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6" r:id="rId5"/>
    <p:sldId id="270" r:id="rId6"/>
    <p:sldId id="268" r:id="rId7"/>
    <p:sldId id="269" r:id="rId8"/>
    <p:sldId id="267" r:id="rId9"/>
    <p:sldId id="271" r:id="rId10"/>
    <p:sldId id="272" r:id="rId11"/>
    <p:sldId id="273" r:id="rId12"/>
    <p:sldId id="261" r:id="rId13"/>
  </p:sldIdLst>
  <p:sldSz cx="12192000" cy="6858000"/>
  <p:notesSz cx="6858000" cy="9144000"/>
  <p:embeddedFontLst>
    <p:embeddedFont>
      <p:font typeface="Microsoft YaHei Light" panose="020B0502040204020203" pitchFamily="34" charset="-122"/>
      <p:regular r:id="rId14"/>
    </p:embeddedFont>
    <p:embeddedFont>
      <p:font typeface="微软雅黑" panose="020B0503020204020204" pitchFamily="34" charset="-122"/>
      <p:regular r:id="rId15"/>
      <p:bold r:id="rId16"/>
    </p:embeddedFont>
    <p:embeddedFont>
      <p:font typeface="微软雅黑" panose="020B0503020204020204" pitchFamily="34" charset="-122"/>
      <p:regular r:id="rId15"/>
      <p:bold r:id="rId16"/>
    </p:embeddedFont>
    <p:embeddedFont>
      <p:font typeface="微软雅黑 Light" panose="020B0502040204020203" pitchFamily="34" charset="-122"/>
      <p:regular r:id="rId17"/>
    </p:embeddedFont>
  </p:embeddedFontLst>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88" userDrawn="1">
          <p15:clr>
            <a:srgbClr val="A4A3A4"/>
          </p15:clr>
        </p15:guide>
        <p15:guide id="2" pos="3840" userDrawn="1">
          <p15:clr>
            <a:srgbClr val="A4A3A4"/>
          </p15:clr>
        </p15:guide>
        <p15:guide id="3" pos="416" userDrawn="1">
          <p15:clr>
            <a:srgbClr val="A4A3A4"/>
          </p15:clr>
        </p15:guide>
        <p15:guide id="4" pos="7242" userDrawn="1">
          <p15:clr>
            <a:srgbClr val="A4A3A4"/>
          </p15:clr>
        </p15:guide>
        <p15:guide id="5" orient="horz" pos="648" userDrawn="1">
          <p15:clr>
            <a:srgbClr val="A4A3A4"/>
          </p15:clr>
        </p15:guide>
        <p15:guide id="6" orient="horz" pos="709" userDrawn="1">
          <p15:clr>
            <a:srgbClr val="A4A3A4"/>
          </p15:clr>
        </p15:guide>
        <p15:guide id="8" orient="horz" pos="38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7123"/>
    <a:srgbClr val="E0AA7D"/>
    <a:srgbClr val="3F7371"/>
    <a:srgbClr val="BF3505"/>
    <a:srgbClr val="4472C4"/>
    <a:srgbClr val="E0C5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p:cViewPr varScale="1">
        <p:scale>
          <a:sx n="107" d="100"/>
          <a:sy n="107" d="100"/>
        </p:scale>
        <p:origin x="84" y="132"/>
      </p:cViewPr>
      <p:guideLst>
        <p:guide orient="horz" pos="2288"/>
        <p:guide pos="3840"/>
        <p:guide pos="416"/>
        <p:guide pos="7242"/>
        <p:guide orient="horz" pos="648"/>
        <p:guide orient="horz" pos="709"/>
        <p:guide orient="horz" pos="3884"/>
      </p:guideLst>
    </p:cSldViewPr>
  </p:slideViewPr>
  <p:notesTextViewPr>
    <p:cViewPr>
      <p:scale>
        <a:sx n="1" d="1"/>
        <a:sy n="1" d="1"/>
      </p:scale>
      <p:origin x="0" y="0"/>
    </p:cViewPr>
  </p:notesTextViewPr>
  <p:sorterViewPr>
    <p:cViewPr>
      <p:scale>
        <a:sx n="100" d="100"/>
        <a:sy n="100" d="100"/>
      </p:scale>
      <p:origin x="0" y="-82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2.jpe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85" name="任意多边形: 形状 84">
            <a:extLst>
              <a:ext uri="{FF2B5EF4-FFF2-40B4-BE49-F238E27FC236}">
                <a16:creationId xmlns:a16="http://schemas.microsoft.com/office/drawing/2014/main" id="{7890569F-2712-1797-614C-BFCA05E915FE}"/>
              </a:ext>
            </a:extLst>
          </p:cNvPr>
          <p:cNvSpPr/>
          <p:nvPr/>
        </p:nvSpPr>
        <p:spPr>
          <a:xfrm>
            <a:off x="8766511" y="1238628"/>
            <a:ext cx="3425489" cy="5615712"/>
          </a:xfrm>
          <a:custGeom>
            <a:avLst/>
            <a:gdLst>
              <a:gd name="connsiteX0" fmla="*/ 3425489 w 3425489"/>
              <a:gd name="connsiteY0" fmla="*/ 0 h 5615712"/>
              <a:gd name="connsiteX1" fmla="*/ 3425489 w 3425489"/>
              <a:gd name="connsiteY1" fmla="*/ 5615712 h 5615712"/>
              <a:gd name="connsiteX2" fmla="*/ 602434 w 3425489"/>
              <a:gd name="connsiteY2" fmla="*/ 5615712 h 5615712"/>
              <a:gd name="connsiteX3" fmla="*/ 492525 w 3425489"/>
              <a:gd name="connsiteY3" fmla="*/ 5545170 h 5615712"/>
              <a:gd name="connsiteX4" fmla="*/ 0 w 3425489"/>
              <a:gd name="connsiteY4" fmla="*/ 5056722 h 5615712"/>
              <a:gd name="connsiteX5" fmla="*/ 1212145 w 3425489"/>
              <a:gd name="connsiteY5" fmla="*/ 4038872 h 5615712"/>
              <a:gd name="connsiteX6" fmla="*/ 1757706 w 3425489"/>
              <a:gd name="connsiteY6" fmla="*/ 3585814 h 5615712"/>
              <a:gd name="connsiteX7" fmla="*/ 2063515 w 3425489"/>
              <a:gd name="connsiteY7" fmla="*/ 2264595 h 5615712"/>
              <a:gd name="connsiteX8" fmla="*/ 2066290 w 3425489"/>
              <a:gd name="connsiteY8" fmla="*/ 2114135 h 5615712"/>
              <a:gd name="connsiteX9" fmla="*/ 2077524 w 3425489"/>
              <a:gd name="connsiteY9" fmla="*/ 1964209 h 5615712"/>
              <a:gd name="connsiteX10" fmla="*/ 2097171 w 3425489"/>
              <a:gd name="connsiteY10" fmla="*/ 1815461 h 5615712"/>
              <a:gd name="connsiteX11" fmla="*/ 2125149 w 3425489"/>
              <a:gd name="connsiteY11" fmla="*/ 1668529 h 5615712"/>
              <a:gd name="connsiteX12" fmla="*/ 2161337 w 3425489"/>
              <a:gd name="connsiteY12" fmla="*/ 1524047 h 5615712"/>
              <a:gd name="connsiteX13" fmla="*/ 2205577 w 3425489"/>
              <a:gd name="connsiteY13" fmla="*/ 1382629 h 5615712"/>
              <a:gd name="connsiteX14" fmla="*/ 2257679 w 3425489"/>
              <a:gd name="connsiteY14" fmla="*/ 1244889 h 5615712"/>
              <a:gd name="connsiteX15" fmla="*/ 2317420 w 3425489"/>
              <a:gd name="connsiteY15" fmla="*/ 1111414 h 5615712"/>
              <a:gd name="connsiteX16" fmla="*/ 2384546 w 3425489"/>
              <a:gd name="connsiteY16" fmla="*/ 982784 h 5615712"/>
              <a:gd name="connsiteX17" fmla="*/ 2458765 w 3425489"/>
              <a:gd name="connsiteY17" fmla="*/ 859544 h 5615712"/>
              <a:gd name="connsiteX18" fmla="*/ 2539765 w 3425489"/>
              <a:gd name="connsiteY18" fmla="*/ 742228 h 5615712"/>
              <a:gd name="connsiteX19" fmla="*/ 2627192 w 3425489"/>
              <a:gd name="connsiteY19" fmla="*/ 631340 h 5615712"/>
              <a:gd name="connsiteX20" fmla="*/ 2720670 w 3425489"/>
              <a:gd name="connsiteY20" fmla="*/ 527351 h 5615712"/>
              <a:gd name="connsiteX21" fmla="*/ 2819800 w 3425489"/>
              <a:gd name="connsiteY21" fmla="*/ 430711 h 5615712"/>
              <a:gd name="connsiteX22" fmla="*/ 2924157 w 3425489"/>
              <a:gd name="connsiteY22" fmla="*/ 341837 h 5615712"/>
              <a:gd name="connsiteX23" fmla="*/ 3033294 w 3425489"/>
              <a:gd name="connsiteY23" fmla="*/ 261110 h 5615712"/>
              <a:gd name="connsiteX24" fmla="*/ 3385946 w 3425489"/>
              <a:gd name="connsiteY24" fmla="*/ 16139 h 5615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25489" h="5615712">
                <a:moveTo>
                  <a:pt x="3425489" y="0"/>
                </a:moveTo>
                <a:lnTo>
                  <a:pt x="3425489" y="5615712"/>
                </a:lnTo>
                <a:lnTo>
                  <a:pt x="602434" y="5615712"/>
                </a:lnTo>
                <a:lnTo>
                  <a:pt x="492525" y="5545170"/>
                </a:lnTo>
                <a:cubicBezTo>
                  <a:pt x="188655" y="5339149"/>
                  <a:pt x="0" y="5153549"/>
                  <a:pt x="0" y="5056722"/>
                </a:cubicBezTo>
                <a:cubicBezTo>
                  <a:pt x="0" y="4660118"/>
                  <a:pt x="1212145" y="4038872"/>
                  <a:pt x="1212145" y="4038872"/>
                </a:cubicBezTo>
                <a:cubicBezTo>
                  <a:pt x="1212145" y="4038872"/>
                  <a:pt x="1507592" y="3888023"/>
                  <a:pt x="1757706" y="3585814"/>
                </a:cubicBezTo>
                <a:cubicBezTo>
                  <a:pt x="2064633" y="3214766"/>
                  <a:pt x="2067884" y="2714070"/>
                  <a:pt x="2063515" y="2264595"/>
                </a:cubicBezTo>
                <a:cubicBezTo>
                  <a:pt x="2063032" y="2214405"/>
                  <a:pt x="2063953" y="2164257"/>
                  <a:pt x="2066290" y="2114135"/>
                </a:cubicBezTo>
                <a:cubicBezTo>
                  <a:pt x="2068627" y="2064014"/>
                  <a:pt x="2072374" y="2014042"/>
                  <a:pt x="2077524" y="1964209"/>
                </a:cubicBezTo>
                <a:cubicBezTo>
                  <a:pt x="2082673" y="1914381"/>
                  <a:pt x="2089226" y="1864791"/>
                  <a:pt x="2097171" y="1815461"/>
                </a:cubicBezTo>
                <a:cubicBezTo>
                  <a:pt x="2105120" y="1766131"/>
                  <a:pt x="2114442" y="1717149"/>
                  <a:pt x="2125149" y="1668529"/>
                </a:cubicBezTo>
                <a:cubicBezTo>
                  <a:pt x="2135854" y="1619909"/>
                  <a:pt x="2147919" y="1571746"/>
                  <a:pt x="2161337" y="1524047"/>
                </a:cubicBezTo>
                <a:cubicBezTo>
                  <a:pt x="2174761" y="1476342"/>
                  <a:pt x="2189506" y="1429202"/>
                  <a:pt x="2205577" y="1382629"/>
                </a:cubicBezTo>
                <a:cubicBezTo>
                  <a:pt x="2221649" y="1336049"/>
                  <a:pt x="2239023" y="1290139"/>
                  <a:pt x="2257679" y="1244889"/>
                </a:cubicBezTo>
                <a:cubicBezTo>
                  <a:pt x="2276342" y="1199633"/>
                  <a:pt x="2296255" y="1155141"/>
                  <a:pt x="2317420" y="1111414"/>
                </a:cubicBezTo>
                <a:cubicBezTo>
                  <a:pt x="2338585" y="1067686"/>
                  <a:pt x="2360962" y="1024806"/>
                  <a:pt x="2384546" y="982784"/>
                </a:cubicBezTo>
                <a:cubicBezTo>
                  <a:pt x="2408130" y="940762"/>
                  <a:pt x="2432869" y="899682"/>
                  <a:pt x="2458765" y="859544"/>
                </a:cubicBezTo>
                <a:cubicBezTo>
                  <a:pt x="2484666" y="819406"/>
                  <a:pt x="2511666" y="780305"/>
                  <a:pt x="2539765" y="742228"/>
                </a:cubicBezTo>
                <a:cubicBezTo>
                  <a:pt x="2567871" y="704158"/>
                  <a:pt x="2597011" y="667192"/>
                  <a:pt x="2627192" y="631340"/>
                </a:cubicBezTo>
                <a:cubicBezTo>
                  <a:pt x="2657374" y="595487"/>
                  <a:pt x="2688533" y="560822"/>
                  <a:pt x="2720670" y="527351"/>
                </a:cubicBezTo>
                <a:cubicBezTo>
                  <a:pt x="2752808" y="493873"/>
                  <a:pt x="2785853" y="461664"/>
                  <a:pt x="2819800" y="430711"/>
                </a:cubicBezTo>
                <a:cubicBezTo>
                  <a:pt x="2853754" y="399758"/>
                  <a:pt x="2888539" y="370135"/>
                  <a:pt x="2924157" y="341837"/>
                </a:cubicBezTo>
                <a:cubicBezTo>
                  <a:pt x="2959780" y="313538"/>
                  <a:pt x="2996159" y="286632"/>
                  <a:pt x="3033294" y="261110"/>
                </a:cubicBezTo>
                <a:cubicBezTo>
                  <a:pt x="3155665" y="149192"/>
                  <a:pt x="3273282" y="68586"/>
                  <a:pt x="3385946" y="16139"/>
                </a:cubicBezTo>
                <a:close/>
              </a:path>
            </a:pathLst>
          </a:custGeom>
          <a:solidFill>
            <a:schemeClr val="accent3">
              <a:alpha val="75000"/>
            </a:schemeClr>
          </a:solidFill>
          <a:ln w="6350" cap="flat">
            <a:noFill/>
            <a:prstDash val="solid"/>
            <a:miter/>
          </a:ln>
        </p:spPr>
        <p:txBody>
          <a:bodyPr wrap="square" rtlCol="0" anchor="ctr">
            <a:noAutofit/>
          </a:bodyPr>
          <a:lstStyle/>
          <a:p>
            <a:endParaRPr lang="zh-CN" altLang="en-US"/>
          </a:p>
        </p:txBody>
      </p:sp>
      <p:sp>
        <p:nvSpPr>
          <p:cNvPr id="79" name="任意多边形: 形状 78">
            <a:extLst>
              <a:ext uri="{FF2B5EF4-FFF2-40B4-BE49-F238E27FC236}">
                <a16:creationId xmlns:a16="http://schemas.microsoft.com/office/drawing/2014/main" id="{D6E93213-D52B-BAF0-E668-21DDD1D818F9}"/>
              </a:ext>
            </a:extLst>
          </p:cNvPr>
          <p:cNvSpPr/>
          <p:nvPr/>
        </p:nvSpPr>
        <p:spPr>
          <a:xfrm>
            <a:off x="-21045" y="4114509"/>
            <a:ext cx="5061193" cy="2768867"/>
          </a:xfrm>
          <a:custGeom>
            <a:avLst/>
            <a:gdLst>
              <a:gd name="connsiteX0" fmla="*/ 673454 w 5061193"/>
              <a:gd name="connsiteY0" fmla="*/ 1500 h 2768867"/>
              <a:gd name="connsiteX1" fmla="*/ 4938975 w 5061193"/>
              <a:gd name="connsiteY1" fmla="*/ 1991349 h 2768867"/>
              <a:gd name="connsiteX2" fmla="*/ 5060529 w 5061193"/>
              <a:gd name="connsiteY2" fmla="*/ 2745973 h 2768867"/>
              <a:gd name="connsiteX3" fmla="*/ 5059087 w 5061193"/>
              <a:gd name="connsiteY3" fmla="*/ 2768867 h 2768867"/>
              <a:gd name="connsiteX4" fmla="*/ 0 w 5061193"/>
              <a:gd name="connsiteY4" fmla="*/ 2768867 h 2768867"/>
              <a:gd name="connsiteX5" fmla="*/ 0 w 5061193"/>
              <a:gd name="connsiteY5" fmla="*/ 94395 h 2768867"/>
              <a:gd name="connsiteX6" fmla="*/ 106699 w 5061193"/>
              <a:gd name="connsiteY6" fmla="*/ 66494 h 2768867"/>
              <a:gd name="connsiteX7" fmla="*/ 673454 w 5061193"/>
              <a:gd name="connsiteY7" fmla="*/ 1500 h 27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61193" h="2768867">
                <a:moveTo>
                  <a:pt x="673454" y="1500"/>
                </a:moveTo>
                <a:cubicBezTo>
                  <a:pt x="2247661" y="-41888"/>
                  <a:pt x="4506535" y="862013"/>
                  <a:pt x="4938975" y="1991349"/>
                </a:cubicBezTo>
                <a:cubicBezTo>
                  <a:pt x="5030014" y="2229105"/>
                  <a:pt x="5066712" y="2483346"/>
                  <a:pt x="5060529" y="2745973"/>
                </a:cubicBezTo>
                <a:lnTo>
                  <a:pt x="5059087" y="2768867"/>
                </a:lnTo>
                <a:lnTo>
                  <a:pt x="0" y="2768867"/>
                </a:lnTo>
                <a:lnTo>
                  <a:pt x="0" y="94395"/>
                </a:lnTo>
                <a:lnTo>
                  <a:pt x="106699" y="66494"/>
                </a:lnTo>
                <a:cubicBezTo>
                  <a:pt x="280815" y="28223"/>
                  <a:pt x="471500" y="7066"/>
                  <a:pt x="673454" y="1500"/>
                </a:cubicBezTo>
                <a:close/>
              </a:path>
            </a:pathLst>
          </a:custGeom>
          <a:solidFill>
            <a:schemeClr val="accent3">
              <a:alpha val="75000"/>
            </a:schemeClr>
          </a:solidFill>
          <a:ln w="6350" cap="flat">
            <a:noFill/>
            <a:prstDash val="solid"/>
            <a:miter/>
          </a:ln>
        </p:spPr>
        <p:txBody>
          <a:bodyPr wrap="square" rtlCol="0" anchor="ctr">
            <a:noAutofit/>
          </a:bodyPr>
          <a:lstStyle/>
          <a:p>
            <a:endParaRPr lang="zh-CN" altLang="en-US"/>
          </a:p>
        </p:txBody>
      </p:sp>
      <p:sp>
        <p:nvSpPr>
          <p:cNvPr id="33" name="任意多边形: 形状 32">
            <a:extLst>
              <a:ext uri="{FF2B5EF4-FFF2-40B4-BE49-F238E27FC236}">
                <a16:creationId xmlns:a16="http://schemas.microsoft.com/office/drawing/2014/main" id="{5475A630-C18D-A754-3AA0-5021938C6037}"/>
              </a:ext>
            </a:extLst>
          </p:cNvPr>
          <p:cNvSpPr/>
          <p:nvPr/>
        </p:nvSpPr>
        <p:spPr>
          <a:xfrm>
            <a:off x="880623" y="1"/>
            <a:ext cx="4215318" cy="1990513"/>
          </a:xfrm>
          <a:custGeom>
            <a:avLst/>
            <a:gdLst>
              <a:gd name="connsiteX0" fmla="*/ 6112 w 4215318"/>
              <a:gd name="connsiteY0" fmla="*/ 0 h 1990513"/>
              <a:gd name="connsiteX1" fmla="*/ 4157433 w 4215318"/>
              <a:gd name="connsiteY1" fmla="*/ 0 h 1990513"/>
              <a:gd name="connsiteX2" fmla="*/ 4187643 w 4215318"/>
              <a:gd name="connsiteY2" fmla="*/ 73965 h 1990513"/>
              <a:gd name="connsiteX3" fmla="*/ 3819114 w 4215318"/>
              <a:gd name="connsiteY3" fmla="*/ 1100270 h 1990513"/>
              <a:gd name="connsiteX4" fmla="*/ 604737 w 4215318"/>
              <a:gd name="connsiteY4" fmla="*/ 1547486 h 1990513"/>
              <a:gd name="connsiteX5" fmla="*/ 0 w 4215318"/>
              <a:gd name="connsiteY5" fmla="*/ 90452 h 1990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5318" h="1990513">
                <a:moveTo>
                  <a:pt x="6112" y="0"/>
                </a:moveTo>
                <a:lnTo>
                  <a:pt x="4157433" y="0"/>
                </a:lnTo>
                <a:lnTo>
                  <a:pt x="4187643" y="73965"/>
                </a:lnTo>
                <a:cubicBezTo>
                  <a:pt x="4267682" y="359897"/>
                  <a:pt x="4182751" y="708972"/>
                  <a:pt x="3819114" y="1100270"/>
                </a:cubicBezTo>
                <a:cubicBezTo>
                  <a:pt x="2655476" y="2352425"/>
                  <a:pt x="1186645" y="2069192"/>
                  <a:pt x="604737" y="1547486"/>
                </a:cubicBezTo>
                <a:cubicBezTo>
                  <a:pt x="382217" y="1347913"/>
                  <a:pt x="597" y="633665"/>
                  <a:pt x="0" y="90452"/>
                </a:cubicBezTo>
                <a:close/>
              </a:path>
            </a:pathLst>
          </a:custGeom>
          <a:solidFill>
            <a:schemeClr val="accent3"/>
          </a:solidFill>
          <a:ln w="6350" cap="flat">
            <a:noFill/>
            <a:prstDash val="solid"/>
            <a:miter/>
          </a:ln>
        </p:spPr>
        <p:txBody>
          <a:bodyPr wrap="square" rtlCol="0" anchor="ctr">
            <a:noAutofit/>
          </a:bodyPr>
          <a:lstStyle/>
          <a:p>
            <a:endParaRPr lang="zh-CN" altLang="en-US"/>
          </a:p>
        </p:txBody>
      </p:sp>
      <p:sp>
        <p:nvSpPr>
          <p:cNvPr id="34" name="任意多边形: 形状 33">
            <a:extLst>
              <a:ext uri="{FF2B5EF4-FFF2-40B4-BE49-F238E27FC236}">
                <a16:creationId xmlns:a16="http://schemas.microsoft.com/office/drawing/2014/main" id="{8033F3C3-CAAB-14B2-46B1-6F7D25E2B89B}"/>
              </a:ext>
            </a:extLst>
          </p:cNvPr>
          <p:cNvSpPr/>
          <p:nvPr/>
        </p:nvSpPr>
        <p:spPr>
          <a:xfrm>
            <a:off x="4213879" y="0"/>
            <a:ext cx="1138373" cy="760911"/>
          </a:xfrm>
          <a:custGeom>
            <a:avLst/>
            <a:gdLst>
              <a:gd name="connsiteX0" fmla="*/ 142268 w 1138373"/>
              <a:gd name="connsiteY0" fmla="*/ 0 h 760911"/>
              <a:gd name="connsiteX1" fmla="*/ 1005805 w 1138373"/>
              <a:gd name="connsiteY1" fmla="*/ 0 h 760911"/>
              <a:gd name="connsiteX2" fmla="*/ 1022446 w 1138373"/>
              <a:gd name="connsiteY2" fmla="*/ 15886 h 760911"/>
              <a:gd name="connsiteX3" fmla="*/ 1085437 w 1138373"/>
              <a:gd name="connsiteY3" fmla="*/ 97555 h 760911"/>
              <a:gd name="connsiteX4" fmla="*/ 1129290 w 1138373"/>
              <a:gd name="connsiteY4" fmla="*/ 384377 h 760911"/>
              <a:gd name="connsiteX5" fmla="*/ 595198 w 1138373"/>
              <a:gd name="connsiteY5" fmla="*/ 758933 h 760911"/>
              <a:gd name="connsiteX6" fmla="*/ 4756 w 1138373"/>
              <a:gd name="connsiteY6" fmla="*/ 333321 h 760911"/>
              <a:gd name="connsiteX7" fmla="*/ 140083 w 1138373"/>
              <a:gd name="connsiteY7" fmla="*/ 1829 h 760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8373" h="760911">
                <a:moveTo>
                  <a:pt x="142268" y="0"/>
                </a:moveTo>
                <a:lnTo>
                  <a:pt x="1005805" y="0"/>
                </a:lnTo>
                <a:lnTo>
                  <a:pt x="1022446" y="15886"/>
                </a:lnTo>
                <a:cubicBezTo>
                  <a:pt x="1046251" y="41310"/>
                  <a:pt x="1067918" y="68281"/>
                  <a:pt x="1085437" y="97555"/>
                </a:cubicBezTo>
                <a:cubicBezTo>
                  <a:pt x="1140402" y="188955"/>
                  <a:pt x="1147756" y="293558"/>
                  <a:pt x="1129290" y="384377"/>
                </a:cubicBezTo>
                <a:cubicBezTo>
                  <a:pt x="1080617" y="621254"/>
                  <a:pt x="853764" y="780667"/>
                  <a:pt x="595198" y="758933"/>
                </a:cubicBezTo>
                <a:cubicBezTo>
                  <a:pt x="394392" y="742173"/>
                  <a:pt x="46933" y="565824"/>
                  <a:pt x="4756" y="333321"/>
                </a:cubicBezTo>
                <a:cubicBezTo>
                  <a:pt x="-18473" y="203998"/>
                  <a:pt x="46063" y="91508"/>
                  <a:pt x="140083" y="1829"/>
                </a:cubicBezTo>
                <a:close/>
              </a:path>
            </a:pathLst>
          </a:custGeom>
          <a:solidFill>
            <a:schemeClr val="accent2"/>
          </a:solidFill>
          <a:ln w="6350" cap="flat">
            <a:noFill/>
            <a:prstDash val="solid"/>
            <a:miter/>
          </a:ln>
        </p:spPr>
        <p:txBody>
          <a:bodyPr wrap="square" rtlCol="0" anchor="ctr">
            <a:noAutofit/>
          </a:bodyPr>
          <a:lstStyle/>
          <a:p>
            <a:endParaRPr lang="zh-CN" altLang="en-US"/>
          </a:p>
        </p:txBody>
      </p:sp>
      <p:sp>
        <p:nvSpPr>
          <p:cNvPr id="82" name="任意多边形: 形状 81">
            <a:extLst>
              <a:ext uri="{FF2B5EF4-FFF2-40B4-BE49-F238E27FC236}">
                <a16:creationId xmlns:a16="http://schemas.microsoft.com/office/drawing/2014/main" id="{73970768-084C-4A79-34E9-807FD3C447EA}"/>
              </a:ext>
            </a:extLst>
          </p:cNvPr>
          <p:cNvSpPr/>
          <p:nvPr/>
        </p:nvSpPr>
        <p:spPr>
          <a:xfrm>
            <a:off x="7550604" y="6206536"/>
            <a:ext cx="1220878" cy="651464"/>
          </a:xfrm>
          <a:custGeom>
            <a:avLst/>
            <a:gdLst>
              <a:gd name="connsiteX0" fmla="*/ 416601 w 1220878"/>
              <a:gd name="connsiteY0" fmla="*/ 1195 h 651464"/>
              <a:gd name="connsiteX1" fmla="*/ 625447 w 1220878"/>
              <a:gd name="connsiteY1" fmla="*/ 32824 h 651464"/>
              <a:gd name="connsiteX2" fmla="*/ 970943 w 1220878"/>
              <a:gd name="connsiteY2" fmla="*/ 298341 h 651464"/>
              <a:gd name="connsiteX3" fmla="*/ 1144820 w 1220878"/>
              <a:gd name="connsiteY3" fmla="*/ 494453 h 651464"/>
              <a:gd name="connsiteX4" fmla="*/ 1220715 w 1220878"/>
              <a:gd name="connsiteY4" fmla="*/ 650669 h 651464"/>
              <a:gd name="connsiteX5" fmla="*/ 1220878 w 1220878"/>
              <a:gd name="connsiteY5" fmla="*/ 651464 h 651464"/>
              <a:gd name="connsiteX6" fmla="*/ 236906 w 1220878"/>
              <a:gd name="connsiteY6" fmla="*/ 651464 h 651464"/>
              <a:gd name="connsiteX7" fmla="*/ 130459 w 1220878"/>
              <a:gd name="connsiteY7" fmla="*/ 549265 h 651464"/>
              <a:gd name="connsiteX8" fmla="*/ 16761 w 1220878"/>
              <a:gd name="connsiteY8" fmla="*/ 364171 h 651464"/>
              <a:gd name="connsiteX9" fmla="*/ 416601 w 1220878"/>
              <a:gd name="connsiteY9" fmla="*/ 1195 h 651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878" h="651464">
                <a:moveTo>
                  <a:pt x="416601" y="1195"/>
                </a:moveTo>
                <a:cubicBezTo>
                  <a:pt x="478539" y="-2250"/>
                  <a:pt x="546484" y="-80"/>
                  <a:pt x="625447" y="32824"/>
                </a:cubicBezTo>
                <a:cubicBezTo>
                  <a:pt x="744394" y="82857"/>
                  <a:pt x="864568" y="193315"/>
                  <a:pt x="970943" y="298341"/>
                </a:cubicBezTo>
                <a:cubicBezTo>
                  <a:pt x="1034425" y="360630"/>
                  <a:pt x="1097842" y="425818"/>
                  <a:pt x="1144820" y="494453"/>
                </a:cubicBezTo>
                <a:cubicBezTo>
                  <a:pt x="1181628" y="548065"/>
                  <a:pt x="1206124" y="600929"/>
                  <a:pt x="1220715" y="650669"/>
                </a:cubicBezTo>
                <a:lnTo>
                  <a:pt x="1220878" y="651464"/>
                </a:lnTo>
                <a:lnTo>
                  <a:pt x="236906" y="651464"/>
                </a:lnTo>
                <a:lnTo>
                  <a:pt x="130459" y="549265"/>
                </a:lnTo>
                <a:cubicBezTo>
                  <a:pt x="77785" y="487247"/>
                  <a:pt x="37264" y="424242"/>
                  <a:pt x="16761" y="364171"/>
                </a:cubicBezTo>
                <a:cubicBezTo>
                  <a:pt x="-73981" y="97037"/>
                  <a:pt x="224342" y="12257"/>
                  <a:pt x="416601" y="1195"/>
                </a:cubicBezTo>
                <a:close/>
              </a:path>
            </a:pathLst>
          </a:custGeom>
          <a:solidFill>
            <a:schemeClr val="accent2"/>
          </a:solidFill>
          <a:ln w="6350" cap="flat">
            <a:noFill/>
            <a:prstDash val="solid"/>
            <a:miter/>
          </a:ln>
        </p:spPr>
        <p:txBody>
          <a:bodyPr wrap="square" rtlCol="0" anchor="ctr">
            <a:noAutofit/>
          </a:bodyPr>
          <a:lstStyle/>
          <a:p>
            <a:endParaRPr lang="zh-CN" altLang="en-US"/>
          </a:p>
        </p:txBody>
      </p:sp>
      <p:sp>
        <p:nvSpPr>
          <p:cNvPr id="75" name="任意多边形: 形状 74">
            <a:extLst>
              <a:ext uri="{FF2B5EF4-FFF2-40B4-BE49-F238E27FC236}">
                <a16:creationId xmlns:a16="http://schemas.microsoft.com/office/drawing/2014/main" id="{A314053D-8A92-F314-15B5-2CC9CCB06AFB}"/>
              </a:ext>
            </a:extLst>
          </p:cNvPr>
          <p:cNvSpPr/>
          <p:nvPr/>
        </p:nvSpPr>
        <p:spPr>
          <a:xfrm>
            <a:off x="-1" y="3031056"/>
            <a:ext cx="2238460" cy="3835848"/>
          </a:xfrm>
          <a:custGeom>
            <a:avLst/>
            <a:gdLst>
              <a:gd name="connsiteX0" fmla="*/ 66517 w 2238460"/>
              <a:gd name="connsiteY0" fmla="*/ 0 h 3835848"/>
              <a:gd name="connsiteX1" fmla="*/ 1128816 w 2238460"/>
              <a:gd name="connsiteY1" fmla="*/ 276089 h 3835848"/>
              <a:gd name="connsiteX2" fmla="*/ 1128822 w 2238460"/>
              <a:gd name="connsiteY2" fmla="*/ 276089 h 3835848"/>
              <a:gd name="connsiteX3" fmla="*/ 1681101 w 2238460"/>
              <a:gd name="connsiteY3" fmla="*/ 702431 h 3835848"/>
              <a:gd name="connsiteX4" fmla="*/ 2212082 w 2238460"/>
              <a:gd name="connsiteY4" fmla="*/ 2439007 h 3835848"/>
              <a:gd name="connsiteX5" fmla="*/ 1888816 w 2238460"/>
              <a:gd name="connsiteY5" fmla="*/ 3227001 h 3835848"/>
              <a:gd name="connsiteX6" fmla="*/ 1298386 w 2238460"/>
              <a:gd name="connsiteY6" fmla="*/ 3771922 h 3835848"/>
              <a:gd name="connsiteX7" fmla="*/ 1001041 w 2238460"/>
              <a:gd name="connsiteY7" fmla="*/ 3835848 h 3835848"/>
              <a:gd name="connsiteX8" fmla="*/ 491562 w 2238460"/>
              <a:gd name="connsiteY8" fmla="*/ 3640897 h 3835848"/>
              <a:gd name="connsiteX9" fmla="*/ 84970 w 2238460"/>
              <a:gd name="connsiteY9" fmla="*/ 3263642 h 3835848"/>
              <a:gd name="connsiteX10" fmla="*/ 0 w 2238460"/>
              <a:gd name="connsiteY10" fmla="*/ 3169043 h 3835848"/>
              <a:gd name="connsiteX11" fmla="*/ 0 w 2238460"/>
              <a:gd name="connsiteY11" fmla="*/ 3157948 h 3835848"/>
              <a:gd name="connsiteX12" fmla="*/ 89886 w 2238460"/>
              <a:gd name="connsiteY12" fmla="*/ 3258025 h 3835848"/>
              <a:gd name="connsiteX13" fmla="*/ 495822 w 2238460"/>
              <a:gd name="connsiteY13" fmla="*/ 3634708 h 3835848"/>
              <a:gd name="connsiteX14" fmla="*/ 1295719 w 2238460"/>
              <a:gd name="connsiteY14" fmla="*/ 3764785 h 3835848"/>
              <a:gd name="connsiteX15" fmla="*/ 1882961 w 2238460"/>
              <a:gd name="connsiteY15" fmla="*/ 3222586 h 3835848"/>
              <a:gd name="connsiteX16" fmla="*/ 2205084 w 2238460"/>
              <a:gd name="connsiteY16" fmla="*/ 2437444 h 3835848"/>
              <a:gd name="connsiteX17" fmla="*/ 1676129 w 2238460"/>
              <a:gd name="connsiteY17" fmla="*/ 707966 h 3835848"/>
              <a:gd name="connsiteX18" fmla="*/ 1125552 w 2238460"/>
              <a:gd name="connsiteY18" fmla="*/ 282947 h 3835848"/>
              <a:gd name="connsiteX19" fmla="*/ 1125558 w 2238460"/>
              <a:gd name="connsiteY19" fmla="*/ 282947 h 3835848"/>
              <a:gd name="connsiteX20" fmla="*/ 145736 w 2238460"/>
              <a:gd name="connsiteY20" fmla="*/ 11007 h 3835848"/>
              <a:gd name="connsiteX21" fmla="*/ 0 w 2238460"/>
              <a:gd name="connsiteY21" fmla="*/ 6959 h 3835848"/>
              <a:gd name="connsiteX22" fmla="*/ 0 w 2238460"/>
              <a:gd name="connsiteY22" fmla="*/ 962 h 383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38460" h="3835848">
                <a:moveTo>
                  <a:pt x="66517" y="0"/>
                </a:moveTo>
                <a:cubicBezTo>
                  <a:pt x="457684" y="10574"/>
                  <a:pt x="813154" y="102763"/>
                  <a:pt x="1128816" y="276089"/>
                </a:cubicBezTo>
                <a:lnTo>
                  <a:pt x="1128822" y="276089"/>
                </a:lnTo>
                <a:cubicBezTo>
                  <a:pt x="1331844" y="388322"/>
                  <a:pt x="1517652" y="531767"/>
                  <a:pt x="1681101" y="702431"/>
                </a:cubicBezTo>
                <a:cubicBezTo>
                  <a:pt x="1793140" y="818437"/>
                  <a:pt x="2367085" y="1631496"/>
                  <a:pt x="2212082" y="2439007"/>
                </a:cubicBezTo>
                <a:cubicBezTo>
                  <a:pt x="2160780" y="2706271"/>
                  <a:pt x="2045978" y="2986125"/>
                  <a:pt x="1888816" y="3227001"/>
                </a:cubicBezTo>
                <a:cubicBezTo>
                  <a:pt x="1716369" y="3491154"/>
                  <a:pt x="1512204" y="3679582"/>
                  <a:pt x="1298386" y="3771922"/>
                </a:cubicBezTo>
                <a:cubicBezTo>
                  <a:pt x="1199752" y="3814605"/>
                  <a:pt x="1100133" y="3835848"/>
                  <a:pt x="1001041" y="3835848"/>
                </a:cubicBezTo>
                <a:cubicBezTo>
                  <a:pt x="827089" y="3835848"/>
                  <a:pt x="654687" y="3770448"/>
                  <a:pt x="491562" y="3640897"/>
                </a:cubicBezTo>
                <a:cubicBezTo>
                  <a:pt x="338895" y="3520067"/>
                  <a:pt x="206421" y="3392892"/>
                  <a:pt x="84970" y="3263642"/>
                </a:cubicBezTo>
                <a:lnTo>
                  <a:pt x="0" y="3169043"/>
                </a:lnTo>
                <a:lnTo>
                  <a:pt x="0" y="3157948"/>
                </a:lnTo>
                <a:lnTo>
                  <a:pt x="89886" y="3258025"/>
                </a:lnTo>
                <a:cubicBezTo>
                  <a:pt x="211174" y="3387110"/>
                  <a:pt x="343442" y="3514103"/>
                  <a:pt x="495822" y="3634708"/>
                </a:cubicBezTo>
                <a:cubicBezTo>
                  <a:pt x="749772" y="3836394"/>
                  <a:pt x="1026378" y="3881343"/>
                  <a:pt x="1295719" y="3764785"/>
                </a:cubicBezTo>
                <a:cubicBezTo>
                  <a:pt x="1508254" y="3672997"/>
                  <a:pt x="1711314" y="3485524"/>
                  <a:pt x="1882961" y="3222586"/>
                </a:cubicBezTo>
                <a:cubicBezTo>
                  <a:pt x="2039571" y="2982549"/>
                  <a:pt x="2153966" y="2703719"/>
                  <a:pt x="2205084" y="2437444"/>
                </a:cubicBezTo>
                <a:cubicBezTo>
                  <a:pt x="2359433" y="1633332"/>
                  <a:pt x="1787743" y="823522"/>
                  <a:pt x="1676129" y="707966"/>
                </a:cubicBezTo>
                <a:cubicBezTo>
                  <a:pt x="1513175" y="537805"/>
                  <a:pt x="1327939" y="394818"/>
                  <a:pt x="1125552" y="282947"/>
                </a:cubicBezTo>
                <a:lnTo>
                  <a:pt x="1125558" y="282947"/>
                </a:lnTo>
                <a:cubicBezTo>
                  <a:pt x="832372" y="121960"/>
                  <a:pt x="504643" y="31185"/>
                  <a:pt x="145736" y="11007"/>
                </a:cubicBezTo>
                <a:lnTo>
                  <a:pt x="0" y="6959"/>
                </a:lnTo>
                <a:lnTo>
                  <a:pt x="0" y="962"/>
                </a:lnTo>
                <a:close/>
              </a:path>
            </a:pathLst>
          </a:custGeom>
          <a:solidFill>
            <a:srgbClr val="C2650F"/>
          </a:solidFill>
          <a:ln w="6350" cap="flat">
            <a:solidFill>
              <a:schemeClr val="accent1">
                <a:alpha val="50000"/>
              </a:schemeClr>
            </a:solidFill>
            <a:prstDash val="solid"/>
            <a:miter/>
          </a:ln>
        </p:spPr>
        <p:txBody>
          <a:bodyPr wrap="square" rtlCol="0" anchor="ctr">
            <a:noAutofit/>
          </a:bodyPr>
          <a:lstStyle/>
          <a:p>
            <a:endParaRPr lang="zh-CN" altLang="en-US"/>
          </a:p>
        </p:txBody>
      </p:sp>
      <p:sp>
        <p:nvSpPr>
          <p:cNvPr id="88" name="任意多边形: 形状 87">
            <a:extLst>
              <a:ext uri="{FF2B5EF4-FFF2-40B4-BE49-F238E27FC236}">
                <a16:creationId xmlns:a16="http://schemas.microsoft.com/office/drawing/2014/main" id="{1CC7E342-83EE-D9E1-BF26-B0B966A5F0A6}"/>
              </a:ext>
            </a:extLst>
          </p:cNvPr>
          <p:cNvSpPr/>
          <p:nvPr/>
        </p:nvSpPr>
        <p:spPr>
          <a:xfrm>
            <a:off x="9485020" y="4079139"/>
            <a:ext cx="2714737" cy="2784542"/>
          </a:xfrm>
          <a:custGeom>
            <a:avLst/>
            <a:gdLst>
              <a:gd name="connsiteX0" fmla="*/ 2934376 w 2934376"/>
              <a:gd name="connsiteY0" fmla="*/ 2954207 h 3009829"/>
              <a:gd name="connsiteX1" fmla="*/ 2934376 w 2934376"/>
              <a:gd name="connsiteY1" fmla="*/ 2963530 h 3009829"/>
              <a:gd name="connsiteX2" fmla="*/ 2923095 w 2934376"/>
              <a:gd name="connsiteY2" fmla="*/ 2971809 h 3009829"/>
              <a:gd name="connsiteX3" fmla="*/ 2859289 w 2934376"/>
              <a:gd name="connsiteY3" fmla="*/ 3009829 h 3009829"/>
              <a:gd name="connsiteX4" fmla="*/ 2844507 w 2934376"/>
              <a:gd name="connsiteY4" fmla="*/ 3009829 h 3009829"/>
              <a:gd name="connsiteX5" fmla="*/ 2919387 w 2934376"/>
              <a:gd name="connsiteY5" fmla="*/ 2965208 h 3009829"/>
              <a:gd name="connsiteX6" fmla="*/ 2934376 w 2934376"/>
              <a:gd name="connsiteY6" fmla="*/ 0 h 3009829"/>
              <a:gd name="connsiteX7" fmla="*/ 2934376 w 2934376"/>
              <a:gd name="connsiteY7" fmla="*/ 9525 h 3009829"/>
              <a:gd name="connsiteX8" fmla="*/ 2820575 w 2934376"/>
              <a:gd name="connsiteY8" fmla="*/ 98636 h 3009829"/>
              <a:gd name="connsiteX9" fmla="*/ 1630920 w 2934376"/>
              <a:gd name="connsiteY9" fmla="*/ 439291 h 3009829"/>
              <a:gd name="connsiteX10" fmla="*/ 1625199 w 2934376"/>
              <a:gd name="connsiteY10" fmla="*/ 439939 h 3009829"/>
              <a:gd name="connsiteX11" fmla="*/ 611669 w 2934376"/>
              <a:gd name="connsiteY11" fmla="*/ 634754 h 3009829"/>
              <a:gd name="connsiteX12" fmla="*/ 39857 w 2934376"/>
              <a:gd name="connsiteY12" fmla="*/ 1237139 h 3009829"/>
              <a:gd name="connsiteX13" fmla="*/ 95065 w 2934376"/>
              <a:gd name="connsiteY13" fmla="*/ 2042350 h 3009829"/>
              <a:gd name="connsiteX14" fmla="*/ 488624 w 2934376"/>
              <a:gd name="connsiteY14" fmla="*/ 2761717 h 3009829"/>
              <a:gd name="connsiteX15" fmla="*/ 696865 w 2934376"/>
              <a:gd name="connsiteY15" fmla="*/ 2954874 h 3009829"/>
              <a:gd name="connsiteX16" fmla="*/ 778552 w 2934376"/>
              <a:gd name="connsiteY16" fmla="*/ 3009829 h 3009829"/>
              <a:gd name="connsiteX17" fmla="*/ 769075 w 2934376"/>
              <a:gd name="connsiteY17" fmla="*/ 3009829 h 3009829"/>
              <a:gd name="connsiteX18" fmla="*/ 646477 w 2934376"/>
              <a:gd name="connsiteY18" fmla="*/ 2925092 h 3009829"/>
              <a:gd name="connsiteX19" fmla="*/ 483367 w 2934376"/>
              <a:gd name="connsiteY19" fmla="*/ 2766944 h 3009829"/>
              <a:gd name="connsiteX20" fmla="*/ 88295 w 2934376"/>
              <a:gd name="connsiteY20" fmla="*/ 2044841 h 3009829"/>
              <a:gd name="connsiteX21" fmla="*/ 32948 w 2934376"/>
              <a:gd name="connsiteY21" fmla="*/ 1235153 h 3009829"/>
              <a:gd name="connsiteX22" fmla="*/ 609541 w 2934376"/>
              <a:gd name="connsiteY22" fmla="*/ 627405 h 3009829"/>
              <a:gd name="connsiteX23" fmla="*/ 1624443 w 2934376"/>
              <a:gd name="connsiteY23" fmla="*/ 432290 h 3009829"/>
              <a:gd name="connsiteX24" fmla="*/ 1629580 w 2934376"/>
              <a:gd name="connsiteY24" fmla="*/ 431703 h 3009829"/>
              <a:gd name="connsiteX25" fmla="*/ 2816613 w 2934376"/>
              <a:gd name="connsiteY25" fmla="*/ 92199 h 300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934376" h="3009829">
                <a:moveTo>
                  <a:pt x="2934376" y="2954207"/>
                </a:moveTo>
                <a:lnTo>
                  <a:pt x="2934376" y="2963530"/>
                </a:lnTo>
                <a:lnTo>
                  <a:pt x="2923095" y="2971809"/>
                </a:lnTo>
                <a:lnTo>
                  <a:pt x="2859289" y="3009829"/>
                </a:lnTo>
                <a:lnTo>
                  <a:pt x="2844507" y="3009829"/>
                </a:lnTo>
                <a:lnTo>
                  <a:pt x="2919387" y="2965208"/>
                </a:lnTo>
                <a:close/>
                <a:moveTo>
                  <a:pt x="2934376" y="0"/>
                </a:moveTo>
                <a:lnTo>
                  <a:pt x="2934376" y="9525"/>
                </a:lnTo>
                <a:lnTo>
                  <a:pt x="2820575" y="98636"/>
                </a:lnTo>
                <a:cubicBezTo>
                  <a:pt x="2461978" y="345679"/>
                  <a:pt x="2072814" y="389518"/>
                  <a:pt x="1630920" y="439291"/>
                </a:cubicBezTo>
                <a:lnTo>
                  <a:pt x="1625199" y="439939"/>
                </a:lnTo>
                <a:cubicBezTo>
                  <a:pt x="1304231" y="476536"/>
                  <a:pt x="972330" y="514360"/>
                  <a:pt x="611669" y="634754"/>
                </a:cubicBezTo>
                <a:cubicBezTo>
                  <a:pt x="310653" y="734704"/>
                  <a:pt x="112927" y="942988"/>
                  <a:pt x="39857" y="1237139"/>
                </a:cubicBezTo>
                <a:cubicBezTo>
                  <a:pt x="-17953" y="1469117"/>
                  <a:pt x="1129" y="1747558"/>
                  <a:pt x="95065" y="2042350"/>
                </a:cubicBezTo>
                <a:cubicBezTo>
                  <a:pt x="180866" y="2311422"/>
                  <a:pt x="320642" y="2566902"/>
                  <a:pt x="488624" y="2761717"/>
                </a:cubicBezTo>
                <a:cubicBezTo>
                  <a:pt x="552032" y="2835251"/>
                  <a:pt x="622244" y="2899243"/>
                  <a:pt x="696865" y="2954874"/>
                </a:cubicBezTo>
                <a:lnTo>
                  <a:pt x="778552" y="3009829"/>
                </a:lnTo>
                <a:lnTo>
                  <a:pt x="769075" y="3009829"/>
                </a:lnTo>
                <a:lnTo>
                  <a:pt x="646477" y="2925092"/>
                </a:lnTo>
                <a:cubicBezTo>
                  <a:pt x="588615" y="2878003"/>
                  <a:pt x="533846" y="2825484"/>
                  <a:pt x="483367" y="2766944"/>
                </a:cubicBezTo>
                <a:cubicBezTo>
                  <a:pt x="314717" y="2571344"/>
                  <a:pt x="174420" y="2314909"/>
                  <a:pt x="88295" y="2044841"/>
                </a:cubicBezTo>
                <a:cubicBezTo>
                  <a:pt x="-6097" y="1748589"/>
                  <a:pt x="-25236" y="1468605"/>
                  <a:pt x="32948" y="1235153"/>
                </a:cubicBezTo>
                <a:cubicBezTo>
                  <a:pt x="106679" y="938314"/>
                  <a:pt x="306068" y="728166"/>
                  <a:pt x="609541" y="627405"/>
                </a:cubicBezTo>
                <a:cubicBezTo>
                  <a:pt x="970869" y="506786"/>
                  <a:pt x="1303127" y="468913"/>
                  <a:pt x="1624443" y="432290"/>
                </a:cubicBezTo>
                <a:lnTo>
                  <a:pt x="1629580" y="431703"/>
                </a:lnTo>
                <a:cubicBezTo>
                  <a:pt x="2070997" y="381989"/>
                  <a:pt x="2459337" y="338242"/>
                  <a:pt x="2816613" y="92199"/>
                </a:cubicBezTo>
                <a:close/>
              </a:path>
            </a:pathLst>
          </a:custGeom>
          <a:solidFill>
            <a:srgbClr val="C2650F"/>
          </a:solidFill>
          <a:ln w="6350" cap="flat">
            <a:solidFill>
              <a:schemeClr val="accent1">
                <a:alpha val="50000"/>
              </a:schemeClr>
            </a:solidFill>
            <a:prstDash val="solid"/>
            <a:miter/>
          </a:ln>
        </p:spPr>
        <p:txBody>
          <a:bodyPr wrap="square" rtlCol="0" anchor="ctr">
            <a:noAutofit/>
          </a:bodyPr>
          <a:lstStyle/>
          <a:p>
            <a:endParaRPr lang="zh-CN" altLang="en-US"/>
          </a:p>
        </p:txBody>
      </p:sp>
      <p:sp>
        <p:nvSpPr>
          <p:cNvPr id="72" name="任意多边形: 形状 71">
            <a:extLst>
              <a:ext uri="{FF2B5EF4-FFF2-40B4-BE49-F238E27FC236}">
                <a16:creationId xmlns:a16="http://schemas.microsoft.com/office/drawing/2014/main" id="{DC3704F5-3F0F-3928-4365-66654DDDD98A}"/>
              </a:ext>
            </a:extLst>
          </p:cNvPr>
          <p:cNvSpPr/>
          <p:nvPr/>
        </p:nvSpPr>
        <p:spPr>
          <a:xfrm>
            <a:off x="10093459" y="609"/>
            <a:ext cx="2104885" cy="2062508"/>
          </a:xfrm>
          <a:custGeom>
            <a:avLst/>
            <a:gdLst>
              <a:gd name="connsiteX0" fmla="*/ 799537 w 2738467"/>
              <a:gd name="connsiteY0" fmla="*/ 0 h 2683335"/>
              <a:gd name="connsiteX1" fmla="*/ 816533 w 2738467"/>
              <a:gd name="connsiteY1" fmla="*/ 0 h 2683335"/>
              <a:gd name="connsiteX2" fmla="*/ 670403 w 2738467"/>
              <a:gd name="connsiteY2" fmla="*/ 81600 h 2683335"/>
              <a:gd name="connsiteX3" fmla="*/ 421247 w 2738467"/>
              <a:gd name="connsiteY3" fmla="*/ 246009 h 2683335"/>
              <a:gd name="connsiteX4" fmla="*/ 8205 w 2738467"/>
              <a:gd name="connsiteY4" fmla="*/ 1047487 h 2683335"/>
              <a:gd name="connsiteX5" fmla="*/ 292069 w 2738467"/>
              <a:gd name="connsiteY5" fmla="*/ 1850788 h 2683335"/>
              <a:gd name="connsiteX6" fmla="*/ 896818 w 2738467"/>
              <a:gd name="connsiteY6" fmla="*/ 2455848 h 2683335"/>
              <a:gd name="connsiteX7" fmla="*/ 2683168 w 2738467"/>
              <a:gd name="connsiteY7" fmla="*/ 2479793 h 2683335"/>
              <a:gd name="connsiteX8" fmla="*/ 2738467 w 2738467"/>
              <a:gd name="connsiteY8" fmla="*/ 2447735 h 2683335"/>
              <a:gd name="connsiteX9" fmla="*/ 2738467 w 2738467"/>
              <a:gd name="connsiteY9" fmla="*/ 2457274 h 2683335"/>
              <a:gd name="connsiteX10" fmla="*/ 2686623 w 2738467"/>
              <a:gd name="connsiteY10" fmla="*/ 2487326 h 2683335"/>
              <a:gd name="connsiteX11" fmla="*/ 1732802 w 2738467"/>
              <a:gd name="connsiteY11" fmla="*/ 2683335 h 2683335"/>
              <a:gd name="connsiteX12" fmla="*/ 892837 w 2738467"/>
              <a:gd name="connsiteY12" fmla="*/ 2463095 h 2683335"/>
              <a:gd name="connsiteX13" fmla="*/ 285700 w 2738467"/>
              <a:gd name="connsiteY13" fmla="*/ 1855667 h 2683335"/>
              <a:gd name="connsiteX14" fmla="*/ 369 w 2738467"/>
              <a:gd name="connsiteY14" fmla="*/ 1047726 h 2683335"/>
              <a:gd name="connsiteX15" fmla="*/ 416878 w 2738467"/>
              <a:gd name="connsiteY15" fmla="*/ 239014 h 2683335"/>
              <a:gd name="connsiteX16" fmla="*/ 666461 w 2738467"/>
              <a:gd name="connsiteY16" fmla="*/ 74317 h 2683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38467" h="2683335">
                <a:moveTo>
                  <a:pt x="799537" y="0"/>
                </a:moveTo>
                <a:lnTo>
                  <a:pt x="816533" y="0"/>
                </a:lnTo>
                <a:lnTo>
                  <a:pt x="670403" y="81600"/>
                </a:lnTo>
                <a:cubicBezTo>
                  <a:pt x="587776" y="131477"/>
                  <a:pt x="504699" y="185817"/>
                  <a:pt x="421247" y="246009"/>
                </a:cubicBezTo>
                <a:cubicBezTo>
                  <a:pt x="142444" y="446413"/>
                  <a:pt x="-386" y="723558"/>
                  <a:pt x="8205" y="1047487"/>
                </a:cubicBezTo>
                <a:cubicBezTo>
                  <a:pt x="14796" y="1303035"/>
                  <a:pt x="112949" y="1580801"/>
                  <a:pt x="292069" y="1850788"/>
                </a:cubicBezTo>
                <a:cubicBezTo>
                  <a:pt x="455652" y="2097205"/>
                  <a:pt x="670422" y="2312089"/>
                  <a:pt x="896818" y="2455848"/>
                </a:cubicBezTo>
                <a:cubicBezTo>
                  <a:pt x="1580611" y="2890024"/>
                  <a:pt x="2535822" y="2558799"/>
                  <a:pt x="2683168" y="2479793"/>
                </a:cubicBezTo>
                <a:lnTo>
                  <a:pt x="2738467" y="2447735"/>
                </a:lnTo>
                <a:lnTo>
                  <a:pt x="2738467" y="2457274"/>
                </a:lnTo>
                <a:lnTo>
                  <a:pt x="2686623" y="2487326"/>
                </a:lnTo>
                <a:cubicBezTo>
                  <a:pt x="2594852" y="2536567"/>
                  <a:pt x="2190529" y="2683335"/>
                  <a:pt x="1732802" y="2683335"/>
                </a:cubicBezTo>
                <a:cubicBezTo>
                  <a:pt x="1453040" y="2683335"/>
                  <a:pt x="1153345" y="2628512"/>
                  <a:pt x="892837" y="2463095"/>
                </a:cubicBezTo>
                <a:cubicBezTo>
                  <a:pt x="665513" y="2318749"/>
                  <a:pt x="449899" y="2103019"/>
                  <a:pt x="285700" y="1855667"/>
                </a:cubicBezTo>
                <a:cubicBezTo>
                  <a:pt x="105658" y="1584329"/>
                  <a:pt x="7005" y="1304945"/>
                  <a:pt x="369" y="1047726"/>
                </a:cubicBezTo>
                <a:cubicBezTo>
                  <a:pt x="-8298" y="720760"/>
                  <a:pt x="135725" y="441110"/>
                  <a:pt x="416878" y="239014"/>
                </a:cubicBezTo>
                <a:cubicBezTo>
                  <a:pt x="500487" y="178710"/>
                  <a:pt x="583705" y="124275"/>
                  <a:pt x="666461" y="74317"/>
                </a:cubicBezTo>
                <a:close/>
              </a:path>
            </a:pathLst>
          </a:custGeom>
          <a:solidFill>
            <a:srgbClr val="C2650F"/>
          </a:solidFill>
          <a:ln w="6350" cap="flat">
            <a:solidFill>
              <a:schemeClr val="accent1">
                <a:alpha val="50000"/>
              </a:schemeClr>
            </a:solidFill>
            <a:prstDash val="solid"/>
            <a:miter/>
          </a:ln>
        </p:spPr>
        <p:txBody>
          <a:bodyPr wrap="square" rtlCol="0" anchor="ctr">
            <a:noAutofit/>
          </a:bodyPr>
          <a:lstStyle/>
          <a:p>
            <a:endParaRPr lang="zh-CN" altLang="en-US"/>
          </a:p>
        </p:txBody>
      </p:sp>
      <p:sp>
        <p:nvSpPr>
          <p:cNvPr id="74" name="任意多边形: 形状 73">
            <a:extLst>
              <a:ext uri="{FF2B5EF4-FFF2-40B4-BE49-F238E27FC236}">
                <a16:creationId xmlns:a16="http://schemas.microsoft.com/office/drawing/2014/main" id="{66519433-0838-AA78-BE8B-76762CFCE23F}"/>
              </a:ext>
            </a:extLst>
          </p:cNvPr>
          <p:cNvSpPr/>
          <p:nvPr/>
        </p:nvSpPr>
        <p:spPr>
          <a:xfrm>
            <a:off x="7514145" y="0"/>
            <a:ext cx="4685612" cy="2720870"/>
          </a:xfrm>
          <a:custGeom>
            <a:avLst/>
            <a:gdLst>
              <a:gd name="connsiteX0" fmla="*/ 338295 w 6096008"/>
              <a:gd name="connsiteY0" fmla="*/ 0 h 3539868"/>
              <a:gd name="connsiteX1" fmla="*/ 350781 w 6096008"/>
              <a:gd name="connsiteY1" fmla="*/ 0 h 3539868"/>
              <a:gd name="connsiteX2" fmla="*/ 309692 w 6096008"/>
              <a:gd name="connsiteY2" fmla="*/ 35403 h 3539868"/>
              <a:gd name="connsiteX3" fmla="*/ 14454 w 6096008"/>
              <a:gd name="connsiteY3" fmla="*/ 588410 h 3539868"/>
              <a:gd name="connsiteX4" fmla="*/ 2081107 w 6096008"/>
              <a:gd name="connsiteY4" fmla="*/ 1359720 h 3539868"/>
              <a:gd name="connsiteX5" fmla="*/ 3843751 w 6096008"/>
              <a:gd name="connsiteY5" fmla="*/ 2401884 h 3539868"/>
              <a:gd name="connsiteX6" fmla="*/ 3844742 w 6096008"/>
              <a:gd name="connsiteY6" fmla="*/ 2402826 h 3539868"/>
              <a:gd name="connsiteX7" fmla="*/ 5015454 w 6096008"/>
              <a:gd name="connsiteY7" fmla="*/ 3355303 h 3539868"/>
              <a:gd name="connsiteX8" fmla="*/ 5235513 w 6096008"/>
              <a:gd name="connsiteY8" fmla="*/ 3463536 h 3539868"/>
              <a:gd name="connsiteX9" fmla="*/ 5235501 w 6096008"/>
              <a:gd name="connsiteY9" fmla="*/ 3463530 h 3539868"/>
              <a:gd name="connsiteX10" fmla="*/ 6041459 w 6096008"/>
              <a:gd name="connsiteY10" fmla="*/ 3418461 h 3539868"/>
              <a:gd name="connsiteX11" fmla="*/ 6096008 w 6096008"/>
              <a:gd name="connsiteY11" fmla="*/ 3386886 h 3539868"/>
              <a:gd name="connsiteX12" fmla="*/ 6096008 w 6096008"/>
              <a:gd name="connsiteY12" fmla="*/ 3395459 h 3539868"/>
              <a:gd name="connsiteX13" fmla="*/ 6018054 w 6096008"/>
              <a:gd name="connsiteY13" fmla="*/ 3439329 h 3539868"/>
              <a:gd name="connsiteX14" fmla="*/ 5591970 w 6096008"/>
              <a:gd name="connsiteY14" fmla="*/ 3539868 h 3539868"/>
              <a:gd name="connsiteX15" fmla="*/ 5232897 w 6096008"/>
              <a:gd name="connsiteY15" fmla="*/ 3471473 h 3539868"/>
              <a:gd name="connsiteX16" fmla="*/ 5232884 w 6096008"/>
              <a:gd name="connsiteY16" fmla="*/ 3471466 h 3539868"/>
              <a:gd name="connsiteX17" fmla="*/ 5011612 w 6096008"/>
              <a:gd name="connsiteY17" fmla="*/ 3362639 h 3539868"/>
              <a:gd name="connsiteX18" fmla="*/ 3839535 w 6096008"/>
              <a:gd name="connsiteY18" fmla="*/ 2409124 h 3539868"/>
              <a:gd name="connsiteX19" fmla="*/ 3838538 w 6096008"/>
              <a:gd name="connsiteY19" fmla="*/ 2408182 h 3539868"/>
              <a:gd name="connsiteX20" fmla="*/ 2080389 w 6096008"/>
              <a:gd name="connsiteY20" fmla="*/ 1368107 h 3539868"/>
              <a:gd name="connsiteX21" fmla="*/ 6796 w 6096008"/>
              <a:gd name="connsiteY21" fmla="*/ 590259 h 3539868"/>
              <a:gd name="connsiteX22" fmla="*/ 304725 w 6096008"/>
              <a:gd name="connsiteY22" fmla="*/ 28900 h 353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096008" h="3539868">
                <a:moveTo>
                  <a:pt x="338295" y="0"/>
                </a:moveTo>
                <a:lnTo>
                  <a:pt x="350781" y="0"/>
                </a:lnTo>
                <a:lnTo>
                  <a:pt x="309692" y="35403"/>
                </a:lnTo>
                <a:cubicBezTo>
                  <a:pt x="79492" y="238256"/>
                  <a:pt x="-19836" y="424310"/>
                  <a:pt x="14454" y="588410"/>
                </a:cubicBezTo>
                <a:cubicBezTo>
                  <a:pt x="124042" y="1111700"/>
                  <a:pt x="1496234" y="1302134"/>
                  <a:pt x="2081107" y="1359720"/>
                </a:cubicBezTo>
                <a:cubicBezTo>
                  <a:pt x="2828260" y="1433132"/>
                  <a:pt x="3298845" y="1882061"/>
                  <a:pt x="3843751" y="2401884"/>
                </a:cubicBezTo>
                <a:lnTo>
                  <a:pt x="3844742" y="2402826"/>
                </a:lnTo>
                <a:cubicBezTo>
                  <a:pt x="4190170" y="2732023"/>
                  <a:pt x="4547376" y="3072433"/>
                  <a:pt x="5015454" y="3355303"/>
                </a:cubicBezTo>
                <a:cubicBezTo>
                  <a:pt x="5085583" y="3397891"/>
                  <a:pt x="5159618" y="3434303"/>
                  <a:pt x="5235513" y="3463536"/>
                </a:cubicBezTo>
                <a:lnTo>
                  <a:pt x="5235501" y="3463530"/>
                </a:lnTo>
                <a:cubicBezTo>
                  <a:pt x="5509612" y="3567256"/>
                  <a:pt x="5780166" y="3552020"/>
                  <a:pt x="6041459" y="3418461"/>
                </a:cubicBezTo>
                <a:lnTo>
                  <a:pt x="6096008" y="3386886"/>
                </a:lnTo>
                <a:lnTo>
                  <a:pt x="6096008" y="3395459"/>
                </a:lnTo>
                <a:lnTo>
                  <a:pt x="6018054" y="3439329"/>
                </a:lnTo>
                <a:cubicBezTo>
                  <a:pt x="5878323" y="3506317"/>
                  <a:pt x="5735993" y="3539868"/>
                  <a:pt x="5591970" y="3539868"/>
                </a:cubicBezTo>
                <a:cubicBezTo>
                  <a:pt x="5473270" y="3539868"/>
                  <a:pt x="5353452" y="3517090"/>
                  <a:pt x="5232897" y="3471473"/>
                </a:cubicBezTo>
                <a:lnTo>
                  <a:pt x="5232884" y="3471466"/>
                </a:lnTo>
                <a:cubicBezTo>
                  <a:pt x="5156557" y="3442075"/>
                  <a:pt x="5082116" y="3405458"/>
                  <a:pt x="5011612" y="3362639"/>
                </a:cubicBezTo>
                <a:cubicBezTo>
                  <a:pt x="4542798" y="3079325"/>
                  <a:pt x="4185286" y="2738615"/>
                  <a:pt x="3839535" y="2409124"/>
                </a:cubicBezTo>
                <a:lnTo>
                  <a:pt x="3838538" y="2408182"/>
                </a:lnTo>
                <a:cubicBezTo>
                  <a:pt x="3294673" y="1889349"/>
                  <a:pt x="2824970" y="1441266"/>
                  <a:pt x="2080389" y="1368107"/>
                </a:cubicBezTo>
                <a:cubicBezTo>
                  <a:pt x="1493795" y="1310350"/>
                  <a:pt x="117515" y="1118946"/>
                  <a:pt x="6796" y="590259"/>
                </a:cubicBezTo>
                <a:cubicBezTo>
                  <a:pt x="-28193" y="422808"/>
                  <a:pt x="72048" y="233930"/>
                  <a:pt x="304725" y="28900"/>
                </a:cubicBezTo>
                <a:close/>
              </a:path>
            </a:pathLst>
          </a:custGeom>
          <a:solidFill>
            <a:srgbClr val="C2650F"/>
          </a:solidFill>
          <a:ln w="6350" cap="flat">
            <a:solidFill>
              <a:schemeClr val="accent1">
                <a:alpha val="50000"/>
              </a:schemeClr>
            </a:solidFill>
            <a:prstDash val="solid"/>
            <a:miter/>
          </a:ln>
        </p:spPr>
        <p:txBody>
          <a:bodyPr wrap="square" rtlCol="0" anchor="ctr">
            <a:noAutofit/>
          </a:bodyPr>
          <a:lstStyle/>
          <a:p>
            <a:endParaRPr lang="zh-CN" altLang="en-US"/>
          </a:p>
        </p:txBody>
      </p:sp>
      <p:sp>
        <p:nvSpPr>
          <p:cNvPr id="80" name="任意多边形: 形状 79">
            <a:extLst>
              <a:ext uri="{FF2B5EF4-FFF2-40B4-BE49-F238E27FC236}">
                <a16:creationId xmlns:a16="http://schemas.microsoft.com/office/drawing/2014/main" id="{BFDF95FC-EB36-E02F-DFED-E344A918735B}"/>
              </a:ext>
            </a:extLst>
          </p:cNvPr>
          <p:cNvSpPr/>
          <p:nvPr userDrawn="1"/>
        </p:nvSpPr>
        <p:spPr>
          <a:xfrm>
            <a:off x="4001636" y="5313303"/>
            <a:ext cx="3548968" cy="1570072"/>
          </a:xfrm>
          <a:custGeom>
            <a:avLst/>
            <a:gdLst>
              <a:gd name="connsiteX0" fmla="*/ 4025190 w 4360176"/>
              <a:gd name="connsiteY0" fmla="*/ 1182 h 1928952"/>
              <a:gd name="connsiteX1" fmla="*/ 4293020 w 4360176"/>
              <a:gd name="connsiteY1" fmla="*/ 79956 h 1928952"/>
              <a:gd name="connsiteX2" fmla="*/ 4322585 w 4360176"/>
              <a:gd name="connsiteY2" fmla="*/ 521475 h 1928952"/>
              <a:gd name="connsiteX3" fmla="*/ 3801420 w 4360176"/>
              <a:gd name="connsiteY3" fmla="*/ 1868342 h 1928952"/>
              <a:gd name="connsiteX4" fmla="*/ 3768120 w 4360176"/>
              <a:gd name="connsiteY4" fmla="*/ 1928952 h 1928952"/>
              <a:gd name="connsiteX5" fmla="*/ 3757227 w 4360176"/>
              <a:gd name="connsiteY5" fmla="*/ 1928952 h 1928952"/>
              <a:gd name="connsiteX6" fmla="*/ 3793295 w 4360176"/>
              <a:gd name="connsiteY6" fmla="*/ 1863301 h 1928952"/>
              <a:gd name="connsiteX7" fmla="*/ 4313607 w 4360176"/>
              <a:gd name="connsiteY7" fmla="*/ 518561 h 1928952"/>
              <a:gd name="connsiteX8" fmla="*/ 4286384 w 4360176"/>
              <a:gd name="connsiteY8" fmla="*/ 87080 h 1928952"/>
              <a:gd name="connsiteX9" fmla="*/ 2927408 w 4360176"/>
              <a:gd name="connsiteY9" fmla="*/ 450295 h 1928952"/>
              <a:gd name="connsiteX10" fmla="*/ 1659967 w 4360176"/>
              <a:gd name="connsiteY10" fmla="*/ 550313 h 1928952"/>
              <a:gd name="connsiteX11" fmla="*/ 1654722 w 4360176"/>
              <a:gd name="connsiteY11" fmla="*/ 549446 h 1928952"/>
              <a:gd name="connsiteX12" fmla="*/ 902323 w 4360176"/>
              <a:gd name="connsiteY12" fmla="*/ 468767 h 1928952"/>
              <a:gd name="connsiteX13" fmla="*/ 725672 w 4360176"/>
              <a:gd name="connsiteY13" fmla="*/ 474847 h 1928952"/>
              <a:gd name="connsiteX14" fmla="*/ 114935 w 4360176"/>
              <a:gd name="connsiteY14" fmla="*/ 916659 h 1928952"/>
              <a:gd name="connsiteX15" fmla="*/ 20435 w 4360176"/>
              <a:gd name="connsiteY15" fmla="*/ 1723413 h 1928952"/>
              <a:gd name="connsiteX16" fmla="*/ 49195 w 4360176"/>
              <a:gd name="connsiteY16" fmla="*/ 1928952 h 1928952"/>
              <a:gd name="connsiteX17" fmla="*/ 39726 w 4360176"/>
              <a:gd name="connsiteY17" fmla="*/ 1928952 h 1928952"/>
              <a:gd name="connsiteX18" fmla="*/ 11113 w 4360176"/>
              <a:gd name="connsiteY18" fmla="*/ 1724457 h 1928952"/>
              <a:gd name="connsiteX19" fmla="*/ 106433 w 4360176"/>
              <a:gd name="connsiteY19" fmla="*/ 912408 h 1928952"/>
              <a:gd name="connsiteX20" fmla="*/ 725069 w 4360176"/>
              <a:gd name="connsiteY20" fmla="*/ 464809 h 1928952"/>
              <a:gd name="connsiteX21" fmla="*/ 1656163 w 4360176"/>
              <a:gd name="connsiteY21" fmla="*/ 539490 h 1928952"/>
              <a:gd name="connsiteX22" fmla="*/ 1660907 w 4360176"/>
              <a:gd name="connsiteY22" fmla="*/ 540275 h 1928952"/>
              <a:gd name="connsiteX23" fmla="*/ 2922944 w 4360176"/>
              <a:gd name="connsiteY23" fmla="*/ 441437 h 1928952"/>
              <a:gd name="connsiteX24" fmla="*/ 4025190 w 4360176"/>
              <a:gd name="connsiteY24" fmla="*/ 1182 h 1928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360176" h="1928952">
                <a:moveTo>
                  <a:pt x="4025190" y="1182"/>
                </a:moveTo>
                <a:cubicBezTo>
                  <a:pt x="4138823" y="-5556"/>
                  <a:pt x="4233453" y="15969"/>
                  <a:pt x="4293020" y="79956"/>
                </a:cubicBezTo>
                <a:cubicBezTo>
                  <a:pt x="4371233" y="163985"/>
                  <a:pt x="4381183" y="312528"/>
                  <a:pt x="4322585" y="521475"/>
                </a:cubicBezTo>
                <a:cubicBezTo>
                  <a:pt x="4236203" y="829671"/>
                  <a:pt x="4068400" y="1349790"/>
                  <a:pt x="3801420" y="1868342"/>
                </a:cubicBezTo>
                <a:lnTo>
                  <a:pt x="3768120" y="1928952"/>
                </a:lnTo>
                <a:lnTo>
                  <a:pt x="3757227" y="1928952"/>
                </a:lnTo>
                <a:lnTo>
                  <a:pt x="3793295" y="1863301"/>
                </a:lnTo>
                <a:cubicBezTo>
                  <a:pt x="4059805" y="1345631"/>
                  <a:pt x="4227348" y="826301"/>
                  <a:pt x="4313607" y="518561"/>
                </a:cubicBezTo>
                <a:cubicBezTo>
                  <a:pt x="4371118" y="313449"/>
                  <a:pt x="4361962" y="168278"/>
                  <a:pt x="4286384" y="87080"/>
                </a:cubicBezTo>
                <a:cubicBezTo>
                  <a:pt x="4052494" y="-164107"/>
                  <a:pt x="3258109" y="257411"/>
                  <a:pt x="2927408" y="450295"/>
                </a:cubicBezTo>
                <a:cubicBezTo>
                  <a:pt x="2510473" y="693471"/>
                  <a:pt x="2116341" y="627136"/>
                  <a:pt x="1659967" y="550313"/>
                </a:cubicBezTo>
                <a:lnTo>
                  <a:pt x="1654722" y="549446"/>
                </a:lnTo>
                <a:cubicBezTo>
                  <a:pt x="1416222" y="509670"/>
                  <a:pt x="1170979" y="468767"/>
                  <a:pt x="902323" y="468767"/>
                </a:cubicBezTo>
                <a:cubicBezTo>
                  <a:pt x="844557" y="468767"/>
                  <a:pt x="785769" y="470657"/>
                  <a:pt x="725672" y="474847"/>
                </a:cubicBezTo>
                <a:cubicBezTo>
                  <a:pt x="442761" y="494077"/>
                  <a:pt x="231572" y="646850"/>
                  <a:pt x="114935" y="916659"/>
                </a:cubicBezTo>
                <a:cubicBezTo>
                  <a:pt x="22670" y="1129660"/>
                  <a:pt x="-10007" y="1408627"/>
                  <a:pt x="20435" y="1723413"/>
                </a:cubicBezTo>
                <a:lnTo>
                  <a:pt x="49195" y="1928952"/>
                </a:lnTo>
                <a:lnTo>
                  <a:pt x="39726" y="1928952"/>
                </a:lnTo>
                <a:lnTo>
                  <a:pt x="11113" y="1724457"/>
                </a:lnTo>
                <a:cubicBezTo>
                  <a:pt x="-19513" y="1407856"/>
                  <a:pt x="13450" y="1127060"/>
                  <a:pt x="106433" y="912408"/>
                </a:cubicBezTo>
                <a:cubicBezTo>
                  <a:pt x="224600" y="639050"/>
                  <a:pt x="438519" y="484278"/>
                  <a:pt x="725069" y="464809"/>
                </a:cubicBezTo>
                <a:cubicBezTo>
                  <a:pt x="1065626" y="441008"/>
                  <a:pt x="1365873" y="491068"/>
                  <a:pt x="1656163" y="539490"/>
                </a:cubicBezTo>
                <a:lnTo>
                  <a:pt x="1660907" y="540275"/>
                </a:lnTo>
                <a:cubicBezTo>
                  <a:pt x="2116125" y="616886"/>
                  <a:pt x="2508797" y="682948"/>
                  <a:pt x="2922944" y="441437"/>
                </a:cubicBezTo>
                <a:cubicBezTo>
                  <a:pt x="3172356" y="295961"/>
                  <a:pt x="3684290" y="21394"/>
                  <a:pt x="4025190" y="1182"/>
                </a:cubicBezTo>
                <a:close/>
              </a:path>
            </a:pathLst>
          </a:custGeom>
          <a:solidFill>
            <a:srgbClr val="C2650F"/>
          </a:solidFill>
          <a:ln w="6350" cap="flat">
            <a:solidFill>
              <a:schemeClr val="accent1">
                <a:alpha val="50000"/>
              </a:schemeClr>
            </a:solidFill>
            <a:prstDash val="solid"/>
            <a:miter/>
          </a:ln>
        </p:spPr>
        <p:txBody>
          <a:bodyPr wrap="square" rtlCol="0" anchor="ctr">
            <a:noAutofit/>
          </a:bodyPr>
          <a:lstStyle/>
          <a:p>
            <a:endParaRPr lang="zh-CN" altLang="en-US"/>
          </a:p>
        </p:txBody>
      </p:sp>
      <p:sp>
        <p:nvSpPr>
          <p:cNvPr id="58" name="任意多边形: 形状 57">
            <a:extLst>
              <a:ext uri="{FF2B5EF4-FFF2-40B4-BE49-F238E27FC236}">
                <a16:creationId xmlns:a16="http://schemas.microsoft.com/office/drawing/2014/main" id="{56E2AD75-F79C-19AD-964C-B4A64FB46AE8}"/>
              </a:ext>
            </a:extLst>
          </p:cNvPr>
          <p:cNvSpPr/>
          <p:nvPr userDrawn="1"/>
        </p:nvSpPr>
        <p:spPr>
          <a:xfrm>
            <a:off x="9914381" y="475751"/>
            <a:ext cx="1200552" cy="1086065"/>
          </a:xfrm>
          <a:custGeom>
            <a:avLst/>
            <a:gdLst>
              <a:gd name="connsiteX0" fmla="*/ 681508 w 1200552"/>
              <a:gd name="connsiteY0" fmla="*/ 1085989 h 1086065"/>
              <a:gd name="connsiteX1" fmla="*/ 1198556 w 1200552"/>
              <a:gd name="connsiteY1" fmla="*/ 616977 h 1086065"/>
              <a:gd name="connsiteX2" fmla="*/ 1119430 w 1200552"/>
              <a:gd name="connsiteY2" fmla="*/ 308190 h 1086065"/>
              <a:gd name="connsiteX3" fmla="*/ 956005 w 1200552"/>
              <a:gd name="connsiteY3" fmla="*/ 155150 h 1086065"/>
              <a:gd name="connsiteX4" fmla="*/ 626256 w 1200552"/>
              <a:gd name="connsiteY4" fmla="*/ 105 h 1086065"/>
              <a:gd name="connsiteX5" fmla="*/ 421710 w 1200552"/>
              <a:gd name="connsiteY5" fmla="*/ 61083 h 1086065"/>
              <a:gd name="connsiteX6" fmla="*/ 12942 w 1200552"/>
              <a:gd name="connsiteY6" fmla="*/ 686226 h 1086065"/>
              <a:gd name="connsiteX7" fmla="*/ 681508 w 1200552"/>
              <a:gd name="connsiteY7" fmla="*/ 1085989 h 108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0552" h="1086065">
                <a:moveTo>
                  <a:pt x="681508" y="1085989"/>
                </a:moveTo>
                <a:cubicBezTo>
                  <a:pt x="955269" y="1081001"/>
                  <a:pt x="1174852" y="881430"/>
                  <a:pt x="1198556" y="616977"/>
                </a:cubicBezTo>
                <a:cubicBezTo>
                  <a:pt x="1207440" y="515601"/>
                  <a:pt x="1187641" y="402025"/>
                  <a:pt x="1119430" y="308190"/>
                </a:cubicBezTo>
                <a:cubicBezTo>
                  <a:pt x="1075907" y="248057"/>
                  <a:pt x="1016051" y="199847"/>
                  <a:pt x="956005" y="155150"/>
                </a:cubicBezTo>
                <a:cubicBezTo>
                  <a:pt x="855422" y="79473"/>
                  <a:pt x="741458" y="3810"/>
                  <a:pt x="626256" y="105"/>
                </a:cubicBezTo>
                <a:cubicBezTo>
                  <a:pt x="549764" y="-1990"/>
                  <a:pt x="482886" y="27598"/>
                  <a:pt x="421710" y="61083"/>
                </a:cubicBezTo>
                <a:cubicBezTo>
                  <a:pt x="231775" y="165441"/>
                  <a:pt x="-65671" y="408541"/>
                  <a:pt x="12942" y="686226"/>
                </a:cubicBezTo>
                <a:cubicBezTo>
                  <a:pt x="84030" y="935795"/>
                  <a:pt x="468909" y="1090002"/>
                  <a:pt x="681508" y="1085989"/>
                </a:cubicBezTo>
                <a:close/>
              </a:path>
            </a:pathLst>
          </a:custGeom>
          <a:solidFill>
            <a:schemeClr val="accent4"/>
          </a:solidFill>
          <a:ln w="6350" cap="flat">
            <a:noFill/>
            <a:prstDash val="solid"/>
            <a:miter/>
          </a:ln>
        </p:spPr>
        <p:txBody>
          <a:bodyPr rtlCol="0" anchor="ctr"/>
          <a:lstStyle/>
          <a:p>
            <a:endParaRPr lang="zh-CN" altLang="en-US"/>
          </a:p>
        </p:txBody>
      </p:sp>
      <p:sp>
        <p:nvSpPr>
          <p:cNvPr id="60" name="任意多边形: 形状 59">
            <a:extLst>
              <a:ext uri="{FF2B5EF4-FFF2-40B4-BE49-F238E27FC236}">
                <a16:creationId xmlns:a16="http://schemas.microsoft.com/office/drawing/2014/main" id="{0C682984-65F7-8380-5AF1-C9308A7918FD}"/>
              </a:ext>
            </a:extLst>
          </p:cNvPr>
          <p:cNvSpPr/>
          <p:nvPr/>
        </p:nvSpPr>
        <p:spPr>
          <a:xfrm>
            <a:off x="2070554" y="5546651"/>
            <a:ext cx="565157" cy="1103141"/>
          </a:xfrm>
          <a:custGeom>
            <a:avLst/>
            <a:gdLst>
              <a:gd name="connsiteX0" fmla="*/ 186939 w 565157"/>
              <a:gd name="connsiteY0" fmla="*/ 151510 h 1103141"/>
              <a:gd name="connsiteX1" fmla="*/ 325851 w 565157"/>
              <a:gd name="connsiteY1" fmla="*/ 7226 h 1103141"/>
              <a:gd name="connsiteX2" fmla="*/ 565119 w 565157"/>
              <a:gd name="connsiteY2" fmla="*/ 248969 h 1103141"/>
              <a:gd name="connsiteX3" fmla="*/ 3011 w 565157"/>
              <a:gd name="connsiteY3" fmla="*/ 1103142 h 1103141"/>
              <a:gd name="connsiteX4" fmla="*/ 186939 w 565157"/>
              <a:gd name="connsiteY4" fmla="*/ 151510 h 1103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5157" h="1103141">
                <a:moveTo>
                  <a:pt x="186939" y="151510"/>
                </a:moveTo>
                <a:cubicBezTo>
                  <a:pt x="220498" y="90485"/>
                  <a:pt x="262993" y="28606"/>
                  <a:pt x="325851" y="7226"/>
                </a:cubicBezTo>
                <a:cubicBezTo>
                  <a:pt x="447695" y="-34386"/>
                  <a:pt x="567602" y="111338"/>
                  <a:pt x="565119" y="248969"/>
                </a:cubicBezTo>
                <a:cubicBezTo>
                  <a:pt x="560643" y="504640"/>
                  <a:pt x="210611" y="1007764"/>
                  <a:pt x="3011" y="1103142"/>
                </a:cubicBezTo>
                <a:cubicBezTo>
                  <a:pt x="-12661" y="781061"/>
                  <a:pt x="30551" y="435500"/>
                  <a:pt x="186939" y="151510"/>
                </a:cubicBezTo>
                <a:close/>
              </a:path>
            </a:pathLst>
          </a:custGeom>
          <a:solidFill>
            <a:schemeClr val="accent5"/>
          </a:solidFill>
          <a:ln w="6350" cap="flat">
            <a:no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80EA690B-A196-873F-4DED-9660C947581C}"/>
              </a:ext>
            </a:extLst>
          </p:cNvPr>
          <p:cNvSpPr/>
          <p:nvPr/>
        </p:nvSpPr>
        <p:spPr>
          <a:xfrm>
            <a:off x="2266668" y="5421701"/>
            <a:ext cx="1243971" cy="1354647"/>
          </a:xfrm>
          <a:custGeom>
            <a:avLst/>
            <a:gdLst>
              <a:gd name="connsiteX0" fmla="*/ 789762 w 1243971"/>
              <a:gd name="connsiteY0" fmla="*/ 127795 h 1354647"/>
              <a:gd name="connsiteX1" fmla="*/ 1040022 w 1243971"/>
              <a:gd name="connsiteY1" fmla="*/ 128 h 1354647"/>
              <a:gd name="connsiteX2" fmla="*/ 1243419 w 1243971"/>
              <a:gd name="connsiteY2" fmla="*/ 167074 h 1354647"/>
              <a:gd name="connsiteX3" fmla="*/ 1121645 w 1243971"/>
              <a:gd name="connsiteY3" fmla="*/ 401413 h 1354647"/>
              <a:gd name="connsiteX4" fmla="*/ 0 w 1243971"/>
              <a:gd name="connsiteY4" fmla="*/ 1354648 h 1354647"/>
              <a:gd name="connsiteX5" fmla="*/ 789762 w 1243971"/>
              <a:gd name="connsiteY5" fmla="*/ 127795 h 1354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3971" h="1354647">
                <a:moveTo>
                  <a:pt x="789762" y="127795"/>
                </a:moveTo>
                <a:cubicBezTo>
                  <a:pt x="861168" y="61918"/>
                  <a:pt x="945852" y="3649"/>
                  <a:pt x="1040022" y="128"/>
                </a:cubicBezTo>
                <a:cubicBezTo>
                  <a:pt x="1134192" y="-3393"/>
                  <a:pt x="1235843" y="66299"/>
                  <a:pt x="1243419" y="167074"/>
                </a:cubicBezTo>
                <a:cubicBezTo>
                  <a:pt x="1250753" y="259435"/>
                  <a:pt x="1183678" y="337111"/>
                  <a:pt x="1121645" y="401413"/>
                </a:cubicBezTo>
                <a:cubicBezTo>
                  <a:pt x="869036" y="662986"/>
                  <a:pt x="366192" y="1330293"/>
                  <a:pt x="0" y="1354648"/>
                </a:cubicBezTo>
                <a:cubicBezTo>
                  <a:pt x="245624" y="959654"/>
                  <a:pt x="448970" y="442028"/>
                  <a:pt x="789762" y="127795"/>
                </a:cubicBezTo>
                <a:close/>
              </a:path>
            </a:pathLst>
          </a:custGeom>
          <a:solidFill>
            <a:schemeClr val="accent5"/>
          </a:solidFill>
          <a:ln w="6350"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0CE841C4-5870-2AA7-8E58-EABE75D299B8}"/>
              </a:ext>
            </a:extLst>
          </p:cNvPr>
          <p:cNvSpPr/>
          <p:nvPr/>
        </p:nvSpPr>
        <p:spPr>
          <a:xfrm>
            <a:off x="27713" y="5361542"/>
            <a:ext cx="1313896" cy="1502138"/>
          </a:xfrm>
          <a:custGeom>
            <a:avLst/>
            <a:gdLst>
              <a:gd name="connsiteX0" fmla="*/ 110931 w 1313896"/>
              <a:gd name="connsiteY0" fmla="*/ 580853 h 1502138"/>
              <a:gd name="connsiteX1" fmla="*/ 1476 w 1313896"/>
              <a:gd name="connsiteY1" fmla="*/ 262389 h 1502138"/>
              <a:gd name="connsiteX2" fmla="*/ 494922 w 1313896"/>
              <a:gd name="connsiteY2" fmla="*/ 35905 h 1502138"/>
              <a:gd name="connsiteX3" fmla="*/ 1313875 w 1313896"/>
              <a:gd name="connsiteY3" fmla="*/ 1502138 h 1502138"/>
              <a:gd name="connsiteX4" fmla="*/ 110931 w 1313896"/>
              <a:gd name="connsiteY4" fmla="*/ 580853 h 150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896" h="1502138">
                <a:moveTo>
                  <a:pt x="110931" y="580853"/>
                </a:moveTo>
                <a:cubicBezTo>
                  <a:pt x="48085" y="486724"/>
                  <a:pt x="-10081" y="377651"/>
                  <a:pt x="1476" y="262389"/>
                </a:cubicBezTo>
                <a:cubicBezTo>
                  <a:pt x="23638" y="38853"/>
                  <a:pt x="305114" y="-58504"/>
                  <a:pt x="494922" y="35905"/>
                </a:cubicBezTo>
                <a:cubicBezTo>
                  <a:pt x="847633" y="211067"/>
                  <a:pt x="1317564" y="1105207"/>
                  <a:pt x="1313875" y="1502138"/>
                </a:cubicBezTo>
                <a:cubicBezTo>
                  <a:pt x="855564" y="1315812"/>
                  <a:pt x="403247" y="1019240"/>
                  <a:pt x="110931" y="580853"/>
                </a:cubicBezTo>
                <a:close/>
              </a:path>
            </a:pathLst>
          </a:custGeom>
          <a:solidFill>
            <a:schemeClr val="accent5"/>
          </a:solidFill>
          <a:ln w="6350"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4AAD158D-ADAB-55A2-D9C3-187A8E3EE10D}"/>
              </a:ext>
            </a:extLst>
          </p:cNvPr>
          <p:cNvSpPr/>
          <p:nvPr/>
        </p:nvSpPr>
        <p:spPr>
          <a:xfrm>
            <a:off x="410619" y="3840244"/>
            <a:ext cx="1276709" cy="2795641"/>
          </a:xfrm>
          <a:custGeom>
            <a:avLst/>
            <a:gdLst>
              <a:gd name="connsiteX0" fmla="*/ 46058 w 1276709"/>
              <a:gd name="connsiteY0" fmla="*/ 718009 h 2795641"/>
              <a:gd name="connsiteX1" fmla="*/ 32863 w 1276709"/>
              <a:gd name="connsiteY1" fmla="*/ 231159 h 2795641"/>
              <a:gd name="connsiteX2" fmla="*/ 398706 w 1276709"/>
              <a:gd name="connsiteY2" fmla="*/ 13307 h 2795641"/>
              <a:gd name="connsiteX3" fmla="*/ 644692 w 1276709"/>
              <a:gd name="connsiteY3" fmla="*/ 363331 h 2795641"/>
              <a:gd name="connsiteX4" fmla="*/ 1233883 w 1276709"/>
              <a:gd name="connsiteY4" fmla="*/ 2795642 h 2795641"/>
              <a:gd name="connsiteX5" fmla="*/ 46058 w 1276709"/>
              <a:gd name="connsiteY5" fmla="*/ 718009 h 2795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6709" h="2795641">
                <a:moveTo>
                  <a:pt x="46058" y="718009"/>
                </a:moveTo>
                <a:cubicBezTo>
                  <a:pt x="1323" y="559749"/>
                  <a:pt x="-24097" y="385113"/>
                  <a:pt x="32863" y="231159"/>
                </a:cubicBezTo>
                <a:cubicBezTo>
                  <a:pt x="89822" y="77206"/>
                  <a:pt x="253545" y="-40698"/>
                  <a:pt x="398706" y="13307"/>
                </a:cubicBezTo>
                <a:cubicBezTo>
                  <a:pt x="532005" y="62172"/>
                  <a:pt x="595994" y="221196"/>
                  <a:pt x="644692" y="363331"/>
                </a:cubicBezTo>
                <a:cubicBezTo>
                  <a:pt x="842615" y="941921"/>
                  <a:pt x="1440556" y="2189981"/>
                  <a:pt x="1233883" y="2795642"/>
                </a:cubicBezTo>
                <a:cubicBezTo>
                  <a:pt x="845771" y="2140659"/>
                  <a:pt x="259304" y="1473181"/>
                  <a:pt x="46058" y="718009"/>
                </a:cubicBezTo>
                <a:close/>
              </a:path>
            </a:pathLst>
          </a:custGeom>
          <a:solidFill>
            <a:schemeClr val="accent5"/>
          </a:solidFill>
          <a:ln w="6350" cap="flat">
            <a:noFill/>
            <a:prstDash val="solid"/>
            <a:miter/>
          </a:ln>
        </p:spPr>
        <p:txBody>
          <a:bodyPr rtlCol="0" anchor="ctr"/>
          <a:lstStyle/>
          <a:p>
            <a:endParaRPr lang="zh-CN" altLang="en-US"/>
          </a:p>
        </p:txBody>
      </p:sp>
      <p:sp>
        <p:nvSpPr>
          <p:cNvPr id="64" name="任意多边形: 形状 63">
            <a:extLst>
              <a:ext uri="{FF2B5EF4-FFF2-40B4-BE49-F238E27FC236}">
                <a16:creationId xmlns:a16="http://schemas.microsoft.com/office/drawing/2014/main" id="{A86E775C-9ACF-6207-1DCE-68E2A6FF977A}"/>
              </a:ext>
            </a:extLst>
          </p:cNvPr>
          <p:cNvSpPr/>
          <p:nvPr/>
        </p:nvSpPr>
        <p:spPr>
          <a:xfrm>
            <a:off x="1698370" y="4566245"/>
            <a:ext cx="450641" cy="1687012"/>
          </a:xfrm>
          <a:custGeom>
            <a:avLst/>
            <a:gdLst>
              <a:gd name="connsiteX0" fmla="*/ 558 w 450641"/>
              <a:gd name="connsiteY0" fmla="*/ 408695 h 1687012"/>
              <a:gd name="connsiteX1" fmla="*/ 66852 w 450641"/>
              <a:gd name="connsiteY1" fmla="*/ 94708 h 1687012"/>
              <a:gd name="connsiteX2" fmla="*/ 333965 w 450641"/>
              <a:gd name="connsiteY2" fmla="*/ 34903 h 1687012"/>
              <a:gd name="connsiteX3" fmla="*/ 410463 w 450641"/>
              <a:gd name="connsiteY3" fmla="*/ 198308 h 1687012"/>
              <a:gd name="connsiteX4" fmla="*/ 213486 w 450641"/>
              <a:gd name="connsiteY4" fmla="*/ 1687013 h 1687012"/>
              <a:gd name="connsiteX5" fmla="*/ 558 w 450641"/>
              <a:gd name="connsiteY5" fmla="*/ 408695 h 168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641" h="1687012">
                <a:moveTo>
                  <a:pt x="558" y="408695"/>
                </a:moveTo>
                <a:cubicBezTo>
                  <a:pt x="-2681" y="299144"/>
                  <a:pt x="6762" y="182040"/>
                  <a:pt x="66852" y="94708"/>
                </a:cubicBezTo>
                <a:cubicBezTo>
                  <a:pt x="126948" y="7376"/>
                  <a:pt x="255072" y="-34728"/>
                  <a:pt x="333965" y="34903"/>
                </a:cubicBezTo>
                <a:cubicBezTo>
                  <a:pt x="378580" y="74332"/>
                  <a:pt x="397757" y="138107"/>
                  <a:pt x="410463" y="198308"/>
                </a:cubicBezTo>
                <a:cubicBezTo>
                  <a:pt x="515657" y="684584"/>
                  <a:pt x="401827" y="1247903"/>
                  <a:pt x="213486" y="1687013"/>
                </a:cubicBezTo>
                <a:cubicBezTo>
                  <a:pt x="175100" y="1254542"/>
                  <a:pt x="13512" y="844106"/>
                  <a:pt x="558" y="408695"/>
                </a:cubicBezTo>
                <a:close/>
              </a:path>
            </a:pathLst>
          </a:custGeom>
          <a:solidFill>
            <a:schemeClr val="accent5"/>
          </a:solidFill>
          <a:ln w="6350" cap="flat">
            <a:no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51965C54-8700-4A1B-30C2-D236146A0107}"/>
              </a:ext>
            </a:extLst>
          </p:cNvPr>
          <p:cNvSpPr/>
          <p:nvPr/>
        </p:nvSpPr>
        <p:spPr>
          <a:xfrm>
            <a:off x="5563527" y="3665100"/>
            <a:ext cx="1060126" cy="9539"/>
          </a:xfrm>
          <a:custGeom>
            <a:avLst/>
            <a:gdLst>
              <a:gd name="connsiteX0" fmla="*/ 0 w 1060126"/>
              <a:gd name="connsiteY0" fmla="*/ 0 h 9539"/>
              <a:gd name="connsiteX1" fmla="*/ 1060126 w 1060126"/>
              <a:gd name="connsiteY1" fmla="*/ 0 h 9539"/>
              <a:gd name="connsiteX2" fmla="*/ 1060126 w 1060126"/>
              <a:gd name="connsiteY2" fmla="*/ 9540 h 9539"/>
              <a:gd name="connsiteX3" fmla="*/ 0 w 1060126"/>
              <a:gd name="connsiteY3" fmla="*/ 9540 h 9539"/>
            </a:gdLst>
            <a:ahLst/>
            <a:cxnLst>
              <a:cxn ang="0">
                <a:pos x="connsiteX0" y="connsiteY0"/>
              </a:cxn>
              <a:cxn ang="0">
                <a:pos x="connsiteX1" y="connsiteY1"/>
              </a:cxn>
              <a:cxn ang="0">
                <a:pos x="connsiteX2" y="connsiteY2"/>
              </a:cxn>
              <a:cxn ang="0">
                <a:pos x="connsiteX3" y="connsiteY3"/>
              </a:cxn>
            </a:cxnLst>
            <a:rect l="l" t="t" r="r" b="b"/>
            <a:pathLst>
              <a:path w="1060126" h="9539">
                <a:moveTo>
                  <a:pt x="0" y="0"/>
                </a:moveTo>
                <a:lnTo>
                  <a:pt x="1060126" y="0"/>
                </a:lnTo>
                <a:lnTo>
                  <a:pt x="1060126" y="9540"/>
                </a:lnTo>
                <a:lnTo>
                  <a:pt x="0" y="9540"/>
                </a:lnTo>
                <a:close/>
              </a:path>
            </a:pathLst>
          </a:custGeom>
          <a:solidFill>
            <a:srgbClr val="C2650F"/>
          </a:solidFill>
          <a:ln w="6350" cap="flat">
            <a:solidFill>
              <a:schemeClr val="accent1"/>
            </a:solidFill>
            <a:prstDash val="solid"/>
            <a:miter/>
          </a:ln>
        </p:spPr>
        <p:txBody>
          <a:bodyPr rtlCol="0" anchor="ctr"/>
          <a:lstStyle/>
          <a:p>
            <a:endParaRPr lang="zh-CN" altLang="en-US" dirty="0"/>
          </a:p>
        </p:txBody>
      </p:sp>
      <p:sp>
        <p:nvSpPr>
          <p:cNvPr id="67" name="任意多边形: 形状 66">
            <a:extLst>
              <a:ext uri="{FF2B5EF4-FFF2-40B4-BE49-F238E27FC236}">
                <a16:creationId xmlns:a16="http://schemas.microsoft.com/office/drawing/2014/main" id="{0CC65784-2B72-0F5D-0619-76370C4335A6}"/>
              </a:ext>
            </a:extLst>
          </p:cNvPr>
          <p:cNvSpPr/>
          <p:nvPr/>
        </p:nvSpPr>
        <p:spPr>
          <a:xfrm>
            <a:off x="4731556" y="3734906"/>
            <a:ext cx="2724067" cy="261716"/>
          </a:xfrm>
          <a:custGeom>
            <a:avLst/>
            <a:gdLst>
              <a:gd name="connsiteX0" fmla="*/ 0 w 2724067"/>
              <a:gd name="connsiteY0" fmla="*/ 0 h 261716"/>
              <a:gd name="connsiteX1" fmla="*/ 2724068 w 2724067"/>
              <a:gd name="connsiteY1" fmla="*/ 0 h 261716"/>
              <a:gd name="connsiteX2" fmla="*/ 2724068 w 2724067"/>
              <a:gd name="connsiteY2" fmla="*/ 261717 h 261716"/>
              <a:gd name="connsiteX3" fmla="*/ 0 w 2724067"/>
              <a:gd name="connsiteY3" fmla="*/ 261717 h 261716"/>
            </a:gdLst>
            <a:ahLst/>
            <a:cxnLst>
              <a:cxn ang="0">
                <a:pos x="connsiteX0" y="connsiteY0"/>
              </a:cxn>
              <a:cxn ang="0">
                <a:pos x="connsiteX1" y="connsiteY1"/>
              </a:cxn>
              <a:cxn ang="0">
                <a:pos x="connsiteX2" y="connsiteY2"/>
              </a:cxn>
              <a:cxn ang="0">
                <a:pos x="connsiteX3" y="connsiteY3"/>
              </a:cxn>
            </a:cxnLst>
            <a:rect l="l" t="t" r="r" b="b"/>
            <a:pathLst>
              <a:path w="2724067" h="261716">
                <a:moveTo>
                  <a:pt x="0" y="0"/>
                </a:moveTo>
                <a:lnTo>
                  <a:pt x="2724068" y="0"/>
                </a:lnTo>
                <a:lnTo>
                  <a:pt x="2724068" y="261717"/>
                </a:lnTo>
                <a:lnTo>
                  <a:pt x="0" y="261717"/>
                </a:lnTo>
                <a:close/>
              </a:path>
            </a:pathLst>
          </a:custGeom>
          <a:noFill/>
          <a:ln w="6350" cap="flat">
            <a:noFill/>
            <a:prstDash val="solid"/>
            <a:miter/>
          </a:ln>
        </p:spPr>
        <p:txBody>
          <a:bodyPr rtlCol="0" anchor="ctr"/>
          <a:lstStyle/>
          <a:p>
            <a:endParaRPr lang="zh-CN" altLang="en-US"/>
          </a:p>
        </p:txBody>
      </p:sp>
      <p:sp>
        <p:nvSpPr>
          <p:cNvPr id="76" name="文本占位符 75">
            <a:extLst>
              <a:ext uri="{FF2B5EF4-FFF2-40B4-BE49-F238E27FC236}">
                <a16:creationId xmlns:a16="http://schemas.microsoft.com/office/drawing/2014/main" id="{B7007148-A08F-DABD-EBBD-9A2D8A471020}"/>
              </a:ext>
            </a:extLst>
          </p:cNvPr>
          <p:cNvSpPr>
            <a:spLocks noGrp="1"/>
          </p:cNvSpPr>
          <p:nvPr userDrawn="1">
            <p:ph type="body" sz="quarter" idx="10" hasCustomPrompt="1"/>
          </p:nvPr>
        </p:nvSpPr>
        <p:spPr>
          <a:xfrm>
            <a:off x="1917202" y="2303650"/>
            <a:ext cx="8357597" cy="1180581"/>
          </a:xfrm>
        </p:spPr>
        <p:txBody>
          <a:bodyPr>
            <a:noAutofit/>
          </a:bodyPr>
          <a:lstStyle>
            <a:lvl1pPr algn="ctr">
              <a:defRPr sz="8000" b="0">
                <a:solidFill>
                  <a:schemeClr val="accent1"/>
                </a:solidFill>
                <a:latin typeface="+mj-lt"/>
                <a:ea typeface="+mj-ea"/>
              </a:defRPr>
            </a:lvl1pPr>
          </a:lstStyle>
          <a:p>
            <a:pPr lvl="0"/>
            <a:r>
              <a:rPr lang="zh-CN" altLang="en-US" dirty="0"/>
              <a:t>竞品分析</a:t>
            </a:r>
            <a:r>
              <a:rPr lang="en-US" altLang="zh-CN" dirty="0"/>
              <a:t>PPT</a:t>
            </a:r>
            <a:r>
              <a:rPr lang="zh-CN" altLang="en-US" dirty="0"/>
              <a:t>模板</a:t>
            </a:r>
          </a:p>
        </p:txBody>
      </p:sp>
      <p:sp>
        <p:nvSpPr>
          <p:cNvPr id="86" name="文本占位符 85">
            <a:extLst>
              <a:ext uri="{FF2B5EF4-FFF2-40B4-BE49-F238E27FC236}">
                <a16:creationId xmlns:a16="http://schemas.microsoft.com/office/drawing/2014/main" id="{FB364C5B-DB3C-1B0E-20F7-596A5CCDE6AE}"/>
              </a:ext>
            </a:extLst>
          </p:cNvPr>
          <p:cNvSpPr>
            <a:spLocks noGrp="1"/>
          </p:cNvSpPr>
          <p:nvPr userDrawn="1">
            <p:ph type="body" sz="quarter" idx="11" hasCustomPrompt="1"/>
          </p:nvPr>
        </p:nvSpPr>
        <p:spPr>
          <a:xfrm>
            <a:off x="1917202" y="3820070"/>
            <a:ext cx="8357597" cy="341862"/>
          </a:xfrm>
        </p:spPr>
        <p:txBody>
          <a:bodyPr>
            <a:noAutofit/>
          </a:bodyPr>
          <a:lstStyle>
            <a:lvl1pPr algn="dist">
              <a:defRPr sz="1400">
                <a:solidFill>
                  <a:schemeClr val="accent1"/>
                </a:solidFill>
                <a:latin typeface="+mj-lt"/>
              </a:defRPr>
            </a:lvl1pPr>
          </a:lstStyle>
          <a:p>
            <a:pPr lvl="0"/>
            <a:r>
              <a:rPr lang="en-US" altLang="zh-CN" dirty="0"/>
              <a:t>Competitive product analysis PPT Templates</a:t>
            </a:r>
            <a:endParaRPr lang="zh-CN" altLang="en-US" dirty="0"/>
          </a:p>
        </p:txBody>
      </p:sp>
      <p:sp>
        <p:nvSpPr>
          <p:cNvPr id="40" name="任意多边形: 形状 39">
            <a:extLst>
              <a:ext uri="{FF2B5EF4-FFF2-40B4-BE49-F238E27FC236}">
                <a16:creationId xmlns:a16="http://schemas.microsoft.com/office/drawing/2014/main" id="{19F4E25E-1A4E-55AF-240F-F24FF20A16BC}"/>
              </a:ext>
            </a:extLst>
          </p:cNvPr>
          <p:cNvSpPr/>
          <p:nvPr userDrawn="1"/>
        </p:nvSpPr>
        <p:spPr>
          <a:xfrm>
            <a:off x="-14939" y="-3228"/>
            <a:ext cx="2281607" cy="1712297"/>
          </a:xfrm>
          <a:custGeom>
            <a:avLst/>
            <a:gdLst>
              <a:gd name="connsiteX0" fmla="*/ 2200442 w 3233305"/>
              <a:gd name="connsiteY0" fmla="*/ 2417948 h 2426525"/>
              <a:gd name="connsiteX1" fmla="*/ 2196168 w 3233305"/>
              <a:gd name="connsiteY1" fmla="*/ 2418680 h 2426525"/>
              <a:gd name="connsiteX2" fmla="*/ 2190460 w 3233305"/>
              <a:gd name="connsiteY2" fmla="*/ 2418871 h 2426525"/>
              <a:gd name="connsiteX3" fmla="*/ 0 w 3233305"/>
              <a:gd name="connsiteY3" fmla="*/ 1317694 h 2426525"/>
              <a:gd name="connsiteX4" fmla="*/ 72674 w 3233305"/>
              <a:gd name="connsiteY4" fmla="*/ 1356145 h 2426525"/>
              <a:gd name="connsiteX5" fmla="*/ 593517 w 3233305"/>
              <a:gd name="connsiteY5" fmla="*/ 1691477 h 2426525"/>
              <a:gd name="connsiteX6" fmla="*/ 698933 w 3233305"/>
              <a:gd name="connsiteY6" fmla="*/ 1763312 h 2426525"/>
              <a:gd name="connsiteX7" fmla="*/ 1515302 w 3233305"/>
              <a:gd name="connsiteY7" fmla="*/ 2253390 h 2426525"/>
              <a:gd name="connsiteX8" fmla="*/ 1539413 w 3233305"/>
              <a:gd name="connsiteY8" fmla="*/ 2264827 h 2426525"/>
              <a:gd name="connsiteX9" fmla="*/ 1622661 w 3233305"/>
              <a:gd name="connsiteY9" fmla="*/ 2303334 h 2426525"/>
              <a:gd name="connsiteX10" fmla="*/ 1676782 w 3233305"/>
              <a:gd name="connsiteY10" fmla="*/ 2327272 h 2426525"/>
              <a:gd name="connsiteX11" fmla="*/ 1731595 w 3233305"/>
              <a:gd name="connsiteY11" fmla="*/ 2349422 h 2426525"/>
              <a:gd name="connsiteX12" fmla="*/ 1958284 w 3233305"/>
              <a:gd name="connsiteY12" fmla="*/ 2410824 h 2426525"/>
              <a:gd name="connsiteX13" fmla="*/ 2078234 w 3233305"/>
              <a:gd name="connsiteY13" fmla="*/ 2422638 h 2426525"/>
              <a:gd name="connsiteX14" fmla="*/ 2190460 w 3233305"/>
              <a:gd name="connsiteY14" fmla="*/ 2418871 h 2426525"/>
              <a:gd name="connsiteX15" fmla="*/ 2107706 w 3233305"/>
              <a:gd name="connsiteY15" fmla="*/ 2426525 h 2426525"/>
              <a:gd name="connsiteX16" fmla="*/ 1957814 w 3233305"/>
              <a:gd name="connsiteY16" fmla="*/ 2414188 h 2426525"/>
              <a:gd name="connsiteX17" fmla="*/ 1730516 w 3233305"/>
              <a:gd name="connsiteY17" fmla="*/ 2352623 h 2426525"/>
              <a:gd name="connsiteX18" fmla="*/ 1675633 w 3233305"/>
              <a:gd name="connsiteY18" fmla="*/ 2330438 h 2426525"/>
              <a:gd name="connsiteX19" fmla="*/ 1621474 w 3233305"/>
              <a:gd name="connsiteY19" fmla="*/ 2306480 h 2426525"/>
              <a:gd name="connsiteX20" fmla="*/ 1538136 w 3233305"/>
              <a:gd name="connsiteY20" fmla="*/ 2267938 h 2426525"/>
              <a:gd name="connsiteX21" fmla="*/ 1514019 w 3233305"/>
              <a:gd name="connsiteY21" fmla="*/ 2256502 h 2426525"/>
              <a:gd name="connsiteX22" fmla="*/ 697244 w 3233305"/>
              <a:gd name="connsiteY22" fmla="*/ 1766178 h 2426525"/>
              <a:gd name="connsiteX23" fmla="*/ 591834 w 3233305"/>
              <a:gd name="connsiteY23" fmla="*/ 1694343 h 2426525"/>
              <a:gd name="connsiteX24" fmla="*/ 71250 w 3233305"/>
              <a:gd name="connsiteY24" fmla="*/ 1359168 h 2426525"/>
              <a:gd name="connsiteX25" fmla="*/ 0 w 3233305"/>
              <a:gd name="connsiteY25" fmla="*/ 1321471 h 2426525"/>
              <a:gd name="connsiteX26" fmla="*/ 3034054 w 3233305"/>
              <a:gd name="connsiteY26" fmla="*/ 0 h 2426525"/>
              <a:gd name="connsiteX27" fmla="*/ 3040238 w 3233305"/>
              <a:gd name="connsiteY27" fmla="*/ 0 h 2426525"/>
              <a:gd name="connsiteX28" fmla="*/ 3125770 w 3233305"/>
              <a:gd name="connsiteY28" fmla="*/ 192414 h 2426525"/>
              <a:gd name="connsiteX29" fmla="*/ 3196864 w 3233305"/>
              <a:gd name="connsiteY29" fmla="*/ 432103 h 2426525"/>
              <a:gd name="connsiteX30" fmla="*/ 3215375 w 3233305"/>
              <a:gd name="connsiteY30" fmla="*/ 532509 h 2426525"/>
              <a:gd name="connsiteX31" fmla="*/ 3219064 w 3233305"/>
              <a:gd name="connsiteY31" fmla="*/ 555704 h 2426525"/>
              <a:gd name="connsiteX32" fmla="*/ 3221896 w 3233305"/>
              <a:gd name="connsiteY32" fmla="*/ 582290 h 2426525"/>
              <a:gd name="connsiteX33" fmla="*/ 3230399 w 3233305"/>
              <a:gd name="connsiteY33" fmla="*/ 681120 h 2426525"/>
              <a:gd name="connsiteX34" fmla="*/ 3197550 w 3233305"/>
              <a:gd name="connsiteY34" fmla="*/ 1182218 h 2426525"/>
              <a:gd name="connsiteX35" fmla="*/ 3057139 w 3233305"/>
              <a:gd name="connsiteY35" fmla="*/ 1661548 h 2426525"/>
              <a:gd name="connsiteX36" fmla="*/ 2803418 w 3233305"/>
              <a:gd name="connsiteY36" fmla="*/ 2082998 h 2426525"/>
              <a:gd name="connsiteX37" fmla="*/ 2420634 w 3233305"/>
              <a:gd name="connsiteY37" fmla="*/ 2367294 h 2426525"/>
              <a:gd name="connsiteX38" fmla="*/ 2268578 w 3233305"/>
              <a:gd name="connsiteY38" fmla="*/ 2411647 h 2426525"/>
              <a:gd name="connsiteX39" fmla="*/ 2200442 w 3233305"/>
              <a:gd name="connsiteY39" fmla="*/ 2417948 h 2426525"/>
              <a:gd name="connsiteX40" fmla="*/ 2310473 w 3233305"/>
              <a:gd name="connsiteY40" fmla="*/ 2399115 h 2426525"/>
              <a:gd name="connsiteX41" fmla="*/ 2419535 w 3233305"/>
              <a:gd name="connsiteY41" fmla="*/ 2364107 h 2426525"/>
              <a:gd name="connsiteX42" fmla="*/ 2801088 w 3233305"/>
              <a:gd name="connsiteY42" fmla="*/ 2080711 h 2426525"/>
              <a:gd name="connsiteX43" fmla="*/ 3054262 w 3233305"/>
              <a:gd name="connsiteY43" fmla="*/ 1660149 h 2426525"/>
              <a:gd name="connsiteX44" fmla="*/ 3194451 w 3233305"/>
              <a:gd name="connsiteY44" fmla="*/ 1181590 h 2426525"/>
              <a:gd name="connsiteX45" fmla="*/ 3227236 w 3233305"/>
              <a:gd name="connsiteY45" fmla="*/ 681318 h 2426525"/>
              <a:gd name="connsiteX46" fmla="*/ 3224303 w 3233305"/>
              <a:gd name="connsiteY46" fmla="*/ 637529 h 2426525"/>
              <a:gd name="connsiteX47" fmla="*/ 3227192 w 3233305"/>
              <a:gd name="connsiteY47" fmla="*/ 681345 h 2426525"/>
              <a:gd name="connsiteX48" fmla="*/ 3193867 w 3233305"/>
              <a:gd name="connsiteY48" fmla="*/ 1181467 h 2426525"/>
              <a:gd name="connsiteX49" fmla="*/ 3053240 w 3233305"/>
              <a:gd name="connsiteY49" fmla="*/ 1659651 h 2426525"/>
              <a:gd name="connsiteX50" fmla="*/ 2799869 w 3233305"/>
              <a:gd name="connsiteY50" fmla="*/ 2079490 h 2426525"/>
              <a:gd name="connsiteX51" fmla="*/ 2418780 w 3233305"/>
              <a:gd name="connsiteY51" fmla="*/ 2361896 h 2426525"/>
              <a:gd name="connsiteX52" fmla="*/ 1958684 w 3233305"/>
              <a:gd name="connsiteY52" fmla="*/ 2407910 h 2426525"/>
              <a:gd name="connsiteX53" fmla="*/ 1732580 w 3233305"/>
              <a:gd name="connsiteY53" fmla="*/ 2346372 h 2426525"/>
              <a:gd name="connsiteX54" fmla="*/ 1677951 w 3233305"/>
              <a:gd name="connsiteY54" fmla="*/ 2324215 h 2426525"/>
              <a:gd name="connsiteX55" fmla="*/ 1623893 w 3233305"/>
              <a:gd name="connsiteY55" fmla="*/ 2300229 h 2426525"/>
              <a:gd name="connsiteX56" fmla="*/ 1540797 w 3233305"/>
              <a:gd name="connsiteY56" fmla="*/ 2261681 h 2426525"/>
              <a:gd name="connsiteX57" fmla="*/ 1516654 w 3233305"/>
              <a:gd name="connsiteY57" fmla="*/ 2250189 h 2426525"/>
              <a:gd name="connsiteX58" fmla="*/ 701251 w 3233305"/>
              <a:gd name="connsiteY58" fmla="*/ 1759361 h 2426525"/>
              <a:gd name="connsiteX59" fmla="*/ 595663 w 3233305"/>
              <a:gd name="connsiteY59" fmla="*/ 1687219 h 2426525"/>
              <a:gd name="connsiteX60" fmla="*/ 75052 w 3233305"/>
              <a:gd name="connsiteY60" fmla="*/ 1351183 h 2426525"/>
              <a:gd name="connsiteX61" fmla="*/ 0 w 3233305"/>
              <a:gd name="connsiteY61" fmla="*/ 1311361 h 2426525"/>
              <a:gd name="connsiteX62" fmla="*/ 0 w 3233305"/>
              <a:gd name="connsiteY62" fmla="*/ 1307539 h 2426525"/>
              <a:gd name="connsiteX63" fmla="*/ 76540 w 3233305"/>
              <a:gd name="connsiteY63" fmla="*/ 1348149 h 2426525"/>
              <a:gd name="connsiteX64" fmla="*/ 597409 w 3233305"/>
              <a:gd name="connsiteY64" fmla="*/ 1684346 h 2426525"/>
              <a:gd name="connsiteX65" fmla="*/ 702997 w 3233305"/>
              <a:gd name="connsiteY65" fmla="*/ 1756488 h 2426525"/>
              <a:gd name="connsiteX66" fmla="*/ 1517988 w 3233305"/>
              <a:gd name="connsiteY66" fmla="*/ 2247078 h 2426525"/>
              <a:gd name="connsiteX67" fmla="*/ 1542131 w 3233305"/>
              <a:gd name="connsiteY67" fmla="*/ 2258569 h 2426525"/>
              <a:gd name="connsiteX68" fmla="*/ 1625144 w 3233305"/>
              <a:gd name="connsiteY68" fmla="*/ 2297083 h 2426525"/>
              <a:gd name="connsiteX69" fmla="*/ 1679157 w 3233305"/>
              <a:gd name="connsiteY69" fmla="*/ 2321048 h 2426525"/>
              <a:gd name="connsiteX70" fmla="*/ 1733704 w 3233305"/>
              <a:gd name="connsiteY70" fmla="*/ 2343172 h 2426525"/>
              <a:gd name="connsiteX71" fmla="*/ 1959205 w 3233305"/>
              <a:gd name="connsiteY71" fmla="*/ 2404545 h 2426525"/>
              <a:gd name="connsiteX72" fmla="*/ 2417713 w 3233305"/>
              <a:gd name="connsiteY72" fmla="*/ 2358703 h 2426525"/>
              <a:gd name="connsiteX73" fmla="*/ 2797570 w 3233305"/>
              <a:gd name="connsiteY73" fmla="*/ 2077190 h 2426525"/>
              <a:gd name="connsiteX74" fmla="*/ 3050395 w 3233305"/>
              <a:gd name="connsiteY74" fmla="*/ 1658238 h 2426525"/>
              <a:gd name="connsiteX75" fmla="*/ 3190800 w 3233305"/>
              <a:gd name="connsiteY75" fmla="*/ 1180819 h 2426525"/>
              <a:gd name="connsiteX76" fmla="*/ 3224061 w 3233305"/>
              <a:gd name="connsiteY76" fmla="*/ 681516 h 2426525"/>
              <a:gd name="connsiteX77" fmla="*/ 3215711 w 3233305"/>
              <a:gd name="connsiteY77" fmla="*/ 583183 h 2426525"/>
              <a:gd name="connsiteX78" fmla="*/ 3212923 w 3233305"/>
              <a:gd name="connsiteY78" fmla="*/ 556659 h 2426525"/>
              <a:gd name="connsiteX79" fmla="*/ 3209247 w 3233305"/>
              <a:gd name="connsiteY79" fmla="*/ 533451 h 2426525"/>
              <a:gd name="connsiteX80" fmla="*/ 3190959 w 3233305"/>
              <a:gd name="connsiteY80" fmla="*/ 433638 h 2426525"/>
              <a:gd name="connsiteX81" fmla="*/ 3120391 w 3233305"/>
              <a:gd name="connsiteY81" fmla="*/ 194782 h 242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233305" h="2426525">
                <a:moveTo>
                  <a:pt x="2200442" y="2417948"/>
                </a:moveTo>
                <a:lnTo>
                  <a:pt x="2196168" y="2418680"/>
                </a:lnTo>
                <a:lnTo>
                  <a:pt x="2190460" y="2418871"/>
                </a:lnTo>
                <a:close/>
                <a:moveTo>
                  <a:pt x="0" y="1317694"/>
                </a:moveTo>
                <a:lnTo>
                  <a:pt x="72674" y="1356145"/>
                </a:lnTo>
                <a:cubicBezTo>
                  <a:pt x="252441" y="1458466"/>
                  <a:pt x="425129" y="1576442"/>
                  <a:pt x="593517" y="1691477"/>
                </a:cubicBezTo>
                <a:cubicBezTo>
                  <a:pt x="628645" y="1715477"/>
                  <a:pt x="663760" y="1739463"/>
                  <a:pt x="698933" y="1763312"/>
                </a:cubicBezTo>
                <a:cubicBezTo>
                  <a:pt x="949764" y="1934571"/>
                  <a:pt x="1222268" y="2112470"/>
                  <a:pt x="1515302" y="2253390"/>
                </a:cubicBezTo>
                <a:cubicBezTo>
                  <a:pt x="1523341" y="2257191"/>
                  <a:pt x="1531374" y="2261005"/>
                  <a:pt x="1539413" y="2264827"/>
                </a:cubicBezTo>
                <a:cubicBezTo>
                  <a:pt x="1566584" y="2277744"/>
                  <a:pt x="1594689" y="2291098"/>
                  <a:pt x="1622661" y="2303334"/>
                </a:cubicBezTo>
                <a:lnTo>
                  <a:pt x="1676782" y="2327272"/>
                </a:lnTo>
                <a:lnTo>
                  <a:pt x="1731595" y="2349422"/>
                </a:lnTo>
                <a:cubicBezTo>
                  <a:pt x="1808335" y="2378342"/>
                  <a:pt x="1884618" y="2399011"/>
                  <a:pt x="1958284" y="2410824"/>
                </a:cubicBezTo>
                <a:cubicBezTo>
                  <a:pt x="1998424" y="2417409"/>
                  <a:pt x="2038497" y="2421338"/>
                  <a:pt x="2078234" y="2422638"/>
                </a:cubicBezTo>
                <a:lnTo>
                  <a:pt x="2190460" y="2418871"/>
                </a:lnTo>
                <a:lnTo>
                  <a:pt x="2107706" y="2426525"/>
                </a:lnTo>
                <a:cubicBezTo>
                  <a:pt x="2058189" y="2426525"/>
                  <a:pt x="2008055" y="2422431"/>
                  <a:pt x="1957814" y="2414188"/>
                </a:cubicBezTo>
                <a:cubicBezTo>
                  <a:pt x="1883951" y="2402341"/>
                  <a:pt x="1807478" y="2381624"/>
                  <a:pt x="1730516" y="2352623"/>
                </a:cubicBezTo>
                <a:lnTo>
                  <a:pt x="1675633" y="2330438"/>
                </a:lnTo>
                <a:lnTo>
                  <a:pt x="1621474" y="2306480"/>
                </a:lnTo>
                <a:cubicBezTo>
                  <a:pt x="1593458" y="2294231"/>
                  <a:pt x="1565333" y="2280863"/>
                  <a:pt x="1538136" y="2267938"/>
                </a:cubicBezTo>
                <a:cubicBezTo>
                  <a:pt x="1530097" y="2264117"/>
                  <a:pt x="1522065" y="2260302"/>
                  <a:pt x="1514019" y="2256502"/>
                </a:cubicBezTo>
                <a:cubicBezTo>
                  <a:pt x="1220795" y="2115486"/>
                  <a:pt x="948177" y="1937505"/>
                  <a:pt x="697244" y="1766178"/>
                </a:cubicBezTo>
                <a:cubicBezTo>
                  <a:pt x="662078" y="1742329"/>
                  <a:pt x="626956" y="1718336"/>
                  <a:pt x="591834" y="1694343"/>
                </a:cubicBezTo>
                <a:cubicBezTo>
                  <a:pt x="423513" y="1579349"/>
                  <a:pt x="250895" y="1461422"/>
                  <a:pt x="71250" y="1359168"/>
                </a:cubicBezTo>
                <a:lnTo>
                  <a:pt x="0" y="1321471"/>
                </a:lnTo>
                <a:close/>
                <a:moveTo>
                  <a:pt x="3034054" y="0"/>
                </a:moveTo>
                <a:lnTo>
                  <a:pt x="3040238" y="0"/>
                </a:lnTo>
                <a:lnTo>
                  <a:pt x="3125770" y="192414"/>
                </a:lnTo>
                <a:cubicBezTo>
                  <a:pt x="3155075" y="268848"/>
                  <a:pt x="3178995" y="349493"/>
                  <a:pt x="3196864" y="432103"/>
                </a:cubicBezTo>
                <a:cubicBezTo>
                  <a:pt x="3204757" y="465199"/>
                  <a:pt x="3210155" y="499414"/>
                  <a:pt x="3215375" y="532509"/>
                </a:cubicBezTo>
                <a:cubicBezTo>
                  <a:pt x="3216594" y="540248"/>
                  <a:pt x="3217813" y="547986"/>
                  <a:pt x="3219064" y="555704"/>
                </a:cubicBezTo>
                <a:cubicBezTo>
                  <a:pt x="3219991" y="564643"/>
                  <a:pt x="3220943" y="573466"/>
                  <a:pt x="3221896" y="582290"/>
                </a:cubicBezTo>
                <a:cubicBezTo>
                  <a:pt x="3225389" y="614607"/>
                  <a:pt x="3229002" y="648038"/>
                  <a:pt x="3230399" y="681120"/>
                </a:cubicBezTo>
                <a:cubicBezTo>
                  <a:pt x="3239155" y="841147"/>
                  <a:pt x="3228106" y="1009744"/>
                  <a:pt x="3197550" y="1182218"/>
                </a:cubicBezTo>
                <a:cubicBezTo>
                  <a:pt x="3167235" y="1351102"/>
                  <a:pt x="3119991" y="1512371"/>
                  <a:pt x="3057139" y="1661548"/>
                </a:cubicBezTo>
                <a:cubicBezTo>
                  <a:pt x="2988622" y="1824147"/>
                  <a:pt x="2903259" y="1965941"/>
                  <a:pt x="2803418" y="2082998"/>
                </a:cubicBezTo>
                <a:cubicBezTo>
                  <a:pt x="2693335" y="2213027"/>
                  <a:pt x="2560969" y="2311331"/>
                  <a:pt x="2420634" y="2367294"/>
                </a:cubicBezTo>
                <a:cubicBezTo>
                  <a:pt x="2371888" y="2386944"/>
                  <a:pt x="2320967" y="2401751"/>
                  <a:pt x="2268578" y="2411647"/>
                </a:cubicBezTo>
                <a:lnTo>
                  <a:pt x="2200442" y="2417948"/>
                </a:lnTo>
                <a:lnTo>
                  <a:pt x="2310473" y="2399115"/>
                </a:lnTo>
                <a:cubicBezTo>
                  <a:pt x="2347790" y="2390010"/>
                  <a:pt x="2384234" y="2378332"/>
                  <a:pt x="2419535" y="2364107"/>
                </a:cubicBezTo>
                <a:cubicBezTo>
                  <a:pt x="2559401" y="2308336"/>
                  <a:pt x="2691341" y="2210338"/>
                  <a:pt x="2801088" y="2080711"/>
                </a:cubicBezTo>
                <a:cubicBezTo>
                  <a:pt x="2900707" y="1963921"/>
                  <a:pt x="2985886" y="1822427"/>
                  <a:pt x="3054262" y="1660149"/>
                </a:cubicBezTo>
                <a:cubicBezTo>
                  <a:pt x="3117013" y="1511225"/>
                  <a:pt x="3164181" y="1350208"/>
                  <a:pt x="3194451" y="1181590"/>
                </a:cubicBezTo>
                <a:cubicBezTo>
                  <a:pt x="3224950" y="1009403"/>
                  <a:pt x="3235980" y="841085"/>
                  <a:pt x="3227236" y="681318"/>
                </a:cubicBezTo>
                <a:cubicBezTo>
                  <a:pt x="3226620" y="666749"/>
                  <a:pt x="3225579" y="652111"/>
                  <a:pt x="3224303" y="637529"/>
                </a:cubicBezTo>
                <a:cubicBezTo>
                  <a:pt x="3225560" y="652111"/>
                  <a:pt x="3226589" y="666756"/>
                  <a:pt x="3227192" y="681345"/>
                </a:cubicBezTo>
                <a:cubicBezTo>
                  <a:pt x="3235764" y="841065"/>
                  <a:pt x="3224550" y="1009342"/>
                  <a:pt x="3193867" y="1181467"/>
                </a:cubicBezTo>
                <a:cubicBezTo>
                  <a:pt x="3163432" y="1349976"/>
                  <a:pt x="3116118" y="1510856"/>
                  <a:pt x="3053240" y="1659651"/>
                </a:cubicBezTo>
                <a:cubicBezTo>
                  <a:pt x="2984743" y="1821711"/>
                  <a:pt x="2899494" y="1962965"/>
                  <a:pt x="2799869" y="2079490"/>
                </a:cubicBezTo>
                <a:cubicBezTo>
                  <a:pt x="2690192" y="2208755"/>
                  <a:pt x="2558416" y="2306411"/>
                  <a:pt x="2418780" y="2361896"/>
                </a:cubicBezTo>
                <a:cubicBezTo>
                  <a:pt x="2277892" y="2418466"/>
                  <a:pt x="2118806" y="2434400"/>
                  <a:pt x="1958684" y="2407910"/>
                </a:cubicBezTo>
                <a:cubicBezTo>
                  <a:pt x="1885202" y="2396036"/>
                  <a:pt x="1809123" y="2375333"/>
                  <a:pt x="1732580" y="2346372"/>
                </a:cubicBezTo>
                <a:lnTo>
                  <a:pt x="1677951" y="2324215"/>
                </a:lnTo>
                <a:lnTo>
                  <a:pt x="1623893" y="2300229"/>
                </a:lnTo>
                <a:cubicBezTo>
                  <a:pt x="1595960" y="2287973"/>
                  <a:pt x="1567918" y="2274605"/>
                  <a:pt x="1540797" y="2261681"/>
                </a:cubicBezTo>
                <a:cubicBezTo>
                  <a:pt x="1532752" y="2257839"/>
                  <a:pt x="1524706" y="2254011"/>
                  <a:pt x="1516654" y="2250189"/>
                </a:cubicBezTo>
                <a:cubicBezTo>
                  <a:pt x="1223995" y="2109017"/>
                  <a:pt x="951803" y="1930859"/>
                  <a:pt x="701251" y="1759361"/>
                </a:cubicBezTo>
                <a:cubicBezTo>
                  <a:pt x="666034" y="1735416"/>
                  <a:pt x="630855" y="1711321"/>
                  <a:pt x="595663" y="1687219"/>
                </a:cubicBezTo>
                <a:cubicBezTo>
                  <a:pt x="427428" y="1571990"/>
                  <a:pt x="254895" y="1453820"/>
                  <a:pt x="75052" y="1351183"/>
                </a:cubicBezTo>
                <a:lnTo>
                  <a:pt x="0" y="1311361"/>
                </a:lnTo>
                <a:lnTo>
                  <a:pt x="0" y="1307539"/>
                </a:lnTo>
                <a:lnTo>
                  <a:pt x="76540" y="1348149"/>
                </a:lnTo>
                <a:cubicBezTo>
                  <a:pt x="256505" y="1450850"/>
                  <a:pt x="429108" y="1569070"/>
                  <a:pt x="597409" y="1684346"/>
                </a:cubicBezTo>
                <a:cubicBezTo>
                  <a:pt x="632601" y="1708448"/>
                  <a:pt x="667774" y="1732543"/>
                  <a:pt x="702997" y="1756488"/>
                </a:cubicBezTo>
                <a:cubicBezTo>
                  <a:pt x="953447" y="1927918"/>
                  <a:pt x="1225526" y="2106001"/>
                  <a:pt x="1517988" y="2247078"/>
                </a:cubicBezTo>
                <a:cubicBezTo>
                  <a:pt x="1526033" y="2250892"/>
                  <a:pt x="1534079" y="2254727"/>
                  <a:pt x="1542131" y="2258569"/>
                </a:cubicBezTo>
                <a:cubicBezTo>
                  <a:pt x="1569226" y="2271487"/>
                  <a:pt x="1597248" y="2284848"/>
                  <a:pt x="1625144" y="2297083"/>
                </a:cubicBezTo>
                <a:lnTo>
                  <a:pt x="1679157" y="2321048"/>
                </a:lnTo>
                <a:lnTo>
                  <a:pt x="1733704" y="2343172"/>
                </a:lnTo>
                <a:cubicBezTo>
                  <a:pt x="1810037" y="2372050"/>
                  <a:pt x="1885913" y="2392699"/>
                  <a:pt x="1959205" y="2404545"/>
                </a:cubicBezTo>
                <a:cubicBezTo>
                  <a:pt x="2118787" y="2430920"/>
                  <a:pt x="2277334" y="2415068"/>
                  <a:pt x="2417713" y="2358703"/>
                </a:cubicBezTo>
                <a:cubicBezTo>
                  <a:pt x="2556880" y="2303409"/>
                  <a:pt x="2688229" y="2206059"/>
                  <a:pt x="2797570" y="2077190"/>
                </a:cubicBezTo>
                <a:cubicBezTo>
                  <a:pt x="2896967" y="1960925"/>
                  <a:pt x="2982031" y="1819978"/>
                  <a:pt x="3050395" y="1658238"/>
                </a:cubicBezTo>
                <a:cubicBezTo>
                  <a:pt x="3113171" y="1509689"/>
                  <a:pt x="3160409" y="1349062"/>
                  <a:pt x="3190800" y="1180819"/>
                </a:cubicBezTo>
                <a:cubicBezTo>
                  <a:pt x="3221426" y="1008966"/>
                  <a:pt x="3232621" y="840976"/>
                  <a:pt x="3224061" y="681516"/>
                </a:cubicBezTo>
                <a:cubicBezTo>
                  <a:pt x="3222715" y="648597"/>
                  <a:pt x="3219153" y="615344"/>
                  <a:pt x="3215711" y="583183"/>
                </a:cubicBezTo>
                <a:cubicBezTo>
                  <a:pt x="3214771" y="574340"/>
                  <a:pt x="3213819" y="565503"/>
                  <a:pt x="3212923" y="556659"/>
                </a:cubicBezTo>
                <a:cubicBezTo>
                  <a:pt x="3211685" y="548996"/>
                  <a:pt x="3210466" y="541223"/>
                  <a:pt x="3209247" y="533451"/>
                </a:cubicBezTo>
                <a:cubicBezTo>
                  <a:pt x="3204097" y="500546"/>
                  <a:pt x="3198769" y="466522"/>
                  <a:pt x="3190959" y="433638"/>
                </a:cubicBezTo>
                <a:cubicBezTo>
                  <a:pt x="3173249" y="351329"/>
                  <a:pt x="3149512" y="270977"/>
                  <a:pt x="3120391" y="194782"/>
                </a:cubicBezTo>
                <a:close/>
              </a:path>
            </a:pathLst>
          </a:custGeom>
          <a:solidFill>
            <a:srgbClr val="C2650F"/>
          </a:solidFill>
          <a:ln w="6350" cap="flat">
            <a:solidFill>
              <a:schemeClr val="accent1">
                <a:alpha val="50000"/>
              </a:schemeClr>
            </a:solidFill>
            <a:prstDash val="solid"/>
            <a:miter/>
          </a:ln>
        </p:spPr>
        <p:txBody>
          <a:bodyPr wrap="square" rtlCol="0" anchor="ctr">
            <a:noAutofit/>
          </a:bodyPr>
          <a:lstStyle/>
          <a:p>
            <a:endParaRPr lang="zh-CN" altLang="en-US"/>
          </a:p>
        </p:txBody>
      </p:sp>
      <p:sp>
        <p:nvSpPr>
          <p:cNvPr id="77" name="任意多边形: 形状 76">
            <a:extLst>
              <a:ext uri="{FF2B5EF4-FFF2-40B4-BE49-F238E27FC236}">
                <a16:creationId xmlns:a16="http://schemas.microsoft.com/office/drawing/2014/main" id="{85769621-7DE9-3982-AB1A-52D12B1D3B84}"/>
              </a:ext>
            </a:extLst>
          </p:cNvPr>
          <p:cNvSpPr/>
          <p:nvPr userDrawn="1"/>
        </p:nvSpPr>
        <p:spPr>
          <a:xfrm>
            <a:off x="-18680" y="22016"/>
            <a:ext cx="1474285" cy="1106418"/>
          </a:xfrm>
          <a:custGeom>
            <a:avLst/>
            <a:gdLst>
              <a:gd name="connsiteX0" fmla="*/ 2200442 w 3233305"/>
              <a:gd name="connsiteY0" fmla="*/ 2417948 h 2426525"/>
              <a:gd name="connsiteX1" fmla="*/ 2196168 w 3233305"/>
              <a:gd name="connsiteY1" fmla="*/ 2418680 h 2426525"/>
              <a:gd name="connsiteX2" fmla="*/ 2190460 w 3233305"/>
              <a:gd name="connsiteY2" fmla="*/ 2418871 h 2426525"/>
              <a:gd name="connsiteX3" fmla="*/ 0 w 3233305"/>
              <a:gd name="connsiteY3" fmla="*/ 1317694 h 2426525"/>
              <a:gd name="connsiteX4" fmla="*/ 72674 w 3233305"/>
              <a:gd name="connsiteY4" fmla="*/ 1356145 h 2426525"/>
              <a:gd name="connsiteX5" fmla="*/ 593517 w 3233305"/>
              <a:gd name="connsiteY5" fmla="*/ 1691477 h 2426525"/>
              <a:gd name="connsiteX6" fmla="*/ 698933 w 3233305"/>
              <a:gd name="connsiteY6" fmla="*/ 1763312 h 2426525"/>
              <a:gd name="connsiteX7" fmla="*/ 1515302 w 3233305"/>
              <a:gd name="connsiteY7" fmla="*/ 2253390 h 2426525"/>
              <a:gd name="connsiteX8" fmla="*/ 1539413 w 3233305"/>
              <a:gd name="connsiteY8" fmla="*/ 2264827 h 2426525"/>
              <a:gd name="connsiteX9" fmla="*/ 1622661 w 3233305"/>
              <a:gd name="connsiteY9" fmla="*/ 2303334 h 2426525"/>
              <a:gd name="connsiteX10" fmla="*/ 1676782 w 3233305"/>
              <a:gd name="connsiteY10" fmla="*/ 2327272 h 2426525"/>
              <a:gd name="connsiteX11" fmla="*/ 1731595 w 3233305"/>
              <a:gd name="connsiteY11" fmla="*/ 2349422 h 2426525"/>
              <a:gd name="connsiteX12" fmla="*/ 1958284 w 3233305"/>
              <a:gd name="connsiteY12" fmla="*/ 2410824 h 2426525"/>
              <a:gd name="connsiteX13" fmla="*/ 2078234 w 3233305"/>
              <a:gd name="connsiteY13" fmla="*/ 2422638 h 2426525"/>
              <a:gd name="connsiteX14" fmla="*/ 2190460 w 3233305"/>
              <a:gd name="connsiteY14" fmla="*/ 2418871 h 2426525"/>
              <a:gd name="connsiteX15" fmla="*/ 2107706 w 3233305"/>
              <a:gd name="connsiteY15" fmla="*/ 2426525 h 2426525"/>
              <a:gd name="connsiteX16" fmla="*/ 1957814 w 3233305"/>
              <a:gd name="connsiteY16" fmla="*/ 2414188 h 2426525"/>
              <a:gd name="connsiteX17" fmla="*/ 1730516 w 3233305"/>
              <a:gd name="connsiteY17" fmla="*/ 2352623 h 2426525"/>
              <a:gd name="connsiteX18" fmla="*/ 1675633 w 3233305"/>
              <a:gd name="connsiteY18" fmla="*/ 2330438 h 2426525"/>
              <a:gd name="connsiteX19" fmla="*/ 1621474 w 3233305"/>
              <a:gd name="connsiteY19" fmla="*/ 2306480 h 2426525"/>
              <a:gd name="connsiteX20" fmla="*/ 1538136 w 3233305"/>
              <a:gd name="connsiteY20" fmla="*/ 2267938 h 2426525"/>
              <a:gd name="connsiteX21" fmla="*/ 1514019 w 3233305"/>
              <a:gd name="connsiteY21" fmla="*/ 2256502 h 2426525"/>
              <a:gd name="connsiteX22" fmla="*/ 697244 w 3233305"/>
              <a:gd name="connsiteY22" fmla="*/ 1766178 h 2426525"/>
              <a:gd name="connsiteX23" fmla="*/ 591834 w 3233305"/>
              <a:gd name="connsiteY23" fmla="*/ 1694343 h 2426525"/>
              <a:gd name="connsiteX24" fmla="*/ 71250 w 3233305"/>
              <a:gd name="connsiteY24" fmla="*/ 1359168 h 2426525"/>
              <a:gd name="connsiteX25" fmla="*/ 0 w 3233305"/>
              <a:gd name="connsiteY25" fmla="*/ 1321471 h 2426525"/>
              <a:gd name="connsiteX26" fmla="*/ 3034054 w 3233305"/>
              <a:gd name="connsiteY26" fmla="*/ 0 h 2426525"/>
              <a:gd name="connsiteX27" fmla="*/ 3040238 w 3233305"/>
              <a:gd name="connsiteY27" fmla="*/ 0 h 2426525"/>
              <a:gd name="connsiteX28" fmla="*/ 3125770 w 3233305"/>
              <a:gd name="connsiteY28" fmla="*/ 192414 h 2426525"/>
              <a:gd name="connsiteX29" fmla="*/ 3196864 w 3233305"/>
              <a:gd name="connsiteY29" fmla="*/ 432103 h 2426525"/>
              <a:gd name="connsiteX30" fmla="*/ 3215375 w 3233305"/>
              <a:gd name="connsiteY30" fmla="*/ 532509 h 2426525"/>
              <a:gd name="connsiteX31" fmla="*/ 3219064 w 3233305"/>
              <a:gd name="connsiteY31" fmla="*/ 555704 h 2426525"/>
              <a:gd name="connsiteX32" fmla="*/ 3221896 w 3233305"/>
              <a:gd name="connsiteY32" fmla="*/ 582290 h 2426525"/>
              <a:gd name="connsiteX33" fmla="*/ 3230399 w 3233305"/>
              <a:gd name="connsiteY33" fmla="*/ 681120 h 2426525"/>
              <a:gd name="connsiteX34" fmla="*/ 3197550 w 3233305"/>
              <a:gd name="connsiteY34" fmla="*/ 1182218 h 2426525"/>
              <a:gd name="connsiteX35" fmla="*/ 3057139 w 3233305"/>
              <a:gd name="connsiteY35" fmla="*/ 1661548 h 2426525"/>
              <a:gd name="connsiteX36" fmla="*/ 2803418 w 3233305"/>
              <a:gd name="connsiteY36" fmla="*/ 2082998 h 2426525"/>
              <a:gd name="connsiteX37" fmla="*/ 2420634 w 3233305"/>
              <a:gd name="connsiteY37" fmla="*/ 2367294 h 2426525"/>
              <a:gd name="connsiteX38" fmla="*/ 2268578 w 3233305"/>
              <a:gd name="connsiteY38" fmla="*/ 2411647 h 2426525"/>
              <a:gd name="connsiteX39" fmla="*/ 2200442 w 3233305"/>
              <a:gd name="connsiteY39" fmla="*/ 2417948 h 2426525"/>
              <a:gd name="connsiteX40" fmla="*/ 2310473 w 3233305"/>
              <a:gd name="connsiteY40" fmla="*/ 2399115 h 2426525"/>
              <a:gd name="connsiteX41" fmla="*/ 2419535 w 3233305"/>
              <a:gd name="connsiteY41" fmla="*/ 2364107 h 2426525"/>
              <a:gd name="connsiteX42" fmla="*/ 2801088 w 3233305"/>
              <a:gd name="connsiteY42" fmla="*/ 2080711 h 2426525"/>
              <a:gd name="connsiteX43" fmla="*/ 3054262 w 3233305"/>
              <a:gd name="connsiteY43" fmla="*/ 1660149 h 2426525"/>
              <a:gd name="connsiteX44" fmla="*/ 3194451 w 3233305"/>
              <a:gd name="connsiteY44" fmla="*/ 1181590 h 2426525"/>
              <a:gd name="connsiteX45" fmla="*/ 3227236 w 3233305"/>
              <a:gd name="connsiteY45" fmla="*/ 681318 h 2426525"/>
              <a:gd name="connsiteX46" fmla="*/ 3224303 w 3233305"/>
              <a:gd name="connsiteY46" fmla="*/ 637529 h 2426525"/>
              <a:gd name="connsiteX47" fmla="*/ 3227192 w 3233305"/>
              <a:gd name="connsiteY47" fmla="*/ 681345 h 2426525"/>
              <a:gd name="connsiteX48" fmla="*/ 3193867 w 3233305"/>
              <a:gd name="connsiteY48" fmla="*/ 1181467 h 2426525"/>
              <a:gd name="connsiteX49" fmla="*/ 3053240 w 3233305"/>
              <a:gd name="connsiteY49" fmla="*/ 1659651 h 2426525"/>
              <a:gd name="connsiteX50" fmla="*/ 2799869 w 3233305"/>
              <a:gd name="connsiteY50" fmla="*/ 2079490 h 2426525"/>
              <a:gd name="connsiteX51" fmla="*/ 2418780 w 3233305"/>
              <a:gd name="connsiteY51" fmla="*/ 2361896 h 2426525"/>
              <a:gd name="connsiteX52" fmla="*/ 1958684 w 3233305"/>
              <a:gd name="connsiteY52" fmla="*/ 2407910 h 2426525"/>
              <a:gd name="connsiteX53" fmla="*/ 1732580 w 3233305"/>
              <a:gd name="connsiteY53" fmla="*/ 2346372 h 2426525"/>
              <a:gd name="connsiteX54" fmla="*/ 1677951 w 3233305"/>
              <a:gd name="connsiteY54" fmla="*/ 2324215 h 2426525"/>
              <a:gd name="connsiteX55" fmla="*/ 1623893 w 3233305"/>
              <a:gd name="connsiteY55" fmla="*/ 2300229 h 2426525"/>
              <a:gd name="connsiteX56" fmla="*/ 1540797 w 3233305"/>
              <a:gd name="connsiteY56" fmla="*/ 2261681 h 2426525"/>
              <a:gd name="connsiteX57" fmla="*/ 1516654 w 3233305"/>
              <a:gd name="connsiteY57" fmla="*/ 2250189 h 2426525"/>
              <a:gd name="connsiteX58" fmla="*/ 701251 w 3233305"/>
              <a:gd name="connsiteY58" fmla="*/ 1759361 h 2426525"/>
              <a:gd name="connsiteX59" fmla="*/ 595663 w 3233305"/>
              <a:gd name="connsiteY59" fmla="*/ 1687219 h 2426525"/>
              <a:gd name="connsiteX60" fmla="*/ 75052 w 3233305"/>
              <a:gd name="connsiteY60" fmla="*/ 1351183 h 2426525"/>
              <a:gd name="connsiteX61" fmla="*/ 0 w 3233305"/>
              <a:gd name="connsiteY61" fmla="*/ 1311361 h 2426525"/>
              <a:gd name="connsiteX62" fmla="*/ 0 w 3233305"/>
              <a:gd name="connsiteY62" fmla="*/ 1307539 h 2426525"/>
              <a:gd name="connsiteX63" fmla="*/ 76540 w 3233305"/>
              <a:gd name="connsiteY63" fmla="*/ 1348149 h 2426525"/>
              <a:gd name="connsiteX64" fmla="*/ 597409 w 3233305"/>
              <a:gd name="connsiteY64" fmla="*/ 1684346 h 2426525"/>
              <a:gd name="connsiteX65" fmla="*/ 702997 w 3233305"/>
              <a:gd name="connsiteY65" fmla="*/ 1756488 h 2426525"/>
              <a:gd name="connsiteX66" fmla="*/ 1517988 w 3233305"/>
              <a:gd name="connsiteY66" fmla="*/ 2247078 h 2426525"/>
              <a:gd name="connsiteX67" fmla="*/ 1542131 w 3233305"/>
              <a:gd name="connsiteY67" fmla="*/ 2258569 h 2426525"/>
              <a:gd name="connsiteX68" fmla="*/ 1625144 w 3233305"/>
              <a:gd name="connsiteY68" fmla="*/ 2297083 h 2426525"/>
              <a:gd name="connsiteX69" fmla="*/ 1679157 w 3233305"/>
              <a:gd name="connsiteY69" fmla="*/ 2321048 h 2426525"/>
              <a:gd name="connsiteX70" fmla="*/ 1733704 w 3233305"/>
              <a:gd name="connsiteY70" fmla="*/ 2343172 h 2426525"/>
              <a:gd name="connsiteX71" fmla="*/ 1959205 w 3233305"/>
              <a:gd name="connsiteY71" fmla="*/ 2404545 h 2426525"/>
              <a:gd name="connsiteX72" fmla="*/ 2417713 w 3233305"/>
              <a:gd name="connsiteY72" fmla="*/ 2358703 h 2426525"/>
              <a:gd name="connsiteX73" fmla="*/ 2797570 w 3233305"/>
              <a:gd name="connsiteY73" fmla="*/ 2077190 h 2426525"/>
              <a:gd name="connsiteX74" fmla="*/ 3050395 w 3233305"/>
              <a:gd name="connsiteY74" fmla="*/ 1658238 h 2426525"/>
              <a:gd name="connsiteX75" fmla="*/ 3190800 w 3233305"/>
              <a:gd name="connsiteY75" fmla="*/ 1180819 h 2426525"/>
              <a:gd name="connsiteX76" fmla="*/ 3224061 w 3233305"/>
              <a:gd name="connsiteY76" fmla="*/ 681516 h 2426525"/>
              <a:gd name="connsiteX77" fmla="*/ 3215711 w 3233305"/>
              <a:gd name="connsiteY77" fmla="*/ 583183 h 2426525"/>
              <a:gd name="connsiteX78" fmla="*/ 3212923 w 3233305"/>
              <a:gd name="connsiteY78" fmla="*/ 556659 h 2426525"/>
              <a:gd name="connsiteX79" fmla="*/ 3209247 w 3233305"/>
              <a:gd name="connsiteY79" fmla="*/ 533451 h 2426525"/>
              <a:gd name="connsiteX80" fmla="*/ 3190959 w 3233305"/>
              <a:gd name="connsiteY80" fmla="*/ 433638 h 2426525"/>
              <a:gd name="connsiteX81" fmla="*/ 3120391 w 3233305"/>
              <a:gd name="connsiteY81" fmla="*/ 194782 h 242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233305" h="2426525">
                <a:moveTo>
                  <a:pt x="2200442" y="2417948"/>
                </a:moveTo>
                <a:lnTo>
                  <a:pt x="2196168" y="2418680"/>
                </a:lnTo>
                <a:lnTo>
                  <a:pt x="2190460" y="2418871"/>
                </a:lnTo>
                <a:close/>
                <a:moveTo>
                  <a:pt x="0" y="1317694"/>
                </a:moveTo>
                <a:lnTo>
                  <a:pt x="72674" y="1356145"/>
                </a:lnTo>
                <a:cubicBezTo>
                  <a:pt x="252441" y="1458466"/>
                  <a:pt x="425129" y="1576442"/>
                  <a:pt x="593517" y="1691477"/>
                </a:cubicBezTo>
                <a:cubicBezTo>
                  <a:pt x="628645" y="1715477"/>
                  <a:pt x="663760" y="1739463"/>
                  <a:pt x="698933" y="1763312"/>
                </a:cubicBezTo>
                <a:cubicBezTo>
                  <a:pt x="949764" y="1934571"/>
                  <a:pt x="1222268" y="2112470"/>
                  <a:pt x="1515302" y="2253390"/>
                </a:cubicBezTo>
                <a:cubicBezTo>
                  <a:pt x="1523341" y="2257191"/>
                  <a:pt x="1531374" y="2261005"/>
                  <a:pt x="1539413" y="2264827"/>
                </a:cubicBezTo>
                <a:cubicBezTo>
                  <a:pt x="1566584" y="2277744"/>
                  <a:pt x="1594689" y="2291098"/>
                  <a:pt x="1622661" y="2303334"/>
                </a:cubicBezTo>
                <a:lnTo>
                  <a:pt x="1676782" y="2327272"/>
                </a:lnTo>
                <a:lnTo>
                  <a:pt x="1731595" y="2349422"/>
                </a:lnTo>
                <a:cubicBezTo>
                  <a:pt x="1808335" y="2378342"/>
                  <a:pt x="1884618" y="2399011"/>
                  <a:pt x="1958284" y="2410824"/>
                </a:cubicBezTo>
                <a:cubicBezTo>
                  <a:pt x="1998424" y="2417409"/>
                  <a:pt x="2038497" y="2421338"/>
                  <a:pt x="2078234" y="2422638"/>
                </a:cubicBezTo>
                <a:lnTo>
                  <a:pt x="2190460" y="2418871"/>
                </a:lnTo>
                <a:lnTo>
                  <a:pt x="2107706" y="2426525"/>
                </a:lnTo>
                <a:cubicBezTo>
                  <a:pt x="2058189" y="2426525"/>
                  <a:pt x="2008055" y="2422431"/>
                  <a:pt x="1957814" y="2414188"/>
                </a:cubicBezTo>
                <a:cubicBezTo>
                  <a:pt x="1883951" y="2402341"/>
                  <a:pt x="1807478" y="2381624"/>
                  <a:pt x="1730516" y="2352623"/>
                </a:cubicBezTo>
                <a:lnTo>
                  <a:pt x="1675633" y="2330438"/>
                </a:lnTo>
                <a:lnTo>
                  <a:pt x="1621474" y="2306480"/>
                </a:lnTo>
                <a:cubicBezTo>
                  <a:pt x="1593458" y="2294231"/>
                  <a:pt x="1565333" y="2280863"/>
                  <a:pt x="1538136" y="2267938"/>
                </a:cubicBezTo>
                <a:cubicBezTo>
                  <a:pt x="1530097" y="2264117"/>
                  <a:pt x="1522065" y="2260302"/>
                  <a:pt x="1514019" y="2256502"/>
                </a:cubicBezTo>
                <a:cubicBezTo>
                  <a:pt x="1220795" y="2115486"/>
                  <a:pt x="948177" y="1937505"/>
                  <a:pt x="697244" y="1766178"/>
                </a:cubicBezTo>
                <a:cubicBezTo>
                  <a:pt x="662078" y="1742329"/>
                  <a:pt x="626956" y="1718336"/>
                  <a:pt x="591834" y="1694343"/>
                </a:cubicBezTo>
                <a:cubicBezTo>
                  <a:pt x="423513" y="1579349"/>
                  <a:pt x="250895" y="1461422"/>
                  <a:pt x="71250" y="1359168"/>
                </a:cubicBezTo>
                <a:lnTo>
                  <a:pt x="0" y="1321471"/>
                </a:lnTo>
                <a:close/>
                <a:moveTo>
                  <a:pt x="3034054" y="0"/>
                </a:moveTo>
                <a:lnTo>
                  <a:pt x="3040238" y="0"/>
                </a:lnTo>
                <a:lnTo>
                  <a:pt x="3125770" y="192414"/>
                </a:lnTo>
                <a:cubicBezTo>
                  <a:pt x="3155075" y="268848"/>
                  <a:pt x="3178995" y="349493"/>
                  <a:pt x="3196864" y="432103"/>
                </a:cubicBezTo>
                <a:cubicBezTo>
                  <a:pt x="3204757" y="465199"/>
                  <a:pt x="3210155" y="499414"/>
                  <a:pt x="3215375" y="532509"/>
                </a:cubicBezTo>
                <a:cubicBezTo>
                  <a:pt x="3216594" y="540248"/>
                  <a:pt x="3217813" y="547986"/>
                  <a:pt x="3219064" y="555704"/>
                </a:cubicBezTo>
                <a:cubicBezTo>
                  <a:pt x="3219991" y="564643"/>
                  <a:pt x="3220943" y="573466"/>
                  <a:pt x="3221896" y="582290"/>
                </a:cubicBezTo>
                <a:cubicBezTo>
                  <a:pt x="3225389" y="614607"/>
                  <a:pt x="3229002" y="648038"/>
                  <a:pt x="3230399" y="681120"/>
                </a:cubicBezTo>
                <a:cubicBezTo>
                  <a:pt x="3239155" y="841147"/>
                  <a:pt x="3228106" y="1009744"/>
                  <a:pt x="3197550" y="1182218"/>
                </a:cubicBezTo>
                <a:cubicBezTo>
                  <a:pt x="3167235" y="1351102"/>
                  <a:pt x="3119991" y="1512371"/>
                  <a:pt x="3057139" y="1661548"/>
                </a:cubicBezTo>
                <a:cubicBezTo>
                  <a:pt x="2988622" y="1824147"/>
                  <a:pt x="2903259" y="1965941"/>
                  <a:pt x="2803418" y="2082998"/>
                </a:cubicBezTo>
                <a:cubicBezTo>
                  <a:pt x="2693335" y="2213027"/>
                  <a:pt x="2560969" y="2311331"/>
                  <a:pt x="2420634" y="2367294"/>
                </a:cubicBezTo>
                <a:cubicBezTo>
                  <a:pt x="2371888" y="2386944"/>
                  <a:pt x="2320967" y="2401751"/>
                  <a:pt x="2268578" y="2411647"/>
                </a:cubicBezTo>
                <a:lnTo>
                  <a:pt x="2200442" y="2417948"/>
                </a:lnTo>
                <a:lnTo>
                  <a:pt x="2310473" y="2399115"/>
                </a:lnTo>
                <a:cubicBezTo>
                  <a:pt x="2347790" y="2390010"/>
                  <a:pt x="2384234" y="2378332"/>
                  <a:pt x="2419535" y="2364107"/>
                </a:cubicBezTo>
                <a:cubicBezTo>
                  <a:pt x="2559401" y="2308336"/>
                  <a:pt x="2691341" y="2210338"/>
                  <a:pt x="2801088" y="2080711"/>
                </a:cubicBezTo>
                <a:cubicBezTo>
                  <a:pt x="2900707" y="1963921"/>
                  <a:pt x="2985886" y="1822427"/>
                  <a:pt x="3054262" y="1660149"/>
                </a:cubicBezTo>
                <a:cubicBezTo>
                  <a:pt x="3117013" y="1511225"/>
                  <a:pt x="3164181" y="1350208"/>
                  <a:pt x="3194451" y="1181590"/>
                </a:cubicBezTo>
                <a:cubicBezTo>
                  <a:pt x="3224950" y="1009403"/>
                  <a:pt x="3235980" y="841085"/>
                  <a:pt x="3227236" y="681318"/>
                </a:cubicBezTo>
                <a:cubicBezTo>
                  <a:pt x="3226620" y="666749"/>
                  <a:pt x="3225579" y="652111"/>
                  <a:pt x="3224303" y="637529"/>
                </a:cubicBezTo>
                <a:cubicBezTo>
                  <a:pt x="3225560" y="652111"/>
                  <a:pt x="3226589" y="666756"/>
                  <a:pt x="3227192" y="681345"/>
                </a:cubicBezTo>
                <a:cubicBezTo>
                  <a:pt x="3235764" y="841065"/>
                  <a:pt x="3224550" y="1009342"/>
                  <a:pt x="3193867" y="1181467"/>
                </a:cubicBezTo>
                <a:cubicBezTo>
                  <a:pt x="3163432" y="1349976"/>
                  <a:pt x="3116118" y="1510856"/>
                  <a:pt x="3053240" y="1659651"/>
                </a:cubicBezTo>
                <a:cubicBezTo>
                  <a:pt x="2984743" y="1821711"/>
                  <a:pt x="2899494" y="1962965"/>
                  <a:pt x="2799869" y="2079490"/>
                </a:cubicBezTo>
                <a:cubicBezTo>
                  <a:pt x="2690192" y="2208755"/>
                  <a:pt x="2558416" y="2306411"/>
                  <a:pt x="2418780" y="2361896"/>
                </a:cubicBezTo>
                <a:cubicBezTo>
                  <a:pt x="2277892" y="2418466"/>
                  <a:pt x="2118806" y="2434400"/>
                  <a:pt x="1958684" y="2407910"/>
                </a:cubicBezTo>
                <a:cubicBezTo>
                  <a:pt x="1885202" y="2396036"/>
                  <a:pt x="1809123" y="2375333"/>
                  <a:pt x="1732580" y="2346372"/>
                </a:cubicBezTo>
                <a:lnTo>
                  <a:pt x="1677951" y="2324215"/>
                </a:lnTo>
                <a:lnTo>
                  <a:pt x="1623893" y="2300229"/>
                </a:lnTo>
                <a:cubicBezTo>
                  <a:pt x="1595960" y="2287973"/>
                  <a:pt x="1567918" y="2274605"/>
                  <a:pt x="1540797" y="2261681"/>
                </a:cubicBezTo>
                <a:cubicBezTo>
                  <a:pt x="1532752" y="2257839"/>
                  <a:pt x="1524706" y="2254011"/>
                  <a:pt x="1516654" y="2250189"/>
                </a:cubicBezTo>
                <a:cubicBezTo>
                  <a:pt x="1223995" y="2109017"/>
                  <a:pt x="951803" y="1930859"/>
                  <a:pt x="701251" y="1759361"/>
                </a:cubicBezTo>
                <a:cubicBezTo>
                  <a:pt x="666034" y="1735416"/>
                  <a:pt x="630855" y="1711321"/>
                  <a:pt x="595663" y="1687219"/>
                </a:cubicBezTo>
                <a:cubicBezTo>
                  <a:pt x="427428" y="1571990"/>
                  <a:pt x="254895" y="1453820"/>
                  <a:pt x="75052" y="1351183"/>
                </a:cubicBezTo>
                <a:lnTo>
                  <a:pt x="0" y="1311361"/>
                </a:lnTo>
                <a:lnTo>
                  <a:pt x="0" y="1307539"/>
                </a:lnTo>
                <a:lnTo>
                  <a:pt x="76540" y="1348149"/>
                </a:lnTo>
                <a:cubicBezTo>
                  <a:pt x="256505" y="1450850"/>
                  <a:pt x="429108" y="1569070"/>
                  <a:pt x="597409" y="1684346"/>
                </a:cubicBezTo>
                <a:cubicBezTo>
                  <a:pt x="632601" y="1708448"/>
                  <a:pt x="667774" y="1732543"/>
                  <a:pt x="702997" y="1756488"/>
                </a:cubicBezTo>
                <a:cubicBezTo>
                  <a:pt x="953447" y="1927918"/>
                  <a:pt x="1225526" y="2106001"/>
                  <a:pt x="1517988" y="2247078"/>
                </a:cubicBezTo>
                <a:cubicBezTo>
                  <a:pt x="1526033" y="2250892"/>
                  <a:pt x="1534079" y="2254727"/>
                  <a:pt x="1542131" y="2258569"/>
                </a:cubicBezTo>
                <a:cubicBezTo>
                  <a:pt x="1569226" y="2271487"/>
                  <a:pt x="1597248" y="2284848"/>
                  <a:pt x="1625144" y="2297083"/>
                </a:cubicBezTo>
                <a:lnTo>
                  <a:pt x="1679157" y="2321048"/>
                </a:lnTo>
                <a:lnTo>
                  <a:pt x="1733704" y="2343172"/>
                </a:lnTo>
                <a:cubicBezTo>
                  <a:pt x="1810037" y="2372050"/>
                  <a:pt x="1885913" y="2392699"/>
                  <a:pt x="1959205" y="2404545"/>
                </a:cubicBezTo>
                <a:cubicBezTo>
                  <a:pt x="2118787" y="2430920"/>
                  <a:pt x="2277334" y="2415068"/>
                  <a:pt x="2417713" y="2358703"/>
                </a:cubicBezTo>
                <a:cubicBezTo>
                  <a:pt x="2556880" y="2303409"/>
                  <a:pt x="2688229" y="2206059"/>
                  <a:pt x="2797570" y="2077190"/>
                </a:cubicBezTo>
                <a:cubicBezTo>
                  <a:pt x="2896967" y="1960925"/>
                  <a:pt x="2982031" y="1819978"/>
                  <a:pt x="3050395" y="1658238"/>
                </a:cubicBezTo>
                <a:cubicBezTo>
                  <a:pt x="3113171" y="1509689"/>
                  <a:pt x="3160409" y="1349062"/>
                  <a:pt x="3190800" y="1180819"/>
                </a:cubicBezTo>
                <a:cubicBezTo>
                  <a:pt x="3221426" y="1008966"/>
                  <a:pt x="3232621" y="840976"/>
                  <a:pt x="3224061" y="681516"/>
                </a:cubicBezTo>
                <a:cubicBezTo>
                  <a:pt x="3222715" y="648597"/>
                  <a:pt x="3219153" y="615344"/>
                  <a:pt x="3215711" y="583183"/>
                </a:cubicBezTo>
                <a:cubicBezTo>
                  <a:pt x="3214771" y="574340"/>
                  <a:pt x="3213819" y="565503"/>
                  <a:pt x="3212923" y="556659"/>
                </a:cubicBezTo>
                <a:cubicBezTo>
                  <a:pt x="3211685" y="548996"/>
                  <a:pt x="3210466" y="541223"/>
                  <a:pt x="3209247" y="533451"/>
                </a:cubicBezTo>
                <a:cubicBezTo>
                  <a:pt x="3204097" y="500546"/>
                  <a:pt x="3198769" y="466522"/>
                  <a:pt x="3190959" y="433638"/>
                </a:cubicBezTo>
                <a:cubicBezTo>
                  <a:pt x="3173249" y="351329"/>
                  <a:pt x="3149512" y="270977"/>
                  <a:pt x="3120391" y="194782"/>
                </a:cubicBezTo>
                <a:close/>
              </a:path>
            </a:pathLst>
          </a:custGeom>
          <a:solidFill>
            <a:srgbClr val="C2650F"/>
          </a:solidFill>
          <a:ln w="6350" cap="flat">
            <a:solidFill>
              <a:schemeClr val="accent1">
                <a:alpha val="50000"/>
              </a:schemeClr>
            </a:solidFill>
            <a:prstDash val="solid"/>
            <a:miter/>
          </a:ln>
        </p:spPr>
        <p:txBody>
          <a:bodyPr wrap="square" rtlCol="0" anchor="ctr">
            <a:noAutofit/>
          </a:bodyPr>
          <a:lstStyle/>
          <a:p>
            <a:endParaRPr lang="zh-CN" altLang="en-US"/>
          </a:p>
        </p:txBody>
      </p:sp>
      <p:sp>
        <p:nvSpPr>
          <p:cNvPr id="4" name="矩形: 圆角 3">
            <a:extLst>
              <a:ext uri="{FF2B5EF4-FFF2-40B4-BE49-F238E27FC236}">
                <a16:creationId xmlns:a16="http://schemas.microsoft.com/office/drawing/2014/main" id="{E88D9A55-ED1B-762B-4F95-86757731C3C3}"/>
              </a:ext>
            </a:extLst>
          </p:cNvPr>
          <p:cNvSpPr/>
          <p:nvPr userDrawn="1"/>
        </p:nvSpPr>
        <p:spPr>
          <a:xfrm>
            <a:off x="3455521" y="4855800"/>
            <a:ext cx="2357898" cy="41061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占位符 5">
            <a:extLst>
              <a:ext uri="{FF2B5EF4-FFF2-40B4-BE49-F238E27FC236}">
                <a16:creationId xmlns:a16="http://schemas.microsoft.com/office/drawing/2014/main" id="{3EEFF56E-DBA9-A09E-6C52-15FC1D3B11AC}"/>
              </a:ext>
            </a:extLst>
          </p:cNvPr>
          <p:cNvSpPr>
            <a:spLocks noGrp="1"/>
          </p:cNvSpPr>
          <p:nvPr>
            <p:ph type="body" sz="quarter" idx="12" hasCustomPrompt="1"/>
          </p:nvPr>
        </p:nvSpPr>
        <p:spPr>
          <a:xfrm>
            <a:off x="3455521" y="4912224"/>
            <a:ext cx="2357898" cy="367212"/>
          </a:xfrm>
        </p:spPr>
        <p:txBody>
          <a:bodyPr>
            <a:noAutofit/>
          </a:bodyPr>
          <a:lstStyle>
            <a:lvl1pPr algn="ctr">
              <a:defRPr sz="1600" b="0">
                <a:solidFill>
                  <a:schemeClr val="accent1"/>
                </a:solidFill>
                <a:latin typeface="+mj-lt"/>
                <a:ea typeface="+mj-ea"/>
              </a:defRPr>
            </a:lvl1pPr>
          </a:lstStyle>
          <a:p>
            <a:pPr lvl="0"/>
            <a:r>
              <a:rPr lang="zh-CN" altLang="en-US" dirty="0"/>
              <a:t>汇报人：</a:t>
            </a:r>
            <a:r>
              <a:rPr lang="en-US" altLang="zh-CN" dirty="0" err="1"/>
              <a:t>OfficePLUS</a:t>
            </a:r>
            <a:endParaRPr lang="zh-CN" altLang="en-US" dirty="0"/>
          </a:p>
        </p:txBody>
      </p:sp>
      <p:sp>
        <p:nvSpPr>
          <p:cNvPr id="35" name="矩形: 圆角 34">
            <a:extLst>
              <a:ext uri="{FF2B5EF4-FFF2-40B4-BE49-F238E27FC236}">
                <a16:creationId xmlns:a16="http://schemas.microsoft.com/office/drawing/2014/main" id="{99563BEB-9F88-35FD-CBC3-D2798590079F}"/>
              </a:ext>
            </a:extLst>
          </p:cNvPr>
          <p:cNvSpPr/>
          <p:nvPr userDrawn="1"/>
        </p:nvSpPr>
        <p:spPr>
          <a:xfrm>
            <a:off x="6372396" y="4855800"/>
            <a:ext cx="2357898" cy="41061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占位符 35">
            <a:extLst>
              <a:ext uri="{FF2B5EF4-FFF2-40B4-BE49-F238E27FC236}">
                <a16:creationId xmlns:a16="http://schemas.microsoft.com/office/drawing/2014/main" id="{54EAEA38-4C16-9A11-5942-34C1D423A770}"/>
              </a:ext>
            </a:extLst>
          </p:cNvPr>
          <p:cNvSpPr>
            <a:spLocks noGrp="1"/>
          </p:cNvSpPr>
          <p:nvPr>
            <p:ph type="body" sz="quarter" idx="13" hasCustomPrompt="1"/>
          </p:nvPr>
        </p:nvSpPr>
        <p:spPr>
          <a:xfrm>
            <a:off x="6372396" y="4912224"/>
            <a:ext cx="2357898" cy="367212"/>
          </a:xfrm>
        </p:spPr>
        <p:txBody>
          <a:bodyPr>
            <a:noAutofit/>
          </a:bodyPr>
          <a:lstStyle>
            <a:lvl1pPr algn="ctr">
              <a:defRPr sz="1600" b="0">
                <a:solidFill>
                  <a:schemeClr val="accent1"/>
                </a:solidFill>
                <a:latin typeface="+mj-lt"/>
                <a:ea typeface="+mj-ea"/>
              </a:defRPr>
            </a:lvl1pPr>
          </a:lstStyle>
          <a:p>
            <a:pPr lvl="0"/>
            <a:r>
              <a:rPr lang="zh-CN" altLang="en-US" dirty="0"/>
              <a:t>日期：</a:t>
            </a:r>
            <a:r>
              <a:rPr lang="en-US" altLang="zh-CN" dirty="0"/>
              <a:t>20XX</a:t>
            </a:r>
            <a:r>
              <a:rPr lang="zh-CN" altLang="en-US" dirty="0"/>
              <a:t>年</a:t>
            </a:r>
            <a:r>
              <a:rPr lang="en-US" altLang="zh-CN" dirty="0"/>
              <a:t>X</a:t>
            </a:r>
            <a:r>
              <a:rPr lang="zh-CN" altLang="en-US" dirty="0"/>
              <a:t>月</a:t>
            </a:r>
            <a:r>
              <a:rPr lang="en-US" altLang="zh-CN" dirty="0"/>
              <a:t>X</a:t>
            </a:r>
            <a:r>
              <a:rPr lang="zh-CN" altLang="en-US" dirty="0"/>
              <a:t>日</a:t>
            </a:r>
          </a:p>
        </p:txBody>
      </p:sp>
    </p:spTree>
    <p:extLst>
      <p:ext uri="{BB962C8B-B14F-4D97-AF65-F5344CB8AC3E}">
        <p14:creationId xmlns:p14="http://schemas.microsoft.com/office/powerpoint/2010/main" val="1884163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grpSp>
        <p:nvGrpSpPr>
          <p:cNvPr id="4763" name="组合 4762">
            <a:extLst>
              <a:ext uri="{FF2B5EF4-FFF2-40B4-BE49-F238E27FC236}">
                <a16:creationId xmlns:a16="http://schemas.microsoft.com/office/drawing/2014/main" id="{60D0D908-3F12-EF00-B742-8F4FD9707E93}"/>
              </a:ext>
            </a:extLst>
          </p:cNvPr>
          <p:cNvGrpSpPr/>
          <p:nvPr userDrawn="1"/>
        </p:nvGrpSpPr>
        <p:grpSpPr>
          <a:xfrm>
            <a:off x="-449181" y="1537479"/>
            <a:ext cx="2972465" cy="3404238"/>
            <a:chOff x="-553356" y="1537478"/>
            <a:chExt cx="3757351" cy="4056265"/>
          </a:xfrm>
        </p:grpSpPr>
        <p:sp>
          <p:nvSpPr>
            <p:cNvPr id="4767" name="任意多边形: 形状 4766">
              <a:extLst>
                <a:ext uri="{FF2B5EF4-FFF2-40B4-BE49-F238E27FC236}">
                  <a16:creationId xmlns:a16="http://schemas.microsoft.com/office/drawing/2014/main" id="{F63C1C11-AF57-8A75-6349-9E0BD8412255}"/>
                </a:ext>
              </a:extLst>
            </p:cNvPr>
            <p:cNvSpPr/>
            <p:nvPr/>
          </p:nvSpPr>
          <p:spPr>
            <a:xfrm rot="1431844">
              <a:off x="-462723" y="2870588"/>
              <a:ext cx="3387301" cy="1571705"/>
            </a:xfrm>
            <a:custGeom>
              <a:avLst/>
              <a:gdLst>
                <a:gd name="connsiteX0" fmla="*/ 0 w 3387301"/>
                <a:gd name="connsiteY0" fmla="*/ 0 h 1571705"/>
                <a:gd name="connsiteX1" fmla="*/ 146554 w 3387301"/>
                <a:gd name="connsiteY1" fmla="*/ 49650 h 1571705"/>
                <a:gd name="connsiteX2" fmla="*/ 847983 w 3387301"/>
                <a:gd name="connsiteY2" fmla="*/ 329729 h 1571705"/>
                <a:gd name="connsiteX3" fmla="*/ 1807672 w 3387301"/>
                <a:gd name="connsiteY3" fmla="*/ 732312 h 1571705"/>
                <a:gd name="connsiteX4" fmla="*/ 2195451 w 3387301"/>
                <a:gd name="connsiteY4" fmla="*/ 909496 h 1571705"/>
                <a:gd name="connsiteX5" fmla="*/ 2766990 w 3387301"/>
                <a:gd name="connsiteY5" fmla="*/ 1174787 h 1571705"/>
                <a:gd name="connsiteX6" fmla="*/ 3258204 w 3387301"/>
                <a:gd name="connsiteY6" fmla="*/ 1412612 h 1571705"/>
                <a:gd name="connsiteX7" fmla="*/ 3387301 w 3387301"/>
                <a:gd name="connsiteY7" fmla="*/ 1568603 h 1571705"/>
                <a:gd name="connsiteX8" fmla="*/ 3286870 w 3387301"/>
                <a:gd name="connsiteY8" fmla="*/ 1557246 h 1571705"/>
                <a:gd name="connsiteX9" fmla="*/ 2488132 w 3387301"/>
                <a:gd name="connsiteY9" fmla="*/ 1320003 h 1571705"/>
                <a:gd name="connsiteX10" fmla="*/ 1887009 w 3387301"/>
                <a:gd name="connsiteY10" fmla="*/ 1120306 h 1571705"/>
                <a:gd name="connsiteX11" fmla="*/ 1115163 w 3387301"/>
                <a:gd name="connsiteY11" fmla="*/ 825346 h 1571705"/>
                <a:gd name="connsiteX12" fmla="*/ 696512 w 3387301"/>
                <a:gd name="connsiteY12" fmla="*/ 661189 h 1571705"/>
                <a:gd name="connsiteX13" fmla="*/ 339485 w 3387301"/>
                <a:gd name="connsiteY13" fmla="*/ 522116 h 1571705"/>
                <a:gd name="connsiteX14" fmla="*/ 205189 w 3387301"/>
                <a:gd name="connsiteY14" fmla="*/ 463821 h 157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87301" h="1571705">
                  <a:moveTo>
                    <a:pt x="0" y="0"/>
                  </a:moveTo>
                  <a:lnTo>
                    <a:pt x="146554" y="49650"/>
                  </a:lnTo>
                  <a:cubicBezTo>
                    <a:pt x="385437" y="136212"/>
                    <a:pt x="634737" y="211285"/>
                    <a:pt x="847983" y="329729"/>
                  </a:cubicBezTo>
                  <a:cubicBezTo>
                    <a:pt x="1144683" y="494487"/>
                    <a:pt x="1484119" y="602867"/>
                    <a:pt x="1807672" y="732312"/>
                  </a:cubicBezTo>
                  <a:cubicBezTo>
                    <a:pt x="1941704" y="785946"/>
                    <a:pt x="2070860" y="844842"/>
                    <a:pt x="2195451" y="909496"/>
                  </a:cubicBezTo>
                  <a:cubicBezTo>
                    <a:pt x="2379607" y="1005075"/>
                    <a:pt x="2572099" y="1091434"/>
                    <a:pt x="2766990" y="1174787"/>
                  </a:cubicBezTo>
                  <a:cubicBezTo>
                    <a:pt x="2936887" y="1247448"/>
                    <a:pt x="3095140" y="1332652"/>
                    <a:pt x="3258204" y="1412612"/>
                  </a:cubicBezTo>
                  <a:cubicBezTo>
                    <a:pt x="3324361" y="1445095"/>
                    <a:pt x="3369244" y="1505241"/>
                    <a:pt x="3387301" y="1568603"/>
                  </a:cubicBezTo>
                  <a:cubicBezTo>
                    <a:pt x="3350941" y="1577550"/>
                    <a:pt x="3319394" y="1565077"/>
                    <a:pt x="3286870" y="1557246"/>
                  </a:cubicBezTo>
                  <a:cubicBezTo>
                    <a:pt x="3013286" y="1491230"/>
                    <a:pt x="2749545" y="1407791"/>
                    <a:pt x="2488132" y="1320003"/>
                  </a:cubicBezTo>
                  <a:cubicBezTo>
                    <a:pt x="2288125" y="1252847"/>
                    <a:pt x="2087108" y="1187279"/>
                    <a:pt x="1887009" y="1120306"/>
                  </a:cubicBezTo>
                  <a:cubicBezTo>
                    <a:pt x="1622657" y="1031824"/>
                    <a:pt x="1368079" y="929756"/>
                    <a:pt x="1115163" y="825346"/>
                  </a:cubicBezTo>
                  <a:cubicBezTo>
                    <a:pt x="977295" y="768433"/>
                    <a:pt x="838821" y="711809"/>
                    <a:pt x="696512" y="661189"/>
                  </a:cubicBezTo>
                  <a:cubicBezTo>
                    <a:pt x="574957" y="617975"/>
                    <a:pt x="456445" y="571034"/>
                    <a:pt x="339485" y="522116"/>
                  </a:cubicBezTo>
                  <a:lnTo>
                    <a:pt x="205189" y="463821"/>
                  </a:lnTo>
                  <a:close/>
                </a:path>
              </a:pathLst>
            </a:custGeom>
            <a:solidFill>
              <a:schemeClr val="accent3">
                <a:alpha val="50000"/>
              </a:schemeClr>
            </a:solidFill>
            <a:ln w="5715" cap="flat">
              <a:noFill/>
              <a:prstDash val="solid"/>
              <a:miter/>
            </a:ln>
          </p:spPr>
          <p:txBody>
            <a:bodyPr wrap="square" rtlCol="0" anchor="ctr">
              <a:noAutofit/>
            </a:bodyPr>
            <a:lstStyle/>
            <a:p>
              <a:endParaRPr lang="zh-CN" altLang="en-US"/>
            </a:p>
          </p:txBody>
        </p:sp>
        <p:sp>
          <p:nvSpPr>
            <p:cNvPr id="4765" name="任意多边形: 形状 4764">
              <a:extLst>
                <a:ext uri="{FF2B5EF4-FFF2-40B4-BE49-F238E27FC236}">
                  <a16:creationId xmlns:a16="http://schemas.microsoft.com/office/drawing/2014/main" id="{86FD6D50-D8EB-DB7B-342E-2B859BDD5F54}"/>
                </a:ext>
              </a:extLst>
            </p:cNvPr>
            <p:cNvSpPr/>
            <p:nvPr userDrawn="1"/>
          </p:nvSpPr>
          <p:spPr>
            <a:xfrm rot="1646009">
              <a:off x="-553356" y="1537478"/>
              <a:ext cx="3757351" cy="1485038"/>
            </a:xfrm>
            <a:custGeom>
              <a:avLst/>
              <a:gdLst>
                <a:gd name="connsiteX0" fmla="*/ 0 w 3757351"/>
                <a:gd name="connsiteY0" fmla="*/ 0 h 1485038"/>
                <a:gd name="connsiteX1" fmla="*/ 84966 w 3757351"/>
                <a:gd name="connsiteY1" fmla="*/ 24377 h 1485038"/>
                <a:gd name="connsiteX2" fmla="*/ 879820 w 3757351"/>
                <a:gd name="connsiteY2" fmla="*/ 293159 h 1485038"/>
                <a:gd name="connsiteX3" fmla="*/ 1967330 w 3757351"/>
                <a:gd name="connsiteY3" fmla="*/ 679504 h 1485038"/>
                <a:gd name="connsiteX4" fmla="*/ 2406758 w 3757351"/>
                <a:gd name="connsiteY4" fmla="*/ 849540 h 1485038"/>
                <a:gd name="connsiteX5" fmla="*/ 3054421 w 3757351"/>
                <a:gd name="connsiteY5" fmla="*/ 1104131 h 1485038"/>
                <a:gd name="connsiteX6" fmla="*/ 3611060 w 3757351"/>
                <a:gd name="connsiteY6" fmla="*/ 1332363 h 1485038"/>
                <a:gd name="connsiteX7" fmla="*/ 3757351 w 3757351"/>
                <a:gd name="connsiteY7" fmla="*/ 1482062 h 1485038"/>
                <a:gd name="connsiteX8" fmla="*/ 3643545 w 3757351"/>
                <a:gd name="connsiteY8" fmla="*/ 1471164 h 1485038"/>
                <a:gd name="connsiteX9" fmla="*/ 2738422 w 3757351"/>
                <a:gd name="connsiteY9" fmla="*/ 1243490 h 1485038"/>
                <a:gd name="connsiteX10" fmla="*/ 2057235 w 3757351"/>
                <a:gd name="connsiteY10" fmla="*/ 1051848 h 1485038"/>
                <a:gd name="connsiteX11" fmla="*/ 1182585 w 3757351"/>
                <a:gd name="connsiteY11" fmla="*/ 768785 h 1485038"/>
                <a:gd name="connsiteX12" fmla="*/ 708174 w 3757351"/>
                <a:gd name="connsiteY12" fmla="*/ 611250 h 1485038"/>
                <a:gd name="connsiteX13" fmla="*/ 303594 w 3757351"/>
                <a:gd name="connsiteY13" fmla="*/ 477786 h 1485038"/>
                <a:gd name="connsiteX14" fmla="*/ 234908 w 3757351"/>
                <a:gd name="connsiteY14" fmla="*/ 452537 h 1485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57351" h="1485038">
                  <a:moveTo>
                    <a:pt x="0" y="0"/>
                  </a:moveTo>
                  <a:lnTo>
                    <a:pt x="84966" y="24377"/>
                  </a:lnTo>
                  <a:cubicBezTo>
                    <a:pt x="355666" y="107448"/>
                    <a:pt x="638171" y="179493"/>
                    <a:pt x="879820" y="293159"/>
                  </a:cubicBezTo>
                  <a:cubicBezTo>
                    <a:pt x="1216037" y="451272"/>
                    <a:pt x="1600683" y="555280"/>
                    <a:pt x="1967330" y="679504"/>
                  </a:cubicBezTo>
                  <a:cubicBezTo>
                    <a:pt x="2119214" y="730974"/>
                    <a:pt x="2265573" y="787494"/>
                    <a:pt x="2406758" y="849540"/>
                  </a:cubicBezTo>
                  <a:cubicBezTo>
                    <a:pt x="2615442" y="941265"/>
                    <a:pt x="2833573" y="1024140"/>
                    <a:pt x="3054421" y="1104131"/>
                  </a:cubicBezTo>
                  <a:cubicBezTo>
                    <a:pt x="3246947" y="1173861"/>
                    <a:pt x="3426277" y="1255628"/>
                    <a:pt x="3611060" y="1332363"/>
                  </a:cubicBezTo>
                  <a:cubicBezTo>
                    <a:pt x="3686029" y="1363536"/>
                    <a:pt x="3736890" y="1421255"/>
                    <a:pt x="3757351" y="1482062"/>
                  </a:cubicBezTo>
                  <a:cubicBezTo>
                    <a:pt x="3716149" y="1490648"/>
                    <a:pt x="3680400" y="1478678"/>
                    <a:pt x="3643545" y="1471164"/>
                  </a:cubicBezTo>
                  <a:cubicBezTo>
                    <a:pt x="3333521" y="1407810"/>
                    <a:pt x="3034652" y="1327737"/>
                    <a:pt x="2738422" y="1243490"/>
                  </a:cubicBezTo>
                  <a:cubicBezTo>
                    <a:pt x="2511775" y="1179042"/>
                    <a:pt x="2283985" y="1116119"/>
                    <a:pt x="2057235" y="1051848"/>
                  </a:cubicBezTo>
                  <a:cubicBezTo>
                    <a:pt x="1757673" y="966934"/>
                    <a:pt x="1469187" y="868984"/>
                    <a:pt x="1182585" y="768785"/>
                  </a:cubicBezTo>
                  <a:cubicBezTo>
                    <a:pt x="1026355" y="714168"/>
                    <a:pt x="869437" y="659828"/>
                    <a:pt x="708174" y="611250"/>
                  </a:cubicBezTo>
                  <a:cubicBezTo>
                    <a:pt x="570429" y="569778"/>
                    <a:pt x="436132" y="524731"/>
                    <a:pt x="303594" y="477786"/>
                  </a:cubicBezTo>
                  <a:lnTo>
                    <a:pt x="234908" y="452537"/>
                  </a:lnTo>
                  <a:close/>
                </a:path>
              </a:pathLst>
            </a:custGeom>
            <a:solidFill>
              <a:schemeClr val="accent2">
                <a:alpha val="50000"/>
              </a:schemeClr>
            </a:solidFill>
            <a:ln w="5715" cap="flat">
              <a:noFill/>
              <a:prstDash val="solid"/>
              <a:miter/>
            </a:ln>
          </p:spPr>
          <p:txBody>
            <a:bodyPr wrap="square" rtlCol="0" anchor="ctr">
              <a:noAutofit/>
            </a:bodyPr>
            <a:lstStyle/>
            <a:p>
              <a:endParaRPr lang="zh-CN" altLang="en-US"/>
            </a:p>
          </p:txBody>
        </p:sp>
        <p:sp>
          <p:nvSpPr>
            <p:cNvPr id="4769" name="任意多边形: 形状 4768">
              <a:extLst>
                <a:ext uri="{FF2B5EF4-FFF2-40B4-BE49-F238E27FC236}">
                  <a16:creationId xmlns:a16="http://schemas.microsoft.com/office/drawing/2014/main" id="{78D42914-4922-AEAC-B709-FD627B53548F}"/>
                </a:ext>
              </a:extLst>
            </p:cNvPr>
            <p:cNvSpPr/>
            <p:nvPr userDrawn="1"/>
          </p:nvSpPr>
          <p:spPr>
            <a:xfrm rot="1574748">
              <a:off x="-476793" y="4168039"/>
              <a:ext cx="3134084" cy="1425704"/>
            </a:xfrm>
            <a:custGeom>
              <a:avLst/>
              <a:gdLst>
                <a:gd name="connsiteX0" fmla="*/ 0 w 3134084"/>
                <a:gd name="connsiteY0" fmla="*/ 0 h 1425704"/>
                <a:gd name="connsiteX1" fmla="*/ 313707 w 3134084"/>
                <a:gd name="connsiteY1" fmla="*/ 107680 h 1425704"/>
                <a:gd name="connsiteX2" fmla="*/ 647698 w 3134084"/>
                <a:gd name="connsiteY2" fmla="*/ 251395 h 1425704"/>
                <a:gd name="connsiteX3" fmla="*/ 1587382 w 3134084"/>
                <a:gd name="connsiteY3" fmla="*/ 632044 h 1425704"/>
                <a:gd name="connsiteX4" fmla="*/ 1967078 w 3134084"/>
                <a:gd name="connsiteY4" fmla="*/ 799574 h 1425704"/>
                <a:gd name="connsiteX5" fmla="*/ 2526703 w 3134084"/>
                <a:gd name="connsiteY5" fmla="*/ 1050412 h 1425704"/>
                <a:gd name="connsiteX6" fmla="*/ 3007677 w 3134084"/>
                <a:gd name="connsiteY6" fmla="*/ 1275280 h 1425704"/>
                <a:gd name="connsiteX7" fmla="*/ 3134084 w 3134084"/>
                <a:gd name="connsiteY7" fmla="*/ 1422771 h 1425704"/>
                <a:gd name="connsiteX8" fmla="*/ 3035746 w 3134084"/>
                <a:gd name="connsiteY8" fmla="*/ 1412034 h 1425704"/>
                <a:gd name="connsiteX9" fmla="*/ 2253658 w 3134084"/>
                <a:gd name="connsiteY9" fmla="*/ 1187716 h 1425704"/>
                <a:gd name="connsiteX10" fmla="*/ 1665066 w 3134084"/>
                <a:gd name="connsiteY10" fmla="*/ 998900 h 1425704"/>
                <a:gd name="connsiteX11" fmla="*/ 909308 w 3134084"/>
                <a:gd name="connsiteY11" fmla="*/ 720009 h 1425704"/>
                <a:gd name="connsiteX12" fmla="*/ 499384 w 3134084"/>
                <a:gd name="connsiteY12" fmla="*/ 564796 h 1425704"/>
                <a:gd name="connsiteX13" fmla="*/ 228176 w 3134084"/>
                <a:gd name="connsiteY13" fmla="*/ 462781 h 142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4084" h="1425704">
                  <a:moveTo>
                    <a:pt x="0" y="0"/>
                  </a:moveTo>
                  <a:lnTo>
                    <a:pt x="313707" y="107680"/>
                  </a:lnTo>
                  <a:cubicBezTo>
                    <a:pt x="430071" y="149656"/>
                    <a:pt x="543298" y="195399"/>
                    <a:pt x="647698" y="251395"/>
                  </a:cubicBezTo>
                  <a:cubicBezTo>
                    <a:pt x="938213" y="407176"/>
                    <a:pt x="1270573" y="509651"/>
                    <a:pt x="1587382" y="632044"/>
                  </a:cubicBezTo>
                  <a:cubicBezTo>
                    <a:pt x="1718620" y="682756"/>
                    <a:pt x="1845084" y="738443"/>
                    <a:pt x="1967078" y="799574"/>
                  </a:cubicBezTo>
                  <a:cubicBezTo>
                    <a:pt x="2147395" y="889947"/>
                    <a:pt x="2335875" y="971601"/>
                    <a:pt x="2526703" y="1050412"/>
                  </a:cubicBezTo>
                  <a:cubicBezTo>
                    <a:pt x="2693059" y="1119114"/>
                    <a:pt x="2848013" y="1199676"/>
                    <a:pt x="3007677" y="1275280"/>
                  </a:cubicBezTo>
                  <a:cubicBezTo>
                    <a:pt x="3072456" y="1305993"/>
                    <a:pt x="3116404" y="1362862"/>
                    <a:pt x="3134084" y="1422771"/>
                  </a:cubicBezTo>
                  <a:cubicBezTo>
                    <a:pt x="3098482" y="1431231"/>
                    <a:pt x="3067592" y="1419438"/>
                    <a:pt x="3035746" y="1412034"/>
                  </a:cubicBezTo>
                  <a:cubicBezTo>
                    <a:pt x="2767865" y="1349614"/>
                    <a:pt x="2509622" y="1270721"/>
                    <a:pt x="2253658" y="1187716"/>
                  </a:cubicBezTo>
                  <a:cubicBezTo>
                    <a:pt x="2057820" y="1124219"/>
                    <a:pt x="1860994" y="1062224"/>
                    <a:pt x="1665066" y="998900"/>
                  </a:cubicBezTo>
                  <a:cubicBezTo>
                    <a:pt x="1406224" y="915238"/>
                    <a:pt x="1156952" y="818731"/>
                    <a:pt x="909308" y="720009"/>
                  </a:cubicBezTo>
                  <a:cubicBezTo>
                    <a:pt x="774315" y="666198"/>
                    <a:pt x="638727" y="612658"/>
                    <a:pt x="499384" y="564796"/>
                  </a:cubicBezTo>
                  <a:lnTo>
                    <a:pt x="228176" y="462781"/>
                  </a:lnTo>
                  <a:close/>
                </a:path>
              </a:pathLst>
            </a:custGeom>
            <a:solidFill>
              <a:schemeClr val="accent4">
                <a:lumMod val="20000"/>
                <a:lumOff val="80000"/>
                <a:alpha val="50000"/>
              </a:schemeClr>
            </a:solidFill>
            <a:ln w="5715" cap="flat">
              <a:noFill/>
              <a:prstDash val="solid"/>
              <a:miter/>
            </a:ln>
          </p:spPr>
          <p:txBody>
            <a:bodyPr wrap="square" rtlCol="0" anchor="ctr">
              <a:noAutofit/>
            </a:bodyPr>
            <a:lstStyle/>
            <a:p>
              <a:endParaRPr lang="zh-CN" altLang="en-US"/>
            </a:p>
          </p:txBody>
        </p:sp>
      </p:grpSp>
      <p:grpSp>
        <p:nvGrpSpPr>
          <p:cNvPr id="589" name="组合 588">
            <a:extLst>
              <a:ext uri="{FF2B5EF4-FFF2-40B4-BE49-F238E27FC236}">
                <a16:creationId xmlns:a16="http://schemas.microsoft.com/office/drawing/2014/main" id="{CB2E813F-0D1E-C811-0FA2-3E9AFBDD5347}"/>
              </a:ext>
            </a:extLst>
          </p:cNvPr>
          <p:cNvGrpSpPr/>
          <p:nvPr userDrawn="1"/>
        </p:nvGrpSpPr>
        <p:grpSpPr>
          <a:xfrm rot="21087555" flipH="1">
            <a:off x="3512079" y="1191697"/>
            <a:ext cx="5816043" cy="5646907"/>
            <a:chOff x="2930292" y="1319769"/>
            <a:chExt cx="1030465" cy="1496719"/>
          </a:xfrm>
          <a:solidFill>
            <a:schemeClr val="accent4">
              <a:lumMod val="20000"/>
              <a:lumOff val="80000"/>
            </a:schemeClr>
          </a:solidFill>
        </p:grpSpPr>
        <p:sp>
          <p:nvSpPr>
            <p:cNvPr id="590" name="任意多边形: 形状 589">
              <a:extLst>
                <a:ext uri="{FF2B5EF4-FFF2-40B4-BE49-F238E27FC236}">
                  <a16:creationId xmlns:a16="http://schemas.microsoft.com/office/drawing/2014/main" id="{79BFA24C-F890-A249-0F30-0D0648903493}"/>
                </a:ext>
              </a:extLst>
            </p:cNvPr>
            <p:cNvSpPr/>
            <p:nvPr/>
          </p:nvSpPr>
          <p:spPr>
            <a:xfrm>
              <a:off x="2959225" y="2038848"/>
              <a:ext cx="273613" cy="467670"/>
            </a:xfrm>
            <a:custGeom>
              <a:avLst/>
              <a:gdLst>
                <a:gd name="connsiteX0" fmla="*/ 40765 w 273613"/>
                <a:gd name="connsiteY0" fmla="*/ 304627 h 467670"/>
                <a:gd name="connsiteX1" fmla="*/ 67837 w 273613"/>
                <a:gd name="connsiteY1" fmla="*/ 253021 h 467670"/>
                <a:gd name="connsiteX2" fmla="*/ 109528 w 273613"/>
                <a:gd name="connsiteY2" fmla="*/ 176142 h 467670"/>
                <a:gd name="connsiteX3" fmla="*/ 139514 w 273613"/>
                <a:gd name="connsiteY3" fmla="*/ 152842 h 467670"/>
                <a:gd name="connsiteX4" fmla="*/ 142023 w 273613"/>
                <a:gd name="connsiteY4" fmla="*/ 150956 h 467670"/>
                <a:gd name="connsiteX5" fmla="*/ 138977 w 273613"/>
                <a:gd name="connsiteY5" fmla="*/ 150762 h 467670"/>
                <a:gd name="connsiteX6" fmla="*/ 121540 w 273613"/>
                <a:gd name="connsiteY6" fmla="*/ 149745 h 467670"/>
                <a:gd name="connsiteX7" fmla="*/ 158905 w 273613"/>
                <a:gd name="connsiteY7" fmla="*/ 25055 h 467670"/>
                <a:gd name="connsiteX8" fmla="*/ 189755 w 273613"/>
                <a:gd name="connsiteY8" fmla="*/ 2703 h 467670"/>
                <a:gd name="connsiteX9" fmla="*/ 228668 w 273613"/>
                <a:gd name="connsiteY9" fmla="*/ 4492 h 467670"/>
                <a:gd name="connsiteX10" fmla="*/ 231223 w 273613"/>
                <a:gd name="connsiteY10" fmla="*/ 13236 h 467670"/>
                <a:gd name="connsiteX11" fmla="*/ 219890 w 273613"/>
                <a:gd name="connsiteY11" fmla="*/ 18688 h 467670"/>
                <a:gd name="connsiteX12" fmla="*/ 195693 w 273613"/>
                <a:gd name="connsiteY12" fmla="*/ 51824 h 467670"/>
                <a:gd name="connsiteX13" fmla="*/ 222502 w 273613"/>
                <a:gd name="connsiteY13" fmla="*/ 50944 h 467670"/>
                <a:gd name="connsiteX14" fmla="*/ 220736 w 273613"/>
                <a:gd name="connsiteY14" fmla="*/ 59213 h 467670"/>
                <a:gd name="connsiteX15" fmla="*/ 217678 w 273613"/>
                <a:gd name="connsiteY15" fmla="*/ 63105 h 467670"/>
                <a:gd name="connsiteX16" fmla="*/ 221313 w 273613"/>
                <a:gd name="connsiteY16" fmla="*/ 60396 h 467670"/>
                <a:gd name="connsiteX17" fmla="*/ 229291 w 273613"/>
                <a:gd name="connsiteY17" fmla="*/ 67026 h 467670"/>
                <a:gd name="connsiteX18" fmla="*/ 228845 w 273613"/>
                <a:gd name="connsiteY18" fmla="*/ 71472 h 467670"/>
                <a:gd name="connsiteX19" fmla="*/ 210917 w 273613"/>
                <a:gd name="connsiteY19" fmla="*/ 79050 h 467670"/>
                <a:gd name="connsiteX20" fmla="*/ 206643 w 273613"/>
                <a:gd name="connsiteY20" fmla="*/ 79936 h 467670"/>
                <a:gd name="connsiteX21" fmla="*/ 203694 w 273613"/>
                <a:gd name="connsiteY21" fmla="*/ 87766 h 467670"/>
                <a:gd name="connsiteX22" fmla="*/ 203894 w 273613"/>
                <a:gd name="connsiteY22" fmla="*/ 91903 h 467670"/>
                <a:gd name="connsiteX23" fmla="*/ 213895 w 273613"/>
                <a:gd name="connsiteY23" fmla="*/ 137423 h 467670"/>
                <a:gd name="connsiteX24" fmla="*/ 205682 w 273613"/>
                <a:gd name="connsiteY24" fmla="*/ 150128 h 467670"/>
                <a:gd name="connsiteX25" fmla="*/ 198859 w 273613"/>
                <a:gd name="connsiteY25" fmla="*/ 162283 h 467670"/>
                <a:gd name="connsiteX26" fmla="*/ 200076 w 273613"/>
                <a:gd name="connsiteY26" fmla="*/ 166438 h 467670"/>
                <a:gd name="connsiteX27" fmla="*/ 202265 w 273613"/>
                <a:gd name="connsiteY27" fmla="*/ 160615 h 467670"/>
                <a:gd name="connsiteX28" fmla="*/ 205408 w 273613"/>
                <a:gd name="connsiteY28" fmla="*/ 157409 h 467670"/>
                <a:gd name="connsiteX29" fmla="*/ 226136 w 273613"/>
                <a:gd name="connsiteY29" fmla="*/ 162112 h 467670"/>
                <a:gd name="connsiteX30" fmla="*/ 227868 w 273613"/>
                <a:gd name="connsiteY30" fmla="*/ 162981 h 467670"/>
                <a:gd name="connsiteX31" fmla="*/ 251237 w 273613"/>
                <a:gd name="connsiteY31" fmla="*/ 174942 h 467670"/>
                <a:gd name="connsiteX32" fmla="*/ 251397 w 273613"/>
                <a:gd name="connsiteY32" fmla="*/ 179314 h 467670"/>
                <a:gd name="connsiteX33" fmla="*/ 231560 w 273613"/>
                <a:gd name="connsiteY33" fmla="*/ 183012 h 467670"/>
                <a:gd name="connsiteX34" fmla="*/ 209060 w 273613"/>
                <a:gd name="connsiteY34" fmla="*/ 188018 h 467670"/>
                <a:gd name="connsiteX35" fmla="*/ 195750 w 273613"/>
                <a:gd name="connsiteY35" fmla="*/ 186047 h 467670"/>
                <a:gd name="connsiteX36" fmla="*/ 197013 w 273613"/>
                <a:gd name="connsiteY36" fmla="*/ 199282 h 467670"/>
                <a:gd name="connsiteX37" fmla="*/ 191458 w 273613"/>
                <a:gd name="connsiteY37" fmla="*/ 206386 h 467670"/>
                <a:gd name="connsiteX38" fmla="*/ 195715 w 273613"/>
                <a:gd name="connsiteY38" fmla="*/ 209227 h 467670"/>
                <a:gd name="connsiteX39" fmla="*/ 211900 w 273613"/>
                <a:gd name="connsiteY39" fmla="*/ 207786 h 467670"/>
                <a:gd name="connsiteX40" fmla="*/ 207380 w 273613"/>
                <a:gd name="connsiteY40" fmla="*/ 227269 h 467670"/>
                <a:gd name="connsiteX41" fmla="*/ 205380 w 273613"/>
                <a:gd name="connsiteY41" fmla="*/ 234853 h 467670"/>
                <a:gd name="connsiteX42" fmla="*/ 206597 w 273613"/>
                <a:gd name="connsiteY42" fmla="*/ 238785 h 467670"/>
                <a:gd name="connsiteX43" fmla="*/ 192595 w 273613"/>
                <a:gd name="connsiteY43" fmla="*/ 262553 h 467670"/>
                <a:gd name="connsiteX44" fmla="*/ 237292 w 273613"/>
                <a:gd name="connsiteY44" fmla="*/ 246271 h 467670"/>
                <a:gd name="connsiteX45" fmla="*/ 263118 w 273613"/>
                <a:gd name="connsiteY45" fmla="*/ 237190 h 467670"/>
                <a:gd name="connsiteX46" fmla="*/ 263667 w 273613"/>
                <a:gd name="connsiteY46" fmla="*/ 244700 h 467670"/>
                <a:gd name="connsiteX47" fmla="*/ 261381 w 273613"/>
                <a:gd name="connsiteY47" fmla="*/ 248460 h 467670"/>
                <a:gd name="connsiteX48" fmla="*/ 261489 w 273613"/>
                <a:gd name="connsiteY48" fmla="*/ 249369 h 467670"/>
                <a:gd name="connsiteX49" fmla="*/ 262490 w 273613"/>
                <a:gd name="connsiteY49" fmla="*/ 249032 h 467670"/>
                <a:gd name="connsiteX50" fmla="*/ 265210 w 273613"/>
                <a:gd name="connsiteY50" fmla="*/ 245585 h 467670"/>
                <a:gd name="connsiteX51" fmla="*/ 270736 w 273613"/>
                <a:gd name="connsiteY51" fmla="*/ 245208 h 467670"/>
                <a:gd name="connsiteX52" fmla="*/ 263873 w 273613"/>
                <a:gd name="connsiteY52" fmla="*/ 266994 h 467670"/>
                <a:gd name="connsiteX53" fmla="*/ 260981 w 273613"/>
                <a:gd name="connsiteY53" fmla="*/ 268474 h 467670"/>
                <a:gd name="connsiteX54" fmla="*/ 263187 w 273613"/>
                <a:gd name="connsiteY54" fmla="*/ 273263 h 467670"/>
                <a:gd name="connsiteX55" fmla="*/ 272262 w 273613"/>
                <a:gd name="connsiteY55" fmla="*/ 281487 h 467670"/>
                <a:gd name="connsiteX56" fmla="*/ 268307 w 273613"/>
                <a:gd name="connsiteY56" fmla="*/ 286208 h 467670"/>
                <a:gd name="connsiteX57" fmla="*/ 255266 w 273613"/>
                <a:gd name="connsiteY57" fmla="*/ 301981 h 467670"/>
                <a:gd name="connsiteX58" fmla="*/ 252277 w 273613"/>
                <a:gd name="connsiteY58" fmla="*/ 305347 h 467670"/>
                <a:gd name="connsiteX59" fmla="*/ 217192 w 273613"/>
                <a:gd name="connsiteY59" fmla="*/ 317777 h 467670"/>
                <a:gd name="connsiteX60" fmla="*/ 197893 w 273613"/>
                <a:gd name="connsiteY60" fmla="*/ 327573 h 467670"/>
                <a:gd name="connsiteX61" fmla="*/ 183743 w 273613"/>
                <a:gd name="connsiteY61" fmla="*/ 346809 h 467670"/>
                <a:gd name="connsiteX62" fmla="*/ 196195 w 273613"/>
                <a:gd name="connsiteY62" fmla="*/ 353119 h 467670"/>
                <a:gd name="connsiteX63" fmla="*/ 202482 w 273613"/>
                <a:gd name="connsiteY63" fmla="*/ 350627 h 467670"/>
                <a:gd name="connsiteX64" fmla="*/ 206260 w 273613"/>
                <a:gd name="connsiteY64" fmla="*/ 348055 h 467670"/>
                <a:gd name="connsiteX65" fmla="*/ 254963 w 273613"/>
                <a:gd name="connsiteY65" fmla="*/ 336814 h 467670"/>
                <a:gd name="connsiteX66" fmla="*/ 261769 w 273613"/>
                <a:gd name="connsiteY66" fmla="*/ 339763 h 467670"/>
                <a:gd name="connsiteX67" fmla="*/ 259066 w 273613"/>
                <a:gd name="connsiteY67" fmla="*/ 346987 h 467670"/>
                <a:gd name="connsiteX68" fmla="*/ 239618 w 273613"/>
                <a:gd name="connsiteY68" fmla="*/ 354016 h 467670"/>
                <a:gd name="connsiteX69" fmla="*/ 213952 w 273613"/>
                <a:gd name="connsiteY69" fmla="*/ 369984 h 467670"/>
                <a:gd name="connsiteX70" fmla="*/ 199482 w 273613"/>
                <a:gd name="connsiteY70" fmla="*/ 386683 h 467670"/>
                <a:gd name="connsiteX71" fmla="*/ 171547 w 273613"/>
                <a:gd name="connsiteY71" fmla="*/ 394050 h 467670"/>
                <a:gd name="connsiteX72" fmla="*/ 167146 w 273613"/>
                <a:gd name="connsiteY72" fmla="*/ 393221 h 467670"/>
                <a:gd name="connsiteX73" fmla="*/ 142332 w 273613"/>
                <a:gd name="connsiteY73" fmla="*/ 410092 h 467670"/>
                <a:gd name="connsiteX74" fmla="*/ 120095 w 273613"/>
                <a:gd name="connsiteY74" fmla="*/ 424493 h 467670"/>
                <a:gd name="connsiteX75" fmla="*/ 112345 w 273613"/>
                <a:gd name="connsiteY75" fmla="*/ 416167 h 467670"/>
                <a:gd name="connsiteX76" fmla="*/ 124295 w 273613"/>
                <a:gd name="connsiteY76" fmla="*/ 401936 h 467670"/>
                <a:gd name="connsiteX77" fmla="*/ 123826 w 273613"/>
                <a:gd name="connsiteY77" fmla="*/ 398690 h 467670"/>
                <a:gd name="connsiteX78" fmla="*/ 98520 w 273613"/>
                <a:gd name="connsiteY78" fmla="*/ 400199 h 467670"/>
                <a:gd name="connsiteX79" fmla="*/ 109413 w 273613"/>
                <a:gd name="connsiteY79" fmla="*/ 408606 h 467670"/>
                <a:gd name="connsiteX80" fmla="*/ 94120 w 273613"/>
                <a:gd name="connsiteY80" fmla="*/ 428454 h 467670"/>
                <a:gd name="connsiteX81" fmla="*/ 75986 w 273613"/>
                <a:gd name="connsiteY81" fmla="*/ 435129 h 467670"/>
                <a:gd name="connsiteX82" fmla="*/ 71088 w 273613"/>
                <a:gd name="connsiteY82" fmla="*/ 442896 h 467670"/>
                <a:gd name="connsiteX83" fmla="*/ 69323 w 273613"/>
                <a:gd name="connsiteY83" fmla="*/ 445513 h 467670"/>
                <a:gd name="connsiteX84" fmla="*/ 68797 w 273613"/>
                <a:gd name="connsiteY84" fmla="*/ 447211 h 467670"/>
                <a:gd name="connsiteX85" fmla="*/ 84342 w 273613"/>
                <a:gd name="connsiteY85" fmla="*/ 436466 h 467670"/>
                <a:gd name="connsiteX86" fmla="*/ 95269 w 273613"/>
                <a:gd name="connsiteY86" fmla="*/ 430768 h 467670"/>
                <a:gd name="connsiteX87" fmla="*/ 96949 w 273613"/>
                <a:gd name="connsiteY87" fmla="*/ 449114 h 467670"/>
                <a:gd name="connsiteX88" fmla="*/ 77203 w 273613"/>
                <a:gd name="connsiteY88" fmla="*/ 459795 h 467670"/>
                <a:gd name="connsiteX89" fmla="*/ 77032 w 273613"/>
                <a:gd name="connsiteY89" fmla="*/ 455760 h 467670"/>
                <a:gd name="connsiteX90" fmla="*/ 75809 w 273613"/>
                <a:gd name="connsiteY90" fmla="*/ 458126 h 467670"/>
                <a:gd name="connsiteX91" fmla="*/ 59030 w 273613"/>
                <a:gd name="connsiteY91" fmla="*/ 464630 h 467670"/>
                <a:gd name="connsiteX92" fmla="*/ 42513 w 273613"/>
                <a:gd name="connsiteY92" fmla="*/ 447319 h 467670"/>
                <a:gd name="connsiteX93" fmla="*/ 38473 w 273613"/>
                <a:gd name="connsiteY93" fmla="*/ 446439 h 467670"/>
                <a:gd name="connsiteX94" fmla="*/ 21334 w 273613"/>
                <a:gd name="connsiteY94" fmla="*/ 456229 h 467670"/>
                <a:gd name="connsiteX95" fmla="*/ 11532 w 273613"/>
                <a:gd name="connsiteY95" fmla="*/ 451988 h 467670"/>
                <a:gd name="connsiteX96" fmla="*/ 17916 w 273613"/>
                <a:gd name="connsiteY96" fmla="*/ 443999 h 467670"/>
                <a:gd name="connsiteX97" fmla="*/ 7103 w 273613"/>
                <a:gd name="connsiteY97" fmla="*/ 445205 h 467670"/>
                <a:gd name="connsiteX98" fmla="*/ 457 w 273613"/>
                <a:gd name="connsiteY98" fmla="*/ 441381 h 467670"/>
                <a:gd name="connsiteX99" fmla="*/ 3011 w 273613"/>
                <a:gd name="connsiteY99" fmla="*/ 434409 h 467670"/>
                <a:gd name="connsiteX100" fmla="*/ 44999 w 273613"/>
                <a:gd name="connsiteY100" fmla="*/ 396170 h 467670"/>
                <a:gd name="connsiteX101" fmla="*/ 55984 w 273613"/>
                <a:gd name="connsiteY101" fmla="*/ 392729 h 467670"/>
                <a:gd name="connsiteX102" fmla="*/ 76689 w 273613"/>
                <a:gd name="connsiteY102" fmla="*/ 391809 h 467670"/>
                <a:gd name="connsiteX103" fmla="*/ 76769 w 273613"/>
                <a:gd name="connsiteY103" fmla="*/ 395461 h 467670"/>
                <a:gd name="connsiteX104" fmla="*/ 77969 w 273613"/>
                <a:gd name="connsiteY104" fmla="*/ 396850 h 467670"/>
                <a:gd name="connsiteX105" fmla="*/ 78552 w 273613"/>
                <a:gd name="connsiteY105" fmla="*/ 393210 h 467670"/>
                <a:gd name="connsiteX106" fmla="*/ 84810 w 273613"/>
                <a:gd name="connsiteY106" fmla="*/ 388226 h 467670"/>
                <a:gd name="connsiteX107" fmla="*/ 88479 w 273613"/>
                <a:gd name="connsiteY107" fmla="*/ 385643 h 467670"/>
                <a:gd name="connsiteX108" fmla="*/ 90342 w 273613"/>
                <a:gd name="connsiteY108" fmla="*/ 385511 h 467670"/>
                <a:gd name="connsiteX109" fmla="*/ 82656 w 273613"/>
                <a:gd name="connsiteY109" fmla="*/ 390455 h 467670"/>
                <a:gd name="connsiteX110" fmla="*/ 82701 w 273613"/>
                <a:gd name="connsiteY110" fmla="*/ 375282 h 467670"/>
                <a:gd name="connsiteX111" fmla="*/ 86965 w 273613"/>
                <a:gd name="connsiteY111" fmla="*/ 376179 h 467670"/>
                <a:gd name="connsiteX112" fmla="*/ 84639 w 273613"/>
                <a:gd name="connsiteY112" fmla="*/ 374459 h 467670"/>
                <a:gd name="connsiteX113" fmla="*/ 88433 w 273613"/>
                <a:gd name="connsiteY113" fmla="*/ 366315 h 467670"/>
                <a:gd name="connsiteX114" fmla="*/ 90331 w 273613"/>
                <a:gd name="connsiteY114" fmla="*/ 368458 h 467670"/>
                <a:gd name="connsiteX115" fmla="*/ 89016 w 273613"/>
                <a:gd name="connsiteY115" fmla="*/ 365229 h 467670"/>
                <a:gd name="connsiteX116" fmla="*/ 111573 w 273613"/>
                <a:gd name="connsiteY116" fmla="*/ 340077 h 467670"/>
                <a:gd name="connsiteX117" fmla="*/ 119414 w 273613"/>
                <a:gd name="connsiteY117" fmla="*/ 350593 h 467670"/>
                <a:gd name="connsiteX118" fmla="*/ 137080 w 273613"/>
                <a:gd name="connsiteY118" fmla="*/ 352016 h 467670"/>
                <a:gd name="connsiteX119" fmla="*/ 136639 w 273613"/>
                <a:gd name="connsiteY119" fmla="*/ 352113 h 467670"/>
                <a:gd name="connsiteX120" fmla="*/ 135251 w 273613"/>
                <a:gd name="connsiteY120" fmla="*/ 352256 h 467670"/>
                <a:gd name="connsiteX121" fmla="*/ 132485 w 273613"/>
                <a:gd name="connsiteY121" fmla="*/ 350581 h 467670"/>
                <a:gd name="connsiteX122" fmla="*/ 133330 w 273613"/>
                <a:gd name="connsiteY122" fmla="*/ 344003 h 467670"/>
                <a:gd name="connsiteX123" fmla="*/ 130404 w 273613"/>
                <a:gd name="connsiteY123" fmla="*/ 349524 h 467670"/>
                <a:gd name="connsiteX124" fmla="*/ 120437 w 273613"/>
                <a:gd name="connsiteY124" fmla="*/ 351347 h 467670"/>
                <a:gd name="connsiteX125" fmla="*/ 112568 w 273613"/>
                <a:gd name="connsiteY125" fmla="*/ 340643 h 467670"/>
                <a:gd name="connsiteX126" fmla="*/ 112939 w 273613"/>
                <a:gd name="connsiteY126" fmla="*/ 333488 h 467670"/>
                <a:gd name="connsiteX127" fmla="*/ 124569 w 273613"/>
                <a:gd name="connsiteY127" fmla="*/ 312205 h 467670"/>
                <a:gd name="connsiteX128" fmla="*/ 125392 w 273613"/>
                <a:gd name="connsiteY128" fmla="*/ 307787 h 467670"/>
                <a:gd name="connsiteX129" fmla="*/ 131890 w 273613"/>
                <a:gd name="connsiteY129" fmla="*/ 300426 h 467670"/>
                <a:gd name="connsiteX130" fmla="*/ 112185 w 273613"/>
                <a:gd name="connsiteY130" fmla="*/ 300701 h 467670"/>
                <a:gd name="connsiteX131" fmla="*/ 107676 w 273613"/>
                <a:gd name="connsiteY131" fmla="*/ 300158 h 467670"/>
                <a:gd name="connsiteX132" fmla="*/ 66196 w 273613"/>
                <a:gd name="connsiteY132" fmla="*/ 307142 h 467670"/>
                <a:gd name="connsiteX133" fmla="*/ 62916 w 273613"/>
                <a:gd name="connsiteY133" fmla="*/ 304427 h 467670"/>
                <a:gd name="connsiteX134" fmla="*/ 62327 w 273613"/>
                <a:gd name="connsiteY134" fmla="*/ 300472 h 467670"/>
                <a:gd name="connsiteX135" fmla="*/ 40765 w 273613"/>
                <a:gd name="connsiteY135" fmla="*/ 304627 h 467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273613" h="467670">
                  <a:moveTo>
                    <a:pt x="40765" y="304627"/>
                  </a:moveTo>
                  <a:cubicBezTo>
                    <a:pt x="47034" y="285979"/>
                    <a:pt x="58653" y="270137"/>
                    <a:pt x="67837" y="253021"/>
                  </a:cubicBezTo>
                  <a:cubicBezTo>
                    <a:pt x="81621" y="227332"/>
                    <a:pt x="95623" y="201763"/>
                    <a:pt x="109528" y="176142"/>
                  </a:cubicBezTo>
                  <a:cubicBezTo>
                    <a:pt x="128021" y="179303"/>
                    <a:pt x="129799" y="160929"/>
                    <a:pt x="139514" y="152842"/>
                  </a:cubicBezTo>
                  <a:cubicBezTo>
                    <a:pt x="140120" y="151945"/>
                    <a:pt x="141354" y="151831"/>
                    <a:pt x="142023" y="150956"/>
                  </a:cubicBezTo>
                  <a:cubicBezTo>
                    <a:pt x="141011" y="150968"/>
                    <a:pt x="140000" y="150894"/>
                    <a:pt x="138977" y="150762"/>
                  </a:cubicBezTo>
                  <a:cubicBezTo>
                    <a:pt x="133296" y="148025"/>
                    <a:pt x="127130" y="153745"/>
                    <a:pt x="121540" y="149745"/>
                  </a:cubicBezTo>
                  <a:cubicBezTo>
                    <a:pt x="136417" y="108905"/>
                    <a:pt x="153659" y="68780"/>
                    <a:pt x="158905" y="25055"/>
                  </a:cubicBezTo>
                  <a:cubicBezTo>
                    <a:pt x="159391" y="4052"/>
                    <a:pt x="178428" y="8727"/>
                    <a:pt x="189755" y="2703"/>
                  </a:cubicBezTo>
                  <a:cubicBezTo>
                    <a:pt x="203002" y="-4829"/>
                    <a:pt x="215478" y="5921"/>
                    <a:pt x="228668" y="4492"/>
                  </a:cubicBezTo>
                  <a:cubicBezTo>
                    <a:pt x="233320" y="3989"/>
                    <a:pt x="233600" y="9516"/>
                    <a:pt x="231223" y="13236"/>
                  </a:cubicBezTo>
                  <a:cubicBezTo>
                    <a:pt x="228662" y="17237"/>
                    <a:pt x="224353" y="18145"/>
                    <a:pt x="219890" y="18688"/>
                  </a:cubicBezTo>
                  <a:cubicBezTo>
                    <a:pt x="192338" y="22037"/>
                    <a:pt x="190743" y="24158"/>
                    <a:pt x="195693" y="51824"/>
                  </a:cubicBezTo>
                  <a:cubicBezTo>
                    <a:pt x="204517" y="47486"/>
                    <a:pt x="213655" y="38714"/>
                    <a:pt x="222502" y="50944"/>
                  </a:cubicBezTo>
                  <a:cubicBezTo>
                    <a:pt x="223748" y="54093"/>
                    <a:pt x="223553" y="56945"/>
                    <a:pt x="220736" y="59213"/>
                  </a:cubicBezTo>
                  <a:cubicBezTo>
                    <a:pt x="219821" y="60585"/>
                    <a:pt x="217621" y="60951"/>
                    <a:pt x="217678" y="63105"/>
                  </a:cubicBezTo>
                  <a:cubicBezTo>
                    <a:pt x="218667" y="61945"/>
                    <a:pt x="219901" y="61122"/>
                    <a:pt x="221313" y="60396"/>
                  </a:cubicBezTo>
                  <a:cubicBezTo>
                    <a:pt x="226159" y="60054"/>
                    <a:pt x="227794" y="63454"/>
                    <a:pt x="229291" y="67026"/>
                  </a:cubicBezTo>
                  <a:cubicBezTo>
                    <a:pt x="229548" y="68540"/>
                    <a:pt x="229411" y="70032"/>
                    <a:pt x="228845" y="71472"/>
                  </a:cubicBezTo>
                  <a:cubicBezTo>
                    <a:pt x="224113" y="76924"/>
                    <a:pt x="217244" y="77330"/>
                    <a:pt x="210917" y="79050"/>
                  </a:cubicBezTo>
                  <a:cubicBezTo>
                    <a:pt x="209506" y="79450"/>
                    <a:pt x="208077" y="79713"/>
                    <a:pt x="206643" y="79936"/>
                  </a:cubicBezTo>
                  <a:cubicBezTo>
                    <a:pt x="199596" y="80245"/>
                    <a:pt x="202431" y="84314"/>
                    <a:pt x="203694" y="87766"/>
                  </a:cubicBezTo>
                  <a:cubicBezTo>
                    <a:pt x="203836" y="89149"/>
                    <a:pt x="203871" y="90537"/>
                    <a:pt x="203894" y="91903"/>
                  </a:cubicBezTo>
                  <a:cubicBezTo>
                    <a:pt x="214672" y="105448"/>
                    <a:pt x="211917" y="121947"/>
                    <a:pt x="213895" y="137423"/>
                  </a:cubicBezTo>
                  <a:cubicBezTo>
                    <a:pt x="214318" y="143698"/>
                    <a:pt x="210626" y="147407"/>
                    <a:pt x="205682" y="150128"/>
                  </a:cubicBezTo>
                  <a:cubicBezTo>
                    <a:pt x="200807" y="152814"/>
                    <a:pt x="199927" y="157574"/>
                    <a:pt x="198859" y="162283"/>
                  </a:cubicBezTo>
                  <a:cubicBezTo>
                    <a:pt x="198487" y="163912"/>
                    <a:pt x="199247" y="166644"/>
                    <a:pt x="200076" y="166438"/>
                  </a:cubicBezTo>
                  <a:cubicBezTo>
                    <a:pt x="202916" y="165724"/>
                    <a:pt x="200167" y="162175"/>
                    <a:pt x="202265" y="160615"/>
                  </a:cubicBezTo>
                  <a:cubicBezTo>
                    <a:pt x="203139" y="159340"/>
                    <a:pt x="204197" y="158306"/>
                    <a:pt x="205408" y="157409"/>
                  </a:cubicBezTo>
                  <a:cubicBezTo>
                    <a:pt x="213243" y="154883"/>
                    <a:pt x="222033" y="148327"/>
                    <a:pt x="226136" y="162112"/>
                  </a:cubicBezTo>
                  <a:cubicBezTo>
                    <a:pt x="226611" y="163701"/>
                    <a:pt x="226862" y="163861"/>
                    <a:pt x="227868" y="162981"/>
                  </a:cubicBezTo>
                  <a:cubicBezTo>
                    <a:pt x="245693" y="147327"/>
                    <a:pt x="245527" y="166833"/>
                    <a:pt x="251237" y="174942"/>
                  </a:cubicBezTo>
                  <a:cubicBezTo>
                    <a:pt x="251917" y="176377"/>
                    <a:pt x="251928" y="177834"/>
                    <a:pt x="251397" y="179314"/>
                  </a:cubicBezTo>
                  <a:cubicBezTo>
                    <a:pt x="245333" y="183423"/>
                    <a:pt x="244333" y="179640"/>
                    <a:pt x="231560" y="183012"/>
                  </a:cubicBezTo>
                  <a:cubicBezTo>
                    <a:pt x="224342" y="184915"/>
                    <a:pt x="215632" y="183223"/>
                    <a:pt x="209060" y="188018"/>
                  </a:cubicBezTo>
                  <a:cubicBezTo>
                    <a:pt x="203905" y="191779"/>
                    <a:pt x="199264" y="192916"/>
                    <a:pt x="195750" y="186047"/>
                  </a:cubicBezTo>
                  <a:cubicBezTo>
                    <a:pt x="197127" y="190356"/>
                    <a:pt x="201270" y="194316"/>
                    <a:pt x="197013" y="199282"/>
                  </a:cubicBezTo>
                  <a:cubicBezTo>
                    <a:pt x="194995" y="201631"/>
                    <a:pt x="192052" y="203437"/>
                    <a:pt x="191458" y="206386"/>
                  </a:cubicBezTo>
                  <a:cubicBezTo>
                    <a:pt x="192549" y="208638"/>
                    <a:pt x="194030" y="209061"/>
                    <a:pt x="195715" y="209227"/>
                  </a:cubicBezTo>
                  <a:cubicBezTo>
                    <a:pt x="201356" y="209781"/>
                    <a:pt x="207483" y="201237"/>
                    <a:pt x="211900" y="207786"/>
                  </a:cubicBezTo>
                  <a:cubicBezTo>
                    <a:pt x="216284" y="214284"/>
                    <a:pt x="210694" y="221051"/>
                    <a:pt x="207380" y="227269"/>
                  </a:cubicBezTo>
                  <a:cubicBezTo>
                    <a:pt x="206185" y="229509"/>
                    <a:pt x="200836" y="230949"/>
                    <a:pt x="205380" y="234853"/>
                  </a:cubicBezTo>
                  <a:cubicBezTo>
                    <a:pt x="206202" y="236070"/>
                    <a:pt x="206608" y="237344"/>
                    <a:pt x="206597" y="238785"/>
                  </a:cubicBezTo>
                  <a:cubicBezTo>
                    <a:pt x="193698" y="241322"/>
                    <a:pt x="200156" y="254666"/>
                    <a:pt x="192595" y="262553"/>
                  </a:cubicBezTo>
                  <a:cubicBezTo>
                    <a:pt x="208157" y="255198"/>
                    <a:pt x="219896" y="244282"/>
                    <a:pt x="237292" y="246271"/>
                  </a:cubicBezTo>
                  <a:cubicBezTo>
                    <a:pt x="245945" y="247260"/>
                    <a:pt x="251300" y="231818"/>
                    <a:pt x="263118" y="237190"/>
                  </a:cubicBezTo>
                  <a:cubicBezTo>
                    <a:pt x="266141" y="239487"/>
                    <a:pt x="265221" y="242071"/>
                    <a:pt x="263667" y="244700"/>
                  </a:cubicBezTo>
                  <a:cubicBezTo>
                    <a:pt x="262850" y="245951"/>
                    <a:pt x="260958" y="246580"/>
                    <a:pt x="261381" y="248460"/>
                  </a:cubicBezTo>
                  <a:cubicBezTo>
                    <a:pt x="261392" y="248328"/>
                    <a:pt x="261489" y="249369"/>
                    <a:pt x="261489" y="249369"/>
                  </a:cubicBezTo>
                  <a:cubicBezTo>
                    <a:pt x="261489" y="249369"/>
                    <a:pt x="262490" y="249094"/>
                    <a:pt x="262490" y="249032"/>
                  </a:cubicBezTo>
                  <a:cubicBezTo>
                    <a:pt x="262981" y="247540"/>
                    <a:pt x="263993" y="246523"/>
                    <a:pt x="265210" y="245585"/>
                  </a:cubicBezTo>
                  <a:cubicBezTo>
                    <a:pt x="267010" y="244431"/>
                    <a:pt x="268827" y="244237"/>
                    <a:pt x="270736" y="245208"/>
                  </a:cubicBezTo>
                  <a:cubicBezTo>
                    <a:pt x="275428" y="254706"/>
                    <a:pt x="275194" y="262633"/>
                    <a:pt x="263873" y="266994"/>
                  </a:cubicBezTo>
                  <a:cubicBezTo>
                    <a:pt x="262267" y="266108"/>
                    <a:pt x="260901" y="265839"/>
                    <a:pt x="260981" y="268474"/>
                  </a:cubicBezTo>
                  <a:cubicBezTo>
                    <a:pt x="256826" y="272297"/>
                    <a:pt x="261261" y="272400"/>
                    <a:pt x="263187" y="273263"/>
                  </a:cubicBezTo>
                  <a:cubicBezTo>
                    <a:pt x="267142" y="275029"/>
                    <a:pt x="271554" y="276166"/>
                    <a:pt x="272262" y="281487"/>
                  </a:cubicBezTo>
                  <a:cubicBezTo>
                    <a:pt x="271959" y="283921"/>
                    <a:pt x="270633" y="285482"/>
                    <a:pt x="268307" y="286208"/>
                  </a:cubicBezTo>
                  <a:cubicBezTo>
                    <a:pt x="254671" y="283744"/>
                    <a:pt x="260478" y="297443"/>
                    <a:pt x="255266" y="301981"/>
                  </a:cubicBezTo>
                  <a:cubicBezTo>
                    <a:pt x="254386" y="303210"/>
                    <a:pt x="253380" y="304318"/>
                    <a:pt x="252277" y="305347"/>
                  </a:cubicBezTo>
                  <a:cubicBezTo>
                    <a:pt x="243201" y="316783"/>
                    <a:pt x="229491" y="318634"/>
                    <a:pt x="217192" y="317777"/>
                  </a:cubicBezTo>
                  <a:cubicBezTo>
                    <a:pt x="207083" y="317074"/>
                    <a:pt x="201882" y="319537"/>
                    <a:pt x="197893" y="327573"/>
                  </a:cubicBezTo>
                  <a:cubicBezTo>
                    <a:pt x="194487" y="334431"/>
                    <a:pt x="188395" y="339289"/>
                    <a:pt x="183743" y="346809"/>
                  </a:cubicBezTo>
                  <a:cubicBezTo>
                    <a:pt x="187977" y="348867"/>
                    <a:pt x="193469" y="347278"/>
                    <a:pt x="196195" y="353119"/>
                  </a:cubicBezTo>
                  <a:cubicBezTo>
                    <a:pt x="198830" y="358765"/>
                    <a:pt x="200230" y="351479"/>
                    <a:pt x="202482" y="350627"/>
                  </a:cubicBezTo>
                  <a:cubicBezTo>
                    <a:pt x="203614" y="349558"/>
                    <a:pt x="204882" y="348735"/>
                    <a:pt x="206260" y="348055"/>
                  </a:cubicBezTo>
                  <a:cubicBezTo>
                    <a:pt x="220781" y="336871"/>
                    <a:pt x="237058" y="333436"/>
                    <a:pt x="254963" y="336814"/>
                  </a:cubicBezTo>
                  <a:cubicBezTo>
                    <a:pt x="257540" y="337300"/>
                    <a:pt x="260638" y="336288"/>
                    <a:pt x="261769" y="339763"/>
                  </a:cubicBezTo>
                  <a:cubicBezTo>
                    <a:pt x="262758" y="342803"/>
                    <a:pt x="261038" y="345043"/>
                    <a:pt x="259066" y="346987"/>
                  </a:cubicBezTo>
                  <a:cubicBezTo>
                    <a:pt x="253677" y="352301"/>
                    <a:pt x="247099" y="353702"/>
                    <a:pt x="239618" y="354016"/>
                  </a:cubicBezTo>
                  <a:cubicBezTo>
                    <a:pt x="228422" y="354485"/>
                    <a:pt x="218564" y="357262"/>
                    <a:pt x="213952" y="369984"/>
                  </a:cubicBezTo>
                  <a:cubicBezTo>
                    <a:pt x="211409" y="376996"/>
                    <a:pt x="204751" y="386557"/>
                    <a:pt x="199482" y="386683"/>
                  </a:cubicBezTo>
                  <a:cubicBezTo>
                    <a:pt x="189069" y="386935"/>
                    <a:pt x="182131" y="397450"/>
                    <a:pt x="171547" y="394050"/>
                  </a:cubicBezTo>
                  <a:cubicBezTo>
                    <a:pt x="170072" y="393798"/>
                    <a:pt x="168609" y="393478"/>
                    <a:pt x="167146" y="393221"/>
                  </a:cubicBezTo>
                  <a:cubicBezTo>
                    <a:pt x="157013" y="396044"/>
                    <a:pt x="147595" y="397930"/>
                    <a:pt x="142332" y="410092"/>
                  </a:cubicBezTo>
                  <a:cubicBezTo>
                    <a:pt x="139143" y="417458"/>
                    <a:pt x="129067" y="422236"/>
                    <a:pt x="120095" y="424493"/>
                  </a:cubicBezTo>
                  <a:cubicBezTo>
                    <a:pt x="113654" y="426116"/>
                    <a:pt x="111168" y="422470"/>
                    <a:pt x="112345" y="416167"/>
                  </a:cubicBezTo>
                  <a:cubicBezTo>
                    <a:pt x="113151" y="408720"/>
                    <a:pt x="120615" y="406897"/>
                    <a:pt x="124295" y="401936"/>
                  </a:cubicBezTo>
                  <a:cubicBezTo>
                    <a:pt x="124398" y="400805"/>
                    <a:pt x="124307" y="399702"/>
                    <a:pt x="123826" y="398690"/>
                  </a:cubicBezTo>
                  <a:cubicBezTo>
                    <a:pt x="115671" y="399456"/>
                    <a:pt x="107499" y="398239"/>
                    <a:pt x="98520" y="400199"/>
                  </a:cubicBezTo>
                  <a:cubicBezTo>
                    <a:pt x="101909" y="404405"/>
                    <a:pt x="111482" y="402565"/>
                    <a:pt x="109413" y="408606"/>
                  </a:cubicBezTo>
                  <a:cubicBezTo>
                    <a:pt x="106727" y="416452"/>
                    <a:pt x="102047" y="424928"/>
                    <a:pt x="94120" y="428454"/>
                  </a:cubicBezTo>
                  <a:cubicBezTo>
                    <a:pt x="88376" y="431008"/>
                    <a:pt x="82838" y="435409"/>
                    <a:pt x="75986" y="435129"/>
                  </a:cubicBezTo>
                  <a:cubicBezTo>
                    <a:pt x="69534" y="434860"/>
                    <a:pt x="71191" y="439352"/>
                    <a:pt x="71088" y="442896"/>
                  </a:cubicBezTo>
                  <a:cubicBezTo>
                    <a:pt x="70688" y="443907"/>
                    <a:pt x="69974" y="444684"/>
                    <a:pt x="69323" y="445513"/>
                  </a:cubicBezTo>
                  <a:cubicBezTo>
                    <a:pt x="68934" y="446005"/>
                    <a:pt x="66534" y="447754"/>
                    <a:pt x="68797" y="447211"/>
                  </a:cubicBezTo>
                  <a:cubicBezTo>
                    <a:pt x="75095" y="445685"/>
                    <a:pt x="83330" y="445982"/>
                    <a:pt x="84342" y="436466"/>
                  </a:cubicBezTo>
                  <a:cubicBezTo>
                    <a:pt x="86067" y="430871"/>
                    <a:pt x="90022" y="429580"/>
                    <a:pt x="95269" y="430768"/>
                  </a:cubicBezTo>
                  <a:cubicBezTo>
                    <a:pt x="104504" y="436066"/>
                    <a:pt x="102927" y="443279"/>
                    <a:pt x="96949" y="449114"/>
                  </a:cubicBezTo>
                  <a:cubicBezTo>
                    <a:pt x="91645" y="454297"/>
                    <a:pt x="86753" y="461852"/>
                    <a:pt x="77203" y="459795"/>
                  </a:cubicBezTo>
                  <a:cubicBezTo>
                    <a:pt x="76112" y="458503"/>
                    <a:pt x="76415" y="457138"/>
                    <a:pt x="77032" y="455760"/>
                  </a:cubicBezTo>
                  <a:cubicBezTo>
                    <a:pt x="75980" y="456206"/>
                    <a:pt x="76586" y="457520"/>
                    <a:pt x="75809" y="458126"/>
                  </a:cubicBezTo>
                  <a:cubicBezTo>
                    <a:pt x="73386" y="468516"/>
                    <a:pt x="67539" y="469996"/>
                    <a:pt x="59030" y="464630"/>
                  </a:cubicBezTo>
                  <a:cubicBezTo>
                    <a:pt x="50640" y="461601"/>
                    <a:pt x="54406" y="447022"/>
                    <a:pt x="42513" y="447319"/>
                  </a:cubicBezTo>
                  <a:cubicBezTo>
                    <a:pt x="41096" y="447268"/>
                    <a:pt x="39747" y="446942"/>
                    <a:pt x="38473" y="446439"/>
                  </a:cubicBezTo>
                  <a:cubicBezTo>
                    <a:pt x="31661" y="447748"/>
                    <a:pt x="29980" y="457898"/>
                    <a:pt x="21334" y="456229"/>
                  </a:cubicBezTo>
                  <a:cubicBezTo>
                    <a:pt x="17630" y="455515"/>
                    <a:pt x="12944" y="456160"/>
                    <a:pt x="11532" y="451988"/>
                  </a:cubicBezTo>
                  <a:cubicBezTo>
                    <a:pt x="9898" y="447159"/>
                    <a:pt x="16007" y="447056"/>
                    <a:pt x="17916" y="443999"/>
                  </a:cubicBezTo>
                  <a:cubicBezTo>
                    <a:pt x="14064" y="442444"/>
                    <a:pt x="10789" y="445770"/>
                    <a:pt x="7103" y="445205"/>
                  </a:cubicBezTo>
                  <a:cubicBezTo>
                    <a:pt x="4360" y="444787"/>
                    <a:pt x="1668" y="444307"/>
                    <a:pt x="457" y="441381"/>
                  </a:cubicBezTo>
                  <a:cubicBezTo>
                    <a:pt x="-806" y="438335"/>
                    <a:pt x="714" y="436106"/>
                    <a:pt x="3011" y="434409"/>
                  </a:cubicBezTo>
                  <a:cubicBezTo>
                    <a:pt x="18310" y="423093"/>
                    <a:pt x="26511" y="403977"/>
                    <a:pt x="44999" y="396170"/>
                  </a:cubicBezTo>
                  <a:cubicBezTo>
                    <a:pt x="49806" y="398387"/>
                    <a:pt x="52149" y="395747"/>
                    <a:pt x="55984" y="392729"/>
                  </a:cubicBezTo>
                  <a:cubicBezTo>
                    <a:pt x="61716" y="388226"/>
                    <a:pt x="69391" y="379271"/>
                    <a:pt x="76689" y="391809"/>
                  </a:cubicBezTo>
                  <a:cubicBezTo>
                    <a:pt x="77203" y="393004"/>
                    <a:pt x="77198" y="394250"/>
                    <a:pt x="76769" y="395461"/>
                  </a:cubicBezTo>
                  <a:cubicBezTo>
                    <a:pt x="77181" y="395907"/>
                    <a:pt x="77569" y="396387"/>
                    <a:pt x="77969" y="396850"/>
                  </a:cubicBezTo>
                  <a:cubicBezTo>
                    <a:pt x="77758" y="395570"/>
                    <a:pt x="77929" y="394364"/>
                    <a:pt x="78552" y="393210"/>
                  </a:cubicBezTo>
                  <a:cubicBezTo>
                    <a:pt x="80295" y="391095"/>
                    <a:pt x="83399" y="390735"/>
                    <a:pt x="84810" y="388226"/>
                  </a:cubicBezTo>
                  <a:cubicBezTo>
                    <a:pt x="85810" y="387037"/>
                    <a:pt x="86965" y="386026"/>
                    <a:pt x="88479" y="385643"/>
                  </a:cubicBezTo>
                  <a:cubicBezTo>
                    <a:pt x="89634" y="385351"/>
                    <a:pt x="90342" y="385511"/>
                    <a:pt x="90342" y="385511"/>
                  </a:cubicBezTo>
                  <a:cubicBezTo>
                    <a:pt x="86250" y="384534"/>
                    <a:pt x="85050" y="388489"/>
                    <a:pt x="82656" y="390455"/>
                  </a:cubicBezTo>
                  <a:cubicBezTo>
                    <a:pt x="72603" y="385340"/>
                    <a:pt x="73266" y="380288"/>
                    <a:pt x="82701" y="375282"/>
                  </a:cubicBezTo>
                  <a:cubicBezTo>
                    <a:pt x="84284" y="374687"/>
                    <a:pt x="85153" y="377705"/>
                    <a:pt x="86965" y="376179"/>
                  </a:cubicBezTo>
                  <a:cubicBezTo>
                    <a:pt x="85799" y="376276"/>
                    <a:pt x="85027" y="375704"/>
                    <a:pt x="84639" y="374459"/>
                  </a:cubicBezTo>
                  <a:cubicBezTo>
                    <a:pt x="83930" y="370772"/>
                    <a:pt x="84399" y="367652"/>
                    <a:pt x="88433" y="366315"/>
                  </a:cubicBezTo>
                  <a:cubicBezTo>
                    <a:pt x="89514" y="366561"/>
                    <a:pt x="90188" y="367280"/>
                    <a:pt x="90331" y="368458"/>
                  </a:cubicBezTo>
                  <a:cubicBezTo>
                    <a:pt x="91931" y="366555"/>
                    <a:pt x="88365" y="366823"/>
                    <a:pt x="89016" y="365229"/>
                  </a:cubicBezTo>
                  <a:cubicBezTo>
                    <a:pt x="98303" y="358377"/>
                    <a:pt x="99623" y="344438"/>
                    <a:pt x="111573" y="340077"/>
                  </a:cubicBezTo>
                  <a:cubicBezTo>
                    <a:pt x="115768" y="342403"/>
                    <a:pt x="116677" y="347187"/>
                    <a:pt x="119414" y="350593"/>
                  </a:cubicBezTo>
                  <a:cubicBezTo>
                    <a:pt x="125147" y="353953"/>
                    <a:pt x="131107" y="354268"/>
                    <a:pt x="137080" y="352016"/>
                  </a:cubicBezTo>
                  <a:cubicBezTo>
                    <a:pt x="136794" y="351621"/>
                    <a:pt x="136680" y="352096"/>
                    <a:pt x="136639" y="352113"/>
                  </a:cubicBezTo>
                  <a:cubicBezTo>
                    <a:pt x="134628" y="352982"/>
                    <a:pt x="137411" y="351473"/>
                    <a:pt x="135251" y="352256"/>
                  </a:cubicBezTo>
                  <a:cubicBezTo>
                    <a:pt x="134033" y="351999"/>
                    <a:pt x="132999" y="351524"/>
                    <a:pt x="132485" y="350581"/>
                  </a:cubicBezTo>
                  <a:cubicBezTo>
                    <a:pt x="131187" y="348227"/>
                    <a:pt x="130107" y="345809"/>
                    <a:pt x="133330" y="344003"/>
                  </a:cubicBezTo>
                  <a:cubicBezTo>
                    <a:pt x="130307" y="344775"/>
                    <a:pt x="131530" y="347787"/>
                    <a:pt x="130404" y="349524"/>
                  </a:cubicBezTo>
                  <a:cubicBezTo>
                    <a:pt x="127787" y="353559"/>
                    <a:pt x="124124" y="352724"/>
                    <a:pt x="120437" y="351347"/>
                  </a:cubicBezTo>
                  <a:cubicBezTo>
                    <a:pt x="117106" y="348301"/>
                    <a:pt x="116403" y="343323"/>
                    <a:pt x="112568" y="340643"/>
                  </a:cubicBezTo>
                  <a:cubicBezTo>
                    <a:pt x="110693" y="338100"/>
                    <a:pt x="110573" y="334265"/>
                    <a:pt x="112939" y="333488"/>
                  </a:cubicBezTo>
                  <a:cubicBezTo>
                    <a:pt x="123798" y="329922"/>
                    <a:pt x="122232" y="320092"/>
                    <a:pt x="124569" y="312205"/>
                  </a:cubicBezTo>
                  <a:cubicBezTo>
                    <a:pt x="124558" y="310673"/>
                    <a:pt x="124838" y="309210"/>
                    <a:pt x="125392" y="307787"/>
                  </a:cubicBezTo>
                  <a:cubicBezTo>
                    <a:pt x="127015" y="304936"/>
                    <a:pt x="129061" y="302478"/>
                    <a:pt x="131890" y="300426"/>
                  </a:cubicBezTo>
                  <a:cubicBezTo>
                    <a:pt x="125307" y="303221"/>
                    <a:pt x="118632" y="307422"/>
                    <a:pt x="112185" y="300701"/>
                  </a:cubicBezTo>
                  <a:cubicBezTo>
                    <a:pt x="110562" y="299009"/>
                    <a:pt x="110162" y="297820"/>
                    <a:pt x="107676" y="300158"/>
                  </a:cubicBezTo>
                  <a:cubicBezTo>
                    <a:pt x="95503" y="311599"/>
                    <a:pt x="80352" y="306656"/>
                    <a:pt x="66196" y="307142"/>
                  </a:cubicBezTo>
                  <a:cubicBezTo>
                    <a:pt x="64848" y="306524"/>
                    <a:pt x="63733" y="305604"/>
                    <a:pt x="62916" y="304427"/>
                  </a:cubicBezTo>
                  <a:cubicBezTo>
                    <a:pt x="61053" y="303353"/>
                    <a:pt x="66619" y="300484"/>
                    <a:pt x="62327" y="300472"/>
                  </a:cubicBezTo>
                  <a:cubicBezTo>
                    <a:pt x="54966" y="300449"/>
                    <a:pt x="48646" y="306633"/>
                    <a:pt x="40765" y="304627"/>
                  </a:cubicBezTo>
                  <a:close/>
                </a:path>
              </a:pathLst>
            </a:custGeom>
            <a:grpFill/>
            <a:ln w="5715" cap="flat">
              <a:noFill/>
              <a:prstDash val="solid"/>
              <a:miter/>
            </a:ln>
          </p:spPr>
          <p:txBody>
            <a:bodyPr rtlCol="0" anchor="ctr"/>
            <a:lstStyle/>
            <a:p>
              <a:endParaRPr lang="zh-CN" altLang="en-US"/>
            </a:p>
          </p:txBody>
        </p:sp>
        <p:sp>
          <p:nvSpPr>
            <p:cNvPr id="591" name="任意多边形: 形状 590">
              <a:extLst>
                <a:ext uri="{FF2B5EF4-FFF2-40B4-BE49-F238E27FC236}">
                  <a16:creationId xmlns:a16="http://schemas.microsoft.com/office/drawing/2014/main" id="{4B0613DA-141F-EA1E-23D9-694B7DA956DB}"/>
                </a:ext>
              </a:extLst>
            </p:cNvPr>
            <p:cNvSpPr/>
            <p:nvPr/>
          </p:nvSpPr>
          <p:spPr>
            <a:xfrm>
              <a:off x="3034584" y="2646803"/>
              <a:ext cx="247147" cy="169685"/>
            </a:xfrm>
            <a:custGeom>
              <a:avLst/>
              <a:gdLst>
                <a:gd name="connsiteX0" fmla="*/ 179289 w 247147"/>
                <a:gd name="connsiteY0" fmla="*/ 134710 h 169685"/>
                <a:gd name="connsiteX1" fmla="*/ 97793 w 247147"/>
                <a:gd name="connsiteY1" fmla="*/ 169017 h 169685"/>
                <a:gd name="connsiteX2" fmla="*/ 77042 w 247147"/>
                <a:gd name="connsiteY2" fmla="*/ 167120 h 169685"/>
                <a:gd name="connsiteX3" fmla="*/ 73705 w 247147"/>
                <a:gd name="connsiteY3" fmla="*/ 160633 h 169685"/>
                <a:gd name="connsiteX4" fmla="*/ 74036 w 247147"/>
                <a:gd name="connsiteY4" fmla="*/ 158570 h 169685"/>
                <a:gd name="connsiteX5" fmla="*/ 69190 w 247147"/>
                <a:gd name="connsiteY5" fmla="*/ 155044 h 169685"/>
                <a:gd name="connsiteX6" fmla="*/ 43941 w 247147"/>
                <a:gd name="connsiteY6" fmla="*/ 132681 h 169685"/>
                <a:gd name="connsiteX7" fmla="*/ 46530 w 247147"/>
                <a:gd name="connsiteY7" fmla="*/ 110324 h 169685"/>
                <a:gd name="connsiteX8" fmla="*/ 44307 w 247147"/>
                <a:gd name="connsiteY8" fmla="*/ 105192 h 169685"/>
                <a:gd name="connsiteX9" fmla="*/ 44392 w 247147"/>
                <a:gd name="connsiteY9" fmla="*/ 101466 h 169685"/>
                <a:gd name="connsiteX10" fmla="*/ 42632 w 247147"/>
                <a:gd name="connsiteY10" fmla="*/ 103901 h 169685"/>
                <a:gd name="connsiteX11" fmla="*/ 34117 w 247147"/>
                <a:gd name="connsiteY11" fmla="*/ 107838 h 169685"/>
                <a:gd name="connsiteX12" fmla="*/ 27545 w 247147"/>
                <a:gd name="connsiteY12" fmla="*/ 96968 h 169685"/>
                <a:gd name="connsiteX13" fmla="*/ 35929 w 247147"/>
                <a:gd name="connsiteY13" fmla="*/ 88510 h 169685"/>
                <a:gd name="connsiteX14" fmla="*/ 57600 w 247147"/>
                <a:gd name="connsiteY14" fmla="*/ 74291 h 169685"/>
                <a:gd name="connsiteX15" fmla="*/ 43535 w 247147"/>
                <a:gd name="connsiteY15" fmla="*/ 78555 h 169685"/>
                <a:gd name="connsiteX16" fmla="*/ 30459 w 247147"/>
                <a:gd name="connsiteY16" fmla="*/ 82269 h 169685"/>
                <a:gd name="connsiteX17" fmla="*/ 19206 w 247147"/>
                <a:gd name="connsiteY17" fmla="*/ 87064 h 169685"/>
                <a:gd name="connsiteX18" fmla="*/ 878 w 247147"/>
                <a:gd name="connsiteY18" fmla="*/ 83641 h 169685"/>
                <a:gd name="connsiteX19" fmla="*/ 4 w 247147"/>
                <a:gd name="connsiteY19" fmla="*/ 79138 h 169685"/>
                <a:gd name="connsiteX20" fmla="*/ 3736 w 247147"/>
                <a:gd name="connsiteY20" fmla="*/ 73428 h 169685"/>
                <a:gd name="connsiteX21" fmla="*/ 7616 w 247147"/>
                <a:gd name="connsiteY21" fmla="*/ 70999 h 169685"/>
                <a:gd name="connsiteX22" fmla="*/ 23430 w 247147"/>
                <a:gd name="connsiteY22" fmla="*/ 55129 h 169685"/>
                <a:gd name="connsiteX23" fmla="*/ 32848 w 247147"/>
                <a:gd name="connsiteY23" fmla="*/ 43779 h 169685"/>
                <a:gd name="connsiteX24" fmla="*/ 40295 w 247147"/>
                <a:gd name="connsiteY24" fmla="*/ 39041 h 169685"/>
                <a:gd name="connsiteX25" fmla="*/ 40712 w 247147"/>
                <a:gd name="connsiteY25" fmla="*/ 35338 h 169685"/>
                <a:gd name="connsiteX26" fmla="*/ 52302 w 247147"/>
                <a:gd name="connsiteY26" fmla="*/ 21010 h 169685"/>
                <a:gd name="connsiteX27" fmla="*/ 54234 w 247147"/>
                <a:gd name="connsiteY27" fmla="*/ 17433 h 169685"/>
                <a:gd name="connsiteX28" fmla="*/ 57617 w 247147"/>
                <a:gd name="connsiteY28" fmla="*/ 15221 h 169685"/>
                <a:gd name="connsiteX29" fmla="*/ 59457 w 247147"/>
                <a:gd name="connsiteY29" fmla="*/ 14501 h 169685"/>
                <a:gd name="connsiteX30" fmla="*/ 63269 w 247147"/>
                <a:gd name="connsiteY30" fmla="*/ 14324 h 169685"/>
                <a:gd name="connsiteX31" fmla="*/ 68795 w 247147"/>
                <a:gd name="connsiteY31" fmla="*/ 13467 h 169685"/>
                <a:gd name="connsiteX32" fmla="*/ 72893 w 247147"/>
                <a:gd name="connsiteY32" fmla="*/ 13106 h 169685"/>
                <a:gd name="connsiteX33" fmla="*/ 78534 w 247147"/>
                <a:gd name="connsiteY33" fmla="*/ 15958 h 169685"/>
                <a:gd name="connsiteX34" fmla="*/ 77677 w 247147"/>
                <a:gd name="connsiteY34" fmla="*/ 34578 h 169685"/>
                <a:gd name="connsiteX35" fmla="*/ 78317 w 247147"/>
                <a:gd name="connsiteY35" fmla="*/ 43327 h 169685"/>
                <a:gd name="connsiteX36" fmla="*/ 74345 w 247147"/>
                <a:gd name="connsiteY36" fmla="*/ 54077 h 169685"/>
                <a:gd name="connsiteX37" fmla="*/ 70081 w 247147"/>
                <a:gd name="connsiteY37" fmla="*/ 54826 h 169685"/>
                <a:gd name="connsiteX38" fmla="*/ 66344 w 247147"/>
                <a:gd name="connsiteY38" fmla="*/ 57592 h 169685"/>
                <a:gd name="connsiteX39" fmla="*/ 68470 w 247147"/>
                <a:gd name="connsiteY39" fmla="*/ 60135 h 169685"/>
                <a:gd name="connsiteX40" fmla="*/ 79585 w 247147"/>
                <a:gd name="connsiteY40" fmla="*/ 51248 h 169685"/>
                <a:gd name="connsiteX41" fmla="*/ 91661 w 247147"/>
                <a:gd name="connsiteY41" fmla="*/ 38292 h 169685"/>
                <a:gd name="connsiteX42" fmla="*/ 95307 w 247147"/>
                <a:gd name="connsiteY42" fmla="*/ 36104 h 169685"/>
                <a:gd name="connsiteX43" fmla="*/ 107555 w 247147"/>
                <a:gd name="connsiteY43" fmla="*/ 29531 h 169685"/>
                <a:gd name="connsiteX44" fmla="*/ 116070 w 247147"/>
                <a:gd name="connsiteY44" fmla="*/ 21485 h 169685"/>
                <a:gd name="connsiteX45" fmla="*/ 123357 w 247147"/>
                <a:gd name="connsiteY45" fmla="*/ 29114 h 169685"/>
                <a:gd name="connsiteX46" fmla="*/ 128980 w 247147"/>
                <a:gd name="connsiteY46" fmla="*/ 31737 h 169685"/>
                <a:gd name="connsiteX47" fmla="*/ 123574 w 247147"/>
                <a:gd name="connsiteY47" fmla="*/ 29228 h 169685"/>
                <a:gd name="connsiteX48" fmla="*/ 116413 w 247147"/>
                <a:gd name="connsiteY48" fmla="*/ 22182 h 169685"/>
                <a:gd name="connsiteX49" fmla="*/ 147977 w 247147"/>
                <a:gd name="connsiteY49" fmla="*/ 356 h 169685"/>
                <a:gd name="connsiteX50" fmla="*/ 153943 w 247147"/>
                <a:gd name="connsiteY50" fmla="*/ 13358 h 169685"/>
                <a:gd name="connsiteX51" fmla="*/ 153052 w 247147"/>
                <a:gd name="connsiteY51" fmla="*/ 14501 h 169685"/>
                <a:gd name="connsiteX52" fmla="*/ 156018 w 247147"/>
                <a:gd name="connsiteY52" fmla="*/ 15838 h 169685"/>
                <a:gd name="connsiteX53" fmla="*/ 162350 w 247147"/>
                <a:gd name="connsiteY53" fmla="*/ 19747 h 169685"/>
                <a:gd name="connsiteX54" fmla="*/ 195457 w 247147"/>
                <a:gd name="connsiteY54" fmla="*/ 3608 h 169685"/>
                <a:gd name="connsiteX55" fmla="*/ 202418 w 247147"/>
                <a:gd name="connsiteY55" fmla="*/ 11992 h 169685"/>
                <a:gd name="connsiteX56" fmla="*/ 189113 w 247147"/>
                <a:gd name="connsiteY56" fmla="*/ 43024 h 169685"/>
                <a:gd name="connsiteX57" fmla="*/ 189045 w 247147"/>
                <a:gd name="connsiteY57" fmla="*/ 44299 h 169685"/>
                <a:gd name="connsiteX58" fmla="*/ 190234 w 247147"/>
                <a:gd name="connsiteY58" fmla="*/ 44910 h 169685"/>
                <a:gd name="connsiteX59" fmla="*/ 213185 w 247147"/>
                <a:gd name="connsiteY59" fmla="*/ 33646 h 169685"/>
                <a:gd name="connsiteX60" fmla="*/ 216368 w 247147"/>
                <a:gd name="connsiteY60" fmla="*/ 36201 h 169685"/>
                <a:gd name="connsiteX61" fmla="*/ 217117 w 247147"/>
                <a:gd name="connsiteY61" fmla="*/ 38098 h 169685"/>
                <a:gd name="connsiteX62" fmla="*/ 233828 w 247147"/>
                <a:gd name="connsiteY62" fmla="*/ 52443 h 169685"/>
                <a:gd name="connsiteX63" fmla="*/ 228250 w 247147"/>
                <a:gd name="connsiteY63" fmla="*/ 62227 h 169685"/>
                <a:gd name="connsiteX64" fmla="*/ 233519 w 247147"/>
                <a:gd name="connsiteY64" fmla="*/ 57055 h 169685"/>
                <a:gd name="connsiteX65" fmla="*/ 244846 w 247147"/>
                <a:gd name="connsiteY65" fmla="*/ 55992 h 169685"/>
                <a:gd name="connsiteX66" fmla="*/ 244000 w 247147"/>
                <a:gd name="connsiteY66" fmla="*/ 67582 h 169685"/>
                <a:gd name="connsiteX67" fmla="*/ 221300 w 247147"/>
                <a:gd name="connsiteY67" fmla="*/ 85778 h 169685"/>
                <a:gd name="connsiteX68" fmla="*/ 215711 w 247147"/>
                <a:gd name="connsiteY68" fmla="*/ 93339 h 169685"/>
                <a:gd name="connsiteX69" fmla="*/ 216254 w 247147"/>
                <a:gd name="connsiteY69" fmla="*/ 97563 h 169685"/>
                <a:gd name="connsiteX70" fmla="*/ 177420 w 247147"/>
                <a:gd name="connsiteY70" fmla="*/ 128029 h 169685"/>
                <a:gd name="connsiteX71" fmla="*/ 179289 w 247147"/>
                <a:gd name="connsiteY71" fmla="*/ 134710 h 169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47147" h="169685">
                  <a:moveTo>
                    <a:pt x="179289" y="134710"/>
                  </a:moveTo>
                  <a:cubicBezTo>
                    <a:pt x="154263" y="151232"/>
                    <a:pt x="128546" y="166131"/>
                    <a:pt x="97793" y="169017"/>
                  </a:cubicBezTo>
                  <a:cubicBezTo>
                    <a:pt x="90770" y="169675"/>
                    <a:pt x="83689" y="170732"/>
                    <a:pt x="77042" y="167120"/>
                  </a:cubicBezTo>
                  <a:cubicBezTo>
                    <a:pt x="75145" y="165394"/>
                    <a:pt x="72447" y="164165"/>
                    <a:pt x="73705" y="160633"/>
                  </a:cubicBezTo>
                  <a:cubicBezTo>
                    <a:pt x="73830" y="160279"/>
                    <a:pt x="78368" y="159330"/>
                    <a:pt x="74036" y="158570"/>
                  </a:cubicBezTo>
                  <a:cubicBezTo>
                    <a:pt x="71636" y="158147"/>
                    <a:pt x="69453" y="157090"/>
                    <a:pt x="69190" y="155044"/>
                  </a:cubicBezTo>
                  <a:cubicBezTo>
                    <a:pt x="67287" y="140099"/>
                    <a:pt x="53519" y="138785"/>
                    <a:pt x="43941" y="132681"/>
                  </a:cubicBezTo>
                  <a:cubicBezTo>
                    <a:pt x="37363" y="124383"/>
                    <a:pt x="39306" y="117056"/>
                    <a:pt x="46530" y="110324"/>
                  </a:cubicBezTo>
                  <a:cubicBezTo>
                    <a:pt x="48524" y="108467"/>
                    <a:pt x="48490" y="108438"/>
                    <a:pt x="44307" y="105192"/>
                  </a:cubicBezTo>
                  <a:cubicBezTo>
                    <a:pt x="43489" y="103946"/>
                    <a:pt x="43844" y="102706"/>
                    <a:pt x="44392" y="101466"/>
                  </a:cubicBezTo>
                  <a:cubicBezTo>
                    <a:pt x="42358" y="101203"/>
                    <a:pt x="43992" y="103638"/>
                    <a:pt x="42632" y="103901"/>
                  </a:cubicBezTo>
                  <a:cubicBezTo>
                    <a:pt x="41192" y="108307"/>
                    <a:pt x="38449" y="110707"/>
                    <a:pt x="34117" y="107838"/>
                  </a:cubicBezTo>
                  <a:cubicBezTo>
                    <a:pt x="30408" y="105381"/>
                    <a:pt x="27659" y="101392"/>
                    <a:pt x="27545" y="96968"/>
                  </a:cubicBezTo>
                  <a:cubicBezTo>
                    <a:pt x="27413" y="91905"/>
                    <a:pt x="32179" y="88082"/>
                    <a:pt x="35929" y="88510"/>
                  </a:cubicBezTo>
                  <a:cubicBezTo>
                    <a:pt x="47393" y="89813"/>
                    <a:pt x="52039" y="82058"/>
                    <a:pt x="57600" y="74291"/>
                  </a:cubicBezTo>
                  <a:cubicBezTo>
                    <a:pt x="51862" y="72588"/>
                    <a:pt x="46998" y="73811"/>
                    <a:pt x="43535" y="78555"/>
                  </a:cubicBezTo>
                  <a:cubicBezTo>
                    <a:pt x="39986" y="83418"/>
                    <a:pt x="35568" y="83412"/>
                    <a:pt x="30459" y="82269"/>
                  </a:cubicBezTo>
                  <a:cubicBezTo>
                    <a:pt x="25676" y="81201"/>
                    <a:pt x="22321" y="83350"/>
                    <a:pt x="19206" y="87064"/>
                  </a:cubicBezTo>
                  <a:cubicBezTo>
                    <a:pt x="8194" y="100203"/>
                    <a:pt x="8079" y="100112"/>
                    <a:pt x="878" y="83641"/>
                  </a:cubicBezTo>
                  <a:cubicBezTo>
                    <a:pt x="221" y="82212"/>
                    <a:pt x="-36" y="80703"/>
                    <a:pt x="4" y="79138"/>
                  </a:cubicBezTo>
                  <a:cubicBezTo>
                    <a:pt x="575" y="76794"/>
                    <a:pt x="1941" y="74977"/>
                    <a:pt x="3736" y="73428"/>
                  </a:cubicBezTo>
                  <a:cubicBezTo>
                    <a:pt x="4942" y="72485"/>
                    <a:pt x="6251" y="71697"/>
                    <a:pt x="7616" y="70999"/>
                  </a:cubicBezTo>
                  <a:cubicBezTo>
                    <a:pt x="14646" y="67456"/>
                    <a:pt x="23636" y="65890"/>
                    <a:pt x="23430" y="55129"/>
                  </a:cubicBezTo>
                  <a:cubicBezTo>
                    <a:pt x="26053" y="50928"/>
                    <a:pt x="28122" y="46248"/>
                    <a:pt x="32848" y="43779"/>
                  </a:cubicBezTo>
                  <a:cubicBezTo>
                    <a:pt x="35008" y="41676"/>
                    <a:pt x="41032" y="45779"/>
                    <a:pt x="40295" y="39041"/>
                  </a:cubicBezTo>
                  <a:cubicBezTo>
                    <a:pt x="39929" y="37721"/>
                    <a:pt x="40078" y="36515"/>
                    <a:pt x="40712" y="35338"/>
                  </a:cubicBezTo>
                  <a:cubicBezTo>
                    <a:pt x="44370" y="30366"/>
                    <a:pt x="57200" y="32880"/>
                    <a:pt x="52302" y="21010"/>
                  </a:cubicBezTo>
                  <a:cubicBezTo>
                    <a:pt x="52599" y="19627"/>
                    <a:pt x="53251" y="18439"/>
                    <a:pt x="54234" y="17433"/>
                  </a:cubicBezTo>
                  <a:cubicBezTo>
                    <a:pt x="55274" y="16564"/>
                    <a:pt x="56417" y="15833"/>
                    <a:pt x="57617" y="15221"/>
                  </a:cubicBezTo>
                  <a:cubicBezTo>
                    <a:pt x="58223" y="14975"/>
                    <a:pt x="58851" y="14747"/>
                    <a:pt x="59457" y="14501"/>
                  </a:cubicBezTo>
                  <a:cubicBezTo>
                    <a:pt x="60714" y="14198"/>
                    <a:pt x="62000" y="14152"/>
                    <a:pt x="63269" y="14324"/>
                  </a:cubicBezTo>
                  <a:cubicBezTo>
                    <a:pt x="65195" y="14781"/>
                    <a:pt x="66972" y="14021"/>
                    <a:pt x="68795" y="13467"/>
                  </a:cubicBezTo>
                  <a:cubicBezTo>
                    <a:pt x="70156" y="13141"/>
                    <a:pt x="71510" y="13044"/>
                    <a:pt x="72893" y="13106"/>
                  </a:cubicBezTo>
                  <a:cubicBezTo>
                    <a:pt x="75105" y="13415"/>
                    <a:pt x="77019" y="14272"/>
                    <a:pt x="78534" y="15958"/>
                  </a:cubicBezTo>
                  <a:cubicBezTo>
                    <a:pt x="82340" y="22359"/>
                    <a:pt x="82746" y="28594"/>
                    <a:pt x="77677" y="34578"/>
                  </a:cubicBezTo>
                  <a:cubicBezTo>
                    <a:pt x="75819" y="37652"/>
                    <a:pt x="75665" y="40373"/>
                    <a:pt x="78317" y="43327"/>
                  </a:cubicBezTo>
                  <a:cubicBezTo>
                    <a:pt x="83540" y="49162"/>
                    <a:pt x="78922" y="51683"/>
                    <a:pt x="74345" y="54077"/>
                  </a:cubicBezTo>
                  <a:cubicBezTo>
                    <a:pt x="72933" y="54403"/>
                    <a:pt x="71493" y="54626"/>
                    <a:pt x="70081" y="54826"/>
                  </a:cubicBezTo>
                  <a:cubicBezTo>
                    <a:pt x="68487" y="55272"/>
                    <a:pt x="67012" y="56060"/>
                    <a:pt x="66344" y="57592"/>
                  </a:cubicBezTo>
                  <a:cubicBezTo>
                    <a:pt x="65504" y="59529"/>
                    <a:pt x="66629" y="60592"/>
                    <a:pt x="68470" y="60135"/>
                  </a:cubicBezTo>
                  <a:cubicBezTo>
                    <a:pt x="73470" y="58878"/>
                    <a:pt x="76648" y="55129"/>
                    <a:pt x="79585" y="51248"/>
                  </a:cubicBezTo>
                  <a:cubicBezTo>
                    <a:pt x="83174" y="46505"/>
                    <a:pt x="87043" y="42047"/>
                    <a:pt x="91661" y="38292"/>
                  </a:cubicBezTo>
                  <a:cubicBezTo>
                    <a:pt x="92776" y="37407"/>
                    <a:pt x="94010" y="36692"/>
                    <a:pt x="95307" y="36104"/>
                  </a:cubicBezTo>
                  <a:cubicBezTo>
                    <a:pt x="99634" y="34383"/>
                    <a:pt x="104331" y="33332"/>
                    <a:pt x="107555" y="29531"/>
                  </a:cubicBezTo>
                  <a:cubicBezTo>
                    <a:pt x="110212" y="26657"/>
                    <a:pt x="110995" y="21782"/>
                    <a:pt x="116070" y="21485"/>
                  </a:cubicBezTo>
                  <a:cubicBezTo>
                    <a:pt x="118070" y="24433"/>
                    <a:pt x="121151" y="26354"/>
                    <a:pt x="123357" y="29114"/>
                  </a:cubicBezTo>
                  <a:cubicBezTo>
                    <a:pt x="125008" y="30474"/>
                    <a:pt x="126963" y="31172"/>
                    <a:pt x="128980" y="31737"/>
                  </a:cubicBezTo>
                  <a:cubicBezTo>
                    <a:pt x="127346" y="30537"/>
                    <a:pt x="125111" y="30640"/>
                    <a:pt x="123574" y="29228"/>
                  </a:cubicBezTo>
                  <a:cubicBezTo>
                    <a:pt x="125465" y="22531"/>
                    <a:pt x="118053" y="25302"/>
                    <a:pt x="116413" y="22182"/>
                  </a:cubicBezTo>
                  <a:cubicBezTo>
                    <a:pt x="122985" y="9220"/>
                    <a:pt x="135147" y="2911"/>
                    <a:pt x="147977" y="356"/>
                  </a:cubicBezTo>
                  <a:cubicBezTo>
                    <a:pt x="159664" y="-1976"/>
                    <a:pt x="154720" y="7689"/>
                    <a:pt x="153943" y="13358"/>
                  </a:cubicBezTo>
                  <a:cubicBezTo>
                    <a:pt x="153360" y="14078"/>
                    <a:pt x="153052" y="14501"/>
                    <a:pt x="153052" y="14501"/>
                  </a:cubicBezTo>
                  <a:cubicBezTo>
                    <a:pt x="153863" y="15284"/>
                    <a:pt x="154841" y="15718"/>
                    <a:pt x="156018" y="15838"/>
                  </a:cubicBezTo>
                  <a:cubicBezTo>
                    <a:pt x="159853" y="13312"/>
                    <a:pt x="151743" y="26765"/>
                    <a:pt x="162350" y="19747"/>
                  </a:cubicBezTo>
                  <a:cubicBezTo>
                    <a:pt x="172117" y="13289"/>
                    <a:pt x="184113" y="8449"/>
                    <a:pt x="195457" y="3608"/>
                  </a:cubicBezTo>
                  <a:cubicBezTo>
                    <a:pt x="201361" y="3665"/>
                    <a:pt x="206636" y="8151"/>
                    <a:pt x="202418" y="11992"/>
                  </a:cubicBezTo>
                  <a:cubicBezTo>
                    <a:pt x="192771" y="20776"/>
                    <a:pt x="196240" y="34063"/>
                    <a:pt x="189113" y="43024"/>
                  </a:cubicBezTo>
                  <a:cubicBezTo>
                    <a:pt x="189211" y="42944"/>
                    <a:pt x="189045" y="44299"/>
                    <a:pt x="189045" y="44299"/>
                  </a:cubicBezTo>
                  <a:cubicBezTo>
                    <a:pt x="189045" y="44299"/>
                    <a:pt x="190171" y="45065"/>
                    <a:pt x="190234" y="44910"/>
                  </a:cubicBezTo>
                  <a:cubicBezTo>
                    <a:pt x="196194" y="37487"/>
                    <a:pt x="203447" y="33000"/>
                    <a:pt x="213185" y="33646"/>
                  </a:cubicBezTo>
                  <a:cubicBezTo>
                    <a:pt x="214539" y="34126"/>
                    <a:pt x="215614" y="34972"/>
                    <a:pt x="216368" y="36201"/>
                  </a:cubicBezTo>
                  <a:cubicBezTo>
                    <a:pt x="216608" y="36835"/>
                    <a:pt x="216837" y="37492"/>
                    <a:pt x="217117" y="38098"/>
                  </a:cubicBezTo>
                  <a:cubicBezTo>
                    <a:pt x="222729" y="42824"/>
                    <a:pt x="232496" y="42744"/>
                    <a:pt x="233828" y="52443"/>
                  </a:cubicBezTo>
                  <a:cubicBezTo>
                    <a:pt x="233525" y="56392"/>
                    <a:pt x="232330" y="59855"/>
                    <a:pt x="228250" y="62227"/>
                  </a:cubicBezTo>
                  <a:cubicBezTo>
                    <a:pt x="231079" y="61118"/>
                    <a:pt x="232079" y="58884"/>
                    <a:pt x="233519" y="57055"/>
                  </a:cubicBezTo>
                  <a:cubicBezTo>
                    <a:pt x="236902" y="52746"/>
                    <a:pt x="241497" y="52929"/>
                    <a:pt x="244846" y="55992"/>
                  </a:cubicBezTo>
                  <a:cubicBezTo>
                    <a:pt x="248618" y="59444"/>
                    <a:pt x="247338" y="64210"/>
                    <a:pt x="244000" y="67582"/>
                  </a:cubicBezTo>
                  <a:cubicBezTo>
                    <a:pt x="237154" y="74491"/>
                    <a:pt x="230198" y="81286"/>
                    <a:pt x="221300" y="85778"/>
                  </a:cubicBezTo>
                  <a:cubicBezTo>
                    <a:pt x="218568" y="87156"/>
                    <a:pt x="212842" y="87344"/>
                    <a:pt x="215711" y="93339"/>
                  </a:cubicBezTo>
                  <a:cubicBezTo>
                    <a:pt x="216277" y="94722"/>
                    <a:pt x="216454" y="96105"/>
                    <a:pt x="216254" y="97563"/>
                  </a:cubicBezTo>
                  <a:cubicBezTo>
                    <a:pt x="207053" y="112485"/>
                    <a:pt x="195857" y="124715"/>
                    <a:pt x="177420" y="128029"/>
                  </a:cubicBezTo>
                  <a:cubicBezTo>
                    <a:pt x="176317" y="128229"/>
                    <a:pt x="181981" y="131464"/>
                    <a:pt x="179289" y="134710"/>
                  </a:cubicBezTo>
                  <a:close/>
                </a:path>
              </a:pathLst>
            </a:custGeom>
            <a:grpFill/>
            <a:ln w="5715" cap="flat">
              <a:noFill/>
              <a:prstDash val="solid"/>
              <a:miter/>
            </a:ln>
          </p:spPr>
          <p:txBody>
            <a:bodyPr rtlCol="0" anchor="ctr"/>
            <a:lstStyle/>
            <a:p>
              <a:endParaRPr lang="zh-CN" altLang="en-US"/>
            </a:p>
          </p:txBody>
        </p:sp>
        <p:sp>
          <p:nvSpPr>
            <p:cNvPr id="592" name="任意多边形: 形状 591">
              <a:extLst>
                <a:ext uri="{FF2B5EF4-FFF2-40B4-BE49-F238E27FC236}">
                  <a16:creationId xmlns:a16="http://schemas.microsoft.com/office/drawing/2014/main" id="{885A20F6-960C-71AB-A021-3BF1C7CC3DB1}"/>
                </a:ext>
              </a:extLst>
            </p:cNvPr>
            <p:cNvSpPr/>
            <p:nvPr/>
          </p:nvSpPr>
          <p:spPr>
            <a:xfrm>
              <a:off x="2930292" y="2525541"/>
              <a:ext cx="225717" cy="171029"/>
            </a:xfrm>
            <a:custGeom>
              <a:avLst/>
              <a:gdLst>
                <a:gd name="connsiteX0" fmla="*/ 181352 w 225717"/>
                <a:gd name="connsiteY0" fmla="*/ 137077 h 171029"/>
                <a:gd name="connsiteX1" fmla="*/ 174768 w 225717"/>
                <a:gd name="connsiteY1" fmla="*/ 137003 h 171029"/>
                <a:gd name="connsiteX2" fmla="*/ 171482 w 225717"/>
                <a:gd name="connsiteY2" fmla="*/ 137043 h 171029"/>
                <a:gd name="connsiteX3" fmla="*/ 168145 w 225717"/>
                <a:gd name="connsiteY3" fmla="*/ 137049 h 171029"/>
                <a:gd name="connsiteX4" fmla="*/ 164904 w 225717"/>
                <a:gd name="connsiteY4" fmla="*/ 137043 h 171029"/>
                <a:gd name="connsiteX5" fmla="*/ 164893 w 225717"/>
                <a:gd name="connsiteY5" fmla="*/ 137043 h 171029"/>
                <a:gd name="connsiteX6" fmla="*/ 161595 w 225717"/>
                <a:gd name="connsiteY6" fmla="*/ 140318 h 171029"/>
                <a:gd name="connsiteX7" fmla="*/ 158349 w 225717"/>
                <a:gd name="connsiteY7" fmla="*/ 140392 h 171029"/>
                <a:gd name="connsiteX8" fmla="*/ 137569 w 225717"/>
                <a:gd name="connsiteY8" fmla="*/ 149953 h 171029"/>
                <a:gd name="connsiteX9" fmla="*/ 133483 w 225717"/>
                <a:gd name="connsiteY9" fmla="*/ 151262 h 171029"/>
                <a:gd name="connsiteX10" fmla="*/ 112023 w 225717"/>
                <a:gd name="connsiteY10" fmla="*/ 154794 h 171029"/>
                <a:gd name="connsiteX11" fmla="*/ 86974 w 225717"/>
                <a:gd name="connsiteY11" fmla="*/ 156960 h 171029"/>
                <a:gd name="connsiteX12" fmla="*/ 82814 w 225717"/>
                <a:gd name="connsiteY12" fmla="*/ 159652 h 171029"/>
                <a:gd name="connsiteX13" fmla="*/ 72298 w 225717"/>
                <a:gd name="connsiteY13" fmla="*/ 171002 h 171029"/>
                <a:gd name="connsiteX14" fmla="*/ 53947 w 225717"/>
                <a:gd name="connsiteY14" fmla="*/ 160229 h 171029"/>
                <a:gd name="connsiteX15" fmla="*/ 55788 w 225717"/>
                <a:gd name="connsiteY15" fmla="*/ 156280 h 171029"/>
                <a:gd name="connsiteX16" fmla="*/ 59931 w 225717"/>
                <a:gd name="connsiteY16" fmla="*/ 154971 h 171029"/>
                <a:gd name="connsiteX17" fmla="*/ 77825 w 225717"/>
                <a:gd name="connsiteY17" fmla="*/ 138152 h 171029"/>
                <a:gd name="connsiteX18" fmla="*/ 50004 w 225717"/>
                <a:gd name="connsiteY18" fmla="*/ 152194 h 171029"/>
                <a:gd name="connsiteX19" fmla="*/ 14354 w 225717"/>
                <a:gd name="connsiteY19" fmla="*/ 150856 h 171029"/>
                <a:gd name="connsiteX20" fmla="*/ 11805 w 225717"/>
                <a:gd name="connsiteY20" fmla="*/ 147713 h 171029"/>
                <a:gd name="connsiteX21" fmla="*/ 3501 w 225717"/>
                <a:gd name="connsiteY21" fmla="*/ 137003 h 171029"/>
                <a:gd name="connsiteX22" fmla="*/ 341 w 225717"/>
                <a:gd name="connsiteY22" fmla="*/ 103382 h 171029"/>
                <a:gd name="connsiteX23" fmla="*/ 6616 w 225717"/>
                <a:gd name="connsiteY23" fmla="*/ 31133 h 171029"/>
                <a:gd name="connsiteX24" fmla="*/ 7027 w 225717"/>
                <a:gd name="connsiteY24" fmla="*/ 28475 h 171029"/>
                <a:gd name="connsiteX25" fmla="*/ 9708 w 225717"/>
                <a:gd name="connsiteY25" fmla="*/ 15199 h 171029"/>
                <a:gd name="connsiteX26" fmla="*/ 15177 w 225717"/>
                <a:gd name="connsiteY26" fmla="*/ 8684 h 171029"/>
                <a:gd name="connsiteX27" fmla="*/ 19766 w 225717"/>
                <a:gd name="connsiteY27" fmla="*/ 17320 h 171029"/>
                <a:gd name="connsiteX28" fmla="*/ 25252 w 225717"/>
                <a:gd name="connsiteY28" fmla="*/ 19743 h 171029"/>
                <a:gd name="connsiteX29" fmla="*/ 29887 w 225717"/>
                <a:gd name="connsiteY29" fmla="*/ 19360 h 171029"/>
                <a:gd name="connsiteX30" fmla="*/ 32156 w 225717"/>
                <a:gd name="connsiteY30" fmla="*/ 20006 h 171029"/>
                <a:gd name="connsiteX31" fmla="*/ 35317 w 225717"/>
                <a:gd name="connsiteY31" fmla="*/ 23315 h 171029"/>
                <a:gd name="connsiteX32" fmla="*/ 17171 w 225717"/>
                <a:gd name="connsiteY32" fmla="*/ 49764 h 171029"/>
                <a:gd name="connsiteX33" fmla="*/ 37288 w 225717"/>
                <a:gd name="connsiteY33" fmla="*/ 33230 h 171029"/>
                <a:gd name="connsiteX34" fmla="*/ 57908 w 225717"/>
                <a:gd name="connsiteY34" fmla="*/ 25601 h 171029"/>
                <a:gd name="connsiteX35" fmla="*/ 70430 w 225717"/>
                <a:gd name="connsiteY35" fmla="*/ 23937 h 171029"/>
                <a:gd name="connsiteX36" fmla="*/ 72327 w 225717"/>
                <a:gd name="connsiteY36" fmla="*/ 25972 h 171029"/>
                <a:gd name="connsiteX37" fmla="*/ 71898 w 225717"/>
                <a:gd name="connsiteY37" fmla="*/ 23217 h 171029"/>
                <a:gd name="connsiteX38" fmla="*/ 73413 w 225717"/>
                <a:gd name="connsiteY38" fmla="*/ 19394 h 171029"/>
                <a:gd name="connsiteX39" fmla="*/ 92627 w 225717"/>
                <a:gd name="connsiteY39" fmla="*/ 22886 h 171029"/>
                <a:gd name="connsiteX40" fmla="*/ 104239 w 225717"/>
                <a:gd name="connsiteY40" fmla="*/ 32870 h 171029"/>
                <a:gd name="connsiteX41" fmla="*/ 126608 w 225717"/>
                <a:gd name="connsiteY41" fmla="*/ 39842 h 171029"/>
                <a:gd name="connsiteX42" fmla="*/ 127900 w 225717"/>
                <a:gd name="connsiteY42" fmla="*/ 39757 h 171029"/>
                <a:gd name="connsiteX43" fmla="*/ 126968 w 225717"/>
                <a:gd name="connsiteY43" fmla="*/ 38454 h 171029"/>
                <a:gd name="connsiteX44" fmla="*/ 140873 w 225717"/>
                <a:gd name="connsiteY44" fmla="*/ 6581 h 171029"/>
                <a:gd name="connsiteX45" fmla="*/ 157618 w 225717"/>
                <a:gd name="connsiteY45" fmla="*/ 1975 h 171029"/>
                <a:gd name="connsiteX46" fmla="*/ 171076 w 225717"/>
                <a:gd name="connsiteY46" fmla="*/ 6884 h 171029"/>
                <a:gd name="connsiteX47" fmla="*/ 175603 w 225717"/>
                <a:gd name="connsiteY47" fmla="*/ 11867 h 171029"/>
                <a:gd name="connsiteX48" fmla="*/ 160515 w 225717"/>
                <a:gd name="connsiteY48" fmla="*/ 19874 h 171029"/>
                <a:gd name="connsiteX49" fmla="*/ 172311 w 225717"/>
                <a:gd name="connsiteY49" fmla="*/ 24675 h 171029"/>
                <a:gd name="connsiteX50" fmla="*/ 182552 w 225717"/>
                <a:gd name="connsiteY50" fmla="*/ 37162 h 171029"/>
                <a:gd name="connsiteX51" fmla="*/ 173140 w 225717"/>
                <a:gd name="connsiteY51" fmla="*/ 51530 h 171029"/>
                <a:gd name="connsiteX52" fmla="*/ 175974 w 225717"/>
                <a:gd name="connsiteY52" fmla="*/ 52878 h 171029"/>
                <a:gd name="connsiteX53" fmla="*/ 179317 w 225717"/>
                <a:gd name="connsiteY53" fmla="*/ 55456 h 171029"/>
                <a:gd name="connsiteX54" fmla="*/ 180032 w 225717"/>
                <a:gd name="connsiteY54" fmla="*/ 61857 h 171029"/>
                <a:gd name="connsiteX55" fmla="*/ 172665 w 225717"/>
                <a:gd name="connsiteY55" fmla="*/ 77721 h 171029"/>
                <a:gd name="connsiteX56" fmla="*/ 149777 w 225717"/>
                <a:gd name="connsiteY56" fmla="*/ 94203 h 171029"/>
                <a:gd name="connsiteX57" fmla="*/ 137346 w 225717"/>
                <a:gd name="connsiteY57" fmla="*/ 97415 h 171029"/>
                <a:gd name="connsiteX58" fmla="*/ 134026 w 225717"/>
                <a:gd name="connsiteY58" fmla="*/ 96849 h 171029"/>
                <a:gd name="connsiteX59" fmla="*/ 132489 w 225717"/>
                <a:gd name="connsiteY59" fmla="*/ 112406 h 171029"/>
                <a:gd name="connsiteX60" fmla="*/ 164098 w 225717"/>
                <a:gd name="connsiteY60" fmla="*/ 112274 h 171029"/>
                <a:gd name="connsiteX61" fmla="*/ 180815 w 225717"/>
                <a:gd name="connsiteY61" fmla="*/ 92437 h 171029"/>
                <a:gd name="connsiteX62" fmla="*/ 204561 w 225717"/>
                <a:gd name="connsiteY62" fmla="*/ 77293 h 171029"/>
                <a:gd name="connsiteX63" fmla="*/ 204063 w 225717"/>
                <a:gd name="connsiteY63" fmla="*/ 94775 h 171029"/>
                <a:gd name="connsiteX64" fmla="*/ 207852 w 225717"/>
                <a:gd name="connsiteY64" fmla="*/ 96141 h 171029"/>
                <a:gd name="connsiteX65" fmla="*/ 223552 w 225717"/>
                <a:gd name="connsiteY65" fmla="*/ 88888 h 171029"/>
                <a:gd name="connsiteX66" fmla="*/ 221220 w 225717"/>
                <a:gd name="connsiteY66" fmla="*/ 108091 h 171029"/>
                <a:gd name="connsiteX67" fmla="*/ 194462 w 225717"/>
                <a:gd name="connsiteY67" fmla="*/ 117052 h 171029"/>
                <a:gd name="connsiteX68" fmla="*/ 206418 w 225717"/>
                <a:gd name="connsiteY68" fmla="*/ 120750 h 171029"/>
                <a:gd name="connsiteX69" fmla="*/ 208584 w 225717"/>
                <a:gd name="connsiteY69" fmla="*/ 124539 h 171029"/>
                <a:gd name="connsiteX70" fmla="*/ 200869 w 225717"/>
                <a:gd name="connsiteY70" fmla="*/ 134357 h 171029"/>
                <a:gd name="connsiteX71" fmla="*/ 196737 w 225717"/>
                <a:gd name="connsiteY71" fmla="*/ 134746 h 171029"/>
                <a:gd name="connsiteX72" fmla="*/ 181352 w 225717"/>
                <a:gd name="connsiteY72" fmla="*/ 137077 h 17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25717" h="171029">
                  <a:moveTo>
                    <a:pt x="181352" y="137077"/>
                  </a:moveTo>
                  <a:cubicBezTo>
                    <a:pt x="179157" y="137054"/>
                    <a:pt x="176963" y="137032"/>
                    <a:pt x="174768" y="137003"/>
                  </a:cubicBezTo>
                  <a:cubicBezTo>
                    <a:pt x="173660" y="135860"/>
                    <a:pt x="172562" y="135871"/>
                    <a:pt x="171482" y="137043"/>
                  </a:cubicBezTo>
                  <a:cubicBezTo>
                    <a:pt x="170373" y="139272"/>
                    <a:pt x="169259" y="139272"/>
                    <a:pt x="168145" y="137049"/>
                  </a:cubicBezTo>
                  <a:cubicBezTo>
                    <a:pt x="167070" y="135934"/>
                    <a:pt x="165984" y="135929"/>
                    <a:pt x="164904" y="137043"/>
                  </a:cubicBezTo>
                  <a:lnTo>
                    <a:pt x="164893" y="137043"/>
                  </a:lnTo>
                  <a:cubicBezTo>
                    <a:pt x="163784" y="138129"/>
                    <a:pt x="162584" y="139112"/>
                    <a:pt x="161595" y="140318"/>
                  </a:cubicBezTo>
                  <a:cubicBezTo>
                    <a:pt x="160515" y="140335"/>
                    <a:pt x="159429" y="140364"/>
                    <a:pt x="158349" y="140392"/>
                  </a:cubicBezTo>
                  <a:cubicBezTo>
                    <a:pt x="151668" y="144113"/>
                    <a:pt x="142833" y="143130"/>
                    <a:pt x="137569" y="149953"/>
                  </a:cubicBezTo>
                  <a:cubicBezTo>
                    <a:pt x="136335" y="150799"/>
                    <a:pt x="134969" y="151216"/>
                    <a:pt x="133483" y="151262"/>
                  </a:cubicBezTo>
                  <a:cubicBezTo>
                    <a:pt x="125305" y="146101"/>
                    <a:pt x="118938" y="152091"/>
                    <a:pt x="112023" y="154794"/>
                  </a:cubicBezTo>
                  <a:cubicBezTo>
                    <a:pt x="103382" y="152285"/>
                    <a:pt x="94873" y="151874"/>
                    <a:pt x="86974" y="156960"/>
                  </a:cubicBezTo>
                  <a:cubicBezTo>
                    <a:pt x="85569" y="157869"/>
                    <a:pt x="81780" y="156274"/>
                    <a:pt x="82814" y="159652"/>
                  </a:cubicBezTo>
                  <a:cubicBezTo>
                    <a:pt x="85917" y="169784"/>
                    <a:pt x="78819" y="171270"/>
                    <a:pt x="72298" y="171002"/>
                  </a:cubicBezTo>
                  <a:cubicBezTo>
                    <a:pt x="64829" y="170693"/>
                    <a:pt x="54856" y="172545"/>
                    <a:pt x="53947" y="160229"/>
                  </a:cubicBezTo>
                  <a:cubicBezTo>
                    <a:pt x="54233" y="158772"/>
                    <a:pt x="54856" y="157451"/>
                    <a:pt x="55788" y="156280"/>
                  </a:cubicBezTo>
                  <a:cubicBezTo>
                    <a:pt x="57091" y="155583"/>
                    <a:pt x="58485" y="155182"/>
                    <a:pt x="59931" y="154971"/>
                  </a:cubicBezTo>
                  <a:cubicBezTo>
                    <a:pt x="67944" y="150948"/>
                    <a:pt x="71710" y="142495"/>
                    <a:pt x="77825" y="138152"/>
                  </a:cubicBezTo>
                  <a:cubicBezTo>
                    <a:pt x="65635" y="135791"/>
                    <a:pt x="60280" y="148662"/>
                    <a:pt x="50004" y="152194"/>
                  </a:cubicBezTo>
                  <a:cubicBezTo>
                    <a:pt x="38168" y="150439"/>
                    <a:pt x="26093" y="154771"/>
                    <a:pt x="14354" y="150856"/>
                  </a:cubicBezTo>
                  <a:cubicBezTo>
                    <a:pt x="11136" y="151736"/>
                    <a:pt x="17337" y="145033"/>
                    <a:pt x="11805" y="147713"/>
                  </a:cubicBezTo>
                  <a:cubicBezTo>
                    <a:pt x="6244" y="146290"/>
                    <a:pt x="7182" y="139861"/>
                    <a:pt x="3501" y="137003"/>
                  </a:cubicBezTo>
                  <a:cubicBezTo>
                    <a:pt x="-1254" y="126156"/>
                    <a:pt x="701" y="114606"/>
                    <a:pt x="341" y="103382"/>
                  </a:cubicBezTo>
                  <a:cubicBezTo>
                    <a:pt x="-448" y="79093"/>
                    <a:pt x="-414" y="54781"/>
                    <a:pt x="6616" y="31133"/>
                  </a:cubicBezTo>
                  <a:cubicBezTo>
                    <a:pt x="10079" y="30761"/>
                    <a:pt x="7393" y="29441"/>
                    <a:pt x="7027" y="28475"/>
                  </a:cubicBezTo>
                  <a:cubicBezTo>
                    <a:pt x="6839" y="23835"/>
                    <a:pt x="6793" y="19217"/>
                    <a:pt x="9708" y="15199"/>
                  </a:cubicBezTo>
                  <a:cubicBezTo>
                    <a:pt x="12719" y="13930"/>
                    <a:pt x="11342" y="8238"/>
                    <a:pt x="15177" y="8684"/>
                  </a:cubicBezTo>
                  <a:cubicBezTo>
                    <a:pt x="19835" y="9227"/>
                    <a:pt x="20452" y="13879"/>
                    <a:pt x="19766" y="17320"/>
                  </a:cubicBezTo>
                  <a:cubicBezTo>
                    <a:pt x="17766" y="27406"/>
                    <a:pt x="23018" y="19914"/>
                    <a:pt x="25252" y="19743"/>
                  </a:cubicBezTo>
                  <a:cubicBezTo>
                    <a:pt x="26796" y="19348"/>
                    <a:pt x="28321" y="19223"/>
                    <a:pt x="29887" y="19360"/>
                  </a:cubicBezTo>
                  <a:cubicBezTo>
                    <a:pt x="30653" y="19566"/>
                    <a:pt x="31402" y="19794"/>
                    <a:pt x="32156" y="20006"/>
                  </a:cubicBezTo>
                  <a:cubicBezTo>
                    <a:pt x="33568" y="20766"/>
                    <a:pt x="34602" y="21892"/>
                    <a:pt x="35317" y="23315"/>
                  </a:cubicBezTo>
                  <a:cubicBezTo>
                    <a:pt x="37254" y="37979"/>
                    <a:pt x="23384" y="40757"/>
                    <a:pt x="17171" y="49764"/>
                  </a:cubicBezTo>
                  <a:cubicBezTo>
                    <a:pt x="25687" y="47003"/>
                    <a:pt x="37065" y="50644"/>
                    <a:pt x="37288" y="33230"/>
                  </a:cubicBezTo>
                  <a:cubicBezTo>
                    <a:pt x="37414" y="23549"/>
                    <a:pt x="50901" y="28532"/>
                    <a:pt x="57908" y="25601"/>
                  </a:cubicBezTo>
                  <a:cubicBezTo>
                    <a:pt x="62057" y="24892"/>
                    <a:pt x="66166" y="23772"/>
                    <a:pt x="70430" y="23937"/>
                  </a:cubicBezTo>
                  <a:cubicBezTo>
                    <a:pt x="71704" y="23995"/>
                    <a:pt x="71944" y="25052"/>
                    <a:pt x="72327" y="25972"/>
                  </a:cubicBezTo>
                  <a:cubicBezTo>
                    <a:pt x="72990" y="25052"/>
                    <a:pt x="72847" y="24143"/>
                    <a:pt x="71898" y="23217"/>
                  </a:cubicBezTo>
                  <a:cubicBezTo>
                    <a:pt x="72098" y="21811"/>
                    <a:pt x="72624" y="20560"/>
                    <a:pt x="73413" y="19394"/>
                  </a:cubicBezTo>
                  <a:cubicBezTo>
                    <a:pt x="81282" y="12485"/>
                    <a:pt x="88472" y="9301"/>
                    <a:pt x="92627" y="22886"/>
                  </a:cubicBezTo>
                  <a:cubicBezTo>
                    <a:pt x="91672" y="31859"/>
                    <a:pt x="96530" y="35562"/>
                    <a:pt x="104239" y="32870"/>
                  </a:cubicBezTo>
                  <a:cubicBezTo>
                    <a:pt x="114212" y="29395"/>
                    <a:pt x="120670" y="33127"/>
                    <a:pt x="126608" y="39842"/>
                  </a:cubicBezTo>
                  <a:cubicBezTo>
                    <a:pt x="126259" y="42431"/>
                    <a:pt x="129763" y="38608"/>
                    <a:pt x="127900" y="39757"/>
                  </a:cubicBezTo>
                  <a:cubicBezTo>
                    <a:pt x="126905" y="40368"/>
                    <a:pt x="126494" y="39905"/>
                    <a:pt x="126968" y="38454"/>
                  </a:cubicBezTo>
                  <a:cubicBezTo>
                    <a:pt x="130591" y="27412"/>
                    <a:pt x="136735" y="17474"/>
                    <a:pt x="140873" y="6581"/>
                  </a:cubicBezTo>
                  <a:cubicBezTo>
                    <a:pt x="143153" y="586"/>
                    <a:pt x="151245" y="-2157"/>
                    <a:pt x="157618" y="1975"/>
                  </a:cubicBezTo>
                  <a:cubicBezTo>
                    <a:pt x="161972" y="4798"/>
                    <a:pt x="166493" y="5541"/>
                    <a:pt x="171076" y="6884"/>
                  </a:cubicBezTo>
                  <a:cubicBezTo>
                    <a:pt x="173225" y="7964"/>
                    <a:pt x="174745" y="9616"/>
                    <a:pt x="175603" y="11867"/>
                  </a:cubicBezTo>
                  <a:cubicBezTo>
                    <a:pt x="173757" y="21612"/>
                    <a:pt x="164058" y="14845"/>
                    <a:pt x="160515" y="19874"/>
                  </a:cubicBezTo>
                  <a:cubicBezTo>
                    <a:pt x="164047" y="20886"/>
                    <a:pt x="170734" y="16742"/>
                    <a:pt x="172311" y="24675"/>
                  </a:cubicBezTo>
                  <a:cubicBezTo>
                    <a:pt x="167910" y="34705"/>
                    <a:pt x="185204" y="26206"/>
                    <a:pt x="182552" y="37162"/>
                  </a:cubicBezTo>
                  <a:cubicBezTo>
                    <a:pt x="180895" y="44009"/>
                    <a:pt x="172397" y="44529"/>
                    <a:pt x="173140" y="51530"/>
                  </a:cubicBezTo>
                  <a:cubicBezTo>
                    <a:pt x="173208" y="52181"/>
                    <a:pt x="174911" y="52558"/>
                    <a:pt x="175974" y="52878"/>
                  </a:cubicBezTo>
                  <a:cubicBezTo>
                    <a:pt x="177369" y="53398"/>
                    <a:pt x="178454" y="54278"/>
                    <a:pt x="179317" y="55456"/>
                  </a:cubicBezTo>
                  <a:cubicBezTo>
                    <a:pt x="180169" y="57530"/>
                    <a:pt x="180203" y="59679"/>
                    <a:pt x="180032" y="61857"/>
                  </a:cubicBezTo>
                  <a:cubicBezTo>
                    <a:pt x="182644" y="69457"/>
                    <a:pt x="184895" y="76053"/>
                    <a:pt x="172665" y="77721"/>
                  </a:cubicBezTo>
                  <a:cubicBezTo>
                    <a:pt x="162858" y="79059"/>
                    <a:pt x="157715" y="88986"/>
                    <a:pt x="149777" y="94203"/>
                  </a:cubicBezTo>
                  <a:cubicBezTo>
                    <a:pt x="145536" y="96987"/>
                    <a:pt x="142696" y="100781"/>
                    <a:pt x="137346" y="97415"/>
                  </a:cubicBezTo>
                  <a:cubicBezTo>
                    <a:pt x="136295" y="96947"/>
                    <a:pt x="135169" y="96684"/>
                    <a:pt x="134026" y="96849"/>
                  </a:cubicBezTo>
                  <a:cubicBezTo>
                    <a:pt x="132363" y="102650"/>
                    <a:pt x="134895" y="108937"/>
                    <a:pt x="132489" y="112406"/>
                  </a:cubicBezTo>
                  <a:cubicBezTo>
                    <a:pt x="142964" y="121561"/>
                    <a:pt x="152423" y="99936"/>
                    <a:pt x="164098" y="112274"/>
                  </a:cubicBezTo>
                  <a:cubicBezTo>
                    <a:pt x="167036" y="103473"/>
                    <a:pt x="175843" y="99621"/>
                    <a:pt x="180815" y="92437"/>
                  </a:cubicBezTo>
                  <a:cubicBezTo>
                    <a:pt x="186484" y="84242"/>
                    <a:pt x="193748" y="77790"/>
                    <a:pt x="204561" y="77293"/>
                  </a:cubicBezTo>
                  <a:cubicBezTo>
                    <a:pt x="209664" y="83259"/>
                    <a:pt x="203806" y="89431"/>
                    <a:pt x="204063" y="94775"/>
                  </a:cubicBezTo>
                  <a:cubicBezTo>
                    <a:pt x="205784" y="96244"/>
                    <a:pt x="206989" y="96769"/>
                    <a:pt x="207852" y="96141"/>
                  </a:cubicBezTo>
                  <a:cubicBezTo>
                    <a:pt x="212744" y="92569"/>
                    <a:pt x="217242" y="83825"/>
                    <a:pt x="223552" y="88888"/>
                  </a:cubicBezTo>
                  <a:cubicBezTo>
                    <a:pt x="230181" y="94203"/>
                    <a:pt x="219300" y="101147"/>
                    <a:pt x="221220" y="108091"/>
                  </a:cubicBezTo>
                  <a:cubicBezTo>
                    <a:pt x="214533" y="116063"/>
                    <a:pt x="204035" y="112251"/>
                    <a:pt x="194462" y="117052"/>
                  </a:cubicBezTo>
                  <a:cubicBezTo>
                    <a:pt x="200257" y="116023"/>
                    <a:pt x="203612" y="117755"/>
                    <a:pt x="206418" y="120750"/>
                  </a:cubicBezTo>
                  <a:cubicBezTo>
                    <a:pt x="207430" y="121841"/>
                    <a:pt x="208144" y="123116"/>
                    <a:pt x="208584" y="124539"/>
                  </a:cubicBezTo>
                  <a:cubicBezTo>
                    <a:pt x="207967" y="129339"/>
                    <a:pt x="204635" y="132014"/>
                    <a:pt x="200869" y="134357"/>
                  </a:cubicBezTo>
                  <a:cubicBezTo>
                    <a:pt x="199520" y="134797"/>
                    <a:pt x="198131" y="134917"/>
                    <a:pt x="196737" y="134746"/>
                  </a:cubicBezTo>
                  <a:cubicBezTo>
                    <a:pt x="191307" y="133374"/>
                    <a:pt x="187324" y="141924"/>
                    <a:pt x="181352" y="137077"/>
                  </a:cubicBezTo>
                  <a:close/>
                </a:path>
              </a:pathLst>
            </a:custGeom>
            <a:grpFill/>
            <a:ln w="5715" cap="flat">
              <a:noFill/>
              <a:prstDash val="solid"/>
              <a:miter/>
            </a:ln>
          </p:spPr>
          <p:txBody>
            <a:bodyPr rtlCol="0" anchor="ctr"/>
            <a:lstStyle/>
            <a:p>
              <a:endParaRPr lang="zh-CN" altLang="en-US"/>
            </a:p>
          </p:txBody>
        </p:sp>
        <p:sp>
          <p:nvSpPr>
            <p:cNvPr id="593" name="任意多边形: 形状 592">
              <a:extLst>
                <a:ext uri="{FF2B5EF4-FFF2-40B4-BE49-F238E27FC236}">
                  <a16:creationId xmlns:a16="http://schemas.microsoft.com/office/drawing/2014/main" id="{CB298B04-7344-68F9-D3CB-E07F1CE43C74}"/>
                </a:ext>
              </a:extLst>
            </p:cNvPr>
            <p:cNvSpPr/>
            <p:nvPr/>
          </p:nvSpPr>
          <p:spPr>
            <a:xfrm>
              <a:off x="3581682" y="1730953"/>
              <a:ext cx="349104" cy="225444"/>
            </a:xfrm>
            <a:custGeom>
              <a:avLst/>
              <a:gdLst>
                <a:gd name="connsiteX0" fmla="*/ 313677 w 349104"/>
                <a:gd name="connsiteY0" fmla="*/ 0 h 225444"/>
                <a:gd name="connsiteX1" fmla="*/ 332919 w 349104"/>
                <a:gd name="connsiteY1" fmla="*/ 26220 h 225444"/>
                <a:gd name="connsiteX2" fmla="*/ 333131 w 349104"/>
                <a:gd name="connsiteY2" fmla="*/ 26443 h 225444"/>
                <a:gd name="connsiteX3" fmla="*/ 349104 w 349104"/>
                <a:gd name="connsiteY3" fmla="*/ 50000 h 225444"/>
                <a:gd name="connsiteX4" fmla="*/ 334862 w 349104"/>
                <a:gd name="connsiteY4" fmla="*/ 48315 h 225444"/>
                <a:gd name="connsiteX5" fmla="*/ 331382 w 349104"/>
                <a:gd name="connsiteY5" fmla="*/ 51235 h 225444"/>
                <a:gd name="connsiteX6" fmla="*/ 312071 w 349104"/>
                <a:gd name="connsiteY6" fmla="*/ 58870 h 225444"/>
                <a:gd name="connsiteX7" fmla="*/ 314288 w 349104"/>
                <a:gd name="connsiteY7" fmla="*/ 58744 h 225444"/>
                <a:gd name="connsiteX8" fmla="*/ 328496 w 349104"/>
                <a:gd name="connsiteY8" fmla="*/ 57807 h 225444"/>
                <a:gd name="connsiteX9" fmla="*/ 318769 w 349104"/>
                <a:gd name="connsiteY9" fmla="*/ 70700 h 225444"/>
                <a:gd name="connsiteX10" fmla="*/ 293720 w 349104"/>
                <a:gd name="connsiteY10" fmla="*/ 90366 h 225444"/>
                <a:gd name="connsiteX11" fmla="*/ 289451 w 349104"/>
                <a:gd name="connsiteY11" fmla="*/ 85525 h 225444"/>
                <a:gd name="connsiteX12" fmla="*/ 280164 w 349104"/>
                <a:gd name="connsiteY12" fmla="*/ 89863 h 225444"/>
                <a:gd name="connsiteX13" fmla="*/ 288354 w 349104"/>
                <a:gd name="connsiteY13" fmla="*/ 85656 h 225444"/>
                <a:gd name="connsiteX14" fmla="*/ 293240 w 349104"/>
                <a:gd name="connsiteY14" fmla="*/ 89754 h 225444"/>
                <a:gd name="connsiteX15" fmla="*/ 236867 w 349104"/>
                <a:gd name="connsiteY15" fmla="*/ 139549 h 225444"/>
                <a:gd name="connsiteX16" fmla="*/ 219408 w 349104"/>
                <a:gd name="connsiteY16" fmla="*/ 144675 h 225444"/>
                <a:gd name="connsiteX17" fmla="*/ 227409 w 349104"/>
                <a:gd name="connsiteY17" fmla="*/ 156837 h 225444"/>
                <a:gd name="connsiteX18" fmla="*/ 203086 w 349104"/>
                <a:gd name="connsiteY18" fmla="*/ 169913 h 225444"/>
                <a:gd name="connsiteX19" fmla="*/ 222225 w 349104"/>
                <a:gd name="connsiteY19" fmla="*/ 162523 h 225444"/>
                <a:gd name="connsiteX20" fmla="*/ 226426 w 349104"/>
                <a:gd name="connsiteY20" fmla="*/ 167061 h 225444"/>
                <a:gd name="connsiteX21" fmla="*/ 234421 w 349104"/>
                <a:gd name="connsiteY21" fmla="*/ 175062 h 225444"/>
                <a:gd name="connsiteX22" fmla="*/ 234981 w 349104"/>
                <a:gd name="connsiteY22" fmla="*/ 179617 h 225444"/>
                <a:gd name="connsiteX23" fmla="*/ 230278 w 349104"/>
                <a:gd name="connsiteY23" fmla="*/ 206249 h 225444"/>
                <a:gd name="connsiteX24" fmla="*/ 226729 w 349104"/>
                <a:gd name="connsiteY24" fmla="*/ 217633 h 225444"/>
                <a:gd name="connsiteX25" fmla="*/ 218025 w 349104"/>
                <a:gd name="connsiteY25" fmla="*/ 214038 h 225444"/>
                <a:gd name="connsiteX26" fmla="*/ 208795 w 349104"/>
                <a:gd name="connsiteY26" fmla="*/ 216410 h 225444"/>
                <a:gd name="connsiteX27" fmla="*/ 194182 w 349104"/>
                <a:gd name="connsiteY27" fmla="*/ 225114 h 225444"/>
                <a:gd name="connsiteX28" fmla="*/ 181763 w 349104"/>
                <a:gd name="connsiteY28" fmla="*/ 221233 h 225444"/>
                <a:gd name="connsiteX29" fmla="*/ 166338 w 349104"/>
                <a:gd name="connsiteY29" fmla="*/ 212524 h 225444"/>
                <a:gd name="connsiteX30" fmla="*/ 161184 w 349104"/>
                <a:gd name="connsiteY30" fmla="*/ 208603 h 225444"/>
                <a:gd name="connsiteX31" fmla="*/ 153017 w 349104"/>
                <a:gd name="connsiteY31" fmla="*/ 208780 h 225444"/>
                <a:gd name="connsiteX32" fmla="*/ 137192 w 349104"/>
                <a:gd name="connsiteY32" fmla="*/ 207055 h 225444"/>
                <a:gd name="connsiteX33" fmla="*/ 135009 w 349104"/>
                <a:gd name="connsiteY33" fmla="*/ 199453 h 225444"/>
                <a:gd name="connsiteX34" fmla="*/ 138775 w 349104"/>
                <a:gd name="connsiteY34" fmla="*/ 194521 h 225444"/>
                <a:gd name="connsiteX35" fmla="*/ 142547 w 349104"/>
                <a:gd name="connsiteY35" fmla="*/ 190389 h 225444"/>
                <a:gd name="connsiteX36" fmla="*/ 143038 w 349104"/>
                <a:gd name="connsiteY36" fmla="*/ 184995 h 225444"/>
                <a:gd name="connsiteX37" fmla="*/ 146810 w 349104"/>
                <a:gd name="connsiteY37" fmla="*/ 180371 h 225444"/>
                <a:gd name="connsiteX38" fmla="*/ 180740 w 349104"/>
                <a:gd name="connsiteY38" fmla="*/ 158031 h 225444"/>
                <a:gd name="connsiteX39" fmla="*/ 185084 w 349104"/>
                <a:gd name="connsiteY39" fmla="*/ 157380 h 225444"/>
                <a:gd name="connsiteX40" fmla="*/ 193690 w 349104"/>
                <a:gd name="connsiteY40" fmla="*/ 150230 h 225444"/>
                <a:gd name="connsiteX41" fmla="*/ 174094 w 349104"/>
                <a:gd name="connsiteY41" fmla="*/ 165506 h 225444"/>
                <a:gd name="connsiteX42" fmla="*/ 171665 w 349104"/>
                <a:gd name="connsiteY42" fmla="*/ 168587 h 225444"/>
                <a:gd name="connsiteX43" fmla="*/ 146485 w 349104"/>
                <a:gd name="connsiteY43" fmla="*/ 180531 h 225444"/>
                <a:gd name="connsiteX44" fmla="*/ 141655 w 349104"/>
                <a:gd name="connsiteY44" fmla="*/ 184229 h 225444"/>
                <a:gd name="connsiteX45" fmla="*/ 138318 w 349104"/>
                <a:gd name="connsiteY45" fmla="*/ 185898 h 225444"/>
                <a:gd name="connsiteX46" fmla="*/ 135535 w 349104"/>
                <a:gd name="connsiteY46" fmla="*/ 188161 h 225444"/>
                <a:gd name="connsiteX47" fmla="*/ 133014 w 349104"/>
                <a:gd name="connsiteY47" fmla="*/ 195344 h 225444"/>
                <a:gd name="connsiteX48" fmla="*/ 128637 w 349104"/>
                <a:gd name="connsiteY48" fmla="*/ 199934 h 225444"/>
                <a:gd name="connsiteX49" fmla="*/ 124625 w 349104"/>
                <a:gd name="connsiteY49" fmla="*/ 201791 h 225444"/>
                <a:gd name="connsiteX50" fmla="*/ 105114 w 349104"/>
                <a:gd name="connsiteY50" fmla="*/ 205631 h 225444"/>
                <a:gd name="connsiteX51" fmla="*/ 84060 w 349104"/>
                <a:gd name="connsiteY51" fmla="*/ 205769 h 225444"/>
                <a:gd name="connsiteX52" fmla="*/ 73915 w 349104"/>
                <a:gd name="connsiteY52" fmla="*/ 195362 h 225444"/>
                <a:gd name="connsiteX53" fmla="*/ 75927 w 349104"/>
                <a:gd name="connsiteY53" fmla="*/ 168512 h 225444"/>
                <a:gd name="connsiteX54" fmla="*/ 52233 w 349104"/>
                <a:gd name="connsiteY54" fmla="*/ 172227 h 225444"/>
                <a:gd name="connsiteX55" fmla="*/ 36345 w 349104"/>
                <a:gd name="connsiteY55" fmla="*/ 158443 h 225444"/>
                <a:gd name="connsiteX56" fmla="*/ 18108 w 349104"/>
                <a:gd name="connsiteY56" fmla="*/ 172930 h 225444"/>
                <a:gd name="connsiteX57" fmla="*/ 6913 w 349104"/>
                <a:gd name="connsiteY57" fmla="*/ 166718 h 225444"/>
                <a:gd name="connsiteX58" fmla="*/ 4907 w 349104"/>
                <a:gd name="connsiteY58" fmla="*/ 161392 h 225444"/>
                <a:gd name="connsiteX59" fmla="*/ 2958 w 349104"/>
                <a:gd name="connsiteY59" fmla="*/ 158780 h 225444"/>
                <a:gd name="connsiteX60" fmla="*/ 6827 w 349104"/>
                <a:gd name="connsiteY60" fmla="*/ 136457 h 225444"/>
                <a:gd name="connsiteX61" fmla="*/ 11416 w 349104"/>
                <a:gd name="connsiteY61" fmla="*/ 129542 h 225444"/>
                <a:gd name="connsiteX62" fmla="*/ 14868 w 349104"/>
                <a:gd name="connsiteY62" fmla="*/ 127650 h 225444"/>
                <a:gd name="connsiteX63" fmla="*/ 18869 w 349104"/>
                <a:gd name="connsiteY63" fmla="*/ 128353 h 225444"/>
                <a:gd name="connsiteX64" fmla="*/ 27275 w 349104"/>
                <a:gd name="connsiteY64" fmla="*/ 124073 h 225444"/>
                <a:gd name="connsiteX65" fmla="*/ 31899 w 349104"/>
                <a:gd name="connsiteY65" fmla="*/ 120198 h 225444"/>
                <a:gd name="connsiteX66" fmla="*/ 39900 w 349104"/>
                <a:gd name="connsiteY66" fmla="*/ 115054 h 225444"/>
                <a:gd name="connsiteX67" fmla="*/ 44946 w 349104"/>
                <a:gd name="connsiteY67" fmla="*/ 111826 h 225444"/>
                <a:gd name="connsiteX68" fmla="*/ 45975 w 349104"/>
                <a:gd name="connsiteY68" fmla="*/ 126850 h 225444"/>
                <a:gd name="connsiteX69" fmla="*/ 42917 w 349104"/>
                <a:gd name="connsiteY69" fmla="*/ 129188 h 225444"/>
                <a:gd name="connsiteX70" fmla="*/ 40351 w 349104"/>
                <a:gd name="connsiteY70" fmla="*/ 128919 h 225444"/>
                <a:gd name="connsiteX71" fmla="*/ 40957 w 349104"/>
                <a:gd name="connsiteY71" fmla="*/ 129508 h 225444"/>
                <a:gd name="connsiteX72" fmla="*/ 46078 w 349104"/>
                <a:gd name="connsiteY72" fmla="*/ 127473 h 225444"/>
                <a:gd name="connsiteX73" fmla="*/ 51313 w 349104"/>
                <a:gd name="connsiteY73" fmla="*/ 132685 h 225444"/>
                <a:gd name="connsiteX74" fmla="*/ 54347 w 349104"/>
                <a:gd name="connsiteY74" fmla="*/ 130845 h 225444"/>
                <a:gd name="connsiteX75" fmla="*/ 66520 w 349104"/>
                <a:gd name="connsiteY75" fmla="*/ 133502 h 225444"/>
                <a:gd name="connsiteX76" fmla="*/ 85888 w 349104"/>
                <a:gd name="connsiteY76" fmla="*/ 137583 h 225444"/>
                <a:gd name="connsiteX77" fmla="*/ 98633 w 349104"/>
                <a:gd name="connsiteY77" fmla="*/ 143692 h 225444"/>
                <a:gd name="connsiteX78" fmla="*/ 99759 w 349104"/>
                <a:gd name="connsiteY78" fmla="*/ 143349 h 225444"/>
                <a:gd name="connsiteX79" fmla="*/ 105194 w 349104"/>
                <a:gd name="connsiteY79" fmla="*/ 131828 h 225444"/>
                <a:gd name="connsiteX80" fmla="*/ 121036 w 349104"/>
                <a:gd name="connsiteY80" fmla="*/ 114409 h 225444"/>
                <a:gd name="connsiteX81" fmla="*/ 133963 w 349104"/>
                <a:gd name="connsiteY81" fmla="*/ 112865 h 225444"/>
                <a:gd name="connsiteX82" fmla="*/ 142444 w 349104"/>
                <a:gd name="connsiteY82" fmla="*/ 114786 h 225444"/>
                <a:gd name="connsiteX83" fmla="*/ 139809 w 349104"/>
                <a:gd name="connsiteY83" fmla="*/ 121872 h 225444"/>
                <a:gd name="connsiteX84" fmla="*/ 137426 w 349104"/>
                <a:gd name="connsiteY84" fmla="*/ 123324 h 225444"/>
                <a:gd name="connsiteX85" fmla="*/ 142507 w 349104"/>
                <a:gd name="connsiteY85" fmla="*/ 121347 h 225444"/>
                <a:gd name="connsiteX86" fmla="*/ 146565 w 349104"/>
                <a:gd name="connsiteY86" fmla="*/ 122827 h 225444"/>
                <a:gd name="connsiteX87" fmla="*/ 159909 w 349104"/>
                <a:gd name="connsiteY87" fmla="*/ 122787 h 225444"/>
                <a:gd name="connsiteX88" fmla="*/ 176837 w 349104"/>
                <a:gd name="connsiteY88" fmla="*/ 110140 h 225444"/>
                <a:gd name="connsiteX89" fmla="*/ 231724 w 349104"/>
                <a:gd name="connsiteY89" fmla="*/ 80536 h 225444"/>
                <a:gd name="connsiteX90" fmla="*/ 238530 w 349104"/>
                <a:gd name="connsiteY90" fmla="*/ 73746 h 225444"/>
                <a:gd name="connsiteX91" fmla="*/ 254818 w 349104"/>
                <a:gd name="connsiteY91" fmla="*/ 72489 h 225444"/>
                <a:gd name="connsiteX92" fmla="*/ 253258 w 349104"/>
                <a:gd name="connsiteY92" fmla="*/ 76587 h 225444"/>
                <a:gd name="connsiteX93" fmla="*/ 254664 w 349104"/>
                <a:gd name="connsiteY93" fmla="*/ 74592 h 225444"/>
                <a:gd name="connsiteX94" fmla="*/ 257310 w 349104"/>
                <a:gd name="connsiteY94" fmla="*/ 66368 h 225444"/>
                <a:gd name="connsiteX95" fmla="*/ 278912 w 349104"/>
                <a:gd name="connsiteY95" fmla="*/ 56018 h 225444"/>
                <a:gd name="connsiteX96" fmla="*/ 282702 w 349104"/>
                <a:gd name="connsiteY96" fmla="*/ 56190 h 225444"/>
                <a:gd name="connsiteX97" fmla="*/ 280084 w 349104"/>
                <a:gd name="connsiteY97" fmla="*/ 54618 h 225444"/>
                <a:gd name="connsiteX98" fmla="*/ 276827 w 349104"/>
                <a:gd name="connsiteY98" fmla="*/ 49983 h 225444"/>
                <a:gd name="connsiteX99" fmla="*/ 262242 w 349104"/>
                <a:gd name="connsiteY99" fmla="*/ 39091 h 225444"/>
                <a:gd name="connsiteX100" fmla="*/ 313677 w 349104"/>
                <a:gd name="connsiteY100" fmla="*/ 0 h 22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49104" h="225444">
                  <a:moveTo>
                    <a:pt x="313677" y="0"/>
                  </a:moveTo>
                  <a:cubicBezTo>
                    <a:pt x="321535" y="7681"/>
                    <a:pt x="328867" y="15745"/>
                    <a:pt x="332919" y="26220"/>
                  </a:cubicBezTo>
                  <a:lnTo>
                    <a:pt x="333131" y="26443"/>
                  </a:lnTo>
                  <a:cubicBezTo>
                    <a:pt x="340200" y="33113"/>
                    <a:pt x="346001" y="40645"/>
                    <a:pt x="349104" y="50000"/>
                  </a:cubicBezTo>
                  <a:cubicBezTo>
                    <a:pt x="344012" y="52287"/>
                    <a:pt x="339617" y="48783"/>
                    <a:pt x="334862" y="48315"/>
                  </a:cubicBezTo>
                  <a:cubicBezTo>
                    <a:pt x="329525" y="44240"/>
                    <a:pt x="334325" y="52384"/>
                    <a:pt x="331382" y="51235"/>
                  </a:cubicBezTo>
                  <a:cubicBezTo>
                    <a:pt x="324604" y="53001"/>
                    <a:pt x="319175" y="58179"/>
                    <a:pt x="312071" y="58870"/>
                  </a:cubicBezTo>
                  <a:cubicBezTo>
                    <a:pt x="312174" y="58973"/>
                    <a:pt x="312991" y="58602"/>
                    <a:pt x="314288" y="58744"/>
                  </a:cubicBezTo>
                  <a:cubicBezTo>
                    <a:pt x="319283" y="59310"/>
                    <a:pt x="325238" y="50595"/>
                    <a:pt x="328496" y="57807"/>
                  </a:cubicBezTo>
                  <a:cubicBezTo>
                    <a:pt x="331342" y="64111"/>
                    <a:pt x="324118" y="68649"/>
                    <a:pt x="318769" y="70700"/>
                  </a:cubicBezTo>
                  <a:cubicBezTo>
                    <a:pt x="308213" y="74747"/>
                    <a:pt x="303036" y="85108"/>
                    <a:pt x="293720" y="90366"/>
                  </a:cubicBezTo>
                  <a:cubicBezTo>
                    <a:pt x="292223" y="88800"/>
                    <a:pt x="291474" y="86262"/>
                    <a:pt x="289451" y="85525"/>
                  </a:cubicBezTo>
                  <a:cubicBezTo>
                    <a:pt x="285159" y="83959"/>
                    <a:pt x="283262" y="88360"/>
                    <a:pt x="280164" y="89863"/>
                  </a:cubicBezTo>
                  <a:cubicBezTo>
                    <a:pt x="283050" y="88725"/>
                    <a:pt x="284896" y="85319"/>
                    <a:pt x="288354" y="85656"/>
                  </a:cubicBezTo>
                  <a:cubicBezTo>
                    <a:pt x="290640" y="85879"/>
                    <a:pt x="291777" y="88160"/>
                    <a:pt x="293240" y="89754"/>
                  </a:cubicBezTo>
                  <a:cubicBezTo>
                    <a:pt x="287245" y="109054"/>
                    <a:pt x="255590" y="136914"/>
                    <a:pt x="236867" y="139549"/>
                  </a:cubicBezTo>
                  <a:cubicBezTo>
                    <a:pt x="231215" y="140343"/>
                    <a:pt x="225586" y="141503"/>
                    <a:pt x="219408" y="144675"/>
                  </a:cubicBezTo>
                  <a:cubicBezTo>
                    <a:pt x="226786" y="146933"/>
                    <a:pt x="237199" y="146236"/>
                    <a:pt x="227409" y="156837"/>
                  </a:cubicBezTo>
                  <a:cubicBezTo>
                    <a:pt x="218831" y="158363"/>
                    <a:pt x="211178" y="161797"/>
                    <a:pt x="203086" y="169913"/>
                  </a:cubicBezTo>
                  <a:cubicBezTo>
                    <a:pt x="210721" y="166415"/>
                    <a:pt x="214322" y="157557"/>
                    <a:pt x="222225" y="162523"/>
                  </a:cubicBezTo>
                  <a:cubicBezTo>
                    <a:pt x="223900" y="163798"/>
                    <a:pt x="225860" y="165095"/>
                    <a:pt x="226426" y="167061"/>
                  </a:cubicBezTo>
                  <a:cubicBezTo>
                    <a:pt x="227895" y="172159"/>
                    <a:pt x="230604" y="175142"/>
                    <a:pt x="234421" y="175062"/>
                  </a:cubicBezTo>
                  <a:cubicBezTo>
                    <a:pt x="235164" y="176548"/>
                    <a:pt x="235964" y="178931"/>
                    <a:pt x="234981" y="179617"/>
                  </a:cubicBezTo>
                  <a:cubicBezTo>
                    <a:pt x="224420" y="186989"/>
                    <a:pt x="219711" y="194710"/>
                    <a:pt x="230278" y="206249"/>
                  </a:cubicBezTo>
                  <a:cubicBezTo>
                    <a:pt x="233261" y="209506"/>
                    <a:pt x="230272" y="214907"/>
                    <a:pt x="226729" y="217633"/>
                  </a:cubicBezTo>
                  <a:cubicBezTo>
                    <a:pt x="222500" y="220890"/>
                    <a:pt x="220265" y="217650"/>
                    <a:pt x="218025" y="214038"/>
                  </a:cubicBezTo>
                  <a:cubicBezTo>
                    <a:pt x="212876" y="205740"/>
                    <a:pt x="210024" y="211604"/>
                    <a:pt x="208795" y="216410"/>
                  </a:cubicBezTo>
                  <a:cubicBezTo>
                    <a:pt x="206681" y="224691"/>
                    <a:pt x="201451" y="226257"/>
                    <a:pt x="194182" y="225114"/>
                  </a:cubicBezTo>
                  <a:cubicBezTo>
                    <a:pt x="192085" y="217381"/>
                    <a:pt x="186518" y="218502"/>
                    <a:pt x="181763" y="221233"/>
                  </a:cubicBezTo>
                  <a:cubicBezTo>
                    <a:pt x="171088" y="227371"/>
                    <a:pt x="166881" y="223508"/>
                    <a:pt x="166338" y="212524"/>
                  </a:cubicBezTo>
                  <a:cubicBezTo>
                    <a:pt x="165938" y="209552"/>
                    <a:pt x="163721" y="208860"/>
                    <a:pt x="161184" y="208603"/>
                  </a:cubicBezTo>
                  <a:cubicBezTo>
                    <a:pt x="158446" y="208552"/>
                    <a:pt x="155743" y="208735"/>
                    <a:pt x="153017" y="208780"/>
                  </a:cubicBezTo>
                  <a:cubicBezTo>
                    <a:pt x="147673" y="208740"/>
                    <a:pt x="142290" y="209129"/>
                    <a:pt x="137192" y="207055"/>
                  </a:cubicBezTo>
                  <a:cubicBezTo>
                    <a:pt x="133780" y="205288"/>
                    <a:pt x="133620" y="202591"/>
                    <a:pt x="135009" y="199453"/>
                  </a:cubicBezTo>
                  <a:cubicBezTo>
                    <a:pt x="135975" y="197590"/>
                    <a:pt x="137301" y="195984"/>
                    <a:pt x="138775" y="194521"/>
                  </a:cubicBezTo>
                  <a:cubicBezTo>
                    <a:pt x="140055" y="193167"/>
                    <a:pt x="141427" y="191870"/>
                    <a:pt x="142547" y="190389"/>
                  </a:cubicBezTo>
                  <a:cubicBezTo>
                    <a:pt x="143353" y="188664"/>
                    <a:pt x="142993" y="186818"/>
                    <a:pt x="143038" y="184995"/>
                  </a:cubicBezTo>
                  <a:cubicBezTo>
                    <a:pt x="143473" y="182777"/>
                    <a:pt x="144993" y="181463"/>
                    <a:pt x="146810" y="180371"/>
                  </a:cubicBezTo>
                  <a:cubicBezTo>
                    <a:pt x="162058" y="178885"/>
                    <a:pt x="174677" y="173445"/>
                    <a:pt x="180740" y="158031"/>
                  </a:cubicBezTo>
                  <a:cubicBezTo>
                    <a:pt x="182140" y="157448"/>
                    <a:pt x="183598" y="157265"/>
                    <a:pt x="185084" y="157380"/>
                  </a:cubicBezTo>
                  <a:cubicBezTo>
                    <a:pt x="190130" y="157745"/>
                    <a:pt x="193347" y="155917"/>
                    <a:pt x="193690" y="150230"/>
                  </a:cubicBezTo>
                  <a:cubicBezTo>
                    <a:pt x="185592" y="153642"/>
                    <a:pt x="178483" y="157951"/>
                    <a:pt x="174094" y="165506"/>
                  </a:cubicBezTo>
                  <a:cubicBezTo>
                    <a:pt x="170813" y="164283"/>
                    <a:pt x="171539" y="166621"/>
                    <a:pt x="171665" y="168587"/>
                  </a:cubicBezTo>
                  <a:cubicBezTo>
                    <a:pt x="164750" y="175833"/>
                    <a:pt x="156777" y="180668"/>
                    <a:pt x="146485" y="180531"/>
                  </a:cubicBezTo>
                  <a:cubicBezTo>
                    <a:pt x="144884" y="181760"/>
                    <a:pt x="143370" y="183149"/>
                    <a:pt x="141655" y="184229"/>
                  </a:cubicBezTo>
                  <a:cubicBezTo>
                    <a:pt x="140575" y="184835"/>
                    <a:pt x="139438" y="185372"/>
                    <a:pt x="138318" y="185898"/>
                  </a:cubicBezTo>
                  <a:cubicBezTo>
                    <a:pt x="137329" y="186566"/>
                    <a:pt x="136358" y="187286"/>
                    <a:pt x="135535" y="188161"/>
                  </a:cubicBezTo>
                  <a:cubicBezTo>
                    <a:pt x="134214" y="190389"/>
                    <a:pt x="134037" y="193013"/>
                    <a:pt x="133014" y="195344"/>
                  </a:cubicBezTo>
                  <a:cubicBezTo>
                    <a:pt x="131934" y="197248"/>
                    <a:pt x="130454" y="198739"/>
                    <a:pt x="128637" y="199934"/>
                  </a:cubicBezTo>
                  <a:cubicBezTo>
                    <a:pt x="127356" y="200682"/>
                    <a:pt x="126013" y="201282"/>
                    <a:pt x="124625" y="201791"/>
                  </a:cubicBezTo>
                  <a:cubicBezTo>
                    <a:pt x="118195" y="203425"/>
                    <a:pt x="112160" y="207129"/>
                    <a:pt x="105114" y="205631"/>
                  </a:cubicBezTo>
                  <a:cubicBezTo>
                    <a:pt x="98084" y="198065"/>
                    <a:pt x="91009" y="204746"/>
                    <a:pt x="84060" y="205769"/>
                  </a:cubicBezTo>
                  <a:cubicBezTo>
                    <a:pt x="75436" y="207037"/>
                    <a:pt x="69669" y="206906"/>
                    <a:pt x="73915" y="195362"/>
                  </a:cubicBezTo>
                  <a:cubicBezTo>
                    <a:pt x="77082" y="186755"/>
                    <a:pt x="70458" y="177079"/>
                    <a:pt x="75927" y="168512"/>
                  </a:cubicBezTo>
                  <a:cubicBezTo>
                    <a:pt x="67343" y="165158"/>
                    <a:pt x="60022" y="170884"/>
                    <a:pt x="52233" y="172227"/>
                  </a:cubicBezTo>
                  <a:cubicBezTo>
                    <a:pt x="41849" y="174016"/>
                    <a:pt x="36156" y="172262"/>
                    <a:pt x="36345" y="158443"/>
                  </a:cubicBezTo>
                  <a:cubicBezTo>
                    <a:pt x="29424" y="164506"/>
                    <a:pt x="26475" y="172707"/>
                    <a:pt x="18108" y="172930"/>
                  </a:cubicBezTo>
                  <a:cubicBezTo>
                    <a:pt x="13834" y="171850"/>
                    <a:pt x="10536" y="168981"/>
                    <a:pt x="6913" y="166718"/>
                  </a:cubicBezTo>
                  <a:cubicBezTo>
                    <a:pt x="5433" y="165232"/>
                    <a:pt x="4747" y="163438"/>
                    <a:pt x="4907" y="161392"/>
                  </a:cubicBezTo>
                  <a:cubicBezTo>
                    <a:pt x="7067" y="158557"/>
                    <a:pt x="4804" y="158831"/>
                    <a:pt x="2958" y="158780"/>
                  </a:cubicBezTo>
                  <a:cubicBezTo>
                    <a:pt x="-5523" y="149613"/>
                    <a:pt x="6941" y="144149"/>
                    <a:pt x="6827" y="136457"/>
                  </a:cubicBezTo>
                  <a:cubicBezTo>
                    <a:pt x="8141" y="134011"/>
                    <a:pt x="9662" y="131697"/>
                    <a:pt x="11416" y="129542"/>
                  </a:cubicBezTo>
                  <a:cubicBezTo>
                    <a:pt x="12359" y="128559"/>
                    <a:pt x="13514" y="127919"/>
                    <a:pt x="14868" y="127650"/>
                  </a:cubicBezTo>
                  <a:cubicBezTo>
                    <a:pt x="16240" y="127702"/>
                    <a:pt x="17571" y="127959"/>
                    <a:pt x="18869" y="128353"/>
                  </a:cubicBezTo>
                  <a:cubicBezTo>
                    <a:pt x="22778" y="129085"/>
                    <a:pt x="25298" y="127107"/>
                    <a:pt x="27275" y="124073"/>
                  </a:cubicBezTo>
                  <a:cubicBezTo>
                    <a:pt x="28533" y="122444"/>
                    <a:pt x="30053" y="121124"/>
                    <a:pt x="31899" y="120198"/>
                  </a:cubicBezTo>
                  <a:cubicBezTo>
                    <a:pt x="34853" y="118958"/>
                    <a:pt x="37997" y="117998"/>
                    <a:pt x="39900" y="115054"/>
                  </a:cubicBezTo>
                  <a:cubicBezTo>
                    <a:pt x="41180" y="113334"/>
                    <a:pt x="42517" y="111723"/>
                    <a:pt x="44946" y="111826"/>
                  </a:cubicBezTo>
                  <a:cubicBezTo>
                    <a:pt x="51084" y="116460"/>
                    <a:pt x="50307" y="121547"/>
                    <a:pt x="45975" y="126850"/>
                  </a:cubicBezTo>
                  <a:cubicBezTo>
                    <a:pt x="44929" y="127570"/>
                    <a:pt x="43889" y="128365"/>
                    <a:pt x="42917" y="129188"/>
                  </a:cubicBezTo>
                  <a:cubicBezTo>
                    <a:pt x="41986" y="129490"/>
                    <a:pt x="41117" y="129416"/>
                    <a:pt x="40351" y="128919"/>
                  </a:cubicBezTo>
                  <a:cubicBezTo>
                    <a:pt x="39505" y="128370"/>
                    <a:pt x="39711" y="128553"/>
                    <a:pt x="40957" y="129508"/>
                  </a:cubicBezTo>
                  <a:cubicBezTo>
                    <a:pt x="42986" y="129651"/>
                    <a:pt x="44237" y="127850"/>
                    <a:pt x="46078" y="127473"/>
                  </a:cubicBezTo>
                  <a:cubicBezTo>
                    <a:pt x="49238" y="127822"/>
                    <a:pt x="50507" y="130033"/>
                    <a:pt x="51313" y="132685"/>
                  </a:cubicBezTo>
                  <a:cubicBezTo>
                    <a:pt x="54050" y="134948"/>
                    <a:pt x="52638" y="130308"/>
                    <a:pt x="54347" y="130845"/>
                  </a:cubicBezTo>
                  <a:cubicBezTo>
                    <a:pt x="59039" y="128862"/>
                    <a:pt x="63228" y="130553"/>
                    <a:pt x="66520" y="133502"/>
                  </a:cubicBezTo>
                  <a:cubicBezTo>
                    <a:pt x="72355" y="138720"/>
                    <a:pt x="78179" y="139812"/>
                    <a:pt x="85888" y="137583"/>
                  </a:cubicBezTo>
                  <a:cubicBezTo>
                    <a:pt x="90323" y="136303"/>
                    <a:pt x="98416" y="133091"/>
                    <a:pt x="98633" y="143692"/>
                  </a:cubicBezTo>
                  <a:cubicBezTo>
                    <a:pt x="98678" y="145772"/>
                    <a:pt x="99736" y="143384"/>
                    <a:pt x="99759" y="143349"/>
                  </a:cubicBezTo>
                  <a:cubicBezTo>
                    <a:pt x="102062" y="139983"/>
                    <a:pt x="109634" y="141441"/>
                    <a:pt x="105194" y="131828"/>
                  </a:cubicBezTo>
                  <a:cubicBezTo>
                    <a:pt x="100982" y="122707"/>
                    <a:pt x="113783" y="118535"/>
                    <a:pt x="121036" y="114409"/>
                  </a:cubicBezTo>
                  <a:cubicBezTo>
                    <a:pt x="124693" y="112328"/>
                    <a:pt x="129648" y="113814"/>
                    <a:pt x="133963" y="112865"/>
                  </a:cubicBezTo>
                  <a:cubicBezTo>
                    <a:pt x="136958" y="112208"/>
                    <a:pt x="140604" y="110522"/>
                    <a:pt x="142444" y="114786"/>
                  </a:cubicBezTo>
                  <a:cubicBezTo>
                    <a:pt x="143724" y="117758"/>
                    <a:pt x="141964" y="120004"/>
                    <a:pt x="139809" y="121872"/>
                  </a:cubicBezTo>
                  <a:cubicBezTo>
                    <a:pt x="138895" y="122667"/>
                    <a:pt x="138032" y="123073"/>
                    <a:pt x="137426" y="123324"/>
                  </a:cubicBezTo>
                  <a:cubicBezTo>
                    <a:pt x="139678" y="124153"/>
                    <a:pt x="140541" y="121404"/>
                    <a:pt x="142507" y="121347"/>
                  </a:cubicBezTo>
                  <a:cubicBezTo>
                    <a:pt x="144078" y="121330"/>
                    <a:pt x="145416" y="121809"/>
                    <a:pt x="146565" y="122827"/>
                  </a:cubicBezTo>
                  <a:cubicBezTo>
                    <a:pt x="151034" y="129108"/>
                    <a:pt x="155846" y="127707"/>
                    <a:pt x="159909" y="122787"/>
                  </a:cubicBezTo>
                  <a:cubicBezTo>
                    <a:pt x="164590" y="117118"/>
                    <a:pt x="171350" y="114552"/>
                    <a:pt x="176837" y="110140"/>
                  </a:cubicBezTo>
                  <a:cubicBezTo>
                    <a:pt x="194062" y="98309"/>
                    <a:pt x="210390" y="84833"/>
                    <a:pt x="231724" y="80536"/>
                  </a:cubicBezTo>
                  <a:cubicBezTo>
                    <a:pt x="235061" y="79861"/>
                    <a:pt x="235970" y="75638"/>
                    <a:pt x="238530" y="73746"/>
                  </a:cubicBezTo>
                  <a:cubicBezTo>
                    <a:pt x="243571" y="70020"/>
                    <a:pt x="248777" y="64625"/>
                    <a:pt x="254818" y="72489"/>
                  </a:cubicBezTo>
                  <a:cubicBezTo>
                    <a:pt x="254830" y="74049"/>
                    <a:pt x="254047" y="75318"/>
                    <a:pt x="253258" y="76587"/>
                  </a:cubicBezTo>
                  <a:cubicBezTo>
                    <a:pt x="253978" y="76101"/>
                    <a:pt x="253961" y="75095"/>
                    <a:pt x="254664" y="74592"/>
                  </a:cubicBezTo>
                  <a:cubicBezTo>
                    <a:pt x="255510" y="71683"/>
                    <a:pt x="254492" y="65625"/>
                    <a:pt x="257310" y="66368"/>
                  </a:cubicBezTo>
                  <a:cubicBezTo>
                    <a:pt x="268071" y="69203"/>
                    <a:pt x="270654" y="56904"/>
                    <a:pt x="278912" y="56018"/>
                  </a:cubicBezTo>
                  <a:cubicBezTo>
                    <a:pt x="280256" y="55401"/>
                    <a:pt x="281799" y="57401"/>
                    <a:pt x="282702" y="56190"/>
                  </a:cubicBezTo>
                  <a:cubicBezTo>
                    <a:pt x="283102" y="55653"/>
                    <a:pt x="280541" y="55984"/>
                    <a:pt x="280084" y="54618"/>
                  </a:cubicBezTo>
                  <a:cubicBezTo>
                    <a:pt x="278787" y="53092"/>
                    <a:pt x="278295" y="48915"/>
                    <a:pt x="276827" y="49983"/>
                  </a:cubicBezTo>
                  <a:cubicBezTo>
                    <a:pt x="259670" y="62454"/>
                    <a:pt x="263768" y="47109"/>
                    <a:pt x="262242" y="39091"/>
                  </a:cubicBezTo>
                  <a:cubicBezTo>
                    <a:pt x="272763" y="17322"/>
                    <a:pt x="290851" y="5538"/>
                    <a:pt x="313677" y="0"/>
                  </a:cubicBezTo>
                  <a:close/>
                </a:path>
              </a:pathLst>
            </a:custGeom>
            <a:grpFill/>
            <a:ln w="5715" cap="flat">
              <a:noFill/>
              <a:prstDash val="solid"/>
              <a:miter/>
            </a:ln>
          </p:spPr>
          <p:txBody>
            <a:bodyPr rtlCol="0" anchor="ctr"/>
            <a:lstStyle/>
            <a:p>
              <a:endParaRPr lang="zh-CN" altLang="en-US"/>
            </a:p>
          </p:txBody>
        </p:sp>
        <p:sp>
          <p:nvSpPr>
            <p:cNvPr id="594" name="任意多边形: 形状 593">
              <a:extLst>
                <a:ext uri="{FF2B5EF4-FFF2-40B4-BE49-F238E27FC236}">
                  <a16:creationId xmlns:a16="http://schemas.microsoft.com/office/drawing/2014/main" id="{F8F5479B-460C-C6FE-9B5F-1F5670BE5772}"/>
                </a:ext>
              </a:extLst>
            </p:cNvPr>
            <p:cNvSpPr/>
            <p:nvPr/>
          </p:nvSpPr>
          <p:spPr>
            <a:xfrm>
              <a:off x="3568189" y="2220777"/>
              <a:ext cx="248696" cy="219054"/>
            </a:xfrm>
            <a:custGeom>
              <a:avLst/>
              <a:gdLst>
                <a:gd name="connsiteX0" fmla="*/ 139037 w 248696"/>
                <a:gd name="connsiteY0" fmla="*/ 172704 h 219054"/>
                <a:gd name="connsiteX1" fmla="*/ 82790 w 248696"/>
                <a:gd name="connsiteY1" fmla="*/ 211555 h 219054"/>
                <a:gd name="connsiteX2" fmla="*/ 59347 w 248696"/>
                <a:gd name="connsiteY2" fmla="*/ 217824 h 219054"/>
                <a:gd name="connsiteX3" fmla="*/ 47266 w 248696"/>
                <a:gd name="connsiteY3" fmla="*/ 216464 h 219054"/>
                <a:gd name="connsiteX4" fmla="*/ 49569 w 248696"/>
                <a:gd name="connsiteY4" fmla="*/ 205846 h 219054"/>
                <a:gd name="connsiteX5" fmla="*/ 51684 w 248696"/>
                <a:gd name="connsiteY5" fmla="*/ 193947 h 219054"/>
                <a:gd name="connsiteX6" fmla="*/ 56667 w 248696"/>
                <a:gd name="connsiteY6" fmla="*/ 185552 h 219054"/>
                <a:gd name="connsiteX7" fmla="*/ 55827 w 248696"/>
                <a:gd name="connsiteY7" fmla="*/ 183226 h 219054"/>
                <a:gd name="connsiteX8" fmla="*/ 56307 w 248696"/>
                <a:gd name="connsiteY8" fmla="*/ 181980 h 219054"/>
                <a:gd name="connsiteX9" fmla="*/ 60702 w 248696"/>
                <a:gd name="connsiteY9" fmla="*/ 177671 h 219054"/>
                <a:gd name="connsiteX10" fmla="*/ 63948 w 248696"/>
                <a:gd name="connsiteY10" fmla="*/ 174785 h 219054"/>
                <a:gd name="connsiteX11" fmla="*/ 59650 w 248696"/>
                <a:gd name="connsiteY11" fmla="*/ 178734 h 219054"/>
                <a:gd name="connsiteX12" fmla="*/ 54947 w 248696"/>
                <a:gd name="connsiteY12" fmla="*/ 183208 h 219054"/>
                <a:gd name="connsiteX13" fmla="*/ 48832 w 248696"/>
                <a:gd name="connsiteY13" fmla="*/ 180757 h 219054"/>
                <a:gd name="connsiteX14" fmla="*/ 55970 w 248696"/>
                <a:gd name="connsiteY14" fmla="*/ 184374 h 219054"/>
                <a:gd name="connsiteX15" fmla="*/ 53832 w 248696"/>
                <a:gd name="connsiteY15" fmla="*/ 191507 h 219054"/>
                <a:gd name="connsiteX16" fmla="*/ 36373 w 248696"/>
                <a:gd name="connsiteY16" fmla="*/ 194610 h 219054"/>
                <a:gd name="connsiteX17" fmla="*/ 37150 w 248696"/>
                <a:gd name="connsiteY17" fmla="*/ 192387 h 219054"/>
                <a:gd name="connsiteX18" fmla="*/ 35676 w 248696"/>
                <a:gd name="connsiteY18" fmla="*/ 194193 h 219054"/>
                <a:gd name="connsiteX19" fmla="*/ 4666 w 248696"/>
                <a:gd name="connsiteY19" fmla="*/ 202440 h 219054"/>
                <a:gd name="connsiteX20" fmla="*/ 2169 w 248696"/>
                <a:gd name="connsiteY20" fmla="*/ 199011 h 219054"/>
                <a:gd name="connsiteX21" fmla="*/ 4312 w 248696"/>
                <a:gd name="connsiteY21" fmla="*/ 184580 h 219054"/>
                <a:gd name="connsiteX22" fmla="*/ 6969 w 248696"/>
                <a:gd name="connsiteY22" fmla="*/ 181934 h 219054"/>
                <a:gd name="connsiteX23" fmla="*/ 21091 w 248696"/>
                <a:gd name="connsiteY23" fmla="*/ 173682 h 219054"/>
                <a:gd name="connsiteX24" fmla="*/ 29784 w 248696"/>
                <a:gd name="connsiteY24" fmla="*/ 160629 h 219054"/>
                <a:gd name="connsiteX25" fmla="*/ 38848 w 248696"/>
                <a:gd name="connsiteY25" fmla="*/ 146552 h 219054"/>
                <a:gd name="connsiteX26" fmla="*/ 26012 w 248696"/>
                <a:gd name="connsiteY26" fmla="*/ 142215 h 219054"/>
                <a:gd name="connsiteX27" fmla="*/ 27298 w 248696"/>
                <a:gd name="connsiteY27" fmla="*/ 125556 h 219054"/>
                <a:gd name="connsiteX28" fmla="*/ 59273 w 248696"/>
                <a:gd name="connsiteY28" fmla="*/ 117532 h 219054"/>
                <a:gd name="connsiteX29" fmla="*/ 34636 w 248696"/>
                <a:gd name="connsiteY29" fmla="*/ 120292 h 219054"/>
                <a:gd name="connsiteX30" fmla="*/ 31955 w 248696"/>
                <a:gd name="connsiteY30" fmla="*/ 117817 h 219054"/>
                <a:gd name="connsiteX31" fmla="*/ 25680 w 248696"/>
                <a:gd name="connsiteY31" fmla="*/ 127836 h 219054"/>
                <a:gd name="connsiteX32" fmla="*/ 17639 w 248696"/>
                <a:gd name="connsiteY32" fmla="*/ 111028 h 219054"/>
                <a:gd name="connsiteX33" fmla="*/ 30235 w 248696"/>
                <a:gd name="connsiteY33" fmla="*/ 104079 h 219054"/>
                <a:gd name="connsiteX34" fmla="*/ 47220 w 248696"/>
                <a:gd name="connsiteY34" fmla="*/ 104353 h 219054"/>
                <a:gd name="connsiteX35" fmla="*/ 51066 w 248696"/>
                <a:gd name="connsiteY35" fmla="*/ 102530 h 219054"/>
                <a:gd name="connsiteX36" fmla="*/ 69857 w 248696"/>
                <a:gd name="connsiteY36" fmla="*/ 88357 h 219054"/>
                <a:gd name="connsiteX37" fmla="*/ 100192 w 248696"/>
                <a:gd name="connsiteY37" fmla="*/ 84876 h 219054"/>
                <a:gd name="connsiteX38" fmla="*/ 111582 w 248696"/>
                <a:gd name="connsiteY38" fmla="*/ 95123 h 219054"/>
                <a:gd name="connsiteX39" fmla="*/ 123224 w 248696"/>
                <a:gd name="connsiteY39" fmla="*/ 103553 h 219054"/>
                <a:gd name="connsiteX40" fmla="*/ 163572 w 248696"/>
                <a:gd name="connsiteY40" fmla="*/ 99135 h 219054"/>
                <a:gd name="connsiteX41" fmla="*/ 175476 w 248696"/>
                <a:gd name="connsiteY41" fmla="*/ 89380 h 219054"/>
                <a:gd name="connsiteX42" fmla="*/ 175482 w 248696"/>
                <a:gd name="connsiteY42" fmla="*/ 67188 h 219054"/>
                <a:gd name="connsiteX43" fmla="*/ 177351 w 248696"/>
                <a:gd name="connsiteY43" fmla="*/ 65834 h 219054"/>
                <a:gd name="connsiteX44" fmla="*/ 179545 w 248696"/>
                <a:gd name="connsiteY44" fmla="*/ 65205 h 219054"/>
                <a:gd name="connsiteX45" fmla="*/ 181786 w 248696"/>
                <a:gd name="connsiteY45" fmla="*/ 65177 h 219054"/>
                <a:gd name="connsiteX46" fmla="*/ 189809 w 248696"/>
                <a:gd name="connsiteY46" fmla="*/ 53935 h 219054"/>
                <a:gd name="connsiteX47" fmla="*/ 194410 w 248696"/>
                <a:gd name="connsiteY47" fmla="*/ 34870 h 219054"/>
                <a:gd name="connsiteX48" fmla="*/ 170264 w 248696"/>
                <a:gd name="connsiteY48" fmla="*/ 49055 h 219054"/>
                <a:gd name="connsiteX49" fmla="*/ 148976 w 248696"/>
                <a:gd name="connsiteY49" fmla="*/ 62279 h 219054"/>
                <a:gd name="connsiteX50" fmla="*/ 145375 w 248696"/>
                <a:gd name="connsiteY50" fmla="*/ 64491 h 219054"/>
                <a:gd name="connsiteX51" fmla="*/ 139403 w 248696"/>
                <a:gd name="connsiteY51" fmla="*/ 63034 h 219054"/>
                <a:gd name="connsiteX52" fmla="*/ 136528 w 248696"/>
                <a:gd name="connsiteY52" fmla="*/ 60033 h 219054"/>
                <a:gd name="connsiteX53" fmla="*/ 131213 w 248696"/>
                <a:gd name="connsiteY53" fmla="*/ 53535 h 219054"/>
                <a:gd name="connsiteX54" fmla="*/ 133345 w 248696"/>
                <a:gd name="connsiteY54" fmla="*/ 40059 h 219054"/>
                <a:gd name="connsiteX55" fmla="*/ 136751 w 248696"/>
                <a:gd name="connsiteY55" fmla="*/ 14227 h 219054"/>
                <a:gd name="connsiteX56" fmla="*/ 149656 w 248696"/>
                <a:gd name="connsiteY56" fmla="*/ 5443 h 219054"/>
                <a:gd name="connsiteX57" fmla="*/ 184249 w 248696"/>
                <a:gd name="connsiteY57" fmla="*/ 10764 h 219054"/>
                <a:gd name="connsiteX58" fmla="*/ 186340 w 248696"/>
                <a:gd name="connsiteY58" fmla="*/ 6638 h 219054"/>
                <a:gd name="connsiteX59" fmla="*/ 188798 w 248696"/>
                <a:gd name="connsiteY59" fmla="*/ 3100 h 219054"/>
                <a:gd name="connsiteX60" fmla="*/ 218327 w 248696"/>
                <a:gd name="connsiteY60" fmla="*/ 10747 h 219054"/>
                <a:gd name="connsiteX61" fmla="*/ 223156 w 248696"/>
                <a:gd name="connsiteY61" fmla="*/ 12084 h 219054"/>
                <a:gd name="connsiteX62" fmla="*/ 233683 w 248696"/>
                <a:gd name="connsiteY62" fmla="*/ 10301 h 219054"/>
                <a:gd name="connsiteX63" fmla="*/ 236707 w 248696"/>
                <a:gd name="connsiteY63" fmla="*/ 6272 h 219054"/>
                <a:gd name="connsiteX64" fmla="*/ 248377 w 248696"/>
                <a:gd name="connsiteY64" fmla="*/ 8375 h 219054"/>
                <a:gd name="connsiteX65" fmla="*/ 237130 w 248696"/>
                <a:gd name="connsiteY65" fmla="*/ 28983 h 219054"/>
                <a:gd name="connsiteX66" fmla="*/ 233398 w 248696"/>
                <a:gd name="connsiteY66" fmla="*/ 27452 h 219054"/>
                <a:gd name="connsiteX67" fmla="*/ 228900 w 248696"/>
                <a:gd name="connsiteY67" fmla="*/ 35979 h 219054"/>
                <a:gd name="connsiteX68" fmla="*/ 223002 w 248696"/>
                <a:gd name="connsiteY68" fmla="*/ 65897 h 219054"/>
                <a:gd name="connsiteX69" fmla="*/ 228986 w 248696"/>
                <a:gd name="connsiteY69" fmla="*/ 64474 h 219054"/>
                <a:gd name="connsiteX70" fmla="*/ 242633 w 248696"/>
                <a:gd name="connsiteY70" fmla="*/ 59542 h 219054"/>
                <a:gd name="connsiteX71" fmla="*/ 243067 w 248696"/>
                <a:gd name="connsiteY71" fmla="*/ 75686 h 219054"/>
                <a:gd name="connsiteX72" fmla="*/ 234535 w 248696"/>
                <a:gd name="connsiteY72" fmla="*/ 93872 h 219054"/>
                <a:gd name="connsiteX73" fmla="*/ 234718 w 248696"/>
                <a:gd name="connsiteY73" fmla="*/ 93717 h 219054"/>
                <a:gd name="connsiteX74" fmla="*/ 227648 w 248696"/>
                <a:gd name="connsiteY74" fmla="*/ 100130 h 219054"/>
                <a:gd name="connsiteX75" fmla="*/ 208046 w 248696"/>
                <a:gd name="connsiteY75" fmla="*/ 116332 h 219054"/>
                <a:gd name="connsiteX76" fmla="*/ 202537 w 248696"/>
                <a:gd name="connsiteY76" fmla="*/ 107028 h 219054"/>
                <a:gd name="connsiteX77" fmla="*/ 188512 w 248696"/>
                <a:gd name="connsiteY77" fmla="*/ 133454 h 219054"/>
                <a:gd name="connsiteX78" fmla="*/ 185295 w 248696"/>
                <a:gd name="connsiteY78" fmla="*/ 136265 h 219054"/>
                <a:gd name="connsiteX79" fmla="*/ 165155 w 248696"/>
                <a:gd name="connsiteY79" fmla="*/ 152708 h 219054"/>
                <a:gd name="connsiteX80" fmla="*/ 148901 w 248696"/>
                <a:gd name="connsiteY80" fmla="*/ 165755 h 219054"/>
                <a:gd name="connsiteX81" fmla="*/ 139037 w 248696"/>
                <a:gd name="connsiteY81" fmla="*/ 172704 h 2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48696" h="219054">
                  <a:moveTo>
                    <a:pt x="139037" y="172704"/>
                  </a:moveTo>
                  <a:cubicBezTo>
                    <a:pt x="121075" y="186792"/>
                    <a:pt x="103067" y="200817"/>
                    <a:pt x="82790" y="211555"/>
                  </a:cubicBezTo>
                  <a:cubicBezTo>
                    <a:pt x="74389" y="211418"/>
                    <a:pt x="67274" y="216110"/>
                    <a:pt x="59347" y="217824"/>
                  </a:cubicBezTo>
                  <a:cubicBezTo>
                    <a:pt x="55067" y="218750"/>
                    <a:pt x="50695" y="220619"/>
                    <a:pt x="47266" y="216464"/>
                  </a:cubicBezTo>
                  <a:cubicBezTo>
                    <a:pt x="43660" y="212092"/>
                    <a:pt x="45460" y="209435"/>
                    <a:pt x="49569" y="205846"/>
                  </a:cubicBezTo>
                  <a:cubicBezTo>
                    <a:pt x="50981" y="204611"/>
                    <a:pt x="49140" y="197799"/>
                    <a:pt x="51684" y="193947"/>
                  </a:cubicBezTo>
                  <a:cubicBezTo>
                    <a:pt x="52209" y="190489"/>
                    <a:pt x="60593" y="191695"/>
                    <a:pt x="56667" y="185552"/>
                  </a:cubicBezTo>
                  <a:cubicBezTo>
                    <a:pt x="55981" y="184803"/>
                    <a:pt x="55707" y="184037"/>
                    <a:pt x="55827" y="183226"/>
                  </a:cubicBezTo>
                  <a:cubicBezTo>
                    <a:pt x="55947" y="182397"/>
                    <a:pt x="56107" y="181980"/>
                    <a:pt x="56307" y="181980"/>
                  </a:cubicBezTo>
                  <a:cubicBezTo>
                    <a:pt x="57879" y="180643"/>
                    <a:pt x="59250" y="179116"/>
                    <a:pt x="60702" y="177671"/>
                  </a:cubicBezTo>
                  <a:cubicBezTo>
                    <a:pt x="61776" y="176693"/>
                    <a:pt x="62411" y="175236"/>
                    <a:pt x="63948" y="174785"/>
                  </a:cubicBezTo>
                  <a:cubicBezTo>
                    <a:pt x="61736" y="175242"/>
                    <a:pt x="61290" y="177613"/>
                    <a:pt x="59650" y="178734"/>
                  </a:cubicBezTo>
                  <a:cubicBezTo>
                    <a:pt x="58073" y="180242"/>
                    <a:pt x="56610" y="181826"/>
                    <a:pt x="54947" y="183208"/>
                  </a:cubicBezTo>
                  <a:cubicBezTo>
                    <a:pt x="52032" y="183626"/>
                    <a:pt x="49803" y="182814"/>
                    <a:pt x="48832" y="180757"/>
                  </a:cubicBezTo>
                  <a:cubicBezTo>
                    <a:pt x="49129" y="184523"/>
                    <a:pt x="53529" y="182929"/>
                    <a:pt x="55970" y="184374"/>
                  </a:cubicBezTo>
                  <a:cubicBezTo>
                    <a:pt x="58473" y="187729"/>
                    <a:pt x="56684" y="189775"/>
                    <a:pt x="53832" y="191507"/>
                  </a:cubicBezTo>
                  <a:cubicBezTo>
                    <a:pt x="48689" y="196627"/>
                    <a:pt x="42797" y="197336"/>
                    <a:pt x="36373" y="194610"/>
                  </a:cubicBezTo>
                  <a:cubicBezTo>
                    <a:pt x="35979" y="193753"/>
                    <a:pt x="36556" y="193067"/>
                    <a:pt x="37150" y="192387"/>
                  </a:cubicBezTo>
                  <a:cubicBezTo>
                    <a:pt x="36122" y="192307"/>
                    <a:pt x="35636" y="192884"/>
                    <a:pt x="35676" y="194193"/>
                  </a:cubicBezTo>
                  <a:cubicBezTo>
                    <a:pt x="29064" y="211178"/>
                    <a:pt x="16325" y="204765"/>
                    <a:pt x="4666" y="202440"/>
                  </a:cubicBezTo>
                  <a:cubicBezTo>
                    <a:pt x="3529" y="201519"/>
                    <a:pt x="2706" y="200365"/>
                    <a:pt x="2169" y="199011"/>
                  </a:cubicBezTo>
                  <a:cubicBezTo>
                    <a:pt x="1066" y="193941"/>
                    <a:pt x="-3112" y="188386"/>
                    <a:pt x="4312" y="184580"/>
                  </a:cubicBezTo>
                  <a:cubicBezTo>
                    <a:pt x="6735" y="185277"/>
                    <a:pt x="7461" y="184232"/>
                    <a:pt x="6969" y="181934"/>
                  </a:cubicBezTo>
                  <a:cubicBezTo>
                    <a:pt x="10747" y="177556"/>
                    <a:pt x="17205" y="177836"/>
                    <a:pt x="21091" y="173682"/>
                  </a:cubicBezTo>
                  <a:cubicBezTo>
                    <a:pt x="25835" y="170561"/>
                    <a:pt x="28555" y="166104"/>
                    <a:pt x="29784" y="160629"/>
                  </a:cubicBezTo>
                  <a:cubicBezTo>
                    <a:pt x="32624" y="155799"/>
                    <a:pt x="42002" y="155211"/>
                    <a:pt x="38848" y="146552"/>
                  </a:cubicBezTo>
                  <a:cubicBezTo>
                    <a:pt x="36716" y="138769"/>
                    <a:pt x="29029" y="147295"/>
                    <a:pt x="26012" y="142215"/>
                  </a:cubicBezTo>
                  <a:cubicBezTo>
                    <a:pt x="26017" y="142232"/>
                    <a:pt x="27292" y="125561"/>
                    <a:pt x="27298" y="125556"/>
                  </a:cubicBezTo>
                  <a:cubicBezTo>
                    <a:pt x="39939" y="130625"/>
                    <a:pt x="47649" y="112480"/>
                    <a:pt x="59273" y="117532"/>
                  </a:cubicBezTo>
                  <a:cubicBezTo>
                    <a:pt x="51318" y="111142"/>
                    <a:pt x="43380" y="121807"/>
                    <a:pt x="34636" y="120292"/>
                  </a:cubicBezTo>
                  <a:cubicBezTo>
                    <a:pt x="31767" y="121612"/>
                    <a:pt x="36487" y="114754"/>
                    <a:pt x="31955" y="117817"/>
                  </a:cubicBezTo>
                  <a:cubicBezTo>
                    <a:pt x="29515" y="120944"/>
                    <a:pt x="28492" y="124933"/>
                    <a:pt x="25680" y="127836"/>
                  </a:cubicBezTo>
                  <a:cubicBezTo>
                    <a:pt x="15450" y="126144"/>
                    <a:pt x="11679" y="118492"/>
                    <a:pt x="17639" y="111028"/>
                  </a:cubicBezTo>
                  <a:cubicBezTo>
                    <a:pt x="20765" y="107108"/>
                    <a:pt x="25035" y="104564"/>
                    <a:pt x="30235" y="104079"/>
                  </a:cubicBezTo>
                  <a:cubicBezTo>
                    <a:pt x="35887" y="104222"/>
                    <a:pt x="41511" y="106742"/>
                    <a:pt x="47220" y="104353"/>
                  </a:cubicBezTo>
                  <a:cubicBezTo>
                    <a:pt x="48500" y="103730"/>
                    <a:pt x="49798" y="103164"/>
                    <a:pt x="51066" y="102530"/>
                  </a:cubicBezTo>
                  <a:cubicBezTo>
                    <a:pt x="58844" y="99810"/>
                    <a:pt x="61102" y="89757"/>
                    <a:pt x="69857" y="88357"/>
                  </a:cubicBezTo>
                  <a:cubicBezTo>
                    <a:pt x="80436" y="91306"/>
                    <a:pt x="90100" y="86202"/>
                    <a:pt x="100192" y="84876"/>
                  </a:cubicBezTo>
                  <a:cubicBezTo>
                    <a:pt x="108033" y="83842"/>
                    <a:pt x="114806" y="82556"/>
                    <a:pt x="111582" y="95123"/>
                  </a:cubicBezTo>
                  <a:cubicBezTo>
                    <a:pt x="109205" y="104370"/>
                    <a:pt x="113971" y="108656"/>
                    <a:pt x="123224" y="103553"/>
                  </a:cubicBezTo>
                  <a:cubicBezTo>
                    <a:pt x="136140" y="96432"/>
                    <a:pt x="148850" y="93352"/>
                    <a:pt x="163572" y="99135"/>
                  </a:cubicBezTo>
                  <a:cubicBezTo>
                    <a:pt x="167972" y="100861"/>
                    <a:pt x="178128" y="100684"/>
                    <a:pt x="175476" y="89380"/>
                  </a:cubicBezTo>
                  <a:cubicBezTo>
                    <a:pt x="173544" y="81973"/>
                    <a:pt x="169012" y="74561"/>
                    <a:pt x="175482" y="67188"/>
                  </a:cubicBezTo>
                  <a:cubicBezTo>
                    <a:pt x="176093" y="66737"/>
                    <a:pt x="176734" y="66291"/>
                    <a:pt x="177351" y="65834"/>
                  </a:cubicBezTo>
                  <a:cubicBezTo>
                    <a:pt x="178077" y="65628"/>
                    <a:pt x="178819" y="65422"/>
                    <a:pt x="179545" y="65205"/>
                  </a:cubicBezTo>
                  <a:cubicBezTo>
                    <a:pt x="180288" y="65199"/>
                    <a:pt x="181048" y="65211"/>
                    <a:pt x="181786" y="65177"/>
                  </a:cubicBezTo>
                  <a:cubicBezTo>
                    <a:pt x="190272" y="65628"/>
                    <a:pt x="188712" y="58627"/>
                    <a:pt x="189809" y="53935"/>
                  </a:cubicBezTo>
                  <a:cubicBezTo>
                    <a:pt x="191250" y="47774"/>
                    <a:pt x="190227" y="40962"/>
                    <a:pt x="194410" y="34870"/>
                  </a:cubicBezTo>
                  <a:cubicBezTo>
                    <a:pt x="188826" y="44174"/>
                    <a:pt x="178145" y="44048"/>
                    <a:pt x="170264" y="49055"/>
                  </a:cubicBezTo>
                  <a:cubicBezTo>
                    <a:pt x="165521" y="57273"/>
                    <a:pt x="155565" y="57033"/>
                    <a:pt x="148976" y="62279"/>
                  </a:cubicBezTo>
                  <a:cubicBezTo>
                    <a:pt x="147878" y="63188"/>
                    <a:pt x="146673" y="63908"/>
                    <a:pt x="145375" y="64491"/>
                  </a:cubicBezTo>
                  <a:cubicBezTo>
                    <a:pt x="143175" y="64874"/>
                    <a:pt x="141220" y="64239"/>
                    <a:pt x="139403" y="63034"/>
                  </a:cubicBezTo>
                  <a:cubicBezTo>
                    <a:pt x="138300" y="62176"/>
                    <a:pt x="137357" y="61159"/>
                    <a:pt x="136528" y="60033"/>
                  </a:cubicBezTo>
                  <a:cubicBezTo>
                    <a:pt x="134957" y="57713"/>
                    <a:pt x="133219" y="55530"/>
                    <a:pt x="131213" y="53535"/>
                  </a:cubicBezTo>
                  <a:cubicBezTo>
                    <a:pt x="125870" y="48077"/>
                    <a:pt x="129225" y="44060"/>
                    <a:pt x="133345" y="40059"/>
                  </a:cubicBezTo>
                  <a:cubicBezTo>
                    <a:pt x="141266" y="32378"/>
                    <a:pt x="141786" y="23651"/>
                    <a:pt x="136751" y="14227"/>
                  </a:cubicBezTo>
                  <a:cubicBezTo>
                    <a:pt x="133419" y="77"/>
                    <a:pt x="141358" y="2517"/>
                    <a:pt x="149656" y="5443"/>
                  </a:cubicBezTo>
                  <a:cubicBezTo>
                    <a:pt x="160646" y="10638"/>
                    <a:pt x="172642" y="9541"/>
                    <a:pt x="184249" y="10764"/>
                  </a:cubicBezTo>
                  <a:cubicBezTo>
                    <a:pt x="185420" y="10884"/>
                    <a:pt x="185980" y="8250"/>
                    <a:pt x="186340" y="6638"/>
                  </a:cubicBezTo>
                  <a:cubicBezTo>
                    <a:pt x="186729" y="5152"/>
                    <a:pt x="187558" y="3986"/>
                    <a:pt x="188798" y="3100"/>
                  </a:cubicBezTo>
                  <a:cubicBezTo>
                    <a:pt x="199496" y="2380"/>
                    <a:pt x="212452" y="-6958"/>
                    <a:pt x="218327" y="10747"/>
                  </a:cubicBezTo>
                  <a:cubicBezTo>
                    <a:pt x="219493" y="12587"/>
                    <a:pt x="221105" y="13010"/>
                    <a:pt x="223156" y="12084"/>
                  </a:cubicBezTo>
                  <a:cubicBezTo>
                    <a:pt x="226660" y="11181"/>
                    <a:pt x="230254" y="11141"/>
                    <a:pt x="233683" y="10301"/>
                  </a:cubicBezTo>
                  <a:cubicBezTo>
                    <a:pt x="237124" y="10844"/>
                    <a:pt x="237078" y="8701"/>
                    <a:pt x="236707" y="6272"/>
                  </a:cubicBezTo>
                  <a:cubicBezTo>
                    <a:pt x="242542" y="-3661"/>
                    <a:pt x="246942" y="-454"/>
                    <a:pt x="248377" y="8375"/>
                  </a:cubicBezTo>
                  <a:cubicBezTo>
                    <a:pt x="249851" y="17411"/>
                    <a:pt x="246245" y="25046"/>
                    <a:pt x="237130" y="28983"/>
                  </a:cubicBezTo>
                  <a:cubicBezTo>
                    <a:pt x="235712" y="28869"/>
                    <a:pt x="234472" y="28315"/>
                    <a:pt x="233398" y="27452"/>
                  </a:cubicBezTo>
                  <a:cubicBezTo>
                    <a:pt x="225711" y="30406"/>
                    <a:pt x="225711" y="30406"/>
                    <a:pt x="228900" y="35979"/>
                  </a:cubicBezTo>
                  <a:cubicBezTo>
                    <a:pt x="234644" y="46026"/>
                    <a:pt x="231986" y="59530"/>
                    <a:pt x="223002" y="65897"/>
                  </a:cubicBezTo>
                  <a:cubicBezTo>
                    <a:pt x="225294" y="66645"/>
                    <a:pt x="227551" y="66137"/>
                    <a:pt x="228986" y="64474"/>
                  </a:cubicBezTo>
                  <a:cubicBezTo>
                    <a:pt x="232706" y="60153"/>
                    <a:pt x="236844" y="55398"/>
                    <a:pt x="242633" y="59542"/>
                  </a:cubicBezTo>
                  <a:cubicBezTo>
                    <a:pt x="248897" y="64022"/>
                    <a:pt x="246525" y="71863"/>
                    <a:pt x="243067" y="75686"/>
                  </a:cubicBezTo>
                  <a:cubicBezTo>
                    <a:pt x="238055" y="81219"/>
                    <a:pt x="238444" y="88397"/>
                    <a:pt x="234535" y="93872"/>
                  </a:cubicBezTo>
                  <a:lnTo>
                    <a:pt x="234718" y="93717"/>
                  </a:lnTo>
                  <a:cubicBezTo>
                    <a:pt x="230877" y="94220"/>
                    <a:pt x="229100" y="96992"/>
                    <a:pt x="227648" y="100130"/>
                  </a:cubicBezTo>
                  <a:cubicBezTo>
                    <a:pt x="222265" y="106925"/>
                    <a:pt x="215161" y="111634"/>
                    <a:pt x="208046" y="116332"/>
                  </a:cubicBezTo>
                  <a:cubicBezTo>
                    <a:pt x="199862" y="116583"/>
                    <a:pt x="202965" y="110954"/>
                    <a:pt x="202537" y="107028"/>
                  </a:cubicBezTo>
                  <a:cubicBezTo>
                    <a:pt x="196536" y="114783"/>
                    <a:pt x="192141" y="123910"/>
                    <a:pt x="188512" y="133454"/>
                  </a:cubicBezTo>
                  <a:cubicBezTo>
                    <a:pt x="187438" y="134391"/>
                    <a:pt x="186369" y="135328"/>
                    <a:pt x="185295" y="136265"/>
                  </a:cubicBezTo>
                  <a:cubicBezTo>
                    <a:pt x="173162" y="135105"/>
                    <a:pt x="171064" y="146244"/>
                    <a:pt x="165155" y="152708"/>
                  </a:cubicBezTo>
                  <a:cubicBezTo>
                    <a:pt x="160829" y="158417"/>
                    <a:pt x="154679" y="161851"/>
                    <a:pt x="148901" y="165755"/>
                  </a:cubicBezTo>
                  <a:cubicBezTo>
                    <a:pt x="145415" y="167789"/>
                    <a:pt x="141483" y="169195"/>
                    <a:pt x="139037" y="172704"/>
                  </a:cubicBezTo>
                  <a:close/>
                </a:path>
              </a:pathLst>
            </a:custGeom>
            <a:grpFill/>
            <a:ln w="5715" cap="flat">
              <a:noFill/>
              <a:prstDash val="solid"/>
              <a:miter/>
            </a:ln>
          </p:spPr>
          <p:txBody>
            <a:bodyPr rtlCol="0" anchor="ctr"/>
            <a:lstStyle/>
            <a:p>
              <a:endParaRPr lang="zh-CN" altLang="en-US"/>
            </a:p>
          </p:txBody>
        </p:sp>
        <p:sp>
          <p:nvSpPr>
            <p:cNvPr id="595" name="任意多边形: 形状 594">
              <a:extLst>
                <a:ext uri="{FF2B5EF4-FFF2-40B4-BE49-F238E27FC236}">
                  <a16:creationId xmlns:a16="http://schemas.microsoft.com/office/drawing/2014/main" id="{1AF374D2-202E-F10B-A28A-A1AA2296E9DA}"/>
                </a:ext>
              </a:extLst>
            </p:cNvPr>
            <p:cNvSpPr/>
            <p:nvPr/>
          </p:nvSpPr>
          <p:spPr>
            <a:xfrm>
              <a:off x="3553852" y="1606177"/>
              <a:ext cx="255290" cy="182761"/>
            </a:xfrm>
            <a:custGeom>
              <a:avLst/>
              <a:gdLst>
                <a:gd name="connsiteX0" fmla="*/ 219280 w 255290"/>
                <a:gd name="connsiteY0" fmla="*/ 0 h 182761"/>
                <a:gd name="connsiteX1" fmla="*/ 255291 w 255290"/>
                <a:gd name="connsiteY1" fmla="*/ 39674 h 182761"/>
                <a:gd name="connsiteX2" fmla="*/ 253765 w 255290"/>
                <a:gd name="connsiteY2" fmla="*/ 41371 h 182761"/>
                <a:gd name="connsiteX3" fmla="*/ 217137 w 255290"/>
                <a:gd name="connsiteY3" fmla="*/ 46783 h 182761"/>
                <a:gd name="connsiteX4" fmla="*/ 226098 w 255290"/>
                <a:gd name="connsiteY4" fmla="*/ 54618 h 182761"/>
                <a:gd name="connsiteX5" fmla="*/ 223972 w 255290"/>
                <a:gd name="connsiteY5" fmla="*/ 58356 h 182761"/>
                <a:gd name="connsiteX6" fmla="*/ 205238 w 255290"/>
                <a:gd name="connsiteY6" fmla="*/ 57590 h 182761"/>
                <a:gd name="connsiteX7" fmla="*/ 205067 w 255290"/>
                <a:gd name="connsiteY7" fmla="*/ 58985 h 182761"/>
                <a:gd name="connsiteX8" fmla="*/ 206147 w 255290"/>
                <a:gd name="connsiteY8" fmla="*/ 58590 h 182761"/>
                <a:gd name="connsiteX9" fmla="*/ 204896 w 255290"/>
                <a:gd name="connsiteY9" fmla="*/ 73163 h 182761"/>
                <a:gd name="connsiteX10" fmla="*/ 185047 w 255290"/>
                <a:gd name="connsiteY10" fmla="*/ 75941 h 182761"/>
                <a:gd name="connsiteX11" fmla="*/ 181841 w 255290"/>
                <a:gd name="connsiteY11" fmla="*/ 73341 h 182761"/>
                <a:gd name="connsiteX12" fmla="*/ 165154 w 255290"/>
                <a:gd name="connsiteY12" fmla="*/ 85039 h 182761"/>
                <a:gd name="connsiteX13" fmla="*/ 157044 w 255290"/>
                <a:gd name="connsiteY13" fmla="*/ 89823 h 182761"/>
                <a:gd name="connsiteX14" fmla="*/ 153621 w 255290"/>
                <a:gd name="connsiteY14" fmla="*/ 86908 h 182761"/>
                <a:gd name="connsiteX15" fmla="*/ 145014 w 255290"/>
                <a:gd name="connsiteY15" fmla="*/ 70586 h 182761"/>
                <a:gd name="connsiteX16" fmla="*/ 143831 w 255290"/>
                <a:gd name="connsiteY16" fmla="*/ 69792 h 182761"/>
                <a:gd name="connsiteX17" fmla="*/ 143014 w 255290"/>
                <a:gd name="connsiteY17" fmla="*/ 71060 h 182761"/>
                <a:gd name="connsiteX18" fmla="*/ 130869 w 255290"/>
                <a:gd name="connsiteY18" fmla="*/ 89526 h 182761"/>
                <a:gd name="connsiteX19" fmla="*/ 134955 w 255290"/>
                <a:gd name="connsiteY19" fmla="*/ 88531 h 182761"/>
                <a:gd name="connsiteX20" fmla="*/ 149906 w 255290"/>
                <a:gd name="connsiteY20" fmla="*/ 87434 h 182761"/>
                <a:gd name="connsiteX21" fmla="*/ 141402 w 255290"/>
                <a:gd name="connsiteY21" fmla="*/ 102899 h 182761"/>
                <a:gd name="connsiteX22" fmla="*/ 207982 w 255290"/>
                <a:gd name="connsiteY22" fmla="*/ 82370 h 182761"/>
                <a:gd name="connsiteX23" fmla="*/ 221818 w 255290"/>
                <a:gd name="connsiteY23" fmla="*/ 78330 h 182761"/>
                <a:gd name="connsiteX24" fmla="*/ 226098 w 255290"/>
                <a:gd name="connsiteY24" fmla="*/ 85908 h 182761"/>
                <a:gd name="connsiteX25" fmla="*/ 227224 w 255290"/>
                <a:gd name="connsiteY25" fmla="*/ 94229 h 182761"/>
                <a:gd name="connsiteX26" fmla="*/ 236928 w 255290"/>
                <a:gd name="connsiteY26" fmla="*/ 102739 h 182761"/>
                <a:gd name="connsiteX27" fmla="*/ 222423 w 255290"/>
                <a:gd name="connsiteY27" fmla="*/ 116986 h 182761"/>
                <a:gd name="connsiteX28" fmla="*/ 173772 w 255290"/>
                <a:gd name="connsiteY28" fmla="*/ 132159 h 182761"/>
                <a:gd name="connsiteX29" fmla="*/ 169468 w 255290"/>
                <a:gd name="connsiteY29" fmla="*/ 132828 h 182761"/>
                <a:gd name="connsiteX30" fmla="*/ 159141 w 255290"/>
                <a:gd name="connsiteY30" fmla="*/ 129822 h 182761"/>
                <a:gd name="connsiteX31" fmla="*/ 139265 w 255290"/>
                <a:gd name="connsiteY31" fmla="*/ 152642 h 182761"/>
                <a:gd name="connsiteX32" fmla="*/ 137190 w 255290"/>
                <a:gd name="connsiteY32" fmla="*/ 157420 h 182761"/>
                <a:gd name="connsiteX33" fmla="*/ 131744 w 255290"/>
                <a:gd name="connsiteY33" fmla="*/ 160957 h 182761"/>
                <a:gd name="connsiteX34" fmla="*/ 125268 w 255290"/>
                <a:gd name="connsiteY34" fmla="*/ 160494 h 182761"/>
                <a:gd name="connsiteX35" fmla="*/ 109569 w 255290"/>
                <a:gd name="connsiteY35" fmla="*/ 155848 h 182761"/>
                <a:gd name="connsiteX36" fmla="*/ 120588 w 255290"/>
                <a:gd name="connsiteY36" fmla="*/ 143498 h 182761"/>
                <a:gd name="connsiteX37" fmla="*/ 109432 w 255290"/>
                <a:gd name="connsiteY37" fmla="*/ 152642 h 182761"/>
                <a:gd name="connsiteX38" fmla="*/ 49339 w 255290"/>
                <a:gd name="connsiteY38" fmla="*/ 182400 h 182761"/>
                <a:gd name="connsiteX39" fmla="*/ 46539 w 255290"/>
                <a:gd name="connsiteY39" fmla="*/ 172770 h 182761"/>
                <a:gd name="connsiteX40" fmla="*/ 66930 w 255290"/>
                <a:gd name="connsiteY40" fmla="*/ 141132 h 182761"/>
                <a:gd name="connsiteX41" fmla="*/ 68701 w 255290"/>
                <a:gd name="connsiteY41" fmla="*/ 138446 h 182761"/>
                <a:gd name="connsiteX42" fmla="*/ 66821 w 255290"/>
                <a:gd name="connsiteY42" fmla="*/ 138657 h 182761"/>
                <a:gd name="connsiteX43" fmla="*/ 64975 w 255290"/>
                <a:gd name="connsiteY43" fmla="*/ 119415 h 182761"/>
                <a:gd name="connsiteX44" fmla="*/ 72799 w 255290"/>
                <a:gd name="connsiteY44" fmla="*/ 114729 h 182761"/>
                <a:gd name="connsiteX45" fmla="*/ 60169 w 255290"/>
                <a:gd name="connsiteY45" fmla="*/ 117283 h 182761"/>
                <a:gd name="connsiteX46" fmla="*/ 63409 w 255290"/>
                <a:gd name="connsiteY46" fmla="*/ 99967 h 182761"/>
                <a:gd name="connsiteX47" fmla="*/ 88978 w 255290"/>
                <a:gd name="connsiteY47" fmla="*/ 96343 h 182761"/>
                <a:gd name="connsiteX48" fmla="*/ 96259 w 255290"/>
                <a:gd name="connsiteY48" fmla="*/ 89108 h 182761"/>
                <a:gd name="connsiteX49" fmla="*/ 100060 w 255290"/>
                <a:gd name="connsiteY49" fmla="*/ 89366 h 182761"/>
                <a:gd name="connsiteX50" fmla="*/ 97648 w 255290"/>
                <a:gd name="connsiteY50" fmla="*/ 87891 h 182761"/>
                <a:gd name="connsiteX51" fmla="*/ 74474 w 255290"/>
                <a:gd name="connsiteY51" fmla="*/ 88783 h 182761"/>
                <a:gd name="connsiteX52" fmla="*/ 63718 w 255290"/>
                <a:gd name="connsiteY52" fmla="*/ 99675 h 182761"/>
                <a:gd name="connsiteX53" fmla="*/ 54403 w 255290"/>
                <a:gd name="connsiteY53" fmla="*/ 101430 h 182761"/>
                <a:gd name="connsiteX54" fmla="*/ 48539 w 255290"/>
                <a:gd name="connsiteY54" fmla="*/ 90023 h 182761"/>
                <a:gd name="connsiteX55" fmla="*/ 18015 w 255290"/>
                <a:gd name="connsiteY55" fmla="*/ 104779 h 182761"/>
                <a:gd name="connsiteX56" fmla="*/ 10671 w 255290"/>
                <a:gd name="connsiteY56" fmla="*/ 101773 h 182761"/>
                <a:gd name="connsiteX57" fmla="*/ 10386 w 255290"/>
                <a:gd name="connsiteY57" fmla="*/ 97658 h 182761"/>
                <a:gd name="connsiteX58" fmla="*/ 7242 w 255290"/>
                <a:gd name="connsiteY58" fmla="*/ 100378 h 182761"/>
                <a:gd name="connsiteX59" fmla="*/ 3076 w 255290"/>
                <a:gd name="connsiteY59" fmla="*/ 99172 h 182761"/>
                <a:gd name="connsiteX60" fmla="*/ 8608 w 255290"/>
                <a:gd name="connsiteY60" fmla="*/ 84005 h 182761"/>
                <a:gd name="connsiteX61" fmla="*/ 13335 w 255290"/>
                <a:gd name="connsiteY61" fmla="*/ 79719 h 182761"/>
                <a:gd name="connsiteX62" fmla="*/ 22187 w 255290"/>
                <a:gd name="connsiteY62" fmla="*/ 63968 h 182761"/>
                <a:gd name="connsiteX63" fmla="*/ 20358 w 255290"/>
                <a:gd name="connsiteY63" fmla="*/ 51612 h 182761"/>
                <a:gd name="connsiteX64" fmla="*/ 22427 w 255290"/>
                <a:gd name="connsiteY64" fmla="*/ 47629 h 182761"/>
                <a:gd name="connsiteX65" fmla="*/ 45996 w 255290"/>
                <a:gd name="connsiteY65" fmla="*/ 37348 h 182761"/>
                <a:gd name="connsiteX66" fmla="*/ 48939 w 255290"/>
                <a:gd name="connsiteY66" fmla="*/ 37136 h 182761"/>
                <a:gd name="connsiteX67" fmla="*/ 46116 w 255290"/>
                <a:gd name="connsiteY67" fmla="*/ 35925 h 182761"/>
                <a:gd name="connsiteX68" fmla="*/ 48242 w 255290"/>
                <a:gd name="connsiteY68" fmla="*/ 21591 h 182761"/>
                <a:gd name="connsiteX69" fmla="*/ 75897 w 255290"/>
                <a:gd name="connsiteY69" fmla="*/ 9727 h 182761"/>
                <a:gd name="connsiteX70" fmla="*/ 89630 w 255290"/>
                <a:gd name="connsiteY70" fmla="*/ 3138 h 182761"/>
                <a:gd name="connsiteX71" fmla="*/ 93139 w 255290"/>
                <a:gd name="connsiteY71" fmla="*/ 16539 h 182761"/>
                <a:gd name="connsiteX72" fmla="*/ 91316 w 255290"/>
                <a:gd name="connsiteY72" fmla="*/ 32890 h 182761"/>
                <a:gd name="connsiteX73" fmla="*/ 115913 w 255290"/>
                <a:gd name="connsiteY73" fmla="*/ 17739 h 182761"/>
                <a:gd name="connsiteX74" fmla="*/ 141082 w 255290"/>
                <a:gd name="connsiteY74" fmla="*/ 12082 h 182761"/>
                <a:gd name="connsiteX75" fmla="*/ 182104 w 255290"/>
                <a:gd name="connsiteY75" fmla="*/ 16431 h 182761"/>
                <a:gd name="connsiteX76" fmla="*/ 192031 w 255290"/>
                <a:gd name="connsiteY76" fmla="*/ 12539 h 182761"/>
                <a:gd name="connsiteX77" fmla="*/ 205787 w 255290"/>
                <a:gd name="connsiteY77" fmla="*/ 7704 h 182761"/>
                <a:gd name="connsiteX78" fmla="*/ 207530 w 255290"/>
                <a:gd name="connsiteY78" fmla="*/ 20671 h 182761"/>
                <a:gd name="connsiteX79" fmla="*/ 219280 w 255290"/>
                <a:gd name="connsiteY79" fmla="*/ 0 h 18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55290" h="182761">
                  <a:moveTo>
                    <a:pt x="219280" y="0"/>
                  </a:moveTo>
                  <a:cubicBezTo>
                    <a:pt x="231282" y="13224"/>
                    <a:pt x="243289" y="26449"/>
                    <a:pt x="255291" y="39674"/>
                  </a:cubicBezTo>
                  <a:cubicBezTo>
                    <a:pt x="254782" y="40239"/>
                    <a:pt x="254273" y="40799"/>
                    <a:pt x="253765" y="41371"/>
                  </a:cubicBezTo>
                  <a:cubicBezTo>
                    <a:pt x="241517" y="42525"/>
                    <a:pt x="227990" y="34759"/>
                    <a:pt x="217137" y="46783"/>
                  </a:cubicBezTo>
                  <a:cubicBezTo>
                    <a:pt x="218000" y="51686"/>
                    <a:pt x="225110" y="49783"/>
                    <a:pt x="226098" y="54618"/>
                  </a:cubicBezTo>
                  <a:cubicBezTo>
                    <a:pt x="226047" y="56236"/>
                    <a:pt x="225298" y="57464"/>
                    <a:pt x="223972" y="58356"/>
                  </a:cubicBezTo>
                  <a:cubicBezTo>
                    <a:pt x="217594" y="61499"/>
                    <a:pt x="211416" y="59619"/>
                    <a:pt x="205238" y="57590"/>
                  </a:cubicBezTo>
                  <a:cubicBezTo>
                    <a:pt x="203627" y="56104"/>
                    <a:pt x="204181" y="60990"/>
                    <a:pt x="205067" y="58985"/>
                  </a:cubicBezTo>
                  <a:cubicBezTo>
                    <a:pt x="205393" y="58247"/>
                    <a:pt x="205650" y="58282"/>
                    <a:pt x="206147" y="58590"/>
                  </a:cubicBezTo>
                  <a:cubicBezTo>
                    <a:pt x="215388" y="64248"/>
                    <a:pt x="209913" y="69752"/>
                    <a:pt x="204896" y="73163"/>
                  </a:cubicBezTo>
                  <a:cubicBezTo>
                    <a:pt x="199232" y="77021"/>
                    <a:pt x="192248" y="79273"/>
                    <a:pt x="185047" y="75941"/>
                  </a:cubicBezTo>
                  <a:cubicBezTo>
                    <a:pt x="183819" y="75255"/>
                    <a:pt x="182761" y="74352"/>
                    <a:pt x="181841" y="73341"/>
                  </a:cubicBezTo>
                  <a:cubicBezTo>
                    <a:pt x="174046" y="74015"/>
                    <a:pt x="164725" y="71918"/>
                    <a:pt x="165154" y="85039"/>
                  </a:cubicBezTo>
                  <a:cubicBezTo>
                    <a:pt x="165291" y="89263"/>
                    <a:pt x="161873" y="91829"/>
                    <a:pt x="157044" y="89823"/>
                  </a:cubicBezTo>
                  <a:cubicBezTo>
                    <a:pt x="154181" y="90891"/>
                    <a:pt x="159216" y="82702"/>
                    <a:pt x="153621" y="86908"/>
                  </a:cubicBezTo>
                  <a:cubicBezTo>
                    <a:pt x="145534" y="84171"/>
                    <a:pt x="136236" y="82062"/>
                    <a:pt x="145014" y="70586"/>
                  </a:cubicBezTo>
                  <a:cubicBezTo>
                    <a:pt x="144917" y="70643"/>
                    <a:pt x="143831" y="69792"/>
                    <a:pt x="143831" y="69792"/>
                  </a:cubicBezTo>
                  <a:cubicBezTo>
                    <a:pt x="143831" y="69792"/>
                    <a:pt x="143105" y="70969"/>
                    <a:pt x="143014" y="71060"/>
                  </a:cubicBezTo>
                  <a:cubicBezTo>
                    <a:pt x="136270" y="75472"/>
                    <a:pt x="140528" y="86834"/>
                    <a:pt x="130869" y="89526"/>
                  </a:cubicBezTo>
                  <a:cubicBezTo>
                    <a:pt x="132544" y="89663"/>
                    <a:pt x="133795" y="89074"/>
                    <a:pt x="134955" y="88531"/>
                  </a:cubicBezTo>
                  <a:cubicBezTo>
                    <a:pt x="139916" y="86216"/>
                    <a:pt x="146340" y="82753"/>
                    <a:pt x="149906" y="87434"/>
                  </a:cubicBezTo>
                  <a:cubicBezTo>
                    <a:pt x="154444" y="93395"/>
                    <a:pt x="146134" y="96612"/>
                    <a:pt x="141402" y="102899"/>
                  </a:cubicBezTo>
                  <a:cubicBezTo>
                    <a:pt x="165462" y="96292"/>
                    <a:pt x="188831" y="96795"/>
                    <a:pt x="207982" y="82370"/>
                  </a:cubicBezTo>
                  <a:cubicBezTo>
                    <a:pt x="211828" y="79473"/>
                    <a:pt x="216566" y="77501"/>
                    <a:pt x="221818" y="78330"/>
                  </a:cubicBezTo>
                  <a:cubicBezTo>
                    <a:pt x="224875" y="79936"/>
                    <a:pt x="226595" y="82296"/>
                    <a:pt x="226098" y="85908"/>
                  </a:cubicBezTo>
                  <a:cubicBezTo>
                    <a:pt x="225658" y="88811"/>
                    <a:pt x="211451" y="93663"/>
                    <a:pt x="227224" y="94229"/>
                  </a:cubicBezTo>
                  <a:cubicBezTo>
                    <a:pt x="233048" y="94435"/>
                    <a:pt x="236265" y="96955"/>
                    <a:pt x="236928" y="102739"/>
                  </a:cubicBezTo>
                  <a:cubicBezTo>
                    <a:pt x="234699" y="110145"/>
                    <a:pt x="229419" y="114437"/>
                    <a:pt x="222423" y="116986"/>
                  </a:cubicBezTo>
                  <a:cubicBezTo>
                    <a:pt x="205667" y="120312"/>
                    <a:pt x="186596" y="116209"/>
                    <a:pt x="173772" y="132159"/>
                  </a:cubicBezTo>
                  <a:cubicBezTo>
                    <a:pt x="172434" y="132982"/>
                    <a:pt x="170994" y="133200"/>
                    <a:pt x="169468" y="132828"/>
                  </a:cubicBezTo>
                  <a:cubicBezTo>
                    <a:pt x="166788" y="129313"/>
                    <a:pt x="165222" y="123947"/>
                    <a:pt x="159141" y="129822"/>
                  </a:cubicBezTo>
                  <a:cubicBezTo>
                    <a:pt x="151826" y="136891"/>
                    <a:pt x="145031" y="144292"/>
                    <a:pt x="139265" y="152642"/>
                  </a:cubicBezTo>
                  <a:cubicBezTo>
                    <a:pt x="135984" y="153088"/>
                    <a:pt x="135767" y="154882"/>
                    <a:pt x="137190" y="157420"/>
                  </a:cubicBezTo>
                  <a:cubicBezTo>
                    <a:pt x="135984" y="159557"/>
                    <a:pt x="134058" y="160546"/>
                    <a:pt x="131744" y="160957"/>
                  </a:cubicBezTo>
                  <a:cubicBezTo>
                    <a:pt x="129555" y="161180"/>
                    <a:pt x="127246" y="161300"/>
                    <a:pt x="125268" y="160494"/>
                  </a:cubicBezTo>
                  <a:cubicBezTo>
                    <a:pt x="120022" y="158357"/>
                    <a:pt x="111141" y="163175"/>
                    <a:pt x="109569" y="155848"/>
                  </a:cubicBezTo>
                  <a:cubicBezTo>
                    <a:pt x="108032" y="148670"/>
                    <a:pt x="117462" y="147544"/>
                    <a:pt x="120588" y="143498"/>
                  </a:cubicBezTo>
                  <a:cubicBezTo>
                    <a:pt x="115582" y="143669"/>
                    <a:pt x="112073" y="148087"/>
                    <a:pt x="109432" y="152642"/>
                  </a:cubicBezTo>
                  <a:cubicBezTo>
                    <a:pt x="95996" y="175856"/>
                    <a:pt x="70485" y="175199"/>
                    <a:pt x="49339" y="182400"/>
                  </a:cubicBezTo>
                  <a:cubicBezTo>
                    <a:pt x="42310" y="184795"/>
                    <a:pt x="42738" y="174582"/>
                    <a:pt x="46539" y="172770"/>
                  </a:cubicBezTo>
                  <a:cubicBezTo>
                    <a:pt x="60329" y="166192"/>
                    <a:pt x="58774" y="150682"/>
                    <a:pt x="66930" y="141132"/>
                  </a:cubicBezTo>
                  <a:cubicBezTo>
                    <a:pt x="67644" y="140298"/>
                    <a:pt x="68456" y="139492"/>
                    <a:pt x="68701" y="138446"/>
                  </a:cubicBezTo>
                  <a:cubicBezTo>
                    <a:pt x="68844" y="137834"/>
                    <a:pt x="67444" y="138949"/>
                    <a:pt x="66821" y="138657"/>
                  </a:cubicBezTo>
                  <a:cubicBezTo>
                    <a:pt x="53911" y="132622"/>
                    <a:pt x="53465" y="127462"/>
                    <a:pt x="64975" y="119415"/>
                  </a:cubicBezTo>
                  <a:cubicBezTo>
                    <a:pt x="67496" y="117655"/>
                    <a:pt x="70176" y="116157"/>
                    <a:pt x="72799" y="114729"/>
                  </a:cubicBezTo>
                  <a:cubicBezTo>
                    <a:pt x="68273" y="114249"/>
                    <a:pt x="64729" y="122958"/>
                    <a:pt x="60169" y="117283"/>
                  </a:cubicBezTo>
                  <a:cubicBezTo>
                    <a:pt x="55277" y="111203"/>
                    <a:pt x="58146" y="104979"/>
                    <a:pt x="63409" y="99967"/>
                  </a:cubicBezTo>
                  <a:cubicBezTo>
                    <a:pt x="71833" y="98527"/>
                    <a:pt x="79183" y="91754"/>
                    <a:pt x="88978" y="96343"/>
                  </a:cubicBezTo>
                  <a:cubicBezTo>
                    <a:pt x="92287" y="97892"/>
                    <a:pt x="92476" y="90331"/>
                    <a:pt x="96259" y="89108"/>
                  </a:cubicBezTo>
                  <a:cubicBezTo>
                    <a:pt x="97556" y="88474"/>
                    <a:pt x="98814" y="88834"/>
                    <a:pt x="100060" y="89366"/>
                  </a:cubicBezTo>
                  <a:cubicBezTo>
                    <a:pt x="100037" y="87622"/>
                    <a:pt x="98128" y="88943"/>
                    <a:pt x="97648" y="87891"/>
                  </a:cubicBezTo>
                  <a:cubicBezTo>
                    <a:pt x="89990" y="88382"/>
                    <a:pt x="83389" y="93646"/>
                    <a:pt x="74474" y="88783"/>
                  </a:cubicBezTo>
                  <a:cubicBezTo>
                    <a:pt x="63729" y="82930"/>
                    <a:pt x="67924" y="96429"/>
                    <a:pt x="63718" y="99675"/>
                  </a:cubicBezTo>
                  <a:cubicBezTo>
                    <a:pt x="60906" y="101824"/>
                    <a:pt x="57620" y="101401"/>
                    <a:pt x="54403" y="101430"/>
                  </a:cubicBezTo>
                  <a:cubicBezTo>
                    <a:pt x="42224" y="101527"/>
                    <a:pt x="41572" y="96978"/>
                    <a:pt x="48539" y="90023"/>
                  </a:cubicBezTo>
                  <a:cubicBezTo>
                    <a:pt x="38463" y="93332"/>
                    <a:pt x="36772" y="115963"/>
                    <a:pt x="18015" y="104779"/>
                  </a:cubicBezTo>
                  <a:cubicBezTo>
                    <a:pt x="15043" y="105013"/>
                    <a:pt x="12466" y="104339"/>
                    <a:pt x="10671" y="101773"/>
                  </a:cubicBezTo>
                  <a:cubicBezTo>
                    <a:pt x="10203" y="100430"/>
                    <a:pt x="10111" y="99058"/>
                    <a:pt x="10386" y="97658"/>
                  </a:cubicBezTo>
                  <a:cubicBezTo>
                    <a:pt x="9671" y="98944"/>
                    <a:pt x="8591" y="99801"/>
                    <a:pt x="7242" y="100378"/>
                  </a:cubicBezTo>
                  <a:cubicBezTo>
                    <a:pt x="5716" y="100441"/>
                    <a:pt x="4339" y="100013"/>
                    <a:pt x="3076" y="99172"/>
                  </a:cubicBezTo>
                  <a:cubicBezTo>
                    <a:pt x="-4028" y="90829"/>
                    <a:pt x="2596" y="87543"/>
                    <a:pt x="8608" y="84005"/>
                  </a:cubicBezTo>
                  <a:cubicBezTo>
                    <a:pt x="10266" y="82673"/>
                    <a:pt x="11854" y="81250"/>
                    <a:pt x="13335" y="79719"/>
                  </a:cubicBezTo>
                  <a:cubicBezTo>
                    <a:pt x="14735" y="73575"/>
                    <a:pt x="27953" y="74158"/>
                    <a:pt x="22187" y="63968"/>
                  </a:cubicBezTo>
                  <a:cubicBezTo>
                    <a:pt x="19192" y="60185"/>
                    <a:pt x="20158" y="55853"/>
                    <a:pt x="20358" y="51612"/>
                  </a:cubicBezTo>
                  <a:cubicBezTo>
                    <a:pt x="20770" y="50138"/>
                    <a:pt x="21484" y="48829"/>
                    <a:pt x="22427" y="47629"/>
                  </a:cubicBezTo>
                  <a:cubicBezTo>
                    <a:pt x="29114" y="41531"/>
                    <a:pt x="35537" y="34804"/>
                    <a:pt x="45996" y="37348"/>
                  </a:cubicBezTo>
                  <a:cubicBezTo>
                    <a:pt x="46973" y="37588"/>
                    <a:pt x="48059" y="38531"/>
                    <a:pt x="48939" y="37136"/>
                  </a:cubicBezTo>
                  <a:cubicBezTo>
                    <a:pt x="47887" y="37073"/>
                    <a:pt x="46847" y="36753"/>
                    <a:pt x="46116" y="35925"/>
                  </a:cubicBezTo>
                  <a:cubicBezTo>
                    <a:pt x="41149" y="30312"/>
                    <a:pt x="46476" y="26226"/>
                    <a:pt x="48242" y="21591"/>
                  </a:cubicBezTo>
                  <a:cubicBezTo>
                    <a:pt x="56488" y="15842"/>
                    <a:pt x="59455" y="-2063"/>
                    <a:pt x="75897" y="9727"/>
                  </a:cubicBezTo>
                  <a:cubicBezTo>
                    <a:pt x="77028" y="10539"/>
                    <a:pt x="83612" y="2572"/>
                    <a:pt x="89630" y="3138"/>
                  </a:cubicBezTo>
                  <a:cubicBezTo>
                    <a:pt x="101997" y="4298"/>
                    <a:pt x="88892" y="12367"/>
                    <a:pt x="93139" y="16539"/>
                  </a:cubicBezTo>
                  <a:cubicBezTo>
                    <a:pt x="97631" y="20951"/>
                    <a:pt x="91659" y="26380"/>
                    <a:pt x="91316" y="32890"/>
                  </a:cubicBezTo>
                  <a:cubicBezTo>
                    <a:pt x="102037" y="29615"/>
                    <a:pt x="108912" y="22894"/>
                    <a:pt x="115913" y="17739"/>
                  </a:cubicBezTo>
                  <a:cubicBezTo>
                    <a:pt x="124205" y="11636"/>
                    <a:pt x="131406" y="8584"/>
                    <a:pt x="141082" y="12082"/>
                  </a:cubicBezTo>
                  <a:cubicBezTo>
                    <a:pt x="154392" y="16888"/>
                    <a:pt x="168062" y="17745"/>
                    <a:pt x="182104" y="16431"/>
                  </a:cubicBezTo>
                  <a:cubicBezTo>
                    <a:pt x="186110" y="16059"/>
                    <a:pt x="189488" y="16208"/>
                    <a:pt x="192031" y="12539"/>
                  </a:cubicBezTo>
                  <a:cubicBezTo>
                    <a:pt x="195374" y="7710"/>
                    <a:pt x="199403" y="4383"/>
                    <a:pt x="205787" y="7704"/>
                  </a:cubicBezTo>
                  <a:cubicBezTo>
                    <a:pt x="212502" y="11196"/>
                    <a:pt x="206222" y="16448"/>
                    <a:pt x="207530" y="20671"/>
                  </a:cubicBezTo>
                  <a:cubicBezTo>
                    <a:pt x="218463" y="17654"/>
                    <a:pt x="210936" y="4366"/>
                    <a:pt x="219280" y="0"/>
                  </a:cubicBezTo>
                  <a:close/>
                </a:path>
              </a:pathLst>
            </a:custGeom>
            <a:grpFill/>
            <a:ln w="5715" cap="flat">
              <a:noFill/>
              <a:prstDash val="solid"/>
              <a:miter/>
            </a:ln>
          </p:spPr>
          <p:txBody>
            <a:bodyPr rtlCol="0" anchor="ctr"/>
            <a:lstStyle/>
            <a:p>
              <a:endParaRPr lang="zh-CN" altLang="en-US"/>
            </a:p>
          </p:txBody>
        </p:sp>
        <p:sp>
          <p:nvSpPr>
            <p:cNvPr id="596" name="任意多边形: 形状 595">
              <a:extLst>
                <a:ext uri="{FF2B5EF4-FFF2-40B4-BE49-F238E27FC236}">
                  <a16:creationId xmlns:a16="http://schemas.microsoft.com/office/drawing/2014/main" id="{5B4B7214-776B-CB6F-FBC2-8D732DC51DC4}"/>
                </a:ext>
              </a:extLst>
            </p:cNvPr>
            <p:cNvSpPr/>
            <p:nvPr/>
          </p:nvSpPr>
          <p:spPr>
            <a:xfrm>
              <a:off x="3134658" y="1501185"/>
              <a:ext cx="290596" cy="171624"/>
            </a:xfrm>
            <a:custGeom>
              <a:avLst/>
              <a:gdLst>
                <a:gd name="connsiteX0" fmla="*/ 0 w 290596"/>
                <a:gd name="connsiteY0" fmla="*/ 171264 h 171624"/>
                <a:gd name="connsiteX1" fmla="*/ 5972 w 290596"/>
                <a:gd name="connsiteY1" fmla="*/ 139449 h 171624"/>
                <a:gd name="connsiteX2" fmla="*/ 35730 w 290596"/>
                <a:gd name="connsiteY2" fmla="*/ 62079 h 171624"/>
                <a:gd name="connsiteX3" fmla="*/ 53230 w 290596"/>
                <a:gd name="connsiteY3" fmla="*/ 52518 h 171624"/>
                <a:gd name="connsiteX4" fmla="*/ 76598 w 290596"/>
                <a:gd name="connsiteY4" fmla="*/ 24874 h 171624"/>
                <a:gd name="connsiteX5" fmla="*/ 93457 w 290596"/>
                <a:gd name="connsiteY5" fmla="*/ 24451 h 171624"/>
                <a:gd name="connsiteX6" fmla="*/ 104179 w 290596"/>
                <a:gd name="connsiteY6" fmla="*/ 19777 h 171624"/>
                <a:gd name="connsiteX7" fmla="*/ 107899 w 290596"/>
                <a:gd name="connsiteY7" fmla="*/ 19028 h 171624"/>
                <a:gd name="connsiteX8" fmla="*/ 110528 w 290596"/>
                <a:gd name="connsiteY8" fmla="*/ 20022 h 171624"/>
                <a:gd name="connsiteX9" fmla="*/ 112546 w 290596"/>
                <a:gd name="connsiteY9" fmla="*/ 17279 h 171624"/>
                <a:gd name="connsiteX10" fmla="*/ 117832 w 290596"/>
                <a:gd name="connsiteY10" fmla="*/ 15782 h 171624"/>
                <a:gd name="connsiteX11" fmla="*/ 120752 w 290596"/>
                <a:gd name="connsiteY11" fmla="*/ 18531 h 171624"/>
                <a:gd name="connsiteX12" fmla="*/ 130936 w 290596"/>
                <a:gd name="connsiteY12" fmla="*/ 19388 h 171624"/>
                <a:gd name="connsiteX13" fmla="*/ 134748 w 290596"/>
                <a:gd name="connsiteY13" fmla="*/ 17250 h 171624"/>
                <a:gd name="connsiteX14" fmla="*/ 149002 w 290596"/>
                <a:gd name="connsiteY14" fmla="*/ 17422 h 171624"/>
                <a:gd name="connsiteX15" fmla="*/ 163935 w 290596"/>
                <a:gd name="connsiteY15" fmla="*/ 27326 h 171624"/>
                <a:gd name="connsiteX16" fmla="*/ 156048 w 290596"/>
                <a:gd name="connsiteY16" fmla="*/ 37864 h 171624"/>
                <a:gd name="connsiteX17" fmla="*/ 150682 w 290596"/>
                <a:gd name="connsiteY17" fmla="*/ 63565 h 171624"/>
                <a:gd name="connsiteX18" fmla="*/ 157448 w 290596"/>
                <a:gd name="connsiteY18" fmla="*/ 52021 h 171624"/>
                <a:gd name="connsiteX19" fmla="*/ 170256 w 290596"/>
                <a:gd name="connsiteY19" fmla="*/ 51432 h 171624"/>
                <a:gd name="connsiteX20" fmla="*/ 171056 w 290596"/>
                <a:gd name="connsiteY20" fmla="*/ 50906 h 171624"/>
                <a:gd name="connsiteX21" fmla="*/ 169456 w 290596"/>
                <a:gd name="connsiteY21" fmla="*/ 51266 h 171624"/>
                <a:gd name="connsiteX22" fmla="*/ 166615 w 290596"/>
                <a:gd name="connsiteY22" fmla="*/ 42162 h 171624"/>
                <a:gd name="connsiteX23" fmla="*/ 184286 w 290596"/>
                <a:gd name="connsiteY23" fmla="*/ 31612 h 171624"/>
                <a:gd name="connsiteX24" fmla="*/ 212461 w 290596"/>
                <a:gd name="connsiteY24" fmla="*/ 30149 h 171624"/>
                <a:gd name="connsiteX25" fmla="*/ 229594 w 290596"/>
                <a:gd name="connsiteY25" fmla="*/ 6329 h 171624"/>
                <a:gd name="connsiteX26" fmla="*/ 242613 w 290596"/>
                <a:gd name="connsiteY26" fmla="*/ 2980 h 171624"/>
                <a:gd name="connsiteX27" fmla="*/ 237333 w 290596"/>
                <a:gd name="connsiteY27" fmla="*/ 17056 h 171624"/>
                <a:gd name="connsiteX28" fmla="*/ 249768 w 290596"/>
                <a:gd name="connsiteY28" fmla="*/ 17599 h 171624"/>
                <a:gd name="connsiteX29" fmla="*/ 242899 w 290596"/>
                <a:gd name="connsiteY29" fmla="*/ 27389 h 171624"/>
                <a:gd name="connsiteX30" fmla="*/ 225274 w 290596"/>
                <a:gd name="connsiteY30" fmla="*/ 31635 h 171624"/>
                <a:gd name="connsiteX31" fmla="*/ 233595 w 290596"/>
                <a:gd name="connsiteY31" fmla="*/ 32121 h 171624"/>
                <a:gd name="connsiteX32" fmla="*/ 252952 w 290596"/>
                <a:gd name="connsiteY32" fmla="*/ 33801 h 171624"/>
                <a:gd name="connsiteX33" fmla="*/ 248220 w 290596"/>
                <a:gd name="connsiteY33" fmla="*/ 49443 h 171624"/>
                <a:gd name="connsiteX34" fmla="*/ 247494 w 290596"/>
                <a:gd name="connsiteY34" fmla="*/ 50735 h 171624"/>
                <a:gd name="connsiteX35" fmla="*/ 249848 w 290596"/>
                <a:gd name="connsiteY35" fmla="*/ 51563 h 171624"/>
                <a:gd name="connsiteX36" fmla="*/ 256552 w 290596"/>
                <a:gd name="connsiteY36" fmla="*/ 50089 h 171624"/>
                <a:gd name="connsiteX37" fmla="*/ 259804 w 290596"/>
                <a:gd name="connsiteY37" fmla="*/ 49123 h 171624"/>
                <a:gd name="connsiteX38" fmla="*/ 263370 w 290596"/>
                <a:gd name="connsiteY38" fmla="*/ 45894 h 171624"/>
                <a:gd name="connsiteX39" fmla="*/ 265233 w 290596"/>
                <a:gd name="connsiteY39" fmla="*/ 43031 h 171624"/>
                <a:gd name="connsiteX40" fmla="*/ 268685 w 290596"/>
                <a:gd name="connsiteY40" fmla="*/ 41739 h 171624"/>
                <a:gd name="connsiteX41" fmla="*/ 274291 w 290596"/>
                <a:gd name="connsiteY41" fmla="*/ 39945 h 171624"/>
                <a:gd name="connsiteX42" fmla="*/ 290596 w 290596"/>
                <a:gd name="connsiteY42" fmla="*/ 50409 h 171624"/>
                <a:gd name="connsiteX43" fmla="*/ 288756 w 290596"/>
                <a:gd name="connsiteY43" fmla="*/ 54295 h 171624"/>
                <a:gd name="connsiteX44" fmla="*/ 278972 w 290596"/>
                <a:gd name="connsiteY44" fmla="*/ 64599 h 171624"/>
                <a:gd name="connsiteX45" fmla="*/ 271297 w 290596"/>
                <a:gd name="connsiteY45" fmla="*/ 70337 h 171624"/>
                <a:gd name="connsiteX46" fmla="*/ 266953 w 290596"/>
                <a:gd name="connsiteY46" fmla="*/ 73195 h 171624"/>
                <a:gd name="connsiteX47" fmla="*/ 255855 w 290596"/>
                <a:gd name="connsiteY47" fmla="*/ 79515 h 171624"/>
                <a:gd name="connsiteX48" fmla="*/ 252517 w 290596"/>
                <a:gd name="connsiteY48" fmla="*/ 80035 h 171624"/>
                <a:gd name="connsiteX49" fmla="*/ 255478 w 290596"/>
                <a:gd name="connsiteY49" fmla="*/ 81207 h 171624"/>
                <a:gd name="connsiteX50" fmla="*/ 258078 w 290596"/>
                <a:gd name="connsiteY50" fmla="*/ 86453 h 171624"/>
                <a:gd name="connsiteX51" fmla="*/ 256181 w 290596"/>
                <a:gd name="connsiteY51" fmla="*/ 90162 h 171624"/>
                <a:gd name="connsiteX52" fmla="*/ 249311 w 290596"/>
                <a:gd name="connsiteY52" fmla="*/ 100369 h 171624"/>
                <a:gd name="connsiteX53" fmla="*/ 243436 w 290596"/>
                <a:gd name="connsiteY53" fmla="*/ 121641 h 171624"/>
                <a:gd name="connsiteX54" fmla="*/ 226405 w 290596"/>
                <a:gd name="connsiteY54" fmla="*/ 122898 h 171624"/>
                <a:gd name="connsiteX55" fmla="*/ 222628 w 290596"/>
                <a:gd name="connsiteY55" fmla="*/ 110576 h 171624"/>
                <a:gd name="connsiteX56" fmla="*/ 221148 w 290596"/>
                <a:gd name="connsiteY56" fmla="*/ 101730 h 171624"/>
                <a:gd name="connsiteX57" fmla="*/ 201305 w 290596"/>
                <a:gd name="connsiteY57" fmla="*/ 97661 h 171624"/>
                <a:gd name="connsiteX58" fmla="*/ 201785 w 290596"/>
                <a:gd name="connsiteY58" fmla="*/ 93231 h 171624"/>
                <a:gd name="connsiteX59" fmla="*/ 208278 w 290596"/>
                <a:gd name="connsiteY59" fmla="*/ 84710 h 171624"/>
                <a:gd name="connsiteX60" fmla="*/ 205883 w 290596"/>
                <a:gd name="connsiteY60" fmla="*/ 80573 h 171624"/>
                <a:gd name="connsiteX61" fmla="*/ 206100 w 290596"/>
                <a:gd name="connsiteY61" fmla="*/ 56947 h 171624"/>
                <a:gd name="connsiteX62" fmla="*/ 171621 w 290596"/>
                <a:gd name="connsiteY62" fmla="*/ 76315 h 171624"/>
                <a:gd name="connsiteX63" fmla="*/ 158717 w 290596"/>
                <a:gd name="connsiteY63" fmla="*/ 84070 h 171624"/>
                <a:gd name="connsiteX64" fmla="*/ 129662 w 290596"/>
                <a:gd name="connsiteY64" fmla="*/ 97295 h 171624"/>
                <a:gd name="connsiteX65" fmla="*/ 112346 w 290596"/>
                <a:gd name="connsiteY65" fmla="*/ 113634 h 171624"/>
                <a:gd name="connsiteX66" fmla="*/ 94126 w 290596"/>
                <a:gd name="connsiteY66" fmla="*/ 116486 h 171624"/>
                <a:gd name="connsiteX67" fmla="*/ 60808 w 290596"/>
                <a:gd name="connsiteY67" fmla="*/ 135237 h 171624"/>
                <a:gd name="connsiteX68" fmla="*/ 53447 w 290596"/>
                <a:gd name="connsiteY68" fmla="*/ 145838 h 171624"/>
                <a:gd name="connsiteX69" fmla="*/ 38245 w 290596"/>
                <a:gd name="connsiteY69" fmla="*/ 150764 h 171624"/>
                <a:gd name="connsiteX70" fmla="*/ 4201 w 290596"/>
                <a:gd name="connsiteY70" fmla="*/ 170332 h 171624"/>
                <a:gd name="connsiteX71" fmla="*/ 0 w 290596"/>
                <a:gd name="connsiteY71" fmla="*/ 171264 h 17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90596" h="171624">
                  <a:moveTo>
                    <a:pt x="0" y="171264"/>
                  </a:moveTo>
                  <a:cubicBezTo>
                    <a:pt x="-11" y="160280"/>
                    <a:pt x="2115" y="149393"/>
                    <a:pt x="5972" y="139449"/>
                  </a:cubicBezTo>
                  <a:cubicBezTo>
                    <a:pt x="15962" y="113685"/>
                    <a:pt x="23369" y="86922"/>
                    <a:pt x="35730" y="62079"/>
                  </a:cubicBezTo>
                  <a:cubicBezTo>
                    <a:pt x="42960" y="61462"/>
                    <a:pt x="48669" y="59501"/>
                    <a:pt x="53230" y="52518"/>
                  </a:cubicBezTo>
                  <a:cubicBezTo>
                    <a:pt x="59722" y="42568"/>
                    <a:pt x="73724" y="39648"/>
                    <a:pt x="76598" y="24874"/>
                  </a:cubicBezTo>
                  <a:cubicBezTo>
                    <a:pt x="78101" y="17170"/>
                    <a:pt x="87828" y="22880"/>
                    <a:pt x="93457" y="24451"/>
                  </a:cubicBezTo>
                  <a:cubicBezTo>
                    <a:pt x="98984" y="25994"/>
                    <a:pt x="101573" y="23486"/>
                    <a:pt x="104179" y="19777"/>
                  </a:cubicBezTo>
                  <a:cubicBezTo>
                    <a:pt x="105350" y="19176"/>
                    <a:pt x="106613" y="18931"/>
                    <a:pt x="107899" y="19028"/>
                  </a:cubicBezTo>
                  <a:cubicBezTo>
                    <a:pt x="109002" y="18696"/>
                    <a:pt x="108722" y="22068"/>
                    <a:pt x="110528" y="20022"/>
                  </a:cubicBezTo>
                  <a:cubicBezTo>
                    <a:pt x="110997" y="18954"/>
                    <a:pt x="111654" y="18051"/>
                    <a:pt x="112546" y="17279"/>
                  </a:cubicBezTo>
                  <a:cubicBezTo>
                    <a:pt x="114129" y="16136"/>
                    <a:pt x="115860" y="15565"/>
                    <a:pt x="117832" y="15782"/>
                  </a:cubicBezTo>
                  <a:cubicBezTo>
                    <a:pt x="119072" y="16439"/>
                    <a:pt x="120009" y="17370"/>
                    <a:pt x="120752" y="18531"/>
                  </a:cubicBezTo>
                  <a:cubicBezTo>
                    <a:pt x="123736" y="23623"/>
                    <a:pt x="127004" y="25234"/>
                    <a:pt x="130936" y="19388"/>
                  </a:cubicBezTo>
                  <a:cubicBezTo>
                    <a:pt x="132068" y="18405"/>
                    <a:pt x="133342" y="17725"/>
                    <a:pt x="134748" y="17250"/>
                  </a:cubicBezTo>
                  <a:cubicBezTo>
                    <a:pt x="139532" y="16073"/>
                    <a:pt x="144269" y="17611"/>
                    <a:pt x="149002" y="17422"/>
                  </a:cubicBezTo>
                  <a:cubicBezTo>
                    <a:pt x="156505" y="17119"/>
                    <a:pt x="161603" y="21765"/>
                    <a:pt x="163935" y="27326"/>
                  </a:cubicBezTo>
                  <a:cubicBezTo>
                    <a:pt x="166089" y="32469"/>
                    <a:pt x="158660" y="34173"/>
                    <a:pt x="156048" y="37864"/>
                  </a:cubicBezTo>
                  <a:cubicBezTo>
                    <a:pt x="149179" y="45248"/>
                    <a:pt x="142126" y="52564"/>
                    <a:pt x="150682" y="63565"/>
                  </a:cubicBezTo>
                  <a:cubicBezTo>
                    <a:pt x="154791" y="60776"/>
                    <a:pt x="151693" y="53655"/>
                    <a:pt x="157448" y="52021"/>
                  </a:cubicBezTo>
                  <a:cubicBezTo>
                    <a:pt x="161735" y="51272"/>
                    <a:pt x="166129" y="53329"/>
                    <a:pt x="170256" y="51432"/>
                  </a:cubicBezTo>
                  <a:cubicBezTo>
                    <a:pt x="172347" y="52444"/>
                    <a:pt x="171667" y="48803"/>
                    <a:pt x="171056" y="50906"/>
                  </a:cubicBezTo>
                  <a:cubicBezTo>
                    <a:pt x="170804" y="51763"/>
                    <a:pt x="170336" y="51375"/>
                    <a:pt x="169456" y="51266"/>
                  </a:cubicBezTo>
                  <a:cubicBezTo>
                    <a:pt x="161620" y="50306"/>
                    <a:pt x="164283" y="46231"/>
                    <a:pt x="166615" y="42162"/>
                  </a:cubicBezTo>
                  <a:cubicBezTo>
                    <a:pt x="170581" y="35247"/>
                    <a:pt x="178571" y="35247"/>
                    <a:pt x="184286" y="31612"/>
                  </a:cubicBezTo>
                  <a:cubicBezTo>
                    <a:pt x="193944" y="25474"/>
                    <a:pt x="202477" y="20434"/>
                    <a:pt x="212461" y="30149"/>
                  </a:cubicBezTo>
                  <a:cubicBezTo>
                    <a:pt x="211312" y="17273"/>
                    <a:pt x="217833" y="9987"/>
                    <a:pt x="229594" y="6329"/>
                  </a:cubicBezTo>
                  <a:cubicBezTo>
                    <a:pt x="233984" y="4963"/>
                    <a:pt x="237104" y="-4804"/>
                    <a:pt x="242613" y="2980"/>
                  </a:cubicBezTo>
                  <a:cubicBezTo>
                    <a:pt x="247225" y="9495"/>
                    <a:pt x="240607" y="13479"/>
                    <a:pt x="237333" y="17056"/>
                  </a:cubicBezTo>
                  <a:cubicBezTo>
                    <a:pt x="240750" y="15827"/>
                    <a:pt x="245854" y="8221"/>
                    <a:pt x="249768" y="17599"/>
                  </a:cubicBezTo>
                  <a:cubicBezTo>
                    <a:pt x="252243" y="23525"/>
                    <a:pt x="249163" y="27046"/>
                    <a:pt x="242899" y="27389"/>
                  </a:cubicBezTo>
                  <a:cubicBezTo>
                    <a:pt x="236915" y="27720"/>
                    <a:pt x="232749" y="34390"/>
                    <a:pt x="225274" y="31635"/>
                  </a:cubicBezTo>
                  <a:cubicBezTo>
                    <a:pt x="228549" y="34818"/>
                    <a:pt x="231498" y="33521"/>
                    <a:pt x="233595" y="32121"/>
                  </a:cubicBezTo>
                  <a:cubicBezTo>
                    <a:pt x="240670" y="27406"/>
                    <a:pt x="248020" y="28223"/>
                    <a:pt x="252952" y="33801"/>
                  </a:cubicBezTo>
                  <a:cubicBezTo>
                    <a:pt x="258335" y="39882"/>
                    <a:pt x="249934" y="44202"/>
                    <a:pt x="248220" y="49443"/>
                  </a:cubicBezTo>
                  <a:cubicBezTo>
                    <a:pt x="247134" y="51261"/>
                    <a:pt x="247288" y="48557"/>
                    <a:pt x="247494" y="50735"/>
                  </a:cubicBezTo>
                  <a:cubicBezTo>
                    <a:pt x="247631" y="52186"/>
                    <a:pt x="248614" y="52455"/>
                    <a:pt x="249848" y="51563"/>
                  </a:cubicBezTo>
                  <a:cubicBezTo>
                    <a:pt x="252117" y="51123"/>
                    <a:pt x="254346" y="50655"/>
                    <a:pt x="256552" y="50089"/>
                  </a:cubicBezTo>
                  <a:cubicBezTo>
                    <a:pt x="257638" y="49752"/>
                    <a:pt x="258735" y="49460"/>
                    <a:pt x="259804" y="49123"/>
                  </a:cubicBezTo>
                  <a:cubicBezTo>
                    <a:pt x="261336" y="48437"/>
                    <a:pt x="262501" y="47340"/>
                    <a:pt x="263370" y="45894"/>
                  </a:cubicBezTo>
                  <a:cubicBezTo>
                    <a:pt x="263879" y="44871"/>
                    <a:pt x="264507" y="43945"/>
                    <a:pt x="265233" y="43031"/>
                  </a:cubicBezTo>
                  <a:cubicBezTo>
                    <a:pt x="266250" y="42202"/>
                    <a:pt x="267388" y="41796"/>
                    <a:pt x="268685" y="41739"/>
                  </a:cubicBezTo>
                  <a:cubicBezTo>
                    <a:pt x="270782" y="41825"/>
                    <a:pt x="272560" y="40979"/>
                    <a:pt x="274291" y="39945"/>
                  </a:cubicBezTo>
                  <a:cubicBezTo>
                    <a:pt x="283173" y="38059"/>
                    <a:pt x="286893" y="44208"/>
                    <a:pt x="290596" y="50409"/>
                  </a:cubicBezTo>
                  <a:cubicBezTo>
                    <a:pt x="290522" y="51963"/>
                    <a:pt x="289905" y="53249"/>
                    <a:pt x="288756" y="54295"/>
                  </a:cubicBezTo>
                  <a:cubicBezTo>
                    <a:pt x="284979" y="57101"/>
                    <a:pt x="274886" y="53409"/>
                    <a:pt x="278972" y="64599"/>
                  </a:cubicBezTo>
                  <a:cubicBezTo>
                    <a:pt x="279898" y="67131"/>
                    <a:pt x="279635" y="76281"/>
                    <a:pt x="271297" y="70337"/>
                  </a:cubicBezTo>
                  <a:cubicBezTo>
                    <a:pt x="269394" y="70566"/>
                    <a:pt x="268234" y="71949"/>
                    <a:pt x="266953" y="73195"/>
                  </a:cubicBezTo>
                  <a:cubicBezTo>
                    <a:pt x="263662" y="76092"/>
                    <a:pt x="259998" y="78247"/>
                    <a:pt x="255855" y="79515"/>
                  </a:cubicBezTo>
                  <a:cubicBezTo>
                    <a:pt x="254815" y="80035"/>
                    <a:pt x="253580" y="79470"/>
                    <a:pt x="252517" y="80035"/>
                  </a:cubicBezTo>
                  <a:cubicBezTo>
                    <a:pt x="253420" y="80607"/>
                    <a:pt x="254403" y="80995"/>
                    <a:pt x="255478" y="81207"/>
                  </a:cubicBezTo>
                  <a:cubicBezTo>
                    <a:pt x="257266" y="82499"/>
                    <a:pt x="258107" y="84253"/>
                    <a:pt x="258078" y="86453"/>
                  </a:cubicBezTo>
                  <a:cubicBezTo>
                    <a:pt x="257741" y="87842"/>
                    <a:pt x="257112" y="89077"/>
                    <a:pt x="256181" y="90162"/>
                  </a:cubicBezTo>
                  <a:cubicBezTo>
                    <a:pt x="252883" y="92889"/>
                    <a:pt x="250477" y="96226"/>
                    <a:pt x="249311" y="100369"/>
                  </a:cubicBezTo>
                  <a:cubicBezTo>
                    <a:pt x="252460" y="108885"/>
                    <a:pt x="250483" y="116114"/>
                    <a:pt x="243436" y="121641"/>
                  </a:cubicBezTo>
                  <a:cubicBezTo>
                    <a:pt x="238207" y="125744"/>
                    <a:pt x="232040" y="124572"/>
                    <a:pt x="226405" y="122898"/>
                  </a:cubicBezTo>
                  <a:cubicBezTo>
                    <a:pt x="219662" y="120898"/>
                    <a:pt x="222525" y="115120"/>
                    <a:pt x="222628" y="110576"/>
                  </a:cubicBezTo>
                  <a:cubicBezTo>
                    <a:pt x="222691" y="107845"/>
                    <a:pt x="222039" y="105239"/>
                    <a:pt x="221148" y="101730"/>
                  </a:cubicBezTo>
                  <a:cubicBezTo>
                    <a:pt x="214021" y="103678"/>
                    <a:pt x="205351" y="110028"/>
                    <a:pt x="201305" y="97661"/>
                  </a:cubicBezTo>
                  <a:cubicBezTo>
                    <a:pt x="201208" y="96163"/>
                    <a:pt x="201368" y="94683"/>
                    <a:pt x="201785" y="93231"/>
                  </a:cubicBezTo>
                  <a:cubicBezTo>
                    <a:pt x="203225" y="89814"/>
                    <a:pt x="206203" y="87591"/>
                    <a:pt x="208278" y="84710"/>
                  </a:cubicBezTo>
                  <a:cubicBezTo>
                    <a:pt x="209855" y="81973"/>
                    <a:pt x="206083" y="82293"/>
                    <a:pt x="205883" y="80573"/>
                  </a:cubicBezTo>
                  <a:cubicBezTo>
                    <a:pt x="204517" y="73023"/>
                    <a:pt x="209998" y="65851"/>
                    <a:pt x="206100" y="56947"/>
                  </a:cubicBezTo>
                  <a:cubicBezTo>
                    <a:pt x="197985" y="69600"/>
                    <a:pt x="188281" y="78841"/>
                    <a:pt x="171621" y="76315"/>
                  </a:cubicBezTo>
                  <a:cubicBezTo>
                    <a:pt x="167427" y="75675"/>
                    <a:pt x="165186" y="84750"/>
                    <a:pt x="158717" y="84070"/>
                  </a:cubicBezTo>
                  <a:cubicBezTo>
                    <a:pt x="156220" y="84659"/>
                    <a:pt x="130571" y="95917"/>
                    <a:pt x="129662" y="97295"/>
                  </a:cubicBezTo>
                  <a:cubicBezTo>
                    <a:pt x="125307" y="103901"/>
                    <a:pt x="112517" y="100907"/>
                    <a:pt x="112346" y="113634"/>
                  </a:cubicBezTo>
                  <a:cubicBezTo>
                    <a:pt x="112311" y="116377"/>
                    <a:pt x="100876" y="117754"/>
                    <a:pt x="94126" y="116486"/>
                  </a:cubicBezTo>
                  <a:cubicBezTo>
                    <a:pt x="75055" y="112902"/>
                    <a:pt x="67711" y="116966"/>
                    <a:pt x="60808" y="135237"/>
                  </a:cubicBezTo>
                  <a:cubicBezTo>
                    <a:pt x="59190" y="139511"/>
                    <a:pt x="56956" y="143032"/>
                    <a:pt x="53447" y="145838"/>
                  </a:cubicBezTo>
                  <a:cubicBezTo>
                    <a:pt x="48612" y="148215"/>
                    <a:pt x="43583" y="150947"/>
                    <a:pt x="38245" y="150764"/>
                  </a:cubicBezTo>
                  <a:cubicBezTo>
                    <a:pt x="22654" y="150233"/>
                    <a:pt x="9224" y="152616"/>
                    <a:pt x="4201" y="170332"/>
                  </a:cubicBezTo>
                  <a:cubicBezTo>
                    <a:pt x="3841" y="171698"/>
                    <a:pt x="1646" y="171933"/>
                    <a:pt x="0" y="171264"/>
                  </a:cubicBezTo>
                  <a:close/>
                </a:path>
              </a:pathLst>
            </a:custGeom>
            <a:grpFill/>
            <a:ln w="5715" cap="flat">
              <a:noFill/>
              <a:prstDash val="solid"/>
              <a:miter/>
            </a:ln>
          </p:spPr>
          <p:txBody>
            <a:bodyPr rtlCol="0" anchor="ctr"/>
            <a:lstStyle/>
            <a:p>
              <a:endParaRPr lang="zh-CN" altLang="en-US"/>
            </a:p>
          </p:txBody>
        </p:sp>
        <p:sp>
          <p:nvSpPr>
            <p:cNvPr id="597" name="任意多边形: 形状 596">
              <a:extLst>
                <a:ext uri="{FF2B5EF4-FFF2-40B4-BE49-F238E27FC236}">
                  <a16:creationId xmlns:a16="http://schemas.microsoft.com/office/drawing/2014/main" id="{3F0C5230-D3C9-13A3-CE0C-2E105F7A016A}"/>
                </a:ext>
              </a:extLst>
            </p:cNvPr>
            <p:cNvSpPr/>
            <p:nvPr/>
          </p:nvSpPr>
          <p:spPr>
            <a:xfrm>
              <a:off x="3742573" y="1818112"/>
              <a:ext cx="218184" cy="210950"/>
            </a:xfrm>
            <a:custGeom>
              <a:avLst/>
              <a:gdLst>
                <a:gd name="connsiteX0" fmla="*/ 33342 w 218184"/>
                <a:gd name="connsiteY0" fmla="*/ 137229 h 210950"/>
                <a:gd name="connsiteX1" fmla="*/ 42081 w 218184"/>
                <a:gd name="connsiteY1" fmla="*/ 125245 h 210950"/>
                <a:gd name="connsiteX2" fmla="*/ 49870 w 218184"/>
                <a:gd name="connsiteY2" fmla="*/ 118598 h 210950"/>
                <a:gd name="connsiteX3" fmla="*/ 59694 w 218184"/>
                <a:gd name="connsiteY3" fmla="*/ 124085 h 210950"/>
                <a:gd name="connsiteX4" fmla="*/ 63015 w 218184"/>
                <a:gd name="connsiteY4" fmla="*/ 129714 h 210950"/>
                <a:gd name="connsiteX5" fmla="*/ 61957 w 218184"/>
                <a:gd name="connsiteY5" fmla="*/ 114632 h 210950"/>
                <a:gd name="connsiteX6" fmla="*/ 57248 w 218184"/>
                <a:gd name="connsiteY6" fmla="*/ 99202 h 210950"/>
                <a:gd name="connsiteX7" fmla="*/ 65878 w 218184"/>
                <a:gd name="connsiteY7" fmla="*/ 95859 h 210950"/>
                <a:gd name="connsiteX8" fmla="*/ 72805 w 218184"/>
                <a:gd name="connsiteY8" fmla="*/ 87892 h 210950"/>
                <a:gd name="connsiteX9" fmla="*/ 86721 w 218184"/>
                <a:gd name="connsiteY9" fmla="*/ 69255 h 210950"/>
                <a:gd name="connsiteX10" fmla="*/ 88967 w 218184"/>
                <a:gd name="connsiteY10" fmla="*/ 65306 h 210950"/>
                <a:gd name="connsiteX11" fmla="*/ 101568 w 218184"/>
                <a:gd name="connsiteY11" fmla="*/ 61191 h 210950"/>
                <a:gd name="connsiteX12" fmla="*/ 101768 w 218184"/>
                <a:gd name="connsiteY12" fmla="*/ 71273 h 210950"/>
                <a:gd name="connsiteX13" fmla="*/ 116490 w 218184"/>
                <a:gd name="connsiteY13" fmla="*/ 61248 h 210950"/>
                <a:gd name="connsiteX14" fmla="*/ 120953 w 218184"/>
                <a:gd name="connsiteY14" fmla="*/ 76262 h 210950"/>
                <a:gd name="connsiteX15" fmla="*/ 170760 w 218184"/>
                <a:gd name="connsiteY15" fmla="*/ 62552 h 210950"/>
                <a:gd name="connsiteX16" fmla="*/ 176178 w 218184"/>
                <a:gd name="connsiteY16" fmla="*/ 45635 h 210950"/>
                <a:gd name="connsiteX17" fmla="*/ 179024 w 218184"/>
                <a:gd name="connsiteY17" fmla="*/ 41926 h 210950"/>
                <a:gd name="connsiteX18" fmla="*/ 176738 w 218184"/>
                <a:gd name="connsiteY18" fmla="*/ 43269 h 210950"/>
                <a:gd name="connsiteX19" fmla="*/ 170417 w 218184"/>
                <a:gd name="connsiteY19" fmla="*/ 43698 h 210950"/>
                <a:gd name="connsiteX20" fmla="*/ 169645 w 218184"/>
                <a:gd name="connsiteY20" fmla="*/ 46555 h 210950"/>
                <a:gd name="connsiteX21" fmla="*/ 166856 w 218184"/>
                <a:gd name="connsiteY21" fmla="*/ 50487 h 210950"/>
                <a:gd name="connsiteX22" fmla="*/ 149791 w 218184"/>
                <a:gd name="connsiteY22" fmla="*/ 50733 h 210950"/>
                <a:gd name="connsiteX23" fmla="*/ 154603 w 218184"/>
                <a:gd name="connsiteY23" fmla="*/ 37537 h 210950"/>
                <a:gd name="connsiteX24" fmla="*/ 157472 w 218184"/>
                <a:gd name="connsiteY24" fmla="*/ 34171 h 210950"/>
                <a:gd name="connsiteX25" fmla="*/ 165353 w 218184"/>
                <a:gd name="connsiteY25" fmla="*/ 30313 h 210950"/>
                <a:gd name="connsiteX26" fmla="*/ 169714 w 218184"/>
                <a:gd name="connsiteY26" fmla="*/ 30067 h 210950"/>
                <a:gd name="connsiteX27" fmla="*/ 178138 w 218184"/>
                <a:gd name="connsiteY27" fmla="*/ 20449 h 210950"/>
                <a:gd name="connsiteX28" fmla="*/ 180092 w 218184"/>
                <a:gd name="connsiteY28" fmla="*/ 1955 h 210950"/>
                <a:gd name="connsiteX29" fmla="*/ 184264 w 218184"/>
                <a:gd name="connsiteY29" fmla="*/ 1087 h 210950"/>
                <a:gd name="connsiteX30" fmla="*/ 204318 w 218184"/>
                <a:gd name="connsiteY30" fmla="*/ 8951 h 210950"/>
                <a:gd name="connsiteX31" fmla="*/ 214119 w 218184"/>
                <a:gd name="connsiteY31" fmla="*/ 48093 h 210950"/>
                <a:gd name="connsiteX32" fmla="*/ 217080 w 218184"/>
                <a:gd name="connsiteY32" fmla="*/ 120885 h 210950"/>
                <a:gd name="connsiteX33" fmla="*/ 213902 w 218184"/>
                <a:gd name="connsiteY33" fmla="*/ 129006 h 210950"/>
                <a:gd name="connsiteX34" fmla="*/ 192620 w 218184"/>
                <a:gd name="connsiteY34" fmla="*/ 133012 h 210950"/>
                <a:gd name="connsiteX35" fmla="*/ 191694 w 218184"/>
                <a:gd name="connsiteY35" fmla="*/ 134326 h 210950"/>
                <a:gd name="connsiteX36" fmla="*/ 192591 w 218184"/>
                <a:gd name="connsiteY36" fmla="*/ 135292 h 210950"/>
                <a:gd name="connsiteX37" fmla="*/ 195111 w 218184"/>
                <a:gd name="connsiteY37" fmla="*/ 132875 h 210950"/>
                <a:gd name="connsiteX38" fmla="*/ 208833 w 218184"/>
                <a:gd name="connsiteY38" fmla="*/ 135475 h 210950"/>
                <a:gd name="connsiteX39" fmla="*/ 212811 w 218184"/>
                <a:gd name="connsiteY39" fmla="*/ 143602 h 210950"/>
                <a:gd name="connsiteX40" fmla="*/ 212376 w 218184"/>
                <a:gd name="connsiteY40" fmla="*/ 145836 h 210950"/>
                <a:gd name="connsiteX41" fmla="*/ 211119 w 218184"/>
                <a:gd name="connsiteY41" fmla="*/ 147693 h 210950"/>
                <a:gd name="connsiteX42" fmla="*/ 192242 w 218184"/>
                <a:gd name="connsiteY42" fmla="*/ 162615 h 210950"/>
                <a:gd name="connsiteX43" fmla="*/ 183658 w 218184"/>
                <a:gd name="connsiteY43" fmla="*/ 164050 h 210950"/>
                <a:gd name="connsiteX44" fmla="*/ 165525 w 218184"/>
                <a:gd name="connsiteY44" fmla="*/ 144013 h 210950"/>
                <a:gd name="connsiteX45" fmla="*/ 145145 w 218184"/>
                <a:gd name="connsiteY45" fmla="*/ 151425 h 210950"/>
                <a:gd name="connsiteX46" fmla="*/ 121645 w 218184"/>
                <a:gd name="connsiteY46" fmla="*/ 151643 h 210950"/>
                <a:gd name="connsiteX47" fmla="*/ 104837 w 218184"/>
                <a:gd name="connsiteY47" fmla="*/ 157215 h 210950"/>
                <a:gd name="connsiteX48" fmla="*/ 100659 w 218184"/>
                <a:gd name="connsiteY48" fmla="*/ 157781 h 210950"/>
                <a:gd name="connsiteX49" fmla="*/ 77937 w 218184"/>
                <a:gd name="connsiteY49" fmla="*/ 161512 h 210950"/>
                <a:gd name="connsiteX50" fmla="*/ 73965 w 218184"/>
                <a:gd name="connsiteY50" fmla="*/ 159832 h 210950"/>
                <a:gd name="connsiteX51" fmla="*/ 70181 w 218184"/>
                <a:gd name="connsiteY51" fmla="*/ 156643 h 210950"/>
                <a:gd name="connsiteX52" fmla="*/ 60214 w 218184"/>
                <a:gd name="connsiteY52" fmla="*/ 181469 h 210950"/>
                <a:gd name="connsiteX53" fmla="*/ 52151 w 218184"/>
                <a:gd name="connsiteY53" fmla="*/ 168513 h 210950"/>
                <a:gd name="connsiteX54" fmla="*/ 46493 w 218184"/>
                <a:gd name="connsiteY54" fmla="*/ 182321 h 210950"/>
                <a:gd name="connsiteX55" fmla="*/ 43698 w 218184"/>
                <a:gd name="connsiteY55" fmla="*/ 185921 h 210950"/>
                <a:gd name="connsiteX56" fmla="*/ 36886 w 218184"/>
                <a:gd name="connsiteY56" fmla="*/ 197991 h 210950"/>
                <a:gd name="connsiteX57" fmla="*/ 32594 w 218184"/>
                <a:gd name="connsiteY57" fmla="*/ 203769 h 210950"/>
                <a:gd name="connsiteX58" fmla="*/ 6053 w 218184"/>
                <a:gd name="connsiteY58" fmla="*/ 210924 h 210950"/>
                <a:gd name="connsiteX59" fmla="*/ 2430 w 218184"/>
                <a:gd name="connsiteY59" fmla="*/ 208547 h 210950"/>
                <a:gd name="connsiteX60" fmla="*/ 5928 w 218184"/>
                <a:gd name="connsiteY60" fmla="*/ 186596 h 210950"/>
                <a:gd name="connsiteX61" fmla="*/ 8734 w 218184"/>
                <a:gd name="connsiteY61" fmla="*/ 183104 h 210950"/>
                <a:gd name="connsiteX62" fmla="*/ 14357 w 218184"/>
                <a:gd name="connsiteY62" fmla="*/ 179492 h 210950"/>
                <a:gd name="connsiteX63" fmla="*/ 18232 w 218184"/>
                <a:gd name="connsiteY63" fmla="*/ 177246 h 210950"/>
                <a:gd name="connsiteX64" fmla="*/ 39978 w 218184"/>
                <a:gd name="connsiteY64" fmla="*/ 163530 h 210950"/>
                <a:gd name="connsiteX65" fmla="*/ 39377 w 218184"/>
                <a:gd name="connsiteY65" fmla="*/ 162295 h 210950"/>
                <a:gd name="connsiteX66" fmla="*/ 18541 w 218184"/>
                <a:gd name="connsiteY66" fmla="*/ 176566 h 210950"/>
                <a:gd name="connsiteX67" fmla="*/ 12923 w 218184"/>
                <a:gd name="connsiteY67" fmla="*/ 180423 h 210950"/>
                <a:gd name="connsiteX68" fmla="*/ 6339 w 218184"/>
                <a:gd name="connsiteY68" fmla="*/ 181549 h 210950"/>
                <a:gd name="connsiteX69" fmla="*/ 4247 w 218184"/>
                <a:gd name="connsiteY69" fmla="*/ 170279 h 210950"/>
                <a:gd name="connsiteX70" fmla="*/ 9922 w 218184"/>
                <a:gd name="connsiteY70" fmla="*/ 166787 h 210950"/>
                <a:gd name="connsiteX71" fmla="*/ 28759 w 218184"/>
                <a:gd name="connsiteY71" fmla="*/ 150025 h 210950"/>
                <a:gd name="connsiteX72" fmla="*/ 33342 w 218184"/>
                <a:gd name="connsiteY72" fmla="*/ 137229 h 210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18184" h="210950">
                  <a:moveTo>
                    <a:pt x="33342" y="137229"/>
                  </a:moveTo>
                  <a:cubicBezTo>
                    <a:pt x="36874" y="133840"/>
                    <a:pt x="48081" y="136464"/>
                    <a:pt x="42081" y="125245"/>
                  </a:cubicBezTo>
                  <a:cubicBezTo>
                    <a:pt x="40926" y="123090"/>
                    <a:pt x="45767" y="118158"/>
                    <a:pt x="49870" y="118598"/>
                  </a:cubicBezTo>
                  <a:cubicBezTo>
                    <a:pt x="53442" y="118981"/>
                    <a:pt x="59329" y="117141"/>
                    <a:pt x="59694" y="124085"/>
                  </a:cubicBezTo>
                  <a:cubicBezTo>
                    <a:pt x="59809" y="126239"/>
                    <a:pt x="59940" y="128514"/>
                    <a:pt x="63015" y="129714"/>
                  </a:cubicBezTo>
                  <a:cubicBezTo>
                    <a:pt x="65929" y="124382"/>
                    <a:pt x="71633" y="118530"/>
                    <a:pt x="61957" y="114632"/>
                  </a:cubicBezTo>
                  <a:cubicBezTo>
                    <a:pt x="53339" y="111157"/>
                    <a:pt x="58083" y="104139"/>
                    <a:pt x="57248" y="99202"/>
                  </a:cubicBezTo>
                  <a:cubicBezTo>
                    <a:pt x="56214" y="93030"/>
                    <a:pt x="62798" y="96881"/>
                    <a:pt x="65878" y="95859"/>
                  </a:cubicBezTo>
                  <a:cubicBezTo>
                    <a:pt x="69821" y="94544"/>
                    <a:pt x="72730" y="92498"/>
                    <a:pt x="72805" y="87892"/>
                  </a:cubicBezTo>
                  <a:cubicBezTo>
                    <a:pt x="80566" y="84017"/>
                    <a:pt x="85515" y="78033"/>
                    <a:pt x="86721" y="69255"/>
                  </a:cubicBezTo>
                  <a:cubicBezTo>
                    <a:pt x="87275" y="67826"/>
                    <a:pt x="88046" y="66523"/>
                    <a:pt x="88967" y="65306"/>
                  </a:cubicBezTo>
                  <a:cubicBezTo>
                    <a:pt x="92516" y="61906"/>
                    <a:pt x="96242" y="57922"/>
                    <a:pt x="101568" y="61191"/>
                  </a:cubicBezTo>
                  <a:cubicBezTo>
                    <a:pt x="106117" y="63986"/>
                    <a:pt x="102963" y="67706"/>
                    <a:pt x="101768" y="71273"/>
                  </a:cubicBezTo>
                  <a:cubicBezTo>
                    <a:pt x="104357" y="64375"/>
                    <a:pt x="108889" y="59334"/>
                    <a:pt x="116490" y="61248"/>
                  </a:cubicBezTo>
                  <a:cubicBezTo>
                    <a:pt x="125251" y="63454"/>
                    <a:pt x="115210" y="72416"/>
                    <a:pt x="120953" y="76262"/>
                  </a:cubicBezTo>
                  <a:cubicBezTo>
                    <a:pt x="139950" y="92087"/>
                    <a:pt x="158370" y="87023"/>
                    <a:pt x="170760" y="62552"/>
                  </a:cubicBezTo>
                  <a:cubicBezTo>
                    <a:pt x="173469" y="57197"/>
                    <a:pt x="175160" y="51510"/>
                    <a:pt x="176178" y="45635"/>
                  </a:cubicBezTo>
                  <a:cubicBezTo>
                    <a:pt x="176789" y="44166"/>
                    <a:pt x="177292" y="42566"/>
                    <a:pt x="179024" y="41926"/>
                  </a:cubicBezTo>
                  <a:cubicBezTo>
                    <a:pt x="177995" y="41829"/>
                    <a:pt x="177246" y="42269"/>
                    <a:pt x="176738" y="43269"/>
                  </a:cubicBezTo>
                  <a:cubicBezTo>
                    <a:pt x="174612" y="44498"/>
                    <a:pt x="172451" y="44589"/>
                    <a:pt x="170417" y="43698"/>
                  </a:cubicBezTo>
                  <a:cubicBezTo>
                    <a:pt x="167491" y="43703"/>
                    <a:pt x="170971" y="45909"/>
                    <a:pt x="169645" y="46555"/>
                  </a:cubicBezTo>
                  <a:cubicBezTo>
                    <a:pt x="169062" y="48207"/>
                    <a:pt x="168165" y="49556"/>
                    <a:pt x="166856" y="50487"/>
                  </a:cubicBezTo>
                  <a:cubicBezTo>
                    <a:pt x="161227" y="54499"/>
                    <a:pt x="155043" y="56928"/>
                    <a:pt x="149791" y="50733"/>
                  </a:cubicBezTo>
                  <a:cubicBezTo>
                    <a:pt x="144408" y="44383"/>
                    <a:pt x="152860" y="41943"/>
                    <a:pt x="154603" y="37537"/>
                  </a:cubicBezTo>
                  <a:cubicBezTo>
                    <a:pt x="155432" y="36302"/>
                    <a:pt x="156404" y="35194"/>
                    <a:pt x="157472" y="34171"/>
                  </a:cubicBezTo>
                  <a:cubicBezTo>
                    <a:pt x="159827" y="32342"/>
                    <a:pt x="162450" y="31033"/>
                    <a:pt x="165353" y="30313"/>
                  </a:cubicBezTo>
                  <a:cubicBezTo>
                    <a:pt x="166799" y="30062"/>
                    <a:pt x="168257" y="30016"/>
                    <a:pt x="169714" y="30067"/>
                  </a:cubicBezTo>
                  <a:cubicBezTo>
                    <a:pt x="176149" y="30027"/>
                    <a:pt x="179424" y="28822"/>
                    <a:pt x="178138" y="20449"/>
                  </a:cubicBezTo>
                  <a:cubicBezTo>
                    <a:pt x="177269" y="14791"/>
                    <a:pt x="173869" y="7430"/>
                    <a:pt x="180092" y="1955"/>
                  </a:cubicBezTo>
                  <a:cubicBezTo>
                    <a:pt x="181401" y="1252"/>
                    <a:pt x="182795" y="995"/>
                    <a:pt x="184264" y="1087"/>
                  </a:cubicBezTo>
                  <a:cubicBezTo>
                    <a:pt x="192517" y="-325"/>
                    <a:pt x="200998" y="-2245"/>
                    <a:pt x="204318" y="8951"/>
                  </a:cubicBezTo>
                  <a:cubicBezTo>
                    <a:pt x="210199" y="21341"/>
                    <a:pt x="212473" y="34799"/>
                    <a:pt x="214119" y="48093"/>
                  </a:cubicBezTo>
                  <a:cubicBezTo>
                    <a:pt x="217103" y="72215"/>
                    <a:pt x="219754" y="96476"/>
                    <a:pt x="217080" y="120885"/>
                  </a:cubicBezTo>
                  <a:cubicBezTo>
                    <a:pt x="215234" y="123279"/>
                    <a:pt x="216280" y="126817"/>
                    <a:pt x="213902" y="129006"/>
                  </a:cubicBezTo>
                  <a:cubicBezTo>
                    <a:pt x="207741" y="135075"/>
                    <a:pt x="198912" y="126874"/>
                    <a:pt x="192620" y="133012"/>
                  </a:cubicBezTo>
                  <a:cubicBezTo>
                    <a:pt x="191134" y="134463"/>
                    <a:pt x="189773" y="135378"/>
                    <a:pt x="191694" y="134326"/>
                  </a:cubicBezTo>
                  <a:cubicBezTo>
                    <a:pt x="191774" y="134280"/>
                    <a:pt x="192248" y="134955"/>
                    <a:pt x="192591" y="135292"/>
                  </a:cubicBezTo>
                  <a:cubicBezTo>
                    <a:pt x="195248" y="136344"/>
                    <a:pt x="193728" y="133166"/>
                    <a:pt x="195111" y="132875"/>
                  </a:cubicBezTo>
                  <a:cubicBezTo>
                    <a:pt x="200461" y="129840"/>
                    <a:pt x="204678" y="132435"/>
                    <a:pt x="208833" y="135475"/>
                  </a:cubicBezTo>
                  <a:cubicBezTo>
                    <a:pt x="211096" y="137732"/>
                    <a:pt x="212691" y="140316"/>
                    <a:pt x="212811" y="143602"/>
                  </a:cubicBezTo>
                  <a:cubicBezTo>
                    <a:pt x="212668" y="144345"/>
                    <a:pt x="212513" y="145099"/>
                    <a:pt x="212376" y="145836"/>
                  </a:cubicBezTo>
                  <a:cubicBezTo>
                    <a:pt x="211959" y="146442"/>
                    <a:pt x="211530" y="147071"/>
                    <a:pt x="211119" y="147693"/>
                  </a:cubicBezTo>
                  <a:cubicBezTo>
                    <a:pt x="200586" y="147253"/>
                    <a:pt x="199220" y="158483"/>
                    <a:pt x="192242" y="162615"/>
                  </a:cubicBezTo>
                  <a:cubicBezTo>
                    <a:pt x="189562" y="164176"/>
                    <a:pt x="186819" y="165376"/>
                    <a:pt x="183658" y="164050"/>
                  </a:cubicBezTo>
                  <a:cubicBezTo>
                    <a:pt x="176909" y="158106"/>
                    <a:pt x="169428" y="152797"/>
                    <a:pt x="165525" y="144013"/>
                  </a:cubicBezTo>
                  <a:cubicBezTo>
                    <a:pt x="160690" y="151151"/>
                    <a:pt x="154203" y="154860"/>
                    <a:pt x="145145" y="151425"/>
                  </a:cubicBezTo>
                  <a:cubicBezTo>
                    <a:pt x="134949" y="140150"/>
                    <a:pt x="128372" y="139995"/>
                    <a:pt x="121645" y="151643"/>
                  </a:cubicBezTo>
                  <a:cubicBezTo>
                    <a:pt x="117393" y="159004"/>
                    <a:pt x="111684" y="159152"/>
                    <a:pt x="104837" y="157215"/>
                  </a:cubicBezTo>
                  <a:cubicBezTo>
                    <a:pt x="103448" y="157398"/>
                    <a:pt x="102048" y="157546"/>
                    <a:pt x="100659" y="157781"/>
                  </a:cubicBezTo>
                  <a:cubicBezTo>
                    <a:pt x="92939" y="158101"/>
                    <a:pt x="85269" y="158712"/>
                    <a:pt x="77937" y="161512"/>
                  </a:cubicBezTo>
                  <a:cubicBezTo>
                    <a:pt x="76428" y="161392"/>
                    <a:pt x="75102" y="160844"/>
                    <a:pt x="73965" y="159832"/>
                  </a:cubicBezTo>
                  <a:cubicBezTo>
                    <a:pt x="71073" y="160661"/>
                    <a:pt x="75279" y="152906"/>
                    <a:pt x="70181" y="156643"/>
                  </a:cubicBezTo>
                  <a:cubicBezTo>
                    <a:pt x="61769" y="162810"/>
                    <a:pt x="70330" y="175903"/>
                    <a:pt x="60214" y="181469"/>
                  </a:cubicBezTo>
                  <a:cubicBezTo>
                    <a:pt x="52573" y="180726"/>
                    <a:pt x="52459" y="174931"/>
                    <a:pt x="52151" y="168513"/>
                  </a:cubicBezTo>
                  <a:cubicBezTo>
                    <a:pt x="51419" y="174171"/>
                    <a:pt x="49190" y="178343"/>
                    <a:pt x="46493" y="182321"/>
                  </a:cubicBezTo>
                  <a:cubicBezTo>
                    <a:pt x="45675" y="183607"/>
                    <a:pt x="44715" y="184790"/>
                    <a:pt x="43698" y="185921"/>
                  </a:cubicBezTo>
                  <a:cubicBezTo>
                    <a:pt x="40435" y="189373"/>
                    <a:pt x="36663" y="192436"/>
                    <a:pt x="36886" y="197991"/>
                  </a:cubicBezTo>
                  <a:cubicBezTo>
                    <a:pt x="37000" y="200923"/>
                    <a:pt x="33714" y="204501"/>
                    <a:pt x="32594" y="203769"/>
                  </a:cubicBezTo>
                  <a:cubicBezTo>
                    <a:pt x="20798" y="196048"/>
                    <a:pt x="15637" y="211679"/>
                    <a:pt x="6053" y="210924"/>
                  </a:cubicBezTo>
                  <a:cubicBezTo>
                    <a:pt x="4465" y="210719"/>
                    <a:pt x="3259" y="209924"/>
                    <a:pt x="2430" y="208547"/>
                  </a:cubicBezTo>
                  <a:cubicBezTo>
                    <a:pt x="2956" y="201135"/>
                    <a:pt x="1727" y="193431"/>
                    <a:pt x="5928" y="186596"/>
                  </a:cubicBezTo>
                  <a:cubicBezTo>
                    <a:pt x="6693" y="185298"/>
                    <a:pt x="7636" y="184132"/>
                    <a:pt x="8734" y="183104"/>
                  </a:cubicBezTo>
                  <a:cubicBezTo>
                    <a:pt x="10528" y="181789"/>
                    <a:pt x="12597" y="180881"/>
                    <a:pt x="14357" y="179492"/>
                  </a:cubicBezTo>
                  <a:cubicBezTo>
                    <a:pt x="15689" y="178812"/>
                    <a:pt x="16980" y="178069"/>
                    <a:pt x="18232" y="177246"/>
                  </a:cubicBezTo>
                  <a:cubicBezTo>
                    <a:pt x="24084" y="170759"/>
                    <a:pt x="34285" y="171176"/>
                    <a:pt x="39978" y="163530"/>
                  </a:cubicBezTo>
                  <a:cubicBezTo>
                    <a:pt x="41441" y="162655"/>
                    <a:pt x="37726" y="160855"/>
                    <a:pt x="39377" y="162295"/>
                  </a:cubicBezTo>
                  <a:cubicBezTo>
                    <a:pt x="33394" y="168456"/>
                    <a:pt x="24267" y="170028"/>
                    <a:pt x="18541" y="176566"/>
                  </a:cubicBezTo>
                  <a:cubicBezTo>
                    <a:pt x="16860" y="178126"/>
                    <a:pt x="14700" y="179000"/>
                    <a:pt x="12923" y="180423"/>
                  </a:cubicBezTo>
                  <a:cubicBezTo>
                    <a:pt x="10871" y="181646"/>
                    <a:pt x="8699" y="182138"/>
                    <a:pt x="6339" y="181549"/>
                  </a:cubicBezTo>
                  <a:cubicBezTo>
                    <a:pt x="1024" y="178657"/>
                    <a:pt x="-3731" y="175651"/>
                    <a:pt x="4247" y="170279"/>
                  </a:cubicBezTo>
                  <a:cubicBezTo>
                    <a:pt x="6151" y="169148"/>
                    <a:pt x="8116" y="168090"/>
                    <a:pt x="9922" y="166787"/>
                  </a:cubicBezTo>
                  <a:cubicBezTo>
                    <a:pt x="16266" y="161318"/>
                    <a:pt x="19701" y="152923"/>
                    <a:pt x="28759" y="150025"/>
                  </a:cubicBezTo>
                  <a:cubicBezTo>
                    <a:pt x="34388" y="148236"/>
                    <a:pt x="30319" y="141047"/>
                    <a:pt x="33342" y="137229"/>
                  </a:cubicBezTo>
                  <a:close/>
                </a:path>
              </a:pathLst>
            </a:custGeom>
            <a:grpFill/>
            <a:ln w="5715" cap="flat">
              <a:noFill/>
              <a:prstDash val="solid"/>
              <a:miter/>
            </a:ln>
          </p:spPr>
          <p:txBody>
            <a:bodyPr rtlCol="0" anchor="ctr"/>
            <a:lstStyle/>
            <a:p>
              <a:endParaRPr lang="zh-CN" altLang="en-US"/>
            </a:p>
          </p:txBody>
        </p:sp>
        <p:sp>
          <p:nvSpPr>
            <p:cNvPr id="598" name="任意多边形: 形状 597">
              <a:extLst>
                <a:ext uri="{FF2B5EF4-FFF2-40B4-BE49-F238E27FC236}">
                  <a16:creationId xmlns:a16="http://schemas.microsoft.com/office/drawing/2014/main" id="{4AA0B173-588F-0D88-41F1-B68379375C8E}"/>
                </a:ext>
              </a:extLst>
            </p:cNvPr>
            <p:cNvSpPr/>
            <p:nvPr/>
          </p:nvSpPr>
          <p:spPr>
            <a:xfrm>
              <a:off x="3571041" y="1418720"/>
              <a:ext cx="206814" cy="225076"/>
            </a:xfrm>
            <a:custGeom>
              <a:avLst/>
              <a:gdLst>
                <a:gd name="connsiteX0" fmla="*/ 202091 w 206814"/>
                <a:gd name="connsiteY0" fmla="*/ 187458 h 225076"/>
                <a:gd name="connsiteX1" fmla="*/ 204120 w 206814"/>
                <a:gd name="connsiteY1" fmla="*/ 198316 h 225076"/>
                <a:gd name="connsiteX2" fmla="*/ 204080 w 206814"/>
                <a:gd name="connsiteY2" fmla="*/ 203808 h 225076"/>
                <a:gd name="connsiteX3" fmla="*/ 197199 w 206814"/>
                <a:gd name="connsiteY3" fmla="*/ 208735 h 225076"/>
                <a:gd name="connsiteX4" fmla="*/ 186695 w 206814"/>
                <a:gd name="connsiteY4" fmla="*/ 214570 h 225076"/>
                <a:gd name="connsiteX5" fmla="*/ 185872 w 206814"/>
                <a:gd name="connsiteY5" fmla="*/ 203386 h 225076"/>
                <a:gd name="connsiteX6" fmla="*/ 187323 w 206814"/>
                <a:gd name="connsiteY6" fmla="*/ 197516 h 225076"/>
                <a:gd name="connsiteX7" fmla="*/ 178225 w 206814"/>
                <a:gd name="connsiteY7" fmla="*/ 200585 h 225076"/>
                <a:gd name="connsiteX8" fmla="*/ 166246 w 206814"/>
                <a:gd name="connsiteY8" fmla="*/ 208232 h 225076"/>
                <a:gd name="connsiteX9" fmla="*/ 144964 w 206814"/>
                <a:gd name="connsiteY9" fmla="*/ 211946 h 225076"/>
                <a:gd name="connsiteX10" fmla="*/ 138489 w 206814"/>
                <a:gd name="connsiteY10" fmla="*/ 215793 h 225076"/>
                <a:gd name="connsiteX11" fmla="*/ 139432 w 206814"/>
                <a:gd name="connsiteY11" fmla="*/ 206300 h 225076"/>
                <a:gd name="connsiteX12" fmla="*/ 127550 w 206814"/>
                <a:gd name="connsiteY12" fmla="*/ 202854 h 225076"/>
                <a:gd name="connsiteX13" fmla="*/ 113405 w 206814"/>
                <a:gd name="connsiteY13" fmla="*/ 199939 h 225076"/>
                <a:gd name="connsiteX14" fmla="*/ 110531 w 206814"/>
                <a:gd name="connsiteY14" fmla="*/ 200979 h 225076"/>
                <a:gd name="connsiteX15" fmla="*/ 86745 w 206814"/>
                <a:gd name="connsiteY15" fmla="*/ 217307 h 225076"/>
                <a:gd name="connsiteX16" fmla="*/ 79590 w 206814"/>
                <a:gd name="connsiteY16" fmla="*/ 225022 h 225076"/>
                <a:gd name="connsiteX17" fmla="*/ 64119 w 206814"/>
                <a:gd name="connsiteY17" fmla="*/ 217382 h 225076"/>
                <a:gd name="connsiteX18" fmla="*/ 70389 w 206814"/>
                <a:gd name="connsiteY18" fmla="*/ 200671 h 225076"/>
                <a:gd name="connsiteX19" fmla="*/ 75023 w 206814"/>
                <a:gd name="connsiteY19" fmla="*/ 194241 h 225076"/>
                <a:gd name="connsiteX20" fmla="*/ 55501 w 206814"/>
                <a:gd name="connsiteY20" fmla="*/ 204711 h 225076"/>
                <a:gd name="connsiteX21" fmla="*/ 53689 w 206814"/>
                <a:gd name="connsiteY21" fmla="*/ 195139 h 225076"/>
                <a:gd name="connsiteX22" fmla="*/ 33870 w 206814"/>
                <a:gd name="connsiteY22" fmla="*/ 210969 h 225076"/>
                <a:gd name="connsiteX23" fmla="*/ 7764 w 206814"/>
                <a:gd name="connsiteY23" fmla="*/ 200362 h 225076"/>
                <a:gd name="connsiteX24" fmla="*/ 820 w 206814"/>
                <a:gd name="connsiteY24" fmla="*/ 179177 h 225076"/>
                <a:gd name="connsiteX25" fmla="*/ 17559 w 206814"/>
                <a:gd name="connsiteY25" fmla="*/ 181434 h 225076"/>
                <a:gd name="connsiteX26" fmla="*/ 36842 w 206814"/>
                <a:gd name="connsiteY26" fmla="*/ 185349 h 225076"/>
                <a:gd name="connsiteX27" fmla="*/ 40145 w 206814"/>
                <a:gd name="connsiteY27" fmla="*/ 185052 h 225076"/>
                <a:gd name="connsiteX28" fmla="*/ 36339 w 206814"/>
                <a:gd name="connsiteY28" fmla="*/ 185103 h 225076"/>
                <a:gd name="connsiteX29" fmla="*/ 25766 w 206814"/>
                <a:gd name="connsiteY29" fmla="*/ 175656 h 225076"/>
                <a:gd name="connsiteX30" fmla="*/ 34241 w 206814"/>
                <a:gd name="connsiteY30" fmla="*/ 164009 h 225076"/>
                <a:gd name="connsiteX31" fmla="*/ 40916 w 206814"/>
                <a:gd name="connsiteY31" fmla="*/ 159780 h 225076"/>
                <a:gd name="connsiteX32" fmla="*/ 49940 w 206814"/>
                <a:gd name="connsiteY32" fmla="*/ 153356 h 225076"/>
                <a:gd name="connsiteX33" fmla="*/ 54181 w 206814"/>
                <a:gd name="connsiteY33" fmla="*/ 154671 h 225076"/>
                <a:gd name="connsiteX34" fmla="*/ 54672 w 206814"/>
                <a:gd name="connsiteY34" fmla="*/ 167181 h 225076"/>
                <a:gd name="connsiteX35" fmla="*/ 52146 w 206814"/>
                <a:gd name="connsiteY35" fmla="*/ 169656 h 225076"/>
                <a:gd name="connsiteX36" fmla="*/ 56935 w 206814"/>
                <a:gd name="connsiteY36" fmla="*/ 169227 h 225076"/>
                <a:gd name="connsiteX37" fmla="*/ 65108 w 206814"/>
                <a:gd name="connsiteY37" fmla="*/ 164449 h 225076"/>
                <a:gd name="connsiteX38" fmla="*/ 78687 w 206814"/>
                <a:gd name="connsiteY38" fmla="*/ 153774 h 225076"/>
                <a:gd name="connsiteX39" fmla="*/ 92900 w 206814"/>
                <a:gd name="connsiteY39" fmla="*/ 153968 h 225076"/>
                <a:gd name="connsiteX40" fmla="*/ 96329 w 206814"/>
                <a:gd name="connsiteY40" fmla="*/ 150596 h 225076"/>
                <a:gd name="connsiteX41" fmla="*/ 109668 w 206814"/>
                <a:gd name="connsiteY41" fmla="*/ 147527 h 225076"/>
                <a:gd name="connsiteX42" fmla="*/ 145781 w 206814"/>
                <a:gd name="connsiteY42" fmla="*/ 143435 h 225076"/>
                <a:gd name="connsiteX43" fmla="*/ 145341 w 206814"/>
                <a:gd name="connsiteY43" fmla="*/ 143252 h 225076"/>
                <a:gd name="connsiteX44" fmla="*/ 146135 w 206814"/>
                <a:gd name="connsiteY44" fmla="*/ 131485 h 225076"/>
                <a:gd name="connsiteX45" fmla="*/ 145827 w 206814"/>
                <a:gd name="connsiteY45" fmla="*/ 122690 h 225076"/>
                <a:gd name="connsiteX46" fmla="*/ 137208 w 206814"/>
                <a:gd name="connsiteY46" fmla="*/ 124667 h 225076"/>
                <a:gd name="connsiteX47" fmla="*/ 104421 w 206814"/>
                <a:gd name="connsiteY47" fmla="*/ 138497 h 225076"/>
                <a:gd name="connsiteX48" fmla="*/ 94066 w 206814"/>
                <a:gd name="connsiteY48" fmla="*/ 127639 h 225076"/>
                <a:gd name="connsiteX49" fmla="*/ 106153 w 206814"/>
                <a:gd name="connsiteY49" fmla="*/ 97607 h 225076"/>
                <a:gd name="connsiteX50" fmla="*/ 112634 w 206814"/>
                <a:gd name="connsiteY50" fmla="*/ 90886 h 225076"/>
                <a:gd name="connsiteX51" fmla="*/ 119349 w 206814"/>
                <a:gd name="connsiteY51" fmla="*/ 71386 h 225076"/>
                <a:gd name="connsiteX52" fmla="*/ 116080 w 206814"/>
                <a:gd name="connsiteY52" fmla="*/ 69077 h 225076"/>
                <a:gd name="connsiteX53" fmla="*/ 97838 w 206814"/>
                <a:gd name="connsiteY53" fmla="*/ 75009 h 225076"/>
                <a:gd name="connsiteX54" fmla="*/ 94037 w 206814"/>
                <a:gd name="connsiteY54" fmla="*/ 72523 h 225076"/>
                <a:gd name="connsiteX55" fmla="*/ 101632 w 206814"/>
                <a:gd name="connsiteY55" fmla="*/ 56990 h 225076"/>
                <a:gd name="connsiteX56" fmla="*/ 60713 w 206814"/>
                <a:gd name="connsiteY56" fmla="*/ 91023 h 225076"/>
                <a:gd name="connsiteX57" fmla="*/ 36699 w 206814"/>
                <a:gd name="connsiteY57" fmla="*/ 102081 h 225076"/>
                <a:gd name="connsiteX58" fmla="*/ 29932 w 206814"/>
                <a:gd name="connsiteY58" fmla="*/ 93395 h 225076"/>
                <a:gd name="connsiteX59" fmla="*/ 33355 w 206814"/>
                <a:gd name="connsiteY59" fmla="*/ 88645 h 225076"/>
                <a:gd name="connsiteX60" fmla="*/ 77012 w 206814"/>
                <a:gd name="connsiteY60" fmla="*/ 59516 h 225076"/>
                <a:gd name="connsiteX61" fmla="*/ 74766 w 206814"/>
                <a:gd name="connsiteY61" fmla="*/ 56561 h 225076"/>
                <a:gd name="connsiteX62" fmla="*/ 71692 w 206814"/>
                <a:gd name="connsiteY62" fmla="*/ 53441 h 225076"/>
                <a:gd name="connsiteX63" fmla="*/ 64576 w 206814"/>
                <a:gd name="connsiteY63" fmla="*/ 50521 h 225076"/>
                <a:gd name="connsiteX64" fmla="*/ 51621 w 206814"/>
                <a:gd name="connsiteY64" fmla="*/ 45651 h 225076"/>
                <a:gd name="connsiteX65" fmla="*/ 59930 w 206814"/>
                <a:gd name="connsiteY65" fmla="*/ 27821 h 225076"/>
                <a:gd name="connsiteX66" fmla="*/ 72858 w 206814"/>
                <a:gd name="connsiteY66" fmla="*/ 19637 h 225076"/>
                <a:gd name="connsiteX67" fmla="*/ 71286 w 206814"/>
                <a:gd name="connsiteY67" fmla="*/ 15728 h 225076"/>
                <a:gd name="connsiteX68" fmla="*/ 78635 w 206814"/>
                <a:gd name="connsiteY68" fmla="*/ 1452 h 225076"/>
                <a:gd name="connsiteX69" fmla="*/ 94683 w 206814"/>
                <a:gd name="connsiteY69" fmla="*/ 194 h 225076"/>
                <a:gd name="connsiteX70" fmla="*/ 96883 w 206814"/>
                <a:gd name="connsiteY70" fmla="*/ 0 h 225076"/>
                <a:gd name="connsiteX71" fmla="*/ 149884 w 206814"/>
                <a:gd name="connsiteY71" fmla="*/ 74889 h 225076"/>
                <a:gd name="connsiteX72" fmla="*/ 172436 w 206814"/>
                <a:gd name="connsiteY72" fmla="*/ 134217 h 225076"/>
                <a:gd name="connsiteX73" fmla="*/ 158000 w 206814"/>
                <a:gd name="connsiteY73" fmla="*/ 156563 h 225076"/>
                <a:gd name="connsiteX74" fmla="*/ 177802 w 206814"/>
                <a:gd name="connsiteY74" fmla="*/ 181086 h 225076"/>
                <a:gd name="connsiteX75" fmla="*/ 202068 w 206814"/>
                <a:gd name="connsiteY75" fmla="*/ 187566 h 225076"/>
                <a:gd name="connsiteX76" fmla="*/ 202091 w 206814"/>
                <a:gd name="connsiteY76" fmla="*/ 187458 h 225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206814" h="225076">
                  <a:moveTo>
                    <a:pt x="202091" y="187458"/>
                  </a:moveTo>
                  <a:cubicBezTo>
                    <a:pt x="202582" y="191087"/>
                    <a:pt x="196936" y="195682"/>
                    <a:pt x="204120" y="198316"/>
                  </a:cubicBezTo>
                  <a:cubicBezTo>
                    <a:pt x="207960" y="199722"/>
                    <a:pt x="207469" y="202128"/>
                    <a:pt x="204080" y="203808"/>
                  </a:cubicBezTo>
                  <a:cubicBezTo>
                    <a:pt x="201502" y="205083"/>
                    <a:pt x="197244" y="203534"/>
                    <a:pt x="197199" y="208735"/>
                  </a:cubicBezTo>
                  <a:cubicBezTo>
                    <a:pt x="197130" y="216439"/>
                    <a:pt x="189998" y="215896"/>
                    <a:pt x="186695" y="214570"/>
                  </a:cubicBezTo>
                  <a:cubicBezTo>
                    <a:pt x="181780" y="212604"/>
                    <a:pt x="183391" y="207517"/>
                    <a:pt x="185872" y="203386"/>
                  </a:cubicBezTo>
                  <a:cubicBezTo>
                    <a:pt x="186889" y="201694"/>
                    <a:pt x="192021" y="200619"/>
                    <a:pt x="187323" y="197516"/>
                  </a:cubicBezTo>
                  <a:cubicBezTo>
                    <a:pt x="182940" y="194624"/>
                    <a:pt x="177939" y="197653"/>
                    <a:pt x="178225" y="200585"/>
                  </a:cubicBezTo>
                  <a:cubicBezTo>
                    <a:pt x="179362" y="212329"/>
                    <a:pt x="168418" y="209621"/>
                    <a:pt x="166246" y="208232"/>
                  </a:cubicBezTo>
                  <a:cubicBezTo>
                    <a:pt x="157257" y="202488"/>
                    <a:pt x="151644" y="208992"/>
                    <a:pt x="144964" y="211946"/>
                  </a:cubicBezTo>
                  <a:cubicBezTo>
                    <a:pt x="142649" y="212970"/>
                    <a:pt x="141700" y="216456"/>
                    <a:pt x="138489" y="215793"/>
                  </a:cubicBezTo>
                  <a:cubicBezTo>
                    <a:pt x="134019" y="211769"/>
                    <a:pt x="142443" y="206923"/>
                    <a:pt x="139432" y="206300"/>
                  </a:cubicBezTo>
                  <a:cubicBezTo>
                    <a:pt x="135380" y="205466"/>
                    <a:pt x="132013" y="202637"/>
                    <a:pt x="127550" y="202854"/>
                  </a:cubicBezTo>
                  <a:cubicBezTo>
                    <a:pt x="122801" y="203083"/>
                    <a:pt x="116634" y="207998"/>
                    <a:pt x="113405" y="199939"/>
                  </a:cubicBezTo>
                  <a:cubicBezTo>
                    <a:pt x="113383" y="199888"/>
                    <a:pt x="111034" y="200265"/>
                    <a:pt x="110531" y="200979"/>
                  </a:cubicBezTo>
                  <a:cubicBezTo>
                    <a:pt x="104621" y="209358"/>
                    <a:pt x="94763" y="212049"/>
                    <a:pt x="86745" y="217307"/>
                  </a:cubicBezTo>
                  <a:cubicBezTo>
                    <a:pt x="83425" y="219485"/>
                    <a:pt x="84768" y="225720"/>
                    <a:pt x="79590" y="225022"/>
                  </a:cubicBezTo>
                  <a:cubicBezTo>
                    <a:pt x="74263" y="224308"/>
                    <a:pt x="68783" y="223262"/>
                    <a:pt x="64119" y="217382"/>
                  </a:cubicBezTo>
                  <a:cubicBezTo>
                    <a:pt x="70749" y="213787"/>
                    <a:pt x="79881" y="210558"/>
                    <a:pt x="70389" y="200671"/>
                  </a:cubicBezTo>
                  <a:cubicBezTo>
                    <a:pt x="67085" y="197236"/>
                    <a:pt x="76338" y="198796"/>
                    <a:pt x="75023" y="194241"/>
                  </a:cubicBezTo>
                  <a:cubicBezTo>
                    <a:pt x="65422" y="191818"/>
                    <a:pt x="61942" y="201305"/>
                    <a:pt x="55501" y="204711"/>
                  </a:cubicBezTo>
                  <a:cubicBezTo>
                    <a:pt x="51649" y="202197"/>
                    <a:pt x="56255" y="198431"/>
                    <a:pt x="53689" y="195139"/>
                  </a:cubicBezTo>
                  <a:cubicBezTo>
                    <a:pt x="44814" y="197813"/>
                    <a:pt x="39465" y="204551"/>
                    <a:pt x="33870" y="210969"/>
                  </a:cubicBezTo>
                  <a:cubicBezTo>
                    <a:pt x="24789" y="208712"/>
                    <a:pt x="20062" y="196613"/>
                    <a:pt x="7764" y="200362"/>
                  </a:cubicBezTo>
                  <a:cubicBezTo>
                    <a:pt x="4449" y="201374"/>
                    <a:pt x="-2346" y="181526"/>
                    <a:pt x="820" y="179177"/>
                  </a:cubicBezTo>
                  <a:cubicBezTo>
                    <a:pt x="6683" y="174822"/>
                    <a:pt x="13027" y="174713"/>
                    <a:pt x="17559" y="181434"/>
                  </a:cubicBezTo>
                  <a:cubicBezTo>
                    <a:pt x="22863" y="189304"/>
                    <a:pt x="30755" y="182629"/>
                    <a:pt x="36842" y="185349"/>
                  </a:cubicBezTo>
                  <a:cubicBezTo>
                    <a:pt x="37870" y="184663"/>
                    <a:pt x="39122" y="186212"/>
                    <a:pt x="40145" y="185052"/>
                  </a:cubicBezTo>
                  <a:cubicBezTo>
                    <a:pt x="38876" y="184120"/>
                    <a:pt x="37642" y="186012"/>
                    <a:pt x="36339" y="185103"/>
                  </a:cubicBezTo>
                  <a:cubicBezTo>
                    <a:pt x="30584" y="184429"/>
                    <a:pt x="26097" y="182772"/>
                    <a:pt x="25766" y="175656"/>
                  </a:cubicBezTo>
                  <a:cubicBezTo>
                    <a:pt x="25463" y="169175"/>
                    <a:pt x="28395" y="165701"/>
                    <a:pt x="34241" y="164009"/>
                  </a:cubicBezTo>
                  <a:cubicBezTo>
                    <a:pt x="36870" y="163249"/>
                    <a:pt x="38968" y="161620"/>
                    <a:pt x="40916" y="159780"/>
                  </a:cubicBezTo>
                  <a:cubicBezTo>
                    <a:pt x="43642" y="157243"/>
                    <a:pt x="45928" y="154071"/>
                    <a:pt x="49940" y="153356"/>
                  </a:cubicBezTo>
                  <a:cubicBezTo>
                    <a:pt x="51483" y="153373"/>
                    <a:pt x="52895" y="153819"/>
                    <a:pt x="54181" y="154671"/>
                  </a:cubicBezTo>
                  <a:cubicBezTo>
                    <a:pt x="56347" y="158757"/>
                    <a:pt x="56621" y="162923"/>
                    <a:pt x="54672" y="167181"/>
                  </a:cubicBezTo>
                  <a:cubicBezTo>
                    <a:pt x="54147" y="168330"/>
                    <a:pt x="52661" y="168501"/>
                    <a:pt x="52146" y="169656"/>
                  </a:cubicBezTo>
                  <a:cubicBezTo>
                    <a:pt x="53747" y="169364"/>
                    <a:pt x="55341" y="169038"/>
                    <a:pt x="56935" y="169227"/>
                  </a:cubicBezTo>
                  <a:cubicBezTo>
                    <a:pt x="63136" y="173867"/>
                    <a:pt x="62845" y="166552"/>
                    <a:pt x="65108" y="164449"/>
                  </a:cubicBezTo>
                  <a:cubicBezTo>
                    <a:pt x="69360" y="160494"/>
                    <a:pt x="73446" y="156425"/>
                    <a:pt x="78687" y="153774"/>
                  </a:cubicBezTo>
                  <a:cubicBezTo>
                    <a:pt x="83459" y="151899"/>
                    <a:pt x="88174" y="154745"/>
                    <a:pt x="92900" y="153968"/>
                  </a:cubicBezTo>
                  <a:cubicBezTo>
                    <a:pt x="95529" y="154437"/>
                    <a:pt x="95323" y="151905"/>
                    <a:pt x="96329" y="150596"/>
                  </a:cubicBezTo>
                  <a:cubicBezTo>
                    <a:pt x="99895" y="145675"/>
                    <a:pt x="104844" y="146155"/>
                    <a:pt x="109668" y="147527"/>
                  </a:cubicBezTo>
                  <a:cubicBezTo>
                    <a:pt x="122269" y="151122"/>
                    <a:pt x="132756" y="136257"/>
                    <a:pt x="145781" y="143435"/>
                  </a:cubicBezTo>
                  <a:cubicBezTo>
                    <a:pt x="145975" y="143544"/>
                    <a:pt x="145415" y="143298"/>
                    <a:pt x="145341" y="143252"/>
                  </a:cubicBezTo>
                  <a:cubicBezTo>
                    <a:pt x="137523" y="138823"/>
                    <a:pt x="144558" y="135194"/>
                    <a:pt x="146135" y="131485"/>
                  </a:cubicBezTo>
                  <a:cubicBezTo>
                    <a:pt x="147484" y="128319"/>
                    <a:pt x="149061" y="125136"/>
                    <a:pt x="145827" y="122690"/>
                  </a:cubicBezTo>
                  <a:cubicBezTo>
                    <a:pt x="142643" y="120278"/>
                    <a:pt x="139752" y="122370"/>
                    <a:pt x="137208" y="124667"/>
                  </a:cubicBezTo>
                  <a:cubicBezTo>
                    <a:pt x="127893" y="133062"/>
                    <a:pt x="115920" y="135383"/>
                    <a:pt x="104421" y="138497"/>
                  </a:cubicBezTo>
                  <a:cubicBezTo>
                    <a:pt x="95255" y="140978"/>
                    <a:pt x="90414" y="138314"/>
                    <a:pt x="94066" y="127639"/>
                  </a:cubicBezTo>
                  <a:cubicBezTo>
                    <a:pt x="97563" y="117403"/>
                    <a:pt x="99101" y="106408"/>
                    <a:pt x="106153" y="97607"/>
                  </a:cubicBezTo>
                  <a:cubicBezTo>
                    <a:pt x="107850" y="94903"/>
                    <a:pt x="109754" y="91903"/>
                    <a:pt x="112634" y="90886"/>
                  </a:cubicBezTo>
                  <a:cubicBezTo>
                    <a:pt x="123355" y="87097"/>
                    <a:pt x="123932" y="80199"/>
                    <a:pt x="119349" y="71386"/>
                  </a:cubicBezTo>
                  <a:cubicBezTo>
                    <a:pt x="118332" y="70500"/>
                    <a:pt x="117263" y="69689"/>
                    <a:pt x="116080" y="69077"/>
                  </a:cubicBezTo>
                  <a:cubicBezTo>
                    <a:pt x="109142" y="68483"/>
                    <a:pt x="105410" y="77747"/>
                    <a:pt x="97838" y="75009"/>
                  </a:cubicBezTo>
                  <a:cubicBezTo>
                    <a:pt x="96369" y="74495"/>
                    <a:pt x="95117" y="73638"/>
                    <a:pt x="94037" y="72523"/>
                  </a:cubicBezTo>
                  <a:cubicBezTo>
                    <a:pt x="89260" y="63356"/>
                    <a:pt x="97832" y="61768"/>
                    <a:pt x="101632" y="56990"/>
                  </a:cubicBezTo>
                  <a:cubicBezTo>
                    <a:pt x="91328" y="72649"/>
                    <a:pt x="73915" y="79370"/>
                    <a:pt x="60713" y="91023"/>
                  </a:cubicBezTo>
                  <a:cubicBezTo>
                    <a:pt x="53198" y="97658"/>
                    <a:pt x="44111" y="96772"/>
                    <a:pt x="36699" y="102081"/>
                  </a:cubicBezTo>
                  <a:cubicBezTo>
                    <a:pt x="32435" y="105133"/>
                    <a:pt x="28183" y="99653"/>
                    <a:pt x="29932" y="93395"/>
                  </a:cubicBezTo>
                  <a:cubicBezTo>
                    <a:pt x="32247" y="92714"/>
                    <a:pt x="34921" y="92246"/>
                    <a:pt x="33355" y="88645"/>
                  </a:cubicBezTo>
                  <a:cubicBezTo>
                    <a:pt x="45728" y="75604"/>
                    <a:pt x="63742" y="71078"/>
                    <a:pt x="77012" y="59516"/>
                  </a:cubicBezTo>
                  <a:cubicBezTo>
                    <a:pt x="80293" y="56659"/>
                    <a:pt x="74692" y="58253"/>
                    <a:pt x="74766" y="56561"/>
                  </a:cubicBezTo>
                  <a:cubicBezTo>
                    <a:pt x="73583" y="55636"/>
                    <a:pt x="72595" y="54578"/>
                    <a:pt x="71692" y="53441"/>
                  </a:cubicBezTo>
                  <a:cubicBezTo>
                    <a:pt x="69789" y="51315"/>
                    <a:pt x="67514" y="50144"/>
                    <a:pt x="64576" y="50521"/>
                  </a:cubicBezTo>
                  <a:cubicBezTo>
                    <a:pt x="59359" y="51189"/>
                    <a:pt x="52906" y="53555"/>
                    <a:pt x="51621" y="45651"/>
                  </a:cubicBezTo>
                  <a:cubicBezTo>
                    <a:pt x="50432" y="38353"/>
                    <a:pt x="53204" y="32284"/>
                    <a:pt x="59930" y="27821"/>
                  </a:cubicBezTo>
                  <a:cubicBezTo>
                    <a:pt x="64205" y="24980"/>
                    <a:pt x="72646" y="28638"/>
                    <a:pt x="72858" y="19637"/>
                  </a:cubicBezTo>
                  <a:cubicBezTo>
                    <a:pt x="72212" y="18351"/>
                    <a:pt x="71732" y="17059"/>
                    <a:pt x="71286" y="15728"/>
                  </a:cubicBezTo>
                  <a:cubicBezTo>
                    <a:pt x="67903" y="7955"/>
                    <a:pt x="70743" y="3229"/>
                    <a:pt x="78635" y="1452"/>
                  </a:cubicBezTo>
                  <a:cubicBezTo>
                    <a:pt x="83887" y="269"/>
                    <a:pt x="89322" y="497"/>
                    <a:pt x="94683" y="194"/>
                  </a:cubicBezTo>
                  <a:cubicBezTo>
                    <a:pt x="95415" y="126"/>
                    <a:pt x="96152" y="63"/>
                    <a:pt x="96883" y="0"/>
                  </a:cubicBezTo>
                  <a:cubicBezTo>
                    <a:pt x="119149" y="21711"/>
                    <a:pt x="140294" y="44297"/>
                    <a:pt x="149884" y="74889"/>
                  </a:cubicBezTo>
                  <a:cubicBezTo>
                    <a:pt x="156234" y="95132"/>
                    <a:pt x="164075" y="114763"/>
                    <a:pt x="172436" y="134217"/>
                  </a:cubicBezTo>
                  <a:cubicBezTo>
                    <a:pt x="178842" y="147338"/>
                    <a:pt x="173687" y="154271"/>
                    <a:pt x="158000" y="156563"/>
                  </a:cubicBezTo>
                  <a:cubicBezTo>
                    <a:pt x="178962" y="158780"/>
                    <a:pt x="185546" y="168313"/>
                    <a:pt x="177802" y="181086"/>
                  </a:cubicBezTo>
                  <a:cubicBezTo>
                    <a:pt x="186300" y="181017"/>
                    <a:pt x="194444" y="183217"/>
                    <a:pt x="202068" y="187566"/>
                  </a:cubicBezTo>
                  <a:lnTo>
                    <a:pt x="202091" y="187458"/>
                  </a:lnTo>
                  <a:close/>
                </a:path>
              </a:pathLst>
            </a:custGeom>
            <a:grpFill/>
            <a:ln w="5715" cap="flat">
              <a:noFill/>
              <a:prstDash val="solid"/>
              <a:miter/>
            </a:ln>
          </p:spPr>
          <p:txBody>
            <a:bodyPr rtlCol="0" anchor="ctr"/>
            <a:lstStyle/>
            <a:p>
              <a:endParaRPr lang="zh-CN" altLang="en-US"/>
            </a:p>
          </p:txBody>
        </p:sp>
        <p:sp>
          <p:nvSpPr>
            <p:cNvPr id="599" name="任意多边形: 形状 598">
              <a:extLst>
                <a:ext uri="{FF2B5EF4-FFF2-40B4-BE49-F238E27FC236}">
                  <a16:creationId xmlns:a16="http://schemas.microsoft.com/office/drawing/2014/main" id="{69094701-D6EE-2772-67E3-818AF8DFACD1}"/>
                </a:ext>
              </a:extLst>
            </p:cNvPr>
            <p:cNvSpPr/>
            <p:nvPr/>
          </p:nvSpPr>
          <p:spPr>
            <a:xfrm>
              <a:off x="3340667" y="2278872"/>
              <a:ext cx="290424" cy="282482"/>
            </a:xfrm>
            <a:custGeom>
              <a:avLst/>
              <a:gdLst>
                <a:gd name="connsiteX0" fmla="*/ 260953 w 290424"/>
                <a:gd name="connsiteY0" fmla="*/ 48173 h 282482"/>
                <a:gd name="connsiteX1" fmla="*/ 248151 w 290424"/>
                <a:gd name="connsiteY1" fmla="*/ 54819 h 282482"/>
                <a:gd name="connsiteX2" fmla="*/ 247477 w 290424"/>
                <a:gd name="connsiteY2" fmla="*/ 64952 h 282482"/>
                <a:gd name="connsiteX3" fmla="*/ 254369 w 290424"/>
                <a:gd name="connsiteY3" fmla="*/ 67901 h 282482"/>
                <a:gd name="connsiteX4" fmla="*/ 254380 w 290424"/>
                <a:gd name="connsiteY4" fmla="*/ 67918 h 282482"/>
                <a:gd name="connsiteX5" fmla="*/ 256941 w 290424"/>
                <a:gd name="connsiteY5" fmla="*/ 71718 h 282482"/>
                <a:gd name="connsiteX6" fmla="*/ 256746 w 290424"/>
                <a:gd name="connsiteY6" fmla="*/ 79068 h 282482"/>
                <a:gd name="connsiteX7" fmla="*/ 254369 w 290424"/>
                <a:gd name="connsiteY7" fmla="*/ 84354 h 282482"/>
                <a:gd name="connsiteX8" fmla="*/ 246814 w 290424"/>
                <a:gd name="connsiteY8" fmla="*/ 85577 h 282482"/>
                <a:gd name="connsiteX9" fmla="*/ 257089 w 290424"/>
                <a:gd name="connsiteY9" fmla="*/ 86458 h 282482"/>
                <a:gd name="connsiteX10" fmla="*/ 247168 w 290424"/>
                <a:gd name="connsiteY10" fmla="*/ 98728 h 282482"/>
                <a:gd name="connsiteX11" fmla="*/ 242870 w 290424"/>
                <a:gd name="connsiteY11" fmla="*/ 100254 h 282482"/>
                <a:gd name="connsiteX12" fmla="*/ 230292 w 290424"/>
                <a:gd name="connsiteY12" fmla="*/ 94264 h 282482"/>
                <a:gd name="connsiteX13" fmla="*/ 226771 w 290424"/>
                <a:gd name="connsiteY13" fmla="*/ 95533 h 282482"/>
                <a:gd name="connsiteX14" fmla="*/ 228743 w 290424"/>
                <a:gd name="connsiteY14" fmla="*/ 98579 h 282482"/>
                <a:gd name="connsiteX15" fmla="*/ 230657 w 290424"/>
                <a:gd name="connsiteY15" fmla="*/ 113347 h 282482"/>
                <a:gd name="connsiteX16" fmla="*/ 228263 w 290424"/>
                <a:gd name="connsiteY16" fmla="*/ 117650 h 282482"/>
                <a:gd name="connsiteX17" fmla="*/ 214438 w 290424"/>
                <a:gd name="connsiteY17" fmla="*/ 130949 h 282482"/>
                <a:gd name="connsiteX18" fmla="*/ 214661 w 290424"/>
                <a:gd name="connsiteY18" fmla="*/ 114107 h 282482"/>
                <a:gd name="connsiteX19" fmla="*/ 212375 w 290424"/>
                <a:gd name="connsiteY19" fmla="*/ 110198 h 282482"/>
                <a:gd name="connsiteX20" fmla="*/ 200494 w 290424"/>
                <a:gd name="connsiteY20" fmla="*/ 128617 h 282482"/>
                <a:gd name="connsiteX21" fmla="*/ 185629 w 290424"/>
                <a:gd name="connsiteY21" fmla="*/ 140287 h 282482"/>
                <a:gd name="connsiteX22" fmla="*/ 182389 w 290424"/>
                <a:gd name="connsiteY22" fmla="*/ 143527 h 282482"/>
                <a:gd name="connsiteX23" fmla="*/ 171279 w 290424"/>
                <a:gd name="connsiteY23" fmla="*/ 158644 h 282482"/>
                <a:gd name="connsiteX24" fmla="*/ 203911 w 290424"/>
                <a:gd name="connsiteY24" fmla="*/ 150123 h 282482"/>
                <a:gd name="connsiteX25" fmla="*/ 251872 w 290424"/>
                <a:gd name="connsiteY25" fmla="*/ 150523 h 282482"/>
                <a:gd name="connsiteX26" fmla="*/ 256192 w 290424"/>
                <a:gd name="connsiteY26" fmla="*/ 151997 h 282482"/>
                <a:gd name="connsiteX27" fmla="*/ 268422 w 290424"/>
                <a:gd name="connsiteY27" fmla="*/ 160392 h 282482"/>
                <a:gd name="connsiteX28" fmla="*/ 256232 w 290424"/>
                <a:gd name="connsiteY28" fmla="*/ 167610 h 282482"/>
                <a:gd name="connsiteX29" fmla="*/ 247871 w 290424"/>
                <a:gd name="connsiteY29" fmla="*/ 173731 h 282482"/>
                <a:gd name="connsiteX30" fmla="*/ 243825 w 290424"/>
                <a:gd name="connsiteY30" fmla="*/ 178795 h 282482"/>
                <a:gd name="connsiteX31" fmla="*/ 246745 w 290424"/>
                <a:gd name="connsiteY31" fmla="*/ 177532 h 282482"/>
                <a:gd name="connsiteX32" fmla="*/ 254980 w 290424"/>
                <a:gd name="connsiteY32" fmla="*/ 171394 h 282482"/>
                <a:gd name="connsiteX33" fmla="*/ 263153 w 290424"/>
                <a:gd name="connsiteY33" fmla="*/ 169296 h 282482"/>
                <a:gd name="connsiteX34" fmla="*/ 271308 w 290424"/>
                <a:gd name="connsiteY34" fmla="*/ 166936 h 282482"/>
                <a:gd name="connsiteX35" fmla="*/ 284327 w 290424"/>
                <a:gd name="connsiteY35" fmla="*/ 163524 h 282482"/>
                <a:gd name="connsiteX36" fmla="*/ 290425 w 290424"/>
                <a:gd name="connsiteY36" fmla="*/ 166565 h 282482"/>
                <a:gd name="connsiteX37" fmla="*/ 267416 w 290424"/>
                <a:gd name="connsiteY37" fmla="*/ 179612 h 282482"/>
                <a:gd name="connsiteX38" fmla="*/ 267342 w 290424"/>
                <a:gd name="connsiteY38" fmla="*/ 179641 h 282482"/>
                <a:gd name="connsiteX39" fmla="*/ 260833 w 290424"/>
                <a:gd name="connsiteY39" fmla="*/ 182887 h 282482"/>
                <a:gd name="connsiteX40" fmla="*/ 260753 w 290424"/>
                <a:gd name="connsiteY40" fmla="*/ 182921 h 282482"/>
                <a:gd name="connsiteX41" fmla="*/ 254346 w 290424"/>
                <a:gd name="connsiteY41" fmla="*/ 186316 h 282482"/>
                <a:gd name="connsiteX42" fmla="*/ 254340 w 290424"/>
                <a:gd name="connsiteY42" fmla="*/ 186316 h 282482"/>
                <a:gd name="connsiteX43" fmla="*/ 244448 w 290424"/>
                <a:gd name="connsiteY43" fmla="*/ 192859 h 282482"/>
                <a:gd name="connsiteX44" fmla="*/ 244431 w 290424"/>
                <a:gd name="connsiteY44" fmla="*/ 192871 h 282482"/>
                <a:gd name="connsiteX45" fmla="*/ 205340 w 290424"/>
                <a:gd name="connsiteY45" fmla="*/ 216188 h 282482"/>
                <a:gd name="connsiteX46" fmla="*/ 191618 w 290424"/>
                <a:gd name="connsiteY46" fmla="*/ 213410 h 282482"/>
                <a:gd name="connsiteX47" fmla="*/ 202134 w 290424"/>
                <a:gd name="connsiteY47" fmla="*/ 203261 h 282482"/>
                <a:gd name="connsiteX48" fmla="*/ 215284 w 290424"/>
                <a:gd name="connsiteY48" fmla="*/ 190230 h 282482"/>
                <a:gd name="connsiteX49" fmla="*/ 208735 w 290424"/>
                <a:gd name="connsiteY49" fmla="*/ 176600 h 282482"/>
                <a:gd name="connsiteX50" fmla="*/ 205186 w 290424"/>
                <a:gd name="connsiteY50" fmla="*/ 178475 h 282482"/>
                <a:gd name="connsiteX51" fmla="*/ 188721 w 290424"/>
                <a:gd name="connsiteY51" fmla="*/ 184635 h 282482"/>
                <a:gd name="connsiteX52" fmla="*/ 197539 w 290424"/>
                <a:gd name="connsiteY52" fmla="*/ 187733 h 282482"/>
                <a:gd name="connsiteX53" fmla="*/ 211112 w 290424"/>
                <a:gd name="connsiteY53" fmla="*/ 194431 h 282482"/>
                <a:gd name="connsiteX54" fmla="*/ 197642 w 290424"/>
                <a:gd name="connsiteY54" fmla="*/ 203209 h 282482"/>
                <a:gd name="connsiteX55" fmla="*/ 194481 w 290424"/>
                <a:gd name="connsiteY55" fmla="*/ 203912 h 282482"/>
                <a:gd name="connsiteX56" fmla="*/ 155077 w 290424"/>
                <a:gd name="connsiteY56" fmla="*/ 218200 h 282482"/>
                <a:gd name="connsiteX57" fmla="*/ 148842 w 290424"/>
                <a:gd name="connsiteY57" fmla="*/ 219714 h 282482"/>
                <a:gd name="connsiteX58" fmla="*/ 148664 w 290424"/>
                <a:gd name="connsiteY58" fmla="*/ 204364 h 282482"/>
                <a:gd name="connsiteX59" fmla="*/ 149453 w 290424"/>
                <a:gd name="connsiteY59" fmla="*/ 201192 h 282482"/>
                <a:gd name="connsiteX60" fmla="*/ 146201 w 290424"/>
                <a:gd name="connsiteY60" fmla="*/ 200843 h 282482"/>
                <a:gd name="connsiteX61" fmla="*/ 147704 w 290424"/>
                <a:gd name="connsiteY61" fmla="*/ 205970 h 282482"/>
                <a:gd name="connsiteX62" fmla="*/ 127416 w 290424"/>
                <a:gd name="connsiteY62" fmla="*/ 216325 h 282482"/>
                <a:gd name="connsiteX63" fmla="*/ 123998 w 290424"/>
                <a:gd name="connsiteY63" fmla="*/ 228652 h 282482"/>
                <a:gd name="connsiteX64" fmla="*/ 130016 w 290424"/>
                <a:gd name="connsiteY64" fmla="*/ 231756 h 282482"/>
                <a:gd name="connsiteX65" fmla="*/ 124736 w 290424"/>
                <a:gd name="connsiteY65" fmla="*/ 240985 h 282482"/>
                <a:gd name="connsiteX66" fmla="*/ 102379 w 290424"/>
                <a:gd name="connsiteY66" fmla="*/ 256364 h 282482"/>
                <a:gd name="connsiteX67" fmla="*/ 81427 w 290424"/>
                <a:gd name="connsiteY67" fmla="*/ 260576 h 282482"/>
                <a:gd name="connsiteX68" fmla="*/ 29358 w 290424"/>
                <a:gd name="connsiteY68" fmla="*/ 276613 h 282482"/>
                <a:gd name="connsiteX69" fmla="*/ 17236 w 290424"/>
                <a:gd name="connsiteY69" fmla="*/ 282110 h 282482"/>
                <a:gd name="connsiteX70" fmla="*/ 27358 w 290424"/>
                <a:gd name="connsiteY70" fmla="*/ 256153 h 282482"/>
                <a:gd name="connsiteX71" fmla="*/ 6126 w 290424"/>
                <a:gd name="connsiteY71" fmla="*/ 266903 h 282482"/>
                <a:gd name="connsiteX72" fmla="*/ 0 w 290424"/>
                <a:gd name="connsiteY72" fmla="*/ 253730 h 282482"/>
                <a:gd name="connsiteX73" fmla="*/ 19551 w 290424"/>
                <a:gd name="connsiteY73" fmla="*/ 237745 h 282482"/>
                <a:gd name="connsiteX74" fmla="*/ 29695 w 290424"/>
                <a:gd name="connsiteY74" fmla="*/ 237219 h 282482"/>
                <a:gd name="connsiteX75" fmla="*/ 71220 w 290424"/>
                <a:gd name="connsiteY75" fmla="*/ 234642 h 282482"/>
                <a:gd name="connsiteX76" fmla="*/ 104144 w 290424"/>
                <a:gd name="connsiteY76" fmla="*/ 208284 h 282482"/>
                <a:gd name="connsiteX77" fmla="*/ 101847 w 290424"/>
                <a:gd name="connsiteY77" fmla="*/ 198471 h 282482"/>
                <a:gd name="connsiteX78" fmla="*/ 102710 w 290424"/>
                <a:gd name="connsiteY78" fmla="*/ 194374 h 282482"/>
                <a:gd name="connsiteX79" fmla="*/ 114346 w 290424"/>
                <a:gd name="connsiteY79" fmla="*/ 184864 h 282482"/>
                <a:gd name="connsiteX80" fmla="*/ 118255 w 290424"/>
                <a:gd name="connsiteY80" fmla="*/ 182841 h 282482"/>
                <a:gd name="connsiteX81" fmla="*/ 152448 w 290424"/>
                <a:gd name="connsiteY81" fmla="*/ 159935 h 282482"/>
                <a:gd name="connsiteX82" fmla="*/ 157825 w 290424"/>
                <a:gd name="connsiteY82" fmla="*/ 162164 h 282482"/>
                <a:gd name="connsiteX83" fmla="*/ 159083 w 290424"/>
                <a:gd name="connsiteY83" fmla="*/ 164793 h 282482"/>
                <a:gd name="connsiteX84" fmla="*/ 157917 w 290424"/>
                <a:gd name="connsiteY84" fmla="*/ 162261 h 282482"/>
                <a:gd name="connsiteX85" fmla="*/ 152945 w 290424"/>
                <a:gd name="connsiteY85" fmla="*/ 158301 h 282482"/>
                <a:gd name="connsiteX86" fmla="*/ 145675 w 290424"/>
                <a:gd name="connsiteY86" fmla="*/ 148099 h 282482"/>
                <a:gd name="connsiteX87" fmla="*/ 137880 w 290424"/>
                <a:gd name="connsiteY87" fmla="*/ 127914 h 282482"/>
                <a:gd name="connsiteX88" fmla="*/ 133605 w 290424"/>
                <a:gd name="connsiteY88" fmla="*/ 128794 h 282482"/>
                <a:gd name="connsiteX89" fmla="*/ 129502 w 290424"/>
                <a:gd name="connsiteY89" fmla="*/ 130709 h 282482"/>
                <a:gd name="connsiteX90" fmla="*/ 123004 w 290424"/>
                <a:gd name="connsiteY90" fmla="*/ 135898 h 282482"/>
                <a:gd name="connsiteX91" fmla="*/ 114654 w 290424"/>
                <a:gd name="connsiteY91" fmla="*/ 138333 h 282482"/>
                <a:gd name="connsiteX92" fmla="*/ 111437 w 290424"/>
                <a:gd name="connsiteY92" fmla="*/ 135527 h 282482"/>
                <a:gd name="connsiteX93" fmla="*/ 141503 w 290424"/>
                <a:gd name="connsiteY93" fmla="*/ 107723 h 282482"/>
                <a:gd name="connsiteX94" fmla="*/ 153271 w 290424"/>
                <a:gd name="connsiteY94" fmla="*/ 102648 h 282482"/>
                <a:gd name="connsiteX95" fmla="*/ 174690 w 290424"/>
                <a:gd name="connsiteY95" fmla="*/ 102128 h 282482"/>
                <a:gd name="connsiteX96" fmla="*/ 197396 w 290424"/>
                <a:gd name="connsiteY96" fmla="*/ 93498 h 282482"/>
                <a:gd name="connsiteX97" fmla="*/ 174176 w 290424"/>
                <a:gd name="connsiteY97" fmla="*/ 84914 h 282482"/>
                <a:gd name="connsiteX98" fmla="*/ 168987 w 290424"/>
                <a:gd name="connsiteY98" fmla="*/ 79302 h 282482"/>
                <a:gd name="connsiteX99" fmla="*/ 174096 w 290424"/>
                <a:gd name="connsiteY99" fmla="*/ 73536 h 282482"/>
                <a:gd name="connsiteX100" fmla="*/ 206689 w 290424"/>
                <a:gd name="connsiteY100" fmla="*/ 47538 h 282482"/>
                <a:gd name="connsiteX101" fmla="*/ 210821 w 290424"/>
                <a:gd name="connsiteY101" fmla="*/ 46790 h 282482"/>
                <a:gd name="connsiteX102" fmla="*/ 216564 w 290424"/>
                <a:gd name="connsiteY102" fmla="*/ 53648 h 282482"/>
                <a:gd name="connsiteX103" fmla="*/ 216633 w 290424"/>
                <a:gd name="connsiteY103" fmla="*/ 55134 h 282482"/>
                <a:gd name="connsiteX104" fmla="*/ 217764 w 290424"/>
                <a:gd name="connsiteY104" fmla="*/ 54025 h 282482"/>
                <a:gd name="connsiteX105" fmla="*/ 224925 w 290424"/>
                <a:gd name="connsiteY105" fmla="*/ 49087 h 282482"/>
                <a:gd name="connsiteX106" fmla="*/ 240196 w 290424"/>
                <a:gd name="connsiteY106" fmla="*/ 24347 h 282482"/>
                <a:gd name="connsiteX107" fmla="*/ 251866 w 290424"/>
                <a:gd name="connsiteY107" fmla="*/ 41 h 282482"/>
                <a:gd name="connsiteX108" fmla="*/ 255712 w 290424"/>
                <a:gd name="connsiteY108" fmla="*/ 23604 h 282482"/>
                <a:gd name="connsiteX109" fmla="*/ 259210 w 290424"/>
                <a:gd name="connsiteY109" fmla="*/ 34411 h 282482"/>
                <a:gd name="connsiteX110" fmla="*/ 262198 w 290424"/>
                <a:gd name="connsiteY110" fmla="*/ 46258 h 282482"/>
                <a:gd name="connsiteX111" fmla="*/ 260953 w 290424"/>
                <a:gd name="connsiteY111" fmla="*/ 48173 h 282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290424" h="282482">
                  <a:moveTo>
                    <a:pt x="260953" y="48173"/>
                  </a:moveTo>
                  <a:cubicBezTo>
                    <a:pt x="255426" y="47950"/>
                    <a:pt x="252272" y="52333"/>
                    <a:pt x="248151" y="54819"/>
                  </a:cubicBezTo>
                  <a:cubicBezTo>
                    <a:pt x="243139" y="57848"/>
                    <a:pt x="247094" y="61511"/>
                    <a:pt x="247477" y="64952"/>
                  </a:cubicBezTo>
                  <a:cubicBezTo>
                    <a:pt x="248054" y="70130"/>
                    <a:pt x="251066" y="69272"/>
                    <a:pt x="254369" y="67901"/>
                  </a:cubicBezTo>
                  <a:lnTo>
                    <a:pt x="254380" y="67918"/>
                  </a:lnTo>
                  <a:cubicBezTo>
                    <a:pt x="255221" y="69204"/>
                    <a:pt x="255838" y="70736"/>
                    <a:pt x="256941" y="71718"/>
                  </a:cubicBezTo>
                  <a:cubicBezTo>
                    <a:pt x="259861" y="74319"/>
                    <a:pt x="264873" y="76553"/>
                    <a:pt x="256746" y="79068"/>
                  </a:cubicBezTo>
                  <a:cubicBezTo>
                    <a:pt x="255529" y="79445"/>
                    <a:pt x="255140" y="82526"/>
                    <a:pt x="254369" y="84354"/>
                  </a:cubicBezTo>
                  <a:cubicBezTo>
                    <a:pt x="252003" y="86617"/>
                    <a:pt x="249225" y="85892"/>
                    <a:pt x="246814" y="85577"/>
                  </a:cubicBezTo>
                  <a:cubicBezTo>
                    <a:pt x="249934" y="86663"/>
                    <a:pt x="253603" y="85554"/>
                    <a:pt x="257089" y="86458"/>
                  </a:cubicBezTo>
                  <a:cubicBezTo>
                    <a:pt x="259832" y="95464"/>
                    <a:pt x="251231" y="95241"/>
                    <a:pt x="247168" y="98728"/>
                  </a:cubicBezTo>
                  <a:cubicBezTo>
                    <a:pt x="245796" y="99396"/>
                    <a:pt x="244351" y="99882"/>
                    <a:pt x="242870" y="100254"/>
                  </a:cubicBezTo>
                  <a:cubicBezTo>
                    <a:pt x="237630" y="100562"/>
                    <a:pt x="232486" y="101631"/>
                    <a:pt x="230292" y="94264"/>
                  </a:cubicBezTo>
                  <a:cubicBezTo>
                    <a:pt x="229223" y="90664"/>
                    <a:pt x="227468" y="93635"/>
                    <a:pt x="226771" y="95533"/>
                  </a:cubicBezTo>
                  <a:cubicBezTo>
                    <a:pt x="227303" y="96670"/>
                    <a:pt x="227903" y="97676"/>
                    <a:pt x="228743" y="98579"/>
                  </a:cubicBezTo>
                  <a:cubicBezTo>
                    <a:pt x="234909" y="102819"/>
                    <a:pt x="233143" y="108020"/>
                    <a:pt x="230657" y="113347"/>
                  </a:cubicBezTo>
                  <a:cubicBezTo>
                    <a:pt x="229949" y="114838"/>
                    <a:pt x="229223" y="116330"/>
                    <a:pt x="228263" y="117650"/>
                  </a:cubicBezTo>
                  <a:cubicBezTo>
                    <a:pt x="224337" y="123045"/>
                    <a:pt x="223005" y="134109"/>
                    <a:pt x="214438" y="130949"/>
                  </a:cubicBezTo>
                  <a:cubicBezTo>
                    <a:pt x="205477" y="127646"/>
                    <a:pt x="215158" y="119942"/>
                    <a:pt x="214661" y="114107"/>
                  </a:cubicBezTo>
                  <a:cubicBezTo>
                    <a:pt x="214513" y="112381"/>
                    <a:pt x="213907" y="110952"/>
                    <a:pt x="212375" y="110198"/>
                  </a:cubicBezTo>
                  <a:cubicBezTo>
                    <a:pt x="214775" y="120365"/>
                    <a:pt x="207843" y="125125"/>
                    <a:pt x="200494" y="128617"/>
                  </a:cubicBezTo>
                  <a:cubicBezTo>
                    <a:pt x="194481" y="131469"/>
                    <a:pt x="188606" y="133841"/>
                    <a:pt x="185629" y="140287"/>
                  </a:cubicBezTo>
                  <a:cubicBezTo>
                    <a:pt x="184652" y="141470"/>
                    <a:pt x="183543" y="142522"/>
                    <a:pt x="182389" y="143527"/>
                  </a:cubicBezTo>
                  <a:cubicBezTo>
                    <a:pt x="177056" y="147408"/>
                    <a:pt x="173147" y="152311"/>
                    <a:pt x="171279" y="158644"/>
                  </a:cubicBezTo>
                  <a:cubicBezTo>
                    <a:pt x="182697" y="157878"/>
                    <a:pt x="193058" y="158055"/>
                    <a:pt x="203911" y="150123"/>
                  </a:cubicBezTo>
                  <a:cubicBezTo>
                    <a:pt x="218102" y="139750"/>
                    <a:pt x="235841" y="144493"/>
                    <a:pt x="251872" y="150523"/>
                  </a:cubicBezTo>
                  <a:cubicBezTo>
                    <a:pt x="253369" y="150854"/>
                    <a:pt x="254803" y="151369"/>
                    <a:pt x="256192" y="151997"/>
                  </a:cubicBezTo>
                  <a:cubicBezTo>
                    <a:pt x="259867" y="155546"/>
                    <a:pt x="268634" y="153312"/>
                    <a:pt x="268422" y="160392"/>
                  </a:cubicBezTo>
                  <a:cubicBezTo>
                    <a:pt x="268211" y="167319"/>
                    <a:pt x="261587" y="166542"/>
                    <a:pt x="256232" y="167610"/>
                  </a:cubicBezTo>
                  <a:cubicBezTo>
                    <a:pt x="253792" y="168096"/>
                    <a:pt x="251603" y="172794"/>
                    <a:pt x="247871" y="173731"/>
                  </a:cubicBezTo>
                  <a:cubicBezTo>
                    <a:pt x="245448" y="174577"/>
                    <a:pt x="243853" y="176109"/>
                    <a:pt x="243825" y="178795"/>
                  </a:cubicBezTo>
                  <a:cubicBezTo>
                    <a:pt x="246174" y="181789"/>
                    <a:pt x="245534" y="177355"/>
                    <a:pt x="246745" y="177532"/>
                  </a:cubicBezTo>
                  <a:cubicBezTo>
                    <a:pt x="249037" y="174817"/>
                    <a:pt x="251883" y="172937"/>
                    <a:pt x="254980" y="171394"/>
                  </a:cubicBezTo>
                  <a:cubicBezTo>
                    <a:pt x="257529" y="169999"/>
                    <a:pt x="260393" y="169856"/>
                    <a:pt x="263153" y="169296"/>
                  </a:cubicBezTo>
                  <a:cubicBezTo>
                    <a:pt x="265959" y="168834"/>
                    <a:pt x="268696" y="168119"/>
                    <a:pt x="271308" y="166936"/>
                  </a:cubicBezTo>
                  <a:cubicBezTo>
                    <a:pt x="275480" y="165153"/>
                    <a:pt x="279629" y="163301"/>
                    <a:pt x="284327" y="163524"/>
                  </a:cubicBezTo>
                  <a:cubicBezTo>
                    <a:pt x="286739" y="163776"/>
                    <a:pt x="288870" y="164599"/>
                    <a:pt x="290425" y="166565"/>
                  </a:cubicBezTo>
                  <a:cubicBezTo>
                    <a:pt x="283670" y="172531"/>
                    <a:pt x="276166" y="177166"/>
                    <a:pt x="267416" y="179612"/>
                  </a:cubicBezTo>
                  <a:lnTo>
                    <a:pt x="267342" y="179641"/>
                  </a:lnTo>
                  <a:cubicBezTo>
                    <a:pt x="265736" y="181858"/>
                    <a:pt x="263587" y="182984"/>
                    <a:pt x="260833" y="182887"/>
                  </a:cubicBezTo>
                  <a:lnTo>
                    <a:pt x="260753" y="182921"/>
                  </a:lnTo>
                  <a:cubicBezTo>
                    <a:pt x="259221" y="185190"/>
                    <a:pt x="257124" y="186396"/>
                    <a:pt x="254346" y="186316"/>
                  </a:cubicBezTo>
                  <a:lnTo>
                    <a:pt x="254340" y="186316"/>
                  </a:lnTo>
                  <a:cubicBezTo>
                    <a:pt x="251809" y="189659"/>
                    <a:pt x="248425" y="191705"/>
                    <a:pt x="244448" y="192859"/>
                  </a:cubicBezTo>
                  <a:lnTo>
                    <a:pt x="244431" y="192871"/>
                  </a:lnTo>
                  <a:cubicBezTo>
                    <a:pt x="232326" y="202198"/>
                    <a:pt x="219370" y="210096"/>
                    <a:pt x="205340" y="216188"/>
                  </a:cubicBezTo>
                  <a:cubicBezTo>
                    <a:pt x="200831" y="214393"/>
                    <a:pt x="193510" y="222263"/>
                    <a:pt x="191618" y="213410"/>
                  </a:cubicBezTo>
                  <a:cubicBezTo>
                    <a:pt x="190207" y="206798"/>
                    <a:pt x="196516" y="203895"/>
                    <a:pt x="202134" y="203261"/>
                  </a:cubicBezTo>
                  <a:cubicBezTo>
                    <a:pt x="210335" y="202335"/>
                    <a:pt x="212318" y="195911"/>
                    <a:pt x="215284" y="190230"/>
                  </a:cubicBezTo>
                  <a:cubicBezTo>
                    <a:pt x="219107" y="182909"/>
                    <a:pt x="200939" y="185967"/>
                    <a:pt x="208735" y="176600"/>
                  </a:cubicBezTo>
                  <a:cubicBezTo>
                    <a:pt x="206500" y="175149"/>
                    <a:pt x="206157" y="177675"/>
                    <a:pt x="205186" y="178475"/>
                  </a:cubicBezTo>
                  <a:cubicBezTo>
                    <a:pt x="200459" y="182367"/>
                    <a:pt x="195464" y="185333"/>
                    <a:pt x="188721" y="184635"/>
                  </a:cubicBezTo>
                  <a:cubicBezTo>
                    <a:pt x="191087" y="187922"/>
                    <a:pt x="194750" y="186567"/>
                    <a:pt x="197539" y="187733"/>
                  </a:cubicBezTo>
                  <a:cubicBezTo>
                    <a:pt x="202334" y="189733"/>
                    <a:pt x="210632" y="188093"/>
                    <a:pt x="211112" y="194431"/>
                  </a:cubicBezTo>
                  <a:cubicBezTo>
                    <a:pt x="211712" y="202398"/>
                    <a:pt x="203003" y="201415"/>
                    <a:pt x="197642" y="203209"/>
                  </a:cubicBezTo>
                  <a:cubicBezTo>
                    <a:pt x="196613" y="203552"/>
                    <a:pt x="195339" y="204192"/>
                    <a:pt x="194481" y="203912"/>
                  </a:cubicBezTo>
                  <a:cubicBezTo>
                    <a:pt x="177616" y="198460"/>
                    <a:pt x="166952" y="209993"/>
                    <a:pt x="155077" y="218200"/>
                  </a:cubicBezTo>
                  <a:cubicBezTo>
                    <a:pt x="153202" y="219560"/>
                    <a:pt x="151213" y="220463"/>
                    <a:pt x="148842" y="219714"/>
                  </a:cubicBezTo>
                  <a:cubicBezTo>
                    <a:pt x="143927" y="214651"/>
                    <a:pt x="147556" y="209473"/>
                    <a:pt x="148664" y="204364"/>
                  </a:cubicBezTo>
                  <a:cubicBezTo>
                    <a:pt x="148579" y="203238"/>
                    <a:pt x="148864" y="202158"/>
                    <a:pt x="149453" y="201192"/>
                  </a:cubicBezTo>
                  <a:cubicBezTo>
                    <a:pt x="148384" y="200929"/>
                    <a:pt x="147304" y="200792"/>
                    <a:pt x="146201" y="200843"/>
                  </a:cubicBezTo>
                  <a:cubicBezTo>
                    <a:pt x="147647" y="202278"/>
                    <a:pt x="147916" y="204032"/>
                    <a:pt x="147704" y="205970"/>
                  </a:cubicBezTo>
                  <a:cubicBezTo>
                    <a:pt x="144801" y="217057"/>
                    <a:pt x="134594" y="213696"/>
                    <a:pt x="127416" y="216325"/>
                  </a:cubicBezTo>
                  <a:cubicBezTo>
                    <a:pt x="120587" y="218828"/>
                    <a:pt x="110500" y="220497"/>
                    <a:pt x="123998" y="228652"/>
                  </a:cubicBezTo>
                  <a:cubicBezTo>
                    <a:pt x="126250" y="229235"/>
                    <a:pt x="128319" y="230138"/>
                    <a:pt x="130016" y="231756"/>
                  </a:cubicBezTo>
                  <a:cubicBezTo>
                    <a:pt x="132337" y="237162"/>
                    <a:pt x="130045" y="239911"/>
                    <a:pt x="124736" y="240985"/>
                  </a:cubicBezTo>
                  <a:cubicBezTo>
                    <a:pt x="115129" y="242929"/>
                    <a:pt x="107431" y="246129"/>
                    <a:pt x="102379" y="256364"/>
                  </a:cubicBezTo>
                  <a:cubicBezTo>
                    <a:pt x="98852" y="263502"/>
                    <a:pt x="89034" y="261594"/>
                    <a:pt x="81427" y="260576"/>
                  </a:cubicBezTo>
                  <a:cubicBezTo>
                    <a:pt x="61613" y="257913"/>
                    <a:pt x="45394" y="267006"/>
                    <a:pt x="29358" y="276613"/>
                  </a:cubicBezTo>
                  <a:cubicBezTo>
                    <a:pt x="25929" y="279796"/>
                    <a:pt x="22820" y="283716"/>
                    <a:pt x="17236" y="282110"/>
                  </a:cubicBezTo>
                  <a:cubicBezTo>
                    <a:pt x="15202" y="271355"/>
                    <a:pt x="14179" y="260982"/>
                    <a:pt x="27358" y="256153"/>
                  </a:cubicBezTo>
                  <a:cubicBezTo>
                    <a:pt x="19105" y="257410"/>
                    <a:pt x="15351" y="267554"/>
                    <a:pt x="6126" y="266903"/>
                  </a:cubicBezTo>
                  <a:cubicBezTo>
                    <a:pt x="1720" y="263623"/>
                    <a:pt x="1434" y="258416"/>
                    <a:pt x="0" y="253730"/>
                  </a:cubicBezTo>
                  <a:cubicBezTo>
                    <a:pt x="4509" y="246009"/>
                    <a:pt x="14293" y="244820"/>
                    <a:pt x="19551" y="237745"/>
                  </a:cubicBezTo>
                  <a:cubicBezTo>
                    <a:pt x="21934" y="234539"/>
                    <a:pt x="25735" y="236316"/>
                    <a:pt x="29695" y="237219"/>
                  </a:cubicBezTo>
                  <a:cubicBezTo>
                    <a:pt x="43588" y="240380"/>
                    <a:pt x="56378" y="239545"/>
                    <a:pt x="71220" y="234642"/>
                  </a:cubicBezTo>
                  <a:cubicBezTo>
                    <a:pt x="87228" y="229350"/>
                    <a:pt x="93217" y="216811"/>
                    <a:pt x="104144" y="208284"/>
                  </a:cubicBezTo>
                  <a:cubicBezTo>
                    <a:pt x="104625" y="204729"/>
                    <a:pt x="102379" y="201803"/>
                    <a:pt x="101847" y="198471"/>
                  </a:cubicBezTo>
                  <a:cubicBezTo>
                    <a:pt x="101778" y="197026"/>
                    <a:pt x="102064" y="195665"/>
                    <a:pt x="102710" y="194374"/>
                  </a:cubicBezTo>
                  <a:cubicBezTo>
                    <a:pt x="105562" y="189945"/>
                    <a:pt x="109922" y="187373"/>
                    <a:pt x="114346" y="184864"/>
                  </a:cubicBezTo>
                  <a:cubicBezTo>
                    <a:pt x="115609" y="184110"/>
                    <a:pt x="116923" y="183464"/>
                    <a:pt x="118255" y="182841"/>
                  </a:cubicBezTo>
                  <a:cubicBezTo>
                    <a:pt x="132045" y="178778"/>
                    <a:pt x="140949" y="167410"/>
                    <a:pt x="152448" y="159935"/>
                  </a:cubicBezTo>
                  <a:cubicBezTo>
                    <a:pt x="154894" y="159101"/>
                    <a:pt x="156294" y="160810"/>
                    <a:pt x="157825" y="162164"/>
                  </a:cubicBezTo>
                  <a:cubicBezTo>
                    <a:pt x="158763" y="162781"/>
                    <a:pt x="159180" y="163661"/>
                    <a:pt x="159083" y="164793"/>
                  </a:cubicBezTo>
                  <a:cubicBezTo>
                    <a:pt x="159529" y="163719"/>
                    <a:pt x="159140" y="162878"/>
                    <a:pt x="157917" y="162261"/>
                  </a:cubicBezTo>
                  <a:cubicBezTo>
                    <a:pt x="156448" y="160701"/>
                    <a:pt x="154717" y="159495"/>
                    <a:pt x="152945" y="158301"/>
                  </a:cubicBezTo>
                  <a:cubicBezTo>
                    <a:pt x="150762" y="154735"/>
                    <a:pt x="150499" y="150128"/>
                    <a:pt x="145675" y="148099"/>
                  </a:cubicBezTo>
                  <a:cubicBezTo>
                    <a:pt x="136331" y="144179"/>
                    <a:pt x="135406" y="136932"/>
                    <a:pt x="137880" y="127914"/>
                  </a:cubicBezTo>
                  <a:cubicBezTo>
                    <a:pt x="138343" y="126222"/>
                    <a:pt x="135257" y="129337"/>
                    <a:pt x="133605" y="128794"/>
                  </a:cubicBezTo>
                  <a:cubicBezTo>
                    <a:pt x="132165" y="129194"/>
                    <a:pt x="129913" y="127868"/>
                    <a:pt x="129502" y="130709"/>
                  </a:cubicBezTo>
                  <a:cubicBezTo>
                    <a:pt x="127770" y="133035"/>
                    <a:pt x="125444" y="134532"/>
                    <a:pt x="123004" y="135898"/>
                  </a:cubicBezTo>
                  <a:cubicBezTo>
                    <a:pt x="120381" y="137241"/>
                    <a:pt x="117712" y="138435"/>
                    <a:pt x="114654" y="138333"/>
                  </a:cubicBezTo>
                  <a:cubicBezTo>
                    <a:pt x="113123" y="137927"/>
                    <a:pt x="112054" y="136989"/>
                    <a:pt x="111437" y="135527"/>
                  </a:cubicBezTo>
                  <a:cubicBezTo>
                    <a:pt x="114500" y="118730"/>
                    <a:pt x="122547" y="107489"/>
                    <a:pt x="141503" y="107723"/>
                  </a:cubicBezTo>
                  <a:cubicBezTo>
                    <a:pt x="145910" y="107780"/>
                    <a:pt x="150322" y="105980"/>
                    <a:pt x="153271" y="102648"/>
                  </a:cubicBezTo>
                  <a:cubicBezTo>
                    <a:pt x="160414" y="94578"/>
                    <a:pt x="165032" y="91492"/>
                    <a:pt x="174690" y="102128"/>
                  </a:cubicBezTo>
                  <a:cubicBezTo>
                    <a:pt x="181737" y="109883"/>
                    <a:pt x="189309" y="98287"/>
                    <a:pt x="197396" y="93498"/>
                  </a:cubicBezTo>
                  <a:cubicBezTo>
                    <a:pt x="190201" y="86075"/>
                    <a:pt x="180800" y="89138"/>
                    <a:pt x="174176" y="84914"/>
                  </a:cubicBezTo>
                  <a:cubicBezTo>
                    <a:pt x="171913" y="83469"/>
                    <a:pt x="169027" y="82445"/>
                    <a:pt x="168987" y="79302"/>
                  </a:cubicBezTo>
                  <a:cubicBezTo>
                    <a:pt x="168941" y="76119"/>
                    <a:pt x="171724" y="74845"/>
                    <a:pt x="174096" y="73536"/>
                  </a:cubicBezTo>
                  <a:cubicBezTo>
                    <a:pt x="179160" y="70747"/>
                    <a:pt x="203991" y="51024"/>
                    <a:pt x="206689" y="47538"/>
                  </a:cubicBezTo>
                  <a:cubicBezTo>
                    <a:pt x="207992" y="46933"/>
                    <a:pt x="209386" y="46693"/>
                    <a:pt x="210821" y="46790"/>
                  </a:cubicBezTo>
                  <a:cubicBezTo>
                    <a:pt x="214067" y="47950"/>
                    <a:pt x="215993" y="50259"/>
                    <a:pt x="216564" y="53648"/>
                  </a:cubicBezTo>
                  <a:cubicBezTo>
                    <a:pt x="216559" y="53602"/>
                    <a:pt x="216633" y="55134"/>
                    <a:pt x="216633" y="55134"/>
                  </a:cubicBezTo>
                  <a:cubicBezTo>
                    <a:pt x="216633" y="55134"/>
                    <a:pt x="217764" y="54099"/>
                    <a:pt x="217764" y="54025"/>
                  </a:cubicBezTo>
                  <a:cubicBezTo>
                    <a:pt x="218256" y="49527"/>
                    <a:pt x="221793" y="49636"/>
                    <a:pt x="224925" y="49087"/>
                  </a:cubicBezTo>
                  <a:cubicBezTo>
                    <a:pt x="236441" y="44698"/>
                    <a:pt x="236092" y="33348"/>
                    <a:pt x="240196" y="24347"/>
                  </a:cubicBezTo>
                  <a:cubicBezTo>
                    <a:pt x="244088" y="15803"/>
                    <a:pt x="242527" y="-936"/>
                    <a:pt x="251866" y="41"/>
                  </a:cubicBezTo>
                  <a:cubicBezTo>
                    <a:pt x="263667" y="1275"/>
                    <a:pt x="254083" y="15351"/>
                    <a:pt x="255712" y="23604"/>
                  </a:cubicBezTo>
                  <a:cubicBezTo>
                    <a:pt x="256461" y="27410"/>
                    <a:pt x="258661" y="30622"/>
                    <a:pt x="259210" y="34411"/>
                  </a:cubicBezTo>
                  <a:cubicBezTo>
                    <a:pt x="257684" y="36303"/>
                    <a:pt x="258992" y="41520"/>
                    <a:pt x="262198" y="46258"/>
                  </a:cubicBezTo>
                  <a:cubicBezTo>
                    <a:pt x="261810" y="46898"/>
                    <a:pt x="261381" y="47538"/>
                    <a:pt x="260953" y="48173"/>
                  </a:cubicBezTo>
                  <a:close/>
                </a:path>
              </a:pathLst>
            </a:custGeom>
            <a:grpFill/>
            <a:ln w="5715" cap="flat">
              <a:noFill/>
              <a:prstDash val="solid"/>
              <a:miter/>
            </a:ln>
          </p:spPr>
          <p:txBody>
            <a:bodyPr rtlCol="0" anchor="ctr"/>
            <a:lstStyle/>
            <a:p>
              <a:endParaRPr lang="zh-CN" altLang="en-US"/>
            </a:p>
          </p:txBody>
        </p:sp>
        <p:sp>
          <p:nvSpPr>
            <p:cNvPr id="600" name="任意多边形: 形状 599">
              <a:extLst>
                <a:ext uri="{FF2B5EF4-FFF2-40B4-BE49-F238E27FC236}">
                  <a16:creationId xmlns:a16="http://schemas.microsoft.com/office/drawing/2014/main" id="{D916F3D4-CC1B-D2F1-B424-EDB11EC48AA7}"/>
                </a:ext>
              </a:extLst>
            </p:cNvPr>
            <p:cNvSpPr/>
            <p:nvPr/>
          </p:nvSpPr>
          <p:spPr>
            <a:xfrm>
              <a:off x="3758832" y="2025897"/>
              <a:ext cx="178040" cy="190528"/>
            </a:xfrm>
            <a:custGeom>
              <a:avLst/>
              <a:gdLst>
                <a:gd name="connsiteX0" fmla="*/ 178040 w 178040"/>
                <a:gd name="connsiteY0" fmla="*/ 44556 h 190528"/>
                <a:gd name="connsiteX1" fmla="*/ 128411 w 178040"/>
                <a:gd name="connsiteY1" fmla="*/ 172566 h 190528"/>
                <a:gd name="connsiteX2" fmla="*/ 122782 w 178040"/>
                <a:gd name="connsiteY2" fmla="*/ 180481 h 190528"/>
                <a:gd name="connsiteX3" fmla="*/ 116421 w 178040"/>
                <a:gd name="connsiteY3" fmla="*/ 166451 h 190528"/>
                <a:gd name="connsiteX4" fmla="*/ 122508 w 178040"/>
                <a:gd name="connsiteY4" fmla="*/ 137065 h 190528"/>
                <a:gd name="connsiteX5" fmla="*/ 112695 w 178040"/>
                <a:gd name="connsiteY5" fmla="*/ 151529 h 190528"/>
                <a:gd name="connsiteX6" fmla="*/ 108586 w 178040"/>
                <a:gd name="connsiteY6" fmla="*/ 150192 h 190528"/>
                <a:gd name="connsiteX7" fmla="*/ 94161 w 178040"/>
                <a:gd name="connsiteY7" fmla="*/ 147357 h 190528"/>
                <a:gd name="connsiteX8" fmla="*/ 87206 w 178040"/>
                <a:gd name="connsiteY8" fmla="*/ 143140 h 190528"/>
                <a:gd name="connsiteX9" fmla="*/ 74639 w 178040"/>
                <a:gd name="connsiteY9" fmla="*/ 131613 h 190528"/>
                <a:gd name="connsiteX10" fmla="*/ 73330 w 178040"/>
                <a:gd name="connsiteY10" fmla="*/ 129309 h 190528"/>
                <a:gd name="connsiteX11" fmla="*/ 74519 w 178040"/>
                <a:gd name="connsiteY11" fmla="*/ 132281 h 190528"/>
                <a:gd name="connsiteX12" fmla="*/ 70416 w 178040"/>
                <a:gd name="connsiteY12" fmla="*/ 138591 h 190528"/>
                <a:gd name="connsiteX13" fmla="*/ 70164 w 178040"/>
                <a:gd name="connsiteY13" fmla="*/ 145443 h 190528"/>
                <a:gd name="connsiteX14" fmla="*/ 68707 w 178040"/>
                <a:gd name="connsiteY14" fmla="*/ 164680 h 190528"/>
                <a:gd name="connsiteX15" fmla="*/ 70101 w 178040"/>
                <a:gd name="connsiteY15" fmla="*/ 175024 h 190528"/>
                <a:gd name="connsiteX16" fmla="*/ 40086 w 178040"/>
                <a:gd name="connsiteY16" fmla="*/ 189694 h 190528"/>
                <a:gd name="connsiteX17" fmla="*/ 29753 w 178040"/>
                <a:gd name="connsiteY17" fmla="*/ 188317 h 190528"/>
                <a:gd name="connsiteX18" fmla="*/ 32685 w 178040"/>
                <a:gd name="connsiteY18" fmla="*/ 178361 h 190528"/>
                <a:gd name="connsiteX19" fmla="*/ 29319 w 178040"/>
                <a:gd name="connsiteY19" fmla="*/ 165988 h 190528"/>
                <a:gd name="connsiteX20" fmla="*/ 19626 w 178040"/>
                <a:gd name="connsiteY20" fmla="*/ 158187 h 190528"/>
                <a:gd name="connsiteX21" fmla="*/ 29519 w 178040"/>
                <a:gd name="connsiteY21" fmla="*/ 144980 h 190528"/>
                <a:gd name="connsiteX22" fmla="*/ 29193 w 178040"/>
                <a:gd name="connsiteY22" fmla="*/ 143746 h 190528"/>
                <a:gd name="connsiteX23" fmla="*/ 4156 w 178040"/>
                <a:gd name="connsiteY23" fmla="*/ 145220 h 190528"/>
                <a:gd name="connsiteX24" fmla="*/ 70 w 178040"/>
                <a:gd name="connsiteY24" fmla="*/ 143340 h 190528"/>
                <a:gd name="connsiteX25" fmla="*/ 11311 w 178040"/>
                <a:gd name="connsiteY25" fmla="*/ 124915 h 190528"/>
                <a:gd name="connsiteX26" fmla="*/ 7951 w 178040"/>
                <a:gd name="connsiteY26" fmla="*/ 113165 h 190528"/>
                <a:gd name="connsiteX27" fmla="*/ 9905 w 178040"/>
                <a:gd name="connsiteY27" fmla="*/ 100471 h 190528"/>
                <a:gd name="connsiteX28" fmla="*/ 22112 w 178040"/>
                <a:gd name="connsiteY28" fmla="*/ 75720 h 190528"/>
                <a:gd name="connsiteX29" fmla="*/ 6425 w 178040"/>
                <a:gd name="connsiteY29" fmla="*/ 83641 h 190528"/>
                <a:gd name="connsiteX30" fmla="*/ 42235 w 178040"/>
                <a:gd name="connsiteY30" fmla="*/ 36898 h 190528"/>
                <a:gd name="connsiteX31" fmla="*/ 46087 w 178040"/>
                <a:gd name="connsiteY31" fmla="*/ 39178 h 190528"/>
                <a:gd name="connsiteX32" fmla="*/ 63998 w 178040"/>
                <a:gd name="connsiteY32" fmla="*/ 46185 h 190528"/>
                <a:gd name="connsiteX33" fmla="*/ 54877 w 178040"/>
                <a:gd name="connsiteY33" fmla="*/ 60941 h 190528"/>
                <a:gd name="connsiteX34" fmla="*/ 71587 w 178040"/>
                <a:gd name="connsiteY34" fmla="*/ 63930 h 190528"/>
                <a:gd name="connsiteX35" fmla="*/ 64312 w 178040"/>
                <a:gd name="connsiteY35" fmla="*/ 76851 h 190528"/>
                <a:gd name="connsiteX36" fmla="*/ 29308 w 178040"/>
                <a:gd name="connsiteY36" fmla="*/ 98831 h 190528"/>
                <a:gd name="connsiteX37" fmla="*/ 24844 w 178040"/>
                <a:gd name="connsiteY37" fmla="*/ 102626 h 190528"/>
                <a:gd name="connsiteX38" fmla="*/ 23775 w 178040"/>
                <a:gd name="connsiteY38" fmla="*/ 103495 h 190528"/>
                <a:gd name="connsiteX39" fmla="*/ 24941 w 178040"/>
                <a:gd name="connsiteY39" fmla="*/ 102517 h 190528"/>
                <a:gd name="connsiteX40" fmla="*/ 29610 w 178040"/>
                <a:gd name="connsiteY40" fmla="*/ 98786 h 190528"/>
                <a:gd name="connsiteX41" fmla="*/ 36977 w 178040"/>
                <a:gd name="connsiteY41" fmla="*/ 92562 h 190528"/>
                <a:gd name="connsiteX42" fmla="*/ 52493 w 178040"/>
                <a:gd name="connsiteY42" fmla="*/ 91042 h 190528"/>
                <a:gd name="connsiteX43" fmla="*/ 44144 w 178040"/>
                <a:gd name="connsiteY43" fmla="*/ 101832 h 190528"/>
                <a:gd name="connsiteX44" fmla="*/ 80828 w 178040"/>
                <a:gd name="connsiteY44" fmla="*/ 52860 h 190528"/>
                <a:gd name="connsiteX45" fmla="*/ 81246 w 178040"/>
                <a:gd name="connsiteY45" fmla="*/ 48305 h 190528"/>
                <a:gd name="connsiteX46" fmla="*/ 94790 w 178040"/>
                <a:gd name="connsiteY46" fmla="*/ 39801 h 190528"/>
                <a:gd name="connsiteX47" fmla="*/ 112747 w 178040"/>
                <a:gd name="connsiteY47" fmla="*/ 32229 h 190528"/>
                <a:gd name="connsiteX48" fmla="*/ 111752 w 178040"/>
                <a:gd name="connsiteY48" fmla="*/ 24262 h 190528"/>
                <a:gd name="connsiteX49" fmla="*/ 108935 w 178040"/>
                <a:gd name="connsiteY49" fmla="*/ 9317 h 190528"/>
                <a:gd name="connsiteX50" fmla="*/ 131640 w 178040"/>
                <a:gd name="connsiteY50" fmla="*/ 2688 h 190528"/>
                <a:gd name="connsiteX51" fmla="*/ 139658 w 178040"/>
                <a:gd name="connsiteY51" fmla="*/ 1282 h 190528"/>
                <a:gd name="connsiteX52" fmla="*/ 145614 w 178040"/>
                <a:gd name="connsiteY52" fmla="*/ 93 h 190528"/>
                <a:gd name="connsiteX53" fmla="*/ 149665 w 178040"/>
                <a:gd name="connsiteY53" fmla="*/ 213 h 190528"/>
                <a:gd name="connsiteX54" fmla="*/ 159610 w 178040"/>
                <a:gd name="connsiteY54" fmla="*/ 310 h 190528"/>
                <a:gd name="connsiteX55" fmla="*/ 161678 w 178040"/>
                <a:gd name="connsiteY55" fmla="*/ 19 h 190528"/>
                <a:gd name="connsiteX56" fmla="*/ 165907 w 178040"/>
                <a:gd name="connsiteY56" fmla="*/ 482 h 190528"/>
                <a:gd name="connsiteX57" fmla="*/ 171508 w 178040"/>
                <a:gd name="connsiteY57" fmla="*/ 3808 h 190528"/>
                <a:gd name="connsiteX58" fmla="*/ 172828 w 178040"/>
                <a:gd name="connsiteY58" fmla="*/ 7968 h 190528"/>
                <a:gd name="connsiteX59" fmla="*/ 161301 w 178040"/>
                <a:gd name="connsiteY59" fmla="*/ 23370 h 190528"/>
                <a:gd name="connsiteX60" fmla="*/ 160095 w 178040"/>
                <a:gd name="connsiteY60" fmla="*/ 23233 h 190528"/>
                <a:gd name="connsiteX61" fmla="*/ 162490 w 178040"/>
                <a:gd name="connsiteY61" fmla="*/ 24822 h 190528"/>
                <a:gd name="connsiteX62" fmla="*/ 158615 w 178040"/>
                <a:gd name="connsiteY62" fmla="*/ 37041 h 190528"/>
                <a:gd name="connsiteX63" fmla="*/ 142853 w 178040"/>
                <a:gd name="connsiteY63" fmla="*/ 49317 h 190528"/>
                <a:gd name="connsiteX64" fmla="*/ 165376 w 178040"/>
                <a:gd name="connsiteY64" fmla="*/ 46156 h 190528"/>
                <a:gd name="connsiteX65" fmla="*/ 178040 w 178040"/>
                <a:gd name="connsiteY65" fmla="*/ 44556 h 19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78040" h="190528">
                  <a:moveTo>
                    <a:pt x="178040" y="44556"/>
                  </a:moveTo>
                  <a:cubicBezTo>
                    <a:pt x="165193" y="88659"/>
                    <a:pt x="147334" y="130824"/>
                    <a:pt x="128411" y="172566"/>
                  </a:cubicBezTo>
                  <a:cubicBezTo>
                    <a:pt x="127097" y="175458"/>
                    <a:pt x="124685" y="177853"/>
                    <a:pt x="122782" y="180481"/>
                  </a:cubicBezTo>
                  <a:cubicBezTo>
                    <a:pt x="118970" y="176572"/>
                    <a:pt x="119399" y="170749"/>
                    <a:pt x="116421" y="166451"/>
                  </a:cubicBezTo>
                  <a:cubicBezTo>
                    <a:pt x="112495" y="155530"/>
                    <a:pt x="123696" y="147877"/>
                    <a:pt x="122508" y="137065"/>
                  </a:cubicBezTo>
                  <a:cubicBezTo>
                    <a:pt x="119330" y="142225"/>
                    <a:pt x="120513" y="150089"/>
                    <a:pt x="112695" y="151529"/>
                  </a:cubicBezTo>
                  <a:cubicBezTo>
                    <a:pt x="111198" y="151466"/>
                    <a:pt x="109821" y="151026"/>
                    <a:pt x="108586" y="150192"/>
                  </a:cubicBezTo>
                  <a:cubicBezTo>
                    <a:pt x="104208" y="147249"/>
                    <a:pt x="100305" y="143608"/>
                    <a:pt x="94161" y="147357"/>
                  </a:cubicBezTo>
                  <a:cubicBezTo>
                    <a:pt x="90944" y="149318"/>
                    <a:pt x="88395" y="146489"/>
                    <a:pt x="87206" y="143140"/>
                  </a:cubicBezTo>
                  <a:cubicBezTo>
                    <a:pt x="90744" y="130790"/>
                    <a:pt x="78731" y="135430"/>
                    <a:pt x="74639" y="131613"/>
                  </a:cubicBezTo>
                  <a:cubicBezTo>
                    <a:pt x="73599" y="131253"/>
                    <a:pt x="73124" y="130458"/>
                    <a:pt x="73330" y="129309"/>
                  </a:cubicBezTo>
                  <a:cubicBezTo>
                    <a:pt x="71547" y="131144"/>
                    <a:pt x="74953" y="130892"/>
                    <a:pt x="74519" y="132281"/>
                  </a:cubicBezTo>
                  <a:cubicBezTo>
                    <a:pt x="74633" y="135413"/>
                    <a:pt x="73027" y="137385"/>
                    <a:pt x="70416" y="138591"/>
                  </a:cubicBezTo>
                  <a:cubicBezTo>
                    <a:pt x="65626" y="140814"/>
                    <a:pt x="62472" y="140779"/>
                    <a:pt x="70164" y="145443"/>
                  </a:cubicBezTo>
                  <a:cubicBezTo>
                    <a:pt x="76508" y="149289"/>
                    <a:pt x="69387" y="158067"/>
                    <a:pt x="68707" y="164680"/>
                  </a:cubicBezTo>
                  <a:cubicBezTo>
                    <a:pt x="69535" y="168154"/>
                    <a:pt x="77034" y="171749"/>
                    <a:pt x="70101" y="175024"/>
                  </a:cubicBezTo>
                  <a:cubicBezTo>
                    <a:pt x="60054" y="179767"/>
                    <a:pt x="53013" y="190546"/>
                    <a:pt x="40086" y="189694"/>
                  </a:cubicBezTo>
                  <a:cubicBezTo>
                    <a:pt x="36537" y="189460"/>
                    <a:pt x="32399" y="192466"/>
                    <a:pt x="29753" y="188317"/>
                  </a:cubicBezTo>
                  <a:cubicBezTo>
                    <a:pt x="27233" y="184356"/>
                    <a:pt x="29942" y="181185"/>
                    <a:pt x="32685" y="178361"/>
                  </a:cubicBezTo>
                  <a:cubicBezTo>
                    <a:pt x="38469" y="172406"/>
                    <a:pt x="46361" y="166206"/>
                    <a:pt x="29319" y="165988"/>
                  </a:cubicBezTo>
                  <a:cubicBezTo>
                    <a:pt x="25284" y="165937"/>
                    <a:pt x="20678" y="162628"/>
                    <a:pt x="19626" y="158187"/>
                  </a:cubicBezTo>
                  <a:cubicBezTo>
                    <a:pt x="17803" y="150478"/>
                    <a:pt x="25661" y="149020"/>
                    <a:pt x="29519" y="144980"/>
                  </a:cubicBezTo>
                  <a:cubicBezTo>
                    <a:pt x="31702" y="144751"/>
                    <a:pt x="28005" y="141899"/>
                    <a:pt x="29193" y="143746"/>
                  </a:cubicBezTo>
                  <a:cubicBezTo>
                    <a:pt x="21084" y="148323"/>
                    <a:pt x="12305" y="141317"/>
                    <a:pt x="4156" y="145220"/>
                  </a:cubicBezTo>
                  <a:cubicBezTo>
                    <a:pt x="2607" y="145003"/>
                    <a:pt x="1247" y="144368"/>
                    <a:pt x="70" y="143340"/>
                  </a:cubicBezTo>
                  <a:cubicBezTo>
                    <a:pt x="-856" y="134321"/>
                    <a:pt x="7688" y="131127"/>
                    <a:pt x="11311" y="124915"/>
                  </a:cubicBezTo>
                  <a:cubicBezTo>
                    <a:pt x="13568" y="120023"/>
                    <a:pt x="10179" y="116702"/>
                    <a:pt x="7951" y="113165"/>
                  </a:cubicBezTo>
                  <a:cubicBezTo>
                    <a:pt x="4864" y="108267"/>
                    <a:pt x="4996" y="103495"/>
                    <a:pt x="9905" y="100471"/>
                  </a:cubicBezTo>
                  <a:cubicBezTo>
                    <a:pt x="19341" y="94648"/>
                    <a:pt x="21392" y="85435"/>
                    <a:pt x="22112" y="75720"/>
                  </a:cubicBezTo>
                  <a:cubicBezTo>
                    <a:pt x="18369" y="80463"/>
                    <a:pt x="15832" y="89070"/>
                    <a:pt x="6425" y="83641"/>
                  </a:cubicBezTo>
                  <a:cubicBezTo>
                    <a:pt x="2664" y="60598"/>
                    <a:pt x="21329" y="36275"/>
                    <a:pt x="42235" y="36898"/>
                  </a:cubicBezTo>
                  <a:cubicBezTo>
                    <a:pt x="45218" y="34795"/>
                    <a:pt x="40458" y="45607"/>
                    <a:pt x="46087" y="39178"/>
                  </a:cubicBezTo>
                  <a:cubicBezTo>
                    <a:pt x="53471" y="37944"/>
                    <a:pt x="60506" y="37858"/>
                    <a:pt x="63998" y="46185"/>
                  </a:cubicBezTo>
                  <a:cubicBezTo>
                    <a:pt x="67752" y="55140"/>
                    <a:pt x="59706" y="57020"/>
                    <a:pt x="54877" y="60941"/>
                  </a:cubicBezTo>
                  <a:cubicBezTo>
                    <a:pt x="61529" y="56152"/>
                    <a:pt x="67210" y="55472"/>
                    <a:pt x="71587" y="63930"/>
                  </a:cubicBezTo>
                  <a:cubicBezTo>
                    <a:pt x="75902" y="72262"/>
                    <a:pt x="69998" y="74811"/>
                    <a:pt x="64312" y="76851"/>
                  </a:cubicBezTo>
                  <a:cubicBezTo>
                    <a:pt x="50979" y="81635"/>
                    <a:pt x="38080" y="86910"/>
                    <a:pt x="29308" y="98831"/>
                  </a:cubicBezTo>
                  <a:cubicBezTo>
                    <a:pt x="27650" y="99894"/>
                    <a:pt x="26159" y="101197"/>
                    <a:pt x="24844" y="102626"/>
                  </a:cubicBezTo>
                  <a:cubicBezTo>
                    <a:pt x="23370" y="104181"/>
                    <a:pt x="25164" y="101797"/>
                    <a:pt x="23775" y="103495"/>
                  </a:cubicBezTo>
                  <a:cubicBezTo>
                    <a:pt x="24278" y="103318"/>
                    <a:pt x="24518" y="102826"/>
                    <a:pt x="24941" y="102517"/>
                  </a:cubicBezTo>
                  <a:cubicBezTo>
                    <a:pt x="26353" y="101083"/>
                    <a:pt x="27850" y="99786"/>
                    <a:pt x="29610" y="98786"/>
                  </a:cubicBezTo>
                  <a:cubicBezTo>
                    <a:pt x="32737" y="97460"/>
                    <a:pt x="34462" y="94517"/>
                    <a:pt x="36977" y="92562"/>
                  </a:cubicBezTo>
                  <a:cubicBezTo>
                    <a:pt x="41812" y="88796"/>
                    <a:pt x="48796" y="84841"/>
                    <a:pt x="52493" y="91042"/>
                  </a:cubicBezTo>
                  <a:cubicBezTo>
                    <a:pt x="56362" y="97534"/>
                    <a:pt x="46801" y="97917"/>
                    <a:pt x="44144" y="101832"/>
                  </a:cubicBezTo>
                  <a:cubicBezTo>
                    <a:pt x="59837" y="88150"/>
                    <a:pt x="79434" y="77474"/>
                    <a:pt x="80828" y="52860"/>
                  </a:cubicBezTo>
                  <a:cubicBezTo>
                    <a:pt x="80777" y="51322"/>
                    <a:pt x="80948" y="49808"/>
                    <a:pt x="81246" y="48305"/>
                  </a:cubicBezTo>
                  <a:cubicBezTo>
                    <a:pt x="83063" y="41133"/>
                    <a:pt x="88332" y="40236"/>
                    <a:pt x="94790" y="39801"/>
                  </a:cubicBezTo>
                  <a:cubicBezTo>
                    <a:pt x="101385" y="39361"/>
                    <a:pt x="109112" y="40173"/>
                    <a:pt x="112747" y="32229"/>
                  </a:cubicBezTo>
                  <a:cubicBezTo>
                    <a:pt x="112855" y="29486"/>
                    <a:pt x="112021" y="26897"/>
                    <a:pt x="111752" y="24262"/>
                  </a:cubicBezTo>
                  <a:cubicBezTo>
                    <a:pt x="111221" y="19136"/>
                    <a:pt x="101019" y="15467"/>
                    <a:pt x="108935" y="9317"/>
                  </a:cubicBezTo>
                  <a:cubicBezTo>
                    <a:pt x="115455" y="4254"/>
                    <a:pt x="122016" y="-2284"/>
                    <a:pt x="131640" y="2688"/>
                  </a:cubicBezTo>
                  <a:cubicBezTo>
                    <a:pt x="134315" y="2225"/>
                    <a:pt x="136984" y="1722"/>
                    <a:pt x="139658" y="1282"/>
                  </a:cubicBezTo>
                  <a:cubicBezTo>
                    <a:pt x="141630" y="830"/>
                    <a:pt x="143608" y="413"/>
                    <a:pt x="145614" y="93"/>
                  </a:cubicBezTo>
                  <a:cubicBezTo>
                    <a:pt x="146974" y="-50"/>
                    <a:pt x="148322" y="19"/>
                    <a:pt x="149665" y="213"/>
                  </a:cubicBezTo>
                  <a:cubicBezTo>
                    <a:pt x="152963" y="888"/>
                    <a:pt x="156272" y="1048"/>
                    <a:pt x="159610" y="310"/>
                  </a:cubicBezTo>
                  <a:cubicBezTo>
                    <a:pt x="160301" y="190"/>
                    <a:pt x="160981" y="122"/>
                    <a:pt x="161678" y="19"/>
                  </a:cubicBezTo>
                  <a:cubicBezTo>
                    <a:pt x="163119" y="-61"/>
                    <a:pt x="164519" y="116"/>
                    <a:pt x="165907" y="482"/>
                  </a:cubicBezTo>
                  <a:cubicBezTo>
                    <a:pt x="167993" y="1219"/>
                    <a:pt x="169862" y="2316"/>
                    <a:pt x="171508" y="3808"/>
                  </a:cubicBezTo>
                  <a:cubicBezTo>
                    <a:pt x="172457" y="5031"/>
                    <a:pt x="172863" y="6425"/>
                    <a:pt x="172828" y="7968"/>
                  </a:cubicBezTo>
                  <a:cubicBezTo>
                    <a:pt x="171320" y="14924"/>
                    <a:pt x="166428" y="19324"/>
                    <a:pt x="161301" y="23370"/>
                  </a:cubicBezTo>
                  <a:cubicBezTo>
                    <a:pt x="159250" y="23153"/>
                    <a:pt x="160713" y="21170"/>
                    <a:pt x="160095" y="23233"/>
                  </a:cubicBezTo>
                  <a:cubicBezTo>
                    <a:pt x="159810" y="24182"/>
                    <a:pt x="161187" y="24879"/>
                    <a:pt x="162490" y="24822"/>
                  </a:cubicBezTo>
                  <a:cubicBezTo>
                    <a:pt x="168959" y="31406"/>
                    <a:pt x="162930" y="34063"/>
                    <a:pt x="158615" y="37041"/>
                  </a:cubicBezTo>
                  <a:cubicBezTo>
                    <a:pt x="153535" y="40550"/>
                    <a:pt x="146322" y="41201"/>
                    <a:pt x="142853" y="49317"/>
                  </a:cubicBezTo>
                  <a:cubicBezTo>
                    <a:pt x="151374" y="51191"/>
                    <a:pt x="158684" y="52237"/>
                    <a:pt x="165376" y="46156"/>
                  </a:cubicBezTo>
                  <a:cubicBezTo>
                    <a:pt x="169182" y="42699"/>
                    <a:pt x="173200" y="40190"/>
                    <a:pt x="178040" y="44556"/>
                  </a:cubicBezTo>
                  <a:close/>
                </a:path>
              </a:pathLst>
            </a:custGeom>
            <a:grpFill/>
            <a:ln w="5715" cap="flat">
              <a:noFill/>
              <a:prstDash val="solid"/>
              <a:miter/>
            </a:ln>
          </p:spPr>
          <p:txBody>
            <a:bodyPr rtlCol="0" anchor="ctr"/>
            <a:lstStyle/>
            <a:p>
              <a:endParaRPr lang="zh-CN" altLang="en-US"/>
            </a:p>
          </p:txBody>
        </p:sp>
        <p:sp>
          <p:nvSpPr>
            <p:cNvPr id="601" name="任意多边形: 形状 600">
              <a:extLst>
                <a:ext uri="{FF2B5EF4-FFF2-40B4-BE49-F238E27FC236}">
                  <a16:creationId xmlns:a16="http://schemas.microsoft.com/office/drawing/2014/main" id="{39846E7F-7271-BB6F-F109-FCC53597702F}"/>
                </a:ext>
              </a:extLst>
            </p:cNvPr>
            <p:cNvSpPr/>
            <p:nvPr/>
          </p:nvSpPr>
          <p:spPr>
            <a:xfrm>
              <a:off x="3220992" y="1333675"/>
              <a:ext cx="220701" cy="163511"/>
            </a:xfrm>
            <a:custGeom>
              <a:avLst/>
              <a:gdLst>
                <a:gd name="connsiteX0" fmla="*/ 25360 w 220701"/>
                <a:gd name="connsiteY0" fmla="*/ 101750 h 163511"/>
                <a:gd name="connsiteX1" fmla="*/ 46322 w 220701"/>
                <a:gd name="connsiteY1" fmla="*/ 78930 h 163511"/>
                <a:gd name="connsiteX2" fmla="*/ 112822 w 220701"/>
                <a:gd name="connsiteY2" fmla="*/ 22780 h 163511"/>
                <a:gd name="connsiteX3" fmla="*/ 176727 w 220701"/>
                <a:gd name="connsiteY3" fmla="*/ 0 h 163511"/>
                <a:gd name="connsiteX4" fmla="*/ 161702 w 220701"/>
                <a:gd name="connsiteY4" fmla="*/ 10578 h 163511"/>
                <a:gd name="connsiteX5" fmla="*/ 187694 w 220701"/>
                <a:gd name="connsiteY5" fmla="*/ 13899 h 163511"/>
                <a:gd name="connsiteX6" fmla="*/ 209931 w 220701"/>
                <a:gd name="connsiteY6" fmla="*/ 11373 h 163511"/>
                <a:gd name="connsiteX7" fmla="*/ 217544 w 220701"/>
                <a:gd name="connsiteY7" fmla="*/ 30872 h 163511"/>
                <a:gd name="connsiteX8" fmla="*/ 210674 w 220701"/>
                <a:gd name="connsiteY8" fmla="*/ 44263 h 163511"/>
                <a:gd name="connsiteX9" fmla="*/ 210851 w 220701"/>
                <a:gd name="connsiteY9" fmla="*/ 48732 h 163511"/>
                <a:gd name="connsiteX10" fmla="*/ 204765 w 220701"/>
                <a:gd name="connsiteY10" fmla="*/ 56018 h 163511"/>
                <a:gd name="connsiteX11" fmla="*/ 185465 w 220701"/>
                <a:gd name="connsiteY11" fmla="*/ 64888 h 163511"/>
                <a:gd name="connsiteX12" fmla="*/ 164228 w 220701"/>
                <a:gd name="connsiteY12" fmla="*/ 80593 h 163511"/>
                <a:gd name="connsiteX13" fmla="*/ 136722 w 220701"/>
                <a:gd name="connsiteY13" fmla="*/ 82313 h 163511"/>
                <a:gd name="connsiteX14" fmla="*/ 135853 w 220701"/>
                <a:gd name="connsiteY14" fmla="*/ 82919 h 163511"/>
                <a:gd name="connsiteX15" fmla="*/ 136465 w 220701"/>
                <a:gd name="connsiteY15" fmla="*/ 83993 h 163511"/>
                <a:gd name="connsiteX16" fmla="*/ 137951 w 220701"/>
                <a:gd name="connsiteY16" fmla="*/ 84616 h 163511"/>
                <a:gd name="connsiteX17" fmla="*/ 143591 w 220701"/>
                <a:gd name="connsiteY17" fmla="*/ 85376 h 163511"/>
                <a:gd name="connsiteX18" fmla="*/ 151147 w 220701"/>
                <a:gd name="connsiteY18" fmla="*/ 88788 h 163511"/>
                <a:gd name="connsiteX19" fmla="*/ 144620 w 220701"/>
                <a:gd name="connsiteY19" fmla="*/ 96378 h 163511"/>
                <a:gd name="connsiteX20" fmla="*/ 158873 w 220701"/>
                <a:gd name="connsiteY20" fmla="*/ 98275 h 163511"/>
                <a:gd name="connsiteX21" fmla="*/ 127664 w 220701"/>
                <a:gd name="connsiteY21" fmla="*/ 123495 h 163511"/>
                <a:gd name="connsiteX22" fmla="*/ 120583 w 220701"/>
                <a:gd name="connsiteY22" fmla="*/ 118786 h 163511"/>
                <a:gd name="connsiteX23" fmla="*/ 122355 w 220701"/>
                <a:gd name="connsiteY23" fmla="*/ 106568 h 163511"/>
                <a:gd name="connsiteX24" fmla="*/ 116942 w 220701"/>
                <a:gd name="connsiteY24" fmla="*/ 98584 h 163511"/>
                <a:gd name="connsiteX25" fmla="*/ 55043 w 220701"/>
                <a:gd name="connsiteY25" fmla="*/ 132291 h 163511"/>
                <a:gd name="connsiteX26" fmla="*/ 44419 w 220701"/>
                <a:gd name="connsiteY26" fmla="*/ 138143 h 163511"/>
                <a:gd name="connsiteX27" fmla="*/ 42967 w 220701"/>
                <a:gd name="connsiteY27" fmla="*/ 142035 h 163511"/>
                <a:gd name="connsiteX28" fmla="*/ 35349 w 220701"/>
                <a:gd name="connsiteY28" fmla="*/ 148470 h 163511"/>
                <a:gd name="connsiteX29" fmla="*/ 32206 w 220701"/>
                <a:gd name="connsiteY29" fmla="*/ 150556 h 163511"/>
                <a:gd name="connsiteX30" fmla="*/ 29086 w 220701"/>
                <a:gd name="connsiteY30" fmla="*/ 155139 h 163511"/>
                <a:gd name="connsiteX31" fmla="*/ 25520 w 220701"/>
                <a:gd name="connsiteY31" fmla="*/ 156442 h 163511"/>
                <a:gd name="connsiteX32" fmla="*/ 9055 w 220701"/>
                <a:gd name="connsiteY32" fmla="*/ 161157 h 163511"/>
                <a:gd name="connsiteX33" fmla="*/ 5323 w 220701"/>
                <a:gd name="connsiteY33" fmla="*/ 158111 h 163511"/>
                <a:gd name="connsiteX34" fmla="*/ 9072 w 220701"/>
                <a:gd name="connsiteY34" fmla="*/ 132994 h 163511"/>
                <a:gd name="connsiteX35" fmla="*/ 25360 w 220701"/>
                <a:gd name="connsiteY35" fmla="*/ 101750 h 163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20701" h="163511">
                  <a:moveTo>
                    <a:pt x="25360" y="101750"/>
                  </a:moveTo>
                  <a:cubicBezTo>
                    <a:pt x="30589" y="92532"/>
                    <a:pt x="38493" y="85668"/>
                    <a:pt x="46322" y="78930"/>
                  </a:cubicBezTo>
                  <a:cubicBezTo>
                    <a:pt x="68314" y="60008"/>
                    <a:pt x="90602" y="41428"/>
                    <a:pt x="112822" y="22780"/>
                  </a:cubicBezTo>
                  <a:cubicBezTo>
                    <a:pt x="131287" y="7281"/>
                    <a:pt x="153713" y="2795"/>
                    <a:pt x="176727" y="0"/>
                  </a:cubicBezTo>
                  <a:cubicBezTo>
                    <a:pt x="178659" y="13259"/>
                    <a:pt x="170332" y="12070"/>
                    <a:pt x="161702" y="10578"/>
                  </a:cubicBezTo>
                  <a:cubicBezTo>
                    <a:pt x="169052" y="22203"/>
                    <a:pt x="178910" y="15899"/>
                    <a:pt x="187694" y="13899"/>
                  </a:cubicBezTo>
                  <a:cubicBezTo>
                    <a:pt x="195095" y="12213"/>
                    <a:pt x="202204" y="8893"/>
                    <a:pt x="209931" y="11373"/>
                  </a:cubicBezTo>
                  <a:cubicBezTo>
                    <a:pt x="221830" y="15196"/>
                    <a:pt x="223070" y="19591"/>
                    <a:pt x="217544" y="30872"/>
                  </a:cubicBezTo>
                  <a:cubicBezTo>
                    <a:pt x="215332" y="35382"/>
                    <a:pt x="207685" y="37170"/>
                    <a:pt x="210674" y="44263"/>
                  </a:cubicBezTo>
                  <a:cubicBezTo>
                    <a:pt x="211051" y="45754"/>
                    <a:pt x="211109" y="47229"/>
                    <a:pt x="210851" y="48732"/>
                  </a:cubicBezTo>
                  <a:cubicBezTo>
                    <a:pt x="209777" y="51967"/>
                    <a:pt x="207565" y="54167"/>
                    <a:pt x="204765" y="56018"/>
                  </a:cubicBezTo>
                  <a:cubicBezTo>
                    <a:pt x="198976" y="59847"/>
                    <a:pt x="189397" y="52372"/>
                    <a:pt x="185465" y="64888"/>
                  </a:cubicBezTo>
                  <a:cubicBezTo>
                    <a:pt x="183156" y="72226"/>
                    <a:pt x="170721" y="73443"/>
                    <a:pt x="164228" y="80593"/>
                  </a:cubicBezTo>
                  <a:cubicBezTo>
                    <a:pt x="156919" y="88640"/>
                    <a:pt x="146049" y="84491"/>
                    <a:pt x="136722" y="82313"/>
                  </a:cubicBezTo>
                  <a:cubicBezTo>
                    <a:pt x="136871" y="82405"/>
                    <a:pt x="135853" y="82919"/>
                    <a:pt x="135853" y="82919"/>
                  </a:cubicBezTo>
                  <a:cubicBezTo>
                    <a:pt x="135853" y="82919"/>
                    <a:pt x="136299" y="83971"/>
                    <a:pt x="136465" y="83993"/>
                  </a:cubicBezTo>
                  <a:cubicBezTo>
                    <a:pt x="136625" y="84016"/>
                    <a:pt x="137825" y="84633"/>
                    <a:pt x="137951" y="84616"/>
                  </a:cubicBezTo>
                  <a:cubicBezTo>
                    <a:pt x="139882" y="85039"/>
                    <a:pt x="141728" y="85171"/>
                    <a:pt x="143591" y="85376"/>
                  </a:cubicBezTo>
                  <a:cubicBezTo>
                    <a:pt x="146472" y="85736"/>
                    <a:pt x="149226" y="86342"/>
                    <a:pt x="151147" y="88788"/>
                  </a:cubicBezTo>
                  <a:cubicBezTo>
                    <a:pt x="152004" y="94212"/>
                    <a:pt x="145918" y="93297"/>
                    <a:pt x="144620" y="96378"/>
                  </a:cubicBezTo>
                  <a:cubicBezTo>
                    <a:pt x="149198" y="96252"/>
                    <a:pt x="155730" y="84016"/>
                    <a:pt x="158873" y="98275"/>
                  </a:cubicBezTo>
                  <a:cubicBezTo>
                    <a:pt x="151312" y="120872"/>
                    <a:pt x="146232" y="124959"/>
                    <a:pt x="127664" y="123495"/>
                  </a:cubicBezTo>
                  <a:cubicBezTo>
                    <a:pt x="124372" y="123238"/>
                    <a:pt x="120932" y="123347"/>
                    <a:pt x="120583" y="118786"/>
                  </a:cubicBezTo>
                  <a:cubicBezTo>
                    <a:pt x="120257" y="114552"/>
                    <a:pt x="125618" y="110934"/>
                    <a:pt x="122355" y="106568"/>
                  </a:cubicBezTo>
                  <a:cubicBezTo>
                    <a:pt x="120166" y="103641"/>
                    <a:pt x="115959" y="102001"/>
                    <a:pt x="116942" y="98584"/>
                  </a:cubicBezTo>
                  <a:cubicBezTo>
                    <a:pt x="98129" y="111700"/>
                    <a:pt x="78921" y="126187"/>
                    <a:pt x="55043" y="132291"/>
                  </a:cubicBezTo>
                  <a:cubicBezTo>
                    <a:pt x="50900" y="133348"/>
                    <a:pt x="46122" y="132851"/>
                    <a:pt x="44419" y="138143"/>
                  </a:cubicBezTo>
                  <a:cubicBezTo>
                    <a:pt x="44065" y="139498"/>
                    <a:pt x="43556" y="140778"/>
                    <a:pt x="42967" y="142035"/>
                  </a:cubicBezTo>
                  <a:cubicBezTo>
                    <a:pt x="41093" y="144967"/>
                    <a:pt x="38224" y="146733"/>
                    <a:pt x="35349" y="148470"/>
                  </a:cubicBezTo>
                  <a:cubicBezTo>
                    <a:pt x="34309" y="149179"/>
                    <a:pt x="33235" y="149853"/>
                    <a:pt x="32206" y="150556"/>
                  </a:cubicBezTo>
                  <a:cubicBezTo>
                    <a:pt x="30852" y="151859"/>
                    <a:pt x="30006" y="153511"/>
                    <a:pt x="29086" y="155139"/>
                  </a:cubicBezTo>
                  <a:cubicBezTo>
                    <a:pt x="27994" y="155888"/>
                    <a:pt x="26805" y="156305"/>
                    <a:pt x="25520" y="156442"/>
                  </a:cubicBezTo>
                  <a:cubicBezTo>
                    <a:pt x="19742" y="156997"/>
                    <a:pt x="16987" y="168290"/>
                    <a:pt x="9055" y="161157"/>
                  </a:cubicBezTo>
                  <a:cubicBezTo>
                    <a:pt x="9352" y="158328"/>
                    <a:pt x="7592" y="157934"/>
                    <a:pt x="5323" y="158111"/>
                  </a:cubicBezTo>
                  <a:cubicBezTo>
                    <a:pt x="-1021" y="148619"/>
                    <a:pt x="-3764" y="141532"/>
                    <a:pt x="9072" y="132994"/>
                  </a:cubicBezTo>
                  <a:cubicBezTo>
                    <a:pt x="18524" y="126707"/>
                    <a:pt x="22353" y="113517"/>
                    <a:pt x="25360" y="101750"/>
                  </a:cubicBezTo>
                  <a:close/>
                </a:path>
              </a:pathLst>
            </a:custGeom>
            <a:grpFill/>
            <a:ln w="5715" cap="flat">
              <a:noFill/>
              <a:prstDash val="solid"/>
              <a:miter/>
            </a:ln>
          </p:spPr>
          <p:txBody>
            <a:bodyPr rtlCol="0" anchor="ctr"/>
            <a:lstStyle/>
            <a:p>
              <a:endParaRPr lang="zh-CN" altLang="en-US"/>
            </a:p>
          </p:txBody>
        </p:sp>
        <p:sp>
          <p:nvSpPr>
            <p:cNvPr id="602" name="任意多边形: 形状 601">
              <a:extLst>
                <a:ext uri="{FF2B5EF4-FFF2-40B4-BE49-F238E27FC236}">
                  <a16:creationId xmlns:a16="http://schemas.microsoft.com/office/drawing/2014/main" id="{D8A0E1DD-C176-8EAD-9B6E-2E801A5E4615}"/>
                </a:ext>
              </a:extLst>
            </p:cNvPr>
            <p:cNvSpPr/>
            <p:nvPr/>
          </p:nvSpPr>
          <p:spPr>
            <a:xfrm>
              <a:off x="3217773" y="2583726"/>
              <a:ext cx="179483" cy="122205"/>
            </a:xfrm>
            <a:custGeom>
              <a:avLst/>
              <a:gdLst>
                <a:gd name="connsiteX0" fmla="*/ 31991 w 179483"/>
                <a:gd name="connsiteY0" fmla="*/ 98603 h 122205"/>
                <a:gd name="connsiteX1" fmla="*/ 8382 w 179483"/>
                <a:gd name="connsiteY1" fmla="*/ 114056 h 122205"/>
                <a:gd name="connsiteX2" fmla="*/ 2376 w 179483"/>
                <a:gd name="connsiteY2" fmla="*/ 111730 h 122205"/>
                <a:gd name="connsiteX3" fmla="*/ 2381 w 179483"/>
                <a:gd name="connsiteY3" fmla="*/ 111730 h 122205"/>
                <a:gd name="connsiteX4" fmla="*/ 3181 w 179483"/>
                <a:gd name="connsiteY4" fmla="*/ 102443 h 122205"/>
                <a:gd name="connsiteX5" fmla="*/ 2564 w 179483"/>
                <a:gd name="connsiteY5" fmla="*/ 81618 h 122205"/>
                <a:gd name="connsiteX6" fmla="*/ 15663 w 179483"/>
                <a:gd name="connsiteY6" fmla="*/ 75943 h 122205"/>
                <a:gd name="connsiteX7" fmla="*/ 12245 w 179483"/>
                <a:gd name="connsiteY7" fmla="*/ 68947 h 122205"/>
                <a:gd name="connsiteX8" fmla="*/ 11285 w 179483"/>
                <a:gd name="connsiteY8" fmla="*/ 66187 h 122205"/>
                <a:gd name="connsiteX9" fmla="*/ 11685 w 179483"/>
                <a:gd name="connsiteY9" fmla="*/ 64690 h 122205"/>
                <a:gd name="connsiteX10" fmla="*/ 18361 w 179483"/>
                <a:gd name="connsiteY10" fmla="*/ 48471 h 122205"/>
                <a:gd name="connsiteX11" fmla="*/ 56302 w 179483"/>
                <a:gd name="connsiteY11" fmla="*/ 35292 h 122205"/>
                <a:gd name="connsiteX12" fmla="*/ 76871 w 179483"/>
                <a:gd name="connsiteY12" fmla="*/ 20490 h 122205"/>
                <a:gd name="connsiteX13" fmla="*/ 129540 w 179483"/>
                <a:gd name="connsiteY13" fmla="*/ 1253 h 122205"/>
                <a:gd name="connsiteX14" fmla="*/ 134072 w 179483"/>
                <a:gd name="connsiteY14" fmla="*/ 87 h 122205"/>
                <a:gd name="connsiteX15" fmla="*/ 140970 w 179483"/>
                <a:gd name="connsiteY15" fmla="*/ 876 h 122205"/>
                <a:gd name="connsiteX16" fmla="*/ 145754 w 179483"/>
                <a:gd name="connsiteY16" fmla="*/ 28291 h 122205"/>
                <a:gd name="connsiteX17" fmla="*/ 167173 w 179483"/>
                <a:gd name="connsiteY17" fmla="*/ 18615 h 122205"/>
                <a:gd name="connsiteX18" fmla="*/ 179484 w 179483"/>
                <a:gd name="connsiteY18" fmla="*/ 19433 h 122205"/>
                <a:gd name="connsiteX19" fmla="*/ 126237 w 179483"/>
                <a:gd name="connsiteY19" fmla="*/ 87110 h 122205"/>
                <a:gd name="connsiteX20" fmla="*/ 88129 w 179483"/>
                <a:gd name="connsiteY20" fmla="*/ 122206 h 122205"/>
                <a:gd name="connsiteX21" fmla="*/ 98731 w 179483"/>
                <a:gd name="connsiteY21" fmla="*/ 90053 h 122205"/>
                <a:gd name="connsiteX22" fmla="*/ 73613 w 179483"/>
                <a:gd name="connsiteY22" fmla="*/ 98694 h 122205"/>
                <a:gd name="connsiteX23" fmla="*/ 71213 w 179483"/>
                <a:gd name="connsiteY23" fmla="*/ 102432 h 122205"/>
                <a:gd name="connsiteX24" fmla="*/ 59394 w 179483"/>
                <a:gd name="connsiteY24" fmla="*/ 99117 h 122205"/>
                <a:gd name="connsiteX25" fmla="*/ 47604 w 179483"/>
                <a:gd name="connsiteY25" fmla="*/ 94528 h 122205"/>
                <a:gd name="connsiteX26" fmla="*/ 35866 w 179483"/>
                <a:gd name="connsiteY26" fmla="*/ 99946 h 122205"/>
                <a:gd name="connsiteX27" fmla="*/ 31991 w 179483"/>
                <a:gd name="connsiteY27" fmla="*/ 98603 h 122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79483" h="122205">
                  <a:moveTo>
                    <a:pt x="31991" y="98603"/>
                  </a:moveTo>
                  <a:cubicBezTo>
                    <a:pt x="22550" y="101266"/>
                    <a:pt x="12463" y="101980"/>
                    <a:pt x="8382" y="114056"/>
                  </a:cubicBezTo>
                  <a:cubicBezTo>
                    <a:pt x="6633" y="119234"/>
                    <a:pt x="4056" y="113719"/>
                    <a:pt x="2376" y="111730"/>
                  </a:cubicBezTo>
                  <a:lnTo>
                    <a:pt x="2381" y="111730"/>
                  </a:lnTo>
                  <a:cubicBezTo>
                    <a:pt x="-2351" y="108192"/>
                    <a:pt x="1078" y="105443"/>
                    <a:pt x="3181" y="102443"/>
                  </a:cubicBezTo>
                  <a:cubicBezTo>
                    <a:pt x="7965" y="95614"/>
                    <a:pt x="12211" y="88687"/>
                    <a:pt x="2564" y="81618"/>
                  </a:cubicBezTo>
                  <a:cubicBezTo>
                    <a:pt x="8194" y="79297"/>
                    <a:pt x="12811" y="78577"/>
                    <a:pt x="15663" y="75943"/>
                  </a:cubicBezTo>
                  <a:cubicBezTo>
                    <a:pt x="20218" y="71742"/>
                    <a:pt x="16726" y="69702"/>
                    <a:pt x="12245" y="68947"/>
                  </a:cubicBezTo>
                  <a:cubicBezTo>
                    <a:pt x="11525" y="68079"/>
                    <a:pt x="11205" y="67159"/>
                    <a:pt x="11285" y="66187"/>
                  </a:cubicBezTo>
                  <a:cubicBezTo>
                    <a:pt x="11365" y="65193"/>
                    <a:pt x="11508" y="64695"/>
                    <a:pt x="11685" y="64690"/>
                  </a:cubicBezTo>
                  <a:cubicBezTo>
                    <a:pt x="15840" y="60061"/>
                    <a:pt x="16937" y="54448"/>
                    <a:pt x="18361" y="48471"/>
                  </a:cubicBezTo>
                  <a:cubicBezTo>
                    <a:pt x="23207" y="28091"/>
                    <a:pt x="39752" y="22702"/>
                    <a:pt x="56302" y="35292"/>
                  </a:cubicBezTo>
                  <a:cubicBezTo>
                    <a:pt x="64869" y="32686"/>
                    <a:pt x="68590" y="23387"/>
                    <a:pt x="76871" y="20490"/>
                  </a:cubicBezTo>
                  <a:cubicBezTo>
                    <a:pt x="94936" y="15484"/>
                    <a:pt x="113492" y="11843"/>
                    <a:pt x="129540" y="1253"/>
                  </a:cubicBezTo>
                  <a:cubicBezTo>
                    <a:pt x="131009" y="688"/>
                    <a:pt x="132518" y="316"/>
                    <a:pt x="134072" y="87"/>
                  </a:cubicBezTo>
                  <a:cubicBezTo>
                    <a:pt x="136432" y="-153"/>
                    <a:pt x="138736" y="99"/>
                    <a:pt x="140970" y="876"/>
                  </a:cubicBezTo>
                  <a:cubicBezTo>
                    <a:pt x="159241" y="6077"/>
                    <a:pt x="146982" y="17941"/>
                    <a:pt x="145754" y="28291"/>
                  </a:cubicBezTo>
                  <a:cubicBezTo>
                    <a:pt x="154395" y="26399"/>
                    <a:pt x="160521" y="21884"/>
                    <a:pt x="167173" y="18615"/>
                  </a:cubicBezTo>
                  <a:cubicBezTo>
                    <a:pt x="171437" y="16524"/>
                    <a:pt x="175814" y="12638"/>
                    <a:pt x="179484" y="19433"/>
                  </a:cubicBezTo>
                  <a:cubicBezTo>
                    <a:pt x="160407" y="40950"/>
                    <a:pt x="144119" y="64655"/>
                    <a:pt x="126237" y="87110"/>
                  </a:cubicBezTo>
                  <a:cubicBezTo>
                    <a:pt x="115367" y="100757"/>
                    <a:pt x="102462" y="112279"/>
                    <a:pt x="88129" y="122206"/>
                  </a:cubicBezTo>
                  <a:cubicBezTo>
                    <a:pt x="81094" y="105998"/>
                    <a:pt x="99519" y="98774"/>
                    <a:pt x="98731" y="90053"/>
                  </a:cubicBezTo>
                  <a:cubicBezTo>
                    <a:pt x="96639" y="99928"/>
                    <a:pt x="79134" y="86750"/>
                    <a:pt x="73613" y="98694"/>
                  </a:cubicBezTo>
                  <a:cubicBezTo>
                    <a:pt x="73042" y="100089"/>
                    <a:pt x="72230" y="101329"/>
                    <a:pt x="71213" y="102432"/>
                  </a:cubicBezTo>
                  <a:cubicBezTo>
                    <a:pt x="66098" y="105541"/>
                    <a:pt x="62103" y="104186"/>
                    <a:pt x="59394" y="99117"/>
                  </a:cubicBezTo>
                  <a:cubicBezTo>
                    <a:pt x="56714" y="94093"/>
                    <a:pt x="52913" y="92476"/>
                    <a:pt x="47604" y="94528"/>
                  </a:cubicBezTo>
                  <a:cubicBezTo>
                    <a:pt x="43621" y="96179"/>
                    <a:pt x="40083" y="98803"/>
                    <a:pt x="35866" y="99946"/>
                  </a:cubicBezTo>
                  <a:cubicBezTo>
                    <a:pt x="34351" y="100151"/>
                    <a:pt x="33059" y="99694"/>
                    <a:pt x="31991" y="98603"/>
                  </a:cubicBezTo>
                  <a:close/>
                </a:path>
              </a:pathLst>
            </a:custGeom>
            <a:grpFill/>
            <a:ln w="5715" cap="flat">
              <a:noFill/>
              <a:prstDash val="solid"/>
              <a:miter/>
            </a:ln>
          </p:spPr>
          <p:txBody>
            <a:bodyPr rtlCol="0" anchor="ctr"/>
            <a:lstStyle/>
            <a:p>
              <a:endParaRPr lang="zh-CN" altLang="en-US"/>
            </a:p>
          </p:txBody>
        </p:sp>
        <p:sp>
          <p:nvSpPr>
            <p:cNvPr id="603" name="任意多边形: 形状 602">
              <a:extLst>
                <a:ext uri="{FF2B5EF4-FFF2-40B4-BE49-F238E27FC236}">
                  <a16:creationId xmlns:a16="http://schemas.microsoft.com/office/drawing/2014/main" id="{2EE974D4-55EC-19CB-A4D9-CC51F92747E6}"/>
                </a:ext>
              </a:extLst>
            </p:cNvPr>
            <p:cNvSpPr/>
            <p:nvPr/>
          </p:nvSpPr>
          <p:spPr>
            <a:xfrm>
              <a:off x="3465004" y="1379480"/>
              <a:ext cx="196016" cy="149429"/>
            </a:xfrm>
            <a:custGeom>
              <a:avLst/>
              <a:gdLst>
                <a:gd name="connsiteX0" fmla="*/ 149868 w 196016"/>
                <a:gd name="connsiteY0" fmla="*/ 0 h 149429"/>
                <a:gd name="connsiteX1" fmla="*/ 196017 w 196016"/>
                <a:gd name="connsiteY1" fmla="*/ 32884 h 149429"/>
                <a:gd name="connsiteX2" fmla="*/ 195028 w 196016"/>
                <a:gd name="connsiteY2" fmla="*/ 34930 h 149429"/>
                <a:gd name="connsiteX3" fmla="*/ 167356 w 196016"/>
                <a:gd name="connsiteY3" fmla="*/ 56007 h 149429"/>
                <a:gd name="connsiteX4" fmla="*/ 158572 w 196016"/>
                <a:gd name="connsiteY4" fmla="*/ 76998 h 149429"/>
                <a:gd name="connsiteX5" fmla="*/ 151388 w 196016"/>
                <a:gd name="connsiteY5" fmla="*/ 82456 h 149429"/>
                <a:gd name="connsiteX6" fmla="*/ 147571 w 196016"/>
                <a:gd name="connsiteY6" fmla="*/ 80010 h 149429"/>
                <a:gd name="connsiteX7" fmla="*/ 135741 w 196016"/>
                <a:gd name="connsiteY7" fmla="*/ 83165 h 149429"/>
                <a:gd name="connsiteX8" fmla="*/ 128631 w 196016"/>
                <a:gd name="connsiteY8" fmla="*/ 99812 h 149429"/>
                <a:gd name="connsiteX9" fmla="*/ 142924 w 196016"/>
                <a:gd name="connsiteY9" fmla="*/ 109557 h 149429"/>
                <a:gd name="connsiteX10" fmla="*/ 123585 w 196016"/>
                <a:gd name="connsiteY10" fmla="*/ 119855 h 149429"/>
                <a:gd name="connsiteX11" fmla="*/ 105062 w 196016"/>
                <a:gd name="connsiteY11" fmla="*/ 129388 h 149429"/>
                <a:gd name="connsiteX12" fmla="*/ 86877 w 196016"/>
                <a:gd name="connsiteY12" fmla="*/ 125970 h 149429"/>
                <a:gd name="connsiteX13" fmla="*/ 90335 w 196016"/>
                <a:gd name="connsiteY13" fmla="*/ 103499 h 149429"/>
                <a:gd name="connsiteX14" fmla="*/ 109303 w 196016"/>
                <a:gd name="connsiteY14" fmla="*/ 82245 h 149429"/>
                <a:gd name="connsiteX15" fmla="*/ 109600 w 196016"/>
                <a:gd name="connsiteY15" fmla="*/ 79821 h 149429"/>
                <a:gd name="connsiteX16" fmla="*/ 108646 w 196016"/>
                <a:gd name="connsiteY16" fmla="*/ 82393 h 149429"/>
                <a:gd name="connsiteX17" fmla="*/ 101999 w 196016"/>
                <a:gd name="connsiteY17" fmla="*/ 86902 h 149429"/>
                <a:gd name="connsiteX18" fmla="*/ 74864 w 196016"/>
                <a:gd name="connsiteY18" fmla="*/ 107848 h 149429"/>
                <a:gd name="connsiteX19" fmla="*/ 59234 w 196016"/>
                <a:gd name="connsiteY19" fmla="*/ 118426 h 149429"/>
                <a:gd name="connsiteX20" fmla="*/ 60634 w 196016"/>
                <a:gd name="connsiteY20" fmla="*/ 136377 h 149429"/>
                <a:gd name="connsiteX21" fmla="*/ 38929 w 196016"/>
                <a:gd name="connsiteY21" fmla="*/ 146887 h 149429"/>
                <a:gd name="connsiteX22" fmla="*/ 36808 w 196016"/>
                <a:gd name="connsiteY22" fmla="*/ 143378 h 149429"/>
                <a:gd name="connsiteX23" fmla="*/ 40563 w 196016"/>
                <a:gd name="connsiteY23" fmla="*/ 135371 h 149429"/>
                <a:gd name="connsiteX24" fmla="*/ 33579 w 196016"/>
                <a:gd name="connsiteY24" fmla="*/ 131782 h 149429"/>
                <a:gd name="connsiteX25" fmla="*/ 32139 w 196016"/>
                <a:gd name="connsiteY25" fmla="*/ 125444 h 149429"/>
                <a:gd name="connsiteX26" fmla="*/ 3061 w 196016"/>
                <a:gd name="connsiteY26" fmla="*/ 97366 h 149429"/>
                <a:gd name="connsiteX27" fmla="*/ 861 w 196016"/>
                <a:gd name="connsiteY27" fmla="*/ 82810 h 149429"/>
                <a:gd name="connsiteX28" fmla="*/ 2198 w 196016"/>
                <a:gd name="connsiteY28" fmla="*/ 76261 h 149429"/>
                <a:gd name="connsiteX29" fmla="*/ 4398 w 196016"/>
                <a:gd name="connsiteY29" fmla="*/ 72346 h 149429"/>
                <a:gd name="connsiteX30" fmla="*/ 8805 w 196016"/>
                <a:gd name="connsiteY30" fmla="*/ 71666 h 149429"/>
                <a:gd name="connsiteX31" fmla="*/ 49181 w 196016"/>
                <a:gd name="connsiteY31" fmla="*/ 64694 h 149429"/>
                <a:gd name="connsiteX32" fmla="*/ 55319 w 196016"/>
                <a:gd name="connsiteY32" fmla="*/ 65117 h 149429"/>
                <a:gd name="connsiteX33" fmla="*/ 56468 w 196016"/>
                <a:gd name="connsiteY33" fmla="*/ 64471 h 149429"/>
                <a:gd name="connsiteX34" fmla="*/ 55090 w 196016"/>
                <a:gd name="connsiteY34" fmla="*/ 64671 h 149429"/>
                <a:gd name="connsiteX35" fmla="*/ 49661 w 196016"/>
                <a:gd name="connsiteY35" fmla="*/ 64917 h 149429"/>
                <a:gd name="connsiteX36" fmla="*/ 52004 w 196016"/>
                <a:gd name="connsiteY36" fmla="*/ 51429 h 149429"/>
                <a:gd name="connsiteX37" fmla="*/ 105788 w 196016"/>
                <a:gd name="connsiteY37" fmla="*/ 41560 h 149429"/>
                <a:gd name="connsiteX38" fmla="*/ 107606 w 196016"/>
                <a:gd name="connsiteY38" fmla="*/ 45480 h 149429"/>
                <a:gd name="connsiteX39" fmla="*/ 96736 w 196016"/>
                <a:gd name="connsiteY39" fmla="*/ 53024 h 149429"/>
                <a:gd name="connsiteX40" fmla="*/ 82614 w 196016"/>
                <a:gd name="connsiteY40" fmla="*/ 60396 h 149429"/>
                <a:gd name="connsiteX41" fmla="*/ 62720 w 196016"/>
                <a:gd name="connsiteY41" fmla="*/ 76324 h 149429"/>
                <a:gd name="connsiteX42" fmla="*/ 83700 w 196016"/>
                <a:gd name="connsiteY42" fmla="*/ 59590 h 149429"/>
                <a:gd name="connsiteX43" fmla="*/ 97347 w 196016"/>
                <a:gd name="connsiteY43" fmla="*/ 52709 h 149429"/>
                <a:gd name="connsiteX44" fmla="*/ 108320 w 196016"/>
                <a:gd name="connsiteY44" fmla="*/ 44977 h 149429"/>
                <a:gd name="connsiteX45" fmla="*/ 130220 w 196016"/>
                <a:gd name="connsiteY45" fmla="*/ 35182 h 149429"/>
                <a:gd name="connsiteX46" fmla="*/ 107440 w 196016"/>
                <a:gd name="connsiteY46" fmla="*/ 43531 h 149429"/>
                <a:gd name="connsiteX47" fmla="*/ 126357 w 196016"/>
                <a:gd name="connsiteY47" fmla="*/ 23272 h 149429"/>
                <a:gd name="connsiteX48" fmla="*/ 139164 w 196016"/>
                <a:gd name="connsiteY48" fmla="*/ 10201 h 149429"/>
                <a:gd name="connsiteX49" fmla="*/ 149868 w 196016"/>
                <a:gd name="connsiteY49" fmla="*/ 0 h 149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96016" h="149429">
                  <a:moveTo>
                    <a:pt x="149868" y="0"/>
                  </a:moveTo>
                  <a:cubicBezTo>
                    <a:pt x="166733" y="8875"/>
                    <a:pt x="181878" y="20174"/>
                    <a:pt x="196017" y="32884"/>
                  </a:cubicBezTo>
                  <a:cubicBezTo>
                    <a:pt x="195685" y="33564"/>
                    <a:pt x="195348" y="34244"/>
                    <a:pt x="195028" y="34930"/>
                  </a:cubicBezTo>
                  <a:cubicBezTo>
                    <a:pt x="186044" y="42194"/>
                    <a:pt x="173688" y="44531"/>
                    <a:pt x="167356" y="56007"/>
                  </a:cubicBezTo>
                  <a:cubicBezTo>
                    <a:pt x="163613" y="62791"/>
                    <a:pt x="156343" y="67351"/>
                    <a:pt x="158572" y="76998"/>
                  </a:cubicBezTo>
                  <a:cubicBezTo>
                    <a:pt x="159355" y="80393"/>
                    <a:pt x="156795" y="84542"/>
                    <a:pt x="151388" y="82456"/>
                  </a:cubicBezTo>
                  <a:cubicBezTo>
                    <a:pt x="150017" y="81793"/>
                    <a:pt x="148754" y="80959"/>
                    <a:pt x="147571" y="80010"/>
                  </a:cubicBezTo>
                  <a:cubicBezTo>
                    <a:pt x="142376" y="76610"/>
                    <a:pt x="135329" y="67603"/>
                    <a:pt x="135741" y="83165"/>
                  </a:cubicBezTo>
                  <a:cubicBezTo>
                    <a:pt x="135901" y="89280"/>
                    <a:pt x="133049" y="93354"/>
                    <a:pt x="128631" y="99812"/>
                  </a:cubicBezTo>
                  <a:cubicBezTo>
                    <a:pt x="139221" y="96509"/>
                    <a:pt x="144359" y="99927"/>
                    <a:pt x="142924" y="109557"/>
                  </a:cubicBezTo>
                  <a:cubicBezTo>
                    <a:pt x="141176" y="121295"/>
                    <a:pt x="133323" y="122592"/>
                    <a:pt x="123585" y="119855"/>
                  </a:cubicBezTo>
                  <a:cubicBezTo>
                    <a:pt x="115584" y="119529"/>
                    <a:pt x="111458" y="126719"/>
                    <a:pt x="105062" y="129388"/>
                  </a:cubicBezTo>
                  <a:cubicBezTo>
                    <a:pt x="98382" y="132176"/>
                    <a:pt x="91009" y="134897"/>
                    <a:pt x="86877" y="125970"/>
                  </a:cubicBezTo>
                  <a:cubicBezTo>
                    <a:pt x="83208" y="118049"/>
                    <a:pt x="79122" y="108911"/>
                    <a:pt x="90335" y="103499"/>
                  </a:cubicBezTo>
                  <a:cubicBezTo>
                    <a:pt x="99873" y="98892"/>
                    <a:pt x="105125" y="91166"/>
                    <a:pt x="109303" y="82245"/>
                  </a:cubicBezTo>
                  <a:cubicBezTo>
                    <a:pt x="109846" y="81513"/>
                    <a:pt x="109955" y="80673"/>
                    <a:pt x="109600" y="79821"/>
                  </a:cubicBezTo>
                  <a:cubicBezTo>
                    <a:pt x="109394" y="80690"/>
                    <a:pt x="109377" y="81627"/>
                    <a:pt x="108646" y="82393"/>
                  </a:cubicBezTo>
                  <a:cubicBezTo>
                    <a:pt x="106817" y="84582"/>
                    <a:pt x="104537" y="86857"/>
                    <a:pt x="101999" y="86902"/>
                  </a:cubicBezTo>
                  <a:cubicBezTo>
                    <a:pt x="87615" y="87160"/>
                    <a:pt x="79356" y="94635"/>
                    <a:pt x="74864" y="107848"/>
                  </a:cubicBezTo>
                  <a:cubicBezTo>
                    <a:pt x="72481" y="114849"/>
                    <a:pt x="66629" y="118118"/>
                    <a:pt x="59234" y="118426"/>
                  </a:cubicBezTo>
                  <a:cubicBezTo>
                    <a:pt x="69384" y="123615"/>
                    <a:pt x="62148" y="130393"/>
                    <a:pt x="60634" y="136377"/>
                  </a:cubicBezTo>
                  <a:cubicBezTo>
                    <a:pt x="57634" y="148196"/>
                    <a:pt x="50673" y="152733"/>
                    <a:pt x="38929" y="146887"/>
                  </a:cubicBezTo>
                  <a:cubicBezTo>
                    <a:pt x="37751" y="146013"/>
                    <a:pt x="37065" y="144807"/>
                    <a:pt x="36808" y="143378"/>
                  </a:cubicBezTo>
                  <a:cubicBezTo>
                    <a:pt x="36888" y="140132"/>
                    <a:pt x="41129" y="138863"/>
                    <a:pt x="40563" y="135371"/>
                  </a:cubicBezTo>
                  <a:cubicBezTo>
                    <a:pt x="38386" y="133742"/>
                    <a:pt x="35448" y="133788"/>
                    <a:pt x="33579" y="131782"/>
                  </a:cubicBezTo>
                  <a:cubicBezTo>
                    <a:pt x="32413" y="129816"/>
                    <a:pt x="32093" y="127679"/>
                    <a:pt x="32139" y="125444"/>
                  </a:cubicBezTo>
                  <a:cubicBezTo>
                    <a:pt x="34905" y="104705"/>
                    <a:pt x="26470" y="96544"/>
                    <a:pt x="3061" y="97366"/>
                  </a:cubicBezTo>
                  <a:cubicBezTo>
                    <a:pt x="-1997" y="93166"/>
                    <a:pt x="701" y="87805"/>
                    <a:pt x="861" y="82810"/>
                  </a:cubicBezTo>
                  <a:cubicBezTo>
                    <a:pt x="1152" y="80599"/>
                    <a:pt x="1587" y="78416"/>
                    <a:pt x="2198" y="76261"/>
                  </a:cubicBezTo>
                  <a:cubicBezTo>
                    <a:pt x="2678" y="74815"/>
                    <a:pt x="3410" y="73512"/>
                    <a:pt x="4398" y="72346"/>
                  </a:cubicBezTo>
                  <a:cubicBezTo>
                    <a:pt x="5799" y="71655"/>
                    <a:pt x="7273" y="71466"/>
                    <a:pt x="8805" y="71666"/>
                  </a:cubicBezTo>
                  <a:cubicBezTo>
                    <a:pt x="23195" y="74729"/>
                    <a:pt x="36191" y="69712"/>
                    <a:pt x="49181" y="64694"/>
                  </a:cubicBezTo>
                  <a:cubicBezTo>
                    <a:pt x="51181" y="65574"/>
                    <a:pt x="53073" y="68637"/>
                    <a:pt x="55319" y="65117"/>
                  </a:cubicBezTo>
                  <a:cubicBezTo>
                    <a:pt x="55291" y="65197"/>
                    <a:pt x="56468" y="64471"/>
                    <a:pt x="56468" y="64471"/>
                  </a:cubicBezTo>
                  <a:cubicBezTo>
                    <a:pt x="56468" y="64471"/>
                    <a:pt x="55096" y="64625"/>
                    <a:pt x="55090" y="64671"/>
                  </a:cubicBezTo>
                  <a:cubicBezTo>
                    <a:pt x="53422" y="67814"/>
                    <a:pt x="51564" y="66443"/>
                    <a:pt x="49661" y="64917"/>
                  </a:cubicBezTo>
                  <a:cubicBezTo>
                    <a:pt x="44009" y="59276"/>
                    <a:pt x="47387" y="54041"/>
                    <a:pt x="52004" y="51429"/>
                  </a:cubicBezTo>
                  <a:cubicBezTo>
                    <a:pt x="68652" y="42017"/>
                    <a:pt x="86466" y="37199"/>
                    <a:pt x="105788" y="41560"/>
                  </a:cubicBezTo>
                  <a:cubicBezTo>
                    <a:pt x="106966" y="42600"/>
                    <a:pt x="107566" y="43908"/>
                    <a:pt x="107606" y="45480"/>
                  </a:cubicBezTo>
                  <a:cubicBezTo>
                    <a:pt x="104285" y="48423"/>
                    <a:pt x="100296" y="50423"/>
                    <a:pt x="96736" y="53024"/>
                  </a:cubicBezTo>
                  <a:cubicBezTo>
                    <a:pt x="90569" y="52658"/>
                    <a:pt x="86192" y="55750"/>
                    <a:pt x="82614" y="60396"/>
                  </a:cubicBezTo>
                  <a:cubicBezTo>
                    <a:pt x="70012" y="57973"/>
                    <a:pt x="69178" y="71237"/>
                    <a:pt x="62720" y="76324"/>
                  </a:cubicBezTo>
                  <a:cubicBezTo>
                    <a:pt x="71378" y="73421"/>
                    <a:pt x="75779" y="64157"/>
                    <a:pt x="83700" y="59590"/>
                  </a:cubicBezTo>
                  <a:cubicBezTo>
                    <a:pt x="86912" y="54647"/>
                    <a:pt x="92455" y="54321"/>
                    <a:pt x="97347" y="52709"/>
                  </a:cubicBezTo>
                  <a:cubicBezTo>
                    <a:pt x="101011" y="50143"/>
                    <a:pt x="104988" y="48017"/>
                    <a:pt x="108320" y="44977"/>
                  </a:cubicBezTo>
                  <a:cubicBezTo>
                    <a:pt x="116955" y="45486"/>
                    <a:pt x="125574" y="45954"/>
                    <a:pt x="130220" y="35182"/>
                  </a:cubicBezTo>
                  <a:cubicBezTo>
                    <a:pt x="124385" y="44126"/>
                    <a:pt x="116881" y="47103"/>
                    <a:pt x="107440" y="43531"/>
                  </a:cubicBezTo>
                  <a:cubicBezTo>
                    <a:pt x="111600" y="32513"/>
                    <a:pt x="116835" y="27672"/>
                    <a:pt x="126357" y="23272"/>
                  </a:cubicBezTo>
                  <a:cubicBezTo>
                    <a:pt x="131940" y="20694"/>
                    <a:pt x="138507" y="18128"/>
                    <a:pt x="139164" y="10201"/>
                  </a:cubicBezTo>
                  <a:cubicBezTo>
                    <a:pt x="139707" y="3726"/>
                    <a:pt x="144239" y="1252"/>
                    <a:pt x="149868" y="0"/>
                  </a:cubicBezTo>
                  <a:close/>
                </a:path>
              </a:pathLst>
            </a:custGeom>
            <a:grpFill/>
            <a:ln w="5715" cap="flat">
              <a:noFill/>
              <a:prstDash val="solid"/>
              <a:miter/>
            </a:ln>
          </p:spPr>
          <p:txBody>
            <a:bodyPr rtlCol="0" anchor="ctr"/>
            <a:lstStyle/>
            <a:p>
              <a:endParaRPr lang="zh-CN" altLang="en-US"/>
            </a:p>
          </p:txBody>
        </p:sp>
        <p:sp>
          <p:nvSpPr>
            <p:cNvPr id="604" name="任意多边形: 形状 603">
              <a:extLst>
                <a:ext uri="{FF2B5EF4-FFF2-40B4-BE49-F238E27FC236}">
                  <a16:creationId xmlns:a16="http://schemas.microsoft.com/office/drawing/2014/main" id="{B82DFA0C-ADB0-FAE7-C90A-4F68FAD8D77E}"/>
                </a:ext>
              </a:extLst>
            </p:cNvPr>
            <p:cNvSpPr/>
            <p:nvPr/>
          </p:nvSpPr>
          <p:spPr>
            <a:xfrm>
              <a:off x="3191368" y="1420703"/>
              <a:ext cx="272854" cy="102847"/>
            </a:xfrm>
            <a:custGeom>
              <a:avLst/>
              <a:gdLst>
                <a:gd name="connsiteX0" fmla="*/ 61659 w 272854"/>
                <a:gd name="connsiteY0" fmla="*/ 60962 h 102847"/>
                <a:gd name="connsiteX1" fmla="*/ 71529 w 272854"/>
                <a:gd name="connsiteY1" fmla="*/ 54378 h 102847"/>
                <a:gd name="connsiteX2" fmla="*/ 71523 w 272854"/>
                <a:gd name="connsiteY2" fmla="*/ 54384 h 102847"/>
                <a:gd name="connsiteX3" fmla="*/ 80227 w 272854"/>
                <a:gd name="connsiteY3" fmla="*/ 41097 h 102847"/>
                <a:gd name="connsiteX4" fmla="*/ 109722 w 272854"/>
                <a:gd name="connsiteY4" fmla="*/ 30135 h 102847"/>
                <a:gd name="connsiteX5" fmla="*/ 122827 w 272854"/>
                <a:gd name="connsiteY5" fmla="*/ 22163 h 102847"/>
                <a:gd name="connsiteX6" fmla="*/ 148064 w 272854"/>
                <a:gd name="connsiteY6" fmla="*/ 1160 h 102847"/>
                <a:gd name="connsiteX7" fmla="*/ 150945 w 272854"/>
                <a:gd name="connsiteY7" fmla="*/ 0 h 102847"/>
                <a:gd name="connsiteX8" fmla="*/ 152585 w 272854"/>
                <a:gd name="connsiteY8" fmla="*/ 6915 h 102847"/>
                <a:gd name="connsiteX9" fmla="*/ 159088 w 272854"/>
                <a:gd name="connsiteY9" fmla="*/ 17419 h 102847"/>
                <a:gd name="connsiteX10" fmla="*/ 153048 w 272854"/>
                <a:gd name="connsiteY10" fmla="*/ 31913 h 102847"/>
                <a:gd name="connsiteX11" fmla="*/ 156614 w 272854"/>
                <a:gd name="connsiteY11" fmla="*/ 33181 h 102847"/>
                <a:gd name="connsiteX12" fmla="*/ 176542 w 272854"/>
                <a:gd name="connsiteY12" fmla="*/ 29421 h 102847"/>
                <a:gd name="connsiteX13" fmla="*/ 186623 w 272854"/>
                <a:gd name="connsiteY13" fmla="*/ 11613 h 102847"/>
                <a:gd name="connsiteX14" fmla="*/ 188612 w 272854"/>
                <a:gd name="connsiteY14" fmla="*/ 12413 h 102847"/>
                <a:gd name="connsiteX15" fmla="*/ 209180 w 272854"/>
                <a:gd name="connsiteY15" fmla="*/ 24540 h 102847"/>
                <a:gd name="connsiteX16" fmla="*/ 211352 w 272854"/>
                <a:gd name="connsiteY16" fmla="*/ 24386 h 102847"/>
                <a:gd name="connsiteX17" fmla="*/ 235452 w 272854"/>
                <a:gd name="connsiteY17" fmla="*/ 16756 h 102847"/>
                <a:gd name="connsiteX18" fmla="*/ 239047 w 272854"/>
                <a:gd name="connsiteY18" fmla="*/ 18974 h 102847"/>
                <a:gd name="connsiteX19" fmla="*/ 241516 w 272854"/>
                <a:gd name="connsiteY19" fmla="*/ 20940 h 102847"/>
                <a:gd name="connsiteX20" fmla="*/ 244933 w 272854"/>
                <a:gd name="connsiteY20" fmla="*/ 18985 h 102847"/>
                <a:gd name="connsiteX21" fmla="*/ 254632 w 272854"/>
                <a:gd name="connsiteY21" fmla="*/ 16802 h 102847"/>
                <a:gd name="connsiteX22" fmla="*/ 258735 w 272854"/>
                <a:gd name="connsiteY22" fmla="*/ 16551 h 102847"/>
                <a:gd name="connsiteX23" fmla="*/ 272508 w 272854"/>
                <a:gd name="connsiteY23" fmla="*/ 20963 h 102847"/>
                <a:gd name="connsiteX24" fmla="*/ 271222 w 272854"/>
                <a:gd name="connsiteY24" fmla="*/ 26826 h 102847"/>
                <a:gd name="connsiteX25" fmla="*/ 270360 w 272854"/>
                <a:gd name="connsiteY25" fmla="*/ 36645 h 102847"/>
                <a:gd name="connsiteX26" fmla="*/ 266336 w 272854"/>
                <a:gd name="connsiteY26" fmla="*/ 40496 h 102847"/>
                <a:gd name="connsiteX27" fmla="*/ 262039 w 272854"/>
                <a:gd name="connsiteY27" fmla="*/ 43211 h 102847"/>
                <a:gd name="connsiteX28" fmla="*/ 259930 w 272854"/>
                <a:gd name="connsiteY28" fmla="*/ 45823 h 102847"/>
                <a:gd name="connsiteX29" fmla="*/ 255981 w 272854"/>
                <a:gd name="connsiteY29" fmla="*/ 48972 h 102847"/>
                <a:gd name="connsiteX30" fmla="*/ 252454 w 272854"/>
                <a:gd name="connsiteY30" fmla="*/ 49223 h 102847"/>
                <a:gd name="connsiteX31" fmla="*/ 248443 w 272854"/>
                <a:gd name="connsiteY31" fmla="*/ 52338 h 102847"/>
                <a:gd name="connsiteX32" fmla="*/ 224737 w 272854"/>
                <a:gd name="connsiteY32" fmla="*/ 62271 h 102847"/>
                <a:gd name="connsiteX33" fmla="*/ 220342 w 272854"/>
                <a:gd name="connsiteY33" fmla="*/ 62099 h 102847"/>
                <a:gd name="connsiteX34" fmla="*/ 226263 w 272854"/>
                <a:gd name="connsiteY34" fmla="*/ 45937 h 102847"/>
                <a:gd name="connsiteX35" fmla="*/ 218102 w 272854"/>
                <a:gd name="connsiteY35" fmla="*/ 43651 h 102847"/>
                <a:gd name="connsiteX36" fmla="*/ 201191 w 272854"/>
                <a:gd name="connsiteY36" fmla="*/ 50372 h 102847"/>
                <a:gd name="connsiteX37" fmla="*/ 181314 w 272854"/>
                <a:gd name="connsiteY37" fmla="*/ 61305 h 102847"/>
                <a:gd name="connsiteX38" fmla="*/ 171044 w 272854"/>
                <a:gd name="connsiteY38" fmla="*/ 67551 h 102847"/>
                <a:gd name="connsiteX39" fmla="*/ 155728 w 272854"/>
                <a:gd name="connsiteY39" fmla="*/ 69872 h 102847"/>
                <a:gd name="connsiteX40" fmla="*/ 135023 w 272854"/>
                <a:gd name="connsiteY40" fmla="*/ 73255 h 102847"/>
                <a:gd name="connsiteX41" fmla="*/ 130056 w 272854"/>
                <a:gd name="connsiteY41" fmla="*/ 76204 h 102847"/>
                <a:gd name="connsiteX42" fmla="*/ 96263 w 272854"/>
                <a:gd name="connsiteY42" fmla="*/ 82668 h 102847"/>
                <a:gd name="connsiteX43" fmla="*/ 95972 w 272854"/>
                <a:gd name="connsiteY43" fmla="*/ 69163 h 102847"/>
                <a:gd name="connsiteX44" fmla="*/ 110905 w 272854"/>
                <a:gd name="connsiteY44" fmla="*/ 60179 h 102847"/>
                <a:gd name="connsiteX45" fmla="*/ 114431 w 272854"/>
                <a:gd name="connsiteY45" fmla="*/ 58082 h 102847"/>
                <a:gd name="connsiteX46" fmla="*/ 112494 w 272854"/>
                <a:gd name="connsiteY46" fmla="*/ 58927 h 102847"/>
                <a:gd name="connsiteX47" fmla="*/ 106979 w 272854"/>
                <a:gd name="connsiteY47" fmla="*/ 56584 h 102847"/>
                <a:gd name="connsiteX48" fmla="*/ 106842 w 272854"/>
                <a:gd name="connsiteY48" fmla="*/ 55361 h 102847"/>
                <a:gd name="connsiteX49" fmla="*/ 104727 w 272854"/>
                <a:gd name="connsiteY49" fmla="*/ 57813 h 102847"/>
                <a:gd name="connsiteX50" fmla="*/ 65254 w 272854"/>
                <a:gd name="connsiteY50" fmla="*/ 85193 h 102847"/>
                <a:gd name="connsiteX51" fmla="*/ 55104 w 272854"/>
                <a:gd name="connsiteY51" fmla="*/ 100424 h 102847"/>
                <a:gd name="connsiteX52" fmla="*/ 55110 w 272854"/>
                <a:gd name="connsiteY52" fmla="*/ 100418 h 102847"/>
                <a:gd name="connsiteX53" fmla="*/ 51812 w 272854"/>
                <a:gd name="connsiteY53" fmla="*/ 100418 h 102847"/>
                <a:gd name="connsiteX54" fmla="*/ 51818 w 272854"/>
                <a:gd name="connsiteY54" fmla="*/ 100424 h 102847"/>
                <a:gd name="connsiteX55" fmla="*/ 43828 w 272854"/>
                <a:gd name="connsiteY55" fmla="*/ 95863 h 102847"/>
                <a:gd name="connsiteX56" fmla="*/ 20391 w 272854"/>
                <a:gd name="connsiteY56" fmla="*/ 94869 h 102847"/>
                <a:gd name="connsiteX57" fmla="*/ 18145 w 272854"/>
                <a:gd name="connsiteY57" fmla="*/ 92766 h 102847"/>
                <a:gd name="connsiteX58" fmla="*/ 20928 w 272854"/>
                <a:gd name="connsiteY58" fmla="*/ 95475 h 102847"/>
                <a:gd name="connsiteX59" fmla="*/ 17179 w 272854"/>
                <a:gd name="connsiteY59" fmla="*/ 102716 h 102847"/>
                <a:gd name="connsiteX60" fmla="*/ 0 w 272854"/>
                <a:gd name="connsiteY60" fmla="*/ 97184 h 102847"/>
                <a:gd name="connsiteX61" fmla="*/ 55001 w 272854"/>
                <a:gd name="connsiteY61" fmla="*/ 14710 h 102847"/>
                <a:gd name="connsiteX62" fmla="*/ 46932 w 272854"/>
                <a:gd name="connsiteY62" fmla="*/ 39839 h 102847"/>
                <a:gd name="connsiteX63" fmla="*/ 34290 w 272854"/>
                <a:gd name="connsiteY63" fmla="*/ 51109 h 102847"/>
                <a:gd name="connsiteX64" fmla="*/ 38662 w 272854"/>
                <a:gd name="connsiteY64" fmla="*/ 70815 h 102847"/>
                <a:gd name="connsiteX65" fmla="*/ 47269 w 272854"/>
                <a:gd name="connsiteY65" fmla="*/ 71026 h 102847"/>
                <a:gd name="connsiteX66" fmla="*/ 58396 w 272854"/>
                <a:gd name="connsiteY66" fmla="*/ 67523 h 102847"/>
                <a:gd name="connsiteX67" fmla="*/ 58390 w 272854"/>
                <a:gd name="connsiteY67" fmla="*/ 67528 h 102847"/>
                <a:gd name="connsiteX68" fmla="*/ 61659 w 272854"/>
                <a:gd name="connsiteY68" fmla="*/ 60962 h 102847"/>
                <a:gd name="connsiteX69" fmla="*/ 61659 w 272854"/>
                <a:gd name="connsiteY69" fmla="*/ 60962 h 102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272854" h="102847">
                  <a:moveTo>
                    <a:pt x="61659" y="60962"/>
                  </a:moveTo>
                  <a:cubicBezTo>
                    <a:pt x="63957" y="57281"/>
                    <a:pt x="68066" y="56316"/>
                    <a:pt x="71529" y="54378"/>
                  </a:cubicBezTo>
                  <a:lnTo>
                    <a:pt x="71523" y="54384"/>
                  </a:lnTo>
                  <a:cubicBezTo>
                    <a:pt x="68849" y="42760"/>
                    <a:pt x="70443" y="42371"/>
                    <a:pt x="80227" y="41097"/>
                  </a:cubicBezTo>
                  <a:cubicBezTo>
                    <a:pt x="90526" y="39759"/>
                    <a:pt x="102247" y="38925"/>
                    <a:pt x="109722" y="30135"/>
                  </a:cubicBezTo>
                  <a:cubicBezTo>
                    <a:pt x="113471" y="25729"/>
                    <a:pt x="119289" y="22894"/>
                    <a:pt x="122827" y="22163"/>
                  </a:cubicBezTo>
                  <a:cubicBezTo>
                    <a:pt x="135646" y="19511"/>
                    <a:pt x="141755" y="10659"/>
                    <a:pt x="148064" y="1160"/>
                  </a:cubicBezTo>
                  <a:cubicBezTo>
                    <a:pt x="148527" y="463"/>
                    <a:pt x="149933" y="383"/>
                    <a:pt x="150945" y="0"/>
                  </a:cubicBezTo>
                  <a:cubicBezTo>
                    <a:pt x="153956" y="1715"/>
                    <a:pt x="153602" y="4172"/>
                    <a:pt x="152585" y="6915"/>
                  </a:cubicBezTo>
                  <a:cubicBezTo>
                    <a:pt x="149882" y="14196"/>
                    <a:pt x="149916" y="14208"/>
                    <a:pt x="159088" y="17419"/>
                  </a:cubicBezTo>
                  <a:cubicBezTo>
                    <a:pt x="159809" y="23340"/>
                    <a:pt x="154642" y="26912"/>
                    <a:pt x="153048" y="31913"/>
                  </a:cubicBezTo>
                  <a:cubicBezTo>
                    <a:pt x="153579" y="34170"/>
                    <a:pt x="155294" y="33953"/>
                    <a:pt x="156614" y="33181"/>
                  </a:cubicBezTo>
                  <a:cubicBezTo>
                    <a:pt x="163078" y="29392"/>
                    <a:pt x="173193" y="34947"/>
                    <a:pt x="176542" y="29421"/>
                  </a:cubicBezTo>
                  <a:cubicBezTo>
                    <a:pt x="179965" y="23769"/>
                    <a:pt x="183400" y="17642"/>
                    <a:pt x="186623" y="11613"/>
                  </a:cubicBezTo>
                  <a:cubicBezTo>
                    <a:pt x="187281" y="11893"/>
                    <a:pt x="187944" y="12173"/>
                    <a:pt x="188612" y="12413"/>
                  </a:cubicBezTo>
                  <a:cubicBezTo>
                    <a:pt x="196499" y="14688"/>
                    <a:pt x="207969" y="10904"/>
                    <a:pt x="209180" y="24540"/>
                  </a:cubicBezTo>
                  <a:cubicBezTo>
                    <a:pt x="209243" y="25277"/>
                    <a:pt x="209472" y="25192"/>
                    <a:pt x="211352" y="24386"/>
                  </a:cubicBezTo>
                  <a:cubicBezTo>
                    <a:pt x="219142" y="21066"/>
                    <a:pt x="226348" y="15905"/>
                    <a:pt x="235452" y="16756"/>
                  </a:cubicBezTo>
                  <a:cubicBezTo>
                    <a:pt x="236778" y="17282"/>
                    <a:pt x="237973" y="18048"/>
                    <a:pt x="239047" y="18974"/>
                  </a:cubicBezTo>
                  <a:cubicBezTo>
                    <a:pt x="240567" y="18745"/>
                    <a:pt x="238813" y="22620"/>
                    <a:pt x="241516" y="20940"/>
                  </a:cubicBezTo>
                  <a:cubicBezTo>
                    <a:pt x="242539" y="20083"/>
                    <a:pt x="243676" y="19437"/>
                    <a:pt x="244933" y="18985"/>
                  </a:cubicBezTo>
                  <a:cubicBezTo>
                    <a:pt x="248128" y="18117"/>
                    <a:pt x="251403" y="17602"/>
                    <a:pt x="254632" y="16802"/>
                  </a:cubicBezTo>
                  <a:cubicBezTo>
                    <a:pt x="255992" y="16522"/>
                    <a:pt x="257358" y="16471"/>
                    <a:pt x="258735" y="16551"/>
                  </a:cubicBezTo>
                  <a:cubicBezTo>
                    <a:pt x="263502" y="17476"/>
                    <a:pt x="268536" y="17574"/>
                    <a:pt x="272508" y="20963"/>
                  </a:cubicBezTo>
                  <a:cubicBezTo>
                    <a:pt x="273371" y="23209"/>
                    <a:pt x="272503" y="25060"/>
                    <a:pt x="271222" y="26826"/>
                  </a:cubicBezTo>
                  <a:cubicBezTo>
                    <a:pt x="268422" y="29872"/>
                    <a:pt x="270868" y="33404"/>
                    <a:pt x="270360" y="36645"/>
                  </a:cubicBezTo>
                  <a:cubicBezTo>
                    <a:pt x="269668" y="38611"/>
                    <a:pt x="268142" y="39714"/>
                    <a:pt x="266336" y="40496"/>
                  </a:cubicBezTo>
                  <a:cubicBezTo>
                    <a:pt x="264810" y="41222"/>
                    <a:pt x="263290" y="42011"/>
                    <a:pt x="262039" y="43211"/>
                  </a:cubicBezTo>
                  <a:cubicBezTo>
                    <a:pt x="261364" y="44108"/>
                    <a:pt x="260644" y="44954"/>
                    <a:pt x="259930" y="45823"/>
                  </a:cubicBezTo>
                  <a:cubicBezTo>
                    <a:pt x="258821" y="47120"/>
                    <a:pt x="257541" y="48206"/>
                    <a:pt x="255981" y="48972"/>
                  </a:cubicBezTo>
                  <a:cubicBezTo>
                    <a:pt x="254809" y="49315"/>
                    <a:pt x="253637" y="49366"/>
                    <a:pt x="252454" y="49223"/>
                  </a:cubicBezTo>
                  <a:cubicBezTo>
                    <a:pt x="249986" y="48789"/>
                    <a:pt x="249757" y="51252"/>
                    <a:pt x="248443" y="52338"/>
                  </a:cubicBezTo>
                  <a:cubicBezTo>
                    <a:pt x="241030" y="56858"/>
                    <a:pt x="233086" y="60042"/>
                    <a:pt x="224737" y="62271"/>
                  </a:cubicBezTo>
                  <a:cubicBezTo>
                    <a:pt x="223256" y="62516"/>
                    <a:pt x="221793" y="62453"/>
                    <a:pt x="220342" y="62099"/>
                  </a:cubicBezTo>
                  <a:cubicBezTo>
                    <a:pt x="207540" y="47600"/>
                    <a:pt x="226760" y="52915"/>
                    <a:pt x="226263" y="45937"/>
                  </a:cubicBezTo>
                  <a:cubicBezTo>
                    <a:pt x="226154" y="44697"/>
                    <a:pt x="221445" y="45971"/>
                    <a:pt x="218102" y="43651"/>
                  </a:cubicBezTo>
                  <a:cubicBezTo>
                    <a:pt x="209906" y="39531"/>
                    <a:pt x="205311" y="42931"/>
                    <a:pt x="201191" y="50372"/>
                  </a:cubicBezTo>
                  <a:cubicBezTo>
                    <a:pt x="197162" y="57647"/>
                    <a:pt x="195019" y="69563"/>
                    <a:pt x="181314" y="61305"/>
                  </a:cubicBezTo>
                  <a:cubicBezTo>
                    <a:pt x="177131" y="58784"/>
                    <a:pt x="172970" y="64717"/>
                    <a:pt x="171044" y="67551"/>
                  </a:cubicBezTo>
                  <a:cubicBezTo>
                    <a:pt x="166455" y="74301"/>
                    <a:pt x="160683" y="59527"/>
                    <a:pt x="155728" y="69872"/>
                  </a:cubicBezTo>
                  <a:cubicBezTo>
                    <a:pt x="152225" y="77193"/>
                    <a:pt x="142738" y="76021"/>
                    <a:pt x="135023" y="73255"/>
                  </a:cubicBezTo>
                  <a:cubicBezTo>
                    <a:pt x="132634" y="72398"/>
                    <a:pt x="131531" y="74484"/>
                    <a:pt x="130056" y="76204"/>
                  </a:cubicBezTo>
                  <a:cubicBezTo>
                    <a:pt x="122261" y="85296"/>
                    <a:pt x="106116" y="88394"/>
                    <a:pt x="96263" y="82668"/>
                  </a:cubicBezTo>
                  <a:cubicBezTo>
                    <a:pt x="89148" y="78536"/>
                    <a:pt x="88748" y="73352"/>
                    <a:pt x="95972" y="69163"/>
                  </a:cubicBezTo>
                  <a:cubicBezTo>
                    <a:pt x="101007" y="66243"/>
                    <a:pt x="107505" y="65825"/>
                    <a:pt x="110905" y="60179"/>
                  </a:cubicBezTo>
                  <a:cubicBezTo>
                    <a:pt x="112020" y="59413"/>
                    <a:pt x="112974" y="58327"/>
                    <a:pt x="114431" y="58082"/>
                  </a:cubicBezTo>
                  <a:cubicBezTo>
                    <a:pt x="114014" y="57739"/>
                    <a:pt x="113397" y="58007"/>
                    <a:pt x="112494" y="58927"/>
                  </a:cubicBezTo>
                  <a:cubicBezTo>
                    <a:pt x="109894" y="59733"/>
                    <a:pt x="108099" y="58859"/>
                    <a:pt x="106979" y="56584"/>
                  </a:cubicBezTo>
                  <a:cubicBezTo>
                    <a:pt x="106733" y="56201"/>
                    <a:pt x="107819" y="55110"/>
                    <a:pt x="106842" y="55361"/>
                  </a:cubicBezTo>
                  <a:cubicBezTo>
                    <a:pt x="106048" y="55567"/>
                    <a:pt x="105510" y="56967"/>
                    <a:pt x="104727" y="57813"/>
                  </a:cubicBezTo>
                  <a:cubicBezTo>
                    <a:pt x="91320" y="66551"/>
                    <a:pt x="81084" y="79478"/>
                    <a:pt x="65254" y="85193"/>
                  </a:cubicBezTo>
                  <a:cubicBezTo>
                    <a:pt x="60659" y="86857"/>
                    <a:pt x="58773" y="95383"/>
                    <a:pt x="55104" y="100424"/>
                  </a:cubicBezTo>
                  <a:lnTo>
                    <a:pt x="55110" y="100418"/>
                  </a:lnTo>
                  <a:cubicBezTo>
                    <a:pt x="54012" y="101921"/>
                    <a:pt x="52909" y="101921"/>
                    <a:pt x="51812" y="100418"/>
                  </a:cubicBezTo>
                  <a:lnTo>
                    <a:pt x="51818" y="100424"/>
                  </a:lnTo>
                  <a:cubicBezTo>
                    <a:pt x="48166" y="100938"/>
                    <a:pt x="52098" y="89863"/>
                    <a:pt x="43828" y="95863"/>
                  </a:cubicBezTo>
                  <a:cubicBezTo>
                    <a:pt x="36736" y="101007"/>
                    <a:pt x="28295" y="94549"/>
                    <a:pt x="20391" y="94869"/>
                  </a:cubicBezTo>
                  <a:cubicBezTo>
                    <a:pt x="19528" y="94320"/>
                    <a:pt x="18774" y="93612"/>
                    <a:pt x="18145" y="92766"/>
                  </a:cubicBezTo>
                  <a:cubicBezTo>
                    <a:pt x="18831" y="93863"/>
                    <a:pt x="19980" y="94486"/>
                    <a:pt x="20928" y="95475"/>
                  </a:cubicBezTo>
                  <a:cubicBezTo>
                    <a:pt x="24483" y="100470"/>
                    <a:pt x="21231" y="102356"/>
                    <a:pt x="17179" y="102716"/>
                  </a:cubicBezTo>
                  <a:cubicBezTo>
                    <a:pt x="10830" y="103282"/>
                    <a:pt x="4721" y="102127"/>
                    <a:pt x="0" y="97184"/>
                  </a:cubicBezTo>
                  <a:cubicBezTo>
                    <a:pt x="14859" y="67374"/>
                    <a:pt x="30650" y="38188"/>
                    <a:pt x="55001" y="14710"/>
                  </a:cubicBezTo>
                  <a:cubicBezTo>
                    <a:pt x="56624" y="24477"/>
                    <a:pt x="56144" y="33610"/>
                    <a:pt x="46932" y="39839"/>
                  </a:cubicBezTo>
                  <a:cubicBezTo>
                    <a:pt x="42200" y="43040"/>
                    <a:pt x="44143" y="53704"/>
                    <a:pt x="34290" y="51109"/>
                  </a:cubicBezTo>
                  <a:cubicBezTo>
                    <a:pt x="33856" y="58099"/>
                    <a:pt x="30421" y="65751"/>
                    <a:pt x="38662" y="70815"/>
                  </a:cubicBezTo>
                  <a:cubicBezTo>
                    <a:pt x="41582" y="74284"/>
                    <a:pt x="46857" y="75341"/>
                    <a:pt x="47269" y="71026"/>
                  </a:cubicBezTo>
                  <a:cubicBezTo>
                    <a:pt x="48423" y="58933"/>
                    <a:pt x="54635" y="68106"/>
                    <a:pt x="58396" y="67523"/>
                  </a:cubicBezTo>
                  <a:lnTo>
                    <a:pt x="58390" y="67528"/>
                  </a:lnTo>
                  <a:cubicBezTo>
                    <a:pt x="56704" y="63968"/>
                    <a:pt x="55858" y="60802"/>
                    <a:pt x="61659" y="60962"/>
                  </a:cubicBezTo>
                  <a:lnTo>
                    <a:pt x="61659" y="60962"/>
                  </a:lnTo>
                  <a:close/>
                </a:path>
              </a:pathLst>
            </a:custGeom>
            <a:grpFill/>
            <a:ln w="5715" cap="flat">
              <a:noFill/>
              <a:prstDash val="solid"/>
              <a:miter/>
            </a:ln>
          </p:spPr>
          <p:txBody>
            <a:bodyPr rtlCol="0" anchor="ctr"/>
            <a:lstStyle/>
            <a:p>
              <a:endParaRPr lang="zh-CN" altLang="en-US"/>
            </a:p>
          </p:txBody>
        </p:sp>
        <p:sp>
          <p:nvSpPr>
            <p:cNvPr id="605" name="任意多边形: 形状 604">
              <a:extLst>
                <a:ext uri="{FF2B5EF4-FFF2-40B4-BE49-F238E27FC236}">
                  <a16:creationId xmlns:a16="http://schemas.microsoft.com/office/drawing/2014/main" id="{A5168704-9FC2-6C43-18A1-CA6B349179F6}"/>
                </a:ext>
              </a:extLst>
            </p:cNvPr>
            <p:cNvSpPr/>
            <p:nvPr/>
          </p:nvSpPr>
          <p:spPr>
            <a:xfrm>
              <a:off x="2946732" y="2673274"/>
              <a:ext cx="154825" cy="124464"/>
            </a:xfrm>
            <a:custGeom>
              <a:avLst/>
              <a:gdLst>
                <a:gd name="connsiteX0" fmla="*/ 39936 w 154825"/>
                <a:gd name="connsiteY0" fmla="*/ 9038 h 124464"/>
                <a:gd name="connsiteX1" fmla="*/ 44440 w 154825"/>
                <a:gd name="connsiteY1" fmla="*/ 18193 h 124464"/>
                <a:gd name="connsiteX2" fmla="*/ 63254 w 154825"/>
                <a:gd name="connsiteY2" fmla="*/ 18033 h 124464"/>
                <a:gd name="connsiteX3" fmla="*/ 59053 w 154825"/>
                <a:gd name="connsiteY3" fmla="*/ 10061 h 124464"/>
                <a:gd name="connsiteX4" fmla="*/ 95846 w 154825"/>
                <a:gd name="connsiteY4" fmla="*/ 5689 h 124464"/>
                <a:gd name="connsiteX5" fmla="*/ 96949 w 154825"/>
                <a:gd name="connsiteY5" fmla="*/ 7752 h 124464"/>
                <a:gd name="connsiteX6" fmla="*/ 96646 w 154825"/>
                <a:gd name="connsiteY6" fmla="*/ 8980 h 124464"/>
                <a:gd name="connsiteX7" fmla="*/ 93332 w 154825"/>
                <a:gd name="connsiteY7" fmla="*/ 9741 h 124464"/>
                <a:gd name="connsiteX8" fmla="*/ 91714 w 154825"/>
                <a:gd name="connsiteY8" fmla="*/ 9386 h 124464"/>
                <a:gd name="connsiteX9" fmla="*/ 93669 w 154825"/>
                <a:gd name="connsiteY9" fmla="*/ 10523 h 124464"/>
                <a:gd name="connsiteX10" fmla="*/ 92634 w 154825"/>
                <a:gd name="connsiteY10" fmla="*/ 14438 h 124464"/>
                <a:gd name="connsiteX11" fmla="*/ 91177 w 154825"/>
                <a:gd name="connsiteY11" fmla="*/ 16056 h 124464"/>
                <a:gd name="connsiteX12" fmla="*/ 83233 w 154825"/>
                <a:gd name="connsiteY12" fmla="*/ 21565 h 124464"/>
                <a:gd name="connsiteX13" fmla="*/ 56436 w 154825"/>
                <a:gd name="connsiteY13" fmla="*/ 38756 h 124464"/>
                <a:gd name="connsiteX14" fmla="*/ 77838 w 154825"/>
                <a:gd name="connsiteY14" fmla="*/ 36475 h 124464"/>
                <a:gd name="connsiteX15" fmla="*/ 89308 w 154825"/>
                <a:gd name="connsiteY15" fmla="*/ 55060 h 124464"/>
                <a:gd name="connsiteX16" fmla="*/ 97418 w 154825"/>
                <a:gd name="connsiteY16" fmla="*/ 68622 h 124464"/>
                <a:gd name="connsiteX17" fmla="*/ 125313 w 154825"/>
                <a:gd name="connsiteY17" fmla="*/ 54072 h 124464"/>
                <a:gd name="connsiteX18" fmla="*/ 154825 w 154825"/>
                <a:gd name="connsiteY18" fmla="*/ 45619 h 124464"/>
                <a:gd name="connsiteX19" fmla="*/ 140800 w 154825"/>
                <a:gd name="connsiteY19" fmla="*/ 61947 h 124464"/>
                <a:gd name="connsiteX20" fmla="*/ 128250 w 154825"/>
                <a:gd name="connsiteY20" fmla="*/ 64616 h 124464"/>
                <a:gd name="connsiteX21" fmla="*/ 118649 w 154825"/>
                <a:gd name="connsiteY21" fmla="*/ 68856 h 124464"/>
                <a:gd name="connsiteX22" fmla="*/ 124158 w 154825"/>
                <a:gd name="connsiteY22" fmla="*/ 79481 h 124464"/>
                <a:gd name="connsiteX23" fmla="*/ 131999 w 154825"/>
                <a:gd name="connsiteY23" fmla="*/ 74823 h 124464"/>
                <a:gd name="connsiteX24" fmla="*/ 131999 w 154825"/>
                <a:gd name="connsiteY24" fmla="*/ 74823 h 124464"/>
                <a:gd name="connsiteX25" fmla="*/ 145870 w 154825"/>
                <a:gd name="connsiteY25" fmla="*/ 82772 h 124464"/>
                <a:gd name="connsiteX26" fmla="*/ 133577 w 154825"/>
                <a:gd name="connsiteY26" fmla="*/ 89271 h 124464"/>
                <a:gd name="connsiteX27" fmla="*/ 131999 w 154825"/>
                <a:gd name="connsiteY27" fmla="*/ 104427 h 124464"/>
                <a:gd name="connsiteX28" fmla="*/ 131925 w 154825"/>
                <a:gd name="connsiteY28" fmla="*/ 106718 h 124464"/>
                <a:gd name="connsiteX29" fmla="*/ 129936 w 154825"/>
                <a:gd name="connsiteY29" fmla="*/ 110787 h 124464"/>
                <a:gd name="connsiteX30" fmla="*/ 108494 w 154825"/>
                <a:gd name="connsiteY30" fmla="*/ 124458 h 124464"/>
                <a:gd name="connsiteX31" fmla="*/ 44891 w 154825"/>
                <a:gd name="connsiteY31" fmla="*/ 86567 h 124464"/>
                <a:gd name="connsiteX32" fmla="*/ 3309 w 154825"/>
                <a:gd name="connsiteY32" fmla="*/ 36492 h 124464"/>
                <a:gd name="connsiteX33" fmla="*/ 0 w 154825"/>
                <a:gd name="connsiteY33" fmla="*/ 29200 h 124464"/>
                <a:gd name="connsiteX34" fmla="*/ 812 w 154825"/>
                <a:gd name="connsiteY34" fmla="*/ 27171 h 124464"/>
                <a:gd name="connsiteX35" fmla="*/ 10876 w 154825"/>
                <a:gd name="connsiteY35" fmla="*/ 27269 h 124464"/>
                <a:gd name="connsiteX36" fmla="*/ 25855 w 154825"/>
                <a:gd name="connsiteY36" fmla="*/ 30572 h 124464"/>
                <a:gd name="connsiteX37" fmla="*/ 28838 w 154825"/>
                <a:gd name="connsiteY37" fmla="*/ 27949 h 124464"/>
                <a:gd name="connsiteX38" fmla="*/ 35947 w 154825"/>
                <a:gd name="connsiteY38" fmla="*/ 8832 h 124464"/>
                <a:gd name="connsiteX39" fmla="*/ 39936 w 154825"/>
                <a:gd name="connsiteY39" fmla="*/ 9038 h 12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4825" h="124464">
                  <a:moveTo>
                    <a:pt x="39936" y="9038"/>
                  </a:moveTo>
                  <a:cubicBezTo>
                    <a:pt x="40262" y="12724"/>
                    <a:pt x="39268" y="17873"/>
                    <a:pt x="44440" y="18193"/>
                  </a:cubicBezTo>
                  <a:cubicBezTo>
                    <a:pt x="50703" y="18582"/>
                    <a:pt x="57636" y="23279"/>
                    <a:pt x="63254" y="18033"/>
                  </a:cubicBezTo>
                  <a:cubicBezTo>
                    <a:pt x="68443" y="13187"/>
                    <a:pt x="59825" y="13290"/>
                    <a:pt x="59053" y="10061"/>
                  </a:cubicBezTo>
                  <a:cubicBezTo>
                    <a:pt x="71340" y="7066"/>
                    <a:pt x="81827" y="-8067"/>
                    <a:pt x="95846" y="5689"/>
                  </a:cubicBezTo>
                  <a:cubicBezTo>
                    <a:pt x="96595" y="6283"/>
                    <a:pt x="96966" y="6974"/>
                    <a:pt x="96949" y="7752"/>
                  </a:cubicBezTo>
                  <a:cubicBezTo>
                    <a:pt x="96932" y="8580"/>
                    <a:pt x="96829" y="8992"/>
                    <a:pt x="96646" y="8980"/>
                  </a:cubicBezTo>
                  <a:cubicBezTo>
                    <a:pt x="95686" y="9872"/>
                    <a:pt x="94572" y="10118"/>
                    <a:pt x="93332" y="9741"/>
                  </a:cubicBezTo>
                  <a:cubicBezTo>
                    <a:pt x="92817" y="9569"/>
                    <a:pt x="92652" y="7786"/>
                    <a:pt x="91714" y="9386"/>
                  </a:cubicBezTo>
                  <a:cubicBezTo>
                    <a:pt x="92583" y="8889"/>
                    <a:pt x="93229" y="9255"/>
                    <a:pt x="93669" y="10523"/>
                  </a:cubicBezTo>
                  <a:cubicBezTo>
                    <a:pt x="93749" y="11947"/>
                    <a:pt x="93395" y="13227"/>
                    <a:pt x="92634" y="14438"/>
                  </a:cubicBezTo>
                  <a:cubicBezTo>
                    <a:pt x="92143" y="14993"/>
                    <a:pt x="91657" y="15501"/>
                    <a:pt x="91177" y="16056"/>
                  </a:cubicBezTo>
                  <a:cubicBezTo>
                    <a:pt x="88748" y="18267"/>
                    <a:pt x="85108" y="19068"/>
                    <a:pt x="83233" y="21565"/>
                  </a:cubicBezTo>
                  <a:cubicBezTo>
                    <a:pt x="76455" y="30595"/>
                    <a:pt x="68563" y="37698"/>
                    <a:pt x="56436" y="38756"/>
                  </a:cubicBezTo>
                  <a:cubicBezTo>
                    <a:pt x="63877" y="37915"/>
                    <a:pt x="70906" y="32241"/>
                    <a:pt x="77838" y="36475"/>
                  </a:cubicBezTo>
                  <a:cubicBezTo>
                    <a:pt x="84228" y="40379"/>
                    <a:pt x="81845" y="50991"/>
                    <a:pt x="89308" y="55060"/>
                  </a:cubicBezTo>
                  <a:cubicBezTo>
                    <a:pt x="98641" y="55489"/>
                    <a:pt x="93800" y="64593"/>
                    <a:pt x="97418" y="68622"/>
                  </a:cubicBezTo>
                  <a:cubicBezTo>
                    <a:pt x="110471" y="44951"/>
                    <a:pt x="112797" y="47340"/>
                    <a:pt x="125313" y="54072"/>
                  </a:cubicBezTo>
                  <a:cubicBezTo>
                    <a:pt x="131994" y="41253"/>
                    <a:pt x="131994" y="41253"/>
                    <a:pt x="154825" y="45619"/>
                  </a:cubicBezTo>
                  <a:cubicBezTo>
                    <a:pt x="150470" y="51626"/>
                    <a:pt x="143029" y="54192"/>
                    <a:pt x="140800" y="61947"/>
                  </a:cubicBezTo>
                  <a:cubicBezTo>
                    <a:pt x="139726" y="65696"/>
                    <a:pt x="133617" y="67622"/>
                    <a:pt x="128250" y="64616"/>
                  </a:cubicBezTo>
                  <a:cubicBezTo>
                    <a:pt x="123758" y="62096"/>
                    <a:pt x="121935" y="67548"/>
                    <a:pt x="118649" y="68856"/>
                  </a:cubicBezTo>
                  <a:cubicBezTo>
                    <a:pt x="120409" y="72503"/>
                    <a:pt x="121272" y="77383"/>
                    <a:pt x="124158" y="79481"/>
                  </a:cubicBezTo>
                  <a:cubicBezTo>
                    <a:pt x="127559" y="81950"/>
                    <a:pt x="126999" y="72737"/>
                    <a:pt x="131999" y="74823"/>
                  </a:cubicBezTo>
                  <a:lnTo>
                    <a:pt x="131999" y="74823"/>
                  </a:lnTo>
                  <a:cubicBezTo>
                    <a:pt x="135371" y="79658"/>
                    <a:pt x="142498" y="77869"/>
                    <a:pt x="145870" y="82772"/>
                  </a:cubicBezTo>
                  <a:cubicBezTo>
                    <a:pt x="145435" y="92442"/>
                    <a:pt x="133017" y="83155"/>
                    <a:pt x="133577" y="89271"/>
                  </a:cubicBezTo>
                  <a:cubicBezTo>
                    <a:pt x="134085" y="94814"/>
                    <a:pt x="126519" y="99026"/>
                    <a:pt x="131999" y="104427"/>
                  </a:cubicBezTo>
                  <a:cubicBezTo>
                    <a:pt x="131971" y="105192"/>
                    <a:pt x="131942" y="105953"/>
                    <a:pt x="131925" y="106718"/>
                  </a:cubicBezTo>
                  <a:cubicBezTo>
                    <a:pt x="131496" y="108187"/>
                    <a:pt x="130822" y="109542"/>
                    <a:pt x="129936" y="110787"/>
                  </a:cubicBezTo>
                  <a:cubicBezTo>
                    <a:pt x="122352" y="114645"/>
                    <a:pt x="118741" y="124766"/>
                    <a:pt x="108494" y="124458"/>
                  </a:cubicBezTo>
                  <a:cubicBezTo>
                    <a:pt x="83416" y="118354"/>
                    <a:pt x="62791" y="103992"/>
                    <a:pt x="44891" y="86567"/>
                  </a:cubicBezTo>
                  <a:cubicBezTo>
                    <a:pt x="29409" y="71491"/>
                    <a:pt x="15665" y="54426"/>
                    <a:pt x="3309" y="36492"/>
                  </a:cubicBezTo>
                  <a:cubicBezTo>
                    <a:pt x="1817" y="34326"/>
                    <a:pt x="1086" y="31646"/>
                    <a:pt x="0" y="29200"/>
                  </a:cubicBezTo>
                  <a:cubicBezTo>
                    <a:pt x="274" y="28526"/>
                    <a:pt x="543" y="27846"/>
                    <a:pt x="812" y="27171"/>
                  </a:cubicBezTo>
                  <a:cubicBezTo>
                    <a:pt x="4201" y="23519"/>
                    <a:pt x="7515" y="25085"/>
                    <a:pt x="10876" y="27269"/>
                  </a:cubicBezTo>
                  <a:cubicBezTo>
                    <a:pt x="15453" y="30240"/>
                    <a:pt x="20077" y="33115"/>
                    <a:pt x="25855" y="30572"/>
                  </a:cubicBezTo>
                  <a:cubicBezTo>
                    <a:pt x="26906" y="29749"/>
                    <a:pt x="27924" y="28909"/>
                    <a:pt x="28838" y="27949"/>
                  </a:cubicBezTo>
                  <a:cubicBezTo>
                    <a:pt x="33656" y="22479"/>
                    <a:pt x="31530" y="14433"/>
                    <a:pt x="35947" y="8832"/>
                  </a:cubicBezTo>
                  <a:cubicBezTo>
                    <a:pt x="37325" y="8152"/>
                    <a:pt x="38651" y="8192"/>
                    <a:pt x="39936" y="9038"/>
                  </a:cubicBezTo>
                  <a:close/>
                </a:path>
              </a:pathLst>
            </a:custGeom>
            <a:grpFill/>
            <a:ln w="5715" cap="flat">
              <a:noFill/>
              <a:prstDash val="solid"/>
              <a:miter/>
            </a:ln>
          </p:spPr>
          <p:txBody>
            <a:bodyPr rtlCol="0" anchor="ctr"/>
            <a:lstStyle/>
            <a:p>
              <a:endParaRPr lang="zh-CN" altLang="en-US"/>
            </a:p>
          </p:txBody>
        </p:sp>
        <p:sp>
          <p:nvSpPr>
            <p:cNvPr id="606" name="任意多边形: 形状 605">
              <a:extLst>
                <a:ext uri="{FF2B5EF4-FFF2-40B4-BE49-F238E27FC236}">
                  <a16:creationId xmlns:a16="http://schemas.microsoft.com/office/drawing/2014/main" id="{ABADEC3E-DEF4-3FF5-6103-220CAC4D3BB6}"/>
                </a:ext>
              </a:extLst>
            </p:cNvPr>
            <p:cNvSpPr/>
            <p:nvPr/>
          </p:nvSpPr>
          <p:spPr>
            <a:xfrm>
              <a:off x="3351685" y="1319769"/>
              <a:ext cx="162715" cy="123101"/>
            </a:xfrm>
            <a:custGeom>
              <a:avLst/>
              <a:gdLst>
                <a:gd name="connsiteX0" fmla="*/ 78930 w 162715"/>
                <a:gd name="connsiteY0" fmla="*/ 59923 h 123101"/>
                <a:gd name="connsiteX1" fmla="*/ 67917 w 162715"/>
                <a:gd name="connsiteY1" fmla="*/ 50196 h 123101"/>
                <a:gd name="connsiteX2" fmla="*/ 88571 w 162715"/>
                <a:gd name="connsiteY2" fmla="*/ 34617 h 123101"/>
                <a:gd name="connsiteX3" fmla="*/ 81147 w 162715"/>
                <a:gd name="connsiteY3" fmla="*/ 34771 h 123101"/>
                <a:gd name="connsiteX4" fmla="*/ 61631 w 162715"/>
                <a:gd name="connsiteY4" fmla="*/ 30885 h 123101"/>
                <a:gd name="connsiteX5" fmla="*/ 37890 w 162715"/>
                <a:gd name="connsiteY5" fmla="*/ 36497 h 123101"/>
                <a:gd name="connsiteX6" fmla="*/ 31958 w 162715"/>
                <a:gd name="connsiteY6" fmla="*/ 33348 h 123101"/>
                <a:gd name="connsiteX7" fmla="*/ 22100 w 162715"/>
                <a:gd name="connsiteY7" fmla="*/ 25559 h 123101"/>
                <a:gd name="connsiteX8" fmla="*/ 32896 w 162715"/>
                <a:gd name="connsiteY8" fmla="*/ 21164 h 123101"/>
                <a:gd name="connsiteX9" fmla="*/ 46029 w 162715"/>
                <a:gd name="connsiteY9" fmla="*/ 13906 h 123101"/>
                <a:gd name="connsiteX10" fmla="*/ 104762 w 162715"/>
                <a:gd name="connsiteY10" fmla="*/ 722 h 123101"/>
                <a:gd name="connsiteX11" fmla="*/ 121707 w 162715"/>
                <a:gd name="connsiteY11" fmla="*/ 3899 h 123101"/>
                <a:gd name="connsiteX12" fmla="*/ 114226 w 162715"/>
                <a:gd name="connsiteY12" fmla="*/ 42687 h 123101"/>
                <a:gd name="connsiteX13" fmla="*/ 108648 w 162715"/>
                <a:gd name="connsiteY13" fmla="*/ 63981 h 123101"/>
                <a:gd name="connsiteX14" fmla="*/ 120266 w 162715"/>
                <a:gd name="connsiteY14" fmla="*/ 47459 h 123101"/>
                <a:gd name="connsiteX15" fmla="*/ 137880 w 162715"/>
                <a:gd name="connsiteY15" fmla="*/ 53254 h 123101"/>
                <a:gd name="connsiteX16" fmla="*/ 141521 w 162715"/>
                <a:gd name="connsiteY16" fmla="*/ 51442 h 123101"/>
                <a:gd name="connsiteX17" fmla="*/ 144407 w 162715"/>
                <a:gd name="connsiteY17" fmla="*/ 47802 h 123101"/>
                <a:gd name="connsiteX18" fmla="*/ 155208 w 162715"/>
                <a:gd name="connsiteY18" fmla="*/ 46596 h 123101"/>
                <a:gd name="connsiteX19" fmla="*/ 161723 w 162715"/>
                <a:gd name="connsiteY19" fmla="*/ 64078 h 123101"/>
                <a:gd name="connsiteX20" fmla="*/ 155254 w 162715"/>
                <a:gd name="connsiteY20" fmla="*/ 72833 h 123101"/>
                <a:gd name="connsiteX21" fmla="*/ 155425 w 162715"/>
                <a:gd name="connsiteY21" fmla="*/ 83406 h 123101"/>
                <a:gd name="connsiteX22" fmla="*/ 155025 w 162715"/>
                <a:gd name="connsiteY22" fmla="*/ 103494 h 123101"/>
                <a:gd name="connsiteX23" fmla="*/ 142566 w 162715"/>
                <a:gd name="connsiteY23" fmla="*/ 106403 h 123101"/>
                <a:gd name="connsiteX24" fmla="*/ 122895 w 162715"/>
                <a:gd name="connsiteY24" fmla="*/ 97368 h 123101"/>
                <a:gd name="connsiteX25" fmla="*/ 107996 w 162715"/>
                <a:gd name="connsiteY25" fmla="*/ 99191 h 123101"/>
                <a:gd name="connsiteX26" fmla="*/ 106213 w 162715"/>
                <a:gd name="connsiteY26" fmla="*/ 101854 h 123101"/>
                <a:gd name="connsiteX27" fmla="*/ 95383 w 162715"/>
                <a:gd name="connsiteY27" fmla="*/ 119176 h 123101"/>
                <a:gd name="connsiteX28" fmla="*/ 95366 w 162715"/>
                <a:gd name="connsiteY28" fmla="*/ 119165 h 123101"/>
                <a:gd name="connsiteX29" fmla="*/ 82199 w 162715"/>
                <a:gd name="connsiteY29" fmla="*/ 122422 h 123101"/>
                <a:gd name="connsiteX30" fmla="*/ 82187 w 162715"/>
                <a:gd name="connsiteY30" fmla="*/ 122428 h 123101"/>
                <a:gd name="connsiteX31" fmla="*/ 78930 w 162715"/>
                <a:gd name="connsiteY31" fmla="*/ 122428 h 123101"/>
                <a:gd name="connsiteX32" fmla="*/ 78924 w 162715"/>
                <a:gd name="connsiteY32" fmla="*/ 122428 h 123101"/>
                <a:gd name="connsiteX33" fmla="*/ 71489 w 162715"/>
                <a:gd name="connsiteY33" fmla="*/ 113970 h 123101"/>
                <a:gd name="connsiteX34" fmla="*/ 76444 w 162715"/>
                <a:gd name="connsiteY34" fmla="*/ 108575 h 123101"/>
                <a:gd name="connsiteX35" fmla="*/ 78381 w 162715"/>
                <a:gd name="connsiteY35" fmla="*/ 109827 h 123101"/>
                <a:gd name="connsiteX36" fmla="*/ 77312 w 162715"/>
                <a:gd name="connsiteY36" fmla="*/ 108541 h 123101"/>
                <a:gd name="connsiteX37" fmla="*/ 69963 w 162715"/>
                <a:gd name="connsiteY37" fmla="*/ 114227 h 123101"/>
                <a:gd name="connsiteX38" fmla="*/ 58710 w 162715"/>
                <a:gd name="connsiteY38" fmla="*/ 100168 h 123101"/>
                <a:gd name="connsiteX39" fmla="*/ 54218 w 162715"/>
                <a:gd name="connsiteY39" fmla="*/ 99865 h 123101"/>
                <a:gd name="connsiteX40" fmla="*/ 53812 w 162715"/>
                <a:gd name="connsiteY40" fmla="*/ 90058 h 123101"/>
                <a:gd name="connsiteX41" fmla="*/ 65711 w 162715"/>
                <a:gd name="connsiteY41" fmla="*/ 81389 h 123101"/>
                <a:gd name="connsiteX42" fmla="*/ 41525 w 162715"/>
                <a:gd name="connsiteY42" fmla="*/ 99197 h 123101"/>
                <a:gd name="connsiteX43" fmla="*/ 38005 w 162715"/>
                <a:gd name="connsiteY43" fmla="*/ 101620 h 123101"/>
                <a:gd name="connsiteX44" fmla="*/ 34387 w 162715"/>
                <a:gd name="connsiteY44" fmla="*/ 103649 h 123101"/>
                <a:gd name="connsiteX45" fmla="*/ 30455 w 162715"/>
                <a:gd name="connsiteY45" fmla="*/ 104146 h 123101"/>
                <a:gd name="connsiteX46" fmla="*/ 24712 w 162715"/>
                <a:gd name="connsiteY46" fmla="*/ 104380 h 123101"/>
                <a:gd name="connsiteX47" fmla="*/ 19722 w 162715"/>
                <a:gd name="connsiteY47" fmla="*/ 102711 h 123101"/>
                <a:gd name="connsiteX48" fmla="*/ 9836 w 162715"/>
                <a:gd name="connsiteY48" fmla="*/ 102711 h 123101"/>
                <a:gd name="connsiteX49" fmla="*/ 8395 w 162715"/>
                <a:gd name="connsiteY49" fmla="*/ 100402 h 123101"/>
                <a:gd name="connsiteX50" fmla="*/ 7207 w 162715"/>
                <a:gd name="connsiteY50" fmla="*/ 99494 h 123101"/>
                <a:gd name="connsiteX51" fmla="*/ 6098 w 162715"/>
                <a:gd name="connsiteY51" fmla="*/ 100517 h 123101"/>
                <a:gd name="connsiteX52" fmla="*/ 3280 w 162715"/>
                <a:gd name="connsiteY52" fmla="*/ 99420 h 123101"/>
                <a:gd name="connsiteX53" fmla="*/ 3286 w 162715"/>
                <a:gd name="connsiteY53" fmla="*/ 99425 h 123101"/>
                <a:gd name="connsiteX54" fmla="*/ 0 w 162715"/>
                <a:gd name="connsiteY54" fmla="*/ 96139 h 123101"/>
                <a:gd name="connsiteX55" fmla="*/ 14585 w 162715"/>
                <a:gd name="connsiteY55" fmla="*/ 94082 h 123101"/>
                <a:gd name="connsiteX56" fmla="*/ 30290 w 162715"/>
                <a:gd name="connsiteY56" fmla="*/ 93036 h 123101"/>
                <a:gd name="connsiteX57" fmla="*/ 32838 w 162715"/>
                <a:gd name="connsiteY57" fmla="*/ 90110 h 123101"/>
                <a:gd name="connsiteX58" fmla="*/ 38336 w 162715"/>
                <a:gd name="connsiteY58" fmla="*/ 83257 h 123101"/>
                <a:gd name="connsiteX59" fmla="*/ 54721 w 162715"/>
                <a:gd name="connsiteY59" fmla="*/ 75811 h 123101"/>
                <a:gd name="connsiteX60" fmla="*/ 53732 w 162715"/>
                <a:gd name="connsiteY60" fmla="*/ 72050 h 123101"/>
                <a:gd name="connsiteX61" fmla="*/ 51744 w 162715"/>
                <a:gd name="connsiteY61" fmla="*/ 66678 h 123101"/>
                <a:gd name="connsiteX62" fmla="*/ 56710 w 162715"/>
                <a:gd name="connsiteY62" fmla="*/ 67175 h 123101"/>
                <a:gd name="connsiteX63" fmla="*/ 72660 w 162715"/>
                <a:gd name="connsiteY63" fmla="*/ 67370 h 123101"/>
                <a:gd name="connsiteX64" fmla="*/ 78930 w 162715"/>
                <a:gd name="connsiteY64" fmla="*/ 59923 h 123101"/>
                <a:gd name="connsiteX65" fmla="*/ 83142 w 162715"/>
                <a:gd name="connsiteY65" fmla="*/ 60483 h 123101"/>
                <a:gd name="connsiteX66" fmla="*/ 82119 w 162715"/>
                <a:gd name="connsiteY66" fmla="*/ 66695 h 123101"/>
                <a:gd name="connsiteX67" fmla="*/ 77775 w 162715"/>
                <a:gd name="connsiteY67" fmla="*/ 94270 h 123101"/>
                <a:gd name="connsiteX68" fmla="*/ 93509 w 162715"/>
                <a:gd name="connsiteY68" fmla="*/ 84709 h 123101"/>
                <a:gd name="connsiteX69" fmla="*/ 81484 w 162715"/>
                <a:gd name="connsiteY69" fmla="*/ 67598 h 123101"/>
                <a:gd name="connsiteX70" fmla="*/ 87045 w 162715"/>
                <a:gd name="connsiteY70" fmla="*/ 60180 h 123101"/>
                <a:gd name="connsiteX71" fmla="*/ 86965 w 162715"/>
                <a:gd name="connsiteY71" fmla="*/ 58809 h 123101"/>
                <a:gd name="connsiteX72" fmla="*/ 85736 w 162715"/>
                <a:gd name="connsiteY72" fmla="*/ 60100 h 123101"/>
                <a:gd name="connsiteX73" fmla="*/ 78930 w 162715"/>
                <a:gd name="connsiteY73" fmla="*/ 59923 h 123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62715" h="123101">
                  <a:moveTo>
                    <a:pt x="78930" y="59923"/>
                  </a:moveTo>
                  <a:cubicBezTo>
                    <a:pt x="76095" y="57420"/>
                    <a:pt x="73255" y="54911"/>
                    <a:pt x="67917" y="50196"/>
                  </a:cubicBezTo>
                  <a:cubicBezTo>
                    <a:pt x="82547" y="51236"/>
                    <a:pt x="82793" y="40349"/>
                    <a:pt x="88571" y="34617"/>
                  </a:cubicBezTo>
                  <a:cubicBezTo>
                    <a:pt x="85045" y="30577"/>
                    <a:pt x="82965" y="35949"/>
                    <a:pt x="81147" y="34771"/>
                  </a:cubicBezTo>
                  <a:cubicBezTo>
                    <a:pt x="70203" y="27651"/>
                    <a:pt x="70077" y="27096"/>
                    <a:pt x="61631" y="30885"/>
                  </a:cubicBezTo>
                  <a:cubicBezTo>
                    <a:pt x="53995" y="34309"/>
                    <a:pt x="45531" y="33366"/>
                    <a:pt x="37890" y="36497"/>
                  </a:cubicBezTo>
                  <a:cubicBezTo>
                    <a:pt x="35553" y="37458"/>
                    <a:pt x="31570" y="37103"/>
                    <a:pt x="31958" y="33348"/>
                  </a:cubicBezTo>
                  <a:cubicBezTo>
                    <a:pt x="32736" y="25873"/>
                    <a:pt x="25489" y="28079"/>
                    <a:pt x="22100" y="25559"/>
                  </a:cubicBezTo>
                  <a:cubicBezTo>
                    <a:pt x="25557" y="21918"/>
                    <a:pt x="29335" y="19507"/>
                    <a:pt x="32896" y="21164"/>
                  </a:cubicBezTo>
                  <a:cubicBezTo>
                    <a:pt x="41222" y="25045"/>
                    <a:pt x="43508" y="19644"/>
                    <a:pt x="46029" y="13906"/>
                  </a:cubicBezTo>
                  <a:cubicBezTo>
                    <a:pt x="65271" y="8020"/>
                    <a:pt x="85108" y="4768"/>
                    <a:pt x="104762" y="722"/>
                  </a:cubicBezTo>
                  <a:cubicBezTo>
                    <a:pt x="110728" y="-507"/>
                    <a:pt x="116700" y="-587"/>
                    <a:pt x="121707" y="3899"/>
                  </a:cubicBezTo>
                  <a:cubicBezTo>
                    <a:pt x="128353" y="18809"/>
                    <a:pt x="125147" y="33217"/>
                    <a:pt x="114226" y="42687"/>
                  </a:cubicBezTo>
                  <a:cubicBezTo>
                    <a:pt x="108036" y="48053"/>
                    <a:pt x="107642" y="55986"/>
                    <a:pt x="108648" y="63981"/>
                  </a:cubicBezTo>
                  <a:cubicBezTo>
                    <a:pt x="110357" y="56820"/>
                    <a:pt x="114831" y="51682"/>
                    <a:pt x="120266" y="47459"/>
                  </a:cubicBezTo>
                  <a:cubicBezTo>
                    <a:pt x="129691" y="40138"/>
                    <a:pt x="133325" y="41949"/>
                    <a:pt x="137880" y="53254"/>
                  </a:cubicBezTo>
                  <a:cubicBezTo>
                    <a:pt x="139972" y="58437"/>
                    <a:pt x="139806" y="51265"/>
                    <a:pt x="141521" y="51442"/>
                  </a:cubicBezTo>
                  <a:cubicBezTo>
                    <a:pt x="142338" y="50082"/>
                    <a:pt x="143315" y="48905"/>
                    <a:pt x="144407" y="47802"/>
                  </a:cubicBezTo>
                  <a:cubicBezTo>
                    <a:pt x="147761" y="45116"/>
                    <a:pt x="151270" y="43893"/>
                    <a:pt x="155208" y="46596"/>
                  </a:cubicBezTo>
                  <a:cubicBezTo>
                    <a:pt x="160597" y="51076"/>
                    <a:pt x="157523" y="58523"/>
                    <a:pt x="161723" y="64078"/>
                  </a:cubicBezTo>
                  <a:cubicBezTo>
                    <a:pt x="165135" y="68581"/>
                    <a:pt x="158951" y="70462"/>
                    <a:pt x="155254" y="72833"/>
                  </a:cubicBezTo>
                  <a:cubicBezTo>
                    <a:pt x="147927" y="77531"/>
                    <a:pt x="148213" y="78686"/>
                    <a:pt x="155425" y="83406"/>
                  </a:cubicBezTo>
                  <a:cubicBezTo>
                    <a:pt x="163066" y="88407"/>
                    <a:pt x="162912" y="97819"/>
                    <a:pt x="155025" y="103494"/>
                  </a:cubicBezTo>
                  <a:cubicBezTo>
                    <a:pt x="151316" y="106163"/>
                    <a:pt x="146938" y="106620"/>
                    <a:pt x="142566" y="106403"/>
                  </a:cubicBezTo>
                  <a:cubicBezTo>
                    <a:pt x="134903" y="106020"/>
                    <a:pt x="127839" y="105140"/>
                    <a:pt x="122895" y="97368"/>
                  </a:cubicBezTo>
                  <a:cubicBezTo>
                    <a:pt x="121918" y="95831"/>
                    <a:pt x="115340" y="108609"/>
                    <a:pt x="107996" y="99191"/>
                  </a:cubicBezTo>
                  <a:cubicBezTo>
                    <a:pt x="105093" y="95470"/>
                    <a:pt x="106705" y="101020"/>
                    <a:pt x="106213" y="101854"/>
                  </a:cubicBezTo>
                  <a:cubicBezTo>
                    <a:pt x="102744" y="107718"/>
                    <a:pt x="102990" y="115844"/>
                    <a:pt x="95383" y="119176"/>
                  </a:cubicBezTo>
                  <a:lnTo>
                    <a:pt x="95366" y="119165"/>
                  </a:lnTo>
                  <a:cubicBezTo>
                    <a:pt x="91560" y="122611"/>
                    <a:pt x="85959" y="118788"/>
                    <a:pt x="82199" y="122422"/>
                  </a:cubicBezTo>
                  <a:lnTo>
                    <a:pt x="82187" y="122428"/>
                  </a:lnTo>
                  <a:cubicBezTo>
                    <a:pt x="81102" y="123325"/>
                    <a:pt x="80016" y="123325"/>
                    <a:pt x="78930" y="122428"/>
                  </a:cubicBezTo>
                  <a:lnTo>
                    <a:pt x="78924" y="122428"/>
                  </a:lnTo>
                  <a:cubicBezTo>
                    <a:pt x="77690" y="118513"/>
                    <a:pt x="72598" y="117993"/>
                    <a:pt x="71489" y="113970"/>
                  </a:cubicBezTo>
                  <a:cubicBezTo>
                    <a:pt x="72895" y="111947"/>
                    <a:pt x="74004" y="109632"/>
                    <a:pt x="76444" y="108575"/>
                  </a:cubicBezTo>
                  <a:cubicBezTo>
                    <a:pt x="77587" y="108186"/>
                    <a:pt x="77855" y="109204"/>
                    <a:pt x="78381" y="109827"/>
                  </a:cubicBezTo>
                  <a:cubicBezTo>
                    <a:pt x="79101" y="109049"/>
                    <a:pt x="78753" y="108626"/>
                    <a:pt x="77312" y="108541"/>
                  </a:cubicBezTo>
                  <a:cubicBezTo>
                    <a:pt x="73432" y="108598"/>
                    <a:pt x="73072" y="113158"/>
                    <a:pt x="69963" y="114227"/>
                  </a:cubicBezTo>
                  <a:cubicBezTo>
                    <a:pt x="63899" y="111473"/>
                    <a:pt x="50532" y="114633"/>
                    <a:pt x="58710" y="100168"/>
                  </a:cubicBezTo>
                  <a:cubicBezTo>
                    <a:pt x="59219" y="99265"/>
                    <a:pt x="55721" y="100540"/>
                    <a:pt x="54218" y="99865"/>
                  </a:cubicBezTo>
                  <a:cubicBezTo>
                    <a:pt x="47589" y="96888"/>
                    <a:pt x="47097" y="93390"/>
                    <a:pt x="53812" y="90058"/>
                  </a:cubicBezTo>
                  <a:cubicBezTo>
                    <a:pt x="59076" y="87447"/>
                    <a:pt x="63099" y="83366"/>
                    <a:pt x="65711" y="81389"/>
                  </a:cubicBezTo>
                  <a:cubicBezTo>
                    <a:pt x="59807" y="87509"/>
                    <a:pt x="48966" y="91099"/>
                    <a:pt x="41525" y="99197"/>
                  </a:cubicBezTo>
                  <a:cubicBezTo>
                    <a:pt x="40399" y="100065"/>
                    <a:pt x="39199" y="100854"/>
                    <a:pt x="38005" y="101620"/>
                  </a:cubicBezTo>
                  <a:cubicBezTo>
                    <a:pt x="36873" y="102414"/>
                    <a:pt x="35639" y="103071"/>
                    <a:pt x="34387" y="103649"/>
                  </a:cubicBezTo>
                  <a:cubicBezTo>
                    <a:pt x="33118" y="104106"/>
                    <a:pt x="31793" y="104260"/>
                    <a:pt x="30455" y="104146"/>
                  </a:cubicBezTo>
                  <a:cubicBezTo>
                    <a:pt x="28495" y="102557"/>
                    <a:pt x="26586" y="102797"/>
                    <a:pt x="24712" y="104380"/>
                  </a:cubicBezTo>
                  <a:cubicBezTo>
                    <a:pt x="22763" y="104654"/>
                    <a:pt x="20928" y="104614"/>
                    <a:pt x="19722" y="102711"/>
                  </a:cubicBezTo>
                  <a:cubicBezTo>
                    <a:pt x="16425" y="102711"/>
                    <a:pt x="13133" y="102711"/>
                    <a:pt x="9836" y="102711"/>
                  </a:cubicBezTo>
                  <a:cubicBezTo>
                    <a:pt x="8801" y="102288"/>
                    <a:pt x="8327" y="101523"/>
                    <a:pt x="8395" y="100402"/>
                  </a:cubicBezTo>
                  <a:cubicBezTo>
                    <a:pt x="8372" y="100397"/>
                    <a:pt x="7207" y="99494"/>
                    <a:pt x="7207" y="99494"/>
                  </a:cubicBezTo>
                  <a:cubicBezTo>
                    <a:pt x="7207" y="99494"/>
                    <a:pt x="6126" y="100500"/>
                    <a:pt x="6098" y="100517"/>
                  </a:cubicBezTo>
                  <a:cubicBezTo>
                    <a:pt x="4909" y="100740"/>
                    <a:pt x="3978" y="100363"/>
                    <a:pt x="3280" y="99420"/>
                  </a:cubicBezTo>
                  <a:lnTo>
                    <a:pt x="3286" y="99425"/>
                  </a:lnTo>
                  <a:cubicBezTo>
                    <a:pt x="2217" y="98299"/>
                    <a:pt x="1109" y="97219"/>
                    <a:pt x="0" y="96139"/>
                  </a:cubicBezTo>
                  <a:cubicBezTo>
                    <a:pt x="7127" y="92367"/>
                    <a:pt x="7430" y="91516"/>
                    <a:pt x="14585" y="94082"/>
                  </a:cubicBezTo>
                  <a:cubicBezTo>
                    <a:pt x="20437" y="96179"/>
                    <a:pt x="25186" y="95053"/>
                    <a:pt x="30290" y="93036"/>
                  </a:cubicBezTo>
                  <a:cubicBezTo>
                    <a:pt x="31610" y="92516"/>
                    <a:pt x="34170" y="92419"/>
                    <a:pt x="32838" y="90110"/>
                  </a:cubicBezTo>
                  <a:cubicBezTo>
                    <a:pt x="28626" y="82812"/>
                    <a:pt x="34341" y="82217"/>
                    <a:pt x="38336" y="83257"/>
                  </a:cubicBezTo>
                  <a:cubicBezTo>
                    <a:pt x="46131" y="85281"/>
                    <a:pt x="47795" y="75925"/>
                    <a:pt x="54721" y="75811"/>
                  </a:cubicBezTo>
                  <a:cubicBezTo>
                    <a:pt x="58687" y="75742"/>
                    <a:pt x="54784" y="73119"/>
                    <a:pt x="53732" y="72050"/>
                  </a:cubicBezTo>
                  <a:cubicBezTo>
                    <a:pt x="52189" y="70485"/>
                    <a:pt x="50183" y="69004"/>
                    <a:pt x="51744" y="66678"/>
                  </a:cubicBezTo>
                  <a:cubicBezTo>
                    <a:pt x="53595" y="63918"/>
                    <a:pt x="56218" y="67490"/>
                    <a:pt x="56710" y="67175"/>
                  </a:cubicBezTo>
                  <a:cubicBezTo>
                    <a:pt x="62242" y="63632"/>
                    <a:pt x="67591" y="71433"/>
                    <a:pt x="72660" y="67370"/>
                  </a:cubicBezTo>
                  <a:cubicBezTo>
                    <a:pt x="75141" y="65347"/>
                    <a:pt x="76867" y="62421"/>
                    <a:pt x="78930" y="59923"/>
                  </a:cubicBezTo>
                  <a:cubicBezTo>
                    <a:pt x="80444" y="59237"/>
                    <a:pt x="81845" y="59466"/>
                    <a:pt x="83142" y="60483"/>
                  </a:cubicBezTo>
                  <a:cubicBezTo>
                    <a:pt x="84291" y="62804"/>
                    <a:pt x="83942" y="64872"/>
                    <a:pt x="82119" y="66695"/>
                  </a:cubicBezTo>
                  <a:cubicBezTo>
                    <a:pt x="79107" y="74999"/>
                    <a:pt x="80879" y="83898"/>
                    <a:pt x="77775" y="94270"/>
                  </a:cubicBezTo>
                  <a:cubicBezTo>
                    <a:pt x="84708" y="92327"/>
                    <a:pt x="86999" y="86429"/>
                    <a:pt x="93509" y="84709"/>
                  </a:cubicBezTo>
                  <a:cubicBezTo>
                    <a:pt x="85462" y="80857"/>
                    <a:pt x="77975" y="77514"/>
                    <a:pt x="81484" y="67598"/>
                  </a:cubicBezTo>
                  <a:cubicBezTo>
                    <a:pt x="83479" y="65238"/>
                    <a:pt x="85605" y="62964"/>
                    <a:pt x="87045" y="60180"/>
                  </a:cubicBezTo>
                  <a:cubicBezTo>
                    <a:pt x="87085" y="60106"/>
                    <a:pt x="89114" y="59569"/>
                    <a:pt x="86965" y="58809"/>
                  </a:cubicBezTo>
                  <a:cubicBezTo>
                    <a:pt x="85068" y="58140"/>
                    <a:pt x="87817" y="59226"/>
                    <a:pt x="85736" y="60100"/>
                  </a:cubicBezTo>
                  <a:cubicBezTo>
                    <a:pt x="83370" y="61775"/>
                    <a:pt x="81256" y="57529"/>
                    <a:pt x="78930" y="59923"/>
                  </a:cubicBezTo>
                  <a:close/>
                </a:path>
              </a:pathLst>
            </a:custGeom>
            <a:grpFill/>
            <a:ln w="5715" cap="flat">
              <a:noFill/>
              <a:prstDash val="solid"/>
              <a:miter/>
            </a:ln>
          </p:spPr>
          <p:txBody>
            <a:bodyPr rtlCol="0" anchor="ctr"/>
            <a:lstStyle/>
            <a:p>
              <a:endParaRPr lang="zh-CN" altLang="en-US"/>
            </a:p>
          </p:txBody>
        </p:sp>
        <p:sp>
          <p:nvSpPr>
            <p:cNvPr id="607" name="任意多边形: 形状 606">
              <a:extLst>
                <a:ext uri="{FF2B5EF4-FFF2-40B4-BE49-F238E27FC236}">
                  <a16:creationId xmlns:a16="http://schemas.microsoft.com/office/drawing/2014/main" id="{2FDEF4A7-74FB-0575-9F23-D242BA4F5035}"/>
                </a:ext>
              </a:extLst>
            </p:cNvPr>
            <p:cNvSpPr/>
            <p:nvPr/>
          </p:nvSpPr>
          <p:spPr>
            <a:xfrm>
              <a:off x="2973169" y="2331643"/>
              <a:ext cx="126199" cy="108516"/>
            </a:xfrm>
            <a:custGeom>
              <a:avLst/>
              <a:gdLst>
                <a:gd name="connsiteX0" fmla="*/ 75969 w 126199"/>
                <a:gd name="connsiteY0" fmla="*/ 74349 h 108516"/>
                <a:gd name="connsiteX1" fmla="*/ 72678 w 126199"/>
                <a:gd name="connsiteY1" fmla="*/ 84219 h 108516"/>
                <a:gd name="connsiteX2" fmla="*/ 72683 w 126199"/>
                <a:gd name="connsiteY2" fmla="*/ 84219 h 108516"/>
                <a:gd name="connsiteX3" fmla="*/ 69392 w 126199"/>
                <a:gd name="connsiteY3" fmla="*/ 97381 h 108516"/>
                <a:gd name="connsiteX4" fmla="*/ 69397 w 126199"/>
                <a:gd name="connsiteY4" fmla="*/ 97381 h 108516"/>
                <a:gd name="connsiteX5" fmla="*/ 62819 w 126199"/>
                <a:gd name="connsiteY5" fmla="*/ 103958 h 108516"/>
                <a:gd name="connsiteX6" fmla="*/ 62819 w 126199"/>
                <a:gd name="connsiteY6" fmla="*/ 103958 h 108516"/>
                <a:gd name="connsiteX7" fmla="*/ 56487 w 126199"/>
                <a:gd name="connsiteY7" fmla="*/ 95186 h 108516"/>
                <a:gd name="connsiteX8" fmla="*/ 40834 w 126199"/>
                <a:gd name="connsiteY8" fmla="*/ 105176 h 108516"/>
                <a:gd name="connsiteX9" fmla="*/ 33227 w 126199"/>
                <a:gd name="connsiteY9" fmla="*/ 103953 h 108516"/>
                <a:gd name="connsiteX10" fmla="*/ 33198 w 126199"/>
                <a:gd name="connsiteY10" fmla="*/ 101673 h 108516"/>
                <a:gd name="connsiteX11" fmla="*/ 50309 w 126199"/>
                <a:gd name="connsiteY11" fmla="*/ 80378 h 108516"/>
                <a:gd name="connsiteX12" fmla="*/ 36193 w 126199"/>
                <a:gd name="connsiteY12" fmla="*/ 86225 h 108516"/>
                <a:gd name="connsiteX13" fmla="*/ 10316 w 126199"/>
                <a:gd name="connsiteY13" fmla="*/ 86242 h 108516"/>
                <a:gd name="connsiteX14" fmla="*/ 0 w 126199"/>
                <a:gd name="connsiteY14" fmla="*/ 83882 h 108516"/>
                <a:gd name="connsiteX15" fmla="*/ 12287 w 126199"/>
                <a:gd name="connsiteY15" fmla="*/ 47694 h 108516"/>
                <a:gd name="connsiteX16" fmla="*/ 34107 w 126199"/>
                <a:gd name="connsiteY16" fmla="*/ 23766 h 108516"/>
                <a:gd name="connsiteX17" fmla="*/ 37228 w 126199"/>
                <a:gd name="connsiteY17" fmla="*/ 22880 h 108516"/>
                <a:gd name="connsiteX18" fmla="*/ 32444 w 126199"/>
                <a:gd name="connsiteY18" fmla="*/ 24377 h 108516"/>
                <a:gd name="connsiteX19" fmla="*/ 22557 w 126199"/>
                <a:gd name="connsiteY19" fmla="*/ 21548 h 108516"/>
                <a:gd name="connsiteX20" fmla="*/ 23689 w 126199"/>
                <a:gd name="connsiteY20" fmla="*/ 18376 h 108516"/>
                <a:gd name="connsiteX21" fmla="*/ 26152 w 126199"/>
                <a:gd name="connsiteY21" fmla="*/ 13633 h 108516"/>
                <a:gd name="connsiteX22" fmla="*/ 26815 w 126199"/>
                <a:gd name="connsiteY22" fmla="*/ 11844 h 108516"/>
                <a:gd name="connsiteX23" fmla="*/ 56676 w 126199"/>
                <a:gd name="connsiteY23" fmla="*/ 6352 h 108516"/>
                <a:gd name="connsiteX24" fmla="*/ 49658 w 126199"/>
                <a:gd name="connsiteY24" fmla="*/ 11861 h 108516"/>
                <a:gd name="connsiteX25" fmla="*/ 49652 w 126199"/>
                <a:gd name="connsiteY25" fmla="*/ 11861 h 108516"/>
                <a:gd name="connsiteX26" fmla="*/ 78610 w 126199"/>
                <a:gd name="connsiteY26" fmla="*/ 10884 h 108516"/>
                <a:gd name="connsiteX27" fmla="*/ 93663 w 126199"/>
                <a:gd name="connsiteY27" fmla="*/ 2866 h 108516"/>
                <a:gd name="connsiteX28" fmla="*/ 98647 w 126199"/>
                <a:gd name="connsiteY28" fmla="*/ 2574 h 108516"/>
                <a:gd name="connsiteX29" fmla="*/ 112946 w 126199"/>
                <a:gd name="connsiteY29" fmla="*/ 5843 h 108516"/>
                <a:gd name="connsiteX30" fmla="*/ 118421 w 126199"/>
                <a:gd name="connsiteY30" fmla="*/ 2317 h 108516"/>
                <a:gd name="connsiteX31" fmla="*/ 125387 w 126199"/>
                <a:gd name="connsiteY31" fmla="*/ 2952 h 108516"/>
                <a:gd name="connsiteX32" fmla="*/ 123078 w 126199"/>
                <a:gd name="connsiteY32" fmla="*/ 9027 h 108516"/>
                <a:gd name="connsiteX33" fmla="*/ 112134 w 126199"/>
                <a:gd name="connsiteY33" fmla="*/ 18445 h 108516"/>
                <a:gd name="connsiteX34" fmla="*/ 112128 w 126199"/>
                <a:gd name="connsiteY34" fmla="*/ 18439 h 108516"/>
                <a:gd name="connsiteX35" fmla="*/ 116546 w 126199"/>
                <a:gd name="connsiteY35" fmla="*/ 23903 h 108516"/>
                <a:gd name="connsiteX36" fmla="*/ 114266 w 126199"/>
                <a:gd name="connsiteY36" fmla="*/ 39516 h 108516"/>
                <a:gd name="connsiteX37" fmla="*/ 107259 w 126199"/>
                <a:gd name="connsiteY37" fmla="*/ 43042 h 108516"/>
                <a:gd name="connsiteX38" fmla="*/ 98984 w 126199"/>
                <a:gd name="connsiteY38" fmla="*/ 48049 h 108516"/>
                <a:gd name="connsiteX39" fmla="*/ 98978 w 126199"/>
                <a:gd name="connsiteY39" fmla="*/ 48049 h 108516"/>
                <a:gd name="connsiteX40" fmla="*/ 92412 w 126199"/>
                <a:gd name="connsiteY40" fmla="*/ 55084 h 108516"/>
                <a:gd name="connsiteX41" fmla="*/ 75964 w 126199"/>
                <a:gd name="connsiteY41" fmla="*/ 74360 h 108516"/>
                <a:gd name="connsiteX42" fmla="*/ 75969 w 126199"/>
                <a:gd name="connsiteY42" fmla="*/ 74360 h 108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26199" h="108516">
                  <a:moveTo>
                    <a:pt x="75969" y="74349"/>
                  </a:moveTo>
                  <a:cubicBezTo>
                    <a:pt x="72106" y="76715"/>
                    <a:pt x="72803" y="80601"/>
                    <a:pt x="72678" y="84219"/>
                  </a:cubicBezTo>
                  <a:lnTo>
                    <a:pt x="72683" y="84219"/>
                  </a:lnTo>
                  <a:cubicBezTo>
                    <a:pt x="62448" y="87454"/>
                    <a:pt x="62265" y="88179"/>
                    <a:pt x="69392" y="97381"/>
                  </a:cubicBezTo>
                  <a:lnTo>
                    <a:pt x="69397" y="97381"/>
                  </a:lnTo>
                  <a:cubicBezTo>
                    <a:pt x="68146" y="100518"/>
                    <a:pt x="65951" y="102707"/>
                    <a:pt x="62819" y="103958"/>
                  </a:cubicBezTo>
                  <a:lnTo>
                    <a:pt x="62819" y="103958"/>
                  </a:lnTo>
                  <a:cubicBezTo>
                    <a:pt x="60710" y="101032"/>
                    <a:pt x="58596" y="98106"/>
                    <a:pt x="56487" y="95186"/>
                  </a:cubicBezTo>
                  <a:cubicBezTo>
                    <a:pt x="51475" y="98826"/>
                    <a:pt x="44280" y="98935"/>
                    <a:pt x="40834" y="105176"/>
                  </a:cubicBezTo>
                  <a:cubicBezTo>
                    <a:pt x="37365" y="111462"/>
                    <a:pt x="35250" y="107605"/>
                    <a:pt x="33227" y="103953"/>
                  </a:cubicBezTo>
                  <a:cubicBezTo>
                    <a:pt x="33221" y="103193"/>
                    <a:pt x="33216" y="102433"/>
                    <a:pt x="33198" y="101673"/>
                  </a:cubicBezTo>
                  <a:cubicBezTo>
                    <a:pt x="34947" y="92311"/>
                    <a:pt x="43811" y="88557"/>
                    <a:pt x="50309" y="80378"/>
                  </a:cubicBezTo>
                  <a:cubicBezTo>
                    <a:pt x="44503" y="82882"/>
                    <a:pt x="41142" y="86825"/>
                    <a:pt x="36193" y="86225"/>
                  </a:cubicBezTo>
                  <a:cubicBezTo>
                    <a:pt x="27586" y="81047"/>
                    <a:pt x="19277" y="77149"/>
                    <a:pt x="10316" y="86242"/>
                  </a:cubicBezTo>
                  <a:cubicBezTo>
                    <a:pt x="6915" y="89694"/>
                    <a:pt x="2360" y="89425"/>
                    <a:pt x="0" y="83882"/>
                  </a:cubicBezTo>
                  <a:cubicBezTo>
                    <a:pt x="1589" y="70966"/>
                    <a:pt x="5481" y="58833"/>
                    <a:pt x="12287" y="47694"/>
                  </a:cubicBezTo>
                  <a:cubicBezTo>
                    <a:pt x="19414" y="39573"/>
                    <a:pt x="22517" y="27783"/>
                    <a:pt x="34107" y="23766"/>
                  </a:cubicBezTo>
                  <a:cubicBezTo>
                    <a:pt x="34924" y="22731"/>
                    <a:pt x="35976" y="22451"/>
                    <a:pt x="37228" y="22880"/>
                  </a:cubicBezTo>
                  <a:cubicBezTo>
                    <a:pt x="34936" y="21125"/>
                    <a:pt x="34170" y="24251"/>
                    <a:pt x="32444" y="24377"/>
                  </a:cubicBezTo>
                  <a:cubicBezTo>
                    <a:pt x="28638" y="25177"/>
                    <a:pt x="25140" y="24954"/>
                    <a:pt x="22557" y="21548"/>
                  </a:cubicBezTo>
                  <a:cubicBezTo>
                    <a:pt x="22934" y="20491"/>
                    <a:pt x="23311" y="19434"/>
                    <a:pt x="23689" y="18376"/>
                  </a:cubicBezTo>
                  <a:cubicBezTo>
                    <a:pt x="24917" y="17005"/>
                    <a:pt x="26135" y="15627"/>
                    <a:pt x="26152" y="13633"/>
                  </a:cubicBezTo>
                  <a:cubicBezTo>
                    <a:pt x="25820" y="12833"/>
                    <a:pt x="26038" y="12233"/>
                    <a:pt x="26815" y="11844"/>
                  </a:cubicBezTo>
                  <a:cubicBezTo>
                    <a:pt x="35873" y="5672"/>
                    <a:pt x="45423" y="2123"/>
                    <a:pt x="56676" y="6352"/>
                  </a:cubicBezTo>
                  <a:cubicBezTo>
                    <a:pt x="54264" y="8244"/>
                    <a:pt x="51961" y="10050"/>
                    <a:pt x="49658" y="11861"/>
                  </a:cubicBezTo>
                  <a:lnTo>
                    <a:pt x="49652" y="11861"/>
                  </a:lnTo>
                  <a:cubicBezTo>
                    <a:pt x="59299" y="13244"/>
                    <a:pt x="68591" y="8918"/>
                    <a:pt x="78610" y="10884"/>
                  </a:cubicBezTo>
                  <a:cubicBezTo>
                    <a:pt x="83622" y="11867"/>
                    <a:pt x="90371" y="8181"/>
                    <a:pt x="93663" y="2866"/>
                  </a:cubicBezTo>
                  <a:cubicBezTo>
                    <a:pt x="95858" y="-677"/>
                    <a:pt x="97269" y="-1118"/>
                    <a:pt x="98647" y="2574"/>
                  </a:cubicBezTo>
                  <a:cubicBezTo>
                    <a:pt x="101887" y="11261"/>
                    <a:pt x="107265" y="8987"/>
                    <a:pt x="112946" y="5843"/>
                  </a:cubicBezTo>
                  <a:cubicBezTo>
                    <a:pt x="114843" y="4792"/>
                    <a:pt x="116477" y="3243"/>
                    <a:pt x="118421" y="2317"/>
                  </a:cubicBezTo>
                  <a:cubicBezTo>
                    <a:pt x="120746" y="1203"/>
                    <a:pt x="123404" y="-655"/>
                    <a:pt x="125387" y="2952"/>
                  </a:cubicBezTo>
                  <a:cubicBezTo>
                    <a:pt x="127004" y="5895"/>
                    <a:pt x="126193" y="7226"/>
                    <a:pt x="123078" y="9027"/>
                  </a:cubicBezTo>
                  <a:cubicBezTo>
                    <a:pt x="118981" y="11393"/>
                    <a:pt x="115740" y="15239"/>
                    <a:pt x="112134" y="18445"/>
                  </a:cubicBezTo>
                  <a:lnTo>
                    <a:pt x="112128" y="18439"/>
                  </a:lnTo>
                  <a:cubicBezTo>
                    <a:pt x="114626" y="19576"/>
                    <a:pt x="118140" y="22377"/>
                    <a:pt x="116546" y="23903"/>
                  </a:cubicBezTo>
                  <a:cubicBezTo>
                    <a:pt x="111311" y="28898"/>
                    <a:pt x="109951" y="32509"/>
                    <a:pt x="114266" y="39516"/>
                  </a:cubicBezTo>
                  <a:cubicBezTo>
                    <a:pt x="116689" y="43448"/>
                    <a:pt x="110808" y="45865"/>
                    <a:pt x="107259" y="43042"/>
                  </a:cubicBezTo>
                  <a:cubicBezTo>
                    <a:pt x="99030" y="36487"/>
                    <a:pt x="100247" y="43985"/>
                    <a:pt x="98984" y="48049"/>
                  </a:cubicBezTo>
                  <a:lnTo>
                    <a:pt x="98978" y="48049"/>
                  </a:lnTo>
                  <a:cubicBezTo>
                    <a:pt x="96698" y="50380"/>
                    <a:pt x="92852" y="52449"/>
                    <a:pt x="92412" y="55084"/>
                  </a:cubicBezTo>
                  <a:cubicBezTo>
                    <a:pt x="90737" y="65097"/>
                    <a:pt x="84039" y="70166"/>
                    <a:pt x="75964" y="74360"/>
                  </a:cubicBezTo>
                  <a:lnTo>
                    <a:pt x="75969" y="74360"/>
                  </a:lnTo>
                  <a:close/>
                </a:path>
              </a:pathLst>
            </a:custGeom>
            <a:grpFill/>
            <a:ln w="5715" cap="flat">
              <a:noFill/>
              <a:prstDash val="solid"/>
              <a:miter/>
            </a:ln>
          </p:spPr>
          <p:txBody>
            <a:bodyPr rtlCol="0" anchor="ctr"/>
            <a:lstStyle/>
            <a:p>
              <a:endParaRPr lang="zh-CN" altLang="en-US"/>
            </a:p>
          </p:txBody>
        </p:sp>
        <p:sp>
          <p:nvSpPr>
            <p:cNvPr id="608" name="任意多边形: 形状 607">
              <a:extLst>
                <a:ext uri="{FF2B5EF4-FFF2-40B4-BE49-F238E27FC236}">
                  <a16:creationId xmlns:a16="http://schemas.microsoft.com/office/drawing/2014/main" id="{520A41DD-C67A-A4D5-8556-326B7750342A}"/>
                </a:ext>
              </a:extLst>
            </p:cNvPr>
            <p:cNvSpPr/>
            <p:nvPr/>
          </p:nvSpPr>
          <p:spPr>
            <a:xfrm>
              <a:off x="3460041" y="1342105"/>
              <a:ext cx="154830" cy="116334"/>
            </a:xfrm>
            <a:custGeom>
              <a:avLst/>
              <a:gdLst>
                <a:gd name="connsiteX0" fmla="*/ 217 w 154830"/>
                <a:gd name="connsiteY0" fmla="*/ 103406 h 116334"/>
                <a:gd name="connsiteX1" fmla="*/ 3463 w 154830"/>
                <a:gd name="connsiteY1" fmla="*/ 100086 h 116334"/>
                <a:gd name="connsiteX2" fmla="*/ 32313 w 154830"/>
                <a:gd name="connsiteY2" fmla="*/ 82564 h 116334"/>
                <a:gd name="connsiteX3" fmla="*/ 57893 w 154830"/>
                <a:gd name="connsiteY3" fmla="*/ 66156 h 116334"/>
                <a:gd name="connsiteX4" fmla="*/ 63808 w 154830"/>
                <a:gd name="connsiteY4" fmla="*/ 56600 h 116334"/>
                <a:gd name="connsiteX5" fmla="*/ 77010 w 154830"/>
                <a:gd name="connsiteY5" fmla="*/ 33215 h 116334"/>
                <a:gd name="connsiteX6" fmla="*/ 77501 w 154830"/>
                <a:gd name="connsiteY6" fmla="*/ 30523 h 116334"/>
                <a:gd name="connsiteX7" fmla="*/ 63391 w 154830"/>
                <a:gd name="connsiteY7" fmla="*/ 40724 h 116334"/>
                <a:gd name="connsiteX8" fmla="*/ 54264 w 154830"/>
                <a:gd name="connsiteY8" fmla="*/ 39741 h 116334"/>
                <a:gd name="connsiteX9" fmla="*/ 54435 w 154830"/>
                <a:gd name="connsiteY9" fmla="*/ 31043 h 116334"/>
                <a:gd name="connsiteX10" fmla="*/ 65020 w 154830"/>
                <a:gd name="connsiteY10" fmla="*/ 2548 h 116334"/>
                <a:gd name="connsiteX11" fmla="*/ 73375 w 154830"/>
                <a:gd name="connsiteY11" fmla="*/ 1034 h 116334"/>
                <a:gd name="connsiteX12" fmla="*/ 105396 w 154830"/>
                <a:gd name="connsiteY12" fmla="*/ 11492 h 116334"/>
                <a:gd name="connsiteX13" fmla="*/ 121752 w 154830"/>
                <a:gd name="connsiteY13" fmla="*/ 17893 h 116334"/>
                <a:gd name="connsiteX14" fmla="*/ 154831 w 154830"/>
                <a:gd name="connsiteY14" fmla="*/ 37375 h 116334"/>
                <a:gd name="connsiteX15" fmla="*/ 150213 w 154830"/>
                <a:gd name="connsiteY15" fmla="*/ 51194 h 116334"/>
                <a:gd name="connsiteX16" fmla="*/ 147178 w 154830"/>
                <a:gd name="connsiteY16" fmla="*/ 56326 h 116334"/>
                <a:gd name="connsiteX17" fmla="*/ 117112 w 154830"/>
                <a:gd name="connsiteY17" fmla="*/ 63767 h 116334"/>
                <a:gd name="connsiteX18" fmla="*/ 111974 w 154830"/>
                <a:gd name="connsiteY18" fmla="*/ 80352 h 116334"/>
                <a:gd name="connsiteX19" fmla="*/ 111985 w 154830"/>
                <a:gd name="connsiteY19" fmla="*/ 80346 h 116334"/>
                <a:gd name="connsiteX20" fmla="*/ 60745 w 154830"/>
                <a:gd name="connsiteY20" fmla="*/ 90302 h 116334"/>
                <a:gd name="connsiteX21" fmla="*/ 56076 w 154830"/>
                <a:gd name="connsiteY21" fmla="*/ 103378 h 116334"/>
                <a:gd name="connsiteX22" fmla="*/ 46343 w 154830"/>
                <a:gd name="connsiteY22" fmla="*/ 114225 h 116334"/>
                <a:gd name="connsiteX23" fmla="*/ 43365 w 154830"/>
                <a:gd name="connsiteY23" fmla="*/ 116082 h 116334"/>
                <a:gd name="connsiteX24" fmla="*/ 17408 w 154830"/>
                <a:gd name="connsiteY24" fmla="*/ 115259 h 116334"/>
                <a:gd name="connsiteX25" fmla="*/ 10041 w 154830"/>
                <a:gd name="connsiteY25" fmla="*/ 109956 h 116334"/>
                <a:gd name="connsiteX26" fmla="*/ 10464 w 154830"/>
                <a:gd name="connsiteY26" fmla="*/ 106424 h 116334"/>
                <a:gd name="connsiteX27" fmla="*/ 13396 w 154830"/>
                <a:gd name="connsiteY27" fmla="*/ 104915 h 116334"/>
                <a:gd name="connsiteX28" fmla="*/ 14533 w 154830"/>
                <a:gd name="connsiteY28" fmla="*/ 105572 h 116334"/>
                <a:gd name="connsiteX29" fmla="*/ 13916 w 154830"/>
                <a:gd name="connsiteY29" fmla="*/ 104298 h 116334"/>
                <a:gd name="connsiteX30" fmla="*/ 11059 w 154830"/>
                <a:gd name="connsiteY30" fmla="*/ 105892 h 116334"/>
                <a:gd name="connsiteX31" fmla="*/ 10041 w 154830"/>
                <a:gd name="connsiteY31" fmla="*/ 109961 h 116334"/>
                <a:gd name="connsiteX32" fmla="*/ 10024 w 154830"/>
                <a:gd name="connsiteY32" fmla="*/ 113242 h 116334"/>
                <a:gd name="connsiteX33" fmla="*/ 5829 w 154830"/>
                <a:gd name="connsiteY33" fmla="*/ 114831 h 116334"/>
                <a:gd name="connsiteX34" fmla="*/ 217 w 154830"/>
                <a:gd name="connsiteY34" fmla="*/ 103406 h 116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54830" h="116334">
                  <a:moveTo>
                    <a:pt x="217" y="103406"/>
                  </a:moveTo>
                  <a:cubicBezTo>
                    <a:pt x="1297" y="102303"/>
                    <a:pt x="2383" y="101195"/>
                    <a:pt x="3463" y="100086"/>
                  </a:cubicBezTo>
                  <a:cubicBezTo>
                    <a:pt x="6847" y="85701"/>
                    <a:pt x="14630" y="79518"/>
                    <a:pt x="32313" y="82564"/>
                  </a:cubicBezTo>
                  <a:cubicBezTo>
                    <a:pt x="47537" y="85187"/>
                    <a:pt x="54915" y="80335"/>
                    <a:pt x="57893" y="66156"/>
                  </a:cubicBezTo>
                  <a:cubicBezTo>
                    <a:pt x="58705" y="62281"/>
                    <a:pt x="60842" y="59166"/>
                    <a:pt x="63808" y="56600"/>
                  </a:cubicBezTo>
                  <a:cubicBezTo>
                    <a:pt x="64351" y="56132"/>
                    <a:pt x="76684" y="33638"/>
                    <a:pt x="77010" y="33215"/>
                  </a:cubicBezTo>
                  <a:cubicBezTo>
                    <a:pt x="77867" y="32123"/>
                    <a:pt x="78193" y="31380"/>
                    <a:pt x="77501" y="30523"/>
                  </a:cubicBezTo>
                  <a:cubicBezTo>
                    <a:pt x="72106" y="32906"/>
                    <a:pt x="69272" y="38964"/>
                    <a:pt x="63391" y="40724"/>
                  </a:cubicBezTo>
                  <a:cubicBezTo>
                    <a:pt x="60168" y="41690"/>
                    <a:pt x="57013" y="42502"/>
                    <a:pt x="54264" y="39741"/>
                  </a:cubicBezTo>
                  <a:cubicBezTo>
                    <a:pt x="51361" y="36821"/>
                    <a:pt x="51938" y="33392"/>
                    <a:pt x="54435" y="31043"/>
                  </a:cubicBezTo>
                  <a:cubicBezTo>
                    <a:pt x="62734" y="23213"/>
                    <a:pt x="61528" y="12046"/>
                    <a:pt x="65020" y="2548"/>
                  </a:cubicBezTo>
                  <a:cubicBezTo>
                    <a:pt x="67300" y="-744"/>
                    <a:pt x="70243" y="-378"/>
                    <a:pt x="73375" y="1034"/>
                  </a:cubicBezTo>
                  <a:cubicBezTo>
                    <a:pt x="84456" y="3279"/>
                    <a:pt x="94892" y="7491"/>
                    <a:pt x="105396" y="11492"/>
                  </a:cubicBezTo>
                  <a:cubicBezTo>
                    <a:pt x="110191" y="15298"/>
                    <a:pt x="116649" y="14869"/>
                    <a:pt x="121752" y="17893"/>
                  </a:cubicBezTo>
                  <a:cubicBezTo>
                    <a:pt x="133617" y="22962"/>
                    <a:pt x="144378" y="29906"/>
                    <a:pt x="154831" y="37375"/>
                  </a:cubicBezTo>
                  <a:cubicBezTo>
                    <a:pt x="154288" y="42227"/>
                    <a:pt x="143607" y="43685"/>
                    <a:pt x="150213" y="51194"/>
                  </a:cubicBezTo>
                  <a:cubicBezTo>
                    <a:pt x="150653" y="51697"/>
                    <a:pt x="148739" y="55617"/>
                    <a:pt x="147178" y="56326"/>
                  </a:cubicBezTo>
                  <a:cubicBezTo>
                    <a:pt x="137692" y="60630"/>
                    <a:pt x="130599" y="72957"/>
                    <a:pt x="117112" y="63767"/>
                  </a:cubicBezTo>
                  <a:cubicBezTo>
                    <a:pt x="119175" y="73774"/>
                    <a:pt x="119175" y="73774"/>
                    <a:pt x="111974" y="80352"/>
                  </a:cubicBezTo>
                  <a:lnTo>
                    <a:pt x="111985" y="80346"/>
                  </a:lnTo>
                  <a:cubicBezTo>
                    <a:pt x="94526" y="81689"/>
                    <a:pt x="76930" y="82221"/>
                    <a:pt x="60745" y="90302"/>
                  </a:cubicBezTo>
                  <a:cubicBezTo>
                    <a:pt x="54755" y="93291"/>
                    <a:pt x="53224" y="97446"/>
                    <a:pt x="56076" y="103378"/>
                  </a:cubicBezTo>
                  <a:cubicBezTo>
                    <a:pt x="51709" y="105938"/>
                    <a:pt x="41199" y="102852"/>
                    <a:pt x="46343" y="114225"/>
                  </a:cubicBezTo>
                  <a:cubicBezTo>
                    <a:pt x="47223" y="116162"/>
                    <a:pt x="44406" y="116722"/>
                    <a:pt x="43365" y="116082"/>
                  </a:cubicBezTo>
                  <a:cubicBezTo>
                    <a:pt x="34799" y="110830"/>
                    <a:pt x="26306" y="112316"/>
                    <a:pt x="17408" y="115259"/>
                  </a:cubicBezTo>
                  <a:cubicBezTo>
                    <a:pt x="13876" y="116425"/>
                    <a:pt x="12985" y="111144"/>
                    <a:pt x="10041" y="109956"/>
                  </a:cubicBezTo>
                  <a:cubicBezTo>
                    <a:pt x="9298" y="108658"/>
                    <a:pt x="9407" y="107464"/>
                    <a:pt x="10464" y="106424"/>
                  </a:cubicBezTo>
                  <a:cubicBezTo>
                    <a:pt x="11367" y="105755"/>
                    <a:pt x="12396" y="105247"/>
                    <a:pt x="13396" y="104915"/>
                  </a:cubicBezTo>
                  <a:cubicBezTo>
                    <a:pt x="13287" y="104921"/>
                    <a:pt x="14533" y="105572"/>
                    <a:pt x="14533" y="105572"/>
                  </a:cubicBezTo>
                  <a:cubicBezTo>
                    <a:pt x="14533" y="105572"/>
                    <a:pt x="14013" y="104269"/>
                    <a:pt x="13916" y="104298"/>
                  </a:cubicBezTo>
                  <a:cubicBezTo>
                    <a:pt x="12870" y="104761"/>
                    <a:pt x="11962" y="105275"/>
                    <a:pt x="11059" y="105892"/>
                  </a:cubicBezTo>
                  <a:cubicBezTo>
                    <a:pt x="9836" y="107058"/>
                    <a:pt x="8281" y="108104"/>
                    <a:pt x="10041" y="109961"/>
                  </a:cubicBezTo>
                  <a:cubicBezTo>
                    <a:pt x="10041" y="111053"/>
                    <a:pt x="10036" y="112150"/>
                    <a:pt x="10024" y="113242"/>
                  </a:cubicBezTo>
                  <a:cubicBezTo>
                    <a:pt x="8847" y="114351"/>
                    <a:pt x="7458" y="114911"/>
                    <a:pt x="5829" y="114831"/>
                  </a:cubicBezTo>
                  <a:cubicBezTo>
                    <a:pt x="1235" y="112356"/>
                    <a:pt x="-686" y="108573"/>
                    <a:pt x="217" y="103406"/>
                  </a:cubicBezTo>
                  <a:close/>
                </a:path>
              </a:pathLst>
            </a:custGeom>
            <a:grpFill/>
            <a:ln w="5715" cap="flat">
              <a:noFill/>
              <a:prstDash val="solid"/>
              <a:miter/>
            </a:ln>
          </p:spPr>
          <p:txBody>
            <a:bodyPr rtlCol="0" anchor="ctr"/>
            <a:lstStyle/>
            <a:p>
              <a:endParaRPr lang="zh-CN" altLang="en-US"/>
            </a:p>
          </p:txBody>
        </p:sp>
        <p:sp>
          <p:nvSpPr>
            <p:cNvPr id="609" name="任意多边形: 形状 608">
              <a:extLst>
                <a:ext uri="{FF2B5EF4-FFF2-40B4-BE49-F238E27FC236}">
                  <a16:creationId xmlns:a16="http://schemas.microsoft.com/office/drawing/2014/main" id="{88BC7459-4E33-824F-50D8-F66CC85371C5}"/>
                </a:ext>
              </a:extLst>
            </p:cNvPr>
            <p:cNvSpPr/>
            <p:nvPr/>
          </p:nvSpPr>
          <p:spPr>
            <a:xfrm>
              <a:off x="3119875" y="1726827"/>
              <a:ext cx="113181" cy="136325"/>
            </a:xfrm>
            <a:custGeom>
              <a:avLst/>
              <a:gdLst>
                <a:gd name="connsiteX0" fmla="*/ 2061 w 113181"/>
                <a:gd name="connsiteY0" fmla="*/ 136325 h 136325"/>
                <a:gd name="connsiteX1" fmla="*/ 867 w 113181"/>
                <a:gd name="connsiteY1" fmla="*/ 66562 h 136325"/>
                <a:gd name="connsiteX2" fmla="*/ 2221 w 113181"/>
                <a:gd name="connsiteY2" fmla="*/ 18042 h 136325"/>
                <a:gd name="connsiteX3" fmla="*/ 46524 w 113181"/>
                <a:gd name="connsiteY3" fmla="*/ 0 h 136325"/>
                <a:gd name="connsiteX4" fmla="*/ 51045 w 113181"/>
                <a:gd name="connsiteY4" fmla="*/ 10590 h 136325"/>
                <a:gd name="connsiteX5" fmla="*/ 35968 w 113181"/>
                <a:gd name="connsiteY5" fmla="*/ 23711 h 136325"/>
                <a:gd name="connsiteX6" fmla="*/ 53976 w 113181"/>
                <a:gd name="connsiteY6" fmla="*/ 17951 h 136325"/>
                <a:gd name="connsiteX7" fmla="*/ 57308 w 113181"/>
                <a:gd name="connsiteY7" fmla="*/ 15196 h 136325"/>
                <a:gd name="connsiteX8" fmla="*/ 81260 w 113181"/>
                <a:gd name="connsiteY8" fmla="*/ 6304 h 136325"/>
                <a:gd name="connsiteX9" fmla="*/ 84712 w 113181"/>
                <a:gd name="connsiteY9" fmla="*/ 8698 h 136325"/>
                <a:gd name="connsiteX10" fmla="*/ 82294 w 113181"/>
                <a:gd name="connsiteY10" fmla="*/ 22814 h 136325"/>
                <a:gd name="connsiteX11" fmla="*/ 80277 w 113181"/>
                <a:gd name="connsiteY11" fmla="*/ 28701 h 136325"/>
                <a:gd name="connsiteX12" fmla="*/ 58760 w 113181"/>
                <a:gd name="connsiteY12" fmla="*/ 34947 h 136325"/>
                <a:gd name="connsiteX13" fmla="*/ 68858 w 113181"/>
                <a:gd name="connsiteY13" fmla="*/ 38513 h 136325"/>
                <a:gd name="connsiteX14" fmla="*/ 68635 w 113181"/>
                <a:gd name="connsiteY14" fmla="*/ 47377 h 136325"/>
                <a:gd name="connsiteX15" fmla="*/ 55182 w 113181"/>
                <a:gd name="connsiteY15" fmla="*/ 46463 h 136325"/>
                <a:gd name="connsiteX16" fmla="*/ 36083 w 113181"/>
                <a:gd name="connsiteY16" fmla="*/ 48240 h 136325"/>
                <a:gd name="connsiteX17" fmla="*/ 34414 w 113181"/>
                <a:gd name="connsiteY17" fmla="*/ 65437 h 136325"/>
                <a:gd name="connsiteX18" fmla="*/ 33597 w 113181"/>
                <a:gd name="connsiteY18" fmla="*/ 75581 h 136325"/>
                <a:gd name="connsiteX19" fmla="*/ 62749 w 113181"/>
                <a:gd name="connsiteY19" fmla="*/ 62848 h 136325"/>
                <a:gd name="connsiteX20" fmla="*/ 67035 w 113181"/>
                <a:gd name="connsiteY20" fmla="*/ 61173 h 136325"/>
                <a:gd name="connsiteX21" fmla="*/ 92204 w 113181"/>
                <a:gd name="connsiteY21" fmla="*/ 64128 h 136325"/>
                <a:gd name="connsiteX22" fmla="*/ 96433 w 113181"/>
                <a:gd name="connsiteY22" fmla="*/ 65877 h 136325"/>
                <a:gd name="connsiteX23" fmla="*/ 113144 w 113181"/>
                <a:gd name="connsiteY23" fmla="*/ 77695 h 136325"/>
                <a:gd name="connsiteX24" fmla="*/ 95827 w 113181"/>
                <a:gd name="connsiteY24" fmla="*/ 90005 h 136325"/>
                <a:gd name="connsiteX25" fmla="*/ 83849 w 113181"/>
                <a:gd name="connsiteY25" fmla="*/ 94635 h 136325"/>
                <a:gd name="connsiteX26" fmla="*/ 81648 w 113181"/>
                <a:gd name="connsiteY26" fmla="*/ 96715 h 136325"/>
                <a:gd name="connsiteX27" fmla="*/ 74853 w 113181"/>
                <a:gd name="connsiteY27" fmla="*/ 109717 h 136325"/>
                <a:gd name="connsiteX28" fmla="*/ 69081 w 113181"/>
                <a:gd name="connsiteY28" fmla="*/ 108836 h 136325"/>
                <a:gd name="connsiteX29" fmla="*/ 66841 w 113181"/>
                <a:gd name="connsiteY29" fmla="*/ 101361 h 136325"/>
                <a:gd name="connsiteX30" fmla="*/ 69167 w 113181"/>
                <a:gd name="connsiteY30" fmla="*/ 99835 h 136325"/>
                <a:gd name="connsiteX31" fmla="*/ 66967 w 113181"/>
                <a:gd name="connsiteY31" fmla="*/ 101115 h 136325"/>
                <a:gd name="connsiteX32" fmla="*/ 62057 w 113181"/>
                <a:gd name="connsiteY32" fmla="*/ 108739 h 136325"/>
                <a:gd name="connsiteX33" fmla="*/ 68178 w 113181"/>
                <a:gd name="connsiteY33" fmla="*/ 120941 h 136325"/>
                <a:gd name="connsiteX34" fmla="*/ 54091 w 113181"/>
                <a:gd name="connsiteY34" fmla="*/ 130679 h 136325"/>
                <a:gd name="connsiteX35" fmla="*/ 36026 w 113181"/>
                <a:gd name="connsiteY35" fmla="*/ 113380 h 136325"/>
                <a:gd name="connsiteX36" fmla="*/ 36334 w 113181"/>
                <a:gd name="connsiteY36" fmla="*/ 108991 h 136325"/>
                <a:gd name="connsiteX37" fmla="*/ 58371 w 113181"/>
                <a:gd name="connsiteY37" fmla="*/ 91840 h 136325"/>
                <a:gd name="connsiteX38" fmla="*/ 60812 w 113181"/>
                <a:gd name="connsiteY38" fmla="*/ 89800 h 136325"/>
                <a:gd name="connsiteX39" fmla="*/ 62172 w 113181"/>
                <a:gd name="connsiteY39" fmla="*/ 89908 h 136325"/>
                <a:gd name="connsiteX40" fmla="*/ 62612 w 113181"/>
                <a:gd name="connsiteY40" fmla="*/ 88554 h 136325"/>
                <a:gd name="connsiteX41" fmla="*/ 58497 w 113181"/>
                <a:gd name="connsiteY41" fmla="*/ 91657 h 136325"/>
                <a:gd name="connsiteX42" fmla="*/ 32374 w 113181"/>
                <a:gd name="connsiteY42" fmla="*/ 96966 h 136325"/>
                <a:gd name="connsiteX43" fmla="*/ 25270 w 113181"/>
                <a:gd name="connsiteY43" fmla="*/ 106436 h 136325"/>
                <a:gd name="connsiteX44" fmla="*/ 33574 w 113181"/>
                <a:gd name="connsiteY44" fmla="*/ 112751 h 136325"/>
                <a:gd name="connsiteX45" fmla="*/ 36963 w 113181"/>
                <a:gd name="connsiteY45" fmla="*/ 119603 h 136325"/>
                <a:gd name="connsiteX46" fmla="*/ 35803 w 113181"/>
                <a:gd name="connsiteY46" fmla="*/ 124078 h 136325"/>
                <a:gd name="connsiteX47" fmla="*/ 30568 w 113181"/>
                <a:gd name="connsiteY47" fmla="*/ 128410 h 136325"/>
                <a:gd name="connsiteX48" fmla="*/ 2061 w 113181"/>
                <a:gd name="connsiteY48" fmla="*/ 136325 h 13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3181" h="136325">
                  <a:moveTo>
                    <a:pt x="2061" y="136325"/>
                  </a:moveTo>
                  <a:cubicBezTo>
                    <a:pt x="924" y="113083"/>
                    <a:pt x="-1196" y="89863"/>
                    <a:pt x="867" y="66562"/>
                  </a:cubicBezTo>
                  <a:cubicBezTo>
                    <a:pt x="2296" y="50418"/>
                    <a:pt x="-2334" y="34101"/>
                    <a:pt x="2221" y="18042"/>
                  </a:cubicBezTo>
                  <a:cubicBezTo>
                    <a:pt x="18275" y="15196"/>
                    <a:pt x="32739" y="8441"/>
                    <a:pt x="46524" y="0"/>
                  </a:cubicBezTo>
                  <a:cubicBezTo>
                    <a:pt x="54011" y="954"/>
                    <a:pt x="53319" y="5658"/>
                    <a:pt x="51045" y="10590"/>
                  </a:cubicBezTo>
                  <a:cubicBezTo>
                    <a:pt x="48507" y="16099"/>
                    <a:pt x="44518" y="20380"/>
                    <a:pt x="35968" y="23711"/>
                  </a:cubicBezTo>
                  <a:cubicBezTo>
                    <a:pt x="43821" y="21151"/>
                    <a:pt x="49433" y="21260"/>
                    <a:pt x="53976" y="17951"/>
                  </a:cubicBezTo>
                  <a:cubicBezTo>
                    <a:pt x="55028" y="16956"/>
                    <a:pt x="56154" y="16059"/>
                    <a:pt x="57308" y="15196"/>
                  </a:cubicBezTo>
                  <a:cubicBezTo>
                    <a:pt x="64921" y="11253"/>
                    <a:pt x="72802" y="8007"/>
                    <a:pt x="81260" y="6304"/>
                  </a:cubicBezTo>
                  <a:cubicBezTo>
                    <a:pt x="82711" y="6669"/>
                    <a:pt x="83860" y="7475"/>
                    <a:pt x="84712" y="8698"/>
                  </a:cubicBezTo>
                  <a:cubicBezTo>
                    <a:pt x="87255" y="13973"/>
                    <a:pt x="78334" y="17265"/>
                    <a:pt x="82294" y="22814"/>
                  </a:cubicBezTo>
                  <a:cubicBezTo>
                    <a:pt x="82626" y="25134"/>
                    <a:pt x="82088" y="27135"/>
                    <a:pt x="80277" y="28701"/>
                  </a:cubicBezTo>
                  <a:cubicBezTo>
                    <a:pt x="71784" y="26032"/>
                    <a:pt x="66384" y="34473"/>
                    <a:pt x="58760" y="34947"/>
                  </a:cubicBezTo>
                  <a:cubicBezTo>
                    <a:pt x="61469" y="37610"/>
                    <a:pt x="66321" y="34947"/>
                    <a:pt x="68858" y="38513"/>
                  </a:cubicBezTo>
                  <a:cubicBezTo>
                    <a:pt x="70356" y="41514"/>
                    <a:pt x="70367" y="44468"/>
                    <a:pt x="68635" y="47377"/>
                  </a:cubicBezTo>
                  <a:cubicBezTo>
                    <a:pt x="63863" y="51606"/>
                    <a:pt x="59263" y="48909"/>
                    <a:pt x="55182" y="46463"/>
                  </a:cubicBezTo>
                  <a:cubicBezTo>
                    <a:pt x="48164" y="42257"/>
                    <a:pt x="42369" y="42542"/>
                    <a:pt x="36083" y="48240"/>
                  </a:cubicBezTo>
                  <a:cubicBezTo>
                    <a:pt x="29865" y="53875"/>
                    <a:pt x="30568" y="59116"/>
                    <a:pt x="34414" y="65437"/>
                  </a:cubicBezTo>
                  <a:cubicBezTo>
                    <a:pt x="36094" y="68197"/>
                    <a:pt x="34060" y="71637"/>
                    <a:pt x="33597" y="75581"/>
                  </a:cubicBezTo>
                  <a:cubicBezTo>
                    <a:pt x="44415" y="71615"/>
                    <a:pt x="54674" y="69814"/>
                    <a:pt x="62749" y="62848"/>
                  </a:cubicBezTo>
                  <a:cubicBezTo>
                    <a:pt x="64092" y="62071"/>
                    <a:pt x="65526" y="61533"/>
                    <a:pt x="67035" y="61173"/>
                  </a:cubicBezTo>
                  <a:cubicBezTo>
                    <a:pt x="75431" y="62036"/>
                    <a:pt x="83517" y="65585"/>
                    <a:pt x="92204" y="64128"/>
                  </a:cubicBezTo>
                  <a:cubicBezTo>
                    <a:pt x="93656" y="64597"/>
                    <a:pt x="95062" y="65208"/>
                    <a:pt x="96433" y="65877"/>
                  </a:cubicBezTo>
                  <a:cubicBezTo>
                    <a:pt x="101600" y="70620"/>
                    <a:pt x="113955" y="67300"/>
                    <a:pt x="113144" y="77695"/>
                  </a:cubicBezTo>
                  <a:cubicBezTo>
                    <a:pt x="112475" y="86285"/>
                    <a:pt x="103291" y="88080"/>
                    <a:pt x="95827" y="90005"/>
                  </a:cubicBezTo>
                  <a:cubicBezTo>
                    <a:pt x="91633" y="91091"/>
                    <a:pt x="87958" y="93623"/>
                    <a:pt x="83849" y="94635"/>
                  </a:cubicBezTo>
                  <a:cubicBezTo>
                    <a:pt x="82420" y="94400"/>
                    <a:pt x="80534" y="93795"/>
                    <a:pt x="81648" y="96715"/>
                  </a:cubicBezTo>
                  <a:cubicBezTo>
                    <a:pt x="80683" y="101784"/>
                    <a:pt x="78699" y="106242"/>
                    <a:pt x="74853" y="109717"/>
                  </a:cubicBezTo>
                  <a:cubicBezTo>
                    <a:pt x="72699" y="110968"/>
                    <a:pt x="70807" y="110437"/>
                    <a:pt x="69081" y="108836"/>
                  </a:cubicBezTo>
                  <a:cubicBezTo>
                    <a:pt x="67355" y="106642"/>
                    <a:pt x="66218" y="104253"/>
                    <a:pt x="66841" y="101361"/>
                  </a:cubicBezTo>
                  <a:cubicBezTo>
                    <a:pt x="67310" y="100418"/>
                    <a:pt x="68167" y="100018"/>
                    <a:pt x="69167" y="99835"/>
                  </a:cubicBezTo>
                  <a:cubicBezTo>
                    <a:pt x="68161" y="99590"/>
                    <a:pt x="67430" y="100013"/>
                    <a:pt x="66967" y="101115"/>
                  </a:cubicBezTo>
                  <a:cubicBezTo>
                    <a:pt x="65932" y="104087"/>
                    <a:pt x="64149" y="106550"/>
                    <a:pt x="62057" y="108739"/>
                  </a:cubicBezTo>
                  <a:cubicBezTo>
                    <a:pt x="62857" y="113454"/>
                    <a:pt x="72099" y="114049"/>
                    <a:pt x="68178" y="120941"/>
                  </a:cubicBezTo>
                  <a:cubicBezTo>
                    <a:pt x="65081" y="126393"/>
                    <a:pt x="62869" y="133348"/>
                    <a:pt x="54091" y="130679"/>
                  </a:cubicBezTo>
                  <a:cubicBezTo>
                    <a:pt x="50216" y="122678"/>
                    <a:pt x="37266" y="124141"/>
                    <a:pt x="36026" y="113380"/>
                  </a:cubicBezTo>
                  <a:cubicBezTo>
                    <a:pt x="35791" y="111894"/>
                    <a:pt x="35906" y="110431"/>
                    <a:pt x="36334" y="108991"/>
                  </a:cubicBezTo>
                  <a:cubicBezTo>
                    <a:pt x="39775" y="98246"/>
                    <a:pt x="47096" y="92469"/>
                    <a:pt x="58371" y="91840"/>
                  </a:cubicBezTo>
                  <a:cubicBezTo>
                    <a:pt x="59383" y="91389"/>
                    <a:pt x="60240" y="90703"/>
                    <a:pt x="60812" y="89800"/>
                  </a:cubicBezTo>
                  <a:cubicBezTo>
                    <a:pt x="60737" y="89845"/>
                    <a:pt x="62172" y="89908"/>
                    <a:pt x="62172" y="89908"/>
                  </a:cubicBezTo>
                  <a:cubicBezTo>
                    <a:pt x="62172" y="89908"/>
                    <a:pt x="62663" y="88554"/>
                    <a:pt x="62612" y="88554"/>
                  </a:cubicBezTo>
                  <a:cubicBezTo>
                    <a:pt x="61114" y="89440"/>
                    <a:pt x="60274" y="91114"/>
                    <a:pt x="58497" y="91657"/>
                  </a:cubicBezTo>
                  <a:cubicBezTo>
                    <a:pt x="48701" y="88222"/>
                    <a:pt x="40700" y="93532"/>
                    <a:pt x="32374" y="96966"/>
                  </a:cubicBezTo>
                  <a:cubicBezTo>
                    <a:pt x="28276" y="98658"/>
                    <a:pt x="25138" y="100824"/>
                    <a:pt x="25270" y="106436"/>
                  </a:cubicBezTo>
                  <a:cubicBezTo>
                    <a:pt x="25424" y="112946"/>
                    <a:pt x="29745" y="111740"/>
                    <a:pt x="33574" y="112751"/>
                  </a:cubicBezTo>
                  <a:cubicBezTo>
                    <a:pt x="36471" y="113517"/>
                    <a:pt x="36374" y="117009"/>
                    <a:pt x="36963" y="119603"/>
                  </a:cubicBezTo>
                  <a:cubicBezTo>
                    <a:pt x="36871" y="121175"/>
                    <a:pt x="36477" y="122661"/>
                    <a:pt x="35803" y="124078"/>
                  </a:cubicBezTo>
                  <a:cubicBezTo>
                    <a:pt x="34494" y="126056"/>
                    <a:pt x="32768" y="127524"/>
                    <a:pt x="30568" y="128410"/>
                  </a:cubicBezTo>
                  <a:cubicBezTo>
                    <a:pt x="20315" y="128296"/>
                    <a:pt x="11360" y="132942"/>
                    <a:pt x="2061" y="136325"/>
                  </a:cubicBezTo>
                  <a:close/>
                </a:path>
              </a:pathLst>
            </a:custGeom>
            <a:grpFill/>
            <a:ln w="5715" cap="flat">
              <a:noFill/>
              <a:prstDash val="solid"/>
              <a:miter/>
            </a:ln>
          </p:spPr>
          <p:txBody>
            <a:bodyPr rtlCol="0" anchor="ctr"/>
            <a:lstStyle/>
            <a:p>
              <a:endParaRPr lang="zh-CN" altLang="en-US"/>
            </a:p>
          </p:txBody>
        </p:sp>
        <p:sp>
          <p:nvSpPr>
            <p:cNvPr id="610" name="任意多边形: 形状 609">
              <a:extLst>
                <a:ext uri="{FF2B5EF4-FFF2-40B4-BE49-F238E27FC236}">
                  <a16:creationId xmlns:a16="http://schemas.microsoft.com/office/drawing/2014/main" id="{C163FE98-C6A8-BB66-3393-4DF1F9A4EA83}"/>
                </a:ext>
              </a:extLst>
            </p:cNvPr>
            <p:cNvSpPr/>
            <p:nvPr/>
          </p:nvSpPr>
          <p:spPr>
            <a:xfrm>
              <a:off x="3795341" y="1775235"/>
              <a:ext cx="142772" cy="134017"/>
            </a:xfrm>
            <a:custGeom>
              <a:avLst/>
              <a:gdLst>
                <a:gd name="connsiteX0" fmla="*/ 131839 w 142772"/>
                <a:gd name="connsiteY0" fmla="*/ 45232 h 134017"/>
                <a:gd name="connsiteX1" fmla="*/ 128553 w 142772"/>
                <a:gd name="connsiteY1" fmla="*/ 45243 h 134017"/>
                <a:gd name="connsiteX2" fmla="*/ 101367 w 142772"/>
                <a:gd name="connsiteY2" fmla="*/ 53736 h 134017"/>
                <a:gd name="connsiteX3" fmla="*/ 103413 w 142772"/>
                <a:gd name="connsiteY3" fmla="*/ 55799 h 134017"/>
                <a:gd name="connsiteX4" fmla="*/ 124507 w 142772"/>
                <a:gd name="connsiteY4" fmla="*/ 65126 h 134017"/>
                <a:gd name="connsiteX5" fmla="*/ 115414 w 142772"/>
                <a:gd name="connsiteY5" fmla="*/ 74852 h 134017"/>
                <a:gd name="connsiteX6" fmla="*/ 112117 w 142772"/>
                <a:gd name="connsiteY6" fmla="*/ 74847 h 134017"/>
                <a:gd name="connsiteX7" fmla="*/ 105527 w 142772"/>
                <a:gd name="connsiteY7" fmla="*/ 78133 h 134017"/>
                <a:gd name="connsiteX8" fmla="*/ 105533 w 142772"/>
                <a:gd name="connsiteY8" fmla="*/ 78127 h 134017"/>
                <a:gd name="connsiteX9" fmla="*/ 81862 w 142772"/>
                <a:gd name="connsiteY9" fmla="*/ 82665 h 134017"/>
                <a:gd name="connsiteX10" fmla="*/ 84702 w 142772"/>
                <a:gd name="connsiteY10" fmla="*/ 77099 h 134017"/>
                <a:gd name="connsiteX11" fmla="*/ 82033 w 142772"/>
                <a:gd name="connsiteY11" fmla="*/ 82248 h 134017"/>
                <a:gd name="connsiteX12" fmla="*/ 75975 w 142772"/>
                <a:gd name="connsiteY12" fmla="*/ 95518 h 134017"/>
                <a:gd name="connsiteX13" fmla="*/ 90503 w 142772"/>
                <a:gd name="connsiteY13" fmla="*/ 97490 h 134017"/>
                <a:gd name="connsiteX14" fmla="*/ 104899 w 142772"/>
                <a:gd name="connsiteY14" fmla="*/ 102067 h 134017"/>
                <a:gd name="connsiteX15" fmla="*/ 94858 w 142772"/>
                <a:gd name="connsiteY15" fmla="*/ 115720 h 134017"/>
                <a:gd name="connsiteX16" fmla="*/ 81862 w 142772"/>
                <a:gd name="connsiteY16" fmla="*/ 120161 h 134017"/>
                <a:gd name="connsiteX17" fmla="*/ 80650 w 142772"/>
                <a:gd name="connsiteY17" fmla="*/ 117349 h 134017"/>
                <a:gd name="connsiteX18" fmla="*/ 80216 w 142772"/>
                <a:gd name="connsiteY18" fmla="*/ 114212 h 134017"/>
                <a:gd name="connsiteX19" fmla="*/ 79347 w 142772"/>
                <a:gd name="connsiteY19" fmla="*/ 117263 h 134017"/>
                <a:gd name="connsiteX20" fmla="*/ 74358 w 142772"/>
                <a:gd name="connsiteY20" fmla="*/ 122767 h 134017"/>
                <a:gd name="connsiteX21" fmla="*/ 66094 w 142772"/>
                <a:gd name="connsiteY21" fmla="*/ 120915 h 134017"/>
                <a:gd name="connsiteX22" fmla="*/ 58487 w 142772"/>
                <a:gd name="connsiteY22" fmla="*/ 120504 h 134017"/>
                <a:gd name="connsiteX23" fmla="*/ 65019 w 142772"/>
                <a:gd name="connsiteY23" fmla="*/ 108422 h 134017"/>
                <a:gd name="connsiteX24" fmla="*/ 62671 w 142772"/>
                <a:gd name="connsiteY24" fmla="*/ 106639 h 134017"/>
                <a:gd name="connsiteX25" fmla="*/ 48995 w 142772"/>
                <a:gd name="connsiteY25" fmla="*/ 120555 h 134017"/>
                <a:gd name="connsiteX26" fmla="*/ 42531 w 142772"/>
                <a:gd name="connsiteY26" fmla="*/ 122744 h 134017"/>
                <a:gd name="connsiteX27" fmla="*/ 43360 w 142772"/>
                <a:gd name="connsiteY27" fmla="*/ 117441 h 134017"/>
                <a:gd name="connsiteX28" fmla="*/ 47983 w 142772"/>
                <a:gd name="connsiteY28" fmla="*/ 106319 h 134017"/>
                <a:gd name="connsiteX29" fmla="*/ 36484 w 142772"/>
                <a:gd name="connsiteY29" fmla="*/ 111034 h 134017"/>
                <a:gd name="connsiteX30" fmla="*/ 22883 w 142772"/>
                <a:gd name="connsiteY30" fmla="*/ 113377 h 134017"/>
                <a:gd name="connsiteX31" fmla="*/ 24192 w 142772"/>
                <a:gd name="connsiteY31" fmla="*/ 116275 h 134017"/>
                <a:gd name="connsiteX32" fmla="*/ 24689 w 142772"/>
                <a:gd name="connsiteY32" fmla="*/ 117709 h 134017"/>
                <a:gd name="connsiteX33" fmla="*/ 25123 w 142772"/>
                <a:gd name="connsiteY33" fmla="*/ 116263 h 134017"/>
                <a:gd name="connsiteX34" fmla="*/ 23289 w 142772"/>
                <a:gd name="connsiteY34" fmla="*/ 111074 h 134017"/>
                <a:gd name="connsiteX35" fmla="*/ 36490 w 142772"/>
                <a:gd name="connsiteY35" fmla="*/ 111040 h 134017"/>
                <a:gd name="connsiteX36" fmla="*/ 27403 w 142772"/>
                <a:gd name="connsiteY36" fmla="*/ 131385 h 134017"/>
                <a:gd name="connsiteX37" fmla="*/ 20048 w 142772"/>
                <a:gd name="connsiteY37" fmla="*/ 130779 h 134017"/>
                <a:gd name="connsiteX38" fmla="*/ 6172 w 142772"/>
                <a:gd name="connsiteY38" fmla="*/ 133003 h 134017"/>
                <a:gd name="connsiteX39" fmla="*/ 6904 w 142772"/>
                <a:gd name="connsiteY39" fmla="*/ 120915 h 134017"/>
                <a:gd name="connsiteX40" fmla="*/ 9012 w 142772"/>
                <a:gd name="connsiteY40" fmla="*/ 116258 h 134017"/>
                <a:gd name="connsiteX41" fmla="*/ 10996 w 142772"/>
                <a:gd name="connsiteY41" fmla="*/ 113440 h 134017"/>
                <a:gd name="connsiteX42" fmla="*/ 13464 w 142772"/>
                <a:gd name="connsiteY42" fmla="*/ 111040 h 134017"/>
                <a:gd name="connsiteX43" fmla="*/ 9773 w 142772"/>
                <a:gd name="connsiteY43" fmla="*/ 105422 h 134017"/>
                <a:gd name="connsiteX44" fmla="*/ 1297 w 142772"/>
                <a:gd name="connsiteY44" fmla="*/ 100279 h 134017"/>
                <a:gd name="connsiteX45" fmla="*/ 6344 w 142772"/>
                <a:gd name="connsiteY45" fmla="*/ 94935 h 134017"/>
                <a:gd name="connsiteX46" fmla="*/ 29878 w 142772"/>
                <a:gd name="connsiteY46" fmla="*/ 92140 h 134017"/>
                <a:gd name="connsiteX47" fmla="*/ 48652 w 142772"/>
                <a:gd name="connsiteY47" fmla="*/ 78596 h 134017"/>
                <a:gd name="connsiteX48" fmla="*/ 79238 w 142772"/>
                <a:gd name="connsiteY48" fmla="*/ 45254 h 134017"/>
                <a:gd name="connsiteX49" fmla="*/ 79233 w 142772"/>
                <a:gd name="connsiteY49" fmla="*/ 45260 h 134017"/>
                <a:gd name="connsiteX50" fmla="*/ 115889 w 142772"/>
                <a:gd name="connsiteY50" fmla="*/ 13650 h 134017"/>
                <a:gd name="connsiteX51" fmla="*/ 89485 w 142772"/>
                <a:gd name="connsiteY51" fmla="*/ 23120 h 134017"/>
                <a:gd name="connsiteX52" fmla="*/ 118700 w 142772"/>
                <a:gd name="connsiteY52" fmla="*/ 2489 h 134017"/>
                <a:gd name="connsiteX53" fmla="*/ 118695 w 142772"/>
                <a:gd name="connsiteY53" fmla="*/ 2495 h 134017"/>
                <a:gd name="connsiteX54" fmla="*/ 135451 w 142772"/>
                <a:gd name="connsiteY54" fmla="*/ 5730 h 134017"/>
                <a:gd name="connsiteX55" fmla="*/ 142772 w 142772"/>
                <a:gd name="connsiteY55" fmla="*/ 21874 h 134017"/>
                <a:gd name="connsiteX56" fmla="*/ 141109 w 142772"/>
                <a:gd name="connsiteY56" fmla="*/ 24601 h 134017"/>
                <a:gd name="connsiteX57" fmla="*/ 131839 w 142772"/>
                <a:gd name="connsiteY57" fmla="*/ 45232 h 134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42772" h="134017">
                  <a:moveTo>
                    <a:pt x="131839" y="45232"/>
                  </a:moveTo>
                  <a:cubicBezTo>
                    <a:pt x="130748" y="45237"/>
                    <a:pt x="129650" y="45237"/>
                    <a:pt x="128553" y="45243"/>
                  </a:cubicBezTo>
                  <a:cubicBezTo>
                    <a:pt x="120918" y="52815"/>
                    <a:pt x="112728" y="58570"/>
                    <a:pt x="101367" y="53736"/>
                  </a:cubicBezTo>
                  <a:cubicBezTo>
                    <a:pt x="101653" y="54867"/>
                    <a:pt x="102253" y="55530"/>
                    <a:pt x="103413" y="55799"/>
                  </a:cubicBezTo>
                  <a:cubicBezTo>
                    <a:pt x="111700" y="56233"/>
                    <a:pt x="121032" y="53541"/>
                    <a:pt x="124507" y="65126"/>
                  </a:cubicBezTo>
                  <a:cubicBezTo>
                    <a:pt x="127233" y="74212"/>
                    <a:pt x="124587" y="77350"/>
                    <a:pt x="115414" y="74852"/>
                  </a:cubicBezTo>
                  <a:cubicBezTo>
                    <a:pt x="114317" y="74852"/>
                    <a:pt x="113214" y="74847"/>
                    <a:pt x="112117" y="74847"/>
                  </a:cubicBezTo>
                  <a:cubicBezTo>
                    <a:pt x="110048" y="76190"/>
                    <a:pt x="106968" y="75521"/>
                    <a:pt x="105527" y="78133"/>
                  </a:cubicBezTo>
                  <a:lnTo>
                    <a:pt x="105533" y="78127"/>
                  </a:lnTo>
                  <a:cubicBezTo>
                    <a:pt x="98418" y="83694"/>
                    <a:pt x="92760" y="96884"/>
                    <a:pt x="81862" y="82665"/>
                  </a:cubicBezTo>
                  <a:cubicBezTo>
                    <a:pt x="82307" y="80573"/>
                    <a:pt x="84765" y="79482"/>
                    <a:pt x="84702" y="77099"/>
                  </a:cubicBezTo>
                  <a:cubicBezTo>
                    <a:pt x="82782" y="78270"/>
                    <a:pt x="83273" y="80693"/>
                    <a:pt x="82033" y="82248"/>
                  </a:cubicBezTo>
                  <a:cubicBezTo>
                    <a:pt x="81702" y="87260"/>
                    <a:pt x="79587" y="91495"/>
                    <a:pt x="75975" y="95518"/>
                  </a:cubicBezTo>
                  <a:cubicBezTo>
                    <a:pt x="80861" y="98090"/>
                    <a:pt x="85873" y="96518"/>
                    <a:pt x="90503" y="97490"/>
                  </a:cubicBezTo>
                  <a:cubicBezTo>
                    <a:pt x="95600" y="98558"/>
                    <a:pt x="103253" y="95867"/>
                    <a:pt x="104899" y="102067"/>
                  </a:cubicBezTo>
                  <a:cubicBezTo>
                    <a:pt x="106608" y="108502"/>
                    <a:pt x="98201" y="110994"/>
                    <a:pt x="94858" y="115720"/>
                  </a:cubicBezTo>
                  <a:cubicBezTo>
                    <a:pt x="91914" y="119875"/>
                    <a:pt x="88440" y="125493"/>
                    <a:pt x="81862" y="120161"/>
                  </a:cubicBezTo>
                  <a:cubicBezTo>
                    <a:pt x="81044" y="119498"/>
                    <a:pt x="80799" y="118315"/>
                    <a:pt x="80650" y="117349"/>
                  </a:cubicBezTo>
                  <a:cubicBezTo>
                    <a:pt x="79741" y="116481"/>
                    <a:pt x="82867" y="114949"/>
                    <a:pt x="80216" y="114212"/>
                  </a:cubicBezTo>
                  <a:cubicBezTo>
                    <a:pt x="80113" y="115298"/>
                    <a:pt x="79827" y="116275"/>
                    <a:pt x="79347" y="117263"/>
                  </a:cubicBezTo>
                  <a:cubicBezTo>
                    <a:pt x="78501" y="119881"/>
                    <a:pt x="76987" y="121824"/>
                    <a:pt x="74358" y="122767"/>
                  </a:cubicBezTo>
                  <a:cubicBezTo>
                    <a:pt x="71495" y="122596"/>
                    <a:pt x="68511" y="122996"/>
                    <a:pt x="66094" y="120915"/>
                  </a:cubicBezTo>
                  <a:cubicBezTo>
                    <a:pt x="63951" y="120801"/>
                    <a:pt x="61802" y="120681"/>
                    <a:pt x="58487" y="120504"/>
                  </a:cubicBezTo>
                  <a:cubicBezTo>
                    <a:pt x="58201" y="114886"/>
                    <a:pt x="64654" y="112943"/>
                    <a:pt x="65019" y="108422"/>
                  </a:cubicBezTo>
                  <a:cubicBezTo>
                    <a:pt x="64122" y="107708"/>
                    <a:pt x="63368" y="106605"/>
                    <a:pt x="62671" y="106639"/>
                  </a:cubicBezTo>
                  <a:cubicBezTo>
                    <a:pt x="53869" y="107062"/>
                    <a:pt x="51275" y="113514"/>
                    <a:pt x="48995" y="120555"/>
                  </a:cubicBezTo>
                  <a:cubicBezTo>
                    <a:pt x="48052" y="123470"/>
                    <a:pt x="45280" y="124773"/>
                    <a:pt x="42531" y="122744"/>
                  </a:cubicBezTo>
                  <a:cubicBezTo>
                    <a:pt x="40102" y="120950"/>
                    <a:pt x="41834" y="119149"/>
                    <a:pt x="43360" y="117441"/>
                  </a:cubicBezTo>
                  <a:cubicBezTo>
                    <a:pt x="46160" y="114303"/>
                    <a:pt x="49440" y="111246"/>
                    <a:pt x="47983" y="106319"/>
                  </a:cubicBezTo>
                  <a:cubicBezTo>
                    <a:pt x="42371" y="104170"/>
                    <a:pt x="40525" y="110188"/>
                    <a:pt x="36484" y="111034"/>
                  </a:cubicBezTo>
                  <a:cubicBezTo>
                    <a:pt x="31507" y="109228"/>
                    <a:pt x="26317" y="106234"/>
                    <a:pt x="22883" y="113377"/>
                  </a:cubicBezTo>
                  <a:cubicBezTo>
                    <a:pt x="23677" y="114149"/>
                    <a:pt x="24117" y="115132"/>
                    <a:pt x="24192" y="116275"/>
                  </a:cubicBezTo>
                  <a:cubicBezTo>
                    <a:pt x="24209" y="116269"/>
                    <a:pt x="24689" y="117709"/>
                    <a:pt x="24689" y="117709"/>
                  </a:cubicBezTo>
                  <a:cubicBezTo>
                    <a:pt x="24689" y="117709"/>
                    <a:pt x="25123" y="116258"/>
                    <a:pt x="25123" y="116263"/>
                  </a:cubicBezTo>
                  <a:cubicBezTo>
                    <a:pt x="25380" y="114235"/>
                    <a:pt x="21688" y="113617"/>
                    <a:pt x="23289" y="111074"/>
                  </a:cubicBezTo>
                  <a:cubicBezTo>
                    <a:pt x="27706" y="108605"/>
                    <a:pt x="32095" y="108680"/>
                    <a:pt x="36490" y="111040"/>
                  </a:cubicBezTo>
                  <a:cubicBezTo>
                    <a:pt x="37907" y="119807"/>
                    <a:pt x="34210" y="126287"/>
                    <a:pt x="27403" y="131385"/>
                  </a:cubicBezTo>
                  <a:cubicBezTo>
                    <a:pt x="24757" y="133368"/>
                    <a:pt x="22454" y="131488"/>
                    <a:pt x="20048" y="130779"/>
                  </a:cubicBezTo>
                  <a:cubicBezTo>
                    <a:pt x="15716" y="132717"/>
                    <a:pt x="11538" y="135557"/>
                    <a:pt x="6172" y="133003"/>
                  </a:cubicBezTo>
                  <a:cubicBezTo>
                    <a:pt x="10058" y="129156"/>
                    <a:pt x="13282" y="125213"/>
                    <a:pt x="6904" y="120915"/>
                  </a:cubicBezTo>
                  <a:cubicBezTo>
                    <a:pt x="8098" y="119590"/>
                    <a:pt x="8212" y="117766"/>
                    <a:pt x="9012" y="116258"/>
                  </a:cubicBezTo>
                  <a:cubicBezTo>
                    <a:pt x="9550" y="115235"/>
                    <a:pt x="10224" y="114303"/>
                    <a:pt x="10996" y="113440"/>
                  </a:cubicBezTo>
                  <a:cubicBezTo>
                    <a:pt x="11784" y="112611"/>
                    <a:pt x="12613" y="111811"/>
                    <a:pt x="13464" y="111040"/>
                  </a:cubicBezTo>
                  <a:cubicBezTo>
                    <a:pt x="14350" y="103416"/>
                    <a:pt x="13356" y="102279"/>
                    <a:pt x="9773" y="105422"/>
                  </a:cubicBezTo>
                  <a:cubicBezTo>
                    <a:pt x="1126" y="113012"/>
                    <a:pt x="2303" y="101661"/>
                    <a:pt x="1297" y="100279"/>
                  </a:cubicBezTo>
                  <a:cubicBezTo>
                    <a:pt x="-2840" y="94569"/>
                    <a:pt x="4040" y="94541"/>
                    <a:pt x="6344" y="94935"/>
                  </a:cubicBezTo>
                  <a:cubicBezTo>
                    <a:pt x="14602" y="96347"/>
                    <a:pt x="21174" y="84877"/>
                    <a:pt x="29878" y="92140"/>
                  </a:cubicBezTo>
                  <a:cubicBezTo>
                    <a:pt x="34479" y="85545"/>
                    <a:pt x="43823" y="86711"/>
                    <a:pt x="48652" y="78596"/>
                  </a:cubicBezTo>
                  <a:cubicBezTo>
                    <a:pt x="56344" y="65674"/>
                    <a:pt x="71123" y="58370"/>
                    <a:pt x="79238" y="45254"/>
                  </a:cubicBezTo>
                  <a:lnTo>
                    <a:pt x="79233" y="45260"/>
                  </a:lnTo>
                  <a:cubicBezTo>
                    <a:pt x="85622" y="29767"/>
                    <a:pt x="102613" y="25652"/>
                    <a:pt x="115889" y="13650"/>
                  </a:cubicBezTo>
                  <a:cubicBezTo>
                    <a:pt x="105099" y="13885"/>
                    <a:pt x="98927" y="18023"/>
                    <a:pt x="89485" y="23120"/>
                  </a:cubicBezTo>
                  <a:cubicBezTo>
                    <a:pt x="96898" y="8524"/>
                    <a:pt x="110282" y="9124"/>
                    <a:pt x="118700" y="2489"/>
                  </a:cubicBezTo>
                  <a:lnTo>
                    <a:pt x="118695" y="2495"/>
                  </a:lnTo>
                  <a:cubicBezTo>
                    <a:pt x="125707" y="-3837"/>
                    <a:pt x="130062" y="3632"/>
                    <a:pt x="135451" y="5730"/>
                  </a:cubicBezTo>
                  <a:cubicBezTo>
                    <a:pt x="139446" y="10404"/>
                    <a:pt x="140806" y="16279"/>
                    <a:pt x="142772" y="21874"/>
                  </a:cubicBezTo>
                  <a:cubicBezTo>
                    <a:pt x="142355" y="22909"/>
                    <a:pt x="141120" y="23812"/>
                    <a:pt x="141109" y="24601"/>
                  </a:cubicBezTo>
                  <a:cubicBezTo>
                    <a:pt x="141069" y="28229"/>
                    <a:pt x="134782" y="42728"/>
                    <a:pt x="131839" y="45232"/>
                  </a:cubicBezTo>
                  <a:close/>
                </a:path>
              </a:pathLst>
            </a:custGeom>
            <a:grpFill/>
            <a:ln w="5715" cap="flat">
              <a:noFill/>
              <a:prstDash val="solid"/>
              <a:miter/>
            </a:ln>
          </p:spPr>
          <p:txBody>
            <a:bodyPr rtlCol="0" anchor="ctr"/>
            <a:lstStyle/>
            <a:p>
              <a:endParaRPr lang="zh-CN" altLang="en-US"/>
            </a:p>
          </p:txBody>
        </p:sp>
        <p:sp>
          <p:nvSpPr>
            <p:cNvPr id="611" name="任意多边形: 形状 610">
              <a:extLst>
                <a:ext uri="{FF2B5EF4-FFF2-40B4-BE49-F238E27FC236}">
                  <a16:creationId xmlns:a16="http://schemas.microsoft.com/office/drawing/2014/main" id="{F3BC97AA-F30C-D28D-C9D4-F5B263E26D0F}"/>
                </a:ext>
              </a:extLst>
            </p:cNvPr>
            <p:cNvSpPr/>
            <p:nvPr/>
          </p:nvSpPr>
          <p:spPr>
            <a:xfrm>
              <a:off x="3755906" y="1681918"/>
              <a:ext cx="139453" cy="130242"/>
            </a:xfrm>
            <a:custGeom>
              <a:avLst/>
              <a:gdLst>
                <a:gd name="connsiteX0" fmla="*/ 139453 w 139453"/>
                <a:gd name="connsiteY0" fmla="*/ 49035 h 130242"/>
                <a:gd name="connsiteX1" fmla="*/ 121948 w 139453"/>
                <a:gd name="connsiteY1" fmla="*/ 58310 h 130242"/>
                <a:gd name="connsiteX2" fmla="*/ 89058 w 139453"/>
                <a:gd name="connsiteY2" fmla="*/ 89205 h 130242"/>
                <a:gd name="connsiteX3" fmla="*/ 70096 w 139453"/>
                <a:gd name="connsiteY3" fmla="*/ 98069 h 130242"/>
                <a:gd name="connsiteX4" fmla="*/ 59146 w 139453"/>
                <a:gd name="connsiteY4" fmla="*/ 103184 h 130242"/>
                <a:gd name="connsiteX5" fmla="*/ 56591 w 139453"/>
                <a:gd name="connsiteY5" fmla="*/ 106676 h 130242"/>
                <a:gd name="connsiteX6" fmla="*/ 22318 w 139453"/>
                <a:gd name="connsiteY6" fmla="*/ 119832 h 130242"/>
                <a:gd name="connsiteX7" fmla="*/ 16038 w 139453"/>
                <a:gd name="connsiteY7" fmla="*/ 123918 h 130242"/>
                <a:gd name="connsiteX8" fmla="*/ 4596 w 139453"/>
                <a:gd name="connsiteY8" fmla="*/ 128170 h 130242"/>
                <a:gd name="connsiteX9" fmla="*/ 4939 w 139453"/>
                <a:gd name="connsiteY9" fmla="*/ 111688 h 130242"/>
                <a:gd name="connsiteX10" fmla="*/ 17443 w 139453"/>
                <a:gd name="connsiteY10" fmla="*/ 88234 h 130242"/>
                <a:gd name="connsiteX11" fmla="*/ 20112 w 139453"/>
                <a:gd name="connsiteY11" fmla="*/ 84673 h 130242"/>
                <a:gd name="connsiteX12" fmla="*/ 38640 w 139453"/>
                <a:gd name="connsiteY12" fmla="*/ 81736 h 130242"/>
                <a:gd name="connsiteX13" fmla="*/ 38806 w 139453"/>
                <a:gd name="connsiteY13" fmla="*/ 81416 h 130242"/>
                <a:gd name="connsiteX14" fmla="*/ 37840 w 139453"/>
                <a:gd name="connsiteY14" fmla="*/ 81376 h 130242"/>
                <a:gd name="connsiteX15" fmla="*/ 32462 w 139453"/>
                <a:gd name="connsiteY15" fmla="*/ 75935 h 130242"/>
                <a:gd name="connsiteX16" fmla="*/ 37389 w 139453"/>
                <a:gd name="connsiteY16" fmla="*/ 71712 h 130242"/>
                <a:gd name="connsiteX17" fmla="*/ 33823 w 139453"/>
                <a:gd name="connsiteY17" fmla="*/ 73243 h 130242"/>
                <a:gd name="connsiteX18" fmla="*/ 27993 w 139453"/>
                <a:gd name="connsiteY18" fmla="*/ 65682 h 130242"/>
                <a:gd name="connsiteX19" fmla="*/ 60014 w 139453"/>
                <a:gd name="connsiteY19" fmla="*/ 41085 h 130242"/>
                <a:gd name="connsiteX20" fmla="*/ 51025 w 139453"/>
                <a:gd name="connsiteY20" fmla="*/ 27078 h 130242"/>
                <a:gd name="connsiteX21" fmla="*/ 77845 w 139453"/>
                <a:gd name="connsiteY21" fmla="*/ 24329 h 130242"/>
                <a:gd name="connsiteX22" fmla="*/ 95968 w 139453"/>
                <a:gd name="connsiteY22" fmla="*/ 0 h 130242"/>
                <a:gd name="connsiteX23" fmla="*/ 95968 w 139453"/>
                <a:gd name="connsiteY23" fmla="*/ 28 h 130242"/>
                <a:gd name="connsiteX24" fmla="*/ 102603 w 139453"/>
                <a:gd name="connsiteY24" fmla="*/ 6572 h 130242"/>
                <a:gd name="connsiteX25" fmla="*/ 102454 w 139453"/>
                <a:gd name="connsiteY25" fmla="*/ 6566 h 130242"/>
                <a:gd name="connsiteX26" fmla="*/ 106100 w 139453"/>
                <a:gd name="connsiteY26" fmla="*/ 10070 h 130242"/>
                <a:gd name="connsiteX27" fmla="*/ 118473 w 139453"/>
                <a:gd name="connsiteY27" fmla="*/ 23786 h 130242"/>
                <a:gd name="connsiteX28" fmla="*/ 88675 w 139453"/>
                <a:gd name="connsiteY28" fmla="*/ 31341 h 130242"/>
                <a:gd name="connsiteX29" fmla="*/ 99122 w 139453"/>
                <a:gd name="connsiteY29" fmla="*/ 35650 h 130242"/>
                <a:gd name="connsiteX30" fmla="*/ 112855 w 139453"/>
                <a:gd name="connsiteY30" fmla="*/ 35964 h 130242"/>
                <a:gd name="connsiteX31" fmla="*/ 122554 w 139453"/>
                <a:gd name="connsiteY31" fmla="*/ 29249 h 130242"/>
                <a:gd name="connsiteX32" fmla="*/ 122319 w 139453"/>
                <a:gd name="connsiteY32" fmla="*/ 29392 h 130242"/>
                <a:gd name="connsiteX33" fmla="*/ 126103 w 139453"/>
                <a:gd name="connsiteY33" fmla="*/ 32981 h 130242"/>
                <a:gd name="connsiteX34" fmla="*/ 128812 w 139453"/>
                <a:gd name="connsiteY34" fmla="*/ 36010 h 130242"/>
                <a:gd name="connsiteX35" fmla="*/ 139219 w 139453"/>
                <a:gd name="connsiteY35" fmla="*/ 49046 h 130242"/>
                <a:gd name="connsiteX36" fmla="*/ 139453 w 139453"/>
                <a:gd name="connsiteY36" fmla="*/ 49035 h 13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39453" h="130242">
                  <a:moveTo>
                    <a:pt x="139453" y="49035"/>
                  </a:moveTo>
                  <a:cubicBezTo>
                    <a:pt x="136087" y="56430"/>
                    <a:pt x="127560" y="53870"/>
                    <a:pt x="121948" y="58310"/>
                  </a:cubicBezTo>
                  <a:cubicBezTo>
                    <a:pt x="110032" y="67740"/>
                    <a:pt x="97905" y="76621"/>
                    <a:pt x="89058" y="89205"/>
                  </a:cubicBezTo>
                  <a:cubicBezTo>
                    <a:pt x="87349" y="102087"/>
                    <a:pt x="76068" y="94355"/>
                    <a:pt x="70096" y="98069"/>
                  </a:cubicBezTo>
                  <a:cubicBezTo>
                    <a:pt x="66210" y="99264"/>
                    <a:pt x="61946" y="99624"/>
                    <a:pt x="59146" y="103184"/>
                  </a:cubicBezTo>
                  <a:cubicBezTo>
                    <a:pt x="58317" y="104379"/>
                    <a:pt x="57443" y="105505"/>
                    <a:pt x="56591" y="106676"/>
                  </a:cubicBezTo>
                  <a:cubicBezTo>
                    <a:pt x="47522" y="117249"/>
                    <a:pt x="38423" y="128073"/>
                    <a:pt x="22318" y="119832"/>
                  </a:cubicBezTo>
                  <a:cubicBezTo>
                    <a:pt x="17089" y="117158"/>
                    <a:pt x="17626" y="121758"/>
                    <a:pt x="16038" y="123918"/>
                  </a:cubicBezTo>
                  <a:cubicBezTo>
                    <a:pt x="13066" y="127947"/>
                    <a:pt x="8717" y="133222"/>
                    <a:pt x="4596" y="128170"/>
                  </a:cubicBezTo>
                  <a:cubicBezTo>
                    <a:pt x="1447" y="124313"/>
                    <a:pt x="-4114" y="116655"/>
                    <a:pt x="4939" y="111688"/>
                  </a:cubicBezTo>
                  <a:cubicBezTo>
                    <a:pt x="14363" y="106510"/>
                    <a:pt x="15815" y="97395"/>
                    <a:pt x="17443" y="88234"/>
                  </a:cubicBezTo>
                  <a:cubicBezTo>
                    <a:pt x="18049" y="86839"/>
                    <a:pt x="18952" y="85651"/>
                    <a:pt x="20112" y="84673"/>
                  </a:cubicBezTo>
                  <a:cubicBezTo>
                    <a:pt x="26096" y="82107"/>
                    <a:pt x="33423" y="87771"/>
                    <a:pt x="38640" y="81736"/>
                  </a:cubicBezTo>
                  <a:cubicBezTo>
                    <a:pt x="38423" y="81804"/>
                    <a:pt x="38806" y="81416"/>
                    <a:pt x="38806" y="81416"/>
                  </a:cubicBezTo>
                  <a:cubicBezTo>
                    <a:pt x="38806" y="81416"/>
                    <a:pt x="38029" y="81370"/>
                    <a:pt x="37840" y="81376"/>
                  </a:cubicBezTo>
                  <a:cubicBezTo>
                    <a:pt x="34520" y="80919"/>
                    <a:pt x="32165" y="79707"/>
                    <a:pt x="32462" y="75935"/>
                  </a:cubicBezTo>
                  <a:cubicBezTo>
                    <a:pt x="34011" y="74398"/>
                    <a:pt x="35423" y="72729"/>
                    <a:pt x="37389" y="71712"/>
                  </a:cubicBezTo>
                  <a:cubicBezTo>
                    <a:pt x="35703" y="71037"/>
                    <a:pt x="35103" y="72889"/>
                    <a:pt x="33823" y="73243"/>
                  </a:cubicBezTo>
                  <a:cubicBezTo>
                    <a:pt x="25644" y="75484"/>
                    <a:pt x="24639" y="71586"/>
                    <a:pt x="27993" y="65682"/>
                  </a:cubicBezTo>
                  <a:cubicBezTo>
                    <a:pt x="34983" y="53378"/>
                    <a:pt x="44915" y="44285"/>
                    <a:pt x="60014" y="41085"/>
                  </a:cubicBezTo>
                  <a:cubicBezTo>
                    <a:pt x="58871" y="34130"/>
                    <a:pt x="44458" y="36050"/>
                    <a:pt x="51025" y="27078"/>
                  </a:cubicBezTo>
                  <a:cubicBezTo>
                    <a:pt x="58111" y="17396"/>
                    <a:pt x="67638" y="19351"/>
                    <a:pt x="77845" y="24329"/>
                  </a:cubicBezTo>
                  <a:cubicBezTo>
                    <a:pt x="78760" y="12396"/>
                    <a:pt x="81040" y="1189"/>
                    <a:pt x="95968" y="0"/>
                  </a:cubicBezTo>
                  <a:lnTo>
                    <a:pt x="95968" y="28"/>
                  </a:lnTo>
                  <a:cubicBezTo>
                    <a:pt x="98094" y="2297"/>
                    <a:pt x="95459" y="9390"/>
                    <a:pt x="102603" y="6572"/>
                  </a:cubicBezTo>
                  <a:lnTo>
                    <a:pt x="102454" y="6566"/>
                  </a:lnTo>
                  <a:cubicBezTo>
                    <a:pt x="103208" y="8218"/>
                    <a:pt x="104534" y="9270"/>
                    <a:pt x="106100" y="10070"/>
                  </a:cubicBezTo>
                  <a:cubicBezTo>
                    <a:pt x="111352" y="13625"/>
                    <a:pt x="115153" y="18488"/>
                    <a:pt x="118473" y="23786"/>
                  </a:cubicBezTo>
                  <a:cubicBezTo>
                    <a:pt x="112758" y="36736"/>
                    <a:pt x="101603" y="29872"/>
                    <a:pt x="88675" y="31341"/>
                  </a:cubicBezTo>
                  <a:cubicBezTo>
                    <a:pt x="95699" y="31307"/>
                    <a:pt x="94556" y="38170"/>
                    <a:pt x="99122" y="35650"/>
                  </a:cubicBezTo>
                  <a:cubicBezTo>
                    <a:pt x="104066" y="32918"/>
                    <a:pt x="108535" y="38073"/>
                    <a:pt x="112855" y="35964"/>
                  </a:cubicBezTo>
                  <a:cubicBezTo>
                    <a:pt x="116324" y="34273"/>
                    <a:pt x="116690" y="27815"/>
                    <a:pt x="122554" y="29249"/>
                  </a:cubicBezTo>
                  <a:lnTo>
                    <a:pt x="122319" y="29392"/>
                  </a:lnTo>
                  <a:cubicBezTo>
                    <a:pt x="122822" y="31387"/>
                    <a:pt x="124331" y="32324"/>
                    <a:pt x="126103" y="32981"/>
                  </a:cubicBezTo>
                  <a:cubicBezTo>
                    <a:pt x="127709" y="33358"/>
                    <a:pt x="128594" y="34393"/>
                    <a:pt x="128812" y="36010"/>
                  </a:cubicBezTo>
                  <a:cubicBezTo>
                    <a:pt x="126669" y="44834"/>
                    <a:pt x="132252" y="47492"/>
                    <a:pt x="139219" y="49046"/>
                  </a:cubicBezTo>
                  <a:lnTo>
                    <a:pt x="139453" y="49035"/>
                  </a:lnTo>
                  <a:close/>
                </a:path>
              </a:pathLst>
            </a:custGeom>
            <a:grpFill/>
            <a:ln w="5715" cap="flat">
              <a:noFill/>
              <a:prstDash val="solid"/>
              <a:miter/>
            </a:ln>
          </p:spPr>
          <p:txBody>
            <a:bodyPr rtlCol="0" anchor="ctr"/>
            <a:lstStyle/>
            <a:p>
              <a:endParaRPr lang="zh-CN" altLang="en-US"/>
            </a:p>
          </p:txBody>
        </p:sp>
        <p:sp>
          <p:nvSpPr>
            <p:cNvPr id="612" name="任意多边形: 形状 611">
              <a:extLst>
                <a:ext uri="{FF2B5EF4-FFF2-40B4-BE49-F238E27FC236}">
                  <a16:creationId xmlns:a16="http://schemas.microsoft.com/office/drawing/2014/main" id="{DB371973-0AFB-0704-3C53-A3E2CAB098CB}"/>
                </a:ext>
              </a:extLst>
            </p:cNvPr>
            <p:cNvSpPr/>
            <p:nvPr/>
          </p:nvSpPr>
          <p:spPr>
            <a:xfrm>
              <a:off x="3783002" y="2152771"/>
              <a:ext cx="102639" cy="161883"/>
            </a:xfrm>
            <a:custGeom>
              <a:avLst/>
              <a:gdLst>
                <a:gd name="connsiteX0" fmla="*/ 84993 w 102639"/>
                <a:gd name="connsiteY0" fmla="*/ 22963 h 161883"/>
                <a:gd name="connsiteX1" fmla="*/ 92782 w 102639"/>
                <a:gd name="connsiteY1" fmla="*/ 13133 h 161883"/>
                <a:gd name="connsiteX2" fmla="*/ 101829 w 102639"/>
                <a:gd name="connsiteY2" fmla="*/ 0 h 161883"/>
                <a:gd name="connsiteX3" fmla="*/ 97269 w 102639"/>
                <a:gd name="connsiteY3" fmla="*/ 27112 h 161883"/>
                <a:gd name="connsiteX4" fmla="*/ 94851 w 102639"/>
                <a:gd name="connsiteY4" fmla="*/ 39394 h 161883"/>
                <a:gd name="connsiteX5" fmla="*/ 89108 w 102639"/>
                <a:gd name="connsiteY5" fmla="*/ 48343 h 161883"/>
                <a:gd name="connsiteX6" fmla="*/ 86925 w 102639"/>
                <a:gd name="connsiteY6" fmla="*/ 52052 h 161883"/>
                <a:gd name="connsiteX7" fmla="*/ 77963 w 102639"/>
                <a:gd name="connsiteY7" fmla="*/ 56321 h 161883"/>
                <a:gd name="connsiteX8" fmla="*/ 75660 w 102639"/>
                <a:gd name="connsiteY8" fmla="*/ 54978 h 161883"/>
                <a:gd name="connsiteX9" fmla="*/ 69185 w 102639"/>
                <a:gd name="connsiteY9" fmla="*/ 66951 h 161883"/>
                <a:gd name="connsiteX10" fmla="*/ 42068 w 102639"/>
                <a:gd name="connsiteY10" fmla="*/ 96246 h 161883"/>
                <a:gd name="connsiteX11" fmla="*/ 36284 w 102639"/>
                <a:gd name="connsiteY11" fmla="*/ 103750 h 161883"/>
                <a:gd name="connsiteX12" fmla="*/ 29735 w 102639"/>
                <a:gd name="connsiteY12" fmla="*/ 109917 h 161883"/>
                <a:gd name="connsiteX13" fmla="*/ 40530 w 102639"/>
                <a:gd name="connsiteY13" fmla="*/ 114689 h 161883"/>
                <a:gd name="connsiteX14" fmla="*/ 48880 w 102639"/>
                <a:gd name="connsiteY14" fmla="*/ 110020 h 161883"/>
                <a:gd name="connsiteX15" fmla="*/ 65939 w 102639"/>
                <a:gd name="connsiteY15" fmla="*/ 115317 h 161883"/>
                <a:gd name="connsiteX16" fmla="*/ 19728 w 102639"/>
                <a:gd name="connsiteY16" fmla="*/ 161883 h 161883"/>
                <a:gd name="connsiteX17" fmla="*/ 14081 w 102639"/>
                <a:gd name="connsiteY17" fmla="*/ 150179 h 161883"/>
                <a:gd name="connsiteX18" fmla="*/ 13973 w 102639"/>
                <a:gd name="connsiteY18" fmla="*/ 144104 h 161883"/>
                <a:gd name="connsiteX19" fmla="*/ 18173 w 102639"/>
                <a:gd name="connsiteY19" fmla="*/ 143755 h 161883"/>
                <a:gd name="connsiteX20" fmla="*/ 26146 w 102639"/>
                <a:gd name="connsiteY20" fmla="*/ 138337 h 161883"/>
                <a:gd name="connsiteX21" fmla="*/ 26266 w 102639"/>
                <a:gd name="connsiteY21" fmla="*/ 129559 h 161883"/>
                <a:gd name="connsiteX22" fmla="*/ 18465 w 102639"/>
                <a:gd name="connsiteY22" fmla="*/ 132942 h 161883"/>
                <a:gd name="connsiteX23" fmla="*/ 7229 w 102639"/>
                <a:gd name="connsiteY23" fmla="*/ 137554 h 161883"/>
                <a:gd name="connsiteX24" fmla="*/ 2971 w 102639"/>
                <a:gd name="connsiteY24" fmla="*/ 131496 h 161883"/>
                <a:gd name="connsiteX25" fmla="*/ 7583 w 102639"/>
                <a:gd name="connsiteY25" fmla="*/ 129559 h 161883"/>
                <a:gd name="connsiteX26" fmla="*/ 11561 w 102639"/>
                <a:gd name="connsiteY26" fmla="*/ 128690 h 161883"/>
                <a:gd name="connsiteX27" fmla="*/ 11675 w 102639"/>
                <a:gd name="connsiteY27" fmla="*/ 106276 h 161883"/>
                <a:gd name="connsiteX28" fmla="*/ 5629 w 102639"/>
                <a:gd name="connsiteY28" fmla="*/ 105545 h 161883"/>
                <a:gd name="connsiteX29" fmla="*/ 399 w 102639"/>
                <a:gd name="connsiteY29" fmla="*/ 105042 h 161883"/>
                <a:gd name="connsiteX30" fmla="*/ 2388 w 102639"/>
                <a:gd name="connsiteY30" fmla="*/ 99572 h 161883"/>
                <a:gd name="connsiteX31" fmla="*/ 12081 w 102639"/>
                <a:gd name="connsiteY31" fmla="*/ 90257 h 161883"/>
                <a:gd name="connsiteX32" fmla="*/ 19305 w 102639"/>
                <a:gd name="connsiteY32" fmla="*/ 89600 h 161883"/>
                <a:gd name="connsiteX33" fmla="*/ 19242 w 102639"/>
                <a:gd name="connsiteY33" fmla="*/ 95332 h 161883"/>
                <a:gd name="connsiteX34" fmla="*/ 19236 w 102639"/>
                <a:gd name="connsiteY34" fmla="*/ 95332 h 161883"/>
                <a:gd name="connsiteX35" fmla="*/ 29123 w 102639"/>
                <a:gd name="connsiteY35" fmla="*/ 71192 h 161883"/>
                <a:gd name="connsiteX36" fmla="*/ 22522 w 102639"/>
                <a:gd name="connsiteY36" fmla="*/ 78890 h 161883"/>
                <a:gd name="connsiteX37" fmla="*/ 22528 w 102639"/>
                <a:gd name="connsiteY37" fmla="*/ 78878 h 161883"/>
                <a:gd name="connsiteX38" fmla="*/ 6080 w 102639"/>
                <a:gd name="connsiteY38" fmla="*/ 82170 h 161883"/>
                <a:gd name="connsiteX39" fmla="*/ 4583 w 102639"/>
                <a:gd name="connsiteY39" fmla="*/ 80359 h 161883"/>
                <a:gd name="connsiteX40" fmla="*/ 4600 w 102639"/>
                <a:gd name="connsiteY40" fmla="*/ 75775 h 161883"/>
                <a:gd name="connsiteX41" fmla="*/ 25568 w 102639"/>
                <a:gd name="connsiteY41" fmla="*/ 62385 h 161883"/>
                <a:gd name="connsiteX42" fmla="*/ 52063 w 102639"/>
                <a:gd name="connsiteY42" fmla="*/ 42977 h 161883"/>
                <a:gd name="connsiteX43" fmla="*/ 48840 w 102639"/>
                <a:gd name="connsiteY43" fmla="*/ 37770 h 161883"/>
                <a:gd name="connsiteX44" fmla="*/ 47754 w 102639"/>
                <a:gd name="connsiteY44" fmla="*/ 33730 h 161883"/>
                <a:gd name="connsiteX45" fmla="*/ 65276 w 102639"/>
                <a:gd name="connsiteY45" fmla="*/ 16351 h 161883"/>
                <a:gd name="connsiteX46" fmla="*/ 70443 w 102639"/>
                <a:gd name="connsiteY46" fmla="*/ 17665 h 161883"/>
                <a:gd name="connsiteX47" fmla="*/ 86182 w 102639"/>
                <a:gd name="connsiteY47" fmla="*/ 18499 h 161883"/>
                <a:gd name="connsiteX48" fmla="*/ 85010 w 102639"/>
                <a:gd name="connsiteY48" fmla="*/ 22969 h 161883"/>
                <a:gd name="connsiteX49" fmla="*/ 83238 w 102639"/>
                <a:gd name="connsiteY49" fmla="*/ 24740 h 161883"/>
                <a:gd name="connsiteX50" fmla="*/ 84993 w 102639"/>
                <a:gd name="connsiteY50" fmla="*/ 22963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2639" h="161883">
                  <a:moveTo>
                    <a:pt x="84993" y="22963"/>
                  </a:moveTo>
                  <a:cubicBezTo>
                    <a:pt x="91114" y="22483"/>
                    <a:pt x="93663" y="18471"/>
                    <a:pt x="92782" y="13133"/>
                  </a:cubicBezTo>
                  <a:cubicBezTo>
                    <a:pt x="91639" y="6201"/>
                    <a:pt x="95783" y="3635"/>
                    <a:pt x="101829" y="0"/>
                  </a:cubicBezTo>
                  <a:cubicBezTo>
                    <a:pt x="102841" y="10224"/>
                    <a:pt x="104127" y="19214"/>
                    <a:pt x="97269" y="27112"/>
                  </a:cubicBezTo>
                  <a:cubicBezTo>
                    <a:pt x="94097" y="30764"/>
                    <a:pt x="95103" y="35193"/>
                    <a:pt x="94851" y="39394"/>
                  </a:cubicBezTo>
                  <a:cubicBezTo>
                    <a:pt x="93405" y="42680"/>
                    <a:pt x="91091" y="45406"/>
                    <a:pt x="89108" y="48343"/>
                  </a:cubicBezTo>
                  <a:cubicBezTo>
                    <a:pt x="88456" y="49629"/>
                    <a:pt x="87702" y="50846"/>
                    <a:pt x="86925" y="52052"/>
                  </a:cubicBezTo>
                  <a:cubicBezTo>
                    <a:pt x="84616" y="54961"/>
                    <a:pt x="82244" y="57762"/>
                    <a:pt x="77963" y="56321"/>
                  </a:cubicBezTo>
                  <a:cubicBezTo>
                    <a:pt x="76546" y="56944"/>
                    <a:pt x="77563" y="51195"/>
                    <a:pt x="75660" y="54978"/>
                  </a:cubicBezTo>
                  <a:cubicBezTo>
                    <a:pt x="73620" y="59036"/>
                    <a:pt x="72008" y="63294"/>
                    <a:pt x="69185" y="66951"/>
                  </a:cubicBezTo>
                  <a:cubicBezTo>
                    <a:pt x="53320" y="70112"/>
                    <a:pt x="52326" y="87502"/>
                    <a:pt x="42068" y="96246"/>
                  </a:cubicBezTo>
                  <a:cubicBezTo>
                    <a:pt x="40730" y="97384"/>
                    <a:pt x="39141" y="101653"/>
                    <a:pt x="36284" y="103750"/>
                  </a:cubicBezTo>
                  <a:cubicBezTo>
                    <a:pt x="33878" y="105522"/>
                    <a:pt x="27300" y="103196"/>
                    <a:pt x="29735" y="109917"/>
                  </a:cubicBezTo>
                  <a:cubicBezTo>
                    <a:pt x="31615" y="115117"/>
                    <a:pt x="35981" y="115340"/>
                    <a:pt x="40530" y="114689"/>
                  </a:cubicBezTo>
                  <a:cubicBezTo>
                    <a:pt x="43874" y="114209"/>
                    <a:pt x="46720" y="112608"/>
                    <a:pt x="48880" y="110020"/>
                  </a:cubicBezTo>
                  <a:cubicBezTo>
                    <a:pt x="58858" y="98058"/>
                    <a:pt x="62562" y="106122"/>
                    <a:pt x="65939" y="115317"/>
                  </a:cubicBezTo>
                  <a:cubicBezTo>
                    <a:pt x="54109" y="134388"/>
                    <a:pt x="38216" y="149425"/>
                    <a:pt x="19728" y="161883"/>
                  </a:cubicBezTo>
                  <a:cubicBezTo>
                    <a:pt x="23214" y="155391"/>
                    <a:pt x="16270" y="153934"/>
                    <a:pt x="14081" y="150179"/>
                  </a:cubicBezTo>
                  <a:cubicBezTo>
                    <a:pt x="12915" y="148173"/>
                    <a:pt x="12635" y="146035"/>
                    <a:pt x="13973" y="144104"/>
                  </a:cubicBezTo>
                  <a:cubicBezTo>
                    <a:pt x="15058" y="142527"/>
                    <a:pt x="16756" y="142618"/>
                    <a:pt x="18173" y="143755"/>
                  </a:cubicBezTo>
                  <a:cubicBezTo>
                    <a:pt x="26643" y="150539"/>
                    <a:pt x="25180" y="142338"/>
                    <a:pt x="26146" y="138337"/>
                  </a:cubicBezTo>
                  <a:cubicBezTo>
                    <a:pt x="26843" y="135451"/>
                    <a:pt x="29963" y="131977"/>
                    <a:pt x="26266" y="129559"/>
                  </a:cubicBezTo>
                  <a:cubicBezTo>
                    <a:pt x="22802" y="127290"/>
                    <a:pt x="20396" y="130068"/>
                    <a:pt x="18465" y="132942"/>
                  </a:cubicBezTo>
                  <a:cubicBezTo>
                    <a:pt x="15779" y="136943"/>
                    <a:pt x="12029" y="138595"/>
                    <a:pt x="7229" y="137554"/>
                  </a:cubicBezTo>
                  <a:cubicBezTo>
                    <a:pt x="3948" y="136846"/>
                    <a:pt x="3120" y="134337"/>
                    <a:pt x="2971" y="131496"/>
                  </a:cubicBezTo>
                  <a:cubicBezTo>
                    <a:pt x="2720" y="126742"/>
                    <a:pt x="4886" y="127702"/>
                    <a:pt x="7583" y="129559"/>
                  </a:cubicBezTo>
                  <a:cubicBezTo>
                    <a:pt x="9092" y="130599"/>
                    <a:pt x="11532" y="130348"/>
                    <a:pt x="11561" y="128690"/>
                  </a:cubicBezTo>
                  <a:cubicBezTo>
                    <a:pt x="11681" y="121238"/>
                    <a:pt x="15299" y="113860"/>
                    <a:pt x="11675" y="106276"/>
                  </a:cubicBezTo>
                  <a:cubicBezTo>
                    <a:pt x="9715" y="102173"/>
                    <a:pt x="7892" y="103779"/>
                    <a:pt x="5629" y="105545"/>
                  </a:cubicBezTo>
                  <a:cubicBezTo>
                    <a:pt x="3726" y="107031"/>
                    <a:pt x="1617" y="107814"/>
                    <a:pt x="399" y="105042"/>
                  </a:cubicBezTo>
                  <a:cubicBezTo>
                    <a:pt x="-538" y="102910"/>
                    <a:pt x="194" y="100276"/>
                    <a:pt x="2388" y="99572"/>
                  </a:cubicBezTo>
                  <a:cubicBezTo>
                    <a:pt x="7275" y="98007"/>
                    <a:pt x="10984" y="96212"/>
                    <a:pt x="12081" y="90257"/>
                  </a:cubicBezTo>
                  <a:cubicBezTo>
                    <a:pt x="12510" y="87925"/>
                    <a:pt x="17002" y="88165"/>
                    <a:pt x="19305" y="89600"/>
                  </a:cubicBezTo>
                  <a:cubicBezTo>
                    <a:pt x="21636" y="91051"/>
                    <a:pt x="19688" y="93389"/>
                    <a:pt x="19242" y="95332"/>
                  </a:cubicBezTo>
                  <a:lnTo>
                    <a:pt x="19236" y="95332"/>
                  </a:lnTo>
                  <a:cubicBezTo>
                    <a:pt x="29506" y="87954"/>
                    <a:pt x="30317" y="85999"/>
                    <a:pt x="29123" y="71192"/>
                  </a:cubicBezTo>
                  <a:cubicBezTo>
                    <a:pt x="24248" y="71535"/>
                    <a:pt x="24477" y="76187"/>
                    <a:pt x="22522" y="78890"/>
                  </a:cubicBezTo>
                  <a:lnTo>
                    <a:pt x="22528" y="78878"/>
                  </a:lnTo>
                  <a:cubicBezTo>
                    <a:pt x="18122" y="85348"/>
                    <a:pt x="11727" y="81907"/>
                    <a:pt x="6080" y="82170"/>
                  </a:cubicBezTo>
                  <a:cubicBezTo>
                    <a:pt x="5583" y="81565"/>
                    <a:pt x="5080" y="80959"/>
                    <a:pt x="4583" y="80359"/>
                  </a:cubicBezTo>
                  <a:cubicBezTo>
                    <a:pt x="4234" y="78833"/>
                    <a:pt x="4263" y="77301"/>
                    <a:pt x="4600" y="75775"/>
                  </a:cubicBezTo>
                  <a:cubicBezTo>
                    <a:pt x="8406" y="66363"/>
                    <a:pt x="13835" y="61042"/>
                    <a:pt x="25568" y="62385"/>
                  </a:cubicBezTo>
                  <a:cubicBezTo>
                    <a:pt x="39244" y="63945"/>
                    <a:pt x="47445" y="55201"/>
                    <a:pt x="52063" y="42977"/>
                  </a:cubicBezTo>
                  <a:cubicBezTo>
                    <a:pt x="51354" y="41028"/>
                    <a:pt x="50131" y="39388"/>
                    <a:pt x="48840" y="37770"/>
                  </a:cubicBezTo>
                  <a:cubicBezTo>
                    <a:pt x="47977" y="36553"/>
                    <a:pt x="47628" y="35216"/>
                    <a:pt x="47754" y="33730"/>
                  </a:cubicBezTo>
                  <a:cubicBezTo>
                    <a:pt x="53349" y="27684"/>
                    <a:pt x="49023" y="11624"/>
                    <a:pt x="65276" y="16351"/>
                  </a:cubicBezTo>
                  <a:cubicBezTo>
                    <a:pt x="66608" y="18328"/>
                    <a:pt x="68248" y="19431"/>
                    <a:pt x="70443" y="17665"/>
                  </a:cubicBezTo>
                  <a:cubicBezTo>
                    <a:pt x="74094" y="14733"/>
                    <a:pt x="83433" y="14950"/>
                    <a:pt x="86182" y="18499"/>
                  </a:cubicBezTo>
                  <a:cubicBezTo>
                    <a:pt x="86753" y="19237"/>
                    <a:pt x="85450" y="21443"/>
                    <a:pt x="85010" y="22969"/>
                  </a:cubicBezTo>
                  <a:cubicBezTo>
                    <a:pt x="84399" y="23540"/>
                    <a:pt x="83804" y="24129"/>
                    <a:pt x="83238" y="24740"/>
                  </a:cubicBezTo>
                  <a:cubicBezTo>
                    <a:pt x="83838" y="24169"/>
                    <a:pt x="84427" y="23574"/>
                    <a:pt x="84993" y="22963"/>
                  </a:cubicBezTo>
                  <a:close/>
                </a:path>
              </a:pathLst>
            </a:custGeom>
            <a:grpFill/>
            <a:ln w="5715" cap="flat">
              <a:noFill/>
              <a:prstDash val="solid"/>
              <a:miter/>
            </a:ln>
          </p:spPr>
          <p:txBody>
            <a:bodyPr rtlCol="0" anchor="ctr"/>
            <a:lstStyle/>
            <a:p>
              <a:endParaRPr lang="zh-CN" altLang="en-US"/>
            </a:p>
          </p:txBody>
        </p:sp>
        <p:sp>
          <p:nvSpPr>
            <p:cNvPr id="613" name="任意多边形: 形状 612">
              <a:extLst>
                <a:ext uri="{FF2B5EF4-FFF2-40B4-BE49-F238E27FC236}">
                  <a16:creationId xmlns:a16="http://schemas.microsoft.com/office/drawing/2014/main" id="{2154F92F-77C8-4785-300F-A1DE0A26AB76}"/>
                </a:ext>
              </a:extLst>
            </p:cNvPr>
            <p:cNvSpPr/>
            <p:nvPr/>
          </p:nvSpPr>
          <p:spPr>
            <a:xfrm>
              <a:off x="3367345" y="2452200"/>
              <a:ext cx="197681" cy="112561"/>
            </a:xfrm>
            <a:custGeom>
              <a:avLst/>
              <a:gdLst>
                <a:gd name="connsiteX0" fmla="*/ 125746 w 197681"/>
                <a:gd name="connsiteY0" fmla="*/ 42615 h 112561"/>
                <a:gd name="connsiteX1" fmla="*/ 128558 w 197681"/>
                <a:gd name="connsiteY1" fmla="*/ 38757 h 112561"/>
                <a:gd name="connsiteX2" fmla="*/ 144303 w 197681"/>
                <a:gd name="connsiteY2" fmla="*/ 25298 h 112561"/>
                <a:gd name="connsiteX3" fmla="*/ 151607 w 197681"/>
                <a:gd name="connsiteY3" fmla="*/ 21881 h 112561"/>
                <a:gd name="connsiteX4" fmla="*/ 182645 w 197681"/>
                <a:gd name="connsiteY4" fmla="*/ 21098 h 112561"/>
                <a:gd name="connsiteX5" fmla="*/ 153270 w 197681"/>
                <a:gd name="connsiteY5" fmla="*/ 14680 h 112561"/>
                <a:gd name="connsiteX6" fmla="*/ 163620 w 197681"/>
                <a:gd name="connsiteY6" fmla="*/ 7936 h 112561"/>
                <a:gd name="connsiteX7" fmla="*/ 170815 w 197681"/>
                <a:gd name="connsiteY7" fmla="*/ 5856 h 112561"/>
                <a:gd name="connsiteX8" fmla="*/ 187846 w 197681"/>
                <a:gd name="connsiteY8" fmla="*/ 164 h 112561"/>
                <a:gd name="connsiteX9" fmla="*/ 183342 w 197681"/>
                <a:gd name="connsiteY9" fmla="*/ 7427 h 112561"/>
                <a:gd name="connsiteX10" fmla="*/ 197681 w 197681"/>
                <a:gd name="connsiteY10" fmla="*/ 13468 h 112561"/>
                <a:gd name="connsiteX11" fmla="*/ 183674 w 197681"/>
                <a:gd name="connsiteY11" fmla="*/ 30470 h 112561"/>
                <a:gd name="connsiteX12" fmla="*/ 167140 w 197681"/>
                <a:gd name="connsiteY12" fmla="*/ 40563 h 112561"/>
                <a:gd name="connsiteX13" fmla="*/ 178679 w 197681"/>
                <a:gd name="connsiteY13" fmla="*/ 42855 h 112561"/>
                <a:gd name="connsiteX14" fmla="*/ 178673 w 197681"/>
                <a:gd name="connsiteY14" fmla="*/ 42752 h 112561"/>
                <a:gd name="connsiteX15" fmla="*/ 175141 w 197681"/>
                <a:gd name="connsiteY15" fmla="*/ 45541 h 112561"/>
                <a:gd name="connsiteX16" fmla="*/ 115980 w 197681"/>
                <a:gd name="connsiteY16" fmla="*/ 82180 h 112561"/>
                <a:gd name="connsiteX17" fmla="*/ 81998 w 197681"/>
                <a:gd name="connsiteY17" fmla="*/ 96410 h 112561"/>
                <a:gd name="connsiteX18" fmla="*/ 74637 w 197681"/>
                <a:gd name="connsiteY18" fmla="*/ 100113 h 112561"/>
                <a:gd name="connsiteX19" fmla="*/ 71374 w 197681"/>
                <a:gd name="connsiteY19" fmla="*/ 95558 h 112561"/>
                <a:gd name="connsiteX20" fmla="*/ 72774 w 197681"/>
                <a:gd name="connsiteY20" fmla="*/ 93009 h 112561"/>
                <a:gd name="connsiteX21" fmla="*/ 71665 w 197681"/>
                <a:gd name="connsiteY21" fmla="*/ 94044 h 112561"/>
                <a:gd name="connsiteX22" fmla="*/ 64847 w 197681"/>
                <a:gd name="connsiteY22" fmla="*/ 101085 h 112561"/>
                <a:gd name="connsiteX23" fmla="*/ 40547 w 197681"/>
                <a:gd name="connsiteY23" fmla="*/ 102982 h 112561"/>
                <a:gd name="connsiteX24" fmla="*/ 20379 w 197681"/>
                <a:gd name="connsiteY24" fmla="*/ 107234 h 112561"/>
                <a:gd name="connsiteX25" fmla="*/ 8852 w 197681"/>
                <a:gd name="connsiteY25" fmla="*/ 111966 h 112561"/>
                <a:gd name="connsiteX26" fmla="*/ 4817 w 197681"/>
                <a:gd name="connsiteY26" fmla="*/ 112400 h 112561"/>
                <a:gd name="connsiteX27" fmla="*/ 782 w 197681"/>
                <a:gd name="connsiteY27" fmla="*/ 101856 h 112561"/>
                <a:gd name="connsiteX28" fmla="*/ 17144 w 197681"/>
                <a:gd name="connsiteY28" fmla="*/ 91124 h 112561"/>
                <a:gd name="connsiteX29" fmla="*/ 36169 w 197681"/>
                <a:gd name="connsiteY29" fmla="*/ 83243 h 112561"/>
                <a:gd name="connsiteX30" fmla="*/ 52714 w 197681"/>
                <a:gd name="connsiteY30" fmla="*/ 82385 h 112561"/>
                <a:gd name="connsiteX31" fmla="*/ 71362 w 197681"/>
                <a:gd name="connsiteY31" fmla="*/ 83420 h 112561"/>
                <a:gd name="connsiteX32" fmla="*/ 73980 w 197681"/>
                <a:gd name="connsiteY32" fmla="*/ 82002 h 112561"/>
                <a:gd name="connsiteX33" fmla="*/ 83924 w 197681"/>
                <a:gd name="connsiteY33" fmla="*/ 68292 h 112561"/>
                <a:gd name="connsiteX34" fmla="*/ 101909 w 197681"/>
                <a:gd name="connsiteY34" fmla="*/ 62206 h 112561"/>
                <a:gd name="connsiteX35" fmla="*/ 102772 w 197681"/>
                <a:gd name="connsiteY35" fmla="*/ 59097 h 112561"/>
                <a:gd name="connsiteX36" fmla="*/ 119254 w 197681"/>
                <a:gd name="connsiteY36" fmla="*/ 56285 h 112561"/>
                <a:gd name="connsiteX37" fmla="*/ 142640 w 197681"/>
                <a:gd name="connsiteY37" fmla="*/ 46289 h 112561"/>
                <a:gd name="connsiteX38" fmla="*/ 153956 w 197681"/>
                <a:gd name="connsiteY38" fmla="*/ 41443 h 112561"/>
                <a:gd name="connsiteX39" fmla="*/ 154681 w 197681"/>
                <a:gd name="connsiteY39" fmla="*/ 42135 h 112561"/>
                <a:gd name="connsiteX40" fmla="*/ 154790 w 197681"/>
                <a:gd name="connsiteY40" fmla="*/ 42060 h 112561"/>
                <a:gd name="connsiteX41" fmla="*/ 139342 w 197681"/>
                <a:gd name="connsiteY41" fmla="*/ 47112 h 112561"/>
                <a:gd name="connsiteX42" fmla="*/ 125746 w 197681"/>
                <a:gd name="connsiteY42" fmla="*/ 42615 h 11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97681" h="112561">
                  <a:moveTo>
                    <a:pt x="125746" y="42615"/>
                  </a:moveTo>
                  <a:cubicBezTo>
                    <a:pt x="126672" y="41283"/>
                    <a:pt x="127375" y="39054"/>
                    <a:pt x="128558" y="38757"/>
                  </a:cubicBezTo>
                  <a:cubicBezTo>
                    <a:pt x="136131" y="36860"/>
                    <a:pt x="141480" y="32836"/>
                    <a:pt x="144303" y="25298"/>
                  </a:cubicBezTo>
                  <a:cubicBezTo>
                    <a:pt x="145423" y="22309"/>
                    <a:pt x="148664" y="18520"/>
                    <a:pt x="151607" y="21881"/>
                  </a:cubicBezTo>
                  <a:cubicBezTo>
                    <a:pt x="161820" y="33545"/>
                    <a:pt x="171992" y="24132"/>
                    <a:pt x="182645" y="21098"/>
                  </a:cubicBezTo>
                  <a:cubicBezTo>
                    <a:pt x="173307" y="19057"/>
                    <a:pt x="163974" y="17017"/>
                    <a:pt x="153270" y="14680"/>
                  </a:cubicBezTo>
                  <a:cubicBezTo>
                    <a:pt x="156282" y="10513"/>
                    <a:pt x="154436" y="1987"/>
                    <a:pt x="163620" y="7936"/>
                  </a:cubicBezTo>
                  <a:cubicBezTo>
                    <a:pt x="166626" y="9885"/>
                    <a:pt x="168626" y="7319"/>
                    <a:pt x="170815" y="5856"/>
                  </a:cubicBezTo>
                  <a:cubicBezTo>
                    <a:pt x="175821" y="2518"/>
                    <a:pt x="180850" y="-779"/>
                    <a:pt x="187846" y="164"/>
                  </a:cubicBezTo>
                  <a:cubicBezTo>
                    <a:pt x="189034" y="4490"/>
                    <a:pt x="181765" y="2644"/>
                    <a:pt x="183342" y="7427"/>
                  </a:cubicBezTo>
                  <a:cubicBezTo>
                    <a:pt x="187303" y="9319"/>
                    <a:pt x="192886" y="8993"/>
                    <a:pt x="197681" y="13468"/>
                  </a:cubicBezTo>
                  <a:cubicBezTo>
                    <a:pt x="191212" y="17714"/>
                    <a:pt x="187771" y="24304"/>
                    <a:pt x="183674" y="30470"/>
                  </a:cubicBezTo>
                  <a:cubicBezTo>
                    <a:pt x="179936" y="36100"/>
                    <a:pt x="168820" y="30653"/>
                    <a:pt x="167140" y="40563"/>
                  </a:cubicBezTo>
                  <a:cubicBezTo>
                    <a:pt x="170666" y="43655"/>
                    <a:pt x="175976" y="36751"/>
                    <a:pt x="178679" y="42855"/>
                  </a:cubicBezTo>
                  <a:cubicBezTo>
                    <a:pt x="178679" y="42855"/>
                    <a:pt x="178673" y="42752"/>
                    <a:pt x="178673" y="42752"/>
                  </a:cubicBezTo>
                  <a:cubicBezTo>
                    <a:pt x="177427" y="43592"/>
                    <a:pt x="176250" y="44524"/>
                    <a:pt x="175141" y="45541"/>
                  </a:cubicBezTo>
                  <a:cubicBezTo>
                    <a:pt x="155602" y="58051"/>
                    <a:pt x="136919" y="71933"/>
                    <a:pt x="115980" y="82180"/>
                  </a:cubicBezTo>
                  <a:cubicBezTo>
                    <a:pt x="99275" y="77665"/>
                    <a:pt x="91536" y="80894"/>
                    <a:pt x="81998" y="96410"/>
                  </a:cubicBezTo>
                  <a:cubicBezTo>
                    <a:pt x="80284" y="99113"/>
                    <a:pt x="77975" y="100650"/>
                    <a:pt x="74637" y="100113"/>
                  </a:cubicBezTo>
                  <a:cubicBezTo>
                    <a:pt x="72500" y="99342"/>
                    <a:pt x="71414" y="97804"/>
                    <a:pt x="71374" y="95558"/>
                  </a:cubicBezTo>
                  <a:cubicBezTo>
                    <a:pt x="71008" y="94215"/>
                    <a:pt x="73031" y="93793"/>
                    <a:pt x="72774" y="93009"/>
                  </a:cubicBezTo>
                  <a:cubicBezTo>
                    <a:pt x="72454" y="92026"/>
                    <a:pt x="71677" y="92495"/>
                    <a:pt x="71665" y="94044"/>
                  </a:cubicBezTo>
                  <a:cubicBezTo>
                    <a:pt x="70105" y="97107"/>
                    <a:pt x="68299" y="99879"/>
                    <a:pt x="64847" y="101085"/>
                  </a:cubicBezTo>
                  <a:cubicBezTo>
                    <a:pt x="56886" y="103565"/>
                    <a:pt x="48651" y="104634"/>
                    <a:pt x="40547" y="102982"/>
                  </a:cubicBezTo>
                  <a:cubicBezTo>
                    <a:pt x="32952" y="101439"/>
                    <a:pt x="26534" y="103165"/>
                    <a:pt x="20379" y="107234"/>
                  </a:cubicBezTo>
                  <a:cubicBezTo>
                    <a:pt x="16659" y="109097"/>
                    <a:pt x="12469" y="109817"/>
                    <a:pt x="8852" y="111966"/>
                  </a:cubicBezTo>
                  <a:cubicBezTo>
                    <a:pt x="7560" y="112578"/>
                    <a:pt x="6212" y="112709"/>
                    <a:pt x="4817" y="112400"/>
                  </a:cubicBezTo>
                  <a:cubicBezTo>
                    <a:pt x="1051" y="109812"/>
                    <a:pt x="-1309" y="106685"/>
                    <a:pt x="782" y="101856"/>
                  </a:cubicBezTo>
                  <a:cubicBezTo>
                    <a:pt x="3440" y="94044"/>
                    <a:pt x="6903" y="88620"/>
                    <a:pt x="17144" y="91124"/>
                  </a:cubicBezTo>
                  <a:cubicBezTo>
                    <a:pt x="24385" y="92895"/>
                    <a:pt x="29912" y="86009"/>
                    <a:pt x="36169" y="83243"/>
                  </a:cubicBezTo>
                  <a:cubicBezTo>
                    <a:pt x="42239" y="80557"/>
                    <a:pt x="48971" y="79328"/>
                    <a:pt x="52714" y="82385"/>
                  </a:cubicBezTo>
                  <a:cubicBezTo>
                    <a:pt x="59475" y="87906"/>
                    <a:pt x="65413" y="80562"/>
                    <a:pt x="71362" y="83420"/>
                  </a:cubicBezTo>
                  <a:cubicBezTo>
                    <a:pt x="71917" y="83688"/>
                    <a:pt x="74049" y="82214"/>
                    <a:pt x="73980" y="82002"/>
                  </a:cubicBezTo>
                  <a:cubicBezTo>
                    <a:pt x="71020" y="72436"/>
                    <a:pt x="81821" y="72864"/>
                    <a:pt x="83924" y="68292"/>
                  </a:cubicBezTo>
                  <a:cubicBezTo>
                    <a:pt x="88422" y="58508"/>
                    <a:pt x="97411" y="67852"/>
                    <a:pt x="101909" y="62206"/>
                  </a:cubicBezTo>
                  <a:cubicBezTo>
                    <a:pt x="102526" y="61434"/>
                    <a:pt x="102504" y="60143"/>
                    <a:pt x="102772" y="59097"/>
                  </a:cubicBezTo>
                  <a:cubicBezTo>
                    <a:pt x="107350" y="52805"/>
                    <a:pt x="111510" y="44049"/>
                    <a:pt x="119254" y="56285"/>
                  </a:cubicBezTo>
                  <a:cubicBezTo>
                    <a:pt x="126289" y="51159"/>
                    <a:pt x="135953" y="52159"/>
                    <a:pt x="142640" y="46289"/>
                  </a:cubicBezTo>
                  <a:cubicBezTo>
                    <a:pt x="145943" y="43392"/>
                    <a:pt x="149052" y="40237"/>
                    <a:pt x="153956" y="41443"/>
                  </a:cubicBezTo>
                  <a:cubicBezTo>
                    <a:pt x="154407" y="41889"/>
                    <a:pt x="154681" y="42135"/>
                    <a:pt x="154681" y="42135"/>
                  </a:cubicBezTo>
                  <a:cubicBezTo>
                    <a:pt x="155893" y="41997"/>
                    <a:pt x="155990" y="42003"/>
                    <a:pt x="154790" y="42060"/>
                  </a:cubicBezTo>
                  <a:cubicBezTo>
                    <a:pt x="147909" y="38871"/>
                    <a:pt x="143566" y="43192"/>
                    <a:pt x="139342" y="47112"/>
                  </a:cubicBezTo>
                  <a:cubicBezTo>
                    <a:pt x="131873" y="54067"/>
                    <a:pt x="128558" y="49335"/>
                    <a:pt x="125746" y="42615"/>
                  </a:cubicBezTo>
                  <a:close/>
                </a:path>
              </a:pathLst>
            </a:custGeom>
            <a:grpFill/>
            <a:ln w="5715" cap="flat">
              <a:noFill/>
              <a:prstDash val="solid"/>
              <a:miter/>
            </a:ln>
          </p:spPr>
          <p:txBody>
            <a:bodyPr rtlCol="0" anchor="ctr"/>
            <a:lstStyle/>
            <a:p>
              <a:endParaRPr lang="zh-CN" altLang="en-US"/>
            </a:p>
          </p:txBody>
        </p:sp>
        <p:sp>
          <p:nvSpPr>
            <p:cNvPr id="614" name="任意多边形: 形状 613">
              <a:extLst>
                <a:ext uri="{FF2B5EF4-FFF2-40B4-BE49-F238E27FC236}">
                  <a16:creationId xmlns:a16="http://schemas.microsoft.com/office/drawing/2014/main" id="{1334D1D6-F626-E0F9-7172-0B415C0DA7EA}"/>
                </a:ext>
              </a:extLst>
            </p:cNvPr>
            <p:cNvSpPr/>
            <p:nvPr/>
          </p:nvSpPr>
          <p:spPr>
            <a:xfrm>
              <a:off x="3121541" y="1832257"/>
              <a:ext cx="83909" cy="85364"/>
            </a:xfrm>
            <a:custGeom>
              <a:avLst/>
              <a:gdLst>
                <a:gd name="connsiteX0" fmla="*/ 395 w 83909"/>
                <a:gd name="connsiteY0" fmla="*/ 30895 h 85364"/>
                <a:gd name="connsiteX1" fmla="*/ 29524 w 83909"/>
                <a:gd name="connsiteY1" fmla="*/ 21123 h 85364"/>
                <a:gd name="connsiteX2" fmla="*/ 30787 w 83909"/>
                <a:gd name="connsiteY2" fmla="*/ 24151 h 85364"/>
                <a:gd name="connsiteX3" fmla="*/ 33508 w 83909"/>
                <a:gd name="connsiteY3" fmla="*/ 27901 h 85364"/>
                <a:gd name="connsiteX4" fmla="*/ 34119 w 83909"/>
                <a:gd name="connsiteY4" fmla="*/ 37513 h 85364"/>
                <a:gd name="connsiteX5" fmla="*/ 32971 w 83909"/>
                <a:gd name="connsiteY5" fmla="*/ 40319 h 85364"/>
                <a:gd name="connsiteX6" fmla="*/ 37314 w 83909"/>
                <a:gd name="connsiteY6" fmla="*/ 38930 h 85364"/>
                <a:gd name="connsiteX7" fmla="*/ 38451 w 83909"/>
                <a:gd name="connsiteY7" fmla="*/ 37662 h 85364"/>
                <a:gd name="connsiteX8" fmla="*/ 35691 w 83909"/>
                <a:gd name="connsiteY8" fmla="*/ 38102 h 85364"/>
                <a:gd name="connsiteX9" fmla="*/ 34622 w 83909"/>
                <a:gd name="connsiteY9" fmla="*/ 33987 h 85364"/>
                <a:gd name="connsiteX10" fmla="*/ 52556 w 83909"/>
                <a:gd name="connsiteY10" fmla="*/ 24391 h 85364"/>
                <a:gd name="connsiteX11" fmla="*/ 66986 w 83909"/>
                <a:gd name="connsiteY11" fmla="*/ 11561 h 85364"/>
                <a:gd name="connsiteX12" fmla="*/ 51784 w 83909"/>
                <a:gd name="connsiteY12" fmla="*/ 7064 h 85364"/>
                <a:gd name="connsiteX13" fmla="*/ 59128 w 83909"/>
                <a:gd name="connsiteY13" fmla="*/ 1372 h 85364"/>
                <a:gd name="connsiteX14" fmla="*/ 60848 w 83909"/>
                <a:gd name="connsiteY14" fmla="*/ 1274 h 85364"/>
                <a:gd name="connsiteX15" fmla="*/ 65900 w 83909"/>
                <a:gd name="connsiteY15" fmla="*/ 0 h 85364"/>
                <a:gd name="connsiteX16" fmla="*/ 68998 w 83909"/>
                <a:gd name="connsiteY16" fmla="*/ 1383 h 85364"/>
                <a:gd name="connsiteX17" fmla="*/ 72290 w 83909"/>
                <a:gd name="connsiteY17" fmla="*/ 4640 h 85364"/>
                <a:gd name="connsiteX18" fmla="*/ 73530 w 83909"/>
                <a:gd name="connsiteY18" fmla="*/ 5721 h 85364"/>
                <a:gd name="connsiteX19" fmla="*/ 73793 w 83909"/>
                <a:gd name="connsiteY19" fmla="*/ 10424 h 85364"/>
                <a:gd name="connsiteX20" fmla="*/ 76548 w 83909"/>
                <a:gd name="connsiteY20" fmla="*/ 12299 h 85364"/>
                <a:gd name="connsiteX21" fmla="*/ 80937 w 83909"/>
                <a:gd name="connsiteY21" fmla="*/ 21300 h 85364"/>
                <a:gd name="connsiteX22" fmla="*/ 83428 w 83909"/>
                <a:gd name="connsiteY22" fmla="*/ 24500 h 85364"/>
                <a:gd name="connsiteX23" fmla="*/ 83828 w 83909"/>
                <a:gd name="connsiteY23" fmla="*/ 28461 h 85364"/>
                <a:gd name="connsiteX24" fmla="*/ 79605 w 83909"/>
                <a:gd name="connsiteY24" fmla="*/ 32238 h 85364"/>
                <a:gd name="connsiteX25" fmla="*/ 69798 w 83909"/>
                <a:gd name="connsiteY25" fmla="*/ 32210 h 85364"/>
                <a:gd name="connsiteX26" fmla="*/ 67221 w 83909"/>
                <a:gd name="connsiteY26" fmla="*/ 29558 h 85364"/>
                <a:gd name="connsiteX27" fmla="*/ 66152 w 83909"/>
                <a:gd name="connsiteY27" fmla="*/ 27866 h 85364"/>
                <a:gd name="connsiteX28" fmla="*/ 68929 w 83909"/>
                <a:gd name="connsiteY28" fmla="*/ 38108 h 85364"/>
                <a:gd name="connsiteX29" fmla="*/ 70244 w 83909"/>
                <a:gd name="connsiteY29" fmla="*/ 42560 h 85364"/>
                <a:gd name="connsiteX30" fmla="*/ 69564 w 83909"/>
                <a:gd name="connsiteY30" fmla="*/ 47074 h 85364"/>
                <a:gd name="connsiteX31" fmla="*/ 57077 w 83909"/>
                <a:gd name="connsiteY31" fmla="*/ 54173 h 85364"/>
                <a:gd name="connsiteX32" fmla="*/ 57214 w 83909"/>
                <a:gd name="connsiteY32" fmla="*/ 55361 h 85364"/>
                <a:gd name="connsiteX33" fmla="*/ 58677 w 83909"/>
                <a:gd name="connsiteY33" fmla="*/ 54715 h 85364"/>
                <a:gd name="connsiteX34" fmla="*/ 59534 w 83909"/>
                <a:gd name="connsiteY34" fmla="*/ 68517 h 85364"/>
                <a:gd name="connsiteX35" fmla="*/ 10854 w 83909"/>
                <a:gd name="connsiteY35" fmla="*/ 84450 h 85364"/>
                <a:gd name="connsiteX36" fmla="*/ 6584 w 83909"/>
                <a:gd name="connsiteY36" fmla="*/ 85365 h 85364"/>
                <a:gd name="connsiteX37" fmla="*/ 2670 w 83909"/>
                <a:gd name="connsiteY37" fmla="*/ 83822 h 85364"/>
                <a:gd name="connsiteX38" fmla="*/ 395 w 83909"/>
                <a:gd name="connsiteY38" fmla="*/ 30895 h 85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3909" h="85364">
                  <a:moveTo>
                    <a:pt x="395" y="30895"/>
                  </a:moveTo>
                  <a:cubicBezTo>
                    <a:pt x="7293" y="19248"/>
                    <a:pt x="17992" y="18934"/>
                    <a:pt x="29524" y="21123"/>
                  </a:cubicBezTo>
                  <a:cubicBezTo>
                    <a:pt x="30370" y="21968"/>
                    <a:pt x="30765" y="22997"/>
                    <a:pt x="30787" y="24151"/>
                  </a:cubicBezTo>
                  <a:cubicBezTo>
                    <a:pt x="30342" y="26335"/>
                    <a:pt x="32536" y="26672"/>
                    <a:pt x="33508" y="27901"/>
                  </a:cubicBezTo>
                  <a:cubicBezTo>
                    <a:pt x="35548" y="31038"/>
                    <a:pt x="34188" y="34353"/>
                    <a:pt x="34119" y="37513"/>
                  </a:cubicBezTo>
                  <a:cubicBezTo>
                    <a:pt x="33914" y="38496"/>
                    <a:pt x="33525" y="39456"/>
                    <a:pt x="32971" y="40319"/>
                  </a:cubicBezTo>
                  <a:cubicBezTo>
                    <a:pt x="34731" y="40845"/>
                    <a:pt x="35885" y="39462"/>
                    <a:pt x="37314" y="38930"/>
                  </a:cubicBezTo>
                  <a:cubicBezTo>
                    <a:pt x="37640" y="38451"/>
                    <a:pt x="38394" y="38370"/>
                    <a:pt x="38451" y="37662"/>
                  </a:cubicBezTo>
                  <a:cubicBezTo>
                    <a:pt x="37743" y="38439"/>
                    <a:pt x="36840" y="38593"/>
                    <a:pt x="35691" y="38102"/>
                  </a:cubicBezTo>
                  <a:cubicBezTo>
                    <a:pt x="34834" y="36845"/>
                    <a:pt x="34519" y="35490"/>
                    <a:pt x="34622" y="33987"/>
                  </a:cubicBezTo>
                  <a:cubicBezTo>
                    <a:pt x="37588" y="25106"/>
                    <a:pt x="42732" y="20351"/>
                    <a:pt x="52556" y="24391"/>
                  </a:cubicBezTo>
                  <a:cubicBezTo>
                    <a:pt x="60631" y="23860"/>
                    <a:pt x="60631" y="15716"/>
                    <a:pt x="66986" y="11561"/>
                  </a:cubicBezTo>
                  <a:cubicBezTo>
                    <a:pt x="60586" y="9670"/>
                    <a:pt x="56236" y="8384"/>
                    <a:pt x="51784" y="7064"/>
                  </a:cubicBezTo>
                  <a:cubicBezTo>
                    <a:pt x="53167" y="3275"/>
                    <a:pt x="56591" y="2915"/>
                    <a:pt x="59128" y="1372"/>
                  </a:cubicBezTo>
                  <a:cubicBezTo>
                    <a:pt x="59700" y="1343"/>
                    <a:pt x="60277" y="1314"/>
                    <a:pt x="60848" y="1274"/>
                  </a:cubicBezTo>
                  <a:cubicBezTo>
                    <a:pt x="62563" y="977"/>
                    <a:pt x="64163" y="217"/>
                    <a:pt x="65900" y="0"/>
                  </a:cubicBezTo>
                  <a:cubicBezTo>
                    <a:pt x="67101" y="91"/>
                    <a:pt x="68141" y="537"/>
                    <a:pt x="68998" y="1383"/>
                  </a:cubicBezTo>
                  <a:cubicBezTo>
                    <a:pt x="70095" y="2469"/>
                    <a:pt x="71193" y="3555"/>
                    <a:pt x="72290" y="4640"/>
                  </a:cubicBezTo>
                  <a:cubicBezTo>
                    <a:pt x="72701" y="5001"/>
                    <a:pt x="73113" y="5361"/>
                    <a:pt x="73530" y="5721"/>
                  </a:cubicBezTo>
                  <a:cubicBezTo>
                    <a:pt x="74319" y="7252"/>
                    <a:pt x="74376" y="8830"/>
                    <a:pt x="73793" y="10424"/>
                  </a:cubicBezTo>
                  <a:cubicBezTo>
                    <a:pt x="73433" y="12899"/>
                    <a:pt x="76342" y="10578"/>
                    <a:pt x="76548" y="12299"/>
                  </a:cubicBezTo>
                  <a:cubicBezTo>
                    <a:pt x="78125" y="15293"/>
                    <a:pt x="78508" y="18797"/>
                    <a:pt x="80937" y="21300"/>
                  </a:cubicBezTo>
                  <a:cubicBezTo>
                    <a:pt x="81902" y="22260"/>
                    <a:pt x="82720" y="23340"/>
                    <a:pt x="83428" y="24500"/>
                  </a:cubicBezTo>
                  <a:cubicBezTo>
                    <a:pt x="83874" y="25786"/>
                    <a:pt x="84017" y="27106"/>
                    <a:pt x="83828" y="28461"/>
                  </a:cubicBezTo>
                  <a:cubicBezTo>
                    <a:pt x="83120" y="30495"/>
                    <a:pt x="81731" y="31781"/>
                    <a:pt x="79605" y="32238"/>
                  </a:cubicBezTo>
                  <a:cubicBezTo>
                    <a:pt x="76347" y="32267"/>
                    <a:pt x="73079" y="32661"/>
                    <a:pt x="69798" y="32210"/>
                  </a:cubicBezTo>
                  <a:cubicBezTo>
                    <a:pt x="68575" y="31644"/>
                    <a:pt x="67724" y="30741"/>
                    <a:pt x="67221" y="29558"/>
                  </a:cubicBezTo>
                  <a:cubicBezTo>
                    <a:pt x="66843" y="28975"/>
                    <a:pt x="67341" y="26598"/>
                    <a:pt x="66152" y="27866"/>
                  </a:cubicBezTo>
                  <a:cubicBezTo>
                    <a:pt x="61991" y="32324"/>
                    <a:pt x="67895" y="34667"/>
                    <a:pt x="68929" y="38108"/>
                  </a:cubicBezTo>
                  <a:cubicBezTo>
                    <a:pt x="69541" y="39548"/>
                    <a:pt x="69958" y="41028"/>
                    <a:pt x="70244" y="42560"/>
                  </a:cubicBezTo>
                  <a:cubicBezTo>
                    <a:pt x="70398" y="44120"/>
                    <a:pt x="70175" y="45628"/>
                    <a:pt x="69564" y="47074"/>
                  </a:cubicBezTo>
                  <a:cubicBezTo>
                    <a:pt x="66466" y="51303"/>
                    <a:pt x="61769" y="52732"/>
                    <a:pt x="57077" y="54173"/>
                  </a:cubicBezTo>
                  <a:cubicBezTo>
                    <a:pt x="54979" y="53509"/>
                    <a:pt x="57625" y="57516"/>
                    <a:pt x="57214" y="55361"/>
                  </a:cubicBezTo>
                  <a:cubicBezTo>
                    <a:pt x="57031" y="54407"/>
                    <a:pt x="57465" y="54395"/>
                    <a:pt x="58677" y="54715"/>
                  </a:cubicBezTo>
                  <a:cubicBezTo>
                    <a:pt x="72673" y="58447"/>
                    <a:pt x="65209" y="65214"/>
                    <a:pt x="59534" y="68517"/>
                  </a:cubicBezTo>
                  <a:cubicBezTo>
                    <a:pt x="44584" y="77210"/>
                    <a:pt x="28536" y="83616"/>
                    <a:pt x="10854" y="84450"/>
                  </a:cubicBezTo>
                  <a:cubicBezTo>
                    <a:pt x="9459" y="84891"/>
                    <a:pt x="8030" y="85176"/>
                    <a:pt x="6584" y="85365"/>
                  </a:cubicBezTo>
                  <a:cubicBezTo>
                    <a:pt x="5099" y="85319"/>
                    <a:pt x="3784" y="84822"/>
                    <a:pt x="2670" y="83822"/>
                  </a:cubicBezTo>
                  <a:cubicBezTo>
                    <a:pt x="-874" y="66311"/>
                    <a:pt x="-11" y="48595"/>
                    <a:pt x="395" y="30895"/>
                  </a:cubicBezTo>
                  <a:close/>
                </a:path>
              </a:pathLst>
            </a:custGeom>
            <a:grpFill/>
            <a:ln w="5715" cap="flat">
              <a:noFill/>
              <a:prstDash val="solid"/>
              <a:miter/>
            </a:ln>
          </p:spPr>
          <p:txBody>
            <a:bodyPr rtlCol="0" anchor="ctr"/>
            <a:lstStyle/>
            <a:p>
              <a:endParaRPr lang="zh-CN" altLang="en-US"/>
            </a:p>
          </p:txBody>
        </p:sp>
        <p:sp>
          <p:nvSpPr>
            <p:cNvPr id="615" name="任意多边形: 形状 614">
              <a:extLst>
                <a:ext uri="{FF2B5EF4-FFF2-40B4-BE49-F238E27FC236}">
                  <a16:creationId xmlns:a16="http://schemas.microsoft.com/office/drawing/2014/main" id="{8ED61F31-7DEE-7A9D-B036-7E1A85275CDA}"/>
                </a:ext>
              </a:extLst>
            </p:cNvPr>
            <p:cNvSpPr/>
            <p:nvPr/>
          </p:nvSpPr>
          <p:spPr>
            <a:xfrm>
              <a:off x="3742790" y="1658858"/>
              <a:ext cx="109071" cy="122445"/>
            </a:xfrm>
            <a:custGeom>
              <a:avLst/>
              <a:gdLst>
                <a:gd name="connsiteX0" fmla="*/ 109072 w 109071"/>
                <a:gd name="connsiteY0" fmla="*/ 23054 h 122445"/>
                <a:gd name="connsiteX1" fmla="*/ 94910 w 109071"/>
                <a:gd name="connsiteY1" fmla="*/ 46154 h 122445"/>
                <a:gd name="connsiteX2" fmla="*/ 86892 w 109071"/>
                <a:gd name="connsiteY2" fmla="*/ 52932 h 122445"/>
                <a:gd name="connsiteX3" fmla="*/ 75296 w 109071"/>
                <a:gd name="connsiteY3" fmla="*/ 47326 h 122445"/>
                <a:gd name="connsiteX4" fmla="*/ 64203 w 109071"/>
                <a:gd name="connsiteY4" fmla="*/ 54572 h 122445"/>
                <a:gd name="connsiteX5" fmla="*/ 79308 w 109071"/>
                <a:gd name="connsiteY5" fmla="*/ 57310 h 122445"/>
                <a:gd name="connsiteX6" fmla="*/ 79599 w 109071"/>
                <a:gd name="connsiteY6" fmla="*/ 65180 h 122445"/>
                <a:gd name="connsiteX7" fmla="*/ 75022 w 109071"/>
                <a:gd name="connsiteY7" fmla="*/ 66837 h 122445"/>
                <a:gd name="connsiteX8" fmla="*/ 41709 w 109071"/>
                <a:gd name="connsiteY8" fmla="*/ 94332 h 122445"/>
                <a:gd name="connsiteX9" fmla="*/ 56517 w 109071"/>
                <a:gd name="connsiteY9" fmla="*/ 90594 h 122445"/>
                <a:gd name="connsiteX10" fmla="*/ 46355 w 109071"/>
                <a:gd name="connsiteY10" fmla="*/ 99161 h 122445"/>
                <a:gd name="connsiteX11" fmla="*/ 33125 w 109071"/>
                <a:gd name="connsiteY11" fmla="*/ 108979 h 122445"/>
                <a:gd name="connsiteX12" fmla="*/ 33119 w 109071"/>
                <a:gd name="connsiteY12" fmla="*/ 108979 h 122445"/>
                <a:gd name="connsiteX13" fmla="*/ 19918 w 109071"/>
                <a:gd name="connsiteY13" fmla="*/ 113083 h 122445"/>
                <a:gd name="connsiteX14" fmla="*/ 17335 w 109071"/>
                <a:gd name="connsiteY14" fmla="*/ 116706 h 122445"/>
                <a:gd name="connsiteX15" fmla="*/ 7499 w 109071"/>
                <a:gd name="connsiteY15" fmla="*/ 118140 h 122445"/>
                <a:gd name="connsiteX16" fmla="*/ 2636 w 109071"/>
                <a:gd name="connsiteY16" fmla="*/ 104276 h 122445"/>
                <a:gd name="connsiteX17" fmla="*/ 19483 w 109071"/>
                <a:gd name="connsiteY17" fmla="*/ 98372 h 122445"/>
                <a:gd name="connsiteX18" fmla="*/ 18866 w 109071"/>
                <a:gd name="connsiteY18" fmla="*/ 97104 h 122445"/>
                <a:gd name="connsiteX19" fmla="*/ 17580 w 109071"/>
                <a:gd name="connsiteY19" fmla="*/ 97698 h 122445"/>
                <a:gd name="connsiteX20" fmla="*/ 5750 w 109071"/>
                <a:gd name="connsiteY20" fmla="*/ 94257 h 122445"/>
                <a:gd name="connsiteX21" fmla="*/ 4464 w 109071"/>
                <a:gd name="connsiteY21" fmla="*/ 90348 h 122445"/>
                <a:gd name="connsiteX22" fmla="*/ 1841 w 109071"/>
                <a:gd name="connsiteY22" fmla="*/ 87788 h 122445"/>
                <a:gd name="connsiteX23" fmla="*/ 1830 w 109071"/>
                <a:gd name="connsiteY23" fmla="*/ 83719 h 122445"/>
                <a:gd name="connsiteX24" fmla="*/ 9574 w 109071"/>
                <a:gd name="connsiteY24" fmla="*/ 73495 h 122445"/>
                <a:gd name="connsiteX25" fmla="*/ 33154 w 109071"/>
                <a:gd name="connsiteY25" fmla="*/ 62888 h 122445"/>
                <a:gd name="connsiteX26" fmla="*/ 46281 w 109071"/>
                <a:gd name="connsiteY26" fmla="*/ 49749 h 122445"/>
                <a:gd name="connsiteX27" fmla="*/ 70078 w 109071"/>
                <a:gd name="connsiteY27" fmla="*/ 36547 h 122445"/>
                <a:gd name="connsiteX28" fmla="*/ 82531 w 109071"/>
                <a:gd name="connsiteY28" fmla="*/ 28186 h 122445"/>
                <a:gd name="connsiteX29" fmla="*/ 69095 w 109071"/>
                <a:gd name="connsiteY29" fmla="*/ 22929 h 122445"/>
                <a:gd name="connsiteX30" fmla="*/ 61752 w 109071"/>
                <a:gd name="connsiteY30" fmla="*/ 14979 h 122445"/>
                <a:gd name="connsiteX31" fmla="*/ 77622 w 109071"/>
                <a:gd name="connsiteY31" fmla="*/ 543 h 122445"/>
                <a:gd name="connsiteX32" fmla="*/ 79737 w 109071"/>
                <a:gd name="connsiteY32" fmla="*/ 0 h 122445"/>
                <a:gd name="connsiteX33" fmla="*/ 109072 w 109071"/>
                <a:gd name="connsiteY33" fmla="*/ 23054 h 122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9071" h="122445">
                  <a:moveTo>
                    <a:pt x="109072" y="23054"/>
                  </a:moveTo>
                  <a:cubicBezTo>
                    <a:pt x="100768" y="28529"/>
                    <a:pt x="93933" y="34541"/>
                    <a:pt x="94910" y="46154"/>
                  </a:cubicBezTo>
                  <a:cubicBezTo>
                    <a:pt x="95167" y="49212"/>
                    <a:pt x="92750" y="54435"/>
                    <a:pt x="86892" y="52932"/>
                  </a:cubicBezTo>
                  <a:cubicBezTo>
                    <a:pt x="87983" y="41902"/>
                    <a:pt x="79051" y="50081"/>
                    <a:pt x="75296" y="47326"/>
                  </a:cubicBezTo>
                  <a:cubicBezTo>
                    <a:pt x="71759" y="44737"/>
                    <a:pt x="67547" y="49349"/>
                    <a:pt x="64203" y="54572"/>
                  </a:cubicBezTo>
                  <a:cubicBezTo>
                    <a:pt x="69793" y="54870"/>
                    <a:pt x="74970" y="54904"/>
                    <a:pt x="79308" y="57310"/>
                  </a:cubicBezTo>
                  <a:cubicBezTo>
                    <a:pt x="83137" y="59430"/>
                    <a:pt x="82594" y="62614"/>
                    <a:pt x="79599" y="65180"/>
                  </a:cubicBezTo>
                  <a:cubicBezTo>
                    <a:pt x="78445" y="66168"/>
                    <a:pt x="76588" y="66380"/>
                    <a:pt x="75022" y="66837"/>
                  </a:cubicBezTo>
                  <a:cubicBezTo>
                    <a:pt x="60226" y="71106"/>
                    <a:pt x="49481" y="80393"/>
                    <a:pt x="41709" y="94332"/>
                  </a:cubicBezTo>
                  <a:cubicBezTo>
                    <a:pt x="47515" y="96406"/>
                    <a:pt x="50276" y="86794"/>
                    <a:pt x="56517" y="90594"/>
                  </a:cubicBezTo>
                  <a:cubicBezTo>
                    <a:pt x="53865" y="94435"/>
                    <a:pt x="51967" y="98841"/>
                    <a:pt x="46355" y="99161"/>
                  </a:cubicBezTo>
                  <a:cubicBezTo>
                    <a:pt x="44424" y="105773"/>
                    <a:pt x="36737" y="104636"/>
                    <a:pt x="33125" y="108979"/>
                  </a:cubicBezTo>
                  <a:lnTo>
                    <a:pt x="33119" y="108979"/>
                  </a:lnTo>
                  <a:cubicBezTo>
                    <a:pt x="28633" y="110094"/>
                    <a:pt x="24033" y="110848"/>
                    <a:pt x="19918" y="113083"/>
                  </a:cubicBezTo>
                  <a:cubicBezTo>
                    <a:pt x="14586" y="111008"/>
                    <a:pt x="18483" y="115677"/>
                    <a:pt x="17335" y="116706"/>
                  </a:cubicBezTo>
                  <a:cubicBezTo>
                    <a:pt x="14711" y="121952"/>
                    <a:pt x="11642" y="125776"/>
                    <a:pt x="7499" y="118140"/>
                  </a:cubicBezTo>
                  <a:cubicBezTo>
                    <a:pt x="5179" y="113866"/>
                    <a:pt x="-4628" y="112065"/>
                    <a:pt x="2636" y="104276"/>
                  </a:cubicBezTo>
                  <a:cubicBezTo>
                    <a:pt x="7110" y="99481"/>
                    <a:pt x="12774" y="98429"/>
                    <a:pt x="19483" y="98372"/>
                  </a:cubicBezTo>
                  <a:cubicBezTo>
                    <a:pt x="21061" y="98504"/>
                    <a:pt x="18186" y="95023"/>
                    <a:pt x="18866" y="97104"/>
                  </a:cubicBezTo>
                  <a:cubicBezTo>
                    <a:pt x="19026" y="97589"/>
                    <a:pt x="18598" y="97761"/>
                    <a:pt x="17580" y="97698"/>
                  </a:cubicBezTo>
                  <a:cubicBezTo>
                    <a:pt x="13368" y="97435"/>
                    <a:pt x="8779" y="98458"/>
                    <a:pt x="5750" y="94257"/>
                  </a:cubicBezTo>
                  <a:cubicBezTo>
                    <a:pt x="4087" y="93389"/>
                    <a:pt x="8242" y="90617"/>
                    <a:pt x="4464" y="90348"/>
                  </a:cubicBezTo>
                  <a:cubicBezTo>
                    <a:pt x="3201" y="89874"/>
                    <a:pt x="2367" y="89017"/>
                    <a:pt x="1841" y="87788"/>
                  </a:cubicBezTo>
                  <a:cubicBezTo>
                    <a:pt x="1544" y="86417"/>
                    <a:pt x="1567" y="85079"/>
                    <a:pt x="1830" y="83719"/>
                  </a:cubicBezTo>
                  <a:cubicBezTo>
                    <a:pt x="3316" y="79467"/>
                    <a:pt x="6247" y="76341"/>
                    <a:pt x="9574" y="73495"/>
                  </a:cubicBezTo>
                  <a:cubicBezTo>
                    <a:pt x="16586" y="68071"/>
                    <a:pt x="24804" y="65334"/>
                    <a:pt x="33154" y="62888"/>
                  </a:cubicBezTo>
                  <a:cubicBezTo>
                    <a:pt x="37531" y="58510"/>
                    <a:pt x="41909" y="54127"/>
                    <a:pt x="46281" y="49749"/>
                  </a:cubicBezTo>
                  <a:cubicBezTo>
                    <a:pt x="52419" y="42148"/>
                    <a:pt x="61472" y="39416"/>
                    <a:pt x="70078" y="36547"/>
                  </a:cubicBezTo>
                  <a:cubicBezTo>
                    <a:pt x="75353" y="34787"/>
                    <a:pt x="83606" y="37433"/>
                    <a:pt x="82531" y="28186"/>
                  </a:cubicBezTo>
                  <a:cubicBezTo>
                    <a:pt x="81583" y="20037"/>
                    <a:pt x="73553" y="24946"/>
                    <a:pt x="69095" y="22929"/>
                  </a:cubicBezTo>
                  <a:cubicBezTo>
                    <a:pt x="65146" y="21665"/>
                    <a:pt x="62254" y="19414"/>
                    <a:pt x="61752" y="14979"/>
                  </a:cubicBezTo>
                  <a:cubicBezTo>
                    <a:pt x="66026" y="9058"/>
                    <a:pt x="72782" y="5852"/>
                    <a:pt x="77622" y="543"/>
                  </a:cubicBezTo>
                  <a:cubicBezTo>
                    <a:pt x="78325" y="360"/>
                    <a:pt x="79034" y="177"/>
                    <a:pt x="79737" y="0"/>
                  </a:cubicBezTo>
                  <a:cubicBezTo>
                    <a:pt x="89938" y="7138"/>
                    <a:pt x="101088" y="13082"/>
                    <a:pt x="109072" y="23054"/>
                  </a:cubicBezTo>
                  <a:close/>
                </a:path>
              </a:pathLst>
            </a:custGeom>
            <a:grpFill/>
            <a:ln w="5715" cap="flat">
              <a:noFill/>
              <a:prstDash val="solid"/>
              <a:miter/>
            </a:ln>
          </p:spPr>
          <p:txBody>
            <a:bodyPr rtlCol="0" anchor="ctr"/>
            <a:lstStyle/>
            <a:p>
              <a:endParaRPr lang="zh-CN" altLang="en-US"/>
            </a:p>
          </p:txBody>
        </p:sp>
        <p:sp>
          <p:nvSpPr>
            <p:cNvPr id="616" name="任意多边形: 形状 615">
              <a:extLst>
                <a:ext uri="{FF2B5EF4-FFF2-40B4-BE49-F238E27FC236}">
                  <a16:creationId xmlns:a16="http://schemas.microsoft.com/office/drawing/2014/main" id="{FCB13AB2-3CB2-759C-28FE-C8B7EB6216F9}"/>
                </a:ext>
              </a:extLst>
            </p:cNvPr>
            <p:cNvSpPr/>
            <p:nvPr/>
          </p:nvSpPr>
          <p:spPr>
            <a:xfrm>
              <a:off x="3121303" y="1846182"/>
              <a:ext cx="136732" cy="122275"/>
            </a:xfrm>
            <a:custGeom>
              <a:avLst/>
              <a:gdLst>
                <a:gd name="connsiteX0" fmla="*/ 2914 w 136732"/>
                <a:gd name="connsiteY0" fmla="*/ 69914 h 122275"/>
                <a:gd name="connsiteX1" fmla="*/ 6766 w 136732"/>
                <a:gd name="connsiteY1" fmla="*/ 69680 h 122275"/>
                <a:gd name="connsiteX2" fmla="*/ 6760 w 136732"/>
                <a:gd name="connsiteY2" fmla="*/ 69686 h 122275"/>
                <a:gd name="connsiteX3" fmla="*/ 11035 w 136732"/>
                <a:gd name="connsiteY3" fmla="*/ 65240 h 122275"/>
                <a:gd name="connsiteX4" fmla="*/ 55943 w 136732"/>
                <a:gd name="connsiteY4" fmla="*/ 53250 h 122275"/>
                <a:gd name="connsiteX5" fmla="*/ 63453 w 136732"/>
                <a:gd name="connsiteY5" fmla="*/ 45266 h 122275"/>
                <a:gd name="connsiteX6" fmla="*/ 49011 w 136732"/>
                <a:gd name="connsiteY6" fmla="*/ 42054 h 122275"/>
                <a:gd name="connsiteX7" fmla="*/ 69225 w 136732"/>
                <a:gd name="connsiteY7" fmla="*/ 30224 h 122275"/>
                <a:gd name="connsiteX8" fmla="*/ 78969 w 136732"/>
                <a:gd name="connsiteY8" fmla="*/ 29624 h 122275"/>
                <a:gd name="connsiteX9" fmla="*/ 69254 w 136732"/>
                <a:gd name="connsiteY9" fmla="*/ 17085 h 122275"/>
                <a:gd name="connsiteX10" fmla="*/ 72511 w 136732"/>
                <a:gd name="connsiteY10" fmla="*/ 17028 h 122275"/>
                <a:gd name="connsiteX11" fmla="*/ 79141 w 136732"/>
                <a:gd name="connsiteY11" fmla="*/ 17005 h 122275"/>
                <a:gd name="connsiteX12" fmla="*/ 82415 w 136732"/>
                <a:gd name="connsiteY12" fmla="*/ 13770 h 122275"/>
                <a:gd name="connsiteX13" fmla="*/ 83244 w 136732"/>
                <a:gd name="connsiteY13" fmla="*/ 11570 h 122275"/>
                <a:gd name="connsiteX14" fmla="*/ 82398 w 136732"/>
                <a:gd name="connsiteY14" fmla="*/ 10478 h 122275"/>
                <a:gd name="connsiteX15" fmla="*/ 87804 w 136732"/>
                <a:gd name="connsiteY15" fmla="*/ 2786 h 122275"/>
                <a:gd name="connsiteX16" fmla="*/ 96017 w 136732"/>
                <a:gd name="connsiteY16" fmla="*/ 18068 h 122275"/>
                <a:gd name="connsiteX17" fmla="*/ 116585 w 136732"/>
                <a:gd name="connsiteY17" fmla="*/ 7341 h 122275"/>
                <a:gd name="connsiteX18" fmla="*/ 118208 w 136732"/>
                <a:gd name="connsiteY18" fmla="*/ 10067 h 122275"/>
                <a:gd name="connsiteX19" fmla="*/ 117934 w 136732"/>
                <a:gd name="connsiteY19" fmla="*/ 6289 h 122275"/>
                <a:gd name="connsiteX20" fmla="*/ 132450 w 136732"/>
                <a:gd name="connsiteY20" fmla="*/ 2449 h 122275"/>
                <a:gd name="connsiteX21" fmla="*/ 134405 w 136732"/>
                <a:gd name="connsiteY21" fmla="*/ 16742 h 122275"/>
                <a:gd name="connsiteX22" fmla="*/ 111773 w 136732"/>
                <a:gd name="connsiteY22" fmla="*/ 34081 h 122275"/>
                <a:gd name="connsiteX23" fmla="*/ 109201 w 136732"/>
                <a:gd name="connsiteY23" fmla="*/ 33258 h 122275"/>
                <a:gd name="connsiteX24" fmla="*/ 109921 w 136732"/>
                <a:gd name="connsiteY24" fmla="*/ 34887 h 122275"/>
                <a:gd name="connsiteX25" fmla="*/ 108338 w 136732"/>
                <a:gd name="connsiteY25" fmla="*/ 38151 h 122275"/>
                <a:gd name="connsiteX26" fmla="*/ 102852 w 136732"/>
                <a:gd name="connsiteY26" fmla="*/ 40351 h 122275"/>
                <a:gd name="connsiteX27" fmla="*/ 95691 w 136732"/>
                <a:gd name="connsiteY27" fmla="*/ 44003 h 122275"/>
                <a:gd name="connsiteX28" fmla="*/ 44668 w 136732"/>
                <a:gd name="connsiteY28" fmla="*/ 78424 h 122275"/>
                <a:gd name="connsiteX29" fmla="*/ 6931 w 136732"/>
                <a:gd name="connsiteY29" fmla="*/ 93466 h 122275"/>
                <a:gd name="connsiteX30" fmla="*/ 17356 w 136732"/>
                <a:gd name="connsiteY30" fmla="*/ 90871 h 122275"/>
                <a:gd name="connsiteX31" fmla="*/ 21596 w 136732"/>
                <a:gd name="connsiteY31" fmla="*/ 92432 h 122275"/>
                <a:gd name="connsiteX32" fmla="*/ 536 w 136732"/>
                <a:gd name="connsiteY32" fmla="*/ 122275 h 122275"/>
                <a:gd name="connsiteX33" fmla="*/ 2914 w 136732"/>
                <a:gd name="connsiteY33" fmla="*/ 69914 h 122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6732" h="122275">
                  <a:moveTo>
                    <a:pt x="2914" y="69914"/>
                  </a:moveTo>
                  <a:cubicBezTo>
                    <a:pt x="4200" y="69834"/>
                    <a:pt x="5486" y="69760"/>
                    <a:pt x="6766" y="69680"/>
                  </a:cubicBezTo>
                  <a:lnTo>
                    <a:pt x="6760" y="69686"/>
                  </a:lnTo>
                  <a:cubicBezTo>
                    <a:pt x="8177" y="68137"/>
                    <a:pt x="9509" y="65354"/>
                    <a:pt x="11035" y="65240"/>
                  </a:cubicBezTo>
                  <a:cubicBezTo>
                    <a:pt x="23225" y="64331"/>
                    <a:pt x="47782" y="58067"/>
                    <a:pt x="55943" y="53250"/>
                  </a:cubicBezTo>
                  <a:cubicBezTo>
                    <a:pt x="59172" y="51346"/>
                    <a:pt x="62801" y="49763"/>
                    <a:pt x="63453" y="45266"/>
                  </a:cubicBezTo>
                  <a:cubicBezTo>
                    <a:pt x="59452" y="41259"/>
                    <a:pt x="53932" y="45031"/>
                    <a:pt x="49011" y="42054"/>
                  </a:cubicBezTo>
                  <a:cubicBezTo>
                    <a:pt x="55972" y="37979"/>
                    <a:pt x="62601" y="34104"/>
                    <a:pt x="69225" y="30224"/>
                  </a:cubicBezTo>
                  <a:cubicBezTo>
                    <a:pt x="72288" y="26926"/>
                    <a:pt x="75597" y="27778"/>
                    <a:pt x="78969" y="29624"/>
                  </a:cubicBezTo>
                  <a:cubicBezTo>
                    <a:pt x="75083" y="25955"/>
                    <a:pt x="67556" y="25086"/>
                    <a:pt x="69254" y="17085"/>
                  </a:cubicBezTo>
                  <a:cubicBezTo>
                    <a:pt x="70339" y="17062"/>
                    <a:pt x="71425" y="17045"/>
                    <a:pt x="72511" y="17028"/>
                  </a:cubicBezTo>
                  <a:cubicBezTo>
                    <a:pt x="74717" y="15165"/>
                    <a:pt x="76923" y="15176"/>
                    <a:pt x="79141" y="17005"/>
                  </a:cubicBezTo>
                  <a:cubicBezTo>
                    <a:pt x="80232" y="15925"/>
                    <a:pt x="81324" y="14845"/>
                    <a:pt x="82415" y="13770"/>
                  </a:cubicBezTo>
                  <a:cubicBezTo>
                    <a:pt x="83250" y="13033"/>
                    <a:pt x="83530" y="12302"/>
                    <a:pt x="83244" y="11570"/>
                  </a:cubicBezTo>
                  <a:cubicBezTo>
                    <a:pt x="82958" y="10838"/>
                    <a:pt x="82678" y="10478"/>
                    <a:pt x="82398" y="10478"/>
                  </a:cubicBezTo>
                  <a:cubicBezTo>
                    <a:pt x="80718" y="5455"/>
                    <a:pt x="84078" y="2643"/>
                    <a:pt x="87804" y="2786"/>
                  </a:cubicBezTo>
                  <a:cubicBezTo>
                    <a:pt x="98377" y="3198"/>
                    <a:pt x="88742" y="14416"/>
                    <a:pt x="96017" y="18068"/>
                  </a:cubicBezTo>
                  <a:cubicBezTo>
                    <a:pt x="102029" y="13725"/>
                    <a:pt x="104578" y="471"/>
                    <a:pt x="116585" y="7341"/>
                  </a:cubicBezTo>
                  <a:cubicBezTo>
                    <a:pt x="117888" y="7855"/>
                    <a:pt x="117208" y="10553"/>
                    <a:pt x="118208" y="10067"/>
                  </a:cubicBezTo>
                  <a:cubicBezTo>
                    <a:pt x="119437" y="9478"/>
                    <a:pt x="117317" y="7707"/>
                    <a:pt x="117934" y="6289"/>
                  </a:cubicBezTo>
                  <a:cubicBezTo>
                    <a:pt x="120814" y="-2397"/>
                    <a:pt x="127066" y="-437"/>
                    <a:pt x="132450" y="2449"/>
                  </a:cubicBezTo>
                  <a:cubicBezTo>
                    <a:pt x="138839" y="5884"/>
                    <a:pt x="136828" y="11650"/>
                    <a:pt x="134405" y="16742"/>
                  </a:cubicBezTo>
                  <a:cubicBezTo>
                    <a:pt x="129827" y="26360"/>
                    <a:pt x="121169" y="30813"/>
                    <a:pt x="111773" y="34081"/>
                  </a:cubicBezTo>
                  <a:cubicBezTo>
                    <a:pt x="110750" y="34384"/>
                    <a:pt x="109864" y="34110"/>
                    <a:pt x="109201" y="33258"/>
                  </a:cubicBezTo>
                  <a:cubicBezTo>
                    <a:pt x="108533" y="34179"/>
                    <a:pt x="109790" y="34224"/>
                    <a:pt x="109921" y="34887"/>
                  </a:cubicBezTo>
                  <a:cubicBezTo>
                    <a:pt x="109790" y="36219"/>
                    <a:pt x="109259" y="37259"/>
                    <a:pt x="108338" y="38151"/>
                  </a:cubicBezTo>
                  <a:cubicBezTo>
                    <a:pt x="106635" y="39271"/>
                    <a:pt x="104772" y="39871"/>
                    <a:pt x="102852" y="40351"/>
                  </a:cubicBezTo>
                  <a:cubicBezTo>
                    <a:pt x="100212" y="41060"/>
                    <a:pt x="97794" y="42208"/>
                    <a:pt x="95691" y="44003"/>
                  </a:cubicBezTo>
                  <a:cubicBezTo>
                    <a:pt x="81192" y="59222"/>
                    <a:pt x="63561" y="69749"/>
                    <a:pt x="44668" y="78424"/>
                  </a:cubicBezTo>
                  <a:cubicBezTo>
                    <a:pt x="31986" y="83911"/>
                    <a:pt x="19099" y="88837"/>
                    <a:pt x="6931" y="93466"/>
                  </a:cubicBezTo>
                  <a:cubicBezTo>
                    <a:pt x="10012" y="96426"/>
                    <a:pt x="13355" y="90363"/>
                    <a:pt x="17356" y="90871"/>
                  </a:cubicBezTo>
                  <a:cubicBezTo>
                    <a:pt x="18922" y="90986"/>
                    <a:pt x="20339" y="91489"/>
                    <a:pt x="21596" y="92432"/>
                  </a:cubicBezTo>
                  <a:cubicBezTo>
                    <a:pt x="25122" y="109811"/>
                    <a:pt x="18259" y="119538"/>
                    <a:pt x="536" y="122275"/>
                  </a:cubicBezTo>
                  <a:cubicBezTo>
                    <a:pt x="-744" y="104730"/>
                    <a:pt x="354" y="87288"/>
                    <a:pt x="2914" y="69914"/>
                  </a:cubicBezTo>
                  <a:close/>
                </a:path>
              </a:pathLst>
            </a:custGeom>
            <a:grpFill/>
            <a:ln w="5715" cap="flat">
              <a:noFill/>
              <a:prstDash val="solid"/>
              <a:miter/>
            </a:ln>
          </p:spPr>
          <p:txBody>
            <a:bodyPr rtlCol="0" anchor="ctr"/>
            <a:lstStyle/>
            <a:p>
              <a:endParaRPr lang="zh-CN" altLang="en-US"/>
            </a:p>
          </p:txBody>
        </p:sp>
        <p:sp>
          <p:nvSpPr>
            <p:cNvPr id="617" name="任意多边形: 形状 616">
              <a:extLst>
                <a:ext uri="{FF2B5EF4-FFF2-40B4-BE49-F238E27FC236}">
                  <a16:creationId xmlns:a16="http://schemas.microsoft.com/office/drawing/2014/main" id="{4F12B162-59A5-7A82-16B5-90F0E6AB73F8}"/>
                </a:ext>
              </a:extLst>
            </p:cNvPr>
            <p:cNvSpPr/>
            <p:nvPr/>
          </p:nvSpPr>
          <p:spPr>
            <a:xfrm>
              <a:off x="3506687" y="2387189"/>
              <a:ext cx="144280" cy="66882"/>
            </a:xfrm>
            <a:custGeom>
              <a:avLst/>
              <a:gdLst>
                <a:gd name="connsiteX0" fmla="*/ 88360 w 144280"/>
                <a:gd name="connsiteY0" fmla="*/ 45125 h 66882"/>
                <a:gd name="connsiteX1" fmla="*/ 71175 w 144280"/>
                <a:gd name="connsiteY1" fmla="*/ 40096 h 66882"/>
                <a:gd name="connsiteX2" fmla="*/ 50263 w 144280"/>
                <a:gd name="connsiteY2" fmla="*/ 41245 h 66882"/>
                <a:gd name="connsiteX3" fmla="*/ 29707 w 144280"/>
                <a:gd name="connsiteY3" fmla="*/ 53492 h 66882"/>
                <a:gd name="connsiteX4" fmla="*/ 24923 w 144280"/>
                <a:gd name="connsiteY4" fmla="*/ 54412 h 66882"/>
                <a:gd name="connsiteX5" fmla="*/ 0 w 144280"/>
                <a:gd name="connsiteY5" fmla="*/ 55950 h 66882"/>
                <a:gd name="connsiteX6" fmla="*/ 16013 w 144280"/>
                <a:gd name="connsiteY6" fmla="*/ 31952 h 66882"/>
                <a:gd name="connsiteX7" fmla="*/ 15991 w 144280"/>
                <a:gd name="connsiteY7" fmla="*/ 31969 h 66882"/>
                <a:gd name="connsiteX8" fmla="*/ 20311 w 144280"/>
                <a:gd name="connsiteY8" fmla="*/ 25237 h 66882"/>
                <a:gd name="connsiteX9" fmla="*/ 28455 w 144280"/>
                <a:gd name="connsiteY9" fmla="*/ 19288 h 66882"/>
                <a:gd name="connsiteX10" fmla="*/ 41502 w 144280"/>
                <a:gd name="connsiteY10" fmla="*/ 11081 h 66882"/>
                <a:gd name="connsiteX11" fmla="*/ 38582 w 144280"/>
                <a:gd name="connsiteY11" fmla="*/ 440 h 66882"/>
                <a:gd name="connsiteX12" fmla="*/ 48377 w 144280"/>
                <a:gd name="connsiteY12" fmla="*/ 21717 h 66882"/>
                <a:gd name="connsiteX13" fmla="*/ 62042 w 144280"/>
                <a:gd name="connsiteY13" fmla="*/ 2354 h 66882"/>
                <a:gd name="connsiteX14" fmla="*/ 69946 w 144280"/>
                <a:gd name="connsiteY14" fmla="*/ 6635 h 66882"/>
                <a:gd name="connsiteX15" fmla="*/ 79730 w 144280"/>
                <a:gd name="connsiteY15" fmla="*/ 6024 h 66882"/>
                <a:gd name="connsiteX16" fmla="*/ 83679 w 144280"/>
                <a:gd name="connsiteY16" fmla="*/ 7349 h 66882"/>
                <a:gd name="connsiteX17" fmla="*/ 85079 w 144280"/>
                <a:gd name="connsiteY17" fmla="*/ 8921 h 66882"/>
                <a:gd name="connsiteX18" fmla="*/ 68626 w 144280"/>
                <a:gd name="connsiteY18" fmla="*/ 18796 h 66882"/>
                <a:gd name="connsiteX19" fmla="*/ 68614 w 144280"/>
                <a:gd name="connsiteY19" fmla="*/ 18814 h 66882"/>
                <a:gd name="connsiteX20" fmla="*/ 66768 w 144280"/>
                <a:gd name="connsiteY20" fmla="*/ 26843 h 66882"/>
                <a:gd name="connsiteX21" fmla="*/ 65328 w 144280"/>
                <a:gd name="connsiteY21" fmla="*/ 31964 h 66882"/>
                <a:gd name="connsiteX22" fmla="*/ 80227 w 144280"/>
                <a:gd name="connsiteY22" fmla="*/ 36993 h 66882"/>
                <a:gd name="connsiteX23" fmla="*/ 84411 w 144280"/>
                <a:gd name="connsiteY23" fmla="*/ 35913 h 66882"/>
                <a:gd name="connsiteX24" fmla="*/ 98201 w 144280"/>
                <a:gd name="connsiteY24" fmla="*/ 25374 h 66882"/>
                <a:gd name="connsiteX25" fmla="*/ 98218 w 144280"/>
                <a:gd name="connsiteY25" fmla="*/ 25392 h 66882"/>
                <a:gd name="connsiteX26" fmla="*/ 114654 w 144280"/>
                <a:gd name="connsiteY26" fmla="*/ 25386 h 66882"/>
                <a:gd name="connsiteX27" fmla="*/ 114923 w 144280"/>
                <a:gd name="connsiteY27" fmla="*/ 37542 h 66882"/>
                <a:gd name="connsiteX28" fmla="*/ 113614 w 144280"/>
                <a:gd name="connsiteY28" fmla="*/ 42022 h 66882"/>
                <a:gd name="connsiteX29" fmla="*/ 109945 w 144280"/>
                <a:gd name="connsiteY29" fmla="*/ 47417 h 66882"/>
                <a:gd name="connsiteX30" fmla="*/ 116952 w 144280"/>
                <a:gd name="connsiteY30" fmla="*/ 48703 h 66882"/>
                <a:gd name="connsiteX31" fmla="*/ 135628 w 144280"/>
                <a:gd name="connsiteY31" fmla="*/ 42971 h 66882"/>
                <a:gd name="connsiteX32" fmla="*/ 144281 w 144280"/>
                <a:gd name="connsiteY32" fmla="*/ 45143 h 66882"/>
                <a:gd name="connsiteX33" fmla="*/ 144281 w 144280"/>
                <a:gd name="connsiteY33" fmla="*/ 45143 h 66882"/>
                <a:gd name="connsiteX34" fmla="*/ 137983 w 144280"/>
                <a:gd name="connsiteY34" fmla="*/ 49092 h 66882"/>
                <a:gd name="connsiteX35" fmla="*/ 138280 w 144280"/>
                <a:gd name="connsiteY35" fmla="*/ 48777 h 66882"/>
                <a:gd name="connsiteX36" fmla="*/ 134400 w 144280"/>
                <a:gd name="connsiteY36" fmla="*/ 51732 h 66882"/>
                <a:gd name="connsiteX37" fmla="*/ 134428 w 144280"/>
                <a:gd name="connsiteY37" fmla="*/ 51715 h 66882"/>
                <a:gd name="connsiteX38" fmla="*/ 131228 w 144280"/>
                <a:gd name="connsiteY38" fmla="*/ 54052 h 66882"/>
                <a:gd name="connsiteX39" fmla="*/ 128605 w 144280"/>
                <a:gd name="connsiteY39" fmla="*/ 55424 h 66882"/>
                <a:gd name="connsiteX40" fmla="*/ 123936 w 144280"/>
                <a:gd name="connsiteY40" fmla="*/ 54155 h 66882"/>
                <a:gd name="connsiteX41" fmla="*/ 125387 w 144280"/>
                <a:gd name="connsiteY41" fmla="*/ 52138 h 66882"/>
                <a:gd name="connsiteX42" fmla="*/ 123244 w 144280"/>
                <a:gd name="connsiteY42" fmla="*/ 53155 h 66882"/>
                <a:gd name="connsiteX43" fmla="*/ 117900 w 144280"/>
                <a:gd name="connsiteY43" fmla="*/ 58230 h 66882"/>
                <a:gd name="connsiteX44" fmla="*/ 104790 w 144280"/>
                <a:gd name="connsiteY44" fmla="*/ 61596 h 66882"/>
                <a:gd name="connsiteX45" fmla="*/ 98195 w 144280"/>
                <a:gd name="connsiteY45" fmla="*/ 64836 h 66882"/>
                <a:gd name="connsiteX46" fmla="*/ 88360 w 144280"/>
                <a:gd name="connsiteY46" fmla="*/ 64894 h 66882"/>
                <a:gd name="connsiteX47" fmla="*/ 78530 w 144280"/>
                <a:gd name="connsiteY47" fmla="*/ 61590 h 66882"/>
                <a:gd name="connsiteX48" fmla="*/ 81736 w 144280"/>
                <a:gd name="connsiteY48" fmla="*/ 61579 h 66882"/>
                <a:gd name="connsiteX49" fmla="*/ 87634 w 144280"/>
                <a:gd name="connsiteY49" fmla="*/ 53618 h 66882"/>
                <a:gd name="connsiteX50" fmla="*/ 100864 w 144280"/>
                <a:gd name="connsiteY50" fmla="*/ 51698 h 66882"/>
                <a:gd name="connsiteX51" fmla="*/ 88348 w 144280"/>
                <a:gd name="connsiteY51" fmla="*/ 45120 h 66882"/>
                <a:gd name="connsiteX52" fmla="*/ 92234 w 144280"/>
                <a:gd name="connsiteY52" fmla="*/ 42902 h 66882"/>
                <a:gd name="connsiteX53" fmla="*/ 88360 w 144280"/>
                <a:gd name="connsiteY53" fmla="*/ 45125 h 66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44280" h="66882">
                  <a:moveTo>
                    <a:pt x="88360" y="45125"/>
                  </a:moveTo>
                  <a:cubicBezTo>
                    <a:pt x="82410" y="44520"/>
                    <a:pt x="76998" y="45788"/>
                    <a:pt x="71175" y="40096"/>
                  </a:cubicBezTo>
                  <a:cubicBezTo>
                    <a:pt x="67677" y="36673"/>
                    <a:pt x="56373" y="38330"/>
                    <a:pt x="50263" y="41245"/>
                  </a:cubicBezTo>
                  <a:cubicBezTo>
                    <a:pt x="43285" y="44577"/>
                    <a:pt x="32055" y="41937"/>
                    <a:pt x="29707" y="53492"/>
                  </a:cubicBezTo>
                  <a:cubicBezTo>
                    <a:pt x="29118" y="56378"/>
                    <a:pt x="26735" y="54344"/>
                    <a:pt x="24923" y="54412"/>
                  </a:cubicBezTo>
                  <a:cubicBezTo>
                    <a:pt x="16733" y="54738"/>
                    <a:pt x="8344" y="50178"/>
                    <a:pt x="0" y="55950"/>
                  </a:cubicBezTo>
                  <a:cubicBezTo>
                    <a:pt x="3578" y="46086"/>
                    <a:pt x="3640" y="34867"/>
                    <a:pt x="16013" y="31952"/>
                  </a:cubicBezTo>
                  <a:lnTo>
                    <a:pt x="15991" y="31969"/>
                  </a:lnTo>
                  <a:cubicBezTo>
                    <a:pt x="17488" y="29735"/>
                    <a:pt x="19831" y="27672"/>
                    <a:pt x="20311" y="25237"/>
                  </a:cubicBezTo>
                  <a:cubicBezTo>
                    <a:pt x="21265" y="20397"/>
                    <a:pt x="20100" y="15579"/>
                    <a:pt x="28455" y="19288"/>
                  </a:cubicBezTo>
                  <a:cubicBezTo>
                    <a:pt x="31101" y="20465"/>
                    <a:pt x="37370" y="14419"/>
                    <a:pt x="41502" y="11081"/>
                  </a:cubicBezTo>
                  <a:cubicBezTo>
                    <a:pt x="47646" y="6126"/>
                    <a:pt x="43000" y="3206"/>
                    <a:pt x="38582" y="440"/>
                  </a:cubicBezTo>
                  <a:cubicBezTo>
                    <a:pt x="54344" y="-829"/>
                    <a:pt x="54344" y="-829"/>
                    <a:pt x="48377" y="21717"/>
                  </a:cubicBezTo>
                  <a:cubicBezTo>
                    <a:pt x="56996" y="17316"/>
                    <a:pt x="56333" y="7492"/>
                    <a:pt x="62042" y="2354"/>
                  </a:cubicBezTo>
                  <a:cubicBezTo>
                    <a:pt x="66477" y="543"/>
                    <a:pt x="66894" y="5983"/>
                    <a:pt x="69946" y="6635"/>
                  </a:cubicBezTo>
                  <a:cubicBezTo>
                    <a:pt x="73249" y="6915"/>
                    <a:pt x="76438" y="5646"/>
                    <a:pt x="79730" y="6024"/>
                  </a:cubicBezTo>
                  <a:cubicBezTo>
                    <a:pt x="81130" y="6224"/>
                    <a:pt x="82439" y="6675"/>
                    <a:pt x="83679" y="7349"/>
                  </a:cubicBezTo>
                  <a:cubicBezTo>
                    <a:pt x="84153" y="7869"/>
                    <a:pt x="84616" y="8395"/>
                    <a:pt x="85079" y="8921"/>
                  </a:cubicBezTo>
                  <a:cubicBezTo>
                    <a:pt x="82730" y="17436"/>
                    <a:pt x="72729" y="13201"/>
                    <a:pt x="68626" y="18796"/>
                  </a:cubicBezTo>
                  <a:lnTo>
                    <a:pt x="68614" y="18814"/>
                  </a:lnTo>
                  <a:cubicBezTo>
                    <a:pt x="64614" y="20705"/>
                    <a:pt x="62191" y="22711"/>
                    <a:pt x="66768" y="26843"/>
                  </a:cubicBezTo>
                  <a:cubicBezTo>
                    <a:pt x="68769" y="28649"/>
                    <a:pt x="67414" y="30695"/>
                    <a:pt x="65328" y="31964"/>
                  </a:cubicBezTo>
                  <a:cubicBezTo>
                    <a:pt x="69003" y="37210"/>
                    <a:pt x="77713" y="27626"/>
                    <a:pt x="80227" y="36993"/>
                  </a:cubicBezTo>
                  <a:cubicBezTo>
                    <a:pt x="80439" y="37782"/>
                    <a:pt x="83148" y="37210"/>
                    <a:pt x="84411" y="35913"/>
                  </a:cubicBezTo>
                  <a:cubicBezTo>
                    <a:pt x="88497" y="31741"/>
                    <a:pt x="94738" y="30369"/>
                    <a:pt x="98201" y="25374"/>
                  </a:cubicBezTo>
                  <a:lnTo>
                    <a:pt x="98218" y="25392"/>
                  </a:lnTo>
                  <a:cubicBezTo>
                    <a:pt x="103699" y="25392"/>
                    <a:pt x="109174" y="25386"/>
                    <a:pt x="114654" y="25386"/>
                  </a:cubicBezTo>
                  <a:cubicBezTo>
                    <a:pt x="115883" y="29524"/>
                    <a:pt x="111185" y="34970"/>
                    <a:pt x="114923" y="37542"/>
                  </a:cubicBezTo>
                  <a:cubicBezTo>
                    <a:pt x="121352" y="41965"/>
                    <a:pt x="117055" y="41359"/>
                    <a:pt x="113614" y="42022"/>
                  </a:cubicBezTo>
                  <a:cubicBezTo>
                    <a:pt x="110688" y="42588"/>
                    <a:pt x="108065" y="43851"/>
                    <a:pt x="109945" y="47417"/>
                  </a:cubicBezTo>
                  <a:cubicBezTo>
                    <a:pt x="111511" y="50383"/>
                    <a:pt x="114437" y="50372"/>
                    <a:pt x="116952" y="48703"/>
                  </a:cubicBezTo>
                  <a:cubicBezTo>
                    <a:pt x="122638" y="44937"/>
                    <a:pt x="129639" y="45708"/>
                    <a:pt x="135628" y="42971"/>
                  </a:cubicBezTo>
                  <a:cubicBezTo>
                    <a:pt x="138863" y="41491"/>
                    <a:pt x="142035" y="41885"/>
                    <a:pt x="144281" y="45143"/>
                  </a:cubicBezTo>
                  <a:lnTo>
                    <a:pt x="144281" y="45143"/>
                  </a:lnTo>
                  <a:cubicBezTo>
                    <a:pt x="142538" y="47023"/>
                    <a:pt x="139126" y="46246"/>
                    <a:pt x="137983" y="49092"/>
                  </a:cubicBezTo>
                  <a:lnTo>
                    <a:pt x="138280" y="48777"/>
                  </a:lnTo>
                  <a:cubicBezTo>
                    <a:pt x="136566" y="49212"/>
                    <a:pt x="135526" y="50526"/>
                    <a:pt x="134400" y="51732"/>
                  </a:cubicBezTo>
                  <a:lnTo>
                    <a:pt x="134428" y="51715"/>
                  </a:lnTo>
                  <a:cubicBezTo>
                    <a:pt x="133502" y="52686"/>
                    <a:pt x="132434" y="53464"/>
                    <a:pt x="131228" y="54052"/>
                  </a:cubicBezTo>
                  <a:cubicBezTo>
                    <a:pt x="130599" y="54973"/>
                    <a:pt x="129719" y="55430"/>
                    <a:pt x="128605" y="55424"/>
                  </a:cubicBezTo>
                  <a:cubicBezTo>
                    <a:pt x="126650" y="56447"/>
                    <a:pt x="125073" y="56098"/>
                    <a:pt x="123936" y="54155"/>
                  </a:cubicBezTo>
                  <a:cubicBezTo>
                    <a:pt x="123735" y="53001"/>
                    <a:pt x="124598" y="52595"/>
                    <a:pt x="125387" y="52138"/>
                  </a:cubicBezTo>
                  <a:cubicBezTo>
                    <a:pt x="124450" y="51624"/>
                    <a:pt x="123735" y="51966"/>
                    <a:pt x="123244" y="53155"/>
                  </a:cubicBezTo>
                  <a:cubicBezTo>
                    <a:pt x="121575" y="54973"/>
                    <a:pt x="119592" y="56447"/>
                    <a:pt x="117900" y="58230"/>
                  </a:cubicBezTo>
                  <a:cubicBezTo>
                    <a:pt x="113529" y="59350"/>
                    <a:pt x="109162" y="60476"/>
                    <a:pt x="104790" y="61596"/>
                  </a:cubicBezTo>
                  <a:cubicBezTo>
                    <a:pt x="102224" y="61928"/>
                    <a:pt x="100155" y="63276"/>
                    <a:pt x="98195" y="64836"/>
                  </a:cubicBezTo>
                  <a:cubicBezTo>
                    <a:pt x="94915" y="64854"/>
                    <a:pt x="91640" y="64877"/>
                    <a:pt x="88360" y="64894"/>
                  </a:cubicBezTo>
                  <a:cubicBezTo>
                    <a:pt x="83999" y="67025"/>
                    <a:pt x="79644" y="69129"/>
                    <a:pt x="78530" y="61590"/>
                  </a:cubicBezTo>
                  <a:cubicBezTo>
                    <a:pt x="79604" y="61568"/>
                    <a:pt x="80787" y="61242"/>
                    <a:pt x="81736" y="61579"/>
                  </a:cubicBezTo>
                  <a:cubicBezTo>
                    <a:pt x="93177" y="65654"/>
                    <a:pt x="77838" y="49280"/>
                    <a:pt x="87634" y="53618"/>
                  </a:cubicBezTo>
                  <a:cubicBezTo>
                    <a:pt x="92617" y="55824"/>
                    <a:pt x="96052" y="57761"/>
                    <a:pt x="100864" y="51698"/>
                  </a:cubicBezTo>
                  <a:cubicBezTo>
                    <a:pt x="96155" y="50086"/>
                    <a:pt x="89840" y="51229"/>
                    <a:pt x="88348" y="45120"/>
                  </a:cubicBezTo>
                  <a:cubicBezTo>
                    <a:pt x="89074" y="43388"/>
                    <a:pt x="91663" y="44908"/>
                    <a:pt x="92234" y="42902"/>
                  </a:cubicBezTo>
                  <a:cubicBezTo>
                    <a:pt x="91069" y="43857"/>
                    <a:pt x="89343" y="43845"/>
                    <a:pt x="88360" y="45125"/>
                  </a:cubicBezTo>
                  <a:close/>
                </a:path>
              </a:pathLst>
            </a:custGeom>
            <a:grpFill/>
            <a:ln w="5715" cap="flat">
              <a:noFill/>
              <a:prstDash val="solid"/>
              <a:miter/>
            </a:ln>
          </p:spPr>
          <p:txBody>
            <a:bodyPr rtlCol="0" anchor="ctr"/>
            <a:lstStyle/>
            <a:p>
              <a:endParaRPr lang="zh-CN" altLang="en-US"/>
            </a:p>
          </p:txBody>
        </p:sp>
        <p:sp>
          <p:nvSpPr>
            <p:cNvPr id="618" name="任意多边形: 形状 617">
              <a:extLst>
                <a:ext uri="{FF2B5EF4-FFF2-40B4-BE49-F238E27FC236}">
                  <a16:creationId xmlns:a16="http://schemas.microsoft.com/office/drawing/2014/main" id="{1E736AB0-83AF-E2B4-66BD-A7476281CF59}"/>
                </a:ext>
              </a:extLst>
            </p:cNvPr>
            <p:cNvSpPr/>
            <p:nvPr/>
          </p:nvSpPr>
          <p:spPr>
            <a:xfrm>
              <a:off x="2945734" y="2418720"/>
              <a:ext cx="73795" cy="104745"/>
            </a:xfrm>
            <a:custGeom>
              <a:avLst/>
              <a:gdLst>
                <a:gd name="connsiteX0" fmla="*/ 60657 w 73795"/>
                <a:gd name="connsiteY0" fmla="*/ 16870 h 104745"/>
                <a:gd name="connsiteX1" fmla="*/ 42340 w 73795"/>
                <a:gd name="connsiteY1" fmla="*/ 32192 h 104745"/>
                <a:gd name="connsiteX2" fmla="*/ 35202 w 73795"/>
                <a:gd name="connsiteY2" fmla="*/ 42399 h 104745"/>
                <a:gd name="connsiteX3" fmla="*/ 21155 w 73795"/>
                <a:gd name="connsiteY3" fmla="*/ 56343 h 104745"/>
                <a:gd name="connsiteX4" fmla="*/ 16217 w 73795"/>
                <a:gd name="connsiteY4" fmla="*/ 60698 h 104745"/>
                <a:gd name="connsiteX5" fmla="*/ 30293 w 73795"/>
                <a:gd name="connsiteY5" fmla="*/ 58401 h 104745"/>
                <a:gd name="connsiteX6" fmla="*/ 39934 w 73795"/>
                <a:gd name="connsiteY6" fmla="*/ 59898 h 104745"/>
                <a:gd name="connsiteX7" fmla="*/ 34928 w 73795"/>
                <a:gd name="connsiteY7" fmla="*/ 68791 h 104745"/>
                <a:gd name="connsiteX8" fmla="*/ 27252 w 73795"/>
                <a:gd name="connsiteY8" fmla="*/ 72562 h 104745"/>
                <a:gd name="connsiteX9" fmla="*/ 44117 w 73795"/>
                <a:gd name="connsiteY9" fmla="*/ 65499 h 104745"/>
                <a:gd name="connsiteX10" fmla="*/ 48078 w 73795"/>
                <a:gd name="connsiteY10" fmla="*/ 57886 h 104745"/>
                <a:gd name="connsiteX11" fmla="*/ 54090 w 73795"/>
                <a:gd name="connsiteY11" fmla="*/ 66219 h 104745"/>
                <a:gd name="connsiteX12" fmla="*/ 54084 w 73795"/>
                <a:gd name="connsiteY12" fmla="*/ 66213 h 104745"/>
                <a:gd name="connsiteX13" fmla="*/ 64406 w 73795"/>
                <a:gd name="connsiteY13" fmla="*/ 59561 h 104745"/>
                <a:gd name="connsiteX14" fmla="*/ 73795 w 73795"/>
                <a:gd name="connsiteY14" fmla="*/ 82627 h 104745"/>
                <a:gd name="connsiteX15" fmla="*/ 58765 w 73795"/>
                <a:gd name="connsiteY15" fmla="*/ 91153 h 104745"/>
                <a:gd name="connsiteX16" fmla="*/ 29836 w 73795"/>
                <a:gd name="connsiteY16" fmla="*/ 91102 h 104745"/>
                <a:gd name="connsiteX17" fmla="*/ 14617 w 73795"/>
                <a:gd name="connsiteY17" fmla="*/ 99634 h 104745"/>
                <a:gd name="connsiteX18" fmla="*/ 2278 w 73795"/>
                <a:gd name="connsiteY18" fmla="*/ 102829 h 104745"/>
                <a:gd name="connsiteX19" fmla="*/ 4450 w 73795"/>
                <a:gd name="connsiteY19" fmla="*/ 90222 h 104745"/>
                <a:gd name="connsiteX20" fmla="*/ 3992 w 73795"/>
                <a:gd name="connsiteY20" fmla="*/ 81392 h 104745"/>
                <a:gd name="connsiteX21" fmla="*/ 4535 w 73795"/>
                <a:gd name="connsiteY21" fmla="*/ 75511 h 104745"/>
                <a:gd name="connsiteX22" fmla="*/ 20692 w 73795"/>
                <a:gd name="connsiteY22" fmla="*/ 16047 h 104745"/>
                <a:gd name="connsiteX23" fmla="*/ 27755 w 73795"/>
                <a:gd name="connsiteY23" fmla="*/ 9709 h 104745"/>
                <a:gd name="connsiteX24" fmla="*/ 61874 w 73795"/>
                <a:gd name="connsiteY24" fmla="*/ 10297 h 104745"/>
                <a:gd name="connsiteX25" fmla="*/ 60668 w 73795"/>
                <a:gd name="connsiteY25" fmla="*/ 16870 h 104745"/>
                <a:gd name="connsiteX26" fmla="*/ 60657 w 73795"/>
                <a:gd name="connsiteY26" fmla="*/ 16870 h 10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3795" h="104745">
                  <a:moveTo>
                    <a:pt x="60657" y="16870"/>
                  </a:moveTo>
                  <a:cubicBezTo>
                    <a:pt x="56348" y="24539"/>
                    <a:pt x="54782" y="26300"/>
                    <a:pt x="42340" y="32192"/>
                  </a:cubicBezTo>
                  <a:cubicBezTo>
                    <a:pt x="37568" y="34455"/>
                    <a:pt x="33579" y="35512"/>
                    <a:pt x="35202" y="42399"/>
                  </a:cubicBezTo>
                  <a:cubicBezTo>
                    <a:pt x="36048" y="45982"/>
                    <a:pt x="28613" y="52634"/>
                    <a:pt x="21155" y="56343"/>
                  </a:cubicBezTo>
                  <a:cubicBezTo>
                    <a:pt x="19337" y="57246"/>
                    <a:pt x="16885" y="56903"/>
                    <a:pt x="16217" y="60698"/>
                  </a:cubicBezTo>
                  <a:cubicBezTo>
                    <a:pt x="21520" y="64864"/>
                    <a:pt x="25801" y="59904"/>
                    <a:pt x="30293" y="58401"/>
                  </a:cubicBezTo>
                  <a:cubicBezTo>
                    <a:pt x="33893" y="57195"/>
                    <a:pt x="37882" y="54783"/>
                    <a:pt x="39934" y="59898"/>
                  </a:cubicBezTo>
                  <a:cubicBezTo>
                    <a:pt x="41671" y="64230"/>
                    <a:pt x="38671" y="66973"/>
                    <a:pt x="34928" y="68791"/>
                  </a:cubicBezTo>
                  <a:cubicBezTo>
                    <a:pt x="32619" y="69911"/>
                    <a:pt x="29338" y="68550"/>
                    <a:pt x="27252" y="72562"/>
                  </a:cubicBezTo>
                  <a:cubicBezTo>
                    <a:pt x="34008" y="71631"/>
                    <a:pt x="42237" y="77003"/>
                    <a:pt x="44117" y="65499"/>
                  </a:cubicBezTo>
                  <a:cubicBezTo>
                    <a:pt x="44615" y="62441"/>
                    <a:pt x="43700" y="57886"/>
                    <a:pt x="48078" y="57886"/>
                  </a:cubicBezTo>
                  <a:cubicBezTo>
                    <a:pt x="52667" y="57886"/>
                    <a:pt x="53759" y="62190"/>
                    <a:pt x="54090" y="66219"/>
                  </a:cubicBezTo>
                  <a:lnTo>
                    <a:pt x="54084" y="66213"/>
                  </a:lnTo>
                  <a:cubicBezTo>
                    <a:pt x="57136" y="64247"/>
                    <a:pt x="60194" y="62275"/>
                    <a:pt x="64406" y="59561"/>
                  </a:cubicBezTo>
                  <a:cubicBezTo>
                    <a:pt x="66069" y="68368"/>
                    <a:pt x="68492" y="76174"/>
                    <a:pt x="73795" y="82627"/>
                  </a:cubicBezTo>
                  <a:cubicBezTo>
                    <a:pt x="70509" y="88496"/>
                    <a:pt x="62177" y="85455"/>
                    <a:pt x="58765" y="91153"/>
                  </a:cubicBezTo>
                  <a:cubicBezTo>
                    <a:pt x="49101" y="93079"/>
                    <a:pt x="39443" y="88250"/>
                    <a:pt x="29836" y="91102"/>
                  </a:cubicBezTo>
                  <a:cubicBezTo>
                    <a:pt x="24166" y="92788"/>
                    <a:pt x="18503" y="94537"/>
                    <a:pt x="14617" y="99634"/>
                  </a:cubicBezTo>
                  <a:cubicBezTo>
                    <a:pt x="11416" y="103835"/>
                    <a:pt x="6941" y="106904"/>
                    <a:pt x="2278" y="102829"/>
                  </a:cubicBezTo>
                  <a:cubicBezTo>
                    <a:pt x="-2871" y="98337"/>
                    <a:pt x="1975" y="94159"/>
                    <a:pt x="4450" y="90222"/>
                  </a:cubicBezTo>
                  <a:cubicBezTo>
                    <a:pt x="6347" y="87210"/>
                    <a:pt x="14262" y="84095"/>
                    <a:pt x="3992" y="81392"/>
                  </a:cubicBezTo>
                  <a:cubicBezTo>
                    <a:pt x="2604" y="81026"/>
                    <a:pt x="3358" y="77460"/>
                    <a:pt x="4535" y="75511"/>
                  </a:cubicBezTo>
                  <a:cubicBezTo>
                    <a:pt x="7244" y="54966"/>
                    <a:pt x="10713" y="34621"/>
                    <a:pt x="20692" y="16047"/>
                  </a:cubicBezTo>
                  <a:cubicBezTo>
                    <a:pt x="24149" y="15184"/>
                    <a:pt x="25407" y="11829"/>
                    <a:pt x="27755" y="9709"/>
                  </a:cubicBezTo>
                  <a:cubicBezTo>
                    <a:pt x="42186" y="-3327"/>
                    <a:pt x="44255" y="-3338"/>
                    <a:pt x="61874" y="10297"/>
                  </a:cubicBezTo>
                  <a:cubicBezTo>
                    <a:pt x="62320" y="12646"/>
                    <a:pt x="62440" y="14932"/>
                    <a:pt x="60668" y="16870"/>
                  </a:cubicBezTo>
                  <a:lnTo>
                    <a:pt x="60657" y="16870"/>
                  </a:lnTo>
                  <a:close/>
                </a:path>
              </a:pathLst>
            </a:custGeom>
            <a:grpFill/>
            <a:ln w="5715" cap="flat">
              <a:noFill/>
              <a:prstDash val="solid"/>
              <a:miter/>
            </a:ln>
          </p:spPr>
          <p:txBody>
            <a:bodyPr rtlCol="0" anchor="ctr"/>
            <a:lstStyle/>
            <a:p>
              <a:endParaRPr lang="zh-CN" altLang="en-US"/>
            </a:p>
          </p:txBody>
        </p:sp>
        <p:sp>
          <p:nvSpPr>
            <p:cNvPr id="619" name="任意多边形: 形状 618">
              <a:extLst>
                <a:ext uri="{FF2B5EF4-FFF2-40B4-BE49-F238E27FC236}">
                  <a16:creationId xmlns:a16="http://schemas.microsoft.com/office/drawing/2014/main" id="{FB4387F5-F31E-27B0-5F19-95BB958BC222}"/>
                </a:ext>
              </a:extLst>
            </p:cNvPr>
            <p:cNvSpPr/>
            <p:nvPr/>
          </p:nvSpPr>
          <p:spPr>
            <a:xfrm>
              <a:off x="3118142" y="1961522"/>
              <a:ext cx="80078" cy="102381"/>
            </a:xfrm>
            <a:custGeom>
              <a:avLst/>
              <a:gdLst>
                <a:gd name="connsiteX0" fmla="*/ 32947 w 80078"/>
                <a:gd name="connsiteY0" fmla="*/ 82624 h 102381"/>
                <a:gd name="connsiteX1" fmla="*/ 21186 w 80078"/>
                <a:gd name="connsiteY1" fmla="*/ 87608 h 102381"/>
                <a:gd name="connsiteX2" fmla="*/ 16162 w 80078"/>
                <a:gd name="connsiteY2" fmla="*/ 90991 h 102381"/>
                <a:gd name="connsiteX3" fmla="*/ 0 w 80078"/>
                <a:gd name="connsiteY3" fmla="*/ 102381 h 102381"/>
                <a:gd name="connsiteX4" fmla="*/ 2737 w 80078"/>
                <a:gd name="connsiteY4" fmla="*/ 62005 h 102381"/>
                <a:gd name="connsiteX5" fmla="*/ 22866 w 80078"/>
                <a:gd name="connsiteY5" fmla="*/ 36504 h 102381"/>
                <a:gd name="connsiteX6" fmla="*/ 29569 w 80078"/>
                <a:gd name="connsiteY6" fmla="*/ 17885 h 102381"/>
                <a:gd name="connsiteX7" fmla="*/ 23934 w 80078"/>
                <a:gd name="connsiteY7" fmla="*/ 31527 h 102381"/>
                <a:gd name="connsiteX8" fmla="*/ 22306 w 80078"/>
                <a:gd name="connsiteY8" fmla="*/ 37213 h 102381"/>
                <a:gd name="connsiteX9" fmla="*/ 3869 w 80078"/>
                <a:gd name="connsiteY9" fmla="*/ 33310 h 102381"/>
                <a:gd name="connsiteX10" fmla="*/ 3715 w 80078"/>
                <a:gd name="connsiteY10" fmla="*/ 16828 h 102381"/>
                <a:gd name="connsiteX11" fmla="*/ 38165 w 80078"/>
                <a:gd name="connsiteY11" fmla="*/ 2163 h 102381"/>
                <a:gd name="connsiteX12" fmla="*/ 40348 w 80078"/>
                <a:gd name="connsiteY12" fmla="*/ 2049 h 102381"/>
                <a:gd name="connsiteX13" fmla="*/ 42422 w 80078"/>
                <a:gd name="connsiteY13" fmla="*/ 2575 h 102381"/>
                <a:gd name="connsiteX14" fmla="*/ 43914 w 80078"/>
                <a:gd name="connsiteY14" fmla="*/ 3929 h 102381"/>
                <a:gd name="connsiteX15" fmla="*/ 55241 w 80078"/>
                <a:gd name="connsiteY15" fmla="*/ 31 h 102381"/>
                <a:gd name="connsiteX16" fmla="*/ 78816 w 80078"/>
                <a:gd name="connsiteY16" fmla="*/ 7970 h 102381"/>
                <a:gd name="connsiteX17" fmla="*/ 80079 w 80078"/>
                <a:gd name="connsiteY17" fmla="*/ 12204 h 102381"/>
                <a:gd name="connsiteX18" fmla="*/ 78490 w 80078"/>
                <a:gd name="connsiteY18" fmla="*/ 16410 h 102381"/>
                <a:gd name="connsiteX19" fmla="*/ 65923 w 80078"/>
                <a:gd name="connsiteY19" fmla="*/ 26269 h 102381"/>
                <a:gd name="connsiteX20" fmla="*/ 60928 w 80078"/>
                <a:gd name="connsiteY20" fmla="*/ 30269 h 102381"/>
                <a:gd name="connsiteX21" fmla="*/ 45869 w 80078"/>
                <a:gd name="connsiteY21" fmla="*/ 55175 h 102381"/>
                <a:gd name="connsiteX22" fmla="*/ 39714 w 80078"/>
                <a:gd name="connsiteY22" fmla="*/ 72509 h 102381"/>
                <a:gd name="connsiteX23" fmla="*/ 32947 w 80078"/>
                <a:gd name="connsiteY23" fmla="*/ 82624 h 10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0078" h="102381">
                  <a:moveTo>
                    <a:pt x="32947" y="82624"/>
                  </a:moveTo>
                  <a:cubicBezTo>
                    <a:pt x="28392" y="82790"/>
                    <a:pt x="24695" y="84962"/>
                    <a:pt x="21186" y="87608"/>
                  </a:cubicBezTo>
                  <a:cubicBezTo>
                    <a:pt x="19517" y="88865"/>
                    <a:pt x="17076" y="91437"/>
                    <a:pt x="16162" y="90991"/>
                  </a:cubicBezTo>
                  <a:cubicBezTo>
                    <a:pt x="3589" y="84882"/>
                    <a:pt x="4321" y="97169"/>
                    <a:pt x="0" y="102381"/>
                  </a:cubicBezTo>
                  <a:cubicBezTo>
                    <a:pt x="640" y="88905"/>
                    <a:pt x="-846" y="75286"/>
                    <a:pt x="2737" y="62005"/>
                  </a:cubicBezTo>
                  <a:cubicBezTo>
                    <a:pt x="16116" y="58770"/>
                    <a:pt x="20837" y="48706"/>
                    <a:pt x="22866" y="36504"/>
                  </a:cubicBezTo>
                  <a:cubicBezTo>
                    <a:pt x="22797" y="29315"/>
                    <a:pt x="31404" y="25972"/>
                    <a:pt x="29569" y="17885"/>
                  </a:cubicBezTo>
                  <a:cubicBezTo>
                    <a:pt x="26049" y="21514"/>
                    <a:pt x="9635" y="18211"/>
                    <a:pt x="23934" y="31527"/>
                  </a:cubicBezTo>
                  <a:cubicBezTo>
                    <a:pt x="25546" y="33024"/>
                    <a:pt x="23946" y="35584"/>
                    <a:pt x="22306" y="37213"/>
                  </a:cubicBezTo>
                  <a:cubicBezTo>
                    <a:pt x="15579" y="38636"/>
                    <a:pt x="9281" y="38036"/>
                    <a:pt x="3869" y="33310"/>
                  </a:cubicBezTo>
                  <a:cubicBezTo>
                    <a:pt x="2772" y="27823"/>
                    <a:pt x="2892" y="22331"/>
                    <a:pt x="3715" y="16828"/>
                  </a:cubicBezTo>
                  <a:cubicBezTo>
                    <a:pt x="13350" y="7587"/>
                    <a:pt x="25540" y="4352"/>
                    <a:pt x="38165" y="2163"/>
                  </a:cubicBezTo>
                  <a:cubicBezTo>
                    <a:pt x="38885" y="2111"/>
                    <a:pt x="39622" y="2089"/>
                    <a:pt x="40348" y="2049"/>
                  </a:cubicBezTo>
                  <a:cubicBezTo>
                    <a:pt x="41045" y="2220"/>
                    <a:pt x="41754" y="2414"/>
                    <a:pt x="42422" y="2575"/>
                  </a:cubicBezTo>
                  <a:cubicBezTo>
                    <a:pt x="42902" y="3020"/>
                    <a:pt x="43417" y="3500"/>
                    <a:pt x="43914" y="3929"/>
                  </a:cubicBezTo>
                  <a:cubicBezTo>
                    <a:pt x="49715" y="8661"/>
                    <a:pt x="50818" y="-603"/>
                    <a:pt x="55241" y="31"/>
                  </a:cubicBezTo>
                  <a:cubicBezTo>
                    <a:pt x="63928" y="157"/>
                    <a:pt x="73175" y="-1317"/>
                    <a:pt x="78816" y="7970"/>
                  </a:cubicBezTo>
                  <a:cubicBezTo>
                    <a:pt x="79633" y="9261"/>
                    <a:pt x="80056" y="10673"/>
                    <a:pt x="80079" y="12204"/>
                  </a:cubicBezTo>
                  <a:cubicBezTo>
                    <a:pt x="79764" y="13690"/>
                    <a:pt x="79221" y="15085"/>
                    <a:pt x="78490" y="16410"/>
                  </a:cubicBezTo>
                  <a:cubicBezTo>
                    <a:pt x="74941" y="20548"/>
                    <a:pt x="73889" y="28355"/>
                    <a:pt x="65923" y="26269"/>
                  </a:cubicBezTo>
                  <a:cubicBezTo>
                    <a:pt x="61579" y="25132"/>
                    <a:pt x="60796" y="29166"/>
                    <a:pt x="60928" y="30269"/>
                  </a:cubicBezTo>
                  <a:cubicBezTo>
                    <a:pt x="62368" y="42654"/>
                    <a:pt x="51252" y="47140"/>
                    <a:pt x="45869" y="55175"/>
                  </a:cubicBezTo>
                  <a:cubicBezTo>
                    <a:pt x="41577" y="60170"/>
                    <a:pt x="38313" y="65748"/>
                    <a:pt x="39714" y="72509"/>
                  </a:cubicBezTo>
                  <a:cubicBezTo>
                    <a:pt x="40977" y="78647"/>
                    <a:pt x="38393" y="81390"/>
                    <a:pt x="32947" y="82624"/>
                  </a:cubicBezTo>
                  <a:close/>
                </a:path>
              </a:pathLst>
            </a:custGeom>
            <a:grpFill/>
            <a:ln w="5715" cap="flat">
              <a:noFill/>
              <a:prstDash val="solid"/>
              <a:miter/>
            </a:ln>
          </p:spPr>
          <p:txBody>
            <a:bodyPr rtlCol="0" anchor="ctr"/>
            <a:lstStyle/>
            <a:p>
              <a:endParaRPr lang="zh-CN" altLang="en-US"/>
            </a:p>
          </p:txBody>
        </p:sp>
        <p:sp>
          <p:nvSpPr>
            <p:cNvPr id="620" name="任意多边形: 形状 619">
              <a:extLst>
                <a:ext uri="{FF2B5EF4-FFF2-40B4-BE49-F238E27FC236}">
                  <a16:creationId xmlns:a16="http://schemas.microsoft.com/office/drawing/2014/main" id="{C3F45264-56BA-34E7-8FFC-6DC01125EEFF}"/>
                </a:ext>
              </a:extLst>
            </p:cNvPr>
            <p:cNvSpPr/>
            <p:nvPr/>
          </p:nvSpPr>
          <p:spPr>
            <a:xfrm>
              <a:off x="3804742" y="2192171"/>
              <a:ext cx="77247" cy="80649"/>
            </a:xfrm>
            <a:custGeom>
              <a:avLst/>
              <a:gdLst>
                <a:gd name="connsiteX0" fmla="*/ 44194 w 77247"/>
                <a:gd name="connsiteY0" fmla="*/ 75924 h 80649"/>
                <a:gd name="connsiteX1" fmla="*/ 36495 w 77247"/>
                <a:gd name="connsiteY1" fmla="*/ 74449 h 80649"/>
                <a:gd name="connsiteX2" fmla="*/ 30615 w 77247"/>
                <a:gd name="connsiteY2" fmla="*/ 72649 h 80649"/>
                <a:gd name="connsiteX3" fmla="*/ 3834 w 77247"/>
                <a:gd name="connsiteY3" fmla="*/ 77673 h 80649"/>
                <a:gd name="connsiteX4" fmla="*/ 91 w 77247"/>
                <a:gd name="connsiteY4" fmla="*/ 64785 h 80649"/>
                <a:gd name="connsiteX5" fmla="*/ 6223 w 77247"/>
                <a:gd name="connsiteY5" fmla="*/ 63105 h 80649"/>
                <a:gd name="connsiteX6" fmla="*/ 17676 w 77247"/>
                <a:gd name="connsiteY6" fmla="*/ 56578 h 80649"/>
                <a:gd name="connsiteX7" fmla="*/ 22745 w 77247"/>
                <a:gd name="connsiteY7" fmla="*/ 44366 h 80649"/>
                <a:gd name="connsiteX8" fmla="*/ 30009 w 77247"/>
                <a:gd name="connsiteY8" fmla="*/ 41605 h 80649"/>
                <a:gd name="connsiteX9" fmla="*/ 46748 w 77247"/>
                <a:gd name="connsiteY9" fmla="*/ 26243 h 80649"/>
                <a:gd name="connsiteX10" fmla="*/ 56675 w 77247"/>
                <a:gd name="connsiteY10" fmla="*/ 16453 h 80649"/>
                <a:gd name="connsiteX11" fmla="*/ 63293 w 77247"/>
                <a:gd name="connsiteY11" fmla="*/ 9898 h 80649"/>
                <a:gd name="connsiteX12" fmla="*/ 64127 w 77247"/>
                <a:gd name="connsiteY12" fmla="*/ 7687 h 80649"/>
                <a:gd name="connsiteX13" fmla="*/ 63287 w 77247"/>
                <a:gd name="connsiteY13" fmla="*/ 6584 h 80649"/>
                <a:gd name="connsiteX14" fmla="*/ 73117 w 77247"/>
                <a:gd name="connsiteY14" fmla="*/ 0 h 80649"/>
                <a:gd name="connsiteX15" fmla="*/ 76878 w 77247"/>
                <a:gd name="connsiteY15" fmla="*/ 14213 h 80649"/>
                <a:gd name="connsiteX16" fmla="*/ 44194 w 77247"/>
                <a:gd name="connsiteY16" fmla="*/ 75924 h 8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247" h="80649">
                  <a:moveTo>
                    <a:pt x="44194" y="75924"/>
                  </a:moveTo>
                  <a:cubicBezTo>
                    <a:pt x="41548" y="75489"/>
                    <a:pt x="37621" y="75992"/>
                    <a:pt x="36495" y="74449"/>
                  </a:cubicBezTo>
                  <a:cubicBezTo>
                    <a:pt x="32724" y="69272"/>
                    <a:pt x="33106" y="68991"/>
                    <a:pt x="30615" y="72649"/>
                  </a:cubicBezTo>
                  <a:cubicBezTo>
                    <a:pt x="25534" y="80096"/>
                    <a:pt x="10064" y="83565"/>
                    <a:pt x="3834" y="77673"/>
                  </a:cubicBezTo>
                  <a:cubicBezTo>
                    <a:pt x="965" y="74958"/>
                    <a:pt x="5286" y="68546"/>
                    <a:pt x="91" y="64785"/>
                  </a:cubicBezTo>
                  <a:cubicBezTo>
                    <a:pt x="-852" y="64105"/>
                    <a:pt x="5846" y="65151"/>
                    <a:pt x="6223" y="63105"/>
                  </a:cubicBezTo>
                  <a:cubicBezTo>
                    <a:pt x="7595" y="55733"/>
                    <a:pt x="19042" y="66128"/>
                    <a:pt x="17676" y="56578"/>
                  </a:cubicBezTo>
                  <a:cubicBezTo>
                    <a:pt x="16893" y="51109"/>
                    <a:pt x="25477" y="51481"/>
                    <a:pt x="22745" y="44366"/>
                  </a:cubicBezTo>
                  <a:cubicBezTo>
                    <a:pt x="20585" y="38742"/>
                    <a:pt x="28866" y="45989"/>
                    <a:pt x="30009" y="41605"/>
                  </a:cubicBezTo>
                  <a:cubicBezTo>
                    <a:pt x="33209" y="29347"/>
                    <a:pt x="33146" y="29329"/>
                    <a:pt x="46748" y="26243"/>
                  </a:cubicBezTo>
                  <a:cubicBezTo>
                    <a:pt x="48754" y="21660"/>
                    <a:pt x="50840" y="17157"/>
                    <a:pt x="56675" y="16453"/>
                  </a:cubicBezTo>
                  <a:cubicBezTo>
                    <a:pt x="59807" y="15202"/>
                    <a:pt x="62019" y="13024"/>
                    <a:pt x="63293" y="9898"/>
                  </a:cubicBezTo>
                  <a:cubicBezTo>
                    <a:pt x="64133" y="9161"/>
                    <a:pt x="64408" y="8424"/>
                    <a:pt x="64127" y="7687"/>
                  </a:cubicBezTo>
                  <a:cubicBezTo>
                    <a:pt x="63847" y="6949"/>
                    <a:pt x="63567" y="6584"/>
                    <a:pt x="63287" y="6584"/>
                  </a:cubicBezTo>
                  <a:cubicBezTo>
                    <a:pt x="65556" y="2886"/>
                    <a:pt x="69688" y="1966"/>
                    <a:pt x="73117" y="0"/>
                  </a:cubicBezTo>
                  <a:cubicBezTo>
                    <a:pt x="78529" y="3635"/>
                    <a:pt x="77181" y="9064"/>
                    <a:pt x="76878" y="14213"/>
                  </a:cubicBezTo>
                  <a:cubicBezTo>
                    <a:pt x="66671" y="35147"/>
                    <a:pt x="57350" y="56550"/>
                    <a:pt x="44194" y="75924"/>
                  </a:cubicBezTo>
                  <a:close/>
                </a:path>
              </a:pathLst>
            </a:custGeom>
            <a:grpFill/>
            <a:ln w="5715" cap="flat">
              <a:noFill/>
              <a:prstDash val="solid"/>
              <a:miter/>
            </a:ln>
          </p:spPr>
          <p:txBody>
            <a:bodyPr rtlCol="0" anchor="ctr"/>
            <a:lstStyle/>
            <a:p>
              <a:endParaRPr lang="zh-CN" altLang="en-US"/>
            </a:p>
          </p:txBody>
        </p:sp>
        <p:sp>
          <p:nvSpPr>
            <p:cNvPr id="621" name="任意多边形: 形状 620">
              <a:extLst>
                <a:ext uri="{FF2B5EF4-FFF2-40B4-BE49-F238E27FC236}">
                  <a16:creationId xmlns:a16="http://schemas.microsoft.com/office/drawing/2014/main" id="{B57575C4-C33B-10A0-B4E7-C104DECAB0C5}"/>
                </a:ext>
              </a:extLst>
            </p:cNvPr>
            <p:cNvSpPr/>
            <p:nvPr/>
          </p:nvSpPr>
          <p:spPr>
            <a:xfrm>
              <a:off x="3125866" y="1645003"/>
              <a:ext cx="95669" cy="80568"/>
            </a:xfrm>
            <a:custGeom>
              <a:avLst/>
              <a:gdLst>
                <a:gd name="connsiteX0" fmla="*/ 8792 w 95669"/>
                <a:gd name="connsiteY0" fmla="*/ 27445 h 80568"/>
                <a:gd name="connsiteX1" fmla="*/ 12021 w 95669"/>
                <a:gd name="connsiteY1" fmla="*/ 22079 h 80568"/>
                <a:gd name="connsiteX2" fmla="*/ 33910 w 95669"/>
                <a:gd name="connsiteY2" fmla="*/ 3745 h 80568"/>
                <a:gd name="connsiteX3" fmla="*/ 61313 w 95669"/>
                <a:gd name="connsiteY3" fmla="*/ 1082 h 80568"/>
                <a:gd name="connsiteX4" fmla="*/ 65319 w 95669"/>
                <a:gd name="connsiteY4" fmla="*/ 299 h 80568"/>
                <a:gd name="connsiteX5" fmla="*/ 74898 w 95669"/>
                <a:gd name="connsiteY5" fmla="*/ 4311 h 80568"/>
                <a:gd name="connsiteX6" fmla="*/ 78910 w 95669"/>
                <a:gd name="connsiteY6" fmla="*/ 3105 h 80568"/>
                <a:gd name="connsiteX7" fmla="*/ 94614 w 95669"/>
                <a:gd name="connsiteY7" fmla="*/ 6203 h 80568"/>
                <a:gd name="connsiteX8" fmla="*/ 95666 w 95669"/>
                <a:gd name="connsiteY8" fmla="*/ 10392 h 80568"/>
                <a:gd name="connsiteX9" fmla="*/ 92706 w 95669"/>
                <a:gd name="connsiteY9" fmla="*/ 16381 h 80568"/>
                <a:gd name="connsiteX10" fmla="*/ 83905 w 95669"/>
                <a:gd name="connsiteY10" fmla="*/ 23182 h 80568"/>
                <a:gd name="connsiteX11" fmla="*/ 60645 w 95669"/>
                <a:gd name="connsiteY11" fmla="*/ 34429 h 80568"/>
                <a:gd name="connsiteX12" fmla="*/ 49129 w 95669"/>
                <a:gd name="connsiteY12" fmla="*/ 34469 h 80568"/>
                <a:gd name="connsiteX13" fmla="*/ 23754 w 95669"/>
                <a:gd name="connsiteY13" fmla="*/ 37567 h 80568"/>
                <a:gd name="connsiteX14" fmla="*/ 19582 w 95669"/>
                <a:gd name="connsiteY14" fmla="*/ 49362 h 80568"/>
                <a:gd name="connsiteX15" fmla="*/ 19931 w 95669"/>
                <a:gd name="connsiteY15" fmla="*/ 53146 h 80568"/>
                <a:gd name="connsiteX16" fmla="*/ 19571 w 95669"/>
                <a:gd name="connsiteY16" fmla="*/ 55129 h 80568"/>
                <a:gd name="connsiteX17" fmla="*/ 21714 w 95669"/>
                <a:gd name="connsiteY17" fmla="*/ 52854 h 80568"/>
                <a:gd name="connsiteX18" fmla="*/ 23737 w 95669"/>
                <a:gd name="connsiteY18" fmla="*/ 52563 h 80568"/>
                <a:gd name="connsiteX19" fmla="*/ 25692 w 95669"/>
                <a:gd name="connsiteY19" fmla="*/ 53317 h 80568"/>
                <a:gd name="connsiteX20" fmla="*/ 27063 w 95669"/>
                <a:gd name="connsiteY20" fmla="*/ 57272 h 80568"/>
                <a:gd name="connsiteX21" fmla="*/ 29441 w 95669"/>
                <a:gd name="connsiteY21" fmla="*/ 64238 h 80568"/>
                <a:gd name="connsiteX22" fmla="*/ 28269 w 95669"/>
                <a:gd name="connsiteY22" fmla="*/ 68376 h 80568"/>
                <a:gd name="connsiteX23" fmla="*/ 19759 w 95669"/>
                <a:gd name="connsiteY23" fmla="*/ 72674 h 80568"/>
                <a:gd name="connsiteX24" fmla="*/ 3026 w 95669"/>
                <a:gd name="connsiteY24" fmla="*/ 79680 h 80568"/>
                <a:gd name="connsiteX25" fmla="*/ 2037 w 95669"/>
                <a:gd name="connsiteY25" fmla="*/ 60295 h 80568"/>
                <a:gd name="connsiteX26" fmla="*/ 8792 w 95669"/>
                <a:gd name="connsiteY26" fmla="*/ 27445 h 80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5669" h="80568">
                  <a:moveTo>
                    <a:pt x="8792" y="27445"/>
                  </a:moveTo>
                  <a:cubicBezTo>
                    <a:pt x="9912" y="25662"/>
                    <a:pt x="11901" y="23931"/>
                    <a:pt x="12021" y="22079"/>
                  </a:cubicBezTo>
                  <a:cubicBezTo>
                    <a:pt x="12947" y="8209"/>
                    <a:pt x="22743" y="3694"/>
                    <a:pt x="33910" y="3745"/>
                  </a:cubicBezTo>
                  <a:cubicBezTo>
                    <a:pt x="43282" y="3785"/>
                    <a:pt x="52055" y="311"/>
                    <a:pt x="61313" y="1082"/>
                  </a:cubicBezTo>
                  <a:cubicBezTo>
                    <a:pt x="62485" y="-21"/>
                    <a:pt x="63822" y="-278"/>
                    <a:pt x="65319" y="299"/>
                  </a:cubicBezTo>
                  <a:cubicBezTo>
                    <a:pt x="68468" y="1745"/>
                    <a:pt x="68594" y="10323"/>
                    <a:pt x="74898" y="4311"/>
                  </a:cubicBezTo>
                  <a:cubicBezTo>
                    <a:pt x="76172" y="3654"/>
                    <a:pt x="77509" y="3271"/>
                    <a:pt x="78910" y="3105"/>
                  </a:cubicBezTo>
                  <a:cubicBezTo>
                    <a:pt x="84179" y="3911"/>
                    <a:pt x="90265" y="653"/>
                    <a:pt x="94614" y="6203"/>
                  </a:cubicBezTo>
                  <a:cubicBezTo>
                    <a:pt x="95386" y="7494"/>
                    <a:pt x="95706" y="8894"/>
                    <a:pt x="95666" y="10392"/>
                  </a:cubicBezTo>
                  <a:cubicBezTo>
                    <a:pt x="95157" y="12626"/>
                    <a:pt x="94032" y="14552"/>
                    <a:pt x="92706" y="16381"/>
                  </a:cubicBezTo>
                  <a:cubicBezTo>
                    <a:pt x="90431" y="19496"/>
                    <a:pt x="87934" y="22336"/>
                    <a:pt x="83905" y="23182"/>
                  </a:cubicBezTo>
                  <a:cubicBezTo>
                    <a:pt x="75738" y="25885"/>
                    <a:pt x="65057" y="22370"/>
                    <a:pt x="60645" y="34429"/>
                  </a:cubicBezTo>
                  <a:cubicBezTo>
                    <a:pt x="59261" y="38207"/>
                    <a:pt x="52661" y="37732"/>
                    <a:pt x="49129" y="34469"/>
                  </a:cubicBezTo>
                  <a:cubicBezTo>
                    <a:pt x="34561" y="21010"/>
                    <a:pt x="34235" y="20959"/>
                    <a:pt x="23754" y="37567"/>
                  </a:cubicBezTo>
                  <a:cubicBezTo>
                    <a:pt x="20674" y="40898"/>
                    <a:pt x="14856" y="43242"/>
                    <a:pt x="19582" y="49362"/>
                  </a:cubicBezTo>
                  <a:cubicBezTo>
                    <a:pt x="20125" y="50620"/>
                    <a:pt x="20217" y="51905"/>
                    <a:pt x="19931" y="53146"/>
                  </a:cubicBezTo>
                  <a:cubicBezTo>
                    <a:pt x="19022" y="53780"/>
                    <a:pt x="18868" y="55100"/>
                    <a:pt x="19571" y="55129"/>
                  </a:cubicBezTo>
                  <a:cubicBezTo>
                    <a:pt x="20565" y="55163"/>
                    <a:pt x="20651" y="53397"/>
                    <a:pt x="21714" y="52854"/>
                  </a:cubicBezTo>
                  <a:cubicBezTo>
                    <a:pt x="22405" y="52740"/>
                    <a:pt x="23051" y="52654"/>
                    <a:pt x="23737" y="52563"/>
                  </a:cubicBezTo>
                  <a:cubicBezTo>
                    <a:pt x="24406" y="52808"/>
                    <a:pt x="25040" y="53054"/>
                    <a:pt x="25692" y="53317"/>
                  </a:cubicBezTo>
                  <a:cubicBezTo>
                    <a:pt x="26549" y="54511"/>
                    <a:pt x="26977" y="55832"/>
                    <a:pt x="27063" y="57272"/>
                  </a:cubicBezTo>
                  <a:cubicBezTo>
                    <a:pt x="25772" y="60301"/>
                    <a:pt x="23308" y="63724"/>
                    <a:pt x="29441" y="64238"/>
                  </a:cubicBezTo>
                  <a:cubicBezTo>
                    <a:pt x="29612" y="65782"/>
                    <a:pt x="29246" y="67159"/>
                    <a:pt x="28269" y="68376"/>
                  </a:cubicBezTo>
                  <a:cubicBezTo>
                    <a:pt x="25834" y="70605"/>
                    <a:pt x="22817" y="71811"/>
                    <a:pt x="19759" y="72674"/>
                  </a:cubicBezTo>
                  <a:cubicBezTo>
                    <a:pt x="13696" y="74383"/>
                    <a:pt x="8764" y="83389"/>
                    <a:pt x="3026" y="79680"/>
                  </a:cubicBezTo>
                  <a:cubicBezTo>
                    <a:pt x="-3558" y="75417"/>
                    <a:pt x="2763" y="66913"/>
                    <a:pt x="2037" y="60295"/>
                  </a:cubicBezTo>
                  <a:cubicBezTo>
                    <a:pt x="2454" y="48962"/>
                    <a:pt x="5398" y="38161"/>
                    <a:pt x="8792" y="27445"/>
                  </a:cubicBezTo>
                  <a:close/>
                </a:path>
              </a:pathLst>
            </a:custGeom>
            <a:grpFill/>
            <a:ln w="5715" cap="flat">
              <a:noFill/>
              <a:prstDash val="solid"/>
              <a:miter/>
            </a:ln>
          </p:spPr>
          <p:txBody>
            <a:bodyPr rtlCol="0" anchor="ctr"/>
            <a:lstStyle/>
            <a:p>
              <a:endParaRPr lang="zh-CN" altLang="en-US"/>
            </a:p>
          </p:txBody>
        </p:sp>
        <p:sp>
          <p:nvSpPr>
            <p:cNvPr id="622" name="任意多边形: 形状 621">
              <a:extLst>
                <a:ext uri="{FF2B5EF4-FFF2-40B4-BE49-F238E27FC236}">
                  <a16:creationId xmlns:a16="http://schemas.microsoft.com/office/drawing/2014/main" id="{D5668ACA-EB86-C367-6641-A5C2A3F319D6}"/>
                </a:ext>
              </a:extLst>
            </p:cNvPr>
            <p:cNvSpPr/>
            <p:nvPr/>
          </p:nvSpPr>
          <p:spPr>
            <a:xfrm>
              <a:off x="2943869" y="2494243"/>
              <a:ext cx="83192" cy="54650"/>
            </a:xfrm>
            <a:custGeom>
              <a:avLst/>
              <a:gdLst>
                <a:gd name="connsiteX0" fmla="*/ 6383 w 83192"/>
                <a:gd name="connsiteY0" fmla="*/ 0 h 54650"/>
                <a:gd name="connsiteX1" fmla="*/ 17630 w 83192"/>
                <a:gd name="connsiteY1" fmla="*/ 3023 h 54650"/>
                <a:gd name="connsiteX2" fmla="*/ 6360 w 83192"/>
                <a:gd name="connsiteY2" fmla="*/ 20631 h 54650"/>
                <a:gd name="connsiteX3" fmla="*/ 6623 w 83192"/>
                <a:gd name="connsiteY3" fmla="*/ 25929 h 54650"/>
                <a:gd name="connsiteX4" fmla="*/ 12229 w 83192"/>
                <a:gd name="connsiteY4" fmla="*/ 24112 h 54650"/>
                <a:gd name="connsiteX5" fmla="*/ 41713 w 83192"/>
                <a:gd name="connsiteY5" fmla="*/ 10590 h 54650"/>
                <a:gd name="connsiteX6" fmla="*/ 62493 w 83192"/>
                <a:gd name="connsiteY6" fmla="*/ 13716 h 54650"/>
                <a:gd name="connsiteX7" fmla="*/ 75283 w 83192"/>
                <a:gd name="connsiteY7" fmla="*/ 12945 h 54650"/>
                <a:gd name="connsiteX8" fmla="*/ 82244 w 83192"/>
                <a:gd name="connsiteY8" fmla="*/ 22512 h 54650"/>
                <a:gd name="connsiteX9" fmla="*/ 54006 w 83192"/>
                <a:gd name="connsiteY9" fmla="*/ 49006 h 54650"/>
                <a:gd name="connsiteX10" fmla="*/ 39884 w 83192"/>
                <a:gd name="connsiteY10" fmla="*/ 45766 h 54650"/>
                <a:gd name="connsiteX11" fmla="*/ 49183 w 83192"/>
                <a:gd name="connsiteY11" fmla="*/ 32838 h 54650"/>
                <a:gd name="connsiteX12" fmla="*/ 47862 w 83192"/>
                <a:gd name="connsiteY12" fmla="*/ 32101 h 54650"/>
                <a:gd name="connsiteX13" fmla="*/ 46388 w 83192"/>
                <a:gd name="connsiteY13" fmla="*/ 32376 h 54650"/>
                <a:gd name="connsiteX14" fmla="*/ 35850 w 83192"/>
                <a:gd name="connsiteY14" fmla="*/ 50081 h 54650"/>
                <a:gd name="connsiteX15" fmla="*/ 19768 w 83192"/>
                <a:gd name="connsiteY15" fmla="*/ 53218 h 54650"/>
                <a:gd name="connsiteX16" fmla="*/ 19773 w 83192"/>
                <a:gd name="connsiteY16" fmla="*/ 53224 h 54650"/>
                <a:gd name="connsiteX17" fmla="*/ 16499 w 83192"/>
                <a:gd name="connsiteY17" fmla="*/ 53207 h 54650"/>
                <a:gd name="connsiteX18" fmla="*/ 13172 w 83192"/>
                <a:gd name="connsiteY18" fmla="*/ 53207 h 54650"/>
                <a:gd name="connsiteX19" fmla="*/ 14184 w 83192"/>
                <a:gd name="connsiteY19" fmla="*/ 36439 h 54650"/>
                <a:gd name="connsiteX20" fmla="*/ 39 w 83192"/>
                <a:gd name="connsiteY20" fmla="*/ 30192 h 54650"/>
                <a:gd name="connsiteX21" fmla="*/ 6383 w 83192"/>
                <a:gd name="connsiteY21" fmla="*/ 0 h 54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3192" h="54650">
                  <a:moveTo>
                    <a:pt x="6383" y="0"/>
                  </a:moveTo>
                  <a:cubicBezTo>
                    <a:pt x="9921" y="5195"/>
                    <a:pt x="9921" y="5195"/>
                    <a:pt x="17630" y="3023"/>
                  </a:cubicBezTo>
                  <a:cubicBezTo>
                    <a:pt x="16036" y="10470"/>
                    <a:pt x="10624" y="15196"/>
                    <a:pt x="6360" y="20631"/>
                  </a:cubicBezTo>
                  <a:cubicBezTo>
                    <a:pt x="4863" y="22540"/>
                    <a:pt x="4080" y="24626"/>
                    <a:pt x="6623" y="25929"/>
                  </a:cubicBezTo>
                  <a:cubicBezTo>
                    <a:pt x="8680" y="26986"/>
                    <a:pt x="11132" y="26232"/>
                    <a:pt x="12229" y="24112"/>
                  </a:cubicBezTo>
                  <a:cubicBezTo>
                    <a:pt x="18562" y="11882"/>
                    <a:pt x="29734" y="9956"/>
                    <a:pt x="41713" y="10590"/>
                  </a:cubicBezTo>
                  <a:cubicBezTo>
                    <a:pt x="48674" y="10956"/>
                    <a:pt x="55566" y="12630"/>
                    <a:pt x="62493" y="13716"/>
                  </a:cubicBezTo>
                  <a:cubicBezTo>
                    <a:pt x="66819" y="14425"/>
                    <a:pt x="71025" y="12664"/>
                    <a:pt x="75283" y="12945"/>
                  </a:cubicBezTo>
                  <a:cubicBezTo>
                    <a:pt x="81581" y="13350"/>
                    <a:pt x="84964" y="20888"/>
                    <a:pt x="82244" y="22512"/>
                  </a:cubicBezTo>
                  <a:cubicBezTo>
                    <a:pt x="70711" y="29381"/>
                    <a:pt x="70105" y="47600"/>
                    <a:pt x="54006" y="49006"/>
                  </a:cubicBezTo>
                  <a:cubicBezTo>
                    <a:pt x="49091" y="48275"/>
                    <a:pt x="41776" y="51601"/>
                    <a:pt x="39884" y="45766"/>
                  </a:cubicBezTo>
                  <a:cubicBezTo>
                    <a:pt x="37861" y="39514"/>
                    <a:pt x="47388" y="38182"/>
                    <a:pt x="49183" y="32838"/>
                  </a:cubicBezTo>
                  <a:cubicBezTo>
                    <a:pt x="49063" y="32901"/>
                    <a:pt x="47862" y="32101"/>
                    <a:pt x="47862" y="32101"/>
                  </a:cubicBezTo>
                  <a:cubicBezTo>
                    <a:pt x="47862" y="32101"/>
                    <a:pt x="46428" y="32261"/>
                    <a:pt x="46388" y="32376"/>
                  </a:cubicBezTo>
                  <a:cubicBezTo>
                    <a:pt x="42250" y="38028"/>
                    <a:pt x="39536" y="44468"/>
                    <a:pt x="35850" y="50081"/>
                  </a:cubicBezTo>
                  <a:cubicBezTo>
                    <a:pt x="32746" y="54807"/>
                    <a:pt x="25894" y="55893"/>
                    <a:pt x="19768" y="53218"/>
                  </a:cubicBezTo>
                  <a:lnTo>
                    <a:pt x="19773" y="53224"/>
                  </a:lnTo>
                  <a:cubicBezTo>
                    <a:pt x="18687" y="52018"/>
                    <a:pt x="17596" y="52075"/>
                    <a:pt x="16499" y="53207"/>
                  </a:cubicBezTo>
                  <a:cubicBezTo>
                    <a:pt x="15390" y="53207"/>
                    <a:pt x="14281" y="53207"/>
                    <a:pt x="13172" y="53207"/>
                  </a:cubicBezTo>
                  <a:cubicBezTo>
                    <a:pt x="2594" y="47166"/>
                    <a:pt x="11949" y="42005"/>
                    <a:pt x="14184" y="36439"/>
                  </a:cubicBezTo>
                  <a:cubicBezTo>
                    <a:pt x="9721" y="33444"/>
                    <a:pt x="3377" y="35113"/>
                    <a:pt x="39" y="30192"/>
                  </a:cubicBezTo>
                  <a:cubicBezTo>
                    <a:pt x="-206" y="19614"/>
                    <a:pt x="559" y="9276"/>
                    <a:pt x="6383" y="0"/>
                  </a:cubicBezTo>
                  <a:close/>
                </a:path>
              </a:pathLst>
            </a:custGeom>
            <a:grpFill/>
            <a:ln w="5715" cap="flat">
              <a:noFill/>
              <a:prstDash val="solid"/>
              <a:miter/>
            </a:ln>
          </p:spPr>
          <p:txBody>
            <a:bodyPr rtlCol="0" anchor="ctr"/>
            <a:lstStyle/>
            <a:p>
              <a:endParaRPr lang="zh-CN" altLang="en-US"/>
            </a:p>
          </p:txBody>
        </p:sp>
        <p:sp>
          <p:nvSpPr>
            <p:cNvPr id="623" name="任意多边形: 形状 622">
              <a:extLst>
                <a:ext uri="{FF2B5EF4-FFF2-40B4-BE49-F238E27FC236}">
                  <a16:creationId xmlns:a16="http://schemas.microsoft.com/office/drawing/2014/main" id="{EF4B0C00-D3F8-44C6-7DD6-7FBA509C274D}"/>
                </a:ext>
              </a:extLst>
            </p:cNvPr>
            <p:cNvSpPr/>
            <p:nvPr/>
          </p:nvSpPr>
          <p:spPr>
            <a:xfrm>
              <a:off x="3453605" y="1323656"/>
              <a:ext cx="79811" cy="67046"/>
            </a:xfrm>
            <a:custGeom>
              <a:avLst/>
              <a:gdLst>
                <a:gd name="connsiteX0" fmla="*/ 79811 w 79811"/>
                <a:gd name="connsiteY0" fmla="*/ 19483 h 67046"/>
                <a:gd name="connsiteX1" fmla="*/ 72376 w 79811"/>
                <a:gd name="connsiteY1" fmla="*/ 23146 h 67046"/>
                <a:gd name="connsiteX2" fmla="*/ 70382 w 79811"/>
                <a:gd name="connsiteY2" fmla="*/ 24266 h 67046"/>
                <a:gd name="connsiteX3" fmla="*/ 36560 w 79811"/>
                <a:gd name="connsiteY3" fmla="*/ 29649 h 67046"/>
                <a:gd name="connsiteX4" fmla="*/ 54185 w 79811"/>
                <a:gd name="connsiteY4" fmla="*/ 41188 h 67046"/>
                <a:gd name="connsiteX5" fmla="*/ 52648 w 79811"/>
                <a:gd name="connsiteY5" fmla="*/ 42880 h 67046"/>
                <a:gd name="connsiteX6" fmla="*/ 42778 w 79811"/>
                <a:gd name="connsiteY6" fmla="*/ 46172 h 67046"/>
                <a:gd name="connsiteX7" fmla="*/ 42784 w 79811"/>
                <a:gd name="connsiteY7" fmla="*/ 46166 h 67046"/>
                <a:gd name="connsiteX8" fmla="*/ 31365 w 79811"/>
                <a:gd name="connsiteY8" fmla="*/ 60505 h 67046"/>
                <a:gd name="connsiteX9" fmla="*/ 31102 w 79811"/>
                <a:gd name="connsiteY9" fmla="*/ 42234 h 67046"/>
                <a:gd name="connsiteX10" fmla="*/ 12506 w 79811"/>
                <a:gd name="connsiteY10" fmla="*/ 54418 h 67046"/>
                <a:gd name="connsiteX11" fmla="*/ 12032 w 79811"/>
                <a:gd name="connsiteY11" fmla="*/ 58345 h 67046"/>
                <a:gd name="connsiteX12" fmla="*/ 8088 w 79811"/>
                <a:gd name="connsiteY12" fmla="*/ 67008 h 67046"/>
                <a:gd name="connsiteX13" fmla="*/ 693 w 79811"/>
                <a:gd name="connsiteY13" fmla="*/ 59105 h 67046"/>
                <a:gd name="connsiteX14" fmla="*/ 1699 w 79811"/>
                <a:gd name="connsiteY14" fmla="*/ 44571 h 67046"/>
                <a:gd name="connsiteX15" fmla="*/ 12574 w 79811"/>
                <a:gd name="connsiteY15" fmla="*/ 35142 h 67046"/>
                <a:gd name="connsiteX16" fmla="*/ 17975 w 79811"/>
                <a:gd name="connsiteY16" fmla="*/ 19517 h 67046"/>
                <a:gd name="connsiteX17" fmla="*/ 19175 w 79811"/>
                <a:gd name="connsiteY17" fmla="*/ 8801 h 67046"/>
                <a:gd name="connsiteX18" fmla="*/ 19792 w 79811"/>
                <a:gd name="connsiteY18" fmla="*/ 0 h 67046"/>
                <a:gd name="connsiteX19" fmla="*/ 79811 w 79811"/>
                <a:gd name="connsiteY19" fmla="*/ 19483 h 67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811" h="67046">
                  <a:moveTo>
                    <a:pt x="79811" y="19483"/>
                  </a:moveTo>
                  <a:cubicBezTo>
                    <a:pt x="76954" y="19940"/>
                    <a:pt x="74005" y="20203"/>
                    <a:pt x="72376" y="23146"/>
                  </a:cubicBezTo>
                  <a:cubicBezTo>
                    <a:pt x="71708" y="23512"/>
                    <a:pt x="71045" y="23883"/>
                    <a:pt x="70382" y="24266"/>
                  </a:cubicBezTo>
                  <a:cubicBezTo>
                    <a:pt x="58889" y="26003"/>
                    <a:pt x="47367" y="27609"/>
                    <a:pt x="36560" y="29649"/>
                  </a:cubicBezTo>
                  <a:cubicBezTo>
                    <a:pt x="43138" y="31553"/>
                    <a:pt x="55866" y="25140"/>
                    <a:pt x="54185" y="41188"/>
                  </a:cubicBezTo>
                  <a:cubicBezTo>
                    <a:pt x="53677" y="41754"/>
                    <a:pt x="53162" y="42320"/>
                    <a:pt x="52648" y="42880"/>
                  </a:cubicBezTo>
                  <a:cubicBezTo>
                    <a:pt x="48928" y="42697"/>
                    <a:pt x="45984" y="44829"/>
                    <a:pt x="42778" y="46172"/>
                  </a:cubicBezTo>
                  <a:lnTo>
                    <a:pt x="42784" y="46166"/>
                  </a:lnTo>
                  <a:cubicBezTo>
                    <a:pt x="43853" y="54510"/>
                    <a:pt x="38023" y="57442"/>
                    <a:pt x="31365" y="60505"/>
                  </a:cubicBezTo>
                  <a:cubicBezTo>
                    <a:pt x="27222" y="54281"/>
                    <a:pt x="36537" y="48120"/>
                    <a:pt x="31102" y="42234"/>
                  </a:cubicBezTo>
                  <a:cubicBezTo>
                    <a:pt x="21684" y="40977"/>
                    <a:pt x="18621" y="50075"/>
                    <a:pt x="12506" y="54418"/>
                  </a:cubicBezTo>
                  <a:cubicBezTo>
                    <a:pt x="10757" y="55658"/>
                    <a:pt x="10848" y="57001"/>
                    <a:pt x="12032" y="58345"/>
                  </a:cubicBezTo>
                  <a:cubicBezTo>
                    <a:pt x="17152" y="64180"/>
                    <a:pt x="11906" y="66591"/>
                    <a:pt x="8088" y="67008"/>
                  </a:cubicBezTo>
                  <a:cubicBezTo>
                    <a:pt x="3385" y="67523"/>
                    <a:pt x="-1925" y="62774"/>
                    <a:pt x="693" y="59105"/>
                  </a:cubicBezTo>
                  <a:cubicBezTo>
                    <a:pt x="4768" y="53390"/>
                    <a:pt x="-3039" y="46697"/>
                    <a:pt x="1699" y="44571"/>
                  </a:cubicBezTo>
                  <a:cubicBezTo>
                    <a:pt x="6608" y="42371"/>
                    <a:pt x="6797" y="36839"/>
                    <a:pt x="12574" y="35142"/>
                  </a:cubicBezTo>
                  <a:cubicBezTo>
                    <a:pt x="20998" y="32667"/>
                    <a:pt x="22136" y="27678"/>
                    <a:pt x="17975" y="19517"/>
                  </a:cubicBezTo>
                  <a:cubicBezTo>
                    <a:pt x="15701" y="15065"/>
                    <a:pt x="14523" y="12082"/>
                    <a:pt x="19175" y="8801"/>
                  </a:cubicBezTo>
                  <a:cubicBezTo>
                    <a:pt x="22713" y="6304"/>
                    <a:pt x="21004" y="3046"/>
                    <a:pt x="19792" y="0"/>
                  </a:cubicBezTo>
                  <a:cubicBezTo>
                    <a:pt x="39801" y="6498"/>
                    <a:pt x="59809" y="12990"/>
                    <a:pt x="79811" y="19483"/>
                  </a:cubicBezTo>
                  <a:close/>
                </a:path>
              </a:pathLst>
            </a:custGeom>
            <a:grpFill/>
            <a:ln w="5715" cap="flat">
              <a:noFill/>
              <a:prstDash val="solid"/>
              <a:miter/>
            </a:ln>
          </p:spPr>
          <p:txBody>
            <a:bodyPr rtlCol="0" anchor="ctr"/>
            <a:lstStyle/>
            <a:p>
              <a:endParaRPr lang="zh-CN" altLang="en-US"/>
            </a:p>
          </p:txBody>
        </p:sp>
        <p:sp>
          <p:nvSpPr>
            <p:cNvPr id="624" name="任意多边形: 形状 623">
              <a:extLst>
                <a:ext uri="{FF2B5EF4-FFF2-40B4-BE49-F238E27FC236}">
                  <a16:creationId xmlns:a16="http://schemas.microsoft.com/office/drawing/2014/main" id="{D187D523-44BE-F424-EE4B-6A4D248DE190}"/>
                </a:ext>
              </a:extLst>
            </p:cNvPr>
            <p:cNvSpPr/>
            <p:nvPr/>
          </p:nvSpPr>
          <p:spPr>
            <a:xfrm>
              <a:off x="3377030" y="2536106"/>
              <a:ext cx="90389" cy="65737"/>
            </a:xfrm>
            <a:custGeom>
              <a:avLst/>
              <a:gdLst>
                <a:gd name="connsiteX0" fmla="*/ 7568 w 90389"/>
                <a:gd name="connsiteY0" fmla="*/ 21196 h 65737"/>
                <a:gd name="connsiteX1" fmla="*/ 32040 w 90389"/>
                <a:gd name="connsiteY1" fmla="*/ 15567 h 65737"/>
                <a:gd name="connsiteX2" fmla="*/ 56929 w 90389"/>
                <a:gd name="connsiteY2" fmla="*/ 14584 h 65737"/>
                <a:gd name="connsiteX3" fmla="*/ 63415 w 90389"/>
                <a:gd name="connsiteY3" fmla="*/ 14578 h 65737"/>
                <a:gd name="connsiteX4" fmla="*/ 70039 w 90389"/>
                <a:gd name="connsiteY4" fmla="*/ 11297 h 65737"/>
                <a:gd name="connsiteX5" fmla="*/ 90390 w 90389"/>
                <a:gd name="connsiteY5" fmla="*/ 8451 h 65737"/>
                <a:gd name="connsiteX6" fmla="*/ 50196 w 90389"/>
                <a:gd name="connsiteY6" fmla="*/ 40524 h 65737"/>
                <a:gd name="connsiteX7" fmla="*/ 43156 w 90389"/>
                <a:gd name="connsiteY7" fmla="*/ 35843 h 65737"/>
                <a:gd name="connsiteX8" fmla="*/ 39212 w 90389"/>
                <a:gd name="connsiteY8" fmla="*/ 36906 h 65737"/>
                <a:gd name="connsiteX9" fmla="*/ 30565 w 90389"/>
                <a:gd name="connsiteY9" fmla="*/ 57383 h 65737"/>
                <a:gd name="connsiteX10" fmla="*/ 23890 w 90389"/>
                <a:gd name="connsiteY10" fmla="*/ 63750 h 65737"/>
                <a:gd name="connsiteX11" fmla="*/ 15849 w 90389"/>
                <a:gd name="connsiteY11" fmla="*/ 63121 h 65737"/>
                <a:gd name="connsiteX12" fmla="*/ 2019 w 90389"/>
                <a:gd name="connsiteY12" fmla="*/ 61858 h 65737"/>
                <a:gd name="connsiteX13" fmla="*/ 4659 w 90389"/>
                <a:gd name="connsiteY13" fmla="*/ 41238 h 65737"/>
                <a:gd name="connsiteX14" fmla="*/ 6825 w 90389"/>
                <a:gd name="connsiteY14" fmla="*/ 25185 h 65737"/>
                <a:gd name="connsiteX15" fmla="*/ 7568 w 90389"/>
                <a:gd name="connsiteY15" fmla="*/ 21196 h 65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0389" h="65737">
                  <a:moveTo>
                    <a:pt x="7568" y="21196"/>
                  </a:moveTo>
                  <a:cubicBezTo>
                    <a:pt x="14906" y="15955"/>
                    <a:pt x="21290" y="11292"/>
                    <a:pt x="32040" y="15567"/>
                  </a:cubicBezTo>
                  <a:cubicBezTo>
                    <a:pt x="39092" y="18373"/>
                    <a:pt x="48545" y="15121"/>
                    <a:pt x="56929" y="14584"/>
                  </a:cubicBezTo>
                  <a:cubicBezTo>
                    <a:pt x="59089" y="12732"/>
                    <a:pt x="61249" y="12641"/>
                    <a:pt x="63415" y="14578"/>
                  </a:cubicBezTo>
                  <a:cubicBezTo>
                    <a:pt x="66141" y="14532"/>
                    <a:pt x="68610" y="13961"/>
                    <a:pt x="70039" y="11297"/>
                  </a:cubicBezTo>
                  <a:cubicBezTo>
                    <a:pt x="83389" y="-3253"/>
                    <a:pt x="83389" y="-3253"/>
                    <a:pt x="90390" y="8451"/>
                  </a:cubicBezTo>
                  <a:cubicBezTo>
                    <a:pt x="78000" y="20407"/>
                    <a:pt x="63592" y="29831"/>
                    <a:pt x="50196" y="40524"/>
                  </a:cubicBezTo>
                  <a:cubicBezTo>
                    <a:pt x="47973" y="38781"/>
                    <a:pt x="47636" y="34249"/>
                    <a:pt x="43156" y="35843"/>
                  </a:cubicBezTo>
                  <a:cubicBezTo>
                    <a:pt x="41830" y="36261"/>
                    <a:pt x="40532" y="36575"/>
                    <a:pt x="39212" y="36906"/>
                  </a:cubicBezTo>
                  <a:cubicBezTo>
                    <a:pt x="29222" y="40764"/>
                    <a:pt x="27822" y="48199"/>
                    <a:pt x="30565" y="57383"/>
                  </a:cubicBezTo>
                  <a:cubicBezTo>
                    <a:pt x="29211" y="60418"/>
                    <a:pt x="27022" y="62573"/>
                    <a:pt x="23890" y="63750"/>
                  </a:cubicBezTo>
                  <a:cubicBezTo>
                    <a:pt x="21158" y="63996"/>
                    <a:pt x="18438" y="62630"/>
                    <a:pt x="15849" y="63121"/>
                  </a:cubicBezTo>
                  <a:cubicBezTo>
                    <a:pt x="10894" y="64064"/>
                    <a:pt x="4179" y="69179"/>
                    <a:pt x="2019" y="61858"/>
                  </a:cubicBezTo>
                  <a:cubicBezTo>
                    <a:pt x="156" y="55549"/>
                    <a:pt x="-2382" y="46913"/>
                    <a:pt x="4659" y="41238"/>
                  </a:cubicBezTo>
                  <a:cubicBezTo>
                    <a:pt x="10843" y="36255"/>
                    <a:pt x="13049" y="31489"/>
                    <a:pt x="6825" y="25185"/>
                  </a:cubicBezTo>
                  <a:cubicBezTo>
                    <a:pt x="6111" y="23671"/>
                    <a:pt x="6368" y="22345"/>
                    <a:pt x="7568" y="21196"/>
                  </a:cubicBezTo>
                  <a:close/>
                </a:path>
              </a:pathLst>
            </a:custGeom>
            <a:grpFill/>
            <a:ln w="5715" cap="flat">
              <a:noFill/>
              <a:prstDash val="solid"/>
              <a:miter/>
            </a:ln>
          </p:spPr>
          <p:txBody>
            <a:bodyPr rtlCol="0" anchor="ctr"/>
            <a:lstStyle/>
            <a:p>
              <a:endParaRPr lang="zh-CN" altLang="en-US"/>
            </a:p>
          </p:txBody>
        </p:sp>
        <p:sp>
          <p:nvSpPr>
            <p:cNvPr id="625" name="任意多边形: 形状 624">
              <a:extLst>
                <a:ext uri="{FF2B5EF4-FFF2-40B4-BE49-F238E27FC236}">
                  <a16:creationId xmlns:a16="http://schemas.microsoft.com/office/drawing/2014/main" id="{5E917E14-80E0-07DF-C180-0D477ECE8356}"/>
                </a:ext>
              </a:extLst>
            </p:cNvPr>
            <p:cNvSpPr/>
            <p:nvPr/>
          </p:nvSpPr>
          <p:spPr>
            <a:xfrm>
              <a:off x="3896640" y="2007921"/>
              <a:ext cx="58228" cy="73753"/>
            </a:xfrm>
            <a:custGeom>
              <a:avLst/>
              <a:gdLst>
                <a:gd name="connsiteX0" fmla="*/ 20687 w 58228"/>
                <a:gd name="connsiteY0" fmla="*/ 42815 h 73753"/>
                <a:gd name="connsiteX1" fmla="*/ 33831 w 58228"/>
                <a:gd name="connsiteY1" fmla="*/ 23075 h 73753"/>
                <a:gd name="connsiteX2" fmla="*/ 33837 w 58228"/>
                <a:gd name="connsiteY2" fmla="*/ 23075 h 73753"/>
                <a:gd name="connsiteX3" fmla="*/ 27253 w 58228"/>
                <a:gd name="connsiteY3" fmla="*/ 19783 h 73753"/>
                <a:gd name="connsiteX4" fmla="*/ 31037 w 58228"/>
                <a:gd name="connsiteY4" fmla="*/ 14194 h 73753"/>
                <a:gd name="connsiteX5" fmla="*/ 43438 w 58228"/>
                <a:gd name="connsiteY5" fmla="*/ 4485 h 73753"/>
                <a:gd name="connsiteX6" fmla="*/ 52639 w 58228"/>
                <a:gd name="connsiteY6" fmla="*/ 798 h 73753"/>
                <a:gd name="connsiteX7" fmla="*/ 57246 w 58228"/>
                <a:gd name="connsiteY7" fmla="*/ 10851 h 73753"/>
                <a:gd name="connsiteX8" fmla="*/ 40221 w 58228"/>
                <a:gd name="connsiteY8" fmla="*/ 62520 h 73753"/>
                <a:gd name="connsiteX9" fmla="*/ 32408 w 58228"/>
                <a:gd name="connsiteY9" fmla="*/ 64069 h 73753"/>
                <a:gd name="connsiteX10" fmla="*/ 11771 w 58228"/>
                <a:gd name="connsiteY10" fmla="*/ 73350 h 73753"/>
                <a:gd name="connsiteX11" fmla="*/ 410 w 58228"/>
                <a:gd name="connsiteY11" fmla="*/ 70138 h 73753"/>
                <a:gd name="connsiteX12" fmla="*/ 6874 w 58228"/>
                <a:gd name="connsiteY12" fmla="*/ 56783 h 73753"/>
                <a:gd name="connsiteX13" fmla="*/ 23139 w 58228"/>
                <a:gd name="connsiteY13" fmla="*/ 49484 h 73753"/>
                <a:gd name="connsiteX14" fmla="*/ 20670 w 58228"/>
                <a:gd name="connsiteY14" fmla="*/ 42798 h 73753"/>
                <a:gd name="connsiteX15" fmla="*/ 20687 w 58228"/>
                <a:gd name="connsiteY15" fmla="*/ 42798 h 73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228" h="73753">
                  <a:moveTo>
                    <a:pt x="20687" y="42815"/>
                  </a:moveTo>
                  <a:cubicBezTo>
                    <a:pt x="23150" y="34957"/>
                    <a:pt x="31351" y="30922"/>
                    <a:pt x="33831" y="23075"/>
                  </a:cubicBezTo>
                  <a:lnTo>
                    <a:pt x="33837" y="23075"/>
                  </a:lnTo>
                  <a:cubicBezTo>
                    <a:pt x="31122" y="23018"/>
                    <a:pt x="28671" y="22441"/>
                    <a:pt x="27253" y="19783"/>
                  </a:cubicBezTo>
                  <a:cubicBezTo>
                    <a:pt x="27653" y="17338"/>
                    <a:pt x="29025" y="15554"/>
                    <a:pt x="31037" y="14194"/>
                  </a:cubicBezTo>
                  <a:cubicBezTo>
                    <a:pt x="35832" y="11828"/>
                    <a:pt x="41095" y="10268"/>
                    <a:pt x="43438" y="4485"/>
                  </a:cubicBezTo>
                  <a:cubicBezTo>
                    <a:pt x="45056" y="501"/>
                    <a:pt x="48102" y="-1105"/>
                    <a:pt x="52639" y="798"/>
                  </a:cubicBezTo>
                  <a:cubicBezTo>
                    <a:pt x="57491" y="2833"/>
                    <a:pt x="59640" y="5690"/>
                    <a:pt x="57246" y="10851"/>
                  </a:cubicBezTo>
                  <a:cubicBezTo>
                    <a:pt x="52885" y="28510"/>
                    <a:pt x="49976" y="46644"/>
                    <a:pt x="40221" y="62520"/>
                  </a:cubicBezTo>
                  <a:cubicBezTo>
                    <a:pt x="37546" y="62680"/>
                    <a:pt x="34729" y="62240"/>
                    <a:pt x="32408" y="64069"/>
                  </a:cubicBezTo>
                  <a:cubicBezTo>
                    <a:pt x="30602" y="65492"/>
                    <a:pt x="13795" y="72950"/>
                    <a:pt x="11771" y="73350"/>
                  </a:cubicBezTo>
                  <a:cubicBezTo>
                    <a:pt x="7297" y="74230"/>
                    <a:pt x="1405" y="73882"/>
                    <a:pt x="410" y="70138"/>
                  </a:cubicBezTo>
                  <a:cubicBezTo>
                    <a:pt x="-870" y="65309"/>
                    <a:pt x="730" y="58811"/>
                    <a:pt x="6874" y="56783"/>
                  </a:cubicBezTo>
                  <a:cubicBezTo>
                    <a:pt x="12606" y="54891"/>
                    <a:pt x="18372" y="52942"/>
                    <a:pt x="23139" y="49484"/>
                  </a:cubicBezTo>
                  <a:cubicBezTo>
                    <a:pt x="27825" y="46090"/>
                    <a:pt x="23019" y="44524"/>
                    <a:pt x="20670" y="42798"/>
                  </a:cubicBezTo>
                  <a:lnTo>
                    <a:pt x="20687" y="42798"/>
                  </a:lnTo>
                  <a:close/>
                </a:path>
              </a:pathLst>
            </a:custGeom>
            <a:grpFill/>
            <a:ln w="5715" cap="flat">
              <a:noFill/>
              <a:prstDash val="solid"/>
              <a:miter/>
            </a:ln>
          </p:spPr>
          <p:txBody>
            <a:bodyPr rtlCol="0" anchor="ctr"/>
            <a:lstStyle/>
            <a:p>
              <a:endParaRPr lang="zh-CN" altLang="en-US"/>
            </a:p>
          </p:txBody>
        </p:sp>
        <p:sp>
          <p:nvSpPr>
            <p:cNvPr id="626" name="任意多边形: 形状 625">
              <a:extLst>
                <a:ext uri="{FF2B5EF4-FFF2-40B4-BE49-F238E27FC236}">
                  <a16:creationId xmlns:a16="http://schemas.microsoft.com/office/drawing/2014/main" id="{F2747F2F-0173-72F3-E495-0165C54871DB}"/>
                </a:ext>
              </a:extLst>
            </p:cNvPr>
            <p:cNvSpPr/>
            <p:nvPr/>
          </p:nvSpPr>
          <p:spPr>
            <a:xfrm>
              <a:off x="3199089" y="2691556"/>
              <a:ext cx="103412" cy="89956"/>
            </a:xfrm>
            <a:custGeom>
              <a:avLst/>
              <a:gdLst>
                <a:gd name="connsiteX0" fmla="*/ 50658 w 103412"/>
                <a:gd name="connsiteY0" fmla="*/ 49957 h 89956"/>
                <a:gd name="connsiteX1" fmla="*/ 41720 w 103412"/>
                <a:gd name="connsiteY1" fmla="*/ 45117 h 89956"/>
                <a:gd name="connsiteX2" fmla="*/ 72963 w 103412"/>
                <a:gd name="connsiteY2" fmla="*/ 23525 h 89956"/>
                <a:gd name="connsiteX3" fmla="*/ 78210 w 103412"/>
                <a:gd name="connsiteY3" fmla="*/ 19959 h 89956"/>
                <a:gd name="connsiteX4" fmla="*/ 79519 w 103412"/>
                <a:gd name="connsiteY4" fmla="*/ 14039 h 89956"/>
                <a:gd name="connsiteX5" fmla="*/ 72398 w 103412"/>
                <a:gd name="connsiteY5" fmla="*/ 12821 h 89956"/>
                <a:gd name="connsiteX6" fmla="*/ 65420 w 103412"/>
                <a:gd name="connsiteY6" fmla="*/ 19114 h 89956"/>
                <a:gd name="connsiteX7" fmla="*/ 56230 w 103412"/>
                <a:gd name="connsiteY7" fmla="*/ 18959 h 89956"/>
                <a:gd name="connsiteX8" fmla="*/ 67117 w 103412"/>
                <a:gd name="connsiteY8" fmla="*/ 7249 h 89956"/>
                <a:gd name="connsiteX9" fmla="*/ 90811 w 103412"/>
                <a:gd name="connsiteY9" fmla="*/ 11164 h 89956"/>
                <a:gd name="connsiteX10" fmla="*/ 103413 w 103412"/>
                <a:gd name="connsiteY10" fmla="*/ 17113 h 89956"/>
                <a:gd name="connsiteX11" fmla="*/ 14785 w 103412"/>
                <a:gd name="connsiteY11" fmla="*/ 89957 h 89956"/>
                <a:gd name="connsiteX12" fmla="*/ 0 w 103412"/>
                <a:gd name="connsiteY12" fmla="*/ 83842 h 89956"/>
                <a:gd name="connsiteX13" fmla="*/ 27912 w 103412"/>
                <a:gd name="connsiteY13" fmla="*/ 71709 h 89956"/>
                <a:gd name="connsiteX14" fmla="*/ 50658 w 103412"/>
                <a:gd name="connsiteY14" fmla="*/ 49957 h 89956"/>
                <a:gd name="connsiteX15" fmla="*/ 50658 w 103412"/>
                <a:gd name="connsiteY15" fmla="*/ 49957 h 89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412" h="89956">
                  <a:moveTo>
                    <a:pt x="50658" y="49957"/>
                  </a:moveTo>
                  <a:cubicBezTo>
                    <a:pt x="48309" y="48689"/>
                    <a:pt x="45966" y="47414"/>
                    <a:pt x="41720" y="45117"/>
                  </a:cubicBezTo>
                  <a:cubicBezTo>
                    <a:pt x="53595" y="38510"/>
                    <a:pt x="64168" y="32189"/>
                    <a:pt x="72963" y="23525"/>
                  </a:cubicBezTo>
                  <a:cubicBezTo>
                    <a:pt x="74444" y="22068"/>
                    <a:pt x="76695" y="21400"/>
                    <a:pt x="78210" y="19959"/>
                  </a:cubicBezTo>
                  <a:cubicBezTo>
                    <a:pt x="79833" y="18422"/>
                    <a:pt x="80656" y="16027"/>
                    <a:pt x="79519" y="14039"/>
                  </a:cubicBezTo>
                  <a:cubicBezTo>
                    <a:pt x="77855" y="11135"/>
                    <a:pt x="74352" y="11844"/>
                    <a:pt x="72398" y="12821"/>
                  </a:cubicBezTo>
                  <a:cubicBezTo>
                    <a:pt x="69700" y="14164"/>
                    <a:pt x="67974" y="17325"/>
                    <a:pt x="65420" y="19114"/>
                  </a:cubicBezTo>
                  <a:cubicBezTo>
                    <a:pt x="63185" y="20674"/>
                    <a:pt x="60345" y="20674"/>
                    <a:pt x="56230" y="18959"/>
                  </a:cubicBezTo>
                  <a:cubicBezTo>
                    <a:pt x="61831" y="16216"/>
                    <a:pt x="67483" y="14044"/>
                    <a:pt x="67117" y="7249"/>
                  </a:cubicBezTo>
                  <a:cubicBezTo>
                    <a:pt x="80656" y="-3152"/>
                    <a:pt x="80187" y="-2798"/>
                    <a:pt x="90811" y="11164"/>
                  </a:cubicBezTo>
                  <a:cubicBezTo>
                    <a:pt x="92926" y="13947"/>
                    <a:pt x="100561" y="11827"/>
                    <a:pt x="103413" y="17113"/>
                  </a:cubicBezTo>
                  <a:cubicBezTo>
                    <a:pt x="75095" y="42888"/>
                    <a:pt x="47337" y="69343"/>
                    <a:pt x="14785" y="89957"/>
                  </a:cubicBezTo>
                  <a:cubicBezTo>
                    <a:pt x="11807" y="83819"/>
                    <a:pt x="4601" y="88174"/>
                    <a:pt x="0" y="83842"/>
                  </a:cubicBezTo>
                  <a:cubicBezTo>
                    <a:pt x="6835" y="73720"/>
                    <a:pt x="23426" y="85808"/>
                    <a:pt x="27912" y="71709"/>
                  </a:cubicBezTo>
                  <a:cubicBezTo>
                    <a:pt x="39805" y="68971"/>
                    <a:pt x="43805" y="57976"/>
                    <a:pt x="50658" y="49957"/>
                  </a:cubicBezTo>
                  <a:lnTo>
                    <a:pt x="50658" y="49957"/>
                  </a:lnTo>
                  <a:close/>
                </a:path>
              </a:pathLst>
            </a:custGeom>
            <a:grpFill/>
            <a:ln w="5715" cap="flat">
              <a:noFill/>
              <a:prstDash val="solid"/>
              <a:miter/>
            </a:ln>
          </p:spPr>
          <p:txBody>
            <a:bodyPr rtlCol="0" anchor="ctr"/>
            <a:lstStyle/>
            <a:p>
              <a:endParaRPr lang="zh-CN" altLang="en-US"/>
            </a:p>
          </p:txBody>
        </p:sp>
        <p:sp>
          <p:nvSpPr>
            <p:cNvPr id="627" name="任意多边形: 形状 626">
              <a:extLst>
                <a:ext uri="{FF2B5EF4-FFF2-40B4-BE49-F238E27FC236}">
                  <a16:creationId xmlns:a16="http://schemas.microsoft.com/office/drawing/2014/main" id="{8A3F9970-E23E-E6F5-CA39-BD497DC9BC7D}"/>
                </a:ext>
              </a:extLst>
            </p:cNvPr>
            <p:cNvSpPr/>
            <p:nvPr/>
          </p:nvSpPr>
          <p:spPr>
            <a:xfrm>
              <a:off x="3247681" y="2661083"/>
              <a:ext cx="79816" cy="49312"/>
            </a:xfrm>
            <a:custGeom>
              <a:avLst/>
              <a:gdLst>
                <a:gd name="connsiteX0" fmla="*/ 54821 w 79816"/>
                <a:gd name="connsiteY0" fmla="*/ 47587 h 49312"/>
                <a:gd name="connsiteX1" fmla="*/ 38562 w 79816"/>
                <a:gd name="connsiteY1" fmla="*/ 49313 h 49312"/>
                <a:gd name="connsiteX2" fmla="*/ 35475 w 79816"/>
                <a:gd name="connsiteY2" fmla="*/ 34260 h 49312"/>
                <a:gd name="connsiteX3" fmla="*/ 31349 w 79816"/>
                <a:gd name="connsiteY3" fmla="*/ 33379 h 49312"/>
                <a:gd name="connsiteX4" fmla="*/ 18519 w 79816"/>
                <a:gd name="connsiteY4" fmla="*/ 37717 h 49312"/>
                <a:gd name="connsiteX5" fmla="*/ 2437 w 79816"/>
                <a:gd name="connsiteY5" fmla="*/ 31859 h 49312"/>
                <a:gd name="connsiteX6" fmla="*/ 2054 w 79816"/>
                <a:gd name="connsiteY6" fmla="*/ 24504 h 49312"/>
                <a:gd name="connsiteX7" fmla="*/ 2054 w 79816"/>
                <a:gd name="connsiteY7" fmla="*/ 24504 h 49312"/>
                <a:gd name="connsiteX8" fmla="*/ 2077 w 79816"/>
                <a:gd name="connsiteY8" fmla="*/ 21247 h 49312"/>
                <a:gd name="connsiteX9" fmla="*/ 5335 w 79816"/>
                <a:gd name="connsiteY9" fmla="*/ 21201 h 49312"/>
                <a:gd name="connsiteX10" fmla="*/ 15210 w 79816"/>
                <a:gd name="connsiteY10" fmla="*/ 14640 h 49312"/>
                <a:gd name="connsiteX11" fmla="*/ 32835 w 79816"/>
                <a:gd name="connsiteY11" fmla="*/ 21127 h 49312"/>
                <a:gd name="connsiteX12" fmla="*/ 41516 w 79816"/>
                <a:gd name="connsiteY12" fmla="*/ 21218 h 49312"/>
                <a:gd name="connsiteX13" fmla="*/ 47208 w 79816"/>
                <a:gd name="connsiteY13" fmla="*/ 19406 h 49312"/>
                <a:gd name="connsiteX14" fmla="*/ 41516 w 79816"/>
                <a:gd name="connsiteY14" fmla="*/ 21218 h 49312"/>
                <a:gd name="connsiteX15" fmla="*/ 40408 w 79816"/>
                <a:gd name="connsiteY15" fmla="*/ 15966 h 49312"/>
                <a:gd name="connsiteX16" fmla="*/ 48940 w 79816"/>
                <a:gd name="connsiteY16" fmla="*/ 11497 h 49312"/>
                <a:gd name="connsiteX17" fmla="*/ 61616 w 79816"/>
                <a:gd name="connsiteY17" fmla="*/ 12417 h 49312"/>
                <a:gd name="connsiteX18" fmla="*/ 68645 w 79816"/>
                <a:gd name="connsiteY18" fmla="*/ 2273 h 49312"/>
                <a:gd name="connsiteX19" fmla="*/ 78555 w 79816"/>
                <a:gd name="connsiteY19" fmla="*/ 2724 h 49312"/>
                <a:gd name="connsiteX20" fmla="*/ 75823 w 79816"/>
                <a:gd name="connsiteY20" fmla="*/ 10485 h 49312"/>
                <a:gd name="connsiteX21" fmla="*/ 68628 w 79816"/>
                <a:gd name="connsiteY21" fmla="*/ 24967 h 49312"/>
                <a:gd name="connsiteX22" fmla="*/ 64936 w 79816"/>
                <a:gd name="connsiteY22" fmla="*/ 29385 h 49312"/>
                <a:gd name="connsiteX23" fmla="*/ 58215 w 79816"/>
                <a:gd name="connsiteY23" fmla="*/ 44855 h 49312"/>
                <a:gd name="connsiteX24" fmla="*/ 54821 w 79816"/>
                <a:gd name="connsiteY24" fmla="*/ 47587 h 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9816" h="49312">
                  <a:moveTo>
                    <a:pt x="54821" y="47587"/>
                  </a:moveTo>
                  <a:cubicBezTo>
                    <a:pt x="45665" y="45758"/>
                    <a:pt x="45665" y="45758"/>
                    <a:pt x="38562" y="49313"/>
                  </a:cubicBezTo>
                  <a:cubicBezTo>
                    <a:pt x="33915" y="45107"/>
                    <a:pt x="47094" y="37266"/>
                    <a:pt x="35475" y="34260"/>
                  </a:cubicBezTo>
                  <a:cubicBezTo>
                    <a:pt x="34092" y="33899"/>
                    <a:pt x="33995" y="27430"/>
                    <a:pt x="31349" y="33379"/>
                  </a:cubicBezTo>
                  <a:cubicBezTo>
                    <a:pt x="28520" y="39746"/>
                    <a:pt x="22971" y="36849"/>
                    <a:pt x="18519" y="37717"/>
                  </a:cubicBezTo>
                  <a:cubicBezTo>
                    <a:pt x="14221" y="32934"/>
                    <a:pt x="10318" y="28064"/>
                    <a:pt x="2437" y="31859"/>
                  </a:cubicBezTo>
                  <a:cubicBezTo>
                    <a:pt x="-438" y="33242"/>
                    <a:pt x="-1021" y="32031"/>
                    <a:pt x="2054" y="24504"/>
                  </a:cubicBezTo>
                  <a:lnTo>
                    <a:pt x="2054" y="24504"/>
                  </a:lnTo>
                  <a:cubicBezTo>
                    <a:pt x="2054" y="23418"/>
                    <a:pt x="2060" y="22332"/>
                    <a:pt x="2077" y="21247"/>
                  </a:cubicBezTo>
                  <a:cubicBezTo>
                    <a:pt x="3163" y="21218"/>
                    <a:pt x="4249" y="21207"/>
                    <a:pt x="5335" y="21201"/>
                  </a:cubicBezTo>
                  <a:cubicBezTo>
                    <a:pt x="9318" y="20052"/>
                    <a:pt x="13901" y="19818"/>
                    <a:pt x="15210" y="14640"/>
                  </a:cubicBezTo>
                  <a:cubicBezTo>
                    <a:pt x="27680" y="9879"/>
                    <a:pt x="27549" y="9942"/>
                    <a:pt x="32835" y="21127"/>
                  </a:cubicBezTo>
                  <a:cubicBezTo>
                    <a:pt x="35378" y="26504"/>
                    <a:pt x="38579" y="24498"/>
                    <a:pt x="41516" y="21218"/>
                  </a:cubicBezTo>
                  <a:cubicBezTo>
                    <a:pt x="43065" y="19515"/>
                    <a:pt x="45300" y="19978"/>
                    <a:pt x="47208" y="19406"/>
                  </a:cubicBezTo>
                  <a:cubicBezTo>
                    <a:pt x="45197" y="19652"/>
                    <a:pt x="43042" y="19441"/>
                    <a:pt x="41516" y="21218"/>
                  </a:cubicBezTo>
                  <a:cubicBezTo>
                    <a:pt x="39493" y="19789"/>
                    <a:pt x="38407" y="17560"/>
                    <a:pt x="40408" y="15966"/>
                  </a:cubicBezTo>
                  <a:cubicBezTo>
                    <a:pt x="42871" y="14000"/>
                    <a:pt x="46231" y="13211"/>
                    <a:pt x="48940" y="11497"/>
                  </a:cubicBezTo>
                  <a:cubicBezTo>
                    <a:pt x="53809" y="8416"/>
                    <a:pt x="59736" y="14457"/>
                    <a:pt x="61616" y="12417"/>
                  </a:cubicBezTo>
                  <a:cubicBezTo>
                    <a:pt x="64125" y="9697"/>
                    <a:pt x="65548" y="5319"/>
                    <a:pt x="68645" y="2273"/>
                  </a:cubicBezTo>
                  <a:cubicBezTo>
                    <a:pt x="72291" y="-1316"/>
                    <a:pt x="75881" y="-265"/>
                    <a:pt x="78555" y="2724"/>
                  </a:cubicBezTo>
                  <a:cubicBezTo>
                    <a:pt x="81596" y="6125"/>
                    <a:pt x="78521" y="8576"/>
                    <a:pt x="75823" y="10485"/>
                  </a:cubicBezTo>
                  <a:cubicBezTo>
                    <a:pt x="70823" y="14023"/>
                    <a:pt x="63136" y="15914"/>
                    <a:pt x="68628" y="24967"/>
                  </a:cubicBezTo>
                  <a:cubicBezTo>
                    <a:pt x="70114" y="27413"/>
                    <a:pt x="66508" y="28225"/>
                    <a:pt x="64936" y="29385"/>
                  </a:cubicBezTo>
                  <a:cubicBezTo>
                    <a:pt x="59661" y="33277"/>
                    <a:pt x="57152" y="38260"/>
                    <a:pt x="58215" y="44855"/>
                  </a:cubicBezTo>
                  <a:cubicBezTo>
                    <a:pt x="57655" y="46478"/>
                    <a:pt x="56541" y="47410"/>
                    <a:pt x="54821" y="47587"/>
                  </a:cubicBezTo>
                  <a:close/>
                </a:path>
              </a:pathLst>
            </a:custGeom>
            <a:grpFill/>
            <a:ln w="5715" cap="flat">
              <a:noFill/>
              <a:prstDash val="solid"/>
              <a:miter/>
            </a:ln>
          </p:spPr>
          <p:txBody>
            <a:bodyPr rtlCol="0" anchor="ctr"/>
            <a:lstStyle/>
            <a:p>
              <a:endParaRPr lang="zh-CN" altLang="en-US"/>
            </a:p>
          </p:txBody>
        </p:sp>
        <p:sp>
          <p:nvSpPr>
            <p:cNvPr id="628" name="任意多边形: 形状 627">
              <a:extLst>
                <a:ext uri="{FF2B5EF4-FFF2-40B4-BE49-F238E27FC236}">
                  <a16:creationId xmlns:a16="http://schemas.microsoft.com/office/drawing/2014/main" id="{C8FCEA54-D2CD-4082-791F-A2F7596F386C}"/>
                </a:ext>
              </a:extLst>
            </p:cNvPr>
            <p:cNvSpPr/>
            <p:nvPr/>
          </p:nvSpPr>
          <p:spPr>
            <a:xfrm>
              <a:off x="3170335" y="1505805"/>
              <a:ext cx="72827" cy="59740"/>
            </a:xfrm>
            <a:custGeom>
              <a:avLst/>
              <a:gdLst>
                <a:gd name="connsiteX0" fmla="*/ 21015 w 72827"/>
                <a:gd name="connsiteY0" fmla="*/ 12093 h 59740"/>
                <a:gd name="connsiteX1" fmla="*/ 36886 w 72827"/>
                <a:gd name="connsiteY1" fmla="*/ 14728 h 59740"/>
                <a:gd name="connsiteX2" fmla="*/ 39944 w 72827"/>
                <a:gd name="connsiteY2" fmla="*/ 8755 h 59740"/>
                <a:gd name="connsiteX3" fmla="*/ 39944 w 72827"/>
                <a:gd name="connsiteY3" fmla="*/ 8755 h 59740"/>
                <a:gd name="connsiteX4" fmla="*/ 58152 w 72827"/>
                <a:gd name="connsiteY4" fmla="*/ 8915 h 59740"/>
                <a:gd name="connsiteX5" fmla="*/ 72028 w 72827"/>
                <a:gd name="connsiteY5" fmla="*/ 0 h 59740"/>
                <a:gd name="connsiteX6" fmla="*/ 72828 w 72827"/>
                <a:gd name="connsiteY6" fmla="*/ 15339 h 59740"/>
                <a:gd name="connsiteX7" fmla="*/ 66118 w 72827"/>
                <a:gd name="connsiteY7" fmla="*/ 28809 h 59740"/>
                <a:gd name="connsiteX8" fmla="*/ 61581 w 72827"/>
                <a:gd name="connsiteY8" fmla="*/ 22020 h 59740"/>
                <a:gd name="connsiteX9" fmla="*/ 50556 w 72827"/>
                <a:gd name="connsiteY9" fmla="*/ 20580 h 59740"/>
                <a:gd name="connsiteX10" fmla="*/ 40344 w 72827"/>
                <a:gd name="connsiteY10" fmla="*/ 28512 h 59740"/>
                <a:gd name="connsiteX11" fmla="*/ 31205 w 72827"/>
                <a:gd name="connsiteY11" fmla="*/ 41382 h 59740"/>
                <a:gd name="connsiteX12" fmla="*/ 17969 w 72827"/>
                <a:gd name="connsiteY12" fmla="*/ 53921 h 59740"/>
                <a:gd name="connsiteX13" fmla="*/ 53 w 72827"/>
                <a:gd name="connsiteY13" fmla="*/ 57459 h 59740"/>
                <a:gd name="connsiteX14" fmla="*/ 853 w 72827"/>
                <a:gd name="connsiteY14" fmla="*/ 54830 h 59740"/>
                <a:gd name="connsiteX15" fmla="*/ 3088 w 72827"/>
                <a:gd name="connsiteY15" fmla="*/ 54321 h 59740"/>
                <a:gd name="connsiteX16" fmla="*/ 4785 w 72827"/>
                <a:gd name="connsiteY16" fmla="*/ 55996 h 59740"/>
                <a:gd name="connsiteX17" fmla="*/ 4973 w 72827"/>
                <a:gd name="connsiteY17" fmla="*/ 54830 h 59740"/>
                <a:gd name="connsiteX18" fmla="*/ 3796 w 72827"/>
                <a:gd name="connsiteY18" fmla="*/ 55035 h 59740"/>
                <a:gd name="connsiteX19" fmla="*/ 2550 w 72827"/>
                <a:gd name="connsiteY19" fmla="*/ 52829 h 59740"/>
                <a:gd name="connsiteX20" fmla="*/ 3259 w 72827"/>
                <a:gd name="connsiteY20" fmla="*/ 50349 h 59740"/>
                <a:gd name="connsiteX21" fmla="*/ 4071 w 72827"/>
                <a:gd name="connsiteY21" fmla="*/ 48160 h 59740"/>
                <a:gd name="connsiteX22" fmla="*/ 7054 w 72827"/>
                <a:gd name="connsiteY22" fmla="*/ 41657 h 59740"/>
                <a:gd name="connsiteX23" fmla="*/ 21015 w 72827"/>
                <a:gd name="connsiteY23" fmla="*/ 12093 h 5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27" h="59740">
                  <a:moveTo>
                    <a:pt x="21015" y="12093"/>
                  </a:moveTo>
                  <a:cubicBezTo>
                    <a:pt x="26565" y="11504"/>
                    <a:pt x="31611" y="13516"/>
                    <a:pt x="36886" y="14728"/>
                  </a:cubicBezTo>
                  <a:cubicBezTo>
                    <a:pt x="42658" y="16053"/>
                    <a:pt x="40824" y="11779"/>
                    <a:pt x="39944" y="8755"/>
                  </a:cubicBezTo>
                  <a:lnTo>
                    <a:pt x="39944" y="8755"/>
                  </a:lnTo>
                  <a:cubicBezTo>
                    <a:pt x="45790" y="9876"/>
                    <a:pt x="50928" y="-863"/>
                    <a:pt x="58152" y="8915"/>
                  </a:cubicBezTo>
                  <a:cubicBezTo>
                    <a:pt x="60900" y="12630"/>
                    <a:pt x="67107" y="5835"/>
                    <a:pt x="72028" y="0"/>
                  </a:cubicBezTo>
                  <a:cubicBezTo>
                    <a:pt x="72365" y="6429"/>
                    <a:pt x="72593" y="10881"/>
                    <a:pt x="72828" y="15339"/>
                  </a:cubicBezTo>
                  <a:cubicBezTo>
                    <a:pt x="66833" y="17802"/>
                    <a:pt x="65810" y="23106"/>
                    <a:pt x="66118" y="28809"/>
                  </a:cubicBezTo>
                  <a:cubicBezTo>
                    <a:pt x="60969" y="28032"/>
                    <a:pt x="62541" y="20791"/>
                    <a:pt x="61581" y="22020"/>
                  </a:cubicBezTo>
                  <a:cubicBezTo>
                    <a:pt x="56311" y="28792"/>
                    <a:pt x="54397" y="27758"/>
                    <a:pt x="50556" y="20580"/>
                  </a:cubicBezTo>
                  <a:cubicBezTo>
                    <a:pt x="48390" y="16522"/>
                    <a:pt x="40561" y="21614"/>
                    <a:pt x="40344" y="28512"/>
                  </a:cubicBezTo>
                  <a:cubicBezTo>
                    <a:pt x="40132" y="35222"/>
                    <a:pt x="39761" y="39439"/>
                    <a:pt x="31205" y="41382"/>
                  </a:cubicBezTo>
                  <a:cubicBezTo>
                    <a:pt x="26685" y="42411"/>
                    <a:pt x="19638" y="45708"/>
                    <a:pt x="17969" y="53921"/>
                  </a:cubicBezTo>
                  <a:cubicBezTo>
                    <a:pt x="16632" y="60482"/>
                    <a:pt x="8928" y="61248"/>
                    <a:pt x="53" y="57459"/>
                  </a:cubicBezTo>
                  <a:cubicBezTo>
                    <a:pt x="-124" y="56447"/>
                    <a:pt x="144" y="55573"/>
                    <a:pt x="853" y="54830"/>
                  </a:cubicBezTo>
                  <a:cubicBezTo>
                    <a:pt x="1436" y="53927"/>
                    <a:pt x="2185" y="53761"/>
                    <a:pt x="3088" y="54321"/>
                  </a:cubicBezTo>
                  <a:cubicBezTo>
                    <a:pt x="3865" y="54664"/>
                    <a:pt x="4442" y="55224"/>
                    <a:pt x="4785" y="55996"/>
                  </a:cubicBezTo>
                  <a:cubicBezTo>
                    <a:pt x="4756" y="55990"/>
                    <a:pt x="4973" y="54830"/>
                    <a:pt x="4973" y="54830"/>
                  </a:cubicBezTo>
                  <a:cubicBezTo>
                    <a:pt x="4973" y="54830"/>
                    <a:pt x="3813" y="55053"/>
                    <a:pt x="3796" y="55035"/>
                  </a:cubicBezTo>
                  <a:cubicBezTo>
                    <a:pt x="3265" y="54355"/>
                    <a:pt x="2853" y="53630"/>
                    <a:pt x="2550" y="52829"/>
                  </a:cubicBezTo>
                  <a:cubicBezTo>
                    <a:pt x="2939" y="52035"/>
                    <a:pt x="3173" y="51212"/>
                    <a:pt x="3259" y="50349"/>
                  </a:cubicBezTo>
                  <a:cubicBezTo>
                    <a:pt x="3053" y="49440"/>
                    <a:pt x="3322" y="48715"/>
                    <a:pt x="4071" y="48160"/>
                  </a:cubicBezTo>
                  <a:cubicBezTo>
                    <a:pt x="5871" y="46360"/>
                    <a:pt x="5059" y="43365"/>
                    <a:pt x="7054" y="41657"/>
                  </a:cubicBezTo>
                  <a:cubicBezTo>
                    <a:pt x="9957" y="30975"/>
                    <a:pt x="15123" y="21363"/>
                    <a:pt x="21015" y="12093"/>
                  </a:cubicBezTo>
                  <a:close/>
                </a:path>
              </a:pathLst>
            </a:custGeom>
            <a:grpFill/>
            <a:ln w="5715" cap="flat">
              <a:noFill/>
              <a:prstDash val="solid"/>
              <a:miter/>
            </a:ln>
          </p:spPr>
          <p:txBody>
            <a:bodyPr rtlCol="0" anchor="ctr"/>
            <a:lstStyle/>
            <a:p>
              <a:endParaRPr lang="zh-CN" altLang="en-US"/>
            </a:p>
          </p:txBody>
        </p:sp>
        <p:sp>
          <p:nvSpPr>
            <p:cNvPr id="629" name="任意多边形: 形状 628">
              <a:extLst>
                <a:ext uri="{FF2B5EF4-FFF2-40B4-BE49-F238E27FC236}">
                  <a16:creationId xmlns:a16="http://schemas.microsoft.com/office/drawing/2014/main" id="{BA3EA6A0-3A80-15EF-300C-CA74D5DD305F}"/>
                </a:ext>
              </a:extLst>
            </p:cNvPr>
            <p:cNvSpPr/>
            <p:nvPr/>
          </p:nvSpPr>
          <p:spPr>
            <a:xfrm>
              <a:off x="3356505" y="2560582"/>
              <a:ext cx="44408" cy="56629"/>
            </a:xfrm>
            <a:custGeom>
              <a:avLst/>
              <a:gdLst>
                <a:gd name="connsiteX0" fmla="*/ 28092 w 44408"/>
                <a:gd name="connsiteY0" fmla="*/ 0 h 56629"/>
                <a:gd name="connsiteX1" fmla="*/ 37036 w 44408"/>
                <a:gd name="connsiteY1" fmla="*/ 4429 h 56629"/>
                <a:gd name="connsiteX2" fmla="*/ 29796 w 44408"/>
                <a:gd name="connsiteY2" fmla="*/ 19168 h 56629"/>
                <a:gd name="connsiteX3" fmla="*/ 27635 w 44408"/>
                <a:gd name="connsiteY3" fmla="*/ 26243 h 56629"/>
                <a:gd name="connsiteX4" fmla="*/ 28567 w 44408"/>
                <a:gd name="connsiteY4" fmla="*/ 30278 h 56629"/>
                <a:gd name="connsiteX5" fmla="*/ 34065 w 44408"/>
                <a:gd name="connsiteY5" fmla="*/ 36748 h 56629"/>
                <a:gd name="connsiteX6" fmla="*/ 44409 w 44408"/>
                <a:gd name="connsiteY6" fmla="*/ 39279 h 56629"/>
                <a:gd name="connsiteX7" fmla="*/ 40751 w 44408"/>
                <a:gd name="connsiteY7" fmla="*/ 42594 h 56629"/>
                <a:gd name="connsiteX8" fmla="*/ 30801 w 44408"/>
                <a:gd name="connsiteY8" fmla="*/ 44863 h 56629"/>
                <a:gd name="connsiteX9" fmla="*/ 9993 w 44408"/>
                <a:gd name="connsiteY9" fmla="*/ 56630 h 56629"/>
                <a:gd name="connsiteX10" fmla="*/ 563 w 44408"/>
                <a:gd name="connsiteY10" fmla="*/ 54510 h 56629"/>
                <a:gd name="connsiteX11" fmla="*/ 1952 w 44408"/>
                <a:gd name="connsiteY11" fmla="*/ 39148 h 56629"/>
                <a:gd name="connsiteX12" fmla="*/ 12245 w 44408"/>
                <a:gd name="connsiteY12" fmla="*/ 34661 h 56629"/>
                <a:gd name="connsiteX13" fmla="*/ 1763 w 44408"/>
                <a:gd name="connsiteY13" fmla="*/ 26329 h 56629"/>
                <a:gd name="connsiteX14" fmla="*/ 18206 w 44408"/>
                <a:gd name="connsiteY14" fmla="*/ 3303 h 56629"/>
                <a:gd name="connsiteX15" fmla="*/ 28092 w 44408"/>
                <a:gd name="connsiteY15" fmla="*/ 0 h 5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08" h="56629">
                  <a:moveTo>
                    <a:pt x="28092" y="0"/>
                  </a:moveTo>
                  <a:cubicBezTo>
                    <a:pt x="31659" y="434"/>
                    <a:pt x="36996" y="-834"/>
                    <a:pt x="37036" y="4429"/>
                  </a:cubicBezTo>
                  <a:cubicBezTo>
                    <a:pt x="37082" y="10093"/>
                    <a:pt x="36288" y="16974"/>
                    <a:pt x="29796" y="19168"/>
                  </a:cubicBezTo>
                  <a:cubicBezTo>
                    <a:pt x="24486" y="20963"/>
                    <a:pt x="20606" y="21397"/>
                    <a:pt x="27635" y="26243"/>
                  </a:cubicBezTo>
                  <a:cubicBezTo>
                    <a:pt x="29121" y="27266"/>
                    <a:pt x="29081" y="28524"/>
                    <a:pt x="28567" y="30278"/>
                  </a:cubicBezTo>
                  <a:cubicBezTo>
                    <a:pt x="26384" y="37748"/>
                    <a:pt x="26487" y="37828"/>
                    <a:pt x="34065" y="36748"/>
                  </a:cubicBezTo>
                  <a:cubicBezTo>
                    <a:pt x="37894" y="36205"/>
                    <a:pt x="41654" y="35593"/>
                    <a:pt x="44409" y="39279"/>
                  </a:cubicBezTo>
                  <a:cubicBezTo>
                    <a:pt x="43191" y="40388"/>
                    <a:pt x="41968" y="41491"/>
                    <a:pt x="40751" y="42594"/>
                  </a:cubicBezTo>
                  <a:cubicBezTo>
                    <a:pt x="36688" y="40097"/>
                    <a:pt x="33727" y="41731"/>
                    <a:pt x="30801" y="44863"/>
                  </a:cubicBezTo>
                  <a:cubicBezTo>
                    <a:pt x="25132" y="50932"/>
                    <a:pt x="15457" y="50075"/>
                    <a:pt x="9993" y="56630"/>
                  </a:cubicBezTo>
                  <a:cubicBezTo>
                    <a:pt x="7221" y="53675"/>
                    <a:pt x="2849" y="55538"/>
                    <a:pt x="563" y="54510"/>
                  </a:cubicBezTo>
                  <a:cubicBezTo>
                    <a:pt x="-2860" y="48429"/>
                    <a:pt x="10805" y="46760"/>
                    <a:pt x="1952" y="39148"/>
                  </a:cubicBezTo>
                  <a:cubicBezTo>
                    <a:pt x="-928" y="36668"/>
                    <a:pt x="8404" y="38085"/>
                    <a:pt x="12245" y="34661"/>
                  </a:cubicBezTo>
                  <a:cubicBezTo>
                    <a:pt x="7621" y="32964"/>
                    <a:pt x="2461" y="31930"/>
                    <a:pt x="1763" y="26329"/>
                  </a:cubicBezTo>
                  <a:cubicBezTo>
                    <a:pt x="-3060" y="11287"/>
                    <a:pt x="7970" y="7578"/>
                    <a:pt x="18206" y="3303"/>
                  </a:cubicBezTo>
                  <a:cubicBezTo>
                    <a:pt x="20932" y="497"/>
                    <a:pt x="24978" y="1646"/>
                    <a:pt x="28092" y="0"/>
                  </a:cubicBezTo>
                  <a:close/>
                </a:path>
              </a:pathLst>
            </a:custGeom>
            <a:grpFill/>
            <a:ln w="5715" cap="flat">
              <a:noFill/>
              <a:prstDash val="solid"/>
              <a:miter/>
            </a:ln>
          </p:spPr>
          <p:txBody>
            <a:bodyPr rtlCol="0" anchor="ctr"/>
            <a:lstStyle/>
            <a:p>
              <a:endParaRPr lang="zh-CN" altLang="en-US"/>
            </a:p>
          </p:txBody>
        </p:sp>
        <p:sp>
          <p:nvSpPr>
            <p:cNvPr id="630" name="任意多边形: 形状 629">
              <a:extLst>
                <a:ext uri="{FF2B5EF4-FFF2-40B4-BE49-F238E27FC236}">
                  <a16:creationId xmlns:a16="http://schemas.microsoft.com/office/drawing/2014/main" id="{EC39D3D0-BE17-E518-75DC-77208B265822}"/>
                </a:ext>
              </a:extLst>
            </p:cNvPr>
            <p:cNvSpPr/>
            <p:nvPr/>
          </p:nvSpPr>
          <p:spPr>
            <a:xfrm>
              <a:off x="3122102" y="1703378"/>
              <a:ext cx="52865" cy="43351"/>
            </a:xfrm>
            <a:custGeom>
              <a:avLst/>
              <a:gdLst>
                <a:gd name="connsiteX0" fmla="*/ 5801 w 52865"/>
                <a:gd name="connsiteY0" fmla="*/ 1915 h 43351"/>
                <a:gd name="connsiteX1" fmla="*/ 7841 w 52865"/>
                <a:gd name="connsiteY1" fmla="*/ 19294 h 43351"/>
                <a:gd name="connsiteX2" fmla="*/ 32227 w 52865"/>
                <a:gd name="connsiteY2" fmla="*/ 8499 h 43351"/>
                <a:gd name="connsiteX3" fmla="*/ 49023 w 52865"/>
                <a:gd name="connsiteY3" fmla="*/ 2795 h 43351"/>
                <a:gd name="connsiteX4" fmla="*/ 45417 w 52865"/>
                <a:gd name="connsiteY4" fmla="*/ 24969 h 43351"/>
                <a:gd name="connsiteX5" fmla="*/ 20311 w 52865"/>
                <a:gd name="connsiteY5" fmla="*/ 41806 h 43351"/>
                <a:gd name="connsiteX6" fmla="*/ 0 w 52865"/>
                <a:gd name="connsiteY6" fmla="*/ 41486 h 43351"/>
                <a:gd name="connsiteX7" fmla="*/ 5801 w 52865"/>
                <a:gd name="connsiteY7" fmla="*/ 1915 h 43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865" h="43351">
                  <a:moveTo>
                    <a:pt x="5801" y="1915"/>
                  </a:moveTo>
                  <a:cubicBezTo>
                    <a:pt x="12527" y="7013"/>
                    <a:pt x="2606" y="13133"/>
                    <a:pt x="7841" y="19294"/>
                  </a:cubicBezTo>
                  <a:cubicBezTo>
                    <a:pt x="15133" y="14705"/>
                    <a:pt x="22277" y="7990"/>
                    <a:pt x="32227" y="8499"/>
                  </a:cubicBezTo>
                  <a:cubicBezTo>
                    <a:pt x="37005" y="3818"/>
                    <a:pt x="42262" y="-4309"/>
                    <a:pt x="49023" y="2795"/>
                  </a:cubicBezTo>
                  <a:cubicBezTo>
                    <a:pt x="55767" y="9887"/>
                    <a:pt x="53047" y="18574"/>
                    <a:pt x="45417" y="24969"/>
                  </a:cubicBezTo>
                  <a:cubicBezTo>
                    <a:pt x="38405" y="32616"/>
                    <a:pt x="28752" y="36296"/>
                    <a:pt x="20311" y="41806"/>
                  </a:cubicBezTo>
                  <a:cubicBezTo>
                    <a:pt x="13385" y="46326"/>
                    <a:pt x="6795" y="39274"/>
                    <a:pt x="0" y="41486"/>
                  </a:cubicBezTo>
                  <a:cubicBezTo>
                    <a:pt x="1354" y="28215"/>
                    <a:pt x="1629" y="14780"/>
                    <a:pt x="5801" y="1915"/>
                  </a:cubicBezTo>
                  <a:close/>
                </a:path>
              </a:pathLst>
            </a:custGeom>
            <a:grpFill/>
            <a:ln w="5715" cap="flat">
              <a:noFill/>
              <a:prstDash val="solid"/>
              <a:miter/>
            </a:ln>
          </p:spPr>
          <p:txBody>
            <a:bodyPr rtlCol="0" anchor="ctr"/>
            <a:lstStyle/>
            <a:p>
              <a:endParaRPr lang="zh-CN" altLang="en-US"/>
            </a:p>
          </p:txBody>
        </p:sp>
        <p:sp>
          <p:nvSpPr>
            <p:cNvPr id="631" name="任意多边形: 形状 630">
              <a:extLst>
                <a:ext uri="{FF2B5EF4-FFF2-40B4-BE49-F238E27FC236}">
                  <a16:creationId xmlns:a16="http://schemas.microsoft.com/office/drawing/2014/main" id="{C3CD3752-A514-F937-7119-5134BC9ABF0C}"/>
                </a:ext>
              </a:extLst>
            </p:cNvPr>
            <p:cNvSpPr/>
            <p:nvPr/>
          </p:nvSpPr>
          <p:spPr>
            <a:xfrm>
              <a:off x="3055231" y="2777695"/>
              <a:ext cx="67996" cy="36227"/>
            </a:xfrm>
            <a:custGeom>
              <a:avLst/>
              <a:gdLst>
                <a:gd name="connsiteX0" fmla="*/ 0 w 67996"/>
                <a:gd name="connsiteY0" fmla="*/ 20037 h 36227"/>
                <a:gd name="connsiteX1" fmla="*/ 20220 w 67996"/>
                <a:gd name="connsiteY1" fmla="*/ 3292 h 36227"/>
                <a:gd name="connsiteX2" fmla="*/ 23506 w 67996"/>
                <a:gd name="connsiteY2" fmla="*/ 0 h 36227"/>
                <a:gd name="connsiteX3" fmla="*/ 23506 w 67996"/>
                <a:gd name="connsiteY3" fmla="*/ 0 h 36227"/>
                <a:gd name="connsiteX4" fmla="*/ 39039 w 67996"/>
                <a:gd name="connsiteY4" fmla="*/ 4743 h 36227"/>
                <a:gd name="connsiteX5" fmla="*/ 51418 w 67996"/>
                <a:gd name="connsiteY5" fmla="*/ 24912 h 36227"/>
                <a:gd name="connsiteX6" fmla="*/ 67654 w 67996"/>
                <a:gd name="connsiteY6" fmla="*/ 17728 h 36227"/>
                <a:gd name="connsiteX7" fmla="*/ 60122 w 67996"/>
                <a:gd name="connsiteY7" fmla="*/ 27638 h 36227"/>
                <a:gd name="connsiteX8" fmla="*/ 56401 w 67996"/>
                <a:gd name="connsiteY8" fmla="*/ 36227 h 36227"/>
                <a:gd name="connsiteX9" fmla="*/ 0 w 67996"/>
                <a:gd name="connsiteY9" fmla="*/ 20037 h 36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996" h="36227">
                  <a:moveTo>
                    <a:pt x="0" y="20037"/>
                  </a:moveTo>
                  <a:cubicBezTo>
                    <a:pt x="7132" y="14928"/>
                    <a:pt x="11316" y="6258"/>
                    <a:pt x="20220" y="3292"/>
                  </a:cubicBezTo>
                  <a:cubicBezTo>
                    <a:pt x="21391" y="2274"/>
                    <a:pt x="22489" y="1177"/>
                    <a:pt x="23506" y="0"/>
                  </a:cubicBezTo>
                  <a:lnTo>
                    <a:pt x="23506" y="0"/>
                  </a:lnTo>
                  <a:cubicBezTo>
                    <a:pt x="28701" y="1543"/>
                    <a:pt x="34101" y="2612"/>
                    <a:pt x="39039" y="4743"/>
                  </a:cubicBezTo>
                  <a:cubicBezTo>
                    <a:pt x="47377" y="8344"/>
                    <a:pt x="52967" y="14196"/>
                    <a:pt x="51418" y="24912"/>
                  </a:cubicBezTo>
                  <a:cubicBezTo>
                    <a:pt x="58516" y="26272"/>
                    <a:pt x="60528" y="17088"/>
                    <a:pt x="67654" y="17728"/>
                  </a:cubicBezTo>
                  <a:cubicBezTo>
                    <a:pt x="69403" y="24300"/>
                    <a:pt x="64088" y="25729"/>
                    <a:pt x="60122" y="27638"/>
                  </a:cubicBezTo>
                  <a:cubicBezTo>
                    <a:pt x="56156" y="29546"/>
                    <a:pt x="53830" y="31701"/>
                    <a:pt x="56401" y="36227"/>
                  </a:cubicBezTo>
                  <a:cubicBezTo>
                    <a:pt x="36702" y="33964"/>
                    <a:pt x="17562" y="29741"/>
                    <a:pt x="0" y="20037"/>
                  </a:cubicBezTo>
                  <a:close/>
                </a:path>
              </a:pathLst>
            </a:custGeom>
            <a:grpFill/>
            <a:ln w="5715" cap="flat">
              <a:noFill/>
              <a:prstDash val="solid"/>
              <a:miter/>
            </a:ln>
          </p:spPr>
          <p:txBody>
            <a:bodyPr rtlCol="0" anchor="ctr"/>
            <a:lstStyle/>
            <a:p>
              <a:endParaRPr lang="zh-CN" altLang="en-US"/>
            </a:p>
          </p:txBody>
        </p:sp>
        <p:sp>
          <p:nvSpPr>
            <p:cNvPr id="632" name="任意多边形: 形状 631">
              <a:extLst>
                <a:ext uri="{FF2B5EF4-FFF2-40B4-BE49-F238E27FC236}">
                  <a16:creationId xmlns:a16="http://schemas.microsoft.com/office/drawing/2014/main" id="{87BBDF6E-ED1D-4801-693C-1A2ACECC4F79}"/>
                </a:ext>
              </a:extLst>
            </p:cNvPr>
            <p:cNvSpPr/>
            <p:nvPr/>
          </p:nvSpPr>
          <p:spPr>
            <a:xfrm>
              <a:off x="3121181" y="1920469"/>
              <a:ext cx="52964" cy="57886"/>
            </a:xfrm>
            <a:custGeom>
              <a:avLst/>
              <a:gdLst>
                <a:gd name="connsiteX0" fmla="*/ 36480 w 52964"/>
                <a:gd name="connsiteY0" fmla="*/ 44742 h 57886"/>
                <a:gd name="connsiteX1" fmla="*/ 658 w 52964"/>
                <a:gd name="connsiteY1" fmla="*/ 57886 h 57886"/>
                <a:gd name="connsiteX2" fmla="*/ 658 w 52964"/>
                <a:gd name="connsiteY2" fmla="*/ 47993 h 57886"/>
                <a:gd name="connsiteX3" fmla="*/ 3876 w 52964"/>
                <a:gd name="connsiteY3" fmla="*/ 44507 h 57886"/>
                <a:gd name="connsiteX4" fmla="*/ 13751 w 52964"/>
                <a:gd name="connsiteY4" fmla="*/ 42353 h 57886"/>
                <a:gd name="connsiteX5" fmla="*/ 12574 w 52964"/>
                <a:gd name="connsiteY5" fmla="*/ 35215 h 57886"/>
                <a:gd name="connsiteX6" fmla="*/ 20198 w 52964"/>
                <a:gd name="connsiteY6" fmla="*/ 27391 h 57886"/>
                <a:gd name="connsiteX7" fmla="*/ 20015 w 52964"/>
                <a:gd name="connsiteY7" fmla="*/ 18418 h 57886"/>
                <a:gd name="connsiteX8" fmla="*/ 20038 w 52964"/>
                <a:gd name="connsiteY8" fmla="*/ 18441 h 57886"/>
                <a:gd name="connsiteX9" fmla="*/ 5402 w 52964"/>
                <a:gd name="connsiteY9" fmla="*/ 22893 h 57886"/>
                <a:gd name="connsiteX10" fmla="*/ 5716 w 52964"/>
                <a:gd name="connsiteY10" fmla="*/ 9897 h 57886"/>
                <a:gd name="connsiteX11" fmla="*/ 13917 w 52964"/>
                <a:gd name="connsiteY11" fmla="*/ 14286 h 57886"/>
                <a:gd name="connsiteX12" fmla="*/ 43035 w 52964"/>
                <a:gd name="connsiteY12" fmla="*/ 1971 h 57886"/>
                <a:gd name="connsiteX13" fmla="*/ 52568 w 52964"/>
                <a:gd name="connsiteY13" fmla="*/ 8977 h 57886"/>
                <a:gd name="connsiteX14" fmla="*/ 44447 w 52964"/>
                <a:gd name="connsiteY14" fmla="*/ 22407 h 57886"/>
                <a:gd name="connsiteX15" fmla="*/ 41721 w 52964"/>
                <a:gd name="connsiteY15" fmla="*/ 25768 h 57886"/>
                <a:gd name="connsiteX16" fmla="*/ 36480 w 52964"/>
                <a:gd name="connsiteY16" fmla="*/ 44742 h 57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964" h="57886">
                  <a:moveTo>
                    <a:pt x="36480" y="44742"/>
                  </a:moveTo>
                  <a:cubicBezTo>
                    <a:pt x="24816" y="49879"/>
                    <a:pt x="13306" y="55429"/>
                    <a:pt x="658" y="57886"/>
                  </a:cubicBezTo>
                  <a:cubicBezTo>
                    <a:pt x="-262" y="54589"/>
                    <a:pt x="-176" y="51291"/>
                    <a:pt x="658" y="47993"/>
                  </a:cubicBezTo>
                  <a:cubicBezTo>
                    <a:pt x="1744" y="46839"/>
                    <a:pt x="3030" y="45816"/>
                    <a:pt x="3876" y="44507"/>
                  </a:cubicBezTo>
                  <a:cubicBezTo>
                    <a:pt x="6625" y="40273"/>
                    <a:pt x="11031" y="43587"/>
                    <a:pt x="13751" y="42353"/>
                  </a:cubicBezTo>
                  <a:cubicBezTo>
                    <a:pt x="18832" y="40050"/>
                    <a:pt x="10460" y="37866"/>
                    <a:pt x="12574" y="35215"/>
                  </a:cubicBezTo>
                  <a:cubicBezTo>
                    <a:pt x="14832" y="32380"/>
                    <a:pt x="17803" y="30128"/>
                    <a:pt x="20198" y="27391"/>
                  </a:cubicBezTo>
                  <a:cubicBezTo>
                    <a:pt x="22741" y="24482"/>
                    <a:pt x="21232" y="21390"/>
                    <a:pt x="20015" y="18418"/>
                  </a:cubicBezTo>
                  <a:lnTo>
                    <a:pt x="20038" y="18441"/>
                  </a:lnTo>
                  <a:cubicBezTo>
                    <a:pt x="15409" y="19847"/>
                    <a:pt x="10780" y="21259"/>
                    <a:pt x="5402" y="22893"/>
                  </a:cubicBezTo>
                  <a:cubicBezTo>
                    <a:pt x="2756" y="18481"/>
                    <a:pt x="3076" y="14264"/>
                    <a:pt x="5716" y="9897"/>
                  </a:cubicBezTo>
                  <a:cubicBezTo>
                    <a:pt x="8928" y="11057"/>
                    <a:pt x="7779" y="20664"/>
                    <a:pt x="13917" y="14286"/>
                  </a:cubicBezTo>
                  <a:cubicBezTo>
                    <a:pt x="22010" y="5880"/>
                    <a:pt x="33314" y="5988"/>
                    <a:pt x="43035" y="1971"/>
                  </a:cubicBezTo>
                  <a:cubicBezTo>
                    <a:pt x="50767" y="-1898"/>
                    <a:pt x="54196" y="-327"/>
                    <a:pt x="52568" y="8977"/>
                  </a:cubicBezTo>
                  <a:cubicBezTo>
                    <a:pt x="51568" y="14681"/>
                    <a:pt x="48704" y="18875"/>
                    <a:pt x="44447" y="22407"/>
                  </a:cubicBezTo>
                  <a:cubicBezTo>
                    <a:pt x="43521" y="23510"/>
                    <a:pt x="42584" y="24608"/>
                    <a:pt x="41721" y="25768"/>
                  </a:cubicBezTo>
                  <a:cubicBezTo>
                    <a:pt x="42138" y="32706"/>
                    <a:pt x="30599" y="36284"/>
                    <a:pt x="36480" y="44742"/>
                  </a:cubicBezTo>
                  <a:close/>
                </a:path>
              </a:pathLst>
            </a:custGeom>
            <a:grpFill/>
            <a:ln w="5715" cap="flat">
              <a:noFill/>
              <a:prstDash val="solid"/>
              <a:miter/>
            </a:ln>
          </p:spPr>
          <p:txBody>
            <a:bodyPr rtlCol="0" anchor="ctr"/>
            <a:lstStyle/>
            <a:p>
              <a:endParaRPr lang="zh-CN" altLang="en-US"/>
            </a:p>
          </p:txBody>
        </p:sp>
        <p:sp>
          <p:nvSpPr>
            <p:cNvPr id="633" name="任意多边形: 形状 632">
              <a:extLst>
                <a:ext uri="{FF2B5EF4-FFF2-40B4-BE49-F238E27FC236}">
                  <a16:creationId xmlns:a16="http://schemas.microsoft.com/office/drawing/2014/main" id="{D3781DA3-0BFE-57AF-FCA8-0622560E373F}"/>
                </a:ext>
              </a:extLst>
            </p:cNvPr>
            <p:cNvSpPr/>
            <p:nvPr/>
          </p:nvSpPr>
          <p:spPr>
            <a:xfrm>
              <a:off x="3906109" y="1938990"/>
              <a:ext cx="54232" cy="82911"/>
            </a:xfrm>
            <a:custGeom>
              <a:avLst/>
              <a:gdLst>
                <a:gd name="connsiteX0" fmla="*/ 47389 w 54232"/>
                <a:gd name="connsiteY0" fmla="*/ 22923 h 82911"/>
                <a:gd name="connsiteX1" fmla="*/ 44091 w 54232"/>
                <a:gd name="connsiteY1" fmla="*/ 16345 h 82911"/>
                <a:gd name="connsiteX2" fmla="*/ 44714 w 54232"/>
                <a:gd name="connsiteY2" fmla="*/ 14762 h 82911"/>
                <a:gd name="connsiteX3" fmla="*/ 47440 w 54232"/>
                <a:gd name="connsiteY3" fmla="*/ 10464 h 82911"/>
                <a:gd name="connsiteX4" fmla="*/ 50629 w 54232"/>
                <a:gd name="connsiteY4" fmla="*/ 6509 h 82911"/>
                <a:gd name="connsiteX5" fmla="*/ 53550 w 54232"/>
                <a:gd name="connsiteY5" fmla="*/ 0 h 82911"/>
                <a:gd name="connsiteX6" fmla="*/ 50361 w 54232"/>
                <a:gd name="connsiteY6" fmla="*/ 68894 h 82911"/>
                <a:gd name="connsiteX7" fmla="*/ 18145 w 54232"/>
                <a:gd name="connsiteY7" fmla="*/ 75667 h 82911"/>
                <a:gd name="connsiteX8" fmla="*/ 1937 w 54232"/>
                <a:gd name="connsiteY8" fmla="*/ 80673 h 82911"/>
                <a:gd name="connsiteX9" fmla="*/ 0 w 54232"/>
                <a:gd name="connsiteY9" fmla="*/ 76701 h 82911"/>
                <a:gd name="connsiteX10" fmla="*/ 429 w 54232"/>
                <a:gd name="connsiteY10" fmla="*/ 74495 h 82911"/>
                <a:gd name="connsiteX11" fmla="*/ 3292 w 54232"/>
                <a:gd name="connsiteY11" fmla="*/ 63768 h 82911"/>
                <a:gd name="connsiteX12" fmla="*/ 15396 w 54232"/>
                <a:gd name="connsiteY12" fmla="*/ 51115 h 82911"/>
                <a:gd name="connsiteX13" fmla="*/ 21517 w 54232"/>
                <a:gd name="connsiteY13" fmla="*/ 52075 h 82911"/>
                <a:gd name="connsiteX14" fmla="*/ 22146 w 54232"/>
                <a:gd name="connsiteY14" fmla="*/ 51241 h 82911"/>
                <a:gd name="connsiteX15" fmla="*/ 21300 w 54232"/>
                <a:gd name="connsiteY15" fmla="*/ 52258 h 82911"/>
                <a:gd name="connsiteX16" fmla="*/ 19928 w 54232"/>
                <a:gd name="connsiteY16" fmla="*/ 52978 h 82911"/>
                <a:gd name="connsiteX17" fmla="*/ 16139 w 54232"/>
                <a:gd name="connsiteY17" fmla="*/ 51452 h 82911"/>
                <a:gd name="connsiteX18" fmla="*/ 11721 w 54232"/>
                <a:gd name="connsiteY18" fmla="*/ 44948 h 82911"/>
                <a:gd name="connsiteX19" fmla="*/ 21060 w 54232"/>
                <a:gd name="connsiteY19" fmla="*/ 42657 h 82911"/>
                <a:gd name="connsiteX20" fmla="*/ 27643 w 54232"/>
                <a:gd name="connsiteY20" fmla="*/ 39399 h 82911"/>
                <a:gd name="connsiteX21" fmla="*/ 47400 w 54232"/>
                <a:gd name="connsiteY21" fmla="*/ 26249 h 82911"/>
                <a:gd name="connsiteX22" fmla="*/ 47394 w 54232"/>
                <a:gd name="connsiteY22" fmla="*/ 26249 h 82911"/>
                <a:gd name="connsiteX23" fmla="*/ 48229 w 54232"/>
                <a:gd name="connsiteY23" fmla="*/ 24037 h 82911"/>
                <a:gd name="connsiteX24" fmla="*/ 47389 w 54232"/>
                <a:gd name="connsiteY24" fmla="*/ 22923 h 8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232" h="82911">
                  <a:moveTo>
                    <a:pt x="47389" y="22923"/>
                  </a:moveTo>
                  <a:cubicBezTo>
                    <a:pt x="46292" y="20728"/>
                    <a:pt x="45188" y="18534"/>
                    <a:pt x="44091" y="16345"/>
                  </a:cubicBezTo>
                  <a:cubicBezTo>
                    <a:pt x="44303" y="15819"/>
                    <a:pt x="44514" y="15293"/>
                    <a:pt x="44714" y="14762"/>
                  </a:cubicBezTo>
                  <a:cubicBezTo>
                    <a:pt x="45560" y="13287"/>
                    <a:pt x="46554" y="11910"/>
                    <a:pt x="47440" y="10464"/>
                  </a:cubicBezTo>
                  <a:cubicBezTo>
                    <a:pt x="48315" y="8990"/>
                    <a:pt x="49320" y="7629"/>
                    <a:pt x="50629" y="6509"/>
                  </a:cubicBezTo>
                  <a:cubicBezTo>
                    <a:pt x="50703" y="3938"/>
                    <a:pt x="51144" y="1532"/>
                    <a:pt x="53550" y="0"/>
                  </a:cubicBezTo>
                  <a:cubicBezTo>
                    <a:pt x="56293" y="23140"/>
                    <a:pt x="49846" y="45857"/>
                    <a:pt x="50361" y="68894"/>
                  </a:cubicBezTo>
                  <a:cubicBezTo>
                    <a:pt x="33713" y="57224"/>
                    <a:pt x="32901" y="57367"/>
                    <a:pt x="18145" y="75667"/>
                  </a:cubicBezTo>
                  <a:cubicBezTo>
                    <a:pt x="13813" y="81044"/>
                    <a:pt x="9481" y="85896"/>
                    <a:pt x="1937" y="80673"/>
                  </a:cubicBezTo>
                  <a:cubicBezTo>
                    <a:pt x="817" y="79576"/>
                    <a:pt x="154" y="78255"/>
                    <a:pt x="0" y="76701"/>
                  </a:cubicBezTo>
                  <a:cubicBezTo>
                    <a:pt x="143" y="75969"/>
                    <a:pt x="303" y="75232"/>
                    <a:pt x="429" y="74495"/>
                  </a:cubicBezTo>
                  <a:cubicBezTo>
                    <a:pt x="1903" y="71072"/>
                    <a:pt x="3880" y="67797"/>
                    <a:pt x="3292" y="63768"/>
                  </a:cubicBezTo>
                  <a:cubicBezTo>
                    <a:pt x="1932" y="54401"/>
                    <a:pt x="6915" y="51046"/>
                    <a:pt x="15396" y="51115"/>
                  </a:cubicBezTo>
                  <a:cubicBezTo>
                    <a:pt x="17356" y="52155"/>
                    <a:pt x="19145" y="54561"/>
                    <a:pt x="21517" y="52075"/>
                  </a:cubicBezTo>
                  <a:cubicBezTo>
                    <a:pt x="22786" y="52321"/>
                    <a:pt x="23140" y="51406"/>
                    <a:pt x="22146" y="51241"/>
                  </a:cubicBezTo>
                  <a:cubicBezTo>
                    <a:pt x="20020" y="50881"/>
                    <a:pt x="22991" y="50863"/>
                    <a:pt x="21300" y="52258"/>
                  </a:cubicBezTo>
                  <a:cubicBezTo>
                    <a:pt x="19608" y="53652"/>
                    <a:pt x="21746" y="51601"/>
                    <a:pt x="19928" y="52978"/>
                  </a:cubicBezTo>
                  <a:cubicBezTo>
                    <a:pt x="18442" y="52915"/>
                    <a:pt x="17225" y="52412"/>
                    <a:pt x="16139" y="51452"/>
                  </a:cubicBezTo>
                  <a:cubicBezTo>
                    <a:pt x="13059" y="50309"/>
                    <a:pt x="9218" y="49423"/>
                    <a:pt x="11721" y="44948"/>
                  </a:cubicBezTo>
                  <a:cubicBezTo>
                    <a:pt x="13813" y="41217"/>
                    <a:pt x="16991" y="39502"/>
                    <a:pt x="21060" y="42657"/>
                  </a:cubicBezTo>
                  <a:cubicBezTo>
                    <a:pt x="23254" y="41571"/>
                    <a:pt x="25449" y="40485"/>
                    <a:pt x="27643" y="39399"/>
                  </a:cubicBezTo>
                  <a:cubicBezTo>
                    <a:pt x="35764" y="37325"/>
                    <a:pt x="37290" y="25340"/>
                    <a:pt x="47400" y="26249"/>
                  </a:cubicBezTo>
                  <a:lnTo>
                    <a:pt x="47394" y="26249"/>
                  </a:lnTo>
                  <a:cubicBezTo>
                    <a:pt x="48235" y="25512"/>
                    <a:pt x="48515" y="24774"/>
                    <a:pt x="48229" y="24037"/>
                  </a:cubicBezTo>
                  <a:cubicBezTo>
                    <a:pt x="47955" y="23289"/>
                    <a:pt x="47669" y="22923"/>
                    <a:pt x="47389" y="22923"/>
                  </a:cubicBezTo>
                  <a:close/>
                </a:path>
              </a:pathLst>
            </a:custGeom>
            <a:grpFill/>
            <a:ln w="5715" cap="flat">
              <a:noFill/>
              <a:prstDash val="solid"/>
              <a:miter/>
            </a:ln>
          </p:spPr>
          <p:txBody>
            <a:bodyPr rtlCol="0" anchor="ctr"/>
            <a:lstStyle/>
            <a:p>
              <a:endParaRPr lang="zh-CN" altLang="en-US"/>
            </a:p>
          </p:txBody>
        </p:sp>
        <p:sp>
          <p:nvSpPr>
            <p:cNvPr id="634" name="任意多边形: 形状 633">
              <a:extLst>
                <a:ext uri="{FF2B5EF4-FFF2-40B4-BE49-F238E27FC236}">
                  <a16:creationId xmlns:a16="http://schemas.microsoft.com/office/drawing/2014/main" id="{7D10A646-6FE6-9EAB-3A67-66605C3439C5}"/>
                </a:ext>
              </a:extLst>
            </p:cNvPr>
            <p:cNvSpPr/>
            <p:nvPr/>
          </p:nvSpPr>
          <p:spPr>
            <a:xfrm>
              <a:off x="3721520" y="1552954"/>
              <a:ext cx="51577" cy="54381"/>
            </a:xfrm>
            <a:custGeom>
              <a:avLst/>
              <a:gdLst>
                <a:gd name="connsiteX0" fmla="*/ 51578 w 51577"/>
                <a:gd name="connsiteY0" fmla="*/ 53344 h 54381"/>
                <a:gd name="connsiteX1" fmla="*/ 30135 w 51577"/>
                <a:gd name="connsiteY1" fmla="*/ 49955 h 54381"/>
                <a:gd name="connsiteX2" fmla="*/ 19528 w 51577"/>
                <a:gd name="connsiteY2" fmla="*/ 54201 h 54381"/>
                <a:gd name="connsiteX3" fmla="*/ 29821 w 51577"/>
                <a:gd name="connsiteY3" fmla="*/ 39388 h 54381"/>
                <a:gd name="connsiteX4" fmla="*/ 0 w 51577"/>
                <a:gd name="connsiteY4" fmla="*/ 26740 h 54381"/>
                <a:gd name="connsiteX5" fmla="*/ 12722 w 51577"/>
                <a:gd name="connsiteY5" fmla="*/ 13756 h 54381"/>
                <a:gd name="connsiteX6" fmla="*/ 15248 w 51577"/>
                <a:gd name="connsiteY6" fmla="*/ 12419 h 54381"/>
                <a:gd name="connsiteX7" fmla="*/ 21597 w 51577"/>
                <a:gd name="connsiteY7" fmla="*/ 4869 h 54381"/>
                <a:gd name="connsiteX8" fmla="*/ 21951 w 51577"/>
                <a:gd name="connsiteY8" fmla="*/ 0 h 54381"/>
                <a:gd name="connsiteX9" fmla="*/ 51578 w 51577"/>
                <a:gd name="connsiteY9" fmla="*/ 53344 h 54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77" h="54381">
                  <a:moveTo>
                    <a:pt x="51578" y="53344"/>
                  </a:moveTo>
                  <a:cubicBezTo>
                    <a:pt x="44811" y="50355"/>
                    <a:pt x="37005" y="56013"/>
                    <a:pt x="30135" y="49955"/>
                  </a:cubicBezTo>
                  <a:cubicBezTo>
                    <a:pt x="26689" y="46914"/>
                    <a:pt x="24472" y="55733"/>
                    <a:pt x="19528" y="54201"/>
                  </a:cubicBezTo>
                  <a:cubicBezTo>
                    <a:pt x="18648" y="46206"/>
                    <a:pt x="26832" y="44246"/>
                    <a:pt x="29821" y="39388"/>
                  </a:cubicBezTo>
                  <a:cubicBezTo>
                    <a:pt x="23437" y="26855"/>
                    <a:pt x="12201" y="26123"/>
                    <a:pt x="0" y="26740"/>
                  </a:cubicBezTo>
                  <a:cubicBezTo>
                    <a:pt x="2823" y="19477"/>
                    <a:pt x="12396" y="21345"/>
                    <a:pt x="12722" y="13756"/>
                  </a:cubicBezTo>
                  <a:cubicBezTo>
                    <a:pt x="12744" y="13242"/>
                    <a:pt x="14750" y="12150"/>
                    <a:pt x="15248" y="12419"/>
                  </a:cubicBezTo>
                  <a:cubicBezTo>
                    <a:pt x="29221" y="19883"/>
                    <a:pt x="20763" y="8350"/>
                    <a:pt x="21597" y="4869"/>
                  </a:cubicBezTo>
                  <a:cubicBezTo>
                    <a:pt x="21974" y="3309"/>
                    <a:pt x="21848" y="1629"/>
                    <a:pt x="21951" y="0"/>
                  </a:cubicBezTo>
                  <a:cubicBezTo>
                    <a:pt x="32353" y="17488"/>
                    <a:pt x="39936" y="36542"/>
                    <a:pt x="51578" y="53344"/>
                  </a:cubicBezTo>
                  <a:close/>
                </a:path>
              </a:pathLst>
            </a:custGeom>
            <a:grpFill/>
            <a:ln w="5715" cap="flat">
              <a:noFill/>
              <a:prstDash val="solid"/>
              <a:miter/>
            </a:ln>
          </p:spPr>
          <p:txBody>
            <a:bodyPr rtlCol="0" anchor="ctr"/>
            <a:lstStyle/>
            <a:p>
              <a:endParaRPr lang="zh-CN" altLang="en-US"/>
            </a:p>
          </p:txBody>
        </p:sp>
        <p:sp>
          <p:nvSpPr>
            <p:cNvPr id="635" name="任意多边形: 形状 634">
              <a:extLst>
                <a:ext uri="{FF2B5EF4-FFF2-40B4-BE49-F238E27FC236}">
                  <a16:creationId xmlns:a16="http://schemas.microsoft.com/office/drawing/2014/main" id="{BF219EF4-2A0F-9CD3-010D-75AE9B68FA8D}"/>
                </a:ext>
              </a:extLst>
            </p:cNvPr>
            <p:cNvSpPr/>
            <p:nvPr/>
          </p:nvSpPr>
          <p:spPr>
            <a:xfrm>
              <a:off x="3906721" y="1993743"/>
              <a:ext cx="50088" cy="35420"/>
            </a:xfrm>
            <a:custGeom>
              <a:avLst/>
              <a:gdLst>
                <a:gd name="connsiteX0" fmla="*/ 783 w 50088"/>
                <a:gd name="connsiteY0" fmla="*/ 24058 h 35420"/>
                <a:gd name="connsiteX1" fmla="*/ 18842 w 50088"/>
                <a:gd name="connsiteY1" fmla="*/ 11308 h 35420"/>
                <a:gd name="connsiteX2" fmla="*/ 40896 w 50088"/>
                <a:gd name="connsiteY2" fmla="*/ 72 h 35420"/>
                <a:gd name="connsiteX3" fmla="*/ 49749 w 50088"/>
                <a:gd name="connsiteY3" fmla="*/ 14142 h 35420"/>
                <a:gd name="connsiteX4" fmla="*/ 47177 w 50088"/>
                <a:gd name="connsiteY4" fmla="*/ 25041 h 35420"/>
                <a:gd name="connsiteX5" fmla="*/ 37513 w 50088"/>
                <a:gd name="connsiteY5" fmla="*/ 16851 h 35420"/>
                <a:gd name="connsiteX6" fmla="*/ 35547 w 50088"/>
                <a:gd name="connsiteY6" fmla="*/ 21389 h 35420"/>
                <a:gd name="connsiteX7" fmla="*/ 28426 w 50088"/>
                <a:gd name="connsiteY7" fmla="*/ 29150 h 35420"/>
                <a:gd name="connsiteX8" fmla="*/ 20471 w 50088"/>
                <a:gd name="connsiteY8" fmla="*/ 30681 h 35420"/>
                <a:gd name="connsiteX9" fmla="*/ 13904 w 50088"/>
                <a:gd name="connsiteY9" fmla="*/ 33962 h 35420"/>
                <a:gd name="connsiteX10" fmla="*/ 13887 w 50088"/>
                <a:gd name="connsiteY10" fmla="*/ 33979 h 35420"/>
                <a:gd name="connsiteX11" fmla="*/ 4092 w 50088"/>
                <a:gd name="connsiteY11" fmla="*/ 33127 h 35420"/>
                <a:gd name="connsiteX12" fmla="*/ 182 w 50088"/>
                <a:gd name="connsiteY12" fmla="*/ 28121 h 35420"/>
                <a:gd name="connsiteX13" fmla="*/ 783 w 50088"/>
                <a:gd name="connsiteY13" fmla="*/ 24058 h 35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088" h="35420">
                  <a:moveTo>
                    <a:pt x="783" y="24058"/>
                  </a:moveTo>
                  <a:cubicBezTo>
                    <a:pt x="12190" y="27458"/>
                    <a:pt x="14979" y="18537"/>
                    <a:pt x="18842" y="11308"/>
                  </a:cubicBezTo>
                  <a:cubicBezTo>
                    <a:pt x="21037" y="7204"/>
                    <a:pt x="36730" y="-843"/>
                    <a:pt x="40896" y="72"/>
                  </a:cubicBezTo>
                  <a:cubicBezTo>
                    <a:pt x="48691" y="1775"/>
                    <a:pt x="44805" y="10713"/>
                    <a:pt x="49749" y="14142"/>
                  </a:cubicBezTo>
                  <a:cubicBezTo>
                    <a:pt x="50480" y="18148"/>
                    <a:pt x="50206" y="21920"/>
                    <a:pt x="47177" y="25041"/>
                  </a:cubicBezTo>
                  <a:cubicBezTo>
                    <a:pt x="47314" y="18383"/>
                    <a:pt x="41713" y="18606"/>
                    <a:pt x="37513" y="16851"/>
                  </a:cubicBezTo>
                  <a:cubicBezTo>
                    <a:pt x="36770" y="18468"/>
                    <a:pt x="35324" y="20063"/>
                    <a:pt x="35547" y="21389"/>
                  </a:cubicBezTo>
                  <a:cubicBezTo>
                    <a:pt x="36507" y="27247"/>
                    <a:pt x="36404" y="31241"/>
                    <a:pt x="28426" y="29150"/>
                  </a:cubicBezTo>
                  <a:cubicBezTo>
                    <a:pt x="26071" y="28533"/>
                    <a:pt x="23140" y="30110"/>
                    <a:pt x="20471" y="30681"/>
                  </a:cubicBezTo>
                  <a:cubicBezTo>
                    <a:pt x="18728" y="32670"/>
                    <a:pt x="15619" y="31921"/>
                    <a:pt x="13904" y="33962"/>
                  </a:cubicBezTo>
                  <a:lnTo>
                    <a:pt x="13887" y="33979"/>
                  </a:lnTo>
                  <a:cubicBezTo>
                    <a:pt x="10344" y="36922"/>
                    <a:pt x="7252" y="34699"/>
                    <a:pt x="4092" y="33127"/>
                  </a:cubicBezTo>
                  <a:cubicBezTo>
                    <a:pt x="2406" y="31756"/>
                    <a:pt x="1000" y="30173"/>
                    <a:pt x="182" y="28121"/>
                  </a:cubicBezTo>
                  <a:cubicBezTo>
                    <a:pt x="-200" y="26681"/>
                    <a:pt x="28" y="25332"/>
                    <a:pt x="783" y="24058"/>
                  </a:cubicBezTo>
                  <a:close/>
                </a:path>
              </a:pathLst>
            </a:custGeom>
            <a:grpFill/>
            <a:ln w="5715" cap="flat">
              <a:noFill/>
              <a:prstDash val="solid"/>
              <a:miter/>
            </a:ln>
          </p:spPr>
          <p:txBody>
            <a:bodyPr rtlCol="0" anchor="ctr"/>
            <a:lstStyle/>
            <a:p>
              <a:endParaRPr lang="zh-CN" altLang="en-US"/>
            </a:p>
          </p:txBody>
        </p:sp>
        <p:sp>
          <p:nvSpPr>
            <p:cNvPr id="636" name="任意多边形: 形状 635">
              <a:extLst>
                <a:ext uri="{FF2B5EF4-FFF2-40B4-BE49-F238E27FC236}">
                  <a16:creationId xmlns:a16="http://schemas.microsoft.com/office/drawing/2014/main" id="{AB10C909-0312-359B-AE55-6FFA4B7C4BCD}"/>
                </a:ext>
              </a:extLst>
            </p:cNvPr>
            <p:cNvSpPr/>
            <p:nvPr/>
          </p:nvSpPr>
          <p:spPr>
            <a:xfrm>
              <a:off x="3068758" y="2183682"/>
              <a:ext cx="33002" cy="35289"/>
            </a:xfrm>
            <a:custGeom>
              <a:avLst/>
              <a:gdLst>
                <a:gd name="connsiteX0" fmla="*/ 32998 w 33002"/>
                <a:gd name="connsiteY0" fmla="*/ 5208 h 35289"/>
                <a:gd name="connsiteX1" fmla="*/ 28866 w 33002"/>
                <a:gd name="connsiteY1" fmla="*/ 16764 h 35289"/>
                <a:gd name="connsiteX2" fmla="*/ 21974 w 33002"/>
                <a:gd name="connsiteY2" fmla="*/ 30526 h 35289"/>
                <a:gd name="connsiteX3" fmla="*/ 19888 w 33002"/>
                <a:gd name="connsiteY3" fmla="*/ 34458 h 35289"/>
                <a:gd name="connsiteX4" fmla="*/ 0 w 33002"/>
                <a:gd name="connsiteY4" fmla="*/ 31309 h 35289"/>
                <a:gd name="connsiteX5" fmla="*/ 12019 w 33002"/>
                <a:gd name="connsiteY5" fmla="*/ 4911 h 35289"/>
                <a:gd name="connsiteX6" fmla="*/ 19488 w 33002"/>
                <a:gd name="connsiteY6" fmla="*/ 1957 h 35289"/>
                <a:gd name="connsiteX7" fmla="*/ 32998 w 33002"/>
                <a:gd name="connsiteY7" fmla="*/ 5208 h 35289"/>
                <a:gd name="connsiteX8" fmla="*/ 32998 w 33002"/>
                <a:gd name="connsiteY8" fmla="*/ 5208 h 35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02" h="35289">
                  <a:moveTo>
                    <a:pt x="32998" y="5208"/>
                  </a:moveTo>
                  <a:cubicBezTo>
                    <a:pt x="33010" y="9563"/>
                    <a:pt x="33193" y="14152"/>
                    <a:pt x="28866" y="16764"/>
                  </a:cubicBezTo>
                  <a:cubicBezTo>
                    <a:pt x="23563" y="19965"/>
                    <a:pt x="18271" y="22788"/>
                    <a:pt x="21974" y="30526"/>
                  </a:cubicBezTo>
                  <a:cubicBezTo>
                    <a:pt x="22689" y="32018"/>
                    <a:pt x="21323" y="33423"/>
                    <a:pt x="19888" y="34458"/>
                  </a:cubicBezTo>
                  <a:cubicBezTo>
                    <a:pt x="17042" y="36509"/>
                    <a:pt x="3823" y="34504"/>
                    <a:pt x="0" y="31309"/>
                  </a:cubicBezTo>
                  <a:cubicBezTo>
                    <a:pt x="2492" y="21816"/>
                    <a:pt x="5395" y="12518"/>
                    <a:pt x="12019" y="4911"/>
                  </a:cubicBezTo>
                  <a:cubicBezTo>
                    <a:pt x="14528" y="3957"/>
                    <a:pt x="17379" y="3477"/>
                    <a:pt x="19488" y="1957"/>
                  </a:cubicBezTo>
                  <a:cubicBezTo>
                    <a:pt x="25472" y="-2347"/>
                    <a:pt x="29204" y="1225"/>
                    <a:pt x="32998" y="5208"/>
                  </a:cubicBezTo>
                  <a:lnTo>
                    <a:pt x="32998" y="5208"/>
                  </a:lnTo>
                  <a:close/>
                </a:path>
              </a:pathLst>
            </a:custGeom>
            <a:grpFill/>
            <a:ln w="5715" cap="flat">
              <a:noFill/>
              <a:prstDash val="solid"/>
              <a:miter/>
            </a:ln>
          </p:spPr>
          <p:txBody>
            <a:bodyPr rtlCol="0" anchor="ctr"/>
            <a:lstStyle/>
            <a:p>
              <a:endParaRPr lang="zh-CN" altLang="en-US"/>
            </a:p>
          </p:txBody>
        </p:sp>
        <p:sp>
          <p:nvSpPr>
            <p:cNvPr id="637" name="任意多边形: 形状 636">
              <a:extLst>
                <a:ext uri="{FF2B5EF4-FFF2-40B4-BE49-F238E27FC236}">
                  <a16:creationId xmlns:a16="http://schemas.microsoft.com/office/drawing/2014/main" id="{99AA9D28-77C5-54E5-E492-6C4885867FD9}"/>
                </a:ext>
              </a:extLst>
            </p:cNvPr>
            <p:cNvSpPr/>
            <p:nvPr/>
          </p:nvSpPr>
          <p:spPr>
            <a:xfrm>
              <a:off x="2933799" y="2662538"/>
              <a:ext cx="46280" cy="39930"/>
            </a:xfrm>
            <a:custGeom>
              <a:avLst/>
              <a:gdLst>
                <a:gd name="connsiteX0" fmla="*/ 10104 w 46280"/>
                <a:gd name="connsiteY0" fmla="*/ 9893 h 39930"/>
                <a:gd name="connsiteX1" fmla="*/ 35976 w 46280"/>
                <a:gd name="connsiteY1" fmla="*/ 10453 h 39930"/>
                <a:gd name="connsiteX2" fmla="*/ 46280 w 46280"/>
                <a:gd name="connsiteY2" fmla="*/ 13190 h 39930"/>
                <a:gd name="connsiteX3" fmla="*/ 45520 w 46280"/>
                <a:gd name="connsiteY3" fmla="*/ 15339 h 39930"/>
                <a:gd name="connsiteX4" fmla="*/ 13853 w 46280"/>
                <a:gd name="connsiteY4" fmla="*/ 38982 h 39930"/>
                <a:gd name="connsiteX5" fmla="*/ 12939 w 46280"/>
                <a:gd name="connsiteY5" fmla="*/ 39931 h 39930"/>
                <a:gd name="connsiteX6" fmla="*/ 0 w 46280"/>
                <a:gd name="connsiteY6" fmla="*/ 0 h 39930"/>
                <a:gd name="connsiteX7" fmla="*/ 10104 w 46280"/>
                <a:gd name="connsiteY7" fmla="*/ 9899 h 39930"/>
                <a:gd name="connsiteX8" fmla="*/ 10104 w 46280"/>
                <a:gd name="connsiteY8" fmla="*/ 9893 h 39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80" h="39930">
                  <a:moveTo>
                    <a:pt x="10104" y="9893"/>
                  </a:moveTo>
                  <a:cubicBezTo>
                    <a:pt x="18682" y="12213"/>
                    <a:pt x="27318" y="11916"/>
                    <a:pt x="35976" y="10453"/>
                  </a:cubicBezTo>
                  <a:cubicBezTo>
                    <a:pt x="39845" y="9801"/>
                    <a:pt x="43605" y="9413"/>
                    <a:pt x="46280" y="13190"/>
                  </a:cubicBezTo>
                  <a:cubicBezTo>
                    <a:pt x="46023" y="13905"/>
                    <a:pt x="45766" y="14619"/>
                    <a:pt x="45520" y="15339"/>
                  </a:cubicBezTo>
                  <a:cubicBezTo>
                    <a:pt x="38079" y="27386"/>
                    <a:pt x="25300" y="32295"/>
                    <a:pt x="13853" y="38982"/>
                  </a:cubicBezTo>
                  <a:cubicBezTo>
                    <a:pt x="13853" y="38982"/>
                    <a:pt x="12939" y="39931"/>
                    <a:pt x="12939" y="39931"/>
                  </a:cubicBezTo>
                  <a:cubicBezTo>
                    <a:pt x="6309" y="27369"/>
                    <a:pt x="337" y="14602"/>
                    <a:pt x="0" y="0"/>
                  </a:cubicBezTo>
                  <a:cubicBezTo>
                    <a:pt x="5349" y="1275"/>
                    <a:pt x="5978" y="7378"/>
                    <a:pt x="10104" y="9899"/>
                  </a:cubicBezTo>
                  <a:lnTo>
                    <a:pt x="10104" y="9893"/>
                  </a:lnTo>
                  <a:close/>
                </a:path>
              </a:pathLst>
            </a:custGeom>
            <a:grpFill/>
            <a:ln w="5715" cap="flat">
              <a:noFill/>
              <a:prstDash val="solid"/>
              <a:miter/>
            </a:ln>
          </p:spPr>
          <p:txBody>
            <a:bodyPr rtlCol="0" anchor="ctr"/>
            <a:lstStyle/>
            <a:p>
              <a:endParaRPr lang="zh-CN" altLang="en-US"/>
            </a:p>
          </p:txBody>
        </p:sp>
        <p:sp>
          <p:nvSpPr>
            <p:cNvPr id="638" name="任意多边形: 形状 637">
              <a:extLst>
                <a:ext uri="{FF2B5EF4-FFF2-40B4-BE49-F238E27FC236}">
                  <a16:creationId xmlns:a16="http://schemas.microsoft.com/office/drawing/2014/main" id="{1EF90466-EB2B-4A80-E9D5-EB5CFAFAD55E}"/>
                </a:ext>
              </a:extLst>
            </p:cNvPr>
            <p:cNvSpPr/>
            <p:nvPr/>
          </p:nvSpPr>
          <p:spPr>
            <a:xfrm>
              <a:off x="3778031" y="1645857"/>
              <a:ext cx="44495" cy="40630"/>
            </a:xfrm>
            <a:custGeom>
              <a:avLst/>
              <a:gdLst>
                <a:gd name="connsiteX0" fmla="*/ 27476 w 44495"/>
                <a:gd name="connsiteY0" fmla="*/ 26643 h 40630"/>
                <a:gd name="connsiteX1" fmla="*/ 34071 w 44495"/>
                <a:gd name="connsiteY1" fmla="*/ 33187 h 40630"/>
                <a:gd name="connsiteX2" fmla="*/ 33220 w 44495"/>
                <a:gd name="connsiteY2" fmla="*/ 40365 h 40630"/>
                <a:gd name="connsiteX3" fmla="*/ 27316 w 44495"/>
                <a:gd name="connsiteY3" fmla="*/ 39279 h 40630"/>
                <a:gd name="connsiteX4" fmla="*/ 22316 w 44495"/>
                <a:gd name="connsiteY4" fmla="*/ 36124 h 40630"/>
                <a:gd name="connsiteX5" fmla="*/ 19498 w 44495"/>
                <a:gd name="connsiteY5" fmla="*/ 33644 h 40630"/>
                <a:gd name="connsiteX6" fmla="*/ 15978 w 44495"/>
                <a:gd name="connsiteY6" fmla="*/ 34096 h 40630"/>
                <a:gd name="connsiteX7" fmla="*/ 11366 w 44495"/>
                <a:gd name="connsiteY7" fmla="*/ 30844 h 40630"/>
                <a:gd name="connsiteX8" fmla="*/ 3165 w 44495"/>
                <a:gd name="connsiteY8" fmla="*/ 22951 h 40630"/>
                <a:gd name="connsiteX9" fmla="*/ 227 w 44495"/>
                <a:gd name="connsiteY9" fmla="*/ 20231 h 40630"/>
                <a:gd name="connsiteX10" fmla="*/ 1176 w 44495"/>
                <a:gd name="connsiteY10" fmla="*/ 16728 h 40630"/>
                <a:gd name="connsiteX11" fmla="*/ 30202 w 44495"/>
                <a:gd name="connsiteY11" fmla="*/ 697 h 40630"/>
                <a:gd name="connsiteX12" fmla="*/ 31117 w 44495"/>
                <a:gd name="connsiteY12" fmla="*/ 0 h 40630"/>
                <a:gd name="connsiteX13" fmla="*/ 44496 w 44495"/>
                <a:gd name="connsiteY13" fmla="*/ 13002 h 40630"/>
                <a:gd name="connsiteX14" fmla="*/ 43387 w 44495"/>
                <a:gd name="connsiteY14" fmla="*/ 13750 h 40630"/>
                <a:gd name="connsiteX15" fmla="*/ 27476 w 44495"/>
                <a:gd name="connsiteY15" fmla="*/ 26643 h 4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95" h="40630">
                  <a:moveTo>
                    <a:pt x="27476" y="26643"/>
                  </a:moveTo>
                  <a:cubicBezTo>
                    <a:pt x="28762" y="29746"/>
                    <a:pt x="30945" y="31947"/>
                    <a:pt x="34071" y="33187"/>
                  </a:cubicBezTo>
                  <a:cubicBezTo>
                    <a:pt x="36678" y="35924"/>
                    <a:pt x="35780" y="38245"/>
                    <a:pt x="33220" y="40365"/>
                  </a:cubicBezTo>
                  <a:cubicBezTo>
                    <a:pt x="31060" y="41045"/>
                    <a:pt x="29151" y="40325"/>
                    <a:pt x="27316" y="39279"/>
                  </a:cubicBezTo>
                  <a:cubicBezTo>
                    <a:pt x="25602" y="38313"/>
                    <a:pt x="23950" y="37222"/>
                    <a:pt x="22316" y="36124"/>
                  </a:cubicBezTo>
                  <a:cubicBezTo>
                    <a:pt x="21264" y="35433"/>
                    <a:pt x="20327" y="34581"/>
                    <a:pt x="19498" y="33644"/>
                  </a:cubicBezTo>
                  <a:cubicBezTo>
                    <a:pt x="17967" y="30832"/>
                    <a:pt x="17298" y="35164"/>
                    <a:pt x="15978" y="34096"/>
                  </a:cubicBezTo>
                  <a:cubicBezTo>
                    <a:pt x="14000" y="33627"/>
                    <a:pt x="12577" y="32387"/>
                    <a:pt x="11366" y="30844"/>
                  </a:cubicBezTo>
                  <a:cubicBezTo>
                    <a:pt x="9228" y="27603"/>
                    <a:pt x="6639" y="24832"/>
                    <a:pt x="3165" y="22951"/>
                  </a:cubicBezTo>
                  <a:cubicBezTo>
                    <a:pt x="2010" y="22226"/>
                    <a:pt x="1044" y="21311"/>
                    <a:pt x="227" y="20231"/>
                  </a:cubicBezTo>
                  <a:cubicBezTo>
                    <a:pt x="-270" y="18842"/>
                    <a:pt x="50" y="17671"/>
                    <a:pt x="1176" y="16728"/>
                  </a:cubicBezTo>
                  <a:cubicBezTo>
                    <a:pt x="9520" y="8978"/>
                    <a:pt x="19881" y="4875"/>
                    <a:pt x="30202" y="697"/>
                  </a:cubicBezTo>
                  <a:lnTo>
                    <a:pt x="31117" y="0"/>
                  </a:lnTo>
                  <a:cubicBezTo>
                    <a:pt x="36649" y="3223"/>
                    <a:pt x="40804" y="7881"/>
                    <a:pt x="44496" y="13002"/>
                  </a:cubicBezTo>
                  <a:cubicBezTo>
                    <a:pt x="44496" y="13002"/>
                    <a:pt x="43387" y="13750"/>
                    <a:pt x="43387" y="13750"/>
                  </a:cubicBezTo>
                  <a:cubicBezTo>
                    <a:pt x="37729" y="17608"/>
                    <a:pt x="34094" y="23969"/>
                    <a:pt x="27476" y="26643"/>
                  </a:cubicBezTo>
                  <a:close/>
                </a:path>
              </a:pathLst>
            </a:custGeom>
            <a:grpFill/>
            <a:ln w="5715" cap="flat">
              <a:noFill/>
              <a:prstDash val="solid"/>
              <a:miter/>
            </a:ln>
          </p:spPr>
          <p:txBody>
            <a:bodyPr rtlCol="0" anchor="ctr"/>
            <a:lstStyle/>
            <a:p>
              <a:endParaRPr lang="zh-CN" altLang="en-US"/>
            </a:p>
          </p:txBody>
        </p:sp>
        <p:sp>
          <p:nvSpPr>
            <p:cNvPr id="639" name="任意多边形: 形状 638">
              <a:extLst>
                <a:ext uri="{FF2B5EF4-FFF2-40B4-BE49-F238E27FC236}">
                  <a16:creationId xmlns:a16="http://schemas.microsoft.com/office/drawing/2014/main" id="{BE09820D-94A8-B95F-F29F-2B1B33EFE799}"/>
                </a:ext>
              </a:extLst>
            </p:cNvPr>
            <p:cNvSpPr/>
            <p:nvPr/>
          </p:nvSpPr>
          <p:spPr>
            <a:xfrm>
              <a:off x="2966242" y="2407753"/>
              <a:ext cx="45784" cy="27031"/>
            </a:xfrm>
            <a:custGeom>
              <a:avLst/>
              <a:gdLst>
                <a:gd name="connsiteX0" fmla="*/ 40120 w 45784"/>
                <a:gd name="connsiteY0" fmla="*/ 21231 h 27031"/>
                <a:gd name="connsiteX1" fmla="*/ 22329 w 45784"/>
                <a:gd name="connsiteY1" fmla="*/ 18790 h 27031"/>
                <a:gd name="connsiteX2" fmla="*/ 19860 w 45784"/>
                <a:gd name="connsiteY2" fmla="*/ 12904 h 27031"/>
                <a:gd name="connsiteX3" fmla="*/ 16145 w 45784"/>
                <a:gd name="connsiteY3" fmla="*/ 19447 h 27031"/>
                <a:gd name="connsiteX4" fmla="*/ 166 w 45784"/>
                <a:gd name="connsiteY4" fmla="*/ 27031 h 27031"/>
                <a:gd name="connsiteX5" fmla="*/ 806 w 45784"/>
                <a:gd name="connsiteY5" fmla="*/ 24528 h 27031"/>
                <a:gd name="connsiteX6" fmla="*/ 3824 w 45784"/>
                <a:gd name="connsiteY6" fmla="*/ 14487 h 27031"/>
                <a:gd name="connsiteX7" fmla="*/ 3790 w 45784"/>
                <a:gd name="connsiteY7" fmla="*/ 14578 h 27031"/>
                <a:gd name="connsiteX8" fmla="*/ 6081 w 45784"/>
                <a:gd name="connsiteY8" fmla="*/ 13092 h 27031"/>
                <a:gd name="connsiteX9" fmla="*/ 5738 w 45784"/>
                <a:gd name="connsiteY9" fmla="*/ 10315 h 27031"/>
                <a:gd name="connsiteX10" fmla="*/ 7024 w 45784"/>
                <a:gd name="connsiteY10" fmla="*/ 7800 h 27031"/>
                <a:gd name="connsiteX11" fmla="*/ 6927 w 45784"/>
                <a:gd name="connsiteY11" fmla="*/ 7760 h 27031"/>
                <a:gd name="connsiteX12" fmla="*/ 16883 w 45784"/>
                <a:gd name="connsiteY12" fmla="*/ 6789 h 27031"/>
                <a:gd name="connsiteX13" fmla="*/ 40708 w 45784"/>
                <a:gd name="connsiteY13" fmla="*/ 6503 h 27031"/>
                <a:gd name="connsiteX14" fmla="*/ 43475 w 45784"/>
                <a:gd name="connsiteY14" fmla="*/ 8092 h 27031"/>
                <a:gd name="connsiteX15" fmla="*/ 40120 w 45784"/>
                <a:gd name="connsiteY15" fmla="*/ 21231 h 2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784" h="27031">
                  <a:moveTo>
                    <a:pt x="40120" y="21231"/>
                  </a:moveTo>
                  <a:cubicBezTo>
                    <a:pt x="34148" y="21562"/>
                    <a:pt x="29541" y="13572"/>
                    <a:pt x="22329" y="18790"/>
                  </a:cubicBezTo>
                  <a:cubicBezTo>
                    <a:pt x="20717" y="19956"/>
                    <a:pt x="23655" y="12835"/>
                    <a:pt x="19860" y="12904"/>
                  </a:cubicBezTo>
                  <a:cubicBezTo>
                    <a:pt x="16614" y="12961"/>
                    <a:pt x="17654" y="17362"/>
                    <a:pt x="16145" y="19447"/>
                  </a:cubicBezTo>
                  <a:cubicBezTo>
                    <a:pt x="14368" y="21905"/>
                    <a:pt x="4081" y="26637"/>
                    <a:pt x="166" y="27031"/>
                  </a:cubicBezTo>
                  <a:cubicBezTo>
                    <a:pt x="-188" y="26054"/>
                    <a:pt x="23" y="25220"/>
                    <a:pt x="806" y="24528"/>
                  </a:cubicBezTo>
                  <a:cubicBezTo>
                    <a:pt x="3692" y="21751"/>
                    <a:pt x="1212" y="17350"/>
                    <a:pt x="3824" y="14487"/>
                  </a:cubicBezTo>
                  <a:lnTo>
                    <a:pt x="3790" y="14578"/>
                  </a:lnTo>
                  <a:cubicBezTo>
                    <a:pt x="4453" y="13921"/>
                    <a:pt x="5218" y="13430"/>
                    <a:pt x="6081" y="13092"/>
                  </a:cubicBezTo>
                  <a:cubicBezTo>
                    <a:pt x="5978" y="12161"/>
                    <a:pt x="5870" y="11241"/>
                    <a:pt x="5738" y="10315"/>
                  </a:cubicBezTo>
                  <a:cubicBezTo>
                    <a:pt x="6304" y="9543"/>
                    <a:pt x="6733" y="8709"/>
                    <a:pt x="7024" y="7800"/>
                  </a:cubicBezTo>
                  <a:lnTo>
                    <a:pt x="6927" y="7760"/>
                  </a:lnTo>
                  <a:cubicBezTo>
                    <a:pt x="10470" y="9778"/>
                    <a:pt x="13385" y="10121"/>
                    <a:pt x="16883" y="6789"/>
                  </a:cubicBezTo>
                  <a:cubicBezTo>
                    <a:pt x="26421" y="-2304"/>
                    <a:pt x="31113" y="-2127"/>
                    <a:pt x="40708" y="6503"/>
                  </a:cubicBezTo>
                  <a:cubicBezTo>
                    <a:pt x="41480" y="7200"/>
                    <a:pt x="42549" y="7572"/>
                    <a:pt x="43475" y="8092"/>
                  </a:cubicBezTo>
                  <a:cubicBezTo>
                    <a:pt x="47858" y="13881"/>
                    <a:pt x="45595" y="17967"/>
                    <a:pt x="40120" y="21231"/>
                  </a:cubicBezTo>
                  <a:close/>
                </a:path>
              </a:pathLst>
            </a:custGeom>
            <a:grpFill/>
            <a:ln w="5715" cap="flat">
              <a:noFill/>
              <a:prstDash val="solid"/>
              <a:miter/>
            </a:ln>
          </p:spPr>
          <p:txBody>
            <a:bodyPr rtlCol="0" anchor="ctr"/>
            <a:lstStyle/>
            <a:p>
              <a:endParaRPr lang="zh-CN" altLang="en-US"/>
            </a:p>
          </p:txBody>
        </p:sp>
        <p:sp>
          <p:nvSpPr>
            <p:cNvPr id="640" name="任意多边形: 形状 639">
              <a:extLst>
                <a:ext uri="{FF2B5EF4-FFF2-40B4-BE49-F238E27FC236}">
                  <a16:creationId xmlns:a16="http://schemas.microsoft.com/office/drawing/2014/main" id="{76833CAF-5FEC-DBE0-413C-821240E5E4B2}"/>
                </a:ext>
              </a:extLst>
            </p:cNvPr>
            <p:cNvSpPr/>
            <p:nvPr/>
          </p:nvSpPr>
          <p:spPr>
            <a:xfrm>
              <a:off x="3120873" y="1994746"/>
              <a:ext cx="23725" cy="30612"/>
            </a:xfrm>
            <a:custGeom>
              <a:avLst/>
              <a:gdLst>
                <a:gd name="connsiteX0" fmla="*/ 20345 w 23725"/>
                <a:gd name="connsiteY0" fmla="*/ 3360 h 30612"/>
                <a:gd name="connsiteX1" fmla="*/ 20848 w 23725"/>
                <a:gd name="connsiteY1" fmla="*/ 19311 h 30612"/>
                <a:gd name="connsiteX2" fmla="*/ 0 w 23725"/>
                <a:gd name="connsiteY2" fmla="*/ 28786 h 30612"/>
                <a:gd name="connsiteX3" fmla="*/ 1126 w 23725"/>
                <a:gd name="connsiteY3" fmla="*/ 91 h 30612"/>
                <a:gd name="connsiteX4" fmla="*/ 20345 w 23725"/>
                <a:gd name="connsiteY4" fmla="*/ 3360 h 30612"/>
                <a:gd name="connsiteX5" fmla="*/ 20345 w 23725"/>
                <a:gd name="connsiteY5" fmla="*/ 3360 h 3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25" h="30612">
                  <a:moveTo>
                    <a:pt x="20345" y="3360"/>
                  </a:moveTo>
                  <a:cubicBezTo>
                    <a:pt x="28706" y="8418"/>
                    <a:pt x="18648" y="14059"/>
                    <a:pt x="20848" y="19311"/>
                  </a:cubicBezTo>
                  <a:cubicBezTo>
                    <a:pt x="13773" y="22191"/>
                    <a:pt x="11384" y="35387"/>
                    <a:pt x="0" y="28786"/>
                  </a:cubicBezTo>
                  <a:cubicBezTo>
                    <a:pt x="377" y="19219"/>
                    <a:pt x="749" y="9652"/>
                    <a:pt x="1126" y="91"/>
                  </a:cubicBezTo>
                  <a:cubicBezTo>
                    <a:pt x="7744" y="-63"/>
                    <a:pt x="14402" y="-457"/>
                    <a:pt x="20345" y="3360"/>
                  </a:cubicBezTo>
                  <a:lnTo>
                    <a:pt x="20345" y="3360"/>
                  </a:lnTo>
                  <a:close/>
                </a:path>
              </a:pathLst>
            </a:custGeom>
            <a:grpFill/>
            <a:ln w="5715" cap="flat">
              <a:noFill/>
              <a:prstDash val="solid"/>
              <a:miter/>
            </a:ln>
          </p:spPr>
          <p:txBody>
            <a:bodyPr rtlCol="0" anchor="ctr"/>
            <a:lstStyle/>
            <a:p>
              <a:endParaRPr lang="zh-CN" altLang="en-US"/>
            </a:p>
          </p:txBody>
        </p:sp>
        <p:sp>
          <p:nvSpPr>
            <p:cNvPr id="641" name="任意多边形: 形状 640">
              <a:extLst>
                <a:ext uri="{FF2B5EF4-FFF2-40B4-BE49-F238E27FC236}">
                  <a16:creationId xmlns:a16="http://schemas.microsoft.com/office/drawing/2014/main" id="{FBAD11B3-E00B-34E4-2406-B979E8BBC2BB}"/>
                </a:ext>
              </a:extLst>
            </p:cNvPr>
            <p:cNvSpPr/>
            <p:nvPr/>
          </p:nvSpPr>
          <p:spPr>
            <a:xfrm>
              <a:off x="3400343" y="2565205"/>
              <a:ext cx="28231" cy="28317"/>
            </a:xfrm>
            <a:custGeom>
              <a:avLst/>
              <a:gdLst>
                <a:gd name="connsiteX0" fmla="*/ 7246 w 28231"/>
                <a:gd name="connsiteY0" fmla="*/ 28284 h 28317"/>
                <a:gd name="connsiteX1" fmla="*/ 1286 w 28231"/>
                <a:gd name="connsiteY1" fmla="*/ 22255 h 28317"/>
                <a:gd name="connsiteX2" fmla="*/ 13247 w 28231"/>
                <a:gd name="connsiteY2" fmla="*/ 3299 h 28317"/>
                <a:gd name="connsiteX3" fmla="*/ 17116 w 28231"/>
                <a:gd name="connsiteY3" fmla="*/ 5253 h 28317"/>
                <a:gd name="connsiteX4" fmla="*/ 17111 w 28231"/>
                <a:gd name="connsiteY4" fmla="*/ 5253 h 28317"/>
                <a:gd name="connsiteX5" fmla="*/ 21174 w 28231"/>
                <a:gd name="connsiteY5" fmla="*/ 2784 h 28317"/>
                <a:gd name="connsiteX6" fmla="*/ 26477 w 28231"/>
                <a:gd name="connsiteY6" fmla="*/ 64 h 28317"/>
                <a:gd name="connsiteX7" fmla="*/ 27055 w 28231"/>
                <a:gd name="connsiteY7" fmla="*/ 6653 h 28317"/>
                <a:gd name="connsiteX8" fmla="*/ 26872 w 28231"/>
                <a:gd name="connsiteY8" fmla="*/ 11420 h 28317"/>
                <a:gd name="connsiteX9" fmla="*/ 7246 w 28231"/>
                <a:gd name="connsiteY9" fmla="*/ 28284 h 2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31" h="28317">
                  <a:moveTo>
                    <a:pt x="7246" y="28284"/>
                  </a:moveTo>
                  <a:cubicBezTo>
                    <a:pt x="4498" y="27113"/>
                    <a:pt x="-2978" y="31456"/>
                    <a:pt x="1286" y="22255"/>
                  </a:cubicBezTo>
                  <a:cubicBezTo>
                    <a:pt x="4509" y="15300"/>
                    <a:pt x="4509" y="6613"/>
                    <a:pt x="13247" y="3299"/>
                  </a:cubicBezTo>
                  <a:cubicBezTo>
                    <a:pt x="14865" y="2687"/>
                    <a:pt x="16173" y="3904"/>
                    <a:pt x="17116" y="5253"/>
                  </a:cubicBezTo>
                  <a:lnTo>
                    <a:pt x="17111" y="5253"/>
                  </a:lnTo>
                  <a:cubicBezTo>
                    <a:pt x="18465" y="4424"/>
                    <a:pt x="19797" y="3567"/>
                    <a:pt x="21174" y="2784"/>
                  </a:cubicBezTo>
                  <a:cubicBezTo>
                    <a:pt x="22951" y="1773"/>
                    <a:pt x="25214" y="-399"/>
                    <a:pt x="26477" y="64"/>
                  </a:cubicBezTo>
                  <a:cubicBezTo>
                    <a:pt x="30186" y="1430"/>
                    <a:pt x="26826" y="4384"/>
                    <a:pt x="27055" y="6653"/>
                  </a:cubicBezTo>
                  <a:cubicBezTo>
                    <a:pt x="27215" y="8219"/>
                    <a:pt x="26946" y="9831"/>
                    <a:pt x="26872" y="11420"/>
                  </a:cubicBezTo>
                  <a:cubicBezTo>
                    <a:pt x="20694" y="17472"/>
                    <a:pt x="14807" y="23850"/>
                    <a:pt x="7246" y="28284"/>
                  </a:cubicBezTo>
                  <a:close/>
                </a:path>
              </a:pathLst>
            </a:custGeom>
            <a:grpFill/>
            <a:ln w="5715" cap="flat">
              <a:noFill/>
              <a:prstDash val="solid"/>
              <a:miter/>
            </a:ln>
          </p:spPr>
          <p:txBody>
            <a:bodyPr rtlCol="0" anchor="ctr"/>
            <a:lstStyle/>
            <a:p>
              <a:endParaRPr lang="zh-CN" altLang="en-US"/>
            </a:p>
          </p:txBody>
        </p:sp>
        <p:sp>
          <p:nvSpPr>
            <p:cNvPr id="642" name="任意多边形: 形状 641">
              <a:extLst>
                <a:ext uri="{FF2B5EF4-FFF2-40B4-BE49-F238E27FC236}">
                  <a16:creationId xmlns:a16="http://schemas.microsoft.com/office/drawing/2014/main" id="{DBE8FC9A-8752-BBE2-3602-4AF701EA0DB3}"/>
                </a:ext>
              </a:extLst>
            </p:cNvPr>
            <p:cNvSpPr/>
            <p:nvPr/>
          </p:nvSpPr>
          <p:spPr>
            <a:xfrm>
              <a:off x="2939992" y="2524412"/>
              <a:ext cx="24816" cy="34564"/>
            </a:xfrm>
            <a:custGeom>
              <a:avLst/>
              <a:gdLst>
                <a:gd name="connsiteX0" fmla="*/ 3917 w 24816"/>
                <a:gd name="connsiteY0" fmla="*/ 0 h 34564"/>
                <a:gd name="connsiteX1" fmla="*/ 22668 w 24816"/>
                <a:gd name="connsiteY1" fmla="*/ 3126 h 34564"/>
                <a:gd name="connsiteX2" fmla="*/ 24816 w 24816"/>
                <a:gd name="connsiteY2" fmla="*/ 5309 h 34564"/>
                <a:gd name="connsiteX3" fmla="*/ 17044 w 24816"/>
                <a:gd name="connsiteY3" fmla="*/ 23020 h 34564"/>
                <a:gd name="connsiteX4" fmla="*/ 6511 w 24816"/>
                <a:gd name="connsiteY4" fmla="*/ 34564 h 34564"/>
                <a:gd name="connsiteX5" fmla="*/ 6683 w 24816"/>
                <a:gd name="connsiteY5" fmla="*/ 13070 h 34564"/>
                <a:gd name="connsiteX6" fmla="*/ 8 w 24816"/>
                <a:gd name="connsiteY6" fmla="*/ 16328 h 34564"/>
                <a:gd name="connsiteX7" fmla="*/ 3917 w 24816"/>
                <a:gd name="connsiteY7" fmla="*/ 0 h 3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16" h="34564">
                  <a:moveTo>
                    <a:pt x="3917" y="0"/>
                  </a:moveTo>
                  <a:cubicBezTo>
                    <a:pt x="10175" y="1012"/>
                    <a:pt x="16444" y="1960"/>
                    <a:pt x="22668" y="3126"/>
                  </a:cubicBezTo>
                  <a:cubicBezTo>
                    <a:pt x="23491" y="3280"/>
                    <a:pt x="24108" y="4555"/>
                    <a:pt x="24816" y="5309"/>
                  </a:cubicBezTo>
                  <a:cubicBezTo>
                    <a:pt x="24193" y="12076"/>
                    <a:pt x="9472" y="12653"/>
                    <a:pt x="17044" y="23020"/>
                  </a:cubicBezTo>
                  <a:cubicBezTo>
                    <a:pt x="11415" y="24746"/>
                    <a:pt x="10860" y="31381"/>
                    <a:pt x="6511" y="34564"/>
                  </a:cubicBezTo>
                  <a:cubicBezTo>
                    <a:pt x="2682" y="27089"/>
                    <a:pt x="8780" y="20111"/>
                    <a:pt x="6683" y="13070"/>
                  </a:cubicBezTo>
                  <a:cubicBezTo>
                    <a:pt x="3357" y="12344"/>
                    <a:pt x="2557" y="16065"/>
                    <a:pt x="8" y="16328"/>
                  </a:cubicBezTo>
                  <a:cubicBezTo>
                    <a:pt x="-90" y="10544"/>
                    <a:pt x="716" y="4983"/>
                    <a:pt x="3917" y="0"/>
                  </a:cubicBezTo>
                  <a:close/>
                </a:path>
              </a:pathLst>
            </a:custGeom>
            <a:grpFill/>
            <a:ln w="5715" cap="flat">
              <a:noFill/>
              <a:prstDash val="solid"/>
              <a:miter/>
            </a:ln>
          </p:spPr>
          <p:txBody>
            <a:bodyPr rtlCol="0" anchor="ctr"/>
            <a:lstStyle/>
            <a:p>
              <a:endParaRPr lang="zh-CN" altLang="en-US"/>
            </a:p>
          </p:txBody>
        </p:sp>
        <p:sp>
          <p:nvSpPr>
            <p:cNvPr id="643" name="任意多边形: 形状 642">
              <a:extLst>
                <a:ext uri="{FF2B5EF4-FFF2-40B4-BE49-F238E27FC236}">
                  <a16:creationId xmlns:a16="http://schemas.microsoft.com/office/drawing/2014/main" id="{5E888B42-E675-BD72-0737-22F378AC51BF}"/>
                </a:ext>
              </a:extLst>
            </p:cNvPr>
            <p:cNvSpPr/>
            <p:nvPr/>
          </p:nvSpPr>
          <p:spPr>
            <a:xfrm>
              <a:off x="3840712" y="1705698"/>
              <a:ext cx="37730" cy="20495"/>
            </a:xfrm>
            <a:custGeom>
              <a:avLst/>
              <a:gdLst>
                <a:gd name="connsiteX0" fmla="*/ 37730 w 37730"/>
                <a:gd name="connsiteY0" fmla="*/ 5464 h 20495"/>
                <a:gd name="connsiteX1" fmla="*/ 31358 w 37730"/>
                <a:gd name="connsiteY1" fmla="*/ 16568 h 20495"/>
                <a:gd name="connsiteX2" fmla="*/ 23546 w 37730"/>
                <a:gd name="connsiteY2" fmla="*/ 16659 h 20495"/>
                <a:gd name="connsiteX3" fmla="*/ 19968 w 37730"/>
                <a:gd name="connsiteY3" fmla="*/ 13990 h 20495"/>
                <a:gd name="connsiteX4" fmla="*/ 7995 w 37730"/>
                <a:gd name="connsiteY4" fmla="*/ 15471 h 20495"/>
                <a:gd name="connsiteX5" fmla="*/ 0 w 37730"/>
                <a:gd name="connsiteY5" fmla="*/ 8475 h 20495"/>
                <a:gd name="connsiteX6" fmla="*/ 16848 w 37730"/>
                <a:gd name="connsiteY6" fmla="*/ 3812 h 20495"/>
                <a:gd name="connsiteX7" fmla="*/ 33650 w 37730"/>
                <a:gd name="connsiteY7" fmla="*/ 0 h 20495"/>
                <a:gd name="connsiteX8" fmla="*/ 37730 w 37730"/>
                <a:gd name="connsiteY8" fmla="*/ 5464 h 2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30" h="20495">
                  <a:moveTo>
                    <a:pt x="37730" y="5464"/>
                  </a:moveTo>
                  <a:cubicBezTo>
                    <a:pt x="33353" y="7887"/>
                    <a:pt x="34467" y="13470"/>
                    <a:pt x="31358" y="16568"/>
                  </a:cubicBezTo>
                  <a:cubicBezTo>
                    <a:pt x="28895" y="19020"/>
                    <a:pt x="26203" y="23974"/>
                    <a:pt x="23546" y="16659"/>
                  </a:cubicBezTo>
                  <a:cubicBezTo>
                    <a:pt x="22923" y="14939"/>
                    <a:pt x="21723" y="13750"/>
                    <a:pt x="19968" y="13990"/>
                  </a:cubicBezTo>
                  <a:cubicBezTo>
                    <a:pt x="15756" y="14562"/>
                    <a:pt x="7870" y="16945"/>
                    <a:pt x="7995" y="15471"/>
                  </a:cubicBezTo>
                  <a:cubicBezTo>
                    <a:pt x="8533" y="9207"/>
                    <a:pt x="5395" y="8561"/>
                    <a:pt x="0" y="8475"/>
                  </a:cubicBezTo>
                  <a:cubicBezTo>
                    <a:pt x="5944" y="5555"/>
                    <a:pt x="10447" y="2749"/>
                    <a:pt x="16848" y="3812"/>
                  </a:cubicBezTo>
                  <a:cubicBezTo>
                    <a:pt x="22471" y="4744"/>
                    <a:pt x="28718" y="4172"/>
                    <a:pt x="33650" y="0"/>
                  </a:cubicBezTo>
                  <a:cubicBezTo>
                    <a:pt x="36005" y="1075"/>
                    <a:pt x="37376" y="2892"/>
                    <a:pt x="37730" y="5464"/>
                  </a:cubicBezTo>
                  <a:close/>
                </a:path>
              </a:pathLst>
            </a:custGeom>
            <a:grpFill/>
            <a:ln w="5715" cap="flat">
              <a:noFill/>
              <a:prstDash val="solid"/>
              <a:miter/>
            </a:ln>
          </p:spPr>
          <p:txBody>
            <a:bodyPr rtlCol="0" anchor="ctr"/>
            <a:lstStyle/>
            <a:p>
              <a:endParaRPr lang="zh-CN" altLang="en-US"/>
            </a:p>
          </p:txBody>
        </p:sp>
        <p:sp>
          <p:nvSpPr>
            <p:cNvPr id="644" name="任意多边形: 形状 643">
              <a:extLst>
                <a:ext uri="{FF2B5EF4-FFF2-40B4-BE49-F238E27FC236}">
                  <a16:creationId xmlns:a16="http://schemas.microsoft.com/office/drawing/2014/main" id="{86C41760-5543-3D68-0E54-25F3C426377A}"/>
                </a:ext>
              </a:extLst>
            </p:cNvPr>
            <p:cNvSpPr/>
            <p:nvPr/>
          </p:nvSpPr>
          <p:spPr>
            <a:xfrm>
              <a:off x="3754201" y="2318078"/>
              <a:ext cx="22060" cy="36170"/>
            </a:xfrm>
            <a:custGeom>
              <a:avLst/>
              <a:gdLst>
                <a:gd name="connsiteX0" fmla="*/ 2500 w 22060"/>
                <a:gd name="connsiteY0" fmla="*/ 36170 h 36170"/>
                <a:gd name="connsiteX1" fmla="*/ 10164 w 22060"/>
                <a:gd name="connsiteY1" fmla="*/ 12047 h 36170"/>
                <a:gd name="connsiteX2" fmla="*/ 20811 w 22060"/>
                <a:gd name="connsiteY2" fmla="*/ 0 h 36170"/>
                <a:gd name="connsiteX3" fmla="*/ 22034 w 22060"/>
                <a:gd name="connsiteY3" fmla="*/ 19048 h 36170"/>
                <a:gd name="connsiteX4" fmla="*/ 2500 w 22060"/>
                <a:gd name="connsiteY4" fmla="*/ 36170 h 36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60" h="36170">
                  <a:moveTo>
                    <a:pt x="2500" y="36170"/>
                  </a:moveTo>
                  <a:cubicBezTo>
                    <a:pt x="-5227" y="25100"/>
                    <a:pt x="7146" y="19797"/>
                    <a:pt x="10164" y="12047"/>
                  </a:cubicBezTo>
                  <a:cubicBezTo>
                    <a:pt x="11650" y="8224"/>
                    <a:pt x="16988" y="4606"/>
                    <a:pt x="20811" y="0"/>
                  </a:cubicBezTo>
                  <a:cubicBezTo>
                    <a:pt x="26006" y="7161"/>
                    <a:pt x="12724" y="13665"/>
                    <a:pt x="22034" y="19048"/>
                  </a:cubicBezTo>
                  <a:cubicBezTo>
                    <a:pt x="16833" y="26255"/>
                    <a:pt x="10541" y="32210"/>
                    <a:pt x="2500" y="36170"/>
                  </a:cubicBezTo>
                  <a:close/>
                </a:path>
              </a:pathLst>
            </a:custGeom>
            <a:grpFill/>
            <a:ln w="5715" cap="flat">
              <a:noFill/>
              <a:prstDash val="solid"/>
              <a:miter/>
            </a:ln>
          </p:spPr>
          <p:txBody>
            <a:bodyPr rtlCol="0" anchor="ctr"/>
            <a:lstStyle/>
            <a:p>
              <a:endParaRPr lang="zh-CN" altLang="en-US"/>
            </a:p>
          </p:txBody>
        </p:sp>
        <p:sp>
          <p:nvSpPr>
            <p:cNvPr id="645" name="任意多边形: 形状 644">
              <a:extLst>
                <a:ext uri="{FF2B5EF4-FFF2-40B4-BE49-F238E27FC236}">
                  <a16:creationId xmlns:a16="http://schemas.microsoft.com/office/drawing/2014/main" id="{42C2BF5E-6170-8895-5887-30BE30770138}"/>
                </a:ext>
              </a:extLst>
            </p:cNvPr>
            <p:cNvSpPr/>
            <p:nvPr/>
          </p:nvSpPr>
          <p:spPr>
            <a:xfrm>
              <a:off x="3926180" y="1797098"/>
              <a:ext cx="20711" cy="29952"/>
            </a:xfrm>
            <a:custGeom>
              <a:avLst/>
              <a:gdLst>
                <a:gd name="connsiteX0" fmla="*/ 1000 w 20711"/>
                <a:gd name="connsiteY0" fmla="*/ 23369 h 29952"/>
                <a:gd name="connsiteX1" fmla="*/ 12196 w 20711"/>
                <a:gd name="connsiteY1" fmla="*/ 12704 h 29952"/>
                <a:gd name="connsiteX2" fmla="*/ 0 w 20711"/>
                <a:gd name="connsiteY2" fmla="*/ 2286 h 29952"/>
                <a:gd name="connsiteX3" fmla="*/ 11927 w 20711"/>
                <a:gd name="connsiteY3" fmla="*/ 0 h 29952"/>
                <a:gd name="connsiteX4" fmla="*/ 20711 w 20711"/>
                <a:gd name="connsiteY4" fmla="*/ 29952 h 29952"/>
                <a:gd name="connsiteX5" fmla="*/ 4058 w 20711"/>
                <a:gd name="connsiteY5" fmla="*/ 27655 h 29952"/>
                <a:gd name="connsiteX6" fmla="*/ 1000 w 20711"/>
                <a:gd name="connsiteY6" fmla="*/ 23369 h 29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11" h="29952">
                  <a:moveTo>
                    <a:pt x="1000" y="23369"/>
                  </a:moveTo>
                  <a:cubicBezTo>
                    <a:pt x="-2309" y="12699"/>
                    <a:pt x="9127" y="18054"/>
                    <a:pt x="12196" y="12704"/>
                  </a:cubicBezTo>
                  <a:cubicBezTo>
                    <a:pt x="9378" y="8224"/>
                    <a:pt x="869" y="9378"/>
                    <a:pt x="0" y="2286"/>
                  </a:cubicBezTo>
                  <a:cubicBezTo>
                    <a:pt x="3846" y="977"/>
                    <a:pt x="8373" y="2766"/>
                    <a:pt x="11927" y="0"/>
                  </a:cubicBezTo>
                  <a:cubicBezTo>
                    <a:pt x="17557" y="9190"/>
                    <a:pt x="19025" y="19602"/>
                    <a:pt x="20711" y="29952"/>
                  </a:cubicBezTo>
                  <a:cubicBezTo>
                    <a:pt x="17785" y="28032"/>
                    <a:pt x="8647" y="27095"/>
                    <a:pt x="4058" y="27655"/>
                  </a:cubicBezTo>
                  <a:cubicBezTo>
                    <a:pt x="1343" y="27981"/>
                    <a:pt x="1257" y="25363"/>
                    <a:pt x="1000" y="23369"/>
                  </a:cubicBezTo>
                  <a:close/>
                </a:path>
              </a:pathLst>
            </a:custGeom>
            <a:grpFill/>
            <a:ln w="5715" cap="flat">
              <a:noFill/>
              <a:prstDash val="solid"/>
              <a:miter/>
            </a:ln>
          </p:spPr>
          <p:txBody>
            <a:bodyPr rtlCol="0" anchor="ctr"/>
            <a:lstStyle/>
            <a:p>
              <a:endParaRPr lang="zh-CN" altLang="en-US"/>
            </a:p>
          </p:txBody>
        </p:sp>
        <p:sp>
          <p:nvSpPr>
            <p:cNvPr id="646" name="任意多边形: 形状 645">
              <a:extLst>
                <a:ext uri="{FF2B5EF4-FFF2-40B4-BE49-F238E27FC236}">
                  <a16:creationId xmlns:a16="http://schemas.microsoft.com/office/drawing/2014/main" id="{4227219D-A255-B8E1-64E2-F9A18FED87A5}"/>
                </a:ext>
              </a:extLst>
            </p:cNvPr>
            <p:cNvSpPr/>
            <p:nvPr/>
          </p:nvSpPr>
          <p:spPr>
            <a:xfrm>
              <a:off x="3446836" y="2526638"/>
              <a:ext cx="36522" cy="20765"/>
            </a:xfrm>
            <a:custGeom>
              <a:avLst/>
              <a:gdLst>
                <a:gd name="connsiteX0" fmla="*/ 20572 w 36522"/>
                <a:gd name="connsiteY0" fmla="*/ 17920 h 20765"/>
                <a:gd name="connsiteX1" fmla="*/ 7416 w 36522"/>
                <a:gd name="connsiteY1" fmla="*/ 17914 h 20765"/>
                <a:gd name="connsiteX2" fmla="*/ 227 w 36522"/>
                <a:gd name="connsiteY2" fmla="*/ 20766 h 20765"/>
                <a:gd name="connsiteX3" fmla="*/ 11114 w 36522"/>
                <a:gd name="connsiteY3" fmla="*/ 6524 h 20765"/>
                <a:gd name="connsiteX4" fmla="*/ 28830 w 36522"/>
                <a:gd name="connsiteY4" fmla="*/ 32 h 20765"/>
                <a:gd name="connsiteX5" fmla="*/ 36494 w 36522"/>
                <a:gd name="connsiteY5" fmla="*/ 7747 h 20765"/>
                <a:gd name="connsiteX6" fmla="*/ 36523 w 36522"/>
                <a:gd name="connsiteY6" fmla="*/ 7718 h 20765"/>
                <a:gd name="connsiteX7" fmla="*/ 26510 w 36522"/>
                <a:gd name="connsiteY7" fmla="*/ 14125 h 20765"/>
                <a:gd name="connsiteX8" fmla="*/ 20572 w 36522"/>
                <a:gd name="connsiteY8" fmla="*/ 17920 h 2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522" h="20765">
                  <a:moveTo>
                    <a:pt x="20572" y="17920"/>
                  </a:moveTo>
                  <a:cubicBezTo>
                    <a:pt x="16200" y="13348"/>
                    <a:pt x="11988" y="9507"/>
                    <a:pt x="7416" y="17914"/>
                  </a:cubicBezTo>
                  <a:cubicBezTo>
                    <a:pt x="6073" y="20383"/>
                    <a:pt x="2941" y="20583"/>
                    <a:pt x="227" y="20766"/>
                  </a:cubicBezTo>
                  <a:cubicBezTo>
                    <a:pt x="-1431" y="11902"/>
                    <a:pt x="6382" y="10616"/>
                    <a:pt x="11114" y="6524"/>
                  </a:cubicBezTo>
                  <a:cubicBezTo>
                    <a:pt x="16366" y="1981"/>
                    <a:pt x="22721" y="843"/>
                    <a:pt x="28830" y="32"/>
                  </a:cubicBezTo>
                  <a:cubicBezTo>
                    <a:pt x="32299" y="-431"/>
                    <a:pt x="34745" y="4267"/>
                    <a:pt x="36494" y="7747"/>
                  </a:cubicBezTo>
                  <a:cubicBezTo>
                    <a:pt x="36494" y="7747"/>
                    <a:pt x="36523" y="7718"/>
                    <a:pt x="36523" y="7718"/>
                  </a:cubicBezTo>
                  <a:cubicBezTo>
                    <a:pt x="33197" y="9873"/>
                    <a:pt x="29722" y="11799"/>
                    <a:pt x="26510" y="14125"/>
                  </a:cubicBezTo>
                  <a:cubicBezTo>
                    <a:pt x="25053" y="16211"/>
                    <a:pt x="23070" y="17462"/>
                    <a:pt x="20572" y="17920"/>
                  </a:cubicBezTo>
                  <a:close/>
                </a:path>
              </a:pathLst>
            </a:custGeom>
            <a:grpFill/>
            <a:ln w="5715" cap="flat">
              <a:noFill/>
              <a:prstDash val="solid"/>
              <a:miter/>
            </a:ln>
          </p:spPr>
          <p:txBody>
            <a:bodyPr rtlCol="0" anchor="ctr"/>
            <a:lstStyle/>
            <a:p>
              <a:endParaRPr lang="zh-CN" altLang="en-US"/>
            </a:p>
          </p:txBody>
        </p:sp>
        <p:sp>
          <p:nvSpPr>
            <p:cNvPr id="647" name="任意多边形: 形状 646">
              <a:extLst>
                <a:ext uri="{FF2B5EF4-FFF2-40B4-BE49-F238E27FC236}">
                  <a16:creationId xmlns:a16="http://schemas.microsoft.com/office/drawing/2014/main" id="{FB9D6265-1374-703D-D741-253BF0247840}"/>
                </a:ext>
              </a:extLst>
            </p:cNvPr>
            <p:cNvSpPr/>
            <p:nvPr/>
          </p:nvSpPr>
          <p:spPr>
            <a:xfrm>
              <a:off x="2985456" y="2353179"/>
              <a:ext cx="24220" cy="26146"/>
            </a:xfrm>
            <a:custGeom>
              <a:avLst/>
              <a:gdLst>
                <a:gd name="connsiteX0" fmla="*/ 24220 w 24220"/>
                <a:gd name="connsiteY0" fmla="*/ 183 h 26146"/>
                <a:gd name="connsiteX1" fmla="*/ 0 w 24220"/>
                <a:gd name="connsiteY1" fmla="*/ 26146 h 26146"/>
                <a:gd name="connsiteX2" fmla="*/ 10276 w 24220"/>
                <a:gd name="connsiteY2" fmla="*/ 0 h 26146"/>
                <a:gd name="connsiteX3" fmla="*/ 24220 w 24220"/>
                <a:gd name="connsiteY3" fmla="*/ 183 h 26146"/>
                <a:gd name="connsiteX4" fmla="*/ 24220 w 24220"/>
                <a:gd name="connsiteY4" fmla="*/ 183 h 26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20" h="26146">
                  <a:moveTo>
                    <a:pt x="24220" y="183"/>
                  </a:moveTo>
                  <a:cubicBezTo>
                    <a:pt x="17248" y="9864"/>
                    <a:pt x="9624" y="18934"/>
                    <a:pt x="0" y="26146"/>
                  </a:cubicBezTo>
                  <a:cubicBezTo>
                    <a:pt x="2337" y="17002"/>
                    <a:pt x="5041" y="8007"/>
                    <a:pt x="10276" y="0"/>
                  </a:cubicBezTo>
                  <a:cubicBezTo>
                    <a:pt x="14922" y="63"/>
                    <a:pt x="19574" y="120"/>
                    <a:pt x="24220" y="183"/>
                  </a:cubicBezTo>
                  <a:lnTo>
                    <a:pt x="24220" y="183"/>
                  </a:lnTo>
                  <a:close/>
                </a:path>
              </a:pathLst>
            </a:custGeom>
            <a:grpFill/>
            <a:ln w="5715" cap="flat">
              <a:noFill/>
              <a:prstDash val="solid"/>
              <a:miter/>
            </a:ln>
          </p:spPr>
          <p:txBody>
            <a:bodyPr rtlCol="0" anchor="ctr"/>
            <a:lstStyle/>
            <a:p>
              <a:endParaRPr lang="zh-CN" altLang="en-US"/>
            </a:p>
          </p:txBody>
        </p:sp>
        <p:sp>
          <p:nvSpPr>
            <p:cNvPr id="648" name="任意多边形: 形状 647">
              <a:extLst>
                <a:ext uri="{FF2B5EF4-FFF2-40B4-BE49-F238E27FC236}">
                  <a16:creationId xmlns:a16="http://schemas.microsoft.com/office/drawing/2014/main" id="{404D867A-F94C-F22D-0DA5-F0F97E2683F0}"/>
                </a:ext>
              </a:extLst>
            </p:cNvPr>
            <p:cNvSpPr/>
            <p:nvPr/>
          </p:nvSpPr>
          <p:spPr>
            <a:xfrm>
              <a:off x="3733048" y="2353613"/>
              <a:ext cx="20441" cy="19883"/>
            </a:xfrm>
            <a:custGeom>
              <a:avLst/>
              <a:gdLst>
                <a:gd name="connsiteX0" fmla="*/ 301 w 20441"/>
                <a:gd name="connsiteY0" fmla="*/ 19883 h 19883"/>
                <a:gd name="connsiteX1" fmla="*/ 3673 w 20441"/>
                <a:gd name="connsiteY1" fmla="*/ 8511 h 19883"/>
                <a:gd name="connsiteX2" fmla="*/ 8268 w 20441"/>
                <a:gd name="connsiteY2" fmla="*/ 835 h 19883"/>
                <a:gd name="connsiteX3" fmla="*/ 20441 w 20441"/>
                <a:gd name="connsiteY3" fmla="*/ 3441 h 19883"/>
                <a:gd name="connsiteX4" fmla="*/ 301 w 20441"/>
                <a:gd name="connsiteY4" fmla="*/ 19883 h 19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41" h="19883">
                  <a:moveTo>
                    <a:pt x="301" y="19883"/>
                  </a:moveTo>
                  <a:cubicBezTo>
                    <a:pt x="-1653" y="15151"/>
                    <a:pt x="6651" y="13300"/>
                    <a:pt x="3673" y="8511"/>
                  </a:cubicBezTo>
                  <a:cubicBezTo>
                    <a:pt x="21" y="2641"/>
                    <a:pt x="5342" y="2344"/>
                    <a:pt x="8268" y="835"/>
                  </a:cubicBezTo>
                  <a:cubicBezTo>
                    <a:pt x="12880" y="-1542"/>
                    <a:pt x="16549" y="1738"/>
                    <a:pt x="20441" y="3441"/>
                  </a:cubicBezTo>
                  <a:cubicBezTo>
                    <a:pt x="14972" y="10448"/>
                    <a:pt x="8274" y="15952"/>
                    <a:pt x="301" y="19883"/>
                  </a:cubicBezTo>
                  <a:close/>
                </a:path>
              </a:pathLst>
            </a:custGeom>
            <a:grpFill/>
            <a:ln w="5715" cap="flat">
              <a:noFill/>
              <a:prstDash val="solid"/>
              <a:miter/>
            </a:ln>
          </p:spPr>
          <p:txBody>
            <a:bodyPr rtlCol="0" anchor="ctr"/>
            <a:lstStyle/>
            <a:p>
              <a:endParaRPr lang="zh-CN" altLang="en-US"/>
            </a:p>
          </p:txBody>
        </p:sp>
        <p:sp>
          <p:nvSpPr>
            <p:cNvPr id="649" name="任意多边形: 形状 648">
              <a:extLst>
                <a:ext uri="{FF2B5EF4-FFF2-40B4-BE49-F238E27FC236}">
                  <a16:creationId xmlns:a16="http://schemas.microsoft.com/office/drawing/2014/main" id="{B5CEA1E8-3229-0217-F37E-CBBC1E47ED6F}"/>
                </a:ext>
              </a:extLst>
            </p:cNvPr>
            <p:cNvSpPr/>
            <p:nvPr/>
          </p:nvSpPr>
          <p:spPr>
            <a:xfrm>
              <a:off x="3877426" y="1717929"/>
              <a:ext cx="17681" cy="13797"/>
            </a:xfrm>
            <a:custGeom>
              <a:avLst/>
              <a:gdLst>
                <a:gd name="connsiteX0" fmla="*/ 17681 w 17681"/>
                <a:gd name="connsiteY0" fmla="*/ 13036 h 13797"/>
                <a:gd name="connsiteX1" fmla="*/ 33 w 17681"/>
                <a:gd name="connsiteY1" fmla="*/ 12933 h 13797"/>
                <a:gd name="connsiteX2" fmla="*/ 7280 w 17681"/>
                <a:gd name="connsiteY2" fmla="*/ 0 h 13797"/>
                <a:gd name="connsiteX3" fmla="*/ 17681 w 17681"/>
                <a:gd name="connsiteY3" fmla="*/ 13036 h 13797"/>
              </a:gdLst>
              <a:ahLst/>
              <a:cxnLst>
                <a:cxn ang="0">
                  <a:pos x="connsiteX0" y="connsiteY0"/>
                </a:cxn>
                <a:cxn ang="0">
                  <a:pos x="connsiteX1" y="connsiteY1"/>
                </a:cxn>
                <a:cxn ang="0">
                  <a:pos x="connsiteX2" y="connsiteY2"/>
                </a:cxn>
                <a:cxn ang="0">
                  <a:pos x="connsiteX3" y="connsiteY3"/>
                </a:cxn>
              </a:cxnLst>
              <a:rect l="l" t="t" r="r" b="b"/>
              <a:pathLst>
                <a:path w="17681" h="13797">
                  <a:moveTo>
                    <a:pt x="17681" y="13036"/>
                  </a:moveTo>
                  <a:cubicBezTo>
                    <a:pt x="11881" y="13745"/>
                    <a:pt x="6086" y="14362"/>
                    <a:pt x="33" y="12933"/>
                  </a:cubicBezTo>
                  <a:cubicBezTo>
                    <a:pt x="-624" y="6812"/>
                    <a:pt x="8663" y="6298"/>
                    <a:pt x="7280" y="0"/>
                  </a:cubicBezTo>
                  <a:cubicBezTo>
                    <a:pt x="11961" y="3372"/>
                    <a:pt x="15630" y="7561"/>
                    <a:pt x="17681" y="13036"/>
                  </a:cubicBezTo>
                  <a:close/>
                </a:path>
              </a:pathLst>
            </a:custGeom>
            <a:grpFill/>
            <a:ln w="5715" cap="flat">
              <a:noFill/>
              <a:prstDash val="solid"/>
              <a:miter/>
            </a:ln>
          </p:spPr>
          <p:txBody>
            <a:bodyPr rtlCol="0" anchor="ctr"/>
            <a:lstStyle/>
            <a:p>
              <a:endParaRPr lang="zh-CN" altLang="en-US"/>
            </a:p>
          </p:txBody>
        </p:sp>
        <p:sp>
          <p:nvSpPr>
            <p:cNvPr id="650" name="任意多边形: 形状 649">
              <a:extLst>
                <a:ext uri="{FF2B5EF4-FFF2-40B4-BE49-F238E27FC236}">
                  <a16:creationId xmlns:a16="http://schemas.microsoft.com/office/drawing/2014/main" id="{FAAA8921-9709-12DE-F690-51E652A49F0F}"/>
                </a:ext>
              </a:extLst>
            </p:cNvPr>
            <p:cNvSpPr/>
            <p:nvPr/>
          </p:nvSpPr>
          <p:spPr>
            <a:xfrm>
              <a:off x="3565438" y="1353489"/>
              <a:ext cx="16356" cy="6510"/>
            </a:xfrm>
            <a:custGeom>
              <a:avLst/>
              <a:gdLst>
                <a:gd name="connsiteX0" fmla="*/ 16356 w 16356"/>
                <a:gd name="connsiteY0" fmla="*/ 6509 h 6510"/>
                <a:gd name="connsiteX1" fmla="*/ 0 w 16356"/>
                <a:gd name="connsiteY1" fmla="*/ 108 h 6510"/>
                <a:gd name="connsiteX2" fmla="*/ 16356 w 16356"/>
                <a:gd name="connsiteY2" fmla="*/ 6509 h 6510"/>
              </a:gdLst>
              <a:ahLst/>
              <a:cxnLst>
                <a:cxn ang="0">
                  <a:pos x="connsiteX0" y="connsiteY0"/>
                </a:cxn>
                <a:cxn ang="0">
                  <a:pos x="connsiteX1" y="connsiteY1"/>
                </a:cxn>
                <a:cxn ang="0">
                  <a:pos x="connsiteX2" y="connsiteY2"/>
                </a:cxn>
              </a:cxnLst>
              <a:rect l="l" t="t" r="r" b="b"/>
              <a:pathLst>
                <a:path w="16356" h="6510">
                  <a:moveTo>
                    <a:pt x="16356" y="6509"/>
                  </a:moveTo>
                  <a:cubicBezTo>
                    <a:pt x="10116" y="6389"/>
                    <a:pt x="3378" y="7543"/>
                    <a:pt x="0" y="108"/>
                  </a:cubicBezTo>
                  <a:cubicBezTo>
                    <a:pt x="6544" y="-549"/>
                    <a:pt x="11904" y="1822"/>
                    <a:pt x="16356" y="6509"/>
                  </a:cubicBezTo>
                  <a:close/>
                </a:path>
              </a:pathLst>
            </a:custGeom>
            <a:grpFill/>
            <a:ln w="5715" cap="flat">
              <a:noFill/>
              <a:prstDash val="solid"/>
              <a:miter/>
            </a:ln>
          </p:spPr>
          <p:txBody>
            <a:bodyPr rtlCol="0" anchor="ctr"/>
            <a:lstStyle/>
            <a:p>
              <a:endParaRPr lang="zh-CN" altLang="en-US"/>
            </a:p>
          </p:txBody>
        </p:sp>
        <p:sp>
          <p:nvSpPr>
            <p:cNvPr id="651" name="任意多边形: 形状 650">
              <a:extLst>
                <a:ext uri="{FF2B5EF4-FFF2-40B4-BE49-F238E27FC236}">
                  <a16:creationId xmlns:a16="http://schemas.microsoft.com/office/drawing/2014/main" id="{27D08FC5-7AE6-B3DC-2688-9F7537179914}"/>
                </a:ext>
              </a:extLst>
            </p:cNvPr>
            <p:cNvSpPr/>
            <p:nvPr/>
          </p:nvSpPr>
          <p:spPr>
            <a:xfrm>
              <a:off x="3624593" y="2438887"/>
              <a:ext cx="10709" cy="6549"/>
            </a:xfrm>
            <a:custGeom>
              <a:avLst/>
              <a:gdLst>
                <a:gd name="connsiteX0" fmla="*/ 6624 w 10709"/>
                <a:gd name="connsiteY0" fmla="*/ 0 h 6549"/>
                <a:gd name="connsiteX1" fmla="*/ 10710 w 10709"/>
                <a:gd name="connsiteY1" fmla="*/ 3726 h 6549"/>
                <a:gd name="connsiteX2" fmla="*/ 6521 w 10709"/>
                <a:gd name="connsiteY2" fmla="*/ 6549 h 6549"/>
                <a:gd name="connsiteX3" fmla="*/ 0 w 10709"/>
                <a:gd name="connsiteY3" fmla="*/ 6532 h 6549"/>
                <a:gd name="connsiteX4" fmla="*/ 6624 w 10709"/>
                <a:gd name="connsiteY4" fmla="*/ 0 h 6549"/>
                <a:gd name="connsiteX5" fmla="*/ 6624 w 10709"/>
                <a:gd name="connsiteY5" fmla="*/ 0 h 6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09" h="6549">
                  <a:moveTo>
                    <a:pt x="6624" y="0"/>
                  </a:moveTo>
                  <a:cubicBezTo>
                    <a:pt x="7984" y="1240"/>
                    <a:pt x="9344" y="2480"/>
                    <a:pt x="10710" y="3726"/>
                  </a:cubicBezTo>
                  <a:cubicBezTo>
                    <a:pt x="9824" y="5423"/>
                    <a:pt x="8424" y="6355"/>
                    <a:pt x="6521" y="6549"/>
                  </a:cubicBezTo>
                  <a:cubicBezTo>
                    <a:pt x="4349" y="6544"/>
                    <a:pt x="2172" y="6538"/>
                    <a:pt x="0" y="6532"/>
                  </a:cubicBezTo>
                  <a:cubicBezTo>
                    <a:pt x="166" y="2280"/>
                    <a:pt x="2377" y="108"/>
                    <a:pt x="6624" y="0"/>
                  </a:cubicBezTo>
                  <a:lnTo>
                    <a:pt x="6624" y="0"/>
                  </a:lnTo>
                  <a:close/>
                </a:path>
              </a:pathLst>
            </a:custGeom>
            <a:grpFill/>
            <a:ln w="5715" cap="flat">
              <a:noFill/>
              <a:prstDash val="solid"/>
              <a:miter/>
            </a:ln>
          </p:spPr>
          <p:txBody>
            <a:bodyPr rtlCol="0" anchor="ctr"/>
            <a:lstStyle/>
            <a:p>
              <a:endParaRPr lang="zh-CN" altLang="en-US"/>
            </a:p>
          </p:txBody>
        </p:sp>
        <p:sp>
          <p:nvSpPr>
            <p:cNvPr id="652" name="任意多边形: 形状 651">
              <a:extLst>
                <a:ext uri="{FF2B5EF4-FFF2-40B4-BE49-F238E27FC236}">
                  <a16:creationId xmlns:a16="http://schemas.microsoft.com/office/drawing/2014/main" id="{33582E54-C0F5-13DC-59A6-940EA8C6A4DF}"/>
                </a:ext>
              </a:extLst>
            </p:cNvPr>
            <p:cNvSpPr/>
            <p:nvPr/>
          </p:nvSpPr>
          <p:spPr>
            <a:xfrm>
              <a:off x="3473340" y="2534347"/>
              <a:ext cx="10012" cy="6415"/>
            </a:xfrm>
            <a:custGeom>
              <a:avLst/>
              <a:gdLst>
                <a:gd name="connsiteX0" fmla="*/ 0 w 10012"/>
                <a:gd name="connsiteY0" fmla="*/ 6416 h 6415"/>
                <a:gd name="connsiteX1" fmla="*/ 10013 w 10012"/>
                <a:gd name="connsiteY1" fmla="*/ 9 h 6415"/>
                <a:gd name="connsiteX2" fmla="*/ 0 w 10012"/>
                <a:gd name="connsiteY2" fmla="*/ 6416 h 6415"/>
              </a:gdLst>
              <a:ahLst/>
              <a:cxnLst>
                <a:cxn ang="0">
                  <a:pos x="connsiteX0" y="connsiteY0"/>
                </a:cxn>
                <a:cxn ang="0">
                  <a:pos x="connsiteX1" y="connsiteY1"/>
                </a:cxn>
                <a:cxn ang="0">
                  <a:pos x="connsiteX2" y="connsiteY2"/>
                </a:cxn>
              </a:cxnLst>
              <a:rect l="l" t="t" r="r" b="b"/>
              <a:pathLst>
                <a:path w="10012" h="6415">
                  <a:moveTo>
                    <a:pt x="0" y="6416"/>
                  </a:moveTo>
                  <a:cubicBezTo>
                    <a:pt x="1949" y="2112"/>
                    <a:pt x="5201" y="-162"/>
                    <a:pt x="10013" y="9"/>
                  </a:cubicBezTo>
                  <a:cubicBezTo>
                    <a:pt x="7755" y="3838"/>
                    <a:pt x="4458" y="6033"/>
                    <a:pt x="0" y="6416"/>
                  </a:cubicBezTo>
                  <a:close/>
                </a:path>
              </a:pathLst>
            </a:custGeom>
            <a:grpFill/>
            <a:ln w="5715" cap="flat">
              <a:noFill/>
              <a:prstDash val="solid"/>
              <a:miter/>
            </a:ln>
          </p:spPr>
          <p:txBody>
            <a:bodyPr rtlCol="0" anchor="ctr"/>
            <a:lstStyle/>
            <a:p>
              <a:endParaRPr lang="zh-CN" altLang="en-US"/>
            </a:p>
          </p:txBody>
        </p:sp>
        <p:sp>
          <p:nvSpPr>
            <p:cNvPr id="653" name="任意多边形: 形状 652">
              <a:extLst>
                <a:ext uri="{FF2B5EF4-FFF2-40B4-BE49-F238E27FC236}">
                  <a16:creationId xmlns:a16="http://schemas.microsoft.com/office/drawing/2014/main" id="{E6A68D48-D8AB-A463-6CC4-BF1DF3CBCDF4}"/>
                </a:ext>
              </a:extLst>
            </p:cNvPr>
            <p:cNvSpPr/>
            <p:nvPr/>
          </p:nvSpPr>
          <p:spPr>
            <a:xfrm>
              <a:off x="3851646" y="1681941"/>
              <a:ext cx="6845" cy="7990"/>
            </a:xfrm>
            <a:custGeom>
              <a:avLst/>
              <a:gdLst>
                <a:gd name="connsiteX0" fmla="*/ 6845 w 6845"/>
                <a:gd name="connsiteY0" fmla="*/ 6544 h 7990"/>
                <a:gd name="connsiteX1" fmla="*/ 210 w 6845"/>
                <a:gd name="connsiteY1" fmla="*/ 0 h 7990"/>
                <a:gd name="connsiteX2" fmla="*/ 6845 w 6845"/>
                <a:gd name="connsiteY2" fmla="*/ 6544 h 7990"/>
              </a:gdLst>
              <a:ahLst/>
              <a:cxnLst>
                <a:cxn ang="0">
                  <a:pos x="connsiteX0" y="connsiteY0"/>
                </a:cxn>
                <a:cxn ang="0">
                  <a:pos x="connsiteX1" y="connsiteY1"/>
                </a:cxn>
                <a:cxn ang="0">
                  <a:pos x="connsiteX2" y="connsiteY2"/>
                </a:cxn>
              </a:cxnLst>
              <a:rect l="l" t="t" r="r" b="b"/>
              <a:pathLst>
                <a:path w="6845" h="7990">
                  <a:moveTo>
                    <a:pt x="6845" y="6544"/>
                  </a:moveTo>
                  <a:cubicBezTo>
                    <a:pt x="-1813" y="10904"/>
                    <a:pt x="199" y="4435"/>
                    <a:pt x="210" y="0"/>
                  </a:cubicBezTo>
                  <a:cubicBezTo>
                    <a:pt x="3462" y="1132"/>
                    <a:pt x="5725" y="3257"/>
                    <a:pt x="6845" y="6544"/>
                  </a:cubicBezTo>
                  <a:close/>
                </a:path>
              </a:pathLst>
            </a:custGeom>
            <a:grpFill/>
            <a:ln w="5715" cap="flat">
              <a:noFill/>
              <a:prstDash val="solid"/>
              <a:miter/>
            </a:ln>
          </p:spPr>
          <p:txBody>
            <a:bodyPr rtlCol="0" anchor="ctr"/>
            <a:lstStyle/>
            <a:p>
              <a:endParaRPr lang="zh-CN" altLang="en-US"/>
            </a:p>
          </p:txBody>
        </p:sp>
        <p:sp>
          <p:nvSpPr>
            <p:cNvPr id="654" name="任意多边形: 形状 653">
              <a:extLst>
                <a:ext uri="{FF2B5EF4-FFF2-40B4-BE49-F238E27FC236}">
                  <a16:creationId xmlns:a16="http://schemas.microsoft.com/office/drawing/2014/main" id="{C4839F03-47BE-4672-0C9E-93DC3CB80D54}"/>
                </a:ext>
              </a:extLst>
            </p:cNvPr>
            <p:cNvSpPr/>
            <p:nvPr/>
          </p:nvSpPr>
          <p:spPr>
            <a:xfrm>
              <a:off x="3707227" y="2386505"/>
              <a:ext cx="9869" cy="6977"/>
            </a:xfrm>
            <a:custGeom>
              <a:avLst/>
              <a:gdLst>
                <a:gd name="connsiteX0" fmla="*/ 0 w 9869"/>
                <a:gd name="connsiteY0" fmla="*/ 6977 h 6977"/>
                <a:gd name="connsiteX1" fmla="*/ 9870 w 9869"/>
                <a:gd name="connsiteY1" fmla="*/ 39 h 6977"/>
                <a:gd name="connsiteX2" fmla="*/ 0 w 9869"/>
                <a:gd name="connsiteY2" fmla="*/ 6977 h 6977"/>
              </a:gdLst>
              <a:ahLst/>
              <a:cxnLst>
                <a:cxn ang="0">
                  <a:pos x="connsiteX0" y="connsiteY0"/>
                </a:cxn>
                <a:cxn ang="0">
                  <a:pos x="connsiteX1" y="connsiteY1"/>
                </a:cxn>
                <a:cxn ang="0">
                  <a:pos x="connsiteX2" y="connsiteY2"/>
                </a:cxn>
              </a:cxnLst>
              <a:rect l="l" t="t" r="r" b="b"/>
              <a:pathLst>
                <a:path w="9869" h="6977">
                  <a:moveTo>
                    <a:pt x="0" y="6977"/>
                  </a:moveTo>
                  <a:cubicBezTo>
                    <a:pt x="1280" y="1805"/>
                    <a:pt x="4703" y="-321"/>
                    <a:pt x="9870" y="39"/>
                  </a:cubicBezTo>
                  <a:cubicBezTo>
                    <a:pt x="7492" y="3651"/>
                    <a:pt x="4223" y="5994"/>
                    <a:pt x="0" y="6977"/>
                  </a:cubicBezTo>
                  <a:close/>
                </a:path>
              </a:pathLst>
            </a:custGeom>
            <a:grpFill/>
            <a:ln w="5715" cap="flat">
              <a:noFill/>
              <a:prstDash val="solid"/>
              <a:miter/>
            </a:ln>
          </p:spPr>
          <p:txBody>
            <a:bodyPr rtlCol="0" anchor="ctr"/>
            <a:lstStyle/>
            <a:p>
              <a:endParaRPr lang="zh-CN" altLang="en-US"/>
            </a:p>
          </p:txBody>
        </p:sp>
        <p:sp>
          <p:nvSpPr>
            <p:cNvPr id="655" name="任意多边形: 形状 654">
              <a:extLst>
                <a:ext uri="{FF2B5EF4-FFF2-40B4-BE49-F238E27FC236}">
                  <a16:creationId xmlns:a16="http://schemas.microsoft.com/office/drawing/2014/main" id="{49AEC653-CE3B-93DD-5EC3-8CDBDB3E5F99}"/>
                </a:ext>
              </a:extLst>
            </p:cNvPr>
            <p:cNvSpPr/>
            <p:nvPr/>
          </p:nvSpPr>
          <p:spPr>
            <a:xfrm>
              <a:off x="2966948" y="2422239"/>
              <a:ext cx="3284" cy="10041"/>
            </a:xfrm>
            <a:custGeom>
              <a:avLst/>
              <a:gdLst>
                <a:gd name="connsiteX0" fmla="*/ 3124 w 3284"/>
                <a:gd name="connsiteY0" fmla="*/ 0 h 10041"/>
                <a:gd name="connsiteX1" fmla="*/ 106 w 3284"/>
                <a:gd name="connsiteY1" fmla="*/ 10041 h 10041"/>
                <a:gd name="connsiteX2" fmla="*/ 3124 w 3284"/>
                <a:gd name="connsiteY2" fmla="*/ 0 h 10041"/>
              </a:gdLst>
              <a:ahLst/>
              <a:cxnLst>
                <a:cxn ang="0">
                  <a:pos x="connsiteX0" y="connsiteY0"/>
                </a:cxn>
                <a:cxn ang="0">
                  <a:pos x="connsiteX1" y="connsiteY1"/>
                </a:cxn>
                <a:cxn ang="0">
                  <a:pos x="connsiteX2" y="connsiteY2"/>
                </a:cxn>
              </a:cxnLst>
              <a:rect l="l" t="t" r="r" b="b"/>
              <a:pathLst>
                <a:path w="3284" h="10041">
                  <a:moveTo>
                    <a:pt x="3124" y="0"/>
                  </a:moveTo>
                  <a:cubicBezTo>
                    <a:pt x="3341" y="3715"/>
                    <a:pt x="3896" y="7533"/>
                    <a:pt x="106" y="10041"/>
                  </a:cubicBezTo>
                  <a:cubicBezTo>
                    <a:pt x="-214" y="6298"/>
                    <a:pt x="26" y="2720"/>
                    <a:pt x="3124" y="0"/>
                  </a:cubicBezTo>
                  <a:close/>
                </a:path>
              </a:pathLst>
            </a:custGeom>
            <a:grpFill/>
            <a:ln w="5715" cap="flat">
              <a:noFill/>
              <a:prstDash val="solid"/>
              <a:miter/>
            </a:ln>
          </p:spPr>
          <p:txBody>
            <a:bodyPr rtlCol="0" anchor="ctr"/>
            <a:lstStyle/>
            <a:p>
              <a:endParaRPr lang="zh-CN" altLang="en-US"/>
            </a:p>
          </p:txBody>
        </p:sp>
        <p:sp>
          <p:nvSpPr>
            <p:cNvPr id="656" name="任意多边形: 形状 655">
              <a:extLst>
                <a:ext uri="{FF2B5EF4-FFF2-40B4-BE49-F238E27FC236}">
                  <a16:creationId xmlns:a16="http://schemas.microsoft.com/office/drawing/2014/main" id="{2C412DB4-E76D-B100-C4A2-76398463F518}"/>
                </a:ext>
              </a:extLst>
            </p:cNvPr>
            <p:cNvSpPr/>
            <p:nvPr/>
          </p:nvSpPr>
          <p:spPr>
            <a:xfrm>
              <a:off x="3795837" y="2314382"/>
              <a:ext cx="7064" cy="6541"/>
            </a:xfrm>
            <a:custGeom>
              <a:avLst/>
              <a:gdLst>
                <a:gd name="connsiteX0" fmla="*/ 0 w 7064"/>
                <a:gd name="connsiteY0" fmla="*/ 6542 h 6541"/>
                <a:gd name="connsiteX1" fmla="*/ 7064 w 7064"/>
                <a:gd name="connsiteY1" fmla="*/ 124 h 6541"/>
                <a:gd name="connsiteX2" fmla="*/ 0 w 7064"/>
                <a:gd name="connsiteY2" fmla="*/ 6542 h 6541"/>
              </a:gdLst>
              <a:ahLst/>
              <a:cxnLst>
                <a:cxn ang="0">
                  <a:pos x="connsiteX0" y="connsiteY0"/>
                </a:cxn>
                <a:cxn ang="0">
                  <a:pos x="connsiteX1" y="connsiteY1"/>
                </a:cxn>
                <a:cxn ang="0">
                  <a:pos x="connsiteX2" y="connsiteY2"/>
                </a:cxn>
              </a:cxnLst>
              <a:rect l="l" t="t" r="r" b="b"/>
              <a:pathLst>
                <a:path w="7064" h="6541">
                  <a:moveTo>
                    <a:pt x="0" y="6542"/>
                  </a:moveTo>
                  <a:cubicBezTo>
                    <a:pt x="-34" y="1775"/>
                    <a:pt x="2115" y="-585"/>
                    <a:pt x="7064" y="124"/>
                  </a:cubicBezTo>
                  <a:cubicBezTo>
                    <a:pt x="5773" y="3433"/>
                    <a:pt x="3224" y="5364"/>
                    <a:pt x="0" y="6542"/>
                  </a:cubicBezTo>
                  <a:close/>
                </a:path>
              </a:pathLst>
            </a:custGeom>
            <a:grpFill/>
            <a:ln w="5715" cap="flat">
              <a:noFill/>
              <a:prstDash val="solid"/>
              <a:miter/>
            </a:ln>
          </p:spPr>
          <p:txBody>
            <a:bodyPr rtlCol="0" anchor="ctr"/>
            <a:lstStyle/>
            <a:p>
              <a:endParaRPr lang="zh-CN" altLang="en-US"/>
            </a:p>
          </p:txBody>
        </p:sp>
        <p:sp>
          <p:nvSpPr>
            <p:cNvPr id="657" name="任意多边形: 形状 656">
              <a:extLst>
                <a:ext uri="{FF2B5EF4-FFF2-40B4-BE49-F238E27FC236}">
                  <a16:creationId xmlns:a16="http://schemas.microsoft.com/office/drawing/2014/main" id="{50687BBF-F3DC-FAD5-7FBC-5982C85A8A70}"/>
                </a:ext>
              </a:extLst>
            </p:cNvPr>
            <p:cNvSpPr/>
            <p:nvPr/>
          </p:nvSpPr>
          <p:spPr>
            <a:xfrm>
              <a:off x="2970020" y="2415553"/>
              <a:ext cx="3486" cy="6880"/>
            </a:xfrm>
            <a:custGeom>
              <a:avLst/>
              <a:gdLst>
                <a:gd name="connsiteX0" fmla="*/ 3487 w 3486"/>
                <a:gd name="connsiteY0" fmla="*/ 6875 h 6880"/>
                <a:gd name="connsiteX1" fmla="*/ 12 w 3486"/>
                <a:gd name="connsiteY1" fmla="*/ 6772 h 6880"/>
                <a:gd name="connsiteX2" fmla="*/ 3247 w 3486"/>
                <a:gd name="connsiteY2" fmla="*/ 0 h 6880"/>
                <a:gd name="connsiteX3" fmla="*/ 3475 w 3486"/>
                <a:gd name="connsiteY3" fmla="*/ 6881 h 6880"/>
                <a:gd name="connsiteX4" fmla="*/ 3487 w 3486"/>
                <a:gd name="connsiteY4" fmla="*/ 6875 h 6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6880">
                  <a:moveTo>
                    <a:pt x="3487" y="6875"/>
                  </a:moveTo>
                  <a:cubicBezTo>
                    <a:pt x="2326" y="6841"/>
                    <a:pt x="1172" y="6806"/>
                    <a:pt x="12" y="6772"/>
                  </a:cubicBezTo>
                  <a:cubicBezTo>
                    <a:pt x="-97" y="3949"/>
                    <a:pt x="509" y="1469"/>
                    <a:pt x="3247" y="0"/>
                  </a:cubicBezTo>
                  <a:cubicBezTo>
                    <a:pt x="3321" y="2292"/>
                    <a:pt x="3401" y="4589"/>
                    <a:pt x="3475" y="6881"/>
                  </a:cubicBezTo>
                  <a:lnTo>
                    <a:pt x="3487" y="6875"/>
                  </a:lnTo>
                  <a:close/>
                </a:path>
              </a:pathLst>
            </a:custGeom>
            <a:grpFill/>
            <a:ln w="5715" cap="flat">
              <a:noFill/>
              <a:prstDash val="solid"/>
              <a:miter/>
            </a:ln>
          </p:spPr>
          <p:txBody>
            <a:bodyPr rtlCol="0" anchor="ctr"/>
            <a:lstStyle/>
            <a:p>
              <a:endParaRPr lang="zh-CN" altLang="en-US"/>
            </a:p>
          </p:txBody>
        </p:sp>
        <p:sp>
          <p:nvSpPr>
            <p:cNvPr id="658" name="任意多边形: 形状 657">
              <a:extLst>
                <a:ext uri="{FF2B5EF4-FFF2-40B4-BE49-F238E27FC236}">
                  <a16:creationId xmlns:a16="http://schemas.microsoft.com/office/drawing/2014/main" id="{0B11E53F-A0C7-9D4C-7DF9-5836518D3AA5}"/>
                </a:ext>
              </a:extLst>
            </p:cNvPr>
            <p:cNvSpPr/>
            <p:nvPr/>
          </p:nvSpPr>
          <p:spPr>
            <a:xfrm>
              <a:off x="3644676" y="2432332"/>
              <a:ext cx="6297" cy="3948"/>
            </a:xfrm>
            <a:custGeom>
              <a:avLst/>
              <a:gdLst>
                <a:gd name="connsiteX0" fmla="*/ 0 w 6297"/>
                <a:gd name="connsiteY0" fmla="*/ 3949 h 3948"/>
                <a:gd name="connsiteX1" fmla="*/ 6298 w 6297"/>
                <a:gd name="connsiteY1" fmla="*/ 0 h 3948"/>
                <a:gd name="connsiteX2" fmla="*/ 0 w 6297"/>
                <a:gd name="connsiteY2" fmla="*/ 3949 h 3948"/>
              </a:gdLst>
              <a:ahLst/>
              <a:cxnLst>
                <a:cxn ang="0">
                  <a:pos x="connsiteX0" y="connsiteY0"/>
                </a:cxn>
                <a:cxn ang="0">
                  <a:pos x="connsiteX1" y="connsiteY1"/>
                </a:cxn>
                <a:cxn ang="0">
                  <a:pos x="connsiteX2" y="connsiteY2"/>
                </a:cxn>
              </a:cxnLst>
              <a:rect l="l" t="t" r="r" b="b"/>
              <a:pathLst>
                <a:path w="6297" h="3948">
                  <a:moveTo>
                    <a:pt x="0" y="3949"/>
                  </a:moveTo>
                  <a:cubicBezTo>
                    <a:pt x="914" y="743"/>
                    <a:pt x="3400" y="40"/>
                    <a:pt x="6298" y="0"/>
                  </a:cubicBezTo>
                  <a:cubicBezTo>
                    <a:pt x="5001" y="2589"/>
                    <a:pt x="2737" y="3652"/>
                    <a:pt x="0" y="3949"/>
                  </a:cubicBezTo>
                  <a:close/>
                </a:path>
              </a:pathLst>
            </a:custGeom>
            <a:grpFill/>
            <a:ln w="5715" cap="flat">
              <a:noFill/>
              <a:prstDash val="solid"/>
              <a:miter/>
            </a:ln>
          </p:spPr>
          <p:txBody>
            <a:bodyPr rtlCol="0" anchor="ctr"/>
            <a:lstStyle/>
            <a:p>
              <a:endParaRPr lang="zh-CN" altLang="en-US"/>
            </a:p>
          </p:txBody>
        </p:sp>
        <p:sp>
          <p:nvSpPr>
            <p:cNvPr id="659" name="任意多边形: 形状 658">
              <a:extLst>
                <a:ext uri="{FF2B5EF4-FFF2-40B4-BE49-F238E27FC236}">
                  <a16:creationId xmlns:a16="http://schemas.microsoft.com/office/drawing/2014/main" id="{433876A5-45AC-FFE0-C650-27E27E5F4DBA}"/>
                </a:ext>
              </a:extLst>
            </p:cNvPr>
            <p:cNvSpPr/>
            <p:nvPr/>
          </p:nvSpPr>
          <p:spPr>
            <a:xfrm>
              <a:off x="2936633" y="2554010"/>
              <a:ext cx="3218" cy="4400"/>
            </a:xfrm>
            <a:custGeom>
              <a:avLst/>
              <a:gdLst>
                <a:gd name="connsiteX0" fmla="*/ 692 w 3218"/>
                <a:gd name="connsiteY0" fmla="*/ 0 h 4400"/>
                <a:gd name="connsiteX1" fmla="*/ 2441 w 3218"/>
                <a:gd name="connsiteY1" fmla="*/ 4400 h 4400"/>
                <a:gd name="connsiteX2" fmla="*/ 286 w 3218"/>
                <a:gd name="connsiteY2" fmla="*/ 2657 h 4400"/>
                <a:gd name="connsiteX3" fmla="*/ 692 w 3218"/>
                <a:gd name="connsiteY3" fmla="*/ 0 h 4400"/>
              </a:gdLst>
              <a:ahLst/>
              <a:cxnLst>
                <a:cxn ang="0">
                  <a:pos x="connsiteX0" y="connsiteY0"/>
                </a:cxn>
                <a:cxn ang="0">
                  <a:pos x="connsiteX1" y="connsiteY1"/>
                </a:cxn>
                <a:cxn ang="0">
                  <a:pos x="connsiteX2" y="connsiteY2"/>
                </a:cxn>
                <a:cxn ang="0">
                  <a:pos x="connsiteX3" y="connsiteY3"/>
                </a:cxn>
              </a:cxnLst>
              <a:rect l="l" t="t" r="r" b="b"/>
              <a:pathLst>
                <a:path w="3218" h="4400">
                  <a:moveTo>
                    <a:pt x="692" y="0"/>
                  </a:moveTo>
                  <a:cubicBezTo>
                    <a:pt x="2303" y="1057"/>
                    <a:pt x="4367" y="1937"/>
                    <a:pt x="2441" y="4400"/>
                  </a:cubicBezTo>
                  <a:cubicBezTo>
                    <a:pt x="1721" y="3818"/>
                    <a:pt x="1006" y="3241"/>
                    <a:pt x="286" y="2657"/>
                  </a:cubicBezTo>
                  <a:cubicBezTo>
                    <a:pt x="-200" y="1674"/>
                    <a:pt x="-68" y="789"/>
                    <a:pt x="692" y="0"/>
                  </a:cubicBezTo>
                  <a:close/>
                </a:path>
              </a:pathLst>
            </a:custGeom>
            <a:grpFill/>
            <a:ln w="5715" cap="flat">
              <a:noFill/>
              <a:prstDash val="solid"/>
              <a:miter/>
            </a:ln>
          </p:spPr>
          <p:txBody>
            <a:bodyPr rtlCol="0" anchor="ctr"/>
            <a:lstStyle/>
            <a:p>
              <a:endParaRPr lang="zh-CN" altLang="en-US"/>
            </a:p>
          </p:txBody>
        </p:sp>
        <p:sp>
          <p:nvSpPr>
            <p:cNvPr id="660" name="任意多边形: 形状 659">
              <a:extLst>
                <a:ext uri="{FF2B5EF4-FFF2-40B4-BE49-F238E27FC236}">
                  <a16:creationId xmlns:a16="http://schemas.microsoft.com/office/drawing/2014/main" id="{EB4996AF-C017-6570-BB21-38D1D933CAA3}"/>
                </a:ext>
              </a:extLst>
            </p:cNvPr>
            <p:cNvSpPr/>
            <p:nvPr/>
          </p:nvSpPr>
          <p:spPr>
            <a:xfrm>
              <a:off x="3174389" y="1547461"/>
              <a:ext cx="3002" cy="6503"/>
            </a:xfrm>
            <a:custGeom>
              <a:avLst/>
              <a:gdLst>
                <a:gd name="connsiteX0" fmla="*/ 3000 w 3002"/>
                <a:gd name="connsiteY0" fmla="*/ 0 h 6503"/>
                <a:gd name="connsiteX1" fmla="*/ 17 w 3002"/>
                <a:gd name="connsiteY1" fmla="*/ 6504 h 6503"/>
                <a:gd name="connsiteX2" fmla="*/ 3000 w 3002"/>
                <a:gd name="connsiteY2" fmla="*/ 0 h 6503"/>
              </a:gdLst>
              <a:ahLst/>
              <a:cxnLst>
                <a:cxn ang="0">
                  <a:pos x="connsiteX0" y="connsiteY0"/>
                </a:cxn>
                <a:cxn ang="0">
                  <a:pos x="connsiteX1" y="connsiteY1"/>
                </a:cxn>
                <a:cxn ang="0">
                  <a:pos x="connsiteX2" y="connsiteY2"/>
                </a:cxn>
              </a:cxnLst>
              <a:rect l="l" t="t" r="r" b="b"/>
              <a:pathLst>
                <a:path w="3002" h="6503">
                  <a:moveTo>
                    <a:pt x="3000" y="0"/>
                  </a:moveTo>
                  <a:cubicBezTo>
                    <a:pt x="3046" y="2646"/>
                    <a:pt x="2514" y="5029"/>
                    <a:pt x="17" y="6504"/>
                  </a:cubicBezTo>
                  <a:cubicBezTo>
                    <a:pt x="-149" y="3801"/>
                    <a:pt x="897" y="1657"/>
                    <a:pt x="3000" y="0"/>
                  </a:cubicBezTo>
                  <a:close/>
                </a:path>
              </a:pathLst>
            </a:custGeom>
            <a:grpFill/>
            <a:ln w="5715" cap="flat">
              <a:noFill/>
              <a:prstDash val="solid"/>
              <a:miter/>
            </a:ln>
          </p:spPr>
          <p:txBody>
            <a:bodyPr rtlCol="0" anchor="ctr"/>
            <a:lstStyle/>
            <a:p>
              <a:endParaRPr lang="zh-CN" altLang="en-US"/>
            </a:p>
          </p:txBody>
        </p:sp>
        <p:sp>
          <p:nvSpPr>
            <p:cNvPr id="661" name="任意多边形: 形状 660">
              <a:extLst>
                <a:ext uri="{FF2B5EF4-FFF2-40B4-BE49-F238E27FC236}">
                  <a16:creationId xmlns:a16="http://schemas.microsoft.com/office/drawing/2014/main" id="{6EAB7229-81BB-203B-F7B0-6E35D749B1FC}"/>
                </a:ext>
              </a:extLst>
            </p:cNvPr>
            <p:cNvSpPr/>
            <p:nvPr/>
          </p:nvSpPr>
          <p:spPr>
            <a:xfrm>
              <a:off x="3660581" y="1412365"/>
              <a:ext cx="4045" cy="4080"/>
            </a:xfrm>
            <a:custGeom>
              <a:avLst/>
              <a:gdLst>
                <a:gd name="connsiteX0" fmla="*/ 434 w 4045"/>
                <a:gd name="connsiteY0" fmla="*/ 0 h 4080"/>
                <a:gd name="connsiteX1" fmla="*/ 4046 w 4045"/>
                <a:gd name="connsiteY1" fmla="*/ 3006 h 4080"/>
                <a:gd name="connsiteX2" fmla="*/ 2051 w 4045"/>
                <a:gd name="connsiteY2" fmla="*/ 4081 h 4080"/>
                <a:gd name="connsiteX3" fmla="*/ 17 w 4045"/>
                <a:gd name="connsiteY3" fmla="*/ 554 h 4080"/>
                <a:gd name="connsiteX4" fmla="*/ 434 w 4045"/>
                <a:gd name="connsiteY4" fmla="*/ 0 h 4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5" h="4080">
                  <a:moveTo>
                    <a:pt x="434" y="0"/>
                  </a:moveTo>
                  <a:cubicBezTo>
                    <a:pt x="2245" y="274"/>
                    <a:pt x="3451" y="1274"/>
                    <a:pt x="4046" y="3006"/>
                  </a:cubicBezTo>
                  <a:cubicBezTo>
                    <a:pt x="3383" y="3360"/>
                    <a:pt x="2720" y="3720"/>
                    <a:pt x="2051" y="4081"/>
                  </a:cubicBezTo>
                  <a:cubicBezTo>
                    <a:pt x="599" y="3355"/>
                    <a:pt x="-121" y="2200"/>
                    <a:pt x="17" y="554"/>
                  </a:cubicBezTo>
                  <a:lnTo>
                    <a:pt x="434" y="0"/>
                  </a:lnTo>
                  <a:close/>
                </a:path>
              </a:pathLst>
            </a:custGeom>
            <a:grpFill/>
            <a:ln w="5715" cap="flat">
              <a:noFill/>
              <a:prstDash val="solid"/>
              <a:miter/>
            </a:ln>
          </p:spPr>
          <p:txBody>
            <a:bodyPr rtlCol="0" anchor="ctr"/>
            <a:lstStyle/>
            <a:p>
              <a:endParaRPr lang="zh-CN" altLang="en-US"/>
            </a:p>
          </p:txBody>
        </p:sp>
        <p:sp>
          <p:nvSpPr>
            <p:cNvPr id="662" name="任意多边形: 形状 661">
              <a:extLst>
                <a:ext uri="{FF2B5EF4-FFF2-40B4-BE49-F238E27FC236}">
                  <a16:creationId xmlns:a16="http://schemas.microsoft.com/office/drawing/2014/main" id="{F4621CC5-1655-ABF4-13BB-F4887C100BE5}"/>
                </a:ext>
              </a:extLst>
            </p:cNvPr>
            <p:cNvSpPr/>
            <p:nvPr/>
          </p:nvSpPr>
          <p:spPr>
            <a:xfrm>
              <a:off x="3663747" y="1415371"/>
              <a:ext cx="4165" cy="4115"/>
            </a:xfrm>
            <a:custGeom>
              <a:avLst/>
              <a:gdLst>
                <a:gd name="connsiteX0" fmla="*/ 880 w 4165"/>
                <a:gd name="connsiteY0" fmla="*/ 0 h 4115"/>
                <a:gd name="connsiteX1" fmla="*/ 4166 w 4165"/>
                <a:gd name="connsiteY1" fmla="*/ 3366 h 4115"/>
                <a:gd name="connsiteX2" fmla="*/ 3229 w 4165"/>
                <a:gd name="connsiteY2" fmla="*/ 3966 h 4115"/>
                <a:gd name="connsiteX3" fmla="*/ 183 w 4165"/>
                <a:gd name="connsiteY3" fmla="*/ 674 h 4115"/>
                <a:gd name="connsiteX4" fmla="*/ 880 w 4165"/>
                <a:gd name="connsiteY4" fmla="*/ 0 h 4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5" h="4115">
                  <a:moveTo>
                    <a:pt x="880" y="0"/>
                  </a:moveTo>
                  <a:cubicBezTo>
                    <a:pt x="2600" y="509"/>
                    <a:pt x="3697" y="1629"/>
                    <a:pt x="4166" y="3366"/>
                  </a:cubicBezTo>
                  <a:cubicBezTo>
                    <a:pt x="4166" y="3366"/>
                    <a:pt x="3229" y="3966"/>
                    <a:pt x="3229" y="3966"/>
                  </a:cubicBezTo>
                  <a:cubicBezTo>
                    <a:pt x="360" y="4583"/>
                    <a:pt x="-400" y="3252"/>
                    <a:pt x="183" y="674"/>
                  </a:cubicBezTo>
                  <a:lnTo>
                    <a:pt x="880" y="0"/>
                  </a:lnTo>
                  <a:close/>
                </a:path>
              </a:pathLst>
            </a:custGeom>
            <a:grpFill/>
            <a:ln w="5715" cap="flat">
              <a:noFill/>
              <a:prstDash val="solid"/>
              <a:miter/>
            </a:ln>
          </p:spPr>
          <p:txBody>
            <a:bodyPr rtlCol="0" anchor="ctr"/>
            <a:lstStyle/>
            <a:p>
              <a:endParaRPr lang="zh-CN" altLang="en-US"/>
            </a:p>
          </p:txBody>
        </p:sp>
        <p:sp>
          <p:nvSpPr>
            <p:cNvPr id="663" name="任意多边形: 形状 662">
              <a:extLst>
                <a:ext uri="{FF2B5EF4-FFF2-40B4-BE49-F238E27FC236}">
                  <a16:creationId xmlns:a16="http://schemas.microsoft.com/office/drawing/2014/main" id="{9DD0E77F-BD48-145F-A07C-16FA9B5B39F0}"/>
                </a:ext>
              </a:extLst>
            </p:cNvPr>
            <p:cNvSpPr/>
            <p:nvPr/>
          </p:nvSpPr>
          <p:spPr>
            <a:xfrm>
              <a:off x="3171183" y="1556154"/>
              <a:ext cx="2937" cy="4482"/>
            </a:xfrm>
            <a:custGeom>
              <a:avLst/>
              <a:gdLst>
                <a:gd name="connsiteX0" fmla="*/ 2914 w 2937"/>
                <a:gd name="connsiteY0" fmla="*/ 4469 h 4482"/>
                <a:gd name="connsiteX1" fmla="*/ 11 w 2937"/>
                <a:gd name="connsiteY1" fmla="*/ 4481 h 4482"/>
                <a:gd name="connsiteX2" fmla="*/ 2417 w 2937"/>
                <a:gd name="connsiteY2" fmla="*/ 0 h 4482"/>
                <a:gd name="connsiteX3" fmla="*/ 2937 w 2937"/>
                <a:gd name="connsiteY3" fmla="*/ 4441 h 4482"/>
                <a:gd name="connsiteX4" fmla="*/ 2914 w 2937"/>
                <a:gd name="connsiteY4" fmla="*/ 4469 h 4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7" h="4482">
                  <a:moveTo>
                    <a:pt x="2914" y="4469"/>
                  </a:moveTo>
                  <a:cubicBezTo>
                    <a:pt x="1949" y="4481"/>
                    <a:pt x="977" y="4486"/>
                    <a:pt x="11" y="4481"/>
                  </a:cubicBezTo>
                  <a:cubicBezTo>
                    <a:pt x="-109" y="2492"/>
                    <a:pt x="743" y="1023"/>
                    <a:pt x="2417" y="0"/>
                  </a:cubicBezTo>
                  <a:cubicBezTo>
                    <a:pt x="2589" y="1480"/>
                    <a:pt x="2760" y="2960"/>
                    <a:pt x="2937" y="4441"/>
                  </a:cubicBezTo>
                  <a:lnTo>
                    <a:pt x="2914" y="4469"/>
                  </a:lnTo>
                  <a:close/>
                </a:path>
              </a:pathLst>
            </a:custGeom>
            <a:grpFill/>
            <a:ln w="5715" cap="flat">
              <a:noFill/>
              <a:prstDash val="solid"/>
              <a:miter/>
            </a:ln>
          </p:spPr>
          <p:txBody>
            <a:bodyPr rtlCol="0" anchor="ctr"/>
            <a:lstStyle/>
            <a:p>
              <a:endParaRPr lang="zh-CN" altLang="en-US"/>
            </a:p>
          </p:txBody>
        </p:sp>
        <p:sp>
          <p:nvSpPr>
            <p:cNvPr id="664" name="任意多边形: 形状 663">
              <a:extLst>
                <a:ext uri="{FF2B5EF4-FFF2-40B4-BE49-F238E27FC236}">
                  <a16:creationId xmlns:a16="http://schemas.microsoft.com/office/drawing/2014/main" id="{A068C8C9-8C15-0607-C9BB-CCE59A106F4A}"/>
                </a:ext>
              </a:extLst>
            </p:cNvPr>
            <p:cNvSpPr/>
            <p:nvPr/>
          </p:nvSpPr>
          <p:spPr>
            <a:xfrm>
              <a:off x="3542486" y="2494957"/>
              <a:ext cx="3531" cy="2788"/>
            </a:xfrm>
            <a:custGeom>
              <a:avLst/>
              <a:gdLst>
                <a:gd name="connsiteX0" fmla="*/ 0 w 3531"/>
                <a:gd name="connsiteY0" fmla="*/ 2789 h 2788"/>
                <a:gd name="connsiteX1" fmla="*/ 3532 w 3531"/>
                <a:gd name="connsiteY1" fmla="*/ 0 h 2788"/>
                <a:gd name="connsiteX2" fmla="*/ 0 w 3531"/>
                <a:gd name="connsiteY2" fmla="*/ 2789 h 2788"/>
              </a:gdLst>
              <a:ahLst/>
              <a:cxnLst>
                <a:cxn ang="0">
                  <a:pos x="connsiteX0" y="connsiteY0"/>
                </a:cxn>
                <a:cxn ang="0">
                  <a:pos x="connsiteX1" y="connsiteY1"/>
                </a:cxn>
                <a:cxn ang="0">
                  <a:pos x="connsiteX2" y="connsiteY2"/>
                </a:cxn>
              </a:cxnLst>
              <a:rect l="l" t="t" r="r" b="b"/>
              <a:pathLst>
                <a:path w="3531" h="2788">
                  <a:moveTo>
                    <a:pt x="0" y="2789"/>
                  </a:moveTo>
                  <a:cubicBezTo>
                    <a:pt x="1177" y="1857"/>
                    <a:pt x="2355" y="926"/>
                    <a:pt x="3532" y="0"/>
                  </a:cubicBezTo>
                  <a:cubicBezTo>
                    <a:pt x="2978" y="1715"/>
                    <a:pt x="1755" y="2589"/>
                    <a:pt x="0" y="2789"/>
                  </a:cubicBezTo>
                  <a:close/>
                </a:path>
              </a:pathLst>
            </a:custGeom>
            <a:grpFill/>
            <a:ln w="5715" cap="flat">
              <a:noFill/>
              <a:prstDash val="solid"/>
              <a:miter/>
            </a:ln>
          </p:spPr>
          <p:txBody>
            <a:bodyPr rtlCol="0" anchor="ctr"/>
            <a:lstStyle/>
            <a:p>
              <a:endParaRPr lang="zh-CN" altLang="en-US"/>
            </a:p>
          </p:txBody>
        </p:sp>
        <p:sp>
          <p:nvSpPr>
            <p:cNvPr id="665" name="任意多边形: 形状 664">
              <a:extLst>
                <a:ext uri="{FF2B5EF4-FFF2-40B4-BE49-F238E27FC236}">
                  <a16:creationId xmlns:a16="http://schemas.microsoft.com/office/drawing/2014/main" id="{5FCFC5CB-426E-E99F-A582-796D97A8F008}"/>
                </a:ext>
              </a:extLst>
            </p:cNvPr>
            <p:cNvSpPr/>
            <p:nvPr/>
          </p:nvSpPr>
          <p:spPr>
            <a:xfrm>
              <a:off x="3858343" y="1688479"/>
              <a:ext cx="3646" cy="3503"/>
            </a:xfrm>
            <a:custGeom>
              <a:avLst/>
              <a:gdLst>
                <a:gd name="connsiteX0" fmla="*/ 3646 w 3646"/>
                <a:gd name="connsiteY0" fmla="*/ 3503 h 3503"/>
                <a:gd name="connsiteX1" fmla="*/ 0 w 3646"/>
                <a:gd name="connsiteY1" fmla="*/ 0 h 3503"/>
                <a:gd name="connsiteX2" fmla="*/ 3646 w 3646"/>
                <a:gd name="connsiteY2" fmla="*/ 3503 h 3503"/>
              </a:gdLst>
              <a:ahLst/>
              <a:cxnLst>
                <a:cxn ang="0">
                  <a:pos x="connsiteX0" y="connsiteY0"/>
                </a:cxn>
                <a:cxn ang="0">
                  <a:pos x="connsiteX1" y="connsiteY1"/>
                </a:cxn>
                <a:cxn ang="0">
                  <a:pos x="connsiteX2" y="connsiteY2"/>
                </a:cxn>
              </a:cxnLst>
              <a:rect l="l" t="t" r="r" b="b"/>
              <a:pathLst>
                <a:path w="3646" h="3503">
                  <a:moveTo>
                    <a:pt x="3646" y="3503"/>
                  </a:moveTo>
                  <a:cubicBezTo>
                    <a:pt x="1726" y="3075"/>
                    <a:pt x="497" y="1915"/>
                    <a:pt x="0" y="0"/>
                  </a:cubicBezTo>
                  <a:cubicBezTo>
                    <a:pt x="1880" y="474"/>
                    <a:pt x="3069" y="1669"/>
                    <a:pt x="3646" y="3503"/>
                  </a:cubicBezTo>
                  <a:close/>
                </a:path>
              </a:pathLst>
            </a:custGeom>
            <a:grpFill/>
            <a:ln w="5715" cap="flat">
              <a:noFill/>
              <a:prstDash val="solid"/>
              <a:miter/>
            </a:ln>
          </p:spPr>
          <p:txBody>
            <a:bodyPr rtlCol="0" anchor="ctr"/>
            <a:lstStyle/>
            <a:p>
              <a:endParaRPr lang="zh-CN" altLang="en-US"/>
            </a:p>
          </p:txBody>
        </p:sp>
        <p:sp>
          <p:nvSpPr>
            <p:cNvPr id="666" name="任意多边形: 形状 665">
              <a:extLst>
                <a:ext uri="{FF2B5EF4-FFF2-40B4-BE49-F238E27FC236}">
                  <a16:creationId xmlns:a16="http://schemas.microsoft.com/office/drawing/2014/main" id="{3957A60F-0E5A-E496-62BC-E6ABDF1BB56F}"/>
                </a:ext>
              </a:extLst>
            </p:cNvPr>
            <p:cNvSpPr/>
            <p:nvPr/>
          </p:nvSpPr>
          <p:spPr>
            <a:xfrm>
              <a:off x="3637927" y="2438899"/>
              <a:ext cx="3200" cy="2338"/>
            </a:xfrm>
            <a:custGeom>
              <a:avLst/>
              <a:gdLst>
                <a:gd name="connsiteX0" fmla="*/ 0 w 3200"/>
                <a:gd name="connsiteY0" fmla="*/ 2337 h 2338"/>
                <a:gd name="connsiteX1" fmla="*/ 3200 w 3200"/>
                <a:gd name="connsiteY1" fmla="*/ 0 h 2338"/>
                <a:gd name="connsiteX2" fmla="*/ 0 w 3200"/>
                <a:gd name="connsiteY2" fmla="*/ 2337 h 2338"/>
              </a:gdLst>
              <a:ahLst/>
              <a:cxnLst>
                <a:cxn ang="0">
                  <a:pos x="connsiteX0" y="connsiteY0"/>
                </a:cxn>
                <a:cxn ang="0">
                  <a:pos x="connsiteX1" y="connsiteY1"/>
                </a:cxn>
                <a:cxn ang="0">
                  <a:pos x="connsiteX2" y="connsiteY2"/>
                </a:cxn>
              </a:cxnLst>
              <a:rect l="l" t="t" r="r" b="b"/>
              <a:pathLst>
                <a:path w="3200" h="2338">
                  <a:moveTo>
                    <a:pt x="0" y="2337"/>
                  </a:moveTo>
                  <a:cubicBezTo>
                    <a:pt x="1069" y="1560"/>
                    <a:pt x="2132" y="783"/>
                    <a:pt x="3200" y="0"/>
                  </a:cubicBezTo>
                  <a:cubicBezTo>
                    <a:pt x="2675" y="1532"/>
                    <a:pt x="1663" y="2378"/>
                    <a:pt x="0" y="2337"/>
                  </a:cubicBezTo>
                  <a:close/>
                </a:path>
              </a:pathLst>
            </a:custGeom>
            <a:grpFill/>
            <a:ln w="5715" cap="flat">
              <a:noFill/>
              <a:prstDash val="solid"/>
              <a:miter/>
            </a:ln>
          </p:spPr>
          <p:txBody>
            <a:bodyPr rtlCol="0" anchor="ctr"/>
            <a:lstStyle/>
            <a:p>
              <a:endParaRPr lang="zh-CN" altLang="en-US"/>
            </a:p>
          </p:txBody>
        </p:sp>
        <p:sp>
          <p:nvSpPr>
            <p:cNvPr id="667" name="任意多边形: 形状 666">
              <a:extLst>
                <a:ext uri="{FF2B5EF4-FFF2-40B4-BE49-F238E27FC236}">
                  <a16:creationId xmlns:a16="http://schemas.microsoft.com/office/drawing/2014/main" id="{79ADD5AB-1316-5736-81A5-72A4F0FE3AB5}"/>
                </a:ext>
              </a:extLst>
            </p:cNvPr>
            <p:cNvSpPr/>
            <p:nvPr/>
          </p:nvSpPr>
          <p:spPr>
            <a:xfrm>
              <a:off x="3641093" y="2435967"/>
              <a:ext cx="3874" cy="2954"/>
            </a:xfrm>
            <a:custGeom>
              <a:avLst/>
              <a:gdLst>
                <a:gd name="connsiteX0" fmla="*/ 0 w 3874"/>
                <a:gd name="connsiteY0" fmla="*/ 2955 h 2954"/>
                <a:gd name="connsiteX1" fmla="*/ 3875 w 3874"/>
                <a:gd name="connsiteY1" fmla="*/ 0 h 2954"/>
                <a:gd name="connsiteX2" fmla="*/ 0 w 3874"/>
                <a:gd name="connsiteY2" fmla="*/ 2955 h 2954"/>
              </a:gdLst>
              <a:ahLst/>
              <a:cxnLst>
                <a:cxn ang="0">
                  <a:pos x="connsiteX0" y="connsiteY0"/>
                </a:cxn>
                <a:cxn ang="0">
                  <a:pos x="connsiteX1" y="connsiteY1"/>
                </a:cxn>
                <a:cxn ang="0">
                  <a:pos x="connsiteX2" y="connsiteY2"/>
                </a:cxn>
              </a:cxnLst>
              <a:rect l="l" t="t" r="r" b="b"/>
              <a:pathLst>
                <a:path w="3874" h="2954">
                  <a:moveTo>
                    <a:pt x="0" y="2955"/>
                  </a:moveTo>
                  <a:cubicBezTo>
                    <a:pt x="737" y="1240"/>
                    <a:pt x="2006" y="229"/>
                    <a:pt x="3875" y="0"/>
                  </a:cubicBezTo>
                  <a:cubicBezTo>
                    <a:pt x="3292" y="1903"/>
                    <a:pt x="1955" y="2835"/>
                    <a:pt x="0" y="2955"/>
                  </a:cubicBezTo>
                  <a:close/>
                </a:path>
              </a:pathLst>
            </a:custGeom>
            <a:grpFill/>
            <a:ln w="5715" cap="flat">
              <a:noFill/>
              <a:prstDash val="solid"/>
              <a:miter/>
            </a:ln>
          </p:spPr>
          <p:txBody>
            <a:bodyPr rtlCol="0" anchor="ctr"/>
            <a:lstStyle/>
            <a:p>
              <a:endParaRPr lang="zh-CN" altLang="en-US"/>
            </a:p>
          </p:txBody>
        </p:sp>
        <p:sp>
          <p:nvSpPr>
            <p:cNvPr id="668" name="任意多边形: 形状 667">
              <a:extLst>
                <a:ext uri="{FF2B5EF4-FFF2-40B4-BE49-F238E27FC236}">
                  <a16:creationId xmlns:a16="http://schemas.microsoft.com/office/drawing/2014/main" id="{9E13B4BD-A789-3CC6-8715-5730CDD766F0}"/>
                </a:ext>
              </a:extLst>
            </p:cNvPr>
            <p:cNvSpPr/>
            <p:nvPr/>
          </p:nvSpPr>
          <p:spPr>
            <a:xfrm>
              <a:off x="3878208" y="1711316"/>
              <a:ext cx="3783" cy="3583"/>
            </a:xfrm>
            <a:custGeom>
              <a:avLst/>
              <a:gdLst>
                <a:gd name="connsiteX0" fmla="*/ 3783 w 3783"/>
                <a:gd name="connsiteY0" fmla="*/ 3583 h 3583"/>
                <a:gd name="connsiteX1" fmla="*/ 0 w 3783"/>
                <a:gd name="connsiteY1" fmla="*/ 0 h 3583"/>
                <a:gd name="connsiteX2" fmla="*/ 3783 w 3783"/>
                <a:gd name="connsiteY2" fmla="*/ 3583 h 3583"/>
              </a:gdLst>
              <a:ahLst/>
              <a:cxnLst>
                <a:cxn ang="0">
                  <a:pos x="connsiteX0" y="connsiteY0"/>
                </a:cxn>
                <a:cxn ang="0">
                  <a:pos x="connsiteX1" y="connsiteY1"/>
                </a:cxn>
                <a:cxn ang="0">
                  <a:pos x="connsiteX2" y="connsiteY2"/>
                </a:cxn>
              </a:cxnLst>
              <a:rect l="l" t="t" r="r" b="b"/>
              <a:pathLst>
                <a:path w="3783" h="3583">
                  <a:moveTo>
                    <a:pt x="3783" y="3583"/>
                  </a:moveTo>
                  <a:cubicBezTo>
                    <a:pt x="1726" y="3229"/>
                    <a:pt x="446" y="2057"/>
                    <a:pt x="0" y="0"/>
                  </a:cubicBezTo>
                  <a:cubicBezTo>
                    <a:pt x="1977" y="434"/>
                    <a:pt x="3075" y="1800"/>
                    <a:pt x="3783" y="3583"/>
                  </a:cubicBezTo>
                  <a:close/>
                </a:path>
              </a:pathLst>
            </a:custGeom>
            <a:grpFill/>
            <a:ln w="5715" cap="flat">
              <a:noFill/>
              <a:prstDash val="solid"/>
              <a:miter/>
            </a:ln>
          </p:spPr>
          <p:txBody>
            <a:bodyPr rtlCol="0" anchor="ctr"/>
            <a:lstStyle/>
            <a:p>
              <a:endParaRPr lang="zh-CN" altLang="en-US"/>
            </a:p>
          </p:txBody>
        </p:sp>
        <p:sp>
          <p:nvSpPr>
            <p:cNvPr id="669" name="任意多边形: 形状 668">
              <a:extLst>
                <a:ext uri="{FF2B5EF4-FFF2-40B4-BE49-F238E27FC236}">
                  <a16:creationId xmlns:a16="http://schemas.microsoft.com/office/drawing/2014/main" id="{49866AF5-A6AD-0B27-6560-32194DC2BA12}"/>
                </a:ext>
              </a:extLst>
            </p:cNvPr>
            <p:cNvSpPr/>
            <p:nvPr/>
          </p:nvSpPr>
          <p:spPr>
            <a:xfrm>
              <a:off x="2996858" y="2345264"/>
              <a:ext cx="2469" cy="4743"/>
            </a:xfrm>
            <a:custGeom>
              <a:avLst/>
              <a:gdLst>
                <a:gd name="connsiteX0" fmla="*/ 2468 w 2469"/>
                <a:gd name="connsiteY0" fmla="*/ 0 h 4743"/>
                <a:gd name="connsiteX1" fmla="*/ 5 w 2469"/>
                <a:gd name="connsiteY1" fmla="*/ 4744 h 4743"/>
                <a:gd name="connsiteX2" fmla="*/ 2468 w 2469"/>
                <a:gd name="connsiteY2" fmla="*/ 0 h 4743"/>
              </a:gdLst>
              <a:ahLst/>
              <a:cxnLst>
                <a:cxn ang="0">
                  <a:pos x="connsiteX0" y="connsiteY0"/>
                </a:cxn>
                <a:cxn ang="0">
                  <a:pos x="connsiteX1" y="connsiteY1"/>
                </a:cxn>
                <a:cxn ang="0">
                  <a:pos x="connsiteX2" y="connsiteY2"/>
                </a:cxn>
              </a:cxnLst>
              <a:rect l="l" t="t" r="r" b="b"/>
              <a:pathLst>
                <a:path w="2469" h="4743">
                  <a:moveTo>
                    <a:pt x="2468" y="0"/>
                  </a:moveTo>
                  <a:cubicBezTo>
                    <a:pt x="2497" y="2023"/>
                    <a:pt x="1731" y="3635"/>
                    <a:pt x="5" y="4744"/>
                  </a:cubicBezTo>
                  <a:cubicBezTo>
                    <a:pt x="-75" y="2692"/>
                    <a:pt x="777" y="1126"/>
                    <a:pt x="2468" y="0"/>
                  </a:cubicBezTo>
                  <a:close/>
                </a:path>
              </a:pathLst>
            </a:custGeom>
            <a:grpFill/>
            <a:ln w="5715" cap="flat">
              <a:noFill/>
              <a:prstDash val="solid"/>
              <a:miter/>
            </a:ln>
          </p:spPr>
          <p:txBody>
            <a:bodyPr rtlCol="0" anchor="ctr"/>
            <a:lstStyle/>
            <a:p>
              <a:endParaRPr lang="zh-CN" altLang="en-US"/>
            </a:p>
          </p:txBody>
        </p:sp>
        <p:sp>
          <p:nvSpPr>
            <p:cNvPr id="670" name="任意多边形: 形状 669">
              <a:extLst>
                <a:ext uri="{FF2B5EF4-FFF2-40B4-BE49-F238E27FC236}">
                  <a16:creationId xmlns:a16="http://schemas.microsoft.com/office/drawing/2014/main" id="{29942D7A-47C3-426E-51CF-A4AA549C51BF}"/>
                </a:ext>
              </a:extLst>
            </p:cNvPr>
            <p:cNvSpPr/>
            <p:nvPr/>
          </p:nvSpPr>
          <p:spPr>
            <a:xfrm>
              <a:off x="3152134" y="2004785"/>
              <a:ext cx="207625" cy="216509"/>
            </a:xfrm>
            <a:custGeom>
              <a:avLst/>
              <a:gdLst>
                <a:gd name="connsiteX0" fmla="*/ 15391 w 207625"/>
                <a:gd name="connsiteY0" fmla="*/ 111742 h 216509"/>
                <a:gd name="connsiteX1" fmla="*/ 35124 w 207625"/>
                <a:gd name="connsiteY1" fmla="*/ 105147 h 216509"/>
                <a:gd name="connsiteX2" fmla="*/ 36125 w 207625"/>
                <a:gd name="connsiteY2" fmla="*/ 103072 h 216509"/>
                <a:gd name="connsiteX3" fmla="*/ 35113 w 207625"/>
                <a:gd name="connsiteY3" fmla="*/ 101884 h 216509"/>
                <a:gd name="connsiteX4" fmla="*/ 28569 w 207625"/>
                <a:gd name="connsiteY4" fmla="*/ 95323 h 216509"/>
                <a:gd name="connsiteX5" fmla="*/ 25289 w 207625"/>
                <a:gd name="connsiteY5" fmla="*/ 92025 h 216509"/>
                <a:gd name="connsiteX6" fmla="*/ 28569 w 207625"/>
                <a:gd name="connsiteY6" fmla="*/ 85419 h 216509"/>
                <a:gd name="connsiteX7" fmla="*/ 37782 w 207625"/>
                <a:gd name="connsiteY7" fmla="*/ 77143 h 216509"/>
                <a:gd name="connsiteX8" fmla="*/ 65008 w 207625"/>
                <a:gd name="connsiteY8" fmla="*/ 85504 h 216509"/>
                <a:gd name="connsiteX9" fmla="*/ 55727 w 207625"/>
                <a:gd name="connsiteY9" fmla="*/ 93940 h 216509"/>
                <a:gd name="connsiteX10" fmla="*/ 55195 w 207625"/>
                <a:gd name="connsiteY10" fmla="*/ 95488 h 216509"/>
                <a:gd name="connsiteX11" fmla="*/ 56316 w 207625"/>
                <a:gd name="connsiteY11" fmla="*/ 92985 h 216509"/>
                <a:gd name="connsiteX12" fmla="*/ 58607 w 207625"/>
                <a:gd name="connsiteY12" fmla="*/ 83687 h 216509"/>
                <a:gd name="connsiteX13" fmla="*/ 59407 w 207625"/>
                <a:gd name="connsiteY13" fmla="*/ 74669 h 216509"/>
                <a:gd name="connsiteX14" fmla="*/ 78027 w 207625"/>
                <a:gd name="connsiteY14" fmla="*/ 57061 h 216509"/>
                <a:gd name="connsiteX15" fmla="*/ 80239 w 207625"/>
                <a:gd name="connsiteY15" fmla="*/ 36481 h 216509"/>
                <a:gd name="connsiteX16" fmla="*/ 114546 w 207625"/>
                <a:gd name="connsiteY16" fmla="*/ 21919 h 216509"/>
                <a:gd name="connsiteX17" fmla="*/ 83719 w 207625"/>
                <a:gd name="connsiteY17" fmla="*/ 13587 h 216509"/>
                <a:gd name="connsiteX18" fmla="*/ 89143 w 207625"/>
                <a:gd name="connsiteY18" fmla="*/ 9901 h 216509"/>
                <a:gd name="connsiteX19" fmla="*/ 95515 w 207625"/>
                <a:gd name="connsiteY19" fmla="*/ 8815 h 216509"/>
                <a:gd name="connsiteX20" fmla="*/ 105407 w 207625"/>
                <a:gd name="connsiteY20" fmla="*/ 6186 h 216509"/>
                <a:gd name="connsiteX21" fmla="*/ 111042 w 207625"/>
                <a:gd name="connsiteY21" fmla="*/ 3860 h 216509"/>
                <a:gd name="connsiteX22" fmla="*/ 120718 w 207625"/>
                <a:gd name="connsiteY22" fmla="*/ 356 h 216509"/>
                <a:gd name="connsiteX23" fmla="*/ 135125 w 207625"/>
                <a:gd name="connsiteY23" fmla="*/ 5163 h 216509"/>
                <a:gd name="connsiteX24" fmla="*/ 138354 w 207625"/>
                <a:gd name="connsiteY24" fmla="*/ 7123 h 216509"/>
                <a:gd name="connsiteX25" fmla="*/ 137474 w 207625"/>
                <a:gd name="connsiteY25" fmla="*/ 12621 h 216509"/>
                <a:gd name="connsiteX26" fmla="*/ 135948 w 207625"/>
                <a:gd name="connsiteY26" fmla="*/ 13541 h 216509"/>
                <a:gd name="connsiteX27" fmla="*/ 136154 w 207625"/>
                <a:gd name="connsiteY27" fmla="*/ 13975 h 216509"/>
                <a:gd name="connsiteX28" fmla="*/ 138623 w 207625"/>
                <a:gd name="connsiteY28" fmla="*/ 11541 h 216509"/>
                <a:gd name="connsiteX29" fmla="*/ 144292 w 207625"/>
                <a:gd name="connsiteY29" fmla="*/ 6797 h 216509"/>
                <a:gd name="connsiteX30" fmla="*/ 147676 w 207625"/>
                <a:gd name="connsiteY30" fmla="*/ 4917 h 216509"/>
                <a:gd name="connsiteX31" fmla="*/ 150630 w 207625"/>
                <a:gd name="connsiteY31" fmla="*/ 2797 h 216509"/>
                <a:gd name="connsiteX32" fmla="*/ 157711 w 207625"/>
                <a:gd name="connsiteY32" fmla="*/ 3928 h 216509"/>
                <a:gd name="connsiteX33" fmla="*/ 158397 w 207625"/>
                <a:gd name="connsiteY33" fmla="*/ 7357 h 216509"/>
                <a:gd name="connsiteX34" fmla="*/ 159140 w 207625"/>
                <a:gd name="connsiteY34" fmla="*/ 6163 h 216509"/>
                <a:gd name="connsiteX35" fmla="*/ 162940 w 207625"/>
                <a:gd name="connsiteY35" fmla="*/ 4706 h 216509"/>
                <a:gd name="connsiteX36" fmla="*/ 167684 w 207625"/>
                <a:gd name="connsiteY36" fmla="*/ 10649 h 216509"/>
                <a:gd name="connsiteX37" fmla="*/ 157220 w 207625"/>
                <a:gd name="connsiteY37" fmla="*/ 19873 h 216509"/>
                <a:gd name="connsiteX38" fmla="*/ 157151 w 207625"/>
                <a:gd name="connsiteY38" fmla="*/ 16278 h 216509"/>
                <a:gd name="connsiteX39" fmla="*/ 155757 w 207625"/>
                <a:gd name="connsiteY39" fmla="*/ 18690 h 216509"/>
                <a:gd name="connsiteX40" fmla="*/ 139520 w 207625"/>
                <a:gd name="connsiteY40" fmla="*/ 31143 h 216509"/>
                <a:gd name="connsiteX41" fmla="*/ 136789 w 207625"/>
                <a:gd name="connsiteY41" fmla="*/ 32206 h 216509"/>
                <a:gd name="connsiteX42" fmla="*/ 141549 w 207625"/>
                <a:gd name="connsiteY42" fmla="*/ 30766 h 216509"/>
                <a:gd name="connsiteX43" fmla="*/ 139435 w 207625"/>
                <a:gd name="connsiteY43" fmla="*/ 58672 h 216509"/>
                <a:gd name="connsiteX44" fmla="*/ 112037 w 207625"/>
                <a:gd name="connsiteY44" fmla="*/ 81350 h 216509"/>
                <a:gd name="connsiteX45" fmla="*/ 103156 w 207625"/>
                <a:gd name="connsiteY45" fmla="*/ 83510 h 216509"/>
                <a:gd name="connsiteX46" fmla="*/ 100093 w 207625"/>
                <a:gd name="connsiteY46" fmla="*/ 83584 h 216509"/>
                <a:gd name="connsiteX47" fmla="*/ 90617 w 207625"/>
                <a:gd name="connsiteY47" fmla="*/ 101529 h 216509"/>
                <a:gd name="connsiteX48" fmla="*/ 127433 w 207625"/>
                <a:gd name="connsiteY48" fmla="*/ 78286 h 216509"/>
                <a:gd name="connsiteX49" fmla="*/ 166518 w 207625"/>
                <a:gd name="connsiteY49" fmla="*/ 76160 h 216509"/>
                <a:gd name="connsiteX50" fmla="*/ 184554 w 207625"/>
                <a:gd name="connsiteY50" fmla="*/ 84521 h 216509"/>
                <a:gd name="connsiteX51" fmla="*/ 187018 w 207625"/>
                <a:gd name="connsiteY51" fmla="*/ 87036 h 216509"/>
                <a:gd name="connsiteX52" fmla="*/ 200779 w 207625"/>
                <a:gd name="connsiteY52" fmla="*/ 90573 h 216509"/>
                <a:gd name="connsiteX53" fmla="*/ 204688 w 207625"/>
                <a:gd name="connsiteY53" fmla="*/ 101118 h 216509"/>
                <a:gd name="connsiteX54" fmla="*/ 201694 w 207625"/>
                <a:gd name="connsiteY54" fmla="*/ 104101 h 216509"/>
                <a:gd name="connsiteX55" fmla="*/ 198756 w 207625"/>
                <a:gd name="connsiteY55" fmla="*/ 107090 h 216509"/>
                <a:gd name="connsiteX56" fmla="*/ 193316 w 207625"/>
                <a:gd name="connsiteY56" fmla="*/ 110039 h 216509"/>
                <a:gd name="connsiteX57" fmla="*/ 185595 w 207625"/>
                <a:gd name="connsiteY57" fmla="*/ 112290 h 216509"/>
                <a:gd name="connsiteX58" fmla="*/ 183760 w 207625"/>
                <a:gd name="connsiteY58" fmla="*/ 113016 h 216509"/>
                <a:gd name="connsiteX59" fmla="*/ 180011 w 207625"/>
                <a:gd name="connsiteY59" fmla="*/ 113239 h 216509"/>
                <a:gd name="connsiteX60" fmla="*/ 175319 w 207625"/>
                <a:gd name="connsiteY60" fmla="*/ 111262 h 216509"/>
                <a:gd name="connsiteX61" fmla="*/ 174039 w 207625"/>
                <a:gd name="connsiteY61" fmla="*/ 110805 h 216509"/>
                <a:gd name="connsiteX62" fmla="*/ 173645 w 207625"/>
                <a:gd name="connsiteY62" fmla="*/ 112188 h 216509"/>
                <a:gd name="connsiteX63" fmla="*/ 174713 w 207625"/>
                <a:gd name="connsiteY63" fmla="*/ 113274 h 216509"/>
                <a:gd name="connsiteX64" fmla="*/ 175090 w 207625"/>
                <a:gd name="connsiteY64" fmla="*/ 114999 h 216509"/>
                <a:gd name="connsiteX65" fmla="*/ 175239 w 207625"/>
                <a:gd name="connsiteY65" fmla="*/ 118937 h 216509"/>
                <a:gd name="connsiteX66" fmla="*/ 168701 w 207625"/>
                <a:gd name="connsiteY66" fmla="*/ 132847 h 216509"/>
                <a:gd name="connsiteX67" fmla="*/ 172324 w 207625"/>
                <a:gd name="connsiteY67" fmla="*/ 145249 h 216509"/>
                <a:gd name="connsiteX68" fmla="*/ 183120 w 207625"/>
                <a:gd name="connsiteY68" fmla="*/ 163074 h 216509"/>
                <a:gd name="connsiteX69" fmla="*/ 172004 w 207625"/>
                <a:gd name="connsiteY69" fmla="*/ 173904 h 216509"/>
                <a:gd name="connsiteX70" fmla="*/ 135891 w 207625"/>
                <a:gd name="connsiteY70" fmla="*/ 183665 h 216509"/>
                <a:gd name="connsiteX71" fmla="*/ 123210 w 207625"/>
                <a:gd name="connsiteY71" fmla="*/ 198867 h 216509"/>
                <a:gd name="connsiteX72" fmla="*/ 111391 w 207625"/>
                <a:gd name="connsiteY72" fmla="*/ 215761 h 216509"/>
                <a:gd name="connsiteX73" fmla="*/ 95686 w 207625"/>
                <a:gd name="connsiteY73" fmla="*/ 202245 h 216509"/>
                <a:gd name="connsiteX74" fmla="*/ 58122 w 207625"/>
                <a:gd name="connsiteY74" fmla="*/ 210406 h 216509"/>
                <a:gd name="connsiteX75" fmla="*/ 58122 w 207625"/>
                <a:gd name="connsiteY75" fmla="*/ 210406 h 216509"/>
                <a:gd name="connsiteX76" fmla="*/ 63071 w 207625"/>
                <a:gd name="connsiteY76" fmla="*/ 182739 h 216509"/>
                <a:gd name="connsiteX77" fmla="*/ 63351 w 207625"/>
                <a:gd name="connsiteY77" fmla="*/ 169155 h 216509"/>
                <a:gd name="connsiteX78" fmla="*/ 66191 w 207625"/>
                <a:gd name="connsiteY78" fmla="*/ 165800 h 216509"/>
                <a:gd name="connsiteX79" fmla="*/ 83919 w 207625"/>
                <a:gd name="connsiteY79" fmla="*/ 151610 h 216509"/>
                <a:gd name="connsiteX80" fmla="*/ 69872 w 207625"/>
                <a:gd name="connsiteY80" fmla="*/ 143746 h 216509"/>
                <a:gd name="connsiteX81" fmla="*/ 51041 w 207625"/>
                <a:gd name="connsiteY81" fmla="*/ 155799 h 216509"/>
                <a:gd name="connsiteX82" fmla="*/ 49080 w 207625"/>
                <a:gd name="connsiteY82" fmla="*/ 159616 h 216509"/>
                <a:gd name="connsiteX83" fmla="*/ 40777 w 207625"/>
                <a:gd name="connsiteY83" fmla="*/ 169601 h 216509"/>
                <a:gd name="connsiteX84" fmla="*/ 37062 w 207625"/>
                <a:gd name="connsiteY84" fmla="*/ 171829 h 216509"/>
                <a:gd name="connsiteX85" fmla="*/ 33204 w 207625"/>
                <a:gd name="connsiteY85" fmla="*/ 170092 h 216509"/>
                <a:gd name="connsiteX86" fmla="*/ 27106 w 207625"/>
                <a:gd name="connsiteY86" fmla="*/ 165497 h 216509"/>
                <a:gd name="connsiteX87" fmla="*/ 26192 w 207625"/>
                <a:gd name="connsiteY87" fmla="*/ 166555 h 216509"/>
                <a:gd name="connsiteX88" fmla="*/ 22180 w 207625"/>
                <a:gd name="connsiteY88" fmla="*/ 172029 h 216509"/>
                <a:gd name="connsiteX89" fmla="*/ 18648 w 207625"/>
                <a:gd name="connsiteY89" fmla="*/ 170938 h 216509"/>
                <a:gd name="connsiteX90" fmla="*/ 15448 w 207625"/>
                <a:gd name="connsiteY90" fmla="*/ 144414 h 216509"/>
                <a:gd name="connsiteX91" fmla="*/ 6229 w 207625"/>
                <a:gd name="connsiteY91" fmla="*/ 132047 h 216509"/>
                <a:gd name="connsiteX92" fmla="*/ 8784 w 207625"/>
                <a:gd name="connsiteY92" fmla="*/ 124875 h 216509"/>
                <a:gd name="connsiteX93" fmla="*/ 8773 w 207625"/>
                <a:gd name="connsiteY93" fmla="*/ 124892 h 216509"/>
                <a:gd name="connsiteX94" fmla="*/ 6298 w 207625"/>
                <a:gd name="connsiteY94" fmla="*/ 119469 h 216509"/>
                <a:gd name="connsiteX95" fmla="*/ 0 w 207625"/>
                <a:gd name="connsiteY95" fmla="*/ 116594 h 216509"/>
                <a:gd name="connsiteX96" fmla="*/ 15368 w 207625"/>
                <a:gd name="connsiteY96" fmla="*/ 111719 h 216509"/>
                <a:gd name="connsiteX97" fmla="*/ 15391 w 207625"/>
                <a:gd name="connsiteY97" fmla="*/ 111742 h 216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207625" h="216509">
                  <a:moveTo>
                    <a:pt x="15391" y="111742"/>
                  </a:moveTo>
                  <a:cubicBezTo>
                    <a:pt x="21048" y="106787"/>
                    <a:pt x="28569" y="107421"/>
                    <a:pt x="35124" y="105147"/>
                  </a:cubicBezTo>
                  <a:cubicBezTo>
                    <a:pt x="36719" y="105067"/>
                    <a:pt x="37016" y="104404"/>
                    <a:pt x="36125" y="103072"/>
                  </a:cubicBezTo>
                  <a:cubicBezTo>
                    <a:pt x="35622" y="102324"/>
                    <a:pt x="35347" y="101884"/>
                    <a:pt x="35113" y="101884"/>
                  </a:cubicBezTo>
                  <a:cubicBezTo>
                    <a:pt x="32930" y="99695"/>
                    <a:pt x="30752" y="97506"/>
                    <a:pt x="28569" y="95323"/>
                  </a:cubicBezTo>
                  <a:cubicBezTo>
                    <a:pt x="25603" y="96088"/>
                    <a:pt x="24386" y="95117"/>
                    <a:pt x="25289" y="92025"/>
                  </a:cubicBezTo>
                  <a:cubicBezTo>
                    <a:pt x="27918" y="90585"/>
                    <a:pt x="28484" y="88122"/>
                    <a:pt x="28569" y="85419"/>
                  </a:cubicBezTo>
                  <a:cubicBezTo>
                    <a:pt x="26169" y="76560"/>
                    <a:pt x="31815" y="76795"/>
                    <a:pt x="37782" y="77143"/>
                  </a:cubicBezTo>
                  <a:cubicBezTo>
                    <a:pt x="47663" y="77721"/>
                    <a:pt x="55738" y="83487"/>
                    <a:pt x="65008" y="85504"/>
                  </a:cubicBezTo>
                  <a:cubicBezTo>
                    <a:pt x="64191" y="91865"/>
                    <a:pt x="56847" y="89368"/>
                    <a:pt x="55727" y="93940"/>
                  </a:cubicBezTo>
                  <a:cubicBezTo>
                    <a:pt x="54584" y="94208"/>
                    <a:pt x="54361" y="94785"/>
                    <a:pt x="55195" y="95488"/>
                  </a:cubicBezTo>
                  <a:cubicBezTo>
                    <a:pt x="55075" y="94505"/>
                    <a:pt x="55424" y="93705"/>
                    <a:pt x="56316" y="92985"/>
                  </a:cubicBezTo>
                  <a:cubicBezTo>
                    <a:pt x="65288" y="87916"/>
                    <a:pt x="65545" y="87442"/>
                    <a:pt x="58607" y="83687"/>
                  </a:cubicBezTo>
                  <a:cubicBezTo>
                    <a:pt x="50949" y="79544"/>
                    <a:pt x="56590" y="76869"/>
                    <a:pt x="59407" y="74669"/>
                  </a:cubicBezTo>
                  <a:cubicBezTo>
                    <a:pt x="66231" y="69331"/>
                    <a:pt x="71792" y="62536"/>
                    <a:pt x="78027" y="57061"/>
                  </a:cubicBezTo>
                  <a:cubicBezTo>
                    <a:pt x="86799" y="49357"/>
                    <a:pt x="84153" y="43808"/>
                    <a:pt x="80239" y="36481"/>
                  </a:cubicBezTo>
                  <a:cubicBezTo>
                    <a:pt x="87628" y="24022"/>
                    <a:pt x="101887" y="26680"/>
                    <a:pt x="114546" y="21919"/>
                  </a:cubicBezTo>
                  <a:cubicBezTo>
                    <a:pt x="103962" y="15718"/>
                    <a:pt x="89514" y="30063"/>
                    <a:pt x="83719" y="13587"/>
                  </a:cubicBezTo>
                  <a:cubicBezTo>
                    <a:pt x="84936" y="11478"/>
                    <a:pt x="86914" y="10506"/>
                    <a:pt x="89143" y="9901"/>
                  </a:cubicBezTo>
                  <a:cubicBezTo>
                    <a:pt x="91240" y="9386"/>
                    <a:pt x="93383" y="9118"/>
                    <a:pt x="95515" y="8815"/>
                  </a:cubicBezTo>
                  <a:cubicBezTo>
                    <a:pt x="98881" y="8220"/>
                    <a:pt x="102161" y="7266"/>
                    <a:pt x="105407" y="6186"/>
                  </a:cubicBezTo>
                  <a:cubicBezTo>
                    <a:pt x="107299" y="5449"/>
                    <a:pt x="109191" y="4700"/>
                    <a:pt x="111042" y="3860"/>
                  </a:cubicBezTo>
                  <a:cubicBezTo>
                    <a:pt x="114169" y="2408"/>
                    <a:pt x="117300" y="985"/>
                    <a:pt x="120718" y="356"/>
                  </a:cubicBezTo>
                  <a:cubicBezTo>
                    <a:pt x="126604" y="-1318"/>
                    <a:pt x="130371" y="3351"/>
                    <a:pt x="135125" y="5163"/>
                  </a:cubicBezTo>
                  <a:cubicBezTo>
                    <a:pt x="136474" y="5386"/>
                    <a:pt x="137554" y="6020"/>
                    <a:pt x="138354" y="7123"/>
                  </a:cubicBezTo>
                  <a:cubicBezTo>
                    <a:pt x="139115" y="9198"/>
                    <a:pt x="138834" y="11072"/>
                    <a:pt x="137474" y="12621"/>
                  </a:cubicBezTo>
                  <a:cubicBezTo>
                    <a:pt x="137097" y="13095"/>
                    <a:pt x="136486" y="13512"/>
                    <a:pt x="135948" y="13541"/>
                  </a:cubicBezTo>
                  <a:cubicBezTo>
                    <a:pt x="136148" y="13347"/>
                    <a:pt x="136074" y="13964"/>
                    <a:pt x="136154" y="13975"/>
                  </a:cubicBezTo>
                  <a:cubicBezTo>
                    <a:pt x="136714" y="12912"/>
                    <a:pt x="137829" y="12449"/>
                    <a:pt x="138623" y="11541"/>
                  </a:cubicBezTo>
                  <a:cubicBezTo>
                    <a:pt x="140520" y="9866"/>
                    <a:pt x="142412" y="8346"/>
                    <a:pt x="144292" y="6797"/>
                  </a:cubicBezTo>
                  <a:cubicBezTo>
                    <a:pt x="145327" y="5992"/>
                    <a:pt x="146464" y="5374"/>
                    <a:pt x="147676" y="4917"/>
                  </a:cubicBezTo>
                  <a:cubicBezTo>
                    <a:pt x="148927" y="4614"/>
                    <a:pt x="149933" y="3946"/>
                    <a:pt x="150630" y="2797"/>
                  </a:cubicBezTo>
                  <a:cubicBezTo>
                    <a:pt x="153328" y="1122"/>
                    <a:pt x="155671" y="1620"/>
                    <a:pt x="157711" y="3928"/>
                  </a:cubicBezTo>
                  <a:cubicBezTo>
                    <a:pt x="158283" y="5043"/>
                    <a:pt x="157665" y="6814"/>
                    <a:pt x="158397" y="7357"/>
                  </a:cubicBezTo>
                  <a:cubicBezTo>
                    <a:pt x="160123" y="8649"/>
                    <a:pt x="157865" y="7963"/>
                    <a:pt x="159140" y="6163"/>
                  </a:cubicBezTo>
                  <a:cubicBezTo>
                    <a:pt x="160254" y="5266"/>
                    <a:pt x="161517" y="4791"/>
                    <a:pt x="162940" y="4706"/>
                  </a:cubicBezTo>
                  <a:cubicBezTo>
                    <a:pt x="166375" y="5208"/>
                    <a:pt x="167764" y="7335"/>
                    <a:pt x="167684" y="10649"/>
                  </a:cubicBezTo>
                  <a:cubicBezTo>
                    <a:pt x="166135" y="15919"/>
                    <a:pt x="166118" y="22959"/>
                    <a:pt x="157220" y="19873"/>
                  </a:cubicBezTo>
                  <a:cubicBezTo>
                    <a:pt x="156265" y="18707"/>
                    <a:pt x="156557" y="17496"/>
                    <a:pt x="157151" y="16278"/>
                  </a:cubicBezTo>
                  <a:cubicBezTo>
                    <a:pt x="155517" y="16393"/>
                    <a:pt x="156831" y="18227"/>
                    <a:pt x="155757" y="18690"/>
                  </a:cubicBezTo>
                  <a:cubicBezTo>
                    <a:pt x="152676" y="25925"/>
                    <a:pt x="146224" y="28732"/>
                    <a:pt x="139520" y="31143"/>
                  </a:cubicBezTo>
                  <a:cubicBezTo>
                    <a:pt x="138806" y="32063"/>
                    <a:pt x="137886" y="32423"/>
                    <a:pt x="136789" y="32206"/>
                  </a:cubicBezTo>
                  <a:cubicBezTo>
                    <a:pt x="138600" y="32509"/>
                    <a:pt x="139817" y="30840"/>
                    <a:pt x="141549" y="30766"/>
                  </a:cubicBezTo>
                  <a:cubicBezTo>
                    <a:pt x="146567" y="35807"/>
                    <a:pt x="145978" y="54706"/>
                    <a:pt x="139435" y="58672"/>
                  </a:cubicBezTo>
                  <a:cubicBezTo>
                    <a:pt x="129079" y="64947"/>
                    <a:pt x="119306" y="71440"/>
                    <a:pt x="112037" y="81350"/>
                  </a:cubicBezTo>
                  <a:cubicBezTo>
                    <a:pt x="109997" y="84127"/>
                    <a:pt x="106602" y="84761"/>
                    <a:pt x="103156" y="83510"/>
                  </a:cubicBezTo>
                  <a:cubicBezTo>
                    <a:pt x="102167" y="86516"/>
                    <a:pt x="100464" y="75635"/>
                    <a:pt x="100093" y="83584"/>
                  </a:cubicBezTo>
                  <a:cubicBezTo>
                    <a:pt x="99738" y="91196"/>
                    <a:pt x="93943" y="95591"/>
                    <a:pt x="90617" y="101529"/>
                  </a:cubicBezTo>
                  <a:cubicBezTo>
                    <a:pt x="103836" y="95111"/>
                    <a:pt x="117089" y="89573"/>
                    <a:pt x="127433" y="78286"/>
                  </a:cubicBezTo>
                  <a:cubicBezTo>
                    <a:pt x="135074" y="69948"/>
                    <a:pt x="157363" y="69285"/>
                    <a:pt x="166518" y="76160"/>
                  </a:cubicBezTo>
                  <a:cubicBezTo>
                    <a:pt x="172159" y="80389"/>
                    <a:pt x="181234" y="76315"/>
                    <a:pt x="184554" y="84521"/>
                  </a:cubicBezTo>
                  <a:cubicBezTo>
                    <a:pt x="183869" y="86670"/>
                    <a:pt x="184149" y="88036"/>
                    <a:pt x="187018" y="87036"/>
                  </a:cubicBezTo>
                  <a:cubicBezTo>
                    <a:pt x="191492" y="88756"/>
                    <a:pt x="195619" y="90551"/>
                    <a:pt x="200779" y="90573"/>
                  </a:cubicBezTo>
                  <a:cubicBezTo>
                    <a:pt x="209340" y="90608"/>
                    <a:pt x="208929" y="95511"/>
                    <a:pt x="204688" y="101118"/>
                  </a:cubicBezTo>
                  <a:cubicBezTo>
                    <a:pt x="203751" y="102158"/>
                    <a:pt x="202722" y="103141"/>
                    <a:pt x="201694" y="104101"/>
                  </a:cubicBezTo>
                  <a:cubicBezTo>
                    <a:pt x="200768" y="105141"/>
                    <a:pt x="199768" y="106118"/>
                    <a:pt x="198756" y="107090"/>
                  </a:cubicBezTo>
                  <a:cubicBezTo>
                    <a:pt x="197213" y="108576"/>
                    <a:pt x="195436" y="109627"/>
                    <a:pt x="193316" y="110039"/>
                  </a:cubicBezTo>
                  <a:cubicBezTo>
                    <a:pt x="190618" y="110353"/>
                    <a:pt x="188012" y="111010"/>
                    <a:pt x="185595" y="112290"/>
                  </a:cubicBezTo>
                  <a:cubicBezTo>
                    <a:pt x="184989" y="112548"/>
                    <a:pt x="184360" y="112771"/>
                    <a:pt x="183760" y="113016"/>
                  </a:cubicBezTo>
                  <a:cubicBezTo>
                    <a:pt x="182531" y="113336"/>
                    <a:pt x="181268" y="113382"/>
                    <a:pt x="180011" y="113239"/>
                  </a:cubicBezTo>
                  <a:cubicBezTo>
                    <a:pt x="178331" y="112851"/>
                    <a:pt x="176748" y="112170"/>
                    <a:pt x="175319" y="111262"/>
                  </a:cubicBezTo>
                  <a:cubicBezTo>
                    <a:pt x="173307" y="110530"/>
                    <a:pt x="175988" y="109804"/>
                    <a:pt x="174039" y="110805"/>
                  </a:cubicBezTo>
                  <a:cubicBezTo>
                    <a:pt x="173593" y="111033"/>
                    <a:pt x="173462" y="111496"/>
                    <a:pt x="173645" y="112188"/>
                  </a:cubicBezTo>
                  <a:cubicBezTo>
                    <a:pt x="173833" y="112879"/>
                    <a:pt x="174176" y="113222"/>
                    <a:pt x="174713" y="113274"/>
                  </a:cubicBezTo>
                  <a:cubicBezTo>
                    <a:pt x="174736" y="113325"/>
                    <a:pt x="175056" y="114931"/>
                    <a:pt x="175090" y="114999"/>
                  </a:cubicBezTo>
                  <a:cubicBezTo>
                    <a:pt x="175199" y="116337"/>
                    <a:pt x="175222" y="117611"/>
                    <a:pt x="175239" y="118937"/>
                  </a:cubicBezTo>
                  <a:cubicBezTo>
                    <a:pt x="176433" y="125252"/>
                    <a:pt x="172473" y="128590"/>
                    <a:pt x="168701" y="132847"/>
                  </a:cubicBezTo>
                  <a:cubicBezTo>
                    <a:pt x="164763" y="137299"/>
                    <a:pt x="159100" y="145037"/>
                    <a:pt x="172324" y="145249"/>
                  </a:cubicBezTo>
                  <a:cubicBezTo>
                    <a:pt x="185898" y="145466"/>
                    <a:pt x="173302" y="160948"/>
                    <a:pt x="183120" y="163074"/>
                  </a:cubicBezTo>
                  <a:cubicBezTo>
                    <a:pt x="181703" y="169029"/>
                    <a:pt x="177479" y="172309"/>
                    <a:pt x="172004" y="173904"/>
                  </a:cubicBezTo>
                  <a:cubicBezTo>
                    <a:pt x="160060" y="177390"/>
                    <a:pt x="147458" y="177762"/>
                    <a:pt x="135891" y="183665"/>
                  </a:cubicBezTo>
                  <a:cubicBezTo>
                    <a:pt x="128822" y="187271"/>
                    <a:pt x="124170" y="190906"/>
                    <a:pt x="123210" y="198867"/>
                  </a:cubicBezTo>
                  <a:cubicBezTo>
                    <a:pt x="122290" y="206508"/>
                    <a:pt x="117495" y="211634"/>
                    <a:pt x="111391" y="215761"/>
                  </a:cubicBezTo>
                  <a:cubicBezTo>
                    <a:pt x="97372" y="217932"/>
                    <a:pt x="95206" y="215944"/>
                    <a:pt x="95686" y="202245"/>
                  </a:cubicBezTo>
                  <a:cubicBezTo>
                    <a:pt x="83610" y="206171"/>
                    <a:pt x="74501" y="223459"/>
                    <a:pt x="58122" y="210406"/>
                  </a:cubicBezTo>
                  <a:lnTo>
                    <a:pt x="58122" y="210406"/>
                  </a:lnTo>
                  <a:cubicBezTo>
                    <a:pt x="57064" y="200782"/>
                    <a:pt x="49126" y="190392"/>
                    <a:pt x="63071" y="182739"/>
                  </a:cubicBezTo>
                  <a:cubicBezTo>
                    <a:pt x="67100" y="180528"/>
                    <a:pt x="61728" y="173801"/>
                    <a:pt x="63351" y="169155"/>
                  </a:cubicBezTo>
                  <a:cubicBezTo>
                    <a:pt x="63837" y="167646"/>
                    <a:pt x="64814" y="166555"/>
                    <a:pt x="66191" y="165800"/>
                  </a:cubicBezTo>
                  <a:cubicBezTo>
                    <a:pt x="73501" y="163983"/>
                    <a:pt x="78656" y="159302"/>
                    <a:pt x="83919" y="151610"/>
                  </a:cubicBezTo>
                  <a:cubicBezTo>
                    <a:pt x="70146" y="157622"/>
                    <a:pt x="65980" y="153644"/>
                    <a:pt x="69872" y="143746"/>
                  </a:cubicBezTo>
                  <a:cubicBezTo>
                    <a:pt x="69820" y="153427"/>
                    <a:pt x="56184" y="148958"/>
                    <a:pt x="51041" y="155799"/>
                  </a:cubicBezTo>
                  <a:cubicBezTo>
                    <a:pt x="50503" y="157142"/>
                    <a:pt x="49829" y="158393"/>
                    <a:pt x="49080" y="159616"/>
                  </a:cubicBezTo>
                  <a:cubicBezTo>
                    <a:pt x="46509" y="163108"/>
                    <a:pt x="43651" y="166360"/>
                    <a:pt x="40777" y="169601"/>
                  </a:cubicBezTo>
                  <a:cubicBezTo>
                    <a:pt x="39708" y="170618"/>
                    <a:pt x="38468" y="171349"/>
                    <a:pt x="37062" y="171829"/>
                  </a:cubicBezTo>
                  <a:cubicBezTo>
                    <a:pt x="35524" y="171801"/>
                    <a:pt x="34233" y="171241"/>
                    <a:pt x="33204" y="170092"/>
                  </a:cubicBezTo>
                  <a:cubicBezTo>
                    <a:pt x="31472" y="168035"/>
                    <a:pt x="29724" y="166006"/>
                    <a:pt x="27106" y="165497"/>
                  </a:cubicBezTo>
                  <a:cubicBezTo>
                    <a:pt x="25683" y="164246"/>
                    <a:pt x="25369" y="164600"/>
                    <a:pt x="26192" y="166555"/>
                  </a:cubicBezTo>
                  <a:cubicBezTo>
                    <a:pt x="25689" y="169063"/>
                    <a:pt x="24289" y="170801"/>
                    <a:pt x="22180" y="172029"/>
                  </a:cubicBezTo>
                  <a:cubicBezTo>
                    <a:pt x="20757" y="172412"/>
                    <a:pt x="19591" y="172047"/>
                    <a:pt x="18648" y="170938"/>
                  </a:cubicBezTo>
                  <a:cubicBezTo>
                    <a:pt x="16654" y="162211"/>
                    <a:pt x="12773" y="153707"/>
                    <a:pt x="15448" y="144414"/>
                  </a:cubicBezTo>
                  <a:cubicBezTo>
                    <a:pt x="9601" y="142740"/>
                    <a:pt x="16345" y="132773"/>
                    <a:pt x="6229" y="132047"/>
                  </a:cubicBezTo>
                  <a:cubicBezTo>
                    <a:pt x="817" y="131659"/>
                    <a:pt x="5664" y="126772"/>
                    <a:pt x="8784" y="124875"/>
                  </a:cubicBezTo>
                  <a:lnTo>
                    <a:pt x="8773" y="124892"/>
                  </a:lnTo>
                  <a:cubicBezTo>
                    <a:pt x="7984" y="123046"/>
                    <a:pt x="7601" y="120806"/>
                    <a:pt x="6298" y="119469"/>
                  </a:cubicBezTo>
                  <a:cubicBezTo>
                    <a:pt x="5035" y="118177"/>
                    <a:pt x="2823" y="117811"/>
                    <a:pt x="0" y="116594"/>
                  </a:cubicBezTo>
                  <a:cubicBezTo>
                    <a:pt x="4755" y="111119"/>
                    <a:pt x="9104" y="108536"/>
                    <a:pt x="15368" y="111719"/>
                  </a:cubicBezTo>
                  <a:lnTo>
                    <a:pt x="15391" y="111742"/>
                  </a:lnTo>
                  <a:close/>
                </a:path>
              </a:pathLst>
            </a:custGeom>
            <a:grpFill/>
            <a:ln w="5715" cap="flat">
              <a:noFill/>
              <a:prstDash val="solid"/>
              <a:miter/>
            </a:ln>
          </p:spPr>
          <p:txBody>
            <a:bodyPr rtlCol="0" anchor="ctr"/>
            <a:lstStyle/>
            <a:p>
              <a:endParaRPr lang="zh-CN" altLang="en-US"/>
            </a:p>
          </p:txBody>
        </p:sp>
        <p:sp>
          <p:nvSpPr>
            <p:cNvPr id="671" name="任意多边形: 形状 670">
              <a:extLst>
                <a:ext uri="{FF2B5EF4-FFF2-40B4-BE49-F238E27FC236}">
                  <a16:creationId xmlns:a16="http://schemas.microsoft.com/office/drawing/2014/main" id="{45E2D07A-2259-A037-0E00-2C4B47836816}"/>
                </a:ext>
              </a:extLst>
            </p:cNvPr>
            <p:cNvSpPr/>
            <p:nvPr/>
          </p:nvSpPr>
          <p:spPr>
            <a:xfrm>
              <a:off x="2995570" y="2319870"/>
              <a:ext cx="302475" cy="228516"/>
            </a:xfrm>
            <a:custGeom>
              <a:avLst/>
              <a:gdLst>
                <a:gd name="connsiteX0" fmla="*/ 973 w 302475"/>
                <a:gd name="connsiteY0" fmla="*/ 221002 h 228516"/>
                <a:gd name="connsiteX1" fmla="*/ 16290 w 302475"/>
                <a:gd name="connsiteY1" fmla="*/ 207846 h 228516"/>
                <a:gd name="connsiteX2" fmla="*/ 26485 w 302475"/>
                <a:gd name="connsiteY2" fmla="*/ 199022 h 228516"/>
                <a:gd name="connsiteX3" fmla="*/ 28263 w 302475"/>
                <a:gd name="connsiteY3" fmla="*/ 193890 h 228516"/>
                <a:gd name="connsiteX4" fmla="*/ 23679 w 302475"/>
                <a:gd name="connsiteY4" fmla="*/ 190283 h 228516"/>
                <a:gd name="connsiteX5" fmla="*/ 14141 w 302475"/>
                <a:gd name="connsiteY5" fmla="*/ 192472 h 228516"/>
                <a:gd name="connsiteX6" fmla="*/ 10792 w 302475"/>
                <a:gd name="connsiteY6" fmla="*/ 188078 h 228516"/>
                <a:gd name="connsiteX7" fmla="*/ 13369 w 302475"/>
                <a:gd name="connsiteY7" fmla="*/ 182808 h 228516"/>
                <a:gd name="connsiteX8" fmla="*/ 23948 w 302475"/>
                <a:gd name="connsiteY8" fmla="*/ 181483 h 228516"/>
                <a:gd name="connsiteX9" fmla="*/ 40413 w 302475"/>
                <a:gd name="connsiteY9" fmla="*/ 174933 h 228516"/>
                <a:gd name="connsiteX10" fmla="*/ 40418 w 302475"/>
                <a:gd name="connsiteY10" fmla="*/ 174933 h 228516"/>
                <a:gd name="connsiteX11" fmla="*/ 60135 w 302475"/>
                <a:gd name="connsiteY11" fmla="*/ 151890 h 228516"/>
                <a:gd name="connsiteX12" fmla="*/ 79875 w 302475"/>
                <a:gd name="connsiteY12" fmla="*/ 135397 h 228516"/>
                <a:gd name="connsiteX13" fmla="*/ 79755 w 302475"/>
                <a:gd name="connsiteY13" fmla="*/ 140615 h 228516"/>
                <a:gd name="connsiteX14" fmla="*/ 91248 w 302475"/>
                <a:gd name="connsiteY14" fmla="*/ 134694 h 228516"/>
                <a:gd name="connsiteX15" fmla="*/ 96940 w 302475"/>
                <a:gd name="connsiteY15" fmla="*/ 130790 h 228516"/>
                <a:gd name="connsiteX16" fmla="*/ 102460 w 302475"/>
                <a:gd name="connsiteY16" fmla="*/ 121572 h 228516"/>
                <a:gd name="connsiteX17" fmla="*/ 103649 w 302475"/>
                <a:gd name="connsiteY17" fmla="*/ 117606 h 228516"/>
                <a:gd name="connsiteX18" fmla="*/ 130110 w 302475"/>
                <a:gd name="connsiteY18" fmla="*/ 107153 h 228516"/>
                <a:gd name="connsiteX19" fmla="*/ 132493 w 302475"/>
                <a:gd name="connsiteY19" fmla="*/ 109136 h 228516"/>
                <a:gd name="connsiteX20" fmla="*/ 132504 w 302475"/>
                <a:gd name="connsiteY20" fmla="*/ 109153 h 228516"/>
                <a:gd name="connsiteX21" fmla="*/ 154358 w 302475"/>
                <a:gd name="connsiteY21" fmla="*/ 92826 h 228516"/>
                <a:gd name="connsiteX22" fmla="*/ 158302 w 302475"/>
                <a:gd name="connsiteY22" fmla="*/ 107605 h 228516"/>
                <a:gd name="connsiteX23" fmla="*/ 178173 w 302475"/>
                <a:gd name="connsiteY23" fmla="*/ 79344 h 228516"/>
                <a:gd name="connsiteX24" fmla="*/ 200673 w 302475"/>
                <a:gd name="connsiteY24" fmla="*/ 68468 h 228516"/>
                <a:gd name="connsiteX25" fmla="*/ 223298 w 302475"/>
                <a:gd name="connsiteY25" fmla="*/ 59347 h 228516"/>
                <a:gd name="connsiteX26" fmla="*/ 201730 w 302475"/>
                <a:gd name="connsiteY26" fmla="*/ 58587 h 228516"/>
                <a:gd name="connsiteX27" fmla="*/ 184505 w 302475"/>
                <a:gd name="connsiteY27" fmla="*/ 63576 h 228516"/>
                <a:gd name="connsiteX28" fmla="*/ 168674 w 302475"/>
                <a:gd name="connsiteY28" fmla="*/ 69669 h 228516"/>
                <a:gd name="connsiteX29" fmla="*/ 181162 w 302475"/>
                <a:gd name="connsiteY29" fmla="*/ 54215 h 228516"/>
                <a:gd name="connsiteX30" fmla="*/ 182899 w 302475"/>
                <a:gd name="connsiteY30" fmla="*/ 49820 h 228516"/>
                <a:gd name="connsiteX31" fmla="*/ 181522 w 302475"/>
                <a:gd name="connsiteY31" fmla="*/ 53655 h 228516"/>
                <a:gd name="connsiteX32" fmla="*/ 168097 w 302475"/>
                <a:gd name="connsiteY32" fmla="*/ 65828 h 228516"/>
                <a:gd name="connsiteX33" fmla="*/ 168686 w 302475"/>
                <a:gd name="connsiteY33" fmla="*/ 69674 h 228516"/>
                <a:gd name="connsiteX34" fmla="*/ 165177 w 302475"/>
                <a:gd name="connsiteY34" fmla="*/ 80527 h 228516"/>
                <a:gd name="connsiteX35" fmla="*/ 156993 w 302475"/>
                <a:gd name="connsiteY35" fmla="*/ 77241 h 228516"/>
                <a:gd name="connsiteX36" fmla="*/ 153564 w 302475"/>
                <a:gd name="connsiteY36" fmla="*/ 69549 h 228516"/>
                <a:gd name="connsiteX37" fmla="*/ 148472 w 302475"/>
                <a:gd name="connsiteY37" fmla="*/ 72675 h 228516"/>
                <a:gd name="connsiteX38" fmla="*/ 144454 w 302475"/>
                <a:gd name="connsiteY38" fmla="*/ 60513 h 228516"/>
                <a:gd name="connsiteX39" fmla="*/ 163377 w 302475"/>
                <a:gd name="connsiteY39" fmla="*/ 34944 h 228516"/>
                <a:gd name="connsiteX40" fmla="*/ 176230 w 302475"/>
                <a:gd name="connsiteY40" fmla="*/ 31595 h 228516"/>
                <a:gd name="connsiteX41" fmla="*/ 196118 w 302475"/>
                <a:gd name="connsiteY41" fmla="*/ 30955 h 228516"/>
                <a:gd name="connsiteX42" fmla="*/ 213286 w 302475"/>
                <a:gd name="connsiteY42" fmla="*/ 21102 h 228516"/>
                <a:gd name="connsiteX43" fmla="*/ 214749 w 302475"/>
                <a:gd name="connsiteY43" fmla="*/ 20365 h 228516"/>
                <a:gd name="connsiteX44" fmla="*/ 234225 w 302475"/>
                <a:gd name="connsiteY44" fmla="*/ 21651 h 228516"/>
                <a:gd name="connsiteX45" fmla="*/ 235466 w 302475"/>
                <a:gd name="connsiteY45" fmla="*/ 21560 h 228516"/>
                <a:gd name="connsiteX46" fmla="*/ 252696 w 302475"/>
                <a:gd name="connsiteY46" fmla="*/ 4089 h 228516"/>
                <a:gd name="connsiteX47" fmla="*/ 263155 w 302475"/>
                <a:gd name="connsiteY47" fmla="*/ 1534 h 228516"/>
                <a:gd name="connsiteX48" fmla="*/ 289907 w 302475"/>
                <a:gd name="connsiteY48" fmla="*/ 980 h 228516"/>
                <a:gd name="connsiteX49" fmla="*/ 301788 w 302475"/>
                <a:gd name="connsiteY49" fmla="*/ 11998 h 228516"/>
                <a:gd name="connsiteX50" fmla="*/ 297548 w 302475"/>
                <a:gd name="connsiteY50" fmla="*/ 13507 h 228516"/>
                <a:gd name="connsiteX51" fmla="*/ 272247 w 302475"/>
                <a:gd name="connsiteY51" fmla="*/ 36527 h 228516"/>
                <a:gd name="connsiteX52" fmla="*/ 286295 w 302475"/>
                <a:gd name="connsiteY52" fmla="*/ 34733 h 228516"/>
                <a:gd name="connsiteX53" fmla="*/ 294867 w 302475"/>
                <a:gd name="connsiteY53" fmla="*/ 50249 h 228516"/>
                <a:gd name="connsiteX54" fmla="*/ 295353 w 302475"/>
                <a:gd name="connsiteY54" fmla="*/ 54712 h 228516"/>
                <a:gd name="connsiteX55" fmla="*/ 277968 w 302475"/>
                <a:gd name="connsiteY55" fmla="*/ 71440 h 228516"/>
                <a:gd name="connsiteX56" fmla="*/ 260240 w 302475"/>
                <a:gd name="connsiteY56" fmla="*/ 72337 h 228516"/>
                <a:gd name="connsiteX57" fmla="*/ 263903 w 302475"/>
                <a:gd name="connsiteY57" fmla="*/ 56993 h 228516"/>
                <a:gd name="connsiteX58" fmla="*/ 253554 w 302475"/>
                <a:gd name="connsiteY58" fmla="*/ 64125 h 228516"/>
                <a:gd name="connsiteX59" fmla="*/ 232665 w 302475"/>
                <a:gd name="connsiteY59" fmla="*/ 80253 h 228516"/>
                <a:gd name="connsiteX60" fmla="*/ 225539 w 302475"/>
                <a:gd name="connsiteY60" fmla="*/ 101004 h 228516"/>
                <a:gd name="connsiteX61" fmla="*/ 220772 w 302475"/>
                <a:gd name="connsiteY61" fmla="*/ 104376 h 228516"/>
                <a:gd name="connsiteX62" fmla="*/ 215635 w 302475"/>
                <a:gd name="connsiteY62" fmla="*/ 103638 h 228516"/>
                <a:gd name="connsiteX63" fmla="*/ 211571 w 302475"/>
                <a:gd name="connsiteY63" fmla="*/ 104450 h 228516"/>
                <a:gd name="connsiteX64" fmla="*/ 207034 w 302475"/>
                <a:gd name="connsiteY64" fmla="*/ 100244 h 228516"/>
                <a:gd name="connsiteX65" fmla="*/ 210045 w 302475"/>
                <a:gd name="connsiteY65" fmla="*/ 89465 h 228516"/>
                <a:gd name="connsiteX66" fmla="*/ 189694 w 302475"/>
                <a:gd name="connsiteY66" fmla="*/ 93866 h 228516"/>
                <a:gd name="connsiteX67" fmla="*/ 209234 w 302475"/>
                <a:gd name="connsiteY67" fmla="*/ 103667 h 228516"/>
                <a:gd name="connsiteX68" fmla="*/ 211337 w 302475"/>
                <a:gd name="connsiteY68" fmla="*/ 114874 h 228516"/>
                <a:gd name="connsiteX69" fmla="*/ 160571 w 302475"/>
                <a:gd name="connsiteY69" fmla="*/ 156622 h 228516"/>
                <a:gd name="connsiteX70" fmla="*/ 144357 w 302475"/>
                <a:gd name="connsiteY70" fmla="*/ 149759 h 228516"/>
                <a:gd name="connsiteX71" fmla="*/ 125463 w 302475"/>
                <a:gd name="connsiteY71" fmla="*/ 150479 h 228516"/>
                <a:gd name="connsiteX72" fmla="*/ 111256 w 302475"/>
                <a:gd name="connsiteY72" fmla="*/ 157039 h 228516"/>
                <a:gd name="connsiteX73" fmla="*/ 115999 w 302475"/>
                <a:gd name="connsiteY73" fmla="*/ 138848 h 228516"/>
                <a:gd name="connsiteX74" fmla="*/ 117051 w 302475"/>
                <a:gd name="connsiteY74" fmla="*/ 137660 h 228516"/>
                <a:gd name="connsiteX75" fmla="*/ 121611 w 302475"/>
                <a:gd name="connsiteY75" fmla="*/ 133522 h 228516"/>
                <a:gd name="connsiteX76" fmla="*/ 117337 w 302475"/>
                <a:gd name="connsiteY76" fmla="*/ 131876 h 228516"/>
                <a:gd name="connsiteX77" fmla="*/ 116594 w 302475"/>
                <a:gd name="connsiteY77" fmla="*/ 138329 h 228516"/>
                <a:gd name="connsiteX78" fmla="*/ 79160 w 302475"/>
                <a:gd name="connsiteY78" fmla="*/ 169984 h 228516"/>
                <a:gd name="connsiteX79" fmla="*/ 76149 w 302475"/>
                <a:gd name="connsiteY79" fmla="*/ 170367 h 228516"/>
                <a:gd name="connsiteX80" fmla="*/ 77143 w 302475"/>
                <a:gd name="connsiteY80" fmla="*/ 171395 h 228516"/>
                <a:gd name="connsiteX81" fmla="*/ 80755 w 302475"/>
                <a:gd name="connsiteY81" fmla="*/ 169372 h 228516"/>
                <a:gd name="connsiteX82" fmla="*/ 92894 w 302475"/>
                <a:gd name="connsiteY82" fmla="*/ 165618 h 228516"/>
                <a:gd name="connsiteX83" fmla="*/ 103649 w 302475"/>
                <a:gd name="connsiteY83" fmla="*/ 166743 h 228516"/>
                <a:gd name="connsiteX84" fmla="*/ 96585 w 302475"/>
                <a:gd name="connsiteY84" fmla="*/ 176528 h 228516"/>
                <a:gd name="connsiteX85" fmla="*/ 95654 w 302475"/>
                <a:gd name="connsiteY85" fmla="*/ 176230 h 228516"/>
                <a:gd name="connsiteX86" fmla="*/ 97031 w 302475"/>
                <a:gd name="connsiteY86" fmla="*/ 176699 h 228516"/>
                <a:gd name="connsiteX87" fmla="*/ 100112 w 302475"/>
                <a:gd name="connsiteY87" fmla="*/ 182591 h 228516"/>
                <a:gd name="connsiteX88" fmla="*/ 81629 w 302475"/>
                <a:gd name="connsiteY88" fmla="*/ 189301 h 228516"/>
                <a:gd name="connsiteX89" fmla="*/ 78069 w 302475"/>
                <a:gd name="connsiteY89" fmla="*/ 184986 h 228516"/>
                <a:gd name="connsiteX90" fmla="*/ 77132 w 302475"/>
                <a:gd name="connsiteY90" fmla="*/ 184111 h 228516"/>
                <a:gd name="connsiteX91" fmla="*/ 80766 w 302475"/>
                <a:gd name="connsiteY91" fmla="*/ 189626 h 228516"/>
                <a:gd name="connsiteX92" fmla="*/ 77326 w 302475"/>
                <a:gd name="connsiteY92" fmla="*/ 194473 h 228516"/>
                <a:gd name="connsiteX93" fmla="*/ 57026 w 302475"/>
                <a:gd name="connsiteY93" fmla="*/ 199976 h 228516"/>
                <a:gd name="connsiteX94" fmla="*/ 53454 w 302475"/>
                <a:gd name="connsiteY94" fmla="*/ 202205 h 228516"/>
                <a:gd name="connsiteX95" fmla="*/ 44579 w 302475"/>
                <a:gd name="connsiteY95" fmla="*/ 215270 h 228516"/>
                <a:gd name="connsiteX96" fmla="*/ 43430 w 302475"/>
                <a:gd name="connsiteY96" fmla="*/ 219127 h 228516"/>
                <a:gd name="connsiteX97" fmla="*/ 40287 w 302475"/>
                <a:gd name="connsiteY97" fmla="*/ 221825 h 228516"/>
                <a:gd name="connsiteX98" fmla="*/ 38647 w 302475"/>
                <a:gd name="connsiteY98" fmla="*/ 223053 h 228516"/>
                <a:gd name="connsiteX99" fmla="*/ 33566 w 302475"/>
                <a:gd name="connsiteY99" fmla="*/ 226460 h 228516"/>
                <a:gd name="connsiteX100" fmla="*/ 24011 w 302475"/>
                <a:gd name="connsiteY100" fmla="*/ 227585 h 228516"/>
                <a:gd name="connsiteX101" fmla="*/ 15867 w 302475"/>
                <a:gd name="connsiteY101" fmla="*/ 223328 h 228516"/>
                <a:gd name="connsiteX102" fmla="*/ 7534 w 302475"/>
                <a:gd name="connsiteY102" fmla="*/ 227562 h 228516"/>
                <a:gd name="connsiteX103" fmla="*/ 5511 w 302475"/>
                <a:gd name="connsiteY103" fmla="*/ 227482 h 228516"/>
                <a:gd name="connsiteX104" fmla="*/ 265 w 302475"/>
                <a:gd name="connsiteY104" fmla="*/ 224654 h 228516"/>
                <a:gd name="connsiteX105" fmla="*/ 973 w 302475"/>
                <a:gd name="connsiteY105" fmla="*/ 221002 h 228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02475" h="228516">
                  <a:moveTo>
                    <a:pt x="973" y="221002"/>
                  </a:moveTo>
                  <a:cubicBezTo>
                    <a:pt x="9557" y="220619"/>
                    <a:pt x="12049" y="213395"/>
                    <a:pt x="16290" y="207846"/>
                  </a:cubicBezTo>
                  <a:cubicBezTo>
                    <a:pt x="18930" y="204394"/>
                    <a:pt x="18130" y="196616"/>
                    <a:pt x="26485" y="199022"/>
                  </a:cubicBezTo>
                  <a:cubicBezTo>
                    <a:pt x="28183" y="199513"/>
                    <a:pt x="29360" y="196221"/>
                    <a:pt x="28263" y="193890"/>
                  </a:cubicBezTo>
                  <a:cubicBezTo>
                    <a:pt x="27354" y="191952"/>
                    <a:pt x="26451" y="189735"/>
                    <a:pt x="23679" y="190283"/>
                  </a:cubicBezTo>
                  <a:cubicBezTo>
                    <a:pt x="20479" y="190918"/>
                    <a:pt x="17364" y="192118"/>
                    <a:pt x="14141" y="192472"/>
                  </a:cubicBezTo>
                  <a:cubicBezTo>
                    <a:pt x="11260" y="192787"/>
                    <a:pt x="11043" y="190226"/>
                    <a:pt x="10792" y="188078"/>
                  </a:cubicBezTo>
                  <a:cubicBezTo>
                    <a:pt x="10397" y="185660"/>
                    <a:pt x="6974" y="181322"/>
                    <a:pt x="13369" y="182808"/>
                  </a:cubicBezTo>
                  <a:cubicBezTo>
                    <a:pt x="17313" y="183723"/>
                    <a:pt x="20342" y="181042"/>
                    <a:pt x="23948" y="181483"/>
                  </a:cubicBezTo>
                  <a:cubicBezTo>
                    <a:pt x="33006" y="188278"/>
                    <a:pt x="35772" y="179254"/>
                    <a:pt x="40413" y="174933"/>
                  </a:cubicBezTo>
                  <a:lnTo>
                    <a:pt x="40418" y="174933"/>
                  </a:lnTo>
                  <a:cubicBezTo>
                    <a:pt x="53774" y="175567"/>
                    <a:pt x="63187" y="164566"/>
                    <a:pt x="60135" y="151890"/>
                  </a:cubicBezTo>
                  <a:cubicBezTo>
                    <a:pt x="64547" y="143798"/>
                    <a:pt x="65101" y="131088"/>
                    <a:pt x="79875" y="135397"/>
                  </a:cubicBezTo>
                  <a:cubicBezTo>
                    <a:pt x="79686" y="137271"/>
                    <a:pt x="77817" y="141095"/>
                    <a:pt x="79755" y="140615"/>
                  </a:cubicBezTo>
                  <a:cubicBezTo>
                    <a:pt x="83750" y="139626"/>
                    <a:pt x="90036" y="141506"/>
                    <a:pt x="91248" y="134694"/>
                  </a:cubicBezTo>
                  <a:cubicBezTo>
                    <a:pt x="91813" y="131510"/>
                    <a:pt x="93528" y="130459"/>
                    <a:pt x="96940" y="130790"/>
                  </a:cubicBezTo>
                  <a:cubicBezTo>
                    <a:pt x="104735" y="131551"/>
                    <a:pt x="107232" y="128642"/>
                    <a:pt x="102460" y="121572"/>
                  </a:cubicBezTo>
                  <a:cubicBezTo>
                    <a:pt x="101289" y="119840"/>
                    <a:pt x="102420" y="117674"/>
                    <a:pt x="103649" y="117606"/>
                  </a:cubicBezTo>
                  <a:cubicBezTo>
                    <a:pt x="113702" y="117051"/>
                    <a:pt x="120268" y="107908"/>
                    <a:pt x="130110" y="107153"/>
                  </a:cubicBezTo>
                  <a:cubicBezTo>
                    <a:pt x="130847" y="107096"/>
                    <a:pt x="131693" y="108439"/>
                    <a:pt x="132493" y="109136"/>
                  </a:cubicBezTo>
                  <a:lnTo>
                    <a:pt x="132504" y="109153"/>
                  </a:lnTo>
                  <a:cubicBezTo>
                    <a:pt x="147203" y="115394"/>
                    <a:pt x="149021" y="102358"/>
                    <a:pt x="154358" y="92826"/>
                  </a:cubicBezTo>
                  <a:cubicBezTo>
                    <a:pt x="158176" y="97952"/>
                    <a:pt x="153152" y="103450"/>
                    <a:pt x="158302" y="107605"/>
                  </a:cubicBezTo>
                  <a:cubicBezTo>
                    <a:pt x="162942" y="96832"/>
                    <a:pt x="174349" y="91934"/>
                    <a:pt x="178173" y="79344"/>
                  </a:cubicBezTo>
                  <a:cubicBezTo>
                    <a:pt x="180390" y="72035"/>
                    <a:pt x="192695" y="66925"/>
                    <a:pt x="200673" y="68468"/>
                  </a:cubicBezTo>
                  <a:cubicBezTo>
                    <a:pt x="211211" y="70509"/>
                    <a:pt x="217000" y="66502"/>
                    <a:pt x="223298" y="59347"/>
                  </a:cubicBezTo>
                  <a:cubicBezTo>
                    <a:pt x="215829" y="62073"/>
                    <a:pt x="208851" y="60730"/>
                    <a:pt x="201730" y="58587"/>
                  </a:cubicBezTo>
                  <a:cubicBezTo>
                    <a:pt x="195238" y="56633"/>
                    <a:pt x="188951" y="57067"/>
                    <a:pt x="184505" y="63576"/>
                  </a:cubicBezTo>
                  <a:cubicBezTo>
                    <a:pt x="180704" y="69137"/>
                    <a:pt x="174989" y="70331"/>
                    <a:pt x="168674" y="69669"/>
                  </a:cubicBezTo>
                  <a:cubicBezTo>
                    <a:pt x="171343" y="63302"/>
                    <a:pt x="179933" y="61725"/>
                    <a:pt x="181162" y="54215"/>
                  </a:cubicBezTo>
                  <a:cubicBezTo>
                    <a:pt x="181739" y="52758"/>
                    <a:pt x="183859" y="51895"/>
                    <a:pt x="182899" y="49820"/>
                  </a:cubicBezTo>
                  <a:cubicBezTo>
                    <a:pt x="183356" y="51392"/>
                    <a:pt x="182493" y="52501"/>
                    <a:pt x="181522" y="53655"/>
                  </a:cubicBezTo>
                  <a:cubicBezTo>
                    <a:pt x="177790" y="58564"/>
                    <a:pt x="175938" y="64931"/>
                    <a:pt x="168097" y="65828"/>
                  </a:cubicBezTo>
                  <a:cubicBezTo>
                    <a:pt x="164205" y="66274"/>
                    <a:pt x="168000" y="68377"/>
                    <a:pt x="168686" y="69674"/>
                  </a:cubicBezTo>
                  <a:cubicBezTo>
                    <a:pt x="167257" y="73195"/>
                    <a:pt x="164782" y="76286"/>
                    <a:pt x="165177" y="80527"/>
                  </a:cubicBezTo>
                  <a:cubicBezTo>
                    <a:pt x="161891" y="79235"/>
                    <a:pt x="159285" y="78521"/>
                    <a:pt x="156993" y="77241"/>
                  </a:cubicBezTo>
                  <a:cubicBezTo>
                    <a:pt x="154027" y="75578"/>
                    <a:pt x="157456" y="70543"/>
                    <a:pt x="153564" y="69549"/>
                  </a:cubicBezTo>
                  <a:cubicBezTo>
                    <a:pt x="151821" y="69103"/>
                    <a:pt x="153284" y="75081"/>
                    <a:pt x="148472" y="72675"/>
                  </a:cubicBezTo>
                  <a:cubicBezTo>
                    <a:pt x="142631" y="69749"/>
                    <a:pt x="139705" y="64325"/>
                    <a:pt x="144454" y="60513"/>
                  </a:cubicBezTo>
                  <a:cubicBezTo>
                    <a:pt x="153192" y="53512"/>
                    <a:pt x="158673" y="44740"/>
                    <a:pt x="163377" y="34944"/>
                  </a:cubicBezTo>
                  <a:cubicBezTo>
                    <a:pt x="166074" y="29338"/>
                    <a:pt x="175081" y="30286"/>
                    <a:pt x="176230" y="31595"/>
                  </a:cubicBezTo>
                  <a:cubicBezTo>
                    <a:pt x="183625" y="40042"/>
                    <a:pt x="189426" y="28978"/>
                    <a:pt x="196118" y="30955"/>
                  </a:cubicBezTo>
                  <a:cubicBezTo>
                    <a:pt x="204747" y="33504"/>
                    <a:pt x="207999" y="25217"/>
                    <a:pt x="213286" y="21102"/>
                  </a:cubicBezTo>
                  <a:cubicBezTo>
                    <a:pt x="213709" y="20771"/>
                    <a:pt x="214257" y="20605"/>
                    <a:pt x="214749" y="20365"/>
                  </a:cubicBezTo>
                  <a:cubicBezTo>
                    <a:pt x="220778" y="26429"/>
                    <a:pt x="227768" y="18982"/>
                    <a:pt x="234225" y="21651"/>
                  </a:cubicBezTo>
                  <a:cubicBezTo>
                    <a:pt x="235517" y="22183"/>
                    <a:pt x="235831" y="22417"/>
                    <a:pt x="235466" y="21560"/>
                  </a:cubicBezTo>
                  <a:cubicBezTo>
                    <a:pt x="227225" y="2140"/>
                    <a:pt x="249044" y="12204"/>
                    <a:pt x="252696" y="4089"/>
                  </a:cubicBezTo>
                  <a:cubicBezTo>
                    <a:pt x="254091" y="986"/>
                    <a:pt x="259429" y="151"/>
                    <a:pt x="263155" y="1534"/>
                  </a:cubicBezTo>
                  <a:cubicBezTo>
                    <a:pt x="272265" y="4912"/>
                    <a:pt x="280688" y="3677"/>
                    <a:pt x="289907" y="980"/>
                  </a:cubicBezTo>
                  <a:cubicBezTo>
                    <a:pt x="300439" y="-2101"/>
                    <a:pt x="304160" y="2220"/>
                    <a:pt x="301788" y="11998"/>
                  </a:cubicBezTo>
                  <a:cubicBezTo>
                    <a:pt x="300422" y="12627"/>
                    <a:pt x="298994" y="13101"/>
                    <a:pt x="297548" y="13507"/>
                  </a:cubicBezTo>
                  <a:cubicBezTo>
                    <a:pt x="286101" y="19885"/>
                    <a:pt x="279265" y="30801"/>
                    <a:pt x="272247" y="36527"/>
                  </a:cubicBezTo>
                  <a:cubicBezTo>
                    <a:pt x="273442" y="31229"/>
                    <a:pt x="276648" y="25892"/>
                    <a:pt x="286295" y="34733"/>
                  </a:cubicBezTo>
                  <a:cubicBezTo>
                    <a:pt x="291181" y="39213"/>
                    <a:pt x="291044" y="45648"/>
                    <a:pt x="294867" y="50249"/>
                  </a:cubicBezTo>
                  <a:cubicBezTo>
                    <a:pt x="295387" y="51700"/>
                    <a:pt x="295542" y="53186"/>
                    <a:pt x="295353" y="54712"/>
                  </a:cubicBezTo>
                  <a:cubicBezTo>
                    <a:pt x="291375" y="62165"/>
                    <a:pt x="283946" y="66068"/>
                    <a:pt x="277968" y="71440"/>
                  </a:cubicBezTo>
                  <a:cubicBezTo>
                    <a:pt x="272476" y="76372"/>
                    <a:pt x="266075" y="77235"/>
                    <a:pt x="260240" y="72337"/>
                  </a:cubicBezTo>
                  <a:cubicBezTo>
                    <a:pt x="251731" y="65199"/>
                    <a:pt x="265115" y="63542"/>
                    <a:pt x="263903" y="56993"/>
                  </a:cubicBezTo>
                  <a:cubicBezTo>
                    <a:pt x="257806" y="55135"/>
                    <a:pt x="253376" y="58101"/>
                    <a:pt x="253554" y="64125"/>
                  </a:cubicBezTo>
                  <a:cubicBezTo>
                    <a:pt x="254011" y="79898"/>
                    <a:pt x="244684" y="81293"/>
                    <a:pt x="232665" y="80253"/>
                  </a:cubicBezTo>
                  <a:cubicBezTo>
                    <a:pt x="225007" y="79590"/>
                    <a:pt x="222150" y="88082"/>
                    <a:pt x="225539" y="101004"/>
                  </a:cubicBezTo>
                  <a:cubicBezTo>
                    <a:pt x="224961" y="103570"/>
                    <a:pt x="223070" y="104267"/>
                    <a:pt x="220772" y="104376"/>
                  </a:cubicBezTo>
                  <a:cubicBezTo>
                    <a:pt x="219018" y="104530"/>
                    <a:pt x="217709" y="101655"/>
                    <a:pt x="215635" y="103638"/>
                  </a:cubicBezTo>
                  <a:cubicBezTo>
                    <a:pt x="214326" y="104210"/>
                    <a:pt x="212989" y="104479"/>
                    <a:pt x="211571" y="104450"/>
                  </a:cubicBezTo>
                  <a:cubicBezTo>
                    <a:pt x="209245" y="103918"/>
                    <a:pt x="207885" y="102364"/>
                    <a:pt x="207034" y="100244"/>
                  </a:cubicBezTo>
                  <a:cubicBezTo>
                    <a:pt x="206748" y="96906"/>
                    <a:pt x="207451" y="93797"/>
                    <a:pt x="210045" y="89465"/>
                  </a:cubicBezTo>
                  <a:cubicBezTo>
                    <a:pt x="202776" y="92197"/>
                    <a:pt x="197632" y="100535"/>
                    <a:pt x="189694" y="93866"/>
                  </a:cubicBezTo>
                  <a:cubicBezTo>
                    <a:pt x="195975" y="98238"/>
                    <a:pt x="203822" y="98409"/>
                    <a:pt x="209234" y="103667"/>
                  </a:cubicBezTo>
                  <a:cubicBezTo>
                    <a:pt x="212000" y="107022"/>
                    <a:pt x="211931" y="110896"/>
                    <a:pt x="211337" y="114874"/>
                  </a:cubicBezTo>
                  <a:cubicBezTo>
                    <a:pt x="195375" y="129962"/>
                    <a:pt x="182625" y="149136"/>
                    <a:pt x="160571" y="156622"/>
                  </a:cubicBezTo>
                  <a:cubicBezTo>
                    <a:pt x="154078" y="158828"/>
                    <a:pt x="148169" y="160691"/>
                    <a:pt x="144357" y="149759"/>
                  </a:cubicBezTo>
                  <a:cubicBezTo>
                    <a:pt x="140459" y="138574"/>
                    <a:pt x="132013" y="150404"/>
                    <a:pt x="125463" y="150479"/>
                  </a:cubicBezTo>
                  <a:cubicBezTo>
                    <a:pt x="120051" y="150541"/>
                    <a:pt x="120263" y="165966"/>
                    <a:pt x="111256" y="157039"/>
                  </a:cubicBezTo>
                  <a:cubicBezTo>
                    <a:pt x="103866" y="149718"/>
                    <a:pt x="112456" y="144466"/>
                    <a:pt x="115999" y="138848"/>
                  </a:cubicBezTo>
                  <a:cubicBezTo>
                    <a:pt x="117725" y="137506"/>
                    <a:pt x="115788" y="139351"/>
                    <a:pt x="117051" y="137660"/>
                  </a:cubicBezTo>
                  <a:cubicBezTo>
                    <a:pt x="118354" y="135922"/>
                    <a:pt x="121754" y="136648"/>
                    <a:pt x="121611" y="133522"/>
                  </a:cubicBezTo>
                  <a:cubicBezTo>
                    <a:pt x="119880" y="133774"/>
                    <a:pt x="118628" y="132773"/>
                    <a:pt x="117337" y="131876"/>
                  </a:cubicBezTo>
                  <a:cubicBezTo>
                    <a:pt x="116188" y="133917"/>
                    <a:pt x="118782" y="136374"/>
                    <a:pt x="116594" y="138329"/>
                  </a:cubicBezTo>
                  <a:cubicBezTo>
                    <a:pt x="105758" y="150867"/>
                    <a:pt x="96534" y="165269"/>
                    <a:pt x="79160" y="169984"/>
                  </a:cubicBezTo>
                  <a:cubicBezTo>
                    <a:pt x="78286" y="170978"/>
                    <a:pt x="77280" y="171144"/>
                    <a:pt x="76149" y="170367"/>
                  </a:cubicBezTo>
                  <a:cubicBezTo>
                    <a:pt x="76194" y="171275"/>
                    <a:pt x="76571" y="171704"/>
                    <a:pt x="77143" y="171395"/>
                  </a:cubicBezTo>
                  <a:cubicBezTo>
                    <a:pt x="78349" y="170744"/>
                    <a:pt x="79400" y="169813"/>
                    <a:pt x="80755" y="169372"/>
                  </a:cubicBezTo>
                  <a:cubicBezTo>
                    <a:pt x="84555" y="167344"/>
                    <a:pt x="89156" y="168366"/>
                    <a:pt x="92894" y="165618"/>
                  </a:cubicBezTo>
                  <a:cubicBezTo>
                    <a:pt x="96488" y="162977"/>
                    <a:pt x="101477" y="161263"/>
                    <a:pt x="103649" y="166743"/>
                  </a:cubicBezTo>
                  <a:cubicBezTo>
                    <a:pt x="105947" y="172550"/>
                    <a:pt x="101826" y="175493"/>
                    <a:pt x="96585" y="176528"/>
                  </a:cubicBezTo>
                  <a:cubicBezTo>
                    <a:pt x="96037" y="176322"/>
                    <a:pt x="95654" y="176230"/>
                    <a:pt x="95654" y="176230"/>
                  </a:cubicBezTo>
                  <a:cubicBezTo>
                    <a:pt x="95631" y="177642"/>
                    <a:pt x="96048" y="177802"/>
                    <a:pt x="97031" y="176699"/>
                  </a:cubicBezTo>
                  <a:cubicBezTo>
                    <a:pt x="99929" y="177756"/>
                    <a:pt x="100855" y="179739"/>
                    <a:pt x="100112" y="182591"/>
                  </a:cubicBezTo>
                  <a:cubicBezTo>
                    <a:pt x="95391" y="188866"/>
                    <a:pt x="88642" y="189478"/>
                    <a:pt x="81629" y="189301"/>
                  </a:cubicBezTo>
                  <a:cubicBezTo>
                    <a:pt x="79926" y="188255"/>
                    <a:pt x="78469" y="186980"/>
                    <a:pt x="78069" y="184986"/>
                  </a:cubicBezTo>
                  <a:cubicBezTo>
                    <a:pt x="77652" y="184843"/>
                    <a:pt x="79080" y="182951"/>
                    <a:pt x="77132" y="184111"/>
                  </a:cubicBezTo>
                  <a:cubicBezTo>
                    <a:pt x="77720" y="186432"/>
                    <a:pt x="79709" y="187700"/>
                    <a:pt x="80766" y="189626"/>
                  </a:cubicBezTo>
                  <a:cubicBezTo>
                    <a:pt x="80281" y="191735"/>
                    <a:pt x="78972" y="193215"/>
                    <a:pt x="77326" y="194473"/>
                  </a:cubicBezTo>
                  <a:cubicBezTo>
                    <a:pt x="71274" y="198993"/>
                    <a:pt x="63604" y="197456"/>
                    <a:pt x="57026" y="199976"/>
                  </a:cubicBezTo>
                  <a:cubicBezTo>
                    <a:pt x="55843" y="200742"/>
                    <a:pt x="54637" y="201451"/>
                    <a:pt x="53454" y="202205"/>
                  </a:cubicBezTo>
                  <a:cubicBezTo>
                    <a:pt x="52323" y="207829"/>
                    <a:pt x="36235" y="203171"/>
                    <a:pt x="44579" y="215270"/>
                  </a:cubicBezTo>
                  <a:cubicBezTo>
                    <a:pt x="44727" y="216727"/>
                    <a:pt x="44333" y="218001"/>
                    <a:pt x="43430" y="219127"/>
                  </a:cubicBezTo>
                  <a:cubicBezTo>
                    <a:pt x="42464" y="220122"/>
                    <a:pt x="41396" y="221002"/>
                    <a:pt x="40287" y="221825"/>
                  </a:cubicBezTo>
                  <a:cubicBezTo>
                    <a:pt x="39750" y="222242"/>
                    <a:pt x="39184" y="222630"/>
                    <a:pt x="38647" y="223053"/>
                  </a:cubicBezTo>
                  <a:cubicBezTo>
                    <a:pt x="37035" y="224305"/>
                    <a:pt x="35349" y="225454"/>
                    <a:pt x="33566" y="226460"/>
                  </a:cubicBezTo>
                  <a:cubicBezTo>
                    <a:pt x="30509" y="227848"/>
                    <a:pt x="27480" y="229643"/>
                    <a:pt x="24011" y="227585"/>
                  </a:cubicBezTo>
                  <a:cubicBezTo>
                    <a:pt x="21690" y="225471"/>
                    <a:pt x="22142" y="218401"/>
                    <a:pt x="15867" y="223328"/>
                  </a:cubicBezTo>
                  <a:cubicBezTo>
                    <a:pt x="13461" y="225214"/>
                    <a:pt x="10335" y="226179"/>
                    <a:pt x="7534" y="227562"/>
                  </a:cubicBezTo>
                  <a:cubicBezTo>
                    <a:pt x="6860" y="227534"/>
                    <a:pt x="6186" y="227505"/>
                    <a:pt x="5511" y="227482"/>
                  </a:cubicBezTo>
                  <a:cubicBezTo>
                    <a:pt x="3437" y="227145"/>
                    <a:pt x="1659" y="226259"/>
                    <a:pt x="265" y="224654"/>
                  </a:cubicBezTo>
                  <a:cubicBezTo>
                    <a:pt x="-250" y="223299"/>
                    <a:pt x="-15" y="222076"/>
                    <a:pt x="973" y="221002"/>
                  </a:cubicBezTo>
                  <a:close/>
                </a:path>
              </a:pathLst>
            </a:custGeom>
            <a:grpFill/>
            <a:ln w="5715" cap="flat">
              <a:noFill/>
              <a:prstDash val="solid"/>
              <a:miter/>
            </a:ln>
          </p:spPr>
          <p:txBody>
            <a:bodyPr rtlCol="0" anchor="ctr"/>
            <a:lstStyle/>
            <a:p>
              <a:endParaRPr lang="zh-CN" altLang="en-US"/>
            </a:p>
          </p:txBody>
        </p:sp>
        <p:sp>
          <p:nvSpPr>
            <p:cNvPr id="672" name="任意多边形: 形状 671">
              <a:extLst>
                <a:ext uri="{FF2B5EF4-FFF2-40B4-BE49-F238E27FC236}">
                  <a16:creationId xmlns:a16="http://schemas.microsoft.com/office/drawing/2014/main" id="{E10EE594-2E2A-C45A-DACB-A00B0815707F}"/>
                </a:ext>
              </a:extLst>
            </p:cNvPr>
            <p:cNvSpPr/>
            <p:nvPr/>
          </p:nvSpPr>
          <p:spPr>
            <a:xfrm>
              <a:off x="3143693" y="2206658"/>
              <a:ext cx="133488" cy="97221"/>
            </a:xfrm>
            <a:custGeom>
              <a:avLst/>
              <a:gdLst>
                <a:gd name="connsiteX0" fmla="*/ 66585 w 133488"/>
                <a:gd name="connsiteY0" fmla="*/ 8544 h 97221"/>
                <a:gd name="connsiteX1" fmla="*/ 85662 w 133488"/>
                <a:gd name="connsiteY1" fmla="*/ 5807 h 97221"/>
                <a:gd name="connsiteX2" fmla="*/ 94406 w 133488"/>
                <a:gd name="connsiteY2" fmla="*/ 2018 h 97221"/>
                <a:gd name="connsiteX3" fmla="*/ 107956 w 133488"/>
                <a:gd name="connsiteY3" fmla="*/ 7755 h 97221"/>
                <a:gd name="connsiteX4" fmla="*/ 119249 w 133488"/>
                <a:gd name="connsiteY4" fmla="*/ 11802 h 97221"/>
                <a:gd name="connsiteX5" fmla="*/ 125536 w 133488"/>
                <a:gd name="connsiteY5" fmla="*/ 10990 h 97221"/>
                <a:gd name="connsiteX6" fmla="*/ 120621 w 133488"/>
                <a:gd name="connsiteY6" fmla="*/ 19934 h 97221"/>
                <a:gd name="connsiteX7" fmla="*/ 116272 w 133488"/>
                <a:gd name="connsiteY7" fmla="*/ 21620 h 97221"/>
                <a:gd name="connsiteX8" fmla="*/ 108419 w 133488"/>
                <a:gd name="connsiteY8" fmla="*/ 22483 h 97221"/>
                <a:gd name="connsiteX9" fmla="*/ 122250 w 133488"/>
                <a:gd name="connsiteY9" fmla="*/ 24335 h 97221"/>
                <a:gd name="connsiteX10" fmla="*/ 133222 w 133488"/>
                <a:gd name="connsiteY10" fmla="*/ 27266 h 97221"/>
                <a:gd name="connsiteX11" fmla="*/ 125901 w 133488"/>
                <a:gd name="connsiteY11" fmla="*/ 36685 h 97221"/>
                <a:gd name="connsiteX12" fmla="*/ 112866 w 133488"/>
                <a:gd name="connsiteY12" fmla="*/ 43411 h 97221"/>
                <a:gd name="connsiteX13" fmla="*/ 100024 w 133488"/>
                <a:gd name="connsiteY13" fmla="*/ 65603 h 97221"/>
                <a:gd name="connsiteX14" fmla="*/ 79804 w 133488"/>
                <a:gd name="connsiteY14" fmla="*/ 71049 h 97221"/>
                <a:gd name="connsiteX15" fmla="*/ 65317 w 133488"/>
                <a:gd name="connsiteY15" fmla="*/ 76198 h 97221"/>
                <a:gd name="connsiteX16" fmla="*/ 48286 w 133488"/>
                <a:gd name="connsiteY16" fmla="*/ 83599 h 97221"/>
                <a:gd name="connsiteX17" fmla="*/ 23580 w 133488"/>
                <a:gd name="connsiteY17" fmla="*/ 91440 h 97221"/>
                <a:gd name="connsiteX18" fmla="*/ 3783 w 133488"/>
                <a:gd name="connsiteY18" fmla="*/ 96361 h 97221"/>
                <a:gd name="connsiteX19" fmla="*/ 6944 w 133488"/>
                <a:gd name="connsiteY19" fmla="*/ 73295 h 97221"/>
                <a:gd name="connsiteX20" fmla="*/ 20551 w 133488"/>
                <a:gd name="connsiteY20" fmla="*/ 67757 h 97221"/>
                <a:gd name="connsiteX21" fmla="*/ 27083 w 133488"/>
                <a:gd name="connsiteY21" fmla="*/ 61373 h 97221"/>
                <a:gd name="connsiteX22" fmla="*/ 31461 w 133488"/>
                <a:gd name="connsiteY22" fmla="*/ 59482 h 97221"/>
                <a:gd name="connsiteX23" fmla="*/ 33004 w 133488"/>
                <a:gd name="connsiteY23" fmla="*/ 58590 h 97221"/>
                <a:gd name="connsiteX24" fmla="*/ 27878 w 133488"/>
                <a:gd name="connsiteY24" fmla="*/ 60711 h 97221"/>
                <a:gd name="connsiteX25" fmla="*/ 20557 w 133488"/>
                <a:gd name="connsiteY25" fmla="*/ 67757 h 97221"/>
                <a:gd name="connsiteX26" fmla="*/ 12893 w 133488"/>
                <a:gd name="connsiteY26" fmla="*/ 67237 h 97221"/>
                <a:gd name="connsiteX27" fmla="*/ 25620 w 133488"/>
                <a:gd name="connsiteY27" fmla="*/ 39954 h 97221"/>
                <a:gd name="connsiteX28" fmla="*/ 0 w 133488"/>
                <a:gd name="connsiteY28" fmla="*/ 38359 h 97221"/>
                <a:gd name="connsiteX29" fmla="*/ 9904 w 133488"/>
                <a:gd name="connsiteY29" fmla="*/ 29924 h 97221"/>
                <a:gd name="connsiteX30" fmla="*/ 6166 w 133488"/>
                <a:gd name="connsiteY30" fmla="*/ 22780 h 97221"/>
                <a:gd name="connsiteX31" fmla="*/ 2800 w 133488"/>
                <a:gd name="connsiteY31" fmla="*/ 20385 h 97221"/>
                <a:gd name="connsiteX32" fmla="*/ 5223 w 133488"/>
                <a:gd name="connsiteY32" fmla="*/ 16528 h 97221"/>
                <a:gd name="connsiteX33" fmla="*/ 11396 w 133488"/>
                <a:gd name="connsiteY33" fmla="*/ 16242 h 97221"/>
                <a:gd name="connsiteX34" fmla="*/ 24866 w 133488"/>
                <a:gd name="connsiteY34" fmla="*/ 13505 h 97221"/>
                <a:gd name="connsiteX35" fmla="*/ 31284 w 133488"/>
                <a:gd name="connsiteY35" fmla="*/ 10281 h 97221"/>
                <a:gd name="connsiteX36" fmla="*/ 46612 w 133488"/>
                <a:gd name="connsiteY36" fmla="*/ 4761 h 97221"/>
                <a:gd name="connsiteX37" fmla="*/ 48080 w 133488"/>
                <a:gd name="connsiteY37" fmla="*/ 4326 h 97221"/>
                <a:gd name="connsiteX38" fmla="*/ 49418 w 133488"/>
                <a:gd name="connsiteY38" fmla="*/ 10076 h 97221"/>
                <a:gd name="connsiteX39" fmla="*/ 56401 w 133488"/>
                <a:gd name="connsiteY39" fmla="*/ 12636 h 97221"/>
                <a:gd name="connsiteX40" fmla="*/ 66585 w 133488"/>
                <a:gd name="connsiteY40" fmla="*/ 8544 h 97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33488" h="97221">
                  <a:moveTo>
                    <a:pt x="66585" y="8544"/>
                  </a:moveTo>
                  <a:cubicBezTo>
                    <a:pt x="73346" y="10522"/>
                    <a:pt x="79753" y="11596"/>
                    <a:pt x="85662" y="5807"/>
                  </a:cubicBezTo>
                  <a:cubicBezTo>
                    <a:pt x="87782" y="3726"/>
                    <a:pt x="91400" y="3098"/>
                    <a:pt x="94406" y="2018"/>
                  </a:cubicBezTo>
                  <a:cubicBezTo>
                    <a:pt x="103127" y="-1114"/>
                    <a:pt x="104419" y="-1554"/>
                    <a:pt x="107956" y="7755"/>
                  </a:cubicBezTo>
                  <a:cubicBezTo>
                    <a:pt x="110854" y="15391"/>
                    <a:pt x="115129" y="11676"/>
                    <a:pt x="119249" y="11802"/>
                  </a:cubicBezTo>
                  <a:cubicBezTo>
                    <a:pt x="121141" y="9984"/>
                    <a:pt x="123244" y="9779"/>
                    <a:pt x="125536" y="10990"/>
                  </a:cubicBezTo>
                  <a:cubicBezTo>
                    <a:pt x="128050" y="16265"/>
                    <a:pt x="123501" y="17631"/>
                    <a:pt x="120621" y="19934"/>
                  </a:cubicBezTo>
                  <a:cubicBezTo>
                    <a:pt x="119243" y="20671"/>
                    <a:pt x="117780" y="21209"/>
                    <a:pt x="116272" y="21620"/>
                  </a:cubicBezTo>
                  <a:cubicBezTo>
                    <a:pt x="113751" y="22403"/>
                    <a:pt x="111031" y="21368"/>
                    <a:pt x="108419" y="22483"/>
                  </a:cubicBezTo>
                  <a:cubicBezTo>
                    <a:pt x="112757" y="25649"/>
                    <a:pt x="117260" y="25941"/>
                    <a:pt x="122250" y="24335"/>
                  </a:cubicBezTo>
                  <a:cubicBezTo>
                    <a:pt x="126399" y="23003"/>
                    <a:pt x="131594" y="21563"/>
                    <a:pt x="133222" y="27266"/>
                  </a:cubicBezTo>
                  <a:cubicBezTo>
                    <a:pt x="134720" y="32524"/>
                    <a:pt x="129565" y="34490"/>
                    <a:pt x="125901" y="36685"/>
                  </a:cubicBezTo>
                  <a:cubicBezTo>
                    <a:pt x="121707" y="39199"/>
                    <a:pt x="117272" y="41291"/>
                    <a:pt x="112866" y="43411"/>
                  </a:cubicBezTo>
                  <a:cubicBezTo>
                    <a:pt x="103630" y="47858"/>
                    <a:pt x="93149" y="50344"/>
                    <a:pt x="100024" y="65603"/>
                  </a:cubicBezTo>
                  <a:cubicBezTo>
                    <a:pt x="103567" y="73466"/>
                    <a:pt x="94012" y="76501"/>
                    <a:pt x="79804" y="71049"/>
                  </a:cubicBezTo>
                  <a:cubicBezTo>
                    <a:pt x="74392" y="71072"/>
                    <a:pt x="69243" y="70603"/>
                    <a:pt x="65317" y="76198"/>
                  </a:cubicBezTo>
                  <a:cubicBezTo>
                    <a:pt x="61413" y="81765"/>
                    <a:pt x="54795" y="85702"/>
                    <a:pt x="48286" y="83599"/>
                  </a:cubicBezTo>
                  <a:cubicBezTo>
                    <a:pt x="37570" y="80136"/>
                    <a:pt x="30735" y="86388"/>
                    <a:pt x="23580" y="91440"/>
                  </a:cubicBezTo>
                  <a:cubicBezTo>
                    <a:pt x="17436" y="95772"/>
                    <a:pt x="11641" y="98778"/>
                    <a:pt x="3783" y="96361"/>
                  </a:cubicBezTo>
                  <a:cubicBezTo>
                    <a:pt x="7487" y="88931"/>
                    <a:pt x="15270" y="82079"/>
                    <a:pt x="6944" y="73295"/>
                  </a:cubicBezTo>
                  <a:cubicBezTo>
                    <a:pt x="9315" y="66140"/>
                    <a:pt x="19448" y="78130"/>
                    <a:pt x="20551" y="67757"/>
                  </a:cubicBezTo>
                  <a:cubicBezTo>
                    <a:pt x="22271" y="65157"/>
                    <a:pt x="28695" y="67374"/>
                    <a:pt x="27083" y="61373"/>
                  </a:cubicBezTo>
                  <a:cubicBezTo>
                    <a:pt x="28324" y="60122"/>
                    <a:pt x="29809" y="59442"/>
                    <a:pt x="31461" y="59482"/>
                  </a:cubicBezTo>
                  <a:cubicBezTo>
                    <a:pt x="32330" y="60031"/>
                    <a:pt x="33473" y="60871"/>
                    <a:pt x="33004" y="58590"/>
                  </a:cubicBezTo>
                  <a:cubicBezTo>
                    <a:pt x="30490" y="57305"/>
                    <a:pt x="29724" y="60276"/>
                    <a:pt x="27878" y="60711"/>
                  </a:cubicBezTo>
                  <a:cubicBezTo>
                    <a:pt x="26038" y="63728"/>
                    <a:pt x="23351" y="65803"/>
                    <a:pt x="20557" y="67757"/>
                  </a:cubicBezTo>
                  <a:cubicBezTo>
                    <a:pt x="18437" y="67614"/>
                    <a:pt x="16316" y="67466"/>
                    <a:pt x="12893" y="67237"/>
                  </a:cubicBezTo>
                  <a:cubicBezTo>
                    <a:pt x="18431" y="58567"/>
                    <a:pt x="25632" y="51629"/>
                    <a:pt x="25620" y="39954"/>
                  </a:cubicBezTo>
                  <a:cubicBezTo>
                    <a:pt x="16808" y="43908"/>
                    <a:pt x="7509" y="54155"/>
                    <a:pt x="0" y="38359"/>
                  </a:cubicBezTo>
                  <a:cubicBezTo>
                    <a:pt x="886" y="34176"/>
                    <a:pt x="6292" y="33027"/>
                    <a:pt x="9904" y="29924"/>
                  </a:cubicBezTo>
                  <a:cubicBezTo>
                    <a:pt x="14093" y="26329"/>
                    <a:pt x="13116" y="24318"/>
                    <a:pt x="6166" y="22780"/>
                  </a:cubicBezTo>
                  <a:cubicBezTo>
                    <a:pt x="4378" y="22386"/>
                    <a:pt x="3155" y="22020"/>
                    <a:pt x="2800" y="20385"/>
                  </a:cubicBezTo>
                  <a:cubicBezTo>
                    <a:pt x="2395" y="18511"/>
                    <a:pt x="3789" y="17374"/>
                    <a:pt x="5223" y="16528"/>
                  </a:cubicBezTo>
                  <a:cubicBezTo>
                    <a:pt x="7218" y="15356"/>
                    <a:pt x="10007" y="14716"/>
                    <a:pt x="11396" y="16242"/>
                  </a:cubicBezTo>
                  <a:cubicBezTo>
                    <a:pt x="17699" y="23174"/>
                    <a:pt x="21420" y="20020"/>
                    <a:pt x="24866" y="13505"/>
                  </a:cubicBezTo>
                  <a:cubicBezTo>
                    <a:pt x="26186" y="11013"/>
                    <a:pt x="29884" y="8230"/>
                    <a:pt x="31284" y="10281"/>
                  </a:cubicBezTo>
                  <a:cubicBezTo>
                    <a:pt x="44120" y="29067"/>
                    <a:pt x="41485" y="6269"/>
                    <a:pt x="46612" y="4761"/>
                  </a:cubicBezTo>
                  <a:cubicBezTo>
                    <a:pt x="47097" y="4618"/>
                    <a:pt x="47583" y="4475"/>
                    <a:pt x="48080" y="4326"/>
                  </a:cubicBezTo>
                  <a:cubicBezTo>
                    <a:pt x="50703" y="5749"/>
                    <a:pt x="49400" y="7984"/>
                    <a:pt x="49418" y="10076"/>
                  </a:cubicBezTo>
                  <a:cubicBezTo>
                    <a:pt x="49452" y="16522"/>
                    <a:pt x="49515" y="16448"/>
                    <a:pt x="56401" y="12636"/>
                  </a:cubicBezTo>
                  <a:cubicBezTo>
                    <a:pt x="59596" y="10870"/>
                    <a:pt x="64322" y="12768"/>
                    <a:pt x="66585" y="8544"/>
                  </a:cubicBezTo>
                  <a:close/>
                </a:path>
              </a:pathLst>
            </a:custGeom>
            <a:grpFill/>
            <a:ln w="5715" cap="flat">
              <a:noFill/>
              <a:prstDash val="solid"/>
              <a:miter/>
            </a:ln>
          </p:spPr>
          <p:txBody>
            <a:bodyPr rtlCol="0" anchor="ctr"/>
            <a:lstStyle/>
            <a:p>
              <a:endParaRPr lang="zh-CN" altLang="en-US"/>
            </a:p>
          </p:txBody>
        </p:sp>
        <p:sp>
          <p:nvSpPr>
            <p:cNvPr id="673" name="任意多边形: 形状 672">
              <a:extLst>
                <a:ext uri="{FF2B5EF4-FFF2-40B4-BE49-F238E27FC236}">
                  <a16:creationId xmlns:a16="http://schemas.microsoft.com/office/drawing/2014/main" id="{0ACC650B-A5BA-210E-0B93-F985C2FDA5EA}"/>
                </a:ext>
              </a:extLst>
            </p:cNvPr>
            <p:cNvSpPr/>
            <p:nvPr/>
          </p:nvSpPr>
          <p:spPr>
            <a:xfrm>
              <a:off x="3220120" y="2178570"/>
              <a:ext cx="144683" cy="120979"/>
            </a:xfrm>
            <a:custGeom>
              <a:avLst/>
              <a:gdLst>
                <a:gd name="connsiteX0" fmla="*/ 42777 w 144683"/>
                <a:gd name="connsiteY0" fmla="*/ 46502 h 120979"/>
                <a:gd name="connsiteX1" fmla="*/ 49343 w 144683"/>
                <a:gd name="connsiteY1" fmla="*/ 39959 h 120979"/>
                <a:gd name="connsiteX2" fmla="*/ 67351 w 144683"/>
                <a:gd name="connsiteY2" fmla="*/ 24814 h 120979"/>
                <a:gd name="connsiteX3" fmla="*/ 60048 w 144683"/>
                <a:gd name="connsiteY3" fmla="*/ 23351 h 120979"/>
                <a:gd name="connsiteX4" fmla="*/ 63248 w 144683"/>
                <a:gd name="connsiteY4" fmla="*/ 15367 h 120979"/>
                <a:gd name="connsiteX5" fmla="*/ 100413 w 144683"/>
                <a:gd name="connsiteY5" fmla="*/ 485 h 120979"/>
                <a:gd name="connsiteX6" fmla="*/ 106088 w 144683"/>
                <a:gd name="connsiteY6" fmla="*/ 9183 h 120979"/>
                <a:gd name="connsiteX7" fmla="*/ 88428 w 144683"/>
                <a:gd name="connsiteY7" fmla="*/ 24997 h 120979"/>
                <a:gd name="connsiteX8" fmla="*/ 85879 w 144683"/>
                <a:gd name="connsiteY8" fmla="*/ 23596 h 120979"/>
                <a:gd name="connsiteX9" fmla="*/ 82542 w 144683"/>
                <a:gd name="connsiteY9" fmla="*/ 21008 h 120979"/>
                <a:gd name="connsiteX10" fmla="*/ 86239 w 144683"/>
                <a:gd name="connsiteY10" fmla="*/ 23939 h 120979"/>
                <a:gd name="connsiteX11" fmla="*/ 92092 w 144683"/>
                <a:gd name="connsiteY11" fmla="*/ 33203 h 120979"/>
                <a:gd name="connsiteX12" fmla="*/ 89091 w 144683"/>
                <a:gd name="connsiteY12" fmla="*/ 36867 h 120979"/>
                <a:gd name="connsiteX13" fmla="*/ 88011 w 144683"/>
                <a:gd name="connsiteY13" fmla="*/ 38021 h 120979"/>
                <a:gd name="connsiteX14" fmla="*/ 87222 w 144683"/>
                <a:gd name="connsiteY14" fmla="*/ 39936 h 120979"/>
                <a:gd name="connsiteX15" fmla="*/ 94223 w 144683"/>
                <a:gd name="connsiteY15" fmla="*/ 55629 h 120979"/>
                <a:gd name="connsiteX16" fmla="*/ 102070 w 144683"/>
                <a:gd name="connsiteY16" fmla="*/ 47262 h 120979"/>
                <a:gd name="connsiteX17" fmla="*/ 105722 w 144683"/>
                <a:gd name="connsiteY17" fmla="*/ 44530 h 120979"/>
                <a:gd name="connsiteX18" fmla="*/ 112460 w 144683"/>
                <a:gd name="connsiteY18" fmla="*/ 44119 h 120979"/>
                <a:gd name="connsiteX19" fmla="*/ 116300 w 144683"/>
                <a:gd name="connsiteY19" fmla="*/ 46417 h 120979"/>
                <a:gd name="connsiteX20" fmla="*/ 127976 w 144683"/>
                <a:gd name="connsiteY20" fmla="*/ 54766 h 120979"/>
                <a:gd name="connsiteX21" fmla="*/ 142161 w 144683"/>
                <a:gd name="connsiteY21" fmla="*/ 79935 h 120979"/>
                <a:gd name="connsiteX22" fmla="*/ 138223 w 144683"/>
                <a:gd name="connsiteY22" fmla="*/ 82238 h 120979"/>
                <a:gd name="connsiteX23" fmla="*/ 101047 w 144683"/>
                <a:gd name="connsiteY23" fmla="*/ 75557 h 120979"/>
                <a:gd name="connsiteX24" fmla="*/ 93732 w 144683"/>
                <a:gd name="connsiteY24" fmla="*/ 91188 h 120979"/>
                <a:gd name="connsiteX25" fmla="*/ 75021 w 144683"/>
                <a:gd name="connsiteY25" fmla="*/ 106161 h 120979"/>
                <a:gd name="connsiteX26" fmla="*/ 41988 w 144683"/>
                <a:gd name="connsiteY26" fmla="*/ 120409 h 120979"/>
                <a:gd name="connsiteX27" fmla="*/ 38513 w 144683"/>
                <a:gd name="connsiteY27" fmla="*/ 112539 h 120979"/>
                <a:gd name="connsiteX28" fmla="*/ 53841 w 144683"/>
                <a:gd name="connsiteY28" fmla="*/ 92725 h 120979"/>
                <a:gd name="connsiteX29" fmla="*/ 30290 w 144683"/>
                <a:gd name="connsiteY29" fmla="*/ 110956 h 120979"/>
                <a:gd name="connsiteX30" fmla="*/ 6641 w 144683"/>
                <a:gd name="connsiteY30" fmla="*/ 105772 h 120979"/>
                <a:gd name="connsiteX31" fmla="*/ 3320 w 144683"/>
                <a:gd name="connsiteY31" fmla="*/ 109024 h 120979"/>
                <a:gd name="connsiteX32" fmla="*/ 0 w 144683"/>
                <a:gd name="connsiteY32" fmla="*/ 105721 h 120979"/>
                <a:gd name="connsiteX33" fmla="*/ 3378 w 144683"/>
                <a:gd name="connsiteY33" fmla="*/ 99155 h 120979"/>
                <a:gd name="connsiteX34" fmla="*/ 20471 w 144683"/>
                <a:gd name="connsiteY34" fmla="*/ 98046 h 120979"/>
                <a:gd name="connsiteX35" fmla="*/ 17242 w 144683"/>
                <a:gd name="connsiteY35" fmla="*/ 90885 h 120979"/>
                <a:gd name="connsiteX36" fmla="*/ 23392 w 144683"/>
                <a:gd name="connsiteY36" fmla="*/ 72803 h 120979"/>
                <a:gd name="connsiteX37" fmla="*/ 57270 w 144683"/>
                <a:gd name="connsiteY37" fmla="*/ 56544 h 120979"/>
                <a:gd name="connsiteX38" fmla="*/ 37679 w 144683"/>
                <a:gd name="connsiteY38" fmla="*/ 58892 h 120979"/>
                <a:gd name="connsiteX39" fmla="*/ 22174 w 144683"/>
                <a:gd name="connsiteY39" fmla="*/ 59144 h 120979"/>
                <a:gd name="connsiteX40" fmla="*/ 42777 w 144683"/>
                <a:gd name="connsiteY40" fmla="*/ 46502 h 120979"/>
                <a:gd name="connsiteX41" fmla="*/ 42777 w 144683"/>
                <a:gd name="connsiteY41" fmla="*/ 46502 h 120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4683" h="120979">
                  <a:moveTo>
                    <a:pt x="42777" y="46502"/>
                  </a:moveTo>
                  <a:cubicBezTo>
                    <a:pt x="44966" y="44319"/>
                    <a:pt x="47155" y="42142"/>
                    <a:pt x="49343" y="39959"/>
                  </a:cubicBezTo>
                  <a:cubicBezTo>
                    <a:pt x="52098" y="30466"/>
                    <a:pt x="59533" y="26728"/>
                    <a:pt x="67351" y="24814"/>
                  </a:cubicBezTo>
                  <a:cubicBezTo>
                    <a:pt x="65334" y="25220"/>
                    <a:pt x="61968" y="26254"/>
                    <a:pt x="60048" y="23351"/>
                  </a:cubicBezTo>
                  <a:cubicBezTo>
                    <a:pt x="57664" y="19750"/>
                    <a:pt x="60648" y="16750"/>
                    <a:pt x="63248" y="15367"/>
                  </a:cubicBezTo>
                  <a:cubicBezTo>
                    <a:pt x="75004" y="9103"/>
                    <a:pt x="89280" y="9452"/>
                    <a:pt x="100413" y="485"/>
                  </a:cubicBezTo>
                  <a:cubicBezTo>
                    <a:pt x="103219" y="-1772"/>
                    <a:pt x="108145" y="4314"/>
                    <a:pt x="106088" y="9183"/>
                  </a:cubicBezTo>
                  <a:cubicBezTo>
                    <a:pt x="102790" y="16984"/>
                    <a:pt x="100110" y="26265"/>
                    <a:pt x="88428" y="24997"/>
                  </a:cubicBezTo>
                  <a:cubicBezTo>
                    <a:pt x="87531" y="24620"/>
                    <a:pt x="86617" y="24225"/>
                    <a:pt x="85879" y="23596"/>
                  </a:cubicBezTo>
                  <a:cubicBezTo>
                    <a:pt x="84805" y="22676"/>
                    <a:pt x="83068" y="22619"/>
                    <a:pt x="82542" y="21008"/>
                  </a:cubicBezTo>
                  <a:cubicBezTo>
                    <a:pt x="83085" y="22831"/>
                    <a:pt x="85165" y="22728"/>
                    <a:pt x="86239" y="23939"/>
                  </a:cubicBezTo>
                  <a:cubicBezTo>
                    <a:pt x="89891" y="25991"/>
                    <a:pt x="96458" y="26180"/>
                    <a:pt x="92092" y="33203"/>
                  </a:cubicBezTo>
                  <a:cubicBezTo>
                    <a:pt x="89457" y="33055"/>
                    <a:pt x="88811" y="34598"/>
                    <a:pt x="89091" y="36867"/>
                  </a:cubicBezTo>
                  <a:cubicBezTo>
                    <a:pt x="88748" y="37244"/>
                    <a:pt x="88451" y="37764"/>
                    <a:pt x="88011" y="38021"/>
                  </a:cubicBezTo>
                  <a:cubicBezTo>
                    <a:pt x="86679" y="38798"/>
                    <a:pt x="86331" y="39513"/>
                    <a:pt x="87222" y="39936"/>
                  </a:cubicBezTo>
                  <a:cubicBezTo>
                    <a:pt x="99698" y="45862"/>
                    <a:pt x="100207" y="46959"/>
                    <a:pt x="94223" y="55629"/>
                  </a:cubicBezTo>
                  <a:cubicBezTo>
                    <a:pt x="99658" y="55383"/>
                    <a:pt x="99835" y="50354"/>
                    <a:pt x="102070" y="47262"/>
                  </a:cubicBezTo>
                  <a:cubicBezTo>
                    <a:pt x="103110" y="46114"/>
                    <a:pt x="104339" y="45228"/>
                    <a:pt x="105722" y="44530"/>
                  </a:cubicBezTo>
                  <a:cubicBezTo>
                    <a:pt x="107922" y="43736"/>
                    <a:pt x="110174" y="43610"/>
                    <a:pt x="112460" y="44119"/>
                  </a:cubicBezTo>
                  <a:cubicBezTo>
                    <a:pt x="113906" y="44605"/>
                    <a:pt x="115174" y="45399"/>
                    <a:pt x="116300" y="46417"/>
                  </a:cubicBezTo>
                  <a:cubicBezTo>
                    <a:pt x="119941" y="49554"/>
                    <a:pt x="123478" y="53149"/>
                    <a:pt x="127976" y="54766"/>
                  </a:cubicBezTo>
                  <a:cubicBezTo>
                    <a:pt x="146698" y="61498"/>
                    <a:pt x="146750" y="61355"/>
                    <a:pt x="142161" y="79935"/>
                  </a:cubicBezTo>
                  <a:cubicBezTo>
                    <a:pt x="141006" y="80975"/>
                    <a:pt x="139686" y="81729"/>
                    <a:pt x="138223" y="82238"/>
                  </a:cubicBezTo>
                  <a:cubicBezTo>
                    <a:pt x="125547" y="81621"/>
                    <a:pt x="114260" y="73237"/>
                    <a:pt x="101047" y="75557"/>
                  </a:cubicBezTo>
                  <a:cubicBezTo>
                    <a:pt x="107516" y="88096"/>
                    <a:pt x="106728" y="91039"/>
                    <a:pt x="93732" y="91188"/>
                  </a:cubicBezTo>
                  <a:cubicBezTo>
                    <a:pt x="82445" y="91314"/>
                    <a:pt x="78890" y="98011"/>
                    <a:pt x="75021" y="106161"/>
                  </a:cubicBezTo>
                  <a:cubicBezTo>
                    <a:pt x="70969" y="114682"/>
                    <a:pt x="50543" y="123300"/>
                    <a:pt x="41988" y="120409"/>
                  </a:cubicBezTo>
                  <a:cubicBezTo>
                    <a:pt x="38176" y="119123"/>
                    <a:pt x="37445" y="116151"/>
                    <a:pt x="38513" y="112539"/>
                  </a:cubicBezTo>
                  <a:cubicBezTo>
                    <a:pt x="42851" y="105355"/>
                    <a:pt x="44863" y="96377"/>
                    <a:pt x="53841" y="92725"/>
                  </a:cubicBezTo>
                  <a:cubicBezTo>
                    <a:pt x="44137" y="96474"/>
                    <a:pt x="40045" y="107356"/>
                    <a:pt x="30290" y="110956"/>
                  </a:cubicBezTo>
                  <a:cubicBezTo>
                    <a:pt x="20203" y="119328"/>
                    <a:pt x="14888" y="105904"/>
                    <a:pt x="6641" y="105772"/>
                  </a:cubicBezTo>
                  <a:cubicBezTo>
                    <a:pt x="5532" y="106858"/>
                    <a:pt x="4429" y="107938"/>
                    <a:pt x="3320" y="109024"/>
                  </a:cubicBezTo>
                  <a:cubicBezTo>
                    <a:pt x="1549" y="108590"/>
                    <a:pt x="440" y="107493"/>
                    <a:pt x="0" y="105721"/>
                  </a:cubicBezTo>
                  <a:cubicBezTo>
                    <a:pt x="1126" y="103532"/>
                    <a:pt x="2252" y="101343"/>
                    <a:pt x="3378" y="99155"/>
                  </a:cubicBezTo>
                  <a:cubicBezTo>
                    <a:pt x="9207" y="98823"/>
                    <a:pt x="15208" y="100000"/>
                    <a:pt x="20471" y="98046"/>
                  </a:cubicBezTo>
                  <a:cubicBezTo>
                    <a:pt x="22294" y="93537"/>
                    <a:pt x="18419" y="92977"/>
                    <a:pt x="17242" y="90885"/>
                  </a:cubicBezTo>
                  <a:cubicBezTo>
                    <a:pt x="13327" y="83941"/>
                    <a:pt x="16316" y="76060"/>
                    <a:pt x="23392" y="72803"/>
                  </a:cubicBezTo>
                  <a:cubicBezTo>
                    <a:pt x="33981" y="67933"/>
                    <a:pt x="44423" y="62733"/>
                    <a:pt x="57270" y="56544"/>
                  </a:cubicBezTo>
                  <a:cubicBezTo>
                    <a:pt x="47743" y="52549"/>
                    <a:pt x="40439" y="62270"/>
                    <a:pt x="37679" y="58892"/>
                  </a:cubicBezTo>
                  <a:cubicBezTo>
                    <a:pt x="31781" y="51686"/>
                    <a:pt x="27563" y="56246"/>
                    <a:pt x="22174" y="59144"/>
                  </a:cubicBezTo>
                  <a:cubicBezTo>
                    <a:pt x="26158" y="48622"/>
                    <a:pt x="33358" y="45576"/>
                    <a:pt x="42777" y="46502"/>
                  </a:cubicBezTo>
                  <a:lnTo>
                    <a:pt x="42777" y="46502"/>
                  </a:lnTo>
                  <a:close/>
                </a:path>
              </a:pathLst>
            </a:custGeom>
            <a:grpFill/>
            <a:ln w="5715" cap="flat">
              <a:noFill/>
              <a:prstDash val="solid"/>
              <a:miter/>
            </a:ln>
          </p:spPr>
          <p:txBody>
            <a:bodyPr rtlCol="0" anchor="ctr"/>
            <a:lstStyle/>
            <a:p>
              <a:endParaRPr lang="zh-CN" altLang="en-US"/>
            </a:p>
          </p:txBody>
        </p:sp>
        <p:sp>
          <p:nvSpPr>
            <p:cNvPr id="674" name="任意多边形: 形状 673">
              <a:extLst>
                <a:ext uri="{FF2B5EF4-FFF2-40B4-BE49-F238E27FC236}">
                  <a16:creationId xmlns:a16="http://schemas.microsoft.com/office/drawing/2014/main" id="{60610B57-8D18-7244-00AC-21896EA6C78E}"/>
                </a:ext>
              </a:extLst>
            </p:cNvPr>
            <p:cNvSpPr/>
            <p:nvPr/>
          </p:nvSpPr>
          <p:spPr>
            <a:xfrm>
              <a:off x="3147163" y="2013515"/>
              <a:ext cx="97500" cy="86558"/>
            </a:xfrm>
            <a:custGeom>
              <a:avLst/>
              <a:gdLst>
                <a:gd name="connsiteX0" fmla="*/ 59830 w 97500"/>
                <a:gd name="connsiteY0" fmla="*/ 86559 h 86558"/>
                <a:gd name="connsiteX1" fmla="*/ 66899 w 97500"/>
                <a:gd name="connsiteY1" fmla="*/ 77443 h 86558"/>
                <a:gd name="connsiteX2" fmla="*/ 40850 w 97500"/>
                <a:gd name="connsiteY2" fmla="*/ 71620 h 86558"/>
                <a:gd name="connsiteX3" fmla="*/ 33541 w 97500"/>
                <a:gd name="connsiteY3" fmla="*/ 76689 h 86558"/>
                <a:gd name="connsiteX4" fmla="*/ 21231 w 97500"/>
                <a:gd name="connsiteY4" fmla="*/ 74243 h 86558"/>
                <a:gd name="connsiteX5" fmla="*/ 10738 w 97500"/>
                <a:gd name="connsiteY5" fmla="*/ 78569 h 86558"/>
                <a:gd name="connsiteX6" fmla="*/ 2114 w 97500"/>
                <a:gd name="connsiteY6" fmla="*/ 79884 h 86558"/>
                <a:gd name="connsiteX7" fmla="*/ 1103 w 97500"/>
                <a:gd name="connsiteY7" fmla="*/ 67768 h 86558"/>
                <a:gd name="connsiteX8" fmla="*/ 2908 w 97500"/>
                <a:gd name="connsiteY8" fmla="*/ 63430 h 86558"/>
                <a:gd name="connsiteX9" fmla="*/ 28163 w 97500"/>
                <a:gd name="connsiteY9" fmla="*/ 40473 h 86558"/>
                <a:gd name="connsiteX10" fmla="*/ 42742 w 97500"/>
                <a:gd name="connsiteY10" fmla="*/ 31992 h 86558"/>
                <a:gd name="connsiteX11" fmla="*/ 21654 w 97500"/>
                <a:gd name="connsiteY11" fmla="*/ 28980 h 86558"/>
                <a:gd name="connsiteX12" fmla="*/ 14133 w 97500"/>
                <a:gd name="connsiteY12" fmla="*/ 28820 h 86558"/>
                <a:gd name="connsiteX13" fmla="*/ 3931 w 97500"/>
                <a:gd name="connsiteY13" fmla="*/ 30626 h 86558"/>
                <a:gd name="connsiteX14" fmla="*/ 7486 w 97500"/>
                <a:gd name="connsiteY14" fmla="*/ 24431 h 86558"/>
                <a:gd name="connsiteX15" fmla="*/ 13796 w 97500"/>
                <a:gd name="connsiteY15" fmla="*/ 1022 h 86558"/>
                <a:gd name="connsiteX16" fmla="*/ 43211 w 97500"/>
                <a:gd name="connsiteY16" fmla="*/ 7320 h 86558"/>
                <a:gd name="connsiteX17" fmla="*/ 61624 w 97500"/>
                <a:gd name="connsiteY17" fmla="*/ 6331 h 86558"/>
                <a:gd name="connsiteX18" fmla="*/ 76569 w 97500"/>
                <a:gd name="connsiteY18" fmla="*/ 5886 h 86558"/>
                <a:gd name="connsiteX19" fmla="*/ 70986 w 97500"/>
                <a:gd name="connsiteY19" fmla="*/ 17607 h 86558"/>
                <a:gd name="connsiteX20" fmla="*/ 71203 w 97500"/>
                <a:gd name="connsiteY20" fmla="*/ 20745 h 86558"/>
                <a:gd name="connsiteX21" fmla="*/ 70694 w 97500"/>
                <a:gd name="connsiteY21" fmla="*/ 21933 h 86558"/>
                <a:gd name="connsiteX22" fmla="*/ 71494 w 97500"/>
                <a:gd name="connsiteY22" fmla="*/ 20493 h 86558"/>
                <a:gd name="connsiteX23" fmla="*/ 83004 w 97500"/>
                <a:gd name="connsiteY23" fmla="*/ 12618 h 86558"/>
                <a:gd name="connsiteX24" fmla="*/ 86107 w 97500"/>
                <a:gd name="connsiteY24" fmla="*/ 27397 h 86558"/>
                <a:gd name="connsiteX25" fmla="*/ 87148 w 97500"/>
                <a:gd name="connsiteY25" fmla="*/ 28660 h 86558"/>
                <a:gd name="connsiteX26" fmla="*/ 96480 w 97500"/>
                <a:gd name="connsiteY26" fmla="*/ 39518 h 86558"/>
                <a:gd name="connsiteX27" fmla="*/ 87342 w 97500"/>
                <a:gd name="connsiteY27" fmla="*/ 48120 h 86558"/>
                <a:gd name="connsiteX28" fmla="*/ 85027 w 97500"/>
                <a:gd name="connsiteY28" fmla="*/ 49737 h 86558"/>
                <a:gd name="connsiteX29" fmla="*/ 63345 w 97500"/>
                <a:gd name="connsiteY29" fmla="*/ 71934 h 86558"/>
                <a:gd name="connsiteX30" fmla="*/ 72346 w 97500"/>
                <a:gd name="connsiteY30" fmla="*/ 77980 h 86558"/>
                <a:gd name="connsiteX31" fmla="*/ 64253 w 97500"/>
                <a:gd name="connsiteY31" fmla="*/ 84427 h 86558"/>
                <a:gd name="connsiteX32" fmla="*/ 59830 w 97500"/>
                <a:gd name="connsiteY32" fmla="*/ 86559 h 86558"/>
                <a:gd name="connsiteX33" fmla="*/ 59830 w 97500"/>
                <a:gd name="connsiteY33" fmla="*/ 86559 h 8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97500" h="86558">
                  <a:moveTo>
                    <a:pt x="59830" y="86559"/>
                  </a:moveTo>
                  <a:cubicBezTo>
                    <a:pt x="55264" y="78546"/>
                    <a:pt x="64665" y="81221"/>
                    <a:pt x="66899" y="77443"/>
                  </a:cubicBezTo>
                  <a:cubicBezTo>
                    <a:pt x="57921" y="75546"/>
                    <a:pt x="48977" y="74671"/>
                    <a:pt x="40850" y="71620"/>
                  </a:cubicBezTo>
                  <a:cubicBezTo>
                    <a:pt x="34250" y="69139"/>
                    <a:pt x="36324" y="75677"/>
                    <a:pt x="33541" y="76689"/>
                  </a:cubicBezTo>
                  <a:cubicBezTo>
                    <a:pt x="28603" y="78883"/>
                    <a:pt x="24077" y="68819"/>
                    <a:pt x="21231" y="74243"/>
                  </a:cubicBezTo>
                  <a:cubicBezTo>
                    <a:pt x="18150" y="80118"/>
                    <a:pt x="14544" y="78158"/>
                    <a:pt x="10738" y="78569"/>
                  </a:cubicBezTo>
                  <a:cubicBezTo>
                    <a:pt x="7841" y="78878"/>
                    <a:pt x="5469" y="82672"/>
                    <a:pt x="2114" y="79884"/>
                  </a:cubicBezTo>
                  <a:cubicBezTo>
                    <a:pt x="7823" y="75392"/>
                    <a:pt x="-3424" y="72323"/>
                    <a:pt x="1103" y="67768"/>
                  </a:cubicBezTo>
                  <a:cubicBezTo>
                    <a:pt x="2143" y="66722"/>
                    <a:pt x="2994" y="64859"/>
                    <a:pt x="2908" y="63430"/>
                  </a:cubicBezTo>
                  <a:cubicBezTo>
                    <a:pt x="1903" y="46331"/>
                    <a:pt x="8886" y="39919"/>
                    <a:pt x="28163" y="40473"/>
                  </a:cubicBezTo>
                  <a:cubicBezTo>
                    <a:pt x="36158" y="40701"/>
                    <a:pt x="36158" y="40701"/>
                    <a:pt x="42742" y="31992"/>
                  </a:cubicBezTo>
                  <a:cubicBezTo>
                    <a:pt x="34415" y="34901"/>
                    <a:pt x="26803" y="38896"/>
                    <a:pt x="21654" y="28980"/>
                  </a:cubicBezTo>
                  <a:cubicBezTo>
                    <a:pt x="20351" y="26471"/>
                    <a:pt x="16796" y="28037"/>
                    <a:pt x="14133" y="28820"/>
                  </a:cubicBezTo>
                  <a:cubicBezTo>
                    <a:pt x="10829" y="29786"/>
                    <a:pt x="8058" y="34289"/>
                    <a:pt x="3931" y="30626"/>
                  </a:cubicBezTo>
                  <a:cubicBezTo>
                    <a:pt x="4543" y="28197"/>
                    <a:pt x="9006" y="27523"/>
                    <a:pt x="7486" y="24431"/>
                  </a:cubicBezTo>
                  <a:cubicBezTo>
                    <a:pt x="2668" y="14630"/>
                    <a:pt x="7823" y="7772"/>
                    <a:pt x="13796" y="1022"/>
                  </a:cubicBezTo>
                  <a:cubicBezTo>
                    <a:pt x="24003" y="874"/>
                    <a:pt x="34427" y="-3572"/>
                    <a:pt x="43211" y="7320"/>
                  </a:cubicBezTo>
                  <a:cubicBezTo>
                    <a:pt x="47360" y="12458"/>
                    <a:pt x="55304" y="8389"/>
                    <a:pt x="61624" y="6331"/>
                  </a:cubicBezTo>
                  <a:cubicBezTo>
                    <a:pt x="66379" y="4783"/>
                    <a:pt x="72511" y="445"/>
                    <a:pt x="76569" y="5886"/>
                  </a:cubicBezTo>
                  <a:cubicBezTo>
                    <a:pt x="80735" y="11469"/>
                    <a:pt x="72877" y="13618"/>
                    <a:pt x="70986" y="17607"/>
                  </a:cubicBezTo>
                  <a:cubicBezTo>
                    <a:pt x="70551" y="18527"/>
                    <a:pt x="70940" y="19756"/>
                    <a:pt x="71203" y="20745"/>
                  </a:cubicBezTo>
                  <a:cubicBezTo>
                    <a:pt x="70677" y="22796"/>
                    <a:pt x="71048" y="19767"/>
                    <a:pt x="70694" y="21933"/>
                  </a:cubicBezTo>
                  <a:cubicBezTo>
                    <a:pt x="71277" y="21653"/>
                    <a:pt x="71191" y="20985"/>
                    <a:pt x="71494" y="20493"/>
                  </a:cubicBezTo>
                  <a:cubicBezTo>
                    <a:pt x="73089" y="14504"/>
                    <a:pt x="76649" y="10538"/>
                    <a:pt x="83004" y="12618"/>
                  </a:cubicBezTo>
                  <a:cubicBezTo>
                    <a:pt x="91720" y="15470"/>
                    <a:pt x="79067" y="23659"/>
                    <a:pt x="86107" y="27397"/>
                  </a:cubicBezTo>
                  <a:cubicBezTo>
                    <a:pt x="86456" y="27820"/>
                    <a:pt x="86799" y="28243"/>
                    <a:pt x="87148" y="28660"/>
                  </a:cubicBezTo>
                  <a:cubicBezTo>
                    <a:pt x="90217" y="32318"/>
                    <a:pt x="100795" y="29511"/>
                    <a:pt x="96480" y="39518"/>
                  </a:cubicBezTo>
                  <a:cubicBezTo>
                    <a:pt x="89176" y="37775"/>
                    <a:pt x="97566" y="52789"/>
                    <a:pt x="87342" y="48120"/>
                  </a:cubicBezTo>
                  <a:cubicBezTo>
                    <a:pt x="86879" y="47908"/>
                    <a:pt x="85067" y="49120"/>
                    <a:pt x="85027" y="49737"/>
                  </a:cubicBezTo>
                  <a:cubicBezTo>
                    <a:pt x="84227" y="63441"/>
                    <a:pt x="69774" y="63356"/>
                    <a:pt x="63345" y="71934"/>
                  </a:cubicBezTo>
                  <a:cubicBezTo>
                    <a:pt x="65259" y="75054"/>
                    <a:pt x="72203" y="72105"/>
                    <a:pt x="72346" y="77980"/>
                  </a:cubicBezTo>
                  <a:cubicBezTo>
                    <a:pt x="72483" y="83478"/>
                    <a:pt x="67351" y="82770"/>
                    <a:pt x="64253" y="84427"/>
                  </a:cubicBezTo>
                  <a:cubicBezTo>
                    <a:pt x="62813" y="85210"/>
                    <a:pt x="61304" y="85856"/>
                    <a:pt x="59830" y="86559"/>
                  </a:cubicBezTo>
                  <a:lnTo>
                    <a:pt x="59830" y="86559"/>
                  </a:lnTo>
                  <a:close/>
                </a:path>
              </a:pathLst>
            </a:custGeom>
            <a:grpFill/>
            <a:ln w="5715" cap="flat">
              <a:noFill/>
              <a:prstDash val="solid"/>
              <a:miter/>
            </a:ln>
          </p:spPr>
          <p:txBody>
            <a:bodyPr rtlCol="0" anchor="ctr"/>
            <a:lstStyle/>
            <a:p>
              <a:endParaRPr lang="zh-CN" altLang="en-US"/>
            </a:p>
          </p:txBody>
        </p:sp>
        <p:sp>
          <p:nvSpPr>
            <p:cNvPr id="675" name="任意多边形: 形状 674">
              <a:extLst>
                <a:ext uri="{FF2B5EF4-FFF2-40B4-BE49-F238E27FC236}">
                  <a16:creationId xmlns:a16="http://schemas.microsoft.com/office/drawing/2014/main" id="{1DB93F5C-F193-9FA7-1F0E-BB1886EBFB45}"/>
                </a:ext>
              </a:extLst>
            </p:cNvPr>
            <p:cNvSpPr/>
            <p:nvPr/>
          </p:nvSpPr>
          <p:spPr>
            <a:xfrm>
              <a:off x="3209376" y="2282070"/>
              <a:ext cx="126465" cy="88968"/>
            </a:xfrm>
            <a:custGeom>
              <a:avLst/>
              <a:gdLst>
                <a:gd name="connsiteX0" fmla="*/ 79821 w 126465"/>
                <a:gd name="connsiteY0" fmla="*/ 87712 h 88968"/>
                <a:gd name="connsiteX1" fmla="*/ 74324 w 126465"/>
                <a:gd name="connsiteY1" fmla="*/ 88037 h 88968"/>
                <a:gd name="connsiteX2" fmla="*/ 64168 w 126465"/>
                <a:gd name="connsiteY2" fmla="*/ 69784 h 88968"/>
                <a:gd name="connsiteX3" fmla="*/ 58739 w 126465"/>
                <a:gd name="connsiteY3" fmla="*/ 84151 h 88968"/>
                <a:gd name="connsiteX4" fmla="*/ 56510 w 126465"/>
                <a:gd name="connsiteY4" fmla="*/ 70064 h 88968"/>
                <a:gd name="connsiteX5" fmla="*/ 71518 w 126465"/>
                <a:gd name="connsiteY5" fmla="*/ 62034 h 88968"/>
                <a:gd name="connsiteX6" fmla="*/ 69003 w 126465"/>
                <a:gd name="connsiteY6" fmla="*/ 55445 h 88968"/>
                <a:gd name="connsiteX7" fmla="*/ 77907 w 126465"/>
                <a:gd name="connsiteY7" fmla="*/ 47335 h 88968"/>
                <a:gd name="connsiteX8" fmla="*/ 83125 w 126465"/>
                <a:gd name="connsiteY8" fmla="*/ 48267 h 88968"/>
                <a:gd name="connsiteX9" fmla="*/ 83119 w 126465"/>
                <a:gd name="connsiteY9" fmla="*/ 48267 h 88968"/>
                <a:gd name="connsiteX10" fmla="*/ 87394 w 126465"/>
                <a:gd name="connsiteY10" fmla="*/ 46358 h 88968"/>
                <a:gd name="connsiteX11" fmla="*/ 86171 w 126465"/>
                <a:gd name="connsiteY11" fmla="*/ 42592 h 88968"/>
                <a:gd name="connsiteX12" fmla="*/ 71838 w 126465"/>
                <a:gd name="connsiteY12" fmla="*/ 43312 h 88968"/>
                <a:gd name="connsiteX13" fmla="*/ 53161 w 126465"/>
                <a:gd name="connsiteY13" fmla="*/ 44621 h 88968"/>
                <a:gd name="connsiteX14" fmla="*/ 41725 w 126465"/>
                <a:gd name="connsiteY14" fmla="*/ 44209 h 88968"/>
                <a:gd name="connsiteX15" fmla="*/ 22397 w 126465"/>
                <a:gd name="connsiteY15" fmla="*/ 50621 h 88968"/>
                <a:gd name="connsiteX16" fmla="*/ 25672 w 126465"/>
                <a:gd name="connsiteY16" fmla="*/ 54925 h 88968"/>
                <a:gd name="connsiteX17" fmla="*/ 29118 w 126465"/>
                <a:gd name="connsiteY17" fmla="*/ 62366 h 88968"/>
                <a:gd name="connsiteX18" fmla="*/ 22311 w 126465"/>
                <a:gd name="connsiteY18" fmla="*/ 65326 h 88968"/>
                <a:gd name="connsiteX19" fmla="*/ 0 w 126465"/>
                <a:gd name="connsiteY19" fmla="*/ 66097 h 88968"/>
                <a:gd name="connsiteX20" fmla="*/ 932 w 126465"/>
                <a:gd name="connsiteY20" fmla="*/ 58171 h 88968"/>
                <a:gd name="connsiteX21" fmla="*/ 4161 w 126465"/>
                <a:gd name="connsiteY21" fmla="*/ 58114 h 88968"/>
                <a:gd name="connsiteX22" fmla="*/ 17345 w 126465"/>
                <a:gd name="connsiteY22" fmla="*/ 41712 h 88968"/>
                <a:gd name="connsiteX23" fmla="*/ 20643 w 126465"/>
                <a:gd name="connsiteY23" fmla="*/ 38403 h 88968"/>
                <a:gd name="connsiteX24" fmla="*/ 30415 w 126465"/>
                <a:gd name="connsiteY24" fmla="*/ 22869 h 88968"/>
                <a:gd name="connsiteX25" fmla="*/ 41239 w 126465"/>
                <a:gd name="connsiteY25" fmla="*/ 14462 h 88968"/>
                <a:gd name="connsiteX26" fmla="*/ 44783 w 126465"/>
                <a:gd name="connsiteY26" fmla="*/ 15926 h 88968"/>
                <a:gd name="connsiteX27" fmla="*/ 45434 w 126465"/>
                <a:gd name="connsiteY27" fmla="*/ 17686 h 88968"/>
                <a:gd name="connsiteX28" fmla="*/ 45434 w 126465"/>
                <a:gd name="connsiteY28" fmla="*/ 19417 h 88968"/>
                <a:gd name="connsiteX29" fmla="*/ 47446 w 126465"/>
                <a:gd name="connsiteY29" fmla="*/ 21812 h 88968"/>
                <a:gd name="connsiteX30" fmla="*/ 92863 w 126465"/>
                <a:gd name="connsiteY30" fmla="*/ 4867 h 88968"/>
                <a:gd name="connsiteX31" fmla="*/ 108625 w 126465"/>
                <a:gd name="connsiteY31" fmla="*/ 3255 h 88968"/>
                <a:gd name="connsiteX32" fmla="*/ 98984 w 126465"/>
                <a:gd name="connsiteY32" fmla="*/ 18652 h 88968"/>
                <a:gd name="connsiteX33" fmla="*/ 98298 w 126465"/>
                <a:gd name="connsiteY33" fmla="*/ 19469 h 88968"/>
                <a:gd name="connsiteX34" fmla="*/ 101161 w 126465"/>
                <a:gd name="connsiteY34" fmla="*/ 19875 h 88968"/>
                <a:gd name="connsiteX35" fmla="*/ 114369 w 126465"/>
                <a:gd name="connsiteY35" fmla="*/ 28516 h 88968"/>
                <a:gd name="connsiteX36" fmla="*/ 113694 w 126465"/>
                <a:gd name="connsiteY36" fmla="*/ 34082 h 88968"/>
                <a:gd name="connsiteX37" fmla="*/ 123775 w 126465"/>
                <a:gd name="connsiteY37" fmla="*/ 51376 h 88968"/>
                <a:gd name="connsiteX38" fmla="*/ 119701 w 126465"/>
                <a:gd name="connsiteY38" fmla="*/ 52513 h 88968"/>
                <a:gd name="connsiteX39" fmla="*/ 105808 w 126465"/>
                <a:gd name="connsiteY39" fmla="*/ 46364 h 88968"/>
                <a:gd name="connsiteX40" fmla="*/ 104436 w 126465"/>
                <a:gd name="connsiteY40" fmla="*/ 46341 h 88968"/>
                <a:gd name="connsiteX41" fmla="*/ 104653 w 126465"/>
                <a:gd name="connsiteY41" fmla="*/ 47998 h 88968"/>
                <a:gd name="connsiteX42" fmla="*/ 90171 w 126465"/>
                <a:gd name="connsiteY42" fmla="*/ 65452 h 88968"/>
                <a:gd name="connsiteX43" fmla="*/ 84833 w 126465"/>
                <a:gd name="connsiteY43" fmla="*/ 62983 h 88968"/>
                <a:gd name="connsiteX44" fmla="*/ 86417 w 126465"/>
                <a:gd name="connsiteY44" fmla="*/ 63246 h 88968"/>
                <a:gd name="connsiteX45" fmla="*/ 89263 w 126465"/>
                <a:gd name="connsiteY45" fmla="*/ 64469 h 88968"/>
                <a:gd name="connsiteX46" fmla="*/ 91171 w 126465"/>
                <a:gd name="connsiteY46" fmla="*/ 86917 h 88968"/>
                <a:gd name="connsiteX47" fmla="*/ 87691 w 126465"/>
                <a:gd name="connsiteY47" fmla="*/ 88969 h 88968"/>
                <a:gd name="connsiteX48" fmla="*/ 79821 w 126465"/>
                <a:gd name="connsiteY48" fmla="*/ 87712 h 8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26465" h="88968">
                  <a:moveTo>
                    <a:pt x="79821" y="87712"/>
                  </a:moveTo>
                  <a:cubicBezTo>
                    <a:pt x="77890" y="88106"/>
                    <a:pt x="73901" y="89466"/>
                    <a:pt x="74324" y="88037"/>
                  </a:cubicBezTo>
                  <a:cubicBezTo>
                    <a:pt x="77215" y="78322"/>
                    <a:pt x="68466" y="75653"/>
                    <a:pt x="64168" y="69784"/>
                  </a:cubicBezTo>
                  <a:cubicBezTo>
                    <a:pt x="59036" y="73579"/>
                    <a:pt x="63854" y="80825"/>
                    <a:pt x="58739" y="84151"/>
                  </a:cubicBezTo>
                  <a:cubicBezTo>
                    <a:pt x="51418" y="77596"/>
                    <a:pt x="51286" y="76373"/>
                    <a:pt x="56510" y="70064"/>
                  </a:cubicBezTo>
                  <a:cubicBezTo>
                    <a:pt x="60539" y="65200"/>
                    <a:pt x="66157" y="63491"/>
                    <a:pt x="71518" y="62034"/>
                  </a:cubicBezTo>
                  <a:cubicBezTo>
                    <a:pt x="74695" y="57674"/>
                    <a:pt x="62979" y="58251"/>
                    <a:pt x="69003" y="55445"/>
                  </a:cubicBezTo>
                  <a:cubicBezTo>
                    <a:pt x="73461" y="53364"/>
                    <a:pt x="75644" y="51079"/>
                    <a:pt x="77907" y="47335"/>
                  </a:cubicBezTo>
                  <a:cubicBezTo>
                    <a:pt x="79256" y="45101"/>
                    <a:pt x="81639" y="46307"/>
                    <a:pt x="83125" y="48267"/>
                  </a:cubicBezTo>
                  <a:lnTo>
                    <a:pt x="83119" y="48267"/>
                  </a:lnTo>
                  <a:cubicBezTo>
                    <a:pt x="84571" y="47655"/>
                    <a:pt x="86377" y="47392"/>
                    <a:pt x="87394" y="46358"/>
                  </a:cubicBezTo>
                  <a:cubicBezTo>
                    <a:pt x="88863" y="44861"/>
                    <a:pt x="87782" y="43066"/>
                    <a:pt x="86171" y="42592"/>
                  </a:cubicBezTo>
                  <a:cubicBezTo>
                    <a:pt x="81370" y="41186"/>
                    <a:pt x="76512" y="41060"/>
                    <a:pt x="71838" y="43312"/>
                  </a:cubicBezTo>
                  <a:cubicBezTo>
                    <a:pt x="70917" y="43758"/>
                    <a:pt x="53795" y="45261"/>
                    <a:pt x="53161" y="44621"/>
                  </a:cubicBezTo>
                  <a:cubicBezTo>
                    <a:pt x="49383" y="40803"/>
                    <a:pt x="44274" y="40311"/>
                    <a:pt x="41725" y="44209"/>
                  </a:cubicBezTo>
                  <a:cubicBezTo>
                    <a:pt x="36759" y="51799"/>
                    <a:pt x="29889" y="52039"/>
                    <a:pt x="22397" y="50621"/>
                  </a:cubicBezTo>
                  <a:cubicBezTo>
                    <a:pt x="22431" y="54027"/>
                    <a:pt x="24152" y="54388"/>
                    <a:pt x="25672" y="54925"/>
                  </a:cubicBezTo>
                  <a:cubicBezTo>
                    <a:pt x="29375" y="56239"/>
                    <a:pt x="31221" y="58668"/>
                    <a:pt x="29118" y="62366"/>
                  </a:cubicBezTo>
                  <a:cubicBezTo>
                    <a:pt x="27741" y="64789"/>
                    <a:pt x="24597" y="66921"/>
                    <a:pt x="22311" y="65326"/>
                  </a:cubicBezTo>
                  <a:cubicBezTo>
                    <a:pt x="14545" y="59897"/>
                    <a:pt x="7538" y="64829"/>
                    <a:pt x="0" y="66097"/>
                  </a:cubicBezTo>
                  <a:cubicBezTo>
                    <a:pt x="314" y="63406"/>
                    <a:pt x="623" y="60788"/>
                    <a:pt x="932" y="58171"/>
                  </a:cubicBezTo>
                  <a:cubicBezTo>
                    <a:pt x="2006" y="58148"/>
                    <a:pt x="3086" y="58131"/>
                    <a:pt x="4161" y="58114"/>
                  </a:cubicBezTo>
                  <a:cubicBezTo>
                    <a:pt x="9178" y="53147"/>
                    <a:pt x="8744" y="43798"/>
                    <a:pt x="17345" y="41712"/>
                  </a:cubicBezTo>
                  <a:cubicBezTo>
                    <a:pt x="18442" y="40609"/>
                    <a:pt x="19545" y="39506"/>
                    <a:pt x="20643" y="38403"/>
                  </a:cubicBezTo>
                  <a:cubicBezTo>
                    <a:pt x="21426" y="31750"/>
                    <a:pt x="16533" y="22029"/>
                    <a:pt x="30415" y="22869"/>
                  </a:cubicBezTo>
                  <a:cubicBezTo>
                    <a:pt x="34793" y="23132"/>
                    <a:pt x="36165" y="15531"/>
                    <a:pt x="41239" y="14462"/>
                  </a:cubicBezTo>
                  <a:cubicBezTo>
                    <a:pt x="42674" y="14337"/>
                    <a:pt x="43857" y="14874"/>
                    <a:pt x="44783" y="15926"/>
                  </a:cubicBezTo>
                  <a:cubicBezTo>
                    <a:pt x="44988" y="16503"/>
                    <a:pt x="45211" y="17126"/>
                    <a:pt x="45434" y="17686"/>
                  </a:cubicBezTo>
                  <a:cubicBezTo>
                    <a:pt x="45423" y="18246"/>
                    <a:pt x="45417" y="18869"/>
                    <a:pt x="45434" y="19417"/>
                  </a:cubicBezTo>
                  <a:cubicBezTo>
                    <a:pt x="45000" y="21018"/>
                    <a:pt x="44817" y="22481"/>
                    <a:pt x="47446" y="21812"/>
                  </a:cubicBezTo>
                  <a:cubicBezTo>
                    <a:pt x="63637" y="18817"/>
                    <a:pt x="79107" y="14514"/>
                    <a:pt x="92863" y="4867"/>
                  </a:cubicBezTo>
                  <a:cubicBezTo>
                    <a:pt x="97281" y="1770"/>
                    <a:pt x="105070" y="-3437"/>
                    <a:pt x="108625" y="3255"/>
                  </a:cubicBezTo>
                  <a:cubicBezTo>
                    <a:pt x="112391" y="10336"/>
                    <a:pt x="107099" y="16600"/>
                    <a:pt x="98984" y="18652"/>
                  </a:cubicBezTo>
                  <a:cubicBezTo>
                    <a:pt x="97572" y="20172"/>
                    <a:pt x="97355" y="17509"/>
                    <a:pt x="98298" y="19469"/>
                  </a:cubicBezTo>
                  <a:cubicBezTo>
                    <a:pt x="98658" y="20212"/>
                    <a:pt x="100075" y="20120"/>
                    <a:pt x="101161" y="19875"/>
                  </a:cubicBezTo>
                  <a:cubicBezTo>
                    <a:pt x="106722" y="21052"/>
                    <a:pt x="112551" y="21726"/>
                    <a:pt x="114369" y="28516"/>
                  </a:cubicBezTo>
                  <a:cubicBezTo>
                    <a:pt x="115512" y="30642"/>
                    <a:pt x="111311" y="34088"/>
                    <a:pt x="113694" y="34082"/>
                  </a:cubicBezTo>
                  <a:cubicBezTo>
                    <a:pt x="127399" y="34053"/>
                    <a:pt x="128856" y="36174"/>
                    <a:pt x="123775" y="51376"/>
                  </a:cubicBezTo>
                  <a:cubicBezTo>
                    <a:pt x="122581" y="52330"/>
                    <a:pt x="121204" y="52679"/>
                    <a:pt x="119701" y="52513"/>
                  </a:cubicBezTo>
                  <a:cubicBezTo>
                    <a:pt x="115649" y="49118"/>
                    <a:pt x="111597" y="45666"/>
                    <a:pt x="105808" y="46364"/>
                  </a:cubicBezTo>
                  <a:cubicBezTo>
                    <a:pt x="105356" y="46621"/>
                    <a:pt x="104087" y="45472"/>
                    <a:pt x="104436" y="46341"/>
                  </a:cubicBezTo>
                  <a:cubicBezTo>
                    <a:pt x="105236" y="48318"/>
                    <a:pt x="103544" y="46026"/>
                    <a:pt x="104653" y="47998"/>
                  </a:cubicBezTo>
                  <a:cubicBezTo>
                    <a:pt x="101921" y="55599"/>
                    <a:pt x="95183" y="59805"/>
                    <a:pt x="90171" y="65452"/>
                  </a:cubicBezTo>
                  <a:cubicBezTo>
                    <a:pt x="88834" y="63697"/>
                    <a:pt x="86919" y="63154"/>
                    <a:pt x="84833" y="62983"/>
                  </a:cubicBezTo>
                  <a:cubicBezTo>
                    <a:pt x="85211" y="63903"/>
                    <a:pt x="85891" y="63137"/>
                    <a:pt x="86417" y="63246"/>
                  </a:cubicBezTo>
                  <a:cubicBezTo>
                    <a:pt x="87428" y="63457"/>
                    <a:pt x="88383" y="63783"/>
                    <a:pt x="89263" y="64469"/>
                  </a:cubicBezTo>
                  <a:cubicBezTo>
                    <a:pt x="84131" y="72453"/>
                    <a:pt x="94418" y="79128"/>
                    <a:pt x="91171" y="86917"/>
                  </a:cubicBezTo>
                  <a:cubicBezTo>
                    <a:pt x="90303" y="88083"/>
                    <a:pt x="89148" y="88786"/>
                    <a:pt x="87691" y="88969"/>
                  </a:cubicBezTo>
                  <a:cubicBezTo>
                    <a:pt x="85062" y="88689"/>
                    <a:pt x="82599" y="87220"/>
                    <a:pt x="79821" y="87712"/>
                  </a:cubicBezTo>
                  <a:close/>
                </a:path>
              </a:pathLst>
            </a:custGeom>
            <a:grpFill/>
            <a:ln w="5715" cap="flat">
              <a:noFill/>
              <a:prstDash val="solid"/>
              <a:miter/>
            </a:ln>
          </p:spPr>
          <p:txBody>
            <a:bodyPr rtlCol="0" anchor="ctr"/>
            <a:lstStyle/>
            <a:p>
              <a:endParaRPr lang="zh-CN" altLang="en-US"/>
            </a:p>
          </p:txBody>
        </p:sp>
        <p:sp>
          <p:nvSpPr>
            <p:cNvPr id="676" name="任意多边形: 形状 675">
              <a:extLst>
                <a:ext uri="{FF2B5EF4-FFF2-40B4-BE49-F238E27FC236}">
                  <a16:creationId xmlns:a16="http://schemas.microsoft.com/office/drawing/2014/main" id="{712008B4-B411-AC41-CCC9-91A8E828E54F}"/>
                </a:ext>
              </a:extLst>
            </p:cNvPr>
            <p:cNvSpPr/>
            <p:nvPr/>
          </p:nvSpPr>
          <p:spPr>
            <a:xfrm>
              <a:off x="3152009" y="2135369"/>
              <a:ext cx="93800" cy="80030"/>
            </a:xfrm>
            <a:custGeom>
              <a:avLst/>
              <a:gdLst>
                <a:gd name="connsiteX0" fmla="*/ 18808 w 93800"/>
                <a:gd name="connsiteY0" fmla="*/ 40365 h 80030"/>
                <a:gd name="connsiteX1" fmla="*/ 22100 w 93800"/>
                <a:gd name="connsiteY1" fmla="*/ 40365 h 80030"/>
                <a:gd name="connsiteX2" fmla="*/ 35262 w 93800"/>
                <a:gd name="connsiteY2" fmla="*/ 40359 h 80030"/>
                <a:gd name="connsiteX3" fmla="*/ 35250 w 93800"/>
                <a:gd name="connsiteY3" fmla="*/ 40354 h 80030"/>
                <a:gd name="connsiteX4" fmla="*/ 39634 w 93800"/>
                <a:gd name="connsiteY4" fmla="*/ 44594 h 80030"/>
                <a:gd name="connsiteX5" fmla="*/ 41588 w 93800"/>
                <a:gd name="connsiteY5" fmla="*/ 48572 h 80030"/>
                <a:gd name="connsiteX6" fmla="*/ 40308 w 93800"/>
                <a:gd name="connsiteY6" fmla="*/ 44726 h 80030"/>
                <a:gd name="connsiteX7" fmla="*/ 38548 w 93800"/>
                <a:gd name="connsiteY7" fmla="*/ 37090 h 80030"/>
                <a:gd name="connsiteX8" fmla="*/ 48406 w 93800"/>
                <a:gd name="connsiteY8" fmla="*/ 27203 h 80030"/>
                <a:gd name="connsiteX9" fmla="*/ 56013 w 93800"/>
                <a:gd name="connsiteY9" fmla="*/ 16602 h 80030"/>
                <a:gd name="connsiteX10" fmla="*/ 66488 w 93800"/>
                <a:gd name="connsiteY10" fmla="*/ 10264 h 80030"/>
                <a:gd name="connsiteX11" fmla="*/ 73495 w 93800"/>
                <a:gd name="connsiteY11" fmla="*/ 0 h 80030"/>
                <a:gd name="connsiteX12" fmla="*/ 71712 w 93800"/>
                <a:gd name="connsiteY12" fmla="*/ 20523 h 80030"/>
                <a:gd name="connsiteX13" fmla="*/ 93800 w 93800"/>
                <a:gd name="connsiteY13" fmla="*/ 17711 h 80030"/>
                <a:gd name="connsiteX14" fmla="*/ 64854 w 93800"/>
                <a:gd name="connsiteY14" fmla="*/ 37073 h 80030"/>
                <a:gd name="connsiteX15" fmla="*/ 61311 w 93800"/>
                <a:gd name="connsiteY15" fmla="*/ 31907 h 80030"/>
                <a:gd name="connsiteX16" fmla="*/ 58796 w 93800"/>
                <a:gd name="connsiteY16" fmla="*/ 31072 h 80030"/>
                <a:gd name="connsiteX17" fmla="*/ 60230 w 93800"/>
                <a:gd name="connsiteY17" fmla="*/ 33570 h 80030"/>
                <a:gd name="connsiteX18" fmla="*/ 57407 w 93800"/>
                <a:gd name="connsiteY18" fmla="*/ 44417 h 80030"/>
                <a:gd name="connsiteX19" fmla="*/ 58762 w 93800"/>
                <a:gd name="connsiteY19" fmla="*/ 45943 h 80030"/>
                <a:gd name="connsiteX20" fmla="*/ 57682 w 93800"/>
                <a:gd name="connsiteY20" fmla="*/ 43863 h 80030"/>
                <a:gd name="connsiteX21" fmla="*/ 64860 w 93800"/>
                <a:gd name="connsiteY21" fmla="*/ 37073 h 80030"/>
                <a:gd name="connsiteX22" fmla="*/ 65442 w 93800"/>
                <a:gd name="connsiteY22" fmla="*/ 38599 h 80030"/>
                <a:gd name="connsiteX23" fmla="*/ 70306 w 93800"/>
                <a:gd name="connsiteY23" fmla="*/ 53069 h 80030"/>
                <a:gd name="connsiteX24" fmla="*/ 57150 w 93800"/>
                <a:gd name="connsiteY24" fmla="*/ 62173 h 80030"/>
                <a:gd name="connsiteX25" fmla="*/ 58276 w 93800"/>
                <a:gd name="connsiteY25" fmla="*/ 79839 h 80030"/>
                <a:gd name="connsiteX26" fmla="*/ 47183 w 93800"/>
                <a:gd name="connsiteY26" fmla="*/ 68186 h 80030"/>
                <a:gd name="connsiteX27" fmla="*/ 41651 w 93800"/>
                <a:gd name="connsiteY27" fmla="*/ 65945 h 80030"/>
                <a:gd name="connsiteX28" fmla="*/ 27472 w 93800"/>
                <a:gd name="connsiteY28" fmla="*/ 74615 h 80030"/>
                <a:gd name="connsiteX29" fmla="*/ 30918 w 93800"/>
                <a:gd name="connsiteY29" fmla="*/ 64271 h 80030"/>
                <a:gd name="connsiteX30" fmla="*/ 12242 w 93800"/>
                <a:gd name="connsiteY30" fmla="*/ 63396 h 80030"/>
                <a:gd name="connsiteX31" fmla="*/ 13670 w 93800"/>
                <a:gd name="connsiteY31" fmla="*/ 58242 h 80030"/>
                <a:gd name="connsiteX32" fmla="*/ 17499 w 93800"/>
                <a:gd name="connsiteY32" fmla="*/ 54847 h 80030"/>
                <a:gd name="connsiteX33" fmla="*/ 19991 w 93800"/>
                <a:gd name="connsiteY33" fmla="*/ 53241 h 80030"/>
                <a:gd name="connsiteX34" fmla="*/ 19717 w 93800"/>
                <a:gd name="connsiteY34" fmla="*/ 51761 h 80030"/>
                <a:gd name="connsiteX35" fmla="*/ 19654 w 93800"/>
                <a:gd name="connsiteY35" fmla="*/ 53292 h 80030"/>
                <a:gd name="connsiteX36" fmla="*/ 17134 w 93800"/>
                <a:gd name="connsiteY36" fmla="*/ 55236 h 80030"/>
                <a:gd name="connsiteX37" fmla="*/ 13070 w 93800"/>
                <a:gd name="connsiteY37" fmla="*/ 58585 h 80030"/>
                <a:gd name="connsiteX38" fmla="*/ 12247 w 93800"/>
                <a:gd name="connsiteY38" fmla="*/ 63402 h 80030"/>
                <a:gd name="connsiteX39" fmla="*/ 16185 w 93800"/>
                <a:gd name="connsiteY39" fmla="*/ 75655 h 80030"/>
                <a:gd name="connsiteX40" fmla="*/ 0 w 93800"/>
                <a:gd name="connsiteY40" fmla="*/ 71792 h 80030"/>
                <a:gd name="connsiteX41" fmla="*/ 15888 w 93800"/>
                <a:gd name="connsiteY41" fmla="*/ 47446 h 80030"/>
                <a:gd name="connsiteX42" fmla="*/ 18808 w 93800"/>
                <a:gd name="connsiteY42" fmla="*/ 40365 h 8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3800" h="80030">
                  <a:moveTo>
                    <a:pt x="18808" y="40365"/>
                  </a:moveTo>
                  <a:cubicBezTo>
                    <a:pt x="19905" y="40365"/>
                    <a:pt x="21003" y="40365"/>
                    <a:pt x="22100" y="40365"/>
                  </a:cubicBezTo>
                  <a:cubicBezTo>
                    <a:pt x="26489" y="37222"/>
                    <a:pt x="30872" y="38085"/>
                    <a:pt x="35262" y="40359"/>
                  </a:cubicBezTo>
                  <a:lnTo>
                    <a:pt x="35250" y="40354"/>
                  </a:lnTo>
                  <a:cubicBezTo>
                    <a:pt x="37067" y="41405"/>
                    <a:pt x="38913" y="42428"/>
                    <a:pt x="39634" y="44594"/>
                  </a:cubicBezTo>
                  <a:cubicBezTo>
                    <a:pt x="39879" y="46103"/>
                    <a:pt x="40388" y="47509"/>
                    <a:pt x="41588" y="48572"/>
                  </a:cubicBezTo>
                  <a:cubicBezTo>
                    <a:pt x="42337" y="46914"/>
                    <a:pt x="40399" y="46154"/>
                    <a:pt x="40308" y="44726"/>
                  </a:cubicBezTo>
                  <a:cubicBezTo>
                    <a:pt x="39588" y="42177"/>
                    <a:pt x="40491" y="39308"/>
                    <a:pt x="38548" y="37090"/>
                  </a:cubicBezTo>
                  <a:cubicBezTo>
                    <a:pt x="40668" y="32633"/>
                    <a:pt x="43960" y="29347"/>
                    <a:pt x="48406" y="27203"/>
                  </a:cubicBezTo>
                  <a:cubicBezTo>
                    <a:pt x="45571" y="19700"/>
                    <a:pt x="49063" y="14253"/>
                    <a:pt x="56013" y="16602"/>
                  </a:cubicBezTo>
                  <a:cubicBezTo>
                    <a:pt x="64042" y="19317"/>
                    <a:pt x="65580" y="16625"/>
                    <a:pt x="66488" y="10264"/>
                  </a:cubicBezTo>
                  <a:cubicBezTo>
                    <a:pt x="67140" y="5675"/>
                    <a:pt x="70323" y="3109"/>
                    <a:pt x="73495" y="0"/>
                  </a:cubicBezTo>
                  <a:cubicBezTo>
                    <a:pt x="76832" y="7441"/>
                    <a:pt x="72323" y="13322"/>
                    <a:pt x="71712" y="20523"/>
                  </a:cubicBezTo>
                  <a:cubicBezTo>
                    <a:pt x="78678" y="19814"/>
                    <a:pt x="84393" y="12002"/>
                    <a:pt x="93800" y="17711"/>
                  </a:cubicBezTo>
                  <a:cubicBezTo>
                    <a:pt x="83102" y="24266"/>
                    <a:pt x="81519" y="40851"/>
                    <a:pt x="64854" y="37073"/>
                  </a:cubicBezTo>
                  <a:cubicBezTo>
                    <a:pt x="63585" y="35404"/>
                    <a:pt x="67214" y="30347"/>
                    <a:pt x="61311" y="31907"/>
                  </a:cubicBezTo>
                  <a:cubicBezTo>
                    <a:pt x="60522" y="31530"/>
                    <a:pt x="59676" y="31250"/>
                    <a:pt x="58796" y="31072"/>
                  </a:cubicBezTo>
                  <a:cubicBezTo>
                    <a:pt x="59105" y="31993"/>
                    <a:pt x="60110" y="32513"/>
                    <a:pt x="60230" y="33570"/>
                  </a:cubicBezTo>
                  <a:cubicBezTo>
                    <a:pt x="60185" y="37439"/>
                    <a:pt x="57602" y="40622"/>
                    <a:pt x="57407" y="44417"/>
                  </a:cubicBezTo>
                  <a:cubicBezTo>
                    <a:pt x="57636" y="45114"/>
                    <a:pt x="57253" y="46360"/>
                    <a:pt x="58762" y="45943"/>
                  </a:cubicBezTo>
                  <a:cubicBezTo>
                    <a:pt x="57722" y="45834"/>
                    <a:pt x="57356" y="45148"/>
                    <a:pt x="57682" y="43863"/>
                  </a:cubicBezTo>
                  <a:cubicBezTo>
                    <a:pt x="59110" y="40571"/>
                    <a:pt x="58819" y="35467"/>
                    <a:pt x="64860" y="37073"/>
                  </a:cubicBezTo>
                  <a:cubicBezTo>
                    <a:pt x="65054" y="37582"/>
                    <a:pt x="65254" y="38091"/>
                    <a:pt x="65442" y="38599"/>
                  </a:cubicBezTo>
                  <a:cubicBezTo>
                    <a:pt x="67220" y="43440"/>
                    <a:pt x="70877" y="48520"/>
                    <a:pt x="70306" y="53069"/>
                  </a:cubicBezTo>
                  <a:cubicBezTo>
                    <a:pt x="69574" y="58939"/>
                    <a:pt x="60533" y="56544"/>
                    <a:pt x="57150" y="62173"/>
                  </a:cubicBezTo>
                  <a:cubicBezTo>
                    <a:pt x="57070" y="67648"/>
                    <a:pt x="64385" y="73443"/>
                    <a:pt x="58276" y="79839"/>
                  </a:cubicBezTo>
                  <a:cubicBezTo>
                    <a:pt x="48538" y="81707"/>
                    <a:pt x="53715" y="69369"/>
                    <a:pt x="47183" y="68186"/>
                  </a:cubicBezTo>
                  <a:cubicBezTo>
                    <a:pt x="48303" y="59716"/>
                    <a:pt x="46874" y="61362"/>
                    <a:pt x="41651" y="65945"/>
                  </a:cubicBezTo>
                  <a:cubicBezTo>
                    <a:pt x="37753" y="69363"/>
                    <a:pt x="33318" y="73643"/>
                    <a:pt x="27472" y="74615"/>
                  </a:cubicBezTo>
                  <a:cubicBezTo>
                    <a:pt x="24860" y="69352"/>
                    <a:pt x="31004" y="68054"/>
                    <a:pt x="30918" y="64271"/>
                  </a:cubicBezTo>
                  <a:cubicBezTo>
                    <a:pt x="25043" y="57779"/>
                    <a:pt x="18528" y="62762"/>
                    <a:pt x="12242" y="63396"/>
                  </a:cubicBezTo>
                  <a:cubicBezTo>
                    <a:pt x="10910" y="61156"/>
                    <a:pt x="12036" y="59613"/>
                    <a:pt x="13670" y="58242"/>
                  </a:cubicBezTo>
                  <a:cubicBezTo>
                    <a:pt x="15036" y="57236"/>
                    <a:pt x="16333" y="56098"/>
                    <a:pt x="17499" y="54847"/>
                  </a:cubicBezTo>
                  <a:cubicBezTo>
                    <a:pt x="18065" y="53927"/>
                    <a:pt x="18905" y="53378"/>
                    <a:pt x="19991" y="53241"/>
                  </a:cubicBezTo>
                  <a:cubicBezTo>
                    <a:pt x="19980" y="53252"/>
                    <a:pt x="19717" y="51761"/>
                    <a:pt x="19717" y="51761"/>
                  </a:cubicBezTo>
                  <a:cubicBezTo>
                    <a:pt x="19717" y="51761"/>
                    <a:pt x="19665" y="53275"/>
                    <a:pt x="19654" y="53292"/>
                  </a:cubicBezTo>
                  <a:cubicBezTo>
                    <a:pt x="18568" y="53630"/>
                    <a:pt x="17739" y="54264"/>
                    <a:pt x="17134" y="55236"/>
                  </a:cubicBezTo>
                  <a:cubicBezTo>
                    <a:pt x="15871" y="56470"/>
                    <a:pt x="14516" y="57567"/>
                    <a:pt x="13070" y="58585"/>
                  </a:cubicBezTo>
                  <a:cubicBezTo>
                    <a:pt x="11659" y="60008"/>
                    <a:pt x="10681" y="61493"/>
                    <a:pt x="12247" y="63402"/>
                  </a:cubicBezTo>
                  <a:cubicBezTo>
                    <a:pt x="6595" y="69723"/>
                    <a:pt x="17608" y="70294"/>
                    <a:pt x="16185" y="75655"/>
                  </a:cubicBezTo>
                  <a:cubicBezTo>
                    <a:pt x="11127" y="74449"/>
                    <a:pt x="6086" y="73243"/>
                    <a:pt x="0" y="71792"/>
                  </a:cubicBezTo>
                  <a:cubicBezTo>
                    <a:pt x="2989" y="61716"/>
                    <a:pt x="2446" y="50532"/>
                    <a:pt x="15888" y="47446"/>
                  </a:cubicBezTo>
                  <a:cubicBezTo>
                    <a:pt x="18351" y="46857"/>
                    <a:pt x="18579" y="43080"/>
                    <a:pt x="18808" y="40365"/>
                  </a:cubicBezTo>
                  <a:close/>
                </a:path>
              </a:pathLst>
            </a:custGeom>
            <a:grpFill/>
            <a:ln w="5715" cap="flat">
              <a:noFill/>
              <a:prstDash val="solid"/>
              <a:miter/>
            </a:ln>
          </p:spPr>
          <p:txBody>
            <a:bodyPr rtlCol="0" anchor="ctr"/>
            <a:lstStyle/>
            <a:p>
              <a:endParaRPr lang="zh-CN" altLang="en-US"/>
            </a:p>
          </p:txBody>
        </p:sp>
        <p:sp>
          <p:nvSpPr>
            <p:cNvPr id="677" name="任意多边形: 形状 676">
              <a:extLst>
                <a:ext uri="{FF2B5EF4-FFF2-40B4-BE49-F238E27FC236}">
                  <a16:creationId xmlns:a16="http://schemas.microsoft.com/office/drawing/2014/main" id="{EAC59AA7-78EB-98CD-6C7E-57FCBA6D76E4}"/>
                </a:ext>
              </a:extLst>
            </p:cNvPr>
            <p:cNvSpPr/>
            <p:nvPr/>
          </p:nvSpPr>
          <p:spPr>
            <a:xfrm>
              <a:off x="3024599" y="2431869"/>
              <a:ext cx="65036" cy="51373"/>
            </a:xfrm>
            <a:custGeom>
              <a:avLst/>
              <a:gdLst>
                <a:gd name="connsiteX0" fmla="*/ 50840 w 65036"/>
                <a:gd name="connsiteY0" fmla="*/ 23403 h 51373"/>
                <a:gd name="connsiteX1" fmla="*/ 31100 w 65036"/>
                <a:gd name="connsiteY1" fmla="*/ 39897 h 51373"/>
                <a:gd name="connsiteX2" fmla="*/ 21270 w 65036"/>
                <a:gd name="connsiteY2" fmla="*/ 46514 h 51373"/>
                <a:gd name="connsiteX3" fmla="*/ 4840 w 65036"/>
                <a:gd name="connsiteY3" fmla="*/ 49743 h 51373"/>
                <a:gd name="connsiteX4" fmla="*/ 1702 w 65036"/>
                <a:gd name="connsiteY4" fmla="*/ 36285 h 51373"/>
                <a:gd name="connsiteX5" fmla="*/ 27334 w 65036"/>
                <a:gd name="connsiteY5" fmla="*/ 33044 h 51373"/>
                <a:gd name="connsiteX6" fmla="*/ 32095 w 65036"/>
                <a:gd name="connsiteY6" fmla="*/ 29227 h 51373"/>
                <a:gd name="connsiteX7" fmla="*/ 43113 w 65036"/>
                <a:gd name="connsiteY7" fmla="*/ 16751 h 51373"/>
                <a:gd name="connsiteX8" fmla="*/ 33415 w 65036"/>
                <a:gd name="connsiteY8" fmla="*/ 13962 h 51373"/>
                <a:gd name="connsiteX9" fmla="*/ 25191 w 65036"/>
                <a:gd name="connsiteY9" fmla="*/ 9030 h 51373"/>
                <a:gd name="connsiteX10" fmla="*/ 31643 w 65036"/>
                <a:gd name="connsiteY10" fmla="*/ 3241 h 51373"/>
                <a:gd name="connsiteX11" fmla="*/ 63127 w 65036"/>
                <a:gd name="connsiteY11" fmla="*/ 0 h 51373"/>
                <a:gd name="connsiteX12" fmla="*/ 60710 w 65036"/>
                <a:gd name="connsiteY12" fmla="*/ 7030 h 51373"/>
                <a:gd name="connsiteX13" fmla="*/ 59366 w 65036"/>
                <a:gd name="connsiteY13" fmla="*/ 7870 h 51373"/>
                <a:gd name="connsiteX14" fmla="*/ 60698 w 65036"/>
                <a:gd name="connsiteY14" fmla="*/ 7012 h 51373"/>
                <a:gd name="connsiteX15" fmla="*/ 61658 w 65036"/>
                <a:gd name="connsiteY15" fmla="*/ 13705 h 51373"/>
                <a:gd name="connsiteX16" fmla="*/ 50840 w 65036"/>
                <a:gd name="connsiteY16" fmla="*/ 23403 h 51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036" h="51373">
                  <a:moveTo>
                    <a:pt x="50840" y="23403"/>
                  </a:moveTo>
                  <a:cubicBezTo>
                    <a:pt x="39947" y="23740"/>
                    <a:pt x="37324" y="33970"/>
                    <a:pt x="31100" y="39897"/>
                  </a:cubicBezTo>
                  <a:cubicBezTo>
                    <a:pt x="26328" y="39879"/>
                    <a:pt x="21527" y="39822"/>
                    <a:pt x="21270" y="46514"/>
                  </a:cubicBezTo>
                  <a:cubicBezTo>
                    <a:pt x="15092" y="44006"/>
                    <a:pt x="11658" y="55487"/>
                    <a:pt x="4840" y="49743"/>
                  </a:cubicBezTo>
                  <a:cubicBezTo>
                    <a:pt x="1188" y="46337"/>
                    <a:pt x="-2121" y="42828"/>
                    <a:pt x="1702" y="36285"/>
                  </a:cubicBezTo>
                  <a:cubicBezTo>
                    <a:pt x="10898" y="42445"/>
                    <a:pt x="18721" y="35302"/>
                    <a:pt x="27334" y="33044"/>
                  </a:cubicBezTo>
                  <a:cubicBezTo>
                    <a:pt x="29477" y="32484"/>
                    <a:pt x="32586" y="31095"/>
                    <a:pt x="32095" y="29227"/>
                  </a:cubicBezTo>
                  <a:cubicBezTo>
                    <a:pt x="29780" y="20431"/>
                    <a:pt x="38855" y="20083"/>
                    <a:pt x="43113" y="16751"/>
                  </a:cubicBezTo>
                  <a:cubicBezTo>
                    <a:pt x="39353" y="12442"/>
                    <a:pt x="37187" y="11967"/>
                    <a:pt x="33415" y="13962"/>
                  </a:cubicBezTo>
                  <a:cubicBezTo>
                    <a:pt x="29477" y="16042"/>
                    <a:pt x="25831" y="13613"/>
                    <a:pt x="25191" y="9030"/>
                  </a:cubicBezTo>
                  <a:cubicBezTo>
                    <a:pt x="24562" y="4509"/>
                    <a:pt x="28620" y="4315"/>
                    <a:pt x="31643" y="3241"/>
                  </a:cubicBezTo>
                  <a:cubicBezTo>
                    <a:pt x="42044" y="-457"/>
                    <a:pt x="53103" y="4783"/>
                    <a:pt x="63127" y="0"/>
                  </a:cubicBezTo>
                  <a:cubicBezTo>
                    <a:pt x="65550" y="4229"/>
                    <a:pt x="61047" y="4703"/>
                    <a:pt x="60710" y="7030"/>
                  </a:cubicBezTo>
                  <a:cubicBezTo>
                    <a:pt x="58829" y="8150"/>
                    <a:pt x="60892" y="6292"/>
                    <a:pt x="59366" y="7870"/>
                  </a:cubicBezTo>
                  <a:cubicBezTo>
                    <a:pt x="58921" y="8327"/>
                    <a:pt x="59509" y="8184"/>
                    <a:pt x="60698" y="7012"/>
                  </a:cubicBezTo>
                  <a:cubicBezTo>
                    <a:pt x="63738" y="8870"/>
                    <a:pt x="68213" y="10739"/>
                    <a:pt x="61658" y="13705"/>
                  </a:cubicBezTo>
                  <a:cubicBezTo>
                    <a:pt x="56943" y="15836"/>
                    <a:pt x="51354" y="16682"/>
                    <a:pt x="50840" y="23403"/>
                  </a:cubicBezTo>
                  <a:close/>
                </a:path>
              </a:pathLst>
            </a:custGeom>
            <a:grpFill/>
            <a:ln w="5715" cap="flat">
              <a:noFill/>
              <a:prstDash val="solid"/>
              <a:miter/>
            </a:ln>
          </p:spPr>
          <p:txBody>
            <a:bodyPr rtlCol="0" anchor="ctr"/>
            <a:lstStyle/>
            <a:p>
              <a:endParaRPr lang="zh-CN" altLang="en-US"/>
            </a:p>
          </p:txBody>
        </p:sp>
        <p:sp>
          <p:nvSpPr>
            <p:cNvPr id="678" name="任意多边形: 形状 677">
              <a:extLst>
                <a:ext uri="{FF2B5EF4-FFF2-40B4-BE49-F238E27FC236}">
                  <a16:creationId xmlns:a16="http://schemas.microsoft.com/office/drawing/2014/main" id="{73A7740C-8E81-89EF-B758-8FAFF3F54D9E}"/>
                </a:ext>
              </a:extLst>
            </p:cNvPr>
            <p:cNvSpPr/>
            <p:nvPr/>
          </p:nvSpPr>
          <p:spPr>
            <a:xfrm>
              <a:off x="3214191" y="2280568"/>
              <a:ext cx="43693" cy="39904"/>
            </a:xfrm>
            <a:custGeom>
              <a:avLst/>
              <a:gdLst>
                <a:gd name="connsiteX0" fmla="*/ 38859 w 43693"/>
                <a:gd name="connsiteY0" fmla="*/ 16890 h 39904"/>
                <a:gd name="connsiteX1" fmla="*/ 31978 w 43693"/>
                <a:gd name="connsiteY1" fmla="*/ 25462 h 39904"/>
                <a:gd name="connsiteX2" fmla="*/ 18850 w 43693"/>
                <a:gd name="connsiteY2" fmla="*/ 28320 h 39904"/>
                <a:gd name="connsiteX3" fmla="*/ 15833 w 43693"/>
                <a:gd name="connsiteY3" fmla="*/ 39904 h 39904"/>
                <a:gd name="connsiteX4" fmla="*/ 6237 w 43693"/>
                <a:gd name="connsiteY4" fmla="*/ 34618 h 39904"/>
                <a:gd name="connsiteX5" fmla="*/ 5957 w 43693"/>
                <a:gd name="connsiteY5" fmla="*/ 23456 h 39904"/>
                <a:gd name="connsiteX6" fmla="*/ 5957 w 43693"/>
                <a:gd name="connsiteY6" fmla="*/ 23456 h 39904"/>
                <a:gd name="connsiteX7" fmla="*/ 12570 w 43693"/>
                <a:gd name="connsiteY7" fmla="*/ 3768 h 39904"/>
                <a:gd name="connsiteX8" fmla="*/ 23468 w 43693"/>
                <a:gd name="connsiteY8" fmla="*/ 5380 h 39904"/>
                <a:gd name="connsiteX9" fmla="*/ 35572 w 43693"/>
                <a:gd name="connsiteY9" fmla="*/ 7003 h 39904"/>
                <a:gd name="connsiteX10" fmla="*/ 37681 w 43693"/>
                <a:gd name="connsiteY10" fmla="*/ 7180 h 39904"/>
                <a:gd name="connsiteX11" fmla="*/ 43693 w 43693"/>
                <a:gd name="connsiteY11" fmla="*/ 12220 h 39904"/>
                <a:gd name="connsiteX12" fmla="*/ 38859 w 43693"/>
                <a:gd name="connsiteY12" fmla="*/ 16890 h 39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693" h="39904">
                  <a:moveTo>
                    <a:pt x="38859" y="16890"/>
                  </a:moveTo>
                  <a:cubicBezTo>
                    <a:pt x="35035" y="18541"/>
                    <a:pt x="33595" y="21782"/>
                    <a:pt x="31978" y="25462"/>
                  </a:cubicBezTo>
                  <a:cubicBezTo>
                    <a:pt x="28743" y="32835"/>
                    <a:pt x="28354" y="32663"/>
                    <a:pt x="18850" y="28320"/>
                  </a:cubicBezTo>
                  <a:cubicBezTo>
                    <a:pt x="16862" y="31931"/>
                    <a:pt x="21336" y="37286"/>
                    <a:pt x="15833" y="39904"/>
                  </a:cubicBezTo>
                  <a:cubicBezTo>
                    <a:pt x="13553" y="36424"/>
                    <a:pt x="9826" y="35943"/>
                    <a:pt x="6237" y="34618"/>
                  </a:cubicBezTo>
                  <a:cubicBezTo>
                    <a:pt x="-2084" y="31543"/>
                    <a:pt x="-1981" y="29274"/>
                    <a:pt x="5957" y="23456"/>
                  </a:cubicBezTo>
                  <a:lnTo>
                    <a:pt x="5957" y="23456"/>
                  </a:lnTo>
                  <a:cubicBezTo>
                    <a:pt x="15730" y="19399"/>
                    <a:pt x="17107" y="15284"/>
                    <a:pt x="12570" y="3768"/>
                  </a:cubicBezTo>
                  <a:cubicBezTo>
                    <a:pt x="16844" y="-164"/>
                    <a:pt x="20428" y="-2861"/>
                    <a:pt x="23468" y="5380"/>
                  </a:cubicBezTo>
                  <a:cubicBezTo>
                    <a:pt x="25988" y="12209"/>
                    <a:pt x="31743" y="4437"/>
                    <a:pt x="35572" y="7003"/>
                  </a:cubicBezTo>
                  <a:cubicBezTo>
                    <a:pt x="36275" y="7066"/>
                    <a:pt x="36978" y="7128"/>
                    <a:pt x="37681" y="7180"/>
                  </a:cubicBezTo>
                  <a:cubicBezTo>
                    <a:pt x="40556" y="7820"/>
                    <a:pt x="43248" y="8677"/>
                    <a:pt x="43693" y="12220"/>
                  </a:cubicBezTo>
                  <a:cubicBezTo>
                    <a:pt x="43391" y="15129"/>
                    <a:pt x="43299" y="18255"/>
                    <a:pt x="38859" y="16890"/>
                  </a:cubicBezTo>
                  <a:close/>
                </a:path>
              </a:pathLst>
            </a:custGeom>
            <a:grpFill/>
            <a:ln w="5715" cap="flat">
              <a:noFill/>
              <a:prstDash val="solid"/>
              <a:miter/>
            </a:ln>
          </p:spPr>
          <p:txBody>
            <a:bodyPr rtlCol="0" anchor="ctr"/>
            <a:lstStyle/>
            <a:p>
              <a:endParaRPr lang="zh-CN" altLang="en-US"/>
            </a:p>
          </p:txBody>
        </p:sp>
        <p:sp>
          <p:nvSpPr>
            <p:cNvPr id="679" name="任意多边形: 形状 678">
              <a:extLst>
                <a:ext uri="{FF2B5EF4-FFF2-40B4-BE49-F238E27FC236}">
                  <a16:creationId xmlns:a16="http://schemas.microsoft.com/office/drawing/2014/main" id="{96782F35-FAB8-6747-6636-3D424D565C2A}"/>
                </a:ext>
              </a:extLst>
            </p:cNvPr>
            <p:cNvSpPr/>
            <p:nvPr/>
          </p:nvSpPr>
          <p:spPr>
            <a:xfrm>
              <a:off x="3018101" y="2477377"/>
              <a:ext cx="29881" cy="11825"/>
            </a:xfrm>
            <a:custGeom>
              <a:avLst/>
              <a:gdLst>
                <a:gd name="connsiteX0" fmla="*/ 11339 w 29881"/>
                <a:gd name="connsiteY0" fmla="*/ 4230 h 11825"/>
                <a:gd name="connsiteX1" fmla="*/ 27769 w 29881"/>
                <a:gd name="connsiteY1" fmla="*/ 1001 h 11825"/>
                <a:gd name="connsiteX2" fmla="*/ 27666 w 29881"/>
                <a:gd name="connsiteY2" fmla="*/ 7311 h 11825"/>
                <a:gd name="connsiteX3" fmla="*/ 0 w 29881"/>
                <a:gd name="connsiteY3" fmla="*/ 9682 h 11825"/>
                <a:gd name="connsiteX4" fmla="*/ 11339 w 29881"/>
                <a:gd name="connsiteY4" fmla="*/ 4230 h 11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81" h="11825">
                  <a:moveTo>
                    <a:pt x="11339" y="4230"/>
                  </a:moveTo>
                  <a:cubicBezTo>
                    <a:pt x="17082" y="4522"/>
                    <a:pt x="21380" y="-2553"/>
                    <a:pt x="27769" y="1001"/>
                  </a:cubicBezTo>
                  <a:cubicBezTo>
                    <a:pt x="30427" y="3156"/>
                    <a:pt x="30775" y="5659"/>
                    <a:pt x="27666" y="7311"/>
                  </a:cubicBezTo>
                  <a:cubicBezTo>
                    <a:pt x="19408" y="11694"/>
                    <a:pt x="10744" y="13637"/>
                    <a:pt x="0" y="9682"/>
                  </a:cubicBezTo>
                  <a:cubicBezTo>
                    <a:pt x="4486" y="7528"/>
                    <a:pt x="7910" y="5882"/>
                    <a:pt x="11339" y="4230"/>
                  </a:cubicBezTo>
                  <a:close/>
                </a:path>
              </a:pathLst>
            </a:custGeom>
            <a:grpFill/>
            <a:ln w="5715" cap="flat">
              <a:noFill/>
              <a:prstDash val="solid"/>
              <a:miter/>
            </a:ln>
          </p:spPr>
          <p:txBody>
            <a:bodyPr rtlCol="0" anchor="ctr"/>
            <a:lstStyle/>
            <a:p>
              <a:endParaRPr lang="zh-CN" altLang="en-US"/>
            </a:p>
          </p:txBody>
        </p:sp>
        <p:sp>
          <p:nvSpPr>
            <p:cNvPr id="680" name="任意多边形: 形状 679">
              <a:extLst>
                <a:ext uri="{FF2B5EF4-FFF2-40B4-BE49-F238E27FC236}">
                  <a16:creationId xmlns:a16="http://schemas.microsoft.com/office/drawing/2014/main" id="{B553F2F8-B338-EE8D-BCF4-770D48194271}"/>
                </a:ext>
              </a:extLst>
            </p:cNvPr>
            <p:cNvSpPr/>
            <p:nvPr/>
          </p:nvSpPr>
          <p:spPr>
            <a:xfrm>
              <a:off x="3212540" y="2320678"/>
              <a:ext cx="14187" cy="19505"/>
            </a:xfrm>
            <a:custGeom>
              <a:avLst/>
              <a:gdLst>
                <a:gd name="connsiteX0" fmla="*/ 14187 w 14187"/>
                <a:gd name="connsiteY0" fmla="*/ 3104 h 19505"/>
                <a:gd name="connsiteX1" fmla="*/ 1003 w 14187"/>
                <a:gd name="connsiteY1" fmla="*/ 19506 h 19505"/>
                <a:gd name="connsiteX2" fmla="*/ 334 w 14187"/>
                <a:gd name="connsiteY2" fmla="*/ 4138 h 19505"/>
                <a:gd name="connsiteX3" fmla="*/ 14187 w 14187"/>
                <a:gd name="connsiteY3" fmla="*/ 3104 h 19505"/>
              </a:gdLst>
              <a:ahLst/>
              <a:cxnLst>
                <a:cxn ang="0">
                  <a:pos x="connsiteX0" y="connsiteY0"/>
                </a:cxn>
                <a:cxn ang="0">
                  <a:pos x="connsiteX1" y="connsiteY1"/>
                </a:cxn>
                <a:cxn ang="0">
                  <a:pos x="connsiteX2" y="connsiteY2"/>
                </a:cxn>
                <a:cxn ang="0">
                  <a:pos x="connsiteX3" y="connsiteY3"/>
                </a:cxn>
              </a:cxnLst>
              <a:rect l="l" t="t" r="r" b="b"/>
              <a:pathLst>
                <a:path w="14187" h="19505">
                  <a:moveTo>
                    <a:pt x="14187" y="3104"/>
                  </a:moveTo>
                  <a:cubicBezTo>
                    <a:pt x="9707" y="8499"/>
                    <a:pt x="7861" y="16020"/>
                    <a:pt x="1003" y="19506"/>
                  </a:cubicBezTo>
                  <a:cubicBezTo>
                    <a:pt x="-3084" y="14551"/>
                    <a:pt x="7089" y="8979"/>
                    <a:pt x="334" y="4138"/>
                  </a:cubicBezTo>
                  <a:cubicBezTo>
                    <a:pt x="4769" y="1366"/>
                    <a:pt x="9084" y="-3040"/>
                    <a:pt x="14187" y="3104"/>
                  </a:cubicBezTo>
                  <a:close/>
                </a:path>
              </a:pathLst>
            </a:custGeom>
            <a:grpFill/>
            <a:ln w="5715" cap="flat">
              <a:noFill/>
              <a:prstDash val="solid"/>
              <a:miter/>
            </a:ln>
          </p:spPr>
          <p:txBody>
            <a:bodyPr rtlCol="0" anchor="ctr"/>
            <a:lstStyle/>
            <a:p>
              <a:endParaRPr lang="zh-CN" altLang="en-US"/>
            </a:p>
          </p:txBody>
        </p:sp>
        <p:sp>
          <p:nvSpPr>
            <p:cNvPr id="681" name="任意多边形: 形状 680">
              <a:extLst>
                <a:ext uri="{FF2B5EF4-FFF2-40B4-BE49-F238E27FC236}">
                  <a16:creationId xmlns:a16="http://schemas.microsoft.com/office/drawing/2014/main" id="{6106C1D7-3F61-6E65-4CC4-FD33066A6060}"/>
                </a:ext>
              </a:extLst>
            </p:cNvPr>
            <p:cNvSpPr/>
            <p:nvPr/>
          </p:nvSpPr>
          <p:spPr>
            <a:xfrm>
              <a:off x="3078737" y="2380075"/>
              <a:ext cx="19733" cy="15815"/>
            </a:xfrm>
            <a:custGeom>
              <a:avLst/>
              <a:gdLst>
                <a:gd name="connsiteX0" fmla="*/ 0 w 19733"/>
                <a:gd name="connsiteY0" fmla="*/ 9469 h 15815"/>
                <a:gd name="connsiteX1" fmla="*/ 10636 w 19733"/>
                <a:gd name="connsiteY1" fmla="*/ 2736 h 15815"/>
                <a:gd name="connsiteX2" fmla="*/ 15619 w 19733"/>
                <a:gd name="connsiteY2" fmla="*/ 428 h 15815"/>
                <a:gd name="connsiteX3" fmla="*/ 14573 w 19733"/>
                <a:gd name="connsiteY3" fmla="*/ 5211 h 15815"/>
                <a:gd name="connsiteX4" fmla="*/ 19728 w 19733"/>
                <a:gd name="connsiteY4" fmla="*/ 9463 h 15815"/>
                <a:gd name="connsiteX5" fmla="*/ 19734 w 19733"/>
                <a:gd name="connsiteY5" fmla="*/ 9463 h 15815"/>
                <a:gd name="connsiteX6" fmla="*/ 6 w 19733"/>
                <a:gd name="connsiteY6" fmla="*/ 9463 h 15815"/>
                <a:gd name="connsiteX7" fmla="*/ 0 w 19733"/>
                <a:gd name="connsiteY7" fmla="*/ 9463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33" h="15815">
                  <a:moveTo>
                    <a:pt x="0" y="9469"/>
                  </a:moveTo>
                  <a:cubicBezTo>
                    <a:pt x="5161" y="9794"/>
                    <a:pt x="9275" y="8743"/>
                    <a:pt x="10636" y="2736"/>
                  </a:cubicBezTo>
                  <a:cubicBezTo>
                    <a:pt x="11139" y="513"/>
                    <a:pt x="13785" y="-698"/>
                    <a:pt x="15619" y="428"/>
                  </a:cubicBezTo>
                  <a:cubicBezTo>
                    <a:pt x="18602" y="2256"/>
                    <a:pt x="14642" y="3496"/>
                    <a:pt x="14573" y="5211"/>
                  </a:cubicBezTo>
                  <a:cubicBezTo>
                    <a:pt x="14419" y="8931"/>
                    <a:pt x="17179" y="9057"/>
                    <a:pt x="19728" y="9463"/>
                  </a:cubicBezTo>
                  <a:lnTo>
                    <a:pt x="19734" y="9463"/>
                  </a:lnTo>
                  <a:cubicBezTo>
                    <a:pt x="11619" y="17932"/>
                    <a:pt x="11430" y="17932"/>
                    <a:pt x="6" y="9463"/>
                  </a:cubicBezTo>
                  <a:lnTo>
                    <a:pt x="0" y="9463"/>
                  </a:lnTo>
                  <a:close/>
                </a:path>
              </a:pathLst>
            </a:custGeom>
            <a:grpFill/>
            <a:ln w="5715" cap="flat">
              <a:noFill/>
              <a:prstDash val="solid"/>
              <a:miter/>
            </a:ln>
          </p:spPr>
          <p:txBody>
            <a:bodyPr rtlCol="0" anchor="ctr"/>
            <a:lstStyle/>
            <a:p>
              <a:endParaRPr lang="zh-CN" altLang="en-US"/>
            </a:p>
          </p:txBody>
        </p:sp>
        <p:sp>
          <p:nvSpPr>
            <p:cNvPr id="682" name="任意多边形: 形状 681">
              <a:extLst>
                <a:ext uri="{FF2B5EF4-FFF2-40B4-BE49-F238E27FC236}">
                  <a16:creationId xmlns:a16="http://schemas.microsoft.com/office/drawing/2014/main" id="{359A8973-01B5-AB2B-CC20-36BB46C40C84}"/>
                </a:ext>
              </a:extLst>
            </p:cNvPr>
            <p:cNvSpPr/>
            <p:nvPr/>
          </p:nvSpPr>
          <p:spPr>
            <a:xfrm>
              <a:off x="3165999" y="2096810"/>
              <a:ext cx="14704" cy="13607"/>
            </a:xfrm>
            <a:custGeom>
              <a:avLst/>
              <a:gdLst>
                <a:gd name="connsiteX0" fmla="*/ 11424 w 14704"/>
                <a:gd name="connsiteY0" fmla="*/ 0 h 13607"/>
                <a:gd name="connsiteX1" fmla="*/ 14705 w 14704"/>
                <a:gd name="connsiteY1" fmla="*/ 3298 h 13607"/>
                <a:gd name="connsiteX2" fmla="*/ 0 w 14704"/>
                <a:gd name="connsiteY2" fmla="*/ 13607 h 13607"/>
                <a:gd name="connsiteX3" fmla="*/ 11424 w 14704"/>
                <a:gd name="connsiteY3" fmla="*/ 0 h 13607"/>
              </a:gdLst>
              <a:ahLst/>
              <a:cxnLst>
                <a:cxn ang="0">
                  <a:pos x="connsiteX0" y="connsiteY0"/>
                </a:cxn>
                <a:cxn ang="0">
                  <a:pos x="connsiteX1" y="connsiteY1"/>
                </a:cxn>
                <a:cxn ang="0">
                  <a:pos x="connsiteX2" y="connsiteY2"/>
                </a:cxn>
                <a:cxn ang="0">
                  <a:pos x="connsiteX3" y="connsiteY3"/>
                </a:cxn>
              </a:cxnLst>
              <a:rect l="l" t="t" r="r" b="b"/>
              <a:pathLst>
                <a:path w="14704" h="13607">
                  <a:moveTo>
                    <a:pt x="11424" y="0"/>
                  </a:moveTo>
                  <a:cubicBezTo>
                    <a:pt x="12516" y="1097"/>
                    <a:pt x="13607" y="2195"/>
                    <a:pt x="14705" y="3298"/>
                  </a:cubicBezTo>
                  <a:cubicBezTo>
                    <a:pt x="13750" y="11133"/>
                    <a:pt x="7641" y="11613"/>
                    <a:pt x="0" y="13607"/>
                  </a:cubicBezTo>
                  <a:cubicBezTo>
                    <a:pt x="2103" y="6029"/>
                    <a:pt x="6515" y="2823"/>
                    <a:pt x="11424" y="0"/>
                  </a:cubicBezTo>
                  <a:close/>
                </a:path>
              </a:pathLst>
            </a:custGeom>
            <a:grpFill/>
            <a:ln w="5715" cap="flat">
              <a:noFill/>
              <a:prstDash val="solid"/>
              <a:miter/>
            </a:ln>
          </p:spPr>
          <p:txBody>
            <a:bodyPr rtlCol="0" anchor="ctr"/>
            <a:lstStyle/>
            <a:p>
              <a:endParaRPr lang="zh-CN" altLang="en-US"/>
            </a:p>
          </p:txBody>
        </p:sp>
        <p:sp>
          <p:nvSpPr>
            <p:cNvPr id="683" name="任意多边形: 形状 682">
              <a:extLst>
                <a:ext uri="{FF2B5EF4-FFF2-40B4-BE49-F238E27FC236}">
                  <a16:creationId xmlns:a16="http://schemas.microsoft.com/office/drawing/2014/main" id="{1D9B2223-CD5E-8237-6ECC-DF1BBFE9A594}"/>
                </a:ext>
              </a:extLst>
            </p:cNvPr>
            <p:cNvSpPr/>
            <p:nvPr/>
          </p:nvSpPr>
          <p:spPr>
            <a:xfrm>
              <a:off x="3042561" y="2422536"/>
              <a:ext cx="14841" cy="6481"/>
            </a:xfrm>
            <a:custGeom>
              <a:avLst/>
              <a:gdLst>
                <a:gd name="connsiteX0" fmla="*/ 0 w 14841"/>
                <a:gd name="connsiteY0" fmla="*/ 6481 h 6481"/>
                <a:gd name="connsiteX1" fmla="*/ 14842 w 14841"/>
                <a:gd name="connsiteY1" fmla="*/ 1218 h 6481"/>
                <a:gd name="connsiteX2" fmla="*/ 0 w 14841"/>
                <a:gd name="connsiteY2" fmla="*/ 6481 h 6481"/>
                <a:gd name="connsiteX3" fmla="*/ 0 w 14841"/>
                <a:gd name="connsiteY3" fmla="*/ 6481 h 6481"/>
              </a:gdLst>
              <a:ahLst/>
              <a:cxnLst>
                <a:cxn ang="0">
                  <a:pos x="connsiteX0" y="connsiteY0"/>
                </a:cxn>
                <a:cxn ang="0">
                  <a:pos x="connsiteX1" y="connsiteY1"/>
                </a:cxn>
                <a:cxn ang="0">
                  <a:pos x="connsiteX2" y="connsiteY2"/>
                </a:cxn>
                <a:cxn ang="0">
                  <a:pos x="connsiteX3" y="connsiteY3"/>
                </a:cxn>
              </a:cxnLst>
              <a:rect l="l" t="t" r="r" b="b"/>
              <a:pathLst>
                <a:path w="14841" h="6481">
                  <a:moveTo>
                    <a:pt x="0" y="6481"/>
                  </a:moveTo>
                  <a:cubicBezTo>
                    <a:pt x="1617" y="-3417"/>
                    <a:pt x="9035" y="875"/>
                    <a:pt x="14842" y="1218"/>
                  </a:cubicBezTo>
                  <a:cubicBezTo>
                    <a:pt x="9893" y="2972"/>
                    <a:pt x="4949" y="4727"/>
                    <a:pt x="0" y="6481"/>
                  </a:cubicBezTo>
                  <a:lnTo>
                    <a:pt x="0" y="6481"/>
                  </a:lnTo>
                  <a:close/>
                </a:path>
              </a:pathLst>
            </a:custGeom>
            <a:grpFill/>
            <a:ln w="5715" cap="flat">
              <a:noFill/>
              <a:prstDash val="solid"/>
              <a:miter/>
            </a:ln>
          </p:spPr>
          <p:txBody>
            <a:bodyPr rtlCol="0" anchor="ctr"/>
            <a:lstStyle/>
            <a:p>
              <a:endParaRPr lang="zh-CN" altLang="en-US"/>
            </a:p>
          </p:txBody>
        </p:sp>
        <p:sp>
          <p:nvSpPr>
            <p:cNvPr id="684" name="任意多边形: 形状 683">
              <a:extLst>
                <a:ext uri="{FF2B5EF4-FFF2-40B4-BE49-F238E27FC236}">
                  <a16:creationId xmlns:a16="http://schemas.microsoft.com/office/drawing/2014/main" id="{F81A5BDD-4D52-41AA-1CD4-FBF607A60912}"/>
                </a:ext>
              </a:extLst>
            </p:cNvPr>
            <p:cNvSpPr/>
            <p:nvPr/>
          </p:nvSpPr>
          <p:spPr>
            <a:xfrm>
              <a:off x="3072164" y="2379674"/>
              <a:ext cx="6581" cy="9869"/>
            </a:xfrm>
            <a:custGeom>
              <a:avLst/>
              <a:gdLst>
                <a:gd name="connsiteX0" fmla="*/ 0 w 6581"/>
                <a:gd name="connsiteY0" fmla="*/ 0 h 9869"/>
                <a:gd name="connsiteX1" fmla="*/ 6572 w 6581"/>
                <a:gd name="connsiteY1" fmla="*/ 9870 h 9869"/>
                <a:gd name="connsiteX2" fmla="*/ 6578 w 6581"/>
                <a:gd name="connsiteY2" fmla="*/ 9870 h 9869"/>
                <a:gd name="connsiteX3" fmla="*/ 0 w 6581"/>
                <a:gd name="connsiteY3" fmla="*/ 0 h 9869"/>
                <a:gd name="connsiteX4" fmla="*/ 0 w 6581"/>
                <a:gd name="connsiteY4" fmla="*/ 0 h 9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1" h="9869">
                  <a:moveTo>
                    <a:pt x="0" y="0"/>
                  </a:moveTo>
                  <a:cubicBezTo>
                    <a:pt x="6670" y="303"/>
                    <a:pt x="6624" y="5081"/>
                    <a:pt x="6572" y="9870"/>
                  </a:cubicBezTo>
                  <a:lnTo>
                    <a:pt x="6578" y="9870"/>
                  </a:lnTo>
                  <a:cubicBezTo>
                    <a:pt x="2212" y="8030"/>
                    <a:pt x="-17" y="4761"/>
                    <a:pt x="0" y="0"/>
                  </a:cubicBezTo>
                  <a:lnTo>
                    <a:pt x="0" y="0"/>
                  </a:lnTo>
                  <a:close/>
                </a:path>
              </a:pathLst>
            </a:custGeom>
            <a:grpFill/>
            <a:ln w="5715" cap="flat">
              <a:noFill/>
              <a:prstDash val="solid"/>
              <a:miter/>
            </a:ln>
          </p:spPr>
          <p:txBody>
            <a:bodyPr rtlCol="0" anchor="ctr"/>
            <a:lstStyle/>
            <a:p>
              <a:endParaRPr lang="zh-CN" altLang="en-US"/>
            </a:p>
          </p:txBody>
        </p:sp>
        <p:sp>
          <p:nvSpPr>
            <p:cNvPr id="685" name="任意多边形: 形状 684">
              <a:extLst>
                <a:ext uri="{FF2B5EF4-FFF2-40B4-BE49-F238E27FC236}">
                  <a16:creationId xmlns:a16="http://schemas.microsoft.com/office/drawing/2014/main" id="{1D953B6C-9CA0-4249-B6AC-42536A7291F8}"/>
                </a:ext>
              </a:extLst>
            </p:cNvPr>
            <p:cNvSpPr/>
            <p:nvPr/>
          </p:nvSpPr>
          <p:spPr>
            <a:xfrm>
              <a:off x="3215628" y="2284279"/>
              <a:ext cx="7806" cy="6595"/>
            </a:xfrm>
            <a:custGeom>
              <a:avLst/>
              <a:gdLst>
                <a:gd name="connsiteX0" fmla="*/ 4486 w 7806"/>
                <a:gd name="connsiteY0" fmla="*/ 0 h 6595"/>
                <a:gd name="connsiteX1" fmla="*/ 7807 w 7806"/>
                <a:gd name="connsiteY1" fmla="*/ 3303 h 6595"/>
                <a:gd name="connsiteX2" fmla="*/ 4521 w 7806"/>
                <a:gd name="connsiteY2" fmla="*/ 6595 h 6595"/>
                <a:gd name="connsiteX3" fmla="*/ 4509 w 7806"/>
                <a:gd name="connsiteY3" fmla="*/ 6584 h 6595"/>
                <a:gd name="connsiteX4" fmla="*/ 4486 w 7806"/>
                <a:gd name="connsiteY4" fmla="*/ 0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6" h="6595">
                  <a:moveTo>
                    <a:pt x="4486" y="0"/>
                  </a:moveTo>
                  <a:cubicBezTo>
                    <a:pt x="5595" y="1103"/>
                    <a:pt x="6704" y="2200"/>
                    <a:pt x="7807" y="3303"/>
                  </a:cubicBezTo>
                  <a:cubicBezTo>
                    <a:pt x="6715" y="4400"/>
                    <a:pt x="5618" y="5498"/>
                    <a:pt x="4521" y="6595"/>
                  </a:cubicBezTo>
                  <a:lnTo>
                    <a:pt x="4509" y="6584"/>
                  </a:lnTo>
                  <a:cubicBezTo>
                    <a:pt x="6538" y="4378"/>
                    <a:pt x="-6566" y="2240"/>
                    <a:pt x="4486" y="0"/>
                  </a:cubicBezTo>
                  <a:close/>
                </a:path>
              </a:pathLst>
            </a:custGeom>
            <a:grpFill/>
            <a:ln w="5715" cap="flat">
              <a:noFill/>
              <a:prstDash val="solid"/>
              <a:miter/>
            </a:ln>
          </p:spPr>
          <p:txBody>
            <a:bodyPr rtlCol="0" anchor="ctr"/>
            <a:lstStyle/>
            <a:p>
              <a:endParaRPr lang="zh-CN" altLang="en-US"/>
            </a:p>
          </p:txBody>
        </p:sp>
        <p:sp>
          <p:nvSpPr>
            <p:cNvPr id="686" name="任意多边形: 形状 685">
              <a:extLst>
                <a:ext uri="{FF2B5EF4-FFF2-40B4-BE49-F238E27FC236}">
                  <a16:creationId xmlns:a16="http://schemas.microsoft.com/office/drawing/2014/main" id="{A2F073EB-A398-C997-4398-4C411C460977}"/>
                </a:ext>
              </a:extLst>
            </p:cNvPr>
            <p:cNvSpPr/>
            <p:nvPr/>
          </p:nvSpPr>
          <p:spPr>
            <a:xfrm>
              <a:off x="3049139" y="2405923"/>
              <a:ext cx="6878" cy="4493"/>
            </a:xfrm>
            <a:custGeom>
              <a:avLst/>
              <a:gdLst>
                <a:gd name="connsiteX0" fmla="*/ 6 w 6878"/>
                <a:gd name="connsiteY0" fmla="*/ 69 h 4493"/>
                <a:gd name="connsiteX1" fmla="*/ 6869 w 6878"/>
                <a:gd name="connsiteY1" fmla="*/ 1920 h 4493"/>
                <a:gd name="connsiteX2" fmla="*/ 4755 w 6878"/>
                <a:gd name="connsiteY2" fmla="*/ 3926 h 4493"/>
                <a:gd name="connsiteX3" fmla="*/ 0 w 6878"/>
                <a:gd name="connsiteY3" fmla="*/ 69 h 4493"/>
                <a:gd name="connsiteX4" fmla="*/ 6 w 6878"/>
                <a:gd name="connsiteY4" fmla="*/ 69 h 4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8" h="4493">
                  <a:moveTo>
                    <a:pt x="6" y="69"/>
                  </a:moveTo>
                  <a:cubicBezTo>
                    <a:pt x="2355" y="583"/>
                    <a:pt x="5366" y="-1246"/>
                    <a:pt x="6869" y="1920"/>
                  </a:cubicBezTo>
                  <a:cubicBezTo>
                    <a:pt x="7007" y="2206"/>
                    <a:pt x="5635" y="3538"/>
                    <a:pt x="4755" y="3926"/>
                  </a:cubicBezTo>
                  <a:cubicBezTo>
                    <a:pt x="794" y="5686"/>
                    <a:pt x="217" y="3052"/>
                    <a:pt x="0" y="69"/>
                  </a:cubicBezTo>
                  <a:lnTo>
                    <a:pt x="6" y="69"/>
                  </a:lnTo>
                  <a:close/>
                </a:path>
              </a:pathLst>
            </a:custGeom>
            <a:grpFill/>
            <a:ln w="5715" cap="flat">
              <a:noFill/>
              <a:prstDash val="solid"/>
              <a:miter/>
            </a:ln>
          </p:spPr>
          <p:txBody>
            <a:bodyPr rtlCol="0" anchor="ctr"/>
            <a:lstStyle/>
            <a:p>
              <a:endParaRPr lang="zh-CN" altLang="en-US"/>
            </a:p>
          </p:txBody>
        </p:sp>
        <p:sp>
          <p:nvSpPr>
            <p:cNvPr id="687" name="任意多边形: 形状 686">
              <a:extLst>
                <a:ext uri="{FF2B5EF4-FFF2-40B4-BE49-F238E27FC236}">
                  <a16:creationId xmlns:a16="http://schemas.microsoft.com/office/drawing/2014/main" id="{8680DF1F-A070-6ED1-CE35-1CA580D95C75}"/>
                </a:ext>
              </a:extLst>
            </p:cNvPr>
            <p:cNvSpPr/>
            <p:nvPr/>
          </p:nvSpPr>
          <p:spPr>
            <a:xfrm>
              <a:off x="3215846" y="2299719"/>
              <a:ext cx="4303" cy="4300"/>
            </a:xfrm>
            <a:custGeom>
              <a:avLst/>
              <a:gdLst>
                <a:gd name="connsiteX0" fmla="*/ 4303 w 4303"/>
                <a:gd name="connsiteY0" fmla="*/ 4300 h 4300"/>
                <a:gd name="connsiteX1" fmla="*/ 85 w 4303"/>
                <a:gd name="connsiteY1" fmla="*/ 1203 h 4300"/>
                <a:gd name="connsiteX2" fmla="*/ 1194 w 4303"/>
                <a:gd name="connsiteY2" fmla="*/ 88 h 4300"/>
                <a:gd name="connsiteX3" fmla="*/ 4303 w 4303"/>
                <a:gd name="connsiteY3" fmla="*/ 4300 h 4300"/>
                <a:gd name="connsiteX4" fmla="*/ 4303 w 4303"/>
                <a:gd name="connsiteY4" fmla="*/ 4300 h 4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3" h="4300">
                  <a:moveTo>
                    <a:pt x="4303" y="4300"/>
                  </a:moveTo>
                  <a:cubicBezTo>
                    <a:pt x="2497" y="3797"/>
                    <a:pt x="-549" y="4940"/>
                    <a:pt x="85" y="1203"/>
                  </a:cubicBezTo>
                  <a:cubicBezTo>
                    <a:pt x="160" y="768"/>
                    <a:pt x="760" y="168"/>
                    <a:pt x="1194" y="88"/>
                  </a:cubicBezTo>
                  <a:cubicBezTo>
                    <a:pt x="4937" y="-558"/>
                    <a:pt x="3789" y="2500"/>
                    <a:pt x="4303" y="4300"/>
                  </a:cubicBezTo>
                  <a:lnTo>
                    <a:pt x="4303" y="4300"/>
                  </a:lnTo>
                  <a:close/>
                </a:path>
              </a:pathLst>
            </a:custGeom>
            <a:grpFill/>
            <a:ln w="5715" cap="flat">
              <a:noFill/>
              <a:prstDash val="solid"/>
              <a:miter/>
            </a:ln>
          </p:spPr>
          <p:txBody>
            <a:bodyPr rtlCol="0" anchor="ctr"/>
            <a:lstStyle/>
            <a:p>
              <a:endParaRPr lang="zh-CN" altLang="en-US"/>
            </a:p>
          </p:txBody>
        </p:sp>
        <p:sp>
          <p:nvSpPr>
            <p:cNvPr id="688" name="任意多边形: 形状 687">
              <a:extLst>
                <a:ext uri="{FF2B5EF4-FFF2-40B4-BE49-F238E27FC236}">
                  <a16:creationId xmlns:a16="http://schemas.microsoft.com/office/drawing/2014/main" id="{1CD19A27-0FE2-91F6-C5E2-764E0ED1C02B}"/>
                </a:ext>
              </a:extLst>
            </p:cNvPr>
            <p:cNvSpPr/>
            <p:nvPr/>
          </p:nvSpPr>
          <p:spPr>
            <a:xfrm>
              <a:off x="3106048" y="2193239"/>
              <a:ext cx="3362" cy="3569"/>
            </a:xfrm>
            <a:custGeom>
              <a:avLst/>
              <a:gdLst>
                <a:gd name="connsiteX0" fmla="*/ 1744 w 3362"/>
                <a:gd name="connsiteY0" fmla="*/ 0 h 3569"/>
                <a:gd name="connsiteX1" fmla="*/ 3235 w 3362"/>
                <a:gd name="connsiteY1" fmla="*/ 1880 h 3569"/>
                <a:gd name="connsiteX2" fmla="*/ 2258 w 3362"/>
                <a:gd name="connsiteY2" fmla="*/ 3086 h 3569"/>
                <a:gd name="connsiteX3" fmla="*/ 1 w 3362"/>
                <a:gd name="connsiteY3" fmla="*/ 2200 h 3569"/>
                <a:gd name="connsiteX4" fmla="*/ 1744 w 3362"/>
                <a:gd name="connsiteY4" fmla="*/ 0 h 3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2" h="3569">
                  <a:moveTo>
                    <a:pt x="1744" y="0"/>
                  </a:moveTo>
                  <a:cubicBezTo>
                    <a:pt x="3075" y="23"/>
                    <a:pt x="3636" y="674"/>
                    <a:pt x="3235" y="1880"/>
                  </a:cubicBezTo>
                  <a:cubicBezTo>
                    <a:pt x="3081" y="2343"/>
                    <a:pt x="2670" y="2789"/>
                    <a:pt x="2258" y="3086"/>
                  </a:cubicBezTo>
                  <a:cubicBezTo>
                    <a:pt x="1041" y="3966"/>
                    <a:pt x="-33" y="3629"/>
                    <a:pt x="1" y="2200"/>
                  </a:cubicBezTo>
                  <a:cubicBezTo>
                    <a:pt x="18" y="1457"/>
                    <a:pt x="1127" y="731"/>
                    <a:pt x="1744" y="0"/>
                  </a:cubicBezTo>
                  <a:close/>
                </a:path>
              </a:pathLst>
            </a:custGeom>
            <a:grpFill/>
            <a:ln w="5715" cap="flat">
              <a:noFill/>
              <a:prstDash val="solid"/>
              <a:miter/>
            </a:ln>
          </p:spPr>
          <p:txBody>
            <a:bodyPr rtlCol="0" anchor="ctr"/>
            <a:lstStyle/>
            <a:p>
              <a:endParaRPr lang="zh-CN" altLang="en-US"/>
            </a:p>
          </p:txBody>
        </p:sp>
        <p:sp>
          <p:nvSpPr>
            <p:cNvPr id="689" name="任意多边形: 形状 688">
              <a:extLst>
                <a:ext uri="{FF2B5EF4-FFF2-40B4-BE49-F238E27FC236}">
                  <a16:creationId xmlns:a16="http://schemas.microsoft.com/office/drawing/2014/main" id="{07C89A97-9668-6783-FB79-D5F24EC2EE37}"/>
                </a:ext>
              </a:extLst>
            </p:cNvPr>
            <p:cNvSpPr/>
            <p:nvPr/>
          </p:nvSpPr>
          <p:spPr>
            <a:xfrm>
              <a:off x="3187247" y="2106669"/>
              <a:ext cx="4398" cy="5801"/>
            </a:xfrm>
            <a:custGeom>
              <a:avLst/>
              <a:gdLst>
                <a:gd name="connsiteX0" fmla="*/ 0 w 4398"/>
                <a:gd name="connsiteY0" fmla="*/ 0 h 5801"/>
                <a:gd name="connsiteX1" fmla="*/ 4121 w 4398"/>
                <a:gd name="connsiteY1" fmla="*/ 4749 h 5801"/>
                <a:gd name="connsiteX2" fmla="*/ 11 w 4398"/>
                <a:gd name="connsiteY2" fmla="*/ 3258 h 5801"/>
                <a:gd name="connsiteX3" fmla="*/ 0 w 4398"/>
                <a:gd name="connsiteY3" fmla="*/ 0 h 5801"/>
              </a:gdLst>
              <a:ahLst/>
              <a:cxnLst>
                <a:cxn ang="0">
                  <a:pos x="connsiteX0" y="connsiteY0"/>
                </a:cxn>
                <a:cxn ang="0">
                  <a:pos x="connsiteX1" y="connsiteY1"/>
                </a:cxn>
                <a:cxn ang="0">
                  <a:pos x="connsiteX2" y="connsiteY2"/>
                </a:cxn>
                <a:cxn ang="0">
                  <a:pos x="connsiteX3" y="connsiteY3"/>
                </a:cxn>
              </a:cxnLst>
              <a:rect l="l" t="t" r="r" b="b"/>
              <a:pathLst>
                <a:path w="4398" h="5801">
                  <a:moveTo>
                    <a:pt x="0" y="0"/>
                  </a:moveTo>
                  <a:cubicBezTo>
                    <a:pt x="2080" y="1063"/>
                    <a:pt x="5378" y="2229"/>
                    <a:pt x="4121" y="4749"/>
                  </a:cubicBezTo>
                  <a:cubicBezTo>
                    <a:pt x="2903" y="7184"/>
                    <a:pt x="1074" y="4846"/>
                    <a:pt x="11" y="3258"/>
                  </a:cubicBezTo>
                  <a:cubicBezTo>
                    <a:pt x="11" y="2172"/>
                    <a:pt x="6" y="1086"/>
                    <a:pt x="0" y="0"/>
                  </a:cubicBezTo>
                  <a:close/>
                </a:path>
              </a:pathLst>
            </a:custGeom>
            <a:grpFill/>
            <a:ln w="5715" cap="flat">
              <a:noFill/>
              <a:prstDash val="solid"/>
              <a:miter/>
            </a:ln>
          </p:spPr>
          <p:txBody>
            <a:bodyPr rtlCol="0" anchor="ctr"/>
            <a:lstStyle/>
            <a:p>
              <a:endParaRPr lang="zh-CN" altLang="en-US"/>
            </a:p>
          </p:txBody>
        </p:sp>
        <p:sp>
          <p:nvSpPr>
            <p:cNvPr id="690" name="任意多边形: 形状 689">
              <a:extLst>
                <a:ext uri="{FF2B5EF4-FFF2-40B4-BE49-F238E27FC236}">
                  <a16:creationId xmlns:a16="http://schemas.microsoft.com/office/drawing/2014/main" id="{E8112C4B-30E0-4205-46F5-66213A1CFA99}"/>
                </a:ext>
              </a:extLst>
            </p:cNvPr>
            <p:cNvSpPr/>
            <p:nvPr/>
          </p:nvSpPr>
          <p:spPr>
            <a:xfrm>
              <a:off x="3101757" y="2184644"/>
              <a:ext cx="2519" cy="4246"/>
            </a:xfrm>
            <a:custGeom>
              <a:avLst/>
              <a:gdLst>
                <a:gd name="connsiteX0" fmla="*/ 0 w 2519"/>
                <a:gd name="connsiteY0" fmla="*/ 4246 h 4246"/>
                <a:gd name="connsiteX1" fmla="*/ 1212 w 2519"/>
                <a:gd name="connsiteY1" fmla="*/ 0 h 4246"/>
                <a:gd name="connsiteX2" fmla="*/ 0 w 2519"/>
                <a:gd name="connsiteY2" fmla="*/ 4246 h 4246"/>
                <a:gd name="connsiteX3" fmla="*/ 0 w 2519"/>
                <a:gd name="connsiteY3" fmla="*/ 4246 h 4246"/>
              </a:gdLst>
              <a:ahLst/>
              <a:cxnLst>
                <a:cxn ang="0">
                  <a:pos x="connsiteX0" y="connsiteY0"/>
                </a:cxn>
                <a:cxn ang="0">
                  <a:pos x="connsiteX1" y="connsiteY1"/>
                </a:cxn>
                <a:cxn ang="0">
                  <a:pos x="connsiteX2" y="connsiteY2"/>
                </a:cxn>
                <a:cxn ang="0">
                  <a:pos x="connsiteX3" y="connsiteY3"/>
                </a:cxn>
              </a:cxnLst>
              <a:rect l="l" t="t" r="r" b="b"/>
              <a:pathLst>
                <a:path w="2519" h="4246">
                  <a:moveTo>
                    <a:pt x="0" y="4246"/>
                  </a:moveTo>
                  <a:cubicBezTo>
                    <a:pt x="406" y="2829"/>
                    <a:pt x="806" y="1417"/>
                    <a:pt x="1212" y="0"/>
                  </a:cubicBezTo>
                  <a:cubicBezTo>
                    <a:pt x="4223" y="2389"/>
                    <a:pt x="1263" y="3075"/>
                    <a:pt x="0" y="4246"/>
                  </a:cubicBezTo>
                  <a:lnTo>
                    <a:pt x="0" y="4246"/>
                  </a:lnTo>
                  <a:close/>
                </a:path>
              </a:pathLst>
            </a:custGeom>
            <a:grpFill/>
            <a:ln w="5715" cap="flat">
              <a:noFill/>
              <a:prstDash val="solid"/>
              <a:miter/>
            </a:ln>
          </p:spPr>
          <p:txBody>
            <a:bodyPr rtlCol="0" anchor="ctr"/>
            <a:lstStyle/>
            <a:p>
              <a:endParaRPr lang="zh-CN" altLang="en-US"/>
            </a:p>
          </p:txBody>
        </p:sp>
        <p:sp>
          <p:nvSpPr>
            <p:cNvPr id="691" name="任意多边形: 形状 690">
              <a:extLst>
                <a:ext uri="{FF2B5EF4-FFF2-40B4-BE49-F238E27FC236}">
                  <a16:creationId xmlns:a16="http://schemas.microsoft.com/office/drawing/2014/main" id="{170F0FC8-3CF8-C93E-B834-D1D0D668689C}"/>
                </a:ext>
              </a:extLst>
            </p:cNvPr>
            <p:cNvSpPr/>
            <p:nvPr/>
          </p:nvSpPr>
          <p:spPr>
            <a:xfrm>
              <a:off x="3206101" y="2291714"/>
              <a:ext cx="1805" cy="1561"/>
            </a:xfrm>
            <a:custGeom>
              <a:avLst/>
              <a:gdLst>
                <a:gd name="connsiteX0" fmla="*/ 1806 w 1805"/>
                <a:gd name="connsiteY0" fmla="*/ 424 h 1561"/>
                <a:gd name="connsiteX1" fmla="*/ 1377 w 1805"/>
                <a:gd name="connsiteY1" fmla="*/ 1561 h 1561"/>
                <a:gd name="connsiteX2" fmla="*/ 0 w 1805"/>
                <a:gd name="connsiteY2" fmla="*/ 1138 h 1561"/>
                <a:gd name="connsiteX3" fmla="*/ 429 w 1805"/>
                <a:gd name="connsiteY3" fmla="*/ 1 h 1561"/>
                <a:gd name="connsiteX4" fmla="*/ 1806 w 1805"/>
                <a:gd name="connsiteY4" fmla="*/ 424 h 1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1">
                  <a:moveTo>
                    <a:pt x="1806" y="424"/>
                  </a:moveTo>
                  <a:cubicBezTo>
                    <a:pt x="1663" y="824"/>
                    <a:pt x="1532" y="1555"/>
                    <a:pt x="1377" y="1561"/>
                  </a:cubicBezTo>
                  <a:cubicBezTo>
                    <a:pt x="926" y="1578"/>
                    <a:pt x="463" y="1304"/>
                    <a:pt x="0" y="1138"/>
                  </a:cubicBezTo>
                  <a:cubicBezTo>
                    <a:pt x="143" y="738"/>
                    <a:pt x="274" y="7"/>
                    <a:pt x="429" y="1"/>
                  </a:cubicBezTo>
                  <a:cubicBezTo>
                    <a:pt x="886" y="-16"/>
                    <a:pt x="1349" y="264"/>
                    <a:pt x="1806" y="424"/>
                  </a:cubicBezTo>
                  <a:close/>
                </a:path>
              </a:pathLst>
            </a:custGeom>
            <a:grpFill/>
            <a:ln w="5715" cap="flat">
              <a:noFill/>
              <a:prstDash val="solid"/>
              <a:miter/>
            </a:ln>
          </p:spPr>
          <p:txBody>
            <a:bodyPr rtlCol="0" anchor="ctr"/>
            <a:lstStyle/>
            <a:p>
              <a:endParaRPr lang="zh-CN" altLang="en-US"/>
            </a:p>
          </p:txBody>
        </p:sp>
        <p:sp>
          <p:nvSpPr>
            <p:cNvPr id="692" name="任意多边形: 形状 691">
              <a:extLst>
                <a:ext uri="{FF2B5EF4-FFF2-40B4-BE49-F238E27FC236}">
                  <a16:creationId xmlns:a16="http://schemas.microsoft.com/office/drawing/2014/main" id="{7F33F008-CDE9-3BBA-5376-256DFD54B0FE}"/>
                </a:ext>
              </a:extLst>
            </p:cNvPr>
            <p:cNvSpPr/>
            <p:nvPr/>
          </p:nvSpPr>
          <p:spPr>
            <a:xfrm>
              <a:off x="3098465" y="2387016"/>
              <a:ext cx="3598" cy="2528"/>
            </a:xfrm>
            <a:custGeom>
              <a:avLst/>
              <a:gdLst>
                <a:gd name="connsiteX0" fmla="*/ 0 w 3598"/>
                <a:gd name="connsiteY0" fmla="*/ 2528 h 2528"/>
                <a:gd name="connsiteX1" fmla="*/ 3235 w 3598"/>
                <a:gd name="connsiteY1" fmla="*/ 174 h 2528"/>
                <a:gd name="connsiteX2" fmla="*/ 0 w 3598"/>
                <a:gd name="connsiteY2" fmla="*/ 2528 h 2528"/>
                <a:gd name="connsiteX3" fmla="*/ 0 w 3598"/>
                <a:gd name="connsiteY3" fmla="*/ 2528 h 2528"/>
              </a:gdLst>
              <a:ahLst/>
              <a:cxnLst>
                <a:cxn ang="0">
                  <a:pos x="connsiteX0" y="connsiteY0"/>
                </a:cxn>
                <a:cxn ang="0">
                  <a:pos x="connsiteX1" y="connsiteY1"/>
                </a:cxn>
                <a:cxn ang="0">
                  <a:pos x="connsiteX2" y="connsiteY2"/>
                </a:cxn>
                <a:cxn ang="0">
                  <a:pos x="connsiteX3" y="connsiteY3"/>
                </a:cxn>
              </a:cxnLst>
              <a:rect l="l" t="t" r="r" b="b"/>
              <a:pathLst>
                <a:path w="3598" h="2528">
                  <a:moveTo>
                    <a:pt x="0" y="2528"/>
                  </a:moveTo>
                  <a:cubicBezTo>
                    <a:pt x="726" y="1117"/>
                    <a:pt x="2938" y="-546"/>
                    <a:pt x="3235" y="174"/>
                  </a:cubicBezTo>
                  <a:cubicBezTo>
                    <a:pt x="4749" y="3894"/>
                    <a:pt x="1120" y="1665"/>
                    <a:pt x="0" y="2528"/>
                  </a:cubicBezTo>
                  <a:lnTo>
                    <a:pt x="0" y="2528"/>
                  </a:lnTo>
                  <a:close/>
                </a:path>
              </a:pathLst>
            </a:custGeom>
            <a:grpFill/>
            <a:ln w="5715" cap="flat">
              <a:noFill/>
              <a:prstDash val="solid"/>
              <a:miter/>
            </a:ln>
          </p:spPr>
          <p:txBody>
            <a:bodyPr rtlCol="0" anchor="ctr"/>
            <a:lstStyle/>
            <a:p>
              <a:endParaRPr lang="zh-CN" altLang="en-US"/>
            </a:p>
          </p:txBody>
        </p:sp>
        <p:sp>
          <p:nvSpPr>
            <p:cNvPr id="693" name="任意多边形: 形状 692">
              <a:extLst>
                <a:ext uri="{FF2B5EF4-FFF2-40B4-BE49-F238E27FC236}">
                  <a16:creationId xmlns:a16="http://schemas.microsoft.com/office/drawing/2014/main" id="{9B652EEB-6C4A-D09B-F1E8-30E1A168C0F1}"/>
                </a:ext>
              </a:extLst>
            </p:cNvPr>
            <p:cNvSpPr/>
            <p:nvPr/>
          </p:nvSpPr>
          <p:spPr>
            <a:xfrm>
              <a:off x="3035983" y="2493516"/>
              <a:ext cx="1392" cy="1286"/>
            </a:xfrm>
            <a:custGeom>
              <a:avLst/>
              <a:gdLst>
                <a:gd name="connsiteX0" fmla="*/ 0 w 1392"/>
                <a:gd name="connsiteY0" fmla="*/ 1287 h 1286"/>
                <a:gd name="connsiteX1" fmla="*/ 732 w 1392"/>
                <a:gd name="connsiteY1" fmla="*/ 1 h 1286"/>
                <a:gd name="connsiteX2" fmla="*/ 0 w 1392"/>
                <a:gd name="connsiteY2" fmla="*/ 1287 h 1286"/>
                <a:gd name="connsiteX3" fmla="*/ 0 w 1392"/>
                <a:gd name="connsiteY3" fmla="*/ 1287 h 1286"/>
              </a:gdLst>
              <a:ahLst/>
              <a:cxnLst>
                <a:cxn ang="0">
                  <a:pos x="connsiteX0" y="connsiteY0"/>
                </a:cxn>
                <a:cxn ang="0">
                  <a:pos x="connsiteX1" y="connsiteY1"/>
                </a:cxn>
                <a:cxn ang="0">
                  <a:pos x="connsiteX2" y="connsiteY2"/>
                </a:cxn>
                <a:cxn ang="0">
                  <a:pos x="connsiteX3" y="connsiteY3"/>
                </a:cxn>
              </a:cxnLst>
              <a:rect l="l" t="t" r="r" b="b"/>
              <a:pathLst>
                <a:path w="1392" h="1286">
                  <a:moveTo>
                    <a:pt x="0" y="1287"/>
                  </a:moveTo>
                  <a:cubicBezTo>
                    <a:pt x="246" y="835"/>
                    <a:pt x="583" y="-33"/>
                    <a:pt x="732" y="1"/>
                  </a:cubicBezTo>
                  <a:cubicBezTo>
                    <a:pt x="1817" y="230"/>
                    <a:pt x="1560" y="738"/>
                    <a:pt x="0" y="1287"/>
                  </a:cubicBezTo>
                  <a:lnTo>
                    <a:pt x="0" y="1287"/>
                  </a:lnTo>
                  <a:close/>
                </a:path>
              </a:pathLst>
            </a:custGeom>
            <a:grpFill/>
            <a:ln w="5715" cap="flat">
              <a:noFill/>
              <a:prstDash val="solid"/>
              <a:miter/>
            </a:ln>
          </p:spPr>
          <p:txBody>
            <a:bodyPr rtlCol="0" anchor="ctr"/>
            <a:lstStyle/>
            <a:p>
              <a:endParaRPr lang="zh-CN" altLang="en-US"/>
            </a:p>
          </p:txBody>
        </p:sp>
        <p:sp>
          <p:nvSpPr>
            <p:cNvPr id="694" name="任意多边形: 形状 693">
              <a:extLst>
                <a:ext uri="{FF2B5EF4-FFF2-40B4-BE49-F238E27FC236}">
                  <a16:creationId xmlns:a16="http://schemas.microsoft.com/office/drawing/2014/main" id="{4987F1FD-E758-5C84-4560-4537CFCD1AAA}"/>
                </a:ext>
              </a:extLst>
            </p:cNvPr>
            <p:cNvSpPr/>
            <p:nvPr/>
          </p:nvSpPr>
          <p:spPr>
            <a:xfrm>
              <a:off x="3031296" y="2438887"/>
              <a:ext cx="1400" cy="1297"/>
            </a:xfrm>
            <a:custGeom>
              <a:avLst/>
              <a:gdLst>
                <a:gd name="connsiteX0" fmla="*/ 1400 w 1400"/>
                <a:gd name="connsiteY0" fmla="*/ 0 h 1297"/>
                <a:gd name="connsiteX1" fmla="*/ 663 w 1400"/>
                <a:gd name="connsiteY1" fmla="*/ 1297 h 1297"/>
                <a:gd name="connsiteX2" fmla="*/ 1400 w 1400"/>
                <a:gd name="connsiteY2" fmla="*/ 0 h 1297"/>
                <a:gd name="connsiteX3" fmla="*/ 1400 w 1400"/>
                <a:gd name="connsiteY3" fmla="*/ 0 h 1297"/>
              </a:gdLst>
              <a:ahLst/>
              <a:cxnLst>
                <a:cxn ang="0">
                  <a:pos x="connsiteX0" y="connsiteY0"/>
                </a:cxn>
                <a:cxn ang="0">
                  <a:pos x="connsiteX1" y="connsiteY1"/>
                </a:cxn>
                <a:cxn ang="0">
                  <a:pos x="connsiteX2" y="connsiteY2"/>
                </a:cxn>
                <a:cxn ang="0">
                  <a:pos x="connsiteX3" y="connsiteY3"/>
                </a:cxn>
              </a:cxnLst>
              <a:rect l="l" t="t" r="r" b="b"/>
              <a:pathLst>
                <a:path w="1400" h="1297">
                  <a:moveTo>
                    <a:pt x="1400" y="0"/>
                  </a:moveTo>
                  <a:cubicBezTo>
                    <a:pt x="1149" y="451"/>
                    <a:pt x="806" y="1326"/>
                    <a:pt x="663" y="1297"/>
                  </a:cubicBezTo>
                  <a:cubicBezTo>
                    <a:pt x="-428" y="1046"/>
                    <a:pt x="-165" y="537"/>
                    <a:pt x="1400" y="0"/>
                  </a:cubicBezTo>
                  <a:lnTo>
                    <a:pt x="1400" y="0"/>
                  </a:lnTo>
                  <a:close/>
                </a:path>
              </a:pathLst>
            </a:custGeom>
            <a:grpFill/>
            <a:ln w="5715" cap="flat">
              <a:noFill/>
              <a:prstDash val="solid"/>
              <a:miter/>
            </a:ln>
          </p:spPr>
          <p:txBody>
            <a:bodyPr rtlCol="0" anchor="ctr"/>
            <a:lstStyle/>
            <a:p>
              <a:endParaRPr lang="zh-CN" altLang="en-US"/>
            </a:p>
          </p:txBody>
        </p:sp>
        <p:sp>
          <p:nvSpPr>
            <p:cNvPr id="695" name="任意多边形: 形状 694">
              <a:extLst>
                <a:ext uri="{FF2B5EF4-FFF2-40B4-BE49-F238E27FC236}">
                  <a16:creationId xmlns:a16="http://schemas.microsoft.com/office/drawing/2014/main" id="{F77F92F1-D463-A4EF-E92C-C844F8F522F5}"/>
                </a:ext>
              </a:extLst>
            </p:cNvPr>
            <p:cNvSpPr/>
            <p:nvPr/>
          </p:nvSpPr>
          <p:spPr>
            <a:xfrm>
              <a:off x="3032697" y="2435595"/>
              <a:ext cx="3286" cy="3291"/>
            </a:xfrm>
            <a:custGeom>
              <a:avLst/>
              <a:gdLst>
                <a:gd name="connsiteX0" fmla="*/ 0 w 3286"/>
                <a:gd name="connsiteY0" fmla="*/ 3292 h 3291"/>
                <a:gd name="connsiteX1" fmla="*/ 3286 w 3286"/>
                <a:gd name="connsiteY1" fmla="*/ 0 h 3291"/>
                <a:gd name="connsiteX2" fmla="*/ 3286 w 3286"/>
                <a:gd name="connsiteY2" fmla="*/ 0 h 3291"/>
                <a:gd name="connsiteX3" fmla="*/ 0 w 3286"/>
                <a:gd name="connsiteY3" fmla="*/ 3292 h 3291"/>
                <a:gd name="connsiteX4" fmla="*/ 0 w 3286"/>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3291">
                  <a:moveTo>
                    <a:pt x="0" y="3292"/>
                  </a:moveTo>
                  <a:cubicBezTo>
                    <a:pt x="1097" y="2195"/>
                    <a:pt x="2195" y="1097"/>
                    <a:pt x="3286" y="0"/>
                  </a:cubicBezTo>
                  <a:lnTo>
                    <a:pt x="3286" y="0"/>
                  </a:lnTo>
                  <a:cubicBezTo>
                    <a:pt x="2195" y="1097"/>
                    <a:pt x="1097" y="2195"/>
                    <a:pt x="0" y="3292"/>
                  </a:cubicBezTo>
                  <a:lnTo>
                    <a:pt x="0" y="3292"/>
                  </a:lnTo>
                  <a:close/>
                </a:path>
              </a:pathLst>
            </a:custGeom>
            <a:grpFill/>
            <a:ln w="5715" cap="flat">
              <a:noFill/>
              <a:prstDash val="solid"/>
              <a:miter/>
            </a:ln>
          </p:spPr>
          <p:txBody>
            <a:bodyPr rtlCol="0" anchor="ctr"/>
            <a:lstStyle/>
            <a:p>
              <a:endParaRPr lang="zh-CN" altLang="en-US"/>
            </a:p>
          </p:txBody>
        </p:sp>
        <p:sp>
          <p:nvSpPr>
            <p:cNvPr id="696" name="任意多边形: 形状 695">
              <a:extLst>
                <a:ext uri="{FF2B5EF4-FFF2-40B4-BE49-F238E27FC236}">
                  <a16:creationId xmlns:a16="http://schemas.microsoft.com/office/drawing/2014/main" id="{8AC76387-E7B1-F623-6C96-8EF854B13018}"/>
                </a:ext>
              </a:extLst>
            </p:cNvPr>
            <p:cNvSpPr/>
            <p:nvPr/>
          </p:nvSpPr>
          <p:spPr>
            <a:xfrm>
              <a:off x="3045847" y="2415856"/>
              <a:ext cx="1297" cy="1402"/>
            </a:xfrm>
            <a:custGeom>
              <a:avLst/>
              <a:gdLst>
                <a:gd name="connsiteX0" fmla="*/ 0 w 1297"/>
                <a:gd name="connsiteY0" fmla="*/ 6 h 1402"/>
                <a:gd name="connsiteX1" fmla="*/ 1297 w 1297"/>
                <a:gd name="connsiteY1" fmla="*/ 737 h 1402"/>
                <a:gd name="connsiteX2" fmla="*/ 6 w 1297"/>
                <a:gd name="connsiteY2" fmla="*/ 0 h 1402"/>
                <a:gd name="connsiteX3" fmla="*/ 0 w 1297"/>
                <a:gd name="connsiteY3" fmla="*/ 6 h 1402"/>
              </a:gdLst>
              <a:ahLst/>
              <a:cxnLst>
                <a:cxn ang="0">
                  <a:pos x="connsiteX0" y="connsiteY0"/>
                </a:cxn>
                <a:cxn ang="0">
                  <a:pos x="connsiteX1" y="connsiteY1"/>
                </a:cxn>
                <a:cxn ang="0">
                  <a:pos x="connsiteX2" y="connsiteY2"/>
                </a:cxn>
                <a:cxn ang="0">
                  <a:pos x="connsiteX3" y="connsiteY3"/>
                </a:cxn>
              </a:cxnLst>
              <a:rect l="l" t="t" r="r" b="b"/>
              <a:pathLst>
                <a:path w="1297" h="1402">
                  <a:moveTo>
                    <a:pt x="0" y="6"/>
                  </a:moveTo>
                  <a:cubicBezTo>
                    <a:pt x="457" y="257"/>
                    <a:pt x="1326" y="594"/>
                    <a:pt x="1297" y="737"/>
                  </a:cubicBezTo>
                  <a:cubicBezTo>
                    <a:pt x="1063" y="1829"/>
                    <a:pt x="554" y="1572"/>
                    <a:pt x="6" y="0"/>
                  </a:cubicBezTo>
                  <a:lnTo>
                    <a:pt x="0" y="6"/>
                  </a:lnTo>
                  <a:close/>
                </a:path>
              </a:pathLst>
            </a:custGeom>
            <a:grpFill/>
            <a:ln w="5715" cap="flat">
              <a:noFill/>
              <a:prstDash val="solid"/>
              <a:miter/>
            </a:ln>
          </p:spPr>
          <p:txBody>
            <a:bodyPr rtlCol="0" anchor="ctr"/>
            <a:lstStyle/>
            <a:p>
              <a:endParaRPr lang="zh-CN" altLang="en-US"/>
            </a:p>
          </p:txBody>
        </p:sp>
        <p:sp>
          <p:nvSpPr>
            <p:cNvPr id="697" name="任意多边形: 形状 696">
              <a:extLst>
                <a:ext uri="{FF2B5EF4-FFF2-40B4-BE49-F238E27FC236}">
                  <a16:creationId xmlns:a16="http://schemas.microsoft.com/office/drawing/2014/main" id="{9FB89A01-FE35-D8F3-69CE-B252444522F2}"/>
                </a:ext>
              </a:extLst>
            </p:cNvPr>
            <p:cNvSpPr/>
            <p:nvPr/>
          </p:nvSpPr>
          <p:spPr>
            <a:xfrm>
              <a:off x="3218738" y="2290857"/>
              <a:ext cx="1410" cy="1309"/>
            </a:xfrm>
            <a:custGeom>
              <a:avLst/>
              <a:gdLst>
                <a:gd name="connsiteX0" fmla="*/ 1410 w 1410"/>
                <a:gd name="connsiteY0" fmla="*/ 11 h 1309"/>
                <a:gd name="connsiteX1" fmla="*/ 667 w 1410"/>
                <a:gd name="connsiteY1" fmla="*/ 1309 h 1309"/>
                <a:gd name="connsiteX2" fmla="*/ 1405 w 1410"/>
                <a:gd name="connsiteY2" fmla="*/ 0 h 1309"/>
                <a:gd name="connsiteX3" fmla="*/ 1410 w 1410"/>
                <a:gd name="connsiteY3" fmla="*/ 11 h 1309"/>
              </a:gdLst>
              <a:ahLst/>
              <a:cxnLst>
                <a:cxn ang="0">
                  <a:pos x="connsiteX0" y="connsiteY0"/>
                </a:cxn>
                <a:cxn ang="0">
                  <a:pos x="connsiteX1" y="connsiteY1"/>
                </a:cxn>
                <a:cxn ang="0">
                  <a:pos x="connsiteX2" y="connsiteY2"/>
                </a:cxn>
                <a:cxn ang="0">
                  <a:pos x="connsiteX3" y="connsiteY3"/>
                </a:cxn>
              </a:cxnLst>
              <a:rect l="l" t="t" r="r" b="b"/>
              <a:pathLst>
                <a:path w="1410" h="1309">
                  <a:moveTo>
                    <a:pt x="1410" y="11"/>
                  </a:moveTo>
                  <a:cubicBezTo>
                    <a:pt x="1159" y="469"/>
                    <a:pt x="810" y="1343"/>
                    <a:pt x="667" y="1309"/>
                  </a:cubicBezTo>
                  <a:cubicBezTo>
                    <a:pt x="-430" y="1063"/>
                    <a:pt x="-167" y="549"/>
                    <a:pt x="1405" y="0"/>
                  </a:cubicBezTo>
                  <a:lnTo>
                    <a:pt x="1410" y="11"/>
                  </a:lnTo>
                  <a:close/>
                </a:path>
              </a:pathLst>
            </a:custGeom>
            <a:grpFill/>
            <a:ln w="5715" cap="flat">
              <a:noFill/>
              <a:prstDash val="solid"/>
              <a:miter/>
            </a:ln>
          </p:spPr>
          <p:txBody>
            <a:bodyPr rtlCol="0" anchor="ctr"/>
            <a:lstStyle/>
            <a:p>
              <a:endParaRPr lang="zh-CN" altLang="en-US"/>
            </a:p>
          </p:txBody>
        </p:sp>
        <p:sp>
          <p:nvSpPr>
            <p:cNvPr id="698" name="任意多边形: 形状 697">
              <a:extLst>
                <a:ext uri="{FF2B5EF4-FFF2-40B4-BE49-F238E27FC236}">
                  <a16:creationId xmlns:a16="http://schemas.microsoft.com/office/drawing/2014/main" id="{F0F53BA9-9AED-A58D-5857-5E81D1AD92A7}"/>
                </a:ext>
              </a:extLst>
            </p:cNvPr>
            <p:cNvSpPr/>
            <p:nvPr/>
          </p:nvSpPr>
          <p:spPr>
            <a:xfrm>
              <a:off x="3108329" y="2595633"/>
              <a:ext cx="126530" cy="93044"/>
            </a:xfrm>
            <a:custGeom>
              <a:avLst/>
              <a:gdLst>
                <a:gd name="connsiteX0" fmla="*/ 121684 w 126530"/>
                <a:gd name="connsiteY0" fmla="*/ 53806 h 93044"/>
                <a:gd name="connsiteX1" fmla="*/ 121684 w 126530"/>
                <a:gd name="connsiteY1" fmla="*/ 57046 h 93044"/>
                <a:gd name="connsiteX2" fmla="*/ 97418 w 126530"/>
                <a:gd name="connsiteY2" fmla="*/ 71557 h 93044"/>
                <a:gd name="connsiteX3" fmla="*/ 84725 w 126530"/>
                <a:gd name="connsiteY3" fmla="*/ 83547 h 93044"/>
                <a:gd name="connsiteX4" fmla="*/ 78930 w 126530"/>
                <a:gd name="connsiteY4" fmla="*/ 66933 h 93044"/>
                <a:gd name="connsiteX5" fmla="*/ 78930 w 126530"/>
                <a:gd name="connsiteY5" fmla="*/ 66933 h 93044"/>
                <a:gd name="connsiteX6" fmla="*/ 79593 w 126530"/>
                <a:gd name="connsiteY6" fmla="*/ 53326 h 93044"/>
                <a:gd name="connsiteX7" fmla="*/ 42754 w 126530"/>
                <a:gd name="connsiteY7" fmla="*/ 73517 h 93044"/>
                <a:gd name="connsiteX8" fmla="*/ 42754 w 126530"/>
                <a:gd name="connsiteY8" fmla="*/ 73517 h 93044"/>
                <a:gd name="connsiteX9" fmla="*/ 36165 w 126530"/>
                <a:gd name="connsiteY9" fmla="*/ 83393 h 93044"/>
                <a:gd name="connsiteX10" fmla="*/ 22997 w 126530"/>
                <a:gd name="connsiteY10" fmla="*/ 89965 h 93044"/>
                <a:gd name="connsiteX11" fmla="*/ 19728 w 126530"/>
                <a:gd name="connsiteY11" fmla="*/ 89965 h 93044"/>
                <a:gd name="connsiteX12" fmla="*/ 0 w 126530"/>
                <a:gd name="connsiteY12" fmla="*/ 83387 h 93044"/>
                <a:gd name="connsiteX13" fmla="*/ 3309 w 126530"/>
                <a:gd name="connsiteY13" fmla="*/ 66990 h 93044"/>
                <a:gd name="connsiteX14" fmla="*/ 13585 w 126530"/>
                <a:gd name="connsiteY14" fmla="*/ 60430 h 93044"/>
                <a:gd name="connsiteX15" fmla="*/ 19745 w 126530"/>
                <a:gd name="connsiteY15" fmla="*/ 63670 h 93044"/>
                <a:gd name="connsiteX16" fmla="*/ 19711 w 126530"/>
                <a:gd name="connsiteY16" fmla="*/ 63636 h 93044"/>
                <a:gd name="connsiteX17" fmla="*/ 29621 w 126530"/>
                <a:gd name="connsiteY17" fmla="*/ 53817 h 93044"/>
                <a:gd name="connsiteX18" fmla="*/ 29569 w 126530"/>
                <a:gd name="connsiteY18" fmla="*/ 53754 h 93044"/>
                <a:gd name="connsiteX19" fmla="*/ 8921 w 126530"/>
                <a:gd name="connsiteY19" fmla="*/ 50628 h 93044"/>
                <a:gd name="connsiteX20" fmla="*/ 42640 w 126530"/>
                <a:gd name="connsiteY20" fmla="*/ 37295 h 93044"/>
                <a:gd name="connsiteX21" fmla="*/ 49320 w 126530"/>
                <a:gd name="connsiteY21" fmla="*/ 12932 h 93044"/>
                <a:gd name="connsiteX22" fmla="*/ 52047 w 126530"/>
                <a:gd name="connsiteY22" fmla="*/ 9806 h 93044"/>
                <a:gd name="connsiteX23" fmla="*/ 58002 w 126530"/>
                <a:gd name="connsiteY23" fmla="*/ 6063 h 93044"/>
                <a:gd name="connsiteX24" fmla="*/ 61665 w 126530"/>
                <a:gd name="connsiteY24" fmla="*/ 1685 h 93044"/>
                <a:gd name="connsiteX25" fmla="*/ 65534 w 126530"/>
                <a:gd name="connsiteY25" fmla="*/ 39 h 93044"/>
                <a:gd name="connsiteX26" fmla="*/ 69837 w 126530"/>
                <a:gd name="connsiteY26" fmla="*/ 628 h 93044"/>
                <a:gd name="connsiteX27" fmla="*/ 69683 w 126530"/>
                <a:gd name="connsiteY27" fmla="*/ 19305 h 93044"/>
                <a:gd name="connsiteX28" fmla="*/ 63785 w 126530"/>
                <a:gd name="connsiteY28" fmla="*/ 30454 h 93044"/>
                <a:gd name="connsiteX29" fmla="*/ 52447 w 126530"/>
                <a:gd name="connsiteY29" fmla="*/ 43245 h 93044"/>
                <a:gd name="connsiteX30" fmla="*/ 71940 w 126530"/>
                <a:gd name="connsiteY30" fmla="*/ 38553 h 93044"/>
                <a:gd name="connsiteX31" fmla="*/ 75632 w 126530"/>
                <a:gd name="connsiteY31" fmla="*/ 36027 h 93044"/>
                <a:gd name="connsiteX32" fmla="*/ 91114 w 126530"/>
                <a:gd name="connsiteY32" fmla="*/ 27631 h 93044"/>
                <a:gd name="connsiteX33" fmla="*/ 101276 w 126530"/>
                <a:gd name="connsiteY33" fmla="*/ 30992 h 93044"/>
                <a:gd name="connsiteX34" fmla="*/ 96366 w 126530"/>
                <a:gd name="connsiteY34" fmla="*/ 37844 h 93044"/>
                <a:gd name="connsiteX35" fmla="*/ 93960 w 126530"/>
                <a:gd name="connsiteY35" fmla="*/ 46051 h 93044"/>
                <a:gd name="connsiteX36" fmla="*/ 103979 w 126530"/>
                <a:gd name="connsiteY36" fmla="*/ 52680 h 93044"/>
                <a:gd name="connsiteX37" fmla="*/ 113146 w 126530"/>
                <a:gd name="connsiteY37" fmla="*/ 47017 h 93044"/>
                <a:gd name="connsiteX38" fmla="*/ 122792 w 126530"/>
                <a:gd name="connsiteY38" fmla="*/ 31089 h 93044"/>
                <a:gd name="connsiteX39" fmla="*/ 121684 w 126530"/>
                <a:gd name="connsiteY39" fmla="*/ 53806 h 9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26530" h="93044">
                  <a:moveTo>
                    <a:pt x="121684" y="53806"/>
                  </a:moveTo>
                  <a:cubicBezTo>
                    <a:pt x="121684" y="54886"/>
                    <a:pt x="121684" y="55966"/>
                    <a:pt x="121684" y="57046"/>
                  </a:cubicBezTo>
                  <a:cubicBezTo>
                    <a:pt x="114814" y="63973"/>
                    <a:pt x="106213" y="69677"/>
                    <a:pt x="97418" y="71557"/>
                  </a:cubicBezTo>
                  <a:cubicBezTo>
                    <a:pt x="89788" y="73185"/>
                    <a:pt x="84079" y="73563"/>
                    <a:pt x="84725" y="83547"/>
                  </a:cubicBezTo>
                  <a:cubicBezTo>
                    <a:pt x="76678" y="78300"/>
                    <a:pt x="85205" y="70791"/>
                    <a:pt x="78930" y="66933"/>
                  </a:cubicBezTo>
                  <a:lnTo>
                    <a:pt x="78930" y="66933"/>
                  </a:lnTo>
                  <a:cubicBezTo>
                    <a:pt x="70917" y="62521"/>
                    <a:pt x="80044" y="58801"/>
                    <a:pt x="79593" y="53326"/>
                  </a:cubicBezTo>
                  <a:cubicBezTo>
                    <a:pt x="64368" y="55452"/>
                    <a:pt x="54950" y="67185"/>
                    <a:pt x="42754" y="73517"/>
                  </a:cubicBezTo>
                  <a:lnTo>
                    <a:pt x="42754" y="73517"/>
                  </a:lnTo>
                  <a:cubicBezTo>
                    <a:pt x="38542" y="75466"/>
                    <a:pt x="40376" y="81444"/>
                    <a:pt x="36165" y="83393"/>
                  </a:cubicBezTo>
                  <a:cubicBezTo>
                    <a:pt x="28849" y="79712"/>
                    <a:pt x="27998" y="89005"/>
                    <a:pt x="22997" y="89965"/>
                  </a:cubicBezTo>
                  <a:cubicBezTo>
                    <a:pt x="21906" y="89965"/>
                    <a:pt x="20820" y="89965"/>
                    <a:pt x="19728" y="89965"/>
                  </a:cubicBezTo>
                  <a:cubicBezTo>
                    <a:pt x="9818" y="97771"/>
                    <a:pt x="5464" y="88930"/>
                    <a:pt x="0" y="83387"/>
                  </a:cubicBezTo>
                  <a:cubicBezTo>
                    <a:pt x="9355" y="79586"/>
                    <a:pt x="1394" y="72294"/>
                    <a:pt x="3309" y="66990"/>
                  </a:cubicBezTo>
                  <a:cubicBezTo>
                    <a:pt x="8321" y="67299"/>
                    <a:pt x="10007" y="62384"/>
                    <a:pt x="13585" y="60430"/>
                  </a:cubicBezTo>
                  <a:cubicBezTo>
                    <a:pt x="17351" y="58367"/>
                    <a:pt x="19442" y="59258"/>
                    <a:pt x="19745" y="63670"/>
                  </a:cubicBezTo>
                  <a:lnTo>
                    <a:pt x="19711" y="63636"/>
                  </a:lnTo>
                  <a:cubicBezTo>
                    <a:pt x="23014" y="60361"/>
                    <a:pt x="26318" y="57092"/>
                    <a:pt x="29621" y="53817"/>
                  </a:cubicBezTo>
                  <a:lnTo>
                    <a:pt x="29569" y="53754"/>
                  </a:lnTo>
                  <a:cubicBezTo>
                    <a:pt x="22883" y="51903"/>
                    <a:pt x="17099" y="46422"/>
                    <a:pt x="8921" y="50628"/>
                  </a:cubicBezTo>
                  <a:cubicBezTo>
                    <a:pt x="18162" y="38255"/>
                    <a:pt x="31553" y="41107"/>
                    <a:pt x="42640" y="37295"/>
                  </a:cubicBezTo>
                  <a:cubicBezTo>
                    <a:pt x="47177" y="29803"/>
                    <a:pt x="55550" y="23368"/>
                    <a:pt x="49320" y="12932"/>
                  </a:cubicBezTo>
                  <a:cubicBezTo>
                    <a:pt x="50012" y="11709"/>
                    <a:pt x="50938" y="10664"/>
                    <a:pt x="52047" y="9806"/>
                  </a:cubicBezTo>
                  <a:cubicBezTo>
                    <a:pt x="53938" y="8440"/>
                    <a:pt x="57076" y="9052"/>
                    <a:pt x="58002" y="6063"/>
                  </a:cubicBezTo>
                  <a:cubicBezTo>
                    <a:pt x="58722" y="4171"/>
                    <a:pt x="60030" y="2811"/>
                    <a:pt x="61665" y="1685"/>
                  </a:cubicBezTo>
                  <a:cubicBezTo>
                    <a:pt x="62876" y="936"/>
                    <a:pt x="64162" y="417"/>
                    <a:pt x="65534" y="39"/>
                  </a:cubicBezTo>
                  <a:cubicBezTo>
                    <a:pt x="67020" y="-98"/>
                    <a:pt x="68437" y="131"/>
                    <a:pt x="69837" y="628"/>
                  </a:cubicBezTo>
                  <a:cubicBezTo>
                    <a:pt x="79519" y="6903"/>
                    <a:pt x="87954" y="12927"/>
                    <a:pt x="69683" y="19305"/>
                  </a:cubicBezTo>
                  <a:cubicBezTo>
                    <a:pt x="65357" y="20813"/>
                    <a:pt x="65197" y="26414"/>
                    <a:pt x="63785" y="30454"/>
                  </a:cubicBezTo>
                  <a:cubicBezTo>
                    <a:pt x="62036" y="35467"/>
                    <a:pt x="61985" y="41610"/>
                    <a:pt x="52447" y="43245"/>
                  </a:cubicBezTo>
                  <a:cubicBezTo>
                    <a:pt x="61208" y="43473"/>
                    <a:pt x="66288" y="39907"/>
                    <a:pt x="71940" y="38553"/>
                  </a:cubicBezTo>
                  <a:cubicBezTo>
                    <a:pt x="73169" y="37695"/>
                    <a:pt x="74415" y="36890"/>
                    <a:pt x="75632" y="36027"/>
                  </a:cubicBezTo>
                  <a:cubicBezTo>
                    <a:pt x="80387" y="32461"/>
                    <a:pt x="84719" y="28060"/>
                    <a:pt x="91114" y="27631"/>
                  </a:cubicBezTo>
                  <a:cubicBezTo>
                    <a:pt x="94938" y="27374"/>
                    <a:pt x="99384" y="27088"/>
                    <a:pt x="101276" y="30992"/>
                  </a:cubicBezTo>
                  <a:cubicBezTo>
                    <a:pt x="103270" y="35101"/>
                    <a:pt x="98812" y="36089"/>
                    <a:pt x="96366" y="37844"/>
                  </a:cubicBezTo>
                  <a:cubicBezTo>
                    <a:pt x="93412" y="39964"/>
                    <a:pt x="88485" y="41662"/>
                    <a:pt x="93960" y="46051"/>
                  </a:cubicBezTo>
                  <a:cubicBezTo>
                    <a:pt x="96984" y="48474"/>
                    <a:pt x="96212" y="55629"/>
                    <a:pt x="103979" y="52680"/>
                  </a:cubicBezTo>
                  <a:cubicBezTo>
                    <a:pt x="107699" y="51268"/>
                    <a:pt x="112020" y="53326"/>
                    <a:pt x="113146" y="47017"/>
                  </a:cubicBezTo>
                  <a:cubicBezTo>
                    <a:pt x="114334" y="40330"/>
                    <a:pt x="112694" y="27677"/>
                    <a:pt x="122792" y="31089"/>
                  </a:cubicBezTo>
                  <a:cubicBezTo>
                    <a:pt x="129028" y="33180"/>
                    <a:pt x="126627" y="46131"/>
                    <a:pt x="121684" y="53806"/>
                  </a:cubicBezTo>
                  <a:close/>
                </a:path>
              </a:pathLst>
            </a:custGeom>
            <a:grpFill/>
            <a:ln w="5715" cap="flat">
              <a:noFill/>
              <a:prstDash val="solid"/>
              <a:miter/>
            </a:ln>
          </p:spPr>
          <p:txBody>
            <a:bodyPr rtlCol="0" anchor="ctr"/>
            <a:lstStyle/>
            <a:p>
              <a:endParaRPr lang="zh-CN" altLang="en-US"/>
            </a:p>
          </p:txBody>
        </p:sp>
        <p:sp>
          <p:nvSpPr>
            <p:cNvPr id="699" name="任意多边形: 形状 698">
              <a:extLst>
                <a:ext uri="{FF2B5EF4-FFF2-40B4-BE49-F238E27FC236}">
                  <a16:creationId xmlns:a16="http://schemas.microsoft.com/office/drawing/2014/main" id="{3A1D2037-94E5-C8E6-1E97-8976058393CA}"/>
                </a:ext>
              </a:extLst>
            </p:cNvPr>
            <p:cNvSpPr/>
            <p:nvPr/>
          </p:nvSpPr>
          <p:spPr>
            <a:xfrm>
              <a:off x="2998959" y="2675435"/>
              <a:ext cx="76857" cy="57086"/>
            </a:xfrm>
            <a:custGeom>
              <a:avLst/>
              <a:gdLst>
                <a:gd name="connsiteX0" fmla="*/ 37076 w 76857"/>
                <a:gd name="connsiteY0" fmla="*/ 52894 h 57086"/>
                <a:gd name="connsiteX1" fmla="*/ 30852 w 76857"/>
                <a:gd name="connsiteY1" fmla="*/ 54820 h 57086"/>
                <a:gd name="connsiteX2" fmla="*/ 27234 w 76857"/>
                <a:gd name="connsiteY2" fmla="*/ 46144 h 57086"/>
                <a:gd name="connsiteX3" fmla="*/ 22708 w 76857"/>
                <a:gd name="connsiteY3" fmla="*/ 35572 h 57086"/>
                <a:gd name="connsiteX4" fmla="*/ 7540 w 76857"/>
                <a:gd name="connsiteY4" fmla="*/ 41652 h 57086"/>
                <a:gd name="connsiteX5" fmla="*/ 2620 w 76857"/>
                <a:gd name="connsiteY5" fmla="*/ 43721 h 57086"/>
                <a:gd name="connsiteX6" fmla="*/ 1311 w 76857"/>
                <a:gd name="connsiteY6" fmla="*/ 39235 h 57086"/>
                <a:gd name="connsiteX7" fmla="*/ 3197 w 76857"/>
                <a:gd name="connsiteY7" fmla="*/ 32291 h 57086"/>
                <a:gd name="connsiteX8" fmla="*/ 27452 w 76857"/>
                <a:gd name="connsiteY8" fmla="*/ 16592 h 57086"/>
                <a:gd name="connsiteX9" fmla="*/ 40310 w 76857"/>
                <a:gd name="connsiteY9" fmla="*/ 10151 h 57086"/>
                <a:gd name="connsiteX10" fmla="*/ 43116 w 76857"/>
                <a:gd name="connsiteY10" fmla="*/ 12500 h 57086"/>
                <a:gd name="connsiteX11" fmla="*/ 62816 w 76857"/>
                <a:gd name="connsiteY11" fmla="*/ 5242 h 57086"/>
                <a:gd name="connsiteX12" fmla="*/ 67005 w 76857"/>
                <a:gd name="connsiteY12" fmla="*/ 7059 h 57086"/>
                <a:gd name="connsiteX13" fmla="*/ 65056 w 76857"/>
                <a:gd name="connsiteY13" fmla="*/ 5248 h 57086"/>
                <a:gd name="connsiteX14" fmla="*/ 66622 w 76857"/>
                <a:gd name="connsiteY14" fmla="*/ 293 h 57086"/>
                <a:gd name="connsiteX15" fmla="*/ 66616 w 76857"/>
                <a:gd name="connsiteY15" fmla="*/ 293 h 57086"/>
                <a:gd name="connsiteX16" fmla="*/ 76481 w 76857"/>
                <a:gd name="connsiteY16" fmla="*/ 10163 h 57086"/>
                <a:gd name="connsiteX17" fmla="*/ 76481 w 76857"/>
                <a:gd name="connsiteY17" fmla="*/ 10163 h 57086"/>
                <a:gd name="connsiteX18" fmla="*/ 69880 w 76857"/>
                <a:gd name="connsiteY18" fmla="*/ 16695 h 57086"/>
                <a:gd name="connsiteX19" fmla="*/ 60101 w 76857"/>
                <a:gd name="connsiteY19" fmla="*/ 26696 h 57086"/>
                <a:gd name="connsiteX20" fmla="*/ 53661 w 76857"/>
                <a:gd name="connsiteY20" fmla="*/ 34834 h 57086"/>
                <a:gd name="connsiteX21" fmla="*/ 43568 w 76857"/>
                <a:gd name="connsiteY21" fmla="*/ 46327 h 57086"/>
                <a:gd name="connsiteX22" fmla="*/ 40310 w 76857"/>
                <a:gd name="connsiteY22" fmla="*/ 46362 h 57086"/>
                <a:gd name="connsiteX23" fmla="*/ 37047 w 76857"/>
                <a:gd name="connsiteY23" fmla="*/ 49659 h 57086"/>
                <a:gd name="connsiteX24" fmla="*/ 37076 w 76857"/>
                <a:gd name="connsiteY24" fmla="*/ 52894 h 5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6857" h="57086">
                  <a:moveTo>
                    <a:pt x="37076" y="52894"/>
                  </a:moveTo>
                  <a:cubicBezTo>
                    <a:pt x="35407" y="55066"/>
                    <a:pt x="34024" y="59952"/>
                    <a:pt x="30852" y="54820"/>
                  </a:cubicBezTo>
                  <a:cubicBezTo>
                    <a:pt x="29309" y="52328"/>
                    <a:pt x="29898" y="48653"/>
                    <a:pt x="27234" y="46144"/>
                  </a:cubicBezTo>
                  <a:cubicBezTo>
                    <a:pt x="24188" y="43270"/>
                    <a:pt x="28806" y="35715"/>
                    <a:pt x="22708" y="35572"/>
                  </a:cubicBezTo>
                  <a:cubicBezTo>
                    <a:pt x="17502" y="35446"/>
                    <a:pt x="11055" y="36600"/>
                    <a:pt x="7540" y="41652"/>
                  </a:cubicBezTo>
                  <a:cubicBezTo>
                    <a:pt x="5975" y="43904"/>
                    <a:pt x="5100" y="44784"/>
                    <a:pt x="2620" y="43721"/>
                  </a:cubicBezTo>
                  <a:cubicBezTo>
                    <a:pt x="260" y="42715"/>
                    <a:pt x="-1198" y="41813"/>
                    <a:pt x="1311" y="39235"/>
                  </a:cubicBezTo>
                  <a:cubicBezTo>
                    <a:pt x="3151" y="37349"/>
                    <a:pt x="-3135" y="32137"/>
                    <a:pt x="3197" y="32291"/>
                  </a:cubicBezTo>
                  <a:cubicBezTo>
                    <a:pt x="15227" y="32588"/>
                    <a:pt x="21371" y="25108"/>
                    <a:pt x="27452" y="16592"/>
                  </a:cubicBezTo>
                  <a:cubicBezTo>
                    <a:pt x="30418" y="12437"/>
                    <a:pt x="36298" y="12889"/>
                    <a:pt x="40310" y="10151"/>
                  </a:cubicBezTo>
                  <a:cubicBezTo>
                    <a:pt x="42282" y="9814"/>
                    <a:pt x="41099" y="15260"/>
                    <a:pt x="43116" y="12500"/>
                  </a:cubicBezTo>
                  <a:cubicBezTo>
                    <a:pt x="48306" y="5402"/>
                    <a:pt x="55249" y="4871"/>
                    <a:pt x="62816" y="5242"/>
                  </a:cubicBezTo>
                  <a:cubicBezTo>
                    <a:pt x="64353" y="5471"/>
                    <a:pt x="65473" y="6734"/>
                    <a:pt x="67005" y="7059"/>
                  </a:cubicBezTo>
                  <a:cubicBezTo>
                    <a:pt x="66382" y="6437"/>
                    <a:pt x="65479" y="6105"/>
                    <a:pt x="65056" y="5248"/>
                  </a:cubicBezTo>
                  <a:cubicBezTo>
                    <a:pt x="64542" y="3259"/>
                    <a:pt x="64856" y="1545"/>
                    <a:pt x="66622" y="293"/>
                  </a:cubicBezTo>
                  <a:lnTo>
                    <a:pt x="66616" y="293"/>
                  </a:lnTo>
                  <a:cubicBezTo>
                    <a:pt x="75046" y="-1559"/>
                    <a:pt x="74263" y="5802"/>
                    <a:pt x="76481" y="10163"/>
                  </a:cubicBezTo>
                  <a:lnTo>
                    <a:pt x="76481" y="10163"/>
                  </a:lnTo>
                  <a:cubicBezTo>
                    <a:pt x="78481" y="16587"/>
                    <a:pt x="71966" y="14403"/>
                    <a:pt x="69880" y="16695"/>
                  </a:cubicBezTo>
                  <a:cubicBezTo>
                    <a:pt x="65616" y="19044"/>
                    <a:pt x="67285" y="27199"/>
                    <a:pt x="60101" y="26696"/>
                  </a:cubicBezTo>
                  <a:cubicBezTo>
                    <a:pt x="54209" y="27788"/>
                    <a:pt x="54603" y="27839"/>
                    <a:pt x="53661" y="34834"/>
                  </a:cubicBezTo>
                  <a:cubicBezTo>
                    <a:pt x="52889" y="40549"/>
                    <a:pt x="45408" y="41109"/>
                    <a:pt x="43568" y="46327"/>
                  </a:cubicBezTo>
                  <a:cubicBezTo>
                    <a:pt x="42482" y="46333"/>
                    <a:pt x="41396" y="46345"/>
                    <a:pt x="40310" y="46362"/>
                  </a:cubicBezTo>
                  <a:cubicBezTo>
                    <a:pt x="39236" y="47470"/>
                    <a:pt x="38133" y="48556"/>
                    <a:pt x="37047" y="49659"/>
                  </a:cubicBezTo>
                  <a:cubicBezTo>
                    <a:pt x="37047" y="50728"/>
                    <a:pt x="37053" y="51808"/>
                    <a:pt x="37076" y="52894"/>
                  </a:cubicBezTo>
                  <a:close/>
                </a:path>
              </a:pathLst>
            </a:custGeom>
            <a:grpFill/>
            <a:ln w="5715" cap="flat">
              <a:noFill/>
              <a:prstDash val="solid"/>
              <a:miter/>
            </a:ln>
          </p:spPr>
          <p:txBody>
            <a:bodyPr rtlCol="0" anchor="ctr"/>
            <a:lstStyle/>
            <a:p>
              <a:endParaRPr lang="zh-CN" altLang="en-US"/>
            </a:p>
          </p:txBody>
        </p:sp>
        <p:sp>
          <p:nvSpPr>
            <p:cNvPr id="700" name="任意多边形: 形状 699">
              <a:extLst>
                <a:ext uri="{FF2B5EF4-FFF2-40B4-BE49-F238E27FC236}">
                  <a16:creationId xmlns:a16="http://schemas.microsoft.com/office/drawing/2014/main" id="{92DC4DBE-F84D-C382-1DBE-5B2753A30275}"/>
                </a:ext>
              </a:extLst>
            </p:cNvPr>
            <p:cNvSpPr/>
            <p:nvPr/>
          </p:nvSpPr>
          <p:spPr>
            <a:xfrm>
              <a:off x="3138130" y="2692044"/>
              <a:ext cx="54357" cy="27395"/>
            </a:xfrm>
            <a:custGeom>
              <a:avLst/>
              <a:gdLst>
                <a:gd name="connsiteX0" fmla="*/ 35984 w 54357"/>
                <a:gd name="connsiteY0" fmla="*/ 132 h 27395"/>
                <a:gd name="connsiteX1" fmla="*/ 38082 w 54357"/>
                <a:gd name="connsiteY1" fmla="*/ 14774 h 27395"/>
                <a:gd name="connsiteX2" fmla="*/ 49123 w 54357"/>
                <a:gd name="connsiteY2" fmla="*/ 13271 h 27395"/>
                <a:gd name="connsiteX3" fmla="*/ 49140 w 54357"/>
                <a:gd name="connsiteY3" fmla="*/ 13288 h 27395"/>
                <a:gd name="connsiteX4" fmla="*/ 54358 w 54357"/>
                <a:gd name="connsiteY4" fmla="*/ 20489 h 27395"/>
                <a:gd name="connsiteX5" fmla="*/ 18954 w 54357"/>
                <a:gd name="connsiteY5" fmla="*/ 21918 h 27395"/>
                <a:gd name="connsiteX6" fmla="*/ 27663 w 54357"/>
                <a:gd name="connsiteY6" fmla="*/ 16025 h 27395"/>
                <a:gd name="connsiteX7" fmla="*/ 24411 w 54357"/>
                <a:gd name="connsiteY7" fmla="*/ 12814 h 27395"/>
                <a:gd name="connsiteX8" fmla="*/ 15119 w 54357"/>
                <a:gd name="connsiteY8" fmla="*/ 16723 h 27395"/>
                <a:gd name="connsiteX9" fmla="*/ 4397 w 54357"/>
                <a:gd name="connsiteY9" fmla="*/ 27364 h 27395"/>
                <a:gd name="connsiteX10" fmla="*/ 494 w 54357"/>
                <a:gd name="connsiteY10" fmla="*/ 25718 h 27395"/>
                <a:gd name="connsiteX11" fmla="*/ 151 w 54357"/>
                <a:gd name="connsiteY11" fmla="*/ 21100 h 27395"/>
                <a:gd name="connsiteX12" fmla="*/ 17216 w 54357"/>
                <a:gd name="connsiteY12" fmla="*/ 4613 h 27395"/>
                <a:gd name="connsiteX13" fmla="*/ 35973 w 54357"/>
                <a:gd name="connsiteY13" fmla="*/ 115 h 27395"/>
                <a:gd name="connsiteX14" fmla="*/ 35984 w 54357"/>
                <a:gd name="connsiteY14" fmla="*/ 132 h 2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57" h="27395">
                  <a:moveTo>
                    <a:pt x="35984" y="132"/>
                  </a:moveTo>
                  <a:cubicBezTo>
                    <a:pt x="38922" y="4681"/>
                    <a:pt x="39493" y="9676"/>
                    <a:pt x="38082" y="14774"/>
                  </a:cubicBezTo>
                  <a:cubicBezTo>
                    <a:pt x="42528" y="16477"/>
                    <a:pt x="45465" y="12591"/>
                    <a:pt x="49123" y="13271"/>
                  </a:cubicBezTo>
                  <a:lnTo>
                    <a:pt x="49140" y="13288"/>
                  </a:lnTo>
                  <a:cubicBezTo>
                    <a:pt x="50352" y="14957"/>
                    <a:pt x="51563" y="16631"/>
                    <a:pt x="54358" y="20489"/>
                  </a:cubicBezTo>
                  <a:cubicBezTo>
                    <a:pt x="41082" y="16003"/>
                    <a:pt x="30938" y="27678"/>
                    <a:pt x="18954" y="21918"/>
                  </a:cubicBezTo>
                  <a:cubicBezTo>
                    <a:pt x="20965" y="18089"/>
                    <a:pt x="27595" y="21763"/>
                    <a:pt x="27663" y="16025"/>
                  </a:cubicBezTo>
                  <a:cubicBezTo>
                    <a:pt x="27675" y="14951"/>
                    <a:pt x="25732" y="13557"/>
                    <a:pt x="24411" y="12814"/>
                  </a:cubicBezTo>
                  <a:cubicBezTo>
                    <a:pt x="19794" y="10219"/>
                    <a:pt x="16999" y="13471"/>
                    <a:pt x="15119" y="16723"/>
                  </a:cubicBezTo>
                  <a:cubicBezTo>
                    <a:pt x="12456" y="21335"/>
                    <a:pt x="11278" y="27004"/>
                    <a:pt x="4397" y="27364"/>
                  </a:cubicBezTo>
                  <a:cubicBezTo>
                    <a:pt x="2643" y="27455"/>
                    <a:pt x="1048" y="27467"/>
                    <a:pt x="494" y="25718"/>
                  </a:cubicBezTo>
                  <a:cubicBezTo>
                    <a:pt x="20" y="24221"/>
                    <a:pt x="-152" y="21180"/>
                    <a:pt x="151" y="21100"/>
                  </a:cubicBezTo>
                  <a:cubicBezTo>
                    <a:pt x="8935" y="18769"/>
                    <a:pt x="10072" y="8653"/>
                    <a:pt x="17216" y="4613"/>
                  </a:cubicBezTo>
                  <a:cubicBezTo>
                    <a:pt x="23137" y="1264"/>
                    <a:pt x="29218" y="-479"/>
                    <a:pt x="35973" y="115"/>
                  </a:cubicBezTo>
                  <a:lnTo>
                    <a:pt x="35984" y="132"/>
                  </a:lnTo>
                  <a:close/>
                </a:path>
              </a:pathLst>
            </a:custGeom>
            <a:grpFill/>
            <a:ln w="5715" cap="flat">
              <a:noFill/>
              <a:prstDash val="solid"/>
              <a:miter/>
            </a:ln>
          </p:spPr>
          <p:txBody>
            <a:bodyPr rtlCol="0" anchor="ctr"/>
            <a:lstStyle/>
            <a:p>
              <a:endParaRPr lang="zh-CN" altLang="en-US"/>
            </a:p>
          </p:txBody>
        </p:sp>
        <p:sp>
          <p:nvSpPr>
            <p:cNvPr id="701" name="任意多边形: 形状 700">
              <a:extLst>
                <a:ext uri="{FF2B5EF4-FFF2-40B4-BE49-F238E27FC236}">
                  <a16:creationId xmlns:a16="http://schemas.microsoft.com/office/drawing/2014/main" id="{787C3347-C21E-7D16-A324-BB0C1F52EC33}"/>
                </a:ext>
              </a:extLst>
            </p:cNvPr>
            <p:cNvSpPr/>
            <p:nvPr/>
          </p:nvSpPr>
          <p:spPr>
            <a:xfrm>
              <a:off x="3094333" y="2678999"/>
              <a:ext cx="33735" cy="33067"/>
            </a:xfrm>
            <a:custGeom>
              <a:avLst/>
              <a:gdLst>
                <a:gd name="connsiteX0" fmla="*/ 14007 w 33735"/>
                <a:gd name="connsiteY0" fmla="*/ 15 h 33067"/>
                <a:gd name="connsiteX1" fmla="*/ 33736 w 33735"/>
                <a:gd name="connsiteY1" fmla="*/ 6593 h 33067"/>
                <a:gd name="connsiteX2" fmla="*/ 14488 w 33735"/>
                <a:gd name="connsiteY2" fmla="*/ 30116 h 33067"/>
                <a:gd name="connsiteX3" fmla="*/ 0 w 33735"/>
                <a:gd name="connsiteY3" fmla="*/ 32682 h 33067"/>
                <a:gd name="connsiteX4" fmla="*/ 3155 w 33735"/>
                <a:gd name="connsiteY4" fmla="*/ 20115 h 33067"/>
                <a:gd name="connsiteX5" fmla="*/ 10710 w 33735"/>
                <a:gd name="connsiteY5" fmla="*/ 19749 h 33067"/>
                <a:gd name="connsiteX6" fmla="*/ 10721 w 33735"/>
                <a:gd name="connsiteY6" fmla="*/ 19754 h 33067"/>
                <a:gd name="connsiteX7" fmla="*/ 17676 w 33735"/>
                <a:gd name="connsiteY7" fmla="*/ 16988 h 33067"/>
                <a:gd name="connsiteX8" fmla="*/ 13887 w 33735"/>
                <a:gd name="connsiteY8" fmla="*/ 12376 h 33067"/>
                <a:gd name="connsiteX9" fmla="*/ 14007 w 33735"/>
                <a:gd name="connsiteY9" fmla="*/ 15 h 3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735" h="33067">
                  <a:moveTo>
                    <a:pt x="14007" y="15"/>
                  </a:moveTo>
                  <a:cubicBezTo>
                    <a:pt x="21471" y="-459"/>
                    <a:pt x="25106" y="10565"/>
                    <a:pt x="33736" y="6593"/>
                  </a:cubicBezTo>
                  <a:cubicBezTo>
                    <a:pt x="28912" y="15714"/>
                    <a:pt x="20665" y="22063"/>
                    <a:pt x="14488" y="30116"/>
                  </a:cubicBezTo>
                  <a:cubicBezTo>
                    <a:pt x="11156" y="34459"/>
                    <a:pt x="5458" y="32745"/>
                    <a:pt x="0" y="32682"/>
                  </a:cubicBezTo>
                  <a:cubicBezTo>
                    <a:pt x="1080" y="28075"/>
                    <a:pt x="1412" y="23761"/>
                    <a:pt x="3155" y="20115"/>
                  </a:cubicBezTo>
                  <a:cubicBezTo>
                    <a:pt x="4789" y="16691"/>
                    <a:pt x="7990" y="15851"/>
                    <a:pt x="10710" y="19749"/>
                  </a:cubicBezTo>
                  <a:lnTo>
                    <a:pt x="10721" y="19754"/>
                  </a:lnTo>
                  <a:cubicBezTo>
                    <a:pt x="13367" y="19612"/>
                    <a:pt x="16402" y="19417"/>
                    <a:pt x="17676" y="16988"/>
                  </a:cubicBezTo>
                  <a:cubicBezTo>
                    <a:pt x="19814" y="12914"/>
                    <a:pt x="14053" y="13914"/>
                    <a:pt x="13887" y="12376"/>
                  </a:cubicBezTo>
                  <a:cubicBezTo>
                    <a:pt x="13442" y="8330"/>
                    <a:pt x="8401" y="3992"/>
                    <a:pt x="14007" y="15"/>
                  </a:cubicBezTo>
                  <a:close/>
                </a:path>
              </a:pathLst>
            </a:custGeom>
            <a:grpFill/>
            <a:ln w="5715" cap="flat">
              <a:noFill/>
              <a:prstDash val="solid"/>
              <a:miter/>
            </a:ln>
          </p:spPr>
          <p:txBody>
            <a:bodyPr rtlCol="0" anchor="ctr"/>
            <a:lstStyle/>
            <a:p>
              <a:endParaRPr lang="zh-CN" altLang="en-US"/>
            </a:p>
          </p:txBody>
        </p:sp>
        <p:sp>
          <p:nvSpPr>
            <p:cNvPr id="702" name="任意多边形: 形状 701">
              <a:extLst>
                <a:ext uri="{FF2B5EF4-FFF2-40B4-BE49-F238E27FC236}">
                  <a16:creationId xmlns:a16="http://schemas.microsoft.com/office/drawing/2014/main" id="{19BEA77F-90DD-219A-B115-F9A3321B655D}"/>
                </a:ext>
              </a:extLst>
            </p:cNvPr>
            <p:cNvSpPr/>
            <p:nvPr/>
          </p:nvSpPr>
          <p:spPr>
            <a:xfrm>
              <a:off x="3065581" y="2664302"/>
              <a:ext cx="29863" cy="21290"/>
            </a:xfrm>
            <a:custGeom>
              <a:avLst/>
              <a:gdLst>
                <a:gd name="connsiteX0" fmla="*/ 9864 w 29863"/>
                <a:gd name="connsiteY0" fmla="*/ 21291 h 21290"/>
                <a:gd name="connsiteX1" fmla="*/ 0 w 29863"/>
                <a:gd name="connsiteY1" fmla="*/ 11421 h 21290"/>
                <a:gd name="connsiteX2" fmla="*/ 23066 w 29863"/>
                <a:gd name="connsiteY2" fmla="*/ 1625 h 21290"/>
                <a:gd name="connsiteX3" fmla="*/ 24706 w 29863"/>
                <a:gd name="connsiteY3" fmla="*/ 5854 h 21290"/>
                <a:gd name="connsiteX4" fmla="*/ 24557 w 29863"/>
                <a:gd name="connsiteY4" fmla="*/ 15502 h 21290"/>
                <a:gd name="connsiteX5" fmla="*/ 9864 w 29863"/>
                <a:gd name="connsiteY5" fmla="*/ 21291 h 21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863" h="21290">
                  <a:moveTo>
                    <a:pt x="9864" y="21291"/>
                  </a:moveTo>
                  <a:cubicBezTo>
                    <a:pt x="5755" y="18822"/>
                    <a:pt x="5178" y="12815"/>
                    <a:pt x="0" y="11421"/>
                  </a:cubicBezTo>
                  <a:cubicBezTo>
                    <a:pt x="8212" y="-1146"/>
                    <a:pt x="8944" y="-1455"/>
                    <a:pt x="23066" y="1625"/>
                  </a:cubicBezTo>
                  <a:cubicBezTo>
                    <a:pt x="23592" y="3083"/>
                    <a:pt x="23763" y="5500"/>
                    <a:pt x="24706" y="5854"/>
                  </a:cubicBezTo>
                  <a:cubicBezTo>
                    <a:pt x="34050" y="9381"/>
                    <a:pt x="28626" y="12204"/>
                    <a:pt x="24557" y="15502"/>
                  </a:cubicBezTo>
                  <a:cubicBezTo>
                    <a:pt x="20214" y="19010"/>
                    <a:pt x="13482" y="16153"/>
                    <a:pt x="9864" y="21291"/>
                  </a:cubicBezTo>
                  <a:close/>
                </a:path>
              </a:pathLst>
            </a:custGeom>
            <a:grpFill/>
            <a:ln w="5715" cap="flat">
              <a:noFill/>
              <a:prstDash val="solid"/>
              <a:miter/>
            </a:ln>
          </p:spPr>
          <p:txBody>
            <a:bodyPr rtlCol="0" anchor="ctr"/>
            <a:lstStyle/>
            <a:p>
              <a:endParaRPr lang="zh-CN" altLang="en-US"/>
            </a:p>
          </p:txBody>
        </p:sp>
        <p:sp>
          <p:nvSpPr>
            <p:cNvPr id="703" name="任意多边形: 形状 702">
              <a:extLst>
                <a:ext uri="{FF2B5EF4-FFF2-40B4-BE49-F238E27FC236}">
                  <a16:creationId xmlns:a16="http://schemas.microsoft.com/office/drawing/2014/main" id="{0467A180-67B7-5DC1-FAFA-3F1ADF1D86C4}"/>
                </a:ext>
              </a:extLst>
            </p:cNvPr>
            <p:cNvSpPr/>
            <p:nvPr/>
          </p:nvSpPr>
          <p:spPr>
            <a:xfrm>
              <a:off x="3041692" y="2697956"/>
              <a:ext cx="21089" cy="23795"/>
            </a:xfrm>
            <a:custGeom>
              <a:avLst/>
              <a:gdLst>
                <a:gd name="connsiteX0" fmla="*/ 846 w 21089"/>
                <a:gd name="connsiteY0" fmla="*/ 23795 h 23795"/>
                <a:gd name="connsiteX1" fmla="*/ 8161 w 21089"/>
                <a:gd name="connsiteY1" fmla="*/ 11942 h 23795"/>
                <a:gd name="connsiteX2" fmla="*/ 0 w 21089"/>
                <a:gd name="connsiteY2" fmla="*/ 9228 h 23795"/>
                <a:gd name="connsiteX3" fmla="*/ 17379 w 21089"/>
                <a:gd name="connsiteY3" fmla="*/ 4170 h 23795"/>
                <a:gd name="connsiteX4" fmla="*/ 16111 w 21089"/>
                <a:gd name="connsiteY4" fmla="*/ 15880 h 23795"/>
                <a:gd name="connsiteX5" fmla="*/ 846 w 21089"/>
                <a:gd name="connsiteY5" fmla="*/ 23795 h 23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89" h="23795">
                  <a:moveTo>
                    <a:pt x="846" y="23795"/>
                  </a:moveTo>
                  <a:cubicBezTo>
                    <a:pt x="274" y="18189"/>
                    <a:pt x="5281" y="15834"/>
                    <a:pt x="8161" y="11942"/>
                  </a:cubicBezTo>
                  <a:cubicBezTo>
                    <a:pt x="5309" y="10994"/>
                    <a:pt x="2852" y="10177"/>
                    <a:pt x="0" y="9228"/>
                  </a:cubicBezTo>
                  <a:cubicBezTo>
                    <a:pt x="5035" y="3798"/>
                    <a:pt x="8464" y="-5420"/>
                    <a:pt x="17379" y="4170"/>
                  </a:cubicBezTo>
                  <a:cubicBezTo>
                    <a:pt x="18962" y="8170"/>
                    <a:pt x="25546" y="11542"/>
                    <a:pt x="16111" y="15880"/>
                  </a:cubicBezTo>
                  <a:cubicBezTo>
                    <a:pt x="11144" y="18155"/>
                    <a:pt x="5761" y="20818"/>
                    <a:pt x="846" y="23795"/>
                  </a:cubicBezTo>
                  <a:close/>
                </a:path>
              </a:pathLst>
            </a:custGeom>
            <a:grpFill/>
            <a:ln w="5715" cap="flat">
              <a:noFill/>
              <a:prstDash val="solid"/>
              <a:miter/>
            </a:ln>
          </p:spPr>
          <p:txBody>
            <a:bodyPr rtlCol="0" anchor="ctr"/>
            <a:lstStyle/>
            <a:p>
              <a:endParaRPr lang="zh-CN" altLang="en-US"/>
            </a:p>
          </p:txBody>
        </p:sp>
        <p:sp>
          <p:nvSpPr>
            <p:cNvPr id="704" name="任意多边形: 形状 703">
              <a:extLst>
                <a:ext uri="{FF2B5EF4-FFF2-40B4-BE49-F238E27FC236}">
                  <a16:creationId xmlns:a16="http://schemas.microsoft.com/office/drawing/2014/main" id="{DE9EC460-0EC6-0E39-AECA-7696ABE73963}"/>
                </a:ext>
              </a:extLst>
            </p:cNvPr>
            <p:cNvSpPr/>
            <p:nvPr/>
          </p:nvSpPr>
          <p:spPr>
            <a:xfrm>
              <a:off x="3157661" y="2668796"/>
              <a:ext cx="15196" cy="12113"/>
            </a:xfrm>
            <a:custGeom>
              <a:avLst/>
              <a:gdLst>
                <a:gd name="connsiteX0" fmla="*/ 0 w 15196"/>
                <a:gd name="connsiteY0" fmla="*/ 6927 h 12113"/>
                <a:gd name="connsiteX1" fmla="*/ 15196 w 15196"/>
                <a:gd name="connsiteY1" fmla="*/ 0 h 12113"/>
                <a:gd name="connsiteX2" fmla="*/ 0 w 15196"/>
                <a:gd name="connsiteY2" fmla="*/ 6927 h 12113"/>
                <a:gd name="connsiteX3" fmla="*/ 0 w 15196"/>
                <a:gd name="connsiteY3" fmla="*/ 6927 h 12113"/>
              </a:gdLst>
              <a:ahLst/>
              <a:cxnLst>
                <a:cxn ang="0">
                  <a:pos x="connsiteX0" y="connsiteY0"/>
                </a:cxn>
                <a:cxn ang="0">
                  <a:pos x="connsiteX1" y="connsiteY1"/>
                </a:cxn>
                <a:cxn ang="0">
                  <a:pos x="connsiteX2" y="connsiteY2"/>
                </a:cxn>
                <a:cxn ang="0">
                  <a:pos x="connsiteX3" y="connsiteY3"/>
                </a:cxn>
              </a:cxnLst>
              <a:rect l="l" t="t" r="r" b="b"/>
              <a:pathLst>
                <a:path w="15196" h="12113">
                  <a:moveTo>
                    <a:pt x="0" y="6927"/>
                  </a:moveTo>
                  <a:cubicBezTo>
                    <a:pt x="5521" y="8012"/>
                    <a:pt x="9533" y="4189"/>
                    <a:pt x="15196" y="0"/>
                  </a:cubicBezTo>
                  <a:cubicBezTo>
                    <a:pt x="9555" y="14590"/>
                    <a:pt x="8801" y="14825"/>
                    <a:pt x="0" y="6927"/>
                  </a:cubicBezTo>
                  <a:lnTo>
                    <a:pt x="0" y="6927"/>
                  </a:lnTo>
                  <a:close/>
                </a:path>
              </a:pathLst>
            </a:custGeom>
            <a:grpFill/>
            <a:ln w="5715" cap="flat">
              <a:noFill/>
              <a:prstDash val="solid"/>
              <a:miter/>
            </a:ln>
          </p:spPr>
          <p:txBody>
            <a:bodyPr rtlCol="0" anchor="ctr"/>
            <a:lstStyle/>
            <a:p>
              <a:endParaRPr lang="zh-CN" altLang="en-US"/>
            </a:p>
          </p:txBody>
        </p:sp>
        <p:sp>
          <p:nvSpPr>
            <p:cNvPr id="705" name="任意多边形: 形状 704">
              <a:extLst>
                <a:ext uri="{FF2B5EF4-FFF2-40B4-BE49-F238E27FC236}">
                  <a16:creationId xmlns:a16="http://schemas.microsoft.com/office/drawing/2014/main" id="{F7429C72-E210-B270-AAF7-7B4B4FFA8E35}"/>
                </a:ext>
              </a:extLst>
            </p:cNvPr>
            <p:cNvSpPr/>
            <p:nvPr/>
          </p:nvSpPr>
          <p:spPr>
            <a:xfrm>
              <a:off x="3068844" y="2685592"/>
              <a:ext cx="14773" cy="7967"/>
            </a:xfrm>
            <a:custGeom>
              <a:avLst/>
              <a:gdLst>
                <a:gd name="connsiteX0" fmla="*/ 0 w 14773"/>
                <a:gd name="connsiteY0" fmla="*/ 6532 h 7967"/>
                <a:gd name="connsiteX1" fmla="*/ 6601 w 14773"/>
                <a:gd name="connsiteY1" fmla="*/ 0 h 7967"/>
                <a:gd name="connsiteX2" fmla="*/ 14773 w 14773"/>
                <a:gd name="connsiteY2" fmla="*/ 2092 h 7967"/>
                <a:gd name="connsiteX3" fmla="*/ 0 w 14773"/>
                <a:gd name="connsiteY3" fmla="*/ 6532 h 7967"/>
              </a:gdLst>
              <a:ahLst/>
              <a:cxnLst>
                <a:cxn ang="0">
                  <a:pos x="connsiteX0" y="connsiteY0"/>
                </a:cxn>
                <a:cxn ang="0">
                  <a:pos x="connsiteX1" y="connsiteY1"/>
                </a:cxn>
                <a:cxn ang="0">
                  <a:pos x="connsiteX2" y="connsiteY2"/>
                </a:cxn>
                <a:cxn ang="0">
                  <a:pos x="connsiteX3" y="connsiteY3"/>
                </a:cxn>
              </a:cxnLst>
              <a:rect l="l" t="t" r="r" b="b"/>
              <a:pathLst>
                <a:path w="14773" h="7967">
                  <a:moveTo>
                    <a:pt x="0" y="6532"/>
                  </a:moveTo>
                  <a:cubicBezTo>
                    <a:pt x="2200" y="4355"/>
                    <a:pt x="4401" y="2177"/>
                    <a:pt x="6601" y="0"/>
                  </a:cubicBezTo>
                  <a:cubicBezTo>
                    <a:pt x="9184" y="166"/>
                    <a:pt x="11939" y="-515"/>
                    <a:pt x="14773" y="2092"/>
                  </a:cubicBezTo>
                  <a:cubicBezTo>
                    <a:pt x="10870" y="7315"/>
                    <a:pt x="6424" y="9721"/>
                    <a:pt x="0" y="6532"/>
                  </a:cubicBezTo>
                  <a:close/>
                </a:path>
              </a:pathLst>
            </a:custGeom>
            <a:grpFill/>
            <a:ln w="5715" cap="flat">
              <a:noFill/>
              <a:prstDash val="solid"/>
              <a:miter/>
            </a:ln>
          </p:spPr>
          <p:txBody>
            <a:bodyPr rtlCol="0" anchor="ctr"/>
            <a:lstStyle/>
            <a:p>
              <a:endParaRPr lang="zh-CN" altLang="en-US"/>
            </a:p>
          </p:txBody>
        </p:sp>
        <p:sp>
          <p:nvSpPr>
            <p:cNvPr id="706" name="任意多边形: 形状 705">
              <a:extLst>
                <a:ext uri="{FF2B5EF4-FFF2-40B4-BE49-F238E27FC236}">
                  <a16:creationId xmlns:a16="http://schemas.microsoft.com/office/drawing/2014/main" id="{97F450EE-5CA9-A754-3AEA-60849032050D}"/>
                </a:ext>
              </a:extLst>
            </p:cNvPr>
            <p:cNvSpPr/>
            <p:nvPr/>
          </p:nvSpPr>
          <p:spPr>
            <a:xfrm>
              <a:off x="3131332" y="2675264"/>
              <a:ext cx="13173" cy="10328"/>
            </a:xfrm>
            <a:custGeom>
              <a:avLst/>
              <a:gdLst>
                <a:gd name="connsiteX0" fmla="*/ 0 w 13173"/>
                <a:gd name="connsiteY0" fmla="*/ 10328 h 10328"/>
                <a:gd name="connsiteX1" fmla="*/ 4452 w 13173"/>
                <a:gd name="connsiteY1" fmla="*/ 3922 h 10328"/>
                <a:gd name="connsiteX2" fmla="*/ 13173 w 13173"/>
                <a:gd name="connsiteY2" fmla="*/ 3756 h 10328"/>
                <a:gd name="connsiteX3" fmla="*/ 0 w 13173"/>
                <a:gd name="connsiteY3" fmla="*/ 10328 h 10328"/>
              </a:gdLst>
              <a:ahLst/>
              <a:cxnLst>
                <a:cxn ang="0">
                  <a:pos x="connsiteX0" y="connsiteY0"/>
                </a:cxn>
                <a:cxn ang="0">
                  <a:pos x="connsiteX1" y="connsiteY1"/>
                </a:cxn>
                <a:cxn ang="0">
                  <a:pos x="connsiteX2" y="connsiteY2"/>
                </a:cxn>
                <a:cxn ang="0">
                  <a:pos x="connsiteX3" y="connsiteY3"/>
                </a:cxn>
              </a:cxnLst>
              <a:rect l="l" t="t" r="r" b="b"/>
              <a:pathLst>
                <a:path w="13173" h="10328">
                  <a:moveTo>
                    <a:pt x="0" y="10328"/>
                  </a:moveTo>
                  <a:cubicBezTo>
                    <a:pt x="1514" y="8202"/>
                    <a:pt x="3509" y="6276"/>
                    <a:pt x="4452" y="3922"/>
                  </a:cubicBezTo>
                  <a:cubicBezTo>
                    <a:pt x="7401" y="-3462"/>
                    <a:pt x="10241" y="1419"/>
                    <a:pt x="13173" y="3756"/>
                  </a:cubicBezTo>
                  <a:cubicBezTo>
                    <a:pt x="9813" y="8025"/>
                    <a:pt x="5218" y="9802"/>
                    <a:pt x="0" y="10328"/>
                  </a:cubicBezTo>
                  <a:close/>
                </a:path>
              </a:pathLst>
            </a:custGeom>
            <a:grpFill/>
            <a:ln w="5715" cap="flat">
              <a:noFill/>
              <a:prstDash val="solid"/>
              <a:miter/>
            </a:ln>
          </p:spPr>
          <p:txBody>
            <a:bodyPr rtlCol="0" anchor="ctr"/>
            <a:lstStyle/>
            <a:p>
              <a:endParaRPr lang="zh-CN" altLang="en-US"/>
            </a:p>
          </p:txBody>
        </p:sp>
        <p:sp>
          <p:nvSpPr>
            <p:cNvPr id="707" name="任意多边形: 形状 706">
              <a:extLst>
                <a:ext uri="{FF2B5EF4-FFF2-40B4-BE49-F238E27FC236}">
                  <a16:creationId xmlns:a16="http://schemas.microsoft.com/office/drawing/2014/main" id="{7B3791F4-B785-FD21-FEAD-042637FC5C82}"/>
                </a:ext>
              </a:extLst>
            </p:cNvPr>
            <p:cNvSpPr/>
            <p:nvPr/>
          </p:nvSpPr>
          <p:spPr>
            <a:xfrm>
              <a:off x="3151083" y="2669144"/>
              <a:ext cx="7698" cy="6577"/>
            </a:xfrm>
            <a:custGeom>
              <a:avLst/>
              <a:gdLst>
                <a:gd name="connsiteX0" fmla="*/ 0 w 7698"/>
                <a:gd name="connsiteY0" fmla="*/ 0 h 6577"/>
                <a:gd name="connsiteX1" fmla="*/ 6578 w 7698"/>
                <a:gd name="connsiteY1" fmla="*/ 6578 h 6577"/>
                <a:gd name="connsiteX2" fmla="*/ 6578 w 7698"/>
                <a:gd name="connsiteY2" fmla="*/ 6578 h 6577"/>
                <a:gd name="connsiteX3" fmla="*/ 0 w 7698"/>
                <a:gd name="connsiteY3" fmla="*/ 0 h 6577"/>
                <a:gd name="connsiteX4" fmla="*/ 0 w 7698"/>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8" h="6577">
                  <a:moveTo>
                    <a:pt x="0" y="0"/>
                  </a:moveTo>
                  <a:cubicBezTo>
                    <a:pt x="4138" y="251"/>
                    <a:pt x="10230" y="-1463"/>
                    <a:pt x="6578" y="6578"/>
                  </a:cubicBezTo>
                  <a:lnTo>
                    <a:pt x="6578" y="6578"/>
                  </a:lnTo>
                  <a:cubicBezTo>
                    <a:pt x="2303" y="6469"/>
                    <a:pt x="126" y="4263"/>
                    <a:pt x="0" y="0"/>
                  </a:cubicBezTo>
                  <a:lnTo>
                    <a:pt x="0" y="0"/>
                  </a:lnTo>
                  <a:close/>
                </a:path>
              </a:pathLst>
            </a:custGeom>
            <a:grpFill/>
            <a:ln w="5715" cap="flat">
              <a:noFill/>
              <a:prstDash val="solid"/>
              <a:miter/>
            </a:ln>
          </p:spPr>
          <p:txBody>
            <a:bodyPr rtlCol="0" anchor="ctr"/>
            <a:lstStyle/>
            <a:p>
              <a:endParaRPr lang="zh-CN" altLang="en-US"/>
            </a:p>
          </p:txBody>
        </p:sp>
        <p:sp>
          <p:nvSpPr>
            <p:cNvPr id="708" name="任意多边形: 形状 707">
              <a:extLst>
                <a:ext uri="{FF2B5EF4-FFF2-40B4-BE49-F238E27FC236}">
                  <a16:creationId xmlns:a16="http://schemas.microsoft.com/office/drawing/2014/main" id="{1C5CB84D-0A1F-E3A5-7F3D-AD2929888FC6}"/>
                </a:ext>
              </a:extLst>
            </p:cNvPr>
            <p:cNvSpPr/>
            <p:nvPr/>
          </p:nvSpPr>
          <p:spPr>
            <a:xfrm>
              <a:off x="3187253" y="2700359"/>
              <a:ext cx="4978" cy="4978"/>
            </a:xfrm>
            <a:custGeom>
              <a:avLst/>
              <a:gdLst>
                <a:gd name="connsiteX0" fmla="*/ 0 w 4978"/>
                <a:gd name="connsiteY0" fmla="*/ 4961 h 4978"/>
                <a:gd name="connsiteX1" fmla="*/ 3949 w 4978"/>
                <a:gd name="connsiteY1" fmla="*/ 12 h 4978"/>
                <a:gd name="connsiteX2" fmla="*/ 4966 w 4978"/>
                <a:gd name="connsiteY2" fmla="*/ 1029 h 4978"/>
                <a:gd name="connsiteX3" fmla="*/ 17 w 4978"/>
                <a:gd name="connsiteY3" fmla="*/ 4978 h 4978"/>
                <a:gd name="connsiteX4" fmla="*/ 0 w 4978"/>
                <a:gd name="connsiteY4" fmla="*/ 4961 h 4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8" h="4978">
                  <a:moveTo>
                    <a:pt x="0" y="4961"/>
                  </a:moveTo>
                  <a:cubicBezTo>
                    <a:pt x="429" y="2595"/>
                    <a:pt x="354" y="-205"/>
                    <a:pt x="3949" y="12"/>
                  </a:cubicBezTo>
                  <a:cubicBezTo>
                    <a:pt x="4321" y="35"/>
                    <a:pt x="4944" y="658"/>
                    <a:pt x="4966" y="1029"/>
                  </a:cubicBezTo>
                  <a:cubicBezTo>
                    <a:pt x="5184" y="4624"/>
                    <a:pt x="2383" y="4549"/>
                    <a:pt x="17" y="4978"/>
                  </a:cubicBezTo>
                  <a:lnTo>
                    <a:pt x="0" y="4961"/>
                  </a:lnTo>
                  <a:close/>
                </a:path>
              </a:pathLst>
            </a:custGeom>
            <a:grpFill/>
            <a:ln w="5715" cap="flat">
              <a:noFill/>
              <a:prstDash val="solid"/>
              <a:miter/>
            </a:ln>
          </p:spPr>
          <p:txBody>
            <a:bodyPr rtlCol="0" anchor="ctr"/>
            <a:lstStyle/>
            <a:p>
              <a:endParaRPr lang="zh-CN" altLang="en-US"/>
            </a:p>
          </p:txBody>
        </p:sp>
        <p:sp>
          <p:nvSpPr>
            <p:cNvPr id="709" name="任意多边形: 形状 708">
              <a:extLst>
                <a:ext uri="{FF2B5EF4-FFF2-40B4-BE49-F238E27FC236}">
                  <a16:creationId xmlns:a16="http://schemas.microsoft.com/office/drawing/2014/main" id="{18BEF251-FB0D-54BD-ED32-D122578FFC59}"/>
                </a:ext>
              </a:extLst>
            </p:cNvPr>
            <p:cNvSpPr/>
            <p:nvPr/>
          </p:nvSpPr>
          <p:spPr>
            <a:xfrm>
              <a:off x="3179627" y="2662567"/>
              <a:ext cx="7631" cy="5740"/>
            </a:xfrm>
            <a:custGeom>
              <a:avLst/>
              <a:gdLst>
                <a:gd name="connsiteX0" fmla="*/ 7631 w 7631"/>
                <a:gd name="connsiteY0" fmla="*/ 0 h 5740"/>
                <a:gd name="connsiteX1" fmla="*/ 4945 w 7631"/>
                <a:gd name="connsiteY1" fmla="*/ 3875 h 5740"/>
                <a:gd name="connsiteX2" fmla="*/ 19 w 7631"/>
                <a:gd name="connsiteY2" fmla="*/ 4149 h 5740"/>
                <a:gd name="connsiteX3" fmla="*/ 3031 w 7631"/>
                <a:gd name="connsiteY3" fmla="*/ 994 h 5740"/>
                <a:gd name="connsiteX4" fmla="*/ 7631 w 7631"/>
                <a:gd name="connsiteY4" fmla="*/ 0 h 5740"/>
                <a:gd name="connsiteX5" fmla="*/ 7631 w 7631"/>
                <a:gd name="connsiteY5" fmla="*/ 0 h 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 h="5740">
                  <a:moveTo>
                    <a:pt x="7631" y="0"/>
                  </a:moveTo>
                  <a:cubicBezTo>
                    <a:pt x="6751" y="1309"/>
                    <a:pt x="6083" y="2852"/>
                    <a:pt x="4945" y="3875"/>
                  </a:cubicBezTo>
                  <a:cubicBezTo>
                    <a:pt x="3500" y="5178"/>
                    <a:pt x="1574" y="7184"/>
                    <a:pt x="19" y="4149"/>
                  </a:cubicBezTo>
                  <a:cubicBezTo>
                    <a:pt x="-215" y="3692"/>
                    <a:pt x="1756" y="1680"/>
                    <a:pt x="3031" y="994"/>
                  </a:cubicBezTo>
                  <a:cubicBezTo>
                    <a:pt x="4362" y="280"/>
                    <a:pt x="6083" y="303"/>
                    <a:pt x="7631" y="0"/>
                  </a:cubicBezTo>
                  <a:lnTo>
                    <a:pt x="7631" y="0"/>
                  </a:lnTo>
                  <a:close/>
                </a:path>
              </a:pathLst>
            </a:custGeom>
            <a:grpFill/>
            <a:ln w="5715" cap="flat">
              <a:noFill/>
              <a:prstDash val="solid"/>
              <a:miter/>
            </a:ln>
          </p:spPr>
          <p:txBody>
            <a:bodyPr rtlCol="0" anchor="ctr"/>
            <a:lstStyle/>
            <a:p>
              <a:endParaRPr lang="zh-CN" altLang="en-US"/>
            </a:p>
          </p:txBody>
        </p:sp>
        <p:sp>
          <p:nvSpPr>
            <p:cNvPr id="710" name="任意多边形: 形状 709">
              <a:extLst>
                <a:ext uri="{FF2B5EF4-FFF2-40B4-BE49-F238E27FC236}">
                  <a16:creationId xmlns:a16="http://schemas.microsoft.com/office/drawing/2014/main" id="{2DDDAC3E-4C63-4780-D08F-C30E1209266B}"/>
                </a:ext>
              </a:extLst>
            </p:cNvPr>
            <p:cNvSpPr/>
            <p:nvPr/>
          </p:nvSpPr>
          <p:spPr>
            <a:xfrm>
              <a:off x="3099859" y="2669127"/>
              <a:ext cx="5206" cy="4225"/>
            </a:xfrm>
            <a:custGeom>
              <a:avLst/>
              <a:gdLst>
                <a:gd name="connsiteX0" fmla="*/ 5207 w 5206"/>
                <a:gd name="connsiteY0" fmla="*/ 34 h 4225"/>
                <a:gd name="connsiteX1" fmla="*/ 1189 w 5206"/>
                <a:gd name="connsiteY1" fmla="*/ 4223 h 4225"/>
                <a:gd name="connsiteX2" fmla="*/ 18 w 5206"/>
                <a:gd name="connsiteY2" fmla="*/ 2412 h 4225"/>
                <a:gd name="connsiteX3" fmla="*/ 5173 w 5206"/>
                <a:gd name="connsiteY3" fmla="*/ 0 h 4225"/>
                <a:gd name="connsiteX4" fmla="*/ 5207 w 5206"/>
                <a:gd name="connsiteY4" fmla="*/ 34 h 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 h="4225">
                  <a:moveTo>
                    <a:pt x="5207" y="34"/>
                  </a:moveTo>
                  <a:cubicBezTo>
                    <a:pt x="4384" y="1937"/>
                    <a:pt x="3435" y="3795"/>
                    <a:pt x="1189" y="4223"/>
                  </a:cubicBezTo>
                  <a:cubicBezTo>
                    <a:pt x="898" y="4280"/>
                    <a:pt x="-148" y="2806"/>
                    <a:pt x="18" y="2412"/>
                  </a:cubicBezTo>
                  <a:cubicBezTo>
                    <a:pt x="972" y="177"/>
                    <a:pt x="3167" y="217"/>
                    <a:pt x="5173" y="0"/>
                  </a:cubicBezTo>
                  <a:lnTo>
                    <a:pt x="5207" y="34"/>
                  </a:lnTo>
                  <a:close/>
                </a:path>
              </a:pathLst>
            </a:custGeom>
            <a:grpFill/>
            <a:ln w="5715" cap="flat">
              <a:noFill/>
              <a:prstDash val="solid"/>
              <a:miter/>
            </a:ln>
          </p:spPr>
          <p:txBody>
            <a:bodyPr rtlCol="0" anchor="ctr"/>
            <a:lstStyle/>
            <a:p>
              <a:endParaRPr lang="zh-CN" altLang="en-US"/>
            </a:p>
          </p:txBody>
        </p:sp>
        <p:sp>
          <p:nvSpPr>
            <p:cNvPr id="711" name="任意多边形: 形状 710">
              <a:extLst>
                <a:ext uri="{FF2B5EF4-FFF2-40B4-BE49-F238E27FC236}">
                  <a16:creationId xmlns:a16="http://schemas.microsoft.com/office/drawing/2014/main" id="{EB6ECBF3-DEF9-7578-FDA4-3CCFCC1F5EF9}"/>
                </a:ext>
              </a:extLst>
            </p:cNvPr>
            <p:cNvSpPr/>
            <p:nvPr/>
          </p:nvSpPr>
          <p:spPr>
            <a:xfrm>
              <a:off x="3258687" y="2715946"/>
              <a:ext cx="1770" cy="1707"/>
            </a:xfrm>
            <a:custGeom>
              <a:avLst/>
              <a:gdLst>
                <a:gd name="connsiteX0" fmla="*/ 1752 w 1770"/>
                <a:gd name="connsiteY0" fmla="*/ 1290 h 1707"/>
                <a:gd name="connsiteX1" fmla="*/ 341 w 1770"/>
                <a:gd name="connsiteY1" fmla="*/ 1707 h 1707"/>
                <a:gd name="connsiteX2" fmla="*/ 27 w 1770"/>
                <a:gd name="connsiteY2" fmla="*/ 519 h 1707"/>
                <a:gd name="connsiteX3" fmla="*/ 1752 w 1770"/>
                <a:gd name="connsiteY3" fmla="*/ 1290 h 1707"/>
              </a:gdLst>
              <a:ahLst/>
              <a:cxnLst>
                <a:cxn ang="0">
                  <a:pos x="connsiteX0" y="connsiteY0"/>
                </a:cxn>
                <a:cxn ang="0">
                  <a:pos x="connsiteX1" y="connsiteY1"/>
                </a:cxn>
                <a:cxn ang="0">
                  <a:pos x="connsiteX2" y="connsiteY2"/>
                </a:cxn>
                <a:cxn ang="0">
                  <a:pos x="connsiteX3" y="connsiteY3"/>
                </a:cxn>
              </a:cxnLst>
              <a:rect l="l" t="t" r="r" b="b"/>
              <a:pathLst>
                <a:path w="1770" h="1707">
                  <a:moveTo>
                    <a:pt x="1752" y="1290"/>
                  </a:moveTo>
                  <a:cubicBezTo>
                    <a:pt x="1284" y="1427"/>
                    <a:pt x="809" y="1565"/>
                    <a:pt x="341" y="1707"/>
                  </a:cubicBezTo>
                  <a:cubicBezTo>
                    <a:pt x="227" y="1296"/>
                    <a:pt x="-94" y="604"/>
                    <a:pt x="27" y="519"/>
                  </a:cubicBezTo>
                  <a:cubicBezTo>
                    <a:pt x="1278" y="-390"/>
                    <a:pt x="1884" y="-87"/>
                    <a:pt x="1752" y="1290"/>
                  </a:cubicBezTo>
                  <a:close/>
                </a:path>
              </a:pathLst>
            </a:custGeom>
            <a:grpFill/>
            <a:ln w="5715" cap="flat">
              <a:noFill/>
              <a:prstDash val="solid"/>
              <a:miter/>
            </a:ln>
          </p:spPr>
          <p:txBody>
            <a:bodyPr rtlCol="0" anchor="ctr"/>
            <a:lstStyle/>
            <a:p>
              <a:endParaRPr lang="zh-CN" altLang="en-US"/>
            </a:p>
          </p:txBody>
        </p:sp>
        <p:sp>
          <p:nvSpPr>
            <p:cNvPr id="712" name="任意多边形: 形状 711">
              <a:extLst>
                <a:ext uri="{FF2B5EF4-FFF2-40B4-BE49-F238E27FC236}">
                  <a16:creationId xmlns:a16="http://schemas.microsoft.com/office/drawing/2014/main" id="{954915AB-490B-5772-1B74-B589859C006E}"/>
                </a:ext>
              </a:extLst>
            </p:cNvPr>
            <p:cNvSpPr/>
            <p:nvPr/>
          </p:nvSpPr>
          <p:spPr>
            <a:xfrm>
              <a:off x="3078737" y="2746793"/>
              <a:ext cx="1400" cy="1298"/>
            </a:xfrm>
            <a:custGeom>
              <a:avLst/>
              <a:gdLst>
                <a:gd name="connsiteX0" fmla="*/ 0 w 1400"/>
                <a:gd name="connsiteY0" fmla="*/ 1298 h 1298"/>
                <a:gd name="connsiteX1" fmla="*/ 737 w 1400"/>
                <a:gd name="connsiteY1" fmla="*/ 1 h 1298"/>
                <a:gd name="connsiteX2" fmla="*/ 0 w 1400"/>
                <a:gd name="connsiteY2" fmla="*/ 1298 h 1298"/>
                <a:gd name="connsiteX3" fmla="*/ 0 w 1400"/>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0" h="1298">
                  <a:moveTo>
                    <a:pt x="0" y="1298"/>
                  </a:moveTo>
                  <a:cubicBezTo>
                    <a:pt x="251" y="841"/>
                    <a:pt x="594" y="-33"/>
                    <a:pt x="737" y="1"/>
                  </a:cubicBezTo>
                  <a:cubicBezTo>
                    <a:pt x="1829" y="241"/>
                    <a:pt x="1566" y="750"/>
                    <a:pt x="0" y="1298"/>
                  </a:cubicBezTo>
                  <a:lnTo>
                    <a:pt x="0" y="1298"/>
                  </a:lnTo>
                  <a:close/>
                </a:path>
              </a:pathLst>
            </a:custGeom>
            <a:grpFill/>
            <a:ln w="5715" cap="flat">
              <a:noFill/>
              <a:prstDash val="solid"/>
              <a:miter/>
            </a:ln>
          </p:spPr>
          <p:txBody>
            <a:bodyPr rtlCol="0" anchor="ctr"/>
            <a:lstStyle/>
            <a:p>
              <a:endParaRPr lang="zh-CN" altLang="en-US"/>
            </a:p>
          </p:txBody>
        </p:sp>
        <p:sp>
          <p:nvSpPr>
            <p:cNvPr id="713" name="任意多边形: 形状 712">
              <a:extLst>
                <a:ext uri="{FF2B5EF4-FFF2-40B4-BE49-F238E27FC236}">
                  <a16:creationId xmlns:a16="http://schemas.microsoft.com/office/drawing/2014/main" id="{24215EC2-D35B-1B47-EB7F-63F48463F0AC}"/>
                </a:ext>
              </a:extLst>
            </p:cNvPr>
            <p:cNvSpPr/>
            <p:nvPr/>
          </p:nvSpPr>
          <p:spPr>
            <a:xfrm>
              <a:off x="3036017" y="2721780"/>
              <a:ext cx="3263" cy="3297"/>
            </a:xfrm>
            <a:custGeom>
              <a:avLst/>
              <a:gdLst>
                <a:gd name="connsiteX0" fmla="*/ 0 w 3263"/>
                <a:gd name="connsiteY0" fmla="*/ 3298 h 3297"/>
                <a:gd name="connsiteX1" fmla="*/ 3263 w 3263"/>
                <a:gd name="connsiteY1" fmla="*/ 0 h 3297"/>
                <a:gd name="connsiteX2" fmla="*/ 0 w 3263"/>
                <a:gd name="connsiteY2" fmla="*/ 3298 h 3297"/>
              </a:gdLst>
              <a:ahLst/>
              <a:cxnLst>
                <a:cxn ang="0">
                  <a:pos x="connsiteX0" y="connsiteY0"/>
                </a:cxn>
                <a:cxn ang="0">
                  <a:pos x="connsiteX1" y="connsiteY1"/>
                </a:cxn>
                <a:cxn ang="0">
                  <a:pos x="connsiteX2" y="connsiteY2"/>
                </a:cxn>
              </a:cxnLst>
              <a:rect l="l" t="t" r="r" b="b"/>
              <a:pathLst>
                <a:path w="3263" h="3297">
                  <a:moveTo>
                    <a:pt x="0" y="3298"/>
                  </a:moveTo>
                  <a:cubicBezTo>
                    <a:pt x="1086" y="2200"/>
                    <a:pt x="2177" y="1103"/>
                    <a:pt x="3263" y="0"/>
                  </a:cubicBezTo>
                  <a:cubicBezTo>
                    <a:pt x="2172" y="1103"/>
                    <a:pt x="1086" y="2200"/>
                    <a:pt x="0" y="3298"/>
                  </a:cubicBezTo>
                  <a:close/>
                </a:path>
              </a:pathLst>
            </a:custGeom>
            <a:grpFill/>
            <a:ln w="5715" cap="flat">
              <a:noFill/>
              <a:prstDash val="solid"/>
              <a:miter/>
            </a:ln>
          </p:spPr>
          <p:txBody>
            <a:bodyPr rtlCol="0" anchor="ctr"/>
            <a:lstStyle/>
            <a:p>
              <a:endParaRPr lang="zh-CN" altLang="en-US"/>
            </a:p>
          </p:txBody>
        </p:sp>
        <p:sp>
          <p:nvSpPr>
            <p:cNvPr id="714" name="任意多边形: 形状 713">
              <a:extLst>
                <a:ext uri="{FF2B5EF4-FFF2-40B4-BE49-F238E27FC236}">
                  <a16:creationId xmlns:a16="http://schemas.microsoft.com/office/drawing/2014/main" id="{6862D9EF-2572-A468-B9A3-922316B42CBC}"/>
                </a:ext>
              </a:extLst>
            </p:cNvPr>
            <p:cNvSpPr/>
            <p:nvPr/>
          </p:nvSpPr>
          <p:spPr>
            <a:xfrm>
              <a:off x="3174097" y="2690866"/>
              <a:ext cx="1414" cy="1315"/>
            </a:xfrm>
            <a:custGeom>
              <a:avLst/>
              <a:gdLst>
                <a:gd name="connsiteX0" fmla="*/ 0 w 1414"/>
                <a:gd name="connsiteY0" fmla="*/ 1298 h 1315"/>
                <a:gd name="connsiteX1" fmla="*/ 743 w 1414"/>
                <a:gd name="connsiteY1" fmla="*/ 1 h 1315"/>
                <a:gd name="connsiteX2" fmla="*/ 11 w 1414"/>
                <a:gd name="connsiteY2" fmla="*/ 1315 h 1315"/>
                <a:gd name="connsiteX3" fmla="*/ 0 w 1414"/>
                <a:gd name="connsiteY3" fmla="*/ 1298 h 1315"/>
              </a:gdLst>
              <a:ahLst/>
              <a:cxnLst>
                <a:cxn ang="0">
                  <a:pos x="connsiteX0" y="connsiteY0"/>
                </a:cxn>
                <a:cxn ang="0">
                  <a:pos x="connsiteX1" y="connsiteY1"/>
                </a:cxn>
                <a:cxn ang="0">
                  <a:pos x="connsiteX2" y="connsiteY2"/>
                </a:cxn>
                <a:cxn ang="0">
                  <a:pos x="connsiteX3" y="connsiteY3"/>
                </a:cxn>
              </a:cxnLst>
              <a:rect l="l" t="t" r="r" b="b"/>
              <a:pathLst>
                <a:path w="1414" h="1315">
                  <a:moveTo>
                    <a:pt x="0" y="1298"/>
                  </a:moveTo>
                  <a:cubicBezTo>
                    <a:pt x="251" y="841"/>
                    <a:pt x="600" y="-33"/>
                    <a:pt x="743" y="1"/>
                  </a:cubicBezTo>
                  <a:cubicBezTo>
                    <a:pt x="1846" y="241"/>
                    <a:pt x="1583" y="761"/>
                    <a:pt x="11" y="1315"/>
                  </a:cubicBezTo>
                  <a:cubicBezTo>
                    <a:pt x="17" y="1310"/>
                    <a:pt x="0" y="1298"/>
                    <a:pt x="0" y="1298"/>
                  </a:cubicBezTo>
                  <a:close/>
                </a:path>
              </a:pathLst>
            </a:custGeom>
            <a:grpFill/>
            <a:ln w="5715" cap="flat">
              <a:noFill/>
              <a:prstDash val="solid"/>
              <a:miter/>
            </a:ln>
          </p:spPr>
          <p:txBody>
            <a:bodyPr rtlCol="0" anchor="ctr"/>
            <a:lstStyle/>
            <a:p>
              <a:endParaRPr lang="zh-CN" altLang="en-US"/>
            </a:p>
          </p:txBody>
        </p:sp>
        <p:sp>
          <p:nvSpPr>
            <p:cNvPr id="715" name="任意多边形: 形状 714">
              <a:extLst>
                <a:ext uri="{FF2B5EF4-FFF2-40B4-BE49-F238E27FC236}">
                  <a16:creationId xmlns:a16="http://schemas.microsoft.com/office/drawing/2014/main" id="{07C7FBF2-0EEF-3912-F040-88E4B1847D08}"/>
                </a:ext>
              </a:extLst>
            </p:cNvPr>
            <p:cNvSpPr/>
            <p:nvPr/>
          </p:nvSpPr>
          <p:spPr>
            <a:xfrm>
              <a:off x="3105031" y="2667823"/>
              <a:ext cx="1436" cy="1338"/>
            </a:xfrm>
            <a:custGeom>
              <a:avLst/>
              <a:gdLst>
                <a:gd name="connsiteX0" fmla="*/ 0 w 1436"/>
                <a:gd name="connsiteY0" fmla="*/ 1298 h 1338"/>
                <a:gd name="connsiteX1" fmla="*/ 760 w 1436"/>
                <a:gd name="connsiteY1" fmla="*/ 1 h 1338"/>
                <a:gd name="connsiteX2" fmla="*/ 34 w 1436"/>
                <a:gd name="connsiteY2" fmla="*/ 1338 h 1338"/>
                <a:gd name="connsiteX3" fmla="*/ 0 w 1436"/>
                <a:gd name="connsiteY3" fmla="*/ 1298 h 1338"/>
              </a:gdLst>
              <a:ahLst/>
              <a:cxnLst>
                <a:cxn ang="0">
                  <a:pos x="connsiteX0" y="connsiteY0"/>
                </a:cxn>
                <a:cxn ang="0">
                  <a:pos x="connsiteX1" y="connsiteY1"/>
                </a:cxn>
                <a:cxn ang="0">
                  <a:pos x="connsiteX2" y="connsiteY2"/>
                </a:cxn>
                <a:cxn ang="0">
                  <a:pos x="connsiteX3" y="connsiteY3"/>
                </a:cxn>
              </a:cxnLst>
              <a:rect l="l" t="t" r="r" b="b"/>
              <a:pathLst>
                <a:path w="1436" h="1338">
                  <a:moveTo>
                    <a:pt x="0" y="1298"/>
                  </a:moveTo>
                  <a:cubicBezTo>
                    <a:pt x="257" y="847"/>
                    <a:pt x="611" y="-33"/>
                    <a:pt x="760" y="1"/>
                  </a:cubicBezTo>
                  <a:cubicBezTo>
                    <a:pt x="1869" y="247"/>
                    <a:pt x="1606" y="773"/>
                    <a:pt x="34" y="1338"/>
                  </a:cubicBezTo>
                  <a:cubicBezTo>
                    <a:pt x="34" y="1338"/>
                    <a:pt x="0" y="1298"/>
                    <a:pt x="0" y="1298"/>
                  </a:cubicBezTo>
                  <a:close/>
                </a:path>
              </a:pathLst>
            </a:custGeom>
            <a:grpFill/>
            <a:ln w="5715" cap="flat">
              <a:noFill/>
              <a:prstDash val="solid"/>
              <a:miter/>
            </a:ln>
          </p:spPr>
          <p:txBody>
            <a:bodyPr rtlCol="0" anchor="ctr"/>
            <a:lstStyle/>
            <a:p>
              <a:endParaRPr lang="zh-CN" altLang="en-US"/>
            </a:p>
          </p:txBody>
        </p:sp>
        <p:sp>
          <p:nvSpPr>
            <p:cNvPr id="716" name="任意多边形: 形状 715">
              <a:extLst>
                <a:ext uri="{FF2B5EF4-FFF2-40B4-BE49-F238E27FC236}">
                  <a16:creationId xmlns:a16="http://schemas.microsoft.com/office/drawing/2014/main" id="{D6A19C1E-48EA-8FE0-3F23-940BA1E41151}"/>
                </a:ext>
              </a:extLst>
            </p:cNvPr>
            <p:cNvSpPr/>
            <p:nvPr/>
          </p:nvSpPr>
          <p:spPr>
            <a:xfrm>
              <a:off x="3091893" y="2662578"/>
              <a:ext cx="3297" cy="3274"/>
            </a:xfrm>
            <a:custGeom>
              <a:avLst/>
              <a:gdLst>
                <a:gd name="connsiteX0" fmla="*/ 0 w 3297"/>
                <a:gd name="connsiteY0" fmla="*/ 3275 h 3274"/>
                <a:gd name="connsiteX1" fmla="*/ 3298 w 3297"/>
                <a:gd name="connsiteY1" fmla="*/ 0 h 3274"/>
                <a:gd name="connsiteX2" fmla="*/ 0 w 3297"/>
                <a:gd name="connsiteY2" fmla="*/ 3275 h 3274"/>
              </a:gdLst>
              <a:ahLst/>
              <a:cxnLst>
                <a:cxn ang="0">
                  <a:pos x="connsiteX0" y="connsiteY0"/>
                </a:cxn>
                <a:cxn ang="0">
                  <a:pos x="connsiteX1" y="connsiteY1"/>
                </a:cxn>
                <a:cxn ang="0">
                  <a:pos x="connsiteX2" y="connsiteY2"/>
                </a:cxn>
              </a:cxnLst>
              <a:rect l="l" t="t" r="r" b="b"/>
              <a:pathLst>
                <a:path w="3297" h="3274">
                  <a:moveTo>
                    <a:pt x="0" y="3275"/>
                  </a:moveTo>
                  <a:cubicBezTo>
                    <a:pt x="1097" y="2183"/>
                    <a:pt x="2195" y="1092"/>
                    <a:pt x="3298" y="0"/>
                  </a:cubicBezTo>
                  <a:cubicBezTo>
                    <a:pt x="2195" y="1097"/>
                    <a:pt x="1097" y="2183"/>
                    <a:pt x="0" y="3275"/>
                  </a:cubicBezTo>
                  <a:close/>
                </a:path>
              </a:pathLst>
            </a:custGeom>
            <a:grpFill/>
            <a:ln w="5715" cap="flat">
              <a:noFill/>
              <a:prstDash val="solid"/>
              <a:miter/>
            </a:ln>
          </p:spPr>
          <p:txBody>
            <a:bodyPr rtlCol="0" anchor="ctr"/>
            <a:lstStyle/>
            <a:p>
              <a:endParaRPr lang="zh-CN" altLang="en-US"/>
            </a:p>
          </p:txBody>
        </p:sp>
        <p:sp>
          <p:nvSpPr>
            <p:cNvPr id="717" name="任意多边形: 形状 716">
              <a:extLst>
                <a:ext uri="{FF2B5EF4-FFF2-40B4-BE49-F238E27FC236}">
                  <a16:creationId xmlns:a16="http://schemas.microsoft.com/office/drawing/2014/main" id="{D176D121-3F22-5BFA-5D5B-917D597620E7}"/>
                </a:ext>
              </a:extLst>
            </p:cNvPr>
            <p:cNvSpPr/>
            <p:nvPr/>
          </p:nvSpPr>
          <p:spPr>
            <a:xfrm>
              <a:off x="3101780" y="2660883"/>
              <a:ext cx="3286" cy="1700"/>
            </a:xfrm>
            <a:custGeom>
              <a:avLst/>
              <a:gdLst>
                <a:gd name="connsiteX0" fmla="*/ 0 w 3286"/>
                <a:gd name="connsiteY0" fmla="*/ 1700 h 1700"/>
                <a:gd name="connsiteX1" fmla="*/ 3286 w 3286"/>
                <a:gd name="connsiteY1" fmla="*/ 1660 h 1700"/>
                <a:gd name="connsiteX2" fmla="*/ 0 w 3286"/>
                <a:gd name="connsiteY2" fmla="*/ 1700 h 1700"/>
              </a:gdLst>
              <a:ahLst/>
              <a:cxnLst>
                <a:cxn ang="0">
                  <a:pos x="connsiteX0" y="connsiteY0"/>
                </a:cxn>
                <a:cxn ang="0">
                  <a:pos x="connsiteX1" y="connsiteY1"/>
                </a:cxn>
                <a:cxn ang="0">
                  <a:pos x="connsiteX2" y="connsiteY2"/>
                </a:cxn>
              </a:cxnLst>
              <a:rect l="l" t="t" r="r" b="b"/>
              <a:pathLst>
                <a:path w="3286" h="1700">
                  <a:moveTo>
                    <a:pt x="0" y="1700"/>
                  </a:moveTo>
                  <a:cubicBezTo>
                    <a:pt x="1069" y="-563"/>
                    <a:pt x="2166" y="-557"/>
                    <a:pt x="3286" y="1660"/>
                  </a:cubicBezTo>
                  <a:cubicBezTo>
                    <a:pt x="2189" y="1678"/>
                    <a:pt x="1092" y="1689"/>
                    <a:pt x="0" y="1700"/>
                  </a:cubicBezTo>
                  <a:close/>
                </a:path>
              </a:pathLst>
            </a:custGeom>
            <a:grpFill/>
            <a:ln w="5715" cap="flat">
              <a:noFill/>
              <a:prstDash val="solid"/>
              <a:miter/>
            </a:ln>
          </p:spPr>
          <p:txBody>
            <a:bodyPr rtlCol="0" anchor="ctr"/>
            <a:lstStyle/>
            <a:p>
              <a:endParaRPr lang="zh-CN" altLang="en-US"/>
            </a:p>
          </p:txBody>
        </p:sp>
        <p:sp>
          <p:nvSpPr>
            <p:cNvPr id="718" name="任意多边形: 形状 717">
              <a:extLst>
                <a:ext uri="{FF2B5EF4-FFF2-40B4-BE49-F238E27FC236}">
                  <a16:creationId xmlns:a16="http://schemas.microsoft.com/office/drawing/2014/main" id="{81F90BD9-51AA-C1ED-3DE8-107153E55E46}"/>
                </a:ext>
              </a:extLst>
            </p:cNvPr>
            <p:cNvSpPr/>
            <p:nvPr/>
          </p:nvSpPr>
          <p:spPr>
            <a:xfrm>
              <a:off x="3095196" y="2661145"/>
              <a:ext cx="3240" cy="1438"/>
            </a:xfrm>
            <a:custGeom>
              <a:avLst/>
              <a:gdLst>
                <a:gd name="connsiteX0" fmla="*/ 0 w 3240"/>
                <a:gd name="connsiteY0" fmla="*/ 1433 h 1438"/>
                <a:gd name="connsiteX1" fmla="*/ 3240 w 3240"/>
                <a:gd name="connsiteY1" fmla="*/ 1439 h 1438"/>
                <a:gd name="connsiteX2" fmla="*/ 1617 w 3240"/>
                <a:gd name="connsiteY2" fmla="*/ 1427 h 1438"/>
                <a:gd name="connsiteX3" fmla="*/ 0 w 3240"/>
                <a:gd name="connsiteY3" fmla="*/ 1433 h 1438"/>
              </a:gdLst>
              <a:ahLst/>
              <a:cxnLst>
                <a:cxn ang="0">
                  <a:pos x="connsiteX0" y="connsiteY0"/>
                </a:cxn>
                <a:cxn ang="0">
                  <a:pos x="connsiteX1" y="connsiteY1"/>
                </a:cxn>
                <a:cxn ang="0">
                  <a:pos x="connsiteX2" y="connsiteY2"/>
                </a:cxn>
                <a:cxn ang="0">
                  <a:pos x="connsiteX3" y="connsiteY3"/>
                </a:cxn>
              </a:cxnLst>
              <a:rect l="l" t="t" r="r" b="b"/>
              <a:pathLst>
                <a:path w="3240" h="1438">
                  <a:moveTo>
                    <a:pt x="0" y="1433"/>
                  </a:moveTo>
                  <a:cubicBezTo>
                    <a:pt x="1086" y="-476"/>
                    <a:pt x="2166" y="-481"/>
                    <a:pt x="3240" y="1439"/>
                  </a:cubicBezTo>
                  <a:lnTo>
                    <a:pt x="1617" y="1427"/>
                  </a:lnTo>
                  <a:lnTo>
                    <a:pt x="0" y="1433"/>
                  </a:lnTo>
                  <a:close/>
                </a:path>
              </a:pathLst>
            </a:custGeom>
            <a:grpFill/>
            <a:ln w="5715" cap="flat">
              <a:noFill/>
              <a:prstDash val="solid"/>
              <a:miter/>
            </a:ln>
          </p:spPr>
          <p:txBody>
            <a:bodyPr rtlCol="0" anchor="ctr"/>
            <a:lstStyle/>
            <a:p>
              <a:endParaRPr lang="zh-CN" altLang="en-US"/>
            </a:p>
          </p:txBody>
        </p:sp>
        <p:sp>
          <p:nvSpPr>
            <p:cNvPr id="719" name="任意多边形: 形状 718">
              <a:extLst>
                <a:ext uri="{FF2B5EF4-FFF2-40B4-BE49-F238E27FC236}">
                  <a16:creationId xmlns:a16="http://schemas.microsoft.com/office/drawing/2014/main" id="{36CC7E40-95D7-ABB6-D31B-DB8B6116FFC8}"/>
                </a:ext>
              </a:extLst>
            </p:cNvPr>
            <p:cNvSpPr/>
            <p:nvPr/>
          </p:nvSpPr>
          <p:spPr>
            <a:xfrm>
              <a:off x="3055171" y="2542279"/>
              <a:ext cx="143463" cy="104920"/>
            </a:xfrm>
            <a:custGeom>
              <a:avLst/>
              <a:gdLst>
                <a:gd name="connsiteX0" fmla="*/ 115640 w 143463"/>
                <a:gd name="connsiteY0" fmla="*/ 57771 h 104920"/>
                <a:gd name="connsiteX1" fmla="*/ 112336 w 143463"/>
                <a:gd name="connsiteY1" fmla="*/ 61063 h 104920"/>
                <a:gd name="connsiteX2" fmla="*/ 109227 w 143463"/>
                <a:gd name="connsiteY2" fmla="*/ 61509 h 104920"/>
                <a:gd name="connsiteX3" fmla="*/ 103278 w 143463"/>
                <a:gd name="connsiteY3" fmla="*/ 59817 h 104920"/>
                <a:gd name="connsiteX4" fmla="*/ 105793 w 143463"/>
                <a:gd name="connsiteY4" fmla="*/ 64372 h 104920"/>
                <a:gd name="connsiteX5" fmla="*/ 105787 w 143463"/>
                <a:gd name="connsiteY5" fmla="*/ 64372 h 104920"/>
                <a:gd name="connsiteX6" fmla="*/ 98883 w 143463"/>
                <a:gd name="connsiteY6" fmla="*/ 68790 h 104920"/>
                <a:gd name="connsiteX7" fmla="*/ 79458 w 143463"/>
                <a:gd name="connsiteY7" fmla="*/ 61074 h 104920"/>
                <a:gd name="connsiteX8" fmla="*/ 43796 w 143463"/>
                <a:gd name="connsiteY8" fmla="*/ 92707 h 104920"/>
                <a:gd name="connsiteX9" fmla="*/ 35172 w 143463"/>
                <a:gd name="connsiteY9" fmla="*/ 92518 h 104920"/>
                <a:gd name="connsiteX10" fmla="*/ 33509 w 143463"/>
                <a:gd name="connsiteY10" fmla="*/ 91724 h 104920"/>
                <a:gd name="connsiteX11" fmla="*/ 25131 w 143463"/>
                <a:gd name="connsiteY11" fmla="*/ 100668 h 104920"/>
                <a:gd name="connsiteX12" fmla="*/ 19622 w 143463"/>
                <a:gd name="connsiteY12" fmla="*/ 102182 h 104920"/>
                <a:gd name="connsiteX13" fmla="*/ 7912 w 143463"/>
                <a:gd name="connsiteY13" fmla="*/ 102457 h 104920"/>
                <a:gd name="connsiteX14" fmla="*/ 1111 w 143463"/>
                <a:gd name="connsiteY14" fmla="*/ 103628 h 104920"/>
                <a:gd name="connsiteX15" fmla="*/ 2460 w 143463"/>
                <a:gd name="connsiteY15" fmla="*/ 98742 h 104920"/>
                <a:gd name="connsiteX16" fmla="*/ 3991 w 143463"/>
                <a:gd name="connsiteY16" fmla="*/ 78082 h 104920"/>
                <a:gd name="connsiteX17" fmla="*/ 10421 w 143463"/>
                <a:gd name="connsiteY17" fmla="*/ 74230 h 104920"/>
                <a:gd name="connsiteX18" fmla="*/ 10421 w 143463"/>
                <a:gd name="connsiteY18" fmla="*/ 74230 h 104920"/>
                <a:gd name="connsiteX19" fmla="*/ 21291 w 143463"/>
                <a:gd name="connsiteY19" fmla="*/ 71779 h 104920"/>
                <a:gd name="connsiteX20" fmla="*/ 22565 w 143463"/>
                <a:gd name="connsiteY20" fmla="*/ 69087 h 104920"/>
                <a:gd name="connsiteX21" fmla="*/ 54986 w 143463"/>
                <a:gd name="connsiteY21" fmla="*/ 56771 h 104920"/>
                <a:gd name="connsiteX22" fmla="*/ 49557 w 143463"/>
                <a:gd name="connsiteY22" fmla="*/ 50279 h 104920"/>
                <a:gd name="connsiteX23" fmla="*/ 53175 w 143463"/>
                <a:gd name="connsiteY23" fmla="*/ 44627 h 104920"/>
                <a:gd name="connsiteX24" fmla="*/ 55832 w 143463"/>
                <a:gd name="connsiteY24" fmla="*/ 41866 h 104920"/>
                <a:gd name="connsiteX25" fmla="*/ 58712 w 143463"/>
                <a:gd name="connsiteY25" fmla="*/ 39175 h 104920"/>
                <a:gd name="connsiteX26" fmla="*/ 60347 w 143463"/>
                <a:gd name="connsiteY26" fmla="*/ 37980 h 104920"/>
                <a:gd name="connsiteX27" fmla="*/ 64113 w 143463"/>
                <a:gd name="connsiteY27" fmla="*/ 36260 h 104920"/>
                <a:gd name="connsiteX28" fmla="*/ 68359 w 143463"/>
                <a:gd name="connsiteY28" fmla="*/ 35706 h 104920"/>
                <a:gd name="connsiteX29" fmla="*/ 82521 w 143463"/>
                <a:gd name="connsiteY29" fmla="*/ 32117 h 104920"/>
                <a:gd name="connsiteX30" fmla="*/ 97872 w 143463"/>
                <a:gd name="connsiteY30" fmla="*/ 17012 h 104920"/>
                <a:gd name="connsiteX31" fmla="*/ 105513 w 143463"/>
                <a:gd name="connsiteY31" fmla="*/ 9942 h 104920"/>
                <a:gd name="connsiteX32" fmla="*/ 109245 w 143463"/>
                <a:gd name="connsiteY32" fmla="*/ 11983 h 104920"/>
                <a:gd name="connsiteX33" fmla="*/ 107793 w 143463"/>
                <a:gd name="connsiteY33" fmla="*/ 10285 h 104920"/>
                <a:gd name="connsiteX34" fmla="*/ 108782 w 143463"/>
                <a:gd name="connsiteY34" fmla="*/ 4342 h 104920"/>
                <a:gd name="connsiteX35" fmla="*/ 112816 w 143463"/>
                <a:gd name="connsiteY35" fmla="*/ 2558 h 104920"/>
                <a:gd name="connsiteX36" fmla="*/ 117434 w 143463"/>
                <a:gd name="connsiteY36" fmla="*/ 1141 h 104920"/>
                <a:gd name="connsiteX37" fmla="*/ 141340 w 143463"/>
                <a:gd name="connsiteY37" fmla="*/ 8645 h 104920"/>
                <a:gd name="connsiteX38" fmla="*/ 131653 w 143463"/>
                <a:gd name="connsiteY38" fmla="*/ 32391 h 104920"/>
                <a:gd name="connsiteX39" fmla="*/ 129093 w 143463"/>
                <a:gd name="connsiteY39" fmla="*/ 33911 h 104920"/>
                <a:gd name="connsiteX40" fmla="*/ 132682 w 143463"/>
                <a:gd name="connsiteY40" fmla="*/ 32539 h 104920"/>
                <a:gd name="connsiteX41" fmla="*/ 138414 w 143463"/>
                <a:gd name="connsiteY41" fmla="*/ 36186 h 104920"/>
                <a:gd name="connsiteX42" fmla="*/ 126367 w 143463"/>
                <a:gd name="connsiteY42" fmla="*/ 50090 h 104920"/>
                <a:gd name="connsiteX43" fmla="*/ 118937 w 143463"/>
                <a:gd name="connsiteY43" fmla="*/ 54479 h 104920"/>
                <a:gd name="connsiteX44" fmla="*/ 118937 w 143463"/>
                <a:gd name="connsiteY44" fmla="*/ 54485 h 104920"/>
                <a:gd name="connsiteX45" fmla="*/ 115640 w 143463"/>
                <a:gd name="connsiteY45" fmla="*/ 57771 h 104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43463" h="104920">
                  <a:moveTo>
                    <a:pt x="115640" y="57771"/>
                  </a:moveTo>
                  <a:cubicBezTo>
                    <a:pt x="114537" y="58869"/>
                    <a:pt x="113434" y="59966"/>
                    <a:pt x="112336" y="61063"/>
                  </a:cubicBezTo>
                  <a:cubicBezTo>
                    <a:pt x="111313" y="61652"/>
                    <a:pt x="110290" y="61720"/>
                    <a:pt x="109227" y="61509"/>
                  </a:cubicBezTo>
                  <a:cubicBezTo>
                    <a:pt x="107193" y="61109"/>
                    <a:pt x="105553" y="59360"/>
                    <a:pt x="103278" y="59817"/>
                  </a:cubicBezTo>
                  <a:cubicBezTo>
                    <a:pt x="105724" y="60446"/>
                    <a:pt x="106999" y="61726"/>
                    <a:pt x="105793" y="64372"/>
                  </a:cubicBezTo>
                  <a:lnTo>
                    <a:pt x="105787" y="64372"/>
                  </a:lnTo>
                  <a:cubicBezTo>
                    <a:pt x="103507" y="65881"/>
                    <a:pt x="101181" y="67315"/>
                    <a:pt x="98883" y="68790"/>
                  </a:cubicBezTo>
                  <a:cubicBezTo>
                    <a:pt x="88762" y="75293"/>
                    <a:pt x="82275" y="72847"/>
                    <a:pt x="79458" y="61074"/>
                  </a:cubicBezTo>
                  <a:cubicBezTo>
                    <a:pt x="64347" y="67933"/>
                    <a:pt x="57078" y="83643"/>
                    <a:pt x="43796" y="92707"/>
                  </a:cubicBezTo>
                  <a:cubicBezTo>
                    <a:pt x="38984" y="95987"/>
                    <a:pt x="38219" y="96913"/>
                    <a:pt x="35172" y="92518"/>
                  </a:cubicBezTo>
                  <a:cubicBezTo>
                    <a:pt x="34910" y="92141"/>
                    <a:pt x="34235" y="92055"/>
                    <a:pt x="33509" y="91724"/>
                  </a:cubicBezTo>
                  <a:cubicBezTo>
                    <a:pt x="31652" y="95530"/>
                    <a:pt x="28794" y="98451"/>
                    <a:pt x="25131" y="100668"/>
                  </a:cubicBezTo>
                  <a:cubicBezTo>
                    <a:pt x="23325" y="101759"/>
                    <a:pt x="20731" y="104297"/>
                    <a:pt x="19622" y="102182"/>
                  </a:cubicBezTo>
                  <a:cubicBezTo>
                    <a:pt x="15187" y="93719"/>
                    <a:pt x="11369" y="97759"/>
                    <a:pt x="7912" y="102457"/>
                  </a:cubicBezTo>
                  <a:cubicBezTo>
                    <a:pt x="5700" y="105463"/>
                    <a:pt x="3488" y="105549"/>
                    <a:pt x="1111" y="103628"/>
                  </a:cubicBezTo>
                  <a:cubicBezTo>
                    <a:pt x="-1632" y="101411"/>
                    <a:pt x="1443" y="100319"/>
                    <a:pt x="2460" y="98742"/>
                  </a:cubicBezTo>
                  <a:cubicBezTo>
                    <a:pt x="6700" y="92158"/>
                    <a:pt x="3974" y="85026"/>
                    <a:pt x="3991" y="78082"/>
                  </a:cubicBezTo>
                  <a:cubicBezTo>
                    <a:pt x="4003" y="73899"/>
                    <a:pt x="4751" y="69596"/>
                    <a:pt x="10421" y="74230"/>
                  </a:cubicBezTo>
                  <a:lnTo>
                    <a:pt x="10421" y="74230"/>
                  </a:lnTo>
                  <a:cubicBezTo>
                    <a:pt x="14850" y="77059"/>
                    <a:pt x="21119" y="88078"/>
                    <a:pt x="21291" y="71779"/>
                  </a:cubicBezTo>
                  <a:cubicBezTo>
                    <a:pt x="21302" y="70836"/>
                    <a:pt x="22297" y="69035"/>
                    <a:pt x="22565" y="69087"/>
                  </a:cubicBezTo>
                  <a:cubicBezTo>
                    <a:pt x="36538" y="71710"/>
                    <a:pt x="39704" y="49256"/>
                    <a:pt x="54986" y="56771"/>
                  </a:cubicBezTo>
                  <a:cubicBezTo>
                    <a:pt x="55026" y="51330"/>
                    <a:pt x="51032" y="52068"/>
                    <a:pt x="49557" y="50279"/>
                  </a:cubicBezTo>
                  <a:cubicBezTo>
                    <a:pt x="45539" y="45404"/>
                    <a:pt x="50380" y="45530"/>
                    <a:pt x="53175" y="44627"/>
                  </a:cubicBezTo>
                  <a:cubicBezTo>
                    <a:pt x="54060" y="43712"/>
                    <a:pt x="54946" y="42798"/>
                    <a:pt x="55832" y="41866"/>
                  </a:cubicBezTo>
                  <a:cubicBezTo>
                    <a:pt x="56707" y="40878"/>
                    <a:pt x="57667" y="39992"/>
                    <a:pt x="58712" y="39175"/>
                  </a:cubicBezTo>
                  <a:cubicBezTo>
                    <a:pt x="59250" y="38763"/>
                    <a:pt x="59804" y="38392"/>
                    <a:pt x="60347" y="37980"/>
                  </a:cubicBezTo>
                  <a:cubicBezTo>
                    <a:pt x="61513" y="37209"/>
                    <a:pt x="62770" y="36671"/>
                    <a:pt x="64113" y="36260"/>
                  </a:cubicBezTo>
                  <a:cubicBezTo>
                    <a:pt x="65519" y="35957"/>
                    <a:pt x="66931" y="35791"/>
                    <a:pt x="68359" y="35706"/>
                  </a:cubicBezTo>
                  <a:cubicBezTo>
                    <a:pt x="73314" y="35403"/>
                    <a:pt x="77681" y="32802"/>
                    <a:pt x="82521" y="32117"/>
                  </a:cubicBezTo>
                  <a:cubicBezTo>
                    <a:pt x="91351" y="30865"/>
                    <a:pt x="98009" y="27790"/>
                    <a:pt x="97872" y="17012"/>
                  </a:cubicBezTo>
                  <a:cubicBezTo>
                    <a:pt x="97820" y="12926"/>
                    <a:pt x="101226" y="10434"/>
                    <a:pt x="105513" y="9942"/>
                  </a:cubicBezTo>
                  <a:cubicBezTo>
                    <a:pt x="107010" y="10137"/>
                    <a:pt x="108199" y="10931"/>
                    <a:pt x="109245" y="11983"/>
                  </a:cubicBezTo>
                  <a:cubicBezTo>
                    <a:pt x="108890" y="11314"/>
                    <a:pt x="108239" y="10897"/>
                    <a:pt x="107793" y="10285"/>
                  </a:cubicBezTo>
                  <a:cubicBezTo>
                    <a:pt x="106987" y="8114"/>
                    <a:pt x="107370" y="6148"/>
                    <a:pt x="108782" y="4342"/>
                  </a:cubicBezTo>
                  <a:cubicBezTo>
                    <a:pt x="110039" y="3536"/>
                    <a:pt x="111388" y="2970"/>
                    <a:pt x="112816" y="2558"/>
                  </a:cubicBezTo>
                  <a:cubicBezTo>
                    <a:pt x="114365" y="2107"/>
                    <a:pt x="115874" y="1490"/>
                    <a:pt x="117434" y="1141"/>
                  </a:cubicBezTo>
                  <a:cubicBezTo>
                    <a:pt x="126858" y="-956"/>
                    <a:pt x="136448" y="-1042"/>
                    <a:pt x="141340" y="8645"/>
                  </a:cubicBezTo>
                  <a:cubicBezTo>
                    <a:pt x="146706" y="19269"/>
                    <a:pt x="141323" y="27116"/>
                    <a:pt x="131653" y="32391"/>
                  </a:cubicBezTo>
                  <a:cubicBezTo>
                    <a:pt x="131253" y="33700"/>
                    <a:pt x="128624" y="33545"/>
                    <a:pt x="129093" y="33911"/>
                  </a:cubicBezTo>
                  <a:cubicBezTo>
                    <a:pt x="130327" y="34877"/>
                    <a:pt x="131196" y="32517"/>
                    <a:pt x="132682" y="32539"/>
                  </a:cubicBezTo>
                  <a:cubicBezTo>
                    <a:pt x="135454" y="32699"/>
                    <a:pt x="139797" y="34294"/>
                    <a:pt x="138414" y="36186"/>
                  </a:cubicBezTo>
                  <a:cubicBezTo>
                    <a:pt x="134831" y="41095"/>
                    <a:pt x="132888" y="47964"/>
                    <a:pt x="126367" y="50090"/>
                  </a:cubicBezTo>
                  <a:cubicBezTo>
                    <a:pt x="123412" y="51050"/>
                    <a:pt x="118697" y="48250"/>
                    <a:pt x="118937" y="54479"/>
                  </a:cubicBezTo>
                  <a:lnTo>
                    <a:pt x="118937" y="54485"/>
                  </a:lnTo>
                  <a:cubicBezTo>
                    <a:pt x="117794" y="55548"/>
                    <a:pt x="116663" y="56605"/>
                    <a:pt x="115640" y="57771"/>
                  </a:cubicBezTo>
                  <a:close/>
                </a:path>
              </a:pathLst>
            </a:custGeom>
            <a:grpFill/>
            <a:ln w="5715" cap="flat">
              <a:noFill/>
              <a:prstDash val="solid"/>
              <a:miter/>
            </a:ln>
          </p:spPr>
          <p:txBody>
            <a:bodyPr rtlCol="0" anchor="ctr"/>
            <a:lstStyle/>
            <a:p>
              <a:endParaRPr lang="zh-CN" altLang="en-US"/>
            </a:p>
          </p:txBody>
        </p:sp>
        <p:sp>
          <p:nvSpPr>
            <p:cNvPr id="720" name="任意多边形: 形状 719">
              <a:extLst>
                <a:ext uri="{FF2B5EF4-FFF2-40B4-BE49-F238E27FC236}">
                  <a16:creationId xmlns:a16="http://schemas.microsoft.com/office/drawing/2014/main" id="{FF3CD23B-26F3-D9D9-8C66-08523B36873F}"/>
                </a:ext>
              </a:extLst>
            </p:cNvPr>
            <p:cNvSpPr/>
            <p:nvPr/>
          </p:nvSpPr>
          <p:spPr>
            <a:xfrm>
              <a:off x="3093380" y="2484426"/>
              <a:ext cx="137375" cy="102491"/>
            </a:xfrm>
            <a:custGeom>
              <a:avLst/>
              <a:gdLst>
                <a:gd name="connsiteX0" fmla="*/ 28093 w 137375"/>
                <a:gd name="connsiteY0" fmla="*/ 95896 h 102491"/>
                <a:gd name="connsiteX1" fmla="*/ 24835 w 137375"/>
                <a:gd name="connsiteY1" fmla="*/ 95913 h 102491"/>
                <a:gd name="connsiteX2" fmla="*/ 21532 w 137375"/>
                <a:gd name="connsiteY2" fmla="*/ 99205 h 102491"/>
                <a:gd name="connsiteX3" fmla="*/ 21538 w 137375"/>
                <a:gd name="connsiteY3" fmla="*/ 99199 h 102491"/>
                <a:gd name="connsiteX4" fmla="*/ 18275 w 137375"/>
                <a:gd name="connsiteY4" fmla="*/ 102457 h 102491"/>
                <a:gd name="connsiteX5" fmla="*/ 14954 w 137375"/>
                <a:gd name="connsiteY5" fmla="*/ 102491 h 102491"/>
                <a:gd name="connsiteX6" fmla="*/ 14954 w 137375"/>
                <a:gd name="connsiteY6" fmla="*/ 95913 h 102491"/>
                <a:gd name="connsiteX7" fmla="*/ 14954 w 137375"/>
                <a:gd name="connsiteY7" fmla="*/ 95913 h 102491"/>
                <a:gd name="connsiteX8" fmla="*/ 10354 w 137375"/>
                <a:gd name="connsiteY8" fmla="*/ 97313 h 102491"/>
                <a:gd name="connsiteX9" fmla="*/ 38 w 137375"/>
                <a:gd name="connsiteY9" fmla="*/ 91953 h 102491"/>
                <a:gd name="connsiteX10" fmla="*/ 7913 w 137375"/>
                <a:gd name="connsiteY10" fmla="*/ 85118 h 102491"/>
                <a:gd name="connsiteX11" fmla="*/ 16074 w 137375"/>
                <a:gd name="connsiteY11" fmla="*/ 74665 h 102491"/>
                <a:gd name="connsiteX12" fmla="*/ 1192 w 137375"/>
                <a:gd name="connsiteY12" fmla="*/ 74671 h 102491"/>
                <a:gd name="connsiteX13" fmla="*/ 8382 w 137375"/>
                <a:gd name="connsiteY13" fmla="*/ 66304 h 102491"/>
                <a:gd name="connsiteX14" fmla="*/ 11668 w 137375"/>
                <a:gd name="connsiteY14" fmla="*/ 53153 h 102491"/>
                <a:gd name="connsiteX15" fmla="*/ 8348 w 137375"/>
                <a:gd name="connsiteY15" fmla="*/ 49833 h 102491"/>
                <a:gd name="connsiteX16" fmla="*/ 36420 w 137375"/>
                <a:gd name="connsiteY16" fmla="*/ 25276 h 102491"/>
                <a:gd name="connsiteX17" fmla="*/ 65486 w 137375"/>
                <a:gd name="connsiteY17" fmla="*/ 20344 h 102491"/>
                <a:gd name="connsiteX18" fmla="*/ 65138 w 137375"/>
                <a:gd name="connsiteY18" fmla="*/ 15143 h 102491"/>
                <a:gd name="connsiteX19" fmla="*/ 61897 w 137375"/>
                <a:gd name="connsiteY19" fmla="*/ 3039 h 102491"/>
                <a:gd name="connsiteX20" fmla="*/ 71447 w 137375"/>
                <a:gd name="connsiteY20" fmla="*/ 1341 h 102491"/>
                <a:gd name="connsiteX21" fmla="*/ 96364 w 137375"/>
                <a:gd name="connsiteY21" fmla="*/ 6005 h 102491"/>
                <a:gd name="connsiteX22" fmla="*/ 98067 w 137375"/>
                <a:gd name="connsiteY22" fmla="*/ 8479 h 102491"/>
                <a:gd name="connsiteX23" fmla="*/ 98336 w 137375"/>
                <a:gd name="connsiteY23" fmla="*/ 10000 h 102491"/>
                <a:gd name="connsiteX24" fmla="*/ 98347 w 137375"/>
                <a:gd name="connsiteY24" fmla="*/ 9022 h 102491"/>
                <a:gd name="connsiteX25" fmla="*/ 97553 w 137375"/>
                <a:gd name="connsiteY25" fmla="*/ 3564 h 102491"/>
                <a:gd name="connsiteX26" fmla="*/ 137375 w 137375"/>
                <a:gd name="connsiteY26" fmla="*/ 9417 h 102491"/>
                <a:gd name="connsiteX27" fmla="*/ 105537 w 137375"/>
                <a:gd name="connsiteY27" fmla="*/ 25367 h 102491"/>
                <a:gd name="connsiteX28" fmla="*/ 114058 w 137375"/>
                <a:gd name="connsiteY28" fmla="*/ 22990 h 102491"/>
                <a:gd name="connsiteX29" fmla="*/ 123476 w 137375"/>
                <a:gd name="connsiteY29" fmla="*/ 16446 h 102491"/>
                <a:gd name="connsiteX30" fmla="*/ 135512 w 137375"/>
                <a:gd name="connsiteY30" fmla="*/ 20464 h 102491"/>
                <a:gd name="connsiteX31" fmla="*/ 128883 w 137375"/>
                <a:gd name="connsiteY31" fmla="*/ 32345 h 102491"/>
                <a:gd name="connsiteX32" fmla="*/ 130391 w 137375"/>
                <a:gd name="connsiteY32" fmla="*/ 35991 h 102491"/>
                <a:gd name="connsiteX33" fmla="*/ 114870 w 137375"/>
                <a:gd name="connsiteY33" fmla="*/ 44610 h 102491"/>
                <a:gd name="connsiteX34" fmla="*/ 112315 w 137375"/>
                <a:gd name="connsiteY34" fmla="*/ 40643 h 102491"/>
                <a:gd name="connsiteX35" fmla="*/ 112538 w 137375"/>
                <a:gd name="connsiteY35" fmla="*/ 41141 h 102491"/>
                <a:gd name="connsiteX36" fmla="*/ 114304 w 137375"/>
                <a:gd name="connsiteY36" fmla="*/ 46038 h 102491"/>
                <a:gd name="connsiteX37" fmla="*/ 110206 w 137375"/>
                <a:gd name="connsiteY37" fmla="*/ 50536 h 102491"/>
                <a:gd name="connsiteX38" fmla="*/ 74167 w 137375"/>
                <a:gd name="connsiteY38" fmla="*/ 63035 h 102491"/>
                <a:gd name="connsiteX39" fmla="*/ 70858 w 137375"/>
                <a:gd name="connsiteY39" fmla="*/ 63041 h 102491"/>
                <a:gd name="connsiteX40" fmla="*/ 64275 w 137375"/>
                <a:gd name="connsiteY40" fmla="*/ 62978 h 102491"/>
                <a:gd name="connsiteX41" fmla="*/ 61486 w 137375"/>
                <a:gd name="connsiteY41" fmla="*/ 61760 h 102491"/>
                <a:gd name="connsiteX42" fmla="*/ 55542 w 137375"/>
                <a:gd name="connsiteY42" fmla="*/ 60760 h 102491"/>
                <a:gd name="connsiteX43" fmla="*/ 51376 w 137375"/>
                <a:gd name="connsiteY43" fmla="*/ 52222 h 102491"/>
                <a:gd name="connsiteX44" fmla="*/ 59005 w 137375"/>
                <a:gd name="connsiteY44" fmla="*/ 51433 h 102491"/>
                <a:gd name="connsiteX45" fmla="*/ 63440 w 137375"/>
                <a:gd name="connsiteY45" fmla="*/ 51439 h 102491"/>
                <a:gd name="connsiteX46" fmla="*/ 59108 w 137375"/>
                <a:gd name="connsiteY46" fmla="*/ 51342 h 102491"/>
                <a:gd name="connsiteX47" fmla="*/ 46598 w 137375"/>
                <a:gd name="connsiteY47" fmla="*/ 47530 h 102491"/>
                <a:gd name="connsiteX48" fmla="*/ 45438 w 137375"/>
                <a:gd name="connsiteY48" fmla="*/ 48187 h 102491"/>
                <a:gd name="connsiteX49" fmla="*/ 46358 w 137375"/>
                <a:gd name="connsiteY49" fmla="*/ 49325 h 102491"/>
                <a:gd name="connsiteX50" fmla="*/ 49273 w 137375"/>
                <a:gd name="connsiteY50" fmla="*/ 53788 h 102491"/>
                <a:gd name="connsiteX51" fmla="*/ 48838 w 137375"/>
                <a:gd name="connsiteY51" fmla="*/ 59709 h 102491"/>
                <a:gd name="connsiteX52" fmla="*/ 45015 w 137375"/>
                <a:gd name="connsiteY52" fmla="*/ 61480 h 102491"/>
                <a:gd name="connsiteX53" fmla="*/ 29762 w 137375"/>
                <a:gd name="connsiteY53" fmla="*/ 81974 h 102491"/>
                <a:gd name="connsiteX54" fmla="*/ 31179 w 137375"/>
                <a:gd name="connsiteY54" fmla="*/ 88215 h 102491"/>
                <a:gd name="connsiteX55" fmla="*/ 30670 w 137375"/>
                <a:gd name="connsiteY55" fmla="*/ 92507 h 102491"/>
                <a:gd name="connsiteX56" fmla="*/ 28093 w 137375"/>
                <a:gd name="connsiteY56" fmla="*/ 95896 h 102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37375" h="102491">
                  <a:moveTo>
                    <a:pt x="28093" y="95896"/>
                  </a:moveTo>
                  <a:cubicBezTo>
                    <a:pt x="27007" y="95902"/>
                    <a:pt x="25921" y="95908"/>
                    <a:pt x="24835" y="95913"/>
                  </a:cubicBezTo>
                  <a:cubicBezTo>
                    <a:pt x="22601" y="95873"/>
                    <a:pt x="22675" y="98148"/>
                    <a:pt x="21532" y="99205"/>
                  </a:cubicBezTo>
                  <a:lnTo>
                    <a:pt x="21538" y="99199"/>
                  </a:lnTo>
                  <a:cubicBezTo>
                    <a:pt x="20481" y="100319"/>
                    <a:pt x="19166" y="101177"/>
                    <a:pt x="18275" y="102457"/>
                  </a:cubicBezTo>
                  <a:cubicBezTo>
                    <a:pt x="17166" y="102468"/>
                    <a:pt x="16063" y="102480"/>
                    <a:pt x="14954" y="102491"/>
                  </a:cubicBezTo>
                  <a:cubicBezTo>
                    <a:pt x="14954" y="100296"/>
                    <a:pt x="14954" y="98108"/>
                    <a:pt x="14954" y="95913"/>
                  </a:cubicBezTo>
                  <a:lnTo>
                    <a:pt x="14954" y="95913"/>
                  </a:lnTo>
                  <a:cubicBezTo>
                    <a:pt x="13411" y="96422"/>
                    <a:pt x="11742" y="97588"/>
                    <a:pt x="10354" y="97313"/>
                  </a:cubicBezTo>
                  <a:cubicBezTo>
                    <a:pt x="6410" y="96530"/>
                    <a:pt x="672" y="97233"/>
                    <a:pt x="38" y="91953"/>
                  </a:cubicBezTo>
                  <a:cubicBezTo>
                    <a:pt x="-482" y="87621"/>
                    <a:pt x="4444" y="85363"/>
                    <a:pt x="7913" y="85118"/>
                  </a:cubicBezTo>
                  <a:cubicBezTo>
                    <a:pt x="14594" y="84637"/>
                    <a:pt x="15760" y="80711"/>
                    <a:pt x="16074" y="74665"/>
                  </a:cubicBezTo>
                  <a:cubicBezTo>
                    <a:pt x="11268" y="72173"/>
                    <a:pt x="6033" y="79260"/>
                    <a:pt x="1192" y="74671"/>
                  </a:cubicBezTo>
                  <a:cubicBezTo>
                    <a:pt x="558" y="69378"/>
                    <a:pt x="3278" y="66847"/>
                    <a:pt x="8382" y="66304"/>
                  </a:cubicBezTo>
                  <a:cubicBezTo>
                    <a:pt x="8479" y="61669"/>
                    <a:pt x="15789" y="58840"/>
                    <a:pt x="11668" y="53153"/>
                  </a:cubicBezTo>
                  <a:cubicBezTo>
                    <a:pt x="10559" y="52045"/>
                    <a:pt x="9456" y="50942"/>
                    <a:pt x="8348" y="49833"/>
                  </a:cubicBezTo>
                  <a:cubicBezTo>
                    <a:pt x="9896" y="32711"/>
                    <a:pt x="25293" y="31448"/>
                    <a:pt x="36420" y="25276"/>
                  </a:cubicBezTo>
                  <a:cubicBezTo>
                    <a:pt x="46975" y="28928"/>
                    <a:pt x="56091" y="23453"/>
                    <a:pt x="65486" y="20344"/>
                  </a:cubicBezTo>
                  <a:cubicBezTo>
                    <a:pt x="67949" y="19526"/>
                    <a:pt x="66761" y="16840"/>
                    <a:pt x="65138" y="15143"/>
                  </a:cubicBezTo>
                  <a:cubicBezTo>
                    <a:pt x="61154" y="11857"/>
                    <a:pt x="58583" y="8216"/>
                    <a:pt x="61897" y="3039"/>
                  </a:cubicBezTo>
                  <a:cubicBezTo>
                    <a:pt x="64475" y="-985"/>
                    <a:pt x="67846" y="-419"/>
                    <a:pt x="71447" y="1341"/>
                  </a:cubicBezTo>
                  <a:cubicBezTo>
                    <a:pt x="78859" y="7679"/>
                    <a:pt x="87860" y="5570"/>
                    <a:pt x="96364" y="6005"/>
                  </a:cubicBezTo>
                  <a:cubicBezTo>
                    <a:pt x="96999" y="6771"/>
                    <a:pt x="97570" y="7599"/>
                    <a:pt x="98067" y="8479"/>
                  </a:cubicBezTo>
                  <a:cubicBezTo>
                    <a:pt x="99148" y="10388"/>
                    <a:pt x="96444" y="8937"/>
                    <a:pt x="98336" y="10000"/>
                  </a:cubicBezTo>
                  <a:cubicBezTo>
                    <a:pt x="98713" y="10211"/>
                    <a:pt x="98685" y="10588"/>
                    <a:pt x="98347" y="9022"/>
                  </a:cubicBezTo>
                  <a:cubicBezTo>
                    <a:pt x="97959" y="7211"/>
                    <a:pt x="96101" y="5673"/>
                    <a:pt x="97553" y="3564"/>
                  </a:cubicBezTo>
                  <a:cubicBezTo>
                    <a:pt x="112652" y="1490"/>
                    <a:pt x="126757" y="2976"/>
                    <a:pt x="137375" y="9417"/>
                  </a:cubicBezTo>
                  <a:cubicBezTo>
                    <a:pt x="124842" y="12211"/>
                    <a:pt x="117247" y="24253"/>
                    <a:pt x="105537" y="25367"/>
                  </a:cubicBezTo>
                  <a:cubicBezTo>
                    <a:pt x="107389" y="25584"/>
                    <a:pt x="110818" y="24693"/>
                    <a:pt x="114058" y="22990"/>
                  </a:cubicBezTo>
                  <a:cubicBezTo>
                    <a:pt x="117470" y="21195"/>
                    <a:pt x="119984" y="17983"/>
                    <a:pt x="123476" y="16446"/>
                  </a:cubicBezTo>
                  <a:cubicBezTo>
                    <a:pt x="128454" y="14251"/>
                    <a:pt x="135135" y="8382"/>
                    <a:pt x="135512" y="20464"/>
                  </a:cubicBezTo>
                  <a:cubicBezTo>
                    <a:pt x="135055" y="25413"/>
                    <a:pt x="128368" y="26864"/>
                    <a:pt x="128883" y="32345"/>
                  </a:cubicBezTo>
                  <a:cubicBezTo>
                    <a:pt x="129483" y="33540"/>
                    <a:pt x="129946" y="34751"/>
                    <a:pt x="130391" y="35991"/>
                  </a:cubicBezTo>
                  <a:cubicBezTo>
                    <a:pt x="129151" y="45970"/>
                    <a:pt x="121973" y="45227"/>
                    <a:pt x="114870" y="44610"/>
                  </a:cubicBezTo>
                  <a:cubicBezTo>
                    <a:pt x="113738" y="43427"/>
                    <a:pt x="112681" y="42186"/>
                    <a:pt x="112315" y="40643"/>
                  </a:cubicBezTo>
                  <a:cubicBezTo>
                    <a:pt x="112355" y="40758"/>
                    <a:pt x="112492" y="40946"/>
                    <a:pt x="112538" y="41141"/>
                  </a:cubicBezTo>
                  <a:cubicBezTo>
                    <a:pt x="112898" y="42987"/>
                    <a:pt x="114287" y="44232"/>
                    <a:pt x="114304" y="46038"/>
                  </a:cubicBezTo>
                  <a:cubicBezTo>
                    <a:pt x="113538" y="48210"/>
                    <a:pt x="111543" y="51050"/>
                    <a:pt x="110206" y="50536"/>
                  </a:cubicBezTo>
                  <a:cubicBezTo>
                    <a:pt x="94541" y="44547"/>
                    <a:pt x="85649" y="57468"/>
                    <a:pt x="74167" y="63035"/>
                  </a:cubicBezTo>
                  <a:cubicBezTo>
                    <a:pt x="73064" y="63035"/>
                    <a:pt x="71961" y="63041"/>
                    <a:pt x="70858" y="63041"/>
                  </a:cubicBezTo>
                  <a:cubicBezTo>
                    <a:pt x="68612" y="65435"/>
                    <a:pt x="66412" y="64921"/>
                    <a:pt x="64275" y="62978"/>
                  </a:cubicBezTo>
                  <a:cubicBezTo>
                    <a:pt x="64429" y="60337"/>
                    <a:pt x="63452" y="60023"/>
                    <a:pt x="61486" y="61760"/>
                  </a:cubicBezTo>
                  <a:cubicBezTo>
                    <a:pt x="59377" y="62058"/>
                    <a:pt x="57434" y="61635"/>
                    <a:pt x="55542" y="60760"/>
                  </a:cubicBezTo>
                  <a:cubicBezTo>
                    <a:pt x="52776" y="58577"/>
                    <a:pt x="48621" y="57068"/>
                    <a:pt x="51376" y="52222"/>
                  </a:cubicBezTo>
                  <a:cubicBezTo>
                    <a:pt x="53776" y="50576"/>
                    <a:pt x="56388" y="51170"/>
                    <a:pt x="59005" y="51433"/>
                  </a:cubicBezTo>
                  <a:cubicBezTo>
                    <a:pt x="60468" y="51582"/>
                    <a:pt x="61966" y="51788"/>
                    <a:pt x="63440" y="51439"/>
                  </a:cubicBezTo>
                  <a:cubicBezTo>
                    <a:pt x="62017" y="51330"/>
                    <a:pt x="60583" y="51559"/>
                    <a:pt x="59108" y="51342"/>
                  </a:cubicBezTo>
                  <a:cubicBezTo>
                    <a:pt x="54891" y="50107"/>
                    <a:pt x="50644" y="49159"/>
                    <a:pt x="46598" y="47530"/>
                  </a:cubicBezTo>
                  <a:cubicBezTo>
                    <a:pt x="46341" y="47427"/>
                    <a:pt x="45832" y="47953"/>
                    <a:pt x="45438" y="48187"/>
                  </a:cubicBezTo>
                  <a:cubicBezTo>
                    <a:pt x="45712" y="48553"/>
                    <a:pt x="45992" y="48913"/>
                    <a:pt x="46358" y="49325"/>
                  </a:cubicBezTo>
                  <a:cubicBezTo>
                    <a:pt x="47810" y="50565"/>
                    <a:pt x="48770" y="52011"/>
                    <a:pt x="49273" y="53788"/>
                  </a:cubicBezTo>
                  <a:cubicBezTo>
                    <a:pt x="49604" y="55811"/>
                    <a:pt x="50050" y="57811"/>
                    <a:pt x="48838" y="59709"/>
                  </a:cubicBezTo>
                  <a:cubicBezTo>
                    <a:pt x="47718" y="60657"/>
                    <a:pt x="46438" y="61212"/>
                    <a:pt x="45015" y="61480"/>
                  </a:cubicBezTo>
                  <a:cubicBezTo>
                    <a:pt x="36254" y="65595"/>
                    <a:pt x="29019" y="70819"/>
                    <a:pt x="29762" y="81974"/>
                  </a:cubicBezTo>
                  <a:cubicBezTo>
                    <a:pt x="30528" y="83992"/>
                    <a:pt x="31019" y="86066"/>
                    <a:pt x="31179" y="88215"/>
                  </a:cubicBezTo>
                  <a:cubicBezTo>
                    <a:pt x="31213" y="89667"/>
                    <a:pt x="31036" y="91095"/>
                    <a:pt x="30670" y="92507"/>
                  </a:cubicBezTo>
                  <a:cubicBezTo>
                    <a:pt x="30133" y="93873"/>
                    <a:pt x="29270" y="95004"/>
                    <a:pt x="28093" y="95896"/>
                  </a:cubicBezTo>
                  <a:close/>
                </a:path>
              </a:pathLst>
            </a:custGeom>
            <a:grpFill/>
            <a:ln w="5715" cap="flat">
              <a:noFill/>
              <a:prstDash val="solid"/>
              <a:miter/>
            </a:ln>
          </p:spPr>
          <p:txBody>
            <a:bodyPr rtlCol="0" anchor="ctr"/>
            <a:lstStyle/>
            <a:p>
              <a:endParaRPr lang="zh-CN" altLang="en-US"/>
            </a:p>
          </p:txBody>
        </p:sp>
        <p:sp>
          <p:nvSpPr>
            <p:cNvPr id="721" name="任意多边形: 形状 720">
              <a:extLst>
                <a:ext uri="{FF2B5EF4-FFF2-40B4-BE49-F238E27FC236}">
                  <a16:creationId xmlns:a16="http://schemas.microsoft.com/office/drawing/2014/main" id="{C3C2CB64-FCFE-0859-3D9E-BB859383601D}"/>
                </a:ext>
              </a:extLst>
            </p:cNvPr>
            <p:cNvSpPr/>
            <p:nvPr/>
          </p:nvSpPr>
          <p:spPr>
            <a:xfrm>
              <a:off x="3018584" y="2496649"/>
              <a:ext cx="120801" cy="73718"/>
            </a:xfrm>
            <a:custGeom>
              <a:avLst/>
              <a:gdLst>
                <a:gd name="connsiteX0" fmla="*/ 112788 w 120801"/>
                <a:gd name="connsiteY0" fmla="*/ 14618 h 73718"/>
                <a:gd name="connsiteX1" fmla="*/ 83144 w 120801"/>
                <a:gd name="connsiteY1" fmla="*/ 37598 h 73718"/>
                <a:gd name="connsiteX2" fmla="*/ 73566 w 120801"/>
                <a:gd name="connsiteY2" fmla="*/ 39204 h 73718"/>
                <a:gd name="connsiteX3" fmla="*/ 68954 w 120801"/>
                <a:gd name="connsiteY3" fmla="*/ 37267 h 73718"/>
                <a:gd name="connsiteX4" fmla="*/ 64673 w 120801"/>
                <a:gd name="connsiteY4" fmla="*/ 32552 h 73718"/>
                <a:gd name="connsiteX5" fmla="*/ 54209 w 120801"/>
                <a:gd name="connsiteY5" fmla="*/ 38856 h 73718"/>
                <a:gd name="connsiteX6" fmla="*/ 51466 w 120801"/>
                <a:gd name="connsiteY6" fmla="*/ 53098 h 73718"/>
                <a:gd name="connsiteX7" fmla="*/ 48214 w 120801"/>
                <a:gd name="connsiteY7" fmla="*/ 59681 h 73718"/>
                <a:gd name="connsiteX8" fmla="*/ 43351 w 120801"/>
                <a:gd name="connsiteY8" fmla="*/ 71014 h 73718"/>
                <a:gd name="connsiteX9" fmla="*/ 38316 w 120801"/>
                <a:gd name="connsiteY9" fmla="*/ 73414 h 73718"/>
                <a:gd name="connsiteX10" fmla="*/ 30458 w 120801"/>
                <a:gd name="connsiteY10" fmla="*/ 66556 h 73718"/>
                <a:gd name="connsiteX11" fmla="*/ 17999 w 120801"/>
                <a:gd name="connsiteY11" fmla="*/ 66374 h 73718"/>
                <a:gd name="connsiteX12" fmla="*/ 2368 w 120801"/>
                <a:gd name="connsiteY12" fmla="*/ 65356 h 73718"/>
                <a:gd name="connsiteX13" fmla="*/ 700 w 120801"/>
                <a:gd name="connsiteY13" fmla="*/ 61630 h 73718"/>
                <a:gd name="connsiteX14" fmla="*/ 985 w 120801"/>
                <a:gd name="connsiteY14" fmla="*/ 50812 h 73718"/>
                <a:gd name="connsiteX15" fmla="*/ 10792 w 120801"/>
                <a:gd name="connsiteY15" fmla="*/ 47446 h 73718"/>
                <a:gd name="connsiteX16" fmla="*/ 14101 w 120801"/>
                <a:gd name="connsiteY16" fmla="*/ 44211 h 73718"/>
                <a:gd name="connsiteX17" fmla="*/ 14101 w 120801"/>
                <a:gd name="connsiteY17" fmla="*/ 44211 h 73718"/>
                <a:gd name="connsiteX18" fmla="*/ 17393 w 120801"/>
                <a:gd name="connsiteY18" fmla="*/ 40925 h 73718"/>
                <a:gd name="connsiteX19" fmla="*/ 20662 w 120801"/>
                <a:gd name="connsiteY19" fmla="*/ 40908 h 73718"/>
                <a:gd name="connsiteX20" fmla="*/ 24234 w 120801"/>
                <a:gd name="connsiteY20" fmla="*/ 40947 h 73718"/>
                <a:gd name="connsiteX21" fmla="*/ 24840 w 120801"/>
                <a:gd name="connsiteY21" fmla="*/ 46257 h 73718"/>
                <a:gd name="connsiteX22" fmla="*/ 23971 w 120801"/>
                <a:gd name="connsiteY22" fmla="*/ 47457 h 73718"/>
                <a:gd name="connsiteX23" fmla="*/ 24926 w 120801"/>
                <a:gd name="connsiteY23" fmla="*/ 46137 h 73718"/>
                <a:gd name="connsiteX24" fmla="*/ 32509 w 120801"/>
                <a:gd name="connsiteY24" fmla="*/ 38541 h 73718"/>
                <a:gd name="connsiteX25" fmla="*/ 42482 w 120801"/>
                <a:gd name="connsiteY25" fmla="*/ 31792 h 73718"/>
                <a:gd name="connsiteX26" fmla="*/ 49431 w 120801"/>
                <a:gd name="connsiteY26" fmla="*/ 28837 h 73718"/>
                <a:gd name="connsiteX27" fmla="*/ 55015 w 120801"/>
                <a:gd name="connsiteY27" fmla="*/ 24260 h 73718"/>
                <a:gd name="connsiteX28" fmla="*/ 53581 w 120801"/>
                <a:gd name="connsiteY28" fmla="*/ 21631 h 73718"/>
                <a:gd name="connsiteX29" fmla="*/ 53586 w 120801"/>
                <a:gd name="connsiteY29" fmla="*/ 14636 h 73718"/>
                <a:gd name="connsiteX30" fmla="*/ 56855 w 120801"/>
                <a:gd name="connsiteY30" fmla="*/ 11310 h 73718"/>
                <a:gd name="connsiteX31" fmla="*/ 56832 w 120801"/>
                <a:gd name="connsiteY31" fmla="*/ 11332 h 73718"/>
                <a:gd name="connsiteX32" fmla="*/ 76561 w 120801"/>
                <a:gd name="connsiteY32" fmla="*/ 4726 h 73718"/>
                <a:gd name="connsiteX33" fmla="*/ 83481 w 120801"/>
                <a:gd name="connsiteY33" fmla="*/ 6960 h 73718"/>
                <a:gd name="connsiteX34" fmla="*/ 118092 w 120801"/>
                <a:gd name="connsiteY34" fmla="*/ 4034 h 73718"/>
                <a:gd name="connsiteX35" fmla="*/ 120663 w 120801"/>
                <a:gd name="connsiteY35" fmla="*/ 10595 h 73718"/>
                <a:gd name="connsiteX36" fmla="*/ 112788 w 120801"/>
                <a:gd name="connsiteY36" fmla="*/ 14618 h 73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20801" h="73718">
                  <a:moveTo>
                    <a:pt x="112788" y="14618"/>
                  </a:moveTo>
                  <a:cubicBezTo>
                    <a:pt x="98718" y="22385"/>
                    <a:pt x="87528" y="31055"/>
                    <a:pt x="83144" y="37598"/>
                  </a:cubicBezTo>
                  <a:cubicBezTo>
                    <a:pt x="79950" y="38124"/>
                    <a:pt x="76743" y="38599"/>
                    <a:pt x="73566" y="39204"/>
                  </a:cubicBezTo>
                  <a:cubicBezTo>
                    <a:pt x="71531" y="39587"/>
                    <a:pt x="69074" y="41068"/>
                    <a:pt x="68954" y="37267"/>
                  </a:cubicBezTo>
                  <a:cubicBezTo>
                    <a:pt x="68863" y="34330"/>
                    <a:pt x="68462" y="31135"/>
                    <a:pt x="64673" y="32552"/>
                  </a:cubicBezTo>
                  <a:cubicBezTo>
                    <a:pt x="60873" y="33975"/>
                    <a:pt x="55038" y="33392"/>
                    <a:pt x="54209" y="38856"/>
                  </a:cubicBezTo>
                  <a:cubicBezTo>
                    <a:pt x="53483" y="43662"/>
                    <a:pt x="50397" y="48011"/>
                    <a:pt x="51466" y="53098"/>
                  </a:cubicBezTo>
                  <a:cubicBezTo>
                    <a:pt x="52118" y="56195"/>
                    <a:pt x="51123" y="58647"/>
                    <a:pt x="48214" y="59681"/>
                  </a:cubicBezTo>
                  <a:cubicBezTo>
                    <a:pt x="42379" y="61756"/>
                    <a:pt x="38167" y="63322"/>
                    <a:pt x="43351" y="71014"/>
                  </a:cubicBezTo>
                  <a:cubicBezTo>
                    <a:pt x="45751" y="74580"/>
                    <a:pt x="40190" y="73694"/>
                    <a:pt x="38316" y="73414"/>
                  </a:cubicBezTo>
                  <a:cubicBezTo>
                    <a:pt x="34584" y="72860"/>
                    <a:pt x="35498" y="66905"/>
                    <a:pt x="30458" y="66556"/>
                  </a:cubicBezTo>
                  <a:cubicBezTo>
                    <a:pt x="26286" y="66271"/>
                    <a:pt x="22542" y="59801"/>
                    <a:pt x="17999" y="66374"/>
                  </a:cubicBezTo>
                  <a:cubicBezTo>
                    <a:pt x="12621" y="74163"/>
                    <a:pt x="8421" y="61579"/>
                    <a:pt x="2368" y="65356"/>
                  </a:cubicBezTo>
                  <a:cubicBezTo>
                    <a:pt x="-906" y="67402"/>
                    <a:pt x="-72" y="63265"/>
                    <a:pt x="700" y="61630"/>
                  </a:cubicBezTo>
                  <a:cubicBezTo>
                    <a:pt x="2414" y="57990"/>
                    <a:pt x="3237" y="54481"/>
                    <a:pt x="985" y="50812"/>
                  </a:cubicBezTo>
                  <a:cubicBezTo>
                    <a:pt x="4157" y="49406"/>
                    <a:pt x="7095" y="47314"/>
                    <a:pt x="10792" y="47446"/>
                  </a:cubicBezTo>
                  <a:cubicBezTo>
                    <a:pt x="11873" y="46348"/>
                    <a:pt x="13073" y="45365"/>
                    <a:pt x="14101" y="44211"/>
                  </a:cubicBezTo>
                  <a:lnTo>
                    <a:pt x="14101" y="44211"/>
                  </a:lnTo>
                  <a:cubicBezTo>
                    <a:pt x="15199" y="43114"/>
                    <a:pt x="16405" y="42130"/>
                    <a:pt x="17393" y="40925"/>
                  </a:cubicBezTo>
                  <a:cubicBezTo>
                    <a:pt x="18485" y="40919"/>
                    <a:pt x="19576" y="40913"/>
                    <a:pt x="20662" y="40908"/>
                  </a:cubicBezTo>
                  <a:cubicBezTo>
                    <a:pt x="21862" y="40125"/>
                    <a:pt x="23051" y="40142"/>
                    <a:pt x="24234" y="40947"/>
                  </a:cubicBezTo>
                  <a:cubicBezTo>
                    <a:pt x="25651" y="42582"/>
                    <a:pt x="25783" y="44365"/>
                    <a:pt x="24840" y="46257"/>
                  </a:cubicBezTo>
                  <a:cubicBezTo>
                    <a:pt x="23108" y="47577"/>
                    <a:pt x="25926" y="46463"/>
                    <a:pt x="23971" y="47457"/>
                  </a:cubicBezTo>
                  <a:cubicBezTo>
                    <a:pt x="24434" y="47137"/>
                    <a:pt x="24560" y="46577"/>
                    <a:pt x="24926" y="46137"/>
                  </a:cubicBezTo>
                  <a:cubicBezTo>
                    <a:pt x="26720" y="42822"/>
                    <a:pt x="29635" y="40685"/>
                    <a:pt x="32509" y="38541"/>
                  </a:cubicBezTo>
                  <a:cubicBezTo>
                    <a:pt x="35624" y="36004"/>
                    <a:pt x="38659" y="33307"/>
                    <a:pt x="42482" y="31792"/>
                  </a:cubicBezTo>
                  <a:cubicBezTo>
                    <a:pt x="44819" y="30849"/>
                    <a:pt x="47220" y="30049"/>
                    <a:pt x="49431" y="28837"/>
                  </a:cubicBezTo>
                  <a:cubicBezTo>
                    <a:pt x="51477" y="27534"/>
                    <a:pt x="53272" y="25923"/>
                    <a:pt x="55015" y="24260"/>
                  </a:cubicBezTo>
                  <a:cubicBezTo>
                    <a:pt x="59347" y="20819"/>
                    <a:pt x="53649" y="22728"/>
                    <a:pt x="53581" y="21631"/>
                  </a:cubicBezTo>
                  <a:cubicBezTo>
                    <a:pt x="51495" y="19282"/>
                    <a:pt x="51437" y="16950"/>
                    <a:pt x="53586" y="14636"/>
                  </a:cubicBezTo>
                  <a:cubicBezTo>
                    <a:pt x="54678" y="13527"/>
                    <a:pt x="55769" y="12418"/>
                    <a:pt x="56855" y="11310"/>
                  </a:cubicBezTo>
                  <a:lnTo>
                    <a:pt x="56832" y="11332"/>
                  </a:lnTo>
                  <a:cubicBezTo>
                    <a:pt x="63410" y="9132"/>
                    <a:pt x="69983" y="6926"/>
                    <a:pt x="76561" y="4726"/>
                  </a:cubicBezTo>
                  <a:cubicBezTo>
                    <a:pt x="79732" y="3183"/>
                    <a:pt x="82773" y="8103"/>
                    <a:pt x="83481" y="6960"/>
                  </a:cubicBezTo>
                  <a:cubicBezTo>
                    <a:pt x="93706" y="-9493"/>
                    <a:pt x="106844" y="9064"/>
                    <a:pt x="118092" y="4034"/>
                  </a:cubicBezTo>
                  <a:cubicBezTo>
                    <a:pt x="119937" y="3211"/>
                    <a:pt x="121240" y="7709"/>
                    <a:pt x="120663" y="10595"/>
                  </a:cubicBezTo>
                  <a:cubicBezTo>
                    <a:pt x="119006" y="13807"/>
                    <a:pt x="116103" y="14613"/>
                    <a:pt x="112788" y="14618"/>
                  </a:cubicBezTo>
                  <a:close/>
                </a:path>
              </a:pathLst>
            </a:custGeom>
            <a:grpFill/>
            <a:ln w="5715" cap="flat">
              <a:noFill/>
              <a:prstDash val="solid"/>
              <a:miter/>
            </a:ln>
          </p:spPr>
          <p:txBody>
            <a:bodyPr rtlCol="0" anchor="ctr"/>
            <a:lstStyle/>
            <a:p>
              <a:endParaRPr lang="zh-CN" altLang="en-US"/>
            </a:p>
          </p:txBody>
        </p:sp>
        <p:sp>
          <p:nvSpPr>
            <p:cNvPr id="722" name="任意多边形: 形状 721">
              <a:extLst>
                <a:ext uri="{FF2B5EF4-FFF2-40B4-BE49-F238E27FC236}">
                  <a16:creationId xmlns:a16="http://schemas.microsoft.com/office/drawing/2014/main" id="{BF6D66EF-4CF0-BD4C-DF87-BE5B070A02A9}"/>
                </a:ext>
              </a:extLst>
            </p:cNvPr>
            <p:cNvSpPr/>
            <p:nvPr/>
          </p:nvSpPr>
          <p:spPr>
            <a:xfrm>
              <a:off x="2938713" y="2520140"/>
              <a:ext cx="63276" cy="62176"/>
            </a:xfrm>
            <a:custGeom>
              <a:avLst/>
              <a:gdLst>
                <a:gd name="connsiteX0" fmla="*/ 57830 w 63276"/>
                <a:gd name="connsiteY0" fmla="*/ 20731 h 62176"/>
                <a:gd name="connsiteX1" fmla="*/ 57802 w 63276"/>
                <a:gd name="connsiteY1" fmla="*/ 24006 h 62176"/>
                <a:gd name="connsiteX2" fmla="*/ 53590 w 63276"/>
                <a:gd name="connsiteY2" fmla="*/ 30773 h 62176"/>
                <a:gd name="connsiteX3" fmla="*/ 51241 w 63276"/>
                <a:gd name="connsiteY3" fmla="*/ 33876 h 62176"/>
                <a:gd name="connsiteX4" fmla="*/ 30952 w 63276"/>
                <a:gd name="connsiteY4" fmla="*/ 38134 h 62176"/>
                <a:gd name="connsiteX5" fmla="*/ 39216 w 63276"/>
                <a:gd name="connsiteY5" fmla="*/ 42837 h 62176"/>
                <a:gd name="connsiteX6" fmla="*/ 0 w 63276"/>
                <a:gd name="connsiteY6" fmla="*/ 62177 h 62176"/>
                <a:gd name="connsiteX7" fmla="*/ 7795 w 63276"/>
                <a:gd name="connsiteY7" fmla="*/ 48226 h 62176"/>
                <a:gd name="connsiteX8" fmla="*/ 24929 w 63276"/>
                <a:gd name="connsiteY8" fmla="*/ 27298 h 62176"/>
                <a:gd name="connsiteX9" fmla="*/ 45971 w 63276"/>
                <a:gd name="connsiteY9" fmla="*/ 7433 h 62176"/>
                <a:gd name="connsiteX10" fmla="*/ 51469 w 63276"/>
                <a:gd name="connsiteY10" fmla="*/ 180 h 62176"/>
                <a:gd name="connsiteX11" fmla="*/ 54533 w 63276"/>
                <a:gd name="connsiteY11" fmla="*/ 4272 h 62176"/>
                <a:gd name="connsiteX12" fmla="*/ 54527 w 63276"/>
                <a:gd name="connsiteY12" fmla="*/ 4272 h 62176"/>
                <a:gd name="connsiteX13" fmla="*/ 63276 w 63276"/>
                <a:gd name="connsiteY13" fmla="*/ 4718 h 62176"/>
                <a:gd name="connsiteX14" fmla="*/ 47486 w 63276"/>
                <a:gd name="connsiteY14" fmla="*/ 18565 h 62176"/>
                <a:gd name="connsiteX15" fmla="*/ 57830 w 63276"/>
                <a:gd name="connsiteY15" fmla="*/ 20731 h 62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276" h="62176">
                  <a:moveTo>
                    <a:pt x="57830" y="20731"/>
                  </a:moveTo>
                  <a:cubicBezTo>
                    <a:pt x="57813" y="21823"/>
                    <a:pt x="57802" y="22915"/>
                    <a:pt x="57802" y="24006"/>
                  </a:cubicBezTo>
                  <a:cubicBezTo>
                    <a:pt x="56596" y="26389"/>
                    <a:pt x="54624" y="28287"/>
                    <a:pt x="53590" y="30773"/>
                  </a:cubicBezTo>
                  <a:cubicBezTo>
                    <a:pt x="53001" y="31950"/>
                    <a:pt x="52201" y="32973"/>
                    <a:pt x="51241" y="33876"/>
                  </a:cubicBezTo>
                  <a:cubicBezTo>
                    <a:pt x="45657" y="40294"/>
                    <a:pt x="37250" y="32733"/>
                    <a:pt x="30952" y="38134"/>
                  </a:cubicBezTo>
                  <a:cubicBezTo>
                    <a:pt x="32141" y="42220"/>
                    <a:pt x="36930" y="39082"/>
                    <a:pt x="39216" y="42837"/>
                  </a:cubicBezTo>
                  <a:cubicBezTo>
                    <a:pt x="29467" y="54724"/>
                    <a:pt x="16728" y="60988"/>
                    <a:pt x="0" y="62177"/>
                  </a:cubicBezTo>
                  <a:cubicBezTo>
                    <a:pt x="274" y="55959"/>
                    <a:pt x="2092" y="52113"/>
                    <a:pt x="7795" y="48226"/>
                  </a:cubicBezTo>
                  <a:cubicBezTo>
                    <a:pt x="15196" y="43180"/>
                    <a:pt x="26106" y="39802"/>
                    <a:pt x="24929" y="27298"/>
                  </a:cubicBezTo>
                  <a:cubicBezTo>
                    <a:pt x="36067" y="25052"/>
                    <a:pt x="43291" y="18463"/>
                    <a:pt x="45971" y="7433"/>
                  </a:cubicBezTo>
                  <a:cubicBezTo>
                    <a:pt x="46817" y="3952"/>
                    <a:pt x="48355" y="1152"/>
                    <a:pt x="51469" y="180"/>
                  </a:cubicBezTo>
                  <a:cubicBezTo>
                    <a:pt x="54561" y="-786"/>
                    <a:pt x="54178" y="2352"/>
                    <a:pt x="54533" y="4272"/>
                  </a:cubicBezTo>
                  <a:lnTo>
                    <a:pt x="54527" y="4272"/>
                  </a:lnTo>
                  <a:cubicBezTo>
                    <a:pt x="56601" y="4381"/>
                    <a:pt x="58676" y="4484"/>
                    <a:pt x="63276" y="4718"/>
                  </a:cubicBezTo>
                  <a:cubicBezTo>
                    <a:pt x="57059" y="10170"/>
                    <a:pt x="52309" y="14336"/>
                    <a:pt x="47486" y="18565"/>
                  </a:cubicBezTo>
                  <a:cubicBezTo>
                    <a:pt x="49738" y="24109"/>
                    <a:pt x="55230" y="16114"/>
                    <a:pt x="57830" y="20731"/>
                  </a:cubicBezTo>
                  <a:close/>
                </a:path>
              </a:pathLst>
            </a:custGeom>
            <a:grpFill/>
            <a:ln w="5715" cap="flat">
              <a:noFill/>
              <a:prstDash val="solid"/>
              <a:miter/>
            </a:ln>
          </p:spPr>
          <p:txBody>
            <a:bodyPr rtlCol="0" anchor="ctr"/>
            <a:lstStyle/>
            <a:p>
              <a:endParaRPr lang="zh-CN" altLang="en-US"/>
            </a:p>
          </p:txBody>
        </p:sp>
        <p:sp>
          <p:nvSpPr>
            <p:cNvPr id="723" name="任意多边形: 形状 722">
              <a:extLst>
                <a:ext uri="{FF2B5EF4-FFF2-40B4-BE49-F238E27FC236}">
                  <a16:creationId xmlns:a16="http://schemas.microsoft.com/office/drawing/2014/main" id="{F01C7CE3-4A22-59EE-02F4-0319EF249EA2}"/>
                </a:ext>
              </a:extLst>
            </p:cNvPr>
            <p:cNvSpPr/>
            <p:nvPr/>
          </p:nvSpPr>
          <p:spPr>
            <a:xfrm>
              <a:off x="3126696" y="2603062"/>
              <a:ext cx="39520" cy="29855"/>
            </a:xfrm>
            <a:custGeom>
              <a:avLst/>
              <a:gdLst>
                <a:gd name="connsiteX0" fmla="*/ 7928 w 39520"/>
                <a:gd name="connsiteY0" fmla="*/ 292 h 29855"/>
                <a:gd name="connsiteX1" fmla="*/ 13871 w 39520"/>
                <a:gd name="connsiteY1" fmla="*/ 9413 h 29855"/>
                <a:gd name="connsiteX2" fmla="*/ 34262 w 39520"/>
                <a:gd name="connsiteY2" fmla="*/ 3589 h 29855"/>
                <a:gd name="connsiteX3" fmla="*/ 33982 w 39520"/>
                <a:gd name="connsiteY3" fmla="*/ 9236 h 29855"/>
                <a:gd name="connsiteX4" fmla="*/ 37594 w 39520"/>
                <a:gd name="connsiteY4" fmla="*/ 13076 h 29855"/>
                <a:gd name="connsiteX5" fmla="*/ 35765 w 39520"/>
                <a:gd name="connsiteY5" fmla="*/ 27598 h 29855"/>
                <a:gd name="connsiteX6" fmla="*/ 24290 w 39520"/>
                <a:gd name="connsiteY6" fmla="*/ 29856 h 29855"/>
                <a:gd name="connsiteX7" fmla="*/ 22078 w 39520"/>
                <a:gd name="connsiteY7" fmla="*/ 22506 h 29855"/>
                <a:gd name="connsiteX8" fmla="*/ 27050 w 39520"/>
                <a:gd name="connsiteY8" fmla="*/ 12368 h 29855"/>
                <a:gd name="connsiteX9" fmla="*/ 15809 w 39520"/>
                <a:gd name="connsiteY9" fmla="*/ 19208 h 29855"/>
                <a:gd name="connsiteX10" fmla="*/ 2087 w 39520"/>
                <a:gd name="connsiteY10" fmla="*/ 20209 h 29855"/>
                <a:gd name="connsiteX11" fmla="*/ 2207 w 39520"/>
                <a:gd name="connsiteY11" fmla="*/ 13876 h 29855"/>
                <a:gd name="connsiteX12" fmla="*/ 7928 w 39520"/>
                <a:gd name="connsiteY12" fmla="*/ 292 h 2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520" h="29855">
                  <a:moveTo>
                    <a:pt x="7928" y="292"/>
                  </a:moveTo>
                  <a:cubicBezTo>
                    <a:pt x="16014" y="-1280"/>
                    <a:pt x="15289" y="3744"/>
                    <a:pt x="13871" y="9413"/>
                  </a:cubicBezTo>
                  <a:cubicBezTo>
                    <a:pt x="21066" y="7361"/>
                    <a:pt x="27661" y="5475"/>
                    <a:pt x="34262" y="3589"/>
                  </a:cubicBezTo>
                  <a:cubicBezTo>
                    <a:pt x="34028" y="5470"/>
                    <a:pt x="31559" y="7293"/>
                    <a:pt x="33982" y="9236"/>
                  </a:cubicBezTo>
                  <a:cubicBezTo>
                    <a:pt x="35462" y="10425"/>
                    <a:pt x="43001" y="7321"/>
                    <a:pt x="37594" y="13076"/>
                  </a:cubicBezTo>
                  <a:cubicBezTo>
                    <a:pt x="32696" y="18294"/>
                    <a:pt x="40463" y="24141"/>
                    <a:pt x="35765" y="27598"/>
                  </a:cubicBezTo>
                  <a:cubicBezTo>
                    <a:pt x="32919" y="29695"/>
                    <a:pt x="27250" y="23740"/>
                    <a:pt x="24290" y="29856"/>
                  </a:cubicBezTo>
                  <a:cubicBezTo>
                    <a:pt x="24198" y="27215"/>
                    <a:pt x="17569" y="26552"/>
                    <a:pt x="22078" y="22506"/>
                  </a:cubicBezTo>
                  <a:cubicBezTo>
                    <a:pt x="24924" y="19951"/>
                    <a:pt x="26176" y="16711"/>
                    <a:pt x="27050" y="12368"/>
                  </a:cubicBezTo>
                  <a:cubicBezTo>
                    <a:pt x="21638" y="13465"/>
                    <a:pt x="17540" y="15848"/>
                    <a:pt x="15809" y="19208"/>
                  </a:cubicBezTo>
                  <a:cubicBezTo>
                    <a:pt x="11431" y="27712"/>
                    <a:pt x="6465" y="22100"/>
                    <a:pt x="2087" y="20209"/>
                  </a:cubicBezTo>
                  <a:cubicBezTo>
                    <a:pt x="452" y="19500"/>
                    <a:pt x="-1708" y="15648"/>
                    <a:pt x="2207" y="13876"/>
                  </a:cubicBezTo>
                  <a:cubicBezTo>
                    <a:pt x="8488" y="11042"/>
                    <a:pt x="6356" y="4950"/>
                    <a:pt x="7928" y="292"/>
                  </a:cubicBezTo>
                  <a:close/>
                </a:path>
              </a:pathLst>
            </a:custGeom>
            <a:grpFill/>
            <a:ln w="5715" cap="flat">
              <a:noFill/>
              <a:prstDash val="solid"/>
              <a:miter/>
            </a:ln>
          </p:spPr>
          <p:txBody>
            <a:bodyPr rtlCol="0" anchor="ctr"/>
            <a:lstStyle/>
            <a:p>
              <a:endParaRPr lang="zh-CN" altLang="en-US"/>
            </a:p>
          </p:txBody>
        </p:sp>
        <p:sp>
          <p:nvSpPr>
            <p:cNvPr id="724" name="任意多边形: 形状 723">
              <a:extLst>
                <a:ext uri="{FF2B5EF4-FFF2-40B4-BE49-F238E27FC236}">
                  <a16:creationId xmlns:a16="http://schemas.microsoft.com/office/drawing/2014/main" id="{78D6ABFA-54D5-CDC4-F6E4-A0BA895EDB27}"/>
                </a:ext>
              </a:extLst>
            </p:cNvPr>
            <p:cNvSpPr/>
            <p:nvPr/>
          </p:nvSpPr>
          <p:spPr>
            <a:xfrm>
              <a:off x="2978705" y="2654072"/>
              <a:ext cx="38430" cy="32589"/>
            </a:xfrm>
            <a:custGeom>
              <a:avLst/>
              <a:gdLst>
                <a:gd name="connsiteX0" fmla="*/ 7963 w 38430"/>
                <a:gd name="connsiteY0" fmla="*/ 28240 h 32589"/>
                <a:gd name="connsiteX1" fmla="*/ 4660 w 38430"/>
                <a:gd name="connsiteY1" fmla="*/ 28235 h 32589"/>
                <a:gd name="connsiteX2" fmla="*/ 1385 w 38430"/>
                <a:gd name="connsiteY2" fmla="*/ 21651 h 32589"/>
                <a:gd name="connsiteX3" fmla="*/ 1374 w 38430"/>
                <a:gd name="connsiteY3" fmla="*/ 21662 h 32589"/>
                <a:gd name="connsiteX4" fmla="*/ 7455 w 38430"/>
                <a:gd name="connsiteY4" fmla="*/ 15782 h 32589"/>
                <a:gd name="connsiteX5" fmla="*/ 21794 w 38430"/>
                <a:gd name="connsiteY5" fmla="*/ 7541 h 32589"/>
                <a:gd name="connsiteX6" fmla="*/ 38430 w 38430"/>
                <a:gd name="connsiteY6" fmla="*/ 260 h 32589"/>
                <a:gd name="connsiteX7" fmla="*/ 14210 w 38430"/>
                <a:gd name="connsiteY7" fmla="*/ 32121 h 32589"/>
                <a:gd name="connsiteX8" fmla="*/ 11232 w 38430"/>
                <a:gd name="connsiteY8" fmla="*/ 28223 h 32589"/>
                <a:gd name="connsiteX9" fmla="*/ 11250 w 38430"/>
                <a:gd name="connsiteY9" fmla="*/ 28240 h 32589"/>
                <a:gd name="connsiteX10" fmla="*/ 9609 w 38430"/>
                <a:gd name="connsiteY10" fmla="*/ 28240 h 32589"/>
                <a:gd name="connsiteX11" fmla="*/ 7963 w 38430"/>
                <a:gd name="connsiteY11" fmla="*/ 28240 h 3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30" h="32589">
                  <a:moveTo>
                    <a:pt x="7963" y="28240"/>
                  </a:moveTo>
                  <a:cubicBezTo>
                    <a:pt x="6866" y="28240"/>
                    <a:pt x="5763" y="28235"/>
                    <a:pt x="4660" y="28235"/>
                  </a:cubicBezTo>
                  <a:cubicBezTo>
                    <a:pt x="-866" y="28246"/>
                    <a:pt x="-803" y="25480"/>
                    <a:pt x="1385" y="21651"/>
                  </a:cubicBezTo>
                  <a:lnTo>
                    <a:pt x="1374" y="21662"/>
                  </a:lnTo>
                  <a:cubicBezTo>
                    <a:pt x="6043" y="22280"/>
                    <a:pt x="5426" y="17645"/>
                    <a:pt x="7455" y="15782"/>
                  </a:cubicBezTo>
                  <a:cubicBezTo>
                    <a:pt x="11421" y="12147"/>
                    <a:pt x="11844" y="3066"/>
                    <a:pt x="21794" y="7541"/>
                  </a:cubicBezTo>
                  <a:cubicBezTo>
                    <a:pt x="27720" y="10204"/>
                    <a:pt x="30440" y="-1901"/>
                    <a:pt x="38430" y="260"/>
                  </a:cubicBezTo>
                  <a:cubicBezTo>
                    <a:pt x="34092" y="13861"/>
                    <a:pt x="21462" y="20959"/>
                    <a:pt x="14210" y="32121"/>
                  </a:cubicBezTo>
                  <a:cubicBezTo>
                    <a:pt x="13050" y="33904"/>
                    <a:pt x="11598" y="30166"/>
                    <a:pt x="11232" y="28223"/>
                  </a:cubicBezTo>
                  <a:lnTo>
                    <a:pt x="11250" y="28240"/>
                  </a:lnTo>
                  <a:lnTo>
                    <a:pt x="9609" y="28240"/>
                  </a:lnTo>
                  <a:lnTo>
                    <a:pt x="7963" y="28240"/>
                  </a:lnTo>
                  <a:close/>
                </a:path>
              </a:pathLst>
            </a:custGeom>
            <a:grpFill/>
            <a:ln w="5715" cap="flat">
              <a:noFill/>
              <a:prstDash val="solid"/>
              <a:miter/>
            </a:ln>
          </p:spPr>
          <p:txBody>
            <a:bodyPr rtlCol="0" anchor="ctr"/>
            <a:lstStyle/>
            <a:p>
              <a:endParaRPr lang="zh-CN" altLang="en-US"/>
            </a:p>
          </p:txBody>
        </p:sp>
        <p:sp>
          <p:nvSpPr>
            <p:cNvPr id="725" name="任意多边形: 形状 724">
              <a:extLst>
                <a:ext uri="{FF2B5EF4-FFF2-40B4-BE49-F238E27FC236}">
                  <a16:creationId xmlns:a16="http://schemas.microsoft.com/office/drawing/2014/main" id="{9570E046-E8AD-3FF8-2BCC-6AA749AB8131}"/>
                </a:ext>
              </a:extLst>
            </p:cNvPr>
            <p:cNvSpPr/>
            <p:nvPr/>
          </p:nvSpPr>
          <p:spPr>
            <a:xfrm>
              <a:off x="3039189" y="2669505"/>
              <a:ext cx="26396" cy="26213"/>
            </a:xfrm>
            <a:custGeom>
              <a:avLst/>
              <a:gdLst>
                <a:gd name="connsiteX0" fmla="*/ 26392 w 26396"/>
                <a:gd name="connsiteY0" fmla="*/ 12795 h 26213"/>
                <a:gd name="connsiteX1" fmla="*/ 18865 w 26396"/>
                <a:gd name="connsiteY1" fmla="*/ 15184 h 26213"/>
                <a:gd name="connsiteX2" fmla="*/ 1737 w 26396"/>
                <a:gd name="connsiteY2" fmla="*/ 26214 h 26213"/>
                <a:gd name="connsiteX3" fmla="*/ 92 w 26396"/>
                <a:gd name="connsiteY3" fmla="*/ 16076 h 26213"/>
                <a:gd name="connsiteX4" fmla="*/ 80 w 26396"/>
                <a:gd name="connsiteY4" fmla="*/ 16093 h 26213"/>
                <a:gd name="connsiteX5" fmla="*/ 3338 w 26396"/>
                <a:gd name="connsiteY5" fmla="*/ 12841 h 26213"/>
                <a:gd name="connsiteX6" fmla="*/ 3389 w 26396"/>
                <a:gd name="connsiteY6" fmla="*/ 9463 h 26213"/>
                <a:gd name="connsiteX7" fmla="*/ 26392 w 26396"/>
                <a:gd name="connsiteY7" fmla="*/ 6223 h 26213"/>
                <a:gd name="connsiteX8" fmla="*/ 26392 w 26396"/>
                <a:gd name="connsiteY8" fmla="*/ 12795 h 26213"/>
                <a:gd name="connsiteX9" fmla="*/ 26392 w 26396"/>
                <a:gd name="connsiteY9" fmla="*/ 12795 h 2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396" h="26213">
                  <a:moveTo>
                    <a:pt x="26392" y="12795"/>
                  </a:moveTo>
                  <a:cubicBezTo>
                    <a:pt x="23883" y="13618"/>
                    <a:pt x="21426" y="14921"/>
                    <a:pt x="18865" y="15184"/>
                  </a:cubicBezTo>
                  <a:cubicBezTo>
                    <a:pt x="8075" y="16287"/>
                    <a:pt x="8064" y="16173"/>
                    <a:pt x="1737" y="26214"/>
                  </a:cubicBezTo>
                  <a:cubicBezTo>
                    <a:pt x="-1229" y="23094"/>
                    <a:pt x="623" y="19362"/>
                    <a:pt x="92" y="16076"/>
                  </a:cubicBezTo>
                  <a:lnTo>
                    <a:pt x="80" y="16093"/>
                  </a:lnTo>
                  <a:cubicBezTo>
                    <a:pt x="995" y="14835"/>
                    <a:pt x="1720" y="13389"/>
                    <a:pt x="3338" y="12841"/>
                  </a:cubicBezTo>
                  <a:cubicBezTo>
                    <a:pt x="3355" y="11715"/>
                    <a:pt x="3372" y="10589"/>
                    <a:pt x="3389" y="9463"/>
                  </a:cubicBezTo>
                  <a:cubicBezTo>
                    <a:pt x="11242" y="-2384"/>
                    <a:pt x="13419" y="-2693"/>
                    <a:pt x="26392" y="6223"/>
                  </a:cubicBezTo>
                  <a:cubicBezTo>
                    <a:pt x="26398" y="8412"/>
                    <a:pt x="26398" y="10606"/>
                    <a:pt x="26392" y="12795"/>
                  </a:cubicBezTo>
                  <a:lnTo>
                    <a:pt x="26392" y="12795"/>
                  </a:lnTo>
                  <a:close/>
                </a:path>
              </a:pathLst>
            </a:custGeom>
            <a:grpFill/>
            <a:ln w="5715" cap="flat">
              <a:noFill/>
              <a:prstDash val="solid"/>
              <a:miter/>
            </a:ln>
          </p:spPr>
          <p:txBody>
            <a:bodyPr rtlCol="0" anchor="ctr"/>
            <a:lstStyle/>
            <a:p>
              <a:endParaRPr lang="zh-CN" altLang="en-US"/>
            </a:p>
          </p:txBody>
        </p:sp>
        <p:sp>
          <p:nvSpPr>
            <p:cNvPr id="726" name="任意多边形: 形状 725">
              <a:extLst>
                <a:ext uri="{FF2B5EF4-FFF2-40B4-BE49-F238E27FC236}">
                  <a16:creationId xmlns:a16="http://schemas.microsoft.com/office/drawing/2014/main" id="{3B2D11C3-7857-2E37-7CEE-62B75FB8D984}"/>
                </a:ext>
              </a:extLst>
            </p:cNvPr>
            <p:cNvSpPr/>
            <p:nvPr/>
          </p:nvSpPr>
          <p:spPr>
            <a:xfrm>
              <a:off x="3080077" y="2537568"/>
              <a:ext cx="30844" cy="14506"/>
            </a:xfrm>
            <a:custGeom>
              <a:avLst/>
              <a:gdLst>
                <a:gd name="connsiteX0" fmla="*/ 24971 w 30844"/>
                <a:gd name="connsiteY0" fmla="*/ 0 h 14506"/>
                <a:gd name="connsiteX1" fmla="*/ 29681 w 30844"/>
                <a:gd name="connsiteY1" fmla="*/ 6195 h 14506"/>
                <a:gd name="connsiteX2" fmla="*/ 21685 w 30844"/>
                <a:gd name="connsiteY2" fmla="*/ 13150 h 14506"/>
                <a:gd name="connsiteX3" fmla="*/ 13113 w 30844"/>
                <a:gd name="connsiteY3" fmla="*/ 11110 h 14506"/>
                <a:gd name="connsiteX4" fmla="*/ 5935 w 30844"/>
                <a:gd name="connsiteY4" fmla="*/ 14425 h 14506"/>
                <a:gd name="connsiteX5" fmla="*/ 54 w 30844"/>
                <a:gd name="connsiteY5" fmla="*/ 9670 h 14506"/>
                <a:gd name="connsiteX6" fmla="*/ 3500 w 30844"/>
                <a:gd name="connsiteY6" fmla="*/ 4589 h 14506"/>
                <a:gd name="connsiteX7" fmla="*/ 24971 w 30844"/>
                <a:gd name="connsiteY7" fmla="*/ 0 h 14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44" h="14506">
                  <a:moveTo>
                    <a:pt x="24971" y="0"/>
                  </a:moveTo>
                  <a:cubicBezTo>
                    <a:pt x="31047" y="1280"/>
                    <a:pt x="32007" y="2394"/>
                    <a:pt x="29681" y="6195"/>
                  </a:cubicBezTo>
                  <a:cubicBezTo>
                    <a:pt x="27800" y="9270"/>
                    <a:pt x="25132" y="11733"/>
                    <a:pt x="21685" y="13150"/>
                  </a:cubicBezTo>
                  <a:cubicBezTo>
                    <a:pt x="19422" y="9973"/>
                    <a:pt x="16525" y="9470"/>
                    <a:pt x="13113" y="11110"/>
                  </a:cubicBezTo>
                  <a:cubicBezTo>
                    <a:pt x="10730" y="12259"/>
                    <a:pt x="8987" y="15013"/>
                    <a:pt x="5935" y="14425"/>
                  </a:cubicBezTo>
                  <a:cubicBezTo>
                    <a:pt x="3232" y="13905"/>
                    <a:pt x="563" y="12841"/>
                    <a:pt x="54" y="9670"/>
                  </a:cubicBezTo>
                  <a:cubicBezTo>
                    <a:pt x="-352" y="7121"/>
                    <a:pt x="1597" y="5652"/>
                    <a:pt x="3500" y="4589"/>
                  </a:cubicBezTo>
                  <a:cubicBezTo>
                    <a:pt x="10164" y="863"/>
                    <a:pt x="18468" y="4646"/>
                    <a:pt x="24971" y="0"/>
                  </a:cubicBezTo>
                  <a:close/>
                </a:path>
              </a:pathLst>
            </a:custGeom>
            <a:grpFill/>
            <a:ln w="5715" cap="flat">
              <a:noFill/>
              <a:prstDash val="solid"/>
              <a:miter/>
            </a:ln>
          </p:spPr>
          <p:txBody>
            <a:bodyPr rtlCol="0" anchor="ctr"/>
            <a:lstStyle/>
            <a:p>
              <a:endParaRPr lang="zh-CN" altLang="en-US"/>
            </a:p>
          </p:txBody>
        </p:sp>
        <p:sp>
          <p:nvSpPr>
            <p:cNvPr id="727" name="任意多边形: 形状 726">
              <a:extLst>
                <a:ext uri="{FF2B5EF4-FFF2-40B4-BE49-F238E27FC236}">
                  <a16:creationId xmlns:a16="http://schemas.microsoft.com/office/drawing/2014/main" id="{A8A8A475-C355-0D66-701A-99330946872B}"/>
                </a:ext>
              </a:extLst>
            </p:cNvPr>
            <p:cNvSpPr/>
            <p:nvPr/>
          </p:nvSpPr>
          <p:spPr>
            <a:xfrm>
              <a:off x="2989954" y="2545731"/>
              <a:ext cx="13150" cy="8378"/>
            </a:xfrm>
            <a:custGeom>
              <a:avLst/>
              <a:gdLst>
                <a:gd name="connsiteX0" fmla="*/ 0 w 13150"/>
                <a:gd name="connsiteY0" fmla="*/ 8285 h 8378"/>
                <a:gd name="connsiteX1" fmla="*/ 6 w 13150"/>
                <a:gd name="connsiteY1" fmla="*/ 4994 h 8378"/>
                <a:gd name="connsiteX2" fmla="*/ 13145 w 13150"/>
                <a:gd name="connsiteY2" fmla="*/ 1702 h 8378"/>
                <a:gd name="connsiteX3" fmla="*/ 13145 w 13150"/>
                <a:gd name="connsiteY3" fmla="*/ 1702 h 8378"/>
                <a:gd name="connsiteX4" fmla="*/ 13145 w 13150"/>
                <a:gd name="connsiteY4" fmla="*/ 4994 h 8378"/>
                <a:gd name="connsiteX5" fmla="*/ 13150 w 13150"/>
                <a:gd name="connsiteY5" fmla="*/ 4994 h 8378"/>
                <a:gd name="connsiteX6" fmla="*/ 0 w 13150"/>
                <a:gd name="connsiteY6" fmla="*/ 8285 h 8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50" h="8378">
                  <a:moveTo>
                    <a:pt x="0" y="8285"/>
                  </a:moveTo>
                  <a:cubicBezTo>
                    <a:pt x="0" y="7188"/>
                    <a:pt x="6" y="6091"/>
                    <a:pt x="6" y="4994"/>
                  </a:cubicBezTo>
                  <a:cubicBezTo>
                    <a:pt x="3246" y="-670"/>
                    <a:pt x="7784" y="-1139"/>
                    <a:pt x="13145" y="1702"/>
                  </a:cubicBezTo>
                  <a:lnTo>
                    <a:pt x="13145" y="1702"/>
                  </a:lnTo>
                  <a:cubicBezTo>
                    <a:pt x="13145" y="2799"/>
                    <a:pt x="13145" y="3896"/>
                    <a:pt x="13145" y="4994"/>
                  </a:cubicBezTo>
                  <a:lnTo>
                    <a:pt x="13150" y="4994"/>
                  </a:lnTo>
                  <a:cubicBezTo>
                    <a:pt x="9053" y="7234"/>
                    <a:pt x="4778" y="8783"/>
                    <a:pt x="0" y="8285"/>
                  </a:cubicBezTo>
                  <a:close/>
                </a:path>
              </a:pathLst>
            </a:custGeom>
            <a:grpFill/>
            <a:ln w="5715" cap="flat">
              <a:noFill/>
              <a:prstDash val="solid"/>
              <a:miter/>
            </a:ln>
          </p:spPr>
          <p:txBody>
            <a:bodyPr rtlCol="0" anchor="ctr"/>
            <a:lstStyle/>
            <a:p>
              <a:endParaRPr lang="zh-CN" altLang="en-US"/>
            </a:p>
          </p:txBody>
        </p:sp>
        <p:sp>
          <p:nvSpPr>
            <p:cNvPr id="728" name="任意多边形: 形状 727">
              <a:extLst>
                <a:ext uri="{FF2B5EF4-FFF2-40B4-BE49-F238E27FC236}">
                  <a16:creationId xmlns:a16="http://schemas.microsoft.com/office/drawing/2014/main" id="{9925C968-6BA2-C00E-D3E1-5DC4FA0FB82F}"/>
                </a:ext>
              </a:extLst>
            </p:cNvPr>
            <p:cNvSpPr/>
            <p:nvPr/>
          </p:nvSpPr>
          <p:spPr>
            <a:xfrm>
              <a:off x="2943897" y="2671150"/>
              <a:ext cx="1390" cy="1292"/>
            </a:xfrm>
            <a:custGeom>
              <a:avLst/>
              <a:gdLst>
                <a:gd name="connsiteX0" fmla="*/ 11 w 1390"/>
                <a:gd name="connsiteY0" fmla="*/ 1292 h 1292"/>
                <a:gd name="connsiteX1" fmla="*/ 732 w 1390"/>
                <a:gd name="connsiteY1" fmla="*/ 1 h 1292"/>
                <a:gd name="connsiteX2" fmla="*/ 0 w 1390"/>
                <a:gd name="connsiteY2" fmla="*/ 1281 h 1292"/>
                <a:gd name="connsiteX3" fmla="*/ 11 w 1390"/>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0" h="1292">
                  <a:moveTo>
                    <a:pt x="11" y="1292"/>
                  </a:moveTo>
                  <a:cubicBezTo>
                    <a:pt x="257" y="841"/>
                    <a:pt x="589" y="-33"/>
                    <a:pt x="732" y="1"/>
                  </a:cubicBezTo>
                  <a:cubicBezTo>
                    <a:pt x="1817" y="230"/>
                    <a:pt x="1554" y="732"/>
                    <a:pt x="0" y="1281"/>
                  </a:cubicBezTo>
                  <a:lnTo>
                    <a:pt x="11" y="1292"/>
                  </a:lnTo>
                  <a:close/>
                </a:path>
              </a:pathLst>
            </a:custGeom>
            <a:grpFill/>
            <a:ln w="5715" cap="flat">
              <a:noFill/>
              <a:prstDash val="solid"/>
              <a:miter/>
            </a:ln>
          </p:spPr>
          <p:txBody>
            <a:bodyPr rtlCol="0" anchor="ctr"/>
            <a:lstStyle/>
            <a:p>
              <a:endParaRPr lang="zh-CN" altLang="en-US"/>
            </a:p>
          </p:txBody>
        </p:sp>
        <p:sp>
          <p:nvSpPr>
            <p:cNvPr id="729" name="任意多边形: 形状 728">
              <a:extLst>
                <a:ext uri="{FF2B5EF4-FFF2-40B4-BE49-F238E27FC236}">
                  <a16:creationId xmlns:a16="http://schemas.microsoft.com/office/drawing/2014/main" id="{669EF202-4AC3-7342-97B7-B78096CE4B8C}"/>
                </a:ext>
              </a:extLst>
            </p:cNvPr>
            <p:cNvSpPr/>
            <p:nvPr/>
          </p:nvSpPr>
          <p:spPr>
            <a:xfrm>
              <a:off x="3003099" y="2550724"/>
              <a:ext cx="1292" cy="1396"/>
            </a:xfrm>
            <a:custGeom>
              <a:avLst/>
              <a:gdLst>
                <a:gd name="connsiteX0" fmla="*/ 0 w 1292"/>
                <a:gd name="connsiteY0" fmla="*/ 0 h 1396"/>
                <a:gd name="connsiteX1" fmla="*/ 1292 w 1292"/>
                <a:gd name="connsiteY1" fmla="*/ 731 h 1396"/>
                <a:gd name="connsiteX2" fmla="*/ 0 w 1292"/>
                <a:gd name="connsiteY2" fmla="*/ 0 h 1396"/>
                <a:gd name="connsiteX3" fmla="*/ 0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0" y="0"/>
                  </a:moveTo>
                  <a:cubicBezTo>
                    <a:pt x="451" y="246"/>
                    <a:pt x="1326" y="589"/>
                    <a:pt x="1292" y="731"/>
                  </a:cubicBezTo>
                  <a:cubicBezTo>
                    <a:pt x="1057" y="1823"/>
                    <a:pt x="549" y="1566"/>
                    <a:pt x="0" y="0"/>
                  </a:cubicBezTo>
                  <a:lnTo>
                    <a:pt x="0" y="0"/>
                  </a:lnTo>
                  <a:close/>
                </a:path>
              </a:pathLst>
            </a:custGeom>
            <a:grpFill/>
            <a:ln w="5715" cap="flat">
              <a:noFill/>
              <a:prstDash val="solid"/>
              <a:miter/>
            </a:ln>
          </p:spPr>
          <p:txBody>
            <a:bodyPr rtlCol="0" anchor="ctr"/>
            <a:lstStyle/>
            <a:p>
              <a:endParaRPr lang="zh-CN" altLang="en-US"/>
            </a:p>
          </p:txBody>
        </p:sp>
        <p:sp>
          <p:nvSpPr>
            <p:cNvPr id="730" name="任意多边形: 形状 729">
              <a:extLst>
                <a:ext uri="{FF2B5EF4-FFF2-40B4-BE49-F238E27FC236}">
                  <a16:creationId xmlns:a16="http://schemas.microsoft.com/office/drawing/2014/main" id="{7E251AB6-DF3E-4AC7-94ED-E098FCFCEBEA}"/>
                </a:ext>
              </a:extLst>
            </p:cNvPr>
            <p:cNvSpPr/>
            <p:nvPr/>
          </p:nvSpPr>
          <p:spPr>
            <a:xfrm>
              <a:off x="2960368" y="2545755"/>
              <a:ext cx="3274" cy="1688"/>
            </a:xfrm>
            <a:custGeom>
              <a:avLst/>
              <a:gdLst>
                <a:gd name="connsiteX0" fmla="*/ 0 w 3274"/>
                <a:gd name="connsiteY0" fmla="*/ 1672 h 1688"/>
                <a:gd name="connsiteX1" fmla="*/ 3275 w 3274"/>
                <a:gd name="connsiteY1" fmla="*/ 1689 h 1688"/>
                <a:gd name="connsiteX2" fmla="*/ 0 w 3274"/>
                <a:gd name="connsiteY2" fmla="*/ 1672 h 1688"/>
              </a:gdLst>
              <a:ahLst/>
              <a:cxnLst>
                <a:cxn ang="0">
                  <a:pos x="connsiteX0" y="connsiteY0"/>
                </a:cxn>
                <a:cxn ang="0">
                  <a:pos x="connsiteX1" y="connsiteY1"/>
                </a:cxn>
                <a:cxn ang="0">
                  <a:pos x="connsiteX2" y="connsiteY2"/>
                </a:cxn>
              </a:cxnLst>
              <a:rect l="l" t="t" r="r" b="b"/>
              <a:pathLst>
                <a:path w="3274" h="1688">
                  <a:moveTo>
                    <a:pt x="0" y="1672"/>
                  </a:moveTo>
                  <a:cubicBezTo>
                    <a:pt x="1103" y="-591"/>
                    <a:pt x="2195" y="-528"/>
                    <a:pt x="3275" y="1689"/>
                  </a:cubicBezTo>
                  <a:cubicBezTo>
                    <a:pt x="2183" y="1683"/>
                    <a:pt x="1086" y="1677"/>
                    <a:pt x="0" y="1672"/>
                  </a:cubicBezTo>
                  <a:close/>
                </a:path>
              </a:pathLst>
            </a:custGeom>
            <a:grpFill/>
            <a:ln w="5715" cap="flat">
              <a:noFill/>
              <a:prstDash val="solid"/>
              <a:miter/>
            </a:ln>
          </p:spPr>
          <p:txBody>
            <a:bodyPr rtlCol="0" anchor="ctr"/>
            <a:lstStyle/>
            <a:p>
              <a:endParaRPr lang="zh-CN" altLang="en-US"/>
            </a:p>
          </p:txBody>
        </p:sp>
        <p:sp>
          <p:nvSpPr>
            <p:cNvPr id="731" name="任意多边形: 形状 730">
              <a:extLst>
                <a:ext uri="{FF2B5EF4-FFF2-40B4-BE49-F238E27FC236}">
                  <a16:creationId xmlns:a16="http://schemas.microsoft.com/office/drawing/2014/main" id="{4C0941E2-8AC8-C1C4-478D-2F801B33DD71}"/>
                </a:ext>
              </a:extLst>
            </p:cNvPr>
            <p:cNvSpPr/>
            <p:nvPr/>
          </p:nvSpPr>
          <p:spPr>
            <a:xfrm>
              <a:off x="3236294" y="1895592"/>
              <a:ext cx="516647" cy="513464"/>
            </a:xfrm>
            <a:custGeom>
              <a:avLst/>
              <a:gdLst>
                <a:gd name="connsiteX0" fmla="*/ 92366 w 516647"/>
                <a:gd name="connsiteY0" fmla="*/ 438025 h 513464"/>
                <a:gd name="connsiteX1" fmla="*/ 95681 w 516647"/>
                <a:gd name="connsiteY1" fmla="*/ 438013 h 513464"/>
                <a:gd name="connsiteX2" fmla="*/ 106545 w 516647"/>
                <a:gd name="connsiteY2" fmla="*/ 417548 h 513464"/>
                <a:gd name="connsiteX3" fmla="*/ 153105 w 516647"/>
                <a:gd name="connsiteY3" fmla="*/ 401912 h 513464"/>
                <a:gd name="connsiteX4" fmla="*/ 131965 w 516647"/>
                <a:gd name="connsiteY4" fmla="*/ 401878 h 513464"/>
                <a:gd name="connsiteX5" fmla="*/ 107288 w 516647"/>
                <a:gd name="connsiteY5" fmla="*/ 401878 h 513464"/>
                <a:gd name="connsiteX6" fmla="*/ 123730 w 516647"/>
                <a:gd name="connsiteY6" fmla="*/ 385207 h 513464"/>
                <a:gd name="connsiteX7" fmla="*/ 140658 w 516647"/>
                <a:gd name="connsiteY7" fmla="*/ 368411 h 513464"/>
                <a:gd name="connsiteX8" fmla="*/ 161626 w 516647"/>
                <a:gd name="connsiteY8" fmla="*/ 357421 h 513464"/>
                <a:gd name="connsiteX9" fmla="*/ 177194 w 516647"/>
                <a:gd name="connsiteY9" fmla="*/ 356009 h 513464"/>
                <a:gd name="connsiteX10" fmla="*/ 184937 w 516647"/>
                <a:gd name="connsiteY10" fmla="*/ 353157 h 513464"/>
                <a:gd name="connsiteX11" fmla="*/ 181880 w 516647"/>
                <a:gd name="connsiteY11" fmla="*/ 346808 h 513464"/>
                <a:gd name="connsiteX12" fmla="*/ 166958 w 516647"/>
                <a:gd name="connsiteY12" fmla="*/ 346528 h 513464"/>
                <a:gd name="connsiteX13" fmla="*/ 152819 w 516647"/>
                <a:gd name="connsiteY13" fmla="*/ 346602 h 513464"/>
                <a:gd name="connsiteX14" fmla="*/ 152082 w 516647"/>
                <a:gd name="connsiteY14" fmla="*/ 339767 h 513464"/>
                <a:gd name="connsiteX15" fmla="*/ 163363 w 516647"/>
                <a:gd name="connsiteY15" fmla="*/ 330372 h 513464"/>
                <a:gd name="connsiteX16" fmla="*/ 175668 w 516647"/>
                <a:gd name="connsiteY16" fmla="*/ 321628 h 513464"/>
                <a:gd name="connsiteX17" fmla="*/ 186921 w 516647"/>
                <a:gd name="connsiteY17" fmla="*/ 298665 h 513464"/>
                <a:gd name="connsiteX18" fmla="*/ 162232 w 516647"/>
                <a:gd name="connsiteY18" fmla="*/ 292064 h 513464"/>
                <a:gd name="connsiteX19" fmla="*/ 160031 w 516647"/>
                <a:gd name="connsiteY19" fmla="*/ 288155 h 513464"/>
                <a:gd name="connsiteX20" fmla="*/ 180966 w 516647"/>
                <a:gd name="connsiteY20" fmla="*/ 278959 h 513464"/>
                <a:gd name="connsiteX21" fmla="*/ 209592 w 516647"/>
                <a:gd name="connsiteY21" fmla="*/ 278096 h 513464"/>
                <a:gd name="connsiteX22" fmla="*/ 195516 w 516647"/>
                <a:gd name="connsiteY22" fmla="*/ 275033 h 513464"/>
                <a:gd name="connsiteX23" fmla="*/ 211466 w 516647"/>
                <a:gd name="connsiteY23" fmla="*/ 258403 h 513464"/>
                <a:gd name="connsiteX24" fmla="*/ 209598 w 516647"/>
                <a:gd name="connsiteY24" fmla="*/ 255516 h 513464"/>
                <a:gd name="connsiteX25" fmla="*/ 228537 w 516647"/>
                <a:gd name="connsiteY25" fmla="*/ 232942 h 513464"/>
                <a:gd name="connsiteX26" fmla="*/ 238881 w 516647"/>
                <a:gd name="connsiteY26" fmla="*/ 246092 h 513464"/>
                <a:gd name="connsiteX27" fmla="*/ 250740 w 516647"/>
                <a:gd name="connsiteY27" fmla="*/ 235022 h 513464"/>
                <a:gd name="connsiteX28" fmla="*/ 259267 w 516647"/>
                <a:gd name="connsiteY28" fmla="*/ 220266 h 513464"/>
                <a:gd name="connsiteX29" fmla="*/ 263827 w 516647"/>
                <a:gd name="connsiteY29" fmla="*/ 210168 h 513464"/>
                <a:gd name="connsiteX30" fmla="*/ 249814 w 516647"/>
                <a:gd name="connsiteY30" fmla="*/ 205082 h 513464"/>
                <a:gd name="connsiteX31" fmla="*/ 240847 w 516647"/>
                <a:gd name="connsiteY31" fmla="*/ 217638 h 513464"/>
                <a:gd name="connsiteX32" fmla="*/ 236892 w 516647"/>
                <a:gd name="connsiteY32" fmla="*/ 227593 h 513464"/>
                <a:gd name="connsiteX33" fmla="*/ 228131 w 516647"/>
                <a:gd name="connsiteY33" fmla="*/ 225724 h 513464"/>
                <a:gd name="connsiteX34" fmla="*/ 215427 w 516647"/>
                <a:gd name="connsiteY34" fmla="*/ 210968 h 513464"/>
                <a:gd name="connsiteX35" fmla="*/ 220330 w 516647"/>
                <a:gd name="connsiteY35" fmla="*/ 199927 h 513464"/>
                <a:gd name="connsiteX36" fmla="*/ 215158 w 516647"/>
                <a:gd name="connsiteY36" fmla="*/ 202150 h 513464"/>
                <a:gd name="connsiteX37" fmla="*/ 196699 w 516647"/>
                <a:gd name="connsiteY37" fmla="*/ 219403 h 513464"/>
                <a:gd name="connsiteX38" fmla="*/ 192693 w 516647"/>
                <a:gd name="connsiteY38" fmla="*/ 228730 h 513464"/>
                <a:gd name="connsiteX39" fmla="*/ 186252 w 516647"/>
                <a:gd name="connsiteY39" fmla="*/ 243132 h 513464"/>
                <a:gd name="connsiteX40" fmla="*/ 174216 w 516647"/>
                <a:gd name="connsiteY40" fmla="*/ 231051 h 513464"/>
                <a:gd name="connsiteX41" fmla="*/ 172290 w 516647"/>
                <a:gd name="connsiteY41" fmla="*/ 228450 h 513464"/>
                <a:gd name="connsiteX42" fmla="*/ 171159 w 516647"/>
                <a:gd name="connsiteY42" fmla="*/ 224564 h 513464"/>
                <a:gd name="connsiteX43" fmla="*/ 174690 w 516647"/>
                <a:gd name="connsiteY43" fmla="*/ 221901 h 513464"/>
                <a:gd name="connsiteX44" fmla="*/ 172187 w 516647"/>
                <a:gd name="connsiteY44" fmla="*/ 223627 h 513464"/>
                <a:gd name="connsiteX45" fmla="*/ 173073 w 516647"/>
                <a:gd name="connsiteY45" fmla="*/ 230633 h 513464"/>
                <a:gd name="connsiteX46" fmla="*/ 154534 w 516647"/>
                <a:gd name="connsiteY46" fmla="*/ 256145 h 513464"/>
                <a:gd name="connsiteX47" fmla="*/ 142166 w 516647"/>
                <a:gd name="connsiteY47" fmla="*/ 260586 h 513464"/>
                <a:gd name="connsiteX48" fmla="*/ 139852 w 516647"/>
                <a:gd name="connsiteY48" fmla="*/ 247304 h 513464"/>
                <a:gd name="connsiteX49" fmla="*/ 144384 w 516647"/>
                <a:gd name="connsiteY49" fmla="*/ 236926 h 513464"/>
                <a:gd name="connsiteX50" fmla="*/ 165592 w 516647"/>
                <a:gd name="connsiteY50" fmla="*/ 213145 h 513464"/>
                <a:gd name="connsiteX51" fmla="*/ 188789 w 516647"/>
                <a:gd name="connsiteY51" fmla="*/ 200252 h 513464"/>
                <a:gd name="connsiteX52" fmla="*/ 167044 w 516647"/>
                <a:gd name="connsiteY52" fmla="*/ 201287 h 513464"/>
                <a:gd name="connsiteX53" fmla="*/ 159837 w 516647"/>
                <a:gd name="connsiteY53" fmla="*/ 180901 h 513464"/>
                <a:gd name="connsiteX54" fmla="*/ 154619 w 516647"/>
                <a:gd name="connsiteY54" fmla="*/ 194017 h 513464"/>
                <a:gd name="connsiteX55" fmla="*/ 138960 w 516647"/>
                <a:gd name="connsiteY55" fmla="*/ 204819 h 513464"/>
                <a:gd name="connsiteX56" fmla="*/ 134234 w 516647"/>
                <a:gd name="connsiteY56" fmla="*/ 211168 h 513464"/>
                <a:gd name="connsiteX57" fmla="*/ 115443 w 516647"/>
                <a:gd name="connsiteY57" fmla="*/ 211088 h 513464"/>
                <a:gd name="connsiteX58" fmla="*/ 120409 w 516647"/>
                <a:gd name="connsiteY58" fmla="*/ 203539 h 513464"/>
                <a:gd name="connsiteX59" fmla="*/ 114711 w 516647"/>
                <a:gd name="connsiteY59" fmla="*/ 203813 h 513464"/>
                <a:gd name="connsiteX60" fmla="*/ 104493 w 516647"/>
                <a:gd name="connsiteY60" fmla="*/ 200572 h 513464"/>
                <a:gd name="connsiteX61" fmla="*/ 98978 w 516647"/>
                <a:gd name="connsiteY61" fmla="*/ 197909 h 513464"/>
                <a:gd name="connsiteX62" fmla="*/ 98972 w 516647"/>
                <a:gd name="connsiteY62" fmla="*/ 197909 h 513464"/>
                <a:gd name="connsiteX63" fmla="*/ 82742 w 516647"/>
                <a:gd name="connsiteY63" fmla="*/ 192480 h 513464"/>
                <a:gd name="connsiteX64" fmla="*/ 77421 w 516647"/>
                <a:gd name="connsiteY64" fmla="*/ 191566 h 513464"/>
                <a:gd name="connsiteX65" fmla="*/ 66317 w 516647"/>
                <a:gd name="connsiteY65" fmla="*/ 185228 h 513464"/>
                <a:gd name="connsiteX66" fmla="*/ 55070 w 516647"/>
                <a:gd name="connsiteY66" fmla="*/ 185879 h 513464"/>
                <a:gd name="connsiteX67" fmla="*/ 46063 w 516647"/>
                <a:gd name="connsiteY67" fmla="*/ 189188 h 513464"/>
                <a:gd name="connsiteX68" fmla="*/ 7744 w 516647"/>
                <a:gd name="connsiteY68" fmla="*/ 214134 h 513464"/>
                <a:gd name="connsiteX69" fmla="*/ 0 w 516647"/>
                <a:gd name="connsiteY69" fmla="*/ 216712 h 513464"/>
                <a:gd name="connsiteX70" fmla="*/ 19357 w 516647"/>
                <a:gd name="connsiteY70" fmla="*/ 178844 h 513464"/>
                <a:gd name="connsiteX71" fmla="*/ 21934 w 516647"/>
                <a:gd name="connsiteY71" fmla="*/ 181993 h 513464"/>
                <a:gd name="connsiteX72" fmla="*/ 20431 w 516647"/>
                <a:gd name="connsiteY72" fmla="*/ 190240 h 513464"/>
                <a:gd name="connsiteX73" fmla="*/ 27072 w 516647"/>
                <a:gd name="connsiteY73" fmla="*/ 185502 h 513464"/>
                <a:gd name="connsiteX74" fmla="*/ 48949 w 516647"/>
                <a:gd name="connsiteY74" fmla="*/ 167580 h 513464"/>
                <a:gd name="connsiteX75" fmla="*/ 52035 w 516647"/>
                <a:gd name="connsiteY75" fmla="*/ 157047 h 513464"/>
                <a:gd name="connsiteX76" fmla="*/ 52367 w 516647"/>
                <a:gd name="connsiteY76" fmla="*/ 151383 h 513464"/>
                <a:gd name="connsiteX77" fmla="*/ 60528 w 516647"/>
                <a:gd name="connsiteY77" fmla="*/ 143891 h 513464"/>
                <a:gd name="connsiteX78" fmla="*/ 52932 w 516647"/>
                <a:gd name="connsiteY78" fmla="*/ 141994 h 513464"/>
                <a:gd name="connsiteX79" fmla="*/ 52938 w 516647"/>
                <a:gd name="connsiteY79" fmla="*/ 141994 h 513464"/>
                <a:gd name="connsiteX80" fmla="*/ 72666 w 516647"/>
                <a:gd name="connsiteY80" fmla="*/ 125546 h 513464"/>
                <a:gd name="connsiteX81" fmla="*/ 72661 w 516647"/>
                <a:gd name="connsiteY81" fmla="*/ 125546 h 513464"/>
                <a:gd name="connsiteX82" fmla="*/ 78610 w 516647"/>
                <a:gd name="connsiteY82" fmla="*/ 125529 h 513464"/>
                <a:gd name="connsiteX83" fmla="*/ 82507 w 516647"/>
                <a:gd name="connsiteY83" fmla="*/ 118951 h 513464"/>
                <a:gd name="connsiteX84" fmla="*/ 84811 w 516647"/>
                <a:gd name="connsiteY84" fmla="*/ 119094 h 513464"/>
                <a:gd name="connsiteX85" fmla="*/ 103784 w 516647"/>
                <a:gd name="connsiteY85" fmla="*/ 119254 h 513464"/>
                <a:gd name="connsiteX86" fmla="*/ 117912 w 516647"/>
                <a:gd name="connsiteY86" fmla="*/ 115036 h 513464"/>
                <a:gd name="connsiteX87" fmla="*/ 118826 w 516647"/>
                <a:gd name="connsiteY87" fmla="*/ 118391 h 513464"/>
                <a:gd name="connsiteX88" fmla="*/ 120592 w 516647"/>
                <a:gd name="connsiteY88" fmla="*/ 115470 h 513464"/>
                <a:gd name="connsiteX89" fmla="*/ 127290 w 516647"/>
                <a:gd name="connsiteY89" fmla="*/ 84215 h 513464"/>
                <a:gd name="connsiteX90" fmla="*/ 119706 w 516647"/>
                <a:gd name="connsiteY90" fmla="*/ 84707 h 513464"/>
                <a:gd name="connsiteX91" fmla="*/ 118706 w 516647"/>
                <a:gd name="connsiteY91" fmla="*/ 85541 h 513464"/>
                <a:gd name="connsiteX92" fmla="*/ 120072 w 516647"/>
                <a:gd name="connsiteY92" fmla="*/ 84329 h 513464"/>
                <a:gd name="connsiteX93" fmla="*/ 126770 w 516647"/>
                <a:gd name="connsiteY93" fmla="*/ 83884 h 513464"/>
                <a:gd name="connsiteX94" fmla="*/ 121461 w 516647"/>
                <a:gd name="connsiteY94" fmla="*/ 97594 h 513464"/>
                <a:gd name="connsiteX95" fmla="*/ 92389 w 516647"/>
                <a:gd name="connsiteY95" fmla="*/ 103589 h 513464"/>
                <a:gd name="connsiteX96" fmla="*/ 99978 w 516647"/>
                <a:gd name="connsiteY96" fmla="*/ 88747 h 513464"/>
                <a:gd name="connsiteX97" fmla="*/ 99390 w 516647"/>
                <a:gd name="connsiteY97" fmla="*/ 89461 h 513464"/>
                <a:gd name="connsiteX98" fmla="*/ 98647 w 516647"/>
                <a:gd name="connsiteY98" fmla="*/ 90770 h 513464"/>
                <a:gd name="connsiteX99" fmla="*/ 86651 w 516647"/>
                <a:gd name="connsiteY99" fmla="*/ 82346 h 513464"/>
                <a:gd name="connsiteX100" fmla="*/ 88171 w 516647"/>
                <a:gd name="connsiteY100" fmla="*/ 76191 h 513464"/>
                <a:gd name="connsiteX101" fmla="*/ 95469 w 516647"/>
                <a:gd name="connsiteY101" fmla="*/ 74545 h 513464"/>
                <a:gd name="connsiteX102" fmla="*/ 94475 w 516647"/>
                <a:gd name="connsiteY102" fmla="*/ 70991 h 513464"/>
                <a:gd name="connsiteX103" fmla="*/ 118135 w 516647"/>
                <a:gd name="connsiteY103" fmla="*/ 61886 h 513464"/>
                <a:gd name="connsiteX104" fmla="*/ 122467 w 516647"/>
                <a:gd name="connsiteY104" fmla="*/ 65830 h 513464"/>
                <a:gd name="connsiteX105" fmla="*/ 122472 w 516647"/>
                <a:gd name="connsiteY105" fmla="*/ 65178 h 513464"/>
                <a:gd name="connsiteX106" fmla="*/ 118626 w 516647"/>
                <a:gd name="connsiteY106" fmla="*/ 62921 h 513464"/>
                <a:gd name="connsiteX107" fmla="*/ 133628 w 516647"/>
                <a:gd name="connsiteY107" fmla="*/ 44741 h 513464"/>
                <a:gd name="connsiteX108" fmla="*/ 136211 w 516647"/>
                <a:gd name="connsiteY108" fmla="*/ 47776 h 513464"/>
                <a:gd name="connsiteX109" fmla="*/ 140800 w 516647"/>
                <a:gd name="connsiteY109" fmla="*/ 51708 h 513464"/>
                <a:gd name="connsiteX110" fmla="*/ 148161 w 516647"/>
                <a:gd name="connsiteY110" fmla="*/ 48102 h 513464"/>
                <a:gd name="connsiteX111" fmla="*/ 152562 w 516647"/>
                <a:gd name="connsiteY111" fmla="*/ 47645 h 513464"/>
                <a:gd name="connsiteX112" fmla="*/ 162609 w 516647"/>
                <a:gd name="connsiteY112" fmla="*/ 67550 h 513464"/>
                <a:gd name="connsiteX113" fmla="*/ 149882 w 516647"/>
                <a:gd name="connsiteY113" fmla="*/ 90862 h 513464"/>
                <a:gd name="connsiteX114" fmla="*/ 151345 w 516647"/>
                <a:gd name="connsiteY114" fmla="*/ 103509 h 513464"/>
                <a:gd name="connsiteX115" fmla="*/ 162043 w 516647"/>
                <a:gd name="connsiteY115" fmla="*/ 119036 h 513464"/>
                <a:gd name="connsiteX116" fmla="*/ 179531 w 516647"/>
                <a:gd name="connsiteY116" fmla="*/ 115693 h 513464"/>
                <a:gd name="connsiteX117" fmla="*/ 188806 w 516647"/>
                <a:gd name="connsiteY117" fmla="*/ 119991 h 513464"/>
                <a:gd name="connsiteX118" fmla="*/ 186052 w 516647"/>
                <a:gd name="connsiteY118" fmla="*/ 128718 h 513464"/>
                <a:gd name="connsiteX119" fmla="*/ 174810 w 516647"/>
                <a:gd name="connsiteY119" fmla="*/ 134913 h 513464"/>
                <a:gd name="connsiteX120" fmla="*/ 159311 w 516647"/>
                <a:gd name="connsiteY120" fmla="*/ 154852 h 513464"/>
                <a:gd name="connsiteX121" fmla="*/ 176228 w 516647"/>
                <a:gd name="connsiteY121" fmla="*/ 171975 h 513464"/>
                <a:gd name="connsiteX122" fmla="*/ 196573 w 516647"/>
                <a:gd name="connsiteY122" fmla="*/ 176987 h 513464"/>
                <a:gd name="connsiteX123" fmla="*/ 206026 w 516647"/>
                <a:gd name="connsiteY123" fmla="*/ 160945 h 513464"/>
                <a:gd name="connsiteX124" fmla="*/ 215181 w 516647"/>
                <a:gd name="connsiteY124" fmla="*/ 149480 h 513464"/>
                <a:gd name="connsiteX125" fmla="*/ 219422 w 516647"/>
                <a:gd name="connsiteY125" fmla="*/ 151378 h 513464"/>
                <a:gd name="connsiteX126" fmla="*/ 232738 w 516647"/>
                <a:gd name="connsiteY126" fmla="*/ 171277 h 513464"/>
                <a:gd name="connsiteX127" fmla="*/ 216656 w 516647"/>
                <a:gd name="connsiteY127" fmla="*/ 184942 h 513464"/>
                <a:gd name="connsiteX128" fmla="*/ 229126 w 516647"/>
                <a:gd name="connsiteY128" fmla="*/ 184222 h 513464"/>
                <a:gd name="connsiteX129" fmla="*/ 299597 w 516647"/>
                <a:gd name="connsiteY129" fmla="*/ 172015 h 513464"/>
                <a:gd name="connsiteX130" fmla="*/ 302604 w 516647"/>
                <a:gd name="connsiteY130" fmla="*/ 173260 h 513464"/>
                <a:gd name="connsiteX131" fmla="*/ 302386 w 516647"/>
                <a:gd name="connsiteY131" fmla="*/ 171980 h 513464"/>
                <a:gd name="connsiteX132" fmla="*/ 308153 w 516647"/>
                <a:gd name="connsiteY132" fmla="*/ 166271 h 513464"/>
                <a:gd name="connsiteX133" fmla="*/ 312159 w 516647"/>
                <a:gd name="connsiteY133" fmla="*/ 164248 h 513464"/>
                <a:gd name="connsiteX134" fmla="*/ 316897 w 516647"/>
                <a:gd name="connsiteY134" fmla="*/ 164037 h 513464"/>
                <a:gd name="connsiteX135" fmla="*/ 315988 w 516647"/>
                <a:gd name="connsiteY135" fmla="*/ 163271 h 513464"/>
                <a:gd name="connsiteX136" fmla="*/ 293288 w 516647"/>
                <a:gd name="connsiteY136" fmla="*/ 144131 h 513464"/>
                <a:gd name="connsiteX137" fmla="*/ 297374 w 516647"/>
                <a:gd name="connsiteY137" fmla="*/ 138359 h 513464"/>
                <a:gd name="connsiteX138" fmla="*/ 313936 w 516647"/>
                <a:gd name="connsiteY138" fmla="*/ 131410 h 513464"/>
                <a:gd name="connsiteX139" fmla="*/ 325766 w 516647"/>
                <a:gd name="connsiteY139" fmla="*/ 114659 h 513464"/>
                <a:gd name="connsiteX140" fmla="*/ 336928 w 516647"/>
                <a:gd name="connsiteY140" fmla="*/ 94885 h 513464"/>
                <a:gd name="connsiteX141" fmla="*/ 346386 w 516647"/>
                <a:gd name="connsiteY141" fmla="*/ 92279 h 513464"/>
                <a:gd name="connsiteX142" fmla="*/ 370046 w 516647"/>
                <a:gd name="connsiteY142" fmla="*/ 96674 h 513464"/>
                <a:gd name="connsiteX143" fmla="*/ 351010 w 516647"/>
                <a:gd name="connsiteY143" fmla="*/ 124500 h 513464"/>
                <a:gd name="connsiteX144" fmla="*/ 346323 w 516647"/>
                <a:gd name="connsiteY144" fmla="*/ 125860 h 513464"/>
                <a:gd name="connsiteX145" fmla="*/ 343586 w 516647"/>
                <a:gd name="connsiteY145" fmla="*/ 128261 h 513464"/>
                <a:gd name="connsiteX146" fmla="*/ 352238 w 516647"/>
                <a:gd name="connsiteY146" fmla="*/ 136364 h 513464"/>
                <a:gd name="connsiteX147" fmla="*/ 356822 w 516647"/>
                <a:gd name="connsiteY147" fmla="*/ 146314 h 513464"/>
                <a:gd name="connsiteX148" fmla="*/ 357610 w 516647"/>
                <a:gd name="connsiteY148" fmla="*/ 141925 h 513464"/>
                <a:gd name="connsiteX149" fmla="*/ 375790 w 516647"/>
                <a:gd name="connsiteY149" fmla="*/ 125134 h 513464"/>
                <a:gd name="connsiteX150" fmla="*/ 370423 w 516647"/>
                <a:gd name="connsiteY150" fmla="*/ 106195 h 513464"/>
                <a:gd name="connsiteX151" fmla="*/ 383859 w 516647"/>
                <a:gd name="connsiteY151" fmla="*/ 89244 h 513464"/>
                <a:gd name="connsiteX152" fmla="*/ 389649 w 516647"/>
                <a:gd name="connsiteY152" fmla="*/ 82352 h 513464"/>
                <a:gd name="connsiteX153" fmla="*/ 374584 w 516647"/>
                <a:gd name="connsiteY153" fmla="*/ 81323 h 513464"/>
                <a:gd name="connsiteX154" fmla="*/ 370544 w 516647"/>
                <a:gd name="connsiteY154" fmla="*/ 82998 h 513464"/>
                <a:gd name="connsiteX155" fmla="*/ 358931 w 516647"/>
                <a:gd name="connsiteY155" fmla="*/ 81809 h 513464"/>
                <a:gd name="connsiteX156" fmla="*/ 365526 w 516647"/>
                <a:gd name="connsiteY156" fmla="*/ 67967 h 513464"/>
                <a:gd name="connsiteX157" fmla="*/ 373824 w 516647"/>
                <a:gd name="connsiteY157" fmla="*/ 50217 h 513464"/>
                <a:gd name="connsiteX158" fmla="*/ 370864 w 516647"/>
                <a:gd name="connsiteY158" fmla="*/ 46885 h 513464"/>
                <a:gd name="connsiteX159" fmla="*/ 373030 w 516647"/>
                <a:gd name="connsiteY159" fmla="*/ 34375 h 513464"/>
                <a:gd name="connsiteX160" fmla="*/ 308107 w 516647"/>
                <a:gd name="connsiteY160" fmla="*/ 70842 h 513464"/>
                <a:gd name="connsiteX161" fmla="*/ 322583 w 516647"/>
                <a:gd name="connsiteY161" fmla="*/ 76088 h 513464"/>
                <a:gd name="connsiteX162" fmla="*/ 313405 w 516647"/>
                <a:gd name="connsiteY162" fmla="*/ 87444 h 513464"/>
                <a:gd name="connsiteX163" fmla="*/ 297740 w 516647"/>
                <a:gd name="connsiteY163" fmla="*/ 97102 h 513464"/>
                <a:gd name="connsiteX164" fmla="*/ 296809 w 516647"/>
                <a:gd name="connsiteY164" fmla="*/ 97943 h 513464"/>
                <a:gd name="connsiteX165" fmla="*/ 297877 w 516647"/>
                <a:gd name="connsiteY165" fmla="*/ 97039 h 513464"/>
                <a:gd name="connsiteX166" fmla="*/ 309267 w 516647"/>
                <a:gd name="connsiteY166" fmla="*/ 89633 h 513464"/>
                <a:gd name="connsiteX167" fmla="*/ 322498 w 516647"/>
                <a:gd name="connsiteY167" fmla="*/ 90096 h 513464"/>
                <a:gd name="connsiteX168" fmla="*/ 315057 w 516647"/>
                <a:gd name="connsiteY168" fmla="*/ 101669 h 513464"/>
                <a:gd name="connsiteX169" fmla="*/ 277801 w 516647"/>
                <a:gd name="connsiteY169" fmla="*/ 117311 h 513464"/>
                <a:gd name="connsiteX170" fmla="*/ 277040 w 516647"/>
                <a:gd name="connsiteY170" fmla="*/ 118071 h 513464"/>
                <a:gd name="connsiteX171" fmla="*/ 278183 w 516647"/>
                <a:gd name="connsiteY171" fmla="*/ 117676 h 513464"/>
                <a:gd name="connsiteX172" fmla="*/ 268588 w 516647"/>
                <a:gd name="connsiteY172" fmla="*/ 136004 h 513464"/>
                <a:gd name="connsiteX173" fmla="*/ 264159 w 516647"/>
                <a:gd name="connsiteY173" fmla="*/ 135227 h 513464"/>
                <a:gd name="connsiteX174" fmla="*/ 248208 w 516647"/>
                <a:gd name="connsiteY174" fmla="*/ 126797 h 513464"/>
                <a:gd name="connsiteX175" fmla="*/ 240139 w 516647"/>
                <a:gd name="connsiteY175" fmla="*/ 127386 h 513464"/>
                <a:gd name="connsiteX176" fmla="*/ 226605 w 516647"/>
                <a:gd name="connsiteY176" fmla="*/ 126946 h 513464"/>
                <a:gd name="connsiteX177" fmla="*/ 234401 w 516647"/>
                <a:gd name="connsiteY177" fmla="*/ 114293 h 513464"/>
                <a:gd name="connsiteX178" fmla="*/ 248608 w 516647"/>
                <a:gd name="connsiteY178" fmla="*/ 111013 h 513464"/>
                <a:gd name="connsiteX179" fmla="*/ 281761 w 516647"/>
                <a:gd name="connsiteY179" fmla="*/ 86907 h 513464"/>
                <a:gd name="connsiteX180" fmla="*/ 288362 w 516647"/>
                <a:gd name="connsiteY180" fmla="*/ 86730 h 513464"/>
                <a:gd name="connsiteX181" fmla="*/ 290779 w 516647"/>
                <a:gd name="connsiteY181" fmla="*/ 84981 h 513464"/>
                <a:gd name="connsiteX182" fmla="*/ 292111 w 516647"/>
                <a:gd name="connsiteY182" fmla="*/ 85632 h 513464"/>
                <a:gd name="connsiteX183" fmla="*/ 290991 w 516647"/>
                <a:gd name="connsiteY183" fmla="*/ 84626 h 513464"/>
                <a:gd name="connsiteX184" fmla="*/ 286590 w 516647"/>
                <a:gd name="connsiteY184" fmla="*/ 86267 h 513464"/>
                <a:gd name="connsiteX185" fmla="*/ 283813 w 516647"/>
                <a:gd name="connsiteY185" fmla="*/ 83323 h 513464"/>
                <a:gd name="connsiteX186" fmla="*/ 291328 w 516647"/>
                <a:gd name="connsiteY186" fmla="*/ 52897 h 513464"/>
                <a:gd name="connsiteX187" fmla="*/ 304330 w 516647"/>
                <a:gd name="connsiteY187" fmla="*/ 40564 h 513464"/>
                <a:gd name="connsiteX188" fmla="*/ 314948 w 516647"/>
                <a:gd name="connsiteY188" fmla="*/ 33060 h 513464"/>
                <a:gd name="connsiteX189" fmla="*/ 317571 w 516647"/>
                <a:gd name="connsiteY189" fmla="*/ 49468 h 513464"/>
                <a:gd name="connsiteX190" fmla="*/ 324692 w 516647"/>
                <a:gd name="connsiteY190" fmla="*/ 42993 h 513464"/>
                <a:gd name="connsiteX191" fmla="*/ 337059 w 516647"/>
                <a:gd name="connsiteY191" fmla="*/ 24367 h 513464"/>
                <a:gd name="connsiteX192" fmla="*/ 350324 w 516647"/>
                <a:gd name="connsiteY192" fmla="*/ 7931 h 513464"/>
                <a:gd name="connsiteX193" fmla="*/ 352958 w 516647"/>
                <a:gd name="connsiteY193" fmla="*/ 6885 h 513464"/>
                <a:gd name="connsiteX194" fmla="*/ 354307 w 516647"/>
                <a:gd name="connsiteY194" fmla="*/ 6388 h 513464"/>
                <a:gd name="connsiteX195" fmla="*/ 353770 w 516647"/>
                <a:gd name="connsiteY195" fmla="*/ 5965 h 513464"/>
                <a:gd name="connsiteX196" fmla="*/ 350221 w 516647"/>
                <a:gd name="connsiteY196" fmla="*/ 5520 h 513464"/>
                <a:gd name="connsiteX197" fmla="*/ 348106 w 516647"/>
                <a:gd name="connsiteY197" fmla="*/ 2593 h 513464"/>
                <a:gd name="connsiteX198" fmla="*/ 352215 w 516647"/>
                <a:gd name="connsiteY198" fmla="*/ 542 h 513464"/>
                <a:gd name="connsiteX199" fmla="*/ 362120 w 516647"/>
                <a:gd name="connsiteY199" fmla="*/ 7154 h 513464"/>
                <a:gd name="connsiteX200" fmla="*/ 393312 w 516647"/>
                <a:gd name="connsiteY200" fmla="*/ 7834 h 513464"/>
                <a:gd name="connsiteX201" fmla="*/ 399970 w 516647"/>
                <a:gd name="connsiteY201" fmla="*/ 9589 h 513464"/>
                <a:gd name="connsiteX202" fmla="*/ 395158 w 516647"/>
                <a:gd name="connsiteY202" fmla="*/ 25368 h 513464"/>
                <a:gd name="connsiteX203" fmla="*/ 406885 w 516647"/>
                <a:gd name="connsiteY203" fmla="*/ 17824 h 513464"/>
                <a:gd name="connsiteX204" fmla="*/ 410588 w 516647"/>
                <a:gd name="connsiteY204" fmla="*/ 16567 h 513464"/>
                <a:gd name="connsiteX205" fmla="*/ 414120 w 516647"/>
                <a:gd name="connsiteY205" fmla="*/ 12589 h 513464"/>
                <a:gd name="connsiteX206" fmla="*/ 415029 w 516647"/>
                <a:gd name="connsiteY206" fmla="*/ 8617 h 513464"/>
                <a:gd name="connsiteX207" fmla="*/ 424585 w 516647"/>
                <a:gd name="connsiteY207" fmla="*/ 3828 h 513464"/>
                <a:gd name="connsiteX208" fmla="*/ 422899 w 516647"/>
                <a:gd name="connsiteY208" fmla="*/ 17910 h 513464"/>
                <a:gd name="connsiteX209" fmla="*/ 415709 w 516647"/>
                <a:gd name="connsiteY209" fmla="*/ 39095 h 513464"/>
                <a:gd name="connsiteX210" fmla="*/ 447679 w 516647"/>
                <a:gd name="connsiteY210" fmla="*/ 30288 h 513464"/>
                <a:gd name="connsiteX211" fmla="*/ 450919 w 516647"/>
                <a:gd name="connsiteY211" fmla="*/ 39970 h 513464"/>
                <a:gd name="connsiteX212" fmla="*/ 441484 w 516647"/>
                <a:gd name="connsiteY212" fmla="*/ 57115 h 513464"/>
                <a:gd name="connsiteX213" fmla="*/ 429191 w 516647"/>
                <a:gd name="connsiteY213" fmla="*/ 63675 h 513464"/>
                <a:gd name="connsiteX214" fmla="*/ 411389 w 516647"/>
                <a:gd name="connsiteY214" fmla="*/ 69076 h 513464"/>
                <a:gd name="connsiteX215" fmla="*/ 428436 w 516647"/>
                <a:gd name="connsiteY215" fmla="*/ 79432 h 513464"/>
                <a:gd name="connsiteX216" fmla="*/ 411771 w 516647"/>
                <a:gd name="connsiteY216" fmla="*/ 92810 h 513464"/>
                <a:gd name="connsiteX217" fmla="*/ 402833 w 516647"/>
                <a:gd name="connsiteY217" fmla="*/ 89650 h 513464"/>
                <a:gd name="connsiteX218" fmla="*/ 411337 w 516647"/>
                <a:gd name="connsiteY218" fmla="*/ 92588 h 513464"/>
                <a:gd name="connsiteX219" fmla="*/ 430025 w 516647"/>
                <a:gd name="connsiteY219" fmla="*/ 82055 h 513464"/>
                <a:gd name="connsiteX220" fmla="*/ 442787 w 516647"/>
                <a:gd name="connsiteY220" fmla="*/ 67019 h 513464"/>
                <a:gd name="connsiteX221" fmla="*/ 464344 w 516647"/>
                <a:gd name="connsiteY221" fmla="*/ 65858 h 513464"/>
                <a:gd name="connsiteX222" fmla="*/ 465732 w 516647"/>
                <a:gd name="connsiteY222" fmla="*/ 70053 h 513464"/>
                <a:gd name="connsiteX223" fmla="*/ 458703 w 516647"/>
                <a:gd name="connsiteY223" fmla="*/ 78391 h 513464"/>
                <a:gd name="connsiteX224" fmla="*/ 458646 w 516647"/>
                <a:gd name="connsiteY224" fmla="*/ 84038 h 513464"/>
                <a:gd name="connsiteX225" fmla="*/ 469156 w 516647"/>
                <a:gd name="connsiteY225" fmla="*/ 87084 h 513464"/>
                <a:gd name="connsiteX226" fmla="*/ 473528 w 516647"/>
                <a:gd name="connsiteY226" fmla="*/ 84415 h 513464"/>
                <a:gd name="connsiteX227" fmla="*/ 476328 w 516647"/>
                <a:gd name="connsiteY227" fmla="*/ 82403 h 513464"/>
                <a:gd name="connsiteX228" fmla="*/ 479774 w 516647"/>
                <a:gd name="connsiteY228" fmla="*/ 76031 h 513464"/>
                <a:gd name="connsiteX229" fmla="*/ 483626 w 516647"/>
                <a:gd name="connsiteY229" fmla="*/ 74751 h 513464"/>
                <a:gd name="connsiteX230" fmla="*/ 490753 w 516647"/>
                <a:gd name="connsiteY230" fmla="*/ 77100 h 513464"/>
                <a:gd name="connsiteX231" fmla="*/ 491627 w 516647"/>
                <a:gd name="connsiteY231" fmla="*/ 77231 h 513464"/>
                <a:gd name="connsiteX232" fmla="*/ 491707 w 516647"/>
                <a:gd name="connsiteY232" fmla="*/ 75968 h 513464"/>
                <a:gd name="connsiteX233" fmla="*/ 492422 w 516647"/>
                <a:gd name="connsiteY233" fmla="*/ 72831 h 513464"/>
                <a:gd name="connsiteX234" fmla="*/ 495142 w 516647"/>
                <a:gd name="connsiteY234" fmla="*/ 69956 h 513464"/>
                <a:gd name="connsiteX235" fmla="*/ 510698 w 516647"/>
                <a:gd name="connsiteY235" fmla="*/ 71099 h 513464"/>
                <a:gd name="connsiteX236" fmla="*/ 503863 w 516647"/>
                <a:gd name="connsiteY236" fmla="*/ 88793 h 513464"/>
                <a:gd name="connsiteX237" fmla="*/ 486015 w 516647"/>
                <a:gd name="connsiteY237" fmla="*/ 95954 h 513464"/>
                <a:gd name="connsiteX238" fmla="*/ 486444 w 516647"/>
                <a:gd name="connsiteY238" fmla="*/ 97188 h 513464"/>
                <a:gd name="connsiteX239" fmla="*/ 489461 w 516647"/>
                <a:gd name="connsiteY239" fmla="*/ 98303 h 513464"/>
                <a:gd name="connsiteX240" fmla="*/ 476282 w 516647"/>
                <a:gd name="connsiteY240" fmla="*/ 114905 h 513464"/>
                <a:gd name="connsiteX241" fmla="*/ 489615 w 516647"/>
                <a:gd name="connsiteY241" fmla="*/ 97840 h 513464"/>
                <a:gd name="connsiteX242" fmla="*/ 503509 w 516647"/>
                <a:gd name="connsiteY242" fmla="*/ 99371 h 513464"/>
                <a:gd name="connsiteX243" fmla="*/ 516647 w 516647"/>
                <a:gd name="connsiteY243" fmla="*/ 109104 h 513464"/>
                <a:gd name="connsiteX244" fmla="*/ 514053 w 516647"/>
                <a:gd name="connsiteY244" fmla="*/ 119985 h 513464"/>
                <a:gd name="connsiteX245" fmla="*/ 510092 w 516647"/>
                <a:gd name="connsiteY245" fmla="*/ 132152 h 513464"/>
                <a:gd name="connsiteX246" fmla="*/ 508012 w 516647"/>
                <a:gd name="connsiteY246" fmla="*/ 148726 h 513464"/>
                <a:gd name="connsiteX247" fmla="*/ 511075 w 516647"/>
                <a:gd name="connsiteY247" fmla="*/ 151932 h 513464"/>
                <a:gd name="connsiteX248" fmla="*/ 510115 w 516647"/>
                <a:gd name="connsiteY248" fmla="*/ 171975 h 513464"/>
                <a:gd name="connsiteX249" fmla="*/ 488347 w 516647"/>
                <a:gd name="connsiteY249" fmla="*/ 164625 h 513464"/>
                <a:gd name="connsiteX250" fmla="*/ 454708 w 516647"/>
                <a:gd name="connsiteY250" fmla="*/ 154115 h 513464"/>
                <a:gd name="connsiteX251" fmla="*/ 461035 w 516647"/>
                <a:gd name="connsiteY251" fmla="*/ 171403 h 513464"/>
                <a:gd name="connsiteX252" fmla="*/ 463246 w 516647"/>
                <a:gd name="connsiteY252" fmla="*/ 179484 h 513464"/>
                <a:gd name="connsiteX253" fmla="*/ 467807 w 516647"/>
                <a:gd name="connsiteY253" fmla="*/ 185828 h 513464"/>
                <a:gd name="connsiteX254" fmla="*/ 455537 w 516647"/>
                <a:gd name="connsiteY254" fmla="*/ 195057 h 513464"/>
                <a:gd name="connsiteX255" fmla="*/ 424059 w 516647"/>
                <a:gd name="connsiteY255" fmla="*/ 219363 h 513464"/>
                <a:gd name="connsiteX256" fmla="*/ 425899 w 516647"/>
                <a:gd name="connsiteY256" fmla="*/ 226787 h 513464"/>
                <a:gd name="connsiteX257" fmla="*/ 422944 w 516647"/>
                <a:gd name="connsiteY257" fmla="*/ 238183 h 513464"/>
                <a:gd name="connsiteX258" fmla="*/ 407308 w 516647"/>
                <a:gd name="connsiteY258" fmla="*/ 252733 h 513464"/>
                <a:gd name="connsiteX259" fmla="*/ 400113 w 516647"/>
                <a:gd name="connsiteY259" fmla="*/ 258185 h 513464"/>
                <a:gd name="connsiteX260" fmla="*/ 402142 w 516647"/>
                <a:gd name="connsiteY260" fmla="*/ 261917 h 513464"/>
                <a:gd name="connsiteX261" fmla="*/ 401222 w 516647"/>
                <a:gd name="connsiteY261" fmla="*/ 257877 h 513464"/>
                <a:gd name="connsiteX262" fmla="*/ 415040 w 516647"/>
                <a:gd name="connsiteY262" fmla="*/ 252619 h 513464"/>
                <a:gd name="connsiteX263" fmla="*/ 418841 w 516647"/>
                <a:gd name="connsiteY263" fmla="*/ 254516 h 513464"/>
                <a:gd name="connsiteX264" fmla="*/ 423184 w 516647"/>
                <a:gd name="connsiteY264" fmla="*/ 256008 h 513464"/>
                <a:gd name="connsiteX265" fmla="*/ 426219 w 516647"/>
                <a:gd name="connsiteY265" fmla="*/ 258620 h 513464"/>
                <a:gd name="connsiteX266" fmla="*/ 423664 w 516647"/>
                <a:gd name="connsiteY266" fmla="*/ 276976 h 513464"/>
                <a:gd name="connsiteX267" fmla="*/ 422076 w 516647"/>
                <a:gd name="connsiteY267" fmla="*/ 280074 h 513464"/>
                <a:gd name="connsiteX268" fmla="*/ 423419 w 516647"/>
                <a:gd name="connsiteY268" fmla="*/ 279777 h 513464"/>
                <a:gd name="connsiteX269" fmla="*/ 425202 w 516647"/>
                <a:gd name="connsiteY269" fmla="*/ 278851 h 513464"/>
                <a:gd name="connsiteX270" fmla="*/ 429208 w 516647"/>
                <a:gd name="connsiteY270" fmla="*/ 279577 h 513464"/>
                <a:gd name="connsiteX271" fmla="*/ 432917 w 516647"/>
                <a:gd name="connsiteY271" fmla="*/ 284680 h 513464"/>
                <a:gd name="connsiteX272" fmla="*/ 432305 w 516647"/>
                <a:gd name="connsiteY272" fmla="*/ 288995 h 513464"/>
                <a:gd name="connsiteX273" fmla="*/ 424430 w 516647"/>
                <a:gd name="connsiteY273" fmla="*/ 291955 h 513464"/>
                <a:gd name="connsiteX274" fmla="*/ 399473 w 516647"/>
                <a:gd name="connsiteY274" fmla="*/ 279925 h 513464"/>
                <a:gd name="connsiteX275" fmla="*/ 395941 w 516647"/>
                <a:gd name="connsiteY275" fmla="*/ 277296 h 513464"/>
                <a:gd name="connsiteX276" fmla="*/ 386157 w 516647"/>
                <a:gd name="connsiteY276" fmla="*/ 270993 h 513464"/>
                <a:gd name="connsiteX277" fmla="*/ 380390 w 516647"/>
                <a:gd name="connsiteY277" fmla="*/ 264180 h 513464"/>
                <a:gd name="connsiteX278" fmla="*/ 385557 w 516647"/>
                <a:gd name="connsiteY278" fmla="*/ 252042 h 513464"/>
                <a:gd name="connsiteX279" fmla="*/ 387671 w 516647"/>
                <a:gd name="connsiteY279" fmla="*/ 247653 h 513464"/>
                <a:gd name="connsiteX280" fmla="*/ 399450 w 516647"/>
                <a:gd name="connsiteY280" fmla="*/ 226084 h 513464"/>
                <a:gd name="connsiteX281" fmla="*/ 396198 w 516647"/>
                <a:gd name="connsiteY281" fmla="*/ 219906 h 513464"/>
                <a:gd name="connsiteX282" fmla="*/ 397421 w 516647"/>
                <a:gd name="connsiteY282" fmla="*/ 201607 h 513464"/>
                <a:gd name="connsiteX283" fmla="*/ 399639 w 516647"/>
                <a:gd name="connsiteY283" fmla="*/ 197829 h 513464"/>
                <a:gd name="connsiteX284" fmla="*/ 402216 w 516647"/>
                <a:gd name="connsiteY284" fmla="*/ 187228 h 513464"/>
                <a:gd name="connsiteX285" fmla="*/ 385065 w 516647"/>
                <a:gd name="connsiteY285" fmla="*/ 181221 h 513464"/>
                <a:gd name="connsiteX286" fmla="*/ 406851 w 516647"/>
                <a:gd name="connsiteY286" fmla="*/ 171369 h 513464"/>
                <a:gd name="connsiteX287" fmla="*/ 408051 w 516647"/>
                <a:gd name="connsiteY287" fmla="*/ 144251 h 513464"/>
                <a:gd name="connsiteX288" fmla="*/ 379887 w 516647"/>
                <a:gd name="connsiteY288" fmla="*/ 161007 h 513464"/>
                <a:gd name="connsiteX289" fmla="*/ 378767 w 516647"/>
                <a:gd name="connsiteY289" fmla="*/ 162179 h 513464"/>
                <a:gd name="connsiteX290" fmla="*/ 379808 w 516647"/>
                <a:gd name="connsiteY290" fmla="*/ 163208 h 513464"/>
                <a:gd name="connsiteX291" fmla="*/ 358668 w 516647"/>
                <a:gd name="connsiteY291" fmla="*/ 179427 h 513464"/>
                <a:gd name="connsiteX292" fmla="*/ 326698 w 516647"/>
                <a:gd name="connsiteY292" fmla="*/ 203899 h 513464"/>
                <a:gd name="connsiteX293" fmla="*/ 289276 w 516647"/>
                <a:gd name="connsiteY293" fmla="*/ 202436 h 513464"/>
                <a:gd name="connsiteX294" fmla="*/ 301295 w 516647"/>
                <a:gd name="connsiteY294" fmla="*/ 204464 h 513464"/>
                <a:gd name="connsiteX295" fmla="*/ 315611 w 516647"/>
                <a:gd name="connsiteY295" fmla="*/ 203373 h 513464"/>
                <a:gd name="connsiteX296" fmla="*/ 308587 w 516647"/>
                <a:gd name="connsiteY296" fmla="*/ 216780 h 513464"/>
                <a:gd name="connsiteX297" fmla="*/ 283710 w 516647"/>
                <a:gd name="connsiteY297" fmla="*/ 239160 h 513464"/>
                <a:gd name="connsiteX298" fmla="*/ 273588 w 516647"/>
                <a:gd name="connsiteY298" fmla="*/ 235154 h 513464"/>
                <a:gd name="connsiteX299" fmla="*/ 270434 w 516647"/>
                <a:gd name="connsiteY299" fmla="*/ 234171 h 513464"/>
                <a:gd name="connsiteX300" fmla="*/ 273703 w 516647"/>
                <a:gd name="connsiteY300" fmla="*/ 235394 h 513464"/>
                <a:gd name="connsiteX301" fmla="*/ 275875 w 516647"/>
                <a:gd name="connsiteY301" fmla="*/ 245372 h 513464"/>
                <a:gd name="connsiteX302" fmla="*/ 271554 w 516647"/>
                <a:gd name="connsiteY302" fmla="*/ 259951 h 513464"/>
                <a:gd name="connsiteX303" fmla="*/ 269062 w 516647"/>
                <a:gd name="connsiteY303" fmla="*/ 263992 h 513464"/>
                <a:gd name="connsiteX304" fmla="*/ 299140 w 516647"/>
                <a:gd name="connsiteY304" fmla="*/ 260854 h 513464"/>
                <a:gd name="connsiteX305" fmla="*/ 306901 w 516647"/>
                <a:gd name="connsiteY305" fmla="*/ 259117 h 513464"/>
                <a:gd name="connsiteX306" fmla="*/ 318708 w 516647"/>
                <a:gd name="connsiteY306" fmla="*/ 260848 h 513464"/>
                <a:gd name="connsiteX307" fmla="*/ 312365 w 516647"/>
                <a:gd name="connsiteY307" fmla="*/ 270553 h 513464"/>
                <a:gd name="connsiteX308" fmla="*/ 295031 w 516647"/>
                <a:gd name="connsiteY308" fmla="*/ 287178 h 513464"/>
                <a:gd name="connsiteX309" fmla="*/ 289613 w 516647"/>
                <a:gd name="connsiteY309" fmla="*/ 286732 h 513464"/>
                <a:gd name="connsiteX310" fmla="*/ 283235 w 516647"/>
                <a:gd name="connsiteY310" fmla="*/ 291098 h 513464"/>
                <a:gd name="connsiteX311" fmla="*/ 273280 w 516647"/>
                <a:gd name="connsiteY311" fmla="*/ 292933 h 513464"/>
                <a:gd name="connsiteX312" fmla="*/ 277720 w 516647"/>
                <a:gd name="connsiteY312" fmla="*/ 299408 h 513464"/>
                <a:gd name="connsiteX313" fmla="*/ 312045 w 516647"/>
                <a:gd name="connsiteY313" fmla="*/ 291321 h 513464"/>
                <a:gd name="connsiteX314" fmla="*/ 320412 w 516647"/>
                <a:gd name="connsiteY314" fmla="*/ 284314 h 513464"/>
                <a:gd name="connsiteX315" fmla="*/ 334968 w 516647"/>
                <a:gd name="connsiteY315" fmla="*/ 279188 h 513464"/>
                <a:gd name="connsiteX316" fmla="*/ 346923 w 516647"/>
                <a:gd name="connsiteY316" fmla="*/ 287898 h 513464"/>
                <a:gd name="connsiteX317" fmla="*/ 337105 w 516647"/>
                <a:gd name="connsiteY317" fmla="*/ 301671 h 513464"/>
                <a:gd name="connsiteX318" fmla="*/ 324881 w 516647"/>
                <a:gd name="connsiteY318" fmla="*/ 304563 h 513464"/>
                <a:gd name="connsiteX319" fmla="*/ 322646 w 516647"/>
                <a:gd name="connsiteY319" fmla="*/ 301414 h 513464"/>
                <a:gd name="connsiteX320" fmla="*/ 323023 w 516647"/>
                <a:gd name="connsiteY320" fmla="*/ 305551 h 513464"/>
                <a:gd name="connsiteX321" fmla="*/ 313839 w 516647"/>
                <a:gd name="connsiteY321" fmla="*/ 320605 h 513464"/>
                <a:gd name="connsiteX322" fmla="*/ 314959 w 516647"/>
                <a:gd name="connsiteY322" fmla="*/ 325022 h 513464"/>
                <a:gd name="connsiteX323" fmla="*/ 306467 w 516647"/>
                <a:gd name="connsiteY323" fmla="*/ 334429 h 513464"/>
                <a:gd name="connsiteX324" fmla="*/ 287819 w 516647"/>
                <a:gd name="connsiteY324" fmla="*/ 330920 h 513464"/>
                <a:gd name="connsiteX325" fmla="*/ 270622 w 516647"/>
                <a:gd name="connsiteY325" fmla="*/ 316833 h 513464"/>
                <a:gd name="connsiteX326" fmla="*/ 267856 w 516647"/>
                <a:gd name="connsiteY326" fmla="*/ 314278 h 513464"/>
                <a:gd name="connsiteX327" fmla="*/ 241184 w 516647"/>
                <a:gd name="connsiteY327" fmla="*/ 322485 h 513464"/>
                <a:gd name="connsiteX328" fmla="*/ 236115 w 516647"/>
                <a:gd name="connsiteY328" fmla="*/ 323142 h 513464"/>
                <a:gd name="connsiteX329" fmla="*/ 237287 w 516647"/>
                <a:gd name="connsiteY329" fmla="*/ 322988 h 513464"/>
                <a:gd name="connsiteX330" fmla="*/ 250311 w 516647"/>
                <a:gd name="connsiteY330" fmla="*/ 322673 h 513464"/>
                <a:gd name="connsiteX331" fmla="*/ 254398 w 516647"/>
                <a:gd name="connsiteY331" fmla="*/ 327605 h 513464"/>
                <a:gd name="connsiteX332" fmla="*/ 244368 w 516647"/>
                <a:gd name="connsiteY332" fmla="*/ 359558 h 513464"/>
                <a:gd name="connsiteX333" fmla="*/ 240081 w 516647"/>
                <a:gd name="connsiteY333" fmla="*/ 364456 h 513464"/>
                <a:gd name="connsiteX334" fmla="*/ 233818 w 516647"/>
                <a:gd name="connsiteY334" fmla="*/ 366679 h 513464"/>
                <a:gd name="connsiteX335" fmla="*/ 216959 w 516647"/>
                <a:gd name="connsiteY335" fmla="*/ 372400 h 513464"/>
                <a:gd name="connsiteX336" fmla="*/ 221091 w 516647"/>
                <a:gd name="connsiteY336" fmla="*/ 381224 h 513464"/>
                <a:gd name="connsiteX337" fmla="*/ 219359 w 516647"/>
                <a:gd name="connsiteY337" fmla="*/ 387264 h 513464"/>
                <a:gd name="connsiteX338" fmla="*/ 210884 w 516647"/>
                <a:gd name="connsiteY338" fmla="*/ 388750 h 513464"/>
                <a:gd name="connsiteX339" fmla="*/ 198511 w 516647"/>
                <a:gd name="connsiteY339" fmla="*/ 380069 h 513464"/>
                <a:gd name="connsiteX340" fmla="*/ 194693 w 516647"/>
                <a:gd name="connsiteY340" fmla="*/ 390453 h 513464"/>
                <a:gd name="connsiteX341" fmla="*/ 210038 w 516647"/>
                <a:gd name="connsiteY341" fmla="*/ 388047 h 513464"/>
                <a:gd name="connsiteX342" fmla="*/ 218925 w 516647"/>
                <a:gd name="connsiteY342" fmla="*/ 399494 h 513464"/>
                <a:gd name="connsiteX343" fmla="*/ 197379 w 516647"/>
                <a:gd name="connsiteY343" fmla="*/ 432847 h 513464"/>
                <a:gd name="connsiteX344" fmla="*/ 178920 w 516647"/>
                <a:gd name="connsiteY344" fmla="*/ 442694 h 513464"/>
                <a:gd name="connsiteX345" fmla="*/ 159100 w 516647"/>
                <a:gd name="connsiteY345" fmla="*/ 452027 h 513464"/>
                <a:gd name="connsiteX346" fmla="*/ 154814 w 516647"/>
                <a:gd name="connsiteY346" fmla="*/ 470669 h 513464"/>
                <a:gd name="connsiteX347" fmla="*/ 155019 w 516647"/>
                <a:gd name="connsiteY347" fmla="*/ 473864 h 513464"/>
                <a:gd name="connsiteX348" fmla="*/ 148847 w 516647"/>
                <a:gd name="connsiteY348" fmla="*/ 480773 h 513464"/>
                <a:gd name="connsiteX349" fmla="*/ 122027 w 516647"/>
                <a:gd name="connsiteY349" fmla="*/ 492163 h 513464"/>
                <a:gd name="connsiteX350" fmla="*/ 119569 w 516647"/>
                <a:gd name="connsiteY350" fmla="*/ 486248 h 513464"/>
                <a:gd name="connsiteX351" fmla="*/ 128788 w 516647"/>
                <a:gd name="connsiteY351" fmla="*/ 471178 h 513464"/>
                <a:gd name="connsiteX352" fmla="*/ 116363 w 516647"/>
                <a:gd name="connsiteY352" fmla="*/ 483642 h 513464"/>
                <a:gd name="connsiteX353" fmla="*/ 115517 w 516647"/>
                <a:gd name="connsiteY353" fmla="*/ 470023 h 513464"/>
                <a:gd name="connsiteX354" fmla="*/ 118426 w 516647"/>
                <a:gd name="connsiteY354" fmla="*/ 467777 h 513464"/>
                <a:gd name="connsiteX355" fmla="*/ 115569 w 516647"/>
                <a:gd name="connsiteY355" fmla="*/ 469743 h 513464"/>
                <a:gd name="connsiteX356" fmla="*/ 85005 w 516647"/>
                <a:gd name="connsiteY356" fmla="*/ 491054 h 513464"/>
                <a:gd name="connsiteX357" fmla="*/ 81187 w 516647"/>
                <a:gd name="connsiteY357" fmla="*/ 493632 h 513464"/>
                <a:gd name="connsiteX358" fmla="*/ 65088 w 516647"/>
                <a:gd name="connsiteY358" fmla="*/ 505588 h 513464"/>
                <a:gd name="connsiteX359" fmla="*/ 50595 w 516647"/>
                <a:gd name="connsiteY359" fmla="*/ 513377 h 513464"/>
                <a:gd name="connsiteX360" fmla="*/ 49000 w 516647"/>
                <a:gd name="connsiteY360" fmla="*/ 513280 h 513464"/>
                <a:gd name="connsiteX361" fmla="*/ 33959 w 516647"/>
                <a:gd name="connsiteY361" fmla="*/ 508765 h 513464"/>
                <a:gd name="connsiteX362" fmla="*/ 47692 w 516647"/>
                <a:gd name="connsiteY362" fmla="*/ 497935 h 513464"/>
                <a:gd name="connsiteX363" fmla="*/ 57321 w 516647"/>
                <a:gd name="connsiteY363" fmla="*/ 490546 h 513464"/>
                <a:gd name="connsiteX364" fmla="*/ 73118 w 516647"/>
                <a:gd name="connsiteY364" fmla="*/ 470029 h 513464"/>
                <a:gd name="connsiteX365" fmla="*/ 83296 w 516647"/>
                <a:gd name="connsiteY365" fmla="*/ 445980 h 513464"/>
                <a:gd name="connsiteX366" fmla="*/ 92366 w 516647"/>
                <a:gd name="connsiteY366" fmla="*/ 438025 h 513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Lst>
              <a:rect l="l" t="t" r="r" b="b"/>
              <a:pathLst>
                <a:path w="516647" h="513464">
                  <a:moveTo>
                    <a:pt x="92366" y="438025"/>
                  </a:moveTo>
                  <a:cubicBezTo>
                    <a:pt x="93469" y="438019"/>
                    <a:pt x="94572" y="438019"/>
                    <a:pt x="95681" y="438013"/>
                  </a:cubicBezTo>
                  <a:cubicBezTo>
                    <a:pt x="102413" y="432699"/>
                    <a:pt x="96726" y="419583"/>
                    <a:pt x="106545" y="417548"/>
                  </a:cubicBezTo>
                  <a:cubicBezTo>
                    <a:pt x="122884" y="414159"/>
                    <a:pt x="135234" y="398649"/>
                    <a:pt x="153105" y="401912"/>
                  </a:cubicBezTo>
                  <a:cubicBezTo>
                    <a:pt x="146653" y="395157"/>
                    <a:pt x="140195" y="395957"/>
                    <a:pt x="131965" y="401878"/>
                  </a:cubicBezTo>
                  <a:cubicBezTo>
                    <a:pt x="124644" y="407141"/>
                    <a:pt x="115437" y="415211"/>
                    <a:pt x="107288" y="401878"/>
                  </a:cubicBezTo>
                  <a:cubicBezTo>
                    <a:pt x="109448" y="393082"/>
                    <a:pt x="117335" y="389687"/>
                    <a:pt x="123730" y="385207"/>
                  </a:cubicBezTo>
                  <a:cubicBezTo>
                    <a:pt x="130416" y="380515"/>
                    <a:pt x="136440" y="375457"/>
                    <a:pt x="140658" y="368411"/>
                  </a:cubicBezTo>
                  <a:cubicBezTo>
                    <a:pt x="147876" y="365262"/>
                    <a:pt x="155997" y="364490"/>
                    <a:pt x="161626" y="357421"/>
                  </a:cubicBezTo>
                  <a:cubicBezTo>
                    <a:pt x="165426" y="352643"/>
                    <a:pt x="171599" y="350597"/>
                    <a:pt x="177194" y="356009"/>
                  </a:cubicBezTo>
                  <a:cubicBezTo>
                    <a:pt x="181726" y="360392"/>
                    <a:pt x="183320" y="354495"/>
                    <a:pt x="184937" y="353157"/>
                  </a:cubicBezTo>
                  <a:cubicBezTo>
                    <a:pt x="189212" y="349625"/>
                    <a:pt x="183234" y="348351"/>
                    <a:pt x="181880" y="346808"/>
                  </a:cubicBezTo>
                  <a:cubicBezTo>
                    <a:pt x="177428" y="341733"/>
                    <a:pt x="171982" y="344956"/>
                    <a:pt x="166958" y="346528"/>
                  </a:cubicBezTo>
                  <a:cubicBezTo>
                    <a:pt x="162226" y="348008"/>
                    <a:pt x="157585" y="353454"/>
                    <a:pt x="152819" y="346602"/>
                  </a:cubicBezTo>
                  <a:cubicBezTo>
                    <a:pt x="151922" y="344390"/>
                    <a:pt x="151716" y="342110"/>
                    <a:pt x="152082" y="339767"/>
                  </a:cubicBezTo>
                  <a:cubicBezTo>
                    <a:pt x="153448" y="333778"/>
                    <a:pt x="157951" y="331492"/>
                    <a:pt x="163363" y="330372"/>
                  </a:cubicBezTo>
                  <a:cubicBezTo>
                    <a:pt x="168764" y="329257"/>
                    <a:pt x="173084" y="326680"/>
                    <a:pt x="175668" y="321628"/>
                  </a:cubicBezTo>
                  <a:cubicBezTo>
                    <a:pt x="178874" y="314061"/>
                    <a:pt x="190658" y="311112"/>
                    <a:pt x="186921" y="298665"/>
                  </a:cubicBezTo>
                  <a:cubicBezTo>
                    <a:pt x="174005" y="312729"/>
                    <a:pt x="170758" y="294104"/>
                    <a:pt x="162232" y="292064"/>
                  </a:cubicBezTo>
                  <a:cubicBezTo>
                    <a:pt x="161054" y="291007"/>
                    <a:pt x="160334" y="289704"/>
                    <a:pt x="160031" y="288155"/>
                  </a:cubicBezTo>
                  <a:cubicBezTo>
                    <a:pt x="164443" y="270564"/>
                    <a:pt x="164295" y="270867"/>
                    <a:pt x="180966" y="278959"/>
                  </a:cubicBezTo>
                  <a:cubicBezTo>
                    <a:pt x="190635" y="283651"/>
                    <a:pt x="200728" y="281885"/>
                    <a:pt x="209592" y="278096"/>
                  </a:cubicBezTo>
                  <a:cubicBezTo>
                    <a:pt x="205191" y="277131"/>
                    <a:pt x="195367" y="283423"/>
                    <a:pt x="195516" y="275033"/>
                  </a:cubicBezTo>
                  <a:cubicBezTo>
                    <a:pt x="195624" y="268924"/>
                    <a:pt x="199539" y="257499"/>
                    <a:pt x="211466" y="258403"/>
                  </a:cubicBezTo>
                  <a:cubicBezTo>
                    <a:pt x="213718" y="255579"/>
                    <a:pt x="208872" y="257340"/>
                    <a:pt x="209598" y="255516"/>
                  </a:cubicBezTo>
                  <a:cubicBezTo>
                    <a:pt x="210438" y="243458"/>
                    <a:pt x="220245" y="237297"/>
                    <a:pt x="228537" y="232942"/>
                  </a:cubicBezTo>
                  <a:cubicBezTo>
                    <a:pt x="240036" y="226907"/>
                    <a:pt x="242316" y="235565"/>
                    <a:pt x="238881" y="246092"/>
                  </a:cubicBezTo>
                  <a:cubicBezTo>
                    <a:pt x="247740" y="245584"/>
                    <a:pt x="249305" y="239955"/>
                    <a:pt x="250740" y="235022"/>
                  </a:cubicBezTo>
                  <a:cubicBezTo>
                    <a:pt x="252397" y="229296"/>
                    <a:pt x="252540" y="223209"/>
                    <a:pt x="259267" y="220266"/>
                  </a:cubicBezTo>
                  <a:cubicBezTo>
                    <a:pt x="263347" y="218477"/>
                    <a:pt x="262301" y="213563"/>
                    <a:pt x="263827" y="210168"/>
                  </a:cubicBezTo>
                  <a:cubicBezTo>
                    <a:pt x="258484" y="209734"/>
                    <a:pt x="254232" y="202138"/>
                    <a:pt x="249814" y="205082"/>
                  </a:cubicBezTo>
                  <a:cubicBezTo>
                    <a:pt x="246265" y="207448"/>
                    <a:pt x="230943" y="204287"/>
                    <a:pt x="240847" y="217638"/>
                  </a:cubicBezTo>
                  <a:cubicBezTo>
                    <a:pt x="242756" y="220215"/>
                    <a:pt x="240344" y="225181"/>
                    <a:pt x="236892" y="227593"/>
                  </a:cubicBezTo>
                  <a:cubicBezTo>
                    <a:pt x="233486" y="229970"/>
                    <a:pt x="230800" y="227759"/>
                    <a:pt x="228131" y="225724"/>
                  </a:cubicBezTo>
                  <a:cubicBezTo>
                    <a:pt x="222851" y="221695"/>
                    <a:pt x="218490" y="217043"/>
                    <a:pt x="215427" y="210968"/>
                  </a:cubicBezTo>
                  <a:cubicBezTo>
                    <a:pt x="212107" y="204384"/>
                    <a:pt x="214164" y="201395"/>
                    <a:pt x="220330" y="199927"/>
                  </a:cubicBezTo>
                  <a:cubicBezTo>
                    <a:pt x="218244" y="198715"/>
                    <a:pt x="215113" y="201138"/>
                    <a:pt x="215158" y="202150"/>
                  </a:cubicBezTo>
                  <a:cubicBezTo>
                    <a:pt x="215758" y="215340"/>
                    <a:pt x="212118" y="222661"/>
                    <a:pt x="196699" y="219403"/>
                  </a:cubicBezTo>
                  <a:cubicBezTo>
                    <a:pt x="192750" y="218569"/>
                    <a:pt x="192613" y="224930"/>
                    <a:pt x="192693" y="228730"/>
                  </a:cubicBezTo>
                  <a:cubicBezTo>
                    <a:pt x="192818" y="234611"/>
                    <a:pt x="194927" y="241640"/>
                    <a:pt x="186252" y="243132"/>
                  </a:cubicBezTo>
                  <a:cubicBezTo>
                    <a:pt x="177074" y="244715"/>
                    <a:pt x="175731" y="237629"/>
                    <a:pt x="174216" y="231051"/>
                  </a:cubicBezTo>
                  <a:cubicBezTo>
                    <a:pt x="173982" y="230022"/>
                    <a:pt x="173073" y="229216"/>
                    <a:pt x="172290" y="228450"/>
                  </a:cubicBezTo>
                  <a:cubicBezTo>
                    <a:pt x="171164" y="227376"/>
                    <a:pt x="170787" y="226073"/>
                    <a:pt x="171159" y="224564"/>
                  </a:cubicBezTo>
                  <a:cubicBezTo>
                    <a:pt x="171770" y="222941"/>
                    <a:pt x="174142" y="223632"/>
                    <a:pt x="174690" y="221901"/>
                  </a:cubicBezTo>
                  <a:cubicBezTo>
                    <a:pt x="173947" y="222564"/>
                    <a:pt x="173136" y="223118"/>
                    <a:pt x="172187" y="223627"/>
                  </a:cubicBezTo>
                  <a:cubicBezTo>
                    <a:pt x="168913" y="226473"/>
                    <a:pt x="172742" y="228307"/>
                    <a:pt x="173073" y="230633"/>
                  </a:cubicBezTo>
                  <a:cubicBezTo>
                    <a:pt x="168198" y="240086"/>
                    <a:pt x="161037" y="247904"/>
                    <a:pt x="154534" y="256145"/>
                  </a:cubicBezTo>
                  <a:cubicBezTo>
                    <a:pt x="151682" y="259757"/>
                    <a:pt x="147538" y="264146"/>
                    <a:pt x="142166" y="260586"/>
                  </a:cubicBezTo>
                  <a:cubicBezTo>
                    <a:pt x="137331" y="257380"/>
                    <a:pt x="138389" y="252070"/>
                    <a:pt x="139852" y="247304"/>
                  </a:cubicBezTo>
                  <a:cubicBezTo>
                    <a:pt x="140960" y="243698"/>
                    <a:pt x="142452" y="240206"/>
                    <a:pt x="144384" y="236926"/>
                  </a:cubicBezTo>
                  <a:cubicBezTo>
                    <a:pt x="151402" y="228999"/>
                    <a:pt x="160980" y="223758"/>
                    <a:pt x="165592" y="213145"/>
                  </a:cubicBezTo>
                  <a:cubicBezTo>
                    <a:pt x="169656" y="203796"/>
                    <a:pt x="183383" y="210488"/>
                    <a:pt x="188789" y="200252"/>
                  </a:cubicBezTo>
                  <a:cubicBezTo>
                    <a:pt x="181371" y="211728"/>
                    <a:pt x="174273" y="204087"/>
                    <a:pt x="167044" y="201287"/>
                  </a:cubicBezTo>
                  <a:cubicBezTo>
                    <a:pt x="159409" y="197103"/>
                    <a:pt x="160797" y="189222"/>
                    <a:pt x="159837" y="180901"/>
                  </a:cubicBezTo>
                  <a:cubicBezTo>
                    <a:pt x="156620" y="185891"/>
                    <a:pt x="157420" y="190926"/>
                    <a:pt x="154619" y="194017"/>
                  </a:cubicBezTo>
                  <a:cubicBezTo>
                    <a:pt x="150390" y="198692"/>
                    <a:pt x="152899" y="213728"/>
                    <a:pt x="138960" y="204819"/>
                  </a:cubicBezTo>
                  <a:cubicBezTo>
                    <a:pt x="138463" y="204499"/>
                    <a:pt x="136571" y="209408"/>
                    <a:pt x="134234" y="211168"/>
                  </a:cubicBezTo>
                  <a:cubicBezTo>
                    <a:pt x="127907" y="215929"/>
                    <a:pt x="121667" y="221535"/>
                    <a:pt x="115443" y="211088"/>
                  </a:cubicBezTo>
                  <a:cubicBezTo>
                    <a:pt x="116306" y="208053"/>
                    <a:pt x="121352" y="207728"/>
                    <a:pt x="120409" y="203539"/>
                  </a:cubicBezTo>
                  <a:cubicBezTo>
                    <a:pt x="118363" y="201533"/>
                    <a:pt x="116340" y="202395"/>
                    <a:pt x="114711" y="203813"/>
                  </a:cubicBezTo>
                  <a:cubicBezTo>
                    <a:pt x="109397" y="208448"/>
                    <a:pt x="106419" y="207019"/>
                    <a:pt x="104493" y="200572"/>
                  </a:cubicBezTo>
                  <a:cubicBezTo>
                    <a:pt x="103853" y="198429"/>
                    <a:pt x="101127" y="198201"/>
                    <a:pt x="98978" y="197909"/>
                  </a:cubicBezTo>
                  <a:lnTo>
                    <a:pt x="98972" y="197909"/>
                  </a:lnTo>
                  <a:cubicBezTo>
                    <a:pt x="94126" y="192034"/>
                    <a:pt x="90874" y="190811"/>
                    <a:pt x="82742" y="192480"/>
                  </a:cubicBezTo>
                  <a:cubicBezTo>
                    <a:pt x="80656" y="192909"/>
                    <a:pt x="78998" y="194235"/>
                    <a:pt x="77421" y="191566"/>
                  </a:cubicBezTo>
                  <a:cubicBezTo>
                    <a:pt x="72849" y="183856"/>
                    <a:pt x="72661" y="183456"/>
                    <a:pt x="66317" y="185228"/>
                  </a:cubicBezTo>
                  <a:cubicBezTo>
                    <a:pt x="62436" y="186313"/>
                    <a:pt x="58733" y="185262"/>
                    <a:pt x="55070" y="185879"/>
                  </a:cubicBezTo>
                  <a:cubicBezTo>
                    <a:pt x="51892" y="186411"/>
                    <a:pt x="47183" y="187056"/>
                    <a:pt x="46063" y="189188"/>
                  </a:cubicBezTo>
                  <a:cubicBezTo>
                    <a:pt x="37845" y="204836"/>
                    <a:pt x="21374" y="207196"/>
                    <a:pt x="7744" y="214134"/>
                  </a:cubicBezTo>
                  <a:cubicBezTo>
                    <a:pt x="5601" y="215226"/>
                    <a:pt x="3692" y="216780"/>
                    <a:pt x="0" y="216712"/>
                  </a:cubicBezTo>
                  <a:cubicBezTo>
                    <a:pt x="6384" y="204219"/>
                    <a:pt x="12767" y="191731"/>
                    <a:pt x="19357" y="178844"/>
                  </a:cubicBezTo>
                  <a:cubicBezTo>
                    <a:pt x="20723" y="180467"/>
                    <a:pt x="21666" y="181124"/>
                    <a:pt x="21934" y="181993"/>
                  </a:cubicBezTo>
                  <a:cubicBezTo>
                    <a:pt x="22877" y="185068"/>
                    <a:pt x="16574" y="187799"/>
                    <a:pt x="20431" y="190240"/>
                  </a:cubicBezTo>
                  <a:cubicBezTo>
                    <a:pt x="24072" y="192543"/>
                    <a:pt x="25020" y="187914"/>
                    <a:pt x="27072" y="185502"/>
                  </a:cubicBezTo>
                  <a:cubicBezTo>
                    <a:pt x="33193" y="178313"/>
                    <a:pt x="38445" y="170094"/>
                    <a:pt x="48949" y="167580"/>
                  </a:cubicBezTo>
                  <a:cubicBezTo>
                    <a:pt x="52252" y="166791"/>
                    <a:pt x="64700" y="164591"/>
                    <a:pt x="52035" y="157047"/>
                  </a:cubicBezTo>
                  <a:cubicBezTo>
                    <a:pt x="49641" y="155618"/>
                    <a:pt x="51018" y="153235"/>
                    <a:pt x="52367" y="151383"/>
                  </a:cubicBezTo>
                  <a:cubicBezTo>
                    <a:pt x="54584" y="148343"/>
                    <a:pt x="59710" y="148457"/>
                    <a:pt x="60528" y="143891"/>
                  </a:cubicBezTo>
                  <a:cubicBezTo>
                    <a:pt x="58453" y="141359"/>
                    <a:pt x="55561" y="142211"/>
                    <a:pt x="52932" y="141994"/>
                  </a:cubicBezTo>
                  <a:lnTo>
                    <a:pt x="52938" y="141994"/>
                  </a:lnTo>
                  <a:cubicBezTo>
                    <a:pt x="57859" y="134519"/>
                    <a:pt x="66214" y="131175"/>
                    <a:pt x="72666" y="125546"/>
                  </a:cubicBezTo>
                  <a:lnTo>
                    <a:pt x="72661" y="125546"/>
                  </a:lnTo>
                  <a:cubicBezTo>
                    <a:pt x="74661" y="128186"/>
                    <a:pt x="76953" y="128769"/>
                    <a:pt x="78610" y="125529"/>
                  </a:cubicBezTo>
                  <a:cubicBezTo>
                    <a:pt x="79781" y="123237"/>
                    <a:pt x="79970" y="120431"/>
                    <a:pt x="82507" y="118951"/>
                  </a:cubicBezTo>
                  <a:cubicBezTo>
                    <a:pt x="83273" y="119002"/>
                    <a:pt x="84045" y="119054"/>
                    <a:pt x="84811" y="119094"/>
                  </a:cubicBezTo>
                  <a:cubicBezTo>
                    <a:pt x="91080" y="124146"/>
                    <a:pt x="96938" y="126300"/>
                    <a:pt x="103784" y="119254"/>
                  </a:cubicBezTo>
                  <a:cubicBezTo>
                    <a:pt x="107231" y="115705"/>
                    <a:pt x="112014" y="112281"/>
                    <a:pt x="117912" y="115036"/>
                  </a:cubicBezTo>
                  <a:cubicBezTo>
                    <a:pt x="119461" y="115853"/>
                    <a:pt x="117906" y="118265"/>
                    <a:pt x="118826" y="118391"/>
                  </a:cubicBezTo>
                  <a:cubicBezTo>
                    <a:pt x="120398" y="118608"/>
                    <a:pt x="119512" y="116242"/>
                    <a:pt x="120592" y="115470"/>
                  </a:cubicBezTo>
                  <a:cubicBezTo>
                    <a:pt x="125804" y="107869"/>
                    <a:pt x="129616" y="90004"/>
                    <a:pt x="127290" y="84215"/>
                  </a:cubicBezTo>
                  <a:cubicBezTo>
                    <a:pt x="124604" y="81952"/>
                    <a:pt x="121975" y="80837"/>
                    <a:pt x="119706" y="84707"/>
                  </a:cubicBezTo>
                  <a:cubicBezTo>
                    <a:pt x="118666" y="86604"/>
                    <a:pt x="119095" y="83386"/>
                    <a:pt x="118706" y="85541"/>
                  </a:cubicBezTo>
                  <a:cubicBezTo>
                    <a:pt x="119426" y="85455"/>
                    <a:pt x="119466" y="84592"/>
                    <a:pt x="120072" y="84329"/>
                  </a:cubicBezTo>
                  <a:cubicBezTo>
                    <a:pt x="122147" y="81626"/>
                    <a:pt x="124398" y="81975"/>
                    <a:pt x="126770" y="83884"/>
                  </a:cubicBezTo>
                  <a:cubicBezTo>
                    <a:pt x="132462" y="91405"/>
                    <a:pt x="125119" y="97245"/>
                    <a:pt x="121461" y="97594"/>
                  </a:cubicBezTo>
                  <a:cubicBezTo>
                    <a:pt x="111443" y="98560"/>
                    <a:pt x="103161" y="107532"/>
                    <a:pt x="92389" y="103589"/>
                  </a:cubicBezTo>
                  <a:cubicBezTo>
                    <a:pt x="86417" y="94279"/>
                    <a:pt x="99087" y="94508"/>
                    <a:pt x="99978" y="88747"/>
                  </a:cubicBezTo>
                  <a:cubicBezTo>
                    <a:pt x="98395" y="87764"/>
                    <a:pt x="99401" y="89387"/>
                    <a:pt x="99390" y="89461"/>
                  </a:cubicBezTo>
                  <a:cubicBezTo>
                    <a:pt x="99018" y="91622"/>
                    <a:pt x="99275" y="88656"/>
                    <a:pt x="98647" y="90770"/>
                  </a:cubicBezTo>
                  <a:cubicBezTo>
                    <a:pt x="86799" y="99097"/>
                    <a:pt x="87399" y="89799"/>
                    <a:pt x="86651" y="82346"/>
                  </a:cubicBezTo>
                  <a:cubicBezTo>
                    <a:pt x="86605" y="80157"/>
                    <a:pt x="86977" y="78066"/>
                    <a:pt x="88171" y="76191"/>
                  </a:cubicBezTo>
                  <a:cubicBezTo>
                    <a:pt x="90348" y="74420"/>
                    <a:pt x="92983" y="74637"/>
                    <a:pt x="95469" y="74545"/>
                  </a:cubicBezTo>
                  <a:cubicBezTo>
                    <a:pt x="97772" y="72682"/>
                    <a:pt x="94149" y="72368"/>
                    <a:pt x="94475" y="70991"/>
                  </a:cubicBezTo>
                  <a:cubicBezTo>
                    <a:pt x="99532" y="60555"/>
                    <a:pt x="107956" y="58938"/>
                    <a:pt x="118135" y="61886"/>
                  </a:cubicBezTo>
                  <a:cubicBezTo>
                    <a:pt x="119038" y="63784"/>
                    <a:pt x="120364" y="65235"/>
                    <a:pt x="122467" y="65830"/>
                  </a:cubicBezTo>
                  <a:cubicBezTo>
                    <a:pt x="122501" y="65841"/>
                    <a:pt x="122558" y="65190"/>
                    <a:pt x="122472" y="65178"/>
                  </a:cubicBezTo>
                  <a:cubicBezTo>
                    <a:pt x="120861" y="64995"/>
                    <a:pt x="119644" y="64190"/>
                    <a:pt x="118626" y="62921"/>
                  </a:cubicBezTo>
                  <a:cubicBezTo>
                    <a:pt x="121541" y="55114"/>
                    <a:pt x="119415" y="43147"/>
                    <a:pt x="133628" y="44741"/>
                  </a:cubicBezTo>
                  <a:cubicBezTo>
                    <a:pt x="134931" y="45382"/>
                    <a:pt x="135771" y="46427"/>
                    <a:pt x="136211" y="47776"/>
                  </a:cubicBezTo>
                  <a:cubicBezTo>
                    <a:pt x="136503" y="50485"/>
                    <a:pt x="135886" y="54251"/>
                    <a:pt x="140800" y="51708"/>
                  </a:cubicBezTo>
                  <a:cubicBezTo>
                    <a:pt x="143178" y="50302"/>
                    <a:pt x="145561" y="48999"/>
                    <a:pt x="148161" y="48102"/>
                  </a:cubicBezTo>
                  <a:cubicBezTo>
                    <a:pt x="149607" y="47713"/>
                    <a:pt x="151065" y="47582"/>
                    <a:pt x="152562" y="47645"/>
                  </a:cubicBezTo>
                  <a:cubicBezTo>
                    <a:pt x="162180" y="51108"/>
                    <a:pt x="167152" y="54269"/>
                    <a:pt x="162609" y="67550"/>
                  </a:cubicBezTo>
                  <a:cubicBezTo>
                    <a:pt x="159483" y="76700"/>
                    <a:pt x="157243" y="84312"/>
                    <a:pt x="149882" y="90862"/>
                  </a:cubicBezTo>
                  <a:cubicBezTo>
                    <a:pt x="146253" y="94091"/>
                    <a:pt x="142595" y="100789"/>
                    <a:pt x="151345" y="103509"/>
                  </a:cubicBezTo>
                  <a:cubicBezTo>
                    <a:pt x="159449" y="106029"/>
                    <a:pt x="151253" y="118934"/>
                    <a:pt x="162043" y="119036"/>
                  </a:cubicBezTo>
                  <a:cubicBezTo>
                    <a:pt x="168312" y="120100"/>
                    <a:pt x="173873" y="117865"/>
                    <a:pt x="179531" y="115693"/>
                  </a:cubicBezTo>
                  <a:cubicBezTo>
                    <a:pt x="183806" y="114053"/>
                    <a:pt x="187149" y="115922"/>
                    <a:pt x="188806" y="119991"/>
                  </a:cubicBezTo>
                  <a:cubicBezTo>
                    <a:pt x="190195" y="123397"/>
                    <a:pt x="188772" y="126443"/>
                    <a:pt x="186052" y="128718"/>
                  </a:cubicBezTo>
                  <a:cubicBezTo>
                    <a:pt x="182680" y="131541"/>
                    <a:pt x="178017" y="134976"/>
                    <a:pt x="174810" y="134913"/>
                  </a:cubicBezTo>
                  <a:cubicBezTo>
                    <a:pt x="159477" y="134610"/>
                    <a:pt x="162706" y="146434"/>
                    <a:pt x="159311" y="154852"/>
                  </a:cubicBezTo>
                  <a:cubicBezTo>
                    <a:pt x="176874" y="153818"/>
                    <a:pt x="176874" y="153818"/>
                    <a:pt x="176228" y="171975"/>
                  </a:cubicBezTo>
                  <a:cubicBezTo>
                    <a:pt x="185726" y="163385"/>
                    <a:pt x="194293" y="159733"/>
                    <a:pt x="196573" y="176987"/>
                  </a:cubicBezTo>
                  <a:cubicBezTo>
                    <a:pt x="203734" y="172935"/>
                    <a:pt x="210546" y="171226"/>
                    <a:pt x="206026" y="160945"/>
                  </a:cubicBezTo>
                  <a:cubicBezTo>
                    <a:pt x="203403" y="154978"/>
                    <a:pt x="206632" y="148966"/>
                    <a:pt x="215181" y="149480"/>
                  </a:cubicBezTo>
                  <a:cubicBezTo>
                    <a:pt x="216719" y="149829"/>
                    <a:pt x="218130" y="150475"/>
                    <a:pt x="219422" y="151378"/>
                  </a:cubicBezTo>
                  <a:cubicBezTo>
                    <a:pt x="224765" y="157470"/>
                    <a:pt x="230909" y="164534"/>
                    <a:pt x="232738" y="171277"/>
                  </a:cubicBezTo>
                  <a:cubicBezTo>
                    <a:pt x="235698" y="182199"/>
                    <a:pt x="217513" y="174038"/>
                    <a:pt x="216656" y="184942"/>
                  </a:cubicBezTo>
                  <a:cubicBezTo>
                    <a:pt x="220828" y="190063"/>
                    <a:pt x="225108" y="186165"/>
                    <a:pt x="229126" y="184222"/>
                  </a:cubicBezTo>
                  <a:cubicBezTo>
                    <a:pt x="251489" y="173398"/>
                    <a:pt x="276269" y="176792"/>
                    <a:pt x="299597" y="172015"/>
                  </a:cubicBezTo>
                  <a:cubicBezTo>
                    <a:pt x="300540" y="172489"/>
                    <a:pt x="301483" y="173723"/>
                    <a:pt x="302604" y="173260"/>
                  </a:cubicBezTo>
                  <a:cubicBezTo>
                    <a:pt x="304615" y="172426"/>
                    <a:pt x="302352" y="174203"/>
                    <a:pt x="302386" y="171980"/>
                  </a:cubicBezTo>
                  <a:cubicBezTo>
                    <a:pt x="303787" y="169517"/>
                    <a:pt x="305924" y="167865"/>
                    <a:pt x="308153" y="166271"/>
                  </a:cubicBezTo>
                  <a:cubicBezTo>
                    <a:pt x="309404" y="165419"/>
                    <a:pt x="310742" y="164768"/>
                    <a:pt x="312159" y="164248"/>
                  </a:cubicBezTo>
                  <a:cubicBezTo>
                    <a:pt x="313776" y="163756"/>
                    <a:pt x="315828" y="164659"/>
                    <a:pt x="316897" y="164037"/>
                  </a:cubicBezTo>
                  <a:cubicBezTo>
                    <a:pt x="318234" y="163253"/>
                    <a:pt x="316057" y="163265"/>
                    <a:pt x="315988" y="163271"/>
                  </a:cubicBezTo>
                  <a:cubicBezTo>
                    <a:pt x="302101" y="164654"/>
                    <a:pt x="303838" y="147223"/>
                    <a:pt x="293288" y="144131"/>
                  </a:cubicBezTo>
                  <a:cubicBezTo>
                    <a:pt x="291911" y="143725"/>
                    <a:pt x="295054" y="139633"/>
                    <a:pt x="297374" y="138359"/>
                  </a:cubicBezTo>
                  <a:cubicBezTo>
                    <a:pt x="302638" y="135462"/>
                    <a:pt x="307959" y="132490"/>
                    <a:pt x="313936" y="131410"/>
                  </a:cubicBezTo>
                  <a:cubicBezTo>
                    <a:pt x="323463" y="129684"/>
                    <a:pt x="330533" y="127998"/>
                    <a:pt x="325766" y="114659"/>
                  </a:cubicBezTo>
                  <a:cubicBezTo>
                    <a:pt x="322932" y="106738"/>
                    <a:pt x="328733" y="98954"/>
                    <a:pt x="336928" y="94885"/>
                  </a:cubicBezTo>
                  <a:cubicBezTo>
                    <a:pt x="339865" y="93428"/>
                    <a:pt x="343169" y="92742"/>
                    <a:pt x="346386" y="92279"/>
                  </a:cubicBezTo>
                  <a:cubicBezTo>
                    <a:pt x="354770" y="91079"/>
                    <a:pt x="365086" y="83215"/>
                    <a:pt x="370046" y="96674"/>
                  </a:cubicBezTo>
                  <a:cubicBezTo>
                    <a:pt x="374504" y="108767"/>
                    <a:pt x="365034" y="121757"/>
                    <a:pt x="351010" y="124500"/>
                  </a:cubicBezTo>
                  <a:cubicBezTo>
                    <a:pt x="349392" y="124814"/>
                    <a:pt x="347815" y="125152"/>
                    <a:pt x="346323" y="125860"/>
                  </a:cubicBezTo>
                  <a:cubicBezTo>
                    <a:pt x="345306" y="126340"/>
                    <a:pt x="344449" y="126986"/>
                    <a:pt x="343586" y="128261"/>
                  </a:cubicBezTo>
                  <a:cubicBezTo>
                    <a:pt x="343769" y="133518"/>
                    <a:pt x="349912" y="132964"/>
                    <a:pt x="352238" y="136364"/>
                  </a:cubicBezTo>
                  <a:cubicBezTo>
                    <a:pt x="354341" y="139428"/>
                    <a:pt x="356216" y="142502"/>
                    <a:pt x="356822" y="146314"/>
                  </a:cubicBezTo>
                  <a:cubicBezTo>
                    <a:pt x="356913" y="144623"/>
                    <a:pt x="356959" y="143171"/>
                    <a:pt x="357610" y="141925"/>
                  </a:cubicBezTo>
                  <a:cubicBezTo>
                    <a:pt x="361674" y="134187"/>
                    <a:pt x="367886" y="128735"/>
                    <a:pt x="375790" y="125134"/>
                  </a:cubicBezTo>
                  <a:cubicBezTo>
                    <a:pt x="361640" y="122123"/>
                    <a:pt x="371509" y="112864"/>
                    <a:pt x="370423" y="106195"/>
                  </a:cubicBezTo>
                  <a:cubicBezTo>
                    <a:pt x="368538" y="94605"/>
                    <a:pt x="376276" y="92365"/>
                    <a:pt x="383859" y="89244"/>
                  </a:cubicBezTo>
                  <a:cubicBezTo>
                    <a:pt x="388186" y="88976"/>
                    <a:pt x="391643" y="87953"/>
                    <a:pt x="389649" y="82352"/>
                  </a:cubicBezTo>
                  <a:cubicBezTo>
                    <a:pt x="384922" y="77369"/>
                    <a:pt x="379722" y="79672"/>
                    <a:pt x="374584" y="81323"/>
                  </a:cubicBezTo>
                  <a:cubicBezTo>
                    <a:pt x="373258" y="81958"/>
                    <a:pt x="371909" y="82478"/>
                    <a:pt x="370544" y="82998"/>
                  </a:cubicBezTo>
                  <a:cubicBezTo>
                    <a:pt x="366429" y="84135"/>
                    <a:pt x="360954" y="86958"/>
                    <a:pt x="358931" y="81809"/>
                  </a:cubicBezTo>
                  <a:cubicBezTo>
                    <a:pt x="356747" y="76254"/>
                    <a:pt x="361154" y="71053"/>
                    <a:pt x="365526" y="67967"/>
                  </a:cubicBezTo>
                  <a:cubicBezTo>
                    <a:pt x="371995" y="63401"/>
                    <a:pt x="378802" y="59795"/>
                    <a:pt x="373824" y="50217"/>
                  </a:cubicBezTo>
                  <a:cubicBezTo>
                    <a:pt x="372789" y="49136"/>
                    <a:pt x="371835" y="48016"/>
                    <a:pt x="370864" y="46885"/>
                  </a:cubicBezTo>
                  <a:cubicBezTo>
                    <a:pt x="365709" y="41678"/>
                    <a:pt x="369343" y="38261"/>
                    <a:pt x="373030" y="34375"/>
                  </a:cubicBezTo>
                  <a:cubicBezTo>
                    <a:pt x="357056" y="56434"/>
                    <a:pt x="335139" y="68036"/>
                    <a:pt x="308107" y="70842"/>
                  </a:cubicBezTo>
                  <a:cubicBezTo>
                    <a:pt x="313948" y="71402"/>
                    <a:pt x="320269" y="69247"/>
                    <a:pt x="322583" y="76088"/>
                  </a:cubicBezTo>
                  <a:cubicBezTo>
                    <a:pt x="325161" y="83718"/>
                    <a:pt x="316542" y="83655"/>
                    <a:pt x="313405" y="87444"/>
                  </a:cubicBezTo>
                  <a:cubicBezTo>
                    <a:pt x="306924" y="88667"/>
                    <a:pt x="303541" y="94936"/>
                    <a:pt x="297740" y="97102"/>
                  </a:cubicBezTo>
                  <a:cubicBezTo>
                    <a:pt x="297832" y="97080"/>
                    <a:pt x="296809" y="97943"/>
                    <a:pt x="296809" y="97943"/>
                  </a:cubicBezTo>
                  <a:cubicBezTo>
                    <a:pt x="296809" y="97943"/>
                    <a:pt x="297832" y="97028"/>
                    <a:pt x="297877" y="97039"/>
                  </a:cubicBezTo>
                  <a:cubicBezTo>
                    <a:pt x="302929" y="96457"/>
                    <a:pt x="304581" y="90730"/>
                    <a:pt x="309267" y="89633"/>
                  </a:cubicBezTo>
                  <a:cubicBezTo>
                    <a:pt x="313714" y="89444"/>
                    <a:pt x="318674" y="81015"/>
                    <a:pt x="322498" y="90096"/>
                  </a:cubicBezTo>
                  <a:cubicBezTo>
                    <a:pt x="325435" y="97068"/>
                    <a:pt x="320943" y="100166"/>
                    <a:pt x="315057" y="101669"/>
                  </a:cubicBezTo>
                  <a:cubicBezTo>
                    <a:pt x="301832" y="105046"/>
                    <a:pt x="291574" y="115453"/>
                    <a:pt x="277801" y="117311"/>
                  </a:cubicBezTo>
                  <a:cubicBezTo>
                    <a:pt x="276252" y="118797"/>
                    <a:pt x="278395" y="116345"/>
                    <a:pt x="277040" y="118071"/>
                  </a:cubicBezTo>
                  <a:cubicBezTo>
                    <a:pt x="276806" y="118368"/>
                    <a:pt x="277149" y="118225"/>
                    <a:pt x="278183" y="117676"/>
                  </a:cubicBezTo>
                  <a:cubicBezTo>
                    <a:pt x="284584" y="128855"/>
                    <a:pt x="278789" y="133575"/>
                    <a:pt x="268588" y="136004"/>
                  </a:cubicBezTo>
                  <a:cubicBezTo>
                    <a:pt x="267102" y="135804"/>
                    <a:pt x="265628" y="135519"/>
                    <a:pt x="264159" y="135227"/>
                  </a:cubicBezTo>
                  <a:cubicBezTo>
                    <a:pt x="258061" y="134158"/>
                    <a:pt x="248134" y="141216"/>
                    <a:pt x="248208" y="126797"/>
                  </a:cubicBezTo>
                  <a:cubicBezTo>
                    <a:pt x="248225" y="123289"/>
                    <a:pt x="242716" y="125843"/>
                    <a:pt x="240139" y="127386"/>
                  </a:cubicBezTo>
                  <a:cubicBezTo>
                    <a:pt x="235349" y="130249"/>
                    <a:pt x="229829" y="134318"/>
                    <a:pt x="226605" y="126946"/>
                  </a:cubicBezTo>
                  <a:cubicBezTo>
                    <a:pt x="223942" y="120860"/>
                    <a:pt x="229852" y="117231"/>
                    <a:pt x="234401" y="114293"/>
                  </a:cubicBezTo>
                  <a:cubicBezTo>
                    <a:pt x="238641" y="111556"/>
                    <a:pt x="243796" y="111824"/>
                    <a:pt x="248608" y="111013"/>
                  </a:cubicBezTo>
                  <a:cubicBezTo>
                    <a:pt x="264462" y="109567"/>
                    <a:pt x="272611" y="97520"/>
                    <a:pt x="281761" y="86907"/>
                  </a:cubicBezTo>
                  <a:cubicBezTo>
                    <a:pt x="283887" y="84775"/>
                    <a:pt x="286167" y="86667"/>
                    <a:pt x="288362" y="86730"/>
                  </a:cubicBezTo>
                  <a:cubicBezTo>
                    <a:pt x="289219" y="86255"/>
                    <a:pt x="290042" y="85672"/>
                    <a:pt x="290779" y="84981"/>
                  </a:cubicBezTo>
                  <a:cubicBezTo>
                    <a:pt x="290762" y="84975"/>
                    <a:pt x="292111" y="85632"/>
                    <a:pt x="292111" y="85632"/>
                  </a:cubicBezTo>
                  <a:cubicBezTo>
                    <a:pt x="292111" y="85632"/>
                    <a:pt x="291008" y="84621"/>
                    <a:pt x="290991" y="84626"/>
                  </a:cubicBezTo>
                  <a:cubicBezTo>
                    <a:pt x="289625" y="85450"/>
                    <a:pt x="288585" y="87055"/>
                    <a:pt x="286590" y="86267"/>
                  </a:cubicBezTo>
                  <a:cubicBezTo>
                    <a:pt x="285544" y="85369"/>
                    <a:pt x="284641" y="84409"/>
                    <a:pt x="283813" y="83323"/>
                  </a:cubicBezTo>
                  <a:cubicBezTo>
                    <a:pt x="275497" y="64315"/>
                    <a:pt x="275469" y="64275"/>
                    <a:pt x="291328" y="52897"/>
                  </a:cubicBezTo>
                  <a:cubicBezTo>
                    <a:pt x="296249" y="49365"/>
                    <a:pt x="299780" y="44439"/>
                    <a:pt x="304330" y="40564"/>
                  </a:cubicBezTo>
                  <a:cubicBezTo>
                    <a:pt x="307701" y="37689"/>
                    <a:pt x="308599" y="29694"/>
                    <a:pt x="314948" y="33060"/>
                  </a:cubicBezTo>
                  <a:cubicBezTo>
                    <a:pt x="321600" y="36592"/>
                    <a:pt x="319291" y="43221"/>
                    <a:pt x="317571" y="49468"/>
                  </a:cubicBezTo>
                  <a:cubicBezTo>
                    <a:pt x="319240" y="46433"/>
                    <a:pt x="321503" y="44044"/>
                    <a:pt x="324692" y="42993"/>
                  </a:cubicBezTo>
                  <a:cubicBezTo>
                    <a:pt x="333676" y="40032"/>
                    <a:pt x="341574" y="37866"/>
                    <a:pt x="337059" y="24367"/>
                  </a:cubicBezTo>
                  <a:cubicBezTo>
                    <a:pt x="334230" y="15904"/>
                    <a:pt x="344077" y="12080"/>
                    <a:pt x="350324" y="7931"/>
                  </a:cubicBezTo>
                  <a:cubicBezTo>
                    <a:pt x="351175" y="7565"/>
                    <a:pt x="352073" y="7240"/>
                    <a:pt x="352958" y="6885"/>
                  </a:cubicBezTo>
                  <a:cubicBezTo>
                    <a:pt x="354993" y="6068"/>
                    <a:pt x="352381" y="7428"/>
                    <a:pt x="354307" y="6388"/>
                  </a:cubicBezTo>
                  <a:cubicBezTo>
                    <a:pt x="355639" y="5668"/>
                    <a:pt x="355553" y="5668"/>
                    <a:pt x="353770" y="5965"/>
                  </a:cubicBezTo>
                  <a:cubicBezTo>
                    <a:pt x="352541" y="6074"/>
                    <a:pt x="351375" y="5931"/>
                    <a:pt x="350221" y="5520"/>
                  </a:cubicBezTo>
                  <a:cubicBezTo>
                    <a:pt x="349055" y="4862"/>
                    <a:pt x="348358" y="3896"/>
                    <a:pt x="348106" y="2593"/>
                  </a:cubicBezTo>
                  <a:cubicBezTo>
                    <a:pt x="348855" y="650"/>
                    <a:pt x="349821" y="-847"/>
                    <a:pt x="352215" y="542"/>
                  </a:cubicBezTo>
                  <a:cubicBezTo>
                    <a:pt x="357010" y="507"/>
                    <a:pt x="361777" y="513"/>
                    <a:pt x="362120" y="7154"/>
                  </a:cubicBezTo>
                  <a:cubicBezTo>
                    <a:pt x="366989" y="8383"/>
                    <a:pt x="390414" y="9246"/>
                    <a:pt x="393312" y="7834"/>
                  </a:cubicBezTo>
                  <a:cubicBezTo>
                    <a:pt x="396312" y="6371"/>
                    <a:pt x="398833" y="6640"/>
                    <a:pt x="399970" y="9589"/>
                  </a:cubicBezTo>
                  <a:cubicBezTo>
                    <a:pt x="402439" y="15995"/>
                    <a:pt x="402850" y="22104"/>
                    <a:pt x="395158" y="25368"/>
                  </a:cubicBezTo>
                  <a:cubicBezTo>
                    <a:pt x="400313" y="25093"/>
                    <a:pt x="401913" y="18710"/>
                    <a:pt x="406885" y="17824"/>
                  </a:cubicBezTo>
                  <a:cubicBezTo>
                    <a:pt x="408097" y="17361"/>
                    <a:pt x="409365" y="16961"/>
                    <a:pt x="410588" y="16567"/>
                  </a:cubicBezTo>
                  <a:cubicBezTo>
                    <a:pt x="412314" y="15767"/>
                    <a:pt x="413509" y="14458"/>
                    <a:pt x="414120" y="12589"/>
                  </a:cubicBezTo>
                  <a:cubicBezTo>
                    <a:pt x="414355" y="11229"/>
                    <a:pt x="414686" y="9943"/>
                    <a:pt x="415029" y="8617"/>
                  </a:cubicBezTo>
                  <a:cubicBezTo>
                    <a:pt x="416904" y="4377"/>
                    <a:pt x="418709" y="-7"/>
                    <a:pt x="424585" y="3828"/>
                  </a:cubicBezTo>
                  <a:cubicBezTo>
                    <a:pt x="424882" y="8594"/>
                    <a:pt x="420721" y="12612"/>
                    <a:pt x="422899" y="17910"/>
                  </a:cubicBezTo>
                  <a:cubicBezTo>
                    <a:pt x="425779" y="24916"/>
                    <a:pt x="427425" y="32231"/>
                    <a:pt x="415709" y="39095"/>
                  </a:cubicBezTo>
                  <a:cubicBezTo>
                    <a:pt x="430197" y="38072"/>
                    <a:pt x="439083" y="34843"/>
                    <a:pt x="447679" y="30288"/>
                  </a:cubicBezTo>
                  <a:cubicBezTo>
                    <a:pt x="448948" y="34077"/>
                    <a:pt x="449931" y="37021"/>
                    <a:pt x="450919" y="39970"/>
                  </a:cubicBezTo>
                  <a:cubicBezTo>
                    <a:pt x="455314" y="49845"/>
                    <a:pt x="448393" y="53457"/>
                    <a:pt x="441484" y="57115"/>
                  </a:cubicBezTo>
                  <a:cubicBezTo>
                    <a:pt x="437798" y="60012"/>
                    <a:pt x="431814" y="57886"/>
                    <a:pt x="429191" y="63675"/>
                  </a:cubicBezTo>
                  <a:cubicBezTo>
                    <a:pt x="425379" y="72082"/>
                    <a:pt x="418144" y="70551"/>
                    <a:pt x="411389" y="69076"/>
                  </a:cubicBezTo>
                  <a:cubicBezTo>
                    <a:pt x="415315" y="74951"/>
                    <a:pt x="431145" y="63698"/>
                    <a:pt x="428436" y="79432"/>
                  </a:cubicBezTo>
                  <a:cubicBezTo>
                    <a:pt x="427053" y="87461"/>
                    <a:pt x="424979" y="97994"/>
                    <a:pt x="411771" y="92810"/>
                  </a:cubicBezTo>
                  <a:cubicBezTo>
                    <a:pt x="409171" y="90782"/>
                    <a:pt x="406159" y="89901"/>
                    <a:pt x="402833" y="89650"/>
                  </a:cubicBezTo>
                  <a:cubicBezTo>
                    <a:pt x="404873" y="93108"/>
                    <a:pt x="409011" y="90210"/>
                    <a:pt x="411337" y="92588"/>
                  </a:cubicBezTo>
                  <a:cubicBezTo>
                    <a:pt x="421070" y="95365"/>
                    <a:pt x="429214" y="96760"/>
                    <a:pt x="430025" y="82055"/>
                  </a:cubicBezTo>
                  <a:cubicBezTo>
                    <a:pt x="430397" y="75300"/>
                    <a:pt x="434609" y="68699"/>
                    <a:pt x="442787" y="67019"/>
                  </a:cubicBezTo>
                  <a:cubicBezTo>
                    <a:pt x="450079" y="68813"/>
                    <a:pt x="457057" y="64492"/>
                    <a:pt x="464344" y="65858"/>
                  </a:cubicBezTo>
                  <a:cubicBezTo>
                    <a:pt x="465247" y="67110"/>
                    <a:pt x="465704" y="68510"/>
                    <a:pt x="465732" y="70053"/>
                  </a:cubicBezTo>
                  <a:cubicBezTo>
                    <a:pt x="464990" y="74202"/>
                    <a:pt x="461738" y="76208"/>
                    <a:pt x="458703" y="78391"/>
                  </a:cubicBezTo>
                  <a:cubicBezTo>
                    <a:pt x="457343" y="80334"/>
                    <a:pt x="451462" y="82706"/>
                    <a:pt x="458646" y="84038"/>
                  </a:cubicBezTo>
                  <a:cubicBezTo>
                    <a:pt x="462366" y="84724"/>
                    <a:pt x="465921" y="85232"/>
                    <a:pt x="469156" y="87084"/>
                  </a:cubicBezTo>
                  <a:cubicBezTo>
                    <a:pt x="470699" y="86318"/>
                    <a:pt x="472088" y="85330"/>
                    <a:pt x="473528" y="84415"/>
                  </a:cubicBezTo>
                  <a:cubicBezTo>
                    <a:pt x="474482" y="83758"/>
                    <a:pt x="475431" y="83118"/>
                    <a:pt x="476328" y="82403"/>
                  </a:cubicBezTo>
                  <a:cubicBezTo>
                    <a:pt x="477968" y="80552"/>
                    <a:pt x="478386" y="78043"/>
                    <a:pt x="479774" y="76031"/>
                  </a:cubicBezTo>
                  <a:cubicBezTo>
                    <a:pt x="480934" y="75203"/>
                    <a:pt x="482197" y="74774"/>
                    <a:pt x="483626" y="74751"/>
                  </a:cubicBezTo>
                  <a:cubicBezTo>
                    <a:pt x="486244" y="75100"/>
                    <a:pt x="488718" y="75825"/>
                    <a:pt x="490753" y="77100"/>
                  </a:cubicBezTo>
                  <a:cubicBezTo>
                    <a:pt x="490559" y="76957"/>
                    <a:pt x="491627" y="77231"/>
                    <a:pt x="491627" y="77231"/>
                  </a:cubicBezTo>
                  <a:cubicBezTo>
                    <a:pt x="491627" y="77231"/>
                    <a:pt x="491724" y="76140"/>
                    <a:pt x="491707" y="75968"/>
                  </a:cubicBezTo>
                  <a:cubicBezTo>
                    <a:pt x="491696" y="74791"/>
                    <a:pt x="491924" y="73837"/>
                    <a:pt x="492422" y="72831"/>
                  </a:cubicBezTo>
                  <a:cubicBezTo>
                    <a:pt x="493176" y="71654"/>
                    <a:pt x="494056" y="70750"/>
                    <a:pt x="495142" y="69956"/>
                  </a:cubicBezTo>
                  <a:cubicBezTo>
                    <a:pt x="500663" y="67139"/>
                    <a:pt x="507263" y="64304"/>
                    <a:pt x="510698" y="71099"/>
                  </a:cubicBezTo>
                  <a:cubicBezTo>
                    <a:pt x="514247" y="78129"/>
                    <a:pt x="510458" y="84695"/>
                    <a:pt x="503863" y="88793"/>
                  </a:cubicBezTo>
                  <a:cubicBezTo>
                    <a:pt x="498382" y="92199"/>
                    <a:pt x="492262" y="94296"/>
                    <a:pt x="486015" y="95954"/>
                  </a:cubicBezTo>
                  <a:cubicBezTo>
                    <a:pt x="486158" y="96388"/>
                    <a:pt x="486272" y="97177"/>
                    <a:pt x="486444" y="97188"/>
                  </a:cubicBezTo>
                  <a:cubicBezTo>
                    <a:pt x="487535" y="97262"/>
                    <a:pt x="488530" y="97548"/>
                    <a:pt x="489461" y="98303"/>
                  </a:cubicBezTo>
                  <a:cubicBezTo>
                    <a:pt x="491096" y="108812"/>
                    <a:pt x="480454" y="109190"/>
                    <a:pt x="476282" y="114905"/>
                  </a:cubicBezTo>
                  <a:cubicBezTo>
                    <a:pt x="480249" y="108835"/>
                    <a:pt x="492684" y="109595"/>
                    <a:pt x="489615" y="97840"/>
                  </a:cubicBezTo>
                  <a:cubicBezTo>
                    <a:pt x="495108" y="90376"/>
                    <a:pt x="501097" y="94908"/>
                    <a:pt x="503509" y="99371"/>
                  </a:cubicBezTo>
                  <a:cubicBezTo>
                    <a:pt x="506703" y="105275"/>
                    <a:pt x="512784" y="105298"/>
                    <a:pt x="516647" y="109104"/>
                  </a:cubicBezTo>
                  <a:cubicBezTo>
                    <a:pt x="516430" y="112830"/>
                    <a:pt x="509492" y="114487"/>
                    <a:pt x="514053" y="119985"/>
                  </a:cubicBezTo>
                  <a:cubicBezTo>
                    <a:pt x="518379" y="125197"/>
                    <a:pt x="508321" y="127009"/>
                    <a:pt x="510092" y="132152"/>
                  </a:cubicBezTo>
                  <a:cubicBezTo>
                    <a:pt x="508372" y="137559"/>
                    <a:pt x="503703" y="142582"/>
                    <a:pt x="508012" y="148726"/>
                  </a:cubicBezTo>
                  <a:cubicBezTo>
                    <a:pt x="509058" y="149783"/>
                    <a:pt x="510041" y="150869"/>
                    <a:pt x="511075" y="151932"/>
                  </a:cubicBezTo>
                  <a:cubicBezTo>
                    <a:pt x="517190" y="158939"/>
                    <a:pt x="516899" y="166717"/>
                    <a:pt x="510115" y="171975"/>
                  </a:cubicBezTo>
                  <a:cubicBezTo>
                    <a:pt x="500394" y="179496"/>
                    <a:pt x="494599" y="170237"/>
                    <a:pt x="488347" y="164625"/>
                  </a:cubicBezTo>
                  <a:cubicBezTo>
                    <a:pt x="477425" y="161013"/>
                    <a:pt x="466853" y="156321"/>
                    <a:pt x="454708" y="154115"/>
                  </a:cubicBezTo>
                  <a:cubicBezTo>
                    <a:pt x="459715" y="159230"/>
                    <a:pt x="458812" y="165825"/>
                    <a:pt x="461035" y="171403"/>
                  </a:cubicBezTo>
                  <a:cubicBezTo>
                    <a:pt x="463144" y="173626"/>
                    <a:pt x="454234" y="178638"/>
                    <a:pt x="463246" y="179484"/>
                  </a:cubicBezTo>
                  <a:cubicBezTo>
                    <a:pt x="465435" y="179690"/>
                    <a:pt x="466984" y="183147"/>
                    <a:pt x="467807" y="185828"/>
                  </a:cubicBezTo>
                  <a:cubicBezTo>
                    <a:pt x="466464" y="192537"/>
                    <a:pt x="460686" y="193600"/>
                    <a:pt x="455537" y="195057"/>
                  </a:cubicBezTo>
                  <a:cubicBezTo>
                    <a:pt x="441724" y="198978"/>
                    <a:pt x="431985" y="208013"/>
                    <a:pt x="424059" y="219363"/>
                  </a:cubicBezTo>
                  <a:cubicBezTo>
                    <a:pt x="424607" y="221861"/>
                    <a:pt x="425899" y="224170"/>
                    <a:pt x="425899" y="226787"/>
                  </a:cubicBezTo>
                  <a:cubicBezTo>
                    <a:pt x="425156" y="230639"/>
                    <a:pt x="425613" y="234811"/>
                    <a:pt x="422944" y="238183"/>
                  </a:cubicBezTo>
                  <a:cubicBezTo>
                    <a:pt x="419338" y="244761"/>
                    <a:pt x="416378" y="251933"/>
                    <a:pt x="407308" y="252733"/>
                  </a:cubicBezTo>
                  <a:cubicBezTo>
                    <a:pt x="403959" y="253025"/>
                    <a:pt x="401204" y="254808"/>
                    <a:pt x="400113" y="258185"/>
                  </a:cubicBezTo>
                  <a:cubicBezTo>
                    <a:pt x="399593" y="259797"/>
                    <a:pt x="400987" y="260923"/>
                    <a:pt x="402142" y="261917"/>
                  </a:cubicBezTo>
                  <a:cubicBezTo>
                    <a:pt x="403410" y="260231"/>
                    <a:pt x="400582" y="259574"/>
                    <a:pt x="401222" y="257877"/>
                  </a:cubicBezTo>
                  <a:cubicBezTo>
                    <a:pt x="403879" y="250830"/>
                    <a:pt x="410394" y="254225"/>
                    <a:pt x="415040" y="252619"/>
                  </a:cubicBezTo>
                  <a:cubicBezTo>
                    <a:pt x="416509" y="252842"/>
                    <a:pt x="417778" y="253488"/>
                    <a:pt x="418841" y="254516"/>
                  </a:cubicBezTo>
                  <a:cubicBezTo>
                    <a:pt x="419372" y="257620"/>
                    <a:pt x="420818" y="258128"/>
                    <a:pt x="423184" y="256008"/>
                  </a:cubicBezTo>
                  <a:cubicBezTo>
                    <a:pt x="424607" y="256402"/>
                    <a:pt x="425636" y="257248"/>
                    <a:pt x="426219" y="258620"/>
                  </a:cubicBezTo>
                  <a:cubicBezTo>
                    <a:pt x="426991" y="264969"/>
                    <a:pt x="422927" y="270638"/>
                    <a:pt x="423664" y="276976"/>
                  </a:cubicBezTo>
                  <a:cubicBezTo>
                    <a:pt x="423407" y="278176"/>
                    <a:pt x="421870" y="279091"/>
                    <a:pt x="422076" y="280074"/>
                  </a:cubicBezTo>
                  <a:cubicBezTo>
                    <a:pt x="422521" y="282188"/>
                    <a:pt x="421236" y="280057"/>
                    <a:pt x="423419" y="279777"/>
                  </a:cubicBezTo>
                  <a:cubicBezTo>
                    <a:pt x="424013" y="279451"/>
                    <a:pt x="424596" y="279159"/>
                    <a:pt x="425202" y="278851"/>
                  </a:cubicBezTo>
                  <a:cubicBezTo>
                    <a:pt x="426613" y="278725"/>
                    <a:pt x="427933" y="278954"/>
                    <a:pt x="429208" y="279577"/>
                  </a:cubicBezTo>
                  <a:cubicBezTo>
                    <a:pt x="431020" y="280862"/>
                    <a:pt x="432305" y="282520"/>
                    <a:pt x="432917" y="284680"/>
                  </a:cubicBezTo>
                  <a:cubicBezTo>
                    <a:pt x="433077" y="286172"/>
                    <a:pt x="432866" y="287606"/>
                    <a:pt x="432305" y="288995"/>
                  </a:cubicBezTo>
                  <a:cubicBezTo>
                    <a:pt x="430380" y="291847"/>
                    <a:pt x="427591" y="292384"/>
                    <a:pt x="424430" y="291955"/>
                  </a:cubicBezTo>
                  <a:cubicBezTo>
                    <a:pt x="415566" y="289075"/>
                    <a:pt x="409320" y="280777"/>
                    <a:pt x="399473" y="279925"/>
                  </a:cubicBezTo>
                  <a:cubicBezTo>
                    <a:pt x="398181" y="279205"/>
                    <a:pt x="397015" y="278308"/>
                    <a:pt x="395941" y="277296"/>
                  </a:cubicBezTo>
                  <a:cubicBezTo>
                    <a:pt x="393329" y="274210"/>
                    <a:pt x="391209" y="270621"/>
                    <a:pt x="386157" y="270993"/>
                  </a:cubicBezTo>
                  <a:cubicBezTo>
                    <a:pt x="381516" y="271336"/>
                    <a:pt x="379716" y="268667"/>
                    <a:pt x="380390" y="264180"/>
                  </a:cubicBezTo>
                  <a:cubicBezTo>
                    <a:pt x="381739" y="259974"/>
                    <a:pt x="384202" y="256248"/>
                    <a:pt x="385557" y="252042"/>
                  </a:cubicBezTo>
                  <a:cubicBezTo>
                    <a:pt x="386134" y="250516"/>
                    <a:pt x="387140" y="249156"/>
                    <a:pt x="387671" y="247653"/>
                  </a:cubicBezTo>
                  <a:cubicBezTo>
                    <a:pt x="390437" y="239840"/>
                    <a:pt x="392300" y="231805"/>
                    <a:pt x="399450" y="226084"/>
                  </a:cubicBezTo>
                  <a:cubicBezTo>
                    <a:pt x="402176" y="223901"/>
                    <a:pt x="397450" y="221992"/>
                    <a:pt x="396198" y="219906"/>
                  </a:cubicBezTo>
                  <a:cubicBezTo>
                    <a:pt x="391255" y="213443"/>
                    <a:pt x="392586" y="207413"/>
                    <a:pt x="397421" y="201607"/>
                  </a:cubicBezTo>
                  <a:cubicBezTo>
                    <a:pt x="398175" y="200355"/>
                    <a:pt x="398953" y="199115"/>
                    <a:pt x="399639" y="197829"/>
                  </a:cubicBezTo>
                  <a:cubicBezTo>
                    <a:pt x="400067" y="194155"/>
                    <a:pt x="402502" y="190954"/>
                    <a:pt x="402216" y="187228"/>
                  </a:cubicBezTo>
                  <a:cubicBezTo>
                    <a:pt x="396604" y="183416"/>
                    <a:pt x="383802" y="191223"/>
                    <a:pt x="385065" y="181221"/>
                  </a:cubicBezTo>
                  <a:cubicBezTo>
                    <a:pt x="386351" y="171026"/>
                    <a:pt x="399158" y="172306"/>
                    <a:pt x="406851" y="171369"/>
                  </a:cubicBezTo>
                  <a:cubicBezTo>
                    <a:pt x="394884" y="164545"/>
                    <a:pt x="394884" y="164545"/>
                    <a:pt x="408051" y="144251"/>
                  </a:cubicBezTo>
                  <a:cubicBezTo>
                    <a:pt x="398987" y="150475"/>
                    <a:pt x="392026" y="160276"/>
                    <a:pt x="379887" y="161007"/>
                  </a:cubicBezTo>
                  <a:cubicBezTo>
                    <a:pt x="378807" y="160385"/>
                    <a:pt x="378344" y="160767"/>
                    <a:pt x="378767" y="162179"/>
                  </a:cubicBezTo>
                  <a:cubicBezTo>
                    <a:pt x="378962" y="162819"/>
                    <a:pt x="379356" y="163111"/>
                    <a:pt x="379808" y="163208"/>
                  </a:cubicBezTo>
                  <a:cubicBezTo>
                    <a:pt x="378996" y="177038"/>
                    <a:pt x="368743" y="178010"/>
                    <a:pt x="358668" y="179427"/>
                  </a:cubicBezTo>
                  <a:cubicBezTo>
                    <a:pt x="366543" y="201224"/>
                    <a:pt x="347603" y="211751"/>
                    <a:pt x="326698" y="203899"/>
                  </a:cubicBezTo>
                  <a:cubicBezTo>
                    <a:pt x="312656" y="198624"/>
                    <a:pt x="301318" y="202636"/>
                    <a:pt x="289276" y="202436"/>
                  </a:cubicBezTo>
                  <a:cubicBezTo>
                    <a:pt x="292465" y="205819"/>
                    <a:pt x="295351" y="210054"/>
                    <a:pt x="301295" y="204464"/>
                  </a:cubicBezTo>
                  <a:cubicBezTo>
                    <a:pt x="304878" y="201092"/>
                    <a:pt x="311136" y="197275"/>
                    <a:pt x="315611" y="203373"/>
                  </a:cubicBezTo>
                  <a:cubicBezTo>
                    <a:pt x="321606" y="211545"/>
                    <a:pt x="311593" y="212591"/>
                    <a:pt x="308587" y="216780"/>
                  </a:cubicBezTo>
                  <a:cubicBezTo>
                    <a:pt x="302129" y="226193"/>
                    <a:pt x="290436" y="229559"/>
                    <a:pt x="283710" y="239160"/>
                  </a:cubicBezTo>
                  <a:cubicBezTo>
                    <a:pt x="279744" y="244824"/>
                    <a:pt x="277903" y="234462"/>
                    <a:pt x="273588" y="235154"/>
                  </a:cubicBezTo>
                  <a:cubicBezTo>
                    <a:pt x="272234" y="235880"/>
                    <a:pt x="271760" y="233662"/>
                    <a:pt x="270434" y="234171"/>
                  </a:cubicBezTo>
                  <a:cubicBezTo>
                    <a:pt x="271080" y="235720"/>
                    <a:pt x="272743" y="234577"/>
                    <a:pt x="273703" y="235394"/>
                  </a:cubicBezTo>
                  <a:cubicBezTo>
                    <a:pt x="278983" y="237766"/>
                    <a:pt x="279755" y="241858"/>
                    <a:pt x="275875" y="245372"/>
                  </a:cubicBezTo>
                  <a:cubicBezTo>
                    <a:pt x="271154" y="249653"/>
                    <a:pt x="272114" y="254876"/>
                    <a:pt x="271554" y="259951"/>
                  </a:cubicBezTo>
                  <a:cubicBezTo>
                    <a:pt x="270925" y="261391"/>
                    <a:pt x="269622" y="262466"/>
                    <a:pt x="269062" y="263992"/>
                  </a:cubicBezTo>
                  <a:cubicBezTo>
                    <a:pt x="278801" y="260517"/>
                    <a:pt x="289956" y="271210"/>
                    <a:pt x="299140" y="260854"/>
                  </a:cubicBezTo>
                  <a:cubicBezTo>
                    <a:pt x="300900" y="258871"/>
                    <a:pt x="304261" y="259517"/>
                    <a:pt x="306901" y="259117"/>
                  </a:cubicBezTo>
                  <a:cubicBezTo>
                    <a:pt x="311056" y="258488"/>
                    <a:pt x="316394" y="256105"/>
                    <a:pt x="318708" y="260848"/>
                  </a:cubicBezTo>
                  <a:cubicBezTo>
                    <a:pt x="321137" y="265832"/>
                    <a:pt x="315760" y="268632"/>
                    <a:pt x="312365" y="270553"/>
                  </a:cubicBezTo>
                  <a:cubicBezTo>
                    <a:pt x="305067" y="274685"/>
                    <a:pt x="301501" y="282400"/>
                    <a:pt x="295031" y="287178"/>
                  </a:cubicBezTo>
                  <a:cubicBezTo>
                    <a:pt x="293082" y="289384"/>
                    <a:pt x="292248" y="279039"/>
                    <a:pt x="289613" y="286732"/>
                  </a:cubicBezTo>
                  <a:cubicBezTo>
                    <a:pt x="288693" y="289423"/>
                    <a:pt x="286224" y="290892"/>
                    <a:pt x="283235" y="291098"/>
                  </a:cubicBezTo>
                  <a:cubicBezTo>
                    <a:pt x="279824" y="291401"/>
                    <a:pt x="275492" y="288955"/>
                    <a:pt x="273280" y="292933"/>
                  </a:cubicBezTo>
                  <a:cubicBezTo>
                    <a:pt x="271063" y="296922"/>
                    <a:pt x="275023" y="298042"/>
                    <a:pt x="277720" y="299408"/>
                  </a:cubicBezTo>
                  <a:cubicBezTo>
                    <a:pt x="290694" y="303157"/>
                    <a:pt x="300826" y="294876"/>
                    <a:pt x="312045" y="291321"/>
                  </a:cubicBezTo>
                  <a:cubicBezTo>
                    <a:pt x="315371" y="289629"/>
                    <a:pt x="319040" y="288595"/>
                    <a:pt x="320412" y="284314"/>
                  </a:cubicBezTo>
                  <a:cubicBezTo>
                    <a:pt x="322938" y="276439"/>
                    <a:pt x="328944" y="277073"/>
                    <a:pt x="334968" y="279188"/>
                  </a:cubicBezTo>
                  <a:cubicBezTo>
                    <a:pt x="339728" y="280862"/>
                    <a:pt x="346432" y="280297"/>
                    <a:pt x="346923" y="287898"/>
                  </a:cubicBezTo>
                  <a:cubicBezTo>
                    <a:pt x="347392" y="295110"/>
                    <a:pt x="341843" y="298173"/>
                    <a:pt x="337105" y="301671"/>
                  </a:cubicBezTo>
                  <a:cubicBezTo>
                    <a:pt x="333499" y="304334"/>
                    <a:pt x="329430" y="305631"/>
                    <a:pt x="324881" y="304563"/>
                  </a:cubicBezTo>
                  <a:cubicBezTo>
                    <a:pt x="323503" y="303974"/>
                    <a:pt x="322669" y="302985"/>
                    <a:pt x="322646" y="301414"/>
                  </a:cubicBezTo>
                  <a:cubicBezTo>
                    <a:pt x="322515" y="302820"/>
                    <a:pt x="322663" y="304197"/>
                    <a:pt x="323023" y="305551"/>
                  </a:cubicBezTo>
                  <a:cubicBezTo>
                    <a:pt x="320377" y="310826"/>
                    <a:pt x="305575" y="308649"/>
                    <a:pt x="313839" y="320605"/>
                  </a:cubicBezTo>
                  <a:cubicBezTo>
                    <a:pt x="314456" y="322028"/>
                    <a:pt x="314816" y="323491"/>
                    <a:pt x="314959" y="325022"/>
                  </a:cubicBezTo>
                  <a:cubicBezTo>
                    <a:pt x="314542" y="330349"/>
                    <a:pt x="311970" y="333720"/>
                    <a:pt x="306467" y="334429"/>
                  </a:cubicBezTo>
                  <a:cubicBezTo>
                    <a:pt x="300832" y="330246"/>
                    <a:pt x="293865" y="332978"/>
                    <a:pt x="287819" y="330920"/>
                  </a:cubicBezTo>
                  <a:cubicBezTo>
                    <a:pt x="278578" y="330497"/>
                    <a:pt x="271668" y="327217"/>
                    <a:pt x="270622" y="316833"/>
                  </a:cubicBezTo>
                  <a:cubicBezTo>
                    <a:pt x="269805" y="315855"/>
                    <a:pt x="268908" y="314952"/>
                    <a:pt x="267856" y="314278"/>
                  </a:cubicBezTo>
                  <a:cubicBezTo>
                    <a:pt x="258381" y="319907"/>
                    <a:pt x="248808" y="324919"/>
                    <a:pt x="241184" y="322485"/>
                  </a:cubicBezTo>
                  <a:cubicBezTo>
                    <a:pt x="235075" y="322639"/>
                    <a:pt x="236338" y="325325"/>
                    <a:pt x="236115" y="323142"/>
                  </a:cubicBezTo>
                  <a:cubicBezTo>
                    <a:pt x="236109" y="323091"/>
                    <a:pt x="236538" y="323188"/>
                    <a:pt x="237287" y="322988"/>
                  </a:cubicBezTo>
                  <a:cubicBezTo>
                    <a:pt x="241607" y="321839"/>
                    <a:pt x="245974" y="322913"/>
                    <a:pt x="250311" y="322673"/>
                  </a:cubicBezTo>
                  <a:cubicBezTo>
                    <a:pt x="253895" y="322473"/>
                    <a:pt x="256158" y="326302"/>
                    <a:pt x="254398" y="327605"/>
                  </a:cubicBezTo>
                  <a:cubicBezTo>
                    <a:pt x="243030" y="336012"/>
                    <a:pt x="248683" y="349294"/>
                    <a:pt x="244368" y="359558"/>
                  </a:cubicBezTo>
                  <a:cubicBezTo>
                    <a:pt x="243528" y="361553"/>
                    <a:pt x="241722" y="362999"/>
                    <a:pt x="240081" y="364456"/>
                  </a:cubicBezTo>
                  <a:cubicBezTo>
                    <a:pt x="238258" y="365942"/>
                    <a:pt x="236241" y="366908"/>
                    <a:pt x="233818" y="366679"/>
                  </a:cubicBezTo>
                  <a:cubicBezTo>
                    <a:pt x="226137" y="362313"/>
                    <a:pt x="221176" y="368102"/>
                    <a:pt x="216959" y="372400"/>
                  </a:cubicBezTo>
                  <a:cubicBezTo>
                    <a:pt x="212884" y="376554"/>
                    <a:pt x="220468" y="377806"/>
                    <a:pt x="221091" y="381224"/>
                  </a:cubicBezTo>
                  <a:cubicBezTo>
                    <a:pt x="222016" y="383670"/>
                    <a:pt x="221119" y="385590"/>
                    <a:pt x="219359" y="387264"/>
                  </a:cubicBezTo>
                  <a:cubicBezTo>
                    <a:pt x="216776" y="389122"/>
                    <a:pt x="214032" y="390093"/>
                    <a:pt x="210884" y="388750"/>
                  </a:cubicBezTo>
                  <a:cubicBezTo>
                    <a:pt x="205854" y="387304"/>
                    <a:pt x="196642" y="392191"/>
                    <a:pt x="198511" y="380069"/>
                  </a:cubicBezTo>
                  <a:cubicBezTo>
                    <a:pt x="195310" y="383087"/>
                    <a:pt x="195693" y="386933"/>
                    <a:pt x="194693" y="390453"/>
                  </a:cubicBezTo>
                  <a:cubicBezTo>
                    <a:pt x="200191" y="391373"/>
                    <a:pt x="204928" y="388482"/>
                    <a:pt x="210038" y="388047"/>
                  </a:cubicBezTo>
                  <a:cubicBezTo>
                    <a:pt x="216456" y="389173"/>
                    <a:pt x="210198" y="400140"/>
                    <a:pt x="218925" y="399494"/>
                  </a:cubicBezTo>
                  <a:cubicBezTo>
                    <a:pt x="218673" y="415068"/>
                    <a:pt x="215718" y="428595"/>
                    <a:pt x="197379" y="432847"/>
                  </a:cubicBezTo>
                  <a:cubicBezTo>
                    <a:pt x="190630" y="434413"/>
                    <a:pt x="186418" y="441854"/>
                    <a:pt x="178920" y="442694"/>
                  </a:cubicBezTo>
                  <a:cubicBezTo>
                    <a:pt x="169873" y="440477"/>
                    <a:pt x="166295" y="449907"/>
                    <a:pt x="159100" y="452027"/>
                  </a:cubicBezTo>
                  <a:cubicBezTo>
                    <a:pt x="147510" y="455439"/>
                    <a:pt x="153442" y="463782"/>
                    <a:pt x="154814" y="470669"/>
                  </a:cubicBezTo>
                  <a:cubicBezTo>
                    <a:pt x="155025" y="471726"/>
                    <a:pt x="155397" y="472864"/>
                    <a:pt x="155019" y="473864"/>
                  </a:cubicBezTo>
                  <a:cubicBezTo>
                    <a:pt x="153836" y="477007"/>
                    <a:pt x="151242" y="481310"/>
                    <a:pt x="148847" y="480773"/>
                  </a:cubicBezTo>
                  <a:cubicBezTo>
                    <a:pt x="136834" y="478064"/>
                    <a:pt x="134074" y="496055"/>
                    <a:pt x="122027" y="492163"/>
                  </a:cubicBezTo>
                  <a:cubicBezTo>
                    <a:pt x="118866" y="491146"/>
                    <a:pt x="117060" y="488511"/>
                    <a:pt x="119569" y="486248"/>
                  </a:cubicBezTo>
                  <a:cubicBezTo>
                    <a:pt x="124416" y="481876"/>
                    <a:pt x="124084" y="474612"/>
                    <a:pt x="128788" y="471178"/>
                  </a:cubicBezTo>
                  <a:cubicBezTo>
                    <a:pt x="121358" y="471761"/>
                    <a:pt x="125570" y="486334"/>
                    <a:pt x="116363" y="483642"/>
                  </a:cubicBezTo>
                  <a:cubicBezTo>
                    <a:pt x="110345" y="481882"/>
                    <a:pt x="111711" y="474910"/>
                    <a:pt x="115517" y="470023"/>
                  </a:cubicBezTo>
                  <a:cubicBezTo>
                    <a:pt x="116020" y="468715"/>
                    <a:pt x="118175" y="469480"/>
                    <a:pt x="118426" y="467777"/>
                  </a:cubicBezTo>
                  <a:cubicBezTo>
                    <a:pt x="116958" y="467657"/>
                    <a:pt x="117015" y="469766"/>
                    <a:pt x="115569" y="469743"/>
                  </a:cubicBezTo>
                  <a:cubicBezTo>
                    <a:pt x="105042" y="476401"/>
                    <a:pt x="90863" y="477756"/>
                    <a:pt x="85005" y="491054"/>
                  </a:cubicBezTo>
                  <a:cubicBezTo>
                    <a:pt x="83851" y="492089"/>
                    <a:pt x="82565" y="492929"/>
                    <a:pt x="81187" y="493632"/>
                  </a:cubicBezTo>
                  <a:cubicBezTo>
                    <a:pt x="74827" y="496244"/>
                    <a:pt x="68106" y="497924"/>
                    <a:pt x="65088" y="505588"/>
                  </a:cubicBezTo>
                  <a:cubicBezTo>
                    <a:pt x="62676" y="511720"/>
                    <a:pt x="57144" y="513955"/>
                    <a:pt x="50595" y="513377"/>
                  </a:cubicBezTo>
                  <a:cubicBezTo>
                    <a:pt x="50063" y="513377"/>
                    <a:pt x="49503" y="513429"/>
                    <a:pt x="49000" y="513280"/>
                  </a:cubicBezTo>
                  <a:cubicBezTo>
                    <a:pt x="43805" y="511743"/>
                    <a:pt x="34896" y="516338"/>
                    <a:pt x="33959" y="508765"/>
                  </a:cubicBezTo>
                  <a:cubicBezTo>
                    <a:pt x="33084" y="501730"/>
                    <a:pt x="41319" y="499181"/>
                    <a:pt x="47692" y="497935"/>
                  </a:cubicBezTo>
                  <a:cubicBezTo>
                    <a:pt x="52372" y="497021"/>
                    <a:pt x="55578" y="494929"/>
                    <a:pt x="57321" y="490546"/>
                  </a:cubicBezTo>
                  <a:cubicBezTo>
                    <a:pt x="61939" y="483185"/>
                    <a:pt x="66477" y="475515"/>
                    <a:pt x="73118" y="470029"/>
                  </a:cubicBezTo>
                  <a:cubicBezTo>
                    <a:pt x="81010" y="463514"/>
                    <a:pt x="84245" y="455541"/>
                    <a:pt x="83296" y="445980"/>
                  </a:cubicBezTo>
                  <a:cubicBezTo>
                    <a:pt x="82445" y="438076"/>
                    <a:pt x="85628" y="436408"/>
                    <a:pt x="92366" y="438025"/>
                  </a:cubicBezTo>
                  <a:close/>
                </a:path>
              </a:pathLst>
            </a:custGeom>
            <a:grpFill/>
            <a:ln w="5715" cap="flat">
              <a:noFill/>
              <a:prstDash val="solid"/>
              <a:miter/>
            </a:ln>
          </p:spPr>
          <p:txBody>
            <a:bodyPr rtlCol="0" anchor="ctr"/>
            <a:lstStyle/>
            <a:p>
              <a:endParaRPr lang="zh-CN" altLang="en-US"/>
            </a:p>
          </p:txBody>
        </p:sp>
        <p:sp>
          <p:nvSpPr>
            <p:cNvPr id="732" name="任意多边形: 形状 731">
              <a:extLst>
                <a:ext uri="{FF2B5EF4-FFF2-40B4-BE49-F238E27FC236}">
                  <a16:creationId xmlns:a16="http://schemas.microsoft.com/office/drawing/2014/main" id="{E27BE6FD-5CD9-C2F1-F4D4-9B1637554122}"/>
                </a:ext>
              </a:extLst>
            </p:cNvPr>
            <p:cNvSpPr/>
            <p:nvPr/>
          </p:nvSpPr>
          <p:spPr>
            <a:xfrm>
              <a:off x="3416852" y="1685707"/>
              <a:ext cx="331157" cy="273111"/>
            </a:xfrm>
            <a:custGeom>
              <a:avLst/>
              <a:gdLst>
                <a:gd name="connsiteX0" fmla="*/ 329431 w 331157"/>
                <a:gd name="connsiteY0" fmla="*/ 59145 h 273111"/>
                <a:gd name="connsiteX1" fmla="*/ 329523 w 331157"/>
                <a:gd name="connsiteY1" fmla="*/ 62362 h 273111"/>
                <a:gd name="connsiteX2" fmla="*/ 326288 w 331157"/>
                <a:gd name="connsiteY2" fmla="*/ 74392 h 273111"/>
                <a:gd name="connsiteX3" fmla="*/ 307109 w 331157"/>
                <a:gd name="connsiteY3" fmla="*/ 97526 h 273111"/>
                <a:gd name="connsiteX4" fmla="*/ 297724 w 331157"/>
                <a:gd name="connsiteY4" fmla="*/ 107362 h 273111"/>
                <a:gd name="connsiteX5" fmla="*/ 292615 w 331157"/>
                <a:gd name="connsiteY5" fmla="*/ 115237 h 273111"/>
                <a:gd name="connsiteX6" fmla="*/ 267692 w 331157"/>
                <a:gd name="connsiteY6" fmla="*/ 135383 h 273111"/>
                <a:gd name="connsiteX7" fmla="*/ 220286 w 331157"/>
                <a:gd name="connsiteY7" fmla="*/ 139275 h 273111"/>
                <a:gd name="connsiteX8" fmla="*/ 208850 w 331157"/>
                <a:gd name="connsiteY8" fmla="*/ 154499 h 273111"/>
                <a:gd name="connsiteX9" fmla="*/ 207805 w 331157"/>
                <a:gd name="connsiteY9" fmla="*/ 157780 h 273111"/>
                <a:gd name="connsiteX10" fmla="*/ 207787 w 331157"/>
                <a:gd name="connsiteY10" fmla="*/ 164335 h 273111"/>
                <a:gd name="connsiteX11" fmla="*/ 197929 w 331157"/>
                <a:gd name="connsiteY11" fmla="*/ 167655 h 273111"/>
                <a:gd name="connsiteX12" fmla="*/ 194632 w 331157"/>
                <a:gd name="connsiteY12" fmla="*/ 170947 h 273111"/>
                <a:gd name="connsiteX13" fmla="*/ 181481 w 331157"/>
                <a:gd name="connsiteY13" fmla="*/ 174233 h 273111"/>
                <a:gd name="connsiteX14" fmla="*/ 181481 w 331157"/>
                <a:gd name="connsiteY14" fmla="*/ 174239 h 273111"/>
                <a:gd name="connsiteX15" fmla="*/ 178207 w 331157"/>
                <a:gd name="connsiteY15" fmla="*/ 174233 h 273111"/>
                <a:gd name="connsiteX16" fmla="*/ 174886 w 331157"/>
                <a:gd name="connsiteY16" fmla="*/ 180834 h 273111"/>
                <a:gd name="connsiteX17" fmla="*/ 144174 w 331157"/>
                <a:gd name="connsiteY17" fmla="*/ 195556 h 273111"/>
                <a:gd name="connsiteX18" fmla="*/ 150123 w 331157"/>
                <a:gd name="connsiteY18" fmla="*/ 202122 h 273111"/>
                <a:gd name="connsiteX19" fmla="*/ 156867 w 331157"/>
                <a:gd name="connsiteY19" fmla="*/ 211769 h 273111"/>
                <a:gd name="connsiteX20" fmla="*/ 139876 w 331157"/>
                <a:gd name="connsiteY20" fmla="*/ 219525 h 273111"/>
                <a:gd name="connsiteX21" fmla="*/ 126977 w 331157"/>
                <a:gd name="connsiteY21" fmla="*/ 218747 h 273111"/>
                <a:gd name="connsiteX22" fmla="*/ 72393 w 331157"/>
                <a:gd name="connsiteY22" fmla="*/ 256523 h 273111"/>
                <a:gd name="connsiteX23" fmla="*/ 59203 w 331157"/>
                <a:gd name="connsiteY23" fmla="*/ 260107 h 273111"/>
                <a:gd name="connsiteX24" fmla="*/ 53563 w 331157"/>
                <a:gd name="connsiteY24" fmla="*/ 263187 h 273111"/>
                <a:gd name="connsiteX25" fmla="*/ 43630 w 331157"/>
                <a:gd name="connsiteY25" fmla="*/ 271325 h 273111"/>
                <a:gd name="connsiteX26" fmla="*/ 29302 w 331157"/>
                <a:gd name="connsiteY26" fmla="*/ 248128 h 273111"/>
                <a:gd name="connsiteX27" fmla="*/ 40087 w 331157"/>
                <a:gd name="connsiteY27" fmla="*/ 237813 h 273111"/>
                <a:gd name="connsiteX28" fmla="*/ 67256 w 331157"/>
                <a:gd name="connsiteY28" fmla="*/ 226017 h 273111"/>
                <a:gd name="connsiteX29" fmla="*/ 56997 w 331157"/>
                <a:gd name="connsiteY29" fmla="*/ 228051 h 273111"/>
                <a:gd name="connsiteX30" fmla="*/ 28034 w 331157"/>
                <a:gd name="connsiteY30" fmla="*/ 236367 h 273111"/>
                <a:gd name="connsiteX31" fmla="*/ 13809 w 331157"/>
                <a:gd name="connsiteY31" fmla="*/ 234829 h 273111"/>
                <a:gd name="connsiteX32" fmla="*/ 3933 w 331157"/>
                <a:gd name="connsiteY32" fmla="*/ 215535 h 273111"/>
                <a:gd name="connsiteX33" fmla="*/ 23416 w 331157"/>
                <a:gd name="connsiteY33" fmla="*/ 204088 h 273111"/>
                <a:gd name="connsiteX34" fmla="*/ 25639 w 331157"/>
                <a:gd name="connsiteY34" fmla="*/ 202831 h 273111"/>
                <a:gd name="connsiteX35" fmla="*/ 20947 w 331157"/>
                <a:gd name="connsiteY35" fmla="*/ 201865 h 273111"/>
                <a:gd name="connsiteX36" fmla="*/ 23873 w 331157"/>
                <a:gd name="connsiteY36" fmla="*/ 175508 h 273111"/>
                <a:gd name="connsiteX37" fmla="*/ 25353 w 331157"/>
                <a:gd name="connsiteY37" fmla="*/ 158740 h 273111"/>
                <a:gd name="connsiteX38" fmla="*/ 25673 w 331157"/>
                <a:gd name="connsiteY38" fmla="*/ 154871 h 273111"/>
                <a:gd name="connsiteX39" fmla="*/ 28485 w 331157"/>
                <a:gd name="connsiteY39" fmla="*/ 152762 h 273111"/>
                <a:gd name="connsiteX40" fmla="*/ 28468 w 331157"/>
                <a:gd name="connsiteY40" fmla="*/ 149527 h 273111"/>
                <a:gd name="connsiteX41" fmla="*/ 28719 w 331157"/>
                <a:gd name="connsiteY41" fmla="*/ 145481 h 273111"/>
                <a:gd name="connsiteX42" fmla="*/ 42578 w 331157"/>
                <a:gd name="connsiteY42" fmla="*/ 121849 h 273111"/>
                <a:gd name="connsiteX43" fmla="*/ 57706 w 331157"/>
                <a:gd name="connsiteY43" fmla="*/ 124244 h 273111"/>
                <a:gd name="connsiteX44" fmla="*/ 47362 w 331157"/>
                <a:gd name="connsiteY44" fmla="*/ 142704 h 273111"/>
                <a:gd name="connsiteX45" fmla="*/ 48871 w 331157"/>
                <a:gd name="connsiteY45" fmla="*/ 141978 h 273111"/>
                <a:gd name="connsiteX46" fmla="*/ 63124 w 331157"/>
                <a:gd name="connsiteY46" fmla="*/ 146504 h 273111"/>
                <a:gd name="connsiteX47" fmla="*/ 68953 w 331157"/>
                <a:gd name="connsiteY47" fmla="*/ 134297 h 273111"/>
                <a:gd name="connsiteX48" fmla="*/ 93608 w 331157"/>
                <a:gd name="connsiteY48" fmla="*/ 132257 h 273111"/>
                <a:gd name="connsiteX49" fmla="*/ 69639 w 331157"/>
                <a:gd name="connsiteY49" fmla="*/ 134754 h 273111"/>
                <a:gd name="connsiteX50" fmla="*/ 66867 w 331157"/>
                <a:gd name="connsiteY50" fmla="*/ 124244 h 273111"/>
                <a:gd name="connsiteX51" fmla="*/ 80960 w 331157"/>
                <a:gd name="connsiteY51" fmla="*/ 111054 h 273111"/>
                <a:gd name="connsiteX52" fmla="*/ 88578 w 331157"/>
                <a:gd name="connsiteY52" fmla="*/ 107499 h 273111"/>
                <a:gd name="connsiteX53" fmla="*/ 90921 w 331157"/>
                <a:gd name="connsiteY53" fmla="*/ 112454 h 273111"/>
                <a:gd name="connsiteX54" fmla="*/ 89001 w 331157"/>
                <a:gd name="connsiteY54" fmla="*/ 114214 h 273111"/>
                <a:gd name="connsiteX55" fmla="*/ 90807 w 331157"/>
                <a:gd name="connsiteY55" fmla="*/ 113151 h 273111"/>
                <a:gd name="connsiteX56" fmla="*/ 99277 w 331157"/>
                <a:gd name="connsiteY56" fmla="*/ 108551 h 273111"/>
                <a:gd name="connsiteX57" fmla="*/ 116513 w 331157"/>
                <a:gd name="connsiteY57" fmla="*/ 122884 h 273111"/>
                <a:gd name="connsiteX58" fmla="*/ 114084 w 331157"/>
                <a:gd name="connsiteY58" fmla="*/ 134222 h 273111"/>
                <a:gd name="connsiteX59" fmla="*/ 129829 w 331157"/>
                <a:gd name="connsiteY59" fmla="*/ 114734 h 273111"/>
                <a:gd name="connsiteX60" fmla="*/ 131932 w 331157"/>
                <a:gd name="connsiteY60" fmla="*/ 112100 h 273111"/>
                <a:gd name="connsiteX61" fmla="*/ 128012 w 331157"/>
                <a:gd name="connsiteY61" fmla="*/ 110934 h 273111"/>
                <a:gd name="connsiteX62" fmla="*/ 126800 w 331157"/>
                <a:gd name="connsiteY62" fmla="*/ 106413 h 273111"/>
                <a:gd name="connsiteX63" fmla="*/ 165599 w 331157"/>
                <a:gd name="connsiteY63" fmla="*/ 58979 h 273111"/>
                <a:gd name="connsiteX64" fmla="*/ 167000 w 331157"/>
                <a:gd name="connsiteY64" fmla="*/ 58173 h 273111"/>
                <a:gd name="connsiteX65" fmla="*/ 165834 w 331157"/>
                <a:gd name="connsiteY65" fmla="*/ 57750 h 273111"/>
                <a:gd name="connsiteX66" fmla="*/ 162513 w 331157"/>
                <a:gd name="connsiteY66" fmla="*/ 56710 h 273111"/>
                <a:gd name="connsiteX67" fmla="*/ 152883 w 331157"/>
                <a:gd name="connsiteY67" fmla="*/ 56807 h 273111"/>
                <a:gd name="connsiteX68" fmla="*/ 149403 w 331157"/>
                <a:gd name="connsiteY68" fmla="*/ 54327 h 273111"/>
                <a:gd name="connsiteX69" fmla="*/ 141836 w 331157"/>
                <a:gd name="connsiteY69" fmla="*/ 29272 h 273111"/>
                <a:gd name="connsiteX70" fmla="*/ 146197 w 331157"/>
                <a:gd name="connsiteY70" fmla="*/ 23026 h 273111"/>
                <a:gd name="connsiteX71" fmla="*/ 155169 w 331157"/>
                <a:gd name="connsiteY71" fmla="*/ 22923 h 273111"/>
                <a:gd name="connsiteX72" fmla="*/ 161027 w 331157"/>
                <a:gd name="connsiteY72" fmla="*/ 17568 h 273111"/>
                <a:gd name="connsiteX73" fmla="*/ 164502 w 331157"/>
                <a:gd name="connsiteY73" fmla="*/ 27386 h 273111"/>
                <a:gd name="connsiteX74" fmla="*/ 176961 w 331157"/>
                <a:gd name="connsiteY74" fmla="*/ 13716 h 273111"/>
                <a:gd name="connsiteX75" fmla="*/ 191505 w 331157"/>
                <a:gd name="connsiteY75" fmla="*/ 0 h 273111"/>
                <a:gd name="connsiteX76" fmla="*/ 182561 w 331157"/>
                <a:gd name="connsiteY76" fmla="*/ 18014 h 273111"/>
                <a:gd name="connsiteX77" fmla="*/ 201170 w 331157"/>
                <a:gd name="connsiteY77" fmla="*/ 19597 h 273111"/>
                <a:gd name="connsiteX78" fmla="*/ 201232 w 331157"/>
                <a:gd name="connsiteY78" fmla="*/ 19665 h 273111"/>
                <a:gd name="connsiteX79" fmla="*/ 199261 w 331157"/>
                <a:gd name="connsiteY79" fmla="*/ 37056 h 273111"/>
                <a:gd name="connsiteX80" fmla="*/ 214628 w 331157"/>
                <a:gd name="connsiteY80" fmla="*/ 25306 h 273111"/>
                <a:gd name="connsiteX81" fmla="*/ 205610 w 331157"/>
                <a:gd name="connsiteY81" fmla="*/ 40439 h 273111"/>
                <a:gd name="connsiteX82" fmla="*/ 196500 w 331157"/>
                <a:gd name="connsiteY82" fmla="*/ 52904 h 273111"/>
                <a:gd name="connsiteX83" fmla="*/ 199781 w 331157"/>
                <a:gd name="connsiteY83" fmla="*/ 57756 h 273111"/>
                <a:gd name="connsiteX84" fmla="*/ 202010 w 331157"/>
                <a:gd name="connsiteY84" fmla="*/ 53389 h 273111"/>
                <a:gd name="connsiteX85" fmla="*/ 206656 w 331157"/>
                <a:gd name="connsiteY85" fmla="*/ 48080 h 273111"/>
                <a:gd name="connsiteX86" fmla="*/ 210411 w 331157"/>
                <a:gd name="connsiteY86" fmla="*/ 55978 h 273111"/>
                <a:gd name="connsiteX87" fmla="*/ 207696 w 331157"/>
                <a:gd name="connsiteY87" fmla="*/ 61893 h 273111"/>
                <a:gd name="connsiteX88" fmla="*/ 204581 w 331157"/>
                <a:gd name="connsiteY88" fmla="*/ 65642 h 273111"/>
                <a:gd name="connsiteX89" fmla="*/ 198906 w 331157"/>
                <a:gd name="connsiteY89" fmla="*/ 86714 h 273111"/>
                <a:gd name="connsiteX90" fmla="*/ 184356 w 331157"/>
                <a:gd name="connsiteY90" fmla="*/ 100784 h 273111"/>
                <a:gd name="connsiteX91" fmla="*/ 214748 w 331157"/>
                <a:gd name="connsiteY91" fmla="*/ 88817 h 273111"/>
                <a:gd name="connsiteX92" fmla="*/ 233528 w 331157"/>
                <a:gd name="connsiteY92" fmla="*/ 82713 h 273111"/>
                <a:gd name="connsiteX93" fmla="*/ 244666 w 331157"/>
                <a:gd name="connsiteY93" fmla="*/ 72420 h 273111"/>
                <a:gd name="connsiteX94" fmla="*/ 266275 w 331157"/>
                <a:gd name="connsiteY94" fmla="*/ 62899 h 273111"/>
                <a:gd name="connsiteX95" fmla="*/ 268887 w 331157"/>
                <a:gd name="connsiteY95" fmla="*/ 66460 h 273111"/>
                <a:gd name="connsiteX96" fmla="*/ 266046 w 331157"/>
                <a:gd name="connsiteY96" fmla="*/ 69997 h 273111"/>
                <a:gd name="connsiteX97" fmla="*/ 257411 w 331157"/>
                <a:gd name="connsiteY97" fmla="*/ 68814 h 273111"/>
                <a:gd name="connsiteX98" fmla="*/ 249067 w 331157"/>
                <a:gd name="connsiteY98" fmla="*/ 76581 h 273111"/>
                <a:gd name="connsiteX99" fmla="*/ 270258 w 331157"/>
                <a:gd name="connsiteY99" fmla="*/ 78838 h 273111"/>
                <a:gd name="connsiteX100" fmla="*/ 277368 w 331157"/>
                <a:gd name="connsiteY100" fmla="*/ 80621 h 273111"/>
                <a:gd name="connsiteX101" fmla="*/ 281174 w 331157"/>
                <a:gd name="connsiteY101" fmla="*/ 81679 h 273111"/>
                <a:gd name="connsiteX102" fmla="*/ 282825 w 331157"/>
                <a:gd name="connsiteY102" fmla="*/ 78684 h 273111"/>
                <a:gd name="connsiteX103" fmla="*/ 329431 w 331157"/>
                <a:gd name="connsiteY103" fmla="*/ 59145 h 27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331157" h="273111">
                  <a:moveTo>
                    <a:pt x="329431" y="59145"/>
                  </a:moveTo>
                  <a:cubicBezTo>
                    <a:pt x="329460" y="60219"/>
                    <a:pt x="329488" y="61293"/>
                    <a:pt x="329523" y="62362"/>
                  </a:cubicBezTo>
                  <a:cubicBezTo>
                    <a:pt x="333055" y="67631"/>
                    <a:pt x="330351" y="72883"/>
                    <a:pt x="326288" y="74392"/>
                  </a:cubicBezTo>
                  <a:cubicBezTo>
                    <a:pt x="315052" y="78564"/>
                    <a:pt x="312315" y="88880"/>
                    <a:pt x="307109" y="97526"/>
                  </a:cubicBezTo>
                  <a:cubicBezTo>
                    <a:pt x="304422" y="101230"/>
                    <a:pt x="302165" y="105345"/>
                    <a:pt x="297724" y="107362"/>
                  </a:cubicBezTo>
                  <a:cubicBezTo>
                    <a:pt x="292301" y="107556"/>
                    <a:pt x="287637" y="108236"/>
                    <a:pt x="292615" y="115237"/>
                  </a:cubicBezTo>
                  <a:cubicBezTo>
                    <a:pt x="290821" y="130022"/>
                    <a:pt x="282831" y="135794"/>
                    <a:pt x="267692" y="135383"/>
                  </a:cubicBezTo>
                  <a:cubicBezTo>
                    <a:pt x="251890" y="134954"/>
                    <a:pt x="236277" y="140138"/>
                    <a:pt x="220286" y="139275"/>
                  </a:cubicBezTo>
                  <a:cubicBezTo>
                    <a:pt x="214428" y="142818"/>
                    <a:pt x="209873" y="147321"/>
                    <a:pt x="208850" y="154499"/>
                  </a:cubicBezTo>
                  <a:cubicBezTo>
                    <a:pt x="209222" y="155837"/>
                    <a:pt x="208868" y="156923"/>
                    <a:pt x="207805" y="157780"/>
                  </a:cubicBezTo>
                  <a:cubicBezTo>
                    <a:pt x="207799" y="159963"/>
                    <a:pt x="207793" y="162146"/>
                    <a:pt x="207787" y="164335"/>
                  </a:cubicBezTo>
                  <a:cubicBezTo>
                    <a:pt x="204650" y="165884"/>
                    <a:pt x="200512" y="164455"/>
                    <a:pt x="197929" y="167655"/>
                  </a:cubicBezTo>
                  <a:cubicBezTo>
                    <a:pt x="196832" y="168752"/>
                    <a:pt x="195729" y="169850"/>
                    <a:pt x="194632" y="170947"/>
                  </a:cubicBezTo>
                  <a:cubicBezTo>
                    <a:pt x="190671" y="173753"/>
                    <a:pt x="187042" y="177857"/>
                    <a:pt x="181481" y="174233"/>
                  </a:cubicBezTo>
                  <a:lnTo>
                    <a:pt x="181481" y="174239"/>
                  </a:lnTo>
                  <a:cubicBezTo>
                    <a:pt x="180395" y="173107"/>
                    <a:pt x="179298" y="173159"/>
                    <a:pt x="178207" y="174233"/>
                  </a:cubicBezTo>
                  <a:cubicBezTo>
                    <a:pt x="178127" y="176948"/>
                    <a:pt x="177532" y="179411"/>
                    <a:pt x="174886" y="180834"/>
                  </a:cubicBezTo>
                  <a:cubicBezTo>
                    <a:pt x="165908" y="188504"/>
                    <a:pt x="157078" y="196453"/>
                    <a:pt x="144174" y="195556"/>
                  </a:cubicBezTo>
                  <a:cubicBezTo>
                    <a:pt x="144688" y="200739"/>
                    <a:pt x="147963" y="200739"/>
                    <a:pt x="150123" y="202122"/>
                  </a:cubicBezTo>
                  <a:cubicBezTo>
                    <a:pt x="153718" y="204425"/>
                    <a:pt x="161336" y="204854"/>
                    <a:pt x="156867" y="211769"/>
                  </a:cubicBezTo>
                  <a:cubicBezTo>
                    <a:pt x="153055" y="217661"/>
                    <a:pt x="145517" y="225222"/>
                    <a:pt x="139876" y="219525"/>
                  </a:cubicBezTo>
                  <a:cubicBezTo>
                    <a:pt x="133870" y="213455"/>
                    <a:pt x="131172" y="218913"/>
                    <a:pt x="126977" y="218747"/>
                  </a:cubicBezTo>
                  <a:cubicBezTo>
                    <a:pt x="99202" y="217684"/>
                    <a:pt x="85515" y="236824"/>
                    <a:pt x="72393" y="256523"/>
                  </a:cubicBezTo>
                  <a:cubicBezTo>
                    <a:pt x="68581" y="262250"/>
                    <a:pt x="63489" y="258638"/>
                    <a:pt x="59203" y="260107"/>
                  </a:cubicBezTo>
                  <a:cubicBezTo>
                    <a:pt x="57163" y="260850"/>
                    <a:pt x="55037" y="261456"/>
                    <a:pt x="53563" y="263187"/>
                  </a:cubicBezTo>
                  <a:cubicBezTo>
                    <a:pt x="50499" y="266776"/>
                    <a:pt x="47750" y="277269"/>
                    <a:pt x="43630" y="271325"/>
                  </a:cubicBezTo>
                  <a:cubicBezTo>
                    <a:pt x="38641" y="264136"/>
                    <a:pt x="25085" y="260918"/>
                    <a:pt x="29302" y="248128"/>
                  </a:cubicBezTo>
                  <a:cubicBezTo>
                    <a:pt x="31034" y="242870"/>
                    <a:pt x="33074" y="237824"/>
                    <a:pt x="40087" y="237813"/>
                  </a:cubicBezTo>
                  <a:cubicBezTo>
                    <a:pt x="51962" y="237801"/>
                    <a:pt x="57975" y="225994"/>
                    <a:pt x="67256" y="226017"/>
                  </a:cubicBezTo>
                  <a:cubicBezTo>
                    <a:pt x="66564" y="229532"/>
                    <a:pt x="61032" y="229972"/>
                    <a:pt x="56997" y="228051"/>
                  </a:cubicBezTo>
                  <a:cubicBezTo>
                    <a:pt x="44481" y="222096"/>
                    <a:pt x="36115" y="228183"/>
                    <a:pt x="28034" y="236367"/>
                  </a:cubicBezTo>
                  <a:cubicBezTo>
                    <a:pt x="23164" y="237087"/>
                    <a:pt x="18518" y="235521"/>
                    <a:pt x="13809" y="234829"/>
                  </a:cubicBezTo>
                  <a:cubicBezTo>
                    <a:pt x="-2404" y="232440"/>
                    <a:pt x="-2393" y="232360"/>
                    <a:pt x="3933" y="215535"/>
                  </a:cubicBezTo>
                  <a:cubicBezTo>
                    <a:pt x="10060" y="211106"/>
                    <a:pt x="16975" y="208003"/>
                    <a:pt x="23416" y="204088"/>
                  </a:cubicBezTo>
                  <a:cubicBezTo>
                    <a:pt x="24147" y="203643"/>
                    <a:pt x="25559" y="204380"/>
                    <a:pt x="25639" y="202831"/>
                  </a:cubicBezTo>
                  <a:cubicBezTo>
                    <a:pt x="23993" y="202968"/>
                    <a:pt x="22433" y="202660"/>
                    <a:pt x="20947" y="201865"/>
                  </a:cubicBezTo>
                  <a:cubicBezTo>
                    <a:pt x="15615" y="192384"/>
                    <a:pt x="20233" y="183874"/>
                    <a:pt x="23873" y="175508"/>
                  </a:cubicBezTo>
                  <a:cubicBezTo>
                    <a:pt x="26308" y="169913"/>
                    <a:pt x="29611" y="164752"/>
                    <a:pt x="25353" y="158740"/>
                  </a:cubicBezTo>
                  <a:cubicBezTo>
                    <a:pt x="25142" y="157431"/>
                    <a:pt x="25262" y="156117"/>
                    <a:pt x="25673" y="154871"/>
                  </a:cubicBezTo>
                  <a:cubicBezTo>
                    <a:pt x="26365" y="153859"/>
                    <a:pt x="27342" y="153162"/>
                    <a:pt x="28485" y="152762"/>
                  </a:cubicBezTo>
                  <a:cubicBezTo>
                    <a:pt x="31463" y="151750"/>
                    <a:pt x="27931" y="150624"/>
                    <a:pt x="28468" y="149527"/>
                  </a:cubicBezTo>
                  <a:cubicBezTo>
                    <a:pt x="28279" y="148144"/>
                    <a:pt x="28365" y="146824"/>
                    <a:pt x="28719" y="145481"/>
                  </a:cubicBezTo>
                  <a:cubicBezTo>
                    <a:pt x="30983" y="136200"/>
                    <a:pt x="35823" y="128296"/>
                    <a:pt x="42578" y="121849"/>
                  </a:cubicBezTo>
                  <a:cubicBezTo>
                    <a:pt x="48070" y="116609"/>
                    <a:pt x="54025" y="114843"/>
                    <a:pt x="57706" y="124244"/>
                  </a:cubicBezTo>
                  <a:cubicBezTo>
                    <a:pt x="57746" y="132439"/>
                    <a:pt x="52688" y="137754"/>
                    <a:pt x="47362" y="142704"/>
                  </a:cubicBezTo>
                  <a:cubicBezTo>
                    <a:pt x="48190" y="143018"/>
                    <a:pt x="48310" y="142121"/>
                    <a:pt x="48871" y="141978"/>
                  </a:cubicBezTo>
                  <a:cubicBezTo>
                    <a:pt x="55420" y="138194"/>
                    <a:pt x="61232" y="136268"/>
                    <a:pt x="63124" y="146504"/>
                  </a:cubicBezTo>
                  <a:cubicBezTo>
                    <a:pt x="69199" y="144858"/>
                    <a:pt x="55026" y="132462"/>
                    <a:pt x="68953" y="134297"/>
                  </a:cubicBezTo>
                  <a:cubicBezTo>
                    <a:pt x="77628" y="144298"/>
                    <a:pt x="85744" y="141040"/>
                    <a:pt x="93608" y="132257"/>
                  </a:cubicBezTo>
                  <a:cubicBezTo>
                    <a:pt x="86029" y="139680"/>
                    <a:pt x="78120" y="141738"/>
                    <a:pt x="69639" y="134754"/>
                  </a:cubicBezTo>
                  <a:cubicBezTo>
                    <a:pt x="63872" y="132519"/>
                    <a:pt x="59089" y="129782"/>
                    <a:pt x="66867" y="124244"/>
                  </a:cubicBezTo>
                  <a:cubicBezTo>
                    <a:pt x="72193" y="120449"/>
                    <a:pt x="77263" y="116523"/>
                    <a:pt x="80960" y="111054"/>
                  </a:cubicBezTo>
                  <a:cubicBezTo>
                    <a:pt x="83041" y="108888"/>
                    <a:pt x="85406" y="107305"/>
                    <a:pt x="88578" y="107499"/>
                  </a:cubicBezTo>
                  <a:cubicBezTo>
                    <a:pt x="90596" y="108568"/>
                    <a:pt x="91344" y="110242"/>
                    <a:pt x="90921" y="112454"/>
                  </a:cubicBezTo>
                  <a:cubicBezTo>
                    <a:pt x="90859" y="113637"/>
                    <a:pt x="89847" y="113837"/>
                    <a:pt x="89001" y="114214"/>
                  </a:cubicBezTo>
                  <a:cubicBezTo>
                    <a:pt x="89893" y="114911"/>
                    <a:pt x="90487" y="114563"/>
                    <a:pt x="90807" y="113151"/>
                  </a:cubicBezTo>
                  <a:cubicBezTo>
                    <a:pt x="92716" y="109894"/>
                    <a:pt x="95979" y="109225"/>
                    <a:pt x="99277" y="108551"/>
                  </a:cubicBezTo>
                  <a:cubicBezTo>
                    <a:pt x="114656" y="103316"/>
                    <a:pt x="118931" y="106819"/>
                    <a:pt x="116513" y="122884"/>
                  </a:cubicBezTo>
                  <a:cubicBezTo>
                    <a:pt x="115827" y="127422"/>
                    <a:pt x="114644" y="131896"/>
                    <a:pt x="114084" y="134222"/>
                  </a:cubicBezTo>
                  <a:cubicBezTo>
                    <a:pt x="112804" y="124478"/>
                    <a:pt x="124886" y="122221"/>
                    <a:pt x="129829" y="114734"/>
                  </a:cubicBezTo>
                  <a:cubicBezTo>
                    <a:pt x="130086" y="113448"/>
                    <a:pt x="132670" y="113488"/>
                    <a:pt x="131932" y="112100"/>
                  </a:cubicBezTo>
                  <a:cubicBezTo>
                    <a:pt x="131384" y="111060"/>
                    <a:pt x="129103" y="112374"/>
                    <a:pt x="128012" y="110934"/>
                  </a:cubicBezTo>
                  <a:cubicBezTo>
                    <a:pt x="127069" y="109511"/>
                    <a:pt x="125977" y="107293"/>
                    <a:pt x="126800" y="106413"/>
                  </a:cubicBezTo>
                  <a:cubicBezTo>
                    <a:pt x="140739" y="91411"/>
                    <a:pt x="146403" y="69632"/>
                    <a:pt x="165599" y="58979"/>
                  </a:cubicBezTo>
                  <a:cubicBezTo>
                    <a:pt x="167514" y="57916"/>
                    <a:pt x="168983" y="57241"/>
                    <a:pt x="167000" y="58173"/>
                  </a:cubicBezTo>
                  <a:cubicBezTo>
                    <a:pt x="166765" y="58287"/>
                    <a:pt x="166291" y="57899"/>
                    <a:pt x="165834" y="57750"/>
                  </a:cubicBezTo>
                  <a:cubicBezTo>
                    <a:pt x="164656" y="57481"/>
                    <a:pt x="163599" y="57121"/>
                    <a:pt x="162513" y="56710"/>
                  </a:cubicBezTo>
                  <a:cubicBezTo>
                    <a:pt x="159261" y="55150"/>
                    <a:pt x="156090" y="56824"/>
                    <a:pt x="152883" y="56807"/>
                  </a:cubicBezTo>
                  <a:cubicBezTo>
                    <a:pt x="151455" y="56350"/>
                    <a:pt x="150295" y="55538"/>
                    <a:pt x="149403" y="54327"/>
                  </a:cubicBezTo>
                  <a:cubicBezTo>
                    <a:pt x="145397" y="46520"/>
                    <a:pt x="150843" y="36159"/>
                    <a:pt x="141836" y="29272"/>
                  </a:cubicBezTo>
                  <a:cubicBezTo>
                    <a:pt x="138916" y="27038"/>
                    <a:pt x="139876" y="21677"/>
                    <a:pt x="146197" y="23026"/>
                  </a:cubicBezTo>
                  <a:cubicBezTo>
                    <a:pt x="149260" y="23683"/>
                    <a:pt x="152198" y="25803"/>
                    <a:pt x="155169" y="22923"/>
                  </a:cubicBezTo>
                  <a:cubicBezTo>
                    <a:pt x="157107" y="21151"/>
                    <a:pt x="159044" y="19380"/>
                    <a:pt x="161027" y="17568"/>
                  </a:cubicBezTo>
                  <a:cubicBezTo>
                    <a:pt x="165714" y="19820"/>
                    <a:pt x="158981" y="25014"/>
                    <a:pt x="164502" y="27386"/>
                  </a:cubicBezTo>
                  <a:cubicBezTo>
                    <a:pt x="169303" y="23786"/>
                    <a:pt x="170726" y="16293"/>
                    <a:pt x="176961" y="13716"/>
                  </a:cubicBezTo>
                  <a:cubicBezTo>
                    <a:pt x="183064" y="11190"/>
                    <a:pt x="186425" y="5475"/>
                    <a:pt x="191505" y="0"/>
                  </a:cubicBezTo>
                  <a:cubicBezTo>
                    <a:pt x="192751" y="8527"/>
                    <a:pt x="186756" y="11739"/>
                    <a:pt x="182561" y="18014"/>
                  </a:cubicBezTo>
                  <a:cubicBezTo>
                    <a:pt x="189682" y="17619"/>
                    <a:pt x="195609" y="17579"/>
                    <a:pt x="201170" y="19597"/>
                  </a:cubicBezTo>
                  <a:lnTo>
                    <a:pt x="201232" y="19665"/>
                  </a:lnTo>
                  <a:cubicBezTo>
                    <a:pt x="201358" y="25466"/>
                    <a:pt x="195546" y="30615"/>
                    <a:pt x="199261" y="37056"/>
                  </a:cubicBezTo>
                  <a:cubicBezTo>
                    <a:pt x="206347" y="35524"/>
                    <a:pt x="208685" y="28026"/>
                    <a:pt x="214628" y="25306"/>
                  </a:cubicBezTo>
                  <a:cubicBezTo>
                    <a:pt x="215394" y="36170"/>
                    <a:pt x="215520" y="36485"/>
                    <a:pt x="205610" y="40439"/>
                  </a:cubicBezTo>
                  <a:cubicBezTo>
                    <a:pt x="199632" y="42828"/>
                    <a:pt x="197575" y="47423"/>
                    <a:pt x="196500" y="52904"/>
                  </a:cubicBezTo>
                  <a:cubicBezTo>
                    <a:pt x="196043" y="55224"/>
                    <a:pt x="197455" y="57447"/>
                    <a:pt x="199781" y="57756"/>
                  </a:cubicBezTo>
                  <a:cubicBezTo>
                    <a:pt x="203730" y="58276"/>
                    <a:pt x="201958" y="55264"/>
                    <a:pt x="202010" y="53389"/>
                  </a:cubicBezTo>
                  <a:cubicBezTo>
                    <a:pt x="202090" y="50326"/>
                    <a:pt x="203564" y="47400"/>
                    <a:pt x="206656" y="48080"/>
                  </a:cubicBezTo>
                  <a:cubicBezTo>
                    <a:pt x="210274" y="48875"/>
                    <a:pt x="211319" y="52447"/>
                    <a:pt x="210411" y="55978"/>
                  </a:cubicBezTo>
                  <a:cubicBezTo>
                    <a:pt x="209879" y="58053"/>
                    <a:pt x="208788" y="60025"/>
                    <a:pt x="207696" y="61893"/>
                  </a:cubicBezTo>
                  <a:cubicBezTo>
                    <a:pt x="206879" y="63282"/>
                    <a:pt x="205844" y="64671"/>
                    <a:pt x="204581" y="65642"/>
                  </a:cubicBezTo>
                  <a:cubicBezTo>
                    <a:pt x="197558" y="71032"/>
                    <a:pt x="203284" y="79547"/>
                    <a:pt x="198906" y="86714"/>
                  </a:cubicBezTo>
                  <a:cubicBezTo>
                    <a:pt x="194752" y="93515"/>
                    <a:pt x="182784" y="88594"/>
                    <a:pt x="184356" y="100784"/>
                  </a:cubicBezTo>
                  <a:cubicBezTo>
                    <a:pt x="193929" y="95481"/>
                    <a:pt x="205524" y="96686"/>
                    <a:pt x="214748" y="88817"/>
                  </a:cubicBezTo>
                  <a:cubicBezTo>
                    <a:pt x="219549" y="84725"/>
                    <a:pt x="227270" y="85416"/>
                    <a:pt x="233528" y="82713"/>
                  </a:cubicBezTo>
                  <a:cubicBezTo>
                    <a:pt x="239060" y="80324"/>
                    <a:pt x="242203" y="78027"/>
                    <a:pt x="244666" y="72420"/>
                  </a:cubicBezTo>
                  <a:cubicBezTo>
                    <a:pt x="248735" y="63162"/>
                    <a:pt x="257405" y="60025"/>
                    <a:pt x="266275" y="62899"/>
                  </a:cubicBezTo>
                  <a:cubicBezTo>
                    <a:pt x="268041" y="63471"/>
                    <a:pt x="268989" y="64694"/>
                    <a:pt x="268887" y="66460"/>
                  </a:cubicBezTo>
                  <a:cubicBezTo>
                    <a:pt x="268789" y="68191"/>
                    <a:pt x="267835" y="69637"/>
                    <a:pt x="266046" y="69997"/>
                  </a:cubicBezTo>
                  <a:cubicBezTo>
                    <a:pt x="262857" y="70632"/>
                    <a:pt x="259131" y="61185"/>
                    <a:pt x="257411" y="68814"/>
                  </a:cubicBezTo>
                  <a:cubicBezTo>
                    <a:pt x="255971" y="75192"/>
                    <a:pt x="248964" y="69649"/>
                    <a:pt x="249067" y="76581"/>
                  </a:cubicBezTo>
                  <a:cubicBezTo>
                    <a:pt x="256462" y="74318"/>
                    <a:pt x="263252" y="77204"/>
                    <a:pt x="270258" y="78838"/>
                  </a:cubicBezTo>
                  <a:cubicBezTo>
                    <a:pt x="272121" y="81422"/>
                    <a:pt x="274813" y="80759"/>
                    <a:pt x="277368" y="80621"/>
                  </a:cubicBezTo>
                  <a:cubicBezTo>
                    <a:pt x="278722" y="80673"/>
                    <a:pt x="279991" y="81027"/>
                    <a:pt x="281174" y="81679"/>
                  </a:cubicBezTo>
                  <a:cubicBezTo>
                    <a:pt x="284466" y="82199"/>
                    <a:pt x="281048" y="79004"/>
                    <a:pt x="282825" y="78684"/>
                  </a:cubicBezTo>
                  <a:cubicBezTo>
                    <a:pt x="300010" y="76095"/>
                    <a:pt x="311658" y="60299"/>
                    <a:pt x="329431" y="59145"/>
                  </a:cubicBezTo>
                  <a:close/>
                </a:path>
              </a:pathLst>
            </a:custGeom>
            <a:grpFill/>
            <a:ln w="5715" cap="flat">
              <a:noFill/>
              <a:prstDash val="solid"/>
              <a:miter/>
            </a:ln>
          </p:spPr>
          <p:txBody>
            <a:bodyPr rtlCol="0" anchor="ctr"/>
            <a:lstStyle/>
            <a:p>
              <a:endParaRPr lang="zh-CN" altLang="en-US"/>
            </a:p>
          </p:txBody>
        </p:sp>
        <p:sp>
          <p:nvSpPr>
            <p:cNvPr id="733" name="任意多边形: 形状 732">
              <a:extLst>
                <a:ext uri="{FF2B5EF4-FFF2-40B4-BE49-F238E27FC236}">
                  <a16:creationId xmlns:a16="http://schemas.microsoft.com/office/drawing/2014/main" id="{21D4C8AF-F942-2250-6A07-8853266CD21C}"/>
                </a:ext>
              </a:extLst>
            </p:cNvPr>
            <p:cNvSpPr/>
            <p:nvPr/>
          </p:nvSpPr>
          <p:spPr>
            <a:xfrm>
              <a:off x="3423827" y="1866536"/>
              <a:ext cx="168768" cy="151922"/>
            </a:xfrm>
            <a:custGeom>
              <a:avLst/>
              <a:gdLst>
                <a:gd name="connsiteX0" fmla="*/ 52811 w 168768"/>
                <a:gd name="connsiteY0" fmla="*/ 75661 h 151922"/>
                <a:gd name="connsiteX1" fmla="*/ 65950 w 168768"/>
                <a:gd name="connsiteY1" fmla="*/ 66791 h 151922"/>
                <a:gd name="connsiteX2" fmla="*/ 90599 w 168768"/>
                <a:gd name="connsiteY2" fmla="*/ 41742 h 151922"/>
                <a:gd name="connsiteX3" fmla="*/ 100954 w 168768"/>
                <a:gd name="connsiteY3" fmla="*/ 30312 h 151922"/>
                <a:gd name="connsiteX4" fmla="*/ 106001 w 168768"/>
                <a:gd name="connsiteY4" fmla="*/ 29147 h 151922"/>
                <a:gd name="connsiteX5" fmla="*/ 108407 w 168768"/>
                <a:gd name="connsiteY5" fmla="*/ 37062 h 151922"/>
                <a:gd name="connsiteX6" fmla="*/ 125460 w 168768"/>
                <a:gd name="connsiteY6" fmla="*/ 31895 h 151922"/>
                <a:gd name="connsiteX7" fmla="*/ 127558 w 168768"/>
                <a:gd name="connsiteY7" fmla="*/ 27866 h 151922"/>
                <a:gd name="connsiteX8" fmla="*/ 133707 w 168768"/>
                <a:gd name="connsiteY8" fmla="*/ 31090 h 151922"/>
                <a:gd name="connsiteX9" fmla="*/ 141491 w 168768"/>
                <a:gd name="connsiteY9" fmla="*/ 35267 h 151922"/>
                <a:gd name="connsiteX10" fmla="*/ 149566 w 168768"/>
                <a:gd name="connsiteY10" fmla="*/ 28649 h 151922"/>
                <a:gd name="connsiteX11" fmla="*/ 129238 w 168768"/>
                <a:gd name="connsiteY11" fmla="*/ 23237 h 151922"/>
                <a:gd name="connsiteX12" fmla="*/ 144674 w 168768"/>
                <a:gd name="connsiteY12" fmla="*/ 10807 h 151922"/>
                <a:gd name="connsiteX13" fmla="*/ 153109 w 168768"/>
                <a:gd name="connsiteY13" fmla="*/ 6498 h 151922"/>
                <a:gd name="connsiteX14" fmla="*/ 167911 w 168768"/>
                <a:gd name="connsiteY14" fmla="*/ 0 h 151922"/>
                <a:gd name="connsiteX15" fmla="*/ 160928 w 168768"/>
                <a:gd name="connsiteY15" fmla="*/ 16339 h 151922"/>
                <a:gd name="connsiteX16" fmla="*/ 164636 w 168768"/>
                <a:gd name="connsiteY16" fmla="*/ 23009 h 151922"/>
                <a:gd name="connsiteX17" fmla="*/ 164631 w 168768"/>
                <a:gd name="connsiteY17" fmla="*/ 29569 h 151922"/>
                <a:gd name="connsiteX18" fmla="*/ 161350 w 168768"/>
                <a:gd name="connsiteY18" fmla="*/ 32878 h 151922"/>
                <a:gd name="connsiteX19" fmla="*/ 164642 w 168768"/>
                <a:gd name="connsiteY19" fmla="*/ 32896 h 151922"/>
                <a:gd name="connsiteX20" fmla="*/ 167928 w 168768"/>
                <a:gd name="connsiteY20" fmla="*/ 32878 h 151922"/>
                <a:gd name="connsiteX21" fmla="*/ 168677 w 168768"/>
                <a:gd name="connsiteY21" fmla="*/ 35073 h 151922"/>
                <a:gd name="connsiteX22" fmla="*/ 167940 w 168768"/>
                <a:gd name="connsiteY22" fmla="*/ 36176 h 151922"/>
                <a:gd name="connsiteX23" fmla="*/ 161030 w 168768"/>
                <a:gd name="connsiteY23" fmla="*/ 42971 h 151922"/>
                <a:gd name="connsiteX24" fmla="*/ 159247 w 168768"/>
                <a:gd name="connsiteY24" fmla="*/ 69626 h 151922"/>
                <a:gd name="connsiteX25" fmla="*/ 138805 w 168768"/>
                <a:gd name="connsiteY25" fmla="*/ 75575 h 151922"/>
                <a:gd name="connsiteX26" fmla="*/ 125169 w 168768"/>
                <a:gd name="connsiteY26" fmla="*/ 80593 h 151922"/>
                <a:gd name="connsiteX27" fmla="*/ 126266 w 168768"/>
                <a:gd name="connsiteY27" fmla="*/ 63957 h 151922"/>
                <a:gd name="connsiteX28" fmla="*/ 104012 w 168768"/>
                <a:gd name="connsiteY28" fmla="*/ 86285 h 151922"/>
                <a:gd name="connsiteX29" fmla="*/ 97622 w 168768"/>
                <a:gd name="connsiteY29" fmla="*/ 103910 h 151922"/>
                <a:gd name="connsiteX30" fmla="*/ 98880 w 168768"/>
                <a:gd name="connsiteY30" fmla="*/ 115112 h 151922"/>
                <a:gd name="connsiteX31" fmla="*/ 62709 w 168768"/>
                <a:gd name="connsiteY31" fmla="*/ 144692 h 151922"/>
                <a:gd name="connsiteX32" fmla="*/ 33586 w 168768"/>
                <a:gd name="connsiteY32" fmla="*/ 143606 h 151922"/>
                <a:gd name="connsiteX33" fmla="*/ 14086 w 168768"/>
                <a:gd name="connsiteY33" fmla="*/ 151379 h 151922"/>
                <a:gd name="connsiteX34" fmla="*/ 6005 w 168768"/>
                <a:gd name="connsiteY34" fmla="*/ 147647 h 151922"/>
                <a:gd name="connsiteX35" fmla="*/ 410 w 168768"/>
                <a:gd name="connsiteY35" fmla="*/ 142252 h 151922"/>
                <a:gd name="connsiteX36" fmla="*/ 10754 w 168768"/>
                <a:gd name="connsiteY36" fmla="*/ 131954 h 151922"/>
                <a:gd name="connsiteX37" fmla="*/ 34312 w 168768"/>
                <a:gd name="connsiteY37" fmla="*/ 115877 h 151922"/>
                <a:gd name="connsiteX38" fmla="*/ 48994 w 168768"/>
                <a:gd name="connsiteY38" fmla="*/ 99315 h 151922"/>
                <a:gd name="connsiteX39" fmla="*/ 47742 w 168768"/>
                <a:gd name="connsiteY39" fmla="*/ 95555 h 151922"/>
                <a:gd name="connsiteX40" fmla="*/ 46948 w 168768"/>
                <a:gd name="connsiteY40" fmla="*/ 91829 h 151922"/>
                <a:gd name="connsiteX41" fmla="*/ 49422 w 168768"/>
                <a:gd name="connsiteY41" fmla="*/ 85474 h 151922"/>
                <a:gd name="connsiteX42" fmla="*/ 50777 w 168768"/>
                <a:gd name="connsiteY42" fmla="*/ 85405 h 151922"/>
                <a:gd name="connsiteX43" fmla="*/ 51262 w 168768"/>
                <a:gd name="connsiteY43" fmla="*/ 84028 h 151922"/>
                <a:gd name="connsiteX44" fmla="*/ 51640 w 168768"/>
                <a:gd name="connsiteY44" fmla="*/ 80707 h 151922"/>
                <a:gd name="connsiteX45" fmla="*/ 52560 w 168768"/>
                <a:gd name="connsiteY45" fmla="*/ 77364 h 151922"/>
                <a:gd name="connsiteX46" fmla="*/ 52811 w 168768"/>
                <a:gd name="connsiteY46" fmla="*/ 75661 h 151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68768" h="151922">
                  <a:moveTo>
                    <a:pt x="52811" y="75661"/>
                  </a:moveTo>
                  <a:cubicBezTo>
                    <a:pt x="58023" y="73981"/>
                    <a:pt x="62109" y="72729"/>
                    <a:pt x="65950" y="66791"/>
                  </a:cubicBezTo>
                  <a:cubicBezTo>
                    <a:pt x="72151" y="57207"/>
                    <a:pt x="80609" y="48469"/>
                    <a:pt x="90599" y="41742"/>
                  </a:cubicBezTo>
                  <a:cubicBezTo>
                    <a:pt x="94714" y="38971"/>
                    <a:pt x="100714" y="37313"/>
                    <a:pt x="100954" y="30312"/>
                  </a:cubicBezTo>
                  <a:cubicBezTo>
                    <a:pt x="101029" y="28186"/>
                    <a:pt x="103692" y="27466"/>
                    <a:pt x="106001" y="29147"/>
                  </a:cubicBezTo>
                  <a:cubicBezTo>
                    <a:pt x="109007" y="31335"/>
                    <a:pt x="103880" y="37273"/>
                    <a:pt x="108407" y="37062"/>
                  </a:cubicBezTo>
                  <a:cubicBezTo>
                    <a:pt x="114173" y="36793"/>
                    <a:pt x="119882" y="34004"/>
                    <a:pt x="125460" y="31895"/>
                  </a:cubicBezTo>
                  <a:cubicBezTo>
                    <a:pt x="126506" y="31501"/>
                    <a:pt x="126443" y="28592"/>
                    <a:pt x="127558" y="27866"/>
                  </a:cubicBezTo>
                  <a:cubicBezTo>
                    <a:pt x="131187" y="25517"/>
                    <a:pt x="134730" y="26735"/>
                    <a:pt x="133707" y="31090"/>
                  </a:cubicBezTo>
                  <a:cubicBezTo>
                    <a:pt x="130924" y="42954"/>
                    <a:pt x="139165" y="35913"/>
                    <a:pt x="141491" y="35267"/>
                  </a:cubicBezTo>
                  <a:cubicBezTo>
                    <a:pt x="144600" y="34399"/>
                    <a:pt x="142828" y="27501"/>
                    <a:pt x="149566" y="28649"/>
                  </a:cubicBezTo>
                  <a:cubicBezTo>
                    <a:pt x="143142" y="25215"/>
                    <a:pt x="137999" y="22397"/>
                    <a:pt x="129238" y="23237"/>
                  </a:cubicBezTo>
                  <a:cubicBezTo>
                    <a:pt x="134764" y="17145"/>
                    <a:pt x="130101" y="3875"/>
                    <a:pt x="144674" y="10807"/>
                  </a:cubicBezTo>
                  <a:cubicBezTo>
                    <a:pt x="146429" y="11642"/>
                    <a:pt x="150435" y="8315"/>
                    <a:pt x="153109" y="6498"/>
                  </a:cubicBezTo>
                  <a:cubicBezTo>
                    <a:pt x="157670" y="3400"/>
                    <a:pt x="162208" y="417"/>
                    <a:pt x="167911" y="0"/>
                  </a:cubicBezTo>
                  <a:cubicBezTo>
                    <a:pt x="165357" y="5235"/>
                    <a:pt x="168586" y="12396"/>
                    <a:pt x="160928" y="16339"/>
                  </a:cubicBezTo>
                  <a:cubicBezTo>
                    <a:pt x="157579" y="18065"/>
                    <a:pt x="161888" y="21443"/>
                    <a:pt x="164636" y="23009"/>
                  </a:cubicBezTo>
                  <a:cubicBezTo>
                    <a:pt x="164631" y="25197"/>
                    <a:pt x="164631" y="27381"/>
                    <a:pt x="164631" y="29569"/>
                  </a:cubicBezTo>
                  <a:cubicBezTo>
                    <a:pt x="163539" y="30672"/>
                    <a:pt x="162442" y="31775"/>
                    <a:pt x="161350" y="32878"/>
                  </a:cubicBezTo>
                  <a:cubicBezTo>
                    <a:pt x="162442" y="34027"/>
                    <a:pt x="163539" y="34090"/>
                    <a:pt x="164642" y="32896"/>
                  </a:cubicBezTo>
                  <a:cubicBezTo>
                    <a:pt x="165740" y="32884"/>
                    <a:pt x="166831" y="32878"/>
                    <a:pt x="167928" y="32878"/>
                  </a:cubicBezTo>
                  <a:cubicBezTo>
                    <a:pt x="168671" y="33610"/>
                    <a:pt x="168923" y="34341"/>
                    <a:pt x="168677" y="35073"/>
                  </a:cubicBezTo>
                  <a:cubicBezTo>
                    <a:pt x="168431" y="35805"/>
                    <a:pt x="168185" y="36176"/>
                    <a:pt x="167940" y="36176"/>
                  </a:cubicBezTo>
                  <a:cubicBezTo>
                    <a:pt x="165642" y="38451"/>
                    <a:pt x="163499" y="40908"/>
                    <a:pt x="161030" y="42971"/>
                  </a:cubicBezTo>
                  <a:cubicBezTo>
                    <a:pt x="150469" y="51789"/>
                    <a:pt x="149863" y="56721"/>
                    <a:pt x="159247" y="69626"/>
                  </a:cubicBezTo>
                  <a:cubicBezTo>
                    <a:pt x="150160" y="66540"/>
                    <a:pt x="146103" y="75209"/>
                    <a:pt x="138805" y="75575"/>
                  </a:cubicBezTo>
                  <a:cubicBezTo>
                    <a:pt x="133718" y="75832"/>
                    <a:pt x="133633" y="87594"/>
                    <a:pt x="125169" y="80593"/>
                  </a:cubicBezTo>
                  <a:cubicBezTo>
                    <a:pt x="127409" y="75712"/>
                    <a:pt x="131118" y="70083"/>
                    <a:pt x="126266" y="63957"/>
                  </a:cubicBezTo>
                  <a:cubicBezTo>
                    <a:pt x="120728" y="73535"/>
                    <a:pt x="113413" y="81136"/>
                    <a:pt x="104012" y="86285"/>
                  </a:cubicBezTo>
                  <a:cubicBezTo>
                    <a:pt x="92919" y="92360"/>
                    <a:pt x="92639" y="92097"/>
                    <a:pt x="97622" y="103910"/>
                  </a:cubicBezTo>
                  <a:cubicBezTo>
                    <a:pt x="99188" y="107625"/>
                    <a:pt x="98651" y="111362"/>
                    <a:pt x="98880" y="115112"/>
                  </a:cubicBezTo>
                  <a:cubicBezTo>
                    <a:pt x="90256" y="129170"/>
                    <a:pt x="79877" y="141081"/>
                    <a:pt x="62709" y="144692"/>
                  </a:cubicBezTo>
                  <a:cubicBezTo>
                    <a:pt x="53325" y="135474"/>
                    <a:pt x="43953" y="136086"/>
                    <a:pt x="33586" y="143606"/>
                  </a:cubicBezTo>
                  <a:cubicBezTo>
                    <a:pt x="27962" y="147681"/>
                    <a:pt x="20887" y="149573"/>
                    <a:pt x="14086" y="151379"/>
                  </a:cubicBezTo>
                  <a:cubicBezTo>
                    <a:pt x="10412" y="152356"/>
                    <a:pt x="4194" y="152488"/>
                    <a:pt x="6005" y="147647"/>
                  </a:cubicBezTo>
                  <a:cubicBezTo>
                    <a:pt x="9337" y="138754"/>
                    <a:pt x="1468" y="144630"/>
                    <a:pt x="410" y="142252"/>
                  </a:cubicBezTo>
                  <a:cubicBezTo>
                    <a:pt x="-1773" y="133188"/>
                    <a:pt x="5205" y="131108"/>
                    <a:pt x="10754" y="131954"/>
                  </a:cubicBezTo>
                  <a:cubicBezTo>
                    <a:pt x="24339" y="134022"/>
                    <a:pt x="31928" y="130474"/>
                    <a:pt x="34312" y="115877"/>
                  </a:cubicBezTo>
                  <a:cubicBezTo>
                    <a:pt x="35540" y="108328"/>
                    <a:pt x="47462" y="107939"/>
                    <a:pt x="48994" y="99315"/>
                  </a:cubicBezTo>
                  <a:cubicBezTo>
                    <a:pt x="48565" y="98058"/>
                    <a:pt x="48182" y="96789"/>
                    <a:pt x="47742" y="95555"/>
                  </a:cubicBezTo>
                  <a:cubicBezTo>
                    <a:pt x="47313" y="94349"/>
                    <a:pt x="47062" y="93097"/>
                    <a:pt x="46948" y="91829"/>
                  </a:cubicBezTo>
                  <a:cubicBezTo>
                    <a:pt x="46965" y="89383"/>
                    <a:pt x="47496" y="87108"/>
                    <a:pt x="49422" y="85474"/>
                  </a:cubicBezTo>
                  <a:cubicBezTo>
                    <a:pt x="49353" y="85519"/>
                    <a:pt x="50777" y="85405"/>
                    <a:pt x="50777" y="85405"/>
                  </a:cubicBezTo>
                  <a:cubicBezTo>
                    <a:pt x="50777" y="85405"/>
                    <a:pt x="51297" y="84073"/>
                    <a:pt x="51262" y="84028"/>
                  </a:cubicBezTo>
                  <a:cubicBezTo>
                    <a:pt x="51205" y="82879"/>
                    <a:pt x="51354" y="81799"/>
                    <a:pt x="51640" y="80707"/>
                  </a:cubicBezTo>
                  <a:cubicBezTo>
                    <a:pt x="51845" y="79547"/>
                    <a:pt x="52160" y="78450"/>
                    <a:pt x="52560" y="77364"/>
                  </a:cubicBezTo>
                  <a:cubicBezTo>
                    <a:pt x="52623" y="76798"/>
                    <a:pt x="52714" y="76232"/>
                    <a:pt x="52811" y="75661"/>
                  </a:cubicBezTo>
                  <a:close/>
                </a:path>
              </a:pathLst>
            </a:custGeom>
            <a:grpFill/>
            <a:ln w="5715" cap="flat">
              <a:noFill/>
              <a:prstDash val="solid"/>
              <a:miter/>
            </a:ln>
          </p:spPr>
          <p:txBody>
            <a:bodyPr rtlCol="0" anchor="ctr"/>
            <a:lstStyle/>
            <a:p>
              <a:endParaRPr lang="zh-CN" altLang="en-US"/>
            </a:p>
          </p:txBody>
        </p:sp>
        <p:sp>
          <p:nvSpPr>
            <p:cNvPr id="734" name="任意多边形: 形状 733">
              <a:extLst>
                <a:ext uri="{FF2B5EF4-FFF2-40B4-BE49-F238E27FC236}">
                  <a16:creationId xmlns:a16="http://schemas.microsoft.com/office/drawing/2014/main" id="{7B856D06-D899-F451-DD22-27A33F535AF2}"/>
                </a:ext>
              </a:extLst>
            </p:cNvPr>
            <p:cNvSpPr/>
            <p:nvPr/>
          </p:nvSpPr>
          <p:spPr>
            <a:xfrm>
              <a:off x="3624639" y="1799739"/>
              <a:ext cx="136488" cy="84375"/>
            </a:xfrm>
            <a:custGeom>
              <a:avLst/>
              <a:gdLst>
                <a:gd name="connsiteX0" fmla="*/ 17 w 136488"/>
                <a:gd name="connsiteY0" fmla="*/ 43754 h 84375"/>
                <a:gd name="connsiteX1" fmla="*/ 34 w 136488"/>
                <a:gd name="connsiteY1" fmla="*/ 40473 h 84375"/>
                <a:gd name="connsiteX2" fmla="*/ 22723 w 136488"/>
                <a:gd name="connsiteY2" fmla="*/ 30621 h 84375"/>
                <a:gd name="connsiteX3" fmla="*/ 25123 w 136488"/>
                <a:gd name="connsiteY3" fmla="*/ 29643 h 84375"/>
                <a:gd name="connsiteX4" fmla="*/ 23883 w 136488"/>
                <a:gd name="connsiteY4" fmla="*/ 29500 h 84375"/>
                <a:gd name="connsiteX5" fmla="*/ 20488 w 136488"/>
                <a:gd name="connsiteY5" fmla="*/ 29020 h 84375"/>
                <a:gd name="connsiteX6" fmla="*/ 9876 w 136488"/>
                <a:gd name="connsiteY6" fmla="*/ 20739 h 84375"/>
                <a:gd name="connsiteX7" fmla="*/ 28364 w 136488"/>
                <a:gd name="connsiteY7" fmla="*/ 22179 h 84375"/>
                <a:gd name="connsiteX8" fmla="*/ 35970 w 136488"/>
                <a:gd name="connsiteY8" fmla="*/ 21677 h 84375"/>
                <a:gd name="connsiteX9" fmla="*/ 65877 w 136488"/>
                <a:gd name="connsiteY9" fmla="*/ 16922 h 84375"/>
                <a:gd name="connsiteX10" fmla="*/ 78804 w 136488"/>
                <a:gd name="connsiteY10" fmla="*/ 8275 h 84375"/>
                <a:gd name="connsiteX11" fmla="*/ 82233 w 136488"/>
                <a:gd name="connsiteY11" fmla="*/ 1011 h 84375"/>
                <a:gd name="connsiteX12" fmla="*/ 85148 w 136488"/>
                <a:gd name="connsiteY12" fmla="*/ 182 h 84375"/>
                <a:gd name="connsiteX13" fmla="*/ 121684 w 136488"/>
                <a:gd name="connsiteY13" fmla="*/ 11738 h 84375"/>
                <a:gd name="connsiteX14" fmla="*/ 136028 w 136488"/>
                <a:gd name="connsiteY14" fmla="*/ 28746 h 84375"/>
                <a:gd name="connsiteX15" fmla="*/ 134428 w 136488"/>
                <a:gd name="connsiteY15" fmla="*/ 32787 h 84375"/>
                <a:gd name="connsiteX16" fmla="*/ 134142 w 136488"/>
                <a:gd name="connsiteY16" fmla="*/ 41753 h 84375"/>
                <a:gd name="connsiteX17" fmla="*/ 134834 w 136488"/>
                <a:gd name="connsiteY17" fmla="*/ 43748 h 84375"/>
                <a:gd name="connsiteX18" fmla="*/ 115266 w 136488"/>
                <a:gd name="connsiteY18" fmla="*/ 60470 h 84375"/>
                <a:gd name="connsiteX19" fmla="*/ 101950 w 136488"/>
                <a:gd name="connsiteY19" fmla="*/ 53618 h 84375"/>
                <a:gd name="connsiteX20" fmla="*/ 104962 w 136488"/>
                <a:gd name="connsiteY20" fmla="*/ 53372 h 84375"/>
                <a:gd name="connsiteX21" fmla="*/ 106871 w 136488"/>
                <a:gd name="connsiteY21" fmla="*/ 55395 h 84375"/>
                <a:gd name="connsiteX22" fmla="*/ 105190 w 136488"/>
                <a:gd name="connsiteY22" fmla="*/ 53532 h 84375"/>
                <a:gd name="connsiteX23" fmla="*/ 104733 w 136488"/>
                <a:gd name="connsiteY23" fmla="*/ 51457 h 84375"/>
                <a:gd name="connsiteX24" fmla="*/ 104093 w 136488"/>
                <a:gd name="connsiteY24" fmla="*/ 52063 h 84375"/>
                <a:gd name="connsiteX25" fmla="*/ 101950 w 136488"/>
                <a:gd name="connsiteY25" fmla="*/ 53618 h 84375"/>
                <a:gd name="connsiteX26" fmla="*/ 83250 w 136488"/>
                <a:gd name="connsiteY26" fmla="*/ 63676 h 84375"/>
                <a:gd name="connsiteX27" fmla="*/ 97464 w 136488"/>
                <a:gd name="connsiteY27" fmla="*/ 48309 h 84375"/>
                <a:gd name="connsiteX28" fmla="*/ 70872 w 136488"/>
                <a:gd name="connsiteY28" fmla="*/ 55744 h 84375"/>
                <a:gd name="connsiteX29" fmla="*/ 71215 w 136488"/>
                <a:gd name="connsiteY29" fmla="*/ 70151 h 84375"/>
                <a:gd name="connsiteX30" fmla="*/ 54230 w 136488"/>
                <a:gd name="connsiteY30" fmla="*/ 84376 h 84375"/>
                <a:gd name="connsiteX31" fmla="*/ 54338 w 136488"/>
                <a:gd name="connsiteY31" fmla="*/ 70677 h 84375"/>
                <a:gd name="connsiteX32" fmla="*/ 34867 w 136488"/>
                <a:gd name="connsiteY32" fmla="*/ 76003 h 84375"/>
                <a:gd name="connsiteX33" fmla="*/ 29147 w 136488"/>
                <a:gd name="connsiteY33" fmla="*/ 74266 h 84375"/>
                <a:gd name="connsiteX34" fmla="*/ 16711 w 136488"/>
                <a:gd name="connsiteY34" fmla="*/ 64608 h 84375"/>
                <a:gd name="connsiteX35" fmla="*/ 9864 w 136488"/>
                <a:gd name="connsiteY35" fmla="*/ 66774 h 84375"/>
                <a:gd name="connsiteX36" fmla="*/ 5126 w 136488"/>
                <a:gd name="connsiteY36" fmla="*/ 64225 h 84375"/>
                <a:gd name="connsiteX37" fmla="*/ 0 w 136488"/>
                <a:gd name="connsiteY37" fmla="*/ 60196 h 84375"/>
                <a:gd name="connsiteX38" fmla="*/ 0 w 136488"/>
                <a:gd name="connsiteY38" fmla="*/ 60196 h 84375"/>
                <a:gd name="connsiteX39" fmla="*/ 17 w 136488"/>
                <a:gd name="connsiteY39" fmla="*/ 43754 h 8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36488" h="84375">
                  <a:moveTo>
                    <a:pt x="17" y="43754"/>
                  </a:moveTo>
                  <a:cubicBezTo>
                    <a:pt x="23" y="42662"/>
                    <a:pt x="23" y="41565"/>
                    <a:pt x="34" y="40473"/>
                  </a:cubicBezTo>
                  <a:cubicBezTo>
                    <a:pt x="7504" y="36976"/>
                    <a:pt x="14905" y="33301"/>
                    <a:pt x="22723" y="30621"/>
                  </a:cubicBezTo>
                  <a:cubicBezTo>
                    <a:pt x="23826" y="30243"/>
                    <a:pt x="24786" y="30392"/>
                    <a:pt x="25123" y="29643"/>
                  </a:cubicBezTo>
                  <a:cubicBezTo>
                    <a:pt x="24752" y="29592"/>
                    <a:pt x="24380" y="29540"/>
                    <a:pt x="23883" y="29500"/>
                  </a:cubicBezTo>
                  <a:cubicBezTo>
                    <a:pt x="22671" y="29432"/>
                    <a:pt x="21608" y="29260"/>
                    <a:pt x="20488" y="29020"/>
                  </a:cubicBezTo>
                  <a:cubicBezTo>
                    <a:pt x="9184" y="27826"/>
                    <a:pt x="9184" y="27826"/>
                    <a:pt x="9876" y="20739"/>
                  </a:cubicBezTo>
                  <a:cubicBezTo>
                    <a:pt x="16013" y="20985"/>
                    <a:pt x="22271" y="17722"/>
                    <a:pt x="28364" y="22179"/>
                  </a:cubicBezTo>
                  <a:cubicBezTo>
                    <a:pt x="29998" y="23374"/>
                    <a:pt x="34513" y="23083"/>
                    <a:pt x="35970" y="21677"/>
                  </a:cubicBezTo>
                  <a:cubicBezTo>
                    <a:pt x="44840" y="13121"/>
                    <a:pt x="56093" y="18036"/>
                    <a:pt x="65877" y="16922"/>
                  </a:cubicBezTo>
                  <a:cubicBezTo>
                    <a:pt x="73232" y="16087"/>
                    <a:pt x="77793" y="16807"/>
                    <a:pt x="78804" y="8275"/>
                  </a:cubicBezTo>
                  <a:cubicBezTo>
                    <a:pt x="79101" y="5755"/>
                    <a:pt x="81044" y="3429"/>
                    <a:pt x="82233" y="1011"/>
                  </a:cubicBezTo>
                  <a:cubicBezTo>
                    <a:pt x="83176" y="371"/>
                    <a:pt x="84788" y="-343"/>
                    <a:pt x="85148" y="182"/>
                  </a:cubicBezTo>
                  <a:cubicBezTo>
                    <a:pt x="94320" y="13647"/>
                    <a:pt x="109282" y="8681"/>
                    <a:pt x="121684" y="11738"/>
                  </a:cubicBezTo>
                  <a:cubicBezTo>
                    <a:pt x="130685" y="13956"/>
                    <a:pt x="138492" y="16950"/>
                    <a:pt x="136028" y="28746"/>
                  </a:cubicBezTo>
                  <a:cubicBezTo>
                    <a:pt x="135880" y="30249"/>
                    <a:pt x="135325" y="31592"/>
                    <a:pt x="134428" y="32787"/>
                  </a:cubicBezTo>
                  <a:cubicBezTo>
                    <a:pt x="131622" y="35673"/>
                    <a:pt x="131394" y="38650"/>
                    <a:pt x="134142" y="41753"/>
                  </a:cubicBezTo>
                  <a:cubicBezTo>
                    <a:pt x="134388" y="42422"/>
                    <a:pt x="134611" y="43085"/>
                    <a:pt x="134834" y="43748"/>
                  </a:cubicBezTo>
                  <a:cubicBezTo>
                    <a:pt x="128342" y="49366"/>
                    <a:pt x="122232" y="55521"/>
                    <a:pt x="115266" y="60470"/>
                  </a:cubicBezTo>
                  <a:cubicBezTo>
                    <a:pt x="106419" y="66757"/>
                    <a:pt x="104979" y="65739"/>
                    <a:pt x="101950" y="53618"/>
                  </a:cubicBezTo>
                  <a:cubicBezTo>
                    <a:pt x="102910" y="52663"/>
                    <a:pt x="103933" y="52595"/>
                    <a:pt x="104962" y="53372"/>
                  </a:cubicBezTo>
                  <a:cubicBezTo>
                    <a:pt x="105613" y="53966"/>
                    <a:pt x="106270" y="54658"/>
                    <a:pt x="106871" y="55395"/>
                  </a:cubicBezTo>
                  <a:cubicBezTo>
                    <a:pt x="106728" y="54629"/>
                    <a:pt x="106162" y="54006"/>
                    <a:pt x="105190" y="53532"/>
                  </a:cubicBezTo>
                  <a:cubicBezTo>
                    <a:pt x="104625" y="52852"/>
                    <a:pt x="104476" y="52075"/>
                    <a:pt x="104733" y="51457"/>
                  </a:cubicBezTo>
                  <a:cubicBezTo>
                    <a:pt x="104716" y="51697"/>
                    <a:pt x="104190" y="51903"/>
                    <a:pt x="104093" y="52063"/>
                  </a:cubicBezTo>
                  <a:cubicBezTo>
                    <a:pt x="103316" y="52686"/>
                    <a:pt x="102636" y="53155"/>
                    <a:pt x="101950" y="53618"/>
                  </a:cubicBezTo>
                  <a:cubicBezTo>
                    <a:pt x="96349" y="56630"/>
                    <a:pt x="90754" y="59641"/>
                    <a:pt x="83250" y="63676"/>
                  </a:cubicBezTo>
                  <a:cubicBezTo>
                    <a:pt x="84891" y="53641"/>
                    <a:pt x="95532" y="55012"/>
                    <a:pt x="97464" y="48309"/>
                  </a:cubicBezTo>
                  <a:cubicBezTo>
                    <a:pt x="87737" y="49177"/>
                    <a:pt x="75049" y="52732"/>
                    <a:pt x="70872" y="55744"/>
                  </a:cubicBezTo>
                  <a:cubicBezTo>
                    <a:pt x="62025" y="62116"/>
                    <a:pt x="62031" y="62207"/>
                    <a:pt x="71215" y="70151"/>
                  </a:cubicBezTo>
                  <a:cubicBezTo>
                    <a:pt x="65414" y="74643"/>
                    <a:pt x="56047" y="74460"/>
                    <a:pt x="54230" y="84376"/>
                  </a:cubicBezTo>
                  <a:cubicBezTo>
                    <a:pt x="51555" y="79844"/>
                    <a:pt x="53292" y="76175"/>
                    <a:pt x="54338" y="70677"/>
                  </a:cubicBezTo>
                  <a:cubicBezTo>
                    <a:pt x="47377" y="73363"/>
                    <a:pt x="40376" y="69860"/>
                    <a:pt x="34867" y="76003"/>
                  </a:cubicBezTo>
                  <a:cubicBezTo>
                    <a:pt x="32547" y="78592"/>
                    <a:pt x="30575" y="77849"/>
                    <a:pt x="29147" y="74266"/>
                  </a:cubicBezTo>
                  <a:cubicBezTo>
                    <a:pt x="26998" y="68871"/>
                    <a:pt x="20380" y="68671"/>
                    <a:pt x="16711" y="64608"/>
                  </a:cubicBezTo>
                  <a:cubicBezTo>
                    <a:pt x="14768" y="62459"/>
                    <a:pt x="11670" y="64373"/>
                    <a:pt x="9864" y="66774"/>
                  </a:cubicBezTo>
                  <a:cubicBezTo>
                    <a:pt x="7904" y="66596"/>
                    <a:pt x="5406" y="66814"/>
                    <a:pt x="5126" y="64225"/>
                  </a:cubicBezTo>
                  <a:cubicBezTo>
                    <a:pt x="4761" y="60836"/>
                    <a:pt x="2766" y="60190"/>
                    <a:pt x="0" y="60196"/>
                  </a:cubicBezTo>
                  <a:lnTo>
                    <a:pt x="0" y="60196"/>
                  </a:lnTo>
                  <a:cubicBezTo>
                    <a:pt x="2303" y="54726"/>
                    <a:pt x="6218" y="49246"/>
                    <a:pt x="17" y="43754"/>
                  </a:cubicBezTo>
                  <a:close/>
                </a:path>
              </a:pathLst>
            </a:custGeom>
            <a:grpFill/>
            <a:ln w="5715" cap="flat">
              <a:noFill/>
              <a:prstDash val="solid"/>
              <a:miter/>
            </a:ln>
          </p:spPr>
          <p:txBody>
            <a:bodyPr rtlCol="0" anchor="ctr"/>
            <a:lstStyle/>
            <a:p>
              <a:endParaRPr lang="zh-CN" altLang="en-US"/>
            </a:p>
          </p:txBody>
        </p:sp>
        <p:sp>
          <p:nvSpPr>
            <p:cNvPr id="735" name="任意多边形: 形状 734">
              <a:extLst>
                <a:ext uri="{FF2B5EF4-FFF2-40B4-BE49-F238E27FC236}">
                  <a16:creationId xmlns:a16="http://schemas.microsoft.com/office/drawing/2014/main" id="{8DE2A640-1453-58CE-F3AC-369167C46DF3}"/>
                </a:ext>
              </a:extLst>
            </p:cNvPr>
            <p:cNvSpPr/>
            <p:nvPr/>
          </p:nvSpPr>
          <p:spPr>
            <a:xfrm>
              <a:off x="3693652" y="1938594"/>
              <a:ext cx="85602" cy="66086"/>
            </a:xfrm>
            <a:custGeom>
              <a:avLst/>
              <a:gdLst>
                <a:gd name="connsiteX0" fmla="*/ 36183 w 85602"/>
                <a:gd name="connsiteY0" fmla="*/ 33138 h 66086"/>
                <a:gd name="connsiteX1" fmla="*/ 36223 w 85602"/>
                <a:gd name="connsiteY1" fmla="*/ 36481 h 66086"/>
                <a:gd name="connsiteX2" fmla="*/ 26359 w 85602"/>
                <a:gd name="connsiteY2" fmla="*/ 33207 h 66086"/>
                <a:gd name="connsiteX3" fmla="*/ 25348 w 85602"/>
                <a:gd name="connsiteY3" fmla="*/ 28029 h 66086"/>
                <a:gd name="connsiteX4" fmla="*/ 26662 w 85602"/>
                <a:gd name="connsiteY4" fmla="*/ 25063 h 66086"/>
                <a:gd name="connsiteX5" fmla="*/ 24656 w 85602"/>
                <a:gd name="connsiteY5" fmla="*/ 28892 h 66086"/>
                <a:gd name="connsiteX6" fmla="*/ 8551 w 85602"/>
                <a:gd name="connsiteY6" fmla="*/ 38539 h 66086"/>
                <a:gd name="connsiteX7" fmla="*/ 47 w 85602"/>
                <a:gd name="connsiteY7" fmla="*/ 33207 h 66086"/>
                <a:gd name="connsiteX8" fmla="*/ 6625 w 85602"/>
                <a:gd name="connsiteY8" fmla="*/ 26594 h 66086"/>
                <a:gd name="connsiteX9" fmla="*/ 30377 w 85602"/>
                <a:gd name="connsiteY9" fmla="*/ 10215 h 66086"/>
                <a:gd name="connsiteX10" fmla="*/ 41207 w 85602"/>
                <a:gd name="connsiteY10" fmla="*/ 3540 h 66086"/>
                <a:gd name="connsiteX11" fmla="*/ 59238 w 85602"/>
                <a:gd name="connsiteY11" fmla="*/ 294 h 66086"/>
                <a:gd name="connsiteX12" fmla="*/ 61278 w 85602"/>
                <a:gd name="connsiteY12" fmla="*/ 14376 h 66086"/>
                <a:gd name="connsiteX13" fmla="*/ 84098 w 85602"/>
                <a:gd name="connsiteY13" fmla="*/ 6158 h 66086"/>
                <a:gd name="connsiteX14" fmla="*/ 82263 w 85602"/>
                <a:gd name="connsiteY14" fmla="*/ 16742 h 66086"/>
                <a:gd name="connsiteX15" fmla="*/ 85407 w 85602"/>
                <a:gd name="connsiteY15" fmla="*/ 30543 h 66086"/>
                <a:gd name="connsiteX16" fmla="*/ 80435 w 85602"/>
                <a:gd name="connsiteY16" fmla="*/ 35030 h 66086"/>
                <a:gd name="connsiteX17" fmla="*/ 67433 w 85602"/>
                <a:gd name="connsiteY17" fmla="*/ 43076 h 66086"/>
                <a:gd name="connsiteX18" fmla="*/ 59255 w 85602"/>
                <a:gd name="connsiteY18" fmla="*/ 49677 h 66086"/>
                <a:gd name="connsiteX19" fmla="*/ 55946 w 85602"/>
                <a:gd name="connsiteY19" fmla="*/ 52918 h 66086"/>
                <a:gd name="connsiteX20" fmla="*/ 55952 w 85602"/>
                <a:gd name="connsiteY20" fmla="*/ 59513 h 66086"/>
                <a:gd name="connsiteX21" fmla="*/ 59226 w 85602"/>
                <a:gd name="connsiteY21" fmla="*/ 62805 h 66086"/>
                <a:gd name="connsiteX22" fmla="*/ 59215 w 85602"/>
                <a:gd name="connsiteY22" fmla="*/ 66079 h 66086"/>
                <a:gd name="connsiteX23" fmla="*/ 45847 w 85602"/>
                <a:gd name="connsiteY23" fmla="*/ 60273 h 66086"/>
                <a:gd name="connsiteX24" fmla="*/ 32937 w 85602"/>
                <a:gd name="connsiteY24" fmla="*/ 56227 h 66086"/>
                <a:gd name="connsiteX25" fmla="*/ 32937 w 85602"/>
                <a:gd name="connsiteY25" fmla="*/ 56227 h 66086"/>
                <a:gd name="connsiteX26" fmla="*/ 17758 w 85602"/>
                <a:gd name="connsiteY26" fmla="*/ 56227 h 66086"/>
                <a:gd name="connsiteX27" fmla="*/ 51751 w 85602"/>
                <a:gd name="connsiteY27" fmla="*/ 29641 h 66086"/>
                <a:gd name="connsiteX28" fmla="*/ 36258 w 85602"/>
                <a:gd name="connsiteY28" fmla="*/ 29920 h 66086"/>
                <a:gd name="connsiteX29" fmla="*/ 34863 w 85602"/>
                <a:gd name="connsiteY29" fmla="*/ 32218 h 66086"/>
                <a:gd name="connsiteX30" fmla="*/ 36183 w 85602"/>
                <a:gd name="connsiteY30" fmla="*/ 33138 h 6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5602" h="66086">
                  <a:moveTo>
                    <a:pt x="36183" y="33138"/>
                  </a:moveTo>
                  <a:cubicBezTo>
                    <a:pt x="36195" y="34252"/>
                    <a:pt x="36212" y="35367"/>
                    <a:pt x="36223" y="36481"/>
                  </a:cubicBezTo>
                  <a:cubicBezTo>
                    <a:pt x="32611" y="36367"/>
                    <a:pt x="28737" y="37053"/>
                    <a:pt x="26359" y="33207"/>
                  </a:cubicBezTo>
                  <a:cubicBezTo>
                    <a:pt x="24428" y="31784"/>
                    <a:pt x="24616" y="29949"/>
                    <a:pt x="25348" y="28029"/>
                  </a:cubicBezTo>
                  <a:cubicBezTo>
                    <a:pt x="25308" y="26840"/>
                    <a:pt x="27857" y="26789"/>
                    <a:pt x="26662" y="25063"/>
                  </a:cubicBezTo>
                  <a:cubicBezTo>
                    <a:pt x="27102" y="26909"/>
                    <a:pt x="25302" y="27577"/>
                    <a:pt x="24656" y="28892"/>
                  </a:cubicBezTo>
                  <a:cubicBezTo>
                    <a:pt x="20467" y="34041"/>
                    <a:pt x="13718" y="34881"/>
                    <a:pt x="8551" y="38539"/>
                  </a:cubicBezTo>
                  <a:cubicBezTo>
                    <a:pt x="3528" y="42093"/>
                    <a:pt x="-484" y="40396"/>
                    <a:pt x="47" y="33207"/>
                  </a:cubicBezTo>
                  <a:cubicBezTo>
                    <a:pt x="2242" y="31001"/>
                    <a:pt x="4437" y="28800"/>
                    <a:pt x="6625" y="26594"/>
                  </a:cubicBezTo>
                  <a:cubicBezTo>
                    <a:pt x="11940" y="17376"/>
                    <a:pt x="17610" y="8992"/>
                    <a:pt x="30377" y="10215"/>
                  </a:cubicBezTo>
                  <a:cubicBezTo>
                    <a:pt x="35057" y="10661"/>
                    <a:pt x="38121" y="6666"/>
                    <a:pt x="41207" y="3540"/>
                  </a:cubicBezTo>
                  <a:cubicBezTo>
                    <a:pt x="46693" y="-472"/>
                    <a:pt x="52940" y="-243"/>
                    <a:pt x="59238" y="294"/>
                  </a:cubicBezTo>
                  <a:cubicBezTo>
                    <a:pt x="59575" y="4769"/>
                    <a:pt x="54877" y="9552"/>
                    <a:pt x="61278" y="14376"/>
                  </a:cubicBezTo>
                  <a:cubicBezTo>
                    <a:pt x="66416" y="6078"/>
                    <a:pt x="76114" y="9038"/>
                    <a:pt x="84098" y="6158"/>
                  </a:cubicBezTo>
                  <a:cubicBezTo>
                    <a:pt x="85675" y="10078"/>
                    <a:pt x="81446" y="12998"/>
                    <a:pt x="82263" y="16742"/>
                  </a:cubicBezTo>
                  <a:cubicBezTo>
                    <a:pt x="84578" y="21057"/>
                    <a:pt x="86178" y="25537"/>
                    <a:pt x="85407" y="30543"/>
                  </a:cubicBezTo>
                  <a:cubicBezTo>
                    <a:pt x="84972" y="33372"/>
                    <a:pt x="83841" y="36287"/>
                    <a:pt x="80435" y="35030"/>
                  </a:cubicBezTo>
                  <a:cubicBezTo>
                    <a:pt x="72348" y="32041"/>
                    <a:pt x="70096" y="37767"/>
                    <a:pt x="67433" y="43076"/>
                  </a:cubicBezTo>
                  <a:cubicBezTo>
                    <a:pt x="65690" y="46545"/>
                    <a:pt x="63712" y="49620"/>
                    <a:pt x="59255" y="49677"/>
                  </a:cubicBezTo>
                  <a:cubicBezTo>
                    <a:pt x="58220" y="50826"/>
                    <a:pt x="56912" y="51695"/>
                    <a:pt x="55946" y="52918"/>
                  </a:cubicBezTo>
                  <a:cubicBezTo>
                    <a:pt x="44882" y="55129"/>
                    <a:pt x="57929" y="57312"/>
                    <a:pt x="55952" y="59513"/>
                  </a:cubicBezTo>
                  <a:cubicBezTo>
                    <a:pt x="57072" y="60582"/>
                    <a:pt x="58992" y="60850"/>
                    <a:pt x="59226" y="62805"/>
                  </a:cubicBezTo>
                  <a:cubicBezTo>
                    <a:pt x="59226" y="63896"/>
                    <a:pt x="59226" y="64988"/>
                    <a:pt x="59215" y="66079"/>
                  </a:cubicBezTo>
                  <a:cubicBezTo>
                    <a:pt x="54071" y="65902"/>
                    <a:pt x="48979" y="67308"/>
                    <a:pt x="45847" y="60273"/>
                  </a:cubicBezTo>
                  <a:cubicBezTo>
                    <a:pt x="44802" y="57924"/>
                    <a:pt x="39658" y="49563"/>
                    <a:pt x="32937" y="56227"/>
                  </a:cubicBezTo>
                  <a:lnTo>
                    <a:pt x="32937" y="56227"/>
                  </a:lnTo>
                  <a:cubicBezTo>
                    <a:pt x="28668" y="56227"/>
                    <a:pt x="24405" y="56227"/>
                    <a:pt x="17758" y="56227"/>
                  </a:cubicBezTo>
                  <a:cubicBezTo>
                    <a:pt x="30806" y="47003"/>
                    <a:pt x="48859" y="47506"/>
                    <a:pt x="51751" y="29641"/>
                  </a:cubicBezTo>
                  <a:cubicBezTo>
                    <a:pt x="46013" y="23897"/>
                    <a:pt x="41293" y="30698"/>
                    <a:pt x="36258" y="29920"/>
                  </a:cubicBezTo>
                  <a:cubicBezTo>
                    <a:pt x="34772" y="30069"/>
                    <a:pt x="34280" y="30846"/>
                    <a:pt x="34863" y="32218"/>
                  </a:cubicBezTo>
                  <a:cubicBezTo>
                    <a:pt x="35132" y="32852"/>
                    <a:pt x="35629" y="33138"/>
                    <a:pt x="36183" y="33138"/>
                  </a:cubicBezTo>
                  <a:close/>
                </a:path>
              </a:pathLst>
            </a:custGeom>
            <a:grpFill/>
            <a:ln w="5715" cap="flat">
              <a:noFill/>
              <a:prstDash val="solid"/>
              <a:miter/>
            </a:ln>
          </p:spPr>
          <p:txBody>
            <a:bodyPr rtlCol="0" anchor="ctr"/>
            <a:lstStyle/>
            <a:p>
              <a:endParaRPr lang="zh-CN" altLang="en-US"/>
            </a:p>
          </p:txBody>
        </p:sp>
        <p:sp>
          <p:nvSpPr>
            <p:cNvPr id="736" name="任意多边形: 形状 735">
              <a:extLst>
                <a:ext uri="{FF2B5EF4-FFF2-40B4-BE49-F238E27FC236}">
                  <a16:creationId xmlns:a16="http://schemas.microsoft.com/office/drawing/2014/main" id="{278F7123-0F92-2D48-21A4-5BFBA229859F}"/>
                </a:ext>
              </a:extLst>
            </p:cNvPr>
            <p:cNvSpPr/>
            <p:nvPr/>
          </p:nvSpPr>
          <p:spPr>
            <a:xfrm>
              <a:off x="3757936" y="1771124"/>
              <a:ext cx="106773" cy="72369"/>
            </a:xfrm>
            <a:custGeom>
              <a:avLst/>
              <a:gdLst>
                <a:gd name="connsiteX0" fmla="*/ 67311 w 106773"/>
                <a:gd name="connsiteY0" fmla="*/ 6595 h 72369"/>
                <a:gd name="connsiteX1" fmla="*/ 77438 w 106773"/>
                <a:gd name="connsiteY1" fmla="*/ 3921 h 72369"/>
                <a:gd name="connsiteX2" fmla="*/ 87034 w 106773"/>
                <a:gd name="connsiteY2" fmla="*/ 0 h 72369"/>
                <a:gd name="connsiteX3" fmla="*/ 90543 w 106773"/>
                <a:gd name="connsiteY3" fmla="*/ 11939 h 72369"/>
                <a:gd name="connsiteX4" fmla="*/ 99087 w 106773"/>
                <a:gd name="connsiteY4" fmla="*/ 1646 h 72369"/>
                <a:gd name="connsiteX5" fmla="*/ 106768 w 106773"/>
                <a:gd name="connsiteY5" fmla="*/ 16453 h 72369"/>
                <a:gd name="connsiteX6" fmla="*/ 106773 w 106773"/>
                <a:gd name="connsiteY6" fmla="*/ 16448 h 72369"/>
                <a:gd name="connsiteX7" fmla="*/ 91028 w 106773"/>
                <a:gd name="connsiteY7" fmla="*/ 32976 h 72369"/>
                <a:gd name="connsiteX8" fmla="*/ 88319 w 106773"/>
                <a:gd name="connsiteY8" fmla="*/ 33741 h 72369"/>
                <a:gd name="connsiteX9" fmla="*/ 77175 w 106773"/>
                <a:gd name="connsiteY9" fmla="*/ 36187 h 72369"/>
                <a:gd name="connsiteX10" fmla="*/ 67477 w 106773"/>
                <a:gd name="connsiteY10" fmla="*/ 33673 h 72369"/>
                <a:gd name="connsiteX11" fmla="*/ 60825 w 106773"/>
                <a:gd name="connsiteY11" fmla="*/ 42560 h 72369"/>
                <a:gd name="connsiteX12" fmla="*/ 56384 w 106773"/>
                <a:gd name="connsiteY12" fmla="*/ 46995 h 72369"/>
                <a:gd name="connsiteX13" fmla="*/ 27449 w 106773"/>
                <a:gd name="connsiteY13" fmla="*/ 58247 h 72369"/>
                <a:gd name="connsiteX14" fmla="*/ 1537 w 106773"/>
                <a:gd name="connsiteY14" fmla="*/ 72363 h 72369"/>
                <a:gd name="connsiteX15" fmla="*/ 1543 w 106773"/>
                <a:gd name="connsiteY15" fmla="*/ 72369 h 72369"/>
                <a:gd name="connsiteX16" fmla="*/ 1543 w 106773"/>
                <a:gd name="connsiteY16" fmla="*/ 59213 h 72369"/>
                <a:gd name="connsiteX17" fmla="*/ 1537 w 106773"/>
                <a:gd name="connsiteY17" fmla="*/ 59219 h 72369"/>
                <a:gd name="connsiteX18" fmla="*/ 68157 w 106773"/>
                <a:gd name="connsiteY18" fmla="*/ 24866 h 72369"/>
                <a:gd name="connsiteX19" fmla="*/ 54127 w 106773"/>
                <a:gd name="connsiteY19" fmla="*/ 13156 h 72369"/>
                <a:gd name="connsiteX20" fmla="*/ 54138 w 106773"/>
                <a:gd name="connsiteY20" fmla="*/ 13145 h 72369"/>
                <a:gd name="connsiteX21" fmla="*/ 67311 w 106773"/>
                <a:gd name="connsiteY21" fmla="*/ 6595 h 7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6773" h="72369">
                  <a:moveTo>
                    <a:pt x="67311" y="6595"/>
                  </a:moveTo>
                  <a:cubicBezTo>
                    <a:pt x="69912" y="2766"/>
                    <a:pt x="74003" y="2366"/>
                    <a:pt x="77438" y="3921"/>
                  </a:cubicBezTo>
                  <a:cubicBezTo>
                    <a:pt x="82576" y="6247"/>
                    <a:pt x="83970" y="1532"/>
                    <a:pt x="87034" y="0"/>
                  </a:cubicBezTo>
                  <a:cubicBezTo>
                    <a:pt x="97732" y="1177"/>
                    <a:pt x="85508" y="9075"/>
                    <a:pt x="90543" y="11939"/>
                  </a:cubicBezTo>
                  <a:cubicBezTo>
                    <a:pt x="97126" y="11681"/>
                    <a:pt x="95623" y="4629"/>
                    <a:pt x="99087" y="1646"/>
                  </a:cubicBezTo>
                  <a:cubicBezTo>
                    <a:pt x="109962" y="2297"/>
                    <a:pt x="104121" y="11596"/>
                    <a:pt x="106768" y="16453"/>
                  </a:cubicBezTo>
                  <a:lnTo>
                    <a:pt x="106773" y="16448"/>
                  </a:lnTo>
                  <a:cubicBezTo>
                    <a:pt x="101110" y="21528"/>
                    <a:pt x="91354" y="22717"/>
                    <a:pt x="91028" y="32976"/>
                  </a:cubicBezTo>
                  <a:cubicBezTo>
                    <a:pt x="91017" y="33278"/>
                    <a:pt x="88388" y="33896"/>
                    <a:pt x="88319" y="33741"/>
                  </a:cubicBezTo>
                  <a:cubicBezTo>
                    <a:pt x="80827" y="17539"/>
                    <a:pt x="81147" y="36765"/>
                    <a:pt x="77175" y="36187"/>
                  </a:cubicBezTo>
                  <a:cubicBezTo>
                    <a:pt x="75969" y="27872"/>
                    <a:pt x="70757" y="32827"/>
                    <a:pt x="67477" y="33673"/>
                  </a:cubicBezTo>
                  <a:cubicBezTo>
                    <a:pt x="63374" y="34730"/>
                    <a:pt x="62785" y="39365"/>
                    <a:pt x="60825" y="42560"/>
                  </a:cubicBezTo>
                  <a:cubicBezTo>
                    <a:pt x="59693" y="44400"/>
                    <a:pt x="58916" y="46520"/>
                    <a:pt x="56384" y="46995"/>
                  </a:cubicBezTo>
                  <a:cubicBezTo>
                    <a:pt x="40011" y="50063"/>
                    <a:pt x="40959" y="52321"/>
                    <a:pt x="27449" y="58247"/>
                  </a:cubicBezTo>
                  <a:cubicBezTo>
                    <a:pt x="18214" y="62299"/>
                    <a:pt x="11144" y="69609"/>
                    <a:pt x="1537" y="72363"/>
                  </a:cubicBezTo>
                  <a:lnTo>
                    <a:pt x="1543" y="72369"/>
                  </a:lnTo>
                  <a:cubicBezTo>
                    <a:pt x="28" y="67986"/>
                    <a:pt x="-994" y="63597"/>
                    <a:pt x="1543" y="59213"/>
                  </a:cubicBezTo>
                  <a:lnTo>
                    <a:pt x="1537" y="59219"/>
                  </a:lnTo>
                  <a:cubicBezTo>
                    <a:pt x="23083" y="46354"/>
                    <a:pt x="43548" y="31330"/>
                    <a:pt x="68157" y="24866"/>
                  </a:cubicBezTo>
                  <a:cubicBezTo>
                    <a:pt x="64734" y="20271"/>
                    <a:pt x="54458" y="22557"/>
                    <a:pt x="54127" y="13156"/>
                  </a:cubicBezTo>
                  <a:lnTo>
                    <a:pt x="54138" y="13145"/>
                  </a:lnTo>
                  <a:cubicBezTo>
                    <a:pt x="57527" y="8950"/>
                    <a:pt x="63705" y="10361"/>
                    <a:pt x="67311" y="6595"/>
                  </a:cubicBezTo>
                  <a:close/>
                </a:path>
              </a:pathLst>
            </a:custGeom>
            <a:grpFill/>
            <a:ln w="5715" cap="flat">
              <a:noFill/>
              <a:prstDash val="solid"/>
              <a:miter/>
            </a:ln>
          </p:spPr>
          <p:txBody>
            <a:bodyPr rtlCol="0" anchor="ctr"/>
            <a:lstStyle/>
            <a:p>
              <a:endParaRPr lang="zh-CN" altLang="en-US"/>
            </a:p>
          </p:txBody>
        </p:sp>
        <p:sp>
          <p:nvSpPr>
            <p:cNvPr id="737" name="任意多边形: 形状 736">
              <a:extLst>
                <a:ext uri="{FF2B5EF4-FFF2-40B4-BE49-F238E27FC236}">
                  <a16:creationId xmlns:a16="http://schemas.microsoft.com/office/drawing/2014/main" id="{4574A14C-6D10-DA6B-D80D-17A9CBB9D972}"/>
                </a:ext>
              </a:extLst>
            </p:cNvPr>
            <p:cNvSpPr/>
            <p:nvPr/>
          </p:nvSpPr>
          <p:spPr>
            <a:xfrm>
              <a:off x="3595951" y="1883486"/>
              <a:ext cx="69577" cy="40277"/>
            </a:xfrm>
            <a:custGeom>
              <a:avLst/>
              <a:gdLst>
                <a:gd name="connsiteX0" fmla="*/ 64870 w 69577"/>
                <a:gd name="connsiteY0" fmla="*/ 15911 h 40277"/>
                <a:gd name="connsiteX1" fmla="*/ 58263 w 69577"/>
                <a:gd name="connsiteY1" fmla="*/ 25786 h 40277"/>
                <a:gd name="connsiteX2" fmla="*/ 51680 w 69577"/>
                <a:gd name="connsiteY2" fmla="*/ 32342 h 40277"/>
                <a:gd name="connsiteX3" fmla="*/ 38878 w 69577"/>
                <a:gd name="connsiteY3" fmla="*/ 38777 h 40277"/>
                <a:gd name="connsiteX4" fmla="*/ 27557 w 69577"/>
                <a:gd name="connsiteY4" fmla="*/ 37045 h 40277"/>
                <a:gd name="connsiteX5" fmla="*/ 36958 w 69577"/>
                <a:gd name="connsiteY5" fmla="*/ 21500 h 40277"/>
                <a:gd name="connsiteX6" fmla="*/ 15247 w 69577"/>
                <a:gd name="connsiteY6" fmla="*/ 36542 h 40277"/>
                <a:gd name="connsiteX7" fmla="*/ 20179 w 69577"/>
                <a:gd name="connsiteY7" fmla="*/ 23826 h 40277"/>
                <a:gd name="connsiteX8" fmla="*/ 7777 w 69577"/>
                <a:gd name="connsiteY8" fmla="*/ 25466 h 40277"/>
                <a:gd name="connsiteX9" fmla="*/ 1913 w 69577"/>
                <a:gd name="connsiteY9" fmla="*/ 30833 h 40277"/>
                <a:gd name="connsiteX10" fmla="*/ 1999 w 69577"/>
                <a:gd name="connsiteY10" fmla="*/ 22466 h 40277"/>
                <a:gd name="connsiteX11" fmla="*/ 2416 w 69577"/>
                <a:gd name="connsiteY11" fmla="*/ 19249 h 40277"/>
                <a:gd name="connsiteX12" fmla="*/ 14572 w 69577"/>
                <a:gd name="connsiteY12" fmla="*/ 5624 h 40277"/>
                <a:gd name="connsiteX13" fmla="*/ 21264 w 69577"/>
                <a:gd name="connsiteY13" fmla="*/ 92 h 40277"/>
                <a:gd name="connsiteX14" fmla="*/ 26814 w 69577"/>
                <a:gd name="connsiteY14" fmla="*/ 7224 h 40277"/>
                <a:gd name="connsiteX15" fmla="*/ 26757 w 69577"/>
                <a:gd name="connsiteY15" fmla="*/ 16557 h 40277"/>
                <a:gd name="connsiteX16" fmla="*/ 69208 w 69577"/>
                <a:gd name="connsiteY16" fmla="*/ 7950 h 40277"/>
                <a:gd name="connsiteX17" fmla="*/ 64870 w 69577"/>
                <a:gd name="connsiteY17" fmla="*/ 15911 h 40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577" h="40277">
                  <a:moveTo>
                    <a:pt x="64870" y="15911"/>
                  </a:moveTo>
                  <a:cubicBezTo>
                    <a:pt x="58241" y="16237"/>
                    <a:pt x="58246" y="21009"/>
                    <a:pt x="58263" y="25786"/>
                  </a:cubicBezTo>
                  <a:cubicBezTo>
                    <a:pt x="56069" y="27970"/>
                    <a:pt x="53886" y="30164"/>
                    <a:pt x="51680" y="32342"/>
                  </a:cubicBezTo>
                  <a:cubicBezTo>
                    <a:pt x="46193" y="32039"/>
                    <a:pt x="43147" y="36634"/>
                    <a:pt x="38878" y="38777"/>
                  </a:cubicBezTo>
                  <a:cubicBezTo>
                    <a:pt x="35215" y="40617"/>
                    <a:pt x="31832" y="41486"/>
                    <a:pt x="27557" y="37045"/>
                  </a:cubicBezTo>
                  <a:cubicBezTo>
                    <a:pt x="36095" y="35393"/>
                    <a:pt x="41976" y="31707"/>
                    <a:pt x="36958" y="21500"/>
                  </a:cubicBezTo>
                  <a:cubicBezTo>
                    <a:pt x="30243" y="26152"/>
                    <a:pt x="23288" y="30970"/>
                    <a:pt x="15247" y="36542"/>
                  </a:cubicBezTo>
                  <a:cubicBezTo>
                    <a:pt x="13686" y="30318"/>
                    <a:pt x="19481" y="28587"/>
                    <a:pt x="20179" y="23826"/>
                  </a:cubicBezTo>
                  <a:cubicBezTo>
                    <a:pt x="15835" y="24684"/>
                    <a:pt x="10709" y="21260"/>
                    <a:pt x="7777" y="25466"/>
                  </a:cubicBezTo>
                  <a:cubicBezTo>
                    <a:pt x="6011" y="27998"/>
                    <a:pt x="5811" y="32530"/>
                    <a:pt x="1913" y="30833"/>
                  </a:cubicBezTo>
                  <a:cubicBezTo>
                    <a:pt x="-2327" y="28987"/>
                    <a:pt x="1771" y="25335"/>
                    <a:pt x="1999" y="22466"/>
                  </a:cubicBezTo>
                  <a:cubicBezTo>
                    <a:pt x="2085" y="21392"/>
                    <a:pt x="2274" y="20317"/>
                    <a:pt x="2416" y="19249"/>
                  </a:cubicBezTo>
                  <a:cubicBezTo>
                    <a:pt x="7491" y="15654"/>
                    <a:pt x="13852" y="13482"/>
                    <a:pt x="14572" y="5624"/>
                  </a:cubicBezTo>
                  <a:cubicBezTo>
                    <a:pt x="14852" y="2578"/>
                    <a:pt x="17127" y="-582"/>
                    <a:pt x="21264" y="92"/>
                  </a:cubicBezTo>
                  <a:cubicBezTo>
                    <a:pt x="25139" y="721"/>
                    <a:pt x="26191" y="4075"/>
                    <a:pt x="26814" y="7224"/>
                  </a:cubicBezTo>
                  <a:cubicBezTo>
                    <a:pt x="27414" y="10276"/>
                    <a:pt x="24482" y="13391"/>
                    <a:pt x="26757" y="16557"/>
                  </a:cubicBezTo>
                  <a:cubicBezTo>
                    <a:pt x="41456" y="16934"/>
                    <a:pt x="54886" y="9979"/>
                    <a:pt x="69208" y="7950"/>
                  </a:cubicBezTo>
                  <a:cubicBezTo>
                    <a:pt x="71048" y="12933"/>
                    <a:pt x="65447" y="12894"/>
                    <a:pt x="64870" y="15911"/>
                  </a:cubicBezTo>
                  <a:close/>
                </a:path>
              </a:pathLst>
            </a:custGeom>
            <a:grpFill/>
            <a:ln w="5715" cap="flat">
              <a:noFill/>
              <a:prstDash val="solid"/>
              <a:miter/>
            </a:ln>
          </p:spPr>
          <p:txBody>
            <a:bodyPr rtlCol="0" anchor="ctr"/>
            <a:lstStyle/>
            <a:p>
              <a:endParaRPr lang="zh-CN" altLang="en-US"/>
            </a:p>
          </p:txBody>
        </p:sp>
        <p:sp>
          <p:nvSpPr>
            <p:cNvPr id="738" name="任意多边形: 形状 737">
              <a:extLst>
                <a:ext uri="{FF2B5EF4-FFF2-40B4-BE49-F238E27FC236}">
                  <a16:creationId xmlns:a16="http://schemas.microsoft.com/office/drawing/2014/main" id="{B3690896-DE93-94AD-8104-637AE453FBF1}"/>
                </a:ext>
              </a:extLst>
            </p:cNvPr>
            <p:cNvSpPr/>
            <p:nvPr/>
          </p:nvSpPr>
          <p:spPr>
            <a:xfrm>
              <a:off x="3676821" y="1912587"/>
              <a:ext cx="49762" cy="54838"/>
            </a:xfrm>
            <a:custGeom>
              <a:avLst/>
              <a:gdLst>
                <a:gd name="connsiteX0" fmla="*/ 23462 w 49762"/>
                <a:gd name="connsiteY0" fmla="*/ 49343 h 54838"/>
                <a:gd name="connsiteX1" fmla="*/ 3705 w 49762"/>
                <a:gd name="connsiteY1" fmla="*/ 52601 h 54838"/>
                <a:gd name="connsiteX2" fmla="*/ 419 w 49762"/>
                <a:gd name="connsiteY2" fmla="*/ 36199 h 54838"/>
                <a:gd name="connsiteX3" fmla="*/ 10329 w 49762"/>
                <a:gd name="connsiteY3" fmla="*/ 22951 h 54838"/>
                <a:gd name="connsiteX4" fmla="*/ 30040 w 49762"/>
                <a:gd name="connsiteY4" fmla="*/ 16442 h 54838"/>
                <a:gd name="connsiteX5" fmla="*/ 33315 w 49762"/>
                <a:gd name="connsiteY5" fmla="*/ 16425 h 54838"/>
                <a:gd name="connsiteX6" fmla="*/ 36612 w 49762"/>
                <a:gd name="connsiteY6" fmla="*/ 13150 h 54838"/>
                <a:gd name="connsiteX7" fmla="*/ 39904 w 49762"/>
                <a:gd name="connsiteY7" fmla="*/ 3280 h 54838"/>
                <a:gd name="connsiteX8" fmla="*/ 39904 w 49762"/>
                <a:gd name="connsiteY8" fmla="*/ 3286 h 54838"/>
                <a:gd name="connsiteX9" fmla="*/ 43202 w 49762"/>
                <a:gd name="connsiteY9" fmla="*/ 40 h 54838"/>
                <a:gd name="connsiteX10" fmla="*/ 49763 w 49762"/>
                <a:gd name="connsiteY10" fmla="*/ 6 h 54838"/>
                <a:gd name="connsiteX11" fmla="*/ 49757 w 49762"/>
                <a:gd name="connsiteY11" fmla="*/ 0 h 54838"/>
                <a:gd name="connsiteX12" fmla="*/ 49763 w 49762"/>
                <a:gd name="connsiteY12" fmla="*/ 6578 h 54838"/>
                <a:gd name="connsiteX13" fmla="*/ 44145 w 49762"/>
                <a:gd name="connsiteY13" fmla="*/ 8207 h 54838"/>
                <a:gd name="connsiteX14" fmla="*/ 49757 w 49762"/>
                <a:gd name="connsiteY14" fmla="*/ 9870 h 54838"/>
                <a:gd name="connsiteX15" fmla="*/ 46494 w 49762"/>
                <a:gd name="connsiteY15" fmla="*/ 13173 h 54838"/>
                <a:gd name="connsiteX16" fmla="*/ 43196 w 49762"/>
                <a:gd name="connsiteY16" fmla="*/ 16459 h 54838"/>
                <a:gd name="connsiteX17" fmla="*/ 39916 w 49762"/>
                <a:gd name="connsiteY17" fmla="*/ 23020 h 54838"/>
                <a:gd name="connsiteX18" fmla="*/ 28360 w 49762"/>
                <a:gd name="connsiteY18" fmla="*/ 33335 h 54838"/>
                <a:gd name="connsiteX19" fmla="*/ 14804 w 49762"/>
                <a:gd name="connsiteY19" fmla="*/ 38782 h 54838"/>
                <a:gd name="connsiteX20" fmla="*/ 14924 w 49762"/>
                <a:gd name="connsiteY20" fmla="*/ 42177 h 54838"/>
                <a:gd name="connsiteX21" fmla="*/ 15513 w 49762"/>
                <a:gd name="connsiteY21" fmla="*/ 44354 h 54838"/>
                <a:gd name="connsiteX22" fmla="*/ 17764 w 49762"/>
                <a:gd name="connsiteY22" fmla="*/ 42148 h 54838"/>
                <a:gd name="connsiteX23" fmla="*/ 27931 w 49762"/>
                <a:gd name="connsiteY23" fmla="*/ 45497 h 54838"/>
                <a:gd name="connsiteX24" fmla="*/ 23462 w 49762"/>
                <a:gd name="connsiteY24" fmla="*/ 49343 h 54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9762" h="54838">
                  <a:moveTo>
                    <a:pt x="23462" y="49343"/>
                  </a:moveTo>
                  <a:cubicBezTo>
                    <a:pt x="17107" y="51824"/>
                    <a:pt x="11392" y="58202"/>
                    <a:pt x="3705" y="52601"/>
                  </a:cubicBezTo>
                  <a:cubicBezTo>
                    <a:pt x="1722" y="47309"/>
                    <a:pt x="-1067" y="42182"/>
                    <a:pt x="419" y="36199"/>
                  </a:cubicBezTo>
                  <a:cubicBezTo>
                    <a:pt x="7814" y="34844"/>
                    <a:pt x="8295" y="28318"/>
                    <a:pt x="10329" y="22951"/>
                  </a:cubicBezTo>
                  <a:cubicBezTo>
                    <a:pt x="16901" y="20780"/>
                    <a:pt x="23468" y="18608"/>
                    <a:pt x="30040" y="16442"/>
                  </a:cubicBezTo>
                  <a:cubicBezTo>
                    <a:pt x="31137" y="17636"/>
                    <a:pt x="32229" y="17579"/>
                    <a:pt x="33315" y="16425"/>
                  </a:cubicBezTo>
                  <a:cubicBezTo>
                    <a:pt x="34412" y="15333"/>
                    <a:pt x="35509" y="14242"/>
                    <a:pt x="36612" y="13150"/>
                  </a:cubicBezTo>
                  <a:cubicBezTo>
                    <a:pt x="39870" y="10584"/>
                    <a:pt x="36510" y="5801"/>
                    <a:pt x="39904" y="3280"/>
                  </a:cubicBezTo>
                  <a:lnTo>
                    <a:pt x="39904" y="3286"/>
                  </a:lnTo>
                  <a:cubicBezTo>
                    <a:pt x="40996" y="2195"/>
                    <a:pt x="42185" y="1206"/>
                    <a:pt x="43202" y="40"/>
                  </a:cubicBezTo>
                  <a:cubicBezTo>
                    <a:pt x="45391" y="28"/>
                    <a:pt x="47574" y="17"/>
                    <a:pt x="49763" y="6"/>
                  </a:cubicBezTo>
                  <a:lnTo>
                    <a:pt x="49757" y="0"/>
                  </a:lnTo>
                  <a:cubicBezTo>
                    <a:pt x="49757" y="2195"/>
                    <a:pt x="49763" y="4383"/>
                    <a:pt x="49763" y="6578"/>
                  </a:cubicBezTo>
                  <a:cubicBezTo>
                    <a:pt x="48260" y="8384"/>
                    <a:pt x="46151" y="8132"/>
                    <a:pt x="44145" y="8207"/>
                  </a:cubicBezTo>
                  <a:cubicBezTo>
                    <a:pt x="46145" y="8321"/>
                    <a:pt x="48260" y="8064"/>
                    <a:pt x="49757" y="9870"/>
                  </a:cubicBezTo>
                  <a:cubicBezTo>
                    <a:pt x="48671" y="10973"/>
                    <a:pt x="47580" y="12070"/>
                    <a:pt x="46494" y="13173"/>
                  </a:cubicBezTo>
                  <a:cubicBezTo>
                    <a:pt x="45402" y="14276"/>
                    <a:pt x="44305" y="15373"/>
                    <a:pt x="43196" y="16459"/>
                  </a:cubicBezTo>
                  <a:cubicBezTo>
                    <a:pt x="42104" y="18648"/>
                    <a:pt x="41007" y="20831"/>
                    <a:pt x="39916" y="23020"/>
                  </a:cubicBezTo>
                  <a:cubicBezTo>
                    <a:pt x="39733" y="30587"/>
                    <a:pt x="34366" y="32147"/>
                    <a:pt x="28360" y="33335"/>
                  </a:cubicBezTo>
                  <a:cubicBezTo>
                    <a:pt x="23531" y="34290"/>
                    <a:pt x="17604" y="32816"/>
                    <a:pt x="14804" y="38782"/>
                  </a:cubicBezTo>
                  <a:cubicBezTo>
                    <a:pt x="15038" y="39925"/>
                    <a:pt x="15050" y="41068"/>
                    <a:pt x="14924" y="42177"/>
                  </a:cubicBezTo>
                  <a:cubicBezTo>
                    <a:pt x="14215" y="43360"/>
                    <a:pt x="14524" y="44600"/>
                    <a:pt x="15513" y="44354"/>
                  </a:cubicBezTo>
                  <a:cubicBezTo>
                    <a:pt x="16221" y="44183"/>
                    <a:pt x="16787" y="42777"/>
                    <a:pt x="17764" y="42148"/>
                  </a:cubicBezTo>
                  <a:cubicBezTo>
                    <a:pt x="22056" y="40702"/>
                    <a:pt x="26440" y="39725"/>
                    <a:pt x="27931" y="45497"/>
                  </a:cubicBezTo>
                  <a:cubicBezTo>
                    <a:pt x="28680" y="48423"/>
                    <a:pt x="27086" y="50521"/>
                    <a:pt x="23462" y="49343"/>
                  </a:cubicBezTo>
                  <a:close/>
                </a:path>
              </a:pathLst>
            </a:custGeom>
            <a:grpFill/>
            <a:ln w="5715" cap="flat">
              <a:noFill/>
              <a:prstDash val="solid"/>
              <a:miter/>
            </a:ln>
          </p:spPr>
          <p:txBody>
            <a:bodyPr rtlCol="0" anchor="ctr"/>
            <a:lstStyle/>
            <a:p>
              <a:endParaRPr lang="zh-CN" altLang="en-US"/>
            </a:p>
          </p:txBody>
        </p:sp>
        <p:sp>
          <p:nvSpPr>
            <p:cNvPr id="739" name="任意多边形: 形状 738">
              <a:extLst>
                <a:ext uri="{FF2B5EF4-FFF2-40B4-BE49-F238E27FC236}">
                  <a16:creationId xmlns:a16="http://schemas.microsoft.com/office/drawing/2014/main" id="{B7F07AA5-587D-D010-7676-EDC09CECEAED}"/>
                </a:ext>
              </a:extLst>
            </p:cNvPr>
            <p:cNvSpPr/>
            <p:nvPr/>
          </p:nvSpPr>
          <p:spPr>
            <a:xfrm>
              <a:off x="3684423" y="1876652"/>
              <a:ext cx="45006" cy="28271"/>
            </a:xfrm>
            <a:custGeom>
              <a:avLst/>
              <a:gdLst>
                <a:gd name="connsiteX0" fmla="*/ 29947 w 45006"/>
                <a:gd name="connsiteY0" fmla="*/ 16247 h 28271"/>
                <a:gd name="connsiteX1" fmla="*/ 45006 w 45006"/>
                <a:gd name="connsiteY1" fmla="*/ 16470 h 28271"/>
                <a:gd name="connsiteX2" fmla="*/ 30130 w 45006"/>
                <a:gd name="connsiteY2" fmla="*/ 25974 h 28271"/>
                <a:gd name="connsiteX3" fmla="*/ 14494 w 45006"/>
                <a:gd name="connsiteY3" fmla="*/ 20544 h 28271"/>
                <a:gd name="connsiteX4" fmla="*/ 11225 w 45006"/>
                <a:gd name="connsiteY4" fmla="*/ 18830 h 28271"/>
                <a:gd name="connsiteX5" fmla="*/ 498 w 45006"/>
                <a:gd name="connsiteY5" fmla="*/ 24453 h 28271"/>
                <a:gd name="connsiteX6" fmla="*/ 7573 w 45006"/>
                <a:gd name="connsiteY6" fmla="*/ 11675 h 28271"/>
                <a:gd name="connsiteX7" fmla="*/ 35811 w 45006"/>
                <a:gd name="connsiteY7" fmla="*/ 662 h 28271"/>
                <a:gd name="connsiteX8" fmla="*/ 41817 w 45006"/>
                <a:gd name="connsiteY8" fmla="*/ 908 h 28271"/>
                <a:gd name="connsiteX9" fmla="*/ 40680 w 45006"/>
                <a:gd name="connsiteY9" fmla="*/ 7817 h 28271"/>
                <a:gd name="connsiteX10" fmla="*/ 29947 w 45006"/>
                <a:gd name="connsiteY10" fmla="*/ 16247 h 28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006" h="28271">
                  <a:moveTo>
                    <a:pt x="29947" y="16247"/>
                  </a:moveTo>
                  <a:cubicBezTo>
                    <a:pt x="35537" y="18864"/>
                    <a:pt x="39331" y="11075"/>
                    <a:pt x="45006" y="16470"/>
                  </a:cubicBezTo>
                  <a:cubicBezTo>
                    <a:pt x="40114" y="20144"/>
                    <a:pt x="34554" y="22179"/>
                    <a:pt x="30130" y="25974"/>
                  </a:cubicBezTo>
                  <a:cubicBezTo>
                    <a:pt x="24775" y="30568"/>
                    <a:pt x="18352" y="28025"/>
                    <a:pt x="14494" y="20544"/>
                  </a:cubicBezTo>
                  <a:cubicBezTo>
                    <a:pt x="13494" y="18601"/>
                    <a:pt x="12802" y="18076"/>
                    <a:pt x="11225" y="18830"/>
                  </a:cubicBezTo>
                  <a:cubicBezTo>
                    <a:pt x="7842" y="20447"/>
                    <a:pt x="4573" y="22299"/>
                    <a:pt x="498" y="24453"/>
                  </a:cubicBezTo>
                  <a:cubicBezTo>
                    <a:pt x="-1371" y="17230"/>
                    <a:pt x="2247" y="12623"/>
                    <a:pt x="7573" y="11675"/>
                  </a:cubicBezTo>
                  <a:cubicBezTo>
                    <a:pt x="17854" y="9840"/>
                    <a:pt x="27919" y="8571"/>
                    <a:pt x="35811" y="662"/>
                  </a:cubicBezTo>
                  <a:cubicBezTo>
                    <a:pt x="36822" y="-350"/>
                    <a:pt x="40514" y="-150"/>
                    <a:pt x="41817" y="908"/>
                  </a:cubicBezTo>
                  <a:cubicBezTo>
                    <a:pt x="44698" y="3234"/>
                    <a:pt x="42206" y="5840"/>
                    <a:pt x="40680" y="7817"/>
                  </a:cubicBezTo>
                  <a:cubicBezTo>
                    <a:pt x="38028" y="11246"/>
                    <a:pt x="32691" y="11263"/>
                    <a:pt x="29947" y="16247"/>
                  </a:cubicBezTo>
                  <a:close/>
                </a:path>
              </a:pathLst>
            </a:custGeom>
            <a:grpFill/>
            <a:ln w="5715" cap="flat">
              <a:noFill/>
              <a:prstDash val="solid"/>
              <a:miter/>
            </a:ln>
          </p:spPr>
          <p:txBody>
            <a:bodyPr rtlCol="0" anchor="ctr"/>
            <a:lstStyle/>
            <a:p>
              <a:endParaRPr lang="zh-CN" altLang="en-US"/>
            </a:p>
          </p:txBody>
        </p:sp>
        <p:sp>
          <p:nvSpPr>
            <p:cNvPr id="740" name="任意多边形: 形状 739">
              <a:extLst>
                <a:ext uri="{FF2B5EF4-FFF2-40B4-BE49-F238E27FC236}">
                  <a16:creationId xmlns:a16="http://schemas.microsoft.com/office/drawing/2014/main" id="{EE47EB12-99D6-FA8B-5EE1-9D3D95B48A5A}"/>
                </a:ext>
              </a:extLst>
            </p:cNvPr>
            <p:cNvSpPr/>
            <p:nvPr/>
          </p:nvSpPr>
          <p:spPr>
            <a:xfrm>
              <a:off x="3726560" y="1872348"/>
              <a:ext cx="53934" cy="40990"/>
            </a:xfrm>
            <a:custGeom>
              <a:avLst/>
              <a:gdLst>
                <a:gd name="connsiteX0" fmla="*/ 17 w 53934"/>
                <a:gd name="connsiteY0" fmla="*/ 40245 h 40990"/>
                <a:gd name="connsiteX1" fmla="*/ 26335 w 53934"/>
                <a:gd name="connsiteY1" fmla="*/ 23786 h 40990"/>
                <a:gd name="connsiteX2" fmla="*/ 26329 w 53934"/>
                <a:gd name="connsiteY2" fmla="*/ 23792 h 40990"/>
                <a:gd name="connsiteX3" fmla="*/ 49401 w 53934"/>
                <a:gd name="connsiteY3" fmla="*/ 0 h 40990"/>
                <a:gd name="connsiteX4" fmla="*/ 45354 w 53934"/>
                <a:gd name="connsiteY4" fmla="*/ 20963 h 40990"/>
                <a:gd name="connsiteX5" fmla="*/ 39479 w 53934"/>
                <a:gd name="connsiteY5" fmla="*/ 17202 h 40990"/>
                <a:gd name="connsiteX6" fmla="*/ 39485 w 53934"/>
                <a:gd name="connsiteY6" fmla="*/ 17208 h 40990"/>
                <a:gd name="connsiteX7" fmla="*/ 35342 w 53934"/>
                <a:gd name="connsiteY7" fmla="*/ 22797 h 40990"/>
                <a:gd name="connsiteX8" fmla="*/ 28872 w 53934"/>
                <a:gd name="connsiteY8" fmla="*/ 34244 h 40990"/>
                <a:gd name="connsiteX9" fmla="*/ 0 w 53934"/>
                <a:gd name="connsiteY9" fmla="*/ 40239 h 40990"/>
                <a:gd name="connsiteX10" fmla="*/ 17 w 53934"/>
                <a:gd name="connsiteY10" fmla="*/ 40245 h 40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34" h="40990">
                  <a:moveTo>
                    <a:pt x="17" y="40245"/>
                  </a:moveTo>
                  <a:cubicBezTo>
                    <a:pt x="8858" y="34873"/>
                    <a:pt x="20591" y="34119"/>
                    <a:pt x="26335" y="23786"/>
                  </a:cubicBezTo>
                  <a:lnTo>
                    <a:pt x="26329" y="23792"/>
                  </a:lnTo>
                  <a:cubicBezTo>
                    <a:pt x="30913" y="12836"/>
                    <a:pt x="43788" y="10013"/>
                    <a:pt x="49401" y="0"/>
                  </a:cubicBezTo>
                  <a:cubicBezTo>
                    <a:pt x="56299" y="11579"/>
                    <a:pt x="55613" y="15631"/>
                    <a:pt x="45354" y="20963"/>
                  </a:cubicBezTo>
                  <a:cubicBezTo>
                    <a:pt x="42102" y="22654"/>
                    <a:pt x="40714" y="19625"/>
                    <a:pt x="39479" y="17202"/>
                  </a:cubicBezTo>
                  <a:lnTo>
                    <a:pt x="39485" y="17208"/>
                  </a:lnTo>
                  <a:cubicBezTo>
                    <a:pt x="37250" y="18442"/>
                    <a:pt x="34244" y="19271"/>
                    <a:pt x="35342" y="22797"/>
                  </a:cubicBezTo>
                  <a:cubicBezTo>
                    <a:pt x="37296" y="29089"/>
                    <a:pt x="32015" y="34182"/>
                    <a:pt x="28872" y="34244"/>
                  </a:cubicBezTo>
                  <a:cubicBezTo>
                    <a:pt x="18694" y="34439"/>
                    <a:pt x="10613" y="43634"/>
                    <a:pt x="0" y="40239"/>
                  </a:cubicBezTo>
                  <a:lnTo>
                    <a:pt x="17" y="40245"/>
                  </a:lnTo>
                  <a:close/>
                </a:path>
              </a:pathLst>
            </a:custGeom>
            <a:grpFill/>
            <a:ln w="5715" cap="flat">
              <a:noFill/>
              <a:prstDash val="solid"/>
              <a:miter/>
            </a:ln>
          </p:spPr>
          <p:txBody>
            <a:bodyPr rtlCol="0" anchor="ctr"/>
            <a:lstStyle/>
            <a:p>
              <a:endParaRPr lang="zh-CN" altLang="en-US"/>
            </a:p>
          </p:txBody>
        </p:sp>
        <p:sp>
          <p:nvSpPr>
            <p:cNvPr id="741" name="任意多边形: 形状 740">
              <a:extLst>
                <a:ext uri="{FF2B5EF4-FFF2-40B4-BE49-F238E27FC236}">
                  <a16:creationId xmlns:a16="http://schemas.microsoft.com/office/drawing/2014/main" id="{C1EBA001-4B1B-569D-DA90-CAA6BEA27737}"/>
                </a:ext>
              </a:extLst>
            </p:cNvPr>
            <p:cNvSpPr/>
            <p:nvPr/>
          </p:nvSpPr>
          <p:spPr>
            <a:xfrm>
              <a:off x="3686672" y="1935596"/>
              <a:ext cx="66223" cy="17285"/>
            </a:xfrm>
            <a:custGeom>
              <a:avLst/>
              <a:gdLst>
                <a:gd name="connsiteX0" fmla="*/ 3753 w 66223"/>
                <a:gd name="connsiteY0" fmla="*/ 16459 h 17285"/>
                <a:gd name="connsiteX1" fmla="*/ 718 w 66223"/>
                <a:gd name="connsiteY1" fmla="*/ 13144 h 17285"/>
                <a:gd name="connsiteX2" fmla="*/ 14548 w 66223"/>
                <a:gd name="connsiteY2" fmla="*/ 6606 h 17285"/>
                <a:gd name="connsiteX3" fmla="*/ 30064 w 66223"/>
                <a:gd name="connsiteY3" fmla="*/ 0 h 17285"/>
                <a:gd name="connsiteX4" fmla="*/ 49804 w 66223"/>
                <a:gd name="connsiteY4" fmla="*/ 34 h 17285"/>
                <a:gd name="connsiteX5" fmla="*/ 59645 w 66223"/>
                <a:gd name="connsiteY5" fmla="*/ 11 h 17285"/>
                <a:gd name="connsiteX6" fmla="*/ 66223 w 66223"/>
                <a:gd name="connsiteY6" fmla="*/ 3303 h 17285"/>
                <a:gd name="connsiteX7" fmla="*/ 49770 w 66223"/>
                <a:gd name="connsiteY7" fmla="*/ 9893 h 17285"/>
                <a:gd name="connsiteX8" fmla="*/ 3753 w 66223"/>
                <a:gd name="connsiteY8" fmla="*/ 16459 h 1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223" h="17285">
                  <a:moveTo>
                    <a:pt x="3753" y="16459"/>
                  </a:moveTo>
                  <a:cubicBezTo>
                    <a:pt x="1964" y="16002"/>
                    <a:pt x="-1499" y="16133"/>
                    <a:pt x="718" y="13144"/>
                  </a:cubicBezTo>
                  <a:cubicBezTo>
                    <a:pt x="3987" y="8738"/>
                    <a:pt x="8405" y="5458"/>
                    <a:pt x="14548" y="6606"/>
                  </a:cubicBezTo>
                  <a:cubicBezTo>
                    <a:pt x="21212" y="7852"/>
                    <a:pt x="25961" y="4721"/>
                    <a:pt x="30064" y="0"/>
                  </a:cubicBezTo>
                  <a:cubicBezTo>
                    <a:pt x="36642" y="11"/>
                    <a:pt x="43226" y="23"/>
                    <a:pt x="49804" y="34"/>
                  </a:cubicBezTo>
                  <a:cubicBezTo>
                    <a:pt x="53090" y="2457"/>
                    <a:pt x="56371" y="2480"/>
                    <a:pt x="59645" y="11"/>
                  </a:cubicBezTo>
                  <a:cubicBezTo>
                    <a:pt x="62354" y="74"/>
                    <a:pt x="64806" y="651"/>
                    <a:pt x="66223" y="3303"/>
                  </a:cubicBezTo>
                  <a:cubicBezTo>
                    <a:pt x="61560" y="7555"/>
                    <a:pt x="53988" y="4520"/>
                    <a:pt x="49770" y="9893"/>
                  </a:cubicBezTo>
                  <a:cubicBezTo>
                    <a:pt x="34579" y="13104"/>
                    <a:pt x="19852" y="19574"/>
                    <a:pt x="3753" y="16459"/>
                  </a:cubicBezTo>
                  <a:close/>
                </a:path>
              </a:pathLst>
            </a:custGeom>
            <a:grpFill/>
            <a:ln w="5715" cap="flat">
              <a:noFill/>
              <a:prstDash val="solid"/>
              <a:miter/>
            </a:ln>
          </p:spPr>
          <p:txBody>
            <a:bodyPr rtlCol="0" anchor="ctr"/>
            <a:lstStyle/>
            <a:p>
              <a:endParaRPr lang="zh-CN" altLang="en-US"/>
            </a:p>
          </p:txBody>
        </p:sp>
        <p:sp>
          <p:nvSpPr>
            <p:cNvPr id="742" name="任意多边形: 形状 741">
              <a:extLst>
                <a:ext uri="{FF2B5EF4-FFF2-40B4-BE49-F238E27FC236}">
                  <a16:creationId xmlns:a16="http://schemas.microsoft.com/office/drawing/2014/main" id="{D0252AC6-4BAA-CBD4-47EC-A34763609607}"/>
                </a:ext>
              </a:extLst>
            </p:cNvPr>
            <p:cNvSpPr/>
            <p:nvPr/>
          </p:nvSpPr>
          <p:spPr>
            <a:xfrm>
              <a:off x="3777435" y="1885336"/>
              <a:ext cx="31358" cy="20138"/>
            </a:xfrm>
            <a:custGeom>
              <a:avLst/>
              <a:gdLst>
                <a:gd name="connsiteX0" fmla="*/ 31358 w 31358"/>
                <a:gd name="connsiteY0" fmla="*/ 922 h 20138"/>
                <a:gd name="connsiteX1" fmla="*/ 31341 w 31358"/>
                <a:gd name="connsiteY1" fmla="*/ 4237 h 20138"/>
                <a:gd name="connsiteX2" fmla="*/ 28078 w 31358"/>
                <a:gd name="connsiteY2" fmla="*/ 7489 h 20138"/>
                <a:gd name="connsiteX3" fmla="*/ 24792 w 31358"/>
                <a:gd name="connsiteY3" fmla="*/ 10798 h 20138"/>
                <a:gd name="connsiteX4" fmla="*/ 17705 w 31358"/>
                <a:gd name="connsiteY4" fmla="*/ 11415 h 20138"/>
                <a:gd name="connsiteX5" fmla="*/ 13127 w 31358"/>
                <a:gd name="connsiteY5" fmla="*/ 20136 h 20138"/>
                <a:gd name="connsiteX6" fmla="*/ 0 w 31358"/>
                <a:gd name="connsiteY6" fmla="*/ 11604 h 20138"/>
                <a:gd name="connsiteX7" fmla="*/ 31358 w 31358"/>
                <a:gd name="connsiteY7" fmla="*/ 922 h 20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58" h="20138">
                  <a:moveTo>
                    <a:pt x="31358" y="922"/>
                  </a:moveTo>
                  <a:cubicBezTo>
                    <a:pt x="31352" y="2025"/>
                    <a:pt x="31347" y="3134"/>
                    <a:pt x="31341" y="4237"/>
                  </a:cubicBezTo>
                  <a:cubicBezTo>
                    <a:pt x="30027" y="5088"/>
                    <a:pt x="29301" y="6540"/>
                    <a:pt x="28078" y="7489"/>
                  </a:cubicBezTo>
                  <a:cubicBezTo>
                    <a:pt x="26980" y="8592"/>
                    <a:pt x="25889" y="9695"/>
                    <a:pt x="24792" y="10798"/>
                  </a:cubicBezTo>
                  <a:cubicBezTo>
                    <a:pt x="22128" y="7706"/>
                    <a:pt x="20065" y="10501"/>
                    <a:pt x="17705" y="11415"/>
                  </a:cubicBezTo>
                  <a:cubicBezTo>
                    <a:pt x="13476" y="13049"/>
                    <a:pt x="19094" y="20010"/>
                    <a:pt x="13127" y="20136"/>
                  </a:cubicBezTo>
                  <a:cubicBezTo>
                    <a:pt x="7767" y="20250"/>
                    <a:pt x="4892" y="15707"/>
                    <a:pt x="0" y="11604"/>
                  </a:cubicBezTo>
                  <a:cubicBezTo>
                    <a:pt x="12899" y="12301"/>
                    <a:pt x="18071" y="-3981"/>
                    <a:pt x="31358" y="922"/>
                  </a:cubicBezTo>
                  <a:close/>
                </a:path>
              </a:pathLst>
            </a:custGeom>
            <a:grpFill/>
            <a:ln w="5715" cap="flat">
              <a:noFill/>
              <a:prstDash val="solid"/>
              <a:miter/>
            </a:ln>
          </p:spPr>
          <p:txBody>
            <a:bodyPr rtlCol="0" anchor="ctr"/>
            <a:lstStyle/>
            <a:p>
              <a:endParaRPr lang="zh-CN" altLang="en-US"/>
            </a:p>
          </p:txBody>
        </p:sp>
        <p:sp>
          <p:nvSpPr>
            <p:cNvPr id="743" name="任意多边形: 形状 742">
              <a:extLst>
                <a:ext uri="{FF2B5EF4-FFF2-40B4-BE49-F238E27FC236}">
                  <a16:creationId xmlns:a16="http://schemas.microsoft.com/office/drawing/2014/main" id="{963DB861-239C-4586-6B2D-64869787E497}"/>
                </a:ext>
              </a:extLst>
            </p:cNvPr>
            <p:cNvSpPr/>
            <p:nvPr/>
          </p:nvSpPr>
          <p:spPr>
            <a:xfrm>
              <a:off x="3743020" y="1861889"/>
              <a:ext cx="30186" cy="27666"/>
            </a:xfrm>
            <a:custGeom>
              <a:avLst/>
              <a:gdLst>
                <a:gd name="connsiteX0" fmla="*/ 11 w 30186"/>
                <a:gd name="connsiteY0" fmla="*/ 27666 h 27666"/>
                <a:gd name="connsiteX1" fmla="*/ 30187 w 30186"/>
                <a:gd name="connsiteY1" fmla="*/ 0 h 27666"/>
                <a:gd name="connsiteX2" fmla="*/ 0 w 30186"/>
                <a:gd name="connsiteY2" fmla="*/ 27661 h 27666"/>
                <a:gd name="connsiteX3" fmla="*/ 11 w 30186"/>
                <a:gd name="connsiteY3" fmla="*/ 27666 h 27666"/>
              </a:gdLst>
              <a:ahLst/>
              <a:cxnLst>
                <a:cxn ang="0">
                  <a:pos x="connsiteX0" y="connsiteY0"/>
                </a:cxn>
                <a:cxn ang="0">
                  <a:pos x="connsiteX1" y="connsiteY1"/>
                </a:cxn>
                <a:cxn ang="0">
                  <a:pos x="connsiteX2" y="connsiteY2"/>
                </a:cxn>
                <a:cxn ang="0">
                  <a:pos x="connsiteX3" y="connsiteY3"/>
                </a:cxn>
              </a:cxnLst>
              <a:rect l="l" t="t" r="r" b="b"/>
              <a:pathLst>
                <a:path w="30186" h="27666">
                  <a:moveTo>
                    <a:pt x="11" y="27666"/>
                  </a:moveTo>
                  <a:cubicBezTo>
                    <a:pt x="2097" y="10213"/>
                    <a:pt x="14910" y="3835"/>
                    <a:pt x="30187" y="0"/>
                  </a:cubicBezTo>
                  <a:cubicBezTo>
                    <a:pt x="20568" y="9675"/>
                    <a:pt x="9144" y="17488"/>
                    <a:pt x="0" y="27661"/>
                  </a:cubicBezTo>
                  <a:lnTo>
                    <a:pt x="11" y="27666"/>
                  </a:lnTo>
                  <a:close/>
                </a:path>
              </a:pathLst>
            </a:custGeom>
            <a:grpFill/>
            <a:ln w="5715" cap="flat">
              <a:noFill/>
              <a:prstDash val="solid"/>
              <a:miter/>
            </a:ln>
          </p:spPr>
          <p:txBody>
            <a:bodyPr rtlCol="0" anchor="ctr"/>
            <a:lstStyle/>
            <a:p>
              <a:endParaRPr lang="zh-CN" altLang="en-US"/>
            </a:p>
          </p:txBody>
        </p:sp>
        <p:sp>
          <p:nvSpPr>
            <p:cNvPr id="744" name="任意多边形: 形状 743">
              <a:extLst>
                <a:ext uri="{FF2B5EF4-FFF2-40B4-BE49-F238E27FC236}">
                  <a16:creationId xmlns:a16="http://schemas.microsoft.com/office/drawing/2014/main" id="{6CDD3835-6399-2E2A-42DD-D3763D6E342F}"/>
                </a:ext>
              </a:extLst>
            </p:cNvPr>
            <p:cNvSpPr/>
            <p:nvPr/>
          </p:nvSpPr>
          <p:spPr>
            <a:xfrm>
              <a:off x="3855325" y="1812524"/>
              <a:ext cx="19248" cy="11271"/>
            </a:xfrm>
            <a:custGeom>
              <a:avLst/>
              <a:gdLst>
                <a:gd name="connsiteX0" fmla="*/ 19248 w 19248"/>
                <a:gd name="connsiteY0" fmla="*/ 7948 h 11271"/>
                <a:gd name="connsiteX1" fmla="*/ 0 w 19248"/>
                <a:gd name="connsiteY1" fmla="*/ 10057 h 11271"/>
                <a:gd name="connsiteX2" fmla="*/ 9761 w 19248"/>
                <a:gd name="connsiteY2" fmla="*/ 3028 h 11271"/>
                <a:gd name="connsiteX3" fmla="*/ 19242 w 19248"/>
                <a:gd name="connsiteY3" fmla="*/ 7954 h 11271"/>
                <a:gd name="connsiteX4" fmla="*/ 19248 w 19248"/>
                <a:gd name="connsiteY4" fmla="*/ 7948 h 1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48" h="11271">
                  <a:moveTo>
                    <a:pt x="19248" y="7948"/>
                  </a:moveTo>
                  <a:cubicBezTo>
                    <a:pt x="11973" y="2439"/>
                    <a:pt x="7298" y="15104"/>
                    <a:pt x="0" y="10057"/>
                  </a:cubicBezTo>
                  <a:cubicBezTo>
                    <a:pt x="1526" y="5919"/>
                    <a:pt x="6749" y="5982"/>
                    <a:pt x="9761" y="3028"/>
                  </a:cubicBezTo>
                  <a:cubicBezTo>
                    <a:pt x="16425" y="-3516"/>
                    <a:pt x="18442" y="1673"/>
                    <a:pt x="19242" y="7954"/>
                  </a:cubicBezTo>
                  <a:lnTo>
                    <a:pt x="19248" y="7948"/>
                  </a:lnTo>
                  <a:close/>
                </a:path>
              </a:pathLst>
            </a:custGeom>
            <a:grpFill/>
            <a:ln w="5715" cap="flat">
              <a:noFill/>
              <a:prstDash val="solid"/>
              <a:miter/>
            </a:ln>
          </p:spPr>
          <p:txBody>
            <a:bodyPr rtlCol="0" anchor="ctr"/>
            <a:lstStyle/>
            <a:p>
              <a:endParaRPr lang="zh-CN" altLang="en-US"/>
            </a:p>
          </p:txBody>
        </p:sp>
        <p:sp>
          <p:nvSpPr>
            <p:cNvPr id="745" name="任意多边形: 形状 744">
              <a:extLst>
                <a:ext uri="{FF2B5EF4-FFF2-40B4-BE49-F238E27FC236}">
                  <a16:creationId xmlns:a16="http://schemas.microsoft.com/office/drawing/2014/main" id="{FDE142A9-7DEE-F5C1-24A4-ACC868AF94EC}"/>
                </a:ext>
              </a:extLst>
            </p:cNvPr>
            <p:cNvSpPr/>
            <p:nvPr/>
          </p:nvSpPr>
          <p:spPr>
            <a:xfrm>
              <a:off x="3898592" y="1750360"/>
              <a:ext cx="7798" cy="9771"/>
            </a:xfrm>
            <a:custGeom>
              <a:avLst/>
              <a:gdLst>
                <a:gd name="connsiteX0" fmla="*/ 7797 w 7798"/>
                <a:gd name="connsiteY0" fmla="*/ 7888 h 9771"/>
                <a:gd name="connsiteX1" fmla="*/ 3728 w 7798"/>
                <a:gd name="connsiteY1" fmla="*/ 9460 h 9771"/>
                <a:gd name="connsiteX2" fmla="*/ 190 w 7798"/>
                <a:gd name="connsiteY2" fmla="*/ 3036 h 9771"/>
                <a:gd name="connsiteX3" fmla="*/ 3505 w 7798"/>
                <a:gd name="connsiteY3" fmla="*/ 133 h 9771"/>
                <a:gd name="connsiteX4" fmla="*/ 7797 w 7798"/>
                <a:gd name="connsiteY4" fmla="*/ 7888 h 9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98" h="9771">
                  <a:moveTo>
                    <a:pt x="7797" y="7888"/>
                  </a:moveTo>
                  <a:cubicBezTo>
                    <a:pt x="6779" y="9677"/>
                    <a:pt x="5288" y="10168"/>
                    <a:pt x="3728" y="9460"/>
                  </a:cubicBezTo>
                  <a:cubicBezTo>
                    <a:pt x="1047" y="8243"/>
                    <a:pt x="-576" y="6139"/>
                    <a:pt x="190" y="3036"/>
                  </a:cubicBezTo>
                  <a:cubicBezTo>
                    <a:pt x="590" y="1419"/>
                    <a:pt x="2013" y="-530"/>
                    <a:pt x="3505" y="133"/>
                  </a:cubicBezTo>
                  <a:cubicBezTo>
                    <a:pt x="6677" y="1539"/>
                    <a:pt x="7848" y="4596"/>
                    <a:pt x="7797" y="7888"/>
                  </a:cubicBezTo>
                  <a:close/>
                </a:path>
              </a:pathLst>
            </a:custGeom>
            <a:grpFill/>
            <a:ln w="5715" cap="flat">
              <a:noFill/>
              <a:prstDash val="solid"/>
              <a:miter/>
            </a:ln>
          </p:spPr>
          <p:txBody>
            <a:bodyPr rtlCol="0" anchor="ctr"/>
            <a:lstStyle/>
            <a:p>
              <a:endParaRPr lang="zh-CN" altLang="en-US"/>
            </a:p>
          </p:txBody>
        </p:sp>
        <p:sp>
          <p:nvSpPr>
            <p:cNvPr id="746" name="任意多边形: 形状 745">
              <a:extLst>
                <a:ext uri="{FF2B5EF4-FFF2-40B4-BE49-F238E27FC236}">
                  <a16:creationId xmlns:a16="http://schemas.microsoft.com/office/drawing/2014/main" id="{7E4FAE00-1AB1-B975-29C6-973CB83CB368}"/>
                </a:ext>
              </a:extLst>
            </p:cNvPr>
            <p:cNvSpPr/>
            <p:nvPr/>
          </p:nvSpPr>
          <p:spPr>
            <a:xfrm>
              <a:off x="3598333" y="1856660"/>
              <a:ext cx="13150" cy="7308"/>
            </a:xfrm>
            <a:custGeom>
              <a:avLst/>
              <a:gdLst>
                <a:gd name="connsiteX0" fmla="*/ 0 w 13150"/>
                <a:gd name="connsiteY0" fmla="*/ 3286 h 7308"/>
                <a:gd name="connsiteX1" fmla="*/ 13150 w 13150"/>
                <a:gd name="connsiteY1" fmla="*/ 0 h 7308"/>
                <a:gd name="connsiteX2" fmla="*/ 0 w 13150"/>
                <a:gd name="connsiteY2" fmla="*/ 3286 h 7308"/>
              </a:gdLst>
              <a:ahLst/>
              <a:cxnLst>
                <a:cxn ang="0">
                  <a:pos x="connsiteX0" y="connsiteY0"/>
                </a:cxn>
                <a:cxn ang="0">
                  <a:pos x="connsiteX1" y="connsiteY1"/>
                </a:cxn>
                <a:cxn ang="0">
                  <a:pos x="connsiteX2" y="connsiteY2"/>
                </a:cxn>
              </a:cxnLst>
              <a:rect l="l" t="t" r="r" b="b"/>
              <a:pathLst>
                <a:path w="13150" h="7308">
                  <a:moveTo>
                    <a:pt x="0" y="3286"/>
                  </a:moveTo>
                  <a:cubicBezTo>
                    <a:pt x="4383" y="2189"/>
                    <a:pt x="8767" y="1097"/>
                    <a:pt x="13150" y="0"/>
                  </a:cubicBezTo>
                  <a:cubicBezTo>
                    <a:pt x="9018" y="8453"/>
                    <a:pt x="4383" y="9607"/>
                    <a:pt x="0" y="3286"/>
                  </a:cubicBezTo>
                  <a:close/>
                </a:path>
              </a:pathLst>
            </a:custGeom>
            <a:grpFill/>
            <a:ln w="5715" cap="flat">
              <a:noFill/>
              <a:prstDash val="solid"/>
              <a:miter/>
            </a:ln>
          </p:spPr>
          <p:txBody>
            <a:bodyPr rtlCol="0" anchor="ctr"/>
            <a:lstStyle/>
            <a:p>
              <a:endParaRPr lang="zh-CN" altLang="en-US"/>
            </a:p>
          </p:txBody>
        </p:sp>
        <p:sp>
          <p:nvSpPr>
            <p:cNvPr id="747" name="任意多边形: 形状 746">
              <a:extLst>
                <a:ext uri="{FF2B5EF4-FFF2-40B4-BE49-F238E27FC236}">
                  <a16:creationId xmlns:a16="http://schemas.microsoft.com/office/drawing/2014/main" id="{45CABA11-E753-B6C1-0D51-78316207899A}"/>
                </a:ext>
              </a:extLst>
            </p:cNvPr>
            <p:cNvSpPr/>
            <p:nvPr/>
          </p:nvSpPr>
          <p:spPr>
            <a:xfrm>
              <a:off x="3734017" y="1889550"/>
              <a:ext cx="9013" cy="10960"/>
            </a:xfrm>
            <a:custGeom>
              <a:avLst/>
              <a:gdLst>
                <a:gd name="connsiteX0" fmla="*/ 2436 w 9013"/>
                <a:gd name="connsiteY0" fmla="*/ 3292 h 10960"/>
                <a:gd name="connsiteX1" fmla="*/ 9014 w 9013"/>
                <a:gd name="connsiteY1" fmla="*/ 6 h 10960"/>
                <a:gd name="connsiteX2" fmla="*/ 9008 w 9013"/>
                <a:gd name="connsiteY2" fmla="*/ 0 h 10960"/>
                <a:gd name="connsiteX3" fmla="*/ 6482 w 9013"/>
                <a:gd name="connsiteY3" fmla="*/ 7132 h 10960"/>
                <a:gd name="connsiteX4" fmla="*/ 653 w 9013"/>
                <a:gd name="connsiteY4" fmla="*/ 10184 h 10960"/>
                <a:gd name="connsiteX5" fmla="*/ 2436 w 9013"/>
                <a:gd name="connsiteY5" fmla="*/ 3292 h 10960"/>
                <a:gd name="connsiteX6" fmla="*/ 2436 w 9013"/>
                <a:gd name="connsiteY6" fmla="*/ 3292 h 10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13" h="10960">
                  <a:moveTo>
                    <a:pt x="2436" y="3292"/>
                  </a:moveTo>
                  <a:cubicBezTo>
                    <a:pt x="4631" y="2200"/>
                    <a:pt x="6825" y="1103"/>
                    <a:pt x="9014" y="6"/>
                  </a:cubicBezTo>
                  <a:lnTo>
                    <a:pt x="9008" y="0"/>
                  </a:lnTo>
                  <a:cubicBezTo>
                    <a:pt x="8865" y="2629"/>
                    <a:pt x="8522" y="5298"/>
                    <a:pt x="6482" y="7132"/>
                  </a:cubicBezTo>
                  <a:cubicBezTo>
                    <a:pt x="4791" y="8653"/>
                    <a:pt x="3368" y="12630"/>
                    <a:pt x="653" y="10184"/>
                  </a:cubicBezTo>
                  <a:cubicBezTo>
                    <a:pt x="-1347" y="8378"/>
                    <a:pt x="1830" y="5669"/>
                    <a:pt x="2436" y="3292"/>
                  </a:cubicBezTo>
                  <a:lnTo>
                    <a:pt x="2436" y="3292"/>
                  </a:lnTo>
                  <a:close/>
                </a:path>
              </a:pathLst>
            </a:custGeom>
            <a:grpFill/>
            <a:ln w="5715" cap="flat">
              <a:noFill/>
              <a:prstDash val="solid"/>
              <a:miter/>
            </a:ln>
          </p:spPr>
          <p:txBody>
            <a:bodyPr rtlCol="0" anchor="ctr"/>
            <a:lstStyle/>
            <a:p>
              <a:endParaRPr lang="zh-CN" altLang="en-US"/>
            </a:p>
          </p:txBody>
        </p:sp>
        <p:sp>
          <p:nvSpPr>
            <p:cNvPr id="748" name="任意多边形: 形状 747">
              <a:extLst>
                <a:ext uri="{FF2B5EF4-FFF2-40B4-BE49-F238E27FC236}">
                  <a16:creationId xmlns:a16="http://schemas.microsoft.com/office/drawing/2014/main" id="{2F954573-38CE-C0BF-1B69-829D8B984C76}"/>
                </a:ext>
              </a:extLst>
            </p:cNvPr>
            <p:cNvSpPr/>
            <p:nvPr/>
          </p:nvSpPr>
          <p:spPr>
            <a:xfrm>
              <a:off x="3823378" y="1814516"/>
              <a:ext cx="6149" cy="4732"/>
            </a:xfrm>
            <a:custGeom>
              <a:avLst/>
              <a:gdLst>
                <a:gd name="connsiteX0" fmla="*/ 5887 w 6149"/>
                <a:gd name="connsiteY0" fmla="*/ 2494 h 4732"/>
                <a:gd name="connsiteX1" fmla="*/ 2018 w 6149"/>
                <a:gd name="connsiteY1" fmla="*/ 4671 h 4732"/>
                <a:gd name="connsiteX2" fmla="*/ 555 w 6149"/>
                <a:gd name="connsiteY2" fmla="*/ 1299 h 4732"/>
                <a:gd name="connsiteX3" fmla="*/ 4818 w 6149"/>
                <a:gd name="connsiteY3" fmla="*/ 2 h 4732"/>
                <a:gd name="connsiteX4" fmla="*/ 5887 w 6149"/>
                <a:gd name="connsiteY4" fmla="*/ 2494 h 4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49" h="4732">
                  <a:moveTo>
                    <a:pt x="5887" y="2494"/>
                  </a:moveTo>
                  <a:cubicBezTo>
                    <a:pt x="5001" y="3951"/>
                    <a:pt x="3726" y="5003"/>
                    <a:pt x="2018" y="4671"/>
                  </a:cubicBezTo>
                  <a:cubicBezTo>
                    <a:pt x="160" y="4311"/>
                    <a:pt x="-617" y="2597"/>
                    <a:pt x="555" y="1299"/>
                  </a:cubicBezTo>
                  <a:cubicBezTo>
                    <a:pt x="1423" y="334"/>
                    <a:pt x="3366" y="-32"/>
                    <a:pt x="4818" y="2"/>
                  </a:cubicBezTo>
                  <a:cubicBezTo>
                    <a:pt x="6110" y="36"/>
                    <a:pt x="6452" y="1311"/>
                    <a:pt x="5887" y="2494"/>
                  </a:cubicBezTo>
                  <a:close/>
                </a:path>
              </a:pathLst>
            </a:custGeom>
            <a:grpFill/>
            <a:ln w="5715" cap="flat">
              <a:noFill/>
              <a:prstDash val="solid"/>
              <a:miter/>
            </a:ln>
          </p:spPr>
          <p:txBody>
            <a:bodyPr rtlCol="0" anchor="ctr"/>
            <a:lstStyle/>
            <a:p>
              <a:endParaRPr lang="zh-CN" altLang="en-US"/>
            </a:p>
          </p:txBody>
        </p:sp>
        <p:sp>
          <p:nvSpPr>
            <p:cNvPr id="749" name="任意多边形: 形状 748">
              <a:extLst>
                <a:ext uri="{FF2B5EF4-FFF2-40B4-BE49-F238E27FC236}">
                  <a16:creationId xmlns:a16="http://schemas.microsoft.com/office/drawing/2014/main" id="{633D8081-A272-AC44-49C8-83A547031EF6}"/>
                </a:ext>
              </a:extLst>
            </p:cNvPr>
            <p:cNvSpPr/>
            <p:nvPr/>
          </p:nvSpPr>
          <p:spPr>
            <a:xfrm>
              <a:off x="3712156" y="1915862"/>
              <a:ext cx="4562" cy="9869"/>
            </a:xfrm>
            <a:custGeom>
              <a:avLst/>
              <a:gdLst>
                <a:gd name="connsiteX0" fmla="*/ 4563 w 4562"/>
                <a:gd name="connsiteY0" fmla="*/ 0 h 9869"/>
                <a:gd name="connsiteX1" fmla="*/ 1271 w 4562"/>
                <a:gd name="connsiteY1" fmla="*/ 9870 h 9869"/>
                <a:gd name="connsiteX2" fmla="*/ 4563 w 4562"/>
                <a:gd name="connsiteY2" fmla="*/ 0 h 9869"/>
              </a:gdLst>
              <a:ahLst/>
              <a:cxnLst>
                <a:cxn ang="0">
                  <a:pos x="connsiteX0" y="connsiteY0"/>
                </a:cxn>
                <a:cxn ang="0">
                  <a:pos x="connsiteX1" y="connsiteY1"/>
                </a:cxn>
                <a:cxn ang="0">
                  <a:pos x="connsiteX2" y="connsiteY2"/>
                </a:cxn>
              </a:cxnLst>
              <a:rect l="l" t="t" r="r" b="b"/>
              <a:pathLst>
                <a:path w="4562" h="9869">
                  <a:moveTo>
                    <a:pt x="4563" y="0"/>
                  </a:moveTo>
                  <a:cubicBezTo>
                    <a:pt x="4449" y="3618"/>
                    <a:pt x="5134" y="7504"/>
                    <a:pt x="1271" y="9870"/>
                  </a:cubicBezTo>
                  <a:cubicBezTo>
                    <a:pt x="2483" y="6618"/>
                    <a:pt x="-4118" y="760"/>
                    <a:pt x="4563" y="0"/>
                  </a:cubicBezTo>
                  <a:close/>
                </a:path>
              </a:pathLst>
            </a:custGeom>
            <a:grpFill/>
            <a:ln w="5715" cap="flat">
              <a:noFill/>
              <a:prstDash val="solid"/>
              <a:miter/>
            </a:ln>
          </p:spPr>
          <p:txBody>
            <a:bodyPr rtlCol="0" anchor="ctr"/>
            <a:lstStyle/>
            <a:p>
              <a:endParaRPr lang="zh-CN" altLang="en-US"/>
            </a:p>
          </p:txBody>
        </p:sp>
        <p:sp>
          <p:nvSpPr>
            <p:cNvPr id="750" name="任意多边形: 形状 749">
              <a:extLst>
                <a:ext uri="{FF2B5EF4-FFF2-40B4-BE49-F238E27FC236}">
                  <a16:creationId xmlns:a16="http://schemas.microsoft.com/office/drawing/2014/main" id="{6261C480-ED5B-8210-1A0F-B55860D544E1}"/>
                </a:ext>
              </a:extLst>
            </p:cNvPr>
            <p:cNvSpPr/>
            <p:nvPr/>
          </p:nvSpPr>
          <p:spPr>
            <a:xfrm>
              <a:off x="3756350" y="1937753"/>
              <a:ext cx="4669" cy="5877"/>
            </a:xfrm>
            <a:custGeom>
              <a:avLst/>
              <a:gdLst>
                <a:gd name="connsiteX0" fmla="*/ 2146 w 4669"/>
                <a:gd name="connsiteY0" fmla="*/ 5810 h 5877"/>
                <a:gd name="connsiteX1" fmla="*/ 294 w 4669"/>
                <a:gd name="connsiteY1" fmla="*/ 4375 h 5877"/>
                <a:gd name="connsiteX2" fmla="*/ 1437 w 4669"/>
                <a:gd name="connsiteY2" fmla="*/ 61 h 5877"/>
                <a:gd name="connsiteX3" fmla="*/ 4129 w 4669"/>
                <a:gd name="connsiteY3" fmla="*/ 1323 h 5877"/>
                <a:gd name="connsiteX4" fmla="*/ 2146 w 4669"/>
                <a:gd name="connsiteY4" fmla="*/ 5810 h 5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9" h="5877">
                  <a:moveTo>
                    <a:pt x="2146" y="5810"/>
                  </a:moveTo>
                  <a:cubicBezTo>
                    <a:pt x="1683" y="6038"/>
                    <a:pt x="689" y="5718"/>
                    <a:pt x="294" y="4375"/>
                  </a:cubicBezTo>
                  <a:cubicBezTo>
                    <a:pt x="-186" y="2741"/>
                    <a:pt x="-249" y="929"/>
                    <a:pt x="1437" y="61"/>
                  </a:cubicBezTo>
                  <a:cubicBezTo>
                    <a:pt x="1997" y="-231"/>
                    <a:pt x="3597" y="586"/>
                    <a:pt x="4129" y="1323"/>
                  </a:cubicBezTo>
                  <a:cubicBezTo>
                    <a:pt x="5300" y="2958"/>
                    <a:pt x="4535" y="4392"/>
                    <a:pt x="2146" y="5810"/>
                  </a:cubicBezTo>
                  <a:close/>
                </a:path>
              </a:pathLst>
            </a:custGeom>
            <a:grpFill/>
            <a:ln w="5715" cap="flat">
              <a:noFill/>
              <a:prstDash val="solid"/>
              <a:miter/>
            </a:ln>
          </p:spPr>
          <p:txBody>
            <a:bodyPr rtlCol="0" anchor="ctr"/>
            <a:lstStyle/>
            <a:p>
              <a:endParaRPr lang="zh-CN" altLang="en-US"/>
            </a:p>
          </p:txBody>
        </p:sp>
        <p:sp>
          <p:nvSpPr>
            <p:cNvPr id="751" name="任意多边形: 形状 750">
              <a:extLst>
                <a:ext uri="{FF2B5EF4-FFF2-40B4-BE49-F238E27FC236}">
                  <a16:creationId xmlns:a16="http://schemas.microsoft.com/office/drawing/2014/main" id="{17681ECE-EE4F-A0EB-23BB-6FB20CAF0CB4}"/>
                </a:ext>
              </a:extLst>
            </p:cNvPr>
            <p:cNvSpPr/>
            <p:nvPr/>
          </p:nvSpPr>
          <p:spPr>
            <a:xfrm>
              <a:off x="3614781" y="1848590"/>
              <a:ext cx="9858" cy="4777"/>
            </a:xfrm>
            <a:custGeom>
              <a:avLst/>
              <a:gdLst>
                <a:gd name="connsiteX0" fmla="*/ 0 w 9858"/>
                <a:gd name="connsiteY0" fmla="*/ 4778 h 4777"/>
                <a:gd name="connsiteX1" fmla="*/ 9858 w 9858"/>
                <a:gd name="connsiteY1" fmla="*/ 1457 h 4777"/>
                <a:gd name="connsiteX2" fmla="*/ 0 w 9858"/>
                <a:gd name="connsiteY2" fmla="*/ 4778 h 4777"/>
              </a:gdLst>
              <a:ahLst/>
              <a:cxnLst>
                <a:cxn ang="0">
                  <a:pos x="connsiteX0" y="connsiteY0"/>
                </a:cxn>
                <a:cxn ang="0">
                  <a:pos x="connsiteX1" y="connsiteY1"/>
                </a:cxn>
                <a:cxn ang="0">
                  <a:pos x="connsiteX2" y="connsiteY2"/>
                </a:cxn>
              </a:cxnLst>
              <a:rect l="l" t="t" r="r" b="b"/>
              <a:pathLst>
                <a:path w="9858" h="4777">
                  <a:moveTo>
                    <a:pt x="0" y="4778"/>
                  </a:moveTo>
                  <a:cubicBezTo>
                    <a:pt x="1880" y="-514"/>
                    <a:pt x="5349" y="-1074"/>
                    <a:pt x="9858" y="1457"/>
                  </a:cubicBezTo>
                  <a:cubicBezTo>
                    <a:pt x="7515" y="5367"/>
                    <a:pt x="3623" y="4664"/>
                    <a:pt x="0" y="4778"/>
                  </a:cubicBezTo>
                  <a:close/>
                </a:path>
              </a:pathLst>
            </a:custGeom>
            <a:grpFill/>
            <a:ln w="5715" cap="flat">
              <a:noFill/>
              <a:prstDash val="solid"/>
              <a:miter/>
            </a:ln>
          </p:spPr>
          <p:txBody>
            <a:bodyPr rtlCol="0" anchor="ctr"/>
            <a:lstStyle/>
            <a:p>
              <a:endParaRPr lang="zh-CN" altLang="en-US"/>
            </a:p>
          </p:txBody>
        </p:sp>
        <p:sp>
          <p:nvSpPr>
            <p:cNvPr id="752" name="任意多边形: 形状 751">
              <a:extLst>
                <a:ext uri="{FF2B5EF4-FFF2-40B4-BE49-F238E27FC236}">
                  <a16:creationId xmlns:a16="http://schemas.microsoft.com/office/drawing/2014/main" id="{7FD30A78-E053-706F-3ACA-64E23D16CEC4}"/>
                </a:ext>
              </a:extLst>
            </p:cNvPr>
            <p:cNvSpPr/>
            <p:nvPr/>
          </p:nvSpPr>
          <p:spPr>
            <a:xfrm>
              <a:off x="3736476" y="1935607"/>
              <a:ext cx="9841" cy="3170"/>
            </a:xfrm>
            <a:custGeom>
              <a:avLst/>
              <a:gdLst>
                <a:gd name="connsiteX0" fmla="*/ 9841 w 9841"/>
                <a:gd name="connsiteY0" fmla="*/ 0 h 3170"/>
                <a:gd name="connsiteX1" fmla="*/ 0 w 9841"/>
                <a:gd name="connsiteY1" fmla="*/ 23 h 3170"/>
                <a:gd name="connsiteX2" fmla="*/ 9841 w 9841"/>
                <a:gd name="connsiteY2" fmla="*/ 0 h 3170"/>
              </a:gdLst>
              <a:ahLst/>
              <a:cxnLst>
                <a:cxn ang="0">
                  <a:pos x="connsiteX0" y="connsiteY0"/>
                </a:cxn>
                <a:cxn ang="0">
                  <a:pos x="connsiteX1" y="connsiteY1"/>
                </a:cxn>
                <a:cxn ang="0">
                  <a:pos x="connsiteX2" y="connsiteY2"/>
                </a:cxn>
              </a:cxnLst>
              <a:rect l="l" t="t" r="r" b="b"/>
              <a:pathLst>
                <a:path w="9841" h="3170">
                  <a:moveTo>
                    <a:pt x="9841" y="0"/>
                  </a:moveTo>
                  <a:cubicBezTo>
                    <a:pt x="6572" y="4218"/>
                    <a:pt x="3292" y="4229"/>
                    <a:pt x="0" y="23"/>
                  </a:cubicBezTo>
                  <a:cubicBezTo>
                    <a:pt x="3280" y="12"/>
                    <a:pt x="6561" y="6"/>
                    <a:pt x="9841" y="0"/>
                  </a:cubicBezTo>
                  <a:close/>
                </a:path>
              </a:pathLst>
            </a:custGeom>
            <a:grpFill/>
            <a:ln w="5715" cap="flat">
              <a:noFill/>
              <a:prstDash val="solid"/>
              <a:miter/>
            </a:ln>
          </p:spPr>
          <p:txBody>
            <a:bodyPr rtlCol="0" anchor="ctr"/>
            <a:lstStyle/>
            <a:p>
              <a:endParaRPr lang="zh-CN" altLang="en-US"/>
            </a:p>
          </p:txBody>
        </p:sp>
        <p:sp>
          <p:nvSpPr>
            <p:cNvPr id="753" name="任意多边形: 形状 752">
              <a:extLst>
                <a:ext uri="{FF2B5EF4-FFF2-40B4-BE49-F238E27FC236}">
                  <a16:creationId xmlns:a16="http://schemas.microsoft.com/office/drawing/2014/main" id="{36D89092-BCCE-989C-8323-46109CECA74D}"/>
                </a:ext>
              </a:extLst>
            </p:cNvPr>
            <p:cNvSpPr/>
            <p:nvPr/>
          </p:nvSpPr>
          <p:spPr>
            <a:xfrm>
              <a:off x="3722526" y="1919154"/>
              <a:ext cx="5738" cy="3291"/>
            </a:xfrm>
            <a:custGeom>
              <a:avLst/>
              <a:gdLst>
                <a:gd name="connsiteX0" fmla="*/ 4052 w 5738"/>
                <a:gd name="connsiteY0" fmla="*/ 3292 h 3291"/>
                <a:gd name="connsiteX1" fmla="*/ 0 w 5738"/>
                <a:gd name="connsiteY1" fmla="*/ 1646 h 3291"/>
                <a:gd name="connsiteX2" fmla="*/ 4052 w 5738"/>
                <a:gd name="connsiteY2" fmla="*/ 0 h 3291"/>
                <a:gd name="connsiteX3" fmla="*/ 4052 w 5738"/>
                <a:gd name="connsiteY3" fmla="*/ 3292 h 3291"/>
              </a:gdLst>
              <a:ahLst/>
              <a:cxnLst>
                <a:cxn ang="0">
                  <a:pos x="connsiteX0" y="connsiteY0"/>
                </a:cxn>
                <a:cxn ang="0">
                  <a:pos x="connsiteX1" y="connsiteY1"/>
                </a:cxn>
                <a:cxn ang="0">
                  <a:pos x="connsiteX2" y="connsiteY2"/>
                </a:cxn>
                <a:cxn ang="0">
                  <a:pos x="connsiteX3" y="connsiteY3"/>
                </a:cxn>
              </a:cxnLst>
              <a:rect l="l" t="t" r="r" b="b"/>
              <a:pathLst>
                <a:path w="5738" h="3291">
                  <a:moveTo>
                    <a:pt x="4052" y="3292"/>
                  </a:moveTo>
                  <a:cubicBezTo>
                    <a:pt x="2469" y="3155"/>
                    <a:pt x="0" y="3355"/>
                    <a:pt x="0" y="1646"/>
                  </a:cubicBezTo>
                  <a:cubicBezTo>
                    <a:pt x="0" y="-63"/>
                    <a:pt x="2475" y="143"/>
                    <a:pt x="4052" y="0"/>
                  </a:cubicBezTo>
                  <a:cubicBezTo>
                    <a:pt x="6298" y="1103"/>
                    <a:pt x="6304" y="2200"/>
                    <a:pt x="4052" y="3292"/>
                  </a:cubicBezTo>
                  <a:close/>
                </a:path>
              </a:pathLst>
            </a:custGeom>
            <a:grpFill/>
            <a:ln w="5715" cap="flat">
              <a:noFill/>
              <a:prstDash val="solid"/>
              <a:miter/>
            </a:ln>
          </p:spPr>
          <p:txBody>
            <a:bodyPr rtlCol="0" anchor="ctr"/>
            <a:lstStyle/>
            <a:p>
              <a:endParaRPr lang="zh-CN" altLang="en-US"/>
            </a:p>
          </p:txBody>
        </p:sp>
        <p:sp>
          <p:nvSpPr>
            <p:cNvPr id="754" name="任意多边形: 形状 753">
              <a:extLst>
                <a:ext uri="{FF2B5EF4-FFF2-40B4-BE49-F238E27FC236}">
                  <a16:creationId xmlns:a16="http://schemas.microsoft.com/office/drawing/2014/main" id="{BBBB9288-B162-7A4F-5103-1D604CC9AB51}"/>
                </a:ext>
              </a:extLst>
            </p:cNvPr>
            <p:cNvSpPr/>
            <p:nvPr/>
          </p:nvSpPr>
          <p:spPr>
            <a:xfrm>
              <a:off x="3615713" y="1857547"/>
              <a:ext cx="5640" cy="3771"/>
            </a:xfrm>
            <a:custGeom>
              <a:avLst/>
              <a:gdLst>
                <a:gd name="connsiteX0" fmla="*/ 5640 w 5640"/>
                <a:gd name="connsiteY0" fmla="*/ 2399 h 3771"/>
                <a:gd name="connsiteX1" fmla="*/ 62 w 5640"/>
                <a:gd name="connsiteY1" fmla="*/ 2462 h 3771"/>
                <a:gd name="connsiteX2" fmla="*/ 479 w 5640"/>
                <a:gd name="connsiteY2" fmla="*/ 970 h 3771"/>
                <a:gd name="connsiteX3" fmla="*/ 5640 w 5640"/>
                <a:gd name="connsiteY3" fmla="*/ 2399 h 3771"/>
                <a:gd name="connsiteX4" fmla="*/ 5640 w 5640"/>
                <a:gd name="connsiteY4" fmla="*/ 2399 h 3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0" h="3771">
                  <a:moveTo>
                    <a:pt x="5640" y="2399"/>
                  </a:moveTo>
                  <a:cubicBezTo>
                    <a:pt x="3766" y="2433"/>
                    <a:pt x="1908" y="5428"/>
                    <a:pt x="62" y="2462"/>
                  </a:cubicBezTo>
                  <a:cubicBezTo>
                    <a:pt x="-126" y="2153"/>
                    <a:pt x="142" y="1256"/>
                    <a:pt x="479" y="970"/>
                  </a:cubicBezTo>
                  <a:cubicBezTo>
                    <a:pt x="2834" y="-1007"/>
                    <a:pt x="4354" y="325"/>
                    <a:pt x="5640" y="2399"/>
                  </a:cubicBezTo>
                  <a:lnTo>
                    <a:pt x="5640" y="2399"/>
                  </a:lnTo>
                  <a:close/>
                </a:path>
              </a:pathLst>
            </a:custGeom>
            <a:grpFill/>
            <a:ln w="5715" cap="flat">
              <a:noFill/>
              <a:prstDash val="solid"/>
              <a:miter/>
            </a:ln>
          </p:spPr>
          <p:txBody>
            <a:bodyPr rtlCol="0" anchor="ctr"/>
            <a:lstStyle/>
            <a:p>
              <a:endParaRPr lang="zh-CN" altLang="en-US"/>
            </a:p>
          </p:txBody>
        </p:sp>
        <p:sp>
          <p:nvSpPr>
            <p:cNvPr id="755" name="任意多边形: 形状 754">
              <a:extLst>
                <a:ext uri="{FF2B5EF4-FFF2-40B4-BE49-F238E27FC236}">
                  <a16:creationId xmlns:a16="http://schemas.microsoft.com/office/drawing/2014/main" id="{1B57C322-ECB5-8B21-0902-048F2E03677D}"/>
                </a:ext>
              </a:extLst>
            </p:cNvPr>
            <p:cNvSpPr/>
            <p:nvPr/>
          </p:nvSpPr>
          <p:spPr>
            <a:xfrm>
              <a:off x="3808771" y="1858049"/>
              <a:ext cx="4247" cy="5212"/>
            </a:xfrm>
            <a:custGeom>
              <a:avLst/>
              <a:gdLst>
                <a:gd name="connsiteX0" fmla="*/ 0 w 4247"/>
                <a:gd name="connsiteY0" fmla="*/ 5161 h 5212"/>
                <a:gd name="connsiteX1" fmla="*/ 2440 w 4247"/>
                <a:gd name="connsiteY1" fmla="*/ 18 h 5212"/>
                <a:gd name="connsiteX2" fmla="*/ 4246 w 4247"/>
                <a:gd name="connsiteY2" fmla="*/ 1201 h 5212"/>
                <a:gd name="connsiteX3" fmla="*/ 51 w 4247"/>
                <a:gd name="connsiteY3" fmla="*/ 5212 h 5212"/>
                <a:gd name="connsiteX4" fmla="*/ 0 w 4247"/>
                <a:gd name="connsiteY4" fmla="*/ 5161 h 5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7" h="5212">
                  <a:moveTo>
                    <a:pt x="0" y="5161"/>
                  </a:moveTo>
                  <a:cubicBezTo>
                    <a:pt x="211" y="3144"/>
                    <a:pt x="200" y="955"/>
                    <a:pt x="2440" y="18"/>
                  </a:cubicBezTo>
                  <a:cubicBezTo>
                    <a:pt x="2835" y="-148"/>
                    <a:pt x="4303" y="909"/>
                    <a:pt x="4246" y="1201"/>
                  </a:cubicBezTo>
                  <a:cubicBezTo>
                    <a:pt x="3812" y="3452"/>
                    <a:pt x="1972" y="4407"/>
                    <a:pt x="51" y="5212"/>
                  </a:cubicBezTo>
                  <a:lnTo>
                    <a:pt x="0" y="5161"/>
                  </a:lnTo>
                  <a:close/>
                </a:path>
              </a:pathLst>
            </a:custGeom>
            <a:grpFill/>
            <a:ln w="5715" cap="flat">
              <a:noFill/>
              <a:prstDash val="solid"/>
              <a:miter/>
            </a:ln>
          </p:spPr>
          <p:txBody>
            <a:bodyPr rtlCol="0" anchor="ctr"/>
            <a:lstStyle/>
            <a:p>
              <a:endParaRPr lang="zh-CN" altLang="en-US"/>
            </a:p>
          </p:txBody>
        </p:sp>
        <p:sp>
          <p:nvSpPr>
            <p:cNvPr id="756" name="任意多边形: 形状 755">
              <a:extLst>
                <a:ext uri="{FF2B5EF4-FFF2-40B4-BE49-F238E27FC236}">
                  <a16:creationId xmlns:a16="http://schemas.microsoft.com/office/drawing/2014/main" id="{7E0DB9AD-9674-FDA0-7F61-D7AC27D4304E}"/>
                </a:ext>
              </a:extLst>
            </p:cNvPr>
            <p:cNvSpPr/>
            <p:nvPr/>
          </p:nvSpPr>
          <p:spPr>
            <a:xfrm>
              <a:off x="3725515" y="1901358"/>
              <a:ext cx="3451" cy="3544"/>
            </a:xfrm>
            <a:custGeom>
              <a:avLst/>
              <a:gdLst>
                <a:gd name="connsiteX0" fmla="*/ 3452 w 3451"/>
                <a:gd name="connsiteY0" fmla="*/ 1371 h 3544"/>
                <a:gd name="connsiteX1" fmla="*/ 1577 w 3451"/>
                <a:gd name="connsiteY1" fmla="*/ 3474 h 3544"/>
                <a:gd name="connsiteX2" fmla="*/ 120 w 3451"/>
                <a:gd name="connsiteY2" fmla="*/ 1691 h 3544"/>
                <a:gd name="connsiteX3" fmla="*/ 1092 w 3451"/>
                <a:gd name="connsiteY3" fmla="*/ 485 h 3544"/>
                <a:gd name="connsiteX4" fmla="*/ 3452 w 3451"/>
                <a:gd name="connsiteY4" fmla="*/ 1371 h 3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1" h="3544">
                  <a:moveTo>
                    <a:pt x="3452" y="1371"/>
                  </a:moveTo>
                  <a:cubicBezTo>
                    <a:pt x="2840" y="2102"/>
                    <a:pt x="2337" y="3262"/>
                    <a:pt x="1577" y="3474"/>
                  </a:cubicBezTo>
                  <a:cubicBezTo>
                    <a:pt x="349" y="3811"/>
                    <a:pt x="-280" y="2897"/>
                    <a:pt x="120" y="1691"/>
                  </a:cubicBezTo>
                  <a:cubicBezTo>
                    <a:pt x="274" y="1228"/>
                    <a:pt x="686" y="782"/>
                    <a:pt x="1092" y="485"/>
                  </a:cubicBezTo>
                  <a:cubicBezTo>
                    <a:pt x="2315" y="-395"/>
                    <a:pt x="3126" y="-64"/>
                    <a:pt x="3452" y="1371"/>
                  </a:cubicBezTo>
                  <a:close/>
                </a:path>
              </a:pathLst>
            </a:custGeom>
            <a:grpFill/>
            <a:ln w="5715" cap="flat">
              <a:noFill/>
              <a:prstDash val="solid"/>
              <a:miter/>
            </a:ln>
          </p:spPr>
          <p:txBody>
            <a:bodyPr rtlCol="0" anchor="ctr"/>
            <a:lstStyle/>
            <a:p>
              <a:endParaRPr lang="zh-CN" altLang="en-US"/>
            </a:p>
          </p:txBody>
        </p:sp>
        <p:sp>
          <p:nvSpPr>
            <p:cNvPr id="757" name="任意多边形: 形状 756">
              <a:extLst>
                <a:ext uri="{FF2B5EF4-FFF2-40B4-BE49-F238E27FC236}">
                  <a16:creationId xmlns:a16="http://schemas.microsoft.com/office/drawing/2014/main" id="{4C77B1C1-5923-C86C-CE4E-158762C470C6}"/>
                </a:ext>
              </a:extLst>
            </p:cNvPr>
            <p:cNvSpPr/>
            <p:nvPr/>
          </p:nvSpPr>
          <p:spPr>
            <a:xfrm>
              <a:off x="3805185" y="1863209"/>
              <a:ext cx="3631" cy="2577"/>
            </a:xfrm>
            <a:custGeom>
              <a:avLst/>
              <a:gdLst>
                <a:gd name="connsiteX0" fmla="*/ 3632 w 3631"/>
                <a:gd name="connsiteY0" fmla="*/ 51 h 2577"/>
                <a:gd name="connsiteX1" fmla="*/ 386 w 3631"/>
                <a:gd name="connsiteY1" fmla="*/ 2395 h 2577"/>
                <a:gd name="connsiteX2" fmla="*/ 3586 w 3631"/>
                <a:gd name="connsiteY2" fmla="*/ 0 h 2577"/>
                <a:gd name="connsiteX3" fmla="*/ 3632 w 3631"/>
                <a:gd name="connsiteY3" fmla="*/ 51 h 2577"/>
              </a:gdLst>
              <a:ahLst/>
              <a:cxnLst>
                <a:cxn ang="0">
                  <a:pos x="connsiteX0" y="connsiteY0"/>
                </a:cxn>
                <a:cxn ang="0">
                  <a:pos x="connsiteX1" y="connsiteY1"/>
                </a:cxn>
                <a:cxn ang="0">
                  <a:pos x="connsiteX2" y="connsiteY2"/>
                </a:cxn>
                <a:cxn ang="0">
                  <a:pos x="connsiteX3" y="connsiteY3"/>
                </a:cxn>
              </a:cxnLst>
              <a:rect l="l" t="t" r="r" b="b"/>
              <a:pathLst>
                <a:path w="3631" h="2577">
                  <a:moveTo>
                    <a:pt x="3632" y="51"/>
                  </a:moveTo>
                  <a:cubicBezTo>
                    <a:pt x="2900" y="1463"/>
                    <a:pt x="700" y="3138"/>
                    <a:pt x="386" y="2395"/>
                  </a:cubicBezTo>
                  <a:cubicBezTo>
                    <a:pt x="-1186" y="-1320"/>
                    <a:pt x="2483" y="874"/>
                    <a:pt x="3586" y="0"/>
                  </a:cubicBezTo>
                  <a:cubicBezTo>
                    <a:pt x="3586" y="0"/>
                    <a:pt x="3632" y="51"/>
                    <a:pt x="3632" y="51"/>
                  </a:cubicBezTo>
                  <a:close/>
                </a:path>
              </a:pathLst>
            </a:custGeom>
            <a:grpFill/>
            <a:ln w="5715" cap="flat">
              <a:noFill/>
              <a:prstDash val="solid"/>
              <a:miter/>
            </a:ln>
          </p:spPr>
          <p:txBody>
            <a:bodyPr rtlCol="0" anchor="ctr"/>
            <a:lstStyle/>
            <a:p>
              <a:endParaRPr lang="zh-CN" altLang="en-US"/>
            </a:p>
          </p:txBody>
        </p:sp>
        <p:sp>
          <p:nvSpPr>
            <p:cNvPr id="758" name="任意多边形: 形状 757">
              <a:extLst>
                <a:ext uri="{FF2B5EF4-FFF2-40B4-BE49-F238E27FC236}">
                  <a16:creationId xmlns:a16="http://schemas.microsoft.com/office/drawing/2014/main" id="{1FF3F32D-3927-C76B-7523-517B073AD043}"/>
                </a:ext>
              </a:extLst>
            </p:cNvPr>
            <p:cNvSpPr/>
            <p:nvPr/>
          </p:nvSpPr>
          <p:spPr>
            <a:xfrm>
              <a:off x="3750356" y="1892533"/>
              <a:ext cx="2538" cy="3594"/>
            </a:xfrm>
            <a:custGeom>
              <a:avLst/>
              <a:gdLst>
                <a:gd name="connsiteX0" fmla="*/ 2539 w 2538"/>
                <a:gd name="connsiteY0" fmla="*/ 3595 h 3594"/>
                <a:gd name="connsiteX1" fmla="*/ 173 w 2538"/>
                <a:gd name="connsiteY1" fmla="*/ 366 h 3594"/>
                <a:gd name="connsiteX2" fmla="*/ 2533 w 2538"/>
                <a:gd name="connsiteY2" fmla="*/ 3595 h 3594"/>
                <a:gd name="connsiteX3" fmla="*/ 2539 w 2538"/>
                <a:gd name="connsiteY3" fmla="*/ 3595 h 3594"/>
              </a:gdLst>
              <a:ahLst/>
              <a:cxnLst>
                <a:cxn ang="0">
                  <a:pos x="connsiteX0" y="connsiteY0"/>
                </a:cxn>
                <a:cxn ang="0">
                  <a:pos x="connsiteX1" y="connsiteY1"/>
                </a:cxn>
                <a:cxn ang="0">
                  <a:pos x="connsiteX2" y="connsiteY2"/>
                </a:cxn>
                <a:cxn ang="0">
                  <a:pos x="connsiteX3" y="connsiteY3"/>
                </a:cxn>
              </a:cxnLst>
              <a:rect l="l" t="t" r="r" b="b"/>
              <a:pathLst>
                <a:path w="2538" h="3594">
                  <a:moveTo>
                    <a:pt x="2539" y="3595"/>
                  </a:moveTo>
                  <a:cubicBezTo>
                    <a:pt x="1127" y="2869"/>
                    <a:pt x="-547" y="663"/>
                    <a:pt x="173" y="366"/>
                  </a:cubicBezTo>
                  <a:cubicBezTo>
                    <a:pt x="3905" y="-1154"/>
                    <a:pt x="1664" y="2486"/>
                    <a:pt x="2533" y="3595"/>
                  </a:cubicBezTo>
                  <a:lnTo>
                    <a:pt x="2539" y="3595"/>
                  </a:lnTo>
                  <a:close/>
                </a:path>
              </a:pathLst>
            </a:custGeom>
            <a:grpFill/>
            <a:ln w="5715" cap="flat">
              <a:noFill/>
              <a:prstDash val="solid"/>
              <a:miter/>
            </a:ln>
          </p:spPr>
          <p:txBody>
            <a:bodyPr rtlCol="0" anchor="ctr"/>
            <a:lstStyle/>
            <a:p>
              <a:endParaRPr lang="zh-CN" altLang="en-US"/>
            </a:p>
          </p:txBody>
        </p:sp>
        <p:sp>
          <p:nvSpPr>
            <p:cNvPr id="759" name="任意多边形: 形状 758">
              <a:extLst>
                <a:ext uri="{FF2B5EF4-FFF2-40B4-BE49-F238E27FC236}">
                  <a16:creationId xmlns:a16="http://schemas.microsoft.com/office/drawing/2014/main" id="{7E137BD9-A77E-AC93-5E55-59AD8EDAE9BC}"/>
                </a:ext>
              </a:extLst>
            </p:cNvPr>
            <p:cNvSpPr/>
            <p:nvPr/>
          </p:nvSpPr>
          <p:spPr>
            <a:xfrm>
              <a:off x="3914849" y="1766609"/>
              <a:ext cx="1577" cy="2428"/>
            </a:xfrm>
            <a:custGeom>
              <a:avLst/>
              <a:gdLst>
                <a:gd name="connsiteX0" fmla="*/ 930 w 1577"/>
                <a:gd name="connsiteY0" fmla="*/ 0 h 2428"/>
                <a:gd name="connsiteX1" fmla="*/ 1575 w 1577"/>
                <a:gd name="connsiteY1" fmla="*/ 1291 h 2428"/>
                <a:gd name="connsiteX2" fmla="*/ 707 w 1577"/>
                <a:gd name="connsiteY2" fmla="*/ 2429 h 2428"/>
                <a:gd name="connsiteX3" fmla="*/ 930 w 1577"/>
                <a:gd name="connsiteY3" fmla="*/ 0 h 2428"/>
              </a:gdLst>
              <a:ahLst/>
              <a:cxnLst>
                <a:cxn ang="0">
                  <a:pos x="connsiteX0" y="connsiteY0"/>
                </a:cxn>
                <a:cxn ang="0">
                  <a:pos x="connsiteX1" y="connsiteY1"/>
                </a:cxn>
                <a:cxn ang="0">
                  <a:pos x="connsiteX2" y="connsiteY2"/>
                </a:cxn>
                <a:cxn ang="0">
                  <a:pos x="connsiteX3" y="connsiteY3"/>
                </a:cxn>
              </a:cxnLst>
              <a:rect l="l" t="t" r="r" b="b"/>
              <a:pathLst>
                <a:path w="1577" h="2428">
                  <a:moveTo>
                    <a:pt x="930" y="0"/>
                  </a:moveTo>
                  <a:cubicBezTo>
                    <a:pt x="1164" y="434"/>
                    <a:pt x="1610" y="886"/>
                    <a:pt x="1575" y="1291"/>
                  </a:cubicBezTo>
                  <a:cubicBezTo>
                    <a:pt x="1541" y="1692"/>
                    <a:pt x="1015" y="2052"/>
                    <a:pt x="707" y="2429"/>
                  </a:cubicBezTo>
                  <a:cubicBezTo>
                    <a:pt x="-305" y="1503"/>
                    <a:pt x="-231" y="692"/>
                    <a:pt x="930" y="0"/>
                  </a:cubicBezTo>
                  <a:close/>
                </a:path>
              </a:pathLst>
            </a:custGeom>
            <a:grpFill/>
            <a:ln w="5715" cap="flat">
              <a:noFill/>
              <a:prstDash val="solid"/>
              <a:miter/>
            </a:ln>
          </p:spPr>
          <p:txBody>
            <a:bodyPr rtlCol="0" anchor="ctr"/>
            <a:lstStyle/>
            <a:p>
              <a:endParaRPr lang="zh-CN" altLang="en-US"/>
            </a:p>
          </p:txBody>
        </p:sp>
        <p:sp>
          <p:nvSpPr>
            <p:cNvPr id="760" name="任意多边形: 形状 759">
              <a:extLst>
                <a:ext uri="{FF2B5EF4-FFF2-40B4-BE49-F238E27FC236}">
                  <a16:creationId xmlns:a16="http://schemas.microsoft.com/office/drawing/2014/main" id="{5FE32672-990F-664A-7541-ED825670BA9E}"/>
                </a:ext>
              </a:extLst>
            </p:cNvPr>
            <p:cNvSpPr/>
            <p:nvPr/>
          </p:nvSpPr>
          <p:spPr>
            <a:xfrm>
              <a:off x="3598327" y="1870565"/>
              <a:ext cx="4184" cy="2537"/>
            </a:xfrm>
            <a:custGeom>
              <a:avLst/>
              <a:gdLst>
                <a:gd name="connsiteX0" fmla="*/ 1886 w 4184"/>
                <a:gd name="connsiteY0" fmla="*/ 297 h 2537"/>
                <a:gd name="connsiteX1" fmla="*/ 4183 w 4184"/>
                <a:gd name="connsiteY1" fmla="*/ 1337 h 2537"/>
                <a:gd name="connsiteX2" fmla="*/ 3012 w 4184"/>
                <a:gd name="connsiteY2" fmla="*/ 2177 h 2537"/>
                <a:gd name="connsiteX3" fmla="*/ 0 w 4184"/>
                <a:gd name="connsiteY3" fmla="*/ 2538 h 2537"/>
                <a:gd name="connsiteX4" fmla="*/ 1886 w 4184"/>
                <a:gd name="connsiteY4" fmla="*/ 297 h 2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37">
                  <a:moveTo>
                    <a:pt x="1886" y="297"/>
                  </a:moveTo>
                  <a:cubicBezTo>
                    <a:pt x="3189" y="-320"/>
                    <a:pt x="4023" y="23"/>
                    <a:pt x="4183" y="1337"/>
                  </a:cubicBezTo>
                  <a:cubicBezTo>
                    <a:pt x="4212" y="1577"/>
                    <a:pt x="3463" y="2080"/>
                    <a:pt x="3012" y="2177"/>
                  </a:cubicBezTo>
                  <a:cubicBezTo>
                    <a:pt x="2029" y="2395"/>
                    <a:pt x="1006" y="2429"/>
                    <a:pt x="0" y="2538"/>
                  </a:cubicBezTo>
                  <a:cubicBezTo>
                    <a:pt x="646" y="1777"/>
                    <a:pt x="1286" y="1011"/>
                    <a:pt x="1886" y="297"/>
                  </a:cubicBezTo>
                  <a:close/>
                </a:path>
              </a:pathLst>
            </a:custGeom>
            <a:grpFill/>
            <a:ln w="5715" cap="flat">
              <a:noFill/>
              <a:prstDash val="solid"/>
              <a:miter/>
            </a:ln>
          </p:spPr>
          <p:txBody>
            <a:bodyPr rtlCol="0" anchor="ctr"/>
            <a:lstStyle/>
            <a:p>
              <a:endParaRPr lang="zh-CN" altLang="en-US"/>
            </a:p>
          </p:txBody>
        </p:sp>
        <p:sp>
          <p:nvSpPr>
            <p:cNvPr id="761" name="任意多边形: 形状 760">
              <a:extLst>
                <a:ext uri="{FF2B5EF4-FFF2-40B4-BE49-F238E27FC236}">
                  <a16:creationId xmlns:a16="http://schemas.microsoft.com/office/drawing/2014/main" id="{7F687C6F-2E30-5BDB-028C-500E587AC1F0}"/>
                </a:ext>
              </a:extLst>
            </p:cNvPr>
            <p:cNvSpPr/>
            <p:nvPr/>
          </p:nvSpPr>
          <p:spPr>
            <a:xfrm>
              <a:off x="3913092" y="1757179"/>
              <a:ext cx="1720" cy="1731"/>
            </a:xfrm>
            <a:custGeom>
              <a:avLst/>
              <a:gdLst>
                <a:gd name="connsiteX0" fmla="*/ 1720 w 1720"/>
                <a:gd name="connsiteY0" fmla="*/ 212 h 1731"/>
                <a:gd name="connsiteX1" fmla="*/ 0 w 1720"/>
                <a:gd name="connsiteY1" fmla="*/ 1732 h 1731"/>
                <a:gd name="connsiteX2" fmla="*/ 1509 w 1720"/>
                <a:gd name="connsiteY2" fmla="*/ 0 h 1731"/>
                <a:gd name="connsiteX3" fmla="*/ 1720 w 1720"/>
                <a:gd name="connsiteY3" fmla="*/ 212 h 1731"/>
              </a:gdLst>
              <a:ahLst/>
              <a:cxnLst>
                <a:cxn ang="0">
                  <a:pos x="connsiteX0" y="connsiteY0"/>
                </a:cxn>
                <a:cxn ang="0">
                  <a:pos x="connsiteX1" y="connsiteY1"/>
                </a:cxn>
                <a:cxn ang="0">
                  <a:pos x="connsiteX2" y="connsiteY2"/>
                </a:cxn>
                <a:cxn ang="0">
                  <a:pos x="connsiteX3" y="connsiteY3"/>
                </a:cxn>
              </a:cxnLst>
              <a:rect l="l" t="t" r="r" b="b"/>
              <a:pathLst>
                <a:path w="1720" h="1731">
                  <a:moveTo>
                    <a:pt x="1720" y="212"/>
                  </a:moveTo>
                  <a:cubicBezTo>
                    <a:pt x="1149" y="720"/>
                    <a:pt x="577" y="1223"/>
                    <a:pt x="0" y="1732"/>
                  </a:cubicBezTo>
                  <a:cubicBezTo>
                    <a:pt x="503" y="1155"/>
                    <a:pt x="1006" y="577"/>
                    <a:pt x="1509" y="0"/>
                  </a:cubicBezTo>
                  <a:cubicBezTo>
                    <a:pt x="1509" y="-5"/>
                    <a:pt x="1720" y="212"/>
                    <a:pt x="1720" y="212"/>
                  </a:cubicBezTo>
                  <a:close/>
                </a:path>
              </a:pathLst>
            </a:custGeom>
            <a:grpFill/>
            <a:ln w="5715" cap="flat">
              <a:noFill/>
              <a:prstDash val="solid"/>
              <a:miter/>
            </a:ln>
          </p:spPr>
          <p:txBody>
            <a:bodyPr rtlCol="0" anchor="ctr"/>
            <a:lstStyle/>
            <a:p>
              <a:endParaRPr lang="zh-CN" altLang="en-US"/>
            </a:p>
          </p:txBody>
        </p:sp>
        <p:sp>
          <p:nvSpPr>
            <p:cNvPr id="762" name="任意多边形: 形状 761">
              <a:extLst>
                <a:ext uri="{FF2B5EF4-FFF2-40B4-BE49-F238E27FC236}">
                  <a16:creationId xmlns:a16="http://schemas.microsoft.com/office/drawing/2014/main" id="{BA88BB91-1701-0589-A1A2-EE14E798AD4F}"/>
                </a:ext>
              </a:extLst>
            </p:cNvPr>
            <p:cNvSpPr/>
            <p:nvPr/>
          </p:nvSpPr>
          <p:spPr>
            <a:xfrm>
              <a:off x="3912749" y="1776321"/>
              <a:ext cx="1286" cy="1392"/>
            </a:xfrm>
            <a:custGeom>
              <a:avLst/>
              <a:gdLst>
                <a:gd name="connsiteX0" fmla="*/ 1287 w 1286"/>
                <a:gd name="connsiteY0" fmla="*/ 1386 h 1392"/>
                <a:gd name="connsiteX1" fmla="*/ 1 w 1286"/>
                <a:gd name="connsiteY1" fmla="*/ 655 h 1392"/>
                <a:gd name="connsiteX2" fmla="*/ 1281 w 1286"/>
                <a:gd name="connsiteY2" fmla="*/ 1392 h 1392"/>
                <a:gd name="connsiteX3" fmla="*/ 1287 w 1286"/>
                <a:gd name="connsiteY3" fmla="*/ 1386 h 1392"/>
              </a:gdLst>
              <a:ahLst/>
              <a:cxnLst>
                <a:cxn ang="0">
                  <a:pos x="connsiteX0" y="connsiteY0"/>
                </a:cxn>
                <a:cxn ang="0">
                  <a:pos x="connsiteX1" y="connsiteY1"/>
                </a:cxn>
                <a:cxn ang="0">
                  <a:pos x="connsiteX2" y="connsiteY2"/>
                </a:cxn>
                <a:cxn ang="0">
                  <a:pos x="connsiteX3" y="connsiteY3"/>
                </a:cxn>
              </a:cxnLst>
              <a:rect l="l" t="t" r="r" b="b"/>
              <a:pathLst>
                <a:path w="1286" h="1392">
                  <a:moveTo>
                    <a:pt x="1287" y="1386"/>
                  </a:moveTo>
                  <a:cubicBezTo>
                    <a:pt x="835" y="1141"/>
                    <a:pt x="-33" y="798"/>
                    <a:pt x="1" y="655"/>
                  </a:cubicBezTo>
                  <a:cubicBezTo>
                    <a:pt x="235" y="-425"/>
                    <a:pt x="738" y="-162"/>
                    <a:pt x="1281" y="1392"/>
                  </a:cubicBezTo>
                  <a:lnTo>
                    <a:pt x="1287" y="1386"/>
                  </a:lnTo>
                  <a:close/>
                </a:path>
              </a:pathLst>
            </a:custGeom>
            <a:grpFill/>
            <a:ln w="5715" cap="flat">
              <a:noFill/>
              <a:prstDash val="solid"/>
              <a:miter/>
            </a:ln>
          </p:spPr>
          <p:txBody>
            <a:bodyPr rtlCol="0" anchor="ctr"/>
            <a:lstStyle/>
            <a:p>
              <a:endParaRPr lang="zh-CN" altLang="en-US"/>
            </a:p>
          </p:txBody>
        </p:sp>
        <p:sp>
          <p:nvSpPr>
            <p:cNvPr id="763" name="任意多边形: 形状 762">
              <a:extLst>
                <a:ext uri="{FF2B5EF4-FFF2-40B4-BE49-F238E27FC236}">
                  <a16:creationId xmlns:a16="http://schemas.microsoft.com/office/drawing/2014/main" id="{E0D4F336-8A39-742E-4303-BFD941D708D7}"/>
                </a:ext>
              </a:extLst>
            </p:cNvPr>
            <p:cNvSpPr/>
            <p:nvPr/>
          </p:nvSpPr>
          <p:spPr>
            <a:xfrm>
              <a:off x="3864704" y="1787577"/>
              <a:ext cx="1292" cy="1397"/>
            </a:xfrm>
            <a:custGeom>
              <a:avLst/>
              <a:gdLst>
                <a:gd name="connsiteX0" fmla="*/ 0 w 1292"/>
                <a:gd name="connsiteY0" fmla="*/ 6 h 1397"/>
                <a:gd name="connsiteX1" fmla="*/ 1292 w 1292"/>
                <a:gd name="connsiteY1" fmla="*/ 737 h 1397"/>
                <a:gd name="connsiteX2" fmla="*/ 6 w 1292"/>
                <a:gd name="connsiteY2" fmla="*/ 0 h 1397"/>
                <a:gd name="connsiteX3" fmla="*/ 0 w 1292"/>
                <a:gd name="connsiteY3" fmla="*/ 6 h 1397"/>
              </a:gdLst>
              <a:ahLst/>
              <a:cxnLst>
                <a:cxn ang="0">
                  <a:pos x="connsiteX0" y="connsiteY0"/>
                </a:cxn>
                <a:cxn ang="0">
                  <a:pos x="connsiteX1" y="connsiteY1"/>
                </a:cxn>
                <a:cxn ang="0">
                  <a:pos x="connsiteX2" y="connsiteY2"/>
                </a:cxn>
                <a:cxn ang="0">
                  <a:pos x="connsiteX3" y="connsiteY3"/>
                </a:cxn>
              </a:cxnLst>
              <a:rect l="l" t="t" r="r" b="b"/>
              <a:pathLst>
                <a:path w="1292" h="1397">
                  <a:moveTo>
                    <a:pt x="0" y="6"/>
                  </a:moveTo>
                  <a:cubicBezTo>
                    <a:pt x="451" y="251"/>
                    <a:pt x="1326" y="594"/>
                    <a:pt x="1292" y="737"/>
                  </a:cubicBezTo>
                  <a:cubicBezTo>
                    <a:pt x="1057" y="1823"/>
                    <a:pt x="549" y="1566"/>
                    <a:pt x="6" y="0"/>
                  </a:cubicBezTo>
                  <a:lnTo>
                    <a:pt x="0" y="6"/>
                  </a:lnTo>
                  <a:close/>
                </a:path>
              </a:pathLst>
            </a:custGeom>
            <a:grpFill/>
            <a:ln w="5715" cap="flat">
              <a:noFill/>
              <a:prstDash val="solid"/>
              <a:miter/>
            </a:ln>
          </p:spPr>
          <p:txBody>
            <a:bodyPr rtlCol="0" anchor="ctr"/>
            <a:lstStyle/>
            <a:p>
              <a:endParaRPr lang="zh-CN" altLang="en-US"/>
            </a:p>
          </p:txBody>
        </p:sp>
        <p:sp>
          <p:nvSpPr>
            <p:cNvPr id="764" name="任意多边形: 形状 763">
              <a:extLst>
                <a:ext uri="{FF2B5EF4-FFF2-40B4-BE49-F238E27FC236}">
                  <a16:creationId xmlns:a16="http://schemas.microsoft.com/office/drawing/2014/main" id="{ECC135F8-A8FF-E85E-D313-D88324809004}"/>
                </a:ext>
              </a:extLst>
            </p:cNvPr>
            <p:cNvSpPr/>
            <p:nvPr/>
          </p:nvSpPr>
          <p:spPr>
            <a:xfrm>
              <a:off x="3833740" y="1807317"/>
              <a:ext cx="1365" cy="1371"/>
            </a:xfrm>
            <a:custGeom>
              <a:avLst/>
              <a:gdLst>
                <a:gd name="connsiteX0" fmla="*/ 1366 w 1365"/>
                <a:gd name="connsiteY0" fmla="*/ 0 h 1371"/>
                <a:gd name="connsiteX1" fmla="*/ 617 w 1365"/>
                <a:gd name="connsiteY1" fmla="*/ 1372 h 1371"/>
                <a:gd name="connsiteX2" fmla="*/ 0 w 1365"/>
                <a:gd name="connsiteY2" fmla="*/ 754 h 1371"/>
              </a:gdLst>
              <a:ahLst/>
              <a:cxnLst>
                <a:cxn ang="0">
                  <a:pos x="connsiteX0" y="connsiteY0"/>
                </a:cxn>
                <a:cxn ang="0">
                  <a:pos x="connsiteX1" y="connsiteY1"/>
                </a:cxn>
                <a:cxn ang="0">
                  <a:pos x="connsiteX2" y="connsiteY2"/>
                </a:cxn>
              </a:cxnLst>
              <a:rect l="l" t="t" r="r" b="b"/>
              <a:pathLst>
                <a:path w="1365" h="1371">
                  <a:moveTo>
                    <a:pt x="1366" y="0"/>
                  </a:moveTo>
                  <a:lnTo>
                    <a:pt x="617" y="1372"/>
                  </a:lnTo>
                  <a:lnTo>
                    <a:pt x="0" y="754"/>
                  </a:lnTo>
                  <a:close/>
                </a:path>
              </a:pathLst>
            </a:custGeom>
            <a:grpFill/>
            <a:ln w="5715" cap="flat">
              <a:noFill/>
              <a:prstDash val="solid"/>
              <a:miter/>
            </a:ln>
          </p:spPr>
          <p:txBody>
            <a:bodyPr rtlCol="0" anchor="ctr"/>
            <a:lstStyle/>
            <a:p>
              <a:endParaRPr lang="zh-CN" altLang="en-US"/>
            </a:p>
          </p:txBody>
        </p:sp>
        <p:sp>
          <p:nvSpPr>
            <p:cNvPr id="765" name="任意多边形: 形状 764">
              <a:extLst>
                <a:ext uri="{FF2B5EF4-FFF2-40B4-BE49-F238E27FC236}">
                  <a16:creationId xmlns:a16="http://schemas.microsoft.com/office/drawing/2014/main" id="{93B3888D-4D68-C404-06ED-295D7DB4B558}"/>
                </a:ext>
              </a:extLst>
            </p:cNvPr>
            <p:cNvSpPr/>
            <p:nvPr/>
          </p:nvSpPr>
          <p:spPr>
            <a:xfrm>
              <a:off x="3706855" y="1929006"/>
              <a:ext cx="3274" cy="1688"/>
            </a:xfrm>
            <a:custGeom>
              <a:avLst/>
              <a:gdLst>
                <a:gd name="connsiteX0" fmla="*/ 3275 w 3274"/>
                <a:gd name="connsiteY0" fmla="*/ 0 h 1688"/>
                <a:gd name="connsiteX1" fmla="*/ 0 w 3274"/>
                <a:gd name="connsiteY1" fmla="*/ 17 h 1688"/>
                <a:gd name="connsiteX2" fmla="*/ 3275 w 3274"/>
                <a:gd name="connsiteY2" fmla="*/ 0 h 1688"/>
              </a:gdLst>
              <a:ahLst/>
              <a:cxnLst>
                <a:cxn ang="0">
                  <a:pos x="connsiteX0" y="connsiteY0"/>
                </a:cxn>
                <a:cxn ang="0">
                  <a:pos x="connsiteX1" y="connsiteY1"/>
                </a:cxn>
                <a:cxn ang="0">
                  <a:pos x="connsiteX2" y="connsiteY2"/>
                </a:cxn>
              </a:cxnLst>
              <a:rect l="l" t="t" r="r" b="b"/>
              <a:pathLst>
                <a:path w="3274" h="1688">
                  <a:moveTo>
                    <a:pt x="3275" y="0"/>
                  </a:moveTo>
                  <a:cubicBezTo>
                    <a:pt x="2195" y="2252"/>
                    <a:pt x="1103" y="2246"/>
                    <a:pt x="0" y="17"/>
                  </a:cubicBezTo>
                  <a:cubicBezTo>
                    <a:pt x="1092" y="17"/>
                    <a:pt x="2183" y="12"/>
                    <a:pt x="3275" y="0"/>
                  </a:cubicBezTo>
                  <a:close/>
                </a:path>
              </a:pathLst>
            </a:custGeom>
            <a:grpFill/>
            <a:ln w="5715" cap="flat">
              <a:noFill/>
              <a:prstDash val="solid"/>
              <a:miter/>
            </a:ln>
          </p:spPr>
          <p:txBody>
            <a:bodyPr rtlCol="0" anchor="ctr"/>
            <a:lstStyle/>
            <a:p>
              <a:endParaRPr lang="zh-CN" altLang="en-US"/>
            </a:p>
          </p:txBody>
        </p:sp>
        <p:sp>
          <p:nvSpPr>
            <p:cNvPr id="766" name="任意多边形: 形状 765">
              <a:extLst>
                <a:ext uri="{FF2B5EF4-FFF2-40B4-BE49-F238E27FC236}">
                  <a16:creationId xmlns:a16="http://schemas.microsoft.com/office/drawing/2014/main" id="{D6FD0327-A306-F757-71FC-E25BF417F035}"/>
                </a:ext>
              </a:extLst>
            </p:cNvPr>
            <p:cNvSpPr/>
            <p:nvPr/>
          </p:nvSpPr>
          <p:spPr>
            <a:xfrm>
              <a:off x="3720017" y="1925749"/>
              <a:ext cx="3297" cy="3286"/>
            </a:xfrm>
            <a:custGeom>
              <a:avLst/>
              <a:gdLst>
                <a:gd name="connsiteX0" fmla="*/ 0 w 3297"/>
                <a:gd name="connsiteY0" fmla="*/ 3286 h 3286"/>
                <a:gd name="connsiteX1" fmla="*/ 3298 w 3297"/>
                <a:gd name="connsiteY1" fmla="*/ 0 h 3286"/>
                <a:gd name="connsiteX2" fmla="*/ 0 w 3297"/>
                <a:gd name="connsiteY2" fmla="*/ 3286 h 3286"/>
              </a:gdLst>
              <a:ahLst/>
              <a:cxnLst>
                <a:cxn ang="0">
                  <a:pos x="connsiteX0" y="connsiteY0"/>
                </a:cxn>
                <a:cxn ang="0">
                  <a:pos x="connsiteX1" y="connsiteY1"/>
                </a:cxn>
                <a:cxn ang="0">
                  <a:pos x="connsiteX2" y="connsiteY2"/>
                </a:cxn>
              </a:cxnLst>
              <a:rect l="l" t="t" r="r" b="b"/>
              <a:pathLst>
                <a:path w="3297" h="3286">
                  <a:moveTo>
                    <a:pt x="0" y="3286"/>
                  </a:moveTo>
                  <a:cubicBezTo>
                    <a:pt x="1097" y="2189"/>
                    <a:pt x="2195" y="1092"/>
                    <a:pt x="3298" y="0"/>
                  </a:cubicBezTo>
                  <a:cubicBezTo>
                    <a:pt x="2195" y="1097"/>
                    <a:pt x="1097" y="2195"/>
                    <a:pt x="0" y="3286"/>
                  </a:cubicBezTo>
                  <a:close/>
                </a:path>
              </a:pathLst>
            </a:custGeom>
            <a:grpFill/>
            <a:ln w="5715" cap="flat">
              <a:noFill/>
              <a:prstDash val="solid"/>
              <a:miter/>
            </a:ln>
          </p:spPr>
          <p:txBody>
            <a:bodyPr rtlCol="0" anchor="ctr"/>
            <a:lstStyle/>
            <a:p>
              <a:endParaRPr lang="zh-CN" altLang="en-US"/>
            </a:p>
          </p:txBody>
        </p:sp>
        <p:sp>
          <p:nvSpPr>
            <p:cNvPr id="767" name="任意多边形: 形状 766">
              <a:extLst>
                <a:ext uri="{FF2B5EF4-FFF2-40B4-BE49-F238E27FC236}">
                  <a16:creationId xmlns:a16="http://schemas.microsoft.com/office/drawing/2014/main" id="{D9F8E23F-04BB-77D3-49E9-C90A85F08153}"/>
                </a:ext>
              </a:extLst>
            </p:cNvPr>
            <p:cNvSpPr/>
            <p:nvPr/>
          </p:nvSpPr>
          <p:spPr>
            <a:xfrm>
              <a:off x="3595058" y="1858263"/>
              <a:ext cx="3274" cy="1683"/>
            </a:xfrm>
            <a:custGeom>
              <a:avLst/>
              <a:gdLst>
                <a:gd name="connsiteX0" fmla="*/ 0 w 3274"/>
                <a:gd name="connsiteY0" fmla="*/ 1677 h 1683"/>
                <a:gd name="connsiteX1" fmla="*/ 3275 w 3274"/>
                <a:gd name="connsiteY1" fmla="*/ 1683 h 1683"/>
                <a:gd name="connsiteX2" fmla="*/ 0 w 3274"/>
                <a:gd name="connsiteY2" fmla="*/ 1677 h 1683"/>
              </a:gdLst>
              <a:ahLst/>
              <a:cxnLst>
                <a:cxn ang="0">
                  <a:pos x="connsiteX0" y="connsiteY0"/>
                </a:cxn>
                <a:cxn ang="0">
                  <a:pos x="connsiteX1" y="connsiteY1"/>
                </a:cxn>
                <a:cxn ang="0">
                  <a:pos x="connsiteX2" y="connsiteY2"/>
                </a:cxn>
              </a:cxnLst>
              <a:rect l="l" t="t" r="r" b="b"/>
              <a:pathLst>
                <a:path w="3274" h="1683">
                  <a:moveTo>
                    <a:pt x="0" y="1677"/>
                  </a:moveTo>
                  <a:cubicBezTo>
                    <a:pt x="1097" y="-580"/>
                    <a:pt x="2189" y="-540"/>
                    <a:pt x="3275" y="1683"/>
                  </a:cubicBezTo>
                  <a:cubicBezTo>
                    <a:pt x="2183" y="1683"/>
                    <a:pt x="1092" y="1683"/>
                    <a:pt x="0" y="1677"/>
                  </a:cubicBezTo>
                  <a:close/>
                </a:path>
              </a:pathLst>
            </a:custGeom>
            <a:grpFill/>
            <a:ln w="5715" cap="flat">
              <a:noFill/>
              <a:prstDash val="solid"/>
              <a:miter/>
            </a:ln>
          </p:spPr>
          <p:txBody>
            <a:bodyPr rtlCol="0" anchor="ctr"/>
            <a:lstStyle/>
            <a:p>
              <a:endParaRPr lang="zh-CN" altLang="en-US"/>
            </a:p>
          </p:txBody>
        </p:sp>
        <p:sp>
          <p:nvSpPr>
            <p:cNvPr id="768" name="任意多边形: 形状 767">
              <a:extLst>
                <a:ext uri="{FF2B5EF4-FFF2-40B4-BE49-F238E27FC236}">
                  <a16:creationId xmlns:a16="http://schemas.microsoft.com/office/drawing/2014/main" id="{26938F4D-C6AC-0199-EFDC-BEC2343B71D1}"/>
                </a:ext>
              </a:extLst>
            </p:cNvPr>
            <p:cNvSpPr/>
            <p:nvPr/>
          </p:nvSpPr>
          <p:spPr>
            <a:xfrm>
              <a:off x="3716719" y="1912621"/>
              <a:ext cx="3297" cy="3246"/>
            </a:xfrm>
            <a:custGeom>
              <a:avLst/>
              <a:gdLst>
                <a:gd name="connsiteX0" fmla="*/ 3298 w 3297"/>
                <a:gd name="connsiteY0" fmla="*/ 0 h 3246"/>
                <a:gd name="connsiteX1" fmla="*/ 0 w 3297"/>
                <a:gd name="connsiteY1" fmla="*/ 3246 h 3246"/>
                <a:gd name="connsiteX2" fmla="*/ 3298 w 3297"/>
                <a:gd name="connsiteY2" fmla="*/ 0 h 3246"/>
              </a:gdLst>
              <a:ahLst/>
              <a:cxnLst>
                <a:cxn ang="0">
                  <a:pos x="connsiteX0" y="connsiteY0"/>
                </a:cxn>
                <a:cxn ang="0">
                  <a:pos x="connsiteX1" y="connsiteY1"/>
                </a:cxn>
                <a:cxn ang="0">
                  <a:pos x="connsiteX2" y="connsiteY2"/>
                </a:cxn>
              </a:cxnLst>
              <a:rect l="l" t="t" r="r" b="b"/>
              <a:pathLst>
                <a:path w="3297" h="3246">
                  <a:moveTo>
                    <a:pt x="3298" y="0"/>
                  </a:moveTo>
                  <a:cubicBezTo>
                    <a:pt x="2200" y="1080"/>
                    <a:pt x="1097" y="2166"/>
                    <a:pt x="0" y="3246"/>
                  </a:cubicBezTo>
                  <a:cubicBezTo>
                    <a:pt x="1097" y="2166"/>
                    <a:pt x="2195" y="1086"/>
                    <a:pt x="3298" y="0"/>
                  </a:cubicBezTo>
                  <a:close/>
                </a:path>
              </a:pathLst>
            </a:custGeom>
            <a:grpFill/>
            <a:ln w="5715" cap="flat">
              <a:noFill/>
              <a:prstDash val="solid"/>
              <a:miter/>
            </a:ln>
          </p:spPr>
          <p:txBody>
            <a:bodyPr rtlCol="0" anchor="ctr"/>
            <a:lstStyle/>
            <a:p>
              <a:endParaRPr lang="zh-CN" altLang="en-US"/>
            </a:p>
          </p:txBody>
        </p:sp>
        <p:sp>
          <p:nvSpPr>
            <p:cNvPr id="769" name="任意多边形: 形状 768">
              <a:extLst>
                <a:ext uri="{FF2B5EF4-FFF2-40B4-BE49-F238E27FC236}">
                  <a16:creationId xmlns:a16="http://schemas.microsoft.com/office/drawing/2014/main" id="{F361191F-C467-1A1B-0E9C-47C783DDFFA8}"/>
                </a:ext>
              </a:extLst>
            </p:cNvPr>
            <p:cNvSpPr/>
            <p:nvPr/>
          </p:nvSpPr>
          <p:spPr>
            <a:xfrm>
              <a:off x="3621347" y="1859946"/>
              <a:ext cx="3291" cy="1418"/>
            </a:xfrm>
            <a:custGeom>
              <a:avLst/>
              <a:gdLst>
                <a:gd name="connsiteX0" fmla="*/ 3292 w 3291"/>
                <a:gd name="connsiteY0" fmla="*/ 0 h 1418"/>
                <a:gd name="connsiteX1" fmla="*/ 6 w 3291"/>
                <a:gd name="connsiteY1" fmla="*/ 0 h 1418"/>
                <a:gd name="connsiteX2" fmla="*/ 0 w 3291"/>
                <a:gd name="connsiteY2" fmla="*/ 0 h 1418"/>
                <a:gd name="connsiteX3" fmla="*/ 3292 w 3291"/>
                <a:gd name="connsiteY3" fmla="*/ 0 h 1418"/>
                <a:gd name="connsiteX4" fmla="*/ 3292 w 3291"/>
                <a:gd name="connsiteY4" fmla="*/ 0 h 1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1418">
                  <a:moveTo>
                    <a:pt x="3292" y="0"/>
                  </a:moveTo>
                  <a:cubicBezTo>
                    <a:pt x="2194" y="1886"/>
                    <a:pt x="1103" y="1897"/>
                    <a:pt x="6" y="0"/>
                  </a:cubicBezTo>
                  <a:lnTo>
                    <a:pt x="0" y="0"/>
                  </a:lnTo>
                  <a:cubicBezTo>
                    <a:pt x="1097" y="0"/>
                    <a:pt x="2194" y="0"/>
                    <a:pt x="3292" y="0"/>
                  </a:cubicBezTo>
                  <a:lnTo>
                    <a:pt x="3292" y="0"/>
                  </a:lnTo>
                  <a:close/>
                </a:path>
              </a:pathLst>
            </a:custGeom>
            <a:grpFill/>
            <a:ln w="5715" cap="flat">
              <a:noFill/>
              <a:prstDash val="solid"/>
              <a:miter/>
            </a:ln>
          </p:spPr>
          <p:txBody>
            <a:bodyPr rtlCol="0" anchor="ctr"/>
            <a:lstStyle/>
            <a:p>
              <a:endParaRPr lang="zh-CN" altLang="en-US"/>
            </a:p>
          </p:txBody>
        </p:sp>
        <p:sp>
          <p:nvSpPr>
            <p:cNvPr id="770" name="任意多边形: 形状 769">
              <a:extLst>
                <a:ext uri="{FF2B5EF4-FFF2-40B4-BE49-F238E27FC236}">
                  <a16:creationId xmlns:a16="http://schemas.microsoft.com/office/drawing/2014/main" id="{2C35D44E-A1BF-718D-7B53-8E22C3D59F24}"/>
                </a:ext>
              </a:extLst>
            </p:cNvPr>
            <p:cNvSpPr/>
            <p:nvPr/>
          </p:nvSpPr>
          <p:spPr>
            <a:xfrm>
              <a:off x="3735155" y="1891446"/>
              <a:ext cx="1292" cy="1396"/>
            </a:xfrm>
            <a:custGeom>
              <a:avLst/>
              <a:gdLst>
                <a:gd name="connsiteX0" fmla="*/ 1292 w 1292"/>
                <a:gd name="connsiteY0" fmla="*/ 1396 h 1396"/>
                <a:gd name="connsiteX1" fmla="*/ 1 w 1292"/>
                <a:gd name="connsiteY1" fmla="*/ 659 h 1396"/>
                <a:gd name="connsiteX2" fmla="*/ 1292 w 1292"/>
                <a:gd name="connsiteY2" fmla="*/ 1396 h 1396"/>
                <a:gd name="connsiteX3" fmla="*/ 1292 w 1292"/>
                <a:gd name="connsiteY3" fmla="*/ 1396 h 1396"/>
              </a:gdLst>
              <a:ahLst/>
              <a:cxnLst>
                <a:cxn ang="0">
                  <a:pos x="connsiteX0" y="connsiteY0"/>
                </a:cxn>
                <a:cxn ang="0">
                  <a:pos x="connsiteX1" y="connsiteY1"/>
                </a:cxn>
                <a:cxn ang="0">
                  <a:pos x="connsiteX2" y="connsiteY2"/>
                </a:cxn>
                <a:cxn ang="0">
                  <a:pos x="connsiteX3" y="connsiteY3"/>
                </a:cxn>
              </a:cxnLst>
              <a:rect l="l" t="t" r="r" b="b"/>
              <a:pathLst>
                <a:path w="1292" h="1396">
                  <a:moveTo>
                    <a:pt x="1292" y="1396"/>
                  </a:moveTo>
                  <a:cubicBezTo>
                    <a:pt x="841" y="1145"/>
                    <a:pt x="-28" y="808"/>
                    <a:pt x="1" y="659"/>
                  </a:cubicBezTo>
                  <a:cubicBezTo>
                    <a:pt x="235" y="-427"/>
                    <a:pt x="749" y="-164"/>
                    <a:pt x="1292" y="1396"/>
                  </a:cubicBezTo>
                  <a:lnTo>
                    <a:pt x="1292" y="1396"/>
                  </a:lnTo>
                  <a:close/>
                </a:path>
              </a:pathLst>
            </a:custGeom>
            <a:grpFill/>
            <a:ln w="5715" cap="flat">
              <a:noFill/>
              <a:prstDash val="solid"/>
              <a:miter/>
            </a:ln>
          </p:spPr>
          <p:txBody>
            <a:bodyPr rtlCol="0" anchor="ctr"/>
            <a:lstStyle/>
            <a:p>
              <a:endParaRPr lang="zh-CN" altLang="en-US"/>
            </a:p>
          </p:txBody>
        </p:sp>
        <p:sp>
          <p:nvSpPr>
            <p:cNvPr id="771" name="任意多边形: 形状 770">
              <a:extLst>
                <a:ext uri="{FF2B5EF4-FFF2-40B4-BE49-F238E27FC236}">
                  <a16:creationId xmlns:a16="http://schemas.microsoft.com/office/drawing/2014/main" id="{E71126AD-2BE9-E8D1-4707-A68C320A20C2}"/>
                </a:ext>
              </a:extLst>
            </p:cNvPr>
            <p:cNvSpPr/>
            <p:nvPr/>
          </p:nvSpPr>
          <p:spPr>
            <a:xfrm>
              <a:off x="3588463" y="1888196"/>
              <a:ext cx="1360" cy="1354"/>
            </a:xfrm>
            <a:custGeom>
              <a:avLst/>
              <a:gdLst>
                <a:gd name="connsiteX0" fmla="*/ 0 w 1360"/>
                <a:gd name="connsiteY0" fmla="*/ 1354 h 1354"/>
                <a:gd name="connsiteX1" fmla="*/ 749 w 1360"/>
                <a:gd name="connsiteY1" fmla="*/ 0 h 1354"/>
                <a:gd name="connsiteX2" fmla="*/ 1360 w 1360"/>
                <a:gd name="connsiteY2" fmla="*/ 611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11"/>
                  </a:lnTo>
                  <a:close/>
                </a:path>
              </a:pathLst>
            </a:custGeom>
            <a:grpFill/>
            <a:ln w="5715" cap="flat">
              <a:noFill/>
              <a:prstDash val="solid"/>
              <a:miter/>
            </a:ln>
          </p:spPr>
          <p:txBody>
            <a:bodyPr rtlCol="0" anchor="ctr"/>
            <a:lstStyle/>
            <a:p>
              <a:endParaRPr lang="zh-CN" altLang="en-US"/>
            </a:p>
          </p:txBody>
        </p:sp>
        <p:sp>
          <p:nvSpPr>
            <p:cNvPr id="772" name="任意多边形: 形状 771">
              <a:extLst>
                <a:ext uri="{FF2B5EF4-FFF2-40B4-BE49-F238E27FC236}">
                  <a16:creationId xmlns:a16="http://schemas.microsoft.com/office/drawing/2014/main" id="{90C59C9E-A56C-34F4-6B06-A75D0F97819D}"/>
                </a:ext>
              </a:extLst>
            </p:cNvPr>
            <p:cNvSpPr/>
            <p:nvPr/>
          </p:nvSpPr>
          <p:spPr>
            <a:xfrm>
              <a:off x="3634503" y="1866524"/>
              <a:ext cx="1360" cy="1360"/>
            </a:xfrm>
            <a:custGeom>
              <a:avLst/>
              <a:gdLst>
                <a:gd name="connsiteX0" fmla="*/ 0 w 1360"/>
                <a:gd name="connsiteY0" fmla="*/ 0 h 1360"/>
                <a:gd name="connsiteX1" fmla="*/ 1360 w 1360"/>
                <a:gd name="connsiteY1" fmla="*/ 749 h 1360"/>
                <a:gd name="connsiteX2" fmla="*/ 754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54" y="1360"/>
                  </a:lnTo>
                  <a:close/>
                </a:path>
              </a:pathLst>
            </a:custGeom>
            <a:grpFill/>
            <a:ln w="5715" cap="flat">
              <a:noFill/>
              <a:prstDash val="solid"/>
              <a:miter/>
            </a:ln>
          </p:spPr>
          <p:txBody>
            <a:bodyPr rtlCol="0" anchor="ctr"/>
            <a:lstStyle/>
            <a:p>
              <a:endParaRPr lang="zh-CN" altLang="en-US"/>
            </a:p>
          </p:txBody>
        </p:sp>
        <p:sp>
          <p:nvSpPr>
            <p:cNvPr id="773" name="任意多边形: 形状 772">
              <a:extLst>
                <a:ext uri="{FF2B5EF4-FFF2-40B4-BE49-F238E27FC236}">
                  <a16:creationId xmlns:a16="http://schemas.microsoft.com/office/drawing/2014/main" id="{397C67C8-27BF-1BA5-D699-7B2FD2ECB8B3}"/>
                </a:ext>
              </a:extLst>
            </p:cNvPr>
            <p:cNvSpPr/>
            <p:nvPr/>
          </p:nvSpPr>
          <p:spPr>
            <a:xfrm>
              <a:off x="3596973" y="1873108"/>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774" name="任意多边形: 形状 773">
              <a:extLst>
                <a:ext uri="{FF2B5EF4-FFF2-40B4-BE49-F238E27FC236}">
                  <a16:creationId xmlns:a16="http://schemas.microsoft.com/office/drawing/2014/main" id="{393E2FBA-B357-33DE-DDA7-82F848BC6811}"/>
                </a:ext>
              </a:extLst>
            </p:cNvPr>
            <p:cNvSpPr/>
            <p:nvPr/>
          </p:nvSpPr>
          <p:spPr>
            <a:xfrm>
              <a:off x="3537278" y="2121258"/>
              <a:ext cx="303263" cy="212192"/>
            </a:xfrm>
            <a:custGeom>
              <a:avLst/>
              <a:gdLst>
                <a:gd name="connsiteX0" fmla="*/ 130178 w 303263"/>
                <a:gd name="connsiteY0" fmla="*/ 57837 h 212192"/>
                <a:gd name="connsiteX1" fmla="*/ 126777 w 303263"/>
                <a:gd name="connsiteY1" fmla="*/ 54431 h 212192"/>
                <a:gd name="connsiteX2" fmla="*/ 123520 w 303263"/>
                <a:gd name="connsiteY2" fmla="*/ 54477 h 212192"/>
                <a:gd name="connsiteX3" fmla="*/ 123537 w 303263"/>
                <a:gd name="connsiteY3" fmla="*/ 54471 h 212192"/>
                <a:gd name="connsiteX4" fmla="*/ 120239 w 303263"/>
                <a:gd name="connsiteY4" fmla="*/ 54465 h 212192"/>
                <a:gd name="connsiteX5" fmla="*/ 123543 w 303263"/>
                <a:gd name="connsiteY5" fmla="*/ 31480 h 212192"/>
                <a:gd name="connsiteX6" fmla="*/ 126652 w 303263"/>
                <a:gd name="connsiteY6" fmla="*/ 30348 h 212192"/>
                <a:gd name="connsiteX7" fmla="*/ 132315 w 303263"/>
                <a:gd name="connsiteY7" fmla="*/ 29073 h 212192"/>
                <a:gd name="connsiteX8" fmla="*/ 136081 w 303263"/>
                <a:gd name="connsiteY8" fmla="*/ 27970 h 212192"/>
                <a:gd name="connsiteX9" fmla="*/ 148094 w 303263"/>
                <a:gd name="connsiteY9" fmla="*/ 24376 h 212192"/>
                <a:gd name="connsiteX10" fmla="*/ 152255 w 303263"/>
                <a:gd name="connsiteY10" fmla="*/ 29725 h 212192"/>
                <a:gd name="connsiteX11" fmla="*/ 160507 w 303263"/>
                <a:gd name="connsiteY11" fmla="*/ 20952 h 212192"/>
                <a:gd name="connsiteX12" fmla="*/ 164359 w 303263"/>
                <a:gd name="connsiteY12" fmla="*/ 34720 h 212192"/>
                <a:gd name="connsiteX13" fmla="*/ 188019 w 303263"/>
                <a:gd name="connsiteY13" fmla="*/ 13877 h 212192"/>
                <a:gd name="connsiteX14" fmla="*/ 187997 w 303263"/>
                <a:gd name="connsiteY14" fmla="*/ 5773 h 212192"/>
                <a:gd name="connsiteX15" fmla="*/ 188819 w 303263"/>
                <a:gd name="connsiteY15" fmla="*/ 1379 h 212192"/>
                <a:gd name="connsiteX16" fmla="*/ 199255 w 303263"/>
                <a:gd name="connsiteY16" fmla="*/ 2310 h 212192"/>
                <a:gd name="connsiteX17" fmla="*/ 207930 w 303263"/>
                <a:gd name="connsiteY17" fmla="*/ 8031 h 212192"/>
                <a:gd name="connsiteX18" fmla="*/ 212868 w 303263"/>
                <a:gd name="connsiteY18" fmla="*/ 11306 h 212192"/>
                <a:gd name="connsiteX19" fmla="*/ 214937 w 303263"/>
                <a:gd name="connsiteY19" fmla="*/ 17815 h 212192"/>
                <a:gd name="connsiteX20" fmla="*/ 217846 w 303263"/>
                <a:gd name="connsiteY20" fmla="*/ 19490 h 212192"/>
                <a:gd name="connsiteX21" fmla="*/ 220378 w 303263"/>
                <a:gd name="connsiteY21" fmla="*/ 21661 h 212192"/>
                <a:gd name="connsiteX22" fmla="*/ 222664 w 303263"/>
                <a:gd name="connsiteY22" fmla="*/ 25810 h 212192"/>
                <a:gd name="connsiteX23" fmla="*/ 223464 w 303263"/>
                <a:gd name="connsiteY23" fmla="*/ 28359 h 212192"/>
                <a:gd name="connsiteX24" fmla="*/ 224773 w 303263"/>
                <a:gd name="connsiteY24" fmla="*/ 28736 h 212192"/>
                <a:gd name="connsiteX25" fmla="*/ 225133 w 303263"/>
                <a:gd name="connsiteY25" fmla="*/ 27393 h 212192"/>
                <a:gd name="connsiteX26" fmla="*/ 228219 w 303263"/>
                <a:gd name="connsiteY26" fmla="*/ 26770 h 212192"/>
                <a:gd name="connsiteX27" fmla="*/ 232985 w 303263"/>
                <a:gd name="connsiteY27" fmla="*/ 28776 h 212192"/>
                <a:gd name="connsiteX28" fmla="*/ 235305 w 303263"/>
                <a:gd name="connsiteY28" fmla="*/ 31474 h 212192"/>
                <a:gd name="connsiteX29" fmla="*/ 222161 w 303263"/>
                <a:gd name="connsiteY29" fmla="*/ 47876 h 212192"/>
                <a:gd name="connsiteX30" fmla="*/ 222195 w 303263"/>
                <a:gd name="connsiteY30" fmla="*/ 47916 h 212192"/>
                <a:gd name="connsiteX31" fmla="*/ 245712 w 303263"/>
                <a:gd name="connsiteY31" fmla="*/ 46996 h 212192"/>
                <a:gd name="connsiteX32" fmla="*/ 258011 w 303263"/>
                <a:gd name="connsiteY32" fmla="*/ 40915 h 212192"/>
                <a:gd name="connsiteX33" fmla="*/ 242015 w 303263"/>
                <a:gd name="connsiteY33" fmla="*/ 61358 h 212192"/>
                <a:gd name="connsiteX34" fmla="*/ 261606 w 303263"/>
                <a:gd name="connsiteY34" fmla="*/ 62655 h 212192"/>
                <a:gd name="connsiteX35" fmla="*/ 252513 w 303263"/>
                <a:gd name="connsiteY35" fmla="*/ 91316 h 212192"/>
                <a:gd name="connsiteX36" fmla="*/ 272767 w 303263"/>
                <a:gd name="connsiteY36" fmla="*/ 88012 h 212192"/>
                <a:gd name="connsiteX37" fmla="*/ 291364 w 303263"/>
                <a:gd name="connsiteY37" fmla="*/ 76142 h 212192"/>
                <a:gd name="connsiteX38" fmla="*/ 281460 w 303263"/>
                <a:gd name="connsiteY38" fmla="*/ 73262 h 212192"/>
                <a:gd name="connsiteX39" fmla="*/ 284689 w 303263"/>
                <a:gd name="connsiteY39" fmla="*/ 67655 h 212192"/>
                <a:gd name="connsiteX40" fmla="*/ 294593 w 303263"/>
                <a:gd name="connsiteY40" fmla="*/ 67587 h 212192"/>
                <a:gd name="connsiteX41" fmla="*/ 297816 w 303263"/>
                <a:gd name="connsiteY41" fmla="*/ 67615 h 212192"/>
                <a:gd name="connsiteX42" fmla="*/ 301114 w 303263"/>
                <a:gd name="connsiteY42" fmla="*/ 70925 h 212192"/>
                <a:gd name="connsiteX43" fmla="*/ 302017 w 303263"/>
                <a:gd name="connsiteY43" fmla="*/ 79840 h 212192"/>
                <a:gd name="connsiteX44" fmla="*/ 269441 w 303263"/>
                <a:gd name="connsiteY44" fmla="*/ 97973 h 212192"/>
                <a:gd name="connsiteX45" fmla="*/ 256319 w 303263"/>
                <a:gd name="connsiteY45" fmla="*/ 103780 h 212192"/>
                <a:gd name="connsiteX46" fmla="*/ 251787 w 303263"/>
                <a:gd name="connsiteY46" fmla="*/ 110392 h 212192"/>
                <a:gd name="connsiteX47" fmla="*/ 250039 w 303263"/>
                <a:gd name="connsiteY47" fmla="*/ 113107 h 212192"/>
                <a:gd name="connsiteX48" fmla="*/ 248518 w 303263"/>
                <a:gd name="connsiteY48" fmla="*/ 113690 h 212192"/>
                <a:gd name="connsiteX49" fmla="*/ 243055 w 303263"/>
                <a:gd name="connsiteY49" fmla="*/ 106569 h 212192"/>
                <a:gd name="connsiteX50" fmla="*/ 231893 w 303263"/>
                <a:gd name="connsiteY50" fmla="*/ 103420 h 212192"/>
                <a:gd name="connsiteX51" fmla="*/ 218903 w 303263"/>
                <a:gd name="connsiteY51" fmla="*/ 103820 h 212192"/>
                <a:gd name="connsiteX52" fmla="*/ 221321 w 303263"/>
                <a:gd name="connsiteY52" fmla="*/ 80640 h 212192"/>
                <a:gd name="connsiteX53" fmla="*/ 235242 w 303263"/>
                <a:gd name="connsiteY53" fmla="*/ 77125 h 212192"/>
                <a:gd name="connsiteX54" fmla="*/ 214994 w 303263"/>
                <a:gd name="connsiteY54" fmla="*/ 85452 h 212192"/>
                <a:gd name="connsiteX55" fmla="*/ 209536 w 303263"/>
                <a:gd name="connsiteY55" fmla="*/ 78680 h 212192"/>
                <a:gd name="connsiteX56" fmla="*/ 210668 w 303263"/>
                <a:gd name="connsiteY56" fmla="*/ 67913 h 212192"/>
                <a:gd name="connsiteX57" fmla="*/ 210131 w 303263"/>
                <a:gd name="connsiteY57" fmla="*/ 67210 h 212192"/>
                <a:gd name="connsiteX58" fmla="*/ 210405 w 303263"/>
                <a:gd name="connsiteY58" fmla="*/ 68781 h 212192"/>
                <a:gd name="connsiteX59" fmla="*/ 203673 w 303263"/>
                <a:gd name="connsiteY59" fmla="*/ 75348 h 212192"/>
                <a:gd name="connsiteX60" fmla="*/ 150740 w 303263"/>
                <a:gd name="connsiteY60" fmla="*/ 94345 h 212192"/>
                <a:gd name="connsiteX61" fmla="*/ 151129 w 303263"/>
                <a:gd name="connsiteY61" fmla="*/ 69307 h 212192"/>
                <a:gd name="connsiteX62" fmla="*/ 149557 w 303263"/>
                <a:gd name="connsiteY62" fmla="*/ 65678 h 212192"/>
                <a:gd name="connsiteX63" fmla="*/ 149066 w 303263"/>
                <a:gd name="connsiteY63" fmla="*/ 64306 h 212192"/>
                <a:gd name="connsiteX64" fmla="*/ 149317 w 303263"/>
                <a:gd name="connsiteY64" fmla="*/ 62901 h 212192"/>
                <a:gd name="connsiteX65" fmla="*/ 148843 w 303263"/>
                <a:gd name="connsiteY65" fmla="*/ 93150 h 212192"/>
                <a:gd name="connsiteX66" fmla="*/ 156513 w 303263"/>
                <a:gd name="connsiteY66" fmla="*/ 97922 h 212192"/>
                <a:gd name="connsiteX67" fmla="*/ 158461 w 303263"/>
                <a:gd name="connsiteY67" fmla="*/ 102065 h 212192"/>
                <a:gd name="connsiteX68" fmla="*/ 156033 w 303263"/>
                <a:gd name="connsiteY68" fmla="*/ 108272 h 212192"/>
                <a:gd name="connsiteX69" fmla="*/ 138853 w 303263"/>
                <a:gd name="connsiteY69" fmla="*/ 109969 h 212192"/>
                <a:gd name="connsiteX70" fmla="*/ 131064 w 303263"/>
                <a:gd name="connsiteY70" fmla="*/ 115890 h 212192"/>
                <a:gd name="connsiteX71" fmla="*/ 87893 w 303263"/>
                <a:gd name="connsiteY71" fmla="*/ 141425 h 212192"/>
                <a:gd name="connsiteX72" fmla="*/ 83824 w 303263"/>
                <a:gd name="connsiteY72" fmla="*/ 150054 h 212192"/>
                <a:gd name="connsiteX73" fmla="*/ 110307 w 303263"/>
                <a:gd name="connsiteY73" fmla="*/ 151866 h 212192"/>
                <a:gd name="connsiteX74" fmla="*/ 113781 w 303263"/>
                <a:gd name="connsiteY74" fmla="*/ 150392 h 212192"/>
                <a:gd name="connsiteX75" fmla="*/ 129206 w 303263"/>
                <a:gd name="connsiteY75" fmla="*/ 119308 h 212192"/>
                <a:gd name="connsiteX76" fmla="*/ 139996 w 303263"/>
                <a:gd name="connsiteY76" fmla="*/ 112032 h 212192"/>
                <a:gd name="connsiteX77" fmla="*/ 155438 w 303263"/>
                <a:gd name="connsiteY77" fmla="*/ 109038 h 212192"/>
                <a:gd name="connsiteX78" fmla="*/ 163496 w 303263"/>
                <a:gd name="connsiteY78" fmla="*/ 95448 h 212192"/>
                <a:gd name="connsiteX79" fmla="*/ 176772 w 303263"/>
                <a:gd name="connsiteY79" fmla="*/ 87012 h 212192"/>
                <a:gd name="connsiteX80" fmla="*/ 179430 w 303263"/>
                <a:gd name="connsiteY80" fmla="*/ 107083 h 212192"/>
                <a:gd name="connsiteX81" fmla="*/ 169583 w 303263"/>
                <a:gd name="connsiteY81" fmla="*/ 113678 h 212192"/>
                <a:gd name="connsiteX82" fmla="*/ 151586 w 303263"/>
                <a:gd name="connsiteY82" fmla="*/ 133315 h 212192"/>
                <a:gd name="connsiteX83" fmla="*/ 135630 w 303263"/>
                <a:gd name="connsiteY83" fmla="*/ 140676 h 212192"/>
                <a:gd name="connsiteX84" fmla="*/ 135899 w 303263"/>
                <a:gd name="connsiteY84" fmla="*/ 142025 h 212192"/>
                <a:gd name="connsiteX85" fmla="*/ 137093 w 303263"/>
                <a:gd name="connsiteY85" fmla="*/ 140950 h 212192"/>
                <a:gd name="connsiteX86" fmla="*/ 146471 w 303263"/>
                <a:gd name="connsiteY86" fmla="*/ 138270 h 212192"/>
                <a:gd name="connsiteX87" fmla="*/ 151209 w 303263"/>
                <a:gd name="connsiteY87" fmla="*/ 147425 h 212192"/>
                <a:gd name="connsiteX88" fmla="*/ 131075 w 303263"/>
                <a:gd name="connsiteY88" fmla="*/ 162896 h 212192"/>
                <a:gd name="connsiteX89" fmla="*/ 130104 w 303263"/>
                <a:gd name="connsiteY89" fmla="*/ 163982 h 212192"/>
                <a:gd name="connsiteX90" fmla="*/ 131441 w 303263"/>
                <a:gd name="connsiteY90" fmla="*/ 163147 h 212192"/>
                <a:gd name="connsiteX91" fmla="*/ 145854 w 303263"/>
                <a:gd name="connsiteY91" fmla="*/ 164302 h 212192"/>
                <a:gd name="connsiteX92" fmla="*/ 154301 w 303263"/>
                <a:gd name="connsiteY92" fmla="*/ 168479 h 212192"/>
                <a:gd name="connsiteX93" fmla="*/ 157764 w 303263"/>
                <a:gd name="connsiteY93" fmla="*/ 164776 h 212192"/>
                <a:gd name="connsiteX94" fmla="*/ 158490 w 303263"/>
                <a:gd name="connsiteY94" fmla="*/ 160564 h 212192"/>
                <a:gd name="connsiteX95" fmla="*/ 166268 w 303263"/>
                <a:gd name="connsiteY95" fmla="*/ 153140 h 212192"/>
                <a:gd name="connsiteX96" fmla="*/ 169583 w 303263"/>
                <a:gd name="connsiteY96" fmla="*/ 159736 h 212192"/>
                <a:gd name="connsiteX97" fmla="*/ 176155 w 303263"/>
                <a:gd name="connsiteY97" fmla="*/ 163027 h 212192"/>
                <a:gd name="connsiteX98" fmla="*/ 176635 w 303263"/>
                <a:gd name="connsiteY98" fmla="*/ 163942 h 212192"/>
                <a:gd name="connsiteX99" fmla="*/ 176155 w 303263"/>
                <a:gd name="connsiteY99" fmla="*/ 163027 h 212192"/>
                <a:gd name="connsiteX100" fmla="*/ 187271 w 303263"/>
                <a:gd name="connsiteY100" fmla="*/ 153666 h 212192"/>
                <a:gd name="connsiteX101" fmla="*/ 199175 w 303263"/>
                <a:gd name="connsiteY101" fmla="*/ 146580 h 212192"/>
                <a:gd name="connsiteX102" fmla="*/ 200775 w 303263"/>
                <a:gd name="connsiteY102" fmla="*/ 147951 h 212192"/>
                <a:gd name="connsiteX103" fmla="*/ 203981 w 303263"/>
                <a:gd name="connsiteY103" fmla="*/ 158050 h 212192"/>
                <a:gd name="connsiteX104" fmla="*/ 202135 w 303263"/>
                <a:gd name="connsiteY104" fmla="*/ 161976 h 212192"/>
                <a:gd name="connsiteX105" fmla="*/ 187979 w 303263"/>
                <a:gd name="connsiteY105" fmla="*/ 174514 h 212192"/>
                <a:gd name="connsiteX106" fmla="*/ 168206 w 303263"/>
                <a:gd name="connsiteY106" fmla="*/ 177115 h 212192"/>
                <a:gd name="connsiteX107" fmla="*/ 166428 w 303263"/>
                <a:gd name="connsiteY107" fmla="*/ 176521 h 212192"/>
                <a:gd name="connsiteX108" fmla="*/ 169800 w 303263"/>
                <a:gd name="connsiteY108" fmla="*/ 183578 h 212192"/>
                <a:gd name="connsiteX109" fmla="*/ 187328 w 303263"/>
                <a:gd name="connsiteY109" fmla="*/ 187476 h 212192"/>
                <a:gd name="connsiteX110" fmla="*/ 195106 w 303263"/>
                <a:gd name="connsiteY110" fmla="*/ 186705 h 212192"/>
                <a:gd name="connsiteX111" fmla="*/ 200701 w 303263"/>
                <a:gd name="connsiteY111" fmla="*/ 186356 h 212192"/>
                <a:gd name="connsiteX112" fmla="*/ 204176 w 303263"/>
                <a:gd name="connsiteY112" fmla="*/ 187099 h 212192"/>
                <a:gd name="connsiteX113" fmla="*/ 206679 w 303263"/>
                <a:gd name="connsiteY113" fmla="*/ 189288 h 212192"/>
                <a:gd name="connsiteX114" fmla="*/ 206153 w 303263"/>
                <a:gd name="connsiteY114" fmla="*/ 190837 h 212192"/>
                <a:gd name="connsiteX115" fmla="*/ 207479 w 303263"/>
                <a:gd name="connsiteY115" fmla="*/ 189877 h 212192"/>
                <a:gd name="connsiteX116" fmla="*/ 209022 w 303263"/>
                <a:gd name="connsiteY116" fmla="*/ 189334 h 212192"/>
                <a:gd name="connsiteX117" fmla="*/ 207502 w 303263"/>
                <a:gd name="connsiteY117" fmla="*/ 200318 h 212192"/>
                <a:gd name="connsiteX118" fmla="*/ 184196 w 303263"/>
                <a:gd name="connsiteY118" fmla="*/ 200358 h 212192"/>
                <a:gd name="connsiteX119" fmla="*/ 164811 w 303263"/>
                <a:gd name="connsiteY119" fmla="*/ 202724 h 212192"/>
                <a:gd name="connsiteX120" fmla="*/ 142237 w 303263"/>
                <a:gd name="connsiteY120" fmla="*/ 211033 h 212192"/>
                <a:gd name="connsiteX121" fmla="*/ 138207 w 303263"/>
                <a:gd name="connsiteY121" fmla="*/ 207942 h 212192"/>
                <a:gd name="connsiteX122" fmla="*/ 140185 w 303263"/>
                <a:gd name="connsiteY122" fmla="*/ 185287 h 212192"/>
                <a:gd name="connsiteX123" fmla="*/ 105712 w 303263"/>
                <a:gd name="connsiteY123" fmla="*/ 196409 h 212192"/>
                <a:gd name="connsiteX124" fmla="*/ 100534 w 303263"/>
                <a:gd name="connsiteY124" fmla="*/ 189334 h 212192"/>
                <a:gd name="connsiteX125" fmla="*/ 101843 w 303263"/>
                <a:gd name="connsiteY125" fmla="*/ 181024 h 212192"/>
                <a:gd name="connsiteX126" fmla="*/ 103912 w 303263"/>
                <a:gd name="connsiteY126" fmla="*/ 176806 h 212192"/>
                <a:gd name="connsiteX127" fmla="*/ 99523 w 303263"/>
                <a:gd name="connsiteY127" fmla="*/ 177481 h 212192"/>
                <a:gd name="connsiteX128" fmla="*/ 93213 w 303263"/>
                <a:gd name="connsiteY128" fmla="*/ 184950 h 212192"/>
                <a:gd name="connsiteX129" fmla="*/ 85487 w 303263"/>
                <a:gd name="connsiteY129" fmla="*/ 189236 h 212192"/>
                <a:gd name="connsiteX130" fmla="*/ 78949 w 303263"/>
                <a:gd name="connsiteY130" fmla="*/ 189888 h 212192"/>
                <a:gd name="connsiteX131" fmla="*/ 74765 w 303263"/>
                <a:gd name="connsiteY131" fmla="*/ 190242 h 212192"/>
                <a:gd name="connsiteX132" fmla="*/ 61061 w 303263"/>
                <a:gd name="connsiteY132" fmla="*/ 192620 h 212192"/>
                <a:gd name="connsiteX133" fmla="*/ 55220 w 303263"/>
                <a:gd name="connsiteY133" fmla="*/ 177241 h 212192"/>
                <a:gd name="connsiteX134" fmla="*/ 55643 w 303263"/>
                <a:gd name="connsiteY134" fmla="*/ 156884 h 212192"/>
                <a:gd name="connsiteX135" fmla="*/ 46767 w 303263"/>
                <a:gd name="connsiteY135" fmla="*/ 185539 h 212192"/>
                <a:gd name="connsiteX136" fmla="*/ 37012 w 303263"/>
                <a:gd name="connsiteY136" fmla="*/ 209085 h 212192"/>
                <a:gd name="connsiteX137" fmla="*/ 28108 w 303263"/>
                <a:gd name="connsiteY137" fmla="*/ 209119 h 212192"/>
                <a:gd name="connsiteX138" fmla="*/ 17112 w 303263"/>
                <a:gd name="connsiteY138" fmla="*/ 201867 h 212192"/>
                <a:gd name="connsiteX139" fmla="*/ 15003 w 303263"/>
                <a:gd name="connsiteY139" fmla="*/ 205787 h 212192"/>
                <a:gd name="connsiteX140" fmla="*/ 11729 w 303263"/>
                <a:gd name="connsiteY140" fmla="*/ 205804 h 212192"/>
                <a:gd name="connsiteX141" fmla="*/ 242 w 303263"/>
                <a:gd name="connsiteY141" fmla="*/ 203632 h 212192"/>
                <a:gd name="connsiteX142" fmla="*/ 247 w 303263"/>
                <a:gd name="connsiteY142" fmla="*/ 199049 h 212192"/>
                <a:gd name="connsiteX143" fmla="*/ 3591 w 303263"/>
                <a:gd name="connsiteY143" fmla="*/ 193043 h 212192"/>
                <a:gd name="connsiteX144" fmla="*/ 28285 w 303263"/>
                <a:gd name="connsiteY144" fmla="*/ 173537 h 212192"/>
                <a:gd name="connsiteX145" fmla="*/ 26799 w 303263"/>
                <a:gd name="connsiteY145" fmla="*/ 166302 h 212192"/>
                <a:gd name="connsiteX146" fmla="*/ 26296 w 303263"/>
                <a:gd name="connsiteY146" fmla="*/ 144271 h 212192"/>
                <a:gd name="connsiteX147" fmla="*/ 39206 w 303263"/>
                <a:gd name="connsiteY147" fmla="*/ 146414 h 212192"/>
                <a:gd name="connsiteX148" fmla="*/ 50134 w 303263"/>
                <a:gd name="connsiteY148" fmla="*/ 144351 h 212192"/>
                <a:gd name="connsiteX149" fmla="*/ 53911 w 303263"/>
                <a:gd name="connsiteY149" fmla="*/ 141996 h 212192"/>
                <a:gd name="connsiteX150" fmla="*/ 48550 w 303263"/>
                <a:gd name="connsiteY150" fmla="*/ 144814 h 212192"/>
                <a:gd name="connsiteX151" fmla="*/ 50408 w 303263"/>
                <a:gd name="connsiteY151" fmla="*/ 124508 h 212192"/>
                <a:gd name="connsiteX152" fmla="*/ 51111 w 303263"/>
                <a:gd name="connsiteY152" fmla="*/ 122291 h 212192"/>
                <a:gd name="connsiteX153" fmla="*/ 40464 w 303263"/>
                <a:gd name="connsiteY153" fmla="*/ 117570 h 212192"/>
                <a:gd name="connsiteX154" fmla="*/ 49093 w 303263"/>
                <a:gd name="connsiteY154" fmla="*/ 110181 h 212192"/>
                <a:gd name="connsiteX155" fmla="*/ 71148 w 303263"/>
                <a:gd name="connsiteY155" fmla="*/ 107403 h 212192"/>
                <a:gd name="connsiteX156" fmla="*/ 73948 w 303263"/>
                <a:gd name="connsiteY156" fmla="*/ 110209 h 212192"/>
                <a:gd name="connsiteX157" fmla="*/ 73691 w 303263"/>
                <a:gd name="connsiteY157" fmla="*/ 107895 h 212192"/>
                <a:gd name="connsiteX158" fmla="*/ 81126 w 303263"/>
                <a:gd name="connsiteY158" fmla="*/ 96419 h 212192"/>
                <a:gd name="connsiteX159" fmla="*/ 85012 w 303263"/>
                <a:gd name="connsiteY159" fmla="*/ 92121 h 212192"/>
                <a:gd name="connsiteX160" fmla="*/ 90390 w 303263"/>
                <a:gd name="connsiteY160" fmla="*/ 87372 h 212192"/>
                <a:gd name="connsiteX161" fmla="*/ 92362 w 303263"/>
                <a:gd name="connsiteY161" fmla="*/ 84480 h 212192"/>
                <a:gd name="connsiteX162" fmla="*/ 95213 w 303263"/>
                <a:gd name="connsiteY162" fmla="*/ 82852 h 212192"/>
                <a:gd name="connsiteX163" fmla="*/ 99745 w 303263"/>
                <a:gd name="connsiteY163" fmla="*/ 83217 h 212192"/>
                <a:gd name="connsiteX164" fmla="*/ 100974 w 303263"/>
                <a:gd name="connsiteY164" fmla="*/ 82554 h 212192"/>
                <a:gd name="connsiteX165" fmla="*/ 100963 w 303263"/>
                <a:gd name="connsiteY165" fmla="*/ 81074 h 212192"/>
                <a:gd name="connsiteX166" fmla="*/ 123508 w 303263"/>
                <a:gd name="connsiteY166" fmla="*/ 64335 h 212192"/>
                <a:gd name="connsiteX167" fmla="*/ 130098 w 303263"/>
                <a:gd name="connsiteY167" fmla="*/ 61038 h 212192"/>
                <a:gd name="connsiteX168" fmla="*/ 130967 w 303263"/>
                <a:gd name="connsiteY168" fmla="*/ 58917 h 212192"/>
                <a:gd name="connsiteX169" fmla="*/ 130178 w 303263"/>
                <a:gd name="connsiteY169" fmla="*/ 57837 h 212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Lst>
              <a:rect l="l" t="t" r="r" b="b"/>
              <a:pathLst>
                <a:path w="303263" h="212192">
                  <a:moveTo>
                    <a:pt x="130178" y="57837"/>
                  </a:moveTo>
                  <a:cubicBezTo>
                    <a:pt x="129046" y="56700"/>
                    <a:pt x="127915" y="55568"/>
                    <a:pt x="126777" y="54431"/>
                  </a:cubicBezTo>
                  <a:cubicBezTo>
                    <a:pt x="125674" y="53316"/>
                    <a:pt x="124589" y="53385"/>
                    <a:pt x="123520" y="54477"/>
                  </a:cubicBezTo>
                  <a:lnTo>
                    <a:pt x="123537" y="54471"/>
                  </a:lnTo>
                  <a:cubicBezTo>
                    <a:pt x="122434" y="55357"/>
                    <a:pt x="121337" y="55357"/>
                    <a:pt x="120239" y="54465"/>
                  </a:cubicBezTo>
                  <a:cubicBezTo>
                    <a:pt x="115085" y="45904"/>
                    <a:pt x="121571" y="39018"/>
                    <a:pt x="123543" y="31480"/>
                  </a:cubicBezTo>
                  <a:cubicBezTo>
                    <a:pt x="124417" y="30645"/>
                    <a:pt x="125446" y="30251"/>
                    <a:pt x="126652" y="30348"/>
                  </a:cubicBezTo>
                  <a:cubicBezTo>
                    <a:pt x="128961" y="31891"/>
                    <a:pt x="130652" y="30605"/>
                    <a:pt x="132315" y="29073"/>
                  </a:cubicBezTo>
                  <a:cubicBezTo>
                    <a:pt x="133544" y="28571"/>
                    <a:pt x="134790" y="28233"/>
                    <a:pt x="136081" y="27970"/>
                  </a:cubicBezTo>
                  <a:cubicBezTo>
                    <a:pt x="140333" y="27565"/>
                    <a:pt x="143962" y="25142"/>
                    <a:pt x="148094" y="24376"/>
                  </a:cubicBezTo>
                  <a:cubicBezTo>
                    <a:pt x="150832" y="25113"/>
                    <a:pt x="151409" y="27525"/>
                    <a:pt x="152255" y="29725"/>
                  </a:cubicBezTo>
                  <a:cubicBezTo>
                    <a:pt x="152901" y="24730"/>
                    <a:pt x="153912" y="18752"/>
                    <a:pt x="160507" y="20952"/>
                  </a:cubicBezTo>
                  <a:cubicBezTo>
                    <a:pt x="166891" y="23079"/>
                    <a:pt x="163834" y="29999"/>
                    <a:pt x="164359" y="34720"/>
                  </a:cubicBezTo>
                  <a:cubicBezTo>
                    <a:pt x="172092" y="27673"/>
                    <a:pt x="174526" y="15277"/>
                    <a:pt x="188019" y="13877"/>
                  </a:cubicBezTo>
                  <a:cubicBezTo>
                    <a:pt x="192854" y="13380"/>
                    <a:pt x="187842" y="8602"/>
                    <a:pt x="187997" y="5773"/>
                  </a:cubicBezTo>
                  <a:cubicBezTo>
                    <a:pt x="187796" y="4213"/>
                    <a:pt x="188099" y="2756"/>
                    <a:pt x="188819" y="1379"/>
                  </a:cubicBezTo>
                  <a:cubicBezTo>
                    <a:pt x="192557" y="-1147"/>
                    <a:pt x="195940" y="178"/>
                    <a:pt x="199255" y="2310"/>
                  </a:cubicBezTo>
                  <a:cubicBezTo>
                    <a:pt x="202044" y="4362"/>
                    <a:pt x="204667" y="6671"/>
                    <a:pt x="207930" y="8031"/>
                  </a:cubicBezTo>
                  <a:cubicBezTo>
                    <a:pt x="209782" y="8825"/>
                    <a:pt x="211514" y="9791"/>
                    <a:pt x="212868" y="11306"/>
                  </a:cubicBezTo>
                  <a:cubicBezTo>
                    <a:pt x="213754" y="13409"/>
                    <a:pt x="213023" y="16038"/>
                    <a:pt x="214937" y="17815"/>
                  </a:cubicBezTo>
                  <a:cubicBezTo>
                    <a:pt x="215926" y="18364"/>
                    <a:pt x="216869" y="18947"/>
                    <a:pt x="217846" y="19490"/>
                  </a:cubicBezTo>
                  <a:cubicBezTo>
                    <a:pt x="218829" y="20061"/>
                    <a:pt x="219658" y="20798"/>
                    <a:pt x="220378" y="21661"/>
                  </a:cubicBezTo>
                  <a:cubicBezTo>
                    <a:pt x="221321" y="22959"/>
                    <a:pt x="222035" y="24393"/>
                    <a:pt x="222664" y="25810"/>
                  </a:cubicBezTo>
                  <a:cubicBezTo>
                    <a:pt x="223109" y="26576"/>
                    <a:pt x="223367" y="27456"/>
                    <a:pt x="223464" y="28359"/>
                  </a:cubicBezTo>
                  <a:cubicBezTo>
                    <a:pt x="223492" y="28319"/>
                    <a:pt x="224773" y="28736"/>
                    <a:pt x="224773" y="28736"/>
                  </a:cubicBezTo>
                  <a:cubicBezTo>
                    <a:pt x="224773" y="28736"/>
                    <a:pt x="225081" y="27428"/>
                    <a:pt x="225133" y="27393"/>
                  </a:cubicBezTo>
                  <a:cubicBezTo>
                    <a:pt x="226116" y="26787"/>
                    <a:pt x="227110" y="26599"/>
                    <a:pt x="228219" y="26770"/>
                  </a:cubicBezTo>
                  <a:cubicBezTo>
                    <a:pt x="229967" y="27107"/>
                    <a:pt x="231511" y="27850"/>
                    <a:pt x="232985" y="28776"/>
                  </a:cubicBezTo>
                  <a:cubicBezTo>
                    <a:pt x="233997" y="29474"/>
                    <a:pt x="234751" y="30388"/>
                    <a:pt x="235305" y="31474"/>
                  </a:cubicBezTo>
                  <a:cubicBezTo>
                    <a:pt x="230922" y="36943"/>
                    <a:pt x="226544" y="42407"/>
                    <a:pt x="222161" y="47876"/>
                  </a:cubicBezTo>
                  <a:lnTo>
                    <a:pt x="222195" y="47916"/>
                  </a:lnTo>
                  <a:cubicBezTo>
                    <a:pt x="229893" y="45870"/>
                    <a:pt x="236803" y="39492"/>
                    <a:pt x="245712" y="46996"/>
                  </a:cubicBezTo>
                  <a:cubicBezTo>
                    <a:pt x="250244" y="50813"/>
                    <a:pt x="251467" y="40046"/>
                    <a:pt x="258011" y="40915"/>
                  </a:cubicBezTo>
                  <a:cubicBezTo>
                    <a:pt x="257228" y="50653"/>
                    <a:pt x="250450" y="55523"/>
                    <a:pt x="242015" y="61358"/>
                  </a:cubicBezTo>
                  <a:cubicBezTo>
                    <a:pt x="249256" y="64129"/>
                    <a:pt x="253908" y="74594"/>
                    <a:pt x="261606" y="62655"/>
                  </a:cubicBezTo>
                  <a:cubicBezTo>
                    <a:pt x="271613" y="76434"/>
                    <a:pt x="262200" y="83446"/>
                    <a:pt x="252513" y="91316"/>
                  </a:cubicBezTo>
                  <a:cubicBezTo>
                    <a:pt x="259565" y="86355"/>
                    <a:pt x="269635" y="93162"/>
                    <a:pt x="272767" y="88012"/>
                  </a:cubicBezTo>
                  <a:cubicBezTo>
                    <a:pt x="277528" y="80171"/>
                    <a:pt x="285340" y="80400"/>
                    <a:pt x="291364" y="76142"/>
                  </a:cubicBezTo>
                  <a:cubicBezTo>
                    <a:pt x="288763" y="72427"/>
                    <a:pt x="283900" y="75754"/>
                    <a:pt x="281460" y="73262"/>
                  </a:cubicBezTo>
                  <a:cubicBezTo>
                    <a:pt x="276830" y="68541"/>
                    <a:pt x="282037" y="68656"/>
                    <a:pt x="284689" y="67655"/>
                  </a:cubicBezTo>
                  <a:cubicBezTo>
                    <a:pt x="288015" y="70930"/>
                    <a:pt x="291295" y="68296"/>
                    <a:pt x="294593" y="67587"/>
                  </a:cubicBezTo>
                  <a:cubicBezTo>
                    <a:pt x="295667" y="67593"/>
                    <a:pt x="296742" y="67604"/>
                    <a:pt x="297816" y="67615"/>
                  </a:cubicBezTo>
                  <a:cubicBezTo>
                    <a:pt x="298833" y="68799"/>
                    <a:pt x="299942" y="69896"/>
                    <a:pt x="301114" y="70925"/>
                  </a:cubicBezTo>
                  <a:cubicBezTo>
                    <a:pt x="301982" y="73845"/>
                    <a:pt x="304908" y="76645"/>
                    <a:pt x="302017" y="79840"/>
                  </a:cubicBezTo>
                  <a:cubicBezTo>
                    <a:pt x="293204" y="89584"/>
                    <a:pt x="284843" y="100814"/>
                    <a:pt x="269441" y="97973"/>
                  </a:cubicBezTo>
                  <a:cubicBezTo>
                    <a:pt x="262977" y="96779"/>
                    <a:pt x="258708" y="96825"/>
                    <a:pt x="256319" y="103780"/>
                  </a:cubicBezTo>
                  <a:cubicBezTo>
                    <a:pt x="255479" y="106215"/>
                    <a:pt x="253336" y="108203"/>
                    <a:pt x="251787" y="110392"/>
                  </a:cubicBezTo>
                  <a:cubicBezTo>
                    <a:pt x="250964" y="111147"/>
                    <a:pt x="250381" y="112050"/>
                    <a:pt x="250039" y="113107"/>
                  </a:cubicBezTo>
                  <a:cubicBezTo>
                    <a:pt x="250039" y="113113"/>
                    <a:pt x="248518" y="113690"/>
                    <a:pt x="248518" y="113690"/>
                  </a:cubicBezTo>
                  <a:cubicBezTo>
                    <a:pt x="245307" y="112335"/>
                    <a:pt x="244392" y="109724"/>
                    <a:pt x="243055" y="106569"/>
                  </a:cubicBezTo>
                  <a:cubicBezTo>
                    <a:pt x="241129" y="102043"/>
                    <a:pt x="235202" y="98174"/>
                    <a:pt x="231893" y="103420"/>
                  </a:cubicBezTo>
                  <a:cubicBezTo>
                    <a:pt x="226710" y="111644"/>
                    <a:pt x="223069" y="102866"/>
                    <a:pt x="218903" y="103820"/>
                  </a:cubicBezTo>
                  <a:cubicBezTo>
                    <a:pt x="215829" y="95802"/>
                    <a:pt x="220721" y="88372"/>
                    <a:pt x="221321" y="80640"/>
                  </a:cubicBezTo>
                  <a:cubicBezTo>
                    <a:pt x="221972" y="72256"/>
                    <a:pt x="230659" y="77142"/>
                    <a:pt x="235242" y="77125"/>
                  </a:cubicBezTo>
                  <a:cubicBezTo>
                    <a:pt x="225018" y="69513"/>
                    <a:pt x="220955" y="79954"/>
                    <a:pt x="214994" y="85452"/>
                  </a:cubicBezTo>
                  <a:cubicBezTo>
                    <a:pt x="211354" y="84658"/>
                    <a:pt x="210096" y="81954"/>
                    <a:pt x="209536" y="78680"/>
                  </a:cubicBezTo>
                  <a:cubicBezTo>
                    <a:pt x="208816" y="74834"/>
                    <a:pt x="211325" y="71382"/>
                    <a:pt x="210668" y="67913"/>
                  </a:cubicBezTo>
                  <a:cubicBezTo>
                    <a:pt x="212125" y="65741"/>
                    <a:pt x="207953" y="66958"/>
                    <a:pt x="210131" y="67210"/>
                  </a:cubicBezTo>
                  <a:cubicBezTo>
                    <a:pt x="211079" y="67318"/>
                    <a:pt x="210737" y="67707"/>
                    <a:pt x="210405" y="68781"/>
                  </a:cubicBezTo>
                  <a:cubicBezTo>
                    <a:pt x="209331" y="72273"/>
                    <a:pt x="206405" y="73696"/>
                    <a:pt x="203673" y="75348"/>
                  </a:cubicBezTo>
                  <a:cubicBezTo>
                    <a:pt x="187305" y="85240"/>
                    <a:pt x="166662" y="83223"/>
                    <a:pt x="150740" y="94345"/>
                  </a:cubicBezTo>
                  <a:cubicBezTo>
                    <a:pt x="140911" y="85818"/>
                    <a:pt x="150752" y="77645"/>
                    <a:pt x="151129" y="69307"/>
                  </a:cubicBezTo>
                  <a:cubicBezTo>
                    <a:pt x="150489" y="68084"/>
                    <a:pt x="149986" y="66833"/>
                    <a:pt x="149557" y="65678"/>
                  </a:cubicBezTo>
                  <a:cubicBezTo>
                    <a:pt x="149392" y="65284"/>
                    <a:pt x="148889" y="64558"/>
                    <a:pt x="149066" y="64306"/>
                  </a:cubicBezTo>
                  <a:cubicBezTo>
                    <a:pt x="150318" y="62506"/>
                    <a:pt x="149957" y="60866"/>
                    <a:pt x="149317" y="62901"/>
                  </a:cubicBezTo>
                  <a:cubicBezTo>
                    <a:pt x="146174" y="72902"/>
                    <a:pt x="138830" y="82915"/>
                    <a:pt x="148843" y="93150"/>
                  </a:cubicBezTo>
                  <a:cubicBezTo>
                    <a:pt x="151278" y="94950"/>
                    <a:pt x="154484" y="95482"/>
                    <a:pt x="156513" y="97922"/>
                  </a:cubicBezTo>
                  <a:cubicBezTo>
                    <a:pt x="157484" y="99151"/>
                    <a:pt x="158107" y="100545"/>
                    <a:pt x="158461" y="102065"/>
                  </a:cubicBezTo>
                  <a:cubicBezTo>
                    <a:pt x="158187" y="104340"/>
                    <a:pt x="158016" y="106660"/>
                    <a:pt x="156033" y="108272"/>
                  </a:cubicBezTo>
                  <a:cubicBezTo>
                    <a:pt x="150540" y="111181"/>
                    <a:pt x="144791" y="111610"/>
                    <a:pt x="138853" y="109969"/>
                  </a:cubicBezTo>
                  <a:cubicBezTo>
                    <a:pt x="133670" y="108535"/>
                    <a:pt x="132372" y="112210"/>
                    <a:pt x="131064" y="115890"/>
                  </a:cubicBezTo>
                  <a:cubicBezTo>
                    <a:pt x="115616" y="122611"/>
                    <a:pt x="101066" y="130869"/>
                    <a:pt x="87893" y="141425"/>
                  </a:cubicBezTo>
                  <a:cubicBezTo>
                    <a:pt x="85807" y="143099"/>
                    <a:pt x="83926" y="145145"/>
                    <a:pt x="83824" y="150054"/>
                  </a:cubicBezTo>
                  <a:cubicBezTo>
                    <a:pt x="93642" y="142442"/>
                    <a:pt x="103243" y="137327"/>
                    <a:pt x="110307" y="151866"/>
                  </a:cubicBezTo>
                  <a:cubicBezTo>
                    <a:pt x="110981" y="153249"/>
                    <a:pt x="114313" y="151797"/>
                    <a:pt x="113781" y="150392"/>
                  </a:cubicBezTo>
                  <a:cubicBezTo>
                    <a:pt x="107798" y="134452"/>
                    <a:pt x="115102" y="125331"/>
                    <a:pt x="129206" y="119308"/>
                  </a:cubicBezTo>
                  <a:cubicBezTo>
                    <a:pt x="133178" y="117610"/>
                    <a:pt x="135624" y="113330"/>
                    <a:pt x="139996" y="112032"/>
                  </a:cubicBezTo>
                  <a:cubicBezTo>
                    <a:pt x="145231" y="111495"/>
                    <a:pt x="150495" y="111078"/>
                    <a:pt x="155438" y="109038"/>
                  </a:cubicBezTo>
                  <a:cubicBezTo>
                    <a:pt x="159884" y="105557"/>
                    <a:pt x="160050" y="99534"/>
                    <a:pt x="163496" y="95448"/>
                  </a:cubicBezTo>
                  <a:cubicBezTo>
                    <a:pt x="167211" y="91041"/>
                    <a:pt x="171806" y="83046"/>
                    <a:pt x="176772" y="87012"/>
                  </a:cubicBezTo>
                  <a:cubicBezTo>
                    <a:pt x="181361" y="90676"/>
                    <a:pt x="188265" y="99191"/>
                    <a:pt x="179430" y="107083"/>
                  </a:cubicBezTo>
                  <a:cubicBezTo>
                    <a:pt x="170451" y="104666"/>
                    <a:pt x="168240" y="106146"/>
                    <a:pt x="169583" y="113678"/>
                  </a:cubicBezTo>
                  <a:cubicBezTo>
                    <a:pt x="169200" y="125326"/>
                    <a:pt x="166760" y="134178"/>
                    <a:pt x="151586" y="133315"/>
                  </a:cubicBezTo>
                  <a:cubicBezTo>
                    <a:pt x="146408" y="133018"/>
                    <a:pt x="141922" y="140053"/>
                    <a:pt x="135630" y="140676"/>
                  </a:cubicBezTo>
                  <a:cubicBezTo>
                    <a:pt x="133527" y="141310"/>
                    <a:pt x="137293" y="143716"/>
                    <a:pt x="135899" y="142025"/>
                  </a:cubicBezTo>
                  <a:cubicBezTo>
                    <a:pt x="135596" y="141659"/>
                    <a:pt x="135996" y="141310"/>
                    <a:pt x="137093" y="140950"/>
                  </a:cubicBezTo>
                  <a:cubicBezTo>
                    <a:pt x="140185" y="139927"/>
                    <a:pt x="143128" y="138293"/>
                    <a:pt x="146471" y="138270"/>
                  </a:cubicBezTo>
                  <a:cubicBezTo>
                    <a:pt x="153958" y="138213"/>
                    <a:pt x="155324" y="142042"/>
                    <a:pt x="151209" y="147425"/>
                  </a:cubicBezTo>
                  <a:cubicBezTo>
                    <a:pt x="145883" y="154398"/>
                    <a:pt x="139293" y="160124"/>
                    <a:pt x="131075" y="162896"/>
                  </a:cubicBezTo>
                  <a:cubicBezTo>
                    <a:pt x="128481" y="163136"/>
                    <a:pt x="130955" y="165999"/>
                    <a:pt x="130104" y="163982"/>
                  </a:cubicBezTo>
                  <a:cubicBezTo>
                    <a:pt x="129904" y="163507"/>
                    <a:pt x="130378" y="163370"/>
                    <a:pt x="131441" y="163147"/>
                  </a:cubicBezTo>
                  <a:cubicBezTo>
                    <a:pt x="136373" y="162124"/>
                    <a:pt x="141179" y="162296"/>
                    <a:pt x="145854" y="164302"/>
                  </a:cubicBezTo>
                  <a:cubicBezTo>
                    <a:pt x="149226" y="164605"/>
                    <a:pt x="149443" y="171160"/>
                    <a:pt x="154301" y="168479"/>
                  </a:cubicBezTo>
                  <a:cubicBezTo>
                    <a:pt x="155101" y="166862"/>
                    <a:pt x="156221" y="165616"/>
                    <a:pt x="157764" y="164776"/>
                  </a:cubicBezTo>
                  <a:cubicBezTo>
                    <a:pt x="162513" y="164182"/>
                    <a:pt x="157896" y="161924"/>
                    <a:pt x="158490" y="160564"/>
                  </a:cubicBezTo>
                  <a:cubicBezTo>
                    <a:pt x="159816" y="156735"/>
                    <a:pt x="159930" y="151649"/>
                    <a:pt x="166268" y="153140"/>
                  </a:cubicBezTo>
                  <a:cubicBezTo>
                    <a:pt x="168926" y="154558"/>
                    <a:pt x="169526" y="157010"/>
                    <a:pt x="169583" y="159736"/>
                  </a:cubicBezTo>
                  <a:cubicBezTo>
                    <a:pt x="171772" y="160833"/>
                    <a:pt x="173966" y="161930"/>
                    <a:pt x="176155" y="163027"/>
                  </a:cubicBezTo>
                  <a:cubicBezTo>
                    <a:pt x="177092" y="165010"/>
                    <a:pt x="174503" y="164159"/>
                    <a:pt x="176635" y="163942"/>
                  </a:cubicBezTo>
                  <a:cubicBezTo>
                    <a:pt x="177750" y="163827"/>
                    <a:pt x="177527" y="162862"/>
                    <a:pt x="176155" y="163027"/>
                  </a:cubicBezTo>
                  <a:cubicBezTo>
                    <a:pt x="176738" y="156221"/>
                    <a:pt x="182087" y="153963"/>
                    <a:pt x="187271" y="153666"/>
                  </a:cubicBezTo>
                  <a:cubicBezTo>
                    <a:pt x="192969" y="153340"/>
                    <a:pt x="195506" y="149386"/>
                    <a:pt x="199175" y="146580"/>
                  </a:cubicBezTo>
                  <a:cubicBezTo>
                    <a:pt x="199707" y="147043"/>
                    <a:pt x="200232" y="147500"/>
                    <a:pt x="200775" y="147951"/>
                  </a:cubicBezTo>
                  <a:cubicBezTo>
                    <a:pt x="202638" y="151060"/>
                    <a:pt x="203799" y="154392"/>
                    <a:pt x="203981" y="158050"/>
                  </a:cubicBezTo>
                  <a:cubicBezTo>
                    <a:pt x="203736" y="159535"/>
                    <a:pt x="203113" y="160838"/>
                    <a:pt x="202135" y="161976"/>
                  </a:cubicBezTo>
                  <a:cubicBezTo>
                    <a:pt x="196912" y="165553"/>
                    <a:pt x="191511" y="168377"/>
                    <a:pt x="187979" y="174514"/>
                  </a:cubicBezTo>
                  <a:cubicBezTo>
                    <a:pt x="183127" y="182956"/>
                    <a:pt x="175709" y="183813"/>
                    <a:pt x="168206" y="177115"/>
                  </a:cubicBezTo>
                  <a:cubicBezTo>
                    <a:pt x="168348" y="175646"/>
                    <a:pt x="168131" y="174612"/>
                    <a:pt x="166428" y="176521"/>
                  </a:cubicBezTo>
                  <a:cubicBezTo>
                    <a:pt x="164314" y="180515"/>
                    <a:pt x="165514" y="183099"/>
                    <a:pt x="169800" y="183578"/>
                  </a:cubicBezTo>
                  <a:cubicBezTo>
                    <a:pt x="175818" y="184253"/>
                    <a:pt x="181470" y="186310"/>
                    <a:pt x="187328" y="187476"/>
                  </a:cubicBezTo>
                  <a:cubicBezTo>
                    <a:pt x="189968" y="187733"/>
                    <a:pt x="192534" y="187150"/>
                    <a:pt x="195106" y="186705"/>
                  </a:cubicBezTo>
                  <a:cubicBezTo>
                    <a:pt x="196958" y="186356"/>
                    <a:pt x="198826" y="186247"/>
                    <a:pt x="200701" y="186356"/>
                  </a:cubicBezTo>
                  <a:cubicBezTo>
                    <a:pt x="201890" y="186447"/>
                    <a:pt x="203050" y="186722"/>
                    <a:pt x="204176" y="187099"/>
                  </a:cubicBezTo>
                  <a:cubicBezTo>
                    <a:pt x="205227" y="187568"/>
                    <a:pt x="206067" y="188316"/>
                    <a:pt x="206679" y="189288"/>
                  </a:cubicBezTo>
                  <a:cubicBezTo>
                    <a:pt x="206502" y="189796"/>
                    <a:pt x="206336" y="190328"/>
                    <a:pt x="206153" y="190837"/>
                  </a:cubicBezTo>
                  <a:cubicBezTo>
                    <a:pt x="206136" y="190808"/>
                    <a:pt x="207485" y="189888"/>
                    <a:pt x="207479" y="189877"/>
                  </a:cubicBezTo>
                  <a:cubicBezTo>
                    <a:pt x="207473" y="189865"/>
                    <a:pt x="209022" y="189334"/>
                    <a:pt x="209022" y="189334"/>
                  </a:cubicBezTo>
                  <a:cubicBezTo>
                    <a:pt x="213251" y="193625"/>
                    <a:pt x="217537" y="197192"/>
                    <a:pt x="207502" y="200318"/>
                  </a:cubicBezTo>
                  <a:cubicBezTo>
                    <a:pt x="199438" y="202827"/>
                    <a:pt x="192391" y="204884"/>
                    <a:pt x="184196" y="200358"/>
                  </a:cubicBezTo>
                  <a:cubicBezTo>
                    <a:pt x="177841" y="196843"/>
                    <a:pt x="170777" y="196426"/>
                    <a:pt x="164811" y="202724"/>
                  </a:cubicBezTo>
                  <a:cubicBezTo>
                    <a:pt x="158764" y="209102"/>
                    <a:pt x="149746" y="208182"/>
                    <a:pt x="142237" y="211033"/>
                  </a:cubicBezTo>
                  <a:cubicBezTo>
                    <a:pt x="140008" y="211879"/>
                    <a:pt x="137933" y="211079"/>
                    <a:pt x="138207" y="207942"/>
                  </a:cubicBezTo>
                  <a:cubicBezTo>
                    <a:pt x="138207" y="207942"/>
                    <a:pt x="140031" y="187053"/>
                    <a:pt x="140185" y="185287"/>
                  </a:cubicBezTo>
                  <a:cubicBezTo>
                    <a:pt x="129492" y="192945"/>
                    <a:pt x="116113" y="186910"/>
                    <a:pt x="105712" y="196409"/>
                  </a:cubicBezTo>
                  <a:cubicBezTo>
                    <a:pt x="101231" y="200501"/>
                    <a:pt x="104478" y="190305"/>
                    <a:pt x="100534" y="189334"/>
                  </a:cubicBezTo>
                  <a:cubicBezTo>
                    <a:pt x="98717" y="186196"/>
                    <a:pt x="100466" y="183641"/>
                    <a:pt x="101843" y="181024"/>
                  </a:cubicBezTo>
                  <a:cubicBezTo>
                    <a:pt x="102632" y="179635"/>
                    <a:pt x="104455" y="177983"/>
                    <a:pt x="103912" y="176806"/>
                  </a:cubicBezTo>
                  <a:cubicBezTo>
                    <a:pt x="102249" y="173177"/>
                    <a:pt x="100683" y="176526"/>
                    <a:pt x="99523" y="177481"/>
                  </a:cubicBezTo>
                  <a:cubicBezTo>
                    <a:pt x="97002" y="179561"/>
                    <a:pt x="95414" y="182527"/>
                    <a:pt x="93213" y="184950"/>
                  </a:cubicBezTo>
                  <a:cubicBezTo>
                    <a:pt x="91104" y="187230"/>
                    <a:pt x="88510" y="188625"/>
                    <a:pt x="85487" y="189236"/>
                  </a:cubicBezTo>
                  <a:cubicBezTo>
                    <a:pt x="83326" y="189671"/>
                    <a:pt x="81132" y="189814"/>
                    <a:pt x="78949" y="189888"/>
                  </a:cubicBezTo>
                  <a:cubicBezTo>
                    <a:pt x="77560" y="190042"/>
                    <a:pt x="76154" y="190128"/>
                    <a:pt x="74765" y="190242"/>
                  </a:cubicBezTo>
                  <a:cubicBezTo>
                    <a:pt x="70010" y="189905"/>
                    <a:pt x="66193" y="195151"/>
                    <a:pt x="61061" y="192620"/>
                  </a:cubicBezTo>
                  <a:cubicBezTo>
                    <a:pt x="56832" y="188476"/>
                    <a:pt x="50756" y="186362"/>
                    <a:pt x="55220" y="177241"/>
                  </a:cubicBezTo>
                  <a:cubicBezTo>
                    <a:pt x="57152" y="173297"/>
                    <a:pt x="60072" y="165370"/>
                    <a:pt x="55643" y="156884"/>
                  </a:cubicBezTo>
                  <a:cubicBezTo>
                    <a:pt x="52180" y="167542"/>
                    <a:pt x="47745" y="176355"/>
                    <a:pt x="46767" y="185539"/>
                  </a:cubicBezTo>
                  <a:cubicBezTo>
                    <a:pt x="45790" y="194734"/>
                    <a:pt x="39275" y="200786"/>
                    <a:pt x="37012" y="209085"/>
                  </a:cubicBezTo>
                  <a:cubicBezTo>
                    <a:pt x="35743" y="213731"/>
                    <a:pt x="31165" y="212685"/>
                    <a:pt x="28108" y="209119"/>
                  </a:cubicBezTo>
                  <a:cubicBezTo>
                    <a:pt x="25353" y="205324"/>
                    <a:pt x="16587" y="210645"/>
                    <a:pt x="17112" y="201867"/>
                  </a:cubicBezTo>
                  <a:cubicBezTo>
                    <a:pt x="15998" y="202952"/>
                    <a:pt x="16444" y="204873"/>
                    <a:pt x="15003" y="205787"/>
                  </a:cubicBezTo>
                  <a:cubicBezTo>
                    <a:pt x="13912" y="205798"/>
                    <a:pt x="12820" y="205804"/>
                    <a:pt x="11729" y="205804"/>
                  </a:cubicBezTo>
                  <a:cubicBezTo>
                    <a:pt x="7163" y="208976"/>
                    <a:pt x="3179" y="209079"/>
                    <a:pt x="242" y="203632"/>
                  </a:cubicBezTo>
                  <a:cubicBezTo>
                    <a:pt x="-96" y="202107"/>
                    <a:pt x="-67" y="200581"/>
                    <a:pt x="247" y="199049"/>
                  </a:cubicBezTo>
                  <a:cubicBezTo>
                    <a:pt x="996" y="196843"/>
                    <a:pt x="2190" y="194883"/>
                    <a:pt x="3591" y="193043"/>
                  </a:cubicBezTo>
                  <a:cubicBezTo>
                    <a:pt x="7574" y="181190"/>
                    <a:pt x="23947" y="185064"/>
                    <a:pt x="28285" y="173537"/>
                  </a:cubicBezTo>
                  <a:cubicBezTo>
                    <a:pt x="29337" y="170743"/>
                    <a:pt x="35086" y="169777"/>
                    <a:pt x="26799" y="166302"/>
                  </a:cubicBezTo>
                  <a:cubicBezTo>
                    <a:pt x="19153" y="163096"/>
                    <a:pt x="23004" y="150952"/>
                    <a:pt x="26296" y="144271"/>
                  </a:cubicBezTo>
                  <a:cubicBezTo>
                    <a:pt x="30480" y="135767"/>
                    <a:pt x="34989" y="140665"/>
                    <a:pt x="39206" y="146414"/>
                  </a:cubicBezTo>
                  <a:cubicBezTo>
                    <a:pt x="42944" y="151506"/>
                    <a:pt x="46847" y="147191"/>
                    <a:pt x="50134" y="144351"/>
                  </a:cubicBezTo>
                  <a:cubicBezTo>
                    <a:pt x="50694" y="142459"/>
                    <a:pt x="53180" y="143636"/>
                    <a:pt x="53911" y="141996"/>
                  </a:cubicBezTo>
                  <a:cubicBezTo>
                    <a:pt x="51785" y="142282"/>
                    <a:pt x="50494" y="144145"/>
                    <a:pt x="48550" y="144814"/>
                  </a:cubicBezTo>
                  <a:cubicBezTo>
                    <a:pt x="34520" y="136721"/>
                    <a:pt x="56071" y="131892"/>
                    <a:pt x="50408" y="124508"/>
                  </a:cubicBezTo>
                  <a:cubicBezTo>
                    <a:pt x="49756" y="123657"/>
                    <a:pt x="53551" y="122588"/>
                    <a:pt x="51111" y="122291"/>
                  </a:cubicBezTo>
                  <a:cubicBezTo>
                    <a:pt x="46842" y="121776"/>
                    <a:pt x="41481" y="123097"/>
                    <a:pt x="40464" y="117570"/>
                  </a:cubicBezTo>
                  <a:cubicBezTo>
                    <a:pt x="39384" y="111701"/>
                    <a:pt x="44904" y="110478"/>
                    <a:pt x="49093" y="110181"/>
                  </a:cubicBezTo>
                  <a:cubicBezTo>
                    <a:pt x="56523" y="109661"/>
                    <a:pt x="63249" y="103557"/>
                    <a:pt x="71148" y="107403"/>
                  </a:cubicBezTo>
                  <a:cubicBezTo>
                    <a:pt x="72211" y="108272"/>
                    <a:pt x="73336" y="110375"/>
                    <a:pt x="73948" y="110209"/>
                  </a:cubicBezTo>
                  <a:cubicBezTo>
                    <a:pt x="75440" y="109804"/>
                    <a:pt x="72822" y="108861"/>
                    <a:pt x="73691" y="107895"/>
                  </a:cubicBezTo>
                  <a:cubicBezTo>
                    <a:pt x="76228" y="104100"/>
                    <a:pt x="79617" y="100871"/>
                    <a:pt x="81126" y="96419"/>
                  </a:cubicBezTo>
                  <a:cubicBezTo>
                    <a:pt x="82115" y="94705"/>
                    <a:pt x="83412" y="93270"/>
                    <a:pt x="85012" y="92121"/>
                  </a:cubicBezTo>
                  <a:cubicBezTo>
                    <a:pt x="86961" y="90727"/>
                    <a:pt x="89053" y="89475"/>
                    <a:pt x="90390" y="87372"/>
                  </a:cubicBezTo>
                  <a:cubicBezTo>
                    <a:pt x="90967" y="86349"/>
                    <a:pt x="91647" y="85395"/>
                    <a:pt x="92362" y="84480"/>
                  </a:cubicBezTo>
                  <a:cubicBezTo>
                    <a:pt x="93127" y="83629"/>
                    <a:pt x="94105" y="83109"/>
                    <a:pt x="95213" y="82852"/>
                  </a:cubicBezTo>
                  <a:cubicBezTo>
                    <a:pt x="96745" y="82726"/>
                    <a:pt x="98254" y="83006"/>
                    <a:pt x="99745" y="83217"/>
                  </a:cubicBezTo>
                  <a:cubicBezTo>
                    <a:pt x="99723" y="83160"/>
                    <a:pt x="100974" y="82554"/>
                    <a:pt x="100974" y="82554"/>
                  </a:cubicBezTo>
                  <a:cubicBezTo>
                    <a:pt x="100974" y="82554"/>
                    <a:pt x="101037" y="81166"/>
                    <a:pt x="100963" y="81074"/>
                  </a:cubicBezTo>
                  <a:cubicBezTo>
                    <a:pt x="104557" y="70170"/>
                    <a:pt x="111713" y="64106"/>
                    <a:pt x="123508" y="64335"/>
                  </a:cubicBezTo>
                  <a:cubicBezTo>
                    <a:pt x="126217" y="64267"/>
                    <a:pt x="128675" y="63683"/>
                    <a:pt x="130098" y="61038"/>
                  </a:cubicBezTo>
                  <a:cubicBezTo>
                    <a:pt x="130938" y="60340"/>
                    <a:pt x="131229" y="59637"/>
                    <a:pt x="130967" y="58917"/>
                  </a:cubicBezTo>
                  <a:cubicBezTo>
                    <a:pt x="130721" y="58197"/>
                    <a:pt x="130452" y="57837"/>
                    <a:pt x="130178" y="57837"/>
                  </a:cubicBezTo>
                  <a:close/>
                </a:path>
              </a:pathLst>
            </a:custGeom>
            <a:grpFill/>
            <a:ln w="5715" cap="flat">
              <a:noFill/>
              <a:prstDash val="solid"/>
              <a:miter/>
            </a:ln>
          </p:spPr>
          <p:txBody>
            <a:bodyPr rtlCol="0" anchor="ctr"/>
            <a:lstStyle/>
            <a:p>
              <a:endParaRPr lang="zh-CN" altLang="en-US"/>
            </a:p>
          </p:txBody>
        </p:sp>
        <p:sp>
          <p:nvSpPr>
            <p:cNvPr id="775" name="任意多边形: 形状 774">
              <a:extLst>
                <a:ext uri="{FF2B5EF4-FFF2-40B4-BE49-F238E27FC236}">
                  <a16:creationId xmlns:a16="http://schemas.microsoft.com/office/drawing/2014/main" id="{DB271043-2AC1-311B-ED61-B34245B2EAFE}"/>
                </a:ext>
              </a:extLst>
            </p:cNvPr>
            <p:cNvSpPr/>
            <p:nvPr/>
          </p:nvSpPr>
          <p:spPr>
            <a:xfrm>
              <a:off x="3687121" y="2182363"/>
              <a:ext cx="72205" cy="58101"/>
            </a:xfrm>
            <a:custGeom>
              <a:avLst/>
              <a:gdLst>
                <a:gd name="connsiteX0" fmla="*/ 0 w 72205"/>
                <a:gd name="connsiteY0" fmla="*/ 32839 h 58101"/>
                <a:gd name="connsiteX1" fmla="*/ 9504 w 72205"/>
                <a:gd name="connsiteY1" fmla="*/ 22638 h 58101"/>
                <a:gd name="connsiteX2" fmla="*/ 18602 w 72205"/>
                <a:gd name="connsiteY2" fmla="*/ 18763 h 58101"/>
                <a:gd name="connsiteX3" fmla="*/ 53910 w 72205"/>
                <a:gd name="connsiteY3" fmla="*/ 9922 h 58101"/>
                <a:gd name="connsiteX4" fmla="*/ 57464 w 72205"/>
                <a:gd name="connsiteY4" fmla="*/ 5676 h 58101"/>
                <a:gd name="connsiteX5" fmla="*/ 59687 w 72205"/>
                <a:gd name="connsiteY5" fmla="*/ 18 h 58101"/>
                <a:gd name="connsiteX6" fmla="*/ 63374 w 72205"/>
                <a:gd name="connsiteY6" fmla="*/ 5402 h 58101"/>
                <a:gd name="connsiteX7" fmla="*/ 62459 w 72205"/>
                <a:gd name="connsiteY7" fmla="*/ 16380 h 58101"/>
                <a:gd name="connsiteX8" fmla="*/ 55150 w 72205"/>
                <a:gd name="connsiteY8" fmla="*/ 26661 h 58101"/>
                <a:gd name="connsiteX9" fmla="*/ 59607 w 72205"/>
                <a:gd name="connsiteY9" fmla="*/ 40937 h 58101"/>
                <a:gd name="connsiteX10" fmla="*/ 62694 w 72205"/>
                <a:gd name="connsiteY10" fmla="*/ 43126 h 58101"/>
                <a:gd name="connsiteX11" fmla="*/ 67368 w 72205"/>
                <a:gd name="connsiteY11" fmla="*/ 45664 h 58101"/>
                <a:gd name="connsiteX12" fmla="*/ 69066 w 72205"/>
                <a:gd name="connsiteY12" fmla="*/ 45995 h 58101"/>
                <a:gd name="connsiteX13" fmla="*/ 71392 w 72205"/>
                <a:gd name="connsiteY13" fmla="*/ 52842 h 58101"/>
                <a:gd name="connsiteX14" fmla="*/ 58573 w 72205"/>
                <a:gd name="connsiteY14" fmla="*/ 53979 h 58101"/>
                <a:gd name="connsiteX15" fmla="*/ 50646 w 72205"/>
                <a:gd name="connsiteY15" fmla="*/ 55071 h 58101"/>
                <a:gd name="connsiteX16" fmla="*/ 45657 w 72205"/>
                <a:gd name="connsiteY16" fmla="*/ 57711 h 58101"/>
                <a:gd name="connsiteX17" fmla="*/ 45457 w 72205"/>
                <a:gd name="connsiteY17" fmla="*/ 53305 h 58101"/>
                <a:gd name="connsiteX18" fmla="*/ 42451 w 72205"/>
                <a:gd name="connsiteY18" fmla="*/ 50562 h 58101"/>
                <a:gd name="connsiteX19" fmla="*/ 29592 w 72205"/>
                <a:gd name="connsiteY19" fmla="*/ 45972 h 58101"/>
                <a:gd name="connsiteX20" fmla="*/ 28072 w 72205"/>
                <a:gd name="connsiteY20" fmla="*/ 36331 h 58101"/>
                <a:gd name="connsiteX21" fmla="*/ 25706 w 72205"/>
                <a:gd name="connsiteY21" fmla="*/ 27016 h 58101"/>
                <a:gd name="connsiteX22" fmla="*/ 6601 w 72205"/>
                <a:gd name="connsiteY22" fmla="*/ 49310 h 58101"/>
                <a:gd name="connsiteX23" fmla="*/ 5744 w 72205"/>
                <a:gd name="connsiteY23" fmla="*/ 47081 h 58101"/>
                <a:gd name="connsiteX24" fmla="*/ 6578 w 72205"/>
                <a:gd name="connsiteY24" fmla="*/ 45955 h 58101"/>
                <a:gd name="connsiteX25" fmla="*/ 6584 w 72205"/>
                <a:gd name="connsiteY25" fmla="*/ 39400 h 58101"/>
                <a:gd name="connsiteX26" fmla="*/ 6595 w 72205"/>
                <a:gd name="connsiteY26" fmla="*/ 39417 h 58101"/>
                <a:gd name="connsiteX27" fmla="*/ 17 w 72205"/>
                <a:gd name="connsiteY27" fmla="*/ 32822 h 58101"/>
                <a:gd name="connsiteX28" fmla="*/ 0 w 72205"/>
                <a:gd name="connsiteY28" fmla="*/ 32839 h 5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2205" h="58101">
                  <a:moveTo>
                    <a:pt x="0" y="32839"/>
                  </a:moveTo>
                  <a:cubicBezTo>
                    <a:pt x="3578" y="29970"/>
                    <a:pt x="11276" y="31628"/>
                    <a:pt x="9504" y="22638"/>
                  </a:cubicBezTo>
                  <a:cubicBezTo>
                    <a:pt x="8944" y="19803"/>
                    <a:pt x="13962" y="17826"/>
                    <a:pt x="18602" y="18763"/>
                  </a:cubicBezTo>
                  <a:cubicBezTo>
                    <a:pt x="31615" y="21398"/>
                    <a:pt x="42748" y="15437"/>
                    <a:pt x="53910" y="9922"/>
                  </a:cubicBezTo>
                  <a:cubicBezTo>
                    <a:pt x="55921" y="8928"/>
                    <a:pt x="58465" y="8179"/>
                    <a:pt x="57464" y="5676"/>
                  </a:cubicBezTo>
                  <a:cubicBezTo>
                    <a:pt x="56253" y="2647"/>
                    <a:pt x="53150" y="-256"/>
                    <a:pt x="59687" y="18"/>
                  </a:cubicBezTo>
                  <a:cubicBezTo>
                    <a:pt x="63425" y="172"/>
                    <a:pt x="63602" y="2207"/>
                    <a:pt x="63374" y="5402"/>
                  </a:cubicBezTo>
                  <a:cubicBezTo>
                    <a:pt x="63111" y="9065"/>
                    <a:pt x="64905" y="12871"/>
                    <a:pt x="62459" y="16380"/>
                  </a:cubicBezTo>
                  <a:cubicBezTo>
                    <a:pt x="59830" y="19661"/>
                    <a:pt x="57733" y="23318"/>
                    <a:pt x="55150" y="26661"/>
                  </a:cubicBezTo>
                  <a:cubicBezTo>
                    <a:pt x="50761" y="32331"/>
                    <a:pt x="52458" y="37960"/>
                    <a:pt x="59607" y="40937"/>
                  </a:cubicBezTo>
                  <a:cubicBezTo>
                    <a:pt x="60653" y="41623"/>
                    <a:pt x="61682" y="42389"/>
                    <a:pt x="62694" y="43126"/>
                  </a:cubicBezTo>
                  <a:cubicBezTo>
                    <a:pt x="64214" y="44012"/>
                    <a:pt x="65757" y="44909"/>
                    <a:pt x="67368" y="45664"/>
                  </a:cubicBezTo>
                  <a:cubicBezTo>
                    <a:pt x="67934" y="45767"/>
                    <a:pt x="68500" y="45881"/>
                    <a:pt x="69066" y="45995"/>
                  </a:cubicBezTo>
                  <a:cubicBezTo>
                    <a:pt x="71655" y="47698"/>
                    <a:pt x="73266" y="50727"/>
                    <a:pt x="71392" y="52842"/>
                  </a:cubicBezTo>
                  <a:cubicBezTo>
                    <a:pt x="67757" y="56951"/>
                    <a:pt x="59299" y="55339"/>
                    <a:pt x="58573" y="53979"/>
                  </a:cubicBezTo>
                  <a:cubicBezTo>
                    <a:pt x="54024" y="45435"/>
                    <a:pt x="52424" y="46881"/>
                    <a:pt x="50646" y="55071"/>
                  </a:cubicBezTo>
                  <a:cubicBezTo>
                    <a:pt x="50189" y="57168"/>
                    <a:pt x="47989" y="58905"/>
                    <a:pt x="45657" y="57711"/>
                  </a:cubicBezTo>
                  <a:cubicBezTo>
                    <a:pt x="43914" y="56820"/>
                    <a:pt x="45531" y="54796"/>
                    <a:pt x="45457" y="53305"/>
                  </a:cubicBezTo>
                  <a:cubicBezTo>
                    <a:pt x="45371" y="51699"/>
                    <a:pt x="47166" y="45887"/>
                    <a:pt x="42451" y="50562"/>
                  </a:cubicBezTo>
                  <a:cubicBezTo>
                    <a:pt x="34204" y="58734"/>
                    <a:pt x="32998" y="49847"/>
                    <a:pt x="29592" y="45972"/>
                  </a:cubicBezTo>
                  <a:cubicBezTo>
                    <a:pt x="28404" y="42823"/>
                    <a:pt x="34233" y="38131"/>
                    <a:pt x="28072" y="36331"/>
                  </a:cubicBezTo>
                  <a:cubicBezTo>
                    <a:pt x="20808" y="34205"/>
                    <a:pt x="29901" y="29868"/>
                    <a:pt x="25706" y="27016"/>
                  </a:cubicBezTo>
                  <a:cubicBezTo>
                    <a:pt x="16414" y="31673"/>
                    <a:pt x="14859" y="43549"/>
                    <a:pt x="6601" y="49310"/>
                  </a:cubicBezTo>
                  <a:cubicBezTo>
                    <a:pt x="5755" y="48573"/>
                    <a:pt x="5464" y="47830"/>
                    <a:pt x="5744" y="47081"/>
                  </a:cubicBezTo>
                  <a:cubicBezTo>
                    <a:pt x="6018" y="46332"/>
                    <a:pt x="6298" y="45955"/>
                    <a:pt x="6578" y="45955"/>
                  </a:cubicBezTo>
                  <a:cubicBezTo>
                    <a:pt x="6578" y="43772"/>
                    <a:pt x="6584" y="41589"/>
                    <a:pt x="6584" y="39400"/>
                  </a:cubicBezTo>
                  <a:lnTo>
                    <a:pt x="6595" y="39417"/>
                  </a:lnTo>
                  <a:cubicBezTo>
                    <a:pt x="3452" y="38166"/>
                    <a:pt x="1252" y="35977"/>
                    <a:pt x="17" y="32822"/>
                  </a:cubicBezTo>
                  <a:lnTo>
                    <a:pt x="0" y="32839"/>
                  </a:lnTo>
                  <a:close/>
                </a:path>
              </a:pathLst>
            </a:custGeom>
            <a:grpFill/>
            <a:ln w="5715" cap="flat">
              <a:noFill/>
              <a:prstDash val="solid"/>
              <a:miter/>
            </a:ln>
          </p:spPr>
          <p:txBody>
            <a:bodyPr rtlCol="0" anchor="ctr"/>
            <a:lstStyle/>
            <a:p>
              <a:endParaRPr lang="zh-CN" altLang="en-US"/>
            </a:p>
          </p:txBody>
        </p:sp>
        <p:sp>
          <p:nvSpPr>
            <p:cNvPr id="776" name="任意多边形: 形状 775">
              <a:extLst>
                <a:ext uri="{FF2B5EF4-FFF2-40B4-BE49-F238E27FC236}">
                  <a16:creationId xmlns:a16="http://schemas.microsoft.com/office/drawing/2014/main" id="{86E15B27-6971-1628-14ED-9F91F3F3BBCB}"/>
                </a:ext>
              </a:extLst>
            </p:cNvPr>
            <p:cNvSpPr/>
            <p:nvPr/>
          </p:nvSpPr>
          <p:spPr>
            <a:xfrm>
              <a:off x="3658135" y="2233766"/>
              <a:ext cx="54247" cy="57654"/>
            </a:xfrm>
            <a:custGeom>
              <a:avLst/>
              <a:gdLst>
                <a:gd name="connsiteX0" fmla="*/ 38851 w 54247"/>
                <a:gd name="connsiteY0" fmla="*/ 53805 h 57654"/>
                <a:gd name="connsiteX1" fmla="*/ 35507 w 54247"/>
                <a:gd name="connsiteY1" fmla="*/ 57029 h 57654"/>
                <a:gd name="connsiteX2" fmla="*/ 25706 w 54247"/>
                <a:gd name="connsiteY2" fmla="*/ 53805 h 57654"/>
                <a:gd name="connsiteX3" fmla="*/ 0 w 54247"/>
                <a:gd name="connsiteY3" fmla="*/ 53805 h 57654"/>
                <a:gd name="connsiteX4" fmla="*/ 30844 w 54247"/>
                <a:gd name="connsiteY4" fmla="*/ 28894 h 57654"/>
                <a:gd name="connsiteX5" fmla="*/ 5018 w 54247"/>
                <a:gd name="connsiteY5" fmla="*/ 32271 h 57654"/>
                <a:gd name="connsiteX6" fmla="*/ 30261 w 54247"/>
                <a:gd name="connsiteY6" fmla="*/ 14886 h 57654"/>
                <a:gd name="connsiteX7" fmla="*/ 39868 w 54247"/>
                <a:gd name="connsiteY7" fmla="*/ 17304 h 57654"/>
                <a:gd name="connsiteX8" fmla="*/ 41365 w 54247"/>
                <a:gd name="connsiteY8" fmla="*/ 12560 h 57654"/>
                <a:gd name="connsiteX9" fmla="*/ 48726 w 54247"/>
                <a:gd name="connsiteY9" fmla="*/ 1176 h 57654"/>
                <a:gd name="connsiteX10" fmla="*/ 54241 w 54247"/>
                <a:gd name="connsiteY10" fmla="*/ 942 h 57654"/>
                <a:gd name="connsiteX11" fmla="*/ 52252 w 54247"/>
                <a:gd name="connsiteY11" fmla="*/ 26019 h 57654"/>
                <a:gd name="connsiteX12" fmla="*/ 44183 w 54247"/>
                <a:gd name="connsiteY12" fmla="*/ 30597 h 57654"/>
                <a:gd name="connsiteX13" fmla="*/ 45411 w 54247"/>
                <a:gd name="connsiteY13" fmla="*/ 40627 h 57654"/>
                <a:gd name="connsiteX14" fmla="*/ 38885 w 54247"/>
                <a:gd name="connsiteY14" fmla="*/ 50497 h 57654"/>
                <a:gd name="connsiteX15" fmla="*/ 39599 w 54247"/>
                <a:gd name="connsiteY15" fmla="*/ 52702 h 57654"/>
                <a:gd name="connsiteX16" fmla="*/ 38851 w 54247"/>
                <a:gd name="connsiteY16" fmla="*/ 53805 h 57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247" h="57654">
                  <a:moveTo>
                    <a:pt x="38851" y="53805"/>
                  </a:moveTo>
                  <a:cubicBezTo>
                    <a:pt x="37736" y="54880"/>
                    <a:pt x="36622" y="55954"/>
                    <a:pt x="35507" y="57029"/>
                  </a:cubicBezTo>
                  <a:cubicBezTo>
                    <a:pt x="30781" y="60401"/>
                    <a:pt x="30970" y="48805"/>
                    <a:pt x="25706" y="53805"/>
                  </a:cubicBezTo>
                  <a:cubicBezTo>
                    <a:pt x="18111" y="53805"/>
                    <a:pt x="10510" y="53805"/>
                    <a:pt x="0" y="53805"/>
                  </a:cubicBezTo>
                  <a:cubicBezTo>
                    <a:pt x="11556" y="44953"/>
                    <a:pt x="23277" y="40232"/>
                    <a:pt x="30844" y="28894"/>
                  </a:cubicBezTo>
                  <a:cubicBezTo>
                    <a:pt x="22637" y="29968"/>
                    <a:pt x="15448" y="30906"/>
                    <a:pt x="5018" y="32271"/>
                  </a:cubicBezTo>
                  <a:cubicBezTo>
                    <a:pt x="14642" y="24653"/>
                    <a:pt x="23832" y="21636"/>
                    <a:pt x="30261" y="14886"/>
                  </a:cubicBezTo>
                  <a:cubicBezTo>
                    <a:pt x="34679" y="10251"/>
                    <a:pt x="36387" y="17315"/>
                    <a:pt x="39868" y="17304"/>
                  </a:cubicBezTo>
                  <a:cubicBezTo>
                    <a:pt x="42400" y="17298"/>
                    <a:pt x="43131" y="16412"/>
                    <a:pt x="41365" y="12560"/>
                  </a:cubicBezTo>
                  <a:cubicBezTo>
                    <a:pt x="37702" y="4577"/>
                    <a:pt x="47537" y="5754"/>
                    <a:pt x="48726" y="1176"/>
                  </a:cubicBezTo>
                  <a:cubicBezTo>
                    <a:pt x="50652" y="759"/>
                    <a:pt x="54224" y="-1104"/>
                    <a:pt x="54241" y="942"/>
                  </a:cubicBezTo>
                  <a:cubicBezTo>
                    <a:pt x="54315" y="9320"/>
                    <a:pt x="53755" y="17795"/>
                    <a:pt x="52252" y="26019"/>
                  </a:cubicBezTo>
                  <a:cubicBezTo>
                    <a:pt x="51898" y="27962"/>
                    <a:pt x="46874" y="28905"/>
                    <a:pt x="44183" y="30597"/>
                  </a:cubicBezTo>
                  <a:cubicBezTo>
                    <a:pt x="37662" y="34700"/>
                    <a:pt x="43251" y="37489"/>
                    <a:pt x="45411" y="40627"/>
                  </a:cubicBezTo>
                  <a:cubicBezTo>
                    <a:pt x="41754" y="42935"/>
                    <a:pt x="40782" y="47022"/>
                    <a:pt x="38885" y="50497"/>
                  </a:cubicBezTo>
                  <a:cubicBezTo>
                    <a:pt x="39616" y="51239"/>
                    <a:pt x="39851" y="51971"/>
                    <a:pt x="39599" y="52702"/>
                  </a:cubicBezTo>
                  <a:cubicBezTo>
                    <a:pt x="39342" y="53440"/>
                    <a:pt x="39096" y="53805"/>
                    <a:pt x="38851" y="53805"/>
                  </a:cubicBezTo>
                  <a:close/>
                </a:path>
              </a:pathLst>
            </a:custGeom>
            <a:grpFill/>
            <a:ln w="5715" cap="flat">
              <a:noFill/>
              <a:prstDash val="solid"/>
              <a:miter/>
            </a:ln>
          </p:spPr>
          <p:txBody>
            <a:bodyPr rtlCol="0" anchor="ctr"/>
            <a:lstStyle/>
            <a:p>
              <a:endParaRPr lang="zh-CN" altLang="en-US"/>
            </a:p>
          </p:txBody>
        </p:sp>
        <p:sp>
          <p:nvSpPr>
            <p:cNvPr id="777" name="任意多边形: 形状 776">
              <a:extLst>
                <a:ext uri="{FF2B5EF4-FFF2-40B4-BE49-F238E27FC236}">
                  <a16:creationId xmlns:a16="http://schemas.microsoft.com/office/drawing/2014/main" id="{6449E66C-F368-3C12-D0F0-107F4C2A907E}"/>
                </a:ext>
              </a:extLst>
            </p:cNvPr>
            <p:cNvSpPr/>
            <p:nvPr/>
          </p:nvSpPr>
          <p:spPr>
            <a:xfrm>
              <a:off x="3719610" y="2250749"/>
              <a:ext cx="51595" cy="63070"/>
            </a:xfrm>
            <a:custGeom>
              <a:avLst/>
              <a:gdLst>
                <a:gd name="connsiteX0" fmla="*/ 20112 w 51595"/>
                <a:gd name="connsiteY0" fmla="*/ 30238 h 63070"/>
                <a:gd name="connsiteX1" fmla="*/ 20152 w 51595"/>
                <a:gd name="connsiteY1" fmla="*/ 26963 h 63070"/>
                <a:gd name="connsiteX2" fmla="*/ 21261 w 51595"/>
                <a:gd name="connsiteY2" fmla="*/ 25877 h 63070"/>
                <a:gd name="connsiteX3" fmla="*/ 27159 w 51595"/>
                <a:gd name="connsiteY3" fmla="*/ 21997 h 63070"/>
                <a:gd name="connsiteX4" fmla="*/ 22152 w 51595"/>
                <a:gd name="connsiteY4" fmla="*/ 20025 h 63070"/>
                <a:gd name="connsiteX5" fmla="*/ 16837 w 51595"/>
                <a:gd name="connsiteY5" fmla="*/ 17088 h 63070"/>
                <a:gd name="connsiteX6" fmla="*/ 16837 w 51595"/>
                <a:gd name="connsiteY6" fmla="*/ 17088 h 63070"/>
                <a:gd name="connsiteX7" fmla="*/ 20158 w 51595"/>
                <a:gd name="connsiteY7" fmla="*/ 12653 h 63070"/>
                <a:gd name="connsiteX8" fmla="*/ 37246 w 51595"/>
                <a:gd name="connsiteY8" fmla="*/ 5475 h 63070"/>
                <a:gd name="connsiteX9" fmla="*/ 51596 w 51595"/>
                <a:gd name="connsiteY9" fmla="*/ 0 h 63070"/>
                <a:gd name="connsiteX10" fmla="*/ 41035 w 51595"/>
                <a:gd name="connsiteY10" fmla="*/ 33530 h 63070"/>
                <a:gd name="connsiteX11" fmla="*/ 29993 w 51595"/>
                <a:gd name="connsiteY11" fmla="*/ 36833 h 63070"/>
                <a:gd name="connsiteX12" fmla="*/ 29982 w 51595"/>
                <a:gd name="connsiteY12" fmla="*/ 36816 h 63070"/>
                <a:gd name="connsiteX13" fmla="*/ 26696 w 51595"/>
                <a:gd name="connsiteY13" fmla="*/ 36822 h 63070"/>
                <a:gd name="connsiteX14" fmla="*/ 26701 w 51595"/>
                <a:gd name="connsiteY14" fmla="*/ 36822 h 63070"/>
                <a:gd name="connsiteX15" fmla="*/ 26690 w 51595"/>
                <a:gd name="connsiteY15" fmla="*/ 59842 h 63070"/>
                <a:gd name="connsiteX16" fmla="*/ 26696 w 51595"/>
                <a:gd name="connsiteY16" fmla="*/ 59842 h 63070"/>
                <a:gd name="connsiteX17" fmla="*/ 23415 w 51595"/>
                <a:gd name="connsiteY17" fmla="*/ 59847 h 63070"/>
                <a:gd name="connsiteX18" fmla="*/ 20163 w 51595"/>
                <a:gd name="connsiteY18" fmla="*/ 59807 h 63070"/>
                <a:gd name="connsiteX19" fmla="*/ 13534 w 51595"/>
                <a:gd name="connsiteY19" fmla="*/ 59830 h 63070"/>
                <a:gd name="connsiteX20" fmla="*/ 7047 w 51595"/>
                <a:gd name="connsiteY20" fmla="*/ 63071 h 63070"/>
                <a:gd name="connsiteX21" fmla="*/ 8322 w 51595"/>
                <a:gd name="connsiteY21" fmla="*/ 48143 h 63070"/>
                <a:gd name="connsiteX22" fmla="*/ 20112 w 51595"/>
                <a:gd name="connsiteY22" fmla="*/ 30238 h 6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1595" h="63070">
                  <a:moveTo>
                    <a:pt x="20112" y="30238"/>
                  </a:moveTo>
                  <a:cubicBezTo>
                    <a:pt x="20129" y="29147"/>
                    <a:pt x="20140" y="28055"/>
                    <a:pt x="20152" y="26963"/>
                  </a:cubicBezTo>
                  <a:cubicBezTo>
                    <a:pt x="20541" y="26603"/>
                    <a:pt x="21266" y="26232"/>
                    <a:pt x="21261" y="25877"/>
                  </a:cubicBezTo>
                  <a:cubicBezTo>
                    <a:pt x="21192" y="21917"/>
                    <a:pt x="27587" y="29609"/>
                    <a:pt x="27159" y="21997"/>
                  </a:cubicBezTo>
                  <a:cubicBezTo>
                    <a:pt x="26753" y="14830"/>
                    <a:pt x="23598" y="21728"/>
                    <a:pt x="22152" y="20025"/>
                  </a:cubicBezTo>
                  <a:cubicBezTo>
                    <a:pt x="21152" y="18848"/>
                    <a:pt x="18403" y="18580"/>
                    <a:pt x="16837" y="17088"/>
                  </a:cubicBezTo>
                  <a:lnTo>
                    <a:pt x="16837" y="17088"/>
                  </a:lnTo>
                  <a:cubicBezTo>
                    <a:pt x="17049" y="14916"/>
                    <a:pt x="17329" y="12276"/>
                    <a:pt x="20158" y="12653"/>
                  </a:cubicBezTo>
                  <a:cubicBezTo>
                    <a:pt x="27427" y="13625"/>
                    <a:pt x="34822" y="10361"/>
                    <a:pt x="37246" y="5475"/>
                  </a:cubicBezTo>
                  <a:cubicBezTo>
                    <a:pt x="40857" y="-1800"/>
                    <a:pt x="46475" y="1955"/>
                    <a:pt x="51596" y="0"/>
                  </a:cubicBezTo>
                  <a:cubicBezTo>
                    <a:pt x="41938" y="9527"/>
                    <a:pt x="43206" y="21968"/>
                    <a:pt x="41035" y="33530"/>
                  </a:cubicBezTo>
                  <a:cubicBezTo>
                    <a:pt x="39532" y="41560"/>
                    <a:pt x="36583" y="42114"/>
                    <a:pt x="29993" y="36833"/>
                  </a:cubicBezTo>
                  <a:lnTo>
                    <a:pt x="29982" y="36816"/>
                  </a:lnTo>
                  <a:cubicBezTo>
                    <a:pt x="28885" y="36822"/>
                    <a:pt x="27793" y="36822"/>
                    <a:pt x="26696" y="36822"/>
                  </a:cubicBezTo>
                  <a:lnTo>
                    <a:pt x="26701" y="36822"/>
                  </a:lnTo>
                  <a:cubicBezTo>
                    <a:pt x="20318" y="44491"/>
                    <a:pt x="27541" y="52166"/>
                    <a:pt x="26690" y="59842"/>
                  </a:cubicBezTo>
                  <a:lnTo>
                    <a:pt x="26696" y="59842"/>
                  </a:lnTo>
                  <a:cubicBezTo>
                    <a:pt x="25604" y="61116"/>
                    <a:pt x="24513" y="61185"/>
                    <a:pt x="23415" y="59847"/>
                  </a:cubicBezTo>
                  <a:cubicBezTo>
                    <a:pt x="22329" y="59819"/>
                    <a:pt x="21244" y="59807"/>
                    <a:pt x="20163" y="59807"/>
                  </a:cubicBezTo>
                  <a:cubicBezTo>
                    <a:pt x="17946" y="57807"/>
                    <a:pt x="15734" y="57784"/>
                    <a:pt x="13534" y="59830"/>
                  </a:cubicBezTo>
                  <a:cubicBezTo>
                    <a:pt x="11374" y="60910"/>
                    <a:pt x="9208" y="61991"/>
                    <a:pt x="7047" y="63071"/>
                  </a:cubicBezTo>
                  <a:cubicBezTo>
                    <a:pt x="2230" y="57619"/>
                    <a:pt x="-6674" y="51481"/>
                    <a:pt x="8322" y="48143"/>
                  </a:cubicBezTo>
                  <a:cubicBezTo>
                    <a:pt x="18575" y="45869"/>
                    <a:pt x="14883" y="35307"/>
                    <a:pt x="20112" y="30238"/>
                  </a:cubicBezTo>
                  <a:close/>
                </a:path>
              </a:pathLst>
            </a:custGeom>
            <a:grpFill/>
            <a:ln w="5715" cap="flat">
              <a:noFill/>
              <a:prstDash val="solid"/>
              <a:miter/>
            </a:ln>
          </p:spPr>
          <p:txBody>
            <a:bodyPr rtlCol="0" anchor="ctr"/>
            <a:lstStyle/>
            <a:p>
              <a:endParaRPr lang="zh-CN" altLang="en-US"/>
            </a:p>
          </p:txBody>
        </p:sp>
        <p:sp>
          <p:nvSpPr>
            <p:cNvPr id="778" name="任意多边形: 形状 777">
              <a:extLst>
                <a:ext uri="{FF2B5EF4-FFF2-40B4-BE49-F238E27FC236}">
                  <a16:creationId xmlns:a16="http://schemas.microsoft.com/office/drawing/2014/main" id="{D40E5BD5-3DD0-9B5F-A592-CF5487AEE081}"/>
                </a:ext>
              </a:extLst>
            </p:cNvPr>
            <p:cNvSpPr/>
            <p:nvPr/>
          </p:nvSpPr>
          <p:spPr>
            <a:xfrm>
              <a:off x="3601613" y="2297489"/>
              <a:ext cx="40877" cy="33150"/>
            </a:xfrm>
            <a:custGeom>
              <a:avLst/>
              <a:gdLst>
                <a:gd name="connsiteX0" fmla="*/ 9881 w 40877"/>
                <a:gd name="connsiteY0" fmla="*/ 9833 h 33150"/>
                <a:gd name="connsiteX1" fmla="*/ 13162 w 40877"/>
                <a:gd name="connsiteY1" fmla="*/ 9816 h 33150"/>
                <a:gd name="connsiteX2" fmla="*/ 19740 w 40877"/>
                <a:gd name="connsiteY2" fmla="*/ 9821 h 33150"/>
                <a:gd name="connsiteX3" fmla="*/ 26312 w 40877"/>
                <a:gd name="connsiteY3" fmla="*/ 6524 h 33150"/>
                <a:gd name="connsiteX4" fmla="*/ 35570 w 40877"/>
                <a:gd name="connsiteY4" fmla="*/ 323 h 33150"/>
                <a:gd name="connsiteX5" fmla="*/ 39462 w 40877"/>
                <a:gd name="connsiteY5" fmla="*/ 6524 h 33150"/>
                <a:gd name="connsiteX6" fmla="*/ 36204 w 40877"/>
                <a:gd name="connsiteY6" fmla="*/ 13096 h 33150"/>
                <a:gd name="connsiteX7" fmla="*/ 16442 w 40877"/>
                <a:gd name="connsiteY7" fmla="*/ 29550 h 33150"/>
                <a:gd name="connsiteX8" fmla="*/ 17425 w 40877"/>
                <a:gd name="connsiteY8" fmla="*/ 21389 h 33150"/>
                <a:gd name="connsiteX9" fmla="*/ 18694 w 40877"/>
                <a:gd name="connsiteY9" fmla="*/ 19451 h 33150"/>
                <a:gd name="connsiteX10" fmla="*/ 17105 w 40877"/>
                <a:gd name="connsiteY10" fmla="*/ 21486 h 33150"/>
                <a:gd name="connsiteX11" fmla="*/ 16448 w 40877"/>
                <a:gd name="connsiteY11" fmla="*/ 29550 h 33150"/>
                <a:gd name="connsiteX12" fmla="*/ 0 w 40877"/>
                <a:gd name="connsiteY12" fmla="*/ 29550 h 33150"/>
                <a:gd name="connsiteX13" fmla="*/ 0 w 40877"/>
                <a:gd name="connsiteY13" fmla="*/ 29550 h 33150"/>
                <a:gd name="connsiteX14" fmla="*/ 9881 w 40877"/>
                <a:gd name="connsiteY14" fmla="*/ 9833 h 3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0877" h="33150">
                  <a:moveTo>
                    <a:pt x="9881" y="9833"/>
                  </a:moveTo>
                  <a:cubicBezTo>
                    <a:pt x="10973" y="9816"/>
                    <a:pt x="12070" y="9810"/>
                    <a:pt x="13162" y="9816"/>
                  </a:cubicBezTo>
                  <a:cubicBezTo>
                    <a:pt x="15351" y="11885"/>
                    <a:pt x="17545" y="11879"/>
                    <a:pt x="19740" y="9821"/>
                  </a:cubicBezTo>
                  <a:cubicBezTo>
                    <a:pt x="22443" y="9747"/>
                    <a:pt x="24900" y="9170"/>
                    <a:pt x="26312" y="6524"/>
                  </a:cubicBezTo>
                  <a:cubicBezTo>
                    <a:pt x="29569" y="4666"/>
                    <a:pt x="32050" y="1158"/>
                    <a:pt x="35570" y="323"/>
                  </a:cubicBezTo>
                  <a:cubicBezTo>
                    <a:pt x="41234" y="-1020"/>
                    <a:pt x="42074" y="1975"/>
                    <a:pt x="39462" y="6524"/>
                  </a:cubicBezTo>
                  <a:cubicBezTo>
                    <a:pt x="38376" y="8713"/>
                    <a:pt x="37290" y="10907"/>
                    <a:pt x="36204" y="13096"/>
                  </a:cubicBezTo>
                  <a:cubicBezTo>
                    <a:pt x="29741" y="18725"/>
                    <a:pt x="26969" y="28801"/>
                    <a:pt x="16442" y="29550"/>
                  </a:cubicBezTo>
                  <a:cubicBezTo>
                    <a:pt x="14053" y="26492"/>
                    <a:pt x="14893" y="23835"/>
                    <a:pt x="17425" y="21389"/>
                  </a:cubicBezTo>
                  <a:cubicBezTo>
                    <a:pt x="18591" y="21074"/>
                    <a:pt x="19020" y="20428"/>
                    <a:pt x="18694" y="19451"/>
                  </a:cubicBezTo>
                  <a:cubicBezTo>
                    <a:pt x="18459" y="20360"/>
                    <a:pt x="18082" y="21149"/>
                    <a:pt x="17105" y="21486"/>
                  </a:cubicBezTo>
                  <a:cubicBezTo>
                    <a:pt x="14596" y="23995"/>
                    <a:pt x="13996" y="26652"/>
                    <a:pt x="16448" y="29550"/>
                  </a:cubicBezTo>
                  <a:cubicBezTo>
                    <a:pt x="10967" y="34356"/>
                    <a:pt x="5486" y="34344"/>
                    <a:pt x="0" y="29550"/>
                  </a:cubicBezTo>
                  <a:lnTo>
                    <a:pt x="0" y="29550"/>
                  </a:lnTo>
                  <a:cubicBezTo>
                    <a:pt x="5955" y="24315"/>
                    <a:pt x="2606" y="14416"/>
                    <a:pt x="9881" y="9833"/>
                  </a:cubicBezTo>
                  <a:close/>
                </a:path>
              </a:pathLst>
            </a:custGeom>
            <a:grpFill/>
            <a:ln w="5715" cap="flat">
              <a:noFill/>
              <a:prstDash val="solid"/>
              <a:miter/>
            </a:ln>
          </p:spPr>
          <p:txBody>
            <a:bodyPr rtlCol="0" anchor="ctr"/>
            <a:lstStyle/>
            <a:p>
              <a:endParaRPr lang="zh-CN" altLang="en-US"/>
            </a:p>
          </p:txBody>
        </p:sp>
        <p:sp>
          <p:nvSpPr>
            <p:cNvPr id="779" name="任意多边形: 形状 778">
              <a:extLst>
                <a:ext uri="{FF2B5EF4-FFF2-40B4-BE49-F238E27FC236}">
                  <a16:creationId xmlns:a16="http://schemas.microsoft.com/office/drawing/2014/main" id="{43823EF9-3F50-95F6-8A89-356605B0FA72}"/>
                </a:ext>
              </a:extLst>
            </p:cNvPr>
            <p:cNvSpPr/>
            <p:nvPr/>
          </p:nvSpPr>
          <p:spPr>
            <a:xfrm>
              <a:off x="3745680" y="2193166"/>
              <a:ext cx="41756" cy="36586"/>
            </a:xfrm>
            <a:custGeom>
              <a:avLst/>
              <a:gdLst>
                <a:gd name="connsiteX0" fmla="*/ 7215 w 41756"/>
                <a:gd name="connsiteY0" fmla="*/ 12172 h 36586"/>
                <a:gd name="connsiteX1" fmla="*/ 25949 w 41756"/>
                <a:gd name="connsiteY1" fmla="*/ 1457 h 36586"/>
                <a:gd name="connsiteX2" fmla="*/ 41757 w 41756"/>
                <a:gd name="connsiteY2" fmla="*/ 3143 h 36586"/>
                <a:gd name="connsiteX3" fmla="*/ 14993 w 41756"/>
                <a:gd name="connsiteY3" fmla="*/ 8246 h 36586"/>
                <a:gd name="connsiteX4" fmla="*/ 18742 w 41756"/>
                <a:gd name="connsiteY4" fmla="*/ 20625 h 36586"/>
                <a:gd name="connsiteX5" fmla="*/ 10490 w 41756"/>
                <a:gd name="connsiteY5" fmla="*/ 31918 h 36586"/>
                <a:gd name="connsiteX6" fmla="*/ 10495 w 41756"/>
                <a:gd name="connsiteY6" fmla="*/ 35198 h 36586"/>
                <a:gd name="connsiteX7" fmla="*/ 10501 w 41756"/>
                <a:gd name="connsiteY7" fmla="*/ 35198 h 36586"/>
                <a:gd name="connsiteX8" fmla="*/ 3923 w 41756"/>
                <a:gd name="connsiteY8" fmla="*/ 35198 h 36586"/>
                <a:gd name="connsiteX9" fmla="*/ 3917 w 41756"/>
                <a:gd name="connsiteY9" fmla="*/ 35198 h 36586"/>
                <a:gd name="connsiteX10" fmla="*/ 1860 w 41756"/>
                <a:gd name="connsiteY10" fmla="*/ 20385 h 36586"/>
                <a:gd name="connsiteX11" fmla="*/ 2694 w 41756"/>
                <a:gd name="connsiteY11" fmla="*/ 16310 h 36586"/>
                <a:gd name="connsiteX12" fmla="*/ 7215 w 41756"/>
                <a:gd name="connsiteY12" fmla="*/ 12172 h 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756" h="36586">
                  <a:moveTo>
                    <a:pt x="7215" y="12172"/>
                  </a:moveTo>
                  <a:cubicBezTo>
                    <a:pt x="11758" y="-1389"/>
                    <a:pt x="11736" y="-1275"/>
                    <a:pt x="25949" y="1457"/>
                  </a:cubicBezTo>
                  <a:cubicBezTo>
                    <a:pt x="30658" y="2360"/>
                    <a:pt x="35510" y="2503"/>
                    <a:pt x="41757" y="3143"/>
                  </a:cubicBezTo>
                  <a:cubicBezTo>
                    <a:pt x="33613" y="14504"/>
                    <a:pt x="23074" y="4023"/>
                    <a:pt x="14993" y="8246"/>
                  </a:cubicBezTo>
                  <a:cubicBezTo>
                    <a:pt x="10930" y="13761"/>
                    <a:pt x="20828" y="15516"/>
                    <a:pt x="18742" y="20625"/>
                  </a:cubicBezTo>
                  <a:cubicBezTo>
                    <a:pt x="16930" y="25060"/>
                    <a:pt x="10073" y="25826"/>
                    <a:pt x="10490" y="31918"/>
                  </a:cubicBezTo>
                  <a:cubicBezTo>
                    <a:pt x="10495" y="33009"/>
                    <a:pt x="10495" y="34107"/>
                    <a:pt x="10495" y="35198"/>
                  </a:cubicBezTo>
                  <a:lnTo>
                    <a:pt x="10501" y="35198"/>
                  </a:lnTo>
                  <a:cubicBezTo>
                    <a:pt x="8307" y="37050"/>
                    <a:pt x="6118" y="37050"/>
                    <a:pt x="3923" y="35198"/>
                  </a:cubicBezTo>
                  <a:lnTo>
                    <a:pt x="3917" y="35198"/>
                  </a:lnTo>
                  <a:cubicBezTo>
                    <a:pt x="-3243" y="31146"/>
                    <a:pt x="1540" y="25471"/>
                    <a:pt x="1860" y="20385"/>
                  </a:cubicBezTo>
                  <a:cubicBezTo>
                    <a:pt x="1957" y="18990"/>
                    <a:pt x="2254" y="17636"/>
                    <a:pt x="2694" y="16310"/>
                  </a:cubicBezTo>
                  <a:cubicBezTo>
                    <a:pt x="3655" y="14333"/>
                    <a:pt x="5352" y="13161"/>
                    <a:pt x="7215" y="12172"/>
                  </a:cubicBezTo>
                  <a:close/>
                </a:path>
              </a:pathLst>
            </a:custGeom>
            <a:grpFill/>
            <a:ln w="5715" cap="flat">
              <a:noFill/>
              <a:prstDash val="solid"/>
              <a:miter/>
            </a:ln>
          </p:spPr>
          <p:txBody>
            <a:bodyPr rtlCol="0" anchor="ctr"/>
            <a:lstStyle/>
            <a:p>
              <a:endParaRPr lang="zh-CN" altLang="en-US"/>
            </a:p>
          </p:txBody>
        </p:sp>
        <p:sp>
          <p:nvSpPr>
            <p:cNvPr id="780" name="任意多边形: 形状 779">
              <a:extLst>
                <a:ext uri="{FF2B5EF4-FFF2-40B4-BE49-F238E27FC236}">
                  <a16:creationId xmlns:a16="http://schemas.microsoft.com/office/drawing/2014/main" id="{AF10A2AA-F602-EE54-8642-A179CC072964}"/>
                </a:ext>
              </a:extLst>
            </p:cNvPr>
            <p:cNvSpPr/>
            <p:nvPr/>
          </p:nvSpPr>
          <p:spPr>
            <a:xfrm>
              <a:off x="3594256" y="2333618"/>
              <a:ext cx="44836" cy="17491"/>
            </a:xfrm>
            <a:custGeom>
              <a:avLst/>
              <a:gdLst>
                <a:gd name="connsiteX0" fmla="*/ 780 w 44836"/>
                <a:gd name="connsiteY0" fmla="*/ 13154 h 17491"/>
                <a:gd name="connsiteX1" fmla="*/ 7363 w 44836"/>
                <a:gd name="connsiteY1" fmla="*/ 3296 h 17491"/>
                <a:gd name="connsiteX2" fmla="*/ 7358 w 44836"/>
                <a:gd name="connsiteY2" fmla="*/ 3296 h 17491"/>
                <a:gd name="connsiteX3" fmla="*/ 9792 w 44836"/>
                <a:gd name="connsiteY3" fmla="*/ 5091 h 17491"/>
                <a:gd name="connsiteX4" fmla="*/ 44837 w 44836"/>
                <a:gd name="connsiteY4" fmla="*/ 5045 h 17491"/>
                <a:gd name="connsiteX5" fmla="*/ 32075 w 44836"/>
                <a:gd name="connsiteY5" fmla="*/ 7645 h 17491"/>
                <a:gd name="connsiteX6" fmla="*/ 21782 w 44836"/>
                <a:gd name="connsiteY6" fmla="*/ 12863 h 17491"/>
                <a:gd name="connsiteX7" fmla="*/ 13238 w 44836"/>
                <a:gd name="connsiteY7" fmla="*/ 16675 h 17491"/>
                <a:gd name="connsiteX8" fmla="*/ 797 w 44836"/>
                <a:gd name="connsiteY8" fmla="*/ 13172 h 17491"/>
                <a:gd name="connsiteX9" fmla="*/ 780 w 44836"/>
                <a:gd name="connsiteY9" fmla="*/ 13154 h 1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836" h="17491">
                  <a:moveTo>
                    <a:pt x="780" y="13154"/>
                  </a:moveTo>
                  <a:cubicBezTo>
                    <a:pt x="-49" y="7845"/>
                    <a:pt x="-2112" y="1713"/>
                    <a:pt x="7363" y="3296"/>
                  </a:cubicBezTo>
                  <a:lnTo>
                    <a:pt x="7358" y="3296"/>
                  </a:lnTo>
                  <a:cubicBezTo>
                    <a:pt x="8192" y="3925"/>
                    <a:pt x="9587" y="5256"/>
                    <a:pt x="9792" y="5091"/>
                  </a:cubicBezTo>
                  <a:cubicBezTo>
                    <a:pt x="21308" y="-4059"/>
                    <a:pt x="32692" y="1159"/>
                    <a:pt x="44837" y="5045"/>
                  </a:cubicBezTo>
                  <a:cubicBezTo>
                    <a:pt x="41093" y="11189"/>
                    <a:pt x="36773" y="9343"/>
                    <a:pt x="32075" y="7645"/>
                  </a:cubicBezTo>
                  <a:cubicBezTo>
                    <a:pt x="27183" y="5879"/>
                    <a:pt x="22651" y="5274"/>
                    <a:pt x="21782" y="12863"/>
                  </a:cubicBezTo>
                  <a:cubicBezTo>
                    <a:pt x="21211" y="17829"/>
                    <a:pt x="17576" y="18252"/>
                    <a:pt x="13238" y="16675"/>
                  </a:cubicBezTo>
                  <a:cubicBezTo>
                    <a:pt x="9198" y="15206"/>
                    <a:pt x="4952" y="14315"/>
                    <a:pt x="797" y="13172"/>
                  </a:cubicBezTo>
                  <a:lnTo>
                    <a:pt x="780" y="13154"/>
                  </a:lnTo>
                  <a:close/>
                </a:path>
              </a:pathLst>
            </a:custGeom>
            <a:grpFill/>
            <a:ln w="5715" cap="flat">
              <a:noFill/>
              <a:prstDash val="solid"/>
              <a:miter/>
            </a:ln>
          </p:spPr>
          <p:txBody>
            <a:bodyPr rtlCol="0" anchor="ctr"/>
            <a:lstStyle/>
            <a:p>
              <a:endParaRPr lang="zh-CN" altLang="en-US"/>
            </a:p>
          </p:txBody>
        </p:sp>
        <p:sp>
          <p:nvSpPr>
            <p:cNvPr id="781" name="任意多边形: 形状 780">
              <a:extLst>
                <a:ext uri="{FF2B5EF4-FFF2-40B4-BE49-F238E27FC236}">
                  <a16:creationId xmlns:a16="http://schemas.microsoft.com/office/drawing/2014/main" id="{D3F95B21-6617-AF86-B7AB-C77219DC89C3}"/>
                </a:ext>
              </a:extLst>
            </p:cNvPr>
            <p:cNvSpPr/>
            <p:nvPr/>
          </p:nvSpPr>
          <p:spPr>
            <a:xfrm>
              <a:off x="3588120" y="2359862"/>
              <a:ext cx="27217" cy="7941"/>
            </a:xfrm>
            <a:custGeom>
              <a:avLst/>
              <a:gdLst>
                <a:gd name="connsiteX0" fmla="*/ 10207 w 27217"/>
                <a:gd name="connsiteY0" fmla="*/ 6662 h 7941"/>
                <a:gd name="connsiteX1" fmla="*/ 0 w 27217"/>
                <a:gd name="connsiteY1" fmla="*/ 5319 h 7941"/>
                <a:gd name="connsiteX2" fmla="*/ 6921 w 27217"/>
                <a:gd name="connsiteY2" fmla="*/ 3364 h 7941"/>
                <a:gd name="connsiteX3" fmla="*/ 27215 w 27217"/>
                <a:gd name="connsiteY3" fmla="*/ 884 h 7941"/>
                <a:gd name="connsiteX4" fmla="*/ 20065 w 27217"/>
                <a:gd name="connsiteY4" fmla="*/ 6645 h 7941"/>
                <a:gd name="connsiteX5" fmla="*/ 18054 w 27217"/>
                <a:gd name="connsiteY5" fmla="*/ 7050 h 7941"/>
                <a:gd name="connsiteX6" fmla="*/ 10207 w 27217"/>
                <a:gd name="connsiteY6" fmla="*/ 6662 h 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217" h="7941">
                  <a:moveTo>
                    <a:pt x="10207" y="6662"/>
                  </a:moveTo>
                  <a:cubicBezTo>
                    <a:pt x="6841" y="6136"/>
                    <a:pt x="3189" y="7759"/>
                    <a:pt x="0" y="5319"/>
                  </a:cubicBezTo>
                  <a:cubicBezTo>
                    <a:pt x="1726" y="2376"/>
                    <a:pt x="4583" y="3793"/>
                    <a:pt x="6921" y="3364"/>
                  </a:cubicBezTo>
                  <a:cubicBezTo>
                    <a:pt x="13173" y="-247"/>
                    <a:pt x="19808" y="-739"/>
                    <a:pt x="27215" y="884"/>
                  </a:cubicBezTo>
                  <a:cubicBezTo>
                    <a:pt x="27341" y="6125"/>
                    <a:pt x="23574" y="6233"/>
                    <a:pt x="20065" y="6645"/>
                  </a:cubicBezTo>
                  <a:cubicBezTo>
                    <a:pt x="19397" y="6776"/>
                    <a:pt x="18722" y="6908"/>
                    <a:pt x="18054" y="7050"/>
                  </a:cubicBezTo>
                  <a:cubicBezTo>
                    <a:pt x="15391" y="7868"/>
                    <a:pt x="12722" y="8719"/>
                    <a:pt x="10207" y="6662"/>
                  </a:cubicBezTo>
                  <a:close/>
                </a:path>
              </a:pathLst>
            </a:custGeom>
            <a:grpFill/>
            <a:ln w="5715" cap="flat">
              <a:noFill/>
              <a:prstDash val="solid"/>
              <a:miter/>
            </a:ln>
          </p:spPr>
          <p:txBody>
            <a:bodyPr rtlCol="0" anchor="ctr"/>
            <a:lstStyle/>
            <a:p>
              <a:endParaRPr lang="zh-CN" altLang="en-US"/>
            </a:p>
          </p:txBody>
        </p:sp>
        <p:sp>
          <p:nvSpPr>
            <p:cNvPr id="782" name="任意多边形: 形状 781">
              <a:extLst>
                <a:ext uri="{FF2B5EF4-FFF2-40B4-BE49-F238E27FC236}">
                  <a16:creationId xmlns:a16="http://schemas.microsoft.com/office/drawing/2014/main" id="{F5DE2F2E-E8AB-EF1D-C9B8-4FFA4D0BCE3E}"/>
                </a:ext>
              </a:extLst>
            </p:cNvPr>
            <p:cNvSpPr/>
            <p:nvPr/>
          </p:nvSpPr>
          <p:spPr>
            <a:xfrm>
              <a:off x="3595941" y="2366469"/>
              <a:ext cx="14475" cy="16462"/>
            </a:xfrm>
            <a:custGeom>
              <a:avLst/>
              <a:gdLst>
                <a:gd name="connsiteX0" fmla="*/ 12244 w 14475"/>
                <a:gd name="connsiteY0" fmla="*/ 44 h 16462"/>
                <a:gd name="connsiteX1" fmla="*/ 2409 w 14475"/>
                <a:gd name="connsiteY1" fmla="*/ 16463 h 16462"/>
                <a:gd name="connsiteX2" fmla="*/ 43 w 14475"/>
                <a:gd name="connsiteY2" fmla="*/ 9736 h 16462"/>
                <a:gd name="connsiteX3" fmla="*/ 12267 w 14475"/>
                <a:gd name="connsiteY3" fmla="*/ 61 h 16462"/>
                <a:gd name="connsiteX4" fmla="*/ 12244 w 14475"/>
                <a:gd name="connsiteY4" fmla="*/ 44 h 16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75" h="16462">
                  <a:moveTo>
                    <a:pt x="12244" y="44"/>
                  </a:moveTo>
                  <a:cubicBezTo>
                    <a:pt x="16131" y="9519"/>
                    <a:pt x="16131" y="9519"/>
                    <a:pt x="2409" y="16463"/>
                  </a:cubicBezTo>
                  <a:cubicBezTo>
                    <a:pt x="409" y="14645"/>
                    <a:pt x="-174" y="12331"/>
                    <a:pt x="43" y="9736"/>
                  </a:cubicBezTo>
                  <a:cubicBezTo>
                    <a:pt x="2689" y="4713"/>
                    <a:pt x="5095" y="-631"/>
                    <a:pt x="12267" y="61"/>
                  </a:cubicBezTo>
                  <a:lnTo>
                    <a:pt x="12244" y="44"/>
                  </a:lnTo>
                  <a:close/>
                </a:path>
              </a:pathLst>
            </a:custGeom>
            <a:grpFill/>
            <a:ln w="5715" cap="flat">
              <a:noFill/>
              <a:prstDash val="solid"/>
              <a:miter/>
            </a:ln>
          </p:spPr>
          <p:txBody>
            <a:bodyPr rtlCol="0" anchor="ctr"/>
            <a:lstStyle/>
            <a:p>
              <a:endParaRPr lang="zh-CN" altLang="en-US"/>
            </a:p>
          </p:txBody>
        </p:sp>
        <p:sp>
          <p:nvSpPr>
            <p:cNvPr id="783" name="任意多边形: 形状 782">
              <a:extLst>
                <a:ext uri="{FF2B5EF4-FFF2-40B4-BE49-F238E27FC236}">
                  <a16:creationId xmlns:a16="http://schemas.microsoft.com/office/drawing/2014/main" id="{EF6DF6A5-CAFC-AC8C-691C-70103C61CDE7}"/>
                </a:ext>
              </a:extLst>
            </p:cNvPr>
            <p:cNvSpPr/>
            <p:nvPr/>
          </p:nvSpPr>
          <p:spPr>
            <a:xfrm>
              <a:off x="3597832" y="2396150"/>
              <a:ext cx="11285" cy="11972"/>
            </a:xfrm>
            <a:custGeom>
              <a:avLst/>
              <a:gdLst>
                <a:gd name="connsiteX0" fmla="*/ 11188 w 11285"/>
                <a:gd name="connsiteY0" fmla="*/ 0 h 11972"/>
                <a:gd name="connsiteX1" fmla="*/ 6668 w 11285"/>
                <a:gd name="connsiteY1" fmla="*/ 5738 h 11972"/>
                <a:gd name="connsiteX2" fmla="*/ 1519 w 11285"/>
                <a:gd name="connsiteY2" fmla="*/ 11973 h 11972"/>
                <a:gd name="connsiteX3" fmla="*/ 11188 w 11285"/>
                <a:gd name="connsiteY3" fmla="*/ 0 h 11972"/>
              </a:gdLst>
              <a:ahLst/>
              <a:cxnLst>
                <a:cxn ang="0">
                  <a:pos x="connsiteX0" y="connsiteY0"/>
                </a:cxn>
                <a:cxn ang="0">
                  <a:pos x="connsiteX1" y="connsiteY1"/>
                </a:cxn>
                <a:cxn ang="0">
                  <a:pos x="connsiteX2" y="connsiteY2"/>
                </a:cxn>
                <a:cxn ang="0">
                  <a:pos x="connsiteX3" y="connsiteY3"/>
                </a:cxn>
              </a:cxnLst>
              <a:rect l="l" t="t" r="r" b="b"/>
              <a:pathLst>
                <a:path w="11285" h="11972">
                  <a:moveTo>
                    <a:pt x="11188" y="0"/>
                  </a:moveTo>
                  <a:cubicBezTo>
                    <a:pt x="11937" y="3692"/>
                    <a:pt x="8148" y="3818"/>
                    <a:pt x="6668" y="5738"/>
                  </a:cubicBezTo>
                  <a:cubicBezTo>
                    <a:pt x="5056" y="7830"/>
                    <a:pt x="3307" y="9818"/>
                    <a:pt x="1519" y="11973"/>
                  </a:cubicBezTo>
                  <a:cubicBezTo>
                    <a:pt x="-1293" y="972"/>
                    <a:pt x="-1293" y="972"/>
                    <a:pt x="11188" y="0"/>
                  </a:cubicBezTo>
                  <a:close/>
                </a:path>
              </a:pathLst>
            </a:custGeom>
            <a:grpFill/>
            <a:ln w="5715" cap="flat">
              <a:noFill/>
              <a:prstDash val="solid"/>
              <a:miter/>
            </a:ln>
          </p:spPr>
          <p:txBody>
            <a:bodyPr rtlCol="0" anchor="ctr"/>
            <a:lstStyle/>
            <a:p>
              <a:endParaRPr lang="zh-CN" altLang="en-US"/>
            </a:p>
          </p:txBody>
        </p:sp>
        <p:sp>
          <p:nvSpPr>
            <p:cNvPr id="784" name="任意多边形: 形状 783">
              <a:extLst>
                <a:ext uri="{FF2B5EF4-FFF2-40B4-BE49-F238E27FC236}">
                  <a16:creationId xmlns:a16="http://schemas.microsoft.com/office/drawing/2014/main" id="{104A3710-79D3-34CE-F652-193D51E48DCA}"/>
                </a:ext>
              </a:extLst>
            </p:cNvPr>
            <p:cNvSpPr/>
            <p:nvPr/>
          </p:nvSpPr>
          <p:spPr>
            <a:xfrm>
              <a:off x="3587303" y="2376376"/>
              <a:ext cx="12417" cy="19728"/>
            </a:xfrm>
            <a:custGeom>
              <a:avLst/>
              <a:gdLst>
                <a:gd name="connsiteX0" fmla="*/ 11041 w 12417"/>
                <a:gd name="connsiteY0" fmla="*/ 0 h 19728"/>
                <a:gd name="connsiteX1" fmla="*/ 11047 w 12417"/>
                <a:gd name="connsiteY1" fmla="*/ 6549 h 19728"/>
                <a:gd name="connsiteX2" fmla="*/ 4469 w 12417"/>
                <a:gd name="connsiteY2" fmla="*/ 19728 h 19728"/>
                <a:gd name="connsiteX3" fmla="*/ 4458 w 12417"/>
                <a:gd name="connsiteY3" fmla="*/ 19728 h 19728"/>
                <a:gd name="connsiteX4" fmla="*/ 669 w 12417"/>
                <a:gd name="connsiteY4" fmla="*/ 17116 h 19728"/>
                <a:gd name="connsiteX5" fmla="*/ 0 w 12417"/>
                <a:gd name="connsiteY5" fmla="*/ 14905 h 19728"/>
                <a:gd name="connsiteX6" fmla="*/ 11041 w 12417"/>
                <a:gd name="connsiteY6" fmla="*/ 0 h 1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7" h="19728">
                  <a:moveTo>
                    <a:pt x="11041" y="0"/>
                  </a:moveTo>
                  <a:cubicBezTo>
                    <a:pt x="11041" y="2183"/>
                    <a:pt x="11047" y="4366"/>
                    <a:pt x="11047" y="6549"/>
                  </a:cubicBezTo>
                  <a:cubicBezTo>
                    <a:pt x="15065" y="14048"/>
                    <a:pt x="9453" y="16728"/>
                    <a:pt x="4469" y="19728"/>
                  </a:cubicBezTo>
                  <a:lnTo>
                    <a:pt x="4458" y="19728"/>
                  </a:lnTo>
                  <a:cubicBezTo>
                    <a:pt x="3246" y="18785"/>
                    <a:pt x="1983" y="17911"/>
                    <a:pt x="669" y="17116"/>
                  </a:cubicBezTo>
                  <a:cubicBezTo>
                    <a:pt x="446" y="16379"/>
                    <a:pt x="229" y="15642"/>
                    <a:pt x="0" y="14905"/>
                  </a:cubicBezTo>
                  <a:cubicBezTo>
                    <a:pt x="2263" y="8893"/>
                    <a:pt x="1783" y="834"/>
                    <a:pt x="11041" y="0"/>
                  </a:cubicBezTo>
                  <a:close/>
                </a:path>
              </a:pathLst>
            </a:custGeom>
            <a:grpFill/>
            <a:ln w="5715" cap="flat">
              <a:noFill/>
              <a:prstDash val="solid"/>
              <a:miter/>
            </a:ln>
          </p:spPr>
          <p:txBody>
            <a:bodyPr rtlCol="0" anchor="ctr"/>
            <a:lstStyle/>
            <a:p>
              <a:endParaRPr lang="zh-CN" altLang="en-US"/>
            </a:p>
          </p:txBody>
        </p:sp>
        <p:sp>
          <p:nvSpPr>
            <p:cNvPr id="785" name="任意多边形: 形状 784">
              <a:extLst>
                <a:ext uri="{FF2B5EF4-FFF2-40B4-BE49-F238E27FC236}">
                  <a16:creationId xmlns:a16="http://schemas.microsoft.com/office/drawing/2014/main" id="{D68E7A5F-F407-742F-5582-F063057C5768}"/>
                </a:ext>
              </a:extLst>
            </p:cNvPr>
            <p:cNvSpPr/>
            <p:nvPr/>
          </p:nvSpPr>
          <p:spPr>
            <a:xfrm>
              <a:off x="3627931" y="2385698"/>
              <a:ext cx="13058" cy="13715"/>
            </a:xfrm>
            <a:custGeom>
              <a:avLst/>
              <a:gdLst>
                <a:gd name="connsiteX0" fmla="*/ 0 w 13058"/>
                <a:gd name="connsiteY0" fmla="*/ 13716 h 13715"/>
                <a:gd name="connsiteX1" fmla="*/ 13059 w 13058"/>
                <a:gd name="connsiteY1" fmla="*/ 0 h 13715"/>
                <a:gd name="connsiteX2" fmla="*/ 0 w 13058"/>
                <a:gd name="connsiteY2" fmla="*/ 13716 h 13715"/>
                <a:gd name="connsiteX3" fmla="*/ 0 w 13058"/>
                <a:gd name="connsiteY3" fmla="*/ 13716 h 13715"/>
              </a:gdLst>
              <a:ahLst/>
              <a:cxnLst>
                <a:cxn ang="0">
                  <a:pos x="connsiteX0" y="connsiteY0"/>
                </a:cxn>
                <a:cxn ang="0">
                  <a:pos x="connsiteX1" y="connsiteY1"/>
                </a:cxn>
                <a:cxn ang="0">
                  <a:pos x="connsiteX2" y="connsiteY2"/>
                </a:cxn>
                <a:cxn ang="0">
                  <a:pos x="connsiteX3" y="connsiteY3"/>
                </a:cxn>
              </a:cxnLst>
              <a:rect l="l" t="t" r="r" b="b"/>
              <a:pathLst>
                <a:path w="13058" h="13715">
                  <a:moveTo>
                    <a:pt x="0" y="13716"/>
                  </a:moveTo>
                  <a:cubicBezTo>
                    <a:pt x="366" y="7212"/>
                    <a:pt x="4069" y="3629"/>
                    <a:pt x="13059" y="0"/>
                  </a:cubicBezTo>
                  <a:cubicBezTo>
                    <a:pt x="8121" y="7172"/>
                    <a:pt x="7224" y="13219"/>
                    <a:pt x="0" y="13716"/>
                  </a:cubicBezTo>
                  <a:lnTo>
                    <a:pt x="0" y="13716"/>
                  </a:lnTo>
                  <a:close/>
                </a:path>
              </a:pathLst>
            </a:custGeom>
            <a:grpFill/>
            <a:ln w="5715" cap="flat">
              <a:noFill/>
              <a:prstDash val="solid"/>
              <a:miter/>
            </a:ln>
          </p:spPr>
          <p:txBody>
            <a:bodyPr rtlCol="0" anchor="ctr"/>
            <a:lstStyle/>
            <a:p>
              <a:endParaRPr lang="zh-CN" altLang="en-US"/>
            </a:p>
          </p:txBody>
        </p:sp>
        <p:sp>
          <p:nvSpPr>
            <p:cNvPr id="786" name="任意多边形: 形状 785">
              <a:extLst>
                <a:ext uri="{FF2B5EF4-FFF2-40B4-BE49-F238E27FC236}">
                  <a16:creationId xmlns:a16="http://schemas.microsoft.com/office/drawing/2014/main" id="{021FEA1D-7FE9-0BA2-0C8E-3B4351542EDB}"/>
                </a:ext>
              </a:extLst>
            </p:cNvPr>
            <p:cNvSpPr/>
            <p:nvPr/>
          </p:nvSpPr>
          <p:spPr>
            <a:xfrm>
              <a:off x="3621353" y="2405986"/>
              <a:ext cx="10504" cy="8050"/>
            </a:xfrm>
            <a:custGeom>
              <a:avLst/>
              <a:gdLst>
                <a:gd name="connsiteX0" fmla="*/ 3280 w 10504"/>
                <a:gd name="connsiteY0" fmla="*/ 12 h 8050"/>
                <a:gd name="connsiteX1" fmla="*/ 10396 w 10504"/>
                <a:gd name="connsiteY1" fmla="*/ 3223 h 8050"/>
                <a:gd name="connsiteX2" fmla="*/ 0 w 10504"/>
                <a:gd name="connsiteY2" fmla="*/ 6584 h 8050"/>
                <a:gd name="connsiteX3" fmla="*/ 3292 w 10504"/>
                <a:gd name="connsiteY3" fmla="*/ 0 h 8050"/>
                <a:gd name="connsiteX4" fmla="*/ 3280 w 10504"/>
                <a:gd name="connsiteY4" fmla="*/ 12 h 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04" h="8050">
                  <a:moveTo>
                    <a:pt x="3280" y="12"/>
                  </a:moveTo>
                  <a:cubicBezTo>
                    <a:pt x="5847" y="914"/>
                    <a:pt x="11344" y="-1880"/>
                    <a:pt x="10396" y="3223"/>
                  </a:cubicBezTo>
                  <a:cubicBezTo>
                    <a:pt x="9487" y="8115"/>
                    <a:pt x="4778" y="9390"/>
                    <a:pt x="0" y="6584"/>
                  </a:cubicBezTo>
                  <a:cubicBezTo>
                    <a:pt x="1097" y="4389"/>
                    <a:pt x="2195" y="2195"/>
                    <a:pt x="3292" y="0"/>
                  </a:cubicBezTo>
                  <a:lnTo>
                    <a:pt x="3280" y="12"/>
                  </a:lnTo>
                  <a:close/>
                </a:path>
              </a:pathLst>
            </a:custGeom>
            <a:grpFill/>
            <a:ln w="5715" cap="flat">
              <a:noFill/>
              <a:prstDash val="solid"/>
              <a:miter/>
            </a:ln>
          </p:spPr>
          <p:txBody>
            <a:bodyPr rtlCol="0" anchor="ctr"/>
            <a:lstStyle/>
            <a:p>
              <a:endParaRPr lang="zh-CN" altLang="en-US"/>
            </a:p>
          </p:txBody>
        </p:sp>
        <p:sp>
          <p:nvSpPr>
            <p:cNvPr id="787" name="任意多边形: 形状 786">
              <a:extLst>
                <a:ext uri="{FF2B5EF4-FFF2-40B4-BE49-F238E27FC236}">
                  <a16:creationId xmlns:a16="http://schemas.microsoft.com/office/drawing/2014/main" id="{45278488-63B3-EC1D-29CF-660FF25D24DF}"/>
                </a:ext>
              </a:extLst>
            </p:cNvPr>
            <p:cNvSpPr/>
            <p:nvPr/>
          </p:nvSpPr>
          <p:spPr>
            <a:xfrm>
              <a:off x="3614921" y="2392190"/>
              <a:ext cx="9723" cy="13856"/>
            </a:xfrm>
            <a:custGeom>
              <a:avLst/>
              <a:gdLst>
                <a:gd name="connsiteX0" fmla="*/ 9712 w 9723"/>
                <a:gd name="connsiteY0" fmla="*/ 10510 h 13856"/>
                <a:gd name="connsiteX1" fmla="*/ 9712 w 9723"/>
                <a:gd name="connsiteY1" fmla="*/ 13813 h 13856"/>
                <a:gd name="connsiteX2" fmla="*/ 9724 w 9723"/>
                <a:gd name="connsiteY2" fmla="*/ 13796 h 13856"/>
                <a:gd name="connsiteX3" fmla="*/ 711 w 9723"/>
                <a:gd name="connsiteY3" fmla="*/ 0 h 13856"/>
                <a:gd name="connsiteX4" fmla="*/ 9724 w 9723"/>
                <a:gd name="connsiteY4" fmla="*/ 10527 h 13856"/>
                <a:gd name="connsiteX5" fmla="*/ 9712 w 9723"/>
                <a:gd name="connsiteY5" fmla="*/ 10510 h 13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3" h="13856">
                  <a:moveTo>
                    <a:pt x="9712" y="10510"/>
                  </a:moveTo>
                  <a:cubicBezTo>
                    <a:pt x="9712" y="11613"/>
                    <a:pt x="9712" y="12710"/>
                    <a:pt x="9712" y="13813"/>
                  </a:cubicBezTo>
                  <a:cubicBezTo>
                    <a:pt x="9712" y="13813"/>
                    <a:pt x="9724" y="13796"/>
                    <a:pt x="9724" y="13796"/>
                  </a:cubicBezTo>
                  <a:cubicBezTo>
                    <a:pt x="391" y="14482"/>
                    <a:pt x="-1198" y="9270"/>
                    <a:pt x="711" y="0"/>
                  </a:cubicBezTo>
                  <a:cubicBezTo>
                    <a:pt x="4197" y="3869"/>
                    <a:pt x="3026" y="11299"/>
                    <a:pt x="9724" y="10527"/>
                  </a:cubicBezTo>
                  <a:lnTo>
                    <a:pt x="9712" y="10510"/>
                  </a:lnTo>
                  <a:close/>
                </a:path>
              </a:pathLst>
            </a:custGeom>
            <a:grpFill/>
            <a:ln w="5715" cap="flat">
              <a:noFill/>
              <a:prstDash val="solid"/>
              <a:miter/>
            </a:ln>
          </p:spPr>
          <p:txBody>
            <a:bodyPr rtlCol="0" anchor="ctr"/>
            <a:lstStyle/>
            <a:p>
              <a:endParaRPr lang="zh-CN" altLang="en-US"/>
            </a:p>
          </p:txBody>
        </p:sp>
        <p:sp>
          <p:nvSpPr>
            <p:cNvPr id="788" name="任意多边形: 形状 787">
              <a:extLst>
                <a:ext uri="{FF2B5EF4-FFF2-40B4-BE49-F238E27FC236}">
                  <a16:creationId xmlns:a16="http://schemas.microsoft.com/office/drawing/2014/main" id="{FC00D729-7D4E-7C6B-C0CD-B08998E1F09C}"/>
                </a:ext>
              </a:extLst>
            </p:cNvPr>
            <p:cNvSpPr/>
            <p:nvPr/>
          </p:nvSpPr>
          <p:spPr>
            <a:xfrm>
              <a:off x="3575307" y="2405986"/>
              <a:ext cx="4280" cy="2543"/>
            </a:xfrm>
            <a:custGeom>
              <a:avLst/>
              <a:gdLst>
                <a:gd name="connsiteX0" fmla="*/ 11 w 4280"/>
                <a:gd name="connsiteY0" fmla="*/ 0 h 2543"/>
                <a:gd name="connsiteX1" fmla="*/ 4280 w 4280"/>
                <a:gd name="connsiteY1" fmla="*/ 1223 h 2543"/>
                <a:gd name="connsiteX2" fmla="*/ 0 w 4280"/>
                <a:gd name="connsiteY2" fmla="*/ 17 h 2543"/>
                <a:gd name="connsiteX3" fmla="*/ 11 w 4280"/>
                <a:gd name="connsiteY3" fmla="*/ 0 h 2543"/>
              </a:gdLst>
              <a:ahLst/>
              <a:cxnLst>
                <a:cxn ang="0">
                  <a:pos x="connsiteX0" y="connsiteY0"/>
                </a:cxn>
                <a:cxn ang="0">
                  <a:pos x="connsiteX1" y="connsiteY1"/>
                </a:cxn>
                <a:cxn ang="0">
                  <a:pos x="connsiteX2" y="connsiteY2"/>
                </a:cxn>
                <a:cxn ang="0">
                  <a:pos x="connsiteX3" y="connsiteY3"/>
                </a:cxn>
              </a:cxnLst>
              <a:rect l="l" t="t" r="r" b="b"/>
              <a:pathLst>
                <a:path w="4280" h="2543">
                  <a:moveTo>
                    <a:pt x="11" y="0"/>
                  </a:moveTo>
                  <a:cubicBezTo>
                    <a:pt x="1434" y="406"/>
                    <a:pt x="2858" y="817"/>
                    <a:pt x="4280" y="1223"/>
                  </a:cubicBezTo>
                  <a:cubicBezTo>
                    <a:pt x="1886" y="4246"/>
                    <a:pt x="1177" y="1309"/>
                    <a:pt x="0" y="17"/>
                  </a:cubicBezTo>
                  <a:lnTo>
                    <a:pt x="11" y="0"/>
                  </a:lnTo>
                  <a:close/>
                </a:path>
              </a:pathLst>
            </a:custGeom>
            <a:grpFill/>
            <a:ln w="5715" cap="flat">
              <a:noFill/>
              <a:prstDash val="solid"/>
              <a:miter/>
            </a:ln>
          </p:spPr>
          <p:txBody>
            <a:bodyPr rtlCol="0" anchor="ctr"/>
            <a:lstStyle/>
            <a:p>
              <a:endParaRPr lang="zh-CN" altLang="en-US"/>
            </a:p>
          </p:txBody>
        </p:sp>
        <p:sp>
          <p:nvSpPr>
            <p:cNvPr id="789" name="任意多边形: 形状 788">
              <a:extLst>
                <a:ext uri="{FF2B5EF4-FFF2-40B4-BE49-F238E27FC236}">
                  <a16:creationId xmlns:a16="http://schemas.microsoft.com/office/drawing/2014/main" id="{837F8C2E-FE58-5F34-62EE-32F687F6D0D1}"/>
                </a:ext>
              </a:extLst>
            </p:cNvPr>
            <p:cNvSpPr/>
            <p:nvPr/>
          </p:nvSpPr>
          <p:spPr>
            <a:xfrm>
              <a:off x="3604900" y="2408318"/>
              <a:ext cx="2527" cy="4263"/>
            </a:xfrm>
            <a:custGeom>
              <a:avLst/>
              <a:gdLst>
                <a:gd name="connsiteX0" fmla="*/ 0 w 2527"/>
                <a:gd name="connsiteY0" fmla="*/ 4246 h 4263"/>
                <a:gd name="connsiteX1" fmla="*/ 1223 w 2527"/>
                <a:gd name="connsiteY1" fmla="*/ 0 h 4263"/>
                <a:gd name="connsiteX2" fmla="*/ 17 w 2527"/>
                <a:gd name="connsiteY2" fmla="*/ 4263 h 4263"/>
                <a:gd name="connsiteX3" fmla="*/ 0 w 2527"/>
                <a:gd name="connsiteY3" fmla="*/ 4246 h 4263"/>
              </a:gdLst>
              <a:ahLst/>
              <a:cxnLst>
                <a:cxn ang="0">
                  <a:pos x="connsiteX0" y="connsiteY0"/>
                </a:cxn>
                <a:cxn ang="0">
                  <a:pos x="connsiteX1" y="connsiteY1"/>
                </a:cxn>
                <a:cxn ang="0">
                  <a:pos x="connsiteX2" y="connsiteY2"/>
                </a:cxn>
                <a:cxn ang="0">
                  <a:pos x="connsiteX3" y="connsiteY3"/>
                </a:cxn>
              </a:cxnLst>
              <a:rect l="l" t="t" r="r" b="b"/>
              <a:pathLst>
                <a:path w="2527" h="4263">
                  <a:moveTo>
                    <a:pt x="0" y="4246"/>
                  </a:moveTo>
                  <a:cubicBezTo>
                    <a:pt x="406" y="2829"/>
                    <a:pt x="817" y="1417"/>
                    <a:pt x="1223" y="0"/>
                  </a:cubicBezTo>
                  <a:cubicBezTo>
                    <a:pt x="4223" y="2389"/>
                    <a:pt x="1280" y="3086"/>
                    <a:pt x="17" y="4263"/>
                  </a:cubicBezTo>
                  <a:lnTo>
                    <a:pt x="0" y="4246"/>
                  </a:lnTo>
                  <a:close/>
                </a:path>
              </a:pathLst>
            </a:custGeom>
            <a:grpFill/>
            <a:ln w="5715" cap="flat">
              <a:noFill/>
              <a:prstDash val="solid"/>
              <a:miter/>
            </a:ln>
          </p:spPr>
          <p:txBody>
            <a:bodyPr rtlCol="0" anchor="ctr"/>
            <a:lstStyle/>
            <a:p>
              <a:endParaRPr lang="zh-CN" altLang="en-US"/>
            </a:p>
          </p:txBody>
        </p:sp>
        <p:sp>
          <p:nvSpPr>
            <p:cNvPr id="790" name="任意多边形: 形状 789">
              <a:extLst>
                <a:ext uri="{FF2B5EF4-FFF2-40B4-BE49-F238E27FC236}">
                  <a16:creationId xmlns:a16="http://schemas.microsoft.com/office/drawing/2014/main" id="{4E1E4A8C-8190-DEF7-DB3A-61D9D9C3D320}"/>
                </a:ext>
              </a:extLst>
            </p:cNvPr>
            <p:cNvSpPr/>
            <p:nvPr/>
          </p:nvSpPr>
          <p:spPr>
            <a:xfrm>
              <a:off x="3624633" y="2399414"/>
              <a:ext cx="3291" cy="3297"/>
            </a:xfrm>
            <a:custGeom>
              <a:avLst/>
              <a:gdLst>
                <a:gd name="connsiteX0" fmla="*/ 3292 w 3291"/>
                <a:gd name="connsiteY0" fmla="*/ 0 h 3297"/>
                <a:gd name="connsiteX1" fmla="*/ 0 w 3291"/>
                <a:gd name="connsiteY1" fmla="*/ 3286 h 3297"/>
                <a:gd name="connsiteX2" fmla="*/ 11 w 3291"/>
                <a:gd name="connsiteY2" fmla="*/ 3298 h 3297"/>
                <a:gd name="connsiteX3" fmla="*/ 3292 w 3291"/>
                <a:gd name="connsiteY3" fmla="*/ 0 h 3297"/>
                <a:gd name="connsiteX4" fmla="*/ 3292 w 3291"/>
                <a:gd name="connsiteY4" fmla="*/ 0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7">
                  <a:moveTo>
                    <a:pt x="3292" y="0"/>
                  </a:moveTo>
                  <a:cubicBezTo>
                    <a:pt x="2195" y="1097"/>
                    <a:pt x="1097" y="2189"/>
                    <a:pt x="0" y="3286"/>
                  </a:cubicBezTo>
                  <a:lnTo>
                    <a:pt x="11" y="3298"/>
                  </a:lnTo>
                  <a:cubicBezTo>
                    <a:pt x="1103" y="2195"/>
                    <a:pt x="2200" y="1097"/>
                    <a:pt x="3292" y="0"/>
                  </a:cubicBezTo>
                  <a:lnTo>
                    <a:pt x="3292" y="0"/>
                  </a:lnTo>
                  <a:close/>
                </a:path>
              </a:pathLst>
            </a:custGeom>
            <a:grpFill/>
            <a:ln w="5715" cap="flat">
              <a:noFill/>
              <a:prstDash val="solid"/>
              <a:miter/>
            </a:ln>
          </p:spPr>
          <p:txBody>
            <a:bodyPr rtlCol="0" anchor="ctr"/>
            <a:lstStyle/>
            <a:p>
              <a:endParaRPr lang="zh-CN" altLang="en-US"/>
            </a:p>
          </p:txBody>
        </p:sp>
        <p:sp>
          <p:nvSpPr>
            <p:cNvPr id="791" name="任意多边形: 形状 790">
              <a:extLst>
                <a:ext uri="{FF2B5EF4-FFF2-40B4-BE49-F238E27FC236}">
                  <a16:creationId xmlns:a16="http://schemas.microsoft.com/office/drawing/2014/main" id="{323B2F78-6B4E-C181-A9BD-4BB9B9E60BA2}"/>
                </a:ext>
              </a:extLst>
            </p:cNvPr>
            <p:cNvSpPr/>
            <p:nvPr/>
          </p:nvSpPr>
          <p:spPr>
            <a:xfrm>
              <a:off x="3601619" y="2335622"/>
              <a:ext cx="1395" cy="1292"/>
            </a:xfrm>
            <a:custGeom>
              <a:avLst/>
              <a:gdLst>
                <a:gd name="connsiteX0" fmla="*/ 0 w 1395"/>
                <a:gd name="connsiteY0" fmla="*/ 1292 h 1292"/>
                <a:gd name="connsiteX1" fmla="*/ 732 w 1395"/>
                <a:gd name="connsiteY1" fmla="*/ 1 h 1292"/>
                <a:gd name="connsiteX2" fmla="*/ 0 w 1395"/>
                <a:gd name="connsiteY2" fmla="*/ 1292 h 1292"/>
                <a:gd name="connsiteX3" fmla="*/ 0 w 1395"/>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5" h="1292">
                  <a:moveTo>
                    <a:pt x="0" y="1292"/>
                  </a:moveTo>
                  <a:cubicBezTo>
                    <a:pt x="246" y="841"/>
                    <a:pt x="589" y="-33"/>
                    <a:pt x="732" y="1"/>
                  </a:cubicBezTo>
                  <a:cubicBezTo>
                    <a:pt x="1823" y="235"/>
                    <a:pt x="1560" y="744"/>
                    <a:pt x="0" y="1292"/>
                  </a:cubicBezTo>
                  <a:lnTo>
                    <a:pt x="0" y="1292"/>
                  </a:lnTo>
                  <a:close/>
                </a:path>
              </a:pathLst>
            </a:custGeom>
            <a:grpFill/>
            <a:ln w="5715" cap="flat">
              <a:noFill/>
              <a:prstDash val="solid"/>
              <a:miter/>
            </a:ln>
          </p:spPr>
          <p:txBody>
            <a:bodyPr rtlCol="0" anchor="ctr"/>
            <a:lstStyle/>
            <a:p>
              <a:endParaRPr lang="zh-CN" altLang="en-US"/>
            </a:p>
          </p:txBody>
        </p:sp>
        <p:sp>
          <p:nvSpPr>
            <p:cNvPr id="792" name="任意多边形: 形状 791">
              <a:extLst>
                <a:ext uri="{FF2B5EF4-FFF2-40B4-BE49-F238E27FC236}">
                  <a16:creationId xmlns:a16="http://schemas.microsoft.com/office/drawing/2014/main" id="{01B257C4-ADB3-BD1E-710B-43FC692E58C0}"/>
                </a:ext>
              </a:extLst>
            </p:cNvPr>
            <p:cNvSpPr/>
            <p:nvPr/>
          </p:nvSpPr>
          <p:spPr>
            <a:xfrm>
              <a:off x="3785785" y="2234177"/>
              <a:ext cx="3286" cy="2181"/>
            </a:xfrm>
            <a:custGeom>
              <a:avLst/>
              <a:gdLst>
                <a:gd name="connsiteX0" fmla="*/ 3280 w 3286"/>
                <a:gd name="connsiteY0" fmla="*/ 759 h 2181"/>
                <a:gd name="connsiteX1" fmla="*/ 6 w 3286"/>
                <a:gd name="connsiteY1" fmla="*/ 770 h 2181"/>
                <a:gd name="connsiteX2" fmla="*/ 0 w 3286"/>
                <a:gd name="connsiteY2" fmla="*/ 770 h 2181"/>
                <a:gd name="connsiteX3" fmla="*/ 3286 w 3286"/>
                <a:gd name="connsiteY3" fmla="*/ 765 h 2181"/>
                <a:gd name="connsiteX4" fmla="*/ 3280 w 3286"/>
                <a:gd name="connsiteY4" fmla="*/ 759 h 2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2181">
                  <a:moveTo>
                    <a:pt x="3280" y="759"/>
                  </a:moveTo>
                  <a:cubicBezTo>
                    <a:pt x="2195" y="2650"/>
                    <a:pt x="1103" y="2656"/>
                    <a:pt x="6" y="770"/>
                  </a:cubicBezTo>
                  <a:cubicBezTo>
                    <a:pt x="6" y="770"/>
                    <a:pt x="0" y="770"/>
                    <a:pt x="0" y="770"/>
                  </a:cubicBezTo>
                  <a:cubicBezTo>
                    <a:pt x="1097" y="-230"/>
                    <a:pt x="2189" y="-281"/>
                    <a:pt x="3286" y="765"/>
                  </a:cubicBezTo>
                  <a:lnTo>
                    <a:pt x="3280" y="759"/>
                  </a:lnTo>
                  <a:close/>
                </a:path>
              </a:pathLst>
            </a:custGeom>
            <a:grpFill/>
            <a:ln w="5715" cap="flat">
              <a:noFill/>
              <a:prstDash val="solid"/>
              <a:miter/>
            </a:ln>
          </p:spPr>
          <p:txBody>
            <a:bodyPr rtlCol="0" anchor="ctr"/>
            <a:lstStyle/>
            <a:p>
              <a:endParaRPr lang="zh-CN" altLang="en-US"/>
            </a:p>
          </p:txBody>
        </p:sp>
        <p:sp>
          <p:nvSpPr>
            <p:cNvPr id="793" name="任意多边形: 形状 792">
              <a:extLst>
                <a:ext uri="{FF2B5EF4-FFF2-40B4-BE49-F238E27FC236}">
                  <a16:creationId xmlns:a16="http://schemas.microsoft.com/office/drawing/2014/main" id="{8AC63B18-6139-E814-4608-4833DF0AB2A2}"/>
                </a:ext>
              </a:extLst>
            </p:cNvPr>
            <p:cNvSpPr/>
            <p:nvPr/>
          </p:nvSpPr>
          <p:spPr>
            <a:xfrm>
              <a:off x="3805508" y="2231644"/>
              <a:ext cx="1292" cy="1397"/>
            </a:xfrm>
            <a:custGeom>
              <a:avLst/>
              <a:gdLst>
                <a:gd name="connsiteX0" fmla="*/ 0 w 1292"/>
                <a:gd name="connsiteY0" fmla="*/ 11 h 1397"/>
                <a:gd name="connsiteX1" fmla="*/ 1292 w 1292"/>
                <a:gd name="connsiteY1" fmla="*/ 743 h 1397"/>
                <a:gd name="connsiteX2" fmla="*/ 6 w 1292"/>
                <a:gd name="connsiteY2" fmla="*/ 0 h 1397"/>
                <a:gd name="connsiteX3" fmla="*/ 0 w 1292"/>
                <a:gd name="connsiteY3" fmla="*/ 11 h 1397"/>
              </a:gdLst>
              <a:ahLst/>
              <a:cxnLst>
                <a:cxn ang="0">
                  <a:pos x="connsiteX0" y="connsiteY0"/>
                </a:cxn>
                <a:cxn ang="0">
                  <a:pos x="connsiteX1" y="connsiteY1"/>
                </a:cxn>
                <a:cxn ang="0">
                  <a:pos x="connsiteX2" y="connsiteY2"/>
                </a:cxn>
                <a:cxn ang="0">
                  <a:pos x="connsiteX3" y="connsiteY3"/>
                </a:cxn>
              </a:cxnLst>
              <a:rect l="l" t="t" r="r" b="b"/>
              <a:pathLst>
                <a:path w="1292" h="1397">
                  <a:moveTo>
                    <a:pt x="0" y="11"/>
                  </a:moveTo>
                  <a:cubicBezTo>
                    <a:pt x="451" y="257"/>
                    <a:pt x="1320" y="600"/>
                    <a:pt x="1292" y="743"/>
                  </a:cubicBezTo>
                  <a:cubicBezTo>
                    <a:pt x="1052" y="1823"/>
                    <a:pt x="549" y="1560"/>
                    <a:pt x="6" y="0"/>
                  </a:cubicBezTo>
                  <a:lnTo>
                    <a:pt x="0" y="11"/>
                  </a:lnTo>
                  <a:close/>
                </a:path>
              </a:pathLst>
            </a:custGeom>
            <a:grpFill/>
            <a:ln w="5715" cap="flat">
              <a:noFill/>
              <a:prstDash val="solid"/>
              <a:miter/>
            </a:ln>
          </p:spPr>
          <p:txBody>
            <a:bodyPr rtlCol="0" anchor="ctr"/>
            <a:lstStyle/>
            <a:p>
              <a:endParaRPr lang="zh-CN" altLang="en-US"/>
            </a:p>
          </p:txBody>
        </p:sp>
        <p:sp>
          <p:nvSpPr>
            <p:cNvPr id="794" name="任意多边形: 形状 793">
              <a:extLst>
                <a:ext uri="{FF2B5EF4-FFF2-40B4-BE49-F238E27FC236}">
                  <a16:creationId xmlns:a16="http://schemas.microsoft.com/office/drawing/2014/main" id="{1AE5F49C-5E88-AE17-D7DD-BE88F37156B6}"/>
                </a:ext>
              </a:extLst>
            </p:cNvPr>
            <p:cNvSpPr/>
            <p:nvPr/>
          </p:nvSpPr>
          <p:spPr>
            <a:xfrm>
              <a:off x="3399862" y="1704605"/>
              <a:ext cx="193470" cy="148992"/>
            </a:xfrm>
            <a:custGeom>
              <a:avLst/>
              <a:gdLst>
                <a:gd name="connsiteX0" fmla="*/ 168873 w 193470"/>
                <a:gd name="connsiteY0" fmla="*/ 36926 h 148992"/>
                <a:gd name="connsiteX1" fmla="*/ 182029 w 193470"/>
                <a:gd name="connsiteY1" fmla="*/ 36926 h 148992"/>
                <a:gd name="connsiteX2" fmla="*/ 193471 w 193470"/>
                <a:gd name="connsiteY2" fmla="*/ 37035 h 148992"/>
                <a:gd name="connsiteX3" fmla="*/ 182464 w 193470"/>
                <a:gd name="connsiteY3" fmla="*/ 43230 h 148992"/>
                <a:gd name="connsiteX4" fmla="*/ 169262 w 193470"/>
                <a:gd name="connsiteY4" fmla="*/ 58374 h 148992"/>
                <a:gd name="connsiteX5" fmla="*/ 153672 w 193470"/>
                <a:gd name="connsiteY5" fmla="*/ 78828 h 148992"/>
                <a:gd name="connsiteX6" fmla="*/ 149151 w 193470"/>
                <a:gd name="connsiteY6" fmla="*/ 92847 h 148992"/>
                <a:gd name="connsiteX7" fmla="*/ 145785 w 193470"/>
                <a:gd name="connsiteY7" fmla="*/ 105295 h 148992"/>
                <a:gd name="connsiteX8" fmla="*/ 133880 w 193470"/>
                <a:gd name="connsiteY8" fmla="*/ 126549 h 148992"/>
                <a:gd name="connsiteX9" fmla="*/ 129354 w 193470"/>
                <a:gd name="connsiteY9" fmla="*/ 109147 h 148992"/>
                <a:gd name="connsiteX10" fmla="*/ 127468 w 193470"/>
                <a:gd name="connsiteY10" fmla="*/ 88510 h 148992"/>
                <a:gd name="connsiteX11" fmla="*/ 116221 w 193470"/>
                <a:gd name="connsiteY11" fmla="*/ 92790 h 148992"/>
                <a:gd name="connsiteX12" fmla="*/ 106386 w 193470"/>
                <a:gd name="connsiteY12" fmla="*/ 89555 h 148992"/>
                <a:gd name="connsiteX13" fmla="*/ 99808 w 193470"/>
                <a:gd name="connsiteY13" fmla="*/ 92859 h 148992"/>
                <a:gd name="connsiteX14" fmla="*/ 88098 w 193470"/>
                <a:gd name="connsiteY14" fmla="*/ 91110 h 148992"/>
                <a:gd name="connsiteX15" fmla="*/ 73456 w 193470"/>
                <a:gd name="connsiteY15" fmla="*/ 105998 h 148992"/>
                <a:gd name="connsiteX16" fmla="*/ 63535 w 193470"/>
                <a:gd name="connsiteY16" fmla="*/ 104409 h 148992"/>
                <a:gd name="connsiteX17" fmla="*/ 51550 w 193470"/>
                <a:gd name="connsiteY17" fmla="*/ 122885 h 148992"/>
                <a:gd name="connsiteX18" fmla="*/ 47195 w 193470"/>
                <a:gd name="connsiteY18" fmla="*/ 129052 h 148992"/>
                <a:gd name="connsiteX19" fmla="*/ 14077 w 193470"/>
                <a:gd name="connsiteY19" fmla="*/ 147831 h 148992"/>
                <a:gd name="connsiteX20" fmla="*/ 3236 w 193470"/>
                <a:gd name="connsiteY20" fmla="*/ 139110 h 148992"/>
                <a:gd name="connsiteX21" fmla="*/ 22204 w 193470"/>
                <a:gd name="connsiteY21" fmla="*/ 107003 h 148992"/>
                <a:gd name="connsiteX22" fmla="*/ 1 w 193470"/>
                <a:gd name="connsiteY22" fmla="*/ 100488 h 148992"/>
                <a:gd name="connsiteX23" fmla="*/ 15363 w 193470"/>
                <a:gd name="connsiteY23" fmla="*/ 84469 h 148992"/>
                <a:gd name="connsiteX24" fmla="*/ 43149 w 193470"/>
                <a:gd name="connsiteY24" fmla="*/ 78571 h 148992"/>
                <a:gd name="connsiteX25" fmla="*/ 57854 w 193470"/>
                <a:gd name="connsiteY25" fmla="*/ 79223 h 148992"/>
                <a:gd name="connsiteX26" fmla="*/ 66844 w 193470"/>
                <a:gd name="connsiteY26" fmla="*/ 52259 h 148992"/>
                <a:gd name="connsiteX27" fmla="*/ 71136 w 193470"/>
                <a:gd name="connsiteY27" fmla="*/ 53511 h 148992"/>
                <a:gd name="connsiteX28" fmla="*/ 70061 w 193470"/>
                <a:gd name="connsiteY28" fmla="*/ 66433 h 148992"/>
                <a:gd name="connsiteX29" fmla="*/ 120062 w 193470"/>
                <a:gd name="connsiteY29" fmla="*/ 44007 h 148992"/>
                <a:gd name="connsiteX30" fmla="*/ 125199 w 193470"/>
                <a:gd name="connsiteY30" fmla="*/ 43978 h 148992"/>
                <a:gd name="connsiteX31" fmla="*/ 125748 w 193470"/>
                <a:gd name="connsiteY31" fmla="*/ 43778 h 148992"/>
                <a:gd name="connsiteX32" fmla="*/ 124776 w 193470"/>
                <a:gd name="connsiteY32" fmla="*/ 44298 h 148992"/>
                <a:gd name="connsiteX33" fmla="*/ 123039 w 193470"/>
                <a:gd name="connsiteY33" fmla="*/ 44447 h 148992"/>
                <a:gd name="connsiteX34" fmla="*/ 121690 w 193470"/>
                <a:gd name="connsiteY34" fmla="*/ 43430 h 148992"/>
                <a:gd name="connsiteX35" fmla="*/ 120742 w 193470"/>
                <a:gd name="connsiteY35" fmla="*/ 39646 h 148992"/>
                <a:gd name="connsiteX36" fmla="*/ 125371 w 193470"/>
                <a:gd name="connsiteY36" fmla="*/ 28176 h 148992"/>
                <a:gd name="connsiteX37" fmla="*/ 134629 w 193470"/>
                <a:gd name="connsiteY37" fmla="*/ 25285 h 148992"/>
                <a:gd name="connsiteX38" fmla="*/ 136812 w 193470"/>
                <a:gd name="connsiteY38" fmla="*/ 27171 h 148992"/>
                <a:gd name="connsiteX39" fmla="*/ 134641 w 193470"/>
                <a:gd name="connsiteY39" fmla="*/ 25210 h 148992"/>
                <a:gd name="connsiteX40" fmla="*/ 125839 w 193470"/>
                <a:gd name="connsiteY40" fmla="*/ 27513 h 148992"/>
                <a:gd name="connsiteX41" fmla="*/ 117644 w 193470"/>
                <a:gd name="connsiteY41" fmla="*/ 39761 h 148992"/>
                <a:gd name="connsiteX42" fmla="*/ 111946 w 193470"/>
                <a:gd name="connsiteY42" fmla="*/ 42127 h 148992"/>
                <a:gd name="connsiteX43" fmla="*/ 108254 w 193470"/>
                <a:gd name="connsiteY43" fmla="*/ 40109 h 148992"/>
                <a:gd name="connsiteX44" fmla="*/ 104465 w 193470"/>
                <a:gd name="connsiteY44" fmla="*/ 34960 h 148992"/>
                <a:gd name="connsiteX45" fmla="*/ 110872 w 193470"/>
                <a:gd name="connsiteY45" fmla="*/ 12746 h 148992"/>
                <a:gd name="connsiteX46" fmla="*/ 120982 w 193470"/>
                <a:gd name="connsiteY46" fmla="*/ 18432 h 148992"/>
                <a:gd name="connsiteX47" fmla="*/ 119844 w 193470"/>
                <a:gd name="connsiteY47" fmla="*/ 20901 h 148992"/>
                <a:gd name="connsiteX48" fmla="*/ 121176 w 193470"/>
                <a:gd name="connsiteY48" fmla="*/ 18638 h 148992"/>
                <a:gd name="connsiteX49" fmla="*/ 121548 w 193470"/>
                <a:gd name="connsiteY49" fmla="*/ 14077 h 148992"/>
                <a:gd name="connsiteX50" fmla="*/ 124336 w 193470"/>
                <a:gd name="connsiteY50" fmla="*/ 12546 h 148992"/>
                <a:gd name="connsiteX51" fmla="*/ 125959 w 193470"/>
                <a:gd name="connsiteY51" fmla="*/ 12774 h 148992"/>
                <a:gd name="connsiteX52" fmla="*/ 129423 w 193470"/>
                <a:gd name="connsiteY52" fmla="*/ 13112 h 148992"/>
                <a:gd name="connsiteX53" fmla="*/ 130932 w 193470"/>
                <a:gd name="connsiteY53" fmla="*/ 12471 h 148992"/>
                <a:gd name="connsiteX54" fmla="*/ 134338 w 193470"/>
                <a:gd name="connsiteY54" fmla="*/ 12586 h 148992"/>
                <a:gd name="connsiteX55" fmla="*/ 141682 w 193470"/>
                <a:gd name="connsiteY55" fmla="*/ 13683 h 148992"/>
                <a:gd name="connsiteX56" fmla="*/ 150900 w 193470"/>
                <a:gd name="connsiteY56" fmla="*/ 6316 h 148992"/>
                <a:gd name="connsiteX57" fmla="*/ 158998 w 193470"/>
                <a:gd name="connsiteY57" fmla="*/ 762 h 148992"/>
                <a:gd name="connsiteX58" fmla="*/ 162318 w 193470"/>
                <a:gd name="connsiteY58" fmla="*/ 767 h 148992"/>
                <a:gd name="connsiteX59" fmla="*/ 165616 w 193470"/>
                <a:gd name="connsiteY59" fmla="*/ 767 h 148992"/>
                <a:gd name="connsiteX60" fmla="*/ 172200 w 193470"/>
                <a:gd name="connsiteY60" fmla="*/ 4065 h 148992"/>
                <a:gd name="connsiteX61" fmla="*/ 160827 w 193470"/>
                <a:gd name="connsiteY61" fmla="*/ 6911 h 148992"/>
                <a:gd name="connsiteX62" fmla="*/ 162941 w 193470"/>
                <a:gd name="connsiteY62" fmla="*/ 10820 h 148992"/>
                <a:gd name="connsiteX63" fmla="*/ 168028 w 193470"/>
                <a:gd name="connsiteY63" fmla="*/ 27645 h 148992"/>
                <a:gd name="connsiteX64" fmla="*/ 168873 w 193470"/>
                <a:gd name="connsiteY64" fmla="*/ 36926 h 14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93470" h="148992">
                  <a:moveTo>
                    <a:pt x="168873" y="36926"/>
                  </a:moveTo>
                  <a:cubicBezTo>
                    <a:pt x="173257" y="32617"/>
                    <a:pt x="177646" y="27211"/>
                    <a:pt x="182029" y="36926"/>
                  </a:cubicBezTo>
                  <a:cubicBezTo>
                    <a:pt x="185561" y="37469"/>
                    <a:pt x="189167" y="33794"/>
                    <a:pt x="193471" y="37035"/>
                  </a:cubicBezTo>
                  <a:cubicBezTo>
                    <a:pt x="190779" y="41641"/>
                    <a:pt x="185784" y="41029"/>
                    <a:pt x="182464" y="43230"/>
                  </a:cubicBezTo>
                  <a:cubicBezTo>
                    <a:pt x="176623" y="47099"/>
                    <a:pt x="171102" y="50413"/>
                    <a:pt x="169262" y="58374"/>
                  </a:cubicBezTo>
                  <a:cubicBezTo>
                    <a:pt x="167245" y="67096"/>
                    <a:pt x="160730" y="73136"/>
                    <a:pt x="153672" y="78828"/>
                  </a:cubicBezTo>
                  <a:cubicBezTo>
                    <a:pt x="150117" y="81697"/>
                    <a:pt x="141361" y="85315"/>
                    <a:pt x="149151" y="92847"/>
                  </a:cubicBezTo>
                  <a:cubicBezTo>
                    <a:pt x="151757" y="98002"/>
                    <a:pt x="150757" y="102180"/>
                    <a:pt x="145785" y="105295"/>
                  </a:cubicBezTo>
                  <a:cubicBezTo>
                    <a:pt x="132938" y="113347"/>
                    <a:pt x="132943" y="113353"/>
                    <a:pt x="133880" y="126549"/>
                  </a:cubicBezTo>
                  <a:cubicBezTo>
                    <a:pt x="128960" y="120559"/>
                    <a:pt x="129148" y="120565"/>
                    <a:pt x="129354" y="109147"/>
                  </a:cubicBezTo>
                  <a:cubicBezTo>
                    <a:pt x="129480" y="102351"/>
                    <a:pt x="133332" y="95288"/>
                    <a:pt x="127468" y="88510"/>
                  </a:cubicBezTo>
                  <a:cubicBezTo>
                    <a:pt x="123205" y="87052"/>
                    <a:pt x="122085" y="97008"/>
                    <a:pt x="116221" y="92790"/>
                  </a:cubicBezTo>
                  <a:cubicBezTo>
                    <a:pt x="113929" y="88704"/>
                    <a:pt x="109483" y="91184"/>
                    <a:pt x="106386" y="89555"/>
                  </a:cubicBezTo>
                  <a:cubicBezTo>
                    <a:pt x="104197" y="90658"/>
                    <a:pt x="102002" y="91756"/>
                    <a:pt x="99808" y="92859"/>
                  </a:cubicBezTo>
                  <a:cubicBezTo>
                    <a:pt x="95110" y="100865"/>
                    <a:pt x="92184" y="93247"/>
                    <a:pt x="88098" y="91110"/>
                  </a:cubicBezTo>
                  <a:cubicBezTo>
                    <a:pt x="88761" y="101871"/>
                    <a:pt x="86618" y="109718"/>
                    <a:pt x="73456" y="105998"/>
                  </a:cubicBezTo>
                  <a:cubicBezTo>
                    <a:pt x="70398" y="103626"/>
                    <a:pt x="67198" y="98345"/>
                    <a:pt x="63535" y="104409"/>
                  </a:cubicBezTo>
                  <a:cubicBezTo>
                    <a:pt x="59757" y="110655"/>
                    <a:pt x="50562" y="113284"/>
                    <a:pt x="51550" y="122885"/>
                  </a:cubicBezTo>
                  <a:cubicBezTo>
                    <a:pt x="51745" y="124771"/>
                    <a:pt x="48727" y="126989"/>
                    <a:pt x="47195" y="129052"/>
                  </a:cubicBezTo>
                  <a:cubicBezTo>
                    <a:pt x="38143" y="138539"/>
                    <a:pt x="23678" y="138053"/>
                    <a:pt x="14077" y="147831"/>
                  </a:cubicBezTo>
                  <a:cubicBezTo>
                    <a:pt x="9659" y="152329"/>
                    <a:pt x="6745" y="142545"/>
                    <a:pt x="3236" y="139110"/>
                  </a:cubicBezTo>
                  <a:cubicBezTo>
                    <a:pt x="4219" y="125594"/>
                    <a:pt x="10899" y="115484"/>
                    <a:pt x="22204" y="107003"/>
                  </a:cubicBezTo>
                  <a:cubicBezTo>
                    <a:pt x="11225" y="115484"/>
                    <a:pt x="3281" y="114787"/>
                    <a:pt x="1" y="100488"/>
                  </a:cubicBezTo>
                  <a:cubicBezTo>
                    <a:pt x="-130" y="90110"/>
                    <a:pt x="13751" y="93213"/>
                    <a:pt x="15363" y="84469"/>
                  </a:cubicBezTo>
                  <a:cubicBezTo>
                    <a:pt x="23204" y="75777"/>
                    <a:pt x="33988" y="81074"/>
                    <a:pt x="43149" y="78571"/>
                  </a:cubicBezTo>
                  <a:cubicBezTo>
                    <a:pt x="47984" y="78703"/>
                    <a:pt x="52813" y="79154"/>
                    <a:pt x="57854" y="79223"/>
                  </a:cubicBezTo>
                  <a:cubicBezTo>
                    <a:pt x="57362" y="69073"/>
                    <a:pt x="52242" y="57306"/>
                    <a:pt x="66844" y="52259"/>
                  </a:cubicBezTo>
                  <a:cubicBezTo>
                    <a:pt x="68427" y="52156"/>
                    <a:pt x="69850" y="52579"/>
                    <a:pt x="71136" y="53511"/>
                  </a:cubicBezTo>
                  <a:cubicBezTo>
                    <a:pt x="73759" y="57631"/>
                    <a:pt x="72656" y="61666"/>
                    <a:pt x="70061" y="66433"/>
                  </a:cubicBezTo>
                  <a:cubicBezTo>
                    <a:pt x="88606" y="61529"/>
                    <a:pt x="102694" y="49019"/>
                    <a:pt x="120062" y="44007"/>
                  </a:cubicBezTo>
                  <a:cubicBezTo>
                    <a:pt x="121839" y="44527"/>
                    <a:pt x="123639" y="45310"/>
                    <a:pt x="125199" y="43978"/>
                  </a:cubicBezTo>
                  <a:cubicBezTo>
                    <a:pt x="124988" y="44053"/>
                    <a:pt x="125748" y="43778"/>
                    <a:pt x="125748" y="43778"/>
                  </a:cubicBezTo>
                  <a:cubicBezTo>
                    <a:pt x="125748" y="43778"/>
                    <a:pt x="124919" y="44218"/>
                    <a:pt x="124776" y="44298"/>
                  </a:cubicBezTo>
                  <a:cubicBezTo>
                    <a:pt x="124639" y="44378"/>
                    <a:pt x="123039" y="44447"/>
                    <a:pt x="123039" y="44447"/>
                  </a:cubicBezTo>
                  <a:cubicBezTo>
                    <a:pt x="123039" y="44447"/>
                    <a:pt x="121748" y="43498"/>
                    <a:pt x="121690" y="43430"/>
                  </a:cubicBezTo>
                  <a:cubicBezTo>
                    <a:pt x="121102" y="42195"/>
                    <a:pt x="120822" y="40967"/>
                    <a:pt x="120742" y="39646"/>
                  </a:cubicBezTo>
                  <a:cubicBezTo>
                    <a:pt x="120805" y="35200"/>
                    <a:pt x="123519" y="31857"/>
                    <a:pt x="125371" y="28176"/>
                  </a:cubicBezTo>
                  <a:cubicBezTo>
                    <a:pt x="127794" y="25096"/>
                    <a:pt x="129709" y="20358"/>
                    <a:pt x="134629" y="25285"/>
                  </a:cubicBezTo>
                  <a:cubicBezTo>
                    <a:pt x="135046" y="26342"/>
                    <a:pt x="135778" y="26976"/>
                    <a:pt x="136812" y="27171"/>
                  </a:cubicBezTo>
                  <a:cubicBezTo>
                    <a:pt x="135892" y="26736"/>
                    <a:pt x="135132" y="26125"/>
                    <a:pt x="134641" y="25210"/>
                  </a:cubicBezTo>
                  <a:cubicBezTo>
                    <a:pt x="130132" y="19953"/>
                    <a:pt x="128171" y="24427"/>
                    <a:pt x="125839" y="27513"/>
                  </a:cubicBezTo>
                  <a:cubicBezTo>
                    <a:pt x="123296" y="31731"/>
                    <a:pt x="119604" y="35154"/>
                    <a:pt x="117644" y="39761"/>
                  </a:cubicBezTo>
                  <a:cubicBezTo>
                    <a:pt x="116175" y="41589"/>
                    <a:pt x="114215" y="42235"/>
                    <a:pt x="111946" y="42127"/>
                  </a:cubicBezTo>
                  <a:cubicBezTo>
                    <a:pt x="110535" y="41789"/>
                    <a:pt x="109300" y="41127"/>
                    <a:pt x="108254" y="40109"/>
                  </a:cubicBezTo>
                  <a:cubicBezTo>
                    <a:pt x="106906" y="38463"/>
                    <a:pt x="105723" y="36686"/>
                    <a:pt x="104465" y="34960"/>
                  </a:cubicBezTo>
                  <a:cubicBezTo>
                    <a:pt x="93870" y="23884"/>
                    <a:pt x="105271" y="19164"/>
                    <a:pt x="110872" y="12746"/>
                  </a:cubicBezTo>
                  <a:cubicBezTo>
                    <a:pt x="115255" y="12860"/>
                    <a:pt x="120805" y="10986"/>
                    <a:pt x="120982" y="18432"/>
                  </a:cubicBezTo>
                  <a:cubicBezTo>
                    <a:pt x="120427" y="19147"/>
                    <a:pt x="120056" y="20038"/>
                    <a:pt x="119844" y="20901"/>
                  </a:cubicBezTo>
                  <a:cubicBezTo>
                    <a:pt x="120765" y="20415"/>
                    <a:pt x="121222" y="19707"/>
                    <a:pt x="121176" y="18638"/>
                  </a:cubicBezTo>
                  <a:cubicBezTo>
                    <a:pt x="121319" y="17106"/>
                    <a:pt x="121165" y="15575"/>
                    <a:pt x="121548" y="14077"/>
                  </a:cubicBezTo>
                  <a:cubicBezTo>
                    <a:pt x="122228" y="13094"/>
                    <a:pt x="123153" y="12597"/>
                    <a:pt x="124336" y="12546"/>
                  </a:cubicBezTo>
                  <a:cubicBezTo>
                    <a:pt x="124342" y="12534"/>
                    <a:pt x="125959" y="12786"/>
                    <a:pt x="125959" y="12774"/>
                  </a:cubicBezTo>
                  <a:cubicBezTo>
                    <a:pt x="127171" y="12300"/>
                    <a:pt x="127943" y="15952"/>
                    <a:pt x="129423" y="13112"/>
                  </a:cubicBezTo>
                  <a:cubicBezTo>
                    <a:pt x="129440" y="13094"/>
                    <a:pt x="130914" y="12489"/>
                    <a:pt x="130932" y="12471"/>
                  </a:cubicBezTo>
                  <a:cubicBezTo>
                    <a:pt x="132080" y="12363"/>
                    <a:pt x="133206" y="12409"/>
                    <a:pt x="134338" y="12586"/>
                  </a:cubicBezTo>
                  <a:cubicBezTo>
                    <a:pt x="136818" y="12763"/>
                    <a:pt x="139333" y="12637"/>
                    <a:pt x="141682" y="13683"/>
                  </a:cubicBezTo>
                  <a:cubicBezTo>
                    <a:pt x="148174" y="15478"/>
                    <a:pt x="150831" y="12523"/>
                    <a:pt x="150900" y="6316"/>
                  </a:cubicBezTo>
                  <a:cubicBezTo>
                    <a:pt x="152317" y="2596"/>
                    <a:pt x="153952" y="-827"/>
                    <a:pt x="158998" y="762"/>
                  </a:cubicBezTo>
                  <a:cubicBezTo>
                    <a:pt x="160107" y="762"/>
                    <a:pt x="161210" y="767"/>
                    <a:pt x="162318" y="767"/>
                  </a:cubicBezTo>
                  <a:cubicBezTo>
                    <a:pt x="163416" y="-256"/>
                    <a:pt x="164519" y="-256"/>
                    <a:pt x="165616" y="767"/>
                  </a:cubicBezTo>
                  <a:cubicBezTo>
                    <a:pt x="167033" y="3413"/>
                    <a:pt x="169491" y="3996"/>
                    <a:pt x="172200" y="4065"/>
                  </a:cubicBezTo>
                  <a:cubicBezTo>
                    <a:pt x="169559" y="9471"/>
                    <a:pt x="164370" y="5282"/>
                    <a:pt x="160827" y="6911"/>
                  </a:cubicBezTo>
                  <a:cubicBezTo>
                    <a:pt x="160450" y="8951"/>
                    <a:pt x="161598" y="9957"/>
                    <a:pt x="162941" y="10820"/>
                  </a:cubicBezTo>
                  <a:cubicBezTo>
                    <a:pt x="169371" y="14969"/>
                    <a:pt x="174366" y="19187"/>
                    <a:pt x="168028" y="27645"/>
                  </a:cubicBezTo>
                  <a:cubicBezTo>
                    <a:pt x="166605" y="29468"/>
                    <a:pt x="168491" y="33760"/>
                    <a:pt x="168873" y="36926"/>
                  </a:cubicBezTo>
                  <a:close/>
                </a:path>
              </a:pathLst>
            </a:custGeom>
            <a:grpFill/>
            <a:ln w="5715" cap="flat">
              <a:noFill/>
              <a:prstDash val="solid"/>
              <a:miter/>
            </a:ln>
          </p:spPr>
          <p:txBody>
            <a:bodyPr rtlCol="0" anchor="ctr"/>
            <a:lstStyle/>
            <a:p>
              <a:endParaRPr lang="zh-CN" altLang="en-US"/>
            </a:p>
          </p:txBody>
        </p:sp>
        <p:sp>
          <p:nvSpPr>
            <p:cNvPr id="795" name="任意多边形: 形状 794">
              <a:extLst>
                <a:ext uri="{FF2B5EF4-FFF2-40B4-BE49-F238E27FC236}">
                  <a16:creationId xmlns:a16="http://schemas.microsoft.com/office/drawing/2014/main" id="{DD274FF7-2158-2EF0-2B6B-062781297981}"/>
                </a:ext>
              </a:extLst>
            </p:cNvPr>
            <p:cNvSpPr/>
            <p:nvPr/>
          </p:nvSpPr>
          <p:spPr>
            <a:xfrm>
              <a:off x="3506493" y="1566127"/>
              <a:ext cx="109147" cy="100940"/>
            </a:xfrm>
            <a:custGeom>
              <a:avLst/>
              <a:gdLst>
                <a:gd name="connsiteX0" fmla="*/ 108282 w 109147"/>
                <a:gd name="connsiteY0" fmla="*/ 14213 h 100940"/>
                <a:gd name="connsiteX1" fmla="*/ 102739 w 109147"/>
                <a:gd name="connsiteY1" fmla="*/ 19940 h 100940"/>
                <a:gd name="connsiteX2" fmla="*/ 93880 w 109147"/>
                <a:gd name="connsiteY2" fmla="*/ 28095 h 100940"/>
                <a:gd name="connsiteX3" fmla="*/ 103516 w 109147"/>
                <a:gd name="connsiteY3" fmla="*/ 36582 h 100940"/>
                <a:gd name="connsiteX4" fmla="*/ 104990 w 109147"/>
                <a:gd name="connsiteY4" fmla="*/ 37250 h 100940"/>
                <a:gd name="connsiteX5" fmla="*/ 76907 w 109147"/>
                <a:gd name="connsiteY5" fmla="*/ 43343 h 100940"/>
                <a:gd name="connsiteX6" fmla="*/ 66523 w 109147"/>
                <a:gd name="connsiteY6" fmla="*/ 33827 h 100940"/>
                <a:gd name="connsiteX7" fmla="*/ 72192 w 109147"/>
                <a:gd name="connsiteY7" fmla="*/ 52041 h 100940"/>
                <a:gd name="connsiteX8" fmla="*/ 94417 w 109147"/>
                <a:gd name="connsiteY8" fmla="*/ 58510 h 100940"/>
                <a:gd name="connsiteX9" fmla="*/ 98412 w 109147"/>
                <a:gd name="connsiteY9" fmla="*/ 63562 h 100940"/>
                <a:gd name="connsiteX10" fmla="*/ 101356 w 109147"/>
                <a:gd name="connsiteY10" fmla="*/ 76775 h 100940"/>
                <a:gd name="connsiteX11" fmla="*/ 102853 w 109147"/>
                <a:gd name="connsiteY11" fmla="*/ 82565 h 100940"/>
                <a:gd name="connsiteX12" fmla="*/ 98909 w 109147"/>
                <a:gd name="connsiteY12" fmla="*/ 83811 h 100940"/>
                <a:gd name="connsiteX13" fmla="*/ 76318 w 109147"/>
                <a:gd name="connsiteY13" fmla="*/ 87085 h 100940"/>
                <a:gd name="connsiteX14" fmla="*/ 68831 w 109147"/>
                <a:gd name="connsiteY14" fmla="*/ 89891 h 100940"/>
                <a:gd name="connsiteX15" fmla="*/ 67203 w 109147"/>
                <a:gd name="connsiteY15" fmla="*/ 89365 h 100940"/>
                <a:gd name="connsiteX16" fmla="*/ 61951 w 109147"/>
                <a:gd name="connsiteY16" fmla="*/ 88897 h 100940"/>
                <a:gd name="connsiteX17" fmla="*/ 46777 w 109147"/>
                <a:gd name="connsiteY17" fmla="*/ 86639 h 100940"/>
                <a:gd name="connsiteX18" fmla="*/ 36616 w 109147"/>
                <a:gd name="connsiteY18" fmla="*/ 89531 h 100940"/>
                <a:gd name="connsiteX19" fmla="*/ 37016 w 109147"/>
                <a:gd name="connsiteY19" fmla="*/ 93526 h 100940"/>
                <a:gd name="connsiteX20" fmla="*/ 16974 w 109147"/>
                <a:gd name="connsiteY20" fmla="*/ 96241 h 100940"/>
                <a:gd name="connsiteX21" fmla="*/ 8504 w 109147"/>
                <a:gd name="connsiteY21" fmla="*/ 69792 h 100940"/>
                <a:gd name="connsiteX22" fmla="*/ 30078 w 109147"/>
                <a:gd name="connsiteY22" fmla="*/ 63911 h 100940"/>
                <a:gd name="connsiteX23" fmla="*/ 32758 w 109147"/>
                <a:gd name="connsiteY23" fmla="*/ 63339 h 100940"/>
                <a:gd name="connsiteX24" fmla="*/ 38759 w 109147"/>
                <a:gd name="connsiteY24" fmla="*/ 63077 h 100940"/>
                <a:gd name="connsiteX25" fmla="*/ 38085 w 109147"/>
                <a:gd name="connsiteY25" fmla="*/ 62385 h 100940"/>
                <a:gd name="connsiteX26" fmla="*/ 13425 w 109147"/>
                <a:gd name="connsiteY26" fmla="*/ 58322 h 100940"/>
                <a:gd name="connsiteX27" fmla="*/ 0 w 109147"/>
                <a:gd name="connsiteY27" fmla="*/ 46897 h 100940"/>
                <a:gd name="connsiteX28" fmla="*/ 15213 w 109147"/>
                <a:gd name="connsiteY28" fmla="*/ 37833 h 100940"/>
                <a:gd name="connsiteX29" fmla="*/ 19368 w 109147"/>
                <a:gd name="connsiteY29" fmla="*/ 38485 h 100940"/>
                <a:gd name="connsiteX30" fmla="*/ 41988 w 109147"/>
                <a:gd name="connsiteY30" fmla="*/ 33404 h 100940"/>
                <a:gd name="connsiteX31" fmla="*/ 43211 w 109147"/>
                <a:gd name="connsiteY31" fmla="*/ 34473 h 100940"/>
                <a:gd name="connsiteX32" fmla="*/ 52098 w 109147"/>
                <a:gd name="connsiteY32" fmla="*/ 46766 h 100940"/>
                <a:gd name="connsiteX33" fmla="*/ 57916 w 109147"/>
                <a:gd name="connsiteY33" fmla="*/ 30358 h 100940"/>
                <a:gd name="connsiteX34" fmla="*/ 59699 w 109147"/>
                <a:gd name="connsiteY34" fmla="*/ 26123 h 100940"/>
                <a:gd name="connsiteX35" fmla="*/ 60579 w 109147"/>
                <a:gd name="connsiteY35" fmla="*/ 24563 h 100940"/>
                <a:gd name="connsiteX36" fmla="*/ 59499 w 109147"/>
                <a:gd name="connsiteY36" fmla="*/ 24820 h 100940"/>
                <a:gd name="connsiteX37" fmla="*/ 59173 w 109147"/>
                <a:gd name="connsiteY37" fmla="*/ 27461 h 100940"/>
                <a:gd name="connsiteX38" fmla="*/ 57419 w 109147"/>
                <a:gd name="connsiteY38" fmla="*/ 30278 h 100940"/>
                <a:gd name="connsiteX39" fmla="*/ 42742 w 109147"/>
                <a:gd name="connsiteY39" fmla="*/ 34101 h 100940"/>
                <a:gd name="connsiteX40" fmla="*/ 30609 w 109147"/>
                <a:gd name="connsiteY40" fmla="*/ 31833 h 100940"/>
                <a:gd name="connsiteX41" fmla="*/ 21808 w 109147"/>
                <a:gd name="connsiteY41" fmla="*/ 27683 h 100940"/>
                <a:gd name="connsiteX42" fmla="*/ 41451 w 109147"/>
                <a:gd name="connsiteY42" fmla="*/ 10624 h 100940"/>
                <a:gd name="connsiteX43" fmla="*/ 66557 w 109147"/>
                <a:gd name="connsiteY43" fmla="*/ 1789 h 100940"/>
                <a:gd name="connsiteX44" fmla="*/ 70352 w 109147"/>
                <a:gd name="connsiteY44" fmla="*/ 0 h 100940"/>
                <a:gd name="connsiteX45" fmla="*/ 74129 w 109147"/>
                <a:gd name="connsiteY45" fmla="*/ 1103 h 100940"/>
                <a:gd name="connsiteX46" fmla="*/ 75535 w 109147"/>
                <a:gd name="connsiteY46" fmla="*/ 2395 h 100940"/>
                <a:gd name="connsiteX47" fmla="*/ 76770 w 109147"/>
                <a:gd name="connsiteY47" fmla="*/ 5721 h 100940"/>
                <a:gd name="connsiteX48" fmla="*/ 74484 w 109147"/>
                <a:gd name="connsiteY48" fmla="*/ 8110 h 100940"/>
                <a:gd name="connsiteX49" fmla="*/ 75324 w 109147"/>
                <a:gd name="connsiteY49" fmla="*/ 8841 h 100940"/>
                <a:gd name="connsiteX50" fmla="*/ 75478 w 109147"/>
                <a:gd name="connsiteY50" fmla="*/ 8721 h 100940"/>
                <a:gd name="connsiteX51" fmla="*/ 74992 w 109147"/>
                <a:gd name="connsiteY51" fmla="*/ 7704 h 100940"/>
                <a:gd name="connsiteX52" fmla="*/ 80261 w 109147"/>
                <a:gd name="connsiteY52" fmla="*/ 8178 h 100940"/>
                <a:gd name="connsiteX53" fmla="*/ 98161 w 109147"/>
                <a:gd name="connsiteY53" fmla="*/ 8178 h 100940"/>
                <a:gd name="connsiteX54" fmla="*/ 102058 w 109147"/>
                <a:gd name="connsiteY54" fmla="*/ 6361 h 100940"/>
                <a:gd name="connsiteX55" fmla="*/ 106179 w 109147"/>
                <a:gd name="connsiteY55" fmla="*/ 7121 h 100940"/>
                <a:gd name="connsiteX56" fmla="*/ 108282 w 109147"/>
                <a:gd name="connsiteY56" fmla="*/ 14213 h 10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9147" h="100940">
                  <a:moveTo>
                    <a:pt x="108282" y="14213"/>
                  </a:moveTo>
                  <a:cubicBezTo>
                    <a:pt x="107071" y="16739"/>
                    <a:pt x="105487" y="19037"/>
                    <a:pt x="102739" y="19940"/>
                  </a:cubicBezTo>
                  <a:cubicBezTo>
                    <a:pt x="98561" y="21311"/>
                    <a:pt x="93749" y="19922"/>
                    <a:pt x="93880" y="28095"/>
                  </a:cubicBezTo>
                  <a:cubicBezTo>
                    <a:pt x="94012" y="36456"/>
                    <a:pt x="101041" y="33130"/>
                    <a:pt x="103516" y="36582"/>
                  </a:cubicBezTo>
                  <a:cubicBezTo>
                    <a:pt x="103790" y="36959"/>
                    <a:pt x="104487" y="37033"/>
                    <a:pt x="104990" y="37250"/>
                  </a:cubicBezTo>
                  <a:cubicBezTo>
                    <a:pt x="96709" y="44457"/>
                    <a:pt x="86411" y="39708"/>
                    <a:pt x="76907" y="43343"/>
                  </a:cubicBezTo>
                  <a:cubicBezTo>
                    <a:pt x="79718" y="32884"/>
                    <a:pt x="79718" y="32884"/>
                    <a:pt x="66523" y="33827"/>
                  </a:cubicBezTo>
                  <a:cubicBezTo>
                    <a:pt x="68197" y="40068"/>
                    <a:pt x="74324" y="44366"/>
                    <a:pt x="72192" y="52041"/>
                  </a:cubicBezTo>
                  <a:cubicBezTo>
                    <a:pt x="87777" y="45560"/>
                    <a:pt x="87725" y="45583"/>
                    <a:pt x="94417" y="58510"/>
                  </a:cubicBezTo>
                  <a:cubicBezTo>
                    <a:pt x="95383" y="60385"/>
                    <a:pt x="97064" y="61888"/>
                    <a:pt x="98412" y="63562"/>
                  </a:cubicBezTo>
                  <a:cubicBezTo>
                    <a:pt x="98155" y="68180"/>
                    <a:pt x="89583" y="74564"/>
                    <a:pt x="101356" y="76775"/>
                  </a:cubicBezTo>
                  <a:cubicBezTo>
                    <a:pt x="102584" y="77004"/>
                    <a:pt x="103876" y="80319"/>
                    <a:pt x="102853" y="82565"/>
                  </a:cubicBezTo>
                  <a:cubicBezTo>
                    <a:pt x="102110" y="84188"/>
                    <a:pt x="100212" y="84982"/>
                    <a:pt x="98909" y="83811"/>
                  </a:cubicBezTo>
                  <a:cubicBezTo>
                    <a:pt x="89971" y="75758"/>
                    <a:pt x="83079" y="80707"/>
                    <a:pt x="76318" y="87085"/>
                  </a:cubicBezTo>
                  <a:cubicBezTo>
                    <a:pt x="74226" y="89057"/>
                    <a:pt x="71609" y="89703"/>
                    <a:pt x="68831" y="89891"/>
                  </a:cubicBezTo>
                  <a:cubicBezTo>
                    <a:pt x="68288" y="89708"/>
                    <a:pt x="67746" y="89526"/>
                    <a:pt x="67203" y="89365"/>
                  </a:cubicBezTo>
                  <a:cubicBezTo>
                    <a:pt x="65517" y="88657"/>
                    <a:pt x="63768" y="88468"/>
                    <a:pt x="61951" y="88897"/>
                  </a:cubicBezTo>
                  <a:cubicBezTo>
                    <a:pt x="56087" y="93475"/>
                    <a:pt x="51412" y="95589"/>
                    <a:pt x="46777" y="86639"/>
                  </a:cubicBezTo>
                  <a:cubicBezTo>
                    <a:pt x="43617" y="80542"/>
                    <a:pt x="42365" y="81193"/>
                    <a:pt x="36616" y="89531"/>
                  </a:cubicBezTo>
                  <a:cubicBezTo>
                    <a:pt x="37113" y="90846"/>
                    <a:pt x="37227" y="92154"/>
                    <a:pt x="37016" y="93526"/>
                  </a:cubicBezTo>
                  <a:cubicBezTo>
                    <a:pt x="31833" y="105710"/>
                    <a:pt x="24300" y="100081"/>
                    <a:pt x="16974" y="96241"/>
                  </a:cubicBezTo>
                  <a:cubicBezTo>
                    <a:pt x="3389" y="90874"/>
                    <a:pt x="8824" y="79421"/>
                    <a:pt x="8504" y="69792"/>
                  </a:cubicBezTo>
                  <a:cubicBezTo>
                    <a:pt x="13322" y="58893"/>
                    <a:pt x="20820" y="57967"/>
                    <a:pt x="30078" y="63911"/>
                  </a:cubicBezTo>
                  <a:cubicBezTo>
                    <a:pt x="31124" y="65094"/>
                    <a:pt x="32175" y="65745"/>
                    <a:pt x="32758" y="63339"/>
                  </a:cubicBezTo>
                  <a:cubicBezTo>
                    <a:pt x="34776" y="61653"/>
                    <a:pt x="36793" y="61505"/>
                    <a:pt x="38759" y="63077"/>
                  </a:cubicBezTo>
                  <a:cubicBezTo>
                    <a:pt x="38473" y="62848"/>
                    <a:pt x="38342" y="62642"/>
                    <a:pt x="38085" y="62385"/>
                  </a:cubicBezTo>
                  <a:cubicBezTo>
                    <a:pt x="29992" y="59790"/>
                    <a:pt x="21717" y="59133"/>
                    <a:pt x="13425" y="58322"/>
                  </a:cubicBezTo>
                  <a:cubicBezTo>
                    <a:pt x="6606" y="57659"/>
                    <a:pt x="537" y="55338"/>
                    <a:pt x="0" y="46897"/>
                  </a:cubicBezTo>
                  <a:cubicBezTo>
                    <a:pt x="1577" y="38022"/>
                    <a:pt x="5183" y="32576"/>
                    <a:pt x="15213" y="37833"/>
                  </a:cubicBezTo>
                  <a:cubicBezTo>
                    <a:pt x="16459" y="38485"/>
                    <a:pt x="17191" y="42314"/>
                    <a:pt x="19368" y="38485"/>
                  </a:cubicBezTo>
                  <a:cubicBezTo>
                    <a:pt x="25003" y="28564"/>
                    <a:pt x="33753" y="32010"/>
                    <a:pt x="41988" y="33404"/>
                  </a:cubicBezTo>
                  <a:cubicBezTo>
                    <a:pt x="42394" y="33764"/>
                    <a:pt x="42737" y="34267"/>
                    <a:pt x="43211" y="34473"/>
                  </a:cubicBezTo>
                  <a:cubicBezTo>
                    <a:pt x="48726" y="36885"/>
                    <a:pt x="43377" y="48275"/>
                    <a:pt x="52098" y="46766"/>
                  </a:cubicBezTo>
                  <a:cubicBezTo>
                    <a:pt x="61756" y="45097"/>
                    <a:pt x="54401" y="35353"/>
                    <a:pt x="57916" y="30358"/>
                  </a:cubicBezTo>
                  <a:cubicBezTo>
                    <a:pt x="58264" y="28838"/>
                    <a:pt x="59002" y="27438"/>
                    <a:pt x="59699" y="26123"/>
                  </a:cubicBezTo>
                  <a:cubicBezTo>
                    <a:pt x="60562" y="26003"/>
                    <a:pt x="60882" y="25455"/>
                    <a:pt x="60579" y="24563"/>
                  </a:cubicBezTo>
                  <a:cubicBezTo>
                    <a:pt x="60573" y="24575"/>
                    <a:pt x="59527" y="24769"/>
                    <a:pt x="59499" y="24820"/>
                  </a:cubicBezTo>
                  <a:cubicBezTo>
                    <a:pt x="59442" y="25718"/>
                    <a:pt x="59356" y="26558"/>
                    <a:pt x="59173" y="27461"/>
                  </a:cubicBezTo>
                  <a:cubicBezTo>
                    <a:pt x="58470" y="28364"/>
                    <a:pt x="57910" y="29261"/>
                    <a:pt x="57419" y="30278"/>
                  </a:cubicBezTo>
                  <a:cubicBezTo>
                    <a:pt x="53132" y="34016"/>
                    <a:pt x="48463" y="36096"/>
                    <a:pt x="42742" y="34101"/>
                  </a:cubicBezTo>
                  <a:cubicBezTo>
                    <a:pt x="39233" y="30404"/>
                    <a:pt x="34964" y="31267"/>
                    <a:pt x="30609" y="31833"/>
                  </a:cubicBezTo>
                  <a:cubicBezTo>
                    <a:pt x="26958" y="32307"/>
                    <a:pt x="22706" y="33376"/>
                    <a:pt x="21808" y="27683"/>
                  </a:cubicBezTo>
                  <a:cubicBezTo>
                    <a:pt x="22043" y="14745"/>
                    <a:pt x="31873" y="12682"/>
                    <a:pt x="41451" y="10624"/>
                  </a:cubicBezTo>
                  <a:cubicBezTo>
                    <a:pt x="50223" y="8733"/>
                    <a:pt x="59802" y="9304"/>
                    <a:pt x="66557" y="1789"/>
                  </a:cubicBezTo>
                  <a:cubicBezTo>
                    <a:pt x="67706" y="954"/>
                    <a:pt x="68986" y="354"/>
                    <a:pt x="70352" y="0"/>
                  </a:cubicBezTo>
                  <a:cubicBezTo>
                    <a:pt x="71712" y="6"/>
                    <a:pt x="72980" y="389"/>
                    <a:pt x="74129" y="1103"/>
                  </a:cubicBezTo>
                  <a:cubicBezTo>
                    <a:pt x="74592" y="1526"/>
                    <a:pt x="75066" y="1977"/>
                    <a:pt x="75535" y="2395"/>
                  </a:cubicBezTo>
                  <a:cubicBezTo>
                    <a:pt x="76261" y="3372"/>
                    <a:pt x="76661" y="4509"/>
                    <a:pt x="76770" y="5721"/>
                  </a:cubicBezTo>
                  <a:cubicBezTo>
                    <a:pt x="76261" y="6738"/>
                    <a:pt x="75489" y="7550"/>
                    <a:pt x="74484" y="8110"/>
                  </a:cubicBezTo>
                  <a:cubicBezTo>
                    <a:pt x="76118" y="9573"/>
                    <a:pt x="73432" y="7732"/>
                    <a:pt x="75324" y="8841"/>
                  </a:cubicBezTo>
                  <a:cubicBezTo>
                    <a:pt x="75472" y="8933"/>
                    <a:pt x="75524" y="8893"/>
                    <a:pt x="75478" y="8721"/>
                  </a:cubicBezTo>
                  <a:cubicBezTo>
                    <a:pt x="75301" y="8058"/>
                    <a:pt x="75129" y="7727"/>
                    <a:pt x="74992" y="7704"/>
                  </a:cubicBezTo>
                  <a:cubicBezTo>
                    <a:pt x="76855" y="6755"/>
                    <a:pt x="78581" y="7012"/>
                    <a:pt x="80261" y="8178"/>
                  </a:cubicBezTo>
                  <a:cubicBezTo>
                    <a:pt x="86239" y="20877"/>
                    <a:pt x="92223" y="8515"/>
                    <a:pt x="98161" y="8178"/>
                  </a:cubicBezTo>
                  <a:cubicBezTo>
                    <a:pt x="99378" y="7401"/>
                    <a:pt x="100693" y="6824"/>
                    <a:pt x="102058" y="6361"/>
                  </a:cubicBezTo>
                  <a:cubicBezTo>
                    <a:pt x="103504" y="6206"/>
                    <a:pt x="104876" y="6469"/>
                    <a:pt x="106179" y="7121"/>
                  </a:cubicBezTo>
                  <a:cubicBezTo>
                    <a:pt x="108025" y="9144"/>
                    <a:pt x="110477" y="10990"/>
                    <a:pt x="108282" y="14213"/>
                  </a:cubicBezTo>
                  <a:close/>
                </a:path>
              </a:pathLst>
            </a:custGeom>
            <a:grpFill/>
            <a:ln w="5715" cap="flat">
              <a:noFill/>
              <a:prstDash val="solid"/>
              <a:miter/>
            </a:ln>
          </p:spPr>
          <p:txBody>
            <a:bodyPr rtlCol="0" anchor="ctr"/>
            <a:lstStyle/>
            <a:p>
              <a:endParaRPr lang="zh-CN" altLang="en-US"/>
            </a:p>
          </p:txBody>
        </p:sp>
        <p:sp>
          <p:nvSpPr>
            <p:cNvPr id="796" name="任意多边形: 形状 795">
              <a:extLst>
                <a:ext uri="{FF2B5EF4-FFF2-40B4-BE49-F238E27FC236}">
                  <a16:creationId xmlns:a16="http://schemas.microsoft.com/office/drawing/2014/main" id="{FF035412-8013-FE2B-8FDC-C62013A4FA69}"/>
                </a:ext>
              </a:extLst>
            </p:cNvPr>
            <p:cNvSpPr/>
            <p:nvPr/>
          </p:nvSpPr>
          <p:spPr>
            <a:xfrm>
              <a:off x="3674283" y="1662584"/>
              <a:ext cx="118039" cy="54113"/>
            </a:xfrm>
            <a:custGeom>
              <a:avLst/>
              <a:gdLst>
                <a:gd name="connsiteX0" fmla="*/ 104918 w 118039"/>
                <a:gd name="connsiteY0" fmla="*/ 0 h 54113"/>
                <a:gd name="connsiteX1" fmla="*/ 104918 w 118039"/>
                <a:gd name="connsiteY1" fmla="*/ 3292 h 54113"/>
                <a:gd name="connsiteX2" fmla="*/ 103318 w 118039"/>
                <a:gd name="connsiteY2" fmla="*/ 3995 h 54113"/>
                <a:gd name="connsiteX3" fmla="*/ 103747 w 118039"/>
                <a:gd name="connsiteY3" fmla="*/ 4538 h 54113"/>
                <a:gd name="connsiteX4" fmla="*/ 104913 w 118039"/>
                <a:gd name="connsiteY4" fmla="*/ 3292 h 54113"/>
                <a:gd name="connsiteX5" fmla="*/ 118040 w 118039"/>
                <a:gd name="connsiteY5" fmla="*/ 13076 h 54113"/>
                <a:gd name="connsiteX6" fmla="*/ 101626 w 118039"/>
                <a:gd name="connsiteY6" fmla="*/ 23032 h 54113"/>
                <a:gd name="connsiteX7" fmla="*/ 75857 w 118039"/>
                <a:gd name="connsiteY7" fmla="*/ 36970 h 54113"/>
                <a:gd name="connsiteX8" fmla="*/ 44379 w 118039"/>
                <a:gd name="connsiteY8" fmla="*/ 41794 h 54113"/>
                <a:gd name="connsiteX9" fmla="*/ 43808 w 118039"/>
                <a:gd name="connsiteY9" fmla="*/ 54110 h 54113"/>
                <a:gd name="connsiteX10" fmla="*/ 39121 w 118039"/>
                <a:gd name="connsiteY10" fmla="*/ 48612 h 54113"/>
                <a:gd name="connsiteX11" fmla="*/ 35252 w 118039"/>
                <a:gd name="connsiteY11" fmla="*/ 46052 h 54113"/>
                <a:gd name="connsiteX12" fmla="*/ 14941 w 118039"/>
                <a:gd name="connsiteY12" fmla="*/ 45154 h 54113"/>
                <a:gd name="connsiteX13" fmla="*/ 28074 w 118039"/>
                <a:gd name="connsiteY13" fmla="*/ 32627 h 54113"/>
                <a:gd name="connsiteX14" fmla="*/ 1231 w 118039"/>
                <a:gd name="connsiteY14" fmla="*/ 40382 h 54113"/>
                <a:gd name="connsiteX15" fmla="*/ 265 w 118039"/>
                <a:gd name="connsiteY15" fmla="*/ 38365 h 54113"/>
                <a:gd name="connsiteX16" fmla="*/ 11798 w 118039"/>
                <a:gd name="connsiteY16" fmla="*/ 23689 h 54113"/>
                <a:gd name="connsiteX17" fmla="*/ 25994 w 118039"/>
                <a:gd name="connsiteY17" fmla="*/ 9876 h 54113"/>
                <a:gd name="connsiteX18" fmla="*/ 25988 w 118039"/>
                <a:gd name="connsiteY18" fmla="*/ 9870 h 54113"/>
                <a:gd name="connsiteX19" fmla="*/ 29092 w 118039"/>
                <a:gd name="connsiteY19" fmla="*/ 15648 h 54113"/>
                <a:gd name="connsiteX20" fmla="*/ 31480 w 118039"/>
                <a:gd name="connsiteY20" fmla="*/ 27518 h 54113"/>
                <a:gd name="connsiteX21" fmla="*/ 35852 w 118039"/>
                <a:gd name="connsiteY21" fmla="*/ 29604 h 54113"/>
                <a:gd name="connsiteX22" fmla="*/ 35858 w 118039"/>
                <a:gd name="connsiteY22" fmla="*/ 29609 h 54113"/>
                <a:gd name="connsiteX23" fmla="*/ 41070 w 118039"/>
                <a:gd name="connsiteY23" fmla="*/ 30398 h 54113"/>
                <a:gd name="connsiteX24" fmla="*/ 36755 w 118039"/>
                <a:gd name="connsiteY24" fmla="*/ 17362 h 54113"/>
                <a:gd name="connsiteX25" fmla="*/ 59187 w 118039"/>
                <a:gd name="connsiteY25" fmla="*/ 10636 h 54113"/>
                <a:gd name="connsiteX26" fmla="*/ 62170 w 118039"/>
                <a:gd name="connsiteY26" fmla="*/ 16454 h 54113"/>
                <a:gd name="connsiteX27" fmla="*/ 62164 w 118039"/>
                <a:gd name="connsiteY27" fmla="*/ 16448 h 54113"/>
                <a:gd name="connsiteX28" fmla="*/ 79224 w 118039"/>
                <a:gd name="connsiteY28" fmla="*/ 15093 h 54113"/>
                <a:gd name="connsiteX29" fmla="*/ 82007 w 118039"/>
                <a:gd name="connsiteY29" fmla="*/ 6 h 54113"/>
                <a:gd name="connsiteX30" fmla="*/ 104918 w 118039"/>
                <a:gd name="connsiteY30" fmla="*/ 0 h 5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8039" h="54113">
                  <a:moveTo>
                    <a:pt x="104918" y="0"/>
                  </a:moveTo>
                  <a:cubicBezTo>
                    <a:pt x="104918" y="1097"/>
                    <a:pt x="104918" y="2195"/>
                    <a:pt x="104918" y="3292"/>
                  </a:cubicBezTo>
                  <a:cubicBezTo>
                    <a:pt x="104490" y="3869"/>
                    <a:pt x="103912" y="4155"/>
                    <a:pt x="103318" y="3995"/>
                  </a:cubicBezTo>
                  <a:cubicBezTo>
                    <a:pt x="103449" y="3852"/>
                    <a:pt x="103644" y="4544"/>
                    <a:pt x="103747" y="4538"/>
                  </a:cubicBezTo>
                  <a:cubicBezTo>
                    <a:pt x="103952" y="3903"/>
                    <a:pt x="104307" y="3486"/>
                    <a:pt x="104913" y="3292"/>
                  </a:cubicBezTo>
                  <a:cubicBezTo>
                    <a:pt x="112753" y="1903"/>
                    <a:pt x="115531" y="7310"/>
                    <a:pt x="118040" y="13076"/>
                  </a:cubicBezTo>
                  <a:cubicBezTo>
                    <a:pt x="114068" y="18865"/>
                    <a:pt x="110633" y="25540"/>
                    <a:pt x="101626" y="23032"/>
                  </a:cubicBezTo>
                  <a:cubicBezTo>
                    <a:pt x="92985" y="27604"/>
                    <a:pt x="83727" y="31318"/>
                    <a:pt x="75857" y="36970"/>
                  </a:cubicBezTo>
                  <a:cubicBezTo>
                    <a:pt x="65748" y="44228"/>
                    <a:pt x="55426" y="45269"/>
                    <a:pt x="44379" y="41794"/>
                  </a:cubicBezTo>
                  <a:cubicBezTo>
                    <a:pt x="40276" y="45886"/>
                    <a:pt x="46500" y="50303"/>
                    <a:pt x="43808" y="54110"/>
                  </a:cubicBezTo>
                  <a:cubicBezTo>
                    <a:pt x="39247" y="54235"/>
                    <a:pt x="39539" y="51132"/>
                    <a:pt x="39121" y="48612"/>
                  </a:cubicBezTo>
                  <a:cubicBezTo>
                    <a:pt x="38721" y="46229"/>
                    <a:pt x="36898" y="43703"/>
                    <a:pt x="35252" y="46052"/>
                  </a:cubicBezTo>
                  <a:cubicBezTo>
                    <a:pt x="27303" y="57373"/>
                    <a:pt x="21799" y="47497"/>
                    <a:pt x="14941" y="45154"/>
                  </a:cubicBezTo>
                  <a:cubicBezTo>
                    <a:pt x="18536" y="39245"/>
                    <a:pt x="27314" y="40417"/>
                    <a:pt x="28074" y="32627"/>
                  </a:cubicBezTo>
                  <a:cubicBezTo>
                    <a:pt x="17724" y="30410"/>
                    <a:pt x="10615" y="40091"/>
                    <a:pt x="1231" y="40382"/>
                  </a:cubicBezTo>
                  <a:cubicBezTo>
                    <a:pt x="699" y="39291"/>
                    <a:pt x="391" y="38856"/>
                    <a:pt x="265" y="38365"/>
                  </a:cubicBezTo>
                  <a:cubicBezTo>
                    <a:pt x="-2238" y="28952"/>
                    <a:pt x="13861" y="35050"/>
                    <a:pt x="11798" y="23689"/>
                  </a:cubicBezTo>
                  <a:cubicBezTo>
                    <a:pt x="10615" y="17157"/>
                    <a:pt x="19502" y="12876"/>
                    <a:pt x="25994" y="9876"/>
                  </a:cubicBezTo>
                  <a:lnTo>
                    <a:pt x="25988" y="9870"/>
                  </a:lnTo>
                  <a:cubicBezTo>
                    <a:pt x="26034" y="12447"/>
                    <a:pt x="32121" y="13585"/>
                    <a:pt x="29092" y="15648"/>
                  </a:cubicBezTo>
                  <a:cubicBezTo>
                    <a:pt x="19365" y="22283"/>
                    <a:pt x="23788" y="24935"/>
                    <a:pt x="31480" y="27518"/>
                  </a:cubicBezTo>
                  <a:cubicBezTo>
                    <a:pt x="33001" y="28026"/>
                    <a:pt x="34401" y="28901"/>
                    <a:pt x="35852" y="29604"/>
                  </a:cubicBezTo>
                  <a:lnTo>
                    <a:pt x="35858" y="29609"/>
                  </a:lnTo>
                  <a:cubicBezTo>
                    <a:pt x="37367" y="31576"/>
                    <a:pt x="39670" y="32661"/>
                    <a:pt x="41070" y="30398"/>
                  </a:cubicBezTo>
                  <a:cubicBezTo>
                    <a:pt x="43693" y="26158"/>
                    <a:pt x="42350" y="22026"/>
                    <a:pt x="36755" y="17362"/>
                  </a:cubicBezTo>
                  <a:cubicBezTo>
                    <a:pt x="46317" y="17242"/>
                    <a:pt x="52489" y="13225"/>
                    <a:pt x="59187" y="10636"/>
                  </a:cubicBezTo>
                  <a:cubicBezTo>
                    <a:pt x="64593" y="8550"/>
                    <a:pt x="63062" y="13425"/>
                    <a:pt x="62170" y="16454"/>
                  </a:cubicBezTo>
                  <a:lnTo>
                    <a:pt x="62164" y="16448"/>
                  </a:lnTo>
                  <a:cubicBezTo>
                    <a:pt x="68028" y="18191"/>
                    <a:pt x="73411" y="17602"/>
                    <a:pt x="79224" y="15093"/>
                  </a:cubicBezTo>
                  <a:cubicBezTo>
                    <a:pt x="88653" y="11024"/>
                    <a:pt x="89345" y="9287"/>
                    <a:pt x="82007" y="6"/>
                  </a:cubicBezTo>
                  <a:cubicBezTo>
                    <a:pt x="89831" y="0"/>
                    <a:pt x="97374" y="0"/>
                    <a:pt x="104918" y="0"/>
                  </a:cubicBezTo>
                  <a:close/>
                </a:path>
              </a:pathLst>
            </a:custGeom>
            <a:grpFill/>
            <a:ln w="5715" cap="flat">
              <a:noFill/>
              <a:prstDash val="solid"/>
              <a:miter/>
            </a:ln>
          </p:spPr>
          <p:txBody>
            <a:bodyPr rtlCol="0" anchor="ctr"/>
            <a:lstStyle/>
            <a:p>
              <a:endParaRPr lang="zh-CN" altLang="en-US"/>
            </a:p>
          </p:txBody>
        </p:sp>
        <p:sp>
          <p:nvSpPr>
            <p:cNvPr id="797" name="任意多边形: 形状 796">
              <a:extLst>
                <a:ext uri="{FF2B5EF4-FFF2-40B4-BE49-F238E27FC236}">
                  <a16:creationId xmlns:a16="http://schemas.microsoft.com/office/drawing/2014/main" id="{B47D0765-49BF-55B8-F619-84BE704C5BBE}"/>
                </a:ext>
              </a:extLst>
            </p:cNvPr>
            <p:cNvSpPr/>
            <p:nvPr/>
          </p:nvSpPr>
          <p:spPr>
            <a:xfrm>
              <a:off x="3507806" y="1679743"/>
              <a:ext cx="57643" cy="40445"/>
            </a:xfrm>
            <a:custGeom>
              <a:avLst/>
              <a:gdLst>
                <a:gd name="connsiteX0" fmla="*/ 31326 w 57643"/>
                <a:gd name="connsiteY0" fmla="*/ 38734 h 40445"/>
                <a:gd name="connsiteX1" fmla="*/ 24742 w 57643"/>
                <a:gd name="connsiteY1" fmla="*/ 38763 h 40445"/>
                <a:gd name="connsiteX2" fmla="*/ 21467 w 57643"/>
                <a:gd name="connsiteY2" fmla="*/ 38757 h 40445"/>
                <a:gd name="connsiteX3" fmla="*/ 21467 w 57643"/>
                <a:gd name="connsiteY3" fmla="*/ 38757 h 40445"/>
                <a:gd name="connsiteX4" fmla="*/ 18175 w 57643"/>
                <a:gd name="connsiteY4" fmla="*/ 38763 h 40445"/>
                <a:gd name="connsiteX5" fmla="*/ 18170 w 57643"/>
                <a:gd name="connsiteY5" fmla="*/ 38757 h 40445"/>
                <a:gd name="connsiteX6" fmla="*/ 4802 w 57643"/>
                <a:gd name="connsiteY6" fmla="*/ 36237 h 40445"/>
                <a:gd name="connsiteX7" fmla="*/ 699 w 57643"/>
                <a:gd name="connsiteY7" fmla="*/ 35099 h 40445"/>
                <a:gd name="connsiteX8" fmla="*/ 8997 w 57643"/>
                <a:gd name="connsiteY8" fmla="*/ 14537 h 40445"/>
                <a:gd name="connsiteX9" fmla="*/ 12403 w 57643"/>
                <a:gd name="connsiteY9" fmla="*/ 11217 h 40445"/>
                <a:gd name="connsiteX10" fmla="*/ 14295 w 57643"/>
                <a:gd name="connsiteY10" fmla="*/ 9742 h 40445"/>
                <a:gd name="connsiteX11" fmla="*/ 18604 w 57643"/>
                <a:gd name="connsiteY11" fmla="*/ 7668 h 40445"/>
                <a:gd name="connsiteX12" fmla="*/ 20976 w 57643"/>
                <a:gd name="connsiteY12" fmla="*/ 7393 h 40445"/>
                <a:gd name="connsiteX13" fmla="*/ 33829 w 57643"/>
                <a:gd name="connsiteY13" fmla="*/ 9005 h 40445"/>
                <a:gd name="connsiteX14" fmla="*/ 43247 w 57643"/>
                <a:gd name="connsiteY14" fmla="*/ 2513 h 40445"/>
                <a:gd name="connsiteX15" fmla="*/ 51522 w 57643"/>
                <a:gd name="connsiteY15" fmla="*/ 209 h 40445"/>
                <a:gd name="connsiteX16" fmla="*/ 57466 w 57643"/>
                <a:gd name="connsiteY16" fmla="*/ 10411 h 40445"/>
                <a:gd name="connsiteX17" fmla="*/ 57643 w 57643"/>
                <a:gd name="connsiteY17" fmla="*/ 12440 h 40445"/>
                <a:gd name="connsiteX18" fmla="*/ 51014 w 57643"/>
                <a:gd name="connsiteY18" fmla="*/ 25584 h 40445"/>
                <a:gd name="connsiteX19" fmla="*/ 44504 w 57643"/>
                <a:gd name="connsiteY19" fmla="*/ 32173 h 40445"/>
                <a:gd name="connsiteX20" fmla="*/ 31326 w 57643"/>
                <a:gd name="connsiteY20" fmla="*/ 38734 h 4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7643" h="40445">
                  <a:moveTo>
                    <a:pt x="31326" y="38734"/>
                  </a:moveTo>
                  <a:cubicBezTo>
                    <a:pt x="29131" y="39020"/>
                    <a:pt x="26954" y="42420"/>
                    <a:pt x="24742" y="38763"/>
                  </a:cubicBezTo>
                  <a:cubicBezTo>
                    <a:pt x="23650" y="37648"/>
                    <a:pt x="22559" y="37648"/>
                    <a:pt x="21467" y="38757"/>
                  </a:cubicBezTo>
                  <a:lnTo>
                    <a:pt x="21467" y="38757"/>
                  </a:lnTo>
                  <a:cubicBezTo>
                    <a:pt x="20370" y="39620"/>
                    <a:pt x="19278" y="39666"/>
                    <a:pt x="18175" y="38763"/>
                  </a:cubicBezTo>
                  <a:lnTo>
                    <a:pt x="18170" y="38757"/>
                  </a:lnTo>
                  <a:cubicBezTo>
                    <a:pt x="14586" y="33322"/>
                    <a:pt x="9860" y="33945"/>
                    <a:pt x="4802" y="36237"/>
                  </a:cubicBezTo>
                  <a:cubicBezTo>
                    <a:pt x="3213" y="36637"/>
                    <a:pt x="1865" y="36214"/>
                    <a:pt x="699" y="35099"/>
                  </a:cubicBezTo>
                  <a:cubicBezTo>
                    <a:pt x="-2141" y="25973"/>
                    <a:pt x="4288" y="20618"/>
                    <a:pt x="8997" y="14537"/>
                  </a:cubicBezTo>
                  <a:cubicBezTo>
                    <a:pt x="10043" y="13337"/>
                    <a:pt x="11203" y="12262"/>
                    <a:pt x="12403" y="11217"/>
                  </a:cubicBezTo>
                  <a:cubicBezTo>
                    <a:pt x="13026" y="10714"/>
                    <a:pt x="13666" y="10245"/>
                    <a:pt x="14295" y="9742"/>
                  </a:cubicBezTo>
                  <a:cubicBezTo>
                    <a:pt x="15626" y="8828"/>
                    <a:pt x="17078" y="8165"/>
                    <a:pt x="18604" y="7668"/>
                  </a:cubicBezTo>
                  <a:cubicBezTo>
                    <a:pt x="19387" y="7570"/>
                    <a:pt x="20187" y="7496"/>
                    <a:pt x="20976" y="7393"/>
                  </a:cubicBezTo>
                  <a:cubicBezTo>
                    <a:pt x="25348" y="7479"/>
                    <a:pt x="30571" y="6833"/>
                    <a:pt x="33829" y="9005"/>
                  </a:cubicBezTo>
                  <a:cubicBezTo>
                    <a:pt x="43676" y="15560"/>
                    <a:pt x="40973" y="5781"/>
                    <a:pt x="43247" y="2513"/>
                  </a:cubicBezTo>
                  <a:cubicBezTo>
                    <a:pt x="45556" y="147"/>
                    <a:pt x="48396" y="-351"/>
                    <a:pt x="51522" y="209"/>
                  </a:cubicBezTo>
                  <a:cubicBezTo>
                    <a:pt x="56529" y="1833"/>
                    <a:pt x="56254" y="6553"/>
                    <a:pt x="57466" y="10411"/>
                  </a:cubicBezTo>
                  <a:cubicBezTo>
                    <a:pt x="57535" y="11085"/>
                    <a:pt x="57586" y="11759"/>
                    <a:pt x="57643" y="12440"/>
                  </a:cubicBezTo>
                  <a:cubicBezTo>
                    <a:pt x="54614" y="16406"/>
                    <a:pt x="44076" y="16594"/>
                    <a:pt x="51014" y="25584"/>
                  </a:cubicBezTo>
                  <a:cubicBezTo>
                    <a:pt x="47899" y="26847"/>
                    <a:pt x="45739" y="29053"/>
                    <a:pt x="44504" y="32173"/>
                  </a:cubicBezTo>
                  <a:cubicBezTo>
                    <a:pt x="41910" y="37980"/>
                    <a:pt x="36320" y="37763"/>
                    <a:pt x="31326" y="38734"/>
                  </a:cubicBezTo>
                  <a:close/>
                </a:path>
              </a:pathLst>
            </a:custGeom>
            <a:grpFill/>
            <a:ln w="5715" cap="flat">
              <a:noFill/>
              <a:prstDash val="solid"/>
              <a:miter/>
            </a:ln>
          </p:spPr>
          <p:txBody>
            <a:bodyPr rtlCol="0" anchor="ctr"/>
            <a:lstStyle/>
            <a:p>
              <a:endParaRPr lang="zh-CN" altLang="en-US"/>
            </a:p>
          </p:txBody>
        </p:sp>
        <p:sp>
          <p:nvSpPr>
            <p:cNvPr id="798" name="任意多边形: 形状 797">
              <a:extLst>
                <a:ext uri="{FF2B5EF4-FFF2-40B4-BE49-F238E27FC236}">
                  <a16:creationId xmlns:a16="http://schemas.microsoft.com/office/drawing/2014/main" id="{89C41422-6B05-AFEC-47C3-AB4215DA7124}"/>
                </a:ext>
              </a:extLst>
            </p:cNvPr>
            <p:cNvSpPr/>
            <p:nvPr/>
          </p:nvSpPr>
          <p:spPr>
            <a:xfrm>
              <a:off x="3768240" y="1676724"/>
              <a:ext cx="63004" cy="33751"/>
            </a:xfrm>
            <a:custGeom>
              <a:avLst/>
              <a:gdLst>
                <a:gd name="connsiteX0" fmla="*/ 40537 w 63004"/>
                <a:gd name="connsiteY0" fmla="*/ 8863 h 33751"/>
                <a:gd name="connsiteX1" fmla="*/ 43863 w 63004"/>
                <a:gd name="connsiteY1" fmla="*/ 2319 h 33751"/>
                <a:gd name="connsiteX2" fmla="*/ 48743 w 63004"/>
                <a:gd name="connsiteY2" fmla="*/ 2108 h 33751"/>
                <a:gd name="connsiteX3" fmla="*/ 62402 w 63004"/>
                <a:gd name="connsiteY3" fmla="*/ 4606 h 33751"/>
                <a:gd name="connsiteX4" fmla="*/ 53070 w 63004"/>
                <a:gd name="connsiteY4" fmla="*/ 21808 h 33751"/>
                <a:gd name="connsiteX5" fmla="*/ 20826 w 63004"/>
                <a:gd name="connsiteY5" fmla="*/ 31883 h 33751"/>
                <a:gd name="connsiteX6" fmla="*/ 0 w 63004"/>
                <a:gd name="connsiteY6" fmla="*/ 33752 h 33751"/>
                <a:gd name="connsiteX7" fmla="*/ 10961 w 63004"/>
                <a:gd name="connsiteY7" fmla="*/ 15470 h 33751"/>
                <a:gd name="connsiteX8" fmla="*/ 34119 w 63004"/>
                <a:gd name="connsiteY8" fmla="*/ 14332 h 33751"/>
                <a:gd name="connsiteX9" fmla="*/ 40537 w 63004"/>
                <a:gd name="connsiteY9" fmla="*/ 8863 h 3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004" h="33751">
                  <a:moveTo>
                    <a:pt x="40537" y="8863"/>
                  </a:moveTo>
                  <a:cubicBezTo>
                    <a:pt x="43177" y="7457"/>
                    <a:pt x="43760" y="5011"/>
                    <a:pt x="43863" y="2319"/>
                  </a:cubicBezTo>
                  <a:cubicBezTo>
                    <a:pt x="45491" y="2257"/>
                    <a:pt x="47132" y="2308"/>
                    <a:pt x="48743" y="2108"/>
                  </a:cubicBezTo>
                  <a:cubicBezTo>
                    <a:pt x="53607" y="1502"/>
                    <a:pt x="59625" y="-3567"/>
                    <a:pt x="62402" y="4606"/>
                  </a:cubicBezTo>
                  <a:cubicBezTo>
                    <a:pt x="64785" y="11606"/>
                    <a:pt x="59768" y="22133"/>
                    <a:pt x="53070" y="21808"/>
                  </a:cubicBezTo>
                  <a:cubicBezTo>
                    <a:pt x="40639" y="21196"/>
                    <a:pt x="32158" y="30671"/>
                    <a:pt x="20826" y="31883"/>
                  </a:cubicBezTo>
                  <a:cubicBezTo>
                    <a:pt x="14202" y="18973"/>
                    <a:pt x="8944" y="31695"/>
                    <a:pt x="0" y="33752"/>
                  </a:cubicBezTo>
                  <a:cubicBezTo>
                    <a:pt x="6538" y="27425"/>
                    <a:pt x="-7435" y="14081"/>
                    <a:pt x="10961" y="15470"/>
                  </a:cubicBezTo>
                  <a:cubicBezTo>
                    <a:pt x="18460" y="12521"/>
                    <a:pt x="25249" y="2079"/>
                    <a:pt x="34119" y="14332"/>
                  </a:cubicBezTo>
                  <a:cubicBezTo>
                    <a:pt x="35759" y="16601"/>
                    <a:pt x="37130" y="9423"/>
                    <a:pt x="40537" y="8863"/>
                  </a:cubicBezTo>
                  <a:close/>
                </a:path>
              </a:pathLst>
            </a:custGeom>
            <a:grpFill/>
            <a:ln w="5715" cap="flat">
              <a:noFill/>
              <a:prstDash val="solid"/>
              <a:miter/>
            </a:ln>
          </p:spPr>
          <p:txBody>
            <a:bodyPr rtlCol="0" anchor="ctr"/>
            <a:lstStyle/>
            <a:p>
              <a:endParaRPr lang="zh-CN" altLang="en-US"/>
            </a:p>
          </p:txBody>
        </p:sp>
        <p:sp>
          <p:nvSpPr>
            <p:cNvPr id="799" name="任意多边形: 形状 798">
              <a:extLst>
                <a:ext uri="{FF2B5EF4-FFF2-40B4-BE49-F238E27FC236}">
                  <a16:creationId xmlns:a16="http://schemas.microsoft.com/office/drawing/2014/main" id="{E4FC28DD-EADE-2D3B-FD69-0776996F7D33}"/>
                </a:ext>
              </a:extLst>
            </p:cNvPr>
            <p:cNvSpPr/>
            <p:nvPr/>
          </p:nvSpPr>
          <p:spPr>
            <a:xfrm>
              <a:off x="3525404" y="1659264"/>
              <a:ext cx="52422" cy="33959"/>
            </a:xfrm>
            <a:custGeom>
              <a:avLst/>
              <a:gdLst>
                <a:gd name="connsiteX0" fmla="*/ 26883 w 52422"/>
                <a:gd name="connsiteY0" fmla="*/ 23066 h 33959"/>
                <a:gd name="connsiteX1" fmla="*/ 17282 w 52422"/>
                <a:gd name="connsiteY1" fmla="*/ 33273 h 33959"/>
                <a:gd name="connsiteX2" fmla="*/ 600 w 52422"/>
                <a:gd name="connsiteY2" fmla="*/ 29655 h 33959"/>
                <a:gd name="connsiteX3" fmla="*/ 4892 w 52422"/>
                <a:gd name="connsiteY3" fmla="*/ 17745 h 33959"/>
                <a:gd name="connsiteX4" fmla="*/ 23952 w 52422"/>
                <a:gd name="connsiteY4" fmla="*/ 1154 h 33959"/>
                <a:gd name="connsiteX5" fmla="*/ 33501 w 52422"/>
                <a:gd name="connsiteY5" fmla="*/ 1612 h 33959"/>
                <a:gd name="connsiteX6" fmla="*/ 38885 w 52422"/>
                <a:gd name="connsiteY6" fmla="*/ 1943 h 33959"/>
                <a:gd name="connsiteX7" fmla="*/ 43263 w 52422"/>
                <a:gd name="connsiteY7" fmla="*/ 2000 h 33959"/>
                <a:gd name="connsiteX8" fmla="*/ 48115 w 52422"/>
                <a:gd name="connsiteY8" fmla="*/ 0 h 33959"/>
                <a:gd name="connsiteX9" fmla="*/ 49898 w 52422"/>
                <a:gd name="connsiteY9" fmla="*/ 29 h 33959"/>
                <a:gd name="connsiteX10" fmla="*/ 49909 w 52422"/>
                <a:gd name="connsiteY10" fmla="*/ 9916 h 33959"/>
                <a:gd name="connsiteX11" fmla="*/ 49852 w 52422"/>
                <a:gd name="connsiteY11" fmla="*/ 12196 h 33959"/>
                <a:gd name="connsiteX12" fmla="*/ 26883 w 52422"/>
                <a:gd name="connsiteY12" fmla="*/ 23066 h 3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422" h="33959">
                  <a:moveTo>
                    <a:pt x="26883" y="23066"/>
                  </a:moveTo>
                  <a:cubicBezTo>
                    <a:pt x="26992" y="29524"/>
                    <a:pt x="28141" y="36136"/>
                    <a:pt x="17282" y="33273"/>
                  </a:cubicBezTo>
                  <a:cubicBezTo>
                    <a:pt x="11870" y="31844"/>
                    <a:pt x="5778" y="32844"/>
                    <a:pt x="600" y="29655"/>
                  </a:cubicBezTo>
                  <a:cubicBezTo>
                    <a:pt x="-1577" y="24369"/>
                    <a:pt x="2709" y="21443"/>
                    <a:pt x="4892" y="17745"/>
                  </a:cubicBezTo>
                  <a:cubicBezTo>
                    <a:pt x="10207" y="11036"/>
                    <a:pt x="15122" y="3829"/>
                    <a:pt x="23952" y="1154"/>
                  </a:cubicBezTo>
                  <a:cubicBezTo>
                    <a:pt x="27129" y="1195"/>
                    <a:pt x="30284" y="2012"/>
                    <a:pt x="33501" y="1612"/>
                  </a:cubicBezTo>
                  <a:cubicBezTo>
                    <a:pt x="35307" y="1589"/>
                    <a:pt x="37142" y="1177"/>
                    <a:pt x="38885" y="1943"/>
                  </a:cubicBezTo>
                  <a:cubicBezTo>
                    <a:pt x="40296" y="3258"/>
                    <a:pt x="41754" y="3292"/>
                    <a:pt x="43263" y="2000"/>
                  </a:cubicBezTo>
                  <a:cubicBezTo>
                    <a:pt x="44766" y="1006"/>
                    <a:pt x="46371" y="326"/>
                    <a:pt x="48115" y="0"/>
                  </a:cubicBezTo>
                  <a:cubicBezTo>
                    <a:pt x="48709" y="6"/>
                    <a:pt x="49303" y="17"/>
                    <a:pt x="49898" y="29"/>
                  </a:cubicBezTo>
                  <a:cubicBezTo>
                    <a:pt x="55121" y="3315"/>
                    <a:pt x="50755" y="6618"/>
                    <a:pt x="49909" y="9916"/>
                  </a:cubicBezTo>
                  <a:cubicBezTo>
                    <a:pt x="49886" y="10676"/>
                    <a:pt x="49863" y="11436"/>
                    <a:pt x="49852" y="12196"/>
                  </a:cubicBezTo>
                  <a:cubicBezTo>
                    <a:pt x="46063" y="23986"/>
                    <a:pt x="34250" y="18814"/>
                    <a:pt x="26883" y="23066"/>
                  </a:cubicBezTo>
                  <a:close/>
                </a:path>
              </a:pathLst>
            </a:custGeom>
            <a:grpFill/>
            <a:ln w="5715" cap="flat">
              <a:noFill/>
              <a:prstDash val="solid"/>
              <a:miter/>
            </a:ln>
          </p:spPr>
          <p:txBody>
            <a:bodyPr rtlCol="0" anchor="ctr"/>
            <a:lstStyle/>
            <a:p>
              <a:endParaRPr lang="zh-CN" altLang="en-US"/>
            </a:p>
          </p:txBody>
        </p:sp>
        <p:sp>
          <p:nvSpPr>
            <p:cNvPr id="800" name="任意多边形: 形状 799">
              <a:extLst>
                <a:ext uri="{FF2B5EF4-FFF2-40B4-BE49-F238E27FC236}">
                  <a16:creationId xmlns:a16="http://schemas.microsoft.com/office/drawing/2014/main" id="{4DB34E7B-E21E-263B-FC0A-2E116F19581C}"/>
                </a:ext>
              </a:extLst>
            </p:cNvPr>
            <p:cNvSpPr/>
            <p:nvPr/>
          </p:nvSpPr>
          <p:spPr>
            <a:xfrm>
              <a:off x="3693051" y="1729754"/>
              <a:ext cx="59844" cy="38740"/>
            </a:xfrm>
            <a:custGeom>
              <a:avLst/>
              <a:gdLst>
                <a:gd name="connsiteX0" fmla="*/ 53232 w 59844"/>
                <a:gd name="connsiteY0" fmla="*/ 15097 h 38740"/>
                <a:gd name="connsiteX1" fmla="*/ 27240 w 59844"/>
                <a:gd name="connsiteY1" fmla="*/ 34094 h 38740"/>
                <a:gd name="connsiteX2" fmla="*/ 20611 w 59844"/>
                <a:gd name="connsiteY2" fmla="*/ 34940 h 38740"/>
                <a:gd name="connsiteX3" fmla="*/ 7232 w 59844"/>
                <a:gd name="connsiteY3" fmla="*/ 38060 h 38740"/>
                <a:gd name="connsiteX4" fmla="*/ 3935 w 59844"/>
                <a:gd name="connsiteY4" fmla="*/ 38066 h 38740"/>
                <a:gd name="connsiteX5" fmla="*/ 3952 w 59844"/>
                <a:gd name="connsiteY5" fmla="*/ 38077 h 38740"/>
                <a:gd name="connsiteX6" fmla="*/ 2620 w 59844"/>
                <a:gd name="connsiteY6" fmla="*/ 29351 h 38740"/>
                <a:gd name="connsiteX7" fmla="*/ 24177 w 59844"/>
                <a:gd name="connsiteY7" fmla="*/ 8502 h 38740"/>
                <a:gd name="connsiteX8" fmla="*/ 30281 w 59844"/>
                <a:gd name="connsiteY8" fmla="*/ 8480 h 38740"/>
                <a:gd name="connsiteX9" fmla="*/ 33510 w 59844"/>
                <a:gd name="connsiteY9" fmla="*/ 8480 h 38740"/>
                <a:gd name="connsiteX10" fmla="*/ 51295 w 59844"/>
                <a:gd name="connsiteY10" fmla="*/ 1793 h 38740"/>
                <a:gd name="connsiteX11" fmla="*/ 59845 w 59844"/>
                <a:gd name="connsiteY11" fmla="*/ 5176 h 38740"/>
                <a:gd name="connsiteX12" fmla="*/ 53232 w 59844"/>
                <a:gd name="connsiteY12" fmla="*/ 15097 h 38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844" h="38740">
                  <a:moveTo>
                    <a:pt x="53232" y="15097"/>
                  </a:moveTo>
                  <a:cubicBezTo>
                    <a:pt x="45306" y="22418"/>
                    <a:pt x="32921" y="23573"/>
                    <a:pt x="27240" y="34094"/>
                  </a:cubicBezTo>
                  <a:cubicBezTo>
                    <a:pt x="25755" y="36843"/>
                    <a:pt x="23171" y="37152"/>
                    <a:pt x="20611" y="34940"/>
                  </a:cubicBezTo>
                  <a:cubicBezTo>
                    <a:pt x="14742" y="29871"/>
                    <a:pt x="11073" y="34357"/>
                    <a:pt x="7232" y="38060"/>
                  </a:cubicBezTo>
                  <a:cubicBezTo>
                    <a:pt x="6135" y="38986"/>
                    <a:pt x="5038" y="38946"/>
                    <a:pt x="3935" y="38066"/>
                  </a:cubicBezTo>
                  <a:lnTo>
                    <a:pt x="3952" y="38077"/>
                  </a:lnTo>
                  <a:cubicBezTo>
                    <a:pt x="-380" y="35746"/>
                    <a:pt x="-1620" y="32231"/>
                    <a:pt x="2620" y="29351"/>
                  </a:cubicBezTo>
                  <a:cubicBezTo>
                    <a:pt x="11067" y="23618"/>
                    <a:pt x="19651" y="18366"/>
                    <a:pt x="24177" y="8502"/>
                  </a:cubicBezTo>
                  <a:cubicBezTo>
                    <a:pt x="24937" y="6845"/>
                    <a:pt x="28189" y="7988"/>
                    <a:pt x="30281" y="8480"/>
                  </a:cubicBezTo>
                  <a:cubicBezTo>
                    <a:pt x="31355" y="8480"/>
                    <a:pt x="32435" y="8480"/>
                    <a:pt x="33510" y="8480"/>
                  </a:cubicBezTo>
                  <a:cubicBezTo>
                    <a:pt x="39505" y="6445"/>
                    <a:pt x="45597" y="4805"/>
                    <a:pt x="51295" y="1793"/>
                  </a:cubicBezTo>
                  <a:cubicBezTo>
                    <a:pt x="54518" y="90"/>
                    <a:pt x="59587" y="-2390"/>
                    <a:pt x="59845" y="5176"/>
                  </a:cubicBezTo>
                  <a:cubicBezTo>
                    <a:pt x="57639" y="8491"/>
                    <a:pt x="55438" y="11794"/>
                    <a:pt x="53232" y="15097"/>
                  </a:cubicBezTo>
                  <a:close/>
                </a:path>
              </a:pathLst>
            </a:custGeom>
            <a:grpFill/>
            <a:ln w="5715" cap="flat">
              <a:noFill/>
              <a:prstDash val="solid"/>
              <a:miter/>
            </a:ln>
          </p:spPr>
          <p:txBody>
            <a:bodyPr rtlCol="0" anchor="ctr"/>
            <a:lstStyle/>
            <a:p>
              <a:endParaRPr lang="zh-CN" altLang="en-US"/>
            </a:p>
          </p:txBody>
        </p:sp>
        <p:sp>
          <p:nvSpPr>
            <p:cNvPr id="801" name="任意多边形: 形状 800">
              <a:extLst>
                <a:ext uri="{FF2B5EF4-FFF2-40B4-BE49-F238E27FC236}">
                  <a16:creationId xmlns:a16="http://schemas.microsoft.com/office/drawing/2014/main" id="{66661AA4-5260-D649-6DCD-777E23FD6D87}"/>
                </a:ext>
              </a:extLst>
            </p:cNvPr>
            <p:cNvSpPr/>
            <p:nvPr/>
          </p:nvSpPr>
          <p:spPr>
            <a:xfrm>
              <a:off x="3617147" y="1659213"/>
              <a:ext cx="58928" cy="24482"/>
            </a:xfrm>
            <a:custGeom>
              <a:avLst/>
              <a:gdLst>
                <a:gd name="connsiteX0" fmla="*/ 56184 w 58928"/>
                <a:gd name="connsiteY0" fmla="*/ 7149 h 24482"/>
                <a:gd name="connsiteX1" fmla="*/ 57933 w 58928"/>
                <a:gd name="connsiteY1" fmla="*/ 12041 h 24482"/>
                <a:gd name="connsiteX2" fmla="*/ 42005 w 58928"/>
                <a:gd name="connsiteY2" fmla="*/ 24483 h 24482"/>
                <a:gd name="connsiteX3" fmla="*/ 31455 w 58928"/>
                <a:gd name="connsiteY3" fmla="*/ 16796 h 24482"/>
                <a:gd name="connsiteX4" fmla="*/ 24152 w 58928"/>
                <a:gd name="connsiteY4" fmla="*/ 11378 h 24482"/>
                <a:gd name="connsiteX5" fmla="*/ 0 w 58928"/>
                <a:gd name="connsiteY5" fmla="*/ 19008 h 24482"/>
                <a:gd name="connsiteX6" fmla="*/ 31713 w 58928"/>
                <a:gd name="connsiteY6" fmla="*/ 571 h 24482"/>
                <a:gd name="connsiteX7" fmla="*/ 40382 w 58928"/>
                <a:gd name="connsiteY7" fmla="*/ 3366 h 24482"/>
                <a:gd name="connsiteX8" fmla="*/ 40388 w 58928"/>
                <a:gd name="connsiteY8" fmla="*/ 3371 h 24482"/>
                <a:gd name="connsiteX9" fmla="*/ 56184 w 58928"/>
                <a:gd name="connsiteY9" fmla="*/ 7149 h 24482"/>
                <a:gd name="connsiteX10" fmla="*/ 52509 w 58928"/>
                <a:gd name="connsiteY10" fmla="*/ 8509 h 24482"/>
                <a:gd name="connsiteX11" fmla="*/ 55607 w 58928"/>
                <a:gd name="connsiteY11" fmla="*/ 7749 h 24482"/>
                <a:gd name="connsiteX12" fmla="*/ 56824 w 58928"/>
                <a:gd name="connsiteY12" fmla="*/ 6663 h 24482"/>
                <a:gd name="connsiteX13" fmla="*/ 56184 w 58928"/>
                <a:gd name="connsiteY13" fmla="*/ 7149 h 24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928" h="24482">
                  <a:moveTo>
                    <a:pt x="56184" y="7149"/>
                  </a:moveTo>
                  <a:cubicBezTo>
                    <a:pt x="58847" y="8126"/>
                    <a:pt x="59853" y="10258"/>
                    <a:pt x="57933" y="12041"/>
                  </a:cubicBezTo>
                  <a:cubicBezTo>
                    <a:pt x="52995" y="16625"/>
                    <a:pt x="43823" y="15813"/>
                    <a:pt x="42005" y="24483"/>
                  </a:cubicBezTo>
                  <a:cubicBezTo>
                    <a:pt x="38285" y="21905"/>
                    <a:pt x="31295" y="19105"/>
                    <a:pt x="31455" y="16796"/>
                  </a:cubicBezTo>
                  <a:cubicBezTo>
                    <a:pt x="31970" y="9401"/>
                    <a:pt x="29604" y="9795"/>
                    <a:pt x="24152" y="11378"/>
                  </a:cubicBezTo>
                  <a:cubicBezTo>
                    <a:pt x="16288" y="13664"/>
                    <a:pt x="9795" y="20739"/>
                    <a:pt x="0" y="19008"/>
                  </a:cubicBezTo>
                  <a:cubicBezTo>
                    <a:pt x="8527" y="8138"/>
                    <a:pt x="20665" y="5252"/>
                    <a:pt x="31713" y="571"/>
                  </a:cubicBezTo>
                  <a:cubicBezTo>
                    <a:pt x="34833" y="-749"/>
                    <a:pt x="38193" y="234"/>
                    <a:pt x="40382" y="3366"/>
                  </a:cubicBezTo>
                  <a:lnTo>
                    <a:pt x="40388" y="3371"/>
                  </a:lnTo>
                  <a:cubicBezTo>
                    <a:pt x="45926" y="4137"/>
                    <a:pt x="52218" y="1177"/>
                    <a:pt x="56184" y="7149"/>
                  </a:cubicBezTo>
                  <a:cubicBezTo>
                    <a:pt x="54481" y="7812"/>
                    <a:pt x="53469" y="8104"/>
                    <a:pt x="52509" y="8509"/>
                  </a:cubicBezTo>
                  <a:cubicBezTo>
                    <a:pt x="53590" y="8424"/>
                    <a:pt x="54584" y="7926"/>
                    <a:pt x="55607" y="7749"/>
                  </a:cubicBezTo>
                  <a:cubicBezTo>
                    <a:pt x="57761" y="7372"/>
                    <a:pt x="55870" y="4686"/>
                    <a:pt x="56824" y="6663"/>
                  </a:cubicBezTo>
                  <a:cubicBezTo>
                    <a:pt x="57093" y="7218"/>
                    <a:pt x="56664" y="7543"/>
                    <a:pt x="56184" y="7149"/>
                  </a:cubicBezTo>
                  <a:close/>
                </a:path>
              </a:pathLst>
            </a:custGeom>
            <a:grpFill/>
            <a:ln w="5715" cap="flat">
              <a:noFill/>
              <a:prstDash val="solid"/>
              <a:miter/>
            </a:ln>
          </p:spPr>
          <p:txBody>
            <a:bodyPr rtlCol="0" anchor="ctr"/>
            <a:lstStyle/>
            <a:p>
              <a:endParaRPr lang="zh-CN" altLang="en-US"/>
            </a:p>
          </p:txBody>
        </p:sp>
        <p:sp>
          <p:nvSpPr>
            <p:cNvPr id="802" name="任意多边形: 形状 801">
              <a:extLst>
                <a:ext uri="{FF2B5EF4-FFF2-40B4-BE49-F238E27FC236}">
                  <a16:creationId xmlns:a16="http://schemas.microsoft.com/office/drawing/2014/main" id="{41E73C2C-B074-68B0-7A6A-635232137334}"/>
                </a:ext>
              </a:extLst>
            </p:cNvPr>
            <p:cNvSpPr/>
            <p:nvPr/>
          </p:nvSpPr>
          <p:spPr>
            <a:xfrm>
              <a:off x="3686005" y="1727524"/>
              <a:ext cx="37369" cy="43363"/>
            </a:xfrm>
            <a:custGeom>
              <a:avLst/>
              <a:gdLst>
                <a:gd name="connsiteX0" fmla="*/ 37327 w 37369"/>
                <a:gd name="connsiteY0" fmla="*/ 10721 h 43363"/>
                <a:gd name="connsiteX1" fmla="*/ 36246 w 37369"/>
                <a:gd name="connsiteY1" fmla="*/ 11870 h 43363"/>
                <a:gd name="connsiteX2" fmla="*/ 26217 w 37369"/>
                <a:gd name="connsiteY2" fmla="*/ 26163 h 43363"/>
                <a:gd name="connsiteX3" fmla="*/ 10026 w 37369"/>
                <a:gd name="connsiteY3" fmla="*/ 35805 h 43363"/>
                <a:gd name="connsiteX4" fmla="*/ 11009 w 37369"/>
                <a:gd name="connsiteY4" fmla="*/ 40314 h 43363"/>
                <a:gd name="connsiteX5" fmla="*/ 5277 w 37369"/>
                <a:gd name="connsiteY5" fmla="*/ 42948 h 43363"/>
                <a:gd name="connsiteX6" fmla="*/ 1116 w 37369"/>
                <a:gd name="connsiteY6" fmla="*/ 37022 h 43363"/>
                <a:gd name="connsiteX7" fmla="*/ 4397 w 37369"/>
                <a:gd name="connsiteY7" fmla="*/ 33747 h 43363"/>
                <a:gd name="connsiteX8" fmla="*/ 3688 w 37369"/>
                <a:gd name="connsiteY8" fmla="*/ 31564 h 43363"/>
                <a:gd name="connsiteX9" fmla="*/ 4465 w 37369"/>
                <a:gd name="connsiteY9" fmla="*/ 30501 h 43363"/>
                <a:gd name="connsiteX10" fmla="*/ 35418 w 37369"/>
                <a:gd name="connsiteY10" fmla="*/ 0 h 43363"/>
                <a:gd name="connsiteX11" fmla="*/ 37327 w 37369"/>
                <a:gd name="connsiteY11" fmla="*/ 10721 h 4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369" h="43363">
                  <a:moveTo>
                    <a:pt x="37327" y="10721"/>
                  </a:moveTo>
                  <a:cubicBezTo>
                    <a:pt x="36967" y="11121"/>
                    <a:pt x="36629" y="11847"/>
                    <a:pt x="36246" y="11870"/>
                  </a:cubicBezTo>
                  <a:cubicBezTo>
                    <a:pt x="27074" y="12430"/>
                    <a:pt x="32606" y="23106"/>
                    <a:pt x="26217" y="26163"/>
                  </a:cubicBezTo>
                  <a:cubicBezTo>
                    <a:pt x="20587" y="28855"/>
                    <a:pt x="14112" y="30587"/>
                    <a:pt x="10026" y="35805"/>
                  </a:cubicBezTo>
                  <a:cubicBezTo>
                    <a:pt x="9420" y="36576"/>
                    <a:pt x="10632" y="38776"/>
                    <a:pt x="11009" y="40314"/>
                  </a:cubicBezTo>
                  <a:cubicBezTo>
                    <a:pt x="9106" y="41211"/>
                    <a:pt x="7283" y="42434"/>
                    <a:pt x="5277" y="42948"/>
                  </a:cubicBezTo>
                  <a:cubicBezTo>
                    <a:pt x="-1015" y="44566"/>
                    <a:pt x="-644" y="41217"/>
                    <a:pt x="1116" y="37022"/>
                  </a:cubicBezTo>
                  <a:cubicBezTo>
                    <a:pt x="2208" y="35930"/>
                    <a:pt x="3305" y="34839"/>
                    <a:pt x="4397" y="33747"/>
                  </a:cubicBezTo>
                  <a:cubicBezTo>
                    <a:pt x="3660" y="33010"/>
                    <a:pt x="3419" y="32278"/>
                    <a:pt x="3688" y="31564"/>
                  </a:cubicBezTo>
                  <a:cubicBezTo>
                    <a:pt x="3951" y="30855"/>
                    <a:pt x="4214" y="30501"/>
                    <a:pt x="4465" y="30501"/>
                  </a:cubicBezTo>
                  <a:cubicBezTo>
                    <a:pt x="9214" y="18499"/>
                    <a:pt x="22433" y="5458"/>
                    <a:pt x="35418" y="0"/>
                  </a:cubicBezTo>
                  <a:cubicBezTo>
                    <a:pt x="38584" y="3115"/>
                    <a:pt x="36818" y="7127"/>
                    <a:pt x="37327" y="10721"/>
                  </a:cubicBezTo>
                  <a:close/>
                </a:path>
              </a:pathLst>
            </a:custGeom>
            <a:grpFill/>
            <a:ln w="5715" cap="flat">
              <a:noFill/>
              <a:prstDash val="solid"/>
              <a:miter/>
            </a:ln>
          </p:spPr>
          <p:txBody>
            <a:bodyPr rtlCol="0" anchor="ctr"/>
            <a:lstStyle/>
            <a:p>
              <a:endParaRPr lang="zh-CN" altLang="en-US"/>
            </a:p>
          </p:txBody>
        </p:sp>
        <p:sp>
          <p:nvSpPr>
            <p:cNvPr id="803" name="任意多边形: 形状 802">
              <a:extLst>
                <a:ext uri="{FF2B5EF4-FFF2-40B4-BE49-F238E27FC236}">
                  <a16:creationId xmlns:a16="http://schemas.microsoft.com/office/drawing/2014/main" id="{9C239A08-3F12-83A8-0CE6-E359FC0C1E33}"/>
                </a:ext>
              </a:extLst>
            </p:cNvPr>
            <p:cNvSpPr/>
            <p:nvPr/>
          </p:nvSpPr>
          <p:spPr>
            <a:xfrm>
              <a:off x="3726560" y="1717818"/>
              <a:ext cx="53301" cy="22825"/>
            </a:xfrm>
            <a:custGeom>
              <a:avLst/>
              <a:gdLst>
                <a:gd name="connsiteX0" fmla="*/ 26335 w 53301"/>
                <a:gd name="connsiteY0" fmla="*/ 17118 h 22825"/>
                <a:gd name="connsiteX1" fmla="*/ 18317 w 53301"/>
                <a:gd name="connsiteY1" fmla="*/ 17164 h 22825"/>
                <a:gd name="connsiteX2" fmla="*/ 0 w 53301"/>
                <a:gd name="connsiteY2" fmla="*/ 20427 h 22825"/>
                <a:gd name="connsiteX3" fmla="*/ 15093 w 53301"/>
                <a:gd name="connsiteY3" fmla="*/ 6151 h 22825"/>
                <a:gd name="connsiteX4" fmla="*/ 35136 w 53301"/>
                <a:gd name="connsiteY4" fmla="*/ 2082 h 22825"/>
                <a:gd name="connsiteX5" fmla="*/ 49378 w 53301"/>
                <a:gd name="connsiteY5" fmla="*/ 3934 h 22825"/>
                <a:gd name="connsiteX6" fmla="*/ 53207 w 53301"/>
                <a:gd name="connsiteY6" fmla="*/ 5734 h 22825"/>
                <a:gd name="connsiteX7" fmla="*/ 47252 w 53301"/>
                <a:gd name="connsiteY7" fmla="*/ 10495 h 22825"/>
                <a:gd name="connsiteX8" fmla="*/ 26335 w 53301"/>
                <a:gd name="connsiteY8" fmla="*/ 17118 h 2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01" h="22825">
                  <a:moveTo>
                    <a:pt x="26335" y="17118"/>
                  </a:moveTo>
                  <a:cubicBezTo>
                    <a:pt x="23643" y="13381"/>
                    <a:pt x="20608" y="14409"/>
                    <a:pt x="18317" y="17164"/>
                  </a:cubicBezTo>
                  <a:cubicBezTo>
                    <a:pt x="13007" y="23531"/>
                    <a:pt x="7007" y="24393"/>
                    <a:pt x="0" y="20427"/>
                  </a:cubicBezTo>
                  <a:cubicBezTo>
                    <a:pt x="2349" y="9043"/>
                    <a:pt x="5332" y="4951"/>
                    <a:pt x="15093" y="6151"/>
                  </a:cubicBezTo>
                  <a:cubicBezTo>
                    <a:pt x="22786" y="7094"/>
                    <a:pt x="29815" y="5883"/>
                    <a:pt x="35136" y="2082"/>
                  </a:cubicBezTo>
                  <a:cubicBezTo>
                    <a:pt x="41600" y="-2541"/>
                    <a:pt x="44908" y="1653"/>
                    <a:pt x="49378" y="3934"/>
                  </a:cubicBezTo>
                  <a:cubicBezTo>
                    <a:pt x="50938" y="4157"/>
                    <a:pt x="53864" y="4597"/>
                    <a:pt x="53207" y="5734"/>
                  </a:cubicBezTo>
                  <a:cubicBezTo>
                    <a:pt x="51978" y="7866"/>
                    <a:pt x="48886" y="10866"/>
                    <a:pt x="47252" y="10495"/>
                  </a:cubicBezTo>
                  <a:cubicBezTo>
                    <a:pt x="38742" y="8551"/>
                    <a:pt x="33296" y="15055"/>
                    <a:pt x="26335" y="17118"/>
                  </a:cubicBezTo>
                  <a:close/>
                </a:path>
              </a:pathLst>
            </a:custGeom>
            <a:grpFill/>
            <a:ln w="5715" cap="flat">
              <a:noFill/>
              <a:prstDash val="solid"/>
              <a:miter/>
            </a:ln>
          </p:spPr>
          <p:txBody>
            <a:bodyPr rtlCol="0" anchor="ctr"/>
            <a:lstStyle/>
            <a:p>
              <a:endParaRPr lang="zh-CN" altLang="en-US"/>
            </a:p>
          </p:txBody>
        </p:sp>
        <p:sp>
          <p:nvSpPr>
            <p:cNvPr id="804" name="任意多边形: 形状 803">
              <a:extLst>
                <a:ext uri="{FF2B5EF4-FFF2-40B4-BE49-F238E27FC236}">
                  <a16:creationId xmlns:a16="http://schemas.microsoft.com/office/drawing/2014/main" id="{2C9D6D7E-D84E-BEC2-3294-EF7F5F12E1B4}"/>
                </a:ext>
              </a:extLst>
            </p:cNvPr>
            <p:cNvSpPr/>
            <p:nvPr/>
          </p:nvSpPr>
          <p:spPr>
            <a:xfrm>
              <a:off x="3613621" y="1687842"/>
              <a:ext cx="40615" cy="21831"/>
            </a:xfrm>
            <a:custGeom>
              <a:avLst/>
              <a:gdLst>
                <a:gd name="connsiteX0" fmla="*/ 40616 w 40615"/>
                <a:gd name="connsiteY0" fmla="*/ 7638 h 21831"/>
                <a:gd name="connsiteX1" fmla="*/ 36775 w 40615"/>
                <a:gd name="connsiteY1" fmla="*/ 10444 h 21831"/>
                <a:gd name="connsiteX2" fmla="*/ 22957 w 40615"/>
                <a:gd name="connsiteY2" fmla="*/ 16622 h 21831"/>
                <a:gd name="connsiteX3" fmla="*/ 13538 w 40615"/>
                <a:gd name="connsiteY3" fmla="*/ 20028 h 21831"/>
                <a:gd name="connsiteX4" fmla="*/ 4469 w 40615"/>
                <a:gd name="connsiteY4" fmla="*/ 17542 h 21831"/>
                <a:gd name="connsiteX5" fmla="*/ 4406 w 40615"/>
                <a:gd name="connsiteY5" fmla="*/ 17479 h 21831"/>
                <a:gd name="connsiteX6" fmla="*/ 2817 w 40615"/>
                <a:gd name="connsiteY6" fmla="*/ 13090 h 21831"/>
                <a:gd name="connsiteX7" fmla="*/ 2565 w 40615"/>
                <a:gd name="connsiteY7" fmla="*/ 3037 h 21831"/>
                <a:gd name="connsiteX8" fmla="*/ 18373 w 40615"/>
                <a:gd name="connsiteY8" fmla="*/ 4260 h 21831"/>
                <a:gd name="connsiteX9" fmla="*/ 29117 w 40615"/>
                <a:gd name="connsiteY9" fmla="*/ 4329 h 21831"/>
                <a:gd name="connsiteX10" fmla="*/ 40616 w 40615"/>
                <a:gd name="connsiteY10" fmla="*/ 7638 h 21831"/>
                <a:gd name="connsiteX11" fmla="*/ 40616 w 40615"/>
                <a:gd name="connsiteY11" fmla="*/ 7638 h 21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615" h="21831">
                  <a:moveTo>
                    <a:pt x="40616" y="7638"/>
                  </a:moveTo>
                  <a:cubicBezTo>
                    <a:pt x="39290" y="8558"/>
                    <a:pt x="37147" y="9227"/>
                    <a:pt x="36775" y="10444"/>
                  </a:cubicBezTo>
                  <a:cubicBezTo>
                    <a:pt x="34472" y="17919"/>
                    <a:pt x="33409" y="26617"/>
                    <a:pt x="22957" y="16622"/>
                  </a:cubicBezTo>
                  <a:cubicBezTo>
                    <a:pt x="19030" y="12867"/>
                    <a:pt x="16007" y="17553"/>
                    <a:pt x="13538" y="20028"/>
                  </a:cubicBezTo>
                  <a:cubicBezTo>
                    <a:pt x="8721" y="24857"/>
                    <a:pt x="7406" y="18576"/>
                    <a:pt x="4469" y="17542"/>
                  </a:cubicBezTo>
                  <a:cubicBezTo>
                    <a:pt x="4469" y="17542"/>
                    <a:pt x="4411" y="17479"/>
                    <a:pt x="4406" y="17479"/>
                  </a:cubicBezTo>
                  <a:cubicBezTo>
                    <a:pt x="3823" y="15982"/>
                    <a:pt x="2308" y="13867"/>
                    <a:pt x="2817" y="13090"/>
                  </a:cubicBezTo>
                  <a:cubicBezTo>
                    <a:pt x="5349" y="9255"/>
                    <a:pt x="-4418" y="4037"/>
                    <a:pt x="2565" y="3037"/>
                  </a:cubicBezTo>
                  <a:cubicBezTo>
                    <a:pt x="6972" y="2403"/>
                    <a:pt x="13727" y="-4169"/>
                    <a:pt x="18373" y="4260"/>
                  </a:cubicBezTo>
                  <a:cubicBezTo>
                    <a:pt x="21465" y="9878"/>
                    <a:pt x="25500" y="6889"/>
                    <a:pt x="29117" y="4329"/>
                  </a:cubicBezTo>
                  <a:cubicBezTo>
                    <a:pt x="34329" y="643"/>
                    <a:pt x="38953" y="-1009"/>
                    <a:pt x="40616" y="7638"/>
                  </a:cubicBezTo>
                  <a:lnTo>
                    <a:pt x="40616" y="7638"/>
                  </a:lnTo>
                  <a:close/>
                </a:path>
              </a:pathLst>
            </a:custGeom>
            <a:grpFill/>
            <a:ln w="5715" cap="flat">
              <a:noFill/>
              <a:prstDash val="solid"/>
              <a:miter/>
            </a:ln>
          </p:spPr>
          <p:txBody>
            <a:bodyPr rtlCol="0" anchor="ctr"/>
            <a:lstStyle/>
            <a:p>
              <a:endParaRPr lang="zh-CN" altLang="en-US"/>
            </a:p>
          </p:txBody>
        </p:sp>
        <p:sp>
          <p:nvSpPr>
            <p:cNvPr id="805" name="任意多边形: 形状 804">
              <a:extLst>
                <a:ext uri="{FF2B5EF4-FFF2-40B4-BE49-F238E27FC236}">
                  <a16:creationId xmlns:a16="http://schemas.microsoft.com/office/drawing/2014/main" id="{55283530-0B77-D809-6253-008AF2738363}"/>
                </a:ext>
              </a:extLst>
            </p:cNvPr>
            <p:cNvSpPr/>
            <p:nvPr/>
          </p:nvSpPr>
          <p:spPr>
            <a:xfrm>
              <a:off x="3766931" y="1641473"/>
              <a:ext cx="41296" cy="21111"/>
            </a:xfrm>
            <a:custGeom>
              <a:avLst/>
              <a:gdLst>
                <a:gd name="connsiteX0" fmla="*/ 41296 w 41296"/>
                <a:gd name="connsiteY0" fmla="*/ 5081 h 21111"/>
                <a:gd name="connsiteX1" fmla="*/ 12270 w 41296"/>
                <a:gd name="connsiteY1" fmla="*/ 21111 h 21111"/>
                <a:gd name="connsiteX2" fmla="*/ 5378 w 41296"/>
                <a:gd name="connsiteY2" fmla="*/ 17854 h 21111"/>
                <a:gd name="connsiteX3" fmla="*/ 497 w 41296"/>
                <a:gd name="connsiteY3" fmla="*/ 11259 h 21111"/>
                <a:gd name="connsiteX4" fmla="*/ 5435 w 41296"/>
                <a:gd name="connsiteY4" fmla="*/ 5784 h 21111"/>
                <a:gd name="connsiteX5" fmla="*/ 41296 w 41296"/>
                <a:gd name="connsiteY5" fmla="*/ 5081 h 21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96" h="21111">
                  <a:moveTo>
                    <a:pt x="41296" y="5081"/>
                  </a:moveTo>
                  <a:cubicBezTo>
                    <a:pt x="33193" y="13276"/>
                    <a:pt x="24060" y="19597"/>
                    <a:pt x="12270" y="21111"/>
                  </a:cubicBezTo>
                  <a:cubicBezTo>
                    <a:pt x="10675" y="18545"/>
                    <a:pt x="8161" y="17739"/>
                    <a:pt x="5378" y="17854"/>
                  </a:cubicBezTo>
                  <a:cubicBezTo>
                    <a:pt x="337" y="18059"/>
                    <a:pt x="1531" y="13985"/>
                    <a:pt x="497" y="11259"/>
                  </a:cubicBezTo>
                  <a:cubicBezTo>
                    <a:pt x="-1600" y="5738"/>
                    <a:pt x="3497" y="7458"/>
                    <a:pt x="5435" y="5784"/>
                  </a:cubicBezTo>
                  <a:cubicBezTo>
                    <a:pt x="17316" y="-4469"/>
                    <a:pt x="29284" y="1269"/>
                    <a:pt x="41296" y="5081"/>
                  </a:cubicBezTo>
                  <a:close/>
                </a:path>
              </a:pathLst>
            </a:custGeom>
            <a:grpFill/>
            <a:ln w="5715" cap="flat">
              <a:noFill/>
              <a:prstDash val="solid"/>
              <a:miter/>
            </a:ln>
          </p:spPr>
          <p:txBody>
            <a:bodyPr rtlCol="0" anchor="ctr"/>
            <a:lstStyle/>
            <a:p>
              <a:endParaRPr lang="zh-CN" altLang="en-US"/>
            </a:p>
          </p:txBody>
        </p:sp>
        <p:sp>
          <p:nvSpPr>
            <p:cNvPr id="806" name="任意多边形: 形状 805">
              <a:extLst>
                <a:ext uri="{FF2B5EF4-FFF2-40B4-BE49-F238E27FC236}">
                  <a16:creationId xmlns:a16="http://schemas.microsoft.com/office/drawing/2014/main" id="{D7561D76-0C4A-B1DC-163D-220DAA50CC4E}"/>
                </a:ext>
              </a:extLst>
            </p:cNvPr>
            <p:cNvSpPr/>
            <p:nvPr/>
          </p:nvSpPr>
          <p:spPr>
            <a:xfrm>
              <a:off x="3775921" y="1675660"/>
              <a:ext cx="32855" cy="21082"/>
            </a:xfrm>
            <a:custGeom>
              <a:avLst/>
              <a:gdLst>
                <a:gd name="connsiteX0" fmla="*/ 32855 w 32855"/>
                <a:gd name="connsiteY0" fmla="*/ 9927 h 21082"/>
                <a:gd name="connsiteX1" fmla="*/ 29775 w 32855"/>
                <a:gd name="connsiteY1" fmla="*/ 19059 h 21082"/>
                <a:gd name="connsiteX2" fmla="*/ 22934 w 32855"/>
                <a:gd name="connsiteY2" fmla="*/ 19368 h 21082"/>
                <a:gd name="connsiteX3" fmla="*/ 9075 w 32855"/>
                <a:gd name="connsiteY3" fmla="*/ 18448 h 21082"/>
                <a:gd name="connsiteX4" fmla="*/ 3280 w 32855"/>
                <a:gd name="connsiteY4" fmla="*/ 16539 h 21082"/>
                <a:gd name="connsiteX5" fmla="*/ 0 w 32855"/>
                <a:gd name="connsiteY5" fmla="*/ 9956 h 21082"/>
                <a:gd name="connsiteX6" fmla="*/ 16413 w 32855"/>
                <a:gd name="connsiteY6" fmla="*/ 0 h 21082"/>
                <a:gd name="connsiteX7" fmla="*/ 19740 w 32855"/>
                <a:gd name="connsiteY7" fmla="*/ 3366 h 21082"/>
                <a:gd name="connsiteX8" fmla="*/ 23020 w 32855"/>
                <a:gd name="connsiteY8" fmla="*/ 3389 h 21082"/>
                <a:gd name="connsiteX9" fmla="*/ 22997 w 32855"/>
                <a:gd name="connsiteY9" fmla="*/ 3372 h 21082"/>
                <a:gd name="connsiteX10" fmla="*/ 29615 w 32855"/>
                <a:gd name="connsiteY10" fmla="*/ 6675 h 21082"/>
                <a:gd name="connsiteX11" fmla="*/ 32855 w 32855"/>
                <a:gd name="connsiteY11" fmla="*/ 9927 h 21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855" h="21082">
                  <a:moveTo>
                    <a:pt x="32855" y="9927"/>
                  </a:moveTo>
                  <a:cubicBezTo>
                    <a:pt x="32884" y="13327"/>
                    <a:pt x="31535" y="16288"/>
                    <a:pt x="29775" y="19059"/>
                  </a:cubicBezTo>
                  <a:cubicBezTo>
                    <a:pt x="27718" y="22294"/>
                    <a:pt x="24969" y="21077"/>
                    <a:pt x="22934" y="19368"/>
                  </a:cubicBezTo>
                  <a:cubicBezTo>
                    <a:pt x="15539" y="13173"/>
                    <a:pt x="15390" y="12824"/>
                    <a:pt x="9075" y="18448"/>
                  </a:cubicBezTo>
                  <a:cubicBezTo>
                    <a:pt x="5281" y="21826"/>
                    <a:pt x="3880" y="21248"/>
                    <a:pt x="3280" y="16539"/>
                  </a:cubicBezTo>
                  <a:cubicBezTo>
                    <a:pt x="2189" y="14345"/>
                    <a:pt x="1092" y="12150"/>
                    <a:pt x="0" y="9956"/>
                  </a:cubicBezTo>
                  <a:cubicBezTo>
                    <a:pt x="6704" y="8670"/>
                    <a:pt x="9367" y="720"/>
                    <a:pt x="16413" y="0"/>
                  </a:cubicBezTo>
                  <a:cubicBezTo>
                    <a:pt x="17522" y="1120"/>
                    <a:pt x="18631" y="2240"/>
                    <a:pt x="19740" y="3366"/>
                  </a:cubicBezTo>
                  <a:cubicBezTo>
                    <a:pt x="20843" y="2315"/>
                    <a:pt x="21934" y="2377"/>
                    <a:pt x="23020" y="3389"/>
                  </a:cubicBezTo>
                  <a:lnTo>
                    <a:pt x="22997" y="3372"/>
                  </a:lnTo>
                  <a:cubicBezTo>
                    <a:pt x="24763" y="5361"/>
                    <a:pt x="26855" y="6686"/>
                    <a:pt x="29615" y="6675"/>
                  </a:cubicBezTo>
                  <a:cubicBezTo>
                    <a:pt x="30695" y="7755"/>
                    <a:pt x="31775" y="8841"/>
                    <a:pt x="32855" y="9927"/>
                  </a:cubicBezTo>
                  <a:close/>
                </a:path>
              </a:pathLst>
            </a:custGeom>
            <a:grpFill/>
            <a:ln w="5715" cap="flat">
              <a:noFill/>
              <a:prstDash val="solid"/>
              <a:miter/>
            </a:ln>
          </p:spPr>
          <p:txBody>
            <a:bodyPr rtlCol="0" anchor="ctr"/>
            <a:lstStyle/>
            <a:p>
              <a:endParaRPr lang="zh-CN" altLang="en-US"/>
            </a:p>
          </p:txBody>
        </p:sp>
        <p:sp>
          <p:nvSpPr>
            <p:cNvPr id="807" name="任意多边形: 形状 806">
              <a:extLst>
                <a:ext uri="{FF2B5EF4-FFF2-40B4-BE49-F238E27FC236}">
                  <a16:creationId xmlns:a16="http://schemas.microsoft.com/office/drawing/2014/main" id="{240B60E6-58EB-3761-68F6-6B05467E4B8D}"/>
                </a:ext>
              </a:extLst>
            </p:cNvPr>
            <p:cNvSpPr/>
            <p:nvPr/>
          </p:nvSpPr>
          <p:spPr>
            <a:xfrm>
              <a:off x="3566280" y="1669164"/>
              <a:ext cx="20131" cy="19737"/>
            </a:xfrm>
            <a:custGeom>
              <a:avLst/>
              <a:gdLst>
                <a:gd name="connsiteX0" fmla="*/ 9038 w 20131"/>
                <a:gd name="connsiteY0" fmla="*/ 16 h 19737"/>
                <a:gd name="connsiteX1" fmla="*/ 20131 w 20131"/>
                <a:gd name="connsiteY1" fmla="*/ 1473 h 19737"/>
                <a:gd name="connsiteX2" fmla="*/ 2455 w 20131"/>
                <a:gd name="connsiteY2" fmla="*/ 19738 h 19737"/>
                <a:gd name="connsiteX3" fmla="*/ 877 w 20131"/>
                <a:gd name="connsiteY3" fmla="*/ 18081 h 19737"/>
                <a:gd name="connsiteX4" fmla="*/ 1546 w 20131"/>
                <a:gd name="connsiteY4" fmla="*/ 9502 h 19737"/>
                <a:gd name="connsiteX5" fmla="*/ 9044 w 20131"/>
                <a:gd name="connsiteY5" fmla="*/ 4 h 19737"/>
                <a:gd name="connsiteX6" fmla="*/ 9038 w 20131"/>
                <a:gd name="connsiteY6" fmla="*/ 16 h 19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1" h="19737">
                  <a:moveTo>
                    <a:pt x="9038" y="16"/>
                  </a:moveTo>
                  <a:cubicBezTo>
                    <a:pt x="12633" y="221"/>
                    <a:pt x="16394" y="-670"/>
                    <a:pt x="20131" y="1473"/>
                  </a:cubicBezTo>
                  <a:cubicBezTo>
                    <a:pt x="16634" y="10263"/>
                    <a:pt x="7581" y="13131"/>
                    <a:pt x="2455" y="19738"/>
                  </a:cubicBezTo>
                  <a:cubicBezTo>
                    <a:pt x="1929" y="19184"/>
                    <a:pt x="1409" y="18629"/>
                    <a:pt x="877" y="18081"/>
                  </a:cubicBezTo>
                  <a:cubicBezTo>
                    <a:pt x="-454" y="15097"/>
                    <a:pt x="-300" y="12228"/>
                    <a:pt x="1546" y="9502"/>
                  </a:cubicBezTo>
                  <a:cubicBezTo>
                    <a:pt x="6752" y="8485"/>
                    <a:pt x="7112" y="3622"/>
                    <a:pt x="9044" y="4"/>
                  </a:cubicBezTo>
                  <a:lnTo>
                    <a:pt x="9038" y="16"/>
                  </a:lnTo>
                  <a:close/>
                </a:path>
              </a:pathLst>
            </a:custGeom>
            <a:grpFill/>
            <a:ln w="5715" cap="flat">
              <a:noFill/>
              <a:prstDash val="solid"/>
              <a:miter/>
            </a:ln>
          </p:spPr>
          <p:txBody>
            <a:bodyPr rtlCol="0" anchor="ctr"/>
            <a:lstStyle/>
            <a:p>
              <a:endParaRPr lang="zh-CN" altLang="en-US"/>
            </a:p>
          </p:txBody>
        </p:sp>
        <p:sp>
          <p:nvSpPr>
            <p:cNvPr id="808" name="任意多边形: 形状 807">
              <a:extLst>
                <a:ext uri="{FF2B5EF4-FFF2-40B4-BE49-F238E27FC236}">
                  <a16:creationId xmlns:a16="http://schemas.microsoft.com/office/drawing/2014/main" id="{CA2363BB-9289-9A2B-3933-B249B668FDFF}"/>
                </a:ext>
              </a:extLst>
            </p:cNvPr>
            <p:cNvSpPr/>
            <p:nvPr/>
          </p:nvSpPr>
          <p:spPr>
            <a:xfrm>
              <a:off x="3700277" y="1668208"/>
              <a:ext cx="2522" cy="4246"/>
            </a:xfrm>
            <a:custGeom>
              <a:avLst/>
              <a:gdLst>
                <a:gd name="connsiteX0" fmla="*/ 6 w 2522"/>
                <a:gd name="connsiteY0" fmla="*/ 4246 h 4246"/>
                <a:gd name="connsiteX1" fmla="*/ 1217 w 2522"/>
                <a:gd name="connsiteY1" fmla="*/ 0 h 4246"/>
                <a:gd name="connsiteX2" fmla="*/ 0 w 2522"/>
                <a:gd name="connsiteY2" fmla="*/ 4241 h 4246"/>
                <a:gd name="connsiteX3" fmla="*/ 6 w 2522"/>
                <a:gd name="connsiteY3" fmla="*/ 4246 h 4246"/>
              </a:gdLst>
              <a:ahLst/>
              <a:cxnLst>
                <a:cxn ang="0">
                  <a:pos x="connsiteX0" y="connsiteY0"/>
                </a:cxn>
                <a:cxn ang="0">
                  <a:pos x="connsiteX1" y="connsiteY1"/>
                </a:cxn>
                <a:cxn ang="0">
                  <a:pos x="connsiteX2" y="connsiteY2"/>
                </a:cxn>
                <a:cxn ang="0">
                  <a:pos x="connsiteX3" y="connsiteY3"/>
                </a:cxn>
              </a:cxnLst>
              <a:rect l="l" t="t" r="r" b="b"/>
              <a:pathLst>
                <a:path w="2522" h="4246">
                  <a:moveTo>
                    <a:pt x="6" y="4246"/>
                  </a:moveTo>
                  <a:cubicBezTo>
                    <a:pt x="406" y="2829"/>
                    <a:pt x="812" y="1412"/>
                    <a:pt x="1217" y="0"/>
                  </a:cubicBezTo>
                  <a:cubicBezTo>
                    <a:pt x="4223" y="2395"/>
                    <a:pt x="1269" y="3075"/>
                    <a:pt x="0" y="4241"/>
                  </a:cubicBezTo>
                  <a:lnTo>
                    <a:pt x="6" y="4246"/>
                  </a:lnTo>
                  <a:close/>
                </a:path>
              </a:pathLst>
            </a:custGeom>
            <a:grpFill/>
            <a:ln w="5715" cap="flat">
              <a:noFill/>
              <a:prstDash val="solid"/>
              <a:miter/>
            </a:ln>
          </p:spPr>
          <p:txBody>
            <a:bodyPr rtlCol="0" anchor="ctr"/>
            <a:lstStyle/>
            <a:p>
              <a:endParaRPr lang="zh-CN" altLang="en-US"/>
            </a:p>
          </p:txBody>
        </p:sp>
        <p:sp>
          <p:nvSpPr>
            <p:cNvPr id="809" name="任意多边形: 形状 808">
              <a:extLst>
                <a:ext uri="{FF2B5EF4-FFF2-40B4-BE49-F238E27FC236}">
                  <a16:creationId xmlns:a16="http://schemas.microsoft.com/office/drawing/2014/main" id="{BFF88D16-A6CE-9B48-64E9-2852E989BBC3}"/>
                </a:ext>
              </a:extLst>
            </p:cNvPr>
            <p:cNvSpPr/>
            <p:nvPr/>
          </p:nvSpPr>
          <p:spPr>
            <a:xfrm>
              <a:off x="3571054" y="1655013"/>
              <a:ext cx="4270" cy="5239"/>
            </a:xfrm>
            <a:custGeom>
              <a:avLst/>
              <a:gdLst>
                <a:gd name="connsiteX0" fmla="*/ 4271 w 4270"/>
                <a:gd name="connsiteY0" fmla="*/ 1004 h 5239"/>
                <a:gd name="connsiteX1" fmla="*/ 4254 w 4270"/>
                <a:gd name="connsiteY1" fmla="*/ 4285 h 5239"/>
                <a:gd name="connsiteX2" fmla="*/ 4259 w 4270"/>
                <a:gd name="connsiteY2" fmla="*/ 4285 h 5239"/>
                <a:gd name="connsiteX3" fmla="*/ 385 w 4270"/>
                <a:gd name="connsiteY3" fmla="*/ 4754 h 5239"/>
                <a:gd name="connsiteX4" fmla="*/ 516 w 4270"/>
                <a:gd name="connsiteY4" fmla="*/ 576 h 5239"/>
                <a:gd name="connsiteX5" fmla="*/ 4248 w 4270"/>
                <a:gd name="connsiteY5" fmla="*/ 987 h 5239"/>
                <a:gd name="connsiteX6" fmla="*/ 4271 w 4270"/>
                <a:gd name="connsiteY6" fmla="*/ 1004 h 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70" h="5239">
                  <a:moveTo>
                    <a:pt x="4271" y="1004"/>
                  </a:moveTo>
                  <a:cubicBezTo>
                    <a:pt x="4259" y="2096"/>
                    <a:pt x="4254" y="3188"/>
                    <a:pt x="4254" y="4285"/>
                  </a:cubicBezTo>
                  <a:lnTo>
                    <a:pt x="4259" y="4285"/>
                  </a:lnTo>
                  <a:cubicBezTo>
                    <a:pt x="3082" y="5377"/>
                    <a:pt x="1785" y="5531"/>
                    <a:pt x="385" y="4754"/>
                  </a:cubicBezTo>
                  <a:cubicBezTo>
                    <a:pt x="-170" y="3342"/>
                    <a:pt x="-124" y="1947"/>
                    <a:pt x="516" y="576"/>
                  </a:cubicBezTo>
                  <a:cubicBezTo>
                    <a:pt x="1871" y="-333"/>
                    <a:pt x="3111" y="-144"/>
                    <a:pt x="4248" y="987"/>
                  </a:cubicBezTo>
                  <a:lnTo>
                    <a:pt x="4271" y="1004"/>
                  </a:lnTo>
                  <a:close/>
                </a:path>
              </a:pathLst>
            </a:custGeom>
            <a:grpFill/>
            <a:ln w="5715" cap="flat">
              <a:noFill/>
              <a:prstDash val="solid"/>
              <a:miter/>
            </a:ln>
          </p:spPr>
          <p:txBody>
            <a:bodyPr rtlCol="0" anchor="ctr"/>
            <a:lstStyle/>
            <a:p>
              <a:endParaRPr lang="zh-CN" altLang="en-US"/>
            </a:p>
          </p:txBody>
        </p:sp>
        <p:sp>
          <p:nvSpPr>
            <p:cNvPr id="810" name="任意多边形: 形状 809">
              <a:extLst>
                <a:ext uri="{FF2B5EF4-FFF2-40B4-BE49-F238E27FC236}">
                  <a16:creationId xmlns:a16="http://schemas.microsoft.com/office/drawing/2014/main" id="{D1386238-1E19-8A8B-3A0B-3B080C6006AD}"/>
                </a:ext>
              </a:extLst>
            </p:cNvPr>
            <p:cNvSpPr/>
            <p:nvPr/>
          </p:nvSpPr>
          <p:spPr>
            <a:xfrm>
              <a:off x="3710136" y="1667881"/>
              <a:ext cx="1395" cy="1286"/>
            </a:xfrm>
            <a:custGeom>
              <a:avLst/>
              <a:gdLst>
                <a:gd name="connsiteX0" fmla="*/ 11 w 1395"/>
                <a:gd name="connsiteY0" fmla="*/ 1287 h 1286"/>
                <a:gd name="connsiteX1" fmla="*/ 743 w 1395"/>
                <a:gd name="connsiteY1" fmla="*/ 1 h 1286"/>
                <a:gd name="connsiteX2" fmla="*/ 0 w 1395"/>
                <a:gd name="connsiteY2" fmla="*/ 1281 h 1286"/>
                <a:gd name="connsiteX3" fmla="*/ 11 w 1395"/>
                <a:gd name="connsiteY3" fmla="*/ 1287 h 1286"/>
              </a:gdLst>
              <a:ahLst/>
              <a:cxnLst>
                <a:cxn ang="0">
                  <a:pos x="connsiteX0" y="connsiteY0"/>
                </a:cxn>
                <a:cxn ang="0">
                  <a:pos x="connsiteX1" y="connsiteY1"/>
                </a:cxn>
                <a:cxn ang="0">
                  <a:pos x="connsiteX2" y="connsiteY2"/>
                </a:cxn>
                <a:cxn ang="0">
                  <a:pos x="connsiteX3" y="connsiteY3"/>
                </a:cxn>
              </a:cxnLst>
              <a:rect l="l" t="t" r="r" b="b"/>
              <a:pathLst>
                <a:path w="1395" h="1286">
                  <a:moveTo>
                    <a:pt x="11" y="1287"/>
                  </a:moveTo>
                  <a:cubicBezTo>
                    <a:pt x="263" y="835"/>
                    <a:pt x="600" y="-28"/>
                    <a:pt x="743" y="1"/>
                  </a:cubicBezTo>
                  <a:cubicBezTo>
                    <a:pt x="1823" y="235"/>
                    <a:pt x="1554" y="744"/>
                    <a:pt x="0" y="1281"/>
                  </a:cubicBezTo>
                  <a:lnTo>
                    <a:pt x="11" y="1287"/>
                  </a:lnTo>
                  <a:close/>
                </a:path>
              </a:pathLst>
            </a:custGeom>
            <a:grpFill/>
            <a:ln w="5715" cap="flat">
              <a:noFill/>
              <a:prstDash val="solid"/>
              <a:miter/>
            </a:ln>
          </p:spPr>
          <p:txBody>
            <a:bodyPr rtlCol="0" anchor="ctr"/>
            <a:lstStyle/>
            <a:p>
              <a:endParaRPr lang="zh-CN" altLang="en-US"/>
            </a:p>
          </p:txBody>
        </p:sp>
        <p:sp>
          <p:nvSpPr>
            <p:cNvPr id="811" name="任意多边形: 形状 810">
              <a:extLst>
                <a:ext uri="{FF2B5EF4-FFF2-40B4-BE49-F238E27FC236}">
                  <a16:creationId xmlns:a16="http://schemas.microsoft.com/office/drawing/2014/main" id="{1A58F8CD-AF93-8FA1-F543-DA25B362245D}"/>
                </a:ext>
              </a:extLst>
            </p:cNvPr>
            <p:cNvSpPr/>
            <p:nvPr/>
          </p:nvSpPr>
          <p:spPr>
            <a:xfrm>
              <a:off x="3708469" y="1669157"/>
              <a:ext cx="1678" cy="3297"/>
            </a:xfrm>
            <a:custGeom>
              <a:avLst/>
              <a:gdLst>
                <a:gd name="connsiteX0" fmla="*/ 1672 w 1678"/>
                <a:gd name="connsiteY0" fmla="*/ 0 h 3297"/>
                <a:gd name="connsiteX1" fmla="*/ 1672 w 1678"/>
                <a:gd name="connsiteY1" fmla="*/ 3298 h 3297"/>
                <a:gd name="connsiteX2" fmla="*/ 1678 w 1678"/>
                <a:gd name="connsiteY2" fmla="*/ 3292 h 3297"/>
                <a:gd name="connsiteX3" fmla="*/ 1678 w 1678"/>
                <a:gd name="connsiteY3" fmla="*/ 11 h 3297"/>
                <a:gd name="connsiteX4" fmla="*/ 1672 w 1678"/>
                <a:gd name="connsiteY4" fmla="*/ 0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8" h="3297">
                  <a:moveTo>
                    <a:pt x="1672" y="0"/>
                  </a:moveTo>
                  <a:cubicBezTo>
                    <a:pt x="1672" y="1097"/>
                    <a:pt x="1672" y="2200"/>
                    <a:pt x="1672" y="3298"/>
                  </a:cubicBezTo>
                  <a:lnTo>
                    <a:pt x="1678" y="3292"/>
                  </a:lnTo>
                  <a:cubicBezTo>
                    <a:pt x="-579" y="2195"/>
                    <a:pt x="-539" y="1103"/>
                    <a:pt x="1678" y="11"/>
                  </a:cubicBezTo>
                  <a:lnTo>
                    <a:pt x="1672" y="0"/>
                  </a:lnTo>
                  <a:close/>
                </a:path>
              </a:pathLst>
            </a:custGeom>
            <a:grpFill/>
            <a:ln w="5715" cap="flat">
              <a:noFill/>
              <a:prstDash val="solid"/>
              <a:miter/>
            </a:ln>
          </p:spPr>
          <p:txBody>
            <a:bodyPr rtlCol="0" anchor="ctr"/>
            <a:lstStyle/>
            <a:p>
              <a:endParaRPr lang="zh-CN" altLang="en-US"/>
            </a:p>
          </p:txBody>
        </p:sp>
        <p:sp>
          <p:nvSpPr>
            <p:cNvPr id="812" name="任意多边形: 形状 811">
              <a:extLst>
                <a:ext uri="{FF2B5EF4-FFF2-40B4-BE49-F238E27FC236}">
                  <a16:creationId xmlns:a16="http://schemas.microsoft.com/office/drawing/2014/main" id="{6FDDBDF3-0992-BA50-0451-AF3F965DF2E8}"/>
                </a:ext>
              </a:extLst>
            </p:cNvPr>
            <p:cNvSpPr/>
            <p:nvPr/>
          </p:nvSpPr>
          <p:spPr>
            <a:xfrm>
              <a:off x="3710141" y="1672449"/>
              <a:ext cx="1292" cy="1388"/>
            </a:xfrm>
            <a:custGeom>
              <a:avLst/>
              <a:gdLst>
                <a:gd name="connsiteX0" fmla="*/ 0 w 1292"/>
                <a:gd name="connsiteY0" fmla="*/ 6 h 1388"/>
                <a:gd name="connsiteX1" fmla="*/ 1292 w 1292"/>
                <a:gd name="connsiteY1" fmla="*/ 731 h 1388"/>
                <a:gd name="connsiteX2" fmla="*/ 6 w 1292"/>
                <a:gd name="connsiteY2" fmla="*/ 0 h 1388"/>
                <a:gd name="connsiteX3" fmla="*/ 0 w 1292"/>
                <a:gd name="connsiteY3" fmla="*/ 6 h 1388"/>
              </a:gdLst>
              <a:ahLst/>
              <a:cxnLst>
                <a:cxn ang="0">
                  <a:pos x="connsiteX0" y="connsiteY0"/>
                </a:cxn>
                <a:cxn ang="0">
                  <a:pos x="connsiteX1" y="connsiteY1"/>
                </a:cxn>
                <a:cxn ang="0">
                  <a:pos x="connsiteX2" y="connsiteY2"/>
                </a:cxn>
                <a:cxn ang="0">
                  <a:pos x="connsiteX3" y="connsiteY3"/>
                </a:cxn>
              </a:cxnLst>
              <a:rect l="l" t="t" r="r" b="b"/>
              <a:pathLst>
                <a:path w="1292" h="1388">
                  <a:moveTo>
                    <a:pt x="0" y="6"/>
                  </a:moveTo>
                  <a:cubicBezTo>
                    <a:pt x="452" y="251"/>
                    <a:pt x="1320" y="589"/>
                    <a:pt x="1292" y="731"/>
                  </a:cubicBezTo>
                  <a:cubicBezTo>
                    <a:pt x="1057" y="1812"/>
                    <a:pt x="549" y="1554"/>
                    <a:pt x="6" y="0"/>
                  </a:cubicBezTo>
                  <a:cubicBezTo>
                    <a:pt x="6" y="0"/>
                    <a:pt x="0" y="6"/>
                    <a:pt x="0" y="6"/>
                  </a:cubicBezTo>
                  <a:close/>
                </a:path>
              </a:pathLst>
            </a:custGeom>
            <a:grpFill/>
            <a:ln w="5715" cap="flat">
              <a:noFill/>
              <a:prstDash val="solid"/>
              <a:miter/>
            </a:ln>
          </p:spPr>
          <p:txBody>
            <a:bodyPr rtlCol="0" anchor="ctr"/>
            <a:lstStyle/>
            <a:p>
              <a:endParaRPr lang="zh-CN" altLang="en-US"/>
            </a:p>
          </p:txBody>
        </p:sp>
        <p:sp>
          <p:nvSpPr>
            <p:cNvPr id="813" name="任意多边形: 形状 812">
              <a:extLst>
                <a:ext uri="{FF2B5EF4-FFF2-40B4-BE49-F238E27FC236}">
                  <a16:creationId xmlns:a16="http://schemas.microsoft.com/office/drawing/2014/main" id="{061A6DCD-404B-16FA-A38B-69883D454D74}"/>
                </a:ext>
              </a:extLst>
            </p:cNvPr>
            <p:cNvSpPr/>
            <p:nvPr/>
          </p:nvSpPr>
          <p:spPr>
            <a:xfrm>
              <a:off x="3565149" y="1688656"/>
              <a:ext cx="3586" cy="3537"/>
            </a:xfrm>
            <a:custGeom>
              <a:avLst/>
              <a:gdLst>
                <a:gd name="connsiteX0" fmla="*/ 3586 w 3586"/>
                <a:gd name="connsiteY0" fmla="*/ 246 h 3537"/>
                <a:gd name="connsiteX1" fmla="*/ 300 w 3586"/>
                <a:gd name="connsiteY1" fmla="*/ 3538 h 3537"/>
                <a:gd name="connsiteX2" fmla="*/ 294 w 3586"/>
                <a:gd name="connsiteY2" fmla="*/ 3532 h 3537"/>
                <a:gd name="connsiteX3" fmla="*/ 3586 w 3586"/>
                <a:gd name="connsiteY3" fmla="*/ 246 h 3537"/>
                <a:gd name="connsiteX4" fmla="*/ 3586 w 3586"/>
                <a:gd name="connsiteY4" fmla="*/ 246 h 3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6" h="3537">
                  <a:moveTo>
                    <a:pt x="3586" y="246"/>
                  </a:moveTo>
                  <a:cubicBezTo>
                    <a:pt x="2495" y="1344"/>
                    <a:pt x="1397" y="2441"/>
                    <a:pt x="300" y="3538"/>
                  </a:cubicBezTo>
                  <a:lnTo>
                    <a:pt x="294" y="3532"/>
                  </a:lnTo>
                  <a:cubicBezTo>
                    <a:pt x="-626" y="418"/>
                    <a:pt x="649" y="-502"/>
                    <a:pt x="3586" y="246"/>
                  </a:cubicBezTo>
                  <a:lnTo>
                    <a:pt x="3586" y="246"/>
                  </a:lnTo>
                  <a:close/>
                </a:path>
              </a:pathLst>
            </a:custGeom>
            <a:grpFill/>
            <a:ln w="5715" cap="flat">
              <a:noFill/>
              <a:prstDash val="solid"/>
              <a:miter/>
            </a:ln>
          </p:spPr>
          <p:txBody>
            <a:bodyPr rtlCol="0" anchor="ctr"/>
            <a:lstStyle/>
            <a:p>
              <a:endParaRPr lang="zh-CN" altLang="en-US"/>
            </a:p>
          </p:txBody>
        </p:sp>
        <p:sp>
          <p:nvSpPr>
            <p:cNvPr id="814" name="任意多边形: 形状 813">
              <a:extLst>
                <a:ext uri="{FF2B5EF4-FFF2-40B4-BE49-F238E27FC236}">
                  <a16:creationId xmlns:a16="http://schemas.microsoft.com/office/drawing/2014/main" id="{09BDDBA4-3D1E-6469-EDFE-852D7519C3DD}"/>
                </a:ext>
              </a:extLst>
            </p:cNvPr>
            <p:cNvSpPr/>
            <p:nvPr/>
          </p:nvSpPr>
          <p:spPr>
            <a:xfrm>
              <a:off x="3710141" y="1690884"/>
              <a:ext cx="1412" cy="1309"/>
            </a:xfrm>
            <a:custGeom>
              <a:avLst/>
              <a:gdLst>
                <a:gd name="connsiteX0" fmla="*/ 0 w 1412"/>
                <a:gd name="connsiteY0" fmla="*/ 1298 h 1309"/>
                <a:gd name="connsiteX1" fmla="*/ 743 w 1412"/>
                <a:gd name="connsiteY1" fmla="*/ 1 h 1309"/>
                <a:gd name="connsiteX2" fmla="*/ 12 w 1412"/>
                <a:gd name="connsiteY2" fmla="*/ 1310 h 1309"/>
                <a:gd name="connsiteX3" fmla="*/ 0 w 1412"/>
                <a:gd name="connsiteY3" fmla="*/ 1298 h 1309"/>
              </a:gdLst>
              <a:ahLst/>
              <a:cxnLst>
                <a:cxn ang="0">
                  <a:pos x="connsiteX0" y="connsiteY0"/>
                </a:cxn>
                <a:cxn ang="0">
                  <a:pos x="connsiteX1" y="connsiteY1"/>
                </a:cxn>
                <a:cxn ang="0">
                  <a:pos x="connsiteX2" y="connsiteY2"/>
                </a:cxn>
                <a:cxn ang="0">
                  <a:pos x="connsiteX3" y="connsiteY3"/>
                </a:cxn>
              </a:cxnLst>
              <a:rect l="l" t="t" r="r" b="b"/>
              <a:pathLst>
                <a:path w="1412" h="1309">
                  <a:moveTo>
                    <a:pt x="0" y="1298"/>
                  </a:moveTo>
                  <a:cubicBezTo>
                    <a:pt x="251" y="841"/>
                    <a:pt x="600" y="-33"/>
                    <a:pt x="743" y="1"/>
                  </a:cubicBezTo>
                  <a:cubicBezTo>
                    <a:pt x="1840" y="247"/>
                    <a:pt x="1583" y="761"/>
                    <a:pt x="12" y="1310"/>
                  </a:cubicBezTo>
                  <a:lnTo>
                    <a:pt x="0" y="1298"/>
                  </a:lnTo>
                  <a:close/>
                </a:path>
              </a:pathLst>
            </a:custGeom>
            <a:grpFill/>
            <a:ln w="5715" cap="flat">
              <a:noFill/>
              <a:prstDash val="solid"/>
              <a:miter/>
            </a:ln>
          </p:spPr>
          <p:txBody>
            <a:bodyPr rtlCol="0" anchor="ctr"/>
            <a:lstStyle/>
            <a:p>
              <a:endParaRPr lang="zh-CN" altLang="en-US"/>
            </a:p>
          </p:txBody>
        </p:sp>
        <p:sp>
          <p:nvSpPr>
            <p:cNvPr id="815" name="任意多边形: 形状 814">
              <a:extLst>
                <a:ext uri="{FF2B5EF4-FFF2-40B4-BE49-F238E27FC236}">
                  <a16:creationId xmlns:a16="http://schemas.microsoft.com/office/drawing/2014/main" id="{3B6A1D46-2A02-A6E5-2C35-2BB2EFFCC6AC}"/>
                </a:ext>
              </a:extLst>
            </p:cNvPr>
            <p:cNvSpPr/>
            <p:nvPr/>
          </p:nvSpPr>
          <p:spPr>
            <a:xfrm>
              <a:off x="3654237" y="1695480"/>
              <a:ext cx="1292" cy="1390"/>
            </a:xfrm>
            <a:custGeom>
              <a:avLst/>
              <a:gdLst>
                <a:gd name="connsiteX0" fmla="*/ 0 w 1292"/>
                <a:gd name="connsiteY0" fmla="*/ 0 h 1390"/>
                <a:gd name="connsiteX1" fmla="*/ 1292 w 1292"/>
                <a:gd name="connsiteY1" fmla="*/ 731 h 1390"/>
                <a:gd name="connsiteX2" fmla="*/ 0 w 1292"/>
                <a:gd name="connsiteY2" fmla="*/ 0 h 1390"/>
                <a:gd name="connsiteX3" fmla="*/ 0 w 1292"/>
                <a:gd name="connsiteY3" fmla="*/ 0 h 1390"/>
              </a:gdLst>
              <a:ahLst/>
              <a:cxnLst>
                <a:cxn ang="0">
                  <a:pos x="connsiteX0" y="connsiteY0"/>
                </a:cxn>
                <a:cxn ang="0">
                  <a:pos x="connsiteX1" y="connsiteY1"/>
                </a:cxn>
                <a:cxn ang="0">
                  <a:pos x="connsiteX2" y="connsiteY2"/>
                </a:cxn>
                <a:cxn ang="0">
                  <a:pos x="connsiteX3" y="connsiteY3"/>
                </a:cxn>
              </a:cxnLst>
              <a:rect l="l" t="t" r="r" b="b"/>
              <a:pathLst>
                <a:path w="1292" h="1390">
                  <a:moveTo>
                    <a:pt x="0" y="0"/>
                  </a:moveTo>
                  <a:cubicBezTo>
                    <a:pt x="452" y="246"/>
                    <a:pt x="1320" y="589"/>
                    <a:pt x="1292" y="731"/>
                  </a:cubicBezTo>
                  <a:cubicBezTo>
                    <a:pt x="1052" y="1817"/>
                    <a:pt x="543" y="1554"/>
                    <a:pt x="0" y="0"/>
                  </a:cubicBezTo>
                  <a:lnTo>
                    <a:pt x="0" y="0"/>
                  </a:lnTo>
                  <a:close/>
                </a:path>
              </a:pathLst>
            </a:custGeom>
            <a:grpFill/>
            <a:ln w="5715" cap="flat">
              <a:noFill/>
              <a:prstDash val="solid"/>
              <a:miter/>
            </a:ln>
          </p:spPr>
          <p:txBody>
            <a:bodyPr rtlCol="0" anchor="ctr"/>
            <a:lstStyle/>
            <a:p>
              <a:endParaRPr lang="zh-CN" altLang="en-US"/>
            </a:p>
          </p:txBody>
        </p:sp>
        <p:sp>
          <p:nvSpPr>
            <p:cNvPr id="816" name="任意多边形: 形状 815">
              <a:extLst>
                <a:ext uri="{FF2B5EF4-FFF2-40B4-BE49-F238E27FC236}">
                  <a16:creationId xmlns:a16="http://schemas.microsoft.com/office/drawing/2014/main" id="{B9F1F65D-303F-2F12-5B03-C5CDBF13F4BB}"/>
                </a:ext>
              </a:extLst>
            </p:cNvPr>
            <p:cNvSpPr/>
            <p:nvPr/>
          </p:nvSpPr>
          <p:spPr>
            <a:xfrm>
              <a:off x="3562146" y="1703662"/>
              <a:ext cx="3297" cy="1682"/>
            </a:xfrm>
            <a:custGeom>
              <a:avLst/>
              <a:gdLst>
                <a:gd name="connsiteX0" fmla="*/ 3298 w 3297"/>
                <a:gd name="connsiteY0" fmla="*/ 1682 h 1682"/>
                <a:gd name="connsiteX1" fmla="*/ 0 w 3297"/>
                <a:gd name="connsiteY1" fmla="*/ 1682 h 1682"/>
                <a:gd name="connsiteX2" fmla="*/ 3298 w 3297"/>
                <a:gd name="connsiteY2" fmla="*/ 1682 h 1682"/>
              </a:gdLst>
              <a:ahLst/>
              <a:cxnLst>
                <a:cxn ang="0">
                  <a:pos x="connsiteX0" y="connsiteY0"/>
                </a:cxn>
                <a:cxn ang="0">
                  <a:pos x="connsiteX1" y="connsiteY1"/>
                </a:cxn>
                <a:cxn ang="0">
                  <a:pos x="connsiteX2" y="connsiteY2"/>
                </a:cxn>
              </a:cxnLst>
              <a:rect l="l" t="t" r="r" b="b"/>
              <a:pathLst>
                <a:path w="3297" h="1682">
                  <a:moveTo>
                    <a:pt x="3298" y="1682"/>
                  </a:moveTo>
                  <a:cubicBezTo>
                    <a:pt x="2200" y="1682"/>
                    <a:pt x="1103" y="1682"/>
                    <a:pt x="0" y="1682"/>
                  </a:cubicBezTo>
                  <a:cubicBezTo>
                    <a:pt x="1103" y="-546"/>
                    <a:pt x="2200" y="-575"/>
                    <a:pt x="3298" y="1682"/>
                  </a:cubicBezTo>
                  <a:close/>
                </a:path>
              </a:pathLst>
            </a:custGeom>
            <a:grpFill/>
            <a:ln w="5715" cap="flat">
              <a:noFill/>
              <a:prstDash val="solid"/>
              <a:miter/>
            </a:ln>
          </p:spPr>
          <p:txBody>
            <a:bodyPr rtlCol="0" anchor="ctr"/>
            <a:lstStyle/>
            <a:p>
              <a:endParaRPr lang="zh-CN" altLang="en-US"/>
            </a:p>
          </p:txBody>
        </p:sp>
        <p:sp>
          <p:nvSpPr>
            <p:cNvPr id="817" name="任意多边形: 形状 816">
              <a:extLst>
                <a:ext uri="{FF2B5EF4-FFF2-40B4-BE49-F238E27FC236}">
                  <a16:creationId xmlns:a16="http://schemas.microsoft.com/office/drawing/2014/main" id="{7C6F4A73-1787-1F6F-342B-335E839CB34D}"/>
                </a:ext>
              </a:extLst>
            </p:cNvPr>
            <p:cNvSpPr/>
            <p:nvPr/>
          </p:nvSpPr>
          <p:spPr>
            <a:xfrm>
              <a:off x="3688941" y="1758025"/>
              <a:ext cx="1523" cy="3251"/>
            </a:xfrm>
            <a:custGeom>
              <a:avLst/>
              <a:gdLst>
                <a:gd name="connsiteX0" fmla="*/ 1524 w 1523"/>
                <a:gd name="connsiteY0" fmla="*/ 0 h 3251"/>
                <a:gd name="connsiteX1" fmla="*/ 1450 w 1523"/>
                <a:gd name="connsiteY1" fmla="*/ 3252 h 3251"/>
                <a:gd name="connsiteX2" fmla="*/ 232 w 1523"/>
                <a:gd name="connsiteY2" fmla="*/ 909 h 3251"/>
                <a:gd name="connsiteX3" fmla="*/ 1524 w 1523"/>
                <a:gd name="connsiteY3" fmla="*/ 0 h 3251"/>
              </a:gdLst>
              <a:ahLst/>
              <a:cxnLst>
                <a:cxn ang="0">
                  <a:pos x="connsiteX0" y="connsiteY0"/>
                </a:cxn>
                <a:cxn ang="0">
                  <a:pos x="connsiteX1" y="connsiteY1"/>
                </a:cxn>
                <a:cxn ang="0">
                  <a:pos x="connsiteX2" y="connsiteY2"/>
                </a:cxn>
                <a:cxn ang="0">
                  <a:pos x="connsiteX3" y="connsiteY3"/>
                </a:cxn>
              </a:cxnLst>
              <a:rect l="l" t="t" r="r" b="b"/>
              <a:pathLst>
                <a:path w="1523" h="3251">
                  <a:moveTo>
                    <a:pt x="1524" y="0"/>
                  </a:moveTo>
                  <a:cubicBezTo>
                    <a:pt x="1495" y="1080"/>
                    <a:pt x="1472" y="2166"/>
                    <a:pt x="1450" y="3252"/>
                  </a:cubicBezTo>
                  <a:cubicBezTo>
                    <a:pt x="158" y="2772"/>
                    <a:pt x="-334" y="1949"/>
                    <a:pt x="232" y="909"/>
                  </a:cubicBezTo>
                  <a:cubicBezTo>
                    <a:pt x="461" y="491"/>
                    <a:pt x="1084" y="291"/>
                    <a:pt x="1524" y="0"/>
                  </a:cubicBezTo>
                  <a:close/>
                </a:path>
              </a:pathLst>
            </a:custGeom>
            <a:grpFill/>
            <a:ln w="5715" cap="flat">
              <a:noFill/>
              <a:prstDash val="solid"/>
              <a:miter/>
            </a:ln>
          </p:spPr>
          <p:txBody>
            <a:bodyPr rtlCol="0" anchor="ctr"/>
            <a:lstStyle/>
            <a:p>
              <a:endParaRPr lang="zh-CN" altLang="en-US"/>
            </a:p>
          </p:txBody>
        </p:sp>
        <p:sp>
          <p:nvSpPr>
            <p:cNvPr id="818" name="任意多边形: 形状 817">
              <a:extLst>
                <a:ext uri="{FF2B5EF4-FFF2-40B4-BE49-F238E27FC236}">
                  <a16:creationId xmlns:a16="http://schemas.microsoft.com/office/drawing/2014/main" id="{362702B6-31BB-31B8-8668-951F80AE6B0C}"/>
                </a:ext>
              </a:extLst>
            </p:cNvPr>
            <p:cNvSpPr/>
            <p:nvPr/>
          </p:nvSpPr>
          <p:spPr>
            <a:xfrm>
              <a:off x="3281499" y="1590816"/>
              <a:ext cx="291969" cy="243024"/>
            </a:xfrm>
            <a:custGeom>
              <a:avLst/>
              <a:gdLst>
                <a:gd name="connsiteX0" fmla="*/ 290539 w 291969"/>
                <a:gd name="connsiteY0" fmla="*/ 65173 h 243024"/>
                <a:gd name="connsiteX1" fmla="*/ 290516 w 291969"/>
                <a:gd name="connsiteY1" fmla="*/ 68471 h 243024"/>
                <a:gd name="connsiteX2" fmla="*/ 288207 w 291969"/>
                <a:gd name="connsiteY2" fmla="*/ 70185 h 243024"/>
                <a:gd name="connsiteX3" fmla="*/ 285436 w 291969"/>
                <a:gd name="connsiteY3" fmla="*/ 71420 h 243024"/>
                <a:gd name="connsiteX4" fmla="*/ 283961 w 291969"/>
                <a:gd name="connsiteY4" fmla="*/ 71791 h 243024"/>
                <a:gd name="connsiteX5" fmla="*/ 277349 w 291969"/>
                <a:gd name="connsiteY5" fmla="*/ 71785 h 243024"/>
                <a:gd name="connsiteX6" fmla="*/ 270811 w 291969"/>
                <a:gd name="connsiteY6" fmla="*/ 71785 h 243024"/>
                <a:gd name="connsiteX7" fmla="*/ 251037 w 291969"/>
                <a:gd name="connsiteY7" fmla="*/ 88227 h 243024"/>
                <a:gd name="connsiteX8" fmla="*/ 247688 w 291969"/>
                <a:gd name="connsiteY8" fmla="*/ 89742 h 243024"/>
                <a:gd name="connsiteX9" fmla="*/ 242527 w 291969"/>
                <a:gd name="connsiteY9" fmla="*/ 94291 h 243024"/>
                <a:gd name="connsiteX10" fmla="*/ 226388 w 291969"/>
                <a:gd name="connsiteY10" fmla="*/ 102383 h 243024"/>
                <a:gd name="connsiteX11" fmla="*/ 219239 w 291969"/>
                <a:gd name="connsiteY11" fmla="*/ 99063 h 243024"/>
                <a:gd name="connsiteX12" fmla="*/ 216576 w 291969"/>
                <a:gd name="connsiteY12" fmla="*/ 95565 h 243024"/>
                <a:gd name="connsiteX13" fmla="*/ 217044 w 291969"/>
                <a:gd name="connsiteY13" fmla="*/ 94805 h 243024"/>
                <a:gd name="connsiteX14" fmla="*/ 216187 w 291969"/>
                <a:gd name="connsiteY14" fmla="*/ 95394 h 243024"/>
                <a:gd name="connsiteX15" fmla="*/ 218936 w 291969"/>
                <a:gd name="connsiteY15" fmla="*/ 98886 h 243024"/>
                <a:gd name="connsiteX16" fmla="*/ 226800 w 291969"/>
                <a:gd name="connsiteY16" fmla="*/ 103949 h 243024"/>
                <a:gd name="connsiteX17" fmla="*/ 204334 w 291969"/>
                <a:gd name="connsiteY17" fmla="*/ 122357 h 243024"/>
                <a:gd name="connsiteX18" fmla="*/ 190189 w 291969"/>
                <a:gd name="connsiteY18" fmla="*/ 136148 h 243024"/>
                <a:gd name="connsiteX19" fmla="*/ 180217 w 291969"/>
                <a:gd name="connsiteY19" fmla="*/ 146046 h 243024"/>
                <a:gd name="connsiteX20" fmla="*/ 178445 w 291969"/>
                <a:gd name="connsiteY20" fmla="*/ 149732 h 243024"/>
                <a:gd name="connsiteX21" fmla="*/ 172673 w 291969"/>
                <a:gd name="connsiteY21" fmla="*/ 152275 h 243024"/>
                <a:gd name="connsiteX22" fmla="*/ 149962 w 291969"/>
                <a:gd name="connsiteY22" fmla="*/ 143320 h 243024"/>
                <a:gd name="connsiteX23" fmla="*/ 141481 w 291969"/>
                <a:gd name="connsiteY23" fmla="*/ 137359 h 243024"/>
                <a:gd name="connsiteX24" fmla="*/ 152288 w 291969"/>
                <a:gd name="connsiteY24" fmla="*/ 126518 h 243024"/>
                <a:gd name="connsiteX25" fmla="*/ 173519 w 291969"/>
                <a:gd name="connsiteY25" fmla="*/ 122877 h 243024"/>
                <a:gd name="connsiteX26" fmla="*/ 153865 w 291969"/>
                <a:gd name="connsiteY26" fmla="*/ 120357 h 243024"/>
                <a:gd name="connsiteX27" fmla="*/ 168913 w 291969"/>
                <a:gd name="connsiteY27" fmla="*/ 106064 h 243024"/>
                <a:gd name="connsiteX28" fmla="*/ 170324 w 291969"/>
                <a:gd name="connsiteY28" fmla="*/ 105252 h 243024"/>
                <a:gd name="connsiteX29" fmla="*/ 142686 w 291969"/>
                <a:gd name="connsiteY29" fmla="*/ 109259 h 243024"/>
                <a:gd name="connsiteX30" fmla="*/ 126507 w 291969"/>
                <a:gd name="connsiteY30" fmla="*/ 107996 h 243024"/>
                <a:gd name="connsiteX31" fmla="*/ 120438 w 291969"/>
                <a:gd name="connsiteY31" fmla="*/ 108944 h 243024"/>
                <a:gd name="connsiteX32" fmla="*/ 91034 w 291969"/>
                <a:gd name="connsiteY32" fmla="*/ 137525 h 243024"/>
                <a:gd name="connsiteX33" fmla="*/ 89160 w 291969"/>
                <a:gd name="connsiteY33" fmla="*/ 141948 h 243024"/>
                <a:gd name="connsiteX34" fmla="*/ 88525 w 291969"/>
                <a:gd name="connsiteY34" fmla="*/ 145017 h 243024"/>
                <a:gd name="connsiteX35" fmla="*/ 87742 w 291969"/>
                <a:gd name="connsiteY35" fmla="*/ 146000 h 243024"/>
                <a:gd name="connsiteX36" fmla="*/ 90851 w 291969"/>
                <a:gd name="connsiteY36" fmla="*/ 145983 h 243024"/>
                <a:gd name="connsiteX37" fmla="*/ 103819 w 291969"/>
                <a:gd name="connsiteY37" fmla="*/ 145183 h 243024"/>
                <a:gd name="connsiteX38" fmla="*/ 113054 w 291969"/>
                <a:gd name="connsiteY38" fmla="*/ 149298 h 243024"/>
                <a:gd name="connsiteX39" fmla="*/ 108316 w 291969"/>
                <a:gd name="connsiteY39" fmla="*/ 157030 h 243024"/>
                <a:gd name="connsiteX40" fmla="*/ 83770 w 291969"/>
                <a:gd name="connsiteY40" fmla="*/ 170163 h 243024"/>
                <a:gd name="connsiteX41" fmla="*/ 76118 w 291969"/>
                <a:gd name="connsiteY41" fmla="*/ 174644 h 243024"/>
                <a:gd name="connsiteX42" fmla="*/ 52521 w 291969"/>
                <a:gd name="connsiteY42" fmla="*/ 201344 h 243024"/>
                <a:gd name="connsiteX43" fmla="*/ 86508 w 291969"/>
                <a:gd name="connsiteY43" fmla="*/ 190057 h 243024"/>
                <a:gd name="connsiteX44" fmla="*/ 70826 w 291969"/>
                <a:gd name="connsiteY44" fmla="*/ 190046 h 243024"/>
                <a:gd name="connsiteX45" fmla="*/ 76450 w 291969"/>
                <a:gd name="connsiteY45" fmla="*/ 174215 h 243024"/>
                <a:gd name="connsiteX46" fmla="*/ 84268 w 291969"/>
                <a:gd name="connsiteY46" fmla="*/ 169769 h 243024"/>
                <a:gd name="connsiteX47" fmla="*/ 108185 w 291969"/>
                <a:gd name="connsiteY47" fmla="*/ 157893 h 243024"/>
                <a:gd name="connsiteX48" fmla="*/ 120449 w 291969"/>
                <a:gd name="connsiteY48" fmla="*/ 153481 h 243024"/>
                <a:gd name="connsiteX49" fmla="*/ 128919 w 291969"/>
                <a:gd name="connsiteY49" fmla="*/ 156664 h 243024"/>
                <a:gd name="connsiteX50" fmla="*/ 125284 w 291969"/>
                <a:gd name="connsiteY50" fmla="*/ 164551 h 243024"/>
                <a:gd name="connsiteX51" fmla="*/ 115226 w 291969"/>
                <a:gd name="connsiteY51" fmla="*/ 173609 h 243024"/>
                <a:gd name="connsiteX52" fmla="*/ 128022 w 291969"/>
                <a:gd name="connsiteY52" fmla="*/ 178570 h 243024"/>
                <a:gd name="connsiteX53" fmla="*/ 142532 w 291969"/>
                <a:gd name="connsiteY53" fmla="*/ 166569 h 243024"/>
                <a:gd name="connsiteX54" fmla="*/ 172604 w 291969"/>
                <a:gd name="connsiteY54" fmla="*/ 158265 h 243024"/>
                <a:gd name="connsiteX55" fmla="*/ 176382 w 291969"/>
                <a:gd name="connsiteY55" fmla="*/ 164111 h 243024"/>
                <a:gd name="connsiteX56" fmla="*/ 172599 w 291969"/>
                <a:gd name="connsiteY56" fmla="*/ 169598 h 243024"/>
                <a:gd name="connsiteX57" fmla="*/ 151476 w 291969"/>
                <a:gd name="connsiteY57" fmla="*/ 181736 h 243024"/>
                <a:gd name="connsiteX58" fmla="*/ 162220 w 291969"/>
                <a:gd name="connsiteY58" fmla="*/ 193566 h 243024"/>
                <a:gd name="connsiteX59" fmla="*/ 158986 w 291969"/>
                <a:gd name="connsiteY59" fmla="*/ 196750 h 243024"/>
                <a:gd name="connsiteX60" fmla="*/ 135948 w 291969"/>
                <a:gd name="connsiteY60" fmla="*/ 200030 h 243024"/>
                <a:gd name="connsiteX61" fmla="*/ 97526 w 291969"/>
                <a:gd name="connsiteY61" fmla="*/ 218524 h 243024"/>
                <a:gd name="connsiteX62" fmla="*/ 110637 w 291969"/>
                <a:gd name="connsiteY62" fmla="*/ 223290 h 243024"/>
                <a:gd name="connsiteX63" fmla="*/ 95138 w 291969"/>
                <a:gd name="connsiteY63" fmla="*/ 241109 h 243024"/>
                <a:gd name="connsiteX64" fmla="*/ 85611 w 291969"/>
                <a:gd name="connsiteY64" fmla="*/ 239126 h 243024"/>
                <a:gd name="connsiteX65" fmla="*/ 60539 w 291969"/>
                <a:gd name="connsiteY65" fmla="*/ 236120 h 243024"/>
                <a:gd name="connsiteX66" fmla="*/ 54447 w 291969"/>
                <a:gd name="connsiteY66" fmla="*/ 223484 h 243024"/>
                <a:gd name="connsiteX67" fmla="*/ 48652 w 291969"/>
                <a:gd name="connsiteY67" fmla="*/ 225736 h 243024"/>
                <a:gd name="connsiteX68" fmla="*/ 37256 w 291969"/>
                <a:gd name="connsiteY68" fmla="*/ 228691 h 243024"/>
                <a:gd name="connsiteX69" fmla="*/ 36273 w 291969"/>
                <a:gd name="connsiteY69" fmla="*/ 217918 h 243024"/>
                <a:gd name="connsiteX70" fmla="*/ 28021 w 291969"/>
                <a:gd name="connsiteY70" fmla="*/ 200047 h 243024"/>
                <a:gd name="connsiteX71" fmla="*/ 25380 w 291969"/>
                <a:gd name="connsiteY71" fmla="*/ 182028 h 243024"/>
                <a:gd name="connsiteX72" fmla="*/ 43868 w 291969"/>
                <a:gd name="connsiteY72" fmla="*/ 176999 h 243024"/>
                <a:gd name="connsiteX73" fmla="*/ 52515 w 291969"/>
                <a:gd name="connsiteY73" fmla="*/ 176827 h 243024"/>
                <a:gd name="connsiteX74" fmla="*/ 49486 w 291969"/>
                <a:gd name="connsiteY74" fmla="*/ 175444 h 243024"/>
                <a:gd name="connsiteX75" fmla="*/ 41079 w 291969"/>
                <a:gd name="connsiteY75" fmla="*/ 177353 h 243024"/>
                <a:gd name="connsiteX76" fmla="*/ 47577 w 291969"/>
                <a:gd name="connsiteY76" fmla="*/ 153184 h 243024"/>
                <a:gd name="connsiteX77" fmla="*/ 59842 w 291969"/>
                <a:gd name="connsiteY77" fmla="*/ 149892 h 243024"/>
                <a:gd name="connsiteX78" fmla="*/ 49778 w 291969"/>
                <a:gd name="connsiteY78" fmla="*/ 153698 h 243024"/>
                <a:gd name="connsiteX79" fmla="*/ 45589 w 291969"/>
                <a:gd name="connsiteY79" fmla="*/ 141628 h 243024"/>
                <a:gd name="connsiteX80" fmla="*/ 97766 w 291969"/>
                <a:gd name="connsiteY80" fmla="*/ 112905 h 243024"/>
                <a:gd name="connsiteX81" fmla="*/ 78444 w 291969"/>
                <a:gd name="connsiteY81" fmla="*/ 116128 h 243024"/>
                <a:gd name="connsiteX82" fmla="*/ 59293 w 291969"/>
                <a:gd name="connsiteY82" fmla="*/ 114779 h 243024"/>
                <a:gd name="connsiteX83" fmla="*/ 60928 w 291969"/>
                <a:gd name="connsiteY83" fmla="*/ 99646 h 243024"/>
                <a:gd name="connsiteX84" fmla="*/ 72243 w 291969"/>
                <a:gd name="connsiteY84" fmla="*/ 91068 h 243024"/>
                <a:gd name="connsiteX85" fmla="*/ 60556 w 291969"/>
                <a:gd name="connsiteY85" fmla="*/ 88965 h 243024"/>
                <a:gd name="connsiteX86" fmla="*/ 77112 w 291969"/>
                <a:gd name="connsiteY86" fmla="*/ 78763 h 243024"/>
                <a:gd name="connsiteX87" fmla="*/ 63699 w 291969"/>
                <a:gd name="connsiteY87" fmla="*/ 74803 h 243024"/>
                <a:gd name="connsiteX88" fmla="*/ 60933 w 291969"/>
                <a:gd name="connsiteY88" fmla="*/ 72860 h 243024"/>
                <a:gd name="connsiteX89" fmla="*/ 60888 w 291969"/>
                <a:gd name="connsiteY89" fmla="*/ 71300 h 243024"/>
                <a:gd name="connsiteX90" fmla="*/ 59613 w 291969"/>
                <a:gd name="connsiteY90" fmla="*/ 72260 h 243024"/>
                <a:gd name="connsiteX91" fmla="*/ 62219 w 291969"/>
                <a:gd name="connsiteY91" fmla="*/ 76409 h 243024"/>
                <a:gd name="connsiteX92" fmla="*/ 48475 w 291969"/>
                <a:gd name="connsiteY92" fmla="*/ 78272 h 243024"/>
                <a:gd name="connsiteX93" fmla="*/ 34884 w 291969"/>
                <a:gd name="connsiteY93" fmla="*/ 64647 h 243024"/>
                <a:gd name="connsiteX94" fmla="*/ 26386 w 291969"/>
                <a:gd name="connsiteY94" fmla="*/ 58875 h 243024"/>
                <a:gd name="connsiteX95" fmla="*/ 29707 w 291969"/>
                <a:gd name="connsiteY95" fmla="*/ 50423 h 243024"/>
                <a:gd name="connsiteX96" fmla="*/ 47292 w 291969"/>
                <a:gd name="connsiteY96" fmla="*/ 36141 h 243024"/>
                <a:gd name="connsiteX97" fmla="*/ 48818 w 291969"/>
                <a:gd name="connsiteY97" fmla="*/ 35575 h 243024"/>
                <a:gd name="connsiteX98" fmla="*/ 48086 w 291969"/>
                <a:gd name="connsiteY98" fmla="*/ 35341 h 243024"/>
                <a:gd name="connsiteX99" fmla="*/ 44834 w 291969"/>
                <a:gd name="connsiteY99" fmla="*/ 36735 h 243024"/>
                <a:gd name="connsiteX100" fmla="*/ 7509 w 291969"/>
                <a:gd name="connsiteY100" fmla="*/ 45508 h 243024"/>
                <a:gd name="connsiteX101" fmla="*/ 8344 w 291969"/>
                <a:gd name="connsiteY101" fmla="*/ 40713 h 243024"/>
                <a:gd name="connsiteX102" fmla="*/ 10647 w 291969"/>
                <a:gd name="connsiteY102" fmla="*/ 38776 h 243024"/>
                <a:gd name="connsiteX103" fmla="*/ 12059 w 291969"/>
                <a:gd name="connsiteY103" fmla="*/ 39096 h 243024"/>
                <a:gd name="connsiteX104" fmla="*/ 10898 w 291969"/>
                <a:gd name="connsiteY104" fmla="*/ 38210 h 243024"/>
                <a:gd name="connsiteX105" fmla="*/ 6807 w 291969"/>
                <a:gd name="connsiteY105" fmla="*/ 40490 h 243024"/>
                <a:gd name="connsiteX106" fmla="*/ 0 w 291969"/>
                <a:gd name="connsiteY106" fmla="*/ 34215 h 243024"/>
                <a:gd name="connsiteX107" fmla="*/ 4583 w 291969"/>
                <a:gd name="connsiteY107" fmla="*/ 28180 h 243024"/>
                <a:gd name="connsiteX108" fmla="*/ 48040 w 291969"/>
                <a:gd name="connsiteY108" fmla="*/ 7606 h 243024"/>
                <a:gd name="connsiteX109" fmla="*/ 57001 w 291969"/>
                <a:gd name="connsiteY109" fmla="*/ 6006 h 243024"/>
                <a:gd name="connsiteX110" fmla="*/ 77164 w 291969"/>
                <a:gd name="connsiteY110" fmla="*/ 3228 h 243024"/>
                <a:gd name="connsiteX111" fmla="*/ 74981 w 291969"/>
                <a:gd name="connsiteY111" fmla="*/ 31415 h 243024"/>
                <a:gd name="connsiteX112" fmla="*/ 97235 w 291969"/>
                <a:gd name="connsiteY112" fmla="*/ 26002 h 243024"/>
                <a:gd name="connsiteX113" fmla="*/ 96103 w 291969"/>
                <a:gd name="connsiteY113" fmla="*/ 15887 h 243024"/>
                <a:gd name="connsiteX114" fmla="*/ 99767 w 291969"/>
                <a:gd name="connsiteY114" fmla="*/ 9269 h 243024"/>
                <a:gd name="connsiteX115" fmla="*/ 102007 w 291969"/>
                <a:gd name="connsiteY115" fmla="*/ 9046 h 243024"/>
                <a:gd name="connsiteX116" fmla="*/ 146041 w 291969"/>
                <a:gd name="connsiteY116" fmla="*/ 216 h 243024"/>
                <a:gd name="connsiteX117" fmla="*/ 159409 w 291969"/>
                <a:gd name="connsiteY117" fmla="*/ 7589 h 243024"/>
                <a:gd name="connsiteX118" fmla="*/ 159854 w 291969"/>
                <a:gd name="connsiteY118" fmla="*/ 12041 h 243024"/>
                <a:gd name="connsiteX119" fmla="*/ 129342 w 291969"/>
                <a:gd name="connsiteY119" fmla="*/ 32278 h 243024"/>
                <a:gd name="connsiteX120" fmla="*/ 128067 w 291969"/>
                <a:gd name="connsiteY120" fmla="*/ 31295 h 243024"/>
                <a:gd name="connsiteX121" fmla="*/ 114706 w 291969"/>
                <a:gd name="connsiteY121" fmla="*/ 23768 h 243024"/>
                <a:gd name="connsiteX122" fmla="*/ 114454 w 291969"/>
                <a:gd name="connsiteY122" fmla="*/ 25037 h 243024"/>
                <a:gd name="connsiteX123" fmla="*/ 106602 w 291969"/>
                <a:gd name="connsiteY123" fmla="*/ 38867 h 243024"/>
                <a:gd name="connsiteX124" fmla="*/ 120632 w 291969"/>
                <a:gd name="connsiteY124" fmla="*/ 32586 h 243024"/>
                <a:gd name="connsiteX125" fmla="*/ 122272 w 291969"/>
                <a:gd name="connsiteY125" fmla="*/ 33392 h 243024"/>
                <a:gd name="connsiteX126" fmla="*/ 123050 w 291969"/>
                <a:gd name="connsiteY126" fmla="*/ 31958 h 243024"/>
                <a:gd name="connsiteX127" fmla="*/ 129942 w 291969"/>
                <a:gd name="connsiteY127" fmla="*/ 32666 h 243024"/>
                <a:gd name="connsiteX128" fmla="*/ 136314 w 291969"/>
                <a:gd name="connsiteY128" fmla="*/ 45273 h 243024"/>
                <a:gd name="connsiteX129" fmla="*/ 111797 w 291969"/>
                <a:gd name="connsiteY129" fmla="*/ 61973 h 243024"/>
                <a:gd name="connsiteX130" fmla="*/ 138463 w 291969"/>
                <a:gd name="connsiteY130" fmla="*/ 44919 h 243024"/>
                <a:gd name="connsiteX131" fmla="*/ 160397 w 291969"/>
                <a:gd name="connsiteY131" fmla="*/ 41450 h 243024"/>
                <a:gd name="connsiteX132" fmla="*/ 171199 w 291969"/>
                <a:gd name="connsiteY132" fmla="*/ 42610 h 243024"/>
                <a:gd name="connsiteX133" fmla="*/ 184337 w 291969"/>
                <a:gd name="connsiteY133" fmla="*/ 47045 h 243024"/>
                <a:gd name="connsiteX134" fmla="*/ 179160 w 291969"/>
                <a:gd name="connsiteY134" fmla="*/ 56841 h 243024"/>
                <a:gd name="connsiteX135" fmla="*/ 181223 w 291969"/>
                <a:gd name="connsiteY135" fmla="*/ 65493 h 243024"/>
                <a:gd name="connsiteX136" fmla="*/ 170233 w 291969"/>
                <a:gd name="connsiteY136" fmla="*/ 67716 h 243024"/>
                <a:gd name="connsiteX137" fmla="*/ 166032 w 291969"/>
                <a:gd name="connsiteY137" fmla="*/ 72391 h 243024"/>
                <a:gd name="connsiteX138" fmla="*/ 160774 w 291969"/>
                <a:gd name="connsiteY138" fmla="*/ 73351 h 243024"/>
                <a:gd name="connsiteX139" fmla="*/ 160260 w 291969"/>
                <a:gd name="connsiteY139" fmla="*/ 72311 h 243024"/>
                <a:gd name="connsiteX140" fmla="*/ 158946 w 291969"/>
                <a:gd name="connsiteY140" fmla="*/ 75249 h 243024"/>
                <a:gd name="connsiteX141" fmla="*/ 123073 w 291969"/>
                <a:gd name="connsiteY141" fmla="*/ 88176 h 243024"/>
                <a:gd name="connsiteX142" fmla="*/ 133954 w 291969"/>
                <a:gd name="connsiteY142" fmla="*/ 89090 h 243024"/>
                <a:gd name="connsiteX143" fmla="*/ 141263 w 291969"/>
                <a:gd name="connsiteY143" fmla="*/ 81929 h 243024"/>
                <a:gd name="connsiteX144" fmla="*/ 176639 w 291969"/>
                <a:gd name="connsiteY144" fmla="*/ 82507 h 243024"/>
                <a:gd name="connsiteX145" fmla="*/ 164763 w 291969"/>
                <a:gd name="connsiteY145" fmla="*/ 77163 h 243024"/>
                <a:gd name="connsiteX146" fmla="*/ 168255 w 291969"/>
                <a:gd name="connsiteY146" fmla="*/ 69305 h 243024"/>
                <a:gd name="connsiteX147" fmla="*/ 182446 w 291969"/>
                <a:gd name="connsiteY147" fmla="*/ 66808 h 243024"/>
                <a:gd name="connsiteX148" fmla="*/ 185326 w 291969"/>
                <a:gd name="connsiteY148" fmla="*/ 68242 h 243024"/>
                <a:gd name="connsiteX149" fmla="*/ 183692 w 291969"/>
                <a:gd name="connsiteY149" fmla="*/ 65482 h 243024"/>
                <a:gd name="connsiteX150" fmla="*/ 199368 w 291969"/>
                <a:gd name="connsiteY150" fmla="*/ 56618 h 243024"/>
                <a:gd name="connsiteX151" fmla="*/ 203408 w 291969"/>
                <a:gd name="connsiteY151" fmla="*/ 54720 h 243024"/>
                <a:gd name="connsiteX152" fmla="*/ 214547 w 291969"/>
                <a:gd name="connsiteY152" fmla="*/ 52217 h 243024"/>
                <a:gd name="connsiteX153" fmla="*/ 227023 w 291969"/>
                <a:gd name="connsiteY153" fmla="*/ 63773 h 243024"/>
                <a:gd name="connsiteX154" fmla="*/ 233606 w 291969"/>
                <a:gd name="connsiteY154" fmla="*/ 70528 h 243024"/>
                <a:gd name="connsiteX155" fmla="*/ 244465 w 291969"/>
                <a:gd name="connsiteY155" fmla="*/ 68448 h 243024"/>
                <a:gd name="connsiteX156" fmla="*/ 260918 w 291969"/>
                <a:gd name="connsiteY156" fmla="*/ 65173 h 243024"/>
                <a:gd name="connsiteX157" fmla="*/ 260907 w 291969"/>
                <a:gd name="connsiteY157" fmla="*/ 65167 h 243024"/>
                <a:gd name="connsiteX158" fmla="*/ 253940 w 291969"/>
                <a:gd name="connsiteY158" fmla="*/ 64745 h 243024"/>
                <a:gd name="connsiteX159" fmla="*/ 264267 w 291969"/>
                <a:gd name="connsiteY159" fmla="*/ 53646 h 243024"/>
                <a:gd name="connsiteX160" fmla="*/ 276509 w 291969"/>
                <a:gd name="connsiteY160" fmla="*/ 59670 h 243024"/>
                <a:gd name="connsiteX161" fmla="*/ 282812 w 291969"/>
                <a:gd name="connsiteY161" fmla="*/ 60612 h 243024"/>
                <a:gd name="connsiteX162" fmla="*/ 290522 w 291969"/>
                <a:gd name="connsiteY162" fmla="*/ 58601 h 243024"/>
                <a:gd name="connsiteX163" fmla="*/ 290539 w 291969"/>
                <a:gd name="connsiteY163" fmla="*/ 65173 h 243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Lst>
              <a:rect l="l" t="t" r="r" b="b"/>
              <a:pathLst>
                <a:path w="291969" h="243024">
                  <a:moveTo>
                    <a:pt x="290539" y="65173"/>
                  </a:moveTo>
                  <a:cubicBezTo>
                    <a:pt x="290533" y="66270"/>
                    <a:pt x="290522" y="67373"/>
                    <a:pt x="290516" y="68471"/>
                  </a:cubicBezTo>
                  <a:cubicBezTo>
                    <a:pt x="290156" y="69597"/>
                    <a:pt x="289385" y="70168"/>
                    <a:pt x="288207" y="70185"/>
                  </a:cubicBezTo>
                  <a:cubicBezTo>
                    <a:pt x="287236" y="70482"/>
                    <a:pt x="286310" y="70894"/>
                    <a:pt x="285436" y="71420"/>
                  </a:cubicBezTo>
                  <a:cubicBezTo>
                    <a:pt x="285436" y="71425"/>
                    <a:pt x="283961" y="71791"/>
                    <a:pt x="283961" y="71791"/>
                  </a:cubicBezTo>
                  <a:cubicBezTo>
                    <a:pt x="281755" y="71791"/>
                    <a:pt x="279555" y="71785"/>
                    <a:pt x="277349" y="71785"/>
                  </a:cubicBezTo>
                  <a:cubicBezTo>
                    <a:pt x="275172" y="73660"/>
                    <a:pt x="272988" y="73660"/>
                    <a:pt x="270811" y="71785"/>
                  </a:cubicBezTo>
                  <a:cubicBezTo>
                    <a:pt x="260250" y="72488"/>
                    <a:pt x="257512" y="82609"/>
                    <a:pt x="251037" y="88227"/>
                  </a:cubicBezTo>
                  <a:cubicBezTo>
                    <a:pt x="250123" y="89187"/>
                    <a:pt x="248997" y="89690"/>
                    <a:pt x="247688" y="89742"/>
                  </a:cubicBezTo>
                  <a:cubicBezTo>
                    <a:pt x="244602" y="89673"/>
                    <a:pt x="243510" y="91908"/>
                    <a:pt x="242527" y="94291"/>
                  </a:cubicBezTo>
                  <a:cubicBezTo>
                    <a:pt x="239001" y="100732"/>
                    <a:pt x="233298" y="102766"/>
                    <a:pt x="226388" y="102383"/>
                  </a:cubicBezTo>
                  <a:cubicBezTo>
                    <a:pt x="224228" y="100783"/>
                    <a:pt x="221548" y="100286"/>
                    <a:pt x="219239" y="99063"/>
                  </a:cubicBezTo>
                  <a:cubicBezTo>
                    <a:pt x="218136" y="98029"/>
                    <a:pt x="217187" y="96840"/>
                    <a:pt x="216576" y="95565"/>
                  </a:cubicBezTo>
                  <a:cubicBezTo>
                    <a:pt x="216593" y="95714"/>
                    <a:pt x="217044" y="94805"/>
                    <a:pt x="217044" y="94805"/>
                  </a:cubicBezTo>
                  <a:cubicBezTo>
                    <a:pt x="217044" y="94805"/>
                    <a:pt x="216170" y="95314"/>
                    <a:pt x="216187" y="95394"/>
                  </a:cubicBezTo>
                  <a:cubicBezTo>
                    <a:pt x="217181" y="96537"/>
                    <a:pt x="217901" y="97806"/>
                    <a:pt x="218936" y="98886"/>
                  </a:cubicBezTo>
                  <a:cubicBezTo>
                    <a:pt x="221062" y="101395"/>
                    <a:pt x="225417" y="100338"/>
                    <a:pt x="226800" y="103949"/>
                  </a:cubicBezTo>
                  <a:cubicBezTo>
                    <a:pt x="228343" y="120374"/>
                    <a:pt x="211878" y="116877"/>
                    <a:pt x="204334" y="122357"/>
                  </a:cubicBezTo>
                  <a:cubicBezTo>
                    <a:pt x="198613" y="126512"/>
                    <a:pt x="191190" y="126906"/>
                    <a:pt x="190189" y="136148"/>
                  </a:cubicBezTo>
                  <a:cubicBezTo>
                    <a:pt x="189601" y="141600"/>
                    <a:pt x="182726" y="141874"/>
                    <a:pt x="180217" y="146046"/>
                  </a:cubicBezTo>
                  <a:cubicBezTo>
                    <a:pt x="179891" y="147412"/>
                    <a:pt x="179285" y="148618"/>
                    <a:pt x="178445" y="149732"/>
                  </a:cubicBezTo>
                  <a:cubicBezTo>
                    <a:pt x="176862" y="151361"/>
                    <a:pt x="174953" y="152218"/>
                    <a:pt x="172673" y="152275"/>
                  </a:cubicBezTo>
                  <a:cubicBezTo>
                    <a:pt x="164158" y="151698"/>
                    <a:pt x="157814" y="145623"/>
                    <a:pt x="149962" y="143320"/>
                  </a:cubicBezTo>
                  <a:cubicBezTo>
                    <a:pt x="146550" y="142320"/>
                    <a:pt x="141315" y="142577"/>
                    <a:pt x="141481" y="137359"/>
                  </a:cubicBezTo>
                  <a:cubicBezTo>
                    <a:pt x="141686" y="130924"/>
                    <a:pt x="147133" y="128009"/>
                    <a:pt x="152288" y="126518"/>
                  </a:cubicBezTo>
                  <a:cubicBezTo>
                    <a:pt x="159111" y="124540"/>
                    <a:pt x="166804" y="126855"/>
                    <a:pt x="173519" y="122877"/>
                  </a:cubicBezTo>
                  <a:cubicBezTo>
                    <a:pt x="166729" y="122043"/>
                    <a:pt x="157220" y="130524"/>
                    <a:pt x="153865" y="120357"/>
                  </a:cubicBezTo>
                  <a:cubicBezTo>
                    <a:pt x="149944" y="108470"/>
                    <a:pt x="162129" y="109018"/>
                    <a:pt x="168913" y="106064"/>
                  </a:cubicBezTo>
                  <a:cubicBezTo>
                    <a:pt x="169038" y="105229"/>
                    <a:pt x="171033" y="108350"/>
                    <a:pt x="170324" y="105252"/>
                  </a:cubicBezTo>
                  <a:cubicBezTo>
                    <a:pt x="161140" y="106967"/>
                    <a:pt x="152436" y="111653"/>
                    <a:pt x="142686" y="109259"/>
                  </a:cubicBezTo>
                  <a:cubicBezTo>
                    <a:pt x="137434" y="107098"/>
                    <a:pt x="131902" y="108424"/>
                    <a:pt x="126507" y="107996"/>
                  </a:cubicBezTo>
                  <a:cubicBezTo>
                    <a:pt x="124347" y="107824"/>
                    <a:pt x="120461" y="107715"/>
                    <a:pt x="120438" y="108944"/>
                  </a:cubicBezTo>
                  <a:cubicBezTo>
                    <a:pt x="120061" y="128381"/>
                    <a:pt x="99864" y="127095"/>
                    <a:pt x="91034" y="137525"/>
                  </a:cubicBezTo>
                  <a:cubicBezTo>
                    <a:pt x="89977" y="138771"/>
                    <a:pt x="89405" y="140348"/>
                    <a:pt x="89160" y="141948"/>
                  </a:cubicBezTo>
                  <a:cubicBezTo>
                    <a:pt x="89045" y="142994"/>
                    <a:pt x="88805" y="144051"/>
                    <a:pt x="88525" y="145017"/>
                  </a:cubicBezTo>
                  <a:cubicBezTo>
                    <a:pt x="88017" y="145646"/>
                    <a:pt x="87742" y="146000"/>
                    <a:pt x="87742" y="146000"/>
                  </a:cubicBezTo>
                  <a:cubicBezTo>
                    <a:pt x="88754" y="146229"/>
                    <a:pt x="89766" y="146229"/>
                    <a:pt x="90851" y="145983"/>
                  </a:cubicBezTo>
                  <a:cubicBezTo>
                    <a:pt x="95240" y="146040"/>
                    <a:pt x="99521" y="145732"/>
                    <a:pt x="103819" y="145183"/>
                  </a:cubicBezTo>
                  <a:cubicBezTo>
                    <a:pt x="107591" y="144703"/>
                    <a:pt x="112037" y="144566"/>
                    <a:pt x="113054" y="149298"/>
                  </a:cubicBezTo>
                  <a:cubicBezTo>
                    <a:pt x="113757" y="152578"/>
                    <a:pt x="111448" y="156139"/>
                    <a:pt x="108316" y="157030"/>
                  </a:cubicBezTo>
                  <a:cubicBezTo>
                    <a:pt x="99115" y="159653"/>
                    <a:pt x="93977" y="169649"/>
                    <a:pt x="83770" y="170163"/>
                  </a:cubicBezTo>
                  <a:cubicBezTo>
                    <a:pt x="81542" y="172204"/>
                    <a:pt x="77947" y="171912"/>
                    <a:pt x="76118" y="174644"/>
                  </a:cubicBezTo>
                  <a:cubicBezTo>
                    <a:pt x="73278" y="186268"/>
                    <a:pt x="60076" y="189251"/>
                    <a:pt x="52521" y="201344"/>
                  </a:cubicBezTo>
                  <a:cubicBezTo>
                    <a:pt x="66517" y="198538"/>
                    <a:pt x="75907" y="192423"/>
                    <a:pt x="86508" y="190057"/>
                  </a:cubicBezTo>
                  <a:cubicBezTo>
                    <a:pt x="81096" y="190915"/>
                    <a:pt x="74781" y="196498"/>
                    <a:pt x="70826" y="190046"/>
                  </a:cubicBezTo>
                  <a:cubicBezTo>
                    <a:pt x="67328" y="184342"/>
                    <a:pt x="73946" y="179376"/>
                    <a:pt x="76450" y="174215"/>
                  </a:cubicBezTo>
                  <a:cubicBezTo>
                    <a:pt x="78598" y="171929"/>
                    <a:pt x="82079" y="171981"/>
                    <a:pt x="84268" y="169769"/>
                  </a:cubicBezTo>
                  <a:cubicBezTo>
                    <a:pt x="94446" y="170329"/>
                    <a:pt x="99390" y="160328"/>
                    <a:pt x="108185" y="157893"/>
                  </a:cubicBezTo>
                  <a:cubicBezTo>
                    <a:pt x="112328" y="156750"/>
                    <a:pt x="116129" y="154356"/>
                    <a:pt x="120449" y="153481"/>
                  </a:cubicBezTo>
                  <a:cubicBezTo>
                    <a:pt x="123987" y="152761"/>
                    <a:pt x="127199" y="153390"/>
                    <a:pt x="128919" y="156664"/>
                  </a:cubicBezTo>
                  <a:cubicBezTo>
                    <a:pt x="130959" y="160551"/>
                    <a:pt x="127393" y="162151"/>
                    <a:pt x="125284" y="164551"/>
                  </a:cubicBezTo>
                  <a:cubicBezTo>
                    <a:pt x="122181" y="168089"/>
                    <a:pt x="112008" y="164785"/>
                    <a:pt x="115226" y="173609"/>
                  </a:cubicBezTo>
                  <a:cubicBezTo>
                    <a:pt x="116900" y="178199"/>
                    <a:pt x="124993" y="173318"/>
                    <a:pt x="128022" y="178570"/>
                  </a:cubicBezTo>
                  <a:cubicBezTo>
                    <a:pt x="132937" y="174650"/>
                    <a:pt x="140109" y="173204"/>
                    <a:pt x="142532" y="166569"/>
                  </a:cubicBezTo>
                  <a:cubicBezTo>
                    <a:pt x="150207" y="145555"/>
                    <a:pt x="155579" y="144006"/>
                    <a:pt x="172604" y="158265"/>
                  </a:cubicBezTo>
                  <a:cubicBezTo>
                    <a:pt x="174393" y="159876"/>
                    <a:pt x="175748" y="161762"/>
                    <a:pt x="176382" y="164111"/>
                  </a:cubicBezTo>
                  <a:cubicBezTo>
                    <a:pt x="176268" y="166734"/>
                    <a:pt x="174759" y="168392"/>
                    <a:pt x="172599" y="169598"/>
                  </a:cubicBezTo>
                  <a:cubicBezTo>
                    <a:pt x="164666" y="171661"/>
                    <a:pt x="158946" y="177467"/>
                    <a:pt x="151476" y="181736"/>
                  </a:cubicBezTo>
                  <a:cubicBezTo>
                    <a:pt x="156562" y="184839"/>
                    <a:pt x="174165" y="176850"/>
                    <a:pt x="162220" y="193566"/>
                  </a:cubicBezTo>
                  <a:cubicBezTo>
                    <a:pt x="161123" y="194606"/>
                    <a:pt x="160037" y="195664"/>
                    <a:pt x="158986" y="196750"/>
                  </a:cubicBezTo>
                  <a:cubicBezTo>
                    <a:pt x="143766" y="195429"/>
                    <a:pt x="143046" y="195532"/>
                    <a:pt x="135948" y="200030"/>
                  </a:cubicBezTo>
                  <a:cubicBezTo>
                    <a:pt x="122124" y="204173"/>
                    <a:pt x="108722" y="209243"/>
                    <a:pt x="97526" y="218524"/>
                  </a:cubicBezTo>
                  <a:cubicBezTo>
                    <a:pt x="102127" y="218375"/>
                    <a:pt x="107973" y="216706"/>
                    <a:pt x="110637" y="223290"/>
                  </a:cubicBezTo>
                  <a:cubicBezTo>
                    <a:pt x="109568" y="232737"/>
                    <a:pt x="100081" y="234949"/>
                    <a:pt x="95138" y="241109"/>
                  </a:cubicBezTo>
                  <a:cubicBezTo>
                    <a:pt x="91623" y="245493"/>
                    <a:pt x="88577" y="241275"/>
                    <a:pt x="85611" y="239126"/>
                  </a:cubicBezTo>
                  <a:cubicBezTo>
                    <a:pt x="77838" y="233508"/>
                    <a:pt x="69574" y="231474"/>
                    <a:pt x="60539" y="236120"/>
                  </a:cubicBezTo>
                  <a:cubicBezTo>
                    <a:pt x="55910" y="233143"/>
                    <a:pt x="58007" y="226810"/>
                    <a:pt x="54447" y="223484"/>
                  </a:cubicBezTo>
                  <a:cubicBezTo>
                    <a:pt x="51709" y="222644"/>
                    <a:pt x="50395" y="224593"/>
                    <a:pt x="48652" y="225736"/>
                  </a:cubicBezTo>
                  <a:cubicBezTo>
                    <a:pt x="45183" y="228016"/>
                    <a:pt x="41697" y="232280"/>
                    <a:pt x="37256" y="228691"/>
                  </a:cubicBezTo>
                  <a:cubicBezTo>
                    <a:pt x="33896" y="225976"/>
                    <a:pt x="35867" y="221621"/>
                    <a:pt x="36273" y="217918"/>
                  </a:cubicBezTo>
                  <a:cubicBezTo>
                    <a:pt x="37085" y="210488"/>
                    <a:pt x="44011" y="201761"/>
                    <a:pt x="28021" y="200047"/>
                  </a:cubicBezTo>
                  <a:cubicBezTo>
                    <a:pt x="20288" y="199218"/>
                    <a:pt x="23031" y="188737"/>
                    <a:pt x="25380" y="182028"/>
                  </a:cubicBezTo>
                  <a:cubicBezTo>
                    <a:pt x="30501" y="176547"/>
                    <a:pt x="38331" y="180982"/>
                    <a:pt x="43868" y="176999"/>
                  </a:cubicBezTo>
                  <a:cubicBezTo>
                    <a:pt x="46697" y="173901"/>
                    <a:pt x="49772" y="182342"/>
                    <a:pt x="52515" y="176827"/>
                  </a:cubicBezTo>
                  <a:cubicBezTo>
                    <a:pt x="52624" y="173878"/>
                    <a:pt x="50235" y="176381"/>
                    <a:pt x="49486" y="175444"/>
                  </a:cubicBezTo>
                  <a:cubicBezTo>
                    <a:pt x="45623" y="171301"/>
                    <a:pt x="44411" y="178867"/>
                    <a:pt x="41079" y="177353"/>
                  </a:cubicBezTo>
                  <a:cubicBezTo>
                    <a:pt x="31690" y="160785"/>
                    <a:pt x="32541" y="157659"/>
                    <a:pt x="47577" y="153184"/>
                  </a:cubicBezTo>
                  <a:cubicBezTo>
                    <a:pt x="52978" y="157202"/>
                    <a:pt x="56007" y="151978"/>
                    <a:pt x="59842" y="149892"/>
                  </a:cubicBezTo>
                  <a:cubicBezTo>
                    <a:pt x="56127" y="150178"/>
                    <a:pt x="54681" y="156642"/>
                    <a:pt x="49778" y="153698"/>
                  </a:cubicBezTo>
                  <a:cubicBezTo>
                    <a:pt x="44566" y="150990"/>
                    <a:pt x="43811" y="146749"/>
                    <a:pt x="45589" y="141628"/>
                  </a:cubicBezTo>
                  <a:cubicBezTo>
                    <a:pt x="57436" y="123489"/>
                    <a:pt x="77278" y="119157"/>
                    <a:pt x="97766" y="112905"/>
                  </a:cubicBezTo>
                  <a:cubicBezTo>
                    <a:pt x="86988" y="111213"/>
                    <a:pt x="87188" y="111602"/>
                    <a:pt x="78444" y="116128"/>
                  </a:cubicBezTo>
                  <a:cubicBezTo>
                    <a:pt x="72152" y="119380"/>
                    <a:pt x="64945" y="125203"/>
                    <a:pt x="59293" y="114779"/>
                  </a:cubicBezTo>
                  <a:cubicBezTo>
                    <a:pt x="59453" y="109904"/>
                    <a:pt x="64825" y="107476"/>
                    <a:pt x="60928" y="99646"/>
                  </a:cubicBezTo>
                  <a:cubicBezTo>
                    <a:pt x="56007" y="89748"/>
                    <a:pt x="68877" y="95303"/>
                    <a:pt x="72243" y="91068"/>
                  </a:cubicBezTo>
                  <a:cubicBezTo>
                    <a:pt x="70152" y="87713"/>
                    <a:pt x="60476" y="97960"/>
                    <a:pt x="60556" y="88965"/>
                  </a:cubicBezTo>
                  <a:cubicBezTo>
                    <a:pt x="60636" y="80044"/>
                    <a:pt x="69174" y="78478"/>
                    <a:pt x="77112" y="78763"/>
                  </a:cubicBezTo>
                  <a:cubicBezTo>
                    <a:pt x="72226" y="78512"/>
                    <a:pt x="67757" y="77266"/>
                    <a:pt x="63699" y="74803"/>
                  </a:cubicBezTo>
                  <a:cubicBezTo>
                    <a:pt x="62859" y="74088"/>
                    <a:pt x="61911" y="73408"/>
                    <a:pt x="60933" y="72860"/>
                  </a:cubicBezTo>
                  <a:cubicBezTo>
                    <a:pt x="60973" y="72894"/>
                    <a:pt x="60888" y="71300"/>
                    <a:pt x="60888" y="71300"/>
                  </a:cubicBezTo>
                  <a:cubicBezTo>
                    <a:pt x="60888" y="71300"/>
                    <a:pt x="59596" y="72231"/>
                    <a:pt x="59613" y="72260"/>
                  </a:cubicBezTo>
                  <a:cubicBezTo>
                    <a:pt x="61871" y="72780"/>
                    <a:pt x="62111" y="74528"/>
                    <a:pt x="62219" y="76409"/>
                  </a:cubicBezTo>
                  <a:cubicBezTo>
                    <a:pt x="58859" y="86176"/>
                    <a:pt x="54658" y="89593"/>
                    <a:pt x="48475" y="78272"/>
                  </a:cubicBezTo>
                  <a:cubicBezTo>
                    <a:pt x="47583" y="70139"/>
                    <a:pt x="47737" y="61367"/>
                    <a:pt x="34884" y="64647"/>
                  </a:cubicBezTo>
                  <a:cubicBezTo>
                    <a:pt x="31232" y="65579"/>
                    <a:pt x="27226" y="63516"/>
                    <a:pt x="26386" y="58875"/>
                  </a:cubicBezTo>
                  <a:cubicBezTo>
                    <a:pt x="25780" y="55515"/>
                    <a:pt x="26272" y="52046"/>
                    <a:pt x="29707" y="50423"/>
                  </a:cubicBezTo>
                  <a:cubicBezTo>
                    <a:pt x="36770" y="47091"/>
                    <a:pt x="39965" y="39135"/>
                    <a:pt x="47292" y="36141"/>
                  </a:cubicBezTo>
                  <a:cubicBezTo>
                    <a:pt x="49275" y="35329"/>
                    <a:pt x="50675" y="34409"/>
                    <a:pt x="48818" y="35575"/>
                  </a:cubicBezTo>
                  <a:cubicBezTo>
                    <a:pt x="48720" y="35632"/>
                    <a:pt x="48429" y="35381"/>
                    <a:pt x="48086" y="35341"/>
                  </a:cubicBezTo>
                  <a:cubicBezTo>
                    <a:pt x="46892" y="35741"/>
                    <a:pt x="45880" y="36164"/>
                    <a:pt x="44834" y="36735"/>
                  </a:cubicBezTo>
                  <a:cubicBezTo>
                    <a:pt x="33884" y="46331"/>
                    <a:pt x="23014" y="55869"/>
                    <a:pt x="7509" y="45508"/>
                  </a:cubicBezTo>
                  <a:cubicBezTo>
                    <a:pt x="6635" y="43713"/>
                    <a:pt x="6641" y="42044"/>
                    <a:pt x="8344" y="40713"/>
                  </a:cubicBezTo>
                  <a:cubicBezTo>
                    <a:pt x="9241" y="40261"/>
                    <a:pt x="10036" y="39604"/>
                    <a:pt x="10647" y="38776"/>
                  </a:cubicBezTo>
                  <a:cubicBezTo>
                    <a:pt x="10624" y="38798"/>
                    <a:pt x="12059" y="39096"/>
                    <a:pt x="12059" y="39096"/>
                  </a:cubicBezTo>
                  <a:cubicBezTo>
                    <a:pt x="12059" y="39096"/>
                    <a:pt x="10910" y="38181"/>
                    <a:pt x="10898" y="38210"/>
                  </a:cubicBezTo>
                  <a:cubicBezTo>
                    <a:pt x="10036" y="39878"/>
                    <a:pt x="8573" y="40421"/>
                    <a:pt x="6807" y="40490"/>
                  </a:cubicBezTo>
                  <a:cubicBezTo>
                    <a:pt x="3040" y="40004"/>
                    <a:pt x="714" y="37993"/>
                    <a:pt x="0" y="34215"/>
                  </a:cubicBezTo>
                  <a:cubicBezTo>
                    <a:pt x="509" y="31369"/>
                    <a:pt x="2115" y="28003"/>
                    <a:pt x="4583" y="28180"/>
                  </a:cubicBezTo>
                  <a:cubicBezTo>
                    <a:pt x="23066" y="29472"/>
                    <a:pt x="34810" y="17099"/>
                    <a:pt x="48040" y="7606"/>
                  </a:cubicBezTo>
                  <a:cubicBezTo>
                    <a:pt x="50595" y="5771"/>
                    <a:pt x="53578" y="4080"/>
                    <a:pt x="57001" y="6006"/>
                  </a:cubicBezTo>
                  <a:cubicBezTo>
                    <a:pt x="64202" y="15115"/>
                    <a:pt x="64814" y="15058"/>
                    <a:pt x="77164" y="3228"/>
                  </a:cubicBezTo>
                  <a:cubicBezTo>
                    <a:pt x="76655" y="12864"/>
                    <a:pt x="84622" y="20865"/>
                    <a:pt x="74981" y="31415"/>
                  </a:cubicBezTo>
                  <a:cubicBezTo>
                    <a:pt x="84393" y="28986"/>
                    <a:pt x="91114" y="34649"/>
                    <a:pt x="97235" y="26002"/>
                  </a:cubicBezTo>
                  <a:cubicBezTo>
                    <a:pt x="101207" y="20396"/>
                    <a:pt x="104207" y="19682"/>
                    <a:pt x="96103" y="15887"/>
                  </a:cubicBezTo>
                  <a:cubicBezTo>
                    <a:pt x="92423" y="14167"/>
                    <a:pt x="97069" y="10858"/>
                    <a:pt x="99767" y="9269"/>
                  </a:cubicBezTo>
                  <a:cubicBezTo>
                    <a:pt x="100515" y="9195"/>
                    <a:pt x="101258" y="9120"/>
                    <a:pt x="102007" y="9046"/>
                  </a:cubicBezTo>
                  <a:cubicBezTo>
                    <a:pt x="115740" y="1474"/>
                    <a:pt x="131365" y="3160"/>
                    <a:pt x="146041" y="216"/>
                  </a:cubicBezTo>
                  <a:cubicBezTo>
                    <a:pt x="151739" y="-927"/>
                    <a:pt x="156334" y="2594"/>
                    <a:pt x="159409" y="7589"/>
                  </a:cubicBezTo>
                  <a:cubicBezTo>
                    <a:pt x="160014" y="9023"/>
                    <a:pt x="160129" y="10515"/>
                    <a:pt x="159854" y="12041"/>
                  </a:cubicBezTo>
                  <a:cubicBezTo>
                    <a:pt x="157031" y="29849"/>
                    <a:pt x="140686" y="27294"/>
                    <a:pt x="129342" y="32278"/>
                  </a:cubicBezTo>
                  <a:cubicBezTo>
                    <a:pt x="128073" y="30489"/>
                    <a:pt x="129216" y="33163"/>
                    <a:pt x="128067" y="31295"/>
                  </a:cubicBezTo>
                  <a:cubicBezTo>
                    <a:pt x="127044" y="29637"/>
                    <a:pt x="116266" y="23762"/>
                    <a:pt x="114706" y="23768"/>
                  </a:cubicBezTo>
                  <a:cubicBezTo>
                    <a:pt x="111625" y="23779"/>
                    <a:pt x="114209" y="24397"/>
                    <a:pt x="114454" y="25037"/>
                  </a:cubicBezTo>
                  <a:cubicBezTo>
                    <a:pt x="117500" y="32969"/>
                    <a:pt x="107671" y="33586"/>
                    <a:pt x="106602" y="38867"/>
                  </a:cubicBezTo>
                  <a:cubicBezTo>
                    <a:pt x="110391" y="35226"/>
                    <a:pt x="113700" y="29832"/>
                    <a:pt x="120632" y="32586"/>
                  </a:cubicBezTo>
                  <a:cubicBezTo>
                    <a:pt x="121255" y="32580"/>
                    <a:pt x="121004" y="34586"/>
                    <a:pt x="122272" y="33392"/>
                  </a:cubicBezTo>
                  <a:cubicBezTo>
                    <a:pt x="122638" y="33049"/>
                    <a:pt x="122781" y="32466"/>
                    <a:pt x="123050" y="31958"/>
                  </a:cubicBezTo>
                  <a:cubicBezTo>
                    <a:pt x="125593" y="29957"/>
                    <a:pt x="127799" y="30895"/>
                    <a:pt x="129942" y="32666"/>
                  </a:cubicBezTo>
                  <a:cubicBezTo>
                    <a:pt x="134617" y="35735"/>
                    <a:pt x="140978" y="40084"/>
                    <a:pt x="136314" y="45273"/>
                  </a:cubicBezTo>
                  <a:cubicBezTo>
                    <a:pt x="129822" y="52497"/>
                    <a:pt x="124678" y="63327"/>
                    <a:pt x="111797" y="61973"/>
                  </a:cubicBezTo>
                  <a:cubicBezTo>
                    <a:pt x="128707" y="68614"/>
                    <a:pt x="133691" y="56841"/>
                    <a:pt x="138463" y="44919"/>
                  </a:cubicBezTo>
                  <a:cubicBezTo>
                    <a:pt x="144950" y="28706"/>
                    <a:pt x="145727" y="28557"/>
                    <a:pt x="160397" y="41450"/>
                  </a:cubicBezTo>
                  <a:cubicBezTo>
                    <a:pt x="163672" y="44891"/>
                    <a:pt x="167529" y="42953"/>
                    <a:pt x="171199" y="42610"/>
                  </a:cubicBezTo>
                  <a:cubicBezTo>
                    <a:pt x="176251" y="42142"/>
                    <a:pt x="181400" y="42130"/>
                    <a:pt x="184337" y="47045"/>
                  </a:cubicBezTo>
                  <a:cubicBezTo>
                    <a:pt x="187721" y="52720"/>
                    <a:pt x="182440" y="54092"/>
                    <a:pt x="179160" y="56841"/>
                  </a:cubicBezTo>
                  <a:cubicBezTo>
                    <a:pt x="174776" y="60510"/>
                    <a:pt x="185960" y="61664"/>
                    <a:pt x="181223" y="65493"/>
                  </a:cubicBezTo>
                  <a:cubicBezTo>
                    <a:pt x="178239" y="67905"/>
                    <a:pt x="173993" y="67362"/>
                    <a:pt x="170233" y="67716"/>
                  </a:cubicBezTo>
                  <a:cubicBezTo>
                    <a:pt x="168307" y="68808"/>
                    <a:pt x="167461" y="70877"/>
                    <a:pt x="166032" y="72391"/>
                  </a:cubicBezTo>
                  <a:cubicBezTo>
                    <a:pt x="164392" y="73391"/>
                    <a:pt x="162637" y="73883"/>
                    <a:pt x="160774" y="73351"/>
                  </a:cubicBezTo>
                  <a:cubicBezTo>
                    <a:pt x="159374" y="71763"/>
                    <a:pt x="162346" y="71677"/>
                    <a:pt x="160260" y="72311"/>
                  </a:cubicBezTo>
                  <a:cubicBezTo>
                    <a:pt x="159066" y="72677"/>
                    <a:pt x="159174" y="74117"/>
                    <a:pt x="158946" y="75249"/>
                  </a:cubicBezTo>
                  <a:cubicBezTo>
                    <a:pt x="147264" y="80701"/>
                    <a:pt x="134703" y="83313"/>
                    <a:pt x="123073" y="88176"/>
                  </a:cubicBezTo>
                  <a:cubicBezTo>
                    <a:pt x="125627" y="92508"/>
                    <a:pt x="129456" y="95108"/>
                    <a:pt x="133954" y="89090"/>
                  </a:cubicBezTo>
                  <a:cubicBezTo>
                    <a:pt x="136194" y="86096"/>
                    <a:pt x="139749" y="80095"/>
                    <a:pt x="141263" y="81929"/>
                  </a:cubicBezTo>
                  <a:cubicBezTo>
                    <a:pt x="153905" y="97229"/>
                    <a:pt x="167369" y="70734"/>
                    <a:pt x="176639" y="82507"/>
                  </a:cubicBezTo>
                  <a:cubicBezTo>
                    <a:pt x="174279" y="81872"/>
                    <a:pt x="168541" y="81890"/>
                    <a:pt x="164763" y="77163"/>
                  </a:cubicBezTo>
                  <a:cubicBezTo>
                    <a:pt x="164329" y="73831"/>
                    <a:pt x="167415" y="72065"/>
                    <a:pt x="168255" y="69305"/>
                  </a:cubicBezTo>
                  <a:cubicBezTo>
                    <a:pt x="172702" y="66865"/>
                    <a:pt x="177668" y="67316"/>
                    <a:pt x="182446" y="66808"/>
                  </a:cubicBezTo>
                  <a:cubicBezTo>
                    <a:pt x="183440" y="67196"/>
                    <a:pt x="184406" y="67676"/>
                    <a:pt x="185326" y="68242"/>
                  </a:cubicBezTo>
                  <a:cubicBezTo>
                    <a:pt x="184612" y="67425"/>
                    <a:pt x="183892" y="66619"/>
                    <a:pt x="183692" y="65482"/>
                  </a:cubicBezTo>
                  <a:cubicBezTo>
                    <a:pt x="185635" y="56663"/>
                    <a:pt x="194704" y="60590"/>
                    <a:pt x="199368" y="56618"/>
                  </a:cubicBezTo>
                  <a:cubicBezTo>
                    <a:pt x="200665" y="55869"/>
                    <a:pt x="202020" y="55269"/>
                    <a:pt x="203408" y="54720"/>
                  </a:cubicBezTo>
                  <a:cubicBezTo>
                    <a:pt x="207014" y="53412"/>
                    <a:pt x="210855" y="53212"/>
                    <a:pt x="214547" y="52217"/>
                  </a:cubicBezTo>
                  <a:cubicBezTo>
                    <a:pt x="229303" y="48251"/>
                    <a:pt x="230052" y="48874"/>
                    <a:pt x="227023" y="63773"/>
                  </a:cubicBezTo>
                  <a:cubicBezTo>
                    <a:pt x="225783" y="69865"/>
                    <a:pt x="227668" y="71951"/>
                    <a:pt x="233606" y="70528"/>
                  </a:cubicBezTo>
                  <a:cubicBezTo>
                    <a:pt x="237195" y="69671"/>
                    <a:pt x="240407" y="66865"/>
                    <a:pt x="244465" y="68448"/>
                  </a:cubicBezTo>
                  <a:cubicBezTo>
                    <a:pt x="255221" y="74551"/>
                    <a:pt x="255221" y="74551"/>
                    <a:pt x="260918" y="65173"/>
                  </a:cubicBezTo>
                  <a:lnTo>
                    <a:pt x="260907" y="65167"/>
                  </a:lnTo>
                  <a:cubicBezTo>
                    <a:pt x="258798" y="65042"/>
                    <a:pt x="256684" y="64910"/>
                    <a:pt x="253940" y="64745"/>
                  </a:cubicBezTo>
                  <a:cubicBezTo>
                    <a:pt x="255466" y="58761"/>
                    <a:pt x="263599" y="59704"/>
                    <a:pt x="264267" y="53646"/>
                  </a:cubicBezTo>
                  <a:cubicBezTo>
                    <a:pt x="264393" y="52503"/>
                    <a:pt x="275354" y="57486"/>
                    <a:pt x="276509" y="59670"/>
                  </a:cubicBezTo>
                  <a:cubicBezTo>
                    <a:pt x="278366" y="63167"/>
                    <a:pt x="278252" y="62944"/>
                    <a:pt x="282812" y="60612"/>
                  </a:cubicBezTo>
                  <a:cubicBezTo>
                    <a:pt x="285121" y="59435"/>
                    <a:pt x="287939" y="59241"/>
                    <a:pt x="290522" y="58601"/>
                  </a:cubicBezTo>
                  <a:cubicBezTo>
                    <a:pt x="292282" y="60807"/>
                    <a:pt x="292608" y="62990"/>
                    <a:pt x="290539" y="65173"/>
                  </a:cubicBezTo>
                  <a:close/>
                </a:path>
              </a:pathLst>
            </a:custGeom>
            <a:grpFill/>
            <a:ln w="5715" cap="flat">
              <a:noFill/>
              <a:prstDash val="solid"/>
              <a:miter/>
            </a:ln>
          </p:spPr>
          <p:txBody>
            <a:bodyPr rtlCol="0" anchor="ctr"/>
            <a:lstStyle/>
            <a:p>
              <a:endParaRPr lang="zh-CN" altLang="en-US"/>
            </a:p>
          </p:txBody>
        </p:sp>
        <p:sp>
          <p:nvSpPr>
            <p:cNvPr id="819" name="任意多边形: 形状 818">
              <a:extLst>
                <a:ext uri="{FF2B5EF4-FFF2-40B4-BE49-F238E27FC236}">
                  <a16:creationId xmlns:a16="http://schemas.microsoft.com/office/drawing/2014/main" id="{367C2A13-1407-4DBE-ACC7-F1524AC4B796}"/>
                </a:ext>
              </a:extLst>
            </p:cNvPr>
            <p:cNvSpPr/>
            <p:nvPr/>
          </p:nvSpPr>
          <p:spPr>
            <a:xfrm>
              <a:off x="3245868" y="1457551"/>
              <a:ext cx="192123" cy="100249"/>
            </a:xfrm>
            <a:custGeom>
              <a:avLst/>
              <a:gdLst>
                <a:gd name="connsiteX0" fmla="*/ 587 w 192123"/>
                <a:gd name="connsiteY0" fmla="*/ 63593 h 100249"/>
                <a:gd name="connsiteX1" fmla="*/ 2176 w 192123"/>
                <a:gd name="connsiteY1" fmla="*/ 47688 h 100249"/>
                <a:gd name="connsiteX2" fmla="*/ 6765 w 192123"/>
                <a:gd name="connsiteY2" fmla="*/ 45373 h 100249"/>
                <a:gd name="connsiteX3" fmla="*/ 28111 w 192123"/>
                <a:gd name="connsiteY3" fmla="*/ 32954 h 100249"/>
                <a:gd name="connsiteX4" fmla="*/ 53200 w 192123"/>
                <a:gd name="connsiteY4" fmla="*/ 17535 h 100249"/>
                <a:gd name="connsiteX5" fmla="*/ 53194 w 192123"/>
                <a:gd name="connsiteY5" fmla="*/ 17530 h 100249"/>
                <a:gd name="connsiteX6" fmla="*/ 59766 w 192123"/>
                <a:gd name="connsiteY6" fmla="*/ 20810 h 100249"/>
                <a:gd name="connsiteX7" fmla="*/ 59783 w 192123"/>
                <a:gd name="connsiteY7" fmla="*/ 20827 h 100249"/>
                <a:gd name="connsiteX8" fmla="*/ 45821 w 192123"/>
                <a:gd name="connsiteY8" fmla="*/ 34223 h 100249"/>
                <a:gd name="connsiteX9" fmla="*/ 39192 w 192123"/>
                <a:gd name="connsiteY9" fmla="*/ 39481 h 100249"/>
                <a:gd name="connsiteX10" fmla="*/ 47107 w 192123"/>
                <a:gd name="connsiteY10" fmla="*/ 43784 h 100249"/>
                <a:gd name="connsiteX11" fmla="*/ 58583 w 192123"/>
                <a:gd name="connsiteY11" fmla="*/ 44179 h 100249"/>
                <a:gd name="connsiteX12" fmla="*/ 70653 w 192123"/>
                <a:gd name="connsiteY12" fmla="*/ 34503 h 100249"/>
                <a:gd name="connsiteX13" fmla="*/ 79843 w 192123"/>
                <a:gd name="connsiteY13" fmla="*/ 29731 h 100249"/>
                <a:gd name="connsiteX14" fmla="*/ 103429 w 192123"/>
                <a:gd name="connsiteY14" fmla="*/ 25674 h 100249"/>
                <a:gd name="connsiteX15" fmla="*/ 114047 w 192123"/>
                <a:gd name="connsiteY15" fmla="*/ 19901 h 100249"/>
                <a:gd name="connsiteX16" fmla="*/ 108344 w 192123"/>
                <a:gd name="connsiteY16" fmla="*/ 28280 h 100249"/>
                <a:gd name="connsiteX17" fmla="*/ 110424 w 192123"/>
                <a:gd name="connsiteY17" fmla="*/ 29611 h 100249"/>
                <a:gd name="connsiteX18" fmla="*/ 118419 w 192123"/>
                <a:gd name="connsiteY18" fmla="*/ 24291 h 100249"/>
                <a:gd name="connsiteX19" fmla="*/ 134770 w 192123"/>
                <a:gd name="connsiteY19" fmla="*/ 25548 h 100249"/>
                <a:gd name="connsiteX20" fmla="*/ 144662 w 192123"/>
                <a:gd name="connsiteY20" fmla="*/ 8986 h 100249"/>
                <a:gd name="connsiteX21" fmla="*/ 165013 w 192123"/>
                <a:gd name="connsiteY21" fmla="*/ 4385 h 100249"/>
                <a:gd name="connsiteX22" fmla="*/ 162053 w 192123"/>
                <a:gd name="connsiteY22" fmla="*/ 14529 h 100249"/>
                <a:gd name="connsiteX23" fmla="*/ 161162 w 192123"/>
                <a:gd name="connsiteY23" fmla="*/ 13592 h 100249"/>
                <a:gd name="connsiteX24" fmla="*/ 159847 w 192123"/>
                <a:gd name="connsiteY24" fmla="*/ 14106 h 100249"/>
                <a:gd name="connsiteX25" fmla="*/ 158618 w 192123"/>
                <a:gd name="connsiteY25" fmla="*/ 17107 h 100249"/>
                <a:gd name="connsiteX26" fmla="*/ 159327 w 192123"/>
                <a:gd name="connsiteY26" fmla="*/ 22856 h 100249"/>
                <a:gd name="connsiteX27" fmla="*/ 154075 w 192123"/>
                <a:gd name="connsiteY27" fmla="*/ 25816 h 100249"/>
                <a:gd name="connsiteX28" fmla="*/ 168305 w 192123"/>
                <a:gd name="connsiteY28" fmla="*/ 24102 h 100249"/>
                <a:gd name="connsiteX29" fmla="*/ 168288 w 192123"/>
                <a:gd name="connsiteY29" fmla="*/ 24113 h 100249"/>
                <a:gd name="connsiteX30" fmla="*/ 177666 w 192123"/>
                <a:gd name="connsiteY30" fmla="*/ 22816 h 100249"/>
                <a:gd name="connsiteX31" fmla="*/ 192085 w 192123"/>
                <a:gd name="connsiteY31" fmla="*/ 27657 h 100249"/>
                <a:gd name="connsiteX32" fmla="*/ 178924 w 192123"/>
                <a:gd name="connsiteY32" fmla="*/ 37258 h 100249"/>
                <a:gd name="connsiteX33" fmla="*/ 159607 w 192123"/>
                <a:gd name="connsiteY33" fmla="*/ 53408 h 100249"/>
                <a:gd name="connsiteX34" fmla="*/ 150846 w 192123"/>
                <a:gd name="connsiteY34" fmla="*/ 56312 h 100249"/>
                <a:gd name="connsiteX35" fmla="*/ 149309 w 192123"/>
                <a:gd name="connsiteY35" fmla="*/ 54008 h 100249"/>
                <a:gd name="connsiteX36" fmla="*/ 149406 w 192123"/>
                <a:gd name="connsiteY36" fmla="*/ 55906 h 100249"/>
                <a:gd name="connsiteX37" fmla="*/ 153623 w 192123"/>
                <a:gd name="connsiteY37" fmla="*/ 63638 h 100249"/>
                <a:gd name="connsiteX38" fmla="*/ 155155 w 192123"/>
                <a:gd name="connsiteY38" fmla="*/ 86630 h 100249"/>
                <a:gd name="connsiteX39" fmla="*/ 155155 w 192123"/>
                <a:gd name="connsiteY39" fmla="*/ 86630 h 100249"/>
                <a:gd name="connsiteX40" fmla="*/ 148554 w 192123"/>
                <a:gd name="connsiteY40" fmla="*/ 96482 h 100249"/>
                <a:gd name="connsiteX41" fmla="*/ 135421 w 192123"/>
                <a:gd name="connsiteY41" fmla="*/ 96494 h 100249"/>
                <a:gd name="connsiteX42" fmla="*/ 135421 w 192123"/>
                <a:gd name="connsiteY42" fmla="*/ 96494 h 100249"/>
                <a:gd name="connsiteX43" fmla="*/ 133370 w 192123"/>
                <a:gd name="connsiteY43" fmla="*/ 89350 h 100249"/>
                <a:gd name="connsiteX44" fmla="*/ 141108 w 192123"/>
                <a:gd name="connsiteY44" fmla="*/ 80103 h 100249"/>
                <a:gd name="connsiteX45" fmla="*/ 121568 w 192123"/>
                <a:gd name="connsiteY45" fmla="*/ 80183 h 100249"/>
                <a:gd name="connsiteX46" fmla="*/ 113779 w 192123"/>
                <a:gd name="connsiteY46" fmla="*/ 81503 h 100249"/>
                <a:gd name="connsiteX47" fmla="*/ 109269 w 192123"/>
                <a:gd name="connsiteY47" fmla="*/ 76537 h 100249"/>
                <a:gd name="connsiteX48" fmla="*/ 112830 w 192123"/>
                <a:gd name="connsiteY48" fmla="*/ 72594 h 100249"/>
                <a:gd name="connsiteX49" fmla="*/ 134198 w 192123"/>
                <a:gd name="connsiteY49" fmla="*/ 68033 h 100249"/>
                <a:gd name="connsiteX50" fmla="*/ 136547 w 192123"/>
                <a:gd name="connsiteY50" fmla="*/ 63198 h 100249"/>
                <a:gd name="connsiteX51" fmla="*/ 130815 w 192123"/>
                <a:gd name="connsiteY51" fmla="*/ 60226 h 100249"/>
                <a:gd name="connsiteX52" fmla="*/ 114019 w 192123"/>
                <a:gd name="connsiteY52" fmla="*/ 70908 h 100249"/>
                <a:gd name="connsiteX53" fmla="*/ 128626 w 192123"/>
                <a:gd name="connsiteY53" fmla="*/ 45447 h 100249"/>
                <a:gd name="connsiteX54" fmla="*/ 112378 w 192123"/>
                <a:gd name="connsiteY54" fmla="*/ 55969 h 100249"/>
                <a:gd name="connsiteX55" fmla="*/ 104280 w 192123"/>
                <a:gd name="connsiteY55" fmla="*/ 73560 h 100249"/>
                <a:gd name="connsiteX56" fmla="*/ 99560 w 192123"/>
                <a:gd name="connsiteY56" fmla="*/ 79869 h 100249"/>
                <a:gd name="connsiteX57" fmla="*/ 97834 w 192123"/>
                <a:gd name="connsiteY57" fmla="*/ 74142 h 100249"/>
                <a:gd name="connsiteX58" fmla="*/ 97656 w 192123"/>
                <a:gd name="connsiteY58" fmla="*/ 72548 h 100249"/>
                <a:gd name="connsiteX59" fmla="*/ 93530 w 192123"/>
                <a:gd name="connsiteY59" fmla="*/ 71908 h 100249"/>
                <a:gd name="connsiteX60" fmla="*/ 78300 w 192123"/>
                <a:gd name="connsiteY60" fmla="*/ 77091 h 100249"/>
                <a:gd name="connsiteX61" fmla="*/ 75414 w 192123"/>
                <a:gd name="connsiteY61" fmla="*/ 81001 h 100249"/>
                <a:gd name="connsiteX62" fmla="*/ 55908 w 192123"/>
                <a:gd name="connsiteY62" fmla="*/ 91413 h 100249"/>
                <a:gd name="connsiteX63" fmla="*/ 67858 w 192123"/>
                <a:gd name="connsiteY63" fmla="*/ 93008 h 100249"/>
                <a:gd name="connsiteX64" fmla="*/ 66595 w 192123"/>
                <a:gd name="connsiteY64" fmla="*/ 95499 h 100249"/>
                <a:gd name="connsiteX65" fmla="*/ 46633 w 192123"/>
                <a:gd name="connsiteY65" fmla="*/ 96499 h 100249"/>
                <a:gd name="connsiteX66" fmla="*/ 44404 w 192123"/>
                <a:gd name="connsiteY66" fmla="*/ 88647 h 100249"/>
                <a:gd name="connsiteX67" fmla="*/ 46016 w 192123"/>
                <a:gd name="connsiteY67" fmla="*/ 85847 h 100249"/>
                <a:gd name="connsiteX68" fmla="*/ 46987 w 192123"/>
                <a:gd name="connsiteY68" fmla="*/ 85555 h 100249"/>
                <a:gd name="connsiteX69" fmla="*/ 47113 w 192123"/>
                <a:gd name="connsiteY69" fmla="*/ 84378 h 100249"/>
                <a:gd name="connsiteX70" fmla="*/ 44621 w 192123"/>
                <a:gd name="connsiteY70" fmla="*/ 83058 h 100249"/>
                <a:gd name="connsiteX71" fmla="*/ 43347 w 192123"/>
                <a:gd name="connsiteY71" fmla="*/ 80052 h 100249"/>
                <a:gd name="connsiteX72" fmla="*/ 43535 w 192123"/>
                <a:gd name="connsiteY72" fmla="*/ 78452 h 100249"/>
                <a:gd name="connsiteX73" fmla="*/ 49542 w 192123"/>
                <a:gd name="connsiteY73" fmla="*/ 71473 h 100249"/>
                <a:gd name="connsiteX74" fmla="*/ 35940 w 192123"/>
                <a:gd name="connsiteY74" fmla="*/ 65393 h 100249"/>
                <a:gd name="connsiteX75" fmla="*/ 20315 w 192123"/>
                <a:gd name="connsiteY75" fmla="*/ 63593 h 100249"/>
                <a:gd name="connsiteX76" fmla="*/ 20315 w 192123"/>
                <a:gd name="connsiteY76" fmla="*/ 63593 h 100249"/>
                <a:gd name="connsiteX77" fmla="*/ 19464 w 192123"/>
                <a:gd name="connsiteY77" fmla="*/ 71039 h 100249"/>
                <a:gd name="connsiteX78" fmla="*/ 7239 w 192123"/>
                <a:gd name="connsiteY78" fmla="*/ 66604 h 100249"/>
                <a:gd name="connsiteX79" fmla="*/ 7171 w 192123"/>
                <a:gd name="connsiteY79" fmla="*/ 60306 h 100249"/>
                <a:gd name="connsiteX80" fmla="*/ 8943 w 192123"/>
                <a:gd name="connsiteY80" fmla="*/ 58518 h 100249"/>
                <a:gd name="connsiteX81" fmla="*/ 7154 w 192123"/>
                <a:gd name="connsiteY81" fmla="*/ 60284 h 100249"/>
                <a:gd name="connsiteX82" fmla="*/ 587 w 192123"/>
                <a:gd name="connsiteY82" fmla="*/ 63593 h 10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92123" h="100249">
                  <a:moveTo>
                    <a:pt x="587" y="63593"/>
                  </a:moveTo>
                  <a:cubicBezTo>
                    <a:pt x="-2470" y="58078"/>
                    <a:pt x="7680" y="54071"/>
                    <a:pt x="2176" y="47688"/>
                  </a:cubicBezTo>
                  <a:cubicBezTo>
                    <a:pt x="673" y="45939"/>
                    <a:pt x="5085" y="46116"/>
                    <a:pt x="6765" y="45373"/>
                  </a:cubicBezTo>
                  <a:cubicBezTo>
                    <a:pt x="14332" y="42018"/>
                    <a:pt x="21270" y="38630"/>
                    <a:pt x="28111" y="32954"/>
                  </a:cubicBezTo>
                  <a:cubicBezTo>
                    <a:pt x="35054" y="27194"/>
                    <a:pt x="42004" y="17758"/>
                    <a:pt x="53200" y="17535"/>
                  </a:cubicBezTo>
                  <a:lnTo>
                    <a:pt x="53194" y="17530"/>
                  </a:lnTo>
                  <a:cubicBezTo>
                    <a:pt x="54617" y="20170"/>
                    <a:pt x="57063" y="20742"/>
                    <a:pt x="59766" y="20810"/>
                  </a:cubicBezTo>
                  <a:lnTo>
                    <a:pt x="59783" y="20827"/>
                  </a:lnTo>
                  <a:cubicBezTo>
                    <a:pt x="58383" y="28662"/>
                    <a:pt x="56640" y="35869"/>
                    <a:pt x="45821" y="34223"/>
                  </a:cubicBezTo>
                  <a:cubicBezTo>
                    <a:pt x="42592" y="33732"/>
                    <a:pt x="38609" y="35406"/>
                    <a:pt x="39192" y="39481"/>
                  </a:cubicBezTo>
                  <a:cubicBezTo>
                    <a:pt x="39729" y="43213"/>
                    <a:pt x="43730" y="43653"/>
                    <a:pt x="47107" y="43784"/>
                  </a:cubicBezTo>
                  <a:cubicBezTo>
                    <a:pt x="50931" y="43927"/>
                    <a:pt x="54794" y="43744"/>
                    <a:pt x="58583" y="44179"/>
                  </a:cubicBezTo>
                  <a:cubicBezTo>
                    <a:pt x="68916" y="45356"/>
                    <a:pt x="68819" y="45442"/>
                    <a:pt x="70653" y="34503"/>
                  </a:cubicBezTo>
                  <a:cubicBezTo>
                    <a:pt x="71562" y="29091"/>
                    <a:pt x="74339" y="26994"/>
                    <a:pt x="79843" y="29731"/>
                  </a:cubicBezTo>
                  <a:cubicBezTo>
                    <a:pt x="93662" y="36601"/>
                    <a:pt x="93902" y="36618"/>
                    <a:pt x="103429" y="25674"/>
                  </a:cubicBezTo>
                  <a:cubicBezTo>
                    <a:pt x="106395" y="22267"/>
                    <a:pt x="109464" y="20187"/>
                    <a:pt x="114047" y="19901"/>
                  </a:cubicBezTo>
                  <a:cubicBezTo>
                    <a:pt x="114241" y="24965"/>
                    <a:pt x="108544" y="24393"/>
                    <a:pt x="108344" y="28280"/>
                  </a:cubicBezTo>
                  <a:cubicBezTo>
                    <a:pt x="108995" y="28720"/>
                    <a:pt x="109887" y="29765"/>
                    <a:pt x="110424" y="29611"/>
                  </a:cubicBezTo>
                  <a:cubicBezTo>
                    <a:pt x="113601" y="28680"/>
                    <a:pt x="116202" y="26925"/>
                    <a:pt x="118419" y="24291"/>
                  </a:cubicBezTo>
                  <a:cubicBezTo>
                    <a:pt x="125923" y="15387"/>
                    <a:pt x="126003" y="15455"/>
                    <a:pt x="134770" y="25548"/>
                  </a:cubicBezTo>
                  <a:cubicBezTo>
                    <a:pt x="139850" y="21016"/>
                    <a:pt x="141479" y="14478"/>
                    <a:pt x="144662" y="8986"/>
                  </a:cubicBezTo>
                  <a:cubicBezTo>
                    <a:pt x="151052" y="-2027"/>
                    <a:pt x="151286" y="-2113"/>
                    <a:pt x="165013" y="4385"/>
                  </a:cubicBezTo>
                  <a:cubicBezTo>
                    <a:pt x="168008" y="8974"/>
                    <a:pt x="169123" y="12998"/>
                    <a:pt x="162053" y="14529"/>
                  </a:cubicBezTo>
                  <a:cubicBezTo>
                    <a:pt x="162167" y="14575"/>
                    <a:pt x="161162" y="13592"/>
                    <a:pt x="161162" y="13592"/>
                  </a:cubicBezTo>
                  <a:cubicBezTo>
                    <a:pt x="161162" y="13592"/>
                    <a:pt x="159830" y="14044"/>
                    <a:pt x="159847" y="14106"/>
                  </a:cubicBezTo>
                  <a:cubicBezTo>
                    <a:pt x="159430" y="15118"/>
                    <a:pt x="159007" y="16072"/>
                    <a:pt x="158618" y="17107"/>
                  </a:cubicBezTo>
                  <a:cubicBezTo>
                    <a:pt x="158464" y="19107"/>
                    <a:pt x="159556" y="20884"/>
                    <a:pt x="159327" y="22856"/>
                  </a:cubicBezTo>
                  <a:cubicBezTo>
                    <a:pt x="158167" y="24959"/>
                    <a:pt x="156470" y="25976"/>
                    <a:pt x="154075" y="25816"/>
                  </a:cubicBezTo>
                  <a:cubicBezTo>
                    <a:pt x="159018" y="27125"/>
                    <a:pt x="163590" y="24913"/>
                    <a:pt x="168305" y="24102"/>
                  </a:cubicBezTo>
                  <a:lnTo>
                    <a:pt x="168288" y="24113"/>
                  </a:lnTo>
                  <a:cubicBezTo>
                    <a:pt x="171083" y="21387"/>
                    <a:pt x="174552" y="23462"/>
                    <a:pt x="177666" y="22816"/>
                  </a:cubicBezTo>
                  <a:cubicBezTo>
                    <a:pt x="183450" y="21622"/>
                    <a:pt x="191291" y="19513"/>
                    <a:pt x="192085" y="27657"/>
                  </a:cubicBezTo>
                  <a:cubicBezTo>
                    <a:pt x="192766" y="34640"/>
                    <a:pt x="184284" y="37481"/>
                    <a:pt x="178924" y="37258"/>
                  </a:cubicBezTo>
                  <a:cubicBezTo>
                    <a:pt x="166717" y="36755"/>
                    <a:pt x="161184" y="41887"/>
                    <a:pt x="159607" y="53408"/>
                  </a:cubicBezTo>
                  <a:cubicBezTo>
                    <a:pt x="158801" y="59301"/>
                    <a:pt x="154515" y="57660"/>
                    <a:pt x="150846" y="56312"/>
                  </a:cubicBezTo>
                  <a:cubicBezTo>
                    <a:pt x="149646" y="55986"/>
                    <a:pt x="150000" y="54054"/>
                    <a:pt x="149309" y="54008"/>
                  </a:cubicBezTo>
                  <a:cubicBezTo>
                    <a:pt x="148383" y="53946"/>
                    <a:pt x="148377" y="55043"/>
                    <a:pt x="149406" y="55906"/>
                  </a:cubicBezTo>
                  <a:cubicBezTo>
                    <a:pt x="149229" y="59335"/>
                    <a:pt x="151572" y="61392"/>
                    <a:pt x="153623" y="63638"/>
                  </a:cubicBezTo>
                  <a:cubicBezTo>
                    <a:pt x="157395" y="71096"/>
                    <a:pt x="159316" y="78663"/>
                    <a:pt x="155155" y="86630"/>
                  </a:cubicBezTo>
                  <a:lnTo>
                    <a:pt x="155155" y="86630"/>
                  </a:lnTo>
                  <a:cubicBezTo>
                    <a:pt x="151783" y="89127"/>
                    <a:pt x="151886" y="93956"/>
                    <a:pt x="148554" y="96482"/>
                  </a:cubicBezTo>
                  <a:cubicBezTo>
                    <a:pt x="144177" y="96460"/>
                    <a:pt x="139805" y="99917"/>
                    <a:pt x="135421" y="96494"/>
                  </a:cubicBezTo>
                  <a:lnTo>
                    <a:pt x="135421" y="96494"/>
                  </a:lnTo>
                  <a:cubicBezTo>
                    <a:pt x="135536" y="93871"/>
                    <a:pt x="128249" y="93293"/>
                    <a:pt x="133370" y="89350"/>
                  </a:cubicBezTo>
                  <a:cubicBezTo>
                    <a:pt x="136387" y="87030"/>
                    <a:pt x="139667" y="85030"/>
                    <a:pt x="141108" y="80103"/>
                  </a:cubicBezTo>
                  <a:cubicBezTo>
                    <a:pt x="134473" y="78840"/>
                    <a:pt x="128443" y="73262"/>
                    <a:pt x="121568" y="80183"/>
                  </a:cubicBezTo>
                  <a:cubicBezTo>
                    <a:pt x="119614" y="82149"/>
                    <a:pt x="116527" y="81458"/>
                    <a:pt x="113779" y="81503"/>
                  </a:cubicBezTo>
                  <a:cubicBezTo>
                    <a:pt x="109938" y="81572"/>
                    <a:pt x="109064" y="79646"/>
                    <a:pt x="109269" y="76537"/>
                  </a:cubicBezTo>
                  <a:cubicBezTo>
                    <a:pt x="109418" y="74348"/>
                    <a:pt x="109955" y="71325"/>
                    <a:pt x="112830" y="72594"/>
                  </a:cubicBezTo>
                  <a:cubicBezTo>
                    <a:pt x="121139" y="76268"/>
                    <a:pt x="125911" y="64810"/>
                    <a:pt x="134198" y="68033"/>
                  </a:cubicBezTo>
                  <a:cubicBezTo>
                    <a:pt x="135856" y="68679"/>
                    <a:pt x="137581" y="65644"/>
                    <a:pt x="136547" y="63198"/>
                  </a:cubicBezTo>
                  <a:cubicBezTo>
                    <a:pt x="135501" y="60724"/>
                    <a:pt x="134164" y="57666"/>
                    <a:pt x="130815" y="60226"/>
                  </a:cubicBezTo>
                  <a:cubicBezTo>
                    <a:pt x="126163" y="63775"/>
                    <a:pt x="120128" y="64004"/>
                    <a:pt x="114019" y="70908"/>
                  </a:cubicBezTo>
                  <a:cubicBezTo>
                    <a:pt x="115253" y="57226"/>
                    <a:pt x="134690" y="60581"/>
                    <a:pt x="128626" y="45447"/>
                  </a:cubicBezTo>
                  <a:cubicBezTo>
                    <a:pt x="123843" y="50385"/>
                    <a:pt x="121991" y="60438"/>
                    <a:pt x="112378" y="55969"/>
                  </a:cubicBezTo>
                  <a:cubicBezTo>
                    <a:pt x="108246" y="61187"/>
                    <a:pt x="102629" y="65861"/>
                    <a:pt x="104280" y="73560"/>
                  </a:cubicBezTo>
                  <a:cubicBezTo>
                    <a:pt x="105217" y="77931"/>
                    <a:pt x="103600" y="79795"/>
                    <a:pt x="99560" y="79869"/>
                  </a:cubicBezTo>
                  <a:cubicBezTo>
                    <a:pt x="92536" y="79995"/>
                    <a:pt x="97034" y="76508"/>
                    <a:pt x="97834" y="74142"/>
                  </a:cubicBezTo>
                  <a:cubicBezTo>
                    <a:pt x="97994" y="73674"/>
                    <a:pt x="97937" y="72925"/>
                    <a:pt x="97656" y="72548"/>
                  </a:cubicBezTo>
                  <a:cubicBezTo>
                    <a:pt x="96485" y="70982"/>
                    <a:pt x="93810" y="70868"/>
                    <a:pt x="93530" y="71908"/>
                  </a:cubicBezTo>
                  <a:cubicBezTo>
                    <a:pt x="90941" y="81646"/>
                    <a:pt x="79991" y="66353"/>
                    <a:pt x="78300" y="77091"/>
                  </a:cubicBezTo>
                  <a:cubicBezTo>
                    <a:pt x="77945" y="79337"/>
                    <a:pt x="78334" y="81983"/>
                    <a:pt x="75414" y="81001"/>
                  </a:cubicBezTo>
                  <a:cubicBezTo>
                    <a:pt x="64990" y="77480"/>
                    <a:pt x="60612" y="84612"/>
                    <a:pt x="55908" y="91413"/>
                  </a:cubicBezTo>
                  <a:cubicBezTo>
                    <a:pt x="59349" y="95757"/>
                    <a:pt x="64104" y="90676"/>
                    <a:pt x="67858" y="93008"/>
                  </a:cubicBezTo>
                  <a:cubicBezTo>
                    <a:pt x="67407" y="93922"/>
                    <a:pt x="66807" y="95551"/>
                    <a:pt x="66595" y="95499"/>
                  </a:cubicBezTo>
                  <a:cubicBezTo>
                    <a:pt x="59829" y="93939"/>
                    <a:pt x="53720" y="106152"/>
                    <a:pt x="46633" y="96499"/>
                  </a:cubicBezTo>
                  <a:cubicBezTo>
                    <a:pt x="44084" y="94374"/>
                    <a:pt x="43855" y="91602"/>
                    <a:pt x="44404" y="88647"/>
                  </a:cubicBezTo>
                  <a:cubicBezTo>
                    <a:pt x="44753" y="87584"/>
                    <a:pt x="45353" y="86607"/>
                    <a:pt x="46016" y="85847"/>
                  </a:cubicBezTo>
                  <a:cubicBezTo>
                    <a:pt x="45879" y="85944"/>
                    <a:pt x="46987" y="85555"/>
                    <a:pt x="46987" y="85555"/>
                  </a:cubicBezTo>
                  <a:cubicBezTo>
                    <a:pt x="46987" y="85555"/>
                    <a:pt x="47170" y="84395"/>
                    <a:pt x="47113" y="84378"/>
                  </a:cubicBezTo>
                  <a:cubicBezTo>
                    <a:pt x="46073" y="84309"/>
                    <a:pt x="45279" y="83892"/>
                    <a:pt x="44621" y="83058"/>
                  </a:cubicBezTo>
                  <a:cubicBezTo>
                    <a:pt x="43804" y="82166"/>
                    <a:pt x="43398" y="81183"/>
                    <a:pt x="43347" y="80052"/>
                  </a:cubicBezTo>
                  <a:cubicBezTo>
                    <a:pt x="43415" y="79515"/>
                    <a:pt x="43598" y="78972"/>
                    <a:pt x="43535" y="78452"/>
                  </a:cubicBezTo>
                  <a:cubicBezTo>
                    <a:pt x="42935" y="73582"/>
                    <a:pt x="51611" y="73794"/>
                    <a:pt x="49542" y="71473"/>
                  </a:cubicBezTo>
                  <a:cubicBezTo>
                    <a:pt x="46610" y="68176"/>
                    <a:pt x="43273" y="63410"/>
                    <a:pt x="35940" y="65393"/>
                  </a:cubicBezTo>
                  <a:cubicBezTo>
                    <a:pt x="31757" y="66524"/>
                    <a:pt x="25750" y="63227"/>
                    <a:pt x="20315" y="63593"/>
                  </a:cubicBezTo>
                  <a:lnTo>
                    <a:pt x="20315" y="63593"/>
                  </a:lnTo>
                  <a:cubicBezTo>
                    <a:pt x="21224" y="66387"/>
                    <a:pt x="23636" y="71211"/>
                    <a:pt x="19464" y="71039"/>
                  </a:cubicBezTo>
                  <a:cubicBezTo>
                    <a:pt x="15726" y="70891"/>
                    <a:pt x="8320" y="75445"/>
                    <a:pt x="7239" y="66604"/>
                  </a:cubicBezTo>
                  <a:cubicBezTo>
                    <a:pt x="6988" y="64536"/>
                    <a:pt x="7182" y="62410"/>
                    <a:pt x="7171" y="60306"/>
                  </a:cubicBezTo>
                  <a:cubicBezTo>
                    <a:pt x="7777" y="59723"/>
                    <a:pt x="8371" y="59135"/>
                    <a:pt x="8943" y="58518"/>
                  </a:cubicBezTo>
                  <a:cubicBezTo>
                    <a:pt x="8325" y="59083"/>
                    <a:pt x="7731" y="59678"/>
                    <a:pt x="7154" y="60284"/>
                  </a:cubicBezTo>
                  <a:cubicBezTo>
                    <a:pt x="4965" y="61387"/>
                    <a:pt x="2776" y="62490"/>
                    <a:pt x="587" y="63593"/>
                  </a:cubicBezTo>
                  <a:close/>
                </a:path>
              </a:pathLst>
            </a:custGeom>
            <a:grpFill/>
            <a:ln w="5715" cap="flat">
              <a:noFill/>
              <a:prstDash val="solid"/>
              <a:miter/>
            </a:ln>
          </p:spPr>
          <p:txBody>
            <a:bodyPr rtlCol="0" anchor="ctr"/>
            <a:lstStyle/>
            <a:p>
              <a:endParaRPr lang="zh-CN" altLang="en-US"/>
            </a:p>
          </p:txBody>
        </p:sp>
        <p:sp>
          <p:nvSpPr>
            <p:cNvPr id="820" name="任意多边形: 形状 819">
              <a:extLst>
                <a:ext uri="{FF2B5EF4-FFF2-40B4-BE49-F238E27FC236}">
                  <a16:creationId xmlns:a16="http://schemas.microsoft.com/office/drawing/2014/main" id="{01DC04D4-B663-A595-70B0-F767B5CDE6A0}"/>
                </a:ext>
              </a:extLst>
            </p:cNvPr>
            <p:cNvSpPr/>
            <p:nvPr/>
          </p:nvSpPr>
          <p:spPr>
            <a:xfrm>
              <a:off x="3397765" y="1458639"/>
              <a:ext cx="192311" cy="102881"/>
            </a:xfrm>
            <a:custGeom>
              <a:avLst/>
              <a:gdLst>
                <a:gd name="connsiteX0" fmla="*/ 3258 w 192311"/>
                <a:gd name="connsiteY0" fmla="*/ 85531 h 102881"/>
                <a:gd name="connsiteX1" fmla="*/ 0 w 192311"/>
                <a:gd name="connsiteY1" fmla="*/ 62551 h 102881"/>
                <a:gd name="connsiteX2" fmla="*/ 9487 w 192311"/>
                <a:gd name="connsiteY2" fmla="*/ 54201 h 102881"/>
                <a:gd name="connsiteX3" fmla="*/ 15728 w 192311"/>
                <a:gd name="connsiteY3" fmla="*/ 39959 h 102881"/>
                <a:gd name="connsiteX4" fmla="*/ 42983 w 192311"/>
                <a:gd name="connsiteY4" fmla="*/ 43891 h 102881"/>
                <a:gd name="connsiteX5" fmla="*/ 46394 w 192311"/>
                <a:gd name="connsiteY5" fmla="*/ 50761 h 102881"/>
                <a:gd name="connsiteX6" fmla="*/ 47149 w 192311"/>
                <a:gd name="connsiteY6" fmla="*/ 50652 h 102881"/>
                <a:gd name="connsiteX7" fmla="*/ 47572 w 192311"/>
                <a:gd name="connsiteY7" fmla="*/ 47240 h 102881"/>
                <a:gd name="connsiteX8" fmla="*/ 48646 w 192311"/>
                <a:gd name="connsiteY8" fmla="*/ 45617 h 102881"/>
                <a:gd name="connsiteX9" fmla="*/ 50412 w 192311"/>
                <a:gd name="connsiteY9" fmla="*/ 44606 h 102881"/>
                <a:gd name="connsiteX10" fmla="*/ 54555 w 192311"/>
                <a:gd name="connsiteY10" fmla="*/ 45046 h 102881"/>
                <a:gd name="connsiteX11" fmla="*/ 62454 w 192311"/>
                <a:gd name="connsiteY11" fmla="*/ 50961 h 102881"/>
                <a:gd name="connsiteX12" fmla="*/ 97652 w 192311"/>
                <a:gd name="connsiteY12" fmla="*/ 44457 h 102881"/>
                <a:gd name="connsiteX13" fmla="*/ 101898 w 192311"/>
                <a:gd name="connsiteY13" fmla="*/ 46063 h 102881"/>
                <a:gd name="connsiteX14" fmla="*/ 101910 w 192311"/>
                <a:gd name="connsiteY14" fmla="*/ 52624 h 102881"/>
                <a:gd name="connsiteX15" fmla="*/ 105196 w 192311"/>
                <a:gd name="connsiteY15" fmla="*/ 65780 h 102881"/>
                <a:gd name="connsiteX16" fmla="*/ 119483 w 192311"/>
                <a:gd name="connsiteY16" fmla="*/ 65997 h 102881"/>
                <a:gd name="connsiteX17" fmla="*/ 123958 w 192311"/>
                <a:gd name="connsiteY17" fmla="*/ 53035 h 102881"/>
                <a:gd name="connsiteX18" fmla="*/ 127850 w 192311"/>
                <a:gd name="connsiteY18" fmla="*/ 47938 h 102881"/>
                <a:gd name="connsiteX19" fmla="*/ 125216 w 192311"/>
                <a:gd name="connsiteY19" fmla="*/ 43571 h 102881"/>
                <a:gd name="connsiteX20" fmla="*/ 119575 w 192311"/>
                <a:gd name="connsiteY20" fmla="*/ 32610 h 102881"/>
                <a:gd name="connsiteX21" fmla="*/ 139840 w 192311"/>
                <a:gd name="connsiteY21" fmla="*/ 24449 h 102881"/>
                <a:gd name="connsiteX22" fmla="*/ 148419 w 192311"/>
                <a:gd name="connsiteY22" fmla="*/ 9087 h 102881"/>
                <a:gd name="connsiteX23" fmla="*/ 156140 w 192311"/>
                <a:gd name="connsiteY23" fmla="*/ 4578 h 102881"/>
                <a:gd name="connsiteX24" fmla="*/ 177548 w 192311"/>
                <a:gd name="connsiteY24" fmla="*/ 0 h 102881"/>
                <a:gd name="connsiteX25" fmla="*/ 181543 w 192311"/>
                <a:gd name="connsiteY25" fmla="*/ 4801 h 102881"/>
                <a:gd name="connsiteX26" fmla="*/ 162055 w 192311"/>
                <a:gd name="connsiteY26" fmla="*/ 26969 h 102881"/>
                <a:gd name="connsiteX27" fmla="*/ 157443 w 192311"/>
                <a:gd name="connsiteY27" fmla="*/ 39948 h 102881"/>
                <a:gd name="connsiteX28" fmla="*/ 176045 w 192311"/>
                <a:gd name="connsiteY28" fmla="*/ 42960 h 102881"/>
                <a:gd name="connsiteX29" fmla="*/ 190721 w 192311"/>
                <a:gd name="connsiteY29" fmla="*/ 36199 h 102881"/>
                <a:gd name="connsiteX30" fmla="*/ 187521 w 192311"/>
                <a:gd name="connsiteY30" fmla="*/ 48400 h 102881"/>
                <a:gd name="connsiteX31" fmla="*/ 150002 w 192311"/>
                <a:gd name="connsiteY31" fmla="*/ 58482 h 102881"/>
                <a:gd name="connsiteX32" fmla="*/ 145452 w 192311"/>
                <a:gd name="connsiteY32" fmla="*/ 64082 h 102881"/>
                <a:gd name="connsiteX33" fmla="*/ 141915 w 192311"/>
                <a:gd name="connsiteY33" fmla="*/ 68603 h 102881"/>
                <a:gd name="connsiteX34" fmla="*/ 136006 w 192311"/>
                <a:gd name="connsiteY34" fmla="*/ 73043 h 102881"/>
                <a:gd name="connsiteX35" fmla="*/ 129753 w 192311"/>
                <a:gd name="connsiteY35" fmla="*/ 76364 h 102881"/>
                <a:gd name="connsiteX36" fmla="*/ 127467 w 192311"/>
                <a:gd name="connsiteY36" fmla="*/ 77741 h 102881"/>
                <a:gd name="connsiteX37" fmla="*/ 130262 w 192311"/>
                <a:gd name="connsiteY37" fmla="*/ 77621 h 102881"/>
                <a:gd name="connsiteX38" fmla="*/ 132399 w 192311"/>
                <a:gd name="connsiteY38" fmla="*/ 82553 h 102881"/>
                <a:gd name="connsiteX39" fmla="*/ 130011 w 192311"/>
                <a:gd name="connsiteY39" fmla="*/ 85822 h 102881"/>
                <a:gd name="connsiteX40" fmla="*/ 126302 w 192311"/>
                <a:gd name="connsiteY40" fmla="*/ 87725 h 102881"/>
                <a:gd name="connsiteX41" fmla="*/ 116272 w 192311"/>
                <a:gd name="connsiteY41" fmla="*/ 91543 h 102881"/>
                <a:gd name="connsiteX42" fmla="*/ 102293 w 192311"/>
                <a:gd name="connsiteY42" fmla="*/ 89503 h 102881"/>
                <a:gd name="connsiteX43" fmla="*/ 80713 w 192311"/>
                <a:gd name="connsiteY43" fmla="*/ 84822 h 102881"/>
                <a:gd name="connsiteX44" fmla="*/ 39302 w 192311"/>
                <a:gd name="connsiteY44" fmla="*/ 85428 h 102881"/>
                <a:gd name="connsiteX45" fmla="*/ 34461 w 192311"/>
                <a:gd name="connsiteY45" fmla="*/ 86285 h 102881"/>
                <a:gd name="connsiteX46" fmla="*/ 33318 w 192311"/>
                <a:gd name="connsiteY46" fmla="*/ 89183 h 102881"/>
                <a:gd name="connsiteX47" fmla="*/ 38222 w 192311"/>
                <a:gd name="connsiteY47" fmla="*/ 87022 h 102881"/>
                <a:gd name="connsiteX48" fmla="*/ 49743 w 192311"/>
                <a:gd name="connsiteY48" fmla="*/ 88222 h 102881"/>
                <a:gd name="connsiteX49" fmla="*/ 44583 w 192311"/>
                <a:gd name="connsiteY49" fmla="*/ 101933 h 102881"/>
                <a:gd name="connsiteX50" fmla="*/ 26260 w 192311"/>
                <a:gd name="connsiteY50" fmla="*/ 95383 h 102881"/>
                <a:gd name="connsiteX51" fmla="*/ 26260 w 192311"/>
                <a:gd name="connsiteY51" fmla="*/ 92086 h 102881"/>
                <a:gd name="connsiteX52" fmla="*/ 9824 w 192311"/>
                <a:gd name="connsiteY52" fmla="*/ 85485 h 102881"/>
                <a:gd name="connsiteX53" fmla="*/ 3258 w 192311"/>
                <a:gd name="connsiteY53" fmla="*/ 85531 h 10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92311" h="102881">
                  <a:moveTo>
                    <a:pt x="3258" y="85531"/>
                  </a:moveTo>
                  <a:cubicBezTo>
                    <a:pt x="2172" y="77867"/>
                    <a:pt x="1086" y="70209"/>
                    <a:pt x="0" y="62551"/>
                  </a:cubicBezTo>
                  <a:cubicBezTo>
                    <a:pt x="3155" y="59767"/>
                    <a:pt x="8372" y="59430"/>
                    <a:pt x="9487" y="54201"/>
                  </a:cubicBezTo>
                  <a:cubicBezTo>
                    <a:pt x="10596" y="49012"/>
                    <a:pt x="6035" y="40799"/>
                    <a:pt x="15728" y="39959"/>
                  </a:cubicBezTo>
                  <a:cubicBezTo>
                    <a:pt x="24975" y="39159"/>
                    <a:pt x="35262" y="33438"/>
                    <a:pt x="42983" y="43891"/>
                  </a:cubicBezTo>
                  <a:cubicBezTo>
                    <a:pt x="44834" y="45874"/>
                    <a:pt x="45783" y="48326"/>
                    <a:pt x="46394" y="50761"/>
                  </a:cubicBezTo>
                  <a:cubicBezTo>
                    <a:pt x="46394" y="51886"/>
                    <a:pt x="46429" y="53252"/>
                    <a:pt x="47149" y="50652"/>
                  </a:cubicBezTo>
                  <a:cubicBezTo>
                    <a:pt x="47023" y="49441"/>
                    <a:pt x="47177" y="48366"/>
                    <a:pt x="47572" y="47240"/>
                  </a:cubicBezTo>
                  <a:cubicBezTo>
                    <a:pt x="47932" y="46663"/>
                    <a:pt x="48275" y="46166"/>
                    <a:pt x="48646" y="45617"/>
                  </a:cubicBezTo>
                  <a:cubicBezTo>
                    <a:pt x="49246" y="45257"/>
                    <a:pt x="49806" y="44943"/>
                    <a:pt x="50412" y="44606"/>
                  </a:cubicBezTo>
                  <a:cubicBezTo>
                    <a:pt x="51858" y="44360"/>
                    <a:pt x="53218" y="44514"/>
                    <a:pt x="54555" y="45046"/>
                  </a:cubicBezTo>
                  <a:cubicBezTo>
                    <a:pt x="56904" y="47629"/>
                    <a:pt x="58939" y="54098"/>
                    <a:pt x="62454" y="50961"/>
                  </a:cubicBezTo>
                  <a:cubicBezTo>
                    <a:pt x="73192" y="41360"/>
                    <a:pt x="87342" y="53961"/>
                    <a:pt x="97652" y="44457"/>
                  </a:cubicBezTo>
                  <a:cubicBezTo>
                    <a:pt x="98595" y="43588"/>
                    <a:pt x="100733" y="44777"/>
                    <a:pt x="101898" y="46063"/>
                  </a:cubicBezTo>
                  <a:cubicBezTo>
                    <a:pt x="101904" y="48252"/>
                    <a:pt x="101904" y="50435"/>
                    <a:pt x="101910" y="52624"/>
                  </a:cubicBezTo>
                  <a:cubicBezTo>
                    <a:pt x="106070" y="56241"/>
                    <a:pt x="93675" y="64002"/>
                    <a:pt x="105196" y="65780"/>
                  </a:cubicBezTo>
                  <a:cubicBezTo>
                    <a:pt x="109974" y="64322"/>
                    <a:pt x="114592" y="69066"/>
                    <a:pt x="119483" y="65997"/>
                  </a:cubicBezTo>
                  <a:cubicBezTo>
                    <a:pt x="124593" y="62791"/>
                    <a:pt x="123781" y="57939"/>
                    <a:pt x="123958" y="53035"/>
                  </a:cubicBezTo>
                  <a:cubicBezTo>
                    <a:pt x="124021" y="51292"/>
                    <a:pt x="126536" y="49669"/>
                    <a:pt x="127850" y="47938"/>
                  </a:cubicBezTo>
                  <a:cubicBezTo>
                    <a:pt x="130839" y="44011"/>
                    <a:pt x="128593" y="44491"/>
                    <a:pt x="125216" y="43571"/>
                  </a:cubicBezTo>
                  <a:cubicBezTo>
                    <a:pt x="121049" y="42434"/>
                    <a:pt x="121307" y="41480"/>
                    <a:pt x="119575" y="32610"/>
                  </a:cubicBezTo>
                  <a:cubicBezTo>
                    <a:pt x="132885" y="37142"/>
                    <a:pt x="132874" y="37136"/>
                    <a:pt x="139840" y="24449"/>
                  </a:cubicBezTo>
                  <a:cubicBezTo>
                    <a:pt x="142664" y="19305"/>
                    <a:pt x="145527" y="14190"/>
                    <a:pt x="148419" y="9087"/>
                  </a:cubicBezTo>
                  <a:cubicBezTo>
                    <a:pt x="150122" y="6075"/>
                    <a:pt x="152768" y="2920"/>
                    <a:pt x="156140" y="4578"/>
                  </a:cubicBezTo>
                  <a:cubicBezTo>
                    <a:pt x="164792" y="8841"/>
                    <a:pt x="170701" y="2726"/>
                    <a:pt x="177548" y="0"/>
                  </a:cubicBezTo>
                  <a:cubicBezTo>
                    <a:pt x="178948" y="1589"/>
                    <a:pt x="181251" y="3029"/>
                    <a:pt x="181543" y="4801"/>
                  </a:cubicBezTo>
                  <a:cubicBezTo>
                    <a:pt x="181989" y="7504"/>
                    <a:pt x="164815" y="26295"/>
                    <a:pt x="162055" y="26969"/>
                  </a:cubicBezTo>
                  <a:cubicBezTo>
                    <a:pt x="153179" y="29141"/>
                    <a:pt x="152105" y="32164"/>
                    <a:pt x="157443" y="39948"/>
                  </a:cubicBezTo>
                  <a:cubicBezTo>
                    <a:pt x="165009" y="50995"/>
                    <a:pt x="164809" y="50703"/>
                    <a:pt x="176045" y="42960"/>
                  </a:cubicBezTo>
                  <a:cubicBezTo>
                    <a:pt x="180400" y="39959"/>
                    <a:pt x="184017" y="34421"/>
                    <a:pt x="190721" y="36199"/>
                  </a:cubicBezTo>
                  <a:cubicBezTo>
                    <a:pt x="194824" y="41639"/>
                    <a:pt x="189978" y="44697"/>
                    <a:pt x="187521" y="48400"/>
                  </a:cubicBezTo>
                  <a:cubicBezTo>
                    <a:pt x="177308" y="60288"/>
                    <a:pt x="164135" y="60905"/>
                    <a:pt x="150002" y="58482"/>
                  </a:cubicBezTo>
                  <a:cubicBezTo>
                    <a:pt x="146127" y="57819"/>
                    <a:pt x="139949" y="56516"/>
                    <a:pt x="145452" y="64082"/>
                  </a:cubicBezTo>
                  <a:cubicBezTo>
                    <a:pt x="145304" y="66425"/>
                    <a:pt x="143664" y="67563"/>
                    <a:pt x="141915" y="68603"/>
                  </a:cubicBezTo>
                  <a:cubicBezTo>
                    <a:pt x="139795" y="69854"/>
                    <a:pt x="137812" y="71329"/>
                    <a:pt x="136006" y="73043"/>
                  </a:cubicBezTo>
                  <a:cubicBezTo>
                    <a:pt x="134142" y="74569"/>
                    <a:pt x="132074" y="75718"/>
                    <a:pt x="129753" y="76364"/>
                  </a:cubicBezTo>
                  <a:cubicBezTo>
                    <a:pt x="128828" y="76558"/>
                    <a:pt x="128056" y="77015"/>
                    <a:pt x="127467" y="77741"/>
                  </a:cubicBezTo>
                  <a:cubicBezTo>
                    <a:pt x="128393" y="77696"/>
                    <a:pt x="129296" y="77187"/>
                    <a:pt x="130262" y="77621"/>
                  </a:cubicBezTo>
                  <a:cubicBezTo>
                    <a:pt x="131977" y="78838"/>
                    <a:pt x="132708" y="80461"/>
                    <a:pt x="132399" y="82553"/>
                  </a:cubicBezTo>
                  <a:cubicBezTo>
                    <a:pt x="131822" y="83810"/>
                    <a:pt x="131016" y="84879"/>
                    <a:pt x="130011" y="85822"/>
                  </a:cubicBezTo>
                  <a:cubicBezTo>
                    <a:pt x="128873" y="86662"/>
                    <a:pt x="127627" y="87262"/>
                    <a:pt x="126302" y="87725"/>
                  </a:cubicBezTo>
                  <a:cubicBezTo>
                    <a:pt x="122861" y="88743"/>
                    <a:pt x="119695" y="90457"/>
                    <a:pt x="116272" y="91543"/>
                  </a:cubicBezTo>
                  <a:cubicBezTo>
                    <a:pt x="111345" y="92652"/>
                    <a:pt x="106390" y="92823"/>
                    <a:pt x="102293" y="89503"/>
                  </a:cubicBezTo>
                  <a:cubicBezTo>
                    <a:pt x="95806" y="84250"/>
                    <a:pt x="88182" y="83428"/>
                    <a:pt x="80713" y="84822"/>
                  </a:cubicBezTo>
                  <a:cubicBezTo>
                    <a:pt x="66848" y="87400"/>
                    <a:pt x="53052" y="84445"/>
                    <a:pt x="39302" y="85428"/>
                  </a:cubicBezTo>
                  <a:cubicBezTo>
                    <a:pt x="37759" y="86011"/>
                    <a:pt x="35953" y="85325"/>
                    <a:pt x="34461" y="86285"/>
                  </a:cubicBezTo>
                  <a:cubicBezTo>
                    <a:pt x="34307" y="87354"/>
                    <a:pt x="33901" y="88302"/>
                    <a:pt x="33318" y="89183"/>
                  </a:cubicBezTo>
                  <a:cubicBezTo>
                    <a:pt x="34993" y="88548"/>
                    <a:pt x="36559" y="87737"/>
                    <a:pt x="38222" y="87022"/>
                  </a:cubicBezTo>
                  <a:cubicBezTo>
                    <a:pt x="42428" y="84771"/>
                    <a:pt x="47526" y="80890"/>
                    <a:pt x="49743" y="88222"/>
                  </a:cubicBezTo>
                  <a:cubicBezTo>
                    <a:pt x="51269" y="93269"/>
                    <a:pt x="50378" y="100858"/>
                    <a:pt x="44583" y="101933"/>
                  </a:cubicBezTo>
                  <a:cubicBezTo>
                    <a:pt x="38371" y="103087"/>
                    <a:pt x="29649" y="104916"/>
                    <a:pt x="26260" y="95383"/>
                  </a:cubicBezTo>
                  <a:cubicBezTo>
                    <a:pt x="26260" y="94286"/>
                    <a:pt x="26260" y="93189"/>
                    <a:pt x="26260" y="92086"/>
                  </a:cubicBezTo>
                  <a:cubicBezTo>
                    <a:pt x="20425" y="90771"/>
                    <a:pt x="20980" y="73529"/>
                    <a:pt x="9824" y="85485"/>
                  </a:cubicBezTo>
                  <a:cubicBezTo>
                    <a:pt x="7652" y="89160"/>
                    <a:pt x="5452" y="85816"/>
                    <a:pt x="3258" y="85531"/>
                  </a:cubicBezTo>
                  <a:close/>
                </a:path>
              </a:pathLst>
            </a:custGeom>
            <a:grpFill/>
            <a:ln w="5715" cap="flat">
              <a:noFill/>
              <a:prstDash val="solid"/>
              <a:miter/>
            </a:ln>
          </p:spPr>
          <p:txBody>
            <a:bodyPr rtlCol="0" anchor="ctr"/>
            <a:lstStyle/>
            <a:p>
              <a:endParaRPr lang="zh-CN" altLang="en-US"/>
            </a:p>
          </p:txBody>
        </p:sp>
        <p:sp>
          <p:nvSpPr>
            <p:cNvPr id="821" name="任意多边形: 形状 820">
              <a:extLst>
                <a:ext uri="{FF2B5EF4-FFF2-40B4-BE49-F238E27FC236}">
                  <a16:creationId xmlns:a16="http://schemas.microsoft.com/office/drawing/2014/main" id="{42CF1892-070A-A47C-F9C1-AEE3C86F57A3}"/>
                </a:ext>
              </a:extLst>
            </p:cNvPr>
            <p:cNvSpPr/>
            <p:nvPr/>
          </p:nvSpPr>
          <p:spPr>
            <a:xfrm>
              <a:off x="3387010" y="1538133"/>
              <a:ext cx="139337" cy="52552"/>
            </a:xfrm>
            <a:custGeom>
              <a:avLst/>
              <a:gdLst>
                <a:gd name="connsiteX0" fmla="*/ 37027 w 139337"/>
                <a:gd name="connsiteY0" fmla="*/ 15906 h 52552"/>
                <a:gd name="connsiteX1" fmla="*/ 45463 w 139337"/>
                <a:gd name="connsiteY1" fmla="*/ 17626 h 52552"/>
                <a:gd name="connsiteX2" fmla="*/ 57556 w 139337"/>
                <a:gd name="connsiteY2" fmla="*/ 7448 h 52552"/>
                <a:gd name="connsiteX3" fmla="*/ 43600 w 139337"/>
                <a:gd name="connsiteY3" fmla="*/ 9317 h 52552"/>
                <a:gd name="connsiteX4" fmla="*/ 43605 w 139337"/>
                <a:gd name="connsiteY4" fmla="*/ 9317 h 52552"/>
                <a:gd name="connsiteX5" fmla="*/ 43605 w 139337"/>
                <a:gd name="connsiteY5" fmla="*/ 6025 h 52552"/>
                <a:gd name="connsiteX6" fmla="*/ 43600 w 139337"/>
                <a:gd name="connsiteY6" fmla="*/ 6030 h 52552"/>
                <a:gd name="connsiteX7" fmla="*/ 53504 w 139337"/>
                <a:gd name="connsiteY7" fmla="*/ 1458 h 52552"/>
                <a:gd name="connsiteX8" fmla="*/ 95617 w 139337"/>
                <a:gd name="connsiteY8" fmla="*/ 52 h 52552"/>
                <a:gd name="connsiteX9" fmla="*/ 112174 w 139337"/>
                <a:gd name="connsiteY9" fmla="*/ 4070 h 52552"/>
                <a:gd name="connsiteX10" fmla="*/ 129096 w 139337"/>
                <a:gd name="connsiteY10" fmla="*/ 9311 h 52552"/>
                <a:gd name="connsiteX11" fmla="*/ 131856 w 139337"/>
                <a:gd name="connsiteY11" fmla="*/ 8008 h 52552"/>
                <a:gd name="connsiteX12" fmla="*/ 133725 w 139337"/>
                <a:gd name="connsiteY12" fmla="*/ 10448 h 52552"/>
                <a:gd name="connsiteX13" fmla="*/ 136851 w 139337"/>
                <a:gd name="connsiteY13" fmla="*/ 11265 h 52552"/>
                <a:gd name="connsiteX14" fmla="*/ 134822 w 139337"/>
                <a:gd name="connsiteY14" fmla="*/ 21289 h 52552"/>
                <a:gd name="connsiteX15" fmla="*/ 125604 w 139337"/>
                <a:gd name="connsiteY15" fmla="*/ 23878 h 52552"/>
                <a:gd name="connsiteX16" fmla="*/ 121626 w 139337"/>
                <a:gd name="connsiteY16" fmla="*/ 27245 h 52552"/>
                <a:gd name="connsiteX17" fmla="*/ 112328 w 139337"/>
                <a:gd name="connsiteY17" fmla="*/ 34194 h 52552"/>
                <a:gd name="connsiteX18" fmla="*/ 108590 w 139337"/>
                <a:gd name="connsiteY18" fmla="*/ 32359 h 52552"/>
                <a:gd name="connsiteX19" fmla="*/ 108093 w 139337"/>
                <a:gd name="connsiteY19" fmla="*/ 28216 h 52552"/>
                <a:gd name="connsiteX20" fmla="*/ 109985 w 139337"/>
                <a:gd name="connsiteY20" fmla="*/ 16272 h 52552"/>
                <a:gd name="connsiteX21" fmla="*/ 107762 w 139337"/>
                <a:gd name="connsiteY21" fmla="*/ 17398 h 52552"/>
                <a:gd name="connsiteX22" fmla="*/ 100349 w 139337"/>
                <a:gd name="connsiteY22" fmla="*/ 18438 h 52552"/>
                <a:gd name="connsiteX23" fmla="*/ 83284 w 139337"/>
                <a:gd name="connsiteY23" fmla="*/ 25776 h 52552"/>
                <a:gd name="connsiteX24" fmla="*/ 66562 w 139337"/>
                <a:gd name="connsiteY24" fmla="*/ 45761 h 52552"/>
                <a:gd name="connsiteX25" fmla="*/ 54887 w 139337"/>
                <a:gd name="connsiteY25" fmla="*/ 51882 h 52552"/>
                <a:gd name="connsiteX26" fmla="*/ 47366 w 139337"/>
                <a:gd name="connsiteY26" fmla="*/ 41206 h 52552"/>
                <a:gd name="connsiteX27" fmla="*/ 41879 w 139337"/>
                <a:gd name="connsiteY27" fmla="*/ 34154 h 52552"/>
                <a:gd name="connsiteX28" fmla="*/ 30101 w 139337"/>
                <a:gd name="connsiteY28" fmla="*/ 38646 h 52552"/>
                <a:gd name="connsiteX29" fmla="*/ 7938 w 139337"/>
                <a:gd name="connsiteY29" fmla="*/ 51430 h 52552"/>
                <a:gd name="connsiteX30" fmla="*/ 4132 w 139337"/>
                <a:gd name="connsiteY30" fmla="*/ 48790 h 52552"/>
                <a:gd name="connsiteX31" fmla="*/ 840 w 139337"/>
                <a:gd name="connsiteY31" fmla="*/ 45487 h 52552"/>
                <a:gd name="connsiteX32" fmla="*/ 91 w 139337"/>
                <a:gd name="connsiteY32" fmla="*/ 43298 h 52552"/>
                <a:gd name="connsiteX33" fmla="*/ 834 w 139337"/>
                <a:gd name="connsiteY33" fmla="*/ 42201 h 52552"/>
                <a:gd name="connsiteX34" fmla="*/ 13984 w 139337"/>
                <a:gd name="connsiteY34" fmla="*/ 32348 h 52552"/>
                <a:gd name="connsiteX35" fmla="*/ 17276 w 139337"/>
                <a:gd name="connsiteY35" fmla="*/ 29039 h 52552"/>
                <a:gd name="connsiteX36" fmla="*/ 22077 w 139337"/>
                <a:gd name="connsiteY36" fmla="*/ 32565 h 52552"/>
                <a:gd name="connsiteX37" fmla="*/ 23774 w 139337"/>
                <a:gd name="connsiteY37" fmla="*/ 27342 h 52552"/>
                <a:gd name="connsiteX38" fmla="*/ 18076 w 139337"/>
                <a:gd name="connsiteY38" fmla="*/ 14906 h 52552"/>
                <a:gd name="connsiteX39" fmla="*/ 37027 w 139337"/>
                <a:gd name="connsiteY39" fmla="*/ 15906 h 52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39337" h="52552">
                  <a:moveTo>
                    <a:pt x="37027" y="15906"/>
                  </a:moveTo>
                  <a:cubicBezTo>
                    <a:pt x="39205" y="19781"/>
                    <a:pt x="42536" y="17323"/>
                    <a:pt x="45463" y="17626"/>
                  </a:cubicBezTo>
                  <a:cubicBezTo>
                    <a:pt x="55824" y="18695"/>
                    <a:pt x="55807" y="18866"/>
                    <a:pt x="57556" y="7448"/>
                  </a:cubicBezTo>
                  <a:cubicBezTo>
                    <a:pt x="52829" y="9168"/>
                    <a:pt x="48503" y="13780"/>
                    <a:pt x="43600" y="9317"/>
                  </a:cubicBezTo>
                  <a:lnTo>
                    <a:pt x="43605" y="9317"/>
                  </a:lnTo>
                  <a:cubicBezTo>
                    <a:pt x="43605" y="8219"/>
                    <a:pt x="43605" y="7122"/>
                    <a:pt x="43605" y="6025"/>
                  </a:cubicBezTo>
                  <a:lnTo>
                    <a:pt x="43600" y="6030"/>
                  </a:lnTo>
                  <a:cubicBezTo>
                    <a:pt x="47148" y="4967"/>
                    <a:pt x="49372" y="121"/>
                    <a:pt x="53504" y="1458"/>
                  </a:cubicBezTo>
                  <a:cubicBezTo>
                    <a:pt x="67780" y="6076"/>
                    <a:pt x="81604" y="807"/>
                    <a:pt x="95617" y="52"/>
                  </a:cubicBezTo>
                  <a:cubicBezTo>
                    <a:pt x="101704" y="-273"/>
                    <a:pt x="109848" y="898"/>
                    <a:pt x="112174" y="4070"/>
                  </a:cubicBezTo>
                  <a:cubicBezTo>
                    <a:pt x="117289" y="11031"/>
                    <a:pt x="123244" y="8602"/>
                    <a:pt x="129096" y="9311"/>
                  </a:cubicBezTo>
                  <a:cubicBezTo>
                    <a:pt x="129742" y="8288"/>
                    <a:pt x="130662" y="7854"/>
                    <a:pt x="131856" y="8008"/>
                  </a:cubicBezTo>
                  <a:cubicBezTo>
                    <a:pt x="132959" y="8454"/>
                    <a:pt x="133576" y="9277"/>
                    <a:pt x="133725" y="10448"/>
                  </a:cubicBezTo>
                  <a:cubicBezTo>
                    <a:pt x="134039" y="13437"/>
                    <a:pt x="136085" y="9848"/>
                    <a:pt x="136851" y="11265"/>
                  </a:cubicBezTo>
                  <a:cubicBezTo>
                    <a:pt x="142063" y="15849"/>
                    <a:pt x="137943" y="18466"/>
                    <a:pt x="134822" y="21289"/>
                  </a:cubicBezTo>
                  <a:cubicBezTo>
                    <a:pt x="131988" y="22987"/>
                    <a:pt x="128822" y="23564"/>
                    <a:pt x="125604" y="23878"/>
                  </a:cubicBezTo>
                  <a:cubicBezTo>
                    <a:pt x="123884" y="24507"/>
                    <a:pt x="122604" y="25679"/>
                    <a:pt x="121626" y="27245"/>
                  </a:cubicBezTo>
                  <a:cubicBezTo>
                    <a:pt x="119518" y="30908"/>
                    <a:pt x="117009" y="34011"/>
                    <a:pt x="112328" y="34194"/>
                  </a:cubicBezTo>
                  <a:cubicBezTo>
                    <a:pt x="110888" y="33977"/>
                    <a:pt x="109642" y="33360"/>
                    <a:pt x="108590" y="32359"/>
                  </a:cubicBezTo>
                  <a:cubicBezTo>
                    <a:pt x="108088" y="31016"/>
                    <a:pt x="107922" y="29633"/>
                    <a:pt x="108093" y="28216"/>
                  </a:cubicBezTo>
                  <a:cubicBezTo>
                    <a:pt x="108939" y="24267"/>
                    <a:pt x="107933" y="20009"/>
                    <a:pt x="109985" y="16272"/>
                  </a:cubicBezTo>
                  <a:cubicBezTo>
                    <a:pt x="108636" y="15432"/>
                    <a:pt x="108710" y="17426"/>
                    <a:pt x="107762" y="17398"/>
                  </a:cubicBezTo>
                  <a:cubicBezTo>
                    <a:pt x="105270" y="18478"/>
                    <a:pt x="100532" y="17123"/>
                    <a:pt x="100349" y="18438"/>
                  </a:cubicBezTo>
                  <a:cubicBezTo>
                    <a:pt x="98612" y="30805"/>
                    <a:pt x="90068" y="26016"/>
                    <a:pt x="83284" y="25776"/>
                  </a:cubicBezTo>
                  <a:cubicBezTo>
                    <a:pt x="71357" y="27045"/>
                    <a:pt x="72506" y="39395"/>
                    <a:pt x="66562" y="45761"/>
                  </a:cubicBezTo>
                  <a:cubicBezTo>
                    <a:pt x="63116" y="49453"/>
                    <a:pt x="60842" y="54356"/>
                    <a:pt x="54887" y="51882"/>
                  </a:cubicBezTo>
                  <a:cubicBezTo>
                    <a:pt x="50440" y="50036"/>
                    <a:pt x="45263" y="47681"/>
                    <a:pt x="47366" y="41206"/>
                  </a:cubicBezTo>
                  <a:cubicBezTo>
                    <a:pt x="49177" y="35634"/>
                    <a:pt x="46480" y="34537"/>
                    <a:pt x="41879" y="34154"/>
                  </a:cubicBezTo>
                  <a:cubicBezTo>
                    <a:pt x="37170" y="33760"/>
                    <a:pt x="32707" y="31571"/>
                    <a:pt x="30101" y="38646"/>
                  </a:cubicBezTo>
                  <a:cubicBezTo>
                    <a:pt x="26477" y="48464"/>
                    <a:pt x="18528" y="52699"/>
                    <a:pt x="7938" y="51430"/>
                  </a:cubicBezTo>
                  <a:cubicBezTo>
                    <a:pt x="6469" y="50836"/>
                    <a:pt x="5212" y="49939"/>
                    <a:pt x="4132" y="48790"/>
                  </a:cubicBezTo>
                  <a:cubicBezTo>
                    <a:pt x="3034" y="47687"/>
                    <a:pt x="1937" y="46584"/>
                    <a:pt x="840" y="45487"/>
                  </a:cubicBezTo>
                  <a:cubicBezTo>
                    <a:pt x="97" y="44755"/>
                    <a:pt x="-155" y="44029"/>
                    <a:pt x="91" y="43298"/>
                  </a:cubicBezTo>
                  <a:cubicBezTo>
                    <a:pt x="337" y="42567"/>
                    <a:pt x="583" y="42201"/>
                    <a:pt x="834" y="42201"/>
                  </a:cubicBezTo>
                  <a:cubicBezTo>
                    <a:pt x="5218" y="38915"/>
                    <a:pt x="9601" y="35634"/>
                    <a:pt x="13984" y="32348"/>
                  </a:cubicBezTo>
                  <a:cubicBezTo>
                    <a:pt x="15202" y="31365"/>
                    <a:pt x="16173" y="30136"/>
                    <a:pt x="17276" y="29039"/>
                  </a:cubicBezTo>
                  <a:cubicBezTo>
                    <a:pt x="21974" y="26176"/>
                    <a:pt x="19882" y="32897"/>
                    <a:pt x="22077" y="32565"/>
                  </a:cubicBezTo>
                  <a:cubicBezTo>
                    <a:pt x="25272" y="32085"/>
                    <a:pt x="23414" y="29165"/>
                    <a:pt x="23774" y="27342"/>
                  </a:cubicBezTo>
                  <a:cubicBezTo>
                    <a:pt x="24654" y="22867"/>
                    <a:pt x="20974" y="19815"/>
                    <a:pt x="18076" y="14906"/>
                  </a:cubicBezTo>
                  <a:cubicBezTo>
                    <a:pt x="25683" y="15306"/>
                    <a:pt x="31352" y="15609"/>
                    <a:pt x="37027" y="15906"/>
                  </a:cubicBezTo>
                  <a:close/>
                </a:path>
              </a:pathLst>
            </a:custGeom>
            <a:grpFill/>
            <a:ln w="5715" cap="flat">
              <a:noFill/>
              <a:prstDash val="solid"/>
              <a:miter/>
            </a:ln>
          </p:spPr>
          <p:txBody>
            <a:bodyPr rtlCol="0" anchor="ctr"/>
            <a:lstStyle/>
            <a:p>
              <a:endParaRPr lang="zh-CN" altLang="en-US"/>
            </a:p>
          </p:txBody>
        </p:sp>
        <p:sp>
          <p:nvSpPr>
            <p:cNvPr id="822" name="任意多边形: 形状 821">
              <a:extLst>
                <a:ext uri="{FF2B5EF4-FFF2-40B4-BE49-F238E27FC236}">
                  <a16:creationId xmlns:a16="http://schemas.microsoft.com/office/drawing/2014/main" id="{7F6CEF68-0B8B-2AD1-0E6C-745E5A611CA4}"/>
                </a:ext>
              </a:extLst>
            </p:cNvPr>
            <p:cNvSpPr/>
            <p:nvPr/>
          </p:nvSpPr>
          <p:spPr>
            <a:xfrm>
              <a:off x="3187179" y="1580255"/>
              <a:ext cx="113140" cy="70833"/>
            </a:xfrm>
            <a:custGeom>
              <a:avLst/>
              <a:gdLst>
                <a:gd name="connsiteX0" fmla="*/ 3440 w 113140"/>
                <a:gd name="connsiteY0" fmla="*/ 65916 h 70833"/>
                <a:gd name="connsiteX1" fmla="*/ 5 w 113140"/>
                <a:gd name="connsiteY1" fmla="*/ 65836 h 70833"/>
                <a:gd name="connsiteX2" fmla="*/ 4331 w 113140"/>
                <a:gd name="connsiteY2" fmla="*/ 57412 h 70833"/>
                <a:gd name="connsiteX3" fmla="*/ 42336 w 113140"/>
                <a:gd name="connsiteY3" fmla="*/ 34833 h 70833"/>
                <a:gd name="connsiteX4" fmla="*/ 60761 w 113140"/>
                <a:gd name="connsiteY4" fmla="*/ 31804 h 70833"/>
                <a:gd name="connsiteX5" fmla="*/ 55624 w 113140"/>
                <a:gd name="connsiteY5" fmla="*/ 22894 h 70833"/>
                <a:gd name="connsiteX6" fmla="*/ 68602 w 113140"/>
                <a:gd name="connsiteY6" fmla="*/ 17076 h 70833"/>
                <a:gd name="connsiteX7" fmla="*/ 72529 w 113140"/>
                <a:gd name="connsiteY7" fmla="*/ 20408 h 70833"/>
                <a:gd name="connsiteX8" fmla="*/ 73809 w 113140"/>
                <a:gd name="connsiteY8" fmla="*/ 16104 h 70833"/>
                <a:gd name="connsiteX9" fmla="*/ 81558 w 113140"/>
                <a:gd name="connsiteY9" fmla="*/ 8675 h 70833"/>
                <a:gd name="connsiteX10" fmla="*/ 95691 w 113140"/>
                <a:gd name="connsiteY10" fmla="*/ 857 h 70833"/>
                <a:gd name="connsiteX11" fmla="*/ 105327 w 113140"/>
                <a:gd name="connsiteY11" fmla="*/ 3354 h 70833"/>
                <a:gd name="connsiteX12" fmla="*/ 112865 w 113140"/>
                <a:gd name="connsiteY12" fmla="*/ 7183 h 70833"/>
                <a:gd name="connsiteX13" fmla="*/ 107962 w 113140"/>
                <a:gd name="connsiteY13" fmla="*/ 26169 h 70833"/>
                <a:gd name="connsiteX14" fmla="*/ 107241 w 113140"/>
                <a:gd name="connsiteY14" fmla="*/ 30581 h 70833"/>
                <a:gd name="connsiteX15" fmla="*/ 94360 w 113140"/>
                <a:gd name="connsiteY15" fmla="*/ 35273 h 70833"/>
                <a:gd name="connsiteX16" fmla="*/ 69031 w 113140"/>
                <a:gd name="connsiteY16" fmla="*/ 38084 h 70833"/>
                <a:gd name="connsiteX17" fmla="*/ 67059 w 113140"/>
                <a:gd name="connsiteY17" fmla="*/ 40605 h 70833"/>
                <a:gd name="connsiteX18" fmla="*/ 54538 w 113140"/>
                <a:gd name="connsiteY18" fmla="*/ 47977 h 70833"/>
                <a:gd name="connsiteX19" fmla="*/ 25471 w 113140"/>
                <a:gd name="connsiteY19" fmla="*/ 66271 h 70833"/>
                <a:gd name="connsiteX20" fmla="*/ 16516 w 113140"/>
                <a:gd name="connsiteY20" fmla="*/ 69174 h 70833"/>
                <a:gd name="connsiteX21" fmla="*/ 16533 w 113140"/>
                <a:gd name="connsiteY21" fmla="*/ 69163 h 70833"/>
                <a:gd name="connsiteX22" fmla="*/ 3440 w 113140"/>
                <a:gd name="connsiteY22" fmla="*/ 65916 h 7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3140" h="70833">
                  <a:moveTo>
                    <a:pt x="3440" y="65916"/>
                  </a:moveTo>
                  <a:cubicBezTo>
                    <a:pt x="2297" y="65888"/>
                    <a:pt x="1148" y="65865"/>
                    <a:pt x="5" y="65836"/>
                  </a:cubicBezTo>
                  <a:cubicBezTo>
                    <a:pt x="-155" y="62173"/>
                    <a:pt x="3434" y="60327"/>
                    <a:pt x="4331" y="57412"/>
                  </a:cubicBezTo>
                  <a:cubicBezTo>
                    <a:pt x="11847" y="32958"/>
                    <a:pt x="17510" y="29940"/>
                    <a:pt x="42336" y="34833"/>
                  </a:cubicBezTo>
                  <a:cubicBezTo>
                    <a:pt x="48131" y="35975"/>
                    <a:pt x="54755" y="32895"/>
                    <a:pt x="60761" y="31804"/>
                  </a:cubicBezTo>
                  <a:cubicBezTo>
                    <a:pt x="61933" y="26363"/>
                    <a:pt x="50554" y="28683"/>
                    <a:pt x="55624" y="22894"/>
                  </a:cubicBezTo>
                  <a:cubicBezTo>
                    <a:pt x="58504" y="19613"/>
                    <a:pt x="62356" y="14144"/>
                    <a:pt x="68602" y="17076"/>
                  </a:cubicBezTo>
                  <a:cubicBezTo>
                    <a:pt x="70002" y="17733"/>
                    <a:pt x="69162" y="21900"/>
                    <a:pt x="72529" y="20408"/>
                  </a:cubicBezTo>
                  <a:cubicBezTo>
                    <a:pt x="74146" y="19688"/>
                    <a:pt x="74152" y="17842"/>
                    <a:pt x="73809" y="16104"/>
                  </a:cubicBezTo>
                  <a:cubicBezTo>
                    <a:pt x="72546" y="9692"/>
                    <a:pt x="77289" y="8241"/>
                    <a:pt x="81558" y="8675"/>
                  </a:cubicBezTo>
                  <a:cubicBezTo>
                    <a:pt x="88445" y="9378"/>
                    <a:pt x="94960" y="11847"/>
                    <a:pt x="95691" y="857"/>
                  </a:cubicBezTo>
                  <a:cubicBezTo>
                    <a:pt x="95794" y="-675"/>
                    <a:pt x="102647" y="-332"/>
                    <a:pt x="105327" y="3354"/>
                  </a:cubicBezTo>
                  <a:cubicBezTo>
                    <a:pt x="107533" y="5229"/>
                    <a:pt x="111339" y="3954"/>
                    <a:pt x="112865" y="7183"/>
                  </a:cubicBezTo>
                  <a:cubicBezTo>
                    <a:pt x="114437" y="14350"/>
                    <a:pt x="108802" y="19625"/>
                    <a:pt x="107962" y="26169"/>
                  </a:cubicBezTo>
                  <a:cubicBezTo>
                    <a:pt x="107876" y="27666"/>
                    <a:pt x="107619" y="29129"/>
                    <a:pt x="107241" y="30581"/>
                  </a:cubicBezTo>
                  <a:cubicBezTo>
                    <a:pt x="104258" y="36033"/>
                    <a:pt x="98229" y="40113"/>
                    <a:pt x="94360" y="35273"/>
                  </a:cubicBezTo>
                  <a:cubicBezTo>
                    <a:pt x="83496" y="21677"/>
                    <a:pt x="77203" y="35907"/>
                    <a:pt x="69031" y="38084"/>
                  </a:cubicBezTo>
                  <a:cubicBezTo>
                    <a:pt x="68214" y="38302"/>
                    <a:pt x="67711" y="39730"/>
                    <a:pt x="67059" y="40605"/>
                  </a:cubicBezTo>
                  <a:cubicBezTo>
                    <a:pt x="63819" y="44645"/>
                    <a:pt x="59287" y="46497"/>
                    <a:pt x="54538" y="47977"/>
                  </a:cubicBezTo>
                  <a:cubicBezTo>
                    <a:pt x="43256" y="51497"/>
                    <a:pt x="30883" y="52995"/>
                    <a:pt x="25471" y="66271"/>
                  </a:cubicBezTo>
                  <a:cubicBezTo>
                    <a:pt x="24260" y="69237"/>
                    <a:pt x="19265" y="67248"/>
                    <a:pt x="16516" y="69174"/>
                  </a:cubicBezTo>
                  <a:lnTo>
                    <a:pt x="16533" y="69163"/>
                  </a:lnTo>
                  <a:cubicBezTo>
                    <a:pt x="10789" y="73626"/>
                    <a:pt x="7566" y="67962"/>
                    <a:pt x="3440" y="65916"/>
                  </a:cubicBezTo>
                  <a:close/>
                </a:path>
              </a:pathLst>
            </a:custGeom>
            <a:grpFill/>
            <a:ln w="5715" cap="flat">
              <a:noFill/>
              <a:prstDash val="solid"/>
              <a:miter/>
            </a:ln>
          </p:spPr>
          <p:txBody>
            <a:bodyPr rtlCol="0" anchor="ctr"/>
            <a:lstStyle/>
            <a:p>
              <a:endParaRPr lang="zh-CN" altLang="en-US"/>
            </a:p>
          </p:txBody>
        </p:sp>
        <p:sp>
          <p:nvSpPr>
            <p:cNvPr id="823" name="任意多边形: 形状 822">
              <a:extLst>
                <a:ext uri="{FF2B5EF4-FFF2-40B4-BE49-F238E27FC236}">
                  <a16:creationId xmlns:a16="http://schemas.microsoft.com/office/drawing/2014/main" id="{5E11941F-E3AB-F2F1-7633-408A744CB7CF}"/>
                </a:ext>
              </a:extLst>
            </p:cNvPr>
            <p:cNvSpPr/>
            <p:nvPr/>
          </p:nvSpPr>
          <p:spPr>
            <a:xfrm>
              <a:off x="3253044" y="1578573"/>
              <a:ext cx="85490" cy="49619"/>
            </a:xfrm>
            <a:custGeom>
              <a:avLst/>
              <a:gdLst>
                <a:gd name="connsiteX0" fmla="*/ 39451 w 85490"/>
                <a:gd name="connsiteY0" fmla="*/ 28090 h 49619"/>
                <a:gd name="connsiteX1" fmla="*/ 38016 w 85490"/>
                <a:gd name="connsiteY1" fmla="*/ 23043 h 49619"/>
                <a:gd name="connsiteX2" fmla="*/ 46011 w 85490"/>
                <a:gd name="connsiteY2" fmla="*/ 8350 h 49619"/>
                <a:gd name="connsiteX3" fmla="*/ 58979 w 85490"/>
                <a:gd name="connsiteY3" fmla="*/ 10899 h 49619"/>
                <a:gd name="connsiteX4" fmla="*/ 61693 w 85490"/>
                <a:gd name="connsiteY4" fmla="*/ 7373 h 49619"/>
                <a:gd name="connsiteX5" fmla="*/ 72649 w 85490"/>
                <a:gd name="connsiteY5" fmla="*/ 3464 h 49619"/>
                <a:gd name="connsiteX6" fmla="*/ 85491 w 85490"/>
                <a:gd name="connsiteY6" fmla="*/ 14957 h 49619"/>
                <a:gd name="connsiteX7" fmla="*/ 85474 w 85490"/>
                <a:gd name="connsiteY7" fmla="*/ 18248 h 49619"/>
                <a:gd name="connsiteX8" fmla="*/ 68437 w 85490"/>
                <a:gd name="connsiteY8" fmla="*/ 32542 h 49619"/>
                <a:gd name="connsiteX9" fmla="*/ 59007 w 85490"/>
                <a:gd name="connsiteY9" fmla="*/ 35794 h 49619"/>
                <a:gd name="connsiteX10" fmla="*/ 35067 w 85490"/>
                <a:gd name="connsiteY10" fmla="*/ 42589 h 49619"/>
                <a:gd name="connsiteX11" fmla="*/ 29575 w 85490"/>
                <a:gd name="connsiteY11" fmla="*/ 47841 h 49619"/>
                <a:gd name="connsiteX12" fmla="*/ 24249 w 85490"/>
                <a:gd name="connsiteY12" fmla="*/ 49492 h 49619"/>
                <a:gd name="connsiteX13" fmla="*/ 21237 w 85490"/>
                <a:gd name="connsiteY13" fmla="*/ 47206 h 49619"/>
                <a:gd name="connsiteX14" fmla="*/ 17894 w 85490"/>
                <a:gd name="connsiteY14" fmla="*/ 42457 h 49619"/>
                <a:gd name="connsiteX15" fmla="*/ 9898 w 85490"/>
                <a:gd name="connsiteY15" fmla="*/ 42429 h 49619"/>
                <a:gd name="connsiteX16" fmla="*/ 5726 w 85490"/>
                <a:gd name="connsiteY16" fmla="*/ 43400 h 49619"/>
                <a:gd name="connsiteX17" fmla="*/ 1554 w 85490"/>
                <a:gd name="connsiteY17" fmla="*/ 42720 h 49619"/>
                <a:gd name="connsiteX18" fmla="*/ 0 w 85490"/>
                <a:gd name="connsiteY18" fmla="*/ 41257 h 49619"/>
                <a:gd name="connsiteX19" fmla="*/ 4389 w 85490"/>
                <a:gd name="connsiteY19" fmla="*/ 32147 h 49619"/>
                <a:gd name="connsiteX20" fmla="*/ 24380 w 85490"/>
                <a:gd name="connsiteY20" fmla="*/ 22900 h 49619"/>
                <a:gd name="connsiteX21" fmla="*/ 30404 w 85490"/>
                <a:gd name="connsiteY21" fmla="*/ 22838 h 49619"/>
                <a:gd name="connsiteX22" fmla="*/ 31358 w 85490"/>
                <a:gd name="connsiteY22" fmla="*/ 27118 h 49619"/>
                <a:gd name="connsiteX23" fmla="*/ 31175 w 85490"/>
                <a:gd name="connsiteY23" fmla="*/ 35736 h 49619"/>
                <a:gd name="connsiteX24" fmla="*/ 39451 w 85490"/>
                <a:gd name="connsiteY24" fmla="*/ 28090 h 49619"/>
                <a:gd name="connsiteX25" fmla="*/ 39451 w 85490"/>
                <a:gd name="connsiteY25" fmla="*/ 28090 h 4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5490" h="49619">
                  <a:moveTo>
                    <a:pt x="39451" y="28090"/>
                  </a:moveTo>
                  <a:cubicBezTo>
                    <a:pt x="37553" y="26775"/>
                    <a:pt x="36245" y="24375"/>
                    <a:pt x="38016" y="23043"/>
                  </a:cubicBezTo>
                  <a:cubicBezTo>
                    <a:pt x="43057" y="19260"/>
                    <a:pt x="42994" y="13025"/>
                    <a:pt x="46011" y="8350"/>
                  </a:cubicBezTo>
                  <a:cubicBezTo>
                    <a:pt x="50778" y="7001"/>
                    <a:pt x="54132" y="12785"/>
                    <a:pt x="58979" y="10899"/>
                  </a:cubicBezTo>
                  <a:cubicBezTo>
                    <a:pt x="62688" y="11939"/>
                    <a:pt x="61922" y="9465"/>
                    <a:pt x="61693" y="7373"/>
                  </a:cubicBezTo>
                  <a:cubicBezTo>
                    <a:pt x="64191" y="1949"/>
                    <a:pt x="69769" y="-3897"/>
                    <a:pt x="72649" y="3464"/>
                  </a:cubicBezTo>
                  <a:cubicBezTo>
                    <a:pt x="75535" y="10842"/>
                    <a:pt x="84651" y="7779"/>
                    <a:pt x="85491" y="14957"/>
                  </a:cubicBezTo>
                  <a:cubicBezTo>
                    <a:pt x="85485" y="16054"/>
                    <a:pt x="85479" y="17151"/>
                    <a:pt x="85474" y="18248"/>
                  </a:cubicBezTo>
                  <a:cubicBezTo>
                    <a:pt x="79701" y="22900"/>
                    <a:pt x="71843" y="25089"/>
                    <a:pt x="68437" y="32542"/>
                  </a:cubicBezTo>
                  <a:cubicBezTo>
                    <a:pt x="66277" y="37262"/>
                    <a:pt x="60030" y="34228"/>
                    <a:pt x="59007" y="35794"/>
                  </a:cubicBezTo>
                  <a:cubicBezTo>
                    <a:pt x="52709" y="45406"/>
                    <a:pt x="44714" y="45469"/>
                    <a:pt x="35067" y="42589"/>
                  </a:cubicBezTo>
                  <a:cubicBezTo>
                    <a:pt x="32684" y="41880"/>
                    <a:pt x="30787" y="45366"/>
                    <a:pt x="29575" y="47841"/>
                  </a:cubicBezTo>
                  <a:cubicBezTo>
                    <a:pt x="28135" y="49492"/>
                    <a:pt x="26300" y="49852"/>
                    <a:pt x="24249" y="49492"/>
                  </a:cubicBezTo>
                  <a:cubicBezTo>
                    <a:pt x="23020" y="49030"/>
                    <a:pt x="22026" y="48241"/>
                    <a:pt x="21237" y="47206"/>
                  </a:cubicBezTo>
                  <a:cubicBezTo>
                    <a:pt x="20197" y="45578"/>
                    <a:pt x="19220" y="43892"/>
                    <a:pt x="17894" y="42457"/>
                  </a:cubicBezTo>
                  <a:cubicBezTo>
                    <a:pt x="15213" y="41074"/>
                    <a:pt x="12550" y="41714"/>
                    <a:pt x="9898" y="42429"/>
                  </a:cubicBezTo>
                  <a:cubicBezTo>
                    <a:pt x="8538" y="42892"/>
                    <a:pt x="7144" y="43194"/>
                    <a:pt x="5726" y="43400"/>
                  </a:cubicBezTo>
                  <a:cubicBezTo>
                    <a:pt x="4292" y="43480"/>
                    <a:pt x="2898" y="43223"/>
                    <a:pt x="1554" y="42720"/>
                  </a:cubicBezTo>
                  <a:cubicBezTo>
                    <a:pt x="1034" y="42240"/>
                    <a:pt x="514" y="41748"/>
                    <a:pt x="0" y="41257"/>
                  </a:cubicBezTo>
                  <a:cubicBezTo>
                    <a:pt x="320" y="37605"/>
                    <a:pt x="-560" y="32325"/>
                    <a:pt x="4389" y="32147"/>
                  </a:cubicBezTo>
                  <a:cubicBezTo>
                    <a:pt x="12647" y="31844"/>
                    <a:pt x="18545" y="27872"/>
                    <a:pt x="24380" y="22900"/>
                  </a:cubicBezTo>
                  <a:cubicBezTo>
                    <a:pt x="26015" y="21506"/>
                    <a:pt x="28466" y="21357"/>
                    <a:pt x="30404" y="22838"/>
                  </a:cubicBezTo>
                  <a:cubicBezTo>
                    <a:pt x="31787" y="23895"/>
                    <a:pt x="31953" y="25421"/>
                    <a:pt x="31358" y="27118"/>
                  </a:cubicBezTo>
                  <a:cubicBezTo>
                    <a:pt x="30330" y="30044"/>
                    <a:pt x="24266" y="33776"/>
                    <a:pt x="31175" y="35736"/>
                  </a:cubicBezTo>
                  <a:cubicBezTo>
                    <a:pt x="35536" y="36977"/>
                    <a:pt x="39153" y="33376"/>
                    <a:pt x="39451" y="28090"/>
                  </a:cubicBezTo>
                  <a:lnTo>
                    <a:pt x="39451" y="28090"/>
                  </a:lnTo>
                  <a:close/>
                </a:path>
              </a:pathLst>
            </a:custGeom>
            <a:grpFill/>
            <a:ln w="5715" cap="flat">
              <a:noFill/>
              <a:prstDash val="solid"/>
              <a:miter/>
            </a:ln>
          </p:spPr>
          <p:txBody>
            <a:bodyPr rtlCol="0" anchor="ctr"/>
            <a:lstStyle/>
            <a:p>
              <a:endParaRPr lang="zh-CN" altLang="en-US"/>
            </a:p>
          </p:txBody>
        </p:sp>
        <p:sp>
          <p:nvSpPr>
            <p:cNvPr id="824" name="任意多边形: 形状 823">
              <a:extLst>
                <a:ext uri="{FF2B5EF4-FFF2-40B4-BE49-F238E27FC236}">
                  <a16:creationId xmlns:a16="http://schemas.microsoft.com/office/drawing/2014/main" id="{051A9A2C-10EC-69D8-C767-0E8DAB1D3883}"/>
                </a:ext>
              </a:extLst>
            </p:cNvPr>
            <p:cNvSpPr/>
            <p:nvPr/>
          </p:nvSpPr>
          <p:spPr>
            <a:xfrm>
              <a:off x="3292506" y="1553047"/>
              <a:ext cx="54252" cy="42974"/>
            </a:xfrm>
            <a:custGeom>
              <a:avLst/>
              <a:gdLst>
                <a:gd name="connsiteX0" fmla="*/ 46029 w 54252"/>
                <a:gd name="connsiteY0" fmla="*/ 40478 h 42974"/>
                <a:gd name="connsiteX1" fmla="*/ 43371 w 54252"/>
                <a:gd name="connsiteY1" fmla="*/ 39180 h 42974"/>
                <a:gd name="connsiteX2" fmla="*/ 31798 w 54252"/>
                <a:gd name="connsiteY2" fmla="*/ 32271 h 42974"/>
                <a:gd name="connsiteX3" fmla="*/ 30912 w 54252"/>
                <a:gd name="connsiteY3" fmla="*/ 29396 h 42974"/>
                <a:gd name="connsiteX4" fmla="*/ 29438 w 54252"/>
                <a:gd name="connsiteY4" fmla="*/ 28728 h 42974"/>
                <a:gd name="connsiteX5" fmla="*/ 23009 w 54252"/>
                <a:gd name="connsiteY5" fmla="*/ 37157 h 42974"/>
                <a:gd name="connsiteX6" fmla="*/ 23003 w 54252"/>
                <a:gd name="connsiteY6" fmla="*/ 37163 h 42974"/>
                <a:gd name="connsiteX7" fmla="*/ 6549 w 54252"/>
                <a:gd name="connsiteY7" fmla="*/ 33865 h 42974"/>
                <a:gd name="connsiteX8" fmla="*/ 0 w 54252"/>
                <a:gd name="connsiteY8" fmla="*/ 30551 h 42974"/>
                <a:gd name="connsiteX9" fmla="*/ 7515 w 54252"/>
                <a:gd name="connsiteY9" fmla="*/ 25076 h 42974"/>
                <a:gd name="connsiteX10" fmla="*/ 14322 w 54252"/>
                <a:gd name="connsiteY10" fmla="*/ 20355 h 42974"/>
                <a:gd name="connsiteX11" fmla="*/ 40702 w 54252"/>
                <a:gd name="connsiteY11" fmla="*/ 4416 h 42974"/>
                <a:gd name="connsiteX12" fmla="*/ 48646 w 54252"/>
                <a:gd name="connsiteY12" fmla="*/ 107 h 42974"/>
                <a:gd name="connsiteX13" fmla="*/ 53452 w 54252"/>
                <a:gd name="connsiteY13" fmla="*/ 6765 h 42974"/>
                <a:gd name="connsiteX14" fmla="*/ 51538 w 54252"/>
                <a:gd name="connsiteY14" fmla="*/ 23761 h 42974"/>
                <a:gd name="connsiteX15" fmla="*/ 52607 w 54252"/>
                <a:gd name="connsiteY15" fmla="*/ 30585 h 42974"/>
                <a:gd name="connsiteX16" fmla="*/ 52601 w 54252"/>
                <a:gd name="connsiteY16" fmla="*/ 30579 h 42974"/>
                <a:gd name="connsiteX17" fmla="*/ 46029 w 54252"/>
                <a:gd name="connsiteY17" fmla="*/ 40478 h 4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252" h="42974">
                  <a:moveTo>
                    <a:pt x="46029" y="40478"/>
                  </a:moveTo>
                  <a:cubicBezTo>
                    <a:pt x="45131" y="40015"/>
                    <a:pt x="44040" y="38958"/>
                    <a:pt x="43371" y="39180"/>
                  </a:cubicBezTo>
                  <a:cubicBezTo>
                    <a:pt x="33364" y="42512"/>
                    <a:pt x="33393" y="42547"/>
                    <a:pt x="31798" y="32271"/>
                  </a:cubicBezTo>
                  <a:cubicBezTo>
                    <a:pt x="31644" y="31288"/>
                    <a:pt x="31341" y="30294"/>
                    <a:pt x="30912" y="29396"/>
                  </a:cubicBezTo>
                  <a:cubicBezTo>
                    <a:pt x="30752" y="29065"/>
                    <a:pt x="30049" y="28991"/>
                    <a:pt x="29438" y="28728"/>
                  </a:cubicBezTo>
                  <a:cubicBezTo>
                    <a:pt x="25306" y="29934"/>
                    <a:pt x="24935" y="34157"/>
                    <a:pt x="23009" y="37157"/>
                  </a:cubicBezTo>
                  <a:lnTo>
                    <a:pt x="23003" y="37163"/>
                  </a:lnTo>
                  <a:cubicBezTo>
                    <a:pt x="14002" y="45393"/>
                    <a:pt x="14002" y="45393"/>
                    <a:pt x="6549" y="33865"/>
                  </a:cubicBezTo>
                  <a:cubicBezTo>
                    <a:pt x="3841" y="33803"/>
                    <a:pt x="1394" y="33214"/>
                    <a:pt x="0" y="30551"/>
                  </a:cubicBezTo>
                  <a:cubicBezTo>
                    <a:pt x="2863" y="29082"/>
                    <a:pt x="7658" y="28076"/>
                    <a:pt x="7515" y="25076"/>
                  </a:cubicBezTo>
                  <a:cubicBezTo>
                    <a:pt x="7212" y="18543"/>
                    <a:pt x="10030" y="19949"/>
                    <a:pt x="14322" y="20355"/>
                  </a:cubicBezTo>
                  <a:cubicBezTo>
                    <a:pt x="26786" y="21538"/>
                    <a:pt x="38548" y="20927"/>
                    <a:pt x="40702" y="4416"/>
                  </a:cubicBezTo>
                  <a:cubicBezTo>
                    <a:pt x="41257" y="153"/>
                    <a:pt x="45760" y="621"/>
                    <a:pt x="48646" y="107"/>
                  </a:cubicBezTo>
                  <a:cubicBezTo>
                    <a:pt x="53778" y="-813"/>
                    <a:pt x="53401" y="4439"/>
                    <a:pt x="53452" y="6765"/>
                  </a:cubicBezTo>
                  <a:cubicBezTo>
                    <a:pt x="53578" y="12406"/>
                    <a:pt x="56081" y="18498"/>
                    <a:pt x="51538" y="23761"/>
                  </a:cubicBezTo>
                  <a:cubicBezTo>
                    <a:pt x="49458" y="26173"/>
                    <a:pt x="49663" y="28716"/>
                    <a:pt x="52607" y="30585"/>
                  </a:cubicBezTo>
                  <a:lnTo>
                    <a:pt x="52601" y="30579"/>
                  </a:lnTo>
                  <a:cubicBezTo>
                    <a:pt x="56607" y="38009"/>
                    <a:pt x="49520" y="38049"/>
                    <a:pt x="46029" y="40478"/>
                  </a:cubicBezTo>
                  <a:close/>
                </a:path>
              </a:pathLst>
            </a:custGeom>
            <a:grpFill/>
            <a:ln w="5715" cap="flat">
              <a:noFill/>
              <a:prstDash val="solid"/>
              <a:miter/>
            </a:ln>
          </p:spPr>
          <p:txBody>
            <a:bodyPr rtlCol="0" anchor="ctr"/>
            <a:lstStyle/>
            <a:p>
              <a:endParaRPr lang="zh-CN" altLang="en-US"/>
            </a:p>
          </p:txBody>
        </p:sp>
        <p:sp>
          <p:nvSpPr>
            <p:cNvPr id="825" name="任意多边形: 形状 824">
              <a:extLst>
                <a:ext uri="{FF2B5EF4-FFF2-40B4-BE49-F238E27FC236}">
                  <a16:creationId xmlns:a16="http://schemas.microsoft.com/office/drawing/2014/main" id="{A24F4D3C-1600-8DE4-432C-43382F8587AB}"/>
                </a:ext>
              </a:extLst>
            </p:cNvPr>
            <p:cNvSpPr/>
            <p:nvPr/>
          </p:nvSpPr>
          <p:spPr>
            <a:xfrm>
              <a:off x="3354478" y="1552451"/>
              <a:ext cx="18865" cy="36607"/>
            </a:xfrm>
            <a:custGeom>
              <a:avLst/>
              <a:gdLst>
                <a:gd name="connsiteX0" fmla="*/ 13654 w 18865"/>
                <a:gd name="connsiteY0" fmla="*/ 27895 h 36607"/>
                <a:gd name="connsiteX1" fmla="*/ 4659 w 18865"/>
                <a:gd name="connsiteY1" fmla="*/ 36250 h 36607"/>
                <a:gd name="connsiteX2" fmla="*/ 510 w 18865"/>
                <a:gd name="connsiteY2" fmla="*/ 25740 h 36607"/>
                <a:gd name="connsiteX3" fmla="*/ 6059 w 18865"/>
                <a:gd name="connsiteY3" fmla="*/ 13156 h 36607"/>
                <a:gd name="connsiteX4" fmla="*/ 7019 w 18865"/>
                <a:gd name="connsiteY4" fmla="*/ 5349 h 36607"/>
                <a:gd name="connsiteX5" fmla="*/ 14946 w 18865"/>
                <a:gd name="connsiteY5" fmla="*/ 0 h 36607"/>
                <a:gd name="connsiteX6" fmla="*/ 13649 w 18865"/>
                <a:gd name="connsiteY6" fmla="*/ 27901 h 36607"/>
                <a:gd name="connsiteX7" fmla="*/ 13654 w 18865"/>
                <a:gd name="connsiteY7" fmla="*/ 27895 h 36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865" h="36607">
                  <a:moveTo>
                    <a:pt x="13654" y="27895"/>
                  </a:moveTo>
                  <a:cubicBezTo>
                    <a:pt x="13094" y="33330"/>
                    <a:pt x="11374" y="37948"/>
                    <a:pt x="4659" y="36250"/>
                  </a:cubicBezTo>
                  <a:cubicBezTo>
                    <a:pt x="-1570" y="34679"/>
                    <a:pt x="578" y="30930"/>
                    <a:pt x="510" y="25740"/>
                  </a:cubicBezTo>
                  <a:cubicBezTo>
                    <a:pt x="424" y="19420"/>
                    <a:pt x="-2365" y="15270"/>
                    <a:pt x="6059" y="13156"/>
                  </a:cubicBezTo>
                  <a:cubicBezTo>
                    <a:pt x="11351" y="11824"/>
                    <a:pt x="4688" y="7481"/>
                    <a:pt x="7019" y="5349"/>
                  </a:cubicBezTo>
                  <a:cubicBezTo>
                    <a:pt x="9345" y="3223"/>
                    <a:pt x="12277" y="1760"/>
                    <a:pt x="14946" y="0"/>
                  </a:cubicBezTo>
                  <a:cubicBezTo>
                    <a:pt x="20730" y="10259"/>
                    <a:pt x="19958" y="19260"/>
                    <a:pt x="13649" y="27901"/>
                  </a:cubicBezTo>
                  <a:lnTo>
                    <a:pt x="13654" y="27895"/>
                  </a:lnTo>
                  <a:close/>
                </a:path>
              </a:pathLst>
            </a:custGeom>
            <a:grpFill/>
            <a:ln w="5715" cap="flat">
              <a:noFill/>
              <a:prstDash val="solid"/>
              <a:miter/>
            </a:ln>
          </p:spPr>
          <p:txBody>
            <a:bodyPr rtlCol="0" anchor="ctr"/>
            <a:lstStyle/>
            <a:p>
              <a:endParaRPr lang="zh-CN" altLang="en-US"/>
            </a:p>
          </p:txBody>
        </p:sp>
        <p:sp>
          <p:nvSpPr>
            <p:cNvPr id="826" name="任意多边形: 形状 825">
              <a:extLst>
                <a:ext uri="{FF2B5EF4-FFF2-40B4-BE49-F238E27FC236}">
                  <a16:creationId xmlns:a16="http://schemas.microsoft.com/office/drawing/2014/main" id="{8455FDFF-89B0-34FF-CFF0-E5F2DC4975E4}"/>
                </a:ext>
              </a:extLst>
            </p:cNvPr>
            <p:cNvSpPr/>
            <p:nvPr/>
          </p:nvSpPr>
          <p:spPr>
            <a:xfrm>
              <a:off x="3272429" y="1537592"/>
              <a:ext cx="20071" cy="30850"/>
            </a:xfrm>
            <a:custGeom>
              <a:avLst/>
              <a:gdLst>
                <a:gd name="connsiteX0" fmla="*/ 20054 w 20071"/>
                <a:gd name="connsiteY0" fmla="*/ 6589 h 30850"/>
                <a:gd name="connsiteX1" fmla="*/ 20071 w 20071"/>
                <a:gd name="connsiteY1" fmla="*/ 16448 h 30850"/>
                <a:gd name="connsiteX2" fmla="*/ 18174 w 20071"/>
                <a:gd name="connsiteY2" fmla="*/ 20894 h 30850"/>
                <a:gd name="connsiteX3" fmla="*/ 11664 w 20071"/>
                <a:gd name="connsiteY3" fmla="*/ 30587 h 30850"/>
                <a:gd name="connsiteX4" fmla="*/ 7835 w 20071"/>
                <a:gd name="connsiteY4" fmla="*/ 24969 h 30850"/>
                <a:gd name="connsiteX5" fmla="*/ 0 w 20071"/>
                <a:gd name="connsiteY5" fmla="*/ 18202 h 30850"/>
                <a:gd name="connsiteX6" fmla="*/ 8687 w 20071"/>
                <a:gd name="connsiteY6" fmla="*/ 5915 h 30850"/>
                <a:gd name="connsiteX7" fmla="*/ 16779 w 20071"/>
                <a:gd name="connsiteY7" fmla="*/ 0 h 30850"/>
                <a:gd name="connsiteX8" fmla="*/ 20054 w 20071"/>
                <a:gd name="connsiteY8" fmla="*/ 3275 h 30850"/>
                <a:gd name="connsiteX9" fmla="*/ 20054 w 20071"/>
                <a:gd name="connsiteY9" fmla="*/ 6589 h 3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71" h="30850">
                  <a:moveTo>
                    <a:pt x="20054" y="6589"/>
                  </a:moveTo>
                  <a:cubicBezTo>
                    <a:pt x="20060" y="9876"/>
                    <a:pt x="20065" y="13162"/>
                    <a:pt x="20071" y="16448"/>
                  </a:cubicBezTo>
                  <a:cubicBezTo>
                    <a:pt x="19408" y="17928"/>
                    <a:pt x="18208" y="19402"/>
                    <a:pt x="18174" y="20894"/>
                  </a:cubicBezTo>
                  <a:cubicBezTo>
                    <a:pt x="17985" y="29015"/>
                    <a:pt x="17465" y="29752"/>
                    <a:pt x="11664" y="30587"/>
                  </a:cubicBezTo>
                  <a:cubicBezTo>
                    <a:pt x="6178" y="31375"/>
                    <a:pt x="4338" y="30644"/>
                    <a:pt x="7835" y="24969"/>
                  </a:cubicBezTo>
                  <a:cubicBezTo>
                    <a:pt x="9110" y="22906"/>
                    <a:pt x="6527" y="20928"/>
                    <a:pt x="0" y="18202"/>
                  </a:cubicBezTo>
                  <a:cubicBezTo>
                    <a:pt x="4703" y="15350"/>
                    <a:pt x="8893" y="12482"/>
                    <a:pt x="8687" y="5915"/>
                  </a:cubicBezTo>
                  <a:cubicBezTo>
                    <a:pt x="8527" y="874"/>
                    <a:pt x="12893" y="383"/>
                    <a:pt x="16779" y="0"/>
                  </a:cubicBezTo>
                  <a:cubicBezTo>
                    <a:pt x="17871" y="1091"/>
                    <a:pt x="18962" y="2183"/>
                    <a:pt x="20054" y="3275"/>
                  </a:cubicBezTo>
                  <a:cubicBezTo>
                    <a:pt x="19700" y="4383"/>
                    <a:pt x="19700" y="5486"/>
                    <a:pt x="20054" y="6589"/>
                  </a:cubicBezTo>
                  <a:close/>
                </a:path>
              </a:pathLst>
            </a:custGeom>
            <a:grpFill/>
            <a:ln w="5715" cap="flat">
              <a:noFill/>
              <a:prstDash val="solid"/>
              <a:miter/>
            </a:ln>
          </p:spPr>
          <p:txBody>
            <a:bodyPr rtlCol="0" anchor="ctr"/>
            <a:lstStyle/>
            <a:p>
              <a:endParaRPr lang="zh-CN" altLang="en-US"/>
            </a:p>
          </p:txBody>
        </p:sp>
        <p:sp>
          <p:nvSpPr>
            <p:cNvPr id="827" name="任意多边形: 形状 826">
              <a:extLst>
                <a:ext uri="{FF2B5EF4-FFF2-40B4-BE49-F238E27FC236}">
                  <a16:creationId xmlns:a16="http://schemas.microsoft.com/office/drawing/2014/main" id="{679BE410-0A2F-B670-9653-D883CF16F761}"/>
                </a:ext>
              </a:extLst>
            </p:cNvPr>
            <p:cNvSpPr/>
            <p:nvPr/>
          </p:nvSpPr>
          <p:spPr>
            <a:xfrm>
              <a:off x="3406323" y="1532740"/>
              <a:ext cx="17715" cy="17996"/>
            </a:xfrm>
            <a:custGeom>
              <a:avLst/>
              <a:gdLst>
                <a:gd name="connsiteX0" fmla="*/ 1278 w 17715"/>
                <a:gd name="connsiteY0" fmla="*/ 11401 h 17996"/>
                <a:gd name="connsiteX1" fmla="*/ 1129 w 17715"/>
                <a:gd name="connsiteY1" fmla="*/ 5709 h 17996"/>
                <a:gd name="connsiteX2" fmla="*/ 13599 w 17715"/>
                <a:gd name="connsiteY2" fmla="*/ 0 h 17996"/>
                <a:gd name="connsiteX3" fmla="*/ 17714 w 17715"/>
                <a:gd name="connsiteY3" fmla="*/ 17996 h 17996"/>
                <a:gd name="connsiteX4" fmla="*/ 1278 w 17715"/>
                <a:gd name="connsiteY4" fmla="*/ 11401 h 17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15" h="17996">
                  <a:moveTo>
                    <a:pt x="1278" y="11401"/>
                  </a:moveTo>
                  <a:cubicBezTo>
                    <a:pt x="792" y="9458"/>
                    <a:pt x="-1248" y="6772"/>
                    <a:pt x="1129" y="5709"/>
                  </a:cubicBezTo>
                  <a:cubicBezTo>
                    <a:pt x="4912" y="4023"/>
                    <a:pt x="8861" y="2635"/>
                    <a:pt x="13599" y="0"/>
                  </a:cubicBezTo>
                  <a:cubicBezTo>
                    <a:pt x="7490" y="8590"/>
                    <a:pt x="17885" y="11727"/>
                    <a:pt x="17714" y="17996"/>
                  </a:cubicBezTo>
                  <a:cubicBezTo>
                    <a:pt x="11507" y="17619"/>
                    <a:pt x="9016" y="7967"/>
                    <a:pt x="1278" y="11401"/>
                  </a:cubicBezTo>
                  <a:close/>
                </a:path>
              </a:pathLst>
            </a:custGeom>
            <a:grpFill/>
            <a:ln w="5715" cap="flat">
              <a:noFill/>
              <a:prstDash val="solid"/>
              <a:miter/>
            </a:ln>
          </p:spPr>
          <p:txBody>
            <a:bodyPr rtlCol="0" anchor="ctr"/>
            <a:lstStyle/>
            <a:p>
              <a:endParaRPr lang="zh-CN" altLang="en-US"/>
            </a:p>
          </p:txBody>
        </p:sp>
        <p:sp>
          <p:nvSpPr>
            <p:cNvPr id="828" name="任意多边形: 形状 827">
              <a:extLst>
                <a:ext uri="{FF2B5EF4-FFF2-40B4-BE49-F238E27FC236}">
                  <a16:creationId xmlns:a16="http://schemas.microsoft.com/office/drawing/2014/main" id="{74E260AB-A2A0-DF53-D178-93D73BAEC5FD}"/>
                </a:ext>
              </a:extLst>
            </p:cNvPr>
            <p:cNvSpPr/>
            <p:nvPr/>
          </p:nvSpPr>
          <p:spPr>
            <a:xfrm>
              <a:off x="3381283" y="1589876"/>
              <a:ext cx="11258" cy="11187"/>
            </a:xfrm>
            <a:custGeom>
              <a:avLst/>
              <a:gdLst>
                <a:gd name="connsiteX0" fmla="*/ 6 w 11258"/>
                <a:gd name="connsiteY0" fmla="*/ 10209 h 11187"/>
                <a:gd name="connsiteX1" fmla="*/ 9870 w 11258"/>
                <a:gd name="connsiteY1" fmla="*/ 339 h 11187"/>
                <a:gd name="connsiteX2" fmla="*/ 11259 w 11258"/>
                <a:gd name="connsiteY2" fmla="*/ 2403 h 11187"/>
                <a:gd name="connsiteX3" fmla="*/ 0 w 11258"/>
                <a:gd name="connsiteY3" fmla="*/ 10198 h 11187"/>
                <a:gd name="connsiteX4" fmla="*/ 6 w 11258"/>
                <a:gd name="connsiteY4" fmla="*/ 10209 h 11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58" h="11187">
                  <a:moveTo>
                    <a:pt x="6" y="10209"/>
                  </a:moveTo>
                  <a:cubicBezTo>
                    <a:pt x="2057" y="5683"/>
                    <a:pt x="1286" y="-1666"/>
                    <a:pt x="9870" y="339"/>
                  </a:cubicBezTo>
                  <a:cubicBezTo>
                    <a:pt x="10333" y="1025"/>
                    <a:pt x="10796" y="1717"/>
                    <a:pt x="11259" y="2403"/>
                  </a:cubicBezTo>
                  <a:cubicBezTo>
                    <a:pt x="10504" y="9335"/>
                    <a:pt x="7567" y="13107"/>
                    <a:pt x="0" y="10198"/>
                  </a:cubicBezTo>
                  <a:lnTo>
                    <a:pt x="6" y="10209"/>
                  </a:lnTo>
                  <a:close/>
                </a:path>
              </a:pathLst>
            </a:custGeom>
            <a:grpFill/>
            <a:ln w="5715" cap="flat">
              <a:noFill/>
              <a:prstDash val="solid"/>
              <a:miter/>
            </a:ln>
          </p:spPr>
          <p:txBody>
            <a:bodyPr rtlCol="0" anchor="ctr"/>
            <a:lstStyle/>
            <a:p>
              <a:endParaRPr lang="zh-CN" altLang="en-US"/>
            </a:p>
          </p:txBody>
        </p:sp>
        <p:sp>
          <p:nvSpPr>
            <p:cNvPr id="829" name="任意多边形: 形状 828">
              <a:extLst>
                <a:ext uri="{FF2B5EF4-FFF2-40B4-BE49-F238E27FC236}">
                  <a16:creationId xmlns:a16="http://schemas.microsoft.com/office/drawing/2014/main" id="{27101FD6-7D12-8CB2-222D-CB3F6A59E540}"/>
                </a:ext>
              </a:extLst>
            </p:cNvPr>
            <p:cNvSpPr/>
            <p:nvPr/>
          </p:nvSpPr>
          <p:spPr>
            <a:xfrm>
              <a:off x="3394416" y="1544170"/>
              <a:ext cx="6600" cy="9852"/>
            </a:xfrm>
            <a:custGeom>
              <a:avLst/>
              <a:gdLst>
                <a:gd name="connsiteX0" fmla="*/ 0 w 6600"/>
                <a:gd name="connsiteY0" fmla="*/ 9853 h 9852"/>
                <a:gd name="connsiteX1" fmla="*/ 6601 w 6600"/>
                <a:gd name="connsiteY1" fmla="*/ 0 h 9852"/>
                <a:gd name="connsiteX2" fmla="*/ 6589 w 6600"/>
                <a:gd name="connsiteY2" fmla="*/ 3309 h 9852"/>
                <a:gd name="connsiteX3" fmla="*/ 3366 w 6600"/>
                <a:gd name="connsiteY3" fmla="*/ 9795 h 9852"/>
                <a:gd name="connsiteX4" fmla="*/ 0 w 6600"/>
                <a:gd name="connsiteY4" fmla="*/ 9853 h 9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0" h="9852">
                  <a:moveTo>
                    <a:pt x="0" y="9853"/>
                  </a:moveTo>
                  <a:cubicBezTo>
                    <a:pt x="0" y="5092"/>
                    <a:pt x="-63" y="297"/>
                    <a:pt x="6601" y="0"/>
                  </a:cubicBezTo>
                  <a:cubicBezTo>
                    <a:pt x="6595" y="1103"/>
                    <a:pt x="6589" y="2206"/>
                    <a:pt x="6589" y="3309"/>
                  </a:cubicBezTo>
                  <a:cubicBezTo>
                    <a:pt x="4492" y="4966"/>
                    <a:pt x="5252" y="8035"/>
                    <a:pt x="3366" y="9795"/>
                  </a:cubicBezTo>
                  <a:cubicBezTo>
                    <a:pt x="2246" y="9813"/>
                    <a:pt x="1126" y="9830"/>
                    <a:pt x="0" y="9853"/>
                  </a:cubicBezTo>
                  <a:close/>
                </a:path>
              </a:pathLst>
            </a:custGeom>
            <a:grpFill/>
            <a:ln w="5715" cap="flat">
              <a:noFill/>
              <a:prstDash val="solid"/>
              <a:miter/>
            </a:ln>
          </p:spPr>
          <p:txBody>
            <a:bodyPr rtlCol="0" anchor="ctr"/>
            <a:lstStyle/>
            <a:p>
              <a:endParaRPr lang="zh-CN" altLang="en-US"/>
            </a:p>
          </p:txBody>
        </p:sp>
        <p:sp>
          <p:nvSpPr>
            <p:cNvPr id="830" name="任意多边形: 形状 829">
              <a:extLst>
                <a:ext uri="{FF2B5EF4-FFF2-40B4-BE49-F238E27FC236}">
                  <a16:creationId xmlns:a16="http://schemas.microsoft.com/office/drawing/2014/main" id="{431885B5-7E0A-32AD-3907-62FE114194B5}"/>
                </a:ext>
              </a:extLst>
            </p:cNvPr>
            <p:cNvSpPr/>
            <p:nvPr/>
          </p:nvSpPr>
          <p:spPr>
            <a:xfrm>
              <a:off x="3243163" y="1521138"/>
              <a:ext cx="4296" cy="8400"/>
            </a:xfrm>
            <a:custGeom>
              <a:avLst/>
              <a:gdLst>
                <a:gd name="connsiteX0" fmla="*/ 0 w 4296"/>
                <a:gd name="connsiteY0" fmla="*/ 0 h 8400"/>
                <a:gd name="connsiteX1" fmla="*/ 3298 w 4296"/>
                <a:gd name="connsiteY1" fmla="*/ 0 h 8400"/>
                <a:gd name="connsiteX2" fmla="*/ 3995 w 4296"/>
                <a:gd name="connsiteY2" fmla="*/ 4783 h 8400"/>
                <a:gd name="connsiteX3" fmla="*/ 2732 w 4296"/>
                <a:gd name="connsiteY3" fmla="*/ 8395 h 8400"/>
                <a:gd name="connsiteX4" fmla="*/ 629 w 4296"/>
                <a:gd name="connsiteY4" fmla="*/ 6384 h 8400"/>
                <a:gd name="connsiteX5" fmla="*/ 0 w 4296"/>
                <a:gd name="connsiteY5" fmla="*/ 0 h 8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96" h="8400">
                  <a:moveTo>
                    <a:pt x="0" y="0"/>
                  </a:moveTo>
                  <a:cubicBezTo>
                    <a:pt x="1097" y="0"/>
                    <a:pt x="2200" y="0"/>
                    <a:pt x="3298" y="0"/>
                  </a:cubicBezTo>
                  <a:cubicBezTo>
                    <a:pt x="3526" y="1595"/>
                    <a:pt x="3732" y="3195"/>
                    <a:pt x="3995" y="4783"/>
                  </a:cubicBezTo>
                  <a:cubicBezTo>
                    <a:pt x="4235" y="6258"/>
                    <a:pt x="4949" y="8041"/>
                    <a:pt x="2732" y="8395"/>
                  </a:cubicBezTo>
                  <a:cubicBezTo>
                    <a:pt x="2120" y="8493"/>
                    <a:pt x="812" y="7212"/>
                    <a:pt x="629" y="6384"/>
                  </a:cubicBezTo>
                  <a:cubicBezTo>
                    <a:pt x="171" y="4309"/>
                    <a:pt x="177" y="2132"/>
                    <a:pt x="0" y="0"/>
                  </a:cubicBezTo>
                  <a:close/>
                </a:path>
              </a:pathLst>
            </a:custGeom>
            <a:grpFill/>
            <a:ln w="5715" cap="flat">
              <a:noFill/>
              <a:prstDash val="solid"/>
              <a:miter/>
            </a:ln>
          </p:spPr>
          <p:txBody>
            <a:bodyPr rtlCol="0" anchor="ctr"/>
            <a:lstStyle/>
            <a:p>
              <a:endParaRPr lang="zh-CN" altLang="en-US"/>
            </a:p>
          </p:txBody>
        </p:sp>
        <p:sp>
          <p:nvSpPr>
            <p:cNvPr id="831" name="任意多边形: 形状 830">
              <a:extLst>
                <a:ext uri="{FF2B5EF4-FFF2-40B4-BE49-F238E27FC236}">
                  <a16:creationId xmlns:a16="http://schemas.microsoft.com/office/drawing/2014/main" id="{B019BD71-9217-0AB2-DCCF-45FEB30D883E}"/>
                </a:ext>
              </a:extLst>
            </p:cNvPr>
            <p:cNvSpPr/>
            <p:nvPr/>
          </p:nvSpPr>
          <p:spPr>
            <a:xfrm>
              <a:off x="3377671" y="1554034"/>
              <a:ext cx="3612" cy="2550"/>
            </a:xfrm>
            <a:custGeom>
              <a:avLst/>
              <a:gdLst>
                <a:gd name="connsiteX0" fmla="*/ 3612 w 3612"/>
                <a:gd name="connsiteY0" fmla="*/ 0 h 2550"/>
                <a:gd name="connsiteX1" fmla="*/ 372 w 3612"/>
                <a:gd name="connsiteY1" fmla="*/ 2372 h 2550"/>
                <a:gd name="connsiteX2" fmla="*/ 3612 w 3612"/>
                <a:gd name="connsiteY2" fmla="*/ 0 h 2550"/>
                <a:gd name="connsiteX3" fmla="*/ 3612 w 3612"/>
                <a:gd name="connsiteY3" fmla="*/ 0 h 2550"/>
              </a:gdLst>
              <a:ahLst/>
              <a:cxnLst>
                <a:cxn ang="0">
                  <a:pos x="connsiteX0" y="connsiteY0"/>
                </a:cxn>
                <a:cxn ang="0">
                  <a:pos x="connsiteX1" y="connsiteY1"/>
                </a:cxn>
                <a:cxn ang="0">
                  <a:pos x="connsiteX2" y="connsiteY2"/>
                </a:cxn>
                <a:cxn ang="0">
                  <a:pos x="connsiteX3" y="connsiteY3"/>
                </a:cxn>
              </a:cxnLst>
              <a:rect l="l" t="t" r="r" b="b"/>
              <a:pathLst>
                <a:path w="3612" h="2550">
                  <a:moveTo>
                    <a:pt x="3612" y="0"/>
                  </a:moveTo>
                  <a:cubicBezTo>
                    <a:pt x="2886" y="1423"/>
                    <a:pt x="675" y="3109"/>
                    <a:pt x="372" y="2372"/>
                  </a:cubicBezTo>
                  <a:cubicBezTo>
                    <a:pt x="-1166" y="-1383"/>
                    <a:pt x="2492" y="857"/>
                    <a:pt x="3612" y="0"/>
                  </a:cubicBezTo>
                  <a:lnTo>
                    <a:pt x="3612" y="0"/>
                  </a:lnTo>
                  <a:close/>
                </a:path>
              </a:pathLst>
            </a:custGeom>
            <a:grpFill/>
            <a:ln w="5715" cap="flat">
              <a:noFill/>
              <a:prstDash val="solid"/>
              <a:miter/>
            </a:ln>
          </p:spPr>
          <p:txBody>
            <a:bodyPr rtlCol="0" anchor="ctr"/>
            <a:lstStyle/>
            <a:p>
              <a:endParaRPr lang="zh-CN" altLang="en-US"/>
            </a:p>
          </p:txBody>
        </p:sp>
        <p:sp>
          <p:nvSpPr>
            <p:cNvPr id="832" name="任意多边形: 形状 831">
              <a:extLst>
                <a:ext uri="{FF2B5EF4-FFF2-40B4-BE49-F238E27FC236}">
                  <a16:creationId xmlns:a16="http://schemas.microsoft.com/office/drawing/2014/main" id="{17FBA8F3-7F70-3E80-CC14-02CB49EFA2EE}"/>
                </a:ext>
              </a:extLst>
            </p:cNvPr>
            <p:cNvSpPr/>
            <p:nvPr/>
          </p:nvSpPr>
          <p:spPr>
            <a:xfrm>
              <a:off x="3397782" y="1547479"/>
              <a:ext cx="3223" cy="6486"/>
            </a:xfrm>
            <a:custGeom>
              <a:avLst/>
              <a:gdLst>
                <a:gd name="connsiteX0" fmla="*/ 0 w 3223"/>
                <a:gd name="connsiteY0" fmla="*/ 6487 h 6486"/>
                <a:gd name="connsiteX1" fmla="*/ 3223 w 3223"/>
                <a:gd name="connsiteY1" fmla="*/ 0 h 6486"/>
                <a:gd name="connsiteX2" fmla="*/ 0 w 3223"/>
                <a:gd name="connsiteY2" fmla="*/ 6487 h 6486"/>
              </a:gdLst>
              <a:ahLst/>
              <a:cxnLst>
                <a:cxn ang="0">
                  <a:pos x="connsiteX0" y="connsiteY0"/>
                </a:cxn>
                <a:cxn ang="0">
                  <a:pos x="connsiteX1" y="connsiteY1"/>
                </a:cxn>
                <a:cxn ang="0">
                  <a:pos x="connsiteX2" y="connsiteY2"/>
                </a:cxn>
              </a:cxnLst>
              <a:rect l="l" t="t" r="r" b="b"/>
              <a:pathLst>
                <a:path w="3223" h="6486">
                  <a:moveTo>
                    <a:pt x="0" y="6487"/>
                  </a:moveTo>
                  <a:cubicBezTo>
                    <a:pt x="11" y="3795"/>
                    <a:pt x="600" y="1395"/>
                    <a:pt x="3223" y="0"/>
                  </a:cubicBezTo>
                  <a:cubicBezTo>
                    <a:pt x="3160" y="2663"/>
                    <a:pt x="2617" y="5092"/>
                    <a:pt x="0" y="6487"/>
                  </a:cubicBezTo>
                  <a:close/>
                </a:path>
              </a:pathLst>
            </a:custGeom>
            <a:grpFill/>
            <a:ln w="5715" cap="flat">
              <a:noFill/>
              <a:prstDash val="solid"/>
              <a:miter/>
            </a:ln>
          </p:spPr>
          <p:txBody>
            <a:bodyPr rtlCol="0" anchor="ctr"/>
            <a:lstStyle/>
            <a:p>
              <a:endParaRPr lang="zh-CN" altLang="en-US"/>
            </a:p>
          </p:txBody>
        </p:sp>
        <p:sp>
          <p:nvSpPr>
            <p:cNvPr id="833" name="任意多边形: 形状 832">
              <a:extLst>
                <a:ext uri="{FF2B5EF4-FFF2-40B4-BE49-F238E27FC236}">
                  <a16:creationId xmlns:a16="http://schemas.microsoft.com/office/drawing/2014/main" id="{198CCD67-46C9-89FC-215D-DE9FB3AFDA59}"/>
                </a:ext>
              </a:extLst>
            </p:cNvPr>
            <p:cNvSpPr/>
            <p:nvPr/>
          </p:nvSpPr>
          <p:spPr>
            <a:xfrm>
              <a:off x="3401006" y="1567173"/>
              <a:ext cx="3291" cy="3308"/>
            </a:xfrm>
            <a:custGeom>
              <a:avLst/>
              <a:gdLst>
                <a:gd name="connsiteX0" fmla="*/ 3292 w 3291"/>
                <a:gd name="connsiteY0" fmla="*/ 0 h 3308"/>
                <a:gd name="connsiteX1" fmla="*/ 0 w 3291"/>
                <a:gd name="connsiteY1" fmla="*/ 3309 h 3308"/>
                <a:gd name="connsiteX2" fmla="*/ 3292 w 3291"/>
                <a:gd name="connsiteY2" fmla="*/ 0 h 3308"/>
              </a:gdLst>
              <a:ahLst/>
              <a:cxnLst>
                <a:cxn ang="0">
                  <a:pos x="connsiteX0" y="connsiteY0"/>
                </a:cxn>
                <a:cxn ang="0">
                  <a:pos x="connsiteX1" y="connsiteY1"/>
                </a:cxn>
                <a:cxn ang="0">
                  <a:pos x="connsiteX2" y="connsiteY2"/>
                </a:cxn>
              </a:cxnLst>
              <a:rect l="l" t="t" r="r" b="b"/>
              <a:pathLst>
                <a:path w="3291" h="3308">
                  <a:moveTo>
                    <a:pt x="3292" y="0"/>
                  </a:moveTo>
                  <a:cubicBezTo>
                    <a:pt x="2195" y="1103"/>
                    <a:pt x="1097" y="2206"/>
                    <a:pt x="0" y="3309"/>
                  </a:cubicBezTo>
                  <a:cubicBezTo>
                    <a:pt x="1097" y="2206"/>
                    <a:pt x="2195" y="1103"/>
                    <a:pt x="3292" y="0"/>
                  </a:cubicBezTo>
                  <a:close/>
                </a:path>
              </a:pathLst>
            </a:custGeom>
            <a:grpFill/>
            <a:ln w="5715" cap="flat">
              <a:noFill/>
              <a:prstDash val="solid"/>
              <a:miter/>
            </a:ln>
          </p:spPr>
          <p:txBody>
            <a:bodyPr rtlCol="0" anchor="ctr"/>
            <a:lstStyle/>
            <a:p>
              <a:endParaRPr lang="zh-CN" altLang="en-US"/>
            </a:p>
          </p:txBody>
        </p:sp>
        <p:sp>
          <p:nvSpPr>
            <p:cNvPr id="834" name="任意多边形: 形状 833">
              <a:extLst>
                <a:ext uri="{FF2B5EF4-FFF2-40B4-BE49-F238E27FC236}">
                  <a16:creationId xmlns:a16="http://schemas.microsoft.com/office/drawing/2014/main" id="{094EA039-B7D0-097F-ED99-236FB7FF93E1}"/>
                </a:ext>
              </a:extLst>
            </p:cNvPr>
            <p:cNvSpPr/>
            <p:nvPr/>
          </p:nvSpPr>
          <p:spPr>
            <a:xfrm>
              <a:off x="3345113" y="1582345"/>
              <a:ext cx="1399" cy="1298"/>
            </a:xfrm>
            <a:custGeom>
              <a:avLst/>
              <a:gdLst>
                <a:gd name="connsiteX0" fmla="*/ 0 w 1399"/>
                <a:gd name="connsiteY0" fmla="*/ 1298 h 1298"/>
                <a:gd name="connsiteX1" fmla="*/ 732 w 1399"/>
                <a:gd name="connsiteY1" fmla="*/ 1 h 1298"/>
                <a:gd name="connsiteX2" fmla="*/ 0 w 1399"/>
                <a:gd name="connsiteY2" fmla="*/ 1298 h 1298"/>
                <a:gd name="connsiteX3" fmla="*/ 0 w 1399"/>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9" h="1298">
                  <a:moveTo>
                    <a:pt x="0" y="1298"/>
                  </a:moveTo>
                  <a:cubicBezTo>
                    <a:pt x="251" y="841"/>
                    <a:pt x="589" y="-33"/>
                    <a:pt x="732" y="1"/>
                  </a:cubicBezTo>
                  <a:cubicBezTo>
                    <a:pt x="1829" y="241"/>
                    <a:pt x="1566" y="744"/>
                    <a:pt x="0" y="1298"/>
                  </a:cubicBezTo>
                  <a:lnTo>
                    <a:pt x="0" y="1298"/>
                  </a:lnTo>
                  <a:close/>
                </a:path>
              </a:pathLst>
            </a:custGeom>
            <a:grpFill/>
            <a:ln w="5715" cap="flat">
              <a:noFill/>
              <a:prstDash val="solid"/>
              <a:miter/>
            </a:ln>
          </p:spPr>
          <p:txBody>
            <a:bodyPr rtlCol="0" anchor="ctr"/>
            <a:lstStyle/>
            <a:p>
              <a:endParaRPr lang="zh-CN" altLang="en-US"/>
            </a:p>
          </p:txBody>
        </p:sp>
        <p:sp>
          <p:nvSpPr>
            <p:cNvPr id="835" name="任意多边形: 形状 834">
              <a:extLst>
                <a:ext uri="{FF2B5EF4-FFF2-40B4-BE49-F238E27FC236}">
                  <a16:creationId xmlns:a16="http://schemas.microsoft.com/office/drawing/2014/main" id="{8BB450C6-5452-9347-33FE-589BD5146FE3}"/>
                </a:ext>
              </a:extLst>
            </p:cNvPr>
            <p:cNvSpPr/>
            <p:nvPr/>
          </p:nvSpPr>
          <p:spPr>
            <a:xfrm>
              <a:off x="3386383" y="1580334"/>
              <a:ext cx="1478" cy="3286"/>
            </a:xfrm>
            <a:custGeom>
              <a:avLst/>
              <a:gdLst>
                <a:gd name="connsiteX0" fmla="*/ 1472 w 1478"/>
                <a:gd name="connsiteY0" fmla="*/ 0 h 3286"/>
                <a:gd name="connsiteX1" fmla="*/ 1478 w 1478"/>
                <a:gd name="connsiteY1" fmla="*/ 3286 h 3286"/>
                <a:gd name="connsiteX2" fmla="*/ 215 w 1478"/>
                <a:gd name="connsiteY2" fmla="*/ 960 h 3286"/>
                <a:gd name="connsiteX3" fmla="*/ 1472 w 1478"/>
                <a:gd name="connsiteY3" fmla="*/ 0 h 3286"/>
              </a:gdLst>
              <a:ahLst/>
              <a:cxnLst>
                <a:cxn ang="0">
                  <a:pos x="connsiteX0" y="connsiteY0"/>
                </a:cxn>
                <a:cxn ang="0">
                  <a:pos x="connsiteX1" y="connsiteY1"/>
                </a:cxn>
                <a:cxn ang="0">
                  <a:pos x="connsiteX2" y="connsiteY2"/>
                </a:cxn>
                <a:cxn ang="0">
                  <a:pos x="connsiteX3" y="connsiteY3"/>
                </a:cxn>
              </a:cxnLst>
              <a:rect l="l" t="t" r="r" b="b"/>
              <a:pathLst>
                <a:path w="1478" h="3286">
                  <a:moveTo>
                    <a:pt x="1472" y="0"/>
                  </a:moveTo>
                  <a:cubicBezTo>
                    <a:pt x="1478" y="1097"/>
                    <a:pt x="1478" y="2189"/>
                    <a:pt x="1478" y="3286"/>
                  </a:cubicBezTo>
                  <a:cubicBezTo>
                    <a:pt x="181" y="2829"/>
                    <a:pt x="-328" y="2012"/>
                    <a:pt x="215" y="960"/>
                  </a:cubicBezTo>
                  <a:cubicBezTo>
                    <a:pt x="432" y="537"/>
                    <a:pt x="1044" y="314"/>
                    <a:pt x="1472" y="0"/>
                  </a:cubicBezTo>
                  <a:close/>
                </a:path>
              </a:pathLst>
            </a:custGeom>
            <a:grpFill/>
            <a:ln w="5715" cap="flat">
              <a:noFill/>
              <a:prstDash val="solid"/>
              <a:miter/>
            </a:ln>
          </p:spPr>
          <p:txBody>
            <a:bodyPr rtlCol="0" anchor="ctr"/>
            <a:lstStyle/>
            <a:p>
              <a:endParaRPr lang="zh-CN" altLang="en-US"/>
            </a:p>
          </p:txBody>
        </p:sp>
        <p:sp>
          <p:nvSpPr>
            <p:cNvPr id="836" name="任意多边形: 形状 835">
              <a:extLst>
                <a:ext uri="{FF2B5EF4-FFF2-40B4-BE49-F238E27FC236}">
                  <a16:creationId xmlns:a16="http://schemas.microsoft.com/office/drawing/2014/main" id="{781433C9-CD0D-4DC6-4B37-A6E0050F172E}"/>
                </a:ext>
              </a:extLst>
            </p:cNvPr>
            <p:cNvSpPr/>
            <p:nvPr/>
          </p:nvSpPr>
          <p:spPr>
            <a:xfrm>
              <a:off x="3391147" y="1586924"/>
              <a:ext cx="3526" cy="3527"/>
            </a:xfrm>
            <a:custGeom>
              <a:avLst/>
              <a:gdLst>
                <a:gd name="connsiteX0" fmla="*/ 11 w 3526"/>
                <a:gd name="connsiteY0" fmla="*/ 0 h 3527"/>
                <a:gd name="connsiteX1" fmla="*/ 3292 w 3526"/>
                <a:gd name="connsiteY1" fmla="*/ 0 h 3527"/>
                <a:gd name="connsiteX2" fmla="*/ 0 w 3526"/>
                <a:gd name="connsiteY2" fmla="*/ 3286 h 3527"/>
                <a:gd name="connsiteX3" fmla="*/ 6 w 3526"/>
                <a:gd name="connsiteY3" fmla="*/ 3292 h 3527"/>
                <a:gd name="connsiteX4" fmla="*/ 11 w 3526"/>
                <a:gd name="connsiteY4" fmla="*/ 0 h 3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6" h="3527">
                  <a:moveTo>
                    <a:pt x="11" y="0"/>
                  </a:moveTo>
                  <a:cubicBezTo>
                    <a:pt x="1103" y="0"/>
                    <a:pt x="2200" y="0"/>
                    <a:pt x="3292" y="0"/>
                  </a:cubicBezTo>
                  <a:cubicBezTo>
                    <a:pt x="4052" y="2960"/>
                    <a:pt x="2972" y="4063"/>
                    <a:pt x="0" y="3286"/>
                  </a:cubicBezTo>
                  <a:lnTo>
                    <a:pt x="6" y="3292"/>
                  </a:lnTo>
                  <a:cubicBezTo>
                    <a:pt x="6" y="2195"/>
                    <a:pt x="6" y="1097"/>
                    <a:pt x="11" y="0"/>
                  </a:cubicBezTo>
                  <a:close/>
                </a:path>
              </a:pathLst>
            </a:custGeom>
            <a:grpFill/>
            <a:ln w="5715" cap="flat">
              <a:noFill/>
              <a:prstDash val="solid"/>
              <a:miter/>
            </a:ln>
          </p:spPr>
          <p:txBody>
            <a:bodyPr rtlCol="0" anchor="ctr"/>
            <a:lstStyle/>
            <a:p>
              <a:endParaRPr lang="zh-CN" altLang="en-US"/>
            </a:p>
          </p:txBody>
        </p:sp>
        <p:sp>
          <p:nvSpPr>
            <p:cNvPr id="837" name="任意多边形: 形状 836">
              <a:extLst>
                <a:ext uri="{FF2B5EF4-FFF2-40B4-BE49-F238E27FC236}">
                  <a16:creationId xmlns:a16="http://schemas.microsoft.com/office/drawing/2014/main" id="{D2376441-3EC6-0783-E6E1-10B22E30D504}"/>
                </a:ext>
              </a:extLst>
            </p:cNvPr>
            <p:cNvSpPr/>
            <p:nvPr/>
          </p:nvSpPr>
          <p:spPr>
            <a:xfrm>
              <a:off x="3371419" y="1611955"/>
              <a:ext cx="1396" cy="1292"/>
            </a:xfrm>
            <a:custGeom>
              <a:avLst/>
              <a:gdLst>
                <a:gd name="connsiteX0" fmla="*/ 6 w 1396"/>
                <a:gd name="connsiteY0" fmla="*/ 1292 h 1292"/>
                <a:gd name="connsiteX1" fmla="*/ 737 w 1396"/>
                <a:gd name="connsiteY1" fmla="*/ 1 h 1292"/>
                <a:gd name="connsiteX2" fmla="*/ 0 w 1396"/>
                <a:gd name="connsiteY2" fmla="*/ 1287 h 1292"/>
                <a:gd name="connsiteX3" fmla="*/ 6 w 1396"/>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6" h="1292">
                  <a:moveTo>
                    <a:pt x="6" y="1292"/>
                  </a:moveTo>
                  <a:cubicBezTo>
                    <a:pt x="251" y="841"/>
                    <a:pt x="594" y="-28"/>
                    <a:pt x="737" y="1"/>
                  </a:cubicBezTo>
                  <a:cubicBezTo>
                    <a:pt x="1823" y="235"/>
                    <a:pt x="1560" y="744"/>
                    <a:pt x="0" y="1287"/>
                  </a:cubicBezTo>
                  <a:lnTo>
                    <a:pt x="6" y="1292"/>
                  </a:lnTo>
                  <a:close/>
                </a:path>
              </a:pathLst>
            </a:custGeom>
            <a:grpFill/>
            <a:ln w="5715" cap="flat">
              <a:noFill/>
              <a:prstDash val="solid"/>
              <a:miter/>
            </a:ln>
          </p:spPr>
          <p:txBody>
            <a:bodyPr rtlCol="0" anchor="ctr"/>
            <a:lstStyle/>
            <a:p>
              <a:endParaRPr lang="zh-CN" altLang="en-US"/>
            </a:p>
          </p:txBody>
        </p:sp>
        <p:sp>
          <p:nvSpPr>
            <p:cNvPr id="838" name="任意多边形: 形状 837">
              <a:extLst>
                <a:ext uri="{FF2B5EF4-FFF2-40B4-BE49-F238E27FC236}">
                  <a16:creationId xmlns:a16="http://schemas.microsoft.com/office/drawing/2014/main" id="{954C70C0-F546-0088-9036-34D0C1639D15}"/>
                </a:ext>
              </a:extLst>
            </p:cNvPr>
            <p:cNvSpPr/>
            <p:nvPr/>
          </p:nvSpPr>
          <p:spPr>
            <a:xfrm>
              <a:off x="3370024" y="1613235"/>
              <a:ext cx="1400" cy="1297"/>
            </a:xfrm>
            <a:custGeom>
              <a:avLst/>
              <a:gdLst>
                <a:gd name="connsiteX0" fmla="*/ 1395 w 1400"/>
                <a:gd name="connsiteY0" fmla="*/ 0 h 1297"/>
                <a:gd name="connsiteX1" fmla="*/ 663 w 1400"/>
                <a:gd name="connsiteY1" fmla="*/ 1297 h 1297"/>
                <a:gd name="connsiteX2" fmla="*/ 1400 w 1400"/>
                <a:gd name="connsiteY2" fmla="*/ 6 h 1297"/>
                <a:gd name="connsiteX3" fmla="*/ 1395 w 1400"/>
                <a:gd name="connsiteY3" fmla="*/ 0 h 1297"/>
              </a:gdLst>
              <a:ahLst/>
              <a:cxnLst>
                <a:cxn ang="0">
                  <a:pos x="connsiteX0" y="connsiteY0"/>
                </a:cxn>
                <a:cxn ang="0">
                  <a:pos x="connsiteX1" y="connsiteY1"/>
                </a:cxn>
                <a:cxn ang="0">
                  <a:pos x="connsiteX2" y="connsiteY2"/>
                </a:cxn>
                <a:cxn ang="0">
                  <a:pos x="connsiteX3" y="connsiteY3"/>
                </a:cxn>
              </a:cxnLst>
              <a:rect l="l" t="t" r="r" b="b"/>
              <a:pathLst>
                <a:path w="1400" h="1297">
                  <a:moveTo>
                    <a:pt x="1395" y="0"/>
                  </a:moveTo>
                  <a:cubicBezTo>
                    <a:pt x="1149" y="457"/>
                    <a:pt x="806" y="1326"/>
                    <a:pt x="663" y="1297"/>
                  </a:cubicBezTo>
                  <a:cubicBezTo>
                    <a:pt x="-428" y="1057"/>
                    <a:pt x="-165" y="554"/>
                    <a:pt x="1400" y="6"/>
                  </a:cubicBezTo>
                  <a:lnTo>
                    <a:pt x="1395" y="0"/>
                  </a:lnTo>
                  <a:close/>
                </a:path>
              </a:pathLst>
            </a:custGeom>
            <a:grpFill/>
            <a:ln w="5715" cap="flat">
              <a:noFill/>
              <a:prstDash val="solid"/>
              <a:miter/>
            </a:ln>
          </p:spPr>
          <p:txBody>
            <a:bodyPr rtlCol="0" anchor="ctr"/>
            <a:lstStyle/>
            <a:p>
              <a:endParaRPr lang="zh-CN" altLang="en-US"/>
            </a:p>
          </p:txBody>
        </p:sp>
        <p:sp>
          <p:nvSpPr>
            <p:cNvPr id="839" name="任意多边形: 形状 838">
              <a:extLst>
                <a:ext uri="{FF2B5EF4-FFF2-40B4-BE49-F238E27FC236}">
                  <a16:creationId xmlns:a16="http://schemas.microsoft.com/office/drawing/2014/main" id="{22A9AF29-8A08-15BD-F6B5-48CCC15F2849}"/>
                </a:ext>
              </a:extLst>
            </p:cNvPr>
            <p:cNvSpPr/>
            <p:nvPr/>
          </p:nvSpPr>
          <p:spPr>
            <a:xfrm>
              <a:off x="3653098" y="1956562"/>
              <a:ext cx="235861" cy="196925"/>
            </a:xfrm>
            <a:custGeom>
              <a:avLst/>
              <a:gdLst>
                <a:gd name="connsiteX0" fmla="*/ 73497 w 235861"/>
                <a:gd name="connsiteY0" fmla="*/ 166554 h 196925"/>
                <a:gd name="connsiteX1" fmla="*/ 73474 w 235861"/>
                <a:gd name="connsiteY1" fmla="*/ 169823 h 196925"/>
                <a:gd name="connsiteX2" fmla="*/ 64193 w 235861"/>
                <a:gd name="connsiteY2" fmla="*/ 171555 h 196925"/>
                <a:gd name="connsiteX3" fmla="*/ 40984 w 235861"/>
                <a:gd name="connsiteY3" fmla="*/ 181842 h 196925"/>
                <a:gd name="connsiteX4" fmla="*/ 39338 w 235861"/>
                <a:gd name="connsiteY4" fmla="*/ 178150 h 196925"/>
                <a:gd name="connsiteX5" fmla="*/ 46533 w 235861"/>
                <a:gd name="connsiteY5" fmla="*/ 173075 h 196925"/>
                <a:gd name="connsiteX6" fmla="*/ 49379 w 235861"/>
                <a:gd name="connsiteY6" fmla="*/ 171966 h 196925"/>
                <a:gd name="connsiteX7" fmla="*/ 47151 w 235861"/>
                <a:gd name="connsiteY7" fmla="*/ 171721 h 196925"/>
                <a:gd name="connsiteX8" fmla="*/ 43184 w 235861"/>
                <a:gd name="connsiteY8" fmla="*/ 169097 h 196925"/>
                <a:gd name="connsiteX9" fmla="*/ 40607 w 235861"/>
                <a:gd name="connsiteY9" fmla="*/ 168269 h 196925"/>
                <a:gd name="connsiteX10" fmla="*/ 38127 w 235861"/>
                <a:gd name="connsiteY10" fmla="*/ 170189 h 196925"/>
                <a:gd name="connsiteX11" fmla="*/ 36464 w 235861"/>
                <a:gd name="connsiteY11" fmla="*/ 174715 h 196925"/>
                <a:gd name="connsiteX12" fmla="*/ 33137 w 235861"/>
                <a:gd name="connsiteY12" fmla="*/ 185517 h 196925"/>
                <a:gd name="connsiteX13" fmla="*/ 30234 w 235861"/>
                <a:gd name="connsiteY13" fmla="*/ 188008 h 196925"/>
                <a:gd name="connsiteX14" fmla="*/ 22347 w 235861"/>
                <a:gd name="connsiteY14" fmla="*/ 193175 h 196925"/>
                <a:gd name="connsiteX15" fmla="*/ 17553 w 235861"/>
                <a:gd name="connsiteY15" fmla="*/ 196107 h 196925"/>
                <a:gd name="connsiteX16" fmla="*/ 14301 w 235861"/>
                <a:gd name="connsiteY16" fmla="*/ 196158 h 196925"/>
                <a:gd name="connsiteX17" fmla="*/ 11015 w 235861"/>
                <a:gd name="connsiteY17" fmla="*/ 196175 h 196925"/>
                <a:gd name="connsiteX18" fmla="*/ 9374 w 235861"/>
                <a:gd name="connsiteY18" fmla="*/ 196169 h 196925"/>
                <a:gd name="connsiteX19" fmla="*/ 7734 w 235861"/>
                <a:gd name="connsiteY19" fmla="*/ 196175 h 196925"/>
                <a:gd name="connsiteX20" fmla="*/ 4420 w 235861"/>
                <a:gd name="connsiteY20" fmla="*/ 196169 h 196925"/>
                <a:gd name="connsiteX21" fmla="*/ 1151 w 235861"/>
                <a:gd name="connsiteY21" fmla="*/ 196186 h 196925"/>
                <a:gd name="connsiteX22" fmla="*/ 1145 w 235861"/>
                <a:gd name="connsiteY22" fmla="*/ 192860 h 196925"/>
                <a:gd name="connsiteX23" fmla="*/ 1779 w 235861"/>
                <a:gd name="connsiteY23" fmla="*/ 190614 h 196925"/>
                <a:gd name="connsiteX24" fmla="*/ 4985 w 235861"/>
                <a:gd name="connsiteY24" fmla="*/ 187403 h 196925"/>
                <a:gd name="connsiteX25" fmla="*/ 14969 w 235861"/>
                <a:gd name="connsiteY25" fmla="*/ 176155 h 196925"/>
                <a:gd name="connsiteX26" fmla="*/ 4425 w 235861"/>
                <a:gd name="connsiteY26" fmla="*/ 173121 h 196925"/>
                <a:gd name="connsiteX27" fmla="*/ 7729 w 235861"/>
                <a:gd name="connsiteY27" fmla="*/ 166509 h 196925"/>
                <a:gd name="connsiteX28" fmla="*/ 9323 w 235861"/>
                <a:gd name="connsiteY28" fmla="*/ 164228 h 196925"/>
                <a:gd name="connsiteX29" fmla="*/ 8357 w 235861"/>
                <a:gd name="connsiteY29" fmla="*/ 161794 h 196925"/>
                <a:gd name="connsiteX30" fmla="*/ 4385 w 235861"/>
                <a:gd name="connsiteY30" fmla="*/ 159919 h 196925"/>
                <a:gd name="connsiteX31" fmla="*/ 2265 w 235861"/>
                <a:gd name="connsiteY31" fmla="*/ 154153 h 196925"/>
                <a:gd name="connsiteX32" fmla="*/ 44047 w 235861"/>
                <a:gd name="connsiteY32" fmla="*/ 128332 h 196925"/>
                <a:gd name="connsiteX33" fmla="*/ 50482 w 235861"/>
                <a:gd name="connsiteY33" fmla="*/ 123783 h 196925"/>
                <a:gd name="connsiteX34" fmla="*/ 52740 w 235861"/>
                <a:gd name="connsiteY34" fmla="*/ 123337 h 196925"/>
                <a:gd name="connsiteX35" fmla="*/ 55700 w 235861"/>
                <a:gd name="connsiteY35" fmla="*/ 131196 h 196925"/>
                <a:gd name="connsiteX36" fmla="*/ 50054 w 235861"/>
                <a:gd name="connsiteY36" fmla="*/ 136002 h 196925"/>
                <a:gd name="connsiteX37" fmla="*/ 50842 w 235861"/>
                <a:gd name="connsiteY37" fmla="*/ 138899 h 196925"/>
                <a:gd name="connsiteX38" fmla="*/ 51711 w 235861"/>
                <a:gd name="connsiteY38" fmla="*/ 142946 h 196925"/>
                <a:gd name="connsiteX39" fmla="*/ 58283 w 235861"/>
                <a:gd name="connsiteY39" fmla="*/ 151215 h 196925"/>
                <a:gd name="connsiteX40" fmla="*/ 87298 w 235861"/>
                <a:gd name="connsiteY40" fmla="*/ 140768 h 196925"/>
                <a:gd name="connsiteX41" fmla="*/ 89287 w 235861"/>
                <a:gd name="connsiteY41" fmla="*/ 121509 h 196925"/>
                <a:gd name="connsiteX42" fmla="*/ 71091 w 235861"/>
                <a:gd name="connsiteY42" fmla="*/ 139231 h 196925"/>
                <a:gd name="connsiteX43" fmla="*/ 56872 w 235861"/>
                <a:gd name="connsiteY43" fmla="*/ 149506 h 196925"/>
                <a:gd name="connsiteX44" fmla="*/ 56860 w 235861"/>
                <a:gd name="connsiteY44" fmla="*/ 132681 h 196925"/>
                <a:gd name="connsiteX45" fmla="*/ 72005 w 235861"/>
                <a:gd name="connsiteY45" fmla="*/ 102398 h 196925"/>
                <a:gd name="connsiteX46" fmla="*/ 73502 w 235861"/>
                <a:gd name="connsiteY46" fmla="*/ 100769 h 196925"/>
                <a:gd name="connsiteX47" fmla="*/ 77389 w 235861"/>
                <a:gd name="connsiteY47" fmla="*/ 103489 h 196925"/>
                <a:gd name="connsiteX48" fmla="*/ 91459 w 235861"/>
                <a:gd name="connsiteY48" fmla="*/ 108581 h 196925"/>
                <a:gd name="connsiteX49" fmla="*/ 89927 w 235861"/>
                <a:gd name="connsiteY49" fmla="*/ 90893 h 196925"/>
                <a:gd name="connsiteX50" fmla="*/ 89933 w 235861"/>
                <a:gd name="connsiteY50" fmla="*/ 90893 h 196925"/>
                <a:gd name="connsiteX51" fmla="*/ 84687 w 235861"/>
                <a:gd name="connsiteY51" fmla="*/ 85298 h 196925"/>
                <a:gd name="connsiteX52" fmla="*/ 93214 w 235861"/>
                <a:gd name="connsiteY52" fmla="*/ 71165 h 196925"/>
                <a:gd name="connsiteX53" fmla="*/ 93208 w 235861"/>
                <a:gd name="connsiteY53" fmla="*/ 71165 h 196925"/>
                <a:gd name="connsiteX54" fmla="*/ 120143 w 235861"/>
                <a:gd name="connsiteY54" fmla="*/ 72537 h 196925"/>
                <a:gd name="connsiteX55" fmla="*/ 124297 w 235861"/>
                <a:gd name="connsiteY55" fmla="*/ 70971 h 196925"/>
                <a:gd name="connsiteX56" fmla="*/ 137110 w 235861"/>
                <a:gd name="connsiteY56" fmla="*/ 57821 h 196925"/>
                <a:gd name="connsiteX57" fmla="*/ 149112 w 235861"/>
                <a:gd name="connsiteY57" fmla="*/ 41556 h 196925"/>
                <a:gd name="connsiteX58" fmla="*/ 151689 w 235861"/>
                <a:gd name="connsiteY58" fmla="*/ 34686 h 196925"/>
                <a:gd name="connsiteX59" fmla="*/ 155724 w 235861"/>
                <a:gd name="connsiteY59" fmla="*/ 17861 h 196925"/>
                <a:gd name="connsiteX60" fmla="*/ 164628 w 235861"/>
                <a:gd name="connsiteY60" fmla="*/ 12684 h 196925"/>
                <a:gd name="connsiteX61" fmla="*/ 165560 w 235861"/>
                <a:gd name="connsiteY61" fmla="*/ 21816 h 196925"/>
                <a:gd name="connsiteX62" fmla="*/ 163908 w 235861"/>
                <a:gd name="connsiteY62" fmla="*/ 25845 h 196925"/>
                <a:gd name="connsiteX63" fmla="*/ 163719 w 235861"/>
                <a:gd name="connsiteY63" fmla="*/ 27160 h 196925"/>
                <a:gd name="connsiteX64" fmla="*/ 162496 w 235861"/>
                <a:gd name="connsiteY64" fmla="*/ 26851 h 196925"/>
                <a:gd name="connsiteX65" fmla="*/ 162028 w 235861"/>
                <a:gd name="connsiteY65" fmla="*/ 28000 h 196925"/>
                <a:gd name="connsiteX66" fmla="*/ 163114 w 235861"/>
                <a:gd name="connsiteY66" fmla="*/ 27394 h 196925"/>
                <a:gd name="connsiteX67" fmla="*/ 164291 w 235861"/>
                <a:gd name="connsiteY67" fmla="*/ 27851 h 196925"/>
                <a:gd name="connsiteX68" fmla="*/ 164022 w 235861"/>
                <a:gd name="connsiteY68" fmla="*/ 24845 h 196925"/>
                <a:gd name="connsiteX69" fmla="*/ 165571 w 235861"/>
                <a:gd name="connsiteY69" fmla="*/ 21810 h 196925"/>
                <a:gd name="connsiteX70" fmla="*/ 191877 w 235861"/>
                <a:gd name="connsiteY70" fmla="*/ 15232 h 196925"/>
                <a:gd name="connsiteX71" fmla="*/ 195861 w 235861"/>
                <a:gd name="connsiteY71" fmla="*/ 13289 h 196925"/>
                <a:gd name="connsiteX72" fmla="*/ 205410 w 235861"/>
                <a:gd name="connsiteY72" fmla="*/ 15707 h 196925"/>
                <a:gd name="connsiteX73" fmla="*/ 208468 w 235861"/>
                <a:gd name="connsiteY73" fmla="*/ 5814 h 196925"/>
                <a:gd name="connsiteX74" fmla="*/ 210594 w 235861"/>
                <a:gd name="connsiteY74" fmla="*/ 2 h 196925"/>
                <a:gd name="connsiteX75" fmla="*/ 232837 w 235861"/>
                <a:gd name="connsiteY75" fmla="*/ 2465 h 196925"/>
                <a:gd name="connsiteX76" fmla="*/ 234637 w 235861"/>
                <a:gd name="connsiteY76" fmla="*/ 11941 h 196925"/>
                <a:gd name="connsiteX77" fmla="*/ 234071 w 235861"/>
                <a:gd name="connsiteY77" fmla="*/ 22799 h 196925"/>
                <a:gd name="connsiteX78" fmla="*/ 230076 w 235861"/>
                <a:gd name="connsiteY78" fmla="*/ 41796 h 196925"/>
                <a:gd name="connsiteX79" fmla="*/ 228036 w 235861"/>
                <a:gd name="connsiteY79" fmla="*/ 45733 h 196925"/>
                <a:gd name="connsiteX80" fmla="*/ 219201 w 235861"/>
                <a:gd name="connsiteY80" fmla="*/ 51214 h 196925"/>
                <a:gd name="connsiteX81" fmla="*/ 215017 w 235861"/>
                <a:gd name="connsiteY81" fmla="*/ 51986 h 196925"/>
                <a:gd name="connsiteX82" fmla="*/ 194266 w 235861"/>
                <a:gd name="connsiteY82" fmla="*/ 51757 h 196925"/>
                <a:gd name="connsiteX83" fmla="*/ 190683 w 235861"/>
                <a:gd name="connsiteY83" fmla="*/ 54672 h 196925"/>
                <a:gd name="connsiteX84" fmla="*/ 155873 w 235861"/>
                <a:gd name="connsiteY84" fmla="*/ 69982 h 196925"/>
                <a:gd name="connsiteX85" fmla="*/ 154141 w 235861"/>
                <a:gd name="connsiteY85" fmla="*/ 74074 h 196925"/>
                <a:gd name="connsiteX86" fmla="*/ 168160 w 235861"/>
                <a:gd name="connsiteY86" fmla="*/ 70765 h 196925"/>
                <a:gd name="connsiteX87" fmla="*/ 169669 w 235861"/>
                <a:gd name="connsiteY87" fmla="*/ 80944 h 196925"/>
                <a:gd name="connsiteX88" fmla="*/ 155170 w 235861"/>
                <a:gd name="connsiteY88" fmla="*/ 86247 h 196925"/>
                <a:gd name="connsiteX89" fmla="*/ 156576 w 235861"/>
                <a:gd name="connsiteY89" fmla="*/ 87516 h 196925"/>
                <a:gd name="connsiteX90" fmla="*/ 179127 w 235861"/>
                <a:gd name="connsiteY90" fmla="*/ 109941 h 196925"/>
                <a:gd name="connsiteX91" fmla="*/ 197804 w 235861"/>
                <a:gd name="connsiteY91" fmla="*/ 96974 h 196925"/>
                <a:gd name="connsiteX92" fmla="*/ 202164 w 235861"/>
                <a:gd name="connsiteY92" fmla="*/ 101478 h 196925"/>
                <a:gd name="connsiteX93" fmla="*/ 202684 w 235861"/>
                <a:gd name="connsiteY93" fmla="*/ 104735 h 196925"/>
                <a:gd name="connsiteX94" fmla="*/ 205142 w 235861"/>
                <a:gd name="connsiteY94" fmla="*/ 102912 h 196925"/>
                <a:gd name="connsiteX95" fmla="*/ 208851 w 235861"/>
                <a:gd name="connsiteY95" fmla="*/ 102352 h 196925"/>
                <a:gd name="connsiteX96" fmla="*/ 218252 w 235861"/>
                <a:gd name="connsiteY96" fmla="*/ 102003 h 196925"/>
                <a:gd name="connsiteX97" fmla="*/ 221401 w 235861"/>
                <a:gd name="connsiteY97" fmla="*/ 103958 h 196925"/>
                <a:gd name="connsiteX98" fmla="*/ 220572 w 235861"/>
                <a:gd name="connsiteY98" fmla="*/ 108936 h 196925"/>
                <a:gd name="connsiteX99" fmla="*/ 198855 w 235861"/>
                <a:gd name="connsiteY99" fmla="*/ 113308 h 196925"/>
                <a:gd name="connsiteX100" fmla="*/ 188591 w 235861"/>
                <a:gd name="connsiteY100" fmla="*/ 120474 h 196925"/>
                <a:gd name="connsiteX101" fmla="*/ 185888 w 235861"/>
                <a:gd name="connsiteY101" fmla="*/ 139259 h 196925"/>
                <a:gd name="connsiteX102" fmla="*/ 179230 w 235861"/>
                <a:gd name="connsiteY102" fmla="*/ 151089 h 196925"/>
                <a:gd name="connsiteX103" fmla="*/ 157107 w 235861"/>
                <a:gd name="connsiteY103" fmla="*/ 168903 h 196925"/>
                <a:gd name="connsiteX104" fmla="*/ 151146 w 235861"/>
                <a:gd name="connsiteY104" fmla="*/ 177338 h 196925"/>
                <a:gd name="connsiteX105" fmla="*/ 146597 w 235861"/>
                <a:gd name="connsiteY105" fmla="*/ 180985 h 196925"/>
                <a:gd name="connsiteX106" fmla="*/ 144134 w 235861"/>
                <a:gd name="connsiteY106" fmla="*/ 174144 h 196925"/>
                <a:gd name="connsiteX107" fmla="*/ 157061 w 235861"/>
                <a:gd name="connsiteY107" fmla="*/ 162051 h 196925"/>
                <a:gd name="connsiteX108" fmla="*/ 145380 w 235861"/>
                <a:gd name="connsiteY108" fmla="*/ 164057 h 196925"/>
                <a:gd name="connsiteX109" fmla="*/ 132687 w 235861"/>
                <a:gd name="connsiteY109" fmla="*/ 169806 h 196925"/>
                <a:gd name="connsiteX110" fmla="*/ 167108 w 235861"/>
                <a:gd name="connsiteY110" fmla="*/ 143414 h 196925"/>
                <a:gd name="connsiteX111" fmla="*/ 175835 w 235861"/>
                <a:gd name="connsiteY111" fmla="*/ 139397 h 196925"/>
                <a:gd name="connsiteX112" fmla="*/ 156496 w 235861"/>
                <a:gd name="connsiteY112" fmla="*/ 136585 h 196925"/>
                <a:gd name="connsiteX113" fmla="*/ 163525 w 235861"/>
                <a:gd name="connsiteY113" fmla="*/ 124966 h 196925"/>
                <a:gd name="connsiteX114" fmla="*/ 167103 w 235861"/>
                <a:gd name="connsiteY114" fmla="*/ 117217 h 196925"/>
                <a:gd name="connsiteX115" fmla="*/ 158616 w 235861"/>
                <a:gd name="connsiteY115" fmla="*/ 111873 h 196925"/>
                <a:gd name="connsiteX116" fmla="*/ 149129 w 235861"/>
                <a:gd name="connsiteY116" fmla="*/ 110593 h 196925"/>
                <a:gd name="connsiteX117" fmla="*/ 126280 w 235861"/>
                <a:gd name="connsiteY117" fmla="*/ 121514 h 196925"/>
                <a:gd name="connsiteX118" fmla="*/ 117434 w 235861"/>
                <a:gd name="connsiteY118" fmla="*/ 137333 h 196925"/>
                <a:gd name="connsiteX119" fmla="*/ 112953 w 235861"/>
                <a:gd name="connsiteY119" fmla="*/ 153353 h 196925"/>
                <a:gd name="connsiteX120" fmla="*/ 111084 w 235861"/>
                <a:gd name="connsiteY120" fmla="*/ 154593 h 196925"/>
                <a:gd name="connsiteX121" fmla="*/ 97671 w 235861"/>
                <a:gd name="connsiteY121" fmla="*/ 160771 h 196925"/>
                <a:gd name="connsiteX122" fmla="*/ 89904 w 235861"/>
                <a:gd name="connsiteY122" fmla="*/ 176315 h 196925"/>
                <a:gd name="connsiteX123" fmla="*/ 83361 w 235861"/>
                <a:gd name="connsiteY123" fmla="*/ 169806 h 196925"/>
                <a:gd name="connsiteX124" fmla="*/ 73497 w 235861"/>
                <a:gd name="connsiteY124" fmla="*/ 166554 h 196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235861" h="196925">
                  <a:moveTo>
                    <a:pt x="73497" y="166554"/>
                  </a:moveTo>
                  <a:cubicBezTo>
                    <a:pt x="73491" y="167646"/>
                    <a:pt x="73485" y="168732"/>
                    <a:pt x="73474" y="169823"/>
                  </a:cubicBezTo>
                  <a:cubicBezTo>
                    <a:pt x="70994" y="172143"/>
                    <a:pt x="68016" y="163697"/>
                    <a:pt x="64193" y="171555"/>
                  </a:cubicBezTo>
                  <a:cubicBezTo>
                    <a:pt x="60484" y="179173"/>
                    <a:pt x="52728" y="187631"/>
                    <a:pt x="40984" y="181842"/>
                  </a:cubicBezTo>
                  <a:cubicBezTo>
                    <a:pt x="40035" y="180802"/>
                    <a:pt x="39481" y="179556"/>
                    <a:pt x="39338" y="178150"/>
                  </a:cubicBezTo>
                  <a:cubicBezTo>
                    <a:pt x="40275" y="174378"/>
                    <a:pt x="43447" y="173761"/>
                    <a:pt x="46533" y="173075"/>
                  </a:cubicBezTo>
                  <a:cubicBezTo>
                    <a:pt x="47534" y="172869"/>
                    <a:pt x="48517" y="172498"/>
                    <a:pt x="49379" y="171966"/>
                  </a:cubicBezTo>
                  <a:cubicBezTo>
                    <a:pt x="48774" y="170498"/>
                    <a:pt x="47842" y="172235"/>
                    <a:pt x="47151" y="171721"/>
                  </a:cubicBezTo>
                  <a:cubicBezTo>
                    <a:pt x="45419" y="171412"/>
                    <a:pt x="44059" y="170589"/>
                    <a:pt x="43184" y="169097"/>
                  </a:cubicBezTo>
                  <a:cubicBezTo>
                    <a:pt x="43253" y="166194"/>
                    <a:pt x="41870" y="167389"/>
                    <a:pt x="40607" y="168269"/>
                  </a:cubicBezTo>
                  <a:cubicBezTo>
                    <a:pt x="39773" y="168932"/>
                    <a:pt x="38932" y="169543"/>
                    <a:pt x="38127" y="170189"/>
                  </a:cubicBezTo>
                  <a:cubicBezTo>
                    <a:pt x="37001" y="171486"/>
                    <a:pt x="36555" y="173018"/>
                    <a:pt x="36464" y="174715"/>
                  </a:cubicBezTo>
                  <a:cubicBezTo>
                    <a:pt x="36338" y="178642"/>
                    <a:pt x="35178" y="182213"/>
                    <a:pt x="33137" y="185517"/>
                  </a:cubicBezTo>
                  <a:cubicBezTo>
                    <a:pt x="32366" y="186568"/>
                    <a:pt x="31394" y="187403"/>
                    <a:pt x="30234" y="188008"/>
                  </a:cubicBezTo>
                  <a:cubicBezTo>
                    <a:pt x="27508" y="189574"/>
                    <a:pt x="24811" y="191192"/>
                    <a:pt x="22347" y="193175"/>
                  </a:cubicBezTo>
                  <a:cubicBezTo>
                    <a:pt x="20804" y="194238"/>
                    <a:pt x="18947" y="194792"/>
                    <a:pt x="17553" y="196107"/>
                  </a:cubicBezTo>
                  <a:cubicBezTo>
                    <a:pt x="16467" y="196124"/>
                    <a:pt x="15381" y="196141"/>
                    <a:pt x="14301" y="196158"/>
                  </a:cubicBezTo>
                  <a:cubicBezTo>
                    <a:pt x="13204" y="195798"/>
                    <a:pt x="12106" y="195809"/>
                    <a:pt x="11015" y="196175"/>
                  </a:cubicBezTo>
                  <a:lnTo>
                    <a:pt x="9374" y="196169"/>
                  </a:lnTo>
                  <a:lnTo>
                    <a:pt x="7734" y="196175"/>
                  </a:lnTo>
                  <a:cubicBezTo>
                    <a:pt x="6631" y="196175"/>
                    <a:pt x="5523" y="196169"/>
                    <a:pt x="4420" y="196169"/>
                  </a:cubicBezTo>
                  <a:cubicBezTo>
                    <a:pt x="3334" y="197169"/>
                    <a:pt x="2248" y="197181"/>
                    <a:pt x="1151" y="196186"/>
                  </a:cubicBezTo>
                  <a:cubicBezTo>
                    <a:pt x="1151" y="195078"/>
                    <a:pt x="1151" y="193969"/>
                    <a:pt x="1145" y="192860"/>
                  </a:cubicBezTo>
                  <a:cubicBezTo>
                    <a:pt x="1362" y="192112"/>
                    <a:pt x="1573" y="191363"/>
                    <a:pt x="1779" y="190614"/>
                  </a:cubicBezTo>
                  <a:cubicBezTo>
                    <a:pt x="2619" y="189317"/>
                    <a:pt x="3705" y="188254"/>
                    <a:pt x="4985" y="187403"/>
                  </a:cubicBezTo>
                  <a:cubicBezTo>
                    <a:pt x="10163" y="185265"/>
                    <a:pt x="13581" y="181550"/>
                    <a:pt x="14969" y="176155"/>
                  </a:cubicBezTo>
                  <a:cubicBezTo>
                    <a:pt x="6083" y="180293"/>
                    <a:pt x="6083" y="180293"/>
                    <a:pt x="4425" y="173121"/>
                  </a:cubicBezTo>
                  <a:cubicBezTo>
                    <a:pt x="8151" y="172229"/>
                    <a:pt x="4002" y="167406"/>
                    <a:pt x="7729" y="166509"/>
                  </a:cubicBezTo>
                  <a:cubicBezTo>
                    <a:pt x="8254" y="165743"/>
                    <a:pt x="8792" y="164988"/>
                    <a:pt x="9323" y="164228"/>
                  </a:cubicBezTo>
                  <a:cubicBezTo>
                    <a:pt x="9609" y="163182"/>
                    <a:pt x="9306" y="162371"/>
                    <a:pt x="8357" y="161794"/>
                  </a:cubicBezTo>
                  <a:cubicBezTo>
                    <a:pt x="7111" y="160971"/>
                    <a:pt x="5940" y="160028"/>
                    <a:pt x="4385" y="159919"/>
                  </a:cubicBezTo>
                  <a:cubicBezTo>
                    <a:pt x="-501" y="159525"/>
                    <a:pt x="-1444" y="157067"/>
                    <a:pt x="2265" y="154153"/>
                  </a:cubicBezTo>
                  <a:cubicBezTo>
                    <a:pt x="15181" y="143997"/>
                    <a:pt x="25765" y="130041"/>
                    <a:pt x="44047" y="128332"/>
                  </a:cubicBezTo>
                  <a:cubicBezTo>
                    <a:pt x="46316" y="128121"/>
                    <a:pt x="48339" y="125360"/>
                    <a:pt x="50482" y="123783"/>
                  </a:cubicBezTo>
                  <a:cubicBezTo>
                    <a:pt x="51237" y="123635"/>
                    <a:pt x="51985" y="123486"/>
                    <a:pt x="52740" y="123337"/>
                  </a:cubicBezTo>
                  <a:cubicBezTo>
                    <a:pt x="55935" y="125126"/>
                    <a:pt x="56323" y="127972"/>
                    <a:pt x="55700" y="131196"/>
                  </a:cubicBezTo>
                  <a:cubicBezTo>
                    <a:pt x="54620" y="133739"/>
                    <a:pt x="52643" y="134962"/>
                    <a:pt x="50054" y="136002"/>
                  </a:cubicBezTo>
                  <a:cubicBezTo>
                    <a:pt x="45699" y="137751"/>
                    <a:pt x="51700" y="137551"/>
                    <a:pt x="50842" y="138899"/>
                  </a:cubicBezTo>
                  <a:cubicBezTo>
                    <a:pt x="51580" y="140191"/>
                    <a:pt x="51871" y="141505"/>
                    <a:pt x="51711" y="142946"/>
                  </a:cubicBezTo>
                  <a:cubicBezTo>
                    <a:pt x="48779" y="149815"/>
                    <a:pt x="51877" y="152118"/>
                    <a:pt x="58283" y="151215"/>
                  </a:cubicBezTo>
                  <a:cubicBezTo>
                    <a:pt x="68633" y="149752"/>
                    <a:pt x="78057" y="145026"/>
                    <a:pt x="87298" y="140768"/>
                  </a:cubicBezTo>
                  <a:cubicBezTo>
                    <a:pt x="97340" y="136139"/>
                    <a:pt x="87013" y="128778"/>
                    <a:pt x="89287" y="121509"/>
                  </a:cubicBezTo>
                  <a:cubicBezTo>
                    <a:pt x="79332" y="125481"/>
                    <a:pt x="74640" y="131544"/>
                    <a:pt x="71091" y="139231"/>
                  </a:cubicBezTo>
                  <a:cubicBezTo>
                    <a:pt x="68376" y="145112"/>
                    <a:pt x="63804" y="152632"/>
                    <a:pt x="56872" y="149506"/>
                  </a:cubicBezTo>
                  <a:cubicBezTo>
                    <a:pt x="48368" y="145677"/>
                    <a:pt x="54820" y="138425"/>
                    <a:pt x="56860" y="132681"/>
                  </a:cubicBezTo>
                  <a:cubicBezTo>
                    <a:pt x="55946" y="119605"/>
                    <a:pt x="69393" y="113719"/>
                    <a:pt x="72005" y="102398"/>
                  </a:cubicBezTo>
                  <a:cubicBezTo>
                    <a:pt x="72497" y="101849"/>
                    <a:pt x="73000" y="101306"/>
                    <a:pt x="73502" y="100769"/>
                  </a:cubicBezTo>
                  <a:cubicBezTo>
                    <a:pt x="74817" y="101660"/>
                    <a:pt x="76497" y="102283"/>
                    <a:pt x="77389" y="103489"/>
                  </a:cubicBezTo>
                  <a:cubicBezTo>
                    <a:pt x="81041" y="108433"/>
                    <a:pt x="85252" y="113953"/>
                    <a:pt x="91459" y="108581"/>
                  </a:cubicBezTo>
                  <a:cubicBezTo>
                    <a:pt x="97940" y="102969"/>
                    <a:pt x="95522" y="96380"/>
                    <a:pt x="89927" y="90893"/>
                  </a:cubicBezTo>
                  <a:lnTo>
                    <a:pt x="89933" y="90893"/>
                  </a:lnTo>
                  <a:cubicBezTo>
                    <a:pt x="86761" y="90368"/>
                    <a:pt x="83549" y="89979"/>
                    <a:pt x="84687" y="85298"/>
                  </a:cubicBezTo>
                  <a:cubicBezTo>
                    <a:pt x="86058" y="79675"/>
                    <a:pt x="84972" y="72622"/>
                    <a:pt x="93214" y="71165"/>
                  </a:cubicBezTo>
                  <a:lnTo>
                    <a:pt x="93208" y="71165"/>
                  </a:lnTo>
                  <a:cubicBezTo>
                    <a:pt x="101997" y="75251"/>
                    <a:pt x="111010" y="75200"/>
                    <a:pt x="120143" y="72537"/>
                  </a:cubicBezTo>
                  <a:cubicBezTo>
                    <a:pt x="121509" y="71948"/>
                    <a:pt x="122897" y="71457"/>
                    <a:pt x="124297" y="70971"/>
                  </a:cubicBezTo>
                  <a:cubicBezTo>
                    <a:pt x="131498" y="69422"/>
                    <a:pt x="135287" y="64810"/>
                    <a:pt x="137110" y="57821"/>
                  </a:cubicBezTo>
                  <a:cubicBezTo>
                    <a:pt x="138905" y="50923"/>
                    <a:pt x="141328" y="44173"/>
                    <a:pt x="149112" y="41556"/>
                  </a:cubicBezTo>
                  <a:cubicBezTo>
                    <a:pt x="151507" y="39830"/>
                    <a:pt x="153107" y="37224"/>
                    <a:pt x="151689" y="34686"/>
                  </a:cubicBezTo>
                  <a:cubicBezTo>
                    <a:pt x="147740" y="27594"/>
                    <a:pt x="150695" y="22788"/>
                    <a:pt x="155724" y="17861"/>
                  </a:cubicBezTo>
                  <a:cubicBezTo>
                    <a:pt x="158422" y="15221"/>
                    <a:pt x="160799" y="10900"/>
                    <a:pt x="164628" y="12684"/>
                  </a:cubicBezTo>
                  <a:cubicBezTo>
                    <a:pt x="167583" y="14061"/>
                    <a:pt x="162314" y="18913"/>
                    <a:pt x="165560" y="21816"/>
                  </a:cubicBezTo>
                  <a:cubicBezTo>
                    <a:pt x="164405" y="22925"/>
                    <a:pt x="163925" y="24308"/>
                    <a:pt x="163908" y="25845"/>
                  </a:cubicBezTo>
                  <a:cubicBezTo>
                    <a:pt x="163914" y="25811"/>
                    <a:pt x="163685" y="27200"/>
                    <a:pt x="163719" y="27160"/>
                  </a:cubicBezTo>
                  <a:cubicBezTo>
                    <a:pt x="163754" y="27120"/>
                    <a:pt x="162468" y="26840"/>
                    <a:pt x="162496" y="26851"/>
                  </a:cubicBezTo>
                  <a:cubicBezTo>
                    <a:pt x="162525" y="26857"/>
                    <a:pt x="162028" y="28000"/>
                    <a:pt x="162028" y="28000"/>
                  </a:cubicBezTo>
                  <a:cubicBezTo>
                    <a:pt x="162028" y="28000"/>
                    <a:pt x="163119" y="27405"/>
                    <a:pt x="163114" y="27394"/>
                  </a:cubicBezTo>
                  <a:cubicBezTo>
                    <a:pt x="163108" y="27388"/>
                    <a:pt x="164234" y="27908"/>
                    <a:pt x="164291" y="27851"/>
                  </a:cubicBezTo>
                  <a:cubicBezTo>
                    <a:pt x="164548" y="26800"/>
                    <a:pt x="164434" y="25845"/>
                    <a:pt x="164022" y="24845"/>
                  </a:cubicBezTo>
                  <a:cubicBezTo>
                    <a:pt x="164354" y="23685"/>
                    <a:pt x="164868" y="22702"/>
                    <a:pt x="165571" y="21810"/>
                  </a:cubicBezTo>
                  <a:cubicBezTo>
                    <a:pt x="172681" y="12986"/>
                    <a:pt x="183048" y="17193"/>
                    <a:pt x="191877" y="15232"/>
                  </a:cubicBezTo>
                  <a:cubicBezTo>
                    <a:pt x="192832" y="13804"/>
                    <a:pt x="194106" y="12678"/>
                    <a:pt x="195861" y="13289"/>
                  </a:cubicBezTo>
                  <a:cubicBezTo>
                    <a:pt x="198998" y="14392"/>
                    <a:pt x="201096" y="20056"/>
                    <a:pt x="205410" y="15707"/>
                  </a:cubicBezTo>
                  <a:cubicBezTo>
                    <a:pt x="208039" y="13055"/>
                    <a:pt x="211102" y="9878"/>
                    <a:pt x="208468" y="5814"/>
                  </a:cubicBezTo>
                  <a:cubicBezTo>
                    <a:pt x="206216" y="2345"/>
                    <a:pt x="207702" y="-78"/>
                    <a:pt x="210594" y="2"/>
                  </a:cubicBezTo>
                  <a:cubicBezTo>
                    <a:pt x="218035" y="202"/>
                    <a:pt x="225573" y="876"/>
                    <a:pt x="232837" y="2465"/>
                  </a:cubicBezTo>
                  <a:cubicBezTo>
                    <a:pt x="239089" y="3831"/>
                    <a:pt x="233528" y="8820"/>
                    <a:pt x="234637" y="11941"/>
                  </a:cubicBezTo>
                  <a:cubicBezTo>
                    <a:pt x="236300" y="15358"/>
                    <a:pt x="226933" y="16873"/>
                    <a:pt x="234071" y="22799"/>
                  </a:cubicBezTo>
                  <a:cubicBezTo>
                    <a:pt x="239015" y="26902"/>
                    <a:pt x="230996" y="35109"/>
                    <a:pt x="230076" y="41796"/>
                  </a:cubicBezTo>
                  <a:cubicBezTo>
                    <a:pt x="229739" y="43287"/>
                    <a:pt x="229042" y="44596"/>
                    <a:pt x="228036" y="45733"/>
                  </a:cubicBezTo>
                  <a:cubicBezTo>
                    <a:pt x="224727" y="46951"/>
                    <a:pt x="221024" y="47545"/>
                    <a:pt x="219201" y="51214"/>
                  </a:cubicBezTo>
                  <a:cubicBezTo>
                    <a:pt x="217921" y="52128"/>
                    <a:pt x="216532" y="52374"/>
                    <a:pt x="215017" y="51986"/>
                  </a:cubicBezTo>
                  <a:cubicBezTo>
                    <a:pt x="208171" y="45888"/>
                    <a:pt x="201416" y="35595"/>
                    <a:pt x="194266" y="51757"/>
                  </a:cubicBezTo>
                  <a:cubicBezTo>
                    <a:pt x="193632" y="53197"/>
                    <a:pt x="191872" y="55352"/>
                    <a:pt x="190683" y="54672"/>
                  </a:cubicBezTo>
                  <a:cubicBezTo>
                    <a:pt x="172178" y="44059"/>
                    <a:pt x="169720" y="69999"/>
                    <a:pt x="155873" y="69982"/>
                  </a:cubicBezTo>
                  <a:cubicBezTo>
                    <a:pt x="155221" y="69982"/>
                    <a:pt x="154015" y="72440"/>
                    <a:pt x="154141" y="74074"/>
                  </a:cubicBezTo>
                  <a:cubicBezTo>
                    <a:pt x="158227" y="70565"/>
                    <a:pt x="162742" y="67428"/>
                    <a:pt x="168160" y="70765"/>
                  </a:cubicBezTo>
                  <a:cubicBezTo>
                    <a:pt x="172052" y="73160"/>
                    <a:pt x="171898" y="77412"/>
                    <a:pt x="169669" y="80944"/>
                  </a:cubicBezTo>
                  <a:cubicBezTo>
                    <a:pt x="166303" y="86276"/>
                    <a:pt x="162188" y="90648"/>
                    <a:pt x="155170" y="86247"/>
                  </a:cubicBezTo>
                  <a:cubicBezTo>
                    <a:pt x="154587" y="87059"/>
                    <a:pt x="155107" y="87310"/>
                    <a:pt x="156576" y="87516"/>
                  </a:cubicBezTo>
                  <a:cubicBezTo>
                    <a:pt x="161073" y="88144"/>
                    <a:pt x="177053" y="103729"/>
                    <a:pt x="179127" y="109941"/>
                  </a:cubicBezTo>
                  <a:cubicBezTo>
                    <a:pt x="186425" y="107044"/>
                    <a:pt x="187391" y="94660"/>
                    <a:pt x="197804" y="96974"/>
                  </a:cubicBezTo>
                  <a:cubicBezTo>
                    <a:pt x="199730" y="98026"/>
                    <a:pt x="201136" y="99592"/>
                    <a:pt x="202164" y="101478"/>
                  </a:cubicBezTo>
                  <a:cubicBezTo>
                    <a:pt x="202867" y="102455"/>
                    <a:pt x="202056" y="103706"/>
                    <a:pt x="202684" y="104735"/>
                  </a:cubicBezTo>
                  <a:cubicBezTo>
                    <a:pt x="203484" y="104106"/>
                    <a:pt x="204302" y="103506"/>
                    <a:pt x="205142" y="102912"/>
                  </a:cubicBezTo>
                  <a:cubicBezTo>
                    <a:pt x="206348" y="102500"/>
                    <a:pt x="207588" y="102335"/>
                    <a:pt x="208851" y="102352"/>
                  </a:cubicBezTo>
                  <a:cubicBezTo>
                    <a:pt x="211988" y="102575"/>
                    <a:pt x="215109" y="101929"/>
                    <a:pt x="218252" y="102003"/>
                  </a:cubicBezTo>
                  <a:cubicBezTo>
                    <a:pt x="219549" y="102260"/>
                    <a:pt x="220595" y="102918"/>
                    <a:pt x="221401" y="103958"/>
                  </a:cubicBezTo>
                  <a:cubicBezTo>
                    <a:pt x="223521" y="106038"/>
                    <a:pt x="222738" y="108404"/>
                    <a:pt x="220572" y="108936"/>
                  </a:cubicBezTo>
                  <a:cubicBezTo>
                    <a:pt x="213377" y="110702"/>
                    <a:pt x="206313" y="115096"/>
                    <a:pt x="198855" y="113308"/>
                  </a:cubicBezTo>
                  <a:cubicBezTo>
                    <a:pt x="191694" y="111593"/>
                    <a:pt x="190803" y="116405"/>
                    <a:pt x="188591" y="120474"/>
                  </a:cubicBezTo>
                  <a:cubicBezTo>
                    <a:pt x="190231" y="125909"/>
                    <a:pt x="189174" y="137819"/>
                    <a:pt x="185888" y="139259"/>
                  </a:cubicBezTo>
                  <a:cubicBezTo>
                    <a:pt x="180436" y="141643"/>
                    <a:pt x="182133" y="147312"/>
                    <a:pt x="179230" y="151089"/>
                  </a:cubicBezTo>
                  <a:cubicBezTo>
                    <a:pt x="173098" y="159068"/>
                    <a:pt x="164005" y="162434"/>
                    <a:pt x="157107" y="168903"/>
                  </a:cubicBezTo>
                  <a:cubicBezTo>
                    <a:pt x="154433" y="171412"/>
                    <a:pt x="150209" y="172229"/>
                    <a:pt x="151146" y="177338"/>
                  </a:cubicBezTo>
                  <a:cubicBezTo>
                    <a:pt x="151792" y="180876"/>
                    <a:pt x="150146" y="182762"/>
                    <a:pt x="146597" y="180985"/>
                  </a:cubicBezTo>
                  <a:cubicBezTo>
                    <a:pt x="143951" y="179659"/>
                    <a:pt x="142911" y="177196"/>
                    <a:pt x="144134" y="174144"/>
                  </a:cubicBezTo>
                  <a:cubicBezTo>
                    <a:pt x="146494" y="168263"/>
                    <a:pt x="153838" y="167509"/>
                    <a:pt x="157061" y="162051"/>
                  </a:cubicBezTo>
                  <a:cubicBezTo>
                    <a:pt x="152049" y="158307"/>
                    <a:pt x="148335" y="161662"/>
                    <a:pt x="145380" y="164057"/>
                  </a:cubicBezTo>
                  <a:cubicBezTo>
                    <a:pt x="141517" y="167189"/>
                    <a:pt x="138202" y="170658"/>
                    <a:pt x="132687" y="169806"/>
                  </a:cubicBezTo>
                  <a:cubicBezTo>
                    <a:pt x="137773" y="152690"/>
                    <a:pt x="152295" y="147792"/>
                    <a:pt x="167108" y="143414"/>
                  </a:cubicBezTo>
                  <a:cubicBezTo>
                    <a:pt x="170269" y="142483"/>
                    <a:pt x="173286" y="141522"/>
                    <a:pt x="175835" y="139397"/>
                  </a:cubicBezTo>
                  <a:cubicBezTo>
                    <a:pt x="168874" y="127309"/>
                    <a:pt x="168874" y="127309"/>
                    <a:pt x="156496" y="136585"/>
                  </a:cubicBezTo>
                  <a:cubicBezTo>
                    <a:pt x="155238" y="130475"/>
                    <a:pt x="159810" y="127829"/>
                    <a:pt x="163525" y="124966"/>
                  </a:cubicBezTo>
                  <a:cubicBezTo>
                    <a:pt x="166240" y="122874"/>
                    <a:pt x="168932" y="121234"/>
                    <a:pt x="167103" y="117217"/>
                  </a:cubicBezTo>
                  <a:cubicBezTo>
                    <a:pt x="165445" y="113570"/>
                    <a:pt x="163742" y="110776"/>
                    <a:pt x="158616" y="111873"/>
                  </a:cubicBezTo>
                  <a:cubicBezTo>
                    <a:pt x="155678" y="112502"/>
                    <a:pt x="152307" y="111084"/>
                    <a:pt x="149129" y="110593"/>
                  </a:cubicBezTo>
                  <a:cubicBezTo>
                    <a:pt x="139556" y="107673"/>
                    <a:pt x="127886" y="112959"/>
                    <a:pt x="126280" y="121514"/>
                  </a:cubicBezTo>
                  <a:cubicBezTo>
                    <a:pt x="125075" y="127938"/>
                    <a:pt x="124303" y="133459"/>
                    <a:pt x="117434" y="137333"/>
                  </a:cubicBezTo>
                  <a:cubicBezTo>
                    <a:pt x="112187" y="140300"/>
                    <a:pt x="113193" y="147586"/>
                    <a:pt x="112953" y="153353"/>
                  </a:cubicBezTo>
                  <a:cubicBezTo>
                    <a:pt x="112330" y="153764"/>
                    <a:pt x="111702" y="154181"/>
                    <a:pt x="111084" y="154593"/>
                  </a:cubicBezTo>
                  <a:cubicBezTo>
                    <a:pt x="104466" y="151981"/>
                    <a:pt x="100266" y="154313"/>
                    <a:pt x="97671" y="160771"/>
                  </a:cubicBezTo>
                  <a:cubicBezTo>
                    <a:pt x="95511" y="166143"/>
                    <a:pt x="94665" y="172224"/>
                    <a:pt x="89904" y="176315"/>
                  </a:cubicBezTo>
                  <a:cubicBezTo>
                    <a:pt x="86761" y="175115"/>
                    <a:pt x="84584" y="172938"/>
                    <a:pt x="83361" y="169806"/>
                  </a:cubicBezTo>
                  <a:cubicBezTo>
                    <a:pt x="83018" y="159862"/>
                    <a:pt x="78572" y="162262"/>
                    <a:pt x="73497" y="166554"/>
                  </a:cubicBezTo>
                  <a:close/>
                </a:path>
              </a:pathLst>
            </a:custGeom>
            <a:grpFill/>
            <a:ln w="5715" cap="flat">
              <a:noFill/>
              <a:prstDash val="solid"/>
              <a:miter/>
            </a:ln>
          </p:spPr>
          <p:txBody>
            <a:bodyPr rtlCol="0" anchor="ctr"/>
            <a:lstStyle/>
            <a:p>
              <a:endParaRPr lang="zh-CN" altLang="en-US"/>
            </a:p>
          </p:txBody>
        </p:sp>
        <p:sp>
          <p:nvSpPr>
            <p:cNvPr id="840" name="任意多边形: 形状 839">
              <a:extLst>
                <a:ext uri="{FF2B5EF4-FFF2-40B4-BE49-F238E27FC236}">
                  <a16:creationId xmlns:a16="http://schemas.microsoft.com/office/drawing/2014/main" id="{B4D592FA-1E4F-8FAE-70D6-7D2E9571FE86}"/>
                </a:ext>
              </a:extLst>
            </p:cNvPr>
            <p:cNvSpPr/>
            <p:nvPr/>
          </p:nvSpPr>
          <p:spPr>
            <a:xfrm>
              <a:off x="3873590" y="1953958"/>
              <a:ext cx="53589" cy="77026"/>
            </a:xfrm>
            <a:custGeom>
              <a:avLst/>
              <a:gdLst>
                <a:gd name="connsiteX0" fmla="*/ 7578 w 53589"/>
                <a:gd name="connsiteY0" fmla="*/ 44148 h 77026"/>
                <a:gd name="connsiteX1" fmla="*/ 11733 w 53589"/>
                <a:gd name="connsiteY1" fmla="*/ 26500 h 77026"/>
                <a:gd name="connsiteX2" fmla="*/ 0 w 53589"/>
                <a:gd name="connsiteY2" fmla="*/ 22917 h 77026"/>
                <a:gd name="connsiteX3" fmla="*/ 1674 w 53589"/>
                <a:gd name="connsiteY3" fmla="*/ 18962 h 77026"/>
                <a:gd name="connsiteX4" fmla="*/ 14145 w 53589"/>
                <a:gd name="connsiteY4" fmla="*/ 14539 h 77026"/>
                <a:gd name="connsiteX5" fmla="*/ 36330 w 53589"/>
                <a:gd name="connsiteY5" fmla="*/ 0 h 77026"/>
                <a:gd name="connsiteX6" fmla="*/ 53590 w 53589"/>
                <a:gd name="connsiteY6" fmla="*/ 27672 h 77026"/>
                <a:gd name="connsiteX7" fmla="*/ 50309 w 53589"/>
                <a:gd name="connsiteY7" fmla="*/ 37570 h 77026"/>
                <a:gd name="connsiteX8" fmla="*/ 50321 w 53589"/>
                <a:gd name="connsiteY8" fmla="*/ 37553 h 77026"/>
                <a:gd name="connsiteX9" fmla="*/ 41337 w 53589"/>
                <a:gd name="connsiteY9" fmla="*/ 51601 h 77026"/>
                <a:gd name="connsiteX10" fmla="*/ 33867 w 53589"/>
                <a:gd name="connsiteY10" fmla="*/ 60596 h 77026"/>
                <a:gd name="connsiteX11" fmla="*/ 33878 w 53589"/>
                <a:gd name="connsiteY11" fmla="*/ 60579 h 77026"/>
                <a:gd name="connsiteX12" fmla="*/ 33913 w 53589"/>
                <a:gd name="connsiteY12" fmla="*/ 63837 h 77026"/>
                <a:gd name="connsiteX13" fmla="*/ 33873 w 53589"/>
                <a:gd name="connsiteY13" fmla="*/ 67163 h 77026"/>
                <a:gd name="connsiteX14" fmla="*/ 33033 w 53589"/>
                <a:gd name="connsiteY14" fmla="*/ 68157 h 77026"/>
                <a:gd name="connsiteX15" fmla="*/ 32090 w 53589"/>
                <a:gd name="connsiteY15" fmla="*/ 69020 h 77026"/>
                <a:gd name="connsiteX16" fmla="*/ 33393 w 53589"/>
                <a:gd name="connsiteY16" fmla="*/ 69243 h 77026"/>
                <a:gd name="connsiteX17" fmla="*/ 35233 w 53589"/>
                <a:gd name="connsiteY17" fmla="*/ 71346 h 77026"/>
                <a:gd name="connsiteX18" fmla="*/ 33861 w 53589"/>
                <a:gd name="connsiteY18" fmla="*/ 73735 h 77026"/>
                <a:gd name="connsiteX19" fmla="*/ 30581 w 53589"/>
                <a:gd name="connsiteY19" fmla="*/ 73741 h 77026"/>
                <a:gd name="connsiteX20" fmla="*/ 27323 w 53589"/>
                <a:gd name="connsiteY20" fmla="*/ 77021 h 77026"/>
                <a:gd name="connsiteX21" fmla="*/ 17436 w 53589"/>
                <a:gd name="connsiteY21" fmla="*/ 77027 h 77026"/>
                <a:gd name="connsiteX22" fmla="*/ 7578 w 53589"/>
                <a:gd name="connsiteY22" fmla="*/ 44148 h 77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3589" h="77026">
                  <a:moveTo>
                    <a:pt x="7578" y="44148"/>
                  </a:moveTo>
                  <a:cubicBezTo>
                    <a:pt x="4012" y="37142"/>
                    <a:pt x="12464" y="33021"/>
                    <a:pt x="11733" y="26500"/>
                  </a:cubicBezTo>
                  <a:cubicBezTo>
                    <a:pt x="8944" y="22260"/>
                    <a:pt x="3595" y="26129"/>
                    <a:pt x="0" y="22917"/>
                  </a:cubicBezTo>
                  <a:cubicBezTo>
                    <a:pt x="514" y="21694"/>
                    <a:pt x="1080" y="20323"/>
                    <a:pt x="1674" y="18962"/>
                  </a:cubicBezTo>
                  <a:cubicBezTo>
                    <a:pt x="4252" y="13047"/>
                    <a:pt x="10573" y="17665"/>
                    <a:pt x="14145" y="14539"/>
                  </a:cubicBezTo>
                  <a:cubicBezTo>
                    <a:pt x="27346" y="11647"/>
                    <a:pt x="27346" y="11647"/>
                    <a:pt x="36330" y="0"/>
                  </a:cubicBezTo>
                  <a:cubicBezTo>
                    <a:pt x="35730" y="14396"/>
                    <a:pt x="51321" y="16196"/>
                    <a:pt x="53590" y="27672"/>
                  </a:cubicBezTo>
                  <a:cubicBezTo>
                    <a:pt x="43960" y="30147"/>
                    <a:pt x="43920" y="30267"/>
                    <a:pt x="50309" y="37570"/>
                  </a:cubicBezTo>
                  <a:lnTo>
                    <a:pt x="50321" y="37553"/>
                  </a:lnTo>
                  <a:cubicBezTo>
                    <a:pt x="43177" y="39496"/>
                    <a:pt x="33959" y="39388"/>
                    <a:pt x="41337" y="51601"/>
                  </a:cubicBezTo>
                  <a:cubicBezTo>
                    <a:pt x="43594" y="55333"/>
                    <a:pt x="37485" y="58379"/>
                    <a:pt x="33867" y="60596"/>
                  </a:cubicBezTo>
                  <a:lnTo>
                    <a:pt x="33878" y="60579"/>
                  </a:lnTo>
                  <a:cubicBezTo>
                    <a:pt x="33884" y="61665"/>
                    <a:pt x="33901" y="62751"/>
                    <a:pt x="33913" y="63837"/>
                  </a:cubicBezTo>
                  <a:cubicBezTo>
                    <a:pt x="33901" y="64945"/>
                    <a:pt x="33884" y="66054"/>
                    <a:pt x="33873" y="67163"/>
                  </a:cubicBezTo>
                  <a:cubicBezTo>
                    <a:pt x="33873" y="67163"/>
                    <a:pt x="33021" y="68157"/>
                    <a:pt x="33033" y="68157"/>
                  </a:cubicBezTo>
                  <a:cubicBezTo>
                    <a:pt x="33044" y="68163"/>
                    <a:pt x="32090" y="69020"/>
                    <a:pt x="32090" y="69020"/>
                  </a:cubicBezTo>
                  <a:cubicBezTo>
                    <a:pt x="32090" y="69020"/>
                    <a:pt x="33353" y="69232"/>
                    <a:pt x="33393" y="69243"/>
                  </a:cubicBezTo>
                  <a:cubicBezTo>
                    <a:pt x="34370" y="69649"/>
                    <a:pt x="34964" y="70346"/>
                    <a:pt x="35233" y="71346"/>
                  </a:cubicBezTo>
                  <a:cubicBezTo>
                    <a:pt x="35416" y="72523"/>
                    <a:pt x="34953" y="73312"/>
                    <a:pt x="33861" y="73735"/>
                  </a:cubicBezTo>
                  <a:cubicBezTo>
                    <a:pt x="32770" y="73741"/>
                    <a:pt x="31673" y="73741"/>
                    <a:pt x="30581" y="73741"/>
                  </a:cubicBezTo>
                  <a:cubicBezTo>
                    <a:pt x="29587" y="74924"/>
                    <a:pt x="28255" y="75775"/>
                    <a:pt x="27323" y="77021"/>
                  </a:cubicBezTo>
                  <a:cubicBezTo>
                    <a:pt x="24026" y="77021"/>
                    <a:pt x="20728" y="77027"/>
                    <a:pt x="17436" y="77027"/>
                  </a:cubicBezTo>
                  <a:cubicBezTo>
                    <a:pt x="5441" y="68683"/>
                    <a:pt x="12276" y="54687"/>
                    <a:pt x="7578" y="44148"/>
                  </a:cubicBezTo>
                  <a:close/>
                </a:path>
              </a:pathLst>
            </a:custGeom>
            <a:grpFill/>
            <a:ln w="5715" cap="flat">
              <a:noFill/>
              <a:prstDash val="solid"/>
              <a:miter/>
            </a:ln>
          </p:spPr>
          <p:txBody>
            <a:bodyPr rtlCol="0" anchor="ctr"/>
            <a:lstStyle/>
            <a:p>
              <a:endParaRPr lang="zh-CN" altLang="en-US"/>
            </a:p>
          </p:txBody>
        </p:sp>
        <p:sp>
          <p:nvSpPr>
            <p:cNvPr id="841" name="任意多边形: 形状 840">
              <a:extLst>
                <a:ext uri="{FF2B5EF4-FFF2-40B4-BE49-F238E27FC236}">
                  <a16:creationId xmlns:a16="http://schemas.microsoft.com/office/drawing/2014/main" id="{5A00DC24-3868-834B-34DA-B7EAC6207771}"/>
                </a:ext>
              </a:extLst>
            </p:cNvPr>
            <p:cNvSpPr/>
            <p:nvPr/>
          </p:nvSpPr>
          <p:spPr>
            <a:xfrm>
              <a:off x="3861429" y="1853368"/>
              <a:ext cx="61272" cy="55879"/>
            </a:xfrm>
            <a:custGeom>
              <a:avLst/>
              <a:gdLst>
                <a:gd name="connsiteX0" fmla="*/ 0 w 61272"/>
                <a:gd name="connsiteY0" fmla="*/ 42771 h 55879"/>
                <a:gd name="connsiteX1" fmla="*/ 9853 w 61272"/>
                <a:gd name="connsiteY1" fmla="*/ 42777 h 55879"/>
                <a:gd name="connsiteX2" fmla="*/ 13145 w 61272"/>
                <a:gd name="connsiteY2" fmla="*/ 36187 h 55879"/>
                <a:gd name="connsiteX3" fmla="*/ 13162 w 61272"/>
                <a:gd name="connsiteY3" fmla="*/ 32907 h 55879"/>
                <a:gd name="connsiteX4" fmla="*/ 16442 w 61272"/>
                <a:gd name="connsiteY4" fmla="*/ 36187 h 55879"/>
                <a:gd name="connsiteX5" fmla="*/ 22191 w 61272"/>
                <a:gd name="connsiteY5" fmla="*/ 39771 h 55879"/>
                <a:gd name="connsiteX6" fmla="*/ 39531 w 61272"/>
                <a:gd name="connsiteY6" fmla="*/ 22848 h 55879"/>
                <a:gd name="connsiteX7" fmla="*/ 11853 w 61272"/>
                <a:gd name="connsiteY7" fmla="*/ 23146 h 55879"/>
                <a:gd name="connsiteX8" fmla="*/ 6252 w 61272"/>
                <a:gd name="connsiteY8" fmla="*/ 15882 h 55879"/>
                <a:gd name="connsiteX9" fmla="*/ 16425 w 61272"/>
                <a:gd name="connsiteY9" fmla="*/ 3292 h 55879"/>
                <a:gd name="connsiteX10" fmla="*/ 16431 w 61272"/>
                <a:gd name="connsiteY10" fmla="*/ 3298 h 55879"/>
                <a:gd name="connsiteX11" fmla="*/ 29752 w 61272"/>
                <a:gd name="connsiteY11" fmla="*/ 5292 h 55879"/>
                <a:gd name="connsiteX12" fmla="*/ 39439 w 61272"/>
                <a:gd name="connsiteY12" fmla="*/ 0 h 55879"/>
                <a:gd name="connsiteX13" fmla="*/ 35490 w 61272"/>
                <a:gd name="connsiteY13" fmla="*/ 9487 h 55879"/>
                <a:gd name="connsiteX14" fmla="*/ 32610 w 61272"/>
                <a:gd name="connsiteY14" fmla="*/ 13647 h 55879"/>
                <a:gd name="connsiteX15" fmla="*/ 38170 w 61272"/>
                <a:gd name="connsiteY15" fmla="*/ 16031 h 55879"/>
                <a:gd name="connsiteX16" fmla="*/ 49303 w 61272"/>
                <a:gd name="connsiteY16" fmla="*/ 6589 h 55879"/>
                <a:gd name="connsiteX17" fmla="*/ 59167 w 61272"/>
                <a:gd name="connsiteY17" fmla="*/ 6589 h 55879"/>
                <a:gd name="connsiteX18" fmla="*/ 54898 w 61272"/>
                <a:gd name="connsiteY18" fmla="*/ 28889 h 55879"/>
                <a:gd name="connsiteX19" fmla="*/ 51704 w 61272"/>
                <a:gd name="connsiteY19" fmla="*/ 38725 h 55879"/>
                <a:gd name="connsiteX20" fmla="*/ 22306 w 61272"/>
                <a:gd name="connsiteY20" fmla="*/ 55773 h 55879"/>
                <a:gd name="connsiteX21" fmla="*/ 5989 w 61272"/>
                <a:gd name="connsiteY21" fmla="*/ 47897 h 55879"/>
                <a:gd name="connsiteX22" fmla="*/ 0 w 61272"/>
                <a:gd name="connsiteY22" fmla="*/ 42771 h 5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1272" h="55879">
                  <a:moveTo>
                    <a:pt x="0" y="42771"/>
                  </a:moveTo>
                  <a:cubicBezTo>
                    <a:pt x="3286" y="42777"/>
                    <a:pt x="6567" y="42777"/>
                    <a:pt x="9853" y="42777"/>
                  </a:cubicBezTo>
                  <a:cubicBezTo>
                    <a:pt x="12750" y="41479"/>
                    <a:pt x="10859" y="37788"/>
                    <a:pt x="13145" y="36187"/>
                  </a:cubicBezTo>
                  <a:cubicBezTo>
                    <a:pt x="13162" y="35096"/>
                    <a:pt x="13167" y="33998"/>
                    <a:pt x="13162" y="32907"/>
                  </a:cubicBezTo>
                  <a:cubicBezTo>
                    <a:pt x="16151" y="32101"/>
                    <a:pt x="17751" y="32690"/>
                    <a:pt x="16442" y="36187"/>
                  </a:cubicBezTo>
                  <a:cubicBezTo>
                    <a:pt x="17254" y="39262"/>
                    <a:pt x="17991" y="44051"/>
                    <a:pt x="22191" y="39771"/>
                  </a:cubicBezTo>
                  <a:cubicBezTo>
                    <a:pt x="27021" y="34844"/>
                    <a:pt x="29935" y="28078"/>
                    <a:pt x="39531" y="22848"/>
                  </a:cubicBezTo>
                  <a:cubicBezTo>
                    <a:pt x="28232" y="22848"/>
                    <a:pt x="19831" y="21763"/>
                    <a:pt x="11853" y="23146"/>
                  </a:cubicBezTo>
                  <a:cubicBezTo>
                    <a:pt x="3366" y="24614"/>
                    <a:pt x="8150" y="18168"/>
                    <a:pt x="6252" y="15882"/>
                  </a:cubicBezTo>
                  <a:cubicBezTo>
                    <a:pt x="13299" y="14642"/>
                    <a:pt x="8721" y="4000"/>
                    <a:pt x="16425" y="3292"/>
                  </a:cubicBezTo>
                  <a:lnTo>
                    <a:pt x="16431" y="3298"/>
                  </a:lnTo>
                  <a:cubicBezTo>
                    <a:pt x="20260" y="8012"/>
                    <a:pt x="24260" y="9876"/>
                    <a:pt x="29752" y="5292"/>
                  </a:cubicBezTo>
                  <a:cubicBezTo>
                    <a:pt x="32524" y="2977"/>
                    <a:pt x="36182" y="1732"/>
                    <a:pt x="39439" y="0"/>
                  </a:cubicBezTo>
                  <a:cubicBezTo>
                    <a:pt x="39222" y="3623"/>
                    <a:pt x="40091" y="7698"/>
                    <a:pt x="35490" y="9487"/>
                  </a:cubicBezTo>
                  <a:cubicBezTo>
                    <a:pt x="33559" y="10235"/>
                    <a:pt x="31090" y="10904"/>
                    <a:pt x="32610" y="13647"/>
                  </a:cubicBezTo>
                  <a:cubicBezTo>
                    <a:pt x="33679" y="15573"/>
                    <a:pt x="36062" y="16499"/>
                    <a:pt x="38170" y="16031"/>
                  </a:cubicBezTo>
                  <a:cubicBezTo>
                    <a:pt x="43440" y="14865"/>
                    <a:pt x="48698" y="13379"/>
                    <a:pt x="49303" y="6589"/>
                  </a:cubicBezTo>
                  <a:cubicBezTo>
                    <a:pt x="52589" y="6589"/>
                    <a:pt x="55881" y="6589"/>
                    <a:pt x="59167" y="6589"/>
                  </a:cubicBezTo>
                  <a:cubicBezTo>
                    <a:pt x="63985" y="15196"/>
                    <a:pt x="59665" y="22357"/>
                    <a:pt x="54898" y="28889"/>
                  </a:cubicBezTo>
                  <a:cubicBezTo>
                    <a:pt x="52487" y="32193"/>
                    <a:pt x="55933" y="38388"/>
                    <a:pt x="51704" y="38725"/>
                  </a:cubicBezTo>
                  <a:cubicBezTo>
                    <a:pt x="38902" y="39736"/>
                    <a:pt x="35502" y="55898"/>
                    <a:pt x="22306" y="55773"/>
                  </a:cubicBezTo>
                  <a:cubicBezTo>
                    <a:pt x="15453" y="55704"/>
                    <a:pt x="8355" y="57601"/>
                    <a:pt x="5989" y="47897"/>
                  </a:cubicBezTo>
                  <a:cubicBezTo>
                    <a:pt x="5504" y="45817"/>
                    <a:pt x="2080" y="44457"/>
                    <a:pt x="0" y="42771"/>
                  </a:cubicBezTo>
                  <a:close/>
                </a:path>
              </a:pathLst>
            </a:custGeom>
            <a:grpFill/>
            <a:ln w="5715" cap="flat">
              <a:noFill/>
              <a:prstDash val="solid"/>
              <a:miter/>
            </a:ln>
          </p:spPr>
          <p:txBody>
            <a:bodyPr rtlCol="0" anchor="ctr"/>
            <a:lstStyle/>
            <a:p>
              <a:endParaRPr lang="zh-CN" altLang="en-US"/>
            </a:p>
          </p:txBody>
        </p:sp>
        <p:sp>
          <p:nvSpPr>
            <p:cNvPr id="842" name="任意多边形: 形状 841">
              <a:extLst>
                <a:ext uri="{FF2B5EF4-FFF2-40B4-BE49-F238E27FC236}">
                  <a16:creationId xmlns:a16="http://schemas.microsoft.com/office/drawing/2014/main" id="{441BCB66-BC83-8E3C-9494-C34F78402F79}"/>
                </a:ext>
              </a:extLst>
            </p:cNvPr>
            <p:cNvSpPr/>
            <p:nvPr/>
          </p:nvSpPr>
          <p:spPr>
            <a:xfrm>
              <a:off x="3746306" y="1975812"/>
              <a:ext cx="55904" cy="59713"/>
            </a:xfrm>
            <a:custGeom>
              <a:avLst/>
              <a:gdLst>
                <a:gd name="connsiteX0" fmla="*/ 29609 w 55904"/>
                <a:gd name="connsiteY0" fmla="*/ 55184 h 59713"/>
                <a:gd name="connsiteX1" fmla="*/ 4263 w 55904"/>
                <a:gd name="connsiteY1" fmla="*/ 59562 h 59713"/>
                <a:gd name="connsiteX2" fmla="*/ 0 w 55904"/>
                <a:gd name="connsiteY2" fmla="*/ 51904 h 59713"/>
                <a:gd name="connsiteX3" fmla="*/ 16945 w 55904"/>
                <a:gd name="connsiteY3" fmla="*/ 34416 h 59713"/>
                <a:gd name="connsiteX4" fmla="*/ 20008 w 55904"/>
                <a:gd name="connsiteY4" fmla="*/ 38108 h 59713"/>
                <a:gd name="connsiteX5" fmla="*/ 28084 w 55904"/>
                <a:gd name="connsiteY5" fmla="*/ 44000 h 59713"/>
                <a:gd name="connsiteX6" fmla="*/ 29027 w 55904"/>
                <a:gd name="connsiteY6" fmla="*/ 36519 h 59713"/>
                <a:gd name="connsiteX7" fmla="*/ 39479 w 55904"/>
                <a:gd name="connsiteY7" fmla="*/ 25598 h 59713"/>
                <a:gd name="connsiteX8" fmla="*/ 39479 w 55904"/>
                <a:gd name="connsiteY8" fmla="*/ 25598 h 59713"/>
                <a:gd name="connsiteX9" fmla="*/ 50755 w 55904"/>
                <a:gd name="connsiteY9" fmla="*/ 0 h 59713"/>
                <a:gd name="connsiteX10" fmla="*/ 55904 w 55904"/>
                <a:gd name="connsiteY10" fmla="*/ 22294 h 59713"/>
                <a:gd name="connsiteX11" fmla="*/ 47549 w 55904"/>
                <a:gd name="connsiteY11" fmla="*/ 39702 h 59713"/>
                <a:gd name="connsiteX12" fmla="*/ 29604 w 55904"/>
                <a:gd name="connsiteY12" fmla="*/ 55184 h 59713"/>
                <a:gd name="connsiteX13" fmla="*/ 29609 w 55904"/>
                <a:gd name="connsiteY13" fmla="*/ 55184 h 59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904" h="59713">
                  <a:moveTo>
                    <a:pt x="29609" y="55184"/>
                  </a:moveTo>
                  <a:cubicBezTo>
                    <a:pt x="22489" y="63425"/>
                    <a:pt x="12504" y="55658"/>
                    <a:pt x="4263" y="59562"/>
                  </a:cubicBezTo>
                  <a:cubicBezTo>
                    <a:pt x="1892" y="60688"/>
                    <a:pt x="223" y="55287"/>
                    <a:pt x="0" y="51904"/>
                  </a:cubicBezTo>
                  <a:cubicBezTo>
                    <a:pt x="12024" y="52355"/>
                    <a:pt x="8601" y="37313"/>
                    <a:pt x="16945" y="34416"/>
                  </a:cubicBezTo>
                  <a:cubicBezTo>
                    <a:pt x="19208" y="35056"/>
                    <a:pt x="19494" y="36616"/>
                    <a:pt x="20008" y="38108"/>
                  </a:cubicBezTo>
                  <a:cubicBezTo>
                    <a:pt x="21323" y="41925"/>
                    <a:pt x="23174" y="45560"/>
                    <a:pt x="28084" y="44000"/>
                  </a:cubicBezTo>
                  <a:cubicBezTo>
                    <a:pt x="33387" y="42314"/>
                    <a:pt x="27952" y="38628"/>
                    <a:pt x="29027" y="36519"/>
                  </a:cubicBezTo>
                  <a:cubicBezTo>
                    <a:pt x="31358" y="31953"/>
                    <a:pt x="33381" y="26706"/>
                    <a:pt x="39479" y="25598"/>
                  </a:cubicBezTo>
                  <a:lnTo>
                    <a:pt x="39479" y="25598"/>
                  </a:lnTo>
                  <a:cubicBezTo>
                    <a:pt x="42994" y="17614"/>
                    <a:pt x="46514" y="9624"/>
                    <a:pt x="50755" y="0"/>
                  </a:cubicBezTo>
                  <a:cubicBezTo>
                    <a:pt x="54875" y="8401"/>
                    <a:pt x="46823" y="17379"/>
                    <a:pt x="55904" y="22294"/>
                  </a:cubicBezTo>
                  <a:cubicBezTo>
                    <a:pt x="51949" y="27558"/>
                    <a:pt x="47863" y="33244"/>
                    <a:pt x="47549" y="39702"/>
                  </a:cubicBezTo>
                  <a:cubicBezTo>
                    <a:pt x="46966" y="51852"/>
                    <a:pt x="39565" y="54664"/>
                    <a:pt x="29604" y="55184"/>
                  </a:cubicBezTo>
                  <a:lnTo>
                    <a:pt x="29609" y="55184"/>
                  </a:lnTo>
                  <a:close/>
                </a:path>
              </a:pathLst>
            </a:custGeom>
            <a:grpFill/>
            <a:ln w="5715" cap="flat">
              <a:noFill/>
              <a:prstDash val="solid"/>
              <a:miter/>
            </a:ln>
          </p:spPr>
          <p:txBody>
            <a:bodyPr rtlCol="0" anchor="ctr"/>
            <a:lstStyle/>
            <a:p>
              <a:endParaRPr lang="zh-CN" altLang="en-US"/>
            </a:p>
          </p:txBody>
        </p:sp>
        <p:sp>
          <p:nvSpPr>
            <p:cNvPr id="843" name="任意多边形: 形状 842">
              <a:extLst>
                <a:ext uri="{FF2B5EF4-FFF2-40B4-BE49-F238E27FC236}">
                  <a16:creationId xmlns:a16="http://schemas.microsoft.com/office/drawing/2014/main" id="{2B1FF2BA-17F6-0FDB-8E3B-378BEF551210}"/>
                </a:ext>
              </a:extLst>
            </p:cNvPr>
            <p:cNvSpPr/>
            <p:nvPr/>
          </p:nvSpPr>
          <p:spPr>
            <a:xfrm>
              <a:off x="3890135" y="1820473"/>
              <a:ext cx="38042" cy="32703"/>
            </a:xfrm>
            <a:custGeom>
              <a:avLst/>
              <a:gdLst>
                <a:gd name="connsiteX0" fmla="*/ 20620 w 38042"/>
                <a:gd name="connsiteY0" fmla="*/ 29609 h 32703"/>
                <a:gd name="connsiteX1" fmla="*/ 28376 w 38042"/>
                <a:gd name="connsiteY1" fmla="*/ 23746 h 32703"/>
                <a:gd name="connsiteX2" fmla="*/ 19695 w 38042"/>
                <a:gd name="connsiteY2" fmla="*/ 13539 h 32703"/>
                <a:gd name="connsiteX3" fmla="*/ 5710 w 38042"/>
                <a:gd name="connsiteY3" fmla="*/ 15208 h 32703"/>
                <a:gd name="connsiteX4" fmla="*/ 4173 w 38042"/>
                <a:gd name="connsiteY4" fmla="*/ 9876 h 32703"/>
                <a:gd name="connsiteX5" fmla="*/ 4155 w 38042"/>
                <a:gd name="connsiteY5" fmla="*/ 9858 h 32703"/>
                <a:gd name="connsiteX6" fmla="*/ 86 w 38042"/>
                <a:gd name="connsiteY6" fmla="*/ 5589 h 32703"/>
                <a:gd name="connsiteX7" fmla="*/ 7830 w 38042"/>
                <a:gd name="connsiteY7" fmla="*/ 2337 h 32703"/>
                <a:gd name="connsiteX8" fmla="*/ 29061 w 38042"/>
                <a:gd name="connsiteY8" fmla="*/ 1000 h 32703"/>
                <a:gd name="connsiteX9" fmla="*/ 33759 w 38042"/>
                <a:gd name="connsiteY9" fmla="*/ 0 h 32703"/>
                <a:gd name="connsiteX10" fmla="*/ 33799 w 38042"/>
                <a:gd name="connsiteY10" fmla="*/ 19077 h 32703"/>
                <a:gd name="connsiteX11" fmla="*/ 35131 w 38042"/>
                <a:gd name="connsiteY11" fmla="*/ 26541 h 32703"/>
                <a:gd name="connsiteX12" fmla="*/ 20620 w 38042"/>
                <a:gd name="connsiteY12" fmla="*/ 29609 h 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042" h="32703">
                  <a:moveTo>
                    <a:pt x="20620" y="29609"/>
                  </a:moveTo>
                  <a:cubicBezTo>
                    <a:pt x="24449" y="29232"/>
                    <a:pt x="28907" y="28598"/>
                    <a:pt x="28376" y="23746"/>
                  </a:cubicBezTo>
                  <a:cubicBezTo>
                    <a:pt x="27850" y="18974"/>
                    <a:pt x="25261" y="14619"/>
                    <a:pt x="19695" y="13539"/>
                  </a:cubicBezTo>
                  <a:cubicBezTo>
                    <a:pt x="14843" y="12601"/>
                    <a:pt x="10368" y="14459"/>
                    <a:pt x="5710" y="15208"/>
                  </a:cubicBezTo>
                  <a:cubicBezTo>
                    <a:pt x="972" y="15968"/>
                    <a:pt x="4087" y="11927"/>
                    <a:pt x="4173" y="9876"/>
                  </a:cubicBezTo>
                  <a:lnTo>
                    <a:pt x="4155" y="9858"/>
                  </a:lnTo>
                  <a:cubicBezTo>
                    <a:pt x="2190" y="8955"/>
                    <a:pt x="-519" y="7715"/>
                    <a:pt x="86" y="5589"/>
                  </a:cubicBezTo>
                  <a:cubicBezTo>
                    <a:pt x="1155" y="1835"/>
                    <a:pt x="7384" y="1749"/>
                    <a:pt x="7830" y="2337"/>
                  </a:cubicBezTo>
                  <a:cubicBezTo>
                    <a:pt x="15843" y="12967"/>
                    <a:pt x="22215" y="4601"/>
                    <a:pt x="29061" y="1000"/>
                  </a:cubicBezTo>
                  <a:cubicBezTo>
                    <a:pt x="30427" y="286"/>
                    <a:pt x="32182" y="314"/>
                    <a:pt x="33759" y="0"/>
                  </a:cubicBezTo>
                  <a:cubicBezTo>
                    <a:pt x="29587" y="6367"/>
                    <a:pt x="37263" y="12710"/>
                    <a:pt x="33799" y="19077"/>
                  </a:cubicBezTo>
                  <a:cubicBezTo>
                    <a:pt x="39646" y="20597"/>
                    <a:pt x="38817" y="23369"/>
                    <a:pt x="35131" y="26541"/>
                  </a:cubicBezTo>
                  <a:cubicBezTo>
                    <a:pt x="30879" y="30204"/>
                    <a:pt x="27130" y="36525"/>
                    <a:pt x="20620" y="29609"/>
                  </a:cubicBezTo>
                  <a:close/>
                </a:path>
              </a:pathLst>
            </a:custGeom>
            <a:grpFill/>
            <a:ln w="5715" cap="flat">
              <a:noFill/>
              <a:prstDash val="solid"/>
              <a:miter/>
            </a:ln>
          </p:spPr>
          <p:txBody>
            <a:bodyPr rtlCol="0" anchor="ctr"/>
            <a:lstStyle/>
            <a:p>
              <a:endParaRPr lang="zh-CN" altLang="en-US"/>
            </a:p>
          </p:txBody>
        </p:sp>
        <p:sp>
          <p:nvSpPr>
            <p:cNvPr id="844" name="任意多边形: 形状 843">
              <a:extLst>
                <a:ext uri="{FF2B5EF4-FFF2-40B4-BE49-F238E27FC236}">
                  <a16:creationId xmlns:a16="http://schemas.microsoft.com/office/drawing/2014/main" id="{748834D7-60E9-D451-4264-E965404D2345}"/>
                </a:ext>
              </a:extLst>
            </p:cNvPr>
            <p:cNvSpPr/>
            <p:nvPr/>
          </p:nvSpPr>
          <p:spPr>
            <a:xfrm>
              <a:off x="3758411" y="1974252"/>
              <a:ext cx="30820" cy="23837"/>
            </a:xfrm>
            <a:custGeom>
              <a:avLst/>
              <a:gdLst>
                <a:gd name="connsiteX0" fmla="*/ 1051 w 30820"/>
                <a:gd name="connsiteY0" fmla="*/ 20557 h 23837"/>
                <a:gd name="connsiteX1" fmla="*/ 30820 w 30820"/>
                <a:gd name="connsiteY1" fmla="*/ 0 h 23837"/>
                <a:gd name="connsiteX2" fmla="*/ 1074 w 30820"/>
                <a:gd name="connsiteY2" fmla="*/ 23837 h 23837"/>
                <a:gd name="connsiteX3" fmla="*/ 114 w 30820"/>
                <a:gd name="connsiteY3" fmla="*/ 21660 h 23837"/>
                <a:gd name="connsiteX4" fmla="*/ 1051 w 30820"/>
                <a:gd name="connsiteY4" fmla="*/ 20557 h 23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20" h="23837">
                  <a:moveTo>
                    <a:pt x="1051" y="20557"/>
                  </a:moveTo>
                  <a:cubicBezTo>
                    <a:pt x="6006" y="6635"/>
                    <a:pt x="20133" y="7098"/>
                    <a:pt x="30820" y="0"/>
                  </a:cubicBezTo>
                  <a:cubicBezTo>
                    <a:pt x="27969" y="18780"/>
                    <a:pt x="11904" y="17808"/>
                    <a:pt x="1074" y="23837"/>
                  </a:cubicBezTo>
                  <a:cubicBezTo>
                    <a:pt x="125" y="23117"/>
                    <a:pt x="-195" y="22391"/>
                    <a:pt x="114" y="21660"/>
                  </a:cubicBezTo>
                  <a:cubicBezTo>
                    <a:pt x="422" y="20923"/>
                    <a:pt x="737" y="20557"/>
                    <a:pt x="1051" y="20557"/>
                  </a:cubicBezTo>
                  <a:close/>
                </a:path>
              </a:pathLst>
            </a:custGeom>
            <a:grpFill/>
            <a:ln w="5715" cap="flat">
              <a:noFill/>
              <a:prstDash val="solid"/>
              <a:miter/>
            </a:ln>
          </p:spPr>
          <p:txBody>
            <a:bodyPr rtlCol="0" anchor="ctr"/>
            <a:lstStyle/>
            <a:p>
              <a:endParaRPr lang="zh-CN" altLang="en-US"/>
            </a:p>
          </p:txBody>
        </p:sp>
        <p:sp>
          <p:nvSpPr>
            <p:cNvPr id="845" name="任意多边形: 形状 844">
              <a:extLst>
                <a:ext uri="{FF2B5EF4-FFF2-40B4-BE49-F238E27FC236}">
                  <a16:creationId xmlns:a16="http://schemas.microsoft.com/office/drawing/2014/main" id="{FCC1E56A-7FF0-9805-37F0-C7BDC396CFBE}"/>
                </a:ext>
              </a:extLst>
            </p:cNvPr>
            <p:cNvSpPr/>
            <p:nvPr/>
          </p:nvSpPr>
          <p:spPr>
            <a:xfrm>
              <a:off x="3926986" y="1945427"/>
              <a:ext cx="29752" cy="9914"/>
            </a:xfrm>
            <a:custGeom>
              <a:avLst/>
              <a:gdLst>
                <a:gd name="connsiteX0" fmla="*/ 29752 w 29752"/>
                <a:gd name="connsiteY0" fmla="*/ 67 h 9914"/>
                <a:gd name="connsiteX1" fmla="*/ 29638 w 29752"/>
                <a:gd name="connsiteY1" fmla="*/ 6571 h 9914"/>
                <a:gd name="connsiteX2" fmla="*/ 23226 w 29752"/>
                <a:gd name="connsiteY2" fmla="*/ 9903 h 9914"/>
                <a:gd name="connsiteX3" fmla="*/ 23220 w 29752"/>
                <a:gd name="connsiteY3" fmla="*/ 9903 h 9914"/>
                <a:gd name="connsiteX4" fmla="*/ 10076 w 29752"/>
                <a:gd name="connsiteY4" fmla="*/ 9914 h 9914"/>
                <a:gd name="connsiteX5" fmla="*/ 0 w 29752"/>
                <a:gd name="connsiteY5" fmla="*/ 9914 h 9914"/>
                <a:gd name="connsiteX6" fmla="*/ 29752 w 29752"/>
                <a:gd name="connsiteY6" fmla="*/ 67 h 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752" h="9914">
                  <a:moveTo>
                    <a:pt x="29752" y="67"/>
                  </a:moveTo>
                  <a:cubicBezTo>
                    <a:pt x="29712" y="2239"/>
                    <a:pt x="29672" y="4405"/>
                    <a:pt x="29638" y="6571"/>
                  </a:cubicBezTo>
                  <a:cubicBezTo>
                    <a:pt x="27981" y="8606"/>
                    <a:pt x="24872" y="7851"/>
                    <a:pt x="23226" y="9903"/>
                  </a:cubicBezTo>
                  <a:cubicBezTo>
                    <a:pt x="23226" y="9903"/>
                    <a:pt x="23220" y="9903"/>
                    <a:pt x="23220" y="9903"/>
                  </a:cubicBezTo>
                  <a:cubicBezTo>
                    <a:pt x="18837" y="8268"/>
                    <a:pt x="14453" y="3925"/>
                    <a:pt x="10076" y="9914"/>
                  </a:cubicBezTo>
                  <a:cubicBezTo>
                    <a:pt x="6869" y="9914"/>
                    <a:pt x="3663" y="9914"/>
                    <a:pt x="0" y="9914"/>
                  </a:cubicBezTo>
                  <a:cubicBezTo>
                    <a:pt x="7435" y="-2916"/>
                    <a:pt x="19219" y="593"/>
                    <a:pt x="29752" y="67"/>
                  </a:cubicBezTo>
                  <a:close/>
                </a:path>
              </a:pathLst>
            </a:custGeom>
            <a:grpFill/>
            <a:ln w="5715" cap="flat">
              <a:noFill/>
              <a:prstDash val="solid"/>
              <a:miter/>
            </a:ln>
          </p:spPr>
          <p:txBody>
            <a:bodyPr rtlCol="0" anchor="ctr"/>
            <a:lstStyle/>
            <a:p>
              <a:endParaRPr lang="zh-CN" altLang="en-US"/>
            </a:p>
          </p:txBody>
        </p:sp>
        <p:sp>
          <p:nvSpPr>
            <p:cNvPr id="846" name="任意多边形: 形状 845">
              <a:extLst>
                <a:ext uri="{FF2B5EF4-FFF2-40B4-BE49-F238E27FC236}">
                  <a16:creationId xmlns:a16="http://schemas.microsoft.com/office/drawing/2014/main" id="{28D0B642-E6DF-4C12-5B72-C25FF102C169}"/>
                </a:ext>
              </a:extLst>
            </p:cNvPr>
            <p:cNvSpPr/>
            <p:nvPr/>
          </p:nvSpPr>
          <p:spPr>
            <a:xfrm>
              <a:off x="3933752" y="1962881"/>
              <a:ext cx="19756" cy="15494"/>
            </a:xfrm>
            <a:custGeom>
              <a:avLst/>
              <a:gdLst>
                <a:gd name="connsiteX0" fmla="*/ 19757 w 19756"/>
                <a:gd name="connsiteY0" fmla="*/ 2341 h 15494"/>
                <a:gd name="connsiteX1" fmla="*/ 0 w 19756"/>
                <a:gd name="connsiteY1" fmla="*/ 15491 h 15494"/>
                <a:gd name="connsiteX2" fmla="*/ 4458 w 19756"/>
                <a:gd name="connsiteY2" fmla="*/ 9388 h 15494"/>
                <a:gd name="connsiteX3" fmla="*/ 19757 w 19756"/>
                <a:gd name="connsiteY3" fmla="*/ 2341 h 15494"/>
              </a:gdLst>
              <a:ahLst/>
              <a:cxnLst>
                <a:cxn ang="0">
                  <a:pos x="connsiteX0" y="connsiteY0"/>
                </a:cxn>
                <a:cxn ang="0">
                  <a:pos x="connsiteX1" y="connsiteY1"/>
                </a:cxn>
                <a:cxn ang="0">
                  <a:pos x="connsiteX2" y="connsiteY2"/>
                </a:cxn>
                <a:cxn ang="0">
                  <a:pos x="connsiteX3" y="connsiteY3"/>
                </a:cxn>
              </a:cxnLst>
              <a:rect l="l" t="t" r="r" b="b"/>
              <a:pathLst>
                <a:path w="19756" h="15494">
                  <a:moveTo>
                    <a:pt x="19757" y="2341"/>
                  </a:moveTo>
                  <a:cubicBezTo>
                    <a:pt x="12922" y="6347"/>
                    <a:pt x="9635" y="15691"/>
                    <a:pt x="0" y="15491"/>
                  </a:cubicBezTo>
                  <a:cubicBezTo>
                    <a:pt x="1549" y="13462"/>
                    <a:pt x="4235" y="11554"/>
                    <a:pt x="4458" y="9388"/>
                  </a:cubicBezTo>
                  <a:cubicBezTo>
                    <a:pt x="5629" y="-2065"/>
                    <a:pt x="11973" y="-1179"/>
                    <a:pt x="19757" y="2341"/>
                  </a:cubicBezTo>
                  <a:close/>
                </a:path>
              </a:pathLst>
            </a:custGeom>
            <a:grpFill/>
            <a:ln w="5715" cap="flat">
              <a:noFill/>
              <a:prstDash val="solid"/>
              <a:miter/>
            </a:ln>
          </p:spPr>
          <p:txBody>
            <a:bodyPr rtlCol="0" anchor="ctr"/>
            <a:lstStyle/>
            <a:p>
              <a:endParaRPr lang="zh-CN" altLang="en-US"/>
            </a:p>
          </p:txBody>
        </p:sp>
        <p:sp>
          <p:nvSpPr>
            <p:cNvPr id="847" name="任意多边形: 形状 846">
              <a:extLst>
                <a:ext uri="{FF2B5EF4-FFF2-40B4-BE49-F238E27FC236}">
                  <a16:creationId xmlns:a16="http://schemas.microsoft.com/office/drawing/2014/main" id="{DC8A404C-3B00-7569-7D19-696CC6362E63}"/>
                </a:ext>
              </a:extLst>
            </p:cNvPr>
            <p:cNvSpPr/>
            <p:nvPr/>
          </p:nvSpPr>
          <p:spPr>
            <a:xfrm>
              <a:off x="3900863" y="1848836"/>
              <a:ext cx="6594" cy="4526"/>
            </a:xfrm>
            <a:custGeom>
              <a:avLst/>
              <a:gdLst>
                <a:gd name="connsiteX0" fmla="*/ 5 w 6594"/>
                <a:gd name="connsiteY0" fmla="*/ 4527 h 4526"/>
                <a:gd name="connsiteX1" fmla="*/ 6595 w 6594"/>
                <a:gd name="connsiteY1" fmla="*/ 1240 h 4526"/>
                <a:gd name="connsiteX2" fmla="*/ 5 w 6594"/>
                <a:gd name="connsiteY2" fmla="*/ 4527 h 4526"/>
              </a:gdLst>
              <a:ahLst/>
              <a:cxnLst>
                <a:cxn ang="0">
                  <a:pos x="connsiteX0" y="connsiteY0"/>
                </a:cxn>
                <a:cxn ang="0">
                  <a:pos x="connsiteX1" y="connsiteY1"/>
                </a:cxn>
                <a:cxn ang="0">
                  <a:pos x="connsiteX2" y="connsiteY2"/>
                </a:cxn>
              </a:cxnLst>
              <a:rect l="l" t="t" r="r" b="b"/>
              <a:pathLst>
                <a:path w="6594" h="4526">
                  <a:moveTo>
                    <a:pt x="5" y="4527"/>
                  </a:moveTo>
                  <a:cubicBezTo>
                    <a:pt x="-149" y="-1280"/>
                    <a:pt x="3017" y="-434"/>
                    <a:pt x="6595" y="1240"/>
                  </a:cubicBezTo>
                  <a:cubicBezTo>
                    <a:pt x="5172" y="3886"/>
                    <a:pt x="2720" y="4469"/>
                    <a:pt x="5" y="4527"/>
                  </a:cubicBezTo>
                  <a:close/>
                </a:path>
              </a:pathLst>
            </a:custGeom>
            <a:grpFill/>
            <a:ln w="5715" cap="flat">
              <a:noFill/>
              <a:prstDash val="solid"/>
              <a:miter/>
            </a:ln>
          </p:spPr>
          <p:txBody>
            <a:bodyPr rtlCol="0" anchor="ctr"/>
            <a:lstStyle/>
            <a:p>
              <a:endParaRPr lang="zh-CN" altLang="en-US"/>
            </a:p>
          </p:txBody>
        </p:sp>
        <p:sp>
          <p:nvSpPr>
            <p:cNvPr id="848" name="任意多边形: 形状 847">
              <a:extLst>
                <a:ext uri="{FF2B5EF4-FFF2-40B4-BE49-F238E27FC236}">
                  <a16:creationId xmlns:a16="http://schemas.microsoft.com/office/drawing/2014/main" id="{5274FACE-EA60-E3D0-D960-B0A930E536CF}"/>
                </a:ext>
              </a:extLst>
            </p:cNvPr>
            <p:cNvSpPr/>
            <p:nvPr/>
          </p:nvSpPr>
          <p:spPr>
            <a:xfrm>
              <a:off x="3749603" y="1998095"/>
              <a:ext cx="6583" cy="3297"/>
            </a:xfrm>
            <a:custGeom>
              <a:avLst/>
              <a:gdLst>
                <a:gd name="connsiteX0" fmla="*/ 3275 w 6583"/>
                <a:gd name="connsiteY0" fmla="*/ 3298 h 3297"/>
                <a:gd name="connsiteX1" fmla="*/ 0 w 6583"/>
                <a:gd name="connsiteY1" fmla="*/ 6 h 3297"/>
                <a:gd name="connsiteX2" fmla="*/ 6572 w 6583"/>
                <a:gd name="connsiteY2" fmla="*/ 0 h 3297"/>
                <a:gd name="connsiteX3" fmla="*/ 6584 w 6583"/>
                <a:gd name="connsiteY3" fmla="*/ 17 h 3297"/>
                <a:gd name="connsiteX4" fmla="*/ 3275 w 6583"/>
                <a:gd name="connsiteY4" fmla="*/ 3298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3" h="3297">
                  <a:moveTo>
                    <a:pt x="3275" y="3298"/>
                  </a:moveTo>
                  <a:cubicBezTo>
                    <a:pt x="2183" y="2200"/>
                    <a:pt x="1092" y="1103"/>
                    <a:pt x="0" y="6"/>
                  </a:cubicBezTo>
                  <a:cubicBezTo>
                    <a:pt x="2189" y="0"/>
                    <a:pt x="4383" y="0"/>
                    <a:pt x="6572" y="0"/>
                  </a:cubicBezTo>
                  <a:lnTo>
                    <a:pt x="6584" y="17"/>
                  </a:lnTo>
                  <a:cubicBezTo>
                    <a:pt x="5481" y="1109"/>
                    <a:pt x="4378" y="2206"/>
                    <a:pt x="3275" y="3298"/>
                  </a:cubicBezTo>
                  <a:close/>
                </a:path>
              </a:pathLst>
            </a:custGeom>
            <a:grpFill/>
            <a:ln w="5715" cap="flat">
              <a:noFill/>
              <a:prstDash val="solid"/>
              <a:miter/>
            </a:ln>
          </p:spPr>
          <p:txBody>
            <a:bodyPr rtlCol="0" anchor="ctr"/>
            <a:lstStyle/>
            <a:p>
              <a:endParaRPr lang="zh-CN" altLang="en-US"/>
            </a:p>
          </p:txBody>
        </p:sp>
        <p:sp>
          <p:nvSpPr>
            <p:cNvPr id="849" name="任意多边形: 形状 848">
              <a:extLst>
                <a:ext uri="{FF2B5EF4-FFF2-40B4-BE49-F238E27FC236}">
                  <a16:creationId xmlns:a16="http://schemas.microsoft.com/office/drawing/2014/main" id="{DED56D33-3E47-235D-DB37-894073F4EECC}"/>
                </a:ext>
              </a:extLst>
            </p:cNvPr>
            <p:cNvSpPr/>
            <p:nvPr/>
          </p:nvSpPr>
          <p:spPr>
            <a:xfrm>
              <a:off x="3756176" y="1994809"/>
              <a:ext cx="3308" cy="3303"/>
            </a:xfrm>
            <a:custGeom>
              <a:avLst/>
              <a:gdLst>
                <a:gd name="connsiteX0" fmla="*/ 3286 w 3308"/>
                <a:gd name="connsiteY0" fmla="*/ 0 h 3303"/>
                <a:gd name="connsiteX1" fmla="*/ 3309 w 3308"/>
                <a:gd name="connsiteY1" fmla="*/ 3280 h 3303"/>
                <a:gd name="connsiteX2" fmla="*/ 11 w 3308"/>
                <a:gd name="connsiteY2" fmla="*/ 3303 h 3303"/>
                <a:gd name="connsiteX3" fmla="*/ 0 w 3308"/>
                <a:gd name="connsiteY3" fmla="*/ 3286 h 3303"/>
                <a:gd name="connsiteX4" fmla="*/ 3286 w 3308"/>
                <a:gd name="connsiteY4" fmla="*/ 0 h 3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3303">
                  <a:moveTo>
                    <a:pt x="3286" y="0"/>
                  </a:moveTo>
                  <a:cubicBezTo>
                    <a:pt x="3292" y="1092"/>
                    <a:pt x="3298" y="2189"/>
                    <a:pt x="3309" y="3280"/>
                  </a:cubicBezTo>
                  <a:cubicBezTo>
                    <a:pt x="2212" y="3286"/>
                    <a:pt x="1109" y="3298"/>
                    <a:pt x="11" y="3303"/>
                  </a:cubicBezTo>
                  <a:cubicBezTo>
                    <a:pt x="11" y="3303"/>
                    <a:pt x="0" y="3286"/>
                    <a:pt x="0" y="3286"/>
                  </a:cubicBezTo>
                  <a:cubicBezTo>
                    <a:pt x="1097" y="2189"/>
                    <a:pt x="2189" y="1097"/>
                    <a:pt x="3286" y="0"/>
                  </a:cubicBezTo>
                  <a:close/>
                </a:path>
              </a:pathLst>
            </a:custGeom>
            <a:grpFill/>
            <a:ln w="5715" cap="flat">
              <a:noFill/>
              <a:prstDash val="solid"/>
              <a:miter/>
            </a:ln>
          </p:spPr>
          <p:txBody>
            <a:bodyPr rtlCol="0" anchor="ctr"/>
            <a:lstStyle/>
            <a:p>
              <a:endParaRPr lang="zh-CN" altLang="en-US"/>
            </a:p>
          </p:txBody>
        </p:sp>
        <p:sp>
          <p:nvSpPr>
            <p:cNvPr id="850" name="任意多边形: 形状 849">
              <a:extLst>
                <a:ext uri="{FF2B5EF4-FFF2-40B4-BE49-F238E27FC236}">
                  <a16:creationId xmlns:a16="http://schemas.microsoft.com/office/drawing/2014/main" id="{6B0CA6D7-807B-9492-4F52-6F6AD89781EF}"/>
                </a:ext>
              </a:extLst>
            </p:cNvPr>
            <p:cNvSpPr/>
            <p:nvPr/>
          </p:nvSpPr>
          <p:spPr>
            <a:xfrm>
              <a:off x="3749598" y="1988271"/>
              <a:ext cx="3308" cy="3240"/>
            </a:xfrm>
            <a:custGeom>
              <a:avLst/>
              <a:gdLst>
                <a:gd name="connsiteX0" fmla="*/ 0 w 3308"/>
                <a:gd name="connsiteY0" fmla="*/ 3241 h 3240"/>
                <a:gd name="connsiteX1" fmla="*/ 3309 w 3308"/>
                <a:gd name="connsiteY1" fmla="*/ 0 h 3240"/>
                <a:gd name="connsiteX2" fmla="*/ 0 w 3308"/>
                <a:gd name="connsiteY2" fmla="*/ 3241 h 3240"/>
              </a:gdLst>
              <a:ahLst/>
              <a:cxnLst>
                <a:cxn ang="0">
                  <a:pos x="connsiteX0" y="connsiteY0"/>
                </a:cxn>
                <a:cxn ang="0">
                  <a:pos x="connsiteX1" y="connsiteY1"/>
                </a:cxn>
                <a:cxn ang="0">
                  <a:pos x="connsiteX2" y="connsiteY2"/>
                </a:cxn>
              </a:cxnLst>
              <a:rect l="l" t="t" r="r" b="b"/>
              <a:pathLst>
                <a:path w="3308" h="3240">
                  <a:moveTo>
                    <a:pt x="0" y="3241"/>
                  </a:moveTo>
                  <a:cubicBezTo>
                    <a:pt x="1103" y="2160"/>
                    <a:pt x="2206" y="1080"/>
                    <a:pt x="3309" y="0"/>
                  </a:cubicBezTo>
                  <a:cubicBezTo>
                    <a:pt x="2206" y="1080"/>
                    <a:pt x="1103" y="2160"/>
                    <a:pt x="0" y="3241"/>
                  </a:cubicBezTo>
                  <a:close/>
                </a:path>
              </a:pathLst>
            </a:custGeom>
            <a:grpFill/>
            <a:ln w="5715" cap="flat">
              <a:noFill/>
              <a:prstDash val="solid"/>
              <a:miter/>
            </a:ln>
          </p:spPr>
          <p:txBody>
            <a:bodyPr rtlCol="0" anchor="ctr"/>
            <a:lstStyle/>
            <a:p>
              <a:endParaRPr lang="zh-CN" altLang="en-US"/>
            </a:p>
          </p:txBody>
        </p:sp>
        <p:sp>
          <p:nvSpPr>
            <p:cNvPr id="851" name="任意多边形: 形状 850">
              <a:extLst>
                <a:ext uri="{FF2B5EF4-FFF2-40B4-BE49-F238E27FC236}">
                  <a16:creationId xmlns:a16="http://schemas.microsoft.com/office/drawing/2014/main" id="{FBBFD0B8-32A3-77A5-2451-8D6311CCECB1}"/>
                </a:ext>
              </a:extLst>
            </p:cNvPr>
            <p:cNvSpPr/>
            <p:nvPr/>
          </p:nvSpPr>
          <p:spPr>
            <a:xfrm>
              <a:off x="3953497" y="1961913"/>
              <a:ext cx="1677" cy="3314"/>
            </a:xfrm>
            <a:custGeom>
              <a:avLst/>
              <a:gdLst>
                <a:gd name="connsiteX0" fmla="*/ 0 w 1677"/>
                <a:gd name="connsiteY0" fmla="*/ 0 h 3314"/>
                <a:gd name="connsiteX1" fmla="*/ 11 w 1677"/>
                <a:gd name="connsiteY1" fmla="*/ 3315 h 3314"/>
                <a:gd name="connsiteX2" fmla="*/ 0 w 1677"/>
                <a:gd name="connsiteY2" fmla="*/ 0 h 3314"/>
              </a:gdLst>
              <a:ahLst/>
              <a:cxnLst>
                <a:cxn ang="0">
                  <a:pos x="connsiteX0" y="connsiteY0"/>
                </a:cxn>
                <a:cxn ang="0">
                  <a:pos x="connsiteX1" y="connsiteY1"/>
                </a:cxn>
                <a:cxn ang="0">
                  <a:pos x="connsiteX2" y="connsiteY2"/>
                </a:cxn>
              </a:cxnLst>
              <a:rect l="l" t="t" r="r" b="b"/>
              <a:pathLst>
                <a:path w="1677" h="3314">
                  <a:moveTo>
                    <a:pt x="0" y="0"/>
                  </a:moveTo>
                  <a:cubicBezTo>
                    <a:pt x="2235" y="1097"/>
                    <a:pt x="2235" y="2200"/>
                    <a:pt x="11" y="3315"/>
                  </a:cubicBezTo>
                  <a:cubicBezTo>
                    <a:pt x="6" y="2206"/>
                    <a:pt x="0" y="1103"/>
                    <a:pt x="0" y="0"/>
                  </a:cubicBezTo>
                  <a:close/>
                </a:path>
              </a:pathLst>
            </a:custGeom>
            <a:grpFill/>
            <a:ln w="5715" cap="flat">
              <a:noFill/>
              <a:prstDash val="solid"/>
              <a:miter/>
            </a:ln>
          </p:spPr>
          <p:txBody>
            <a:bodyPr rtlCol="0" anchor="ctr"/>
            <a:lstStyle/>
            <a:p>
              <a:endParaRPr lang="zh-CN" altLang="en-US"/>
            </a:p>
          </p:txBody>
        </p:sp>
        <p:sp>
          <p:nvSpPr>
            <p:cNvPr id="852" name="任意多边形: 形状 851">
              <a:extLst>
                <a:ext uri="{FF2B5EF4-FFF2-40B4-BE49-F238E27FC236}">
                  <a16:creationId xmlns:a16="http://schemas.microsoft.com/office/drawing/2014/main" id="{96406467-935F-7769-C784-675673827E58}"/>
                </a:ext>
              </a:extLst>
            </p:cNvPr>
            <p:cNvSpPr/>
            <p:nvPr/>
          </p:nvSpPr>
          <p:spPr>
            <a:xfrm>
              <a:off x="3929072" y="1961913"/>
              <a:ext cx="1410" cy="1309"/>
            </a:xfrm>
            <a:custGeom>
              <a:avLst/>
              <a:gdLst>
                <a:gd name="connsiteX0" fmla="*/ 1411 w 1410"/>
                <a:gd name="connsiteY0" fmla="*/ 17 h 1309"/>
                <a:gd name="connsiteX1" fmla="*/ 668 w 1410"/>
                <a:gd name="connsiteY1" fmla="*/ 1309 h 1309"/>
                <a:gd name="connsiteX2" fmla="*/ 1399 w 1410"/>
                <a:gd name="connsiteY2" fmla="*/ 0 h 1309"/>
                <a:gd name="connsiteX3" fmla="*/ 1411 w 1410"/>
                <a:gd name="connsiteY3" fmla="*/ 17 h 1309"/>
              </a:gdLst>
              <a:ahLst/>
              <a:cxnLst>
                <a:cxn ang="0">
                  <a:pos x="connsiteX0" y="connsiteY0"/>
                </a:cxn>
                <a:cxn ang="0">
                  <a:pos x="connsiteX1" y="connsiteY1"/>
                </a:cxn>
                <a:cxn ang="0">
                  <a:pos x="connsiteX2" y="connsiteY2"/>
                </a:cxn>
                <a:cxn ang="0">
                  <a:pos x="connsiteX3" y="connsiteY3"/>
                </a:cxn>
              </a:cxnLst>
              <a:rect l="l" t="t" r="r" b="b"/>
              <a:pathLst>
                <a:path w="1410" h="1309">
                  <a:moveTo>
                    <a:pt x="1411" y="17"/>
                  </a:moveTo>
                  <a:cubicBezTo>
                    <a:pt x="1159" y="469"/>
                    <a:pt x="811" y="1343"/>
                    <a:pt x="668" y="1309"/>
                  </a:cubicBezTo>
                  <a:cubicBezTo>
                    <a:pt x="-430" y="1063"/>
                    <a:pt x="-167" y="549"/>
                    <a:pt x="1399" y="0"/>
                  </a:cubicBezTo>
                  <a:lnTo>
                    <a:pt x="1411" y="17"/>
                  </a:lnTo>
                  <a:close/>
                </a:path>
              </a:pathLst>
            </a:custGeom>
            <a:grpFill/>
            <a:ln w="5715" cap="flat">
              <a:noFill/>
              <a:prstDash val="solid"/>
              <a:miter/>
            </a:ln>
          </p:spPr>
          <p:txBody>
            <a:bodyPr rtlCol="0" anchor="ctr"/>
            <a:lstStyle/>
            <a:p>
              <a:endParaRPr lang="zh-CN" altLang="en-US"/>
            </a:p>
          </p:txBody>
        </p:sp>
        <p:sp>
          <p:nvSpPr>
            <p:cNvPr id="853" name="任意多边形: 形状 852">
              <a:extLst>
                <a:ext uri="{FF2B5EF4-FFF2-40B4-BE49-F238E27FC236}">
                  <a16:creationId xmlns:a16="http://schemas.microsoft.com/office/drawing/2014/main" id="{4EA6BB5C-0803-4698-E8A0-578E17984854}"/>
                </a:ext>
              </a:extLst>
            </p:cNvPr>
            <p:cNvSpPr/>
            <p:nvPr/>
          </p:nvSpPr>
          <p:spPr>
            <a:xfrm>
              <a:off x="3930472" y="1960621"/>
              <a:ext cx="1408" cy="1309"/>
            </a:xfrm>
            <a:custGeom>
              <a:avLst/>
              <a:gdLst>
                <a:gd name="connsiteX0" fmla="*/ 0 w 1408"/>
                <a:gd name="connsiteY0" fmla="*/ 1292 h 1309"/>
                <a:gd name="connsiteX1" fmla="*/ 743 w 1408"/>
                <a:gd name="connsiteY1" fmla="*/ 1 h 1309"/>
                <a:gd name="connsiteX2" fmla="*/ 11 w 1408"/>
                <a:gd name="connsiteY2" fmla="*/ 1310 h 1309"/>
                <a:gd name="connsiteX3" fmla="*/ 0 w 1408"/>
                <a:gd name="connsiteY3" fmla="*/ 1292 h 1309"/>
              </a:gdLst>
              <a:ahLst/>
              <a:cxnLst>
                <a:cxn ang="0">
                  <a:pos x="connsiteX0" y="connsiteY0"/>
                </a:cxn>
                <a:cxn ang="0">
                  <a:pos x="connsiteX1" y="connsiteY1"/>
                </a:cxn>
                <a:cxn ang="0">
                  <a:pos x="connsiteX2" y="connsiteY2"/>
                </a:cxn>
                <a:cxn ang="0">
                  <a:pos x="connsiteX3" y="connsiteY3"/>
                </a:cxn>
              </a:cxnLst>
              <a:rect l="l" t="t" r="r" b="b"/>
              <a:pathLst>
                <a:path w="1408" h="1309">
                  <a:moveTo>
                    <a:pt x="0" y="1292"/>
                  </a:moveTo>
                  <a:cubicBezTo>
                    <a:pt x="251" y="841"/>
                    <a:pt x="594" y="-33"/>
                    <a:pt x="743" y="1"/>
                  </a:cubicBezTo>
                  <a:cubicBezTo>
                    <a:pt x="1835" y="241"/>
                    <a:pt x="1577" y="755"/>
                    <a:pt x="11" y="1310"/>
                  </a:cubicBezTo>
                  <a:lnTo>
                    <a:pt x="0" y="1292"/>
                  </a:lnTo>
                  <a:close/>
                </a:path>
              </a:pathLst>
            </a:custGeom>
            <a:grpFill/>
            <a:ln w="5715" cap="flat">
              <a:noFill/>
              <a:prstDash val="solid"/>
              <a:miter/>
            </a:ln>
          </p:spPr>
          <p:txBody>
            <a:bodyPr rtlCol="0" anchor="ctr"/>
            <a:lstStyle/>
            <a:p>
              <a:endParaRPr lang="zh-CN" altLang="en-US"/>
            </a:p>
          </p:txBody>
        </p:sp>
        <p:sp>
          <p:nvSpPr>
            <p:cNvPr id="854" name="任意多边形: 形状 853">
              <a:extLst>
                <a:ext uri="{FF2B5EF4-FFF2-40B4-BE49-F238E27FC236}">
                  <a16:creationId xmlns:a16="http://schemas.microsoft.com/office/drawing/2014/main" id="{26E581EA-8DEA-0EAF-100F-AC2456A1117E}"/>
                </a:ext>
              </a:extLst>
            </p:cNvPr>
            <p:cNvSpPr/>
            <p:nvPr/>
          </p:nvSpPr>
          <p:spPr>
            <a:xfrm>
              <a:off x="3937055" y="195534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855" name="任意多边形: 形状 854">
              <a:extLst>
                <a:ext uri="{FF2B5EF4-FFF2-40B4-BE49-F238E27FC236}">
                  <a16:creationId xmlns:a16="http://schemas.microsoft.com/office/drawing/2014/main" id="{325D31B9-B131-CEEA-F2B2-2C9281C39955}"/>
                </a:ext>
              </a:extLst>
            </p:cNvPr>
            <p:cNvSpPr/>
            <p:nvPr/>
          </p:nvSpPr>
          <p:spPr>
            <a:xfrm>
              <a:off x="3909389" y="1858592"/>
              <a:ext cx="1354" cy="1354"/>
            </a:xfrm>
            <a:custGeom>
              <a:avLst/>
              <a:gdLst>
                <a:gd name="connsiteX0" fmla="*/ 1354 w 1354"/>
                <a:gd name="connsiteY0" fmla="*/ 1354 h 1354"/>
                <a:gd name="connsiteX1" fmla="*/ 0 w 1354"/>
                <a:gd name="connsiteY1" fmla="*/ 606 h 1354"/>
                <a:gd name="connsiteX2" fmla="*/ 611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856" name="任意多边形: 形状 855">
              <a:extLst>
                <a:ext uri="{FF2B5EF4-FFF2-40B4-BE49-F238E27FC236}">
                  <a16:creationId xmlns:a16="http://schemas.microsoft.com/office/drawing/2014/main" id="{07247DEB-B153-6E4A-86C8-412180F8D556}"/>
                </a:ext>
              </a:extLst>
            </p:cNvPr>
            <p:cNvSpPr/>
            <p:nvPr/>
          </p:nvSpPr>
          <p:spPr>
            <a:xfrm>
              <a:off x="3920613" y="1858586"/>
              <a:ext cx="1354" cy="1360"/>
            </a:xfrm>
            <a:custGeom>
              <a:avLst/>
              <a:gdLst>
                <a:gd name="connsiteX0" fmla="*/ 0 w 1354"/>
                <a:gd name="connsiteY0" fmla="*/ 1360 h 1360"/>
                <a:gd name="connsiteX1" fmla="*/ 743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1"/>
                  </a:lnTo>
                  <a:close/>
                </a:path>
              </a:pathLst>
            </a:custGeom>
            <a:grpFill/>
            <a:ln w="5715" cap="flat">
              <a:noFill/>
              <a:prstDash val="solid"/>
              <a:miter/>
            </a:ln>
          </p:spPr>
          <p:txBody>
            <a:bodyPr rtlCol="0" anchor="ctr"/>
            <a:lstStyle/>
            <a:p>
              <a:endParaRPr lang="zh-CN" altLang="en-US"/>
            </a:p>
          </p:txBody>
        </p:sp>
        <p:sp>
          <p:nvSpPr>
            <p:cNvPr id="857" name="任意多边形: 形状 856">
              <a:extLst>
                <a:ext uri="{FF2B5EF4-FFF2-40B4-BE49-F238E27FC236}">
                  <a16:creationId xmlns:a16="http://schemas.microsoft.com/office/drawing/2014/main" id="{10132B00-1D21-D3FA-7800-E7F2B5FFB543}"/>
                </a:ext>
              </a:extLst>
            </p:cNvPr>
            <p:cNvSpPr/>
            <p:nvPr/>
          </p:nvSpPr>
          <p:spPr>
            <a:xfrm>
              <a:off x="3513985" y="1412913"/>
              <a:ext cx="188264" cy="180559"/>
            </a:xfrm>
            <a:custGeom>
              <a:avLst/>
              <a:gdLst>
                <a:gd name="connsiteX0" fmla="*/ 5418 w 188264"/>
                <a:gd name="connsiteY0" fmla="*/ 144407 h 180559"/>
                <a:gd name="connsiteX1" fmla="*/ 9430 w 188264"/>
                <a:gd name="connsiteY1" fmla="*/ 139235 h 180559"/>
                <a:gd name="connsiteX2" fmla="*/ 5430 w 188264"/>
                <a:gd name="connsiteY2" fmla="*/ 137823 h 180559"/>
                <a:gd name="connsiteX3" fmla="*/ 5424 w 188264"/>
                <a:gd name="connsiteY3" fmla="*/ 137817 h 180559"/>
                <a:gd name="connsiteX4" fmla="*/ 5424 w 188264"/>
                <a:gd name="connsiteY4" fmla="*/ 134537 h 180559"/>
                <a:gd name="connsiteX5" fmla="*/ 11996 w 188264"/>
                <a:gd name="connsiteY5" fmla="*/ 131251 h 180559"/>
                <a:gd name="connsiteX6" fmla="*/ 12002 w 188264"/>
                <a:gd name="connsiteY6" fmla="*/ 131245 h 180559"/>
                <a:gd name="connsiteX7" fmla="*/ 15283 w 188264"/>
                <a:gd name="connsiteY7" fmla="*/ 127953 h 180559"/>
                <a:gd name="connsiteX8" fmla="*/ 12014 w 188264"/>
                <a:gd name="connsiteY8" fmla="*/ 124621 h 180559"/>
                <a:gd name="connsiteX9" fmla="*/ 11254 w 188264"/>
                <a:gd name="connsiteY9" fmla="*/ 122467 h 180559"/>
                <a:gd name="connsiteX10" fmla="*/ 12002 w 188264"/>
                <a:gd name="connsiteY10" fmla="*/ 121387 h 180559"/>
                <a:gd name="connsiteX11" fmla="*/ 18552 w 188264"/>
                <a:gd name="connsiteY11" fmla="*/ 118072 h 180559"/>
                <a:gd name="connsiteX12" fmla="*/ 21855 w 188264"/>
                <a:gd name="connsiteY12" fmla="*/ 111505 h 180559"/>
                <a:gd name="connsiteX13" fmla="*/ 28438 w 188264"/>
                <a:gd name="connsiteY13" fmla="*/ 111511 h 180559"/>
                <a:gd name="connsiteX14" fmla="*/ 23369 w 188264"/>
                <a:gd name="connsiteY14" fmla="*/ 133388 h 180559"/>
                <a:gd name="connsiteX15" fmla="*/ 20906 w 188264"/>
                <a:gd name="connsiteY15" fmla="*/ 136583 h 180559"/>
                <a:gd name="connsiteX16" fmla="*/ 23741 w 188264"/>
                <a:gd name="connsiteY16" fmla="*/ 133211 h 180559"/>
                <a:gd name="connsiteX17" fmla="*/ 31902 w 188264"/>
                <a:gd name="connsiteY17" fmla="*/ 128159 h 180559"/>
                <a:gd name="connsiteX18" fmla="*/ 57368 w 188264"/>
                <a:gd name="connsiteY18" fmla="*/ 116106 h 180559"/>
                <a:gd name="connsiteX19" fmla="*/ 58231 w 188264"/>
                <a:gd name="connsiteY19" fmla="*/ 113151 h 180559"/>
                <a:gd name="connsiteX20" fmla="*/ 57556 w 188264"/>
                <a:gd name="connsiteY20" fmla="*/ 109019 h 180559"/>
                <a:gd name="connsiteX21" fmla="*/ 62831 w 188264"/>
                <a:gd name="connsiteY21" fmla="*/ 100144 h 180559"/>
                <a:gd name="connsiteX22" fmla="*/ 67923 w 188264"/>
                <a:gd name="connsiteY22" fmla="*/ 91760 h 180559"/>
                <a:gd name="connsiteX23" fmla="*/ 74496 w 188264"/>
                <a:gd name="connsiteY23" fmla="*/ 81924 h 180559"/>
                <a:gd name="connsiteX24" fmla="*/ 90023 w 188264"/>
                <a:gd name="connsiteY24" fmla="*/ 68797 h 180559"/>
                <a:gd name="connsiteX25" fmla="*/ 77873 w 188264"/>
                <a:gd name="connsiteY25" fmla="*/ 72935 h 180559"/>
                <a:gd name="connsiteX26" fmla="*/ 76616 w 188264"/>
                <a:gd name="connsiteY26" fmla="*/ 62545 h 180559"/>
                <a:gd name="connsiteX27" fmla="*/ 80011 w 188264"/>
                <a:gd name="connsiteY27" fmla="*/ 44468 h 180559"/>
                <a:gd name="connsiteX28" fmla="*/ 87246 w 188264"/>
                <a:gd name="connsiteY28" fmla="*/ 34684 h 180559"/>
                <a:gd name="connsiteX29" fmla="*/ 92046 w 188264"/>
                <a:gd name="connsiteY29" fmla="*/ 38273 h 180559"/>
                <a:gd name="connsiteX30" fmla="*/ 100676 w 188264"/>
                <a:gd name="connsiteY30" fmla="*/ 45874 h 180559"/>
                <a:gd name="connsiteX31" fmla="*/ 95098 w 188264"/>
                <a:gd name="connsiteY31" fmla="*/ 51486 h 180559"/>
                <a:gd name="connsiteX32" fmla="*/ 100676 w 188264"/>
                <a:gd name="connsiteY32" fmla="*/ 45874 h 180559"/>
                <a:gd name="connsiteX33" fmla="*/ 106808 w 188264"/>
                <a:gd name="connsiteY33" fmla="*/ 42834 h 180559"/>
                <a:gd name="connsiteX34" fmla="*/ 112883 w 188264"/>
                <a:gd name="connsiteY34" fmla="*/ 23746 h 180559"/>
                <a:gd name="connsiteX35" fmla="*/ 146608 w 188264"/>
                <a:gd name="connsiteY35" fmla="*/ 0 h 180559"/>
                <a:gd name="connsiteX36" fmla="*/ 149939 w 188264"/>
                <a:gd name="connsiteY36" fmla="*/ 3132 h 180559"/>
                <a:gd name="connsiteX37" fmla="*/ 152986 w 188264"/>
                <a:gd name="connsiteY37" fmla="*/ 6418 h 180559"/>
                <a:gd name="connsiteX38" fmla="*/ 142161 w 188264"/>
                <a:gd name="connsiteY38" fmla="*/ 10698 h 180559"/>
                <a:gd name="connsiteX39" fmla="*/ 130377 w 188264"/>
                <a:gd name="connsiteY39" fmla="*/ 22694 h 180559"/>
                <a:gd name="connsiteX40" fmla="*/ 130383 w 188264"/>
                <a:gd name="connsiteY40" fmla="*/ 22694 h 180559"/>
                <a:gd name="connsiteX41" fmla="*/ 138664 w 188264"/>
                <a:gd name="connsiteY41" fmla="*/ 32981 h 180559"/>
                <a:gd name="connsiteX42" fmla="*/ 111317 w 188264"/>
                <a:gd name="connsiteY42" fmla="*/ 53149 h 180559"/>
                <a:gd name="connsiteX43" fmla="*/ 127760 w 188264"/>
                <a:gd name="connsiteY43" fmla="*/ 51704 h 180559"/>
                <a:gd name="connsiteX44" fmla="*/ 130377 w 188264"/>
                <a:gd name="connsiteY44" fmla="*/ 58876 h 180559"/>
                <a:gd name="connsiteX45" fmla="*/ 125948 w 188264"/>
                <a:gd name="connsiteY45" fmla="*/ 63671 h 180559"/>
                <a:gd name="connsiteX46" fmla="*/ 113461 w 188264"/>
                <a:gd name="connsiteY46" fmla="*/ 72323 h 180559"/>
                <a:gd name="connsiteX47" fmla="*/ 107534 w 188264"/>
                <a:gd name="connsiteY47" fmla="*/ 72135 h 180559"/>
                <a:gd name="connsiteX48" fmla="*/ 102825 w 188264"/>
                <a:gd name="connsiteY48" fmla="*/ 64122 h 180559"/>
                <a:gd name="connsiteX49" fmla="*/ 102996 w 188264"/>
                <a:gd name="connsiteY49" fmla="*/ 63745 h 180559"/>
                <a:gd name="connsiteX50" fmla="*/ 106237 w 188264"/>
                <a:gd name="connsiteY50" fmla="*/ 71455 h 180559"/>
                <a:gd name="connsiteX51" fmla="*/ 114969 w 188264"/>
                <a:gd name="connsiteY51" fmla="*/ 71295 h 180559"/>
                <a:gd name="connsiteX52" fmla="*/ 126222 w 188264"/>
                <a:gd name="connsiteY52" fmla="*/ 63334 h 180559"/>
                <a:gd name="connsiteX53" fmla="*/ 130377 w 188264"/>
                <a:gd name="connsiteY53" fmla="*/ 58864 h 180559"/>
                <a:gd name="connsiteX54" fmla="*/ 145956 w 188264"/>
                <a:gd name="connsiteY54" fmla="*/ 61076 h 180559"/>
                <a:gd name="connsiteX55" fmla="*/ 137195 w 188264"/>
                <a:gd name="connsiteY55" fmla="*/ 69677 h 180559"/>
                <a:gd name="connsiteX56" fmla="*/ 125068 w 188264"/>
                <a:gd name="connsiteY56" fmla="*/ 75655 h 180559"/>
                <a:gd name="connsiteX57" fmla="*/ 98442 w 188264"/>
                <a:gd name="connsiteY57" fmla="*/ 90234 h 180559"/>
                <a:gd name="connsiteX58" fmla="*/ 90909 w 188264"/>
                <a:gd name="connsiteY58" fmla="*/ 98338 h 180559"/>
                <a:gd name="connsiteX59" fmla="*/ 90000 w 188264"/>
                <a:gd name="connsiteY59" fmla="*/ 104985 h 180559"/>
                <a:gd name="connsiteX60" fmla="*/ 96390 w 188264"/>
                <a:gd name="connsiteY60" fmla="*/ 103270 h 180559"/>
                <a:gd name="connsiteX61" fmla="*/ 101722 w 188264"/>
                <a:gd name="connsiteY61" fmla="*/ 94017 h 180559"/>
                <a:gd name="connsiteX62" fmla="*/ 103454 w 188264"/>
                <a:gd name="connsiteY62" fmla="*/ 103024 h 180559"/>
                <a:gd name="connsiteX63" fmla="*/ 143544 w 188264"/>
                <a:gd name="connsiteY63" fmla="*/ 74512 h 180559"/>
                <a:gd name="connsiteX64" fmla="*/ 150791 w 188264"/>
                <a:gd name="connsiteY64" fmla="*/ 65980 h 180559"/>
                <a:gd name="connsiteX65" fmla="*/ 167759 w 188264"/>
                <a:gd name="connsiteY65" fmla="*/ 61413 h 180559"/>
                <a:gd name="connsiteX66" fmla="*/ 155706 w 188264"/>
                <a:gd name="connsiteY66" fmla="*/ 69123 h 180559"/>
                <a:gd name="connsiteX67" fmla="*/ 153317 w 188264"/>
                <a:gd name="connsiteY67" fmla="*/ 78570 h 180559"/>
                <a:gd name="connsiteX68" fmla="*/ 149791 w 188264"/>
                <a:gd name="connsiteY68" fmla="*/ 90017 h 180559"/>
                <a:gd name="connsiteX69" fmla="*/ 153334 w 188264"/>
                <a:gd name="connsiteY69" fmla="*/ 78581 h 180559"/>
                <a:gd name="connsiteX70" fmla="*/ 164467 w 188264"/>
                <a:gd name="connsiteY70" fmla="*/ 73449 h 180559"/>
                <a:gd name="connsiteX71" fmla="*/ 176411 w 188264"/>
                <a:gd name="connsiteY71" fmla="*/ 72015 h 180559"/>
                <a:gd name="connsiteX72" fmla="*/ 182389 w 188264"/>
                <a:gd name="connsiteY72" fmla="*/ 80616 h 180559"/>
                <a:gd name="connsiteX73" fmla="*/ 188264 w 188264"/>
                <a:gd name="connsiteY73" fmla="*/ 92937 h 180559"/>
                <a:gd name="connsiteX74" fmla="*/ 166547 w 188264"/>
                <a:gd name="connsiteY74" fmla="*/ 104865 h 180559"/>
                <a:gd name="connsiteX75" fmla="*/ 153283 w 188264"/>
                <a:gd name="connsiteY75" fmla="*/ 109682 h 180559"/>
                <a:gd name="connsiteX76" fmla="*/ 100905 w 188264"/>
                <a:gd name="connsiteY76" fmla="*/ 124341 h 180559"/>
                <a:gd name="connsiteX77" fmla="*/ 91424 w 188264"/>
                <a:gd name="connsiteY77" fmla="*/ 130136 h 180559"/>
                <a:gd name="connsiteX78" fmla="*/ 87989 w 188264"/>
                <a:gd name="connsiteY78" fmla="*/ 131336 h 180559"/>
                <a:gd name="connsiteX79" fmla="*/ 91012 w 188264"/>
                <a:gd name="connsiteY79" fmla="*/ 130536 h 180559"/>
                <a:gd name="connsiteX80" fmla="*/ 111283 w 188264"/>
                <a:gd name="connsiteY80" fmla="*/ 125713 h 180559"/>
                <a:gd name="connsiteX81" fmla="*/ 114649 w 188264"/>
                <a:gd name="connsiteY81" fmla="*/ 128307 h 180559"/>
                <a:gd name="connsiteX82" fmla="*/ 112963 w 188264"/>
                <a:gd name="connsiteY82" fmla="*/ 146304 h 180559"/>
                <a:gd name="connsiteX83" fmla="*/ 78919 w 188264"/>
                <a:gd name="connsiteY83" fmla="*/ 151436 h 180559"/>
                <a:gd name="connsiteX84" fmla="*/ 64620 w 188264"/>
                <a:gd name="connsiteY84" fmla="*/ 154248 h 180559"/>
                <a:gd name="connsiteX85" fmla="*/ 40331 w 188264"/>
                <a:gd name="connsiteY85" fmla="*/ 166769 h 180559"/>
                <a:gd name="connsiteX86" fmla="*/ 15294 w 188264"/>
                <a:gd name="connsiteY86" fmla="*/ 180560 h 180559"/>
                <a:gd name="connsiteX87" fmla="*/ 13202 w 188264"/>
                <a:gd name="connsiteY87" fmla="*/ 180005 h 180559"/>
                <a:gd name="connsiteX88" fmla="*/ 3344 w 188264"/>
                <a:gd name="connsiteY88" fmla="*/ 175245 h 180559"/>
                <a:gd name="connsiteX89" fmla="*/ 21283 w 188264"/>
                <a:gd name="connsiteY89" fmla="*/ 154682 h 180559"/>
                <a:gd name="connsiteX90" fmla="*/ 12128 w 188264"/>
                <a:gd name="connsiteY90" fmla="*/ 157202 h 180559"/>
                <a:gd name="connsiteX91" fmla="*/ 2698 w 188264"/>
                <a:gd name="connsiteY91" fmla="*/ 163489 h 180559"/>
                <a:gd name="connsiteX92" fmla="*/ 1749 w 188264"/>
                <a:gd name="connsiteY92" fmla="*/ 151636 h 180559"/>
                <a:gd name="connsiteX93" fmla="*/ 5418 w 188264"/>
                <a:gd name="connsiteY93" fmla="*/ 144407 h 180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188264" h="180559">
                  <a:moveTo>
                    <a:pt x="5418" y="144407"/>
                  </a:moveTo>
                  <a:cubicBezTo>
                    <a:pt x="7556" y="143258"/>
                    <a:pt x="10408" y="142412"/>
                    <a:pt x="9430" y="139235"/>
                  </a:cubicBezTo>
                  <a:cubicBezTo>
                    <a:pt x="9185" y="138429"/>
                    <a:pt x="6819" y="138274"/>
                    <a:pt x="5430" y="137823"/>
                  </a:cubicBezTo>
                  <a:lnTo>
                    <a:pt x="5424" y="137817"/>
                  </a:lnTo>
                  <a:cubicBezTo>
                    <a:pt x="5424" y="136726"/>
                    <a:pt x="5424" y="135634"/>
                    <a:pt x="5424" y="134537"/>
                  </a:cubicBezTo>
                  <a:cubicBezTo>
                    <a:pt x="6830" y="131874"/>
                    <a:pt x="10162" y="133062"/>
                    <a:pt x="11996" y="131251"/>
                  </a:cubicBezTo>
                  <a:lnTo>
                    <a:pt x="12002" y="131245"/>
                  </a:lnTo>
                  <a:cubicBezTo>
                    <a:pt x="13168" y="130222"/>
                    <a:pt x="14088" y="128947"/>
                    <a:pt x="15283" y="127953"/>
                  </a:cubicBezTo>
                  <a:cubicBezTo>
                    <a:pt x="14191" y="126844"/>
                    <a:pt x="13105" y="125736"/>
                    <a:pt x="12014" y="124621"/>
                  </a:cubicBezTo>
                  <a:cubicBezTo>
                    <a:pt x="11259" y="123907"/>
                    <a:pt x="11002" y="123187"/>
                    <a:pt x="11254" y="122467"/>
                  </a:cubicBezTo>
                  <a:cubicBezTo>
                    <a:pt x="11499" y="121747"/>
                    <a:pt x="11751" y="121387"/>
                    <a:pt x="12002" y="121387"/>
                  </a:cubicBezTo>
                  <a:cubicBezTo>
                    <a:pt x="13402" y="118741"/>
                    <a:pt x="15848" y="118158"/>
                    <a:pt x="18552" y="118072"/>
                  </a:cubicBezTo>
                  <a:cubicBezTo>
                    <a:pt x="20546" y="116334"/>
                    <a:pt x="20003" y="113317"/>
                    <a:pt x="21855" y="111505"/>
                  </a:cubicBezTo>
                  <a:cubicBezTo>
                    <a:pt x="24049" y="111505"/>
                    <a:pt x="26244" y="111505"/>
                    <a:pt x="28438" y="111511"/>
                  </a:cubicBezTo>
                  <a:cubicBezTo>
                    <a:pt x="29702" y="119489"/>
                    <a:pt x="25884" y="126296"/>
                    <a:pt x="23369" y="133388"/>
                  </a:cubicBezTo>
                  <a:cubicBezTo>
                    <a:pt x="22409" y="134337"/>
                    <a:pt x="20998" y="134954"/>
                    <a:pt x="20906" y="136583"/>
                  </a:cubicBezTo>
                  <a:cubicBezTo>
                    <a:pt x="21266" y="134971"/>
                    <a:pt x="22495" y="134091"/>
                    <a:pt x="23741" y="133211"/>
                  </a:cubicBezTo>
                  <a:cubicBezTo>
                    <a:pt x="26941" y="132268"/>
                    <a:pt x="30427" y="131274"/>
                    <a:pt x="31902" y="128159"/>
                  </a:cubicBezTo>
                  <a:cubicBezTo>
                    <a:pt x="37160" y="117066"/>
                    <a:pt x="44801" y="111620"/>
                    <a:pt x="57368" y="116106"/>
                  </a:cubicBezTo>
                  <a:cubicBezTo>
                    <a:pt x="57711" y="116226"/>
                    <a:pt x="58351" y="114340"/>
                    <a:pt x="58231" y="113151"/>
                  </a:cubicBezTo>
                  <a:cubicBezTo>
                    <a:pt x="57997" y="111757"/>
                    <a:pt x="57814" y="110391"/>
                    <a:pt x="57556" y="109019"/>
                  </a:cubicBezTo>
                  <a:cubicBezTo>
                    <a:pt x="56911" y="104647"/>
                    <a:pt x="55899" y="100372"/>
                    <a:pt x="62831" y="100144"/>
                  </a:cubicBezTo>
                  <a:cubicBezTo>
                    <a:pt x="68021" y="99972"/>
                    <a:pt x="70907" y="97401"/>
                    <a:pt x="67923" y="91760"/>
                  </a:cubicBezTo>
                  <a:cubicBezTo>
                    <a:pt x="69912" y="88343"/>
                    <a:pt x="74999" y="86999"/>
                    <a:pt x="74496" y="81924"/>
                  </a:cubicBezTo>
                  <a:cubicBezTo>
                    <a:pt x="89126" y="86348"/>
                    <a:pt x="90212" y="85428"/>
                    <a:pt x="90023" y="68797"/>
                  </a:cubicBezTo>
                  <a:cubicBezTo>
                    <a:pt x="84274" y="65077"/>
                    <a:pt x="82428" y="73718"/>
                    <a:pt x="77873" y="72935"/>
                  </a:cubicBezTo>
                  <a:cubicBezTo>
                    <a:pt x="73107" y="69712"/>
                    <a:pt x="75027" y="64134"/>
                    <a:pt x="76616" y="62545"/>
                  </a:cubicBezTo>
                  <a:cubicBezTo>
                    <a:pt x="82217" y="56950"/>
                    <a:pt x="86297" y="52829"/>
                    <a:pt x="80011" y="44468"/>
                  </a:cubicBezTo>
                  <a:cubicBezTo>
                    <a:pt x="77005" y="40474"/>
                    <a:pt x="89503" y="42485"/>
                    <a:pt x="87246" y="34684"/>
                  </a:cubicBezTo>
                  <a:cubicBezTo>
                    <a:pt x="86863" y="33358"/>
                    <a:pt x="91189" y="36530"/>
                    <a:pt x="92046" y="38273"/>
                  </a:cubicBezTo>
                  <a:cubicBezTo>
                    <a:pt x="93967" y="42171"/>
                    <a:pt x="101745" y="38856"/>
                    <a:pt x="100676" y="45874"/>
                  </a:cubicBezTo>
                  <a:cubicBezTo>
                    <a:pt x="99425" y="47863"/>
                    <a:pt x="97453" y="49435"/>
                    <a:pt x="95098" y="51486"/>
                  </a:cubicBezTo>
                  <a:cubicBezTo>
                    <a:pt x="98236" y="50155"/>
                    <a:pt x="99224" y="47680"/>
                    <a:pt x="100676" y="45874"/>
                  </a:cubicBezTo>
                  <a:cubicBezTo>
                    <a:pt x="103985" y="46817"/>
                    <a:pt x="109420" y="46697"/>
                    <a:pt x="106808" y="42834"/>
                  </a:cubicBezTo>
                  <a:cubicBezTo>
                    <a:pt x="99842" y="32524"/>
                    <a:pt x="108854" y="29947"/>
                    <a:pt x="112883" y="23746"/>
                  </a:cubicBezTo>
                  <a:cubicBezTo>
                    <a:pt x="121187" y="10956"/>
                    <a:pt x="133817" y="5669"/>
                    <a:pt x="146608" y="0"/>
                  </a:cubicBezTo>
                  <a:cubicBezTo>
                    <a:pt x="147716" y="1046"/>
                    <a:pt x="148831" y="2092"/>
                    <a:pt x="149939" y="3132"/>
                  </a:cubicBezTo>
                  <a:cubicBezTo>
                    <a:pt x="150957" y="4229"/>
                    <a:pt x="151974" y="5326"/>
                    <a:pt x="152986" y="6418"/>
                  </a:cubicBezTo>
                  <a:cubicBezTo>
                    <a:pt x="150328" y="10298"/>
                    <a:pt x="146842" y="10893"/>
                    <a:pt x="142161" y="10698"/>
                  </a:cubicBezTo>
                  <a:cubicBezTo>
                    <a:pt x="131109" y="10236"/>
                    <a:pt x="131091" y="10647"/>
                    <a:pt x="130377" y="22694"/>
                  </a:cubicBezTo>
                  <a:lnTo>
                    <a:pt x="130383" y="22694"/>
                  </a:lnTo>
                  <a:cubicBezTo>
                    <a:pt x="134046" y="24872"/>
                    <a:pt x="137989" y="26815"/>
                    <a:pt x="138664" y="32981"/>
                  </a:cubicBezTo>
                  <a:cubicBezTo>
                    <a:pt x="126742" y="35359"/>
                    <a:pt x="110900" y="33301"/>
                    <a:pt x="111317" y="53149"/>
                  </a:cubicBezTo>
                  <a:cubicBezTo>
                    <a:pt x="117044" y="57161"/>
                    <a:pt x="121484" y="48137"/>
                    <a:pt x="127760" y="51704"/>
                  </a:cubicBezTo>
                  <a:cubicBezTo>
                    <a:pt x="131937" y="54075"/>
                    <a:pt x="131720" y="55664"/>
                    <a:pt x="130377" y="58876"/>
                  </a:cubicBezTo>
                  <a:cubicBezTo>
                    <a:pt x="128822" y="60402"/>
                    <a:pt x="127234" y="61893"/>
                    <a:pt x="125948" y="63671"/>
                  </a:cubicBezTo>
                  <a:cubicBezTo>
                    <a:pt x="123250" y="68671"/>
                    <a:pt x="117272" y="68934"/>
                    <a:pt x="113461" y="72323"/>
                  </a:cubicBezTo>
                  <a:cubicBezTo>
                    <a:pt x="111432" y="73769"/>
                    <a:pt x="109454" y="73752"/>
                    <a:pt x="107534" y="72135"/>
                  </a:cubicBezTo>
                  <a:cubicBezTo>
                    <a:pt x="104214" y="70420"/>
                    <a:pt x="101613" y="68294"/>
                    <a:pt x="102825" y="64122"/>
                  </a:cubicBezTo>
                  <a:cubicBezTo>
                    <a:pt x="102842" y="64065"/>
                    <a:pt x="103076" y="63911"/>
                    <a:pt x="102996" y="63745"/>
                  </a:cubicBezTo>
                  <a:cubicBezTo>
                    <a:pt x="100179" y="68054"/>
                    <a:pt x="101551" y="70472"/>
                    <a:pt x="106237" y="71455"/>
                  </a:cubicBezTo>
                  <a:cubicBezTo>
                    <a:pt x="109197" y="73924"/>
                    <a:pt x="112106" y="74175"/>
                    <a:pt x="114969" y="71295"/>
                  </a:cubicBezTo>
                  <a:cubicBezTo>
                    <a:pt x="118930" y="68934"/>
                    <a:pt x="124073" y="68254"/>
                    <a:pt x="126222" y="63334"/>
                  </a:cubicBezTo>
                  <a:cubicBezTo>
                    <a:pt x="127451" y="61699"/>
                    <a:pt x="128971" y="60339"/>
                    <a:pt x="130377" y="58864"/>
                  </a:cubicBezTo>
                  <a:cubicBezTo>
                    <a:pt x="135098" y="61568"/>
                    <a:pt x="140007" y="63317"/>
                    <a:pt x="145956" y="61076"/>
                  </a:cubicBezTo>
                  <a:cubicBezTo>
                    <a:pt x="143539" y="65168"/>
                    <a:pt x="146259" y="72535"/>
                    <a:pt x="137195" y="69677"/>
                  </a:cubicBezTo>
                  <a:cubicBezTo>
                    <a:pt x="134086" y="68700"/>
                    <a:pt x="129108" y="73398"/>
                    <a:pt x="125068" y="75655"/>
                  </a:cubicBezTo>
                  <a:cubicBezTo>
                    <a:pt x="116267" y="80576"/>
                    <a:pt x="109603" y="89097"/>
                    <a:pt x="98442" y="90234"/>
                  </a:cubicBezTo>
                  <a:cubicBezTo>
                    <a:pt x="95087" y="90577"/>
                    <a:pt x="92509" y="94732"/>
                    <a:pt x="90909" y="98338"/>
                  </a:cubicBezTo>
                  <a:cubicBezTo>
                    <a:pt x="88052" y="100207"/>
                    <a:pt x="87634" y="102624"/>
                    <a:pt x="90000" y="104985"/>
                  </a:cubicBezTo>
                  <a:cubicBezTo>
                    <a:pt x="92824" y="107796"/>
                    <a:pt x="94853" y="105767"/>
                    <a:pt x="96390" y="103270"/>
                  </a:cubicBezTo>
                  <a:cubicBezTo>
                    <a:pt x="98247" y="100252"/>
                    <a:pt x="97053" y="95469"/>
                    <a:pt x="101722" y="94017"/>
                  </a:cubicBezTo>
                  <a:cubicBezTo>
                    <a:pt x="106002" y="96424"/>
                    <a:pt x="99196" y="99972"/>
                    <a:pt x="103454" y="103024"/>
                  </a:cubicBezTo>
                  <a:cubicBezTo>
                    <a:pt x="115518" y="92051"/>
                    <a:pt x="129440" y="83170"/>
                    <a:pt x="143544" y="74512"/>
                  </a:cubicBezTo>
                  <a:cubicBezTo>
                    <a:pt x="146596" y="72638"/>
                    <a:pt x="149391" y="69289"/>
                    <a:pt x="150791" y="65980"/>
                  </a:cubicBezTo>
                  <a:cubicBezTo>
                    <a:pt x="154654" y="56836"/>
                    <a:pt x="160404" y="56973"/>
                    <a:pt x="167759" y="61413"/>
                  </a:cubicBezTo>
                  <a:cubicBezTo>
                    <a:pt x="165010" y="66025"/>
                    <a:pt x="159878" y="66911"/>
                    <a:pt x="155706" y="69123"/>
                  </a:cubicBezTo>
                  <a:cubicBezTo>
                    <a:pt x="151071" y="71586"/>
                    <a:pt x="151494" y="74786"/>
                    <a:pt x="153317" y="78570"/>
                  </a:cubicBezTo>
                  <a:cubicBezTo>
                    <a:pt x="151888" y="82273"/>
                    <a:pt x="149694" y="85754"/>
                    <a:pt x="149791" y="90017"/>
                  </a:cubicBezTo>
                  <a:cubicBezTo>
                    <a:pt x="160626" y="88931"/>
                    <a:pt x="151340" y="82119"/>
                    <a:pt x="153334" y="78581"/>
                  </a:cubicBezTo>
                  <a:cubicBezTo>
                    <a:pt x="157998" y="78867"/>
                    <a:pt x="161621" y="77735"/>
                    <a:pt x="164467" y="73449"/>
                  </a:cubicBezTo>
                  <a:cubicBezTo>
                    <a:pt x="167507" y="68866"/>
                    <a:pt x="171736" y="66660"/>
                    <a:pt x="176411" y="72015"/>
                  </a:cubicBezTo>
                  <a:cubicBezTo>
                    <a:pt x="180103" y="73781"/>
                    <a:pt x="184098" y="76930"/>
                    <a:pt x="182389" y="80616"/>
                  </a:cubicBezTo>
                  <a:cubicBezTo>
                    <a:pt x="179149" y="87605"/>
                    <a:pt x="186893" y="87948"/>
                    <a:pt x="188264" y="92937"/>
                  </a:cubicBezTo>
                  <a:cubicBezTo>
                    <a:pt x="181018" y="96744"/>
                    <a:pt x="170759" y="95760"/>
                    <a:pt x="166547" y="104865"/>
                  </a:cubicBezTo>
                  <a:cubicBezTo>
                    <a:pt x="162404" y="107288"/>
                    <a:pt x="158386" y="111071"/>
                    <a:pt x="153283" y="109682"/>
                  </a:cubicBezTo>
                  <a:cubicBezTo>
                    <a:pt x="132806" y="104110"/>
                    <a:pt x="117032" y="114877"/>
                    <a:pt x="100905" y="124341"/>
                  </a:cubicBezTo>
                  <a:cubicBezTo>
                    <a:pt x="97710" y="126216"/>
                    <a:pt x="95367" y="129513"/>
                    <a:pt x="91424" y="130136"/>
                  </a:cubicBezTo>
                  <a:cubicBezTo>
                    <a:pt x="90389" y="130793"/>
                    <a:pt x="88686" y="129593"/>
                    <a:pt x="87989" y="131336"/>
                  </a:cubicBezTo>
                  <a:cubicBezTo>
                    <a:pt x="89183" y="131794"/>
                    <a:pt x="89675" y="129622"/>
                    <a:pt x="91012" y="130536"/>
                  </a:cubicBezTo>
                  <a:cubicBezTo>
                    <a:pt x="98350" y="131308"/>
                    <a:pt x="103665" y="123695"/>
                    <a:pt x="111283" y="125713"/>
                  </a:cubicBezTo>
                  <a:cubicBezTo>
                    <a:pt x="112712" y="126216"/>
                    <a:pt x="113821" y="127119"/>
                    <a:pt x="114649" y="128307"/>
                  </a:cubicBezTo>
                  <a:cubicBezTo>
                    <a:pt x="112598" y="134125"/>
                    <a:pt x="116718" y="140583"/>
                    <a:pt x="112963" y="146304"/>
                  </a:cubicBezTo>
                  <a:cubicBezTo>
                    <a:pt x="103351" y="159437"/>
                    <a:pt x="89789" y="146493"/>
                    <a:pt x="78919" y="151436"/>
                  </a:cubicBezTo>
                  <a:cubicBezTo>
                    <a:pt x="71318" y="137960"/>
                    <a:pt x="69466" y="153716"/>
                    <a:pt x="64620" y="154248"/>
                  </a:cubicBezTo>
                  <a:cubicBezTo>
                    <a:pt x="58854" y="162958"/>
                    <a:pt x="51270" y="166798"/>
                    <a:pt x="40331" y="166769"/>
                  </a:cubicBezTo>
                  <a:cubicBezTo>
                    <a:pt x="30273" y="166747"/>
                    <a:pt x="19963" y="169330"/>
                    <a:pt x="15294" y="180560"/>
                  </a:cubicBezTo>
                  <a:cubicBezTo>
                    <a:pt x="14597" y="180371"/>
                    <a:pt x="13905" y="180177"/>
                    <a:pt x="13202" y="180005"/>
                  </a:cubicBezTo>
                  <a:cubicBezTo>
                    <a:pt x="9882" y="178508"/>
                    <a:pt x="6396" y="177342"/>
                    <a:pt x="3344" y="175245"/>
                  </a:cubicBezTo>
                  <a:cubicBezTo>
                    <a:pt x="1538" y="160260"/>
                    <a:pt x="17837" y="161740"/>
                    <a:pt x="21283" y="154682"/>
                  </a:cubicBezTo>
                  <a:cubicBezTo>
                    <a:pt x="20055" y="155860"/>
                    <a:pt x="14362" y="150373"/>
                    <a:pt x="12128" y="157202"/>
                  </a:cubicBezTo>
                  <a:cubicBezTo>
                    <a:pt x="10819" y="161197"/>
                    <a:pt x="7550" y="166078"/>
                    <a:pt x="2698" y="163489"/>
                  </a:cubicBezTo>
                  <a:cubicBezTo>
                    <a:pt x="-1845" y="161066"/>
                    <a:pt x="435" y="155728"/>
                    <a:pt x="1749" y="151636"/>
                  </a:cubicBezTo>
                  <a:cubicBezTo>
                    <a:pt x="2590" y="149099"/>
                    <a:pt x="3698" y="146573"/>
                    <a:pt x="5418" y="144407"/>
                  </a:cubicBezTo>
                  <a:close/>
                </a:path>
              </a:pathLst>
            </a:custGeom>
            <a:grpFill/>
            <a:ln w="5715" cap="flat">
              <a:noFill/>
              <a:prstDash val="solid"/>
              <a:miter/>
            </a:ln>
          </p:spPr>
          <p:txBody>
            <a:bodyPr rtlCol="0" anchor="ctr"/>
            <a:lstStyle/>
            <a:p>
              <a:endParaRPr lang="zh-CN" altLang="en-US"/>
            </a:p>
          </p:txBody>
        </p:sp>
        <p:sp>
          <p:nvSpPr>
            <p:cNvPr id="858" name="任意多边形: 形状 857">
              <a:extLst>
                <a:ext uri="{FF2B5EF4-FFF2-40B4-BE49-F238E27FC236}">
                  <a16:creationId xmlns:a16="http://schemas.microsoft.com/office/drawing/2014/main" id="{7F2D8C2A-B825-5513-5684-0E6F954B3BD5}"/>
                </a:ext>
              </a:extLst>
            </p:cNvPr>
            <p:cNvSpPr/>
            <p:nvPr/>
          </p:nvSpPr>
          <p:spPr>
            <a:xfrm>
              <a:off x="3601613" y="1516117"/>
              <a:ext cx="127255" cy="61146"/>
            </a:xfrm>
            <a:custGeom>
              <a:avLst/>
              <a:gdLst>
                <a:gd name="connsiteX0" fmla="*/ 0 w 127255"/>
                <a:gd name="connsiteY0" fmla="*/ 28041 h 61146"/>
                <a:gd name="connsiteX1" fmla="*/ 55110 w 127255"/>
                <a:gd name="connsiteY1" fmla="*/ 186 h 61146"/>
                <a:gd name="connsiteX2" fmla="*/ 78930 w 127255"/>
                <a:gd name="connsiteY2" fmla="*/ 1689 h 61146"/>
                <a:gd name="connsiteX3" fmla="*/ 71089 w 127255"/>
                <a:gd name="connsiteY3" fmla="*/ 25344 h 61146"/>
                <a:gd name="connsiteX4" fmla="*/ 63842 w 127255"/>
                <a:gd name="connsiteY4" fmla="*/ 39243 h 61146"/>
                <a:gd name="connsiteX5" fmla="*/ 102973 w 127255"/>
                <a:gd name="connsiteY5" fmla="*/ 25178 h 61146"/>
                <a:gd name="connsiteX6" fmla="*/ 119346 w 127255"/>
                <a:gd name="connsiteY6" fmla="*/ 19886 h 61146"/>
                <a:gd name="connsiteX7" fmla="*/ 122307 w 127255"/>
                <a:gd name="connsiteY7" fmla="*/ 28870 h 61146"/>
                <a:gd name="connsiteX8" fmla="*/ 115906 w 127255"/>
                <a:gd name="connsiteY8" fmla="*/ 38814 h 61146"/>
                <a:gd name="connsiteX9" fmla="*/ 113603 w 127255"/>
                <a:gd name="connsiteY9" fmla="*/ 41963 h 61146"/>
                <a:gd name="connsiteX10" fmla="*/ 127256 w 127255"/>
                <a:gd name="connsiteY10" fmla="*/ 44272 h 61146"/>
                <a:gd name="connsiteX11" fmla="*/ 107202 w 127255"/>
                <a:gd name="connsiteY11" fmla="*/ 48598 h 61146"/>
                <a:gd name="connsiteX12" fmla="*/ 99224 w 127255"/>
                <a:gd name="connsiteY12" fmla="*/ 49398 h 61146"/>
                <a:gd name="connsiteX13" fmla="*/ 76004 w 127255"/>
                <a:gd name="connsiteY13" fmla="*/ 53170 h 61146"/>
                <a:gd name="connsiteX14" fmla="*/ 65774 w 127255"/>
                <a:gd name="connsiteY14" fmla="*/ 57651 h 61146"/>
                <a:gd name="connsiteX15" fmla="*/ 65780 w 127255"/>
                <a:gd name="connsiteY15" fmla="*/ 57645 h 61146"/>
                <a:gd name="connsiteX16" fmla="*/ 49355 w 127255"/>
                <a:gd name="connsiteY16" fmla="*/ 57634 h 61146"/>
                <a:gd name="connsiteX17" fmla="*/ 49189 w 127255"/>
                <a:gd name="connsiteY17" fmla="*/ 33585 h 61146"/>
                <a:gd name="connsiteX18" fmla="*/ 31661 w 127255"/>
                <a:gd name="connsiteY18" fmla="*/ 42877 h 61146"/>
                <a:gd name="connsiteX19" fmla="*/ 23054 w 127255"/>
                <a:gd name="connsiteY19" fmla="*/ 41209 h 61146"/>
                <a:gd name="connsiteX20" fmla="*/ 26318 w 127255"/>
                <a:gd name="connsiteY20" fmla="*/ 24755 h 61146"/>
                <a:gd name="connsiteX21" fmla="*/ 14539 w 127255"/>
                <a:gd name="connsiteY21" fmla="*/ 28264 h 61146"/>
                <a:gd name="connsiteX22" fmla="*/ 11 w 127255"/>
                <a:gd name="connsiteY22" fmla="*/ 28047 h 61146"/>
                <a:gd name="connsiteX23" fmla="*/ 0 w 127255"/>
                <a:gd name="connsiteY23" fmla="*/ 28041 h 6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7255" h="61146">
                  <a:moveTo>
                    <a:pt x="0" y="28041"/>
                  </a:moveTo>
                  <a:cubicBezTo>
                    <a:pt x="14545" y="11188"/>
                    <a:pt x="33913" y="3690"/>
                    <a:pt x="55110" y="186"/>
                  </a:cubicBezTo>
                  <a:cubicBezTo>
                    <a:pt x="63008" y="-1117"/>
                    <a:pt x="70723" y="4953"/>
                    <a:pt x="78930" y="1689"/>
                  </a:cubicBezTo>
                  <a:cubicBezTo>
                    <a:pt x="76507" y="9559"/>
                    <a:pt x="67900" y="15011"/>
                    <a:pt x="71089" y="25344"/>
                  </a:cubicBezTo>
                  <a:cubicBezTo>
                    <a:pt x="72375" y="29504"/>
                    <a:pt x="64568" y="32116"/>
                    <a:pt x="63842" y="39243"/>
                  </a:cubicBezTo>
                  <a:cubicBezTo>
                    <a:pt x="78444" y="36174"/>
                    <a:pt x="92406" y="34111"/>
                    <a:pt x="102973" y="25178"/>
                  </a:cubicBezTo>
                  <a:cubicBezTo>
                    <a:pt x="108471" y="20538"/>
                    <a:pt x="112511" y="16588"/>
                    <a:pt x="119346" y="19886"/>
                  </a:cubicBezTo>
                  <a:cubicBezTo>
                    <a:pt x="122575" y="21440"/>
                    <a:pt x="121181" y="25881"/>
                    <a:pt x="122307" y="28870"/>
                  </a:cubicBezTo>
                  <a:cubicBezTo>
                    <a:pt x="124633" y="35082"/>
                    <a:pt x="118049" y="35511"/>
                    <a:pt x="115906" y="38814"/>
                  </a:cubicBezTo>
                  <a:cubicBezTo>
                    <a:pt x="115317" y="39723"/>
                    <a:pt x="114626" y="40569"/>
                    <a:pt x="113603" y="41963"/>
                  </a:cubicBezTo>
                  <a:cubicBezTo>
                    <a:pt x="117672" y="45209"/>
                    <a:pt x="122832" y="41157"/>
                    <a:pt x="127256" y="44272"/>
                  </a:cubicBezTo>
                  <a:cubicBezTo>
                    <a:pt x="122387" y="53707"/>
                    <a:pt x="113586" y="46226"/>
                    <a:pt x="107202" y="48598"/>
                  </a:cubicBezTo>
                  <a:cubicBezTo>
                    <a:pt x="105339" y="49290"/>
                    <a:pt x="102390" y="45684"/>
                    <a:pt x="99224" y="49398"/>
                  </a:cubicBezTo>
                  <a:cubicBezTo>
                    <a:pt x="92823" y="56919"/>
                    <a:pt x="84382" y="57148"/>
                    <a:pt x="76004" y="53170"/>
                  </a:cubicBezTo>
                  <a:cubicBezTo>
                    <a:pt x="70317" y="50467"/>
                    <a:pt x="67997" y="53473"/>
                    <a:pt x="65774" y="57651"/>
                  </a:cubicBezTo>
                  <a:lnTo>
                    <a:pt x="65780" y="57645"/>
                  </a:lnTo>
                  <a:cubicBezTo>
                    <a:pt x="60299" y="64817"/>
                    <a:pt x="54824" y="58965"/>
                    <a:pt x="49355" y="57634"/>
                  </a:cubicBezTo>
                  <a:cubicBezTo>
                    <a:pt x="55630" y="49581"/>
                    <a:pt x="47612" y="41603"/>
                    <a:pt x="49189" y="33585"/>
                  </a:cubicBezTo>
                  <a:cubicBezTo>
                    <a:pt x="41662" y="33425"/>
                    <a:pt x="35564" y="36065"/>
                    <a:pt x="31661" y="42877"/>
                  </a:cubicBezTo>
                  <a:cubicBezTo>
                    <a:pt x="28455" y="44066"/>
                    <a:pt x="25512" y="43872"/>
                    <a:pt x="23054" y="41209"/>
                  </a:cubicBezTo>
                  <a:cubicBezTo>
                    <a:pt x="25369" y="35968"/>
                    <a:pt x="20928" y="29384"/>
                    <a:pt x="26318" y="24755"/>
                  </a:cubicBezTo>
                  <a:cubicBezTo>
                    <a:pt x="21991" y="24589"/>
                    <a:pt x="17882" y="25070"/>
                    <a:pt x="14539" y="28264"/>
                  </a:cubicBezTo>
                  <a:cubicBezTo>
                    <a:pt x="9647" y="32939"/>
                    <a:pt x="4823" y="30539"/>
                    <a:pt x="11" y="28047"/>
                  </a:cubicBezTo>
                  <a:lnTo>
                    <a:pt x="0" y="28041"/>
                  </a:lnTo>
                  <a:close/>
                </a:path>
              </a:pathLst>
            </a:custGeom>
            <a:grpFill/>
            <a:ln w="5715" cap="flat">
              <a:noFill/>
              <a:prstDash val="solid"/>
              <a:miter/>
            </a:ln>
          </p:spPr>
          <p:txBody>
            <a:bodyPr rtlCol="0" anchor="ctr"/>
            <a:lstStyle/>
            <a:p>
              <a:endParaRPr lang="zh-CN" altLang="en-US"/>
            </a:p>
          </p:txBody>
        </p:sp>
        <p:sp>
          <p:nvSpPr>
            <p:cNvPr id="859" name="任意多边形: 形状 858">
              <a:extLst>
                <a:ext uri="{FF2B5EF4-FFF2-40B4-BE49-F238E27FC236}">
                  <a16:creationId xmlns:a16="http://schemas.microsoft.com/office/drawing/2014/main" id="{D2994D38-B3B7-DD71-DFDC-D92DF5038C87}"/>
                </a:ext>
              </a:extLst>
            </p:cNvPr>
            <p:cNvSpPr/>
            <p:nvPr/>
          </p:nvSpPr>
          <p:spPr>
            <a:xfrm>
              <a:off x="3621347" y="1542918"/>
              <a:ext cx="37501" cy="56121"/>
            </a:xfrm>
            <a:custGeom>
              <a:avLst/>
              <a:gdLst>
                <a:gd name="connsiteX0" fmla="*/ 13184 w 37501"/>
                <a:gd name="connsiteY0" fmla="*/ 14396 h 56121"/>
                <a:gd name="connsiteX1" fmla="*/ 20425 w 37501"/>
                <a:gd name="connsiteY1" fmla="*/ 4041 h 56121"/>
                <a:gd name="connsiteX2" fmla="*/ 37502 w 37501"/>
                <a:gd name="connsiteY2" fmla="*/ 0 h 56121"/>
                <a:gd name="connsiteX3" fmla="*/ 35124 w 37501"/>
                <a:gd name="connsiteY3" fmla="*/ 19745 h 56121"/>
                <a:gd name="connsiteX4" fmla="*/ 29621 w 37501"/>
                <a:gd name="connsiteY4" fmla="*/ 30838 h 56121"/>
                <a:gd name="connsiteX5" fmla="*/ 25592 w 37501"/>
                <a:gd name="connsiteY5" fmla="*/ 35873 h 56121"/>
                <a:gd name="connsiteX6" fmla="*/ 15053 w 37501"/>
                <a:gd name="connsiteY6" fmla="*/ 56121 h 56121"/>
                <a:gd name="connsiteX7" fmla="*/ 6544 w 37501"/>
                <a:gd name="connsiteY7" fmla="*/ 47292 h 56121"/>
                <a:gd name="connsiteX8" fmla="*/ 3292 w 37501"/>
                <a:gd name="connsiteY8" fmla="*/ 30850 h 56121"/>
                <a:gd name="connsiteX9" fmla="*/ 0 w 37501"/>
                <a:gd name="connsiteY9" fmla="*/ 30855 h 56121"/>
                <a:gd name="connsiteX10" fmla="*/ 13184 w 37501"/>
                <a:gd name="connsiteY10" fmla="*/ 14396 h 5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501" h="56121">
                  <a:moveTo>
                    <a:pt x="13184" y="14396"/>
                  </a:moveTo>
                  <a:cubicBezTo>
                    <a:pt x="10127" y="7064"/>
                    <a:pt x="15459" y="3195"/>
                    <a:pt x="20425" y="4041"/>
                  </a:cubicBezTo>
                  <a:cubicBezTo>
                    <a:pt x="26386" y="5058"/>
                    <a:pt x="30164" y="394"/>
                    <a:pt x="37502" y="0"/>
                  </a:cubicBezTo>
                  <a:cubicBezTo>
                    <a:pt x="31730" y="7264"/>
                    <a:pt x="32993" y="14065"/>
                    <a:pt x="35124" y="19745"/>
                  </a:cubicBezTo>
                  <a:cubicBezTo>
                    <a:pt x="37696" y="26592"/>
                    <a:pt x="32501" y="27729"/>
                    <a:pt x="29621" y="30838"/>
                  </a:cubicBezTo>
                  <a:cubicBezTo>
                    <a:pt x="28295" y="32541"/>
                    <a:pt x="27278" y="34667"/>
                    <a:pt x="25592" y="35873"/>
                  </a:cubicBezTo>
                  <a:cubicBezTo>
                    <a:pt x="18699" y="40805"/>
                    <a:pt x="12213" y="45846"/>
                    <a:pt x="15053" y="56121"/>
                  </a:cubicBezTo>
                  <a:cubicBezTo>
                    <a:pt x="8584" y="54790"/>
                    <a:pt x="10578" y="48640"/>
                    <a:pt x="6544" y="47292"/>
                  </a:cubicBezTo>
                  <a:cubicBezTo>
                    <a:pt x="4761" y="41948"/>
                    <a:pt x="9241" y="35365"/>
                    <a:pt x="3292" y="30850"/>
                  </a:cubicBezTo>
                  <a:cubicBezTo>
                    <a:pt x="2194" y="30850"/>
                    <a:pt x="1097" y="30850"/>
                    <a:pt x="0" y="30855"/>
                  </a:cubicBezTo>
                  <a:cubicBezTo>
                    <a:pt x="1366" y="22940"/>
                    <a:pt x="10430" y="21197"/>
                    <a:pt x="13184" y="14396"/>
                  </a:cubicBezTo>
                  <a:close/>
                </a:path>
              </a:pathLst>
            </a:custGeom>
            <a:grpFill/>
            <a:ln w="5715" cap="flat">
              <a:noFill/>
              <a:prstDash val="solid"/>
              <a:miter/>
            </a:ln>
          </p:spPr>
          <p:txBody>
            <a:bodyPr rtlCol="0" anchor="ctr"/>
            <a:lstStyle/>
            <a:p>
              <a:endParaRPr lang="zh-CN" altLang="en-US"/>
            </a:p>
          </p:txBody>
        </p:sp>
        <p:sp>
          <p:nvSpPr>
            <p:cNvPr id="860" name="任意多边形: 形状 859">
              <a:extLst>
                <a:ext uri="{FF2B5EF4-FFF2-40B4-BE49-F238E27FC236}">
                  <a16:creationId xmlns:a16="http://schemas.microsoft.com/office/drawing/2014/main" id="{7FD6F87D-D372-4998-A114-8E80D756AC7A}"/>
                </a:ext>
              </a:extLst>
            </p:cNvPr>
            <p:cNvSpPr/>
            <p:nvPr/>
          </p:nvSpPr>
          <p:spPr>
            <a:xfrm>
              <a:off x="3578593" y="1552800"/>
              <a:ext cx="55938" cy="27545"/>
            </a:xfrm>
            <a:custGeom>
              <a:avLst/>
              <a:gdLst>
                <a:gd name="connsiteX0" fmla="*/ 55938 w 55938"/>
                <a:gd name="connsiteY0" fmla="*/ 4514 h 27545"/>
                <a:gd name="connsiteX1" fmla="*/ 42748 w 55938"/>
                <a:gd name="connsiteY1" fmla="*/ 20974 h 27545"/>
                <a:gd name="connsiteX2" fmla="*/ 36176 w 55938"/>
                <a:gd name="connsiteY2" fmla="*/ 27546 h 27545"/>
                <a:gd name="connsiteX3" fmla="*/ 32838 w 55938"/>
                <a:gd name="connsiteY3" fmla="*/ 20939 h 27545"/>
                <a:gd name="connsiteX4" fmla="*/ 29587 w 55938"/>
                <a:gd name="connsiteY4" fmla="*/ 20979 h 27545"/>
                <a:gd name="connsiteX5" fmla="*/ 29598 w 55938"/>
                <a:gd name="connsiteY5" fmla="*/ 20968 h 27545"/>
                <a:gd name="connsiteX6" fmla="*/ 20088 w 55938"/>
                <a:gd name="connsiteY6" fmla="*/ 21419 h 27545"/>
                <a:gd name="connsiteX7" fmla="*/ 19042 w 55938"/>
                <a:gd name="connsiteY7" fmla="*/ 17310 h 27545"/>
                <a:gd name="connsiteX8" fmla="*/ 17425 w 55938"/>
                <a:gd name="connsiteY8" fmla="*/ 19556 h 27545"/>
                <a:gd name="connsiteX9" fmla="*/ 3292 w 55938"/>
                <a:gd name="connsiteY9" fmla="*/ 17676 h 27545"/>
                <a:gd name="connsiteX10" fmla="*/ 3303 w 55938"/>
                <a:gd name="connsiteY10" fmla="*/ 17693 h 27545"/>
                <a:gd name="connsiteX11" fmla="*/ 0 w 55938"/>
                <a:gd name="connsiteY11" fmla="*/ 14390 h 27545"/>
                <a:gd name="connsiteX12" fmla="*/ 17 w 55938"/>
                <a:gd name="connsiteY12" fmla="*/ 14401 h 27545"/>
                <a:gd name="connsiteX13" fmla="*/ 1423 w 55938"/>
                <a:gd name="connsiteY13" fmla="*/ 8275 h 27545"/>
                <a:gd name="connsiteX14" fmla="*/ 8750 w 55938"/>
                <a:gd name="connsiteY14" fmla="*/ 28 h 27545"/>
                <a:gd name="connsiteX15" fmla="*/ 13122 w 55938"/>
                <a:gd name="connsiteY15" fmla="*/ 13807 h 27545"/>
                <a:gd name="connsiteX16" fmla="*/ 36090 w 55938"/>
                <a:gd name="connsiteY16" fmla="*/ 8795 h 27545"/>
                <a:gd name="connsiteX17" fmla="*/ 46063 w 55938"/>
                <a:gd name="connsiteY17" fmla="*/ 4543 h 27545"/>
                <a:gd name="connsiteX18" fmla="*/ 55938 w 55938"/>
                <a:gd name="connsiteY18" fmla="*/ 4514 h 2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938" h="27545">
                  <a:moveTo>
                    <a:pt x="55938" y="4514"/>
                  </a:moveTo>
                  <a:cubicBezTo>
                    <a:pt x="55207" y="14224"/>
                    <a:pt x="55207" y="14224"/>
                    <a:pt x="42748" y="20974"/>
                  </a:cubicBezTo>
                  <a:cubicBezTo>
                    <a:pt x="40559" y="23162"/>
                    <a:pt x="38371" y="25351"/>
                    <a:pt x="36176" y="27546"/>
                  </a:cubicBezTo>
                  <a:cubicBezTo>
                    <a:pt x="35061" y="25346"/>
                    <a:pt x="33953" y="23140"/>
                    <a:pt x="32838" y="20939"/>
                  </a:cubicBezTo>
                  <a:cubicBezTo>
                    <a:pt x="31741" y="19888"/>
                    <a:pt x="30661" y="19848"/>
                    <a:pt x="29587" y="20979"/>
                  </a:cubicBezTo>
                  <a:lnTo>
                    <a:pt x="29598" y="20968"/>
                  </a:lnTo>
                  <a:cubicBezTo>
                    <a:pt x="26540" y="23625"/>
                    <a:pt x="23346" y="23380"/>
                    <a:pt x="20088" y="21419"/>
                  </a:cubicBezTo>
                  <a:cubicBezTo>
                    <a:pt x="18402" y="20408"/>
                    <a:pt x="20877" y="18310"/>
                    <a:pt x="19042" y="17310"/>
                  </a:cubicBezTo>
                  <a:cubicBezTo>
                    <a:pt x="19254" y="18453"/>
                    <a:pt x="18722" y="19196"/>
                    <a:pt x="17425" y="19556"/>
                  </a:cubicBezTo>
                  <a:cubicBezTo>
                    <a:pt x="12527" y="20259"/>
                    <a:pt x="7847" y="19436"/>
                    <a:pt x="3292" y="17676"/>
                  </a:cubicBezTo>
                  <a:lnTo>
                    <a:pt x="3303" y="17693"/>
                  </a:lnTo>
                  <a:cubicBezTo>
                    <a:pt x="2195" y="16602"/>
                    <a:pt x="1206" y="15384"/>
                    <a:pt x="0" y="14390"/>
                  </a:cubicBezTo>
                  <a:lnTo>
                    <a:pt x="17" y="14401"/>
                  </a:lnTo>
                  <a:cubicBezTo>
                    <a:pt x="532" y="12350"/>
                    <a:pt x="1835" y="10121"/>
                    <a:pt x="1423" y="8275"/>
                  </a:cubicBezTo>
                  <a:cubicBezTo>
                    <a:pt x="-46" y="1680"/>
                    <a:pt x="1692" y="342"/>
                    <a:pt x="8750" y="28"/>
                  </a:cubicBezTo>
                  <a:cubicBezTo>
                    <a:pt x="17402" y="-360"/>
                    <a:pt x="17442" y="3229"/>
                    <a:pt x="13122" y="13807"/>
                  </a:cubicBezTo>
                  <a:cubicBezTo>
                    <a:pt x="22723" y="3612"/>
                    <a:pt x="28969" y="3034"/>
                    <a:pt x="36090" y="8795"/>
                  </a:cubicBezTo>
                  <a:cubicBezTo>
                    <a:pt x="40885" y="12675"/>
                    <a:pt x="43823" y="8578"/>
                    <a:pt x="46063" y="4543"/>
                  </a:cubicBezTo>
                  <a:cubicBezTo>
                    <a:pt x="49360" y="4520"/>
                    <a:pt x="52647" y="4514"/>
                    <a:pt x="55938" y="4514"/>
                  </a:cubicBezTo>
                  <a:close/>
                </a:path>
              </a:pathLst>
            </a:custGeom>
            <a:grpFill/>
            <a:ln w="5715" cap="flat">
              <a:noFill/>
              <a:prstDash val="solid"/>
              <a:miter/>
            </a:ln>
          </p:spPr>
          <p:txBody>
            <a:bodyPr rtlCol="0" anchor="ctr"/>
            <a:lstStyle/>
            <a:p>
              <a:endParaRPr lang="zh-CN" altLang="en-US"/>
            </a:p>
          </p:txBody>
        </p:sp>
        <p:sp>
          <p:nvSpPr>
            <p:cNvPr id="861" name="任意多边形: 形状 860">
              <a:extLst>
                <a:ext uri="{FF2B5EF4-FFF2-40B4-BE49-F238E27FC236}">
                  <a16:creationId xmlns:a16="http://schemas.microsoft.com/office/drawing/2014/main" id="{1BBE7757-A154-49D2-6D5C-B9F125583D5A}"/>
                </a:ext>
              </a:extLst>
            </p:cNvPr>
            <p:cNvSpPr/>
            <p:nvPr/>
          </p:nvSpPr>
          <p:spPr>
            <a:xfrm>
              <a:off x="3657266" y="1598954"/>
              <a:ext cx="12017" cy="25627"/>
            </a:xfrm>
            <a:custGeom>
              <a:avLst/>
              <a:gdLst>
                <a:gd name="connsiteX0" fmla="*/ 8515 w 12017"/>
                <a:gd name="connsiteY0" fmla="*/ 0 h 25627"/>
                <a:gd name="connsiteX1" fmla="*/ 9007 w 12017"/>
                <a:gd name="connsiteY1" fmla="*/ 12167 h 25627"/>
                <a:gd name="connsiteX2" fmla="*/ 10121 w 12017"/>
                <a:gd name="connsiteY2" fmla="*/ 21477 h 25627"/>
                <a:gd name="connsiteX3" fmla="*/ 10881 w 12017"/>
                <a:gd name="connsiteY3" fmla="*/ 24140 h 25627"/>
                <a:gd name="connsiteX4" fmla="*/ 3492 w 12017"/>
                <a:gd name="connsiteY4" fmla="*/ 24586 h 25627"/>
                <a:gd name="connsiteX5" fmla="*/ 114 w 12017"/>
                <a:gd name="connsiteY5" fmla="*/ 20905 h 25627"/>
                <a:gd name="connsiteX6" fmla="*/ 8515 w 12017"/>
                <a:gd name="connsiteY6" fmla="*/ 0 h 2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017" h="25627">
                  <a:moveTo>
                    <a:pt x="8515" y="0"/>
                  </a:moveTo>
                  <a:cubicBezTo>
                    <a:pt x="12670" y="4955"/>
                    <a:pt x="13487" y="8241"/>
                    <a:pt x="9007" y="12167"/>
                  </a:cubicBezTo>
                  <a:cubicBezTo>
                    <a:pt x="5795" y="14979"/>
                    <a:pt x="2720" y="19202"/>
                    <a:pt x="10121" y="21477"/>
                  </a:cubicBezTo>
                  <a:cubicBezTo>
                    <a:pt x="11373" y="21860"/>
                    <a:pt x="11704" y="23049"/>
                    <a:pt x="10881" y="24140"/>
                  </a:cubicBezTo>
                  <a:cubicBezTo>
                    <a:pt x="8618" y="27152"/>
                    <a:pt x="6001" y="24672"/>
                    <a:pt x="3492" y="24586"/>
                  </a:cubicBezTo>
                  <a:cubicBezTo>
                    <a:pt x="829" y="24489"/>
                    <a:pt x="360" y="23609"/>
                    <a:pt x="114" y="20905"/>
                  </a:cubicBezTo>
                  <a:cubicBezTo>
                    <a:pt x="-640" y="12647"/>
                    <a:pt x="2360" y="6121"/>
                    <a:pt x="8515" y="0"/>
                  </a:cubicBezTo>
                  <a:close/>
                </a:path>
              </a:pathLst>
            </a:custGeom>
            <a:grpFill/>
            <a:ln w="5715" cap="flat">
              <a:noFill/>
              <a:prstDash val="solid"/>
              <a:miter/>
            </a:ln>
          </p:spPr>
          <p:txBody>
            <a:bodyPr rtlCol="0" anchor="ctr"/>
            <a:lstStyle/>
            <a:p>
              <a:endParaRPr lang="zh-CN" altLang="en-US"/>
            </a:p>
          </p:txBody>
        </p:sp>
        <p:sp>
          <p:nvSpPr>
            <p:cNvPr id="862" name="任意多边形: 形状 861">
              <a:extLst>
                <a:ext uri="{FF2B5EF4-FFF2-40B4-BE49-F238E27FC236}">
                  <a16:creationId xmlns:a16="http://schemas.microsoft.com/office/drawing/2014/main" id="{E215D026-32B6-E117-348B-8367316BF144}"/>
                </a:ext>
              </a:extLst>
            </p:cNvPr>
            <p:cNvSpPr/>
            <p:nvPr/>
          </p:nvSpPr>
          <p:spPr>
            <a:xfrm>
              <a:off x="3717166" y="1603371"/>
              <a:ext cx="14937" cy="16293"/>
            </a:xfrm>
            <a:custGeom>
              <a:avLst/>
              <a:gdLst>
                <a:gd name="connsiteX0" fmla="*/ 9417 w 14937"/>
                <a:gd name="connsiteY0" fmla="*/ 0 h 16293"/>
                <a:gd name="connsiteX1" fmla="*/ 14012 w 14937"/>
                <a:gd name="connsiteY1" fmla="*/ 10459 h 16293"/>
                <a:gd name="connsiteX2" fmla="*/ 3833 w 14937"/>
                <a:gd name="connsiteY2" fmla="*/ 15728 h 16293"/>
                <a:gd name="connsiteX3" fmla="*/ 2022 w 14937"/>
                <a:gd name="connsiteY3" fmla="*/ 5201 h 16293"/>
                <a:gd name="connsiteX4" fmla="*/ 9417 w 14937"/>
                <a:gd name="connsiteY4" fmla="*/ 0 h 16293"/>
                <a:gd name="connsiteX5" fmla="*/ 9417 w 14937"/>
                <a:gd name="connsiteY5" fmla="*/ 0 h 1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37" h="16293">
                  <a:moveTo>
                    <a:pt x="9417" y="0"/>
                  </a:moveTo>
                  <a:cubicBezTo>
                    <a:pt x="11097" y="3395"/>
                    <a:pt x="17247" y="4641"/>
                    <a:pt x="14012" y="10459"/>
                  </a:cubicBezTo>
                  <a:cubicBezTo>
                    <a:pt x="11663" y="14688"/>
                    <a:pt x="8725" y="17568"/>
                    <a:pt x="3833" y="15728"/>
                  </a:cubicBezTo>
                  <a:cubicBezTo>
                    <a:pt x="-2179" y="13459"/>
                    <a:pt x="239" y="9195"/>
                    <a:pt x="2022" y="5201"/>
                  </a:cubicBezTo>
                  <a:cubicBezTo>
                    <a:pt x="3479" y="1920"/>
                    <a:pt x="5919" y="269"/>
                    <a:pt x="9417" y="0"/>
                  </a:cubicBezTo>
                  <a:lnTo>
                    <a:pt x="9417" y="0"/>
                  </a:lnTo>
                  <a:close/>
                </a:path>
              </a:pathLst>
            </a:custGeom>
            <a:grpFill/>
            <a:ln w="5715" cap="flat">
              <a:noFill/>
              <a:prstDash val="solid"/>
              <a:miter/>
            </a:ln>
          </p:spPr>
          <p:txBody>
            <a:bodyPr rtlCol="0" anchor="ctr"/>
            <a:lstStyle/>
            <a:p>
              <a:endParaRPr lang="zh-CN" altLang="en-US"/>
            </a:p>
          </p:txBody>
        </p:sp>
        <p:sp>
          <p:nvSpPr>
            <p:cNvPr id="863" name="任意多边形: 形状 862">
              <a:extLst>
                <a:ext uri="{FF2B5EF4-FFF2-40B4-BE49-F238E27FC236}">
                  <a16:creationId xmlns:a16="http://schemas.microsoft.com/office/drawing/2014/main" id="{5C568D11-B270-E9AE-8938-5FE605965F98}"/>
                </a:ext>
              </a:extLst>
            </p:cNvPr>
            <p:cNvSpPr/>
            <p:nvPr/>
          </p:nvSpPr>
          <p:spPr>
            <a:xfrm>
              <a:off x="3618244" y="1573563"/>
              <a:ext cx="13070" cy="16647"/>
            </a:xfrm>
            <a:custGeom>
              <a:avLst/>
              <a:gdLst>
                <a:gd name="connsiteX0" fmla="*/ 6389 w 13070"/>
                <a:gd name="connsiteY0" fmla="*/ 205 h 16647"/>
                <a:gd name="connsiteX1" fmla="*/ 13030 w 13070"/>
                <a:gd name="connsiteY1" fmla="*/ 4429 h 16647"/>
                <a:gd name="connsiteX2" fmla="*/ 9647 w 13070"/>
                <a:gd name="connsiteY2" fmla="*/ 16647 h 16647"/>
                <a:gd name="connsiteX3" fmla="*/ 0 w 13070"/>
                <a:gd name="connsiteY3" fmla="*/ 16647 h 16647"/>
                <a:gd name="connsiteX4" fmla="*/ 6389 w 13070"/>
                <a:gd name="connsiteY4" fmla="*/ 205 h 16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70" h="16647">
                  <a:moveTo>
                    <a:pt x="6389" y="205"/>
                  </a:moveTo>
                  <a:cubicBezTo>
                    <a:pt x="8052" y="1954"/>
                    <a:pt x="12476" y="-3447"/>
                    <a:pt x="13030" y="4429"/>
                  </a:cubicBezTo>
                  <a:cubicBezTo>
                    <a:pt x="13425" y="10035"/>
                    <a:pt x="10796" y="12664"/>
                    <a:pt x="9647" y="16647"/>
                  </a:cubicBezTo>
                  <a:cubicBezTo>
                    <a:pt x="6429" y="16647"/>
                    <a:pt x="3217" y="16647"/>
                    <a:pt x="0" y="16647"/>
                  </a:cubicBezTo>
                  <a:cubicBezTo>
                    <a:pt x="8218" y="13178"/>
                    <a:pt x="3806" y="5269"/>
                    <a:pt x="6389" y="205"/>
                  </a:cubicBezTo>
                  <a:close/>
                </a:path>
              </a:pathLst>
            </a:custGeom>
            <a:grpFill/>
            <a:ln w="5715" cap="flat">
              <a:noFill/>
              <a:prstDash val="solid"/>
              <a:miter/>
            </a:ln>
          </p:spPr>
          <p:txBody>
            <a:bodyPr rtlCol="0" anchor="ctr"/>
            <a:lstStyle/>
            <a:p>
              <a:endParaRPr lang="zh-CN" altLang="en-US"/>
            </a:p>
          </p:txBody>
        </p:sp>
        <p:sp>
          <p:nvSpPr>
            <p:cNvPr id="864" name="任意多边形: 形状 863">
              <a:extLst>
                <a:ext uri="{FF2B5EF4-FFF2-40B4-BE49-F238E27FC236}">
                  <a16:creationId xmlns:a16="http://schemas.microsoft.com/office/drawing/2014/main" id="{DBE7AABE-DDEF-20C0-7553-410F6A9DFB74}"/>
                </a:ext>
              </a:extLst>
            </p:cNvPr>
            <p:cNvSpPr/>
            <p:nvPr/>
          </p:nvSpPr>
          <p:spPr>
            <a:xfrm>
              <a:off x="3726589" y="1589903"/>
              <a:ext cx="17579" cy="13468"/>
            </a:xfrm>
            <a:custGeom>
              <a:avLst/>
              <a:gdLst>
                <a:gd name="connsiteX0" fmla="*/ 0 w 17579"/>
                <a:gd name="connsiteY0" fmla="*/ 13469 h 13468"/>
                <a:gd name="connsiteX1" fmla="*/ 17579 w 17579"/>
                <a:gd name="connsiteY1" fmla="*/ 2113 h 13468"/>
                <a:gd name="connsiteX2" fmla="*/ 0 w 17579"/>
                <a:gd name="connsiteY2" fmla="*/ 13469 h 13468"/>
                <a:gd name="connsiteX3" fmla="*/ 0 w 17579"/>
                <a:gd name="connsiteY3" fmla="*/ 13469 h 13468"/>
              </a:gdLst>
              <a:ahLst/>
              <a:cxnLst>
                <a:cxn ang="0">
                  <a:pos x="connsiteX0" y="connsiteY0"/>
                </a:cxn>
                <a:cxn ang="0">
                  <a:pos x="connsiteX1" y="connsiteY1"/>
                </a:cxn>
                <a:cxn ang="0">
                  <a:pos x="connsiteX2" y="connsiteY2"/>
                </a:cxn>
                <a:cxn ang="0">
                  <a:pos x="connsiteX3" y="connsiteY3"/>
                </a:cxn>
              </a:cxnLst>
              <a:rect l="l" t="t" r="r" b="b"/>
              <a:pathLst>
                <a:path w="17579" h="13468">
                  <a:moveTo>
                    <a:pt x="0" y="13469"/>
                  </a:moveTo>
                  <a:cubicBezTo>
                    <a:pt x="5001" y="-1687"/>
                    <a:pt x="5001" y="-1687"/>
                    <a:pt x="17579" y="2113"/>
                  </a:cubicBezTo>
                  <a:cubicBezTo>
                    <a:pt x="11550" y="6011"/>
                    <a:pt x="5772" y="9743"/>
                    <a:pt x="0" y="13469"/>
                  </a:cubicBezTo>
                  <a:lnTo>
                    <a:pt x="0" y="13469"/>
                  </a:lnTo>
                  <a:close/>
                </a:path>
              </a:pathLst>
            </a:custGeom>
            <a:grpFill/>
            <a:ln w="5715" cap="flat">
              <a:noFill/>
              <a:prstDash val="solid"/>
              <a:miter/>
            </a:ln>
          </p:spPr>
          <p:txBody>
            <a:bodyPr rtlCol="0" anchor="ctr"/>
            <a:lstStyle/>
            <a:p>
              <a:endParaRPr lang="zh-CN" altLang="en-US"/>
            </a:p>
          </p:txBody>
        </p:sp>
        <p:sp>
          <p:nvSpPr>
            <p:cNvPr id="865" name="任意多边形: 形状 864">
              <a:extLst>
                <a:ext uri="{FF2B5EF4-FFF2-40B4-BE49-F238E27FC236}">
                  <a16:creationId xmlns:a16="http://schemas.microsoft.com/office/drawing/2014/main" id="{FBB2FF80-2F23-5153-EF3C-62DA6BCEA050}"/>
                </a:ext>
              </a:extLst>
            </p:cNvPr>
            <p:cNvSpPr/>
            <p:nvPr/>
          </p:nvSpPr>
          <p:spPr>
            <a:xfrm>
              <a:off x="3676651" y="1607086"/>
              <a:ext cx="14184" cy="3955"/>
            </a:xfrm>
            <a:custGeom>
              <a:avLst/>
              <a:gdLst>
                <a:gd name="connsiteX0" fmla="*/ 0 w 14184"/>
                <a:gd name="connsiteY0" fmla="*/ 3955 h 3955"/>
                <a:gd name="connsiteX1" fmla="*/ 14185 w 14184"/>
                <a:gd name="connsiteY1" fmla="*/ 3315 h 3955"/>
                <a:gd name="connsiteX2" fmla="*/ 0 w 14184"/>
                <a:gd name="connsiteY2" fmla="*/ 3955 h 3955"/>
              </a:gdLst>
              <a:ahLst/>
              <a:cxnLst>
                <a:cxn ang="0">
                  <a:pos x="connsiteX0" y="connsiteY0"/>
                </a:cxn>
                <a:cxn ang="0">
                  <a:pos x="connsiteX1" y="connsiteY1"/>
                </a:cxn>
                <a:cxn ang="0">
                  <a:pos x="connsiteX2" y="connsiteY2"/>
                </a:cxn>
              </a:cxnLst>
              <a:rect l="l" t="t" r="r" b="b"/>
              <a:pathLst>
                <a:path w="14184" h="3955">
                  <a:moveTo>
                    <a:pt x="0" y="3955"/>
                  </a:moveTo>
                  <a:cubicBezTo>
                    <a:pt x="5098" y="-1268"/>
                    <a:pt x="8527" y="-1148"/>
                    <a:pt x="14185" y="3315"/>
                  </a:cubicBezTo>
                  <a:cubicBezTo>
                    <a:pt x="8733" y="3561"/>
                    <a:pt x="5315" y="3715"/>
                    <a:pt x="0" y="3955"/>
                  </a:cubicBezTo>
                  <a:close/>
                </a:path>
              </a:pathLst>
            </a:custGeom>
            <a:grpFill/>
            <a:ln w="5715" cap="flat">
              <a:noFill/>
              <a:prstDash val="solid"/>
              <a:miter/>
            </a:ln>
          </p:spPr>
          <p:txBody>
            <a:bodyPr rtlCol="0" anchor="ctr"/>
            <a:lstStyle/>
            <a:p>
              <a:endParaRPr lang="zh-CN" altLang="en-US"/>
            </a:p>
          </p:txBody>
        </p:sp>
        <p:sp>
          <p:nvSpPr>
            <p:cNvPr id="866" name="任意多边形: 形状 865">
              <a:extLst>
                <a:ext uri="{FF2B5EF4-FFF2-40B4-BE49-F238E27FC236}">
                  <a16:creationId xmlns:a16="http://schemas.microsoft.com/office/drawing/2014/main" id="{79216F2A-3914-64A0-8485-0116F0A0F90B}"/>
                </a:ext>
              </a:extLst>
            </p:cNvPr>
            <p:cNvSpPr/>
            <p:nvPr/>
          </p:nvSpPr>
          <p:spPr>
            <a:xfrm>
              <a:off x="3653067" y="1623025"/>
              <a:ext cx="4519" cy="8202"/>
            </a:xfrm>
            <a:custGeom>
              <a:avLst/>
              <a:gdLst>
                <a:gd name="connsiteX0" fmla="*/ 4519 w 4519"/>
                <a:gd name="connsiteY0" fmla="*/ 0 h 8202"/>
                <a:gd name="connsiteX1" fmla="*/ 1805 w 4519"/>
                <a:gd name="connsiteY1" fmla="*/ 8195 h 8202"/>
                <a:gd name="connsiteX2" fmla="*/ 2119 w 4519"/>
                <a:gd name="connsiteY2" fmla="*/ 2183 h 8202"/>
                <a:gd name="connsiteX3" fmla="*/ 4519 w 4519"/>
                <a:gd name="connsiteY3" fmla="*/ 0 h 8202"/>
              </a:gdLst>
              <a:ahLst/>
              <a:cxnLst>
                <a:cxn ang="0">
                  <a:pos x="connsiteX0" y="connsiteY0"/>
                </a:cxn>
                <a:cxn ang="0">
                  <a:pos x="connsiteX1" y="connsiteY1"/>
                </a:cxn>
                <a:cxn ang="0">
                  <a:pos x="connsiteX2" y="connsiteY2"/>
                </a:cxn>
                <a:cxn ang="0">
                  <a:pos x="connsiteX3" y="connsiteY3"/>
                </a:cxn>
              </a:cxnLst>
              <a:rect l="l" t="t" r="r" b="b"/>
              <a:pathLst>
                <a:path w="4519" h="8202">
                  <a:moveTo>
                    <a:pt x="4519" y="0"/>
                  </a:moveTo>
                  <a:cubicBezTo>
                    <a:pt x="3896" y="3046"/>
                    <a:pt x="5594" y="8418"/>
                    <a:pt x="1805" y="8195"/>
                  </a:cubicBezTo>
                  <a:cubicBezTo>
                    <a:pt x="-2087" y="7967"/>
                    <a:pt x="1422" y="4252"/>
                    <a:pt x="2119" y="2183"/>
                  </a:cubicBezTo>
                  <a:cubicBezTo>
                    <a:pt x="2411" y="1315"/>
                    <a:pt x="3639" y="766"/>
                    <a:pt x="4519" y="0"/>
                  </a:cubicBezTo>
                  <a:close/>
                </a:path>
              </a:pathLst>
            </a:custGeom>
            <a:grpFill/>
            <a:ln w="5715" cap="flat">
              <a:noFill/>
              <a:prstDash val="solid"/>
              <a:miter/>
            </a:ln>
          </p:spPr>
          <p:txBody>
            <a:bodyPr rtlCol="0" anchor="ctr"/>
            <a:lstStyle/>
            <a:p>
              <a:endParaRPr lang="zh-CN" altLang="en-US"/>
            </a:p>
          </p:txBody>
        </p:sp>
        <p:sp>
          <p:nvSpPr>
            <p:cNvPr id="867" name="任意多边形: 形状 866">
              <a:extLst>
                <a:ext uri="{FF2B5EF4-FFF2-40B4-BE49-F238E27FC236}">
                  <a16:creationId xmlns:a16="http://schemas.microsoft.com/office/drawing/2014/main" id="{81094505-42D1-34A4-20DA-113CC7D3DCBB}"/>
                </a:ext>
              </a:extLst>
            </p:cNvPr>
            <p:cNvSpPr/>
            <p:nvPr/>
          </p:nvSpPr>
          <p:spPr>
            <a:xfrm>
              <a:off x="3710033" y="1608646"/>
              <a:ext cx="2943" cy="7944"/>
            </a:xfrm>
            <a:custGeom>
              <a:avLst/>
              <a:gdLst>
                <a:gd name="connsiteX0" fmla="*/ 908 w 2943"/>
                <a:gd name="connsiteY0" fmla="*/ 0 h 7944"/>
                <a:gd name="connsiteX1" fmla="*/ 2937 w 2943"/>
                <a:gd name="connsiteY1" fmla="*/ 2972 h 7944"/>
                <a:gd name="connsiteX2" fmla="*/ 1291 w 2943"/>
                <a:gd name="connsiteY2" fmla="*/ 6967 h 7944"/>
                <a:gd name="connsiteX3" fmla="*/ 102 w 2943"/>
                <a:gd name="connsiteY3" fmla="*/ 6361 h 7944"/>
                <a:gd name="connsiteX4" fmla="*/ 908 w 2943"/>
                <a:gd name="connsiteY4" fmla="*/ 0 h 7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 h="7944">
                  <a:moveTo>
                    <a:pt x="908" y="0"/>
                  </a:moveTo>
                  <a:cubicBezTo>
                    <a:pt x="1977" y="1492"/>
                    <a:pt x="3040" y="2320"/>
                    <a:pt x="2937" y="2972"/>
                  </a:cubicBezTo>
                  <a:cubicBezTo>
                    <a:pt x="2720" y="4361"/>
                    <a:pt x="2091" y="5789"/>
                    <a:pt x="1291" y="6967"/>
                  </a:cubicBezTo>
                  <a:cubicBezTo>
                    <a:pt x="245" y="8487"/>
                    <a:pt x="-224" y="8195"/>
                    <a:pt x="102" y="6361"/>
                  </a:cubicBezTo>
                  <a:cubicBezTo>
                    <a:pt x="434" y="4486"/>
                    <a:pt x="594" y="2572"/>
                    <a:pt x="908" y="0"/>
                  </a:cubicBezTo>
                  <a:close/>
                </a:path>
              </a:pathLst>
            </a:custGeom>
            <a:grpFill/>
            <a:ln w="5715" cap="flat">
              <a:noFill/>
              <a:prstDash val="solid"/>
              <a:miter/>
            </a:ln>
          </p:spPr>
          <p:txBody>
            <a:bodyPr rtlCol="0" anchor="ctr"/>
            <a:lstStyle/>
            <a:p>
              <a:endParaRPr lang="zh-CN" altLang="en-US"/>
            </a:p>
          </p:txBody>
        </p:sp>
        <p:sp>
          <p:nvSpPr>
            <p:cNvPr id="868" name="任意多边形: 形状 867">
              <a:extLst>
                <a:ext uri="{FF2B5EF4-FFF2-40B4-BE49-F238E27FC236}">
                  <a16:creationId xmlns:a16="http://schemas.microsoft.com/office/drawing/2014/main" id="{4C29DF80-1F29-5248-76B7-542A554DA461}"/>
                </a:ext>
              </a:extLst>
            </p:cNvPr>
            <p:cNvSpPr/>
            <p:nvPr/>
          </p:nvSpPr>
          <p:spPr>
            <a:xfrm>
              <a:off x="3704386" y="1605840"/>
              <a:ext cx="1623" cy="1715"/>
            </a:xfrm>
            <a:custGeom>
              <a:avLst/>
              <a:gdLst>
                <a:gd name="connsiteX0" fmla="*/ 1623 w 1623"/>
                <a:gd name="connsiteY0" fmla="*/ 1384 h 1715"/>
                <a:gd name="connsiteX1" fmla="*/ 457 w 1623"/>
                <a:gd name="connsiteY1" fmla="*/ 1687 h 1715"/>
                <a:gd name="connsiteX2" fmla="*/ 0 w 1623"/>
                <a:gd name="connsiteY2" fmla="*/ 332 h 1715"/>
                <a:gd name="connsiteX3" fmla="*/ 1172 w 1623"/>
                <a:gd name="connsiteY3" fmla="*/ 29 h 1715"/>
                <a:gd name="connsiteX4" fmla="*/ 1623 w 1623"/>
                <a:gd name="connsiteY4" fmla="*/ 1384 h 1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3" h="1715">
                  <a:moveTo>
                    <a:pt x="1623" y="1384"/>
                  </a:moveTo>
                  <a:cubicBezTo>
                    <a:pt x="1217" y="1498"/>
                    <a:pt x="554" y="1812"/>
                    <a:pt x="457" y="1687"/>
                  </a:cubicBezTo>
                  <a:cubicBezTo>
                    <a:pt x="177" y="1332"/>
                    <a:pt x="131" y="795"/>
                    <a:pt x="0" y="332"/>
                  </a:cubicBezTo>
                  <a:cubicBezTo>
                    <a:pt x="406" y="218"/>
                    <a:pt x="1074" y="-97"/>
                    <a:pt x="1172" y="29"/>
                  </a:cubicBezTo>
                  <a:cubicBezTo>
                    <a:pt x="1446" y="378"/>
                    <a:pt x="1486" y="921"/>
                    <a:pt x="1623" y="1384"/>
                  </a:cubicBezTo>
                  <a:close/>
                </a:path>
              </a:pathLst>
            </a:custGeom>
            <a:grpFill/>
            <a:ln w="5715" cap="flat">
              <a:noFill/>
              <a:prstDash val="solid"/>
              <a:miter/>
            </a:ln>
          </p:spPr>
          <p:txBody>
            <a:bodyPr rtlCol="0" anchor="ctr"/>
            <a:lstStyle/>
            <a:p>
              <a:endParaRPr lang="zh-CN" altLang="en-US"/>
            </a:p>
          </p:txBody>
        </p:sp>
        <p:sp>
          <p:nvSpPr>
            <p:cNvPr id="869" name="任意多边形: 形状 868">
              <a:extLst>
                <a:ext uri="{FF2B5EF4-FFF2-40B4-BE49-F238E27FC236}">
                  <a16:creationId xmlns:a16="http://schemas.microsoft.com/office/drawing/2014/main" id="{5C5164C2-173A-8844-BD4E-882D801C1F86}"/>
                </a:ext>
              </a:extLst>
            </p:cNvPr>
            <p:cNvSpPr/>
            <p:nvPr/>
          </p:nvSpPr>
          <p:spPr>
            <a:xfrm>
              <a:off x="3667387" y="1573768"/>
              <a:ext cx="4263" cy="2526"/>
            </a:xfrm>
            <a:custGeom>
              <a:avLst/>
              <a:gdLst>
                <a:gd name="connsiteX0" fmla="*/ 0 w 4263"/>
                <a:gd name="connsiteY0" fmla="*/ 6 h 2526"/>
                <a:gd name="connsiteX1" fmla="*/ 4263 w 4263"/>
                <a:gd name="connsiteY1" fmla="*/ 1217 h 2526"/>
                <a:gd name="connsiteX2" fmla="*/ 6 w 4263"/>
                <a:gd name="connsiteY2" fmla="*/ 0 h 2526"/>
                <a:gd name="connsiteX3" fmla="*/ 0 w 4263"/>
                <a:gd name="connsiteY3" fmla="*/ 6 h 2526"/>
              </a:gdLst>
              <a:ahLst/>
              <a:cxnLst>
                <a:cxn ang="0">
                  <a:pos x="connsiteX0" y="connsiteY0"/>
                </a:cxn>
                <a:cxn ang="0">
                  <a:pos x="connsiteX1" y="connsiteY1"/>
                </a:cxn>
                <a:cxn ang="0">
                  <a:pos x="connsiteX2" y="connsiteY2"/>
                </a:cxn>
                <a:cxn ang="0">
                  <a:pos x="connsiteX3" y="connsiteY3"/>
                </a:cxn>
              </a:cxnLst>
              <a:rect l="l" t="t" r="r" b="b"/>
              <a:pathLst>
                <a:path w="4263" h="2526">
                  <a:moveTo>
                    <a:pt x="0" y="6"/>
                  </a:moveTo>
                  <a:cubicBezTo>
                    <a:pt x="1423" y="411"/>
                    <a:pt x="2840" y="812"/>
                    <a:pt x="4263" y="1217"/>
                  </a:cubicBezTo>
                  <a:cubicBezTo>
                    <a:pt x="1863" y="4235"/>
                    <a:pt x="1177" y="1263"/>
                    <a:pt x="6" y="0"/>
                  </a:cubicBezTo>
                  <a:lnTo>
                    <a:pt x="0" y="6"/>
                  </a:lnTo>
                  <a:close/>
                </a:path>
              </a:pathLst>
            </a:custGeom>
            <a:grpFill/>
            <a:ln w="5715" cap="flat">
              <a:noFill/>
              <a:prstDash val="solid"/>
              <a:miter/>
            </a:ln>
          </p:spPr>
          <p:txBody>
            <a:bodyPr rtlCol="0" anchor="ctr"/>
            <a:lstStyle/>
            <a:p>
              <a:endParaRPr lang="zh-CN" altLang="en-US"/>
            </a:p>
          </p:txBody>
        </p:sp>
        <p:sp>
          <p:nvSpPr>
            <p:cNvPr id="870" name="任意多边形: 形状 869">
              <a:extLst>
                <a:ext uri="{FF2B5EF4-FFF2-40B4-BE49-F238E27FC236}">
                  <a16:creationId xmlns:a16="http://schemas.microsoft.com/office/drawing/2014/main" id="{0FB4FF34-442F-803D-E3AF-F49FD9FC5403}"/>
                </a:ext>
              </a:extLst>
            </p:cNvPr>
            <p:cNvSpPr/>
            <p:nvPr/>
          </p:nvSpPr>
          <p:spPr>
            <a:xfrm>
              <a:off x="3735219" y="1558210"/>
              <a:ext cx="2434" cy="1584"/>
            </a:xfrm>
            <a:custGeom>
              <a:avLst/>
              <a:gdLst>
                <a:gd name="connsiteX0" fmla="*/ 1126 w 2434"/>
                <a:gd name="connsiteY0" fmla="*/ 1585 h 1584"/>
                <a:gd name="connsiteX1" fmla="*/ 0 w 2434"/>
                <a:gd name="connsiteY1" fmla="*/ 653 h 1584"/>
                <a:gd name="connsiteX2" fmla="*/ 1297 w 2434"/>
                <a:gd name="connsiteY2" fmla="*/ 2 h 1584"/>
                <a:gd name="connsiteX3" fmla="*/ 2435 w 2434"/>
                <a:gd name="connsiteY3" fmla="*/ 876 h 1584"/>
                <a:gd name="connsiteX4" fmla="*/ 1126 w 2434"/>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4" h="1584">
                  <a:moveTo>
                    <a:pt x="1126" y="1585"/>
                  </a:moveTo>
                  <a:cubicBezTo>
                    <a:pt x="749" y="1276"/>
                    <a:pt x="371" y="962"/>
                    <a:pt x="0" y="653"/>
                  </a:cubicBezTo>
                  <a:cubicBezTo>
                    <a:pt x="434" y="419"/>
                    <a:pt x="886" y="-33"/>
                    <a:pt x="1297" y="2"/>
                  </a:cubicBezTo>
                  <a:cubicBezTo>
                    <a:pt x="1697" y="36"/>
                    <a:pt x="2057" y="562"/>
                    <a:pt x="2435" y="876"/>
                  </a:cubicBezTo>
                  <a:cubicBezTo>
                    <a:pt x="1995" y="1110"/>
                    <a:pt x="1560" y="1345"/>
                    <a:pt x="1126" y="1585"/>
                  </a:cubicBezTo>
                  <a:close/>
                </a:path>
              </a:pathLst>
            </a:custGeom>
            <a:grpFill/>
            <a:ln w="5715" cap="flat">
              <a:noFill/>
              <a:prstDash val="solid"/>
              <a:miter/>
            </a:ln>
          </p:spPr>
          <p:txBody>
            <a:bodyPr rtlCol="0" anchor="ctr"/>
            <a:lstStyle/>
            <a:p>
              <a:endParaRPr lang="zh-CN" altLang="en-US"/>
            </a:p>
          </p:txBody>
        </p:sp>
        <p:sp>
          <p:nvSpPr>
            <p:cNvPr id="871" name="任意多边形: 形状 870">
              <a:extLst>
                <a:ext uri="{FF2B5EF4-FFF2-40B4-BE49-F238E27FC236}">
                  <a16:creationId xmlns:a16="http://schemas.microsoft.com/office/drawing/2014/main" id="{84FBFC87-79F5-762F-BA4E-E5C48E09F14F}"/>
                </a:ext>
              </a:extLst>
            </p:cNvPr>
            <p:cNvSpPr/>
            <p:nvPr/>
          </p:nvSpPr>
          <p:spPr>
            <a:xfrm>
              <a:off x="3604905" y="1511268"/>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872" name="任意多边形: 形状 871">
              <a:extLst>
                <a:ext uri="{FF2B5EF4-FFF2-40B4-BE49-F238E27FC236}">
                  <a16:creationId xmlns:a16="http://schemas.microsoft.com/office/drawing/2014/main" id="{B54DAF26-40C1-272A-58E8-6AB52E8CACD9}"/>
                </a:ext>
              </a:extLst>
            </p:cNvPr>
            <p:cNvSpPr/>
            <p:nvPr/>
          </p:nvSpPr>
          <p:spPr>
            <a:xfrm>
              <a:off x="3611483" y="1602017"/>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873" name="任意多边形: 形状 872">
              <a:extLst>
                <a:ext uri="{FF2B5EF4-FFF2-40B4-BE49-F238E27FC236}">
                  <a16:creationId xmlns:a16="http://schemas.microsoft.com/office/drawing/2014/main" id="{AE7CB774-F6CD-3224-0D54-ED420286E2FE}"/>
                </a:ext>
              </a:extLst>
            </p:cNvPr>
            <p:cNvSpPr/>
            <p:nvPr/>
          </p:nvSpPr>
          <p:spPr>
            <a:xfrm>
              <a:off x="3604900" y="1615235"/>
              <a:ext cx="1404" cy="1303"/>
            </a:xfrm>
            <a:custGeom>
              <a:avLst/>
              <a:gdLst>
                <a:gd name="connsiteX0" fmla="*/ 0 w 1404"/>
                <a:gd name="connsiteY0" fmla="*/ 1287 h 1303"/>
                <a:gd name="connsiteX1" fmla="*/ 743 w 1404"/>
                <a:gd name="connsiteY1" fmla="*/ 1 h 1303"/>
                <a:gd name="connsiteX2" fmla="*/ 17 w 1404"/>
                <a:gd name="connsiteY2" fmla="*/ 1304 h 1303"/>
                <a:gd name="connsiteX3" fmla="*/ 0 w 1404"/>
                <a:gd name="connsiteY3" fmla="*/ 1287 h 1303"/>
              </a:gdLst>
              <a:ahLst/>
              <a:cxnLst>
                <a:cxn ang="0">
                  <a:pos x="connsiteX0" y="connsiteY0"/>
                </a:cxn>
                <a:cxn ang="0">
                  <a:pos x="connsiteX1" y="connsiteY1"/>
                </a:cxn>
                <a:cxn ang="0">
                  <a:pos x="connsiteX2" y="connsiteY2"/>
                </a:cxn>
                <a:cxn ang="0">
                  <a:pos x="connsiteX3" y="connsiteY3"/>
                </a:cxn>
              </a:cxnLst>
              <a:rect l="l" t="t" r="r" b="b"/>
              <a:pathLst>
                <a:path w="1404" h="1303">
                  <a:moveTo>
                    <a:pt x="0" y="1287"/>
                  </a:moveTo>
                  <a:cubicBezTo>
                    <a:pt x="251" y="835"/>
                    <a:pt x="594" y="-33"/>
                    <a:pt x="743" y="1"/>
                  </a:cubicBezTo>
                  <a:cubicBezTo>
                    <a:pt x="1829" y="235"/>
                    <a:pt x="1572" y="750"/>
                    <a:pt x="17" y="1304"/>
                  </a:cubicBezTo>
                  <a:lnTo>
                    <a:pt x="0" y="1287"/>
                  </a:lnTo>
                  <a:close/>
                </a:path>
              </a:pathLst>
            </a:custGeom>
            <a:grpFill/>
            <a:ln w="5715" cap="flat">
              <a:noFill/>
              <a:prstDash val="solid"/>
              <a:miter/>
            </a:ln>
          </p:spPr>
          <p:txBody>
            <a:bodyPr rtlCol="0" anchor="ctr"/>
            <a:lstStyle/>
            <a:p>
              <a:endParaRPr lang="zh-CN" altLang="en-US"/>
            </a:p>
          </p:txBody>
        </p:sp>
        <p:sp>
          <p:nvSpPr>
            <p:cNvPr id="874" name="任意多边形: 形状 873">
              <a:extLst>
                <a:ext uri="{FF2B5EF4-FFF2-40B4-BE49-F238E27FC236}">
                  <a16:creationId xmlns:a16="http://schemas.microsoft.com/office/drawing/2014/main" id="{306D3E1E-8E31-B209-3856-D12D1D91F177}"/>
                </a:ext>
              </a:extLst>
            </p:cNvPr>
            <p:cNvSpPr/>
            <p:nvPr/>
          </p:nvSpPr>
          <p:spPr>
            <a:xfrm>
              <a:off x="3603512" y="1616527"/>
              <a:ext cx="1404" cy="1298"/>
            </a:xfrm>
            <a:custGeom>
              <a:avLst/>
              <a:gdLst>
                <a:gd name="connsiteX0" fmla="*/ 1404 w 1404"/>
                <a:gd name="connsiteY0" fmla="*/ 12 h 1298"/>
                <a:gd name="connsiteX1" fmla="*/ 662 w 1404"/>
                <a:gd name="connsiteY1" fmla="*/ 1297 h 1298"/>
                <a:gd name="connsiteX2" fmla="*/ 1387 w 1404"/>
                <a:gd name="connsiteY2" fmla="*/ 0 h 1298"/>
                <a:gd name="connsiteX3" fmla="*/ 1404 w 1404"/>
                <a:gd name="connsiteY3" fmla="*/ 12 h 1298"/>
              </a:gdLst>
              <a:ahLst/>
              <a:cxnLst>
                <a:cxn ang="0">
                  <a:pos x="connsiteX0" y="connsiteY0"/>
                </a:cxn>
                <a:cxn ang="0">
                  <a:pos x="connsiteX1" y="connsiteY1"/>
                </a:cxn>
                <a:cxn ang="0">
                  <a:pos x="connsiteX2" y="connsiteY2"/>
                </a:cxn>
                <a:cxn ang="0">
                  <a:pos x="connsiteX3" y="connsiteY3"/>
                </a:cxn>
              </a:cxnLst>
              <a:rect l="l" t="t" r="r" b="b"/>
              <a:pathLst>
                <a:path w="1404" h="1298">
                  <a:moveTo>
                    <a:pt x="1404" y="12"/>
                  </a:moveTo>
                  <a:cubicBezTo>
                    <a:pt x="1153" y="463"/>
                    <a:pt x="810" y="1326"/>
                    <a:pt x="662" y="1297"/>
                  </a:cubicBezTo>
                  <a:cubicBezTo>
                    <a:pt x="-424" y="1063"/>
                    <a:pt x="-167" y="554"/>
                    <a:pt x="1387" y="0"/>
                  </a:cubicBezTo>
                  <a:lnTo>
                    <a:pt x="1404" y="12"/>
                  </a:lnTo>
                  <a:close/>
                </a:path>
              </a:pathLst>
            </a:custGeom>
            <a:grpFill/>
            <a:ln w="5715" cap="flat">
              <a:noFill/>
              <a:prstDash val="solid"/>
              <a:miter/>
            </a:ln>
          </p:spPr>
          <p:txBody>
            <a:bodyPr rtlCol="0" anchor="ctr"/>
            <a:lstStyle/>
            <a:p>
              <a:endParaRPr lang="zh-CN" altLang="en-US"/>
            </a:p>
          </p:txBody>
        </p:sp>
        <p:sp>
          <p:nvSpPr>
            <p:cNvPr id="875" name="任意多边形: 形状 874">
              <a:extLst>
                <a:ext uri="{FF2B5EF4-FFF2-40B4-BE49-F238E27FC236}">
                  <a16:creationId xmlns:a16="http://schemas.microsoft.com/office/drawing/2014/main" id="{E2E111B6-F521-6CAB-4093-3121EF359646}"/>
                </a:ext>
              </a:extLst>
            </p:cNvPr>
            <p:cNvSpPr/>
            <p:nvPr/>
          </p:nvSpPr>
          <p:spPr>
            <a:xfrm>
              <a:off x="3708793" y="1616533"/>
              <a:ext cx="1348" cy="1354"/>
            </a:xfrm>
            <a:custGeom>
              <a:avLst/>
              <a:gdLst>
                <a:gd name="connsiteX0" fmla="*/ 1349 w 1348"/>
                <a:gd name="connsiteY0" fmla="*/ 0 h 1354"/>
                <a:gd name="connsiteX1" fmla="*/ 606 w 1348"/>
                <a:gd name="connsiteY1" fmla="*/ 1354 h 1354"/>
                <a:gd name="connsiteX2" fmla="*/ 0 w 1348"/>
                <a:gd name="connsiteY2" fmla="*/ 754 h 1354"/>
              </a:gdLst>
              <a:ahLst/>
              <a:cxnLst>
                <a:cxn ang="0">
                  <a:pos x="connsiteX0" y="connsiteY0"/>
                </a:cxn>
                <a:cxn ang="0">
                  <a:pos x="connsiteX1" y="connsiteY1"/>
                </a:cxn>
                <a:cxn ang="0">
                  <a:pos x="connsiteX2" y="connsiteY2"/>
                </a:cxn>
              </a:cxnLst>
              <a:rect l="l" t="t" r="r" b="b"/>
              <a:pathLst>
                <a:path w="1348" h="1354">
                  <a:moveTo>
                    <a:pt x="1349" y="0"/>
                  </a:moveTo>
                  <a:lnTo>
                    <a:pt x="606" y="1354"/>
                  </a:lnTo>
                  <a:lnTo>
                    <a:pt x="0" y="754"/>
                  </a:lnTo>
                  <a:close/>
                </a:path>
              </a:pathLst>
            </a:custGeom>
            <a:grpFill/>
            <a:ln w="5715" cap="flat">
              <a:noFill/>
              <a:prstDash val="solid"/>
              <a:miter/>
            </a:ln>
          </p:spPr>
          <p:txBody>
            <a:bodyPr rtlCol="0" anchor="ctr"/>
            <a:lstStyle/>
            <a:p>
              <a:endParaRPr lang="zh-CN" altLang="en-US"/>
            </a:p>
          </p:txBody>
        </p:sp>
        <p:sp>
          <p:nvSpPr>
            <p:cNvPr id="876" name="任意多边形: 形状 875">
              <a:extLst>
                <a:ext uri="{FF2B5EF4-FFF2-40B4-BE49-F238E27FC236}">
                  <a16:creationId xmlns:a16="http://schemas.microsoft.com/office/drawing/2014/main" id="{3B500DE4-E87A-854E-5EFA-58FAADAAD558}"/>
                </a:ext>
              </a:extLst>
            </p:cNvPr>
            <p:cNvSpPr/>
            <p:nvPr/>
          </p:nvSpPr>
          <p:spPr>
            <a:xfrm>
              <a:off x="3357664" y="2298192"/>
              <a:ext cx="191354" cy="187101"/>
            </a:xfrm>
            <a:custGeom>
              <a:avLst/>
              <a:gdLst>
                <a:gd name="connsiteX0" fmla="*/ 181485 w 191354"/>
                <a:gd name="connsiteY0" fmla="*/ 22292 h 187101"/>
                <a:gd name="connsiteX1" fmla="*/ 191354 w 191354"/>
                <a:gd name="connsiteY1" fmla="*/ 28870 h 187101"/>
                <a:gd name="connsiteX2" fmla="*/ 153355 w 191354"/>
                <a:gd name="connsiteY2" fmla="*/ 59714 h 187101"/>
                <a:gd name="connsiteX3" fmla="*/ 171975 w 191354"/>
                <a:gd name="connsiteY3" fmla="*/ 65051 h 187101"/>
                <a:gd name="connsiteX4" fmla="*/ 181405 w 191354"/>
                <a:gd name="connsiteY4" fmla="*/ 67097 h 187101"/>
                <a:gd name="connsiteX5" fmla="*/ 182308 w 191354"/>
                <a:gd name="connsiteY5" fmla="*/ 78562 h 187101"/>
                <a:gd name="connsiteX6" fmla="*/ 169952 w 191354"/>
                <a:gd name="connsiteY6" fmla="*/ 87443 h 187101"/>
                <a:gd name="connsiteX7" fmla="*/ 155676 w 191354"/>
                <a:gd name="connsiteY7" fmla="*/ 90620 h 187101"/>
                <a:gd name="connsiteX8" fmla="*/ 146983 w 191354"/>
                <a:gd name="connsiteY8" fmla="*/ 77082 h 187101"/>
                <a:gd name="connsiteX9" fmla="*/ 119134 w 191354"/>
                <a:gd name="connsiteY9" fmla="*/ 93381 h 187101"/>
                <a:gd name="connsiteX10" fmla="*/ 102400 w 191354"/>
                <a:gd name="connsiteY10" fmla="*/ 103279 h 187101"/>
                <a:gd name="connsiteX11" fmla="*/ 95971 w 191354"/>
                <a:gd name="connsiteY11" fmla="*/ 117658 h 187101"/>
                <a:gd name="connsiteX12" fmla="*/ 79363 w 191354"/>
                <a:gd name="connsiteY12" fmla="*/ 139135 h 187101"/>
                <a:gd name="connsiteX13" fmla="*/ 78735 w 191354"/>
                <a:gd name="connsiteY13" fmla="*/ 140644 h 187101"/>
                <a:gd name="connsiteX14" fmla="*/ 79855 w 191354"/>
                <a:gd name="connsiteY14" fmla="*/ 138895 h 187101"/>
                <a:gd name="connsiteX15" fmla="*/ 110001 w 191354"/>
                <a:gd name="connsiteY15" fmla="*/ 135163 h 187101"/>
                <a:gd name="connsiteX16" fmla="*/ 113779 w 191354"/>
                <a:gd name="connsiteY16" fmla="*/ 145279 h 187101"/>
                <a:gd name="connsiteX17" fmla="*/ 99286 w 191354"/>
                <a:gd name="connsiteY17" fmla="*/ 167036 h 187101"/>
                <a:gd name="connsiteX18" fmla="*/ 99274 w 191354"/>
                <a:gd name="connsiteY18" fmla="*/ 167041 h 187101"/>
                <a:gd name="connsiteX19" fmla="*/ 81015 w 191354"/>
                <a:gd name="connsiteY19" fmla="*/ 160892 h 187101"/>
                <a:gd name="connsiteX20" fmla="*/ 86118 w 191354"/>
                <a:gd name="connsiteY20" fmla="*/ 176900 h 187101"/>
                <a:gd name="connsiteX21" fmla="*/ 86135 w 191354"/>
                <a:gd name="connsiteY21" fmla="*/ 176894 h 187101"/>
                <a:gd name="connsiteX22" fmla="*/ 72728 w 191354"/>
                <a:gd name="connsiteY22" fmla="*/ 181003 h 187101"/>
                <a:gd name="connsiteX23" fmla="*/ 68853 w 191354"/>
                <a:gd name="connsiteY23" fmla="*/ 182226 h 187101"/>
                <a:gd name="connsiteX24" fmla="*/ 64893 w 191354"/>
                <a:gd name="connsiteY24" fmla="*/ 182066 h 187101"/>
                <a:gd name="connsiteX25" fmla="*/ 62167 w 191354"/>
                <a:gd name="connsiteY25" fmla="*/ 179534 h 187101"/>
                <a:gd name="connsiteX26" fmla="*/ 61835 w 191354"/>
                <a:gd name="connsiteY26" fmla="*/ 172191 h 187101"/>
                <a:gd name="connsiteX27" fmla="*/ 67453 w 191354"/>
                <a:gd name="connsiteY27" fmla="*/ 166121 h 187101"/>
                <a:gd name="connsiteX28" fmla="*/ 68362 w 191354"/>
                <a:gd name="connsiteY28" fmla="*/ 166224 h 187101"/>
                <a:gd name="connsiteX29" fmla="*/ 68042 w 191354"/>
                <a:gd name="connsiteY29" fmla="*/ 165253 h 187101"/>
                <a:gd name="connsiteX30" fmla="*/ 67968 w 191354"/>
                <a:gd name="connsiteY30" fmla="*/ 163292 h 187101"/>
                <a:gd name="connsiteX31" fmla="*/ 66807 w 191354"/>
                <a:gd name="connsiteY31" fmla="*/ 163761 h 187101"/>
                <a:gd name="connsiteX32" fmla="*/ 62464 w 191354"/>
                <a:gd name="connsiteY32" fmla="*/ 166213 h 187101"/>
                <a:gd name="connsiteX33" fmla="*/ 55937 w 191354"/>
                <a:gd name="connsiteY33" fmla="*/ 171225 h 187101"/>
                <a:gd name="connsiteX34" fmla="*/ 46291 w 191354"/>
                <a:gd name="connsiteY34" fmla="*/ 185421 h 187101"/>
                <a:gd name="connsiteX35" fmla="*/ 37541 w 191354"/>
                <a:gd name="connsiteY35" fmla="*/ 187095 h 187101"/>
                <a:gd name="connsiteX36" fmla="*/ 17053 w 191354"/>
                <a:gd name="connsiteY36" fmla="*/ 183461 h 187101"/>
                <a:gd name="connsiteX37" fmla="*/ 13869 w 191354"/>
                <a:gd name="connsiteY37" fmla="*/ 180769 h 187101"/>
                <a:gd name="connsiteX38" fmla="*/ 7303 w 191354"/>
                <a:gd name="connsiteY38" fmla="*/ 157680 h 187101"/>
                <a:gd name="connsiteX39" fmla="*/ 26905 w 191354"/>
                <a:gd name="connsiteY39" fmla="*/ 130340 h 187101"/>
                <a:gd name="connsiteX40" fmla="*/ 27905 w 191354"/>
                <a:gd name="connsiteY40" fmla="*/ 126002 h 187101"/>
                <a:gd name="connsiteX41" fmla="*/ 30151 w 191354"/>
                <a:gd name="connsiteY41" fmla="*/ 122059 h 187101"/>
                <a:gd name="connsiteX42" fmla="*/ 40627 w 191354"/>
                <a:gd name="connsiteY42" fmla="*/ 120698 h 187101"/>
                <a:gd name="connsiteX43" fmla="*/ 28374 w 191354"/>
                <a:gd name="connsiteY43" fmla="*/ 154851 h 187101"/>
                <a:gd name="connsiteX44" fmla="*/ 66224 w 191354"/>
                <a:gd name="connsiteY44" fmla="*/ 121916 h 187101"/>
                <a:gd name="connsiteX45" fmla="*/ 55692 w 191354"/>
                <a:gd name="connsiteY45" fmla="*/ 114846 h 187101"/>
                <a:gd name="connsiteX46" fmla="*/ 74465 w 191354"/>
                <a:gd name="connsiteY46" fmla="*/ 92941 h 187101"/>
                <a:gd name="connsiteX47" fmla="*/ 78786 w 191354"/>
                <a:gd name="connsiteY47" fmla="*/ 93529 h 187101"/>
                <a:gd name="connsiteX48" fmla="*/ 63641 w 191354"/>
                <a:gd name="connsiteY48" fmla="*/ 94009 h 187101"/>
                <a:gd name="connsiteX49" fmla="*/ 47342 w 191354"/>
                <a:gd name="connsiteY49" fmla="*/ 94181 h 187101"/>
                <a:gd name="connsiteX50" fmla="*/ 55589 w 191354"/>
                <a:gd name="connsiteY50" fmla="*/ 79065 h 187101"/>
                <a:gd name="connsiteX51" fmla="*/ 58663 w 191354"/>
                <a:gd name="connsiteY51" fmla="*/ 76253 h 187101"/>
                <a:gd name="connsiteX52" fmla="*/ 68602 w 191354"/>
                <a:gd name="connsiteY52" fmla="*/ 70109 h 187101"/>
                <a:gd name="connsiteX53" fmla="*/ 71465 w 191354"/>
                <a:gd name="connsiteY53" fmla="*/ 67800 h 187101"/>
                <a:gd name="connsiteX54" fmla="*/ 74134 w 191354"/>
                <a:gd name="connsiteY54" fmla="*/ 66126 h 187101"/>
                <a:gd name="connsiteX55" fmla="*/ 72894 w 191354"/>
                <a:gd name="connsiteY55" fmla="*/ 66034 h 187101"/>
                <a:gd name="connsiteX56" fmla="*/ 71425 w 191354"/>
                <a:gd name="connsiteY56" fmla="*/ 62897 h 187101"/>
                <a:gd name="connsiteX57" fmla="*/ 73723 w 191354"/>
                <a:gd name="connsiteY57" fmla="*/ 57988 h 187101"/>
                <a:gd name="connsiteX58" fmla="*/ 78255 w 191354"/>
                <a:gd name="connsiteY58" fmla="*/ 55862 h 187101"/>
                <a:gd name="connsiteX59" fmla="*/ 79026 w 191354"/>
                <a:gd name="connsiteY59" fmla="*/ 56610 h 187101"/>
                <a:gd name="connsiteX60" fmla="*/ 77786 w 191354"/>
                <a:gd name="connsiteY60" fmla="*/ 56256 h 187101"/>
                <a:gd name="connsiteX61" fmla="*/ 72911 w 191354"/>
                <a:gd name="connsiteY61" fmla="*/ 58611 h 187101"/>
                <a:gd name="connsiteX62" fmla="*/ 70968 w 191354"/>
                <a:gd name="connsiteY62" fmla="*/ 64234 h 187101"/>
                <a:gd name="connsiteX63" fmla="*/ 67699 w 191354"/>
                <a:gd name="connsiteY63" fmla="*/ 66572 h 187101"/>
                <a:gd name="connsiteX64" fmla="*/ 54920 w 191354"/>
                <a:gd name="connsiteY64" fmla="*/ 61851 h 187101"/>
                <a:gd name="connsiteX65" fmla="*/ 61270 w 191354"/>
                <a:gd name="connsiteY65" fmla="*/ 54182 h 187101"/>
                <a:gd name="connsiteX66" fmla="*/ 64904 w 191354"/>
                <a:gd name="connsiteY66" fmla="*/ 54467 h 187101"/>
                <a:gd name="connsiteX67" fmla="*/ 66899 w 191354"/>
                <a:gd name="connsiteY67" fmla="*/ 50627 h 187101"/>
                <a:gd name="connsiteX68" fmla="*/ 73665 w 191354"/>
                <a:gd name="connsiteY68" fmla="*/ 41717 h 187101"/>
                <a:gd name="connsiteX69" fmla="*/ 96514 w 191354"/>
                <a:gd name="connsiteY69" fmla="*/ 42214 h 187101"/>
                <a:gd name="connsiteX70" fmla="*/ 97543 w 191354"/>
                <a:gd name="connsiteY70" fmla="*/ 42614 h 187101"/>
                <a:gd name="connsiteX71" fmla="*/ 95085 w 191354"/>
                <a:gd name="connsiteY71" fmla="*/ 29996 h 187101"/>
                <a:gd name="connsiteX72" fmla="*/ 100537 w 191354"/>
                <a:gd name="connsiteY72" fmla="*/ 18920 h 187101"/>
                <a:gd name="connsiteX73" fmla="*/ 112659 w 191354"/>
                <a:gd name="connsiteY73" fmla="*/ 24115 h 187101"/>
                <a:gd name="connsiteX74" fmla="*/ 118660 w 191354"/>
                <a:gd name="connsiteY74" fmla="*/ 27001 h 187101"/>
                <a:gd name="connsiteX75" fmla="*/ 117562 w 191354"/>
                <a:gd name="connsiteY75" fmla="*/ 21640 h 187101"/>
                <a:gd name="connsiteX76" fmla="*/ 124917 w 191354"/>
                <a:gd name="connsiteY76" fmla="*/ 13937 h 187101"/>
                <a:gd name="connsiteX77" fmla="*/ 143474 w 191354"/>
                <a:gd name="connsiteY77" fmla="*/ 4170 h 187101"/>
                <a:gd name="connsiteX78" fmla="*/ 177473 w 191354"/>
                <a:gd name="connsiteY78" fmla="*/ 958 h 187101"/>
                <a:gd name="connsiteX79" fmla="*/ 183016 w 191354"/>
                <a:gd name="connsiteY79" fmla="*/ 9222 h 187101"/>
                <a:gd name="connsiteX80" fmla="*/ 175341 w 191354"/>
                <a:gd name="connsiteY80" fmla="*/ 19303 h 187101"/>
                <a:gd name="connsiteX81" fmla="*/ 160533 w 191354"/>
                <a:gd name="connsiteY81" fmla="*/ 24967 h 187101"/>
                <a:gd name="connsiteX82" fmla="*/ 181485 w 191354"/>
                <a:gd name="connsiteY82" fmla="*/ 22292 h 18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91354" h="187101">
                  <a:moveTo>
                    <a:pt x="181485" y="22292"/>
                  </a:moveTo>
                  <a:cubicBezTo>
                    <a:pt x="181787" y="28967"/>
                    <a:pt x="186594" y="28881"/>
                    <a:pt x="191354" y="28870"/>
                  </a:cubicBezTo>
                  <a:cubicBezTo>
                    <a:pt x="181044" y="47535"/>
                    <a:pt x="175667" y="52021"/>
                    <a:pt x="153355" y="59714"/>
                  </a:cubicBezTo>
                  <a:cubicBezTo>
                    <a:pt x="159916" y="63440"/>
                    <a:pt x="165614" y="65137"/>
                    <a:pt x="171975" y="65051"/>
                  </a:cubicBezTo>
                  <a:cubicBezTo>
                    <a:pt x="175255" y="65006"/>
                    <a:pt x="178438" y="65206"/>
                    <a:pt x="181405" y="67097"/>
                  </a:cubicBezTo>
                  <a:cubicBezTo>
                    <a:pt x="186925" y="70618"/>
                    <a:pt x="187628" y="74893"/>
                    <a:pt x="182308" y="78562"/>
                  </a:cubicBezTo>
                  <a:cubicBezTo>
                    <a:pt x="178078" y="81477"/>
                    <a:pt x="174204" y="85203"/>
                    <a:pt x="169952" y="87443"/>
                  </a:cubicBezTo>
                  <a:cubicBezTo>
                    <a:pt x="166111" y="89466"/>
                    <a:pt x="160436" y="88540"/>
                    <a:pt x="155676" y="90620"/>
                  </a:cubicBezTo>
                  <a:cubicBezTo>
                    <a:pt x="152178" y="86677"/>
                    <a:pt x="153761" y="79739"/>
                    <a:pt x="146983" y="77082"/>
                  </a:cubicBezTo>
                  <a:cubicBezTo>
                    <a:pt x="141725" y="88952"/>
                    <a:pt x="131181" y="94232"/>
                    <a:pt x="119134" y="93381"/>
                  </a:cubicBezTo>
                  <a:cubicBezTo>
                    <a:pt x="110030" y="92735"/>
                    <a:pt x="106006" y="97073"/>
                    <a:pt x="102400" y="103279"/>
                  </a:cubicBezTo>
                  <a:cubicBezTo>
                    <a:pt x="99777" y="107794"/>
                    <a:pt x="98080" y="112846"/>
                    <a:pt x="95971" y="117658"/>
                  </a:cubicBezTo>
                  <a:cubicBezTo>
                    <a:pt x="98571" y="131071"/>
                    <a:pt x="82135" y="129814"/>
                    <a:pt x="79363" y="139135"/>
                  </a:cubicBezTo>
                  <a:cubicBezTo>
                    <a:pt x="79197" y="139684"/>
                    <a:pt x="78529" y="140050"/>
                    <a:pt x="78735" y="140644"/>
                  </a:cubicBezTo>
                  <a:cubicBezTo>
                    <a:pt x="79438" y="140267"/>
                    <a:pt x="79380" y="139387"/>
                    <a:pt x="79855" y="138895"/>
                  </a:cubicBezTo>
                  <a:cubicBezTo>
                    <a:pt x="88764" y="129631"/>
                    <a:pt x="99960" y="136958"/>
                    <a:pt x="110001" y="135163"/>
                  </a:cubicBezTo>
                  <a:cubicBezTo>
                    <a:pt x="116614" y="133980"/>
                    <a:pt x="117837" y="140592"/>
                    <a:pt x="113779" y="145279"/>
                  </a:cubicBezTo>
                  <a:cubicBezTo>
                    <a:pt x="107984" y="151977"/>
                    <a:pt x="105361" y="160635"/>
                    <a:pt x="99286" y="167036"/>
                  </a:cubicBezTo>
                  <a:lnTo>
                    <a:pt x="99274" y="167041"/>
                  </a:lnTo>
                  <a:cubicBezTo>
                    <a:pt x="91050" y="172602"/>
                    <a:pt x="90170" y="159812"/>
                    <a:pt x="81015" y="160892"/>
                  </a:cubicBezTo>
                  <a:cubicBezTo>
                    <a:pt x="88873" y="165555"/>
                    <a:pt x="92428" y="170505"/>
                    <a:pt x="86118" y="176900"/>
                  </a:cubicBezTo>
                  <a:lnTo>
                    <a:pt x="86135" y="176894"/>
                  </a:lnTo>
                  <a:cubicBezTo>
                    <a:pt x="82535" y="181135"/>
                    <a:pt x="76974" y="178900"/>
                    <a:pt x="72728" y="181003"/>
                  </a:cubicBezTo>
                  <a:cubicBezTo>
                    <a:pt x="71477" y="181540"/>
                    <a:pt x="70174" y="181923"/>
                    <a:pt x="68853" y="182226"/>
                  </a:cubicBezTo>
                  <a:cubicBezTo>
                    <a:pt x="67527" y="182421"/>
                    <a:pt x="66196" y="182346"/>
                    <a:pt x="64893" y="182066"/>
                  </a:cubicBezTo>
                  <a:cubicBezTo>
                    <a:pt x="63658" y="181586"/>
                    <a:pt x="62761" y="180712"/>
                    <a:pt x="62167" y="179534"/>
                  </a:cubicBezTo>
                  <a:cubicBezTo>
                    <a:pt x="62155" y="177100"/>
                    <a:pt x="62241" y="174637"/>
                    <a:pt x="61835" y="172191"/>
                  </a:cubicBezTo>
                  <a:cubicBezTo>
                    <a:pt x="62458" y="168882"/>
                    <a:pt x="64258" y="166710"/>
                    <a:pt x="67453" y="166121"/>
                  </a:cubicBezTo>
                  <a:cubicBezTo>
                    <a:pt x="67207" y="166104"/>
                    <a:pt x="68362" y="166224"/>
                    <a:pt x="68362" y="166224"/>
                  </a:cubicBezTo>
                  <a:cubicBezTo>
                    <a:pt x="68362" y="166224"/>
                    <a:pt x="68047" y="165264"/>
                    <a:pt x="68042" y="165253"/>
                  </a:cubicBezTo>
                  <a:cubicBezTo>
                    <a:pt x="67819" y="164590"/>
                    <a:pt x="67848" y="163955"/>
                    <a:pt x="67968" y="163292"/>
                  </a:cubicBezTo>
                  <a:cubicBezTo>
                    <a:pt x="67813" y="163252"/>
                    <a:pt x="66876" y="163658"/>
                    <a:pt x="66807" y="163761"/>
                  </a:cubicBezTo>
                  <a:cubicBezTo>
                    <a:pt x="65687" y="165293"/>
                    <a:pt x="64081" y="165704"/>
                    <a:pt x="62464" y="166213"/>
                  </a:cubicBezTo>
                  <a:cubicBezTo>
                    <a:pt x="60069" y="167767"/>
                    <a:pt x="54714" y="166841"/>
                    <a:pt x="55937" y="171225"/>
                  </a:cubicBezTo>
                  <a:cubicBezTo>
                    <a:pt x="58503" y="180392"/>
                    <a:pt x="50394" y="181329"/>
                    <a:pt x="46291" y="185421"/>
                  </a:cubicBezTo>
                  <a:cubicBezTo>
                    <a:pt x="43513" y="186741"/>
                    <a:pt x="40570" y="187158"/>
                    <a:pt x="37541" y="187095"/>
                  </a:cubicBezTo>
                  <a:cubicBezTo>
                    <a:pt x="30820" y="185238"/>
                    <a:pt x="23362" y="187341"/>
                    <a:pt x="17053" y="183461"/>
                  </a:cubicBezTo>
                  <a:cubicBezTo>
                    <a:pt x="17178" y="181312"/>
                    <a:pt x="16464" y="179992"/>
                    <a:pt x="13869" y="180769"/>
                  </a:cubicBezTo>
                  <a:cubicBezTo>
                    <a:pt x="-3224" y="174402"/>
                    <a:pt x="-3419" y="172248"/>
                    <a:pt x="7303" y="157680"/>
                  </a:cubicBezTo>
                  <a:cubicBezTo>
                    <a:pt x="13944" y="148656"/>
                    <a:pt x="19499" y="138821"/>
                    <a:pt x="26905" y="130340"/>
                  </a:cubicBezTo>
                  <a:cubicBezTo>
                    <a:pt x="27157" y="128871"/>
                    <a:pt x="27522" y="127442"/>
                    <a:pt x="27905" y="126002"/>
                  </a:cubicBezTo>
                  <a:cubicBezTo>
                    <a:pt x="28385" y="124533"/>
                    <a:pt x="29157" y="123242"/>
                    <a:pt x="30151" y="122059"/>
                  </a:cubicBezTo>
                  <a:cubicBezTo>
                    <a:pt x="33352" y="119338"/>
                    <a:pt x="36718" y="117915"/>
                    <a:pt x="40627" y="120698"/>
                  </a:cubicBezTo>
                  <a:cubicBezTo>
                    <a:pt x="46336" y="138346"/>
                    <a:pt x="37655" y="149599"/>
                    <a:pt x="28374" y="154851"/>
                  </a:cubicBezTo>
                  <a:cubicBezTo>
                    <a:pt x="37061" y="145473"/>
                    <a:pt x="57463" y="140992"/>
                    <a:pt x="66224" y="121916"/>
                  </a:cubicBezTo>
                  <a:cubicBezTo>
                    <a:pt x="63498" y="119550"/>
                    <a:pt x="57595" y="119893"/>
                    <a:pt x="55692" y="114846"/>
                  </a:cubicBezTo>
                  <a:cubicBezTo>
                    <a:pt x="59109" y="105125"/>
                    <a:pt x="59384" y="92746"/>
                    <a:pt x="74465" y="92941"/>
                  </a:cubicBezTo>
                  <a:cubicBezTo>
                    <a:pt x="77083" y="92975"/>
                    <a:pt x="78900" y="93792"/>
                    <a:pt x="78786" y="93529"/>
                  </a:cubicBezTo>
                  <a:cubicBezTo>
                    <a:pt x="75117" y="91135"/>
                    <a:pt x="69419" y="92072"/>
                    <a:pt x="63641" y="94009"/>
                  </a:cubicBezTo>
                  <a:cubicBezTo>
                    <a:pt x="58103" y="95867"/>
                    <a:pt x="51034" y="100096"/>
                    <a:pt x="47342" y="94181"/>
                  </a:cubicBezTo>
                  <a:cubicBezTo>
                    <a:pt x="42764" y="86843"/>
                    <a:pt x="51074" y="83259"/>
                    <a:pt x="55589" y="79065"/>
                  </a:cubicBezTo>
                  <a:cubicBezTo>
                    <a:pt x="56543" y="78059"/>
                    <a:pt x="57595" y="77139"/>
                    <a:pt x="58663" y="76253"/>
                  </a:cubicBezTo>
                  <a:cubicBezTo>
                    <a:pt x="61664" y="73710"/>
                    <a:pt x="65441" y="72412"/>
                    <a:pt x="68602" y="70109"/>
                  </a:cubicBezTo>
                  <a:cubicBezTo>
                    <a:pt x="69522" y="69298"/>
                    <a:pt x="70494" y="68543"/>
                    <a:pt x="71465" y="67800"/>
                  </a:cubicBezTo>
                  <a:cubicBezTo>
                    <a:pt x="72305" y="67115"/>
                    <a:pt x="73997" y="66995"/>
                    <a:pt x="74134" y="66126"/>
                  </a:cubicBezTo>
                  <a:cubicBezTo>
                    <a:pt x="74477" y="63988"/>
                    <a:pt x="75071" y="66332"/>
                    <a:pt x="72894" y="66034"/>
                  </a:cubicBezTo>
                  <a:cubicBezTo>
                    <a:pt x="71962" y="65189"/>
                    <a:pt x="71494" y="64137"/>
                    <a:pt x="71425" y="62897"/>
                  </a:cubicBezTo>
                  <a:cubicBezTo>
                    <a:pt x="71357" y="60874"/>
                    <a:pt x="72259" y="59308"/>
                    <a:pt x="73723" y="57988"/>
                  </a:cubicBezTo>
                  <a:cubicBezTo>
                    <a:pt x="75163" y="56988"/>
                    <a:pt x="77031" y="56942"/>
                    <a:pt x="78255" y="55862"/>
                  </a:cubicBezTo>
                  <a:cubicBezTo>
                    <a:pt x="78123" y="55919"/>
                    <a:pt x="79026" y="56610"/>
                    <a:pt x="79026" y="56610"/>
                  </a:cubicBezTo>
                  <a:cubicBezTo>
                    <a:pt x="79026" y="56610"/>
                    <a:pt x="77952" y="56239"/>
                    <a:pt x="77786" y="56256"/>
                  </a:cubicBezTo>
                  <a:cubicBezTo>
                    <a:pt x="76003" y="56942"/>
                    <a:pt x="74208" y="57239"/>
                    <a:pt x="72911" y="58611"/>
                  </a:cubicBezTo>
                  <a:cubicBezTo>
                    <a:pt x="71368" y="60188"/>
                    <a:pt x="71271" y="62240"/>
                    <a:pt x="70968" y="64234"/>
                  </a:cubicBezTo>
                  <a:cubicBezTo>
                    <a:pt x="70225" y="65503"/>
                    <a:pt x="69116" y="66246"/>
                    <a:pt x="67699" y="66572"/>
                  </a:cubicBezTo>
                  <a:cubicBezTo>
                    <a:pt x="63030" y="66120"/>
                    <a:pt x="57275" y="68572"/>
                    <a:pt x="54920" y="61851"/>
                  </a:cubicBezTo>
                  <a:cubicBezTo>
                    <a:pt x="55057" y="57656"/>
                    <a:pt x="57258" y="55165"/>
                    <a:pt x="61270" y="54182"/>
                  </a:cubicBezTo>
                  <a:cubicBezTo>
                    <a:pt x="62613" y="52724"/>
                    <a:pt x="63384" y="57999"/>
                    <a:pt x="64904" y="54467"/>
                  </a:cubicBezTo>
                  <a:cubicBezTo>
                    <a:pt x="65424" y="53101"/>
                    <a:pt x="66104" y="51844"/>
                    <a:pt x="66899" y="50627"/>
                  </a:cubicBezTo>
                  <a:cubicBezTo>
                    <a:pt x="69013" y="47541"/>
                    <a:pt x="71305" y="44609"/>
                    <a:pt x="73665" y="41717"/>
                  </a:cubicBezTo>
                  <a:cubicBezTo>
                    <a:pt x="86450" y="26058"/>
                    <a:pt x="86433" y="26047"/>
                    <a:pt x="96514" y="42214"/>
                  </a:cubicBezTo>
                  <a:cubicBezTo>
                    <a:pt x="97023" y="41951"/>
                    <a:pt x="95439" y="45072"/>
                    <a:pt x="97543" y="42614"/>
                  </a:cubicBezTo>
                  <a:cubicBezTo>
                    <a:pt x="95880" y="38488"/>
                    <a:pt x="94085" y="34574"/>
                    <a:pt x="95085" y="29996"/>
                  </a:cubicBezTo>
                  <a:cubicBezTo>
                    <a:pt x="96005" y="25784"/>
                    <a:pt x="95759" y="20526"/>
                    <a:pt x="100537" y="18920"/>
                  </a:cubicBezTo>
                  <a:cubicBezTo>
                    <a:pt x="105486" y="17257"/>
                    <a:pt x="110636" y="18560"/>
                    <a:pt x="112659" y="24115"/>
                  </a:cubicBezTo>
                  <a:cubicBezTo>
                    <a:pt x="113950" y="27658"/>
                    <a:pt x="116208" y="28321"/>
                    <a:pt x="118660" y="27001"/>
                  </a:cubicBezTo>
                  <a:cubicBezTo>
                    <a:pt x="122277" y="25052"/>
                    <a:pt x="116916" y="24098"/>
                    <a:pt x="117562" y="21640"/>
                  </a:cubicBezTo>
                  <a:cubicBezTo>
                    <a:pt x="118677" y="17405"/>
                    <a:pt x="120923" y="14320"/>
                    <a:pt x="124917" y="13937"/>
                  </a:cubicBezTo>
                  <a:cubicBezTo>
                    <a:pt x="132598" y="13199"/>
                    <a:pt x="137148" y="7107"/>
                    <a:pt x="143474" y="4170"/>
                  </a:cubicBezTo>
                  <a:cubicBezTo>
                    <a:pt x="153921" y="-5094"/>
                    <a:pt x="166197" y="4495"/>
                    <a:pt x="177473" y="958"/>
                  </a:cubicBezTo>
                  <a:cubicBezTo>
                    <a:pt x="181667" y="-357"/>
                    <a:pt x="183033" y="5181"/>
                    <a:pt x="183016" y="9222"/>
                  </a:cubicBezTo>
                  <a:cubicBezTo>
                    <a:pt x="182999" y="14485"/>
                    <a:pt x="182033" y="19915"/>
                    <a:pt x="175341" y="19303"/>
                  </a:cubicBezTo>
                  <a:cubicBezTo>
                    <a:pt x="169266" y="18743"/>
                    <a:pt x="165340" y="22543"/>
                    <a:pt x="160533" y="24967"/>
                  </a:cubicBezTo>
                  <a:cubicBezTo>
                    <a:pt x="167391" y="23058"/>
                    <a:pt x="173832" y="16485"/>
                    <a:pt x="181485" y="22292"/>
                  </a:cubicBezTo>
                  <a:close/>
                </a:path>
              </a:pathLst>
            </a:custGeom>
            <a:grpFill/>
            <a:ln w="5715" cap="flat">
              <a:noFill/>
              <a:prstDash val="solid"/>
              <a:miter/>
            </a:ln>
          </p:spPr>
          <p:txBody>
            <a:bodyPr rtlCol="0" anchor="ctr"/>
            <a:lstStyle/>
            <a:p>
              <a:endParaRPr lang="zh-CN" altLang="en-US"/>
            </a:p>
          </p:txBody>
        </p:sp>
        <p:sp>
          <p:nvSpPr>
            <p:cNvPr id="877" name="任意多边形: 形状 876">
              <a:extLst>
                <a:ext uri="{FF2B5EF4-FFF2-40B4-BE49-F238E27FC236}">
                  <a16:creationId xmlns:a16="http://schemas.microsoft.com/office/drawing/2014/main" id="{DF542EBD-71C5-CCFD-BA61-EC41BB29398A}"/>
                </a:ext>
              </a:extLst>
            </p:cNvPr>
            <p:cNvSpPr/>
            <p:nvPr/>
          </p:nvSpPr>
          <p:spPr>
            <a:xfrm>
              <a:off x="3333400" y="2478232"/>
              <a:ext cx="116937" cy="57530"/>
            </a:xfrm>
            <a:custGeom>
              <a:avLst/>
              <a:gdLst>
                <a:gd name="connsiteX0" fmla="*/ 116937 w 116937"/>
                <a:gd name="connsiteY0" fmla="*/ 6695 h 57530"/>
                <a:gd name="connsiteX1" fmla="*/ 103913 w 116937"/>
                <a:gd name="connsiteY1" fmla="*/ 21445 h 57530"/>
                <a:gd name="connsiteX2" fmla="*/ 100581 w 116937"/>
                <a:gd name="connsiteY2" fmla="*/ 30018 h 57530"/>
                <a:gd name="connsiteX3" fmla="*/ 97209 w 116937"/>
                <a:gd name="connsiteY3" fmla="*/ 34544 h 57530"/>
                <a:gd name="connsiteX4" fmla="*/ 72732 w 116937"/>
                <a:gd name="connsiteY4" fmla="*/ 45060 h 57530"/>
                <a:gd name="connsiteX5" fmla="*/ 68834 w 116937"/>
                <a:gd name="connsiteY5" fmla="*/ 46871 h 57530"/>
                <a:gd name="connsiteX6" fmla="*/ 36750 w 116937"/>
                <a:gd name="connsiteY6" fmla="*/ 44985 h 57530"/>
                <a:gd name="connsiteX7" fmla="*/ 21543 w 116937"/>
                <a:gd name="connsiteY7" fmla="*/ 50055 h 57530"/>
                <a:gd name="connsiteX8" fmla="*/ 12650 w 116937"/>
                <a:gd name="connsiteY8" fmla="*/ 51781 h 57530"/>
                <a:gd name="connsiteX9" fmla="*/ 8415 w 116937"/>
                <a:gd name="connsiteY9" fmla="*/ 56038 h 57530"/>
                <a:gd name="connsiteX10" fmla="*/ 1494 w 116937"/>
                <a:gd name="connsiteY10" fmla="*/ 56678 h 57530"/>
                <a:gd name="connsiteX11" fmla="*/ 403 w 116937"/>
                <a:gd name="connsiteY11" fmla="*/ 49815 h 57530"/>
                <a:gd name="connsiteX12" fmla="*/ 28526 w 116937"/>
                <a:gd name="connsiteY12" fmla="*/ 29395 h 57530"/>
                <a:gd name="connsiteX13" fmla="*/ 63908 w 116937"/>
                <a:gd name="connsiteY13" fmla="*/ 15159 h 57530"/>
                <a:gd name="connsiteX14" fmla="*/ 87351 w 116937"/>
                <a:gd name="connsiteY14" fmla="*/ 117 h 57530"/>
                <a:gd name="connsiteX15" fmla="*/ 87391 w 116937"/>
                <a:gd name="connsiteY15" fmla="*/ 146 h 57530"/>
                <a:gd name="connsiteX16" fmla="*/ 93917 w 116937"/>
                <a:gd name="connsiteY16" fmla="*/ 128 h 57530"/>
                <a:gd name="connsiteX17" fmla="*/ 93940 w 116937"/>
                <a:gd name="connsiteY17" fmla="*/ 111 h 57530"/>
                <a:gd name="connsiteX18" fmla="*/ 116937 w 116937"/>
                <a:gd name="connsiteY18" fmla="*/ 6695 h 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937" h="57530">
                  <a:moveTo>
                    <a:pt x="116937" y="6695"/>
                  </a:moveTo>
                  <a:cubicBezTo>
                    <a:pt x="115851" y="14484"/>
                    <a:pt x="111371" y="19479"/>
                    <a:pt x="103913" y="21445"/>
                  </a:cubicBezTo>
                  <a:cubicBezTo>
                    <a:pt x="98415" y="22891"/>
                    <a:pt x="96380" y="24634"/>
                    <a:pt x="100581" y="30018"/>
                  </a:cubicBezTo>
                  <a:cubicBezTo>
                    <a:pt x="103427" y="33664"/>
                    <a:pt x="100049" y="33773"/>
                    <a:pt x="97209" y="34544"/>
                  </a:cubicBezTo>
                  <a:cubicBezTo>
                    <a:pt x="88619" y="36876"/>
                    <a:pt x="77081" y="32550"/>
                    <a:pt x="72732" y="45060"/>
                  </a:cubicBezTo>
                  <a:cubicBezTo>
                    <a:pt x="72389" y="46048"/>
                    <a:pt x="69651" y="47294"/>
                    <a:pt x="68834" y="46871"/>
                  </a:cubicBezTo>
                  <a:cubicBezTo>
                    <a:pt x="58364" y="41448"/>
                    <a:pt x="47431" y="45506"/>
                    <a:pt x="36750" y="44985"/>
                  </a:cubicBezTo>
                  <a:cubicBezTo>
                    <a:pt x="27726" y="44551"/>
                    <a:pt x="24503" y="44963"/>
                    <a:pt x="21543" y="50055"/>
                  </a:cubicBezTo>
                  <a:cubicBezTo>
                    <a:pt x="18725" y="54890"/>
                    <a:pt x="16342" y="53227"/>
                    <a:pt x="12650" y="51781"/>
                  </a:cubicBezTo>
                  <a:cubicBezTo>
                    <a:pt x="10787" y="51049"/>
                    <a:pt x="9295" y="53998"/>
                    <a:pt x="8415" y="56038"/>
                  </a:cubicBezTo>
                  <a:cubicBezTo>
                    <a:pt x="6255" y="57850"/>
                    <a:pt x="3935" y="57947"/>
                    <a:pt x="1494" y="56678"/>
                  </a:cubicBezTo>
                  <a:cubicBezTo>
                    <a:pt x="-89" y="54581"/>
                    <a:pt x="-346" y="52278"/>
                    <a:pt x="403" y="49815"/>
                  </a:cubicBezTo>
                  <a:cubicBezTo>
                    <a:pt x="7861" y="40419"/>
                    <a:pt x="15485" y="32915"/>
                    <a:pt x="28526" y="29395"/>
                  </a:cubicBezTo>
                  <a:cubicBezTo>
                    <a:pt x="40419" y="26189"/>
                    <a:pt x="51781" y="19211"/>
                    <a:pt x="63908" y="15159"/>
                  </a:cubicBezTo>
                  <a:cubicBezTo>
                    <a:pt x="71755" y="10198"/>
                    <a:pt x="76778" y="820"/>
                    <a:pt x="87351" y="117"/>
                  </a:cubicBezTo>
                  <a:lnTo>
                    <a:pt x="87391" y="146"/>
                  </a:lnTo>
                  <a:cubicBezTo>
                    <a:pt x="89574" y="2197"/>
                    <a:pt x="91746" y="2112"/>
                    <a:pt x="93917" y="128"/>
                  </a:cubicBezTo>
                  <a:lnTo>
                    <a:pt x="93940" y="111"/>
                  </a:lnTo>
                  <a:cubicBezTo>
                    <a:pt x="102461" y="-683"/>
                    <a:pt x="109731" y="2906"/>
                    <a:pt x="116937" y="6695"/>
                  </a:cubicBezTo>
                  <a:close/>
                </a:path>
              </a:pathLst>
            </a:custGeom>
            <a:grpFill/>
            <a:ln w="5715" cap="flat">
              <a:noFill/>
              <a:prstDash val="solid"/>
              <a:miter/>
            </a:ln>
          </p:spPr>
          <p:txBody>
            <a:bodyPr rtlCol="0" anchor="ctr"/>
            <a:lstStyle/>
            <a:p>
              <a:endParaRPr lang="zh-CN" altLang="en-US"/>
            </a:p>
          </p:txBody>
        </p:sp>
        <p:sp>
          <p:nvSpPr>
            <p:cNvPr id="878" name="任意多边形: 形状 877">
              <a:extLst>
                <a:ext uri="{FF2B5EF4-FFF2-40B4-BE49-F238E27FC236}">
                  <a16:creationId xmlns:a16="http://schemas.microsoft.com/office/drawing/2014/main" id="{933DDA08-C36D-C082-73BB-3E1CCC3B7A0A}"/>
                </a:ext>
              </a:extLst>
            </p:cNvPr>
            <p:cNvSpPr/>
            <p:nvPr/>
          </p:nvSpPr>
          <p:spPr>
            <a:xfrm>
              <a:off x="3432835" y="2401141"/>
              <a:ext cx="64189" cy="64080"/>
            </a:xfrm>
            <a:custGeom>
              <a:avLst/>
              <a:gdLst>
                <a:gd name="connsiteX0" fmla="*/ 24109 w 64189"/>
                <a:gd name="connsiteY0" fmla="*/ 64080 h 64080"/>
                <a:gd name="connsiteX1" fmla="*/ 38356 w 64189"/>
                <a:gd name="connsiteY1" fmla="*/ 35660 h 64080"/>
                <a:gd name="connsiteX2" fmla="*/ 9844 w 64189"/>
                <a:gd name="connsiteY2" fmla="*/ 33728 h 64080"/>
                <a:gd name="connsiteX3" fmla="*/ 2449 w 64189"/>
                <a:gd name="connsiteY3" fmla="*/ 45690 h 64080"/>
                <a:gd name="connsiteX4" fmla="*/ 20 w 64189"/>
                <a:gd name="connsiteY4" fmla="*/ 44409 h 64080"/>
                <a:gd name="connsiteX5" fmla="*/ 11113 w 64189"/>
                <a:gd name="connsiteY5" fmla="*/ 25504 h 64080"/>
                <a:gd name="connsiteX6" fmla="*/ 20794 w 64189"/>
                <a:gd name="connsiteY6" fmla="*/ 14709 h 64080"/>
                <a:gd name="connsiteX7" fmla="*/ 24075 w 64189"/>
                <a:gd name="connsiteY7" fmla="*/ 14703 h 64080"/>
                <a:gd name="connsiteX8" fmla="*/ 36053 w 64189"/>
                <a:gd name="connsiteY8" fmla="*/ 19281 h 64080"/>
                <a:gd name="connsiteX9" fmla="*/ 35550 w 64189"/>
                <a:gd name="connsiteY9" fmla="*/ 16315 h 64080"/>
                <a:gd name="connsiteX10" fmla="*/ 30635 w 64189"/>
                <a:gd name="connsiteY10" fmla="*/ 11434 h 64080"/>
                <a:gd name="connsiteX11" fmla="*/ 37242 w 64189"/>
                <a:gd name="connsiteY11" fmla="*/ 4850 h 64080"/>
                <a:gd name="connsiteX12" fmla="*/ 37225 w 64189"/>
                <a:gd name="connsiteY12" fmla="*/ 4867 h 64080"/>
                <a:gd name="connsiteX13" fmla="*/ 52547 w 64189"/>
                <a:gd name="connsiteY13" fmla="*/ 895 h 64080"/>
                <a:gd name="connsiteX14" fmla="*/ 48140 w 64189"/>
                <a:gd name="connsiteY14" fmla="*/ 14617 h 64080"/>
                <a:gd name="connsiteX15" fmla="*/ 55781 w 64189"/>
                <a:gd name="connsiteY15" fmla="*/ 22927 h 64080"/>
                <a:gd name="connsiteX16" fmla="*/ 62062 w 64189"/>
                <a:gd name="connsiteY16" fmla="*/ 33242 h 64080"/>
                <a:gd name="connsiteX17" fmla="*/ 63537 w 64189"/>
                <a:gd name="connsiteY17" fmla="*/ 37751 h 64080"/>
                <a:gd name="connsiteX18" fmla="*/ 63554 w 64189"/>
                <a:gd name="connsiteY18" fmla="*/ 37734 h 64080"/>
                <a:gd name="connsiteX19" fmla="*/ 24109 w 64189"/>
                <a:gd name="connsiteY19" fmla="*/ 64080 h 64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189" h="64080">
                  <a:moveTo>
                    <a:pt x="24109" y="64080"/>
                  </a:moveTo>
                  <a:cubicBezTo>
                    <a:pt x="26252" y="52570"/>
                    <a:pt x="26252" y="52570"/>
                    <a:pt x="38356" y="35660"/>
                  </a:cubicBezTo>
                  <a:cubicBezTo>
                    <a:pt x="28749" y="31585"/>
                    <a:pt x="18165" y="44061"/>
                    <a:pt x="9844" y="33728"/>
                  </a:cubicBezTo>
                  <a:cubicBezTo>
                    <a:pt x="4415" y="36237"/>
                    <a:pt x="5878" y="42621"/>
                    <a:pt x="2449" y="45690"/>
                  </a:cubicBezTo>
                  <a:cubicBezTo>
                    <a:pt x="992" y="46193"/>
                    <a:pt x="-168" y="45667"/>
                    <a:pt x="20" y="44409"/>
                  </a:cubicBezTo>
                  <a:cubicBezTo>
                    <a:pt x="1192" y="36671"/>
                    <a:pt x="3832" y="29968"/>
                    <a:pt x="11113" y="25504"/>
                  </a:cubicBezTo>
                  <a:cubicBezTo>
                    <a:pt x="15188" y="23007"/>
                    <a:pt x="18691" y="19315"/>
                    <a:pt x="20794" y="14709"/>
                  </a:cubicBezTo>
                  <a:cubicBezTo>
                    <a:pt x="21886" y="14709"/>
                    <a:pt x="22983" y="14709"/>
                    <a:pt x="24075" y="14703"/>
                  </a:cubicBezTo>
                  <a:cubicBezTo>
                    <a:pt x="29670" y="12125"/>
                    <a:pt x="28761" y="26607"/>
                    <a:pt x="36053" y="19281"/>
                  </a:cubicBezTo>
                  <a:cubicBezTo>
                    <a:pt x="36316" y="18217"/>
                    <a:pt x="36208" y="17240"/>
                    <a:pt x="35550" y="16315"/>
                  </a:cubicBezTo>
                  <a:cubicBezTo>
                    <a:pt x="33830" y="14720"/>
                    <a:pt x="31801" y="13503"/>
                    <a:pt x="30635" y="11434"/>
                  </a:cubicBezTo>
                  <a:cubicBezTo>
                    <a:pt x="32836" y="9239"/>
                    <a:pt x="35042" y="7045"/>
                    <a:pt x="37242" y="4850"/>
                  </a:cubicBezTo>
                  <a:lnTo>
                    <a:pt x="37225" y="4867"/>
                  </a:lnTo>
                  <a:cubicBezTo>
                    <a:pt x="42614" y="5153"/>
                    <a:pt x="45603" y="-2568"/>
                    <a:pt x="52547" y="895"/>
                  </a:cubicBezTo>
                  <a:cubicBezTo>
                    <a:pt x="52192" y="5496"/>
                    <a:pt x="45174" y="8073"/>
                    <a:pt x="48140" y="14617"/>
                  </a:cubicBezTo>
                  <a:cubicBezTo>
                    <a:pt x="49998" y="18720"/>
                    <a:pt x="50421" y="23110"/>
                    <a:pt x="55781" y="22927"/>
                  </a:cubicBezTo>
                  <a:cubicBezTo>
                    <a:pt x="64503" y="22635"/>
                    <a:pt x="66148" y="25853"/>
                    <a:pt x="62062" y="33242"/>
                  </a:cubicBezTo>
                  <a:cubicBezTo>
                    <a:pt x="61542" y="34185"/>
                    <a:pt x="62994" y="36220"/>
                    <a:pt x="63537" y="37751"/>
                  </a:cubicBezTo>
                  <a:lnTo>
                    <a:pt x="63554" y="37734"/>
                  </a:lnTo>
                  <a:cubicBezTo>
                    <a:pt x="51729" y="48501"/>
                    <a:pt x="41985" y="62377"/>
                    <a:pt x="24109" y="64080"/>
                  </a:cubicBezTo>
                  <a:close/>
                </a:path>
              </a:pathLst>
            </a:custGeom>
            <a:grpFill/>
            <a:ln w="5715" cap="flat">
              <a:noFill/>
              <a:prstDash val="solid"/>
              <a:miter/>
            </a:ln>
          </p:spPr>
          <p:txBody>
            <a:bodyPr rtlCol="0" anchor="ctr"/>
            <a:lstStyle/>
            <a:p>
              <a:endParaRPr lang="zh-CN" altLang="en-US"/>
            </a:p>
          </p:txBody>
        </p:sp>
        <p:sp>
          <p:nvSpPr>
            <p:cNvPr id="879" name="任意多边形: 形状 878">
              <a:extLst>
                <a:ext uri="{FF2B5EF4-FFF2-40B4-BE49-F238E27FC236}">
                  <a16:creationId xmlns:a16="http://schemas.microsoft.com/office/drawing/2014/main" id="{F17ABA7F-CFE7-CDE8-3272-7FA33AA9BCE8}"/>
                </a:ext>
              </a:extLst>
            </p:cNvPr>
            <p:cNvSpPr/>
            <p:nvPr/>
          </p:nvSpPr>
          <p:spPr>
            <a:xfrm>
              <a:off x="3289770" y="2531073"/>
              <a:ext cx="85106" cy="71315"/>
            </a:xfrm>
            <a:custGeom>
              <a:avLst/>
              <a:gdLst>
                <a:gd name="connsiteX0" fmla="*/ 55349 w 85106"/>
                <a:gd name="connsiteY0" fmla="*/ 13084 h 71315"/>
                <a:gd name="connsiteX1" fmla="*/ 70448 w 85106"/>
                <a:gd name="connsiteY1" fmla="*/ 4369 h 71315"/>
                <a:gd name="connsiteX2" fmla="*/ 85107 w 85106"/>
                <a:gd name="connsiteY2" fmla="*/ 780 h 71315"/>
                <a:gd name="connsiteX3" fmla="*/ 72340 w 85106"/>
                <a:gd name="connsiteY3" fmla="*/ 11907 h 71315"/>
                <a:gd name="connsiteX4" fmla="*/ 68505 w 85106"/>
                <a:gd name="connsiteY4" fmla="*/ 29555 h 71315"/>
                <a:gd name="connsiteX5" fmla="*/ 64984 w 85106"/>
                <a:gd name="connsiteY5" fmla="*/ 33258 h 71315"/>
                <a:gd name="connsiteX6" fmla="*/ 57595 w 85106"/>
                <a:gd name="connsiteY6" fmla="*/ 32087 h 71315"/>
                <a:gd name="connsiteX7" fmla="*/ 47594 w 85106"/>
                <a:gd name="connsiteY7" fmla="*/ 39985 h 71315"/>
                <a:gd name="connsiteX8" fmla="*/ 32020 w 85106"/>
                <a:gd name="connsiteY8" fmla="*/ 52815 h 71315"/>
                <a:gd name="connsiteX9" fmla="*/ 8000 w 85106"/>
                <a:gd name="connsiteY9" fmla="*/ 71286 h 71315"/>
                <a:gd name="connsiteX10" fmla="*/ 3491 w 85106"/>
                <a:gd name="connsiteY10" fmla="*/ 70600 h 71315"/>
                <a:gd name="connsiteX11" fmla="*/ 582 w 85106"/>
                <a:gd name="connsiteY11" fmla="*/ 67103 h 71315"/>
                <a:gd name="connsiteX12" fmla="*/ 5017 w 85106"/>
                <a:gd name="connsiteY12" fmla="*/ 52644 h 71315"/>
                <a:gd name="connsiteX13" fmla="*/ 4983 w 85106"/>
                <a:gd name="connsiteY13" fmla="*/ 39671 h 71315"/>
                <a:gd name="connsiteX14" fmla="*/ 5668 w 85106"/>
                <a:gd name="connsiteY14" fmla="*/ 35310 h 71315"/>
                <a:gd name="connsiteX15" fmla="*/ 17927 w 85106"/>
                <a:gd name="connsiteY15" fmla="*/ 26126 h 71315"/>
                <a:gd name="connsiteX16" fmla="*/ 55349 w 85106"/>
                <a:gd name="connsiteY16" fmla="*/ 13084 h 71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5106" h="71315">
                  <a:moveTo>
                    <a:pt x="55349" y="13084"/>
                  </a:moveTo>
                  <a:cubicBezTo>
                    <a:pt x="61927" y="12902"/>
                    <a:pt x="66287" y="8278"/>
                    <a:pt x="70448" y="4369"/>
                  </a:cubicBezTo>
                  <a:cubicBezTo>
                    <a:pt x="75037" y="49"/>
                    <a:pt x="79495" y="-894"/>
                    <a:pt x="85107" y="780"/>
                  </a:cubicBezTo>
                  <a:cubicBezTo>
                    <a:pt x="83170" y="7752"/>
                    <a:pt x="70860" y="9496"/>
                    <a:pt x="72340" y="11907"/>
                  </a:cubicBezTo>
                  <a:cubicBezTo>
                    <a:pt x="77437" y="20240"/>
                    <a:pt x="66630" y="23292"/>
                    <a:pt x="68505" y="29555"/>
                  </a:cubicBezTo>
                  <a:cubicBezTo>
                    <a:pt x="69248" y="32630"/>
                    <a:pt x="67728" y="33527"/>
                    <a:pt x="64984" y="33258"/>
                  </a:cubicBezTo>
                  <a:cubicBezTo>
                    <a:pt x="62704" y="31778"/>
                    <a:pt x="60858" y="27246"/>
                    <a:pt x="57595" y="32087"/>
                  </a:cubicBezTo>
                  <a:cubicBezTo>
                    <a:pt x="55092" y="35807"/>
                    <a:pt x="51777" y="38425"/>
                    <a:pt x="47594" y="39985"/>
                  </a:cubicBezTo>
                  <a:cubicBezTo>
                    <a:pt x="40976" y="42545"/>
                    <a:pt x="34444" y="45626"/>
                    <a:pt x="32020" y="52815"/>
                  </a:cubicBezTo>
                  <a:cubicBezTo>
                    <a:pt x="28066" y="64554"/>
                    <a:pt x="18830" y="68800"/>
                    <a:pt x="8000" y="71286"/>
                  </a:cubicBezTo>
                  <a:cubicBezTo>
                    <a:pt x="6440" y="71406"/>
                    <a:pt x="4943" y="71155"/>
                    <a:pt x="3491" y="70600"/>
                  </a:cubicBezTo>
                  <a:cubicBezTo>
                    <a:pt x="2154" y="69737"/>
                    <a:pt x="1211" y="68554"/>
                    <a:pt x="582" y="67103"/>
                  </a:cubicBezTo>
                  <a:cubicBezTo>
                    <a:pt x="-921" y="61325"/>
                    <a:pt x="462" y="54821"/>
                    <a:pt x="5017" y="52644"/>
                  </a:cubicBezTo>
                  <a:cubicBezTo>
                    <a:pt x="15864" y="47455"/>
                    <a:pt x="6080" y="43883"/>
                    <a:pt x="4983" y="39671"/>
                  </a:cubicBezTo>
                  <a:cubicBezTo>
                    <a:pt x="4771" y="38151"/>
                    <a:pt x="4988" y="36693"/>
                    <a:pt x="5668" y="35310"/>
                  </a:cubicBezTo>
                  <a:cubicBezTo>
                    <a:pt x="9269" y="31613"/>
                    <a:pt x="14144" y="29612"/>
                    <a:pt x="17927" y="26126"/>
                  </a:cubicBezTo>
                  <a:cubicBezTo>
                    <a:pt x="32260" y="27149"/>
                    <a:pt x="41021" y="12107"/>
                    <a:pt x="55349" y="13084"/>
                  </a:cubicBezTo>
                  <a:close/>
                </a:path>
              </a:pathLst>
            </a:custGeom>
            <a:grpFill/>
            <a:ln w="5715" cap="flat">
              <a:noFill/>
              <a:prstDash val="solid"/>
              <a:miter/>
            </a:ln>
          </p:spPr>
          <p:txBody>
            <a:bodyPr rtlCol="0" anchor="ctr"/>
            <a:lstStyle/>
            <a:p>
              <a:endParaRPr lang="zh-CN" altLang="en-US"/>
            </a:p>
          </p:txBody>
        </p:sp>
        <p:sp>
          <p:nvSpPr>
            <p:cNvPr id="880" name="任意多边形: 形状 879">
              <a:extLst>
                <a:ext uri="{FF2B5EF4-FFF2-40B4-BE49-F238E27FC236}">
                  <a16:creationId xmlns:a16="http://schemas.microsoft.com/office/drawing/2014/main" id="{C4AF3FE4-0D95-189E-B33C-E4AFC4192C29}"/>
                </a:ext>
              </a:extLst>
            </p:cNvPr>
            <p:cNvSpPr/>
            <p:nvPr/>
          </p:nvSpPr>
          <p:spPr>
            <a:xfrm>
              <a:off x="3294393" y="2554056"/>
              <a:ext cx="80311" cy="52680"/>
            </a:xfrm>
            <a:custGeom>
              <a:avLst/>
              <a:gdLst>
                <a:gd name="connsiteX0" fmla="*/ 1422 w 80311"/>
                <a:gd name="connsiteY0" fmla="*/ 46074 h 52680"/>
                <a:gd name="connsiteX1" fmla="*/ 23482 w 80311"/>
                <a:gd name="connsiteY1" fmla="*/ 26729 h 52680"/>
                <a:gd name="connsiteX2" fmla="*/ 40832 w 80311"/>
                <a:gd name="connsiteY2" fmla="*/ 13116 h 52680"/>
                <a:gd name="connsiteX3" fmla="*/ 43604 w 80311"/>
                <a:gd name="connsiteY3" fmla="*/ 15459 h 52680"/>
                <a:gd name="connsiteX4" fmla="*/ 48851 w 80311"/>
                <a:gd name="connsiteY4" fmla="*/ 15025 h 52680"/>
                <a:gd name="connsiteX5" fmla="*/ 52262 w 80311"/>
                <a:gd name="connsiteY5" fmla="*/ 13630 h 52680"/>
                <a:gd name="connsiteX6" fmla="*/ 57240 w 80311"/>
                <a:gd name="connsiteY6" fmla="*/ 11327 h 52680"/>
                <a:gd name="connsiteX7" fmla="*/ 60606 w 80311"/>
                <a:gd name="connsiteY7" fmla="*/ 9864 h 52680"/>
                <a:gd name="connsiteX8" fmla="*/ 63870 w 80311"/>
                <a:gd name="connsiteY8" fmla="*/ 6572 h 52680"/>
                <a:gd name="connsiteX9" fmla="*/ 73739 w 80311"/>
                <a:gd name="connsiteY9" fmla="*/ 0 h 52680"/>
                <a:gd name="connsiteX10" fmla="*/ 80312 w 80311"/>
                <a:gd name="connsiteY10" fmla="*/ 9830 h 52680"/>
                <a:gd name="connsiteX11" fmla="*/ 76437 w 80311"/>
                <a:gd name="connsiteY11" fmla="*/ 14671 h 52680"/>
                <a:gd name="connsiteX12" fmla="*/ 63870 w 80311"/>
                <a:gd name="connsiteY12" fmla="*/ 32856 h 52680"/>
                <a:gd name="connsiteX13" fmla="*/ 57292 w 80311"/>
                <a:gd name="connsiteY13" fmla="*/ 32856 h 52680"/>
                <a:gd name="connsiteX14" fmla="*/ 54034 w 80311"/>
                <a:gd name="connsiteY14" fmla="*/ 32879 h 52680"/>
                <a:gd name="connsiteX15" fmla="*/ 1387 w 80311"/>
                <a:gd name="connsiteY15" fmla="*/ 52681 h 52680"/>
                <a:gd name="connsiteX16" fmla="*/ 1422 w 80311"/>
                <a:gd name="connsiteY16" fmla="*/ 46074 h 5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311" h="52680">
                  <a:moveTo>
                    <a:pt x="1422" y="46074"/>
                  </a:moveTo>
                  <a:cubicBezTo>
                    <a:pt x="11863" y="43194"/>
                    <a:pt x="20441" y="39388"/>
                    <a:pt x="23482" y="26729"/>
                  </a:cubicBezTo>
                  <a:cubicBezTo>
                    <a:pt x="25168" y="19705"/>
                    <a:pt x="33746" y="16116"/>
                    <a:pt x="40832" y="13116"/>
                  </a:cubicBezTo>
                  <a:cubicBezTo>
                    <a:pt x="41644" y="14030"/>
                    <a:pt x="42570" y="14808"/>
                    <a:pt x="43604" y="15459"/>
                  </a:cubicBezTo>
                  <a:cubicBezTo>
                    <a:pt x="45422" y="16162"/>
                    <a:pt x="47159" y="15882"/>
                    <a:pt x="48851" y="15025"/>
                  </a:cubicBezTo>
                  <a:cubicBezTo>
                    <a:pt x="49959" y="14470"/>
                    <a:pt x="51102" y="14030"/>
                    <a:pt x="52262" y="13630"/>
                  </a:cubicBezTo>
                  <a:cubicBezTo>
                    <a:pt x="53965" y="12956"/>
                    <a:pt x="55634" y="12213"/>
                    <a:pt x="57240" y="11327"/>
                  </a:cubicBezTo>
                  <a:cubicBezTo>
                    <a:pt x="58280" y="10647"/>
                    <a:pt x="59406" y="10167"/>
                    <a:pt x="60606" y="9864"/>
                  </a:cubicBezTo>
                  <a:cubicBezTo>
                    <a:pt x="61692" y="8767"/>
                    <a:pt x="62784" y="7670"/>
                    <a:pt x="63870" y="6572"/>
                  </a:cubicBezTo>
                  <a:cubicBezTo>
                    <a:pt x="67161" y="4378"/>
                    <a:pt x="70448" y="2189"/>
                    <a:pt x="73739" y="0"/>
                  </a:cubicBezTo>
                  <a:cubicBezTo>
                    <a:pt x="75671" y="3452"/>
                    <a:pt x="76660" y="7532"/>
                    <a:pt x="80312" y="9830"/>
                  </a:cubicBezTo>
                  <a:cubicBezTo>
                    <a:pt x="79037" y="11487"/>
                    <a:pt x="78111" y="13950"/>
                    <a:pt x="76437" y="14671"/>
                  </a:cubicBezTo>
                  <a:cubicBezTo>
                    <a:pt x="68310" y="18157"/>
                    <a:pt x="64441" y="24295"/>
                    <a:pt x="63870" y="32856"/>
                  </a:cubicBezTo>
                  <a:cubicBezTo>
                    <a:pt x="61675" y="32856"/>
                    <a:pt x="59486" y="32856"/>
                    <a:pt x="57292" y="32856"/>
                  </a:cubicBezTo>
                  <a:cubicBezTo>
                    <a:pt x="56194" y="31684"/>
                    <a:pt x="55114" y="31690"/>
                    <a:pt x="54034" y="32879"/>
                  </a:cubicBezTo>
                  <a:cubicBezTo>
                    <a:pt x="38941" y="46011"/>
                    <a:pt x="20607" y="50521"/>
                    <a:pt x="1387" y="52681"/>
                  </a:cubicBezTo>
                  <a:cubicBezTo>
                    <a:pt x="-356" y="50469"/>
                    <a:pt x="-578" y="48269"/>
                    <a:pt x="1422" y="46074"/>
                  </a:cubicBezTo>
                  <a:close/>
                </a:path>
              </a:pathLst>
            </a:custGeom>
            <a:grpFill/>
            <a:ln w="5715" cap="flat">
              <a:noFill/>
              <a:prstDash val="solid"/>
              <a:miter/>
            </a:ln>
          </p:spPr>
          <p:txBody>
            <a:bodyPr rtlCol="0" anchor="ctr"/>
            <a:lstStyle/>
            <a:p>
              <a:endParaRPr lang="zh-CN" altLang="en-US"/>
            </a:p>
          </p:txBody>
        </p:sp>
        <p:sp>
          <p:nvSpPr>
            <p:cNvPr id="881" name="任意多边形: 形状 880">
              <a:extLst>
                <a:ext uri="{FF2B5EF4-FFF2-40B4-BE49-F238E27FC236}">
                  <a16:creationId xmlns:a16="http://schemas.microsoft.com/office/drawing/2014/main" id="{B62E6BAE-A8F8-E9AD-6386-DAF8D541D535}"/>
                </a:ext>
              </a:extLst>
            </p:cNvPr>
            <p:cNvSpPr/>
            <p:nvPr/>
          </p:nvSpPr>
          <p:spPr>
            <a:xfrm>
              <a:off x="3290349" y="2532528"/>
              <a:ext cx="56249" cy="32255"/>
            </a:xfrm>
            <a:custGeom>
              <a:avLst/>
              <a:gdLst>
                <a:gd name="connsiteX0" fmla="*/ 54769 w 56249"/>
                <a:gd name="connsiteY0" fmla="*/ 11630 h 32255"/>
                <a:gd name="connsiteX1" fmla="*/ 43557 w 56249"/>
                <a:gd name="connsiteY1" fmla="*/ 17322 h 32255"/>
                <a:gd name="connsiteX2" fmla="*/ 33258 w 56249"/>
                <a:gd name="connsiteY2" fmla="*/ 26969 h 32255"/>
                <a:gd name="connsiteX3" fmla="*/ 18593 w 56249"/>
                <a:gd name="connsiteY3" fmla="*/ 28038 h 32255"/>
                <a:gd name="connsiteX4" fmla="*/ 5478 w 56249"/>
                <a:gd name="connsiteY4" fmla="*/ 32238 h 32255"/>
                <a:gd name="connsiteX5" fmla="*/ 271 w 56249"/>
                <a:gd name="connsiteY5" fmla="*/ 28438 h 32255"/>
                <a:gd name="connsiteX6" fmla="*/ 117 w 56249"/>
                <a:gd name="connsiteY6" fmla="*/ 23723 h 32255"/>
                <a:gd name="connsiteX7" fmla="*/ 11770 w 56249"/>
                <a:gd name="connsiteY7" fmla="*/ 11658 h 32255"/>
                <a:gd name="connsiteX8" fmla="*/ 11170 w 56249"/>
                <a:gd name="connsiteY8" fmla="*/ 15636 h 32255"/>
                <a:gd name="connsiteX9" fmla="*/ 14033 w 56249"/>
                <a:gd name="connsiteY9" fmla="*/ 12327 h 32255"/>
                <a:gd name="connsiteX10" fmla="*/ 44888 w 56249"/>
                <a:gd name="connsiteY10" fmla="*/ 1737 h 32255"/>
                <a:gd name="connsiteX11" fmla="*/ 51460 w 56249"/>
                <a:gd name="connsiteY11" fmla="*/ 1743 h 32255"/>
                <a:gd name="connsiteX12" fmla="*/ 54769 w 56249"/>
                <a:gd name="connsiteY12" fmla="*/ 11630 h 3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249" h="32255">
                  <a:moveTo>
                    <a:pt x="54769" y="11630"/>
                  </a:moveTo>
                  <a:cubicBezTo>
                    <a:pt x="54992" y="20608"/>
                    <a:pt x="45203" y="9212"/>
                    <a:pt x="43557" y="17322"/>
                  </a:cubicBezTo>
                  <a:cubicBezTo>
                    <a:pt x="42796" y="21088"/>
                    <a:pt x="36979" y="23946"/>
                    <a:pt x="33258" y="26969"/>
                  </a:cubicBezTo>
                  <a:cubicBezTo>
                    <a:pt x="28703" y="30661"/>
                    <a:pt x="23085" y="21928"/>
                    <a:pt x="18593" y="28038"/>
                  </a:cubicBezTo>
                  <a:cubicBezTo>
                    <a:pt x="14553" y="30472"/>
                    <a:pt x="9758" y="30535"/>
                    <a:pt x="5478" y="32238"/>
                  </a:cubicBezTo>
                  <a:cubicBezTo>
                    <a:pt x="2666" y="32438"/>
                    <a:pt x="1174" y="30849"/>
                    <a:pt x="271" y="28438"/>
                  </a:cubicBezTo>
                  <a:cubicBezTo>
                    <a:pt x="-32" y="26872"/>
                    <a:pt x="-77" y="25300"/>
                    <a:pt x="117" y="23723"/>
                  </a:cubicBezTo>
                  <a:cubicBezTo>
                    <a:pt x="2774" y="18528"/>
                    <a:pt x="83" y="8075"/>
                    <a:pt x="11770" y="11658"/>
                  </a:cubicBezTo>
                  <a:cubicBezTo>
                    <a:pt x="12810" y="13122"/>
                    <a:pt x="11924" y="14373"/>
                    <a:pt x="11170" y="15636"/>
                  </a:cubicBezTo>
                  <a:cubicBezTo>
                    <a:pt x="12181" y="14625"/>
                    <a:pt x="13044" y="13481"/>
                    <a:pt x="14033" y="12327"/>
                  </a:cubicBezTo>
                  <a:cubicBezTo>
                    <a:pt x="24468" y="9081"/>
                    <a:pt x="31184" y="-4824"/>
                    <a:pt x="44888" y="1737"/>
                  </a:cubicBezTo>
                  <a:cubicBezTo>
                    <a:pt x="47077" y="1743"/>
                    <a:pt x="49272" y="1743"/>
                    <a:pt x="51460" y="1743"/>
                  </a:cubicBezTo>
                  <a:cubicBezTo>
                    <a:pt x="56758" y="3635"/>
                    <a:pt x="57341" y="7104"/>
                    <a:pt x="54769" y="11630"/>
                  </a:cubicBezTo>
                  <a:close/>
                </a:path>
              </a:pathLst>
            </a:custGeom>
            <a:grpFill/>
            <a:ln w="5715" cap="flat">
              <a:noFill/>
              <a:prstDash val="solid"/>
              <a:miter/>
            </a:ln>
          </p:spPr>
          <p:txBody>
            <a:bodyPr rtlCol="0" anchor="ctr"/>
            <a:lstStyle/>
            <a:p>
              <a:endParaRPr lang="zh-CN" altLang="en-US"/>
            </a:p>
          </p:txBody>
        </p:sp>
        <p:sp>
          <p:nvSpPr>
            <p:cNvPr id="882" name="任意多边形: 形状 881">
              <a:extLst>
                <a:ext uri="{FF2B5EF4-FFF2-40B4-BE49-F238E27FC236}">
                  <a16:creationId xmlns:a16="http://schemas.microsoft.com/office/drawing/2014/main" id="{7CC0078A-DAE1-0D9D-75B4-D62FB156405B}"/>
                </a:ext>
              </a:extLst>
            </p:cNvPr>
            <p:cNvSpPr/>
            <p:nvPr/>
          </p:nvSpPr>
          <p:spPr>
            <a:xfrm>
              <a:off x="3561181" y="2363976"/>
              <a:ext cx="47027" cy="35426"/>
            </a:xfrm>
            <a:custGeom>
              <a:avLst/>
              <a:gdLst>
                <a:gd name="connsiteX0" fmla="*/ 37163 w 47027"/>
                <a:gd name="connsiteY0" fmla="*/ 12401 h 35426"/>
                <a:gd name="connsiteX1" fmla="*/ 27288 w 47027"/>
                <a:gd name="connsiteY1" fmla="*/ 28854 h 35426"/>
                <a:gd name="connsiteX2" fmla="*/ 14138 w 47027"/>
                <a:gd name="connsiteY2" fmla="*/ 35426 h 35426"/>
                <a:gd name="connsiteX3" fmla="*/ 9880 w 47027"/>
                <a:gd name="connsiteY3" fmla="*/ 30826 h 35426"/>
                <a:gd name="connsiteX4" fmla="*/ 7554 w 47027"/>
                <a:gd name="connsiteY4" fmla="*/ 25568 h 35426"/>
                <a:gd name="connsiteX5" fmla="*/ 5594 w 47027"/>
                <a:gd name="connsiteY5" fmla="*/ 16612 h 35426"/>
                <a:gd name="connsiteX6" fmla="*/ 4268 w 47027"/>
                <a:gd name="connsiteY6" fmla="*/ 12412 h 35426"/>
                <a:gd name="connsiteX7" fmla="*/ 227 w 47027"/>
                <a:gd name="connsiteY7" fmla="*/ 9257 h 35426"/>
                <a:gd name="connsiteX8" fmla="*/ 10171 w 47027"/>
                <a:gd name="connsiteY8" fmla="*/ 1616 h 35426"/>
                <a:gd name="connsiteX9" fmla="*/ 14715 w 47027"/>
                <a:gd name="connsiteY9" fmla="*/ 4708 h 35426"/>
                <a:gd name="connsiteX10" fmla="*/ 24002 w 47027"/>
                <a:gd name="connsiteY10" fmla="*/ 12412 h 35426"/>
                <a:gd name="connsiteX11" fmla="*/ 23996 w 47027"/>
                <a:gd name="connsiteY11" fmla="*/ 12412 h 35426"/>
                <a:gd name="connsiteX12" fmla="*/ 37146 w 47027"/>
                <a:gd name="connsiteY12" fmla="*/ 2554 h 35426"/>
                <a:gd name="connsiteX13" fmla="*/ 47027 w 47027"/>
                <a:gd name="connsiteY13" fmla="*/ 2554 h 35426"/>
                <a:gd name="connsiteX14" fmla="*/ 37163 w 47027"/>
                <a:gd name="connsiteY14" fmla="*/ 12401 h 35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027" h="35426">
                  <a:moveTo>
                    <a:pt x="37163" y="12401"/>
                  </a:moveTo>
                  <a:cubicBezTo>
                    <a:pt x="33871" y="17887"/>
                    <a:pt x="30580" y="23368"/>
                    <a:pt x="27288" y="28854"/>
                  </a:cubicBezTo>
                  <a:cubicBezTo>
                    <a:pt x="23287" y="31820"/>
                    <a:pt x="16378" y="28951"/>
                    <a:pt x="14138" y="35426"/>
                  </a:cubicBezTo>
                  <a:cubicBezTo>
                    <a:pt x="11223" y="35283"/>
                    <a:pt x="8851" y="34678"/>
                    <a:pt x="9880" y="30826"/>
                  </a:cubicBezTo>
                  <a:cubicBezTo>
                    <a:pt x="10503" y="28500"/>
                    <a:pt x="9691" y="26717"/>
                    <a:pt x="7554" y="25568"/>
                  </a:cubicBezTo>
                  <a:cubicBezTo>
                    <a:pt x="8457" y="22288"/>
                    <a:pt x="13572" y="18138"/>
                    <a:pt x="5594" y="16612"/>
                  </a:cubicBezTo>
                  <a:cubicBezTo>
                    <a:pt x="4908" y="16481"/>
                    <a:pt x="4696" y="13869"/>
                    <a:pt x="4268" y="12412"/>
                  </a:cubicBezTo>
                  <a:cubicBezTo>
                    <a:pt x="2290" y="12092"/>
                    <a:pt x="-876" y="12149"/>
                    <a:pt x="227" y="9257"/>
                  </a:cubicBezTo>
                  <a:cubicBezTo>
                    <a:pt x="1856" y="5017"/>
                    <a:pt x="5942" y="3005"/>
                    <a:pt x="10171" y="1616"/>
                  </a:cubicBezTo>
                  <a:cubicBezTo>
                    <a:pt x="13103" y="650"/>
                    <a:pt x="15098" y="3188"/>
                    <a:pt x="14715" y="4708"/>
                  </a:cubicBezTo>
                  <a:cubicBezTo>
                    <a:pt x="12274" y="14327"/>
                    <a:pt x="18898" y="12332"/>
                    <a:pt x="24002" y="12412"/>
                  </a:cubicBezTo>
                  <a:lnTo>
                    <a:pt x="23996" y="12412"/>
                  </a:lnTo>
                  <a:cubicBezTo>
                    <a:pt x="28379" y="9126"/>
                    <a:pt x="32763" y="5840"/>
                    <a:pt x="37146" y="2554"/>
                  </a:cubicBezTo>
                  <a:cubicBezTo>
                    <a:pt x="40438" y="1639"/>
                    <a:pt x="43736" y="-2704"/>
                    <a:pt x="47027" y="2554"/>
                  </a:cubicBezTo>
                  <a:cubicBezTo>
                    <a:pt x="42575" y="4668"/>
                    <a:pt x="39295" y="7960"/>
                    <a:pt x="37163" y="12401"/>
                  </a:cubicBezTo>
                  <a:close/>
                </a:path>
              </a:pathLst>
            </a:custGeom>
            <a:grpFill/>
            <a:ln w="5715" cap="flat">
              <a:noFill/>
              <a:prstDash val="solid"/>
              <a:miter/>
            </a:ln>
          </p:spPr>
          <p:txBody>
            <a:bodyPr rtlCol="0" anchor="ctr"/>
            <a:lstStyle/>
            <a:p>
              <a:endParaRPr lang="zh-CN" altLang="en-US"/>
            </a:p>
          </p:txBody>
        </p:sp>
        <p:sp>
          <p:nvSpPr>
            <p:cNvPr id="883" name="任意多边形: 形状 882">
              <a:extLst>
                <a:ext uri="{FF2B5EF4-FFF2-40B4-BE49-F238E27FC236}">
                  <a16:creationId xmlns:a16="http://schemas.microsoft.com/office/drawing/2014/main" id="{3171AD67-7CB3-EB89-8638-97DD77EB4174}"/>
                </a:ext>
              </a:extLst>
            </p:cNvPr>
            <p:cNvSpPr/>
            <p:nvPr/>
          </p:nvSpPr>
          <p:spPr>
            <a:xfrm>
              <a:off x="3463510" y="2489819"/>
              <a:ext cx="61409" cy="25113"/>
            </a:xfrm>
            <a:custGeom>
              <a:avLst/>
              <a:gdLst>
                <a:gd name="connsiteX0" fmla="*/ 29581 w 61409"/>
                <a:gd name="connsiteY0" fmla="*/ 4996 h 25113"/>
                <a:gd name="connsiteX1" fmla="*/ 43068 w 61409"/>
                <a:gd name="connsiteY1" fmla="*/ 4190 h 25113"/>
                <a:gd name="connsiteX2" fmla="*/ 60316 w 61409"/>
                <a:gd name="connsiteY2" fmla="*/ 3178 h 25113"/>
                <a:gd name="connsiteX3" fmla="*/ 59173 w 61409"/>
                <a:gd name="connsiteY3" fmla="*/ 8264 h 25113"/>
                <a:gd name="connsiteX4" fmla="*/ 59190 w 61409"/>
                <a:gd name="connsiteY4" fmla="*/ 8276 h 25113"/>
                <a:gd name="connsiteX5" fmla="*/ 51321 w 61409"/>
                <a:gd name="connsiteY5" fmla="*/ 8665 h 25113"/>
                <a:gd name="connsiteX6" fmla="*/ 47840 w 61409"/>
                <a:gd name="connsiteY6" fmla="*/ 15563 h 25113"/>
                <a:gd name="connsiteX7" fmla="*/ 20637 w 61409"/>
                <a:gd name="connsiteY7" fmla="*/ 24969 h 25113"/>
                <a:gd name="connsiteX8" fmla="*/ 20608 w 61409"/>
                <a:gd name="connsiteY8" fmla="*/ 15986 h 25113"/>
                <a:gd name="connsiteX9" fmla="*/ 6629 w 61409"/>
                <a:gd name="connsiteY9" fmla="*/ 21472 h 25113"/>
                <a:gd name="connsiteX10" fmla="*/ 0 w 61409"/>
                <a:gd name="connsiteY10" fmla="*/ 21432 h 25113"/>
                <a:gd name="connsiteX11" fmla="*/ 26300 w 61409"/>
                <a:gd name="connsiteY11" fmla="*/ 8276 h 25113"/>
                <a:gd name="connsiteX12" fmla="*/ 29581 w 61409"/>
                <a:gd name="connsiteY12" fmla="*/ 4996 h 25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409" h="25113">
                  <a:moveTo>
                    <a:pt x="29581" y="4996"/>
                  </a:moveTo>
                  <a:cubicBezTo>
                    <a:pt x="34084" y="6453"/>
                    <a:pt x="37890" y="13339"/>
                    <a:pt x="43068" y="4190"/>
                  </a:cubicBezTo>
                  <a:cubicBezTo>
                    <a:pt x="46606" y="-2062"/>
                    <a:pt x="54481" y="-382"/>
                    <a:pt x="60316" y="3178"/>
                  </a:cubicBezTo>
                  <a:cubicBezTo>
                    <a:pt x="62448" y="4475"/>
                    <a:pt x="61133" y="6887"/>
                    <a:pt x="59173" y="8264"/>
                  </a:cubicBezTo>
                  <a:lnTo>
                    <a:pt x="59190" y="8276"/>
                  </a:lnTo>
                  <a:cubicBezTo>
                    <a:pt x="56390" y="4721"/>
                    <a:pt x="53572" y="5470"/>
                    <a:pt x="51321" y="8665"/>
                  </a:cubicBezTo>
                  <a:cubicBezTo>
                    <a:pt x="49795" y="10831"/>
                    <a:pt x="48440" y="15694"/>
                    <a:pt x="47840" y="15563"/>
                  </a:cubicBezTo>
                  <a:cubicBezTo>
                    <a:pt x="36525" y="13082"/>
                    <a:pt x="29724" y="22809"/>
                    <a:pt x="20637" y="24969"/>
                  </a:cubicBezTo>
                  <a:cubicBezTo>
                    <a:pt x="15442" y="26204"/>
                    <a:pt x="18317" y="19209"/>
                    <a:pt x="20608" y="15986"/>
                  </a:cubicBezTo>
                  <a:cubicBezTo>
                    <a:pt x="13345" y="14054"/>
                    <a:pt x="12213" y="22575"/>
                    <a:pt x="6629" y="21472"/>
                  </a:cubicBezTo>
                  <a:cubicBezTo>
                    <a:pt x="4423" y="21461"/>
                    <a:pt x="2212" y="21443"/>
                    <a:pt x="0" y="21432"/>
                  </a:cubicBezTo>
                  <a:cubicBezTo>
                    <a:pt x="4561" y="1978"/>
                    <a:pt x="4561" y="1978"/>
                    <a:pt x="26300" y="8276"/>
                  </a:cubicBezTo>
                  <a:cubicBezTo>
                    <a:pt x="27386" y="7184"/>
                    <a:pt x="28484" y="6087"/>
                    <a:pt x="29581" y="4996"/>
                  </a:cubicBezTo>
                  <a:close/>
                </a:path>
              </a:pathLst>
            </a:custGeom>
            <a:grpFill/>
            <a:ln w="5715" cap="flat">
              <a:noFill/>
              <a:prstDash val="solid"/>
              <a:miter/>
            </a:ln>
          </p:spPr>
          <p:txBody>
            <a:bodyPr rtlCol="0" anchor="ctr"/>
            <a:lstStyle/>
            <a:p>
              <a:endParaRPr lang="zh-CN" altLang="en-US"/>
            </a:p>
          </p:txBody>
        </p:sp>
        <p:sp>
          <p:nvSpPr>
            <p:cNvPr id="884" name="任意多边形: 形状 883">
              <a:extLst>
                <a:ext uri="{FF2B5EF4-FFF2-40B4-BE49-F238E27FC236}">
                  <a16:creationId xmlns:a16="http://schemas.microsoft.com/office/drawing/2014/main" id="{7FCBD325-670F-4131-3FCF-9ADA6FBE8921}"/>
                </a:ext>
              </a:extLst>
            </p:cNvPr>
            <p:cNvSpPr/>
            <p:nvPr/>
          </p:nvSpPr>
          <p:spPr>
            <a:xfrm>
              <a:off x="3452565" y="2478349"/>
              <a:ext cx="41029" cy="32901"/>
            </a:xfrm>
            <a:custGeom>
              <a:avLst/>
              <a:gdLst>
                <a:gd name="connsiteX0" fmla="*/ 37240 w 41029"/>
                <a:gd name="connsiteY0" fmla="*/ 19745 h 32901"/>
                <a:gd name="connsiteX1" fmla="*/ 31308 w 41029"/>
                <a:gd name="connsiteY1" fmla="*/ 22437 h 32901"/>
                <a:gd name="connsiteX2" fmla="*/ 16598 w 41029"/>
                <a:gd name="connsiteY2" fmla="*/ 18797 h 32901"/>
                <a:gd name="connsiteX3" fmla="*/ 10940 w 41029"/>
                <a:gd name="connsiteY3" fmla="*/ 32901 h 32901"/>
                <a:gd name="connsiteX4" fmla="*/ 7 w 41029"/>
                <a:gd name="connsiteY4" fmla="*/ 26912 h 32901"/>
                <a:gd name="connsiteX5" fmla="*/ 10637 w 41029"/>
                <a:gd name="connsiteY5" fmla="*/ 13179 h 32901"/>
                <a:gd name="connsiteX6" fmla="*/ 24759 w 41029"/>
                <a:gd name="connsiteY6" fmla="*/ 11013 h 32901"/>
                <a:gd name="connsiteX7" fmla="*/ 33960 w 41029"/>
                <a:gd name="connsiteY7" fmla="*/ 0 h 32901"/>
                <a:gd name="connsiteX8" fmla="*/ 33948 w 41029"/>
                <a:gd name="connsiteY8" fmla="*/ 11 h 32901"/>
                <a:gd name="connsiteX9" fmla="*/ 37240 w 41029"/>
                <a:gd name="connsiteY9" fmla="*/ 6 h 32901"/>
                <a:gd name="connsiteX10" fmla="*/ 39606 w 41029"/>
                <a:gd name="connsiteY10" fmla="*/ 7504 h 32901"/>
                <a:gd name="connsiteX11" fmla="*/ 37240 w 41029"/>
                <a:gd name="connsiteY11" fmla="*/ 19745 h 32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029" h="32901">
                  <a:moveTo>
                    <a:pt x="37240" y="19745"/>
                  </a:moveTo>
                  <a:cubicBezTo>
                    <a:pt x="35257" y="20631"/>
                    <a:pt x="33143" y="21306"/>
                    <a:pt x="31308" y="22437"/>
                  </a:cubicBezTo>
                  <a:cubicBezTo>
                    <a:pt x="25090" y="26283"/>
                    <a:pt x="23381" y="12304"/>
                    <a:pt x="16598" y="18797"/>
                  </a:cubicBezTo>
                  <a:cubicBezTo>
                    <a:pt x="22467" y="26609"/>
                    <a:pt x="11791" y="27786"/>
                    <a:pt x="10940" y="32901"/>
                  </a:cubicBezTo>
                  <a:cubicBezTo>
                    <a:pt x="6356" y="32472"/>
                    <a:pt x="-244" y="33913"/>
                    <a:pt x="7" y="26912"/>
                  </a:cubicBezTo>
                  <a:cubicBezTo>
                    <a:pt x="230" y="20722"/>
                    <a:pt x="1784" y="13830"/>
                    <a:pt x="10637" y="13179"/>
                  </a:cubicBezTo>
                  <a:cubicBezTo>
                    <a:pt x="15386" y="12830"/>
                    <a:pt x="20221" y="10436"/>
                    <a:pt x="24759" y="11013"/>
                  </a:cubicBezTo>
                  <a:cubicBezTo>
                    <a:pt x="34514" y="12259"/>
                    <a:pt x="33668" y="5943"/>
                    <a:pt x="33960" y="0"/>
                  </a:cubicBezTo>
                  <a:lnTo>
                    <a:pt x="33948" y="11"/>
                  </a:lnTo>
                  <a:cubicBezTo>
                    <a:pt x="35046" y="6"/>
                    <a:pt x="36143" y="6"/>
                    <a:pt x="37240" y="6"/>
                  </a:cubicBezTo>
                  <a:cubicBezTo>
                    <a:pt x="37629" y="2635"/>
                    <a:pt x="43727" y="3498"/>
                    <a:pt x="39606" y="7504"/>
                  </a:cubicBezTo>
                  <a:cubicBezTo>
                    <a:pt x="35954" y="11064"/>
                    <a:pt x="37732" y="15613"/>
                    <a:pt x="37240" y="19745"/>
                  </a:cubicBezTo>
                  <a:close/>
                </a:path>
              </a:pathLst>
            </a:custGeom>
            <a:grpFill/>
            <a:ln w="5715" cap="flat">
              <a:noFill/>
              <a:prstDash val="solid"/>
              <a:miter/>
            </a:ln>
          </p:spPr>
          <p:txBody>
            <a:bodyPr rtlCol="0" anchor="ctr"/>
            <a:lstStyle/>
            <a:p>
              <a:endParaRPr lang="zh-CN" altLang="en-US"/>
            </a:p>
          </p:txBody>
        </p:sp>
        <p:sp>
          <p:nvSpPr>
            <p:cNvPr id="885" name="任意多边形: 形状 884">
              <a:extLst>
                <a:ext uri="{FF2B5EF4-FFF2-40B4-BE49-F238E27FC236}">
                  <a16:creationId xmlns:a16="http://schemas.microsoft.com/office/drawing/2014/main" id="{BB713C5C-3584-ADE7-6CE1-03A0EB59F095}"/>
                </a:ext>
              </a:extLst>
            </p:cNvPr>
            <p:cNvSpPr/>
            <p:nvPr/>
          </p:nvSpPr>
          <p:spPr>
            <a:xfrm>
              <a:off x="3434395" y="2452971"/>
              <a:ext cx="22537" cy="22115"/>
            </a:xfrm>
            <a:custGeom>
              <a:avLst/>
              <a:gdLst>
                <a:gd name="connsiteX0" fmla="*/ 9381 w 22537"/>
                <a:gd name="connsiteY0" fmla="*/ 22115 h 22115"/>
                <a:gd name="connsiteX1" fmla="*/ 6410 w 22537"/>
                <a:gd name="connsiteY1" fmla="*/ 12691 h 22115"/>
                <a:gd name="connsiteX2" fmla="*/ 77 w 22537"/>
                <a:gd name="connsiteY2" fmla="*/ 9434 h 22115"/>
                <a:gd name="connsiteX3" fmla="*/ 6027 w 22537"/>
                <a:gd name="connsiteY3" fmla="*/ 1101 h 22115"/>
                <a:gd name="connsiteX4" fmla="*/ 15416 w 22537"/>
                <a:gd name="connsiteY4" fmla="*/ 3393 h 22115"/>
                <a:gd name="connsiteX5" fmla="*/ 22537 w 22537"/>
                <a:gd name="connsiteY5" fmla="*/ 12257 h 22115"/>
                <a:gd name="connsiteX6" fmla="*/ 9381 w 22537"/>
                <a:gd name="connsiteY6" fmla="*/ 22115 h 2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37" h="22115">
                  <a:moveTo>
                    <a:pt x="9381" y="22115"/>
                  </a:moveTo>
                  <a:cubicBezTo>
                    <a:pt x="7724" y="19155"/>
                    <a:pt x="15233" y="13177"/>
                    <a:pt x="6410" y="12691"/>
                  </a:cubicBezTo>
                  <a:cubicBezTo>
                    <a:pt x="3552" y="12537"/>
                    <a:pt x="-620" y="15097"/>
                    <a:pt x="77" y="9434"/>
                  </a:cubicBezTo>
                  <a:cubicBezTo>
                    <a:pt x="506" y="5953"/>
                    <a:pt x="1403" y="1524"/>
                    <a:pt x="6027" y="1101"/>
                  </a:cubicBezTo>
                  <a:cubicBezTo>
                    <a:pt x="9221" y="810"/>
                    <a:pt x="13896" y="-2282"/>
                    <a:pt x="15416" y="3393"/>
                  </a:cubicBezTo>
                  <a:cubicBezTo>
                    <a:pt x="16542" y="7605"/>
                    <a:pt x="16714" y="12040"/>
                    <a:pt x="22537" y="12257"/>
                  </a:cubicBezTo>
                  <a:cubicBezTo>
                    <a:pt x="18154" y="15543"/>
                    <a:pt x="13770" y="18829"/>
                    <a:pt x="9381" y="22115"/>
                  </a:cubicBezTo>
                  <a:close/>
                </a:path>
              </a:pathLst>
            </a:custGeom>
            <a:grpFill/>
            <a:ln w="5715" cap="flat">
              <a:noFill/>
              <a:prstDash val="solid"/>
              <a:miter/>
            </a:ln>
          </p:spPr>
          <p:txBody>
            <a:bodyPr rtlCol="0" anchor="ctr"/>
            <a:lstStyle/>
            <a:p>
              <a:endParaRPr lang="zh-CN" altLang="en-US"/>
            </a:p>
          </p:txBody>
        </p:sp>
        <p:sp>
          <p:nvSpPr>
            <p:cNvPr id="886" name="任意多边形: 形状 885">
              <a:extLst>
                <a:ext uri="{FF2B5EF4-FFF2-40B4-BE49-F238E27FC236}">
                  <a16:creationId xmlns:a16="http://schemas.microsoft.com/office/drawing/2014/main" id="{FAB66ABC-35BE-3876-7958-1803C2B55F8F}"/>
                </a:ext>
              </a:extLst>
            </p:cNvPr>
            <p:cNvSpPr/>
            <p:nvPr/>
          </p:nvSpPr>
          <p:spPr>
            <a:xfrm>
              <a:off x="3583806" y="2307289"/>
              <a:ext cx="27689" cy="19749"/>
            </a:xfrm>
            <a:custGeom>
              <a:avLst/>
              <a:gdLst>
                <a:gd name="connsiteX0" fmla="*/ 27689 w 27689"/>
                <a:gd name="connsiteY0" fmla="*/ 33 h 19749"/>
                <a:gd name="connsiteX1" fmla="*/ 26283 w 27689"/>
                <a:gd name="connsiteY1" fmla="*/ 4445 h 19749"/>
                <a:gd name="connsiteX2" fmla="*/ 17808 w 27689"/>
                <a:gd name="connsiteY2" fmla="*/ 19749 h 19749"/>
                <a:gd name="connsiteX3" fmla="*/ 13699 w 27689"/>
                <a:gd name="connsiteY3" fmla="*/ 14166 h 19749"/>
                <a:gd name="connsiteX4" fmla="*/ 0 w 27689"/>
                <a:gd name="connsiteY4" fmla="*/ 15286 h 19749"/>
                <a:gd name="connsiteX5" fmla="*/ 14533 w 27689"/>
                <a:gd name="connsiteY5" fmla="*/ 6582 h 19749"/>
                <a:gd name="connsiteX6" fmla="*/ 27689 w 27689"/>
                <a:gd name="connsiteY6" fmla="*/ 33 h 1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689" h="19749">
                  <a:moveTo>
                    <a:pt x="27689" y="33"/>
                  </a:moveTo>
                  <a:cubicBezTo>
                    <a:pt x="27181" y="1519"/>
                    <a:pt x="25866" y="3302"/>
                    <a:pt x="26283" y="4445"/>
                  </a:cubicBezTo>
                  <a:cubicBezTo>
                    <a:pt x="29438" y="12994"/>
                    <a:pt x="25283" y="17229"/>
                    <a:pt x="17808" y="19749"/>
                  </a:cubicBezTo>
                  <a:cubicBezTo>
                    <a:pt x="17494" y="17092"/>
                    <a:pt x="17156" y="14132"/>
                    <a:pt x="13699" y="14166"/>
                  </a:cubicBezTo>
                  <a:cubicBezTo>
                    <a:pt x="9310" y="14212"/>
                    <a:pt x="4926" y="14857"/>
                    <a:pt x="0" y="15286"/>
                  </a:cubicBezTo>
                  <a:cubicBezTo>
                    <a:pt x="2755" y="7188"/>
                    <a:pt x="11619" y="12366"/>
                    <a:pt x="14533" y="6582"/>
                  </a:cubicBezTo>
                  <a:cubicBezTo>
                    <a:pt x="19088" y="4742"/>
                    <a:pt x="21968" y="-459"/>
                    <a:pt x="27689" y="33"/>
                  </a:cubicBezTo>
                  <a:close/>
                </a:path>
              </a:pathLst>
            </a:custGeom>
            <a:grpFill/>
            <a:ln w="5715" cap="flat">
              <a:noFill/>
              <a:prstDash val="solid"/>
              <a:miter/>
            </a:ln>
          </p:spPr>
          <p:txBody>
            <a:bodyPr rtlCol="0" anchor="ctr"/>
            <a:lstStyle/>
            <a:p>
              <a:endParaRPr lang="zh-CN" altLang="en-US"/>
            </a:p>
          </p:txBody>
        </p:sp>
        <p:sp>
          <p:nvSpPr>
            <p:cNvPr id="887" name="任意多边形: 形状 886">
              <a:extLst>
                <a:ext uri="{FF2B5EF4-FFF2-40B4-BE49-F238E27FC236}">
                  <a16:creationId xmlns:a16="http://schemas.microsoft.com/office/drawing/2014/main" id="{AAEBBB7A-563F-6D9A-30A7-B19B4880D0F2}"/>
                </a:ext>
              </a:extLst>
            </p:cNvPr>
            <p:cNvSpPr/>
            <p:nvPr/>
          </p:nvSpPr>
          <p:spPr>
            <a:xfrm>
              <a:off x="3456915" y="2412556"/>
              <a:ext cx="18523" cy="14232"/>
            </a:xfrm>
            <a:custGeom>
              <a:avLst/>
              <a:gdLst>
                <a:gd name="connsiteX0" fmla="*/ 16448 w 18523"/>
                <a:gd name="connsiteY0" fmla="*/ 6591 h 14232"/>
                <a:gd name="connsiteX1" fmla="*/ 16139 w 18523"/>
                <a:gd name="connsiteY1" fmla="*/ 12409 h 14232"/>
                <a:gd name="connsiteX2" fmla="*/ 2343 w 18523"/>
                <a:gd name="connsiteY2" fmla="*/ 14232 h 14232"/>
                <a:gd name="connsiteX3" fmla="*/ 0 w 18523"/>
                <a:gd name="connsiteY3" fmla="*/ 3282 h 14232"/>
                <a:gd name="connsiteX4" fmla="*/ 6561 w 18523"/>
                <a:gd name="connsiteY4" fmla="*/ 7 h 14232"/>
                <a:gd name="connsiteX5" fmla="*/ 16448 w 18523"/>
                <a:gd name="connsiteY5" fmla="*/ 6591 h 1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23" h="14232">
                  <a:moveTo>
                    <a:pt x="16448" y="6591"/>
                  </a:moveTo>
                  <a:cubicBezTo>
                    <a:pt x="18711" y="8689"/>
                    <a:pt x="19797" y="11375"/>
                    <a:pt x="16139" y="12409"/>
                  </a:cubicBezTo>
                  <a:cubicBezTo>
                    <a:pt x="11716" y="13661"/>
                    <a:pt x="6944" y="13683"/>
                    <a:pt x="2343" y="14232"/>
                  </a:cubicBezTo>
                  <a:cubicBezTo>
                    <a:pt x="-3046" y="11540"/>
                    <a:pt x="4309" y="6174"/>
                    <a:pt x="0" y="3282"/>
                  </a:cubicBezTo>
                  <a:cubicBezTo>
                    <a:pt x="1429" y="665"/>
                    <a:pt x="3863" y="76"/>
                    <a:pt x="6561" y="7"/>
                  </a:cubicBezTo>
                  <a:cubicBezTo>
                    <a:pt x="11350" y="-38"/>
                    <a:pt x="16133" y="-78"/>
                    <a:pt x="16448" y="6591"/>
                  </a:cubicBezTo>
                  <a:close/>
                </a:path>
              </a:pathLst>
            </a:custGeom>
            <a:grpFill/>
            <a:ln w="5715" cap="flat">
              <a:noFill/>
              <a:prstDash val="solid"/>
              <a:miter/>
            </a:ln>
          </p:spPr>
          <p:txBody>
            <a:bodyPr rtlCol="0" anchor="ctr"/>
            <a:lstStyle/>
            <a:p>
              <a:endParaRPr lang="zh-CN" altLang="en-US"/>
            </a:p>
          </p:txBody>
        </p:sp>
        <p:sp>
          <p:nvSpPr>
            <p:cNvPr id="888" name="任意多边形: 形状 887">
              <a:extLst>
                <a:ext uri="{FF2B5EF4-FFF2-40B4-BE49-F238E27FC236}">
                  <a16:creationId xmlns:a16="http://schemas.microsoft.com/office/drawing/2014/main" id="{5351B51E-1DFD-5415-FEC6-E0F17CA98930}"/>
                </a:ext>
              </a:extLst>
            </p:cNvPr>
            <p:cNvSpPr/>
            <p:nvPr/>
          </p:nvSpPr>
          <p:spPr>
            <a:xfrm>
              <a:off x="3460613" y="2463537"/>
              <a:ext cx="24460" cy="12038"/>
            </a:xfrm>
            <a:custGeom>
              <a:avLst/>
              <a:gdLst>
                <a:gd name="connsiteX0" fmla="*/ 0 w 24460"/>
                <a:gd name="connsiteY0" fmla="*/ 5708 h 12038"/>
                <a:gd name="connsiteX1" fmla="*/ 24460 w 24460"/>
                <a:gd name="connsiteY1" fmla="*/ 1182 h 12038"/>
                <a:gd name="connsiteX2" fmla="*/ 0 w 24460"/>
                <a:gd name="connsiteY2" fmla="*/ 5708 h 12038"/>
              </a:gdLst>
              <a:ahLst/>
              <a:cxnLst>
                <a:cxn ang="0">
                  <a:pos x="connsiteX0" y="connsiteY0"/>
                </a:cxn>
                <a:cxn ang="0">
                  <a:pos x="connsiteX1" y="connsiteY1"/>
                </a:cxn>
                <a:cxn ang="0">
                  <a:pos x="connsiteX2" y="connsiteY2"/>
                </a:cxn>
              </a:cxnLst>
              <a:rect l="l" t="t" r="r" b="b"/>
              <a:pathLst>
                <a:path w="24460" h="12038">
                  <a:moveTo>
                    <a:pt x="0" y="5708"/>
                  </a:moveTo>
                  <a:cubicBezTo>
                    <a:pt x="9721" y="4982"/>
                    <a:pt x="15728" y="-2939"/>
                    <a:pt x="24460" y="1182"/>
                  </a:cubicBezTo>
                  <a:cubicBezTo>
                    <a:pt x="9230" y="14789"/>
                    <a:pt x="9230" y="14789"/>
                    <a:pt x="0" y="5708"/>
                  </a:cubicBezTo>
                  <a:close/>
                </a:path>
              </a:pathLst>
            </a:custGeom>
            <a:grpFill/>
            <a:ln w="5715" cap="flat">
              <a:noFill/>
              <a:prstDash val="solid"/>
              <a:miter/>
            </a:ln>
          </p:spPr>
          <p:txBody>
            <a:bodyPr rtlCol="0" anchor="ctr"/>
            <a:lstStyle/>
            <a:p>
              <a:endParaRPr lang="zh-CN" altLang="en-US"/>
            </a:p>
          </p:txBody>
        </p:sp>
        <p:sp>
          <p:nvSpPr>
            <p:cNvPr id="889" name="任意多边形: 形状 888">
              <a:extLst>
                <a:ext uri="{FF2B5EF4-FFF2-40B4-BE49-F238E27FC236}">
                  <a16:creationId xmlns:a16="http://schemas.microsoft.com/office/drawing/2014/main" id="{A88B0A51-3B54-2DA9-11F6-468F3271F937}"/>
                </a:ext>
              </a:extLst>
            </p:cNvPr>
            <p:cNvSpPr/>
            <p:nvPr/>
          </p:nvSpPr>
          <p:spPr>
            <a:xfrm>
              <a:off x="3427335" y="2473697"/>
              <a:ext cx="23002" cy="11295"/>
            </a:xfrm>
            <a:custGeom>
              <a:avLst/>
              <a:gdLst>
                <a:gd name="connsiteX0" fmla="*/ 23003 w 23002"/>
                <a:gd name="connsiteY0" fmla="*/ 11230 h 11295"/>
                <a:gd name="connsiteX1" fmla="*/ 0 w 23002"/>
                <a:gd name="connsiteY1" fmla="*/ 4652 h 11295"/>
                <a:gd name="connsiteX2" fmla="*/ 16453 w 23002"/>
                <a:gd name="connsiteY2" fmla="*/ 1377 h 11295"/>
                <a:gd name="connsiteX3" fmla="*/ 23003 w 23002"/>
                <a:gd name="connsiteY3" fmla="*/ 11230 h 11295"/>
              </a:gdLst>
              <a:ahLst/>
              <a:cxnLst>
                <a:cxn ang="0">
                  <a:pos x="connsiteX0" y="connsiteY0"/>
                </a:cxn>
                <a:cxn ang="0">
                  <a:pos x="connsiteX1" y="connsiteY1"/>
                </a:cxn>
                <a:cxn ang="0">
                  <a:pos x="connsiteX2" y="connsiteY2"/>
                </a:cxn>
                <a:cxn ang="0">
                  <a:pos x="connsiteX3" y="connsiteY3"/>
                </a:cxn>
              </a:cxnLst>
              <a:rect l="l" t="t" r="r" b="b"/>
              <a:pathLst>
                <a:path w="23002" h="11295">
                  <a:moveTo>
                    <a:pt x="23003" y="11230"/>
                  </a:moveTo>
                  <a:cubicBezTo>
                    <a:pt x="14527" y="11858"/>
                    <a:pt x="7378" y="7852"/>
                    <a:pt x="0" y="4652"/>
                  </a:cubicBezTo>
                  <a:cubicBezTo>
                    <a:pt x="3840" y="-4721"/>
                    <a:pt x="11133" y="3297"/>
                    <a:pt x="16453" y="1377"/>
                  </a:cubicBezTo>
                  <a:cubicBezTo>
                    <a:pt x="18642" y="4663"/>
                    <a:pt x="20825" y="7949"/>
                    <a:pt x="23003" y="11230"/>
                  </a:cubicBezTo>
                  <a:close/>
                </a:path>
              </a:pathLst>
            </a:custGeom>
            <a:grpFill/>
            <a:ln w="5715" cap="flat">
              <a:noFill/>
              <a:prstDash val="solid"/>
              <a:miter/>
            </a:ln>
          </p:spPr>
          <p:txBody>
            <a:bodyPr rtlCol="0" anchor="ctr"/>
            <a:lstStyle/>
            <a:p>
              <a:endParaRPr lang="zh-CN" altLang="en-US"/>
            </a:p>
          </p:txBody>
        </p:sp>
        <p:sp>
          <p:nvSpPr>
            <p:cNvPr id="890" name="任意多边形: 形状 889">
              <a:extLst>
                <a:ext uri="{FF2B5EF4-FFF2-40B4-BE49-F238E27FC236}">
                  <a16:creationId xmlns:a16="http://schemas.microsoft.com/office/drawing/2014/main" id="{32F0D41E-C0C8-56A7-07F5-D78348C5C990}"/>
                </a:ext>
              </a:extLst>
            </p:cNvPr>
            <p:cNvSpPr/>
            <p:nvPr/>
          </p:nvSpPr>
          <p:spPr>
            <a:xfrm>
              <a:off x="3552293" y="2314694"/>
              <a:ext cx="13104" cy="22219"/>
            </a:xfrm>
            <a:custGeom>
              <a:avLst/>
              <a:gdLst>
                <a:gd name="connsiteX0" fmla="*/ 0 w 13104"/>
                <a:gd name="connsiteY0" fmla="*/ 12350 h 22219"/>
                <a:gd name="connsiteX1" fmla="*/ 6298 w 13104"/>
                <a:gd name="connsiteY1" fmla="*/ 0 h 22219"/>
                <a:gd name="connsiteX2" fmla="*/ 4526 w 13104"/>
                <a:gd name="connsiteY2" fmla="*/ 9344 h 22219"/>
                <a:gd name="connsiteX3" fmla="*/ 13104 w 13104"/>
                <a:gd name="connsiteY3" fmla="*/ 15682 h 22219"/>
                <a:gd name="connsiteX4" fmla="*/ 8395 w 13104"/>
                <a:gd name="connsiteY4" fmla="*/ 18208 h 22219"/>
                <a:gd name="connsiteX5" fmla="*/ 3280 w 13104"/>
                <a:gd name="connsiteY5" fmla="*/ 22220 h 22219"/>
                <a:gd name="connsiteX6" fmla="*/ 3286 w 13104"/>
                <a:gd name="connsiteY6" fmla="*/ 22220 h 22219"/>
                <a:gd name="connsiteX7" fmla="*/ 0 w 13104"/>
                <a:gd name="connsiteY7" fmla="*/ 12350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04" h="22219">
                  <a:moveTo>
                    <a:pt x="0" y="12350"/>
                  </a:moveTo>
                  <a:cubicBezTo>
                    <a:pt x="120" y="7567"/>
                    <a:pt x="-354" y="2509"/>
                    <a:pt x="6298" y="0"/>
                  </a:cubicBezTo>
                  <a:cubicBezTo>
                    <a:pt x="9070" y="3772"/>
                    <a:pt x="3298" y="6104"/>
                    <a:pt x="4526" y="9344"/>
                  </a:cubicBezTo>
                  <a:cubicBezTo>
                    <a:pt x="6058" y="13385"/>
                    <a:pt x="11647" y="11699"/>
                    <a:pt x="13104" y="15682"/>
                  </a:cubicBezTo>
                  <a:cubicBezTo>
                    <a:pt x="11139" y="15819"/>
                    <a:pt x="8670" y="15613"/>
                    <a:pt x="8395" y="18208"/>
                  </a:cubicBezTo>
                  <a:cubicBezTo>
                    <a:pt x="8041" y="21603"/>
                    <a:pt x="6024" y="22209"/>
                    <a:pt x="3280" y="22220"/>
                  </a:cubicBezTo>
                  <a:lnTo>
                    <a:pt x="3286" y="22220"/>
                  </a:lnTo>
                  <a:cubicBezTo>
                    <a:pt x="3480" y="18499"/>
                    <a:pt x="1372" y="15545"/>
                    <a:pt x="0" y="12350"/>
                  </a:cubicBezTo>
                  <a:close/>
                </a:path>
              </a:pathLst>
            </a:custGeom>
            <a:grpFill/>
            <a:ln w="5715" cap="flat">
              <a:noFill/>
              <a:prstDash val="solid"/>
              <a:miter/>
            </a:ln>
          </p:spPr>
          <p:txBody>
            <a:bodyPr rtlCol="0" anchor="ctr"/>
            <a:lstStyle/>
            <a:p>
              <a:endParaRPr lang="zh-CN" altLang="en-US"/>
            </a:p>
          </p:txBody>
        </p:sp>
        <p:sp>
          <p:nvSpPr>
            <p:cNvPr id="891" name="任意多边形: 形状 890">
              <a:extLst>
                <a:ext uri="{FF2B5EF4-FFF2-40B4-BE49-F238E27FC236}">
                  <a16:creationId xmlns:a16="http://schemas.microsoft.com/office/drawing/2014/main" id="{A9E0A01B-7DD3-1BD3-AADE-18F92C18582C}"/>
                </a:ext>
              </a:extLst>
            </p:cNvPr>
            <p:cNvSpPr/>
            <p:nvPr/>
          </p:nvSpPr>
          <p:spPr>
            <a:xfrm>
              <a:off x="3580412" y="2448774"/>
              <a:ext cx="14635" cy="11301"/>
            </a:xfrm>
            <a:custGeom>
              <a:avLst/>
              <a:gdLst>
                <a:gd name="connsiteX0" fmla="*/ 4806 w 14635"/>
                <a:gd name="connsiteY0" fmla="*/ 0 h 11301"/>
                <a:gd name="connsiteX1" fmla="*/ 14635 w 14635"/>
                <a:gd name="connsiteY1" fmla="*/ 3303 h 11301"/>
                <a:gd name="connsiteX2" fmla="*/ 8017 w 14635"/>
                <a:gd name="connsiteY2" fmla="*/ 9858 h 11301"/>
                <a:gd name="connsiteX3" fmla="*/ 1497 w 14635"/>
                <a:gd name="connsiteY3" fmla="*/ 9881 h 11301"/>
                <a:gd name="connsiteX4" fmla="*/ 4806 w 14635"/>
                <a:gd name="connsiteY4" fmla="*/ 0 h 11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35" h="11301">
                  <a:moveTo>
                    <a:pt x="4806" y="0"/>
                  </a:moveTo>
                  <a:cubicBezTo>
                    <a:pt x="7137" y="3915"/>
                    <a:pt x="11041" y="3149"/>
                    <a:pt x="14635" y="3303"/>
                  </a:cubicBezTo>
                  <a:cubicBezTo>
                    <a:pt x="13355" y="6424"/>
                    <a:pt x="11155" y="8618"/>
                    <a:pt x="8017" y="9858"/>
                  </a:cubicBezTo>
                  <a:cubicBezTo>
                    <a:pt x="5851" y="11756"/>
                    <a:pt x="3680" y="11801"/>
                    <a:pt x="1497" y="9881"/>
                  </a:cubicBezTo>
                  <a:cubicBezTo>
                    <a:pt x="-1075" y="5349"/>
                    <a:pt x="-555" y="1863"/>
                    <a:pt x="4806" y="0"/>
                  </a:cubicBezTo>
                  <a:close/>
                </a:path>
              </a:pathLst>
            </a:custGeom>
            <a:grpFill/>
            <a:ln w="5715" cap="flat">
              <a:noFill/>
              <a:prstDash val="solid"/>
              <a:miter/>
            </a:ln>
          </p:spPr>
          <p:txBody>
            <a:bodyPr rtlCol="0" anchor="ctr"/>
            <a:lstStyle/>
            <a:p>
              <a:endParaRPr lang="zh-CN" altLang="en-US"/>
            </a:p>
          </p:txBody>
        </p:sp>
        <p:sp>
          <p:nvSpPr>
            <p:cNvPr id="892" name="任意多边形: 形状 891">
              <a:extLst>
                <a:ext uri="{FF2B5EF4-FFF2-40B4-BE49-F238E27FC236}">
                  <a16:creationId xmlns:a16="http://schemas.microsoft.com/office/drawing/2014/main" id="{F91AEFBE-8884-5FD3-37B2-7B1CEF721F78}"/>
                </a:ext>
              </a:extLst>
            </p:cNvPr>
            <p:cNvSpPr/>
            <p:nvPr/>
          </p:nvSpPr>
          <p:spPr>
            <a:xfrm>
              <a:off x="3488717" y="2453286"/>
              <a:ext cx="6079" cy="4932"/>
            </a:xfrm>
            <a:custGeom>
              <a:avLst/>
              <a:gdLst>
                <a:gd name="connsiteX0" fmla="*/ 3969 w 6079"/>
                <a:gd name="connsiteY0" fmla="*/ 49 h 4932"/>
                <a:gd name="connsiteX1" fmla="*/ 6078 w 6079"/>
                <a:gd name="connsiteY1" fmla="*/ 2020 h 4932"/>
                <a:gd name="connsiteX2" fmla="*/ 1392 w 6079"/>
                <a:gd name="connsiteY2" fmla="*/ 4775 h 4932"/>
                <a:gd name="connsiteX3" fmla="*/ 323 w 6079"/>
                <a:gd name="connsiteY3" fmla="*/ 2232 h 4932"/>
                <a:gd name="connsiteX4" fmla="*/ 3969 w 6079"/>
                <a:gd name="connsiteY4" fmla="*/ 49 h 4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9" h="4932">
                  <a:moveTo>
                    <a:pt x="3969" y="49"/>
                  </a:moveTo>
                  <a:cubicBezTo>
                    <a:pt x="4769" y="763"/>
                    <a:pt x="6129" y="1449"/>
                    <a:pt x="6078" y="2020"/>
                  </a:cubicBezTo>
                  <a:cubicBezTo>
                    <a:pt x="5838" y="4901"/>
                    <a:pt x="3638" y="5204"/>
                    <a:pt x="1392" y="4775"/>
                  </a:cubicBezTo>
                  <a:cubicBezTo>
                    <a:pt x="43" y="4518"/>
                    <a:pt x="-352" y="3363"/>
                    <a:pt x="323" y="2232"/>
                  </a:cubicBezTo>
                  <a:cubicBezTo>
                    <a:pt x="1186" y="809"/>
                    <a:pt x="2357" y="-243"/>
                    <a:pt x="3969" y="49"/>
                  </a:cubicBezTo>
                  <a:close/>
                </a:path>
              </a:pathLst>
            </a:custGeom>
            <a:grpFill/>
            <a:ln w="5715" cap="flat">
              <a:noFill/>
              <a:prstDash val="solid"/>
              <a:miter/>
            </a:ln>
          </p:spPr>
          <p:txBody>
            <a:bodyPr rtlCol="0" anchor="ctr"/>
            <a:lstStyle/>
            <a:p>
              <a:endParaRPr lang="zh-CN" altLang="en-US"/>
            </a:p>
          </p:txBody>
        </p:sp>
        <p:sp>
          <p:nvSpPr>
            <p:cNvPr id="893" name="任意多边形: 形状 892">
              <a:extLst>
                <a:ext uri="{FF2B5EF4-FFF2-40B4-BE49-F238E27FC236}">
                  <a16:creationId xmlns:a16="http://schemas.microsoft.com/office/drawing/2014/main" id="{04411346-E44B-706E-108A-7698AE685C00}"/>
                </a:ext>
              </a:extLst>
            </p:cNvPr>
            <p:cNvSpPr/>
            <p:nvPr/>
          </p:nvSpPr>
          <p:spPr>
            <a:xfrm>
              <a:off x="3604882" y="2447296"/>
              <a:ext cx="6595" cy="4724"/>
            </a:xfrm>
            <a:custGeom>
              <a:avLst/>
              <a:gdLst>
                <a:gd name="connsiteX0" fmla="*/ 0 w 6595"/>
                <a:gd name="connsiteY0" fmla="*/ 4724 h 4724"/>
                <a:gd name="connsiteX1" fmla="*/ 6595 w 6595"/>
                <a:gd name="connsiteY1" fmla="*/ 1484 h 4724"/>
                <a:gd name="connsiteX2" fmla="*/ 0 w 6595"/>
                <a:gd name="connsiteY2" fmla="*/ 4724 h 4724"/>
              </a:gdLst>
              <a:ahLst/>
              <a:cxnLst>
                <a:cxn ang="0">
                  <a:pos x="connsiteX0" y="connsiteY0"/>
                </a:cxn>
                <a:cxn ang="0">
                  <a:pos x="connsiteX1" y="connsiteY1"/>
                </a:cxn>
                <a:cxn ang="0">
                  <a:pos x="connsiteX2" y="connsiteY2"/>
                </a:cxn>
              </a:cxnLst>
              <a:rect l="l" t="t" r="r" b="b"/>
              <a:pathLst>
                <a:path w="6595" h="4724">
                  <a:moveTo>
                    <a:pt x="0" y="4724"/>
                  </a:moveTo>
                  <a:cubicBezTo>
                    <a:pt x="1743" y="2718"/>
                    <a:pt x="1886" y="-2557"/>
                    <a:pt x="6595" y="1484"/>
                  </a:cubicBezTo>
                  <a:cubicBezTo>
                    <a:pt x="5161" y="4113"/>
                    <a:pt x="2709" y="4679"/>
                    <a:pt x="0" y="4724"/>
                  </a:cubicBezTo>
                  <a:close/>
                </a:path>
              </a:pathLst>
            </a:custGeom>
            <a:grpFill/>
            <a:ln w="5715" cap="flat">
              <a:noFill/>
              <a:prstDash val="solid"/>
              <a:miter/>
            </a:ln>
          </p:spPr>
          <p:txBody>
            <a:bodyPr rtlCol="0" anchor="ctr"/>
            <a:lstStyle/>
            <a:p>
              <a:endParaRPr lang="zh-CN" altLang="en-US"/>
            </a:p>
          </p:txBody>
        </p:sp>
        <p:sp>
          <p:nvSpPr>
            <p:cNvPr id="894" name="任意多边形: 形状 893">
              <a:extLst>
                <a:ext uri="{FF2B5EF4-FFF2-40B4-BE49-F238E27FC236}">
                  <a16:creationId xmlns:a16="http://schemas.microsoft.com/office/drawing/2014/main" id="{7728B491-F498-1B51-3BF2-71D8812B9E53}"/>
                </a:ext>
              </a:extLst>
            </p:cNvPr>
            <p:cNvSpPr/>
            <p:nvPr/>
          </p:nvSpPr>
          <p:spPr>
            <a:xfrm>
              <a:off x="3581914" y="2458627"/>
              <a:ext cx="6520" cy="4212"/>
            </a:xfrm>
            <a:custGeom>
              <a:avLst/>
              <a:gdLst>
                <a:gd name="connsiteX0" fmla="*/ 0 w 6520"/>
                <a:gd name="connsiteY0" fmla="*/ 23 h 4212"/>
                <a:gd name="connsiteX1" fmla="*/ 6521 w 6520"/>
                <a:gd name="connsiteY1" fmla="*/ 0 h 4212"/>
                <a:gd name="connsiteX2" fmla="*/ 1383 w 6520"/>
                <a:gd name="connsiteY2" fmla="*/ 4018 h 4212"/>
                <a:gd name="connsiteX3" fmla="*/ 0 w 6520"/>
                <a:gd name="connsiteY3" fmla="*/ 23 h 4212"/>
              </a:gdLst>
              <a:ahLst/>
              <a:cxnLst>
                <a:cxn ang="0">
                  <a:pos x="connsiteX0" y="connsiteY0"/>
                </a:cxn>
                <a:cxn ang="0">
                  <a:pos x="connsiteX1" y="connsiteY1"/>
                </a:cxn>
                <a:cxn ang="0">
                  <a:pos x="connsiteX2" y="connsiteY2"/>
                </a:cxn>
                <a:cxn ang="0">
                  <a:pos x="connsiteX3" y="connsiteY3"/>
                </a:cxn>
              </a:cxnLst>
              <a:rect l="l" t="t" r="r" b="b"/>
              <a:pathLst>
                <a:path w="6520" h="4212">
                  <a:moveTo>
                    <a:pt x="0" y="23"/>
                  </a:moveTo>
                  <a:cubicBezTo>
                    <a:pt x="2172" y="17"/>
                    <a:pt x="4343" y="6"/>
                    <a:pt x="6521" y="0"/>
                  </a:cubicBezTo>
                  <a:cubicBezTo>
                    <a:pt x="5401" y="2149"/>
                    <a:pt x="4555" y="4984"/>
                    <a:pt x="1383" y="4018"/>
                  </a:cubicBezTo>
                  <a:cubicBezTo>
                    <a:pt x="589" y="3778"/>
                    <a:pt x="440" y="1412"/>
                    <a:pt x="0" y="23"/>
                  </a:cubicBezTo>
                  <a:close/>
                </a:path>
              </a:pathLst>
            </a:custGeom>
            <a:grpFill/>
            <a:ln w="5715" cap="flat">
              <a:noFill/>
              <a:prstDash val="solid"/>
              <a:miter/>
            </a:ln>
          </p:spPr>
          <p:txBody>
            <a:bodyPr rtlCol="0" anchor="ctr"/>
            <a:lstStyle/>
            <a:p>
              <a:endParaRPr lang="zh-CN" altLang="en-US"/>
            </a:p>
          </p:txBody>
        </p:sp>
        <p:sp>
          <p:nvSpPr>
            <p:cNvPr id="895" name="任意多边形: 形状 894">
              <a:extLst>
                <a:ext uri="{FF2B5EF4-FFF2-40B4-BE49-F238E27FC236}">
                  <a16:creationId xmlns:a16="http://schemas.microsoft.com/office/drawing/2014/main" id="{C0D3A353-AD56-5007-6934-06F85FE0BD27}"/>
                </a:ext>
              </a:extLst>
            </p:cNvPr>
            <p:cNvSpPr/>
            <p:nvPr/>
          </p:nvSpPr>
          <p:spPr>
            <a:xfrm>
              <a:off x="3551988" y="2336914"/>
              <a:ext cx="3591" cy="2540"/>
            </a:xfrm>
            <a:custGeom>
              <a:avLst/>
              <a:gdLst>
                <a:gd name="connsiteX0" fmla="*/ 3591 w 3591"/>
                <a:gd name="connsiteY0" fmla="*/ 0 h 2540"/>
                <a:gd name="connsiteX1" fmla="*/ 368 w 3591"/>
                <a:gd name="connsiteY1" fmla="*/ 2366 h 2540"/>
                <a:gd name="connsiteX2" fmla="*/ 3591 w 3591"/>
                <a:gd name="connsiteY2" fmla="*/ 0 h 2540"/>
                <a:gd name="connsiteX3" fmla="*/ 3591 w 3591"/>
                <a:gd name="connsiteY3" fmla="*/ 0 h 2540"/>
              </a:gdLst>
              <a:ahLst/>
              <a:cxnLst>
                <a:cxn ang="0">
                  <a:pos x="connsiteX0" y="connsiteY0"/>
                </a:cxn>
                <a:cxn ang="0">
                  <a:pos x="connsiteX1" y="connsiteY1"/>
                </a:cxn>
                <a:cxn ang="0">
                  <a:pos x="connsiteX2" y="connsiteY2"/>
                </a:cxn>
                <a:cxn ang="0">
                  <a:pos x="connsiteX3" y="connsiteY3"/>
                </a:cxn>
              </a:cxnLst>
              <a:rect l="l" t="t" r="r" b="b"/>
              <a:pathLst>
                <a:path w="3591" h="2540">
                  <a:moveTo>
                    <a:pt x="3591" y="0"/>
                  </a:moveTo>
                  <a:cubicBezTo>
                    <a:pt x="2871" y="1412"/>
                    <a:pt x="665" y="3092"/>
                    <a:pt x="368" y="2366"/>
                  </a:cubicBezTo>
                  <a:cubicBezTo>
                    <a:pt x="-1158" y="-1360"/>
                    <a:pt x="2483" y="869"/>
                    <a:pt x="3591" y="0"/>
                  </a:cubicBezTo>
                  <a:lnTo>
                    <a:pt x="3591" y="0"/>
                  </a:lnTo>
                  <a:close/>
                </a:path>
              </a:pathLst>
            </a:custGeom>
            <a:grpFill/>
            <a:ln w="5715" cap="flat">
              <a:noFill/>
              <a:prstDash val="solid"/>
              <a:miter/>
            </a:ln>
          </p:spPr>
          <p:txBody>
            <a:bodyPr rtlCol="0" anchor="ctr"/>
            <a:lstStyle/>
            <a:p>
              <a:endParaRPr lang="zh-CN" altLang="en-US"/>
            </a:p>
          </p:txBody>
        </p:sp>
        <p:sp>
          <p:nvSpPr>
            <p:cNvPr id="896" name="任意多边形: 形状 895">
              <a:extLst>
                <a:ext uri="{FF2B5EF4-FFF2-40B4-BE49-F238E27FC236}">
                  <a16:creationId xmlns:a16="http://schemas.microsoft.com/office/drawing/2014/main" id="{7713D7A7-FED6-0B25-BBCF-CC63ADE8D9A0}"/>
                </a:ext>
              </a:extLst>
            </p:cNvPr>
            <p:cNvSpPr/>
            <p:nvPr/>
          </p:nvSpPr>
          <p:spPr>
            <a:xfrm>
              <a:off x="3467537" y="2402381"/>
              <a:ext cx="2551" cy="3621"/>
            </a:xfrm>
            <a:custGeom>
              <a:avLst/>
              <a:gdLst>
                <a:gd name="connsiteX0" fmla="*/ 2551 w 2551"/>
                <a:gd name="connsiteY0" fmla="*/ 3605 h 3621"/>
                <a:gd name="connsiteX1" fmla="*/ 180 w 2551"/>
                <a:gd name="connsiteY1" fmla="*/ 364 h 3621"/>
                <a:gd name="connsiteX2" fmla="*/ 2534 w 2551"/>
                <a:gd name="connsiteY2" fmla="*/ 3622 h 3621"/>
                <a:gd name="connsiteX3" fmla="*/ 2551 w 2551"/>
                <a:gd name="connsiteY3" fmla="*/ 3605 h 3621"/>
              </a:gdLst>
              <a:ahLst/>
              <a:cxnLst>
                <a:cxn ang="0">
                  <a:pos x="connsiteX0" y="connsiteY0"/>
                </a:cxn>
                <a:cxn ang="0">
                  <a:pos x="connsiteX1" y="connsiteY1"/>
                </a:cxn>
                <a:cxn ang="0">
                  <a:pos x="connsiteX2" y="connsiteY2"/>
                </a:cxn>
                <a:cxn ang="0">
                  <a:pos x="connsiteX3" y="connsiteY3"/>
                </a:cxn>
              </a:cxnLst>
              <a:rect l="l" t="t" r="r" b="b"/>
              <a:pathLst>
                <a:path w="2551" h="3621">
                  <a:moveTo>
                    <a:pt x="2551" y="3605"/>
                  </a:moveTo>
                  <a:cubicBezTo>
                    <a:pt x="1122" y="2885"/>
                    <a:pt x="-558" y="662"/>
                    <a:pt x="180" y="364"/>
                  </a:cubicBezTo>
                  <a:cubicBezTo>
                    <a:pt x="3929" y="-1156"/>
                    <a:pt x="1665" y="2502"/>
                    <a:pt x="2534" y="3622"/>
                  </a:cubicBezTo>
                  <a:cubicBezTo>
                    <a:pt x="2528" y="3616"/>
                    <a:pt x="2551" y="3605"/>
                    <a:pt x="2551" y="3605"/>
                  </a:cubicBezTo>
                  <a:close/>
                </a:path>
              </a:pathLst>
            </a:custGeom>
            <a:grpFill/>
            <a:ln w="5715" cap="flat">
              <a:noFill/>
              <a:prstDash val="solid"/>
              <a:miter/>
            </a:ln>
          </p:spPr>
          <p:txBody>
            <a:bodyPr rtlCol="0" anchor="ctr"/>
            <a:lstStyle/>
            <a:p>
              <a:endParaRPr lang="zh-CN" altLang="en-US"/>
            </a:p>
          </p:txBody>
        </p:sp>
        <p:sp>
          <p:nvSpPr>
            <p:cNvPr id="897" name="任意多边形: 形状 896">
              <a:extLst>
                <a:ext uri="{FF2B5EF4-FFF2-40B4-BE49-F238E27FC236}">
                  <a16:creationId xmlns:a16="http://schemas.microsoft.com/office/drawing/2014/main" id="{1F512FC0-EFE1-EBE5-CDC0-0AFA069CB7D5}"/>
                </a:ext>
              </a:extLst>
            </p:cNvPr>
            <p:cNvSpPr/>
            <p:nvPr/>
          </p:nvSpPr>
          <p:spPr>
            <a:xfrm>
              <a:off x="3580862" y="2469220"/>
              <a:ext cx="4269" cy="2523"/>
            </a:xfrm>
            <a:custGeom>
              <a:avLst/>
              <a:gdLst>
                <a:gd name="connsiteX0" fmla="*/ 4258 w 4269"/>
                <a:gd name="connsiteY0" fmla="*/ 2523 h 2523"/>
                <a:gd name="connsiteX1" fmla="*/ 0 w 4269"/>
                <a:gd name="connsiteY1" fmla="*/ 1300 h 2523"/>
                <a:gd name="connsiteX2" fmla="*/ 4269 w 4269"/>
                <a:gd name="connsiteY2" fmla="*/ 2517 h 2523"/>
                <a:gd name="connsiteX3" fmla="*/ 4258 w 4269"/>
                <a:gd name="connsiteY3" fmla="*/ 2523 h 2523"/>
              </a:gdLst>
              <a:ahLst/>
              <a:cxnLst>
                <a:cxn ang="0">
                  <a:pos x="connsiteX0" y="connsiteY0"/>
                </a:cxn>
                <a:cxn ang="0">
                  <a:pos x="connsiteX1" y="connsiteY1"/>
                </a:cxn>
                <a:cxn ang="0">
                  <a:pos x="connsiteX2" y="connsiteY2"/>
                </a:cxn>
                <a:cxn ang="0">
                  <a:pos x="connsiteX3" y="connsiteY3"/>
                </a:cxn>
              </a:cxnLst>
              <a:rect l="l" t="t" r="r" b="b"/>
              <a:pathLst>
                <a:path w="4269" h="2523">
                  <a:moveTo>
                    <a:pt x="4258" y="2523"/>
                  </a:moveTo>
                  <a:cubicBezTo>
                    <a:pt x="2840" y="2111"/>
                    <a:pt x="1423" y="1706"/>
                    <a:pt x="0" y="1300"/>
                  </a:cubicBezTo>
                  <a:cubicBezTo>
                    <a:pt x="2389" y="-1683"/>
                    <a:pt x="3097" y="1226"/>
                    <a:pt x="4269" y="2517"/>
                  </a:cubicBezTo>
                  <a:lnTo>
                    <a:pt x="4258" y="2523"/>
                  </a:lnTo>
                  <a:close/>
                </a:path>
              </a:pathLst>
            </a:custGeom>
            <a:grpFill/>
            <a:ln w="5715" cap="flat">
              <a:noFill/>
              <a:prstDash val="solid"/>
              <a:miter/>
            </a:ln>
          </p:spPr>
          <p:txBody>
            <a:bodyPr rtlCol="0" anchor="ctr"/>
            <a:lstStyle/>
            <a:p>
              <a:endParaRPr lang="zh-CN" altLang="en-US"/>
            </a:p>
          </p:txBody>
        </p:sp>
        <p:sp>
          <p:nvSpPr>
            <p:cNvPr id="898" name="任意多边形: 形状 897">
              <a:extLst>
                <a:ext uri="{FF2B5EF4-FFF2-40B4-BE49-F238E27FC236}">
                  <a16:creationId xmlns:a16="http://schemas.microsoft.com/office/drawing/2014/main" id="{D046BE54-9E9D-4BD1-2773-DB16C92A553F}"/>
                </a:ext>
              </a:extLst>
            </p:cNvPr>
            <p:cNvSpPr/>
            <p:nvPr/>
          </p:nvSpPr>
          <p:spPr>
            <a:xfrm>
              <a:off x="3489811" y="2476983"/>
              <a:ext cx="1371" cy="1377"/>
            </a:xfrm>
            <a:custGeom>
              <a:avLst/>
              <a:gdLst>
                <a:gd name="connsiteX0" fmla="*/ 0 w 1371"/>
                <a:gd name="connsiteY0" fmla="*/ 1377 h 1377"/>
                <a:gd name="connsiteX1" fmla="*/ 749 w 1371"/>
                <a:gd name="connsiteY1" fmla="*/ 0 h 1377"/>
                <a:gd name="connsiteX2" fmla="*/ 1372 w 1371"/>
                <a:gd name="connsiteY2" fmla="*/ 623 h 1377"/>
              </a:gdLst>
              <a:ahLst/>
              <a:cxnLst>
                <a:cxn ang="0">
                  <a:pos x="connsiteX0" y="connsiteY0"/>
                </a:cxn>
                <a:cxn ang="0">
                  <a:pos x="connsiteX1" y="connsiteY1"/>
                </a:cxn>
                <a:cxn ang="0">
                  <a:pos x="connsiteX2" y="connsiteY2"/>
                </a:cxn>
              </a:cxnLst>
              <a:rect l="l" t="t" r="r" b="b"/>
              <a:pathLst>
                <a:path w="1371" h="1377">
                  <a:moveTo>
                    <a:pt x="0" y="1377"/>
                  </a:moveTo>
                  <a:lnTo>
                    <a:pt x="749" y="0"/>
                  </a:lnTo>
                  <a:lnTo>
                    <a:pt x="1372" y="623"/>
                  </a:lnTo>
                  <a:close/>
                </a:path>
              </a:pathLst>
            </a:custGeom>
            <a:grpFill/>
            <a:ln w="5715" cap="flat">
              <a:noFill/>
              <a:prstDash val="solid"/>
              <a:miter/>
            </a:ln>
          </p:spPr>
          <p:txBody>
            <a:bodyPr rtlCol="0" anchor="ctr"/>
            <a:lstStyle/>
            <a:p>
              <a:endParaRPr lang="zh-CN" altLang="en-US"/>
            </a:p>
          </p:txBody>
        </p:sp>
        <p:sp>
          <p:nvSpPr>
            <p:cNvPr id="899" name="任意多边形: 形状 898">
              <a:extLst>
                <a:ext uri="{FF2B5EF4-FFF2-40B4-BE49-F238E27FC236}">
                  <a16:creationId xmlns:a16="http://schemas.microsoft.com/office/drawing/2014/main" id="{3FD763E7-AD4A-0199-C778-586D5298E6CD}"/>
                </a:ext>
              </a:extLst>
            </p:cNvPr>
            <p:cNvSpPr/>
            <p:nvPr/>
          </p:nvSpPr>
          <p:spPr>
            <a:xfrm>
              <a:off x="3485233" y="2476969"/>
              <a:ext cx="1292" cy="1397"/>
            </a:xfrm>
            <a:custGeom>
              <a:avLst/>
              <a:gdLst>
                <a:gd name="connsiteX0" fmla="*/ 1292 w 1292"/>
                <a:gd name="connsiteY0" fmla="*/ 1386 h 1397"/>
                <a:gd name="connsiteX1" fmla="*/ 1 w 1292"/>
                <a:gd name="connsiteY1" fmla="*/ 655 h 1397"/>
                <a:gd name="connsiteX2" fmla="*/ 1281 w 1292"/>
                <a:gd name="connsiteY2" fmla="*/ 1398 h 1397"/>
                <a:gd name="connsiteX3" fmla="*/ 1292 w 1292"/>
                <a:gd name="connsiteY3" fmla="*/ 1386 h 1397"/>
              </a:gdLst>
              <a:ahLst/>
              <a:cxnLst>
                <a:cxn ang="0">
                  <a:pos x="connsiteX0" y="connsiteY0"/>
                </a:cxn>
                <a:cxn ang="0">
                  <a:pos x="connsiteX1" y="connsiteY1"/>
                </a:cxn>
                <a:cxn ang="0">
                  <a:pos x="connsiteX2" y="connsiteY2"/>
                </a:cxn>
                <a:cxn ang="0">
                  <a:pos x="connsiteX3" y="connsiteY3"/>
                </a:cxn>
              </a:cxnLst>
              <a:rect l="l" t="t" r="r" b="b"/>
              <a:pathLst>
                <a:path w="1292" h="1397">
                  <a:moveTo>
                    <a:pt x="1292" y="1386"/>
                  </a:moveTo>
                  <a:cubicBezTo>
                    <a:pt x="841" y="1140"/>
                    <a:pt x="-28" y="797"/>
                    <a:pt x="1" y="655"/>
                  </a:cubicBezTo>
                  <a:cubicBezTo>
                    <a:pt x="241" y="-426"/>
                    <a:pt x="744" y="-163"/>
                    <a:pt x="1281" y="1398"/>
                  </a:cubicBezTo>
                  <a:lnTo>
                    <a:pt x="1292" y="1386"/>
                  </a:lnTo>
                  <a:close/>
                </a:path>
              </a:pathLst>
            </a:custGeom>
            <a:grpFill/>
            <a:ln w="5715" cap="flat">
              <a:noFill/>
              <a:prstDash val="solid"/>
              <a:miter/>
            </a:ln>
          </p:spPr>
          <p:txBody>
            <a:bodyPr rtlCol="0" anchor="ctr"/>
            <a:lstStyle/>
            <a:p>
              <a:endParaRPr lang="zh-CN" altLang="en-US"/>
            </a:p>
          </p:txBody>
        </p:sp>
        <p:sp>
          <p:nvSpPr>
            <p:cNvPr id="900" name="任意多边形: 形状 899">
              <a:extLst>
                <a:ext uri="{FF2B5EF4-FFF2-40B4-BE49-F238E27FC236}">
                  <a16:creationId xmlns:a16="http://schemas.microsoft.com/office/drawing/2014/main" id="{56A9D184-76E9-B159-F440-AAAF3619AB8A}"/>
                </a:ext>
              </a:extLst>
            </p:cNvPr>
            <p:cNvSpPr/>
            <p:nvPr/>
          </p:nvSpPr>
          <p:spPr>
            <a:xfrm>
              <a:off x="3593789" y="2463823"/>
              <a:ext cx="1246" cy="1370"/>
            </a:xfrm>
            <a:custGeom>
              <a:avLst/>
              <a:gdLst>
                <a:gd name="connsiteX0" fmla="*/ 1241 w 1246"/>
                <a:gd name="connsiteY0" fmla="*/ 1371 h 1370"/>
                <a:gd name="connsiteX1" fmla="*/ 1 w 1246"/>
                <a:gd name="connsiteY1" fmla="*/ 610 h 1370"/>
                <a:gd name="connsiteX2" fmla="*/ 1247 w 1246"/>
                <a:gd name="connsiteY2" fmla="*/ 1371 h 1370"/>
                <a:gd name="connsiteX3" fmla="*/ 1241 w 1246"/>
                <a:gd name="connsiteY3" fmla="*/ 1371 h 1370"/>
              </a:gdLst>
              <a:ahLst/>
              <a:cxnLst>
                <a:cxn ang="0">
                  <a:pos x="connsiteX0" y="connsiteY0"/>
                </a:cxn>
                <a:cxn ang="0">
                  <a:pos x="connsiteX1" y="connsiteY1"/>
                </a:cxn>
                <a:cxn ang="0">
                  <a:pos x="connsiteX2" y="connsiteY2"/>
                </a:cxn>
                <a:cxn ang="0">
                  <a:pos x="connsiteX3" y="connsiteY3"/>
                </a:cxn>
              </a:cxnLst>
              <a:rect l="l" t="t" r="r" b="b"/>
              <a:pathLst>
                <a:path w="1246" h="1370">
                  <a:moveTo>
                    <a:pt x="1241" y="1371"/>
                  </a:moveTo>
                  <a:cubicBezTo>
                    <a:pt x="807" y="1113"/>
                    <a:pt x="-33" y="776"/>
                    <a:pt x="1" y="610"/>
                  </a:cubicBezTo>
                  <a:cubicBezTo>
                    <a:pt x="201" y="-412"/>
                    <a:pt x="704" y="-144"/>
                    <a:pt x="1247" y="1371"/>
                  </a:cubicBezTo>
                  <a:lnTo>
                    <a:pt x="1241" y="1371"/>
                  </a:lnTo>
                  <a:close/>
                </a:path>
              </a:pathLst>
            </a:custGeom>
            <a:grpFill/>
            <a:ln w="5715" cap="flat">
              <a:noFill/>
              <a:prstDash val="solid"/>
              <a:miter/>
            </a:ln>
          </p:spPr>
          <p:txBody>
            <a:bodyPr rtlCol="0" anchor="ctr"/>
            <a:lstStyle/>
            <a:p>
              <a:endParaRPr lang="zh-CN" altLang="en-US"/>
            </a:p>
          </p:txBody>
        </p:sp>
        <p:sp>
          <p:nvSpPr>
            <p:cNvPr id="901" name="任意多边形: 形状 900">
              <a:extLst>
                <a:ext uri="{FF2B5EF4-FFF2-40B4-BE49-F238E27FC236}">
                  <a16:creationId xmlns:a16="http://schemas.microsoft.com/office/drawing/2014/main" id="{13DCE8A9-6387-BCF7-737E-84A1D5EC6C76}"/>
                </a:ext>
              </a:extLst>
            </p:cNvPr>
            <p:cNvSpPr/>
            <p:nvPr/>
          </p:nvSpPr>
          <p:spPr>
            <a:xfrm>
              <a:off x="3600235" y="2460436"/>
              <a:ext cx="1286" cy="1356"/>
            </a:xfrm>
            <a:custGeom>
              <a:avLst/>
              <a:gdLst>
                <a:gd name="connsiteX0" fmla="*/ 1207 w 1286"/>
                <a:gd name="connsiteY0" fmla="*/ 1357 h 1356"/>
                <a:gd name="connsiteX1" fmla="*/ 1 w 1286"/>
                <a:gd name="connsiteY1" fmla="*/ 619 h 1356"/>
                <a:gd name="connsiteX2" fmla="*/ 1287 w 1286"/>
                <a:gd name="connsiteY2" fmla="*/ 1322 h 1356"/>
                <a:gd name="connsiteX3" fmla="*/ 1207 w 1286"/>
                <a:gd name="connsiteY3" fmla="*/ 1357 h 1356"/>
              </a:gdLst>
              <a:ahLst/>
              <a:cxnLst>
                <a:cxn ang="0">
                  <a:pos x="connsiteX0" y="connsiteY0"/>
                </a:cxn>
                <a:cxn ang="0">
                  <a:pos x="connsiteX1" y="connsiteY1"/>
                </a:cxn>
                <a:cxn ang="0">
                  <a:pos x="connsiteX2" y="connsiteY2"/>
                </a:cxn>
                <a:cxn ang="0">
                  <a:pos x="connsiteX3" y="connsiteY3"/>
                </a:cxn>
              </a:cxnLst>
              <a:rect l="l" t="t" r="r" b="b"/>
              <a:pathLst>
                <a:path w="1286" h="1356">
                  <a:moveTo>
                    <a:pt x="1207" y="1357"/>
                  </a:moveTo>
                  <a:cubicBezTo>
                    <a:pt x="784" y="1105"/>
                    <a:pt x="-33" y="751"/>
                    <a:pt x="1" y="619"/>
                  </a:cubicBezTo>
                  <a:cubicBezTo>
                    <a:pt x="264" y="-404"/>
                    <a:pt x="767" y="-152"/>
                    <a:pt x="1287" y="1322"/>
                  </a:cubicBezTo>
                  <a:lnTo>
                    <a:pt x="1207" y="1357"/>
                  </a:lnTo>
                  <a:close/>
                </a:path>
              </a:pathLst>
            </a:custGeom>
            <a:grpFill/>
            <a:ln w="5715" cap="flat">
              <a:noFill/>
              <a:prstDash val="solid"/>
              <a:miter/>
            </a:ln>
          </p:spPr>
          <p:txBody>
            <a:bodyPr rtlCol="0" anchor="ctr"/>
            <a:lstStyle/>
            <a:p>
              <a:endParaRPr lang="zh-CN" altLang="en-US"/>
            </a:p>
          </p:txBody>
        </p:sp>
        <p:sp>
          <p:nvSpPr>
            <p:cNvPr id="902" name="任意多边形: 形状 901">
              <a:extLst>
                <a:ext uri="{FF2B5EF4-FFF2-40B4-BE49-F238E27FC236}">
                  <a16:creationId xmlns:a16="http://schemas.microsoft.com/office/drawing/2014/main" id="{522EBB42-7885-E44F-DE5F-0987EBE97BC8}"/>
                </a:ext>
              </a:extLst>
            </p:cNvPr>
            <p:cNvSpPr/>
            <p:nvPr/>
          </p:nvSpPr>
          <p:spPr>
            <a:xfrm>
              <a:off x="3606819" y="2457149"/>
              <a:ext cx="1286" cy="1363"/>
            </a:xfrm>
            <a:custGeom>
              <a:avLst/>
              <a:gdLst>
                <a:gd name="connsiteX0" fmla="*/ 1213 w 1286"/>
                <a:gd name="connsiteY0" fmla="*/ 1364 h 1363"/>
                <a:gd name="connsiteX1" fmla="*/ 1 w 1286"/>
                <a:gd name="connsiteY1" fmla="*/ 621 h 1363"/>
                <a:gd name="connsiteX2" fmla="*/ 1287 w 1286"/>
                <a:gd name="connsiteY2" fmla="*/ 1335 h 1363"/>
                <a:gd name="connsiteX3" fmla="*/ 1213 w 1286"/>
                <a:gd name="connsiteY3" fmla="*/ 1364 h 1363"/>
              </a:gdLst>
              <a:ahLst/>
              <a:cxnLst>
                <a:cxn ang="0">
                  <a:pos x="connsiteX0" y="connsiteY0"/>
                </a:cxn>
                <a:cxn ang="0">
                  <a:pos x="connsiteX1" y="connsiteY1"/>
                </a:cxn>
                <a:cxn ang="0">
                  <a:pos x="connsiteX2" y="connsiteY2"/>
                </a:cxn>
                <a:cxn ang="0">
                  <a:pos x="connsiteX3" y="connsiteY3"/>
                </a:cxn>
              </a:cxnLst>
              <a:rect l="l" t="t" r="r" b="b"/>
              <a:pathLst>
                <a:path w="1286" h="1363">
                  <a:moveTo>
                    <a:pt x="1213" y="1364"/>
                  </a:moveTo>
                  <a:cubicBezTo>
                    <a:pt x="790" y="1112"/>
                    <a:pt x="-33" y="758"/>
                    <a:pt x="1" y="621"/>
                  </a:cubicBezTo>
                  <a:cubicBezTo>
                    <a:pt x="264" y="-408"/>
                    <a:pt x="767" y="-151"/>
                    <a:pt x="1287" y="1335"/>
                  </a:cubicBezTo>
                  <a:cubicBezTo>
                    <a:pt x="1287" y="1335"/>
                    <a:pt x="1213" y="1364"/>
                    <a:pt x="1213" y="1364"/>
                  </a:cubicBezTo>
                  <a:close/>
                </a:path>
              </a:pathLst>
            </a:custGeom>
            <a:grpFill/>
            <a:ln w="5715" cap="flat">
              <a:noFill/>
              <a:prstDash val="solid"/>
              <a:miter/>
            </a:ln>
          </p:spPr>
          <p:txBody>
            <a:bodyPr rtlCol="0" anchor="ctr"/>
            <a:lstStyle/>
            <a:p>
              <a:endParaRPr lang="zh-CN" altLang="en-US"/>
            </a:p>
          </p:txBody>
        </p:sp>
        <p:sp>
          <p:nvSpPr>
            <p:cNvPr id="903" name="任意多边形: 形状 902">
              <a:extLst>
                <a:ext uri="{FF2B5EF4-FFF2-40B4-BE49-F238E27FC236}">
                  <a16:creationId xmlns:a16="http://schemas.microsoft.com/office/drawing/2014/main" id="{C61B3ACD-C193-2C8D-C166-D415AF31A529}"/>
                </a:ext>
              </a:extLst>
            </p:cNvPr>
            <p:cNvSpPr/>
            <p:nvPr/>
          </p:nvSpPr>
          <p:spPr>
            <a:xfrm>
              <a:off x="3499669" y="2442168"/>
              <a:ext cx="1309" cy="1417"/>
            </a:xfrm>
            <a:custGeom>
              <a:avLst/>
              <a:gdLst>
                <a:gd name="connsiteX0" fmla="*/ 0 w 1309"/>
                <a:gd name="connsiteY0" fmla="*/ 17 h 1417"/>
                <a:gd name="connsiteX1" fmla="*/ 1309 w 1309"/>
                <a:gd name="connsiteY1" fmla="*/ 749 h 1417"/>
                <a:gd name="connsiteX2" fmla="*/ 11 w 1309"/>
                <a:gd name="connsiteY2" fmla="*/ 0 h 1417"/>
                <a:gd name="connsiteX3" fmla="*/ 0 w 1309"/>
                <a:gd name="connsiteY3" fmla="*/ 17 h 1417"/>
              </a:gdLst>
              <a:ahLst/>
              <a:cxnLst>
                <a:cxn ang="0">
                  <a:pos x="connsiteX0" y="connsiteY0"/>
                </a:cxn>
                <a:cxn ang="0">
                  <a:pos x="connsiteX1" y="connsiteY1"/>
                </a:cxn>
                <a:cxn ang="0">
                  <a:pos x="connsiteX2" y="connsiteY2"/>
                </a:cxn>
                <a:cxn ang="0">
                  <a:pos x="connsiteX3" y="connsiteY3"/>
                </a:cxn>
              </a:cxnLst>
              <a:rect l="l" t="t" r="r" b="b"/>
              <a:pathLst>
                <a:path w="1309" h="1417">
                  <a:moveTo>
                    <a:pt x="0" y="17"/>
                  </a:moveTo>
                  <a:cubicBezTo>
                    <a:pt x="457" y="269"/>
                    <a:pt x="1343" y="612"/>
                    <a:pt x="1309" y="749"/>
                  </a:cubicBezTo>
                  <a:cubicBezTo>
                    <a:pt x="1057" y="1852"/>
                    <a:pt x="549" y="1583"/>
                    <a:pt x="11" y="0"/>
                  </a:cubicBezTo>
                  <a:lnTo>
                    <a:pt x="0" y="17"/>
                  </a:lnTo>
                  <a:close/>
                </a:path>
              </a:pathLst>
            </a:custGeom>
            <a:grpFill/>
            <a:ln w="5715" cap="flat">
              <a:noFill/>
              <a:prstDash val="solid"/>
              <a:miter/>
            </a:ln>
          </p:spPr>
          <p:txBody>
            <a:bodyPr rtlCol="0" anchor="ctr"/>
            <a:lstStyle/>
            <a:p>
              <a:endParaRPr lang="zh-CN" altLang="en-US"/>
            </a:p>
          </p:txBody>
        </p:sp>
        <p:sp>
          <p:nvSpPr>
            <p:cNvPr id="904" name="任意多边形: 形状 903">
              <a:extLst>
                <a:ext uri="{FF2B5EF4-FFF2-40B4-BE49-F238E27FC236}">
                  <a16:creationId xmlns:a16="http://schemas.microsoft.com/office/drawing/2014/main" id="{354B1088-3DA5-7F8E-2F52-53ED1EB5DF84}"/>
                </a:ext>
              </a:extLst>
            </p:cNvPr>
            <p:cNvSpPr/>
            <p:nvPr/>
          </p:nvSpPr>
          <p:spPr>
            <a:xfrm>
              <a:off x="3496377" y="2438876"/>
              <a:ext cx="3303" cy="3309"/>
            </a:xfrm>
            <a:custGeom>
              <a:avLst/>
              <a:gdLst>
                <a:gd name="connsiteX0" fmla="*/ 0 w 3303"/>
                <a:gd name="connsiteY0" fmla="*/ 17 h 3309"/>
                <a:gd name="connsiteX1" fmla="*/ 3292 w 3303"/>
                <a:gd name="connsiteY1" fmla="*/ 3309 h 3309"/>
                <a:gd name="connsiteX2" fmla="*/ 3303 w 3303"/>
                <a:gd name="connsiteY2" fmla="*/ 3292 h 3309"/>
                <a:gd name="connsiteX3" fmla="*/ 11 w 3303"/>
                <a:gd name="connsiteY3" fmla="*/ 0 h 3309"/>
                <a:gd name="connsiteX4" fmla="*/ 0 w 3303"/>
                <a:gd name="connsiteY4" fmla="*/ 17 h 3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3309">
                  <a:moveTo>
                    <a:pt x="0" y="17"/>
                  </a:moveTo>
                  <a:cubicBezTo>
                    <a:pt x="1097" y="1114"/>
                    <a:pt x="2195" y="2212"/>
                    <a:pt x="3292" y="3309"/>
                  </a:cubicBezTo>
                  <a:cubicBezTo>
                    <a:pt x="3292" y="3309"/>
                    <a:pt x="3303" y="3292"/>
                    <a:pt x="3303" y="3292"/>
                  </a:cubicBezTo>
                  <a:cubicBezTo>
                    <a:pt x="2206" y="2195"/>
                    <a:pt x="1109" y="1097"/>
                    <a:pt x="11" y="0"/>
                  </a:cubicBezTo>
                  <a:lnTo>
                    <a:pt x="0" y="17"/>
                  </a:lnTo>
                  <a:close/>
                </a:path>
              </a:pathLst>
            </a:custGeom>
            <a:grpFill/>
            <a:ln w="5715" cap="flat">
              <a:noFill/>
              <a:prstDash val="solid"/>
              <a:miter/>
            </a:ln>
          </p:spPr>
          <p:txBody>
            <a:bodyPr rtlCol="0" anchor="ctr"/>
            <a:lstStyle/>
            <a:p>
              <a:endParaRPr lang="zh-CN" altLang="en-US"/>
            </a:p>
          </p:txBody>
        </p:sp>
        <p:sp>
          <p:nvSpPr>
            <p:cNvPr id="905" name="任意多边形: 形状 904">
              <a:extLst>
                <a:ext uri="{FF2B5EF4-FFF2-40B4-BE49-F238E27FC236}">
                  <a16:creationId xmlns:a16="http://schemas.microsoft.com/office/drawing/2014/main" id="{675A2E3F-0B78-949B-1225-032014A1B5F4}"/>
                </a:ext>
              </a:extLst>
            </p:cNvPr>
            <p:cNvSpPr/>
            <p:nvPr/>
          </p:nvSpPr>
          <p:spPr>
            <a:xfrm>
              <a:off x="3835032" y="1998106"/>
              <a:ext cx="56031" cy="62436"/>
            </a:xfrm>
            <a:custGeom>
              <a:avLst/>
              <a:gdLst>
                <a:gd name="connsiteX0" fmla="*/ 46136 w 56031"/>
                <a:gd name="connsiteY0" fmla="*/ 0 h 62436"/>
                <a:gd name="connsiteX1" fmla="*/ 51617 w 56031"/>
                <a:gd name="connsiteY1" fmla="*/ 21363 h 62436"/>
                <a:gd name="connsiteX2" fmla="*/ 55983 w 56031"/>
                <a:gd name="connsiteY2" fmla="*/ 32884 h 62436"/>
                <a:gd name="connsiteX3" fmla="*/ 51960 w 56031"/>
                <a:gd name="connsiteY3" fmla="*/ 37085 h 62436"/>
                <a:gd name="connsiteX4" fmla="*/ 38667 w 56031"/>
                <a:gd name="connsiteY4" fmla="*/ 38245 h 62436"/>
                <a:gd name="connsiteX5" fmla="*/ 32706 w 56031"/>
                <a:gd name="connsiteY5" fmla="*/ 40611 h 62436"/>
                <a:gd name="connsiteX6" fmla="*/ 39467 w 56031"/>
                <a:gd name="connsiteY6" fmla="*/ 62413 h 62436"/>
                <a:gd name="connsiteX7" fmla="*/ 36295 w 56031"/>
                <a:gd name="connsiteY7" fmla="*/ 62436 h 62436"/>
                <a:gd name="connsiteX8" fmla="*/ 25659 w 56031"/>
                <a:gd name="connsiteY8" fmla="*/ 60025 h 62436"/>
                <a:gd name="connsiteX9" fmla="*/ 16441 w 56031"/>
                <a:gd name="connsiteY9" fmla="*/ 37799 h 62436"/>
                <a:gd name="connsiteX10" fmla="*/ 1062 w 56031"/>
                <a:gd name="connsiteY10" fmla="*/ 36039 h 62436"/>
                <a:gd name="connsiteX11" fmla="*/ 9560 w 56031"/>
                <a:gd name="connsiteY11" fmla="*/ 15099 h 62436"/>
                <a:gd name="connsiteX12" fmla="*/ 24311 w 56031"/>
                <a:gd name="connsiteY12" fmla="*/ 14996 h 62436"/>
                <a:gd name="connsiteX13" fmla="*/ 21613 w 56031"/>
                <a:gd name="connsiteY13" fmla="*/ 23546 h 62436"/>
                <a:gd name="connsiteX14" fmla="*/ 36249 w 56031"/>
                <a:gd name="connsiteY14" fmla="*/ 9847 h 62436"/>
                <a:gd name="connsiteX15" fmla="*/ 36249 w 56031"/>
                <a:gd name="connsiteY15" fmla="*/ 9847 h 62436"/>
                <a:gd name="connsiteX16" fmla="*/ 46085 w 56031"/>
                <a:gd name="connsiteY16" fmla="*/ 3246 h 62436"/>
                <a:gd name="connsiteX17" fmla="*/ 46136 w 56031"/>
                <a:gd name="connsiteY17" fmla="*/ 0 h 6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6031" h="62436">
                  <a:moveTo>
                    <a:pt x="46136" y="0"/>
                  </a:moveTo>
                  <a:cubicBezTo>
                    <a:pt x="49514" y="6652"/>
                    <a:pt x="56475" y="11961"/>
                    <a:pt x="51617" y="21363"/>
                  </a:cubicBezTo>
                  <a:cubicBezTo>
                    <a:pt x="50074" y="24352"/>
                    <a:pt x="56658" y="28072"/>
                    <a:pt x="55983" y="32884"/>
                  </a:cubicBezTo>
                  <a:cubicBezTo>
                    <a:pt x="55086" y="34862"/>
                    <a:pt x="52223" y="37628"/>
                    <a:pt x="51960" y="37085"/>
                  </a:cubicBezTo>
                  <a:cubicBezTo>
                    <a:pt x="46348" y="25655"/>
                    <a:pt x="42913" y="36999"/>
                    <a:pt x="38667" y="38245"/>
                  </a:cubicBezTo>
                  <a:cubicBezTo>
                    <a:pt x="36672" y="38828"/>
                    <a:pt x="34786" y="39771"/>
                    <a:pt x="32706" y="40611"/>
                  </a:cubicBezTo>
                  <a:cubicBezTo>
                    <a:pt x="40810" y="46269"/>
                    <a:pt x="41873" y="53818"/>
                    <a:pt x="39467" y="62413"/>
                  </a:cubicBezTo>
                  <a:cubicBezTo>
                    <a:pt x="38410" y="62419"/>
                    <a:pt x="37352" y="62431"/>
                    <a:pt x="36295" y="62436"/>
                  </a:cubicBezTo>
                  <a:cubicBezTo>
                    <a:pt x="33032" y="60408"/>
                    <a:pt x="28808" y="62574"/>
                    <a:pt x="25659" y="60025"/>
                  </a:cubicBezTo>
                  <a:cubicBezTo>
                    <a:pt x="13955" y="56304"/>
                    <a:pt x="13229" y="48046"/>
                    <a:pt x="16441" y="37799"/>
                  </a:cubicBezTo>
                  <a:cubicBezTo>
                    <a:pt x="10818" y="41474"/>
                    <a:pt x="3560" y="41925"/>
                    <a:pt x="1062" y="36039"/>
                  </a:cubicBezTo>
                  <a:cubicBezTo>
                    <a:pt x="-2447" y="27769"/>
                    <a:pt x="3348" y="20734"/>
                    <a:pt x="9560" y="15099"/>
                  </a:cubicBezTo>
                  <a:cubicBezTo>
                    <a:pt x="14367" y="10744"/>
                    <a:pt x="19739" y="11133"/>
                    <a:pt x="24311" y="14996"/>
                  </a:cubicBezTo>
                  <a:cubicBezTo>
                    <a:pt x="29174" y="19105"/>
                    <a:pt x="24676" y="21283"/>
                    <a:pt x="21613" y="23546"/>
                  </a:cubicBezTo>
                  <a:cubicBezTo>
                    <a:pt x="30551" y="23266"/>
                    <a:pt x="29900" y="12790"/>
                    <a:pt x="36249" y="9847"/>
                  </a:cubicBezTo>
                  <a:lnTo>
                    <a:pt x="36249" y="9847"/>
                  </a:lnTo>
                  <a:cubicBezTo>
                    <a:pt x="42364" y="11876"/>
                    <a:pt x="43033" y="5784"/>
                    <a:pt x="46085" y="3246"/>
                  </a:cubicBezTo>
                  <a:cubicBezTo>
                    <a:pt x="46096" y="2172"/>
                    <a:pt x="46113" y="1086"/>
                    <a:pt x="46136" y="0"/>
                  </a:cubicBezTo>
                  <a:close/>
                </a:path>
              </a:pathLst>
            </a:custGeom>
            <a:grpFill/>
            <a:ln w="5715" cap="flat">
              <a:noFill/>
              <a:prstDash val="solid"/>
              <a:miter/>
            </a:ln>
          </p:spPr>
          <p:txBody>
            <a:bodyPr rtlCol="0" anchor="ctr"/>
            <a:lstStyle/>
            <a:p>
              <a:endParaRPr lang="zh-CN" altLang="en-US"/>
            </a:p>
          </p:txBody>
        </p:sp>
        <p:sp>
          <p:nvSpPr>
            <p:cNvPr id="906" name="任意多边形: 形状 905">
              <a:extLst>
                <a:ext uri="{FF2B5EF4-FFF2-40B4-BE49-F238E27FC236}">
                  <a16:creationId xmlns:a16="http://schemas.microsoft.com/office/drawing/2014/main" id="{0D5FB833-4E47-111E-6292-3CC8707421E6}"/>
                </a:ext>
              </a:extLst>
            </p:cNvPr>
            <p:cNvSpPr/>
            <p:nvPr/>
          </p:nvSpPr>
          <p:spPr>
            <a:xfrm>
              <a:off x="3744547" y="2089175"/>
              <a:ext cx="40839" cy="63562"/>
            </a:xfrm>
            <a:custGeom>
              <a:avLst/>
              <a:gdLst>
                <a:gd name="connsiteX0" fmla="*/ 8331 w 40839"/>
                <a:gd name="connsiteY0" fmla="*/ 53624 h 63562"/>
                <a:gd name="connsiteX1" fmla="*/ 188 w 40839"/>
                <a:gd name="connsiteY1" fmla="*/ 51006 h 63562"/>
                <a:gd name="connsiteX2" fmla="*/ 5074 w 40839"/>
                <a:gd name="connsiteY2" fmla="*/ 43794 h 63562"/>
                <a:gd name="connsiteX3" fmla="*/ 7120 w 40839"/>
                <a:gd name="connsiteY3" fmla="*/ 41765 h 63562"/>
                <a:gd name="connsiteX4" fmla="*/ 2914 w 40839"/>
                <a:gd name="connsiteY4" fmla="*/ 41422 h 63562"/>
                <a:gd name="connsiteX5" fmla="*/ 7154 w 40839"/>
                <a:gd name="connsiteY5" fmla="*/ 31273 h 63562"/>
                <a:gd name="connsiteX6" fmla="*/ 21499 w 40839"/>
                <a:gd name="connsiteY6" fmla="*/ 20774 h 63562"/>
                <a:gd name="connsiteX7" fmla="*/ 33015 w 40839"/>
                <a:gd name="connsiteY7" fmla="*/ 10904 h 63562"/>
                <a:gd name="connsiteX8" fmla="*/ 39067 w 40839"/>
                <a:gd name="connsiteY8" fmla="*/ 0 h 63562"/>
                <a:gd name="connsiteX9" fmla="*/ 22882 w 40839"/>
                <a:gd name="connsiteY9" fmla="*/ 42600 h 63562"/>
                <a:gd name="connsiteX10" fmla="*/ 31963 w 40839"/>
                <a:gd name="connsiteY10" fmla="*/ 58699 h 63562"/>
                <a:gd name="connsiteX11" fmla="*/ 28054 w 40839"/>
                <a:gd name="connsiteY11" fmla="*/ 63562 h 63562"/>
                <a:gd name="connsiteX12" fmla="*/ 24814 w 40839"/>
                <a:gd name="connsiteY12" fmla="*/ 63522 h 63562"/>
                <a:gd name="connsiteX13" fmla="*/ 23436 w 40839"/>
                <a:gd name="connsiteY13" fmla="*/ 59122 h 63562"/>
                <a:gd name="connsiteX14" fmla="*/ 21367 w 40839"/>
                <a:gd name="connsiteY14" fmla="*/ 57133 h 63562"/>
                <a:gd name="connsiteX15" fmla="*/ 21773 w 40839"/>
                <a:gd name="connsiteY15" fmla="*/ 55835 h 63562"/>
                <a:gd name="connsiteX16" fmla="*/ 20424 w 40839"/>
                <a:gd name="connsiteY16" fmla="*/ 56110 h 63562"/>
                <a:gd name="connsiteX17" fmla="*/ 22527 w 40839"/>
                <a:gd name="connsiteY17" fmla="*/ 58024 h 63562"/>
                <a:gd name="connsiteX18" fmla="*/ 22739 w 40839"/>
                <a:gd name="connsiteY18" fmla="*/ 59470 h 63562"/>
                <a:gd name="connsiteX19" fmla="*/ 21510 w 40839"/>
                <a:gd name="connsiteY19" fmla="*/ 60242 h 63562"/>
                <a:gd name="connsiteX20" fmla="*/ 18247 w 40839"/>
                <a:gd name="connsiteY20" fmla="*/ 60282 h 63562"/>
                <a:gd name="connsiteX21" fmla="*/ 14921 w 40839"/>
                <a:gd name="connsiteY21" fmla="*/ 60265 h 63562"/>
                <a:gd name="connsiteX22" fmla="*/ 14927 w 40839"/>
                <a:gd name="connsiteY22" fmla="*/ 60265 h 63562"/>
                <a:gd name="connsiteX23" fmla="*/ 11658 w 40839"/>
                <a:gd name="connsiteY23" fmla="*/ 53675 h 63562"/>
                <a:gd name="connsiteX24" fmla="*/ 11658 w 40839"/>
                <a:gd name="connsiteY24" fmla="*/ 53670 h 63562"/>
                <a:gd name="connsiteX25" fmla="*/ 8331 w 40839"/>
                <a:gd name="connsiteY25" fmla="*/ 53624 h 6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0839" h="63562">
                  <a:moveTo>
                    <a:pt x="8331" y="53624"/>
                  </a:moveTo>
                  <a:cubicBezTo>
                    <a:pt x="5417" y="53247"/>
                    <a:pt x="1433" y="54807"/>
                    <a:pt x="188" y="51006"/>
                  </a:cubicBezTo>
                  <a:cubicBezTo>
                    <a:pt x="-1035" y="47275"/>
                    <a:pt x="4085" y="46692"/>
                    <a:pt x="5074" y="43794"/>
                  </a:cubicBezTo>
                  <a:cubicBezTo>
                    <a:pt x="5217" y="42565"/>
                    <a:pt x="5903" y="41880"/>
                    <a:pt x="7120" y="41765"/>
                  </a:cubicBezTo>
                  <a:cubicBezTo>
                    <a:pt x="5840" y="40262"/>
                    <a:pt x="4240" y="42874"/>
                    <a:pt x="2914" y="41422"/>
                  </a:cubicBezTo>
                  <a:cubicBezTo>
                    <a:pt x="-744" y="35907"/>
                    <a:pt x="3982" y="33816"/>
                    <a:pt x="7154" y="31273"/>
                  </a:cubicBezTo>
                  <a:cubicBezTo>
                    <a:pt x="8731" y="30004"/>
                    <a:pt x="21087" y="21443"/>
                    <a:pt x="21499" y="20774"/>
                  </a:cubicBezTo>
                  <a:cubicBezTo>
                    <a:pt x="28174" y="20780"/>
                    <a:pt x="30494" y="15865"/>
                    <a:pt x="33015" y="10904"/>
                  </a:cubicBezTo>
                  <a:cubicBezTo>
                    <a:pt x="34826" y="7338"/>
                    <a:pt x="34118" y="2200"/>
                    <a:pt x="39067" y="0"/>
                  </a:cubicBezTo>
                  <a:cubicBezTo>
                    <a:pt x="43536" y="21717"/>
                    <a:pt x="40055" y="30998"/>
                    <a:pt x="22882" y="42600"/>
                  </a:cubicBezTo>
                  <a:cubicBezTo>
                    <a:pt x="25899" y="47886"/>
                    <a:pt x="29197" y="53161"/>
                    <a:pt x="31963" y="58699"/>
                  </a:cubicBezTo>
                  <a:cubicBezTo>
                    <a:pt x="33780" y="62339"/>
                    <a:pt x="30997" y="63242"/>
                    <a:pt x="28054" y="63562"/>
                  </a:cubicBezTo>
                  <a:cubicBezTo>
                    <a:pt x="26974" y="63551"/>
                    <a:pt x="25894" y="63539"/>
                    <a:pt x="24814" y="63522"/>
                  </a:cubicBezTo>
                  <a:cubicBezTo>
                    <a:pt x="23688" y="62259"/>
                    <a:pt x="24156" y="60493"/>
                    <a:pt x="23436" y="59122"/>
                  </a:cubicBezTo>
                  <a:cubicBezTo>
                    <a:pt x="22922" y="58276"/>
                    <a:pt x="22225" y="57602"/>
                    <a:pt x="21367" y="57133"/>
                  </a:cubicBezTo>
                  <a:cubicBezTo>
                    <a:pt x="21385" y="57156"/>
                    <a:pt x="21773" y="55835"/>
                    <a:pt x="21773" y="55835"/>
                  </a:cubicBezTo>
                  <a:cubicBezTo>
                    <a:pt x="21773" y="55835"/>
                    <a:pt x="20419" y="56087"/>
                    <a:pt x="20424" y="56110"/>
                  </a:cubicBezTo>
                  <a:cubicBezTo>
                    <a:pt x="21219" y="56653"/>
                    <a:pt x="21916" y="57282"/>
                    <a:pt x="22527" y="58024"/>
                  </a:cubicBezTo>
                  <a:cubicBezTo>
                    <a:pt x="22539" y="58030"/>
                    <a:pt x="22739" y="59470"/>
                    <a:pt x="22739" y="59470"/>
                  </a:cubicBezTo>
                  <a:lnTo>
                    <a:pt x="21510" y="60242"/>
                  </a:lnTo>
                  <a:cubicBezTo>
                    <a:pt x="20424" y="60247"/>
                    <a:pt x="19333" y="60265"/>
                    <a:pt x="18247" y="60282"/>
                  </a:cubicBezTo>
                  <a:cubicBezTo>
                    <a:pt x="17133" y="61802"/>
                    <a:pt x="16024" y="61876"/>
                    <a:pt x="14921" y="60265"/>
                  </a:cubicBezTo>
                  <a:lnTo>
                    <a:pt x="14927" y="60265"/>
                  </a:lnTo>
                  <a:cubicBezTo>
                    <a:pt x="13058" y="58453"/>
                    <a:pt x="13646" y="55424"/>
                    <a:pt x="11658" y="53675"/>
                  </a:cubicBezTo>
                  <a:lnTo>
                    <a:pt x="11658" y="53670"/>
                  </a:lnTo>
                  <a:cubicBezTo>
                    <a:pt x="10572" y="50492"/>
                    <a:pt x="9452" y="51755"/>
                    <a:pt x="8331" y="53624"/>
                  </a:cubicBezTo>
                  <a:close/>
                </a:path>
              </a:pathLst>
            </a:custGeom>
            <a:grpFill/>
            <a:ln w="5715" cap="flat">
              <a:noFill/>
              <a:prstDash val="solid"/>
              <a:miter/>
            </a:ln>
          </p:spPr>
          <p:txBody>
            <a:bodyPr rtlCol="0" anchor="ctr"/>
            <a:lstStyle/>
            <a:p>
              <a:endParaRPr lang="zh-CN" altLang="en-US"/>
            </a:p>
          </p:txBody>
        </p:sp>
        <p:sp>
          <p:nvSpPr>
            <p:cNvPr id="907" name="任意多边形: 形状 906">
              <a:extLst>
                <a:ext uri="{FF2B5EF4-FFF2-40B4-BE49-F238E27FC236}">
                  <a16:creationId xmlns:a16="http://schemas.microsoft.com/office/drawing/2014/main" id="{960112CF-88AE-C101-F0AF-EB472A6C3551}"/>
                </a:ext>
              </a:extLst>
            </p:cNvPr>
            <p:cNvSpPr/>
            <p:nvPr/>
          </p:nvSpPr>
          <p:spPr>
            <a:xfrm>
              <a:off x="3835022" y="2098894"/>
              <a:ext cx="65999" cy="45599"/>
            </a:xfrm>
            <a:custGeom>
              <a:avLst/>
              <a:gdLst>
                <a:gd name="connsiteX0" fmla="*/ 9947 w 65999"/>
                <a:gd name="connsiteY0" fmla="*/ 43951 h 45599"/>
                <a:gd name="connsiteX1" fmla="*/ 5901 w 65999"/>
                <a:gd name="connsiteY1" fmla="*/ 35955 h 45599"/>
                <a:gd name="connsiteX2" fmla="*/ 2095 w 65999"/>
                <a:gd name="connsiteY2" fmla="*/ 27228 h 45599"/>
                <a:gd name="connsiteX3" fmla="*/ 1152 w 65999"/>
                <a:gd name="connsiteY3" fmla="*/ 24823 h 45599"/>
                <a:gd name="connsiteX4" fmla="*/ 12959 w 65999"/>
                <a:gd name="connsiteY4" fmla="*/ 11358 h 45599"/>
                <a:gd name="connsiteX5" fmla="*/ 20343 w 65999"/>
                <a:gd name="connsiteY5" fmla="*/ 3100 h 45599"/>
                <a:gd name="connsiteX6" fmla="*/ 27778 w 65999"/>
                <a:gd name="connsiteY6" fmla="*/ 15530 h 45599"/>
                <a:gd name="connsiteX7" fmla="*/ 42146 w 65999"/>
                <a:gd name="connsiteY7" fmla="*/ 2 h 45599"/>
                <a:gd name="connsiteX8" fmla="*/ 66000 w 65999"/>
                <a:gd name="connsiteY8" fmla="*/ 31 h 45599"/>
                <a:gd name="connsiteX9" fmla="*/ 37888 w 65999"/>
                <a:gd name="connsiteY9" fmla="*/ 25611 h 45599"/>
                <a:gd name="connsiteX10" fmla="*/ 25681 w 65999"/>
                <a:gd name="connsiteY10" fmla="*/ 21154 h 45599"/>
                <a:gd name="connsiteX11" fmla="*/ 19817 w 65999"/>
                <a:gd name="connsiteY11" fmla="*/ 30772 h 45599"/>
                <a:gd name="connsiteX12" fmla="*/ 19371 w 65999"/>
                <a:gd name="connsiteY12" fmla="*/ 32612 h 45599"/>
                <a:gd name="connsiteX13" fmla="*/ 18234 w 65999"/>
                <a:gd name="connsiteY13" fmla="*/ 40081 h 45599"/>
                <a:gd name="connsiteX14" fmla="*/ 18080 w 65999"/>
                <a:gd name="connsiteY14" fmla="*/ 42105 h 45599"/>
                <a:gd name="connsiteX15" fmla="*/ 15679 w 65999"/>
                <a:gd name="connsiteY15" fmla="*/ 45294 h 45599"/>
                <a:gd name="connsiteX16" fmla="*/ 9947 w 65999"/>
                <a:gd name="connsiteY16" fmla="*/ 43951 h 45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999" h="45599">
                  <a:moveTo>
                    <a:pt x="9947" y="43951"/>
                  </a:moveTo>
                  <a:cubicBezTo>
                    <a:pt x="8999" y="41087"/>
                    <a:pt x="3998" y="40282"/>
                    <a:pt x="5901" y="35955"/>
                  </a:cubicBezTo>
                  <a:cubicBezTo>
                    <a:pt x="7775" y="31698"/>
                    <a:pt x="9730" y="27468"/>
                    <a:pt x="2095" y="27228"/>
                  </a:cubicBezTo>
                  <a:cubicBezTo>
                    <a:pt x="706" y="27189"/>
                    <a:pt x="-1294" y="24668"/>
                    <a:pt x="1152" y="24823"/>
                  </a:cubicBezTo>
                  <a:cubicBezTo>
                    <a:pt x="11485" y="25485"/>
                    <a:pt x="8438" y="15267"/>
                    <a:pt x="12959" y="11358"/>
                  </a:cubicBezTo>
                  <a:cubicBezTo>
                    <a:pt x="15765" y="8929"/>
                    <a:pt x="17971" y="5803"/>
                    <a:pt x="20343" y="3100"/>
                  </a:cubicBezTo>
                  <a:cubicBezTo>
                    <a:pt x="25629" y="5963"/>
                    <a:pt x="25429" y="11598"/>
                    <a:pt x="27778" y="15530"/>
                  </a:cubicBezTo>
                  <a:cubicBezTo>
                    <a:pt x="36476" y="13352"/>
                    <a:pt x="31607" y="-198"/>
                    <a:pt x="42146" y="2"/>
                  </a:cubicBezTo>
                  <a:cubicBezTo>
                    <a:pt x="49455" y="139"/>
                    <a:pt x="56770" y="31"/>
                    <a:pt x="66000" y="31"/>
                  </a:cubicBezTo>
                  <a:cubicBezTo>
                    <a:pt x="56559" y="10341"/>
                    <a:pt x="37722" y="8346"/>
                    <a:pt x="37888" y="25611"/>
                  </a:cubicBezTo>
                  <a:cubicBezTo>
                    <a:pt x="32076" y="27611"/>
                    <a:pt x="30041" y="21731"/>
                    <a:pt x="25681" y="21154"/>
                  </a:cubicBezTo>
                  <a:cubicBezTo>
                    <a:pt x="19188" y="20296"/>
                    <a:pt x="17982" y="21994"/>
                    <a:pt x="19817" y="30772"/>
                  </a:cubicBezTo>
                  <a:cubicBezTo>
                    <a:pt x="19663" y="31383"/>
                    <a:pt x="19508" y="32000"/>
                    <a:pt x="19371" y="32612"/>
                  </a:cubicBezTo>
                  <a:cubicBezTo>
                    <a:pt x="18263" y="34978"/>
                    <a:pt x="18085" y="37498"/>
                    <a:pt x="18234" y="40081"/>
                  </a:cubicBezTo>
                  <a:cubicBezTo>
                    <a:pt x="18200" y="40762"/>
                    <a:pt x="18131" y="41419"/>
                    <a:pt x="18080" y="42105"/>
                  </a:cubicBezTo>
                  <a:cubicBezTo>
                    <a:pt x="17697" y="43488"/>
                    <a:pt x="16897" y="44539"/>
                    <a:pt x="15679" y="45294"/>
                  </a:cubicBezTo>
                  <a:cubicBezTo>
                    <a:pt x="13508" y="45922"/>
                    <a:pt x="11564" y="45631"/>
                    <a:pt x="9947" y="43951"/>
                  </a:cubicBezTo>
                  <a:close/>
                </a:path>
              </a:pathLst>
            </a:custGeom>
            <a:grpFill/>
            <a:ln w="5715" cap="flat">
              <a:noFill/>
              <a:prstDash val="solid"/>
              <a:miter/>
            </a:ln>
          </p:spPr>
          <p:txBody>
            <a:bodyPr rtlCol="0" anchor="ctr"/>
            <a:lstStyle/>
            <a:p>
              <a:endParaRPr lang="zh-CN" altLang="en-US"/>
            </a:p>
          </p:txBody>
        </p:sp>
        <p:sp>
          <p:nvSpPr>
            <p:cNvPr id="908" name="任意多边形: 形状 907">
              <a:extLst>
                <a:ext uri="{FF2B5EF4-FFF2-40B4-BE49-F238E27FC236}">
                  <a16:creationId xmlns:a16="http://schemas.microsoft.com/office/drawing/2014/main" id="{A56E7191-E92B-33EB-C890-0941113E8CE1}"/>
                </a:ext>
              </a:extLst>
            </p:cNvPr>
            <p:cNvSpPr/>
            <p:nvPr/>
          </p:nvSpPr>
          <p:spPr>
            <a:xfrm>
              <a:off x="3819409" y="2155989"/>
              <a:ext cx="32601" cy="36056"/>
            </a:xfrm>
            <a:custGeom>
              <a:avLst/>
              <a:gdLst>
                <a:gd name="connsiteX0" fmla="*/ 12462 w 32601"/>
                <a:gd name="connsiteY0" fmla="*/ 32850 h 36056"/>
                <a:gd name="connsiteX1" fmla="*/ 2558 w 32601"/>
                <a:gd name="connsiteY1" fmla="*/ 32918 h 36056"/>
                <a:gd name="connsiteX2" fmla="*/ 8518 w 32601"/>
                <a:gd name="connsiteY2" fmla="*/ 17156 h 36056"/>
                <a:gd name="connsiteX3" fmla="*/ 2483 w 32601"/>
                <a:gd name="connsiteY3" fmla="*/ 19202 h 36056"/>
                <a:gd name="connsiteX4" fmla="*/ 6587 w 32601"/>
                <a:gd name="connsiteY4" fmla="*/ 5812 h 36056"/>
                <a:gd name="connsiteX5" fmla="*/ 12422 w 32601"/>
                <a:gd name="connsiteY5" fmla="*/ 0 h 36056"/>
                <a:gd name="connsiteX6" fmla="*/ 12405 w 32601"/>
                <a:gd name="connsiteY6" fmla="*/ 11 h 36056"/>
                <a:gd name="connsiteX7" fmla="*/ 32573 w 32601"/>
                <a:gd name="connsiteY7" fmla="*/ 11 h 36056"/>
                <a:gd name="connsiteX8" fmla="*/ 28853 w 32601"/>
                <a:gd name="connsiteY8" fmla="*/ 13122 h 36056"/>
                <a:gd name="connsiteX9" fmla="*/ 19537 w 32601"/>
                <a:gd name="connsiteY9" fmla="*/ 25060 h 36056"/>
                <a:gd name="connsiteX10" fmla="*/ 12462 w 32601"/>
                <a:gd name="connsiteY10" fmla="*/ 32850 h 36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01" h="36056">
                  <a:moveTo>
                    <a:pt x="12462" y="32850"/>
                  </a:moveTo>
                  <a:cubicBezTo>
                    <a:pt x="9187" y="37062"/>
                    <a:pt x="5890" y="37165"/>
                    <a:pt x="2558" y="32918"/>
                  </a:cubicBezTo>
                  <a:cubicBezTo>
                    <a:pt x="6821" y="28329"/>
                    <a:pt x="10525" y="19688"/>
                    <a:pt x="8518" y="17156"/>
                  </a:cubicBezTo>
                  <a:cubicBezTo>
                    <a:pt x="5524" y="13379"/>
                    <a:pt x="6181" y="23569"/>
                    <a:pt x="2483" y="19202"/>
                  </a:cubicBezTo>
                  <a:cubicBezTo>
                    <a:pt x="-1866" y="14065"/>
                    <a:pt x="-505" y="7812"/>
                    <a:pt x="6587" y="5812"/>
                  </a:cubicBezTo>
                  <a:cubicBezTo>
                    <a:pt x="10502" y="4709"/>
                    <a:pt x="12090" y="3612"/>
                    <a:pt x="12422" y="0"/>
                  </a:cubicBezTo>
                  <a:lnTo>
                    <a:pt x="12405" y="11"/>
                  </a:lnTo>
                  <a:cubicBezTo>
                    <a:pt x="19120" y="11"/>
                    <a:pt x="25841" y="11"/>
                    <a:pt x="32573" y="11"/>
                  </a:cubicBezTo>
                  <a:cubicBezTo>
                    <a:pt x="33024" y="5858"/>
                    <a:pt x="28029" y="8578"/>
                    <a:pt x="28853" y="13122"/>
                  </a:cubicBezTo>
                  <a:cubicBezTo>
                    <a:pt x="23052" y="14899"/>
                    <a:pt x="15491" y="14899"/>
                    <a:pt x="19537" y="25060"/>
                  </a:cubicBezTo>
                  <a:cubicBezTo>
                    <a:pt x="20143" y="26598"/>
                    <a:pt x="13559" y="28878"/>
                    <a:pt x="12462" y="32850"/>
                  </a:cubicBezTo>
                  <a:close/>
                </a:path>
              </a:pathLst>
            </a:custGeom>
            <a:grpFill/>
            <a:ln w="5715" cap="flat">
              <a:noFill/>
              <a:prstDash val="solid"/>
              <a:miter/>
            </a:ln>
          </p:spPr>
          <p:txBody>
            <a:bodyPr rtlCol="0" anchor="ctr"/>
            <a:lstStyle/>
            <a:p>
              <a:endParaRPr lang="zh-CN" altLang="en-US"/>
            </a:p>
          </p:txBody>
        </p:sp>
        <p:sp>
          <p:nvSpPr>
            <p:cNvPr id="909" name="任意多边形: 形状 908">
              <a:extLst>
                <a:ext uri="{FF2B5EF4-FFF2-40B4-BE49-F238E27FC236}">
                  <a16:creationId xmlns:a16="http://schemas.microsoft.com/office/drawing/2014/main" id="{FFAAAA3B-44DD-243E-6466-38C43FDF0864}"/>
                </a:ext>
              </a:extLst>
            </p:cNvPr>
            <p:cNvSpPr/>
            <p:nvPr/>
          </p:nvSpPr>
          <p:spPr>
            <a:xfrm>
              <a:off x="3788329" y="2075527"/>
              <a:ext cx="14846" cy="17973"/>
            </a:xfrm>
            <a:custGeom>
              <a:avLst/>
              <a:gdLst>
                <a:gd name="connsiteX0" fmla="*/ 14847 w 14846"/>
                <a:gd name="connsiteY0" fmla="*/ 0 h 17973"/>
                <a:gd name="connsiteX1" fmla="*/ 3531 w 14846"/>
                <a:gd name="connsiteY1" fmla="*/ 17974 h 17973"/>
                <a:gd name="connsiteX2" fmla="*/ 14847 w 14846"/>
                <a:gd name="connsiteY2" fmla="*/ 0 h 17973"/>
              </a:gdLst>
              <a:ahLst/>
              <a:cxnLst>
                <a:cxn ang="0">
                  <a:pos x="connsiteX0" y="connsiteY0"/>
                </a:cxn>
                <a:cxn ang="0">
                  <a:pos x="connsiteX1" y="connsiteY1"/>
                </a:cxn>
                <a:cxn ang="0">
                  <a:pos x="connsiteX2" y="connsiteY2"/>
                </a:cxn>
              </a:cxnLst>
              <a:rect l="l" t="t" r="r" b="b"/>
              <a:pathLst>
                <a:path w="14846" h="17973">
                  <a:moveTo>
                    <a:pt x="14847" y="0"/>
                  </a:moveTo>
                  <a:cubicBezTo>
                    <a:pt x="9932" y="5441"/>
                    <a:pt x="2303" y="8675"/>
                    <a:pt x="3531" y="17974"/>
                  </a:cubicBezTo>
                  <a:cubicBezTo>
                    <a:pt x="-2338" y="823"/>
                    <a:pt x="-2338" y="823"/>
                    <a:pt x="14847" y="0"/>
                  </a:cubicBezTo>
                  <a:close/>
                </a:path>
              </a:pathLst>
            </a:custGeom>
            <a:grpFill/>
            <a:ln w="5715" cap="flat">
              <a:noFill/>
              <a:prstDash val="solid"/>
              <a:miter/>
            </a:ln>
          </p:spPr>
          <p:txBody>
            <a:bodyPr rtlCol="0" anchor="ctr"/>
            <a:lstStyle/>
            <a:p>
              <a:endParaRPr lang="zh-CN" altLang="en-US"/>
            </a:p>
          </p:txBody>
        </p:sp>
        <p:sp>
          <p:nvSpPr>
            <p:cNvPr id="910" name="任意多边形: 形状 909">
              <a:extLst>
                <a:ext uri="{FF2B5EF4-FFF2-40B4-BE49-F238E27FC236}">
                  <a16:creationId xmlns:a16="http://schemas.microsoft.com/office/drawing/2014/main" id="{D29C4952-58D9-6945-7EE2-D4CB3028C987}"/>
                </a:ext>
              </a:extLst>
            </p:cNvPr>
            <p:cNvSpPr/>
            <p:nvPr/>
          </p:nvSpPr>
          <p:spPr>
            <a:xfrm>
              <a:off x="3879260" y="2110898"/>
              <a:ext cx="20459" cy="13318"/>
            </a:xfrm>
            <a:custGeom>
              <a:avLst/>
              <a:gdLst>
                <a:gd name="connsiteX0" fmla="*/ 0 w 20459"/>
                <a:gd name="connsiteY0" fmla="*/ 10213 h 13318"/>
                <a:gd name="connsiteX1" fmla="*/ 20460 w 20459"/>
                <a:gd name="connsiteY1" fmla="*/ 0 h 13318"/>
                <a:gd name="connsiteX2" fmla="*/ 0 w 20459"/>
                <a:gd name="connsiteY2" fmla="*/ 10213 h 13318"/>
              </a:gdLst>
              <a:ahLst/>
              <a:cxnLst>
                <a:cxn ang="0">
                  <a:pos x="connsiteX0" y="connsiteY0"/>
                </a:cxn>
                <a:cxn ang="0">
                  <a:pos x="connsiteX1" y="connsiteY1"/>
                </a:cxn>
                <a:cxn ang="0">
                  <a:pos x="connsiteX2" y="connsiteY2"/>
                </a:cxn>
              </a:cxnLst>
              <a:rect l="l" t="t" r="r" b="b"/>
              <a:pathLst>
                <a:path w="20459" h="13318">
                  <a:moveTo>
                    <a:pt x="0" y="10213"/>
                  </a:moveTo>
                  <a:cubicBezTo>
                    <a:pt x="7612" y="6418"/>
                    <a:pt x="13504" y="3475"/>
                    <a:pt x="20460" y="0"/>
                  </a:cubicBezTo>
                  <a:cubicBezTo>
                    <a:pt x="13545" y="15036"/>
                    <a:pt x="12453" y="15596"/>
                    <a:pt x="0" y="10213"/>
                  </a:cubicBezTo>
                  <a:close/>
                </a:path>
              </a:pathLst>
            </a:custGeom>
            <a:grpFill/>
            <a:ln w="5715" cap="flat">
              <a:noFill/>
              <a:prstDash val="solid"/>
              <a:miter/>
            </a:ln>
          </p:spPr>
          <p:txBody>
            <a:bodyPr rtlCol="0" anchor="ctr"/>
            <a:lstStyle/>
            <a:p>
              <a:endParaRPr lang="zh-CN" altLang="en-US"/>
            </a:p>
          </p:txBody>
        </p:sp>
        <p:sp>
          <p:nvSpPr>
            <p:cNvPr id="911" name="任意多边形: 形状 910">
              <a:extLst>
                <a:ext uri="{FF2B5EF4-FFF2-40B4-BE49-F238E27FC236}">
                  <a16:creationId xmlns:a16="http://schemas.microsoft.com/office/drawing/2014/main" id="{31FAA97B-CAE2-75F9-362E-FD4123311769}"/>
                </a:ext>
              </a:extLst>
            </p:cNvPr>
            <p:cNvSpPr/>
            <p:nvPr/>
          </p:nvSpPr>
          <p:spPr>
            <a:xfrm>
              <a:off x="3850911" y="2129677"/>
              <a:ext cx="15847" cy="16441"/>
            </a:xfrm>
            <a:custGeom>
              <a:avLst/>
              <a:gdLst>
                <a:gd name="connsiteX0" fmla="*/ 3922 w 15847"/>
                <a:gd name="connsiteY0" fmla="*/ 0 h 16441"/>
                <a:gd name="connsiteX1" fmla="*/ 10397 w 15847"/>
                <a:gd name="connsiteY1" fmla="*/ 594 h 16441"/>
                <a:gd name="connsiteX2" fmla="*/ 11889 w 15847"/>
                <a:gd name="connsiteY2" fmla="*/ 10733 h 16441"/>
                <a:gd name="connsiteX3" fmla="*/ 3939 w 15847"/>
                <a:gd name="connsiteY3" fmla="*/ 16442 h 16441"/>
                <a:gd name="connsiteX4" fmla="*/ 2482 w 15847"/>
                <a:gd name="connsiteY4" fmla="*/ 15173 h 16441"/>
                <a:gd name="connsiteX5" fmla="*/ 636 w 15847"/>
                <a:gd name="connsiteY5" fmla="*/ 9876 h 16441"/>
                <a:gd name="connsiteX6" fmla="*/ 3922 w 15847"/>
                <a:gd name="connsiteY6" fmla="*/ 0 h 16441"/>
                <a:gd name="connsiteX7" fmla="*/ 3922 w 15847"/>
                <a:gd name="connsiteY7" fmla="*/ 0 h 1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47" h="16441">
                  <a:moveTo>
                    <a:pt x="3922" y="0"/>
                  </a:moveTo>
                  <a:cubicBezTo>
                    <a:pt x="6094" y="166"/>
                    <a:pt x="8529" y="-246"/>
                    <a:pt x="10397" y="594"/>
                  </a:cubicBezTo>
                  <a:cubicBezTo>
                    <a:pt x="17244" y="3675"/>
                    <a:pt x="17524" y="5801"/>
                    <a:pt x="11889" y="10733"/>
                  </a:cubicBezTo>
                  <a:cubicBezTo>
                    <a:pt x="9449" y="12870"/>
                    <a:pt x="6603" y="14550"/>
                    <a:pt x="3939" y="16442"/>
                  </a:cubicBezTo>
                  <a:cubicBezTo>
                    <a:pt x="3454" y="16019"/>
                    <a:pt x="2968" y="15596"/>
                    <a:pt x="2482" y="15173"/>
                  </a:cubicBezTo>
                  <a:cubicBezTo>
                    <a:pt x="2111" y="13322"/>
                    <a:pt x="2202" y="11310"/>
                    <a:pt x="636" y="9876"/>
                  </a:cubicBezTo>
                  <a:cubicBezTo>
                    <a:pt x="-2719" y="5098"/>
                    <a:pt x="8511" y="5183"/>
                    <a:pt x="3922" y="0"/>
                  </a:cubicBezTo>
                  <a:lnTo>
                    <a:pt x="3922" y="0"/>
                  </a:lnTo>
                  <a:close/>
                </a:path>
              </a:pathLst>
            </a:custGeom>
            <a:grpFill/>
            <a:ln w="5715" cap="flat">
              <a:noFill/>
              <a:prstDash val="solid"/>
              <a:miter/>
            </a:ln>
          </p:spPr>
          <p:txBody>
            <a:bodyPr rtlCol="0" anchor="ctr"/>
            <a:lstStyle/>
            <a:p>
              <a:endParaRPr lang="zh-CN" altLang="en-US"/>
            </a:p>
          </p:txBody>
        </p:sp>
        <p:sp>
          <p:nvSpPr>
            <p:cNvPr id="912" name="任意多边形: 形状 911">
              <a:extLst>
                <a:ext uri="{FF2B5EF4-FFF2-40B4-BE49-F238E27FC236}">
                  <a16:creationId xmlns:a16="http://schemas.microsoft.com/office/drawing/2014/main" id="{F2C6C272-BC4D-ABFF-9A81-B71DD5AF4664}"/>
                </a:ext>
              </a:extLst>
            </p:cNvPr>
            <p:cNvSpPr/>
            <p:nvPr/>
          </p:nvSpPr>
          <p:spPr>
            <a:xfrm>
              <a:off x="3873804" y="2069625"/>
              <a:ext cx="19125" cy="9890"/>
            </a:xfrm>
            <a:custGeom>
              <a:avLst/>
              <a:gdLst>
                <a:gd name="connsiteX0" fmla="*/ 19126 w 19125"/>
                <a:gd name="connsiteY0" fmla="*/ 4942 h 9890"/>
                <a:gd name="connsiteX1" fmla="*/ 10302 w 19125"/>
                <a:gd name="connsiteY1" fmla="*/ 7880 h 9890"/>
                <a:gd name="connsiteX2" fmla="*/ 204 w 19125"/>
                <a:gd name="connsiteY2" fmla="*/ 7491 h 9890"/>
                <a:gd name="connsiteX3" fmla="*/ 541 w 19125"/>
                <a:gd name="connsiteY3" fmla="*/ 4736 h 9890"/>
                <a:gd name="connsiteX4" fmla="*/ 12668 w 19125"/>
                <a:gd name="connsiteY4" fmla="*/ 2753 h 9890"/>
                <a:gd name="connsiteX5" fmla="*/ 19126 w 19125"/>
                <a:gd name="connsiteY5" fmla="*/ 4942 h 9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125" h="9890">
                  <a:moveTo>
                    <a:pt x="19126" y="4942"/>
                  </a:moveTo>
                  <a:cubicBezTo>
                    <a:pt x="14331" y="6542"/>
                    <a:pt x="12319" y="7222"/>
                    <a:pt x="10302" y="7880"/>
                  </a:cubicBezTo>
                  <a:cubicBezTo>
                    <a:pt x="6873" y="9005"/>
                    <a:pt x="3318" y="11977"/>
                    <a:pt x="204" y="7491"/>
                  </a:cubicBezTo>
                  <a:cubicBezTo>
                    <a:pt x="-214" y="6897"/>
                    <a:pt x="66" y="4959"/>
                    <a:pt x="541" y="4736"/>
                  </a:cubicBezTo>
                  <a:cubicBezTo>
                    <a:pt x="4330" y="2953"/>
                    <a:pt x="7376" y="-3688"/>
                    <a:pt x="12668" y="2753"/>
                  </a:cubicBezTo>
                  <a:cubicBezTo>
                    <a:pt x="13519" y="3799"/>
                    <a:pt x="15623" y="3816"/>
                    <a:pt x="19126" y="4942"/>
                  </a:cubicBezTo>
                  <a:close/>
                </a:path>
              </a:pathLst>
            </a:custGeom>
            <a:grpFill/>
            <a:ln w="5715" cap="flat">
              <a:noFill/>
              <a:prstDash val="solid"/>
              <a:miter/>
            </a:ln>
          </p:spPr>
          <p:txBody>
            <a:bodyPr rtlCol="0" anchor="ctr"/>
            <a:lstStyle/>
            <a:p>
              <a:endParaRPr lang="zh-CN" altLang="en-US"/>
            </a:p>
          </p:txBody>
        </p:sp>
        <p:sp>
          <p:nvSpPr>
            <p:cNvPr id="913" name="任意多边形: 形状 912">
              <a:extLst>
                <a:ext uri="{FF2B5EF4-FFF2-40B4-BE49-F238E27FC236}">
                  <a16:creationId xmlns:a16="http://schemas.microsoft.com/office/drawing/2014/main" id="{B74F03D0-350E-4776-C8C9-D9DA787E6866}"/>
                </a:ext>
              </a:extLst>
            </p:cNvPr>
            <p:cNvSpPr/>
            <p:nvPr/>
          </p:nvSpPr>
          <p:spPr>
            <a:xfrm>
              <a:off x="3842853" y="2142776"/>
              <a:ext cx="11997" cy="6555"/>
            </a:xfrm>
            <a:custGeom>
              <a:avLst/>
              <a:gdLst>
                <a:gd name="connsiteX0" fmla="*/ 2117 w 11997"/>
                <a:gd name="connsiteY0" fmla="*/ 69 h 6555"/>
                <a:gd name="connsiteX1" fmla="*/ 8689 w 11997"/>
                <a:gd name="connsiteY1" fmla="*/ 0 h 6555"/>
                <a:gd name="connsiteX2" fmla="*/ 11992 w 11997"/>
                <a:gd name="connsiteY2" fmla="*/ 3338 h 6555"/>
                <a:gd name="connsiteX3" fmla="*/ 11998 w 11997"/>
                <a:gd name="connsiteY3" fmla="*/ 3338 h 6555"/>
                <a:gd name="connsiteX4" fmla="*/ 3751 w 11997"/>
                <a:gd name="connsiteY4" fmla="*/ 6315 h 6555"/>
                <a:gd name="connsiteX5" fmla="*/ 2117 w 11997"/>
                <a:gd name="connsiteY5" fmla="*/ 69 h 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7" h="6555">
                  <a:moveTo>
                    <a:pt x="2117" y="69"/>
                  </a:moveTo>
                  <a:cubicBezTo>
                    <a:pt x="4305" y="46"/>
                    <a:pt x="6500" y="23"/>
                    <a:pt x="8689" y="0"/>
                  </a:cubicBezTo>
                  <a:cubicBezTo>
                    <a:pt x="10689" y="223"/>
                    <a:pt x="10683" y="2435"/>
                    <a:pt x="11992" y="3338"/>
                  </a:cubicBezTo>
                  <a:cubicBezTo>
                    <a:pt x="11992" y="3338"/>
                    <a:pt x="11998" y="3338"/>
                    <a:pt x="11998" y="3338"/>
                  </a:cubicBezTo>
                  <a:cubicBezTo>
                    <a:pt x="9992" y="6378"/>
                    <a:pt x="6963" y="6972"/>
                    <a:pt x="3751" y="6315"/>
                  </a:cubicBezTo>
                  <a:cubicBezTo>
                    <a:pt x="-655" y="5424"/>
                    <a:pt x="-1152" y="3160"/>
                    <a:pt x="2117" y="69"/>
                  </a:cubicBezTo>
                  <a:close/>
                </a:path>
              </a:pathLst>
            </a:custGeom>
            <a:grpFill/>
            <a:ln w="5715" cap="flat">
              <a:noFill/>
              <a:prstDash val="solid"/>
              <a:miter/>
            </a:ln>
          </p:spPr>
          <p:txBody>
            <a:bodyPr rtlCol="0" anchor="ctr"/>
            <a:lstStyle/>
            <a:p>
              <a:endParaRPr lang="zh-CN" altLang="en-US"/>
            </a:p>
          </p:txBody>
        </p:sp>
        <p:sp>
          <p:nvSpPr>
            <p:cNvPr id="914" name="任意多边形: 形状 913">
              <a:extLst>
                <a:ext uri="{FF2B5EF4-FFF2-40B4-BE49-F238E27FC236}">
                  <a16:creationId xmlns:a16="http://schemas.microsoft.com/office/drawing/2014/main" id="{81042A32-3DCA-621B-77D0-4C912F752B81}"/>
                </a:ext>
              </a:extLst>
            </p:cNvPr>
            <p:cNvSpPr/>
            <p:nvPr/>
          </p:nvSpPr>
          <p:spPr>
            <a:xfrm>
              <a:off x="3907446" y="2023476"/>
              <a:ext cx="13155" cy="7722"/>
            </a:xfrm>
            <a:custGeom>
              <a:avLst/>
              <a:gdLst>
                <a:gd name="connsiteX0" fmla="*/ 0 w 13155"/>
                <a:gd name="connsiteY0" fmla="*/ 4223 h 7722"/>
                <a:gd name="connsiteX1" fmla="*/ 23 w 13155"/>
                <a:gd name="connsiteY1" fmla="*/ 948 h 7722"/>
                <a:gd name="connsiteX2" fmla="*/ 3298 w 13155"/>
                <a:gd name="connsiteY2" fmla="*/ 942 h 7722"/>
                <a:gd name="connsiteX3" fmla="*/ 13156 w 13155"/>
                <a:gd name="connsiteY3" fmla="*/ 4240 h 7722"/>
                <a:gd name="connsiteX4" fmla="*/ 0 w 13155"/>
                <a:gd name="connsiteY4" fmla="*/ 4223 h 77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55" h="7722">
                  <a:moveTo>
                    <a:pt x="0" y="4223"/>
                  </a:moveTo>
                  <a:cubicBezTo>
                    <a:pt x="23" y="3131"/>
                    <a:pt x="29" y="2040"/>
                    <a:pt x="23" y="948"/>
                  </a:cubicBezTo>
                  <a:cubicBezTo>
                    <a:pt x="1114" y="-344"/>
                    <a:pt x="2206" y="-286"/>
                    <a:pt x="3298" y="942"/>
                  </a:cubicBezTo>
                  <a:cubicBezTo>
                    <a:pt x="6498" y="2297"/>
                    <a:pt x="9441" y="4428"/>
                    <a:pt x="13156" y="4240"/>
                  </a:cubicBezTo>
                  <a:cubicBezTo>
                    <a:pt x="8767" y="8875"/>
                    <a:pt x="4378" y="8898"/>
                    <a:pt x="0" y="4223"/>
                  </a:cubicBezTo>
                  <a:close/>
                </a:path>
              </a:pathLst>
            </a:custGeom>
            <a:grpFill/>
            <a:ln w="5715" cap="flat">
              <a:noFill/>
              <a:prstDash val="solid"/>
              <a:miter/>
            </a:ln>
          </p:spPr>
          <p:txBody>
            <a:bodyPr rtlCol="0" anchor="ctr"/>
            <a:lstStyle/>
            <a:p>
              <a:endParaRPr lang="zh-CN" altLang="en-US"/>
            </a:p>
          </p:txBody>
        </p:sp>
        <p:sp>
          <p:nvSpPr>
            <p:cNvPr id="915" name="任意多边形: 形状 914">
              <a:extLst>
                <a:ext uri="{FF2B5EF4-FFF2-40B4-BE49-F238E27FC236}">
                  <a16:creationId xmlns:a16="http://schemas.microsoft.com/office/drawing/2014/main" id="{969E0941-F41E-5822-B79C-4171E0B342B5}"/>
                </a:ext>
              </a:extLst>
            </p:cNvPr>
            <p:cNvSpPr/>
            <p:nvPr/>
          </p:nvSpPr>
          <p:spPr>
            <a:xfrm>
              <a:off x="3909673" y="2050736"/>
              <a:ext cx="7654" cy="5750"/>
            </a:xfrm>
            <a:custGeom>
              <a:avLst/>
              <a:gdLst>
                <a:gd name="connsiteX0" fmla="*/ 7649 w 7654"/>
                <a:gd name="connsiteY0" fmla="*/ 0 h 5750"/>
                <a:gd name="connsiteX1" fmla="*/ 4968 w 7654"/>
                <a:gd name="connsiteY1" fmla="*/ 3897 h 5750"/>
                <a:gd name="connsiteX2" fmla="*/ 19 w 7654"/>
                <a:gd name="connsiteY2" fmla="*/ 4149 h 5750"/>
                <a:gd name="connsiteX3" fmla="*/ 3037 w 7654"/>
                <a:gd name="connsiteY3" fmla="*/ 983 h 5750"/>
                <a:gd name="connsiteX4" fmla="*/ 7654 w 7654"/>
                <a:gd name="connsiteY4" fmla="*/ 0 h 5750"/>
                <a:gd name="connsiteX5" fmla="*/ 7649 w 7654"/>
                <a:gd name="connsiteY5" fmla="*/ 0 h 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4" h="5750">
                  <a:moveTo>
                    <a:pt x="7649" y="0"/>
                  </a:moveTo>
                  <a:cubicBezTo>
                    <a:pt x="6774" y="1320"/>
                    <a:pt x="6106" y="2863"/>
                    <a:pt x="4968" y="3897"/>
                  </a:cubicBezTo>
                  <a:cubicBezTo>
                    <a:pt x="3511" y="5218"/>
                    <a:pt x="1562" y="7178"/>
                    <a:pt x="19" y="4149"/>
                  </a:cubicBezTo>
                  <a:cubicBezTo>
                    <a:pt x="-215" y="3686"/>
                    <a:pt x="1756" y="1669"/>
                    <a:pt x="3037" y="983"/>
                  </a:cubicBezTo>
                  <a:cubicBezTo>
                    <a:pt x="4368" y="269"/>
                    <a:pt x="6100" y="297"/>
                    <a:pt x="7654" y="0"/>
                  </a:cubicBezTo>
                  <a:cubicBezTo>
                    <a:pt x="7654" y="0"/>
                    <a:pt x="7649" y="0"/>
                    <a:pt x="7649" y="0"/>
                  </a:cubicBezTo>
                  <a:close/>
                </a:path>
              </a:pathLst>
            </a:custGeom>
            <a:grpFill/>
            <a:ln w="5715" cap="flat">
              <a:noFill/>
              <a:prstDash val="solid"/>
              <a:miter/>
            </a:ln>
          </p:spPr>
          <p:txBody>
            <a:bodyPr rtlCol="0" anchor="ctr"/>
            <a:lstStyle/>
            <a:p>
              <a:endParaRPr lang="zh-CN" altLang="en-US"/>
            </a:p>
          </p:txBody>
        </p:sp>
        <p:sp>
          <p:nvSpPr>
            <p:cNvPr id="916" name="任意多边形: 形状 915">
              <a:extLst>
                <a:ext uri="{FF2B5EF4-FFF2-40B4-BE49-F238E27FC236}">
                  <a16:creationId xmlns:a16="http://schemas.microsoft.com/office/drawing/2014/main" id="{F20E703B-5CDB-0D84-DC7C-D4508C9B08D1}"/>
                </a:ext>
              </a:extLst>
            </p:cNvPr>
            <p:cNvSpPr/>
            <p:nvPr/>
          </p:nvSpPr>
          <p:spPr>
            <a:xfrm>
              <a:off x="3828906" y="2147552"/>
              <a:ext cx="3980" cy="8453"/>
            </a:xfrm>
            <a:custGeom>
              <a:avLst/>
              <a:gdLst>
                <a:gd name="connsiteX0" fmla="*/ 2920 w 3980"/>
                <a:gd name="connsiteY0" fmla="*/ 8437 h 8453"/>
                <a:gd name="connsiteX1" fmla="*/ 11 w 3980"/>
                <a:gd name="connsiteY1" fmla="*/ 3265 h 8453"/>
                <a:gd name="connsiteX2" fmla="*/ 2622 w 3980"/>
                <a:gd name="connsiteY2" fmla="*/ 36 h 8453"/>
                <a:gd name="connsiteX3" fmla="*/ 3605 w 3980"/>
                <a:gd name="connsiteY3" fmla="*/ 3768 h 8453"/>
                <a:gd name="connsiteX4" fmla="*/ 2902 w 3980"/>
                <a:gd name="connsiteY4" fmla="*/ 8454 h 8453"/>
                <a:gd name="connsiteX5" fmla="*/ 2920 w 3980"/>
                <a:gd name="connsiteY5" fmla="*/ 8437 h 8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0" h="8453">
                  <a:moveTo>
                    <a:pt x="2920" y="8437"/>
                  </a:moveTo>
                  <a:cubicBezTo>
                    <a:pt x="982" y="7260"/>
                    <a:pt x="-121" y="5562"/>
                    <a:pt x="11" y="3265"/>
                  </a:cubicBezTo>
                  <a:cubicBezTo>
                    <a:pt x="108" y="1607"/>
                    <a:pt x="725" y="-284"/>
                    <a:pt x="2622" y="36"/>
                  </a:cubicBezTo>
                  <a:cubicBezTo>
                    <a:pt x="4680" y="384"/>
                    <a:pt x="3857" y="2327"/>
                    <a:pt x="3605" y="3768"/>
                  </a:cubicBezTo>
                  <a:cubicBezTo>
                    <a:pt x="3331" y="5322"/>
                    <a:pt x="3131" y="6888"/>
                    <a:pt x="2902" y="8454"/>
                  </a:cubicBezTo>
                  <a:cubicBezTo>
                    <a:pt x="2908" y="8454"/>
                    <a:pt x="2920" y="8437"/>
                    <a:pt x="2920" y="8437"/>
                  </a:cubicBezTo>
                  <a:close/>
                </a:path>
              </a:pathLst>
            </a:custGeom>
            <a:grpFill/>
            <a:ln w="5715" cap="flat">
              <a:noFill/>
              <a:prstDash val="solid"/>
              <a:miter/>
            </a:ln>
          </p:spPr>
          <p:txBody>
            <a:bodyPr rtlCol="0" anchor="ctr"/>
            <a:lstStyle/>
            <a:p>
              <a:endParaRPr lang="zh-CN" altLang="en-US"/>
            </a:p>
          </p:txBody>
        </p:sp>
        <p:sp>
          <p:nvSpPr>
            <p:cNvPr id="917" name="任意多边形: 形状 916">
              <a:extLst>
                <a:ext uri="{FF2B5EF4-FFF2-40B4-BE49-F238E27FC236}">
                  <a16:creationId xmlns:a16="http://schemas.microsoft.com/office/drawing/2014/main" id="{8A75B8F4-A741-C5B6-5590-EF19A22CF6D6}"/>
                </a:ext>
              </a:extLst>
            </p:cNvPr>
            <p:cNvSpPr/>
            <p:nvPr/>
          </p:nvSpPr>
          <p:spPr>
            <a:xfrm>
              <a:off x="3920619" y="2024418"/>
              <a:ext cx="6566" cy="3291"/>
            </a:xfrm>
            <a:custGeom>
              <a:avLst/>
              <a:gdLst>
                <a:gd name="connsiteX0" fmla="*/ 0 w 6566"/>
                <a:gd name="connsiteY0" fmla="*/ 3280 h 3291"/>
                <a:gd name="connsiteX1" fmla="*/ 6567 w 6566"/>
                <a:gd name="connsiteY1" fmla="*/ 0 h 3291"/>
                <a:gd name="connsiteX2" fmla="*/ 3280 w 6566"/>
                <a:gd name="connsiteY2" fmla="*/ 3292 h 3291"/>
                <a:gd name="connsiteX3" fmla="*/ 0 w 6566"/>
                <a:gd name="connsiteY3" fmla="*/ 3280 h 3291"/>
              </a:gdLst>
              <a:ahLst/>
              <a:cxnLst>
                <a:cxn ang="0">
                  <a:pos x="connsiteX0" y="connsiteY0"/>
                </a:cxn>
                <a:cxn ang="0">
                  <a:pos x="connsiteX1" y="connsiteY1"/>
                </a:cxn>
                <a:cxn ang="0">
                  <a:pos x="connsiteX2" y="connsiteY2"/>
                </a:cxn>
                <a:cxn ang="0">
                  <a:pos x="connsiteX3" y="connsiteY3"/>
                </a:cxn>
              </a:cxnLst>
              <a:rect l="l" t="t" r="r" b="b"/>
              <a:pathLst>
                <a:path w="6566" h="3291">
                  <a:moveTo>
                    <a:pt x="0" y="3280"/>
                  </a:moveTo>
                  <a:cubicBezTo>
                    <a:pt x="1423" y="646"/>
                    <a:pt x="3869" y="69"/>
                    <a:pt x="6567" y="0"/>
                  </a:cubicBezTo>
                  <a:cubicBezTo>
                    <a:pt x="5469" y="1097"/>
                    <a:pt x="4372" y="2195"/>
                    <a:pt x="3280" y="3292"/>
                  </a:cubicBezTo>
                  <a:cubicBezTo>
                    <a:pt x="2189" y="3292"/>
                    <a:pt x="1092" y="3286"/>
                    <a:pt x="0" y="3280"/>
                  </a:cubicBezTo>
                  <a:close/>
                </a:path>
              </a:pathLst>
            </a:custGeom>
            <a:grpFill/>
            <a:ln w="5715" cap="flat">
              <a:noFill/>
              <a:prstDash val="solid"/>
              <a:miter/>
            </a:ln>
          </p:spPr>
          <p:txBody>
            <a:bodyPr rtlCol="0" anchor="ctr"/>
            <a:lstStyle/>
            <a:p>
              <a:endParaRPr lang="zh-CN" altLang="en-US"/>
            </a:p>
          </p:txBody>
        </p:sp>
        <p:sp>
          <p:nvSpPr>
            <p:cNvPr id="918" name="任意多边形: 形状 917">
              <a:extLst>
                <a:ext uri="{FF2B5EF4-FFF2-40B4-BE49-F238E27FC236}">
                  <a16:creationId xmlns:a16="http://schemas.microsoft.com/office/drawing/2014/main" id="{DCA10352-6E1F-A993-0933-14DFCF6E31F5}"/>
                </a:ext>
              </a:extLst>
            </p:cNvPr>
            <p:cNvSpPr/>
            <p:nvPr/>
          </p:nvSpPr>
          <p:spPr>
            <a:xfrm>
              <a:off x="3890884" y="2069515"/>
              <a:ext cx="2521" cy="4302"/>
            </a:xfrm>
            <a:custGeom>
              <a:avLst/>
              <a:gdLst>
                <a:gd name="connsiteX0" fmla="*/ 1343 w 2521"/>
                <a:gd name="connsiteY0" fmla="*/ 0 h 4302"/>
                <a:gd name="connsiteX1" fmla="*/ 2521 w 2521"/>
                <a:gd name="connsiteY1" fmla="*/ 783 h 4302"/>
                <a:gd name="connsiteX2" fmla="*/ 1400 w 2521"/>
                <a:gd name="connsiteY2" fmla="*/ 3435 h 4302"/>
                <a:gd name="connsiteX3" fmla="*/ 223 w 2521"/>
                <a:gd name="connsiteY3" fmla="*/ 2732 h 4302"/>
                <a:gd name="connsiteX4" fmla="*/ 1343 w 2521"/>
                <a:gd name="connsiteY4" fmla="*/ 0 h 4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1" h="4302">
                  <a:moveTo>
                    <a:pt x="1343" y="0"/>
                  </a:moveTo>
                  <a:cubicBezTo>
                    <a:pt x="1755" y="269"/>
                    <a:pt x="2561" y="646"/>
                    <a:pt x="2521" y="783"/>
                  </a:cubicBezTo>
                  <a:cubicBezTo>
                    <a:pt x="2258" y="1709"/>
                    <a:pt x="2001" y="2738"/>
                    <a:pt x="1400" y="3435"/>
                  </a:cubicBezTo>
                  <a:cubicBezTo>
                    <a:pt x="195" y="4835"/>
                    <a:pt x="-337" y="4498"/>
                    <a:pt x="223" y="2732"/>
                  </a:cubicBezTo>
                  <a:cubicBezTo>
                    <a:pt x="520" y="1794"/>
                    <a:pt x="966" y="909"/>
                    <a:pt x="1343" y="0"/>
                  </a:cubicBezTo>
                  <a:close/>
                </a:path>
              </a:pathLst>
            </a:custGeom>
            <a:grpFill/>
            <a:ln w="5715" cap="flat">
              <a:noFill/>
              <a:prstDash val="solid"/>
              <a:miter/>
            </a:ln>
          </p:spPr>
          <p:txBody>
            <a:bodyPr rtlCol="0" anchor="ctr"/>
            <a:lstStyle/>
            <a:p>
              <a:endParaRPr lang="zh-CN" altLang="en-US"/>
            </a:p>
          </p:txBody>
        </p:sp>
        <p:sp>
          <p:nvSpPr>
            <p:cNvPr id="919" name="任意多边形: 形状 918">
              <a:extLst>
                <a:ext uri="{FF2B5EF4-FFF2-40B4-BE49-F238E27FC236}">
                  <a16:creationId xmlns:a16="http://schemas.microsoft.com/office/drawing/2014/main" id="{9BAC8E73-8606-4D29-775D-8209605E1660}"/>
                </a:ext>
              </a:extLst>
            </p:cNvPr>
            <p:cNvSpPr/>
            <p:nvPr/>
          </p:nvSpPr>
          <p:spPr>
            <a:xfrm>
              <a:off x="3778185" y="2129677"/>
              <a:ext cx="4296" cy="2391"/>
            </a:xfrm>
            <a:custGeom>
              <a:avLst/>
              <a:gdLst>
                <a:gd name="connsiteX0" fmla="*/ 3519 w 4296"/>
                <a:gd name="connsiteY0" fmla="*/ 1309 h 2391"/>
                <a:gd name="connsiteX1" fmla="*/ 896 w 4296"/>
                <a:gd name="connsiteY1" fmla="*/ 2343 h 2391"/>
                <a:gd name="connsiteX2" fmla="*/ 1285 w 4296"/>
                <a:gd name="connsiteY2" fmla="*/ 354 h 2391"/>
                <a:gd name="connsiteX3" fmla="*/ 4297 w 4296"/>
                <a:gd name="connsiteY3" fmla="*/ 0 h 2391"/>
                <a:gd name="connsiteX4" fmla="*/ 3519 w 4296"/>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91">
                  <a:moveTo>
                    <a:pt x="3519" y="1309"/>
                  </a:moveTo>
                  <a:cubicBezTo>
                    <a:pt x="2628" y="1692"/>
                    <a:pt x="1508" y="2612"/>
                    <a:pt x="896" y="2343"/>
                  </a:cubicBezTo>
                  <a:cubicBezTo>
                    <a:pt x="-464" y="1749"/>
                    <a:pt x="-230" y="731"/>
                    <a:pt x="1285" y="354"/>
                  </a:cubicBezTo>
                  <a:cubicBezTo>
                    <a:pt x="2256" y="114"/>
                    <a:pt x="3291" y="108"/>
                    <a:pt x="4297" y="0"/>
                  </a:cubicBezTo>
                  <a:cubicBezTo>
                    <a:pt x="4045" y="440"/>
                    <a:pt x="3782" y="874"/>
                    <a:pt x="3519" y="1309"/>
                  </a:cubicBezTo>
                  <a:close/>
                </a:path>
              </a:pathLst>
            </a:custGeom>
            <a:grpFill/>
            <a:ln w="5715" cap="flat">
              <a:noFill/>
              <a:prstDash val="solid"/>
              <a:miter/>
            </a:ln>
          </p:spPr>
          <p:txBody>
            <a:bodyPr rtlCol="0" anchor="ctr"/>
            <a:lstStyle/>
            <a:p>
              <a:endParaRPr lang="zh-CN" altLang="en-US"/>
            </a:p>
          </p:txBody>
        </p:sp>
        <p:sp>
          <p:nvSpPr>
            <p:cNvPr id="920" name="任意多边形: 形状 919">
              <a:extLst>
                <a:ext uri="{FF2B5EF4-FFF2-40B4-BE49-F238E27FC236}">
                  <a16:creationId xmlns:a16="http://schemas.microsoft.com/office/drawing/2014/main" id="{09005A13-62E9-8174-E6B2-966868022232}"/>
                </a:ext>
              </a:extLst>
            </p:cNvPr>
            <p:cNvSpPr/>
            <p:nvPr/>
          </p:nvSpPr>
          <p:spPr>
            <a:xfrm>
              <a:off x="3834210" y="2130428"/>
              <a:ext cx="1753" cy="1695"/>
            </a:xfrm>
            <a:custGeom>
              <a:avLst/>
              <a:gdLst>
                <a:gd name="connsiteX0" fmla="*/ 1736 w 1753"/>
                <a:gd name="connsiteY0" fmla="*/ 1284 h 1695"/>
                <a:gd name="connsiteX1" fmla="*/ 335 w 1753"/>
                <a:gd name="connsiteY1" fmla="*/ 1695 h 1695"/>
                <a:gd name="connsiteX2" fmla="*/ 27 w 1753"/>
                <a:gd name="connsiteY2" fmla="*/ 512 h 1695"/>
                <a:gd name="connsiteX3" fmla="*/ 1736 w 1753"/>
                <a:gd name="connsiteY3" fmla="*/ 1284 h 1695"/>
              </a:gdLst>
              <a:ahLst/>
              <a:cxnLst>
                <a:cxn ang="0">
                  <a:pos x="connsiteX0" y="connsiteY0"/>
                </a:cxn>
                <a:cxn ang="0">
                  <a:pos x="connsiteX1" y="connsiteY1"/>
                </a:cxn>
                <a:cxn ang="0">
                  <a:pos x="connsiteX2" y="connsiteY2"/>
                </a:cxn>
                <a:cxn ang="0">
                  <a:pos x="connsiteX3" y="connsiteY3"/>
                </a:cxn>
              </a:cxnLst>
              <a:rect l="l" t="t" r="r" b="b"/>
              <a:pathLst>
                <a:path w="1753" h="1695">
                  <a:moveTo>
                    <a:pt x="1736" y="1284"/>
                  </a:moveTo>
                  <a:cubicBezTo>
                    <a:pt x="1267" y="1421"/>
                    <a:pt x="804" y="1558"/>
                    <a:pt x="335" y="1695"/>
                  </a:cubicBezTo>
                  <a:cubicBezTo>
                    <a:pt x="221" y="1289"/>
                    <a:pt x="-93" y="598"/>
                    <a:pt x="27" y="512"/>
                  </a:cubicBezTo>
                  <a:cubicBezTo>
                    <a:pt x="1267" y="-385"/>
                    <a:pt x="1867" y="-88"/>
                    <a:pt x="1736" y="1284"/>
                  </a:cubicBezTo>
                  <a:close/>
                </a:path>
              </a:pathLst>
            </a:custGeom>
            <a:grpFill/>
            <a:ln w="5715" cap="flat">
              <a:noFill/>
              <a:prstDash val="solid"/>
              <a:miter/>
            </a:ln>
          </p:spPr>
          <p:txBody>
            <a:bodyPr rtlCol="0" anchor="ctr"/>
            <a:lstStyle/>
            <a:p>
              <a:endParaRPr lang="zh-CN" altLang="en-US"/>
            </a:p>
          </p:txBody>
        </p:sp>
        <p:sp>
          <p:nvSpPr>
            <p:cNvPr id="921" name="任意多边形: 形状 920">
              <a:extLst>
                <a:ext uri="{FF2B5EF4-FFF2-40B4-BE49-F238E27FC236}">
                  <a16:creationId xmlns:a16="http://schemas.microsoft.com/office/drawing/2014/main" id="{6FD498C6-CBF4-EC5D-7846-A12D33836965}"/>
                </a:ext>
              </a:extLst>
            </p:cNvPr>
            <p:cNvSpPr/>
            <p:nvPr/>
          </p:nvSpPr>
          <p:spPr>
            <a:xfrm>
              <a:off x="3782488" y="2126391"/>
              <a:ext cx="3291" cy="3291"/>
            </a:xfrm>
            <a:custGeom>
              <a:avLst/>
              <a:gdLst>
                <a:gd name="connsiteX0" fmla="*/ 3292 w 3291"/>
                <a:gd name="connsiteY0" fmla="*/ 0 h 3291"/>
                <a:gd name="connsiteX1" fmla="*/ 0 w 3291"/>
                <a:gd name="connsiteY1" fmla="*/ 3292 h 3291"/>
                <a:gd name="connsiteX2" fmla="*/ 3292 w 3291"/>
                <a:gd name="connsiteY2" fmla="*/ 0 h 3291"/>
              </a:gdLst>
              <a:ahLst/>
              <a:cxnLst>
                <a:cxn ang="0">
                  <a:pos x="connsiteX0" y="connsiteY0"/>
                </a:cxn>
                <a:cxn ang="0">
                  <a:pos x="connsiteX1" y="connsiteY1"/>
                </a:cxn>
                <a:cxn ang="0">
                  <a:pos x="connsiteX2" y="connsiteY2"/>
                </a:cxn>
              </a:cxnLst>
              <a:rect l="l" t="t" r="r" b="b"/>
              <a:pathLst>
                <a:path w="3291" h="3291">
                  <a:moveTo>
                    <a:pt x="3292" y="0"/>
                  </a:moveTo>
                  <a:cubicBezTo>
                    <a:pt x="2195" y="1097"/>
                    <a:pt x="1097" y="2195"/>
                    <a:pt x="0" y="3292"/>
                  </a:cubicBezTo>
                  <a:cubicBezTo>
                    <a:pt x="1097" y="2195"/>
                    <a:pt x="2195" y="1097"/>
                    <a:pt x="3292" y="0"/>
                  </a:cubicBezTo>
                  <a:close/>
                </a:path>
              </a:pathLst>
            </a:custGeom>
            <a:grpFill/>
            <a:ln w="5715" cap="flat">
              <a:noFill/>
              <a:prstDash val="solid"/>
              <a:miter/>
            </a:ln>
          </p:spPr>
          <p:txBody>
            <a:bodyPr rtlCol="0" anchor="ctr"/>
            <a:lstStyle/>
            <a:p>
              <a:endParaRPr lang="zh-CN" altLang="en-US"/>
            </a:p>
          </p:txBody>
        </p:sp>
        <p:sp>
          <p:nvSpPr>
            <p:cNvPr id="922" name="任意多边形: 形状 921">
              <a:extLst>
                <a:ext uri="{FF2B5EF4-FFF2-40B4-BE49-F238E27FC236}">
                  <a16:creationId xmlns:a16="http://schemas.microsoft.com/office/drawing/2014/main" id="{D8A37D48-50AF-6162-C9B4-2AF525D93EFB}"/>
                </a:ext>
              </a:extLst>
            </p:cNvPr>
            <p:cNvSpPr/>
            <p:nvPr/>
          </p:nvSpPr>
          <p:spPr>
            <a:xfrm>
              <a:off x="3784425" y="2080340"/>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923" name="任意多边形: 形状 922">
              <a:extLst>
                <a:ext uri="{FF2B5EF4-FFF2-40B4-BE49-F238E27FC236}">
                  <a16:creationId xmlns:a16="http://schemas.microsoft.com/office/drawing/2014/main" id="{8911FB09-DBC6-C8B0-4175-F984518F7C3B}"/>
                </a:ext>
              </a:extLst>
            </p:cNvPr>
            <p:cNvSpPr/>
            <p:nvPr/>
          </p:nvSpPr>
          <p:spPr>
            <a:xfrm>
              <a:off x="3800861" y="2067184"/>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924" name="任意多边形: 形状 923">
              <a:extLst>
                <a:ext uri="{FF2B5EF4-FFF2-40B4-BE49-F238E27FC236}">
                  <a16:creationId xmlns:a16="http://schemas.microsoft.com/office/drawing/2014/main" id="{37C7A925-9A17-2335-E38D-45AA1683F801}"/>
                </a:ext>
              </a:extLst>
            </p:cNvPr>
            <p:cNvSpPr/>
            <p:nvPr/>
          </p:nvSpPr>
          <p:spPr>
            <a:xfrm>
              <a:off x="3900902" y="2027710"/>
              <a:ext cx="3263" cy="3280"/>
            </a:xfrm>
            <a:custGeom>
              <a:avLst/>
              <a:gdLst>
                <a:gd name="connsiteX0" fmla="*/ 0 w 3263"/>
                <a:gd name="connsiteY0" fmla="*/ 3280 h 3280"/>
                <a:gd name="connsiteX1" fmla="*/ 3263 w 3263"/>
                <a:gd name="connsiteY1" fmla="*/ 0 h 3280"/>
                <a:gd name="connsiteX2" fmla="*/ 0 w 3263"/>
                <a:gd name="connsiteY2" fmla="*/ 3280 h 3280"/>
              </a:gdLst>
              <a:ahLst/>
              <a:cxnLst>
                <a:cxn ang="0">
                  <a:pos x="connsiteX0" y="connsiteY0"/>
                </a:cxn>
                <a:cxn ang="0">
                  <a:pos x="connsiteX1" y="connsiteY1"/>
                </a:cxn>
                <a:cxn ang="0">
                  <a:pos x="connsiteX2" y="connsiteY2"/>
                </a:cxn>
              </a:cxnLst>
              <a:rect l="l" t="t" r="r" b="b"/>
              <a:pathLst>
                <a:path w="3263" h="3280">
                  <a:moveTo>
                    <a:pt x="0" y="3280"/>
                  </a:moveTo>
                  <a:cubicBezTo>
                    <a:pt x="1086" y="2189"/>
                    <a:pt x="2172" y="1092"/>
                    <a:pt x="3263" y="0"/>
                  </a:cubicBezTo>
                  <a:cubicBezTo>
                    <a:pt x="2177" y="1092"/>
                    <a:pt x="1086" y="2189"/>
                    <a:pt x="0" y="3280"/>
                  </a:cubicBezTo>
                  <a:close/>
                </a:path>
              </a:pathLst>
            </a:custGeom>
            <a:grpFill/>
            <a:ln w="5715" cap="flat">
              <a:noFill/>
              <a:prstDash val="solid"/>
              <a:miter/>
            </a:ln>
          </p:spPr>
          <p:txBody>
            <a:bodyPr rtlCol="0" anchor="ctr"/>
            <a:lstStyle/>
            <a:p>
              <a:endParaRPr lang="zh-CN" altLang="en-US"/>
            </a:p>
          </p:txBody>
        </p:sp>
        <p:sp>
          <p:nvSpPr>
            <p:cNvPr id="925" name="任意多边形: 形状 924">
              <a:extLst>
                <a:ext uri="{FF2B5EF4-FFF2-40B4-BE49-F238E27FC236}">
                  <a16:creationId xmlns:a16="http://schemas.microsoft.com/office/drawing/2014/main" id="{55179E69-5A86-F679-8C61-3420069F8010}"/>
                </a:ext>
              </a:extLst>
            </p:cNvPr>
            <p:cNvSpPr/>
            <p:nvPr/>
          </p:nvSpPr>
          <p:spPr>
            <a:xfrm>
              <a:off x="3355503" y="1419042"/>
              <a:ext cx="37496" cy="14486"/>
            </a:xfrm>
            <a:custGeom>
              <a:avLst/>
              <a:gdLst>
                <a:gd name="connsiteX0" fmla="*/ 15916 w 37496"/>
                <a:gd name="connsiteY0" fmla="*/ 3415 h 14486"/>
                <a:gd name="connsiteX1" fmla="*/ 22483 w 37496"/>
                <a:gd name="connsiteY1" fmla="*/ 3386 h 14486"/>
                <a:gd name="connsiteX2" fmla="*/ 25792 w 37496"/>
                <a:gd name="connsiteY2" fmla="*/ 3398 h 14486"/>
                <a:gd name="connsiteX3" fmla="*/ 29061 w 37496"/>
                <a:gd name="connsiteY3" fmla="*/ 3398 h 14486"/>
                <a:gd name="connsiteX4" fmla="*/ 32353 w 37496"/>
                <a:gd name="connsiteY4" fmla="*/ 117 h 14486"/>
                <a:gd name="connsiteX5" fmla="*/ 32358 w 37496"/>
                <a:gd name="connsiteY5" fmla="*/ 112 h 14486"/>
                <a:gd name="connsiteX6" fmla="*/ 36702 w 37496"/>
                <a:gd name="connsiteY6" fmla="*/ 7158 h 14486"/>
                <a:gd name="connsiteX7" fmla="*/ 22500 w 37496"/>
                <a:gd name="connsiteY7" fmla="*/ 13285 h 14486"/>
                <a:gd name="connsiteX8" fmla="*/ 22483 w 37496"/>
                <a:gd name="connsiteY8" fmla="*/ 13273 h 14486"/>
                <a:gd name="connsiteX9" fmla="*/ 16162 w 37496"/>
                <a:gd name="connsiteY9" fmla="*/ 10222 h 14486"/>
                <a:gd name="connsiteX10" fmla="*/ 0 w 37496"/>
                <a:gd name="connsiteY10" fmla="*/ 8981 h 14486"/>
                <a:gd name="connsiteX11" fmla="*/ 15916 w 37496"/>
                <a:gd name="connsiteY11" fmla="*/ 3415 h 14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96" h="14486">
                  <a:moveTo>
                    <a:pt x="15916" y="3415"/>
                  </a:moveTo>
                  <a:cubicBezTo>
                    <a:pt x="18105" y="3409"/>
                    <a:pt x="20294" y="3398"/>
                    <a:pt x="22483" y="3386"/>
                  </a:cubicBezTo>
                  <a:cubicBezTo>
                    <a:pt x="23592" y="2272"/>
                    <a:pt x="24695" y="2278"/>
                    <a:pt x="25792" y="3398"/>
                  </a:cubicBezTo>
                  <a:cubicBezTo>
                    <a:pt x="26883" y="3409"/>
                    <a:pt x="27975" y="3409"/>
                    <a:pt x="29061" y="3398"/>
                  </a:cubicBezTo>
                  <a:cubicBezTo>
                    <a:pt x="30078" y="2226"/>
                    <a:pt x="31410" y="1369"/>
                    <a:pt x="32353" y="117"/>
                  </a:cubicBezTo>
                  <a:lnTo>
                    <a:pt x="32358" y="112"/>
                  </a:lnTo>
                  <a:cubicBezTo>
                    <a:pt x="39016" y="-785"/>
                    <a:pt x="37639" y="3918"/>
                    <a:pt x="36702" y="7158"/>
                  </a:cubicBezTo>
                  <a:cubicBezTo>
                    <a:pt x="34559" y="14599"/>
                    <a:pt x="28546" y="14251"/>
                    <a:pt x="22500" y="13285"/>
                  </a:cubicBezTo>
                  <a:cubicBezTo>
                    <a:pt x="22500" y="13285"/>
                    <a:pt x="22483" y="13273"/>
                    <a:pt x="22483" y="13273"/>
                  </a:cubicBezTo>
                  <a:cubicBezTo>
                    <a:pt x="22191" y="8490"/>
                    <a:pt x="19637" y="7781"/>
                    <a:pt x="16162" y="10222"/>
                  </a:cubicBezTo>
                  <a:cubicBezTo>
                    <a:pt x="7870" y="16051"/>
                    <a:pt x="7944" y="16154"/>
                    <a:pt x="0" y="8981"/>
                  </a:cubicBezTo>
                  <a:cubicBezTo>
                    <a:pt x="5829" y="7416"/>
                    <a:pt x="12556" y="9307"/>
                    <a:pt x="15916" y="3415"/>
                  </a:cubicBezTo>
                  <a:close/>
                </a:path>
              </a:pathLst>
            </a:custGeom>
            <a:grpFill/>
            <a:ln w="5715" cap="flat">
              <a:noFill/>
              <a:prstDash val="solid"/>
              <a:miter/>
            </a:ln>
          </p:spPr>
          <p:txBody>
            <a:bodyPr rtlCol="0" anchor="ctr"/>
            <a:lstStyle/>
            <a:p>
              <a:endParaRPr lang="zh-CN" altLang="en-US"/>
            </a:p>
          </p:txBody>
        </p:sp>
        <p:sp>
          <p:nvSpPr>
            <p:cNvPr id="926" name="任意多边形: 形状 925">
              <a:extLst>
                <a:ext uri="{FF2B5EF4-FFF2-40B4-BE49-F238E27FC236}">
                  <a16:creationId xmlns:a16="http://schemas.microsoft.com/office/drawing/2014/main" id="{BE57F633-0281-C0F3-B419-F839089CADBE}"/>
                </a:ext>
              </a:extLst>
            </p:cNvPr>
            <p:cNvSpPr/>
            <p:nvPr/>
          </p:nvSpPr>
          <p:spPr>
            <a:xfrm>
              <a:off x="3231008" y="1479250"/>
              <a:ext cx="3622" cy="3504"/>
            </a:xfrm>
            <a:custGeom>
              <a:avLst/>
              <a:gdLst>
                <a:gd name="connsiteX0" fmla="*/ 3622 w 3622"/>
                <a:gd name="connsiteY0" fmla="*/ 1689 h 3504"/>
                <a:gd name="connsiteX1" fmla="*/ 1451 w 3622"/>
                <a:gd name="connsiteY1" fmla="*/ 3467 h 3504"/>
                <a:gd name="connsiteX2" fmla="*/ 142 w 3622"/>
                <a:gd name="connsiteY2" fmla="*/ 1398 h 3504"/>
                <a:gd name="connsiteX3" fmla="*/ 1182 w 3622"/>
                <a:gd name="connsiteY3" fmla="*/ 215 h 3504"/>
                <a:gd name="connsiteX4" fmla="*/ 3622 w 3622"/>
                <a:gd name="connsiteY4" fmla="*/ 1689 h 3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2" h="3504">
                  <a:moveTo>
                    <a:pt x="3622" y="1689"/>
                  </a:moveTo>
                  <a:cubicBezTo>
                    <a:pt x="2988" y="2238"/>
                    <a:pt x="2314" y="3284"/>
                    <a:pt x="1451" y="3467"/>
                  </a:cubicBezTo>
                  <a:cubicBezTo>
                    <a:pt x="285" y="3718"/>
                    <a:pt x="-287" y="2689"/>
                    <a:pt x="142" y="1398"/>
                  </a:cubicBezTo>
                  <a:cubicBezTo>
                    <a:pt x="296" y="929"/>
                    <a:pt x="742" y="403"/>
                    <a:pt x="1182" y="215"/>
                  </a:cubicBezTo>
                  <a:cubicBezTo>
                    <a:pt x="2451" y="-322"/>
                    <a:pt x="3274" y="140"/>
                    <a:pt x="3622" y="1689"/>
                  </a:cubicBezTo>
                  <a:close/>
                </a:path>
              </a:pathLst>
            </a:custGeom>
            <a:grpFill/>
            <a:ln w="5715" cap="flat">
              <a:noFill/>
              <a:prstDash val="solid"/>
              <a:miter/>
            </a:ln>
          </p:spPr>
          <p:txBody>
            <a:bodyPr rtlCol="0" anchor="ctr"/>
            <a:lstStyle/>
            <a:p>
              <a:endParaRPr lang="zh-CN" altLang="en-US"/>
            </a:p>
          </p:txBody>
        </p:sp>
        <p:sp>
          <p:nvSpPr>
            <p:cNvPr id="927" name="任意多边形: 形状 926">
              <a:extLst>
                <a:ext uri="{FF2B5EF4-FFF2-40B4-BE49-F238E27FC236}">
                  <a16:creationId xmlns:a16="http://schemas.microsoft.com/office/drawing/2014/main" id="{F6D54593-B9DA-2571-B147-0A1511EE3163}"/>
                </a:ext>
              </a:extLst>
            </p:cNvPr>
            <p:cNvSpPr/>
            <p:nvPr/>
          </p:nvSpPr>
          <p:spPr>
            <a:xfrm>
              <a:off x="3318001" y="1432698"/>
              <a:ext cx="4840" cy="2538"/>
            </a:xfrm>
            <a:custGeom>
              <a:avLst/>
              <a:gdLst>
                <a:gd name="connsiteX0" fmla="*/ 4841 w 4840"/>
                <a:gd name="connsiteY0" fmla="*/ 1218 h 2538"/>
                <a:gd name="connsiteX1" fmla="*/ 2452 w 4840"/>
                <a:gd name="connsiteY1" fmla="*/ 2538 h 2538"/>
                <a:gd name="connsiteX2" fmla="*/ 0 w 4840"/>
                <a:gd name="connsiteY2" fmla="*/ 1315 h 2538"/>
                <a:gd name="connsiteX3" fmla="*/ 2395 w 4840"/>
                <a:gd name="connsiteY3" fmla="*/ 0 h 2538"/>
                <a:gd name="connsiteX4" fmla="*/ 4841 w 4840"/>
                <a:gd name="connsiteY4" fmla="*/ 1218 h 2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0" h="2538">
                  <a:moveTo>
                    <a:pt x="4841" y="1218"/>
                  </a:moveTo>
                  <a:cubicBezTo>
                    <a:pt x="4046" y="1692"/>
                    <a:pt x="3258" y="2526"/>
                    <a:pt x="2452" y="2538"/>
                  </a:cubicBezTo>
                  <a:cubicBezTo>
                    <a:pt x="1640" y="2555"/>
                    <a:pt x="817" y="1755"/>
                    <a:pt x="0" y="1315"/>
                  </a:cubicBezTo>
                  <a:cubicBezTo>
                    <a:pt x="794" y="840"/>
                    <a:pt x="1589" y="17"/>
                    <a:pt x="2395" y="0"/>
                  </a:cubicBezTo>
                  <a:cubicBezTo>
                    <a:pt x="3200" y="-17"/>
                    <a:pt x="4023" y="778"/>
                    <a:pt x="4841" y="1218"/>
                  </a:cubicBezTo>
                  <a:close/>
                </a:path>
              </a:pathLst>
            </a:custGeom>
            <a:grpFill/>
            <a:ln w="5715" cap="flat">
              <a:noFill/>
              <a:prstDash val="solid"/>
              <a:miter/>
            </a:ln>
          </p:spPr>
          <p:txBody>
            <a:bodyPr rtlCol="0" anchor="ctr"/>
            <a:lstStyle/>
            <a:p>
              <a:endParaRPr lang="zh-CN" altLang="en-US"/>
            </a:p>
          </p:txBody>
        </p:sp>
        <p:sp>
          <p:nvSpPr>
            <p:cNvPr id="928" name="任意多边形: 形状 927">
              <a:extLst>
                <a:ext uri="{FF2B5EF4-FFF2-40B4-BE49-F238E27FC236}">
                  <a16:creationId xmlns:a16="http://schemas.microsoft.com/office/drawing/2014/main" id="{DCAEB97C-F5F4-7B44-A8A2-085DA32770EF}"/>
                </a:ext>
              </a:extLst>
            </p:cNvPr>
            <p:cNvSpPr/>
            <p:nvPr/>
          </p:nvSpPr>
          <p:spPr>
            <a:xfrm>
              <a:off x="3230007" y="1488987"/>
              <a:ext cx="4195" cy="2547"/>
            </a:xfrm>
            <a:custGeom>
              <a:avLst/>
              <a:gdLst>
                <a:gd name="connsiteX0" fmla="*/ 1886 w 4195"/>
                <a:gd name="connsiteY0" fmla="*/ 296 h 2547"/>
                <a:gd name="connsiteX1" fmla="*/ 4195 w 4195"/>
                <a:gd name="connsiteY1" fmla="*/ 1342 h 2547"/>
                <a:gd name="connsiteX2" fmla="*/ 3018 w 4195"/>
                <a:gd name="connsiteY2" fmla="*/ 2187 h 2547"/>
                <a:gd name="connsiteX3" fmla="*/ 0 w 4195"/>
                <a:gd name="connsiteY3" fmla="*/ 2547 h 2547"/>
                <a:gd name="connsiteX4" fmla="*/ 1886 w 4195"/>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5" h="2547">
                  <a:moveTo>
                    <a:pt x="1886" y="296"/>
                  </a:moveTo>
                  <a:cubicBezTo>
                    <a:pt x="3189" y="-321"/>
                    <a:pt x="4029" y="27"/>
                    <a:pt x="4195" y="1342"/>
                  </a:cubicBezTo>
                  <a:cubicBezTo>
                    <a:pt x="4223" y="1582"/>
                    <a:pt x="3475" y="2085"/>
                    <a:pt x="3018" y="2187"/>
                  </a:cubicBezTo>
                  <a:cubicBezTo>
                    <a:pt x="2035" y="2405"/>
                    <a:pt x="1006" y="2439"/>
                    <a:pt x="0" y="2547"/>
                  </a:cubicBezTo>
                  <a:cubicBezTo>
                    <a:pt x="646" y="1782"/>
                    <a:pt x="1292" y="1010"/>
                    <a:pt x="1886" y="296"/>
                  </a:cubicBezTo>
                  <a:close/>
                </a:path>
              </a:pathLst>
            </a:custGeom>
            <a:grpFill/>
            <a:ln w="5715" cap="flat">
              <a:noFill/>
              <a:prstDash val="solid"/>
              <a:miter/>
            </a:ln>
          </p:spPr>
          <p:txBody>
            <a:bodyPr rtlCol="0" anchor="ctr"/>
            <a:lstStyle/>
            <a:p>
              <a:endParaRPr lang="zh-CN" altLang="en-US"/>
            </a:p>
          </p:txBody>
        </p:sp>
        <p:sp>
          <p:nvSpPr>
            <p:cNvPr id="929" name="任意多边形: 形状 928">
              <a:extLst>
                <a:ext uri="{FF2B5EF4-FFF2-40B4-BE49-F238E27FC236}">
                  <a16:creationId xmlns:a16="http://schemas.microsoft.com/office/drawing/2014/main" id="{F2C435B0-3F8A-CE5A-3532-91CE37846785}"/>
                </a:ext>
              </a:extLst>
            </p:cNvPr>
            <p:cNvSpPr/>
            <p:nvPr/>
          </p:nvSpPr>
          <p:spPr>
            <a:xfrm>
              <a:off x="3354977" y="1418225"/>
              <a:ext cx="6600" cy="4226"/>
            </a:xfrm>
            <a:custGeom>
              <a:avLst/>
              <a:gdLst>
                <a:gd name="connsiteX0" fmla="*/ 6601 w 6600"/>
                <a:gd name="connsiteY0" fmla="*/ 935 h 4226"/>
                <a:gd name="connsiteX1" fmla="*/ 6561 w 6600"/>
                <a:gd name="connsiteY1" fmla="*/ 4227 h 4226"/>
                <a:gd name="connsiteX2" fmla="*/ 0 w 6600"/>
                <a:gd name="connsiteY2" fmla="*/ 935 h 4226"/>
                <a:gd name="connsiteX3" fmla="*/ 3286 w 6600"/>
                <a:gd name="connsiteY3" fmla="*/ 929 h 4226"/>
                <a:gd name="connsiteX4" fmla="*/ 6601 w 6600"/>
                <a:gd name="connsiteY4" fmla="*/ 935 h 42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0" h="4226">
                  <a:moveTo>
                    <a:pt x="6601" y="935"/>
                  </a:moveTo>
                  <a:cubicBezTo>
                    <a:pt x="6589" y="2032"/>
                    <a:pt x="6572" y="3130"/>
                    <a:pt x="6561" y="4227"/>
                  </a:cubicBezTo>
                  <a:cubicBezTo>
                    <a:pt x="3869" y="4141"/>
                    <a:pt x="1417" y="3564"/>
                    <a:pt x="0" y="935"/>
                  </a:cubicBezTo>
                  <a:cubicBezTo>
                    <a:pt x="1097" y="941"/>
                    <a:pt x="2189" y="941"/>
                    <a:pt x="3286" y="929"/>
                  </a:cubicBezTo>
                  <a:cubicBezTo>
                    <a:pt x="4389" y="-311"/>
                    <a:pt x="5498" y="-311"/>
                    <a:pt x="6601" y="935"/>
                  </a:cubicBezTo>
                  <a:close/>
                </a:path>
              </a:pathLst>
            </a:custGeom>
            <a:grpFill/>
            <a:ln w="5715" cap="flat">
              <a:noFill/>
              <a:prstDash val="solid"/>
              <a:miter/>
            </a:ln>
          </p:spPr>
          <p:txBody>
            <a:bodyPr rtlCol="0" anchor="ctr"/>
            <a:lstStyle/>
            <a:p>
              <a:endParaRPr lang="zh-CN" altLang="en-US"/>
            </a:p>
          </p:txBody>
        </p:sp>
        <p:sp>
          <p:nvSpPr>
            <p:cNvPr id="930" name="任意多边形: 形状 929">
              <a:extLst>
                <a:ext uri="{FF2B5EF4-FFF2-40B4-BE49-F238E27FC236}">
                  <a16:creationId xmlns:a16="http://schemas.microsoft.com/office/drawing/2014/main" id="{B8BC3842-59B1-5923-92AD-DD9824D5C47B}"/>
                </a:ext>
              </a:extLst>
            </p:cNvPr>
            <p:cNvSpPr/>
            <p:nvPr/>
          </p:nvSpPr>
          <p:spPr>
            <a:xfrm>
              <a:off x="3351691" y="1415879"/>
              <a:ext cx="3286" cy="3286"/>
            </a:xfrm>
            <a:custGeom>
              <a:avLst/>
              <a:gdLst>
                <a:gd name="connsiteX0" fmla="*/ 0 w 3286"/>
                <a:gd name="connsiteY0" fmla="*/ 0 h 3286"/>
                <a:gd name="connsiteX1" fmla="*/ 3286 w 3286"/>
                <a:gd name="connsiteY1" fmla="*/ 3286 h 3286"/>
                <a:gd name="connsiteX2" fmla="*/ 0 w 3286"/>
                <a:gd name="connsiteY2" fmla="*/ 0 h 3286"/>
              </a:gdLst>
              <a:ahLst/>
              <a:cxnLst>
                <a:cxn ang="0">
                  <a:pos x="connsiteX0" y="connsiteY0"/>
                </a:cxn>
                <a:cxn ang="0">
                  <a:pos x="connsiteX1" y="connsiteY1"/>
                </a:cxn>
                <a:cxn ang="0">
                  <a:pos x="connsiteX2" y="connsiteY2"/>
                </a:cxn>
              </a:cxnLst>
              <a:rect l="l" t="t" r="r" b="b"/>
              <a:pathLst>
                <a:path w="3286" h="3286">
                  <a:moveTo>
                    <a:pt x="0" y="0"/>
                  </a:moveTo>
                  <a:cubicBezTo>
                    <a:pt x="1097" y="1097"/>
                    <a:pt x="2195" y="2189"/>
                    <a:pt x="3286" y="3286"/>
                  </a:cubicBezTo>
                  <a:cubicBezTo>
                    <a:pt x="2195" y="2195"/>
                    <a:pt x="1097" y="1097"/>
                    <a:pt x="0" y="0"/>
                  </a:cubicBezTo>
                  <a:close/>
                </a:path>
              </a:pathLst>
            </a:custGeom>
            <a:grpFill/>
            <a:ln w="5715" cap="flat">
              <a:noFill/>
              <a:prstDash val="solid"/>
              <a:miter/>
            </a:ln>
          </p:spPr>
          <p:txBody>
            <a:bodyPr rtlCol="0" anchor="ctr"/>
            <a:lstStyle/>
            <a:p>
              <a:endParaRPr lang="zh-CN" altLang="en-US"/>
            </a:p>
          </p:txBody>
        </p:sp>
        <p:sp>
          <p:nvSpPr>
            <p:cNvPr id="931" name="任意多边形: 形状 930">
              <a:extLst>
                <a:ext uri="{FF2B5EF4-FFF2-40B4-BE49-F238E27FC236}">
                  <a16:creationId xmlns:a16="http://schemas.microsoft.com/office/drawing/2014/main" id="{37BE0D95-1496-5803-94C7-D7FECC38BC7B}"/>
                </a:ext>
              </a:extLst>
            </p:cNvPr>
            <p:cNvSpPr/>
            <p:nvPr/>
          </p:nvSpPr>
          <p:spPr>
            <a:xfrm>
              <a:off x="3361549" y="1444190"/>
              <a:ext cx="1396" cy="1292"/>
            </a:xfrm>
            <a:custGeom>
              <a:avLst/>
              <a:gdLst>
                <a:gd name="connsiteX0" fmla="*/ 6 w 1396"/>
                <a:gd name="connsiteY0" fmla="*/ 1293 h 1292"/>
                <a:gd name="connsiteX1" fmla="*/ 737 w 1396"/>
                <a:gd name="connsiteY1" fmla="*/ 1 h 1292"/>
                <a:gd name="connsiteX2" fmla="*/ 0 w 1396"/>
                <a:gd name="connsiteY2" fmla="*/ 1287 h 1292"/>
                <a:gd name="connsiteX3" fmla="*/ 6 w 1396"/>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6" h="1292">
                  <a:moveTo>
                    <a:pt x="6" y="1293"/>
                  </a:moveTo>
                  <a:cubicBezTo>
                    <a:pt x="251" y="841"/>
                    <a:pt x="594" y="-33"/>
                    <a:pt x="737" y="1"/>
                  </a:cubicBezTo>
                  <a:cubicBezTo>
                    <a:pt x="1823" y="235"/>
                    <a:pt x="1560" y="744"/>
                    <a:pt x="0" y="1287"/>
                  </a:cubicBezTo>
                  <a:lnTo>
                    <a:pt x="6" y="1293"/>
                  </a:lnTo>
                  <a:close/>
                </a:path>
              </a:pathLst>
            </a:custGeom>
            <a:grpFill/>
            <a:ln w="5715" cap="flat">
              <a:noFill/>
              <a:prstDash val="solid"/>
              <a:miter/>
            </a:ln>
          </p:spPr>
          <p:txBody>
            <a:bodyPr rtlCol="0" anchor="ctr"/>
            <a:lstStyle/>
            <a:p>
              <a:endParaRPr lang="zh-CN" altLang="en-US"/>
            </a:p>
          </p:txBody>
        </p:sp>
        <p:sp>
          <p:nvSpPr>
            <p:cNvPr id="932" name="任意多边形: 形状 931">
              <a:extLst>
                <a:ext uri="{FF2B5EF4-FFF2-40B4-BE49-F238E27FC236}">
                  <a16:creationId xmlns:a16="http://schemas.microsoft.com/office/drawing/2014/main" id="{093AA752-483B-BB27-642B-21CDDAFF2B23}"/>
                </a:ext>
              </a:extLst>
            </p:cNvPr>
            <p:cNvSpPr/>
            <p:nvPr/>
          </p:nvSpPr>
          <p:spPr>
            <a:xfrm>
              <a:off x="3360164" y="1445477"/>
              <a:ext cx="1396" cy="1286"/>
            </a:xfrm>
            <a:custGeom>
              <a:avLst/>
              <a:gdLst>
                <a:gd name="connsiteX0" fmla="*/ 1391 w 1396"/>
                <a:gd name="connsiteY0" fmla="*/ 0 h 1286"/>
                <a:gd name="connsiteX1" fmla="*/ 659 w 1396"/>
                <a:gd name="connsiteY1" fmla="*/ 1286 h 1286"/>
                <a:gd name="connsiteX2" fmla="*/ 1396 w 1396"/>
                <a:gd name="connsiteY2" fmla="*/ 6 h 1286"/>
                <a:gd name="connsiteX3" fmla="*/ 1391 w 1396"/>
                <a:gd name="connsiteY3" fmla="*/ 0 h 1286"/>
              </a:gdLst>
              <a:ahLst/>
              <a:cxnLst>
                <a:cxn ang="0">
                  <a:pos x="connsiteX0" y="connsiteY0"/>
                </a:cxn>
                <a:cxn ang="0">
                  <a:pos x="connsiteX1" y="connsiteY1"/>
                </a:cxn>
                <a:cxn ang="0">
                  <a:pos x="connsiteX2" y="connsiteY2"/>
                </a:cxn>
                <a:cxn ang="0">
                  <a:pos x="connsiteX3" y="connsiteY3"/>
                </a:cxn>
              </a:cxnLst>
              <a:rect l="l" t="t" r="r" b="b"/>
              <a:pathLst>
                <a:path w="1396" h="1286">
                  <a:moveTo>
                    <a:pt x="1391" y="0"/>
                  </a:moveTo>
                  <a:cubicBezTo>
                    <a:pt x="1139" y="451"/>
                    <a:pt x="802" y="1320"/>
                    <a:pt x="659" y="1286"/>
                  </a:cubicBezTo>
                  <a:cubicBezTo>
                    <a:pt x="-427" y="1052"/>
                    <a:pt x="-164" y="549"/>
                    <a:pt x="1396" y="6"/>
                  </a:cubicBezTo>
                  <a:lnTo>
                    <a:pt x="1391" y="0"/>
                  </a:lnTo>
                  <a:close/>
                </a:path>
              </a:pathLst>
            </a:custGeom>
            <a:grpFill/>
            <a:ln w="5715" cap="flat">
              <a:noFill/>
              <a:prstDash val="solid"/>
              <a:miter/>
            </a:ln>
          </p:spPr>
          <p:txBody>
            <a:bodyPr rtlCol="0" anchor="ctr"/>
            <a:lstStyle/>
            <a:p>
              <a:endParaRPr lang="zh-CN" altLang="en-US"/>
            </a:p>
          </p:txBody>
        </p:sp>
        <p:sp>
          <p:nvSpPr>
            <p:cNvPr id="933" name="任意多边形: 形状 932">
              <a:extLst>
                <a:ext uri="{FF2B5EF4-FFF2-40B4-BE49-F238E27FC236}">
                  <a16:creationId xmlns:a16="http://schemas.microsoft.com/office/drawing/2014/main" id="{DD3433F8-959B-8B1D-8D30-B453193F4CA9}"/>
                </a:ext>
              </a:extLst>
            </p:cNvPr>
            <p:cNvSpPr/>
            <p:nvPr/>
          </p:nvSpPr>
          <p:spPr>
            <a:xfrm>
              <a:off x="3155209" y="2503343"/>
              <a:ext cx="186346" cy="150836"/>
            </a:xfrm>
            <a:custGeom>
              <a:avLst/>
              <a:gdLst>
                <a:gd name="connsiteX0" fmla="*/ 147161 w 186346"/>
                <a:gd name="connsiteY0" fmla="*/ 44101 h 150836"/>
                <a:gd name="connsiteX1" fmla="*/ 140863 w 186346"/>
                <a:gd name="connsiteY1" fmla="*/ 45770 h 150836"/>
                <a:gd name="connsiteX2" fmla="*/ 137194 w 186346"/>
                <a:gd name="connsiteY2" fmla="*/ 53982 h 150836"/>
                <a:gd name="connsiteX3" fmla="*/ 136411 w 186346"/>
                <a:gd name="connsiteY3" fmla="*/ 56131 h 150836"/>
                <a:gd name="connsiteX4" fmla="*/ 137211 w 186346"/>
                <a:gd name="connsiteY4" fmla="*/ 57200 h 150836"/>
                <a:gd name="connsiteX5" fmla="*/ 140538 w 186346"/>
                <a:gd name="connsiteY5" fmla="*/ 60497 h 150836"/>
                <a:gd name="connsiteX6" fmla="*/ 141406 w 186346"/>
                <a:gd name="connsiteY6" fmla="*/ 62721 h 150836"/>
                <a:gd name="connsiteX7" fmla="*/ 140583 w 186346"/>
                <a:gd name="connsiteY7" fmla="*/ 63846 h 150836"/>
                <a:gd name="connsiteX8" fmla="*/ 140583 w 186346"/>
                <a:gd name="connsiteY8" fmla="*/ 63846 h 150836"/>
                <a:gd name="connsiteX9" fmla="*/ 129485 w 186346"/>
                <a:gd name="connsiteY9" fmla="*/ 73088 h 150836"/>
                <a:gd name="connsiteX10" fmla="*/ 123461 w 186346"/>
                <a:gd name="connsiteY10" fmla="*/ 74985 h 150836"/>
                <a:gd name="connsiteX11" fmla="*/ 108345 w 186346"/>
                <a:gd name="connsiteY11" fmla="*/ 71099 h 150836"/>
                <a:gd name="connsiteX12" fmla="*/ 105682 w 186346"/>
                <a:gd name="connsiteY12" fmla="*/ 73453 h 150836"/>
                <a:gd name="connsiteX13" fmla="*/ 122815 w 186346"/>
                <a:gd name="connsiteY13" fmla="*/ 80483 h 150836"/>
                <a:gd name="connsiteX14" fmla="*/ 122478 w 186346"/>
                <a:gd name="connsiteY14" fmla="*/ 87209 h 150836"/>
                <a:gd name="connsiteX15" fmla="*/ 114626 w 186346"/>
                <a:gd name="connsiteY15" fmla="*/ 96930 h 150836"/>
                <a:gd name="connsiteX16" fmla="*/ 130279 w 186346"/>
                <a:gd name="connsiteY16" fmla="*/ 105594 h 150836"/>
                <a:gd name="connsiteX17" fmla="*/ 117575 w 186346"/>
                <a:gd name="connsiteY17" fmla="*/ 119768 h 150836"/>
                <a:gd name="connsiteX18" fmla="*/ 98789 w 186346"/>
                <a:gd name="connsiteY18" fmla="*/ 112132 h 150836"/>
                <a:gd name="connsiteX19" fmla="*/ 85445 w 186346"/>
                <a:gd name="connsiteY19" fmla="*/ 134667 h 150836"/>
                <a:gd name="connsiteX20" fmla="*/ 74809 w 186346"/>
                <a:gd name="connsiteY20" fmla="*/ 146108 h 150836"/>
                <a:gd name="connsiteX21" fmla="*/ 74809 w 186346"/>
                <a:gd name="connsiteY21" fmla="*/ 124002 h 150836"/>
                <a:gd name="connsiteX22" fmla="*/ 69672 w 186346"/>
                <a:gd name="connsiteY22" fmla="*/ 141428 h 150836"/>
                <a:gd name="connsiteX23" fmla="*/ 59213 w 186346"/>
                <a:gd name="connsiteY23" fmla="*/ 147520 h 150836"/>
                <a:gd name="connsiteX24" fmla="*/ 54813 w 186346"/>
                <a:gd name="connsiteY24" fmla="*/ 148268 h 150836"/>
                <a:gd name="connsiteX25" fmla="*/ 46046 w 186346"/>
                <a:gd name="connsiteY25" fmla="*/ 149560 h 150836"/>
                <a:gd name="connsiteX26" fmla="*/ 47160 w 186346"/>
                <a:gd name="connsiteY26" fmla="*/ 143302 h 150836"/>
                <a:gd name="connsiteX27" fmla="*/ 45263 w 186346"/>
                <a:gd name="connsiteY27" fmla="*/ 141365 h 150836"/>
                <a:gd name="connsiteX28" fmla="*/ 46766 w 186346"/>
                <a:gd name="connsiteY28" fmla="*/ 126557 h 150836"/>
                <a:gd name="connsiteX29" fmla="*/ 49966 w 186346"/>
                <a:gd name="connsiteY29" fmla="*/ 125997 h 150836"/>
                <a:gd name="connsiteX30" fmla="*/ 51641 w 186346"/>
                <a:gd name="connsiteY30" fmla="*/ 124197 h 150836"/>
                <a:gd name="connsiteX31" fmla="*/ 28769 w 186346"/>
                <a:gd name="connsiteY31" fmla="*/ 132918 h 150836"/>
                <a:gd name="connsiteX32" fmla="*/ 28769 w 186346"/>
                <a:gd name="connsiteY32" fmla="*/ 132918 h 150836"/>
                <a:gd name="connsiteX33" fmla="*/ 0 w 186346"/>
                <a:gd name="connsiteY33" fmla="*/ 134027 h 150836"/>
                <a:gd name="connsiteX34" fmla="*/ 12556 w 186346"/>
                <a:gd name="connsiteY34" fmla="*/ 121917 h 150836"/>
                <a:gd name="connsiteX35" fmla="*/ 17745 w 186346"/>
                <a:gd name="connsiteY35" fmla="*/ 108578 h 150836"/>
                <a:gd name="connsiteX36" fmla="*/ 21306 w 186346"/>
                <a:gd name="connsiteY36" fmla="*/ 105663 h 150836"/>
                <a:gd name="connsiteX37" fmla="*/ 30129 w 186346"/>
                <a:gd name="connsiteY37" fmla="*/ 105092 h 150836"/>
                <a:gd name="connsiteX38" fmla="*/ 22363 w 186346"/>
                <a:gd name="connsiteY38" fmla="*/ 96753 h 150836"/>
                <a:gd name="connsiteX39" fmla="*/ 18900 w 186346"/>
                <a:gd name="connsiteY39" fmla="*/ 93444 h 150836"/>
                <a:gd name="connsiteX40" fmla="*/ 11579 w 186346"/>
                <a:gd name="connsiteY40" fmla="*/ 85535 h 150836"/>
                <a:gd name="connsiteX41" fmla="*/ 17208 w 186346"/>
                <a:gd name="connsiteY41" fmla="*/ 83809 h 150836"/>
                <a:gd name="connsiteX42" fmla="*/ 33598 w 186346"/>
                <a:gd name="connsiteY42" fmla="*/ 77762 h 150836"/>
                <a:gd name="connsiteX43" fmla="*/ 35016 w 186346"/>
                <a:gd name="connsiteY43" fmla="*/ 74585 h 150836"/>
                <a:gd name="connsiteX44" fmla="*/ 28769 w 186346"/>
                <a:gd name="connsiteY44" fmla="*/ 73710 h 150836"/>
                <a:gd name="connsiteX45" fmla="*/ 28769 w 186346"/>
                <a:gd name="connsiteY45" fmla="*/ 73710 h 150836"/>
                <a:gd name="connsiteX46" fmla="*/ 32530 w 186346"/>
                <a:gd name="connsiteY46" fmla="*/ 66892 h 150836"/>
                <a:gd name="connsiteX47" fmla="*/ 37525 w 186346"/>
                <a:gd name="connsiteY47" fmla="*/ 47559 h 150836"/>
                <a:gd name="connsiteX48" fmla="*/ 17728 w 186346"/>
                <a:gd name="connsiteY48" fmla="*/ 45336 h 150836"/>
                <a:gd name="connsiteX49" fmla="*/ 12333 w 186346"/>
                <a:gd name="connsiteY49" fmla="*/ 44112 h 150836"/>
                <a:gd name="connsiteX50" fmla="*/ 21774 w 186346"/>
                <a:gd name="connsiteY50" fmla="*/ 33563 h 150836"/>
                <a:gd name="connsiteX51" fmla="*/ 43737 w 186346"/>
                <a:gd name="connsiteY51" fmla="*/ 29030 h 150836"/>
                <a:gd name="connsiteX52" fmla="*/ 51789 w 186346"/>
                <a:gd name="connsiteY52" fmla="*/ 24373 h 150836"/>
                <a:gd name="connsiteX53" fmla="*/ 51789 w 186346"/>
                <a:gd name="connsiteY53" fmla="*/ 24373 h 150836"/>
                <a:gd name="connsiteX54" fmla="*/ 62339 w 186346"/>
                <a:gd name="connsiteY54" fmla="*/ 21378 h 150836"/>
                <a:gd name="connsiteX55" fmla="*/ 64945 w 186346"/>
                <a:gd name="connsiteY55" fmla="*/ 14503 h 150836"/>
                <a:gd name="connsiteX56" fmla="*/ 64945 w 186346"/>
                <a:gd name="connsiteY56" fmla="*/ 14503 h 150836"/>
                <a:gd name="connsiteX57" fmla="*/ 61345 w 186346"/>
                <a:gd name="connsiteY57" fmla="*/ 10331 h 150836"/>
                <a:gd name="connsiteX58" fmla="*/ 71523 w 186346"/>
                <a:gd name="connsiteY58" fmla="*/ 4639 h 150836"/>
                <a:gd name="connsiteX59" fmla="*/ 73215 w 186346"/>
                <a:gd name="connsiteY59" fmla="*/ 6211 h 150836"/>
                <a:gd name="connsiteX60" fmla="*/ 71392 w 186346"/>
                <a:gd name="connsiteY60" fmla="*/ 24796 h 150836"/>
                <a:gd name="connsiteX61" fmla="*/ 54567 w 186346"/>
                <a:gd name="connsiteY61" fmla="*/ 45113 h 150836"/>
                <a:gd name="connsiteX62" fmla="*/ 80867 w 186346"/>
                <a:gd name="connsiteY62" fmla="*/ 50245 h 150836"/>
                <a:gd name="connsiteX63" fmla="*/ 71489 w 186346"/>
                <a:gd name="connsiteY63" fmla="*/ 24447 h 150836"/>
                <a:gd name="connsiteX64" fmla="*/ 106099 w 186346"/>
                <a:gd name="connsiteY64" fmla="*/ 10354 h 150836"/>
                <a:gd name="connsiteX65" fmla="*/ 111071 w 186346"/>
                <a:gd name="connsiteY65" fmla="*/ 5891 h 150836"/>
                <a:gd name="connsiteX66" fmla="*/ 114706 w 186346"/>
                <a:gd name="connsiteY66" fmla="*/ 3650 h 150836"/>
                <a:gd name="connsiteX67" fmla="*/ 121741 w 186346"/>
                <a:gd name="connsiteY67" fmla="*/ 8045 h 150836"/>
                <a:gd name="connsiteX68" fmla="*/ 124976 w 186346"/>
                <a:gd name="connsiteY68" fmla="*/ 10628 h 150836"/>
                <a:gd name="connsiteX69" fmla="*/ 132028 w 186346"/>
                <a:gd name="connsiteY69" fmla="*/ 8108 h 150836"/>
                <a:gd name="connsiteX70" fmla="*/ 137697 w 186346"/>
                <a:gd name="connsiteY70" fmla="*/ 2559 h 150836"/>
                <a:gd name="connsiteX71" fmla="*/ 181000 w 186346"/>
                <a:gd name="connsiteY71" fmla="*/ 1198 h 150836"/>
                <a:gd name="connsiteX72" fmla="*/ 180080 w 186346"/>
                <a:gd name="connsiteY72" fmla="*/ 24333 h 150836"/>
                <a:gd name="connsiteX73" fmla="*/ 180051 w 186346"/>
                <a:gd name="connsiteY73" fmla="*/ 30928 h 150836"/>
                <a:gd name="connsiteX74" fmla="*/ 168358 w 186346"/>
                <a:gd name="connsiteY74" fmla="*/ 34568 h 150836"/>
                <a:gd name="connsiteX75" fmla="*/ 147156 w 186346"/>
                <a:gd name="connsiteY75" fmla="*/ 44090 h 150836"/>
                <a:gd name="connsiteX76" fmla="*/ 147161 w 186346"/>
                <a:gd name="connsiteY76" fmla="*/ 44101 h 150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86346" h="150836">
                  <a:moveTo>
                    <a:pt x="147161" y="44101"/>
                  </a:moveTo>
                  <a:cubicBezTo>
                    <a:pt x="144035" y="40781"/>
                    <a:pt x="141783" y="41392"/>
                    <a:pt x="140863" y="45770"/>
                  </a:cubicBezTo>
                  <a:cubicBezTo>
                    <a:pt x="140223" y="48822"/>
                    <a:pt x="140400" y="52119"/>
                    <a:pt x="137194" y="53982"/>
                  </a:cubicBezTo>
                  <a:cubicBezTo>
                    <a:pt x="136400" y="54702"/>
                    <a:pt x="136137" y="55417"/>
                    <a:pt x="136411" y="56131"/>
                  </a:cubicBezTo>
                  <a:cubicBezTo>
                    <a:pt x="136680" y="56840"/>
                    <a:pt x="136949" y="57200"/>
                    <a:pt x="137211" y="57200"/>
                  </a:cubicBezTo>
                  <a:cubicBezTo>
                    <a:pt x="138320" y="58297"/>
                    <a:pt x="139429" y="59400"/>
                    <a:pt x="140538" y="60497"/>
                  </a:cubicBezTo>
                  <a:cubicBezTo>
                    <a:pt x="141383" y="61229"/>
                    <a:pt x="141675" y="61972"/>
                    <a:pt x="141406" y="62721"/>
                  </a:cubicBezTo>
                  <a:cubicBezTo>
                    <a:pt x="141138" y="63475"/>
                    <a:pt x="140863" y="63846"/>
                    <a:pt x="140583" y="63846"/>
                  </a:cubicBezTo>
                  <a:lnTo>
                    <a:pt x="140583" y="63846"/>
                  </a:lnTo>
                  <a:cubicBezTo>
                    <a:pt x="137663" y="67864"/>
                    <a:pt x="133137" y="69939"/>
                    <a:pt x="129485" y="73088"/>
                  </a:cubicBezTo>
                  <a:cubicBezTo>
                    <a:pt x="127690" y="74408"/>
                    <a:pt x="125719" y="75151"/>
                    <a:pt x="123461" y="74985"/>
                  </a:cubicBezTo>
                  <a:cubicBezTo>
                    <a:pt x="117940" y="75499"/>
                    <a:pt x="114854" y="66704"/>
                    <a:pt x="108345" y="71099"/>
                  </a:cubicBezTo>
                  <a:cubicBezTo>
                    <a:pt x="107482" y="71990"/>
                    <a:pt x="106562" y="72767"/>
                    <a:pt x="105682" y="73453"/>
                  </a:cubicBezTo>
                  <a:cubicBezTo>
                    <a:pt x="110882" y="77117"/>
                    <a:pt x="120947" y="68893"/>
                    <a:pt x="122815" y="80483"/>
                  </a:cubicBezTo>
                  <a:cubicBezTo>
                    <a:pt x="123375" y="82763"/>
                    <a:pt x="123273" y="85003"/>
                    <a:pt x="122478" y="87209"/>
                  </a:cubicBezTo>
                  <a:cubicBezTo>
                    <a:pt x="120827" y="91221"/>
                    <a:pt x="116517" y="93307"/>
                    <a:pt x="114626" y="96930"/>
                  </a:cubicBezTo>
                  <a:cubicBezTo>
                    <a:pt x="118729" y="103286"/>
                    <a:pt x="130491" y="96993"/>
                    <a:pt x="130279" y="105594"/>
                  </a:cubicBezTo>
                  <a:cubicBezTo>
                    <a:pt x="130142" y="111247"/>
                    <a:pt x="125090" y="117939"/>
                    <a:pt x="117575" y="119768"/>
                  </a:cubicBezTo>
                  <a:cubicBezTo>
                    <a:pt x="112591" y="113750"/>
                    <a:pt x="105647" y="107349"/>
                    <a:pt x="98789" y="112132"/>
                  </a:cubicBezTo>
                  <a:cubicBezTo>
                    <a:pt x="92034" y="116842"/>
                    <a:pt x="81073" y="121139"/>
                    <a:pt x="85445" y="134667"/>
                  </a:cubicBezTo>
                  <a:cubicBezTo>
                    <a:pt x="87297" y="140399"/>
                    <a:pt x="81033" y="144668"/>
                    <a:pt x="74809" y="146108"/>
                  </a:cubicBezTo>
                  <a:cubicBezTo>
                    <a:pt x="74809" y="139073"/>
                    <a:pt x="74809" y="132038"/>
                    <a:pt x="74809" y="124002"/>
                  </a:cubicBezTo>
                  <a:cubicBezTo>
                    <a:pt x="68820" y="128774"/>
                    <a:pt x="70415" y="135564"/>
                    <a:pt x="69672" y="141428"/>
                  </a:cubicBezTo>
                  <a:cubicBezTo>
                    <a:pt x="68569" y="150166"/>
                    <a:pt x="68671" y="150257"/>
                    <a:pt x="59213" y="147520"/>
                  </a:cubicBezTo>
                  <a:cubicBezTo>
                    <a:pt x="57436" y="147005"/>
                    <a:pt x="56001" y="147137"/>
                    <a:pt x="54813" y="148268"/>
                  </a:cubicBezTo>
                  <a:cubicBezTo>
                    <a:pt x="52138" y="150817"/>
                    <a:pt x="49309" y="151863"/>
                    <a:pt x="46046" y="149560"/>
                  </a:cubicBezTo>
                  <a:cubicBezTo>
                    <a:pt x="41971" y="146691"/>
                    <a:pt x="47732" y="145491"/>
                    <a:pt x="47160" y="143302"/>
                  </a:cubicBezTo>
                  <a:cubicBezTo>
                    <a:pt x="46960" y="142542"/>
                    <a:pt x="45983" y="141925"/>
                    <a:pt x="45263" y="141365"/>
                  </a:cubicBezTo>
                  <a:cubicBezTo>
                    <a:pt x="36022" y="134192"/>
                    <a:pt x="36290" y="131312"/>
                    <a:pt x="46766" y="126557"/>
                  </a:cubicBezTo>
                  <a:cubicBezTo>
                    <a:pt x="47720" y="126123"/>
                    <a:pt x="48989" y="126403"/>
                    <a:pt x="49966" y="125997"/>
                  </a:cubicBezTo>
                  <a:cubicBezTo>
                    <a:pt x="50646" y="125711"/>
                    <a:pt x="51081" y="124825"/>
                    <a:pt x="51641" y="124197"/>
                  </a:cubicBezTo>
                  <a:cubicBezTo>
                    <a:pt x="40925" y="119208"/>
                    <a:pt x="36022" y="129112"/>
                    <a:pt x="28769" y="132918"/>
                  </a:cubicBezTo>
                  <a:lnTo>
                    <a:pt x="28769" y="132918"/>
                  </a:lnTo>
                  <a:cubicBezTo>
                    <a:pt x="20237" y="136907"/>
                    <a:pt x="11824" y="142445"/>
                    <a:pt x="0" y="134027"/>
                  </a:cubicBezTo>
                  <a:cubicBezTo>
                    <a:pt x="9281" y="133329"/>
                    <a:pt x="13367" y="129803"/>
                    <a:pt x="12556" y="121917"/>
                  </a:cubicBezTo>
                  <a:cubicBezTo>
                    <a:pt x="12036" y="116882"/>
                    <a:pt x="17922" y="113904"/>
                    <a:pt x="17745" y="108578"/>
                  </a:cubicBezTo>
                  <a:cubicBezTo>
                    <a:pt x="17711" y="107652"/>
                    <a:pt x="20151" y="106737"/>
                    <a:pt x="21306" y="105663"/>
                  </a:cubicBezTo>
                  <a:cubicBezTo>
                    <a:pt x="24203" y="102977"/>
                    <a:pt x="28369" y="112327"/>
                    <a:pt x="30129" y="105092"/>
                  </a:cubicBezTo>
                  <a:cubicBezTo>
                    <a:pt x="31415" y="99799"/>
                    <a:pt x="25923" y="98754"/>
                    <a:pt x="22363" y="96753"/>
                  </a:cubicBezTo>
                  <a:cubicBezTo>
                    <a:pt x="21014" y="95993"/>
                    <a:pt x="20042" y="94564"/>
                    <a:pt x="18900" y="93444"/>
                  </a:cubicBezTo>
                  <a:cubicBezTo>
                    <a:pt x="17602" y="89758"/>
                    <a:pt x="11796" y="90181"/>
                    <a:pt x="11579" y="85535"/>
                  </a:cubicBezTo>
                  <a:cubicBezTo>
                    <a:pt x="12950" y="83117"/>
                    <a:pt x="15196" y="83615"/>
                    <a:pt x="17208" y="83809"/>
                  </a:cubicBezTo>
                  <a:cubicBezTo>
                    <a:pt x="19488" y="84026"/>
                    <a:pt x="31570" y="79671"/>
                    <a:pt x="33598" y="77762"/>
                  </a:cubicBezTo>
                  <a:cubicBezTo>
                    <a:pt x="34593" y="76825"/>
                    <a:pt x="36942" y="75905"/>
                    <a:pt x="35016" y="74585"/>
                  </a:cubicBezTo>
                  <a:cubicBezTo>
                    <a:pt x="33461" y="73522"/>
                    <a:pt x="30890" y="73945"/>
                    <a:pt x="28769" y="73710"/>
                  </a:cubicBezTo>
                  <a:lnTo>
                    <a:pt x="28769" y="73710"/>
                  </a:lnTo>
                  <a:cubicBezTo>
                    <a:pt x="29055" y="70899"/>
                    <a:pt x="30444" y="68944"/>
                    <a:pt x="32530" y="66892"/>
                  </a:cubicBezTo>
                  <a:cubicBezTo>
                    <a:pt x="40525" y="59017"/>
                    <a:pt x="42765" y="52148"/>
                    <a:pt x="37525" y="47559"/>
                  </a:cubicBezTo>
                  <a:cubicBezTo>
                    <a:pt x="32227" y="42918"/>
                    <a:pt x="25197" y="38740"/>
                    <a:pt x="17728" y="45336"/>
                  </a:cubicBezTo>
                  <a:cubicBezTo>
                    <a:pt x="15785" y="47050"/>
                    <a:pt x="13762" y="46175"/>
                    <a:pt x="12333" y="44112"/>
                  </a:cubicBezTo>
                  <a:cubicBezTo>
                    <a:pt x="15499" y="40609"/>
                    <a:pt x="18951" y="37323"/>
                    <a:pt x="21774" y="33563"/>
                  </a:cubicBezTo>
                  <a:cubicBezTo>
                    <a:pt x="28106" y="25139"/>
                    <a:pt x="32907" y="23858"/>
                    <a:pt x="43737" y="29030"/>
                  </a:cubicBezTo>
                  <a:cubicBezTo>
                    <a:pt x="49160" y="31619"/>
                    <a:pt x="49806" y="27116"/>
                    <a:pt x="51789" y="24373"/>
                  </a:cubicBezTo>
                  <a:lnTo>
                    <a:pt x="51789" y="24373"/>
                  </a:lnTo>
                  <a:cubicBezTo>
                    <a:pt x="55298" y="23350"/>
                    <a:pt x="58756" y="21995"/>
                    <a:pt x="62339" y="21378"/>
                  </a:cubicBezTo>
                  <a:cubicBezTo>
                    <a:pt x="67523" y="20487"/>
                    <a:pt x="65974" y="17503"/>
                    <a:pt x="64945" y="14503"/>
                  </a:cubicBezTo>
                  <a:lnTo>
                    <a:pt x="64945" y="14503"/>
                  </a:lnTo>
                  <a:cubicBezTo>
                    <a:pt x="62596" y="14063"/>
                    <a:pt x="59105" y="14069"/>
                    <a:pt x="61345" y="10331"/>
                  </a:cubicBezTo>
                  <a:cubicBezTo>
                    <a:pt x="63499" y="6736"/>
                    <a:pt x="67037" y="4576"/>
                    <a:pt x="71523" y="4639"/>
                  </a:cubicBezTo>
                  <a:cubicBezTo>
                    <a:pt x="72083" y="5165"/>
                    <a:pt x="72643" y="5691"/>
                    <a:pt x="73215" y="6211"/>
                  </a:cubicBezTo>
                  <a:cubicBezTo>
                    <a:pt x="75758" y="12714"/>
                    <a:pt x="78907" y="19281"/>
                    <a:pt x="71392" y="24796"/>
                  </a:cubicBezTo>
                  <a:cubicBezTo>
                    <a:pt x="66294" y="31334"/>
                    <a:pt x="74072" y="45684"/>
                    <a:pt x="54567" y="45113"/>
                  </a:cubicBezTo>
                  <a:cubicBezTo>
                    <a:pt x="64791" y="48833"/>
                    <a:pt x="71386" y="49079"/>
                    <a:pt x="80867" y="50245"/>
                  </a:cubicBezTo>
                  <a:cubicBezTo>
                    <a:pt x="73569" y="41232"/>
                    <a:pt x="66288" y="34534"/>
                    <a:pt x="71489" y="24447"/>
                  </a:cubicBezTo>
                  <a:cubicBezTo>
                    <a:pt x="79976" y="12331"/>
                    <a:pt x="93023" y="10651"/>
                    <a:pt x="106099" y="10354"/>
                  </a:cubicBezTo>
                  <a:cubicBezTo>
                    <a:pt x="110397" y="10257"/>
                    <a:pt x="109048" y="6851"/>
                    <a:pt x="111071" y="5891"/>
                  </a:cubicBezTo>
                  <a:cubicBezTo>
                    <a:pt x="112100" y="4839"/>
                    <a:pt x="113311" y="4102"/>
                    <a:pt x="114706" y="3650"/>
                  </a:cubicBezTo>
                  <a:cubicBezTo>
                    <a:pt x="117923" y="3736"/>
                    <a:pt x="119769" y="5976"/>
                    <a:pt x="121741" y="8045"/>
                  </a:cubicBezTo>
                  <a:cubicBezTo>
                    <a:pt x="122787" y="8954"/>
                    <a:pt x="123844" y="9845"/>
                    <a:pt x="124976" y="10628"/>
                  </a:cubicBezTo>
                  <a:cubicBezTo>
                    <a:pt x="128125" y="11971"/>
                    <a:pt x="130142" y="10085"/>
                    <a:pt x="132028" y="8108"/>
                  </a:cubicBezTo>
                  <a:cubicBezTo>
                    <a:pt x="133902" y="6148"/>
                    <a:pt x="135714" y="2330"/>
                    <a:pt x="137697" y="2559"/>
                  </a:cubicBezTo>
                  <a:cubicBezTo>
                    <a:pt x="152436" y="4290"/>
                    <a:pt x="167678" y="-2693"/>
                    <a:pt x="181000" y="1198"/>
                  </a:cubicBezTo>
                  <a:cubicBezTo>
                    <a:pt x="189544" y="3696"/>
                    <a:pt x="186806" y="16572"/>
                    <a:pt x="180080" y="24333"/>
                  </a:cubicBezTo>
                  <a:cubicBezTo>
                    <a:pt x="180068" y="26533"/>
                    <a:pt x="180057" y="28728"/>
                    <a:pt x="180051" y="30928"/>
                  </a:cubicBezTo>
                  <a:cubicBezTo>
                    <a:pt x="175742" y="30831"/>
                    <a:pt x="171524" y="31111"/>
                    <a:pt x="168358" y="34568"/>
                  </a:cubicBezTo>
                  <a:cubicBezTo>
                    <a:pt x="162649" y="40804"/>
                    <a:pt x="154882" y="42386"/>
                    <a:pt x="147156" y="44090"/>
                  </a:cubicBezTo>
                  <a:lnTo>
                    <a:pt x="147161" y="44101"/>
                  </a:lnTo>
                  <a:close/>
                </a:path>
              </a:pathLst>
            </a:custGeom>
            <a:grpFill/>
            <a:ln w="5715" cap="flat">
              <a:noFill/>
              <a:prstDash val="solid"/>
              <a:miter/>
            </a:ln>
          </p:spPr>
          <p:txBody>
            <a:bodyPr rtlCol="0" anchor="ctr"/>
            <a:lstStyle/>
            <a:p>
              <a:endParaRPr lang="zh-CN" altLang="en-US"/>
            </a:p>
          </p:txBody>
        </p:sp>
        <p:sp>
          <p:nvSpPr>
            <p:cNvPr id="934" name="任意多边形: 形状 933">
              <a:extLst>
                <a:ext uri="{FF2B5EF4-FFF2-40B4-BE49-F238E27FC236}">
                  <a16:creationId xmlns:a16="http://schemas.microsoft.com/office/drawing/2014/main" id="{B1970B2D-C802-232B-9AF2-92296BAD616E}"/>
                </a:ext>
              </a:extLst>
            </p:cNvPr>
            <p:cNvSpPr/>
            <p:nvPr/>
          </p:nvSpPr>
          <p:spPr>
            <a:xfrm>
              <a:off x="3261920" y="2567178"/>
              <a:ext cx="49783" cy="61360"/>
            </a:xfrm>
            <a:custGeom>
              <a:avLst/>
              <a:gdLst>
                <a:gd name="connsiteX0" fmla="*/ 10859 w 49783"/>
                <a:gd name="connsiteY0" fmla="*/ 55921 h 61360"/>
                <a:gd name="connsiteX1" fmla="*/ 23266 w 49783"/>
                <a:gd name="connsiteY1" fmla="*/ 40725 h 61360"/>
                <a:gd name="connsiteX2" fmla="*/ 0 w 49783"/>
                <a:gd name="connsiteY2" fmla="*/ 33667 h 61360"/>
                <a:gd name="connsiteX3" fmla="*/ 14139 w 49783"/>
                <a:gd name="connsiteY3" fmla="*/ 23009 h 61360"/>
                <a:gd name="connsiteX4" fmla="*/ 20711 w 49783"/>
                <a:gd name="connsiteY4" fmla="*/ 6572 h 61360"/>
                <a:gd name="connsiteX5" fmla="*/ 33879 w 49783"/>
                <a:gd name="connsiteY5" fmla="*/ 0 h 61360"/>
                <a:gd name="connsiteX6" fmla="*/ 49783 w 49783"/>
                <a:gd name="connsiteY6" fmla="*/ 5709 h 61360"/>
                <a:gd name="connsiteX7" fmla="*/ 30581 w 49783"/>
                <a:gd name="connsiteY7" fmla="*/ 32890 h 61360"/>
                <a:gd name="connsiteX8" fmla="*/ 30575 w 49783"/>
                <a:gd name="connsiteY8" fmla="*/ 32890 h 61360"/>
                <a:gd name="connsiteX9" fmla="*/ 33901 w 49783"/>
                <a:gd name="connsiteY9" fmla="*/ 32953 h 61360"/>
                <a:gd name="connsiteX10" fmla="*/ 33873 w 49783"/>
                <a:gd name="connsiteY10" fmla="*/ 39559 h 61360"/>
                <a:gd name="connsiteX11" fmla="*/ 15945 w 49783"/>
                <a:gd name="connsiteY11" fmla="*/ 59402 h 61360"/>
                <a:gd name="connsiteX12" fmla="*/ 10859 w 49783"/>
                <a:gd name="connsiteY12" fmla="*/ 55921 h 6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83" h="61360">
                  <a:moveTo>
                    <a:pt x="10859" y="55921"/>
                  </a:moveTo>
                  <a:cubicBezTo>
                    <a:pt x="14585" y="51361"/>
                    <a:pt x="18311" y="46794"/>
                    <a:pt x="23266" y="40725"/>
                  </a:cubicBezTo>
                  <a:cubicBezTo>
                    <a:pt x="14333" y="40251"/>
                    <a:pt x="5909" y="42011"/>
                    <a:pt x="0" y="33667"/>
                  </a:cubicBezTo>
                  <a:cubicBezTo>
                    <a:pt x="2749" y="28512"/>
                    <a:pt x="9618" y="27112"/>
                    <a:pt x="14139" y="23009"/>
                  </a:cubicBezTo>
                  <a:cubicBezTo>
                    <a:pt x="25043" y="21014"/>
                    <a:pt x="24106" y="14282"/>
                    <a:pt x="20711" y="6572"/>
                  </a:cubicBezTo>
                  <a:cubicBezTo>
                    <a:pt x="24060" y="2297"/>
                    <a:pt x="28649" y="514"/>
                    <a:pt x="33879" y="0"/>
                  </a:cubicBezTo>
                  <a:cubicBezTo>
                    <a:pt x="35062" y="11813"/>
                    <a:pt x="44571" y="1360"/>
                    <a:pt x="49783" y="5709"/>
                  </a:cubicBezTo>
                  <a:cubicBezTo>
                    <a:pt x="43148" y="14996"/>
                    <a:pt x="28426" y="18379"/>
                    <a:pt x="30581" y="32890"/>
                  </a:cubicBezTo>
                  <a:lnTo>
                    <a:pt x="30575" y="32890"/>
                  </a:lnTo>
                  <a:cubicBezTo>
                    <a:pt x="31684" y="32913"/>
                    <a:pt x="32793" y="32930"/>
                    <a:pt x="33901" y="32953"/>
                  </a:cubicBezTo>
                  <a:cubicBezTo>
                    <a:pt x="33890" y="35153"/>
                    <a:pt x="33884" y="37353"/>
                    <a:pt x="33873" y="39559"/>
                  </a:cubicBezTo>
                  <a:cubicBezTo>
                    <a:pt x="27381" y="45651"/>
                    <a:pt x="19957" y="50378"/>
                    <a:pt x="15945" y="59402"/>
                  </a:cubicBezTo>
                  <a:cubicBezTo>
                    <a:pt x="13716" y="64396"/>
                    <a:pt x="11790" y="58573"/>
                    <a:pt x="10859" y="55921"/>
                  </a:cubicBezTo>
                  <a:close/>
                </a:path>
              </a:pathLst>
            </a:custGeom>
            <a:grpFill/>
            <a:ln w="5715" cap="flat">
              <a:noFill/>
              <a:prstDash val="solid"/>
              <a:miter/>
            </a:ln>
          </p:spPr>
          <p:txBody>
            <a:bodyPr rtlCol="0" anchor="ctr"/>
            <a:lstStyle/>
            <a:p>
              <a:endParaRPr lang="zh-CN" altLang="en-US"/>
            </a:p>
          </p:txBody>
        </p:sp>
        <p:sp>
          <p:nvSpPr>
            <p:cNvPr id="935" name="任意多边形: 形状 934">
              <a:extLst>
                <a:ext uri="{FF2B5EF4-FFF2-40B4-BE49-F238E27FC236}">
                  <a16:creationId xmlns:a16="http://schemas.microsoft.com/office/drawing/2014/main" id="{C141D2F1-38D4-3868-5623-EFD0AAE56088}"/>
                </a:ext>
              </a:extLst>
            </p:cNvPr>
            <p:cNvSpPr/>
            <p:nvPr/>
          </p:nvSpPr>
          <p:spPr>
            <a:xfrm>
              <a:off x="3253021" y="2675722"/>
              <a:ext cx="10236" cy="7663"/>
            </a:xfrm>
            <a:custGeom>
              <a:avLst/>
              <a:gdLst>
                <a:gd name="connsiteX0" fmla="*/ 9876 w 10236"/>
                <a:gd name="connsiteY0" fmla="*/ 0 h 7663"/>
                <a:gd name="connsiteX1" fmla="*/ 0 w 10236"/>
                <a:gd name="connsiteY1" fmla="*/ 6561 h 7663"/>
                <a:gd name="connsiteX2" fmla="*/ 9876 w 10236"/>
                <a:gd name="connsiteY2" fmla="*/ 0 h 7663"/>
              </a:gdLst>
              <a:ahLst/>
              <a:cxnLst>
                <a:cxn ang="0">
                  <a:pos x="connsiteX0" y="connsiteY0"/>
                </a:cxn>
                <a:cxn ang="0">
                  <a:pos x="connsiteX1" y="connsiteY1"/>
                </a:cxn>
                <a:cxn ang="0">
                  <a:pos x="connsiteX2" y="connsiteY2"/>
                </a:cxn>
              </a:cxnLst>
              <a:rect l="l" t="t" r="r" b="b"/>
              <a:pathLst>
                <a:path w="10236" h="7663">
                  <a:moveTo>
                    <a:pt x="9876" y="0"/>
                  </a:moveTo>
                  <a:cubicBezTo>
                    <a:pt x="11224" y="7550"/>
                    <a:pt x="8984" y="9035"/>
                    <a:pt x="0" y="6561"/>
                  </a:cubicBezTo>
                  <a:cubicBezTo>
                    <a:pt x="2315" y="2898"/>
                    <a:pt x="6424" y="1949"/>
                    <a:pt x="9876" y="0"/>
                  </a:cubicBezTo>
                  <a:close/>
                </a:path>
              </a:pathLst>
            </a:custGeom>
            <a:grpFill/>
            <a:ln w="5715" cap="flat">
              <a:noFill/>
              <a:prstDash val="solid"/>
              <a:miter/>
            </a:ln>
          </p:spPr>
          <p:txBody>
            <a:bodyPr rtlCol="0" anchor="ctr"/>
            <a:lstStyle/>
            <a:p>
              <a:endParaRPr lang="zh-CN" altLang="en-US"/>
            </a:p>
          </p:txBody>
        </p:sp>
        <p:sp>
          <p:nvSpPr>
            <p:cNvPr id="936" name="任意多边形: 形状 935">
              <a:extLst>
                <a:ext uri="{FF2B5EF4-FFF2-40B4-BE49-F238E27FC236}">
                  <a16:creationId xmlns:a16="http://schemas.microsoft.com/office/drawing/2014/main" id="{14BF5119-AFBC-60F8-1E5F-A783A9B2B506}"/>
                </a:ext>
              </a:extLst>
            </p:cNvPr>
            <p:cNvSpPr/>
            <p:nvPr/>
          </p:nvSpPr>
          <p:spPr>
            <a:xfrm>
              <a:off x="3232527" y="2674344"/>
              <a:ext cx="6217" cy="4276"/>
            </a:xfrm>
            <a:custGeom>
              <a:avLst/>
              <a:gdLst>
                <a:gd name="connsiteX0" fmla="*/ 6218 w 6217"/>
                <a:gd name="connsiteY0" fmla="*/ 1430 h 4276"/>
                <a:gd name="connsiteX1" fmla="*/ 2880 w 6217"/>
                <a:gd name="connsiteY1" fmla="*/ 4276 h 4276"/>
                <a:gd name="connsiteX2" fmla="*/ 0 w 6217"/>
                <a:gd name="connsiteY2" fmla="*/ 3202 h 4276"/>
                <a:gd name="connsiteX3" fmla="*/ 3646 w 6217"/>
                <a:gd name="connsiteY3" fmla="*/ 344 h 4276"/>
                <a:gd name="connsiteX4" fmla="*/ 6218 w 6217"/>
                <a:gd name="connsiteY4" fmla="*/ 1430 h 4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17" h="4276">
                  <a:moveTo>
                    <a:pt x="6218" y="1430"/>
                  </a:moveTo>
                  <a:cubicBezTo>
                    <a:pt x="6018" y="3448"/>
                    <a:pt x="4623" y="4265"/>
                    <a:pt x="2880" y="4276"/>
                  </a:cubicBezTo>
                  <a:cubicBezTo>
                    <a:pt x="1920" y="4282"/>
                    <a:pt x="960" y="3585"/>
                    <a:pt x="0" y="3202"/>
                  </a:cubicBezTo>
                  <a:cubicBezTo>
                    <a:pt x="1206" y="2236"/>
                    <a:pt x="2343" y="1156"/>
                    <a:pt x="3646" y="344"/>
                  </a:cubicBezTo>
                  <a:cubicBezTo>
                    <a:pt x="4841" y="-399"/>
                    <a:pt x="5784" y="104"/>
                    <a:pt x="6218" y="1430"/>
                  </a:cubicBezTo>
                  <a:close/>
                </a:path>
              </a:pathLst>
            </a:custGeom>
            <a:grpFill/>
            <a:ln w="5715" cap="flat">
              <a:noFill/>
              <a:prstDash val="solid"/>
              <a:miter/>
            </a:ln>
          </p:spPr>
          <p:txBody>
            <a:bodyPr rtlCol="0" anchor="ctr"/>
            <a:lstStyle/>
            <a:p>
              <a:endParaRPr lang="zh-CN" altLang="en-US"/>
            </a:p>
          </p:txBody>
        </p:sp>
        <p:sp>
          <p:nvSpPr>
            <p:cNvPr id="937" name="任意多边形: 形状 936">
              <a:extLst>
                <a:ext uri="{FF2B5EF4-FFF2-40B4-BE49-F238E27FC236}">
                  <a16:creationId xmlns:a16="http://schemas.microsoft.com/office/drawing/2014/main" id="{B01301BE-42B8-2F75-5306-A8555F903F1F}"/>
                </a:ext>
              </a:extLst>
            </p:cNvPr>
            <p:cNvSpPr/>
            <p:nvPr/>
          </p:nvSpPr>
          <p:spPr>
            <a:xfrm>
              <a:off x="3237705" y="2664671"/>
              <a:ext cx="3371" cy="2919"/>
            </a:xfrm>
            <a:custGeom>
              <a:avLst/>
              <a:gdLst>
                <a:gd name="connsiteX0" fmla="*/ 3372 w 3371"/>
                <a:gd name="connsiteY0" fmla="*/ 2747 h 2919"/>
                <a:gd name="connsiteX1" fmla="*/ 652 w 3371"/>
                <a:gd name="connsiteY1" fmla="*/ 2885 h 2919"/>
                <a:gd name="connsiteX2" fmla="*/ 0 w 3371"/>
                <a:gd name="connsiteY2" fmla="*/ 1587 h 2919"/>
                <a:gd name="connsiteX3" fmla="*/ 1943 w 3371"/>
                <a:gd name="connsiteY3" fmla="*/ 284 h 2919"/>
                <a:gd name="connsiteX4" fmla="*/ 3372 w 3371"/>
                <a:gd name="connsiteY4" fmla="*/ 2747 h 29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 h="2919">
                  <a:moveTo>
                    <a:pt x="3372" y="2747"/>
                  </a:moveTo>
                  <a:cubicBezTo>
                    <a:pt x="2457" y="2816"/>
                    <a:pt x="1537" y="2993"/>
                    <a:pt x="652" y="2885"/>
                  </a:cubicBezTo>
                  <a:cubicBezTo>
                    <a:pt x="372" y="2850"/>
                    <a:pt x="0" y="2045"/>
                    <a:pt x="0" y="1587"/>
                  </a:cubicBezTo>
                  <a:cubicBezTo>
                    <a:pt x="-6" y="244"/>
                    <a:pt x="869" y="-419"/>
                    <a:pt x="1943" y="284"/>
                  </a:cubicBezTo>
                  <a:cubicBezTo>
                    <a:pt x="2652" y="747"/>
                    <a:pt x="2915" y="1896"/>
                    <a:pt x="3372" y="2747"/>
                  </a:cubicBezTo>
                  <a:close/>
                </a:path>
              </a:pathLst>
            </a:custGeom>
            <a:grpFill/>
            <a:ln w="5715" cap="flat">
              <a:noFill/>
              <a:prstDash val="solid"/>
              <a:miter/>
            </a:ln>
          </p:spPr>
          <p:txBody>
            <a:bodyPr rtlCol="0" anchor="ctr"/>
            <a:lstStyle/>
            <a:p>
              <a:endParaRPr lang="zh-CN" altLang="en-US"/>
            </a:p>
          </p:txBody>
        </p:sp>
        <p:sp>
          <p:nvSpPr>
            <p:cNvPr id="938" name="任意多边形: 形状 937">
              <a:extLst>
                <a:ext uri="{FF2B5EF4-FFF2-40B4-BE49-F238E27FC236}">
                  <a16:creationId xmlns:a16="http://schemas.microsoft.com/office/drawing/2014/main" id="{949CB939-B1F8-6B77-6FA4-ED190E01364E}"/>
                </a:ext>
              </a:extLst>
            </p:cNvPr>
            <p:cNvSpPr/>
            <p:nvPr/>
          </p:nvSpPr>
          <p:spPr>
            <a:xfrm>
              <a:off x="3220149" y="2694175"/>
              <a:ext cx="1386" cy="1286"/>
            </a:xfrm>
            <a:custGeom>
              <a:avLst/>
              <a:gdLst>
                <a:gd name="connsiteX0" fmla="*/ 0 w 1386"/>
                <a:gd name="connsiteY0" fmla="*/ 1287 h 1286"/>
                <a:gd name="connsiteX1" fmla="*/ 732 w 1386"/>
                <a:gd name="connsiteY1" fmla="*/ 1 h 1286"/>
                <a:gd name="connsiteX2" fmla="*/ 0 w 1386"/>
                <a:gd name="connsiteY2" fmla="*/ 1287 h 1286"/>
                <a:gd name="connsiteX3" fmla="*/ 0 w 1386"/>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6" h="1286">
                  <a:moveTo>
                    <a:pt x="0" y="1287"/>
                  </a:moveTo>
                  <a:cubicBezTo>
                    <a:pt x="251" y="835"/>
                    <a:pt x="589" y="-33"/>
                    <a:pt x="732" y="1"/>
                  </a:cubicBezTo>
                  <a:cubicBezTo>
                    <a:pt x="1812" y="235"/>
                    <a:pt x="1549" y="744"/>
                    <a:pt x="0" y="1287"/>
                  </a:cubicBezTo>
                  <a:lnTo>
                    <a:pt x="0" y="1287"/>
                  </a:lnTo>
                  <a:close/>
                </a:path>
              </a:pathLst>
            </a:custGeom>
            <a:grpFill/>
            <a:ln w="5715" cap="flat">
              <a:noFill/>
              <a:prstDash val="solid"/>
              <a:miter/>
            </a:ln>
          </p:spPr>
          <p:txBody>
            <a:bodyPr rtlCol="0" anchor="ctr"/>
            <a:lstStyle/>
            <a:p>
              <a:endParaRPr lang="zh-CN" altLang="en-US"/>
            </a:p>
          </p:txBody>
        </p:sp>
        <p:sp>
          <p:nvSpPr>
            <p:cNvPr id="939" name="任意多边形: 形状 938">
              <a:extLst>
                <a:ext uri="{FF2B5EF4-FFF2-40B4-BE49-F238E27FC236}">
                  <a16:creationId xmlns:a16="http://schemas.microsoft.com/office/drawing/2014/main" id="{228B83FC-EA7D-9AFC-8AE1-A5CFF04BAFBD}"/>
                </a:ext>
              </a:extLst>
            </p:cNvPr>
            <p:cNvSpPr/>
            <p:nvPr/>
          </p:nvSpPr>
          <p:spPr>
            <a:xfrm>
              <a:off x="3348433" y="2585491"/>
              <a:ext cx="3257" cy="1443"/>
            </a:xfrm>
            <a:custGeom>
              <a:avLst/>
              <a:gdLst>
                <a:gd name="connsiteX0" fmla="*/ 0 w 3257"/>
                <a:gd name="connsiteY0" fmla="*/ 1443 h 1443"/>
                <a:gd name="connsiteX1" fmla="*/ 3258 w 3257"/>
                <a:gd name="connsiteY1" fmla="*/ 1420 h 1443"/>
                <a:gd name="connsiteX2" fmla="*/ 0 w 3257"/>
                <a:gd name="connsiteY2" fmla="*/ 1443 h 1443"/>
              </a:gdLst>
              <a:ahLst/>
              <a:cxnLst>
                <a:cxn ang="0">
                  <a:pos x="connsiteX0" y="connsiteY0"/>
                </a:cxn>
                <a:cxn ang="0">
                  <a:pos x="connsiteX1" y="connsiteY1"/>
                </a:cxn>
                <a:cxn ang="0">
                  <a:pos x="connsiteX2" y="connsiteY2"/>
                </a:cxn>
              </a:cxnLst>
              <a:rect l="l" t="t" r="r" b="b"/>
              <a:pathLst>
                <a:path w="3257" h="1443">
                  <a:moveTo>
                    <a:pt x="0" y="1443"/>
                  </a:moveTo>
                  <a:cubicBezTo>
                    <a:pt x="1069" y="-489"/>
                    <a:pt x="2155" y="-466"/>
                    <a:pt x="3258" y="1420"/>
                  </a:cubicBezTo>
                  <a:cubicBezTo>
                    <a:pt x="2172" y="1420"/>
                    <a:pt x="1086" y="1432"/>
                    <a:pt x="0" y="1443"/>
                  </a:cubicBezTo>
                  <a:close/>
                </a:path>
              </a:pathLst>
            </a:custGeom>
            <a:grpFill/>
            <a:ln w="5715" cap="flat">
              <a:noFill/>
              <a:prstDash val="solid"/>
              <a:miter/>
            </a:ln>
          </p:spPr>
          <p:txBody>
            <a:bodyPr rtlCol="0" anchor="ctr"/>
            <a:lstStyle/>
            <a:p>
              <a:endParaRPr lang="zh-CN" altLang="en-US"/>
            </a:p>
          </p:txBody>
        </p:sp>
        <p:sp>
          <p:nvSpPr>
            <p:cNvPr id="940" name="任意多边形: 形状 939">
              <a:extLst>
                <a:ext uri="{FF2B5EF4-FFF2-40B4-BE49-F238E27FC236}">
                  <a16:creationId xmlns:a16="http://schemas.microsoft.com/office/drawing/2014/main" id="{0C053110-73C2-2274-7422-6F6A779FA870}"/>
                </a:ext>
              </a:extLst>
            </p:cNvPr>
            <p:cNvSpPr/>
            <p:nvPr/>
          </p:nvSpPr>
          <p:spPr>
            <a:xfrm>
              <a:off x="3389383" y="1457333"/>
              <a:ext cx="95795" cy="65866"/>
            </a:xfrm>
            <a:custGeom>
              <a:avLst/>
              <a:gdLst>
                <a:gd name="connsiteX0" fmla="*/ 51079 w 95795"/>
                <a:gd name="connsiteY0" fmla="*/ 47403 h 65866"/>
                <a:gd name="connsiteX1" fmla="*/ 21772 w 95795"/>
                <a:gd name="connsiteY1" fmla="*/ 44386 h 65866"/>
                <a:gd name="connsiteX2" fmla="*/ 19058 w 95795"/>
                <a:gd name="connsiteY2" fmla="*/ 62016 h 65866"/>
                <a:gd name="connsiteX3" fmla="*/ 8377 w 95795"/>
                <a:gd name="connsiteY3" fmla="*/ 63857 h 65866"/>
                <a:gd name="connsiteX4" fmla="*/ 198 w 95795"/>
                <a:gd name="connsiteY4" fmla="*/ 61176 h 65866"/>
                <a:gd name="connsiteX5" fmla="*/ 5056 w 95795"/>
                <a:gd name="connsiteY5" fmla="*/ 53935 h 65866"/>
                <a:gd name="connsiteX6" fmla="*/ 5050 w 95795"/>
                <a:gd name="connsiteY6" fmla="*/ 53941 h 65866"/>
                <a:gd name="connsiteX7" fmla="*/ 10800 w 95795"/>
                <a:gd name="connsiteY7" fmla="*/ 49398 h 65866"/>
                <a:gd name="connsiteX8" fmla="*/ 13234 w 95795"/>
                <a:gd name="connsiteY8" fmla="*/ 43751 h 65866"/>
                <a:gd name="connsiteX9" fmla="*/ 32122 w 95795"/>
                <a:gd name="connsiteY9" fmla="*/ 34613 h 65866"/>
                <a:gd name="connsiteX10" fmla="*/ 49022 w 95795"/>
                <a:gd name="connsiteY10" fmla="*/ 29018 h 65866"/>
                <a:gd name="connsiteX11" fmla="*/ 24767 w 95795"/>
                <a:gd name="connsiteY11" fmla="*/ 24326 h 65866"/>
                <a:gd name="connsiteX12" fmla="*/ 51096 w 95795"/>
                <a:gd name="connsiteY12" fmla="*/ 11187 h 65866"/>
                <a:gd name="connsiteX13" fmla="*/ 54377 w 95795"/>
                <a:gd name="connsiteY13" fmla="*/ 11170 h 65866"/>
                <a:gd name="connsiteX14" fmla="*/ 57657 w 95795"/>
                <a:gd name="connsiteY14" fmla="*/ 11164 h 65866"/>
                <a:gd name="connsiteX15" fmla="*/ 65212 w 95795"/>
                <a:gd name="connsiteY15" fmla="*/ 9250 h 65866"/>
                <a:gd name="connsiteX16" fmla="*/ 69304 w 95795"/>
                <a:gd name="connsiteY16" fmla="*/ 10199 h 65866"/>
                <a:gd name="connsiteX17" fmla="*/ 69270 w 95795"/>
                <a:gd name="connsiteY17" fmla="*/ 7095 h 65866"/>
                <a:gd name="connsiteX18" fmla="*/ 69979 w 95795"/>
                <a:gd name="connsiteY18" fmla="*/ 3821 h 65866"/>
                <a:gd name="connsiteX19" fmla="*/ 73893 w 95795"/>
                <a:gd name="connsiteY19" fmla="*/ 272 h 65866"/>
                <a:gd name="connsiteX20" fmla="*/ 77402 w 95795"/>
                <a:gd name="connsiteY20" fmla="*/ 334 h 65866"/>
                <a:gd name="connsiteX21" fmla="*/ 80671 w 95795"/>
                <a:gd name="connsiteY21" fmla="*/ 4598 h 65866"/>
                <a:gd name="connsiteX22" fmla="*/ 77408 w 95795"/>
                <a:gd name="connsiteY22" fmla="*/ 17737 h 65866"/>
                <a:gd name="connsiteX23" fmla="*/ 85163 w 95795"/>
                <a:gd name="connsiteY23" fmla="*/ 20623 h 65866"/>
                <a:gd name="connsiteX24" fmla="*/ 94536 w 95795"/>
                <a:gd name="connsiteY24" fmla="*/ 19234 h 65866"/>
                <a:gd name="connsiteX25" fmla="*/ 92478 w 95795"/>
                <a:gd name="connsiteY25" fmla="*/ 30818 h 65866"/>
                <a:gd name="connsiteX26" fmla="*/ 77711 w 95795"/>
                <a:gd name="connsiteY26" fmla="*/ 38476 h 65866"/>
                <a:gd name="connsiteX27" fmla="*/ 72670 w 95795"/>
                <a:gd name="connsiteY27" fmla="*/ 40014 h 65866"/>
                <a:gd name="connsiteX28" fmla="*/ 69510 w 95795"/>
                <a:gd name="connsiteY28" fmla="*/ 41911 h 65866"/>
                <a:gd name="connsiteX29" fmla="*/ 64224 w 95795"/>
                <a:gd name="connsiteY29" fmla="*/ 39642 h 65866"/>
                <a:gd name="connsiteX30" fmla="*/ 62355 w 95795"/>
                <a:gd name="connsiteY30" fmla="*/ 36185 h 65866"/>
                <a:gd name="connsiteX31" fmla="*/ 64406 w 95795"/>
                <a:gd name="connsiteY31" fmla="*/ 30641 h 65866"/>
                <a:gd name="connsiteX32" fmla="*/ 65755 w 95795"/>
                <a:gd name="connsiteY32" fmla="*/ 26275 h 65866"/>
                <a:gd name="connsiteX33" fmla="*/ 65589 w 95795"/>
                <a:gd name="connsiteY33" fmla="*/ 26143 h 65866"/>
                <a:gd name="connsiteX34" fmla="*/ 65807 w 95795"/>
                <a:gd name="connsiteY34" fmla="*/ 27075 h 65866"/>
                <a:gd name="connsiteX35" fmla="*/ 63806 w 95795"/>
                <a:gd name="connsiteY35" fmla="*/ 31493 h 65866"/>
                <a:gd name="connsiteX36" fmla="*/ 53205 w 95795"/>
                <a:gd name="connsiteY36" fmla="*/ 43826 h 65866"/>
                <a:gd name="connsiteX37" fmla="*/ 51079 w 95795"/>
                <a:gd name="connsiteY37" fmla="*/ 47403 h 65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95795" h="65866">
                  <a:moveTo>
                    <a:pt x="51079" y="47403"/>
                  </a:moveTo>
                  <a:cubicBezTo>
                    <a:pt x="42192" y="40088"/>
                    <a:pt x="32100" y="44289"/>
                    <a:pt x="21772" y="44386"/>
                  </a:cubicBezTo>
                  <a:cubicBezTo>
                    <a:pt x="23030" y="50592"/>
                    <a:pt x="21847" y="56359"/>
                    <a:pt x="19058" y="62016"/>
                  </a:cubicBezTo>
                  <a:cubicBezTo>
                    <a:pt x="16126" y="67977"/>
                    <a:pt x="12348" y="65703"/>
                    <a:pt x="8377" y="63857"/>
                  </a:cubicBezTo>
                  <a:cubicBezTo>
                    <a:pt x="5468" y="63405"/>
                    <a:pt x="1461" y="64931"/>
                    <a:pt x="198" y="61176"/>
                  </a:cubicBezTo>
                  <a:cubicBezTo>
                    <a:pt x="-1065" y="57427"/>
                    <a:pt x="4079" y="56844"/>
                    <a:pt x="5056" y="53935"/>
                  </a:cubicBezTo>
                  <a:lnTo>
                    <a:pt x="5050" y="53941"/>
                  </a:lnTo>
                  <a:cubicBezTo>
                    <a:pt x="10560" y="54353"/>
                    <a:pt x="10908" y="54341"/>
                    <a:pt x="10800" y="49398"/>
                  </a:cubicBezTo>
                  <a:cubicBezTo>
                    <a:pt x="10743" y="46837"/>
                    <a:pt x="12108" y="45472"/>
                    <a:pt x="13234" y="43751"/>
                  </a:cubicBezTo>
                  <a:cubicBezTo>
                    <a:pt x="16789" y="38339"/>
                    <a:pt x="26179" y="33996"/>
                    <a:pt x="32122" y="34613"/>
                  </a:cubicBezTo>
                  <a:cubicBezTo>
                    <a:pt x="37757" y="35202"/>
                    <a:pt x="41335" y="30321"/>
                    <a:pt x="49022" y="29018"/>
                  </a:cubicBezTo>
                  <a:cubicBezTo>
                    <a:pt x="39889" y="23452"/>
                    <a:pt x="31682" y="26966"/>
                    <a:pt x="24767" y="24326"/>
                  </a:cubicBezTo>
                  <a:cubicBezTo>
                    <a:pt x="32511" y="17874"/>
                    <a:pt x="43352" y="17634"/>
                    <a:pt x="51096" y="11187"/>
                  </a:cubicBezTo>
                  <a:cubicBezTo>
                    <a:pt x="52182" y="10124"/>
                    <a:pt x="53279" y="10170"/>
                    <a:pt x="54377" y="11170"/>
                  </a:cubicBezTo>
                  <a:cubicBezTo>
                    <a:pt x="55468" y="11176"/>
                    <a:pt x="56565" y="11170"/>
                    <a:pt x="57657" y="11164"/>
                  </a:cubicBezTo>
                  <a:cubicBezTo>
                    <a:pt x="59920" y="9444"/>
                    <a:pt x="62469" y="8890"/>
                    <a:pt x="65212" y="9250"/>
                  </a:cubicBezTo>
                  <a:cubicBezTo>
                    <a:pt x="66618" y="9359"/>
                    <a:pt x="67567" y="11496"/>
                    <a:pt x="69304" y="10199"/>
                  </a:cubicBezTo>
                  <a:cubicBezTo>
                    <a:pt x="69458" y="9136"/>
                    <a:pt x="69476" y="8141"/>
                    <a:pt x="69270" y="7095"/>
                  </a:cubicBezTo>
                  <a:cubicBezTo>
                    <a:pt x="69241" y="5924"/>
                    <a:pt x="69481" y="4855"/>
                    <a:pt x="69979" y="3821"/>
                  </a:cubicBezTo>
                  <a:cubicBezTo>
                    <a:pt x="71413" y="2769"/>
                    <a:pt x="72596" y="1466"/>
                    <a:pt x="73893" y="272"/>
                  </a:cubicBezTo>
                  <a:cubicBezTo>
                    <a:pt x="75071" y="-111"/>
                    <a:pt x="76242" y="-88"/>
                    <a:pt x="77402" y="334"/>
                  </a:cubicBezTo>
                  <a:cubicBezTo>
                    <a:pt x="78922" y="1426"/>
                    <a:pt x="79374" y="3335"/>
                    <a:pt x="80671" y="4598"/>
                  </a:cubicBezTo>
                  <a:cubicBezTo>
                    <a:pt x="79580" y="8976"/>
                    <a:pt x="78494" y="13359"/>
                    <a:pt x="77408" y="17737"/>
                  </a:cubicBezTo>
                  <a:cubicBezTo>
                    <a:pt x="79231" y="20737"/>
                    <a:pt x="81369" y="22246"/>
                    <a:pt x="85163" y="20623"/>
                  </a:cubicBezTo>
                  <a:cubicBezTo>
                    <a:pt x="88095" y="19366"/>
                    <a:pt x="91164" y="14508"/>
                    <a:pt x="94536" y="19234"/>
                  </a:cubicBezTo>
                  <a:cubicBezTo>
                    <a:pt x="97433" y="23297"/>
                    <a:pt x="94724" y="27212"/>
                    <a:pt x="92478" y="30818"/>
                  </a:cubicBezTo>
                  <a:cubicBezTo>
                    <a:pt x="88398" y="34990"/>
                    <a:pt x="83306" y="37242"/>
                    <a:pt x="77711" y="38476"/>
                  </a:cubicBezTo>
                  <a:cubicBezTo>
                    <a:pt x="75956" y="38665"/>
                    <a:pt x="74059" y="38448"/>
                    <a:pt x="72670" y="40014"/>
                  </a:cubicBezTo>
                  <a:cubicBezTo>
                    <a:pt x="71819" y="41002"/>
                    <a:pt x="70756" y="41603"/>
                    <a:pt x="69510" y="41911"/>
                  </a:cubicBezTo>
                  <a:cubicBezTo>
                    <a:pt x="67452" y="41831"/>
                    <a:pt x="65738" y="40974"/>
                    <a:pt x="64224" y="39642"/>
                  </a:cubicBezTo>
                  <a:cubicBezTo>
                    <a:pt x="63326" y="38636"/>
                    <a:pt x="62698" y="37482"/>
                    <a:pt x="62355" y="36185"/>
                  </a:cubicBezTo>
                  <a:cubicBezTo>
                    <a:pt x="62389" y="34104"/>
                    <a:pt x="63080" y="32258"/>
                    <a:pt x="64406" y="30641"/>
                  </a:cubicBezTo>
                  <a:cubicBezTo>
                    <a:pt x="65487" y="29298"/>
                    <a:pt x="66275" y="27881"/>
                    <a:pt x="65755" y="26275"/>
                  </a:cubicBezTo>
                  <a:cubicBezTo>
                    <a:pt x="65864" y="26469"/>
                    <a:pt x="65589" y="26143"/>
                    <a:pt x="65589" y="26143"/>
                  </a:cubicBezTo>
                  <a:cubicBezTo>
                    <a:pt x="65589" y="26143"/>
                    <a:pt x="65795" y="26915"/>
                    <a:pt x="65807" y="27075"/>
                  </a:cubicBezTo>
                  <a:cubicBezTo>
                    <a:pt x="65778" y="28932"/>
                    <a:pt x="64909" y="30235"/>
                    <a:pt x="63806" y="31493"/>
                  </a:cubicBezTo>
                  <a:cubicBezTo>
                    <a:pt x="61555" y="36762"/>
                    <a:pt x="54399" y="37722"/>
                    <a:pt x="53205" y="43826"/>
                  </a:cubicBezTo>
                  <a:cubicBezTo>
                    <a:pt x="52834" y="45214"/>
                    <a:pt x="52108" y="46397"/>
                    <a:pt x="51079" y="47403"/>
                  </a:cubicBezTo>
                  <a:close/>
                </a:path>
              </a:pathLst>
            </a:custGeom>
            <a:grpFill/>
            <a:ln w="5715" cap="flat">
              <a:noFill/>
              <a:prstDash val="solid"/>
              <a:miter/>
            </a:ln>
          </p:spPr>
          <p:txBody>
            <a:bodyPr rtlCol="0" anchor="ctr"/>
            <a:lstStyle/>
            <a:p>
              <a:endParaRPr lang="zh-CN" altLang="en-US"/>
            </a:p>
          </p:txBody>
        </p:sp>
        <p:sp>
          <p:nvSpPr>
            <p:cNvPr id="941" name="任意多边形: 形状 940">
              <a:extLst>
                <a:ext uri="{FF2B5EF4-FFF2-40B4-BE49-F238E27FC236}">
                  <a16:creationId xmlns:a16="http://schemas.microsoft.com/office/drawing/2014/main" id="{83476B7D-6284-A714-595E-C8DAE9728588}"/>
                </a:ext>
              </a:extLst>
            </p:cNvPr>
            <p:cNvSpPr/>
            <p:nvPr/>
          </p:nvSpPr>
          <p:spPr>
            <a:xfrm>
              <a:off x="3440462" y="1468943"/>
              <a:ext cx="64278" cy="47754"/>
            </a:xfrm>
            <a:custGeom>
              <a:avLst/>
              <a:gdLst>
                <a:gd name="connsiteX0" fmla="*/ 0 w 64278"/>
                <a:gd name="connsiteY0" fmla="*/ 35793 h 47754"/>
                <a:gd name="connsiteX1" fmla="*/ 6 w 64278"/>
                <a:gd name="connsiteY1" fmla="*/ 32415 h 47754"/>
                <a:gd name="connsiteX2" fmla="*/ 13173 w 64278"/>
                <a:gd name="connsiteY2" fmla="*/ 25889 h 47754"/>
                <a:gd name="connsiteX3" fmla="*/ 13162 w 64278"/>
                <a:gd name="connsiteY3" fmla="*/ 25878 h 47754"/>
                <a:gd name="connsiteX4" fmla="*/ 39473 w 64278"/>
                <a:gd name="connsiteY4" fmla="*/ 19305 h 47754"/>
                <a:gd name="connsiteX5" fmla="*/ 41954 w 64278"/>
                <a:gd name="connsiteY5" fmla="*/ 8921 h 47754"/>
                <a:gd name="connsiteX6" fmla="*/ 33164 w 64278"/>
                <a:gd name="connsiteY6" fmla="*/ 13785 h 47754"/>
                <a:gd name="connsiteX7" fmla="*/ 24626 w 64278"/>
                <a:gd name="connsiteY7" fmla="*/ 13687 h 47754"/>
                <a:gd name="connsiteX8" fmla="*/ 26340 w 64278"/>
                <a:gd name="connsiteY8" fmla="*/ 6127 h 47754"/>
                <a:gd name="connsiteX9" fmla="*/ 39799 w 64278"/>
                <a:gd name="connsiteY9" fmla="*/ 1474 h 47754"/>
                <a:gd name="connsiteX10" fmla="*/ 45943 w 64278"/>
                <a:gd name="connsiteY10" fmla="*/ 360 h 47754"/>
                <a:gd name="connsiteX11" fmla="*/ 48035 w 64278"/>
                <a:gd name="connsiteY11" fmla="*/ 2606 h 47754"/>
                <a:gd name="connsiteX12" fmla="*/ 64248 w 64278"/>
                <a:gd name="connsiteY12" fmla="*/ 23540 h 47754"/>
                <a:gd name="connsiteX13" fmla="*/ 60476 w 64278"/>
                <a:gd name="connsiteY13" fmla="*/ 28346 h 47754"/>
                <a:gd name="connsiteX14" fmla="*/ 59196 w 64278"/>
                <a:gd name="connsiteY14" fmla="*/ 35770 h 47754"/>
                <a:gd name="connsiteX15" fmla="*/ 49480 w 64278"/>
                <a:gd name="connsiteY15" fmla="*/ 40759 h 47754"/>
                <a:gd name="connsiteX16" fmla="*/ 35879 w 64278"/>
                <a:gd name="connsiteY16" fmla="*/ 40056 h 47754"/>
                <a:gd name="connsiteX17" fmla="*/ 30850 w 64278"/>
                <a:gd name="connsiteY17" fmla="*/ 38896 h 47754"/>
                <a:gd name="connsiteX18" fmla="*/ 10790 w 64278"/>
                <a:gd name="connsiteY18" fmla="*/ 46034 h 47754"/>
                <a:gd name="connsiteX19" fmla="*/ 9864 w 64278"/>
                <a:gd name="connsiteY19" fmla="*/ 35696 h 47754"/>
                <a:gd name="connsiteX20" fmla="*/ 6601 w 64278"/>
                <a:gd name="connsiteY20" fmla="*/ 35764 h 47754"/>
                <a:gd name="connsiteX21" fmla="*/ 6606 w 64278"/>
                <a:gd name="connsiteY21" fmla="*/ 35759 h 47754"/>
                <a:gd name="connsiteX22" fmla="*/ 5732 w 64278"/>
                <a:gd name="connsiteY22" fmla="*/ 37936 h 47754"/>
                <a:gd name="connsiteX23" fmla="*/ 6572 w 64278"/>
                <a:gd name="connsiteY23" fmla="*/ 39039 h 47754"/>
                <a:gd name="connsiteX24" fmla="*/ 6589 w 64278"/>
                <a:gd name="connsiteY24" fmla="*/ 42337 h 47754"/>
                <a:gd name="connsiteX25" fmla="*/ 3303 w 64278"/>
                <a:gd name="connsiteY25" fmla="*/ 42337 h 47754"/>
                <a:gd name="connsiteX26" fmla="*/ 0 w 64278"/>
                <a:gd name="connsiteY26" fmla="*/ 35793 h 4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4278" h="47754">
                  <a:moveTo>
                    <a:pt x="0" y="35793"/>
                  </a:moveTo>
                  <a:cubicBezTo>
                    <a:pt x="6" y="34667"/>
                    <a:pt x="6" y="33541"/>
                    <a:pt x="6" y="32415"/>
                  </a:cubicBezTo>
                  <a:cubicBezTo>
                    <a:pt x="1377" y="24152"/>
                    <a:pt x="6652" y="23757"/>
                    <a:pt x="13173" y="25889"/>
                  </a:cubicBezTo>
                  <a:lnTo>
                    <a:pt x="13162" y="25878"/>
                  </a:lnTo>
                  <a:cubicBezTo>
                    <a:pt x="25420" y="37662"/>
                    <a:pt x="32004" y="26700"/>
                    <a:pt x="39473" y="19305"/>
                  </a:cubicBezTo>
                  <a:cubicBezTo>
                    <a:pt x="40222" y="16162"/>
                    <a:pt x="40971" y="13025"/>
                    <a:pt x="41954" y="8921"/>
                  </a:cubicBezTo>
                  <a:cubicBezTo>
                    <a:pt x="37496" y="8029"/>
                    <a:pt x="35833" y="12082"/>
                    <a:pt x="33164" y="13785"/>
                  </a:cubicBezTo>
                  <a:cubicBezTo>
                    <a:pt x="30215" y="15665"/>
                    <a:pt x="27009" y="17036"/>
                    <a:pt x="24626" y="13687"/>
                  </a:cubicBezTo>
                  <a:cubicBezTo>
                    <a:pt x="22826" y="11161"/>
                    <a:pt x="25597" y="8647"/>
                    <a:pt x="26340" y="6127"/>
                  </a:cubicBezTo>
                  <a:cubicBezTo>
                    <a:pt x="31541" y="6647"/>
                    <a:pt x="35902" y="4875"/>
                    <a:pt x="39799" y="1474"/>
                  </a:cubicBezTo>
                  <a:cubicBezTo>
                    <a:pt x="41508" y="-17"/>
                    <a:pt x="43794" y="-354"/>
                    <a:pt x="45943" y="360"/>
                  </a:cubicBezTo>
                  <a:cubicBezTo>
                    <a:pt x="46806" y="646"/>
                    <a:pt x="47600" y="1709"/>
                    <a:pt x="48035" y="2606"/>
                  </a:cubicBezTo>
                  <a:cubicBezTo>
                    <a:pt x="51995" y="10750"/>
                    <a:pt x="59705" y="15939"/>
                    <a:pt x="64248" y="23540"/>
                  </a:cubicBezTo>
                  <a:cubicBezTo>
                    <a:pt x="64614" y="24152"/>
                    <a:pt x="61545" y="26540"/>
                    <a:pt x="60476" y="28346"/>
                  </a:cubicBezTo>
                  <a:cubicBezTo>
                    <a:pt x="59156" y="30581"/>
                    <a:pt x="62402" y="33741"/>
                    <a:pt x="59196" y="35770"/>
                  </a:cubicBezTo>
                  <a:cubicBezTo>
                    <a:pt x="55087" y="35742"/>
                    <a:pt x="51795" y="37616"/>
                    <a:pt x="49480" y="40759"/>
                  </a:cubicBezTo>
                  <a:cubicBezTo>
                    <a:pt x="44463" y="47572"/>
                    <a:pt x="39879" y="52601"/>
                    <a:pt x="35879" y="40056"/>
                  </a:cubicBezTo>
                  <a:cubicBezTo>
                    <a:pt x="35016" y="37347"/>
                    <a:pt x="31615" y="37290"/>
                    <a:pt x="30850" y="38896"/>
                  </a:cubicBezTo>
                  <a:cubicBezTo>
                    <a:pt x="26409" y="48223"/>
                    <a:pt x="16779" y="41982"/>
                    <a:pt x="10790" y="46034"/>
                  </a:cubicBezTo>
                  <a:cubicBezTo>
                    <a:pt x="7795" y="42834"/>
                    <a:pt x="14059" y="38822"/>
                    <a:pt x="9864" y="35696"/>
                  </a:cubicBezTo>
                  <a:cubicBezTo>
                    <a:pt x="8750" y="34541"/>
                    <a:pt x="7664" y="34621"/>
                    <a:pt x="6601" y="35764"/>
                  </a:cubicBezTo>
                  <a:lnTo>
                    <a:pt x="6606" y="35759"/>
                  </a:lnTo>
                  <a:cubicBezTo>
                    <a:pt x="5749" y="36479"/>
                    <a:pt x="5458" y="37205"/>
                    <a:pt x="5732" y="37936"/>
                  </a:cubicBezTo>
                  <a:cubicBezTo>
                    <a:pt x="6006" y="38673"/>
                    <a:pt x="6286" y="39039"/>
                    <a:pt x="6572" y="39039"/>
                  </a:cubicBezTo>
                  <a:cubicBezTo>
                    <a:pt x="6578" y="40136"/>
                    <a:pt x="6584" y="41239"/>
                    <a:pt x="6589" y="42337"/>
                  </a:cubicBezTo>
                  <a:cubicBezTo>
                    <a:pt x="5492" y="43903"/>
                    <a:pt x="4400" y="43903"/>
                    <a:pt x="3303" y="42337"/>
                  </a:cubicBezTo>
                  <a:cubicBezTo>
                    <a:pt x="680" y="40919"/>
                    <a:pt x="80" y="38485"/>
                    <a:pt x="0" y="35793"/>
                  </a:cubicBezTo>
                  <a:close/>
                </a:path>
              </a:pathLst>
            </a:custGeom>
            <a:grpFill/>
            <a:ln w="5715" cap="flat">
              <a:noFill/>
              <a:prstDash val="solid"/>
              <a:miter/>
            </a:ln>
          </p:spPr>
          <p:txBody>
            <a:bodyPr rtlCol="0" anchor="ctr"/>
            <a:lstStyle/>
            <a:p>
              <a:endParaRPr lang="zh-CN" altLang="en-US"/>
            </a:p>
          </p:txBody>
        </p:sp>
        <p:sp>
          <p:nvSpPr>
            <p:cNvPr id="942" name="任意多边形: 形状 941">
              <a:extLst>
                <a:ext uri="{FF2B5EF4-FFF2-40B4-BE49-F238E27FC236}">
                  <a16:creationId xmlns:a16="http://schemas.microsoft.com/office/drawing/2014/main" id="{9B735163-71B7-7261-D233-7CDC54631EF3}"/>
                </a:ext>
              </a:extLst>
            </p:cNvPr>
            <p:cNvSpPr/>
            <p:nvPr/>
          </p:nvSpPr>
          <p:spPr>
            <a:xfrm>
              <a:off x="3518581" y="1433211"/>
              <a:ext cx="30431" cy="27502"/>
            </a:xfrm>
            <a:custGeom>
              <a:avLst/>
              <a:gdLst>
                <a:gd name="connsiteX0" fmla="*/ 30414 w 30431"/>
                <a:gd name="connsiteY0" fmla="*/ 5689 h 27502"/>
                <a:gd name="connsiteX1" fmla="*/ 965 w 30431"/>
                <a:gd name="connsiteY1" fmla="*/ 27503 h 27502"/>
                <a:gd name="connsiteX2" fmla="*/ 1531 w 30431"/>
                <a:gd name="connsiteY2" fmla="*/ 23748 h 27502"/>
                <a:gd name="connsiteX3" fmla="*/ 10863 w 30431"/>
                <a:gd name="connsiteY3" fmla="*/ 10827 h 27502"/>
                <a:gd name="connsiteX4" fmla="*/ 15836 w 30431"/>
                <a:gd name="connsiteY4" fmla="*/ 2866 h 27502"/>
                <a:gd name="connsiteX5" fmla="*/ 22036 w 30431"/>
                <a:gd name="connsiteY5" fmla="*/ 5374 h 27502"/>
                <a:gd name="connsiteX6" fmla="*/ 30432 w 30431"/>
                <a:gd name="connsiteY6" fmla="*/ 5700 h 27502"/>
                <a:gd name="connsiteX7" fmla="*/ 30414 w 30431"/>
                <a:gd name="connsiteY7" fmla="*/ 5689 h 27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1" h="27502">
                  <a:moveTo>
                    <a:pt x="30414" y="5689"/>
                  </a:moveTo>
                  <a:cubicBezTo>
                    <a:pt x="24568" y="18359"/>
                    <a:pt x="14687" y="25543"/>
                    <a:pt x="965" y="27503"/>
                  </a:cubicBezTo>
                  <a:cubicBezTo>
                    <a:pt x="-938" y="25869"/>
                    <a:pt x="365" y="24651"/>
                    <a:pt x="1531" y="23748"/>
                  </a:cubicBezTo>
                  <a:cubicBezTo>
                    <a:pt x="5863" y="20388"/>
                    <a:pt x="13784" y="20056"/>
                    <a:pt x="10863" y="10827"/>
                  </a:cubicBezTo>
                  <a:cubicBezTo>
                    <a:pt x="10246" y="8872"/>
                    <a:pt x="13750" y="5283"/>
                    <a:pt x="15836" y="2866"/>
                  </a:cubicBezTo>
                  <a:cubicBezTo>
                    <a:pt x="20213" y="-2209"/>
                    <a:pt x="20790" y="-26"/>
                    <a:pt x="22036" y="5374"/>
                  </a:cubicBezTo>
                  <a:cubicBezTo>
                    <a:pt x="22876" y="9026"/>
                    <a:pt x="27528" y="4877"/>
                    <a:pt x="30432" y="5700"/>
                  </a:cubicBezTo>
                  <a:lnTo>
                    <a:pt x="30414" y="5689"/>
                  </a:lnTo>
                  <a:close/>
                </a:path>
              </a:pathLst>
            </a:custGeom>
            <a:grpFill/>
            <a:ln w="5715" cap="flat">
              <a:noFill/>
              <a:prstDash val="solid"/>
              <a:miter/>
            </a:ln>
          </p:spPr>
          <p:txBody>
            <a:bodyPr rtlCol="0" anchor="ctr"/>
            <a:lstStyle/>
            <a:p>
              <a:endParaRPr lang="zh-CN" altLang="en-US"/>
            </a:p>
          </p:txBody>
        </p:sp>
        <p:sp>
          <p:nvSpPr>
            <p:cNvPr id="943" name="任意多边形: 形状 942">
              <a:extLst>
                <a:ext uri="{FF2B5EF4-FFF2-40B4-BE49-F238E27FC236}">
                  <a16:creationId xmlns:a16="http://schemas.microsoft.com/office/drawing/2014/main" id="{9BF7BCC8-5236-8A45-31E4-6DE69F71C057}"/>
                </a:ext>
              </a:extLst>
            </p:cNvPr>
            <p:cNvSpPr/>
            <p:nvPr/>
          </p:nvSpPr>
          <p:spPr>
            <a:xfrm>
              <a:off x="3490079" y="1509992"/>
              <a:ext cx="19470" cy="21164"/>
            </a:xfrm>
            <a:custGeom>
              <a:avLst/>
              <a:gdLst>
                <a:gd name="connsiteX0" fmla="*/ 12882 w 19470"/>
                <a:gd name="connsiteY0" fmla="*/ 14433 h 21164"/>
                <a:gd name="connsiteX1" fmla="*/ 0 w 19470"/>
                <a:gd name="connsiteY1" fmla="*/ 21165 h 21164"/>
                <a:gd name="connsiteX2" fmla="*/ 9595 w 19470"/>
                <a:gd name="connsiteY2" fmla="*/ 1277 h 21164"/>
                <a:gd name="connsiteX3" fmla="*/ 19471 w 19470"/>
                <a:gd name="connsiteY3" fmla="*/ 4580 h 21164"/>
                <a:gd name="connsiteX4" fmla="*/ 12887 w 19470"/>
                <a:gd name="connsiteY4" fmla="*/ 11141 h 21164"/>
                <a:gd name="connsiteX5" fmla="*/ 12882 w 19470"/>
                <a:gd name="connsiteY5" fmla="*/ 14433 h 21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70" h="21164">
                  <a:moveTo>
                    <a:pt x="12882" y="14433"/>
                  </a:moveTo>
                  <a:cubicBezTo>
                    <a:pt x="12367" y="23051"/>
                    <a:pt x="5515" y="17719"/>
                    <a:pt x="0" y="21165"/>
                  </a:cubicBezTo>
                  <a:cubicBezTo>
                    <a:pt x="2738" y="12661"/>
                    <a:pt x="5778" y="6803"/>
                    <a:pt x="9595" y="1277"/>
                  </a:cubicBezTo>
                  <a:cubicBezTo>
                    <a:pt x="12847" y="2494"/>
                    <a:pt x="18728" y="-4135"/>
                    <a:pt x="19471" y="4580"/>
                  </a:cubicBezTo>
                  <a:cubicBezTo>
                    <a:pt x="18431" y="7923"/>
                    <a:pt x="15299" y="9169"/>
                    <a:pt x="12887" y="11141"/>
                  </a:cubicBezTo>
                  <a:cubicBezTo>
                    <a:pt x="12887" y="12238"/>
                    <a:pt x="12882" y="13335"/>
                    <a:pt x="12882" y="14433"/>
                  </a:cubicBezTo>
                  <a:close/>
                </a:path>
              </a:pathLst>
            </a:custGeom>
            <a:grpFill/>
            <a:ln w="5715" cap="flat">
              <a:noFill/>
              <a:prstDash val="solid"/>
              <a:miter/>
            </a:ln>
          </p:spPr>
          <p:txBody>
            <a:bodyPr rtlCol="0" anchor="ctr"/>
            <a:lstStyle/>
            <a:p>
              <a:endParaRPr lang="zh-CN" altLang="en-US"/>
            </a:p>
          </p:txBody>
        </p:sp>
        <p:sp>
          <p:nvSpPr>
            <p:cNvPr id="944" name="任意多边形: 形状 943">
              <a:extLst>
                <a:ext uri="{FF2B5EF4-FFF2-40B4-BE49-F238E27FC236}">
                  <a16:creationId xmlns:a16="http://schemas.microsoft.com/office/drawing/2014/main" id="{C0B3C926-9620-5616-A112-6C0BAEADC6E3}"/>
                </a:ext>
              </a:extLst>
            </p:cNvPr>
            <p:cNvSpPr/>
            <p:nvPr/>
          </p:nvSpPr>
          <p:spPr>
            <a:xfrm>
              <a:off x="3572021" y="1412643"/>
              <a:ext cx="29283" cy="15188"/>
            </a:xfrm>
            <a:custGeom>
              <a:avLst/>
              <a:gdLst>
                <a:gd name="connsiteX0" fmla="*/ 6 w 29283"/>
                <a:gd name="connsiteY0" fmla="*/ 13101 h 15188"/>
                <a:gd name="connsiteX1" fmla="*/ 11 w 29283"/>
                <a:gd name="connsiteY1" fmla="*/ 9809 h 15188"/>
                <a:gd name="connsiteX2" fmla="*/ 0 w 29283"/>
                <a:gd name="connsiteY2" fmla="*/ 9815 h 15188"/>
                <a:gd name="connsiteX3" fmla="*/ 17574 w 29283"/>
                <a:gd name="connsiteY3" fmla="*/ 3934 h 15188"/>
                <a:gd name="connsiteX4" fmla="*/ 29284 w 29283"/>
                <a:gd name="connsiteY4" fmla="*/ 419 h 15188"/>
                <a:gd name="connsiteX5" fmla="*/ 6 w 29283"/>
                <a:gd name="connsiteY5" fmla="*/ 13101 h 15188"/>
                <a:gd name="connsiteX6" fmla="*/ 6 w 29283"/>
                <a:gd name="connsiteY6" fmla="*/ 13101 h 15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283" h="15188">
                  <a:moveTo>
                    <a:pt x="6" y="13101"/>
                  </a:moveTo>
                  <a:cubicBezTo>
                    <a:pt x="6" y="12004"/>
                    <a:pt x="6" y="10906"/>
                    <a:pt x="11" y="9809"/>
                  </a:cubicBezTo>
                  <a:cubicBezTo>
                    <a:pt x="11" y="9809"/>
                    <a:pt x="0" y="9815"/>
                    <a:pt x="0" y="9815"/>
                  </a:cubicBezTo>
                  <a:cubicBezTo>
                    <a:pt x="6664" y="10272"/>
                    <a:pt x="12819" y="9523"/>
                    <a:pt x="17574" y="3934"/>
                  </a:cubicBezTo>
                  <a:cubicBezTo>
                    <a:pt x="20585" y="391"/>
                    <a:pt x="24695" y="-695"/>
                    <a:pt x="29284" y="419"/>
                  </a:cubicBezTo>
                  <a:cubicBezTo>
                    <a:pt x="23660" y="14227"/>
                    <a:pt x="13745" y="18096"/>
                    <a:pt x="6" y="13101"/>
                  </a:cubicBezTo>
                  <a:lnTo>
                    <a:pt x="6" y="13101"/>
                  </a:lnTo>
                  <a:close/>
                </a:path>
              </a:pathLst>
            </a:custGeom>
            <a:grpFill/>
            <a:ln w="5715" cap="flat">
              <a:noFill/>
              <a:prstDash val="solid"/>
              <a:miter/>
            </a:ln>
          </p:spPr>
          <p:txBody>
            <a:bodyPr rtlCol="0" anchor="ctr"/>
            <a:lstStyle/>
            <a:p>
              <a:endParaRPr lang="zh-CN" altLang="en-US"/>
            </a:p>
          </p:txBody>
        </p:sp>
        <p:sp>
          <p:nvSpPr>
            <p:cNvPr id="945" name="任意多边形: 形状 944">
              <a:extLst>
                <a:ext uri="{FF2B5EF4-FFF2-40B4-BE49-F238E27FC236}">
                  <a16:creationId xmlns:a16="http://schemas.microsoft.com/office/drawing/2014/main" id="{946E01B5-1F49-8EC1-85CC-ECF05B0A61B8}"/>
                </a:ext>
              </a:extLst>
            </p:cNvPr>
            <p:cNvSpPr/>
            <p:nvPr/>
          </p:nvSpPr>
          <p:spPr>
            <a:xfrm>
              <a:off x="3548984" y="1430420"/>
              <a:ext cx="13178" cy="8485"/>
            </a:xfrm>
            <a:custGeom>
              <a:avLst/>
              <a:gdLst>
                <a:gd name="connsiteX0" fmla="*/ 23 w 13178"/>
                <a:gd name="connsiteY0" fmla="*/ 8485 h 8485"/>
                <a:gd name="connsiteX1" fmla="*/ 13162 w 13178"/>
                <a:gd name="connsiteY1" fmla="*/ 1896 h 8485"/>
                <a:gd name="connsiteX2" fmla="*/ 13179 w 13178"/>
                <a:gd name="connsiteY2" fmla="*/ 1913 h 8485"/>
                <a:gd name="connsiteX3" fmla="*/ 6 w 13178"/>
                <a:gd name="connsiteY3" fmla="*/ 8480 h 8485"/>
                <a:gd name="connsiteX4" fmla="*/ 23 w 13178"/>
                <a:gd name="connsiteY4" fmla="*/ 8485 h 8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78" h="8485">
                  <a:moveTo>
                    <a:pt x="23" y="8485"/>
                  </a:moveTo>
                  <a:cubicBezTo>
                    <a:pt x="-291" y="-361"/>
                    <a:pt x="2555" y="-1790"/>
                    <a:pt x="13162" y="1896"/>
                  </a:cubicBezTo>
                  <a:lnTo>
                    <a:pt x="13179" y="1913"/>
                  </a:lnTo>
                  <a:cubicBezTo>
                    <a:pt x="9813" y="6159"/>
                    <a:pt x="5241" y="7982"/>
                    <a:pt x="6" y="8480"/>
                  </a:cubicBezTo>
                  <a:lnTo>
                    <a:pt x="23" y="8485"/>
                  </a:lnTo>
                  <a:close/>
                </a:path>
              </a:pathLst>
            </a:custGeom>
            <a:grpFill/>
            <a:ln w="5715" cap="flat">
              <a:noFill/>
              <a:prstDash val="solid"/>
              <a:miter/>
            </a:ln>
          </p:spPr>
          <p:txBody>
            <a:bodyPr rtlCol="0" anchor="ctr"/>
            <a:lstStyle/>
            <a:p>
              <a:endParaRPr lang="zh-CN" altLang="en-US"/>
            </a:p>
          </p:txBody>
        </p:sp>
        <p:sp>
          <p:nvSpPr>
            <p:cNvPr id="946" name="任意多边形: 形状 945">
              <a:extLst>
                <a:ext uri="{FF2B5EF4-FFF2-40B4-BE49-F238E27FC236}">
                  <a16:creationId xmlns:a16="http://schemas.microsoft.com/office/drawing/2014/main" id="{9FE19A7E-B67C-EC44-FA99-971A091B7DB5}"/>
                </a:ext>
              </a:extLst>
            </p:cNvPr>
            <p:cNvSpPr/>
            <p:nvPr/>
          </p:nvSpPr>
          <p:spPr>
            <a:xfrm>
              <a:off x="3516117" y="1438899"/>
              <a:ext cx="6577" cy="10997"/>
            </a:xfrm>
            <a:custGeom>
              <a:avLst/>
              <a:gdLst>
                <a:gd name="connsiteX0" fmla="*/ 6572 w 6577"/>
                <a:gd name="connsiteY0" fmla="*/ 0 h 10997"/>
                <a:gd name="connsiteX1" fmla="*/ 4966 w 6577"/>
                <a:gd name="connsiteY1" fmla="*/ 8721 h 10997"/>
                <a:gd name="connsiteX2" fmla="*/ 0 w 6577"/>
                <a:gd name="connsiteY2" fmla="*/ 6584 h 10997"/>
                <a:gd name="connsiteX3" fmla="*/ 6578 w 6577"/>
                <a:gd name="connsiteY3" fmla="*/ 11 h 10997"/>
                <a:gd name="connsiteX4" fmla="*/ 6572 w 6577"/>
                <a:gd name="connsiteY4" fmla="*/ 0 h 1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10997">
                  <a:moveTo>
                    <a:pt x="6572" y="0"/>
                  </a:moveTo>
                  <a:cubicBezTo>
                    <a:pt x="6098" y="2949"/>
                    <a:pt x="6515" y="6532"/>
                    <a:pt x="4966" y="8721"/>
                  </a:cubicBezTo>
                  <a:cubicBezTo>
                    <a:pt x="1640" y="13413"/>
                    <a:pt x="577" y="9921"/>
                    <a:pt x="0" y="6584"/>
                  </a:cubicBezTo>
                  <a:cubicBezTo>
                    <a:pt x="2195" y="4395"/>
                    <a:pt x="4389" y="2200"/>
                    <a:pt x="6578" y="11"/>
                  </a:cubicBezTo>
                  <a:lnTo>
                    <a:pt x="6572" y="0"/>
                  </a:lnTo>
                  <a:close/>
                </a:path>
              </a:pathLst>
            </a:custGeom>
            <a:grpFill/>
            <a:ln w="5715" cap="flat">
              <a:noFill/>
              <a:prstDash val="solid"/>
              <a:miter/>
            </a:ln>
          </p:spPr>
          <p:txBody>
            <a:bodyPr rtlCol="0" anchor="ctr"/>
            <a:lstStyle/>
            <a:p>
              <a:endParaRPr lang="zh-CN" altLang="en-US"/>
            </a:p>
          </p:txBody>
        </p:sp>
        <p:sp>
          <p:nvSpPr>
            <p:cNvPr id="947" name="任意多边形: 形状 946">
              <a:extLst>
                <a:ext uri="{FF2B5EF4-FFF2-40B4-BE49-F238E27FC236}">
                  <a16:creationId xmlns:a16="http://schemas.microsoft.com/office/drawing/2014/main" id="{FDB15182-71F5-D098-2AFA-2F0E47ACDEAD}"/>
                </a:ext>
              </a:extLst>
            </p:cNvPr>
            <p:cNvSpPr/>
            <p:nvPr/>
          </p:nvSpPr>
          <p:spPr>
            <a:xfrm>
              <a:off x="3502967" y="1514572"/>
              <a:ext cx="6946" cy="6560"/>
            </a:xfrm>
            <a:custGeom>
              <a:avLst/>
              <a:gdLst>
                <a:gd name="connsiteX0" fmla="*/ 0 w 6946"/>
                <a:gd name="connsiteY0" fmla="*/ 6561 h 6560"/>
                <a:gd name="connsiteX1" fmla="*/ 6584 w 6946"/>
                <a:gd name="connsiteY1" fmla="*/ 0 h 6560"/>
                <a:gd name="connsiteX2" fmla="*/ 0 w 6946"/>
                <a:gd name="connsiteY2" fmla="*/ 6561 h 6560"/>
              </a:gdLst>
              <a:ahLst/>
              <a:cxnLst>
                <a:cxn ang="0">
                  <a:pos x="connsiteX0" y="connsiteY0"/>
                </a:cxn>
                <a:cxn ang="0">
                  <a:pos x="connsiteX1" y="connsiteY1"/>
                </a:cxn>
                <a:cxn ang="0">
                  <a:pos x="connsiteX2" y="connsiteY2"/>
                </a:cxn>
              </a:cxnLst>
              <a:rect l="l" t="t" r="r" b="b"/>
              <a:pathLst>
                <a:path w="6946" h="6560">
                  <a:moveTo>
                    <a:pt x="0" y="6561"/>
                  </a:moveTo>
                  <a:cubicBezTo>
                    <a:pt x="1240" y="3412"/>
                    <a:pt x="3423" y="1217"/>
                    <a:pt x="6584" y="0"/>
                  </a:cubicBezTo>
                  <a:cubicBezTo>
                    <a:pt x="7412" y="5115"/>
                    <a:pt x="7412" y="5115"/>
                    <a:pt x="0" y="6561"/>
                  </a:cubicBezTo>
                  <a:close/>
                </a:path>
              </a:pathLst>
            </a:custGeom>
            <a:grpFill/>
            <a:ln w="5715" cap="flat">
              <a:noFill/>
              <a:prstDash val="solid"/>
              <a:miter/>
            </a:ln>
          </p:spPr>
          <p:txBody>
            <a:bodyPr rtlCol="0" anchor="ctr"/>
            <a:lstStyle/>
            <a:p>
              <a:endParaRPr lang="zh-CN" altLang="en-US"/>
            </a:p>
          </p:txBody>
        </p:sp>
        <p:sp>
          <p:nvSpPr>
            <p:cNvPr id="948" name="任意多边形: 形状 947">
              <a:extLst>
                <a:ext uri="{FF2B5EF4-FFF2-40B4-BE49-F238E27FC236}">
                  <a16:creationId xmlns:a16="http://schemas.microsoft.com/office/drawing/2014/main" id="{A7E0947E-A078-62FC-7348-07F5501ABF16}"/>
                </a:ext>
              </a:extLst>
            </p:cNvPr>
            <p:cNvSpPr/>
            <p:nvPr/>
          </p:nvSpPr>
          <p:spPr>
            <a:xfrm>
              <a:off x="3562151" y="1425743"/>
              <a:ext cx="9875" cy="6583"/>
            </a:xfrm>
            <a:custGeom>
              <a:avLst/>
              <a:gdLst>
                <a:gd name="connsiteX0" fmla="*/ 0 w 9875"/>
                <a:gd name="connsiteY0" fmla="*/ 6572 h 6583"/>
                <a:gd name="connsiteX1" fmla="*/ 9876 w 9875"/>
                <a:gd name="connsiteY1" fmla="*/ 0 h 6583"/>
                <a:gd name="connsiteX2" fmla="*/ 9870 w 9875"/>
                <a:gd name="connsiteY2" fmla="*/ 0 h 6583"/>
                <a:gd name="connsiteX3" fmla="*/ 17 w 9875"/>
                <a:gd name="connsiteY3" fmla="*/ 6584 h 6583"/>
                <a:gd name="connsiteX4" fmla="*/ 0 w 9875"/>
                <a:gd name="connsiteY4" fmla="*/ 6572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5" h="6583">
                  <a:moveTo>
                    <a:pt x="0" y="6572"/>
                  </a:moveTo>
                  <a:cubicBezTo>
                    <a:pt x="1829" y="2189"/>
                    <a:pt x="5143" y="29"/>
                    <a:pt x="9876" y="0"/>
                  </a:cubicBezTo>
                  <a:lnTo>
                    <a:pt x="9870" y="0"/>
                  </a:lnTo>
                  <a:cubicBezTo>
                    <a:pt x="8024" y="4349"/>
                    <a:pt x="4755" y="6567"/>
                    <a:pt x="17" y="6584"/>
                  </a:cubicBezTo>
                  <a:lnTo>
                    <a:pt x="0" y="6572"/>
                  </a:lnTo>
                  <a:close/>
                </a:path>
              </a:pathLst>
            </a:custGeom>
            <a:grpFill/>
            <a:ln w="5715" cap="flat">
              <a:noFill/>
              <a:prstDash val="solid"/>
              <a:miter/>
            </a:ln>
          </p:spPr>
          <p:txBody>
            <a:bodyPr rtlCol="0" anchor="ctr"/>
            <a:lstStyle/>
            <a:p>
              <a:endParaRPr lang="zh-CN" altLang="en-US"/>
            </a:p>
          </p:txBody>
        </p:sp>
        <p:sp>
          <p:nvSpPr>
            <p:cNvPr id="949" name="任意多边形: 形状 948">
              <a:extLst>
                <a:ext uri="{FF2B5EF4-FFF2-40B4-BE49-F238E27FC236}">
                  <a16:creationId xmlns:a16="http://schemas.microsoft.com/office/drawing/2014/main" id="{EAEC2446-07BA-E1F9-4DD8-DDDDD99373DB}"/>
                </a:ext>
              </a:extLst>
            </p:cNvPr>
            <p:cNvSpPr/>
            <p:nvPr/>
          </p:nvSpPr>
          <p:spPr>
            <a:xfrm>
              <a:off x="3575182" y="1453181"/>
              <a:ext cx="4423" cy="5525"/>
            </a:xfrm>
            <a:custGeom>
              <a:avLst/>
              <a:gdLst>
                <a:gd name="connsiteX0" fmla="*/ 2166 w 4423"/>
                <a:gd name="connsiteY0" fmla="*/ 0 h 5525"/>
                <a:gd name="connsiteX1" fmla="*/ 4423 w 4423"/>
                <a:gd name="connsiteY1" fmla="*/ 1475 h 5525"/>
                <a:gd name="connsiteX2" fmla="*/ 1508 w 4423"/>
                <a:gd name="connsiteY2" fmla="*/ 4795 h 5525"/>
                <a:gd name="connsiteX3" fmla="*/ 297 w 4423"/>
                <a:gd name="connsiteY3" fmla="*/ 3932 h 5525"/>
                <a:gd name="connsiteX4" fmla="*/ 2166 w 4423"/>
                <a:gd name="connsiteY4" fmla="*/ 0 h 5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3" h="5525">
                  <a:moveTo>
                    <a:pt x="2166" y="0"/>
                  </a:moveTo>
                  <a:cubicBezTo>
                    <a:pt x="3132" y="634"/>
                    <a:pt x="3777" y="1052"/>
                    <a:pt x="4423" y="1475"/>
                  </a:cubicBezTo>
                  <a:cubicBezTo>
                    <a:pt x="3457" y="2589"/>
                    <a:pt x="2583" y="3801"/>
                    <a:pt x="1508" y="4795"/>
                  </a:cubicBezTo>
                  <a:cubicBezTo>
                    <a:pt x="154" y="6046"/>
                    <a:pt x="-389" y="5646"/>
                    <a:pt x="297" y="3932"/>
                  </a:cubicBezTo>
                  <a:cubicBezTo>
                    <a:pt x="823" y="2606"/>
                    <a:pt x="1520" y="1343"/>
                    <a:pt x="2166" y="0"/>
                  </a:cubicBezTo>
                  <a:close/>
                </a:path>
              </a:pathLst>
            </a:custGeom>
            <a:grpFill/>
            <a:ln w="5715" cap="flat">
              <a:noFill/>
              <a:prstDash val="solid"/>
              <a:miter/>
            </a:ln>
          </p:spPr>
          <p:txBody>
            <a:bodyPr rtlCol="0" anchor="ctr"/>
            <a:lstStyle/>
            <a:p>
              <a:endParaRPr lang="zh-CN" altLang="en-US"/>
            </a:p>
          </p:txBody>
        </p:sp>
        <p:sp>
          <p:nvSpPr>
            <p:cNvPr id="950" name="任意多边形: 形状 949">
              <a:extLst>
                <a:ext uri="{FF2B5EF4-FFF2-40B4-BE49-F238E27FC236}">
                  <a16:creationId xmlns:a16="http://schemas.microsoft.com/office/drawing/2014/main" id="{DADF6E8D-4618-A204-0DB5-3F891AFC79EA}"/>
                </a:ext>
              </a:extLst>
            </p:cNvPr>
            <p:cNvSpPr/>
            <p:nvPr/>
          </p:nvSpPr>
          <p:spPr>
            <a:xfrm>
              <a:off x="3465512" y="1455336"/>
              <a:ext cx="4559" cy="6589"/>
            </a:xfrm>
            <a:custGeom>
              <a:avLst/>
              <a:gdLst>
                <a:gd name="connsiteX0" fmla="*/ 4559 w 4559"/>
                <a:gd name="connsiteY0" fmla="*/ 6589 h 6589"/>
                <a:gd name="connsiteX1" fmla="*/ 1279 w 4559"/>
                <a:gd name="connsiteY1" fmla="*/ 3303 h 6589"/>
                <a:gd name="connsiteX2" fmla="*/ 141 w 4559"/>
                <a:gd name="connsiteY2" fmla="*/ 1103 h 6589"/>
                <a:gd name="connsiteX3" fmla="*/ 1284 w 4559"/>
                <a:gd name="connsiteY3" fmla="*/ 6 h 6589"/>
                <a:gd name="connsiteX4" fmla="*/ 4548 w 4559"/>
                <a:gd name="connsiteY4" fmla="*/ 0 h 6589"/>
                <a:gd name="connsiteX5" fmla="*/ 4559 w 4559"/>
                <a:gd name="connsiteY5" fmla="*/ 6589 h 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59" h="6589">
                  <a:moveTo>
                    <a:pt x="4559" y="6589"/>
                  </a:moveTo>
                  <a:cubicBezTo>
                    <a:pt x="3467" y="5492"/>
                    <a:pt x="2370" y="4395"/>
                    <a:pt x="1279" y="3303"/>
                  </a:cubicBezTo>
                  <a:cubicBezTo>
                    <a:pt x="141" y="2572"/>
                    <a:pt x="-236" y="1835"/>
                    <a:pt x="141" y="1103"/>
                  </a:cubicBezTo>
                  <a:cubicBezTo>
                    <a:pt x="519" y="371"/>
                    <a:pt x="901" y="6"/>
                    <a:pt x="1284" y="6"/>
                  </a:cubicBezTo>
                  <a:cubicBezTo>
                    <a:pt x="2370" y="6"/>
                    <a:pt x="3462" y="6"/>
                    <a:pt x="4548" y="0"/>
                  </a:cubicBezTo>
                  <a:cubicBezTo>
                    <a:pt x="4548" y="2200"/>
                    <a:pt x="4553" y="4395"/>
                    <a:pt x="4559" y="6589"/>
                  </a:cubicBezTo>
                  <a:close/>
                </a:path>
              </a:pathLst>
            </a:custGeom>
            <a:grpFill/>
            <a:ln w="5715" cap="flat">
              <a:noFill/>
              <a:prstDash val="solid"/>
              <a:miter/>
            </a:ln>
          </p:spPr>
          <p:txBody>
            <a:bodyPr rtlCol="0" anchor="ctr"/>
            <a:lstStyle/>
            <a:p>
              <a:endParaRPr lang="zh-CN" altLang="en-US"/>
            </a:p>
          </p:txBody>
        </p:sp>
        <p:sp>
          <p:nvSpPr>
            <p:cNvPr id="951" name="任意多边形: 形状 950">
              <a:extLst>
                <a:ext uri="{FF2B5EF4-FFF2-40B4-BE49-F238E27FC236}">
                  <a16:creationId xmlns:a16="http://schemas.microsoft.com/office/drawing/2014/main" id="{90E59973-743B-828E-35BF-D087FA4519DB}"/>
                </a:ext>
              </a:extLst>
            </p:cNvPr>
            <p:cNvSpPr/>
            <p:nvPr/>
          </p:nvSpPr>
          <p:spPr>
            <a:xfrm>
              <a:off x="3522684" y="1436362"/>
              <a:ext cx="3600" cy="2543"/>
            </a:xfrm>
            <a:custGeom>
              <a:avLst/>
              <a:gdLst>
                <a:gd name="connsiteX0" fmla="*/ 11 w 3600"/>
                <a:gd name="connsiteY0" fmla="*/ 2543 h 2543"/>
                <a:gd name="connsiteX1" fmla="*/ 3235 w 3600"/>
                <a:gd name="connsiteY1" fmla="*/ 177 h 2543"/>
                <a:gd name="connsiteX2" fmla="*/ 0 w 3600"/>
                <a:gd name="connsiteY2" fmla="*/ 2537 h 2543"/>
                <a:gd name="connsiteX3" fmla="*/ 11 w 3600"/>
                <a:gd name="connsiteY3" fmla="*/ 2543 h 2543"/>
              </a:gdLst>
              <a:ahLst/>
              <a:cxnLst>
                <a:cxn ang="0">
                  <a:pos x="connsiteX0" y="connsiteY0"/>
                </a:cxn>
                <a:cxn ang="0">
                  <a:pos x="connsiteX1" y="connsiteY1"/>
                </a:cxn>
                <a:cxn ang="0">
                  <a:pos x="connsiteX2" y="connsiteY2"/>
                </a:cxn>
                <a:cxn ang="0">
                  <a:pos x="connsiteX3" y="connsiteY3"/>
                </a:cxn>
              </a:cxnLst>
              <a:rect l="l" t="t" r="r" b="b"/>
              <a:pathLst>
                <a:path w="3600" h="2543">
                  <a:moveTo>
                    <a:pt x="11" y="2543"/>
                  </a:moveTo>
                  <a:cubicBezTo>
                    <a:pt x="732" y="1126"/>
                    <a:pt x="2938" y="-554"/>
                    <a:pt x="3235" y="177"/>
                  </a:cubicBezTo>
                  <a:cubicBezTo>
                    <a:pt x="4755" y="3903"/>
                    <a:pt x="1120" y="1680"/>
                    <a:pt x="0" y="2537"/>
                  </a:cubicBezTo>
                  <a:lnTo>
                    <a:pt x="11" y="2543"/>
                  </a:lnTo>
                  <a:close/>
                </a:path>
              </a:pathLst>
            </a:custGeom>
            <a:grpFill/>
            <a:ln w="5715" cap="flat">
              <a:noFill/>
              <a:prstDash val="solid"/>
              <a:miter/>
            </a:ln>
          </p:spPr>
          <p:txBody>
            <a:bodyPr rtlCol="0" anchor="ctr"/>
            <a:lstStyle/>
            <a:p>
              <a:endParaRPr lang="zh-CN" altLang="en-US"/>
            </a:p>
          </p:txBody>
        </p:sp>
        <p:sp>
          <p:nvSpPr>
            <p:cNvPr id="952" name="任意多边形: 形状 951">
              <a:extLst>
                <a:ext uri="{FF2B5EF4-FFF2-40B4-BE49-F238E27FC236}">
                  <a16:creationId xmlns:a16="http://schemas.microsoft.com/office/drawing/2014/main" id="{340C5978-D45B-0043-990E-4EA7EA1D8DAD}"/>
                </a:ext>
              </a:extLst>
            </p:cNvPr>
            <p:cNvSpPr/>
            <p:nvPr/>
          </p:nvSpPr>
          <p:spPr>
            <a:xfrm>
              <a:off x="3447080" y="1346779"/>
              <a:ext cx="100569" cy="95493"/>
            </a:xfrm>
            <a:custGeom>
              <a:avLst/>
              <a:gdLst>
                <a:gd name="connsiteX0" fmla="*/ 78901 w 100569"/>
                <a:gd name="connsiteY0" fmla="*/ 23 h 95493"/>
                <a:gd name="connsiteX1" fmla="*/ 76484 w 100569"/>
                <a:gd name="connsiteY1" fmla="*/ 20551 h 95493"/>
                <a:gd name="connsiteX2" fmla="*/ 67060 w 100569"/>
                <a:gd name="connsiteY2" fmla="*/ 32861 h 95493"/>
                <a:gd name="connsiteX3" fmla="*/ 82707 w 100569"/>
                <a:gd name="connsiteY3" fmla="*/ 27192 h 95493"/>
                <a:gd name="connsiteX4" fmla="*/ 91046 w 100569"/>
                <a:gd name="connsiteY4" fmla="*/ 19991 h 95493"/>
                <a:gd name="connsiteX5" fmla="*/ 99984 w 100569"/>
                <a:gd name="connsiteY5" fmla="*/ 22077 h 95493"/>
                <a:gd name="connsiteX6" fmla="*/ 95366 w 100569"/>
                <a:gd name="connsiteY6" fmla="*/ 29107 h 95493"/>
                <a:gd name="connsiteX7" fmla="*/ 95692 w 100569"/>
                <a:gd name="connsiteY7" fmla="*/ 33907 h 95493"/>
                <a:gd name="connsiteX8" fmla="*/ 95166 w 100569"/>
                <a:gd name="connsiteY8" fmla="*/ 42520 h 95493"/>
                <a:gd name="connsiteX9" fmla="*/ 96841 w 100569"/>
                <a:gd name="connsiteY9" fmla="*/ 50858 h 95493"/>
                <a:gd name="connsiteX10" fmla="*/ 86211 w 100569"/>
                <a:gd name="connsiteY10" fmla="*/ 58287 h 95493"/>
                <a:gd name="connsiteX11" fmla="*/ 76970 w 100569"/>
                <a:gd name="connsiteY11" fmla="*/ 55916 h 95493"/>
                <a:gd name="connsiteX12" fmla="*/ 73369 w 100569"/>
                <a:gd name="connsiteY12" fmla="*/ 69357 h 95493"/>
                <a:gd name="connsiteX13" fmla="*/ 67597 w 100569"/>
                <a:gd name="connsiteY13" fmla="*/ 79279 h 95493"/>
                <a:gd name="connsiteX14" fmla="*/ 51978 w 100569"/>
                <a:gd name="connsiteY14" fmla="*/ 81502 h 95493"/>
                <a:gd name="connsiteX15" fmla="*/ 16425 w 100569"/>
                <a:gd name="connsiteY15" fmla="*/ 95401 h 95493"/>
                <a:gd name="connsiteX16" fmla="*/ 0 w 100569"/>
                <a:gd name="connsiteY16" fmla="*/ 92137 h 95493"/>
                <a:gd name="connsiteX17" fmla="*/ 8053 w 100569"/>
                <a:gd name="connsiteY17" fmla="*/ 72963 h 95493"/>
                <a:gd name="connsiteX18" fmla="*/ 15213 w 100569"/>
                <a:gd name="connsiteY18" fmla="*/ 70506 h 95493"/>
                <a:gd name="connsiteX19" fmla="*/ 21626 w 100569"/>
                <a:gd name="connsiteY19" fmla="*/ 71860 h 95493"/>
                <a:gd name="connsiteX20" fmla="*/ 22351 w 100569"/>
                <a:gd name="connsiteY20" fmla="*/ 65065 h 95493"/>
                <a:gd name="connsiteX21" fmla="*/ 23134 w 100569"/>
                <a:gd name="connsiteY21" fmla="*/ 59945 h 95493"/>
                <a:gd name="connsiteX22" fmla="*/ 30158 w 100569"/>
                <a:gd name="connsiteY22" fmla="*/ 62436 h 95493"/>
                <a:gd name="connsiteX23" fmla="*/ 36365 w 100569"/>
                <a:gd name="connsiteY23" fmla="*/ 74135 h 95493"/>
                <a:gd name="connsiteX24" fmla="*/ 54150 w 100569"/>
                <a:gd name="connsiteY24" fmla="*/ 75518 h 95493"/>
                <a:gd name="connsiteX25" fmla="*/ 62716 w 100569"/>
                <a:gd name="connsiteY25" fmla="*/ 65385 h 95493"/>
                <a:gd name="connsiteX26" fmla="*/ 60053 w 100569"/>
                <a:gd name="connsiteY26" fmla="*/ 60510 h 95493"/>
                <a:gd name="connsiteX27" fmla="*/ 53515 w 100569"/>
                <a:gd name="connsiteY27" fmla="*/ 59967 h 95493"/>
                <a:gd name="connsiteX28" fmla="*/ 46509 w 100569"/>
                <a:gd name="connsiteY28" fmla="*/ 65774 h 95493"/>
                <a:gd name="connsiteX29" fmla="*/ 50223 w 100569"/>
                <a:gd name="connsiteY29" fmla="*/ 47480 h 95493"/>
                <a:gd name="connsiteX30" fmla="*/ 67717 w 100569"/>
                <a:gd name="connsiteY30" fmla="*/ 41577 h 95493"/>
                <a:gd name="connsiteX31" fmla="*/ 59179 w 100569"/>
                <a:gd name="connsiteY31" fmla="*/ 19740 h 95493"/>
                <a:gd name="connsiteX32" fmla="*/ 59173 w 100569"/>
                <a:gd name="connsiteY32" fmla="*/ 19740 h 95493"/>
                <a:gd name="connsiteX33" fmla="*/ 78913 w 100569"/>
                <a:gd name="connsiteY33" fmla="*/ 0 h 95493"/>
                <a:gd name="connsiteX34" fmla="*/ 78901 w 100569"/>
                <a:gd name="connsiteY34" fmla="*/ 23 h 95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569" h="95493">
                  <a:moveTo>
                    <a:pt x="78901" y="23"/>
                  </a:moveTo>
                  <a:cubicBezTo>
                    <a:pt x="79684" y="6195"/>
                    <a:pt x="78336" y="18094"/>
                    <a:pt x="76484" y="20551"/>
                  </a:cubicBezTo>
                  <a:cubicBezTo>
                    <a:pt x="73615" y="24363"/>
                    <a:pt x="70683" y="28135"/>
                    <a:pt x="67060" y="32861"/>
                  </a:cubicBezTo>
                  <a:cubicBezTo>
                    <a:pt x="74775" y="35667"/>
                    <a:pt x="78684" y="31124"/>
                    <a:pt x="82707" y="27192"/>
                  </a:cubicBezTo>
                  <a:cubicBezTo>
                    <a:pt x="85348" y="24615"/>
                    <a:pt x="86428" y="20185"/>
                    <a:pt x="91046" y="19991"/>
                  </a:cubicBezTo>
                  <a:cubicBezTo>
                    <a:pt x="94223" y="19854"/>
                    <a:pt x="98287" y="18740"/>
                    <a:pt x="99984" y="22077"/>
                  </a:cubicBezTo>
                  <a:cubicBezTo>
                    <a:pt x="101956" y="25958"/>
                    <a:pt x="98578" y="28112"/>
                    <a:pt x="95366" y="29107"/>
                  </a:cubicBezTo>
                  <a:cubicBezTo>
                    <a:pt x="87725" y="31473"/>
                    <a:pt x="94155" y="32227"/>
                    <a:pt x="95692" y="33907"/>
                  </a:cubicBezTo>
                  <a:cubicBezTo>
                    <a:pt x="98367" y="36827"/>
                    <a:pt x="91892" y="39502"/>
                    <a:pt x="95166" y="42520"/>
                  </a:cubicBezTo>
                  <a:cubicBezTo>
                    <a:pt x="97835" y="44989"/>
                    <a:pt x="99818" y="47949"/>
                    <a:pt x="96841" y="50858"/>
                  </a:cubicBezTo>
                  <a:cubicBezTo>
                    <a:pt x="93789" y="53841"/>
                    <a:pt x="89794" y="55853"/>
                    <a:pt x="86211" y="58287"/>
                  </a:cubicBezTo>
                  <a:cubicBezTo>
                    <a:pt x="84342" y="52824"/>
                    <a:pt x="82456" y="49932"/>
                    <a:pt x="76970" y="55916"/>
                  </a:cubicBezTo>
                  <a:cubicBezTo>
                    <a:pt x="72946" y="60299"/>
                    <a:pt x="75975" y="66180"/>
                    <a:pt x="73369" y="69357"/>
                  </a:cubicBezTo>
                  <a:cubicBezTo>
                    <a:pt x="70712" y="72603"/>
                    <a:pt x="70140" y="76918"/>
                    <a:pt x="67597" y="79279"/>
                  </a:cubicBezTo>
                  <a:cubicBezTo>
                    <a:pt x="63431" y="83136"/>
                    <a:pt x="57310" y="83279"/>
                    <a:pt x="51978" y="81502"/>
                  </a:cubicBezTo>
                  <a:cubicBezTo>
                    <a:pt x="36107" y="76227"/>
                    <a:pt x="25237" y="83005"/>
                    <a:pt x="16425" y="95401"/>
                  </a:cubicBezTo>
                  <a:cubicBezTo>
                    <a:pt x="10664" y="95743"/>
                    <a:pt x="5075" y="95246"/>
                    <a:pt x="0" y="92137"/>
                  </a:cubicBezTo>
                  <a:cubicBezTo>
                    <a:pt x="4721" y="86777"/>
                    <a:pt x="1240" y="78581"/>
                    <a:pt x="8053" y="72963"/>
                  </a:cubicBezTo>
                  <a:cubicBezTo>
                    <a:pt x="12527" y="69272"/>
                    <a:pt x="11116" y="66734"/>
                    <a:pt x="15213" y="70506"/>
                  </a:cubicBezTo>
                  <a:cubicBezTo>
                    <a:pt x="17499" y="72609"/>
                    <a:pt x="18837" y="74335"/>
                    <a:pt x="21626" y="71860"/>
                  </a:cubicBezTo>
                  <a:cubicBezTo>
                    <a:pt x="23917" y="69832"/>
                    <a:pt x="25037" y="67780"/>
                    <a:pt x="22351" y="65065"/>
                  </a:cubicBezTo>
                  <a:cubicBezTo>
                    <a:pt x="20551" y="63242"/>
                    <a:pt x="20488" y="60945"/>
                    <a:pt x="23134" y="59945"/>
                  </a:cubicBezTo>
                  <a:cubicBezTo>
                    <a:pt x="25918" y="58893"/>
                    <a:pt x="29278" y="59802"/>
                    <a:pt x="30158" y="62436"/>
                  </a:cubicBezTo>
                  <a:cubicBezTo>
                    <a:pt x="31604" y="66740"/>
                    <a:pt x="29981" y="71992"/>
                    <a:pt x="36365" y="74135"/>
                  </a:cubicBezTo>
                  <a:cubicBezTo>
                    <a:pt x="42325" y="76135"/>
                    <a:pt x="48200" y="75409"/>
                    <a:pt x="54150" y="75518"/>
                  </a:cubicBezTo>
                  <a:cubicBezTo>
                    <a:pt x="61105" y="75644"/>
                    <a:pt x="60082" y="68923"/>
                    <a:pt x="62716" y="65385"/>
                  </a:cubicBezTo>
                  <a:cubicBezTo>
                    <a:pt x="64865" y="62494"/>
                    <a:pt x="61008" y="62116"/>
                    <a:pt x="60053" y="60510"/>
                  </a:cubicBezTo>
                  <a:cubicBezTo>
                    <a:pt x="58202" y="57413"/>
                    <a:pt x="55950" y="57716"/>
                    <a:pt x="53515" y="59967"/>
                  </a:cubicBezTo>
                  <a:cubicBezTo>
                    <a:pt x="51955" y="61413"/>
                    <a:pt x="50246" y="62694"/>
                    <a:pt x="46509" y="65774"/>
                  </a:cubicBezTo>
                  <a:cubicBezTo>
                    <a:pt x="47909" y="58167"/>
                    <a:pt x="50269" y="53178"/>
                    <a:pt x="50223" y="47480"/>
                  </a:cubicBezTo>
                  <a:cubicBezTo>
                    <a:pt x="50161" y="39674"/>
                    <a:pt x="58773" y="41720"/>
                    <a:pt x="67717" y="41577"/>
                  </a:cubicBezTo>
                  <a:cubicBezTo>
                    <a:pt x="58642" y="34513"/>
                    <a:pt x="59727" y="26929"/>
                    <a:pt x="59179" y="19740"/>
                  </a:cubicBezTo>
                  <a:lnTo>
                    <a:pt x="59173" y="19740"/>
                  </a:lnTo>
                  <a:cubicBezTo>
                    <a:pt x="63048" y="10458"/>
                    <a:pt x="67974" y="2217"/>
                    <a:pt x="78913" y="0"/>
                  </a:cubicBezTo>
                  <a:lnTo>
                    <a:pt x="78901" y="23"/>
                  </a:lnTo>
                  <a:close/>
                </a:path>
              </a:pathLst>
            </a:custGeom>
            <a:grpFill/>
            <a:ln w="5715" cap="flat">
              <a:noFill/>
              <a:prstDash val="solid"/>
              <a:miter/>
            </a:ln>
          </p:spPr>
          <p:txBody>
            <a:bodyPr rtlCol="0" anchor="ctr"/>
            <a:lstStyle/>
            <a:p>
              <a:endParaRPr lang="zh-CN" altLang="en-US"/>
            </a:p>
          </p:txBody>
        </p:sp>
        <p:sp>
          <p:nvSpPr>
            <p:cNvPr id="953" name="任意多边形: 形状 952">
              <a:extLst>
                <a:ext uri="{FF2B5EF4-FFF2-40B4-BE49-F238E27FC236}">
                  <a16:creationId xmlns:a16="http://schemas.microsoft.com/office/drawing/2014/main" id="{2D040BAA-6733-9F13-1592-8A04818BE48D}"/>
                </a:ext>
              </a:extLst>
            </p:cNvPr>
            <p:cNvSpPr/>
            <p:nvPr/>
          </p:nvSpPr>
          <p:spPr>
            <a:xfrm>
              <a:off x="3378003" y="1392356"/>
              <a:ext cx="52652" cy="55216"/>
            </a:xfrm>
            <a:custGeom>
              <a:avLst/>
              <a:gdLst>
                <a:gd name="connsiteX0" fmla="*/ 0 w 52652"/>
                <a:gd name="connsiteY0" fmla="*/ 39971 h 55216"/>
                <a:gd name="connsiteX1" fmla="*/ 4669 w 52652"/>
                <a:gd name="connsiteY1" fmla="*/ 35799 h 55216"/>
                <a:gd name="connsiteX2" fmla="*/ 9853 w 52652"/>
                <a:gd name="connsiteY2" fmla="*/ 26792 h 55216"/>
                <a:gd name="connsiteX3" fmla="*/ 47069 w 52652"/>
                <a:gd name="connsiteY3" fmla="*/ 0 h 55216"/>
                <a:gd name="connsiteX4" fmla="*/ 24249 w 52652"/>
                <a:gd name="connsiteY4" fmla="*/ 23774 h 55216"/>
                <a:gd name="connsiteX5" fmla="*/ 42028 w 52652"/>
                <a:gd name="connsiteY5" fmla="*/ 19997 h 55216"/>
                <a:gd name="connsiteX6" fmla="*/ 31787 w 52652"/>
                <a:gd name="connsiteY6" fmla="*/ 35890 h 55216"/>
                <a:gd name="connsiteX7" fmla="*/ 46029 w 52652"/>
                <a:gd name="connsiteY7" fmla="*/ 39959 h 55216"/>
                <a:gd name="connsiteX8" fmla="*/ 52618 w 52652"/>
                <a:gd name="connsiteY8" fmla="*/ 49812 h 55216"/>
                <a:gd name="connsiteX9" fmla="*/ 43508 w 52652"/>
                <a:gd name="connsiteY9" fmla="*/ 48337 h 55216"/>
                <a:gd name="connsiteX10" fmla="*/ 25312 w 52652"/>
                <a:gd name="connsiteY10" fmla="*/ 55144 h 55216"/>
                <a:gd name="connsiteX11" fmla="*/ 18768 w 52652"/>
                <a:gd name="connsiteY11" fmla="*/ 50538 h 55216"/>
                <a:gd name="connsiteX12" fmla="*/ 6304 w 52652"/>
                <a:gd name="connsiteY12" fmla="*/ 46229 h 55216"/>
                <a:gd name="connsiteX13" fmla="*/ 0 w 52652"/>
                <a:gd name="connsiteY13" fmla="*/ 39971 h 55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652" h="55216">
                  <a:moveTo>
                    <a:pt x="0" y="39971"/>
                  </a:moveTo>
                  <a:cubicBezTo>
                    <a:pt x="1543" y="38536"/>
                    <a:pt x="2863" y="36319"/>
                    <a:pt x="4669" y="35799"/>
                  </a:cubicBezTo>
                  <a:cubicBezTo>
                    <a:pt x="11876" y="33736"/>
                    <a:pt x="11933" y="33930"/>
                    <a:pt x="9853" y="26792"/>
                  </a:cubicBezTo>
                  <a:cubicBezTo>
                    <a:pt x="21323" y="18534"/>
                    <a:pt x="32787" y="10281"/>
                    <a:pt x="47069" y="0"/>
                  </a:cubicBezTo>
                  <a:cubicBezTo>
                    <a:pt x="43320" y="14693"/>
                    <a:pt x="30335" y="15110"/>
                    <a:pt x="24249" y="23774"/>
                  </a:cubicBezTo>
                  <a:cubicBezTo>
                    <a:pt x="32135" y="26758"/>
                    <a:pt x="35204" y="16968"/>
                    <a:pt x="42028" y="19997"/>
                  </a:cubicBezTo>
                  <a:cubicBezTo>
                    <a:pt x="43897" y="28301"/>
                    <a:pt x="32375" y="27746"/>
                    <a:pt x="31787" y="35890"/>
                  </a:cubicBezTo>
                  <a:cubicBezTo>
                    <a:pt x="37925" y="32907"/>
                    <a:pt x="40531" y="40102"/>
                    <a:pt x="46029" y="39959"/>
                  </a:cubicBezTo>
                  <a:cubicBezTo>
                    <a:pt x="48040" y="43365"/>
                    <a:pt x="53121" y="44720"/>
                    <a:pt x="52618" y="49812"/>
                  </a:cubicBezTo>
                  <a:cubicBezTo>
                    <a:pt x="49623" y="48812"/>
                    <a:pt x="46337" y="45611"/>
                    <a:pt x="43508" y="48337"/>
                  </a:cubicBezTo>
                  <a:cubicBezTo>
                    <a:pt x="38279" y="53378"/>
                    <a:pt x="31170" y="52384"/>
                    <a:pt x="25312" y="55144"/>
                  </a:cubicBezTo>
                  <a:cubicBezTo>
                    <a:pt x="24009" y="55761"/>
                    <a:pt x="22174" y="52264"/>
                    <a:pt x="18768" y="50538"/>
                  </a:cubicBezTo>
                  <a:cubicBezTo>
                    <a:pt x="15156" y="48703"/>
                    <a:pt x="13607" y="41097"/>
                    <a:pt x="6304" y="46229"/>
                  </a:cubicBezTo>
                  <a:cubicBezTo>
                    <a:pt x="-823" y="51241"/>
                    <a:pt x="451" y="43868"/>
                    <a:pt x="0" y="39971"/>
                  </a:cubicBezTo>
                  <a:close/>
                </a:path>
              </a:pathLst>
            </a:custGeom>
            <a:grpFill/>
            <a:ln w="5715" cap="flat">
              <a:noFill/>
              <a:prstDash val="solid"/>
              <a:miter/>
            </a:ln>
          </p:spPr>
          <p:txBody>
            <a:bodyPr rtlCol="0" anchor="ctr"/>
            <a:lstStyle/>
            <a:p>
              <a:endParaRPr lang="zh-CN" altLang="en-US"/>
            </a:p>
          </p:txBody>
        </p:sp>
        <p:sp>
          <p:nvSpPr>
            <p:cNvPr id="954" name="任意多边形: 形状 953">
              <a:extLst>
                <a:ext uri="{FF2B5EF4-FFF2-40B4-BE49-F238E27FC236}">
                  <a16:creationId xmlns:a16="http://schemas.microsoft.com/office/drawing/2014/main" id="{4EE79284-5852-2E6C-AAA4-1DC54426D2AD}"/>
                </a:ext>
              </a:extLst>
            </p:cNvPr>
            <p:cNvSpPr/>
            <p:nvPr/>
          </p:nvSpPr>
          <p:spPr>
            <a:xfrm>
              <a:off x="3392536" y="1461937"/>
              <a:ext cx="28895" cy="25059"/>
            </a:xfrm>
            <a:custGeom>
              <a:avLst/>
              <a:gdLst>
                <a:gd name="connsiteX0" fmla="*/ 11779 w 28895"/>
                <a:gd name="connsiteY0" fmla="*/ 9853 h 25059"/>
                <a:gd name="connsiteX1" fmla="*/ 11784 w 28895"/>
                <a:gd name="connsiteY1" fmla="*/ 6595 h 25059"/>
                <a:gd name="connsiteX2" fmla="*/ 11796 w 28895"/>
                <a:gd name="connsiteY2" fmla="*/ 6589 h 25059"/>
                <a:gd name="connsiteX3" fmla="*/ 18351 w 28895"/>
                <a:gd name="connsiteY3" fmla="*/ 0 h 25059"/>
                <a:gd name="connsiteX4" fmla="*/ 28895 w 28895"/>
                <a:gd name="connsiteY4" fmla="*/ 4526 h 25059"/>
                <a:gd name="connsiteX5" fmla="*/ 19351 w 28895"/>
                <a:gd name="connsiteY5" fmla="*/ 13573 h 25059"/>
                <a:gd name="connsiteX6" fmla="*/ 21637 w 28895"/>
                <a:gd name="connsiteY6" fmla="*/ 19711 h 25059"/>
                <a:gd name="connsiteX7" fmla="*/ 0 w 28895"/>
                <a:gd name="connsiteY7" fmla="*/ 23129 h 25059"/>
                <a:gd name="connsiteX8" fmla="*/ 11756 w 28895"/>
                <a:gd name="connsiteY8" fmla="*/ 16425 h 25059"/>
                <a:gd name="connsiteX9" fmla="*/ 11779 w 28895"/>
                <a:gd name="connsiteY9" fmla="*/ 9853 h 25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895" h="25059">
                  <a:moveTo>
                    <a:pt x="11779" y="9853"/>
                  </a:moveTo>
                  <a:cubicBezTo>
                    <a:pt x="11784" y="8767"/>
                    <a:pt x="11784" y="7681"/>
                    <a:pt x="11784" y="6595"/>
                  </a:cubicBezTo>
                  <a:lnTo>
                    <a:pt x="11796" y="6589"/>
                  </a:lnTo>
                  <a:cubicBezTo>
                    <a:pt x="19842" y="10224"/>
                    <a:pt x="18088" y="4109"/>
                    <a:pt x="18351" y="0"/>
                  </a:cubicBezTo>
                  <a:cubicBezTo>
                    <a:pt x="22203" y="137"/>
                    <a:pt x="25569" y="1463"/>
                    <a:pt x="28895" y="4526"/>
                  </a:cubicBezTo>
                  <a:cubicBezTo>
                    <a:pt x="26243" y="8087"/>
                    <a:pt x="23757" y="11184"/>
                    <a:pt x="19351" y="13573"/>
                  </a:cubicBezTo>
                  <a:cubicBezTo>
                    <a:pt x="14385" y="16271"/>
                    <a:pt x="19505" y="18059"/>
                    <a:pt x="21637" y="19711"/>
                  </a:cubicBezTo>
                  <a:cubicBezTo>
                    <a:pt x="15613" y="28146"/>
                    <a:pt x="7744" y="24397"/>
                    <a:pt x="0" y="23129"/>
                  </a:cubicBezTo>
                  <a:cubicBezTo>
                    <a:pt x="2155" y="17408"/>
                    <a:pt x="9636" y="21643"/>
                    <a:pt x="11756" y="16425"/>
                  </a:cubicBezTo>
                  <a:cubicBezTo>
                    <a:pt x="9818" y="14230"/>
                    <a:pt x="9818" y="12036"/>
                    <a:pt x="11779" y="9853"/>
                  </a:cubicBezTo>
                  <a:close/>
                </a:path>
              </a:pathLst>
            </a:custGeom>
            <a:grpFill/>
            <a:ln w="5715" cap="flat">
              <a:noFill/>
              <a:prstDash val="solid"/>
              <a:miter/>
            </a:ln>
          </p:spPr>
          <p:txBody>
            <a:bodyPr rtlCol="0" anchor="ctr"/>
            <a:lstStyle/>
            <a:p>
              <a:endParaRPr lang="zh-CN" altLang="en-US"/>
            </a:p>
          </p:txBody>
        </p:sp>
        <p:sp>
          <p:nvSpPr>
            <p:cNvPr id="955" name="任意多边形: 形状 954">
              <a:extLst>
                <a:ext uri="{FF2B5EF4-FFF2-40B4-BE49-F238E27FC236}">
                  <a16:creationId xmlns:a16="http://schemas.microsoft.com/office/drawing/2014/main" id="{39693C15-2583-255D-B86A-1C1CD8505FA1}"/>
                </a:ext>
              </a:extLst>
            </p:cNvPr>
            <p:cNvSpPr/>
            <p:nvPr/>
          </p:nvSpPr>
          <p:spPr>
            <a:xfrm>
              <a:off x="3454592" y="1445506"/>
              <a:ext cx="12204" cy="14071"/>
            </a:xfrm>
            <a:custGeom>
              <a:avLst/>
              <a:gdLst>
                <a:gd name="connsiteX0" fmla="*/ 12204 w 12204"/>
                <a:gd name="connsiteY0" fmla="*/ 9841 h 14071"/>
                <a:gd name="connsiteX1" fmla="*/ 12199 w 12204"/>
                <a:gd name="connsiteY1" fmla="*/ 13133 h 14071"/>
                <a:gd name="connsiteX2" fmla="*/ 8907 w 12204"/>
                <a:gd name="connsiteY2" fmla="*/ 13139 h 14071"/>
                <a:gd name="connsiteX3" fmla="*/ 5615 w 12204"/>
                <a:gd name="connsiteY3" fmla="*/ 13127 h 14071"/>
                <a:gd name="connsiteX4" fmla="*/ 5118 w 12204"/>
                <a:gd name="connsiteY4" fmla="*/ 10030 h 14071"/>
                <a:gd name="connsiteX5" fmla="*/ 5672 w 12204"/>
                <a:gd name="connsiteY5" fmla="*/ 0 h 14071"/>
                <a:gd name="connsiteX6" fmla="*/ 12204 w 12204"/>
                <a:gd name="connsiteY6" fmla="*/ 9841 h 14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04" h="14071">
                  <a:moveTo>
                    <a:pt x="12204" y="9841"/>
                  </a:moveTo>
                  <a:cubicBezTo>
                    <a:pt x="12199" y="10938"/>
                    <a:pt x="12199" y="12036"/>
                    <a:pt x="12199" y="13133"/>
                  </a:cubicBezTo>
                  <a:cubicBezTo>
                    <a:pt x="11101" y="13139"/>
                    <a:pt x="10004" y="13139"/>
                    <a:pt x="8907" y="13139"/>
                  </a:cubicBezTo>
                  <a:cubicBezTo>
                    <a:pt x="7804" y="14385"/>
                    <a:pt x="6707" y="14385"/>
                    <a:pt x="5615" y="13127"/>
                  </a:cubicBezTo>
                  <a:cubicBezTo>
                    <a:pt x="5466" y="12059"/>
                    <a:pt x="5655" y="10293"/>
                    <a:pt x="5118" y="10030"/>
                  </a:cubicBezTo>
                  <a:cubicBezTo>
                    <a:pt x="-2815" y="6155"/>
                    <a:pt x="-654" y="3000"/>
                    <a:pt x="5672" y="0"/>
                  </a:cubicBezTo>
                  <a:cubicBezTo>
                    <a:pt x="7569" y="3469"/>
                    <a:pt x="8524" y="7561"/>
                    <a:pt x="12204" y="9841"/>
                  </a:cubicBezTo>
                  <a:close/>
                </a:path>
              </a:pathLst>
            </a:custGeom>
            <a:grpFill/>
            <a:ln w="5715" cap="flat">
              <a:noFill/>
              <a:prstDash val="solid"/>
              <a:miter/>
            </a:ln>
          </p:spPr>
          <p:txBody>
            <a:bodyPr rtlCol="0" anchor="ctr"/>
            <a:lstStyle/>
            <a:p>
              <a:endParaRPr lang="zh-CN" altLang="en-US"/>
            </a:p>
          </p:txBody>
        </p:sp>
        <p:sp>
          <p:nvSpPr>
            <p:cNvPr id="956" name="任意多边形: 形状 955">
              <a:extLst>
                <a:ext uri="{FF2B5EF4-FFF2-40B4-BE49-F238E27FC236}">
                  <a16:creationId xmlns:a16="http://schemas.microsoft.com/office/drawing/2014/main" id="{4A1DC93B-40F0-0877-B32E-B5C6AB1BA7EF}"/>
                </a:ext>
              </a:extLst>
            </p:cNvPr>
            <p:cNvSpPr/>
            <p:nvPr/>
          </p:nvSpPr>
          <p:spPr>
            <a:xfrm>
              <a:off x="3203014" y="1509185"/>
              <a:ext cx="7264" cy="5425"/>
            </a:xfrm>
            <a:custGeom>
              <a:avLst/>
              <a:gdLst>
                <a:gd name="connsiteX0" fmla="*/ 7264 w 7264"/>
                <a:gd name="connsiteY0" fmla="*/ 5375 h 5425"/>
                <a:gd name="connsiteX1" fmla="*/ 6 w 7264"/>
                <a:gd name="connsiteY1" fmla="*/ 2540 h 5425"/>
                <a:gd name="connsiteX2" fmla="*/ 1852 w 7264"/>
                <a:gd name="connsiteY2" fmla="*/ 414 h 5425"/>
                <a:gd name="connsiteX3" fmla="*/ 7264 w 7264"/>
                <a:gd name="connsiteY3" fmla="*/ 5375 h 5425"/>
                <a:gd name="connsiteX4" fmla="*/ 7264 w 7264"/>
                <a:gd name="connsiteY4" fmla="*/ 5375 h 5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4" h="5425">
                  <a:moveTo>
                    <a:pt x="7264" y="5375"/>
                  </a:moveTo>
                  <a:cubicBezTo>
                    <a:pt x="4778" y="4523"/>
                    <a:pt x="824" y="7306"/>
                    <a:pt x="6" y="2540"/>
                  </a:cubicBezTo>
                  <a:cubicBezTo>
                    <a:pt x="-96" y="1934"/>
                    <a:pt x="1052" y="694"/>
                    <a:pt x="1852" y="414"/>
                  </a:cubicBezTo>
                  <a:cubicBezTo>
                    <a:pt x="6573" y="-1237"/>
                    <a:pt x="6664" y="2386"/>
                    <a:pt x="7264" y="5375"/>
                  </a:cubicBezTo>
                  <a:lnTo>
                    <a:pt x="7264" y="5375"/>
                  </a:lnTo>
                  <a:close/>
                </a:path>
              </a:pathLst>
            </a:custGeom>
            <a:grpFill/>
            <a:ln w="5715" cap="flat">
              <a:noFill/>
              <a:prstDash val="solid"/>
              <a:miter/>
            </a:ln>
          </p:spPr>
          <p:txBody>
            <a:bodyPr rtlCol="0" anchor="ctr"/>
            <a:lstStyle/>
            <a:p>
              <a:endParaRPr lang="zh-CN" altLang="en-US"/>
            </a:p>
          </p:txBody>
        </p:sp>
        <p:sp>
          <p:nvSpPr>
            <p:cNvPr id="957" name="任意多边形: 形状 956">
              <a:extLst>
                <a:ext uri="{FF2B5EF4-FFF2-40B4-BE49-F238E27FC236}">
                  <a16:creationId xmlns:a16="http://schemas.microsoft.com/office/drawing/2014/main" id="{0DB2B2C5-A05F-FE1E-2CAA-79814C3E665E}"/>
                </a:ext>
              </a:extLst>
            </p:cNvPr>
            <p:cNvSpPr/>
            <p:nvPr/>
          </p:nvSpPr>
          <p:spPr>
            <a:xfrm>
              <a:off x="3450355" y="1458633"/>
              <a:ext cx="13144" cy="8178"/>
            </a:xfrm>
            <a:custGeom>
              <a:avLst/>
              <a:gdLst>
                <a:gd name="connsiteX0" fmla="*/ 9853 w 13144"/>
                <a:gd name="connsiteY0" fmla="*/ 0 h 8178"/>
                <a:gd name="connsiteX1" fmla="*/ 13144 w 13144"/>
                <a:gd name="connsiteY1" fmla="*/ 11 h 8178"/>
                <a:gd name="connsiteX2" fmla="*/ 9870 w 13144"/>
                <a:gd name="connsiteY2" fmla="*/ 3292 h 8178"/>
                <a:gd name="connsiteX3" fmla="*/ 8041 w 13144"/>
                <a:gd name="connsiteY3" fmla="*/ 6441 h 8178"/>
                <a:gd name="connsiteX4" fmla="*/ 4949 w 13144"/>
                <a:gd name="connsiteY4" fmla="*/ 8178 h 8178"/>
                <a:gd name="connsiteX5" fmla="*/ 0 w 13144"/>
                <a:gd name="connsiteY5" fmla="*/ 6584 h 8178"/>
                <a:gd name="connsiteX6" fmla="*/ 17 w 13144"/>
                <a:gd name="connsiteY6" fmla="*/ 3303 h 8178"/>
                <a:gd name="connsiteX7" fmla="*/ 3286 w 13144"/>
                <a:gd name="connsiteY7" fmla="*/ 0 h 8178"/>
                <a:gd name="connsiteX8" fmla="*/ 9853 w 13144"/>
                <a:gd name="connsiteY8" fmla="*/ 0 h 8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 h="8178">
                  <a:moveTo>
                    <a:pt x="9853" y="0"/>
                  </a:moveTo>
                  <a:cubicBezTo>
                    <a:pt x="10950" y="6"/>
                    <a:pt x="12047" y="6"/>
                    <a:pt x="13144" y="11"/>
                  </a:cubicBezTo>
                  <a:cubicBezTo>
                    <a:pt x="12053" y="1103"/>
                    <a:pt x="10961" y="2195"/>
                    <a:pt x="9870" y="3292"/>
                  </a:cubicBezTo>
                  <a:cubicBezTo>
                    <a:pt x="9075" y="4235"/>
                    <a:pt x="8475" y="5286"/>
                    <a:pt x="8041" y="6441"/>
                  </a:cubicBezTo>
                  <a:cubicBezTo>
                    <a:pt x="7241" y="7429"/>
                    <a:pt x="6206" y="8007"/>
                    <a:pt x="4949" y="8178"/>
                  </a:cubicBezTo>
                  <a:cubicBezTo>
                    <a:pt x="3155" y="8104"/>
                    <a:pt x="1234" y="8401"/>
                    <a:pt x="0" y="6584"/>
                  </a:cubicBezTo>
                  <a:cubicBezTo>
                    <a:pt x="6" y="5492"/>
                    <a:pt x="11" y="4400"/>
                    <a:pt x="17" y="3303"/>
                  </a:cubicBezTo>
                  <a:cubicBezTo>
                    <a:pt x="1263" y="2360"/>
                    <a:pt x="2229" y="1132"/>
                    <a:pt x="3286" y="0"/>
                  </a:cubicBezTo>
                  <a:cubicBezTo>
                    <a:pt x="5469" y="6"/>
                    <a:pt x="7664" y="6"/>
                    <a:pt x="9853" y="0"/>
                  </a:cubicBezTo>
                  <a:close/>
                </a:path>
              </a:pathLst>
            </a:custGeom>
            <a:grpFill/>
            <a:ln w="5715" cap="flat">
              <a:noFill/>
              <a:prstDash val="solid"/>
              <a:miter/>
            </a:ln>
          </p:spPr>
          <p:txBody>
            <a:bodyPr rtlCol="0" anchor="ctr"/>
            <a:lstStyle/>
            <a:p>
              <a:endParaRPr lang="zh-CN" altLang="en-US"/>
            </a:p>
          </p:txBody>
        </p:sp>
        <p:sp>
          <p:nvSpPr>
            <p:cNvPr id="958" name="任意多边形: 形状 957">
              <a:extLst>
                <a:ext uri="{FF2B5EF4-FFF2-40B4-BE49-F238E27FC236}">
                  <a16:creationId xmlns:a16="http://schemas.microsoft.com/office/drawing/2014/main" id="{F6AEC4E2-E5BD-DED5-66F5-8A8B062CD2D2}"/>
                </a:ext>
              </a:extLst>
            </p:cNvPr>
            <p:cNvSpPr/>
            <p:nvPr/>
          </p:nvSpPr>
          <p:spPr>
            <a:xfrm>
              <a:off x="3433895" y="1438885"/>
              <a:ext cx="13167" cy="3336"/>
            </a:xfrm>
            <a:custGeom>
              <a:avLst/>
              <a:gdLst>
                <a:gd name="connsiteX0" fmla="*/ 0 w 13167"/>
                <a:gd name="connsiteY0" fmla="*/ 3289 h 3336"/>
                <a:gd name="connsiteX1" fmla="*/ 13167 w 13167"/>
                <a:gd name="connsiteY1" fmla="*/ 32 h 3336"/>
                <a:gd name="connsiteX2" fmla="*/ 0 w 13167"/>
                <a:gd name="connsiteY2" fmla="*/ 3289 h 3336"/>
              </a:gdLst>
              <a:ahLst/>
              <a:cxnLst>
                <a:cxn ang="0">
                  <a:pos x="connsiteX0" y="connsiteY0"/>
                </a:cxn>
                <a:cxn ang="0">
                  <a:pos x="connsiteX1" y="connsiteY1"/>
                </a:cxn>
                <a:cxn ang="0">
                  <a:pos x="connsiteX2" y="connsiteY2"/>
                </a:cxn>
              </a:cxnLst>
              <a:rect l="l" t="t" r="r" b="b"/>
              <a:pathLst>
                <a:path w="13167" h="3336">
                  <a:moveTo>
                    <a:pt x="0" y="3289"/>
                  </a:moveTo>
                  <a:cubicBezTo>
                    <a:pt x="3480" y="-1471"/>
                    <a:pt x="8618" y="478"/>
                    <a:pt x="13167" y="32"/>
                  </a:cubicBezTo>
                  <a:cubicBezTo>
                    <a:pt x="9693" y="4810"/>
                    <a:pt x="4555" y="2867"/>
                    <a:pt x="0" y="3289"/>
                  </a:cubicBezTo>
                  <a:close/>
                </a:path>
              </a:pathLst>
            </a:custGeom>
            <a:grpFill/>
            <a:ln w="5715" cap="flat">
              <a:noFill/>
              <a:prstDash val="solid"/>
              <a:miter/>
            </a:ln>
          </p:spPr>
          <p:txBody>
            <a:bodyPr rtlCol="0" anchor="ctr"/>
            <a:lstStyle/>
            <a:p>
              <a:endParaRPr lang="zh-CN" altLang="en-US"/>
            </a:p>
          </p:txBody>
        </p:sp>
        <p:sp>
          <p:nvSpPr>
            <p:cNvPr id="959" name="任意多边形: 形状 958">
              <a:extLst>
                <a:ext uri="{FF2B5EF4-FFF2-40B4-BE49-F238E27FC236}">
                  <a16:creationId xmlns:a16="http://schemas.microsoft.com/office/drawing/2014/main" id="{5BD8E934-21C9-17A5-A174-59CEF380E01C}"/>
                </a:ext>
              </a:extLst>
            </p:cNvPr>
            <p:cNvSpPr/>
            <p:nvPr/>
          </p:nvSpPr>
          <p:spPr>
            <a:xfrm>
              <a:off x="3447051" y="1465211"/>
              <a:ext cx="11064" cy="3291"/>
            </a:xfrm>
            <a:custGeom>
              <a:avLst/>
              <a:gdLst>
                <a:gd name="connsiteX0" fmla="*/ 3298 w 11064"/>
                <a:gd name="connsiteY0" fmla="*/ 6 h 3291"/>
                <a:gd name="connsiteX1" fmla="*/ 9876 w 11064"/>
                <a:gd name="connsiteY1" fmla="*/ 0 h 3291"/>
                <a:gd name="connsiteX2" fmla="*/ 11064 w 11064"/>
                <a:gd name="connsiteY2" fmla="*/ 1646 h 3291"/>
                <a:gd name="connsiteX3" fmla="*/ 9870 w 11064"/>
                <a:gd name="connsiteY3" fmla="*/ 3292 h 3291"/>
                <a:gd name="connsiteX4" fmla="*/ 0 w 11064"/>
                <a:gd name="connsiteY4" fmla="*/ 3280 h 3291"/>
                <a:gd name="connsiteX5" fmla="*/ 3298 w 11064"/>
                <a:gd name="connsiteY5" fmla="*/ 6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64" h="3291">
                  <a:moveTo>
                    <a:pt x="3298" y="6"/>
                  </a:moveTo>
                  <a:cubicBezTo>
                    <a:pt x="5492" y="6"/>
                    <a:pt x="7681" y="6"/>
                    <a:pt x="9876" y="0"/>
                  </a:cubicBezTo>
                  <a:cubicBezTo>
                    <a:pt x="10270" y="549"/>
                    <a:pt x="10670" y="1097"/>
                    <a:pt x="11064" y="1646"/>
                  </a:cubicBezTo>
                  <a:cubicBezTo>
                    <a:pt x="10664" y="2195"/>
                    <a:pt x="10270" y="2743"/>
                    <a:pt x="9870" y="3292"/>
                  </a:cubicBezTo>
                  <a:cubicBezTo>
                    <a:pt x="6578" y="3286"/>
                    <a:pt x="3286" y="3286"/>
                    <a:pt x="0" y="3280"/>
                  </a:cubicBezTo>
                  <a:cubicBezTo>
                    <a:pt x="1097" y="2189"/>
                    <a:pt x="2200" y="1097"/>
                    <a:pt x="3298" y="6"/>
                  </a:cubicBezTo>
                  <a:close/>
                </a:path>
              </a:pathLst>
            </a:custGeom>
            <a:grpFill/>
            <a:ln w="5715" cap="flat">
              <a:noFill/>
              <a:prstDash val="solid"/>
              <a:miter/>
            </a:ln>
          </p:spPr>
          <p:txBody>
            <a:bodyPr rtlCol="0" anchor="ctr"/>
            <a:lstStyle/>
            <a:p>
              <a:endParaRPr lang="zh-CN" altLang="en-US"/>
            </a:p>
          </p:txBody>
        </p:sp>
        <p:sp>
          <p:nvSpPr>
            <p:cNvPr id="960" name="任意多边形: 形状 959">
              <a:extLst>
                <a:ext uri="{FF2B5EF4-FFF2-40B4-BE49-F238E27FC236}">
                  <a16:creationId xmlns:a16="http://schemas.microsoft.com/office/drawing/2014/main" id="{249E1BB4-5DB2-5504-83F8-4F16DE2EDDCC}"/>
                </a:ext>
              </a:extLst>
            </p:cNvPr>
            <p:cNvSpPr/>
            <p:nvPr/>
          </p:nvSpPr>
          <p:spPr>
            <a:xfrm>
              <a:off x="3253027" y="1481665"/>
              <a:ext cx="4257" cy="2522"/>
            </a:xfrm>
            <a:custGeom>
              <a:avLst/>
              <a:gdLst>
                <a:gd name="connsiteX0" fmla="*/ 0 w 4257"/>
                <a:gd name="connsiteY0" fmla="*/ 0 h 2522"/>
                <a:gd name="connsiteX1" fmla="*/ 4258 w 4257"/>
                <a:gd name="connsiteY1" fmla="*/ 1212 h 2522"/>
                <a:gd name="connsiteX2" fmla="*/ 0 w 4257"/>
                <a:gd name="connsiteY2" fmla="*/ 0 h 2522"/>
                <a:gd name="connsiteX3" fmla="*/ 0 w 4257"/>
                <a:gd name="connsiteY3" fmla="*/ 0 h 2522"/>
              </a:gdLst>
              <a:ahLst/>
              <a:cxnLst>
                <a:cxn ang="0">
                  <a:pos x="connsiteX0" y="connsiteY0"/>
                </a:cxn>
                <a:cxn ang="0">
                  <a:pos x="connsiteX1" y="connsiteY1"/>
                </a:cxn>
                <a:cxn ang="0">
                  <a:pos x="connsiteX2" y="connsiteY2"/>
                </a:cxn>
                <a:cxn ang="0">
                  <a:pos x="connsiteX3" y="connsiteY3"/>
                </a:cxn>
              </a:cxnLst>
              <a:rect l="l" t="t" r="r" b="b"/>
              <a:pathLst>
                <a:path w="4257" h="2522">
                  <a:moveTo>
                    <a:pt x="0" y="0"/>
                  </a:moveTo>
                  <a:cubicBezTo>
                    <a:pt x="1417" y="400"/>
                    <a:pt x="2840" y="806"/>
                    <a:pt x="4258" y="1212"/>
                  </a:cubicBezTo>
                  <a:cubicBezTo>
                    <a:pt x="1869" y="4229"/>
                    <a:pt x="1177" y="1263"/>
                    <a:pt x="0" y="0"/>
                  </a:cubicBezTo>
                  <a:lnTo>
                    <a:pt x="0" y="0"/>
                  </a:lnTo>
                  <a:close/>
                </a:path>
              </a:pathLst>
            </a:custGeom>
            <a:grpFill/>
            <a:ln w="5715" cap="flat">
              <a:noFill/>
              <a:prstDash val="solid"/>
              <a:miter/>
            </a:ln>
          </p:spPr>
          <p:txBody>
            <a:bodyPr rtlCol="0" anchor="ctr"/>
            <a:lstStyle/>
            <a:p>
              <a:endParaRPr lang="zh-CN" altLang="en-US"/>
            </a:p>
          </p:txBody>
        </p:sp>
        <p:sp>
          <p:nvSpPr>
            <p:cNvPr id="961" name="任意多边形: 形状 960">
              <a:extLst>
                <a:ext uri="{FF2B5EF4-FFF2-40B4-BE49-F238E27FC236}">
                  <a16:creationId xmlns:a16="http://schemas.microsoft.com/office/drawing/2014/main" id="{0D029B4B-672D-8E14-9A2B-5758C235864D}"/>
                </a:ext>
              </a:extLst>
            </p:cNvPr>
            <p:cNvSpPr/>
            <p:nvPr/>
          </p:nvSpPr>
          <p:spPr>
            <a:xfrm>
              <a:off x="3430626" y="1442180"/>
              <a:ext cx="3257" cy="1427"/>
            </a:xfrm>
            <a:custGeom>
              <a:avLst/>
              <a:gdLst>
                <a:gd name="connsiteX0" fmla="*/ 0 w 3257"/>
                <a:gd name="connsiteY0" fmla="*/ 0 h 1427"/>
                <a:gd name="connsiteX1" fmla="*/ 3258 w 3257"/>
                <a:gd name="connsiteY1" fmla="*/ 0 h 1427"/>
                <a:gd name="connsiteX2" fmla="*/ 0 w 3257"/>
                <a:gd name="connsiteY2" fmla="*/ 0 h 1427"/>
              </a:gdLst>
              <a:ahLst/>
              <a:cxnLst>
                <a:cxn ang="0">
                  <a:pos x="connsiteX0" y="connsiteY0"/>
                </a:cxn>
                <a:cxn ang="0">
                  <a:pos x="connsiteX1" y="connsiteY1"/>
                </a:cxn>
                <a:cxn ang="0">
                  <a:pos x="connsiteX2" y="connsiteY2"/>
                </a:cxn>
              </a:cxnLst>
              <a:rect l="l" t="t" r="r" b="b"/>
              <a:pathLst>
                <a:path w="3257" h="1427">
                  <a:moveTo>
                    <a:pt x="0" y="0"/>
                  </a:moveTo>
                  <a:cubicBezTo>
                    <a:pt x="1086" y="6"/>
                    <a:pt x="2172" y="6"/>
                    <a:pt x="3258" y="0"/>
                  </a:cubicBezTo>
                  <a:cubicBezTo>
                    <a:pt x="2177" y="1903"/>
                    <a:pt x="1092" y="1903"/>
                    <a:pt x="0" y="0"/>
                  </a:cubicBezTo>
                  <a:close/>
                </a:path>
              </a:pathLst>
            </a:custGeom>
            <a:grpFill/>
            <a:ln w="5715" cap="flat">
              <a:noFill/>
              <a:prstDash val="solid"/>
              <a:miter/>
            </a:ln>
          </p:spPr>
          <p:txBody>
            <a:bodyPr rtlCol="0" anchor="ctr"/>
            <a:lstStyle/>
            <a:p>
              <a:endParaRPr lang="zh-CN" altLang="en-US"/>
            </a:p>
          </p:txBody>
        </p:sp>
        <p:sp>
          <p:nvSpPr>
            <p:cNvPr id="962" name="任意多边形: 形状 961">
              <a:extLst>
                <a:ext uri="{FF2B5EF4-FFF2-40B4-BE49-F238E27FC236}">
                  <a16:creationId xmlns:a16="http://schemas.microsoft.com/office/drawing/2014/main" id="{E2485785-1E93-9D37-C3FA-F9E9F964E1B4}"/>
                </a:ext>
              </a:extLst>
            </p:cNvPr>
            <p:cNvSpPr/>
            <p:nvPr/>
          </p:nvSpPr>
          <p:spPr>
            <a:xfrm>
              <a:off x="3450366" y="1458639"/>
              <a:ext cx="3268" cy="3303"/>
            </a:xfrm>
            <a:custGeom>
              <a:avLst/>
              <a:gdLst>
                <a:gd name="connsiteX0" fmla="*/ 3269 w 3268"/>
                <a:gd name="connsiteY0" fmla="*/ 0 h 3303"/>
                <a:gd name="connsiteX1" fmla="*/ 0 w 3268"/>
                <a:gd name="connsiteY1" fmla="*/ 3303 h 3303"/>
                <a:gd name="connsiteX2" fmla="*/ 3269 w 3268"/>
                <a:gd name="connsiteY2" fmla="*/ 0 h 3303"/>
              </a:gdLst>
              <a:ahLst/>
              <a:cxnLst>
                <a:cxn ang="0">
                  <a:pos x="connsiteX0" y="connsiteY0"/>
                </a:cxn>
                <a:cxn ang="0">
                  <a:pos x="connsiteX1" y="connsiteY1"/>
                </a:cxn>
                <a:cxn ang="0">
                  <a:pos x="connsiteX2" y="connsiteY2"/>
                </a:cxn>
              </a:cxnLst>
              <a:rect l="l" t="t" r="r" b="b"/>
              <a:pathLst>
                <a:path w="3268" h="3303">
                  <a:moveTo>
                    <a:pt x="3269" y="0"/>
                  </a:moveTo>
                  <a:cubicBezTo>
                    <a:pt x="2177" y="1103"/>
                    <a:pt x="1086" y="2200"/>
                    <a:pt x="0" y="3303"/>
                  </a:cubicBezTo>
                  <a:cubicBezTo>
                    <a:pt x="1086" y="2200"/>
                    <a:pt x="2177" y="1103"/>
                    <a:pt x="3269" y="0"/>
                  </a:cubicBezTo>
                  <a:close/>
                </a:path>
              </a:pathLst>
            </a:custGeom>
            <a:grpFill/>
            <a:ln w="5715" cap="flat">
              <a:noFill/>
              <a:prstDash val="solid"/>
              <a:miter/>
            </a:ln>
          </p:spPr>
          <p:txBody>
            <a:bodyPr rtlCol="0" anchor="ctr"/>
            <a:lstStyle/>
            <a:p>
              <a:endParaRPr lang="zh-CN" altLang="en-US"/>
            </a:p>
          </p:txBody>
        </p:sp>
        <p:sp>
          <p:nvSpPr>
            <p:cNvPr id="963" name="任意多边形: 形状 962">
              <a:extLst>
                <a:ext uri="{FF2B5EF4-FFF2-40B4-BE49-F238E27FC236}">
                  <a16:creationId xmlns:a16="http://schemas.microsoft.com/office/drawing/2014/main" id="{CE140444-94E0-01F8-2B0D-353814D42E34}"/>
                </a:ext>
              </a:extLst>
            </p:cNvPr>
            <p:cNvSpPr/>
            <p:nvPr/>
          </p:nvSpPr>
          <p:spPr>
            <a:xfrm>
              <a:off x="3440490" y="1466829"/>
              <a:ext cx="3280" cy="1691"/>
            </a:xfrm>
            <a:custGeom>
              <a:avLst/>
              <a:gdLst>
                <a:gd name="connsiteX0" fmla="*/ 3280 w 3280"/>
                <a:gd name="connsiteY0" fmla="*/ 1674 h 1691"/>
                <a:gd name="connsiteX1" fmla="*/ 0 w 3280"/>
                <a:gd name="connsiteY1" fmla="*/ 1691 h 1691"/>
                <a:gd name="connsiteX2" fmla="*/ 3280 w 3280"/>
                <a:gd name="connsiteY2" fmla="*/ 1674 h 1691"/>
              </a:gdLst>
              <a:ahLst/>
              <a:cxnLst>
                <a:cxn ang="0">
                  <a:pos x="connsiteX0" y="connsiteY0"/>
                </a:cxn>
                <a:cxn ang="0">
                  <a:pos x="connsiteX1" y="connsiteY1"/>
                </a:cxn>
                <a:cxn ang="0">
                  <a:pos x="connsiteX2" y="connsiteY2"/>
                </a:cxn>
              </a:cxnLst>
              <a:rect l="l" t="t" r="r" b="b"/>
              <a:pathLst>
                <a:path w="3280" h="1691">
                  <a:moveTo>
                    <a:pt x="3280" y="1674"/>
                  </a:moveTo>
                  <a:cubicBezTo>
                    <a:pt x="2189" y="1679"/>
                    <a:pt x="1092" y="1685"/>
                    <a:pt x="0" y="1691"/>
                  </a:cubicBezTo>
                  <a:cubicBezTo>
                    <a:pt x="1080" y="-561"/>
                    <a:pt x="2177" y="-561"/>
                    <a:pt x="3280" y="1674"/>
                  </a:cubicBezTo>
                  <a:close/>
                </a:path>
              </a:pathLst>
            </a:custGeom>
            <a:grpFill/>
            <a:ln w="5715" cap="flat">
              <a:noFill/>
              <a:prstDash val="solid"/>
              <a:miter/>
            </a:ln>
          </p:spPr>
          <p:txBody>
            <a:bodyPr rtlCol="0" anchor="ctr"/>
            <a:lstStyle/>
            <a:p>
              <a:endParaRPr lang="zh-CN" altLang="en-US"/>
            </a:p>
          </p:txBody>
        </p:sp>
        <p:sp>
          <p:nvSpPr>
            <p:cNvPr id="964" name="任意多边形: 形状 963">
              <a:extLst>
                <a:ext uri="{FF2B5EF4-FFF2-40B4-BE49-F238E27FC236}">
                  <a16:creationId xmlns:a16="http://schemas.microsoft.com/office/drawing/2014/main" id="{B21BF23E-2FEB-D4C7-3833-19E8D62E1AAB}"/>
                </a:ext>
              </a:extLst>
            </p:cNvPr>
            <p:cNvSpPr/>
            <p:nvPr/>
          </p:nvSpPr>
          <p:spPr>
            <a:xfrm>
              <a:off x="3299073" y="1473794"/>
              <a:ext cx="1400" cy="1298"/>
            </a:xfrm>
            <a:custGeom>
              <a:avLst/>
              <a:gdLst>
                <a:gd name="connsiteX0" fmla="*/ 0 w 1400"/>
                <a:gd name="connsiteY0" fmla="*/ 1298 h 1298"/>
                <a:gd name="connsiteX1" fmla="*/ 737 w 1400"/>
                <a:gd name="connsiteY1" fmla="*/ 1 h 1298"/>
                <a:gd name="connsiteX2" fmla="*/ 0 w 1400"/>
                <a:gd name="connsiteY2" fmla="*/ 1298 h 1298"/>
                <a:gd name="connsiteX3" fmla="*/ 0 w 1400"/>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0" h="1298">
                  <a:moveTo>
                    <a:pt x="0" y="1298"/>
                  </a:moveTo>
                  <a:cubicBezTo>
                    <a:pt x="251" y="847"/>
                    <a:pt x="594" y="-28"/>
                    <a:pt x="737" y="1"/>
                  </a:cubicBezTo>
                  <a:cubicBezTo>
                    <a:pt x="1829" y="241"/>
                    <a:pt x="1566" y="749"/>
                    <a:pt x="0" y="1298"/>
                  </a:cubicBezTo>
                  <a:lnTo>
                    <a:pt x="0" y="1298"/>
                  </a:lnTo>
                  <a:close/>
                </a:path>
              </a:pathLst>
            </a:custGeom>
            <a:grpFill/>
            <a:ln w="5715" cap="flat">
              <a:noFill/>
              <a:prstDash val="solid"/>
              <a:miter/>
            </a:ln>
          </p:spPr>
          <p:txBody>
            <a:bodyPr rtlCol="0" anchor="ctr"/>
            <a:lstStyle/>
            <a:p>
              <a:endParaRPr lang="zh-CN" altLang="en-US"/>
            </a:p>
          </p:txBody>
        </p:sp>
        <p:sp>
          <p:nvSpPr>
            <p:cNvPr id="965" name="任意多边形: 形状 964">
              <a:extLst>
                <a:ext uri="{FF2B5EF4-FFF2-40B4-BE49-F238E27FC236}">
                  <a16:creationId xmlns:a16="http://schemas.microsoft.com/office/drawing/2014/main" id="{5B45B105-F612-B248-4552-273A9BFF7DF3}"/>
                </a:ext>
              </a:extLst>
            </p:cNvPr>
            <p:cNvSpPr/>
            <p:nvPr/>
          </p:nvSpPr>
          <p:spPr>
            <a:xfrm>
              <a:off x="3262897" y="1475087"/>
              <a:ext cx="1292" cy="1388"/>
            </a:xfrm>
            <a:custGeom>
              <a:avLst/>
              <a:gdLst>
                <a:gd name="connsiteX0" fmla="*/ 0 w 1292"/>
                <a:gd name="connsiteY0" fmla="*/ 0 h 1388"/>
                <a:gd name="connsiteX1" fmla="*/ 1292 w 1292"/>
                <a:gd name="connsiteY1" fmla="*/ 731 h 1388"/>
                <a:gd name="connsiteX2" fmla="*/ 0 w 1292"/>
                <a:gd name="connsiteY2" fmla="*/ 0 h 1388"/>
                <a:gd name="connsiteX3" fmla="*/ 0 w 1292"/>
                <a:gd name="connsiteY3" fmla="*/ 0 h 1388"/>
              </a:gdLst>
              <a:ahLst/>
              <a:cxnLst>
                <a:cxn ang="0">
                  <a:pos x="connsiteX0" y="connsiteY0"/>
                </a:cxn>
                <a:cxn ang="0">
                  <a:pos x="connsiteX1" y="connsiteY1"/>
                </a:cxn>
                <a:cxn ang="0">
                  <a:pos x="connsiteX2" y="connsiteY2"/>
                </a:cxn>
                <a:cxn ang="0">
                  <a:pos x="connsiteX3" y="connsiteY3"/>
                </a:cxn>
              </a:cxnLst>
              <a:rect l="l" t="t" r="r" b="b"/>
              <a:pathLst>
                <a:path w="1292" h="1388">
                  <a:moveTo>
                    <a:pt x="0" y="0"/>
                  </a:moveTo>
                  <a:cubicBezTo>
                    <a:pt x="451" y="246"/>
                    <a:pt x="1320" y="583"/>
                    <a:pt x="1292" y="731"/>
                  </a:cubicBezTo>
                  <a:cubicBezTo>
                    <a:pt x="1052" y="1812"/>
                    <a:pt x="549" y="1554"/>
                    <a:pt x="0" y="0"/>
                  </a:cubicBezTo>
                  <a:lnTo>
                    <a:pt x="0" y="0"/>
                  </a:lnTo>
                  <a:close/>
                </a:path>
              </a:pathLst>
            </a:custGeom>
            <a:grpFill/>
            <a:ln w="5715" cap="flat">
              <a:noFill/>
              <a:prstDash val="solid"/>
              <a:miter/>
            </a:ln>
          </p:spPr>
          <p:txBody>
            <a:bodyPr rtlCol="0" anchor="ctr"/>
            <a:lstStyle/>
            <a:p>
              <a:endParaRPr lang="zh-CN" altLang="en-US"/>
            </a:p>
          </p:txBody>
        </p:sp>
        <p:sp>
          <p:nvSpPr>
            <p:cNvPr id="966" name="任意多边形: 形状 965">
              <a:extLst>
                <a:ext uri="{FF2B5EF4-FFF2-40B4-BE49-F238E27FC236}">
                  <a16:creationId xmlns:a16="http://schemas.microsoft.com/office/drawing/2014/main" id="{2A3CBD1E-5FA6-4D38-6758-392997BEE1A8}"/>
                </a:ext>
              </a:extLst>
            </p:cNvPr>
            <p:cNvSpPr/>
            <p:nvPr/>
          </p:nvSpPr>
          <p:spPr>
            <a:xfrm>
              <a:off x="3305639" y="1477069"/>
              <a:ext cx="1410" cy="1309"/>
            </a:xfrm>
            <a:custGeom>
              <a:avLst/>
              <a:gdLst>
                <a:gd name="connsiteX0" fmla="*/ 0 w 1410"/>
                <a:gd name="connsiteY0" fmla="*/ 1298 h 1309"/>
                <a:gd name="connsiteX1" fmla="*/ 743 w 1410"/>
                <a:gd name="connsiteY1" fmla="*/ 1 h 1309"/>
                <a:gd name="connsiteX2" fmla="*/ 11 w 1410"/>
                <a:gd name="connsiteY2" fmla="*/ 1309 h 1309"/>
                <a:gd name="connsiteX3" fmla="*/ 0 w 1410"/>
                <a:gd name="connsiteY3" fmla="*/ 1298 h 1309"/>
              </a:gdLst>
              <a:ahLst/>
              <a:cxnLst>
                <a:cxn ang="0">
                  <a:pos x="connsiteX0" y="connsiteY0"/>
                </a:cxn>
                <a:cxn ang="0">
                  <a:pos x="connsiteX1" y="connsiteY1"/>
                </a:cxn>
                <a:cxn ang="0">
                  <a:pos x="connsiteX2" y="connsiteY2"/>
                </a:cxn>
                <a:cxn ang="0">
                  <a:pos x="connsiteX3" y="connsiteY3"/>
                </a:cxn>
              </a:cxnLst>
              <a:rect l="l" t="t" r="r" b="b"/>
              <a:pathLst>
                <a:path w="1410" h="1309">
                  <a:moveTo>
                    <a:pt x="0" y="1298"/>
                  </a:moveTo>
                  <a:cubicBezTo>
                    <a:pt x="251" y="847"/>
                    <a:pt x="600" y="-28"/>
                    <a:pt x="743" y="1"/>
                  </a:cubicBezTo>
                  <a:cubicBezTo>
                    <a:pt x="1840" y="241"/>
                    <a:pt x="1577" y="755"/>
                    <a:pt x="11" y="1309"/>
                  </a:cubicBezTo>
                  <a:lnTo>
                    <a:pt x="0" y="1298"/>
                  </a:lnTo>
                  <a:close/>
                </a:path>
              </a:pathLst>
            </a:custGeom>
            <a:grpFill/>
            <a:ln w="5715" cap="flat">
              <a:noFill/>
              <a:prstDash val="solid"/>
              <a:miter/>
            </a:ln>
          </p:spPr>
          <p:txBody>
            <a:bodyPr rtlCol="0" anchor="ctr"/>
            <a:lstStyle/>
            <a:p>
              <a:endParaRPr lang="zh-CN" altLang="en-US"/>
            </a:p>
          </p:txBody>
        </p:sp>
        <p:sp>
          <p:nvSpPr>
            <p:cNvPr id="967" name="任意多边形: 形状 966">
              <a:extLst>
                <a:ext uri="{FF2B5EF4-FFF2-40B4-BE49-F238E27FC236}">
                  <a16:creationId xmlns:a16="http://schemas.microsoft.com/office/drawing/2014/main" id="{600EDF1D-A7BE-FAF0-2D54-15F104DB4C4C}"/>
                </a:ext>
              </a:extLst>
            </p:cNvPr>
            <p:cNvSpPr/>
            <p:nvPr/>
          </p:nvSpPr>
          <p:spPr>
            <a:xfrm>
              <a:off x="3249741" y="1488243"/>
              <a:ext cx="1303" cy="1404"/>
            </a:xfrm>
            <a:custGeom>
              <a:avLst/>
              <a:gdLst>
                <a:gd name="connsiteX0" fmla="*/ 0 w 1303"/>
                <a:gd name="connsiteY0" fmla="*/ 6 h 1404"/>
                <a:gd name="connsiteX1" fmla="*/ 1303 w 1303"/>
                <a:gd name="connsiteY1" fmla="*/ 737 h 1404"/>
                <a:gd name="connsiteX2" fmla="*/ 6 w 1303"/>
                <a:gd name="connsiteY2" fmla="*/ 0 h 1404"/>
                <a:gd name="connsiteX3" fmla="*/ 0 w 1303"/>
                <a:gd name="connsiteY3" fmla="*/ 6 h 1404"/>
              </a:gdLst>
              <a:ahLst/>
              <a:cxnLst>
                <a:cxn ang="0">
                  <a:pos x="connsiteX0" y="connsiteY0"/>
                </a:cxn>
                <a:cxn ang="0">
                  <a:pos x="connsiteX1" y="connsiteY1"/>
                </a:cxn>
                <a:cxn ang="0">
                  <a:pos x="connsiteX2" y="connsiteY2"/>
                </a:cxn>
                <a:cxn ang="0">
                  <a:pos x="connsiteX3" y="connsiteY3"/>
                </a:cxn>
              </a:cxnLst>
              <a:rect l="l" t="t" r="r" b="b"/>
              <a:pathLst>
                <a:path w="1303" h="1404">
                  <a:moveTo>
                    <a:pt x="0" y="6"/>
                  </a:moveTo>
                  <a:cubicBezTo>
                    <a:pt x="457" y="257"/>
                    <a:pt x="1332" y="594"/>
                    <a:pt x="1303" y="737"/>
                  </a:cubicBezTo>
                  <a:cubicBezTo>
                    <a:pt x="1063" y="1834"/>
                    <a:pt x="554" y="1572"/>
                    <a:pt x="6" y="0"/>
                  </a:cubicBezTo>
                  <a:lnTo>
                    <a:pt x="0" y="6"/>
                  </a:lnTo>
                  <a:close/>
                </a:path>
              </a:pathLst>
            </a:custGeom>
            <a:grpFill/>
            <a:ln w="5715" cap="flat">
              <a:noFill/>
              <a:prstDash val="solid"/>
              <a:miter/>
            </a:ln>
          </p:spPr>
          <p:txBody>
            <a:bodyPr rtlCol="0" anchor="ctr"/>
            <a:lstStyle/>
            <a:p>
              <a:endParaRPr lang="zh-CN" altLang="en-US"/>
            </a:p>
          </p:txBody>
        </p:sp>
        <p:sp>
          <p:nvSpPr>
            <p:cNvPr id="968" name="任意多边形: 形状 967">
              <a:extLst>
                <a:ext uri="{FF2B5EF4-FFF2-40B4-BE49-F238E27FC236}">
                  <a16:creationId xmlns:a16="http://schemas.microsoft.com/office/drawing/2014/main" id="{37072ED6-52B0-CBB9-D3CD-22ADE41609B1}"/>
                </a:ext>
              </a:extLst>
            </p:cNvPr>
            <p:cNvSpPr/>
            <p:nvPr/>
          </p:nvSpPr>
          <p:spPr>
            <a:xfrm>
              <a:off x="2947623" y="2675722"/>
              <a:ext cx="35798" cy="33997"/>
            </a:xfrm>
            <a:custGeom>
              <a:avLst/>
              <a:gdLst>
                <a:gd name="connsiteX0" fmla="*/ 32467 w 35798"/>
                <a:gd name="connsiteY0" fmla="*/ 0 h 33997"/>
                <a:gd name="connsiteX1" fmla="*/ 35742 w 35798"/>
                <a:gd name="connsiteY1" fmla="*/ 6584 h 33997"/>
                <a:gd name="connsiteX2" fmla="*/ 29169 w 35798"/>
                <a:gd name="connsiteY2" fmla="*/ 29609 h 33997"/>
                <a:gd name="connsiteX3" fmla="*/ 29169 w 35798"/>
                <a:gd name="connsiteY3" fmla="*/ 29609 h 33997"/>
                <a:gd name="connsiteX4" fmla="*/ 13579 w 35798"/>
                <a:gd name="connsiteY4" fmla="*/ 32033 h 33997"/>
                <a:gd name="connsiteX5" fmla="*/ 23 w 35798"/>
                <a:gd name="connsiteY5" fmla="*/ 25809 h 33997"/>
                <a:gd name="connsiteX6" fmla="*/ 8687 w 35798"/>
                <a:gd name="connsiteY6" fmla="*/ 18117 h 33997"/>
                <a:gd name="connsiteX7" fmla="*/ 32467 w 35798"/>
                <a:gd name="connsiteY7" fmla="*/ 0 h 33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98" h="33997">
                  <a:moveTo>
                    <a:pt x="32467" y="0"/>
                  </a:moveTo>
                  <a:cubicBezTo>
                    <a:pt x="32524" y="2709"/>
                    <a:pt x="33096" y="5161"/>
                    <a:pt x="35742" y="6584"/>
                  </a:cubicBezTo>
                  <a:cubicBezTo>
                    <a:pt x="35776" y="14893"/>
                    <a:pt x="36736" y="23471"/>
                    <a:pt x="29169" y="29609"/>
                  </a:cubicBezTo>
                  <a:lnTo>
                    <a:pt x="29169" y="29609"/>
                  </a:lnTo>
                  <a:cubicBezTo>
                    <a:pt x="24752" y="35662"/>
                    <a:pt x="19745" y="34410"/>
                    <a:pt x="13579" y="32033"/>
                  </a:cubicBezTo>
                  <a:cubicBezTo>
                    <a:pt x="8881" y="30221"/>
                    <a:pt x="6824" y="22637"/>
                    <a:pt x="23" y="25809"/>
                  </a:cubicBezTo>
                  <a:cubicBezTo>
                    <a:pt x="-412" y="19482"/>
                    <a:pt x="5469" y="20334"/>
                    <a:pt x="8687" y="18117"/>
                  </a:cubicBezTo>
                  <a:cubicBezTo>
                    <a:pt x="16911" y="12464"/>
                    <a:pt x="23517" y="4692"/>
                    <a:pt x="32467" y="0"/>
                  </a:cubicBezTo>
                  <a:close/>
                </a:path>
              </a:pathLst>
            </a:custGeom>
            <a:grpFill/>
            <a:ln w="5715" cap="flat">
              <a:noFill/>
              <a:prstDash val="solid"/>
              <a:miter/>
            </a:ln>
          </p:spPr>
          <p:txBody>
            <a:bodyPr rtlCol="0" anchor="ctr"/>
            <a:lstStyle/>
            <a:p>
              <a:endParaRPr lang="zh-CN" altLang="en-US"/>
            </a:p>
          </p:txBody>
        </p:sp>
        <p:sp>
          <p:nvSpPr>
            <p:cNvPr id="969" name="任意多边形: 形状 968">
              <a:extLst>
                <a:ext uri="{FF2B5EF4-FFF2-40B4-BE49-F238E27FC236}">
                  <a16:creationId xmlns:a16="http://schemas.microsoft.com/office/drawing/2014/main" id="{723918F2-0611-EC1A-990C-D1BB9BC77BC6}"/>
                </a:ext>
              </a:extLst>
            </p:cNvPr>
            <p:cNvSpPr/>
            <p:nvPr/>
          </p:nvSpPr>
          <p:spPr>
            <a:xfrm>
              <a:off x="3035028" y="2679780"/>
              <a:ext cx="4246" cy="2520"/>
            </a:xfrm>
            <a:custGeom>
              <a:avLst/>
              <a:gdLst>
                <a:gd name="connsiteX0" fmla="*/ 4246 w 4246"/>
                <a:gd name="connsiteY0" fmla="*/ 2521 h 2520"/>
                <a:gd name="connsiteX1" fmla="*/ 0 w 4246"/>
                <a:gd name="connsiteY1" fmla="*/ 1309 h 2520"/>
                <a:gd name="connsiteX2" fmla="*/ 4246 w 4246"/>
                <a:gd name="connsiteY2" fmla="*/ 2521 h 2520"/>
                <a:gd name="connsiteX3" fmla="*/ 4246 w 4246"/>
                <a:gd name="connsiteY3" fmla="*/ 2521 h 2520"/>
              </a:gdLst>
              <a:ahLst/>
              <a:cxnLst>
                <a:cxn ang="0">
                  <a:pos x="connsiteX0" y="connsiteY0"/>
                </a:cxn>
                <a:cxn ang="0">
                  <a:pos x="connsiteX1" y="connsiteY1"/>
                </a:cxn>
                <a:cxn ang="0">
                  <a:pos x="connsiteX2" y="connsiteY2"/>
                </a:cxn>
                <a:cxn ang="0">
                  <a:pos x="connsiteX3" y="connsiteY3"/>
                </a:cxn>
              </a:cxnLst>
              <a:rect l="l" t="t" r="r" b="b"/>
              <a:pathLst>
                <a:path w="4246" h="2520">
                  <a:moveTo>
                    <a:pt x="4246" y="2521"/>
                  </a:moveTo>
                  <a:cubicBezTo>
                    <a:pt x="2829" y="2115"/>
                    <a:pt x="1412" y="1709"/>
                    <a:pt x="0" y="1309"/>
                  </a:cubicBezTo>
                  <a:cubicBezTo>
                    <a:pt x="2389" y="-1702"/>
                    <a:pt x="3075" y="1252"/>
                    <a:pt x="4246" y="2521"/>
                  </a:cubicBezTo>
                  <a:lnTo>
                    <a:pt x="4246" y="2521"/>
                  </a:lnTo>
                  <a:close/>
                </a:path>
              </a:pathLst>
            </a:custGeom>
            <a:grpFill/>
            <a:ln w="5715" cap="flat">
              <a:noFill/>
              <a:prstDash val="solid"/>
              <a:miter/>
            </a:ln>
          </p:spPr>
          <p:txBody>
            <a:bodyPr rtlCol="0" anchor="ctr"/>
            <a:lstStyle/>
            <a:p>
              <a:endParaRPr lang="zh-CN" altLang="en-US"/>
            </a:p>
          </p:txBody>
        </p:sp>
        <p:sp>
          <p:nvSpPr>
            <p:cNvPr id="970" name="任意多边形: 形状 969">
              <a:extLst>
                <a:ext uri="{FF2B5EF4-FFF2-40B4-BE49-F238E27FC236}">
                  <a16:creationId xmlns:a16="http://schemas.microsoft.com/office/drawing/2014/main" id="{5072496B-9290-4CD1-1482-D1F2B239D0F1}"/>
                </a:ext>
              </a:extLst>
            </p:cNvPr>
            <p:cNvSpPr/>
            <p:nvPr/>
          </p:nvSpPr>
          <p:spPr>
            <a:xfrm>
              <a:off x="3075451" y="2777695"/>
              <a:ext cx="3286" cy="3291"/>
            </a:xfrm>
            <a:custGeom>
              <a:avLst/>
              <a:gdLst>
                <a:gd name="connsiteX0" fmla="*/ 3286 w 3286"/>
                <a:gd name="connsiteY0" fmla="*/ 0 h 3291"/>
                <a:gd name="connsiteX1" fmla="*/ 0 w 3286"/>
                <a:gd name="connsiteY1" fmla="*/ 3292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7" y="2195"/>
                    <a:pt x="0" y="3292"/>
                  </a:cubicBezTo>
                  <a:cubicBezTo>
                    <a:pt x="1097" y="2195"/>
                    <a:pt x="2189" y="1097"/>
                    <a:pt x="3286" y="0"/>
                  </a:cubicBezTo>
                  <a:close/>
                </a:path>
              </a:pathLst>
            </a:custGeom>
            <a:grpFill/>
            <a:ln w="5715" cap="flat">
              <a:noFill/>
              <a:prstDash val="solid"/>
              <a:miter/>
            </a:ln>
          </p:spPr>
          <p:txBody>
            <a:bodyPr rtlCol="0" anchor="ctr"/>
            <a:lstStyle/>
            <a:p>
              <a:endParaRPr lang="zh-CN" altLang="en-US"/>
            </a:p>
          </p:txBody>
        </p:sp>
        <p:sp>
          <p:nvSpPr>
            <p:cNvPr id="971" name="任意多边形: 形状 970">
              <a:extLst>
                <a:ext uri="{FF2B5EF4-FFF2-40B4-BE49-F238E27FC236}">
                  <a16:creationId xmlns:a16="http://schemas.microsoft.com/office/drawing/2014/main" id="{698AE03F-D657-6CFC-2693-73246B65BB73}"/>
                </a:ext>
              </a:extLst>
            </p:cNvPr>
            <p:cNvSpPr/>
            <p:nvPr/>
          </p:nvSpPr>
          <p:spPr>
            <a:xfrm>
              <a:off x="3039269" y="2682300"/>
              <a:ext cx="3257" cy="3297"/>
            </a:xfrm>
            <a:custGeom>
              <a:avLst/>
              <a:gdLst>
                <a:gd name="connsiteX0" fmla="*/ 3258 w 3257"/>
                <a:gd name="connsiteY0" fmla="*/ 46 h 3297"/>
                <a:gd name="connsiteX1" fmla="*/ 0 w 3257"/>
                <a:gd name="connsiteY1" fmla="*/ 3298 h 3297"/>
                <a:gd name="connsiteX2" fmla="*/ 6 w 3257"/>
                <a:gd name="connsiteY2" fmla="*/ 0 h 3297"/>
                <a:gd name="connsiteX3" fmla="*/ 6 w 3257"/>
                <a:gd name="connsiteY3" fmla="*/ 0 h 3297"/>
                <a:gd name="connsiteX4" fmla="*/ 3258 w 3257"/>
                <a:gd name="connsiteY4" fmla="*/ 46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 h="3297">
                  <a:moveTo>
                    <a:pt x="3258" y="46"/>
                  </a:moveTo>
                  <a:cubicBezTo>
                    <a:pt x="2172" y="1132"/>
                    <a:pt x="1086" y="2217"/>
                    <a:pt x="0" y="3298"/>
                  </a:cubicBezTo>
                  <a:cubicBezTo>
                    <a:pt x="0" y="2200"/>
                    <a:pt x="6" y="1097"/>
                    <a:pt x="6" y="0"/>
                  </a:cubicBezTo>
                  <a:lnTo>
                    <a:pt x="6" y="0"/>
                  </a:lnTo>
                  <a:cubicBezTo>
                    <a:pt x="1092" y="0"/>
                    <a:pt x="2177" y="17"/>
                    <a:pt x="3258" y="46"/>
                  </a:cubicBezTo>
                  <a:close/>
                </a:path>
              </a:pathLst>
            </a:custGeom>
            <a:grpFill/>
            <a:ln w="5715" cap="flat">
              <a:noFill/>
              <a:prstDash val="solid"/>
              <a:miter/>
            </a:ln>
          </p:spPr>
          <p:txBody>
            <a:bodyPr rtlCol="0" anchor="ctr"/>
            <a:lstStyle/>
            <a:p>
              <a:endParaRPr lang="zh-CN" altLang="en-US"/>
            </a:p>
          </p:txBody>
        </p:sp>
        <p:sp>
          <p:nvSpPr>
            <p:cNvPr id="972" name="任意多边形: 形状 971">
              <a:extLst>
                <a:ext uri="{FF2B5EF4-FFF2-40B4-BE49-F238E27FC236}">
                  <a16:creationId xmlns:a16="http://schemas.microsoft.com/office/drawing/2014/main" id="{1C534CF3-C139-4AE7-CA25-6D0FCED10359}"/>
                </a:ext>
              </a:extLst>
            </p:cNvPr>
            <p:cNvSpPr/>
            <p:nvPr/>
          </p:nvSpPr>
          <p:spPr>
            <a:xfrm>
              <a:off x="3424902" y="1386270"/>
              <a:ext cx="26390" cy="33624"/>
            </a:xfrm>
            <a:custGeom>
              <a:avLst/>
              <a:gdLst>
                <a:gd name="connsiteX0" fmla="*/ 9000 w 26390"/>
                <a:gd name="connsiteY0" fmla="*/ 0 h 33624"/>
                <a:gd name="connsiteX1" fmla="*/ 26390 w 26390"/>
                <a:gd name="connsiteY1" fmla="*/ 14230 h 33624"/>
                <a:gd name="connsiteX2" fmla="*/ 6125 w 26390"/>
                <a:gd name="connsiteY2" fmla="*/ 32518 h 33624"/>
                <a:gd name="connsiteX3" fmla="*/ 210 w 26390"/>
                <a:gd name="connsiteY3" fmla="*/ 29186 h 33624"/>
                <a:gd name="connsiteX4" fmla="*/ 9000 w 26390"/>
                <a:gd name="connsiteY4" fmla="*/ 6 h 33624"/>
                <a:gd name="connsiteX5" fmla="*/ 9000 w 26390"/>
                <a:gd name="connsiteY5" fmla="*/ 0 h 33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90" h="33624">
                  <a:moveTo>
                    <a:pt x="9000" y="0"/>
                  </a:moveTo>
                  <a:cubicBezTo>
                    <a:pt x="8788" y="10967"/>
                    <a:pt x="15852" y="13722"/>
                    <a:pt x="26390" y="14230"/>
                  </a:cubicBezTo>
                  <a:cubicBezTo>
                    <a:pt x="19669" y="21283"/>
                    <a:pt x="13920" y="27821"/>
                    <a:pt x="6125" y="32518"/>
                  </a:cubicBezTo>
                  <a:cubicBezTo>
                    <a:pt x="1141" y="35519"/>
                    <a:pt x="-659" y="31741"/>
                    <a:pt x="210" y="29186"/>
                  </a:cubicBezTo>
                  <a:cubicBezTo>
                    <a:pt x="3479" y="19551"/>
                    <a:pt x="1239" y="8224"/>
                    <a:pt x="9000" y="6"/>
                  </a:cubicBezTo>
                  <a:lnTo>
                    <a:pt x="9000" y="0"/>
                  </a:lnTo>
                  <a:close/>
                </a:path>
              </a:pathLst>
            </a:custGeom>
            <a:grpFill/>
            <a:ln w="5715" cap="flat">
              <a:noFill/>
              <a:prstDash val="solid"/>
              <a:miter/>
            </a:ln>
          </p:spPr>
          <p:txBody>
            <a:bodyPr rtlCol="0" anchor="ctr"/>
            <a:lstStyle/>
            <a:p>
              <a:endParaRPr lang="zh-CN" altLang="en-US"/>
            </a:p>
          </p:txBody>
        </p:sp>
        <p:sp>
          <p:nvSpPr>
            <p:cNvPr id="973" name="任意多边形: 形状 972">
              <a:extLst>
                <a:ext uri="{FF2B5EF4-FFF2-40B4-BE49-F238E27FC236}">
                  <a16:creationId xmlns:a16="http://schemas.microsoft.com/office/drawing/2014/main" id="{E19B1C89-A9BA-F0EA-A952-5F2D4F840FEF}"/>
                </a:ext>
              </a:extLst>
            </p:cNvPr>
            <p:cNvSpPr/>
            <p:nvPr/>
          </p:nvSpPr>
          <p:spPr>
            <a:xfrm>
              <a:off x="3433901" y="1368539"/>
              <a:ext cx="11910" cy="17736"/>
            </a:xfrm>
            <a:custGeom>
              <a:avLst/>
              <a:gdLst>
                <a:gd name="connsiteX0" fmla="*/ 6 w 11910"/>
                <a:gd name="connsiteY0" fmla="*/ 17737 h 17736"/>
                <a:gd name="connsiteX1" fmla="*/ 6 w 11910"/>
                <a:gd name="connsiteY1" fmla="*/ 11153 h 17736"/>
                <a:gd name="connsiteX2" fmla="*/ 0 w 11910"/>
                <a:gd name="connsiteY2" fmla="*/ 11153 h 17736"/>
                <a:gd name="connsiteX3" fmla="*/ 8127 w 11910"/>
                <a:gd name="connsiteY3" fmla="*/ 14 h 17736"/>
                <a:gd name="connsiteX4" fmla="*/ 11641 w 11910"/>
                <a:gd name="connsiteY4" fmla="*/ 2712 h 17736"/>
                <a:gd name="connsiteX5" fmla="*/ 4475 w 11910"/>
                <a:gd name="connsiteY5" fmla="*/ 16262 h 17736"/>
                <a:gd name="connsiteX6" fmla="*/ 0 w 11910"/>
                <a:gd name="connsiteY6" fmla="*/ 17725 h 17736"/>
                <a:gd name="connsiteX7" fmla="*/ 6 w 11910"/>
                <a:gd name="connsiteY7" fmla="*/ 17737 h 17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10" h="17736">
                  <a:moveTo>
                    <a:pt x="6" y="17737"/>
                  </a:moveTo>
                  <a:cubicBezTo>
                    <a:pt x="6" y="15542"/>
                    <a:pt x="6" y="13347"/>
                    <a:pt x="6" y="11153"/>
                  </a:cubicBezTo>
                  <a:lnTo>
                    <a:pt x="0" y="11153"/>
                  </a:lnTo>
                  <a:cubicBezTo>
                    <a:pt x="4704" y="8827"/>
                    <a:pt x="2103" y="1117"/>
                    <a:pt x="8127" y="14"/>
                  </a:cubicBezTo>
                  <a:cubicBezTo>
                    <a:pt x="9144" y="-174"/>
                    <a:pt x="11350" y="1540"/>
                    <a:pt x="11641" y="2712"/>
                  </a:cubicBezTo>
                  <a:cubicBezTo>
                    <a:pt x="13253" y="9147"/>
                    <a:pt x="7207" y="11919"/>
                    <a:pt x="4475" y="16262"/>
                  </a:cubicBezTo>
                  <a:cubicBezTo>
                    <a:pt x="3835" y="17285"/>
                    <a:pt x="1537" y="17268"/>
                    <a:pt x="0" y="17725"/>
                  </a:cubicBezTo>
                  <a:lnTo>
                    <a:pt x="6" y="17737"/>
                  </a:lnTo>
                  <a:close/>
                </a:path>
              </a:pathLst>
            </a:custGeom>
            <a:grpFill/>
            <a:ln w="5715" cap="flat">
              <a:noFill/>
              <a:prstDash val="solid"/>
              <a:miter/>
            </a:ln>
          </p:spPr>
          <p:txBody>
            <a:bodyPr rtlCol="0" anchor="ctr"/>
            <a:lstStyle/>
            <a:p>
              <a:endParaRPr lang="zh-CN" altLang="en-US"/>
            </a:p>
          </p:txBody>
        </p:sp>
        <p:sp>
          <p:nvSpPr>
            <p:cNvPr id="974" name="任意多边形: 形状 973">
              <a:extLst>
                <a:ext uri="{FF2B5EF4-FFF2-40B4-BE49-F238E27FC236}">
                  <a16:creationId xmlns:a16="http://schemas.microsoft.com/office/drawing/2014/main" id="{9B02706F-DD21-A45D-EB2D-12381D92378D}"/>
                </a:ext>
              </a:extLst>
            </p:cNvPr>
            <p:cNvSpPr/>
            <p:nvPr/>
          </p:nvSpPr>
          <p:spPr>
            <a:xfrm>
              <a:off x="3424037" y="1426739"/>
              <a:ext cx="6572" cy="5588"/>
            </a:xfrm>
            <a:custGeom>
              <a:avLst/>
              <a:gdLst>
                <a:gd name="connsiteX0" fmla="*/ 6572 w 6572"/>
                <a:gd name="connsiteY0" fmla="*/ 2302 h 5588"/>
                <a:gd name="connsiteX1" fmla="*/ 0 w 6572"/>
                <a:gd name="connsiteY1" fmla="*/ 5588 h 5588"/>
                <a:gd name="connsiteX2" fmla="*/ 6572 w 6572"/>
                <a:gd name="connsiteY2" fmla="*/ 2302 h 5588"/>
                <a:gd name="connsiteX3" fmla="*/ 6572 w 6572"/>
                <a:gd name="connsiteY3" fmla="*/ 2302 h 5588"/>
              </a:gdLst>
              <a:ahLst/>
              <a:cxnLst>
                <a:cxn ang="0">
                  <a:pos x="connsiteX0" y="connsiteY0"/>
                </a:cxn>
                <a:cxn ang="0">
                  <a:pos x="connsiteX1" y="connsiteY1"/>
                </a:cxn>
                <a:cxn ang="0">
                  <a:pos x="connsiteX2" y="connsiteY2"/>
                </a:cxn>
                <a:cxn ang="0">
                  <a:pos x="connsiteX3" y="connsiteY3"/>
                </a:cxn>
              </a:cxnLst>
              <a:rect l="l" t="t" r="r" b="b"/>
              <a:pathLst>
                <a:path w="6572" h="5588">
                  <a:moveTo>
                    <a:pt x="6572" y="2302"/>
                  </a:moveTo>
                  <a:cubicBezTo>
                    <a:pt x="4383" y="3399"/>
                    <a:pt x="2189" y="4491"/>
                    <a:pt x="0" y="5588"/>
                  </a:cubicBezTo>
                  <a:cubicBezTo>
                    <a:pt x="652" y="1410"/>
                    <a:pt x="1337" y="-2704"/>
                    <a:pt x="6572" y="2302"/>
                  </a:cubicBezTo>
                  <a:lnTo>
                    <a:pt x="6572" y="2302"/>
                  </a:lnTo>
                  <a:close/>
                </a:path>
              </a:pathLst>
            </a:custGeom>
            <a:grpFill/>
            <a:ln w="5715" cap="flat">
              <a:noFill/>
              <a:prstDash val="solid"/>
              <a:miter/>
            </a:ln>
          </p:spPr>
          <p:txBody>
            <a:bodyPr rtlCol="0" anchor="ctr"/>
            <a:lstStyle/>
            <a:p>
              <a:endParaRPr lang="zh-CN" altLang="en-US"/>
            </a:p>
          </p:txBody>
        </p:sp>
        <p:sp>
          <p:nvSpPr>
            <p:cNvPr id="975" name="任意多边形: 形状 974">
              <a:extLst>
                <a:ext uri="{FF2B5EF4-FFF2-40B4-BE49-F238E27FC236}">
                  <a16:creationId xmlns:a16="http://schemas.microsoft.com/office/drawing/2014/main" id="{46A00295-6091-3028-B01D-D9014BF58FBE}"/>
                </a:ext>
              </a:extLst>
            </p:cNvPr>
            <p:cNvSpPr/>
            <p:nvPr/>
          </p:nvSpPr>
          <p:spPr>
            <a:xfrm>
              <a:off x="3358263" y="1416582"/>
              <a:ext cx="4291" cy="2577"/>
            </a:xfrm>
            <a:custGeom>
              <a:avLst/>
              <a:gdLst>
                <a:gd name="connsiteX0" fmla="*/ 3315 w 4291"/>
                <a:gd name="connsiteY0" fmla="*/ 2578 h 2577"/>
                <a:gd name="connsiteX1" fmla="*/ 0 w 4291"/>
                <a:gd name="connsiteY1" fmla="*/ 2572 h 2577"/>
                <a:gd name="connsiteX2" fmla="*/ 4292 w 4291"/>
                <a:gd name="connsiteY2" fmla="*/ 320 h 2577"/>
                <a:gd name="connsiteX3" fmla="*/ 3315 w 4291"/>
                <a:gd name="connsiteY3" fmla="*/ 2578 h 2577"/>
              </a:gdLst>
              <a:ahLst/>
              <a:cxnLst>
                <a:cxn ang="0">
                  <a:pos x="connsiteX0" y="connsiteY0"/>
                </a:cxn>
                <a:cxn ang="0">
                  <a:pos x="connsiteX1" y="connsiteY1"/>
                </a:cxn>
                <a:cxn ang="0">
                  <a:pos x="connsiteX2" y="connsiteY2"/>
                </a:cxn>
                <a:cxn ang="0">
                  <a:pos x="connsiteX3" y="connsiteY3"/>
                </a:cxn>
              </a:cxnLst>
              <a:rect l="l" t="t" r="r" b="b"/>
              <a:pathLst>
                <a:path w="4291" h="2577">
                  <a:moveTo>
                    <a:pt x="3315" y="2578"/>
                  </a:moveTo>
                  <a:cubicBezTo>
                    <a:pt x="2212" y="2578"/>
                    <a:pt x="1103" y="2572"/>
                    <a:pt x="0" y="2572"/>
                  </a:cubicBezTo>
                  <a:cubicBezTo>
                    <a:pt x="920" y="846"/>
                    <a:pt x="1943" y="-685"/>
                    <a:pt x="4292" y="320"/>
                  </a:cubicBezTo>
                  <a:cubicBezTo>
                    <a:pt x="3966" y="1075"/>
                    <a:pt x="3640" y="1829"/>
                    <a:pt x="3315" y="2578"/>
                  </a:cubicBezTo>
                  <a:close/>
                </a:path>
              </a:pathLst>
            </a:custGeom>
            <a:grpFill/>
            <a:ln w="5715" cap="flat">
              <a:noFill/>
              <a:prstDash val="solid"/>
              <a:miter/>
            </a:ln>
          </p:spPr>
          <p:txBody>
            <a:bodyPr rtlCol="0" anchor="ctr"/>
            <a:lstStyle/>
            <a:p>
              <a:endParaRPr lang="zh-CN" altLang="en-US"/>
            </a:p>
          </p:txBody>
        </p:sp>
        <p:sp>
          <p:nvSpPr>
            <p:cNvPr id="976" name="任意多边形: 形状 975">
              <a:extLst>
                <a:ext uri="{FF2B5EF4-FFF2-40B4-BE49-F238E27FC236}">
                  <a16:creationId xmlns:a16="http://schemas.microsoft.com/office/drawing/2014/main" id="{5BA0A6B9-5E66-C113-A030-699CB6E9BF57}"/>
                </a:ext>
              </a:extLst>
            </p:cNvPr>
            <p:cNvSpPr/>
            <p:nvPr/>
          </p:nvSpPr>
          <p:spPr>
            <a:xfrm>
              <a:off x="3430615" y="1378018"/>
              <a:ext cx="3291" cy="1673"/>
            </a:xfrm>
            <a:custGeom>
              <a:avLst/>
              <a:gdLst>
                <a:gd name="connsiteX0" fmla="*/ 3292 w 3291"/>
                <a:gd name="connsiteY0" fmla="*/ 1674 h 1673"/>
                <a:gd name="connsiteX1" fmla="*/ 0 w 3291"/>
                <a:gd name="connsiteY1" fmla="*/ 1674 h 1673"/>
                <a:gd name="connsiteX2" fmla="*/ 6 w 3291"/>
                <a:gd name="connsiteY2" fmla="*/ 1674 h 1673"/>
                <a:gd name="connsiteX3" fmla="*/ 3292 w 3291"/>
                <a:gd name="connsiteY3" fmla="*/ 1674 h 1673"/>
                <a:gd name="connsiteX4" fmla="*/ 3292 w 3291"/>
                <a:gd name="connsiteY4" fmla="*/ 1674 h 16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1673">
                  <a:moveTo>
                    <a:pt x="3292" y="1674"/>
                  </a:moveTo>
                  <a:cubicBezTo>
                    <a:pt x="2195" y="1674"/>
                    <a:pt x="1097" y="1674"/>
                    <a:pt x="0" y="1674"/>
                  </a:cubicBezTo>
                  <a:lnTo>
                    <a:pt x="6" y="1674"/>
                  </a:lnTo>
                  <a:cubicBezTo>
                    <a:pt x="1097" y="-561"/>
                    <a:pt x="2189" y="-555"/>
                    <a:pt x="3292" y="1674"/>
                  </a:cubicBezTo>
                  <a:lnTo>
                    <a:pt x="3292" y="1674"/>
                  </a:lnTo>
                  <a:close/>
                </a:path>
              </a:pathLst>
            </a:custGeom>
            <a:grpFill/>
            <a:ln w="5715" cap="flat">
              <a:noFill/>
              <a:prstDash val="solid"/>
              <a:miter/>
            </a:ln>
          </p:spPr>
          <p:txBody>
            <a:bodyPr rtlCol="0" anchor="ctr"/>
            <a:lstStyle/>
            <a:p>
              <a:endParaRPr lang="zh-CN" altLang="en-US"/>
            </a:p>
          </p:txBody>
        </p:sp>
        <p:sp>
          <p:nvSpPr>
            <p:cNvPr id="977" name="任意多边形: 形状 976">
              <a:extLst>
                <a:ext uri="{FF2B5EF4-FFF2-40B4-BE49-F238E27FC236}">
                  <a16:creationId xmlns:a16="http://schemas.microsoft.com/office/drawing/2014/main" id="{2EC33020-FA5A-B9AC-66AC-CC543CE7D61B}"/>
                </a:ext>
              </a:extLst>
            </p:cNvPr>
            <p:cNvSpPr/>
            <p:nvPr/>
          </p:nvSpPr>
          <p:spPr>
            <a:xfrm>
              <a:off x="3377985" y="1421022"/>
              <a:ext cx="3308" cy="1418"/>
            </a:xfrm>
            <a:custGeom>
              <a:avLst/>
              <a:gdLst>
                <a:gd name="connsiteX0" fmla="*/ 3309 w 3308"/>
                <a:gd name="connsiteY0" fmla="*/ 1418 h 1418"/>
                <a:gd name="connsiteX1" fmla="*/ 0 w 3308"/>
                <a:gd name="connsiteY1" fmla="*/ 1407 h 1418"/>
                <a:gd name="connsiteX2" fmla="*/ 3309 w 3308"/>
                <a:gd name="connsiteY2" fmla="*/ 1418 h 1418"/>
              </a:gdLst>
              <a:ahLst/>
              <a:cxnLst>
                <a:cxn ang="0">
                  <a:pos x="connsiteX0" y="connsiteY0"/>
                </a:cxn>
                <a:cxn ang="0">
                  <a:pos x="connsiteX1" y="connsiteY1"/>
                </a:cxn>
                <a:cxn ang="0">
                  <a:pos x="connsiteX2" y="connsiteY2"/>
                </a:cxn>
              </a:cxnLst>
              <a:rect l="l" t="t" r="r" b="b"/>
              <a:pathLst>
                <a:path w="3308" h="1418">
                  <a:moveTo>
                    <a:pt x="3309" y="1418"/>
                  </a:moveTo>
                  <a:cubicBezTo>
                    <a:pt x="2206" y="1412"/>
                    <a:pt x="1103" y="1412"/>
                    <a:pt x="0" y="1407"/>
                  </a:cubicBezTo>
                  <a:cubicBezTo>
                    <a:pt x="1109" y="-479"/>
                    <a:pt x="2212" y="-462"/>
                    <a:pt x="3309" y="1418"/>
                  </a:cubicBezTo>
                  <a:close/>
                </a:path>
              </a:pathLst>
            </a:custGeom>
            <a:grpFill/>
            <a:ln w="5715" cap="flat">
              <a:noFill/>
              <a:prstDash val="solid"/>
              <a:miter/>
            </a:ln>
          </p:spPr>
          <p:txBody>
            <a:bodyPr rtlCol="0" anchor="ctr"/>
            <a:lstStyle/>
            <a:p>
              <a:endParaRPr lang="zh-CN" altLang="en-US"/>
            </a:p>
          </p:txBody>
        </p:sp>
        <p:sp>
          <p:nvSpPr>
            <p:cNvPr id="978" name="任意多边形: 形状 977">
              <a:extLst>
                <a:ext uri="{FF2B5EF4-FFF2-40B4-BE49-F238E27FC236}">
                  <a16:creationId xmlns:a16="http://schemas.microsoft.com/office/drawing/2014/main" id="{074E8CAF-D70B-D2A4-8069-A413564543F7}"/>
                </a:ext>
              </a:extLst>
            </p:cNvPr>
            <p:cNvSpPr/>
            <p:nvPr/>
          </p:nvSpPr>
          <p:spPr>
            <a:xfrm>
              <a:off x="3384563" y="1419160"/>
              <a:ext cx="3291" cy="3280"/>
            </a:xfrm>
            <a:custGeom>
              <a:avLst/>
              <a:gdLst>
                <a:gd name="connsiteX0" fmla="*/ 3292 w 3291"/>
                <a:gd name="connsiteY0" fmla="*/ 0 h 3280"/>
                <a:gd name="connsiteX1" fmla="*/ 0 w 3291"/>
                <a:gd name="connsiteY1" fmla="*/ 3280 h 3280"/>
                <a:gd name="connsiteX2" fmla="*/ 3292 w 3291"/>
                <a:gd name="connsiteY2" fmla="*/ 0 h 3280"/>
              </a:gdLst>
              <a:ahLst/>
              <a:cxnLst>
                <a:cxn ang="0">
                  <a:pos x="connsiteX0" y="connsiteY0"/>
                </a:cxn>
                <a:cxn ang="0">
                  <a:pos x="connsiteX1" y="connsiteY1"/>
                </a:cxn>
                <a:cxn ang="0">
                  <a:pos x="connsiteX2" y="connsiteY2"/>
                </a:cxn>
              </a:cxnLst>
              <a:rect l="l" t="t" r="r" b="b"/>
              <a:pathLst>
                <a:path w="3291" h="3280">
                  <a:moveTo>
                    <a:pt x="3292" y="0"/>
                  </a:moveTo>
                  <a:cubicBezTo>
                    <a:pt x="2195" y="1092"/>
                    <a:pt x="1097" y="2189"/>
                    <a:pt x="0" y="3280"/>
                  </a:cubicBezTo>
                  <a:cubicBezTo>
                    <a:pt x="1097" y="2189"/>
                    <a:pt x="2195" y="1097"/>
                    <a:pt x="3292" y="0"/>
                  </a:cubicBezTo>
                  <a:close/>
                </a:path>
              </a:pathLst>
            </a:custGeom>
            <a:grpFill/>
            <a:ln w="5715" cap="flat">
              <a:noFill/>
              <a:prstDash val="solid"/>
              <a:miter/>
            </a:ln>
          </p:spPr>
          <p:txBody>
            <a:bodyPr rtlCol="0" anchor="ctr"/>
            <a:lstStyle/>
            <a:p>
              <a:endParaRPr lang="zh-CN" altLang="en-US"/>
            </a:p>
          </p:txBody>
        </p:sp>
        <p:sp>
          <p:nvSpPr>
            <p:cNvPr id="979" name="任意多边形: 形状 978">
              <a:extLst>
                <a:ext uri="{FF2B5EF4-FFF2-40B4-BE49-F238E27FC236}">
                  <a16:creationId xmlns:a16="http://schemas.microsoft.com/office/drawing/2014/main" id="{225D84F9-F56D-DBC3-845F-B5403336D082}"/>
                </a:ext>
              </a:extLst>
            </p:cNvPr>
            <p:cNvSpPr/>
            <p:nvPr/>
          </p:nvSpPr>
          <p:spPr>
            <a:xfrm>
              <a:off x="3430615" y="1429035"/>
              <a:ext cx="1292" cy="1400"/>
            </a:xfrm>
            <a:custGeom>
              <a:avLst/>
              <a:gdLst>
                <a:gd name="connsiteX0" fmla="*/ 0 w 1292"/>
                <a:gd name="connsiteY0" fmla="*/ 0 h 1400"/>
                <a:gd name="connsiteX1" fmla="*/ 1292 w 1292"/>
                <a:gd name="connsiteY1" fmla="*/ 737 h 1400"/>
                <a:gd name="connsiteX2" fmla="*/ 0 w 1292"/>
                <a:gd name="connsiteY2" fmla="*/ 0 h 1400"/>
                <a:gd name="connsiteX3" fmla="*/ 0 w 1292"/>
                <a:gd name="connsiteY3" fmla="*/ 0 h 1400"/>
              </a:gdLst>
              <a:ahLst/>
              <a:cxnLst>
                <a:cxn ang="0">
                  <a:pos x="connsiteX0" y="connsiteY0"/>
                </a:cxn>
                <a:cxn ang="0">
                  <a:pos x="connsiteX1" y="connsiteY1"/>
                </a:cxn>
                <a:cxn ang="0">
                  <a:pos x="connsiteX2" y="connsiteY2"/>
                </a:cxn>
                <a:cxn ang="0">
                  <a:pos x="connsiteX3" y="connsiteY3"/>
                </a:cxn>
              </a:cxnLst>
              <a:rect l="l" t="t" r="r" b="b"/>
              <a:pathLst>
                <a:path w="1292" h="1400">
                  <a:moveTo>
                    <a:pt x="0" y="0"/>
                  </a:moveTo>
                  <a:cubicBezTo>
                    <a:pt x="452" y="251"/>
                    <a:pt x="1326" y="594"/>
                    <a:pt x="1292" y="737"/>
                  </a:cubicBezTo>
                  <a:cubicBezTo>
                    <a:pt x="1057" y="1829"/>
                    <a:pt x="543" y="1566"/>
                    <a:pt x="0" y="0"/>
                  </a:cubicBezTo>
                  <a:lnTo>
                    <a:pt x="0" y="0"/>
                  </a:lnTo>
                  <a:close/>
                </a:path>
              </a:pathLst>
            </a:custGeom>
            <a:grpFill/>
            <a:ln w="5715" cap="flat">
              <a:noFill/>
              <a:prstDash val="solid"/>
              <a:miter/>
            </a:ln>
          </p:spPr>
          <p:txBody>
            <a:bodyPr rtlCol="0" anchor="ctr"/>
            <a:lstStyle/>
            <a:p>
              <a:endParaRPr lang="zh-CN" altLang="en-US"/>
            </a:p>
          </p:txBody>
        </p:sp>
        <p:sp>
          <p:nvSpPr>
            <p:cNvPr id="980" name="任意多边形: 形状 979">
              <a:extLst>
                <a:ext uri="{FF2B5EF4-FFF2-40B4-BE49-F238E27FC236}">
                  <a16:creationId xmlns:a16="http://schemas.microsoft.com/office/drawing/2014/main" id="{1E69F2A8-69B2-4222-DEF5-7AA344343304}"/>
                </a:ext>
              </a:extLst>
            </p:cNvPr>
            <p:cNvSpPr/>
            <p:nvPr/>
          </p:nvSpPr>
          <p:spPr>
            <a:xfrm>
              <a:off x="3006362" y="2409967"/>
              <a:ext cx="22734" cy="25634"/>
            </a:xfrm>
            <a:custGeom>
              <a:avLst/>
              <a:gdLst>
                <a:gd name="connsiteX0" fmla="*/ 0 w 22734"/>
                <a:gd name="connsiteY0" fmla="*/ 19016 h 25634"/>
                <a:gd name="connsiteX1" fmla="*/ 3355 w 22734"/>
                <a:gd name="connsiteY1" fmla="*/ 5883 h 25634"/>
                <a:gd name="connsiteX2" fmla="*/ 22734 w 22734"/>
                <a:gd name="connsiteY2" fmla="*/ 3392 h 25634"/>
                <a:gd name="connsiteX3" fmla="*/ 23 w 22734"/>
                <a:gd name="connsiteY3" fmla="*/ 25634 h 25634"/>
                <a:gd name="connsiteX4" fmla="*/ 0 w 22734"/>
                <a:gd name="connsiteY4" fmla="*/ 19016 h 2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34" h="25634">
                  <a:moveTo>
                    <a:pt x="0" y="19016"/>
                  </a:moveTo>
                  <a:cubicBezTo>
                    <a:pt x="2303" y="14942"/>
                    <a:pt x="3778" y="10655"/>
                    <a:pt x="3355" y="5883"/>
                  </a:cubicBezTo>
                  <a:cubicBezTo>
                    <a:pt x="9464" y="4163"/>
                    <a:pt x="14339" y="-4781"/>
                    <a:pt x="22734" y="3392"/>
                  </a:cubicBezTo>
                  <a:cubicBezTo>
                    <a:pt x="15190" y="10821"/>
                    <a:pt x="5738" y="16433"/>
                    <a:pt x="23" y="25634"/>
                  </a:cubicBezTo>
                  <a:cubicBezTo>
                    <a:pt x="17" y="23428"/>
                    <a:pt x="6" y="21222"/>
                    <a:pt x="0" y="19016"/>
                  </a:cubicBezTo>
                  <a:close/>
                </a:path>
              </a:pathLst>
            </a:custGeom>
            <a:grpFill/>
            <a:ln w="5715" cap="flat">
              <a:noFill/>
              <a:prstDash val="solid"/>
              <a:miter/>
            </a:ln>
          </p:spPr>
          <p:txBody>
            <a:bodyPr rtlCol="0" anchor="ctr"/>
            <a:lstStyle/>
            <a:p>
              <a:endParaRPr lang="zh-CN" altLang="en-US"/>
            </a:p>
          </p:txBody>
        </p:sp>
        <p:sp>
          <p:nvSpPr>
            <p:cNvPr id="981" name="任意多边形: 形状 980">
              <a:extLst>
                <a:ext uri="{FF2B5EF4-FFF2-40B4-BE49-F238E27FC236}">
                  <a16:creationId xmlns:a16="http://schemas.microsoft.com/office/drawing/2014/main" id="{2443A956-DD7A-116A-20BF-3F04347BA3B9}"/>
                </a:ext>
              </a:extLst>
            </p:cNvPr>
            <p:cNvSpPr/>
            <p:nvPr/>
          </p:nvSpPr>
          <p:spPr>
            <a:xfrm>
              <a:off x="3043773" y="2347312"/>
              <a:ext cx="6382" cy="4836"/>
            </a:xfrm>
            <a:custGeom>
              <a:avLst/>
              <a:gdLst>
                <a:gd name="connsiteX0" fmla="*/ 4685 w 6382"/>
                <a:gd name="connsiteY0" fmla="*/ 66 h 4836"/>
                <a:gd name="connsiteX1" fmla="*/ 5965 w 6382"/>
                <a:gd name="connsiteY1" fmla="*/ 2673 h 4836"/>
                <a:gd name="connsiteX2" fmla="*/ 2388 w 6382"/>
                <a:gd name="connsiteY2" fmla="*/ 4821 h 4836"/>
                <a:gd name="connsiteX3" fmla="*/ 210 w 6382"/>
                <a:gd name="connsiteY3" fmla="*/ 1884 h 4836"/>
                <a:gd name="connsiteX4" fmla="*/ 4685 w 6382"/>
                <a:gd name="connsiteY4" fmla="*/ 66 h 4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82" h="4836">
                  <a:moveTo>
                    <a:pt x="4685" y="66"/>
                  </a:moveTo>
                  <a:cubicBezTo>
                    <a:pt x="5365" y="232"/>
                    <a:pt x="7200" y="678"/>
                    <a:pt x="5965" y="2673"/>
                  </a:cubicBezTo>
                  <a:cubicBezTo>
                    <a:pt x="5297" y="3753"/>
                    <a:pt x="3674" y="4690"/>
                    <a:pt x="2388" y="4821"/>
                  </a:cubicBezTo>
                  <a:cubicBezTo>
                    <a:pt x="719" y="4993"/>
                    <a:pt x="-510" y="3724"/>
                    <a:pt x="210" y="1884"/>
                  </a:cubicBezTo>
                  <a:cubicBezTo>
                    <a:pt x="788" y="392"/>
                    <a:pt x="2222" y="-214"/>
                    <a:pt x="4685" y="66"/>
                  </a:cubicBezTo>
                  <a:close/>
                </a:path>
              </a:pathLst>
            </a:custGeom>
            <a:grpFill/>
            <a:ln w="5715" cap="flat">
              <a:noFill/>
              <a:prstDash val="solid"/>
              <a:miter/>
            </a:ln>
          </p:spPr>
          <p:txBody>
            <a:bodyPr rtlCol="0" anchor="ctr"/>
            <a:lstStyle/>
            <a:p>
              <a:endParaRPr lang="zh-CN" altLang="en-US"/>
            </a:p>
          </p:txBody>
        </p:sp>
        <p:sp>
          <p:nvSpPr>
            <p:cNvPr id="982" name="任意多边形: 形状 981">
              <a:extLst>
                <a:ext uri="{FF2B5EF4-FFF2-40B4-BE49-F238E27FC236}">
                  <a16:creationId xmlns:a16="http://schemas.microsoft.com/office/drawing/2014/main" id="{DECEDA31-6224-394D-29DB-BA24FC202BF1}"/>
                </a:ext>
              </a:extLst>
            </p:cNvPr>
            <p:cNvSpPr/>
            <p:nvPr/>
          </p:nvSpPr>
          <p:spPr>
            <a:xfrm>
              <a:off x="3083927" y="2350070"/>
              <a:ext cx="1393" cy="1292"/>
            </a:xfrm>
            <a:custGeom>
              <a:avLst/>
              <a:gdLst>
                <a:gd name="connsiteX0" fmla="*/ 1382 w 1393"/>
                <a:gd name="connsiteY0" fmla="*/ 0 h 1292"/>
                <a:gd name="connsiteX1" fmla="*/ 657 w 1393"/>
                <a:gd name="connsiteY1" fmla="*/ 1292 h 1292"/>
                <a:gd name="connsiteX2" fmla="*/ 1394 w 1393"/>
                <a:gd name="connsiteY2" fmla="*/ 6 h 1292"/>
                <a:gd name="connsiteX3" fmla="*/ 1382 w 1393"/>
                <a:gd name="connsiteY3" fmla="*/ 0 h 1292"/>
              </a:gdLst>
              <a:ahLst/>
              <a:cxnLst>
                <a:cxn ang="0">
                  <a:pos x="connsiteX0" y="connsiteY0"/>
                </a:cxn>
                <a:cxn ang="0">
                  <a:pos x="connsiteX1" y="connsiteY1"/>
                </a:cxn>
                <a:cxn ang="0">
                  <a:pos x="connsiteX2" y="connsiteY2"/>
                </a:cxn>
                <a:cxn ang="0">
                  <a:pos x="connsiteX3" y="connsiteY3"/>
                </a:cxn>
              </a:cxnLst>
              <a:rect l="l" t="t" r="r" b="b"/>
              <a:pathLst>
                <a:path w="1393" h="1292">
                  <a:moveTo>
                    <a:pt x="1382" y="0"/>
                  </a:moveTo>
                  <a:cubicBezTo>
                    <a:pt x="1137" y="452"/>
                    <a:pt x="794" y="1320"/>
                    <a:pt x="657" y="1292"/>
                  </a:cubicBezTo>
                  <a:cubicBezTo>
                    <a:pt x="-424" y="1057"/>
                    <a:pt x="-166" y="549"/>
                    <a:pt x="1394" y="6"/>
                  </a:cubicBezTo>
                  <a:lnTo>
                    <a:pt x="1382" y="0"/>
                  </a:lnTo>
                  <a:close/>
                </a:path>
              </a:pathLst>
            </a:custGeom>
            <a:grpFill/>
            <a:ln w="5715" cap="flat">
              <a:noFill/>
              <a:prstDash val="solid"/>
              <a:miter/>
            </a:ln>
          </p:spPr>
          <p:txBody>
            <a:bodyPr rtlCol="0" anchor="ctr"/>
            <a:lstStyle/>
            <a:p>
              <a:endParaRPr lang="zh-CN" altLang="en-US"/>
            </a:p>
          </p:txBody>
        </p:sp>
        <p:sp>
          <p:nvSpPr>
            <p:cNvPr id="983" name="任意多边形: 形状 982">
              <a:extLst>
                <a:ext uri="{FF2B5EF4-FFF2-40B4-BE49-F238E27FC236}">
                  <a16:creationId xmlns:a16="http://schemas.microsoft.com/office/drawing/2014/main" id="{8FC09E43-BA2A-9116-DA18-EB9C8951C043}"/>
                </a:ext>
              </a:extLst>
            </p:cNvPr>
            <p:cNvSpPr/>
            <p:nvPr/>
          </p:nvSpPr>
          <p:spPr>
            <a:xfrm>
              <a:off x="3009677" y="2352064"/>
              <a:ext cx="1399" cy="1298"/>
            </a:xfrm>
            <a:custGeom>
              <a:avLst/>
              <a:gdLst>
                <a:gd name="connsiteX0" fmla="*/ 0 w 1399"/>
                <a:gd name="connsiteY0" fmla="*/ 1298 h 1298"/>
                <a:gd name="connsiteX1" fmla="*/ 732 w 1399"/>
                <a:gd name="connsiteY1" fmla="*/ 1 h 1298"/>
                <a:gd name="connsiteX2" fmla="*/ 0 w 1399"/>
                <a:gd name="connsiteY2" fmla="*/ 1298 h 1298"/>
                <a:gd name="connsiteX3" fmla="*/ 0 w 1399"/>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9" h="1298">
                  <a:moveTo>
                    <a:pt x="0" y="1298"/>
                  </a:moveTo>
                  <a:cubicBezTo>
                    <a:pt x="251" y="841"/>
                    <a:pt x="589" y="-33"/>
                    <a:pt x="732" y="1"/>
                  </a:cubicBezTo>
                  <a:cubicBezTo>
                    <a:pt x="1829" y="241"/>
                    <a:pt x="1566" y="750"/>
                    <a:pt x="0" y="1298"/>
                  </a:cubicBezTo>
                  <a:lnTo>
                    <a:pt x="0" y="1298"/>
                  </a:lnTo>
                  <a:close/>
                </a:path>
              </a:pathLst>
            </a:custGeom>
            <a:grpFill/>
            <a:ln w="5715" cap="flat">
              <a:noFill/>
              <a:prstDash val="solid"/>
              <a:miter/>
            </a:ln>
          </p:spPr>
          <p:txBody>
            <a:bodyPr rtlCol="0" anchor="ctr"/>
            <a:lstStyle/>
            <a:p>
              <a:endParaRPr lang="zh-CN" altLang="en-US"/>
            </a:p>
          </p:txBody>
        </p:sp>
        <p:sp>
          <p:nvSpPr>
            <p:cNvPr id="984" name="任意多边形: 形状 983">
              <a:extLst>
                <a:ext uri="{FF2B5EF4-FFF2-40B4-BE49-F238E27FC236}">
                  <a16:creationId xmlns:a16="http://schemas.microsoft.com/office/drawing/2014/main" id="{DEBCB671-F0E6-F7FB-4C3F-95EF44132CFF}"/>
                </a:ext>
              </a:extLst>
            </p:cNvPr>
            <p:cNvSpPr/>
            <p:nvPr/>
          </p:nvSpPr>
          <p:spPr>
            <a:xfrm>
              <a:off x="3021436" y="2343492"/>
              <a:ext cx="1390" cy="1286"/>
            </a:xfrm>
            <a:custGeom>
              <a:avLst/>
              <a:gdLst>
                <a:gd name="connsiteX0" fmla="*/ 1391 w 1390"/>
                <a:gd name="connsiteY0" fmla="*/ 0 h 1286"/>
                <a:gd name="connsiteX1" fmla="*/ 659 w 1390"/>
                <a:gd name="connsiteY1" fmla="*/ 1286 h 1286"/>
                <a:gd name="connsiteX2" fmla="*/ 1391 w 1390"/>
                <a:gd name="connsiteY2" fmla="*/ 0 h 1286"/>
                <a:gd name="connsiteX3" fmla="*/ 1391 w 1390"/>
                <a:gd name="connsiteY3" fmla="*/ 0 h 1286"/>
              </a:gdLst>
              <a:ahLst/>
              <a:cxnLst>
                <a:cxn ang="0">
                  <a:pos x="connsiteX0" y="connsiteY0"/>
                </a:cxn>
                <a:cxn ang="0">
                  <a:pos x="connsiteX1" y="connsiteY1"/>
                </a:cxn>
                <a:cxn ang="0">
                  <a:pos x="connsiteX2" y="connsiteY2"/>
                </a:cxn>
                <a:cxn ang="0">
                  <a:pos x="connsiteX3" y="connsiteY3"/>
                </a:cxn>
              </a:cxnLst>
              <a:rect l="l" t="t" r="r" b="b"/>
              <a:pathLst>
                <a:path w="1390" h="1286">
                  <a:moveTo>
                    <a:pt x="1391" y="0"/>
                  </a:moveTo>
                  <a:cubicBezTo>
                    <a:pt x="1139" y="452"/>
                    <a:pt x="797" y="1320"/>
                    <a:pt x="659" y="1286"/>
                  </a:cubicBezTo>
                  <a:cubicBezTo>
                    <a:pt x="-426" y="1046"/>
                    <a:pt x="-164" y="543"/>
                    <a:pt x="1391" y="0"/>
                  </a:cubicBezTo>
                  <a:lnTo>
                    <a:pt x="1391" y="0"/>
                  </a:lnTo>
                  <a:close/>
                </a:path>
              </a:pathLst>
            </a:custGeom>
            <a:grpFill/>
            <a:ln w="5715" cap="flat">
              <a:noFill/>
              <a:prstDash val="solid"/>
              <a:miter/>
            </a:ln>
          </p:spPr>
          <p:txBody>
            <a:bodyPr rtlCol="0" anchor="ctr"/>
            <a:lstStyle/>
            <a:p>
              <a:endParaRPr lang="zh-CN" altLang="en-US"/>
            </a:p>
          </p:txBody>
        </p:sp>
        <p:sp>
          <p:nvSpPr>
            <p:cNvPr id="985" name="任意多边形: 形状 984">
              <a:extLst>
                <a:ext uri="{FF2B5EF4-FFF2-40B4-BE49-F238E27FC236}">
                  <a16:creationId xmlns:a16="http://schemas.microsoft.com/office/drawing/2014/main" id="{D5D500EC-8DD0-F8F5-EECF-8250D80EFF7F}"/>
                </a:ext>
              </a:extLst>
            </p:cNvPr>
            <p:cNvSpPr/>
            <p:nvPr/>
          </p:nvSpPr>
          <p:spPr>
            <a:xfrm>
              <a:off x="3470066" y="1441124"/>
              <a:ext cx="9042" cy="7651"/>
            </a:xfrm>
            <a:custGeom>
              <a:avLst/>
              <a:gdLst>
                <a:gd name="connsiteX0" fmla="*/ 0 w 9042"/>
                <a:gd name="connsiteY0" fmla="*/ 7640 h 7651"/>
                <a:gd name="connsiteX1" fmla="*/ 2509 w 9042"/>
                <a:gd name="connsiteY1" fmla="*/ 3748 h 7651"/>
                <a:gd name="connsiteX2" fmla="*/ 8372 w 9042"/>
                <a:gd name="connsiteY2" fmla="*/ 765 h 7651"/>
                <a:gd name="connsiteX3" fmla="*/ 6578 w 9042"/>
                <a:gd name="connsiteY3" fmla="*/ 7646 h 7651"/>
                <a:gd name="connsiteX4" fmla="*/ 6584 w 9042"/>
                <a:gd name="connsiteY4" fmla="*/ 7640 h 7651"/>
                <a:gd name="connsiteX5" fmla="*/ 11 w 9042"/>
                <a:gd name="connsiteY5" fmla="*/ 7651 h 7651"/>
                <a:gd name="connsiteX6" fmla="*/ 0 w 9042"/>
                <a:gd name="connsiteY6" fmla="*/ 7640 h 7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2" h="7651">
                  <a:moveTo>
                    <a:pt x="0" y="7640"/>
                  </a:moveTo>
                  <a:cubicBezTo>
                    <a:pt x="817" y="6325"/>
                    <a:pt x="1400" y="4742"/>
                    <a:pt x="2509" y="3748"/>
                  </a:cubicBezTo>
                  <a:cubicBezTo>
                    <a:pt x="4206" y="2228"/>
                    <a:pt x="5749" y="-1630"/>
                    <a:pt x="8372" y="765"/>
                  </a:cubicBezTo>
                  <a:cubicBezTo>
                    <a:pt x="10430" y="2639"/>
                    <a:pt x="7144" y="5262"/>
                    <a:pt x="6578" y="7646"/>
                  </a:cubicBezTo>
                  <a:lnTo>
                    <a:pt x="6584" y="7640"/>
                  </a:lnTo>
                  <a:cubicBezTo>
                    <a:pt x="4395" y="7646"/>
                    <a:pt x="2206" y="7646"/>
                    <a:pt x="11" y="7651"/>
                  </a:cubicBezTo>
                  <a:lnTo>
                    <a:pt x="0" y="7640"/>
                  </a:lnTo>
                  <a:close/>
                </a:path>
              </a:pathLst>
            </a:custGeom>
            <a:grpFill/>
            <a:ln w="5715" cap="flat">
              <a:noFill/>
              <a:prstDash val="solid"/>
              <a:miter/>
            </a:ln>
          </p:spPr>
          <p:txBody>
            <a:bodyPr rtlCol="0" anchor="ctr"/>
            <a:lstStyle/>
            <a:p>
              <a:endParaRPr lang="zh-CN" altLang="en-US"/>
            </a:p>
          </p:txBody>
        </p:sp>
        <p:sp>
          <p:nvSpPr>
            <p:cNvPr id="986" name="任意多边形: 形状 985">
              <a:extLst>
                <a:ext uri="{FF2B5EF4-FFF2-40B4-BE49-F238E27FC236}">
                  <a16:creationId xmlns:a16="http://schemas.microsoft.com/office/drawing/2014/main" id="{BEE01C54-40D2-89BC-7FC7-62A87414AEA4}"/>
                </a:ext>
              </a:extLst>
            </p:cNvPr>
            <p:cNvSpPr/>
            <p:nvPr/>
          </p:nvSpPr>
          <p:spPr>
            <a:xfrm>
              <a:off x="3476649" y="1448763"/>
              <a:ext cx="4257" cy="2532"/>
            </a:xfrm>
            <a:custGeom>
              <a:avLst/>
              <a:gdLst>
                <a:gd name="connsiteX0" fmla="*/ 0 w 4257"/>
                <a:gd name="connsiteY0" fmla="*/ 11 h 2532"/>
                <a:gd name="connsiteX1" fmla="*/ 4258 w 4257"/>
                <a:gd name="connsiteY1" fmla="*/ 1217 h 2532"/>
                <a:gd name="connsiteX2" fmla="*/ 6 w 4257"/>
                <a:gd name="connsiteY2" fmla="*/ 0 h 2532"/>
                <a:gd name="connsiteX3" fmla="*/ 0 w 4257"/>
                <a:gd name="connsiteY3" fmla="*/ 11 h 2532"/>
              </a:gdLst>
              <a:ahLst/>
              <a:cxnLst>
                <a:cxn ang="0">
                  <a:pos x="connsiteX0" y="connsiteY0"/>
                </a:cxn>
                <a:cxn ang="0">
                  <a:pos x="connsiteX1" y="connsiteY1"/>
                </a:cxn>
                <a:cxn ang="0">
                  <a:pos x="connsiteX2" y="connsiteY2"/>
                </a:cxn>
                <a:cxn ang="0">
                  <a:pos x="connsiteX3" y="connsiteY3"/>
                </a:cxn>
              </a:cxnLst>
              <a:rect l="l" t="t" r="r" b="b"/>
              <a:pathLst>
                <a:path w="4257" h="2532">
                  <a:moveTo>
                    <a:pt x="0" y="11"/>
                  </a:moveTo>
                  <a:cubicBezTo>
                    <a:pt x="1423" y="412"/>
                    <a:pt x="2840" y="817"/>
                    <a:pt x="4258" y="1217"/>
                  </a:cubicBezTo>
                  <a:cubicBezTo>
                    <a:pt x="1863" y="4235"/>
                    <a:pt x="1172" y="1292"/>
                    <a:pt x="6" y="0"/>
                  </a:cubicBezTo>
                  <a:lnTo>
                    <a:pt x="0" y="11"/>
                  </a:lnTo>
                  <a:close/>
                </a:path>
              </a:pathLst>
            </a:custGeom>
            <a:grpFill/>
            <a:ln w="5715" cap="flat">
              <a:noFill/>
              <a:prstDash val="solid"/>
              <a:miter/>
            </a:ln>
          </p:spPr>
          <p:txBody>
            <a:bodyPr rtlCol="0" anchor="ctr"/>
            <a:lstStyle/>
            <a:p>
              <a:endParaRPr lang="zh-CN" altLang="en-US"/>
            </a:p>
          </p:txBody>
        </p:sp>
        <p:sp>
          <p:nvSpPr>
            <p:cNvPr id="987" name="任意多边形: 形状 986">
              <a:extLst>
                <a:ext uri="{FF2B5EF4-FFF2-40B4-BE49-F238E27FC236}">
                  <a16:creationId xmlns:a16="http://schemas.microsoft.com/office/drawing/2014/main" id="{0866F45F-530A-B76C-1E13-774D9D8B2ACB}"/>
                </a:ext>
              </a:extLst>
            </p:cNvPr>
            <p:cNvSpPr/>
            <p:nvPr/>
          </p:nvSpPr>
          <p:spPr>
            <a:xfrm>
              <a:off x="3468387" y="1448763"/>
              <a:ext cx="1698" cy="3297"/>
            </a:xfrm>
            <a:custGeom>
              <a:avLst/>
              <a:gdLst>
                <a:gd name="connsiteX0" fmla="*/ 1690 w 1698"/>
                <a:gd name="connsiteY0" fmla="*/ 3298 h 3297"/>
                <a:gd name="connsiteX1" fmla="*/ 1679 w 1698"/>
                <a:gd name="connsiteY1" fmla="*/ 0 h 3297"/>
                <a:gd name="connsiteX2" fmla="*/ 1696 w 1698"/>
                <a:gd name="connsiteY2" fmla="*/ 17 h 3297"/>
                <a:gd name="connsiteX3" fmla="*/ 1690 w 1698"/>
                <a:gd name="connsiteY3" fmla="*/ 3298 h 3297"/>
              </a:gdLst>
              <a:ahLst/>
              <a:cxnLst>
                <a:cxn ang="0">
                  <a:pos x="connsiteX0" y="connsiteY0"/>
                </a:cxn>
                <a:cxn ang="0">
                  <a:pos x="connsiteX1" y="connsiteY1"/>
                </a:cxn>
                <a:cxn ang="0">
                  <a:pos x="connsiteX2" y="connsiteY2"/>
                </a:cxn>
                <a:cxn ang="0">
                  <a:pos x="connsiteX3" y="connsiteY3"/>
                </a:cxn>
              </a:cxnLst>
              <a:rect l="l" t="t" r="r" b="b"/>
              <a:pathLst>
                <a:path w="1698" h="3297">
                  <a:moveTo>
                    <a:pt x="1690" y="3298"/>
                  </a:moveTo>
                  <a:cubicBezTo>
                    <a:pt x="-556" y="2206"/>
                    <a:pt x="-567" y="1109"/>
                    <a:pt x="1679" y="0"/>
                  </a:cubicBezTo>
                  <a:cubicBezTo>
                    <a:pt x="1679" y="0"/>
                    <a:pt x="1696" y="17"/>
                    <a:pt x="1696" y="17"/>
                  </a:cubicBezTo>
                  <a:cubicBezTo>
                    <a:pt x="1702" y="1109"/>
                    <a:pt x="1696" y="2200"/>
                    <a:pt x="1690" y="3298"/>
                  </a:cubicBezTo>
                  <a:close/>
                </a:path>
              </a:pathLst>
            </a:custGeom>
            <a:grpFill/>
            <a:ln w="5715" cap="flat">
              <a:noFill/>
              <a:prstDash val="solid"/>
              <a:miter/>
            </a:ln>
          </p:spPr>
          <p:txBody>
            <a:bodyPr rtlCol="0" anchor="ctr"/>
            <a:lstStyle/>
            <a:p>
              <a:endParaRPr lang="zh-CN" altLang="en-US"/>
            </a:p>
          </p:txBody>
        </p:sp>
        <p:sp>
          <p:nvSpPr>
            <p:cNvPr id="988" name="任意多边形: 形状 987">
              <a:extLst>
                <a:ext uri="{FF2B5EF4-FFF2-40B4-BE49-F238E27FC236}">
                  <a16:creationId xmlns:a16="http://schemas.microsoft.com/office/drawing/2014/main" id="{8B360956-4A5F-FD1B-348F-DF106BEDEC30}"/>
                </a:ext>
              </a:extLst>
            </p:cNvPr>
            <p:cNvSpPr/>
            <p:nvPr/>
          </p:nvSpPr>
          <p:spPr>
            <a:xfrm>
              <a:off x="3143628" y="1619925"/>
              <a:ext cx="193462" cy="217323"/>
            </a:xfrm>
            <a:custGeom>
              <a:avLst/>
              <a:gdLst>
                <a:gd name="connsiteX0" fmla="*/ 145586 w 193462"/>
                <a:gd name="connsiteY0" fmla="*/ 13061 h 217323"/>
                <a:gd name="connsiteX1" fmla="*/ 176173 w 193462"/>
                <a:gd name="connsiteY1" fmla="*/ 10067 h 217323"/>
                <a:gd name="connsiteX2" fmla="*/ 185031 w 193462"/>
                <a:gd name="connsiteY2" fmla="*/ 3197 h 217323"/>
                <a:gd name="connsiteX3" fmla="*/ 185048 w 193462"/>
                <a:gd name="connsiteY3" fmla="*/ 3174 h 217323"/>
                <a:gd name="connsiteX4" fmla="*/ 192706 w 193462"/>
                <a:gd name="connsiteY4" fmla="*/ 2037 h 217323"/>
                <a:gd name="connsiteX5" fmla="*/ 191238 w 193462"/>
                <a:gd name="connsiteY5" fmla="*/ 8992 h 217323"/>
                <a:gd name="connsiteX6" fmla="*/ 174898 w 193462"/>
                <a:gd name="connsiteY6" fmla="*/ 22788 h 217323"/>
                <a:gd name="connsiteX7" fmla="*/ 170566 w 193462"/>
                <a:gd name="connsiteY7" fmla="*/ 23857 h 217323"/>
                <a:gd name="connsiteX8" fmla="*/ 167360 w 193462"/>
                <a:gd name="connsiteY8" fmla="*/ 29326 h 217323"/>
                <a:gd name="connsiteX9" fmla="*/ 171669 w 193462"/>
                <a:gd name="connsiteY9" fmla="*/ 32698 h 217323"/>
                <a:gd name="connsiteX10" fmla="*/ 173304 w 193462"/>
                <a:gd name="connsiteY10" fmla="*/ 32601 h 217323"/>
                <a:gd name="connsiteX11" fmla="*/ 188334 w 193462"/>
                <a:gd name="connsiteY11" fmla="*/ 49255 h 217323"/>
                <a:gd name="connsiteX12" fmla="*/ 186637 w 193462"/>
                <a:gd name="connsiteY12" fmla="*/ 50260 h 217323"/>
                <a:gd name="connsiteX13" fmla="*/ 183168 w 193462"/>
                <a:gd name="connsiteY13" fmla="*/ 48900 h 217323"/>
                <a:gd name="connsiteX14" fmla="*/ 180991 w 193462"/>
                <a:gd name="connsiteY14" fmla="*/ 46157 h 217323"/>
                <a:gd name="connsiteX15" fmla="*/ 153313 w 193462"/>
                <a:gd name="connsiteY15" fmla="*/ 64091 h 217323"/>
                <a:gd name="connsiteX16" fmla="*/ 143437 w 193462"/>
                <a:gd name="connsiteY16" fmla="*/ 57901 h 217323"/>
                <a:gd name="connsiteX17" fmla="*/ 142809 w 193462"/>
                <a:gd name="connsiteY17" fmla="*/ 58050 h 217323"/>
                <a:gd name="connsiteX18" fmla="*/ 142249 w 193462"/>
                <a:gd name="connsiteY18" fmla="*/ 59347 h 217323"/>
                <a:gd name="connsiteX19" fmla="*/ 131944 w 193462"/>
                <a:gd name="connsiteY19" fmla="*/ 62993 h 217323"/>
                <a:gd name="connsiteX20" fmla="*/ 128201 w 193462"/>
                <a:gd name="connsiteY20" fmla="*/ 67623 h 217323"/>
                <a:gd name="connsiteX21" fmla="*/ 117508 w 193462"/>
                <a:gd name="connsiteY21" fmla="*/ 87797 h 217323"/>
                <a:gd name="connsiteX22" fmla="*/ 113456 w 193462"/>
                <a:gd name="connsiteY22" fmla="*/ 90454 h 217323"/>
                <a:gd name="connsiteX23" fmla="*/ 101369 w 193462"/>
                <a:gd name="connsiteY23" fmla="*/ 89402 h 217323"/>
                <a:gd name="connsiteX24" fmla="*/ 106204 w 193462"/>
                <a:gd name="connsiteY24" fmla="*/ 77738 h 217323"/>
                <a:gd name="connsiteX25" fmla="*/ 103672 w 193462"/>
                <a:gd name="connsiteY25" fmla="*/ 77012 h 217323"/>
                <a:gd name="connsiteX26" fmla="*/ 87350 w 193462"/>
                <a:gd name="connsiteY26" fmla="*/ 78475 h 217323"/>
                <a:gd name="connsiteX27" fmla="*/ 97609 w 193462"/>
                <a:gd name="connsiteY27" fmla="*/ 64605 h 217323"/>
                <a:gd name="connsiteX28" fmla="*/ 106118 w 193462"/>
                <a:gd name="connsiteY28" fmla="*/ 60405 h 217323"/>
                <a:gd name="connsiteX29" fmla="*/ 107159 w 193462"/>
                <a:gd name="connsiteY29" fmla="*/ 60450 h 217323"/>
                <a:gd name="connsiteX30" fmla="*/ 105278 w 193462"/>
                <a:gd name="connsiteY30" fmla="*/ 59410 h 217323"/>
                <a:gd name="connsiteX31" fmla="*/ 86756 w 193462"/>
                <a:gd name="connsiteY31" fmla="*/ 73806 h 217323"/>
                <a:gd name="connsiteX32" fmla="*/ 71520 w 193462"/>
                <a:gd name="connsiteY32" fmla="*/ 91197 h 217323"/>
                <a:gd name="connsiteX33" fmla="*/ 86407 w 193462"/>
                <a:gd name="connsiteY33" fmla="*/ 100598 h 217323"/>
                <a:gd name="connsiteX34" fmla="*/ 99878 w 193462"/>
                <a:gd name="connsiteY34" fmla="*/ 107399 h 217323"/>
                <a:gd name="connsiteX35" fmla="*/ 104032 w 193462"/>
                <a:gd name="connsiteY35" fmla="*/ 112754 h 217323"/>
                <a:gd name="connsiteX36" fmla="*/ 103529 w 193462"/>
                <a:gd name="connsiteY36" fmla="*/ 117326 h 217323"/>
                <a:gd name="connsiteX37" fmla="*/ 94094 w 193462"/>
                <a:gd name="connsiteY37" fmla="*/ 137831 h 217323"/>
                <a:gd name="connsiteX38" fmla="*/ 111010 w 193462"/>
                <a:gd name="connsiteY38" fmla="*/ 130408 h 217323"/>
                <a:gd name="connsiteX39" fmla="*/ 117897 w 193462"/>
                <a:gd name="connsiteY39" fmla="*/ 138523 h 217323"/>
                <a:gd name="connsiteX40" fmla="*/ 117623 w 193462"/>
                <a:gd name="connsiteY40" fmla="*/ 139043 h 217323"/>
                <a:gd name="connsiteX41" fmla="*/ 118377 w 193462"/>
                <a:gd name="connsiteY41" fmla="*/ 138100 h 217323"/>
                <a:gd name="connsiteX42" fmla="*/ 119674 w 193462"/>
                <a:gd name="connsiteY42" fmla="*/ 136854 h 217323"/>
                <a:gd name="connsiteX43" fmla="*/ 137111 w 193462"/>
                <a:gd name="connsiteY43" fmla="*/ 125424 h 217323"/>
                <a:gd name="connsiteX44" fmla="*/ 145318 w 193462"/>
                <a:gd name="connsiteY44" fmla="*/ 148684 h 217323"/>
                <a:gd name="connsiteX45" fmla="*/ 133465 w 193462"/>
                <a:gd name="connsiteY45" fmla="*/ 157445 h 217323"/>
                <a:gd name="connsiteX46" fmla="*/ 151330 w 193462"/>
                <a:gd name="connsiteY46" fmla="*/ 153851 h 217323"/>
                <a:gd name="connsiteX47" fmla="*/ 132276 w 193462"/>
                <a:gd name="connsiteY47" fmla="*/ 176888 h 217323"/>
                <a:gd name="connsiteX48" fmla="*/ 127801 w 193462"/>
                <a:gd name="connsiteY48" fmla="*/ 176636 h 217323"/>
                <a:gd name="connsiteX49" fmla="*/ 101404 w 193462"/>
                <a:gd name="connsiteY49" fmla="*/ 195799 h 217323"/>
                <a:gd name="connsiteX50" fmla="*/ 80269 w 193462"/>
                <a:gd name="connsiteY50" fmla="*/ 202468 h 217323"/>
                <a:gd name="connsiteX51" fmla="*/ 76400 w 193462"/>
                <a:gd name="connsiteY51" fmla="*/ 203331 h 217323"/>
                <a:gd name="connsiteX52" fmla="*/ 70920 w 193462"/>
                <a:gd name="connsiteY52" fmla="*/ 205600 h 217323"/>
                <a:gd name="connsiteX53" fmla="*/ 67331 w 193462"/>
                <a:gd name="connsiteY53" fmla="*/ 207480 h 217323"/>
                <a:gd name="connsiteX54" fmla="*/ 50209 w 193462"/>
                <a:gd name="connsiteY54" fmla="*/ 217007 h 217323"/>
                <a:gd name="connsiteX55" fmla="*/ 50209 w 193462"/>
                <a:gd name="connsiteY55" fmla="*/ 217007 h 217323"/>
                <a:gd name="connsiteX56" fmla="*/ 56775 w 193462"/>
                <a:gd name="connsiteY56" fmla="*/ 200571 h 217323"/>
                <a:gd name="connsiteX57" fmla="*/ 56786 w 193462"/>
                <a:gd name="connsiteY57" fmla="*/ 200565 h 217323"/>
                <a:gd name="connsiteX58" fmla="*/ 75406 w 193462"/>
                <a:gd name="connsiteY58" fmla="*/ 192415 h 217323"/>
                <a:gd name="connsiteX59" fmla="*/ 88053 w 193462"/>
                <a:gd name="connsiteY59" fmla="*/ 182688 h 217323"/>
                <a:gd name="connsiteX60" fmla="*/ 69954 w 193462"/>
                <a:gd name="connsiteY60" fmla="*/ 174265 h 217323"/>
                <a:gd name="connsiteX61" fmla="*/ 69925 w 193462"/>
                <a:gd name="connsiteY61" fmla="*/ 174236 h 217323"/>
                <a:gd name="connsiteX62" fmla="*/ 55706 w 193462"/>
                <a:gd name="connsiteY62" fmla="*/ 177973 h 217323"/>
                <a:gd name="connsiteX63" fmla="*/ 43625 w 193462"/>
                <a:gd name="connsiteY63" fmla="*/ 170961 h 217323"/>
                <a:gd name="connsiteX64" fmla="*/ 60861 w 193462"/>
                <a:gd name="connsiteY64" fmla="*/ 142318 h 217323"/>
                <a:gd name="connsiteX65" fmla="*/ 81372 w 193462"/>
                <a:gd name="connsiteY65" fmla="*/ 123155 h 217323"/>
                <a:gd name="connsiteX66" fmla="*/ 56792 w 193462"/>
                <a:gd name="connsiteY66" fmla="*/ 128207 h 217323"/>
                <a:gd name="connsiteX67" fmla="*/ 60090 w 193462"/>
                <a:gd name="connsiteY67" fmla="*/ 115051 h 217323"/>
                <a:gd name="connsiteX68" fmla="*/ 60970 w 193462"/>
                <a:gd name="connsiteY68" fmla="*/ 114360 h 217323"/>
                <a:gd name="connsiteX69" fmla="*/ 60038 w 193462"/>
                <a:gd name="connsiteY69" fmla="*/ 115017 h 217323"/>
                <a:gd name="connsiteX70" fmla="*/ 33761 w 193462"/>
                <a:gd name="connsiteY70" fmla="*/ 124904 h 217323"/>
                <a:gd name="connsiteX71" fmla="*/ 33761 w 193462"/>
                <a:gd name="connsiteY71" fmla="*/ 124904 h 217323"/>
                <a:gd name="connsiteX72" fmla="*/ 32201 w 193462"/>
                <a:gd name="connsiteY72" fmla="*/ 129265 h 217323"/>
                <a:gd name="connsiteX73" fmla="*/ 5917 w 193462"/>
                <a:gd name="connsiteY73" fmla="*/ 130802 h 217323"/>
                <a:gd name="connsiteX74" fmla="*/ 25080 w 193462"/>
                <a:gd name="connsiteY74" fmla="*/ 115263 h 217323"/>
                <a:gd name="connsiteX75" fmla="*/ 23885 w 193462"/>
                <a:gd name="connsiteY75" fmla="*/ 108445 h 217323"/>
                <a:gd name="connsiteX76" fmla="*/ 25137 w 193462"/>
                <a:gd name="connsiteY76" fmla="*/ 87065 h 217323"/>
                <a:gd name="connsiteX77" fmla="*/ 10695 w 193462"/>
                <a:gd name="connsiteY77" fmla="*/ 91969 h 217323"/>
                <a:gd name="connsiteX78" fmla="*/ 10706 w 193462"/>
                <a:gd name="connsiteY78" fmla="*/ 88768 h 217323"/>
                <a:gd name="connsiteX79" fmla="*/ 7432 w 193462"/>
                <a:gd name="connsiteY79" fmla="*/ 82127 h 217323"/>
                <a:gd name="connsiteX80" fmla="*/ 7449 w 193462"/>
                <a:gd name="connsiteY80" fmla="*/ 78864 h 217323"/>
                <a:gd name="connsiteX81" fmla="*/ 9375 w 193462"/>
                <a:gd name="connsiteY81" fmla="*/ 77075 h 217323"/>
                <a:gd name="connsiteX82" fmla="*/ 10084 w 193462"/>
                <a:gd name="connsiteY82" fmla="*/ 75984 h 217323"/>
                <a:gd name="connsiteX83" fmla="*/ 9455 w 193462"/>
                <a:gd name="connsiteY83" fmla="*/ 77144 h 217323"/>
                <a:gd name="connsiteX84" fmla="*/ 7449 w 193462"/>
                <a:gd name="connsiteY84" fmla="*/ 78870 h 217323"/>
                <a:gd name="connsiteX85" fmla="*/ 5820 w 193462"/>
                <a:gd name="connsiteY85" fmla="*/ 78870 h 217323"/>
                <a:gd name="connsiteX86" fmla="*/ 4191 w 193462"/>
                <a:gd name="connsiteY86" fmla="*/ 78870 h 217323"/>
                <a:gd name="connsiteX87" fmla="*/ 842 w 193462"/>
                <a:gd name="connsiteY87" fmla="*/ 78835 h 217323"/>
                <a:gd name="connsiteX88" fmla="*/ 877 w 193462"/>
                <a:gd name="connsiteY88" fmla="*/ 75589 h 217323"/>
                <a:gd name="connsiteX89" fmla="*/ 4123 w 193462"/>
                <a:gd name="connsiteY89" fmla="*/ 62353 h 217323"/>
                <a:gd name="connsiteX90" fmla="*/ 9386 w 193462"/>
                <a:gd name="connsiteY90" fmla="*/ 48866 h 217323"/>
                <a:gd name="connsiteX91" fmla="*/ 15358 w 193462"/>
                <a:gd name="connsiteY91" fmla="*/ 45391 h 217323"/>
                <a:gd name="connsiteX92" fmla="*/ 35395 w 193462"/>
                <a:gd name="connsiteY92" fmla="*/ 45151 h 217323"/>
                <a:gd name="connsiteX93" fmla="*/ 34961 w 193462"/>
                <a:gd name="connsiteY93" fmla="*/ 52712 h 217323"/>
                <a:gd name="connsiteX94" fmla="*/ 33989 w 193462"/>
                <a:gd name="connsiteY94" fmla="*/ 58124 h 217323"/>
                <a:gd name="connsiteX95" fmla="*/ 41499 w 193462"/>
                <a:gd name="connsiteY95" fmla="*/ 57484 h 217323"/>
                <a:gd name="connsiteX96" fmla="*/ 43665 w 193462"/>
                <a:gd name="connsiteY96" fmla="*/ 49980 h 217323"/>
                <a:gd name="connsiteX97" fmla="*/ 44871 w 193462"/>
                <a:gd name="connsiteY97" fmla="*/ 45700 h 217323"/>
                <a:gd name="connsiteX98" fmla="*/ 66651 w 193462"/>
                <a:gd name="connsiteY98" fmla="*/ 45957 h 217323"/>
                <a:gd name="connsiteX99" fmla="*/ 76635 w 193462"/>
                <a:gd name="connsiteY99" fmla="*/ 52221 h 217323"/>
                <a:gd name="connsiteX100" fmla="*/ 87270 w 193462"/>
                <a:gd name="connsiteY100" fmla="*/ 37522 h 217323"/>
                <a:gd name="connsiteX101" fmla="*/ 90894 w 193462"/>
                <a:gd name="connsiteY101" fmla="*/ 30607 h 217323"/>
                <a:gd name="connsiteX102" fmla="*/ 120217 w 193462"/>
                <a:gd name="connsiteY102" fmla="*/ 31607 h 217323"/>
                <a:gd name="connsiteX103" fmla="*/ 126389 w 193462"/>
                <a:gd name="connsiteY103" fmla="*/ 31475 h 217323"/>
                <a:gd name="connsiteX104" fmla="*/ 130499 w 193462"/>
                <a:gd name="connsiteY104" fmla="*/ 32372 h 217323"/>
                <a:gd name="connsiteX105" fmla="*/ 138340 w 193462"/>
                <a:gd name="connsiteY105" fmla="*/ 20611 h 217323"/>
                <a:gd name="connsiteX106" fmla="*/ 145586 w 193462"/>
                <a:gd name="connsiteY106" fmla="*/ 13061 h 217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193462" h="217323">
                  <a:moveTo>
                    <a:pt x="145586" y="13061"/>
                  </a:moveTo>
                  <a:cubicBezTo>
                    <a:pt x="156730" y="21988"/>
                    <a:pt x="166452" y="14959"/>
                    <a:pt x="176173" y="10067"/>
                  </a:cubicBezTo>
                  <a:cubicBezTo>
                    <a:pt x="179448" y="8421"/>
                    <a:pt x="182094" y="5523"/>
                    <a:pt x="185031" y="3197"/>
                  </a:cubicBezTo>
                  <a:lnTo>
                    <a:pt x="185048" y="3174"/>
                  </a:lnTo>
                  <a:cubicBezTo>
                    <a:pt x="187271" y="277"/>
                    <a:pt x="190197" y="-1672"/>
                    <a:pt x="192706" y="2037"/>
                  </a:cubicBezTo>
                  <a:cubicBezTo>
                    <a:pt x="193804" y="3660"/>
                    <a:pt x="194009" y="8918"/>
                    <a:pt x="191238" y="8992"/>
                  </a:cubicBezTo>
                  <a:cubicBezTo>
                    <a:pt x="181654" y="9238"/>
                    <a:pt x="178453" y="15942"/>
                    <a:pt x="174898" y="22788"/>
                  </a:cubicBezTo>
                  <a:cubicBezTo>
                    <a:pt x="174018" y="24491"/>
                    <a:pt x="172235" y="24017"/>
                    <a:pt x="170566" y="23857"/>
                  </a:cubicBezTo>
                  <a:cubicBezTo>
                    <a:pt x="165834" y="23406"/>
                    <a:pt x="167429" y="26960"/>
                    <a:pt x="167360" y="29326"/>
                  </a:cubicBezTo>
                  <a:cubicBezTo>
                    <a:pt x="167275" y="32292"/>
                    <a:pt x="169241" y="32835"/>
                    <a:pt x="171669" y="32698"/>
                  </a:cubicBezTo>
                  <a:cubicBezTo>
                    <a:pt x="172212" y="32670"/>
                    <a:pt x="172761" y="32653"/>
                    <a:pt x="173304" y="32601"/>
                  </a:cubicBezTo>
                  <a:cubicBezTo>
                    <a:pt x="190906" y="30984"/>
                    <a:pt x="190906" y="30984"/>
                    <a:pt x="188334" y="49255"/>
                  </a:cubicBezTo>
                  <a:cubicBezTo>
                    <a:pt x="187763" y="49592"/>
                    <a:pt x="187197" y="49923"/>
                    <a:pt x="186637" y="50260"/>
                  </a:cubicBezTo>
                  <a:cubicBezTo>
                    <a:pt x="185328" y="50221"/>
                    <a:pt x="184180" y="49746"/>
                    <a:pt x="183168" y="48900"/>
                  </a:cubicBezTo>
                  <a:cubicBezTo>
                    <a:pt x="182351" y="48026"/>
                    <a:pt x="181614" y="47089"/>
                    <a:pt x="180991" y="46157"/>
                  </a:cubicBezTo>
                  <a:cubicBezTo>
                    <a:pt x="175338" y="57696"/>
                    <a:pt x="169612" y="69103"/>
                    <a:pt x="153313" y="64091"/>
                  </a:cubicBezTo>
                  <a:cubicBezTo>
                    <a:pt x="149232" y="63165"/>
                    <a:pt x="145489" y="61685"/>
                    <a:pt x="143437" y="57901"/>
                  </a:cubicBezTo>
                  <a:cubicBezTo>
                    <a:pt x="143249" y="58324"/>
                    <a:pt x="142917" y="55301"/>
                    <a:pt x="142809" y="58050"/>
                  </a:cubicBezTo>
                  <a:cubicBezTo>
                    <a:pt x="142723" y="60210"/>
                    <a:pt x="142329" y="57038"/>
                    <a:pt x="142249" y="59347"/>
                  </a:cubicBezTo>
                  <a:cubicBezTo>
                    <a:pt x="139323" y="62308"/>
                    <a:pt x="135436" y="64319"/>
                    <a:pt x="131944" y="62993"/>
                  </a:cubicBezTo>
                  <a:cubicBezTo>
                    <a:pt x="124492" y="60170"/>
                    <a:pt x="127310" y="66400"/>
                    <a:pt x="128201" y="67623"/>
                  </a:cubicBezTo>
                  <a:cubicBezTo>
                    <a:pt x="138671" y="82001"/>
                    <a:pt x="127875" y="84653"/>
                    <a:pt x="117508" y="87797"/>
                  </a:cubicBezTo>
                  <a:cubicBezTo>
                    <a:pt x="116028" y="88248"/>
                    <a:pt x="114828" y="89574"/>
                    <a:pt x="113456" y="90454"/>
                  </a:cubicBezTo>
                  <a:cubicBezTo>
                    <a:pt x="109262" y="92026"/>
                    <a:pt x="104855" y="95826"/>
                    <a:pt x="101369" y="89402"/>
                  </a:cubicBezTo>
                  <a:cubicBezTo>
                    <a:pt x="100643" y="84550"/>
                    <a:pt x="103890" y="81339"/>
                    <a:pt x="106204" y="77738"/>
                  </a:cubicBezTo>
                  <a:cubicBezTo>
                    <a:pt x="105667" y="76286"/>
                    <a:pt x="104993" y="76629"/>
                    <a:pt x="103672" y="77012"/>
                  </a:cubicBezTo>
                  <a:cubicBezTo>
                    <a:pt x="98175" y="78618"/>
                    <a:pt x="90465" y="84133"/>
                    <a:pt x="87350" y="78475"/>
                  </a:cubicBezTo>
                  <a:cubicBezTo>
                    <a:pt x="83293" y="71103"/>
                    <a:pt x="92997" y="68514"/>
                    <a:pt x="97609" y="64605"/>
                  </a:cubicBezTo>
                  <a:cubicBezTo>
                    <a:pt x="100066" y="62525"/>
                    <a:pt x="103038" y="61016"/>
                    <a:pt x="106118" y="60405"/>
                  </a:cubicBezTo>
                  <a:cubicBezTo>
                    <a:pt x="108130" y="60513"/>
                    <a:pt x="106256" y="62416"/>
                    <a:pt x="107159" y="60450"/>
                  </a:cubicBezTo>
                  <a:cubicBezTo>
                    <a:pt x="107656" y="59370"/>
                    <a:pt x="106598" y="58810"/>
                    <a:pt x="105278" y="59410"/>
                  </a:cubicBezTo>
                  <a:cubicBezTo>
                    <a:pt x="93911" y="57553"/>
                    <a:pt x="88670" y="66708"/>
                    <a:pt x="86756" y="73806"/>
                  </a:cubicBezTo>
                  <a:cubicBezTo>
                    <a:pt x="83864" y="84516"/>
                    <a:pt x="78452" y="90168"/>
                    <a:pt x="71520" y="91197"/>
                  </a:cubicBezTo>
                  <a:cubicBezTo>
                    <a:pt x="77818" y="87739"/>
                    <a:pt x="86259" y="84619"/>
                    <a:pt x="86407" y="100598"/>
                  </a:cubicBezTo>
                  <a:cubicBezTo>
                    <a:pt x="87905" y="108771"/>
                    <a:pt x="95220" y="105473"/>
                    <a:pt x="99878" y="107399"/>
                  </a:cubicBezTo>
                  <a:cubicBezTo>
                    <a:pt x="101946" y="108656"/>
                    <a:pt x="103307" y="110456"/>
                    <a:pt x="104032" y="112754"/>
                  </a:cubicBezTo>
                  <a:cubicBezTo>
                    <a:pt x="104227" y="114314"/>
                    <a:pt x="104050" y="115840"/>
                    <a:pt x="103529" y="117326"/>
                  </a:cubicBezTo>
                  <a:cubicBezTo>
                    <a:pt x="100261" y="123790"/>
                    <a:pt x="92762" y="128144"/>
                    <a:pt x="94094" y="137831"/>
                  </a:cubicBezTo>
                  <a:cubicBezTo>
                    <a:pt x="100158" y="136266"/>
                    <a:pt x="104993" y="131665"/>
                    <a:pt x="111010" y="130408"/>
                  </a:cubicBezTo>
                  <a:cubicBezTo>
                    <a:pt x="118348" y="128876"/>
                    <a:pt x="121720" y="130911"/>
                    <a:pt x="117897" y="138523"/>
                  </a:cubicBezTo>
                  <a:cubicBezTo>
                    <a:pt x="118017" y="138317"/>
                    <a:pt x="117623" y="139043"/>
                    <a:pt x="117623" y="139043"/>
                  </a:cubicBezTo>
                  <a:cubicBezTo>
                    <a:pt x="117623" y="139043"/>
                    <a:pt x="118274" y="138249"/>
                    <a:pt x="118377" y="138100"/>
                  </a:cubicBezTo>
                  <a:cubicBezTo>
                    <a:pt x="120012" y="136374"/>
                    <a:pt x="117926" y="138117"/>
                    <a:pt x="119674" y="136854"/>
                  </a:cubicBezTo>
                  <a:cubicBezTo>
                    <a:pt x="125492" y="132654"/>
                    <a:pt x="129001" y="121001"/>
                    <a:pt x="137111" y="125424"/>
                  </a:cubicBezTo>
                  <a:cubicBezTo>
                    <a:pt x="144112" y="129242"/>
                    <a:pt x="142946" y="140729"/>
                    <a:pt x="145318" y="148684"/>
                  </a:cubicBezTo>
                  <a:cubicBezTo>
                    <a:pt x="147758" y="156868"/>
                    <a:pt x="137654" y="154736"/>
                    <a:pt x="133465" y="157445"/>
                  </a:cubicBezTo>
                  <a:cubicBezTo>
                    <a:pt x="139768" y="157988"/>
                    <a:pt x="144712" y="152085"/>
                    <a:pt x="151330" y="153851"/>
                  </a:cubicBezTo>
                  <a:cubicBezTo>
                    <a:pt x="153450" y="168550"/>
                    <a:pt x="145992" y="175299"/>
                    <a:pt x="132276" y="176888"/>
                  </a:cubicBezTo>
                  <a:cubicBezTo>
                    <a:pt x="130784" y="176905"/>
                    <a:pt x="129281" y="176796"/>
                    <a:pt x="127801" y="176636"/>
                  </a:cubicBezTo>
                  <a:cubicBezTo>
                    <a:pt x="114645" y="177013"/>
                    <a:pt x="109205" y="188055"/>
                    <a:pt x="101404" y="195799"/>
                  </a:cubicBezTo>
                  <a:cubicBezTo>
                    <a:pt x="97283" y="207360"/>
                    <a:pt x="88350" y="203531"/>
                    <a:pt x="80269" y="202468"/>
                  </a:cubicBezTo>
                  <a:cubicBezTo>
                    <a:pt x="78978" y="202765"/>
                    <a:pt x="77681" y="203017"/>
                    <a:pt x="76400" y="203331"/>
                  </a:cubicBezTo>
                  <a:cubicBezTo>
                    <a:pt x="74537" y="203994"/>
                    <a:pt x="72709" y="204737"/>
                    <a:pt x="70920" y="205600"/>
                  </a:cubicBezTo>
                  <a:cubicBezTo>
                    <a:pt x="69742" y="206274"/>
                    <a:pt x="68537" y="206874"/>
                    <a:pt x="67331" y="207480"/>
                  </a:cubicBezTo>
                  <a:cubicBezTo>
                    <a:pt x="61010" y="209555"/>
                    <a:pt x="58872" y="219179"/>
                    <a:pt x="50209" y="217007"/>
                  </a:cubicBezTo>
                  <a:lnTo>
                    <a:pt x="50209" y="217007"/>
                  </a:lnTo>
                  <a:cubicBezTo>
                    <a:pt x="50466" y="210755"/>
                    <a:pt x="54569" y="206046"/>
                    <a:pt x="56775" y="200571"/>
                  </a:cubicBezTo>
                  <a:lnTo>
                    <a:pt x="56786" y="200565"/>
                  </a:lnTo>
                  <a:cubicBezTo>
                    <a:pt x="62433" y="196547"/>
                    <a:pt x="68205" y="192467"/>
                    <a:pt x="75406" y="192415"/>
                  </a:cubicBezTo>
                  <a:cubicBezTo>
                    <a:pt x="81933" y="192370"/>
                    <a:pt x="84361" y="187815"/>
                    <a:pt x="88053" y="182688"/>
                  </a:cubicBezTo>
                  <a:cubicBezTo>
                    <a:pt x="81761" y="179717"/>
                    <a:pt x="74052" y="180402"/>
                    <a:pt x="69954" y="174265"/>
                  </a:cubicBezTo>
                  <a:lnTo>
                    <a:pt x="69925" y="174236"/>
                  </a:lnTo>
                  <a:cubicBezTo>
                    <a:pt x="63782" y="170727"/>
                    <a:pt x="60376" y="177705"/>
                    <a:pt x="55706" y="177973"/>
                  </a:cubicBezTo>
                  <a:cubicBezTo>
                    <a:pt x="51123" y="178242"/>
                    <a:pt x="50774" y="168304"/>
                    <a:pt x="43625" y="170961"/>
                  </a:cubicBezTo>
                  <a:cubicBezTo>
                    <a:pt x="44425" y="158497"/>
                    <a:pt x="43705" y="146004"/>
                    <a:pt x="60861" y="142318"/>
                  </a:cubicBezTo>
                  <a:cubicBezTo>
                    <a:pt x="70022" y="140346"/>
                    <a:pt x="69085" y="126070"/>
                    <a:pt x="81372" y="123155"/>
                  </a:cubicBezTo>
                  <a:cubicBezTo>
                    <a:pt x="70120" y="119829"/>
                    <a:pt x="65702" y="132522"/>
                    <a:pt x="56792" y="128207"/>
                  </a:cubicBezTo>
                  <a:cubicBezTo>
                    <a:pt x="52849" y="122555"/>
                    <a:pt x="59461" y="119555"/>
                    <a:pt x="60090" y="115051"/>
                  </a:cubicBezTo>
                  <a:cubicBezTo>
                    <a:pt x="60678" y="114589"/>
                    <a:pt x="60970" y="114360"/>
                    <a:pt x="60970" y="114360"/>
                  </a:cubicBezTo>
                  <a:cubicBezTo>
                    <a:pt x="59958" y="113526"/>
                    <a:pt x="59650" y="113748"/>
                    <a:pt x="60038" y="115017"/>
                  </a:cubicBezTo>
                  <a:cubicBezTo>
                    <a:pt x="51277" y="118315"/>
                    <a:pt x="42516" y="121612"/>
                    <a:pt x="33761" y="124904"/>
                  </a:cubicBezTo>
                  <a:lnTo>
                    <a:pt x="33761" y="124904"/>
                  </a:lnTo>
                  <a:cubicBezTo>
                    <a:pt x="33258" y="126413"/>
                    <a:pt x="33092" y="128979"/>
                    <a:pt x="32201" y="129265"/>
                  </a:cubicBezTo>
                  <a:cubicBezTo>
                    <a:pt x="23840" y="131962"/>
                    <a:pt x="15347" y="134277"/>
                    <a:pt x="5917" y="130802"/>
                  </a:cubicBezTo>
                  <a:cubicBezTo>
                    <a:pt x="14313" y="127670"/>
                    <a:pt x="20788" y="122807"/>
                    <a:pt x="25080" y="115263"/>
                  </a:cubicBezTo>
                  <a:cubicBezTo>
                    <a:pt x="26680" y="112445"/>
                    <a:pt x="26548" y="110319"/>
                    <a:pt x="23885" y="108445"/>
                  </a:cubicBezTo>
                  <a:cubicBezTo>
                    <a:pt x="24480" y="101393"/>
                    <a:pt x="30292" y="94649"/>
                    <a:pt x="25137" y="87065"/>
                  </a:cubicBezTo>
                  <a:cubicBezTo>
                    <a:pt x="19285" y="85648"/>
                    <a:pt x="16450" y="93272"/>
                    <a:pt x="10695" y="91969"/>
                  </a:cubicBezTo>
                  <a:cubicBezTo>
                    <a:pt x="10712" y="90900"/>
                    <a:pt x="10718" y="89831"/>
                    <a:pt x="10706" y="88768"/>
                  </a:cubicBezTo>
                  <a:cubicBezTo>
                    <a:pt x="10866" y="85939"/>
                    <a:pt x="9135" y="84036"/>
                    <a:pt x="7432" y="82127"/>
                  </a:cubicBezTo>
                  <a:cubicBezTo>
                    <a:pt x="7432" y="81041"/>
                    <a:pt x="7437" y="79950"/>
                    <a:pt x="7449" y="78864"/>
                  </a:cubicBezTo>
                  <a:cubicBezTo>
                    <a:pt x="8095" y="78270"/>
                    <a:pt x="8735" y="77675"/>
                    <a:pt x="9375" y="77075"/>
                  </a:cubicBezTo>
                  <a:cubicBezTo>
                    <a:pt x="9369" y="77075"/>
                    <a:pt x="10084" y="75984"/>
                    <a:pt x="10084" y="75984"/>
                  </a:cubicBezTo>
                  <a:cubicBezTo>
                    <a:pt x="10084" y="75984"/>
                    <a:pt x="9461" y="77149"/>
                    <a:pt x="9455" y="77144"/>
                  </a:cubicBezTo>
                  <a:cubicBezTo>
                    <a:pt x="8643" y="77561"/>
                    <a:pt x="7980" y="78132"/>
                    <a:pt x="7449" y="78870"/>
                  </a:cubicBezTo>
                  <a:lnTo>
                    <a:pt x="5820" y="78870"/>
                  </a:lnTo>
                  <a:lnTo>
                    <a:pt x="4191" y="78870"/>
                  </a:lnTo>
                  <a:cubicBezTo>
                    <a:pt x="3060" y="80304"/>
                    <a:pt x="1945" y="80219"/>
                    <a:pt x="842" y="78835"/>
                  </a:cubicBezTo>
                  <a:cubicBezTo>
                    <a:pt x="854" y="77755"/>
                    <a:pt x="865" y="76669"/>
                    <a:pt x="877" y="75589"/>
                  </a:cubicBezTo>
                  <a:cubicBezTo>
                    <a:pt x="-1832" y="70246"/>
                    <a:pt x="2448" y="66623"/>
                    <a:pt x="4123" y="62353"/>
                  </a:cubicBezTo>
                  <a:cubicBezTo>
                    <a:pt x="4369" y="57273"/>
                    <a:pt x="7266" y="53215"/>
                    <a:pt x="9386" y="48866"/>
                  </a:cubicBezTo>
                  <a:cubicBezTo>
                    <a:pt x="10598" y="46374"/>
                    <a:pt x="12232" y="43448"/>
                    <a:pt x="15358" y="45391"/>
                  </a:cubicBezTo>
                  <a:cubicBezTo>
                    <a:pt x="22256" y="49683"/>
                    <a:pt x="28846" y="44648"/>
                    <a:pt x="35395" y="45151"/>
                  </a:cubicBezTo>
                  <a:cubicBezTo>
                    <a:pt x="37790" y="48020"/>
                    <a:pt x="36310" y="50369"/>
                    <a:pt x="34961" y="52712"/>
                  </a:cubicBezTo>
                  <a:cubicBezTo>
                    <a:pt x="33967" y="54438"/>
                    <a:pt x="31698" y="56341"/>
                    <a:pt x="33989" y="58124"/>
                  </a:cubicBezTo>
                  <a:cubicBezTo>
                    <a:pt x="36293" y="59913"/>
                    <a:pt x="39253" y="59182"/>
                    <a:pt x="41499" y="57484"/>
                  </a:cubicBezTo>
                  <a:cubicBezTo>
                    <a:pt x="43951" y="55633"/>
                    <a:pt x="43316" y="52615"/>
                    <a:pt x="43665" y="49980"/>
                  </a:cubicBezTo>
                  <a:cubicBezTo>
                    <a:pt x="43859" y="48529"/>
                    <a:pt x="44454" y="47123"/>
                    <a:pt x="44871" y="45700"/>
                  </a:cubicBezTo>
                  <a:cubicBezTo>
                    <a:pt x="52055" y="52306"/>
                    <a:pt x="59461" y="39819"/>
                    <a:pt x="66651" y="45957"/>
                  </a:cubicBezTo>
                  <a:cubicBezTo>
                    <a:pt x="69891" y="48386"/>
                    <a:pt x="69902" y="57621"/>
                    <a:pt x="76635" y="52221"/>
                  </a:cubicBezTo>
                  <a:cubicBezTo>
                    <a:pt x="81155" y="48592"/>
                    <a:pt x="93322" y="49146"/>
                    <a:pt x="87270" y="37522"/>
                  </a:cubicBezTo>
                  <a:cubicBezTo>
                    <a:pt x="85139" y="33430"/>
                    <a:pt x="87739" y="30087"/>
                    <a:pt x="90894" y="30607"/>
                  </a:cubicBezTo>
                  <a:cubicBezTo>
                    <a:pt x="100609" y="32213"/>
                    <a:pt x="110930" y="17582"/>
                    <a:pt x="120217" y="31607"/>
                  </a:cubicBezTo>
                  <a:cubicBezTo>
                    <a:pt x="120532" y="32081"/>
                    <a:pt x="124235" y="30944"/>
                    <a:pt x="126389" y="31475"/>
                  </a:cubicBezTo>
                  <a:cubicBezTo>
                    <a:pt x="127761" y="31767"/>
                    <a:pt x="129138" y="32104"/>
                    <a:pt x="130499" y="32372"/>
                  </a:cubicBezTo>
                  <a:cubicBezTo>
                    <a:pt x="137917" y="31624"/>
                    <a:pt x="138494" y="26480"/>
                    <a:pt x="138340" y="20611"/>
                  </a:cubicBezTo>
                  <a:cubicBezTo>
                    <a:pt x="138214" y="15828"/>
                    <a:pt x="139277" y="11804"/>
                    <a:pt x="145586" y="13061"/>
                  </a:cubicBezTo>
                  <a:close/>
                </a:path>
              </a:pathLst>
            </a:custGeom>
            <a:grpFill/>
            <a:ln w="5715" cap="flat">
              <a:noFill/>
              <a:prstDash val="solid"/>
              <a:miter/>
            </a:ln>
          </p:spPr>
          <p:txBody>
            <a:bodyPr rtlCol="0" anchor="ctr"/>
            <a:lstStyle/>
            <a:p>
              <a:endParaRPr lang="zh-CN" altLang="en-US"/>
            </a:p>
          </p:txBody>
        </p:sp>
        <p:sp>
          <p:nvSpPr>
            <p:cNvPr id="989" name="任意多边形: 形状 988">
              <a:extLst>
                <a:ext uri="{FF2B5EF4-FFF2-40B4-BE49-F238E27FC236}">
                  <a16:creationId xmlns:a16="http://schemas.microsoft.com/office/drawing/2014/main" id="{DC8EC60E-5954-AE9C-4B5E-79CFD03078DB}"/>
                </a:ext>
              </a:extLst>
            </p:cNvPr>
            <p:cNvSpPr/>
            <p:nvPr/>
          </p:nvSpPr>
          <p:spPr>
            <a:xfrm>
              <a:off x="3144577" y="1765420"/>
              <a:ext cx="42888" cy="42998"/>
            </a:xfrm>
            <a:custGeom>
              <a:avLst/>
              <a:gdLst>
                <a:gd name="connsiteX0" fmla="*/ 39385 w 42888"/>
                <a:gd name="connsiteY0" fmla="*/ 25460 h 42998"/>
                <a:gd name="connsiteX1" fmla="*/ 23760 w 42888"/>
                <a:gd name="connsiteY1" fmla="*/ 36999 h 42998"/>
                <a:gd name="connsiteX2" fmla="*/ 12147 w 42888"/>
                <a:gd name="connsiteY2" fmla="*/ 40953 h 42998"/>
                <a:gd name="connsiteX3" fmla="*/ 5958 w 42888"/>
                <a:gd name="connsiteY3" fmla="*/ 40382 h 42998"/>
                <a:gd name="connsiteX4" fmla="*/ 5163 w 42888"/>
                <a:gd name="connsiteY4" fmla="*/ 32027 h 42998"/>
                <a:gd name="connsiteX5" fmla="*/ 6169 w 42888"/>
                <a:gd name="connsiteY5" fmla="*/ 25757 h 42998"/>
                <a:gd name="connsiteX6" fmla="*/ 6592 w 42888"/>
                <a:gd name="connsiteY6" fmla="*/ 8218 h 42998"/>
                <a:gd name="connsiteX7" fmla="*/ 33738 w 42888"/>
                <a:gd name="connsiteY7" fmla="*/ 5309 h 42998"/>
                <a:gd name="connsiteX8" fmla="*/ 42608 w 42888"/>
                <a:gd name="connsiteY8" fmla="*/ 9035 h 42998"/>
                <a:gd name="connsiteX9" fmla="*/ 39385 w 42888"/>
                <a:gd name="connsiteY9" fmla="*/ 25460 h 42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88" h="42998">
                  <a:moveTo>
                    <a:pt x="39385" y="25460"/>
                  </a:moveTo>
                  <a:cubicBezTo>
                    <a:pt x="37922" y="34238"/>
                    <a:pt x="29538" y="34336"/>
                    <a:pt x="23760" y="36999"/>
                  </a:cubicBezTo>
                  <a:cubicBezTo>
                    <a:pt x="20251" y="38622"/>
                    <a:pt x="15353" y="36787"/>
                    <a:pt x="12147" y="40953"/>
                  </a:cubicBezTo>
                  <a:cubicBezTo>
                    <a:pt x="10290" y="43365"/>
                    <a:pt x="7358" y="44182"/>
                    <a:pt x="5958" y="40382"/>
                  </a:cubicBezTo>
                  <a:cubicBezTo>
                    <a:pt x="4992" y="37770"/>
                    <a:pt x="-1981" y="35141"/>
                    <a:pt x="5163" y="32027"/>
                  </a:cubicBezTo>
                  <a:cubicBezTo>
                    <a:pt x="9461" y="30152"/>
                    <a:pt x="7912" y="26683"/>
                    <a:pt x="6169" y="25757"/>
                  </a:cubicBezTo>
                  <a:cubicBezTo>
                    <a:pt x="-5718" y="19465"/>
                    <a:pt x="2511" y="12887"/>
                    <a:pt x="6592" y="8218"/>
                  </a:cubicBezTo>
                  <a:cubicBezTo>
                    <a:pt x="15622" y="-2115"/>
                    <a:pt x="20674" y="-2263"/>
                    <a:pt x="33738" y="5309"/>
                  </a:cubicBezTo>
                  <a:cubicBezTo>
                    <a:pt x="36607" y="6972"/>
                    <a:pt x="39179" y="8892"/>
                    <a:pt x="42608" y="9035"/>
                  </a:cubicBezTo>
                  <a:cubicBezTo>
                    <a:pt x="43808" y="14962"/>
                    <a:pt x="40865" y="20065"/>
                    <a:pt x="39385" y="25460"/>
                  </a:cubicBezTo>
                  <a:close/>
                </a:path>
              </a:pathLst>
            </a:custGeom>
            <a:grpFill/>
            <a:ln w="5715" cap="flat">
              <a:noFill/>
              <a:prstDash val="solid"/>
              <a:miter/>
            </a:ln>
          </p:spPr>
          <p:txBody>
            <a:bodyPr rtlCol="0" anchor="ctr"/>
            <a:lstStyle/>
            <a:p>
              <a:endParaRPr lang="zh-CN" altLang="en-US"/>
            </a:p>
          </p:txBody>
        </p:sp>
        <p:sp>
          <p:nvSpPr>
            <p:cNvPr id="990" name="任意多边形: 形状 989">
              <a:extLst>
                <a:ext uri="{FF2B5EF4-FFF2-40B4-BE49-F238E27FC236}">
                  <a16:creationId xmlns:a16="http://schemas.microsoft.com/office/drawing/2014/main" id="{B080D769-CF0A-8957-DDD1-2D38A82A0942}"/>
                </a:ext>
              </a:extLst>
            </p:cNvPr>
            <p:cNvSpPr/>
            <p:nvPr/>
          </p:nvSpPr>
          <p:spPr>
            <a:xfrm>
              <a:off x="3141192" y="1812526"/>
              <a:ext cx="39489" cy="57969"/>
            </a:xfrm>
            <a:custGeom>
              <a:avLst/>
              <a:gdLst>
                <a:gd name="connsiteX0" fmla="*/ 32911 w 39489"/>
                <a:gd name="connsiteY0" fmla="*/ 44134 h 57969"/>
                <a:gd name="connsiteX1" fmla="*/ 16486 w 39489"/>
                <a:gd name="connsiteY1" fmla="*/ 57290 h 57969"/>
                <a:gd name="connsiteX2" fmla="*/ 13154 w 39489"/>
                <a:gd name="connsiteY2" fmla="*/ 57290 h 57969"/>
                <a:gd name="connsiteX3" fmla="*/ 9903 w 39489"/>
                <a:gd name="connsiteY3" fmla="*/ 47403 h 57969"/>
                <a:gd name="connsiteX4" fmla="*/ 9143 w 39489"/>
                <a:gd name="connsiteY4" fmla="*/ 45220 h 57969"/>
                <a:gd name="connsiteX5" fmla="*/ 9880 w 39489"/>
                <a:gd name="connsiteY5" fmla="*/ 44117 h 57969"/>
                <a:gd name="connsiteX6" fmla="*/ 9874 w 39489"/>
                <a:gd name="connsiteY6" fmla="*/ 40853 h 57969"/>
                <a:gd name="connsiteX7" fmla="*/ 13177 w 39489"/>
                <a:gd name="connsiteY7" fmla="*/ 37550 h 57969"/>
                <a:gd name="connsiteX8" fmla="*/ 3210 w 39489"/>
                <a:gd name="connsiteY8" fmla="*/ 32607 h 57969"/>
                <a:gd name="connsiteX9" fmla="*/ 2427 w 39489"/>
                <a:gd name="connsiteY9" fmla="*/ 26520 h 57969"/>
                <a:gd name="connsiteX10" fmla="*/ 11291 w 39489"/>
                <a:gd name="connsiteY10" fmla="*/ 7072 h 57969"/>
                <a:gd name="connsiteX11" fmla="*/ 21738 w 39489"/>
                <a:gd name="connsiteY11" fmla="*/ 2792 h 57969"/>
                <a:gd name="connsiteX12" fmla="*/ 39489 w 39489"/>
                <a:gd name="connsiteY12" fmla="*/ 4655 h 57969"/>
                <a:gd name="connsiteX13" fmla="*/ 39484 w 39489"/>
                <a:gd name="connsiteY13" fmla="*/ 4649 h 57969"/>
                <a:gd name="connsiteX14" fmla="*/ 16469 w 39489"/>
                <a:gd name="connsiteY14" fmla="*/ 24383 h 57969"/>
                <a:gd name="connsiteX15" fmla="*/ 16458 w 39489"/>
                <a:gd name="connsiteY15" fmla="*/ 24389 h 57969"/>
                <a:gd name="connsiteX16" fmla="*/ 28191 w 39489"/>
                <a:gd name="connsiteY16" fmla="*/ 34756 h 57969"/>
                <a:gd name="connsiteX17" fmla="*/ 32911 w 39489"/>
                <a:gd name="connsiteY17" fmla="*/ 44134 h 57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489" h="57969">
                  <a:moveTo>
                    <a:pt x="32911" y="44134"/>
                  </a:moveTo>
                  <a:cubicBezTo>
                    <a:pt x="25402" y="45980"/>
                    <a:pt x="17446" y="47266"/>
                    <a:pt x="16486" y="57290"/>
                  </a:cubicBezTo>
                  <a:cubicBezTo>
                    <a:pt x="15378" y="58193"/>
                    <a:pt x="14269" y="58199"/>
                    <a:pt x="13154" y="57290"/>
                  </a:cubicBezTo>
                  <a:cubicBezTo>
                    <a:pt x="13114" y="53649"/>
                    <a:pt x="13766" y="49786"/>
                    <a:pt x="9903" y="47403"/>
                  </a:cubicBezTo>
                  <a:cubicBezTo>
                    <a:pt x="9154" y="46677"/>
                    <a:pt x="8903" y="45951"/>
                    <a:pt x="9143" y="45220"/>
                  </a:cubicBezTo>
                  <a:cubicBezTo>
                    <a:pt x="9388" y="44488"/>
                    <a:pt x="9634" y="44117"/>
                    <a:pt x="9880" y="44117"/>
                  </a:cubicBezTo>
                  <a:cubicBezTo>
                    <a:pt x="9886" y="43031"/>
                    <a:pt x="9886" y="41939"/>
                    <a:pt x="9874" y="40853"/>
                  </a:cubicBezTo>
                  <a:cubicBezTo>
                    <a:pt x="10977" y="39751"/>
                    <a:pt x="12080" y="38653"/>
                    <a:pt x="13177" y="37550"/>
                  </a:cubicBezTo>
                  <a:cubicBezTo>
                    <a:pt x="11309" y="29018"/>
                    <a:pt x="11309" y="29018"/>
                    <a:pt x="3210" y="32607"/>
                  </a:cubicBezTo>
                  <a:cubicBezTo>
                    <a:pt x="1119" y="30829"/>
                    <a:pt x="3010" y="28543"/>
                    <a:pt x="2427" y="26520"/>
                  </a:cubicBezTo>
                  <a:cubicBezTo>
                    <a:pt x="-1693" y="12256"/>
                    <a:pt x="-1665" y="12244"/>
                    <a:pt x="11291" y="7072"/>
                  </a:cubicBezTo>
                  <a:cubicBezTo>
                    <a:pt x="14800" y="5672"/>
                    <a:pt x="18772" y="4929"/>
                    <a:pt x="21738" y="2792"/>
                  </a:cubicBezTo>
                  <a:cubicBezTo>
                    <a:pt x="28494" y="-2083"/>
                    <a:pt x="34003" y="-3"/>
                    <a:pt x="39489" y="4655"/>
                  </a:cubicBezTo>
                  <a:lnTo>
                    <a:pt x="39484" y="4649"/>
                  </a:lnTo>
                  <a:cubicBezTo>
                    <a:pt x="31860" y="11278"/>
                    <a:pt x="20950" y="14084"/>
                    <a:pt x="16469" y="24383"/>
                  </a:cubicBezTo>
                  <a:lnTo>
                    <a:pt x="16458" y="24389"/>
                  </a:lnTo>
                  <a:cubicBezTo>
                    <a:pt x="17881" y="30687"/>
                    <a:pt x="21464" y="35384"/>
                    <a:pt x="28191" y="34756"/>
                  </a:cubicBezTo>
                  <a:cubicBezTo>
                    <a:pt x="39043" y="33750"/>
                    <a:pt x="31654" y="40911"/>
                    <a:pt x="32911" y="44134"/>
                  </a:cubicBezTo>
                  <a:close/>
                </a:path>
              </a:pathLst>
            </a:custGeom>
            <a:grpFill/>
            <a:ln w="5715" cap="flat">
              <a:noFill/>
              <a:prstDash val="solid"/>
              <a:miter/>
            </a:ln>
          </p:spPr>
          <p:txBody>
            <a:bodyPr rtlCol="0" anchor="ctr"/>
            <a:lstStyle/>
            <a:p>
              <a:endParaRPr lang="zh-CN" altLang="en-US"/>
            </a:p>
          </p:txBody>
        </p:sp>
        <p:sp>
          <p:nvSpPr>
            <p:cNvPr id="991" name="任意多边形: 形状 990">
              <a:extLst>
                <a:ext uri="{FF2B5EF4-FFF2-40B4-BE49-F238E27FC236}">
                  <a16:creationId xmlns:a16="http://schemas.microsoft.com/office/drawing/2014/main" id="{168E746B-11A4-B74D-2195-023A33150E6C}"/>
                </a:ext>
              </a:extLst>
            </p:cNvPr>
            <p:cNvSpPr/>
            <p:nvPr/>
          </p:nvSpPr>
          <p:spPr>
            <a:xfrm>
              <a:off x="3182574" y="1735967"/>
              <a:ext cx="47204" cy="54913"/>
            </a:xfrm>
            <a:custGeom>
              <a:avLst/>
              <a:gdLst>
                <a:gd name="connsiteX0" fmla="*/ 1387 w 47204"/>
                <a:gd name="connsiteY0" fmla="*/ 54913 h 54913"/>
                <a:gd name="connsiteX1" fmla="*/ 4616 w 47204"/>
                <a:gd name="connsiteY1" fmla="*/ 38489 h 54913"/>
                <a:gd name="connsiteX2" fmla="*/ 4679 w 47204"/>
                <a:gd name="connsiteY2" fmla="*/ 28579 h 54913"/>
                <a:gd name="connsiteX3" fmla="*/ 6554 w 47204"/>
                <a:gd name="connsiteY3" fmla="*/ 21858 h 54913"/>
                <a:gd name="connsiteX4" fmla="*/ 17818 w 47204"/>
                <a:gd name="connsiteY4" fmla="*/ 18726 h 54913"/>
                <a:gd name="connsiteX5" fmla="*/ 17847 w 47204"/>
                <a:gd name="connsiteY5" fmla="*/ 12154 h 54913"/>
                <a:gd name="connsiteX6" fmla="*/ 27568 w 47204"/>
                <a:gd name="connsiteY6" fmla="*/ 6467 h 54913"/>
                <a:gd name="connsiteX7" fmla="*/ 47205 w 47204"/>
                <a:gd name="connsiteY7" fmla="*/ 6668 h 54913"/>
                <a:gd name="connsiteX8" fmla="*/ 30751 w 47204"/>
                <a:gd name="connsiteY8" fmla="*/ 24818 h 54913"/>
                <a:gd name="connsiteX9" fmla="*/ 25082 w 47204"/>
                <a:gd name="connsiteY9" fmla="*/ 30259 h 54913"/>
                <a:gd name="connsiteX10" fmla="*/ 10600 w 47204"/>
                <a:gd name="connsiteY10" fmla="*/ 38026 h 54913"/>
                <a:gd name="connsiteX11" fmla="*/ 4685 w 47204"/>
                <a:gd name="connsiteY11" fmla="*/ 54902 h 54913"/>
                <a:gd name="connsiteX12" fmla="*/ 1387 w 47204"/>
                <a:gd name="connsiteY12" fmla="*/ 54913 h 54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204" h="54913">
                  <a:moveTo>
                    <a:pt x="1387" y="54913"/>
                  </a:moveTo>
                  <a:cubicBezTo>
                    <a:pt x="-1144" y="48730"/>
                    <a:pt x="-293" y="43209"/>
                    <a:pt x="4616" y="38489"/>
                  </a:cubicBezTo>
                  <a:cubicBezTo>
                    <a:pt x="4639" y="35185"/>
                    <a:pt x="4656" y="31882"/>
                    <a:pt x="4679" y="28579"/>
                  </a:cubicBezTo>
                  <a:cubicBezTo>
                    <a:pt x="2142" y="25441"/>
                    <a:pt x="2519" y="22687"/>
                    <a:pt x="6554" y="21858"/>
                  </a:cubicBezTo>
                  <a:cubicBezTo>
                    <a:pt x="10406" y="21063"/>
                    <a:pt x="14486" y="21355"/>
                    <a:pt x="17818" y="18726"/>
                  </a:cubicBezTo>
                  <a:cubicBezTo>
                    <a:pt x="17829" y="16537"/>
                    <a:pt x="17835" y="14343"/>
                    <a:pt x="17847" y="12154"/>
                  </a:cubicBezTo>
                  <a:cubicBezTo>
                    <a:pt x="21167" y="10308"/>
                    <a:pt x="25848" y="9291"/>
                    <a:pt x="27568" y="6467"/>
                  </a:cubicBezTo>
                  <a:cubicBezTo>
                    <a:pt x="34003" y="-4105"/>
                    <a:pt x="40015" y="-13"/>
                    <a:pt x="47205" y="6668"/>
                  </a:cubicBezTo>
                  <a:cubicBezTo>
                    <a:pt x="40621" y="11714"/>
                    <a:pt x="32928" y="15771"/>
                    <a:pt x="30751" y="24818"/>
                  </a:cubicBezTo>
                  <a:cubicBezTo>
                    <a:pt x="30237" y="26950"/>
                    <a:pt x="26105" y="28030"/>
                    <a:pt x="25082" y="30259"/>
                  </a:cubicBezTo>
                  <a:cubicBezTo>
                    <a:pt x="22121" y="36700"/>
                    <a:pt x="9788" y="24653"/>
                    <a:pt x="10600" y="38026"/>
                  </a:cubicBezTo>
                  <a:cubicBezTo>
                    <a:pt x="10977" y="44226"/>
                    <a:pt x="6977" y="49376"/>
                    <a:pt x="4685" y="54902"/>
                  </a:cubicBezTo>
                  <a:cubicBezTo>
                    <a:pt x="3588" y="54908"/>
                    <a:pt x="2485" y="54913"/>
                    <a:pt x="1387" y="54913"/>
                  </a:cubicBezTo>
                  <a:close/>
                </a:path>
              </a:pathLst>
            </a:custGeom>
            <a:grpFill/>
            <a:ln w="5715" cap="flat">
              <a:noFill/>
              <a:prstDash val="solid"/>
              <a:miter/>
            </a:ln>
          </p:spPr>
          <p:txBody>
            <a:bodyPr rtlCol="0" anchor="ctr"/>
            <a:lstStyle/>
            <a:p>
              <a:endParaRPr lang="zh-CN" altLang="en-US"/>
            </a:p>
          </p:txBody>
        </p:sp>
        <p:sp>
          <p:nvSpPr>
            <p:cNvPr id="992" name="任意多边形: 形状 991">
              <a:extLst>
                <a:ext uri="{FF2B5EF4-FFF2-40B4-BE49-F238E27FC236}">
                  <a16:creationId xmlns:a16="http://schemas.microsoft.com/office/drawing/2014/main" id="{4455CFC3-6014-3A8B-502E-E8D65E5AACE4}"/>
                </a:ext>
              </a:extLst>
            </p:cNvPr>
            <p:cNvSpPr/>
            <p:nvPr/>
          </p:nvSpPr>
          <p:spPr>
            <a:xfrm>
              <a:off x="3171349" y="1750002"/>
              <a:ext cx="33616" cy="15905"/>
            </a:xfrm>
            <a:custGeom>
              <a:avLst/>
              <a:gdLst>
                <a:gd name="connsiteX0" fmla="*/ 29049 w 33616"/>
                <a:gd name="connsiteY0" fmla="*/ 4691 h 15905"/>
                <a:gd name="connsiteX1" fmla="*/ 32095 w 33616"/>
                <a:gd name="connsiteY1" fmla="*/ 8205 h 15905"/>
                <a:gd name="connsiteX2" fmla="*/ 18790 w 33616"/>
                <a:gd name="connsiteY2" fmla="*/ 10834 h 15905"/>
                <a:gd name="connsiteX3" fmla="*/ 15904 w 33616"/>
                <a:gd name="connsiteY3" fmla="*/ 14549 h 15905"/>
                <a:gd name="connsiteX4" fmla="*/ 5017 w 33616"/>
                <a:gd name="connsiteY4" fmla="*/ 14669 h 15905"/>
                <a:gd name="connsiteX5" fmla="*/ 80 w 33616"/>
                <a:gd name="connsiteY5" fmla="*/ 9434 h 15905"/>
                <a:gd name="connsiteX6" fmla="*/ 6263 w 33616"/>
                <a:gd name="connsiteY6" fmla="*/ 8074 h 15905"/>
                <a:gd name="connsiteX7" fmla="*/ 11904 w 33616"/>
                <a:gd name="connsiteY7" fmla="*/ 7760 h 15905"/>
                <a:gd name="connsiteX8" fmla="*/ 29049 w 33616"/>
                <a:gd name="connsiteY8" fmla="*/ 4691 h 15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16" h="15905">
                  <a:moveTo>
                    <a:pt x="29049" y="4691"/>
                  </a:moveTo>
                  <a:cubicBezTo>
                    <a:pt x="31095" y="5297"/>
                    <a:pt x="36130" y="6114"/>
                    <a:pt x="32095" y="8205"/>
                  </a:cubicBezTo>
                  <a:cubicBezTo>
                    <a:pt x="28775" y="9926"/>
                    <a:pt x="23734" y="12452"/>
                    <a:pt x="18790" y="10834"/>
                  </a:cubicBezTo>
                  <a:cubicBezTo>
                    <a:pt x="14836" y="9543"/>
                    <a:pt x="16653" y="13126"/>
                    <a:pt x="15904" y="14549"/>
                  </a:cubicBezTo>
                  <a:cubicBezTo>
                    <a:pt x="12292" y="16698"/>
                    <a:pt x="8749" y="15949"/>
                    <a:pt x="5017" y="14669"/>
                  </a:cubicBezTo>
                  <a:cubicBezTo>
                    <a:pt x="2274" y="13726"/>
                    <a:pt x="-509" y="12772"/>
                    <a:pt x="80" y="9434"/>
                  </a:cubicBezTo>
                  <a:cubicBezTo>
                    <a:pt x="885" y="4839"/>
                    <a:pt x="3983" y="7548"/>
                    <a:pt x="6263" y="8074"/>
                  </a:cubicBezTo>
                  <a:cubicBezTo>
                    <a:pt x="8241" y="8531"/>
                    <a:pt x="11224" y="10423"/>
                    <a:pt x="11904" y="7760"/>
                  </a:cubicBezTo>
                  <a:cubicBezTo>
                    <a:pt x="15516" y="-6282"/>
                    <a:pt x="22819" y="2610"/>
                    <a:pt x="29049" y="4691"/>
                  </a:cubicBezTo>
                  <a:close/>
                </a:path>
              </a:pathLst>
            </a:custGeom>
            <a:grpFill/>
            <a:ln w="5715" cap="flat">
              <a:noFill/>
              <a:prstDash val="solid"/>
              <a:miter/>
            </a:ln>
          </p:spPr>
          <p:txBody>
            <a:bodyPr rtlCol="0" anchor="ctr"/>
            <a:lstStyle/>
            <a:p>
              <a:endParaRPr lang="zh-CN" altLang="en-US"/>
            </a:p>
          </p:txBody>
        </p:sp>
        <p:sp>
          <p:nvSpPr>
            <p:cNvPr id="993" name="任意多边形: 形状 992">
              <a:extLst>
                <a:ext uri="{FF2B5EF4-FFF2-40B4-BE49-F238E27FC236}">
                  <a16:creationId xmlns:a16="http://schemas.microsoft.com/office/drawing/2014/main" id="{F6A7629F-BC56-59EA-4191-E65BA0934297}"/>
                </a:ext>
              </a:extLst>
            </p:cNvPr>
            <p:cNvSpPr/>
            <p:nvPr/>
          </p:nvSpPr>
          <p:spPr>
            <a:xfrm>
              <a:off x="3180675" y="1827056"/>
              <a:ext cx="9875" cy="7984"/>
            </a:xfrm>
            <a:custGeom>
              <a:avLst/>
              <a:gdLst>
                <a:gd name="connsiteX0" fmla="*/ 9876 w 9875"/>
                <a:gd name="connsiteY0" fmla="*/ 6601 h 7984"/>
                <a:gd name="connsiteX1" fmla="*/ 6607 w 9875"/>
                <a:gd name="connsiteY1" fmla="*/ 6612 h 7984"/>
                <a:gd name="connsiteX2" fmla="*/ 6 w 9875"/>
                <a:gd name="connsiteY2" fmla="*/ 6584 h 7984"/>
                <a:gd name="connsiteX3" fmla="*/ 0 w 9875"/>
                <a:gd name="connsiteY3" fmla="*/ 6584 h 7984"/>
                <a:gd name="connsiteX4" fmla="*/ 6584 w 9875"/>
                <a:gd name="connsiteY4" fmla="*/ 0 h 7984"/>
                <a:gd name="connsiteX5" fmla="*/ 9876 w 9875"/>
                <a:gd name="connsiteY5" fmla="*/ 6601 h 7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5" h="7984">
                  <a:moveTo>
                    <a:pt x="9876" y="6601"/>
                  </a:moveTo>
                  <a:cubicBezTo>
                    <a:pt x="8784" y="6607"/>
                    <a:pt x="7698" y="6607"/>
                    <a:pt x="6607" y="6612"/>
                  </a:cubicBezTo>
                  <a:cubicBezTo>
                    <a:pt x="4395" y="8487"/>
                    <a:pt x="2195" y="8407"/>
                    <a:pt x="6" y="6584"/>
                  </a:cubicBezTo>
                  <a:lnTo>
                    <a:pt x="0" y="6584"/>
                  </a:lnTo>
                  <a:cubicBezTo>
                    <a:pt x="1257" y="3446"/>
                    <a:pt x="3440" y="1246"/>
                    <a:pt x="6584" y="0"/>
                  </a:cubicBezTo>
                  <a:cubicBezTo>
                    <a:pt x="7681" y="2200"/>
                    <a:pt x="8778" y="4400"/>
                    <a:pt x="9876" y="6601"/>
                  </a:cubicBezTo>
                  <a:close/>
                </a:path>
              </a:pathLst>
            </a:custGeom>
            <a:grpFill/>
            <a:ln w="5715" cap="flat">
              <a:noFill/>
              <a:prstDash val="solid"/>
              <a:miter/>
            </a:ln>
          </p:spPr>
          <p:txBody>
            <a:bodyPr rtlCol="0" anchor="ctr"/>
            <a:lstStyle/>
            <a:p>
              <a:endParaRPr lang="zh-CN" altLang="en-US"/>
            </a:p>
          </p:txBody>
        </p:sp>
        <p:sp>
          <p:nvSpPr>
            <p:cNvPr id="994" name="任意多边形: 形状 993">
              <a:extLst>
                <a:ext uri="{FF2B5EF4-FFF2-40B4-BE49-F238E27FC236}">
                  <a16:creationId xmlns:a16="http://schemas.microsoft.com/office/drawing/2014/main" id="{40991EF7-237F-5A5F-2154-982F37925EC2}"/>
                </a:ext>
              </a:extLst>
            </p:cNvPr>
            <p:cNvSpPr/>
            <p:nvPr/>
          </p:nvSpPr>
          <p:spPr>
            <a:xfrm>
              <a:off x="3195601" y="1812810"/>
              <a:ext cx="4818" cy="7668"/>
            </a:xfrm>
            <a:custGeom>
              <a:avLst/>
              <a:gdLst>
                <a:gd name="connsiteX0" fmla="*/ 4808 w 4818"/>
                <a:gd name="connsiteY0" fmla="*/ 7668 h 7668"/>
                <a:gd name="connsiteX1" fmla="*/ 1053 w 4818"/>
                <a:gd name="connsiteY1" fmla="*/ 5016 h 7668"/>
                <a:gd name="connsiteX2" fmla="*/ 2093 w 4818"/>
                <a:gd name="connsiteY2" fmla="*/ 130 h 7668"/>
                <a:gd name="connsiteX3" fmla="*/ 4682 w 4818"/>
                <a:gd name="connsiteY3" fmla="*/ 2988 h 7668"/>
                <a:gd name="connsiteX4" fmla="*/ 4819 w 4818"/>
                <a:gd name="connsiteY4" fmla="*/ 7662 h 7668"/>
                <a:gd name="connsiteX5" fmla="*/ 4808 w 4818"/>
                <a:gd name="connsiteY5" fmla="*/ 7668 h 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18" h="7668">
                  <a:moveTo>
                    <a:pt x="4808" y="7668"/>
                  </a:moveTo>
                  <a:cubicBezTo>
                    <a:pt x="3539" y="6799"/>
                    <a:pt x="2030" y="6136"/>
                    <a:pt x="1053" y="5016"/>
                  </a:cubicBezTo>
                  <a:cubicBezTo>
                    <a:pt x="-599" y="3125"/>
                    <a:pt x="-347" y="959"/>
                    <a:pt x="2093" y="130"/>
                  </a:cubicBezTo>
                  <a:cubicBezTo>
                    <a:pt x="4042" y="-527"/>
                    <a:pt x="4528" y="1444"/>
                    <a:pt x="4682" y="2988"/>
                  </a:cubicBezTo>
                  <a:cubicBezTo>
                    <a:pt x="4836" y="4536"/>
                    <a:pt x="4779" y="6102"/>
                    <a:pt x="4819" y="7662"/>
                  </a:cubicBezTo>
                  <a:lnTo>
                    <a:pt x="4808" y="7668"/>
                  </a:lnTo>
                  <a:close/>
                </a:path>
              </a:pathLst>
            </a:custGeom>
            <a:grpFill/>
            <a:ln w="5715" cap="flat">
              <a:noFill/>
              <a:prstDash val="solid"/>
              <a:miter/>
            </a:ln>
          </p:spPr>
          <p:txBody>
            <a:bodyPr rtlCol="0" anchor="ctr"/>
            <a:lstStyle/>
            <a:p>
              <a:endParaRPr lang="zh-CN" altLang="en-US"/>
            </a:p>
          </p:txBody>
        </p:sp>
        <p:sp>
          <p:nvSpPr>
            <p:cNvPr id="995" name="任意多边形: 形状 994">
              <a:extLst>
                <a:ext uri="{FF2B5EF4-FFF2-40B4-BE49-F238E27FC236}">
                  <a16:creationId xmlns:a16="http://schemas.microsoft.com/office/drawing/2014/main" id="{BE91CC48-0EE5-4BDA-101E-331A17332445}"/>
                </a:ext>
              </a:extLst>
            </p:cNvPr>
            <p:cNvSpPr/>
            <p:nvPr/>
          </p:nvSpPr>
          <p:spPr>
            <a:xfrm>
              <a:off x="3180681" y="1809661"/>
              <a:ext cx="5724" cy="7531"/>
            </a:xfrm>
            <a:custGeom>
              <a:avLst/>
              <a:gdLst>
                <a:gd name="connsiteX0" fmla="*/ 3292 w 5724"/>
                <a:gd name="connsiteY0" fmla="*/ 7526 h 7531"/>
                <a:gd name="connsiteX1" fmla="*/ 0 w 5724"/>
                <a:gd name="connsiteY1" fmla="*/ 7526 h 7531"/>
                <a:gd name="connsiteX2" fmla="*/ 6 w 5724"/>
                <a:gd name="connsiteY2" fmla="*/ 7532 h 7531"/>
                <a:gd name="connsiteX3" fmla="*/ 126 w 5724"/>
                <a:gd name="connsiteY3" fmla="*/ 5989 h 7531"/>
                <a:gd name="connsiteX4" fmla="*/ 3846 w 5724"/>
                <a:gd name="connsiteY4" fmla="*/ 108 h 7531"/>
                <a:gd name="connsiteX5" fmla="*/ 3292 w 5724"/>
                <a:gd name="connsiteY5" fmla="*/ 7526 h 7531"/>
                <a:gd name="connsiteX6" fmla="*/ 3292 w 5724"/>
                <a:gd name="connsiteY6" fmla="*/ 7526 h 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24" h="7531">
                  <a:moveTo>
                    <a:pt x="3292" y="7526"/>
                  </a:moveTo>
                  <a:cubicBezTo>
                    <a:pt x="2195" y="7526"/>
                    <a:pt x="1097" y="7526"/>
                    <a:pt x="0" y="7526"/>
                  </a:cubicBezTo>
                  <a:lnTo>
                    <a:pt x="6" y="7532"/>
                  </a:lnTo>
                  <a:cubicBezTo>
                    <a:pt x="46" y="7017"/>
                    <a:pt x="57" y="6497"/>
                    <a:pt x="126" y="5989"/>
                  </a:cubicBezTo>
                  <a:cubicBezTo>
                    <a:pt x="503" y="3354"/>
                    <a:pt x="1932" y="-715"/>
                    <a:pt x="3846" y="108"/>
                  </a:cubicBezTo>
                  <a:cubicBezTo>
                    <a:pt x="8344" y="2045"/>
                    <a:pt x="3360" y="4926"/>
                    <a:pt x="3292" y="7526"/>
                  </a:cubicBezTo>
                  <a:lnTo>
                    <a:pt x="3292" y="7526"/>
                  </a:lnTo>
                  <a:close/>
                </a:path>
              </a:pathLst>
            </a:custGeom>
            <a:grpFill/>
            <a:ln w="5715" cap="flat">
              <a:noFill/>
              <a:prstDash val="solid"/>
              <a:miter/>
            </a:ln>
          </p:spPr>
          <p:txBody>
            <a:bodyPr rtlCol="0" anchor="ctr"/>
            <a:lstStyle/>
            <a:p>
              <a:endParaRPr lang="zh-CN" altLang="en-US"/>
            </a:p>
          </p:txBody>
        </p:sp>
        <p:sp>
          <p:nvSpPr>
            <p:cNvPr id="996" name="任意多边形: 形状 995">
              <a:extLst>
                <a:ext uri="{FF2B5EF4-FFF2-40B4-BE49-F238E27FC236}">
                  <a16:creationId xmlns:a16="http://schemas.microsoft.com/office/drawing/2014/main" id="{FE96E4E8-CF03-3483-3DBF-A7CCCCA7FC88}"/>
                </a:ext>
              </a:extLst>
            </p:cNvPr>
            <p:cNvSpPr/>
            <p:nvPr/>
          </p:nvSpPr>
          <p:spPr>
            <a:xfrm>
              <a:off x="3187259" y="1824503"/>
              <a:ext cx="4189" cy="2547"/>
            </a:xfrm>
            <a:custGeom>
              <a:avLst/>
              <a:gdLst>
                <a:gd name="connsiteX0" fmla="*/ 1880 w 4189"/>
                <a:gd name="connsiteY0" fmla="*/ 296 h 2547"/>
                <a:gd name="connsiteX1" fmla="*/ 4189 w 4189"/>
                <a:gd name="connsiteY1" fmla="*/ 1342 h 2547"/>
                <a:gd name="connsiteX2" fmla="*/ 3018 w 4189"/>
                <a:gd name="connsiteY2" fmla="*/ 2188 h 2547"/>
                <a:gd name="connsiteX3" fmla="*/ 0 w 4189"/>
                <a:gd name="connsiteY3" fmla="*/ 2548 h 2547"/>
                <a:gd name="connsiteX4" fmla="*/ 1880 w 4189"/>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9" h="2547">
                  <a:moveTo>
                    <a:pt x="1880" y="296"/>
                  </a:moveTo>
                  <a:cubicBezTo>
                    <a:pt x="3183" y="-321"/>
                    <a:pt x="4018" y="27"/>
                    <a:pt x="4189" y="1342"/>
                  </a:cubicBezTo>
                  <a:cubicBezTo>
                    <a:pt x="4218" y="1582"/>
                    <a:pt x="3469" y="2090"/>
                    <a:pt x="3018" y="2188"/>
                  </a:cubicBezTo>
                  <a:cubicBezTo>
                    <a:pt x="2035" y="2405"/>
                    <a:pt x="1012" y="2439"/>
                    <a:pt x="0" y="2548"/>
                  </a:cubicBezTo>
                  <a:cubicBezTo>
                    <a:pt x="640" y="1782"/>
                    <a:pt x="1280" y="1016"/>
                    <a:pt x="1880" y="296"/>
                  </a:cubicBezTo>
                  <a:close/>
                </a:path>
              </a:pathLst>
            </a:custGeom>
            <a:grpFill/>
            <a:ln w="5715" cap="flat">
              <a:noFill/>
              <a:prstDash val="solid"/>
              <a:miter/>
            </a:ln>
          </p:spPr>
          <p:txBody>
            <a:bodyPr rtlCol="0" anchor="ctr"/>
            <a:lstStyle/>
            <a:p>
              <a:endParaRPr lang="zh-CN" altLang="en-US"/>
            </a:p>
          </p:txBody>
        </p:sp>
        <p:sp>
          <p:nvSpPr>
            <p:cNvPr id="997" name="任意多边形: 形状 996">
              <a:extLst>
                <a:ext uri="{FF2B5EF4-FFF2-40B4-BE49-F238E27FC236}">
                  <a16:creationId xmlns:a16="http://schemas.microsoft.com/office/drawing/2014/main" id="{21147C63-1B4E-3125-7645-DBDA2A75D20B}"/>
                </a:ext>
              </a:extLst>
            </p:cNvPr>
            <p:cNvSpPr/>
            <p:nvPr/>
          </p:nvSpPr>
          <p:spPr>
            <a:xfrm>
              <a:off x="3183967" y="1817187"/>
              <a:ext cx="1292" cy="1392"/>
            </a:xfrm>
            <a:custGeom>
              <a:avLst/>
              <a:gdLst>
                <a:gd name="connsiteX0" fmla="*/ 0 w 1292"/>
                <a:gd name="connsiteY0" fmla="*/ 0 h 1392"/>
                <a:gd name="connsiteX1" fmla="*/ 1292 w 1292"/>
                <a:gd name="connsiteY1" fmla="*/ 732 h 1392"/>
                <a:gd name="connsiteX2" fmla="*/ 0 w 1292"/>
                <a:gd name="connsiteY2" fmla="*/ 0 h 1392"/>
                <a:gd name="connsiteX3" fmla="*/ 0 w 1292"/>
                <a:gd name="connsiteY3" fmla="*/ 0 h 1392"/>
              </a:gdLst>
              <a:ahLst/>
              <a:cxnLst>
                <a:cxn ang="0">
                  <a:pos x="connsiteX0" y="connsiteY0"/>
                </a:cxn>
                <a:cxn ang="0">
                  <a:pos x="connsiteX1" y="connsiteY1"/>
                </a:cxn>
                <a:cxn ang="0">
                  <a:pos x="connsiteX2" y="connsiteY2"/>
                </a:cxn>
                <a:cxn ang="0">
                  <a:pos x="connsiteX3" y="connsiteY3"/>
                </a:cxn>
              </a:cxnLst>
              <a:rect l="l" t="t" r="r" b="b"/>
              <a:pathLst>
                <a:path w="1292" h="1392">
                  <a:moveTo>
                    <a:pt x="0" y="0"/>
                  </a:moveTo>
                  <a:cubicBezTo>
                    <a:pt x="451" y="251"/>
                    <a:pt x="1326" y="589"/>
                    <a:pt x="1292" y="732"/>
                  </a:cubicBezTo>
                  <a:cubicBezTo>
                    <a:pt x="1057" y="1818"/>
                    <a:pt x="554" y="1560"/>
                    <a:pt x="0" y="0"/>
                  </a:cubicBezTo>
                  <a:lnTo>
                    <a:pt x="0" y="0"/>
                  </a:lnTo>
                  <a:close/>
                </a:path>
              </a:pathLst>
            </a:custGeom>
            <a:grpFill/>
            <a:ln w="5715" cap="flat">
              <a:noFill/>
              <a:prstDash val="solid"/>
              <a:miter/>
            </a:ln>
          </p:spPr>
          <p:txBody>
            <a:bodyPr rtlCol="0" anchor="ctr"/>
            <a:lstStyle/>
            <a:p>
              <a:endParaRPr lang="zh-CN" altLang="en-US"/>
            </a:p>
          </p:txBody>
        </p:sp>
        <p:sp>
          <p:nvSpPr>
            <p:cNvPr id="998" name="任意多边形: 形状 997">
              <a:extLst>
                <a:ext uri="{FF2B5EF4-FFF2-40B4-BE49-F238E27FC236}">
                  <a16:creationId xmlns:a16="http://schemas.microsoft.com/office/drawing/2014/main" id="{59EF952A-A51F-9301-9EE3-30CAE3207748}"/>
                </a:ext>
              </a:extLst>
            </p:cNvPr>
            <p:cNvSpPr/>
            <p:nvPr/>
          </p:nvSpPr>
          <p:spPr>
            <a:xfrm>
              <a:off x="3872870" y="1848572"/>
              <a:ext cx="17750" cy="8088"/>
            </a:xfrm>
            <a:custGeom>
              <a:avLst/>
              <a:gdLst>
                <a:gd name="connsiteX0" fmla="*/ 4983 w 17750"/>
                <a:gd name="connsiteY0" fmla="*/ 8083 h 8088"/>
                <a:gd name="connsiteX1" fmla="*/ 0 w 17750"/>
                <a:gd name="connsiteY1" fmla="*/ 1682 h 8088"/>
                <a:gd name="connsiteX2" fmla="*/ 17751 w 17750"/>
                <a:gd name="connsiteY2" fmla="*/ 579 h 8088"/>
                <a:gd name="connsiteX3" fmla="*/ 4989 w 17750"/>
                <a:gd name="connsiteY3" fmla="*/ 8088 h 8088"/>
                <a:gd name="connsiteX4" fmla="*/ 4983 w 17750"/>
                <a:gd name="connsiteY4" fmla="*/ 8083 h 8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750" h="8088">
                  <a:moveTo>
                    <a:pt x="4983" y="8083"/>
                  </a:moveTo>
                  <a:cubicBezTo>
                    <a:pt x="3732" y="6471"/>
                    <a:pt x="2475" y="4859"/>
                    <a:pt x="0" y="1682"/>
                  </a:cubicBezTo>
                  <a:cubicBezTo>
                    <a:pt x="6441" y="2733"/>
                    <a:pt x="11030" y="-1490"/>
                    <a:pt x="17751" y="579"/>
                  </a:cubicBezTo>
                  <a:cubicBezTo>
                    <a:pt x="14156" y="6002"/>
                    <a:pt x="8475" y="5208"/>
                    <a:pt x="4989" y="8088"/>
                  </a:cubicBezTo>
                  <a:lnTo>
                    <a:pt x="4983" y="8083"/>
                  </a:lnTo>
                  <a:close/>
                </a:path>
              </a:pathLst>
            </a:custGeom>
            <a:grpFill/>
            <a:ln w="5715" cap="flat">
              <a:noFill/>
              <a:prstDash val="solid"/>
              <a:miter/>
            </a:ln>
          </p:spPr>
          <p:txBody>
            <a:bodyPr rtlCol="0" anchor="ctr"/>
            <a:lstStyle/>
            <a:p>
              <a:endParaRPr lang="zh-CN" altLang="en-US"/>
            </a:p>
          </p:txBody>
        </p:sp>
        <p:sp>
          <p:nvSpPr>
            <p:cNvPr id="999" name="任意多边形: 形状 998">
              <a:extLst>
                <a:ext uri="{FF2B5EF4-FFF2-40B4-BE49-F238E27FC236}">
                  <a16:creationId xmlns:a16="http://schemas.microsoft.com/office/drawing/2014/main" id="{DF53BA8B-E343-108F-CAD9-24FEF362D8AD}"/>
                </a:ext>
              </a:extLst>
            </p:cNvPr>
            <p:cNvSpPr/>
            <p:nvPr/>
          </p:nvSpPr>
          <p:spPr>
            <a:xfrm>
              <a:off x="3814324" y="1882502"/>
              <a:ext cx="17495" cy="7053"/>
            </a:xfrm>
            <a:custGeom>
              <a:avLst/>
              <a:gdLst>
                <a:gd name="connsiteX0" fmla="*/ 17496 w 17495"/>
                <a:gd name="connsiteY0" fmla="*/ 3762 h 7053"/>
                <a:gd name="connsiteX1" fmla="*/ 4340 w 17495"/>
                <a:gd name="connsiteY1" fmla="*/ 7054 h 7053"/>
                <a:gd name="connsiteX2" fmla="*/ 1511 w 17495"/>
                <a:gd name="connsiteY2" fmla="*/ 2704 h 7053"/>
                <a:gd name="connsiteX3" fmla="*/ 17496 w 17495"/>
                <a:gd name="connsiteY3" fmla="*/ 3762 h 7053"/>
              </a:gdLst>
              <a:ahLst/>
              <a:cxnLst>
                <a:cxn ang="0">
                  <a:pos x="connsiteX0" y="connsiteY0"/>
                </a:cxn>
                <a:cxn ang="0">
                  <a:pos x="connsiteX1" y="connsiteY1"/>
                </a:cxn>
                <a:cxn ang="0">
                  <a:pos x="connsiteX2" y="connsiteY2"/>
                </a:cxn>
                <a:cxn ang="0">
                  <a:pos x="connsiteX3" y="connsiteY3"/>
                </a:cxn>
              </a:cxnLst>
              <a:rect l="l" t="t" r="r" b="b"/>
              <a:pathLst>
                <a:path w="17495" h="7053">
                  <a:moveTo>
                    <a:pt x="17496" y="3762"/>
                  </a:moveTo>
                  <a:cubicBezTo>
                    <a:pt x="12952" y="4219"/>
                    <a:pt x="7797" y="2247"/>
                    <a:pt x="4340" y="7054"/>
                  </a:cubicBezTo>
                  <a:cubicBezTo>
                    <a:pt x="1814" y="6522"/>
                    <a:pt x="-2215" y="5499"/>
                    <a:pt x="1511" y="2704"/>
                  </a:cubicBezTo>
                  <a:cubicBezTo>
                    <a:pt x="6397" y="-959"/>
                    <a:pt x="12472" y="-1176"/>
                    <a:pt x="17496" y="3762"/>
                  </a:cubicBezTo>
                  <a:close/>
                </a:path>
              </a:pathLst>
            </a:custGeom>
            <a:grpFill/>
            <a:ln w="5715" cap="flat">
              <a:noFill/>
              <a:prstDash val="solid"/>
              <a:miter/>
            </a:ln>
          </p:spPr>
          <p:txBody>
            <a:bodyPr rtlCol="0" anchor="ctr"/>
            <a:lstStyle/>
            <a:p>
              <a:endParaRPr lang="zh-CN" altLang="en-US"/>
            </a:p>
          </p:txBody>
        </p:sp>
        <p:sp>
          <p:nvSpPr>
            <p:cNvPr id="1000" name="任意多边形: 形状 999">
              <a:extLst>
                <a:ext uri="{FF2B5EF4-FFF2-40B4-BE49-F238E27FC236}">
                  <a16:creationId xmlns:a16="http://schemas.microsoft.com/office/drawing/2014/main" id="{B4272201-7547-96EB-7503-3F692442AF43}"/>
                </a:ext>
              </a:extLst>
            </p:cNvPr>
            <p:cNvSpPr/>
            <p:nvPr/>
          </p:nvSpPr>
          <p:spPr>
            <a:xfrm>
              <a:off x="3873708" y="1883124"/>
              <a:ext cx="6500" cy="6431"/>
            </a:xfrm>
            <a:custGeom>
              <a:avLst/>
              <a:gdLst>
                <a:gd name="connsiteX0" fmla="*/ 4163 w 6500"/>
                <a:gd name="connsiteY0" fmla="*/ 6431 h 6431"/>
                <a:gd name="connsiteX1" fmla="*/ 883 w 6500"/>
                <a:gd name="connsiteY1" fmla="*/ 3151 h 6431"/>
                <a:gd name="connsiteX2" fmla="*/ 3174 w 6500"/>
                <a:gd name="connsiteY2" fmla="*/ 242 h 6431"/>
                <a:gd name="connsiteX3" fmla="*/ 4163 w 6500"/>
                <a:gd name="connsiteY3" fmla="*/ 6431 h 6431"/>
              </a:gdLst>
              <a:ahLst/>
              <a:cxnLst>
                <a:cxn ang="0">
                  <a:pos x="connsiteX0" y="connsiteY0"/>
                </a:cxn>
                <a:cxn ang="0">
                  <a:pos x="connsiteX1" y="connsiteY1"/>
                </a:cxn>
                <a:cxn ang="0">
                  <a:pos x="connsiteX2" y="connsiteY2"/>
                </a:cxn>
                <a:cxn ang="0">
                  <a:pos x="connsiteX3" y="connsiteY3"/>
                </a:cxn>
              </a:cxnLst>
              <a:rect l="l" t="t" r="r" b="b"/>
              <a:pathLst>
                <a:path w="6500" h="6431">
                  <a:moveTo>
                    <a:pt x="4163" y="6431"/>
                  </a:moveTo>
                  <a:cubicBezTo>
                    <a:pt x="3071" y="5340"/>
                    <a:pt x="1974" y="4242"/>
                    <a:pt x="883" y="3151"/>
                  </a:cubicBezTo>
                  <a:cubicBezTo>
                    <a:pt x="-1455" y="-255"/>
                    <a:pt x="1391" y="-267"/>
                    <a:pt x="3174" y="242"/>
                  </a:cubicBezTo>
                  <a:cubicBezTo>
                    <a:pt x="7403" y="1448"/>
                    <a:pt x="7449" y="3785"/>
                    <a:pt x="4163" y="6431"/>
                  </a:cubicBezTo>
                  <a:close/>
                </a:path>
              </a:pathLst>
            </a:custGeom>
            <a:grpFill/>
            <a:ln w="5715" cap="flat">
              <a:noFill/>
              <a:prstDash val="solid"/>
              <a:miter/>
            </a:ln>
          </p:spPr>
          <p:txBody>
            <a:bodyPr rtlCol="0" anchor="ctr"/>
            <a:lstStyle/>
            <a:p>
              <a:endParaRPr lang="zh-CN" altLang="en-US"/>
            </a:p>
          </p:txBody>
        </p:sp>
        <p:sp>
          <p:nvSpPr>
            <p:cNvPr id="1001" name="任意多边形: 形状 1000">
              <a:extLst>
                <a:ext uri="{FF2B5EF4-FFF2-40B4-BE49-F238E27FC236}">
                  <a16:creationId xmlns:a16="http://schemas.microsoft.com/office/drawing/2014/main" id="{FF0963D9-3A46-EE3B-D0BC-4D728A587382}"/>
                </a:ext>
              </a:extLst>
            </p:cNvPr>
            <p:cNvSpPr/>
            <p:nvPr/>
          </p:nvSpPr>
          <p:spPr>
            <a:xfrm>
              <a:off x="3835054" y="1866730"/>
              <a:ext cx="7315" cy="3007"/>
            </a:xfrm>
            <a:custGeom>
              <a:avLst/>
              <a:gdLst>
                <a:gd name="connsiteX0" fmla="*/ 7316 w 7315"/>
                <a:gd name="connsiteY0" fmla="*/ 880 h 3007"/>
                <a:gd name="connsiteX1" fmla="*/ 4824 w 7315"/>
                <a:gd name="connsiteY1" fmla="*/ 2772 h 3007"/>
                <a:gd name="connsiteX2" fmla="*/ 0 w 7315"/>
                <a:gd name="connsiteY2" fmla="*/ 1092 h 3007"/>
                <a:gd name="connsiteX3" fmla="*/ 2607 w 7315"/>
                <a:gd name="connsiteY3" fmla="*/ 0 h 3007"/>
                <a:gd name="connsiteX4" fmla="*/ 7316 w 7315"/>
                <a:gd name="connsiteY4" fmla="*/ 880 h 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 h="3007">
                  <a:moveTo>
                    <a:pt x="7316" y="880"/>
                  </a:moveTo>
                  <a:cubicBezTo>
                    <a:pt x="6218" y="1755"/>
                    <a:pt x="5555" y="2715"/>
                    <a:pt x="4824" y="2772"/>
                  </a:cubicBezTo>
                  <a:cubicBezTo>
                    <a:pt x="3029" y="2909"/>
                    <a:pt x="778" y="3755"/>
                    <a:pt x="0" y="1092"/>
                  </a:cubicBezTo>
                  <a:cubicBezTo>
                    <a:pt x="-34" y="966"/>
                    <a:pt x="1704" y="-11"/>
                    <a:pt x="2607" y="0"/>
                  </a:cubicBezTo>
                  <a:cubicBezTo>
                    <a:pt x="4070" y="12"/>
                    <a:pt x="5527" y="514"/>
                    <a:pt x="7316" y="880"/>
                  </a:cubicBezTo>
                  <a:close/>
                </a:path>
              </a:pathLst>
            </a:custGeom>
            <a:grpFill/>
            <a:ln w="5715" cap="flat">
              <a:noFill/>
              <a:prstDash val="solid"/>
              <a:miter/>
            </a:ln>
          </p:spPr>
          <p:txBody>
            <a:bodyPr rtlCol="0" anchor="ctr"/>
            <a:lstStyle/>
            <a:p>
              <a:endParaRPr lang="zh-CN" altLang="en-US"/>
            </a:p>
          </p:txBody>
        </p:sp>
        <p:sp>
          <p:nvSpPr>
            <p:cNvPr id="1002" name="任意多边形: 形状 1001">
              <a:extLst>
                <a:ext uri="{FF2B5EF4-FFF2-40B4-BE49-F238E27FC236}">
                  <a16:creationId xmlns:a16="http://schemas.microsoft.com/office/drawing/2014/main" id="{3A6A659E-2F9E-11B8-43DF-72684D73A09A}"/>
                </a:ext>
              </a:extLst>
            </p:cNvPr>
            <p:cNvSpPr/>
            <p:nvPr/>
          </p:nvSpPr>
          <p:spPr>
            <a:xfrm>
              <a:off x="3818663" y="1889550"/>
              <a:ext cx="8303" cy="4409"/>
            </a:xfrm>
            <a:custGeom>
              <a:avLst/>
              <a:gdLst>
                <a:gd name="connsiteX0" fmla="*/ 0 w 8303"/>
                <a:gd name="connsiteY0" fmla="*/ 0 h 4409"/>
                <a:gd name="connsiteX1" fmla="*/ 3229 w 8303"/>
                <a:gd name="connsiteY1" fmla="*/ 74 h 4409"/>
                <a:gd name="connsiteX2" fmla="*/ 8287 w 8303"/>
                <a:gd name="connsiteY2" fmla="*/ 2720 h 4409"/>
                <a:gd name="connsiteX3" fmla="*/ 3217 w 8303"/>
                <a:gd name="connsiteY3" fmla="*/ 3606 h 4409"/>
                <a:gd name="connsiteX4" fmla="*/ 6 w 8303"/>
                <a:gd name="connsiteY4" fmla="*/ 3292 h 4409"/>
                <a:gd name="connsiteX5" fmla="*/ 0 w 8303"/>
                <a:gd name="connsiteY5" fmla="*/ 3292 h 4409"/>
                <a:gd name="connsiteX6" fmla="*/ 0 w 8303"/>
                <a:gd name="connsiteY6" fmla="*/ 0 h 4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03" h="4409">
                  <a:moveTo>
                    <a:pt x="0" y="0"/>
                  </a:moveTo>
                  <a:cubicBezTo>
                    <a:pt x="1074" y="17"/>
                    <a:pt x="2160" y="-40"/>
                    <a:pt x="3229" y="74"/>
                  </a:cubicBezTo>
                  <a:cubicBezTo>
                    <a:pt x="5309" y="291"/>
                    <a:pt x="8567" y="171"/>
                    <a:pt x="8287" y="2720"/>
                  </a:cubicBezTo>
                  <a:cubicBezTo>
                    <a:pt x="7938" y="5892"/>
                    <a:pt x="5023" y="3629"/>
                    <a:pt x="3217" y="3606"/>
                  </a:cubicBezTo>
                  <a:cubicBezTo>
                    <a:pt x="2143" y="3589"/>
                    <a:pt x="1074" y="3400"/>
                    <a:pt x="6" y="3292"/>
                  </a:cubicBezTo>
                  <a:lnTo>
                    <a:pt x="0" y="3292"/>
                  </a:ln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1003" name="任意多边形: 形状 1002">
              <a:extLst>
                <a:ext uri="{FF2B5EF4-FFF2-40B4-BE49-F238E27FC236}">
                  <a16:creationId xmlns:a16="http://schemas.microsoft.com/office/drawing/2014/main" id="{CC935ED7-EBA7-8CC0-B1CD-03E2D5B0BDCE}"/>
                </a:ext>
              </a:extLst>
            </p:cNvPr>
            <p:cNvSpPr/>
            <p:nvPr/>
          </p:nvSpPr>
          <p:spPr>
            <a:xfrm>
              <a:off x="3815528" y="1892842"/>
              <a:ext cx="4663" cy="7484"/>
            </a:xfrm>
            <a:custGeom>
              <a:avLst/>
              <a:gdLst>
                <a:gd name="connsiteX0" fmla="*/ 3141 w 4663"/>
                <a:gd name="connsiteY0" fmla="*/ 0 h 7484"/>
                <a:gd name="connsiteX1" fmla="*/ 4365 w 4663"/>
                <a:gd name="connsiteY1" fmla="*/ 3023 h 7484"/>
                <a:gd name="connsiteX2" fmla="*/ 1821 w 4663"/>
                <a:gd name="connsiteY2" fmla="*/ 7424 h 7484"/>
                <a:gd name="connsiteX3" fmla="*/ 850 w 4663"/>
                <a:gd name="connsiteY3" fmla="*/ 2223 h 7484"/>
                <a:gd name="connsiteX4" fmla="*/ 3141 w 4663"/>
                <a:gd name="connsiteY4" fmla="*/ 0 h 7484"/>
                <a:gd name="connsiteX5" fmla="*/ 3141 w 4663"/>
                <a:gd name="connsiteY5" fmla="*/ 0 h 7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3" h="7484">
                  <a:moveTo>
                    <a:pt x="3141" y="0"/>
                  </a:moveTo>
                  <a:cubicBezTo>
                    <a:pt x="3553" y="1006"/>
                    <a:pt x="4033" y="1995"/>
                    <a:pt x="4365" y="3023"/>
                  </a:cubicBezTo>
                  <a:cubicBezTo>
                    <a:pt x="5147" y="5452"/>
                    <a:pt x="4427" y="7904"/>
                    <a:pt x="1821" y="7424"/>
                  </a:cubicBezTo>
                  <a:cubicBezTo>
                    <a:pt x="-870" y="6927"/>
                    <a:pt x="-19" y="4121"/>
                    <a:pt x="850" y="2223"/>
                  </a:cubicBezTo>
                  <a:cubicBezTo>
                    <a:pt x="1261" y="1326"/>
                    <a:pt x="2353" y="732"/>
                    <a:pt x="3141" y="0"/>
                  </a:cubicBezTo>
                  <a:lnTo>
                    <a:pt x="3141" y="0"/>
                  </a:lnTo>
                  <a:close/>
                </a:path>
              </a:pathLst>
            </a:custGeom>
            <a:grpFill/>
            <a:ln w="5715" cap="flat">
              <a:noFill/>
              <a:prstDash val="solid"/>
              <a:miter/>
            </a:ln>
          </p:spPr>
          <p:txBody>
            <a:bodyPr rtlCol="0" anchor="ctr"/>
            <a:lstStyle/>
            <a:p>
              <a:endParaRPr lang="zh-CN" altLang="en-US"/>
            </a:p>
          </p:txBody>
        </p:sp>
        <p:sp>
          <p:nvSpPr>
            <p:cNvPr id="1004" name="任意多边形: 形状 1003">
              <a:extLst>
                <a:ext uri="{FF2B5EF4-FFF2-40B4-BE49-F238E27FC236}">
                  <a16:creationId xmlns:a16="http://schemas.microsoft.com/office/drawing/2014/main" id="{7DAB63EC-728E-2F03-28D5-1CD4001B0D1D}"/>
                </a:ext>
              </a:extLst>
            </p:cNvPr>
            <p:cNvSpPr/>
            <p:nvPr/>
          </p:nvSpPr>
          <p:spPr>
            <a:xfrm>
              <a:off x="3871281" y="1889556"/>
              <a:ext cx="3570" cy="6625"/>
            </a:xfrm>
            <a:custGeom>
              <a:avLst/>
              <a:gdLst>
                <a:gd name="connsiteX0" fmla="*/ 3292 w 3570"/>
                <a:gd name="connsiteY0" fmla="*/ 0 h 6625"/>
                <a:gd name="connsiteX1" fmla="*/ 0 w 3570"/>
                <a:gd name="connsiteY1" fmla="*/ 6589 h 6625"/>
                <a:gd name="connsiteX2" fmla="*/ 3292 w 3570"/>
                <a:gd name="connsiteY2" fmla="*/ 0 h 6625"/>
              </a:gdLst>
              <a:ahLst/>
              <a:cxnLst>
                <a:cxn ang="0">
                  <a:pos x="connsiteX0" y="connsiteY0"/>
                </a:cxn>
                <a:cxn ang="0">
                  <a:pos x="connsiteX1" y="connsiteY1"/>
                </a:cxn>
                <a:cxn ang="0">
                  <a:pos x="connsiteX2" y="connsiteY2"/>
                </a:cxn>
              </a:cxnLst>
              <a:rect l="l" t="t" r="r" b="b"/>
              <a:pathLst>
                <a:path w="3570" h="6625">
                  <a:moveTo>
                    <a:pt x="3292" y="0"/>
                  </a:moveTo>
                  <a:cubicBezTo>
                    <a:pt x="1817" y="2006"/>
                    <a:pt x="6521" y="7104"/>
                    <a:pt x="0" y="6589"/>
                  </a:cubicBezTo>
                  <a:cubicBezTo>
                    <a:pt x="69" y="3880"/>
                    <a:pt x="646" y="1423"/>
                    <a:pt x="3292" y="0"/>
                  </a:cubicBezTo>
                  <a:close/>
                </a:path>
              </a:pathLst>
            </a:custGeom>
            <a:grpFill/>
            <a:ln w="5715" cap="flat">
              <a:noFill/>
              <a:prstDash val="solid"/>
              <a:miter/>
            </a:ln>
          </p:spPr>
          <p:txBody>
            <a:bodyPr rtlCol="0" anchor="ctr"/>
            <a:lstStyle/>
            <a:p>
              <a:endParaRPr lang="zh-CN" altLang="en-US"/>
            </a:p>
          </p:txBody>
        </p:sp>
        <p:sp>
          <p:nvSpPr>
            <p:cNvPr id="1005" name="任意多边形: 形状 1004">
              <a:extLst>
                <a:ext uri="{FF2B5EF4-FFF2-40B4-BE49-F238E27FC236}">
                  <a16:creationId xmlns:a16="http://schemas.microsoft.com/office/drawing/2014/main" id="{85EB88C3-6ED6-5318-30DB-06088F22F094}"/>
                </a:ext>
              </a:extLst>
            </p:cNvPr>
            <p:cNvSpPr/>
            <p:nvPr/>
          </p:nvSpPr>
          <p:spPr>
            <a:xfrm>
              <a:off x="3805513" y="1889573"/>
              <a:ext cx="3263" cy="3251"/>
            </a:xfrm>
            <a:custGeom>
              <a:avLst/>
              <a:gdLst>
                <a:gd name="connsiteX0" fmla="*/ 0 w 3263"/>
                <a:gd name="connsiteY0" fmla="*/ 3252 h 3251"/>
                <a:gd name="connsiteX1" fmla="*/ 3263 w 3263"/>
                <a:gd name="connsiteY1" fmla="*/ 0 h 3251"/>
                <a:gd name="connsiteX2" fmla="*/ 0 w 3263"/>
                <a:gd name="connsiteY2" fmla="*/ 3252 h 3251"/>
              </a:gdLst>
              <a:ahLst/>
              <a:cxnLst>
                <a:cxn ang="0">
                  <a:pos x="connsiteX0" y="connsiteY0"/>
                </a:cxn>
                <a:cxn ang="0">
                  <a:pos x="connsiteX1" y="connsiteY1"/>
                </a:cxn>
                <a:cxn ang="0">
                  <a:pos x="connsiteX2" y="connsiteY2"/>
                </a:cxn>
              </a:cxnLst>
              <a:rect l="l" t="t" r="r" b="b"/>
              <a:pathLst>
                <a:path w="3263" h="3251">
                  <a:moveTo>
                    <a:pt x="0" y="3252"/>
                  </a:moveTo>
                  <a:cubicBezTo>
                    <a:pt x="1086" y="2166"/>
                    <a:pt x="2172" y="1086"/>
                    <a:pt x="3263" y="0"/>
                  </a:cubicBezTo>
                  <a:cubicBezTo>
                    <a:pt x="2177" y="1086"/>
                    <a:pt x="1092" y="2172"/>
                    <a:pt x="0" y="3252"/>
                  </a:cubicBezTo>
                  <a:close/>
                </a:path>
              </a:pathLst>
            </a:custGeom>
            <a:grpFill/>
            <a:ln w="5715" cap="flat">
              <a:noFill/>
              <a:prstDash val="solid"/>
              <a:miter/>
            </a:ln>
          </p:spPr>
          <p:txBody>
            <a:bodyPr rtlCol="0" anchor="ctr"/>
            <a:lstStyle/>
            <a:p>
              <a:endParaRPr lang="zh-CN" altLang="en-US"/>
            </a:p>
          </p:txBody>
        </p:sp>
        <p:sp>
          <p:nvSpPr>
            <p:cNvPr id="1006" name="任意多边形: 形状 1005">
              <a:extLst>
                <a:ext uri="{FF2B5EF4-FFF2-40B4-BE49-F238E27FC236}">
                  <a16:creationId xmlns:a16="http://schemas.microsoft.com/office/drawing/2014/main" id="{D583315C-DD71-5559-8E52-146C8959DECE}"/>
                </a:ext>
              </a:extLst>
            </p:cNvPr>
            <p:cNvSpPr/>
            <p:nvPr/>
          </p:nvSpPr>
          <p:spPr>
            <a:xfrm>
              <a:off x="3705924" y="1748069"/>
              <a:ext cx="127427" cy="82409"/>
            </a:xfrm>
            <a:custGeom>
              <a:avLst/>
              <a:gdLst>
                <a:gd name="connsiteX0" fmla="*/ 106139 w 127427"/>
                <a:gd name="connsiteY0" fmla="*/ 36216 h 82409"/>
                <a:gd name="connsiteX1" fmla="*/ 127427 w 127427"/>
                <a:gd name="connsiteY1" fmla="*/ 46514 h 82409"/>
                <a:gd name="connsiteX2" fmla="*/ 116929 w 127427"/>
                <a:gd name="connsiteY2" fmla="*/ 52201 h 82409"/>
                <a:gd name="connsiteX3" fmla="*/ 76106 w 127427"/>
                <a:gd name="connsiteY3" fmla="*/ 74438 h 82409"/>
                <a:gd name="connsiteX4" fmla="*/ 53549 w 127427"/>
                <a:gd name="connsiteY4" fmla="*/ 82273 h 82409"/>
                <a:gd name="connsiteX5" fmla="*/ 50366 w 127427"/>
                <a:gd name="connsiteY5" fmla="*/ 78861 h 82409"/>
                <a:gd name="connsiteX6" fmla="*/ 42451 w 127427"/>
                <a:gd name="connsiteY6" fmla="*/ 67614 h 82409"/>
                <a:gd name="connsiteX7" fmla="*/ 11333 w 127427"/>
                <a:gd name="connsiteY7" fmla="*/ 76147 h 82409"/>
                <a:gd name="connsiteX8" fmla="*/ 948 w 127427"/>
                <a:gd name="connsiteY8" fmla="*/ 52681 h 82409"/>
                <a:gd name="connsiteX9" fmla="*/ 7509 w 127427"/>
                <a:gd name="connsiteY9" fmla="*/ 42794 h 82409"/>
                <a:gd name="connsiteX10" fmla="*/ 14116 w 127427"/>
                <a:gd name="connsiteY10" fmla="*/ 32958 h 82409"/>
                <a:gd name="connsiteX11" fmla="*/ 21374 w 127427"/>
                <a:gd name="connsiteY11" fmla="*/ 16876 h 82409"/>
                <a:gd name="connsiteX12" fmla="*/ 37736 w 127427"/>
                <a:gd name="connsiteY12" fmla="*/ 7452 h 82409"/>
                <a:gd name="connsiteX13" fmla="*/ 40456 w 127427"/>
                <a:gd name="connsiteY13" fmla="*/ 0 h 82409"/>
                <a:gd name="connsiteX14" fmla="*/ 43685 w 127427"/>
                <a:gd name="connsiteY14" fmla="*/ 34 h 82409"/>
                <a:gd name="connsiteX15" fmla="*/ 65968 w 127427"/>
                <a:gd name="connsiteY15" fmla="*/ 3846 h 82409"/>
                <a:gd name="connsiteX16" fmla="*/ 51549 w 127427"/>
                <a:gd name="connsiteY16" fmla="*/ 12956 h 82409"/>
                <a:gd name="connsiteX17" fmla="*/ 41376 w 127427"/>
                <a:gd name="connsiteY17" fmla="*/ 17294 h 82409"/>
                <a:gd name="connsiteX18" fmla="*/ 42674 w 127427"/>
                <a:gd name="connsiteY18" fmla="*/ 22014 h 82409"/>
                <a:gd name="connsiteX19" fmla="*/ 46657 w 127427"/>
                <a:gd name="connsiteY19" fmla="*/ 23717 h 82409"/>
                <a:gd name="connsiteX20" fmla="*/ 53549 w 127427"/>
                <a:gd name="connsiteY20" fmla="*/ 23066 h 82409"/>
                <a:gd name="connsiteX21" fmla="*/ 58733 w 127427"/>
                <a:gd name="connsiteY21" fmla="*/ 19345 h 82409"/>
                <a:gd name="connsiteX22" fmla="*/ 69986 w 127427"/>
                <a:gd name="connsiteY22" fmla="*/ 19768 h 82409"/>
                <a:gd name="connsiteX23" fmla="*/ 54538 w 127427"/>
                <a:gd name="connsiteY23" fmla="*/ 49989 h 82409"/>
                <a:gd name="connsiteX24" fmla="*/ 55892 w 127427"/>
                <a:gd name="connsiteY24" fmla="*/ 59985 h 82409"/>
                <a:gd name="connsiteX25" fmla="*/ 61762 w 127427"/>
                <a:gd name="connsiteY25" fmla="*/ 58516 h 82409"/>
                <a:gd name="connsiteX26" fmla="*/ 67317 w 127427"/>
                <a:gd name="connsiteY26" fmla="*/ 48669 h 82409"/>
                <a:gd name="connsiteX27" fmla="*/ 106139 w 127427"/>
                <a:gd name="connsiteY27" fmla="*/ 36216 h 82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7427" h="82409">
                  <a:moveTo>
                    <a:pt x="106139" y="36216"/>
                  </a:moveTo>
                  <a:cubicBezTo>
                    <a:pt x="113157" y="39611"/>
                    <a:pt x="120175" y="43005"/>
                    <a:pt x="127427" y="46514"/>
                  </a:cubicBezTo>
                  <a:cubicBezTo>
                    <a:pt x="125524" y="50886"/>
                    <a:pt x="120226" y="49778"/>
                    <a:pt x="116929" y="52201"/>
                  </a:cubicBezTo>
                  <a:cubicBezTo>
                    <a:pt x="104436" y="61368"/>
                    <a:pt x="87325" y="61339"/>
                    <a:pt x="76106" y="74438"/>
                  </a:cubicBezTo>
                  <a:cubicBezTo>
                    <a:pt x="71866" y="79393"/>
                    <a:pt x="62328" y="83188"/>
                    <a:pt x="53549" y="82273"/>
                  </a:cubicBezTo>
                  <a:cubicBezTo>
                    <a:pt x="52429" y="81107"/>
                    <a:pt x="50120" y="79376"/>
                    <a:pt x="50366" y="78861"/>
                  </a:cubicBezTo>
                  <a:cubicBezTo>
                    <a:pt x="54435" y="70289"/>
                    <a:pt x="46400" y="67780"/>
                    <a:pt x="42451" y="67614"/>
                  </a:cubicBezTo>
                  <a:cubicBezTo>
                    <a:pt x="32175" y="67180"/>
                    <a:pt x="20128" y="56630"/>
                    <a:pt x="11333" y="76147"/>
                  </a:cubicBezTo>
                  <a:cubicBezTo>
                    <a:pt x="8858" y="64637"/>
                    <a:pt x="11401" y="54927"/>
                    <a:pt x="948" y="52681"/>
                  </a:cubicBezTo>
                  <a:cubicBezTo>
                    <a:pt x="-149" y="47206"/>
                    <a:pt x="-2132" y="41142"/>
                    <a:pt x="7509" y="42794"/>
                  </a:cubicBezTo>
                  <a:cubicBezTo>
                    <a:pt x="19396" y="46023"/>
                    <a:pt x="16196" y="39113"/>
                    <a:pt x="14116" y="32958"/>
                  </a:cubicBezTo>
                  <a:cubicBezTo>
                    <a:pt x="21151" y="29507"/>
                    <a:pt x="18185" y="21460"/>
                    <a:pt x="21374" y="16876"/>
                  </a:cubicBezTo>
                  <a:cubicBezTo>
                    <a:pt x="24843" y="11882"/>
                    <a:pt x="33673" y="13430"/>
                    <a:pt x="37736" y="7452"/>
                  </a:cubicBezTo>
                  <a:cubicBezTo>
                    <a:pt x="39319" y="5121"/>
                    <a:pt x="40228" y="2732"/>
                    <a:pt x="40456" y="0"/>
                  </a:cubicBezTo>
                  <a:cubicBezTo>
                    <a:pt x="41531" y="23"/>
                    <a:pt x="42611" y="34"/>
                    <a:pt x="43685" y="34"/>
                  </a:cubicBezTo>
                  <a:cubicBezTo>
                    <a:pt x="48897" y="7870"/>
                    <a:pt x="56733" y="5212"/>
                    <a:pt x="65968" y="3846"/>
                  </a:cubicBezTo>
                  <a:cubicBezTo>
                    <a:pt x="61579" y="10504"/>
                    <a:pt x="56635" y="12150"/>
                    <a:pt x="51549" y="12956"/>
                  </a:cubicBezTo>
                  <a:cubicBezTo>
                    <a:pt x="47674" y="13573"/>
                    <a:pt x="44091" y="14253"/>
                    <a:pt x="41376" y="17294"/>
                  </a:cubicBezTo>
                  <a:cubicBezTo>
                    <a:pt x="39382" y="19523"/>
                    <a:pt x="37490" y="21831"/>
                    <a:pt x="42674" y="22014"/>
                  </a:cubicBezTo>
                  <a:cubicBezTo>
                    <a:pt x="44308" y="22071"/>
                    <a:pt x="45520" y="22117"/>
                    <a:pt x="46657" y="23717"/>
                  </a:cubicBezTo>
                  <a:cubicBezTo>
                    <a:pt x="50000" y="28409"/>
                    <a:pt x="50115" y="28329"/>
                    <a:pt x="53549" y="23066"/>
                  </a:cubicBezTo>
                  <a:cubicBezTo>
                    <a:pt x="55304" y="21843"/>
                    <a:pt x="57498" y="20963"/>
                    <a:pt x="58733" y="19345"/>
                  </a:cubicBezTo>
                  <a:cubicBezTo>
                    <a:pt x="62853" y="13933"/>
                    <a:pt x="66402" y="15219"/>
                    <a:pt x="69986" y="19768"/>
                  </a:cubicBezTo>
                  <a:cubicBezTo>
                    <a:pt x="70889" y="32896"/>
                    <a:pt x="69860" y="44651"/>
                    <a:pt x="54538" y="49989"/>
                  </a:cubicBezTo>
                  <a:cubicBezTo>
                    <a:pt x="51778" y="50949"/>
                    <a:pt x="62230" y="55533"/>
                    <a:pt x="55892" y="59985"/>
                  </a:cubicBezTo>
                  <a:cubicBezTo>
                    <a:pt x="58818" y="63528"/>
                    <a:pt x="60550" y="60196"/>
                    <a:pt x="61762" y="58516"/>
                  </a:cubicBezTo>
                  <a:cubicBezTo>
                    <a:pt x="63956" y="55470"/>
                    <a:pt x="65511" y="51955"/>
                    <a:pt x="67317" y="48669"/>
                  </a:cubicBezTo>
                  <a:cubicBezTo>
                    <a:pt x="87576" y="55510"/>
                    <a:pt x="90371" y="54601"/>
                    <a:pt x="106139" y="36216"/>
                  </a:cubicBezTo>
                  <a:close/>
                </a:path>
              </a:pathLst>
            </a:custGeom>
            <a:grpFill/>
            <a:ln w="5715" cap="flat">
              <a:noFill/>
              <a:prstDash val="solid"/>
              <a:miter/>
            </a:ln>
          </p:spPr>
          <p:txBody>
            <a:bodyPr rtlCol="0" anchor="ctr"/>
            <a:lstStyle/>
            <a:p>
              <a:endParaRPr lang="zh-CN" altLang="en-US"/>
            </a:p>
          </p:txBody>
        </p:sp>
        <p:sp>
          <p:nvSpPr>
            <p:cNvPr id="1007" name="任意多边形: 形状 1006">
              <a:extLst>
                <a:ext uri="{FF2B5EF4-FFF2-40B4-BE49-F238E27FC236}">
                  <a16:creationId xmlns:a16="http://schemas.microsoft.com/office/drawing/2014/main" id="{D2F21EE5-3103-AE13-5207-3C744E21E787}"/>
                </a:ext>
              </a:extLst>
            </p:cNvPr>
            <p:cNvSpPr/>
            <p:nvPr/>
          </p:nvSpPr>
          <p:spPr>
            <a:xfrm>
              <a:off x="3775910" y="1758014"/>
              <a:ext cx="23031" cy="15350"/>
            </a:xfrm>
            <a:custGeom>
              <a:avLst/>
              <a:gdLst>
                <a:gd name="connsiteX0" fmla="*/ 0 w 23031"/>
                <a:gd name="connsiteY0" fmla="*/ 9824 h 15350"/>
                <a:gd name="connsiteX1" fmla="*/ 13230 w 23031"/>
                <a:gd name="connsiteY1" fmla="*/ 0 h 15350"/>
                <a:gd name="connsiteX2" fmla="*/ 23031 w 23031"/>
                <a:gd name="connsiteY2" fmla="*/ 3252 h 15350"/>
                <a:gd name="connsiteX3" fmla="*/ 23026 w 23031"/>
                <a:gd name="connsiteY3" fmla="*/ 3246 h 15350"/>
                <a:gd name="connsiteX4" fmla="*/ 12242 w 23031"/>
                <a:gd name="connsiteY4" fmla="*/ 13550 h 15350"/>
                <a:gd name="connsiteX5" fmla="*/ 8178 w 23031"/>
                <a:gd name="connsiteY5" fmla="*/ 12876 h 15350"/>
                <a:gd name="connsiteX6" fmla="*/ 0 w 23031"/>
                <a:gd name="connsiteY6" fmla="*/ 9824 h 1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31" h="15350">
                  <a:moveTo>
                    <a:pt x="0" y="9824"/>
                  </a:moveTo>
                  <a:cubicBezTo>
                    <a:pt x="577" y="1383"/>
                    <a:pt x="9035" y="3572"/>
                    <a:pt x="13230" y="0"/>
                  </a:cubicBezTo>
                  <a:cubicBezTo>
                    <a:pt x="15573" y="3863"/>
                    <a:pt x="19437" y="3155"/>
                    <a:pt x="23031" y="3252"/>
                  </a:cubicBezTo>
                  <a:lnTo>
                    <a:pt x="23026" y="3246"/>
                  </a:lnTo>
                  <a:cubicBezTo>
                    <a:pt x="22551" y="9778"/>
                    <a:pt x="12693" y="6292"/>
                    <a:pt x="12242" y="13550"/>
                  </a:cubicBezTo>
                  <a:cubicBezTo>
                    <a:pt x="12093" y="15933"/>
                    <a:pt x="9184" y="16185"/>
                    <a:pt x="8178" y="12876"/>
                  </a:cubicBezTo>
                  <a:cubicBezTo>
                    <a:pt x="6795" y="8344"/>
                    <a:pt x="2909" y="10344"/>
                    <a:pt x="0" y="9824"/>
                  </a:cubicBezTo>
                  <a:close/>
                </a:path>
              </a:pathLst>
            </a:custGeom>
            <a:grpFill/>
            <a:ln w="5715" cap="flat">
              <a:noFill/>
              <a:prstDash val="solid"/>
              <a:miter/>
            </a:ln>
          </p:spPr>
          <p:txBody>
            <a:bodyPr rtlCol="0" anchor="ctr"/>
            <a:lstStyle/>
            <a:p>
              <a:endParaRPr lang="zh-CN" altLang="en-US"/>
            </a:p>
          </p:txBody>
        </p:sp>
        <p:sp>
          <p:nvSpPr>
            <p:cNvPr id="1008" name="任意多边形: 形状 1007">
              <a:extLst>
                <a:ext uri="{FF2B5EF4-FFF2-40B4-BE49-F238E27FC236}">
                  <a16:creationId xmlns:a16="http://schemas.microsoft.com/office/drawing/2014/main" id="{59A125FA-51EA-0A0D-C983-7B1F7F46178C}"/>
                </a:ext>
              </a:extLst>
            </p:cNvPr>
            <p:cNvSpPr/>
            <p:nvPr/>
          </p:nvSpPr>
          <p:spPr>
            <a:xfrm>
              <a:off x="3812074" y="1777719"/>
              <a:ext cx="13173" cy="6619"/>
            </a:xfrm>
            <a:custGeom>
              <a:avLst/>
              <a:gdLst>
                <a:gd name="connsiteX0" fmla="*/ 13173 w 13173"/>
                <a:gd name="connsiteY0" fmla="*/ 0 h 6619"/>
                <a:gd name="connsiteX1" fmla="*/ 0 w 13173"/>
                <a:gd name="connsiteY1" fmla="*/ 6555 h 6619"/>
                <a:gd name="connsiteX2" fmla="*/ 13173 w 13173"/>
                <a:gd name="connsiteY2" fmla="*/ 0 h 6619"/>
              </a:gdLst>
              <a:ahLst/>
              <a:cxnLst>
                <a:cxn ang="0">
                  <a:pos x="connsiteX0" y="connsiteY0"/>
                </a:cxn>
                <a:cxn ang="0">
                  <a:pos x="connsiteX1" y="connsiteY1"/>
                </a:cxn>
                <a:cxn ang="0">
                  <a:pos x="connsiteX2" y="connsiteY2"/>
                </a:cxn>
              </a:cxnLst>
              <a:rect l="l" t="t" r="r" b="b"/>
              <a:pathLst>
                <a:path w="13173" h="6619">
                  <a:moveTo>
                    <a:pt x="13173" y="0"/>
                  </a:moveTo>
                  <a:cubicBezTo>
                    <a:pt x="10676" y="5989"/>
                    <a:pt x="5652" y="6904"/>
                    <a:pt x="0" y="6555"/>
                  </a:cubicBezTo>
                  <a:cubicBezTo>
                    <a:pt x="1103" y="-2235"/>
                    <a:pt x="8012" y="634"/>
                    <a:pt x="13173" y="0"/>
                  </a:cubicBezTo>
                  <a:close/>
                </a:path>
              </a:pathLst>
            </a:custGeom>
            <a:grpFill/>
            <a:ln w="5715" cap="flat">
              <a:noFill/>
              <a:prstDash val="solid"/>
              <a:miter/>
            </a:ln>
          </p:spPr>
          <p:txBody>
            <a:bodyPr rtlCol="0" anchor="ctr"/>
            <a:lstStyle/>
            <a:p>
              <a:endParaRPr lang="zh-CN" altLang="en-US"/>
            </a:p>
          </p:txBody>
        </p:sp>
        <p:sp>
          <p:nvSpPr>
            <p:cNvPr id="1009" name="任意多边形: 形状 1008">
              <a:extLst>
                <a:ext uri="{FF2B5EF4-FFF2-40B4-BE49-F238E27FC236}">
                  <a16:creationId xmlns:a16="http://schemas.microsoft.com/office/drawing/2014/main" id="{F927CDAC-DF3D-47EA-8DDA-773B9148D5FF}"/>
                </a:ext>
              </a:extLst>
            </p:cNvPr>
            <p:cNvSpPr/>
            <p:nvPr/>
          </p:nvSpPr>
          <p:spPr>
            <a:xfrm>
              <a:off x="3798924" y="1756098"/>
              <a:ext cx="4207" cy="5172"/>
            </a:xfrm>
            <a:custGeom>
              <a:avLst/>
              <a:gdLst>
                <a:gd name="connsiteX0" fmla="*/ 11 w 4207"/>
                <a:gd name="connsiteY0" fmla="*/ 5173 h 5172"/>
                <a:gd name="connsiteX1" fmla="*/ 2406 w 4207"/>
                <a:gd name="connsiteY1" fmla="*/ 18 h 5172"/>
                <a:gd name="connsiteX2" fmla="*/ 4206 w 4207"/>
                <a:gd name="connsiteY2" fmla="*/ 1183 h 5172"/>
                <a:gd name="connsiteX3" fmla="*/ 0 w 4207"/>
                <a:gd name="connsiteY3" fmla="*/ 5167 h 5172"/>
                <a:gd name="connsiteX4" fmla="*/ 11 w 4207"/>
                <a:gd name="connsiteY4" fmla="*/ 5173 h 5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72">
                  <a:moveTo>
                    <a:pt x="11" y="5173"/>
                  </a:moveTo>
                  <a:cubicBezTo>
                    <a:pt x="223" y="3167"/>
                    <a:pt x="183" y="978"/>
                    <a:pt x="2406" y="18"/>
                  </a:cubicBezTo>
                  <a:cubicBezTo>
                    <a:pt x="2795" y="-148"/>
                    <a:pt x="4263" y="898"/>
                    <a:pt x="4206" y="1183"/>
                  </a:cubicBezTo>
                  <a:cubicBezTo>
                    <a:pt x="3766" y="3429"/>
                    <a:pt x="1909" y="4361"/>
                    <a:pt x="0" y="5167"/>
                  </a:cubicBezTo>
                  <a:lnTo>
                    <a:pt x="11" y="5173"/>
                  </a:lnTo>
                  <a:close/>
                </a:path>
              </a:pathLst>
            </a:custGeom>
            <a:grpFill/>
            <a:ln w="5715" cap="flat">
              <a:noFill/>
              <a:prstDash val="solid"/>
              <a:miter/>
            </a:ln>
          </p:spPr>
          <p:txBody>
            <a:bodyPr rtlCol="0" anchor="ctr"/>
            <a:lstStyle/>
            <a:p>
              <a:endParaRPr lang="zh-CN" altLang="en-US"/>
            </a:p>
          </p:txBody>
        </p:sp>
        <p:sp>
          <p:nvSpPr>
            <p:cNvPr id="1010" name="任意多边形: 形状 1009">
              <a:extLst>
                <a:ext uri="{FF2B5EF4-FFF2-40B4-BE49-F238E27FC236}">
                  <a16:creationId xmlns:a16="http://schemas.microsoft.com/office/drawing/2014/main" id="{4446D25C-E6EE-2AD4-3F30-C79B8578840B}"/>
                </a:ext>
              </a:extLst>
            </p:cNvPr>
            <p:cNvSpPr/>
            <p:nvPr/>
          </p:nvSpPr>
          <p:spPr>
            <a:xfrm>
              <a:off x="3782488" y="1778451"/>
              <a:ext cx="4201" cy="2554"/>
            </a:xfrm>
            <a:custGeom>
              <a:avLst/>
              <a:gdLst>
                <a:gd name="connsiteX0" fmla="*/ 1886 w 4201"/>
                <a:gd name="connsiteY0" fmla="*/ 297 h 2554"/>
                <a:gd name="connsiteX1" fmla="*/ 4201 w 4201"/>
                <a:gd name="connsiteY1" fmla="*/ 1343 h 2554"/>
                <a:gd name="connsiteX2" fmla="*/ 3023 w 4201"/>
                <a:gd name="connsiteY2" fmla="*/ 2189 h 2554"/>
                <a:gd name="connsiteX3" fmla="*/ 0 w 4201"/>
                <a:gd name="connsiteY3" fmla="*/ 2554 h 2554"/>
                <a:gd name="connsiteX4" fmla="*/ 1886 w 4201"/>
                <a:gd name="connsiteY4" fmla="*/ 297 h 2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2554">
                  <a:moveTo>
                    <a:pt x="1886" y="297"/>
                  </a:moveTo>
                  <a:cubicBezTo>
                    <a:pt x="3195" y="-320"/>
                    <a:pt x="4029" y="23"/>
                    <a:pt x="4201" y="1343"/>
                  </a:cubicBezTo>
                  <a:cubicBezTo>
                    <a:pt x="4229" y="1583"/>
                    <a:pt x="3480" y="2086"/>
                    <a:pt x="3023" y="2189"/>
                  </a:cubicBezTo>
                  <a:cubicBezTo>
                    <a:pt x="2035" y="2406"/>
                    <a:pt x="1012" y="2440"/>
                    <a:pt x="0" y="2554"/>
                  </a:cubicBezTo>
                  <a:cubicBezTo>
                    <a:pt x="646" y="1783"/>
                    <a:pt x="1292" y="1017"/>
                    <a:pt x="1886" y="297"/>
                  </a:cubicBezTo>
                  <a:close/>
                </a:path>
              </a:pathLst>
            </a:custGeom>
            <a:grpFill/>
            <a:ln w="5715" cap="flat">
              <a:noFill/>
              <a:prstDash val="solid"/>
              <a:miter/>
            </a:ln>
          </p:spPr>
          <p:txBody>
            <a:bodyPr rtlCol="0" anchor="ctr"/>
            <a:lstStyle/>
            <a:p>
              <a:endParaRPr lang="zh-CN" altLang="en-US"/>
            </a:p>
          </p:txBody>
        </p:sp>
        <p:sp>
          <p:nvSpPr>
            <p:cNvPr id="1011" name="任意多边形: 形状 1010">
              <a:extLst>
                <a:ext uri="{FF2B5EF4-FFF2-40B4-BE49-F238E27FC236}">
                  <a16:creationId xmlns:a16="http://schemas.microsoft.com/office/drawing/2014/main" id="{2C92E36E-B468-2F6B-13B6-9AC9502D107D}"/>
                </a:ext>
              </a:extLst>
            </p:cNvPr>
            <p:cNvSpPr/>
            <p:nvPr/>
          </p:nvSpPr>
          <p:spPr>
            <a:xfrm>
              <a:off x="3781122" y="1781005"/>
              <a:ext cx="1371" cy="1360"/>
            </a:xfrm>
            <a:custGeom>
              <a:avLst/>
              <a:gdLst>
                <a:gd name="connsiteX0" fmla="*/ 1372 w 1371"/>
                <a:gd name="connsiteY0" fmla="*/ 0 h 1360"/>
                <a:gd name="connsiteX1" fmla="*/ 617 w 1371"/>
                <a:gd name="connsiteY1" fmla="*/ 1360 h 1360"/>
                <a:gd name="connsiteX2" fmla="*/ 0 w 1371"/>
                <a:gd name="connsiteY2" fmla="*/ 743 h 1360"/>
              </a:gdLst>
              <a:ahLst/>
              <a:cxnLst>
                <a:cxn ang="0">
                  <a:pos x="connsiteX0" y="connsiteY0"/>
                </a:cxn>
                <a:cxn ang="0">
                  <a:pos x="connsiteX1" y="connsiteY1"/>
                </a:cxn>
                <a:cxn ang="0">
                  <a:pos x="connsiteX2" y="connsiteY2"/>
                </a:cxn>
              </a:cxnLst>
              <a:rect l="l" t="t" r="r" b="b"/>
              <a:pathLst>
                <a:path w="1371" h="1360">
                  <a:moveTo>
                    <a:pt x="1372" y="0"/>
                  </a:moveTo>
                  <a:lnTo>
                    <a:pt x="617" y="1360"/>
                  </a:lnTo>
                  <a:lnTo>
                    <a:pt x="0" y="743"/>
                  </a:lnTo>
                  <a:close/>
                </a:path>
              </a:pathLst>
            </a:custGeom>
            <a:grpFill/>
            <a:ln w="5715" cap="flat">
              <a:noFill/>
              <a:prstDash val="solid"/>
              <a:miter/>
            </a:ln>
          </p:spPr>
          <p:txBody>
            <a:bodyPr rtlCol="0" anchor="ctr"/>
            <a:lstStyle/>
            <a:p>
              <a:endParaRPr lang="zh-CN" altLang="en-US"/>
            </a:p>
          </p:txBody>
        </p:sp>
        <p:sp>
          <p:nvSpPr>
            <p:cNvPr id="1012" name="任意多边形: 形状 1011">
              <a:extLst>
                <a:ext uri="{FF2B5EF4-FFF2-40B4-BE49-F238E27FC236}">
                  <a16:creationId xmlns:a16="http://schemas.microsoft.com/office/drawing/2014/main" id="{E291D94F-2AB6-0B4F-4819-0F9FA1B3016E}"/>
                </a:ext>
              </a:extLst>
            </p:cNvPr>
            <p:cNvSpPr/>
            <p:nvPr/>
          </p:nvSpPr>
          <p:spPr>
            <a:xfrm>
              <a:off x="3851397" y="2198446"/>
              <a:ext cx="10020" cy="19962"/>
            </a:xfrm>
            <a:custGeom>
              <a:avLst/>
              <a:gdLst>
                <a:gd name="connsiteX0" fmla="*/ 10020 w 10020"/>
                <a:gd name="connsiteY0" fmla="*/ 10173 h 19962"/>
                <a:gd name="connsiteX1" fmla="*/ 93 w 10020"/>
                <a:gd name="connsiteY1" fmla="*/ 19963 h 19962"/>
                <a:gd name="connsiteX2" fmla="*/ 4334 w 10020"/>
                <a:gd name="connsiteY2" fmla="*/ 0 h 19962"/>
                <a:gd name="connsiteX3" fmla="*/ 10020 w 10020"/>
                <a:gd name="connsiteY3" fmla="*/ 10173 h 19962"/>
              </a:gdLst>
              <a:ahLst/>
              <a:cxnLst>
                <a:cxn ang="0">
                  <a:pos x="connsiteX0" y="connsiteY0"/>
                </a:cxn>
                <a:cxn ang="0">
                  <a:pos x="connsiteX1" y="connsiteY1"/>
                </a:cxn>
                <a:cxn ang="0">
                  <a:pos x="connsiteX2" y="connsiteY2"/>
                </a:cxn>
                <a:cxn ang="0">
                  <a:pos x="connsiteX3" y="connsiteY3"/>
                </a:cxn>
              </a:cxnLst>
              <a:rect l="l" t="t" r="r" b="b"/>
              <a:pathLst>
                <a:path w="10020" h="19962">
                  <a:moveTo>
                    <a:pt x="10020" y="10173"/>
                  </a:moveTo>
                  <a:cubicBezTo>
                    <a:pt x="6711" y="13436"/>
                    <a:pt x="3403" y="16699"/>
                    <a:pt x="93" y="19963"/>
                  </a:cubicBezTo>
                  <a:cubicBezTo>
                    <a:pt x="-975" y="12876"/>
                    <a:pt x="7540" y="7921"/>
                    <a:pt x="4334" y="0"/>
                  </a:cubicBezTo>
                  <a:cubicBezTo>
                    <a:pt x="8300" y="2509"/>
                    <a:pt x="9878" y="5932"/>
                    <a:pt x="10020" y="10173"/>
                  </a:cubicBezTo>
                  <a:close/>
                </a:path>
              </a:pathLst>
            </a:custGeom>
            <a:grpFill/>
            <a:ln w="5715" cap="flat">
              <a:noFill/>
              <a:prstDash val="solid"/>
              <a:miter/>
            </a:ln>
          </p:spPr>
          <p:txBody>
            <a:bodyPr rtlCol="0" anchor="ctr"/>
            <a:lstStyle/>
            <a:p>
              <a:endParaRPr lang="zh-CN" altLang="en-US"/>
            </a:p>
          </p:txBody>
        </p:sp>
        <p:sp>
          <p:nvSpPr>
            <p:cNvPr id="1013" name="任意多边形: 形状 1012">
              <a:extLst>
                <a:ext uri="{FF2B5EF4-FFF2-40B4-BE49-F238E27FC236}">
                  <a16:creationId xmlns:a16="http://schemas.microsoft.com/office/drawing/2014/main" id="{C11AB72C-3718-8398-26B4-5BBC247674B9}"/>
                </a:ext>
              </a:extLst>
            </p:cNvPr>
            <p:cNvSpPr/>
            <p:nvPr/>
          </p:nvSpPr>
          <p:spPr>
            <a:xfrm>
              <a:off x="3800831" y="2248098"/>
              <a:ext cx="1396" cy="1292"/>
            </a:xfrm>
            <a:custGeom>
              <a:avLst/>
              <a:gdLst>
                <a:gd name="connsiteX0" fmla="*/ 1391 w 1396"/>
                <a:gd name="connsiteY0" fmla="*/ 0 h 1292"/>
                <a:gd name="connsiteX1" fmla="*/ 659 w 1396"/>
                <a:gd name="connsiteY1" fmla="*/ 1291 h 1292"/>
                <a:gd name="connsiteX2" fmla="*/ 1396 w 1396"/>
                <a:gd name="connsiteY2" fmla="*/ 0 h 1292"/>
                <a:gd name="connsiteX3" fmla="*/ 1391 w 1396"/>
                <a:gd name="connsiteY3" fmla="*/ 0 h 1292"/>
              </a:gdLst>
              <a:ahLst/>
              <a:cxnLst>
                <a:cxn ang="0">
                  <a:pos x="connsiteX0" y="connsiteY0"/>
                </a:cxn>
                <a:cxn ang="0">
                  <a:pos x="connsiteX1" y="connsiteY1"/>
                </a:cxn>
                <a:cxn ang="0">
                  <a:pos x="connsiteX2" y="connsiteY2"/>
                </a:cxn>
                <a:cxn ang="0">
                  <a:pos x="connsiteX3" y="connsiteY3"/>
                </a:cxn>
              </a:cxnLst>
              <a:rect l="l" t="t" r="r" b="b"/>
              <a:pathLst>
                <a:path w="1396" h="1292">
                  <a:moveTo>
                    <a:pt x="1391" y="0"/>
                  </a:moveTo>
                  <a:cubicBezTo>
                    <a:pt x="1139" y="451"/>
                    <a:pt x="796" y="1326"/>
                    <a:pt x="659" y="1291"/>
                  </a:cubicBezTo>
                  <a:cubicBezTo>
                    <a:pt x="-427" y="1046"/>
                    <a:pt x="-164" y="537"/>
                    <a:pt x="1396" y="0"/>
                  </a:cubicBezTo>
                  <a:lnTo>
                    <a:pt x="1391" y="0"/>
                  </a:lnTo>
                  <a:close/>
                </a:path>
              </a:pathLst>
            </a:custGeom>
            <a:grpFill/>
            <a:ln w="5715" cap="flat">
              <a:noFill/>
              <a:prstDash val="solid"/>
              <a:miter/>
            </a:ln>
          </p:spPr>
          <p:txBody>
            <a:bodyPr rtlCol="0" anchor="ctr"/>
            <a:lstStyle/>
            <a:p>
              <a:endParaRPr lang="zh-CN" altLang="en-US"/>
            </a:p>
          </p:txBody>
        </p:sp>
        <p:sp>
          <p:nvSpPr>
            <p:cNvPr id="1014" name="任意多边形: 形状 1013">
              <a:extLst>
                <a:ext uri="{FF2B5EF4-FFF2-40B4-BE49-F238E27FC236}">
                  <a16:creationId xmlns:a16="http://schemas.microsoft.com/office/drawing/2014/main" id="{54231B66-B8BF-22D2-7D68-E4886F8510C7}"/>
                </a:ext>
              </a:extLst>
            </p:cNvPr>
            <p:cNvSpPr/>
            <p:nvPr/>
          </p:nvSpPr>
          <p:spPr>
            <a:xfrm>
              <a:off x="3785785" y="2231656"/>
              <a:ext cx="3286" cy="3297"/>
            </a:xfrm>
            <a:custGeom>
              <a:avLst/>
              <a:gdLst>
                <a:gd name="connsiteX0" fmla="*/ 3286 w 3286"/>
                <a:gd name="connsiteY0" fmla="*/ 3292 h 3297"/>
                <a:gd name="connsiteX1" fmla="*/ 0 w 3286"/>
                <a:gd name="connsiteY1" fmla="*/ 3298 h 3297"/>
                <a:gd name="connsiteX2" fmla="*/ 3275 w 3286"/>
                <a:gd name="connsiteY2" fmla="*/ 0 h 3297"/>
                <a:gd name="connsiteX3" fmla="*/ 3286 w 3286"/>
                <a:gd name="connsiteY3" fmla="*/ 3292 h 3297"/>
              </a:gdLst>
              <a:ahLst/>
              <a:cxnLst>
                <a:cxn ang="0">
                  <a:pos x="connsiteX0" y="connsiteY0"/>
                </a:cxn>
                <a:cxn ang="0">
                  <a:pos x="connsiteX1" y="connsiteY1"/>
                </a:cxn>
                <a:cxn ang="0">
                  <a:pos x="connsiteX2" y="connsiteY2"/>
                </a:cxn>
                <a:cxn ang="0">
                  <a:pos x="connsiteX3" y="connsiteY3"/>
                </a:cxn>
              </a:cxnLst>
              <a:rect l="l" t="t" r="r" b="b"/>
              <a:pathLst>
                <a:path w="3286" h="3297">
                  <a:moveTo>
                    <a:pt x="3286" y="3292"/>
                  </a:moveTo>
                  <a:cubicBezTo>
                    <a:pt x="2189" y="3292"/>
                    <a:pt x="1092" y="3292"/>
                    <a:pt x="0" y="3298"/>
                  </a:cubicBezTo>
                  <a:cubicBezTo>
                    <a:pt x="1092" y="2195"/>
                    <a:pt x="2183" y="1097"/>
                    <a:pt x="3275" y="0"/>
                  </a:cubicBezTo>
                  <a:cubicBezTo>
                    <a:pt x="3280" y="1092"/>
                    <a:pt x="3280" y="2195"/>
                    <a:pt x="3286" y="3292"/>
                  </a:cubicBezTo>
                  <a:close/>
                </a:path>
              </a:pathLst>
            </a:custGeom>
            <a:grpFill/>
            <a:ln w="5715" cap="flat">
              <a:noFill/>
              <a:prstDash val="solid"/>
              <a:miter/>
            </a:ln>
          </p:spPr>
          <p:txBody>
            <a:bodyPr rtlCol="0" anchor="ctr"/>
            <a:lstStyle/>
            <a:p>
              <a:endParaRPr lang="zh-CN" altLang="en-US"/>
            </a:p>
          </p:txBody>
        </p:sp>
        <p:sp>
          <p:nvSpPr>
            <p:cNvPr id="1015" name="任意多边形: 形状 1014">
              <a:extLst>
                <a:ext uri="{FF2B5EF4-FFF2-40B4-BE49-F238E27FC236}">
                  <a16:creationId xmlns:a16="http://schemas.microsoft.com/office/drawing/2014/main" id="{54239FD5-D750-5E46-687F-914750DBE664}"/>
                </a:ext>
              </a:extLst>
            </p:cNvPr>
            <p:cNvSpPr/>
            <p:nvPr/>
          </p:nvSpPr>
          <p:spPr>
            <a:xfrm>
              <a:off x="3868030" y="2198743"/>
              <a:ext cx="1461" cy="3314"/>
            </a:xfrm>
            <a:custGeom>
              <a:avLst/>
              <a:gdLst>
                <a:gd name="connsiteX0" fmla="*/ 0 w 1461"/>
                <a:gd name="connsiteY0" fmla="*/ 0 h 3314"/>
                <a:gd name="connsiteX1" fmla="*/ 1252 w 1461"/>
                <a:gd name="connsiteY1" fmla="*/ 2349 h 3314"/>
                <a:gd name="connsiteX2" fmla="*/ 6 w 1461"/>
                <a:gd name="connsiteY2" fmla="*/ 3315 h 3314"/>
                <a:gd name="connsiteX3" fmla="*/ 0 w 1461"/>
                <a:gd name="connsiteY3" fmla="*/ 0 h 3314"/>
              </a:gdLst>
              <a:ahLst/>
              <a:cxnLst>
                <a:cxn ang="0">
                  <a:pos x="connsiteX0" y="connsiteY0"/>
                </a:cxn>
                <a:cxn ang="0">
                  <a:pos x="connsiteX1" y="connsiteY1"/>
                </a:cxn>
                <a:cxn ang="0">
                  <a:pos x="connsiteX2" y="connsiteY2"/>
                </a:cxn>
                <a:cxn ang="0">
                  <a:pos x="connsiteX3" y="connsiteY3"/>
                </a:cxn>
              </a:cxnLst>
              <a:rect l="l" t="t" r="r" b="b"/>
              <a:pathLst>
                <a:path w="1461" h="3314">
                  <a:moveTo>
                    <a:pt x="0" y="0"/>
                  </a:moveTo>
                  <a:cubicBezTo>
                    <a:pt x="1286" y="474"/>
                    <a:pt x="1783" y="1297"/>
                    <a:pt x="1252" y="2349"/>
                  </a:cubicBezTo>
                  <a:cubicBezTo>
                    <a:pt x="1034" y="2772"/>
                    <a:pt x="434" y="3000"/>
                    <a:pt x="6" y="3315"/>
                  </a:cubicBezTo>
                  <a:cubicBezTo>
                    <a:pt x="0" y="2212"/>
                    <a:pt x="0" y="1109"/>
                    <a:pt x="0" y="0"/>
                  </a:cubicBezTo>
                  <a:close/>
                </a:path>
              </a:pathLst>
            </a:custGeom>
            <a:grpFill/>
            <a:ln w="5715" cap="flat">
              <a:noFill/>
              <a:prstDash val="solid"/>
              <a:miter/>
            </a:ln>
          </p:spPr>
          <p:txBody>
            <a:bodyPr rtlCol="0" anchor="ctr"/>
            <a:lstStyle/>
            <a:p>
              <a:endParaRPr lang="zh-CN" altLang="en-US"/>
            </a:p>
          </p:txBody>
        </p:sp>
        <p:sp>
          <p:nvSpPr>
            <p:cNvPr id="1016" name="任意多边形: 形状 1015">
              <a:extLst>
                <a:ext uri="{FF2B5EF4-FFF2-40B4-BE49-F238E27FC236}">
                  <a16:creationId xmlns:a16="http://schemas.microsoft.com/office/drawing/2014/main" id="{7FC8C664-F9A0-FEA9-320C-172F90EC05AD}"/>
                </a:ext>
              </a:extLst>
            </p:cNvPr>
            <p:cNvSpPr/>
            <p:nvPr/>
          </p:nvSpPr>
          <p:spPr>
            <a:xfrm>
              <a:off x="3835094" y="2188867"/>
              <a:ext cx="3297" cy="3309"/>
            </a:xfrm>
            <a:custGeom>
              <a:avLst/>
              <a:gdLst>
                <a:gd name="connsiteX0" fmla="*/ 3298 w 3297"/>
                <a:gd name="connsiteY0" fmla="*/ 3309 h 3309"/>
                <a:gd name="connsiteX1" fmla="*/ 0 w 3297"/>
                <a:gd name="connsiteY1" fmla="*/ 0 h 3309"/>
                <a:gd name="connsiteX2" fmla="*/ 3298 w 3297"/>
                <a:gd name="connsiteY2" fmla="*/ 3309 h 3309"/>
              </a:gdLst>
              <a:ahLst/>
              <a:cxnLst>
                <a:cxn ang="0">
                  <a:pos x="connsiteX0" y="connsiteY0"/>
                </a:cxn>
                <a:cxn ang="0">
                  <a:pos x="connsiteX1" y="connsiteY1"/>
                </a:cxn>
                <a:cxn ang="0">
                  <a:pos x="connsiteX2" y="connsiteY2"/>
                </a:cxn>
              </a:cxnLst>
              <a:rect l="l" t="t" r="r" b="b"/>
              <a:pathLst>
                <a:path w="3297" h="3309">
                  <a:moveTo>
                    <a:pt x="3298" y="3309"/>
                  </a:moveTo>
                  <a:cubicBezTo>
                    <a:pt x="2194" y="2206"/>
                    <a:pt x="1097" y="1103"/>
                    <a:pt x="0" y="0"/>
                  </a:cubicBezTo>
                  <a:cubicBezTo>
                    <a:pt x="1097" y="1103"/>
                    <a:pt x="2200" y="2206"/>
                    <a:pt x="3298" y="3309"/>
                  </a:cubicBezTo>
                  <a:close/>
                </a:path>
              </a:pathLst>
            </a:custGeom>
            <a:grpFill/>
            <a:ln w="5715" cap="flat">
              <a:noFill/>
              <a:prstDash val="solid"/>
              <a:miter/>
            </a:ln>
          </p:spPr>
          <p:txBody>
            <a:bodyPr rtlCol="0" anchor="ctr"/>
            <a:lstStyle/>
            <a:p>
              <a:endParaRPr lang="zh-CN" altLang="en-US"/>
            </a:p>
          </p:txBody>
        </p:sp>
        <p:sp>
          <p:nvSpPr>
            <p:cNvPr id="1017" name="任意多边形: 形状 1016">
              <a:extLst>
                <a:ext uri="{FF2B5EF4-FFF2-40B4-BE49-F238E27FC236}">
                  <a16:creationId xmlns:a16="http://schemas.microsoft.com/office/drawing/2014/main" id="{D501857B-BB99-534D-DDDB-FE48111BE537}"/>
                </a:ext>
              </a:extLst>
            </p:cNvPr>
            <p:cNvSpPr/>
            <p:nvPr/>
          </p:nvSpPr>
          <p:spPr>
            <a:xfrm>
              <a:off x="3863338" y="2179020"/>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1018" name="任意多边形: 形状 1017">
              <a:extLst>
                <a:ext uri="{FF2B5EF4-FFF2-40B4-BE49-F238E27FC236}">
                  <a16:creationId xmlns:a16="http://schemas.microsoft.com/office/drawing/2014/main" id="{3B3EDAA4-8BA6-91A0-61A4-29C6BCA4CB2D}"/>
                </a:ext>
              </a:extLst>
            </p:cNvPr>
            <p:cNvSpPr/>
            <p:nvPr/>
          </p:nvSpPr>
          <p:spPr>
            <a:xfrm>
              <a:off x="3864704" y="2175734"/>
              <a:ext cx="3291" cy="3291"/>
            </a:xfrm>
            <a:custGeom>
              <a:avLst/>
              <a:gdLst>
                <a:gd name="connsiteX0" fmla="*/ 3292 w 3291"/>
                <a:gd name="connsiteY0" fmla="*/ 0 h 3291"/>
                <a:gd name="connsiteX1" fmla="*/ 0 w 3291"/>
                <a:gd name="connsiteY1" fmla="*/ 3292 h 3291"/>
                <a:gd name="connsiteX2" fmla="*/ 3286 w 3291"/>
                <a:gd name="connsiteY2" fmla="*/ 0 h 3291"/>
                <a:gd name="connsiteX3" fmla="*/ 3292 w 3291"/>
                <a:gd name="connsiteY3" fmla="*/ 0 h 3291"/>
              </a:gdLst>
              <a:ahLst/>
              <a:cxnLst>
                <a:cxn ang="0">
                  <a:pos x="connsiteX0" y="connsiteY0"/>
                </a:cxn>
                <a:cxn ang="0">
                  <a:pos x="connsiteX1" y="connsiteY1"/>
                </a:cxn>
                <a:cxn ang="0">
                  <a:pos x="connsiteX2" y="connsiteY2"/>
                </a:cxn>
                <a:cxn ang="0">
                  <a:pos x="connsiteX3" y="connsiteY3"/>
                </a:cxn>
              </a:cxnLst>
              <a:rect l="l" t="t" r="r" b="b"/>
              <a:pathLst>
                <a:path w="3291" h="3291">
                  <a:moveTo>
                    <a:pt x="3292" y="0"/>
                  </a:moveTo>
                  <a:cubicBezTo>
                    <a:pt x="2194" y="1097"/>
                    <a:pt x="1097" y="2195"/>
                    <a:pt x="0" y="3292"/>
                  </a:cubicBezTo>
                  <a:cubicBezTo>
                    <a:pt x="1097" y="2195"/>
                    <a:pt x="2189" y="1097"/>
                    <a:pt x="3286" y="0"/>
                  </a:cubicBezTo>
                  <a:cubicBezTo>
                    <a:pt x="3286" y="0"/>
                    <a:pt x="3292" y="0"/>
                    <a:pt x="3292" y="0"/>
                  </a:cubicBezTo>
                  <a:close/>
                </a:path>
              </a:pathLst>
            </a:custGeom>
            <a:grpFill/>
            <a:ln w="5715" cap="flat">
              <a:noFill/>
              <a:prstDash val="solid"/>
              <a:miter/>
            </a:ln>
          </p:spPr>
          <p:txBody>
            <a:bodyPr rtlCol="0" anchor="ctr"/>
            <a:lstStyle/>
            <a:p>
              <a:endParaRPr lang="zh-CN" altLang="en-US"/>
            </a:p>
          </p:txBody>
        </p:sp>
        <p:sp>
          <p:nvSpPr>
            <p:cNvPr id="1019" name="任意多边形: 形状 1018">
              <a:extLst>
                <a:ext uri="{FF2B5EF4-FFF2-40B4-BE49-F238E27FC236}">
                  <a16:creationId xmlns:a16="http://schemas.microsoft.com/office/drawing/2014/main" id="{3CE446BE-8CEE-4FDE-5508-9157B5BA1A82}"/>
                </a:ext>
              </a:extLst>
            </p:cNvPr>
            <p:cNvSpPr/>
            <p:nvPr/>
          </p:nvSpPr>
          <p:spPr>
            <a:xfrm>
              <a:off x="3374700" y="2557296"/>
              <a:ext cx="9897" cy="6583"/>
            </a:xfrm>
            <a:custGeom>
              <a:avLst/>
              <a:gdLst>
                <a:gd name="connsiteX0" fmla="*/ 9898 w 9897"/>
                <a:gd name="connsiteY0" fmla="*/ 3286 h 6583"/>
                <a:gd name="connsiteX1" fmla="*/ 11 w 9897"/>
                <a:gd name="connsiteY1" fmla="*/ 6584 h 6583"/>
                <a:gd name="connsiteX2" fmla="*/ 9898 w 9897"/>
                <a:gd name="connsiteY2" fmla="*/ 0 h 6583"/>
                <a:gd name="connsiteX3" fmla="*/ 9898 w 9897"/>
                <a:gd name="connsiteY3" fmla="*/ 3286 h 6583"/>
              </a:gdLst>
              <a:ahLst/>
              <a:cxnLst>
                <a:cxn ang="0">
                  <a:pos x="connsiteX0" y="connsiteY0"/>
                </a:cxn>
                <a:cxn ang="0">
                  <a:pos x="connsiteX1" y="connsiteY1"/>
                </a:cxn>
                <a:cxn ang="0">
                  <a:pos x="connsiteX2" y="connsiteY2"/>
                </a:cxn>
                <a:cxn ang="0">
                  <a:pos x="connsiteX3" y="connsiteY3"/>
                </a:cxn>
              </a:cxnLst>
              <a:rect l="l" t="t" r="r" b="b"/>
              <a:pathLst>
                <a:path w="9897" h="6583">
                  <a:moveTo>
                    <a:pt x="9898" y="3286"/>
                  </a:moveTo>
                  <a:cubicBezTo>
                    <a:pt x="7520" y="7149"/>
                    <a:pt x="3628" y="6452"/>
                    <a:pt x="11" y="6584"/>
                  </a:cubicBezTo>
                  <a:cubicBezTo>
                    <a:pt x="-321" y="-1057"/>
                    <a:pt x="7172" y="3052"/>
                    <a:pt x="9898" y="0"/>
                  </a:cubicBezTo>
                  <a:cubicBezTo>
                    <a:pt x="9880" y="1097"/>
                    <a:pt x="9880" y="2195"/>
                    <a:pt x="9898" y="3286"/>
                  </a:cubicBezTo>
                  <a:close/>
                </a:path>
              </a:pathLst>
            </a:custGeom>
            <a:grpFill/>
            <a:ln w="5715" cap="flat">
              <a:noFill/>
              <a:prstDash val="solid"/>
              <a:miter/>
            </a:ln>
          </p:spPr>
          <p:txBody>
            <a:bodyPr rtlCol="0" anchor="ctr"/>
            <a:lstStyle/>
            <a:p>
              <a:endParaRPr lang="zh-CN" altLang="en-US"/>
            </a:p>
          </p:txBody>
        </p:sp>
        <p:sp>
          <p:nvSpPr>
            <p:cNvPr id="1020" name="任意多边形: 形状 1019">
              <a:extLst>
                <a:ext uri="{FF2B5EF4-FFF2-40B4-BE49-F238E27FC236}">
                  <a16:creationId xmlns:a16="http://schemas.microsoft.com/office/drawing/2014/main" id="{97AAAD17-0AA5-6EBC-D123-1D9A3F79E0E8}"/>
                </a:ext>
              </a:extLst>
            </p:cNvPr>
            <p:cNvSpPr/>
            <p:nvPr/>
          </p:nvSpPr>
          <p:spPr>
            <a:xfrm>
              <a:off x="3433952" y="2544140"/>
              <a:ext cx="6532" cy="6549"/>
            </a:xfrm>
            <a:custGeom>
              <a:avLst/>
              <a:gdLst>
                <a:gd name="connsiteX0" fmla="*/ 6487 w 6532"/>
                <a:gd name="connsiteY0" fmla="*/ 6544 h 6549"/>
                <a:gd name="connsiteX1" fmla="*/ 0 w 6532"/>
                <a:gd name="connsiteY1" fmla="*/ 6549 h 6549"/>
                <a:gd name="connsiteX2" fmla="*/ 6532 w 6532"/>
                <a:gd name="connsiteY2" fmla="*/ 11 h 6549"/>
                <a:gd name="connsiteX3" fmla="*/ 6527 w 6532"/>
                <a:gd name="connsiteY3" fmla="*/ 0 h 6549"/>
                <a:gd name="connsiteX4" fmla="*/ 6487 w 6532"/>
                <a:gd name="connsiteY4" fmla="*/ 6544 h 6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2" h="6549">
                  <a:moveTo>
                    <a:pt x="6487" y="6544"/>
                  </a:moveTo>
                  <a:cubicBezTo>
                    <a:pt x="4326" y="6544"/>
                    <a:pt x="2160" y="6549"/>
                    <a:pt x="0" y="6549"/>
                  </a:cubicBezTo>
                  <a:cubicBezTo>
                    <a:pt x="1229" y="3418"/>
                    <a:pt x="3423" y="1263"/>
                    <a:pt x="6532" y="11"/>
                  </a:cubicBezTo>
                  <a:lnTo>
                    <a:pt x="6527" y="0"/>
                  </a:lnTo>
                  <a:cubicBezTo>
                    <a:pt x="6509" y="2183"/>
                    <a:pt x="6498" y="4366"/>
                    <a:pt x="6487" y="6544"/>
                  </a:cubicBezTo>
                  <a:close/>
                </a:path>
              </a:pathLst>
            </a:custGeom>
            <a:grpFill/>
            <a:ln w="5715" cap="flat">
              <a:noFill/>
              <a:prstDash val="solid"/>
              <a:miter/>
            </a:ln>
          </p:spPr>
          <p:txBody>
            <a:bodyPr rtlCol="0" anchor="ctr"/>
            <a:lstStyle/>
            <a:p>
              <a:endParaRPr lang="zh-CN" altLang="en-US"/>
            </a:p>
          </p:txBody>
        </p:sp>
        <p:sp>
          <p:nvSpPr>
            <p:cNvPr id="1021" name="任意多边形: 形状 1020">
              <a:extLst>
                <a:ext uri="{FF2B5EF4-FFF2-40B4-BE49-F238E27FC236}">
                  <a16:creationId xmlns:a16="http://schemas.microsoft.com/office/drawing/2014/main" id="{8A900F5F-B086-3E37-1DFA-0A5AA85E756F}"/>
                </a:ext>
              </a:extLst>
            </p:cNvPr>
            <p:cNvSpPr/>
            <p:nvPr/>
          </p:nvSpPr>
          <p:spPr>
            <a:xfrm>
              <a:off x="3541234" y="2462734"/>
              <a:ext cx="2445" cy="1581"/>
            </a:xfrm>
            <a:custGeom>
              <a:avLst/>
              <a:gdLst>
                <a:gd name="connsiteX0" fmla="*/ 2446 w 2445"/>
                <a:gd name="connsiteY0" fmla="*/ 934 h 1581"/>
                <a:gd name="connsiteX1" fmla="*/ 1143 w 2445"/>
                <a:gd name="connsiteY1" fmla="*/ 1580 h 1581"/>
                <a:gd name="connsiteX2" fmla="*/ 0 w 2445"/>
                <a:gd name="connsiteY2" fmla="*/ 711 h 1581"/>
                <a:gd name="connsiteX3" fmla="*/ 2446 w 2445"/>
                <a:gd name="connsiteY3" fmla="*/ 934 h 1581"/>
              </a:gdLst>
              <a:ahLst/>
              <a:cxnLst>
                <a:cxn ang="0">
                  <a:pos x="connsiteX0" y="connsiteY0"/>
                </a:cxn>
                <a:cxn ang="0">
                  <a:pos x="connsiteX1" y="connsiteY1"/>
                </a:cxn>
                <a:cxn ang="0">
                  <a:pos x="connsiteX2" y="connsiteY2"/>
                </a:cxn>
                <a:cxn ang="0">
                  <a:pos x="connsiteX3" y="connsiteY3"/>
                </a:cxn>
              </a:cxnLst>
              <a:rect l="l" t="t" r="r" b="b"/>
              <a:pathLst>
                <a:path w="2445" h="1581">
                  <a:moveTo>
                    <a:pt x="2446" y="934"/>
                  </a:moveTo>
                  <a:cubicBezTo>
                    <a:pt x="2012" y="1168"/>
                    <a:pt x="1554" y="1614"/>
                    <a:pt x="1143" y="1580"/>
                  </a:cubicBezTo>
                  <a:cubicBezTo>
                    <a:pt x="743" y="1545"/>
                    <a:pt x="383" y="1020"/>
                    <a:pt x="0" y="711"/>
                  </a:cubicBezTo>
                  <a:cubicBezTo>
                    <a:pt x="937" y="-306"/>
                    <a:pt x="1755" y="-232"/>
                    <a:pt x="2446" y="934"/>
                  </a:cubicBezTo>
                  <a:close/>
                </a:path>
              </a:pathLst>
            </a:custGeom>
            <a:grpFill/>
            <a:ln w="5715" cap="flat">
              <a:noFill/>
              <a:prstDash val="solid"/>
              <a:miter/>
            </a:ln>
          </p:spPr>
          <p:txBody>
            <a:bodyPr rtlCol="0" anchor="ctr"/>
            <a:lstStyle/>
            <a:p>
              <a:endParaRPr lang="zh-CN" altLang="en-US"/>
            </a:p>
          </p:txBody>
        </p:sp>
        <p:sp>
          <p:nvSpPr>
            <p:cNvPr id="1022" name="任意多边形: 形状 1021">
              <a:extLst>
                <a:ext uri="{FF2B5EF4-FFF2-40B4-BE49-F238E27FC236}">
                  <a16:creationId xmlns:a16="http://schemas.microsoft.com/office/drawing/2014/main" id="{3B026F10-295C-F657-4529-034689B13E2B}"/>
                </a:ext>
              </a:extLst>
            </p:cNvPr>
            <p:cNvSpPr/>
            <p:nvPr/>
          </p:nvSpPr>
          <p:spPr>
            <a:xfrm>
              <a:off x="3520181" y="2498089"/>
              <a:ext cx="2519" cy="4257"/>
            </a:xfrm>
            <a:custGeom>
              <a:avLst/>
              <a:gdLst>
                <a:gd name="connsiteX0" fmla="*/ 2502 w 2519"/>
                <a:gd name="connsiteY0" fmla="*/ 0 h 4257"/>
                <a:gd name="connsiteX1" fmla="*/ 1308 w 2519"/>
                <a:gd name="connsiteY1" fmla="*/ 4258 h 4257"/>
                <a:gd name="connsiteX2" fmla="*/ 2520 w 2519"/>
                <a:gd name="connsiteY2" fmla="*/ 12 h 4257"/>
                <a:gd name="connsiteX3" fmla="*/ 2502 w 2519"/>
                <a:gd name="connsiteY3" fmla="*/ 0 h 4257"/>
              </a:gdLst>
              <a:ahLst/>
              <a:cxnLst>
                <a:cxn ang="0">
                  <a:pos x="connsiteX0" y="connsiteY0"/>
                </a:cxn>
                <a:cxn ang="0">
                  <a:pos x="connsiteX1" y="connsiteY1"/>
                </a:cxn>
                <a:cxn ang="0">
                  <a:pos x="connsiteX2" y="connsiteY2"/>
                </a:cxn>
                <a:cxn ang="0">
                  <a:pos x="connsiteX3" y="connsiteY3"/>
                </a:cxn>
              </a:cxnLst>
              <a:rect l="l" t="t" r="r" b="b"/>
              <a:pathLst>
                <a:path w="2519" h="4257">
                  <a:moveTo>
                    <a:pt x="2502" y="0"/>
                  </a:moveTo>
                  <a:cubicBezTo>
                    <a:pt x="2102" y="1417"/>
                    <a:pt x="1702" y="2840"/>
                    <a:pt x="1308" y="4258"/>
                  </a:cubicBezTo>
                  <a:cubicBezTo>
                    <a:pt x="-1698" y="1869"/>
                    <a:pt x="1245" y="1183"/>
                    <a:pt x="2520" y="12"/>
                  </a:cubicBezTo>
                  <a:lnTo>
                    <a:pt x="2502" y="0"/>
                  </a:lnTo>
                  <a:close/>
                </a:path>
              </a:pathLst>
            </a:custGeom>
            <a:grpFill/>
            <a:ln w="5715" cap="flat">
              <a:noFill/>
              <a:prstDash val="solid"/>
              <a:miter/>
            </a:ln>
          </p:spPr>
          <p:txBody>
            <a:bodyPr rtlCol="0" anchor="ctr"/>
            <a:lstStyle/>
            <a:p>
              <a:endParaRPr lang="zh-CN" altLang="en-US"/>
            </a:p>
          </p:txBody>
        </p:sp>
        <p:sp>
          <p:nvSpPr>
            <p:cNvPr id="1023" name="任意多边形: 形状 1022">
              <a:extLst>
                <a:ext uri="{FF2B5EF4-FFF2-40B4-BE49-F238E27FC236}">
                  <a16:creationId xmlns:a16="http://schemas.microsoft.com/office/drawing/2014/main" id="{21FB1DB9-5743-2C83-0AF3-846E911FF42E}"/>
                </a:ext>
              </a:extLst>
            </p:cNvPr>
            <p:cNvSpPr/>
            <p:nvPr/>
          </p:nvSpPr>
          <p:spPr>
            <a:xfrm>
              <a:off x="3440477" y="2542859"/>
              <a:ext cx="1402" cy="1298"/>
            </a:xfrm>
            <a:custGeom>
              <a:avLst/>
              <a:gdLst>
                <a:gd name="connsiteX0" fmla="*/ 7 w 1402"/>
                <a:gd name="connsiteY0" fmla="*/ 1298 h 1298"/>
                <a:gd name="connsiteX1" fmla="*/ 739 w 1402"/>
                <a:gd name="connsiteY1" fmla="*/ 1 h 1298"/>
                <a:gd name="connsiteX2" fmla="*/ 2 w 1402"/>
                <a:gd name="connsiteY2" fmla="*/ 1287 h 1298"/>
                <a:gd name="connsiteX3" fmla="*/ 7 w 1402"/>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2" h="1298">
                  <a:moveTo>
                    <a:pt x="7" y="1298"/>
                  </a:moveTo>
                  <a:cubicBezTo>
                    <a:pt x="253" y="841"/>
                    <a:pt x="596" y="-33"/>
                    <a:pt x="739" y="1"/>
                  </a:cubicBezTo>
                  <a:cubicBezTo>
                    <a:pt x="1830" y="241"/>
                    <a:pt x="1568" y="744"/>
                    <a:pt x="2" y="1287"/>
                  </a:cubicBezTo>
                  <a:cubicBezTo>
                    <a:pt x="-4" y="1287"/>
                    <a:pt x="7" y="1298"/>
                    <a:pt x="7" y="1298"/>
                  </a:cubicBezTo>
                  <a:close/>
                </a:path>
              </a:pathLst>
            </a:custGeom>
            <a:grpFill/>
            <a:ln w="5715" cap="flat">
              <a:noFill/>
              <a:prstDash val="solid"/>
              <a:miter/>
            </a:ln>
          </p:spPr>
          <p:txBody>
            <a:bodyPr rtlCol="0" anchor="ctr"/>
            <a:lstStyle/>
            <a:p>
              <a:endParaRPr lang="zh-CN" altLang="en-US"/>
            </a:p>
          </p:txBody>
        </p:sp>
        <p:sp>
          <p:nvSpPr>
            <p:cNvPr id="1024" name="任意多边形: 形状 1023">
              <a:extLst>
                <a:ext uri="{FF2B5EF4-FFF2-40B4-BE49-F238E27FC236}">
                  <a16:creationId xmlns:a16="http://schemas.microsoft.com/office/drawing/2014/main" id="{FF5CFDDF-A120-A992-4AEB-55A70F629730}"/>
                </a:ext>
              </a:extLst>
            </p:cNvPr>
            <p:cNvSpPr/>
            <p:nvPr/>
          </p:nvSpPr>
          <p:spPr>
            <a:xfrm>
              <a:off x="3193831" y="1799950"/>
              <a:ext cx="113991" cy="144534"/>
            </a:xfrm>
            <a:custGeom>
              <a:avLst/>
              <a:gdLst>
                <a:gd name="connsiteX0" fmla="*/ 11 w 113991"/>
                <a:gd name="connsiteY0" fmla="*/ 36965 h 144534"/>
                <a:gd name="connsiteX1" fmla="*/ 9064 w 113991"/>
                <a:gd name="connsiteY1" fmla="*/ 28569 h 144534"/>
                <a:gd name="connsiteX2" fmla="*/ 19740 w 113991"/>
                <a:gd name="connsiteY2" fmla="*/ 23814 h 144534"/>
                <a:gd name="connsiteX3" fmla="*/ 20048 w 113991"/>
                <a:gd name="connsiteY3" fmla="*/ 24815 h 144534"/>
                <a:gd name="connsiteX4" fmla="*/ 20700 w 113991"/>
                <a:gd name="connsiteY4" fmla="*/ 25660 h 144534"/>
                <a:gd name="connsiteX5" fmla="*/ 19734 w 113991"/>
                <a:gd name="connsiteY5" fmla="*/ 23814 h 144534"/>
                <a:gd name="connsiteX6" fmla="*/ 26312 w 113991"/>
                <a:gd name="connsiteY6" fmla="*/ 20523 h 144534"/>
                <a:gd name="connsiteX7" fmla="*/ 26306 w 113991"/>
                <a:gd name="connsiteY7" fmla="*/ 20523 h 144534"/>
                <a:gd name="connsiteX8" fmla="*/ 36130 w 113991"/>
                <a:gd name="connsiteY8" fmla="*/ 19317 h 144534"/>
                <a:gd name="connsiteX9" fmla="*/ 49355 w 113991"/>
                <a:gd name="connsiteY9" fmla="*/ 14002 h 144534"/>
                <a:gd name="connsiteX10" fmla="*/ 69557 w 113991"/>
                <a:gd name="connsiteY10" fmla="*/ 16882 h 144534"/>
                <a:gd name="connsiteX11" fmla="*/ 69100 w 113991"/>
                <a:gd name="connsiteY11" fmla="*/ 20031 h 144534"/>
                <a:gd name="connsiteX12" fmla="*/ 71472 w 113991"/>
                <a:gd name="connsiteY12" fmla="*/ 17305 h 144534"/>
                <a:gd name="connsiteX13" fmla="*/ 101190 w 113991"/>
                <a:gd name="connsiteY13" fmla="*/ 1000 h 144534"/>
                <a:gd name="connsiteX14" fmla="*/ 106276 w 113991"/>
                <a:gd name="connsiteY14" fmla="*/ 13647 h 144534"/>
                <a:gd name="connsiteX15" fmla="*/ 105236 w 113991"/>
                <a:gd name="connsiteY15" fmla="*/ 17762 h 144534"/>
                <a:gd name="connsiteX16" fmla="*/ 94652 w 113991"/>
                <a:gd name="connsiteY16" fmla="*/ 33827 h 144534"/>
                <a:gd name="connsiteX17" fmla="*/ 79147 w 113991"/>
                <a:gd name="connsiteY17" fmla="*/ 40479 h 144534"/>
                <a:gd name="connsiteX18" fmla="*/ 71638 w 113991"/>
                <a:gd name="connsiteY18" fmla="*/ 40731 h 144534"/>
                <a:gd name="connsiteX19" fmla="*/ 64191 w 113991"/>
                <a:gd name="connsiteY19" fmla="*/ 42365 h 144534"/>
                <a:gd name="connsiteX20" fmla="*/ 72758 w 113991"/>
                <a:gd name="connsiteY20" fmla="*/ 40005 h 144534"/>
                <a:gd name="connsiteX21" fmla="*/ 78644 w 113991"/>
                <a:gd name="connsiteY21" fmla="*/ 39948 h 144534"/>
                <a:gd name="connsiteX22" fmla="*/ 83616 w 113991"/>
                <a:gd name="connsiteY22" fmla="*/ 43714 h 144534"/>
                <a:gd name="connsiteX23" fmla="*/ 92429 w 113991"/>
                <a:gd name="connsiteY23" fmla="*/ 50681 h 144534"/>
                <a:gd name="connsiteX24" fmla="*/ 85331 w 113991"/>
                <a:gd name="connsiteY24" fmla="*/ 58499 h 144534"/>
                <a:gd name="connsiteX25" fmla="*/ 64780 w 113991"/>
                <a:gd name="connsiteY25" fmla="*/ 74627 h 144534"/>
                <a:gd name="connsiteX26" fmla="*/ 89234 w 113991"/>
                <a:gd name="connsiteY26" fmla="*/ 71883 h 144534"/>
                <a:gd name="connsiteX27" fmla="*/ 85874 w 113991"/>
                <a:gd name="connsiteY27" fmla="*/ 90446 h 144534"/>
                <a:gd name="connsiteX28" fmla="*/ 89851 w 113991"/>
                <a:gd name="connsiteY28" fmla="*/ 91188 h 144534"/>
                <a:gd name="connsiteX29" fmla="*/ 107213 w 113991"/>
                <a:gd name="connsiteY29" fmla="*/ 92377 h 144534"/>
                <a:gd name="connsiteX30" fmla="*/ 113991 w 113991"/>
                <a:gd name="connsiteY30" fmla="*/ 98927 h 144534"/>
                <a:gd name="connsiteX31" fmla="*/ 80724 w 113991"/>
                <a:gd name="connsiteY31" fmla="*/ 105373 h 144534"/>
                <a:gd name="connsiteX32" fmla="*/ 72781 w 113991"/>
                <a:gd name="connsiteY32" fmla="*/ 130936 h 144534"/>
                <a:gd name="connsiteX33" fmla="*/ 54384 w 113991"/>
                <a:gd name="connsiteY33" fmla="*/ 141572 h 144534"/>
                <a:gd name="connsiteX34" fmla="*/ 33330 w 113991"/>
                <a:gd name="connsiteY34" fmla="*/ 124644 h 144534"/>
                <a:gd name="connsiteX35" fmla="*/ 31158 w 113991"/>
                <a:gd name="connsiteY35" fmla="*/ 120929 h 144534"/>
                <a:gd name="connsiteX36" fmla="*/ 39331 w 113991"/>
                <a:gd name="connsiteY36" fmla="*/ 99372 h 144534"/>
                <a:gd name="connsiteX37" fmla="*/ 45583 w 113991"/>
                <a:gd name="connsiteY37" fmla="*/ 87702 h 144534"/>
                <a:gd name="connsiteX38" fmla="*/ 36170 w 113991"/>
                <a:gd name="connsiteY38" fmla="*/ 83022 h 144534"/>
                <a:gd name="connsiteX39" fmla="*/ 36176 w 113991"/>
                <a:gd name="connsiteY39" fmla="*/ 79741 h 144534"/>
                <a:gd name="connsiteX40" fmla="*/ 36176 w 113991"/>
                <a:gd name="connsiteY40" fmla="*/ 79741 h 144534"/>
                <a:gd name="connsiteX41" fmla="*/ 43645 w 113991"/>
                <a:gd name="connsiteY41" fmla="*/ 73901 h 144534"/>
                <a:gd name="connsiteX42" fmla="*/ 57436 w 113991"/>
                <a:gd name="connsiteY42" fmla="*/ 63454 h 144534"/>
                <a:gd name="connsiteX43" fmla="*/ 58562 w 113991"/>
                <a:gd name="connsiteY43" fmla="*/ 51435 h 144534"/>
                <a:gd name="connsiteX44" fmla="*/ 46046 w 113991"/>
                <a:gd name="connsiteY44" fmla="*/ 56716 h 144534"/>
                <a:gd name="connsiteX45" fmla="*/ 27815 w 113991"/>
                <a:gd name="connsiteY45" fmla="*/ 71026 h 144534"/>
                <a:gd name="connsiteX46" fmla="*/ 20660 w 113991"/>
                <a:gd name="connsiteY46" fmla="*/ 67563 h 144534"/>
                <a:gd name="connsiteX47" fmla="*/ 14322 w 113991"/>
                <a:gd name="connsiteY47" fmla="*/ 66408 h 144534"/>
                <a:gd name="connsiteX48" fmla="*/ 18025 w 113991"/>
                <a:gd name="connsiteY48" fmla="*/ 51572 h 144534"/>
                <a:gd name="connsiteX49" fmla="*/ 9864 w 113991"/>
                <a:gd name="connsiteY49" fmla="*/ 56716 h 144534"/>
                <a:gd name="connsiteX50" fmla="*/ 2263 w 113991"/>
                <a:gd name="connsiteY50" fmla="*/ 47429 h 144534"/>
                <a:gd name="connsiteX51" fmla="*/ 0 w 113991"/>
                <a:gd name="connsiteY51" fmla="*/ 43554 h 144534"/>
                <a:gd name="connsiteX52" fmla="*/ 11 w 113991"/>
                <a:gd name="connsiteY52" fmla="*/ 36965 h 14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13991" h="144534">
                  <a:moveTo>
                    <a:pt x="11" y="36965"/>
                  </a:moveTo>
                  <a:cubicBezTo>
                    <a:pt x="3972" y="35187"/>
                    <a:pt x="7029" y="32238"/>
                    <a:pt x="9064" y="28569"/>
                  </a:cubicBezTo>
                  <a:cubicBezTo>
                    <a:pt x="11550" y="24083"/>
                    <a:pt x="15425" y="23683"/>
                    <a:pt x="19740" y="23814"/>
                  </a:cubicBezTo>
                  <a:cubicBezTo>
                    <a:pt x="19740" y="23814"/>
                    <a:pt x="20037" y="24809"/>
                    <a:pt x="20048" y="24815"/>
                  </a:cubicBezTo>
                  <a:cubicBezTo>
                    <a:pt x="20054" y="24820"/>
                    <a:pt x="20671" y="25678"/>
                    <a:pt x="20700" y="25660"/>
                  </a:cubicBezTo>
                  <a:cubicBezTo>
                    <a:pt x="20705" y="24872"/>
                    <a:pt x="20368" y="24260"/>
                    <a:pt x="19734" y="23814"/>
                  </a:cubicBezTo>
                  <a:cubicBezTo>
                    <a:pt x="21157" y="21180"/>
                    <a:pt x="23603" y="20585"/>
                    <a:pt x="26312" y="20523"/>
                  </a:cubicBezTo>
                  <a:lnTo>
                    <a:pt x="26306" y="20523"/>
                  </a:lnTo>
                  <a:cubicBezTo>
                    <a:pt x="28941" y="15431"/>
                    <a:pt x="33964" y="18111"/>
                    <a:pt x="36130" y="19317"/>
                  </a:cubicBezTo>
                  <a:cubicBezTo>
                    <a:pt x="43451" y="23392"/>
                    <a:pt x="46497" y="19562"/>
                    <a:pt x="49355" y="14002"/>
                  </a:cubicBezTo>
                  <a:cubicBezTo>
                    <a:pt x="57310" y="6527"/>
                    <a:pt x="64368" y="5258"/>
                    <a:pt x="69557" y="16882"/>
                  </a:cubicBezTo>
                  <a:cubicBezTo>
                    <a:pt x="70569" y="18139"/>
                    <a:pt x="68151" y="19728"/>
                    <a:pt x="69100" y="20031"/>
                  </a:cubicBezTo>
                  <a:cubicBezTo>
                    <a:pt x="70677" y="20534"/>
                    <a:pt x="70420" y="18099"/>
                    <a:pt x="71472" y="17305"/>
                  </a:cubicBezTo>
                  <a:cubicBezTo>
                    <a:pt x="81633" y="12293"/>
                    <a:pt x="85479" y="-4195"/>
                    <a:pt x="101190" y="1000"/>
                  </a:cubicBezTo>
                  <a:cubicBezTo>
                    <a:pt x="107596" y="3303"/>
                    <a:pt x="104756" y="9333"/>
                    <a:pt x="106276" y="13647"/>
                  </a:cubicBezTo>
                  <a:cubicBezTo>
                    <a:pt x="106368" y="15133"/>
                    <a:pt x="105990" y="16488"/>
                    <a:pt x="105236" y="17762"/>
                  </a:cubicBezTo>
                  <a:cubicBezTo>
                    <a:pt x="99772" y="21871"/>
                    <a:pt x="97869" y="28215"/>
                    <a:pt x="94652" y="33827"/>
                  </a:cubicBezTo>
                  <a:cubicBezTo>
                    <a:pt x="91480" y="39371"/>
                    <a:pt x="85451" y="40879"/>
                    <a:pt x="79147" y="40479"/>
                  </a:cubicBezTo>
                  <a:cubicBezTo>
                    <a:pt x="77655" y="34987"/>
                    <a:pt x="77655" y="34987"/>
                    <a:pt x="71638" y="40731"/>
                  </a:cubicBezTo>
                  <a:cubicBezTo>
                    <a:pt x="69460" y="42668"/>
                    <a:pt x="66465" y="40868"/>
                    <a:pt x="64191" y="42365"/>
                  </a:cubicBezTo>
                  <a:cubicBezTo>
                    <a:pt x="66991" y="41371"/>
                    <a:pt x="70409" y="42611"/>
                    <a:pt x="72758" y="40005"/>
                  </a:cubicBezTo>
                  <a:cubicBezTo>
                    <a:pt x="74706" y="38599"/>
                    <a:pt x="76672" y="38462"/>
                    <a:pt x="78644" y="39948"/>
                  </a:cubicBezTo>
                  <a:cubicBezTo>
                    <a:pt x="79867" y="41765"/>
                    <a:pt x="81273" y="43303"/>
                    <a:pt x="83616" y="43714"/>
                  </a:cubicBezTo>
                  <a:cubicBezTo>
                    <a:pt x="87800" y="44451"/>
                    <a:pt x="92960" y="44314"/>
                    <a:pt x="92429" y="50681"/>
                  </a:cubicBezTo>
                  <a:cubicBezTo>
                    <a:pt x="92086" y="54813"/>
                    <a:pt x="89566" y="57550"/>
                    <a:pt x="85331" y="58499"/>
                  </a:cubicBezTo>
                  <a:cubicBezTo>
                    <a:pt x="76272" y="60539"/>
                    <a:pt x="71809" y="68231"/>
                    <a:pt x="64780" y="74627"/>
                  </a:cubicBezTo>
                  <a:cubicBezTo>
                    <a:pt x="73695" y="72923"/>
                    <a:pt x="80147" y="59687"/>
                    <a:pt x="89234" y="71883"/>
                  </a:cubicBezTo>
                  <a:cubicBezTo>
                    <a:pt x="93480" y="79078"/>
                    <a:pt x="80467" y="83102"/>
                    <a:pt x="85874" y="90446"/>
                  </a:cubicBezTo>
                  <a:cubicBezTo>
                    <a:pt x="87228" y="90680"/>
                    <a:pt x="88514" y="90960"/>
                    <a:pt x="89851" y="91188"/>
                  </a:cubicBezTo>
                  <a:cubicBezTo>
                    <a:pt x="95606" y="92423"/>
                    <a:pt x="101327" y="93177"/>
                    <a:pt x="107213" y="92377"/>
                  </a:cubicBezTo>
                  <a:cubicBezTo>
                    <a:pt x="112048" y="91720"/>
                    <a:pt x="113866" y="94520"/>
                    <a:pt x="113991" y="98927"/>
                  </a:cubicBezTo>
                  <a:cubicBezTo>
                    <a:pt x="109025" y="112294"/>
                    <a:pt x="99950" y="114146"/>
                    <a:pt x="80724" y="105373"/>
                  </a:cubicBezTo>
                  <a:cubicBezTo>
                    <a:pt x="85782" y="116517"/>
                    <a:pt x="77827" y="123233"/>
                    <a:pt x="72781" y="130936"/>
                  </a:cubicBezTo>
                  <a:cubicBezTo>
                    <a:pt x="66334" y="133943"/>
                    <a:pt x="60630" y="138475"/>
                    <a:pt x="54384" y="141572"/>
                  </a:cubicBezTo>
                  <a:cubicBezTo>
                    <a:pt x="39434" y="148984"/>
                    <a:pt x="31490" y="142172"/>
                    <a:pt x="33330" y="124644"/>
                  </a:cubicBezTo>
                  <a:cubicBezTo>
                    <a:pt x="32353" y="123530"/>
                    <a:pt x="31650" y="122301"/>
                    <a:pt x="31158" y="120929"/>
                  </a:cubicBezTo>
                  <a:cubicBezTo>
                    <a:pt x="28209" y="111597"/>
                    <a:pt x="26186" y="102710"/>
                    <a:pt x="39331" y="99372"/>
                  </a:cubicBezTo>
                  <a:cubicBezTo>
                    <a:pt x="45366" y="97841"/>
                    <a:pt x="41011" y="90280"/>
                    <a:pt x="45583" y="87702"/>
                  </a:cubicBezTo>
                  <a:cubicBezTo>
                    <a:pt x="43017" y="84994"/>
                    <a:pt x="37148" y="88931"/>
                    <a:pt x="36170" y="83022"/>
                  </a:cubicBezTo>
                  <a:cubicBezTo>
                    <a:pt x="36176" y="81930"/>
                    <a:pt x="36176" y="80833"/>
                    <a:pt x="36176" y="79741"/>
                  </a:cubicBezTo>
                  <a:lnTo>
                    <a:pt x="36176" y="79741"/>
                  </a:lnTo>
                  <a:cubicBezTo>
                    <a:pt x="38662" y="77695"/>
                    <a:pt x="41045" y="74061"/>
                    <a:pt x="43645" y="73901"/>
                  </a:cubicBezTo>
                  <a:cubicBezTo>
                    <a:pt x="50989" y="73455"/>
                    <a:pt x="53310" y="67488"/>
                    <a:pt x="57436" y="63454"/>
                  </a:cubicBezTo>
                  <a:cubicBezTo>
                    <a:pt x="61316" y="59665"/>
                    <a:pt x="63156" y="54144"/>
                    <a:pt x="58562" y="51435"/>
                  </a:cubicBezTo>
                  <a:cubicBezTo>
                    <a:pt x="54590" y="49092"/>
                    <a:pt x="47092" y="47634"/>
                    <a:pt x="46046" y="56716"/>
                  </a:cubicBezTo>
                  <a:cubicBezTo>
                    <a:pt x="32610" y="54647"/>
                    <a:pt x="32610" y="54647"/>
                    <a:pt x="27815" y="71026"/>
                  </a:cubicBezTo>
                  <a:cubicBezTo>
                    <a:pt x="25392" y="69843"/>
                    <a:pt x="23054" y="68637"/>
                    <a:pt x="20660" y="67563"/>
                  </a:cubicBezTo>
                  <a:cubicBezTo>
                    <a:pt x="18751" y="66705"/>
                    <a:pt x="16431" y="68717"/>
                    <a:pt x="14322" y="66408"/>
                  </a:cubicBezTo>
                  <a:cubicBezTo>
                    <a:pt x="15499" y="61693"/>
                    <a:pt x="16751" y="56676"/>
                    <a:pt x="18025" y="51572"/>
                  </a:cubicBezTo>
                  <a:cubicBezTo>
                    <a:pt x="12779" y="50789"/>
                    <a:pt x="11407" y="53870"/>
                    <a:pt x="9864" y="56716"/>
                  </a:cubicBezTo>
                  <a:cubicBezTo>
                    <a:pt x="3092" y="57110"/>
                    <a:pt x="-1057" y="55510"/>
                    <a:pt x="2263" y="47429"/>
                  </a:cubicBezTo>
                  <a:cubicBezTo>
                    <a:pt x="2606" y="46589"/>
                    <a:pt x="806" y="44869"/>
                    <a:pt x="0" y="43554"/>
                  </a:cubicBezTo>
                  <a:cubicBezTo>
                    <a:pt x="11" y="41354"/>
                    <a:pt x="11" y="39159"/>
                    <a:pt x="11" y="36965"/>
                  </a:cubicBezTo>
                  <a:close/>
                </a:path>
              </a:pathLst>
            </a:custGeom>
            <a:grpFill/>
            <a:ln w="5715" cap="flat">
              <a:noFill/>
              <a:prstDash val="solid"/>
              <a:miter/>
            </a:ln>
          </p:spPr>
          <p:txBody>
            <a:bodyPr rtlCol="0" anchor="ctr"/>
            <a:lstStyle/>
            <a:p>
              <a:endParaRPr lang="zh-CN" altLang="en-US"/>
            </a:p>
          </p:txBody>
        </p:sp>
        <p:sp>
          <p:nvSpPr>
            <p:cNvPr id="1025" name="任意多边形: 形状 1024">
              <a:extLst>
                <a:ext uri="{FF2B5EF4-FFF2-40B4-BE49-F238E27FC236}">
                  <a16:creationId xmlns:a16="http://schemas.microsoft.com/office/drawing/2014/main" id="{E9481FB2-C187-6064-13D7-444C767F8F8C}"/>
                </a:ext>
              </a:extLst>
            </p:cNvPr>
            <p:cNvSpPr/>
            <p:nvPr/>
          </p:nvSpPr>
          <p:spPr>
            <a:xfrm>
              <a:off x="3181067" y="1852917"/>
              <a:ext cx="19719" cy="23559"/>
            </a:xfrm>
            <a:custGeom>
              <a:avLst/>
              <a:gdLst>
                <a:gd name="connsiteX0" fmla="*/ 9489 w 19719"/>
                <a:gd name="connsiteY0" fmla="*/ 10350 h 23559"/>
                <a:gd name="connsiteX1" fmla="*/ 19719 w 19719"/>
                <a:gd name="connsiteY1" fmla="*/ 21957 h 23559"/>
                <a:gd name="connsiteX2" fmla="*/ 9461 w 19719"/>
                <a:gd name="connsiteY2" fmla="*/ 23483 h 23559"/>
                <a:gd name="connsiteX3" fmla="*/ 9478 w 19719"/>
                <a:gd name="connsiteY3" fmla="*/ 23489 h 23559"/>
                <a:gd name="connsiteX4" fmla="*/ 6197 w 19719"/>
                <a:gd name="connsiteY4" fmla="*/ 20185 h 23559"/>
                <a:gd name="connsiteX5" fmla="*/ 4826 w 19719"/>
                <a:gd name="connsiteY5" fmla="*/ 15871 h 23559"/>
                <a:gd name="connsiteX6" fmla="*/ 3917 w 19719"/>
                <a:gd name="connsiteY6" fmla="*/ 6881 h 23559"/>
                <a:gd name="connsiteX7" fmla="*/ 7718 w 19719"/>
                <a:gd name="connsiteY7" fmla="*/ 0 h 23559"/>
                <a:gd name="connsiteX8" fmla="*/ 9489 w 19719"/>
                <a:gd name="connsiteY8" fmla="*/ 10350 h 23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19" h="23559">
                  <a:moveTo>
                    <a:pt x="9489" y="10350"/>
                  </a:moveTo>
                  <a:cubicBezTo>
                    <a:pt x="12655" y="14385"/>
                    <a:pt x="17519" y="16939"/>
                    <a:pt x="19719" y="21957"/>
                  </a:cubicBezTo>
                  <a:cubicBezTo>
                    <a:pt x="16593" y="24752"/>
                    <a:pt x="12838" y="22917"/>
                    <a:pt x="9461" y="23483"/>
                  </a:cubicBezTo>
                  <a:cubicBezTo>
                    <a:pt x="9461" y="23483"/>
                    <a:pt x="9478" y="23489"/>
                    <a:pt x="9478" y="23489"/>
                  </a:cubicBezTo>
                  <a:cubicBezTo>
                    <a:pt x="8472" y="22300"/>
                    <a:pt x="7369" y="21208"/>
                    <a:pt x="6197" y="20185"/>
                  </a:cubicBezTo>
                  <a:cubicBezTo>
                    <a:pt x="5763" y="18694"/>
                    <a:pt x="5729" y="16253"/>
                    <a:pt x="4826" y="15871"/>
                  </a:cubicBezTo>
                  <a:cubicBezTo>
                    <a:pt x="-1278" y="13276"/>
                    <a:pt x="-1604" y="10796"/>
                    <a:pt x="3917" y="6881"/>
                  </a:cubicBezTo>
                  <a:cubicBezTo>
                    <a:pt x="5757" y="5572"/>
                    <a:pt x="6380" y="2543"/>
                    <a:pt x="7718" y="0"/>
                  </a:cubicBezTo>
                  <a:cubicBezTo>
                    <a:pt x="10792" y="3337"/>
                    <a:pt x="8935" y="7047"/>
                    <a:pt x="9489" y="10350"/>
                  </a:cubicBezTo>
                  <a:close/>
                </a:path>
              </a:pathLst>
            </a:custGeom>
            <a:grpFill/>
            <a:ln w="5715" cap="flat">
              <a:noFill/>
              <a:prstDash val="solid"/>
              <a:miter/>
            </a:ln>
          </p:spPr>
          <p:txBody>
            <a:bodyPr rtlCol="0" anchor="ctr"/>
            <a:lstStyle/>
            <a:p>
              <a:endParaRPr lang="zh-CN" altLang="en-US"/>
            </a:p>
          </p:txBody>
        </p:sp>
        <p:sp>
          <p:nvSpPr>
            <p:cNvPr id="1026" name="任意多边形: 形状 1025">
              <a:extLst>
                <a:ext uri="{FF2B5EF4-FFF2-40B4-BE49-F238E27FC236}">
                  <a16:creationId xmlns:a16="http://schemas.microsoft.com/office/drawing/2014/main" id="{B49D766B-2A26-1C91-8A1E-A324910503FB}"/>
                </a:ext>
              </a:extLst>
            </p:cNvPr>
            <p:cNvSpPr/>
            <p:nvPr/>
          </p:nvSpPr>
          <p:spPr>
            <a:xfrm>
              <a:off x="3149971" y="1869816"/>
              <a:ext cx="10981" cy="12281"/>
            </a:xfrm>
            <a:custGeom>
              <a:avLst/>
              <a:gdLst>
                <a:gd name="connsiteX0" fmla="*/ 4381 w 10981"/>
                <a:gd name="connsiteY0" fmla="*/ 0 h 12281"/>
                <a:gd name="connsiteX1" fmla="*/ 7713 w 10981"/>
                <a:gd name="connsiteY1" fmla="*/ 0 h 12281"/>
                <a:gd name="connsiteX2" fmla="*/ 10982 w 10981"/>
                <a:gd name="connsiteY2" fmla="*/ 0 h 12281"/>
                <a:gd name="connsiteX3" fmla="*/ 10982 w 10981"/>
                <a:gd name="connsiteY3" fmla="*/ 0 h 12281"/>
                <a:gd name="connsiteX4" fmla="*/ 2341 w 10981"/>
                <a:gd name="connsiteY4" fmla="*/ 12281 h 12281"/>
                <a:gd name="connsiteX5" fmla="*/ 4381 w 10981"/>
                <a:gd name="connsiteY5" fmla="*/ 0 h 1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81" h="12281">
                  <a:moveTo>
                    <a:pt x="4381" y="0"/>
                  </a:moveTo>
                  <a:cubicBezTo>
                    <a:pt x="5490" y="0"/>
                    <a:pt x="6599" y="0"/>
                    <a:pt x="7713" y="0"/>
                  </a:cubicBezTo>
                  <a:cubicBezTo>
                    <a:pt x="8805" y="0"/>
                    <a:pt x="9896" y="0"/>
                    <a:pt x="10982" y="0"/>
                  </a:cubicBezTo>
                  <a:lnTo>
                    <a:pt x="10982" y="0"/>
                  </a:lnTo>
                  <a:cubicBezTo>
                    <a:pt x="8313" y="3795"/>
                    <a:pt x="5644" y="7584"/>
                    <a:pt x="2341" y="12281"/>
                  </a:cubicBezTo>
                  <a:cubicBezTo>
                    <a:pt x="-2511" y="6281"/>
                    <a:pt x="1186" y="3189"/>
                    <a:pt x="4381" y="0"/>
                  </a:cubicBezTo>
                  <a:close/>
                </a:path>
              </a:pathLst>
            </a:custGeom>
            <a:grpFill/>
            <a:ln w="5715" cap="flat">
              <a:noFill/>
              <a:prstDash val="solid"/>
              <a:miter/>
            </a:ln>
          </p:spPr>
          <p:txBody>
            <a:bodyPr rtlCol="0" anchor="ctr"/>
            <a:lstStyle/>
            <a:p>
              <a:endParaRPr lang="zh-CN" altLang="en-US"/>
            </a:p>
          </p:txBody>
        </p:sp>
        <p:sp>
          <p:nvSpPr>
            <p:cNvPr id="1027" name="任意多边形: 形状 1026">
              <a:extLst>
                <a:ext uri="{FF2B5EF4-FFF2-40B4-BE49-F238E27FC236}">
                  <a16:creationId xmlns:a16="http://schemas.microsoft.com/office/drawing/2014/main" id="{D44EB5D2-FCA0-F8D5-660A-02B09ED9B9B0}"/>
                </a:ext>
              </a:extLst>
            </p:cNvPr>
            <p:cNvSpPr/>
            <p:nvPr/>
          </p:nvSpPr>
          <p:spPr>
            <a:xfrm>
              <a:off x="3160953" y="1867281"/>
              <a:ext cx="3611" cy="2534"/>
            </a:xfrm>
            <a:custGeom>
              <a:avLst/>
              <a:gdLst>
                <a:gd name="connsiteX0" fmla="*/ 0 w 3611"/>
                <a:gd name="connsiteY0" fmla="*/ 2535 h 2534"/>
                <a:gd name="connsiteX1" fmla="*/ 3246 w 3611"/>
                <a:gd name="connsiteY1" fmla="*/ 180 h 2534"/>
                <a:gd name="connsiteX2" fmla="*/ 0 w 3611"/>
                <a:gd name="connsiteY2" fmla="*/ 2535 h 2534"/>
                <a:gd name="connsiteX3" fmla="*/ 0 w 3611"/>
                <a:gd name="connsiteY3" fmla="*/ 2535 h 2534"/>
              </a:gdLst>
              <a:ahLst/>
              <a:cxnLst>
                <a:cxn ang="0">
                  <a:pos x="connsiteX0" y="connsiteY0"/>
                </a:cxn>
                <a:cxn ang="0">
                  <a:pos x="connsiteX1" y="connsiteY1"/>
                </a:cxn>
                <a:cxn ang="0">
                  <a:pos x="connsiteX2" y="connsiteY2"/>
                </a:cxn>
                <a:cxn ang="0">
                  <a:pos x="connsiteX3" y="connsiteY3"/>
                </a:cxn>
              </a:cxnLst>
              <a:rect l="l" t="t" r="r" b="b"/>
              <a:pathLst>
                <a:path w="3611" h="2534">
                  <a:moveTo>
                    <a:pt x="0" y="2535"/>
                  </a:moveTo>
                  <a:cubicBezTo>
                    <a:pt x="726" y="1117"/>
                    <a:pt x="2949" y="-557"/>
                    <a:pt x="3246" y="180"/>
                  </a:cubicBezTo>
                  <a:cubicBezTo>
                    <a:pt x="4766" y="3918"/>
                    <a:pt x="1120" y="1672"/>
                    <a:pt x="0" y="2535"/>
                  </a:cubicBezTo>
                  <a:lnTo>
                    <a:pt x="0" y="2535"/>
                  </a:lnTo>
                  <a:close/>
                </a:path>
              </a:pathLst>
            </a:custGeom>
            <a:grpFill/>
            <a:ln w="5715" cap="flat">
              <a:noFill/>
              <a:prstDash val="solid"/>
              <a:miter/>
            </a:ln>
          </p:spPr>
          <p:txBody>
            <a:bodyPr rtlCol="0" anchor="ctr"/>
            <a:lstStyle/>
            <a:p>
              <a:endParaRPr lang="zh-CN" altLang="en-US"/>
            </a:p>
          </p:txBody>
        </p:sp>
        <p:sp>
          <p:nvSpPr>
            <p:cNvPr id="1028" name="任意多边形: 形状 1027">
              <a:extLst>
                <a:ext uri="{FF2B5EF4-FFF2-40B4-BE49-F238E27FC236}">
                  <a16:creationId xmlns:a16="http://schemas.microsoft.com/office/drawing/2014/main" id="{994DCE09-79AB-3518-0521-240B54CCB421}"/>
                </a:ext>
              </a:extLst>
            </p:cNvPr>
            <p:cNvSpPr/>
            <p:nvPr/>
          </p:nvSpPr>
          <p:spPr>
            <a:xfrm>
              <a:off x="3193814" y="1860716"/>
              <a:ext cx="6629" cy="2499"/>
            </a:xfrm>
            <a:custGeom>
              <a:avLst/>
              <a:gdLst>
                <a:gd name="connsiteX0" fmla="*/ 6629 w 6629"/>
                <a:gd name="connsiteY0" fmla="*/ 2477 h 2499"/>
                <a:gd name="connsiteX1" fmla="*/ 0 w 6629"/>
                <a:gd name="connsiteY1" fmla="*/ 2500 h 2499"/>
                <a:gd name="connsiteX2" fmla="*/ 6629 w 6629"/>
                <a:gd name="connsiteY2" fmla="*/ 2477 h 2499"/>
              </a:gdLst>
              <a:ahLst/>
              <a:cxnLst>
                <a:cxn ang="0">
                  <a:pos x="connsiteX0" y="connsiteY0"/>
                </a:cxn>
                <a:cxn ang="0">
                  <a:pos x="connsiteX1" y="connsiteY1"/>
                </a:cxn>
                <a:cxn ang="0">
                  <a:pos x="connsiteX2" y="connsiteY2"/>
                </a:cxn>
              </a:cxnLst>
              <a:rect l="l" t="t" r="r" b="b"/>
              <a:pathLst>
                <a:path w="6629" h="2499">
                  <a:moveTo>
                    <a:pt x="6629" y="2477"/>
                  </a:moveTo>
                  <a:cubicBezTo>
                    <a:pt x="4418" y="2483"/>
                    <a:pt x="2212" y="2488"/>
                    <a:pt x="0" y="2500"/>
                  </a:cubicBezTo>
                  <a:cubicBezTo>
                    <a:pt x="2200" y="-832"/>
                    <a:pt x="4412" y="-827"/>
                    <a:pt x="6629" y="2477"/>
                  </a:cubicBezTo>
                  <a:close/>
                </a:path>
              </a:pathLst>
            </a:custGeom>
            <a:grpFill/>
            <a:ln w="5715" cap="flat">
              <a:noFill/>
              <a:prstDash val="solid"/>
              <a:miter/>
            </a:ln>
          </p:spPr>
          <p:txBody>
            <a:bodyPr rtlCol="0" anchor="ctr"/>
            <a:lstStyle/>
            <a:p>
              <a:endParaRPr lang="zh-CN" altLang="en-US"/>
            </a:p>
          </p:txBody>
        </p:sp>
        <p:sp>
          <p:nvSpPr>
            <p:cNvPr id="1029" name="任意多边形: 形状 1028">
              <a:extLst>
                <a:ext uri="{FF2B5EF4-FFF2-40B4-BE49-F238E27FC236}">
                  <a16:creationId xmlns:a16="http://schemas.microsoft.com/office/drawing/2014/main" id="{76BEE987-5038-B882-BC4A-50087453F38D}"/>
                </a:ext>
              </a:extLst>
            </p:cNvPr>
            <p:cNvSpPr/>
            <p:nvPr/>
          </p:nvSpPr>
          <p:spPr>
            <a:xfrm>
              <a:off x="3180681" y="1833640"/>
              <a:ext cx="6600" cy="2506"/>
            </a:xfrm>
            <a:custGeom>
              <a:avLst/>
              <a:gdLst>
                <a:gd name="connsiteX0" fmla="*/ 0 w 6600"/>
                <a:gd name="connsiteY0" fmla="*/ 0 h 2506"/>
                <a:gd name="connsiteX1" fmla="*/ 6601 w 6600"/>
                <a:gd name="connsiteY1" fmla="*/ 29 h 2506"/>
                <a:gd name="connsiteX2" fmla="*/ 0 w 6600"/>
                <a:gd name="connsiteY2" fmla="*/ 0 h 2506"/>
              </a:gdLst>
              <a:ahLst/>
              <a:cxnLst>
                <a:cxn ang="0">
                  <a:pos x="connsiteX0" y="connsiteY0"/>
                </a:cxn>
                <a:cxn ang="0">
                  <a:pos x="connsiteX1" y="connsiteY1"/>
                </a:cxn>
                <a:cxn ang="0">
                  <a:pos x="connsiteX2" y="connsiteY2"/>
                </a:cxn>
              </a:cxnLst>
              <a:rect l="l" t="t" r="r" b="b"/>
              <a:pathLst>
                <a:path w="6600" h="2506">
                  <a:moveTo>
                    <a:pt x="0" y="0"/>
                  </a:moveTo>
                  <a:cubicBezTo>
                    <a:pt x="2200" y="12"/>
                    <a:pt x="4401" y="17"/>
                    <a:pt x="6601" y="29"/>
                  </a:cubicBezTo>
                  <a:cubicBezTo>
                    <a:pt x="4383" y="3332"/>
                    <a:pt x="2183" y="3343"/>
                    <a:pt x="0" y="0"/>
                  </a:cubicBezTo>
                  <a:close/>
                </a:path>
              </a:pathLst>
            </a:custGeom>
            <a:grpFill/>
            <a:ln w="5715" cap="flat">
              <a:noFill/>
              <a:prstDash val="solid"/>
              <a:miter/>
            </a:ln>
          </p:spPr>
          <p:txBody>
            <a:bodyPr rtlCol="0" anchor="ctr"/>
            <a:lstStyle/>
            <a:p>
              <a:endParaRPr lang="zh-CN" altLang="en-US"/>
            </a:p>
          </p:txBody>
        </p:sp>
        <p:sp>
          <p:nvSpPr>
            <p:cNvPr id="1030" name="任意多边形: 形状 1029">
              <a:extLst>
                <a:ext uri="{FF2B5EF4-FFF2-40B4-BE49-F238E27FC236}">
                  <a16:creationId xmlns:a16="http://schemas.microsoft.com/office/drawing/2014/main" id="{BE0E5F66-B729-AC1B-DB72-99D3845AD536}"/>
                </a:ext>
              </a:extLst>
            </p:cNvPr>
            <p:cNvSpPr/>
            <p:nvPr/>
          </p:nvSpPr>
          <p:spPr>
            <a:xfrm>
              <a:off x="3192482" y="1843498"/>
              <a:ext cx="1354" cy="1354"/>
            </a:xfrm>
            <a:custGeom>
              <a:avLst/>
              <a:gdLst>
                <a:gd name="connsiteX0" fmla="*/ 1354 w 1354"/>
                <a:gd name="connsiteY0" fmla="*/ 0 h 1354"/>
                <a:gd name="connsiteX1" fmla="*/ 600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0" y="1354"/>
                  </a:lnTo>
                  <a:lnTo>
                    <a:pt x="0" y="749"/>
                  </a:lnTo>
                  <a:close/>
                </a:path>
              </a:pathLst>
            </a:custGeom>
            <a:grpFill/>
            <a:ln w="5715" cap="flat">
              <a:noFill/>
              <a:prstDash val="solid"/>
              <a:miter/>
            </a:ln>
          </p:spPr>
          <p:txBody>
            <a:bodyPr rtlCol="0" anchor="ctr"/>
            <a:lstStyle/>
            <a:p>
              <a:endParaRPr lang="zh-CN" altLang="en-US"/>
            </a:p>
          </p:txBody>
        </p:sp>
        <p:sp>
          <p:nvSpPr>
            <p:cNvPr id="1031" name="任意多边形: 形状 1030">
              <a:extLst>
                <a:ext uri="{FF2B5EF4-FFF2-40B4-BE49-F238E27FC236}">
                  <a16:creationId xmlns:a16="http://schemas.microsoft.com/office/drawing/2014/main" id="{76B0F8B2-3D12-0532-F790-7EE4C347A6C4}"/>
                </a:ext>
              </a:extLst>
            </p:cNvPr>
            <p:cNvSpPr/>
            <p:nvPr/>
          </p:nvSpPr>
          <p:spPr>
            <a:xfrm>
              <a:off x="3149612" y="1856649"/>
              <a:ext cx="1482" cy="3286"/>
            </a:xfrm>
            <a:custGeom>
              <a:avLst/>
              <a:gdLst>
                <a:gd name="connsiteX0" fmla="*/ 1460 w 1482"/>
                <a:gd name="connsiteY0" fmla="*/ 0 h 3286"/>
                <a:gd name="connsiteX1" fmla="*/ 1483 w 1482"/>
                <a:gd name="connsiteY1" fmla="*/ 3286 h 3286"/>
                <a:gd name="connsiteX2" fmla="*/ 208 w 1482"/>
                <a:gd name="connsiteY2" fmla="*/ 966 h 3286"/>
                <a:gd name="connsiteX3" fmla="*/ 1460 w 1482"/>
                <a:gd name="connsiteY3" fmla="*/ 0 h 3286"/>
              </a:gdLst>
              <a:ahLst/>
              <a:cxnLst>
                <a:cxn ang="0">
                  <a:pos x="connsiteX0" y="connsiteY0"/>
                </a:cxn>
                <a:cxn ang="0">
                  <a:pos x="connsiteX1" y="connsiteY1"/>
                </a:cxn>
                <a:cxn ang="0">
                  <a:pos x="connsiteX2" y="connsiteY2"/>
                </a:cxn>
                <a:cxn ang="0">
                  <a:pos x="connsiteX3" y="connsiteY3"/>
                </a:cxn>
              </a:cxnLst>
              <a:rect l="l" t="t" r="r" b="b"/>
              <a:pathLst>
                <a:path w="1482" h="3286">
                  <a:moveTo>
                    <a:pt x="1460" y="0"/>
                  </a:moveTo>
                  <a:cubicBezTo>
                    <a:pt x="1471" y="1097"/>
                    <a:pt x="1477" y="2189"/>
                    <a:pt x="1483" y="3286"/>
                  </a:cubicBezTo>
                  <a:cubicBezTo>
                    <a:pt x="185" y="2835"/>
                    <a:pt x="-323" y="2023"/>
                    <a:pt x="208" y="966"/>
                  </a:cubicBezTo>
                  <a:cubicBezTo>
                    <a:pt x="425" y="537"/>
                    <a:pt x="1037" y="314"/>
                    <a:pt x="1460" y="0"/>
                  </a:cubicBezTo>
                  <a:close/>
                </a:path>
              </a:pathLst>
            </a:custGeom>
            <a:grpFill/>
            <a:ln w="5715" cap="flat">
              <a:noFill/>
              <a:prstDash val="solid"/>
              <a:miter/>
            </a:ln>
          </p:spPr>
          <p:txBody>
            <a:bodyPr rtlCol="0" anchor="ctr"/>
            <a:lstStyle/>
            <a:p>
              <a:endParaRPr lang="zh-CN" altLang="en-US"/>
            </a:p>
          </p:txBody>
        </p:sp>
        <p:sp>
          <p:nvSpPr>
            <p:cNvPr id="1032" name="任意多边形: 形状 1031">
              <a:extLst>
                <a:ext uri="{FF2B5EF4-FFF2-40B4-BE49-F238E27FC236}">
                  <a16:creationId xmlns:a16="http://schemas.microsoft.com/office/drawing/2014/main" id="{27F17330-8CDD-D265-DC67-93FE2594D4A5}"/>
                </a:ext>
              </a:extLst>
            </p:cNvPr>
            <p:cNvSpPr/>
            <p:nvPr/>
          </p:nvSpPr>
          <p:spPr>
            <a:xfrm>
              <a:off x="3203701" y="1856660"/>
              <a:ext cx="1476" cy="3291"/>
            </a:xfrm>
            <a:custGeom>
              <a:avLst/>
              <a:gdLst>
                <a:gd name="connsiteX0" fmla="*/ 0 w 1476"/>
                <a:gd name="connsiteY0" fmla="*/ 0 h 3291"/>
                <a:gd name="connsiteX1" fmla="*/ 1269 w 1476"/>
                <a:gd name="connsiteY1" fmla="*/ 2332 h 3291"/>
                <a:gd name="connsiteX2" fmla="*/ 17 w 1476"/>
                <a:gd name="connsiteY2" fmla="*/ 3292 h 3291"/>
                <a:gd name="connsiteX3" fmla="*/ 0 w 1476"/>
                <a:gd name="connsiteY3" fmla="*/ 0 h 3291"/>
              </a:gdLst>
              <a:ahLst/>
              <a:cxnLst>
                <a:cxn ang="0">
                  <a:pos x="connsiteX0" y="connsiteY0"/>
                </a:cxn>
                <a:cxn ang="0">
                  <a:pos x="connsiteX1" y="connsiteY1"/>
                </a:cxn>
                <a:cxn ang="0">
                  <a:pos x="connsiteX2" y="connsiteY2"/>
                </a:cxn>
                <a:cxn ang="0">
                  <a:pos x="connsiteX3" y="connsiteY3"/>
                </a:cxn>
              </a:cxnLst>
              <a:rect l="l" t="t" r="r" b="b"/>
              <a:pathLst>
                <a:path w="1476" h="3291">
                  <a:moveTo>
                    <a:pt x="0" y="0"/>
                  </a:moveTo>
                  <a:cubicBezTo>
                    <a:pt x="1292" y="457"/>
                    <a:pt x="1800" y="1280"/>
                    <a:pt x="1269" y="2332"/>
                  </a:cubicBezTo>
                  <a:cubicBezTo>
                    <a:pt x="1057" y="2755"/>
                    <a:pt x="446" y="2977"/>
                    <a:pt x="17" y="3292"/>
                  </a:cubicBezTo>
                  <a:cubicBezTo>
                    <a:pt x="11" y="2195"/>
                    <a:pt x="6" y="1097"/>
                    <a:pt x="0" y="0"/>
                  </a:cubicBezTo>
                  <a:close/>
                </a:path>
              </a:pathLst>
            </a:custGeom>
            <a:grpFill/>
            <a:ln w="5715" cap="flat">
              <a:noFill/>
              <a:prstDash val="solid"/>
              <a:miter/>
            </a:ln>
          </p:spPr>
          <p:txBody>
            <a:bodyPr rtlCol="0" anchor="ctr"/>
            <a:lstStyle/>
            <a:p>
              <a:endParaRPr lang="zh-CN" altLang="en-US"/>
            </a:p>
          </p:txBody>
        </p:sp>
        <p:sp>
          <p:nvSpPr>
            <p:cNvPr id="1033" name="任意多边形: 形状 1032">
              <a:extLst>
                <a:ext uri="{FF2B5EF4-FFF2-40B4-BE49-F238E27FC236}">
                  <a16:creationId xmlns:a16="http://schemas.microsoft.com/office/drawing/2014/main" id="{2BA3F356-8F52-B075-7861-6E3547A5FA5C}"/>
                </a:ext>
              </a:extLst>
            </p:cNvPr>
            <p:cNvSpPr/>
            <p:nvPr/>
          </p:nvSpPr>
          <p:spPr>
            <a:xfrm>
              <a:off x="3187265" y="1873108"/>
              <a:ext cx="3280" cy="3303"/>
            </a:xfrm>
            <a:custGeom>
              <a:avLst/>
              <a:gdLst>
                <a:gd name="connsiteX0" fmla="*/ 0 w 3280"/>
                <a:gd name="connsiteY0" fmla="*/ 0 h 3303"/>
                <a:gd name="connsiteX1" fmla="*/ 3280 w 3280"/>
                <a:gd name="connsiteY1" fmla="*/ 3303 h 3303"/>
                <a:gd name="connsiteX2" fmla="*/ 0 w 3280"/>
                <a:gd name="connsiteY2" fmla="*/ 0 h 3303"/>
              </a:gdLst>
              <a:ahLst/>
              <a:cxnLst>
                <a:cxn ang="0">
                  <a:pos x="connsiteX0" y="connsiteY0"/>
                </a:cxn>
                <a:cxn ang="0">
                  <a:pos x="connsiteX1" y="connsiteY1"/>
                </a:cxn>
                <a:cxn ang="0">
                  <a:pos x="connsiteX2" y="connsiteY2"/>
                </a:cxn>
              </a:cxnLst>
              <a:rect l="l" t="t" r="r" b="b"/>
              <a:pathLst>
                <a:path w="3280" h="3303">
                  <a:moveTo>
                    <a:pt x="0" y="0"/>
                  </a:moveTo>
                  <a:cubicBezTo>
                    <a:pt x="1092" y="1103"/>
                    <a:pt x="2189" y="2200"/>
                    <a:pt x="3280" y="3303"/>
                  </a:cubicBezTo>
                  <a:cubicBezTo>
                    <a:pt x="2183" y="2200"/>
                    <a:pt x="1092" y="1103"/>
                    <a:pt x="0" y="0"/>
                  </a:cubicBezTo>
                  <a:close/>
                </a:path>
              </a:pathLst>
            </a:custGeom>
            <a:grpFill/>
            <a:ln w="5715" cap="flat">
              <a:noFill/>
              <a:prstDash val="solid"/>
              <a:miter/>
            </a:ln>
          </p:spPr>
          <p:txBody>
            <a:bodyPr rtlCol="0" anchor="ctr"/>
            <a:lstStyle/>
            <a:p>
              <a:endParaRPr lang="zh-CN" altLang="en-US"/>
            </a:p>
          </p:txBody>
        </p:sp>
        <p:sp>
          <p:nvSpPr>
            <p:cNvPr id="1034" name="任意多边形: 形状 1033">
              <a:extLst>
                <a:ext uri="{FF2B5EF4-FFF2-40B4-BE49-F238E27FC236}">
                  <a16:creationId xmlns:a16="http://schemas.microsoft.com/office/drawing/2014/main" id="{FCA43989-B34A-2BFF-7ADE-670DD662F0CE}"/>
                </a:ext>
              </a:extLst>
            </p:cNvPr>
            <p:cNvSpPr/>
            <p:nvPr/>
          </p:nvSpPr>
          <p:spPr>
            <a:xfrm>
              <a:off x="3805508" y="1659607"/>
              <a:ext cx="15916" cy="13028"/>
            </a:xfrm>
            <a:custGeom>
              <a:avLst/>
              <a:gdLst>
                <a:gd name="connsiteX0" fmla="*/ 0 w 15916"/>
                <a:gd name="connsiteY0" fmla="*/ 12893 h 13028"/>
                <a:gd name="connsiteX1" fmla="*/ 15916 w 15916"/>
                <a:gd name="connsiteY1" fmla="*/ 0 h 13028"/>
                <a:gd name="connsiteX2" fmla="*/ 0 w 15916"/>
                <a:gd name="connsiteY2" fmla="*/ 12893 h 13028"/>
              </a:gdLst>
              <a:ahLst/>
              <a:cxnLst>
                <a:cxn ang="0">
                  <a:pos x="connsiteX0" y="connsiteY0"/>
                </a:cxn>
                <a:cxn ang="0">
                  <a:pos x="connsiteX1" y="connsiteY1"/>
                </a:cxn>
                <a:cxn ang="0">
                  <a:pos x="connsiteX2" y="connsiteY2"/>
                </a:cxn>
              </a:cxnLst>
              <a:rect l="l" t="t" r="r" b="b"/>
              <a:pathLst>
                <a:path w="15916" h="13028">
                  <a:moveTo>
                    <a:pt x="0" y="12893"/>
                  </a:moveTo>
                  <a:cubicBezTo>
                    <a:pt x="3983" y="6961"/>
                    <a:pt x="7704" y="703"/>
                    <a:pt x="15916" y="0"/>
                  </a:cubicBezTo>
                  <a:cubicBezTo>
                    <a:pt x="13344" y="7675"/>
                    <a:pt x="9721" y="14048"/>
                    <a:pt x="0" y="12893"/>
                  </a:cubicBezTo>
                  <a:close/>
                </a:path>
              </a:pathLst>
            </a:custGeom>
            <a:grpFill/>
            <a:ln w="5715" cap="flat">
              <a:noFill/>
              <a:prstDash val="solid"/>
              <a:miter/>
            </a:ln>
          </p:spPr>
          <p:txBody>
            <a:bodyPr rtlCol="0" anchor="ctr"/>
            <a:lstStyle/>
            <a:p>
              <a:endParaRPr lang="zh-CN" altLang="en-US"/>
            </a:p>
          </p:txBody>
        </p:sp>
        <p:sp>
          <p:nvSpPr>
            <p:cNvPr id="1035" name="任意多边形: 形状 1034">
              <a:extLst>
                <a:ext uri="{FF2B5EF4-FFF2-40B4-BE49-F238E27FC236}">
                  <a16:creationId xmlns:a16="http://schemas.microsoft.com/office/drawing/2014/main" id="{8643927E-134D-F94F-A7C4-0CA1B11E9A70}"/>
                </a:ext>
              </a:extLst>
            </p:cNvPr>
            <p:cNvSpPr/>
            <p:nvPr/>
          </p:nvSpPr>
          <p:spPr>
            <a:xfrm>
              <a:off x="3749603" y="174674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1036" name="任意多边形: 形状 1035">
              <a:extLst>
                <a:ext uri="{FF2B5EF4-FFF2-40B4-BE49-F238E27FC236}">
                  <a16:creationId xmlns:a16="http://schemas.microsoft.com/office/drawing/2014/main" id="{A93795B0-4C34-5106-F1B4-3AE085CFE0B6}"/>
                </a:ext>
              </a:extLst>
            </p:cNvPr>
            <p:cNvSpPr/>
            <p:nvPr/>
          </p:nvSpPr>
          <p:spPr>
            <a:xfrm>
              <a:off x="3758107" y="1769775"/>
              <a:ext cx="1365" cy="1360"/>
            </a:xfrm>
            <a:custGeom>
              <a:avLst/>
              <a:gdLst>
                <a:gd name="connsiteX0" fmla="*/ 1366 w 1365"/>
                <a:gd name="connsiteY0" fmla="*/ 1360 h 1360"/>
                <a:gd name="connsiteX1" fmla="*/ 0 w 1365"/>
                <a:gd name="connsiteY1" fmla="*/ 611 h 1360"/>
                <a:gd name="connsiteX2" fmla="*/ 611 w 1365"/>
                <a:gd name="connsiteY2" fmla="*/ 0 h 1360"/>
              </a:gdLst>
              <a:ahLst/>
              <a:cxnLst>
                <a:cxn ang="0">
                  <a:pos x="connsiteX0" y="connsiteY0"/>
                </a:cxn>
                <a:cxn ang="0">
                  <a:pos x="connsiteX1" y="connsiteY1"/>
                </a:cxn>
                <a:cxn ang="0">
                  <a:pos x="connsiteX2" y="connsiteY2"/>
                </a:cxn>
              </a:cxnLst>
              <a:rect l="l" t="t" r="r" b="b"/>
              <a:pathLst>
                <a:path w="1365" h="1360">
                  <a:moveTo>
                    <a:pt x="1366"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037" name="任意多边形: 形状 1036">
              <a:extLst>
                <a:ext uri="{FF2B5EF4-FFF2-40B4-BE49-F238E27FC236}">
                  <a16:creationId xmlns:a16="http://schemas.microsoft.com/office/drawing/2014/main" id="{4A0C3A6D-BF9C-1C1F-FC6A-C731C8DB4B97}"/>
                </a:ext>
              </a:extLst>
            </p:cNvPr>
            <p:cNvSpPr/>
            <p:nvPr/>
          </p:nvSpPr>
          <p:spPr>
            <a:xfrm>
              <a:off x="3144985" y="1877543"/>
              <a:ext cx="149174" cy="127982"/>
            </a:xfrm>
            <a:custGeom>
              <a:avLst/>
              <a:gdLst>
                <a:gd name="connsiteX0" fmla="*/ 85022 w 149174"/>
                <a:gd name="connsiteY0" fmla="*/ 5423 h 127982"/>
                <a:gd name="connsiteX1" fmla="*/ 94543 w 149174"/>
                <a:gd name="connsiteY1" fmla="*/ 3189 h 127982"/>
                <a:gd name="connsiteX2" fmla="*/ 101001 w 149174"/>
                <a:gd name="connsiteY2" fmla="*/ 960 h 127982"/>
                <a:gd name="connsiteX3" fmla="*/ 101390 w 149174"/>
                <a:gd name="connsiteY3" fmla="*/ 8126 h 127982"/>
                <a:gd name="connsiteX4" fmla="*/ 94440 w 149174"/>
                <a:gd name="connsiteY4" fmla="*/ 21945 h 127982"/>
                <a:gd name="connsiteX5" fmla="*/ 87314 w 149174"/>
                <a:gd name="connsiteY5" fmla="*/ 27334 h 127982"/>
                <a:gd name="connsiteX6" fmla="*/ 82107 w 149174"/>
                <a:gd name="connsiteY6" fmla="*/ 35655 h 127982"/>
                <a:gd name="connsiteX7" fmla="*/ 81742 w 149174"/>
                <a:gd name="connsiteY7" fmla="*/ 44902 h 127982"/>
                <a:gd name="connsiteX8" fmla="*/ 71346 w 149174"/>
                <a:gd name="connsiteY8" fmla="*/ 44325 h 127982"/>
                <a:gd name="connsiteX9" fmla="*/ 47183 w 149174"/>
                <a:gd name="connsiteY9" fmla="*/ 44422 h 127982"/>
                <a:gd name="connsiteX10" fmla="*/ 67266 w 149174"/>
                <a:gd name="connsiteY10" fmla="*/ 40119 h 127982"/>
                <a:gd name="connsiteX11" fmla="*/ 81742 w 149174"/>
                <a:gd name="connsiteY11" fmla="*/ 44902 h 127982"/>
                <a:gd name="connsiteX12" fmla="*/ 92126 w 149174"/>
                <a:gd name="connsiteY12" fmla="*/ 49212 h 127982"/>
                <a:gd name="connsiteX13" fmla="*/ 82816 w 149174"/>
                <a:gd name="connsiteY13" fmla="*/ 57955 h 127982"/>
                <a:gd name="connsiteX14" fmla="*/ 92703 w 149174"/>
                <a:gd name="connsiteY14" fmla="*/ 63819 h 127982"/>
                <a:gd name="connsiteX15" fmla="*/ 107356 w 149174"/>
                <a:gd name="connsiteY15" fmla="*/ 59407 h 127982"/>
                <a:gd name="connsiteX16" fmla="*/ 106933 w 149174"/>
                <a:gd name="connsiteY16" fmla="*/ 54978 h 127982"/>
                <a:gd name="connsiteX17" fmla="*/ 104647 w 149174"/>
                <a:gd name="connsiteY17" fmla="*/ 50726 h 127982"/>
                <a:gd name="connsiteX18" fmla="*/ 110442 w 149174"/>
                <a:gd name="connsiteY18" fmla="*/ 49852 h 127982"/>
                <a:gd name="connsiteX19" fmla="*/ 116043 w 149174"/>
                <a:gd name="connsiteY19" fmla="*/ 55206 h 127982"/>
                <a:gd name="connsiteX20" fmla="*/ 117918 w 149174"/>
                <a:gd name="connsiteY20" fmla="*/ 51475 h 127982"/>
                <a:gd name="connsiteX21" fmla="*/ 125450 w 149174"/>
                <a:gd name="connsiteY21" fmla="*/ 53263 h 127982"/>
                <a:gd name="connsiteX22" fmla="*/ 122055 w 149174"/>
                <a:gd name="connsiteY22" fmla="*/ 70294 h 127982"/>
                <a:gd name="connsiteX23" fmla="*/ 123495 w 149174"/>
                <a:gd name="connsiteY23" fmla="*/ 72529 h 127982"/>
                <a:gd name="connsiteX24" fmla="*/ 136331 w 149174"/>
                <a:gd name="connsiteY24" fmla="*/ 56801 h 127982"/>
                <a:gd name="connsiteX25" fmla="*/ 144652 w 149174"/>
                <a:gd name="connsiteY25" fmla="*/ 54463 h 127982"/>
                <a:gd name="connsiteX26" fmla="*/ 140869 w 149174"/>
                <a:gd name="connsiteY26" fmla="*/ 79124 h 127982"/>
                <a:gd name="connsiteX27" fmla="*/ 144824 w 149174"/>
                <a:gd name="connsiteY27" fmla="*/ 88496 h 127982"/>
                <a:gd name="connsiteX28" fmla="*/ 146944 w 149174"/>
                <a:gd name="connsiteY28" fmla="*/ 100458 h 127982"/>
                <a:gd name="connsiteX29" fmla="*/ 143166 w 149174"/>
                <a:gd name="connsiteY29" fmla="*/ 103207 h 127982"/>
                <a:gd name="connsiteX30" fmla="*/ 121027 w 149174"/>
                <a:gd name="connsiteY30" fmla="*/ 96720 h 127982"/>
                <a:gd name="connsiteX31" fmla="*/ 120432 w 149174"/>
                <a:gd name="connsiteY31" fmla="*/ 95520 h 127982"/>
                <a:gd name="connsiteX32" fmla="*/ 118838 w 149174"/>
                <a:gd name="connsiteY32" fmla="*/ 98463 h 127982"/>
                <a:gd name="connsiteX33" fmla="*/ 84571 w 149174"/>
                <a:gd name="connsiteY33" fmla="*/ 122329 h 127982"/>
                <a:gd name="connsiteX34" fmla="*/ 82267 w 149174"/>
                <a:gd name="connsiteY34" fmla="*/ 121003 h 127982"/>
                <a:gd name="connsiteX35" fmla="*/ 83336 w 149174"/>
                <a:gd name="connsiteY35" fmla="*/ 123335 h 127982"/>
                <a:gd name="connsiteX36" fmla="*/ 73409 w 149174"/>
                <a:gd name="connsiteY36" fmla="*/ 127130 h 127982"/>
                <a:gd name="connsiteX37" fmla="*/ 59590 w 149174"/>
                <a:gd name="connsiteY37" fmla="*/ 122798 h 127982"/>
                <a:gd name="connsiteX38" fmla="*/ 54384 w 149174"/>
                <a:gd name="connsiteY38" fmla="*/ 100018 h 127982"/>
                <a:gd name="connsiteX39" fmla="*/ 80164 w 149174"/>
                <a:gd name="connsiteY39" fmla="*/ 76735 h 127982"/>
                <a:gd name="connsiteX40" fmla="*/ 30987 w 149174"/>
                <a:gd name="connsiteY40" fmla="*/ 81335 h 127982"/>
                <a:gd name="connsiteX41" fmla="*/ 29146 w 149174"/>
                <a:gd name="connsiteY41" fmla="*/ 74815 h 127982"/>
                <a:gd name="connsiteX42" fmla="*/ 26323 w 149174"/>
                <a:gd name="connsiteY42" fmla="*/ 86799 h 127982"/>
                <a:gd name="connsiteX43" fmla="*/ 15979 w 149174"/>
                <a:gd name="connsiteY43" fmla="*/ 87673 h 127982"/>
                <a:gd name="connsiteX44" fmla="*/ 15979 w 149174"/>
                <a:gd name="connsiteY44" fmla="*/ 87673 h 127982"/>
                <a:gd name="connsiteX45" fmla="*/ 12687 w 149174"/>
                <a:gd name="connsiteY45" fmla="*/ 87673 h 127982"/>
                <a:gd name="connsiteX46" fmla="*/ 12687 w 149174"/>
                <a:gd name="connsiteY46" fmla="*/ 87673 h 127982"/>
                <a:gd name="connsiteX47" fmla="*/ 0 w 149174"/>
                <a:gd name="connsiteY47" fmla="*/ 85233 h 127982"/>
                <a:gd name="connsiteX48" fmla="*/ 15979 w 149174"/>
                <a:gd name="connsiteY48" fmla="*/ 64648 h 127982"/>
                <a:gd name="connsiteX49" fmla="*/ 17871 w 149174"/>
                <a:gd name="connsiteY49" fmla="*/ 66585 h 127982"/>
                <a:gd name="connsiteX50" fmla="*/ 15973 w 149174"/>
                <a:gd name="connsiteY50" fmla="*/ 64648 h 127982"/>
                <a:gd name="connsiteX51" fmla="*/ 25472 w 149174"/>
                <a:gd name="connsiteY51" fmla="*/ 49463 h 127982"/>
                <a:gd name="connsiteX52" fmla="*/ 19260 w 149174"/>
                <a:gd name="connsiteY52" fmla="*/ 44902 h 127982"/>
                <a:gd name="connsiteX53" fmla="*/ 19854 w 149174"/>
                <a:gd name="connsiteY53" fmla="*/ 41822 h 127982"/>
                <a:gd name="connsiteX54" fmla="*/ 71883 w 149174"/>
                <a:gd name="connsiteY54" fmla="*/ 8715 h 127982"/>
                <a:gd name="connsiteX55" fmla="*/ 78478 w 149174"/>
                <a:gd name="connsiteY55" fmla="*/ 5457 h 127982"/>
                <a:gd name="connsiteX56" fmla="*/ 85022 w 149174"/>
                <a:gd name="connsiteY56" fmla="*/ 5423 h 12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49174" h="127982">
                  <a:moveTo>
                    <a:pt x="85022" y="5423"/>
                  </a:moveTo>
                  <a:cubicBezTo>
                    <a:pt x="88834" y="7401"/>
                    <a:pt x="92172" y="7680"/>
                    <a:pt x="94543" y="3189"/>
                  </a:cubicBezTo>
                  <a:cubicBezTo>
                    <a:pt x="95932" y="560"/>
                    <a:pt x="98064" y="-1178"/>
                    <a:pt x="101001" y="960"/>
                  </a:cubicBezTo>
                  <a:cubicBezTo>
                    <a:pt x="103807" y="3006"/>
                    <a:pt x="103070" y="5915"/>
                    <a:pt x="101390" y="8126"/>
                  </a:cubicBezTo>
                  <a:cubicBezTo>
                    <a:pt x="98235" y="12281"/>
                    <a:pt x="92206" y="14727"/>
                    <a:pt x="94440" y="21945"/>
                  </a:cubicBezTo>
                  <a:cubicBezTo>
                    <a:pt x="94658" y="22654"/>
                    <a:pt x="91051" y="27917"/>
                    <a:pt x="87314" y="27334"/>
                  </a:cubicBezTo>
                  <a:cubicBezTo>
                    <a:pt x="78501" y="25957"/>
                    <a:pt x="79501" y="30483"/>
                    <a:pt x="82107" y="35655"/>
                  </a:cubicBezTo>
                  <a:cubicBezTo>
                    <a:pt x="83805" y="39022"/>
                    <a:pt x="83153" y="41879"/>
                    <a:pt x="81742" y="44902"/>
                  </a:cubicBezTo>
                  <a:cubicBezTo>
                    <a:pt x="78141" y="47103"/>
                    <a:pt x="74632" y="47708"/>
                    <a:pt x="71346" y="44325"/>
                  </a:cubicBezTo>
                  <a:cubicBezTo>
                    <a:pt x="63259" y="30381"/>
                    <a:pt x="55081" y="44417"/>
                    <a:pt x="47183" y="44422"/>
                  </a:cubicBezTo>
                  <a:cubicBezTo>
                    <a:pt x="55058" y="49457"/>
                    <a:pt x="59533" y="36781"/>
                    <a:pt x="67266" y="40119"/>
                  </a:cubicBezTo>
                  <a:cubicBezTo>
                    <a:pt x="70460" y="46628"/>
                    <a:pt x="74598" y="50297"/>
                    <a:pt x="81742" y="44902"/>
                  </a:cubicBezTo>
                  <a:cubicBezTo>
                    <a:pt x="85685" y="45074"/>
                    <a:pt x="89125" y="46451"/>
                    <a:pt x="92126" y="49212"/>
                  </a:cubicBezTo>
                  <a:cubicBezTo>
                    <a:pt x="91057" y="54098"/>
                    <a:pt x="84668" y="53012"/>
                    <a:pt x="82816" y="57955"/>
                  </a:cubicBezTo>
                  <a:cubicBezTo>
                    <a:pt x="85999" y="59973"/>
                    <a:pt x="89291" y="63705"/>
                    <a:pt x="92703" y="63819"/>
                  </a:cubicBezTo>
                  <a:cubicBezTo>
                    <a:pt x="97607" y="63985"/>
                    <a:pt x="102087" y="60144"/>
                    <a:pt x="107356" y="59407"/>
                  </a:cubicBezTo>
                  <a:cubicBezTo>
                    <a:pt x="109614" y="59093"/>
                    <a:pt x="109962" y="56212"/>
                    <a:pt x="106933" y="54978"/>
                  </a:cubicBezTo>
                  <a:cubicBezTo>
                    <a:pt x="104933" y="54161"/>
                    <a:pt x="102544" y="53458"/>
                    <a:pt x="104647" y="50726"/>
                  </a:cubicBezTo>
                  <a:cubicBezTo>
                    <a:pt x="106128" y="48794"/>
                    <a:pt x="108482" y="48326"/>
                    <a:pt x="110442" y="49852"/>
                  </a:cubicBezTo>
                  <a:cubicBezTo>
                    <a:pt x="112488" y="51446"/>
                    <a:pt x="113826" y="54246"/>
                    <a:pt x="116043" y="55206"/>
                  </a:cubicBezTo>
                  <a:cubicBezTo>
                    <a:pt x="117506" y="55841"/>
                    <a:pt x="117718" y="53029"/>
                    <a:pt x="117918" y="51475"/>
                  </a:cubicBezTo>
                  <a:cubicBezTo>
                    <a:pt x="121187" y="48880"/>
                    <a:pt x="123575" y="49989"/>
                    <a:pt x="125450" y="53263"/>
                  </a:cubicBezTo>
                  <a:cubicBezTo>
                    <a:pt x="126347" y="59344"/>
                    <a:pt x="120415" y="64070"/>
                    <a:pt x="122055" y="70294"/>
                  </a:cubicBezTo>
                  <a:cubicBezTo>
                    <a:pt x="122181" y="70774"/>
                    <a:pt x="122610" y="71174"/>
                    <a:pt x="123495" y="72529"/>
                  </a:cubicBezTo>
                  <a:cubicBezTo>
                    <a:pt x="129753" y="68848"/>
                    <a:pt x="131691" y="61602"/>
                    <a:pt x="136331" y="56801"/>
                  </a:cubicBezTo>
                  <a:cubicBezTo>
                    <a:pt x="138737" y="54704"/>
                    <a:pt x="141263" y="53012"/>
                    <a:pt x="144652" y="54463"/>
                  </a:cubicBezTo>
                  <a:cubicBezTo>
                    <a:pt x="148013" y="63356"/>
                    <a:pt x="144201" y="71494"/>
                    <a:pt x="140869" y="79124"/>
                  </a:cubicBezTo>
                  <a:cubicBezTo>
                    <a:pt x="138377" y="84822"/>
                    <a:pt x="139743" y="86925"/>
                    <a:pt x="144824" y="88496"/>
                  </a:cubicBezTo>
                  <a:cubicBezTo>
                    <a:pt x="150116" y="91685"/>
                    <a:pt x="150276" y="95766"/>
                    <a:pt x="146944" y="100458"/>
                  </a:cubicBezTo>
                  <a:cubicBezTo>
                    <a:pt x="145864" y="101612"/>
                    <a:pt x="144589" y="102521"/>
                    <a:pt x="143166" y="103207"/>
                  </a:cubicBezTo>
                  <a:cubicBezTo>
                    <a:pt x="135085" y="103573"/>
                    <a:pt x="124816" y="111436"/>
                    <a:pt x="121027" y="96720"/>
                  </a:cubicBezTo>
                  <a:cubicBezTo>
                    <a:pt x="120501" y="94669"/>
                    <a:pt x="122090" y="96229"/>
                    <a:pt x="120432" y="95520"/>
                  </a:cubicBezTo>
                  <a:cubicBezTo>
                    <a:pt x="117992" y="94480"/>
                    <a:pt x="119701" y="97532"/>
                    <a:pt x="118838" y="98463"/>
                  </a:cubicBezTo>
                  <a:cubicBezTo>
                    <a:pt x="112991" y="114580"/>
                    <a:pt x="98589" y="118249"/>
                    <a:pt x="84571" y="122329"/>
                  </a:cubicBezTo>
                  <a:cubicBezTo>
                    <a:pt x="83588" y="122026"/>
                    <a:pt x="82782" y="121569"/>
                    <a:pt x="82267" y="121003"/>
                  </a:cubicBezTo>
                  <a:cubicBezTo>
                    <a:pt x="82525" y="121335"/>
                    <a:pt x="82879" y="122072"/>
                    <a:pt x="83336" y="123335"/>
                  </a:cubicBezTo>
                  <a:cubicBezTo>
                    <a:pt x="81902" y="129759"/>
                    <a:pt x="77478" y="127901"/>
                    <a:pt x="73409" y="127130"/>
                  </a:cubicBezTo>
                  <a:cubicBezTo>
                    <a:pt x="68854" y="125501"/>
                    <a:pt x="64088" y="124564"/>
                    <a:pt x="59590" y="122798"/>
                  </a:cubicBezTo>
                  <a:cubicBezTo>
                    <a:pt x="44417" y="116837"/>
                    <a:pt x="43760" y="113882"/>
                    <a:pt x="54384" y="100018"/>
                  </a:cubicBezTo>
                  <a:cubicBezTo>
                    <a:pt x="60179" y="86136"/>
                    <a:pt x="70906" y="78427"/>
                    <a:pt x="80164" y="76735"/>
                  </a:cubicBezTo>
                  <a:cubicBezTo>
                    <a:pt x="67608" y="80855"/>
                    <a:pt x="50378" y="90919"/>
                    <a:pt x="30987" y="81335"/>
                  </a:cubicBezTo>
                  <a:cubicBezTo>
                    <a:pt x="29655" y="79455"/>
                    <a:pt x="29467" y="77215"/>
                    <a:pt x="29146" y="74815"/>
                  </a:cubicBezTo>
                  <a:cubicBezTo>
                    <a:pt x="27901" y="78889"/>
                    <a:pt x="27278" y="82873"/>
                    <a:pt x="26323" y="86799"/>
                  </a:cubicBezTo>
                  <a:cubicBezTo>
                    <a:pt x="23140" y="90319"/>
                    <a:pt x="19660" y="90182"/>
                    <a:pt x="15979" y="87673"/>
                  </a:cubicBezTo>
                  <a:lnTo>
                    <a:pt x="15979" y="87673"/>
                  </a:lnTo>
                  <a:cubicBezTo>
                    <a:pt x="14882" y="86513"/>
                    <a:pt x="13785" y="86513"/>
                    <a:pt x="12687" y="87673"/>
                  </a:cubicBezTo>
                  <a:lnTo>
                    <a:pt x="12687" y="87673"/>
                  </a:lnTo>
                  <a:cubicBezTo>
                    <a:pt x="9081" y="87456"/>
                    <a:pt x="5309" y="88348"/>
                    <a:pt x="0" y="85233"/>
                  </a:cubicBezTo>
                  <a:cubicBezTo>
                    <a:pt x="11156" y="81821"/>
                    <a:pt x="11327" y="71774"/>
                    <a:pt x="15979" y="64648"/>
                  </a:cubicBezTo>
                  <a:cubicBezTo>
                    <a:pt x="16613" y="65294"/>
                    <a:pt x="17145" y="66031"/>
                    <a:pt x="17871" y="66585"/>
                  </a:cubicBezTo>
                  <a:cubicBezTo>
                    <a:pt x="17311" y="65871"/>
                    <a:pt x="16676" y="65225"/>
                    <a:pt x="15973" y="64648"/>
                  </a:cubicBezTo>
                  <a:cubicBezTo>
                    <a:pt x="20500" y="60481"/>
                    <a:pt x="24877" y="57224"/>
                    <a:pt x="25472" y="49463"/>
                  </a:cubicBezTo>
                  <a:cubicBezTo>
                    <a:pt x="26072" y="41559"/>
                    <a:pt x="21277" y="46251"/>
                    <a:pt x="19260" y="44902"/>
                  </a:cubicBezTo>
                  <a:cubicBezTo>
                    <a:pt x="19448" y="43834"/>
                    <a:pt x="19414" y="41936"/>
                    <a:pt x="19854" y="41822"/>
                  </a:cubicBezTo>
                  <a:cubicBezTo>
                    <a:pt x="40765" y="36364"/>
                    <a:pt x="55693" y="21539"/>
                    <a:pt x="71883" y="8715"/>
                  </a:cubicBezTo>
                  <a:cubicBezTo>
                    <a:pt x="73626" y="6715"/>
                    <a:pt x="76775" y="7549"/>
                    <a:pt x="78478" y="5457"/>
                  </a:cubicBezTo>
                  <a:cubicBezTo>
                    <a:pt x="80644" y="5440"/>
                    <a:pt x="82833" y="5429"/>
                    <a:pt x="85022" y="5423"/>
                  </a:cubicBezTo>
                  <a:close/>
                </a:path>
              </a:pathLst>
            </a:custGeom>
            <a:grpFill/>
            <a:ln w="5715" cap="flat">
              <a:noFill/>
              <a:prstDash val="solid"/>
              <a:miter/>
            </a:ln>
          </p:spPr>
          <p:txBody>
            <a:bodyPr rtlCol="0" anchor="ctr"/>
            <a:lstStyle/>
            <a:p>
              <a:endParaRPr lang="zh-CN" altLang="en-US"/>
            </a:p>
          </p:txBody>
        </p:sp>
        <p:sp>
          <p:nvSpPr>
            <p:cNvPr id="1038" name="任意多边形: 形状 1037">
              <a:extLst>
                <a:ext uri="{FF2B5EF4-FFF2-40B4-BE49-F238E27FC236}">
                  <a16:creationId xmlns:a16="http://schemas.microsoft.com/office/drawing/2014/main" id="{093F14D4-1B15-A455-DD72-3835986CC7E5}"/>
                </a:ext>
              </a:extLst>
            </p:cNvPr>
            <p:cNvSpPr/>
            <p:nvPr/>
          </p:nvSpPr>
          <p:spPr>
            <a:xfrm>
              <a:off x="3228945" y="1861885"/>
              <a:ext cx="3456" cy="3549"/>
            </a:xfrm>
            <a:custGeom>
              <a:avLst/>
              <a:gdLst>
                <a:gd name="connsiteX0" fmla="*/ 3457 w 3456"/>
                <a:gd name="connsiteY0" fmla="*/ 1376 h 3549"/>
                <a:gd name="connsiteX1" fmla="*/ 1582 w 3456"/>
                <a:gd name="connsiteY1" fmla="*/ 3479 h 3549"/>
                <a:gd name="connsiteX2" fmla="*/ 119 w 3456"/>
                <a:gd name="connsiteY2" fmla="*/ 1690 h 3549"/>
                <a:gd name="connsiteX3" fmla="*/ 1097 w 3456"/>
                <a:gd name="connsiteY3" fmla="*/ 484 h 3549"/>
                <a:gd name="connsiteX4" fmla="*/ 3457 w 3456"/>
                <a:gd name="connsiteY4" fmla="*/ 1376 h 3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6" h="3549">
                  <a:moveTo>
                    <a:pt x="3457" y="1376"/>
                  </a:moveTo>
                  <a:cubicBezTo>
                    <a:pt x="2840" y="2113"/>
                    <a:pt x="2343" y="3273"/>
                    <a:pt x="1582" y="3479"/>
                  </a:cubicBezTo>
                  <a:cubicBezTo>
                    <a:pt x="354" y="3816"/>
                    <a:pt x="-281" y="2902"/>
                    <a:pt x="119" y="1690"/>
                  </a:cubicBezTo>
                  <a:cubicBezTo>
                    <a:pt x="274" y="1227"/>
                    <a:pt x="685" y="776"/>
                    <a:pt x="1097" y="484"/>
                  </a:cubicBezTo>
                  <a:cubicBezTo>
                    <a:pt x="2308" y="-396"/>
                    <a:pt x="3126" y="-64"/>
                    <a:pt x="3457" y="1376"/>
                  </a:cubicBezTo>
                  <a:close/>
                </a:path>
              </a:pathLst>
            </a:custGeom>
            <a:grpFill/>
            <a:ln w="5715" cap="flat">
              <a:noFill/>
              <a:prstDash val="solid"/>
              <a:miter/>
            </a:ln>
          </p:spPr>
          <p:txBody>
            <a:bodyPr rtlCol="0" anchor="ctr"/>
            <a:lstStyle/>
            <a:p>
              <a:endParaRPr lang="zh-CN" altLang="en-US"/>
            </a:p>
          </p:txBody>
        </p:sp>
        <p:sp>
          <p:nvSpPr>
            <p:cNvPr id="1039" name="任意多边形: 形状 1038">
              <a:extLst>
                <a:ext uri="{FF2B5EF4-FFF2-40B4-BE49-F238E27FC236}">
                  <a16:creationId xmlns:a16="http://schemas.microsoft.com/office/drawing/2014/main" id="{119A8736-F204-BA45-6C55-472BDBD66266}"/>
                </a:ext>
              </a:extLst>
            </p:cNvPr>
            <p:cNvSpPr/>
            <p:nvPr/>
          </p:nvSpPr>
          <p:spPr>
            <a:xfrm>
              <a:off x="3227475" y="1876089"/>
              <a:ext cx="2537" cy="3597"/>
            </a:xfrm>
            <a:custGeom>
              <a:avLst/>
              <a:gdLst>
                <a:gd name="connsiteX0" fmla="*/ 2537 w 2537"/>
                <a:gd name="connsiteY0" fmla="*/ 3597 h 3597"/>
                <a:gd name="connsiteX1" fmla="*/ 177 w 2537"/>
                <a:gd name="connsiteY1" fmla="*/ 368 h 3597"/>
                <a:gd name="connsiteX2" fmla="*/ 2537 w 2537"/>
                <a:gd name="connsiteY2" fmla="*/ 3597 h 3597"/>
                <a:gd name="connsiteX3" fmla="*/ 2537 w 2537"/>
                <a:gd name="connsiteY3" fmla="*/ 3597 h 3597"/>
              </a:gdLst>
              <a:ahLst/>
              <a:cxnLst>
                <a:cxn ang="0">
                  <a:pos x="connsiteX0" y="connsiteY0"/>
                </a:cxn>
                <a:cxn ang="0">
                  <a:pos x="connsiteX1" y="connsiteY1"/>
                </a:cxn>
                <a:cxn ang="0">
                  <a:pos x="connsiteX2" y="connsiteY2"/>
                </a:cxn>
                <a:cxn ang="0">
                  <a:pos x="connsiteX3" y="connsiteY3"/>
                </a:cxn>
              </a:cxnLst>
              <a:rect l="l" t="t" r="r" b="b"/>
              <a:pathLst>
                <a:path w="2537" h="3597">
                  <a:moveTo>
                    <a:pt x="2537" y="3597"/>
                  </a:moveTo>
                  <a:cubicBezTo>
                    <a:pt x="1126" y="2871"/>
                    <a:pt x="-554" y="665"/>
                    <a:pt x="177" y="368"/>
                  </a:cubicBezTo>
                  <a:cubicBezTo>
                    <a:pt x="3903" y="-1158"/>
                    <a:pt x="1675" y="2483"/>
                    <a:pt x="2537" y="3597"/>
                  </a:cubicBezTo>
                  <a:lnTo>
                    <a:pt x="2537" y="3597"/>
                  </a:lnTo>
                  <a:close/>
                </a:path>
              </a:pathLst>
            </a:custGeom>
            <a:grpFill/>
            <a:ln w="5715" cap="flat">
              <a:noFill/>
              <a:prstDash val="solid"/>
              <a:miter/>
            </a:ln>
          </p:spPr>
          <p:txBody>
            <a:bodyPr rtlCol="0" anchor="ctr"/>
            <a:lstStyle/>
            <a:p>
              <a:endParaRPr lang="zh-CN" altLang="en-US"/>
            </a:p>
          </p:txBody>
        </p:sp>
        <p:sp>
          <p:nvSpPr>
            <p:cNvPr id="1040" name="任意多边形: 形状 1039">
              <a:extLst>
                <a:ext uri="{FF2B5EF4-FFF2-40B4-BE49-F238E27FC236}">
                  <a16:creationId xmlns:a16="http://schemas.microsoft.com/office/drawing/2014/main" id="{4331E3C3-DD4D-767B-7716-10416B2BECF3}"/>
                </a:ext>
              </a:extLst>
            </p:cNvPr>
            <p:cNvSpPr/>
            <p:nvPr/>
          </p:nvSpPr>
          <p:spPr>
            <a:xfrm>
              <a:off x="3216851" y="1882989"/>
              <a:ext cx="6595" cy="3257"/>
            </a:xfrm>
            <a:custGeom>
              <a:avLst/>
              <a:gdLst>
                <a:gd name="connsiteX0" fmla="*/ 6595 w 6595"/>
                <a:gd name="connsiteY0" fmla="*/ 0 h 3257"/>
                <a:gd name="connsiteX1" fmla="*/ 0 w 6595"/>
                <a:gd name="connsiteY1" fmla="*/ 3258 h 3257"/>
                <a:gd name="connsiteX2" fmla="*/ 6595 w 6595"/>
                <a:gd name="connsiteY2" fmla="*/ 0 h 3257"/>
              </a:gdLst>
              <a:ahLst/>
              <a:cxnLst>
                <a:cxn ang="0">
                  <a:pos x="connsiteX0" y="connsiteY0"/>
                </a:cxn>
                <a:cxn ang="0">
                  <a:pos x="connsiteX1" y="connsiteY1"/>
                </a:cxn>
                <a:cxn ang="0">
                  <a:pos x="connsiteX2" y="connsiteY2"/>
                </a:cxn>
              </a:cxnLst>
              <a:rect l="l" t="t" r="r" b="b"/>
              <a:pathLst>
                <a:path w="6595" h="3257">
                  <a:moveTo>
                    <a:pt x="6595" y="0"/>
                  </a:moveTo>
                  <a:cubicBezTo>
                    <a:pt x="5155" y="2623"/>
                    <a:pt x="2709" y="3200"/>
                    <a:pt x="0" y="3258"/>
                  </a:cubicBezTo>
                  <a:cubicBezTo>
                    <a:pt x="1434" y="629"/>
                    <a:pt x="3880" y="51"/>
                    <a:pt x="6595" y="0"/>
                  </a:cubicBezTo>
                  <a:close/>
                </a:path>
              </a:pathLst>
            </a:custGeom>
            <a:grpFill/>
            <a:ln w="5715" cap="flat">
              <a:noFill/>
              <a:prstDash val="solid"/>
              <a:miter/>
            </a:ln>
          </p:spPr>
          <p:txBody>
            <a:bodyPr rtlCol="0" anchor="ctr"/>
            <a:lstStyle/>
            <a:p>
              <a:endParaRPr lang="zh-CN" altLang="en-US"/>
            </a:p>
          </p:txBody>
        </p:sp>
        <p:sp>
          <p:nvSpPr>
            <p:cNvPr id="1041" name="任意多边形: 形状 1040">
              <a:extLst>
                <a:ext uri="{FF2B5EF4-FFF2-40B4-BE49-F238E27FC236}">
                  <a16:creationId xmlns:a16="http://schemas.microsoft.com/office/drawing/2014/main" id="{A6CA1F42-B3F1-03C1-E371-427812332CD6}"/>
                </a:ext>
              </a:extLst>
            </p:cNvPr>
            <p:cNvSpPr/>
            <p:nvPr/>
          </p:nvSpPr>
          <p:spPr>
            <a:xfrm>
              <a:off x="3239877" y="1856660"/>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1042" name="任意多边形: 形状 1041">
              <a:extLst>
                <a:ext uri="{FF2B5EF4-FFF2-40B4-BE49-F238E27FC236}">
                  <a16:creationId xmlns:a16="http://schemas.microsoft.com/office/drawing/2014/main" id="{8B69BA44-B0DE-082C-2546-63BE1A71EC9C}"/>
                </a:ext>
              </a:extLst>
            </p:cNvPr>
            <p:cNvSpPr/>
            <p:nvPr/>
          </p:nvSpPr>
          <p:spPr>
            <a:xfrm>
              <a:off x="3128063" y="1915867"/>
              <a:ext cx="1298" cy="1399"/>
            </a:xfrm>
            <a:custGeom>
              <a:avLst/>
              <a:gdLst>
                <a:gd name="connsiteX0" fmla="*/ 0 w 1298"/>
                <a:gd name="connsiteY0" fmla="*/ 0 h 1399"/>
                <a:gd name="connsiteX1" fmla="*/ 1297 w 1298"/>
                <a:gd name="connsiteY1" fmla="*/ 732 h 1399"/>
                <a:gd name="connsiteX2" fmla="*/ 0 w 1298"/>
                <a:gd name="connsiteY2" fmla="*/ 0 h 1399"/>
                <a:gd name="connsiteX3" fmla="*/ 0 w 1298"/>
                <a:gd name="connsiteY3" fmla="*/ 0 h 1399"/>
              </a:gdLst>
              <a:ahLst/>
              <a:cxnLst>
                <a:cxn ang="0">
                  <a:pos x="connsiteX0" y="connsiteY0"/>
                </a:cxn>
                <a:cxn ang="0">
                  <a:pos x="connsiteX1" y="connsiteY1"/>
                </a:cxn>
                <a:cxn ang="0">
                  <a:pos x="connsiteX2" y="connsiteY2"/>
                </a:cxn>
                <a:cxn ang="0">
                  <a:pos x="connsiteX3" y="connsiteY3"/>
                </a:cxn>
              </a:cxnLst>
              <a:rect l="l" t="t" r="r" b="b"/>
              <a:pathLst>
                <a:path w="1298" h="1399">
                  <a:moveTo>
                    <a:pt x="0" y="0"/>
                  </a:moveTo>
                  <a:cubicBezTo>
                    <a:pt x="457" y="251"/>
                    <a:pt x="1332" y="594"/>
                    <a:pt x="1297" y="732"/>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1043" name="任意多边形: 形状 1042">
              <a:extLst>
                <a:ext uri="{FF2B5EF4-FFF2-40B4-BE49-F238E27FC236}">
                  <a16:creationId xmlns:a16="http://schemas.microsoft.com/office/drawing/2014/main" id="{ED207F63-AB12-84DB-0E43-95D58458134B}"/>
                </a:ext>
              </a:extLst>
            </p:cNvPr>
            <p:cNvSpPr/>
            <p:nvPr/>
          </p:nvSpPr>
          <p:spPr>
            <a:xfrm>
              <a:off x="3595030" y="2422559"/>
              <a:ext cx="14041" cy="9755"/>
            </a:xfrm>
            <a:custGeom>
              <a:avLst/>
              <a:gdLst>
                <a:gd name="connsiteX0" fmla="*/ 17 w 14041"/>
                <a:gd name="connsiteY0" fmla="*/ 9756 h 9755"/>
                <a:gd name="connsiteX1" fmla="*/ 14042 w 14041"/>
                <a:gd name="connsiteY1" fmla="*/ 0 h 9755"/>
                <a:gd name="connsiteX2" fmla="*/ 0 w 14041"/>
                <a:gd name="connsiteY2" fmla="*/ 9738 h 9755"/>
                <a:gd name="connsiteX3" fmla="*/ 17 w 14041"/>
                <a:gd name="connsiteY3" fmla="*/ 9756 h 9755"/>
              </a:gdLst>
              <a:ahLst/>
              <a:cxnLst>
                <a:cxn ang="0">
                  <a:pos x="connsiteX0" y="connsiteY0"/>
                </a:cxn>
                <a:cxn ang="0">
                  <a:pos x="connsiteX1" y="connsiteY1"/>
                </a:cxn>
                <a:cxn ang="0">
                  <a:pos x="connsiteX2" y="connsiteY2"/>
                </a:cxn>
                <a:cxn ang="0">
                  <a:pos x="connsiteX3" y="connsiteY3"/>
                </a:cxn>
              </a:cxnLst>
              <a:rect l="l" t="t" r="r" b="b"/>
              <a:pathLst>
                <a:path w="14041" h="9755">
                  <a:moveTo>
                    <a:pt x="17" y="9756"/>
                  </a:moveTo>
                  <a:cubicBezTo>
                    <a:pt x="3669" y="5801"/>
                    <a:pt x="8058" y="2926"/>
                    <a:pt x="14042" y="0"/>
                  </a:cubicBezTo>
                  <a:cubicBezTo>
                    <a:pt x="12144" y="8961"/>
                    <a:pt x="6424" y="9864"/>
                    <a:pt x="0" y="9738"/>
                  </a:cubicBezTo>
                  <a:cubicBezTo>
                    <a:pt x="6" y="9738"/>
                    <a:pt x="17" y="9756"/>
                    <a:pt x="17" y="9756"/>
                  </a:cubicBezTo>
                  <a:close/>
                </a:path>
              </a:pathLst>
            </a:custGeom>
            <a:grpFill/>
            <a:ln w="5715" cap="flat">
              <a:noFill/>
              <a:prstDash val="solid"/>
              <a:miter/>
            </a:ln>
          </p:spPr>
          <p:txBody>
            <a:bodyPr rtlCol="0" anchor="ctr"/>
            <a:lstStyle/>
            <a:p>
              <a:endParaRPr lang="zh-CN" altLang="en-US"/>
            </a:p>
          </p:txBody>
        </p:sp>
        <p:sp>
          <p:nvSpPr>
            <p:cNvPr id="1044" name="任意多边形: 形状 1043">
              <a:extLst>
                <a:ext uri="{FF2B5EF4-FFF2-40B4-BE49-F238E27FC236}">
                  <a16:creationId xmlns:a16="http://schemas.microsoft.com/office/drawing/2014/main" id="{4368DAFE-3A49-0301-AD4F-2603712B7E77}"/>
                </a:ext>
              </a:extLst>
            </p:cNvPr>
            <p:cNvSpPr/>
            <p:nvPr/>
          </p:nvSpPr>
          <p:spPr>
            <a:xfrm>
              <a:off x="3575313" y="2392830"/>
              <a:ext cx="13972" cy="6572"/>
            </a:xfrm>
            <a:custGeom>
              <a:avLst/>
              <a:gdLst>
                <a:gd name="connsiteX0" fmla="*/ 0 w 13972"/>
                <a:gd name="connsiteY0" fmla="*/ 6572 h 6572"/>
                <a:gd name="connsiteX1" fmla="*/ 13150 w 13972"/>
                <a:gd name="connsiteY1" fmla="*/ 0 h 6572"/>
                <a:gd name="connsiteX2" fmla="*/ 13145 w 13972"/>
                <a:gd name="connsiteY2" fmla="*/ 0 h 6572"/>
                <a:gd name="connsiteX3" fmla="*/ 13876 w 13972"/>
                <a:gd name="connsiteY3" fmla="*/ 2172 h 6572"/>
                <a:gd name="connsiteX4" fmla="*/ 13127 w 13972"/>
                <a:gd name="connsiteY4" fmla="*/ 3252 h 6572"/>
                <a:gd name="connsiteX5" fmla="*/ 0 w 13972"/>
                <a:gd name="connsiteY5" fmla="*/ 6572 h 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2" h="6572">
                  <a:moveTo>
                    <a:pt x="0" y="6572"/>
                  </a:moveTo>
                  <a:cubicBezTo>
                    <a:pt x="1086" y="-2223"/>
                    <a:pt x="7984" y="623"/>
                    <a:pt x="13150" y="0"/>
                  </a:cubicBezTo>
                  <a:lnTo>
                    <a:pt x="13145" y="0"/>
                  </a:lnTo>
                  <a:cubicBezTo>
                    <a:pt x="13887" y="726"/>
                    <a:pt x="14127" y="1452"/>
                    <a:pt x="13876" y="2172"/>
                  </a:cubicBezTo>
                  <a:cubicBezTo>
                    <a:pt x="13625" y="2892"/>
                    <a:pt x="13373" y="3252"/>
                    <a:pt x="13127" y="3252"/>
                  </a:cubicBezTo>
                  <a:cubicBezTo>
                    <a:pt x="8361" y="2789"/>
                    <a:pt x="4098" y="4355"/>
                    <a:pt x="0" y="6572"/>
                  </a:cubicBezTo>
                  <a:close/>
                </a:path>
              </a:pathLst>
            </a:custGeom>
            <a:grpFill/>
            <a:ln w="5715" cap="flat">
              <a:noFill/>
              <a:prstDash val="solid"/>
              <a:miter/>
            </a:ln>
          </p:spPr>
          <p:txBody>
            <a:bodyPr rtlCol="0" anchor="ctr"/>
            <a:lstStyle/>
            <a:p>
              <a:endParaRPr lang="zh-CN" altLang="en-US"/>
            </a:p>
          </p:txBody>
        </p:sp>
        <p:sp>
          <p:nvSpPr>
            <p:cNvPr id="1045" name="任意多边形: 形状 1044">
              <a:extLst>
                <a:ext uri="{FF2B5EF4-FFF2-40B4-BE49-F238E27FC236}">
                  <a16:creationId xmlns:a16="http://schemas.microsoft.com/office/drawing/2014/main" id="{37EBCB57-6885-A2D6-922F-AE14F1F4BE86}"/>
                </a:ext>
              </a:extLst>
            </p:cNvPr>
            <p:cNvSpPr/>
            <p:nvPr/>
          </p:nvSpPr>
          <p:spPr>
            <a:xfrm>
              <a:off x="3564716" y="2416582"/>
              <a:ext cx="7310" cy="4151"/>
            </a:xfrm>
            <a:custGeom>
              <a:avLst/>
              <a:gdLst>
                <a:gd name="connsiteX0" fmla="*/ 7311 w 7310"/>
                <a:gd name="connsiteY0" fmla="*/ 2560 h 4151"/>
                <a:gd name="connsiteX1" fmla="*/ 4293 w 7310"/>
                <a:gd name="connsiteY1" fmla="*/ 3795 h 4151"/>
                <a:gd name="connsiteX2" fmla="*/ 127 w 7310"/>
                <a:gd name="connsiteY2" fmla="*/ 2674 h 4151"/>
                <a:gd name="connsiteX3" fmla="*/ 493 w 7310"/>
                <a:gd name="connsiteY3" fmla="*/ 143 h 4151"/>
                <a:gd name="connsiteX4" fmla="*/ 5088 w 7310"/>
                <a:gd name="connsiteY4" fmla="*/ 314 h 4151"/>
                <a:gd name="connsiteX5" fmla="*/ 7305 w 7310"/>
                <a:gd name="connsiteY5" fmla="*/ 2577 h 4151"/>
                <a:gd name="connsiteX6" fmla="*/ 7311 w 7310"/>
                <a:gd name="connsiteY6" fmla="*/ 2560 h 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10" h="4151">
                  <a:moveTo>
                    <a:pt x="7311" y="2560"/>
                  </a:moveTo>
                  <a:cubicBezTo>
                    <a:pt x="6305" y="2972"/>
                    <a:pt x="5299" y="3389"/>
                    <a:pt x="4293" y="3795"/>
                  </a:cubicBezTo>
                  <a:cubicBezTo>
                    <a:pt x="2619" y="4469"/>
                    <a:pt x="1030" y="4235"/>
                    <a:pt x="127" y="2674"/>
                  </a:cubicBezTo>
                  <a:cubicBezTo>
                    <a:pt x="-227" y="2063"/>
                    <a:pt x="247" y="177"/>
                    <a:pt x="493" y="143"/>
                  </a:cubicBezTo>
                  <a:cubicBezTo>
                    <a:pt x="2007" y="-34"/>
                    <a:pt x="3647" y="-114"/>
                    <a:pt x="5088" y="314"/>
                  </a:cubicBezTo>
                  <a:cubicBezTo>
                    <a:pt x="5973" y="577"/>
                    <a:pt x="6573" y="1789"/>
                    <a:pt x="7305" y="2577"/>
                  </a:cubicBezTo>
                  <a:lnTo>
                    <a:pt x="7311" y="2560"/>
                  </a:lnTo>
                  <a:close/>
                </a:path>
              </a:pathLst>
            </a:custGeom>
            <a:grpFill/>
            <a:ln w="5715" cap="flat">
              <a:noFill/>
              <a:prstDash val="solid"/>
              <a:miter/>
            </a:ln>
          </p:spPr>
          <p:txBody>
            <a:bodyPr rtlCol="0" anchor="ctr"/>
            <a:lstStyle/>
            <a:p>
              <a:endParaRPr lang="zh-CN" altLang="en-US"/>
            </a:p>
          </p:txBody>
        </p:sp>
        <p:sp>
          <p:nvSpPr>
            <p:cNvPr id="1046" name="任意多边形: 形状 1045">
              <a:extLst>
                <a:ext uri="{FF2B5EF4-FFF2-40B4-BE49-F238E27FC236}">
                  <a16:creationId xmlns:a16="http://schemas.microsoft.com/office/drawing/2014/main" id="{930C0110-DB9F-C88B-A2E1-074200B904A6}"/>
                </a:ext>
              </a:extLst>
            </p:cNvPr>
            <p:cNvSpPr/>
            <p:nvPr/>
          </p:nvSpPr>
          <p:spPr>
            <a:xfrm>
              <a:off x="3533449" y="2431132"/>
              <a:ext cx="1602" cy="2468"/>
            </a:xfrm>
            <a:custGeom>
              <a:avLst/>
              <a:gdLst>
                <a:gd name="connsiteX0" fmla="*/ 1602 w 1602"/>
                <a:gd name="connsiteY0" fmla="*/ 1320 h 2468"/>
                <a:gd name="connsiteX1" fmla="*/ 659 w 1602"/>
                <a:gd name="connsiteY1" fmla="*/ 2469 h 2468"/>
                <a:gd name="connsiteX2" fmla="*/ 2 w 1602"/>
                <a:gd name="connsiteY2" fmla="*/ 1154 h 2468"/>
                <a:gd name="connsiteX3" fmla="*/ 888 w 1602"/>
                <a:gd name="connsiteY3" fmla="*/ 0 h 2468"/>
                <a:gd name="connsiteX4" fmla="*/ 1602 w 1602"/>
                <a:gd name="connsiteY4" fmla="*/ 1320 h 24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2" h="2468">
                  <a:moveTo>
                    <a:pt x="1602" y="1320"/>
                  </a:moveTo>
                  <a:cubicBezTo>
                    <a:pt x="1288" y="1703"/>
                    <a:pt x="973" y="2086"/>
                    <a:pt x="659" y="2469"/>
                  </a:cubicBezTo>
                  <a:cubicBezTo>
                    <a:pt x="419" y="2029"/>
                    <a:pt x="-32" y="1572"/>
                    <a:pt x="2" y="1154"/>
                  </a:cubicBezTo>
                  <a:cubicBezTo>
                    <a:pt x="36" y="749"/>
                    <a:pt x="568" y="383"/>
                    <a:pt x="888" y="0"/>
                  </a:cubicBezTo>
                  <a:cubicBezTo>
                    <a:pt x="1122" y="434"/>
                    <a:pt x="1362" y="874"/>
                    <a:pt x="1602" y="1320"/>
                  </a:cubicBezTo>
                  <a:close/>
                </a:path>
              </a:pathLst>
            </a:custGeom>
            <a:grpFill/>
            <a:ln w="5715" cap="flat">
              <a:noFill/>
              <a:prstDash val="solid"/>
              <a:miter/>
            </a:ln>
          </p:spPr>
          <p:txBody>
            <a:bodyPr rtlCol="0" anchor="ctr"/>
            <a:lstStyle/>
            <a:p>
              <a:endParaRPr lang="zh-CN" altLang="en-US"/>
            </a:p>
          </p:txBody>
        </p:sp>
        <p:sp>
          <p:nvSpPr>
            <p:cNvPr id="1047" name="任意多边形: 形状 1046">
              <a:extLst>
                <a:ext uri="{FF2B5EF4-FFF2-40B4-BE49-F238E27FC236}">
                  <a16:creationId xmlns:a16="http://schemas.microsoft.com/office/drawing/2014/main" id="{D9D57FC3-F48D-E6D5-053E-BF855B311F1B}"/>
                </a:ext>
              </a:extLst>
            </p:cNvPr>
            <p:cNvSpPr/>
            <p:nvPr/>
          </p:nvSpPr>
          <p:spPr>
            <a:xfrm>
              <a:off x="3631217" y="2437583"/>
              <a:ext cx="1408" cy="1304"/>
            </a:xfrm>
            <a:custGeom>
              <a:avLst/>
              <a:gdLst>
                <a:gd name="connsiteX0" fmla="*/ 0 w 1408"/>
                <a:gd name="connsiteY0" fmla="*/ 1304 h 1304"/>
                <a:gd name="connsiteX1" fmla="*/ 737 w 1408"/>
                <a:gd name="connsiteY1" fmla="*/ 1 h 1304"/>
                <a:gd name="connsiteX2" fmla="*/ 0 w 1408"/>
                <a:gd name="connsiteY2" fmla="*/ 1304 h 1304"/>
                <a:gd name="connsiteX3" fmla="*/ 0 w 1408"/>
                <a:gd name="connsiteY3" fmla="*/ 1304 h 1304"/>
              </a:gdLst>
              <a:ahLst/>
              <a:cxnLst>
                <a:cxn ang="0">
                  <a:pos x="connsiteX0" y="connsiteY0"/>
                </a:cxn>
                <a:cxn ang="0">
                  <a:pos x="connsiteX1" y="connsiteY1"/>
                </a:cxn>
                <a:cxn ang="0">
                  <a:pos x="connsiteX2" y="connsiteY2"/>
                </a:cxn>
                <a:cxn ang="0">
                  <a:pos x="connsiteX3" y="connsiteY3"/>
                </a:cxn>
              </a:cxnLst>
              <a:rect l="l" t="t" r="r" b="b"/>
              <a:pathLst>
                <a:path w="1408" h="1304">
                  <a:moveTo>
                    <a:pt x="0" y="1304"/>
                  </a:moveTo>
                  <a:cubicBezTo>
                    <a:pt x="251" y="847"/>
                    <a:pt x="594" y="-33"/>
                    <a:pt x="737" y="1"/>
                  </a:cubicBezTo>
                  <a:cubicBezTo>
                    <a:pt x="1840" y="241"/>
                    <a:pt x="1577" y="755"/>
                    <a:pt x="0" y="1304"/>
                  </a:cubicBezTo>
                  <a:lnTo>
                    <a:pt x="0" y="1304"/>
                  </a:lnTo>
                  <a:close/>
                </a:path>
              </a:pathLst>
            </a:custGeom>
            <a:grpFill/>
            <a:ln w="5715" cap="flat">
              <a:noFill/>
              <a:prstDash val="solid"/>
              <a:miter/>
            </a:ln>
          </p:spPr>
          <p:txBody>
            <a:bodyPr rtlCol="0" anchor="ctr"/>
            <a:lstStyle/>
            <a:p>
              <a:endParaRPr lang="zh-CN" altLang="en-US"/>
            </a:p>
          </p:txBody>
        </p:sp>
        <p:sp>
          <p:nvSpPr>
            <p:cNvPr id="1048" name="任意多边形: 形状 1047">
              <a:extLst>
                <a:ext uri="{FF2B5EF4-FFF2-40B4-BE49-F238E27FC236}">
                  <a16:creationId xmlns:a16="http://schemas.microsoft.com/office/drawing/2014/main" id="{F17A4B17-A21B-2020-5BAF-6A75FA059426}"/>
                </a:ext>
              </a:extLst>
            </p:cNvPr>
            <p:cNvSpPr/>
            <p:nvPr/>
          </p:nvSpPr>
          <p:spPr>
            <a:xfrm>
              <a:off x="3522684" y="2419136"/>
              <a:ext cx="1298" cy="1396"/>
            </a:xfrm>
            <a:custGeom>
              <a:avLst/>
              <a:gdLst>
                <a:gd name="connsiteX0" fmla="*/ 0 w 1298"/>
                <a:gd name="connsiteY0" fmla="*/ 23 h 1396"/>
                <a:gd name="connsiteX1" fmla="*/ 1297 w 1298"/>
                <a:gd name="connsiteY1" fmla="*/ 737 h 1396"/>
                <a:gd name="connsiteX2" fmla="*/ 23 w 1298"/>
                <a:gd name="connsiteY2" fmla="*/ 0 h 1396"/>
                <a:gd name="connsiteX3" fmla="*/ 0 w 1298"/>
                <a:gd name="connsiteY3" fmla="*/ 23 h 1396"/>
              </a:gdLst>
              <a:ahLst/>
              <a:cxnLst>
                <a:cxn ang="0">
                  <a:pos x="connsiteX0" y="connsiteY0"/>
                </a:cxn>
                <a:cxn ang="0">
                  <a:pos x="connsiteX1" y="connsiteY1"/>
                </a:cxn>
                <a:cxn ang="0">
                  <a:pos x="connsiteX2" y="connsiteY2"/>
                </a:cxn>
                <a:cxn ang="0">
                  <a:pos x="connsiteX3" y="connsiteY3"/>
                </a:cxn>
              </a:cxnLst>
              <a:rect l="l" t="t" r="r" b="b"/>
              <a:pathLst>
                <a:path w="1298" h="1396">
                  <a:moveTo>
                    <a:pt x="0" y="23"/>
                  </a:moveTo>
                  <a:cubicBezTo>
                    <a:pt x="451" y="269"/>
                    <a:pt x="1326" y="600"/>
                    <a:pt x="1297" y="737"/>
                  </a:cubicBezTo>
                  <a:cubicBezTo>
                    <a:pt x="1069" y="1823"/>
                    <a:pt x="566" y="1560"/>
                    <a:pt x="23" y="0"/>
                  </a:cubicBezTo>
                  <a:lnTo>
                    <a:pt x="0" y="23"/>
                  </a:lnTo>
                  <a:close/>
                </a:path>
              </a:pathLst>
            </a:custGeom>
            <a:grpFill/>
            <a:ln w="5715" cap="flat">
              <a:noFill/>
              <a:prstDash val="solid"/>
              <a:miter/>
            </a:ln>
          </p:spPr>
          <p:txBody>
            <a:bodyPr rtlCol="0" anchor="ctr"/>
            <a:lstStyle/>
            <a:p>
              <a:endParaRPr lang="zh-CN" altLang="en-US"/>
            </a:p>
          </p:txBody>
        </p:sp>
        <p:sp>
          <p:nvSpPr>
            <p:cNvPr id="1049" name="任意多边形: 形状 1048">
              <a:extLst>
                <a:ext uri="{FF2B5EF4-FFF2-40B4-BE49-F238E27FC236}">
                  <a16:creationId xmlns:a16="http://schemas.microsoft.com/office/drawing/2014/main" id="{D14A2F8F-68E0-0108-7D41-18F2BA71A676}"/>
                </a:ext>
              </a:extLst>
            </p:cNvPr>
            <p:cNvSpPr/>
            <p:nvPr/>
          </p:nvSpPr>
          <p:spPr>
            <a:xfrm>
              <a:off x="3588446" y="2392836"/>
              <a:ext cx="3314" cy="3274"/>
            </a:xfrm>
            <a:custGeom>
              <a:avLst/>
              <a:gdLst>
                <a:gd name="connsiteX0" fmla="*/ 0 w 3314"/>
                <a:gd name="connsiteY0" fmla="*/ 3252 h 3274"/>
                <a:gd name="connsiteX1" fmla="*/ 17 w 3314"/>
                <a:gd name="connsiteY1" fmla="*/ 0 h 3274"/>
                <a:gd name="connsiteX2" fmla="*/ 3315 w 3314"/>
                <a:gd name="connsiteY2" fmla="*/ 3275 h 3274"/>
                <a:gd name="connsiteX3" fmla="*/ 0 w 3314"/>
                <a:gd name="connsiteY3" fmla="*/ 3252 h 3274"/>
              </a:gdLst>
              <a:ahLst/>
              <a:cxnLst>
                <a:cxn ang="0">
                  <a:pos x="connsiteX0" y="connsiteY0"/>
                </a:cxn>
                <a:cxn ang="0">
                  <a:pos x="connsiteX1" y="connsiteY1"/>
                </a:cxn>
                <a:cxn ang="0">
                  <a:pos x="connsiteX2" y="connsiteY2"/>
                </a:cxn>
                <a:cxn ang="0">
                  <a:pos x="connsiteX3" y="connsiteY3"/>
                </a:cxn>
              </a:cxnLst>
              <a:rect l="l" t="t" r="r" b="b"/>
              <a:pathLst>
                <a:path w="3314" h="3274">
                  <a:moveTo>
                    <a:pt x="0" y="3252"/>
                  </a:moveTo>
                  <a:cubicBezTo>
                    <a:pt x="11" y="2166"/>
                    <a:pt x="17" y="1086"/>
                    <a:pt x="17" y="0"/>
                  </a:cubicBezTo>
                  <a:cubicBezTo>
                    <a:pt x="1114" y="1092"/>
                    <a:pt x="2217" y="2183"/>
                    <a:pt x="3315" y="3275"/>
                  </a:cubicBezTo>
                  <a:cubicBezTo>
                    <a:pt x="2212" y="3263"/>
                    <a:pt x="1103" y="3258"/>
                    <a:pt x="0" y="3252"/>
                  </a:cubicBezTo>
                  <a:close/>
                </a:path>
              </a:pathLst>
            </a:custGeom>
            <a:grpFill/>
            <a:ln w="5715" cap="flat">
              <a:noFill/>
              <a:prstDash val="solid"/>
              <a:miter/>
            </a:ln>
          </p:spPr>
          <p:txBody>
            <a:bodyPr rtlCol="0" anchor="ctr"/>
            <a:lstStyle/>
            <a:p>
              <a:endParaRPr lang="zh-CN" altLang="en-US"/>
            </a:p>
          </p:txBody>
        </p:sp>
        <p:sp>
          <p:nvSpPr>
            <p:cNvPr id="1050" name="任意多边形: 形状 1049">
              <a:extLst>
                <a:ext uri="{FF2B5EF4-FFF2-40B4-BE49-F238E27FC236}">
                  <a16:creationId xmlns:a16="http://schemas.microsoft.com/office/drawing/2014/main" id="{C5F788C5-9CBF-41C6-5F64-1E32096D27FE}"/>
                </a:ext>
              </a:extLst>
            </p:cNvPr>
            <p:cNvSpPr/>
            <p:nvPr/>
          </p:nvSpPr>
          <p:spPr>
            <a:xfrm>
              <a:off x="2996206" y="2484933"/>
              <a:ext cx="3606" cy="2543"/>
            </a:xfrm>
            <a:custGeom>
              <a:avLst/>
              <a:gdLst>
                <a:gd name="connsiteX0" fmla="*/ 3600 w 3606"/>
                <a:gd name="connsiteY0" fmla="*/ 0 h 2543"/>
                <a:gd name="connsiteX1" fmla="*/ 366 w 3606"/>
                <a:gd name="connsiteY1" fmla="*/ 2366 h 2543"/>
                <a:gd name="connsiteX2" fmla="*/ 3606 w 3606"/>
                <a:gd name="connsiteY2" fmla="*/ 6 h 2543"/>
                <a:gd name="connsiteX3" fmla="*/ 3600 w 3606"/>
                <a:gd name="connsiteY3" fmla="*/ 0 h 2543"/>
              </a:gdLst>
              <a:ahLst/>
              <a:cxnLst>
                <a:cxn ang="0">
                  <a:pos x="connsiteX0" y="connsiteY0"/>
                </a:cxn>
                <a:cxn ang="0">
                  <a:pos x="connsiteX1" y="connsiteY1"/>
                </a:cxn>
                <a:cxn ang="0">
                  <a:pos x="connsiteX2" y="connsiteY2"/>
                </a:cxn>
                <a:cxn ang="0">
                  <a:pos x="connsiteX3" y="connsiteY3"/>
                </a:cxn>
              </a:cxnLst>
              <a:rect l="l" t="t" r="r" b="b"/>
              <a:pathLst>
                <a:path w="3606" h="2543">
                  <a:moveTo>
                    <a:pt x="3600" y="0"/>
                  </a:moveTo>
                  <a:cubicBezTo>
                    <a:pt x="2875" y="1417"/>
                    <a:pt x="663" y="3098"/>
                    <a:pt x="366" y="2366"/>
                  </a:cubicBezTo>
                  <a:cubicBezTo>
                    <a:pt x="-1155" y="-1366"/>
                    <a:pt x="2486" y="874"/>
                    <a:pt x="3606" y="6"/>
                  </a:cubicBezTo>
                  <a:lnTo>
                    <a:pt x="3600" y="0"/>
                  </a:lnTo>
                  <a:close/>
                </a:path>
              </a:pathLst>
            </a:custGeom>
            <a:grpFill/>
            <a:ln w="5715" cap="flat">
              <a:noFill/>
              <a:prstDash val="solid"/>
              <a:miter/>
            </a:ln>
          </p:spPr>
          <p:txBody>
            <a:bodyPr rtlCol="0" anchor="ctr"/>
            <a:lstStyle/>
            <a:p>
              <a:endParaRPr lang="zh-CN" altLang="en-US"/>
            </a:p>
          </p:txBody>
        </p:sp>
        <p:sp>
          <p:nvSpPr>
            <p:cNvPr id="1051" name="任意多边形: 形状 1050">
              <a:extLst>
                <a:ext uri="{FF2B5EF4-FFF2-40B4-BE49-F238E27FC236}">
                  <a16:creationId xmlns:a16="http://schemas.microsoft.com/office/drawing/2014/main" id="{7E70C655-68BE-2F0D-F1E0-F762545DBE8A}"/>
                </a:ext>
              </a:extLst>
            </p:cNvPr>
            <p:cNvSpPr/>
            <p:nvPr/>
          </p:nvSpPr>
          <p:spPr>
            <a:xfrm>
              <a:off x="3160953" y="1975075"/>
              <a:ext cx="108934" cy="65848"/>
            </a:xfrm>
            <a:custGeom>
              <a:avLst/>
              <a:gdLst>
                <a:gd name="connsiteX0" fmla="*/ 39462 w 108934"/>
                <a:gd name="connsiteY0" fmla="*/ 3292 h 65848"/>
                <a:gd name="connsiteX1" fmla="*/ 33867 w 108934"/>
                <a:gd name="connsiteY1" fmla="*/ 16465 h 65848"/>
                <a:gd name="connsiteX2" fmla="*/ 59219 w 108934"/>
                <a:gd name="connsiteY2" fmla="*/ 26363 h 65848"/>
                <a:gd name="connsiteX3" fmla="*/ 65574 w 108934"/>
                <a:gd name="connsiteY3" fmla="*/ 31021 h 65848"/>
                <a:gd name="connsiteX4" fmla="*/ 76467 w 108934"/>
                <a:gd name="connsiteY4" fmla="*/ 27935 h 65848"/>
                <a:gd name="connsiteX5" fmla="*/ 75632 w 108934"/>
                <a:gd name="connsiteY5" fmla="*/ 42788 h 65848"/>
                <a:gd name="connsiteX6" fmla="*/ 91320 w 108934"/>
                <a:gd name="connsiteY6" fmla="*/ 46720 h 65848"/>
                <a:gd name="connsiteX7" fmla="*/ 97504 w 108934"/>
                <a:gd name="connsiteY7" fmla="*/ 44863 h 65848"/>
                <a:gd name="connsiteX8" fmla="*/ 108905 w 108934"/>
                <a:gd name="connsiteY8" fmla="*/ 49686 h 65848"/>
                <a:gd name="connsiteX9" fmla="*/ 100515 w 108934"/>
                <a:gd name="connsiteY9" fmla="*/ 59516 h 65848"/>
                <a:gd name="connsiteX10" fmla="*/ 72312 w 108934"/>
                <a:gd name="connsiteY10" fmla="*/ 65848 h 65848"/>
                <a:gd name="connsiteX11" fmla="*/ 69454 w 108934"/>
                <a:gd name="connsiteY11" fmla="*/ 53961 h 65848"/>
                <a:gd name="connsiteX12" fmla="*/ 55904 w 108934"/>
                <a:gd name="connsiteY12" fmla="*/ 62505 h 65848"/>
                <a:gd name="connsiteX13" fmla="*/ 55898 w 108934"/>
                <a:gd name="connsiteY13" fmla="*/ 62505 h 65848"/>
                <a:gd name="connsiteX14" fmla="*/ 58030 w 108934"/>
                <a:gd name="connsiteY14" fmla="*/ 51149 h 65848"/>
                <a:gd name="connsiteX15" fmla="*/ 61088 w 108934"/>
                <a:gd name="connsiteY15" fmla="*/ 44669 h 65848"/>
                <a:gd name="connsiteX16" fmla="*/ 42314 w 108934"/>
                <a:gd name="connsiteY16" fmla="*/ 51064 h 65848"/>
                <a:gd name="connsiteX17" fmla="*/ 23792 w 108934"/>
                <a:gd name="connsiteY17" fmla="*/ 50961 h 65848"/>
                <a:gd name="connsiteX18" fmla="*/ 4772 w 108934"/>
                <a:gd name="connsiteY18" fmla="*/ 43480 h 65848"/>
                <a:gd name="connsiteX19" fmla="*/ 0 w 108934"/>
                <a:gd name="connsiteY19" fmla="*/ 39468 h 65848"/>
                <a:gd name="connsiteX20" fmla="*/ 13207 w 108934"/>
                <a:gd name="connsiteY20" fmla="*/ 25380 h 65848"/>
                <a:gd name="connsiteX21" fmla="*/ 16951 w 108934"/>
                <a:gd name="connsiteY21" fmla="*/ 11647 h 65848"/>
                <a:gd name="connsiteX22" fmla="*/ 24557 w 108934"/>
                <a:gd name="connsiteY22" fmla="*/ 10241 h 65848"/>
                <a:gd name="connsiteX23" fmla="*/ 28838 w 108934"/>
                <a:gd name="connsiteY23" fmla="*/ 7304 h 65848"/>
                <a:gd name="connsiteX24" fmla="*/ 36170 w 108934"/>
                <a:gd name="connsiteY24" fmla="*/ 0 h 65848"/>
                <a:gd name="connsiteX25" fmla="*/ 37388 w 108934"/>
                <a:gd name="connsiteY25" fmla="*/ 303 h 65848"/>
                <a:gd name="connsiteX26" fmla="*/ 39176 w 108934"/>
                <a:gd name="connsiteY26" fmla="*/ 2057 h 65848"/>
                <a:gd name="connsiteX27" fmla="*/ 39462 w 108934"/>
                <a:gd name="connsiteY27" fmla="*/ 3292 h 6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8934" h="65848">
                  <a:moveTo>
                    <a:pt x="39462" y="3292"/>
                  </a:moveTo>
                  <a:cubicBezTo>
                    <a:pt x="37776" y="7801"/>
                    <a:pt x="34221" y="11539"/>
                    <a:pt x="33867" y="16465"/>
                  </a:cubicBezTo>
                  <a:cubicBezTo>
                    <a:pt x="41634" y="21831"/>
                    <a:pt x="51018" y="22569"/>
                    <a:pt x="59219" y="26363"/>
                  </a:cubicBezTo>
                  <a:cubicBezTo>
                    <a:pt x="58459" y="31850"/>
                    <a:pt x="60979" y="32718"/>
                    <a:pt x="65574" y="31021"/>
                  </a:cubicBezTo>
                  <a:cubicBezTo>
                    <a:pt x="69180" y="29689"/>
                    <a:pt x="71906" y="22757"/>
                    <a:pt x="76467" y="27935"/>
                  </a:cubicBezTo>
                  <a:cubicBezTo>
                    <a:pt x="80427" y="32427"/>
                    <a:pt x="79993" y="38056"/>
                    <a:pt x="75632" y="42788"/>
                  </a:cubicBezTo>
                  <a:cubicBezTo>
                    <a:pt x="79947" y="47732"/>
                    <a:pt x="84845" y="50041"/>
                    <a:pt x="91320" y="46720"/>
                  </a:cubicBezTo>
                  <a:cubicBezTo>
                    <a:pt x="93200" y="45754"/>
                    <a:pt x="95583" y="45777"/>
                    <a:pt x="97504" y="44863"/>
                  </a:cubicBezTo>
                  <a:cubicBezTo>
                    <a:pt x="103304" y="42091"/>
                    <a:pt x="108231" y="44731"/>
                    <a:pt x="108905" y="49686"/>
                  </a:cubicBezTo>
                  <a:cubicBezTo>
                    <a:pt x="109499" y="54087"/>
                    <a:pt x="100893" y="59722"/>
                    <a:pt x="100515" y="59516"/>
                  </a:cubicBezTo>
                  <a:cubicBezTo>
                    <a:pt x="89051" y="53372"/>
                    <a:pt x="81793" y="64740"/>
                    <a:pt x="72312" y="65848"/>
                  </a:cubicBezTo>
                  <a:cubicBezTo>
                    <a:pt x="63922" y="63842"/>
                    <a:pt x="63922" y="63842"/>
                    <a:pt x="69454" y="53961"/>
                  </a:cubicBezTo>
                  <a:cubicBezTo>
                    <a:pt x="60945" y="50549"/>
                    <a:pt x="60630" y="60047"/>
                    <a:pt x="55904" y="62505"/>
                  </a:cubicBezTo>
                  <a:lnTo>
                    <a:pt x="55898" y="62505"/>
                  </a:lnTo>
                  <a:cubicBezTo>
                    <a:pt x="55241" y="58504"/>
                    <a:pt x="45446" y="52875"/>
                    <a:pt x="58030" y="51149"/>
                  </a:cubicBezTo>
                  <a:cubicBezTo>
                    <a:pt x="59905" y="50892"/>
                    <a:pt x="61425" y="48675"/>
                    <a:pt x="61088" y="44669"/>
                  </a:cubicBezTo>
                  <a:cubicBezTo>
                    <a:pt x="54864" y="47492"/>
                    <a:pt x="48172" y="46366"/>
                    <a:pt x="42314" y="51064"/>
                  </a:cubicBezTo>
                  <a:cubicBezTo>
                    <a:pt x="36673" y="55590"/>
                    <a:pt x="30044" y="48760"/>
                    <a:pt x="23792" y="50961"/>
                  </a:cubicBezTo>
                  <a:cubicBezTo>
                    <a:pt x="21448" y="38091"/>
                    <a:pt x="12459" y="42908"/>
                    <a:pt x="4772" y="43480"/>
                  </a:cubicBezTo>
                  <a:cubicBezTo>
                    <a:pt x="3286" y="43588"/>
                    <a:pt x="1594" y="40879"/>
                    <a:pt x="0" y="39468"/>
                  </a:cubicBezTo>
                  <a:cubicBezTo>
                    <a:pt x="3206" y="33530"/>
                    <a:pt x="9510" y="30335"/>
                    <a:pt x="13207" y="25380"/>
                  </a:cubicBezTo>
                  <a:cubicBezTo>
                    <a:pt x="15413" y="22426"/>
                    <a:pt x="11184" y="15459"/>
                    <a:pt x="16951" y="11647"/>
                  </a:cubicBezTo>
                  <a:cubicBezTo>
                    <a:pt x="19402" y="10024"/>
                    <a:pt x="19700" y="1412"/>
                    <a:pt x="24557" y="10241"/>
                  </a:cubicBezTo>
                  <a:cubicBezTo>
                    <a:pt x="25775" y="12453"/>
                    <a:pt x="28284" y="9173"/>
                    <a:pt x="28838" y="7304"/>
                  </a:cubicBezTo>
                  <a:cubicBezTo>
                    <a:pt x="29992" y="3406"/>
                    <a:pt x="31278" y="-6"/>
                    <a:pt x="36170" y="0"/>
                  </a:cubicBezTo>
                  <a:cubicBezTo>
                    <a:pt x="36170" y="0"/>
                    <a:pt x="37382" y="314"/>
                    <a:pt x="37388" y="303"/>
                  </a:cubicBezTo>
                  <a:cubicBezTo>
                    <a:pt x="38130" y="737"/>
                    <a:pt x="38725" y="1326"/>
                    <a:pt x="39176" y="2057"/>
                  </a:cubicBezTo>
                  <a:cubicBezTo>
                    <a:pt x="39188" y="2057"/>
                    <a:pt x="39462" y="3292"/>
                    <a:pt x="39462" y="3292"/>
                  </a:cubicBezTo>
                  <a:close/>
                </a:path>
              </a:pathLst>
            </a:custGeom>
            <a:grpFill/>
            <a:ln w="5715" cap="flat">
              <a:noFill/>
              <a:prstDash val="solid"/>
              <a:miter/>
            </a:ln>
          </p:spPr>
          <p:txBody>
            <a:bodyPr rtlCol="0" anchor="ctr"/>
            <a:lstStyle/>
            <a:p>
              <a:endParaRPr lang="zh-CN" altLang="en-US"/>
            </a:p>
          </p:txBody>
        </p:sp>
        <p:sp>
          <p:nvSpPr>
            <p:cNvPr id="1052" name="任意多边形: 形状 1051">
              <a:extLst>
                <a:ext uri="{FF2B5EF4-FFF2-40B4-BE49-F238E27FC236}">
                  <a16:creationId xmlns:a16="http://schemas.microsoft.com/office/drawing/2014/main" id="{C8BFC575-18C0-6FED-EC86-A482F049C806}"/>
                </a:ext>
              </a:extLst>
            </p:cNvPr>
            <p:cNvSpPr/>
            <p:nvPr/>
          </p:nvSpPr>
          <p:spPr>
            <a:xfrm>
              <a:off x="3172920" y="1945940"/>
              <a:ext cx="68768" cy="33752"/>
            </a:xfrm>
            <a:custGeom>
              <a:avLst/>
              <a:gdLst>
                <a:gd name="connsiteX0" fmla="*/ 4435 w 68768"/>
                <a:gd name="connsiteY0" fmla="*/ 12642 h 33752"/>
                <a:gd name="connsiteX1" fmla="*/ 32233 w 68768"/>
                <a:gd name="connsiteY1" fmla="*/ 10584 h 33752"/>
                <a:gd name="connsiteX2" fmla="*/ 68769 w 68768"/>
                <a:gd name="connsiteY2" fmla="*/ 0 h 33752"/>
                <a:gd name="connsiteX3" fmla="*/ 59105 w 68768"/>
                <a:gd name="connsiteY3" fmla="*/ 9601 h 33752"/>
                <a:gd name="connsiteX4" fmla="*/ 38742 w 68768"/>
                <a:gd name="connsiteY4" fmla="*/ 18728 h 33752"/>
                <a:gd name="connsiteX5" fmla="*/ 37359 w 68768"/>
                <a:gd name="connsiteY5" fmla="*/ 28438 h 33752"/>
                <a:gd name="connsiteX6" fmla="*/ 33850 w 68768"/>
                <a:gd name="connsiteY6" fmla="*/ 33690 h 33752"/>
                <a:gd name="connsiteX7" fmla="*/ 27495 w 68768"/>
                <a:gd name="connsiteY7" fmla="*/ 32427 h 33752"/>
                <a:gd name="connsiteX8" fmla="*/ 27489 w 68768"/>
                <a:gd name="connsiteY8" fmla="*/ 32427 h 33752"/>
                <a:gd name="connsiteX9" fmla="*/ 24203 w 68768"/>
                <a:gd name="connsiteY9" fmla="*/ 29135 h 33752"/>
                <a:gd name="connsiteX10" fmla="*/ 24203 w 68768"/>
                <a:gd name="connsiteY10" fmla="*/ 29135 h 33752"/>
                <a:gd name="connsiteX11" fmla="*/ 24203 w 68768"/>
                <a:gd name="connsiteY11" fmla="*/ 25843 h 33752"/>
                <a:gd name="connsiteX12" fmla="*/ 24209 w 68768"/>
                <a:gd name="connsiteY12" fmla="*/ 25843 h 33752"/>
                <a:gd name="connsiteX13" fmla="*/ 1189 w 68768"/>
                <a:gd name="connsiteY13" fmla="*/ 15973 h 33752"/>
                <a:gd name="connsiteX14" fmla="*/ 0 w 68768"/>
                <a:gd name="connsiteY14" fmla="*/ 14625 h 33752"/>
                <a:gd name="connsiteX15" fmla="*/ 1497 w 68768"/>
                <a:gd name="connsiteY15" fmla="*/ 11561 h 33752"/>
                <a:gd name="connsiteX16" fmla="*/ 4435 w 68768"/>
                <a:gd name="connsiteY16" fmla="*/ 12642 h 33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768" h="33752">
                  <a:moveTo>
                    <a:pt x="4435" y="12642"/>
                  </a:moveTo>
                  <a:cubicBezTo>
                    <a:pt x="13722" y="12344"/>
                    <a:pt x="22831" y="12122"/>
                    <a:pt x="32233" y="10584"/>
                  </a:cubicBezTo>
                  <a:cubicBezTo>
                    <a:pt x="44657" y="8555"/>
                    <a:pt x="55538" y="1783"/>
                    <a:pt x="68769" y="0"/>
                  </a:cubicBezTo>
                  <a:cubicBezTo>
                    <a:pt x="68620" y="7767"/>
                    <a:pt x="60516" y="9687"/>
                    <a:pt x="59105" y="9601"/>
                  </a:cubicBezTo>
                  <a:cubicBezTo>
                    <a:pt x="50361" y="9087"/>
                    <a:pt x="45703" y="16282"/>
                    <a:pt x="38742" y="18728"/>
                  </a:cubicBezTo>
                  <a:cubicBezTo>
                    <a:pt x="32667" y="20860"/>
                    <a:pt x="31010" y="23437"/>
                    <a:pt x="37359" y="28438"/>
                  </a:cubicBezTo>
                  <a:cubicBezTo>
                    <a:pt x="40799" y="31147"/>
                    <a:pt x="38496" y="34233"/>
                    <a:pt x="33850" y="33690"/>
                  </a:cubicBezTo>
                  <a:cubicBezTo>
                    <a:pt x="31713" y="33438"/>
                    <a:pt x="29609" y="32861"/>
                    <a:pt x="27495" y="32427"/>
                  </a:cubicBezTo>
                  <a:lnTo>
                    <a:pt x="27489" y="32427"/>
                  </a:lnTo>
                  <a:cubicBezTo>
                    <a:pt x="26472" y="31255"/>
                    <a:pt x="25375" y="30158"/>
                    <a:pt x="24203" y="29135"/>
                  </a:cubicBezTo>
                  <a:lnTo>
                    <a:pt x="24203" y="29135"/>
                  </a:lnTo>
                  <a:cubicBezTo>
                    <a:pt x="24203" y="28038"/>
                    <a:pt x="24203" y="26940"/>
                    <a:pt x="24203" y="25843"/>
                  </a:cubicBezTo>
                  <a:lnTo>
                    <a:pt x="24209" y="25843"/>
                  </a:lnTo>
                  <a:cubicBezTo>
                    <a:pt x="17459" y="20391"/>
                    <a:pt x="8321" y="20528"/>
                    <a:pt x="1189" y="15973"/>
                  </a:cubicBezTo>
                  <a:cubicBezTo>
                    <a:pt x="794" y="15528"/>
                    <a:pt x="400" y="15076"/>
                    <a:pt x="0" y="14625"/>
                  </a:cubicBezTo>
                  <a:cubicBezTo>
                    <a:pt x="23" y="13367"/>
                    <a:pt x="520" y="12350"/>
                    <a:pt x="1497" y="11561"/>
                  </a:cubicBezTo>
                  <a:cubicBezTo>
                    <a:pt x="2760" y="11139"/>
                    <a:pt x="3726" y="11533"/>
                    <a:pt x="4435" y="12642"/>
                  </a:cubicBezTo>
                  <a:close/>
                </a:path>
              </a:pathLst>
            </a:custGeom>
            <a:grpFill/>
            <a:ln w="5715" cap="flat">
              <a:noFill/>
              <a:prstDash val="solid"/>
              <a:miter/>
            </a:ln>
          </p:spPr>
          <p:txBody>
            <a:bodyPr rtlCol="0" anchor="ctr"/>
            <a:lstStyle/>
            <a:p>
              <a:endParaRPr lang="zh-CN" altLang="en-US"/>
            </a:p>
          </p:txBody>
        </p:sp>
        <p:sp>
          <p:nvSpPr>
            <p:cNvPr id="1053" name="任意多边形: 形状 1052">
              <a:extLst>
                <a:ext uri="{FF2B5EF4-FFF2-40B4-BE49-F238E27FC236}">
                  <a16:creationId xmlns:a16="http://schemas.microsoft.com/office/drawing/2014/main" id="{B92A8A40-492D-17E1-32D0-BAC722BCFCC5}"/>
                </a:ext>
              </a:extLst>
            </p:cNvPr>
            <p:cNvSpPr/>
            <p:nvPr/>
          </p:nvSpPr>
          <p:spPr>
            <a:xfrm>
              <a:off x="3126132" y="1972909"/>
              <a:ext cx="28871" cy="25197"/>
            </a:xfrm>
            <a:custGeom>
              <a:avLst/>
              <a:gdLst>
                <a:gd name="connsiteX0" fmla="*/ 15087 w 28871"/>
                <a:gd name="connsiteY0" fmla="*/ 25197 h 25197"/>
                <a:gd name="connsiteX1" fmla="*/ 4206 w 28871"/>
                <a:gd name="connsiteY1" fmla="*/ 18460 h 25197"/>
                <a:gd name="connsiteX2" fmla="*/ 17 w 28871"/>
                <a:gd name="connsiteY2" fmla="*/ 14670 h 25197"/>
                <a:gd name="connsiteX3" fmla="*/ 2520 w 28871"/>
                <a:gd name="connsiteY3" fmla="*/ 10933 h 25197"/>
                <a:gd name="connsiteX4" fmla="*/ 28872 w 28871"/>
                <a:gd name="connsiteY4" fmla="*/ 0 h 25197"/>
                <a:gd name="connsiteX5" fmla="*/ 15087 w 28871"/>
                <a:gd name="connsiteY5" fmla="*/ 25197 h 25197"/>
                <a:gd name="connsiteX6" fmla="*/ 15087 w 28871"/>
                <a:gd name="connsiteY6" fmla="*/ 25197 h 25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871" h="25197">
                  <a:moveTo>
                    <a:pt x="15087" y="25197"/>
                  </a:moveTo>
                  <a:cubicBezTo>
                    <a:pt x="14567" y="17928"/>
                    <a:pt x="8972" y="18865"/>
                    <a:pt x="4206" y="18460"/>
                  </a:cubicBezTo>
                  <a:cubicBezTo>
                    <a:pt x="1828" y="18254"/>
                    <a:pt x="-206" y="17271"/>
                    <a:pt x="17" y="14670"/>
                  </a:cubicBezTo>
                  <a:cubicBezTo>
                    <a:pt x="131" y="13310"/>
                    <a:pt x="1445" y="11133"/>
                    <a:pt x="2520" y="10933"/>
                  </a:cubicBezTo>
                  <a:cubicBezTo>
                    <a:pt x="11910" y="9161"/>
                    <a:pt x="18465" y="783"/>
                    <a:pt x="28872" y="0"/>
                  </a:cubicBezTo>
                  <a:cubicBezTo>
                    <a:pt x="28535" y="10887"/>
                    <a:pt x="22591" y="18448"/>
                    <a:pt x="15087" y="25197"/>
                  </a:cubicBezTo>
                  <a:lnTo>
                    <a:pt x="15087" y="25197"/>
                  </a:lnTo>
                  <a:close/>
                </a:path>
              </a:pathLst>
            </a:custGeom>
            <a:grpFill/>
            <a:ln w="5715" cap="flat">
              <a:noFill/>
              <a:prstDash val="solid"/>
              <a:miter/>
            </a:ln>
          </p:spPr>
          <p:txBody>
            <a:bodyPr rtlCol="0" anchor="ctr"/>
            <a:lstStyle/>
            <a:p>
              <a:endParaRPr lang="zh-CN" altLang="en-US"/>
            </a:p>
          </p:txBody>
        </p:sp>
        <p:sp>
          <p:nvSpPr>
            <p:cNvPr id="1054" name="任意多边形: 形状 1053">
              <a:extLst>
                <a:ext uri="{FF2B5EF4-FFF2-40B4-BE49-F238E27FC236}">
                  <a16:creationId xmlns:a16="http://schemas.microsoft.com/office/drawing/2014/main" id="{056F4AB6-02ED-A49F-460A-CB862D6B4CF7}"/>
                </a:ext>
              </a:extLst>
            </p:cNvPr>
            <p:cNvSpPr/>
            <p:nvPr/>
          </p:nvSpPr>
          <p:spPr>
            <a:xfrm>
              <a:off x="3160919" y="1960667"/>
              <a:ext cx="13189" cy="15076"/>
            </a:xfrm>
            <a:custGeom>
              <a:avLst/>
              <a:gdLst>
                <a:gd name="connsiteX0" fmla="*/ 33 w 13189"/>
                <a:gd name="connsiteY0" fmla="*/ 4543 h 15076"/>
                <a:gd name="connsiteX1" fmla="*/ 9897 w 13189"/>
                <a:gd name="connsiteY1" fmla="*/ 1252 h 15076"/>
                <a:gd name="connsiteX2" fmla="*/ 11543 w 13189"/>
                <a:gd name="connsiteY2" fmla="*/ 0 h 15076"/>
                <a:gd name="connsiteX3" fmla="*/ 13189 w 13189"/>
                <a:gd name="connsiteY3" fmla="*/ 1252 h 15076"/>
                <a:gd name="connsiteX4" fmla="*/ 13189 w 13189"/>
                <a:gd name="connsiteY4" fmla="*/ 1252 h 15076"/>
                <a:gd name="connsiteX5" fmla="*/ 2085 w 13189"/>
                <a:gd name="connsiteY5" fmla="*/ 15076 h 15076"/>
                <a:gd name="connsiteX6" fmla="*/ 33 w 13189"/>
                <a:gd name="connsiteY6" fmla="*/ 4543 h 15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89" h="15076">
                  <a:moveTo>
                    <a:pt x="33" y="4543"/>
                  </a:moveTo>
                  <a:cubicBezTo>
                    <a:pt x="3645" y="4423"/>
                    <a:pt x="7520" y="5086"/>
                    <a:pt x="9897" y="1252"/>
                  </a:cubicBezTo>
                  <a:cubicBezTo>
                    <a:pt x="10446" y="834"/>
                    <a:pt x="10995" y="417"/>
                    <a:pt x="11543" y="0"/>
                  </a:cubicBezTo>
                  <a:cubicBezTo>
                    <a:pt x="12092" y="417"/>
                    <a:pt x="12641" y="834"/>
                    <a:pt x="13189" y="1252"/>
                  </a:cubicBezTo>
                  <a:lnTo>
                    <a:pt x="13189" y="1252"/>
                  </a:lnTo>
                  <a:cubicBezTo>
                    <a:pt x="13224" y="9007"/>
                    <a:pt x="2742" y="7698"/>
                    <a:pt x="2085" y="15076"/>
                  </a:cubicBezTo>
                  <a:cubicBezTo>
                    <a:pt x="-1315" y="11636"/>
                    <a:pt x="611" y="7875"/>
                    <a:pt x="33" y="4543"/>
                  </a:cubicBezTo>
                  <a:close/>
                </a:path>
              </a:pathLst>
            </a:custGeom>
            <a:grpFill/>
            <a:ln w="5715" cap="flat">
              <a:noFill/>
              <a:prstDash val="solid"/>
              <a:miter/>
            </a:ln>
          </p:spPr>
          <p:txBody>
            <a:bodyPr rtlCol="0" anchor="ctr"/>
            <a:lstStyle/>
            <a:p>
              <a:endParaRPr lang="zh-CN" altLang="en-US"/>
            </a:p>
          </p:txBody>
        </p:sp>
        <p:sp>
          <p:nvSpPr>
            <p:cNvPr id="1055" name="任意多边形: 形状 1054">
              <a:extLst>
                <a:ext uri="{FF2B5EF4-FFF2-40B4-BE49-F238E27FC236}">
                  <a16:creationId xmlns:a16="http://schemas.microsoft.com/office/drawing/2014/main" id="{431AF322-4094-2732-0021-A21B9D95809A}"/>
                </a:ext>
              </a:extLst>
            </p:cNvPr>
            <p:cNvSpPr/>
            <p:nvPr/>
          </p:nvSpPr>
          <p:spPr>
            <a:xfrm>
              <a:off x="3157661" y="1963539"/>
              <a:ext cx="3291" cy="1671"/>
            </a:xfrm>
            <a:custGeom>
              <a:avLst/>
              <a:gdLst>
                <a:gd name="connsiteX0" fmla="*/ 0 w 3291"/>
                <a:gd name="connsiteY0" fmla="*/ 1672 h 1671"/>
                <a:gd name="connsiteX1" fmla="*/ 3292 w 3291"/>
                <a:gd name="connsiteY1" fmla="*/ 1672 h 1671"/>
                <a:gd name="connsiteX2" fmla="*/ 0 w 3291"/>
                <a:gd name="connsiteY2" fmla="*/ 1672 h 1671"/>
              </a:gdLst>
              <a:ahLst/>
              <a:cxnLst>
                <a:cxn ang="0">
                  <a:pos x="connsiteX0" y="connsiteY0"/>
                </a:cxn>
                <a:cxn ang="0">
                  <a:pos x="connsiteX1" y="connsiteY1"/>
                </a:cxn>
                <a:cxn ang="0">
                  <a:pos x="connsiteX2" y="connsiteY2"/>
                </a:cxn>
              </a:cxnLst>
              <a:rect l="l" t="t" r="r" b="b"/>
              <a:pathLst>
                <a:path w="3291" h="1671">
                  <a:moveTo>
                    <a:pt x="0" y="1672"/>
                  </a:moveTo>
                  <a:cubicBezTo>
                    <a:pt x="1097" y="-557"/>
                    <a:pt x="2195" y="-557"/>
                    <a:pt x="3292" y="1672"/>
                  </a:cubicBezTo>
                  <a:cubicBezTo>
                    <a:pt x="2195" y="1672"/>
                    <a:pt x="1097" y="1672"/>
                    <a:pt x="0" y="1672"/>
                  </a:cubicBezTo>
                  <a:close/>
                </a:path>
              </a:pathLst>
            </a:custGeom>
            <a:grpFill/>
            <a:ln w="5715" cap="flat">
              <a:noFill/>
              <a:prstDash val="solid"/>
              <a:miter/>
            </a:ln>
          </p:spPr>
          <p:txBody>
            <a:bodyPr rtlCol="0" anchor="ctr"/>
            <a:lstStyle/>
            <a:p>
              <a:endParaRPr lang="zh-CN" altLang="en-US"/>
            </a:p>
          </p:txBody>
        </p:sp>
        <p:sp>
          <p:nvSpPr>
            <p:cNvPr id="1056" name="任意多边形: 形状 1055">
              <a:extLst>
                <a:ext uri="{FF2B5EF4-FFF2-40B4-BE49-F238E27FC236}">
                  <a16:creationId xmlns:a16="http://schemas.microsoft.com/office/drawing/2014/main" id="{085CDC1B-7A55-E00A-EF4E-8E786FC81BA1}"/>
                </a:ext>
              </a:extLst>
            </p:cNvPr>
            <p:cNvSpPr/>
            <p:nvPr/>
          </p:nvSpPr>
          <p:spPr>
            <a:xfrm>
              <a:off x="3209559" y="1618563"/>
              <a:ext cx="82952" cy="60327"/>
            </a:xfrm>
            <a:custGeom>
              <a:avLst/>
              <a:gdLst>
                <a:gd name="connsiteX0" fmla="*/ 79655 w 82952"/>
                <a:gd name="connsiteY0" fmla="*/ 14423 h 60327"/>
                <a:gd name="connsiteX1" fmla="*/ 76546 w 82952"/>
                <a:gd name="connsiteY1" fmla="*/ 22842 h 60327"/>
                <a:gd name="connsiteX2" fmla="*/ 72854 w 82952"/>
                <a:gd name="connsiteY2" fmla="*/ 34666 h 60327"/>
                <a:gd name="connsiteX3" fmla="*/ 63207 w 82952"/>
                <a:gd name="connsiteY3" fmla="*/ 37443 h 60327"/>
                <a:gd name="connsiteX4" fmla="*/ 54275 w 82952"/>
                <a:gd name="connsiteY4" fmla="*/ 36317 h 60327"/>
                <a:gd name="connsiteX5" fmla="*/ 50177 w 82952"/>
                <a:gd name="connsiteY5" fmla="*/ 35392 h 60327"/>
                <a:gd name="connsiteX6" fmla="*/ 41382 w 82952"/>
                <a:gd name="connsiteY6" fmla="*/ 33071 h 60327"/>
                <a:gd name="connsiteX7" fmla="*/ 23139 w 82952"/>
                <a:gd name="connsiteY7" fmla="*/ 35209 h 60327"/>
                <a:gd name="connsiteX8" fmla="*/ 26688 w 82952"/>
                <a:gd name="connsiteY8" fmla="*/ 39352 h 60327"/>
                <a:gd name="connsiteX9" fmla="*/ 26277 w 82952"/>
                <a:gd name="connsiteY9" fmla="*/ 47673 h 60327"/>
                <a:gd name="connsiteX10" fmla="*/ 14367 w 82952"/>
                <a:gd name="connsiteY10" fmla="*/ 56777 h 60327"/>
                <a:gd name="connsiteX11" fmla="*/ 919 w 82952"/>
                <a:gd name="connsiteY11" fmla="*/ 60115 h 60327"/>
                <a:gd name="connsiteX12" fmla="*/ 719 w 82952"/>
                <a:gd name="connsiteY12" fmla="*/ 47290 h 60327"/>
                <a:gd name="connsiteX13" fmla="*/ 7274 w 82952"/>
                <a:gd name="connsiteY13" fmla="*/ 40695 h 60327"/>
                <a:gd name="connsiteX14" fmla="*/ 10561 w 82952"/>
                <a:gd name="connsiteY14" fmla="*/ 37403 h 60327"/>
                <a:gd name="connsiteX15" fmla="*/ 10549 w 82952"/>
                <a:gd name="connsiteY15" fmla="*/ 34174 h 60327"/>
                <a:gd name="connsiteX16" fmla="*/ 11372 w 82952"/>
                <a:gd name="connsiteY16" fmla="*/ 26802 h 60327"/>
                <a:gd name="connsiteX17" fmla="*/ 55601 w 82952"/>
                <a:gd name="connsiteY17" fmla="*/ 4845 h 60327"/>
                <a:gd name="connsiteX18" fmla="*/ 58995 w 82952"/>
                <a:gd name="connsiteY18" fmla="*/ 2262 h 60327"/>
                <a:gd name="connsiteX19" fmla="*/ 62670 w 82952"/>
                <a:gd name="connsiteY19" fmla="*/ 107 h 60327"/>
                <a:gd name="connsiteX20" fmla="*/ 66499 w 82952"/>
                <a:gd name="connsiteY20" fmla="*/ 1227 h 60327"/>
                <a:gd name="connsiteX21" fmla="*/ 66493 w 82952"/>
                <a:gd name="connsiteY21" fmla="*/ 7823 h 60327"/>
                <a:gd name="connsiteX22" fmla="*/ 66333 w 82952"/>
                <a:gd name="connsiteY22" fmla="*/ 10286 h 60327"/>
                <a:gd name="connsiteX23" fmla="*/ 65916 w 82952"/>
                <a:gd name="connsiteY23" fmla="*/ 9943 h 60327"/>
                <a:gd name="connsiteX24" fmla="*/ 66528 w 82952"/>
                <a:gd name="connsiteY24" fmla="*/ 7851 h 60327"/>
                <a:gd name="connsiteX25" fmla="*/ 73077 w 82952"/>
                <a:gd name="connsiteY25" fmla="*/ 7845 h 60327"/>
                <a:gd name="connsiteX26" fmla="*/ 82952 w 82952"/>
                <a:gd name="connsiteY26" fmla="*/ 11126 h 60327"/>
                <a:gd name="connsiteX27" fmla="*/ 82947 w 82952"/>
                <a:gd name="connsiteY27" fmla="*/ 11120 h 60327"/>
                <a:gd name="connsiteX28" fmla="*/ 79655 w 82952"/>
                <a:gd name="connsiteY28" fmla="*/ 14423 h 6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2952" h="60327">
                  <a:moveTo>
                    <a:pt x="79655" y="14423"/>
                  </a:moveTo>
                  <a:cubicBezTo>
                    <a:pt x="76043" y="16281"/>
                    <a:pt x="72763" y="18418"/>
                    <a:pt x="76546" y="22842"/>
                  </a:cubicBezTo>
                  <a:cubicBezTo>
                    <a:pt x="81684" y="28848"/>
                    <a:pt x="75106" y="31168"/>
                    <a:pt x="72854" y="34666"/>
                  </a:cubicBezTo>
                  <a:cubicBezTo>
                    <a:pt x="70642" y="38106"/>
                    <a:pt x="68162" y="42661"/>
                    <a:pt x="63207" y="37443"/>
                  </a:cubicBezTo>
                  <a:cubicBezTo>
                    <a:pt x="60281" y="36581"/>
                    <a:pt x="57544" y="33483"/>
                    <a:pt x="54275" y="36317"/>
                  </a:cubicBezTo>
                  <a:cubicBezTo>
                    <a:pt x="52246" y="38078"/>
                    <a:pt x="50520" y="38775"/>
                    <a:pt x="50177" y="35392"/>
                  </a:cubicBezTo>
                  <a:cubicBezTo>
                    <a:pt x="49268" y="26419"/>
                    <a:pt x="45719" y="28494"/>
                    <a:pt x="41382" y="33071"/>
                  </a:cubicBezTo>
                  <a:cubicBezTo>
                    <a:pt x="35935" y="38821"/>
                    <a:pt x="28854" y="31763"/>
                    <a:pt x="23139" y="35209"/>
                  </a:cubicBezTo>
                  <a:cubicBezTo>
                    <a:pt x="22505" y="38404"/>
                    <a:pt x="24688" y="38363"/>
                    <a:pt x="26688" y="39352"/>
                  </a:cubicBezTo>
                  <a:cubicBezTo>
                    <a:pt x="32180" y="42061"/>
                    <a:pt x="36015" y="44690"/>
                    <a:pt x="26277" y="47673"/>
                  </a:cubicBezTo>
                  <a:cubicBezTo>
                    <a:pt x="21768" y="49056"/>
                    <a:pt x="17733" y="53120"/>
                    <a:pt x="14367" y="56777"/>
                  </a:cubicBezTo>
                  <a:cubicBezTo>
                    <a:pt x="10309" y="61184"/>
                    <a:pt x="5823" y="60338"/>
                    <a:pt x="919" y="60115"/>
                  </a:cubicBezTo>
                  <a:cubicBezTo>
                    <a:pt x="-1492" y="55571"/>
                    <a:pt x="1719" y="51377"/>
                    <a:pt x="719" y="47290"/>
                  </a:cubicBezTo>
                  <a:cubicBezTo>
                    <a:pt x="2902" y="45090"/>
                    <a:pt x="5091" y="42895"/>
                    <a:pt x="7274" y="40695"/>
                  </a:cubicBezTo>
                  <a:cubicBezTo>
                    <a:pt x="8389" y="39615"/>
                    <a:pt x="9486" y="38518"/>
                    <a:pt x="10561" y="37403"/>
                  </a:cubicBezTo>
                  <a:cubicBezTo>
                    <a:pt x="10561" y="36329"/>
                    <a:pt x="10555" y="35254"/>
                    <a:pt x="10549" y="34174"/>
                  </a:cubicBezTo>
                  <a:cubicBezTo>
                    <a:pt x="9360" y="31488"/>
                    <a:pt x="9349" y="27339"/>
                    <a:pt x="11372" y="26802"/>
                  </a:cubicBezTo>
                  <a:cubicBezTo>
                    <a:pt x="27660" y="22464"/>
                    <a:pt x="35455" y="1045"/>
                    <a:pt x="55601" y="4845"/>
                  </a:cubicBezTo>
                  <a:cubicBezTo>
                    <a:pt x="56704" y="3948"/>
                    <a:pt x="57858" y="3113"/>
                    <a:pt x="58995" y="2262"/>
                  </a:cubicBezTo>
                  <a:cubicBezTo>
                    <a:pt x="60121" y="1376"/>
                    <a:pt x="61350" y="667"/>
                    <a:pt x="62670" y="107"/>
                  </a:cubicBezTo>
                  <a:cubicBezTo>
                    <a:pt x="64144" y="-207"/>
                    <a:pt x="65419" y="170"/>
                    <a:pt x="66499" y="1227"/>
                  </a:cubicBezTo>
                  <a:cubicBezTo>
                    <a:pt x="66499" y="3428"/>
                    <a:pt x="66493" y="5622"/>
                    <a:pt x="66493" y="7823"/>
                  </a:cubicBezTo>
                  <a:cubicBezTo>
                    <a:pt x="65556" y="8691"/>
                    <a:pt x="65533" y="9583"/>
                    <a:pt x="66333" y="10286"/>
                  </a:cubicBezTo>
                  <a:cubicBezTo>
                    <a:pt x="66242" y="10080"/>
                    <a:pt x="65973" y="10103"/>
                    <a:pt x="65916" y="9943"/>
                  </a:cubicBezTo>
                  <a:cubicBezTo>
                    <a:pt x="65670" y="8994"/>
                    <a:pt x="65893" y="8348"/>
                    <a:pt x="66528" y="7851"/>
                  </a:cubicBezTo>
                  <a:cubicBezTo>
                    <a:pt x="68711" y="7851"/>
                    <a:pt x="70894" y="7851"/>
                    <a:pt x="73077" y="7845"/>
                  </a:cubicBezTo>
                  <a:cubicBezTo>
                    <a:pt x="76277" y="9211"/>
                    <a:pt x="79238" y="11314"/>
                    <a:pt x="82952" y="11126"/>
                  </a:cubicBezTo>
                  <a:lnTo>
                    <a:pt x="82947" y="11120"/>
                  </a:lnTo>
                  <a:cubicBezTo>
                    <a:pt x="81838" y="12223"/>
                    <a:pt x="80747" y="13320"/>
                    <a:pt x="79655" y="14423"/>
                  </a:cubicBezTo>
                  <a:close/>
                </a:path>
              </a:pathLst>
            </a:custGeom>
            <a:grpFill/>
            <a:ln w="5715" cap="flat">
              <a:noFill/>
              <a:prstDash val="solid"/>
              <a:miter/>
            </a:ln>
          </p:spPr>
          <p:txBody>
            <a:bodyPr rtlCol="0" anchor="ctr"/>
            <a:lstStyle/>
            <a:p>
              <a:endParaRPr lang="zh-CN" altLang="en-US"/>
            </a:p>
          </p:txBody>
        </p:sp>
        <p:sp>
          <p:nvSpPr>
            <p:cNvPr id="1057" name="任意多边形: 形状 1056">
              <a:extLst>
                <a:ext uri="{FF2B5EF4-FFF2-40B4-BE49-F238E27FC236}">
                  <a16:creationId xmlns:a16="http://schemas.microsoft.com/office/drawing/2014/main" id="{613D294D-03E1-B8DA-93F5-68C535E8E12C}"/>
                </a:ext>
              </a:extLst>
            </p:cNvPr>
            <p:cNvSpPr/>
            <p:nvPr/>
          </p:nvSpPr>
          <p:spPr>
            <a:xfrm>
              <a:off x="3203695" y="1619257"/>
              <a:ext cx="65762" cy="34061"/>
            </a:xfrm>
            <a:custGeom>
              <a:avLst/>
              <a:gdLst>
                <a:gd name="connsiteX0" fmla="*/ 65762 w 65762"/>
                <a:gd name="connsiteY0" fmla="*/ 3837 h 34061"/>
                <a:gd name="connsiteX1" fmla="*/ 58413 w 65762"/>
                <a:gd name="connsiteY1" fmla="*/ 9774 h 34061"/>
                <a:gd name="connsiteX2" fmla="*/ 35862 w 65762"/>
                <a:gd name="connsiteY2" fmla="*/ 22313 h 34061"/>
                <a:gd name="connsiteX3" fmla="*/ 27421 w 65762"/>
                <a:gd name="connsiteY3" fmla="*/ 27171 h 34061"/>
                <a:gd name="connsiteX4" fmla="*/ 16408 w 65762"/>
                <a:gd name="connsiteY4" fmla="*/ 33486 h 34061"/>
                <a:gd name="connsiteX5" fmla="*/ 8127 w 65762"/>
                <a:gd name="connsiteY5" fmla="*/ 32063 h 34061"/>
                <a:gd name="connsiteX6" fmla="*/ 0 w 65762"/>
                <a:gd name="connsiteY6" fmla="*/ 30171 h 34061"/>
                <a:gd name="connsiteX7" fmla="*/ 6618 w 65762"/>
                <a:gd name="connsiteY7" fmla="*/ 20793 h 34061"/>
                <a:gd name="connsiteX8" fmla="*/ 28032 w 65762"/>
                <a:gd name="connsiteY8" fmla="*/ 7363 h 34061"/>
                <a:gd name="connsiteX9" fmla="*/ 49338 w 65762"/>
                <a:gd name="connsiteY9" fmla="*/ 567 h 34061"/>
                <a:gd name="connsiteX10" fmla="*/ 49332 w 65762"/>
                <a:gd name="connsiteY10" fmla="*/ 562 h 34061"/>
                <a:gd name="connsiteX11" fmla="*/ 55921 w 65762"/>
                <a:gd name="connsiteY11" fmla="*/ 562 h 34061"/>
                <a:gd name="connsiteX12" fmla="*/ 55910 w 65762"/>
                <a:gd name="connsiteY12" fmla="*/ 567 h 34061"/>
                <a:gd name="connsiteX13" fmla="*/ 65762 w 65762"/>
                <a:gd name="connsiteY13" fmla="*/ 3837 h 3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762" h="34061">
                  <a:moveTo>
                    <a:pt x="65762" y="3837"/>
                  </a:moveTo>
                  <a:cubicBezTo>
                    <a:pt x="65425" y="8431"/>
                    <a:pt x="63282" y="10934"/>
                    <a:pt x="58413" y="9774"/>
                  </a:cubicBezTo>
                  <a:cubicBezTo>
                    <a:pt x="47034" y="7066"/>
                    <a:pt x="38588" y="9169"/>
                    <a:pt x="35862" y="22313"/>
                  </a:cubicBezTo>
                  <a:cubicBezTo>
                    <a:pt x="34999" y="26485"/>
                    <a:pt x="31032" y="29497"/>
                    <a:pt x="27421" y="27171"/>
                  </a:cubicBezTo>
                  <a:cubicBezTo>
                    <a:pt x="18688" y="21542"/>
                    <a:pt x="19385" y="30297"/>
                    <a:pt x="16408" y="33486"/>
                  </a:cubicBezTo>
                  <a:cubicBezTo>
                    <a:pt x="13642" y="32726"/>
                    <a:pt x="10641" y="29160"/>
                    <a:pt x="8127" y="32063"/>
                  </a:cubicBezTo>
                  <a:cubicBezTo>
                    <a:pt x="3572" y="37321"/>
                    <a:pt x="2703" y="30589"/>
                    <a:pt x="0" y="30171"/>
                  </a:cubicBezTo>
                  <a:cubicBezTo>
                    <a:pt x="960" y="26548"/>
                    <a:pt x="6138" y="27617"/>
                    <a:pt x="6618" y="20793"/>
                  </a:cubicBezTo>
                  <a:cubicBezTo>
                    <a:pt x="7138" y="13392"/>
                    <a:pt x="19271" y="9311"/>
                    <a:pt x="28032" y="7363"/>
                  </a:cubicBezTo>
                  <a:cubicBezTo>
                    <a:pt x="35404" y="5722"/>
                    <a:pt x="42474" y="3579"/>
                    <a:pt x="49338" y="567"/>
                  </a:cubicBezTo>
                  <a:lnTo>
                    <a:pt x="49332" y="562"/>
                  </a:lnTo>
                  <a:cubicBezTo>
                    <a:pt x="51526" y="2671"/>
                    <a:pt x="53727" y="2551"/>
                    <a:pt x="55921" y="562"/>
                  </a:cubicBezTo>
                  <a:lnTo>
                    <a:pt x="55910" y="567"/>
                  </a:lnTo>
                  <a:cubicBezTo>
                    <a:pt x="60036" y="-895"/>
                    <a:pt x="63202" y="567"/>
                    <a:pt x="65762" y="3837"/>
                  </a:cubicBezTo>
                  <a:close/>
                </a:path>
              </a:pathLst>
            </a:custGeom>
            <a:grpFill/>
            <a:ln w="5715" cap="flat">
              <a:noFill/>
              <a:prstDash val="solid"/>
              <a:miter/>
            </a:ln>
          </p:spPr>
          <p:txBody>
            <a:bodyPr rtlCol="0" anchor="ctr"/>
            <a:lstStyle/>
            <a:p>
              <a:endParaRPr lang="zh-CN" altLang="en-US"/>
            </a:p>
          </p:txBody>
        </p:sp>
        <p:sp>
          <p:nvSpPr>
            <p:cNvPr id="1058" name="任意多边形: 形状 1057">
              <a:extLst>
                <a:ext uri="{FF2B5EF4-FFF2-40B4-BE49-F238E27FC236}">
                  <a16:creationId xmlns:a16="http://schemas.microsoft.com/office/drawing/2014/main" id="{D27A1D61-8913-F529-63BA-96191A7A1589}"/>
                </a:ext>
              </a:extLst>
            </p:cNvPr>
            <p:cNvSpPr/>
            <p:nvPr/>
          </p:nvSpPr>
          <p:spPr>
            <a:xfrm>
              <a:off x="3137070" y="1682255"/>
              <a:ext cx="11961" cy="13235"/>
            </a:xfrm>
            <a:custGeom>
              <a:avLst/>
              <a:gdLst>
                <a:gd name="connsiteX0" fmla="*/ 10681 w 11961"/>
                <a:gd name="connsiteY0" fmla="*/ 0 h 13235"/>
                <a:gd name="connsiteX1" fmla="*/ 7435 w 11961"/>
                <a:gd name="connsiteY1" fmla="*/ 13236 h 13235"/>
                <a:gd name="connsiteX2" fmla="*/ 17 w 11961"/>
                <a:gd name="connsiteY2" fmla="*/ 7915 h 13235"/>
                <a:gd name="connsiteX3" fmla="*/ 10681 w 11961"/>
                <a:gd name="connsiteY3" fmla="*/ 0 h 13235"/>
              </a:gdLst>
              <a:ahLst/>
              <a:cxnLst>
                <a:cxn ang="0">
                  <a:pos x="connsiteX0" y="connsiteY0"/>
                </a:cxn>
                <a:cxn ang="0">
                  <a:pos x="connsiteX1" y="connsiteY1"/>
                </a:cxn>
                <a:cxn ang="0">
                  <a:pos x="connsiteX2" y="connsiteY2"/>
                </a:cxn>
                <a:cxn ang="0">
                  <a:pos x="connsiteX3" y="connsiteY3"/>
                </a:cxn>
              </a:cxnLst>
              <a:rect l="l" t="t" r="r" b="b"/>
              <a:pathLst>
                <a:path w="11961" h="13235">
                  <a:moveTo>
                    <a:pt x="10681" y="0"/>
                  </a:moveTo>
                  <a:cubicBezTo>
                    <a:pt x="14676" y="5658"/>
                    <a:pt x="8109" y="8721"/>
                    <a:pt x="7435" y="13236"/>
                  </a:cubicBezTo>
                  <a:cubicBezTo>
                    <a:pt x="4640" y="11733"/>
                    <a:pt x="-326" y="10699"/>
                    <a:pt x="17" y="7915"/>
                  </a:cubicBezTo>
                  <a:cubicBezTo>
                    <a:pt x="657" y="2657"/>
                    <a:pt x="5412" y="389"/>
                    <a:pt x="10681" y="0"/>
                  </a:cubicBezTo>
                  <a:close/>
                </a:path>
              </a:pathLst>
            </a:custGeom>
            <a:grpFill/>
            <a:ln w="5715" cap="flat">
              <a:noFill/>
              <a:prstDash val="solid"/>
              <a:miter/>
            </a:ln>
          </p:spPr>
          <p:txBody>
            <a:bodyPr rtlCol="0" anchor="ctr"/>
            <a:lstStyle/>
            <a:p>
              <a:endParaRPr lang="zh-CN" altLang="en-US"/>
            </a:p>
          </p:txBody>
        </p:sp>
        <p:sp>
          <p:nvSpPr>
            <p:cNvPr id="1059" name="任意多边形: 形状 1058">
              <a:extLst>
                <a:ext uri="{FF2B5EF4-FFF2-40B4-BE49-F238E27FC236}">
                  <a16:creationId xmlns:a16="http://schemas.microsoft.com/office/drawing/2014/main" id="{A63AD992-A52C-D471-40D9-1D2EDB519E3D}"/>
                </a:ext>
              </a:extLst>
            </p:cNvPr>
            <p:cNvSpPr/>
            <p:nvPr/>
          </p:nvSpPr>
          <p:spPr>
            <a:xfrm>
              <a:off x="3189885" y="1646171"/>
              <a:ext cx="13827" cy="12830"/>
            </a:xfrm>
            <a:custGeom>
              <a:avLst/>
              <a:gdLst>
                <a:gd name="connsiteX0" fmla="*/ 734 w 13827"/>
                <a:gd name="connsiteY0" fmla="*/ 0 h 12830"/>
                <a:gd name="connsiteX1" fmla="*/ 13827 w 13827"/>
                <a:gd name="connsiteY1" fmla="*/ 3252 h 12830"/>
                <a:gd name="connsiteX2" fmla="*/ 397 w 13827"/>
                <a:gd name="connsiteY2" fmla="*/ 12830 h 12830"/>
                <a:gd name="connsiteX3" fmla="*/ 734 w 13827"/>
                <a:gd name="connsiteY3" fmla="*/ 0 h 12830"/>
              </a:gdLst>
              <a:ahLst/>
              <a:cxnLst>
                <a:cxn ang="0">
                  <a:pos x="connsiteX0" y="connsiteY0"/>
                </a:cxn>
                <a:cxn ang="0">
                  <a:pos x="connsiteX1" y="connsiteY1"/>
                </a:cxn>
                <a:cxn ang="0">
                  <a:pos x="connsiteX2" y="connsiteY2"/>
                </a:cxn>
                <a:cxn ang="0">
                  <a:pos x="connsiteX3" y="connsiteY3"/>
                </a:cxn>
              </a:cxnLst>
              <a:rect l="l" t="t" r="r" b="b"/>
              <a:pathLst>
                <a:path w="13827" h="12830">
                  <a:moveTo>
                    <a:pt x="734" y="0"/>
                  </a:moveTo>
                  <a:cubicBezTo>
                    <a:pt x="5101" y="1086"/>
                    <a:pt x="9461" y="2166"/>
                    <a:pt x="13827" y="3252"/>
                  </a:cubicBezTo>
                  <a:cubicBezTo>
                    <a:pt x="11501" y="8852"/>
                    <a:pt x="6232" y="10378"/>
                    <a:pt x="397" y="12830"/>
                  </a:cubicBezTo>
                  <a:cubicBezTo>
                    <a:pt x="-1740" y="8355"/>
                    <a:pt x="5683" y="3903"/>
                    <a:pt x="734" y="0"/>
                  </a:cubicBezTo>
                  <a:close/>
                </a:path>
              </a:pathLst>
            </a:custGeom>
            <a:grpFill/>
            <a:ln w="5715" cap="flat">
              <a:noFill/>
              <a:prstDash val="solid"/>
              <a:miter/>
            </a:ln>
          </p:spPr>
          <p:txBody>
            <a:bodyPr rtlCol="0" anchor="ctr"/>
            <a:lstStyle/>
            <a:p>
              <a:endParaRPr lang="zh-CN" altLang="en-US"/>
            </a:p>
          </p:txBody>
        </p:sp>
        <p:sp>
          <p:nvSpPr>
            <p:cNvPr id="1060" name="任意多边形: 形状 1059">
              <a:extLst>
                <a:ext uri="{FF2B5EF4-FFF2-40B4-BE49-F238E27FC236}">
                  <a16:creationId xmlns:a16="http://schemas.microsoft.com/office/drawing/2014/main" id="{5ACA60E3-F393-9683-F824-0B3E3E696410}"/>
                </a:ext>
              </a:extLst>
            </p:cNvPr>
            <p:cNvSpPr/>
            <p:nvPr/>
          </p:nvSpPr>
          <p:spPr>
            <a:xfrm>
              <a:off x="3149834" y="1702035"/>
              <a:ext cx="8779" cy="6643"/>
            </a:xfrm>
            <a:custGeom>
              <a:avLst/>
              <a:gdLst>
                <a:gd name="connsiteX0" fmla="*/ 1232 w 8779"/>
                <a:gd name="connsiteY0" fmla="*/ 0 h 6643"/>
                <a:gd name="connsiteX1" fmla="*/ 8376 w 8779"/>
                <a:gd name="connsiteY1" fmla="*/ 1320 h 6643"/>
                <a:gd name="connsiteX2" fmla="*/ 4512 w 8779"/>
                <a:gd name="connsiteY2" fmla="*/ 6641 h 6643"/>
                <a:gd name="connsiteX3" fmla="*/ 1232 w 8779"/>
                <a:gd name="connsiteY3" fmla="*/ 0 h 6643"/>
              </a:gdLst>
              <a:ahLst/>
              <a:cxnLst>
                <a:cxn ang="0">
                  <a:pos x="connsiteX0" y="connsiteY0"/>
                </a:cxn>
                <a:cxn ang="0">
                  <a:pos x="connsiteX1" y="connsiteY1"/>
                </a:cxn>
                <a:cxn ang="0">
                  <a:pos x="connsiteX2" y="connsiteY2"/>
                </a:cxn>
                <a:cxn ang="0">
                  <a:pos x="connsiteX3" y="connsiteY3"/>
                </a:cxn>
              </a:cxnLst>
              <a:rect l="l" t="t" r="r" b="b"/>
              <a:pathLst>
                <a:path w="8779" h="6643">
                  <a:moveTo>
                    <a:pt x="1232" y="0"/>
                  </a:moveTo>
                  <a:cubicBezTo>
                    <a:pt x="3712" y="383"/>
                    <a:pt x="7610" y="-34"/>
                    <a:pt x="8376" y="1320"/>
                  </a:cubicBezTo>
                  <a:cubicBezTo>
                    <a:pt x="9907" y="4035"/>
                    <a:pt x="6747" y="5452"/>
                    <a:pt x="4512" y="6641"/>
                  </a:cubicBezTo>
                  <a:cubicBezTo>
                    <a:pt x="-1283" y="6749"/>
                    <a:pt x="-426" y="3572"/>
                    <a:pt x="1232" y="0"/>
                  </a:cubicBezTo>
                  <a:close/>
                </a:path>
              </a:pathLst>
            </a:custGeom>
            <a:grpFill/>
            <a:ln w="5715" cap="flat">
              <a:noFill/>
              <a:prstDash val="solid"/>
              <a:miter/>
            </a:ln>
          </p:spPr>
          <p:txBody>
            <a:bodyPr rtlCol="0" anchor="ctr"/>
            <a:lstStyle/>
            <a:p>
              <a:endParaRPr lang="zh-CN" altLang="en-US"/>
            </a:p>
          </p:txBody>
        </p:sp>
        <p:sp>
          <p:nvSpPr>
            <p:cNvPr id="1061" name="任意多边形: 形状 1060">
              <a:extLst>
                <a:ext uri="{FF2B5EF4-FFF2-40B4-BE49-F238E27FC236}">
                  <a16:creationId xmlns:a16="http://schemas.microsoft.com/office/drawing/2014/main" id="{750C528E-4984-4475-4BCC-045E3DEE711E}"/>
                </a:ext>
              </a:extLst>
            </p:cNvPr>
            <p:cNvSpPr/>
            <p:nvPr/>
          </p:nvSpPr>
          <p:spPr>
            <a:xfrm>
              <a:off x="3140547" y="1698732"/>
              <a:ext cx="7272" cy="12304"/>
            </a:xfrm>
            <a:custGeom>
              <a:avLst/>
              <a:gdLst>
                <a:gd name="connsiteX0" fmla="*/ 3923 w 7272"/>
                <a:gd name="connsiteY0" fmla="*/ 0 h 12304"/>
                <a:gd name="connsiteX1" fmla="*/ 7272 w 7272"/>
                <a:gd name="connsiteY1" fmla="*/ 34 h 12304"/>
                <a:gd name="connsiteX2" fmla="*/ 140 w 7272"/>
                <a:gd name="connsiteY2" fmla="*/ 12304 h 12304"/>
                <a:gd name="connsiteX3" fmla="*/ 3923 w 7272"/>
                <a:gd name="connsiteY3" fmla="*/ 0 h 12304"/>
              </a:gdLst>
              <a:ahLst/>
              <a:cxnLst>
                <a:cxn ang="0">
                  <a:pos x="connsiteX0" y="connsiteY0"/>
                </a:cxn>
                <a:cxn ang="0">
                  <a:pos x="connsiteX1" y="connsiteY1"/>
                </a:cxn>
                <a:cxn ang="0">
                  <a:pos x="connsiteX2" y="connsiteY2"/>
                </a:cxn>
                <a:cxn ang="0">
                  <a:pos x="connsiteX3" y="connsiteY3"/>
                </a:cxn>
              </a:cxnLst>
              <a:rect l="l" t="t" r="r" b="b"/>
              <a:pathLst>
                <a:path w="7272" h="12304">
                  <a:moveTo>
                    <a:pt x="3923" y="0"/>
                  </a:moveTo>
                  <a:cubicBezTo>
                    <a:pt x="5038" y="12"/>
                    <a:pt x="6158" y="23"/>
                    <a:pt x="7272" y="34"/>
                  </a:cubicBezTo>
                  <a:cubicBezTo>
                    <a:pt x="5495" y="3092"/>
                    <a:pt x="3718" y="6149"/>
                    <a:pt x="140" y="12304"/>
                  </a:cubicBezTo>
                  <a:cubicBezTo>
                    <a:pt x="-403" y="4892"/>
                    <a:pt x="586" y="2046"/>
                    <a:pt x="3923" y="0"/>
                  </a:cubicBezTo>
                  <a:close/>
                </a:path>
              </a:pathLst>
            </a:custGeom>
            <a:grpFill/>
            <a:ln w="5715" cap="flat">
              <a:noFill/>
              <a:prstDash val="solid"/>
              <a:miter/>
            </a:ln>
          </p:spPr>
          <p:txBody>
            <a:bodyPr rtlCol="0" anchor="ctr"/>
            <a:lstStyle/>
            <a:p>
              <a:endParaRPr lang="zh-CN" altLang="en-US"/>
            </a:p>
          </p:txBody>
        </p:sp>
        <p:sp>
          <p:nvSpPr>
            <p:cNvPr id="1062" name="任意多边形: 形状 1061">
              <a:extLst>
                <a:ext uri="{FF2B5EF4-FFF2-40B4-BE49-F238E27FC236}">
                  <a16:creationId xmlns:a16="http://schemas.microsoft.com/office/drawing/2014/main" id="{8DFE2108-5516-7290-8E02-1418431491A0}"/>
                </a:ext>
              </a:extLst>
            </p:cNvPr>
            <p:cNvSpPr/>
            <p:nvPr/>
          </p:nvSpPr>
          <p:spPr>
            <a:xfrm>
              <a:off x="3216828" y="1655972"/>
              <a:ext cx="3286" cy="3291"/>
            </a:xfrm>
            <a:custGeom>
              <a:avLst/>
              <a:gdLst>
                <a:gd name="connsiteX0" fmla="*/ 3286 w 3286"/>
                <a:gd name="connsiteY0" fmla="*/ 0 h 3291"/>
                <a:gd name="connsiteX1" fmla="*/ 0 w 3286"/>
                <a:gd name="connsiteY1" fmla="*/ 3292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7" y="2195"/>
                    <a:pt x="0" y="3292"/>
                  </a:cubicBezTo>
                  <a:cubicBezTo>
                    <a:pt x="1092" y="2195"/>
                    <a:pt x="2189" y="1097"/>
                    <a:pt x="3286" y="0"/>
                  </a:cubicBezTo>
                  <a:close/>
                </a:path>
              </a:pathLst>
            </a:custGeom>
            <a:grpFill/>
            <a:ln w="5715" cap="flat">
              <a:noFill/>
              <a:prstDash val="solid"/>
              <a:miter/>
            </a:ln>
          </p:spPr>
          <p:txBody>
            <a:bodyPr rtlCol="0" anchor="ctr"/>
            <a:lstStyle/>
            <a:p>
              <a:endParaRPr lang="zh-CN" altLang="en-US"/>
            </a:p>
          </p:txBody>
        </p:sp>
        <p:sp>
          <p:nvSpPr>
            <p:cNvPr id="1063" name="任意多边形: 形状 1062">
              <a:extLst>
                <a:ext uri="{FF2B5EF4-FFF2-40B4-BE49-F238E27FC236}">
                  <a16:creationId xmlns:a16="http://schemas.microsoft.com/office/drawing/2014/main" id="{A97445B2-6AEF-18C9-76E5-ABD4513CEB79}"/>
                </a:ext>
              </a:extLst>
            </p:cNvPr>
            <p:cNvSpPr/>
            <p:nvPr/>
          </p:nvSpPr>
          <p:spPr>
            <a:xfrm>
              <a:off x="2961430" y="2516170"/>
              <a:ext cx="3343" cy="2855"/>
            </a:xfrm>
            <a:custGeom>
              <a:avLst/>
              <a:gdLst>
                <a:gd name="connsiteX0" fmla="*/ 1949 w 3343"/>
                <a:gd name="connsiteY0" fmla="*/ 2710 h 2855"/>
                <a:gd name="connsiteX1" fmla="*/ 1 w 3343"/>
                <a:gd name="connsiteY1" fmla="*/ 1316 h 2855"/>
                <a:gd name="connsiteX2" fmla="*/ 658 w 3343"/>
                <a:gd name="connsiteY2" fmla="*/ 30 h 2855"/>
                <a:gd name="connsiteX3" fmla="*/ 3344 w 3343"/>
                <a:gd name="connsiteY3" fmla="*/ 190 h 2855"/>
                <a:gd name="connsiteX4" fmla="*/ 1949 w 3343"/>
                <a:gd name="connsiteY4" fmla="*/ 2710 h 2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3" h="2855">
                  <a:moveTo>
                    <a:pt x="1949" y="2710"/>
                  </a:moveTo>
                  <a:cubicBezTo>
                    <a:pt x="703" y="3122"/>
                    <a:pt x="-22" y="2659"/>
                    <a:pt x="1" y="1316"/>
                  </a:cubicBezTo>
                  <a:cubicBezTo>
                    <a:pt x="6" y="864"/>
                    <a:pt x="383" y="64"/>
                    <a:pt x="658" y="30"/>
                  </a:cubicBezTo>
                  <a:cubicBezTo>
                    <a:pt x="1532" y="-73"/>
                    <a:pt x="2447" y="116"/>
                    <a:pt x="3344" y="190"/>
                  </a:cubicBezTo>
                  <a:cubicBezTo>
                    <a:pt x="2881" y="1030"/>
                    <a:pt x="2418" y="1870"/>
                    <a:pt x="1949" y="2710"/>
                  </a:cubicBezTo>
                  <a:close/>
                </a:path>
              </a:pathLst>
            </a:custGeom>
            <a:grpFill/>
            <a:ln w="5715" cap="flat">
              <a:noFill/>
              <a:prstDash val="solid"/>
              <a:miter/>
            </a:ln>
          </p:spPr>
          <p:txBody>
            <a:bodyPr rtlCol="0" anchor="ctr"/>
            <a:lstStyle/>
            <a:p>
              <a:endParaRPr lang="zh-CN" altLang="en-US"/>
            </a:p>
          </p:txBody>
        </p:sp>
        <p:sp>
          <p:nvSpPr>
            <p:cNvPr id="1064" name="任意多边形: 形状 1063">
              <a:extLst>
                <a:ext uri="{FF2B5EF4-FFF2-40B4-BE49-F238E27FC236}">
                  <a16:creationId xmlns:a16="http://schemas.microsoft.com/office/drawing/2014/main" id="{B38185FE-84CA-3FCA-4FF8-9D2EEE568F74}"/>
                </a:ext>
              </a:extLst>
            </p:cNvPr>
            <p:cNvSpPr/>
            <p:nvPr/>
          </p:nvSpPr>
          <p:spPr>
            <a:xfrm>
              <a:off x="3480716" y="1344283"/>
              <a:ext cx="45270" cy="22252"/>
            </a:xfrm>
            <a:custGeom>
              <a:avLst/>
              <a:gdLst>
                <a:gd name="connsiteX0" fmla="*/ 45271 w 45270"/>
                <a:gd name="connsiteY0" fmla="*/ 2513 h 22252"/>
                <a:gd name="connsiteX1" fmla="*/ 25531 w 45270"/>
                <a:gd name="connsiteY1" fmla="*/ 22253 h 22252"/>
                <a:gd name="connsiteX2" fmla="*/ 16250 w 45270"/>
                <a:gd name="connsiteY2" fmla="*/ 12451 h 22252"/>
                <a:gd name="connsiteX3" fmla="*/ 516 w 45270"/>
                <a:gd name="connsiteY3" fmla="*/ 14589 h 22252"/>
                <a:gd name="connsiteX4" fmla="*/ 8055 w 45270"/>
                <a:gd name="connsiteY4" fmla="*/ 4713 h 22252"/>
                <a:gd name="connsiteX5" fmla="*/ 31440 w 45270"/>
                <a:gd name="connsiteY5" fmla="*/ 953 h 22252"/>
                <a:gd name="connsiteX6" fmla="*/ 45271 w 45270"/>
                <a:gd name="connsiteY6" fmla="*/ 2513 h 22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70" h="22252">
                  <a:moveTo>
                    <a:pt x="45271" y="2513"/>
                  </a:moveTo>
                  <a:cubicBezTo>
                    <a:pt x="38693" y="9091"/>
                    <a:pt x="32115" y="15675"/>
                    <a:pt x="25531" y="22253"/>
                  </a:cubicBezTo>
                  <a:cubicBezTo>
                    <a:pt x="25977" y="15635"/>
                    <a:pt x="23491" y="11691"/>
                    <a:pt x="16250" y="12451"/>
                  </a:cubicBezTo>
                  <a:cubicBezTo>
                    <a:pt x="11495" y="12949"/>
                    <a:pt x="6769" y="13726"/>
                    <a:pt x="516" y="14589"/>
                  </a:cubicBezTo>
                  <a:cubicBezTo>
                    <a:pt x="3088" y="10651"/>
                    <a:pt x="-5902" y="1433"/>
                    <a:pt x="8055" y="4713"/>
                  </a:cubicBezTo>
                  <a:cubicBezTo>
                    <a:pt x="15713" y="6514"/>
                    <a:pt x="24017" y="3593"/>
                    <a:pt x="31440" y="953"/>
                  </a:cubicBezTo>
                  <a:cubicBezTo>
                    <a:pt x="36858" y="-973"/>
                    <a:pt x="40864" y="261"/>
                    <a:pt x="45271" y="2513"/>
                  </a:cubicBezTo>
                  <a:close/>
                </a:path>
              </a:pathLst>
            </a:custGeom>
            <a:grpFill/>
            <a:ln w="5715" cap="flat">
              <a:noFill/>
              <a:prstDash val="solid"/>
              <a:miter/>
            </a:ln>
          </p:spPr>
          <p:txBody>
            <a:bodyPr rtlCol="0" anchor="ctr"/>
            <a:lstStyle/>
            <a:p>
              <a:endParaRPr lang="zh-CN" altLang="en-US"/>
            </a:p>
          </p:txBody>
        </p:sp>
        <p:sp>
          <p:nvSpPr>
            <p:cNvPr id="1065" name="任意多边形: 形状 1064">
              <a:extLst>
                <a:ext uri="{FF2B5EF4-FFF2-40B4-BE49-F238E27FC236}">
                  <a16:creationId xmlns:a16="http://schemas.microsoft.com/office/drawing/2014/main" id="{A52CF2C8-2CF7-8E83-8789-55D0CA53A78F}"/>
                </a:ext>
              </a:extLst>
            </p:cNvPr>
            <p:cNvSpPr/>
            <p:nvPr/>
          </p:nvSpPr>
          <p:spPr>
            <a:xfrm>
              <a:off x="3492073" y="1365513"/>
              <a:ext cx="4316" cy="4320"/>
            </a:xfrm>
            <a:custGeom>
              <a:avLst/>
              <a:gdLst>
                <a:gd name="connsiteX0" fmla="*/ 4316 w 4316"/>
                <a:gd name="connsiteY0" fmla="*/ 4309 h 4320"/>
                <a:gd name="connsiteX1" fmla="*/ 87 w 4316"/>
                <a:gd name="connsiteY1" fmla="*/ 1200 h 4320"/>
                <a:gd name="connsiteX2" fmla="*/ 1201 w 4316"/>
                <a:gd name="connsiteY2" fmla="*/ 85 h 4320"/>
                <a:gd name="connsiteX3" fmla="*/ 4310 w 4316"/>
                <a:gd name="connsiteY3" fmla="*/ 4320 h 4320"/>
                <a:gd name="connsiteX4" fmla="*/ 4316 w 4316"/>
                <a:gd name="connsiteY4" fmla="*/ 4309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6" h="4320">
                  <a:moveTo>
                    <a:pt x="4316" y="4309"/>
                  </a:moveTo>
                  <a:cubicBezTo>
                    <a:pt x="2493" y="3812"/>
                    <a:pt x="-553" y="4949"/>
                    <a:pt x="87" y="1200"/>
                  </a:cubicBezTo>
                  <a:cubicBezTo>
                    <a:pt x="161" y="765"/>
                    <a:pt x="767" y="160"/>
                    <a:pt x="1201" y="85"/>
                  </a:cubicBezTo>
                  <a:cubicBezTo>
                    <a:pt x="4950" y="-549"/>
                    <a:pt x="3813" y="2503"/>
                    <a:pt x="4310" y="4320"/>
                  </a:cubicBezTo>
                  <a:lnTo>
                    <a:pt x="4316" y="4309"/>
                  </a:lnTo>
                  <a:close/>
                </a:path>
              </a:pathLst>
            </a:custGeom>
            <a:grpFill/>
            <a:ln w="5715" cap="flat">
              <a:noFill/>
              <a:prstDash val="solid"/>
              <a:miter/>
            </a:ln>
          </p:spPr>
          <p:txBody>
            <a:bodyPr rtlCol="0" anchor="ctr"/>
            <a:lstStyle/>
            <a:p>
              <a:endParaRPr lang="zh-CN" altLang="en-US"/>
            </a:p>
          </p:txBody>
        </p:sp>
        <p:sp>
          <p:nvSpPr>
            <p:cNvPr id="1066" name="任意多边形: 形状 1065">
              <a:extLst>
                <a:ext uri="{FF2B5EF4-FFF2-40B4-BE49-F238E27FC236}">
                  <a16:creationId xmlns:a16="http://schemas.microsoft.com/office/drawing/2014/main" id="{F12EB91C-43C9-6688-14F8-BD58FBB20B3F}"/>
                </a:ext>
              </a:extLst>
            </p:cNvPr>
            <p:cNvSpPr/>
            <p:nvPr/>
          </p:nvSpPr>
          <p:spPr>
            <a:xfrm>
              <a:off x="3930472" y="2029709"/>
              <a:ext cx="1397" cy="1286"/>
            </a:xfrm>
            <a:custGeom>
              <a:avLst/>
              <a:gdLst>
                <a:gd name="connsiteX0" fmla="*/ 11 w 1397"/>
                <a:gd name="connsiteY0" fmla="*/ 1287 h 1286"/>
                <a:gd name="connsiteX1" fmla="*/ 743 w 1397"/>
                <a:gd name="connsiteY1" fmla="*/ 1 h 1286"/>
                <a:gd name="connsiteX2" fmla="*/ 0 w 1397"/>
                <a:gd name="connsiteY2" fmla="*/ 1287 h 1286"/>
                <a:gd name="connsiteX3" fmla="*/ 11 w 1397"/>
                <a:gd name="connsiteY3" fmla="*/ 1287 h 1286"/>
              </a:gdLst>
              <a:ahLst/>
              <a:cxnLst>
                <a:cxn ang="0">
                  <a:pos x="connsiteX0" y="connsiteY0"/>
                </a:cxn>
                <a:cxn ang="0">
                  <a:pos x="connsiteX1" y="connsiteY1"/>
                </a:cxn>
                <a:cxn ang="0">
                  <a:pos x="connsiteX2" y="connsiteY2"/>
                </a:cxn>
                <a:cxn ang="0">
                  <a:pos x="connsiteX3" y="connsiteY3"/>
                </a:cxn>
              </a:cxnLst>
              <a:rect l="l" t="t" r="r" b="b"/>
              <a:pathLst>
                <a:path w="1397" h="1286">
                  <a:moveTo>
                    <a:pt x="11" y="1287"/>
                  </a:moveTo>
                  <a:cubicBezTo>
                    <a:pt x="263" y="835"/>
                    <a:pt x="606" y="-33"/>
                    <a:pt x="743" y="1"/>
                  </a:cubicBezTo>
                  <a:cubicBezTo>
                    <a:pt x="1823" y="247"/>
                    <a:pt x="1560" y="750"/>
                    <a:pt x="0" y="1287"/>
                  </a:cubicBezTo>
                  <a:lnTo>
                    <a:pt x="11" y="1287"/>
                  </a:lnTo>
                  <a:close/>
                </a:path>
              </a:pathLst>
            </a:custGeom>
            <a:grpFill/>
            <a:ln w="5715" cap="flat">
              <a:noFill/>
              <a:prstDash val="solid"/>
              <a:miter/>
            </a:ln>
          </p:spPr>
          <p:txBody>
            <a:bodyPr rtlCol="0" anchor="ctr"/>
            <a:lstStyle/>
            <a:p>
              <a:endParaRPr lang="zh-CN" altLang="en-US"/>
            </a:p>
          </p:txBody>
        </p:sp>
        <p:sp>
          <p:nvSpPr>
            <p:cNvPr id="1067" name="任意多边形: 形状 1066">
              <a:extLst>
                <a:ext uri="{FF2B5EF4-FFF2-40B4-BE49-F238E27FC236}">
                  <a16:creationId xmlns:a16="http://schemas.microsoft.com/office/drawing/2014/main" id="{2465818B-1F76-B12E-9B1B-2EB8776D9BB5}"/>
                </a:ext>
              </a:extLst>
            </p:cNvPr>
            <p:cNvSpPr/>
            <p:nvPr/>
          </p:nvSpPr>
          <p:spPr>
            <a:xfrm>
              <a:off x="3249747" y="2740227"/>
              <a:ext cx="1386" cy="1286"/>
            </a:xfrm>
            <a:custGeom>
              <a:avLst/>
              <a:gdLst>
                <a:gd name="connsiteX0" fmla="*/ 0 w 1386"/>
                <a:gd name="connsiteY0" fmla="*/ 1287 h 1286"/>
                <a:gd name="connsiteX1" fmla="*/ 732 w 1386"/>
                <a:gd name="connsiteY1" fmla="*/ 1 h 1286"/>
                <a:gd name="connsiteX2" fmla="*/ 0 w 1386"/>
                <a:gd name="connsiteY2" fmla="*/ 1287 h 1286"/>
                <a:gd name="connsiteX3" fmla="*/ 0 w 1386"/>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6" h="1286">
                  <a:moveTo>
                    <a:pt x="0" y="1287"/>
                  </a:moveTo>
                  <a:cubicBezTo>
                    <a:pt x="246" y="835"/>
                    <a:pt x="583" y="-33"/>
                    <a:pt x="732" y="1"/>
                  </a:cubicBezTo>
                  <a:cubicBezTo>
                    <a:pt x="1812" y="229"/>
                    <a:pt x="1549" y="738"/>
                    <a:pt x="0" y="1287"/>
                  </a:cubicBezTo>
                  <a:lnTo>
                    <a:pt x="0" y="1287"/>
                  </a:lnTo>
                  <a:close/>
                </a:path>
              </a:pathLst>
            </a:custGeom>
            <a:grpFill/>
            <a:ln w="5715" cap="flat">
              <a:noFill/>
              <a:prstDash val="solid"/>
              <a:miter/>
            </a:ln>
          </p:spPr>
          <p:txBody>
            <a:bodyPr rtlCol="0" anchor="ctr"/>
            <a:lstStyle/>
            <a:p>
              <a:endParaRPr lang="zh-CN" altLang="en-US"/>
            </a:p>
          </p:txBody>
        </p:sp>
        <p:sp>
          <p:nvSpPr>
            <p:cNvPr id="1068" name="任意多边形: 形状 1067">
              <a:extLst>
                <a:ext uri="{FF2B5EF4-FFF2-40B4-BE49-F238E27FC236}">
                  <a16:creationId xmlns:a16="http://schemas.microsoft.com/office/drawing/2014/main" id="{C3CB5EEA-29F3-BA3E-77AB-E39A17F6E84B}"/>
                </a:ext>
              </a:extLst>
            </p:cNvPr>
            <p:cNvSpPr/>
            <p:nvPr/>
          </p:nvSpPr>
          <p:spPr>
            <a:xfrm>
              <a:off x="3289209" y="2678873"/>
              <a:ext cx="15807" cy="4147"/>
            </a:xfrm>
            <a:custGeom>
              <a:avLst/>
              <a:gdLst>
                <a:gd name="connsiteX0" fmla="*/ 0 w 15807"/>
                <a:gd name="connsiteY0" fmla="*/ 3427 h 4147"/>
                <a:gd name="connsiteX1" fmla="*/ 15808 w 15807"/>
                <a:gd name="connsiteY1" fmla="*/ 1415 h 4147"/>
                <a:gd name="connsiteX2" fmla="*/ 0 w 15807"/>
                <a:gd name="connsiteY2" fmla="*/ 3427 h 4147"/>
                <a:gd name="connsiteX3" fmla="*/ 0 w 15807"/>
                <a:gd name="connsiteY3" fmla="*/ 3427 h 4147"/>
              </a:gdLst>
              <a:ahLst/>
              <a:cxnLst>
                <a:cxn ang="0">
                  <a:pos x="connsiteX0" y="connsiteY0"/>
                </a:cxn>
                <a:cxn ang="0">
                  <a:pos x="connsiteX1" y="connsiteY1"/>
                </a:cxn>
                <a:cxn ang="0">
                  <a:pos x="connsiteX2" y="connsiteY2"/>
                </a:cxn>
                <a:cxn ang="0">
                  <a:pos x="connsiteX3" y="connsiteY3"/>
                </a:cxn>
              </a:cxnLst>
              <a:rect l="l" t="t" r="r" b="b"/>
              <a:pathLst>
                <a:path w="15807" h="4147">
                  <a:moveTo>
                    <a:pt x="0" y="3427"/>
                  </a:moveTo>
                  <a:cubicBezTo>
                    <a:pt x="4149" y="-1488"/>
                    <a:pt x="8944" y="-110"/>
                    <a:pt x="15808" y="1415"/>
                  </a:cubicBezTo>
                  <a:cubicBezTo>
                    <a:pt x="9681" y="7153"/>
                    <a:pt x="4481" y="1810"/>
                    <a:pt x="0" y="3427"/>
                  </a:cubicBezTo>
                  <a:lnTo>
                    <a:pt x="0" y="3427"/>
                  </a:lnTo>
                  <a:close/>
                </a:path>
              </a:pathLst>
            </a:custGeom>
            <a:grpFill/>
            <a:ln w="5715" cap="flat">
              <a:noFill/>
              <a:prstDash val="solid"/>
              <a:miter/>
            </a:ln>
          </p:spPr>
          <p:txBody>
            <a:bodyPr rtlCol="0" anchor="ctr"/>
            <a:lstStyle/>
            <a:p>
              <a:endParaRPr lang="zh-CN" altLang="en-US"/>
            </a:p>
          </p:txBody>
        </p:sp>
        <p:sp>
          <p:nvSpPr>
            <p:cNvPr id="1069" name="任意多边形: 形状 1068">
              <a:extLst>
                <a:ext uri="{FF2B5EF4-FFF2-40B4-BE49-F238E27FC236}">
                  <a16:creationId xmlns:a16="http://schemas.microsoft.com/office/drawing/2014/main" id="{F7D61D1E-E997-BF76-4BA3-4DD61BADBA21}"/>
                </a:ext>
              </a:extLst>
            </p:cNvPr>
            <p:cNvSpPr/>
            <p:nvPr/>
          </p:nvSpPr>
          <p:spPr>
            <a:xfrm>
              <a:off x="3249741" y="2685592"/>
              <a:ext cx="1297" cy="1396"/>
            </a:xfrm>
            <a:custGeom>
              <a:avLst/>
              <a:gdLst>
                <a:gd name="connsiteX0" fmla="*/ 0 w 1297"/>
                <a:gd name="connsiteY0" fmla="*/ 0 h 1396"/>
                <a:gd name="connsiteX1" fmla="*/ 1297 w 1297"/>
                <a:gd name="connsiteY1" fmla="*/ 731 h 1396"/>
                <a:gd name="connsiteX2" fmla="*/ 0 w 1297"/>
                <a:gd name="connsiteY2" fmla="*/ 0 h 1396"/>
                <a:gd name="connsiteX3" fmla="*/ 0 w 1297"/>
                <a:gd name="connsiteY3" fmla="*/ 0 h 1396"/>
              </a:gdLst>
              <a:ahLst/>
              <a:cxnLst>
                <a:cxn ang="0">
                  <a:pos x="connsiteX0" y="connsiteY0"/>
                </a:cxn>
                <a:cxn ang="0">
                  <a:pos x="connsiteX1" y="connsiteY1"/>
                </a:cxn>
                <a:cxn ang="0">
                  <a:pos x="connsiteX2" y="connsiteY2"/>
                </a:cxn>
                <a:cxn ang="0">
                  <a:pos x="connsiteX3" y="connsiteY3"/>
                </a:cxn>
              </a:cxnLst>
              <a:rect l="l" t="t" r="r" b="b"/>
              <a:pathLst>
                <a:path w="1297" h="1396">
                  <a:moveTo>
                    <a:pt x="0" y="0"/>
                  </a:moveTo>
                  <a:cubicBezTo>
                    <a:pt x="451" y="251"/>
                    <a:pt x="1326" y="589"/>
                    <a:pt x="1297" y="731"/>
                  </a:cubicBezTo>
                  <a:cubicBezTo>
                    <a:pt x="1057" y="1823"/>
                    <a:pt x="549" y="1566"/>
                    <a:pt x="0" y="0"/>
                  </a:cubicBezTo>
                  <a:lnTo>
                    <a:pt x="0" y="0"/>
                  </a:lnTo>
                  <a:close/>
                </a:path>
              </a:pathLst>
            </a:custGeom>
            <a:grpFill/>
            <a:ln w="5715" cap="flat">
              <a:noFill/>
              <a:prstDash val="solid"/>
              <a:miter/>
            </a:ln>
          </p:spPr>
          <p:txBody>
            <a:bodyPr rtlCol="0" anchor="ctr"/>
            <a:lstStyle/>
            <a:p>
              <a:endParaRPr lang="zh-CN" altLang="en-US"/>
            </a:p>
          </p:txBody>
        </p:sp>
        <p:sp>
          <p:nvSpPr>
            <p:cNvPr id="1070" name="任意多边形: 形状 1069">
              <a:extLst>
                <a:ext uri="{FF2B5EF4-FFF2-40B4-BE49-F238E27FC236}">
                  <a16:creationId xmlns:a16="http://schemas.microsoft.com/office/drawing/2014/main" id="{9A42E229-CD1B-7098-27BD-26C23A601CFC}"/>
                </a:ext>
              </a:extLst>
            </p:cNvPr>
            <p:cNvSpPr/>
            <p:nvPr/>
          </p:nvSpPr>
          <p:spPr>
            <a:xfrm>
              <a:off x="3177395" y="1558077"/>
              <a:ext cx="3605" cy="2540"/>
            </a:xfrm>
            <a:custGeom>
              <a:avLst/>
              <a:gdLst>
                <a:gd name="connsiteX0" fmla="*/ 6 w 3605"/>
                <a:gd name="connsiteY0" fmla="*/ 2541 h 2540"/>
                <a:gd name="connsiteX1" fmla="*/ 3240 w 3605"/>
                <a:gd name="connsiteY1" fmla="*/ 175 h 2540"/>
                <a:gd name="connsiteX2" fmla="*/ 0 w 3605"/>
                <a:gd name="connsiteY2" fmla="*/ 2535 h 2540"/>
                <a:gd name="connsiteX3" fmla="*/ 6 w 3605"/>
                <a:gd name="connsiteY3" fmla="*/ 2541 h 2540"/>
              </a:gdLst>
              <a:ahLst/>
              <a:cxnLst>
                <a:cxn ang="0">
                  <a:pos x="connsiteX0" y="connsiteY0"/>
                </a:cxn>
                <a:cxn ang="0">
                  <a:pos x="connsiteX1" y="connsiteY1"/>
                </a:cxn>
                <a:cxn ang="0">
                  <a:pos x="connsiteX2" y="connsiteY2"/>
                </a:cxn>
                <a:cxn ang="0">
                  <a:pos x="connsiteX3" y="connsiteY3"/>
                </a:cxn>
              </a:cxnLst>
              <a:rect l="l" t="t" r="r" b="b"/>
              <a:pathLst>
                <a:path w="3605" h="2540">
                  <a:moveTo>
                    <a:pt x="6" y="2541"/>
                  </a:moveTo>
                  <a:cubicBezTo>
                    <a:pt x="732" y="1129"/>
                    <a:pt x="2943" y="-551"/>
                    <a:pt x="3240" y="175"/>
                  </a:cubicBezTo>
                  <a:cubicBezTo>
                    <a:pt x="4761" y="3912"/>
                    <a:pt x="1114" y="1661"/>
                    <a:pt x="0" y="2535"/>
                  </a:cubicBezTo>
                  <a:lnTo>
                    <a:pt x="6" y="2541"/>
                  </a:lnTo>
                  <a:close/>
                </a:path>
              </a:pathLst>
            </a:custGeom>
            <a:grpFill/>
            <a:ln w="5715" cap="flat">
              <a:noFill/>
              <a:prstDash val="solid"/>
              <a:miter/>
            </a:ln>
          </p:spPr>
          <p:txBody>
            <a:bodyPr rtlCol="0" anchor="ctr"/>
            <a:lstStyle/>
            <a:p>
              <a:endParaRPr lang="zh-CN" altLang="en-US"/>
            </a:p>
          </p:txBody>
        </p:sp>
        <p:sp>
          <p:nvSpPr>
            <p:cNvPr id="1071" name="任意多边形: 形状 1070">
              <a:extLst>
                <a:ext uri="{FF2B5EF4-FFF2-40B4-BE49-F238E27FC236}">
                  <a16:creationId xmlns:a16="http://schemas.microsoft.com/office/drawing/2014/main" id="{A0882C77-014C-B7CC-71AF-9F96E178393B}"/>
                </a:ext>
              </a:extLst>
            </p:cNvPr>
            <p:cNvSpPr/>
            <p:nvPr/>
          </p:nvSpPr>
          <p:spPr>
            <a:xfrm>
              <a:off x="3174097" y="1560600"/>
              <a:ext cx="3303" cy="1428"/>
            </a:xfrm>
            <a:custGeom>
              <a:avLst/>
              <a:gdLst>
                <a:gd name="connsiteX0" fmla="*/ 3292 w 3303"/>
                <a:gd name="connsiteY0" fmla="*/ 6 h 1428"/>
                <a:gd name="connsiteX1" fmla="*/ 0 w 3303"/>
                <a:gd name="connsiteY1" fmla="*/ 23 h 1428"/>
                <a:gd name="connsiteX2" fmla="*/ 23 w 3303"/>
                <a:gd name="connsiteY2" fmla="*/ 0 h 1428"/>
                <a:gd name="connsiteX3" fmla="*/ 3303 w 3303"/>
                <a:gd name="connsiteY3" fmla="*/ 17 h 1428"/>
                <a:gd name="connsiteX4" fmla="*/ 3292 w 3303"/>
                <a:gd name="connsiteY4" fmla="*/ 6 h 1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1428">
                  <a:moveTo>
                    <a:pt x="3292" y="6"/>
                  </a:moveTo>
                  <a:cubicBezTo>
                    <a:pt x="2200" y="1897"/>
                    <a:pt x="1103" y="1903"/>
                    <a:pt x="0" y="23"/>
                  </a:cubicBezTo>
                  <a:cubicBezTo>
                    <a:pt x="0" y="23"/>
                    <a:pt x="23" y="0"/>
                    <a:pt x="23" y="0"/>
                  </a:cubicBezTo>
                  <a:cubicBezTo>
                    <a:pt x="1114" y="11"/>
                    <a:pt x="2212" y="17"/>
                    <a:pt x="3303" y="17"/>
                  </a:cubicBezTo>
                  <a:lnTo>
                    <a:pt x="3292" y="6"/>
                  </a:lnTo>
                  <a:close/>
                </a:path>
              </a:pathLst>
            </a:custGeom>
            <a:grpFill/>
            <a:ln w="5715" cap="flat">
              <a:noFill/>
              <a:prstDash val="solid"/>
              <a:miter/>
            </a:ln>
          </p:spPr>
          <p:txBody>
            <a:bodyPr rtlCol="0" anchor="ctr"/>
            <a:lstStyle/>
            <a:p>
              <a:endParaRPr lang="zh-CN" altLang="en-US"/>
            </a:p>
          </p:txBody>
        </p:sp>
        <p:sp>
          <p:nvSpPr>
            <p:cNvPr id="1072" name="任意多边形: 形状 1071">
              <a:extLst>
                <a:ext uri="{FF2B5EF4-FFF2-40B4-BE49-F238E27FC236}">
                  <a16:creationId xmlns:a16="http://schemas.microsoft.com/office/drawing/2014/main" id="{D642040A-C54A-ABF4-DDD7-557E5BDB42DE}"/>
                </a:ext>
              </a:extLst>
            </p:cNvPr>
            <p:cNvSpPr/>
            <p:nvPr/>
          </p:nvSpPr>
          <p:spPr>
            <a:xfrm>
              <a:off x="3141207" y="1937612"/>
              <a:ext cx="1402" cy="1292"/>
            </a:xfrm>
            <a:custGeom>
              <a:avLst/>
              <a:gdLst>
                <a:gd name="connsiteX0" fmla="*/ 23 w 1402"/>
                <a:gd name="connsiteY0" fmla="*/ 1292 h 1292"/>
                <a:gd name="connsiteX1" fmla="*/ 749 w 1402"/>
                <a:gd name="connsiteY1" fmla="*/ 1 h 1292"/>
                <a:gd name="connsiteX2" fmla="*/ 0 w 1402"/>
                <a:gd name="connsiteY2" fmla="*/ 1270 h 1292"/>
                <a:gd name="connsiteX3" fmla="*/ 23 w 1402"/>
                <a:gd name="connsiteY3" fmla="*/ 1292 h 1292"/>
              </a:gdLst>
              <a:ahLst/>
              <a:cxnLst>
                <a:cxn ang="0">
                  <a:pos x="connsiteX0" y="connsiteY0"/>
                </a:cxn>
                <a:cxn ang="0">
                  <a:pos x="connsiteX1" y="connsiteY1"/>
                </a:cxn>
                <a:cxn ang="0">
                  <a:pos x="connsiteX2" y="connsiteY2"/>
                </a:cxn>
                <a:cxn ang="0">
                  <a:pos x="connsiteX3" y="connsiteY3"/>
                </a:cxn>
              </a:cxnLst>
              <a:rect l="l" t="t" r="r" b="b"/>
              <a:pathLst>
                <a:path w="1402" h="1292">
                  <a:moveTo>
                    <a:pt x="23" y="1292"/>
                  </a:moveTo>
                  <a:cubicBezTo>
                    <a:pt x="269" y="841"/>
                    <a:pt x="606" y="-33"/>
                    <a:pt x="749" y="1"/>
                  </a:cubicBezTo>
                  <a:cubicBezTo>
                    <a:pt x="1829" y="241"/>
                    <a:pt x="1566" y="738"/>
                    <a:pt x="0" y="1270"/>
                  </a:cubicBezTo>
                  <a:lnTo>
                    <a:pt x="23" y="1292"/>
                  </a:lnTo>
                  <a:close/>
                </a:path>
              </a:pathLst>
            </a:custGeom>
            <a:grpFill/>
            <a:ln w="5715" cap="flat">
              <a:noFill/>
              <a:prstDash val="solid"/>
              <a:miter/>
            </a:ln>
          </p:spPr>
          <p:txBody>
            <a:bodyPr rtlCol="0" anchor="ctr"/>
            <a:lstStyle/>
            <a:p>
              <a:endParaRPr lang="zh-CN" altLang="en-US"/>
            </a:p>
          </p:txBody>
        </p:sp>
        <p:sp>
          <p:nvSpPr>
            <p:cNvPr id="1073" name="任意多边形: 形状 1072">
              <a:extLst>
                <a:ext uri="{FF2B5EF4-FFF2-40B4-BE49-F238E27FC236}">
                  <a16:creationId xmlns:a16="http://schemas.microsoft.com/office/drawing/2014/main" id="{19EAED03-2E4F-1EB2-F910-CF382AA21AF7}"/>
                </a:ext>
              </a:extLst>
            </p:cNvPr>
            <p:cNvSpPr/>
            <p:nvPr/>
          </p:nvSpPr>
          <p:spPr>
            <a:xfrm>
              <a:off x="3927174" y="1986915"/>
              <a:ext cx="9431" cy="5823"/>
            </a:xfrm>
            <a:custGeom>
              <a:avLst/>
              <a:gdLst>
                <a:gd name="connsiteX0" fmla="*/ 23 w 9431"/>
                <a:gd name="connsiteY0" fmla="*/ 4619 h 5823"/>
                <a:gd name="connsiteX1" fmla="*/ 4703 w 9431"/>
                <a:gd name="connsiteY1" fmla="*/ 864 h 5823"/>
                <a:gd name="connsiteX2" fmla="*/ 8784 w 9431"/>
                <a:gd name="connsiteY2" fmla="*/ 910 h 5823"/>
                <a:gd name="connsiteX3" fmla="*/ 9361 w 9431"/>
                <a:gd name="connsiteY3" fmla="*/ 3699 h 5823"/>
                <a:gd name="connsiteX4" fmla="*/ 4561 w 9431"/>
                <a:gd name="connsiteY4" fmla="*/ 5305 h 5823"/>
                <a:gd name="connsiteX5" fmla="*/ 0 w 9431"/>
                <a:gd name="connsiteY5" fmla="*/ 4608 h 5823"/>
                <a:gd name="connsiteX6" fmla="*/ 23 w 9431"/>
                <a:gd name="connsiteY6" fmla="*/ 4619 h 5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31" h="5823">
                  <a:moveTo>
                    <a:pt x="23" y="4619"/>
                  </a:moveTo>
                  <a:cubicBezTo>
                    <a:pt x="1572" y="3350"/>
                    <a:pt x="3035" y="1945"/>
                    <a:pt x="4703" y="864"/>
                  </a:cubicBezTo>
                  <a:cubicBezTo>
                    <a:pt x="5949" y="59"/>
                    <a:pt x="7595" y="-610"/>
                    <a:pt x="8784" y="910"/>
                  </a:cubicBezTo>
                  <a:cubicBezTo>
                    <a:pt x="9321" y="1596"/>
                    <a:pt x="9561" y="2842"/>
                    <a:pt x="9361" y="3699"/>
                  </a:cubicBezTo>
                  <a:cubicBezTo>
                    <a:pt x="8675" y="6671"/>
                    <a:pt x="6578" y="5814"/>
                    <a:pt x="4561" y="5305"/>
                  </a:cubicBezTo>
                  <a:cubicBezTo>
                    <a:pt x="3075" y="4928"/>
                    <a:pt x="1526" y="4831"/>
                    <a:pt x="0" y="4608"/>
                  </a:cubicBezTo>
                  <a:lnTo>
                    <a:pt x="23" y="4619"/>
                  </a:lnTo>
                  <a:close/>
                </a:path>
              </a:pathLst>
            </a:custGeom>
            <a:grpFill/>
            <a:ln w="5715" cap="flat">
              <a:noFill/>
              <a:prstDash val="solid"/>
              <a:miter/>
            </a:ln>
          </p:spPr>
          <p:txBody>
            <a:bodyPr rtlCol="0" anchor="ctr"/>
            <a:lstStyle/>
            <a:p>
              <a:endParaRPr lang="zh-CN" altLang="en-US"/>
            </a:p>
          </p:txBody>
        </p:sp>
        <p:sp>
          <p:nvSpPr>
            <p:cNvPr id="1074" name="任意多边形: 形状 1073">
              <a:extLst>
                <a:ext uri="{FF2B5EF4-FFF2-40B4-BE49-F238E27FC236}">
                  <a16:creationId xmlns:a16="http://schemas.microsoft.com/office/drawing/2014/main" id="{F28D488D-1268-62D6-4322-B34D18CE7691}"/>
                </a:ext>
              </a:extLst>
            </p:cNvPr>
            <p:cNvSpPr/>
            <p:nvPr/>
          </p:nvSpPr>
          <p:spPr>
            <a:xfrm>
              <a:off x="3950206" y="1952004"/>
              <a:ext cx="6417" cy="3331"/>
            </a:xfrm>
            <a:custGeom>
              <a:avLst/>
              <a:gdLst>
                <a:gd name="connsiteX0" fmla="*/ 0 w 6417"/>
                <a:gd name="connsiteY0" fmla="*/ 3332 h 3331"/>
                <a:gd name="connsiteX1" fmla="*/ 6418 w 6417"/>
                <a:gd name="connsiteY1" fmla="*/ 0 h 3331"/>
                <a:gd name="connsiteX2" fmla="*/ 0 w 6417"/>
                <a:gd name="connsiteY2" fmla="*/ 3332 h 3331"/>
              </a:gdLst>
              <a:ahLst/>
              <a:cxnLst>
                <a:cxn ang="0">
                  <a:pos x="connsiteX0" y="connsiteY0"/>
                </a:cxn>
                <a:cxn ang="0">
                  <a:pos x="connsiteX1" y="connsiteY1"/>
                </a:cxn>
                <a:cxn ang="0">
                  <a:pos x="connsiteX2" y="connsiteY2"/>
                </a:cxn>
              </a:cxnLst>
              <a:rect l="l" t="t" r="r" b="b"/>
              <a:pathLst>
                <a:path w="6417" h="3331">
                  <a:moveTo>
                    <a:pt x="0" y="3332"/>
                  </a:moveTo>
                  <a:cubicBezTo>
                    <a:pt x="1372" y="743"/>
                    <a:pt x="3772" y="137"/>
                    <a:pt x="6418" y="0"/>
                  </a:cubicBezTo>
                  <a:cubicBezTo>
                    <a:pt x="5132" y="2755"/>
                    <a:pt x="2675" y="3246"/>
                    <a:pt x="0" y="3332"/>
                  </a:cubicBezTo>
                  <a:close/>
                </a:path>
              </a:pathLst>
            </a:custGeom>
            <a:grpFill/>
            <a:ln w="5715" cap="flat">
              <a:noFill/>
              <a:prstDash val="solid"/>
              <a:miter/>
            </a:ln>
          </p:spPr>
          <p:txBody>
            <a:bodyPr rtlCol="0" anchor="ctr"/>
            <a:lstStyle/>
            <a:p>
              <a:endParaRPr lang="zh-CN" altLang="en-US"/>
            </a:p>
          </p:txBody>
        </p:sp>
        <p:sp>
          <p:nvSpPr>
            <p:cNvPr id="1075" name="任意多边形: 形状 1074">
              <a:extLst>
                <a:ext uri="{FF2B5EF4-FFF2-40B4-BE49-F238E27FC236}">
                  <a16:creationId xmlns:a16="http://schemas.microsoft.com/office/drawing/2014/main" id="{289E5543-62BD-8B24-0AF4-6BD5B7312A8A}"/>
                </a:ext>
              </a:extLst>
            </p:cNvPr>
            <p:cNvSpPr/>
            <p:nvPr/>
          </p:nvSpPr>
          <p:spPr>
            <a:xfrm>
              <a:off x="3923894" y="1991517"/>
              <a:ext cx="3303" cy="1423"/>
            </a:xfrm>
            <a:custGeom>
              <a:avLst/>
              <a:gdLst>
                <a:gd name="connsiteX0" fmla="*/ 0 w 3303"/>
                <a:gd name="connsiteY0" fmla="*/ 17 h 1423"/>
                <a:gd name="connsiteX1" fmla="*/ 3303 w 3303"/>
                <a:gd name="connsiteY1" fmla="*/ 17 h 1423"/>
                <a:gd name="connsiteX2" fmla="*/ 3292 w 3303"/>
                <a:gd name="connsiteY2" fmla="*/ 0 h 1423"/>
                <a:gd name="connsiteX3" fmla="*/ 17 w 3303"/>
                <a:gd name="connsiteY3" fmla="*/ 0 h 1423"/>
                <a:gd name="connsiteX4" fmla="*/ 0 w 3303"/>
                <a:gd name="connsiteY4" fmla="*/ 17 h 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1423">
                  <a:moveTo>
                    <a:pt x="0" y="17"/>
                  </a:moveTo>
                  <a:cubicBezTo>
                    <a:pt x="1103" y="17"/>
                    <a:pt x="2200" y="17"/>
                    <a:pt x="3303" y="17"/>
                  </a:cubicBezTo>
                  <a:cubicBezTo>
                    <a:pt x="3303" y="17"/>
                    <a:pt x="3292" y="0"/>
                    <a:pt x="3292" y="0"/>
                  </a:cubicBezTo>
                  <a:cubicBezTo>
                    <a:pt x="2200" y="1897"/>
                    <a:pt x="1109" y="1897"/>
                    <a:pt x="17" y="0"/>
                  </a:cubicBezTo>
                  <a:lnTo>
                    <a:pt x="0" y="17"/>
                  </a:lnTo>
                  <a:close/>
                </a:path>
              </a:pathLst>
            </a:custGeom>
            <a:grpFill/>
            <a:ln w="5715" cap="flat">
              <a:noFill/>
              <a:prstDash val="solid"/>
              <a:miter/>
            </a:ln>
          </p:spPr>
          <p:txBody>
            <a:bodyPr rtlCol="0" anchor="ctr"/>
            <a:lstStyle/>
            <a:p>
              <a:endParaRPr lang="zh-CN" altLang="en-US"/>
            </a:p>
          </p:txBody>
        </p:sp>
        <p:sp>
          <p:nvSpPr>
            <p:cNvPr id="1076" name="任意多边形: 形状 1075">
              <a:extLst>
                <a:ext uri="{FF2B5EF4-FFF2-40B4-BE49-F238E27FC236}">
                  <a16:creationId xmlns:a16="http://schemas.microsoft.com/office/drawing/2014/main" id="{A219B3C5-A7FE-2643-65F3-19A21D128C61}"/>
                </a:ext>
              </a:extLst>
            </p:cNvPr>
            <p:cNvSpPr/>
            <p:nvPr/>
          </p:nvSpPr>
          <p:spPr>
            <a:xfrm>
              <a:off x="3906190" y="2021132"/>
              <a:ext cx="4553" cy="3303"/>
            </a:xfrm>
            <a:custGeom>
              <a:avLst/>
              <a:gdLst>
                <a:gd name="connsiteX0" fmla="*/ 4554 w 4553"/>
                <a:gd name="connsiteY0" fmla="*/ 3286 h 3303"/>
                <a:gd name="connsiteX1" fmla="*/ 2914 w 4553"/>
                <a:gd name="connsiteY1" fmla="*/ 3303 h 3303"/>
                <a:gd name="connsiteX2" fmla="*/ 1273 w 4553"/>
                <a:gd name="connsiteY2" fmla="*/ 3298 h 3303"/>
                <a:gd name="connsiteX3" fmla="*/ 1251 w 4553"/>
                <a:gd name="connsiteY3" fmla="*/ 3280 h 3303"/>
                <a:gd name="connsiteX4" fmla="*/ 136 w 4553"/>
                <a:gd name="connsiteY4" fmla="*/ 1109 h 3303"/>
                <a:gd name="connsiteX5" fmla="*/ 1239 w 4553"/>
                <a:gd name="connsiteY5" fmla="*/ 17 h 3303"/>
                <a:gd name="connsiteX6" fmla="*/ 1268 w 4553"/>
                <a:gd name="connsiteY6" fmla="*/ 0 h 3303"/>
                <a:gd name="connsiteX7" fmla="*/ 4554 w 4553"/>
                <a:gd name="connsiteY7" fmla="*/ 3286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3" h="3303">
                  <a:moveTo>
                    <a:pt x="4554" y="3286"/>
                  </a:moveTo>
                  <a:lnTo>
                    <a:pt x="2914" y="3303"/>
                  </a:lnTo>
                  <a:lnTo>
                    <a:pt x="1273" y="3298"/>
                  </a:lnTo>
                  <a:cubicBezTo>
                    <a:pt x="1273" y="3298"/>
                    <a:pt x="1251" y="3280"/>
                    <a:pt x="1251" y="3280"/>
                  </a:cubicBezTo>
                  <a:cubicBezTo>
                    <a:pt x="142" y="2560"/>
                    <a:pt x="-230" y="1835"/>
                    <a:pt x="136" y="1109"/>
                  </a:cubicBezTo>
                  <a:cubicBezTo>
                    <a:pt x="502" y="383"/>
                    <a:pt x="868" y="17"/>
                    <a:pt x="1239" y="17"/>
                  </a:cubicBezTo>
                  <a:lnTo>
                    <a:pt x="1268" y="0"/>
                  </a:lnTo>
                  <a:cubicBezTo>
                    <a:pt x="2365" y="1092"/>
                    <a:pt x="3462" y="2189"/>
                    <a:pt x="4554" y="3286"/>
                  </a:cubicBezTo>
                  <a:close/>
                </a:path>
              </a:pathLst>
            </a:custGeom>
            <a:grpFill/>
            <a:ln w="5715" cap="flat">
              <a:noFill/>
              <a:prstDash val="solid"/>
              <a:miter/>
            </a:ln>
          </p:spPr>
          <p:txBody>
            <a:bodyPr rtlCol="0" anchor="ctr"/>
            <a:lstStyle/>
            <a:p>
              <a:endParaRPr lang="zh-CN" altLang="en-US"/>
            </a:p>
          </p:txBody>
        </p:sp>
        <p:sp>
          <p:nvSpPr>
            <p:cNvPr id="1077" name="任意多边形: 形状 1076">
              <a:extLst>
                <a:ext uri="{FF2B5EF4-FFF2-40B4-BE49-F238E27FC236}">
                  <a16:creationId xmlns:a16="http://schemas.microsoft.com/office/drawing/2014/main" id="{20AF6D2B-B3EF-BDC4-AFB2-4E1A85CAE509}"/>
                </a:ext>
              </a:extLst>
            </p:cNvPr>
            <p:cNvSpPr/>
            <p:nvPr/>
          </p:nvSpPr>
          <p:spPr>
            <a:xfrm>
              <a:off x="3798918" y="1679026"/>
              <a:ext cx="6617" cy="5601"/>
            </a:xfrm>
            <a:custGeom>
              <a:avLst/>
              <a:gdLst>
                <a:gd name="connsiteX0" fmla="*/ 6618 w 6617"/>
                <a:gd name="connsiteY0" fmla="*/ 3303 h 5601"/>
                <a:gd name="connsiteX1" fmla="*/ 0 w 6617"/>
                <a:gd name="connsiteY1" fmla="*/ 0 h 5601"/>
                <a:gd name="connsiteX2" fmla="*/ 6618 w 6617"/>
                <a:gd name="connsiteY2" fmla="*/ 3303 h 5601"/>
              </a:gdLst>
              <a:ahLst/>
              <a:cxnLst>
                <a:cxn ang="0">
                  <a:pos x="connsiteX0" y="connsiteY0"/>
                </a:cxn>
                <a:cxn ang="0">
                  <a:pos x="connsiteX1" y="connsiteY1"/>
                </a:cxn>
                <a:cxn ang="0">
                  <a:pos x="connsiteX2" y="connsiteY2"/>
                </a:cxn>
              </a:cxnLst>
              <a:rect l="l" t="t" r="r" b="b"/>
              <a:pathLst>
                <a:path w="6617" h="5601">
                  <a:moveTo>
                    <a:pt x="6618" y="3303"/>
                  </a:moveTo>
                  <a:cubicBezTo>
                    <a:pt x="1366" y="8315"/>
                    <a:pt x="680" y="4166"/>
                    <a:pt x="0" y="0"/>
                  </a:cubicBezTo>
                  <a:cubicBezTo>
                    <a:pt x="2720" y="63"/>
                    <a:pt x="5183" y="657"/>
                    <a:pt x="6618" y="3303"/>
                  </a:cubicBezTo>
                  <a:close/>
                </a:path>
              </a:pathLst>
            </a:custGeom>
            <a:grpFill/>
            <a:ln w="5715" cap="flat">
              <a:noFill/>
              <a:prstDash val="solid"/>
              <a:miter/>
            </a:ln>
          </p:spPr>
          <p:txBody>
            <a:bodyPr rtlCol="0" anchor="ctr"/>
            <a:lstStyle/>
            <a:p>
              <a:endParaRPr lang="zh-CN" altLang="en-US"/>
            </a:p>
          </p:txBody>
        </p:sp>
        <p:sp>
          <p:nvSpPr>
            <p:cNvPr id="1078" name="任意多边形: 形状 1077">
              <a:extLst>
                <a:ext uri="{FF2B5EF4-FFF2-40B4-BE49-F238E27FC236}">
                  <a16:creationId xmlns:a16="http://schemas.microsoft.com/office/drawing/2014/main" id="{68420E3C-EFFB-D146-D872-97536E6DFA32}"/>
                </a:ext>
              </a:extLst>
            </p:cNvPr>
            <p:cNvSpPr/>
            <p:nvPr/>
          </p:nvSpPr>
          <p:spPr>
            <a:xfrm>
              <a:off x="3795655" y="1677349"/>
              <a:ext cx="3280" cy="1700"/>
            </a:xfrm>
            <a:custGeom>
              <a:avLst/>
              <a:gdLst>
                <a:gd name="connsiteX0" fmla="*/ 3280 w 3280"/>
                <a:gd name="connsiteY0" fmla="*/ 1700 h 1700"/>
                <a:gd name="connsiteX1" fmla="*/ 0 w 3280"/>
                <a:gd name="connsiteY1" fmla="*/ 1677 h 1700"/>
                <a:gd name="connsiteX2" fmla="*/ 3280 w 3280"/>
                <a:gd name="connsiteY2" fmla="*/ 1700 h 1700"/>
              </a:gdLst>
              <a:ahLst/>
              <a:cxnLst>
                <a:cxn ang="0">
                  <a:pos x="connsiteX0" y="connsiteY0"/>
                </a:cxn>
                <a:cxn ang="0">
                  <a:pos x="connsiteX1" y="connsiteY1"/>
                </a:cxn>
                <a:cxn ang="0">
                  <a:pos x="connsiteX2" y="connsiteY2"/>
                </a:cxn>
              </a:cxnLst>
              <a:rect l="l" t="t" r="r" b="b"/>
              <a:pathLst>
                <a:path w="3280" h="1700">
                  <a:moveTo>
                    <a:pt x="3280" y="1700"/>
                  </a:moveTo>
                  <a:cubicBezTo>
                    <a:pt x="2189" y="1689"/>
                    <a:pt x="1092" y="1683"/>
                    <a:pt x="0" y="1677"/>
                  </a:cubicBezTo>
                  <a:cubicBezTo>
                    <a:pt x="1114" y="-591"/>
                    <a:pt x="2206" y="-534"/>
                    <a:pt x="3280" y="1700"/>
                  </a:cubicBezTo>
                  <a:close/>
                </a:path>
              </a:pathLst>
            </a:custGeom>
            <a:grpFill/>
            <a:ln w="5715" cap="flat">
              <a:noFill/>
              <a:prstDash val="solid"/>
              <a:miter/>
            </a:ln>
          </p:spPr>
          <p:txBody>
            <a:bodyPr rtlCol="0" anchor="ctr"/>
            <a:lstStyle/>
            <a:p>
              <a:endParaRPr lang="zh-CN" altLang="en-US"/>
            </a:p>
          </p:txBody>
        </p:sp>
        <p:sp>
          <p:nvSpPr>
            <p:cNvPr id="1079" name="任意多边形: 形状 1078">
              <a:extLst>
                <a:ext uri="{FF2B5EF4-FFF2-40B4-BE49-F238E27FC236}">
                  <a16:creationId xmlns:a16="http://schemas.microsoft.com/office/drawing/2014/main" id="{C60DD21B-3E91-799A-25DA-AA888C19E3FB}"/>
                </a:ext>
              </a:extLst>
            </p:cNvPr>
            <p:cNvSpPr/>
            <p:nvPr/>
          </p:nvSpPr>
          <p:spPr>
            <a:xfrm>
              <a:off x="2973501" y="2422428"/>
              <a:ext cx="1297" cy="1401"/>
            </a:xfrm>
            <a:custGeom>
              <a:avLst/>
              <a:gdLst>
                <a:gd name="connsiteX0" fmla="*/ 0 w 1297"/>
                <a:gd name="connsiteY0" fmla="*/ 11 h 1401"/>
                <a:gd name="connsiteX1" fmla="*/ 1297 w 1297"/>
                <a:gd name="connsiteY1" fmla="*/ 743 h 1401"/>
                <a:gd name="connsiteX2" fmla="*/ 11 w 1297"/>
                <a:gd name="connsiteY2" fmla="*/ 0 h 1401"/>
                <a:gd name="connsiteX3" fmla="*/ 0 w 1297"/>
                <a:gd name="connsiteY3" fmla="*/ 11 h 1401"/>
              </a:gdLst>
              <a:ahLst/>
              <a:cxnLst>
                <a:cxn ang="0">
                  <a:pos x="connsiteX0" y="connsiteY0"/>
                </a:cxn>
                <a:cxn ang="0">
                  <a:pos x="connsiteX1" y="connsiteY1"/>
                </a:cxn>
                <a:cxn ang="0">
                  <a:pos x="connsiteX2" y="connsiteY2"/>
                </a:cxn>
                <a:cxn ang="0">
                  <a:pos x="connsiteX3" y="connsiteY3"/>
                </a:cxn>
              </a:cxnLst>
              <a:rect l="l" t="t" r="r" b="b"/>
              <a:pathLst>
                <a:path w="1297" h="1401">
                  <a:moveTo>
                    <a:pt x="0" y="11"/>
                  </a:moveTo>
                  <a:cubicBezTo>
                    <a:pt x="451" y="257"/>
                    <a:pt x="1326" y="600"/>
                    <a:pt x="1297" y="743"/>
                  </a:cubicBezTo>
                  <a:cubicBezTo>
                    <a:pt x="1057" y="1829"/>
                    <a:pt x="549" y="1566"/>
                    <a:pt x="11" y="0"/>
                  </a:cubicBezTo>
                  <a:lnTo>
                    <a:pt x="0" y="11"/>
                  </a:lnTo>
                  <a:close/>
                </a:path>
              </a:pathLst>
            </a:custGeom>
            <a:grpFill/>
            <a:ln w="5715" cap="flat">
              <a:noFill/>
              <a:prstDash val="solid"/>
              <a:miter/>
            </a:ln>
          </p:spPr>
          <p:txBody>
            <a:bodyPr rtlCol="0" anchor="ctr"/>
            <a:lstStyle/>
            <a:p>
              <a:endParaRPr lang="zh-CN" altLang="en-US"/>
            </a:p>
          </p:txBody>
        </p:sp>
        <p:sp>
          <p:nvSpPr>
            <p:cNvPr id="1080" name="任意多边形: 形状 1079">
              <a:extLst>
                <a:ext uri="{FF2B5EF4-FFF2-40B4-BE49-F238E27FC236}">
                  <a16:creationId xmlns:a16="http://schemas.microsoft.com/office/drawing/2014/main" id="{2D6C57C3-992F-C440-9021-F011DBEACE15}"/>
                </a:ext>
              </a:extLst>
            </p:cNvPr>
            <p:cNvSpPr/>
            <p:nvPr/>
          </p:nvSpPr>
          <p:spPr>
            <a:xfrm>
              <a:off x="3416055" y="2570464"/>
              <a:ext cx="1404" cy="1292"/>
            </a:xfrm>
            <a:custGeom>
              <a:avLst/>
              <a:gdLst>
                <a:gd name="connsiteX0" fmla="*/ 1404 w 1404"/>
                <a:gd name="connsiteY0" fmla="*/ 0 h 1292"/>
                <a:gd name="connsiteX1" fmla="*/ 661 w 1404"/>
                <a:gd name="connsiteY1" fmla="*/ 1292 h 1292"/>
                <a:gd name="connsiteX2" fmla="*/ 1404 w 1404"/>
                <a:gd name="connsiteY2" fmla="*/ 0 h 1292"/>
                <a:gd name="connsiteX3" fmla="*/ 1404 w 1404"/>
                <a:gd name="connsiteY3" fmla="*/ 0 h 1292"/>
              </a:gdLst>
              <a:ahLst/>
              <a:cxnLst>
                <a:cxn ang="0">
                  <a:pos x="connsiteX0" y="connsiteY0"/>
                </a:cxn>
                <a:cxn ang="0">
                  <a:pos x="connsiteX1" y="connsiteY1"/>
                </a:cxn>
                <a:cxn ang="0">
                  <a:pos x="connsiteX2" y="connsiteY2"/>
                </a:cxn>
                <a:cxn ang="0">
                  <a:pos x="connsiteX3" y="connsiteY3"/>
                </a:cxn>
              </a:cxnLst>
              <a:rect l="l" t="t" r="r" b="b"/>
              <a:pathLst>
                <a:path w="1404" h="1292">
                  <a:moveTo>
                    <a:pt x="1404" y="0"/>
                  </a:moveTo>
                  <a:cubicBezTo>
                    <a:pt x="1153" y="452"/>
                    <a:pt x="804" y="1326"/>
                    <a:pt x="661" y="1292"/>
                  </a:cubicBezTo>
                  <a:cubicBezTo>
                    <a:pt x="-430" y="1040"/>
                    <a:pt x="-162" y="532"/>
                    <a:pt x="1404" y="0"/>
                  </a:cubicBezTo>
                  <a:lnTo>
                    <a:pt x="1404" y="0"/>
                  </a:lnTo>
                  <a:close/>
                </a:path>
              </a:pathLst>
            </a:custGeom>
            <a:grpFill/>
            <a:ln w="5715" cap="flat">
              <a:noFill/>
              <a:prstDash val="solid"/>
              <a:miter/>
            </a:ln>
          </p:spPr>
          <p:txBody>
            <a:bodyPr rtlCol="0" anchor="ctr"/>
            <a:lstStyle/>
            <a:p>
              <a:endParaRPr lang="zh-CN" altLang="en-US"/>
            </a:p>
          </p:txBody>
        </p:sp>
        <p:sp>
          <p:nvSpPr>
            <p:cNvPr id="1081" name="任意多边形: 形状 1080">
              <a:extLst>
                <a:ext uri="{FF2B5EF4-FFF2-40B4-BE49-F238E27FC236}">
                  <a16:creationId xmlns:a16="http://schemas.microsoft.com/office/drawing/2014/main" id="{C6EF6870-3671-42CC-478C-2A38CF055305}"/>
                </a:ext>
              </a:extLst>
            </p:cNvPr>
            <p:cNvSpPr/>
            <p:nvPr/>
          </p:nvSpPr>
          <p:spPr>
            <a:xfrm>
              <a:off x="3262948" y="2069875"/>
              <a:ext cx="243379" cy="189277"/>
            </a:xfrm>
            <a:custGeom>
              <a:avLst/>
              <a:gdLst>
                <a:gd name="connsiteX0" fmla="*/ 187406 w 243379"/>
                <a:gd name="connsiteY0" fmla="*/ 82833 h 189277"/>
                <a:gd name="connsiteX1" fmla="*/ 185886 w 243379"/>
                <a:gd name="connsiteY1" fmla="*/ 88171 h 189277"/>
                <a:gd name="connsiteX2" fmla="*/ 177954 w 243379"/>
                <a:gd name="connsiteY2" fmla="*/ 94806 h 189277"/>
                <a:gd name="connsiteX3" fmla="*/ 169044 w 243379"/>
                <a:gd name="connsiteY3" fmla="*/ 101533 h 189277"/>
                <a:gd name="connsiteX4" fmla="*/ 183114 w 243379"/>
                <a:gd name="connsiteY4" fmla="*/ 99881 h 189277"/>
                <a:gd name="connsiteX5" fmla="*/ 192053 w 243379"/>
                <a:gd name="connsiteY5" fmla="*/ 104173 h 189277"/>
                <a:gd name="connsiteX6" fmla="*/ 173679 w 243379"/>
                <a:gd name="connsiteY6" fmla="*/ 111888 h 189277"/>
                <a:gd name="connsiteX7" fmla="*/ 160957 w 243379"/>
                <a:gd name="connsiteY7" fmla="*/ 111060 h 189277"/>
                <a:gd name="connsiteX8" fmla="*/ 153488 w 243379"/>
                <a:gd name="connsiteY8" fmla="*/ 110025 h 189277"/>
                <a:gd name="connsiteX9" fmla="*/ 150756 w 243379"/>
                <a:gd name="connsiteY9" fmla="*/ 110282 h 189277"/>
                <a:gd name="connsiteX10" fmla="*/ 135445 w 243379"/>
                <a:gd name="connsiteY10" fmla="*/ 114220 h 189277"/>
                <a:gd name="connsiteX11" fmla="*/ 134794 w 243379"/>
                <a:gd name="connsiteY11" fmla="*/ 115723 h 189277"/>
                <a:gd name="connsiteX12" fmla="*/ 145790 w 243379"/>
                <a:gd name="connsiteY12" fmla="*/ 117237 h 189277"/>
                <a:gd name="connsiteX13" fmla="*/ 147750 w 243379"/>
                <a:gd name="connsiteY13" fmla="*/ 122724 h 189277"/>
                <a:gd name="connsiteX14" fmla="*/ 151036 w 243379"/>
                <a:gd name="connsiteY14" fmla="*/ 126570 h 189277"/>
                <a:gd name="connsiteX15" fmla="*/ 162820 w 243379"/>
                <a:gd name="connsiteY15" fmla="*/ 118506 h 189277"/>
                <a:gd name="connsiteX16" fmla="*/ 151179 w 243379"/>
                <a:gd name="connsiteY16" fmla="*/ 148653 h 189277"/>
                <a:gd name="connsiteX17" fmla="*/ 147407 w 243379"/>
                <a:gd name="connsiteY17" fmla="*/ 148956 h 189277"/>
                <a:gd name="connsiteX18" fmla="*/ 132611 w 243379"/>
                <a:gd name="connsiteY18" fmla="*/ 156008 h 189277"/>
                <a:gd name="connsiteX19" fmla="*/ 123764 w 243379"/>
                <a:gd name="connsiteY19" fmla="*/ 172079 h 189277"/>
                <a:gd name="connsiteX20" fmla="*/ 131199 w 243379"/>
                <a:gd name="connsiteY20" fmla="*/ 179971 h 189277"/>
                <a:gd name="connsiteX21" fmla="*/ 120684 w 243379"/>
                <a:gd name="connsiteY21" fmla="*/ 185635 h 189277"/>
                <a:gd name="connsiteX22" fmla="*/ 98589 w 243379"/>
                <a:gd name="connsiteY22" fmla="*/ 188052 h 189277"/>
                <a:gd name="connsiteX23" fmla="*/ 97669 w 243379"/>
                <a:gd name="connsiteY23" fmla="*/ 180331 h 189277"/>
                <a:gd name="connsiteX24" fmla="*/ 99732 w 243379"/>
                <a:gd name="connsiteY24" fmla="*/ 169913 h 189277"/>
                <a:gd name="connsiteX25" fmla="*/ 85251 w 243379"/>
                <a:gd name="connsiteY25" fmla="*/ 168507 h 189277"/>
                <a:gd name="connsiteX26" fmla="*/ 80444 w 243379"/>
                <a:gd name="connsiteY26" fmla="*/ 168135 h 189277"/>
                <a:gd name="connsiteX27" fmla="*/ 72232 w 243379"/>
                <a:gd name="connsiteY27" fmla="*/ 160877 h 189277"/>
                <a:gd name="connsiteX28" fmla="*/ 72312 w 243379"/>
                <a:gd name="connsiteY28" fmla="*/ 155202 h 189277"/>
                <a:gd name="connsiteX29" fmla="*/ 72300 w 243379"/>
                <a:gd name="connsiteY29" fmla="*/ 155185 h 189277"/>
                <a:gd name="connsiteX30" fmla="*/ 62436 w 243379"/>
                <a:gd name="connsiteY30" fmla="*/ 155191 h 189277"/>
                <a:gd name="connsiteX31" fmla="*/ 61202 w 243379"/>
                <a:gd name="connsiteY31" fmla="*/ 153493 h 189277"/>
                <a:gd name="connsiteX32" fmla="*/ 61162 w 243379"/>
                <a:gd name="connsiteY32" fmla="*/ 152419 h 189277"/>
                <a:gd name="connsiteX33" fmla="*/ 60568 w 243379"/>
                <a:gd name="connsiteY33" fmla="*/ 153350 h 189277"/>
                <a:gd name="connsiteX34" fmla="*/ 62436 w 243379"/>
                <a:gd name="connsiteY34" fmla="*/ 155185 h 189277"/>
                <a:gd name="connsiteX35" fmla="*/ 40376 w 243379"/>
                <a:gd name="connsiteY35" fmla="*/ 167478 h 189277"/>
                <a:gd name="connsiteX36" fmla="*/ 53258 w 243379"/>
                <a:gd name="connsiteY36" fmla="*/ 161203 h 189277"/>
                <a:gd name="connsiteX37" fmla="*/ 33656 w 243379"/>
                <a:gd name="connsiteY37" fmla="*/ 154019 h 189277"/>
                <a:gd name="connsiteX38" fmla="*/ 45994 w 243379"/>
                <a:gd name="connsiteY38" fmla="*/ 142023 h 189277"/>
                <a:gd name="connsiteX39" fmla="*/ 42702 w 243379"/>
                <a:gd name="connsiteY39" fmla="*/ 132154 h 189277"/>
                <a:gd name="connsiteX40" fmla="*/ 42708 w 243379"/>
                <a:gd name="connsiteY40" fmla="*/ 132154 h 189277"/>
                <a:gd name="connsiteX41" fmla="*/ 57939 w 243379"/>
                <a:gd name="connsiteY41" fmla="*/ 120586 h 189277"/>
                <a:gd name="connsiteX42" fmla="*/ 60048 w 243379"/>
                <a:gd name="connsiteY42" fmla="*/ 112637 h 189277"/>
                <a:gd name="connsiteX43" fmla="*/ 53767 w 243379"/>
                <a:gd name="connsiteY43" fmla="*/ 116786 h 189277"/>
                <a:gd name="connsiteX44" fmla="*/ 47360 w 243379"/>
                <a:gd name="connsiteY44" fmla="*/ 120466 h 189277"/>
                <a:gd name="connsiteX45" fmla="*/ 22483 w 243379"/>
                <a:gd name="connsiteY45" fmla="*/ 126433 h 189277"/>
                <a:gd name="connsiteX46" fmla="*/ 18625 w 243379"/>
                <a:gd name="connsiteY46" fmla="*/ 130931 h 189277"/>
                <a:gd name="connsiteX47" fmla="*/ 34879 w 243379"/>
                <a:gd name="connsiteY47" fmla="*/ 142098 h 189277"/>
                <a:gd name="connsiteX48" fmla="*/ 14516 w 243379"/>
                <a:gd name="connsiteY48" fmla="*/ 143589 h 189277"/>
                <a:gd name="connsiteX49" fmla="*/ 6521 w 243379"/>
                <a:gd name="connsiteY49" fmla="*/ 148636 h 189277"/>
                <a:gd name="connsiteX50" fmla="*/ 0 w 243379"/>
                <a:gd name="connsiteY50" fmla="*/ 148573 h 189277"/>
                <a:gd name="connsiteX51" fmla="*/ 9207 w 243379"/>
                <a:gd name="connsiteY51" fmla="*/ 128770 h 189277"/>
                <a:gd name="connsiteX52" fmla="*/ 22660 w 243379"/>
                <a:gd name="connsiteY52" fmla="*/ 115626 h 189277"/>
                <a:gd name="connsiteX53" fmla="*/ 24260 w 243379"/>
                <a:gd name="connsiteY53" fmla="*/ 115472 h 189277"/>
                <a:gd name="connsiteX54" fmla="*/ 59733 w 243379"/>
                <a:gd name="connsiteY54" fmla="*/ 105728 h 189277"/>
                <a:gd name="connsiteX55" fmla="*/ 69523 w 243379"/>
                <a:gd name="connsiteY55" fmla="*/ 98029 h 189277"/>
                <a:gd name="connsiteX56" fmla="*/ 58870 w 243379"/>
                <a:gd name="connsiteY56" fmla="*/ 97841 h 189277"/>
                <a:gd name="connsiteX57" fmla="*/ 67191 w 243379"/>
                <a:gd name="connsiteY57" fmla="*/ 84559 h 189277"/>
                <a:gd name="connsiteX58" fmla="*/ 48509 w 243379"/>
                <a:gd name="connsiteY58" fmla="*/ 84559 h 189277"/>
                <a:gd name="connsiteX59" fmla="*/ 49732 w 243379"/>
                <a:gd name="connsiteY59" fmla="*/ 71140 h 189277"/>
                <a:gd name="connsiteX60" fmla="*/ 53910 w 243379"/>
                <a:gd name="connsiteY60" fmla="*/ 63705 h 189277"/>
                <a:gd name="connsiteX61" fmla="*/ 62425 w 243379"/>
                <a:gd name="connsiteY61" fmla="*/ 49903 h 189277"/>
                <a:gd name="connsiteX62" fmla="*/ 63254 w 243379"/>
                <a:gd name="connsiteY62" fmla="*/ 47726 h 189277"/>
                <a:gd name="connsiteX63" fmla="*/ 62442 w 243379"/>
                <a:gd name="connsiteY63" fmla="*/ 46629 h 189277"/>
                <a:gd name="connsiteX64" fmla="*/ 62442 w 243379"/>
                <a:gd name="connsiteY64" fmla="*/ 46629 h 189277"/>
                <a:gd name="connsiteX65" fmla="*/ 61808 w 243379"/>
                <a:gd name="connsiteY65" fmla="*/ 44451 h 189277"/>
                <a:gd name="connsiteX66" fmla="*/ 62459 w 243379"/>
                <a:gd name="connsiteY66" fmla="*/ 43365 h 189277"/>
                <a:gd name="connsiteX67" fmla="*/ 69032 w 243379"/>
                <a:gd name="connsiteY67" fmla="*/ 46611 h 189277"/>
                <a:gd name="connsiteX68" fmla="*/ 72289 w 243379"/>
                <a:gd name="connsiteY68" fmla="*/ 46617 h 189277"/>
                <a:gd name="connsiteX69" fmla="*/ 72300 w 243379"/>
                <a:gd name="connsiteY69" fmla="*/ 46600 h 189277"/>
                <a:gd name="connsiteX70" fmla="*/ 82176 w 243379"/>
                <a:gd name="connsiteY70" fmla="*/ 43360 h 189277"/>
                <a:gd name="connsiteX71" fmla="*/ 85519 w 243379"/>
                <a:gd name="connsiteY71" fmla="*/ 40062 h 189277"/>
                <a:gd name="connsiteX72" fmla="*/ 88754 w 243379"/>
                <a:gd name="connsiteY72" fmla="*/ 36776 h 189277"/>
                <a:gd name="connsiteX73" fmla="*/ 88771 w 243379"/>
                <a:gd name="connsiteY73" fmla="*/ 36776 h 189277"/>
                <a:gd name="connsiteX74" fmla="*/ 103241 w 243379"/>
                <a:gd name="connsiteY74" fmla="*/ 36016 h 189277"/>
                <a:gd name="connsiteX75" fmla="*/ 117558 w 243379"/>
                <a:gd name="connsiteY75" fmla="*/ 31204 h 189277"/>
                <a:gd name="connsiteX76" fmla="*/ 120712 w 243379"/>
                <a:gd name="connsiteY76" fmla="*/ 27918 h 189277"/>
                <a:gd name="connsiteX77" fmla="*/ 128628 w 243379"/>
                <a:gd name="connsiteY77" fmla="*/ 0 h 189277"/>
                <a:gd name="connsiteX78" fmla="*/ 137417 w 243379"/>
                <a:gd name="connsiteY78" fmla="*/ 18717 h 189277"/>
                <a:gd name="connsiteX79" fmla="*/ 141372 w 243379"/>
                <a:gd name="connsiteY79" fmla="*/ 26883 h 189277"/>
                <a:gd name="connsiteX80" fmla="*/ 139972 w 243379"/>
                <a:gd name="connsiteY80" fmla="*/ 28689 h 189277"/>
                <a:gd name="connsiteX81" fmla="*/ 114620 w 243379"/>
                <a:gd name="connsiteY81" fmla="*/ 44708 h 189277"/>
                <a:gd name="connsiteX82" fmla="*/ 108871 w 243379"/>
                <a:gd name="connsiteY82" fmla="*/ 60413 h 189277"/>
                <a:gd name="connsiteX83" fmla="*/ 116695 w 243379"/>
                <a:gd name="connsiteY83" fmla="*/ 61522 h 189277"/>
                <a:gd name="connsiteX84" fmla="*/ 118346 w 243379"/>
                <a:gd name="connsiteY84" fmla="*/ 63071 h 189277"/>
                <a:gd name="connsiteX85" fmla="*/ 117883 w 243379"/>
                <a:gd name="connsiteY85" fmla="*/ 72078 h 189277"/>
                <a:gd name="connsiteX86" fmla="*/ 117712 w 243379"/>
                <a:gd name="connsiteY86" fmla="*/ 85005 h 189277"/>
                <a:gd name="connsiteX87" fmla="*/ 130576 w 243379"/>
                <a:gd name="connsiteY87" fmla="*/ 68128 h 189277"/>
                <a:gd name="connsiteX88" fmla="*/ 135840 w 243379"/>
                <a:gd name="connsiteY88" fmla="*/ 63248 h 189277"/>
                <a:gd name="connsiteX89" fmla="*/ 144652 w 243379"/>
                <a:gd name="connsiteY89" fmla="*/ 53207 h 189277"/>
                <a:gd name="connsiteX90" fmla="*/ 152899 w 243379"/>
                <a:gd name="connsiteY90" fmla="*/ 59402 h 189277"/>
                <a:gd name="connsiteX91" fmla="*/ 158871 w 243379"/>
                <a:gd name="connsiteY91" fmla="*/ 65980 h 189277"/>
                <a:gd name="connsiteX92" fmla="*/ 162323 w 243379"/>
                <a:gd name="connsiteY92" fmla="*/ 58836 h 189277"/>
                <a:gd name="connsiteX93" fmla="*/ 161494 w 243379"/>
                <a:gd name="connsiteY93" fmla="*/ 47520 h 189277"/>
                <a:gd name="connsiteX94" fmla="*/ 175422 w 243379"/>
                <a:gd name="connsiteY94" fmla="*/ 41245 h 189277"/>
                <a:gd name="connsiteX95" fmla="*/ 185263 w 243379"/>
                <a:gd name="connsiteY95" fmla="*/ 36256 h 189277"/>
                <a:gd name="connsiteX96" fmla="*/ 200785 w 243379"/>
                <a:gd name="connsiteY96" fmla="*/ 24346 h 189277"/>
                <a:gd name="connsiteX97" fmla="*/ 189367 w 243379"/>
                <a:gd name="connsiteY97" fmla="*/ 31758 h 189277"/>
                <a:gd name="connsiteX98" fmla="*/ 209255 w 243379"/>
                <a:gd name="connsiteY98" fmla="*/ 52652 h 189277"/>
                <a:gd name="connsiteX99" fmla="*/ 204797 w 243379"/>
                <a:gd name="connsiteY99" fmla="*/ 39496 h 189277"/>
                <a:gd name="connsiteX100" fmla="*/ 201471 w 243379"/>
                <a:gd name="connsiteY100" fmla="*/ 33313 h 189277"/>
                <a:gd name="connsiteX101" fmla="*/ 207843 w 243379"/>
                <a:gd name="connsiteY101" fmla="*/ 29306 h 189277"/>
                <a:gd name="connsiteX102" fmla="*/ 219410 w 243379"/>
                <a:gd name="connsiteY102" fmla="*/ 27775 h 189277"/>
                <a:gd name="connsiteX103" fmla="*/ 231269 w 243379"/>
                <a:gd name="connsiteY103" fmla="*/ 29581 h 189277"/>
                <a:gd name="connsiteX104" fmla="*/ 235041 w 243379"/>
                <a:gd name="connsiteY104" fmla="*/ 31158 h 189277"/>
                <a:gd name="connsiteX105" fmla="*/ 243219 w 243379"/>
                <a:gd name="connsiteY105" fmla="*/ 35250 h 189277"/>
                <a:gd name="connsiteX106" fmla="*/ 233709 w 243379"/>
                <a:gd name="connsiteY106" fmla="*/ 51115 h 189277"/>
                <a:gd name="connsiteX107" fmla="*/ 229714 w 243379"/>
                <a:gd name="connsiteY107" fmla="*/ 56738 h 189277"/>
                <a:gd name="connsiteX108" fmla="*/ 226257 w 243379"/>
                <a:gd name="connsiteY108" fmla="*/ 67425 h 189277"/>
                <a:gd name="connsiteX109" fmla="*/ 206809 w 243379"/>
                <a:gd name="connsiteY109" fmla="*/ 74935 h 189277"/>
                <a:gd name="connsiteX110" fmla="*/ 210432 w 243379"/>
                <a:gd name="connsiteY110" fmla="*/ 60682 h 189277"/>
                <a:gd name="connsiteX111" fmla="*/ 201151 w 243379"/>
                <a:gd name="connsiteY111" fmla="*/ 61905 h 189277"/>
                <a:gd name="connsiteX112" fmla="*/ 185703 w 243379"/>
                <a:gd name="connsiteY112" fmla="*/ 77415 h 189277"/>
                <a:gd name="connsiteX113" fmla="*/ 187401 w 243379"/>
                <a:gd name="connsiteY113" fmla="*/ 82799 h 189277"/>
                <a:gd name="connsiteX114" fmla="*/ 187406 w 243379"/>
                <a:gd name="connsiteY114" fmla="*/ 82833 h 189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243379" h="189277">
                  <a:moveTo>
                    <a:pt x="187406" y="82833"/>
                  </a:moveTo>
                  <a:cubicBezTo>
                    <a:pt x="187338" y="84833"/>
                    <a:pt x="191241" y="89097"/>
                    <a:pt x="185886" y="88171"/>
                  </a:cubicBezTo>
                  <a:cubicBezTo>
                    <a:pt x="179542" y="87074"/>
                    <a:pt x="174622" y="84759"/>
                    <a:pt x="177954" y="94806"/>
                  </a:cubicBezTo>
                  <a:cubicBezTo>
                    <a:pt x="178262" y="95732"/>
                    <a:pt x="173256" y="98424"/>
                    <a:pt x="169044" y="101533"/>
                  </a:cubicBezTo>
                  <a:cubicBezTo>
                    <a:pt x="175028" y="102778"/>
                    <a:pt x="178954" y="103516"/>
                    <a:pt x="183114" y="99881"/>
                  </a:cubicBezTo>
                  <a:cubicBezTo>
                    <a:pt x="187738" y="95840"/>
                    <a:pt x="187926" y="96063"/>
                    <a:pt x="192053" y="104173"/>
                  </a:cubicBezTo>
                  <a:cubicBezTo>
                    <a:pt x="186509" y="107642"/>
                    <a:pt x="177937" y="104281"/>
                    <a:pt x="173679" y="111888"/>
                  </a:cubicBezTo>
                  <a:cubicBezTo>
                    <a:pt x="172587" y="113831"/>
                    <a:pt x="165838" y="108785"/>
                    <a:pt x="160957" y="111060"/>
                  </a:cubicBezTo>
                  <a:cubicBezTo>
                    <a:pt x="160243" y="111391"/>
                    <a:pt x="157283" y="104407"/>
                    <a:pt x="153488" y="110025"/>
                  </a:cubicBezTo>
                  <a:cubicBezTo>
                    <a:pt x="153145" y="110528"/>
                    <a:pt x="151305" y="110717"/>
                    <a:pt x="150756" y="110282"/>
                  </a:cubicBezTo>
                  <a:cubicBezTo>
                    <a:pt x="140332" y="102127"/>
                    <a:pt x="140349" y="102104"/>
                    <a:pt x="135445" y="114220"/>
                  </a:cubicBezTo>
                  <a:cubicBezTo>
                    <a:pt x="135240" y="114729"/>
                    <a:pt x="135011" y="115226"/>
                    <a:pt x="134794" y="115723"/>
                  </a:cubicBezTo>
                  <a:cubicBezTo>
                    <a:pt x="138463" y="116209"/>
                    <a:pt x="142178" y="116477"/>
                    <a:pt x="145790" y="117237"/>
                  </a:cubicBezTo>
                  <a:cubicBezTo>
                    <a:pt x="148973" y="117912"/>
                    <a:pt x="150156" y="119272"/>
                    <a:pt x="147750" y="122724"/>
                  </a:cubicBezTo>
                  <a:cubicBezTo>
                    <a:pt x="145241" y="126313"/>
                    <a:pt x="148464" y="127822"/>
                    <a:pt x="151036" y="126570"/>
                  </a:cubicBezTo>
                  <a:cubicBezTo>
                    <a:pt x="155265" y="124513"/>
                    <a:pt x="158917" y="121261"/>
                    <a:pt x="162820" y="118506"/>
                  </a:cubicBezTo>
                  <a:cubicBezTo>
                    <a:pt x="170381" y="133222"/>
                    <a:pt x="160832" y="140955"/>
                    <a:pt x="151179" y="148653"/>
                  </a:cubicBezTo>
                  <a:cubicBezTo>
                    <a:pt x="149967" y="149687"/>
                    <a:pt x="148693" y="149767"/>
                    <a:pt x="147407" y="148956"/>
                  </a:cubicBezTo>
                  <a:cubicBezTo>
                    <a:pt x="137966" y="141680"/>
                    <a:pt x="136943" y="152362"/>
                    <a:pt x="132611" y="156008"/>
                  </a:cubicBezTo>
                  <a:cubicBezTo>
                    <a:pt x="128445" y="160706"/>
                    <a:pt x="121489" y="163838"/>
                    <a:pt x="123764" y="172079"/>
                  </a:cubicBezTo>
                  <a:cubicBezTo>
                    <a:pt x="125376" y="175708"/>
                    <a:pt x="131742" y="176119"/>
                    <a:pt x="131199" y="179971"/>
                  </a:cubicBezTo>
                  <a:cubicBezTo>
                    <a:pt x="130491" y="185057"/>
                    <a:pt x="124844" y="185429"/>
                    <a:pt x="120684" y="185635"/>
                  </a:cubicBezTo>
                  <a:cubicBezTo>
                    <a:pt x="113248" y="186000"/>
                    <a:pt x="106413" y="191727"/>
                    <a:pt x="98589" y="188052"/>
                  </a:cubicBezTo>
                  <a:cubicBezTo>
                    <a:pt x="98195" y="185423"/>
                    <a:pt x="96589" y="182011"/>
                    <a:pt x="97669" y="180331"/>
                  </a:cubicBezTo>
                  <a:cubicBezTo>
                    <a:pt x="99887" y="176885"/>
                    <a:pt x="100430" y="173662"/>
                    <a:pt x="99732" y="169913"/>
                  </a:cubicBezTo>
                  <a:cubicBezTo>
                    <a:pt x="94675" y="171924"/>
                    <a:pt x="90628" y="163723"/>
                    <a:pt x="85251" y="168507"/>
                  </a:cubicBezTo>
                  <a:cubicBezTo>
                    <a:pt x="83542" y="170027"/>
                    <a:pt x="80244" y="170730"/>
                    <a:pt x="80444" y="168135"/>
                  </a:cubicBezTo>
                  <a:cubicBezTo>
                    <a:pt x="80982" y="161163"/>
                    <a:pt x="75735" y="162575"/>
                    <a:pt x="72232" y="160877"/>
                  </a:cubicBezTo>
                  <a:cubicBezTo>
                    <a:pt x="69889" y="159740"/>
                    <a:pt x="71843" y="157139"/>
                    <a:pt x="72312" y="155202"/>
                  </a:cubicBezTo>
                  <a:lnTo>
                    <a:pt x="72300" y="155185"/>
                  </a:lnTo>
                  <a:cubicBezTo>
                    <a:pt x="69014" y="155185"/>
                    <a:pt x="65723" y="155191"/>
                    <a:pt x="62436" y="155191"/>
                  </a:cubicBezTo>
                  <a:cubicBezTo>
                    <a:pt x="61676" y="154876"/>
                    <a:pt x="61271" y="154305"/>
                    <a:pt x="61202" y="153493"/>
                  </a:cubicBezTo>
                  <a:cubicBezTo>
                    <a:pt x="61191" y="153505"/>
                    <a:pt x="61162" y="152419"/>
                    <a:pt x="61162" y="152419"/>
                  </a:cubicBezTo>
                  <a:cubicBezTo>
                    <a:pt x="61162" y="152419"/>
                    <a:pt x="60579" y="153333"/>
                    <a:pt x="60568" y="153350"/>
                  </a:cubicBezTo>
                  <a:cubicBezTo>
                    <a:pt x="59973" y="155225"/>
                    <a:pt x="62614" y="153751"/>
                    <a:pt x="62436" y="155185"/>
                  </a:cubicBezTo>
                  <a:cubicBezTo>
                    <a:pt x="58659" y="164055"/>
                    <a:pt x="52801" y="169444"/>
                    <a:pt x="40376" y="167478"/>
                  </a:cubicBezTo>
                  <a:cubicBezTo>
                    <a:pt x="45863" y="164809"/>
                    <a:pt x="49623" y="162975"/>
                    <a:pt x="53258" y="161203"/>
                  </a:cubicBezTo>
                  <a:cubicBezTo>
                    <a:pt x="50715" y="149001"/>
                    <a:pt x="41857" y="152310"/>
                    <a:pt x="33656" y="154019"/>
                  </a:cubicBezTo>
                  <a:cubicBezTo>
                    <a:pt x="35867" y="146310"/>
                    <a:pt x="43377" y="146892"/>
                    <a:pt x="45994" y="142023"/>
                  </a:cubicBezTo>
                  <a:cubicBezTo>
                    <a:pt x="52378" y="136240"/>
                    <a:pt x="43291" y="135617"/>
                    <a:pt x="42702" y="132154"/>
                  </a:cubicBezTo>
                  <a:lnTo>
                    <a:pt x="42708" y="132154"/>
                  </a:lnTo>
                  <a:cubicBezTo>
                    <a:pt x="51115" y="132674"/>
                    <a:pt x="55150" y="127707"/>
                    <a:pt x="57939" y="120586"/>
                  </a:cubicBezTo>
                  <a:cubicBezTo>
                    <a:pt x="58990" y="117906"/>
                    <a:pt x="63882" y="115774"/>
                    <a:pt x="60048" y="112637"/>
                  </a:cubicBezTo>
                  <a:cubicBezTo>
                    <a:pt x="55447" y="108871"/>
                    <a:pt x="55161" y="114706"/>
                    <a:pt x="53767" y="116786"/>
                  </a:cubicBezTo>
                  <a:cubicBezTo>
                    <a:pt x="52098" y="119278"/>
                    <a:pt x="50469" y="121152"/>
                    <a:pt x="47360" y="120466"/>
                  </a:cubicBezTo>
                  <a:cubicBezTo>
                    <a:pt x="38125" y="118415"/>
                    <a:pt x="31907" y="128908"/>
                    <a:pt x="22483" y="126433"/>
                  </a:cubicBezTo>
                  <a:cubicBezTo>
                    <a:pt x="21826" y="126261"/>
                    <a:pt x="20471" y="128713"/>
                    <a:pt x="18625" y="130931"/>
                  </a:cubicBezTo>
                  <a:cubicBezTo>
                    <a:pt x="23786" y="133982"/>
                    <a:pt x="33753" y="129359"/>
                    <a:pt x="34879" y="142098"/>
                  </a:cubicBezTo>
                  <a:cubicBezTo>
                    <a:pt x="26055" y="133668"/>
                    <a:pt x="19751" y="134788"/>
                    <a:pt x="14516" y="143589"/>
                  </a:cubicBezTo>
                  <a:cubicBezTo>
                    <a:pt x="13007" y="146121"/>
                    <a:pt x="8281" y="145407"/>
                    <a:pt x="6521" y="148636"/>
                  </a:cubicBezTo>
                  <a:cubicBezTo>
                    <a:pt x="4349" y="148613"/>
                    <a:pt x="2172" y="148590"/>
                    <a:pt x="0" y="148573"/>
                  </a:cubicBezTo>
                  <a:cubicBezTo>
                    <a:pt x="3109" y="142103"/>
                    <a:pt x="10098" y="138251"/>
                    <a:pt x="9207" y="128770"/>
                  </a:cubicBezTo>
                  <a:cubicBezTo>
                    <a:pt x="8641" y="122741"/>
                    <a:pt x="13036" y="114780"/>
                    <a:pt x="22660" y="115626"/>
                  </a:cubicBezTo>
                  <a:cubicBezTo>
                    <a:pt x="23197" y="115672"/>
                    <a:pt x="23946" y="115769"/>
                    <a:pt x="24260" y="115472"/>
                  </a:cubicBezTo>
                  <a:cubicBezTo>
                    <a:pt x="34404" y="106093"/>
                    <a:pt x="47617" y="107825"/>
                    <a:pt x="59733" y="105728"/>
                  </a:cubicBezTo>
                  <a:cubicBezTo>
                    <a:pt x="64574" y="104887"/>
                    <a:pt x="66660" y="101138"/>
                    <a:pt x="69523" y="98029"/>
                  </a:cubicBezTo>
                  <a:cubicBezTo>
                    <a:pt x="65985" y="93692"/>
                    <a:pt x="62556" y="99172"/>
                    <a:pt x="58870" y="97841"/>
                  </a:cubicBezTo>
                  <a:cubicBezTo>
                    <a:pt x="56236" y="90446"/>
                    <a:pt x="64905" y="90103"/>
                    <a:pt x="67191" y="84559"/>
                  </a:cubicBezTo>
                  <a:cubicBezTo>
                    <a:pt x="60893" y="84559"/>
                    <a:pt x="54955" y="84559"/>
                    <a:pt x="48509" y="84559"/>
                  </a:cubicBezTo>
                  <a:cubicBezTo>
                    <a:pt x="49229" y="80284"/>
                    <a:pt x="51732" y="76084"/>
                    <a:pt x="49732" y="71140"/>
                  </a:cubicBezTo>
                  <a:cubicBezTo>
                    <a:pt x="48515" y="68128"/>
                    <a:pt x="49898" y="63739"/>
                    <a:pt x="53910" y="63705"/>
                  </a:cubicBezTo>
                  <a:cubicBezTo>
                    <a:pt x="64665" y="63602"/>
                    <a:pt x="60550" y="55047"/>
                    <a:pt x="62425" y="49903"/>
                  </a:cubicBezTo>
                  <a:cubicBezTo>
                    <a:pt x="63242" y="49183"/>
                    <a:pt x="63522" y="48452"/>
                    <a:pt x="63254" y="47726"/>
                  </a:cubicBezTo>
                  <a:cubicBezTo>
                    <a:pt x="62985" y="46994"/>
                    <a:pt x="62716" y="46629"/>
                    <a:pt x="62442" y="46629"/>
                  </a:cubicBezTo>
                  <a:lnTo>
                    <a:pt x="62442" y="46629"/>
                  </a:lnTo>
                  <a:cubicBezTo>
                    <a:pt x="61796" y="45903"/>
                    <a:pt x="61591" y="45177"/>
                    <a:pt x="61808" y="44451"/>
                  </a:cubicBezTo>
                  <a:cubicBezTo>
                    <a:pt x="62025" y="43731"/>
                    <a:pt x="62242" y="43365"/>
                    <a:pt x="62459" y="43365"/>
                  </a:cubicBezTo>
                  <a:cubicBezTo>
                    <a:pt x="65162" y="43411"/>
                    <a:pt x="67608" y="43977"/>
                    <a:pt x="69032" y="46611"/>
                  </a:cubicBezTo>
                  <a:cubicBezTo>
                    <a:pt x="70117" y="47732"/>
                    <a:pt x="71203" y="47732"/>
                    <a:pt x="72289" y="46617"/>
                  </a:cubicBezTo>
                  <a:lnTo>
                    <a:pt x="72300" y="46600"/>
                  </a:lnTo>
                  <a:cubicBezTo>
                    <a:pt x="75587" y="45497"/>
                    <a:pt x="78696" y="43868"/>
                    <a:pt x="82176" y="43360"/>
                  </a:cubicBezTo>
                  <a:cubicBezTo>
                    <a:pt x="83290" y="42262"/>
                    <a:pt x="84405" y="41159"/>
                    <a:pt x="85519" y="40062"/>
                  </a:cubicBezTo>
                  <a:cubicBezTo>
                    <a:pt x="86634" y="38999"/>
                    <a:pt x="87731" y="37930"/>
                    <a:pt x="88754" y="36776"/>
                  </a:cubicBezTo>
                  <a:cubicBezTo>
                    <a:pt x="88754" y="36776"/>
                    <a:pt x="88771" y="36776"/>
                    <a:pt x="88771" y="36776"/>
                  </a:cubicBezTo>
                  <a:cubicBezTo>
                    <a:pt x="93709" y="39233"/>
                    <a:pt x="97732" y="41011"/>
                    <a:pt x="103241" y="36016"/>
                  </a:cubicBezTo>
                  <a:cubicBezTo>
                    <a:pt x="106368" y="33181"/>
                    <a:pt x="109419" y="21860"/>
                    <a:pt x="117558" y="31204"/>
                  </a:cubicBezTo>
                  <a:cubicBezTo>
                    <a:pt x="118649" y="30118"/>
                    <a:pt x="120467" y="29175"/>
                    <a:pt x="120712" y="27918"/>
                  </a:cubicBezTo>
                  <a:cubicBezTo>
                    <a:pt x="122570" y="18442"/>
                    <a:pt x="130931" y="10973"/>
                    <a:pt x="128628" y="0"/>
                  </a:cubicBezTo>
                  <a:cubicBezTo>
                    <a:pt x="133971" y="5503"/>
                    <a:pt x="144578" y="7824"/>
                    <a:pt x="137417" y="18717"/>
                  </a:cubicBezTo>
                  <a:cubicBezTo>
                    <a:pt x="136720" y="19774"/>
                    <a:pt x="141652" y="23220"/>
                    <a:pt x="141372" y="26883"/>
                  </a:cubicBezTo>
                  <a:cubicBezTo>
                    <a:pt x="140903" y="27483"/>
                    <a:pt x="140429" y="28083"/>
                    <a:pt x="139972" y="28689"/>
                  </a:cubicBezTo>
                  <a:cubicBezTo>
                    <a:pt x="130422" y="32170"/>
                    <a:pt x="124610" y="41314"/>
                    <a:pt x="114620" y="44708"/>
                  </a:cubicBezTo>
                  <a:cubicBezTo>
                    <a:pt x="108585" y="46760"/>
                    <a:pt x="108865" y="54778"/>
                    <a:pt x="108871" y="60413"/>
                  </a:cubicBezTo>
                  <a:cubicBezTo>
                    <a:pt x="108871" y="62819"/>
                    <a:pt x="114186" y="59367"/>
                    <a:pt x="116695" y="61522"/>
                  </a:cubicBezTo>
                  <a:cubicBezTo>
                    <a:pt x="117249" y="62036"/>
                    <a:pt x="117798" y="62551"/>
                    <a:pt x="118346" y="63071"/>
                  </a:cubicBezTo>
                  <a:cubicBezTo>
                    <a:pt x="119609" y="66134"/>
                    <a:pt x="120632" y="68957"/>
                    <a:pt x="117883" y="72078"/>
                  </a:cubicBezTo>
                  <a:cubicBezTo>
                    <a:pt x="114769" y="75609"/>
                    <a:pt x="113974" y="79747"/>
                    <a:pt x="117712" y="85005"/>
                  </a:cubicBezTo>
                  <a:cubicBezTo>
                    <a:pt x="123158" y="80027"/>
                    <a:pt x="131239" y="77821"/>
                    <a:pt x="130576" y="68128"/>
                  </a:cubicBezTo>
                  <a:cubicBezTo>
                    <a:pt x="130319" y="64368"/>
                    <a:pt x="133342" y="63756"/>
                    <a:pt x="135840" y="63248"/>
                  </a:cubicBezTo>
                  <a:cubicBezTo>
                    <a:pt x="141458" y="62099"/>
                    <a:pt x="144407" y="58916"/>
                    <a:pt x="144652" y="53207"/>
                  </a:cubicBezTo>
                  <a:cubicBezTo>
                    <a:pt x="148556" y="53772"/>
                    <a:pt x="154568" y="51972"/>
                    <a:pt x="152899" y="59402"/>
                  </a:cubicBezTo>
                  <a:cubicBezTo>
                    <a:pt x="151636" y="65019"/>
                    <a:pt x="154214" y="66477"/>
                    <a:pt x="158871" y="65980"/>
                  </a:cubicBezTo>
                  <a:cubicBezTo>
                    <a:pt x="163449" y="65488"/>
                    <a:pt x="163706" y="62459"/>
                    <a:pt x="162323" y="58836"/>
                  </a:cubicBezTo>
                  <a:cubicBezTo>
                    <a:pt x="160917" y="55150"/>
                    <a:pt x="160780" y="51321"/>
                    <a:pt x="161494" y="47520"/>
                  </a:cubicBezTo>
                  <a:cubicBezTo>
                    <a:pt x="163175" y="38553"/>
                    <a:pt x="166261" y="37210"/>
                    <a:pt x="175422" y="41245"/>
                  </a:cubicBezTo>
                  <a:cubicBezTo>
                    <a:pt x="181868" y="44085"/>
                    <a:pt x="184709" y="42645"/>
                    <a:pt x="185263" y="36256"/>
                  </a:cubicBezTo>
                  <a:cubicBezTo>
                    <a:pt x="186338" y="23860"/>
                    <a:pt x="186338" y="23860"/>
                    <a:pt x="200785" y="24346"/>
                  </a:cubicBezTo>
                  <a:cubicBezTo>
                    <a:pt x="198082" y="28821"/>
                    <a:pt x="190658" y="25512"/>
                    <a:pt x="189367" y="31758"/>
                  </a:cubicBezTo>
                  <a:cubicBezTo>
                    <a:pt x="193070" y="40662"/>
                    <a:pt x="201054" y="45783"/>
                    <a:pt x="209255" y="52652"/>
                  </a:cubicBezTo>
                  <a:cubicBezTo>
                    <a:pt x="209763" y="46903"/>
                    <a:pt x="216347" y="40828"/>
                    <a:pt x="204797" y="39496"/>
                  </a:cubicBezTo>
                  <a:cubicBezTo>
                    <a:pt x="201437" y="39108"/>
                    <a:pt x="200505" y="36216"/>
                    <a:pt x="201471" y="33313"/>
                  </a:cubicBezTo>
                  <a:cubicBezTo>
                    <a:pt x="202420" y="30449"/>
                    <a:pt x="205706" y="28432"/>
                    <a:pt x="207843" y="29306"/>
                  </a:cubicBezTo>
                  <a:cubicBezTo>
                    <a:pt x="212347" y="31147"/>
                    <a:pt x="216227" y="32027"/>
                    <a:pt x="219410" y="27775"/>
                  </a:cubicBezTo>
                  <a:cubicBezTo>
                    <a:pt x="224679" y="20728"/>
                    <a:pt x="229132" y="16613"/>
                    <a:pt x="231269" y="29581"/>
                  </a:cubicBezTo>
                  <a:cubicBezTo>
                    <a:pt x="231612" y="31667"/>
                    <a:pt x="233418" y="31255"/>
                    <a:pt x="235041" y="31158"/>
                  </a:cubicBezTo>
                  <a:cubicBezTo>
                    <a:pt x="238790" y="30935"/>
                    <a:pt x="244402" y="34576"/>
                    <a:pt x="243219" y="35250"/>
                  </a:cubicBezTo>
                  <a:cubicBezTo>
                    <a:pt x="236578" y="39022"/>
                    <a:pt x="244825" y="51561"/>
                    <a:pt x="233709" y="51115"/>
                  </a:cubicBezTo>
                  <a:cubicBezTo>
                    <a:pt x="228131" y="50892"/>
                    <a:pt x="228960" y="53144"/>
                    <a:pt x="229714" y="56738"/>
                  </a:cubicBezTo>
                  <a:cubicBezTo>
                    <a:pt x="230566" y="60813"/>
                    <a:pt x="228023" y="64099"/>
                    <a:pt x="226257" y="67425"/>
                  </a:cubicBezTo>
                  <a:cubicBezTo>
                    <a:pt x="222045" y="75381"/>
                    <a:pt x="216318" y="79970"/>
                    <a:pt x="206809" y="74935"/>
                  </a:cubicBezTo>
                  <a:cubicBezTo>
                    <a:pt x="204317" y="69420"/>
                    <a:pt x="209518" y="65534"/>
                    <a:pt x="210432" y="60682"/>
                  </a:cubicBezTo>
                  <a:cubicBezTo>
                    <a:pt x="206866" y="59179"/>
                    <a:pt x="202562" y="59282"/>
                    <a:pt x="201151" y="61905"/>
                  </a:cubicBezTo>
                  <a:cubicBezTo>
                    <a:pt x="197453" y="68786"/>
                    <a:pt x="191921" y="73209"/>
                    <a:pt x="185703" y="77415"/>
                  </a:cubicBezTo>
                  <a:cubicBezTo>
                    <a:pt x="183966" y="78593"/>
                    <a:pt x="185400" y="81399"/>
                    <a:pt x="187401" y="82799"/>
                  </a:cubicBezTo>
                  <a:lnTo>
                    <a:pt x="187406" y="82833"/>
                  </a:lnTo>
                  <a:close/>
                </a:path>
              </a:pathLst>
            </a:custGeom>
            <a:grpFill/>
            <a:ln w="5715" cap="flat">
              <a:noFill/>
              <a:prstDash val="solid"/>
              <a:miter/>
            </a:ln>
          </p:spPr>
          <p:txBody>
            <a:bodyPr rtlCol="0" anchor="ctr"/>
            <a:lstStyle/>
            <a:p>
              <a:endParaRPr lang="zh-CN" altLang="en-US"/>
            </a:p>
          </p:txBody>
        </p:sp>
        <p:sp>
          <p:nvSpPr>
            <p:cNvPr id="1082" name="任意多边形: 形状 1081">
              <a:extLst>
                <a:ext uri="{FF2B5EF4-FFF2-40B4-BE49-F238E27FC236}">
                  <a16:creationId xmlns:a16="http://schemas.microsoft.com/office/drawing/2014/main" id="{CD33A4E9-F562-3F1D-8C43-969936ED4330}"/>
                </a:ext>
              </a:extLst>
            </p:cNvPr>
            <p:cNvSpPr/>
            <p:nvPr/>
          </p:nvSpPr>
          <p:spPr>
            <a:xfrm>
              <a:off x="3212393" y="1968870"/>
              <a:ext cx="112996" cy="48993"/>
            </a:xfrm>
            <a:custGeom>
              <a:avLst/>
              <a:gdLst>
                <a:gd name="connsiteX0" fmla="*/ 24192 w 112996"/>
                <a:gd name="connsiteY0" fmla="*/ 48993 h 48993"/>
                <a:gd name="connsiteX1" fmla="*/ 24192 w 112996"/>
                <a:gd name="connsiteY1" fmla="*/ 33745 h 48993"/>
                <a:gd name="connsiteX2" fmla="*/ 0 w 112996"/>
                <a:gd name="connsiteY2" fmla="*/ 40346 h 48993"/>
                <a:gd name="connsiteX3" fmla="*/ 7778 w 112996"/>
                <a:gd name="connsiteY3" fmla="*/ 32568 h 48993"/>
                <a:gd name="connsiteX4" fmla="*/ 14339 w 112996"/>
                <a:gd name="connsiteY4" fmla="*/ 29219 h 48993"/>
                <a:gd name="connsiteX5" fmla="*/ 14316 w 112996"/>
                <a:gd name="connsiteY5" fmla="*/ 29248 h 48993"/>
                <a:gd name="connsiteX6" fmla="*/ 50481 w 112996"/>
                <a:gd name="connsiteY6" fmla="*/ 6171 h 48993"/>
                <a:gd name="connsiteX7" fmla="*/ 76804 w 112996"/>
                <a:gd name="connsiteY7" fmla="*/ 9491 h 48993"/>
                <a:gd name="connsiteX8" fmla="*/ 76804 w 112996"/>
                <a:gd name="connsiteY8" fmla="*/ 9491 h 48993"/>
                <a:gd name="connsiteX9" fmla="*/ 83628 w 112996"/>
                <a:gd name="connsiteY9" fmla="*/ 9857 h 48993"/>
                <a:gd name="connsiteX10" fmla="*/ 82770 w 112996"/>
                <a:gd name="connsiteY10" fmla="*/ 12068 h 48993"/>
                <a:gd name="connsiteX11" fmla="*/ 86462 w 112996"/>
                <a:gd name="connsiteY11" fmla="*/ 9228 h 48993"/>
                <a:gd name="connsiteX12" fmla="*/ 112997 w 112996"/>
                <a:gd name="connsiteY12" fmla="*/ 2919 h 48993"/>
                <a:gd name="connsiteX13" fmla="*/ 112986 w 112996"/>
                <a:gd name="connsiteY13" fmla="*/ 9497 h 48993"/>
                <a:gd name="connsiteX14" fmla="*/ 107533 w 112996"/>
                <a:gd name="connsiteY14" fmla="*/ 34860 h 48993"/>
                <a:gd name="connsiteX15" fmla="*/ 99847 w 112996"/>
                <a:gd name="connsiteY15" fmla="*/ 42398 h 48993"/>
                <a:gd name="connsiteX16" fmla="*/ 99841 w 112996"/>
                <a:gd name="connsiteY16" fmla="*/ 42398 h 48993"/>
                <a:gd name="connsiteX17" fmla="*/ 96555 w 112996"/>
                <a:gd name="connsiteY17" fmla="*/ 42375 h 48993"/>
                <a:gd name="connsiteX18" fmla="*/ 89943 w 112996"/>
                <a:gd name="connsiteY18" fmla="*/ 42364 h 48993"/>
                <a:gd name="connsiteX19" fmla="*/ 89948 w 112996"/>
                <a:gd name="connsiteY19" fmla="*/ 42358 h 48993"/>
                <a:gd name="connsiteX20" fmla="*/ 86685 w 112996"/>
                <a:gd name="connsiteY20" fmla="*/ 42369 h 48993"/>
                <a:gd name="connsiteX21" fmla="*/ 76792 w 112996"/>
                <a:gd name="connsiteY21" fmla="*/ 42438 h 48993"/>
                <a:gd name="connsiteX22" fmla="*/ 73518 w 112996"/>
                <a:gd name="connsiteY22" fmla="*/ 42421 h 48993"/>
                <a:gd name="connsiteX23" fmla="*/ 60356 w 112996"/>
                <a:gd name="connsiteY23" fmla="*/ 39077 h 48993"/>
                <a:gd name="connsiteX24" fmla="*/ 50515 w 112996"/>
                <a:gd name="connsiteY24" fmla="*/ 42341 h 48993"/>
                <a:gd name="connsiteX25" fmla="*/ 47166 w 112996"/>
                <a:gd name="connsiteY25" fmla="*/ 45638 h 48993"/>
                <a:gd name="connsiteX26" fmla="*/ 37399 w 112996"/>
                <a:gd name="connsiteY26" fmla="*/ 48902 h 48993"/>
                <a:gd name="connsiteX27" fmla="*/ 30747 w 112996"/>
                <a:gd name="connsiteY27" fmla="*/ 48936 h 48993"/>
                <a:gd name="connsiteX28" fmla="*/ 24192 w 112996"/>
                <a:gd name="connsiteY28" fmla="*/ 48993 h 48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2996" h="48993">
                  <a:moveTo>
                    <a:pt x="24192" y="48993"/>
                  </a:moveTo>
                  <a:cubicBezTo>
                    <a:pt x="24192" y="44678"/>
                    <a:pt x="24192" y="40358"/>
                    <a:pt x="24192" y="33745"/>
                  </a:cubicBezTo>
                  <a:cubicBezTo>
                    <a:pt x="16373" y="41461"/>
                    <a:pt x="8498" y="42535"/>
                    <a:pt x="0" y="40346"/>
                  </a:cubicBezTo>
                  <a:cubicBezTo>
                    <a:pt x="789" y="35946"/>
                    <a:pt x="6281" y="36249"/>
                    <a:pt x="7778" y="32568"/>
                  </a:cubicBezTo>
                  <a:cubicBezTo>
                    <a:pt x="11373" y="34214"/>
                    <a:pt x="14505" y="34957"/>
                    <a:pt x="14339" y="29219"/>
                  </a:cubicBezTo>
                  <a:lnTo>
                    <a:pt x="14316" y="29248"/>
                  </a:lnTo>
                  <a:cubicBezTo>
                    <a:pt x="27529" y="23378"/>
                    <a:pt x="41851" y="19235"/>
                    <a:pt x="50481" y="6171"/>
                  </a:cubicBezTo>
                  <a:cubicBezTo>
                    <a:pt x="58042" y="16909"/>
                    <a:pt x="67260" y="14492"/>
                    <a:pt x="76804" y="9491"/>
                  </a:cubicBezTo>
                  <a:lnTo>
                    <a:pt x="76804" y="9491"/>
                  </a:lnTo>
                  <a:cubicBezTo>
                    <a:pt x="79204" y="7382"/>
                    <a:pt x="81490" y="7445"/>
                    <a:pt x="83628" y="9857"/>
                  </a:cubicBezTo>
                  <a:cubicBezTo>
                    <a:pt x="84376" y="11188"/>
                    <a:pt x="84091" y="11931"/>
                    <a:pt x="82770" y="12068"/>
                  </a:cubicBezTo>
                  <a:cubicBezTo>
                    <a:pt x="85222" y="12743"/>
                    <a:pt x="85119" y="10062"/>
                    <a:pt x="86462" y="9228"/>
                  </a:cubicBezTo>
                  <a:cubicBezTo>
                    <a:pt x="94738" y="4673"/>
                    <a:pt x="101841" y="-4779"/>
                    <a:pt x="112997" y="2919"/>
                  </a:cubicBezTo>
                  <a:cubicBezTo>
                    <a:pt x="112991" y="5113"/>
                    <a:pt x="112986" y="7302"/>
                    <a:pt x="112986" y="9497"/>
                  </a:cubicBezTo>
                  <a:cubicBezTo>
                    <a:pt x="103824" y="16366"/>
                    <a:pt x="106208" y="25727"/>
                    <a:pt x="107533" y="34860"/>
                  </a:cubicBezTo>
                  <a:cubicBezTo>
                    <a:pt x="106836" y="39277"/>
                    <a:pt x="102470" y="39946"/>
                    <a:pt x="99847" y="42398"/>
                  </a:cubicBezTo>
                  <a:lnTo>
                    <a:pt x="99841" y="42398"/>
                  </a:lnTo>
                  <a:cubicBezTo>
                    <a:pt x="98738" y="43272"/>
                    <a:pt x="97646" y="43261"/>
                    <a:pt x="96555" y="42375"/>
                  </a:cubicBezTo>
                  <a:cubicBezTo>
                    <a:pt x="94355" y="39020"/>
                    <a:pt x="92154" y="39009"/>
                    <a:pt x="89943" y="42364"/>
                  </a:cubicBezTo>
                  <a:lnTo>
                    <a:pt x="89948" y="42358"/>
                  </a:lnTo>
                  <a:cubicBezTo>
                    <a:pt x="88863" y="42358"/>
                    <a:pt x="87771" y="42364"/>
                    <a:pt x="86685" y="42369"/>
                  </a:cubicBezTo>
                  <a:cubicBezTo>
                    <a:pt x="83393" y="43610"/>
                    <a:pt x="80113" y="45850"/>
                    <a:pt x="76792" y="42438"/>
                  </a:cubicBezTo>
                  <a:cubicBezTo>
                    <a:pt x="75701" y="42421"/>
                    <a:pt x="74609" y="42415"/>
                    <a:pt x="73518" y="42421"/>
                  </a:cubicBezTo>
                  <a:cubicBezTo>
                    <a:pt x="72078" y="29705"/>
                    <a:pt x="65317" y="37946"/>
                    <a:pt x="60356" y="39077"/>
                  </a:cubicBezTo>
                  <a:cubicBezTo>
                    <a:pt x="57179" y="40483"/>
                    <a:pt x="54212" y="42512"/>
                    <a:pt x="50515" y="42341"/>
                  </a:cubicBezTo>
                  <a:cubicBezTo>
                    <a:pt x="48326" y="42347"/>
                    <a:pt x="48343" y="44598"/>
                    <a:pt x="47166" y="45638"/>
                  </a:cubicBezTo>
                  <a:cubicBezTo>
                    <a:pt x="43908" y="46724"/>
                    <a:pt x="40657" y="47816"/>
                    <a:pt x="37399" y="48902"/>
                  </a:cubicBezTo>
                  <a:cubicBezTo>
                    <a:pt x="35170" y="46930"/>
                    <a:pt x="32953" y="46896"/>
                    <a:pt x="30747" y="48936"/>
                  </a:cubicBezTo>
                  <a:cubicBezTo>
                    <a:pt x="28564" y="48959"/>
                    <a:pt x="26380" y="48976"/>
                    <a:pt x="24192" y="48993"/>
                  </a:cubicBezTo>
                  <a:close/>
                </a:path>
              </a:pathLst>
            </a:custGeom>
            <a:grpFill/>
            <a:ln w="5715" cap="flat">
              <a:noFill/>
              <a:prstDash val="solid"/>
              <a:miter/>
            </a:ln>
          </p:spPr>
          <p:txBody>
            <a:bodyPr rtlCol="0" anchor="ctr"/>
            <a:lstStyle/>
            <a:p>
              <a:endParaRPr lang="zh-CN" altLang="en-US"/>
            </a:p>
          </p:txBody>
        </p:sp>
        <p:sp>
          <p:nvSpPr>
            <p:cNvPr id="1083" name="任意多边形: 形状 1082">
              <a:extLst>
                <a:ext uri="{FF2B5EF4-FFF2-40B4-BE49-F238E27FC236}">
                  <a16:creationId xmlns:a16="http://schemas.microsoft.com/office/drawing/2014/main" id="{ED2E8951-6404-124E-9814-D4B7C5CE106C}"/>
                </a:ext>
              </a:extLst>
            </p:cNvPr>
            <p:cNvSpPr/>
            <p:nvPr/>
          </p:nvSpPr>
          <p:spPr>
            <a:xfrm>
              <a:off x="3283964" y="2104868"/>
              <a:ext cx="19694" cy="14877"/>
            </a:xfrm>
            <a:custGeom>
              <a:avLst/>
              <a:gdLst>
                <a:gd name="connsiteX0" fmla="*/ 17572 w 19694"/>
                <a:gd name="connsiteY0" fmla="*/ 0 h 14877"/>
                <a:gd name="connsiteX1" fmla="*/ 18121 w 19694"/>
                <a:gd name="connsiteY1" fmla="*/ 10687 h 14877"/>
                <a:gd name="connsiteX2" fmla="*/ 1473 w 19694"/>
                <a:gd name="connsiteY2" fmla="*/ 13762 h 14877"/>
                <a:gd name="connsiteX3" fmla="*/ 27 w 19694"/>
                <a:gd name="connsiteY3" fmla="*/ 11247 h 14877"/>
                <a:gd name="connsiteX4" fmla="*/ 2370 w 19694"/>
                <a:gd name="connsiteY4" fmla="*/ 7492 h 14877"/>
                <a:gd name="connsiteX5" fmla="*/ 17572 w 19694"/>
                <a:gd name="connsiteY5" fmla="*/ 0 h 1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4" h="14877">
                  <a:moveTo>
                    <a:pt x="17572" y="0"/>
                  </a:moveTo>
                  <a:cubicBezTo>
                    <a:pt x="18064" y="5086"/>
                    <a:pt x="21733" y="8967"/>
                    <a:pt x="18121" y="10687"/>
                  </a:cubicBezTo>
                  <a:cubicBezTo>
                    <a:pt x="13092" y="13082"/>
                    <a:pt x="7668" y="16739"/>
                    <a:pt x="1473" y="13762"/>
                  </a:cubicBezTo>
                  <a:cubicBezTo>
                    <a:pt x="719" y="13396"/>
                    <a:pt x="-167" y="11910"/>
                    <a:pt x="27" y="11247"/>
                  </a:cubicBezTo>
                  <a:cubicBezTo>
                    <a:pt x="450" y="9830"/>
                    <a:pt x="1462" y="7561"/>
                    <a:pt x="2370" y="7492"/>
                  </a:cubicBezTo>
                  <a:cubicBezTo>
                    <a:pt x="7914" y="7087"/>
                    <a:pt x="12646" y="5155"/>
                    <a:pt x="17572" y="0"/>
                  </a:cubicBezTo>
                  <a:close/>
                </a:path>
              </a:pathLst>
            </a:custGeom>
            <a:grpFill/>
            <a:ln w="5715" cap="flat">
              <a:noFill/>
              <a:prstDash val="solid"/>
              <a:miter/>
            </a:ln>
          </p:spPr>
          <p:txBody>
            <a:bodyPr rtlCol="0" anchor="ctr"/>
            <a:lstStyle/>
            <a:p>
              <a:endParaRPr lang="zh-CN" altLang="en-US"/>
            </a:p>
          </p:txBody>
        </p:sp>
        <p:sp>
          <p:nvSpPr>
            <p:cNvPr id="1084" name="任意多边形: 形状 1083">
              <a:extLst>
                <a:ext uri="{FF2B5EF4-FFF2-40B4-BE49-F238E27FC236}">
                  <a16:creationId xmlns:a16="http://schemas.microsoft.com/office/drawing/2014/main" id="{65714BAD-B761-93E0-DB68-D8855665175E}"/>
                </a:ext>
              </a:extLst>
            </p:cNvPr>
            <p:cNvSpPr/>
            <p:nvPr/>
          </p:nvSpPr>
          <p:spPr>
            <a:xfrm>
              <a:off x="3312234" y="2001080"/>
              <a:ext cx="24921" cy="15036"/>
            </a:xfrm>
            <a:custGeom>
              <a:avLst/>
              <a:gdLst>
                <a:gd name="connsiteX0" fmla="*/ 0 w 24921"/>
                <a:gd name="connsiteY0" fmla="*/ 10188 h 15036"/>
                <a:gd name="connsiteX1" fmla="*/ 6561 w 24921"/>
                <a:gd name="connsiteY1" fmla="*/ 3593 h 15036"/>
                <a:gd name="connsiteX2" fmla="*/ 13739 w 24921"/>
                <a:gd name="connsiteY2" fmla="*/ 61 h 15036"/>
                <a:gd name="connsiteX3" fmla="*/ 24592 w 24921"/>
                <a:gd name="connsiteY3" fmla="*/ 6616 h 15036"/>
                <a:gd name="connsiteX4" fmla="*/ 6578 w 24921"/>
                <a:gd name="connsiteY4" fmla="*/ 13474 h 15036"/>
                <a:gd name="connsiteX5" fmla="*/ 6544 w 24921"/>
                <a:gd name="connsiteY5" fmla="*/ 13451 h 15036"/>
                <a:gd name="connsiteX6" fmla="*/ 0 w 24921"/>
                <a:gd name="connsiteY6" fmla="*/ 10188 h 1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21" h="15036">
                  <a:moveTo>
                    <a:pt x="0" y="10188"/>
                  </a:moveTo>
                  <a:cubicBezTo>
                    <a:pt x="1240" y="7050"/>
                    <a:pt x="3423" y="4850"/>
                    <a:pt x="6561" y="3593"/>
                  </a:cubicBezTo>
                  <a:cubicBezTo>
                    <a:pt x="8441" y="1375"/>
                    <a:pt x="10898" y="330"/>
                    <a:pt x="13739" y="61"/>
                  </a:cubicBezTo>
                  <a:cubicBezTo>
                    <a:pt x="18459" y="598"/>
                    <a:pt x="26666" y="-2368"/>
                    <a:pt x="24592" y="6616"/>
                  </a:cubicBezTo>
                  <a:cubicBezTo>
                    <a:pt x="22460" y="15840"/>
                    <a:pt x="14608" y="16377"/>
                    <a:pt x="6578" y="13474"/>
                  </a:cubicBezTo>
                  <a:cubicBezTo>
                    <a:pt x="6578" y="13474"/>
                    <a:pt x="6544" y="13451"/>
                    <a:pt x="6544" y="13451"/>
                  </a:cubicBezTo>
                  <a:cubicBezTo>
                    <a:pt x="5138" y="10817"/>
                    <a:pt x="2697" y="10251"/>
                    <a:pt x="0" y="10188"/>
                  </a:cubicBezTo>
                  <a:close/>
                </a:path>
              </a:pathLst>
            </a:custGeom>
            <a:grpFill/>
            <a:ln w="5715" cap="flat">
              <a:noFill/>
              <a:prstDash val="solid"/>
              <a:miter/>
            </a:ln>
          </p:spPr>
          <p:txBody>
            <a:bodyPr rtlCol="0" anchor="ctr"/>
            <a:lstStyle/>
            <a:p>
              <a:endParaRPr lang="zh-CN" altLang="en-US"/>
            </a:p>
          </p:txBody>
        </p:sp>
        <p:sp>
          <p:nvSpPr>
            <p:cNvPr id="1085" name="任意多边形: 形状 1084">
              <a:extLst>
                <a:ext uri="{FF2B5EF4-FFF2-40B4-BE49-F238E27FC236}">
                  <a16:creationId xmlns:a16="http://schemas.microsoft.com/office/drawing/2014/main" id="{EDEC8549-E47F-4BA2-CAD1-4434023EBF21}"/>
                </a:ext>
              </a:extLst>
            </p:cNvPr>
            <p:cNvSpPr/>
            <p:nvPr/>
          </p:nvSpPr>
          <p:spPr>
            <a:xfrm>
              <a:off x="3174103" y="2139821"/>
              <a:ext cx="16287" cy="12887"/>
            </a:xfrm>
            <a:custGeom>
              <a:avLst/>
              <a:gdLst>
                <a:gd name="connsiteX0" fmla="*/ 0 w 16287"/>
                <a:gd name="connsiteY0" fmla="*/ 12887 h 12887"/>
                <a:gd name="connsiteX1" fmla="*/ 16288 w 16287"/>
                <a:gd name="connsiteY1" fmla="*/ 0 h 12887"/>
                <a:gd name="connsiteX2" fmla="*/ 0 w 16287"/>
                <a:gd name="connsiteY2" fmla="*/ 12887 h 12887"/>
                <a:gd name="connsiteX3" fmla="*/ 0 w 16287"/>
                <a:gd name="connsiteY3" fmla="*/ 12887 h 12887"/>
              </a:gdLst>
              <a:ahLst/>
              <a:cxnLst>
                <a:cxn ang="0">
                  <a:pos x="connsiteX0" y="connsiteY0"/>
                </a:cxn>
                <a:cxn ang="0">
                  <a:pos x="connsiteX1" y="connsiteY1"/>
                </a:cxn>
                <a:cxn ang="0">
                  <a:pos x="connsiteX2" y="connsiteY2"/>
                </a:cxn>
                <a:cxn ang="0">
                  <a:pos x="connsiteX3" y="connsiteY3"/>
                </a:cxn>
              </a:cxnLst>
              <a:rect l="l" t="t" r="r" b="b"/>
              <a:pathLst>
                <a:path w="16287" h="12887">
                  <a:moveTo>
                    <a:pt x="0" y="12887"/>
                  </a:moveTo>
                  <a:cubicBezTo>
                    <a:pt x="1349" y="417"/>
                    <a:pt x="1349" y="417"/>
                    <a:pt x="16288" y="0"/>
                  </a:cubicBezTo>
                  <a:cubicBezTo>
                    <a:pt x="11693" y="6292"/>
                    <a:pt x="8132" y="12253"/>
                    <a:pt x="0" y="12887"/>
                  </a:cubicBezTo>
                  <a:lnTo>
                    <a:pt x="0" y="12887"/>
                  </a:lnTo>
                  <a:close/>
                </a:path>
              </a:pathLst>
            </a:custGeom>
            <a:grpFill/>
            <a:ln w="5715" cap="flat">
              <a:noFill/>
              <a:prstDash val="solid"/>
              <a:miter/>
            </a:ln>
          </p:spPr>
          <p:txBody>
            <a:bodyPr rtlCol="0" anchor="ctr"/>
            <a:lstStyle/>
            <a:p>
              <a:endParaRPr lang="zh-CN" altLang="en-US"/>
            </a:p>
          </p:txBody>
        </p:sp>
        <p:sp>
          <p:nvSpPr>
            <p:cNvPr id="1086" name="任意多边形: 形状 1085">
              <a:extLst>
                <a:ext uri="{FF2B5EF4-FFF2-40B4-BE49-F238E27FC236}">
                  <a16:creationId xmlns:a16="http://schemas.microsoft.com/office/drawing/2014/main" id="{AC882B34-876C-17BC-4A72-0CFD03252EA6}"/>
                </a:ext>
              </a:extLst>
            </p:cNvPr>
            <p:cNvSpPr/>
            <p:nvPr/>
          </p:nvSpPr>
          <p:spPr>
            <a:xfrm>
              <a:off x="3272740" y="1998170"/>
              <a:ext cx="15314" cy="13292"/>
            </a:xfrm>
            <a:custGeom>
              <a:avLst/>
              <a:gdLst>
                <a:gd name="connsiteX0" fmla="*/ 4 w 15314"/>
                <a:gd name="connsiteY0" fmla="*/ 9783 h 13292"/>
                <a:gd name="connsiteX1" fmla="*/ 6359 w 15314"/>
                <a:gd name="connsiteY1" fmla="*/ 1828 h 13292"/>
                <a:gd name="connsiteX2" fmla="*/ 11142 w 15314"/>
                <a:gd name="connsiteY2" fmla="*/ 239 h 13292"/>
                <a:gd name="connsiteX3" fmla="*/ 15074 w 15314"/>
                <a:gd name="connsiteY3" fmla="*/ 5491 h 13292"/>
                <a:gd name="connsiteX4" fmla="*/ 13160 w 15314"/>
                <a:gd name="connsiteY4" fmla="*/ 13132 h 13292"/>
                <a:gd name="connsiteX5" fmla="*/ 4 w 15314"/>
                <a:gd name="connsiteY5" fmla="*/ 9783 h 1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14" h="13292">
                  <a:moveTo>
                    <a:pt x="4" y="9783"/>
                  </a:moveTo>
                  <a:cubicBezTo>
                    <a:pt x="-214" y="5434"/>
                    <a:pt x="9462" y="9360"/>
                    <a:pt x="6359" y="1828"/>
                  </a:cubicBezTo>
                  <a:cubicBezTo>
                    <a:pt x="5296" y="-750"/>
                    <a:pt x="9411" y="113"/>
                    <a:pt x="11142" y="239"/>
                  </a:cubicBezTo>
                  <a:cubicBezTo>
                    <a:pt x="14160" y="451"/>
                    <a:pt x="16000" y="2039"/>
                    <a:pt x="15074" y="5491"/>
                  </a:cubicBezTo>
                  <a:cubicBezTo>
                    <a:pt x="14394" y="8029"/>
                    <a:pt x="13794" y="10583"/>
                    <a:pt x="13160" y="13132"/>
                  </a:cubicBezTo>
                  <a:cubicBezTo>
                    <a:pt x="8170" y="14407"/>
                    <a:pt x="5227" y="7617"/>
                    <a:pt x="4" y="9783"/>
                  </a:cubicBezTo>
                  <a:close/>
                </a:path>
              </a:pathLst>
            </a:custGeom>
            <a:grpFill/>
            <a:ln w="5715" cap="flat">
              <a:noFill/>
              <a:prstDash val="solid"/>
              <a:miter/>
            </a:ln>
          </p:spPr>
          <p:txBody>
            <a:bodyPr rtlCol="0" anchor="ctr"/>
            <a:lstStyle/>
            <a:p>
              <a:endParaRPr lang="zh-CN" altLang="en-US"/>
            </a:p>
          </p:txBody>
        </p:sp>
        <p:sp>
          <p:nvSpPr>
            <p:cNvPr id="1087" name="任意多边形: 形状 1086">
              <a:extLst>
                <a:ext uri="{FF2B5EF4-FFF2-40B4-BE49-F238E27FC236}">
                  <a16:creationId xmlns:a16="http://schemas.microsoft.com/office/drawing/2014/main" id="{63E39C47-B70F-BC1E-2E4F-69DE1F5A637D}"/>
                </a:ext>
              </a:extLst>
            </p:cNvPr>
            <p:cNvSpPr/>
            <p:nvPr/>
          </p:nvSpPr>
          <p:spPr>
            <a:xfrm>
              <a:off x="3174109" y="2164951"/>
              <a:ext cx="13161" cy="12286"/>
            </a:xfrm>
            <a:custGeom>
              <a:avLst/>
              <a:gdLst>
                <a:gd name="connsiteX0" fmla="*/ 13162 w 13161"/>
                <a:gd name="connsiteY0" fmla="*/ 10777 h 12286"/>
                <a:gd name="connsiteX1" fmla="*/ 0 w 13161"/>
                <a:gd name="connsiteY1" fmla="*/ 10783 h 12286"/>
                <a:gd name="connsiteX2" fmla="*/ 3286 w 13161"/>
                <a:gd name="connsiteY2" fmla="*/ 4205 h 12286"/>
                <a:gd name="connsiteX3" fmla="*/ 3280 w 13161"/>
                <a:gd name="connsiteY3" fmla="*/ 4205 h 12286"/>
                <a:gd name="connsiteX4" fmla="*/ 9201 w 13161"/>
                <a:gd name="connsiteY4" fmla="*/ 50 h 12286"/>
                <a:gd name="connsiteX5" fmla="*/ 13162 w 13161"/>
                <a:gd name="connsiteY5" fmla="*/ 10777 h 12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61" h="12286">
                  <a:moveTo>
                    <a:pt x="13162" y="10777"/>
                  </a:moveTo>
                  <a:cubicBezTo>
                    <a:pt x="8778" y="14195"/>
                    <a:pt x="4389" y="10732"/>
                    <a:pt x="0" y="10783"/>
                  </a:cubicBezTo>
                  <a:cubicBezTo>
                    <a:pt x="1097" y="8588"/>
                    <a:pt x="2189" y="6400"/>
                    <a:pt x="3286" y="4205"/>
                  </a:cubicBezTo>
                  <a:lnTo>
                    <a:pt x="3280" y="4205"/>
                  </a:lnTo>
                  <a:cubicBezTo>
                    <a:pt x="5292" y="2719"/>
                    <a:pt x="7938" y="-435"/>
                    <a:pt x="9201" y="50"/>
                  </a:cubicBezTo>
                  <a:cubicBezTo>
                    <a:pt x="13973" y="1862"/>
                    <a:pt x="12973" y="6720"/>
                    <a:pt x="13162" y="10777"/>
                  </a:cubicBezTo>
                  <a:close/>
                </a:path>
              </a:pathLst>
            </a:custGeom>
            <a:grpFill/>
            <a:ln w="5715" cap="flat">
              <a:noFill/>
              <a:prstDash val="solid"/>
              <a:miter/>
            </a:ln>
          </p:spPr>
          <p:txBody>
            <a:bodyPr rtlCol="0" anchor="ctr"/>
            <a:lstStyle/>
            <a:p>
              <a:endParaRPr lang="zh-CN" altLang="en-US"/>
            </a:p>
          </p:txBody>
        </p:sp>
        <p:sp>
          <p:nvSpPr>
            <p:cNvPr id="1088" name="任意多边形: 形状 1087">
              <a:extLst>
                <a:ext uri="{FF2B5EF4-FFF2-40B4-BE49-F238E27FC236}">
                  <a16:creationId xmlns:a16="http://schemas.microsoft.com/office/drawing/2014/main" id="{1F028C6C-F854-1763-B5B7-A5D3FA31457E}"/>
                </a:ext>
              </a:extLst>
            </p:cNvPr>
            <p:cNvSpPr/>
            <p:nvPr/>
          </p:nvSpPr>
          <p:spPr>
            <a:xfrm>
              <a:off x="3272391" y="2027710"/>
              <a:ext cx="13525" cy="16333"/>
            </a:xfrm>
            <a:custGeom>
              <a:avLst/>
              <a:gdLst>
                <a:gd name="connsiteX0" fmla="*/ 13525 w 13525"/>
                <a:gd name="connsiteY0" fmla="*/ 0 h 16333"/>
                <a:gd name="connsiteX1" fmla="*/ 3393 w 13525"/>
                <a:gd name="connsiteY1" fmla="*/ 16333 h 16333"/>
                <a:gd name="connsiteX2" fmla="*/ 5530 w 13525"/>
                <a:gd name="connsiteY2" fmla="*/ 5258 h 16333"/>
                <a:gd name="connsiteX3" fmla="*/ 13525 w 13525"/>
                <a:gd name="connsiteY3" fmla="*/ 0 h 16333"/>
                <a:gd name="connsiteX4" fmla="*/ 13525 w 13525"/>
                <a:gd name="connsiteY4" fmla="*/ 0 h 163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25" h="16333">
                  <a:moveTo>
                    <a:pt x="13525" y="0"/>
                  </a:moveTo>
                  <a:cubicBezTo>
                    <a:pt x="12325" y="6372"/>
                    <a:pt x="10656" y="12459"/>
                    <a:pt x="3393" y="16333"/>
                  </a:cubicBezTo>
                  <a:cubicBezTo>
                    <a:pt x="2810" y="11893"/>
                    <a:pt x="-5140" y="7515"/>
                    <a:pt x="5530" y="5258"/>
                  </a:cubicBezTo>
                  <a:cubicBezTo>
                    <a:pt x="8439" y="4641"/>
                    <a:pt x="10874" y="1812"/>
                    <a:pt x="13525" y="0"/>
                  </a:cubicBezTo>
                  <a:lnTo>
                    <a:pt x="13525" y="0"/>
                  </a:lnTo>
                  <a:close/>
                </a:path>
              </a:pathLst>
            </a:custGeom>
            <a:grpFill/>
            <a:ln w="5715" cap="flat">
              <a:noFill/>
              <a:prstDash val="solid"/>
              <a:miter/>
            </a:ln>
          </p:spPr>
          <p:txBody>
            <a:bodyPr rtlCol="0" anchor="ctr"/>
            <a:lstStyle/>
            <a:p>
              <a:endParaRPr lang="zh-CN" altLang="en-US"/>
            </a:p>
          </p:txBody>
        </p:sp>
        <p:sp>
          <p:nvSpPr>
            <p:cNvPr id="1089" name="任意多边形: 形状 1088">
              <a:extLst>
                <a:ext uri="{FF2B5EF4-FFF2-40B4-BE49-F238E27FC236}">
                  <a16:creationId xmlns:a16="http://schemas.microsoft.com/office/drawing/2014/main" id="{BACCC69D-AB28-5C38-67FB-974D80FE56E2}"/>
                </a:ext>
              </a:extLst>
            </p:cNvPr>
            <p:cNvSpPr/>
            <p:nvPr/>
          </p:nvSpPr>
          <p:spPr>
            <a:xfrm>
              <a:off x="3289180" y="2009792"/>
              <a:ext cx="9892" cy="8058"/>
            </a:xfrm>
            <a:custGeom>
              <a:avLst/>
              <a:gdLst>
                <a:gd name="connsiteX0" fmla="*/ 0 w 9892"/>
                <a:gd name="connsiteY0" fmla="*/ 1522 h 8058"/>
                <a:gd name="connsiteX1" fmla="*/ 9893 w 9892"/>
                <a:gd name="connsiteY1" fmla="*/ 1453 h 8058"/>
                <a:gd name="connsiteX2" fmla="*/ 34 w 9892"/>
                <a:gd name="connsiteY2" fmla="*/ 8054 h 8058"/>
                <a:gd name="connsiteX3" fmla="*/ 17 w 9892"/>
                <a:gd name="connsiteY3" fmla="*/ 8037 h 8058"/>
                <a:gd name="connsiteX4" fmla="*/ 0 w 9892"/>
                <a:gd name="connsiteY4" fmla="*/ 1522 h 8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92" h="8058">
                  <a:moveTo>
                    <a:pt x="0" y="1522"/>
                  </a:moveTo>
                  <a:cubicBezTo>
                    <a:pt x="3303" y="2539"/>
                    <a:pt x="6567" y="-2307"/>
                    <a:pt x="9893" y="1453"/>
                  </a:cubicBezTo>
                  <a:cubicBezTo>
                    <a:pt x="9584" y="8105"/>
                    <a:pt x="4818" y="8088"/>
                    <a:pt x="34" y="8054"/>
                  </a:cubicBezTo>
                  <a:lnTo>
                    <a:pt x="17" y="8037"/>
                  </a:lnTo>
                  <a:cubicBezTo>
                    <a:pt x="11" y="5871"/>
                    <a:pt x="6" y="3693"/>
                    <a:pt x="0" y="1522"/>
                  </a:cubicBezTo>
                  <a:close/>
                </a:path>
              </a:pathLst>
            </a:custGeom>
            <a:grpFill/>
            <a:ln w="5715" cap="flat">
              <a:noFill/>
              <a:prstDash val="solid"/>
              <a:miter/>
            </a:ln>
          </p:spPr>
          <p:txBody>
            <a:bodyPr rtlCol="0" anchor="ctr"/>
            <a:lstStyle/>
            <a:p>
              <a:endParaRPr lang="zh-CN" altLang="en-US"/>
            </a:p>
          </p:txBody>
        </p:sp>
        <p:sp>
          <p:nvSpPr>
            <p:cNvPr id="1090" name="任意多边形: 形状 1089">
              <a:extLst>
                <a:ext uri="{FF2B5EF4-FFF2-40B4-BE49-F238E27FC236}">
                  <a16:creationId xmlns:a16="http://schemas.microsoft.com/office/drawing/2014/main" id="{BCB4C1CA-CE9D-BBAF-BB3E-B82117661310}"/>
                </a:ext>
              </a:extLst>
            </p:cNvPr>
            <p:cNvSpPr/>
            <p:nvPr/>
          </p:nvSpPr>
          <p:spPr>
            <a:xfrm>
              <a:off x="3335237" y="2110682"/>
              <a:ext cx="9875" cy="7320"/>
            </a:xfrm>
            <a:custGeom>
              <a:avLst/>
              <a:gdLst>
                <a:gd name="connsiteX0" fmla="*/ 9876 w 9875"/>
                <a:gd name="connsiteY0" fmla="*/ 2576 h 7320"/>
                <a:gd name="connsiteX1" fmla="*/ 0 w 9875"/>
                <a:gd name="connsiteY1" fmla="*/ 5817 h 7320"/>
                <a:gd name="connsiteX2" fmla="*/ 9876 w 9875"/>
                <a:gd name="connsiteY2" fmla="*/ 2576 h 7320"/>
              </a:gdLst>
              <a:ahLst/>
              <a:cxnLst>
                <a:cxn ang="0">
                  <a:pos x="connsiteX0" y="connsiteY0"/>
                </a:cxn>
                <a:cxn ang="0">
                  <a:pos x="connsiteX1" y="connsiteY1"/>
                </a:cxn>
                <a:cxn ang="0">
                  <a:pos x="connsiteX2" y="connsiteY2"/>
                </a:cxn>
              </a:cxnLst>
              <a:rect l="l" t="t" r="r" b="b"/>
              <a:pathLst>
                <a:path w="9875" h="7320">
                  <a:moveTo>
                    <a:pt x="9876" y="2576"/>
                  </a:moveTo>
                  <a:cubicBezTo>
                    <a:pt x="7967" y="7863"/>
                    <a:pt x="4498" y="8400"/>
                    <a:pt x="0" y="5817"/>
                  </a:cubicBezTo>
                  <a:cubicBezTo>
                    <a:pt x="2497" y="2308"/>
                    <a:pt x="4286" y="-3339"/>
                    <a:pt x="9876" y="2576"/>
                  </a:cubicBezTo>
                  <a:close/>
                </a:path>
              </a:pathLst>
            </a:custGeom>
            <a:grpFill/>
            <a:ln w="5715" cap="flat">
              <a:noFill/>
              <a:prstDash val="solid"/>
              <a:miter/>
            </a:ln>
          </p:spPr>
          <p:txBody>
            <a:bodyPr rtlCol="0" anchor="ctr"/>
            <a:lstStyle/>
            <a:p>
              <a:endParaRPr lang="zh-CN" altLang="en-US"/>
            </a:p>
          </p:txBody>
        </p:sp>
        <p:sp>
          <p:nvSpPr>
            <p:cNvPr id="1091" name="任意多边形: 形状 1090">
              <a:extLst>
                <a:ext uri="{FF2B5EF4-FFF2-40B4-BE49-F238E27FC236}">
                  <a16:creationId xmlns:a16="http://schemas.microsoft.com/office/drawing/2014/main" id="{46C6C273-D325-80EC-4CB9-BF678B6E1187}"/>
                </a:ext>
              </a:extLst>
            </p:cNvPr>
            <p:cNvSpPr/>
            <p:nvPr/>
          </p:nvSpPr>
          <p:spPr>
            <a:xfrm>
              <a:off x="3198550" y="2100073"/>
              <a:ext cx="8443" cy="4504"/>
            </a:xfrm>
            <a:custGeom>
              <a:avLst/>
              <a:gdLst>
                <a:gd name="connsiteX0" fmla="*/ 8443 w 8443"/>
                <a:gd name="connsiteY0" fmla="*/ 0 h 4504"/>
                <a:gd name="connsiteX1" fmla="*/ 4945 w 8443"/>
                <a:gd name="connsiteY1" fmla="*/ 3126 h 4504"/>
                <a:gd name="connsiteX2" fmla="*/ 42 w 8443"/>
                <a:gd name="connsiteY2" fmla="*/ 2646 h 4504"/>
                <a:gd name="connsiteX3" fmla="*/ 3620 w 8443"/>
                <a:gd name="connsiteY3" fmla="*/ 211 h 4504"/>
                <a:gd name="connsiteX4" fmla="*/ 8443 w 8443"/>
                <a:gd name="connsiteY4" fmla="*/ 0 h 4504"/>
                <a:gd name="connsiteX5" fmla="*/ 8443 w 8443"/>
                <a:gd name="connsiteY5" fmla="*/ 0 h 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3" h="4504">
                  <a:moveTo>
                    <a:pt x="8443" y="0"/>
                  </a:moveTo>
                  <a:cubicBezTo>
                    <a:pt x="7294" y="1074"/>
                    <a:pt x="6306" y="2520"/>
                    <a:pt x="4945" y="3126"/>
                  </a:cubicBezTo>
                  <a:cubicBezTo>
                    <a:pt x="3380" y="3823"/>
                    <a:pt x="882" y="6092"/>
                    <a:pt x="42" y="2646"/>
                  </a:cubicBezTo>
                  <a:cubicBezTo>
                    <a:pt x="-341" y="1080"/>
                    <a:pt x="1979" y="377"/>
                    <a:pt x="3620" y="211"/>
                  </a:cubicBezTo>
                  <a:cubicBezTo>
                    <a:pt x="5220" y="57"/>
                    <a:pt x="6837" y="63"/>
                    <a:pt x="8443" y="0"/>
                  </a:cubicBezTo>
                  <a:lnTo>
                    <a:pt x="8443" y="0"/>
                  </a:lnTo>
                  <a:close/>
                </a:path>
              </a:pathLst>
            </a:custGeom>
            <a:grpFill/>
            <a:ln w="5715" cap="flat">
              <a:noFill/>
              <a:prstDash val="solid"/>
              <a:miter/>
            </a:ln>
          </p:spPr>
          <p:txBody>
            <a:bodyPr rtlCol="0" anchor="ctr"/>
            <a:lstStyle/>
            <a:p>
              <a:endParaRPr lang="zh-CN" altLang="en-US"/>
            </a:p>
          </p:txBody>
        </p:sp>
        <p:sp>
          <p:nvSpPr>
            <p:cNvPr id="1092" name="任意多边形: 形状 1091">
              <a:extLst>
                <a:ext uri="{FF2B5EF4-FFF2-40B4-BE49-F238E27FC236}">
                  <a16:creationId xmlns:a16="http://schemas.microsoft.com/office/drawing/2014/main" id="{F5788390-06D6-D91F-F667-E02C1462A485}"/>
                </a:ext>
              </a:extLst>
            </p:cNvPr>
            <p:cNvSpPr/>
            <p:nvPr/>
          </p:nvSpPr>
          <p:spPr>
            <a:xfrm>
              <a:off x="3308855" y="2106651"/>
              <a:ext cx="6659" cy="6908"/>
            </a:xfrm>
            <a:custGeom>
              <a:avLst/>
              <a:gdLst>
                <a:gd name="connsiteX0" fmla="*/ 6659 w 6659"/>
                <a:gd name="connsiteY0" fmla="*/ 0 h 6908"/>
                <a:gd name="connsiteX1" fmla="*/ 6048 w 6659"/>
                <a:gd name="connsiteY1" fmla="*/ 1406 h 6908"/>
                <a:gd name="connsiteX2" fmla="*/ 1522 w 6659"/>
                <a:gd name="connsiteY2" fmla="*/ 6847 h 6908"/>
                <a:gd name="connsiteX3" fmla="*/ 87 w 6659"/>
                <a:gd name="connsiteY3" fmla="*/ 0 h 6908"/>
                <a:gd name="connsiteX4" fmla="*/ 87 w 6659"/>
                <a:gd name="connsiteY4" fmla="*/ 0 h 6908"/>
                <a:gd name="connsiteX5" fmla="*/ 6659 w 6659"/>
                <a:gd name="connsiteY5" fmla="*/ 0 h 6908"/>
                <a:gd name="connsiteX6" fmla="*/ 6659 w 6659"/>
                <a:gd name="connsiteY6" fmla="*/ 0 h 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59" h="6908">
                  <a:moveTo>
                    <a:pt x="6659" y="0"/>
                  </a:moveTo>
                  <a:cubicBezTo>
                    <a:pt x="6459" y="474"/>
                    <a:pt x="6339" y="1006"/>
                    <a:pt x="6048" y="1406"/>
                  </a:cubicBezTo>
                  <a:cubicBezTo>
                    <a:pt x="4602" y="3400"/>
                    <a:pt x="4071" y="7458"/>
                    <a:pt x="1522" y="6847"/>
                  </a:cubicBezTo>
                  <a:cubicBezTo>
                    <a:pt x="-856" y="6275"/>
                    <a:pt x="327" y="2429"/>
                    <a:pt x="87" y="0"/>
                  </a:cubicBezTo>
                  <a:lnTo>
                    <a:pt x="87" y="0"/>
                  </a:lnTo>
                  <a:cubicBezTo>
                    <a:pt x="2276" y="0"/>
                    <a:pt x="4465" y="0"/>
                    <a:pt x="6659" y="0"/>
                  </a:cubicBezTo>
                  <a:lnTo>
                    <a:pt x="6659" y="0"/>
                  </a:lnTo>
                  <a:close/>
                </a:path>
              </a:pathLst>
            </a:custGeom>
            <a:grpFill/>
            <a:ln w="5715" cap="flat">
              <a:noFill/>
              <a:prstDash val="solid"/>
              <a:miter/>
            </a:ln>
          </p:spPr>
          <p:txBody>
            <a:bodyPr rtlCol="0" anchor="ctr"/>
            <a:lstStyle/>
            <a:p>
              <a:endParaRPr lang="zh-CN" altLang="en-US"/>
            </a:p>
          </p:txBody>
        </p:sp>
        <p:sp>
          <p:nvSpPr>
            <p:cNvPr id="1093" name="任意多边形: 形状 1092">
              <a:extLst>
                <a:ext uri="{FF2B5EF4-FFF2-40B4-BE49-F238E27FC236}">
                  <a16:creationId xmlns:a16="http://schemas.microsoft.com/office/drawing/2014/main" id="{00AE92AF-191C-B9B2-506C-90F1AD0F7DA5}"/>
                </a:ext>
              </a:extLst>
            </p:cNvPr>
            <p:cNvSpPr/>
            <p:nvPr/>
          </p:nvSpPr>
          <p:spPr>
            <a:xfrm>
              <a:off x="3187259" y="2172460"/>
              <a:ext cx="6566" cy="7573"/>
            </a:xfrm>
            <a:custGeom>
              <a:avLst/>
              <a:gdLst>
                <a:gd name="connsiteX0" fmla="*/ 3292 w 6566"/>
                <a:gd name="connsiteY0" fmla="*/ 6567 h 7573"/>
                <a:gd name="connsiteX1" fmla="*/ 0 w 6566"/>
                <a:gd name="connsiteY1" fmla="*/ 3263 h 7573"/>
                <a:gd name="connsiteX2" fmla="*/ 3298 w 6566"/>
                <a:gd name="connsiteY2" fmla="*/ 0 h 7573"/>
                <a:gd name="connsiteX3" fmla="*/ 6567 w 6566"/>
                <a:gd name="connsiteY3" fmla="*/ 6532 h 7573"/>
                <a:gd name="connsiteX4" fmla="*/ 3292 w 6566"/>
                <a:gd name="connsiteY4" fmla="*/ 6567 h 7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6" h="7573">
                  <a:moveTo>
                    <a:pt x="3292" y="6567"/>
                  </a:moveTo>
                  <a:cubicBezTo>
                    <a:pt x="2195" y="5464"/>
                    <a:pt x="1097" y="4366"/>
                    <a:pt x="0" y="3263"/>
                  </a:cubicBezTo>
                  <a:cubicBezTo>
                    <a:pt x="1103" y="2177"/>
                    <a:pt x="2200" y="1086"/>
                    <a:pt x="3298" y="0"/>
                  </a:cubicBezTo>
                  <a:cubicBezTo>
                    <a:pt x="5932" y="1406"/>
                    <a:pt x="6498" y="3840"/>
                    <a:pt x="6567" y="6532"/>
                  </a:cubicBezTo>
                  <a:cubicBezTo>
                    <a:pt x="5492" y="7910"/>
                    <a:pt x="4401" y="7921"/>
                    <a:pt x="3292" y="6567"/>
                  </a:cubicBezTo>
                  <a:close/>
                </a:path>
              </a:pathLst>
            </a:custGeom>
            <a:grpFill/>
            <a:ln w="5715" cap="flat">
              <a:noFill/>
              <a:prstDash val="solid"/>
              <a:miter/>
            </a:ln>
          </p:spPr>
          <p:txBody>
            <a:bodyPr rtlCol="0" anchor="ctr"/>
            <a:lstStyle/>
            <a:p>
              <a:endParaRPr lang="zh-CN" altLang="en-US"/>
            </a:p>
          </p:txBody>
        </p:sp>
        <p:sp>
          <p:nvSpPr>
            <p:cNvPr id="1094" name="任意多边形: 形状 1093">
              <a:extLst>
                <a:ext uri="{FF2B5EF4-FFF2-40B4-BE49-F238E27FC236}">
                  <a16:creationId xmlns:a16="http://schemas.microsoft.com/office/drawing/2014/main" id="{D0767084-A17E-9125-4652-37EB25B4D6D3}"/>
                </a:ext>
              </a:extLst>
            </p:cNvPr>
            <p:cNvSpPr/>
            <p:nvPr/>
          </p:nvSpPr>
          <p:spPr>
            <a:xfrm>
              <a:off x="3174374" y="2162120"/>
              <a:ext cx="3020" cy="7030"/>
            </a:xfrm>
            <a:custGeom>
              <a:avLst/>
              <a:gdLst>
                <a:gd name="connsiteX0" fmla="*/ 3021 w 3020"/>
                <a:gd name="connsiteY0" fmla="*/ 7030 h 7030"/>
                <a:gd name="connsiteX1" fmla="*/ 318 w 3020"/>
                <a:gd name="connsiteY1" fmla="*/ 3584 h 7030"/>
                <a:gd name="connsiteX2" fmla="*/ 1724 w 3020"/>
                <a:gd name="connsiteY2" fmla="*/ 1 h 7030"/>
                <a:gd name="connsiteX3" fmla="*/ 2844 w 3020"/>
                <a:gd name="connsiteY3" fmla="*/ 2481 h 7030"/>
                <a:gd name="connsiteX4" fmla="*/ 3021 w 3020"/>
                <a:gd name="connsiteY4" fmla="*/ 7030 h 7030"/>
                <a:gd name="connsiteX5" fmla="*/ 3021 w 3020"/>
                <a:gd name="connsiteY5" fmla="*/ 7030 h 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0" h="7030">
                  <a:moveTo>
                    <a:pt x="3021" y="7030"/>
                  </a:moveTo>
                  <a:cubicBezTo>
                    <a:pt x="2095" y="5893"/>
                    <a:pt x="866" y="4881"/>
                    <a:pt x="318" y="3584"/>
                  </a:cubicBezTo>
                  <a:cubicBezTo>
                    <a:pt x="-254" y="2224"/>
                    <a:pt x="-202" y="521"/>
                    <a:pt x="1724" y="1"/>
                  </a:cubicBezTo>
                  <a:cubicBezTo>
                    <a:pt x="1878" y="-39"/>
                    <a:pt x="2707" y="1578"/>
                    <a:pt x="2844" y="2481"/>
                  </a:cubicBezTo>
                  <a:cubicBezTo>
                    <a:pt x="3067" y="3978"/>
                    <a:pt x="2975" y="5516"/>
                    <a:pt x="3021" y="7030"/>
                  </a:cubicBezTo>
                  <a:lnTo>
                    <a:pt x="3021" y="7030"/>
                  </a:lnTo>
                  <a:close/>
                </a:path>
              </a:pathLst>
            </a:custGeom>
            <a:grpFill/>
            <a:ln w="5715" cap="flat">
              <a:noFill/>
              <a:prstDash val="solid"/>
              <a:miter/>
            </a:ln>
          </p:spPr>
          <p:txBody>
            <a:bodyPr rtlCol="0" anchor="ctr"/>
            <a:lstStyle/>
            <a:p>
              <a:endParaRPr lang="zh-CN" altLang="en-US"/>
            </a:p>
          </p:txBody>
        </p:sp>
        <p:sp>
          <p:nvSpPr>
            <p:cNvPr id="1095" name="任意多边形: 形状 1094">
              <a:extLst>
                <a:ext uri="{FF2B5EF4-FFF2-40B4-BE49-F238E27FC236}">
                  <a16:creationId xmlns:a16="http://schemas.microsoft.com/office/drawing/2014/main" id="{5F0109DD-F11E-BD5C-B3FA-F78F11DA5455}"/>
                </a:ext>
              </a:extLst>
            </p:cNvPr>
            <p:cNvSpPr/>
            <p:nvPr/>
          </p:nvSpPr>
          <p:spPr>
            <a:xfrm>
              <a:off x="3173181" y="2126380"/>
              <a:ext cx="4213" cy="5185"/>
            </a:xfrm>
            <a:custGeom>
              <a:avLst/>
              <a:gdLst>
                <a:gd name="connsiteX0" fmla="*/ 4208 w 4213"/>
                <a:gd name="connsiteY0" fmla="*/ 0 h 5185"/>
                <a:gd name="connsiteX1" fmla="*/ 1808 w 4213"/>
                <a:gd name="connsiteY1" fmla="*/ 5166 h 5185"/>
                <a:gd name="connsiteX2" fmla="*/ 2 w 4213"/>
                <a:gd name="connsiteY2" fmla="*/ 4006 h 5185"/>
                <a:gd name="connsiteX3" fmla="*/ 4214 w 4213"/>
                <a:gd name="connsiteY3" fmla="*/ 17 h 5185"/>
                <a:gd name="connsiteX4" fmla="*/ 4208 w 4213"/>
                <a:gd name="connsiteY4" fmla="*/ 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3" h="5185">
                  <a:moveTo>
                    <a:pt x="4208" y="0"/>
                  </a:moveTo>
                  <a:cubicBezTo>
                    <a:pt x="3979" y="2000"/>
                    <a:pt x="4036" y="4200"/>
                    <a:pt x="1808" y="5166"/>
                  </a:cubicBezTo>
                  <a:cubicBezTo>
                    <a:pt x="1419" y="5338"/>
                    <a:pt x="-56" y="4286"/>
                    <a:pt x="2" y="4006"/>
                  </a:cubicBezTo>
                  <a:cubicBezTo>
                    <a:pt x="447" y="1760"/>
                    <a:pt x="2310" y="829"/>
                    <a:pt x="4214" y="17"/>
                  </a:cubicBezTo>
                  <a:lnTo>
                    <a:pt x="4208" y="0"/>
                  </a:lnTo>
                  <a:close/>
                </a:path>
              </a:pathLst>
            </a:custGeom>
            <a:grpFill/>
            <a:ln w="5715" cap="flat">
              <a:noFill/>
              <a:prstDash val="solid"/>
              <a:miter/>
            </a:ln>
          </p:spPr>
          <p:txBody>
            <a:bodyPr rtlCol="0" anchor="ctr"/>
            <a:lstStyle/>
            <a:p>
              <a:endParaRPr lang="zh-CN" altLang="en-US"/>
            </a:p>
          </p:txBody>
        </p:sp>
        <p:sp>
          <p:nvSpPr>
            <p:cNvPr id="1096" name="任意多边形: 形状 1095">
              <a:extLst>
                <a:ext uri="{FF2B5EF4-FFF2-40B4-BE49-F238E27FC236}">
                  <a16:creationId xmlns:a16="http://schemas.microsoft.com/office/drawing/2014/main" id="{39D017DB-9F61-577C-2F51-A659197D1E18}"/>
                </a:ext>
              </a:extLst>
            </p:cNvPr>
            <p:cNvSpPr/>
            <p:nvPr/>
          </p:nvSpPr>
          <p:spPr>
            <a:xfrm>
              <a:off x="3332854" y="2093495"/>
              <a:ext cx="3769" cy="5634"/>
            </a:xfrm>
            <a:custGeom>
              <a:avLst/>
              <a:gdLst>
                <a:gd name="connsiteX0" fmla="*/ 2395 w 3769"/>
                <a:gd name="connsiteY0" fmla="*/ 0 h 5634"/>
                <a:gd name="connsiteX1" fmla="*/ 2464 w 3769"/>
                <a:gd name="connsiteY1" fmla="*/ 5572 h 5634"/>
                <a:gd name="connsiteX2" fmla="*/ 972 w 3769"/>
                <a:gd name="connsiteY2" fmla="*/ 5155 h 5634"/>
                <a:gd name="connsiteX3" fmla="*/ 2395 w 3769"/>
                <a:gd name="connsiteY3" fmla="*/ 0 h 5634"/>
                <a:gd name="connsiteX4" fmla="*/ 2395 w 3769"/>
                <a:gd name="connsiteY4" fmla="*/ 0 h 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 h="5634">
                  <a:moveTo>
                    <a:pt x="2395" y="0"/>
                  </a:moveTo>
                  <a:cubicBezTo>
                    <a:pt x="2429" y="1875"/>
                    <a:pt x="5424" y="3720"/>
                    <a:pt x="2464" y="5572"/>
                  </a:cubicBezTo>
                  <a:cubicBezTo>
                    <a:pt x="2155" y="5761"/>
                    <a:pt x="1263" y="5492"/>
                    <a:pt x="972" y="5155"/>
                  </a:cubicBezTo>
                  <a:cubicBezTo>
                    <a:pt x="-1005" y="2806"/>
                    <a:pt x="320" y="1286"/>
                    <a:pt x="2395" y="0"/>
                  </a:cubicBezTo>
                  <a:lnTo>
                    <a:pt x="2395" y="0"/>
                  </a:lnTo>
                  <a:close/>
                </a:path>
              </a:pathLst>
            </a:custGeom>
            <a:grpFill/>
            <a:ln w="5715" cap="flat">
              <a:noFill/>
              <a:prstDash val="solid"/>
              <a:miter/>
            </a:ln>
          </p:spPr>
          <p:txBody>
            <a:bodyPr rtlCol="0" anchor="ctr"/>
            <a:lstStyle/>
            <a:p>
              <a:endParaRPr lang="zh-CN" altLang="en-US"/>
            </a:p>
          </p:txBody>
        </p:sp>
        <p:sp>
          <p:nvSpPr>
            <p:cNvPr id="1097" name="任意多边形: 形状 1096">
              <a:extLst>
                <a:ext uri="{FF2B5EF4-FFF2-40B4-BE49-F238E27FC236}">
                  <a16:creationId xmlns:a16="http://schemas.microsoft.com/office/drawing/2014/main" id="{15689232-3FC1-03DF-61DB-96F7B0AEF461}"/>
                </a:ext>
              </a:extLst>
            </p:cNvPr>
            <p:cNvSpPr/>
            <p:nvPr/>
          </p:nvSpPr>
          <p:spPr>
            <a:xfrm>
              <a:off x="3277451" y="2021132"/>
              <a:ext cx="5179" cy="4202"/>
            </a:xfrm>
            <a:custGeom>
              <a:avLst/>
              <a:gdLst>
                <a:gd name="connsiteX0" fmla="*/ 5180 w 5179"/>
                <a:gd name="connsiteY0" fmla="*/ 0 h 4202"/>
                <a:gd name="connsiteX1" fmla="*/ 1173 w 5179"/>
                <a:gd name="connsiteY1" fmla="*/ 4201 h 4202"/>
                <a:gd name="connsiteX2" fmla="*/ 19 w 5179"/>
                <a:gd name="connsiteY2" fmla="*/ 2389 h 4202"/>
                <a:gd name="connsiteX3" fmla="*/ 5180 w 5179"/>
                <a:gd name="connsiteY3" fmla="*/ 0 h 4202"/>
                <a:gd name="connsiteX4" fmla="*/ 5180 w 5179"/>
                <a:gd name="connsiteY4" fmla="*/ 0 h 4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9" h="4202">
                  <a:moveTo>
                    <a:pt x="5180" y="0"/>
                  </a:moveTo>
                  <a:cubicBezTo>
                    <a:pt x="4357" y="1903"/>
                    <a:pt x="3419" y="3761"/>
                    <a:pt x="1173" y="4201"/>
                  </a:cubicBezTo>
                  <a:cubicBezTo>
                    <a:pt x="893" y="4258"/>
                    <a:pt x="-153" y="2783"/>
                    <a:pt x="19" y="2389"/>
                  </a:cubicBezTo>
                  <a:cubicBezTo>
                    <a:pt x="979" y="160"/>
                    <a:pt x="3174" y="206"/>
                    <a:pt x="5180" y="0"/>
                  </a:cubicBezTo>
                  <a:lnTo>
                    <a:pt x="5180" y="0"/>
                  </a:lnTo>
                  <a:close/>
                </a:path>
              </a:pathLst>
            </a:custGeom>
            <a:grpFill/>
            <a:ln w="5715" cap="flat">
              <a:noFill/>
              <a:prstDash val="solid"/>
              <a:miter/>
            </a:ln>
          </p:spPr>
          <p:txBody>
            <a:bodyPr rtlCol="0" anchor="ctr"/>
            <a:lstStyle/>
            <a:p>
              <a:endParaRPr lang="zh-CN" altLang="en-US"/>
            </a:p>
          </p:txBody>
        </p:sp>
        <p:sp>
          <p:nvSpPr>
            <p:cNvPr id="1098" name="任意多边形: 形状 1097">
              <a:extLst>
                <a:ext uri="{FF2B5EF4-FFF2-40B4-BE49-F238E27FC236}">
                  <a16:creationId xmlns:a16="http://schemas.microsoft.com/office/drawing/2014/main" id="{95C23422-A73C-36B9-F3E3-6858679628BC}"/>
                </a:ext>
              </a:extLst>
            </p:cNvPr>
            <p:cNvSpPr/>
            <p:nvPr/>
          </p:nvSpPr>
          <p:spPr>
            <a:xfrm>
              <a:off x="3259559" y="2010388"/>
              <a:ext cx="3349" cy="4126"/>
            </a:xfrm>
            <a:custGeom>
              <a:avLst/>
              <a:gdLst>
                <a:gd name="connsiteX0" fmla="*/ 0 w 3349"/>
                <a:gd name="connsiteY0" fmla="*/ 4126 h 4126"/>
                <a:gd name="connsiteX1" fmla="*/ 3349 w 3349"/>
                <a:gd name="connsiteY1" fmla="*/ 829 h 4126"/>
                <a:gd name="connsiteX2" fmla="*/ 0 w 3349"/>
                <a:gd name="connsiteY2" fmla="*/ 4126 h 4126"/>
              </a:gdLst>
              <a:ahLst/>
              <a:cxnLst>
                <a:cxn ang="0">
                  <a:pos x="connsiteX0" y="connsiteY0"/>
                </a:cxn>
                <a:cxn ang="0">
                  <a:pos x="connsiteX1" y="connsiteY1"/>
                </a:cxn>
                <a:cxn ang="0">
                  <a:pos x="connsiteX2" y="connsiteY2"/>
                </a:cxn>
              </a:cxnLst>
              <a:rect l="l" t="t" r="r" b="b"/>
              <a:pathLst>
                <a:path w="3349" h="4126">
                  <a:moveTo>
                    <a:pt x="0" y="4126"/>
                  </a:moveTo>
                  <a:cubicBezTo>
                    <a:pt x="857" y="2766"/>
                    <a:pt x="-1509" y="-1869"/>
                    <a:pt x="3349" y="829"/>
                  </a:cubicBezTo>
                  <a:cubicBezTo>
                    <a:pt x="2229" y="1926"/>
                    <a:pt x="1114" y="3029"/>
                    <a:pt x="0" y="4126"/>
                  </a:cubicBezTo>
                  <a:close/>
                </a:path>
              </a:pathLst>
            </a:custGeom>
            <a:grpFill/>
            <a:ln w="5715" cap="flat">
              <a:noFill/>
              <a:prstDash val="solid"/>
              <a:miter/>
            </a:ln>
          </p:spPr>
          <p:txBody>
            <a:bodyPr rtlCol="0" anchor="ctr"/>
            <a:lstStyle/>
            <a:p>
              <a:endParaRPr lang="zh-CN" altLang="en-US"/>
            </a:p>
          </p:txBody>
        </p:sp>
        <p:sp>
          <p:nvSpPr>
            <p:cNvPr id="1099" name="任意多边形: 形状 1098">
              <a:extLst>
                <a:ext uri="{FF2B5EF4-FFF2-40B4-BE49-F238E27FC236}">
                  <a16:creationId xmlns:a16="http://schemas.microsoft.com/office/drawing/2014/main" id="{158174DD-74B0-38C6-421E-88D652F4F619}"/>
                </a:ext>
              </a:extLst>
            </p:cNvPr>
            <p:cNvSpPr/>
            <p:nvPr/>
          </p:nvSpPr>
          <p:spPr>
            <a:xfrm>
              <a:off x="3243140" y="2015321"/>
              <a:ext cx="6652" cy="2496"/>
            </a:xfrm>
            <a:custGeom>
              <a:avLst/>
              <a:gdLst>
                <a:gd name="connsiteX0" fmla="*/ 0 w 6652"/>
                <a:gd name="connsiteY0" fmla="*/ 2497 h 2496"/>
                <a:gd name="connsiteX1" fmla="*/ 6652 w 6652"/>
                <a:gd name="connsiteY1" fmla="*/ 2462 h 2496"/>
                <a:gd name="connsiteX2" fmla="*/ 0 w 6652"/>
                <a:gd name="connsiteY2" fmla="*/ 2497 h 2496"/>
              </a:gdLst>
              <a:ahLst/>
              <a:cxnLst>
                <a:cxn ang="0">
                  <a:pos x="connsiteX0" y="connsiteY0"/>
                </a:cxn>
                <a:cxn ang="0">
                  <a:pos x="connsiteX1" y="connsiteY1"/>
                </a:cxn>
                <a:cxn ang="0">
                  <a:pos x="connsiteX2" y="connsiteY2"/>
                </a:cxn>
              </a:cxnLst>
              <a:rect l="l" t="t" r="r" b="b"/>
              <a:pathLst>
                <a:path w="6652" h="2496">
                  <a:moveTo>
                    <a:pt x="0" y="2497"/>
                  </a:moveTo>
                  <a:cubicBezTo>
                    <a:pt x="2200" y="-835"/>
                    <a:pt x="4418" y="-818"/>
                    <a:pt x="6652" y="2462"/>
                  </a:cubicBezTo>
                  <a:cubicBezTo>
                    <a:pt x="4435" y="2474"/>
                    <a:pt x="2217" y="2485"/>
                    <a:pt x="0" y="2497"/>
                  </a:cubicBezTo>
                  <a:close/>
                </a:path>
              </a:pathLst>
            </a:custGeom>
            <a:grpFill/>
            <a:ln w="5715" cap="flat">
              <a:noFill/>
              <a:prstDash val="solid"/>
              <a:miter/>
            </a:ln>
          </p:spPr>
          <p:txBody>
            <a:bodyPr rtlCol="0" anchor="ctr"/>
            <a:lstStyle/>
            <a:p>
              <a:endParaRPr lang="zh-CN" altLang="en-US"/>
            </a:p>
          </p:txBody>
        </p:sp>
        <p:sp>
          <p:nvSpPr>
            <p:cNvPr id="1100" name="任意多边形: 形状 1099">
              <a:extLst>
                <a:ext uri="{FF2B5EF4-FFF2-40B4-BE49-F238E27FC236}">
                  <a16:creationId xmlns:a16="http://schemas.microsoft.com/office/drawing/2014/main" id="{BD160D9C-D576-A0D6-25D0-C1D750FFE1DA}"/>
                </a:ext>
              </a:extLst>
            </p:cNvPr>
            <p:cNvSpPr/>
            <p:nvPr/>
          </p:nvSpPr>
          <p:spPr>
            <a:xfrm>
              <a:off x="3282625" y="2017835"/>
              <a:ext cx="6583" cy="3297"/>
            </a:xfrm>
            <a:custGeom>
              <a:avLst/>
              <a:gdLst>
                <a:gd name="connsiteX0" fmla="*/ 0 w 6583"/>
                <a:gd name="connsiteY0" fmla="*/ 3298 h 3297"/>
                <a:gd name="connsiteX1" fmla="*/ 6567 w 6583"/>
                <a:gd name="connsiteY1" fmla="*/ 0 h 3297"/>
                <a:gd name="connsiteX2" fmla="*/ 6584 w 6583"/>
                <a:gd name="connsiteY2" fmla="*/ 17 h 3297"/>
                <a:gd name="connsiteX3" fmla="*/ 0 w 6583"/>
                <a:gd name="connsiteY3" fmla="*/ 3298 h 3297"/>
                <a:gd name="connsiteX4" fmla="*/ 0 w 6583"/>
                <a:gd name="connsiteY4" fmla="*/ 3298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3" h="3297">
                  <a:moveTo>
                    <a:pt x="0" y="3298"/>
                  </a:moveTo>
                  <a:cubicBezTo>
                    <a:pt x="1417" y="657"/>
                    <a:pt x="3863" y="74"/>
                    <a:pt x="6567" y="0"/>
                  </a:cubicBezTo>
                  <a:lnTo>
                    <a:pt x="6584" y="17"/>
                  </a:lnTo>
                  <a:cubicBezTo>
                    <a:pt x="5161" y="2652"/>
                    <a:pt x="2703" y="3218"/>
                    <a:pt x="0" y="3298"/>
                  </a:cubicBezTo>
                  <a:lnTo>
                    <a:pt x="0" y="3298"/>
                  </a:lnTo>
                  <a:close/>
                </a:path>
              </a:pathLst>
            </a:custGeom>
            <a:grpFill/>
            <a:ln w="5715" cap="flat">
              <a:noFill/>
              <a:prstDash val="solid"/>
              <a:miter/>
            </a:ln>
          </p:spPr>
          <p:txBody>
            <a:bodyPr rtlCol="0" anchor="ctr"/>
            <a:lstStyle/>
            <a:p>
              <a:endParaRPr lang="zh-CN" altLang="en-US"/>
            </a:p>
          </p:txBody>
        </p:sp>
        <p:sp>
          <p:nvSpPr>
            <p:cNvPr id="1101" name="任意多边形: 形状 1100">
              <a:extLst>
                <a:ext uri="{FF2B5EF4-FFF2-40B4-BE49-F238E27FC236}">
                  <a16:creationId xmlns:a16="http://schemas.microsoft.com/office/drawing/2014/main" id="{92B2A47D-B188-6132-05AF-AD1F05B6653B}"/>
                </a:ext>
              </a:extLst>
            </p:cNvPr>
            <p:cNvSpPr/>
            <p:nvPr/>
          </p:nvSpPr>
          <p:spPr>
            <a:xfrm>
              <a:off x="3311011" y="2097598"/>
              <a:ext cx="2440" cy="1591"/>
            </a:xfrm>
            <a:custGeom>
              <a:avLst/>
              <a:gdLst>
                <a:gd name="connsiteX0" fmla="*/ 2440 w 2440"/>
                <a:gd name="connsiteY0" fmla="*/ 938 h 1591"/>
                <a:gd name="connsiteX1" fmla="*/ 1143 w 2440"/>
                <a:gd name="connsiteY1" fmla="*/ 1590 h 1591"/>
                <a:gd name="connsiteX2" fmla="*/ 0 w 2440"/>
                <a:gd name="connsiteY2" fmla="*/ 715 h 1591"/>
                <a:gd name="connsiteX3" fmla="*/ 2440 w 2440"/>
                <a:gd name="connsiteY3" fmla="*/ 938 h 1591"/>
              </a:gdLst>
              <a:ahLst/>
              <a:cxnLst>
                <a:cxn ang="0">
                  <a:pos x="connsiteX0" y="connsiteY0"/>
                </a:cxn>
                <a:cxn ang="0">
                  <a:pos x="connsiteX1" y="connsiteY1"/>
                </a:cxn>
                <a:cxn ang="0">
                  <a:pos x="connsiteX2" y="connsiteY2"/>
                </a:cxn>
                <a:cxn ang="0">
                  <a:pos x="connsiteX3" y="connsiteY3"/>
                </a:cxn>
              </a:cxnLst>
              <a:rect l="l" t="t" r="r" b="b"/>
              <a:pathLst>
                <a:path w="2440" h="1591">
                  <a:moveTo>
                    <a:pt x="2440" y="938"/>
                  </a:moveTo>
                  <a:cubicBezTo>
                    <a:pt x="2006" y="1178"/>
                    <a:pt x="1554" y="1624"/>
                    <a:pt x="1143" y="1590"/>
                  </a:cubicBezTo>
                  <a:cubicBezTo>
                    <a:pt x="743" y="1555"/>
                    <a:pt x="383" y="1030"/>
                    <a:pt x="0" y="715"/>
                  </a:cubicBezTo>
                  <a:cubicBezTo>
                    <a:pt x="932" y="-308"/>
                    <a:pt x="1749" y="-233"/>
                    <a:pt x="2440" y="938"/>
                  </a:cubicBezTo>
                  <a:close/>
                </a:path>
              </a:pathLst>
            </a:custGeom>
            <a:grpFill/>
            <a:ln w="5715" cap="flat">
              <a:noFill/>
              <a:prstDash val="solid"/>
              <a:miter/>
            </a:ln>
          </p:spPr>
          <p:txBody>
            <a:bodyPr rtlCol="0" anchor="ctr"/>
            <a:lstStyle/>
            <a:p>
              <a:endParaRPr lang="zh-CN" altLang="en-US"/>
            </a:p>
          </p:txBody>
        </p:sp>
        <p:sp>
          <p:nvSpPr>
            <p:cNvPr id="1102" name="任意多边形: 形状 1101">
              <a:extLst>
                <a:ext uri="{FF2B5EF4-FFF2-40B4-BE49-F238E27FC236}">
                  <a16:creationId xmlns:a16="http://schemas.microsoft.com/office/drawing/2014/main" id="{1FCADF61-A52D-513B-7D57-B3FD4B0D1634}"/>
                </a:ext>
              </a:extLst>
            </p:cNvPr>
            <p:cNvSpPr/>
            <p:nvPr/>
          </p:nvSpPr>
          <p:spPr>
            <a:xfrm>
              <a:off x="3189644" y="2100822"/>
              <a:ext cx="1759" cy="1702"/>
            </a:xfrm>
            <a:custGeom>
              <a:avLst/>
              <a:gdLst>
                <a:gd name="connsiteX0" fmla="*/ 1741 w 1759"/>
                <a:gd name="connsiteY0" fmla="*/ 1292 h 1702"/>
                <a:gd name="connsiteX1" fmla="*/ 335 w 1759"/>
                <a:gd name="connsiteY1" fmla="*/ 1703 h 1702"/>
                <a:gd name="connsiteX2" fmla="*/ 27 w 1759"/>
                <a:gd name="connsiteY2" fmla="*/ 514 h 1702"/>
                <a:gd name="connsiteX3" fmla="*/ 1741 w 1759"/>
                <a:gd name="connsiteY3" fmla="*/ 1292 h 1702"/>
              </a:gdLst>
              <a:ahLst/>
              <a:cxnLst>
                <a:cxn ang="0">
                  <a:pos x="connsiteX0" y="connsiteY0"/>
                </a:cxn>
                <a:cxn ang="0">
                  <a:pos x="connsiteX1" y="connsiteY1"/>
                </a:cxn>
                <a:cxn ang="0">
                  <a:pos x="connsiteX2" y="connsiteY2"/>
                </a:cxn>
                <a:cxn ang="0">
                  <a:pos x="connsiteX3" y="connsiteY3"/>
                </a:cxn>
              </a:cxnLst>
              <a:rect l="l" t="t" r="r" b="b"/>
              <a:pathLst>
                <a:path w="1759" h="1702">
                  <a:moveTo>
                    <a:pt x="1741" y="1292"/>
                  </a:moveTo>
                  <a:cubicBezTo>
                    <a:pt x="1273" y="1429"/>
                    <a:pt x="804" y="1566"/>
                    <a:pt x="335" y="1703"/>
                  </a:cubicBezTo>
                  <a:cubicBezTo>
                    <a:pt x="221" y="1292"/>
                    <a:pt x="-93" y="600"/>
                    <a:pt x="27" y="514"/>
                  </a:cubicBezTo>
                  <a:cubicBezTo>
                    <a:pt x="1267" y="-389"/>
                    <a:pt x="1873" y="-86"/>
                    <a:pt x="1741" y="1292"/>
                  </a:cubicBezTo>
                  <a:close/>
                </a:path>
              </a:pathLst>
            </a:custGeom>
            <a:grpFill/>
            <a:ln w="5715" cap="flat">
              <a:noFill/>
              <a:prstDash val="solid"/>
              <a:miter/>
            </a:ln>
          </p:spPr>
          <p:txBody>
            <a:bodyPr rtlCol="0" anchor="ctr"/>
            <a:lstStyle/>
            <a:p>
              <a:endParaRPr lang="zh-CN" altLang="en-US"/>
            </a:p>
          </p:txBody>
        </p:sp>
        <p:sp>
          <p:nvSpPr>
            <p:cNvPr id="1103" name="任意多边形: 形状 1102">
              <a:extLst>
                <a:ext uri="{FF2B5EF4-FFF2-40B4-BE49-F238E27FC236}">
                  <a16:creationId xmlns:a16="http://schemas.microsoft.com/office/drawing/2014/main" id="{AC36F8C4-64BA-DDEC-DF0A-17DABC7A5C91}"/>
                </a:ext>
              </a:extLst>
            </p:cNvPr>
            <p:cNvSpPr/>
            <p:nvPr/>
          </p:nvSpPr>
          <p:spPr>
            <a:xfrm>
              <a:off x="3167525" y="2116515"/>
              <a:ext cx="2543" cy="3600"/>
            </a:xfrm>
            <a:custGeom>
              <a:avLst/>
              <a:gdLst>
                <a:gd name="connsiteX0" fmla="*/ 0 w 2543"/>
                <a:gd name="connsiteY0" fmla="*/ 12 h 3600"/>
                <a:gd name="connsiteX1" fmla="*/ 2366 w 2543"/>
                <a:gd name="connsiteY1" fmla="*/ 3235 h 3600"/>
                <a:gd name="connsiteX2" fmla="*/ 11 w 2543"/>
                <a:gd name="connsiteY2" fmla="*/ 0 h 3600"/>
                <a:gd name="connsiteX3" fmla="*/ 0 w 2543"/>
                <a:gd name="connsiteY3" fmla="*/ 12 h 3600"/>
              </a:gdLst>
              <a:ahLst/>
              <a:cxnLst>
                <a:cxn ang="0">
                  <a:pos x="connsiteX0" y="connsiteY0"/>
                </a:cxn>
                <a:cxn ang="0">
                  <a:pos x="connsiteX1" y="connsiteY1"/>
                </a:cxn>
                <a:cxn ang="0">
                  <a:pos x="connsiteX2" y="connsiteY2"/>
                </a:cxn>
                <a:cxn ang="0">
                  <a:pos x="connsiteX3" y="connsiteY3"/>
                </a:cxn>
              </a:cxnLst>
              <a:rect l="l" t="t" r="r" b="b"/>
              <a:pathLst>
                <a:path w="2543" h="3600">
                  <a:moveTo>
                    <a:pt x="0" y="12"/>
                  </a:moveTo>
                  <a:cubicBezTo>
                    <a:pt x="1417" y="731"/>
                    <a:pt x="3098" y="2938"/>
                    <a:pt x="2366" y="3235"/>
                  </a:cubicBezTo>
                  <a:cubicBezTo>
                    <a:pt x="-1366" y="4755"/>
                    <a:pt x="869" y="1120"/>
                    <a:pt x="11" y="0"/>
                  </a:cubicBezTo>
                  <a:lnTo>
                    <a:pt x="0" y="12"/>
                  </a:lnTo>
                  <a:close/>
                </a:path>
              </a:pathLst>
            </a:custGeom>
            <a:grpFill/>
            <a:ln w="5715" cap="flat">
              <a:noFill/>
              <a:prstDash val="solid"/>
              <a:miter/>
            </a:ln>
          </p:spPr>
          <p:txBody>
            <a:bodyPr rtlCol="0" anchor="ctr"/>
            <a:lstStyle/>
            <a:p>
              <a:endParaRPr lang="zh-CN" altLang="en-US"/>
            </a:p>
          </p:txBody>
        </p:sp>
        <p:sp>
          <p:nvSpPr>
            <p:cNvPr id="1104" name="任意多边形: 形状 1103">
              <a:extLst>
                <a:ext uri="{FF2B5EF4-FFF2-40B4-BE49-F238E27FC236}">
                  <a16:creationId xmlns:a16="http://schemas.microsoft.com/office/drawing/2014/main" id="{17D5FF58-9F20-4583-EAD3-0C723E21566D}"/>
                </a:ext>
              </a:extLst>
            </p:cNvPr>
            <p:cNvSpPr/>
            <p:nvPr/>
          </p:nvSpPr>
          <p:spPr>
            <a:xfrm>
              <a:off x="3177389" y="2123853"/>
              <a:ext cx="3597" cy="2544"/>
            </a:xfrm>
            <a:custGeom>
              <a:avLst/>
              <a:gdLst>
                <a:gd name="connsiteX0" fmla="*/ 11 w 3597"/>
                <a:gd name="connsiteY0" fmla="*/ 2544 h 2544"/>
                <a:gd name="connsiteX1" fmla="*/ 3235 w 3597"/>
                <a:gd name="connsiteY1" fmla="*/ 172 h 2544"/>
                <a:gd name="connsiteX2" fmla="*/ 0 w 3597"/>
                <a:gd name="connsiteY2" fmla="*/ 2527 h 2544"/>
                <a:gd name="connsiteX3" fmla="*/ 11 w 3597"/>
                <a:gd name="connsiteY3" fmla="*/ 2544 h 2544"/>
              </a:gdLst>
              <a:ahLst/>
              <a:cxnLst>
                <a:cxn ang="0">
                  <a:pos x="connsiteX0" y="connsiteY0"/>
                </a:cxn>
                <a:cxn ang="0">
                  <a:pos x="connsiteX1" y="connsiteY1"/>
                </a:cxn>
                <a:cxn ang="0">
                  <a:pos x="connsiteX2" y="connsiteY2"/>
                </a:cxn>
                <a:cxn ang="0">
                  <a:pos x="connsiteX3" y="connsiteY3"/>
                </a:cxn>
              </a:cxnLst>
              <a:rect l="l" t="t" r="r" b="b"/>
              <a:pathLst>
                <a:path w="3597" h="2544">
                  <a:moveTo>
                    <a:pt x="11" y="2544"/>
                  </a:moveTo>
                  <a:cubicBezTo>
                    <a:pt x="732" y="1132"/>
                    <a:pt x="2943" y="-548"/>
                    <a:pt x="3235" y="172"/>
                  </a:cubicBezTo>
                  <a:cubicBezTo>
                    <a:pt x="4749" y="3899"/>
                    <a:pt x="1103" y="1647"/>
                    <a:pt x="0" y="2527"/>
                  </a:cubicBezTo>
                  <a:lnTo>
                    <a:pt x="11" y="2544"/>
                  </a:lnTo>
                  <a:close/>
                </a:path>
              </a:pathLst>
            </a:custGeom>
            <a:grpFill/>
            <a:ln w="5715" cap="flat">
              <a:noFill/>
              <a:prstDash val="solid"/>
              <a:miter/>
            </a:ln>
          </p:spPr>
          <p:txBody>
            <a:bodyPr rtlCol="0" anchor="ctr"/>
            <a:lstStyle/>
            <a:p>
              <a:endParaRPr lang="zh-CN" altLang="en-US"/>
            </a:p>
          </p:txBody>
        </p:sp>
        <p:sp>
          <p:nvSpPr>
            <p:cNvPr id="1105" name="任意多边形: 形状 1104">
              <a:extLst>
                <a:ext uri="{FF2B5EF4-FFF2-40B4-BE49-F238E27FC236}">
                  <a16:creationId xmlns:a16="http://schemas.microsoft.com/office/drawing/2014/main" id="{00151B8F-B017-D231-EF88-BC1D3C35D053}"/>
                </a:ext>
              </a:extLst>
            </p:cNvPr>
            <p:cNvSpPr/>
            <p:nvPr/>
          </p:nvSpPr>
          <p:spPr>
            <a:xfrm>
              <a:off x="3160941" y="2129677"/>
              <a:ext cx="4251" cy="2524"/>
            </a:xfrm>
            <a:custGeom>
              <a:avLst/>
              <a:gdLst>
                <a:gd name="connsiteX0" fmla="*/ 0 w 4251"/>
                <a:gd name="connsiteY0" fmla="*/ 11 h 2524"/>
                <a:gd name="connsiteX1" fmla="*/ 4252 w 4251"/>
                <a:gd name="connsiteY1" fmla="*/ 1217 h 2524"/>
                <a:gd name="connsiteX2" fmla="*/ 11 w 4251"/>
                <a:gd name="connsiteY2" fmla="*/ 0 h 2524"/>
                <a:gd name="connsiteX3" fmla="*/ 0 w 4251"/>
                <a:gd name="connsiteY3" fmla="*/ 11 h 2524"/>
              </a:gdLst>
              <a:ahLst/>
              <a:cxnLst>
                <a:cxn ang="0">
                  <a:pos x="connsiteX0" y="connsiteY0"/>
                </a:cxn>
                <a:cxn ang="0">
                  <a:pos x="connsiteX1" y="connsiteY1"/>
                </a:cxn>
                <a:cxn ang="0">
                  <a:pos x="connsiteX2" y="connsiteY2"/>
                </a:cxn>
                <a:cxn ang="0">
                  <a:pos x="connsiteX3" y="connsiteY3"/>
                </a:cxn>
              </a:cxnLst>
              <a:rect l="l" t="t" r="r" b="b"/>
              <a:pathLst>
                <a:path w="4251" h="2524">
                  <a:moveTo>
                    <a:pt x="0" y="11"/>
                  </a:moveTo>
                  <a:cubicBezTo>
                    <a:pt x="1417" y="411"/>
                    <a:pt x="2835" y="812"/>
                    <a:pt x="4252" y="1217"/>
                  </a:cubicBezTo>
                  <a:cubicBezTo>
                    <a:pt x="1857" y="4229"/>
                    <a:pt x="1183" y="1263"/>
                    <a:pt x="11" y="0"/>
                  </a:cubicBezTo>
                  <a:lnTo>
                    <a:pt x="0" y="11"/>
                  </a:lnTo>
                  <a:close/>
                </a:path>
              </a:pathLst>
            </a:custGeom>
            <a:grpFill/>
            <a:ln w="5715" cap="flat">
              <a:noFill/>
              <a:prstDash val="solid"/>
              <a:miter/>
            </a:ln>
          </p:spPr>
          <p:txBody>
            <a:bodyPr rtlCol="0" anchor="ctr"/>
            <a:lstStyle/>
            <a:p>
              <a:endParaRPr lang="zh-CN" altLang="en-US"/>
            </a:p>
          </p:txBody>
        </p:sp>
        <p:sp>
          <p:nvSpPr>
            <p:cNvPr id="1106" name="任意多边形: 形状 1105">
              <a:extLst>
                <a:ext uri="{FF2B5EF4-FFF2-40B4-BE49-F238E27FC236}">
                  <a16:creationId xmlns:a16="http://schemas.microsoft.com/office/drawing/2014/main" id="{7C20DE2C-D040-0CD1-E790-940F41DED2B8}"/>
                </a:ext>
              </a:extLst>
            </p:cNvPr>
            <p:cNvSpPr/>
            <p:nvPr/>
          </p:nvSpPr>
          <p:spPr>
            <a:xfrm>
              <a:off x="3170493" y="2152709"/>
              <a:ext cx="3615" cy="2566"/>
            </a:xfrm>
            <a:custGeom>
              <a:avLst/>
              <a:gdLst>
                <a:gd name="connsiteX0" fmla="*/ 3615 w 3615"/>
                <a:gd name="connsiteY0" fmla="*/ 0 h 2566"/>
                <a:gd name="connsiteX1" fmla="*/ 386 w 3615"/>
                <a:gd name="connsiteY1" fmla="*/ 2383 h 2566"/>
                <a:gd name="connsiteX2" fmla="*/ 3615 w 3615"/>
                <a:gd name="connsiteY2" fmla="*/ 0 h 2566"/>
                <a:gd name="connsiteX3" fmla="*/ 3615 w 3615"/>
                <a:gd name="connsiteY3" fmla="*/ 0 h 2566"/>
              </a:gdLst>
              <a:ahLst/>
              <a:cxnLst>
                <a:cxn ang="0">
                  <a:pos x="connsiteX0" y="connsiteY0"/>
                </a:cxn>
                <a:cxn ang="0">
                  <a:pos x="connsiteX1" y="connsiteY1"/>
                </a:cxn>
                <a:cxn ang="0">
                  <a:pos x="connsiteX2" y="connsiteY2"/>
                </a:cxn>
                <a:cxn ang="0">
                  <a:pos x="connsiteX3" y="connsiteY3"/>
                </a:cxn>
              </a:cxnLst>
              <a:rect l="l" t="t" r="r" b="b"/>
              <a:pathLst>
                <a:path w="3615" h="2566">
                  <a:moveTo>
                    <a:pt x="3615" y="0"/>
                  </a:moveTo>
                  <a:cubicBezTo>
                    <a:pt x="2907" y="1440"/>
                    <a:pt x="706" y="3132"/>
                    <a:pt x="386" y="2383"/>
                  </a:cubicBezTo>
                  <a:cubicBezTo>
                    <a:pt x="-1185" y="-1366"/>
                    <a:pt x="2472" y="834"/>
                    <a:pt x="3615" y="0"/>
                  </a:cubicBezTo>
                  <a:lnTo>
                    <a:pt x="3615" y="0"/>
                  </a:lnTo>
                  <a:close/>
                </a:path>
              </a:pathLst>
            </a:custGeom>
            <a:grpFill/>
            <a:ln w="5715" cap="flat">
              <a:noFill/>
              <a:prstDash val="solid"/>
              <a:miter/>
            </a:ln>
          </p:spPr>
          <p:txBody>
            <a:bodyPr rtlCol="0" anchor="ctr"/>
            <a:lstStyle/>
            <a:p>
              <a:endParaRPr lang="zh-CN" altLang="en-US"/>
            </a:p>
          </p:txBody>
        </p:sp>
        <p:sp>
          <p:nvSpPr>
            <p:cNvPr id="1107" name="任意多边形: 形状 1106">
              <a:extLst>
                <a:ext uri="{FF2B5EF4-FFF2-40B4-BE49-F238E27FC236}">
                  <a16:creationId xmlns:a16="http://schemas.microsoft.com/office/drawing/2014/main" id="{8CB68C29-38C9-32EE-A3E6-FC27F327122D}"/>
                </a:ext>
              </a:extLst>
            </p:cNvPr>
            <p:cNvSpPr/>
            <p:nvPr/>
          </p:nvSpPr>
          <p:spPr>
            <a:xfrm>
              <a:off x="3331968" y="2116510"/>
              <a:ext cx="3257" cy="1432"/>
            </a:xfrm>
            <a:custGeom>
              <a:avLst/>
              <a:gdLst>
                <a:gd name="connsiteX0" fmla="*/ 3258 w 3257"/>
                <a:gd name="connsiteY0" fmla="*/ 6 h 1432"/>
                <a:gd name="connsiteX1" fmla="*/ 0 w 3257"/>
                <a:gd name="connsiteY1" fmla="*/ 0 h 1432"/>
                <a:gd name="connsiteX2" fmla="*/ 3258 w 3257"/>
                <a:gd name="connsiteY2" fmla="*/ 6 h 1432"/>
              </a:gdLst>
              <a:ahLst/>
              <a:cxnLst>
                <a:cxn ang="0">
                  <a:pos x="connsiteX0" y="connsiteY0"/>
                </a:cxn>
                <a:cxn ang="0">
                  <a:pos x="connsiteX1" y="connsiteY1"/>
                </a:cxn>
                <a:cxn ang="0">
                  <a:pos x="connsiteX2" y="connsiteY2"/>
                </a:cxn>
              </a:cxnLst>
              <a:rect l="l" t="t" r="r" b="b"/>
              <a:pathLst>
                <a:path w="3257" h="1432">
                  <a:moveTo>
                    <a:pt x="3258" y="6"/>
                  </a:moveTo>
                  <a:cubicBezTo>
                    <a:pt x="2166" y="1909"/>
                    <a:pt x="1080" y="1909"/>
                    <a:pt x="0" y="0"/>
                  </a:cubicBezTo>
                  <a:cubicBezTo>
                    <a:pt x="1092" y="6"/>
                    <a:pt x="2172" y="12"/>
                    <a:pt x="3258" y="6"/>
                  </a:cubicBezTo>
                  <a:close/>
                </a:path>
              </a:pathLst>
            </a:custGeom>
            <a:grpFill/>
            <a:ln w="5715" cap="flat">
              <a:noFill/>
              <a:prstDash val="solid"/>
              <a:miter/>
            </a:ln>
          </p:spPr>
          <p:txBody>
            <a:bodyPr rtlCol="0" anchor="ctr"/>
            <a:lstStyle/>
            <a:p>
              <a:endParaRPr lang="zh-CN" altLang="en-US"/>
            </a:p>
          </p:txBody>
        </p:sp>
        <p:sp>
          <p:nvSpPr>
            <p:cNvPr id="1108" name="任意多边形: 形状 1107">
              <a:extLst>
                <a:ext uri="{FF2B5EF4-FFF2-40B4-BE49-F238E27FC236}">
                  <a16:creationId xmlns:a16="http://schemas.microsoft.com/office/drawing/2014/main" id="{F0AB065A-CB86-A86A-4293-6989C7FA4CF2}"/>
                </a:ext>
              </a:extLst>
            </p:cNvPr>
            <p:cNvSpPr/>
            <p:nvPr/>
          </p:nvSpPr>
          <p:spPr>
            <a:xfrm>
              <a:off x="3325362" y="2116521"/>
              <a:ext cx="1488" cy="3274"/>
            </a:xfrm>
            <a:custGeom>
              <a:avLst/>
              <a:gdLst>
                <a:gd name="connsiteX0" fmla="*/ 17 w 1488"/>
                <a:gd name="connsiteY0" fmla="*/ 0 h 3274"/>
                <a:gd name="connsiteX1" fmla="*/ 1269 w 1488"/>
                <a:gd name="connsiteY1" fmla="*/ 2337 h 3274"/>
                <a:gd name="connsiteX2" fmla="*/ 0 w 1488"/>
                <a:gd name="connsiteY2" fmla="*/ 3275 h 3274"/>
                <a:gd name="connsiteX3" fmla="*/ 17 w 1488"/>
                <a:gd name="connsiteY3" fmla="*/ 0 h 3274"/>
              </a:gdLst>
              <a:ahLst/>
              <a:cxnLst>
                <a:cxn ang="0">
                  <a:pos x="connsiteX0" y="connsiteY0"/>
                </a:cxn>
                <a:cxn ang="0">
                  <a:pos x="connsiteX1" y="connsiteY1"/>
                </a:cxn>
                <a:cxn ang="0">
                  <a:pos x="connsiteX2" y="connsiteY2"/>
                </a:cxn>
                <a:cxn ang="0">
                  <a:pos x="connsiteX3" y="connsiteY3"/>
                </a:cxn>
              </a:cxnLst>
              <a:rect l="l" t="t" r="r" b="b"/>
              <a:pathLst>
                <a:path w="1488" h="3274">
                  <a:moveTo>
                    <a:pt x="17" y="0"/>
                  </a:moveTo>
                  <a:cubicBezTo>
                    <a:pt x="1314" y="463"/>
                    <a:pt x="1817" y="1286"/>
                    <a:pt x="1269" y="2337"/>
                  </a:cubicBezTo>
                  <a:cubicBezTo>
                    <a:pt x="1052" y="2755"/>
                    <a:pt x="434" y="2972"/>
                    <a:pt x="0" y="3275"/>
                  </a:cubicBezTo>
                  <a:cubicBezTo>
                    <a:pt x="11" y="2183"/>
                    <a:pt x="17" y="1092"/>
                    <a:pt x="17" y="0"/>
                  </a:cubicBezTo>
                  <a:close/>
                </a:path>
              </a:pathLst>
            </a:custGeom>
            <a:grpFill/>
            <a:ln w="5715" cap="flat">
              <a:noFill/>
              <a:prstDash val="solid"/>
              <a:miter/>
            </a:ln>
          </p:spPr>
          <p:txBody>
            <a:bodyPr rtlCol="0" anchor="ctr"/>
            <a:lstStyle/>
            <a:p>
              <a:endParaRPr lang="zh-CN" altLang="en-US"/>
            </a:p>
          </p:txBody>
        </p:sp>
        <p:sp>
          <p:nvSpPr>
            <p:cNvPr id="1109" name="任意多边形: 形状 1108">
              <a:extLst>
                <a:ext uri="{FF2B5EF4-FFF2-40B4-BE49-F238E27FC236}">
                  <a16:creationId xmlns:a16="http://schemas.microsoft.com/office/drawing/2014/main" id="{F512E33F-B369-6585-96C4-7A895D238C0B}"/>
                </a:ext>
              </a:extLst>
            </p:cNvPr>
            <p:cNvSpPr/>
            <p:nvPr/>
          </p:nvSpPr>
          <p:spPr>
            <a:xfrm>
              <a:off x="3323911" y="2113264"/>
              <a:ext cx="1490" cy="3263"/>
            </a:xfrm>
            <a:custGeom>
              <a:avLst/>
              <a:gdLst>
                <a:gd name="connsiteX0" fmla="*/ 1490 w 1490"/>
                <a:gd name="connsiteY0" fmla="*/ 0 h 3263"/>
                <a:gd name="connsiteX1" fmla="*/ 1473 w 1490"/>
                <a:gd name="connsiteY1" fmla="*/ 3263 h 3263"/>
                <a:gd name="connsiteX2" fmla="*/ 216 w 1490"/>
                <a:gd name="connsiteY2" fmla="*/ 937 h 3263"/>
                <a:gd name="connsiteX3" fmla="*/ 1490 w 1490"/>
                <a:gd name="connsiteY3" fmla="*/ 0 h 3263"/>
              </a:gdLst>
              <a:ahLst/>
              <a:cxnLst>
                <a:cxn ang="0">
                  <a:pos x="connsiteX0" y="connsiteY0"/>
                </a:cxn>
                <a:cxn ang="0">
                  <a:pos x="connsiteX1" y="connsiteY1"/>
                </a:cxn>
                <a:cxn ang="0">
                  <a:pos x="connsiteX2" y="connsiteY2"/>
                </a:cxn>
                <a:cxn ang="0">
                  <a:pos x="connsiteX3" y="connsiteY3"/>
                </a:cxn>
              </a:cxnLst>
              <a:rect l="l" t="t" r="r" b="b"/>
              <a:pathLst>
                <a:path w="1490" h="3263">
                  <a:moveTo>
                    <a:pt x="1490" y="0"/>
                  </a:moveTo>
                  <a:cubicBezTo>
                    <a:pt x="1479" y="1086"/>
                    <a:pt x="1473" y="2172"/>
                    <a:pt x="1473" y="3263"/>
                  </a:cubicBezTo>
                  <a:cubicBezTo>
                    <a:pt x="176" y="2800"/>
                    <a:pt x="-327" y="1983"/>
                    <a:pt x="216" y="937"/>
                  </a:cubicBezTo>
                  <a:cubicBezTo>
                    <a:pt x="433" y="514"/>
                    <a:pt x="1050" y="303"/>
                    <a:pt x="1490" y="0"/>
                  </a:cubicBezTo>
                  <a:close/>
                </a:path>
              </a:pathLst>
            </a:custGeom>
            <a:grpFill/>
            <a:ln w="5715" cap="flat">
              <a:noFill/>
              <a:prstDash val="solid"/>
              <a:miter/>
            </a:ln>
          </p:spPr>
          <p:txBody>
            <a:bodyPr rtlCol="0" anchor="ctr"/>
            <a:lstStyle/>
            <a:p>
              <a:endParaRPr lang="zh-CN" altLang="en-US"/>
            </a:p>
          </p:txBody>
        </p:sp>
        <p:sp>
          <p:nvSpPr>
            <p:cNvPr id="1110" name="任意多边形: 形状 1109">
              <a:extLst>
                <a:ext uri="{FF2B5EF4-FFF2-40B4-BE49-F238E27FC236}">
                  <a16:creationId xmlns:a16="http://schemas.microsoft.com/office/drawing/2014/main" id="{875E63D9-5B2A-2734-0B1F-40E497497F26}"/>
                </a:ext>
              </a:extLst>
            </p:cNvPr>
            <p:cNvSpPr/>
            <p:nvPr/>
          </p:nvSpPr>
          <p:spPr>
            <a:xfrm>
              <a:off x="3348456" y="2106674"/>
              <a:ext cx="3234" cy="3286"/>
            </a:xfrm>
            <a:custGeom>
              <a:avLst/>
              <a:gdLst>
                <a:gd name="connsiteX0" fmla="*/ 3235 w 3234"/>
                <a:gd name="connsiteY0" fmla="*/ 0 h 3286"/>
                <a:gd name="connsiteX1" fmla="*/ 0 w 3234"/>
                <a:gd name="connsiteY1" fmla="*/ 3286 h 3286"/>
                <a:gd name="connsiteX2" fmla="*/ 3235 w 3234"/>
                <a:gd name="connsiteY2" fmla="*/ 0 h 3286"/>
              </a:gdLst>
              <a:ahLst/>
              <a:cxnLst>
                <a:cxn ang="0">
                  <a:pos x="connsiteX0" y="connsiteY0"/>
                </a:cxn>
                <a:cxn ang="0">
                  <a:pos x="connsiteX1" y="connsiteY1"/>
                </a:cxn>
                <a:cxn ang="0">
                  <a:pos x="connsiteX2" y="connsiteY2"/>
                </a:cxn>
              </a:cxnLst>
              <a:rect l="l" t="t" r="r" b="b"/>
              <a:pathLst>
                <a:path w="3234" h="3286">
                  <a:moveTo>
                    <a:pt x="3235" y="0"/>
                  </a:moveTo>
                  <a:cubicBezTo>
                    <a:pt x="2155" y="1091"/>
                    <a:pt x="1080" y="2189"/>
                    <a:pt x="0" y="3286"/>
                  </a:cubicBezTo>
                  <a:cubicBezTo>
                    <a:pt x="1080" y="2189"/>
                    <a:pt x="2160" y="1097"/>
                    <a:pt x="3235" y="0"/>
                  </a:cubicBezTo>
                  <a:close/>
                </a:path>
              </a:pathLst>
            </a:custGeom>
            <a:grpFill/>
            <a:ln w="5715" cap="flat">
              <a:noFill/>
              <a:prstDash val="solid"/>
              <a:miter/>
            </a:ln>
          </p:spPr>
          <p:txBody>
            <a:bodyPr rtlCol="0" anchor="ctr"/>
            <a:lstStyle/>
            <a:p>
              <a:endParaRPr lang="zh-CN" altLang="en-US"/>
            </a:p>
          </p:txBody>
        </p:sp>
        <p:sp>
          <p:nvSpPr>
            <p:cNvPr id="1111" name="任意多边形: 形状 1110">
              <a:extLst>
                <a:ext uri="{FF2B5EF4-FFF2-40B4-BE49-F238E27FC236}">
                  <a16:creationId xmlns:a16="http://schemas.microsoft.com/office/drawing/2014/main" id="{A5EF991C-C2ED-58C2-AC3B-838A1D8E5C57}"/>
                </a:ext>
              </a:extLst>
            </p:cNvPr>
            <p:cNvSpPr/>
            <p:nvPr/>
          </p:nvSpPr>
          <p:spPr>
            <a:xfrm>
              <a:off x="3315509" y="2103365"/>
              <a:ext cx="3291" cy="3291"/>
            </a:xfrm>
            <a:custGeom>
              <a:avLst/>
              <a:gdLst>
                <a:gd name="connsiteX0" fmla="*/ 3292 w 3291"/>
                <a:gd name="connsiteY0" fmla="*/ 0 h 3291"/>
                <a:gd name="connsiteX1" fmla="*/ 0 w 3291"/>
                <a:gd name="connsiteY1" fmla="*/ 3292 h 3291"/>
                <a:gd name="connsiteX2" fmla="*/ 0 w 3291"/>
                <a:gd name="connsiteY2" fmla="*/ 3292 h 3291"/>
                <a:gd name="connsiteX3" fmla="*/ 3292 w 3291"/>
                <a:gd name="connsiteY3" fmla="*/ 0 h 3291"/>
                <a:gd name="connsiteX4" fmla="*/ 3292 w 329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1">
                  <a:moveTo>
                    <a:pt x="3292" y="0"/>
                  </a:moveTo>
                  <a:cubicBezTo>
                    <a:pt x="2195" y="1097"/>
                    <a:pt x="1097" y="2195"/>
                    <a:pt x="0" y="3292"/>
                  </a:cubicBezTo>
                  <a:lnTo>
                    <a:pt x="0" y="3292"/>
                  </a:lnTo>
                  <a:cubicBezTo>
                    <a:pt x="1103" y="2195"/>
                    <a:pt x="2200" y="1097"/>
                    <a:pt x="3292" y="0"/>
                  </a:cubicBezTo>
                  <a:lnTo>
                    <a:pt x="3292" y="0"/>
                  </a:lnTo>
                  <a:close/>
                </a:path>
              </a:pathLst>
            </a:custGeom>
            <a:grpFill/>
            <a:ln w="5715" cap="flat">
              <a:noFill/>
              <a:prstDash val="solid"/>
              <a:miter/>
            </a:ln>
          </p:spPr>
          <p:txBody>
            <a:bodyPr rtlCol="0" anchor="ctr"/>
            <a:lstStyle/>
            <a:p>
              <a:endParaRPr lang="zh-CN" altLang="en-US"/>
            </a:p>
          </p:txBody>
        </p:sp>
        <p:sp>
          <p:nvSpPr>
            <p:cNvPr id="1112" name="任意多边形: 形状 1111">
              <a:extLst>
                <a:ext uri="{FF2B5EF4-FFF2-40B4-BE49-F238E27FC236}">
                  <a16:creationId xmlns:a16="http://schemas.microsoft.com/office/drawing/2014/main" id="{51854A26-35D7-8E8B-AD09-F9F78DE69023}"/>
                </a:ext>
              </a:extLst>
            </p:cNvPr>
            <p:cNvSpPr/>
            <p:nvPr/>
          </p:nvSpPr>
          <p:spPr>
            <a:xfrm>
              <a:off x="3307645" y="2105259"/>
              <a:ext cx="1292" cy="1392"/>
            </a:xfrm>
            <a:custGeom>
              <a:avLst/>
              <a:gdLst>
                <a:gd name="connsiteX0" fmla="*/ 1292 w 1292"/>
                <a:gd name="connsiteY0" fmla="*/ 1393 h 1392"/>
                <a:gd name="connsiteX1" fmla="*/ 1 w 1292"/>
                <a:gd name="connsiteY1" fmla="*/ 661 h 1392"/>
                <a:gd name="connsiteX2" fmla="*/ 1292 w 1292"/>
                <a:gd name="connsiteY2" fmla="*/ 1393 h 1392"/>
                <a:gd name="connsiteX3" fmla="*/ 1292 w 1292"/>
                <a:gd name="connsiteY3" fmla="*/ 1393 h 1392"/>
              </a:gdLst>
              <a:ahLst/>
              <a:cxnLst>
                <a:cxn ang="0">
                  <a:pos x="connsiteX0" y="connsiteY0"/>
                </a:cxn>
                <a:cxn ang="0">
                  <a:pos x="connsiteX1" y="connsiteY1"/>
                </a:cxn>
                <a:cxn ang="0">
                  <a:pos x="connsiteX2" y="connsiteY2"/>
                </a:cxn>
                <a:cxn ang="0">
                  <a:pos x="connsiteX3" y="connsiteY3"/>
                </a:cxn>
              </a:cxnLst>
              <a:rect l="l" t="t" r="r" b="b"/>
              <a:pathLst>
                <a:path w="1292" h="1392">
                  <a:moveTo>
                    <a:pt x="1292" y="1393"/>
                  </a:moveTo>
                  <a:cubicBezTo>
                    <a:pt x="841" y="1141"/>
                    <a:pt x="-28" y="804"/>
                    <a:pt x="1" y="661"/>
                  </a:cubicBezTo>
                  <a:cubicBezTo>
                    <a:pt x="241" y="-425"/>
                    <a:pt x="744" y="-168"/>
                    <a:pt x="1292" y="1393"/>
                  </a:cubicBezTo>
                  <a:lnTo>
                    <a:pt x="1292" y="1393"/>
                  </a:lnTo>
                  <a:close/>
                </a:path>
              </a:pathLst>
            </a:custGeom>
            <a:grpFill/>
            <a:ln w="5715" cap="flat">
              <a:noFill/>
              <a:prstDash val="solid"/>
              <a:miter/>
            </a:ln>
          </p:spPr>
          <p:txBody>
            <a:bodyPr rtlCol="0" anchor="ctr"/>
            <a:lstStyle/>
            <a:p>
              <a:endParaRPr lang="zh-CN" altLang="en-US"/>
            </a:p>
          </p:txBody>
        </p:sp>
        <p:sp>
          <p:nvSpPr>
            <p:cNvPr id="1113" name="任意多边形: 形状 1112">
              <a:extLst>
                <a:ext uri="{FF2B5EF4-FFF2-40B4-BE49-F238E27FC236}">
                  <a16:creationId xmlns:a16="http://schemas.microsoft.com/office/drawing/2014/main" id="{F91C3A6A-7F07-5172-4F72-0166B772DCCA}"/>
                </a:ext>
              </a:extLst>
            </p:cNvPr>
            <p:cNvSpPr/>
            <p:nvPr/>
          </p:nvSpPr>
          <p:spPr>
            <a:xfrm>
              <a:off x="3318801" y="2102073"/>
              <a:ext cx="1395" cy="1292"/>
            </a:xfrm>
            <a:custGeom>
              <a:avLst/>
              <a:gdLst>
                <a:gd name="connsiteX0" fmla="*/ 0 w 1395"/>
                <a:gd name="connsiteY0" fmla="*/ 1293 h 1292"/>
                <a:gd name="connsiteX1" fmla="*/ 732 w 1395"/>
                <a:gd name="connsiteY1" fmla="*/ 1 h 1292"/>
                <a:gd name="connsiteX2" fmla="*/ 0 w 1395"/>
                <a:gd name="connsiteY2" fmla="*/ 1293 h 1292"/>
                <a:gd name="connsiteX3" fmla="*/ 0 w 1395"/>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5" h="1292">
                  <a:moveTo>
                    <a:pt x="0" y="1293"/>
                  </a:moveTo>
                  <a:cubicBezTo>
                    <a:pt x="251" y="841"/>
                    <a:pt x="589" y="-33"/>
                    <a:pt x="732" y="1"/>
                  </a:cubicBezTo>
                  <a:cubicBezTo>
                    <a:pt x="1823" y="235"/>
                    <a:pt x="1560" y="744"/>
                    <a:pt x="0" y="1293"/>
                  </a:cubicBezTo>
                  <a:lnTo>
                    <a:pt x="0" y="1293"/>
                  </a:lnTo>
                  <a:close/>
                </a:path>
              </a:pathLst>
            </a:custGeom>
            <a:grpFill/>
            <a:ln w="5715" cap="flat">
              <a:noFill/>
              <a:prstDash val="solid"/>
              <a:miter/>
            </a:ln>
          </p:spPr>
          <p:txBody>
            <a:bodyPr rtlCol="0" anchor="ctr"/>
            <a:lstStyle/>
            <a:p>
              <a:endParaRPr lang="zh-CN" altLang="en-US"/>
            </a:p>
          </p:txBody>
        </p:sp>
        <p:sp>
          <p:nvSpPr>
            <p:cNvPr id="1114" name="任意多边形: 形状 1113">
              <a:extLst>
                <a:ext uri="{FF2B5EF4-FFF2-40B4-BE49-F238E27FC236}">
                  <a16:creationId xmlns:a16="http://schemas.microsoft.com/office/drawing/2014/main" id="{926B638A-791B-C99E-F310-B05E2E989883}"/>
                </a:ext>
              </a:extLst>
            </p:cNvPr>
            <p:cNvSpPr/>
            <p:nvPr/>
          </p:nvSpPr>
          <p:spPr>
            <a:xfrm>
              <a:off x="3287812" y="2037574"/>
              <a:ext cx="1390" cy="1286"/>
            </a:xfrm>
            <a:custGeom>
              <a:avLst/>
              <a:gdLst>
                <a:gd name="connsiteX0" fmla="*/ 1391 w 1390"/>
                <a:gd name="connsiteY0" fmla="*/ 0 h 1286"/>
                <a:gd name="connsiteX1" fmla="*/ 659 w 1390"/>
                <a:gd name="connsiteY1" fmla="*/ 1286 h 1286"/>
                <a:gd name="connsiteX2" fmla="*/ 1391 w 1390"/>
                <a:gd name="connsiteY2" fmla="*/ 0 h 1286"/>
                <a:gd name="connsiteX3" fmla="*/ 1391 w 1390"/>
                <a:gd name="connsiteY3" fmla="*/ 0 h 1286"/>
              </a:gdLst>
              <a:ahLst/>
              <a:cxnLst>
                <a:cxn ang="0">
                  <a:pos x="connsiteX0" y="connsiteY0"/>
                </a:cxn>
                <a:cxn ang="0">
                  <a:pos x="connsiteX1" y="connsiteY1"/>
                </a:cxn>
                <a:cxn ang="0">
                  <a:pos x="connsiteX2" y="connsiteY2"/>
                </a:cxn>
                <a:cxn ang="0">
                  <a:pos x="connsiteX3" y="connsiteY3"/>
                </a:cxn>
              </a:cxnLst>
              <a:rect l="l" t="t" r="r" b="b"/>
              <a:pathLst>
                <a:path w="1390" h="1286">
                  <a:moveTo>
                    <a:pt x="1391" y="0"/>
                  </a:moveTo>
                  <a:cubicBezTo>
                    <a:pt x="1139" y="451"/>
                    <a:pt x="802" y="1320"/>
                    <a:pt x="659" y="1286"/>
                  </a:cubicBezTo>
                  <a:cubicBezTo>
                    <a:pt x="-426" y="1052"/>
                    <a:pt x="-164" y="543"/>
                    <a:pt x="1391" y="0"/>
                  </a:cubicBezTo>
                  <a:lnTo>
                    <a:pt x="1391" y="0"/>
                  </a:lnTo>
                  <a:close/>
                </a:path>
              </a:pathLst>
            </a:custGeom>
            <a:grpFill/>
            <a:ln w="5715" cap="flat">
              <a:noFill/>
              <a:prstDash val="solid"/>
              <a:miter/>
            </a:ln>
          </p:spPr>
          <p:txBody>
            <a:bodyPr rtlCol="0" anchor="ctr"/>
            <a:lstStyle/>
            <a:p>
              <a:endParaRPr lang="zh-CN" altLang="en-US"/>
            </a:p>
          </p:txBody>
        </p:sp>
        <p:sp>
          <p:nvSpPr>
            <p:cNvPr id="1115" name="任意多边形: 形状 1114">
              <a:extLst>
                <a:ext uri="{FF2B5EF4-FFF2-40B4-BE49-F238E27FC236}">
                  <a16:creationId xmlns:a16="http://schemas.microsoft.com/office/drawing/2014/main" id="{5265A55B-2E05-260E-F4AA-E35D30D2B9A2}"/>
                </a:ext>
              </a:extLst>
            </p:cNvPr>
            <p:cNvSpPr/>
            <p:nvPr/>
          </p:nvSpPr>
          <p:spPr>
            <a:xfrm>
              <a:off x="3285917" y="2026418"/>
              <a:ext cx="1400" cy="1292"/>
            </a:xfrm>
            <a:custGeom>
              <a:avLst/>
              <a:gdLst>
                <a:gd name="connsiteX0" fmla="*/ 0 w 1400"/>
                <a:gd name="connsiteY0" fmla="*/ 1292 h 1292"/>
                <a:gd name="connsiteX1" fmla="*/ 737 w 1400"/>
                <a:gd name="connsiteY1" fmla="*/ 1 h 1292"/>
                <a:gd name="connsiteX2" fmla="*/ 0 w 1400"/>
                <a:gd name="connsiteY2" fmla="*/ 1292 h 1292"/>
                <a:gd name="connsiteX3" fmla="*/ 0 w 1400"/>
                <a:gd name="connsiteY3" fmla="*/ 1292 h 1292"/>
              </a:gdLst>
              <a:ahLst/>
              <a:cxnLst>
                <a:cxn ang="0">
                  <a:pos x="connsiteX0" y="connsiteY0"/>
                </a:cxn>
                <a:cxn ang="0">
                  <a:pos x="connsiteX1" y="connsiteY1"/>
                </a:cxn>
                <a:cxn ang="0">
                  <a:pos x="connsiteX2" y="connsiteY2"/>
                </a:cxn>
                <a:cxn ang="0">
                  <a:pos x="connsiteX3" y="connsiteY3"/>
                </a:cxn>
              </a:cxnLst>
              <a:rect l="l" t="t" r="r" b="b"/>
              <a:pathLst>
                <a:path w="1400" h="1292">
                  <a:moveTo>
                    <a:pt x="0" y="1292"/>
                  </a:moveTo>
                  <a:cubicBezTo>
                    <a:pt x="251" y="841"/>
                    <a:pt x="594" y="-33"/>
                    <a:pt x="737" y="1"/>
                  </a:cubicBezTo>
                  <a:cubicBezTo>
                    <a:pt x="1829" y="241"/>
                    <a:pt x="1566" y="750"/>
                    <a:pt x="0" y="1292"/>
                  </a:cubicBezTo>
                  <a:lnTo>
                    <a:pt x="0" y="1292"/>
                  </a:lnTo>
                  <a:close/>
                </a:path>
              </a:pathLst>
            </a:custGeom>
            <a:grpFill/>
            <a:ln w="5715" cap="flat">
              <a:noFill/>
              <a:prstDash val="solid"/>
              <a:miter/>
            </a:ln>
          </p:spPr>
          <p:txBody>
            <a:bodyPr rtlCol="0" anchor="ctr"/>
            <a:lstStyle/>
            <a:p>
              <a:endParaRPr lang="zh-CN" altLang="en-US"/>
            </a:p>
          </p:txBody>
        </p:sp>
        <p:sp>
          <p:nvSpPr>
            <p:cNvPr id="1116" name="任意多边形: 形状 1115">
              <a:extLst>
                <a:ext uri="{FF2B5EF4-FFF2-40B4-BE49-F238E27FC236}">
                  <a16:creationId xmlns:a16="http://schemas.microsoft.com/office/drawing/2014/main" id="{A8174327-5159-A9B8-DA74-3AAD2033427C}"/>
                </a:ext>
              </a:extLst>
            </p:cNvPr>
            <p:cNvSpPr/>
            <p:nvPr/>
          </p:nvSpPr>
          <p:spPr>
            <a:xfrm>
              <a:off x="3308937" y="2019840"/>
              <a:ext cx="1395" cy="1292"/>
            </a:xfrm>
            <a:custGeom>
              <a:avLst/>
              <a:gdLst>
                <a:gd name="connsiteX0" fmla="*/ 0 w 1395"/>
                <a:gd name="connsiteY0" fmla="*/ 1292 h 1292"/>
                <a:gd name="connsiteX1" fmla="*/ 732 w 1395"/>
                <a:gd name="connsiteY1" fmla="*/ 1 h 1292"/>
                <a:gd name="connsiteX2" fmla="*/ 0 w 1395"/>
                <a:gd name="connsiteY2" fmla="*/ 1292 h 1292"/>
                <a:gd name="connsiteX3" fmla="*/ 0 w 1395"/>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5" h="1292">
                  <a:moveTo>
                    <a:pt x="0" y="1292"/>
                  </a:moveTo>
                  <a:cubicBezTo>
                    <a:pt x="251" y="841"/>
                    <a:pt x="589" y="-33"/>
                    <a:pt x="732" y="1"/>
                  </a:cubicBezTo>
                  <a:cubicBezTo>
                    <a:pt x="1823" y="235"/>
                    <a:pt x="1560" y="744"/>
                    <a:pt x="0" y="1292"/>
                  </a:cubicBezTo>
                  <a:lnTo>
                    <a:pt x="0" y="1292"/>
                  </a:lnTo>
                  <a:close/>
                </a:path>
              </a:pathLst>
            </a:custGeom>
            <a:grpFill/>
            <a:ln w="5715" cap="flat">
              <a:noFill/>
              <a:prstDash val="solid"/>
              <a:miter/>
            </a:ln>
          </p:spPr>
          <p:txBody>
            <a:bodyPr rtlCol="0" anchor="ctr"/>
            <a:lstStyle/>
            <a:p>
              <a:endParaRPr lang="zh-CN" altLang="en-US"/>
            </a:p>
          </p:txBody>
        </p:sp>
        <p:sp>
          <p:nvSpPr>
            <p:cNvPr id="1117" name="任意多边形: 形状 1116">
              <a:extLst>
                <a:ext uri="{FF2B5EF4-FFF2-40B4-BE49-F238E27FC236}">
                  <a16:creationId xmlns:a16="http://schemas.microsoft.com/office/drawing/2014/main" id="{37951282-AE16-3E0C-909D-5F9A3B6CDD59}"/>
                </a:ext>
              </a:extLst>
            </p:cNvPr>
            <p:cNvSpPr/>
            <p:nvPr/>
          </p:nvSpPr>
          <p:spPr>
            <a:xfrm>
              <a:off x="3308943" y="2011245"/>
              <a:ext cx="3286" cy="1695"/>
            </a:xfrm>
            <a:custGeom>
              <a:avLst/>
              <a:gdLst>
                <a:gd name="connsiteX0" fmla="*/ 0 w 3286"/>
                <a:gd name="connsiteY0" fmla="*/ 0 h 1695"/>
                <a:gd name="connsiteX1" fmla="*/ 3286 w 3286"/>
                <a:gd name="connsiteY1" fmla="*/ 23 h 1695"/>
                <a:gd name="connsiteX2" fmla="*/ 0 w 3286"/>
                <a:gd name="connsiteY2" fmla="*/ 0 h 1695"/>
              </a:gdLst>
              <a:ahLst/>
              <a:cxnLst>
                <a:cxn ang="0">
                  <a:pos x="connsiteX0" y="connsiteY0"/>
                </a:cxn>
                <a:cxn ang="0">
                  <a:pos x="connsiteX1" y="connsiteY1"/>
                </a:cxn>
                <a:cxn ang="0">
                  <a:pos x="connsiteX2" y="connsiteY2"/>
                </a:cxn>
              </a:cxnLst>
              <a:rect l="l" t="t" r="r" b="b"/>
              <a:pathLst>
                <a:path w="3286" h="1695">
                  <a:moveTo>
                    <a:pt x="0" y="0"/>
                  </a:moveTo>
                  <a:cubicBezTo>
                    <a:pt x="1097" y="11"/>
                    <a:pt x="2189" y="17"/>
                    <a:pt x="3286" y="23"/>
                  </a:cubicBezTo>
                  <a:cubicBezTo>
                    <a:pt x="2177" y="2257"/>
                    <a:pt x="1080" y="2257"/>
                    <a:pt x="0" y="0"/>
                  </a:cubicBezTo>
                  <a:close/>
                </a:path>
              </a:pathLst>
            </a:custGeom>
            <a:grpFill/>
            <a:ln w="5715" cap="flat">
              <a:noFill/>
              <a:prstDash val="solid"/>
              <a:miter/>
            </a:ln>
          </p:spPr>
          <p:txBody>
            <a:bodyPr rtlCol="0" anchor="ctr"/>
            <a:lstStyle/>
            <a:p>
              <a:endParaRPr lang="zh-CN" altLang="en-US"/>
            </a:p>
          </p:txBody>
        </p:sp>
        <p:sp>
          <p:nvSpPr>
            <p:cNvPr id="1118" name="任意多边形: 形状 1117">
              <a:extLst>
                <a:ext uri="{FF2B5EF4-FFF2-40B4-BE49-F238E27FC236}">
                  <a16:creationId xmlns:a16="http://schemas.microsoft.com/office/drawing/2014/main" id="{4D7E1AB1-EEF3-9FB4-0314-6DEB4E6FD3E5}"/>
                </a:ext>
              </a:extLst>
            </p:cNvPr>
            <p:cNvSpPr/>
            <p:nvPr/>
          </p:nvSpPr>
          <p:spPr>
            <a:xfrm>
              <a:off x="3302330" y="2011237"/>
              <a:ext cx="1303" cy="1402"/>
            </a:xfrm>
            <a:custGeom>
              <a:avLst/>
              <a:gdLst>
                <a:gd name="connsiteX0" fmla="*/ 0 w 1303"/>
                <a:gd name="connsiteY0" fmla="*/ 3 h 1402"/>
                <a:gd name="connsiteX1" fmla="*/ 1303 w 1303"/>
                <a:gd name="connsiteY1" fmla="*/ 740 h 1402"/>
                <a:gd name="connsiteX2" fmla="*/ 0 w 1303"/>
                <a:gd name="connsiteY2" fmla="*/ 3 h 1402"/>
                <a:gd name="connsiteX3" fmla="*/ 0 w 1303"/>
                <a:gd name="connsiteY3" fmla="*/ 3 h 1402"/>
              </a:gdLst>
              <a:ahLst/>
              <a:cxnLst>
                <a:cxn ang="0">
                  <a:pos x="connsiteX0" y="connsiteY0"/>
                </a:cxn>
                <a:cxn ang="0">
                  <a:pos x="connsiteX1" y="connsiteY1"/>
                </a:cxn>
                <a:cxn ang="0">
                  <a:pos x="connsiteX2" y="connsiteY2"/>
                </a:cxn>
                <a:cxn ang="0">
                  <a:pos x="connsiteX3" y="connsiteY3"/>
                </a:cxn>
              </a:cxnLst>
              <a:rect l="l" t="t" r="r" b="b"/>
              <a:pathLst>
                <a:path w="1303" h="1402">
                  <a:moveTo>
                    <a:pt x="0" y="3"/>
                  </a:moveTo>
                  <a:cubicBezTo>
                    <a:pt x="457" y="254"/>
                    <a:pt x="1332" y="591"/>
                    <a:pt x="1303" y="740"/>
                  </a:cubicBezTo>
                  <a:cubicBezTo>
                    <a:pt x="1074" y="1831"/>
                    <a:pt x="560" y="1568"/>
                    <a:pt x="0" y="3"/>
                  </a:cubicBezTo>
                  <a:cubicBezTo>
                    <a:pt x="6" y="-3"/>
                    <a:pt x="0" y="3"/>
                    <a:pt x="0" y="3"/>
                  </a:cubicBezTo>
                  <a:close/>
                </a:path>
              </a:pathLst>
            </a:custGeom>
            <a:grpFill/>
            <a:ln w="5715" cap="flat">
              <a:noFill/>
              <a:prstDash val="solid"/>
              <a:miter/>
            </a:ln>
          </p:spPr>
          <p:txBody>
            <a:bodyPr rtlCol="0" anchor="ctr"/>
            <a:lstStyle/>
            <a:p>
              <a:endParaRPr lang="zh-CN" altLang="en-US"/>
            </a:p>
          </p:txBody>
        </p:sp>
        <p:sp>
          <p:nvSpPr>
            <p:cNvPr id="1119" name="任意多边形: 形状 1118">
              <a:extLst>
                <a:ext uri="{FF2B5EF4-FFF2-40B4-BE49-F238E27FC236}">
                  <a16:creationId xmlns:a16="http://schemas.microsoft.com/office/drawing/2014/main" id="{F1F986AD-9BEE-B677-CE51-227FD4A1A482}"/>
                </a:ext>
              </a:extLst>
            </p:cNvPr>
            <p:cNvSpPr/>
            <p:nvPr/>
          </p:nvSpPr>
          <p:spPr>
            <a:xfrm>
              <a:off x="3164267" y="2369157"/>
              <a:ext cx="230298" cy="144727"/>
            </a:xfrm>
            <a:custGeom>
              <a:avLst/>
              <a:gdLst>
                <a:gd name="connsiteX0" fmla="*/ 223582 w 230298"/>
                <a:gd name="connsiteY0" fmla="*/ 59849 h 144727"/>
                <a:gd name="connsiteX1" fmla="*/ 221428 w 230298"/>
                <a:gd name="connsiteY1" fmla="*/ 65770 h 144727"/>
                <a:gd name="connsiteX2" fmla="*/ 209255 w 230298"/>
                <a:gd name="connsiteY2" fmla="*/ 80332 h 144727"/>
                <a:gd name="connsiteX3" fmla="*/ 200877 w 230298"/>
                <a:gd name="connsiteY3" fmla="*/ 91556 h 144727"/>
                <a:gd name="connsiteX4" fmla="*/ 196093 w 230298"/>
                <a:gd name="connsiteY4" fmla="*/ 99082 h 144727"/>
                <a:gd name="connsiteX5" fmla="*/ 204163 w 230298"/>
                <a:gd name="connsiteY5" fmla="*/ 104900 h 144727"/>
                <a:gd name="connsiteX6" fmla="*/ 210432 w 230298"/>
                <a:gd name="connsiteY6" fmla="*/ 109192 h 144727"/>
                <a:gd name="connsiteX7" fmla="*/ 210449 w 230298"/>
                <a:gd name="connsiteY7" fmla="*/ 109209 h 144727"/>
                <a:gd name="connsiteX8" fmla="*/ 230223 w 230298"/>
                <a:gd name="connsiteY8" fmla="*/ 112513 h 144727"/>
                <a:gd name="connsiteX9" fmla="*/ 221588 w 230298"/>
                <a:gd name="connsiteY9" fmla="*/ 120045 h 144727"/>
                <a:gd name="connsiteX10" fmla="*/ 215478 w 230298"/>
                <a:gd name="connsiteY10" fmla="*/ 125469 h 144727"/>
                <a:gd name="connsiteX11" fmla="*/ 199179 w 230298"/>
                <a:gd name="connsiteY11" fmla="*/ 134921 h 144727"/>
                <a:gd name="connsiteX12" fmla="*/ 186486 w 230298"/>
                <a:gd name="connsiteY12" fmla="*/ 130046 h 144727"/>
                <a:gd name="connsiteX13" fmla="*/ 192435 w 230298"/>
                <a:gd name="connsiteY13" fmla="*/ 119434 h 144727"/>
                <a:gd name="connsiteX14" fmla="*/ 199734 w 230298"/>
                <a:gd name="connsiteY14" fmla="*/ 116650 h 144727"/>
                <a:gd name="connsiteX15" fmla="*/ 186858 w 230298"/>
                <a:gd name="connsiteY15" fmla="*/ 124812 h 144727"/>
                <a:gd name="connsiteX16" fmla="*/ 158928 w 230298"/>
                <a:gd name="connsiteY16" fmla="*/ 127057 h 144727"/>
                <a:gd name="connsiteX17" fmla="*/ 157843 w 230298"/>
                <a:gd name="connsiteY17" fmla="*/ 124451 h 144727"/>
                <a:gd name="connsiteX18" fmla="*/ 158694 w 230298"/>
                <a:gd name="connsiteY18" fmla="*/ 127583 h 144727"/>
                <a:gd name="connsiteX19" fmla="*/ 137463 w 230298"/>
                <a:gd name="connsiteY19" fmla="*/ 118234 h 144727"/>
                <a:gd name="connsiteX20" fmla="*/ 133708 w 230298"/>
                <a:gd name="connsiteY20" fmla="*/ 106272 h 144727"/>
                <a:gd name="connsiteX21" fmla="*/ 126027 w 230298"/>
                <a:gd name="connsiteY21" fmla="*/ 128801 h 144727"/>
                <a:gd name="connsiteX22" fmla="*/ 105247 w 230298"/>
                <a:gd name="connsiteY22" fmla="*/ 138779 h 144727"/>
                <a:gd name="connsiteX23" fmla="*/ 105196 w 230298"/>
                <a:gd name="connsiteY23" fmla="*/ 138807 h 144727"/>
                <a:gd name="connsiteX24" fmla="*/ 91417 w 230298"/>
                <a:gd name="connsiteY24" fmla="*/ 142728 h 144727"/>
                <a:gd name="connsiteX25" fmla="*/ 71575 w 230298"/>
                <a:gd name="connsiteY25" fmla="*/ 140630 h 144727"/>
                <a:gd name="connsiteX26" fmla="*/ 62459 w 230298"/>
                <a:gd name="connsiteY26" fmla="*/ 138796 h 144727"/>
                <a:gd name="connsiteX27" fmla="*/ 62465 w 230298"/>
                <a:gd name="connsiteY27" fmla="*/ 138796 h 144727"/>
                <a:gd name="connsiteX28" fmla="*/ 54727 w 230298"/>
                <a:gd name="connsiteY28" fmla="*/ 133430 h 144727"/>
                <a:gd name="connsiteX29" fmla="*/ 26449 w 230298"/>
                <a:gd name="connsiteY29" fmla="*/ 142448 h 144727"/>
                <a:gd name="connsiteX30" fmla="*/ 64242 w 230298"/>
                <a:gd name="connsiteY30" fmla="*/ 123183 h 144727"/>
                <a:gd name="connsiteX31" fmla="*/ 28581 w 230298"/>
                <a:gd name="connsiteY31" fmla="*/ 120234 h 144727"/>
                <a:gd name="connsiteX32" fmla="*/ 26289 w 230298"/>
                <a:gd name="connsiteY32" fmla="*/ 122343 h 144727"/>
                <a:gd name="connsiteX33" fmla="*/ 26295 w 230298"/>
                <a:gd name="connsiteY33" fmla="*/ 122343 h 144727"/>
                <a:gd name="connsiteX34" fmla="*/ 0 w 230298"/>
                <a:gd name="connsiteY34" fmla="*/ 119068 h 144727"/>
                <a:gd name="connsiteX35" fmla="*/ 38468 w 230298"/>
                <a:gd name="connsiteY35" fmla="*/ 94779 h 144727"/>
                <a:gd name="connsiteX36" fmla="*/ 43977 w 230298"/>
                <a:gd name="connsiteY36" fmla="*/ 80972 h 144727"/>
                <a:gd name="connsiteX37" fmla="*/ 40068 w 230298"/>
                <a:gd name="connsiteY37" fmla="*/ 73108 h 144727"/>
                <a:gd name="connsiteX38" fmla="*/ 50412 w 230298"/>
                <a:gd name="connsiteY38" fmla="*/ 69976 h 144727"/>
                <a:gd name="connsiteX39" fmla="*/ 68809 w 230298"/>
                <a:gd name="connsiteY39" fmla="*/ 71445 h 144727"/>
                <a:gd name="connsiteX40" fmla="*/ 56899 w 230298"/>
                <a:gd name="connsiteY40" fmla="*/ 57986 h 144727"/>
                <a:gd name="connsiteX41" fmla="*/ 55904 w 230298"/>
                <a:gd name="connsiteY41" fmla="*/ 53260 h 144727"/>
                <a:gd name="connsiteX42" fmla="*/ 64442 w 230298"/>
                <a:gd name="connsiteY42" fmla="*/ 23370 h 144727"/>
                <a:gd name="connsiteX43" fmla="*/ 70626 w 230298"/>
                <a:gd name="connsiteY43" fmla="*/ 27622 h 144727"/>
                <a:gd name="connsiteX44" fmla="*/ 75975 w 230298"/>
                <a:gd name="connsiteY44" fmla="*/ 24279 h 144727"/>
                <a:gd name="connsiteX45" fmla="*/ 80730 w 230298"/>
                <a:gd name="connsiteY45" fmla="*/ 15529 h 144727"/>
                <a:gd name="connsiteX46" fmla="*/ 97195 w 230298"/>
                <a:gd name="connsiteY46" fmla="*/ 2893 h 144727"/>
                <a:gd name="connsiteX47" fmla="*/ 98475 w 230298"/>
                <a:gd name="connsiteY47" fmla="*/ 15083 h 144727"/>
                <a:gd name="connsiteX48" fmla="*/ 91063 w 230298"/>
                <a:gd name="connsiteY48" fmla="*/ 18810 h 144727"/>
                <a:gd name="connsiteX49" fmla="*/ 107991 w 230298"/>
                <a:gd name="connsiteY49" fmla="*/ 18552 h 144727"/>
                <a:gd name="connsiteX50" fmla="*/ 124958 w 230298"/>
                <a:gd name="connsiteY50" fmla="*/ 3939 h 144727"/>
                <a:gd name="connsiteX51" fmla="*/ 131548 w 230298"/>
                <a:gd name="connsiteY51" fmla="*/ 642 h 144727"/>
                <a:gd name="connsiteX52" fmla="*/ 134817 w 230298"/>
                <a:gd name="connsiteY52" fmla="*/ 642 h 144727"/>
                <a:gd name="connsiteX53" fmla="*/ 131536 w 230298"/>
                <a:gd name="connsiteY53" fmla="*/ 17072 h 144727"/>
                <a:gd name="connsiteX54" fmla="*/ 122084 w 230298"/>
                <a:gd name="connsiteY54" fmla="*/ 27702 h 144727"/>
                <a:gd name="connsiteX55" fmla="*/ 107842 w 230298"/>
                <a:gd name="connsiteY55" fmla="*/ 34423 h 144727"/>
                <a:gd name="connsiteX56" fmla="*/ 121661 w 230298"/>
                <a:gd name="connsiteY56" fmla="*/ 36835 h 144727"/>
                <a:gd name="connsiteX57" fmla="*/ 131502 w 230298"/>
                <a:gd name="connsiteY57" fmla="*/ 42475 h 144727"/>
                <a:gd name="connsiteX58" fmla="*/ 121301 w 230298"/>
                <a:gd name="connsiteY58" fmla="*/ 63890 h 144727"/>
                <a:gd name="connsiteX59" fmla="*/ 97241 w 230298"/>
                <a:gd name="connsiteY59" fmla="*/ 77331 h 144727"/>
                <a:gd name="connsiteX60" fmla="*/ 93680 w 230298"/>
                <a:gd name="connsiteY60" fmla="*/ 83698 h 144727"/>
                <a:gd name="connsiteX61" fmla="*/ 60962 w 230298"/>
                <a:gd name="connsiteY61" fmla="*/ 101248 h 144727"/>
                <a:gd name="connsiteX62" fmla="*/ 92080 w 230298"/>
                <a:gd name="connsiteY62" fmla="*/ 100168 h 144727"/>
                <a:gd name="connsiteX63" fmla="*/ 94252 w 230298"/>
                <a:gd name="connsiteY63" fmla="*/ 102906 h 144727"/>
                <a:gd name="connsiteX64" fmla="*/ 92612 w 230298"/>
                <a:gd name="connsiteY64" fmla="*/ 98454 h 144727"/>
                <a:gd name="connsiteX65" fmla="*/ 94475 w 230298"/>
                <a:gd name="connsiteY65" fmla="*/ 82675 h 144727"/>
                <a:gd name="connsiteX66" fmla="*/ 108276 w 230298"/>
                <a:gd name="connsiteY66" fmla="*/ 84155 h 144727"/>
                <a:gd name="connsiteX67" fmla="*/ 111671 w 230298"/>
                <a:gd name="connsiteY67" fmla="*/ 106695 h 144727"/>
                <a:gd name="connsiteX68" fmla="*/ 119924 w 230298"/>
                <a:gd name="connsiteY68" fmla="*/ 83538 h 144727"/>
                <a:gd name="connsiteX69" fmla="*/ 125764 w 230298"/>
                <a:gd name="connsiteY69" fmla="*/ 70845 h 144727"/>
                <a:gd name="connsiteX70" fmla="*/ 127822 w 230298"/>
                <a:gd name="connsiteY70" fmla="*/ 69650 h 144727"/>
                <a:gd name="connsiteX71" fmla="*/ 124061 w 230298"/>
                <a:gd name="connsiteY71" fmla="*/ 68576 h 144727"/>
                <a:gd name="connsiteX72" fmla="*/ 138252 w 230298"/>
                <a:gd name="connsiteY72" fmla="*/ 24879 h 144727"/>
                <a:gd name="connsiteX73" fmla="*/ 155739 w 230298"/>
                <a:gd name="connsiteY73" fmla="*/ 23210 h 144727"/>
                <a:gd name="connsiteX74" fmla="*/ 174696 w 230298"/>
                <a:gd name="connsiteY74" fmla="*/ 34954 h 144727"/>
                <a:gd name="connsiteX75" fmla="*/ 170216 w 230298"/>
                <a:gd name="connsiteY75" fmla="*/ 53911 h 144727"/>
                <a:gd name="connsiteX76" fmla="*/ 174725 w 230298"/>
                <a:gd name="connsiteY76" fmla="*/ 54168 h 144727"/>
                <a:gd name="connsiteX77" fmla="*/ 194996 w 230298"/>
                <a:gd name="connsiteY77" fmla="*/ 66833 h 144727"/>
                <a:gd name="connsiteX78" fmla="*/ 223582 w 230298"/>
                <a:gd name="connsiteY78" fmla="*/ 59849 h 14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230298" h="144727">
                  <a:moveTo>
                    <a:pt x="223582" y="59849"/>
                  </a:moveTo>
                  <a:cubicBezTo>
                    <a:pt x="226703" y="63198"/>
                    <a:pt x="223622" y="64890"/>
                    <a:pt x="221428" y="65770"/>
                  </a:cubicBezTo>
                  <a:cubicBezTo>
                    <a:pt x="214684" y="68473"/>
                    <a:pt x="211981" y="74880"/>
                    <a:pt x="209255" y="80332"/>
                  </a:cubicBezTo>
                  <a:cubicBezTo>
                    <a:pt x="207020" y="84795"/>
                    <a:pt x="207020" y="89744"/>
                    <a:pt x="200877" y="91556"/>
                  </a:cubicBezTo>
                  <a:cubicBezTo>
                    <a:pt x="198208" y="92345"/>
                    <a:pt x="195173" y="95156"/>
                    <a:pt x="196093" y="99082"/>
                  </a:cubicBezTo>
                  <a:cubicBezTo>
                    <a:pt x="197053" y="103180"/>
                    <a:pt x="199173" y="105449"/>
                    <a:pt x="204163" y="104900"/>
                  </a:cubicBezTo>
                  <a:cubicBezTo>
                    <a:pt x="206071" y="104689"/>
                    <a:pt x="208329" y="107667"/>
                    <a:pt x="210432" y="109192"/>
                  </a:cubicBezTo>
                  <a:lnTo>
                    <a:pt x="210449" y="109209"/>
                  </a:lnTo>
                  <a:cubicBezTo>
                    <a:pt x="216633" y="112759"/>
                    <a:pt x="224017" y="109107"/>
                    <a:pt x="230223" y="112513"/>
                  </a:cubicBezTo>
                  <a:cubicBezTo>
                    <a:pt x="231040" y="119302"/>
                    <a:pt x="224994" y="118142"/>
                    <a:pt x="221588" y="120045"/>
                  </a:cubicBezTo>
                  <a:cubicBezTo>
                    <a:pt x="218633" y="120794"/>
                    <a:pt x="217221" y="123314"/>
                    <a:pt x="215478" y="125469"/>
                  </a:cubicBezTo>
                  <a:cubicBezTo>
                    <a:pt x="211084" y="130435"/>
                    <a:pt x="206369" y="134984"/>
                    <a:pt x="199179" y="134921"/>
                  </a:cubicBezTo>
                  <a:cubicBezTo>
                    <a:pt x="194390" y="134881"/>
                    <a:pt x="188601" y="135550"/>
                    <a:pt x="186486" y="130046"/>
                  </a:cubicBezTo>
                  <a:cubicBezTo>
                    <a:pt x="184583" y="125097"/>
                    <a:pt x="189932" y="122714"/>
                    <a:pt x="192435" y="119434"/>
                  </a:cubicBezTo>
                  <a:cubicBezTo>
                    <a:pt x="194207" y="117113"/>
                    <a:pt x="197299" y="117611"/>
                    <a:pt x="199734" y="116650"/>
                  </a:cubicBezTo>
                  <a:cubicBezTo>
                    <a:pt x="193121" y="115696"/>
                    <a:pt x="190269" y="121022"/>
                    <a:pt x="186858" y="124812"/>
                  </a:cubicBezTo>
                  <a:cubicBezTo>
                    <a:pt x="178034" y="134613"/>
                    <a:pt x="168947" y="136144"/>
                    <a:pt x="158928" y="127057"/>
                  </a:cubicBezTo>
                  <a:cubicBezTo>
                    <a:pt x="157963" y="126503"/>
                    <a:pt x="157568" y="125606"/>
                    <a:pt x="157843" y="124451"/>
                  </a:cubicBezTo>
                  <a:cubicBezTo>
                    <a:pt x="155797" y="126115"/>
                    <a:pt x="159408" y="126200"/>
                    <a:pt x="158694" y="127583"/>
                  </a:cubicBezTo>
                  <a:cubicBezTo>
                    <a:pt x="151950" y="131938"/>
                    <a:pt x="141978" y="127463"/>
                    <a:pt x="137463" y="118234"/>
                  </a:cubicBezTo>
                  <a:cubicBezTo>
                    <a:pt x="135846" y="114924"/>
                    <a:pt x="138292" y="110581"/>
                    <a:pt x="133708" y="106272"/>
                  </a:cubicBezTo>
                  <a:cubicBezTo>
                    <a:pt x="134663" y="115993"/>
                    <a:pt x="132171" y="122508"/>
                    <a:pt x="126027" y="128801"/>
                  </a:cubicBezTo>
                  <a:cubicBezTo>
                    <a:pt x="119906" y="135076"/>
                    <a:pt x="114974" y="141133"/>
                    <a:pt x="105247" y="138779"/>
                  </a:cubicBezTo>
                  <a:lnTo>
                    <a:pt x="105196" y="138807"/>
                  </a:lnTo>
                  <a:cubicBezTo>
                    <a:pt x="100298" y="139076"/>
                    <a:pt x="95961" y="140951"/>
                    <a:pt x="91417" y="142728"/>
                  </a:cubicBezTo>
                  <a:cubicBezTo>
                    <a:pt x="84731" y="145345"/>
                    <a:pt x="76290" y="146083"/>
                    <a:pt x="71575" y="140630"/>
                  </a:cubicBezTo>
                  <a:cubicBezTo>
                    <a:pt x="67900" y="136384"/>
                    <a:pt x="66454" y="135196"/>
                    <a:pt x="62459" y="138796"/>
                  </a:cubicBezTo>
                  <a:lnTo>
                    <a:pt x="62465" y="138796"/>
                  </a:lnTo>
                  <a:cubicBezTo>
                    <a:pt x="62865" y="132498"/>
                    <a:pt x="60047" y="127497"/>
                    <a:pt x="54727" y="133430"/>
                  </a:cubicBezTo>
                  <a:cubicBezTo>
                    <a:pt x="47177" y="141848"/>
                    <a:pt x="38502" y="142894"/>
                    <a:pt x="26449" y="142448"/>
                  </a:cubicBezTo>
                  <a:cubicBezTo>
                    <a:pt x="39559" y="135767"/>
                    <a:pt x="51001" y="129932"/>
                    <a:pt x="64242" y="123183"/>
                  </a:cubicBezTo>
                  <a:cubicBezTo>
                    <a:pt x="51166" y="121211"/>
                    <a:pt x="39508" y="124326"/>
                    <a:pt x="28581" y="120234"/>
                  </a:cubicBezTo>
                  <a:cubicBezTo>
                    <a:pt x="28141" y="120068"/>
                    <a:pt x="27066" y="121605"/>
                    <a:pt x="26289" y="122343"/>
                  </a:cubicBezTo>
                  <a:lnTo>
                    <a:pt x="26295" y="122343"/>
                  </a:lnTo>
                  <a:cubicBezTo>
                    <a:pt x="17105" y="124691"/>
                    <a:pt x="7550" y="129926"/>
                    <a:pt x="0" y="119068"/>
                  </a:cubicBezTo>
                  <a:cubicBezTo>
                    <a:pt x="12184" y="109970"/>
                    <a:pt x="23974" y="100351"/>
                    <a:pt x="38468" y="94779"/>
                  </a:cubicBezTo>
                  <a:cubicBezTo>
                    <a:pt x="44520" y="92453"/>
                    <a:pt x="49058" y="88275"/>
                    <a:pt x="43977" y="80972"/>
                  </a:cubicBezTo>
                  <a:cubicBezTo>
                    <a:pt x="42257" y="78497"/>
                    <a:pt x="37782" y="76965"/>
                    <a:pt x="40068" y="73108"/>
                  </a:cubicBezTo>
                  <a:cubicBezTo>
                    <a:pt x="42302" y="69330"/>
                    <a:pt x="46829" y="70805"/>
                    <a:pt x="50412" y="69976"/>
                  </a:cubicBezTo>
                  <a:cubicBezTo>
                    <a:pt x="57127" y="68416"/>
                    <a:pt x="64317" y="80749"/>
                    <a:pt x="68809" y="71445"/>
                  </a:cubicBezTo>
                  <a:cubicBezTo>
                    <a:pt x="71746" y="65358"/>
                    <a:pt x="59579" y="63975"/>
                    <a:pt x="56899" y="57986"/>
                  </a:cubicBezTo>
                  <a:cubicBezTo>
                    <a:pt x="56224" y="56471"/>
                    <a:pt x="55813" y="54923"/>
                    <a:pt x="55904" y="53260"/>
                  </a:cubicBezTo>
                  <a:cubicBezTo>
                    <a:pt x="45743" y="41595"/>
                    <a:pt x="46429" y="39195"/>
                    <a:pt x="64442" y="23370"/>
                  </a:cubicBezTo>
                  <a:cubicBezTo>
                    <a:pt x="66911" y="29948"/>
                    <a:pt x="67020" y="30017"/>
                    <a:pt x="70626" y="27622"/>
                  </a:cubicBezTo>
                  <a:cubicBezTo>
                    <a:pt x="72409" y="26439"/>
                    <a:pt x="74289" y="24147"/>
                    <a:pt x="75975" y="24279"/>
                  </a:cubicBezTo>
                  <a:cubicBezTo>
                    <a:pt x="84719" y="24936"/>
                    <a:pt x="81067" y="19638"/>
                    <a:pt x="80730" y="15529"/>
                  </a:cubicBezTo>
                  <a:cubicBezTo>
                    <a:pt x="79907" y="5528"/>
                    <a:pt x="88663" y="-1084"/>
                    <a:pt x="97195" y="2893"/>
                  </a:cubicBezTo>
                  <a:cubicBezTo>
                    <a:pt x="103567" y="5865"/>
                    <a:pt x="104184" y="10797"/>
                    <a:pt x="98475" y="15083"/>
                  </a:cubicBezTo>
                  <a:cubicBezTo>
                    <a:pt x="96389" y="16649"/>
                    <a:pt x="93755" y="17489"/>
                    <a:pt x="91063" y="18810"/>
                  </a:cubicBezTo>
                  <a:cubicBezTo>
                    <a:pt x="97098" y="23867"/>
                    <a:pt x="102036" y="25439"/>
                    <a:pt x="107991" y="18552"/>
                  </a:cubicBezTo>
                  <a:cubicBezTo>
                    <a:pt x="112820" y="12969"/>
                    <a:pt x="119243" y="8757"/>
                    <a:pt x="124958" y="3939"/>
                  </a:cubicBezTo>
                  <a:cubicBezTo>
                    <a:pt x="126822" y="2167"/>
                    <a:pt x="127742" y="-1473"/>
                    <a:pt x="131548" y="642"/>
                  </a:cubicBezTo>
                  <a:cubicBezTo>
                    <a:pt x="132634" y="642"/>
                    <a:pt x="133725" y="642"/>
                    <a:pt x="134817" y="642"/>
                  </a:cubicBezTo>
                  <a:cubicBezTo>
                    <a:pt x="137114" y="6797"/>
                    <a:pt x="134268" y="11923"/>
                    <a:pt x="131536" y="17072"/>
                  </a:cubicBezTo>
                  <a:cubicBezTo>
                    <a:pt x="130685" y="22622"/>
                    <a:pt x="134503" y="31943"/>
                    <a:pt x="122084" y="27702"/>
                  </a:cubicBezTo>
                  <a:cubicBezTo>
                    <a:pt x="115849" y="25570"/>
                    <a:pt x="112620" y="31805"/>
                    <a:pt x="107842" y="34423"/>
                  </a:cubicBezTo>
                  <a:cubicBezTo>
                    <a:pt x="111797" y="40269"/>
                    <a:pt x="118192" y="30040"/>
                    <a:pt x="121661" y="36835"/>
                  </a:cubicBezTo>
                  <a:cubicBezTo>
                    <a:pt x="123667" y="41195"/>
                    <a:pt x="132291" y="36052"/>
                    <a:pt x="131502" y="42475"/>
                  </a:cubicBezTo>
                  <a:cubicBezTo>
                    <a:pt x="130531" y="50385"/>
                    <a:pt x="128788" y="59038"/>
                    <a:pt x="121301" y="63890"/>
                  </a:cubicBezTo>
                  <a:cubicBezTo>
                    <a:pt x="113591" y="68879"/>
                    <a:pt x="106430" y="75240"/>
                    <a:pt x="97241" y="77331"/>
                  </a:cubicBezTo>
                  <a:cubicBezTo>
                    <a:pt x="92772" y="78349"/>
                    <a:pt x="92634" y="80303"/>
                    <a:pt x="93680" y="83698"/>
                  </a:cubicBezTo>
                  <a:cubicBezTo>
                    <a:pt x="86422" y="94648"/>
                    <a:pt x="78444" y="104346"/>
                    <a:pt x="60962" y="101248"/>
                  </a:cubicBezTo>
                  <a:cubicBezTo>
                    <a:pt x="73358" y="111764"/>
                    <a:pt x="82199" y="95339"/>
                    <a:pt x="92080" y="100168"/>
                  </a:cubicBezTo>
                  <a:cubicBezTo>
                    <a:pt x="93252" y="100688"/>
                    <a:pt x="93772" y="101786"/>
                    <a:pt x="94252" y="102906"/>
                  </a:cubicBezTo>
                  <a:cubicBezTo>
                    <a:pt x="96086" y="100557"/>
                    <a:pt x="92600" y="100168"/>
                    <a:pt x="92612" y="98454"/>
                  </a:cubicBezTo>
                  <a:cubicBezTo>
                    <a:pt x="90903" y="92905"/>
                    <a:pt x="94017" y="87955"/>
                    <a:pt x="94475" y="82675"/>
                  </a:cubicBezTo>
                  <a:cubicBezTo>
                    <a:pt x="99744" y="76948"/>
                    <a:pt x="105236" y="69273"/>
                    <a:pt x="108276" y="84155"/>
                  </a:cubicBezTo>
                  <a:cubicBezTo>
                    <a:pt x="106539" y="91350"/>
                    <a:pt x="104510" y="98585"/>
                    <a:pt x="111671" y="106695"/>
                  </a:cubicBezTo>
                  <a:cubicBezTo>
                    <a:pt x="109562" y="96168"/>
                    <a:pt x="125290" y="94619"/>
                    <a:pt x="119924" y="83538"/>
                  </a:cubicBezTo>
                  <a:cubicBezTo>
                    <a:pt x="118729" y="77857"/>
                    <a:pt x="120752" y="73651"/>
                    <a:pt x="125764" y="70845"/>
                  </a:cubicBezTo>
                  <a:cubicBezTo>
                    <a:pt x="126290" y="70199"/>
                    <a:pt x="127456" y="70616"/>
                    <a:pt x="127822" y="69650"/>
                  </a:cubicBezTo>
                  <a:cubicBezTo>
                    <a:pt x="126393" y="69942"/>
                    <a:pt x="125079" y="69827"/>
                    <a:pt x="124061" y="68576"/>
                  </a:cubicBezTo>
                  <a:cubicBezTo>
                    <a:pt x="125364" y="52997"/>
                    <a:pt x="136354" y="40681"/>
                    <a:pt x="138252" y="24879"/>
                  </a:cubicBezTo>
                  <a:cubicBezTo>
                    <a:pt x="138897" y="19518"/>
                    <a:pt x="150150" y="21096"/>
                    <a:pt x="155739" y="23210"/>
                  </a:cubicBezTo>
                  <a:cubicBezTo>
                    <a:pt x="162603" y="25805"/>
                    <a:pt x="170210" y="29319"/>
                    <a:pt x="174696" y="34954"/>
                  </a:cubicBezTo>
                  <a:cubicBezTo>
                    <a:pt x="180097" y="41744"/>
                    <a:pt x="171787" y="47545"/>
                    <a:pt x="170216" y="53911"/>
                  </a:cubicBezTo>
                  <a:cubicBezTo>
                    <a:pt x="169055" y="58626"/>
                    <a:pt x="173136" y="53048"/>
                    <a:pt x="174725" y="54168"/>
                  </a:cubicBezTo>
                  <a:cubicBezTo>
                    <a:pt x="192195" y="52580"/>
                    <a:pt x="195179" y="54037"/>
                    <a:pt x="194996" y="66833"/>
                  </a:cubicBezTo>
                  <a:cubicBezTo>
                    <a:pt x="203134" y="53031"/>
                    <a:pt x="212667" y="51699"/>
                    <a:pt x="223582" y="59849"/>
                  </a:cubicBezTo>
                  <a:close/>
                </a:path>
              </a:pathLst>
            </a:custGeom>
            <a:grpFill/>
            <a:ln w="5715" cap="flat">
              <a:noFill/>
              <a:prstDash val="solid"/>
              <a:miter/>
            </a:ln>
          </p:spPr>
          <p:txBody>
            <a:bodyPr rtlCol="0" anchor="ctr"/>
            <a:lstStyle/>
            <a:p>
              <a:endParaRPr lang="zh-CN" altLang="en-US"/>
            </a:p>
          </p:txBody>
        </p:sp>
        <p:sp>
          <p:nvSpPr>
            <p:cNvPr id="1120" name="任意多边形: 形状 1119">
              <a:extLst>
                <a:ext uri="{FF2B5EF4-FFF2-40B4-BE49-F238E27FC236}">
                  <a16:creationId xmlns:a16="http://schemas.microsoft.com/office/drawing/2014/main" id="{9A5B26D0-0FC2-7C47-D82C-76E2535D707E}"/>
                </a:ext>
              </a:extLst>
            </p:cNvPr>
            <p:cNvSpPr/>
            <p:nvPr/>
          </p:nvSpPr>
          <p:spPr>
            <a:xfrm>
              <a:off x="3072147" y="2421661"/>
              <a:ext cx="169329" cy="86967"/>
            </a:xfrm>
            <a:custGeom>
              <a:avLst/>
              <a:gdLst>
                <a:gd name="connsiteX0" fmla="*/ 148007 w 169329"/>
                <a:gd name="connsiteY0" fmla="*/ 767 h 86967"/>
                <a:gd name="connsiteX1" fmla="*/ 169330 w 169329"/>
                <a:gd name="connsiteY1" fmla="*/ 20563 h 86967"/>
                <a:gd name="connsiteX2" fmla="*/ 159266 w 169329"/>
                <a:gd name="connsiteY2" fmla="*/ 26336 h 86967"/>
                <a:gd name="connsiteX3" fmla="*/ 155545 w 169329"/>
                <a:gd name="connsiteY3" fmla="*/ 27913 h 86967"/>
                <a:gd name="connsiteX4" fmla="*/ 134891 w 169329"/>
                <a:gd name="connsiteY4" fmla="*/ 21089 h 86967"/>
                <a:gd name="connsiteX5" fmla="*/ 143424 w 169329"/>
                <a:gd name="connsiteY5" fmla="*/ 35188 h 86967"/>
                <a:gd name="connsiteX6" fmla="*/ 131594 w 169329"/>
                <a:gd name="connsiteY6" fmla="*/ 46892 h 86967"/>
                <a:gd name="connsiteX7" fmla="*/ 106962 w 169329"/>
                <a:gd name="connsiteY7" fmla="*/ 61323 h 86967"/>
                <a:gd name="connsiteX8" fmla="*/ 92103 w 169329"/>
                <a:gd name="connsiteY8" fmla="*/ 66581 h 86967"/>
                <a:gd name="connsiteX9" fmla="*/ 85274 w 169329"/>
                <a:gd name="connsiteY9" fmla="*/ 67238 h 86967"/>
                <a:gd name="connsiteX10" fmla="*/ 88783 w 169329"/>
                <a:gd name="connsiteY10" fmla="*/ 76405 h 86967"/>
                <a:gd name="connsiteX11" fmla="*/ 65745 w 169329"/>
                <a:gd name="connsiteY11" fmla="*/ 86246 h 86967"/>
                <a:gd name="connsiteX12" fmla="*/ 56750 w 169329"/>
                <a:gd name="connsiteY12" fmla="*/ 82600 h 86967"/>
                <a:gd name="connsiteX13" fmla="*/ 43600 w 169329"/>
                <a:gd name="connsiteY13" fmla="*/ 78588 h 86967"/>
                <a:gd name="connsiteX14" fmla="*/ 34839 w 169329"/>
                <a:gd name="connsiteY14" fmla="*/ 80302 h 86967"/>
                <a:gd name="connsiteX15" fmla="*/ 23009 w 169329"/>
                <a:gd name="connsiteY15" fmla="*/ 79702 h 86967"/>
                <a:gd name="connsiteX16" fmla="*/ 16448 w 169329"/>
                <a:gd name="connsiteY16" fmla="*/ 76427 h 86967"/>
                <a:gd name="connsiteX17" fmla="*/ 16448 w 169329"/>
                <a:gd name="connsiteY17" fmla="*/ 76427 h 86967"/>
                <a:gd name="connsiteX18" fmla="*/ 24740 w 169329"/>
                <a:gd name="connsiteY18" fmla="*/ 64700 h 86967"/>
                <a:gd name="connsiteX19" fmla="*/ 0 w 169329"/>
                <a:gd name="connsiteY19" fmla="*/ 69849 h 86967"/>
                <a:gd name="connsiteX20" fmla="*/ 6 w 169329"/>
                <a:gd name="connsiteY20" fmla="*/ 69849 h 86967"/>
                <a:gd name="connsiteX21" fmla="*/ 6144 w 169329"/>
                <a:gd name="connsiteY21" fmla="*/ 62803 h 86967"/>
                <a:gd name="connsiteX22" fmla="*/ 27192 w 169329"/>
                <a:gd name="connsiteY22" fmla="*/ 48687 h 86967"/>
                <a:gd name="connsiteX23" fmla="*/ 28049 w 169329"/>
                <a:gd name="connsiteY23" fmla="*/ 47504 h 86967"/>
                <a:gd name="connsiteX24" fmla="*/ 39474 w 169329"/>
                <a:gd name="connsiteY24" fmla="*/ 36948 h 86967"/>
                <a:gd name="connsiteX25" fmla="*/ 39468 w 169329"/>
                <a:gd name="connsiteY25" fmla="*/ 36948 h 86967"/>
                <a:gd name="connsiteX26" fmla="*/ 38913 w 169329"/>
                <a:gd name="connsiteY26" fmla="*/ 55333 h 86967"/>
                <a:gd name="connsiteX27" fmla="*/ 51978 w 169329"/>
                <a:gd name="connsiteY27" fmla="*/ 44572 h 86967"/>
                <a:gd name="connsiteX28" fmla="*/ 55790 w 169329"/>
                <a:gd name="connsiteY28" fmla="*/ 41886 h 86967"/>
                <a:gd name="connsiteX29" fmla="*/ 70437 w 169329"/>
                <a:gd name="connsiteY29" fmla="*/ 39372 h 86967"/>
                <a:gd name="connsiteX30" fmla="*/ 71740 w 169329"/>
                <a:gd name="connsiteY30" fmla="*/ 53070 h 86967"/>
                <a:gd name="connsiteX31" fmla="*/ 108499 w 169329"/>
                <a:gd name="connsiteY31" fmla="*/ 31513 h 86967"/>
                <a:gd name="connsiteX32" fmla="*/ 118283 w 169329"/>
                <a:gd name="connsiteY32" fmla="*/ 24718 h 86967"/>
                <a:gd name="connsiteX33" fmla="*/ 131571 w 169329"/>
                <a:gd name="connsiteY33" fmla="*/ 13831 h 86967"/>
                <a:gd name="connsiteX34" fmla="*/ 135034 w 169329"/>
                <a:gd name="connsiteY34" fmla="*/ 8528 h 86967"/>
                <a:gd name="connsiteX35" fmla="*/ 138160 w 169329"/>
                <a:gd name="connsiteY35" fmla="*/ 772 h 86967"/>
                <a:gd name="connsiteX36" fmla="*/ 138137 w 169329"/>
                <a:gd name="connsiteY36" fmla="*/ 784 h 86967"/>
                <a:gd name="connsiteX37" fmla="*/ 141441 w 169329"/>
                <a:gd name="connsiteY37" fmla="*/ 772 h 86967"/>
                <a:gd name="connsiteX38" fmla="*/ 148007 w 169329"/>
                <a:gd name="connsiteY38" fmla="*/ 767 h 86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69329" h="86967">
                  <a:moveTo>
                    <a:pt x="148007" y="767"/>
                  </a:moveTo>
                  <a:cubicBezTo>
                    <a:pt x="154368" y="7888"/>
                    <a:pt x="165398" y="9768"/>
                    <a:pt x="169330" y="20563"/>
                  </a:cubicBezTo>
                  <a:cubicBezTo>
                    <a:pt x="168884" y="26301"/>
                    <a:pt x="158866" y="18289"/>
                    <a:pt x="159266" y="26336"/>
                  </a:cubicBezTo>
                  <a:cubicBezTo>
                    <a:pt x="159426" y="29490"/>
                    <a:pt x="156860" y="30267"/>
                    <a:pt x="155545" y="27913"/>
                  </a:cubicBezTo>
                  <a:cubicBezTo>
                    <a:pt x="150779" y="19363"/>
                    <a:pt x="142429" y="22495"/>
                    <a:pt x="134891" y="21089"/>
                  </a:cubicBezTo>
                  <a:cubicBezTo>
                    <a:pt x="140195" y="24604"/>
                    <a:pt x="144972" y="28239"/>
                    <a:pt x="143424" y="35188"/>
                  </a:cubicBezTo>
                  <a:cubicBezTo>
                    <a:pt x="142012" y="41526"/>
                    <a:pt x="137446" y="44606"/>
                    <a:pt x="131594" y="46892"/>
                  </a:cubicBezTo>
                  <a:cubicBezTo>
                    <a:pt x="122690" y="50361"/>
                    <a:pt x="113300" y="52933"/>
                    <a:pt x="106962" y="61323"/>
                  </a:cubicBezTo>
                  <a:cubicBezTo>
                    <a:pt x="103556" y="65832"/>
                    <a:pt x="97795" y="66878"/>
                    <a:pt x="92103" y="66581"/>
                  </a:cubicBezTo>
                  <a:cubicBezTo>
                    <a:pt x="89760" y="65969"/>
                    <a:pt x="87520" y="63786"/>
                    <a:pt x="85274" y="67238"/>
                  </a:cubicBezTo>
                  <a:cubicBezTo>
                    <a:pt x="82050" y="72198"/>
                    <a:pt x="87468" y="73427"/>
                    <a:pt x="88783" y="76405"/>
                  </a:cubicBezTo>
                  <a:cubicBezTo>
                    <a:pt x="87668" y="95058"/>
                    <a:pt x="73238" y="82525"/>
                    <a:pt x="65745" y="86246"/>
                  </a:cubicBezTo>
                  <a:cubicBezTo>
                    <a:pt x="65105" y="79176"/>
                    <a:pt x="61316" y="80422"/>
                    <a:pt x="56750" y="82600"/>
                  </a:cubicBezTo>
                  <a:cubicBezTo>
                    <a:pt x="51395" y="85160"/>
                    <a:pt x="46200" y="89046"/>
                    <a:pt x="43600" y="78588"/>
                  </a:cubicBezTo>
                  <a:cubicBezTo>
                    <a:pt x="42508" y="74193"/>
                    <a:pt x="37393" y="77005"/>
                    <a:pt x="34839" y="80302"/>
                  </a:cubicBezTo>
                  <a:cubicBezTo>
                    <a:pt x="28912" y="87949"/>
                    <a:pt x="28906" y="87949"/>
                    <a:pt x="23009" y="79702"/>
                  </a:cubicBezTo>
                  <a:cubicBezTo>
                    <a:pt x="21597" y="77050"/>
                    <a:pt x="19140" y="76507"/>
                    <a:pt x="16448" y="76427"/>
                  </a:cubicBezTo>
                  <a:lnTo>
                    <a:pt x="16448" y="76427"/>
                  </a:lnTo>
                  <a:cubicBezTo>
                    <a:pt x="18294" y="72221"/>
                    <a:pt x="25575" y="72398"/>
                    <a:pt x="24740" y="64700"/>
                  </a:cubicBezTo>
                  <a:cubicBezTo>
                    <a:pt x="16494" y="67089"/>
                    <a:pt x="8773" y="71913"/>
                    <a:pt x="0" y="69849"/>
                  </a:cubicBezTo>
                  <a:lnTo>
                    <a:pt x="6" y="69849"/>
                  </a:lnTo>
                  <a:cubicBezTo>
                    <a:pt x="2057" y="67381"/>
                    <a:pt x="4212" y="62711"/>
                    <a:pt x="6144" y="62803"/>
                  </a:cubicBezTo>
                  <a:cubicBezTo>
                    <a:pt x="16985" y="63317"/>
                    <a:pt x="16465" y="47618"/>
                    <a:pt x="27192" y="48687"/>
                  </a:cubicBezTo>
                  <a:cubicBezTo>
                    <a:pt x="27449" y="48715"/>
                    <a:pt x="28146" y="47784"/>
                    <a:pt x="28049" y="47504"/>
                  </a:cubicBezTo>
                  <a:cubicBezTo>
                    <a:pt x="23820" y="35251"/>
                    <a:pt x="34781" y="39491"/>
                    <a:pt x="39474" y="36948"/>
                  </a:cubicBezTo>
                  <a:lnTo>
                    <a:pt x="39468" y="36948"/>
                  </a:lnTo>
                  <a:cubicBezTo>
                    <a:pt x="40674" y="43063"/>
                    <a:pt x="28964" y="48761"/>
                    <a:pt x="38913" y="55333"/>
                  </a:cubicBezTo>
                  <a:cubicBezTo>
                    <a:pt x="42051" y="50213"/>
                    <a:pt x="39405" y="38108"/>
                    <a:pt x="51978" y="44572"/>
                  </a:cubicBezTo>
                  <a:cubicBezTo>
                    <a:pt x="52641" y="44915"/>
                    <a:pt x="54893" y="43126"/>
                    <a:pt x="55790" y="41886"/>
                  </a:cubicBezTo>
                  <a:cubicBezTo>
                    <a:pt x="59910" y="36200"/>
                    <a:pt x="66243" y="36994"/>
                    <a:pt x="70437" y="39372"/>
                  </a:cubicBezTo>
                  <a:cubicBezTo>
                    <a:pt x="74581" y="41720"/>
                    <a:pt x="74112" y="47675"/>
                    <a:pt x="71740" y="53070"/>
                  </a:cubicBezTo>
                  <a:cubicBezTo>
                    <a:pt x="88943" y="53756"/>
                    <a:pt x="100515" y="45172"/>
                    <a:pt x="108499" y="31513"/>
                  </a:cubicBezTo>
                  <a:cubicBezTo>
                    <a:pt x="111077" y="27101"/>
                    <a:pt x="112220" y="24695"/>
                    <a:pt x="118283" y="24718"/>
                  </a:cubicBezTo>
                  <a:cubicBezTo>
                    <a:pt x="124158" y="24741"/>
                    <a:pt x="128856" y="19620"/>
                    <a:pt x="131571" y="13831"/>
                  </a:cubicBezTo>
                  <a:cubicBezTo>
                    <a:pt x="133045" y="12277"/>
                    <a:pt x="134028" y="10374"/>
                    <a:pt x="135034" y="8528"/>
                  </a:cubicBezTo>
                  <a:cubicBezTo>
                    <a:pt x="136366" y="6076"/>
                    <a:pt x="144252" y="6196"/>
                    <a:pt x="138160" y="772"/>
                  </a:cubicBezTo>
                  <a:lnTo>
                    <a:pt x="138137" y="784"/>
                  </a:lnTo>
                  <a:cubicBezTo>
                    <a:pt x="139235" y="-256"/>
                    <a:pt x="140332" y="-262"/>
                    <a:pt x="141441" y="772"/>
                  </a:cubicBezTo>
                  <a:cubicBezTo>
                    <a:pt x="143624" y="778"/>
                    <a:pt x="145818" y="772"/>
                    <a:pt x="148007" y="767"/>
                  </a:cubicBezTo>
                  <a:close/>
                </a:path>
              </a:pathLst>
            </a:custGeom>
            <a:grpFill/>
            <a:ln w="5715" cap="flat">
              <a:noFill/>
              <a:prstDash val="solid"/>
              <a:miter/>
            </a:ln>
          </p:spPr>
          <p:txBody>
            <a:bodyPr rtlCol="0" anchor="ctr"/>
            <a:lstStyle/>
            <a:p>
              <a:endParaRPr lang="zh-CN" altLang="en-US"/>
            </a:p>
          </p:txBody>
        </p:sp>
        <p:sp>
          <p:nvSpPr>
            <p:cNvPr id="1121" name="任意多边形: 形状 1120">
              <a:extLst>
                <a:ext uri="{FF2B5EF4-FFF2-40B4-BE49-F238E27FC236}">
                  <a16:creationId xmlns:a16="http://schemas.microsoft.com/office/drawing/2014/main" id="{EC7840B1-A346-AB1E-561E-19ECB389CEAF}"/>
                </a:ext>
              </a:extLst>
            </p:cNvPr>
            <p:cNvSpPr/>
            <p:nvPr/>
          </p:nvSpPr>
          <p:spPr>
            <a:xfrm>
              <a:off x="3027936" y="2511285"/>
              <a:ext cx="48364" cy="26341"/>
            </a:xfrm>
            <a:custGeom>
              <a:avLst/>
              <a:gdLst>
                <a:gd name="connsiteX0" fmla="*/ 34364 w 48364"/>
                <a:gd name="connsiteY0" fmla="*/ 19694 h 26341"/>
                <a:gd name="connsiteX1" fmla="*/ 24500 w 48364"/>
                <a:gd name="connsiteY1" fmla="*/ 26289 h 26341"/>
                <a:gd name="connsiteX2" fmla="*/ 22523 w 48364"/>
                <a:gd name="connsiteY2" fmla="*/ 26266 h 26341"/>
                <a:gd name="connsiteX3" fmla="*/ 16596 w 48364"/>
                <a:gd name="connsiteY3" fmla="*/ 26340 h 26341"/>
                <a:gd name="connsiteX4" fmla="*/ 14619 w 48364"/>
                <a:gd name="connsiteY4" fmla="*/ 26300 h 26341"/>
                <a:gd name="connsiteX5" fmla="*/ 11327 w 48364"/>
                <a:gd name="connsiteY5" fmla="*/ 26272 h 26341"/>
                <a:gd name="connsiteX6" fmla="*/ 0 w 48364"/>
                <a:gd name="connsiteY6" fmla="*/ 20511 h 26341"/>
                <a:gd name="connsiteX7" fmla="*/ 21214 w 48364"/>
                <a:gd name="connsiteY7" fmla="*/ 6549 h 26341"/>
                <a:gd name="connsiteX8" fmla="*/ 21208 w 48364"/>
                <a:gd name="connsiteY8" fmla="*/ 6549 h 26341"/>
                <a:gd name="connsiteX9" fmla="*/ 44263 w 48364"/>
                <a:gd name="connsiteY9" fmla="*/ 0 h 26341"/>
                <a:gd name="connsiteX10" fmla="*/ 47532 w 48364"/>
                <a:gd name="connsiteY10" fmla="*/ 6561 h 26341"/>
                <a:gd name="connsiteX11" fmla="*/ 48269 w 48364"/>
                <a:gd name="connsiteY11" fmla="*/ 8761 h 26341"/>
                <a:gd name="connsiteX12" fmla="*/ 47526 w 48364"/>
                <a:gd name="connsiteY12" fmla="*/ 9858 h 26341"/>
                <a:gd name="connsiteX13" fmla="*/ 40937 w 48364"/>
                <a:gd name="connsiteY13" fmla="*/ 16408 h 26341"/>
                <a:gd name="connsiteX14" fmla="*/ 40188 w 48364"/>
                <a:gd name="connsiteY14" fmla="*/ 14082 h 26341"/>
                <a:gd name="connsiteX15" fmla="*/ 42051 w 48364"/>
                <a:gd name="connsiteY15" fmla="*/ 12453 h 26341"/>
                <a:gd name="connsiteX16" fmla="*/ 40868 w 48364"/>
                <a:gd name="connsiteY16" fmla="*/ 12173 h 26341"/>
                <a:gd name="connsiteX17" fmla="*/ 41108 w 48364"/>
                <a:gd name="connsiteY17" fmla="*/ 13407 h 26341"/>
                <a:gd name="connsiteX18" fmla="*/ 38679 w 48364"/>
                <a:gd name="connsiteY18" fmla="*/ 15042 h 26341"/>
                <a:gd name="connsiteX19" fmla="*/ 34364 w 48364"/>
                <a:gd name="connsiteY19" fmla="*/ 19694 h 2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364" h="26341">
                  <a:moveTo>
                    <a:pt x="34364" y="19694"/>
                  </a:moveTo>
                  <a:cubicBezTo>
                    <a:pt x="31078" y="21894"/>
                    <a:pt x="27786" y="24089"/>
                    <a:pt x="24500" y="26289"/>
                  </a:cubicBezTo>
                  <a:cubicBezTo>
                    <a:pt x="23843" y="26283"/>
                    <a:pt x="23186" y="26272"/>
                    <a:pt x="22523" y="26266"/>
                  </a:cubicBezTo>
                  <a:cubicBezTo>
                    <a:pt x="20545" y="26272"/>
                    <a:pt x="18574" y="26352"/>
                    <a:pt x="16596" y="26340"/>
                  </a:cubicBezTo>
                  <a:cubicBezTo>
                    <a:pt x="15939" y="26329"/>
                    <a:pt x="15276" y="26312"/>
                    <a:pt x="14619" y="26300"/>
                  </a:cubicBezTo>
                  <a:cubicBezTo>
                    <a:pt x="13522" y="26289"/>
                    <a:pt x="12424" y="26278"/>
                    <a:pt x="11327" y="26272"/>
                  </a:cubicBezTo>
                  <a:cubicBezTo>
                    <a:pt x="10218" y="19557"/>
                    <a:pt x="3492" y="23243"/>
                    <a:pt x="0" y="20511"/>
                  </a:cubicBezTo>
                  <a:cubicBezTo>
                    <a:pt x="4806" y="11956"/>
                    <a:pt x="15493" y="13019"/>
                    <a:pt x="21214" y="6549"/>
                  </a:cubicBezTo>
                  <a:lnTo>
                    <a:pt x="21208" y="6549"/>
                  </a:lnTo>
                  <a:cubicBezTo>
                    <a:pt x="27598" y="-183"/>
                    <a:pt x="37702" y="6144"/>
                    <a:pt x="44263" y="0"/>
                  </a:cubicBezTo>
                  <a:cubicBezTo>
                    <a:pt x="44303" y="2709"/>
                    <a:pt x="44891" y="5143"/>
                    <a:pt x="47532" y="6561"/>
                  </a:cubicBezTo>
                  <a:cubicBezTo>
                    <a:pt x="48275" y="7292"/>
                    <a:pt x="48520" y="8030"/>
                    <a:pt x="48269" y="8761"/>
                  </a:cubicBezTo>
                  <a:cubicBezTo>
                    <a:pt x="48023" y="9493"/>
                    <a:pt x="47772" y="9858"/>
                    <a:pt x="47526" y="9858"/>
                  </a:cubicBezTo>
                  <a:cubicBezTo>
                    <a:pt x="47406" y="14127"/>
                    <a:pt x="45194" y="16299"/>
                    <a:pt x="40937" y="16408"/>
                  </a:cubicBezTo>
                  <a:cubicBezTo>
                    <a:pt x="39874" y="15882"/>
                    <a:pt x="39628" y="15099"/>
                    <a:pt x="40188" y="14082"/>
                  </a:cubicBezTo>
                  <a:cubicBezTo>
                    <a:pt x="40611" y="13327"/>
                    <a:pt x="41239" y="12762"/>
                    <a:pt x="42051" y="12453"/>
                  </a:cubicBezTo>
                  <a:cubicBezTo>
                    <a:pt x="42045" y="12493"/>
                    <a:pt x="40868" y="12173"/>
                    <a:pt x="40868" y="12173"/>
                  </a:cubicBezTo>
                  <a:cubicBezTo>
                    <a:pt x="40868" y="12173"/>
                    <a:pt x="41148" y="13362"/>
                    <a:pt x="41108" y="13407"/>
                  </a:cubicBezTo>
                  <a:cubicBezTo>
                    <a:pt x="40222" y="13882"/>
                    <a:pt x="39434" y="14402"/>
                    <a:pt x="38679" y="15042"/>
                  </a:cubicBezTo>
                  <a:cubicBezTo>
                    <a:pt x="36496" y="15939"/>
                    <a:pt x="35490" y="17871"/>
                    <a:pt x="34364" y="19694"/>
                  </a:cubicBezTo>
                  <a:close/>
                </a:path>
              </a:pathLst>
            </a:custGeom>
            <a:grpFill/>
            <a:ln w="5715" cap="flat">
              <a:noFill/>
              <a:prstDash val="solid"/>
              <a:miter/>
            </a:ln>
          </p:spPr>
          <p:txBody>
            <a:bodyPr rtlCol="0" anchor="ctr"/>
            <a:lstStyle/>
            <a:p>
              <a:endParaRPr lang="zh-CN" altLang="en-US"/>
            </a:p>
          </p:txBody>
        </p:sp>
        <p:sp>
          <p:nvSpPr>
            <p:cNvPr id="1122" name="任意多边形: 形状 1121">
              <a:extLst>
                <a:ext uri="{FF2B5EF4-FFF2-40B4-BE49-F238E27FC236}">
                  <a16:creationId xmlns:a16="http://schemas.microsoft.com/office/drawing/2014/main" id="{D5F584ED-186D-5E29-CEDF-C7ED56C96CF3}"/>
                </a:ext>
              </a:extLst>
            </p:cNvPr>
            <p:cNvSpPr/>
            <p:nvPr/>
          </p:nvSpPr>
          <p:spPr>
            <a:xfrm>
              <a:off x="3180882" y="2401660"/>
              <a:ext cx="28610" cy="22961"/>
            </a:xfrm>
            <a:custGeom>
              <a:avLst/>
              <a:gdLst>
                <a:gd name="connsiteX0" fmla="*/ 22831 w 28610"/>
                <a:gd name="connsiteY0" fmla="*/ 20785 h 22961"/>
                <a:gd name="connsiteX1" fmla="*/ 6097 w 28610"/>
                <a:gd name="connsiteY1" fmla="*/ 16282 h 22961"/>
                <a:gd name="connsiteX2" fmla="*/ 1600 w 28610"/>
                <a:gd name="connsiteY2" fmla="*/ 8172 h 22961"/>
                <a:gd name="connsiteX3" fmla="*/ 5651 w 28610"/>
                <a:gd name="connsiteY3" fmla="*/ 6544 h 22961"/>
                <a:gd name="connsiteX4" fmla="*/ 28569 w 28610"/>
                <a:gd name="connsiteY4" fmla="*/ 0 h 22961"/>
                <a:gd name="connsiteX5" fmla="*/ 22831 w 28610"/>
                <a:gd name="connsiteY5" fmla="*/ 20785 h 22961"/>
                <a:gd name="connsiteX6" fmla="*/ 22831 w 28610"/>
                <a:gd name="connsiteY6" fmla="*/ 20785 h 22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10" h="22961">
                  <a:moveTo>
                    <a:pt x="22831" y="20785"/>
                  </a:moveTo>
                  <a:cubicBezTo>
                    <a:pt x="15161" y="27221"/>
                    <a:pt x="11784" y="17448"/>
                    <a:pt x="6097" y="16282"/>
                  </a:cubicBezTo>
                  <a:cubicBezTo>
                    <a:pt x="-115" y="15008"/>
                    <a:pt x="-1515" y="12036"/>
                    <a:pt x="1600" y="8172"/>
                  </a:cubicBezTo>
                  <a:cubicBezTo>
                    <a:pt x="2634" y="6892"/>
                    <a:pt x="4268" y="5298"/>
                    <a:pt x="5651" y="6544"/>
                  </a:cubicBezTo>
                  <a:cubicBezTo>
                    <a:pt x="16447" y="16305"/>
                    <a:pt x="20025" y="1749"/>
                    <a:pt x="28569" y="0"/>
                  </a:cubicBezTo>
                  <a:cubicBezTo>
                    <a:pt x="29037" y="7790"/>
                    <a:pt x="25505" y="14196"/>
                    <a:pt x="22831" y="20785"/>
                  </a:cubicBezTo>
                  <a:lnTo>
                    <a:pt x="22831" y="20785"/>
                  </a:lnTo>
                  <a:close/>
                </a:path>
              </a:pathLst>
            </a:custGeom>
            <a:grpFill/>
            <a:ln w="5715" cap="flat">
              <a:noFill/>
              <a:prstDash val="solid"/>
              <a:miter/>
            </a:ln>
          </p:spPr>
          <p:txBody>
            <a:bodyPr rtlCol="0" anchor="ctr"/>
            <a:lstStyle/>
            <a:p>
              <a:endParaRPr lang="zh-CN" altLang="en-US"/>
            </a:p>
          </p:txBody>
        </p:sp>
        <p:sp>
          <p:nvSpPr>
            <p:cNvPr id="1123" name="任意多边形: 形状 1122">
              <a:extLst>
                <a:ext uri="{FF2B5EF4-FFF2-40B4-BE49-F238E27FC236}">
                  <a16:creationId xmlns:a16="http://schemas.microsoft.com/office/drawing/2014/main" id="{764E300D-BC7C-F62C-7EEA-7AE16CF7ED5A}"/>
                </a:ext>
              </a:extLst>
            </p:cNvPr>
            <p:cNvSpPr/>
            <p:nvPr/>
          </p:nvSpPr>
          <p:spPr>
            <a:xfrm>
              <a:off x="3104193" y="2446489"/>
              <a:ext cx="21464" cy="12132"/>
            </a:xfrm>
            <a:custGeom>
              <a:avLst/>
              <a:gdLst>
                <a:gd name="connsiteX0" fmla="*/ 7434 w 21464"/>
                <a:gd name="connsiteY0" fmla="*/ 12132 h 12132"/>
                <a:gd name="connsiteX1" fmla="*/ 5691 w 21464"/>
                <a:gd name="connsiteY1" fmla="*/ 7921 h 12132"/>
                <a:gd name="connsiteX2" fmla="*/ 570 w 21464"/>
                <a:gd name="connsiteY2" fmla="*/ 3594 h 12132"/>
                <a:gd name="connsiteX3" fmla="*/ 8142 w 21464"/>
                <a:gd name="connsiteY3" fmla="*/ 1743 h 12132"/>
                <a:gd name="connsiteX4" fmla="*/ 21464 w 21464"/>
                <a:gd name="connsiteY4" fmla="*/ 7343 h 12132"/>
                <a:gd name="connsiteX5" fmla="*/ 7434 w 21464"/>
                <a:gd name="connsiteY5" fmla="*/ 12132 h 12132"/>
                <a:gd name="connsiteX6" fmla="*/ 7434 w 21464"/>
                <a:gd name="connsiteY6" fmla="*/ 12132 h 12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64" h="12132">
                  <a:moveTo>
                    <a:pt x="7434" y="12132"/>
                  </a:moveTo>
                  <a:cubicBezTo>
                    <a:pt x="6885" y="10687"/>
                    <a:pt x="6737" y="8686"/>
                    <a:pt x="5691" y="7921"/>
                  </a:cubicBezTo>
                  <a:cubicBezTo>
                    <a:pt x="3850" y="6583"/>
                    <a:pt x="-1796" y="9858"/>
                    <a:pt x="570" y="3594"/>
                  </a:cubicBezTo>
                  <a:cubicBezTo>
                    <a:pt x="2085" y="-406"/>
                    <a:pt x="5365" y="-1132"/>
                    <a:pt x="8142" y="1743"/>
                  </a:cubicBezTo>
                  <a:cubicBezTo>
                    <a:pt x="11743" y="5469"/>
                    <a:pt x="17006" y="4480"/>
                    <a:pt x="21464" y="7343"/>
                  </a:cubicBezTo>
                  <a:cubicBezTo>
                    <a:pt x="16561" y="9509"/>
                    <a:pt x="12349" y="11795"/>
                    <a:pt x="7434" y="12132"/>
                  </a:cubicBezTo>
                  <a:lnTo>
                    <a:pt x="7434" y="12132"/>
                  </a:lnTo>
                  <a:close/>
                </a:path>
              </a:pathLst>
            </a:custGeom>
            <a:grpFill/>
            <a:ln w="5715" cap="flat">
              <a:noFill/>
              <a:prstDash val="solid"/>
              <a:miter/>
            </a:ln>
          </p:spPr>
          <p:txBody>
            <a:bodyPr rtlCol="0" anchor="ctr"/>
            <a:lstStyle/>
            <a:p>
              <a:endParaRPr lang="zh-CN" altLang="en-US"/>
            </a:p>
          </p:txBody>
        </p:sp>
        <p:sp>
          <p:nvSpPr>
            <p:cNvPr id="1124" name="任意多边形: 形状 1123">
              <a:extLst>
                <a:ext uri="{FF2B5EF4-FFF2-40B4-BE49-F238E27FC236}">
                  <a16:creationId xmlns:a16="http://schemas.microsoft.com/office/drawing/2014/main" id="{9E145D7E-A1EC-65AE-6DFB-C32E52B50227}"/>
                </a:ext>
              </a:extLst>
            </p:cNvPr>
            <p:cNvSpPr/>
            <p:nvPr/>
          </p:nvSpPr>
          <p:spPr>
            <a:xfrm>
              <a:off x="3154939" y="2373096"/>
              <a:ext cx="22457" cy="17507"/>
            </a:xfrm>
            <a:custGeom>
              <a:avLst/>
              <a:gdLst>
                <a:gd name="connsiteX0" fmla="*/ 22456 w 22457"/>
                <a:gd name="connsiteY0" fmla="*/ 0 h 17507"/>
                <a:gd name="connsiteX1" fmla="*/ 9300 w 22457"/>
                <a:gd name="connsiteY1" fmla="*/ 16448 h 17507"/>
                <a:gd name="connsiteX2" fmla="*/ 9306 w 22457"/>
                <a:gd name="connsiteY2" fmla="*/ 16448 h 17507"/>
                <a:gd name="connsiteX3" fmla="*/ 4522 w 22457"/>
                <a:gd name="connsiteY3" fmla="*/ 17145 h 17507"/>
                <a:gd name="connsiteX4" fmla="*/ 402 w 22457"/>
                <a:gd name="connsiteY4" fmla="*/ 16248 h 17507"/>
                <a:gd name="connsiteX5" fmla="*/ 2310 w 22457"/>
                <a:gd name="connsiteY5" fmla="*/ 11076 h 17507"/>
                <a:gd name="connsiteX6" fmla="*/ 22456 w 22457"/>
                <a:gd name="connsiteY6" fmla="*/ 0 h 17507"/>
                <a:gd name="connsiteX7" fmla="*/ 22456 w 22457"/>
                <a:gd name="connsiteY7" fmla="*/ 0 h 17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457" h="17507">
                  <a:moveTo>
                    <a:pt x="22456" y="0"/>
                  </a:moveTo>
                  <a:cubicBezTo>
                    <a:pt x="22593" y="9104"/>
                    <a:pt x="15386" y="12327"/>
                    <a:pt x="9300" y="16448"/>
                  </a:cubicBezTo>
                  <a:lnTo>
                    <a:pt x="9306" y="16448"/>
                  </a:lnTo>
                  <a:cubicBezTo>
                    <a:pt x="7711" y="16671"/>
                    <a:pt x="6100" y="16831"/>
                    <a:pt x="4522" y="17145"/>
                  </a:cubicBezTo>
                  <a:cubicBezTo>
                    <a:pt x="2973" y="17454"/>
                    <a:pt x="1219" y="18094"/>
                    <a:pt x="402" y="16248"/>
                  </a:cubicBezTo>
                  <a:cubicBezTo>
                    <a:pt x="-581" y="14036"/>
                    <a:pt x="310" y="10904"/>
                    <a:pt x="2310" y="11076"/>
                  </a:cubicBezTo>
                  <a:cubicBezTo>
                    <a:pt x="11706" y="11887"/>
                    <a:pt x="16261" y="4578"/>
                    <a:pt x="22456" y="0"/>
                  </a:cubicBezTo>
                  <a:lnTo>
                    <a:pt x="22456" y="0"/>
                  </a:lnTo>
                  <a:close/>
                </a:path>
              </a:pathLst>
            </a:custGeom>
            <a:grpFill/>
            <a:ln w="5715" cap="flat">
              <a:noFill/>
              <a:prstDash val="solid"/>
              <a:miter/>
            </a:ln>
          </p:spPr>
          <p:txBody>
            <a:bodyPr rtlCol="0" anchor="ctr"/>
            <a:lstStyle/>
            <a:p>
              <a:endParaRPr lang="zh-CN" altLang="en-US"/>
            </a:p>
          </p:txBody>
        </p:sp>
        <p:sp>
          <p:nvSpPr>
            <p:cNvPr id="1125" name="任意多边形: 形状 1124">
              <a:extLst>
                <a:ext uri="{FF2B5EF4-FFF2-40B4-BE49-F238E27FC236}">
                  <a16:creationId xmlns:a16="http://schemas.microsoft.com/office/drawing/2014/main" id="{1C00F38D-D22F-7D25-183C-96ED637F737E}"/>
                </a:ext>
              </a:extLst>
            </p:cNvPr>
            <p:cNvSpPr/>
            <p:nvPr/>
          </p:nvSpPr>
          <p:spPr>
            <a:xfrm>
              <a:off x="3248160" y="2344110"/>
              <a:ext cx="17085" cy="16466"/>
            </a:xfrm>
            <a:custGeom>
              <a:avLst/>
              <a:gdLst>
                <a:gd name="connsiteX0" fmla="*/ 17086 w 17085"/>
                <a:gd name="connsiteY0" fmla="*/ 0 h 16466"/>
                <a:gd name="connsiteX1" fmla="*/ 6187 w 17085"/>
                <a:gd name="connsiteY1" fmla="*/ 12853 h 16466"/>
                <a:gd name="connsiteX2" fmla="*/ 2044 w 17085"/>
                <a:gd name="connsiteY2" fmla="*/ 15699 h 16466"/>
                <a:gd name="connsiteX3" fmla="*/ 1175 w 17085"/>
                <a:gd name="connsiteY3" fmla="*/ 8344 h 16466"/>
                <a:gd name="connsiteX4" fmla="*/ 17086 w 17085"/>
                <a:gd name="connsiteY4" fmla="*/ 0 h 16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85" h="16466">
                  <a:moveTo>
                    <a:pt x="17086" y="0"/>
                  </a:moveTo>
                  <a:cubicBezTo>
                    <a:pt x="13280" y="6184"/>
                    <a:pt x="7759" y="7675"/>
                    <a:pt x="6187" y="12853"/>
                  </a:cubicBezTo>
                  <a:cubicBezTo>
                    <a:pt x="5736" y="14339"/>
                    <a:pt x="4901" y="18065"/>
                    <a:pt x="2044" y="15699"/>
                  </a:cubicBezTo>
                  <a:cubicBezTo>
                    <a:pt x="66" y="14065"/>
                    <a:pt x="-934" y="10990"/>
                    <a:pt x="1175" y="8344"/>
                  </a:cubicBezTo>
                  <a:cubicBezTo>
                    <a:pt x="4673" y="3960"/>
                    <a:pt x="9268" y="1417"/>
                    <a:pt x="17086" y="0"/>
                  </a:cubicBezTo>
                  <a:close/>
                </a:path>
              </a:pathLst>
            </a:custGeom>
            <a:grpFill/>
            <a:ln w="5715" cap="flat">
              <a:noFill/>
              <a:prstDash val="solid"/>
              <a:miter/>
            </a:ln>
          </p:spPr>
          <p:txBody>
            <a:bodyPr rtlCol="0" anchor="ctr"/>
            <a:lstStyle/>
            <a:p>
              <a:endParaRPr lang="zh-CN" altLang="en-US"/>
            </a:p>
          </p:txBody>
        </p:sp>
        <p:sp>
          <p:nvSpPr>
            <p:cNvPr id="1126" name="任意多边形: 形状 1125">
              <a:extLst>
                <a:ext uri="{FF2B5EF4-FFF2-40B4-BE49-F238E27FC236}">
                  <a16:creationId xmlns:a16="http://schemas.microsoft.com/office/drawing/2014/main" id="{B09B128C-B5C1-BA95-507C-152E183FEDDE}"/>
                </a:ext>
              </a:extLst>
            </p:cNvPr>
            <p:cNvSpPr/>
            <p:nvPr/>
          </p:nvSpPr>
          <p:spPr>
            <a:xfrm>
              <a:off x="3203712" y="2422439"/>
              <a:ext cx="10334" cy="13064"/>
            </a:xfrm>
            <a:custGeom>
              <a:avLst/>
              <a:gdLst>
                <a:gd name="connsiteX0" fmla="*/ 6595 w 10334"/>
                <a:gd name="connsiteY0" fmla="*/ 6 h 13064"/>
                <a:gd name="connsiteX1" fmla="*/ 6429 w 10334"/>
                <a:gd name="connsiteY1" fmla="*/ 8704 h 13064"/>
                <a:gd name="connsiteX2" fmla="*/ 6 w 10334"/>
                <a:gd name="connsiteY2" fmla="*/ 13065 h 13064"/>
                <a:gd name="connsiteX3" fmla="*/ 0 w 10334"/>
                <a:gd name="connsiteY3" fmla="*/ 0 h 13064"/>
                <a:gd name="connsiteX4" fmla="*/ 0 w 10334"/>
                <a:gd name="connsiteY4" fmla="*/ 0 h 13064"/>
                <a:gd name="connsiteX5" fmla="*/ 6595 w 10334"/>
                <a:gd name="connsiteY5" fmla="*/ 6 h 13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34" h="13064">
                  <a:moveTo>
                    <a:pt x="6595" y="6"/>
                  </a:moveTo>
                  <a:cubicBezTo>
                    <a:pt x="8847" y="2932"/>
                    <a:pt x="13830" y="5772"/>
                    <a:pt x="6429" y="8704"/>
                  </a:cubicBezTo>
                  <a:cubicBezTo>
                    <a:pt x="4080" y="9636"/>
                    <a:pt x="2137" y="11584"/>
                    <a:pt x="6" y="13065"/>
                  </a:cubicBezTo>
                  <a:cubicBezTo>
                    <a:pt x="6" y="8710"/>
                    <a:pt x="0" y="4355"/>
                    <a:pt x="0" y="0"/>
                  </a:cubicBezTo>
                  <a:cubicBezTo>
                    <a:pt x="0" y="0"/>
                    <a:pt x="0" y="0"/>
                    <a:pt x="0" y="0"/>
                  </a:cubicBezTo>
                  <a:cubicBezTo>
                    <a:pt x="2200" y="6"/>
                    <a:pt x="4395" y="6"/>
                    <a:pt x="6595" y="6"/>
                  </a:cubicBezTo>
                  <a:close/>
                </a:path>
              </a:pathLst>
            </a:custGeom>
            <a:grpFill/>
            <a:ln w="5715" cap="flat">
              <a:noFill/>
              <a:prstDash val="solid"/>
              <a:miter/>
            </a:ln>
          </p:spPr>
          <p:txBody>
            <a:bodyPr rtlCol="0" anchor="ctr"/>
            <a:lstStyle/>
            <a:p>
              <a:endParaRPr lang="zh-CN" altLang="en-US"/>
            </a:p>
          </p:txBody>
        </p:sp>
        <p:sp>
          <p:nvSpPr>
            <p:cNvPr id="1127" name="任意多边形: 形状 1126">
              <a:extLst>
                <a:ext uri="{FF2B5EF4-FFF2-40B4-BE49-F238E27FC236}">
                  <a16:creationId xmlns:a16="http://schemas.microsoft.com/office/drawing/2014/main" id="{2D69E400-78F2-E1E9-EB38-CD8019892570}"/>
                </a:ext>
              </a:extLst>
            </p:cNvPr>
            <p:cNvSpPr/>
            <p:nvPr/>
          </p:nvSpPr>
          <p:spPr>
            <a:xfrm>
              <a:off x="3224419" y="2373919"/>
              <a:ext cx="10354" cy="10274"/>
            </a:xfrm>
            <a:custGeom>
              <a:avLst/>
              <a:gdLst>
                <a:gd name="connsiteX0" fmla="*/ 10355 w 10354"/>
                <a:gd name="connsiteY0" fmla="*/ 0 h 10274"/>
                <a:gd name="connsiteX1" fmla="*/ 9160 w 10354"/>
                <a:gd name="connsiteY1" fmla="*/ 4783 h 10274"/>
                <a:gd name="connsiteX2" fmla="*/ 2394 w 10354"/>
                <a:gd name="connsiteY2" fmla="*/ 9990 h 10274"/>
                <a:gd name="connsiteX3" fmla="*/ 228 w 10354"/>
                <a:gd name="connsiteY3" fmla="*/ 7664 h 10274"/>
                <a:gd name="connsiteX4" fmla="*/ 6194 w 10354"/>
                <a:gd name="connsiteY4" fmla="*/ 1897 h 10274"/>
                <a:gd name="connsiteX5" fmla="*/ 10355 w 10354"/>
                <a:gd name="connsiteY5" fmla="*/ 0 h 10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54" h="10274">
                  <a:moveTo>
                    <a:pt x="10355" y="0"/>
                  </a:moveTo>
                  <a:cubicBezTo>
                    <a:pt x="9692" y="2743"/>
                    <a:pt x="9629" y="3863"/>
                    <a:pt x="9160" y="4783"/>
                  </a:cubicBezTo>
                  <a:cubicBezTo>
                    <a:pt x="7743" y="7578"/>
                    <a:pt x="6886" y="11344"/>
                    <a:pt x="2394" y="9990"/>
                  </a:cubicBezTo>
                  <a:cubicBezTo>
                    <a:pt x="1502" y="9721"/>
                    <a:pt x="496" y="8590"/>
                    <a:pt x="228" y="7664"/>
                  </a:cubicBezTo>
                  <a:cubicBezTo>
                    <a:pt x="-1298" y="2343"/>
                    <a:pt x="5308" y="5121"/>
                    <a:pt x="6194" y="1897"/>
                  </a:cubicBezTo>
                  <a:cubicBezTo>
                    <a:pt x="6360" y="1280"/>
                    <a:pt x="7949" y="1052"/>
                    <a:pt x="10355" y="0"/>
                  </a:cubicBezTo>
                  <a:close/>
                </a:path>
              </a:pathLst>
            </a:custGeom>
            <a:grpFill/>
            <a:ln w="5715" cap="flat">
              <a:noFill/>
              <a:prstDash val="solid"/>
              <a:miter/>
            </a:ln>
          </p:spPr>
          <p:txBody>
            <a:bodyPr rtlCol="0" anchor="ctr"/>
            <a:lstStyle/>
            <a:p>
              <a:endParaRPr lang="zh-CN" altLang="en-US"/>
            </a:p>
          </p:txBody>
        </p:sp>
        <p:sp>
          <p:nvSpPr>
            <p:cNvPr id="1128" name="任意多边形: 形状 1127">
              <a:extLst>
                <a:ext uri="{FF2B5EF4-FFF2-40B4-BE49-F238E27FC236}">
                  <a16:creationId xmlns:a16="http://schemas.microsoft.com/office/drawing/2014/main" id="{BE188DFC-F66C-246C-07E5-9299F5509503}"/>
                </a:ext>
              </a:extLst>
            </p:cNvPr>
            <p:cNvSpPr/>
            <p:nvPr/>
          </p:nvSpPr>
          <p:spPr>
            <a:xfrm>
              <a:off x="3079942" y="2465620"/>
              <a:ext cx="9510" cy="8016"/>
            </a:xfrm>
            <a:custGeom>
              <a:avLst/>
              <a:gdLst>
                <a:gd name="connsiteX0" fmla="*/ 9510 w 9510"/>
                <a:gd name="connsiteY0" fmla="*/ 454 h 8016"/>
                <a:gd name="connsiteX1" fmla="*/ 8499 w 9510"/>
                <a:gd name="connsiteY1" fmla="*/ 2608 h 8016"/>
                <a:gd name="connsiteX2" fmla="*/ 1452 w 9510"/>
                <a:gd name="connsiteY2" fmla="*/ 7975 h 8016"/>
                <a:gd name="connsiteX3" fmla="*/ 6 w 9510"/>
                <a:gd name="connsiteY3" fmla="*/ 5688 h 8016"/>
                <a:gd name="connsiteX4" fmla="*/ 6441 w 9510"/>
                <a:gd name="connsiteY4" fmla="*/ 13 h 8016"/>
                <a:gd name="connsiteX5" fmla="*/ 9510 w 9510"/>
                <a:gd name="connsiteY5" fmla="*/ 454 h 8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10" h="8016">
                  <a:moveTo>
                    <a:pt x="9510" y="454"/>
                  </a:moveTo>
                  <a:cubicBezTo>
                    <a:pt x="8950" y="1694"/>
                    <a:pt x="8870" y="2374"/>
                    <a:pt x="8499" y="2608"/>
                  </a:cubicBezTo>
                  <a:cubicBezTo>
                    <a:pt x="5973" y="4214"/>
                    <a:pt x="5418" y="8483"/>
                    <a:pt x="1452" y="7975"/>
                  </a:cubicBezTo>
                  <a:cubicBezTo>
                    <a:pt x="852" y="7900"/>
                    <a:pt x="-85" y="6414"/>
                    <a:pt x="6" y="5688"/>
                  </a:cubicBezTo>
                  <a:cubicBezTo>
                    <a:pt x="458" y="2008"/>
                    <a:pt x="3069" y="499"/>
                    <a:pt x="6441" y="13"/>
                  </a:cubicBezTo>
                  <a:cubicBezTo>
                    <a:pt x="6927" y="-55"/>
                    <a:pt x="7447" y="145"/>
                    <a:pt x="9510" y="454"/>
                  </a:cubicBezTo>
                  <a:close/>
                </a:path>
              </a:pathLst>
            </a:custGeom>
            <a:grpFill/>
            <a:ln w="5715" cap="flat">
              <a:noFill/>
              <a:prstDash val="solid"/>
              <a:miter/>
            </a:ln>
          </p:spPr>
          <p:txBody>
            <a:bodyPr rtlCol="0" anchor="ctr"/>
            <a:lstStyle/>
            <a:p>
              <a:endParaRPr lang="zh-CN" altLang="en-US"/>
            </a:p>
          </p:txBody>
        </p:sp>
        <p:sp>
          <p:nvSpPr>
            <p:cNvPr id="1129" name="任意多边形: 形状 1128">
              <a:extLst>
                <a:ext uri="{FF2B5EF4-FFF2-40B4-BE49-F238E27FC236}">
                  <a16:creationId xmlns:a16="http://schemas.microsoft.com/office/drawing/2014/main" id="{06DADFE2-AE31-3AE3-68E4-B26F52C93642}"/>
                </a:ext>
              </a:extLst>
            </p:cNvPr>
            <p:cNvSpPr/>
            <p:nvPr/>
          </p:nvSpPr>
          <p:spPr>
            <a:xfrm>
              <a:off x="2988198" y="2544152"/>
              <a:ext cx="14900" cy="6577"/>
            </a:xfrm>
            <a:custGeom>
              <a:avLst/>
              <a:gdLst>
                <a:gd name="connsiteX0" fmla="*/ 14901 w 14900"/>
                <a:gd name="connsiteY0" fmla="*/ 3286 h 6577"/>
                <a:gd name="connsiteX1" fmla="*/ 1762 w 14900"/>
                <a:gd name="connsiteY1" fmla="*/ 6578 h 6577"/>
                <a:gd name="connsiteX2" fmla="*/ 8317 w 14900"/>
                <a:gd name="connsiteY2" fmla="*/ 0 h 6577"/>
                <a:gd name="connsiteX3" fmla="*/ 14901 w 14900"/>
                <a:gd name="connsiteY3" fmla="*/ 3286 h 6577"/>
              </a:gdLst>
              <a:ahLst/>
              <a:cxnLst>
                <a:cxn ang="0">
                  <a:pos x="connsiteX0" y="connsiteY0"/>
                </a:cxn>
                <a:cxn ang="0">
                  <a:pos x="connsiteX1" y="connsiteY1"/>
                </a:cxn>
                <a:cxn ang="0">
                  <a:pos x="connsiteX2" y="connsiteY2"/>
                </a:cxn>
                <a:cxn ang="0">
                  <a:pos x="connsiteX3" y="connsiteY3"/>
                </a:cxn>
              </a:cxnLst>
              <a:rect l="l" t="t" r="r" b="b"/>
              <a:pathLst>
                <a:path w="14900" h="6577">
                  <a:moveTo>
                    <a:pt x="14901" y="3286"/>
                  </a:moveTo>
                  <a:cubicBezTo>
                    <a:pt x="10117" y="2760"/>
                    <a:pt x="5854" y="4332"/>
                    <a:pt x="1762" y="6578"/>
                  </a:cubicBezTo>
                  <a:cubicBezTo>
                    <a:pt x="-1244" y="514"/>
                    <a:pt x="-1204" y="474"/>
                    <a:pt x="8317" y="0"/>
                  </a:cubicBezTo>
                  <a:cubicBezTo>
                    <a:pt x="11026" y="63"/>
                    <a:pt x="13478" y="646"/>
                    <a:pt x="14901" y="3286"/>
                  </a:cubicBezTo>
                  <a:close/>
                </a:path>
              </a:pathLst>
            </a:custGeom>
            <a:grpFill/>
            <a:ln w="5715" cap="flat">
              <a:noFill/>
              <a:prstDash val="solid"/>
              <a:miter/>
            </a:ln>
          </p:spPr>
          <p:txBody>
            <a:bodyPr rtlCol="0" anchor="ctr"/>
            <a:lstStyle/>
            <a:p>
              <a:endParaRPr lang="zh-CN" altLang="en-US"/>
            </a:p>
          </p:txBody>
        </p:sp>
        <p:sp>
          <p:nvSpPr>
            <p:cNvPr id="1130" name="任意多边形: 形状 1129">
              <a:extLst>
                <a:ext uri="{FF2B5EF4-FFF2-40B4-BE49-F238E27FC236}">
                  <a16:creationId xmlns:a16="http://schemas.microsoft.com/office/drawing/2014/main" id="{13F9F8AA-F1F7-DC54-794F-81E3441AB456}"/>
                </a:ext>
              </a:extLst>
            </p:cNvPr>
            <p:cNvSpPr/>
            <p:nvPr/>
          </p:nvSpPr>
          <p:spPr>
            <a:xfrm>
              <a:off x="3245575" y="2330554"/>
              <a:ext cx="12264" cy="9285"/>
            </a:xfrm>
            <a:custGeom>
              <a:avLst/>
              <a:gdLst>
                <a:gd name="connsiteX0" fmla="*/ 0 w 12264"/>
                <a:gd name="connsiteY0" fmla="*/ 8561 h 9285"/>
                <a:gd name="connsiteX1" fmla="*/ 12264 w 12264"/>
                <a:gd name="connsiteY1" fmla="*/ 0 h 9285"/>
                <a:gd name="connsiteX2" fmla="*/ 0 w 12264"/>
                <a:gd name="connsiteY2" fmla="*/ 8561 h 9285"/>
              </a:gdLst>
              <a:ahLst/>
              <a:cxnLst>
                <a:cxn ang="0">
                  <a:pos x="connsiteX0" y="connsiteY0"/>
                </a:cxn>
                <a:cxn ang="0">
                  <a:pos x="connsiteX1" y="connsiteY1"/>
                </a:cxn>
                <a:cxn ang="0">
                  <a:pos x="connsiteX2" y="connsiteY2"/>
                </a:cxn>
              </a:cxnLst>
              <a:rect l="l" t="t" r="r" b="b"/>
              <a:pathLst>
                <a:path w="12264" h="9285">
                  <a:moveTo>
                    <a:pt x="0" y="8561"/>
                  </a:moveTo>
                  <a:cubicBezTo>
                    <a:pt x="4035" y="5744"/>
                    <a:pt x="7384" y="3406"/>
                    <a:pt x="12264" y="0"/>
                  </a:cubicBezTo>
                  <a:cubicBezTo>
                    <a:pt x="10658" y="8121"/>
                    <a:pt x="7487" y="10716"/>
                    <a:pt x="0" y="8561"/>
                  </a:cubicBezTo>
                  <a:close/>
                </a:path>
              </a:pathLst>
            </a:custGeom>
            <a:grpFill/>
            <a:ln w="5715" cap="flat">
              <a:noFill/>
              <a:prstDash val="solid"/>
              <a:miter/>
            </a:ln>
          </p:spPr>
          <p:txBody>
            <a:bodyPr rtlCol="0" anchor="ctr"/>
            <a:lstStyle/>
            <a:p>
              <a:endParaRPr lang="zh-CN" altLang="en-US"/>
            </a:p>
          </p:txBody>
        </p:sp>
        <p:sp>
          <p:nvSpPr>
            <p:cNvPr id="1131" name="任意多边形: 形状 1130">
              <a:extLst>
                <a:ext uri="{FF2B5EF4-FFF2-40B4-BE49-F238E27FC236}">
                  <a16:creationId xmlns:a16="http://schemas.microsoft.com/office/drawing/2014/main" id="{CAF2C16B-2B36-73E1-2CBE-5E8A6137EFDA}"/>
                </a:ext>
              </a:extLst>
            </p:cNvPr>
            <p:cNvSpPr/>
            <p:nvPr/>
          </p:nvSpPr>
          <p:spPr>
            <a:xfrm>
              <a:off x="3176921" y="2359980"/>
              <a:ext cx="3659" cy="13115"/>
            </a:xfrm>
            <a:custGeom>
              <a:avLst/>
              <a:gdLst>
                <a:gd name="connsiteX0" fmla="*/ 474 w 3659"/>
                <a:gd name="connsiteY0" fmla="*/ 13116 h 13115"/>
                <a:gd name="connsiteX1" fmla="*/ 1114 w 3659"/>
                <a:gd name="connsiteY1" fmla="*/ 0 h 13115"/>
                <a:gd name="connsiteX2" fmla="*/ 474 w 3659"/>
                <a:gd name="connsiteY2" fmla="*/ 13116 h 13115"/>
                <a:gd name="connsiteX3" fmla="*/ 474 w 3659"/>
                <a:gd name="connsiteY3" fmla="*/ 13116 h 13115"/>
              </a:gdLst>
              <a:ahLst/>
              <a:cxnLst>
                <a:cxn ang="0">
                  <a:pos x="connsiteX0" y="connsiteY0"/>
                </a:cxn>
                <a:cxn ang="0">
                  <a:pos x="connsiteX1" y="connsiteY1"/>
                </a:cxn>
                <a:cxn ang="0">
                  <a:pos x="connsiteX2" y="connsiteY2"/>
                </a:cxn>
                <a:cxn ang="0">
                  <a:pos x="connsiteX3" y="connsiteY3"/>
                </a:cxn>
              </a:cxnLst>
              <a:rect l="l" t="t" r="r" b="b"/>
              <a:pathLst>
                <a:path w="3659" h="13115">
                  <a:moveTo>
                    <a:pt x="474" y="13116"/>
                  </a:moveTo>
                  <a:cubicBezTo>
                    <a:pt x="1434" y="9270"/>
                    <a:pt x="-1498" y="5315"/>
                    <a:pt x="1114" y="0"/>
                  </a:cubicBezTo>
                  <a:cubicBezTo>
                    <a:pt x="4308" y="5469"/>
                    <a:pt x="4920" y="9361"/>
                    <a:pt x="474" y="13116"/>
                  </a:cubicBezTo>
                  <a:lnTo>
                    <a:pt x="474" y="13116"/>
                  </a:lnTo>
                  <a:close/>
                </a:path>
              </a:pathLst>
            </a:custGeom>
            <a:grpFill/>
            <a:ln w="5715" cap="flat">
              <a:noFill/>
              <a:prstDash val="solid"/>
              <a:miter/>
            </a:ln>
          </p:spPr>
          <p:txBody>
            <a:bodyPr rtlCol="0" anchor="ctr"/>
            <a:lstStyle/>
            <a:p>
              <a:endParaRPr lang="zh-CN" altLang="en-US"/>
            </a:p>
          </p:txBody>
        </p:sp>
        <p:sp>
          <p:nvSpPr>
            <p:cNvPr id="1132" name="任意多边形: 形状 1131">
              <a:extLst>
                <a:ext uri="{FF2B5EF4-FFF2-40B4-BE49-F238E27FC236}">
                  <a16:creationId xmlns:a16="http://schemas.microsoft.com/office/drawing/2014/main" id="{046F3515-712E-07D1-0933-03D91EA43E4F}"/>
                </a:ext>
              </a:extLst>
            </p:cNvPr>
            <p:cNvSpPr/>
            <p:nvPr/>
          </p:nvSpPr>
          <p:spPr>
            <a:xfrm>
              <a:off x="3289197" y="2364734"/>
              <a:ext cx="6600" cy="8373"/>
            </a:xfrm>
            <a:custGeom>
              <a:avLst/>
              <a:gdLst>
                <a:gd name="connsiteX0" fmla="*/ 6601 w 6600"/>
                <a:gd name="connsiteY0" fmla="*/ 5076 h 8373"/>
                <a:gd name="connsiteX1" fmla="*/ 11 w 6600"/>
                <a:gd name="connsiteY1" fmla="*/ 8374 h 8373"/>
                <a:gd name="connsiteX2" fmla="*/ 0 w 6600"/>
                <a:gd name="connsiteY2" fmla="*/ 5053 h 8373"/>
                <a:gd name="connsiteX3" fmla="*/ 2583 w 6600"/>
                <a:gd name="connsiteY3" fmla="*/ 81 h 8373"/>
                <a:gd name="connsiteX4" fmla="*/ 6601 w 6600"/>
                <a:gd name="connsiteY4" fmla="*/ 5076 h 8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0" h="8373">
                  <a:moveTo>
                    <a:pt x="6601" y="5076"/>
                  </a:moveTo>
                  <a:cubicBezTo>
                    <a:pt x="4406" y="6173"/>
                    <a:pt x="2206" y="7276"/>
                    <a:pt x="11" y="8374"/>
                  </a:cubicBezTo>
                  <a:cubicBezTo>
                    <a:pt x="6" y="7265"/>
                    <a:pt x="6" y="6162"/>
                    <a:pt x="0" y="5053"/>
                  </a:cubicBezTo>
                  <a:cubicBezTo>
                    <a:pt x="229" y="3036"/>
                    <a:pt x="423" y="458"/>
                    <a:pt x="2583" y="81"/>
                  </a:cubicBezTo>
                  <a:cubicBezTo>
                    <a:pt x="6184" y="-553"/>
                    <a:pt x="6126" y="2676"/>
                    <a:pt x="6601" y="5076"/>
                  </a:cubicBezTo>
                  <a:close/>
                </a:path>
              </a:pathLst>
            </a:custGeom>
            <a:grpFill/>
            <a:ln w="5715" cap="flat">
              <a:noFill/>
              <a:prstDash val="solid"/>
              <a:miter/>
            </a:ln>
          </p:spPr>
          <p:txBody>
            <a:bodyPr rtlCol="0" anchor="ctr"/>
            <a:lstStyle/>
            <a:p>
              <a:endParaRPr lang="zh-CN" altLang="en-US"/>
            </a:p>
          </p:txBody>
        </p:sp>
        <p:sp>
          <p:nvSpPr>
            <p:cNvPr id="1133" name="任意多边形: 形状 1132">
              <a:extLst>
                <a:ext uri="{FF2B5EF4-FFF2-40B4-BE49-F238E27FC236}">
                  <a16:creationId xmlns:a16="http://schemas.microsoft.com/office/drawing/2014/main" id="{E5DC2716-1F78-E962-75D8-A561E079AFBE}"/>
                </a:ext>
              </a:extLst>
            </p:cNvPr>
            <p:cNvSpPr/>
            <p:nvPr/>
          </p:nvSpPr>
          <p:spPr>
            <a:xfrm>
              <a:off x="3156887" y="2366868"/>
              <a:ext cx="7704" cy="5290"/>
            </a:xfrm>
            <a:custGeom>
              <a:avLst/>
              <a:gdLst>
                <a:gd name="connsiteX0" fmla="*/ 3094 w 7704"/>
                <a:gd name="connsiteY0" fmla="*/ 5291 h 5290"/>
                <a:gd name="connsiteX1" fmla="*/ 3 w 7704"/>
                <a:gd name="connsiteY1" fmla="*/ 4228 h 5290"/>
                <a:gd name="connsiteX2" fmla="*/ 4026 w 7704"/>
                <a:gd name="connsiteY2" fmla="*/ 159 h 5290"/>
                <a:gd name="connsiteX3" fmla="*/ 7649 w 7704"/>
                <a:gd name="connsiteY3" fmla="*/ 1439 h 5290"/>
                <a:gd name="connsiteX4" fmla="*/ 3094 w 7704"/>
                <a:gd name="connsiteY4" fmla="*/ 5291 h 5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 h="5290">
                  <a:moveTo>
                    <a:pt x="3094" y="5291"/>
                  </a:moveTo>
                  <a:cubicBezTo>
                    <a:pt x="1740" y="4845"/>
                    <a:pt x="14" y="4565"/>
                    <a:pt x="3" y="4228"/>
                  </a:cubicBezTo>
                  <a:cubicBezTo>
                    <a:pt x="-83" y="1616"/>
                    <a:pt x="1946" y="702"/>
                    <a:pt x="4026" y="159"/>
                  </a:cubicBezTo>
                  <a:cubicBezTo>
                    <a:pt x="5489" y="-219"/>
                    <a:pt x="8118" y="27"/>
                    <a:pt x="7649" y="1439"/>
                  </a:cubicBezTo>
                  <a:cubicBezTo>
                    <a:pt x="7095" y="3113"/>
                    <a:pt x="4569" y="4142"/>
                    <a:pt x="3094" y="5291"/>
                  </a:cubicBezTo>
                  <a:close/>
                </a:path>
              </a:pathLst>
            </a:custGeom>
            <a:grpFill/>
            <a:ln w="5715" cap="flat">
              <a:noFill/>
              <a:prstDash val="solid"/>
              <a:miter/>
            </a:ln>
          </p:spPr>
          <p:txBody>
            <a:bodyPr rtlCol="0" anchor="ctr"/>
            <a:lstStyle/>
            <a:p>
              <a:endParaRPr lang="zh-CN" altLang="en-US"/>
            </a:p>
          </p:txBody>
        </p:sp>
        <p:sp>
          <p:nvSpPr>
            <p:cNvPr id="1134" name="任意多边形: 形状 1133">
              <a:extLst>
                <a:ext uri="{FF2B5EF4-FFF2-40B4-BE49-F238E27FC236}">
                  <a16:creationId xmlns:a16="http://schemas.microsoft.com/office/drawing/2014/main" id="{5399C593-A055-7A2E-3445-AA39E4E290CA}"/>
                </a:ext>
              </a:extLst>
            </p:cNvPr>
            <p:cNvSpPr/>
            <p:nvPr/>
          </p:nvSpPr>
          <p:spPr>
            <a:xfrm>
              <a:off x="3068873" y="2499993"/>
              <a:ext cx="6589" cy="7982"/>
            </a:xfrm>
            <a:custGeom>
              <a:avLst/>
              <a:gdLst>
                <a:gd name="connsiteX0" fmla="*/ 6589 w 6589"/>
                <a:gd name="connsiteY0" fmla="*/ 7960 h 7982"/>
                <a:gd name="connsiteX1" fmla="*/ 0 w 6589"/>
                <a:gd name="connsiteY1" fmla="*/ 1393 h 7982"/>
                <a:gd name="connsiteX2" fmla="*/ 6578 w 6589"/>
                <a:gd name="connsiteY2" fmla="*/ 1393 h 7982"/>
                <a:gd name="connsiteX3" fmla="*/ 6561 w 6589"/>
                <a:gd name="connsiteY3" fmla="*/ 7983 h 7982"/>
                <a:gd name="connsiteX4" fmla="*/ 6589 w 6589"/>
                <a:gd name="connsiteY4" fmla="*/ 7960 h 7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9" h="7982">
                  <a:moveTo>
                    <a:pt x="6589" y="7960"/>
                  </a:moveTo>
                  <a:cubicBezTo>
                    <a:pt x="2320" y="7851"/>
                    <a:pt x="69" y="5719"/>
                    <a:pt x="0" y="1393"/>
                  </a:cubicBezTo>
                  <a:cubicBezTo>
                    <a:pt x="2195" y="-453"/>
                    <a:pt x="4383" y="-476"/>
                    <a:pt x="6578" y="1393"/>
                  </a:cubicBezTo>
                  <a:cubicBezTo>
                    <a:pt x="6572" y="3588"/>
                    <a:pt x="6567" y="5788"/>
                    <a:pt x="6561" y="7983"/>
                  </a:cubicBezTo>
                  <a:lnTo>
                    <a:pt x="6589" y="7960"/>
                  </a:lnTo>
                  <a:close/>
                </a:path>
              </a:pathLst>
            </a:custGeom>
            <a:grpFill/>
            <a:ln w="5715" cap="flat">
              <a:noFill/>
              <a:prstDash val="solid"/>
              <a:miter/>
            </a:ln>
          </p:spPr>
          <p:txBody>
            <a:bodyPr rtlCol="0" anchor="ctr"/>
            <a:lstStyle/>
            <a:p>
              <a:endParaRPr lang="zh-CN" altLang="en-US"/>
            </a:p>
          </p:txBody>
        </p:sp>
        <p:sp>
          <p:nvSpPr>
            <p:cNvPr id="1135" name="任意多边形: 形状 1134">
              <a:extLst>
                <a:ext uri="{FF2B5EF4-FFF2-40B4-BE49-F238E27FC236}">
                  <a16:creationId xmlns:a16="http://schemas.microsoft.com/office/drawing/2014/main" id="{5263A03E-AB73-1DA4-6E37-1E5A40E4B7DA}"/>
                </a:ext>
              </a:extLst>
            </p:cNvPr>
            <p:cNvSpPr/>
            <p:nvPr/>
          </p:nvSpPr>
          <p:spPr>
            <a:xfrm>
              <a:off x="3163093" y="2357374"/>
              <a:ext cx="5554" cy="4974"/>
            </a:xfrm>
            <a:custGeom>
              <a:avLst/>
              <a:gdLst>
                <a:gd name="connsiteX0" fmla="*/ 3266 w 5554"/>
                <a:gd name="connsiteY0" fmla="*/ 4670 h 4974"/>
                <a:gd name="connsiteX1" fmla="*/ 31 w 5554"/>
                <a:gd name="connsiteY1" fmla="*/ 3807 h 4974"/>
                <a:gd name="connsiteX2" fmla="*/ 3003 w 5554"/>
                <a:gd name="connsiteY2" fmla="*/ 303 h 4974"/>
                <a:gd name="connsiteX3" fmla="*/ 5535 w 5554"/>
                <a:gd name="connsiteY3" fmla="*/ 1361 h 4974"/>
                <a:gd name="connsiteX4" fmla="*/ 3266 w 5554"/>
                <a:gd name="connsiteY4" fmla="*/ 4670 h 4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4" h="4974">
                  <a:moveTo>
                    <a:pt x="3266" y="4670"/>
                  </a:moveTo>
                  <a:cubicBezTo>
                    <a:pt x="1334" y="5361"/>
                    <a:pt x="-243" y="4790"/>
                    <a:pt x="31" y="3807"/>
                  </a:cubicBezTo>
                  <a:cubicBezTo>
                    <a:pt x="414" y="2452"/>
                    <a:pt x="1774" y="1201"/>
                    <a:pt x="3003" y="303"/>
                  </a:cubicBezTo>
                  <a:cubicBezTo>
                    <a:pt x="4037" y="-451"/>
                    <a:pt x="5758" y="315"/>
                    <a:pt x="5535" y="1361"/>
                  </a:cubicBezTo>
                  <a:cubicBezTo>
                    <a:pt x="5237" y="2744"/>
                    <a:pt x="3843" y="3892"/>
                    <a:pt x="3266" y="4670"/>
                  </a:cubicBezTo>
                  <a:close/>
                </a:path>
              </a:pathLst>
            </a:custGeom>
            <a:grpFill/>
            <a:ln w="5715" cap="flat">
              <a:noFill/>
              <a:prstDash val="solid"/>
              <a:miter/>
            </a:ln>
          </p:spPr>
          <p:txBody>
            <a:bodyPr rtlCol="0" anchor="ctr"/>
            <a:lstStyle/>
            <a:p>
              <a:endParaRPr lang="zh-CN" altLang="en-US"/>
            </a:p>
          </p:txBody>
        </p:sp>
        <p:sp>
          <p:nvSpPr>
            <p:cNvPr id="1136" name="任意多边形: 形状 1135">
              <a:extLst>
                <a:ext uri="{FF2B5EF4-FFF2-40B4-BE49-F238E27FC236}">
                  <a16:creationId xmlns:a16="http://schemas.microsoft.com/office/drawing/2014/main" id="{F6E2AD25-F343-2D2A-D452-BDC2D45F9089}"/>
                </a:ext>
              </a:extLst>
            </p:cNvPr>
            <p:cNvSpPr/>
            <p:nvPr/>
          </p:nvSpPr>
          <p:spPr>
            <a:xfrm>
              <a:off x="3068873" y="2498320"/>
              <a:ext cx="7220" cy="3066"/>
            </a:xfrm>
            <a:custGeom>
              <a:avLst/>
              <a:gdLst>
                <a:gd name="connsiteX0" fmla="*/ 6578 w 7220"/>
                <a:gd name="connsiteY0" fmla="*/ 3067 h 3066"/>
                <a:gd name="connsiteX1" fmla="*/ 0 w 7220"/>
                <a:gd name="connsiteY1" fmla="*/ 3067 h 3066"/>
                <a:gd name="connsiteX2" fmla="*/ 7195 w 7220"/>
                <a:gd name="connsiteY2" fmla="*/ 667 h 3066"/>
                <a:gd name="connsiteX3" fmla="*/ 6578 w 7220"/>
                <a:gd name="connsiteY3" fmla="*/ 3067 h 3066"/>
              </a:gdLst>
              <a:ahLst/>
              <a:cxnLst>
                <a:cxn ang="0">
                  <a:pos x="connsiteX0" y="connsiteY0"/>
                </a:cxn>
                <a:cxn ang="0">
                  <a:pos x="connsiteX1" y="connsiteY1"/>
                </a:cxn>
                <a:cxn ang="0">
                  <a:pos x="connsiteX2" y="connsiteY2"/>
                </a:cxn>
                <a:cxn ang="0">
                  <a:pos x="connsiteX3" y="connsiteY3"/>
                </a:cxn>
              </a:cxnLst>
              <a:rect l="l" t="t" r="r" b="b"/>
              <a:pathLst>
                <a:path w="7220" h="3066">
                  <a:moveTo>
                    <a:pt x="6578" y="3067"/>
                  </a:moveTo>
                  <a:cubicBezTo>
                    <a:pt x="4383" y="3067"/>
                    <a:pt x="2195" y="3067"/>
                    <a:pt x="0" y="3067"/>
                  </a:cubicBezTo>
                  <a:cubicBezTo>
                    <a:pt x="1737" y="278"/>
                    <a:pt x="4086" y="-825"/>
                    <a:pt x="7195" y="667"/>
                  </a:cubicBezTo>
                  <a:cubicBezTo>
                    <a:pt x="7344" y="729"/>
                    <a:pt x="6801" y="2232"/>
                    <a:pt x="6578" y="3067"/>
                  </a:cubicBezTo>
                  <a:close/>
                </a:path>
              </a:pathLst>
            </a:custGeom>
            <a:grpFill/>
            <a:ln w="5715" cap="flat">
              <a:noFill/>
              <a:prstDash val="solid"/>
              <a:miter/>
            </a:ln>
          </p:spPr>
          <p:txBody>
            <a:bodyPr rtlCol="0" anchor="ctr"/>
            <a:lstStyle/>
            <a:p>
              <a:endParaRPr lang="zh-CN" altLang="en-US"/>
            </a:p>
          </p:txBody>
        </p:sp>
        <p:sp>
          <p:nvSpPr>
            <p:cNvPr id="1137" name="任意多边形: 形状 1136">
              <a:extLst>
                <a:ext uri="{FF2B5EF4-FFF2-40B4-BE49-F238E27FC236}">
                  <a16:creationId xmlns:a16="http://schemas.microsoft.com/office/drawing/2014/main" id="{DCC81FDF-190C-E6F0-C48B-1C85D821CF6C}"/>
                </a:ext>
              </a:extLst>
            </p:cNvPr>
            <p:cNvSpPr/>
            <p:nvPr/>
          </p:nvSpPr>
          <p:spPr>
            <a:xfrm>
              <a:off x="3085006" y="2498095"/>
              <a:ext cx="3594" cy="2537"/>
            </a:xfrm>
            <a:custGeom>
              <a:avLst/>
              <a:gdLst>
                <a:gd name="connsiteX0" fmla="*/ 3595 w 3594"/>
                <a:gd name="connsiteY0" fmla="*/ 0 h 2537"/>
                <a:gd name="connsiteX1" fmla="*/ 366 w 3594"/>
                <a:gd name="connsiteY1" fmla="*/ 2360 h 2537"/>
                <a:gd name="connsiteX2" fmla="*/ 3595 w 3594"/>
                <a:gd name="connsiteY2" fmla="*/ 0 h 2537"/>
                <a:gd name="connsiteX3" fmla="*/ 3595 w 3594"/>
                <a:gd name="connsiteY3" fmla="*/ 0 h 2537"/>
              </a:gdLst>
              <a:ahLst/>
              <a:cxnLst>
                <a:cxn ang="0">
                  <a:pos x="connsiteX0" y="connsiteY0"/>
                </a:cxn>
                <a:cxn ang="0">
                  <a:pos x="connsiteX1" y="connsiteY1"/>
                </a:cxn>
                <a:cxn ang="0">
                  <a:pos x="connsiteX2" y="connsiteY2"/>
                </a:cxn>
                <a:cxn ang="0">
                  <a:pos x="connsiteX3" y="connsiteY3"/>
                </a:cxn>
              </a:cxnLst>
              <a:rect l="l" t="t" r="r" b="b"/>
              <a:pathLst>
                <a:path w="3594" h="2537">
                  <a:moveTo>
                    <a:pt x="3595" y="0"/>
                  </a:moveTo>
                  <a:cubicBezTo>
                    <a:pt x="2869" y="1412"/>
                    <a:pt x="663" y="3092"/>
                    <a:pt x="366" y="2360"/>
                  </a:cubicBezTo>
                  <a:cubicBezTo>
                    <a:pt x="-1154" y="-1360"/>
                    <a:pt x="2486" y="874"/>
                    <a:pt x="3595" y="0"/>
                  </a:cubicBezTo>
                  <a:lnTo>
                    <a:pt x="3595" y="0"/>
                  </a:lnTo>
                  <a:close/>
                </a:path>
              </a:pathLst>
            </a:custGeom>
            <a:grpFill/>
            <a:ln w="5715" cap="flat">
              <a:noFill/>
              <a:prstDash val="solid"/>
              <a:miter/>
            </a:ln>
          </p:spPr>
          <p:txBody>
            <a:bodyPr rtlCol="0" anchor="ctr"/>
            <a:lstStyle/>
            <a:p>
              <a:endParaRPr lang="zh-CN" altLang="en-US"/>
            </a:p>
          </p:txBody>
        </p:sp>
        <p:sp>
          <p:nvSpPr>
            <p:cNvPr id="1138" name="任意多边形: 形状 1137">
              <a:extLst>
                <a:ext uri="{FF2B5EF4-FFF2-40B4-BE49-F238E27FC236}">
                  <a16:creationId xmlns:a16="http://schemas.microsoft.com/office/drawing/2014/main" id="{E6580614-F420-6F17-7E5B-68404B7B48A7}"/>
                </a:ext>
              </a:extLst>
            </p:cNvPr>
            <p:cNvSpPr/>
            <p:nvPr/>
          </p:nvSpPr>
          <p:spPr>
            <a:xfrm>
              <a:off x="3029382" y="2540854"/>
              <a:ext cx="3308" cy="3240"/>
            </a:xfrm>
            <a:custGeom>
              <a:avLst/>
              <a:gdLst>
                <a:gd name="connsiteX0" fmla="*/ 3309 w 3308"/>
                <a:gd name="connsiteY0" fmla="*/ 0 h 3240"/>
                <a:gd name="connsiteX1" fmla="*/ 0 w 3308"/>
                <a:gd name="connsiteY1" fmla="*/ 3241 h 3240"/>
                <a:gd name="connsiteX2" fmla="*/ 3309 w 3308"/>
                <a:gd name="connsiteY2" fmla="*/ 0 h 3240"/>
              </a:gdLst>
              <a:ahLst/>
              <a:cxnLst>
                <a:cxn ang="0">
                  <a:pos x="connsiteX0" y="connsiteY0"/>
                </a:cxn>
                <a:cxn ang="0">
                  <a:pos x="connsiteX1" y="connsiteY1"/>
                </a:cxn>
                <a:cxn ang="0">
                  <a:pos x="connsiteX2" y="connsiteY2"/>
                </a:cxn>
              </a:cxnLst>
              <a:rect l="l" t="t" r="r" b="b"/>
              <a:pathLst>
                <a:path w="3308" h="3240">
                  <a:moveTo>
                    <a:pt x="3309" y="0"/>
                  </a:moveTo>
                  <a:cubicBezTo>
                    <a:pt x="2206" y="1080"/>
                    <a:pt x="1103" y="2160"/>
                    <a:pt x="0" y="3241"/>
                  </a:cubicBezTo>
                  <a:cubicBezTo>
                    <a:pt x="1109" y="2160"/>
                    <a:pt x="2212" y="1080"/>
                    <a:pt x="3309" y="0"/>
                  </a:cubicBezTo>
                  <a:close/>
                </a:path>
              </a:pathLst>
            </a:custGeom>
            <a:grpFill/>
            <a:ln w="5715" cap="flat">
              <a:noFill/>
              <a:prstDash val="solid"/>
              <a:miter/>
            </a:ln>
          </p:spPr>
          <p:txBody>
            <a:bodyPr rtlCol="0" anchor="ctr"/>
            <a:lstStyle/>
            <a:p>
              <a:endParaRPr lang="zh-CN" altLang="en-US"/>
            </a:p>
          </p:txBody>
        </p:sp>
        <p:sp>
          <p:nvSpPr>
            <p:cNvPr id="1139" name="任意多边形: 形状 1138">
              <a:extLst>
                <a:ext uri="{FF2B5EF4-FFF2-40B4-BE49-F238E27FC236}">
                  <a16:creationId xmlns:a16="http://schemas.microsoft.com/office/drawing/2014/main" id="{A08D130F-825F-6896-5655-74413C3F337E}"/>
                </a:ext>
              </a:extLst>
            </p:cNvPr>
            <p:cNvSpPr/>
            <p:nvPr/>
          </p:nvSpPr>
          <p:spPr>
            <a:xfrm>
              <a:off x="3032697" y="2537568"/>
              <a:ext cx="3291" cy="3286"/>
            </a:xfrm>
            <a:custGeom>
              <a:avLst/>
              <a:gdLst>
                <a:gd name="connsiteX0" fmla="*/ 3292 w 3291"/>
                <a:gd name="connsiteY0" fmla="*/ 0 h 3286"/>
                <a:gd name="connsiteX1" fmla="*/ 0 w 3291"/>
                <a:gd name="connsiteY1" fmla="*/ 3286 h 3286"/>
                <a:gd name="connsiteX2" fmla="*/ 3292 w 3291"/>
                <a:gd name="connsiteY2" fmla="*/ 0 h 3286"/>
              </a:gdLst>
              <a:ahLst/>
              <a:cxnLst>
                <a:cxn ang="0">
                  <a:pos x="connsiteX0" y="connsiteY0"/>
                </a:cxn>
                <a:cxn ang="0">
                  <a:pos x="connsiteX1" y="connsiteY1"/>
                </a:cxn>
                <a:cxn ang="0">
                  <a:pos x="connsiteX2" y="connsiteY2"/>
                </a:cxn>
              </a:cxnLst>
              <a:rect l="l" t="t" r="r" b="b"/>
              <a:pathLst>
                <a:path w="3291" h="3286">
                  <a:moveTo>
                    <a:pt x="3292" y="0"/>
                  </a:moveTo>
                  <a:cubicBezTo>
                    <a:pt x="2195" y="1097"/>
                    <a:pt x="1097" y="2195"/>
                    <a:pt x="0" y="3286"/>
                  </a:cubicBezTo>
                  <a:cubicBezTo>
                    <a:pt x="1097" y="2189"/>
                    <a:pt x="2195" y="1097"/>
                    <a:pt x="3292" y="0"/>
                  </a:cubicBezTo>
                  <a:close/>
                </a:path>
              </a:pathLst>
            </a:custGeom>
            <a:grpFill/>
            <a:ln w="5715" cap="flat">
              <a:noFill/>
              <a:prstDash val="solid"/>
              <a:miter/>
            </a:ln>
          </p:spPr>
          <p:txBody>
            <a:bodyPr rtlCol="0" anchor="ctr"/>
            <a:lstStyle/>
            <a:p>
              <a:endParaRPr lang="zh-CN" altLang="en-US"/>
            </a:p>
          </p:txBody>
        </p:sp>
        <p:sp>
          <p:nvSpPr>
            <p:cNvPr id="1140" name="任意多边形: 形状 1139">
              <a:extLst>
                <a:ext uri="{FF2B5EF4-FFF2-40B4-BE49-F238E27FC236}">
                  <a16:creationId xmlns:a16="http://schemas.microsoft.com/office/drawing/2014/main" id="{565EAF87-F15C-C9E5-0044-D66B811A6E25}"/>
                </a:ext>
              </a:extLst>
            </p:cNvPr>
            <p:cNvSpPr/>
            <p:nvPr/>
          </p:nvSpPr>
          <p:spPr>
            <a:xfrm>
              <a:off x="3070760" y="2491517"/>
              <a:ext cx="1398" cy="1292"/>
            </a:xfrm>
            <a:custGeom>
              <a:avLst/>
              <a:gdLst>
                <a:gd name="connsiteX0" fmla="*/ 1399 w 1398"/>
                <a:gd name="connsiteY0" fmla="*/ 0 h 1292"/>
                <a:gd name="connsiteX1" fmla="*/ 662 w 1398"/>
                <a:gd name="connsiteY1" fmla="*/ 1292 h 1292"/>
                <a:gd name="connsiteX2" fmla="*/ 1399 w 1398"/>
                <a:gd name="connsiteY2" fmla="*/ 0 h 1292"/>
                <a:gd name="connsiteX3" fmla="*/ 1399 w 1398"/>
                <a:gd name="connsiteY3" fmla="*/ 0 h 1292"/>
              </a:gdLst>
              <a:ahLst/>
              <a:cxnLst>
                <a:cxn ang="0">
                  <a:pos x="connsiteX0" y="connsiteY0"/>
                </a:cxn>
                <a:cxn ang="0">
                  <a:pos x="connsiteX1" y="connsiteY1"/>
                </a:cxn>
                <a:cxn ang="0">
                  <a:pos x="connsiteX2" y="connsiteY2"/>
                </a:cxn>
                <a:cxn ang="0">
                  <a:pos x="connsiteX3" y="connsiteY3"/>
                </a:cxn>
              </a:cxnLst>
              <a:rect l="l" t="t" r="r" b="b"/>
              <a:pathLst>
                <a:path w="1398" h="1292">
                  <a:moveTo>
                    <a:pt x="1399" y="0"/>
                  </a:moveTo>
                  <a:cubicBezTo>
                    <a:pt x="1147" y="452"/>
                    <a:pt x="804" y="1326"/>
                    <a:pt x="662" y="1292"/>
                  </a:cubicBezTo>
                  <a:cubicBezTo>
                    <a:pt x="-430" y="1046"/>
                    <a:pt x="-161" y="537"/>
                    <a:pt x="1399" y="0"/>
                  </a:cubicBezTo>
                  <a:lnTo>
                    <a:pt x="1399" y="0"/>
                  </a:lnTo>
                  <a:close/>
                </a:path>
              </a:pathLst>
            </a:custGeom>
            <a:grpFill/>
            <a:ln w="5715" cap="flat">
              <a:noFill/>
              <a:prstDash val="solid"/>
              <a:miter/>
            </a:ln>
          </p:spPr>
          <p:txBody>
            <a:bodyPr rtlCol="0" anchor="ctr"/>
            <a:lstStyle/>
            <a:p>
              <a:endParaRPr lang="zh-CN" altLang="en-US"/>
            </a:p>
          </p:txBody>
        </p:sp>
        <p:sp>
          <p:nvSpPr>
            <p:cNvPr id="1141" name="任意多边形: 形状 1140">
              <a:extLst>
                <a:ext uri="{FF2B5EF4-FFF2-40B4-BE49-F238E27FC236}">
                  <a16:creationId xmlns:a16="http://schemas.microsoft.com/office/drawing/2014/main" id="{38708F18-B778-8857-AFF7-7EFCAB7EFC98}"/>
                </a:ext>
              </a:extLst>
            </p:cNvPr>
            <p:cNvSpPr/>
            <p:nvPr/>
          </p:nvSpPr>
          <p:spPr>
            <a:xfrm>
              <a:off x="3126666" y="2429006"/>
              <a:ext cx="1408" cy="1309"/>
            </a:xfrm>
            <a:custGeom>
              <a:avLst/>
              <a:gdLst>
                <a:gd name="connsiteX0" fmla="*/ 1409 w 1408"/>
                <a:gd name="connsiteY0" fmla="*/ 17 h 1309"/>
                <a:gd name="connsiteX1" fmla="*/ 666 w 1408"/>
                <a:gd name="connsiteY1" fmla="*/ 1309 h 1309"/>
                <a:gd name="connsiteX2" fmla="*/ 1391 w 1408"/>
                <a:gd name="connsiteY2" fmla="*/ 0 h 1309"/>
                <a:gd name="connsiteX3" fmla="*/ 1409 w 1408"/>
                <a:gd name="connsiteY3" fmla="*/ 17 h 1309"/>
              </a:gdLst>
              <a:ahLst/>
              <a:cxnLst>
                <a:cxn ang="0">
                  <a:pos x="connsiteX0" y="connsiteY0"/>
                </a:cxn>
                <a:cxn ang="0">
                  <a:pos x="connsiteX1" y="connsiteY1"/>
                </a:cxn>
                <a:cxn ang="0">
                  <a:pos x="connsiteX2" y="connsiteY2"/>
                </a:cxn>
                <a:cxn ang="0">
                  <a:pos x="connsiteX3" y="connsiteY3"/>
                </a:cxn>
              </a:cxnLst>
              <a:rect l="l" t="t" r="r" b="b"/>
              <a:pathLst>
                <a:path w="1408" h="1309">
                  <a:moveTo>
                    <a:pt x="1409" y="17"/>
                  </a:moveTo>
                  <a:cubicBezTo>
                    <a:pt x="1157" y="469"/>
                    <a:pt x="814" y="1343"/>
                    <a:pt x="666" y="1309"/>
                  </a:cubicBezTo>
                  <a:cubicBezTo>
                    <a:pt x="-426" y="1069"/>
                    <a:pt x="-169" y="554"/>
                    <a:pt x="1391" y="0"/>
                  </a:cubicBezTo>
                  <a:lnTo>
                    <a:pt x="1409" y="17"/>
                  </a:lnTo>
                  <a:close/>
                </a:path>
              </a:pathLst>
            </a:custGeom>
            <a:grpFill/>
            <a:ln w="5715" cap="flat">
              <a:noFill/>
              <a:prstDash val="solid"/>
              <a:miter/>
            </a:ln>
          </p:spPr>
          <p:txBody>
            <a:bodyPr rtlCol="0" anchor="ctr"/>
            <a:lstStyle/>
            <a:p>
              <a:endParaRPr lang="zh-CN" altLang="en-US"/>
            </a:p>
          </p:txBody>
        </p:sp>
        <p:sp>
          <p:nvSpPr>
            <p:cNvPr id="1142" name="任意多边形: 形状 1141">
              <a:extLst>
                <a:ext uri="{FF2B5EF4-FFF2-40B4-BE49-F238E27FC236}">
                  <a16:creationId xmlns:a16="http://schemas.microsoft.com/office/drawing/2014/main" id="{508C4946-8307-27BF-EE37-4039FAC82D1B}"/>
                </a:ext>
              </a:extLst>
            </p:cNvPr>
            <p:cNvSpPr/>
            <p:nvPr/>
          </p:nvSpPr>
          <p:spPr>
            <a:xfrm>
              <a:off x="3210279" y="2420760"/>
              <a:ext cx="3303" cy="1696"/>
            </a:xfrm>
            <a:custGeom>
              <a:avLst/>
              <a:gdLst>
                <a:gd name="connsiteX0" fmla="*/ 3303 w 3303"/>
                <a:gd name="connsiteY0" fmla="*/ 1685 h 1696"/>
                <a:gd name="connsiteX1" fmla="*/ 0 w 3303"/>
                <a:gd name="connsiteY1" fmla="*/ 1697 h 1696"/>
                <a:gd name="connsiteX2" fmla="*/ 3303 w 3303"/>
                <a:gd name="connsiteY2" fmla="*/ 1685 h 1696"/>
              </a:gdLst>
              <a:ahLst/>
              <a:cxnLst>
                <a:cxn ang="0">
                  <a:pos x="connsiteX0" y="connsiteY0"/>
                </a:cxn>
                <a:cxn ang="0">
                  <a:pos x="connsiteX1" y="connsiteY1"/>
                </a:cxn>
                <a:cxn ang="0">
                  <a:pos x="connsiteX2" y="connsiteY2"/>
                </a:cxn>
              </a:cxnLst>
              <a:rect l="l" t="t" r="r" b="b"/>
              <a:pathLst>
                <a:path w="3303" h="1696">
                  <a:moveTo>
                    <a:pt x="3303" y="1685"/>
                  </a:moveTo>
                  <a:cubicBezTo>
                    <a:pt x="2206" y="1691"/>
                    <a:pt x="1103" y="1697"/>
                    <a:pt x="0" y="1697"/>
                  </a:cubicBezTo>
                  <a:cubicBezTo>
                    <a:pt x="1092" y="-572"/>
                    <a:pt x="2195" y="-555"/>
                    <a:pt x="3303" y="1685"/>
                  </a:cubicBezTo>
                  <a:close/>
                </a:path>
              </a:pathLst>
            </a:custGeom>
            <a:grpFill/>
            <a:ln w="5715" cap="flat">
              <a:noFill/>
              <a:prstDash val="solid"/>
              <a:miter/>
            </a:ln>
          </p:spPr>
          <p:txBody>
            <a:bodyPr rtlCol="0" anchor="ctr"/>
            <a:lstStyle/>
            <a:p>
              <a:endParaRPr lang="zh-CN" altLang="en-US"/>
            </a:p>
          </p:txBody>
        </p:sp>
        <p:sp>
          <p:nvSpPr>
            <p:cNvPr id="1143" name="任意多边形: 形状 1142">
              <a:extLst>
                <a:ext uri="{FF2B5EF4-FFF2-40B4-BE49-F238E27FC236}">
                  <a16:creationId xmlns:a16="http://schemas.microsoft.com/office/drawing/2014/main" id="{108391CA-09CC-0BA7-4BAA-4B8966BAC45F}"/>
                </a:ext>
              </a:extLst>
            </p:cNvPr>
            <p:cNvSpPr/>
            <p:nvPr/>
          </p:nvSpPr>
          <p:spPr>
            <a:xfrm>
              <a:off x="3170811" y="2260288"/>
              <a:ext cx="11460" cy="7549"/>
            </a:xfrm>
            <a:custGeom>
              <a:avLst/>
              <a:gdLst>
                <a:gd name="connsiteX0" fmla="*/ 6584 w 11460"/>
                <a:gd name="connsiteY0" fmla="*/ 7549 h 7549"/>
                <a:gd name="connsiteX1" fmla="*/ 6 w 11460"/>
                <a:gd name="connsiteY1" fmla="*/ 7549 h 7549"/>
                <a:gd name="connsiteX2" fmla="*/ 0 w 11460"/>
                <a:gd name="connsiteY2" fmla="*/ 7549 h 7549"/>
                <a:gd name="connsiteX3" fmla="*/ 11213 w 11460"/>
                <a:gd name="connsiteY3" fmla="*/ 0 h 7549"/>
                <a:gd name="connsiteX4" fmla="*/ 6584 w 11460"/>
                <a:gd name="connsiteY4" fmla="*/ 7549 h 7549"/>
                <a:gd name="connsiteX5" fmla="*/ 6584 w 11460"/>
                <a:gd name="connsiteY5" fmla="*/ 7549 h 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60" h="7549">
                  <a:moveTo>
                    <a:pt x="6584" y="7549"/>
                  </a:moveTo>
                  <a:cubicBezTo>
                    <a:pt x="4389" y="7549"/>
                    <a:pt x="2200" y="7549"/>
                    <a:pt x="6" y="7549"/>
                  </a:cubicBezTo>
                  <a:lnTo>
                    <a:pt x="0" y="7549"/>
                  </a:lnTo>
                  <a:cubicBezTo>
                    <a:pt x="2200" y="2743"/>
                    <a:pt x="5972" y="377"/>
                    <a:pt x="11213" y="0"/>
                  </a:cubicBezTo>
                  <a:cubicBezTo>
                    <a:pt x="12693" y="4675"/>
                    <a:pt x="7075" y="4458"/>
                    <a:pt x="6584" y="7549"/>
                  </a:cubicBezTo>
                  <a:lnTo>
                    <a:pt x="6584" y="7549"/>
                  </a:lnTo>
                  <a:close/>
                </a:path>
              </a:pathLst>
            </a:custGeom>
            <a:grpFill/>
            <a:ln w="5715" cap="flat">
              <a:noFill/>
              <a:prstDash val="solid"/>
              <a:miter/>
            </a:ln>
          </p:spPr>
          <p:txBody>
            <a:bodyPr rtlCol="0" anchor="ctr"/>
            <a:lstStyle/>
            <a:p>
              <a:endParaRPr lang="zh-CN" altLang="en-US"/>
            </a:p>
          </p:txBody>
        </p:sp>
        <p:sp>
          <p:nvSpPr>
            <p:cNvPr id="1144" name="任意多边形: 形状 1143">
              <a:extLst>
                <a:ext uri="{FF2B5EF4-FFF2-40B4-BE49-F238E27FC236}">
                  <a16:creationId xmlns:a16="http://schemas.microsoft.com/office/drawing/2014/main" id="{EBC179AC-1683-F9D0-346A-399A0FD9F1D5}"/>
                </a:ext>
              </a:extLst>
            </p:cNvPr>
            <p:cNvSpPr/>
            <p:nvPr/>
          </p:nvSpPr>
          <p:spPr>
            <a:xfrm>
              <a:off x="3164245" y="2267837"/>
              <a:ext cx="7693" cy="6578"/>
            </a:xfrm>
            <a:custGeom>
              <a:avLst/>
              <a:gdLst>
                <a:gd name="connsiteX0" fmla="*/ 0 w 7693"/>
                <a:gd name="connsiteY0" fmla="*/ 6578 h 6578"/>
                <a:gd name="connsiteX1" fmla="*/ 6572 w 7693"/>
                <a:gd name="connsiteY1" fmla="*/ 0 h 6578"/>
                <a:gd name="connsiteX2" fmla="*/ 6578 w 7693"/>
                <a:gd name="connsiteY2" fmla="*/ 0 h 6578"/>
                <a:gd name="connsiteX3" fmla="*/ 0 w 7693"/>
                <a:gd name="connsiteY3" fmla="*/ 6578 h 6578"/>
                <a:gd name="connsiteX4" fmla="*/ 0 w 7693"/>
                <a:gd name="connsiteY4" fmla="*/ 6578 h 6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93" h="6578">
                  <a:moveTo>
                    <a:pt x="0" y="6578"/>
                  </a:moveTo>
                  <a:cubicBezTo>
                    <a:pt x="1252" y="3446"/>
                    <a:pt x="3435" y="1246"/>
                    <a:pt x="6572" y="0"/>
                  </a:cubicBezTo>
                  <a:lnTo>
                    <a:pt x="6578" y="0"/>
                  </a:lnTo>
                  <a:cubicBezTo>
                    <a:pt x="10218" y="8035"/>
                    <a:pt x="4138" y="6338"/>
                    <a:pt x="0" y="6578"/>
                  </a:cubicBezTo>
                  <a:lnTo>
                    <a:pt x="0" y="6578"/>
                  </a:lnTo>
                  <a:close/>
                </a:path>
              </a:pathLst>
            </a:custGeom>
            <a:grpFill/>
            <a:ln w="5715" cap="flat">
              <a:noFill/>
              <a:prstDash val="solid"/>
              <a:miter/>
            </a:ln>
          </p:spPr>
          <p:txBody>
            <a:bodyPr rtlCol="0" anchor="ctr"/>
            <a:lstStyle/>
            <a:p>
              <a:endParaRPr lang="zh-CN" altLang="en-US"/>
            </a:p>
          </p:txBody>
        </p:sp>
        <p:sp>
          <p:nvSpPr>
            <p:cNvPr id="1145" name="任意多边形: 形状 1144">
              <a:extLst>
                <a:ext uri="{FF2B5EF4-FFF2-40B4-BE49-F238E27FC236}">
                  <a16:creationId xmlns:a16="http://schemas.microsoft.com/office/drawing/2014/main" id="{7D98B9EC-E621-BCA9-CBB5-B20E6E8468B3}"/>
                </a:ext>
              </a:extLst>
            </p:cNvPr>
            <p:cNvSpPr/>
            <p:nvPr/>
          </p:nvSpPr>
          <p:spPr>
            <a:xfrm>
              <a:off x="3192769" y="2282930"/>
              <a:ext cx="3445" cy="3540"/>
            </a:xfrm>
            <a:custGeom>
              <a:avLst/>
              <a:gdLst>
                <a:gd name="connsiteX0" fmla="*/ 3446 w 3445"/>
                <a:gd name="connsiteY0" fmla="*/ 1372 h 3540"/>
                <a:gd name="connsiteX1" fmla="*/ 1577 w 3445"/>
                <a:gd name="connsiteY1" fmla="*/ 3470 h 3540"/>
                <a:gd name="connsiteX2" fmla="*/ 119 w 3445"/>
                <a:gd name="connsiteY2" fmla="*/ 1686 h 3540"/>
                <a:gd name="connsiteX3" fmla="*/ 1091 w 3445"/>
                <a:gd name="connsiteY3" fmla="*/ 481 h 3540"/>
                <a:gd name="connsiteX4" fmla="*/ 3446 w 3445"/>
                <a:gd name="connsiteY4" fmla="*/ 1372 h 3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3540">
                  <a:moveTo>
                    <a:pt x="3446" y="1372"/>
                  </a:moveTo>
                  <a:cubicBezTo>
                    <a:pt x="2834" y="2104"/>
                    <a:pt x="2337" y="3264"/>
                    <a:pt x="1577" y="3470"/>
                  </a:cubicBezTo>
                  <a:cubicBezTo>
                    <a:pt x="354" y="3807"/>
                    <a:pt x="-281" y="2892"/>
                    <a:pt x="119" y="1686"/>
                  </a:cubicBezTo>
                  <a:cubicBezTo>
                    <a:pt x="274" y="1223"/>
                    <a:pt x="685" y="778"/>
                    <a:pt x="1091" y="481"/>
                  </a:cubicBezTo>
                  <a:cubicBezTo>
                    <a:pt x="2308" y="-394"/>
                    <a:pt x="3120" y="-62"/>
                    <a:pt x="3446" y="1372"/>
                  </a:cubicBezTo>
                  <a:close/>
                </a:path>
              </a:pathLst>
            </a:custGeom>
            <a:grpFill/>
            <a:ln w="5715" cap="flat">
              <a:noFill/>
              <a:prstDash val="solid"/>
              <a:miter/>
            </a:ln>
          </p:spPr>
          <p:txBody>
            <a:bodyPr rtlCol="0" anchor="ctr"/>
            <a:lstStyle/>
            <a:p>
              <a:endParaRPr lang="zh-CN" altLang="en-US"/>
            </a:p>
          </p:txBody>
        </p:sp>
        <p:sp>
          <p:nvSpPr>
            <p:cNvPr id="1146" name="任意多边形: 形状 1145">
              <a:extLst>
                <a:ext uri="{FF2B5EF4-FFF2-40B4-BE49-F238E27FC236}">
                  <a16:creationId xmlns:a16="http://schemas.microsoft.com/office/drawing/2014/main" id="{43373415-F292-CCA0-B525-473A5243C38D}"/>
                </a:ext>
              </a:extLst>
            </p:cNvPr>
            <p:cNvSpPr/>
            <p:nvPr/>
          </p:nvSpPr>
          <p:spPr>
            <a:xfrm>
              <a:off x="3177395" y="2267837"/>
              <a:ext cx="4304" cy="4308"/>
            </a:xfrm>
            <a:custGeom>
              <a:avLst/>
              <a:gdLst>
                <a:gd name="connsiteX0" fmla="*/ 0 w 4304"/>
                <a:gd name="connsiteY0" fmla="*/ 0 h 4308"/>
                <a:gd name="connsiteX1" fmla="*/ 4218 w 4304"/>
                <a:gd name="connsiteY1" fmla="*/ 3109 h 4308"/>
                <a:gd name="connsiteX2" fmla="*/ 3103 w 4304"/>
                <a:gd name="connsiteY2" fmla="*/ 4223 h 4308"/>
                <a:gd name="connsiteX3" fmla="*/ 0 w 4304"/>
                <a:gd name="connsiteY3" fmla="*/ 0 h 4308"/>
                <a:gd name="connsiteX4" fmla="*/ 0 w 4304"/>
                <a:gd name="connsiteY4" fmla="*/ 0 h 4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4308">
                  <a:moveTo>
                    <a:pt x="0" y="0"/>
                  </a:moveTo>
                  <a:cubicBezTo>
                    <a:pt x="1806" y="509"/>
                    <a:pt x="4858" y="-634"/>
                    <a:pt x="4218" y="3109"/>
                  </a:cubicBezTo>
                  <a:cubicBezTo>
                    <a:pt x="4143" y="3543"/>
                    <a:pt x="3538" y="4149"/>
                    <a:pt x="3103" y="4223"/>
                  </a:cubicBezTo>
                  <a:cubicBezTo>
                    <a:pt x="-640" y="4858"/>
                    <a:pt x="503" y="1812"/>
                    <a:pt x="0" y="0"/>
                  </a:cubicBezTo>
                  <a:lnTo>
                    <a:pt x="0" y="0"/>
                  </a:lnTo>
                  <a:close/>
                </a:path>
              </a:pathLst>
            </a:custGeom>
            <a:grpFill/>
            <a:ln w="5715" cap="flat">
              <a:noFill/>
              <a:prstDash val="solid"/>
              <a:miter/>
            </a:ln>
          </p:spPr>
          <p:txBody>
            <a:bodyPr rtlCol="0" anchor="ctr"/>
            <a:lstStyle/>
            <a:p>
              <a:endParaRPr lang="zh-CN" altLang="en-US"/>
            </a:p>
          </p:txBody>
        </p:sp>
        <p:sp>
          <p:nvSpPr>
            <p:cNvPr id="1147" name="任意多边形: 形状 1146">
              <a:extLst>
                <a:ext uri="{FF2B5EF4-FFF2-40B4-BE49-F238E27FC236}">
                  <a16:creationId xmlns:a16="http://schemas.microsoft.com/office/drawing/2014/main" id="{004452CF-611F-0A9F-155B-68D3C4BE63B6}"/>
                </a:ext>
              </a:extLst>
            </p:cNvPr>
            <p:cNvSpPr/>
            <p:nvPr/>
          </p:nvSpPr>
          <p:spPr>
            <a:xfrm>
              <a:off x="3168297" y="2284285"/>
              <a:ext cx="2519" cy="4246"/>
            </a:xfrm>
            <a:custGeom>
              <a:avLst/>
              <a:gdLst>
                <a:gd name="connsiteX0" fmla="*/ 2520 w 2519"/>
                <a:gd name="connsiteY0" fmla="*/ 0 h 4246"/>
                <a:gd name="connsiteX1" fmla="*/ 1308 w 2519"/>
                <a:gd name="connsiteY1" fmla="*/ 4246 h 4246"/>
                <a:gd name="connsiteX2" fmla="*/ 2520 w 2519"/>
                <a:gd name="connsiteY2" fmla="*/ 0 h 4246"/>
                <a:gd name="connsiteX3" fmla="*/ 2520 w 2519"/>
                <a:gd name="connsiteY3" fmla="*/ 0 h 4246"/>
              </a:gdLst>
              <a:ahLst/>
              <a:cxnLst>
                <a:cxn ang="0">
                  <a:pos x="connsiteX0" y="connsiteY0"/>
                </a:cxn>
                <a:cxn ang="0">
                  <a:pos x="connsiteX1" y="connsiteY1"/>
                </a:cxn>
                <a:cxn ang="0">
                  <a:pos x="connsiteX2" y="connsiteY2"/>
                </a:cxn>
                <a:cxn ang="0">
                  <a:pos x="connsiteX3" y="connsiteY3"/>
                </a:cxn>
              </a:cxnLst>
              <a:rect l="l" t="t" r="r" b="b"/>
              <a:pathLst>
                <a:path w="2519" h="4246">
                  <a:moveTo>
                    <a:pt x="2520" y="0"/>
                  </a:moveTo>
                  <a:cubicBezTo>
                    <a:pt x="2114" y="1417"/>
                    <a:pt x="1714" y="2829"/>
                    <a:pt x="1308" y="4246"/>
                  </a:cubicBezTo>
                  <a:cubicBezTo>
                    <a:pt x="-1704" y="1852"/>
                    <a:pt x="1257" y="1166"/>
                    <a:pt x="2520" y="0"/>
                  </a:cubicBezTo>
                  <a:lnTo>
                    <a:pt x="2520" y="0"/>
                  </a:lnTo>
                  <a:close/>
                </a:path>
              </a:pathLst>
            </a:custGeom>
            <a:grpFill/>
            <a:ln w="5715" cap="flat">
              <a:noFill/>
              <a:prstDash val="solid"/>
              <a:miter/>
            </a:ln>
          </p:spPr>
          <p:txBody>
            <a:bodyPr rtlCol="0" anchor="ctr"/>
            <a:lstStyle/>
            <a:p>
              <a:endParaRPr lang="zh-CN" altLang="en-US"/>
            </a:p>
          </p:txBody>
        </p:sp>
        <p:sp>
          <p:nvSpPr>
            <p:cNvPr id="1148" name="任意多边形: 形状 1147">
              <a:extLst>
                <a:ext uri="{FF2B5EF4-FFF2-40B4-BE49-F238E27FC236}">
                  <a16:creationId xmlns:a16="http://schemas.microsoft.com/office/drawing/2014/main" id="{A17F66BB-45BC-3C19-3CC3-4A645EB5180C}"/>
                </a:ext>
              </a:extLst>
            </p:cNvPr>
            <p:cNvSpPr/>
            <p:nvPr/>
          </p:nvSpPr>
          <p:spPr>
            <a:xfrm>
              <a:off x="3174103" y="2284285"/>
              <a:ext cx="1292" cy="1392"/>
            </a:xfrm>
            <a:custGeom>
              <a:avLst/>
              <a:gdLst>
                <a:gd name="connsiteX0" fmla="*/ 0 w 1292"/>
                <a:gd name="connsiteY0" fmla="*/ 0 h 1392"/>
                <a:gd name="connsiteX1" fmla="*/ 1292 w 1292"/>
                <a:gd name="connsiteY1" fmla="*/ 737 h 1392"/>
                <a:gd name="connsiteX2" fmla="*/ 0 w 1292"/>
                <a:gd name="connsiteY2" fmla="*/ 0 h 1392"/>
                <a:gd name="connsiteX3" fmla="*/ 0 w 1292"/>
                <a:gd name="connsiteY3" fmla="*/ 0 h 1392"/>
              </a:gdLst>
              <a:ahLst/>
              <a:cxnLst>
                <a:cxn ang="0">
                  <a:pos x="connsiteX0" y="connsiteY0"/>
                </a:cxn>
                <a:cxn ang="0">
                  <a:pos x="connsiteX1" y="connsiteY1"/>
                </a:cxn>
                <a:cxn ang="0">
                  <a:pos x="connsiteX2" y="connsiteY2"/>
                </a:cxn>
                <a:cxn ang="0">
                  <a:pos x="connsiteX3" y="connsiteY3"/>
                </a:cxn>
              </a:cxnLst>
              <a:rect l="l" t="t" r="r" b="b"/>
              <a:pathLst>
                <a:path w="1292" h="1392">
                  <a:moveTo>
                    <a:pt x="0" y="0"/>
                  </a:moveTo>
                  <a:cubicBezTo>
                    <a:pt x="451" y="251"/>
                    <a:pt x="1320" y="589"/>
                    <a:pt x="1292" y="737"/>
                  </a:cubicBezTo>
                  <a:cubicBezTo>
                    <a:pt x="1057" y="1817"/>
                    <a:pt x="549" y="1554"/>
                    <a:pt x="0" y="0"/>
                  </a:cubicBezTo>
                  <a:lnTo>
                    <a:pt x="0" y="0"/>
                  </a:lnTo>
                  <a:close/>
                </a:path>
              </a:pathLst>
            </a:custGeom>
            <a:grpFill/>
            <a:ln w="5715" cap="flat">
              <a:noFill/>
              <a:prstDash val="solid"/>
              <a:miter/>
            </a:ln>
          </p:spPr>
          <p:txBody>
            <a:bodyPr rtlCol="0" anchor="ctr"/>
            <a:lstStyle/>
            <a:p>
              <a:endParaRPr lang="zh-CN" altLang="en-US"/>
            </a:p>
          </p:txBody>
        </p:sp>
        <p:sp>
          <p:nvSpPr>
            <p:cNvPr id="1149" name="任意多边形: 形状 1148">
              <a:extLst>
                <a:ext uri="{FF2B5EF4-FFF2-40B4-BE49-F238E27FC236}">
                  <a16:creationId xmlns:a16="http://schemas.microsoft.com/office/drawing/2014/main" id="{757164F5-15B6-4486-51A4-3F31C1ABB072}"/>
                </a:ext>
              </a:extLst>
            </p:cNvPr>
            <p:cNvSpPr/>
            <p:nvPr/>
          </p:nvSpPr>
          <p:spPr>
            <a:xfrm>
              <a:off x="3170817" y="2282862"/>
              <a:ext cx="3291" cy="1423"/>
            </a:xfrm>
            <a:custGeom>
              <a:avLst/>
              <a:gdLst>
                <a:gd name="connsiteX0" fmla="*/ 3292 w 3291"/>
                <a:gd name="connsiteY0" fmla="*/ 1423 h 1423"/>
                <a:gd name="connsiteX1" fmla="*/ 0 w 3291"/>
                <a:gd name="connsiteY1" fmla="*/ 1423 h 1423"/>
                <a:gd name="connsiteX2" fmla="*/ 6 w 3291"/>
                <a:gd name="connsiteY2" fmla="*/ 1423 h 1423"/>
                <a:gd name="connsiteX3" fmla="*/ 3292 w 3291"/>
                <a:gd name="connsiteY3" fmla="*/ 1423 h 1423"/>
                <a:gd name="connsiteX4" fmla="*/ 3292 w 3291"/>
                <a:gd name="connsiteY4" fmla="*/ 1423 h 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1423">
                  <a:moveTo>
                    <a:pt x="3292" y="1423"/>
                  </a:moveTo>
                  <a:cubicBezTo>
                    <a:pt x="2195" y="1423"/>
                    <a:pt x="1097" y="1423"/>
                    <a:pt x="0" y="1423"/>
                  </a:cubicBezTo>
                  <a:cubicBezTo>
                    <a:pt x="0" y="1423"/>
                    <a:pt x="6" y="1423"/>
                    <a:pt x="6" y="1423"/>
                  </a:cubicBezTo>
                  <a:cubicBezTo>
                    <a:pt x="1097" y="-469"/>
                    <a:pt x="2195" y="-480"/>
                    <a:pt x="3292" y="1423"/>
                  </a:cubicBezTo>
                  <a:lnTo>
                    <a:pt x="3292" y="1423"/>
                  </a:lnTo>
                  <a:close/>
                </a:path>
              </a:pathLst>
            </a:custGeom>
            <a:grpFill/>
            <a:ln w="5715" cap="flat">
              <a:noFill/>
              <a:prstDash val="solid"/>
              <a:miter/>
            </a:ln>
          </p:spPr>
          <p:txBody>
            <a:bodyPr rtlCol="0" anchor="ctr"/>
            <a:lstStyle/>
            <a:p>
              <a:endParaRPr lang="zh-CN" altLang="en-US"/>
            </a:p>
          </p:txBody>
        </p:sp>
        <p:sp>
          <p:nvSpPr>
            <p:cNvPr id="1150" name="任意多边形: 形状 1149">
              <a:extLst>
                <a:ext uri="{FF2B5EF4-FFF2-40B4-BE49-F238E27FC236}">
                  <a16:creationId xmlns:a16="http://schemas.microsoft.com/office/drawing/2014/main" id="{4FC4A9BB-CC67-AF96-25E0-D0E598DD14D3}"/>
                </a:ext>
              </a:extLst>
            </p:cNvPr>
            <p:cNvSpPr/>
            <p:nvPr/>
          </p:nvSpPr>
          <p:spPr>
            <a:xfrm>
              <a:off x="3252193" y="2249211"/>
              <a:ext cx="129604" cy="61876"/>
            </a:xfrm>
            <a:custGeom>
              <a:avLst/>
              <a:gdLst>
                <a:gd name="connsiteX0" fmla="*/ 125804 w 129604"/>
                <a:gd name="connsiteY0" fmla="*/ 15386 h 61876"/>
                <a:gd name="connsiteX1" fmla="*/ 118843 w 129604"/>
                <a:gd name="connsiteY1" fmla="*/ 28839 h 61876"/>
                <a:gd name="connsiteX2" fmla="*/ 92920 w 129604"/>
                <a:gd name="connsiteY2" fmla="*/ 48230 h 61876"/>
                <a:gd name="connsiteX3" fmla="*/ 69894 w 129604"/>
                <a:gd name="connsiteY3" fmla="*/ 61454 h 61876"/>
                <a:gd name="connsiteX4" fmla="*/ 53457 w 129604"/>
                <a:gd name="connsiteY4" fmla="*/ 54813 h 61876"/>
                <a:gd name="connsiteX5" fmla="*/ 53452 w 129604"/>
                <a:gd name="connsiteY5" fmla="*/ 54813 h 61876"/>
                <a:gd name="connsiteX6" fmla="*/ 54103 w 129604"/>
                <a:gd name="connsiteY6" fmla="*/ 46606 h 61876"/>
                <a:gd name="connsiteX7" fmla="*/ 64493 w 129604"/>
                <a:gd name="connsiteY7" fmla="*/ 37017 h 61876"/>
                <a:gd name="connsiteX8" fmla="*/ 33318 w 129604"/>
                <a:gd name="connsiteY8" fmla="*/ 51413 h 61876"/>
                <a:gd name="connsiteX9" fmla="*/ 817 w 129604"/>
                <a:gd name="connsiteY9" fmla="*/ 58077 h 61876"/>
                <a:gd name="connsiteX10" fmla="*/ 96 w 129604"/>
                <a:gd name="connsiteY10" fmla="*/ 55899 h 61876"/>
                <a:gd name="connsiteX11" fmla="*/ 839 w 129604"/>
                <a:gd name="connsiteY11" fmla="*/ 54819 h 61876"/>
                <a:gd name="connsiteX12" fmla="*/ 839 w 129604"/>
                <a:gd name="connsiteY12" fmla="*/ 54819 h 61876"/>
                <a:gd name="connsiteX13" fmla="*/ 1685 w 129604"/>
                <a:gd name="connsiteY13" fmla="*/ 52636 h 61876"/>
                <a:gd name="connsiteX14" fmla="*/ 839 w 129604"/>
                <a:gd name="connsiteY14" fmla="*/ 51544 h 61876"/>
                <a:gd name="connsiteX15" fmla="*/ 857 w 129604"/>
                <a:gd name="connsiteY15" fmla="*/ 48253 h 61876"/>
                <a:gd name="connsiteX16" fmla="*/ 4171 w 129604"/>
                <a:gd name="connsiteY16" fmla="*/ 41657 h 61876"/>
                <a:gd name="connsiteX17" fmla="*/ 5794 w 129604"/>
                <a:gd name="connsiteY17" fmla="*/ 40812 h 61876"/>
                <a:gd name="connsiteX18" fmla="*/ 7417 w 129604"/>
                <a:gd name="connsiteY18" fmla="*/ 41657 h 61876"/>
                <a:gd name="connsiteX19" fmla="*/ 16607 w 129604"/>
                <a:gd name="connsiteY19" fmla="*/ 46309 h 61876"/>
                <a:gd name="connsiteX20" fmla="*/ 33135 w 129604"/>
                <a:gd name="connsiteY20" fmla="*/ 42475 h 61876"/>
                <a:gd name="connsiteX21" fmla="*/ 37290 w 129604"/>
                <a:gd name="connsiteY21" fmla="*/ 38788 h 61876"/>
                <a:gd name="connsiteX22" fmla="*/ 40496 w 129604"/>
                <a:gd name="connsiteY22" fmla="*/ 31302 h 61876"/>
                <a:gd name="connsiteX23" fmla="*/ 64264 w 129604"/>
                <a:gd name="connsiteY23" fmla="*/ 17340 h 61876"/>
                <a:gd name="connsiteX24" fmla="*/ 70122 w 129604"/>
                <a:gd name="connsiteY24" fmla="*/ 16009 h 61876"/>
                <a:gd name="connsiteX25" fmla="*/ 66653 w 129604"/>
                <a:gd name="connsiteY25" fmla="*/ 10362 h 61876"/>
                <a:gd name="connsiteX26" fmla="*/ 63716 w 129604"/>
                <a:gd name="connsiteY26" fmla="*/ 5001 h 61876"/>
                <a:gd name="connsiteX27" fmla="*/ 71408 w 129604"/>
                <a:gd name="connsiteY27" fmla="*/ 126 h 61876"/>
                <a:gd name="connsiteX28" fmla="*/ 79872 w 129604"/>
                <a:gd name="connsiteY28" fmla="*/ 3956 h 61876"/>
                <a:gd name="connsiteX29" fmla="*/ 89565 w 129604"/>
                <a:gd name="connsiteY29" fmla="*/ 258 h 61876"/>
                <a:gd name="connsiteX30" fmla="*/ 95251 w 129604"/>
                <a:gd name="connsiteY30" fmla="*/ 3618 h 61876"/>
                <a:gd name="connsiteX31" fmla="*/ 106098 w 129604"/>
                <a:gd name="connsiteY31" fmla="*/ 8773 h 61876"/>
                <a:gd name="connsiteX32" fmla="*/ 108133 w 129604"/>
                <a:gd name="connsiteY32" fmla="*/ 20392 h 61876"/>
                <a:gd name="connsiteX33" fmla="*/ 105178 w 129604"/>
                <a:gd name="connsiteY33" fmla="*/ 21169 h 61876"/>
                <a:gd name="connsiteX34" fmla="*/ 106407 w 129604"/>
                <a:gd name="connsiteY34" fmla="*/ 21855 h 61876"/>
                <a:gd name="connsiteX35" fmla="*/ 109710 w 129604"/>
                <a:gd name="connsiteY35" fmla="*/ 19317 h 61876"/>
                <a:gd name="connsiteX36" fmla="*/ 123426 w 129604"/>
                <a:gd name="connsiteY36" fmla="*/ 6733 h 61876"/>
                <a:gd name="connsiteX37" fmla="*/ 125804 w 129604"/>
                <a:gd name="connsiteY37" fmla="*/ 15386 h 61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9604" h="61876">
                  <a:moveTo>
                    <a:pt x="125804" y="15386"/>
                  </a:moveTo>
                  <a:cubicBezTo>
                    <a:pt x="126192" y="21272"/>
                    <a:pt x="124426" y="25592"/>
                    <a:pt x="118843" y="28839"/>
                  </a:cubicBezTo>
                  <a:cubicBezTo>
                    <a:pt x="109499" y="34268"/>
                    <a:pt x="100903" y="40886"/>
                    <a:pt x="92920" y="48230"/>
                  </a:cubicBezTo>
                  <a:cubicBezTo>
                    <a:pt x="86993" y="55688"/>
                    <a:pt x="81467" y="63837"/>
                    <a:pt x="69894" y="61454"/>
                  </a:cubicBezTo>
                  <a:cubicBezTo>
                    <a:pt x="65310" y="57019"/>
                    <a:pt x="59292" y="56145"/>
                    <a:pt x="53457" y="54813"/>
                  </a:cubicBezTo>
                  <a:lnTo>
                    <a:pt x="53452" y="54813"/>
                  </a:lnTo>
                  <a:cubicBezTo>
                    <a:pt x="53269" y="51802"/>
                    <a:pt x="48343" y="44966"/>
                    <a:pt x="54103" y="46606"/>
                  </a:cubicBezTo>
                  <a:cubicBezTo>
                    <a:pt x="65768" y="49933"/>
                    <a:pt x="59344" y="38217"/>
                    <a:pt x="64493" y="37017"/>
                  </a:cubicBezTo>
                  <a:cubicBezTo>
                    <a:pt x="52960" y="39743"/>
                    <a:pt x="43119" y="45206"/>
                    <a:pt x="33318" y="51413"/>
                  </a:cubicBezTo>
                  <a:cubicBezTo>
                    <a:pt x="23705" y="57499"/>
                    <a:pt x="11566" y="55248"/>
                    <a:pt x="817" y="58077"/>
                  </a:cubicBezTo>
                  <a:cubicBezTo>
                    <a:pt x="85" y="57345"/>
                    <a:pt x="-155" y="56619"/>
                    <a:pt x="96" y="55899"/>
                  </a:cubicBezTo>
                  <a:cubicBezTo>
                    <a:pt x="342" y="55179"/>
                    <a:pt x="594" y="54819"/>
                    <a:pt x="839" y="54819"/>
                  </a:cubicBezTo>
                  <a:lnTo>
                    <a:pt x="839" y="54819"/>
                  </a:lnTo>
                  <a:cubicBezTo>
                    <a:pt x="1685" y="54093"/>
                    <a:pt x="1965" y="53367"/>
                    <a:pt x="1685" y="52636"/>
                  </a:cubicBezTo>
                  <a:cubicBezTo>
                    <a:pt x="1405" y="51910"/>
                    <a:pt x="1125" y="51544"/>
                    <a:pt x="839" y="51544"/>
                  </a:cubicBezTo>
                  <a:cubicBezTo>
                    <a:pt x="845" y="50447"/>
                    <a:pt x="851" y="49350"/>
                    <a:pt x="857" y="48253"/>
                  </a:cubicBezTo>
                  <a:cubicBezTo>
                    <a:pt x="3463" y="46807"/>
                    <a:pt x="4097" y="44372"/>
                    <a:pt x="4171" y="41657"/>
                  </a:cubicBezTo>
                  <a:cubicBezTo>
                    <a:pt x="4714" y="41377"/>
                    <a:pt x="5251" y="41097"/>
                    <a:pt x="5794" y="40812"/>
                  </a:cubicBezTo>
                  <a:cubicBezTo>
                    <a:pt x="6337" y="41092"/>
                    <a:pt x="6874" y="41372"/>
                    <a:pt x="7417" y="41657"/>
                  </a:cubicBezTo>
                  <a:cubicBezTo>
                    <a:pt x="7612" y="48847"/>
                    <a:pt x="12424" y="47412"/>
                    <a:pt x="16607" y="46309"/>
                  </a:cubicBezTo>
                  <a:cubicBezTo>
                    <a:pt x="22059" y="44875"/>
                    <a:pt x="26443" y="39526"/>
                    <a:pt x="33135" y="42475"/>
                  </a:cubicBezTo>
                  <a:cubicBezTo>
                    <a:pt x="35821" y="43658"/>
                    <a:pt x="36490" y="40771"/>
                    <a:pt x="37290" y="38788"/>
                  </a:cubicBezTo>
                  <a:cubicBezTo>
                    <a:pt x="38307" y="36274"/>
                    <a:pt x="39621" y="33862"/>
                    <a:pt x="40496" y="31302"/>
                  </a:cubicBezTo>
                  <a:cubicBezTo>
                    <a:pt x="44422" y="19769"/>
                    <a:pt x="50857" y="12671"/>
                    <a:pt x="64264" y="17340"/>
                  </a:cubicBezTo>
                  <a:cubicBezTo>
                    <a:pt x="66482" y="18112"/>
                    <a:pt x="68859" y="18094"/>
                    <a:pt x="70122" y="16009"/>
                  </a:cubicBezTo>
                  <a:cubicBezTo>
                    <a:pt x="72426" y="12225"/>
                    <a:pt x="68242" y="12048"/>
                    <a:pt x="66653" y="10362"/>
                  </a:cubicBezTo>
                  <a:cubicBezTo>
                    <a:pt x="65299" y="8922"/>
                    <a:pt x="60395" y="9745"/>
                    <a:pt x="63716" y="5001"/>
                  </a:cubicBezTo>
                  <a:cubicBezTo>
                    <a:pt x="65825" y="1990"/>
                    <a:pt x="66088" y="-611"/>
                    <a:pt x="71408" y="126"/>
                  </a:cubicBezTo>
                  <a:cubicBezTo>
                    <a:pt x="75277" y="664"/>
                    <a:pt x="77089" y="1521"/>
                    <a:pt x="79872" y="3956"/>
                  </a:cubicBezTo>
                  <a:cubicBezTo>
                    <a:pt x="81432" y="5321"/>
                    <a:pt x="85330" y="6"/>
                    <a:pt x="89565" y="258"/>
                  </a:cubicBezTo>
                  <a:cubicBezTo>
                    <a:pt x="92394" y="424"/>
                    <a:pt x="95177" y="-474"/>
                    <a:pt x="95251" y="3618"/>
                  </a:cubicBezTo>
                  <a:cubicBezTo>
                    <a:pt x="95411" y="12739"/>
                    <a:pt x="102504" y="7019"/>
                    <a:pt x="106098" y="8773"/>
                  </a:cubicBezTo>
                  <a:cubicBezTo>
                    <a:pt x="110482" y="12002"/>
                    <a:pt x="113916" y="15397"/>
                    <a:pt x="108133" y="20392"/>
                  </a:cubicBezTo>
                  <a:cubicBezTo>
                    <a:pt x="107356" y="21375"/>
                    <a:pt x="106367" y="21661"/>
                    <a:pt x="105178" y="21169"/>
                  </a:cubicBezTo>
                  <a:cubicBezTo>
                    <a:pt x="105435" y="21918"/>
                    <a:pt x="105893" y="22209"/>
                    <a:pt x="106407" y="21855"/>
                  </a:cubicBezTo>
                  <a:cubicBezTo>
                    <a:pt x="107544" y="21072"/>
                    <a:pt x="108516" y="20072"/>
                    <a:pt x="109710" y="19317"/>
                  </a:cubicBezTo>
                  <a:cubicBezTo>
                    <a:pt x="113454" y="14185"/>
                    <a:pt x="114008" y="5499"/>
                    <a:pt x="123426" y="6733"/>
                  </a:cubicBezTo>
                  <a:cubicBezTo>
                    <a:pt x="130707" y="7687"/>
                    <a:pt x="131622" y="10671"/>
                    <a:pt x="125804" y="15386"/>
                  </a:cubicBezTo>
                  <a:close/>
                </a:path>
              </a:pathLst>
            </a:custGeom>
            <a:grpFill/>
            <a:ln w="5715" cap="flat">
              <a:noFill/>
              <a:prstDash val="solid"/>
              <a:miter/>
            </a:ln>
          </p:spPr>
          <p:txBody>
            <a:bodyPr rtlCol="0" anchor="ctr"/>
            <a:lstStyle/>
            <a:p>
              <a:endParaRPr lang="zh-CN" altLang="en-US"/>
            </a:p>
          </p:txBody>
        </p:sp>
        <p:sp>
          <p:nvSpPr>
            <p:cNvPr id="1151" name="任意多边形: 形状 1150">
              <a:extLst>
                <a:ext uri="{FF2B5EF4-FFF2-40B4-BE49-F238E27FC236}">
                  <a16:creationId xmlns:a16="http://schemas.microsoft.com/office/drawing/2014/main" id="{15EFD8A8-2746-C5B8-15C5-3407F0EC7A0C}"/>
                </a:ext>
              </a:extLst>
            </p:cNvPr>
            <p:cNvSpPr/>
            <p:nvPr/>
          </p:nvSpPr>
          <p:spPr>
            <a:xfrm>
              <a:off x="3358257" y="2232604"/>
              <a:ext cx="75358" cy="38530"/>
            </a:xfrm>
            <a:custGeom>
              <a:avLst/>
              <a:gdLst>
                <a:gd name="connsiteX0" fmla="*/ 0 w 75358"/>
                <a:gd name="connsiteY0" fmla="*/ 38513 h 38530"/>
                <a:gd name="connsiteX1" fmla="*/ 29 w 75358"/>
                <a:gd name="connsiteY1" fmla="*/ 25380 h 38530"/>
                <a:gd name="connsiteX2" fmla="*/ 3269 w 75358"/>
                <a:gd name="connsiteY2" fmla="*/ 25323 h 38530"/>
                <a:gd name="connsiteX3" fmla="*/ 33610 w 75358"/>
                <a:gd name="connsiteY3" fmla="*/ 18688 h 38530"/>
                <a:gd name="connsiteX4" fmla="*/ 23026 w 75358"/>
                <a:gd name="connsiteY4" fmla="*/ 8910 h 38530"/>
                <a:gd name="connsiteX5" fmla="*/ 24666 w 75358"/>
                <a:gd name="connsiteY5" fmla="*/ 7355 h 38530"/>
                <a:gd name="connsiteX6" fmla="*/ 32861 w 75358"/>
                <a:gd name="connsiteY6" fmla="*/ 8950 h 38530"/>
                <a:gd name="connsiteX7" fmla="*/ 64454 w 75358"/>
                <a:gd name="connsiteY7" fmla="*/ 0 h 38530"/>
                <a:gd name="connsiteX8" fmla="*/ 75358 w 75358"/>
                <a:gd name="connsiteY8" fmla="*/ 12819 h 38530"/>
                <a:gd name="connsiteX9" fmla="*/ 59413 w 75358"/>
                <a:gd name="connsiteY9" fmla="*/ 23197 h 38530"/>
                <a:gd name="connsiteX10" fmla="*/ 51949 w 75358"/>
                <a:gd name="connsiteY10" fmla="*/ 19739 h 38530"/>
                <a:gd name="connsiteX11" fmla="*/ 40679 w 75358"/>
                <a:gd name="connsiteY11" fmla="*/ 24660 h 38530"/>
                <a:gd name="connsiteX12" fmla="*/ 19745 w 75358"/>
                <a:gd name="connsiteY12" fmla="*/ 31993 h 38530"/>
                <a:gd name="connsiteX13" fmla="*/ 19951 w 75358"/>
                <a:gd name="connsiteY13" fmla="*/ 26323 h 38530"/>
                <a:gd name="connsiteX14" fmla="*/ 10653 w 75358"/>
                <a:gd name="connsiteY14" fmla="*/ 28849 h 38530"/>
                <a:gd name="connsiteX15" fmla="*/ 17 w 75358"/>
                <a:gd name="connsiteY15" fmla="*/ 38530 h 38530"/>
                <a:gd name="connsiteX16" fmla="*/ 0 w 75358"/>
                <a:gd name="connsiteY16" fmla="*/ 38513 h 38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358" h="38530">
                  <a:moveTo>
                    <a:pt x="0" y="38513"/>
                  </a:moveTo>
                  <a:cubicBezTo>
                    <a:pt x="3006" y="34141"/>
                    <a:pt x="3018" y="29764"/>
                    <a:pt x="29" y="25380"/>
                  </a:cubicBezTo>
                  <a:cubicBezTo>
                    <a:pt x="1109" y="25369"/>
                    <a:pt x="2189" y="25352"/>
                    <a:pt x="3269" y="25323"/>
                  </a:cubicBezTo>
                  <a:cubicBezTo>
                    <a:pt x="12647" y="21025"/>
                    <a:pt x="22311" y="17905"/>
                    <a:pt x="33610" y="18688"/>
                  </a:cubicBezTo>
                  <a:cubicBezTo>
                    <a:pt x="30547" y="14070"/>
                    <a:pt x="24174" y="14230"/>
                    <a:pt x="23026" y="8910"/>
                  </a:cubicBezTo>
                  <a:cubicBezTo>
                    <a:pt x="23574" y="8395"/>
                    <a:pt x="24123" y="7875"/>
                    <a:pt x="24666" y="7355"/>
                  </a:cubicBezTo>
                  <a:cubicBezTo>
                    <a:pt x="27746" y="6075"/>
                    <a:pt x="30524" y="6389"/>
                    <a:pt x="32861" y="8950"/>
                  </a:cubicBezTo>
                  <a:cubicBezTo>
                    <a:pt x="42937" y="6098"/>
                    <a:pt x="53007" y="3240"/>
                    <a:pt x="64454" y="0"/>
                  </a:cubicBezTo>
                  <a:cubicBezTo>
                    <a:pt x="63236" y="7104"/>
                    <a:pt x="63379" y="13796"/>
                    <a:pt x="75358" y="12819"/>
                  </a:cubicBezTo>
                  <a:cubicBezTo>
                    <a:pt x="68380" y="17379"/>
                    <a:pt x="63968" y="20402"/>
                    <a:pt x="59413" y="23197"/>
                  </a:cubicBezTo>
                  <a:cubicBezTo>
                    <a:pt x="55310" y="25718"/>
                    <a:pt x="53281" y="26992"/>
                    <a:pt x="51949" y="19739"/>
                  </a:cubicBezTo>
                  <a:cubicBezTo>
                    <a:pt x="51366" y="16562"/>
                    <a:pt x="42714" y="20265"/>
                    <a:pt x="40679" y="24660"/>
                  </a:cubicBezTo>
                  <a:cubicBezTo>
                    <a:pt x="35982" y="34793"/>
                    <a:pt x="28221" y="33890"/>
                    <a:pt x="19745" y="31993"/>
                  </a:cubicBezTo>
                  <a:cubicBezTo>
                    <a:pt x="20305" y="30067"/>
                    <a:pt x="21848" y="27312"/>
                    <a:pt x="19951" y="26323"/>
                  </a:cubicBezTo>
                  <a:cubicBezTo>
                    <a:pt x="16562" y="24552"/>
                    <a:pt x="12224" y="24637"/>
                    <a:pt x="10653" y="28849"/>
                  </a:cubicBezTo>
                  <a:cubicBezTo>
                    <a:pt x="8670" y="34176"/>
                    <a:pt x="6412" y="38410"/>
                    <a:pt x="17" y="38530"/>
                  </a:cubicBezTo>
                  <a:lnTo>
                    <a:pt x="0" y="38513"/>
                  </a:lnTo>
                  <a:close/>
                </a:path>
              </a:pathLst>
            </a:custGeom>
            <a:grpFill/>
            <a:ln w="5715" cap="flat">
              <a:noFill/>
              <a:prstDash val="solid"/>
              <a:miter/>
            </a:ln>
          </p:spPr>
          <p:txBody>
            <a:bodyPr rtlCol="0" anchor="ctr"/>
            <a:lstStyle/>
            <a:p>
              <a:endParaRPr lang="zh-CN" altLang="en-US"/>
            </a:p>
          </p:txBody>
        </p:sp>
        <p:sp>
          <p:nvSpPr>
            <p:cNvPr id="1152" name="任意多边形: 形状 1151">
              <a:extLst>
                <a:ext uri="{FF2B5EF4-FFF2-40B4-BE49-F238E27FC236}">
                  <a16:creationId xmlns:a16="http://schemas.microsoft.com/office/drawing/2014/main" id="{4F7EE949-B767-FC2A-AF5D-5C2D2D520B1C}"/>
                </a:ext>
              </a:extLst>
            </p:cNvPr>
            <p:cNvSpPr/>
            <p:nvPr/>
          </p:nvSpPr>
          <p:spPr>
            <a:xfrm>
              <a:off x="3249758" y="2264865"/>
              <a:ext cx="30476" cy="25991"/>
            </a:xfrm>
            <a:custGeom>
              <a:avLst/>
              <a:gdLst>
                <a:gd name="connsiteX0" fmla="*/ 0 w 30476"/>
                <a:gd name="connsiteY0" fmla="*/ 22694 h 25991"/>
                <a:gd name="connsiteX1" fmla="*/ 29049 w 30476"/>
                <a:gd name="connsiteY1" fmla="*/ 0 h 25991"/>
                <a:gd name="connsiteX2" fmla="*/ 29061 w 30476"/>
                <a:gd name="connsiteY2" fmla="*/ 6772 h 25991"/>
                <a:gd name="connsiteX3" fmla="*/ 14402 w 30476"/>
                <a:gd name="connsiteY3" fmla="*/ 24952 h 25991"/>
                <a:gd name="connsiteX4" fmla="*/ 9853 w 30476"/>
                <a:gd name="connsiteY4" fmla="*/ 25992 h 25991"/>
                <a:gd name="connsiteX5" fmla="*/ 9858 w 30476"/>
                <a:gd name="connsiteY5" fmla="*/ 25992 h 25991"/>
                <a:gd name="connsiteX6" fmla="*/ 0 w 30476"/>
                <a:gd name="connsiteY6" fmla="*/ 22694 h 25991"/>
                <a:gd name="connsiteX7" fmla="*/ 0 w 30476"/>
                <a:gd name="connsiteY7" fmla="*/ 22694 h 2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76" h="25991">
                  <a:moveTo>
                    <a:pt x="0" y="22694"/>
                  </a:moveTo>
                  <a:cubicBezTo>
                    <a:pt x="9607" y="15008"/>
                    <a:pt x="15568" y="2320"/>
                    <a:pt x="29049" y="0"/>
                  </a:cubicBezTo>
                  <a:cubicBezTo>
                    <a:pt x="31444" y="3138"/>
                    <a:pt x="30387" y="5538"/>
                    <a:pt x="29061" y="6772"/>
                  </a:cubicBezTo>
                  <a:cubicBezTo>
                    <a:pt x="23294" y="12144"/>
                    <a:pt x="16888" y="16854"/>
                    <a:pt x="14402" y="24952"/>
                  </a:cubicBezTo>
                  <a:cubicBezTo>
                    <a:pt x="14173" y="25695"/>
                    <a:pt x="11430" y="25666"/>
                    <a:pt x="9853" y="25992"/>
                  </a:cubicBezTo>
                  <a:lnTo>
                    <a:pt x="9858" y="25992"/>
                  </a:lnTo>
                  <a:cubicBezTo>
                    <a:pt x="7241" y="22877"/>
                    <a:pt x="2669" y="25632"/>
                    <a:pt x="0" y="22694"/>
                  </a:cubicBezTo>
                  <a:lnTo>
                    <a:pt x="0" y="22694"/>
                  </a:lnTo>
                  <a:close/>
                </a:path>
              </a:pathLst>
            </a:custGeom>
            <a:grpFill/>
            <a:ln w="5715" cap="flat">
              <a:noFill/>
              <a:prstDash val="solid"/>
              <a:miter/>
            </a:ln>
          </p:spPr>
          <p:txBody>
            <a:bodyPr rtlCol="0" anchor="ctr"/>
            <a:lstStyle/>
            <a:p>
              <a:endParaRPr lang="zh-CN" altLang="en-US"/>
            </a:p>
          </p:txBody>
        </p:sp>
        <p:sp>
          <p:nvSpPr>
            <p:cNvPr id="1153" name="任意多边形: 形状 1152">
              <a:extLst>
                <a:ext uri="{FF2B5EF4-FFF2-40B4-BE49-F238E27FC236}">
                  <a16:creationId xmlns:a16="http://schemas.microsoft.com/office/drawing/2014/main" id="{DC274060-2E4A-44D7-E072-189A80B727F6}"/>
                </a:ext>
              </a:extLst>
            </p:cNvPr>
            <p:cNvSpPr/>
            <p:nvPr/>
          </p:nvSpPr>
          <p:spPr>
            <a:xfrm>
              <a:off x="3275241" y="2258327"/>
              <a:ext cx="4840" cy="2555"/>
            </a:xfrm>
            <a:custGeom>
              <a:avLst/>
              <a:gdLst>
                <a:gd name="connsiteX0" fmla="*/ 4841 w 4840"/>
                <a:gd name="connsiteY0" fmla="*/ 1229 h 2555"/>
                <a:gd name="connsiteX1" fmla="*/ 2452 w 4840"/>
                <a:gd name="connsiteY1" fmla="*/ 2555 h 2555"/>
                <a:gd name="connsiteX2" fmla="*/ 0 w 4840"/>
                <a:gd name="connsiteY2" fmla="*/ 1326 h 2555"/>
                <a:gd name="connsiteX3" fmla="*/ 2395 w 4840"/>
                <a:gd name="connsiteY3" fmla="*/ 0 h 2555"/>
                <a:gd name="connsiteX4" fmla="*/ 4841 w 4840"/>
                <a:gd name="connsiteY4" fmla="*/ 1229 h 2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0" h="2555">
                  <a:moveTo>
                    <a:pt x="4841" y="1229"/>
                  </a:moveTo>
                  <a:cubicBezTo>
                    <a:pt x="4046" y="1709"/>
                    <a:pt x="3258" y="2543"/>
                    <a:pt x="2452" y="2555"/>
                  </a:cubicBezTo>
                  <a:cubicBezTo>
                    <a:pt x="1640" y="2572"/>
                    <a:pt x="817" y="1766"/>
                    <a:pt x="0" y="1326"/>
                  </a:cubicBezTo>
                  <a:cubicBezTo>
                    <a:pt x="800" y="852"/>
                    <a:pt x="1589" y="23"/>
                    <a:pt x="2395" y="0"/>
                  </a:cubicBezTo>
                  <a:cubicBezTo>
                    <a:pt x="3206" y="-11"/>
                    <a:pt x="4029" y="783"/>
                    <a:pt x="4841" y="1229"/>
                  </a:cubicBezTo>
                  <a:close/>
                </a:path>
              </a:pathLst>
            </a:custGeom>
            <a:grpFill/>
            <a:ln w="5715" cap="flat">
              <a:noFill/>
              <a:prstDash val="solid"/>
              <a:miter/>
            </a:ln>
          </p:spPr>
          <p:txBody>
            <a:bodyPr rtlCol="0" anchor="ctr"/>
            <a:lstStyle/>
            <a:p>
              <a:endParaRPr lang="zh-CN" altLang="en-US"/>
            </a:p>
          </p:txBody>
        </p:sp>
        <p:sp>
          <p:nvSpPr>
            <p:cNvPr id="1154" name="任意多边形: 形状 1153">
              <a:extLst>
                <a:ext uri="{FF2B5EF4-FFF2-40B4-BE49-F238E27FC236}">
                  <a16:creationId xmlns:a16="http://schemas.microsoft.com/office/drawing/2014/main" id="{D538F2B2-9CC5-7382-6A65-793C923CF88E}"/>
                </a:ext>
              </a:extLst>
            </p:cNvPr>
            <p:cNvSpPr/>
            <p:nvPr/>
          </p:nvSpPr>
          <p:spPr>
            <a:xfrm>
              <a:off x="3301405" y="2199528"/>
              <a:ext cx="4240" cy="2517"/>
            </a:xfrm>
            <a:custGeom>
              <a:avLst/>
              <a:gdLst>
                <a:gd name="connsiteX0" fmla="*/ 4241 w 4240"/>
                <a:gd name="connsiteY0" fmla="*/ 2518 h 2517"/>
                <a:gd name="connsiteX1" fmla="*/ 0 w 4240"/>
                <a:gd name="connsiteY1" fmla="*/ 1301 h 2517"/>
                <a:gd name="connsiteX2" fmla="*/ 4241 w 4240"/>
                <a:gd name="connsiteY2" fmla="*/ 2518 h 2517"/>
                <a:gd name="connsiteX3" fmla="*/ 4241 w 4240"/>
                <a:gd name="connsiteY3" fmla="*/ 2518 h 2517"/>
              </a:gdLst>
              <a:ahLst/>
              <a:cxnLst>
                <a:cxn ang="0">
                  <a:pos x="connsiteX0" y="connsiteY0"/>
                </a:cxn>
                <a:cxn ang="0">
                  <a:pos x="connsiteX1" y="connsiteY1"/>
                </a:cxn>
                <a:cxn ang="0">
                  <a:pos x="connsiteX2" y="connsiteY2"/>
                </a:cxn>
                <a:cxn ang="0">
                  <a:pos x="connsiteX3" y="connsiteY3"/>
                </a:cxn>
              </a:cxnLst>
              <a:rect l="l" t="t" r="r" b="b"/>
              <a:pathLst>
                <a:path w="4240" h="2517">
                  <a:moveTo>
                    <a:pt x="4241" y="2518"/>
                  </a:moveTo>
                  <a:cubicBezTo>
                    <a:pt x="2829" y="2112"/>
                    <a:pt x="1412" y="1706"/>
                    <a:pt x="0" y="1301"/>
                  </a:cubicBezTo>
                  <a:cubicBezTo>
                    <a:pt x="2395" y="-1700"/>
                    <a:pt x="3075" y="1261"/>
                    <a:pt x="4241" y="2518"/>
                  </a:cubicBezTo>
                  <a:lnTo>
                    <a:pt x="4241" y="2518"/>
                  </a:lnTo>
                  <a:close/>
                </a:path>
              </a:pathLst>
            </a:custGeom>
            <a:grpFill/>
            <a:ln w="5715" cap="flat">
              <a:noFill/>
              <a:prstDash val="solid"/>
              <a:miter/>
            </a:ln>
          </p:spPr>
          <p:txBody>
            <a:bodyPr rtlCol="0" anchor="ctr"/>
            <a:lstStyle/>
            <a:p>
              <a:endParaRPr lang="zh-CN" altLang="en-US"/>
            </a:p>
          </p:txBody>
        </p:sp>
        <p:sp>
          <p:nvSpPr>
            <p:cNvPr id="1155" name="任意多边形: 形状 1154">
              <a:extLst>
                <a:ext uri="{FF2B5EF4-FFF2-40B4-BE49-F238E27FC236}">
                  <a16:creationId xmlns:a16="http://schemas.microsoft.com/office/drawing/2014/main" id="{CE3102DB-970E-3176-1861-7B8C693DC70E}"/>
                </a:ext>
              </a:extLst>
            </p:cNvPr>
            <p:cNvSpPr/>
            <p:nvPr/>
          </p:nvSpPr>
          <p:spPr>
            <a:xfrm>
              <a:off x="3304685" y="2209531"/>
              <a:ext cx="4298" cy="2518"/>
            </a:xfrm>
            <a:custGeom>
              <a:avLst/>
              <a:gdLst>
                <a:gd name="connsiteX0" fmla="*/ 0 w 4298"/>
                <a:gd name="connsiteY0" fmla="*/ 1179 h 2518"/>
                <a:gd name="connsiteX1" fmla="*/ 777 w 4298"/>
                <a:gd name="connsiteY1" fmla="*/ 1 h 2518"/>
                <a:gd name="connsiteX2" fmla="*/ 3429 w 4298"/>
                <a:gd name="connsiteY2" fmla="*/ 1122 h 2518"/>
                <a:gd name="connsiteX3" fmla="*/ 2732 w 4298"/>
                <a:gd name="connsiteY3" fmla="*/ 2293 h 2518"/>
                <a:gd name="connsiteX4" fmla="*/ 0 w 4298"/>
                <a:gd name="connsiteY4" fmla="*/ 1179 h 2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518">
                  <a:moveTo>
                    <a:pt x="0" y="1179"/>
                  </a:moveTo>
                  <a:cubicBezTo>
                    <a:pt x="269" y="762"/>
                    <a:pt x="640" y="-38"/>
                    <a:pt x="777" y="1"/>
                  </a:cubicBezTo>
                  <a:cubicBezTo>
                    <a:pt x="1703" y="264"/>
                    <a:pt x="2732" y="522"/>
                    <a:pt x="3429" y="1122"/>
                  </a:cubicBezTo>
                  <a:cubicBezTo>
                    <a:pt x="4829" y="2322"/>
                    <a:pt x="4498" y="2859"/>
                    <a:pt x="2732" y="2293"/>
                  </a:cubicBezTo>
                  <a:cubicBezTo>
                    <a:pt x="1800" y="1996"/>
                    <a:pt x="914" y="1556"/>
                    <a:pt x="0" y="1179"/>
                  </a:cubicBezTo>
                  <a:close/>
                </a:path>
              </a:pathLst>
            </a:custGeom>
            <a:grpFill/>
            <a:ln w="5715" cap="flat">
              <a:noFill/>
              <a:prstDash val="solid"/>
              <a:miter/>
            </a:ln>
          </p:spPr>
          <p:txBody>
            <a:bodyPr rtlCol="0" anchor="ctr"/>
            <a:lstStyle/>
            <a:p>
              <a:endParaRPr lang="zh-CN" altLang="en-US"/>
            </a:p>
          </p:txBody>
        </p:sp>
        <p:sp>
          <p:nvSpPr>
            <p:cNvPr id="1156" name="任意多边形: 形状 1155">
              <a:extLst>
                <a:ext uri="{FF2B5EF4-FFF2-40B4-BE49-F238E27FC236}">
                  <a16:creationId xmlns:a16="http://schemas.microsoft.com/office/drawing/2014/main" id="{8CD8B022-F051-3DF4-D3A2-19966B7F1EF7}"/>
                </a:ext>
              </a:extLst>
            </p:cNvPr>
            <p:cNvSpPr/>
            <p:nvPr/>
          </p:nvSpPr>
          <p:spPr>
            <a:xfrm>
              <a:off x="3262897" y="2225072"/>
              <a:ext cx="1292" cy="1400"/>
            </a:xfrm>
            <a:custGeom>
              <a:avLst/>
              <a:gdLst>
                <a:gd name="connsiteX0" fmla="*/ 0 w 1292"/>
                <a:gd name="connsiteY0" fmla="*/ 0 h 1400"/>
                <a:gd name="connsiteX1" fmla="*/ 1292 w 1292"/>
                <a:gd name="connsiteY1" fmla="*/ 737 h 1400"/>
                <a:gd name="connsiteX2" fmla="*/ 0 w 1292"/>
                <a:gd name="connsiteY2" fmla="*/ 0 h 1400"/>
                <a:gd name="connsiteX3" fmla="*/ 0 w 1292"/>
                <a:gd name="connsiteY3" fmla="*/ 0 h 1400"/>
              </a:gdLst>
              <a:ahLst/>
              <a:cxnLst>
                <a:cxn ang="0">
                  <a:pos x="connsiteX0" y="connsiteY0"/>
                </a:cxn>
                <a:cxn ang="0">
                  <a:pos x="connsiteX1" y="connsiteY1"/>
                </a:cxn>
                <a:cxn ang="0">
                  <a:pos x="connsiteX2" y="connsiteY2"/>
                </a:cxn>
                <a:cxn ang="0">
                  <a:pos x="connsiteX3" y="connsiteY3"/>
                </a:cxn>
              </a:cxnLst>
              <a:rect l="l" t="t" r="r" b="b"/>
              <a:pathLst>
                <a:path w="1292" h="1400">
                  <a:moveTo>
                    <a:pt x="0" y="0"/>
                  </a:moveTo>
                  <a:cubicBezTo>
                    <a:pt x="451" y="251"/>
                    <a:pt x="1326" y="589"/>
                    <a:pt x="1292" y="737"/>
                  </a:cubicBezTo>
                  <a:cubicBezTo>
                    <a:pt x="1052" y="1829"/>
                    <a:pt x="543" y="1566"/>
                    <a:pt x="0" y="0"/>
                  </a:cubicBezTo>
                  <a:lnTo>
                    <a:pt x="0" y="0"/>
                  </a:lnTo>
                  <a:close/>
                </a:path>
              </a:pathLst>
            </a:custGeom>
            <a:grpFill/>
            <a:ln w="5715" cap="flat">
              <a:noFill/>
              <a:prstDash val="solid"/>
              <a:miter/>
            </a:ln>
          </p:spPr>
          <p:txBody>
            <a:bodyPr rtlCol="0" anchor="ctr"/>
            <a:lstStyle/>
            <a:p>
              <a:endParaRPr lang="zh-CN" altLang="en-US"/>
            </a:p>
          </p:txBody>
        </p:sp>
        <p:sp>
          <p:nvSpPr>
            <p:cNvPr id="1157" name="任意多边形: 形状 1156">
              <a:extLst>
                <a:ext uri="{FF2B5EF4-FFF2-40B4-BE49-F238E27FC236}">
                  <a16:creationId xmlns:a16="http://schemas.microsoft.com/office/drawing/2014/main" id="{03351F64-4877-0EE7-0EEA-2A50498C172C}"/>
                </a:ext>
              </a:extLst>
            </p:cNvPr>
            <p:cNvSpPr/>
            <p:nvPr/>
          </p:nvSpPr>
          <p:spPr>
            <a:xfrm>
              <a:off x="3215448" y="2037574"/>
              <a:ext cx="1408" cy="1303"/>
            </a:xfrm>
            <a:custGeom>
              <a:avLst/>
              <a:gdLst>
                <a:gd name="connsiteX0" fmla="*/ 1409 w 1408"/>
                <a:gd name="connsiteY0" fmla="*/ 0 h 1303"/>
                <a:gd name="connsiteX1" fmla="*/ 671 w 1408"/>
                <a:gd name="connsiteY1" fmla="*/ 1303 h 1303"/>
                <a:gd name="connsiteX2" fmla="*/ 1409 w 1408"/>
                <a:gd name="connsiteY2" fmla="*/ 0 h 1303"/>
                <a:gd name="connsiteX3" fmla="*/ 1409 w 1408"/>
                <a:gd name="connsiteY3" fmla="*/ 0 h 1303"/>
              </a:gdLst>
              <a:ahLst/>
              <a:cxnLst>
                <a:cxn ang="0">
                  <a:pos x="connsiteX0" y="connsiteY0"/>
                </a:cxn>
                <a:cxn ang="0">
                  <a:pos x="connsiteX1" y="connsiteY1"/>
                </a:cxn>
                <a:cxn ang="0">
                  <a:pos x="connsiteX2" y="connsiteY2"/>
                </a:cxn>
                <a:cxn ang="0">
                  <a:pos x="connsiteX3" y="connsiteY3"/>
                </a:cxn>
              </a:cxnLst>
              <a:rect l="l" t="t" r="r" b="b"/>
              <a:pathLst>
                <a:path w="1408" h="1303">
                  <a:moveTo>
                    <a:pt x="1409" y="0"/>
                  </a:moveTo>
                  <a:cubicBezTo>
                    <a:pt x="1157" y="457"/>
                    <a:pt x="814" y="1337"/>
                    <a:pt x="671" y="1303"/>
                  </a:cubicBezTo>
                  <a:cubicBezTo>
                    <a:pt x="-432" y="1063"/>
                    <a:pt x="-169" y="549"/>
                    <a:pt x="1409" y="0"/>
                  </a:cubicBezTo>
                  <a:lnTo>
                    <a:pt x="1409" y="0"/>
                  </a:lnTo>
                  <a:close/>
                </a:path>
              </a:pathLst>
            </a:custGeom>
            <a:grpFill/>
            <a:ln w="5715" cap="flat">
              <a:noFill/>
              <a:prstDash val="solid"/>
              <a:miter/>
            </a:ln>
          </p:spPr>
          <p:txBody>
            <a:bodyPr rtlCol="0" anchor="ctr"/>
            <a:lstStyle/>
            <a:p>
              <a:endParaRPr lang="zh-CN" altLang="en-US"/>
            </a:p>
          </p:txBody>
        </p:sp>
        <p:sp>
          <p:nvSpPr>
            <p:cNvPr id="1158" name="任意多边形: 形状 1157">
              <a:extLst>
                <a:ext uri="{FF2B5EF4-FFF2-40B4-BE49-F238E27FC236}">
                  <a16:creationId xmlns:a16="http://schemas.microsoft.com/office/drawing/2014/main" id="{FCB2C8AB-2B8B-5B39-F760-24E717507D9B}"/>
                </a:ext>
              </a:extLst>
            </p:cNvPr>
            <p:cNvSpPr/>
            <p:nvPr/>
          </p:nvSpPr>
          <p:spPr>
            <a:xfrm>
              <a:off x="3289663" y="2323713"/>
              <a:ext cx="38996" cy="62527"/>
            </a:xfrm>
            <a:custGeom>
              <a:avLst/>
              <a:gdLst>
                <a:gd name="connsiteX0" fmla="*/ 6123 w 38996"/>
                <a:gd name="connsiteY0" fmla="*/ 62528 h 62527"/>
                <a:gd name="connsiteX1" fmla="*/ 9404 w 38996"/>
                <a:gd name="connsiteY1" fmla="*/ 46097 h 62527"/>
                <a:gd name="connsiteX2" fmla="*/ 8695 w 38996"/>
                <a:gd name="connsiteY2" fmla="*/ 39799 h 62527"/>
                <a:gd name="connsiteX3" fmla="*/ 368 w 38996"/>
                <a:gd name="connsiteY3" fmla="*/ 30226 h 62527"/>
                <a:gd name="connsiteX4" fmla="*/ 9410 w 38996"/>
                <a:gd name="connsiteY4" fmla="*/ 23071 h 62527"/>
                <a:gd name="connsiteX5" fmla="*/ 9410 w 38996"/>
                <a:gd name="connsiteY5" fmla="*/ 23071 h 62527"/>
                <a:gd name="connsiteX6" fmla="*/ 19959 w 38996"/>
                <a:gd name="connsiteY6" fmla="*/ 10167 h 62527"/>
                <a:gd name="connsiteX7" fmla="*/ 22566 w 38996"/>
                <a:gd name="connsiteY7" fmla="*/ 3337 h 62527"/>
                <a:gd name="connsiteX8" fmla="*/ 22560 w 38996"/>
                <a:gd name="connsiteY8" fmla="*/ 3337 h 62527"/>
                <a:gd name="connsiteX9" fmla="*/ 38996 w 38996"/>
                <a:gd name="connsiteY9" fmla="*/ 9910 h 62527"/>
                <a:gd name="connsiteX10" fmla="*/ 36024 w 38996"/>
                <a:gd name="connsiteY10" fmla="*/ 17642 h 62527"/>
                <a:gd name="connsiteX11" fmla="*/ 21720 w 38996"/>
                <a:gd name="connsiteY11" fmla="*/ 45142 h 62527"/>
                <a:gd name="connsiteX12" fmla="*/ 6123 w 38996"/>
                <a:gd name="connsiteY12" fmla="*/ 62528 h 62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96" h="62527">
                  <a:moveTo>
                    <a:pt x="6123" y="62528"/>
                  </a:moveTo>
                  <a:cubicBezTo>
                    <a:pt x="5763" y="56761"/>
                    <a:pt x="6283" y="51166"/>
                    <a:pt x="9404" y="46097"/>
                  </a:cubicBezTo>
                  <a:cubicBezTo>
                    <a:pt x="9181" y="43994"/>
                    <a:pt x="9175" y="41839"/>
                    <a:pt x="8695" y="39799"/>
                  </a:cubicBezTo>
                  <a:cubicBezTo>
                    <a:pt x="7581" y="35078"/>
                    <a:pt x="-1975" y="36919"/>
                    <a:pt x="368" y="30226"/>
                  </a:cubicBezTo>
                  <a:cubicBezTo>
                    <a:pt x="1523" y="26917"/>
                    <a:pt x="8495" y="28329"/>
                    <a:pt x="9410" y="23071"/>
                  </a:cubicBezTo>
                  <a:lnTo>
                    <a:pt x="9410" y="23071"/>
                  </a:lnTo>
                  <a:cubicBezTo>
                    <a:pt x="13747" y="19562"/>
                    <a:pt x="9347" y="9098"/>
                    <a:pt x="19959" y="10167"/>
                  </a:cubicBezTo>
                  <a:cubicBezTo>
                    <a:pt x="21760" y="10344"/>
                    <a:pt x="22463" y="6000"/>
                    <a:pt x="22566" y="3337"/>
                  </a:cubicBezTo>
                  <a:lnTo>
                    <a:pt x="22560" y="3337"/>
                  </a:lnTo>
                  <a:cubicBezTo>
                    <a:pt x="36173" y="-1966"/>
                    <a:pt x="36710" y="-1755"/>
                    <a:pt x="38996" y="9910"/>
                  </a:cubicBezTo>
                  <a:cubicBezTo>
                    <a:pt x="37647" y="12350"/>
                    <a:pt x="26023" y="10841"/>
                    <a:pt x="36024" y="17642"/>
                  </a:cubicBezTo>
                  <a:cubicBezTo>
                    <a:pt x="28846" y="25254"/>
                    <a:pt x="38573" y="40782"/>
                    <a:pt x="21720" y="45142"/>
                  </a:cubicBezTo>
                  <a:cubicBezTo>
                    <a:pt x="16090" y="46594"/>
                    <a:pt x="13061" y="57978"/>
                    <a:pt x="6123" y="62528"/>
                  </a:cubicBezTo>
                  <a:close/>
                </a:path>
              </a:pathLst>
            </a:custGeom>
            <a:grpFill/>
            <a:ln w="5715" cap="flat">
              <a:noFill/>
              <a:prstDash val="solid"/>
              <a:miter/>
            </a:ln>
          </p:spPr>
          <p:txBody>
            <a:bodyPr rtlCol="0" anchor="ctr"/>
            <a:lstStyle/>
            <a:p>
              <a:endParaRPr lang="zh-CN" altLang="en-US"/>
            </a:p>
          </p:txBody>
        </p:sp>
        <p:sp>
          <p:nvSpPr>
            <p:cNvPr id="1159" name="任意多边形: 形状 1158">
              <a:extLst>
                <a:ext uri="{FF2B5EF4-FFF2-40B4-BE49-F238E27FC236}">
                  <a16:creationId xmlns:a16="http://schemas.microsoft.com/office/drawing/2014/main" id="{EC70AC42-4264-51DE-67C5-90F48D491681}"/>
                </a:ext>
              </a:extLst>
            </p:cNvPr>
            <p:cNvSpPr/>
            <p:nvPr/>
          </p:nvSpPr>
          <p:spPr>
            <a:xfrm>
              <a:off x="3315086" y="2280445"/>
              <a:ext cx="82638" cy="53160"/>
            </a:xfrm>
            <a:custGeom>
              <a:avLst/>
              <a:gdLst>
                <a:gd name="connsiteX0" fmla="*/ 7001 w 82638"/>
                <a:gd name="connsiteY0" fmla="*/ 30215 h 53160"/>
                <a:gd name="connsiteX1" fmla="*/ 30027 w 82638"/>
                <a:gd name="connsiteY1" fmla="*/ 16991 h 53160"/>
                <a:gd name="connsiteX2" fmla="*/ 46126 w 82638"/>
                <a:gd name="connsiteY2" fmla="*/ 17282 h 53160"/>
                <a:gd name="connsiteX3" fmla="*/ 69912 w 82638"/>
                <a:gd name="connsiteY3" fmla="*/ 0 h 53160"/>
                <a:gd name="connsiteX4" fmla="*/ 82639 w 82638"/>
                <a:gd name="connsiteY4" fmla="*/ 14230 h 53160"/>
                <a:gd name="connsiteX5" fmla="*/ 71529 w 82638"/>
                <a:gd name="connsiteY5" fmla="*/ 21311 h 53160"/>
                <a:gd name="connsiteX6" fmla="*/ 58539 w 82638"/>
                <a:gd name="connsiteY6" fmla="*/ 23134 h 53160"/>
                <a:gd name="connsiteX7" fmla="*/ 41137 w 82638"/>
                <a:gd name="connsiteY7" fmla="*/ 31998 h 53160"/>
                <a:gd name="connsiteX8" fmla="*/ 23209 w 82638"/>
                <a:gd name="connsiteY8" fmla="*/ 48126 h 53160"/>
                <a:gd name="connsiteX9" fmla="*/ 16894 w 82638"/>
                <a:gd name="connsiteY9" fmla="*/ 53161 h 53160"/>
                <a:gd name="connsiteX10" fmla="*/ 17311 w 82638"/>
                <a:gd name="connsiteY10" fmla="*/ 46652 h 53160"/>
                <a:gd name="connsiteX11" fmla="*/ 9241 w 82638"/>
                <a:gd name="connsiteY11" fmla="*/ 38822 h 53160"/>
                <a:gd name="connsiteX12" fmla="*/ 0 w 82638"/>
                <a:gd name="connsiteY12" fmla="*/ 38833 h 53160"/>
                <a:gd name="connsiteX13" fmla="*/ 7001 w 82638"/>
                <a:gd name="connsiteY13" fmla="*/ 30215 h 53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2638" h="53160">
                  <a:moveTo>
                    <a:pt x="7001" y="30215"/>
                  </a:moveTo>
                  <a:cubicBezTo>
                    <a:pt x="15350" y="26986"/>
                    <a:pt x="21334" y="19631"/>
                    <a:pt x="30027" y="16991"/>
                  </a:cubicBezTo>
                  <a:cubicBezTo>
                    <a:pt x="35307" y="21768"/>
                    <a:pt x="40548" y="21317"/>
                    <a:pt x="46126" y="17282"/>
                  </a:cubicBezTo>
                  <a:cubicBezTo>
                    <a:pt x="53755" y="11761"/>
                    <a:pt x="62585" y="8064"/>
                    <a:pt x="69912" y="0"/>
                  </a:cubicBezTo>
                  <a:cubicBezTo>
                    <a:pt x="69106" y="12521"/>
                    <a:pt x="69106" y="12521"/>
                    <a:pt x="82639" y="14230"/>
                  </a:cubicBezTo>
                  <a:cubicBezTo>
                    <a:pt x="81456" y="20860"/>
                    <a:pt x="76221" y="23997"/>
                    <a:pt x="71529" y="21311"/>
                  </a:cubicBezTo>
                  <a:cubicBezTo>
                    <a:pt x="65700" y="17974"/>
                    <a:pt x="62471" y="20282"/>
                    <a:pt x="58539" y="23134"/>
                  </a:cubicBezTo>
                  <a:cubicBezTo>
                    <a:pt x="53195" y="27015"/>
                    <a:pt x="47429" y="29878"/>
                    <a:pt x="41137" y="31998"/>
                  </a:cubicBezTo>
                  <a:cubicBezTo>
                    <a:pt x="29712" y="35850"/>
                    <a:pt x="29929" y="36130"/>
                    <a:pt x="23209" y="48126"/>
                  </a:cubicBezTo>
                  <a:cubicBezTo>
                    <a:pt x="21991" y="50303"/>
                    <a:pt x="19042" y="51504"/>
                    <a:pt x="16894" y="53161"/>
                  </a:cubicBezTo>
                  <a:cubicBezTo>
                    <a:pt x="17008" y="50983"/>
                    <a:pt x="16739" y="48703"/>
                    <a:pt x="17311" y="46652"/>
                  </a:cubicBezTo>
                  <a:cubicBezTo>
                    <a:pt x="19494" y="38850"/>
                    <a:pt x="17076" y="36147"/>
                    <a:pt x="9241" y="38822"/>
                  </a:cubicBezTo>
                  <a:cubicBezTo>
                    <a:pt x="6206" y="39856"/>
                    <a:pt x="3149" y="40845"/>
                    <a:pt x="0" y="38833"/>
                  </a:cubicBezTo>
                  <a:cubicBezTo>
                    <a:pt x="2360" y="35930"/>
                    <a:pt x="4681" y="33073"/>
                    <a:pt x="7001" y="30215"/>
                  </a:cubicBezTo>
                  <a:close/>
                </a:path>
              </a:pathLst>
            </a:custGeom>
            <a:grpFill/>
            <a:ln w="5715" cap="flat">
              <a:noFill/>
              <a:prstDash val="solid"/>
              <a:miter/>
            </a:ln>
          </p:spPr>
          <p:txBody>
            <a:bodyPr rtlCol="0" anchor="ctr"/>
            <a:lstStyle/>
            <a:p>
              <a:endParaRPr lang="zh-CN" altLang="en-US"/>
            </a:p>
          </p:txBody>
        </p:sp>
        <p:sp>
          <p:nvSpPr>
            <p:cNvPr id="1160" name="任意多边形: 形状 1159">
              <a:extLst>
                <a:ext uri="{FF2B5EF4-FFF2-40B4-BE49-F238E27FC236}">
                  <a16:creationId xmlns:a16="http://schemas.microsoft.com/office/drawing/2014/main" id="{ED9A4218-1F11-DFBF-8C47-A4BE8E09E2F2}"/>
                </a:ext>
              </a:extLst>
            </p:cNvPr>
            <p:cNvSpPr/>
            <p:nvPr/>
          </p:nvSpPr>
          <p:spPr>
            <a:xfrm>
              <a:off x="3304737" y="2324584"/>
              <a:ext cx="7491" cy="4885"/>
            </a:xfrm>
            <a:custGeom>
              <a:avLst/>
              <a:gdLst>
                <a:gd name="connsiteX0" fmla="*/ 7492 w 7491"/>
                <a:gd name="connsiteY0" fmla="*/ 2461 h 4885"/>
                <a:gd name="connsiteX1" fmla="*/ 4526 w 7491"/>
                <a:gd name="connsiteY1" fmla="*/ 3838 h 4885"/>
                <a:gd name="connsiteX2" fmla="*/ 302 w 7491"/>
                <a:gd name="connsiteY2" fmla="*/ 4090 h 4885"/>
                <a:gd name="connsiteX3" fmla="*/ 3646 w 7491"/>
                <a:gd name="connsiteY3" fmla="*/ 61 h 4885"/>
                <a:gd name="connsiteX4" fmla="*/ 7492 w 7491"/>
                <a:gd name="connsiteY4" fmla="*/ 2461 h 4885"/>
                <a:gd name="connsiteX5" fmla="*/ 7492 w 7491"/>
                <a:gd name="connsiteY5" fmla="*/ 2461 h 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1" h="4885">
                  <a:moveTo>
                    <a:pt x="7492" y="2461"/>
                  </a:moveTo>
                  <a:cubicBezTo>
                    <a:pt x="6503" y="2918"/>
                    <a:pt x="5509" y="3364"/>
                    <a:pt x="4526" y="3838"/>
                  </a:cubicBezTo>
                  <a:cubicBezTo>
                    <a:pt x="3103" y="4530"/>
                    <a:pt x="1011" y="5667"/>
                    <a:pt x="302" y="4090"/>
                  </a:cubicBezTo>
                  <a:cubicBezTo>
                    <a:pt x="-869" y="1489"/>
                    <a:pt x="1600" y="472"/>
                    <a:pt x="3646" y="61"/>
                  </a:cubicBezTo>
                  <a:cubicBezTo>
                    <a:pt x="5412" y="-294"/>
                    <a:pt x="6635" y="958"/>
                    <a:pt x="7492" y="2461"/>
                  </a:cubicBezTo>
                  <a:lnTo>
                    <a:pt x="7492" y="2461"/>
                  </a:lnTo>
                  <a:close/>
                </a:path>
              </a:pathLst>
            </a:custGeom>
            <a:grpFill/>
            <a:ln w="5715" cap="flat">
              <a:noFill/>
              <a:prstDash val="solid"/>
              <a:miter/>
            </a:ln>
          </p:spPr>
          <p:txBody>
            <a:bodyPr rtlCol="0" anchor="ctr"/>
            <a:lstStyle/>
            <a:p>
              <a:endParaRPr lang="zh-CN" altLang="en-US"/>
            </a:p>
          </p:txBody>
        </p:sp>
        <p:sp>
          <p:nvSpPr>
            <p:cNvPr id="1161" name="任意多边形: 形状 1160">
              <a:extLst>
                <a:ext uri="{FF2B5EF4-FFF2-40B4-BE49-F238E27FC236}">
                  <a16:creationId xmlns:a16="http://schemas.microsoft.com/office/drawing/2014/main" id="{2F043290-06BA-BEC1-A591-93F7BEA19769}"/>
                </a:ext>
              </a:extLst>
            </p:cNvPr>
            <p:cNvSpPr/>
            <p:nvPr/>
          </p:nvSpPr>
          <p:spPr>
            <a:xfrm>
              <a:off x="3288363" y="2343621"/>
              <a:ext cx="10709" cy="3157"/>
            </a:xfrm>
            <a:custGeom>
              <a:avLst/>
              <a:gdLst>
                <a:gd name="connsiteX0" fmla="*/ 10710 w 10709"/>
                <a:gd name="connsiteY0" fmla="*/ 3157 h 3157"/>
                <a:gd name="connsiteX1" fmla="*/ 0 w 10709"/>
                <a:gd name="connsiteY1" fmla="*/ 3157 h 3157"/>
                <a:gd name="connsiteX2" fmla="*/ 10710 w 10709"/>
                <a:gd name="connsiteY2" fmla="*/ 3157 h 3157"/>
                <a:gd name="connsiteX3" fmla="*/ 10710 w 10709"/>
                <a:gd name="connsiteY3" fmla="*/ 3157 h 3157"/>
              </a:gdLst>
              <a:ahLst/>
              <a:cxnLst>
                <a:cxn ang="0">
                  <a:pos x="connsiteX0" y="connsiteY0"/>
                </a:cxn>
                <a:cxn ang="0">
                  <a:pos x="connsiteX1" y="connsiteY1"/>
                </a:cxn>
                <a:cxn ang="0">
                  <a:pos x="connsiteX2" y="connsiteY2"/>
                </a:cxn>
                <a:cxn ang="0">
                  <a:pos x="connsiteX3" y="connsiteY3"/>
                </a:cxn>
              </a:cxnLst>
              <a:rect l="l" t="t" r="r" b="b"/>
              <a:pathLst>
                <a:path w="10709" h="3157">
                  <a:moveTo>
                    <a:pt x="10710" y="3157"/>
                  </a:moveTo>
                  <a:cubicBezTo>
                    <a:pt x="7515" y="3157"/>
                    <a:pt x="4321" y="3157"/>
                    <a:pt x="0" y="3157"/>
                  </a:cubicBezTo>
                  <a:cubicBezTo>
                    <a:pt x="4726" y="-2049"/>
                    <a:pt x="7761" y="77"/>
                    <a:pt x="10710" y="3157"/>
                  </a:cubicBezTo>
                  <a:lnTo>
                    <a:pt x="10710" y="3157"/>
                  </a:lnTo>
                  <a:close/>
                </a:path>
              </a:pathLst>
            </a:custGeom>
            <a:grpFill/>
            <a:ln w="5715" cap="flat">
              <a:noFill/>
              <a:prstDash val="solid"/>
              <a:miter/>
            </a:ln>
          </p:spPr>
          <p:txBody>
            <a:bodyPr rtlCol="0" anchor="ctr"/>
            <a:lstStyle/>
            <a:p>
              <a:endParaRPr lang="zh-CN" altLang="en-US"/>
            </a:p>
          </p:txBody>
        </p:sp>
        <p:sp>
          <p:nvSpPr>
            <p:cNvPr id="1162" name="任意多边形: 形状 1161">
              <a:extLst>
                <a:ext uri="{FF2B5EF4-FFF2-40B4-BE49-F238E27FC236}">
                  <a16:creationId xmlns:a16="http://schemas.microsoft.com/office/drawing/2014/main" id="{2D3158AB-A676-0396-45BF-B286838B1F34}"/>
                </a:ext>
              </a:extLst>
            </p:cNvPr>
            <p:cNvSpPr/>
            <p:nvPr/>
          </p:nvSpPr>
          <p:spPr>
            <a:xfrm>
              <a:off x="3291094" y="2330336"/>
              <a:ext cx="1400" cy="1292"/>
            </a:xfrm>
            <a:custGeom>
              <a:avLst/>
              <a:gdLst>
                <a:gd name="connsiteX0" fmla="*/ 1400 w 1400"/>
                <a:gd name="connsiteY0" fmla="*/ 0 h 1292"/>
                <a:gd name="connsiteX1" fmla="*/ 663 w 1400"/>
                <a:gd name="connsiteY1" fmla="*/ 1292 h 1292"/>
                <a:gd name="connsiteX2" fmla="*/ 1400 w 1400"/>
                <a:gd name="connsiteY2" fmla="*/ 0 h 1292"/>
                <a:gd name="connsiteX3" fmla="*/ 1400 w 1400"/>
                <a:gd name="connsiteY3" fmla="*/ 0 h 1292"/>
              </a:gdLst>
              <a:ahLst/>
              <a:cxnLst>
                <a:cxn ang="0">
                  <a:pos x="connsiteX0" y="connsiteY0"/>
                </a:cxn>
                <a:cxn ang="0">
                  <a:pos x="connsiteX1" y="connsiteY1"/>
                </a:cxn>
                <a:cxn ang="0">
                  <a:pos x="connsiteX2" y="connsiteY2"/>
                </a:cxn>
                <a:cxn ang="0">
                  <a:pos x="connsiteX3" y="connsiteY3"/>
                </a:cxn>
              </a:cxnLst>
              <a:rect l="l" t="t" r="r" b="b"/>
              <a:pathLst>
                <a:path w="1400" h="1292">
                  <a:moveTo>
                    <a:pt x="1400" y="0"/>
                  </a:moveTo>
                  <a:cubicBezTo>
                    <a:pt x="1149" y="452"/>
                    <a:pt x="806" y="1326"/>
                    <a:pt x="663" y="1292"/>
                  </a:cubicBezTo>
                  <a:cubicBezTo>
                    <a:pt x="-428" y="1046"/>
                    <a:pt x="-165" y="537"/>
                    <a:pt x="1400" y="0"/>
                  </a:cubicBezTo>
                  <a:lnTo>
                    <a:pt x="1400" y="0"/>
                  </a:lnTo>
                  <a:close/>
                </a:path>
              </a:pathLst>
            </a:custGeom>
            <a:grpFill/>
            <a:ln w="5715" cap="flat">
              <a:noFill/>
              <a:prstDash val="solid"/>
              <a:miter/>
            </a:ln>
          </p:spPr>
          <p:txBody>
            <a:bodyPr rtlCol="0" anchor="ctr"/>
            <a:lstStyle/>
            <a:p>
              <a:endParaRPr lang="zh-CN" altLang="en-US"/>
            </a:p>
          </p:txBody>
        </p:sp>
        <p:sp>
          <p:nvSpPr>
            <p:cNvPr id="1163" name="任意多边形: 形状 1162">
              <a:extLst>
                <a:ext uri="{FF2B5EF4-FFF2-40B4-BE49-F238E27FC236}">
                  <a16:creationId xmlns:a16="http://schemas.microsoft.com/office/drawing/2014/main" id="{4F66B897-664B-8082-6AAE-37D5C7A92C21}"/>
                </a:ext>
              </a:extLst>
            </p:cNvPr>
            <p:cNvSpPr/>
            <p:nvPr/>
          </p:nvSpPr>
          <p:spPr>
            <a:xfrm>
              <a:off x="3304250" y="2304019"/>
              <a:ext cx="1400" cy="1292"/>
            </a:xfrm>
            <a:custGeom>
              <a:avLst/>
              <a:gdLst>
                <a:gd name="connsiteX0" fmla="*/ 1400 w 1400"/>
                <a:gd name="connsiteY0" fmla="*/ 0 h 1292"/>
                <a:gd name="connsiteX1" fmla="*/ 663 w 1400"/>
                <a:gd name="connsiteY1" fmla="*/ 1291 h 1292"/>
                <a:gd name="connsiteX2" fmla="*/ 1400 w 1400"/>
                <a:gd name="connsiteY2" fmla="*/ 0 h 1292"/>
                <a:gd name="connsiteX3" fmla="*/ 1400 w 1400"/>
                <a:gd name="connsiteY3" fmla="*/ 0 h 1292"/>
              </a:gdLst>
              <a:ahLst/>
              <a:cxnLst>
                <a:cxn ang="0">
                  <a:pos x="connsiteX0" y="connsiteY0"/>
                </a:cxn>
                <a:cxn ang="0">
                  <a:pos x="connsiteX1" y="connsiteY1"/>
                </a:cxn>
                <a:cxn ang="0">
                  <a:pos x="connsiteX2" y="connsiteY2"/>
                </a:cxn>
                <a:cxn ang="0">
                  <a:pos x="connsiteX3" y="connsiteY3"/>
                </a:cxn>
              </a:cxnLst>
              <a:rect l="l" t="t" r="r" b="b"/>
              <a:pathLst>
                <a:path w="1400" h="1292">
                  <a:moveTo>
                    <a:pt x="1400" y="0"/>
                  </a:moveTo>
                  <a:cubicBezTo>
                    <a:pt x="1149" y="451"/>
                    <a:pt x="812" y="1326"/>
                    <a:pt x="663" y="1291"/>
                  </a:cubicBezTo>
                  <a:cubicBezTo>
                    <a:pt x="-428" y="1057"/>
                    <a:pt x="-166" y="549"/>
                    <a:pt x="1400" y="0"/>
                  </a:cubicBezTo>
                  <a:lnTo>
                    <a:pt x="1400" y="0"/>
                  </a:lnTo>
                  <a:close/>
                </a:path>
              </a:pathLst>
            </a:custGeom>
            <a:grpFill/>
            <a:ln w="5715" cap="flat">
              <a:noFill/>
              <a:prstDash val="solid"/>
              <a:miter/>
            </a:ln>
          </p:spPr>
          <p:txBody>
            <a:bodyPr rtlCol="0" anchor="ctr"/>
            <a:lstStyle/>
            <a:p>
              <a:endParaRPr lang="zh-CN" altLang="en-US"/>
            </a:p>
          </p:txBody>
        </p:sp>
        <p:sp>
          <p:nvSpPr>
            <p:cNvPr id="1164" name="任意多边形: 形状 1163">
              <a:extLst>
                <a:ext uri="{FF2B5EF4-FFF2-40B4-BE49-F238E27FC236}">
                  <a16:creationId xmlns:a16="http://schemas.microsoft.com/office/drawing/2014/main" id="{AB0864AF-C4DD-94C7-5CAB-CDB2CD1D0A6E}"/>
                </a:ext>
              </a:extLst>
            </p:cNvPr>
            <p:cNvSpPr/>
            <p:nvPr/>
          </p:nvSpPr>
          <p:spPr>
            <a:xfrm>
              <a:off x="3251554" y="2304019"/>
              <a:ext cx="1478" cy="3263"/>
            </a:xfrm>
            <a:custGeom>
              <a:avLst/>
              <a:gdLst>
                <a:gd name="connsiteX0" fmla="*/ 1479 w 1478"/>
                <a:gd name="connsiteY0" fmla="*/ 0 h 3263"/>
                <a:gd name="connsiteX1" fmla="*/ 1456 w 1478"/>
                <a:gd name="connsiteY1" fmla="*/ 3263 h 3263"/>
                <a:gd name="connsiteX2" fmla="*/ 222 w 1478"/>
                <a:gd name="connsiteY2" fmla="*/ 943 h 3263"/>
                <a:gd name="connsiteX3" fmla="*/ 1479 w 1478"/>
                <a:gd name="connsiteY3" fmla="*/ 0 h 3263"/>
              </a:gdLst>
              <a:ahLst/>
              <a:cxnLst>
                <a:cxn ang="0">
                  <a:pos x="connsiteX0" y="connsiteY0"/>
                </a:cxn>
                <a:cxn ang="0">
                  <a:pos x="connsiteX1" y="connsiteY1"/>
                </a:cxn>
                <a:cxn ang="0">
                  <a:pos x="connsiteX2" y="connsiteY2"/>
                </a:cxn>
                <a:cxn ang="0">
                  <a:pos x="connsiteX3" y="connsiteY3"/>
                </a:cxn>
              </a:cxnLst>
              <a:rect l="l" t="t" r="r" b="b"/>
              <a:pathLst>
                <a:path w="1478" h="3263">
                  <a:moveTo>
                    <a:pt x="1479" y="0"/>
                  </a:moveTo>
                  <a:cubicBezTo>
                    <a:pt x="1473" y="1086"/>
                    <a:pt x="1468" y="2177"/>
                    <a:pt x="1456" y="3263"/>
                  </a:cubicBezTo>
                  <a:cubicBezTo>
                    <a:pt x="165" y="2806"/>
                    <a:pt x="-327" y="1989"/>
                    <a:pt x="222" y="943"/>
                  </a:cubicBezTo>
                  <a:cubicBezTo>
                    <a:pt x="439" y="526"/>
                    <a:pt x="1045" y="309"/>
                    <a:pt x="1479" y="0"/>
                  </a:cubicBezTo>
                  <a:close/>
                </a:path>
              </a:pathLst>
            </a:custGeom>
            <a:grpFill/>
            <a:ln w="5715" cap="flat">
              <a:noFill/>
              <a:prstDash val="solid"/>
              <a:miter/>
            </a:ln>
          </p:spPr>
          <p:txBody>
            <a:bodyPr rtlCol="0" anchor="ctr"/>
            <a:lstStyle/>
            <a:p>
              <a:endParaRPr lang="zh-CN" altLang="en-US"/>
            </a:p>
          </p:txBody>
        </p:sp>
        <p:sp>
          <p:nvSpPr>
            <p:cNvPr id="1165" name="任意多边形: 形状 1164">
              <a:extLst>
                <a:ext uri="{FF2B5EF4-FFF2-40B4-BE49-F238E27FC236}">
                  <a16:creationId xmlns:a16="http://schemas.microsoft.com/office/drawing/2014/main" id="{930FA281-991B-52AD-AFE5-ED2887918456}"/>
                </a:ext>
              </a:extLst>
            </p:cNvPr>
            <p:cNvSpPr/>
            <p:nvPr/>
          </p:nvSpPr>
          <p:spPr>
            <a:xfrm>
              <a:off x="3253033" y="2300744"/>
              <a:ext cx="1478" cy="3269"/>
            </a:xfrm>
            <a:custGeom>
              <a:avLst/>
              <a:gdLst>
                <a:gd name="connsiteX0" fmla="*/ 0 w 1478"/>
                <a:gd name="connsiteY0" fmla="*/ 0 h 3269"/>
                <a:gd name="connsiteX1" fmla="*/ 1263 w 1478"/>
                <a:gd name="connsiteY1" fmla="*/ 2320 h 3269"/>
                <a:gd name="connsiteX2" fmla="*/ 0 w 1478"/>
                <a:gd name="connsiteY2" fmla="*/ 3269 h 3269"/>
                <a:gd name="connsiteX3" fmla="*/ 0 w 1478"/>
                <a:gd name="connsiteY3" fmla="*/ 0 h 3269"/>
              </a:gdLst>
              <a:ahLst/>
              <a:cxnLst>
                <a:cxn ang="0">
                  <a:pos x="connsiteX0" y="connsiteY0"/>
                </a:cxn>
                <a:cxn ang="0">
                  <a:pos x="connsiteX1" y="connsiteY1"/>
                </a:cxn>
                <a:cxn ang="0">
                  <a:pos x="connsiteX2" y="connsiteY2"/>
                </a:cxn>
                <a:cxn ang="0">
                  <a:pos x="connsiteX3" y="connsiteY3"/>
                </a:cxn>
              </a:cxnLst>
              <a:rect l="l" t="t" r="r" b="b"/>
              <a:pathLst>
                <a:path w="1478" h="3269">
                  <a:moveTo>
                    <a:pt x="0" y="0"/>
                  </a:moveTo>
                  <a:cubicBezTo>
                    <a:pt x="1303" y="457"/>
                    <a:pt x="1806" y="1275"/>
                    <a:pt x="1263" y="2320"/>
                  </a:cubicBezTo>
                  <a:cubicBezTo>
                    <a:pt x="1046" y="2743"/>
                    <a:pt x="434" y="2960"/>
                    <a:pt x="0" y="3269"/>
                  </a:cubicBezTo>
                  <a:cubicBezTo>
                    <a:pt x="6" y="2183"/>
                    <a:pt x="6" y="1092"/>
                    <a:pt x="0" y="0"/>
                  </a:cubicBezTo>
                  <a:close/>
                </a:path>
              </a:pathLst>
            </a:custGeom>
            <a:grpFill/>
            <a:ln w="5715" cap="flat">
              <a:noFill/>
              <a:prstDash val="solid"/>
              <a:miter/>
            </a:ln>
          </p:spPr>
          <p:txBody>
            <a:bodyPr rtlCol="0" anchor="ctr"/>
            <a:lstStyle/>
            <a:p>
              <a:endParaRPr lang="zh-CN" altLang="en-US"/>
            </a:p>
          </p:txBody>
        </p:sp>
        <p:sp>
          <p:nvSpPr>
            <p:cNvPr id="1166" name="任意多边形: 形状 1165">
              <a:extLst>
                <a:ext uri="{FF2B5EF4-FFF2-40B4-BE49-F238E27FC236}">
                  <a16:creationId xmlns:a16="http://schemas.microsoft.com/office/drawing/2014/main" id="{B556F4CD-14EA-EB9D-2904-EADDF02CB9D1}"/>
                </a:ext>
              </a:extLst>
            </p:cNvPr>
            <p:cNvSpPr/>
            <p:nvPr/>
          </p:nvSpPr>
          <p:spPr>
            <a:xfrm>
              <a:off x="3207298" y="2163418"/>
              <a:ext cx="17622" cy="18893"/>
            </a:xfrm>
            <a:custGeom>
              <a:avLst/>
              <a:gdLst>
                <a:gd name="connsiteX0" fmla="*/ 9558 w 17622"/>
                <a:gd name="connsiteY0" fmla="*/ 9024 h 18893"/>
                <a:gd name="connsiteX1" fmla="*/ 2980 w 17622"/>
                <a:gd name="connsiteY1" fmla="*/ 18894 h 18893"/>
                <a:gd name="connsiteX2" fmla="*/ 2980 w 17622"/>
                <a:gd name="connsiteY2" fmla="*/ 18894 h 18893"/>
                <a:gd name="connsiteX3" fmla="*/ 2980 w 17622"/>
                <a:gd name="connsiteY3" fmla="*/ 2446 h 18893"/>
                <a:gd name="connsiteX4" fmla="*/ 2980 w 17622"/>
                <a:gd name="connsiteY4" fmla="*/ 2446 h 18893"/>
                <a:gd name="connsiteX5" fmla="*/ 17622 w 17622"/>
                <a:gd name="connsiteY5" fmla="*/ 0 h 18893"/>
                <a:gd name="connsiteX6" fmla="*/ 9558 w 17622"/>
                <a:gd name="connsiteY6" fmla="*/ 9024 h 18893"/>
                <a:gd name="connsiteX7" fmla="*/ 9558 w 17622"/>
                <a:gd name="connsiteY7" fmla="*/ 9024 h 18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22" h="18893">
                  <a:moveTo>
                    <a:pt x="9558" y="9024"/>
                  </a:moveTo>
                  <a:cubicBezTo>
                    <a:pt x="5861" y="11310"/>
                    <a:pt x="4918" y="15436"/>
                    <a:pt x="2980" y="18894"/>
                  </a:cubicBezTo>
                  <a:lnTo>
                    <a:pt x="2980" y="18894"/>
                  </a:lnTo>
                  <a:cubicBezTo>
                    <a:pt x="-4106" y="13413"/>
                    <a:pt x="3775" y="7932"/>
                    <a:pt x="2980" y="2446"/>
                  </a:cubicBezTo>
                  <a:lnTo>
                    <a:pt x="2980" y="2446"/>
                  </a:lnTo>
                  <a:cubicBezTo>
                    <a:pt x="7255" y="-46"/>
                    <a:pt x="12079" y="892"/>
                    <a:pt x="17622" y="0"/>
                  </a:cubicBezTo>
                  <a:cubicBezTo>
                    <a:pt x="17011" y="5384"/>
                    <a:pt x="10918" y="5292"/>
                    <a:pt x="9558" y="9024"/>
                  </a:cubicBezTo>
                  <a:lnTo>
                    <a:pt x="9558" y="9024"/>
                  </a:lnTo>
                  <a:close/>
                </a:path>
              </a:pathLst>
            </a:custGeom>
            <a:grpFill/>
            <a:ln w="5715" cap="flat">
              <a:noFill/>
              <a:prstDash val="solid"/>
              <a:miter/>
            </a:ln>
          </p:spPr>
          <p:txBody>
            <a:bodyPr rtlCol="0" anchor="ctr"/>
            <a:lstStyle/>
            <a:p>
              <a:endParaRPr lang="zh-CN" altLang="en-US"/>
            </a:p>
          </p:txBody>
        </p:sp>
        <p:sp>
          <p:nvSpPr>
            <p:cNvPr id="1167" name="任意多边形: 形状 1166">
              <a:extLst>
                <a:ext uri="{FF2B5EF4-FFF2-40B4-BE49-F238E27FC236}">
                  <a16:creationId xmlns:a16="http://schemas.microsoft.com/office/drawing/2014/main" id="{15F38A14-A3C3-CBD1-2C81-A35D0380FCF2}"/>
                </a:ext>
              </a:extLst>
            </p:cNvPr>
            <p:cNvSpPr/>
            <p:nvPr/>
          </p:nvSpPr>
          <p:spPr>
            <a:xfrm>
              <a:off x="3188185" y="2178986"/>
              <a:ext cx="13012" cy="9615"/>
            </a:xfrm>
            <a:custGeom>
              <a:avLst/>
              <a:gdLst>
                <a:gd name="connsiteX0" fmla="*/ 2365 w 13012"/>
                <a:gd name="connsiteY0" fmla="*/ 40 h 9615"/>
                <a:gd name="connsiteX1" fmla="*/ 5640 w 13012"/>
                <a:gd name="connsiteY1" fmla="*/ 0 h 9615"/>
                <a:gd name="connsiteX2" fmla="*/ 13012 w 13012"/>
                <a:gd name="connsiteY2" fmla="*/ 5601 h 9615"/>
                <a:gd name="connsiteX3" fmla="*/ 651 w 13012"/>
                <a:gd name="connsiteY3" fmla="*/ 7367 h 9615"/>
                <a:gd name="connsiteX4" fmla="*/ 2365 w 13012"/>
                <a:gd name="connsiteY4" fmla="*/ 40 h 9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12" h="9615">
                  <a:moveTo>
                    <a:pt x="2365" y="40"/>
                  </a:moveTo>
                  <a:cubicBezTo>
                    <a:pt x="3457" y="29"/>
                    <a:pt x="4549" y="12"/>
                    <a:pt x="5640" y="0"/>
                  </a:cubicBezTo>
                  <a:cubicBezTo>
                    <a:pt x="6806" y="3486"/>
                    <a:pt x="11498" y="2280"/>
                    <a:pt x="13012" y="5601"/>
                  </a:cubicBezTo>
                  <a:cubicBezTo>
                    <a:pt x="9023" y="7732"/>
                    <a:pt x="5206" y="12390"/>
                    <a:pt x="651" y="7367"/>
                  </a:cubicBezTo>
                  <a:cubicBezTo>
                    <a:pt x="-1298" y="5218"/>
                    <a:pt x="1685" y="2509"/>
                    <a:pt x="2365" y="40"/>
                  </a:cubicBezTo>
                  <a:close/>
                </a:path>
              </a:pathLst>
            </a:custGeom>
            <a:grpFill/>
            <a:ln w="5715" cap="flat">
              <a:noFill/>
              <a:prstDash val="solid"/>
              <a:miter/>
            </a:ln>
          </p:spPr>
          <p:txBody>
            <a:bodyPr rtlCol="0" anchor="ctr"/>
            <a:lstStyle/>
            <a:p>
              <a:endParaRPr lang="zh-CN" altLang="en-US"/>
            </a:p>
          </p:txBody>
        </p:sp>
        <p:sp>
          <p:nvSpPr>
            <p:cNvPr id="1168" name="任意多边形: 形状 1167">
              <a:extLst>
                <a:ext uri="{FF2B5EF4-FFF2-40B4-BE49-F238E27FC236}">
                  <a16:creationId xmlns:a16="http://schemas.microsoft.com/office/drawing/2014/main" id="{78D73044-B2D7-2F7D-D13C-939FB0B21C57}"/>
                </a:ext>
              </a:extLst>
            </p:cNvPr>
            <p:cNvSpPr/>
            <p:nvPr/>
          </p:nvSpPr>
          <p:spPr>
            <a:xfrm>
              <a:off x="3161946" y="2192176"/>
              <a:ext cx="5584" cy="6583"/>
            </a:xfrm>
            <a:custGeom>
              <a:avLst/>
              <a:gdLst>
                <a:gd name="connsiteX0" fmla="*/ 2298 w 5584"/>
                <a:gd name="connsiteY0" fmla="*/ 6584 h 6583"/>
                <a:gd name="connsiteX1" fmla="*/ 5579 w 5584"/>
                <a:gd name="connsiteY1" fmla="*/ 0 h 6583"/>
                <a:gd name="connsiteX2" fmla="*/ 5584 w 5584"/>
                <a:gd name="connsiteY2" fmla="*/ 11 h 6583"/>
                <a:gd name="connsiteX3" fmla="*/ 2298 w 5584"/>
                <a:gd name="connsiteY3" fmla="*/ 6584 h 6583"/>
                <a:gd name="connsiteX4" fmla="*/ 2298 w 5584"/>
                <a:gd name="connsiteY4" fmla="*/ 6584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4" h="6583">
                  <a:moveTo>
                    <a:pt x="2298" y="6584"/>
                  </a:moveTo>
                  <a:cubicBezTo>
                    <a:pt x="-2697" y="1349"/>
                    <a:pt x="1401" y="651"/>
                    <a:pt x="5579" y="0"/>
                  </a:cubicBezTo>
                  <a:lnTo>
                    <a:pt x="5584" y="11"/>
                  </a:lnTo>
                  <a:cubicBezTo>
                    <a:pt x="4487" y="2195"/>
                    <a:pt x="3390" y="4389"/>
                    <a:pt x="2298" y="6584"/>
                  </a:cubicBezTo>
                  <a:lnTo>
                    <a:pt x="2298" y="6584"/>
                  </a:lnTo>
                  <a:close/>
                </a:path>
              </a:pathLst>
            </a:custGeom>
            <a:grpFill/>
            <a:ln w="5715" cap="flat">
              <a:noFill/>
              <a:prstDash val="solid"/>
              <a:miter/>
            </a:ln>
          </p:spPr>
          <p:txBody>
            <a:bodyPr rtlCol="0" anchor="ctr"/>
            <a:lstStyle/>
            <a:p>
              <a:endParaRPr lang="zh-CN" altLang="en-US"/>
            </a:p>
          </p:txBody>
        </p:sp>
        <p:sp>
          <p:nvSpPr>
            <p:cNvPr id="1169" name="任意多边形: 形状 1168">
              <a:extLst>
                <a:ext uri="{FF2B5EF4-FFF2-40B4-BE49-F238E27FC236}">
                  <a16:creationId xmlns:a16="http://schemas.microsoft.com/office/drawing/2014/main" id="{4040D556-A10A-B273-AD68-FABE54B61834}"/>
                </a:ext>
              </a:extLst>
            </p:cNvPr>
            <p:cNvSpPr/>
            <p:nvPr/>
          </p:nvSpPr>
          <p:spPr>
            <a:xfrm>
              <a:off x="3174109" y="2188890"/>
              <a:ext cx="1297" cy="1400"/>
            </a:xfrm>
            <a:custGeom>
              <a:avLst/>
              <a:gdLst>
                <a:gd name="connsiteX0" fmla="*/ 0 w 1297"/>
                <a:gd name="connsiteY0" fmla="*/ 0 h 1400"/>
                <a:gd name="connsiteX1" fmla="*/ 1297 w 1297"/>
                <a:gd name="connsiteY1" fmla="*/ 737 h 1400"/>
                <a:gd name="connsiteX2" fmla="*/ 0 w 1297"/>
                <a:gd name="connsiteY2" fmla="*/ 0 h 1400"/>
                <a:gd name="connsiteX3" fmla="*/ 0 w 1297"/>
                <a:gd name="connsiteY3" fmla="*/ 0 h 1400"/>
              </a:gdLst>
              <a:ahLst/>
              <a:cxnLst>
                <a:cxn ang="0">
                  <a:pos x="connsiteX0" y="connsiteY0"/>
                </a:cxn>
                <a:cxn ang="0">
                  <a:pos x="connsiteX1" y="connsiteY1"/>
                </a:cxn>
                <a:cxn ang="0">
                  <a:pos x="connsiteX2" y="connsiteY2"/>
                </a:cxn>
                <a:cxn ang="0">
                  <a:pos x="connsiteX3" y="connsiteY3"/>
                </a:cxn>
              </a:cxnLst>
              <a:rect l="l" t="t" r="r" b="b"/>
              <a:pathLst>
                <a:path w="1297" h="1400">
                  <a:moveTo>
                    <a:pt x="0" y="0"/>
                  </a:moveTo>
                  <a:cubicBezTo>
                    <a:pt x="451" y="251"/>
                    <a:pt x="1326" y="594"/>
                    <a:pt x="1297" y="737"/>
                  </a:cubicBezTo>
                  <a:cubicBezTo>
                    <a:pt x="1052" y="1829"/>
                    <a:pt x="537" y="1566"/>
                    <a:pt x="0" y="0"/>
                  </a:cubicBezTo>
                  <a:lnTo>
                    <a:pt x="0" y="0"/>
                  </a:lnTo>
                  <a:close/>
                </a:path>
              </a:pathLst>
            </a:custGeom>
            <a:grpFill/>
            <a:ln w="5715" cap="flat">
              <a:noFill/>
              <a:prstDash val="solid"/>
              <a:miter/>
            </a:ln>
          </p:spPr>
          <p:txBody>
            <a:bodyPr rtlCol="0" anchor="ctr"/>
            <a:lstStyle/>
            <a:p>
              <a:endParaRPr lang="zh-CN" altLang="en-US"/>
            </a:p>
          </p:txBody>
        </p:sp>
        <p:sp>
          <p:nvSpPr>
            <p:cNvPr id="1170" name="任意多边形: 形状 1169">
              <a:extLst>
                <a:ext uri="{FF2B5EF4-FFF2-40B4-BE49-F238E27FC236}">
                  <a16:creationId xmlns:a16="http://schemas.microsoft.com/office/drawing/2014/main" id="{D8B70D8B-A2B6-B76C-9D1C-F18F254795F6}"/>
                </a:ext>
              </a:extLst>
            </p:cNvPr>
            <p:cNvSpPr/>
            <p:nvPr/>
          </p:nvSpPr>
          <p:spPr>
            <a:xfrm>
              <a:off x="3167525" y="2188890"/>
              <a:ext cx="3291" cy="3291"/>
            </a:xfrm>
            <a:custGeom>
              <a:avLst/>
              <a:gdLst>
                <a:gd name="connsiteX0" fmla="*/ 0 w 3291"/>
                <a:gd name="connsiteY0" fmla="*/ 3280 h 3291"/>
                <a:gd name="connsiteX1" fmla="*/ 3292 w 3291"/>
                <a:gd name="connsiteY1" fmla="*/ 0 h 3291"/>
                <a:gd name="connsiteX2" fmla="*/ 3286 w 3291"/>
                <a:gd name="connsiteY2" fmla="*/ 0 h 3291"/>
                <a:gd name="connsiteX3" fmla="*/ 6 w 3291"/>
                <a:gd name="connsiteY3" fmla="*/ 3292 h 3291"/>
                <a:gd name="connsiteX4" fmla="*/ 0 w 3291"/>
                <a:gd name="connsiteY4" fmla="*/ 328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1">
                  <a:moveTo>
                    <a:pt x="0" y="3280"/>
                  </a:moveTo>
                  <a:cubicBezTo>
                    <a:pt x="1097" y="2189"/>
                    <a:pt x="2195" y="1092"/>
                    <a:pt x="3292" y="0"/>
                  </a:cubicBezTo>
                  <a:lnTo>
                    <a:pt x="3286" y="0"/>
                  </a:lnTo>
                  <a:cubicBezTo>
                    <a:pt x="2195" y="1097"/>
                    <a:pt x="1097" y="2195"/>
                    <a:pt x="6" y="3292"/>
                  </a:cubicBezTo>
                  <a:cubicBezTo>
                    <a:pt x="6" y="3292"/>
                    <a:pt x="0" y="3280"/>
                    <a:pt x="0" y="3280"/>
                  </a:cubicBezTo>
                  <a:close/>
                </a:path>
              </a:pathLst>
            </a:custGeom>
            <a:grpFill/>
            <a:ln w="5715" cap="flat">
              <a:noFill/>
              <a:prstDash val="solid"/>
              <a:miter/>
            </a:ln>
          </p:spPr>
          <p:txBody>
            <a:bodyPr rtlCol="0" anchor="ctr"/>
            <a:lstStyle/>
            <a:p>
              <a:endParaRPr lang="zh-CN" altLang="en-US"/>
            </a:p>
          </p:txBody>
        </p:sp>
        <p:sp>
          <p:nvSpPr>
            <p:cNvPr id="1171" name="任意多边形: 形状 1170">
              <a:extLst>
                <a:ext uri="{FF2B5EF4-FFF2-40B4-BE49-F238E27FC236}">
                  <a16:creationId xmlns:a16="http://schemas.microsoft.com/office/drawing/2014/main" id="{8E966015-F7BF-7BE2-779F-1C9211D3248B}"/>
                </a:ext>
              </a:extLst>
            </p:cNvPr>
            <p:cNvSpPr/>
            <p:nvPr/>
          </p:nvSpPr>
          <p:spPr>
            <a:xfrm>
              <a:off x="3170811" y="2187216"/>
              <a:ext cx="3291" cy="1673"/>
            </a:xfrm>
            <a:custGeom>
              <a:avLst/>
              <a:gdLst>
                <a:gd name="connsiteX0" fmla="*/ 3292 w 3291"/>
                <a:gd name="connsiteY0" fmla="*/ 1674 h 1673"/>
                <a:gd name="connsiteX1" fmla="*/ 1646 w 3291"/>
                <a:gd name="connsiteY1" fmla="*/ 1674 h 1673"/>
                <a:gd name="connsiteX2" fmla="*/ 0 w 3291"/>
                <a:gd name="connsiteY2" fmla="*/ 1674 h 1673"/>
                <a:gd name="connsiteX3" fmla="*/ 6 w 3291"/>
                <a:gd name="connsiteY3" fmla="*/ 1674 h 1673"/>
                <a:gd name="connsiteX4" fmla="*/ 3292 w 3291"/>
                <a:gd name="connsiteY4" fmla="*/ 1674 h 1673"/>
                <a:gd name="connsiteX5" fmla="*/ 3292 w 3291"/>
                <a:gd name="connsiteY5" fmla="*/ 1674 h 1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1" h="1673">
                  <a:moveTo>
                    <a:pt x="3292" y="1674"/>
                  </a:moveTo>
                  <a:lnTo>
                    <a:pt x="1646" y="1674"/>
                  </a:lnTo>
                  <a:lnTo>
                    <a:pt x="0" y="1674"/>
                  </a:lnTo>
                  <a:lnTo>
                    <a:pt x="6" y="1674"/>
                  </a:lnTo>
                  <a:cubicBezTo>
                    <a:pt x="1103" y="-555"/>
                    <a:pt x="2200" y="-561"/>
                    <a:pt x="3292" y="1674"/>
                  </a:cubicBezTo>
                  <a:lnTo>
                    <a:pt x="3292" y="1674"/>
                  </a:lnTo>
                  <a:close/>
                </a:path>
              </a:pathLst>
            </a:custGeom>
            <a:grpFill/>
            <a:ln w="5715" cap="flat">
              <a:noFill/>
              <a:prstDash val="solid"/>
              <a:miter/>
            </a:ln>
          </p:spPr>
          <p:txBody>
            <a:bodyPr rtlCol="0" anchor="ctr"/>
            <a:lstStyle/>
            <a:p>
              <a:endParaRPr lang="zh-CN" altLang="en-US"/>
            </a:p>
          </p:txBody>
        </p:sp>
        <p:sp>
          <p:nvSpPr>
            <p:cNvPr id="1172" name="任意多边形: 形状 1171">
              <a:extLst>
                <a:ext uri="{FF2B5EF4-FFF2-40B4-BE49-F238E27FC236}">
                  <a16:creationId xmlns:a16="http://schemas.microsoft.com/office/drawing/2014/main" id="{5A856CAA-42ED-B1BB-4BF5-C2E86B28DB18}"/>
                </a:ext>
              </a:extLst>
            </p:cNvPr>
            <p:cNvSpPr/>
            <p:nvPr/>
          </p:nvSpPr>
          <p:spPr>
            <a:xfrm>
              <a:off x="3210279" y="2182312"/>
              <a:ext cx="1292" cy="1400"/>
            </a:xfrm>
            <a:custGeom>
              <a:avLst/>
              <a:gdLst>
                <a:gd name="connsiteX0" fmla="*/ 0 w 1292"/>
                <a:gd name="connsiteY0" fmla="*/ 0 h 1400"/>
                <a:gd name="connsiteX1" fmla="*/ 1292 w 1292"/>
                <a:gd name="connsiteY1" fmla="*/ 737 h 1400"/>
                <a:gd name="connsiteX2" fmla="*/ 0 w 1292"/>
                <a:gd name="connsiteY2" fmla="*/ 0 h 1400"/>
                <a:gd name="connsiteX3" fmla="*/ 0 w 1292"/>
                <a:gd name="connsiteY3" fmla="*/ 0 h 1400"/>
              </a:gdLst>
              <a:ahLst/>
              <a:cxnLst>
                <a:cxn ang="0">
                  <a:pos x="connsiteX0" y="connsiteY0"/>
                </a:cxn>
                <a:cxn ang="0">
                  <a:pos x="connsiteX1" y="connsiteY1"/>
                </a:cxn>
                <a:cxn ang="0">
                  <a:pos x="connsiteX2" y="connsiteY2"/>
                </a:cxn>
                <a:cxn ang="0">
                  <a:pos x="connsiteX3" y="connsiteY3"/>
                </a:cxn>
              </a:cxnLst>
              <a:rect l="l" t="t" r="r" b="b"/>
              <a:pathLst>
                <a:path w="1292" h="1400">
                  <a:moveTo>
                    <a:pt x="0" y="0"/>
                  </a:moveTo>
                  <a:cubicBezTo>
                    <a:pt x="451" y="251"/>
                    <a:pt x="1326" y="594"/>
                    <a:pt x="1292" y="737"/>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1173" name="任意多边形: 形状 1172">
              <a:extLst>
                <a:ext uri="{FF2B5EF4-FFF2-40B4-BE49-F238E27FC236}">
                  <a16:creationId xmlns:a16="http://schemas.microsoft.com/office/drawing/2014/main" id="{FE35DEB3-4B15-1CC9-63FB-87BE95A2DE4F}"/>
                </a:ext>
              </a:extLst>
            </p:cNvPr>
            <p:cNvSpPr/>
            <p:nvPr/>
          </p:nvSpPr>
          <p:spPr>
            <a:xfrm>
              <a:off x="3199055" y="2175734"/>
              <a:ext cx="1360" cy="1360"/>
            </a:xfrm>
            <a:custGeom>
              <a:avLst/>
              <a:gdLst>
                <a:gd name="connsiteX0" fmla="*/ 1360 w 1360"/>
                <a:gd name="connsiteY0" fmla="*/ 0 h 1360"/>
                <a:gd name="connsiteX1" fmla="*/ 612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1174" name="任意多边形: 形状 1173">
              <a:extLst>
                <a:ext uri="{FF2B5EF4-FFF2-40B4-BE49-F238E27FC236}">
                  <a16:creationId xmlns:a16="http://schemas.microsoft.com/office/drawing/2014/main" id="{12AA41AA-B31A-858C-BDA2-A280646C661F}"/>
                </a:ext>
              </a:extLst>
            </p:cNvPr>
            <p:cNvSpPr/>
            <p:nvPr/>
          </p:nvSpPr>
          <p:spPr>
            <a:xfrm>
              <a:off x="3200415" y="2174374"/>
              <a:ext cx="1360" cy="1360"/>
            </a:xfrm>
            <a:custGeom>
              <a:avLst/>
              <a:gdLst>
                <a:gd name="connsiteX0" fmla="*/ 0 w 1360"/>
                <a:gd name="connsiteY0" fmla="*/ 1360 h 1360"/>
                <a:gd name="connsiteX1" fmla="*/ 749 w 1360"/>
                <a:gd name="connsiteY1" fmla="*/ 0 h 1360"/>
                <a:gd name="connsiteX2" fmla="*/ 1360 w 1360"/>
                <a:gd name="connsiteY2" fmla="*/ 606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06"/>
                  </a:lnTo>
                  <a:close/>
                </a:path>
              </a:pathLst>
            </a:custGeom>
            <a:grpFill/>
            <a:ln w="5715" cap="flat">
              <a:noFill/>
              <a:prstDash val="solid"/>
              <a:miter/>
            </a:ln>
          </p:spPr>
          <p:txBody>
            <a:bodyPr rtlCol="0" anchor="ctr"/>
            <a:lstStyle/>
            <a:p>
              <a:endParaRPr lang="zh-CN" altLang="en-US"/>
            </a:p>
          </p:txBody>
        </p:sp>
        <p:sp>
          <p:nvSpPr>
            <p:cNvPr id="1175" name="任意多边形: 形状 1174">
              <a:extLst>
                <a:ext uri="{FF2B5EF4-FFF2-40B4-BE49-F238E27FC236}">
                  <a16:creationId xmlns:a16="http://schemas.microsoft.com/office/drawing/2014/main" id="{BFCDE357-748A-8B55-D2BA-467E1053E4BE}"/>
                </a:ext>
              </a:extLst>
            </p:cNvPr>
            <p:cNvSpPr/>
            <p:nvPr/>
          </p:nvSpPr>
          <p:spPr>
            <a:xfrm>
              <a:off x="3208987" y="2164469"/>
              <a:ext cx="1292" cy="1395"/>
            </a:xfrm>
            <a:custGeom>
              <a:avLst/>
              <a:gdLst>
                <a:gd name="connsiteX0" fmla="*/ 1292 w 1292"/>
                <a:gd name="connsiteY0" fmla="*/ 1395 h 1395"/>
                <a:gd name="connsiteX1" fmla="*/ 1 w 1292"/>
                <a:gd name="connsiteY1" fmla="*/ 664 h 1395"/>
                <a:gd name="connsiteX2" fmla="*/ 1292 w 1292"/>
                <a:gd name="connsiteY2" fmla="*/ 1395 h 1395"/>
                <a:gd name="connsiteX3" fmla="*/ 1292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2" y="1395"/>
                  </a:moveTo>
                  <a:cubicBezTo>
                    <a:pt x="841" y="1144"/>
                    <a:pt x="-28" y="806"/>
                    <a:pt x="1" y="664"/>
                  </a:cubicBezTo>
                  <a:cubicBezTo>
                    <a:pt x="241" y="-428"/>
                    <a:pt x="744" y="-165"/>
                    <a:pt x="1292" y="1395"/>
                  </a:cubicBezTo>
                  <a:lnTo>
                    <a:pt x="1292" y="1395"/>
                  </a:lnTo>
                  <a:close/>
                </a:path>
              </a:pathLst>
            </a:custGeom>
            <a:grpFill/>
            <a:ln w="5715" cap="flat">
              <a:noFill/>
              <a:prstDash val="solid"/>
              <a:miter/>
            </a:ln>
          </p:spPr>
          <p:txBody>
            <a:bodyPr rtlCol="0" anchor="ctr"/>
            <a:lstStyle/>
            <a:p>
              <a:endParaRPr lang="zh-CN" altLang="en-US"/>
            </a:p>
          </p:txBody>
        </p:sp>
        <p:sp>
          <p:nvSpPr>
            <p:cNvPr id="1176" name="任意多边形: 形状 1175">
              <a:extLst>
                <a:ext uri="{FF2B5EF4-FFF2-40B4-BE49-F238E27FC236}">
                  <a16:creationId xmlns:a16="http://schemas.microsoft.com/office/drawing/2014/main" id="{380E08CE-40C5-0519-68BF-C0408EF96B58}"/>
                </a:ext>
              </a:extLst>
            </p:cNvPr>
            <p:cNvSpPr/>
            <p:nvPr/>
          </p:nvSpPr>
          <p:spPr>
            <a:xfrm>
              <a:off x="3200415" y="2162573"/>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1177" name="任意多边形: 形状 1176">
              <a:extLst>
                <a:ext uri="{FF2B5EF4-FFF2-40B4-BE49-F238E27FC236}">
                  <a16:creationId xmlns:a16="http://schemas.microsoft.com/office/drawing/2014/main" id="{2D2DC32B-855A-48A6-5192-592259619DFD}"/>
                </a:ext>
              </a:extLst>
            </p:cNvPr>
            <p:cNvSpPr/>
            <p:nvPr/>
          </p:nvSpPr>
          <p:spPr>
            <a:xfrm>
              <a:off x="3073982" y="2438876"/>
              <a:ext cx="11334" cy="5486"/>
            </a:xfrm>
            <a:custGeom>
              <a:avLst/>
              <a:gdLst>
                <a:gd name="connsiteX0" fmla="*/ 11327 w 11334"/>
                <a:gd name="connsiteY0" fmla="*/ 0 h 5486"/>
                <a:gd name="connsiteX1" fmla="*/ 0 w 11334"/>
                <a:gd name="connsiteY1" fmla="*/ 5486 h 5486"/>
                <a:gd name="connsiteX2" fmla="*/ 11333 w 11334"/>
                <a:gd name="connsiteY2" fmla="*/ 17 h 5486"/>
                <a:gd name="connsiteX3" fmla="*/ 11327 w 11334"/>
                <a:gd name="connsiteY3" fmla="*/ 0 h 5486"/>
              </a:gdLst>
              <a:ahLst/>
              <a:cxnLst>
                <a:cxn ang="0">
                  <a:pos x="connsiteX0" y="connsiteY0"/>
                </a:cxn>
                <a:cxn ang="0">
                  <a:pos x="connsiteX1" y="connsiteY1"/>
                </a:cxn>
                <a:cxn ang="0">
                  <a:pos x="connsiteX2" y="connsiteY2"/>
                </a:cxn>
                <a:cxn ang="0">
                  <a:pos x="connsiteX3" y="connsiteY3"/>
                </a:cxn>
              </a:cxnLst>
              <a:rect l="l" t="t" r="r" b="b"/>
              <a:pathLst>
                <a:path w="11334" h="5486">
                  <a:moveTo>
                    <a:pt x="11327" y="0"/>
                  </a:moveTo>
                  <a:cubicBezTo>
                    <a:pt x="8607" y="3440"/>
                    <a:pt x="5246" y="5378"/>
                    <a:pt x="0" y="5486"/>
                  </a:cubicBezTo>
                  <a:cubicBezTo>
                    <a:pt x="2572" y="-954"/>
                    <a:pt x="7315" y="389"/>
                    <a:pt x="11333" y="17"/>
                  </a:cubicBezTo>
                  <a:cubicBezTo>
                    <a:pt x="11339" y="17"/>
                    <a:pt x="11327" y="0"/>
                    <a:pt x="11327" y="0"/>
                  </a:cubicBezTo>
                  <a:close/>
                </a:path>
              </a:pathLst>
            </a:custGeom>
            <a:grpFill/>
            <a:ln w="5715" cap="flat">
              <a:noFill/>
              <a:prstDash val="solid"/>
              <a:miter/>
            </a:ln>
          </p:spPr>
          <p:txBody>
            <a:bodyPr rtlCol="0" anchor="ctr"/>
            <a:lstStyle/>
            <a:p>
              <a:endParaRPr lang="zh-CN" altLang="en-US"/>
            </a:p>
          </p:txBody>
        </p:sp>
        <p:sp>
          <p:nvSpPr>
            <p:cNvPr id="1178" name="任意多边形: 形状 1177">
              <a:extLst>
                <a:ext uri="{FF2B5EF4-FFF2-40B4-BE49-F238E27FC236}">
                  <a16:creationId xmlns:a16="http://schemas.microsoft.com/office/drawing/2014/main" id="{2E9F4757-8B55-FABD-3C56-820CE7637F45}"/>
                </a:ext>
              </a:extLst>
            </p:cNvPr>
            <p:cNvSpPr/>
            <p:nvPr/>
          </p:nvSpPr>
          <p:spPr>
            <a:xfrm>
              <a:off x="3249752" y="2287565"/>
              <a:ext cx="9858" cy="3297"/>
            </a:xfrm>
            <a:custGeom>
              <a:avLst/>
              <a:gdLst>
                <a:gd name="connsiteX0" fmla="*/ 0 w 9858"/>
                <a:gd name="connsiteY0" fmla="*/ 0 h 3297"/>
                <a:gd name="connsiteX1" fmla="*/ 9858 w 9858"/>
                <a:gd name="connsiteY1" fmla="*/ 3298 h 3297"/>
                <a:gd name="connsiteX2" fmla="*/ 6607 w 9858"/>
                <a:gd name="connsiteY2" fmla="*/ 3298 h 3297"/>
                <a:gd name="connsiteX3" fmla="*/ 0 w 9858"/>
                <a:gd name="connsiteY3" fmla="*/ 0 h 3297"/>
              </a:gdLst>
              <a:ahLst/>
              <a:cxnLst>
                <a:cxn ang="0">
                  <a:pos x="connsiteX0" y="connsiteY0"/>
                </a:cxn>
                <a:cxn ang="0">
                  <a:pos x="connsiteX1" y="connsiteY1"/>
                </a:cxn>
                <a:cxn ang="0">
                  <a:pos x="connsiteX2" y="connsiteY2"/>
                </a:cxn>
                <a:cxn ang="0">
                  <a:pos x="connsiteX3" y="connsiteY3"/>
                </a:cxn>
              </a:cxnLst>
              <a:rect l="l" t="t" r="r" b="b"/>
              <a:pathLst>
                <a:path w="9858" h="3297">
                  <a:moveTo>
                    <a:pt x="0" y="0"/>
                  </a:moveTo>
                  <a:cubicBezTo>
                    <a:pt x="3612" y="120"/>
                    <a:pt x="7492" y="-554"/>
                    <a:pt x="9858" y="3298"/>
                  </a:cubicBezTo>
                  <a:cubicBezTo>
                    <a:pt x="8773" y="3298"/>
                    <a:pt x="7692" y="3298"/>
                    <a:pt x="6607" y="3298"/>
                  </a:cubicBezTo>
                  <a:cubicBezTo>
                    <a:pt x="3898" y="3212"/>
                    <a:pt x="1423" y="2658"/>
                    <a:pt x="0" y="0"/>
                  </a:cubicBezTo>
                  <a:close/>
                </a:path>
              </a:pathLst>
            </a:custGeom>
            <a:grpFill/>
            <a:ln w="5715" cap="flat">
              <a:noFill/>
              <a:prstDash val="solid"/>
              <a:miter/>
            </a:ln>
          </p:spPr>
          <p:txBody>
            <a:bodyPr rtlCol="0" anchor="ctr"/>
            <a:lstStyle/>
            <a:p>
              <a:endParaRPr lang="zh-CN" altLang="en-US"/>
            </a:p>
          </p:txBody>
        </p:sp>
        <p:sp>
          <p:nvSpPr>
            <p:cNvPr id="1179" name="任意多边形: 形状 1178">
              <a:extLst>
                <a:ext uri="{FF2B5EF4-FFF2-40B4-BE49-F238E27FC236}">
                  <a16:creationId xmlns:a16="http://schemas.microsoft.com/office/drawing/2014/main" id="{33D1E82D-D867-565E-9B48-F059F30FBE8B}"/>
                </a:ext>
              </a:extLst>
            </p:cNvPr>
            <p:cNvSpPr/>
            <p:nvPr/>
          </p:nvSpPr>
          <p:spPr>
            <a:xfrm>
              <a:off x="3148431" y="2600051"/>
              <a:ext cx="19123" cy="6599"/>
            </a:xfrm>
            <a:custGeom>
              <a:avLst/>
              <a:gdLst>
                <a:gd name="connsiteX0" fmla="*/ 12527 w 19123"/>
                <a:gd name="connsiteY0" fmla="*/ 6600 h 6599"/>
                <a:gd name="connsiteX1" fmla="*/ 0 w 19123"/>
                <a:gd name="connsiteY1" fmla="*/ 3279 h 6599"/>
                <a:gd name="connsiteX2" fmla="*/ 19071 w 19123"/>
                <a:gd name="connsiteY2" fmla="*/ 3291 h 6599"/>
                <a:gd name="connsiteX3" fmla="*/ 12527 w 19123"/>
                <a:gd name="connsiteY3" fmla="*/ 6600 h 6599"/>
              </a:gdLst>
              <a:ahLst/>
              <a:cxnLst>
                <a:cxn ang="0">
                  <a:pos x="connsiteX0" y="connsiteY0"/>
                </a:cxn>
                <a:cxn ang="0">
                  <a:pos x="connsiteX1" y="connsiteY1"/>
                </a:cxn>
                <a:cxn ang="0">
                  <a:pos x="connsiteX2" y="connsiteY2"/>
                </a:cxn>
                <a:cxn ang="0">
                  <a:pos x="connsiteX3" y="connsiteY3"/>
                </a:cxn>
              </a:cxnLst>
              <a:rect l="l" t="t" r="r" b="b"/>
              <a:pathLst>
                <a:path w="19123" h="6599">
                  <a:moveTo>
                    <a:pt x="12527" y="6600"/>
                  </a:moveTo>
                  <a:cubicBezTo>
                    <a:pt x="9904" y="1382"/>
                    <a:pt x="4898" y="5068"/>
                    <a:pt x="0" y="3279"/>
                  </a:cubicBezTo>
                  <a:cubicBezTo>
                    <a:pt x="7109" y="-2522"/>
                    <a:pt x="13093" y="605"/>
                    <a:pt x="19071" y="3291"/>
                  </a:cubicBezTo>
                  <a:cubicBezTo>
                    <a:pt x="19265" y="6554"/>
                    <a:pt x="19265" y="6554"/>
                    <a:pt x="12527" y="6600"/>
                  </a:cubicBezTo>
                  <a:close/>
                </a:path>
              </a:pathLst>
            </a:custGeom>
            <a:grpFill/>
            <a:ln w="5715" cap="flat">
              <a:noFill/>
              <a:prstDash val="solid"/>
              <a:miter/>
            </a:ln>
          </p:spPr>
          <p:txBody>
            <a:bodyPr rtlCol="0" anchor="ctr"/>
            <a:lstStyle/>
            <a:p>
              <a:endParaRPr lang="zh-CN" altLang="en-US"/>
            </a:p>
          </p:txBody>
        </p:sp>
        <p:sp>
          <p:nvSpPr>
            <p:cNvPr id="1180" name="任意多边形: 形状 1179">
              <a:extLst>
                <a:ext uri="{FF2B5EF4-FFF2-40B4-BE49-F238E27FC236}">
                  <a16:creationId xmlns:a16="http://schemas.microsoft.com/office/drawing/2014/main" id="{D89D5F9F-EA07-A698-02F0-4C47AE9DC883}"/>
                </a:ext>
              </a:extLst>
            </p:cNvPr>
            <p:cNvSpPr/>
            <p:nvPr/>
          </p:nvSpPr>
          <p:spPr>
            <a:xfrm>
              <a:off x="3137910" y="2646853"/>
              <a:ext cx="3643" cy="2591"/>
            </a:xfrm>
            <a:custGeom>
              <a:avLst/>
              <a:gdLst>
                <a:gd name="connsiteX0" fmla="*/ 0 w 3643"/>
                <a:gd name="connsiteY0" fmla="*/ 2523 h 2591"/>
                <a:gd name="connsiteX1" fmla="*/ 3252 w 3643"/>
                <a:gd name="connsiteY1" fmla="*/ 191 h 2591"/>
                <a:gd name="connsiteX2" fmla="*/ 51 w 3643"/>
                <a:gd name="connsiteY2" fmla="*/ 2591 h 2591"/>
                <a:gd name="connsiteX3" fmla="*/ 0 w 3643"/>
                <a:gd name="connsiteY3" fmla="*/ 2523 h 2591"/>
              </a:gdLst>
              <a:ahLst/>
              <a:cxnLst>
                <a:cxn ang="0">
                  <a:pos x="connsiteX0" y="connsiteY0"/>
                </a:cxn>
                <a:cxn ang="0">
                  <a:pos x="connsiteX1" y="connsiteY1"/>
                </a:cxn>
                <a:cxn ang="0">
                  <a:pos x="connsiteX2" y="connsiteY2"/>
                </a:cxn>
                <a:cxn ang="0">
                  <a:pos x="connsiteX3" y="connsiteY3"/>
                </a:cxn>
              </a:cxnLst>
              <a:rect l="l" t="t" r="r" b="b"/>
              <a:pathLst>
                <a:path w="3643" h="2591">
                  <a:moveTo>
                    <a:pt x="0" y="2523"/>
                  </a:moveTo>
                  <a:cubicBezTo>
                    <a:pt x="714" y="1088"/>
                    <a:pt x="2932" y="-569"/>
                    <a:pt x="3252" y="191"/>
                  </a:cubicBezTo>
                  <a:cubicBezTo>
                    <a:pt x="4835" y="3906"/>
                    <a:pt x="1177" y="1740"/>
                    <a:pt x="51" y="2591"/>
                  </a:cubicBezTo>
                  <a:lnTo>
                    <a:pt x="0" y="2523"/>
                  </a:lnTo>
                  <a:close/>
                </a:path>
              </a:pathLst>
            </a:custGeom>
            <a:grpFill/>
            <a:ln w="5715" cap="flat">
              <a:noFill/>
              <a:prstDash val="solid"/>
              <a:miter/>
            </a:ln>
          </p:spPr>
          <p:txBody>
            <a:bodyPr rtlCol="0" anchor="ctr"/>
            <a:lstStyle/>
            <a:p>
              <a:endParaRPr lang="zh-CN" altLang="en-US"/>
            </a:p>
          </p:txBody>
        </p:sp>
        <p:sp>
          <p:nvSpPr>
            <p:cNvPr id="1181" name="任意多边形: 形状 1180">
              <a:extLst>
                <a:ext uri="{FF2B5EF4-FFF2-40B4-BE49-F238E27FC236}">
                  <a16:creationId xmlns:a16="http://schemas.microsoft.com/office/drawing/2014/main" id="{81A354B3-D2D1-BDB9-D1D7-C1D1D669EAF1}"/>
                </a:ext>
              </a:extLst>
            </p:cNvPr>
            <p:cNvSpPr/>
            <p:nvPr/>
          </p:nvSpPr>
          <p:spPr>
            <a:xfrm>
              <a:off x="3126679" y="2659258"/>
              <a:ext cx="1406" cy="1303"/>
            </a:xfrm>
            <a:custGeom>
              <a:avLst/>
              <a:gdLst>
                <a:gd name="connsiteX0" fmla="*/ 1373 w 1406"/>
                <a:gd name="connsiteY0" fmla="*/ 0 h 1303"/>
                <a:gd name="connsiteX1" fmla="*/ 658 w 1406"/>
                <a:gd name="connsiteY1" fmla="*/ 1303 h 1303"/>
                <a:gd name="connsiteX2" fmla="*/ 1407 w 1406"/>
                <a:gd name="connsiteY2" fmla="*/ 34 h 1303"/>
                <a:gd name="connsiteX3" fmla="*/ 1373 w 1406"/>
                <a:gd name="connsiteY3" fmla="*/ 0 h 1303"/>
              </a:gdLst>
              <a:ahLst/>
              <a:cxnLst>
                <a:cxn ang="0">
                  <a:pos x="connsiteX0" y="connsiteY0"/>
                </a:cxn>
                <a:cxn ang="0">
                  <a:pos x="connsiteX1" y="connsiteY1"/>
                </a:cxn>
                <a:cxn ang="0">
                  <a:pos x="connsiteX2" y="connsiteY2"/>
                </a:cxn>
                <a:cxn ang="0">
                  <a:pos x="connsiteX3" y="connsiteY3"/>
                </a:cxn>
              </a:cxnLst>
              <a:rect l="l" t="t" r="r" b="b"/>
              <a:pathLst>
                <a:path w="1406" h="1303">
                  <a:moveTo>
                    <a:pt x="1373" y="0"/>
                  </a:moveTo>
                  <a:cubicBezTo>
                    <a:pt x="1127" y="457"/>
                    <a:pt x="790" y="1332"/>
                    <a:pt x="658" y="1303"/>
                  </a:cubicBezTo>
                  <a:cubicBezTo>
                    <a:pt x="-428" y="1063"/>
                    <a:pt x="-165" y="566"/>
                    <a:pt x="1407" y="34"/>
                  </a:cubicBezTo>
                  <a:cubicBezTo>
                    <a:pt x="1407" y="34"/>
                    <a:pt x="1373" y="0"/>
                    <a:pt x="1373" y="0"/>
                  </a:cubicBezTo>
                  <a:close/>
                </a:path>
              </a:pathLst>
            </a:custGeom>
            <a:grpFill/>
            <a:ln w="5715" cap="flat">
              <a:noFill/>
              <a:prstDash val="solid"/>
              <a:miter/>
            </a:ln>
          </p:spPr>
          <p:txBody>
            <a:bodyPr rtlCol="0" anchor="ctr"/>
            <a:lstStyle/>
            <a:p>
              <a:endParaRPr lang="zh-CN" altLang="en-US"/>
            </a:p>
          </p:txBody>
        </p:sp>
        <p:sp>
          <p:nvSpPr>
            <p:cNvPr id="1182" name="任意多边形: 形状 1181">
              <a:extLst>
                <a:ext uri="{FF2B5EF4-FFF2-40B4-BE49-F238E27FC236}">
                  <a16:creationId xmlns:a16="http://schemas.microsoft.com/office/drawing/2014/main" id="{316A0A7B-0DB8-1DEB-82F4-931F9D460CA4}"/>
                </a:ext>
              </a:extLst>
            </p:cNvPr>
            <p:cNvSpPr/>
            <p:nvPr/>
          </p:nvSpPr>
          <p:spPr>
            <a:xfrm>
              <a:off x="3170811" y="2596775"/>
              <a:ext cx="3297" cy="3274"/>
            </a:xfrm>
            <a:custGeom>
              <a:avLst/>
              <a:gdLst>
                <a:gd name="connsiteX0" fmla="*/ 0 w 3297"/>
                <a:gd name="connsiteY0" fmla="*/ 3275 h 3274"/>
                <a:gd name="connsiteX1" fmla="*/ 3298 w 3297"/>
                <a:gd name="connsiteY1" fmla="*/ 0 h 3274"/>
                <a:gd name="connsiteX2" fmla="*/ 0 w 3297"/>
                <a:gd name="connsiteY2" fmla="*/ 3275 h 3274"/>
              </a:gdLst>
              <a:ahLst/>
              <a:cxnLst>
                <a:cxn ang="0">
                  <a:pos x="connsiteX0" y="connsiteY0"/>
                </a:cxn>
                <a:cxn ang="0">
                  <a:pos x="connsiteX1" y="connsiteY1"/>
                </a:cxn>
                <a:cxn ang="0">
                  <a:pos x="connsiteX2" y="connsiteY2"/>
                </a:cxn>
              </a:cxnLst>
              <a:rect l="l" t="t" r="r" b="b"/>
              <a:pathLst>
                <a:path w="3297" h="3274">
                  <a:moveTo>
                    <a:pt x="0" y="3275"/>
                  </a:moveTo>
                  <a:cubicBezTo>
                    <a:pt x="1097" y="2183"/>
                    <a:pt x="2195" y="1092"/>
                    <a:pt x="3298" y="0"/>
                  </a:cubicBezTo>
                  <a:cubicBezTo>
                    <a:pt x="2195" y="1092"/>
                    <a:pt x="1097" y="2183"/>
                    <a:pt x="0" y="3275"/>
                  </a:cubicBezTo>
                  <a:close/>
                </a:path>
              </a:pathLst>
            </a:custGeom>
            <a:grpFill/>
            <a:ln w="5715" cap="flat">
              <a:noFill/>
              <a:prstDash val="solid"/>
              <a:miter/>
            </a:ln>
          </p:spPr>
          <p:txBody>
            <a:bodyPr rtlCol="0" anchor="ctr"/>
            <a:lstStyle/>
            <a:p>
              <a:endParaRPr lang="zh-CN" altLang="en-US"/>
            </a:p>
          </p:txBody>
        </p:sp>
        <p:sp>
          <p:nvSpPr>
            <p:cNvPr id="1183" name="任意多边形: 形状 1182">
              <a:extLst>
                <a:ext uri="{FF2B5EF4-FFF2-40B4-BE49-F238E27FC236}">
                  <a16:creationId xmlns:a16="http://schemas.microsoft.com/office/drawing/2014/main" id="{9A84E160-36C2-0EDE-4D23-8380410D7E32}"/>
                </a:ext>
              </a:extLst>
            </p:cNvPr>
            <p:cNvSpPr/>
            <p:nvPr/>
          </p:nvSpPr>
          <p:spPr>
            <a:xfrm>
              <a:off x="3029405" y="2694490"/>
              <a:ext cx="2515" cy="4257"/>
            </a:xfrm>
            <a:custGeom>
              <a:avLst/>
              <a:gdLst>
                <a:gd name="connsiteX0" fmla="*/ 6 w 2515"/>
                <a:gd name="connsiteY0" fmla="*/ 4258 h 4257"/>
                <a:gd name="connsiteX1" fmla="*/ 1206 w 2515"/>
                <a:gd name="connsiteY1" fmla="*/ 0 h 4257"/>
                <a:gd name="connsiteX2" fmla="*/ 0 w 2515"/>
                <a:gd name="connsiteY2" fmla="*/ 4258 h 4257"/>
                <a:gd name="connsiteX3" fmla="*/ 6 w 2515"/>
                <a:gd name="connsiteY3" fmla="*/ 4258 h 4257"/>
              </a:gdLst>
              <a:ahLst/>
              <a:cxnLst>
                <a:cxn ang="0">
                  <a:pos x="connsiteX0" y="connsiteY0"/>
                </a:cxn>
                <a:cxn ang="0">
                  <a:pos x="connsiteX1" y="connsiteY1"/>
                </a:cxn>
                <a:cxn ang="0">
                  <a:pos x="connsiteX2" y="connsiteY2"/>
                </a:cxn>
                <a:cxn ang="0">
                  <a:pos x="connsiteX3" y="connsiteY3"/>
                </a:cxn>
              </a:cxnLst>
              <a:rect l="l" t="t" r="r" b="b"/>
              <a:pathLst>
                <a:path w="2515" h="4257">
                  <a:moveTo>
                    <a:pt x="6" y="4258"/>
                  </a:moveTo>
                  <a:cubicBezTo>
                    <a:pt x="406" y="2835"/>
                    <a:pt x="806" y="1417"/>
                    <a:pt x="1206" y="0"/>
                  </a:cubicBezTo>
                  <a:cubicBezTo>
                    <a:pt x="4223" y="2389"/>
                    <a:pt x="1252" y="3080"/>
                    <a:pt x="0" y="4258"/>
                  </a:cubicBezTo>
                  <a:lnTo>
                    <a:pt x="6" y="4258"/>
                  </a:lnTo>
                  <a:close/>
                </a:path>
              </a:pathLst>
            </a:custGeom>
            <a:grpFill/>
            <a:ln w="5715" cap="flat">
              <a:noFill/>
              <a:prstDash val="solid"/>
              <a:miter/>
            </a:ln>
          </p:spPr>
          <p:txBody>
            <a:bodyPr rtlCol="0" anchor="ctr"/>
            <a:lstStyle/>
            <a:p>
              <a:endParaRPr lang="zh-CN" altLang="en-US"/>
            </a:p>
          </p:txBody>
        </p:sp>
        <p:sp>
          <p:nvSpPr>
            <p:cNvPr id="1184" name="任意多边形: 形状 1183">
              <a:extLst>
                <a:ext uri="{FF2B5EF4-FFF2-40B4-BE49-F238E27FC236}">
                  <a16:creationId xmlns:a16="http://schemas.microsoft.com/office/drawing/2014/main" id="{F974130B-5232-D13B-2E3E-8960BA7B1925}"/>
                </a:ext>
              </a:extLst>
            </p:cNvPr>
            <p:cNvSpPr/>
            <p:nvPr/>
          </p:nvSpPr>
          <p:spPr>
            <a:xfrm>
              <a:off x="3025800" y="2698748"/>
              <a:ext cx="3610" cy="2545"/>
            </a:xfrm>
            <a:custGeom>
              <a:avLst/>
              <a:gdLst>
                <a:gd name="connsiteX0" fmla="*/ 3604 w 3610"/>
                <a:gd name="connsiteY0" fmla="*/ 0 h 2545"/>
                <a:gd name="connsiteX1" fmla="*/ 370 w 3610"/>
                <a:gd name="connsiteY1" fmla="*/ 2366 h 2545"/>
                <a:gd name="connsiteX2" fmla="*/ 3610 w 3610"/>
                <a:gd name="connsiteY2" fmla="*/ 0 h 2545"/>
                <a:gd name="connsiteX3" fmla="*/ 3604 w 3610"/>
                <a:gd name="connsiteY3" fmla="*/ 0 h 2545"/>
              </a:gdLst>
              <a:ahLst/>
              <a:cxnLst>
                <a:cxn ang="0">
                  <a:pos x="connsiteX0" y="connsiteY0"/>
                </a:cxn>
                <a:cxn ang="0">
                  <a:pos x="connsiteX1" y="connsiteY1"/>
                </a:cxn>
                <a:cxn ang="0">
                  <a:pos x="connsiteX2" y="connsiteY2"/>
                </a:cxn>
                <a:cxn ang="0">
                  <a:pos x="connsiteX3" y="connsiteY3"/>
                </a:cxn>
              </a:cxnLst>
              <a:rect l="l" t="t" r="r" b="b"/>
              <a:pathLst>
                <a:path w="3610" h="2545">
                  <a:moveTo>
                    <a:pt x="3604" y="0"/>
                  </a:moveTo>
                  <a:cubicBezTo>
                    <a:pt x="2884" y="1423"/>
                    <a:pt x="673" y="3103"/>
                    <a:pt x="370" y="2366"/>
                  </a:cubicBezTo>
                  <a:cubicBezTo>
                    <a:pt x="-1162" y="-1377"/>
                    <a:pt x="2490" y="863"/>
                    <a:pt x="3610" y="0"/>
                  </a:cubicBezTo>
                  <a:lnTo>
                    <a:pt x="3604" y="0"/>
                  </a:lnTo>
                  <a:close/>
                </a:path>
              </a:pathLst>
            </a:custGeom>
            <a:grpFill/>
            <a:ln w="5715" cap="flat">
              <a:noFill/>
              <a:prstDash val="solid"/>
              <a:miter/>
            </a:ln>
          </p:spPr>
          <p:txBody>
            <a:bodyPr rtlCol="0" anchor="ctr"/>
            <a:lstStyle/>
            <a:p>
              <a:endParaRPr lang="zh-CN" altLang="en-US"/>
            </a:p>
          </p:txBody>
        </p:sp>
        <p:sp>
          <p:nvSpPr>
            <p:cNvPr id="1185" name="任意多边形: 形状 1184">
              <a:extLst>
                <a:ext uri="{FF2B5EF4-FFF2-40B4-BE49-F238E27FC236}">
                  <a16:creationId xmlns:a16="http://schemas.microsoft.com/office/drawing/2014/main" id="{3574024A-F0F8-A7AC-B707-65213DA94AF0}"/>
                </a:ext>
              </a:extLst>
            </p:cNvPr>
            <p:cNvSpPr/>
            <p:nvPr/>
          </p:nvSpPr>
          <p:spPr>
            <a:xfrm>
              <a:off x="3065581" y="2682300"/>
              <a:ext cx="1298" cy="1400"/>
            </a:xfrm>
            <a:custGeom>
              <a:avLst/>
              <a:gdLst>
                <a:gd name="connsiteX0" fmla="*/ 0 w 1298"/>
                <a:gd name="connsiteY0" fmla="*/ 0 h 1400"/>
                <a:gd name="connsiteX1" fmla="*/ 1297 w 1298"/>
                <a:gd name="connsiteY1" fmla="*/ 737 h 1400"/>
                <a:gd name="connsiteX2" fmla="*/ 0 w 1298"/>
                <a:gd name="connsiteY2" fmla="*/ 0 h 1400"/>
                <a:gd name="connsiteX3" fmla="*/ 0 w 1298"/>
                <a:gd name="connsiteY3" fmla="*/ 0 h 1400"/>
              </a:gdLst>
              <a:ahLst/>
              <a:cxnLst>
                <a:cxn ang="0">
                  <a:pos x="connsiteX0" y="connsiteY0"/>
                </a:cxn>
                <a:cxn ang="0">
                  <a:pos x="connsiteX1" y="connsiteY1"/>
                </a:cxn>
                <a:cxn ang="0">
                  <a:pos x="connsiteX2" y="connsiteY2"/>
                </a:cxn>
                <a:cxn ang="0">
                  <a:pos x="connsiteX3" y="connsiteY3"/>
                </a:cxn>
              </a:cxnLst>
              <a:rect l="l" t="t" r="r" b="b"/>
              <a:pathLst>
                <a:path w="1298" h="1400">
                  <a:moveTo>
                    <a:pt x="0" y="0"/>
                  </a:moveTo>
                  <a:cubicBezTo>
                    <a:pt x="451" y="251"/>
                    <a:pt x="1326" y="594"/>
                    <a:pt x="1297" y="737"/>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1186" name="任意多边形: 形状 1185">
              <a:extLst>
                <a:ext uri="{FF2B5EF4-FFF2-40B4-BE49-F238E27FC236}">
                  <a16:creationId xmlns:a16="http://schemas.microsoft.com/office/drawing/2014/main" id="{24E518D4-90EA-C18D-5DE8-4F01BAD214FA}"/>
                </a:ext>
              </a:extLst>
            </p:cNvPr>
            <p:cNvSpPr/>
            <p:nvPr/>
          </p:nvSpPr>
          <p:spPr>
            <a:xfrm>
              <a:off x="3102523" y="2698754"/>
              <a:ext cx="2525" cy="4246"/>
            </a:xfrm>
            <a:custGeom>
              <a:avLst/>
              <a:gdLst>
                <a:gd name="connsiteX0" fmla="*/ 2526 w 2525"/>
                <a:gd name="connsiteY0" fmla="*/ 6 h 4246"/>
                <a:gd name="connsiteX1" fmla="*/ 1303 w 2525"/>
                <a:gd name="connsiteY1" fmla="*/ 4246 h 4246"/>
                <a:gd name="connsiteX2" fmla="*/ 2520 w 2525"/>
                <a:gd name="connsiteY2" fmla="*/ 0 h 4246"/>
                <a:gd name="connsiteX3" fmla="*/ 2526 w 2525"/>
                <a:gd name="connsiteY3" fmla="*/ 6 h 4246"/>
              </a:gdLst>
              <a:ahLst/>
              <a:cxnLst>
                <a:cxn ang="0">
                  <a:pos x="connsiteX0" y="connsiteY0"/>
                </a:cxn>
                <a:cxn ang="0">
                  <a:pos x="connsiteX1" y="connsiteY1"/>
                </a:cxn>
                <a:cxn ang="0">
                  <a:pos x="connsiteX2" y="connsiteY2"/>
                </a:cxn>
                <a:cxn ang="0">
                  <a:pos x="connsiteX3" y="connsiteY3"/>
                </a:cxn>
              </a:cxnLst>
              <a:rect l="l" t="t" r="r" b="b"/>
              <a:pathLst>
                <a:path w="2525" h="4246">
                  <a:moveTo>
                    <a:pt x="2526" y="6"/>
                  </a:moveTo>
                  <a:cubicBezTo>
                    <a:pt x="2120" y="1417"/>
                    <a:pt x="1708" y="2835"/>
                    <a:pt x="1303" y="4246"/>
                  </a:cubicBezTo>
                  <a:cubicBezTo>
                    <a:pt x="-1692" y="1857"/>
                    <a:pt x="1240" y="1166"/>
                    <a:pt x="2520" y="0"/>
                  </a:cubicBezTo>
                  <a:lnTo>
                    <a:pt x="2526" y="6"/>
                  </a:lnTo>
                  <a:close/>
                </a:path>
              </a:pathLst>
            </a:custGeom>
            <a:grpFill/>
            <a:ln w="5715" cap="flat">
              <a:noFill/>
              <a:prstDash val="solid"/>
              <a:miter/>
            </a:ln>
          </p:spPr>
          <p:txBody>
            <a:bodyPr rtlCol="0" anchor="ctr"/>
            <a:lstStyle/>
            <a:p>
              <a:endParaRPr lang="zh-CN" altLang="en-US"/>
            </a:p>
          </p:txBody>
        </p:sp>
        <p:sp>
          <p:nvSpPr>
            <p:cNvPr id="1187" name="任意多边形: 形状 1186">
              <a:extLst>
                <a:ext uri="{FF2B5EF4-FFF2-40B4-BE49-F238E27FC236}">
                  <a16:creationId xmlns:a16="http://schemas.microsoft.com/office/drawing/2014/main" id="{1AEAF202-A2E0-43E5-0EFF-793362189529}"/>
                </a:ext>
              </a:extLst>
            </p:cNvPr>
            <p:cNvSpPr/>
            <p:nvPr/>
          </p:nvSpPr>
          <p:spPr>
            <a:xfrm>
              <a:off x="3121473" y="2542415"/>
              <a:ext cx="42771" cy="40178"/>
            </a:xfrm>
            <a:custGeom>
              <a:avLst/>
              <a:gdLst>
                <a:gd name="connsiteX0" fmla="*/ 0 w 42771"/>
                <a:gd name="connsiteY0" fmla="*/ 37907 h 40178"/>
                <a:gd name="connsiteX1" fmla="*/ 17 w 42771"/>
                <a:gd name="connsiteY1" fmla="*/ 34616 h 40178"/>
                <a:gd name="connsiteX2" fmla="*/ 17 w 42771"/>
                <a:gd name="connsiteY2" fmla="*/ 31352 h 40178"/>
                <a:gd name="connsiteX3" fmla="*/ 6 w 42771"/>
                <a:gd name="connsiteY3" fmla="*/ 24746 h 40178"/>
                <a:gd name="connsiteX4" fmla="*/ 22208 w 42771"/>
                <a:gd name="connsiteY4" fmla="*/ 10298 h 40178"/>
                <a:gd name="connsiteX5" fmla="*/ 22786 w 42771"/>
                <a:gd name="connsiteY5" fmla="*/ 9658 h 40178"/>
                <a:gd name="connsiteX6" fmla="*/ 21420 w 42771"/>
                <a:gd name="connsiteY6" fmla="*/ 9321 h 40178"/>
                <a:gd name="connsiteX7" fmla="*/ 13173 w 42771"/>
                <a:gd name="connsiteY7" fmla="*/ 3149 h 40178"/>
                <a:gd name="connsiteX8" fmla="*/ 16419 w 42771"/>
                <a:gd name="connsiteY8" fmla="*/ 1697 h 40178"/>
                <a:gd name="connsiteX9" fmla="*/ 19751 w 42771"/>
                <a:gd name="connsiteY9" fmla="*/ 1731 h 40178"/>
                <a:gd name="connsiteX10" fmla="*/ 29575 w 42771"/>
                <a:gd name="connsiteY10" fmla="*/ 1703 h 40178"/>
                <a:gd name="connsiteX11" fmla="*/ 36193 w 42771"/>
                <a:gd name="connsiteY11" fmla="*/ 1737 h 40178"/>
                <a:gd name="connsiteX12" fmla="*/ 36182 w 42771"/>
                <a:gd name="connsiteY12" fmla="*/ 1726 h 40178"/>
                <a:gd name="connsiteX13" fmla="*/ 42754 w 42771"/>
                <a:gd name="connsiteY13" fmla="*/ 5035 h 40178"/>
                <a:gd name="connsiteX14" fmla="*/ 42771 w 42771"/>
                <a:gd name="connsiteY14" fmla="*/ 11590 h 40178"/>
                <a:gd name="connsiteX15" fmla="*/ 42760 w 42771"/>
                <a:gd name="connsiteY15" fmla="*/ 11607 h 40178"/>
                <a:gd name="connsiteX16" fmla="*/ 34113 w 42771"/>
                <a:gd name="connsiteY16" fmla="*/ 17396 h 40178"/>
                <a:gd name="connsiteX17" fmla="*/ 17419 w 42771"/>
                <a:gd name="connsiteY17" fmla="*/ 34804 h 40178"/>
                <a:gd name="connsiteX18" fmla="*/ 0 w 42771"/>
                <a:gd name="connsiteY18" fmla="*/ 37907 h 4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771" h="40178">
                  <a:moveTo>
                    <a:pt x="0" y="37907"/>
                  </a:moveTo>
                  <a:cubicBezTo>
                    <a:pt x="6" y="36810"/>
                    <a:pt x="11" y="35713"/>
                    <a:pt x="17" y="34616"/>
                  </a:cubicBezTo>
                  <a:cubicBezTo>
                    <a:pt x="1617" y="33530"/>
                    <a:pt x="2400" y="32438"/>
                    <a:pt x="17" y="31352"/>
                  </a:cubicBezTo>
                  <a:cubicBezTo>
                    <a:pt x="11" y="29152"/>
                    <a:pt x="11" y="26946"/>
                    <a:pt x="6" y="24746"/>
                  </a:cubicBezTo>
                  <a:cubicBezTo>
                    <a:pt x="3178" y="13241"/>
                    <a:pt x="13939" y="13499"/>
                    <a:pt x="22208" y="10298"/>
                  </a:cubicBezTo>
                  <a:cubicBezTo>
                    <a:pt x="21974" y="10338"/>
                    <a:pt x="22786" y="9658"/>
                    <a:pt x="22786" y="9658"/>
                  </a:cubicBezTo>
                  <a:cubicBezTo>
                    <a:pt x="22786" y="9658"/>
                    <a:pt x="21568" y="9332"/>
                    <a:pt x="21420" y="9321"/>
                  </a:cubicBezTo>
                  <a:cubicBezTo>
                    <a:pt x="17802" y="8235"/>
                    <a:pt x="13716" y="7698"/>
                    <a:pt x="13173" y="3149"/>
                  </a:cubicBezTo>
                  <a:cubicBezTo>
                    <a:pt x="12979" y="1537"/>
                    <a:pt x="14739" y="914"/>
                    <a:pt x="16419" y="1697"/>
                  </a:cubicBezTo>
                  <a:cubicBezTo>
                    <a:pt x="17528" y="1708"/>
                    <a:pt x="18642" y="1720"/>
                    <a:pt x="19751" y="1731"/>
                  </a:cubicBezTo>
                  <a:cubicBezTo>
                    <a:pt x="23020" y="-663"/>
                    <a:pt x="26295" y="-480"/>
                    <a:pt x="29575" y="1703"/>
                  </a:cubicBezTo>
                  <a:cubicBezTo>
                    <a:pt x="31781" y="1714"/>
                    <a:pt x="33987" y="1726"/>
                    <a:pt x="36193" y="1737"/>
                  </a:cubicBezTo>
                  <a:lnTo>
                    <a:pt x="36182" y="1726"/>
                  </a:lnTo>
                  <a:cubicBezTo>
                    <a:pt x="37599" y="4366"/>
                    <a:pt x="40051" y="4943"/>
                    <a:pt x="42754" y="5035"/>
                  </a:cubicBezTo>
                  <a:cubicBezTo>
                    <a:pt x="42760" y="7218"/>
                    <a:pt x="42765" y="9407"/>
                    <a:pt x="42771" y="11590"/>
                  </a:cubicBezTo>
                  <a:lnTo>
                    <a:pt x="42760" y="11607"/>
                  </a:lnTo>
                  <a:cubicBezTo>
                    <a:pt x="38799" y="11933"/>
                    <a:pt x="35010" y="12807"/>
                    <a:pt x="34113" y="17396"/>
                  </a:cubicBezTo>
                  <a:cubicBezTo>
                    <a:pt x="31135" y="32610"/>
                    <a:pt x="31015" y="33238"/>
                    <a:pt x="17419" y="34804"/>
                  </a:cubicBezTo>
                  <a:cubicBezTo>
                    <a:pt x="11504" y="35479"/>
                    <a:pt x="7035" y="44205"/>
                    <a:pt x="0" y="37907"/>
                  </a:cubicBezTo>
                  <a:close/>
                </a:path>
              </a:pathLst>
            </a:custGeom>
            <a:grpFill/>
            <a:ln w="5715" cap="flat">
              <a:noFill/>
              <a:prstDash val="solid"/>
              <a:miter/>
            </a:ln>
          </p:spPr>
          <p:txBody>
            <a:bodyPr rtlCol="0" anchor="ctr"/>
            <a:lstStyle/>
            <a:p>
              <a:endParaRPr lang="zh-CN" altLang="en-US"/>
            </a:p>
          </p:txBody>
        </p:sp>
        <p:sp>
          <p:nvSpPr>
            <p:cNvPr id="1188" name="任意多边形: 形状 1187">
              <a:extLst>
                <a:ext uri="{FF2B5EF4-FFF2-40B4-BE49-F238E27FC236}">
                  <a16:creationId xmlns:a16="http://schemas.microsoft.com/office/drawing/2014/main" id="{93938E82-B77D-8ED2-3B23-9D6C45E0FDBD}"/>
                </a:ext>
              </a:extLst>
            </p:cNvPr>
            <p:cNvSpPr/>
            <p:nvPr/>
          </p:nvSpPr>
          <p:spPr>
            <a:xfrm>
              <a:off x="3170274" y="2556321"/>
              <a:ext cx="16824" cy="4507"/>
            </a:xfrm>
            <a:custGeom>
              <a:avLst/>
              <a:gdLst>
                <a:gd name="connsiteX0" fmla="*/ 0 w 16824"/>
                <a:gd name="connsiteY0" fmla="*/ 4508 h 4507"/>
                <a:gd name="connsiteX1" fmla="*/ 16825 w 16824"/>
                <a:gd name="connsiteY1" fmla="*/ 3747 h 4507"/>
                <a:gd name="connsiteX2" fmla="*/ 0 w 16824"/>
                <a:gd name="connsiteY2" fmla="*/ 4508 h 4507"/>
              </a:gdLst>
              <a:ahLst/>
              <a:cxnLst>
                <a:cxn ang="0">
                  <a:pos x="connsiteX0" y="connsiteY0"/>
                </a:cxn>
                <a:cxn ang="0">
                  <a:pos x="connsiteX1" y="connsiteY1"/>
                </a:cxn>
                <a:cxn ang="0">
                  <a:pos x="connsiteX2" y="connsiteY2"/>
                </a:cxn>
              </a:cxnLst>
              <a:rect l="l" t="t" r="r" b="b"/>
              <a:pathLst>
                <a:path w="16824" h="4507">
                  <a:moveTo>
                    <a:pt x="0" y="4508"/>
                  </a:moveTo>
                  <a:cubicBezTo>
                    <a:pt x="6224" y="-4436"/>
                    <a:pt x="11533" y="2473"/>
                    <a:pt x="16825" y="3747"/>
                  </a:cubicBezTo>
                  <a:cubicBezTo>
                    <a:pt x="11401" y="3993"/>
                    <a:pt x="5978" y="4239"/>
                    <a:pt x="0" y="4508"/>
                  </a:cubicBezTo>
                  <a:close/>
                </a:path>
              </a:pathLst>
            </a:custGeom>
            <a:grpFill/>
            <a:ln w="5715" cap="flat">
              <a:noFill/>
              <a:prstDash val="solid"/>
              <a:miter/>
            </a:ln>
          </p:spPr>
          <p:txBody>
            <a:bodyPr rtlCol="0" anchor="ctr"/>
            <a:lstStyle/>
            <a:p>
              <a:endParaRPr lang="zh-CN" altLang="en-US"/>
            </a:p>
          </p:txBody>
        </p:sp>
        <p:sp>
          <p:nvSpPr>
            <p:cNvPr id="1189" name="任意多边形: 形状 1188">
              <a:extLst>
                <a:ext uri="{FF2B5EF4-FFF2-40B4-BE49-F238E27FC236}">
                  <a16:creationId xmlns:a16="http://schemas.microsoft.com/office/drawing/2014/main" id="{469AEB27-2691-7F14-6ADC-99B1E845B9F5}"/>
                </a:ext>
              </a:extLst>
            </p:cNvPr>
            <p:cNvSpPr/>
            <p:nvPr/>
          </p:nvSpPr>
          <p:spPr>
            <a:xfrm>
              <a:off x="3165576" y="2560454"/>
              <a:ext cx="5145" cy="4426"/>
            </a:xfrm>
            <a:custGeom>
              <a:avLst/>
              <a:gdLst>
                <a:gd name="connsiteX0" fmla="*/ 3898 w 5145"/>
                <a:gd name="connsiteY0" fmla="*/ 2432 h 4426"/>
                <a:gd name="connsiteX1" fmla="*/ 1257 w 5145"/>
                <a:gd name="connsiteY1" fmla="*/ 4426 h 4426"/>
                <a:gd name="connsiteX2" fmla="*/ 0 w 5145"/>
                <a:gd name="connsiteY2" fmla="*/ 2483 h 4426"/>
                <a:gd name="connsiteX3" fmla="*/ 3726 w 5145"/>
                <a:gd name="connsiteY3" fmla="*/ 311 h 4426"/>
                <a:gd name="connsiteX4" fmla="*/ 3898 w 5145"/>
                <a:gd name="connsiteY4" fmla="*/ 2432 h 4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5" h="4426">
                  <a:moveTo>
                    <a:pt x="3898" y="2432"/>
                  </a:moveTo>
                  <a:cubicBezTo>
                    <a:pt x="3600" y="2654"/>
                    <a:pt x="2429" y="3540"/>
                    <a:pt x="1257" y="4426"/>
                  </a:cubicBezTo>
                  <a:cubicBezTo>
                    <a:pt x="840" y="3780"/>
                    <a:pt x="417" y="3129"/>
                    <a:pt x="0" y="2483"/>
                  </a:cubicBezTo>
                  <a:cubicBezTo>
                    <a:pt x="1234" y="1746"/>
                    <a:pt x="2417" y="883"/>
                    <a:pt x="3726" y="311"/>
                  </a:cubicBezTo>
                  <a:cubicBezTo>
                    <a:pt x="5412" y="-426"/>
                    <a:pt x="5749" y="94"/>
                    <a:pt x="3898" y="2432"/>
                  </a:cubicBezTo>
                  <a:close/>
                </a:path>
              </a:pathLst>
            </a:custGeom>
            <a:grpFill/>
            <a:ln w="5715" cap="flat">
              <a:noFill/>
              <a:prstDash val="solid"/>
              <a:miter/>
            </a:ln>
          </p:spPr>
          <p:txBody>
            <a:bodyPr rtlCol="0" anchor="ctr"/>
            <a:lstStyle/>
            <a:p>
              <a:endParaRPr lang="zh-CN" altLang="en-US"/>
            </a:p>
          </p:txBody>
        </p:sp>
        <p:sp>
          <p:nvSpPr>
            <p:cNvPr id="1190" name="任意多边形: 形状 1189">
              <a:extLst>
                <a:ext uri="{FF2B5EF4-FFF2-40B4-BE49-F238E27FC236}">
                  <a16:creationId xmlns:a16="http://schemas.microsoft.com/office/drawing/2014/main" id="{90860DD4-2A70-27DF-C91F-082678EDB692}"/>
                </a:ext>
              </a:extLst>
            </p:cNvPr>
            <p:cNvSpPr/>
            <p:nvPr/>
          </p:nvSpPr>
          <p:spPr>
            <a:xfrm>
              <a:off x="3114913" y="2579488"/>
              <a:ext cx="3303" cy="4137"/>
            </a:xfrm>
            <a:custGeom>
              <a:avLst/>
              <a:gdLst>
                <a:gd name="connsiteX0" fmla="*/ 0 w 3303"/>
                <a:gd name="connsiteY0" fmla="*/ 4138 h 4137"/>
                <a:gd name="connsiteX1" fmla="*/ 3303 w 3303"/>
                <a:gd name="connsiteY1" fmla="*/ 846 h 4137"/>
                <a:gd name="connsiteX2" fmla="*/ 0 w 3303"/>
                <a:gd name="connsiteY2" fmla="*/ 4138 h 4137"/>
              </a:gdLst>
              <a:ahLst/>
              <a:cxnLst>
                <a:cxn ang="0">
                  <a:pos x="connsiteX0" y="connsiteY0"/>
                </a:cxn>
                <a:cxn ang="0">
                  <a:pos x="connsiteX1" y="connsiteY1"/>
                </a:cxn>
                <a:cxn ang="0">
                  <a:pos x="connsiteX2" y="connsiteY2"/>
                </a:cxn>
              </a:cxnLst>
              <a:rect l="l" t="t" r="r" b="b"/>
              <a:pathLst>
                <a:path w="3303" h="4137">
                  <a:moveTo>
                    <a:pt x="0" y="4138"/>
                  </a:moveTo>
                  <a:cubicBezTo>
                    <a:pt x="817" y="2754"/>
                    <a:pt x="-1606" y="-1886"/>
                    <a:pt x="3303" y="846"/>
                  </a:cubicBezTo>
                  <a:cubicBezTo>
                    <a:pt x="2200" y="1949"/>
                    <a:pt x="1103" y="3046"/>
                    <a:pt x="0" y="4138"/>
                  </a:cubicBezTo>
                  <a:close/>
                </a:path>
              </a:pathLst>
            </a:custGeom>
            <a:grpFill/>
            <a:ln w="5715" cap="flat">
              <a:noFill/>
              <a:prstDash val="solid"/>
              <a:miter/>
            </a:ln>
          </p:spPr>
          <p:txBody>
            <a:bodyPr rtlCol="0" anchor="ctr"/>
            <a:lstStyle/>
            <a:p>
              <a:endParaRPr lang="zh-CN" altLang="en-US"/>
            </a:p>
          </p:txBody>
        </p:sp>
        <p:sp>
          <p:nvSpPr>
            <p:cNvPr id="1191" name="任意多边形: 形状 1190">
              <a:extLst>
                <a:ext uri="{FF2B5EF4-FFF2-40B4-BE49-F238E27FC236}">
                  <a16:creationId xmlns:a16="http://schemas.microsoft.com/office/drawing/2014/main" id="{6BE5AF87-68A5-4590-472C-497C2C708E79}"/>
                </a:ext>
              </a:extLst>
            </p:cNvPr>
            <p:cNvSpPr/>
            <p:nvPr/>
          </p:nvSpPr>
          <p:spPr>
            <a:xfrm>
              <a:off x="3063055" y="2616515"/>
              <a:ext cx="2525" cy="4251"/>
            </a:xfrm>
            <a:custGeom>
              <a:avLst/>
              <a:gdLst>
                <a:gd name="connsiteX0" fmla="*/ 2526 w 2525"/>
                <a:gd name="connsiteY0" fmla="*/ 0 h 4251"/>
                <a:gd name="connsiteX1" fmla="*/ 1303 w 2525"/>
                <a:gd name="connsiteY1" fmla="*/ 4252 h 4251"/>
                <a:gd name="connsiteX2" fmla="*/ 2526 w 2525"/>
                <a:gd name="connsiteY2" fmla="*/ 0 h 4251"/>
                <a:gd name="connsiteX3" fmla="*/ 2526 w 2525"/>
                <a:gd name="connsiteY3" fmla="*/ 0 h 4251"/>
              </a:gdLst>
              <a:ahLst/>
              <a:cxnLst>
                <a:cxn ang="0">
                  <a:pos x="connsiteX0" y="connsiteY0"/>
                </a:cxn>
                <a:cxn ang="0">
                  <a:pos x="connsiteX1" y="connsiteY1"/>
                </a:cxn>
                <a:cxn ang="0">
                  <a:pos x="connsiteX2" y="connsiteY2"/>
                </a:cxn>
                <a:cxn ang="0">
                  <a:pos x="connsiteX3" y="connsiteY3"/>
                </a:cxn>
              </a:cxnLst>
              <a:rect l="l" t="t" r="r" b="b"/>
              <a:pathLst>
                <a:path w="2525" h="4251">
                  <a:moveTo>
                    <a:pt x="2526" y="0"/>
                  </a:moveTo>
                  <a:cubicBezTo>
                    <a:pt x="2120" y="1417"/>
                    <a:pt x="1714" y="2835"/>
                    <a:pt x="1303" y="4252"/>
                  </a:cubicBezTo>
                  <a:cubicBezTo>
                    <a:pt x="-1698" y="1852"/>
                    <a:pt x="1251" y="1166"/>
                    <a:pt x="2526" y="0"/>
                  </a:cubicBezTo>
                  <a:lnTo>
                    <a:pt x="2526" y="0"/>
                  </a:lnTo>
                  <a:close/>
                </a:path>
              </a:pathLst>
            </a:custGeom>
            <a:grpFill/>
            <a:ln w="5715" cap="flat">
              <a:noFill/>
              <a:prstDash val="solid"/>
              <a:miter/>
            </a:ln>
          </p:spPr>
          <p:txBody>
            <a:bodyPr rtlCol="0" anchor="ctr"/>
            <a:lstStyle/>
            <a:p>
              <a:endParaRPr lang="zh-CN" altLang="en-US"/>
            </a:p>
          </p:txBody>
        </p:sp>
        <p:sp>
          <p:nvSpPr>
            <p:cNvPr id="1192" name="任意多边形: 形状 1191">
              <a:extLst>
                <a:ext uri="{FF2B5EF4-FFF2-40B4-BE49-F238E27FC236}">
                  <a16:creationId xmlns:a16="http://schemas.microsoft.com/office/drawing/2014/main" id="{18FD8338-C50A-9135-4DBD-C091C5CE9A4C}"/>
                </a:ext>
              </a:extLst>
            </p:cNvPr>
            <p:cNvSpPr/>
            <p:nvPr/>
          </p:nvSpPr>
          <p:spPr>
            <a:xfrm>
              <a:off x="3111655" y="2583620"/>
              <a:ext cx="3263" cy="3257"/>
            </a:xfrm>
            <a:custGeom>
              <a:avLst/>
              <a:gdLst>
                <a:gd name="connsiteX0" fmla="*/ 0 w 3263"/>
                <a:gd name="connsiteY0" fmla="*/ 3258 h 3257"/>
                <a:gd name="connsiteX1" fmla="*/ 3263 w 3263"/>
                <a:gd name="connsiteY1" fmla="*/ 0 h 3257"/>
                <a:gd name="connsiteX2" fmla="*/ 0 w 3263"/>
                <a:gd name="connsiteY2" fmla="*/ 3258 h 3257"/>
              </a:gdLst>
              <a:ahLst/>
              <a:cxnLst>
                <a:cxn ang="0">
                  <a:pos x="connsiteX0" y="connsiteY0"/>
                </a:cxn>
                <a:cxn ang="0">
                  <a:pos x="connsiteX1" y="connsiteY1"/>
                </a:cxn>
                <a:cxn ang="0">
                  <a:pos x="connsiteX2" y="connsiteY2"/>
                </a:cxn>
              </a:cxnLst>
              <a:rect l="l" t="t" r="r" b="b"/>
              <a:pathLst>
                <a:path w="3263" h="3257">
                  <a:moveTo>
                    <a:pt x="0" y="3258"/>
                  </a:moveTo>
                  <a:cubicBezTo>
                    <a:pt x="1086" y="2172"/>
                    <a:pt x="2177" y="1086"/>
                    <a:pt x="3263" y="0"/>
                  </a:cubicBezTo>
                  <a:cubicBezTo>
                    <a:pt x="2177" y="1086"/>
                    <a:pt x="1086" y="2172"/>
                    <a:pt x="0" y="3258"/>
                  </a:cubicBezTo>
                  <a:close/>
                </a:path>
              </a:pathLst>
            </a:custGeom>
            <a:grpFill/>
            <a:ln w="5715" cap="flat">
              <a:noFill/>
              <a:prstDash val="solid"/>
              <a:miter/>
            </a:ln>
          </p:spPr>
          <p:txBody>
            <a:bodyPr rtlCol="0" anchor="ctr"/>
            <a:lstStyle/>
            <a:p>
              <a:endParaRPr lang="zh-CN" altLang="en-US"/>
            </a:p>
          </p:txBody>
        </p:sp>
        <p:sp>
          <p:nvSpPr>
            <p:cNvPr id="1193" name="任意多边形: 形状 1192">
              <a:extLst>
                <a:ext uri="{FF2B5EF4-FFF2-40B4-BE49-F238E27FC236}">
                  <a16:creationId xmlns:a16="http://schemas.microsoft.com/office/drawing/2014/main" id="{F578F61D-085A-00C3-3FDD-9F65B616319F}"/>
                </a:ext>
              </a:extLst>
            </p:cNvPr>
            <p:cNvSpPr/>
            <p:nvPr/>
          </p:nvSpPr>
          <p:spPr>
            <a:xfrm>
              <a:off x="3182576" y="2577042"/>
              <a:ext cx="1396" cy="1292"/>
            </a:xfrm>
            <a:custGeom>
              <a:avLst/>
              <a:gdLst>
                <a:gd name="connsiteX0" fmla="*/ 1396 w 1396"/>
                <a:gd name="connsiteY0" fmla="*/ 0 h 1292"/>
                <a:gd name="connsiteX1" fmla="*/ 659 w 1396"/>
                <a:gd name="connsiteY1" fmla="*/ 1292 h 1292"/>
                <a:gd name="connsiteX2" fmla="*/ 1396 w 1396"/>
                <a:gd name="connsiteY2" fmla="*/ 0 h 1292"/>
                <a:gd name="connsiteX3" fmla="*/ 1396 w 1396"/>
                <a:gd name="connsiteY3" fmla="*/ 0 h 1292"/>
              </a:gdLst>
              <a:ahLst/>
              <a:cxnLst>
                <a:cxn ang="0">
                  <a:pos x="connsiteX0" y="connsiteY0"/>
                </a:cxn>
                <a:cxn ang="0">
                  <a:pos x="connsiteX1" y="connsiteY1"/>
                </a:cxn>
                <a:cxn ang="0">
                  <a:pos x="connsiteX2" y="connsiteY2"/>
                </a:cxn>
                <a:cxn ang="0">
                  <a:pos x="connsiteX3" y="connsiteY3"/>
                </a:cxn>
              </a:cxnLst>
              <a:rect l="l" t="t" r="r" b="b"/>
              <a:pathLst>
                <a:path w="1396" h="1292">
                  <a:moveTo>
                    <a:pt x="1396" y="0"/>
                  </a:moveTo>
                  <a:cubicBezTo>
                    <a:pt x="1145" y="452"/>
                    <a:pt x="802" y="1326"/>
                    <a:pt x="659" y="1292"/>
                  </a:cubicBezTo>
                  <a:cubicBezTo>
                    <a:pt x="-427" y="1052"/>
                    <a:pt x="-164" y="543"/>
                    <a:pt x="1396" y="0"/>
                  </a:cubicBezTo>
                  <a:lnTo>
                    <a:pt x="1396" y="0"/>
                  </a:lnTo>
                  <a:close/>
                </a:path>
              </a:pathLst>
            </a:custGeom>
            <a:grpFill/>
            <a:ln w="5715" cap="flat">
              <a:noFill/>
              <a:prstDash val="solid"/>
              <a:miter/>
            </a:ln>
          </p:spPr>
          <p:txBody>
            <a:bodyPr rtlCol="0" anchor="ctr"/>
            <a:lstStyle/>
            <a:p>
              <a:endParaRPr lang="zh-CN" altLang="en-US"/>
            </a:p>
          </p:txBody>
        </p:sp>
        <p:sp>
          <p:nvSpPr>
            <p:cNvPr id="1194" name="任意多边形: 形状 1193">
              <a:extLst>
                <a:ext uri="{FF2B5EF4-FFF2-40B4-BE49-F238E27FC236}">
                  <a16:creationId xmlns:a16="http://schemas.microsoft.com/office/drawing/2014/main" id="{EF5261C8-7068-060E-4A37-C16C718AE968}"/>
                </a:ext>
              </a:extLst>
            </p:cNvPr>
            <p:cNvSpPr/>
            <p:nvPr/>
          </p:nvSpPr>
          <p:spPr>
            <a:xfrm>
              <a:off x="3164233" y="2554004"/>
              <a:ext cx="1309" cy="1415"/>
            </a:xfrm>
            <a:custGeom>
              <a:avLst/>
              <a:gdLst>
                <a:gd name="connsiteX0" fmla="*/ 11 w 1309"/>
                <a:gd name="connsiteY0" fmla="*/ 0 h 1415"/>
                <a:gd name="connsiteX1" fmla="*/ 1309 w 1309"/>
                <a:gd name="connsiteY1" fmla="*/ 743 h 1415"/>
                <a:gd name="connsiteX2" fmla="*/ 0 w 1309"/>
                <a:gd name="connsiteY2" fmla="*/ 17 h 1415"/>
                <a:gd name="connsiteX3" fmla="*/ 11 w 1309"/>
                <a:gd name="connsiteY3" fmla="*/ 0 h 1415"/>
              </a:gdLst>
              <a:ahLst/>
              <a:cxnLst>
                <a:cxn ang="0">
                  <a:pos x="connsiteX0" y="connsiteY0"/>
                </a:cxn>
                <a:cxn ang="0">
                  <a:pos x="connsiteX1" y="connsiteY1"/>
                </a:cxn>
                <a:cxn ang="0">
                  <a:pos x="connsiteX2" y="connsiteY2"/>
                </a:cxn>
                <a:cxn ang="0">
                  <a:pos x="connsiteX3" y="connsiteY3"/>
                </a:cxn>
              </a:cxnLst>
              <a:rect l="l" t="t" r="r" b="b"/>
              <a:pathLst>
                <a:path w="1309" h="1415">
                  <a:moveTo>
                    <a:pt x="11" y="0"/>
                  </a:moveTo>
                  <a:cubicBezTo>
                    <a:pt x="463" y="251"/>
                    <a:pt x="1343" y="594"/>
                    <a:pt x="1309" y="743"/>
                  </a:cubicBezTo>
                  <a:cubicBezTo>
                    <a:pt x="1069" y="1846"/>
                    <a:pt x="554" y="1583"/>
                    <a:pt x="0" y="17"/>
                  </a:cubicBezTo>
                  <a:cubicBezTo>
                    <a:pt x="0" y="17"/>
                    <a:pt x="11" y="0"/>
                    <a:pt x="11" y="0"/>
                  </a:cubicBezTo>
                  <a:close/>
                </a:path>
              </a:pathLst>
            </a:custGeom>
            <a:grpFill/>
            <a:ln w="5715" cap="flat">
              <a:noFill/>
              <a:prstDash val="solid"/>
              <a:miter/>
            </a:ln>
          </p:spPr>
          <p:txBody>
            <a:bodyPr rtlCol="0" anchor="ctr"/>
            <a:lstStyle/>
            <a:p>
              <a:endParaRPr lang="zh-CN" altLang="en-US"/>
            </a:p>
          </p:txBody>
        </p:sp>
        <p:sp>
          <p:nvSpPr>
            <p:cNvPr id="1195" name="任意多边形: 形状 1194">
              <a:extLst>
                <a:ext uri="{FF2B5EF4-FFF2-40B4-BE49-F238E27FC236}">
                  <a16:creationId xmlns:a16="http://schemas.microsoft.com/office/drawing/2014/main" id="{4DDC9C2C-DFB8-FB64-0F10-0125A4C6AED3}"/>
                </a:ext>
              </a:extLst>
            </p:cNvPr>
            <p:cNvSpPr/>
            <p:nvPr/>
          </p:nvSpPr>
          <p:spPr>
            <a:xfrm>
              <a:off x="3117078" y="2539979"/>
              <a:ext cx="30718" cy="27187"/>
            </a:xfrm>
            <a:custGeom>
              <a:avLst/>
              <a:gdLst>
                <a:gd name="connsiteX0" fmla="*/ 30713 w 30718"/>
                <a:gd name="connsiteY0" fmla="*/ 10739 h 27187"/>
                <a:gd name="connsiteX1" fmla="*/ 26638 w 30718"/>
                <a:gd name="connsiteY1" fmla="*/ 16717 h 27187"/>
                <a:gd name="connsiteX2" fmla="*/ 4395 w 30718"/>
                <a:gd name="connsiteY2" fmla="*/ 27187 h 27187"/>
                <a:gd name="connsiteX3" fmla="*/ 57 w 30718"/>
                <a:gd name="connsiteY3" fmla="*/ 23952 h 27187"/>
                <a:gd name="connsiteX4" fmla="*/ 16802 w 30718"/>
                <a:gd name="connsiteY4" fmla="*/ 92 h 27187"/>
                <a:gd name="connsiteX5" fmla="*/ 20809 w 30718"/>
                <a:gd name="connsiteY5" fmla="*/ 4144 h 27187"/>
                <a:gd name="connsiteX6" fmla="*/ 21837 w 30718"/>
                <a:gd name="connsiteY6" fmla="*/ 7448 h 27187"/>
                <a:gd name="connsiteX7" fmla="*/ 30718 w 30718"/>
                <a:gd name="connsiteY7" fmla="*/ 10768 h 27187"/>
                <a:gd name="connsiteX8" fmla="*/ 30713 w 30718"/>
                <a:gd name="connsiteY8" fmla="*/ 10739 h 27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718" h="27187">
                  <a:moveTo>
                    <a:pt x="30713" y="10739"/>
                  </a:moveTo>
                  <a:cubicBezTo>
                    <a:pt x="30324" y="13403"/>
                    <a:pt x="29753" y="16300"/>
                    <a:pt x="26638" y="16717"/>
                  </a:cubicBezTo>
                  <a:cubicBezTo>
                    <a:pt x="18065" y="17855"/>
                    <a:pt x="11596" y="23261"/>
                    <a:pt x="4395" y="27187"/>
                  </a:cubicBezTo>
                  <a:cubicBezTo>
                    <a:pt x="2269" y="26976"/>
                    <a:pt x="-428" y="26604"/>
                    <a:pt x="57" y="23952"/>
                  </a:cubicBezTo>
                  <a:cubicBezTo>
                    <a:pt x="1949" y="13580"/>
                    <a:pt x="12248" y="8825"/>
                    <a:pt x="16802" y="92"/>
                  </a:cubicBezTo>
                  <a:cubicBezTo>
                    <a:pt x="17128" y="-536"/>
                    <a:pt x="19940" y="2178"/>
                    <a:pt x="20809" y="4144"/>
                  </a:cubicBezTo>
                  <a:cubicBezTo>
                    <a:pt x="19306" y="5825"/>
                    <a:pt x="19740" y="6756"/>
                    <a:pt x="21837" y="7448"/>
                  </a:cubicBezTo>
                  <a:cubicBezTo>
                    <a:pt x="24838" y="8431"/>
                    <a:pt x="27758" y="9648"/>
                    <a:pt x="30718" y="10768"/>
                  </a:cubicBezTo>
                  <a:lnTo>
                    <a:pt x="30713" y="10739"/>
                  </a:lnTo>
                  <a:close/>
                </a:path>
              </a:pathLst>
            </a:custGeom>
            <a:grpFill/>
            <a:ln w="5715" cap="flat">
              <a:noFill/>
              <a:prstDash val="solid"/>
              <a:miter/>
            </a:ln>
          </p:spPr>
          <p:txBody>
            <a:bodyPr rtlCol="0" anchor="ctr"/>
            <a:lstStyle/>
            <a:p>
              <a:endParaRPr lang="zh-CN" altLang="en-US"/>
            </a:p>
          </p:txBody>
        </p:sp>
        <p:sp>
          <p:nvSpPr>
            <p:cNvPr id="1196" name="任意多边形: 形状 1195">
              <a:extLst>
                <a:ext uri="{FF2B5EF4-FFF2-40B4-BE49-F238E27FC236}">
                  <a16:creationId xmlns:a16="http://schemas.microsoft.com/office/drawing/2014/main" id="{EE6D03F4-BC13-FA23-3687-F772CA133DA0}"/>
                </a:ext>
              </a:extLst>
            </p:cNvPr>
            <p:cNvSpPr/>
            <p:nvPr/>
          </p:nvSpPr>
          <p:spPr>
            <a:xfrm>
              <a:off x="3131372" y="2498066"/>
              <a:ext cx="36828" cy="18613"/>
            </a:xfrm>
            <a:custGeom>
              <a:avLst/>
              <a:gdLst>
                <a:gd name="connsiteX0" fmla="*/ 6527 w 36828"/>
                <a:gd name="connsiteY0" fmla="*/ 9841 h 18613"/>
                <a:gd name="connsiteX1" fmla="*/ 12196 w 36828"/>
                <a:gd name="connsiteY1" fmla="*/ 5721 h 18613"/>
                <a:gd name="connsiteX2" fmla="*/ 15659 w 36828"/>
                <a:gd name="connsiteY2" fmla="*/ 2806 h 18613"/>
                <a:gd name="connsiteX3" fmla="*/ 26535 w 36828"/>
                <a:gd name="connsiteY3" fmla="*/ 611 h 18613"/>
                <a:gd name="connsiteX4" fmla="*/ 29564 w 36828"/>
                <a:gd name="connsiteY4" fmla="*/ 0 h 18613"/>
                <a:gd name="connsiteX5" fmla="*/ 33707 w 36828"/>
                <a:gd name="connsiteY5" fmla="*/ 7852 h 18613"/>
                <a:gd name="connsiteX6" fmla="*/ 5492 w 36828"/>
                <a:gd name="connsiteY6" fmla="*/ 18425 h 18613"/>
                <a:gd name="connsiteX7" fmla="*/ 0 w 36828"/>
                <a:gd name="connsiteY7" fmla="*/ 13202 h 18613"/>
                <a:gd name="connsiteX8" fmla="*/ 6527 w 36828"/>
                <a:gd name="connsiteY8" fmla="*/ 9841 h 1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28" h="18613">
                  <a:moveTo>
                    <a:pt x="6527" y="9841"/>
                  </a:moveTo>
                  <a:cubicBezTo>
                    <a:pt x="9230" y="9584"/>
                    <a:pt x="11881" y="9190"/>
                    <a:pt x="12196" y="5721"/>
                  </a:cubicBezTo>
                  <a:cubicBezTo>
                    <a:pt x="12396" y="3520"/>
                    <a:pt x="10710" y="-800"/>
                    <a:pt x="15659" y="2806"/>
                  </a:cubicBezTo>
                  <a:cubicBezTo>
                    <a:pt x="22311" y="7658"/>
                    <a:pt x="22237" y="7658"/>
                    <a:pt x="26535" y="611"/>
                  </a:cubicBezTo>
                  <a:cubicBezTo>
                    <a:pt x="26901" y="17"/>
                    <a:pt x="28524" y="189"/>
                    <a:pt x="29564" y="0"/>
                  </a:cubicBezTo>
                  <a:cubicBezTo>
                    <a:pt x="33861" y="1092"/>
                    <a:pt x="40965" y="926"/>
                    <a:pt x="33707" y="7852"/>
                  </a:cubicBezTo>
                  <a:cubicBezTo>
                    <a:pt x="25918" y="15288"/>
                    <a:pt x="14368" y="13242"/>
                    <a:pt x="5492" y="18425"/>
                  </a:cubicBezTo>
                  <a:cubicBezTo>
                    <a:pt x="3646" y="19505"/>
                    <a:pt x="1246" y="15688"/>
                    <a:pt x="0" y="13202"/>
                  </a:cubicBezTo>
                  <a:cubicBezTo>
                    <a:pt x="1389" y="10550"/>
                    <a:pt x="3869" y="10024"/>
                    <a:pt x="6527" y="9841"/>
                  </a:cubicBezTo>
                  <a:close/>
                </a:path>
              </a:pathLst>
            </a:custGeom>
            <a:grpFill/>
            <a:ln w="5715" cap="flat">
              <a:noFill/>
              <a:prstDash val="solid"/>
              <a:miter/>
            </a:ln>
          </p:spPr>
          <p:txBody>
            <a:bodyPr rtlCol="0" anchor="ctr"/>
            <a:lstStyle/>
            <a:p>
              <a:endParaRPr lang="zh-CN" altLang="en-US"/>
            </a:p>
          </p:txBody>
        </p:sp>
        <p:sp>
          <p:nvSpPr>
            <p:cNvPr id="1197" name="任意多边形: 形状 1196">
              <a:extLst>
                <a:ext uri="{FF2B5EF4-FFF2-40B4-BE49-F238E27FC236}">
                  <a16:creationId xmlns:a16="http://schemas.microsoft.com/office/drawing/2014/main" id="{BB1EC60A-FB3D-CD4B-E340-98290033B11F}"/>
                </a:ext>
              </a:extLst>
            </p:cNvPr>
            <p:cNvSpPr/>
            <p:nvPr/>
          </p:nvSpPr>
          <p:spPr>
            <a:xfrm>
              <a:off x="3131435" y="2528581"/>
              <a:ext cx="19642" cy="7534"/>
            </a:xfrm>
            <a:custGeom>
              <a:avLst/>
              <a:gdLst>
                <a:gd name="connsiteX0" fmla="*/ 6544 w 19642"/>
                <a:gd name="connsiteY0" fmla="*/ 5735 h 7534"/>
                <a:gd name="connsiteX1" fmla="*/ 0 w 19642"/>
                <a:gd name="connsiteY1" fmla="*/ 5341 h 7534"/>
                <a:gd name="connsiteX2" fmla="*/ 19642 w 19642"/>
                <a:gd name="connsiteY2" fmla="*/ 5689 h 7534"/>
                <a:gd name="connsiteX3" fmla="*/ 6544 w 19642"/>
                <a:gd name="connsiteY3" fmla="*/ 5735 h 7534"/>
              </a:gdLst>
              <a:ahLst/>
              <a:cxnLst>
                <a:cxn ang="0">
                  <a:pos x="connsiteX0" y="connsiteY0"/>
                </a:cxn>
                <a:cxn ang="0">
                  <a:pos x="connsiteX1" y="connsiteY1"/>
                </a:cxn>
                <a:cxn ang="0">
                  <a:pos x="connsiteX2" y="connsiteY2"/>
                </a:cxn>
                <a:cxn ang="0">
                  <a:pos x="connsiteX3" y="connsiteY3"/>
                </a:cxn>
              </a:cxnLst>
              <a:rect l="l" t="t" r="r" b="b"/>
              <a:pathLst>
                <a:path w="19642" h="7534">
                  <a:moveTo>
                    <a:pt x="6544" y="5735"/>
                  </a:moveTo>
                  <a:cubicBezTo>
                    <a:pt x="4469" y="5609"/>
                    <a:pt x="2400" y="5484"/>
                    <a:pt x="0" y="5341"/>
                  </a:cubicBezTo>
                  <a:cubicBezTo>
                    <a:pt x="8372" y="-1837"/>
                    <a:pt x="8372" y="-1837"/>
                    <a:pt x="19642" y="5689"/>
                  </a:cubicBezTo>
                  <a:cubicBezTo>
                    <a:pt x="15288" y="8107"/>
                    <a:pt x="10921" y="8175"/>
                    <a:pt x="6544" y="5735"/>
                  </a:cubicBezTo>
                  <a:close/>
                </a:path>
              </a:pathLst>
            </a:custGeom>
            <a:grpFill/>
            <a:ln w="5715" cap="flat">
              <a:noFill/>
              <a:prstDash val="solid"/>
              <a:miter/>
            </a:ln>
          </p:spPr>
          <p:txBody>
            <a:bodyPr rtlCol="0" anchor="ctr"/>
            <a:lstStyle/>
            <a:p>
              <a:endParaRPr lang="zh-CN" altLang="en-US"/>
            </a:p>
          </p:txBody>
        </p:sp>
        <p:sp>
          <p:nvSpPr>
            <p:cNvPr id="1198" name="任意多边形: 形状 1197">
              <a:extLst>
                <a:ext uri="{FF2B5EF4-FFF2-40B4-BE49-F238E27FC236}">
                  <a16:creationId xmlns:a16="http://schemas.microsoft.com/office/drawing/2014/main" id="{9A040919-8BEF-A2E9-2E5C-1E7AC7486053}"/>
                </a:ext>
              </a:extLst>
            </p:cNvPr>
            <p:cNvSpPr/>
            <p:nvPr/>
          </p:nvSpPr>
          <p:spPr>
            <a:xfrm>
              <a:off x="3137978" y="2534263"/>
              <a:ext cx="26631" cy="4513"/>
            </a:xfrm>
            <a:custGeom>
              <a:avLst/>
              <a:gdLst>
                <a:gd name="connsiteX0" fmla="*/ 0 w 26631"/>
                <a:gd name="connsiteY0" fmla="*/ 54 h 4513"/>
                <a:gd name="connsiteX1" fmla="*/ 13099 w 26631"/>
                <a:gd name="connsiteY1" fmla="*/ 8 h 4513"/>
                <a:gd name="connsiteX2" fmla="*/ 26632 w 26631"/>
                <a:gd name="connsiteY2" fmla="*/ 1642 h 4513"/>
                <a:gd name="connsiteX3" fmla="*/ 6504 w 26631"/>
                <a:gd name="connsiteY3" fmla="*/ 3357 h 4513"/>
                <a:gd name="connsiteX4" fmla="*/ 3286 w 26631"/>
                <a:gd name="connsiteY4" fmla="*/ 3368 h 4513"/>
                <a:gd name="connsiteX5" fmla="*/ 0 w 26631"/>
                <a:gd name="connsiteY5" fmla="*/ 54 h 4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31" h="4513">
                  <a:moveTo>
                    <a:pt x="0" y="54"/>
                  </a:moveTo>
                  <a:cubicBezTo>
                    <a:pt x="4366" y="36"/>
                    <a:pt x="8733" y="19"/>
                    <a:pt x="13099" y="8"/>
                  </a:cubicBezTo>
                  <a:cubicBezTo>
                    <a:pt x="17276" y="528"/>
                    <a:pt x="21671" y="-1078"/>
                    <a:pt x="26632" y="1642"/>
                  </a:cubicBezTo>
                  <a:cubicBezTo>
                    <a:pt x="19585" y="4797"/>
                    <a:pt x="12882" y="2591"/>
                    <a:pt x="6504" y="3357"/>
                  </a:cubicBezTo>
                  <a:cubicBezTo>
                    <a:pt x="5435" y="4934"/>
                    <a:pt x="4366" y="4860"/>
                    <a:pt x="3286" y="3368"/>
                  </a:cubicBezTo>
                  <a:cubicBezTo>
                    <a:pt x="2195" y="2265"/>
                    <a:pt x="1097" y="1162"/>
                    <a:pt x="0" y="54"/>
                  </a:cubicBezTo>
                  <a:close/>
                </a:path>
              </a:pathLst>
            </a:custGeom>
            <a:grpFill/>
            <a:ln w="5715" cap="flat">
              <a:noFill/>
              <a:prstDash val="solid"/>
              <a:miter/>
            </a:ln>
          </p:spPr>
          <p:txBody>
            <a:bodyPr rtlCol="0" anchor="ctr"/>
            <a:lstStyle/>
            <a:p>
              <a:endParaRPr lang="zh-CN" altLang="en-US"/>
            </a:p>
          </p:txBody>
        </p:sp>
        <p:sp>
          <p:nvSpPr>
            <p:cNvPr id="1199" name="任意多边形: 形状 1198">
              <a:extLst>
                <a:ext uri="{FF2B5EF4-FFF2-40B4-BE49-F238E27FC236}">
                  <a16:creationId xmlns:a16="http://schemas.microsoft.com/office/drawing/2014/main" id="{4DE8ED6B-F279-FCE2-25C0-6DDA8D5BBD2F}"/>
                </a:ext>
              </a:extLst>
            </p:cNvPr>
            <p:cNvSpPr/>
            <p:nvPr/>
          </p:nvSpPr>
          <p:spPr>
            <a:xfrm>
              <a:off x="3117094" y="2538709"/>
              <a:ext cx="6311" cy="5002"/>
            </a:xfrm>
            <a:custGeom>
              <a:avLst/>
              <a:gdLst>
                <a:gd name="connsiteX0" fmla="*/ 6312 w 6311"/>
                <a:gd name="connsiteY0" fmla="*/ 3043 h 5002"/>
                <a:gd name="connsiteX1" fmla="*/ 1185 w 6311"/>
                <a:gd name="connsiteY1" fmla="*/ 4666 h 5002"/>
                <a:gd name="connsiteX2" fmla="*/ 431 w 6311"/>
                <a:gd name="connsiteY2" fmla="*/ 2180 h 5002"/>
                <a:gd name="connsiteX3" fmla="*/ 5426 w 6311"/>
                <a:gd name="connsiteY3" fmla="*/ 465 h 5002"/>
                <a:gd name="connsiteX4" fmla="*/ 6312 w 6311"/>
                <a:gd name="connsiteY4" fmla="*/ 3043 h 5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1" h="5002">
                  <a:moveTo>
                    <a:pt x="6312" y="3043"/>
                  </a:moveTo>
                  <a:cubicBezTo>
                    <a:pt x="5054" y="5026"/>
                    <a:pt x="3248" y="5375"/>
                    <a:pt x="1185" y="4666"/>
                  </a:cubicBezTo>
                  <a:cubicBezTo>
                    <a:pt x="-78" y="4232"/>
                    <a:pt x="-335" y="3283"/>
                    <a:pt x="431" y="2180"/>
                  </a:cubicBezTo>
                  <a:cubicBezTo>
                    <a:pt x="1665" y="391"/>
                    <a:pt x="3328" y="-660"/>
                    <a:pt x="5426" y="465"/>
                  </a:cubicBezTo>
                  <a:cubicBezTo>
                    <a:pt x="6009" y="780"/>
                    <a:pt x="6032" y="2151"/>
                    <a:pt x="6312" y="3043"/>
                  </a:cubicBezTo>
                  <a:close/>
                </a:path>
              </a:pathLst>
            </a:custGeom>
            <a:grpFill/>
            <a:ln w="5715" cap="flat">
              <a:noFill/>
              <a:prstDash val="solid"/>
              <a:miter/>
            </a:ln>
          </p:spPr>
          <p:txBody>
            <a:bodyPr rtlCol="0" anchor="ctr"/>
            <a:lstStyle/>
            <a:p>
              <a:endParaRPr lang="zh-CN" altLang="en-US"/>
            </a:p>
          </p:txBody>
        </p:sp>
        <p:sp>
          <p:nvSpPr>
            <p:cNvPr id="1200" name="任意多边形: 形状 1199">
              <a:extLst>
                <a:ext uri="{FF2B5EF4-FFF2-40B4-BE49-F238E27FC236}">
                  <a16:creationId xmlns:a16="http://schemas.microsoft.com/office/drawing/2014/main" id="{C8127676-4518-E399-3CC1-4DB076D8EB4C}"/>
                </a:ext>
              </a:extLst>
            </p:cNvPr>
            <p:cNvSpPr/>
            <p:nvPr/>
          </p:nvSpPr>
          <p:spPr>
            <a:xfrm>
              <a:off x="3121485" y="2571375"/>
              <a:ext cx="7574" cy="5655"/>
            </a:xfrm>
            <a:custGeom>
              <a:avLst/>
              <a:gdLst>
                <a:gd name="connsiteX0" fmla="*/ 0 w 7574"/>
                <a:gd name="connsiteY0" fmla="*/ 2392 h 5655"/>
                <a:gd name="connsiteX1" fmla="*/ 2812 w 7574"/>
                <a:gd name="connsiteY1" fmla="*/ 1106 h 5655"/>
                <a:gd name="connsiteX2" fmla="*/ 7561 w 7574"/>
                <a:gd name="connsiteY2" fmla="*/ 1735 h 5655"/>
                <a:gd name="connsiteX3" fmla="*/ 4486 w 7574"/>
                <a:gd name="connsiteY3" fmla="*/ 4730 h 5655"/>
                <a:gd name="connsiteX4" fmla="*/ 0 w 7574"/>
                <a:gd name="connsiteY4" fmla="*/ 5656 h 5655"/>
                <a:gd name="connsiteX5" fmla="*/ 0 w 7574"/>
                <a:gd name="connsiteY5" fmla="*/ 2392 h 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74" h="5655">
                  <a:moveTo>
                    <a:pt x="0" y="2392"/>
                  </a:moveTo>
                  <a:cubicBezTo>
                    <a:pt x="937" y="1958"/>
                    <a:pt x="1852" y="1472"/>
                    <a:pt x="2812" y="1106"/>
                  </a:cubicBezTo>
                  <a:cubicBezTo>
                    <a:pt x="4538" y="443"/>
                    <a:pt x="6664" y="-1311"/>
                    <a:pt x="7561" y="1735"/>
                  </a:cubicBezTo>
                  <a:cubicBezTo>
                    <a:pt x="7761" y="2409"/>
                    <a:pt x="5761" y="4084"/>
                    <a:pt x="4486" y="4730"/>
                  </a:cubicBezTo>
                  <a:cubicBezTo>
                    <a:pt x="3172" y="5398"/>
                    <a:pt x="1509" y="5376"/>
                    <a:pt x="0" y="5656"/>
                  </a:cubicBezTo>
                  <a:cubicBezTo>
                    <a:pt x="6" y="4570"/>
                    <a:pt x="6" y="3478"/>
                    <a:pt x="0" y="2392"/>
                  </a:cubicBezTo>
                  <a:close/>
                </a:path>
              </a:pathLst>
            </a:custGeom>
            <a:grpFill/>
            <a:ln w="5715" cap="flat">
              <a:noFill/>
              <a:prstDash val="solid"/>
              <a:miter/>
            </a:ln>
          </p:spPr>
          <p:txBody>
            <a:bodyPr rtlCol="0" anchor="ctr"/>
            <a:lstStyle/>
            <a:p>
              <a:endParaRPr lang="zh-CN" altLang="en-US"/>
            </a:p>
          </p:txBody>
        </p:sp>
        <p:sp>
          <p:nvSpPr>
            <p:cNvPr id="1201" name="任意多边形: 形状 1200">
              <a:extLst>
                <a:ext uri="{FF2B5EF4-FFF2-40B4-BE49-F238E27FC236}">
                  <a16:creationId xmlns:a16="http://schemas.microsoft.com/office/drawing/2014/main" id="{6840258E-7042-DEAB-7AF3-A38F76D6C818}"/>
                </a:ext>
              </a:extLst>
            </p:cNvPr>
            <p:cNvSpPr/>
            <p:nvPr/>
          </p:nvSpPr>
          <p:spPr>
            <a:xfrm>
              <a:off x="3141230" y="2537612"/>
              <a:ext cx="9824" cy="6534"/>
            </a:xfrm>
            <a:custGeom>
              <a:avLst/>
              <a:gdLst>
                <a:gd name="connsiteX0" fmla="*/ 40 w 9824"/>
                <a:gd name="connsiteY0" fmla="*/ 19 h 6534"/>
                <a:gd name="connsiteX1" fmla="*/ 3258 w 9824"/>
                <a:gd name="connsiteY1" fmla="*/ 8 h 6534"/>
                <a:gd name="connsiteX2" fmla="*/ 9824 w 9824"/>
                <a:gd name="connsiteY2" fmla="*/ 6505 h 6534"/>
                <a:gd name="connsiteX3" fmla="*/ 0 w 9824"/>
                <a:gd name="connsiteY3" fmla="*/ 6534 h 6534"/>
                <a:gd name="connsiteX4" fmla="*/ 40 w 9824"/>
                <a:gd name="connsiteY4" fmla="*/ 19 h 6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24" h="6534">
                  <a:moveTo>
                    <a:pt x="40" y="19"/>
                  </a:moveTo>
                  <a:cubicBezTo>
                    <a:pt x="1114" y="-4"/>
                    <a:pt x="2183" y="-4"/>
                    <a:pt x="3258" y="8"/>
                  </a:cubicBezTo>
                  <a:cubicBezTo>
                    <a:pt x="5446" y="2174"/>
                    <a:pt x="7635" y="4340"/>
                    <a:pt x="9824" y="6505"/>
                  </a:cubicBezTo>
                  <a:cubicBezTo>
                    <a:pt x="6549" y="6517"/>
                    <a:pt x="3275" y="6523"/>
                    <a:pt x="0" y="6534"/>
                  </a:cubicBezTo>
                  <a:cubicBezTo>
                    <a:pt x="6" y="4362"/>
                    <a:pt x="23" y="2191"/>
                    <a:pt x="40" y="19"/>
                  </a:cubicBezTo>
                  <a:close/>
                </a:path>
              </a:pathLst>
            </a:custGeom>
            <a:grpFill/>
            <a:ln w="5715" cap="flat">
              <a:noFill/>
              <a:prstDash val="solid"/>
              <a:miter/>
            </a:ln>
          </p:spPr>
          <p:txBody>
            <a:bodyPr rtlCol="0" anchor="ctr"/>
            <a:lstStyle/>
            <a:p>
              <a:endParaRPr lang="zh-CN" altLang="en-US"/>
            </a:p>
          </p:txBody>
        </p:sp>
        <p:sp>
          <p:nvSpPr>
            <p:cNvPr id="1202" name="任意多边形: 形状 1201">
              <a:extLst>
                <a:ext uri="{FF2B5EF4-FFF2-40B4-BE49-F238E27FC236}">
                  <a16:creationId xmlns:a16="http://schemas.microsoft.com/office/drawing/2014/main" id="{3F56E5A2-B5A6-F313-D66E-683F5D558D3D}"/>
                </a:ext>
              </a:extLst>
            </p:cNvPr>
            <p:cNvSpPr/>
            <p:nvPr/>
          </p:nvSpPr>
          <p:spPr>
            <a:xfrm>
              <a:off x="3201308" y="2515480"/>
              <a:ext cx="3750" cy="5640"/>
            </a:xfrm>
            <a:custGeom>
              <a:avLst/>
              <a:gdLst>
                <a:gd name="connsiteX0" fmla="*/ 2398 w 3750"/>
                <a:gd name="connsiteY0" fmla="*/ 5635 h 5640"/>
                <a:gd name="connsiteX1" fmla="*/ 964 w 3750"/>
                <a:gd name="connsiteY1" fmla="*/ 480 h 5640"/>
                <a:gd name="connsiteX2" fmla="*/ 2450 w 3750"/>
                <a:gd name="connsiteY2" fmla="*/ 62 h 5640"/>
                <a:gd name="connsiteX3" fmla="*/ 2387 w 3750"/>
                <a:gd name="connsiteY3" fmla="*/ 5640 h 5640"/>
                <a:gd name="connsiteX4" fmla="*/ 2398 w 3750"/>
                <a:gd name="connsiteY4" fmla="*/ 5635 h 5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0" h="5640">
                  <a:moveTo>
                    <a:pt x="2398" y="5635"/>
                  </a:moveTo>
                  <a:cubicBezTo>
                    <a:pt x="324" y="4354"/>
                    <a:pt x="-1002" y="2834"/>
                    <a:pt x="964" y="480"/>
                  </a:cubicBezTo>
                  <a:cubicBezTo>
                    <a:pt x="1249" y="142"/>
                    <a:pt x="2147" y="-126"/>
                    <a:pt x="2450" y="62"/>
                  </a:cubicBezTo>
                  <a:cubicBezTo>
                    <a:pt x="5404" y="1908"/>
                    <a:pt x="2404" y="3766"/>
                    <a:pt x="2387" y="5640"/>
                  </a:cubicBezTo>
                  <a:lnTo>
                    <a:pt x="2398" y="5635"/>
                  </a:lnTo>
                  <a:close/>
                </a:path>
              </a:pathLst>
            </a:custGeom>
            <a:grpFill/>
            <a:ln w="5715" cap="flat">
              <a:noFill/>
              <a:prstDash val="solid"/>
              <a:miter/>
            </a:ln>
          </p:spPr>
          <p:txBody>
            <a:bodyPr rtlCol="0" anchor="ctr"/>
            <a:lstStyle/>
            <a:p>
              <a:endParaRPr lang="zh-CN" altLang="en-US"/>
            </a:p>
          </p:txBody>
        </p:sp>
        <p:sp>
          <p:nvSpPr>
            <p:cNvPr id="1203" name="任意多边形: 形状 1202">
              <a:extLst>
                <a:ext uri="{FF2B5EF4-FFF2-40B4-BE49-F238E27FC236}">
                  <a16:creationId xmlns:a16="http://schemas.microsoft.com/office/drawing/2014/main" id="{87E2E881-4689-BA75-985D-61565492CCC6}"/>
                </a:ext>
              </a:extLst>
            </p:cNvPr>
            <p:cNvSpPr/>
            <p:nvPr/>
          </p:nvSpPr>
          <p:spPr>
            <a:xfrm>
              <a:off x="3190545" y="2491517"/>
              <a:ext cx="2533" cy="3592"/>
            </a:xfrm>
            <a:custGeom>
              <a:avLst/>
              <a:gdLst>
                <a:gd name="connsiteX0" fmla="*/ 0 w 2533"/>
                <a:gd name="connsiteY0" fmla="*/ 0 h 3592"/>
                <a:gd name="connsiteX1" fmla="*/ 2360 w 2533"/>
                <a:gd name="connsiteY1" fmla="*/ 3229 h 3592"/>
                <a:gd name="connsiteX2" fmla="*/ 11 w 2533"/>
                <a:gd name="connsiteY2" fmla="*/ 0 h 3592"/>
                <a:gd name="connsiteX3" fmla="*/ 0 w 2533"/>
                <a:gd name="connsiteY3" fmla="*/ 0 h 3592"/>
              </a:gdLst>
              <a:ahLst/>
              <a:cxnLst>
                <a:cxn ang="0">
                  <a:pos x="connsiteX0" y="connsiteY0"/>
                </a:cxn>
                <a:cxn ang="0">
                  <a:pos x="connsiteX1" y="connsiteY1"/>
                </a:cxn>
                <a:cxn ang="0">
                  <a:pos x="connsiteX2" y="connsiteY2"/>
                </a:cxn>
                <a:cxn ang="0">
                  <a:pos x="connsiteX3" y="connsiteY3"/>
                </a:cxn>
              </a:cxnLst>
              <a:rect l="l" t="t" r="r" b="b"/>
              <a:pathLst>
                <a:path w="2533" h="3592">
                  <a:moveTo>
                    <a:pt x="0" y="0"/>
                  </a:moveTo>
                  <a:cubicBezTo>
                    <a:pt x="1412" y="726"/>
                    <a:pt x="3080" y="2938"/>
                    <a:pt x="2360" y="3229"/>
                  </a:cubicBezTo>
                  <a:cubicBezTo>
                    <a:pt x="-1360" y="4743"/>
                    <a:pt x="874" y="1109"/>
                    <a:pt x="11" y="0"/>
                  </a:cubicBezTo>
                  <a:lnTo>
                    <a:pt x="0" y="0"/>
                  </a:lnTo>
                  <a:close/>
                </a:path>
              </a:pathLst>
            </a:custGeom>
            <a:grpFill/>
            <a:ln w="5715" cap="flat">
              <a:noFill/>
              <a:prstDash val="solid"/>
              <a:miter/>
            </a:ln>
          </p:spPr>
          <p:txBody>
            <a:bodyPr rtlCol="0" anchor="ctr"/>
            <a:lstStyle/>
            <a:p>
              <a:endParaRPr lang="zh-CN" altLang="en-US"/>
            </a:p>
          </p:txBody>
        </p:sp>
        <p:sp>
          <p:nvSpPr>
            <p:cNvPr id="1204" name="任意多边形: 形状 1203">
              <a:extLst>
                <a:ext uri="{FF2B5EF4-FFF2-40B4-BE49-F238E27FC236}">
                  <a16:creationId xmlns:a16="http://schemas.microsoft.com/office/drawing/2014/main" id="{F88B0624-783F-F27F-B017-89A93D245C3F}"/>
                </a:ext>
              </a:extLst>
            </p:cNvPr>
            <p:cNvSpPr/>
            <p:nvPr/>
          </p:nvSpPr>
          <p:spPr>
            <a:xfrm>
              <a:off x="3203695" y="2521109"/>
              <a:ext cx="3297" cy="6589"/>
            </a:xfrm>
            <a:custGeom>
              <a:avLst/>
              <a:gdLst>
                <a:gd name="connsiteX0" fmla="*/ 3298 w 3297"/>
                <a:gd name="connsiteY0" fmla="*/ 6589 h 6589"/>
                <a:gd name="connsiteX1" fmla="*/ 11 w 3297"/>
                <a:gd name="connsiteY1" fmla="*/ 0 h 6589"/>
                <a:gd name="connsiteX2" fmla="*/ 0 w 3297"/>
                <a:gd name="connsiteY2" fmla="*/ 11 h 6589"/>
                <a:gd name="connsiteX3" fmla="*/ 3298 w 3297"/>
                <a:gd name="connsiteY3" fmla="*/ 6589 h 6589"/>
                <a:gd name="connsiteX4" fmla="*/ 3298 w 3297"/>
                <a:gd name="connsiteY4" fmla="*/ 6589 h 65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6589">
                  <a:moveTo>
                    <a:pt x="3298" y="6589"/>
                  </a:moveTo>
                  <a:cubicBezTo>
                    <a:pt x="646" y="5172"/>
                    <a:pt x="74" y="2715"/>
                    <a:pt x="11" y="0"/>
                  </a:cubicBezTo>
                  <a:lnTo>
                    <a:pt x="0" y="11"/>
                  </a:lnTo>
                  <a:cubicBezTo>
                    <a:pt x="2640" y="1435"/>
                    <a:pt x="3235" y="3880"/>
                    <a:pt x="3298" y="6589"/>
                  </a:cubicBezTo>
                  <a:lnTo>
                    <a:pt x="3298" y="6589"/>
                  </a:lnTo>
                  <a:close/>
                </a:path>
              </a:pathLst>
            </a:custGeom>
            <a:grpFill/>
            <a:ln w="5715" cap="flat">
              <a:noFill/>
              <a:prstDash val="solid"/>
              <a:miter/>
            </a:ln>
          </p:spPr>
          <p:txBody>
            <a:bodyPr rtlCol="0" anchor="ctr"/>
            <a:lstStyle/>
            <a:p>
              <a:endParaRPr lang="zh-CN" altLang="en-US"/>
            </a:p>
          </p:txBody>
        </p:sp>
        <p:sp>
          <p:nvSpPr>
            <p:cNvPr id="1205" name="任意多边形: 形状 1204">
              <a:extLst>
                <a:ext uri="{FF2B5EF4-FFF2-40B4-BE49-F238E27FC236}">
                  <a16:creationId xmlns:a16="http://schemas.microsoft.com/office/drawing/2014/main" id="{12FFA941-36FC-4C96-8F05-4B6450A81B74}"/>
                </a:ext>
              </a:extLst>
            </p:cNvPr>
            <p:cNvSpPr/>
            <p:nvPr/>
          </p:nvSpPr>
          <p:spPr>
            <a:xfrm>
              <a:off x="3108335" y="2579030"/>
              <a:ext cx="1400" cy="1298"/>
            </a:xfrm>
            <a:custGeom>
              <a:avLst/>
              <a:gdLst>
                <a:gd name="connsiteX0" fmla="*/ 0 w 1400"/>
                <a:gd name="connsiteY0" fmla="*/ 1298 h 1298"/>
                <a:gd name="connsiteX1" fmla="*/ 737 w 1400"/>
                <a:gd name="connsiteY1" fmla="*/ 1 h 1298"/>
                <a:gd name="connsiteX2" fmla="*/ 0 w 1400"/>
                <a:gd name="connsiteY2" fmla="*/ 1298 h 1298"/>
                <a:gd name="connsiteX3" fmla="*/ 0 w 1400"/>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0" h="1298">
                  <a:moveTo>
                    <a:pt x="0" y="1298"/>
                  </a:moveTo>
                  <a:cubicBezTo>
                    <a:pt x="251" y="847"/>
                    <a:pt x="594" y="-28"/>
                    <a:pt x="737" y="1"/>
                  </a:cubicBezTo>
                  <a:cubicBezTo>
                    <a:pt x="1829" y="246"/>
                    <a:pt x="1566" y="755"/>
                    <a:pt x="0" y="1298"/>
                  </a:cubicBezTo>
                  <a:lnTo>
                    <a:pt x="0" y="1298"/>
                  </a:lnTo>
                  <a:close/>
                </a:path>
              </a:pathLst>
            </a:custGeom>
            <a:grpFill/>
            <a:ln w="5715" cap="flat">
              <a:noFill/>
              <a:prstDash val="solid"/>
              <a:miter/>
            </a:ln>
          </p:spPr>
          <p:txBody>
            <a:bodyPr rtlCol="0" anchor="ctr"/>
            <a:lstStyle/>
            <a:p>
              <a:endParaRPr lang="zh-CN" altLang="en-US"/>
            </a:p>
          </p:txBody>
        </p:sp>
        <p:sp>
          <p:nvSpPr>
            <p:cNvPr id="1206" name="任意多边形: 形状 1205">
              <a:extLst>
                <a:ext uri="{FF2B5EF4-FFF2-40B4-BE49-F238E27FC236}">
                  <a16:creationId xmlns:a16="http://schemas.microsoft.com/office/drawing/2014/main" id="{F5DD7108-6BAD-7EBE-2E74-23198830D7E8}"/>
                </a:ext>
              </a:extLst>
            </p:cNvPr>
            <p:cNvSpPr/>
            <p:nvPr/>
          </p:nvSpPr>
          <p:spPr>
            <a:xfrm>
              <a:off x="3157655" y="2542860"/>
              <a:ext cx="1397" cy="1297"/>
            </a:xfrm>
            <a:custGeom>
              <a:avLst/>
              <a:gdLst>
                <a:gd name="connsiteX0" fmla="*/ 11 w 1397"/>
                <a:gd name="connsiteY0" fmla="*/ 1298 h 1297"/>
                <a:gd name="connsiteX1" fmla="*/ 737 w 1397"/>
                <a:gd name="connsiteY1" fmla="*/ 1 h 1297"/>
                <a:gd name="connsiteX2" fmla="*/ 0 w 1397"/>
                <a:gd name="connsiteY2" fmla="*/ 1287 h 1297"/>
                <a:gd name="connsiteX3" fmla="*/ 11 w 1397"/>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7" h="1297">
                  <a:moveTo>
                    <a:pt x="11" y="1298"/>
                  </a:moveTo>
                  <a:cubicBezTo>
                    <a:pt x="257" y="846"/>
                    <a:pt x="594" y="-28"/>
                    <a:pt x="737" y="1"/>
                  </a:cubicBezTo>
                  <a:cubicBezTo>
                    <a:pt x="1823" y="235"/>
                    <a:pt x="1566" y="738"/>
                    <a:pt x="0" y="1287"/>
                  </a:cubicBezTo>
                  <a:lnTo>
                    <a:pt x="11" y="1298"/>
                  </a:lnTo>
                  <a:close/>
                </a:path>
              </a:pathLst>
            </a:custGeom>
            <a:grpFill/>
            <a:ln w="5715" cap="flat">
              <a:noFill/>
              <a:prstDash val="solid"/>
              <a:miter/>
            </a:ln>
          </p:spPr>
          <p:txBody>
            <a:bodyPr rtlCol="0" anchor="ctr"/>
            <a:lstStyle/>
            <a:p>
              <a:endParaRPr lang="zh-CN" altLang="en-US"/>
            </a:p>
          </p:txBody>
        </p:sp>
        <p:sp>
          <p:nvSpPr>
            <p:cNvPr id="1207" name="任意多边形: 形状 1206">
              <a:extLst>
                <a:ext uri="{FF2B5EF4-FFF2-40B4-BE49-F238E27FC236}">
                  <a16:creationId xmlns:a16="http://schemas.microsoft.com/office/drawing/2014/main" id="{2E1ABEF1-A9AD-63F5-A647-ED4C2BE92B74}"/>
                </a:ext>
              </a:extLst>
            </p:cNvPr>
            <p:cNvSpPr/>
            <p:nvPr/>
          </p:nvSpPr>
          <p:spPr>
            <a:xfrm>
              <a:off x="3061176" y="2524406"/>
              <a:ext cx="7702" cy="6572"/>
            </a:xfrm>
            <a:custGeom>
              <a:avLst/>
              <a:gdLst>
                <a:gd name="connsiteX0" fmla="*/ 1124 w 7702"/>
                <a:gd name="connsiteY0" fmla="*/ 6572 h 6572"/>
                <a:gd name="connsiteX1" fmla="*/ 7702 w 7702"/>
                <a:gd name="connsiteY1" fmla="*/ 0 h 6572"/>
                <a:gd name="connsiteX2" fmla="*/ 7696 w 7702"/>
                <a:gd name="connsiteY2" fmla="*/ 0 h 6572"/>
                <a:gd name="connsiteX3" fmla="*/ 7691 w 7702"/>
                <a:gd name="connsiteY3" fmla="*/ 3275 h 6572"/>
                <a:gd name="connsiteX4" fmla="*/ 1124 w 7702"/>
                <a:gd name="connsiteY4" fmla="*/ 6572 h 6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2" h="6572">
                  <a:moveTo>
                    <a:pt x="1124" y="6572"/>
                  </a:moveTo>
                  <a:cubicBezTo>
                    <a:pt x="-2545" y="-1486"/>
                    <a:pt x="3593" y="274"/>
                    <a:pt x="7702" y="0"/>
                  </a:cubicBezTo>
                  <a:lnTo>
                    <a:pt x="7696" y="0"/>
                  </a:lnTo>
                  <a:cubicBezTo>
                    <a:pt x="7702" y="1092"/>
                    <a:pt x="7696" y="2183"/>
                    <a:pt x="7691" y="3275"/>
                  </a:cubicBezTo>
                  <a:cubicBezTo>
                    <a:pt x="6262" y="5898"/>
                    <a:pt x="3822" y="6498"/>
                    <a:pt x="1124" y="6572"/>
                  </a:cubicBezTo>
                  <a:close/>
                </a:path>
              </a:pathLst>
            </a:custGeom>
            <a:grpFill/>
            <a:ln w="5715" cap="flat">
              <a:noFill/>
              <a:prstDash val="solid"/>
              <a:miter/>
            </a:ln>
          </p:spPr>
          <p:txBody>
            <a:bodyPr rtlCol="0" anchor="ctr"/>
            <a:lstStyle/>
            <a:p>
              <a:endParaRPr lang="zh-CN" altLang="en-US"/>
            </a:p>
          </p:txBody>
        </p:sp>
        <p:sp>
          <p:nvSpPr>
            <p:cNvPr id="1208" name="任意多边形: 形状 1207">
              <a:extLst>
                <a:ext uri="{FF2B5EF4-FFF2-40B4-BE49-F238E27FC236}">
                  <a16:creationId xmlns:a16="http://schemas.microsoft.com/office/drawing/2014/main" id="{71501733-50F3-C618-B8EE-86D76E86CB57}"/>
                </a:ext>
              </a:extLst>
            </p:cNvPr>
            <p:cNvSpPr/>
            <p:nvPr/>
          </p:nvSpPr>
          <p:spPr>
            <a:xfrm>
              <a:off x="3042549" y="2535899"/>
              <a:ext cx="9881" cy="8247"/>
            </a:xfrm>
            <a:custGeom>
              <a:avLst/>
              <a:gdLst>
                <a:gd name="connsiteX0" fmla="*/ 9881 w 9881"/>
                <a:gd name="connsiteY0" fmla="*/ 1675 h 8247"/>
                <a:gd name="connsiteX1" fmla="*/ 11 w 9881"/>
                <a:gd name="connsiteY1" fmla="*/ 8248 h 8247"/>
                <a:gd name="connsiteX2" fmla="*/ 17 w 9881"/>
                <a:gd name="connsiteY2" fmla="*/ 8248 h 8247"/>
                <a:gd name="connsiteX3" fmla="*/ 0 w 9881"/>
                <a:gd name="connsiteY3" fmla="*/ 1687 h 8247"/>
                <a:gd name="connsiteX4" fmla="*/ 23 w 9881"/>
                <a:gd name="connsiteY4" fmla="*/ 1664 h 8247"/>
                <a:gd name="connsiteX5" fmla="*/ 9853 w 9881"/>
                <a:gd name="connsiteY5" fmla="*/ 1658 h 8247"/>
                <a:gd name="connsiteX6" fmla="*/ 9881 w 9881"/>
                <a:gd name="connsiteY6" fmla="*/ 1675 h 8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81" h="8247">
                  <a:moveTo>
                    <a:pt x="9881" y="1675"/>
                  </a:moveTo>
                  <a:cubicBezTo>
                    <a:pt x="7584" y="5356"/>
                    <a:pt x="3458" y="6293"/>
                    <a:pt x="11" y="8248"/>
                  </a:cubicBezTo>
                  <a:lnTo>
                    <a:pt x="17" y="8248"/>
                  </a:lnTo>
                  <a:cubicBezTo>
                    <a:pt x="11" y="6059"/>
                    <a:pt x="6" y="3870"/>
                    <a:pt x="0" y="1687"/>
                  </a:cubicBezTo>
                  <a:lnTo>
                    <a:pt x="23" y="1664"/>
                  </a:lnTo>
                  <a:cubicBezTo>
                    <a:pt x="3298" y="-559"/>
                    <a:pt x="6578" y="-548"/>
                    <a:pt x="9853" y="1658"/>
                  </a:cubicBezTo>
                  <a:lnTo>
                    <a:pt x="9881" y="1675"/>
                  </a:lnTo>
                  <a:close/>
                </a:path>
              </a:pathLst>
            </a:custGeom>
            <a:grpFill/>
            <a:ln w="5715" cap="flat">
              <a:noFill/>
              <a:prstDash val="solid"/>
              <a:miter/>
            </a:ln>
          </p:spPr>
          <p:txBody>
            <a:bodyPr rtlCol="0" anchor="ctr"/>
            <a:lstStyle/>
            <a:p>
              <a:endParaRPr lang="zh-CN" altLang="en-US"/>
            </a:p>
          </p:txBody>
        </p:sp>
        <p:sp>
          <p:nvSpPr>
            <p:cNvPr id="1209" name="任意多边形: 形状 1208">
              <a:extLst>
                <a:ext uri="{FF2B5EF4-FFF2-40B4-BE49-F238E27FC236}">
                  <a16:creationId xmlns:a16="http://schemas.microsoft.com/office/drawing/2014/main" id="{7D9DEB50-C8E3-3633-AB15-2AE2624A34F8}"/>
                </a:ext>
              </a:extLst>
            </p:cNvPr>
            <p:cNvSpPr/>
            <p:nvPr/>
          </p:nvSpPr>
          <p:spPr>
            <a:xfrm>
              <a:off x="3030183" y="2550724"/>
              <a:ext cx="2514" cy="4240"/>
            </a:xfrm>
            <a:custGeom>
              <a:avLst/>
              <a:gdLst>
                <a:gd name="connsiteX0" fmla="*/ 2508 w 2514"/>
                <a:gd name="connsiteY0" fmla="*/ 0 h 4240"/>
                <a:gd name="connsiteX1" fmla="*/ 1297 w 2514"/>
                <a:gd name="connsiteY1" fmla="*/ 4240 h 4240"/>
                <a:gd name="connsiteX2" fmla="*/ 2514 w 2514"/>
                <a:gd name="connsiteY2" fmla="*/ 0 h 4240"/>
                <a:gd name="connsiteX3" fmla="*/ 2508 w 2514"/>
                <a:gd name="connsiteY3" fmla="*/ 0 h 4240"/>
              </a:gdLst>
              <a:ahLst/>
              <a:cxnLst>
                <a:cxn ang="0">
                  <a:pos x="connsiteX0" y="connsiteY0"/>
                </a:cxn>
                <a:cxn ang="0">
                  <a:pos x="connsiteX1" y="connsiteY1"/>
                </a:cxn>
                <a:cxn ang="0">
                  <a:pos x="connsiteX2" y="connsiteY2"/>
                </a:cxn>
                <a:cxn ang="0">
                  <a:pos x="connsiteX3" y="connsiteY3"/>
                </a:cxn>
              </a:cxnLst>
              <a:rect l="l" t="t" r="r" b="b"/>
              <a:pathLst>
                <a:path w="2514" h="4240">
                  <a:moveTo>
                    <a:pt x="2508" y="0"/>
                  </a:moveTo>
                  <a:cubicBezTo>
                    <a:pt x="2108" y="1411"/>
                    <a:pt x="1703" y="2829"/>
                    <a:pt x="1297" y="4240"/>
                  </a:cubicBezTo>
                  <a:cubicBezTo>
                    <a:pt x="-1698" y="1852"/>
                    <a:pt x="1263" y="1171"/>
                    <a:pt x="2514" y="0"/>
                  </a:cubicBezTo>
                  <a:lnTo>
                    <a:pt x="2508" y="0"/>
                  </a:lnTo>
                  <a:close/>
                </a:path>
              </a:pathLst>
            </a:custGeom>
            <a:grpFill/>
            <a:ln w="5715" cap="flat">
              <a:noFill/>
              <a:prstDash val="solid"/>
              <a:miter/>
            </a:ln>
          </p:spPr>
          <p:txBody>
            <a:bodyPr rtlCol="0" anchor="ctr"/>
            <a:lstStyle/>
            <a:p>
              <a:endParaRPr lang="zh-CN" altLang="en-US"/>
            </a:p>
          </p:txBody>
        </p:sp>
        <p:sp>
          <p:nvSpPr>
            <p:cNvPr id="1210" name="任意多边形: 形状 1209">
              <a:extLst>
                <a:ext uri="{FF2B5EF4-FFF2-40B4-BE49-F238E27FC236}">
                  <a16:creationId xmlns:a16="http://schemas.microsoft.com/office/drawing/2014/main" id="{E951917B-F71A-6D2D-7A25-21E2B296B12A}"/>
                </a:ext>
              </a:extLst>
            </p:cNvPr>
            <p:cNvSpPr/>
            <p:nvPr/>
          </p:nvSpPr>
          <p:spPr>
            <a:xfrm>
              <a:off x="3032697" y="2549431"/>
              <a:ext cx="1396" cy="1292"/>
            </a:xfrm>
            <a:custGeom>
              <a:avLst/>
              <a:gdLst>
                <a:gd name="connsiteX0" fmla="*/ 6 w 1396"/>
                <a:gd name="connsiteY0" fmla="*/ 1293 h 1292"/>
                <a:gd name="connsiteX1" fmla="*/ 737 w 1396"/>
                <a:gd name="connsiteY1" fmla="*/ 1 h 1292"/>
                <a:gd name="connsiteX2" fmla="*/ 0 w 1396"/>
                <a:gd name="connsiteY2" fmla="*/ 1293 h 1292"/>
                <a:gd name="connsiteX3" fmla="*/ 6 w 1396"/>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6" h="1292">
                  <a:moveTo>
                    <a:pt x="6" y="1293"/>
                  </a:moveTo>
                  <a:cubicBezTo>
                    <a:pt x="257" y="841"/>
                    <a:pt x="600" y="-33"/>
                    <a:pt x="737" y="1"/>
                  </a:cubicBezTo>
                  <a:cubicBezTo>
                    <a:pt x="1823" y="241"/>
                    <a:pt x="1560" y="750"/>
                    <a:pt x="0" y="1293"/>
                  </a:cubicBezTo>
                  <a:lnTo>
                    <a:pt x="6" y="1293"/>
                  </a:lnTo>
                  <a:close/>
                </a:path>
              </a:pathLst>
            </a:custGeom>
            <a:grpFill/>
            <a:ln w="5715" cap="flat">
              <a:noFill/>
              <a:prstDash val="solid"/>
              <a:miter/>
            </a:ln>
          </p:spPr>
          <p:txBody>
            <a:bodyPr rtlCol="0" anchor="ctr"/>
            <a:lstStyle/>
            <a:p>
              <a:endParaRPr lang="zh-CN" altLang="en-US"/>
            </a:p>
          </p:txBody>
        </p:sp>
        <p:sp>
          <p:nvSpPr>
            <p:cNvPr id="1211" name="任意多边形: 形状 1210">
              <a:extLst>
                <a:ext uri="{FF2B5EF4-FFF2-40B4-BE49-F238E27FC236}">
                  <a16:creationId xmlns:a16="http://schemas.microsoft.com/office/drawing/2014/main" id="{B511A302-6F98-42AE-5EC4-7121BB686FF1}"/>
                </a:ext>
              </a:extLst>
            </p:cNvPr>
            <p:cNvSpPr/>
            <p:nvPr/>
          </p:nvSpPr>
          <p:spPr>
            <a:xfrm>
              <a:off x="3041169" y="2544146"/>
              <a:ext cx="1397" cy="1286"/>
            </a:xfrm>
            <a:custGeom>
              <a:avLst/>
              <a:gdLst>
                <a:gd name="connsiteX0" fmla="*/ 1392 w 1397"/>
                <a:gd name="connsiteY0" fmla="*/ 0 h 1286"/>
                <a:gd name="connsiteX1" fmla="*/ 655 w 1397"/>
                <a:gd name="connsiteY1" fmla="*/ 1286 h 1286"/>
                <a:gd name="connsiteX2" fmla="*/ 1397 w 1397"/>
                <a:gd name="connsiteY2" fmla="*/ 0 h 1286"/>
                <a:gd name="connsiteX3" fmla="*/ 1392 w 1397"/>
                <a:gd name="connsiteY3" fmla="*/ 0 h 1286"/>
              </a:gdLst>
              <a:ahLst/>
              <a:cxnLst>
                <a:cxn ang="0">
                  <a:pos x="connsiteX0" y="connsiteY0"/>
                </a:cxn>
                <a:cxn ang="0">
                  <a:pos x="connsiteX1" y="connsiteY1"/>
                </a:cxn>
                <a:cxn ang="0">
                  <a:pos x="connsiteX2" y="connsiteY2"/>
                </a:cxn>
                <a:cxn ang="0">
                  <a:pos x="connsiteX3" y="connsiteY3"/>
                </a:cxn>
              </a:cxnLst>
              <a:rect l="l" t="t" r="r" b="b"/>
              <a:pathLst>
                <a:path w="1397" h="1286">
                  <a:moveTo>
                    <a:pt x="1392" y="0"/>
                  </a:moveTo>
                  <a:cubicBezTo>
                    <a:pt x="1140" y="451"/>
                    <a:pt x="797" y="1320"/>
                    <a:pt x="655" y="1286"/>
                  </a:cubicBezTo>
                  <a:cubicBezTo>
                    <a:pt x="-426" y="1046"/>
                    <a:pt x="-163" y="537"/>
                    <a:pt x="1397" y="0"/>
                  </a:cubicBezTo>
                  <a:lnTo>
                    <a:pt x="1392" y="0"/>
                  </a:lnTo>
                  <a:close/>
                </a:path>
              </a:pathLst>
            </a:custGeom>
            <a:grpFill/>
            <a:ln w="5715" cap="flat">
              <a:noFill/>
              <a:prstDash val="solid"/>
              <a:miter/>
            </a:ln>
          </p:spPr>
          <p:txBody>
            <a:bodyPr rtlCol="0" anchor="ctr"/>
            <a:lstStyle/>
            <a:p>
              <a:endParaRPr lang="zh-CN" altLang="en-US"/>
            </a:p>
          </p:txBody>
        </p:sp>
        <p:sp>
          <p:nvSpPr>
            <p:cNvPr id="1212" name="任意多边形: 形状 1211">
              <a:extLst>
                <a:ext uri="{FF2B5EF4-FFF2-40B4-BE49-F238E27FC236}">
                  <a16:creationId xmlns:a16="http://schemas.microsoft.com/office/drawing/2014/main" id="{C1F6874D-D5A5-AB1D-3D9B-1F027C90332D}"/>
                </a:ext>
              </a:extLst>
            </p:cNvPr>
            <p:cNvSpPr/>
            <p:nvPr/>
          </p:nvSpPr>
          <p:spPr>
            <a:xfrm>
              <a:off x="3075451" y="2517840"/>
              <a:ext cx="1681" cy="3297"/>
            </a:xfrm>
            <a:custGeom>
              <a:avLst/>
              <a:gdLst>
                <a:gd name="connsiteX0" fmla="*/ 0 w 1681"/>
                <a:gd name="connsiteY0" fmla="*/ 3298 h 3297"/>
                <a:gd name="connsiteX1" fmla="*/ 6 w 1681"/>
                <a:gd name="connsiteY1" fmla="*/ 0 h 3297"/>
                <a:gd name="connsiteX2" fmla="*/ 0 w 1681"/>
                <a:gd name="connsiteY2" fmla="*/ 3298 h 3297"/>
              </a:gdLst>
              <a:ahLst/>
              <a:cxnLst>
                <a:cxn ang="0">
                  <a:pos x="connsiteX0" y="connsiteY0"/>
                </a:cxn>
                <a:cxn ang="0">
                  <a:pos x="connsiteX1" y="connsiteY1"/>
                </a:cxn>
                <a:cxn ang="0">
                  <a:pos x="connsiteX2" y="connsiteY2"/>
                </a:cxn>
              </a:cxnLst>
              <a:rect l="l" t="t" r="r" b="b"/>
              <a:pathLst>
                <a:path w="1681" h="3297">
                  <a:moveTo>
                    <a:pt x="0" y="3298"/>
                  </a:moveTo>
                  <a:cubicBezTo>
                    <a:pt x="0" y="2200"/>
                    <a:pt x="6" y="1097"/>
                    <a:pt x="6" y="0"/>
                  </a:cubicBezTo>
                  <a:cubicBezTo>
                    <a:pt x="2280" y="1103"/>
                    <a:pt x="2200" y="2200"/>
                    <a:pt x="0" y="3298"/>
                  </a:cubicBezTo>
                  <a:close/>
                </a:path>
              </a:pathLst>
            </a:custGeom>
            <a:grpFill/>
            <a:ln w="5715" cap="flat">
              <a:noFill/>
              <a:prstDash val="solid"/>
              <a:miter/>
            </a:ln>
          </p:spPr>
          <p:txBody>
            <a:bodyPr rtlCol="0" anchor="ctr"/>
            <a:lstStyle/>
            <a:p>
              <a:endParaRPr lang="zh-CN" altLang="en-US"/>
            </a:p>
          </p:txBody>
        </p:sp>
        <p:sp>
          <p:nvSpPr>
            <p:cNvPr id="1213" name="任意多边形: 形状 1212">
              <a:extLst>
                <a:ext uri="{FF2B5EF4-FFF2-40B4-BE49-F238E27FC236}">
                  <a16:creationId xmlns:a16="http://schemas.microsoft.com/office/drawing/2014/main" id="{9E6928B1-2DE8-4057-A1AC-471F21E7F482}"/>
                </a:ext>
              </a:extLst>
            </p:cNvPr>
            <p:cNvSpPr/>
            <p:nvPr/>
          </p:nvSpPr>
          <p:spPr>
            <a:xfrm>
              <a:off x="2991834" y="2524412"/>
              <a:ext cx="1400" cy="1298"/>
            </a:xfrm>
            <a:custGeom>
              <a:avLst/>
              <a:gdLst>
                <a:gd name="connsiteX0" fmla="*/ 1400 w 1400"/>
                <a:gd name="connsiteY0" fmla="*/ 0 h 1298"/>
                <a:gd name="connsiteX1" fmla="*/ 663 w 1400"/>
                <a:gd name="connsiteY1" fmla="*/ 1297 h 1298"/>
                <a:gd name="connsiteX2" fmla="*/ 1400 w 1400"/>
                <a:gd name="connsiteY2" fmla="*/ 0 h 1298"/>
                <a:gd name="connsiteX3" fmla="*/ 1400 w 1400"/>
                <a:gd name="connsiteY3" fmla="*/ 0 h 1298"/>
              </a:gdLst>
              <a:ahLst/>
              <a:cxnLst>
                <a:cxn ang="0">
                  <a:pos x="connsiteX0" y="connsiteY0"/>
                </a:cxn>
                <a:cxn ang="0">
                  <a:pos x="connsiteX1" y="connsiteY1"/>
                </a:cxn>
                <a:cxn ang="0">
                  <a:pos x="connsiteX2" y="connsiteY2"/>
                </a:cxn>
                <a:cxn ang="0">
                  <a:pos x="connsiteX3" y="connsiteY3"/>
                </a:cxn>
              </a:cxnLst>
              <a:rect l="l" t="t" r="r" b="b"/>
              <a:pathLst>
                <a:path w="1400" h="1298">
                  <a:moveTo>
                    <a:pt x="1400" y="0"/>
                  </a:moveTo>
                  <a:cubicBezTo>
                    <a:pt x="1149" y="457"/>
                    <a:pt x="806" y="1332"/>
                    <a:pt x="663" y="1297"/>
                  </a:cubicBezTo>
                  <a:cubicBezTo>
                    <a:pt x="-428" y="1052"/>
                    <a:pt x="-165" y="543"/>
                    <a:pt x="1400" y="0"/>
                  </a:cubicBezTo>
                  <a:lnTo>
                    <a:pt x="1400" y="0"/>
                  </a:lnTo>
                  <a:close/>
                </a:path>
              </a:pathLst>
            </a:custGeom>
            <a:grpFill/>
            <a:ln w="5715" cap="flat">
              <a:noFill/>
              <a:prstDash val="solid"/>
              <a:miter/>
            </a:ln>
          </p:spPr>
          <p:txBody>
            <a:bodyPr rtlCol="0" anchor="ctr"/>
            <a:lstStyle/>
            <a:p>
              <a:endParaRPr lang="zh-CN" altLang="en-US"/>
            </a:p>
          </p:txBody>
        </p:sp>
        <p:sp>
          <p:nvSpPr>
            <p:cNvPr id="1214" name="任意多边形: 形状 1213">
              <a:extLst>
                <a:ext uri="{FF2B5EF4-FFF2-40B4-BE49-F238E27FC236}">
                  <a16:creationId xmlns:a16="http://schemas.microsoft.com/office/drawing/2014/main" id="{321132EF-08E7-04B8-7C06-FAE12B998AE2}"/>
                </a:ext>
              </a:extLst>
            </p:cNvPr>
            <p:cNvSpPr/>
            <p:nvPr/>
          </p:nvSpPr>
          <p:spPr>
            <a:xfrm>
              <a:off x="2996515" y="2666607"/>
              <a:ext cx="3612" cy="2548"/>
            </a:xfrm>
            <a:custGeom>
              <a:avLst/>
              <a:gdLst>
                <a:gd name="connsiteX0" fmla="*/ 0 w 3612"/>
                <a:gd name="connsiteY0" fmla="*/ 2532 h 2548"/>
                <a:gd name="connsiteX1" fmla="*/ 3240 w 3612"/>
                <a:gd name="connsiteY1" fmla="*/ 183 h 2548"/>
                <a:gd name="connsiteX2" fmla="*/ 11 w 3612"/>
                <a:gd name="connsiteY2" fmla="*/ 2549 h 2548"/>
                <a:gd name="connsiteX3" fmla="*/ 0 w 3612"/>
                <a:gd name="connsiteY3" fmla="*/ 2532 h 2548"/>
              </a:gdLst>
              <a:ahLst/>
              <a:cxnLst>
                <a:cxn ang="0">
                  <a:pos x="connsiteX0" y="connsiteY0"/>
                </a:cxn>
                <a:cxn ang="0">
                  <a:pos x="connsiteX1" y="connsiteY1"/>
                </a:cxn>
                <a:cxn ang="0">
                  <a:pos x="connsiteX2" y="connsiteY2"/>
                </a:cxn>
                <a:cxn ang="0">
                  <a:pos x="connsiteX3" y="connsiteY3"/>
                </a:cxn>
              </a:cxnLst>
              <a:rect l="l" t="t" r="r" b="b"/>
              <a:pathLst>
                <a:path w="3612" h="2548">
                  <a:moveTo>
                    <a:pt x="0" y="2532"/>
                  </a:moveTo>
                  <a:cubicBezTo>
                    <a:pt x="726" y="1109"/>
                    <a:pt x="2932" y="-560"/>
                    <a:pt x="3240" y="183"/>
                  </a:cubicBezTo>
                  <a:cubicBezTo>
                    <a:pt x="4778" y="3909"/>
                    <a:pt x="1132" y="1686"/>
                    <a:pt x="11" y="2549"/>
                  </a:cubicBezTo>
                  <a:lnTo>
                    <a:pt x="0" y="2532"/>
                  </a:lnTo>
                  <a:close/>
                </a:path>
              </a:pathLst>
            </a:custGeom>
            <a:grpFill/>
            <a:ln w="5715" cap="flat">
              <a:noFill/>
              <a:prstDash val="solid"/>
              <a:miter/>
            </a:ln>
          </p:spPr>
          <p:txBody>
            <a:bodyPr rtlCol="0" anchor="ctr"/>
            <a:lstStyle/>
            <a:p>
              <a:endParaRPr lang="zh-CN" altLang="en-US"/>
            </a:p>
          </p:txBody>
        </p:sp>
        <p:sp>
          <p:nvSpPr>
            <p:cNvPr id="1215" name="任意多边形: 形状 1214">
              <a:extLst>
                <a:ext uri="{FF2B5EF4-FFF2-40B4-BE49-F238E27FC236}">
                  <a16:creationId xmlns:a16="http://schemas.microsoft.com/office/drawing/2014/main" id="{37E2D120-4846-C1BA-90B7-30B86590023C}"/>
                </a:ext>
              </a:extLst>
            </p:cNvPr>
            <p:cNvSpPr/>
            <p:nvPr/>
          </p:nvSpPr>
          <p:spPr>
            <a:xfrm>
              <a:off x="2989937" y="2681019"/>
              <a:ext cx="1397" cy="1292"/>
            </a:xfrm>
            <a:custGeom>
              <a:avLst/>
              <a:gdLst>
                <a:gd name="connsiteX0" fmla="*/ 17 w 1397"/>
                <a:gd name="connsiteY0" fmla="*/ 1293 h 1292"/>
                <a:gd name="connsiteX1" fmla="*/ 743 w 1397"/>
                <a:gd name="connsiteY1" fmla="*/ 1 h 1292"/>
                <a:gd name="connsiteX2" fmla="*/ 0 w 1397"/>
                <a:gd name="connsiteY2" fmla="*/ 1275 h 1292"/>
                <a:gd name="connsiteX3" fmla="*/ 17 w 1397"/>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7" h="1292">
                  <a:moveTo>
                    <a:pt x="17" y="1293"/>
                  </a:moveTo>
                  <a:cubicBezTo>
                    <a:pt x="263" y="841"/>
                    <a:pt x="606" y="-33"/>
                    <a:pt x="743" y="1"/>
                  </a:cubicBezTo>
                  <a:cubicBezTo>
                    <a:pt x="1823" y="241"/>
                    <a:pt x="1560" y="744"/>
                    <a:pt x="0" y="1275"/>
                  </a:cubicBezTo>
                  <a:lnTo>
                    <a:pt x="17" y="1293"/>
                  </a:lnTo>
                  <a:close/>
                </a:path>
              </a:pathLst>
            </a:custGeom>
            <a:grpFill/>
            <a:ln w="5715" cap="flat">
              <a:noFill/>
              <a:prstDash val="solid"/>
              <a:miter/>
            </a:ln>
          </p:spPr>
          <p:txBody>
            <a:bodyPr rtlCol="0" anchor="ctr"/>
            <a:lstStyle/>
            <a:p>
              <a:endParaRPr lang="zh-CN" altLang="en-US"/>
            </a:p>
          </p:txBody>
        </p:sp>
        <p:sp>
          <p:nvSpPr>
            <p:cNvPr id="1216" name="任意多边形: 形状 1215">
              <a:extLst>
                <a:ext uri="{FF2B5EF4-FFF2-40B4-BE49-F238E27FC236}">
                  <a16:creationId xmlns:a16="http://schemas.microsoft.com/office/drawing/2014/main" id="{0818F904-C1A1-BC05-A51E-D5D696216B08}"/>
                </a:ext>
              </a:extLst>
            </p:cNvPr>
            <p:cNvSpPr/>
            <p:nvPr/>
          </p:nvSpPr>
          <p:spPr>
            <a:xfrm>
              <a:off x="2995098" y="2669139"/>
              <a:ext cx="1428" cy="1326"/>
            </a:xfrm>
            <a:custGeom>
              <a:avLst/>
              <a:gdLst>
                <a:gd name="connsiteX0" fmla="*/ 1428 w 1428"/>
                <a:gd name="connsiteY0" fmla="*/ 12 h 1326"/>
                <a:gd name="connsiteX1" fmla="*/ 680 w 1428"/>
                <a:gd name="connsiteY1" fmla="*/ 1326 h 1326"/>
                <a:gd name="connsiteX2" fmla="*/ 1417 w 1428"/>
                <a:gd name="connsiteY2" fmla="*/ 0 h 1326"/>
                <a:gd name="connsiteX3" fmla="*/ 1428 w 1428"/>
                <a:gd name="connsiteY3" fmla="*/ 12 h 1326"/>
              </a:gdLst>
              <a:ahLst/>
              <a:cxnLst>
                <a:cxn ang="0">
                  <a:pos x="connsiteX0" y="connsiteY0"/>
                </a:cxn>
                <a:cxn ang="0">
                  <a:pos x="connsiteX1" y="connsiteY1"/>
                </a:cxn>
                <a:cxn ang="0">
                  <a:pos x="connsiteX2" y="connsiteY2"/>
                </a:cxn>
                <a:cxn ang="0">
                  <a:pos x="connsiteX3" y="connsiteY3"/>
                </a:cxn>
              </a:cxnLst>
              <a:rect l="l" t="t" r="r" b="b"/>
              <a:pathLst>
                <a:path w="1428" h="1326">
                  <a:moveTo>
                    <a:pt x="1428" y="12"/>
                  </a:moveTo>
                  <a:cubicBezTo>
                    <a:pt x="1171" y="474"/>
                    <a:pt x="823" y="1355"/>
                    <a:pt x="680" y="1326"/>
                  </a:cubicBezTo>
                  <a:cubicBezTo>
                    <a:pt x="-435" y="1069"/>
                    <a:pt x="-172" y="549"/>
                    <a:pt x="1417" y="0"/>
                  </a:cubicBezTo>
                  <a:lnTo>
                    <a:pt x="1428" y="12"/>
                  </a:lnTo>
                  <a:close/>
                </a:path>
              </a:pathLst>
            </a:custGeom>
            <a:grpFill/>
            <a:ln w="5715" cap="flat">
              <a:noFill/>
              <a:prstDash val="solid"/>
              <a:miter/>
            </a:ln>
          </p:spPr>
          <p:txBody>
            <a:bodyPr rtlCol="0" anchor="ctr"/>
            <a:lstStyle/>
            <a:p>
              <a:endParaRPr lang="zh-CN" altLang="en-US"/>
            </a:p>
          </p:txBody>
        </p:sp>
        <p:sp>
          <p:nvSpPr>
            <p:cNvPr id="1217" name="任意多边形: 形状 1216">
              <a:extLst>
                <a:ext uri="{FF2B5EF4-FFF2-40B4-BE49-F238E27FC236}">
                  <a16:creationId xmlns:a16="http://schemas.microsoft.com/office/drawing/2014/main" id="{21444211-D5F1-9474-4922-51E0C2247EA6}"/>
                </a:ext>
              </a:extLst>
            </p:cNvPr>
            <p:cNvSpPr/>
            <p:nvPr/>
          </p:nvSpPr>
          <p:spPr>
            <a:xfrm>
              <a:off x="3389714" y="1924500"/>
              <a:ext cx="241514" cy="163786"/>
            </a:xfrm>
            <a:custGeom>
              <a:avLst/>
              <a:gdLst>
                <a:gd name="connsiteX0" fmla="*/ 34369 w 241514"/>
                <a:gd name="connsiteY0" fmla="*/ 83476 h 163786"/>
                <a:gd name="connsiteX1" fmla="*/ 46759 w 241514"/>
                <a:gd name="connsiteY1" fmla="*/ 80401 h 163786"/>
                <a:gd name="connsiteX2" fmla="*/ 44759 w 241514"/>
                <a:gd name="connsiteY2" fmla="*/ 85002 h 163786"/>
                <a:gd name="connsiteX3" fmla="*/ 42501 w 241514"/>
                <a:gd name="connsiteY3" fmla="*/ 90437 h 163786"/>
                <a:gd name="connsiteX4" fmla="*/ 92902 w 241514"/>
                <a:gd name="connsiteY4" fmla="*/ 70771 h 163786"/>
                <a:gd name="connsiteX5" fmla="*/ 96811 w 241514"/>
                <a:gd name="connsiteY5" fmla="*/ 86739 h 163786"/>
                <a:gd name="connsiteX6" fmla="*/ 77728 w 241514"/>
                <a:gd name="connsiteY6" fmla="*/ 92763 h 163786"/>
                <a:gd name="connsiteX7" fmla="*/ 76271 w 241514"/>
                <a:gd name="connsiteY7" fmla="*/ 98152 h 163786"/>
                <a:gd name="connsiteX8" fmla="*/ 81849 w 241514"/>
                <a:gd name="connsiteY8" fmla="*/ 98009 h 163786"/>
                <a:gd name="connsiteX9" fmla="*/ 101737 w 241514"/>
                <a:gd name="connsiteY9" fmla="*/ 90951 h 163786"/>
                <a:gd name="connsiteX10" fmla="*/ 97914 w 241514"/>
                <a:gd name="connsiteY10" fmla="*/ 102867 h 163786"/>
                <a:gd name="connsiteX11" fmla="*/ 101857 w 241514"/>
                <a:gd name="connsiteY11" fmla="*/ 103821 h 163786"/>
                <a:gd name="connsiteX12" fmla="*/ 113258 w 241514"/>
                <a:gd name="connsiteY12" fmla="*/ 103204 h 163786"/>
                <a:gd name="connsiteX13" fmla="*/ 92479 w 241514"/>
                <a:gd name="connsiteY13" fmla="*/ 116452 h 163786"/>
                <a:gd name="connsiteX14" fmla="*/ 90633 w 241514"/>
                <a:gd name="connsiteY14" fmla="*/ 119309 h 163786"/>
                <a:gd name="connsiteX15" fmla="*/ 92685 w 241514"/>
                <a:gd name="connsiteY15" fmla="*/ 116600 h 163786"/>
                <a:gd name="connsiteX16" fmla="*/ 113258 w 241514"/>
                <a:gd name="connsiteY16" fmla="*/ 103204 h 163786"/>
                <a:gd name="connsiteX17" fmla="*/ 125049 w 241514"/>
                <a:gd name="connsiteY17" fmla="*/ 94237 h 163786"/>
                <a:gd name="connsiteX18" fmla="*/ 119836 w 241514"/>
                <a:gd name="connsiteY18" fmla="*/ 90048 h 163786"/>
                <a:gd name="connsiteX19" fmla="*/ 119842 w 241514"/>
                <a:gd name="connsiteY19" fmla="*/ 90048 h 163786"/>
                <a:gd name="connsiteX20" fmla="*/ 163042 w 241514"/>
                <a:gd name="connsiteY20" fmla="*/ 69388 h 163786"/>
                <a:gd name="connsiteX21" fmla="*/ 166454 w 241514"/>
                <a:gd name="connsiteY21" fmla="*/ 62096 h 163786"/>
                <a:gd name="connsiteX22" fmla="*/ 159236 w 241514"/>
                <a:gd name="connsiteY22" fmla="*/ 63205 h 163786"/>
                <a:gd name="connsiteX23" fmla="*/ 156007 w 241514"/>
                <a:gd name="connsiteY23" fmla="*/ 63691 h 163786"/>
                <a:gd name="connsiteX24" fmla="*/ 159304 w 241514"/>
                <a:gd name="connsiteY24" fmla="*/ 57153 h 163786"/>
                <a:gd name="connsiteX25" fmla="*/ 164242 w 241514"/>
                <a:gd name="connsiteY25" fmla="*/ 53032 h 163786"/>
                <a:gd name="connsiteX26" fmla="*/ 166048 w 241514"/>
                <a:gd name="connsiteY26" fmla="*/ 46471 h 163786"/>
                <a:gd name="connsiteX27" fmla="*/ 160070 w 241514"/>
                <a:gd name="connsiteY27" fmla="*/ 45311 h 163786"/>
                <a:gd name="connsiteX28" fmla="*/ 147297 w 241514"/>
                <a:gd name="connsiteY28" fmla="*/ 51266 h 163786"/>
                <a:gd name="connsiteX29" fmla="*/ 155607 w 241514"/>
                <a:gd name="connsiteY29" fmla="*/ 39042 h 163786"/>
                <a:gd name="connsiteX30" fmla="*/ 171180 w 241514"/>
                <a:gd name="connsiteY30" fmla="*/ 34710 h 163786"/>
                <a:gd name="connsiteX31" fmla="*/ 192194 w 241514"/>
                <a:gd name="connsiteY31" fmla="*/ 24960 h 163786"/>
                <a:gd name="connsiteX32" fmla="*/ 205699 w 241514"/>
                <a:gd name="connsiteY32" fmla="*/ 17548 h 163786"/>
                <a:gd name="connsiteX33" fmla="*/ 207790 w 241514"/>
                <a:gd name="connsiteY33" fmla="*/ 12593 h 163786"/>
                <a:gd name="connsiteX34" fmla="*/ 217517 w 241514"/>
                <a:gd name="connsiteY34" fmla="*/ 528 h 163786"/>
                <a:gd name="connsiteX35" fmla="*/ 228982 w 241514"/>
                <a:gd name="connsiteY35" fmla="*/ 1906 h 163786"/>
                <a:gd name="connsiteX36" fmla="*/ 219718 w 241514"/>
                <a:gd name="connsiteY36" fmla="*/ 10490 h 163786"/>
                <a:gd name="connsiteX37" fmla="*/ 221781 w 241514"/>
                <a:gd name="connsiteY37" fmla="*/ 17673 h 163786"/>
                <a:gd name="connsiteX38" fmla="*/ 212574 w 241514"/>
                <a:gd name="connsiteY38" fmla="*/ 28309 h 163786"/>
                <a:gd name="connsiteX39" fmla="*/ 213848 w 241514"/>
                <a:gd name="connsiteY39" fmla="*/ 28943 h 163786"/>
                <a:gd name="connsiteX40" fmla="*/ 213717 w 241514"/>
                <a:gd name="connsiteY40" fmla="*/ 27337 h 163786"/>
                <a:gd name="connsiteX41" fmla="*/ 221781 w 241514"/>
                <a:gd name="connsiteY41" fmla="*/ 17673 h 163786"/>
                <a:gd name="connsiteX42" fmla="*/ 226867 w 241514"/>
                <a:gd name="connsiteY42" fmla="*/ 26337 h 163786"/>
                <a:gd name="connsiteX43" fmla="*/ 220072 w 241514"/>
                <a:gd name="connsiteY43" fmla="*/ 39316 h 163786"/>
                <a:gd name="connsiteX44" fmla="*/ 206459 w 241514"/>
                <a:gd name="connsiteY44" fmla="*/ 51260 h 163786"/>
                <a:gd name="connsiteX45" fmla="*/ 218494 w 241514"/>
                <a:gd name="connsiteY45" fmla="*/ 50569 h 163786"/>
                <a:gd name="connsiteX46" fmla="*/ 218489 w 241514"/>
                <a:gd name="connsiteY46" fmla="*/ 50569 h 163786"/>
                <a:gd name="connsiteX47" fmla="*/ 241515 w 241514"/>
                <a:gd name="connsiteY47" fmla="*/ 50512 h 163786"/>
                <a:gd name="connsiteX48" fmla="*/ 239091 w 241514"/>
                <a:gd name="connsiteY48" fmla="*/ 52981 h 163786"/>
                <a:gd name="connsiteX49" fmla="*/ 236342 w 241514"/>
                <a:gd name="connsiteY49" fmla="*/ 54992 h 163786"/>
                <a:gd name="connsiteX50" fmla="*/ 233548 w 241514"/>
                <a:gd name="connsiteY50" fmla="*/ 56650 h 163786"/>
                <a:gd name="connsiteX51" fmla="*/ 231599 w 241514"/>
                <a:gd name="connsiteY51" fmla="*/ 58890 h 163786"/>
                <a:gd name="connsiteX52" fmla="*/ 231656 w 241514"/>
                <a:gd name="connsiteY52" fmla="*/ 60427 h 163786"/>
                <a:gd name="connsiteX53" fmla="*/ 231325 w 241514"/>
                <a:gd name="connsiteY53" fmla="*/ 62010 h 163786"/>
                <a:gd name="connsiteX54" fmla="*/ 217729 w 241514"/>
                <a:gd name="connsiteY54" fmla="*/ 91666 h 163786"/>
                <a:gd name="connsiteX55" fmla="*/ 228433 w 241514"/>
                <a:gd name="connsiteY55" fmla="*/ 94443 h 163786"/>
                <a:gd name="connsiteX56" fmla="*/ 204407 w 241514"/>
                <a:gd name="connsiteY56" fmla="*/ 124955 h 163786"/>
                <a:gd name="connsiteX57" fmla="*/ 182844 w 241514"/>
                <a:gd name="connsiteY57" fmla="*/ 104758 h 163786"/>
                <a:gd name="connsiteX58" fmla="*/ 200652 w 241514"/>
                <a:gd name="connsiteY58" fmla="*/ 91448 h 163786"/>
                <a:gd name="connsiteX59" fmla="*/ 214671 w 241514"/>
                <a:gd name="connsiteY59" fmla="*/ 67171 h 163786"/>
                <a:gd name="connsiteX60" fmla="*/ 210488 w 241514"/>
                <a:gd name="connsiteY60" fmla="*/ 65199 h 163786"/>
                <a:gd name="connsiteX61" fmla="*/ 183433 w 241514"/>
                <a:gd name="connsiteY61" fmla="*/ 69314 h 163786"/>
                <a:gd name="connsiteX62" fmla="*/ 174889 w 241514"/>
                <a:gd name="connsiteY62" fmla="*/ 82453 h 163786"/>
                <a:gd name="connsiteX63" fmla="*/ 176255 w 241514"/>
                <a:gd name="connsiteY63" fmla="*/ 88265 h 163786"/>
                <a:gd name="connsiteX64" fmla="*/ 180301 w 241514"/>
                <a:gd name="connsiteY64" fmla="*/ 97289 h 163786"/>
                <a:gd name="connsiteX65" fmla="*/ 168785 w 241514"/>
                <a:gd name="connsiteY65" fmla="*/ 104896 h 163786"/>
                <a:gd name="connsiteX66" fmla="*/ 140771 w 241514"/>
                <a:gd name="connsiteY66" fmla="*/ 114497 h 163786"/>
                <a:gd name="connsiteX67" fmla="*/ 153852 w 241514"/>
                <a:gd name="connsiteY67" fmla="*/ 128756 h 163786"/>
                <a:gd name="connsiteX68" fmla="*/ 174278 w 241514"/>
                <a:gd name="connsiteY68" fmla="*/ 128916 h 163786"/>
                <a:gd name="connsiteX69" fmla="*/ 156007 w 241514"/>
                <a:gd name="connsiteY69" fmla="*/ 139391 h 163786"/>
                <a:gd name="connsiteX70" fmla="*/ 149429 w 241514"/>
                <a:gd name="connsiteY70" fmla="*/ 145969 h 163786"/>
                <a:gd name="connsiteX71" fmla="*/ 149429 w 241514"/>
                <a:gd name="connsiteY71" fmla="*/ 145969 h 163786"/>
                <a:gd name="connsiteX72" fmla="*/ 133301 w 241514"/>
                <a:gd name="connsiteY72" fmla="*/ 151359 h 163786"/>
                <a:gd name="connsiteX73" fmla="*/ 128878 w 241514"/>
                <a:gd name="connsiteY73" fmla="*/ 150959 h 163786"/>
                <a:gd name="connsiteX74" fmla="*/ 126626 w 241514"/>
                <a:gd name="connsiteY74" fmla="*/ 148627 h 163786"/>
                <a:gd name="connsiteX75" fmla="*/ 93993 w 241514"/>
                <a:gd name="connsiteY75" fmla="*/ 152570 h 163786"/>
                <a:gd name="connsiteX76" fmla="*/ 76248 w 241514"/>
                <a:gd name="connsiteY76" fmla="*/ 159514 h 163786"/>
                <a:gd name="connsiteX77" fmla="*/ 72202 w 241514"/>
                <a:gd name="connsiteY77" fmla="*/ 162269 h 163786"/>
                <a:gd name="connsiteX78" fmla="*/ 57863 w 241514"/>
                <a:gd name="connsiteY78" fmla="*/ 159017 h 163786"/>
                <a:gd name="connsiteX79" fmla="*/ 63527 w 241514"/>
                <a:gd name="connsiteY79" fmla="*/ 148010 h 163786"/>
                <a:gd name="connsiteX80" fmla="*/ 81843 w 241514"/>
                <a:gd name="connsiteY80" fmla="*/ 143849 h 163786"/>
                <a:gd name="connsiteX81" fmla="*/ 63932 w 241514"/>
                <a:gd name="connsiteY81" fmla="*/ 122944 h 163786"/>
                <a:gd name="connsiteX82" fmla="*/ 63938 w 241514"/>
                <a:gd name="connsiteY82" fmla="*/ 122944 h 163786"/>
                <a:gd name="connsiteX83" fmla="*/ 58623 w 241514"/>
                <a:gd name="connsiteY83" fmla="*/ 134574 h 163786"/>
                <a:gd name="connsiteX84" fmla="*/ 55577 w 241514"/>
                <a:gd name="connsiteY84" fmla="*/ 144466 h 163786"/>
                <a:gd name="connsiteX85" fmla="*/ 48496 w 241514"/>
                <a:gd name="connsiteY85" fmla="*/ 150730 h 163786"/>
                <a:gd name="connsiteX86" fmla="*/ 38643 w 241514"/>
                <a:gd name="connsiteY86" fmla="*/ 152187 h 163786"/>
                <a:gd name="connsiteX87" fmla="*/ 38729 w 241514"/>
                <a:gd name="connsiteY87" fmla="*/ 145941 h 163786"/>
                <a:gd name="connsiteX88" fmla="*/ 36380 w 241514"/>
                <a:gd name="connsiteY88" fmla="*/ 138826 h 163786"/>
                <a:gd name="connsiteX89" fmla="*/ 31060 w 241514"/>
                <a:gd name="connsiteY89" fmla="*/ 141094 h 163786"/>
                <a:gd name="connsiteX90" fmla="*/ 25213 w 241514"/>
                <a:gd name="connsiteY90" fmla="*/ 146792 h 163786"/>
                <a:gd name="connsiteX91" fmla="*/ 17195 w 241514"/>
                <a:gd name="connsiteY91" fmla="*/ 149450 h 163786"/>
                <a:gd name="connsiteX92" fmla="*/ 17898 w 241514"/>
                <a:gd name="connsiteY92" fmla="*/ 140940 h 163786"/>
                <a:gd name="connsiteX93" fmla="*/ 19750 w 241514"/>
                <a:gd name="connsiteY93" fmla="*/ 128722 h 163786"/>
                <a:gd name="connsiteX94" fmla="*/ 14429 w 241514"/>
                <a:gd name="connsiteY94" fmla="*/ 130276 h 163786"/>
                <a:gd name="connsiteX95" fmla="*/ 5308 w 241514"/>
                <a:gd name="connsiteY95" fmla="*/ 132459 h 163786"/>
                <a:gd name="connsiteX96" fmla="*/ 1759 w 241514"/>
                <a:gd name="connsiteY96" fmla="*/ 118806 h 163786"/>
                <a:gd name="connsiteX97" fmla="*/ 8874 w 241514"/>
                <a:gd name="connsiteY97" fmla="*/ 99878 h 163786"/>
                <a:gd name="connsiteX98" fmla="*/ 20138 w 241514"/>
                <a:gd name="connsiteY98" fmla="*/ 100335 h 163786"/>
                <a:gd name="connsiteX99" fmla="*/ 27288 w 241514"/>
                <a:gd name="connsiteY99" fmla="*/ 98986 h 163786"/>
                <a:gd name="connsiteX100" fmla="*/ 32723 w 241514"/>
                <a:gd name="connsiteY100" fmla="*/ 91328 h 163786"/>
                <a:gd name="connsiteX101" fmla="*/ 24853 w 241514"/>
                <a:gd name="connsiteY101" fmla="*/ 91088 h 163786"/>
                <a:gd name="connsiteX102" fmla="*/ 8028 w 241514"/>
                <a:gd name="connsiteY102" fmla="*/ 93328 h 163786"/>
                <a:gd name="connsiteX103" fmla="*/ 29745 w 241514"/>
                <a:gd name="connsiteY103" fmla="*/ 68754 h 163786"/>
                <a:gd name="connsiteX104" fmla="*/ 34369 w 241514"/>
                <a:gd name="connsiteY104" fmla="*/ 83476 h 16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241514" h="163786">
                  <a:moveTo>
                    <a:pt x="34369" y="83476"/>
                  </a:moveTo>
                  <a:cubicBezTo>
                    <a:pt x="38478" y="82459"/>
                    <a:pt x="42593" y="81436"/>
                    <a:pt x="46759" y="80401"/>
                  </a:cubicBezTo>
                  <a:cubicBezTo>
                    <a:pt x="49331" y="83624"/>
                    <a:pt x="45764" y="83807"/>
                    <a:pt x="44759" y="85002"/>
                  </a:cubicBezTo>
                  <a:cubicBezTo>
                    <a:pt x="43393" y="86625"/>
                    <a:pt x="41638" y="87939"/>
                    <a:pt x="42501" y="90437"/>
                  </a:cubicBezTo>
                  <a:cubicBezTo>
                    <a:pt x="60606" y="89305"/>
                    <a:pt x="73551" y="74606"/>
                    <a:pt x="92902" y="70771"/>
                  </a:cubicBezTo>
                  <a:cubicBezTo>
                    <a:pt x="90244" y="77927"/>
                    <a:pt x="91741" y="83024"/>
                    <a:pt x="96811" y="86739"/>
                  </a:cubicBezTo>
                  <a:cubicBezTo>
                    <a:pt x="89878" y="86888"/>
                    <a:pt x="82512" y="85459"/>
                    <a:pt x="77728" y="92763"/>
                  </a:cubicBezTo>
                  <a:cubicBezTo>
                    <a:pt x="76563" y="94546"/>
                    <a:pt x="74345" y="96003"/>
                    <a:pt x="76271" y="98152"/>
                  </a:cubicBezTo>
                  <a:cubicBezTo>
                    <a:pt x="77866" y="99929"/>
                    <a:pt x="80900" y="100169"/>
                    <a:pt x="81849" y="98009"/>
                  </a:cubicBezTo>
                  <a:cubicBezTo>
                    <a:pt x="86575" y="87219"/>
                    <a:pt x="95531" y="94917"/>
                    <a:pt x="101737" y="90951"/>
                  </a:cubicBezTo>
                  <a:cubicBezTo>
                    <a:pt x="103320" y="97392"/>
                    <a:pt x="97474" y="98764"/>
                    <a:pt x="97914" y="102867"/>
                  </a:cubicBezTo>
                  <a:cubicBezTo>
                    <a:pt x="98857" y="104776"/>
                    <a:pt x="100326" y="104118"/>
                    <a:pt x="101857" y="103821"/>
                  </a:cubicBezTo>
                  <a:cubicBezTo>
                    <a:pt x="105618" y="103096"/>
                    <a:pt x="109161" y="97678"/>
                    <a:pt x="113258" y="103204"/>
                  </a:cubicBezTo>
                  <a:cubicBezTo>
                    <a:pt x="109247" y="112211"/>
                    <a:pt x="99948" y="112937"/>
                    <a:pt x="92479" y="116452"/>
                  </a:cubicBezTo>
                  <a:cubicBezTo>
                    <a:pt x="92479" y="117777"/>
                    <a:pt x="90284" y="117714"/>
                    <a:pt x="90633" y="119309"/>
                  </a:cubicBezTo>
                  <a:cubicBezTo>
                    <a:pt x="91976" y="118926"/>
                    <a:pt x="91290" y="117000"/>
                    <a:pt x="92685" y="116600"/>
                  </a:cubicBezTo>
                  <a:cubicBezTo>
                    <a:pt x="102823" y="117132"/>
                    <a:pt x="108687" y="111165"/>
                    <a:pt x="113258" y="103204"/>
                  </a:cubicBezTo>
                  <a:cubicBezTo>
                    <a:pt x="122117" y="106913"/>
                    <a:pt x="122683" y="98501"/>
                    <a:pt x="125049" y="94237"/>
                  </a:cubicBezTo>
                  <a:cubicBezTo>
                    <a:pt x="126586" y="91465"/>
                    <a:pt x="122505" y="90454"/>
                    <a:pt x="119836" y="90048"/>
                  </a:cubicBezTo>
                  <a:lnTo>
                    <a:pt x="119842" y="90048"/>
                  </a:lnTo>
                  <a:cubicBezTo>
                    <a:pt x="133432" y="81481"/>
                    <a:pt x="146771" y="72435"/>
                    <a:pt x="163042" y="69388"/>
                  </a:cubicBezTo>
                  <a:cubicBezTo>
                    <a:pt x="166877" y="68674"/>
                    <a:pt x="168551" y="65914"/>
                    <a:pt x="166454" y="62096"/>
                  </a:cubicBezTo>
                  <a:cubicBezTo>
                    <a:pt x="163219" y="56221"/>
                    <a:pt x="161733" y="63279"/>
                    <a:pt x="159236" y="63205"/>
                  </a:cubicBezTo>
                  <a:cubicBezTo>
                    <a:pt x="158167" y="63171"/>
                    <a:pt x="157081" y="63519"/>
                    <a:pt x="156007" y="63691"/>
                  </a:cubicBezTo>
                  <a:cubicBezTo>
                    <a:pt x="154069" y="59976"/>
                    <a:pt x="157458" y="58953"/>
                    <a:pt x="159304" y="57153"/>
                  </a:cubicBezTo>
                  <a:cubicBezTo>
                    <a:pt x="160944" y="55770"/>
                    <a:pt x="162522" y="54301"/>
                    <a:pt x="164242" y="53032"/>
                  </a:cubicBezTo>
                  <a:cubicBezTo>
                    <a:pt x="166625" y="51278"/>
                    <a:pt x="168494" y="49392"/>
                    <a:pt x="166048" y="46471"/>
                  </a:cubicBezTo>
                  <a:cubicBezTo>
                    <a:pt x="164471" y="44591"/>
                    <a:pt x="162362" y="44705"/>
                    <a:pt x="160070" y="45311"/>
                  </a:cubicBezTo>
                  <a:cubicBezTo>
                    <a:pt x="155521" y="46511"/>
                    <a:pt x="152463" y="51089"/>
                    <a:pt x="147297" y="51266"/>
                  </a:cubicBezTo>
                  <a:cubicBezTo>
                    <a:pt x="145011" y="43340"/>
                    <a:pt x="151315" y="41819"/>
                    <a:pt x="155607" y="39042"/>
                  </a:cubicBezTo>
                  <a:cubicBezTo>
                    <a:pt x="160144" y="36104"/>
                    <a:pt x="161602" y="27960"/>
                    <a:pt x="171180" y="34710"/>
                  </a:cubicBezTo>
                  <a:cubicBezTo>
                    <a:pt x="177021" y="38825"/>
                    <a:pt x="185999" y="30035"/>
                    <a:pt x="192194" y="24960"/>
                  </a:cubicBezTo>
                  <a:cubicBezTo>
                    <a:pt x="196389" y="21525"/>
                    <a:pt x="199212" y="16959"/>
                    <a:pt x="205699" y="17548"/>
                  </a:cubicBezTo>
                  <a:cubicBezTo>
                    <a:pt x="210985" y="18033"/>
                    <a:pt x="207025" y="13913"/>
                    <a:pt x="207790" y="12593"/>
                  </a:cubicBezTo>
                  <a:cubicBezTo>
                    <a:pt x="210374" y="8112"/>
                    <a:pt x="213380" y="3277"/>
                    <a:pt x="217517" y="528"/>
                  </a:cubicBezTo>
                  <a:cubicBezTo>
                    <a:pt x="219843" y="-1020"/>
                    <a:pt x="224712" y="1266"/>
                    <a:pt x="228982" y="1906"/>
                  </a:cubicBezTo>
                  <a:cubicBezTo>
                    <a:pt x="226798" y="6238"/>
                    <a:pt x="222866" y="7964"/>
                    <a:pt x="219718" y="10490"/>
                  </a:cubicBezTo>
                  <a:cubicBezTo>
                    <a:pt x="214683" y="14536"/>
                    <a:pt x="221901" y="15050"/>
                    <a:pt x="221781" y="17673"/>
                  </a:cubicBezTo>
                  <a:cubicBezTo>
                    <a:pt x="217677" y="20319"/>
                    <a:pt x="213768" y="23137"/>
                    <a:pt x="212574" y="28309"/>
                  </a:cubicBezTo>
                  <a:cubicBezTo>
                    <a:pt x="211471" y="30201"/>
                    <a:pt x="216026" y="29206"/>
                    <a:pt x="213848" y="28943"/>
                  </a:cubicBezTo>
                  <a:cubicBezTo>
                    <a:pt x="213197" y="28863"/>
                    <a:pt x="213414" y="28406"/>
                    <a:pt x="213717" y="27337"/>
                  </a:cubicBezTo>
                  <a:cubicBezTo>
                    <a:pt x="214980" y="22885"/>
                    <a:pt x="218289" y="20217"/>
                    <a:pt x="221781" y="17673"/>
                  </a:cubicBezTo>
                  <a:cubicBezTo>
                    <a:pt x="225261" y="19571"/>
                    <a:pt x="229404" y="22034"/>
                    <a:pt x="226867" y="26337"/>
                  </a:cubicBezTo>
                  <a:cubicBezTo>
                    <a:pt x="224290" y="30709"/>
                    <a:pt x="226164" y="39356"/>
                    <a:pt x="220072" y="39316"/>
                  </a:cubicBezTo>
                  <a:cubicBezTo>
                    <a:pt x="210214" y="39248"/>
                    <a:pt x="212345" y="48346"/>
                    <a:pt x="206459" y="51260"/>
                  </a:cubicBezTo>
                  <a:cubicBezTo>
                    <a:pt x="211722" y="54438"/>
                    <a:pt x="214751" y="49649"/>
                    <a:pt x="218494" y="50569"/>
                  </a:cubicBezTo>
                  <a:lnTo>
                    <a:pt x="218489" y="50569"/>
                  </a:lnTo>
                  <a:cubicBezTo>
                    <a:pt x="226147" y="44282"/>
                    <a:pt x="233822" y="44311"/>
                    <a:pt x="241515" y="50512"/>
                  </a:cubicBezTo>
                  <a:cubicBezTo>
                    <a:pt x="240726" y="51352"/>
                    <a:pt x="239914" y="52175"/>
                    <a:pt x="239091" y="52981"/>
                  </a:cubicBezTo>
                  <a:cubicBezTo>
                    <a:pt x="238246" y="53752"/>
                    <a:pt x="237314" y="54409"/>
                    <a:pt x="236342" y="54992"/>
                  </a:cubicBezTo>
                  <a:cubicBezTo>
                    <a:pt x="235434" y="55581"/>
                    <a:pt x="234474" y="56118"/>
                    <a:pt x="233548" y="56650"/>
                  </a:cubicBezTo>
                  <a:cubicBezTo>
                    <a:pt x="232525" y="57055"/>
                    <a:pt x="231856" y="57798"/>
                    <a:pt x="231599" y="58890"/>
                  </a:cubicBezTo>
                  <a:cubicBezTo>
                    <a:pt x="231616" y="58890"/>
                    <a:pt x="231656" y="60427"/>
                    <a:pt x="231656" y="60427"/>
                  </a:cubicBezTo>
                  <a:cubicBezTo>
                    <a:pt x="231553" y="60964"/>
                    <a:pt x="231645" y="61696"/>
                    <a:pt x="231325" y="62010"/>
                  </a:cubicBezTo>
                  <a:cubicBezTo>
                    <a:pt x="221009" y="72092"/>
                    <a:pt x="220969" y="72160"/>
                    <a:pt x="217729" y="91666"/>
                  </a:cubicBezTo>
                  <a:cubicBezTo>
                    <a:pt x="220672" y="94952"/>
                    <a:pt x="225301" y="91854"/>
                    <a:pt x="228433" y="94443"/>
                  </a:cubicBezTo>
                  <a:cubicBezTo>
                    <a:pt x="220026" y="103633"/>
                    <a:pt x="205590" y="107679"/>
                    <a:pt x="204407" y="124955"/>
                  </a:cubicBezTo>
                  <a:cubicBezTo>
                    <a:pt x="199166" y="114543"/>
                    <a:pt x="196726" y="103387"/>
                    <a:pt x="182844" y="104758"/>
                  </a:cubicBezTo>
                  <a:cubicBezTo>
                    <a:pt x="185485" y="94163"/>
                    <a:pt x="190525" y="90305"/>
                    <a:pt x="200652" y="91448"/>
                  </a:cubicBezTo>
                  <a:cubicBezTo>
                    <a:pt x="208585" y="92340"/>
                    <a:pt x="218740" y="73938"/>
                    <a:pt x="214671" y="67171"/>
                  </a:cubicBezTo>
                  <a:cubicBezTo>
                    <a:pt x="214008" y="66068"/>
                    <a:pt x="211962" y="65691"/>
                    <a:pt x="210488" y="65199"/>
                  </a:cubicBezTo>
                  <a:cubicBezTo>
                    <a:pt x="200869" y="61982"/>
                    <a:pt x="192577" y="68428"/>
                    <a:pt x="183433" y="69314"/>
                  </a:cubicBezTo>
                  <a:cubicBezTo>
                    <a:pt x="178078" y="69834"/>
                    <a:pt x="177335" y="77687"/>
                    <a:pt x="174889" y="82453"/>
                  </a:cubicBezTo>
                  <a:cubicBezTo>
                    <a:pt x="173797" y="84573"/>
                    <a:pt x="174306" y="86768"/>
                    <a:pt x="176255" y="88265"/>
                  </a:cubicBezTo>
                  <a:cubicBezTo>
                    <a:pt x="179250" y="90568"/>
                    <a:pt x="182999" y="92208"/>
                    <a:pt x="180301" y="97289"/>
                  </a:cubicBezTo>
                  <a:cubicBezTo>
                    <a:pt x="177769" y="102061"/>
                    <a:pt x="174380" y="104690"/>
                    <a:pt x="168785" y="104896"/>
                  </a:cubicBezTo>
                  <a:cubicBezTo>
                    <a:pt x="159024" y="105256"/>
                    <a:pt x="150898" y="110268"/>
                    <a:pt x="140771" y="114497"/>
                  </a:cubicBezTo>
                  <a:cubicBezTo>
                    <a:pt x="158167" y="117932"/>
                    <a:pt x="158167" y="117932"/>
                    <a:pt x="153852" y="128756"/>
                  </a:cubicBezTo>
                  <a:cubicBezTo>
                    <a:pt x="166191" y="131625"/>
                    <a:pt x="166191" y="131625"/>
                    <a:pt x="174278" y="128916"/>
                  </a:cubicBezTo>
                  <a:cubicBezTo>
                    <a:pt x="173135" y="141363"/>
                    <a:pt x="162242" y="136334"/>
                    <a:pt x="156007" y="139391"/>
                  </a:cubicBezTo>
                  <a:cubicBezTo>
                    <a:pt x="153812" y="141586"/>
                    <a:pt x="151623" y="143775"/>
                    <a:pt x="149429" y="145969"/>
                  </a:cubicBezTo>
                  <a:lnTo>
                    <a:pt x="149429" y="145969"/>
                  </a:lnTo>
                  <a:cubicBezTo>
                    <a:pt x="143628" y="146392"/>
                    <a:pt x="136296" y="141712"/>
                    <a:pt x="133301" y="151359"/>
                  </a:cubicBezTo>
                  <a:cubicBezTo>
                    <a:pt x="132335" y="154462"/>
                    <a:pt x="130272" y="153125"/>
                    <a:pt x="128878" y="150959"/>
                  </a:cubicBezTo>
                  <a:cubicBezTo>
                    <a:pt x="128306" y="150067"/>
                    <a:pt x="127386" y="149398"/>
                    <a:pt x="126626" y="148627"/>
                  </a:cubicBezTo>
                  <a:cubicBezTo>
                    <a:pt x="116996" y="159303"/>
                    <a:pt x="104617" y="146747"/>
                    <a:pt x="93993" y="152570"/>
                  </a:cubicBezTo>
                  <a:cubicBezTo>
                    <a:pt x="88570" y="155542"/>
                    <a:pt x="81357" y="154942"/>
                    <a:pt x="76248" y="159514"/>
                  </a:cubicBezTo>
                  <a:cubicBezTo>
                    <a:pt x="75042" y="160594"/>
                    <a:pt x="73636" y="161503"/>
                    <a:pt x="72202" y="162269"/>
                  </a:cubicBezTo>
                  <a:cubicBezTo>
                    <a:pt x="66521" y="165292"/>
                    <a:pt x="61326" y="163589"/>
                    <a:pt x="57863" y="159017"/>
                  </a:cubicBezTo>
                  <a:cubicBezTo>
                    <a:pt x="52794" y="152330"/>
                    <a:pt x="61469" y="151650"/>
                    <a:pt x="63527" y="148010"/>
                  </a:cubicBezTo>
                  <a:cubicBezTo>
                    <a:pt x="67081" y="141712"/>
                    <a:pt x="73574" y="146935"/>
                    <a:pt x="81843" y="143849"/>
                  </a:cubicBezTo>
                  <a:cubicBezTo>
                    <a:pt x="68413" y="140414"/>
                    <a:pt x="68019" y="130453"/>
                    <a:pt x="63932" y="122944"/>
                  </a:cubicBezTo>
                  <a:lnTo>
                    <a:pt x="63938" y="122944"/>
                  </a:lnTo>
                  <a:cubicBezTo>
                    <a:pt x="54954" y="125195"/>
                    <a:pt x="53342" y="128573"/>
                    <a:pt x="58623" y="134574"/>
                  </a:cubicBezTo>
                  <a:cubicBezTo>
                    <a:pt x="63161" y="139729"/>
                    <a:pt x="65447" y="143638"/>
                    <a:pt x="55577" y="144466"/>
                  </a:cubicBezTo>
                  <a:cubicBezTo>
                    <a:pt x="52182" y="144752"/>
                    <a:pt x="50011" y="147913"/>
                    <a:pt x="48496" y="150730"/>
                  </a:cubicBezTo>
                  <a:cubicBezTo>
                    <a:pt x="45730" y="155885"/>
                    <a:pt x="41764" y="153325"/>
                    <a:pt x="38643" y="152187"/>
                  </a:cubicBezTo>
                  <a:cubicBezTo>
                    <a:pt x="34289" y="150593"/>
                    <a:pt x="37906" y="148067"/>
                    <a:pt x="38729" y="145941"/>
                  </a:cubicBezTo>
                  <a:cubicBezTo>
                    <a:pt x="39889" y="142940"/>
                    <a:pt x="38569" y="140380"/>
                    <a:pt x="36380" y="138826"/>
                  </a:cubicBezTo>
                  <a:cubicBezTo>
                    <a:pt x="34111" y="137214"/>
                    <a:pt x="32563" y="139717"/>
                    <a:pt x="31060" y="141094"/>
                  </a:cubicBezTo>
                  <a:cubicBezTo>
                    <a:pt x="29054" y="142929"/>
                    <a:pt x="27271" y="145015"/>
                    <a:pt x="25213" y="146792"/>
                  </a:cubicBezTo>
                  <a:cubicBezTo>
                    <a:pt x="22939" y="148758"/>
                    <a:pt x="20938" y="152605"/>
                    <a:pt x="17195" y="149450"/>
                  </a:cubicBezTo>
                  <a:cubicBezTo>
                    <a:pt x="13766" y="146564"/>
                    <a:pt x="15904" y="143706"/>
                    <a:pt x="17898" y="140940"/>
                  </a:cubicBezTo>
                  <a:cubicBezTo>
                    <a:pt x="20624" y="137163"/>
                    <a:pt x="19407" y="132762"/>
                    <a:pt x="19750" y="128722"/>
                  </a:cubicBezTo>
                  <a:cubicBezTo>
                    <a:pt x="17041" y="126664"/>
                    <a:pt x="15601" y="128327"/>
                    <a:pt x="14429" y="130276"/>
                  </a:cubicBezTo>
                  <a:cubicBezTo>
                    <a:pt x="12029" y="134259"/>
                    <a:pt x="7651" y="136163"/>
                    <a:pt x="5308" y="132459"/>
                  </a:cubicBezTo>
                  <a:cubicBezTo>
                    <a:pt x="2913" y="128659"/>
                    <a:pt x="-2905" y="122812"/>
                    <a:pt x="1759" y="118806"/>
                  </a:cubicBezTo>
                  <a:cubicBezTo>
                    <a:pt x="8194" y="113280"/>
                    <a:pt x="6079" y="105942"/>
                    <a:pt x="8874" y="99878"/>
                  </a:cubicBezTo>
                  <a:cubicBezTo>
                    <a:pt x="12680" y="97146"/>
                    <a:pt x="15561" y="114600"/>
                    <a:pt x="20138" y="100335"/>
                  </a:cubicBezTo>
                  <a:cubicBezTo>
                    <a:pt x="21167" y="97123"/>
                    <a:pt x="24773" y="99215"/>
                    <a:pt x="27288" y="98986"/>
                  </a:cubicBezTo>
                  <a:cubicBezTo>
                    <a:pt x="31585" y="98598"/>
                    <a:pt x="34826" y="96055"/>
                    <a:pt x="32723" y="91328"/>
                  </a:cubicBezTo>
                  <a:cubicBezTo>
                    <a:pt x="30791" y="86996"/>
                    <a:pt x="27505" y="88688"/>
                    <a:pt x="24853" y="91088"/>
                  </a:cubicBezTo>
                  <a:cubicBezTo>
                    <a:pt x="19727" y="95723"/>
                    <a:pt x="13926" y="94803"/>
                    <a:pt x="8028" y="93328"/>
                  </a:cubicBezTo>
                  <a:cubicBezTo>
                    <a:pt x="13698" y="83750"/>
                    <a:pt x="17298" y="72349"/>
                    <a:pt x="29745" y="68754"/>
                  </a:cubicBezTo>
                  <a:cubicBezTo>
                    <a:pt x="38592" y="71354"/>
                    <a:pt x="32351" y="78710"/>
                    <a:pt x="34369" y="83476"/>
                  </a:cubicBezTo>
                  <a:close/>
                </a:path>
              </a:pathLst>
            </a:custGeom>
            <a:grpFill/>
            <a:ln w="5715" cap="flat">
              <a:noFill/>
              <a:prstDash val="solid"/>
              <a:miter/>
            </a:ln>
          </p:spPr>
          <p:txBody>
            <a:bodyPr rtlCol="0" anchor="ctr"/>
            <a:lstStyle/>
            <a:p>
              <a:endParaRPr lang="zh-CN" altLang="en-US"/>
            </a:p>
          </p:txBody>
        </p:sp>
        <p:sp>
          <p:nvSpPr>
            <p:cNvPr id="1218" name="任意多边形: 形状 1217">
              <a:extLst>
                <a:ext uri="{FF2B5EF4-FFF2-40B4-BE49-F238E27FC236}">
                  <a16:creationId xmlns:a16="http://schemas.microsoft.com/office/drawing/2014/main" id="{0391FFC6-37BE-B250-4F87-B6018442748E}"/>
                </a:ext>
              </a:extLst>
            </p:cNvPr>
            <p:cNvSpPr/>
            <p:nvPr/>
          </p:nvSpPr>
          <p:spPr>
            <a:xfrm>
              <a:off x="3262824" y="1895654"/>
              <a:ext cx="145291" cy="85999"/>
            </a:xfrm>
            <a:custGeom>
              <a:avLst/>
              <a:gdLst>
                <a:gd name="connsiteX0" fmla="*/ 62566 w 145291"/>
                <a:gd name="connsiteY0" fmla="*/ 76135 h 85999"/>
                <a:gd name="connsiteX1" fmla="*/ 46073 w 145291"/>
                <a:gd name="connsiteY1" fmla="*/ 80564 h 85999"/>
                <a:gd name="connsiteX2" fmla="*/ 32963 w 145291"/>
                <a:gd name="connsiteY2" fmla="*/ 85999 h 85999"/>
                <a:gd name="connsiteX3" fmla="*/ 32968 w 145291"/>
                <a:gd name="connsiteY3" fmla="*/ 85999 h 85999"/>
                <a:gd name="connsiteX4" fmla="*/ 26385 w 145291"/>
                <a:gd name="connsiteY4" fmla="*/ 82702 h 85999"/>
                <a:gd name="connsiteX5" fmla="*/ 26408 w 145291"/>
                <a:gd name="connsiteY5" fmla="*/ 72821 h 85999"/>
                <a:gd name="connsiteX6" fmla="*/ 25099 w 145291"/>
                <a:gd name="connsiteY6" fmla="*/ 68746 h 85999"/>
                <a:gd name="connsiteX7" fmla="*/ 29957 w 145291"/>
                <a:gd name="connsiteY7" fmla="*/ 61099 h 85999"/>
                <a:gd name="connsiteX8" fmla="*/ 35312 w 145291"/>
                <a:gd name="connsiteY8" fmla="*/ 33376 h 85999"/>
                <a:gd name="connsiteX9" fmla="*/ 29922 w 145291"/>
                <a:gd name="connsiteY9" fmla="*/ 28524 h 85999"/>
                <a:gd name="connsiteX10" fmla="*/ 26385 w 145291"/>
                <a:gd name="connsiteY10" fmla="*/ 36719 h 85999"/>
                <a:gd name="connsiteX11" fmla="*/ 19818 w 145291"/>
                <a:gd name="connsiteY11" fmla="*/ 39954 h 85999"/>
                <a:gd name="connsiteX12" fmla="*/ 6605 w 145291"/>
                <a:gd name="connsiteY12" fmla="*/ 36650 h 85999"/>
                <a:gd name="connsiteX13" fmla="*/ 84 w 145291"/>
                <a:gd name="connsiteY13" fmla="*/ 33370 h 85999"/>
                <a:gd name="connsiteX14" fmla="*/ 7891 w 145291"/>
                <a:gd name="connsiteY14" fmla="*/ 19591 h 85999"/>
                <a:gd name="connsiteX15" fmla="*/ 7462 w 145291"/>
                <a:gd name="connsiteY15" fmla="*/ 12727 h 85999"/>
                <a:gd name="connsiteX16" fmla="*/ 15115 w 145291"/>
                <a:gd name="connsiteY16" fmla="*/ 7967 h 85999"/>
                <a:gd name="connsiteX17" fmla="*/ 38809 w 145291"/>
                <a:gd name="connsiteY17" fmla="*/ 11504 h 85999"/>
                <a:gd name="connsiteX18" fmla="*/ 42781 w 145291"/>
                <a:gd name="connsiteY18" fmla="*/ 3772 h 85999"/>
                <a:gd name="connsiteX19" fmla="*/ 45867 w 145291"/>
                <a:gd name="connsiteY19" fmla="*/ 2120 h 85999"/>
                <a:gd name="connsiteX20" fmla="*/ 53360 w 145291"/>
                <a:gd name="connsiteY20" fmla="*/ 1337 h 85999"/>
                <a:gd name="connsiteX21" fmla="*/ 57446 w 145291"/>
                <a:gd name="connsiteY21" fmla="*/ 411 h 85999"/>
                <a:gd name="connsiteX22" fmla="*/ 81803 w 145291"/>
                <a:gd name="connsiteY22" fmla="*/ 2486 h 85999"/>
                <a:gd name="connsiteX23" fmla="*/ 86895 w 145291"/>
                <a:gd name="connsiteY23" fmla="*/ 24415 h 85999"/>
                <a:gd name="connsiteX24" fmla="*/ 110201 w 145291"/>
                <a:gd name="connsiteY24" fmla="*/ 11436 h 85999"/>
                <a:gd name="connsiteX25" fmla="*/ 122517 w 145291"/>
                <a:gd name="connsiteY25" fmla="*/ 16419 h 85999"/>
                <a:gd name="connsiteX26" fmla="*/ 122185 w 145291"/>
                <a:gd name="connsiteY26" fmla="*/ 19340 h 85999"/>
                <a:gd name="connsiteX27" fmla="*/ 123774 w 145291"/>
                <a:gd name="connsiteY27" fmla="*/ 16842 h 85999"/>
                <a:gd name="connsiteX28" fmla="*/ 139427 w 145291"/>
                <a:gd name="connsiteY28" fmla="*/ 17722 h 85999"/>
                <a:gd name="connsiteX29" fmla="*/ 144382 w 145291"/>
                <a:gd name="connsiteY29" fmla="*/ 26409 h 85999"/>
                <a:gd name="connsiteX30" fmla="*/ 121762 w 145291"/>
                <a:gd name="connsiteY30" fmla="*/ 49835 h 85999"/>
                <a:gd name="connsiteX31" fmla="*/ 121774 w 145291"/>
                <a:gd name="connsiteY31" fmla="*/ 49829 h 85999"/>
                <a:gd name="connsiteX32" fmla="*/ 115196 w 145291"/>
                <a:gd name="connsiteY32" fmla="*/ 53098 h 85999"/>
                <a:gd name="connsiteX33" fmla="*/ 111224 w 145291"/>
                <a:gd name="connsiteY33" fmla="*/ 58533 h 85999"/>
                <a:gd name="connsiteX34" fmla="*/ 104429 w 145291"/>
                <a:gd name="connsiteY34" fmla="*/ 53835 h 85999"/>
                <a:gd name="connsiteX35" fmla="*/ 108618 w 145291"/>
                <a:gd name="connsiteY35" fmla="*/ 49829 h 85999"/>
                <a:gd name="connsiteX36" fmla="*/ 110041 w 145291"/>
                <a:gd name="connsiteY36" fmla="*/ 50109 h 85999"/>
                <a:gd name="connsiteX37" fmla="*/ 112018 w 145291"/>
                <a:gd name="connsiteY37" fmla="*/ 46497 h 85999"/>
                <a:gd name="connsiteX38" fmla="*/ 114156 w 145291"/>
                <a:gd name="connsiteY38" fmla="*/ 44931 h 85999"/>
                <a:gd name="connsiteX39" fmla="*/ 111693 w 145291"/>
                <a:gd name="connsiteY39" fmla="*/ 46749 h 85999"/>
                <a:gd name="connsiteX40" fmla="*/ 108641 w 145291"/>
                <a:gd name="connsiteY40" fmla="*/ 46537 h 85999"/>
                <a:gd name="connsiteX41" fmla="*/ 97428 w 145291"/>
                <a:gd name="connsiteY41" fmla="*/ 54104 h 85999"/>
                <a:gd name="connsiteX42" fmla="*/ 92176 w 145291"/>
                <a:gd name="connsiteY42" fmla="*/ 62985 h 85999"/>
                <a:gd name="connsiteX43" fmla="*/ 70516 w 145291"/>
                <a:gd name="connsiteY43" fmla="*/ 69129 h 85999"/>
                <a:gd name="connsiteX44" fmla="*/ 72442 w 145291"/>
                <a:gd name="connsiteY44" fmla="*/ 72849 h 85999"/>
                <a:gd name="connsiteX45" fmla="*/ 72448 w 145291"/>
                <a:gd name="connsiteY45" fmla="*/ 72849 h 85999"/>
                <a:gd name="connsiteX46" fmla="*/ 62566 w 145291"/>
                <a:gd name="connsiteY46" fmla="*/ 76135 h 85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45291" h="85999">
                  <a:moveTo>
                    <a:pt x="62566" y="76135"/>
                  </a:moveTo>
                  <a:cubicBezTo>
                    <a:pt x="56623" y="75912"/>
                    <a:pt x="51062" y="76290"/>
                    <a:pt x="46073" y="80564"/>
                  </a:cubicBezTo>
                  <a:cubicBezTo>
                    <a:pt x="42490" y="83633"/>
                    <a:pt x="38003" y="85811"/>
                    <a:pt x="32963" y="85999"/>
                  </a:cubicBezTo>
                  <a:lnTo>
                    <a:pt x="32968" y="85999"/>
                  </a:lnTo>
                  <a:cubicBezTo>
                    <a:pt x="31545" y="83359"/>
                    <a:pt x="29088" y="82776"/>
                    <a:pt x="26385" y="82702"/>
                  </a:cubicBezTo>
                  <a:cubicBezTo>
                    <a:pt x="27271" y="79410"/>
                    <a:pt x="31602" y="76124"/>
                    <a:pt x="26408" y="72821"/>
                  </a:cubicBezTo>
                  <a:cubicBezTo>
                    <a:pt x="25310" y="71678"/>
                    <a:pt x="24853" y="70329"/>
                    <a:pt x="25099" y="68746"/>
                  </a:cubicBezTo>
                  <a:cubicBezTo>
                    <a:pt x="25968" y="65717"/>
                    <a:pt x="27476" y="63105"/>
                    <a:pt x="29957" y="61099"/>
                  </a:cubicBezTo>
                  <a:cubicBezTo>
                    <a:pt x="42507" y="51726"/>
                    <a:pt x="43821" y="45469"/>
                    <a:pt x="35312" y="33376"/>
                  </a:cubicBezTo>
                  <a:cubicBezTo>
                    <a:pt x="33968" y="31467"/>
                    <a:pt x="33186" y="27689"/>
                    <a:pt x="29922" y="28524"/>
                  </a:cubicBezTo>
                  <a:cubicBezTo>
                    <a:pt x="25842" y="29564"/>
                    <a:pt x="27408" y="33879"/>
                    <a:pt x="26385" y="36719"/>
                  </a:cubicBezTo>
                  <a:cubicBezTo>
                    <a:pt x="24196" y="37799"/>
                    <a:pt x="22007" y="38873"/>
                    <a:pt x="19818" y="39954"/>
                  </a:cubicBezTo>
                  <a:cubicBezTo>
                    <a:pt x="16835" y="33170"/>
                    <a:pt x="9474" y="43903"/>
                    <a:pt x="6605" y="36650"/>
                  </a:cubicBezTo>
                  <a:cubicBezTo>
                    <a:pt x="5216" y="33999"/>
                    <a:pt x="2759" y="33461"/>
                    <a:pt x="84" y="33370"/>
                  </a:cubicBezTo>
                  <a:cubicBezTo>
                    <a:pt x="-1093" y="26746"/>
                    <a:pt x="10497" y="27443"/>
                    <a:pt x="7891" y="19591"/>
                  </a:cubicBezTo>
                  <a:cubicBezTo>
                    <a:pt x="7314" y="17859"/>
                    <a:pt x="13200" y="15974"/>
                    <a:pt x="7462" y="12727"/>
                  </a:cubicBezTo>
                  <a:cubicBezTo>
                    <a:pt x="5005" y="11333"/>
                    <a:pt x="10257" y="6246"/>
                    <a:pt x="15115" y="7967"/>
                  </a:cubicBezTo>
                  <a:lnTo>
                    <a:pt x="38809" y="11504"/>
                  </a:lnTo>
                  <a:cubicBezTo>
                    <a:pt x="43284" y="10544"/>
                    <a:pt x="39272" y="5224"/>
                    <a:pt x="42781" y="3772"/>
                  </a:cubicBezTo>
                  <a:cubicBezTo>
                    <a:pt x="43530" y="2698"/>
                    <a:pt x="44558" y="2155"/>
                    <a:pt x="45867" y="2120"/>
                  </a:cubicBezTo>
                  <a:cubicBezTo>
                    <a:pt x="48399" y="2280"/>
                    <a:pt x="50896" y="2103"/>
                    <a:pt x="53360" y="1337"/>
                  </a:cubicBezTo>
                  <a:cubicBezTo>
                    <a:pt x="54708" y="909"/>
                    <a:pt x="56057" y="629"/>
                    <a:pt x="57446" y="411"/>
                  </a:cubicBezTo>
                  <a:cubicBezTo>
                    <a:pt x="65750" y="-1017"/>
                    <a:pt x="73711" y="1669"/>
                    <a:pt x="81803" y="2486"/>
                  </a:cubicBezTo>
                  <a:cubicBezTo>
                    <a:pt x="95828" y="3909"/>
                    <a:pt x="97371" y="8475"/>
                    <a:pt x="86895" y="24415"/>
                  </a:cubicBezTo>
                  <a:cubicBezTo>
                    <a:pt x="94890" y="15711"/>
                    <a:pt x="99702" y="7470"/>
                    <a:pt x="110201" y="11436"/>
                  </a:cubicBezTo>
                  <a:cubicBezTo>
                    <a:pt x="113573" y="14876"/>
                    <a:pt x="121997" y="6018"/>
                    <a:pt x="122517" y="16419"/>
                  </a:cubicBezTo>
                  <a:cubicBezTo>
                    <a:pt x="122665" y="17391"/>
                    <a:pt x="122237" y="18345"/>
                    <a:pt x="122185" y="19340"/>
                  </a:cubicBezTo>
                  <a:cubicBezTo>
                    <a:pt x="122688" y="18511"/>
                    <a:pt x="123208" y="17688"/>
                    <a:pt x="123774" y="16842"/>
                  </a:cubicBezTo>
                  <a:cubicBezTo>
                    <a:pt x="129272" y="12693"/>
                    <a:pt x="134381" y="14476"/>
                    <a:pt x="139427" y="17722"/>
                  </a:cubicBezTo>
                  <a:cubicBezTo>
                    <a:pt x="142171" y="20145"/>
                    <a:pt x="147400" y="23740"/>
                    <a:pt x="144382" y="26409"/>
                  </a:cubicBezTo>
                  <a:cubicBezTo>
                    <a:pt x="136170" y="33656"/>
                    <a:pt x="134650" y="47349"/>
                    <a:pt x="121762" y="49835"/>
                  </a:cubicBezTo>
                  <a:lnTo>
                    <a:pt x="121774" y="49829"/>
                  </a:lnTo>
                  <a:cubicBezTo>
                    <a:pt x="119974" y="51709"/>
                    <a:pt x="116945" y="51109"/>
                    <a:pt x="115196" y="53098"/>
                  </a:cubicBezTo>
                  <a:cubicBezTo>
                    <a:pt x="114779" y="55618"/>
                    <a:pt x="114624" y="58922"/>
                    <a:pt x="111224" y="58533"/>
                  </a:cubicBezTo>
                  <a:cubicBezTo>
                    <a:pt x="108509" y="58219"/>
                    <a:pt x="104612" y="57802"/>
                    <a:pt x="104429" y="53835"/>
                  </a:cubicBezTo>
                  <a:cubicBezTo>
                    <a:pt x="104332" y="51732"/>
                    <a:pt x="106692" y="50646"/>
                    <a:pt x="108618" y="49829"/>
                  </a:cubicBezTo>
                  <a:cubicBezTo>
                    <a:pt x="108618" y="49829"/>
                    <a:pt x="110047" y="50121"/>
                    <a:pt x="110041" y="50109"/>
                  </a:cubicBezTo>
                  <a:cubicBezTo>
                    <a:pt x="111441" y="49321"/>
                    <a:pt x="110349" y="47172"/>
                    <a:pt x="112018" y="46497"/>
                  </a:cubicBezTo>
                  <a:cubicBezTo>
                    <a:pt x="112761" y="45886"/>
                    <a:pt x="113516" y="45354"/>
                    <a:pt x="114156" y="44931"/>
                  </a:cubicBezTo>
                  <a:cubicBezTo>
                    <a:pt x="113293" y="45606"/>
                    <a:pt x="112521" y="46137"/>
                    <a:pt x="111693" y="46749"/>
                  </a:cubicBezTo>
                  <a:cubicBezTo>
                    <a:pt x="110521" y="47909"/>
                    <a:pt x="109532" y="47766"/>
                    <a:pt x="108641" y="46537"/>
                  </a:cubicBezTo>
                  <a:cubicBezTo>
                    <a:pt x="102749" y="45920"/>
                    <a:pt x="97662" y="47875"/>
                    <a:pt x="97428" y="54104"/>
                  </a:cubicBezTo>
                  <a:cubicBezTo>
                    <a:pt x="97256" y="58682"/>
                    <a:pt x="93650" y="59922"/>
                    <a:pt x="92176" y="62985"/>
                  </a:cubicBezTo>
                  <a:cubicBezTo>
                    <a:pt x="84935" y="64962"/>
                    <a:pt x="77637" y="66786"/>
                    <a:pt x="70516" y="69129"/>
                  </a:cubicBezTo>
                  <a:cubicBezTo>
                    <a:pt x="69670" y="69409"/>
                    <a:pt x="71053" y="71906"/>
                    <a:pt x="72442" y="72849"/>
                  </a:cubicBezTo>
                  <a:lnTo>
                    <a:pt x="72448" y="72849"/>
                  </a:lnTo>
                  <a:cubicBezTo>
                    <a:pt x="71630" y="81422"/>
                    <a:pt x="66824" y="77953"/>
                    <a:pt x="62566" y="76135"/>
                  </a:cubicBezTo>
                  <a:close/>
                </a:path>
              </a:pathLst>
            </a:custGeom>
            <a:grpFill/>
            <a:ln w="5715" cap="flat">
              <a:noFill/>
              <a:prstDash val="solid"/>
              <a:miter/>
            </a:ln>
          </p:spPr>
          <p:txBody>
            <a:bodyPr rtlCol="0" anchor="ctr"/>
            <a:lstStyle/>
            <a:p>
              <a:endParaRPr lang="zh-CN" altLang="en-US"/>
            </a:p>
          </p:txBody>
        </p:sp>
        <p:sp>
          <p:nvSpPr>
            <p:cNvPr id="1219" name="任意多边形: 形状 1218">
              <a:extLst>
                <a:ext uri="{FF2B5EF4-FFF2-40B4-BE49-F238E27FC236}">
                  <a16:creationId xmlns:a16="http://schemas.microsoft.com/office/drawing/2014/main" id="{D192F929-4032-90DA-C10F-4D35C887966A}"/>
                </a:ext>
              </a:extLst>
            </p:cNvPr>
            <p:cNvSpPr/>
            <p:nvPr/>
          </p:nvSpPr>
          <p:spPr>
            <a:xfrm>
              <a:off x="3252656" y="2333123"/>
              <a:ext cx="178784" cy="123968"/>
            </a:xfrm>
            <a:custGeom>
              <a:avLst/>
              <a:gdLst>
                <a:gd name="connsiteX0" fmla="*/ 16819 w 178784"/>
                <a:gd name="connsiteY0" fmla="*/ 122207 h 123968"/>
                <a:gd name="connsiteX1" fmla="*/ 6932 w 178784"/>
                <a:gd name="connsiteY1" fmla="*/ 118932 h 123968"/>
                <a:gd name="connsiteX2" fmla="*/ 3663 w 178784"/>
                <a:gd name="connsiteY2" fmla="*/ 118915 h 123968"/>
                <a:gd name="connsiteX3" fmla="*/ 2309 w 178784"/>
                <a:gd name="connsiteY3" fmla="*/ 112685 h 123968"/>
                <a:gd name="connsiteX4" fmla="*/ 33027 w 178784"/>
                <a:gd name="connsiteY4" fmla="*/ 96243 h 123968"/>
                <a:gd name="connsiteX5" fmla="*/ 40822 w 178784"/>
                <a:gd name="connsiteY5" fmla="*/ 78841 h 123968"/>
                <a:gd name="connsiteX6" fmla="*/ 33261 w 178784"/>
                <a:gd name="connsiteY6" fmla="*/ 72863 h 123968"/>
                <a:gd name="connsiteX7" fmla="*/ 45177 w 178784"/>
                <a:gd name="connsiteY7" fmla="*/ 67343 h 123968"/>
                <a:gd name="connsiteX8" fmla="*/ 66151 w 178784"/>
                <a:gd name="connsiteY8" fmla="*/ 53112 h 123968"/>
                <a:gd name="connsiteX9" fmla="*/ 66145 w 178784"/>
                <a:gd name="connsiteY9" fmla="*/ 53124 h 123968"/>
                <a:gd name="connsiteX10" fmla="*/ 91606 w 178784"/>
                <a:gd name="connsiteY10" fmla="*/ 32978 h 123968"/>
                <a:gd name="connsiteX11" fmla="*/ 102327 w 178784"/>
                <a:gd name="connsiteY11" fmla="*/ 30092 h 123968"/>
                <a:gd name="connsiteX12" fmla="*/ 102321 w 178784"/>
                <a:gd name="connsiteY12" fmla="*/ 30092 h 123968"/>
                <a:gd name="connsiteX13" fmla="*/ 100275 w 178784"/>
                <a:gd name="connsiteY13" fmla="*/ 44311 h 123968"/>
                <a:gd name="connsiteX14" fmla="*/ 107859 w 178784"/>
                <a:gd name="connsiteY14" fmla="*/ 33647 h 123968"/>
                <a:gd name="connsiteX15" fmla="*/ 118472 w 178784"/>
                <a:gd name="connsiteY15" fmla="*/ 27452 h 123968"/>
                <a:gd name="connsiteX16" fmla="*/ 104853 w 178784"/>
                <a:gd name="connsiteY16" fmla="*/ 50329 h 123968"/>
                <a:gd name="connsiteX17" fmla="*/ 119643 w 178784"/>
                <a:gd name="connsiteY17" fmla="*/ 42002 h 123968"/>
                <a:gd name="connsiteX18" fmla="*/ 128130 w 178784"/>
                <a:gd name="connsiteY18" fmla="*/ 41402 h 123968"/>
                <a:gd name="connsiteX19" fmla="*/ 134222 w 178784"/>
                <a:gd name="connsiteY19" fmla="*/ 37310 h 123968"/>
                <a:gd name="connsiteX20" fmla="*/ 133708 w 178784"/>
                <a:gd name="connsiteY20" fmla="*/ 32607 h 123968"/>
                <a:gd name="connsiteX21" fmla="*/ 130210 w 178784"/>
                <a:gd name="connsiteY21" fmla="*/ 12959 h 123968"/>
                <a:gd name="connsiteX22" fmla="*/ 135342 w 178784"/>
                <a:gd name="connsiteY22" fmla="*/ 10884 h 123968"/>
                <a:gd name="connsiteX23" fmla="*/ 153133 w 178784"/>
                <a:gd name="connsiteY23" fmla="*/ 2683 h 123968"/>
                <a:gd name="connsiteX24" fmla="*/ 161489 w 178784"/>
                <a:gd name="connsiteY24" fmla="*/ 3763 h 123968"/>
                <a:gd name="connsiteX25" fmla="*/ 165341 w 178784"/>
                <a:gd name="connsiteY25" fmla="*/ 7769 h 123968"/>
                <a:gd name="connsiteX26" fmla="*/ 171358 w 178784"/>
                <a:gd name="connsiteY26" fmla="*/ 20234 h 123968"/>
                <a:gd name="connsiteX27" fmla="*/ 171381 w 178784"/>
                <a:gd name="connsiteY27" fmla="*/ 20211 h 123968"/>
                <a:gd name="connsiteX28" fmla="*/ 168135 w 178784"/>
                <a:gd name="connsiteY28" fmla="*/ 20274 h 123968"/>
                <a:gd name="connsiteX29" fmla="*/ 161517 w 178784"/>
                <a:gd name="connsiteY29" fmla="*/ 26823 h 123968"/>
                <a:gd name="connsiteX30" fmla="*/ 149681 w 178784"/>
                <a:gd name="connsiteY30" fmla="*/ 32858 h 123968"/>
                <a:gd name="connsiteX31" fmla="*/ 148996 w 178784"/>
                <a:gd name="connsiteY31" fmla="*/ 32607 h 123968"/>
                <a:gd name="connsiteX32" fmla="*/ 149704 w 178784"/>
                <a:gd name="connsiteY32" fmla="*/ 33281 h 123968"/>
                <a:gd name="connsiteX33" fmla="*/ 150630 w 178784"/>
                <a:gd name="connsiteY33" fmla="*/ 32487 h 123968"/>
                <a:gd name="connsiteX34" fmla="*/ 174684 w 178784"/>
                <a:gd name="connsiteY34" fmla="*/ 30115 h 123968"/>
                <a:gd name="connsiteX35" fmla="*/ 174673 w 178784"/>
                <a:gd name="connsiteY35" fmla="*/ 30127 h 123968"/>
                <a:gd name="connsiteX36" fmla="*/ 177948 w 178784"/>
                <a:gd name="connsiteY36" fmla="*/ 30127 h 123968"/>
                <a:gd name="connsiteX37" fmla="*/ 177931 w 178784"/>
                <a:gd name="connsiteY37" fmla="*/ 30104 h 123968"/>
                <a:gd name="connsiteX38" fmla="*/ 178691 w 178784"/>
                <a:gd name="connsiteY38" fmla="*/ 32298 h 123968"/>
                <a:gd name="connsiteX39" fmla="*/ 177942 w 178784"/>
                <a:gd name="connsiteY39" fmla="*/ 33401 h 123968"/>
                <a:gd name="connsiteX40" fmla="*/ 177954 w 178784"/>
                <a:gd name="connsiteY40" fmla="*/ 36665 h 123968"/>
                <a:gd name="connsiteX41" fmla="*/ 164769 w 178784"/>
                <a:gd name="connsiteY41" fmla="*/ 43260 h 123968"/>
                <a:gd name="connsiteX42" fmla="*/ 164786 w 178784"/>
                <a:gd name="connsiteY42" fmla="*/ 43237 h 123968"/>
                <a:gd name="connsiteX43" fmla="*/ 134422 w 178784"/>
                <a:gd name="connsiteY43" fmla="*/ 67440 h 123968"/>
                <a:gd name="connsiteX44" fmla="*/ 85919 w 178784"/>
                <a:gd name="connsiteY44" fmla="*/ 92551 h 123968"/>
                <a:gd name="connsiteX45" fmla="*/ 77289 w 178784"/>
                <a:gd name="connsiteY45" fmla="*/ 98838 h 123968"/>
                <a:gd name="connsiteX46" fmla="*/ 72089 w 178784"/>
                <a:gd name="connsiteY46" fmla="*/ 95666 h 123968"/>
                <a:gd name="connsiteX47" fmla="*/ 74101 w 178784"/>
                <a:gd name="connsiteY47" fmla="*/ 91889 h 123968"/>
                <a:gd name="connsiteX48" fmla="*/ 86222 w 178784"/>
                <a:gd name="connsiteY48" fmla="*/ 71566 h 123968"/>
                <a:gd name="connsiteX49" fmla="*/ 50875 w 178784"/>
                <a:gd name="connsiteY49" fmla="*/ 62090 h 123968"/>
                <a:gd name="connsiteX50" fmla="*/ 46800 w 178784"/>
                <a:gd name="connsiteY50" fmla="*/ 81202 h 123968"/>
                <a:gd name="connsiteX51" fmla="*/ 39828 w 178784"/>
                <a:gd name="connsiteY51" fmla="*/ 105759 h 123968"/>
                <a:gd name="connsiteX52" fmla="*/ 39828 w 178784"/>
                <a:gd name="connsiteY52" fmla="*/ 105759 h 123968"/>
                <a:gd name="connsiteX53" fmla="*/ 33267 w 178784"/>
                <a:gd name="connsiteY53" fmla="*/ 118938 h 123968"/>
                <a:gd name="connsiteX54" fmla="*/ 16819 w 178784"/>
                <a:gd name="connsiteY54" fmla="*/ 122207 h 123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8784" h="123968">
                  <a:moveTo>
                    <a:pt x="16819" y="122207"/>
                  </a:moveTo>
                  <a:cubicBezTo>
                    <a:pt x="17933" y="107805"/>
                    <a:pt x="9721" y="121555"/>
                    <a:pt x="6932" y="118932"/>
                  </a:cubicBezTo>
                  <a:cubicBezTo>
                    <a:pt x="5835" y="120475"/>
                    <a:pt x="4743" y="120544"/>
                    <a:pt x="3663" y="118915"/>
                  </a:cubicBezTo>
                  <a:cubicBezTo>
                    <a:pt x="4063" y="116497"/>
                    <a:pt x="-3744" y="113480"/>
                    <a:pt x="2309" y="112685"/>
                  </a:cubicBezTo>
                  <a:cubicBezTo>
                    <a:pt x="14933" y="111034"/>
                    <a:pt x="21683" y="99992"/>
                    <a:pt x="33027" y="96243"/>
                  </a:cubicBezTo>
                  <a:cubicBezTo>
                    <a:pt x="39308" y="94169"/>
                    <a:pt x="40142" y="84991"/>
                    <a:pt x="40822" y="78841"/>
                  </a:cubicBezTo>
                  <a:cubicBezTo>
                    <a:pt x="39679" y="74029"/>
                    <a:pt x="28569" y="85002"/>
                    <a:pt x="33261" y="72863"/>
                  </a:cubicBezTo>
                  <a:cubicBezTo>
                    <a:pt x="38136" y="72858"/>
                    <a:pt x="44222" y="72955"/>
                    <a:pt x="45177" y="67343"/>
                  </a:cubicBezTo>
                  <a:cubicBezTo>
                    <a:pt x="47326" y="54632"/>
                    <a:pt x="56441" y="53798"/>
                    <a:pt x="66151" y="53112"/>
                  </a:cubicBezTo>
                  <a:lnTo>
                    <a:pt x="66145" y="53124"/>
                  </a:lnTo>
                  <a:cubicBezTo>
                    <a:pt x="70129" y="40711"/>
                    <a:pt x="78472" y="34001"/>
                    <a:pt x="91606" y="32978"/>
                  </a:cubicBezTo>
                  <a:cubicBezTo>
                    <a:pt x="95229" y="32698"/>
                    <a:pt x="98755" y="31092"/>
                    <a:pt x="102327" y="30092"/>
                  </a:cubicBezTo>
                  <a:lnTo>
                    <a:pt x="102321" y="30092"/>
                  </a:lnTo>
                  <a:cubicBezTo>
                    <a:pt x="100298" y="34470"/>
                    <a:pt x="97532" y="38728"/>
                    <a:pt x="100275" y="44311"/>
                  </a:cubicBezTo>
                  <a:cubicBezTo>
                    <a:pt x="106922" y="43774"/>
                    <a:pt x="101578" y="34630"/>
                    <a:pt x="107859" y="33647"/>
                  </a:cubicBezTo>
                  <a:cubicBezTo>
                    <a:pt x="111934" y="33013"/>
                    <a:pt x="112940" y="26223"/>
                    <a:pt x="118472" y="27452"/>
                  </a:cubicBezTo>
                  <a:cubicBezTo>
                    <a:pt x="117032" y="34047"/>
                    <a:pt x="109939" y="45957"/>
                    <a:pt x="104853" y="50329"/>
                  </a:cubicBezTo>
                  <a:cubicBezTo>
                    <a:pt x="114717" y="49700"/>
                    <a:pt x="114717" y="49700"/>
                    <a:pt x="119643" y="42002"/>
                  </a:cubicBezTo>
                  <a:cubicBezTo>
                    <a:pt x="120986" y="39899"/>
                    <a:pt x="121009" y="39808"/>
                    <a:pt x="128130" y="41402"/>
                  </a:cubicBezTo>
                  <a:cubicBezTo>
                    <a:pt x="131793" y="42225"/>
                    <a:pt x="132193" y="38659"/>
                    <a:pt x="134222" y="37310"/>
                  </a:cubicBezTo>
                  <a:cubicBezTo>
                    <a:pt x="136914" y="35521"/>
                    <a:pt x="136160" y="34024"/>
                    <a:pt x="133708" y="32607"/>
                  </a:cubicBezTo>
                  <a:cubicBezTo>
                    <a:pt x="125033" y="27595"/>
                    <a:pt x="136514" y="18788"/>
                    <a:pt x="130210" y="12959"/>
                  </a:cubicBezTo>
                  <a:cubicBezTo>
                    <a:pt x="129622" y="12416"/>
                    <a:pt x="133171" y="10256"/>
                    <a:pt x="135342" y="10884"/>
                  </a:cubicBezTo>
                  <a:cubicBezTo>
                    <a:pt x="143692" y="13296"/>
                    <a:pt x="148270" y="7409"/>
                    <a:pt x="153133" y="2683"/>
                  </a:cubicBezTo>
                  <a:cubicBezTo>
                    <a:pt x="156819" y="-906"/>
                    <a:pt x="156505" y="-1226"/>
                    <a:pt x="161489" y="3763"/>
                  </a:cubicBezTo>
                  <a:cubicBezTo>
                    <a:pt x="161711" y="6135"/>
                    <a:pt x="162883" y="8210"/>
                    <a:pt x="165341" y="7769"/>
                  </a:cubicBezTo>
                  <a:cubicBezTo>
                    <a:pt x="182605" y="4660"/>
                    <a:pt x="175742" y="13010"/>
                    <a:pt x="171358" y="20234"/>
                  </a:cubicBezTo>
                  <a:lnTo>
                    <a:pt x="171381" y="20211"/>
                  </a:lnTo>
                  <a:cubicBezTo>
                    <a:pt x="170318" y="21268"/>
                    <a:pt x="169238" y="21245"/>
                    <a:pt x="168135" y="20274"/>
                  </a:cubicBezTo>
                  <a:cubicBezTo>
                    <a:pt x="164958" y="21474"/>
                    <a:pt x="162774" y="23674"/>
                    <a:pt x="161517" y="26823"/>
                  </a:cubicBezTo>
                  <a:cubicBezTo>
                    <a:pt x="159168" y="32155"/>
                    <a:pt x="153396" y="30727"/>
                    <a:pt x="149681" y="32858"/>
                  </a:cubicBezTo>
                  <a:cubicBezTo>
                    <a:pt x="147755" y="32355"/>
                    <a:pt x="149921" y="30618"/>
                    <a:pt x="148996" y="32607"/>
                  </a:cubicBezTo>
                  <a:cubicBezTo>
                    <a:pt x="148761" y="33110"/>
                    <a:pt x="149013" y="33418"/>
                    <a:pt x="149704" y="33281"/>
                  </a:cubicBezTo>
                  <a:cubicBezTo>
                    <a:pt x="150001" y="33224"/>
                    <a:pt x="150219" y="32790"/>
                    <a:pt x="150630" y="32487"/>
                  </a:cubicBezTo>
                  <a:cubicBezTo>
                    <a:pt x="158894" y="33098"/>
                    <a:pt x="166684" y="30532"/>
                    <a:pt x="174684" y="30115"/>
                  </a:cubicBezTo>
                  <a:lnTo>
                    <a:pt x="174673" y="30127"/>
                  </a:lnTo>
                  <a:cubicBezTo>
                    <a:pt x="175765" y="28601"/>
                    <a:pt x="176856" y="28601"/>
                    <a:pt x="177948" y="30127"/>
                  </a:cubicBezTo>
                  <a:lnTo>
                    <a:pt x="177931" y="30104"/>
                  </a:lnTo>
                  <a:cubicBezTo>
                    <a:pt x="178685" y="30835"/>
                    <a:pt x="178942" y="31567"/>
                    <a:pt x="178691" y="32298"/>
                  </a:cubicBezTo>
                  <a:cubicBezTo>
                    <a:pt x="178439" y="33035"/>
                    <a:pt x="178193" y="33401"/>
                    <a:pt x="177942" y="33401"/>
                  </a:cubicBezTo>
                  <a:cubicBezTo>
                    <a:pt x="177936" y="34487"/>
                    <a:pt x="177942" y="35579"/>
                    <a:pt x="177954" y="36665"/>
                  </a:cubicBezTo>
                  <a:cubicBezTo>
                    <a:pt x="173896" y="39539"/>
                    <a:pt x="167066" y="36865"/>
                    <a:pt x="164769" y="43260"/>
                  </a:cubicBezTo>
                  <a:lnTo>
                    <a:pt x="164786" y="43237"/>
                  </a:lnTo>
                  <a:cubicBezTo>
                    <a:pt x="151687" y="47232"/>
                    <a:pt x="145081" y="59890"/>
                    <a:pt x="134422" y="67440"/>
                  </a:cubicBezTo>
                  <a:cubicBezTo>
                    <a:pt x="118980" y="78378"/>
                    <a:pt x="105596" y="90631"/>
                    <a:pt x="85919" y="92551"/>
                  </a:cubicBezTo>
                  <a:cubicBezTo>
                    <a:pt x="84165" y="96186"/>
                    <a:pt x="81719" y="98912"/>
                    <a:pt x="77289" y="98838"/>
                  </a:cubicBezTo>
                  <a:cubicBezTo>
                    <a:pt x="74975" y="98798"/>
                    <a:pt x="73049" y="97832"/>
                    <a:pt x="72089" y="95666"/>
                  </a:cubicBezTo>
                  <a:cubicBezTo>
                    <a:pt x="71232" y="93729"/>
                    <a:pt x="72963" y="93003"/>
                    <a:pt x="74101" y="91889"/>
                  </a:cubicBezTo>
                  <a:cubicBezTo>
                    <a:pt x="79484" y="86625"/>
                    <a:pt x="83982" y="80796"/>
                    <a:pt x="86222" y="71566"/>
                  </a:cubicBezTo>
                  <a:cubicBezTo>
                    <a:pt x="72632" y="73343"/>
                    <a:pt x="65911" y="56353"/>
                    <a:pt x="50875" y="62090"/>
                  </a:cubicBezTo>
                  <a:cubicBezTo>
                    <a:pt x="53315" y="69120"/>
                    <a:pt x="49806" y="74801"/>
                    <a:pt x="46800" y="81202"/>
                  </a:cubicBezTo>
                  <a:cubicBezTo>
                    <a:pt x="43234" y="88785"/>
                    <a:pt x="35136" y="95666"/>
                    <a:pt x="39828" y="105759"/>
                  </a:cubicBezTo>
                  <a:lnTo>
                    <a:pt x="39828" y="105759"/>
                  </a:lnTo>
                  <a:cubicBezTo>
                    <a:pt x="37982" y="110325"/>
                    <a:pt x="32770" y="113205"/>
                    <a:pt x="33267" y="118938"/>
                  </a:cubicBezTo>
                  <a:cubicBezTo>
                    <a:pt x="29152" y="126910"/>
                    <a:pt x="22734" y="123287"/>
                    <a:pt x="16819" y="122207"/>
                  </a:cubicBezTo>
                  <a:close/>
                </a:path>
              </a:pathLst>
            </a:custGeom>
            <a:grpFill/>
            <a:ln w="5715" cap="flat">
              <a:noFill/>
              <a:prstDash val="solid"/>
              <a:miter/>
            </a:ln>
          </p:spPr>
          <p:txBody>
            <a:bodyPr rtlCol="0" anchor="ctr"/>
            <a:lstStyle/>
            <a:p>
              <a:endParaRPr lang="zh-CN" altLang="en-US"/>
            </a:p>
          </p:txBody>
        </p:sp>
        <p:sp>
          <p:nvSpPr>
            <p:cNvPr id="1220" name="任意多边形: 形状 1219">
              <a:extLst>
                <a:ext uri="{FF2B5EF4-FFF2-40B4-BE49-F238E27FC236}">
                  <a16:creationId xmlns:a16="http://schemas.microsoft.com/office/drawing/2014/main" id="{C892C251-9790-5B20-79F2-9061C9DEFB3A}"/>
                </a:ext>
              </a:extLst>
            </p:cNvPr>
            <p:cNvSpPr/>
            <p:nvPr/>
          </p:nvSpPr>
          <p:spPr>
            <a:xfrm>
              <a:off x="3520906" y="2156968"/>
              <a:ext cx="139903" cy="105613"/>
            </a:xfrm>
            <a:custGeom>
              <a:avLst/>
              <a:gdLst>
                <a:gd name="connsiteX0" fmla="*/ 116883 w 139903"/>
                <a:gd name="connsiteY0" fmla="*/ 51634 h 105613"/>
                <a:gd name="connsiteX1" fmla="*/ 110317 w 139903"/>
                <a:gd name="connsiteY1" fmla="*/ 48376 h 105613"/>
                <a:gd name="connsiteX2" fmla="*/ 87525 w 139903"/>
                <a:gd name="connsiteY2" fmla="*/ 49290 h 105613"/>
                <a:gd name="connsiteX3" fmla="*/ 78393 w 139903"/>
                <a:gd name="connsiteY3" fmla="*/ 44438 h 105613"/>
                <a:gd name="connsiteX4" fmla="*/ 78461 w 139903"/>
                <a:gd name="connsiteY4" fmla="*/ 37358 h 105613"/>
                <a:gd name="connsiteX5" fmla="*/ 55527 w 139903"/>
                <a:gd name="connsiteY5" fmla="*/ 66493 h 105613"/>
                <a:gd name="connsiteX6" fmla="*/ 34833 w 139903"/>
                <a:gd name="connsiteY6" fmla="*/ 93547 h 105613"/>
                <a:gd name="connsiteX7" fmla="*/ 33221 w 139903"/>
                <a:gd name="connsiteY7" fmla="*/ 97451 h 105613"/>
                <a:gd name="connsiteX8" fmla="*/ 30764 w 139903"/>
                <a:gd name="connsiteY8" fmla="*/ 100874 h 105613"/>
                <a:gd name="connsiteX9" fmla="*/ 27375 w 139903"/>
                <a:gd name="connsiteY9" fmla="*/ 103394 h 105613"/>
                <a:gd name="connsiteX10" fmla="*/ 19397 w 139903"/>
                <a:gd name="connsiteY10" fmla="*/ 105560 h 105613"/>
                <a:gd name="connsiteX11" fmla="*/ 16596 w 139903"/>
                <a:gd name="connsiteY11" fmla="*/ 103011 h 105613"/>
                <a:gd name="connsiteX12" fmla="*/ 9573 w 139903"/>
                <a:gd name="connsiteY12" fmla="*/ 102337 h 105613"/>
                <a:gd name="connsiteX13" fmla="*/ 0 w 139903"/>
                <a:gd name="connsiteY13" fmla="*/ 95942 h 105613"/>
                <a:gd name="connsiteX14" fmla="*/ 1857 w 139903"/>
                <a:gd name="connsiteY14" fmla="*/ 91873 h 105613"/>
                <a:gd name="connsiteX15" fmla="*/ 18945 w 139903"/>
                <a:gd name="connsiteY15" fmla="*/ 78163 h 105613"/>
                <a:gd name="connsiteX16" fmla="*/ 21534 w 139903"/>
                <a:gd name="connsiteY16" fmla="*/ 71419 h 105613"/>
                <a:gd name="connsiteX17" fmla="*/ 28095 w 139903"/>
                <a:gd name="connsiteY17" fmla="*/ 61538 h 105613"/>
                <a:gd name="connsiteX18" fmla="*/ 21483 w 139903"/>
                <a:gd name="connsiteY18" fmla="*/ 50388 h 105613"/>
                <a:gd name="connsiteX19" fmla="*/ 34290 w 139903"/>
                <a:gd name="connsiteY19" fmla="*/ 44484 h 105613"/>
                <a:gd name="connsiteX20" fmla="*/ 37965 w 139903"/>
                <a:gd name="connsiteY20" fmla="*/ 41798 h 105613"/>
                <a:gd name="connsiteX21" fmla="*/ 37959 w 139903"/>
                <a:gd name="connsiteY21" fmla="*/ 41798 h 105613"/>
                <a:gd name="connsiteX22" fmla="*/ 57230 w 139903"/>
                <a:gd name="connsiteY22" fmla="*/ 31768 h 105613"/>
                <a:gd name="connsiteX23" fmla="*/ 53687 w 139903"/>
                <a:gd name="connsiteY23" fmla="*/ 23550 h 105613"/>
                <a:gd name="connsiteX24" fmla="*/ 46617 w 139903"/>
                <a:gd name="connsiteY24" fmla="*/ 20104 h 105613"/>
                <a:gd name="connsiteX25" fmla="*/ 39182 w 139903"/>
                <a:gd name="connsiteY25" fmla="*/ 24265 h 105613"/>
                <a:gd name="connsiteX26" fmla="*/ 28112 w 139903"/>
                <a:gd name="connsiteY26" fmla="*/ 31923 h 105613"/>
                <a:gd name="connsiteX27" fmla="*/ 27198 w 139903"/>
                <a:gd name="connsiteY27" fmla="*/ 27339 h 105613"/>
                <a:gd name="connsiteX28" fmla="*/ 56647 w 139903"/>
                <a:gd name="connsiteY28" fmla="*/ 10777 h 105613"/>
                <a:gd name="connsiteX29" fmla="*/ 70495 w 139903"/>
                <a:gd name="connsiteY29" fmla="*/ 6977 h 105613"/>
                <a:gd name="connsiteX30" fmla="*/ 74575 w 139903"/>
                <a:gd name="connsiteY30" fmla="*/ 5479 h 105613"/>
                <a:gd name="connsiteX31" fmla="*/ 95549 w 139903"/>
                <a:gd name="connsiteY31" fmla="*/ 770 h 105613"/>
                <a:gd name="connsiteX32" fmla="*/ 97161 w 139903"/>
                <a:gd name="connsiteY32" fmla="*/ 2325 h 105613"/>
                <a:gd name="connsiteX33" fmla="*/ 98898 w 139903"/>
                <a:gd name="connsiteY33" fmla="*/ 6519 h 105613"/>
                <a:gd name="connsiteX34" fmla="*/ 113609 w 139903"/>
                <a:gd name="connsiteY34" fmla="*/ 15492 h 105613"/>
                <a:gd name="connsiteX35" fmla="*/ 105579 w 139903"/>
                <a:gd name="connsiteY35" fmla="*/ 20767 h 105613"/>
                <a:gd name="connsiteX36" fmla="*/ 113603 w 139903"/>
                <a:gd name="connsiteY36" fmla="*/ 15475 h 105613"/>
                <a:gd name="connsiteX37" fmla="*/ 130839 w 139903"/>
                <a:gd name="connsiteY37" fmla="*/ 17704 h 105613"/>
                <a:gd name="connsiteX38" fmla="*/ 139903 w 139903"/>
                <a:gd name="connsiteY38" fmla="*/ 28642 h 105613"/>
                <a:gd name="connsiteX39" fmla="*/ 121861 w 139903"/>
                <a:gd name="connsiteY39" fmla="*/ 41844 h 105613"/>
                <a:gd name="connsiteX40" fmla="*/ 123964 w 139903"/>
                <a:gd name="connsiteY40" fmla="*/ 45959 h 105613"/>
                <a:gd name="connsiteX41" fmla="*/ 120181 w 139903"/>
                <a:gd name="connsiteY41" fmla="*/ 51645 h 105613"/>
                <a:gd name="connsiteX42" fmla="*/ 116883 w 139903"/>
                <a:gd name="connsiteY42" fmla="*/ 51634 h 105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39903" h="105613">
                  <a:moveTo>
                    <a:pt x="116883" y="51634"/>
                  </a:moveTo>
                  <a:cubicBezTo>
                    <a:pt x="114694" y="50548"/>
                    <a:pt x="112506" y="49462"/>
                    <a:pt x="110317" y="48376"/>
                  </a:cubicBezTo>
                  <a:cubicBezTo>
                    <a:pt x="102807" y="48690"/>
                    <a:pt x="95378" y="41901"/>
                    <a:pt x="87525" y="49290"/>
                  </a:cubicBezTo>
                  <a:cubicBezTo>
                    <a:pt x="85051" y="51622"/>
                    <a:pt x="80644" y="47753"/>
                    <a:pt x="78393" y="44438"/>
                  </a:cubicBezTo>
                  <a:cubicBezTo>
                    <a:pt x="76690" y="41930"/>
                    <a:pt x="76821" y="39449"/>
                    <a:pt x="78461" y="37358"/>
                  </a:cubicBezTo>
                  <a:cubicBezTo>
                    <a:pt x="66688" y="43513"/>
                    <a:pt x="69283" y="61446"/>
                    <a:pt x="55527" y="66493"/>
                  </a:cubicBezTo>
                  <a:cubicBezTo>
                    <a:pt x="42891" y="71128"/>
                    <a:pt x="46303" y="88055"/>
                    <a:pt x="34833" y="93547"/>
                  </a:cubicBezTo>
                  <a:cubicBezTo>
                    <a:pt x="34381" y="94885"/>
                    <a:pt x="33810" y="96171"/>
                    <a:pt x="33221" y="97451"/>
                  </a:cubicBezTo>
                  <a:cubicBezTo>
                    <a:pt x="32564" y="98702"/>
                    <a:pt x="31735" y="99840"/>
                    <a:pt x="30764" y="100874"/>
                  </a:cubicBezTo>
                  <a:cubicBezTo>
                    <a:pt x="29747" y="101863"/>
                    <a:pt x="28604" y="102686"/>
                    <a:pt x="27375" y="103394"/>
                  </a:cubicBezTo>
                  <a:cubicBezTo>
                    <a:pt x="24872" y="104669"/>
                    <a:pt x="22340" y="105886"/>
                    <a:pt x="19397" y="105560"/>
                  </a:cubicBezTo>
                  <a:cubicBezTo>
                    <a:pt x="18105" y="105080"/>
                    <a:pt x="17168" y="104212"/>
                    <a:pt x="16596" y="103011"/>
                  </a:cubicBezTo>
                  <a:cubicBezTo>
                    <a:pt x="15111" y="95153"/>
                    <a:pt x="11470" y="106800"/>
                    <a:pt x="9573" y="102337"/>
                  </a:cubicBezTo>
                  <a:cubicBezTo>
                    <a:pt x="5001" y="102257"/>
                    <a:pt x="57" y="102732"/>
                    <a:pt x="0" y="95942"/>
                  </a:cubicBezTo>
                  <a:cubicBezTo>
                    <a:pt x="303" y="94445"/>
                    <a:pt x="949" y="93096"/>
                    <a:pt x="1857" y="91873"/>
                  </a:cubicBezTo>
                  <a:cubicBezTo>
                    <a:pt x="7052" y="86672"/>
                    <a:pt x="13962" y="83603"/>
                    <a:pt x="18945" y="78163"/>
                  </a:cubicBezTo>
                  <a:cubicBezTo>
                    <a:pt x="23626" y="77408"/>
                    <a:pt x="19694" y="73288"/>
                    <a:pt x="21534" y="71419"/>
                  </a:cubicBezTo>
                  <a:cubicBezTo>
                    <a:pt x="25900" y="69567"/>
                    <a:pt x="28095" y="66281"/>
                    <a:pt x="28095" y="61538"/>
                  </a:cubicBezTo>
                  <a:cubicBezTo>
                    <a:pt x="25918" y="57783"/>
                    <a:pt x="19031" y="56629"/>
                    <a:pt x="21483" y="50388"/>
                  </a:cubicBezTo>
                  <a:cubicBezTo>
                    <a:pt x="23769" y="44558"/>
                    <a:pt x="28541" y="43547"/>
                    <a:pt x="34290" y="44484"/>
                  </a:cubicBezTo>
                  <a:cubicBezTo>
                    <a:pt x="35342" y="44656"/>
                    <a:pt x="36730" y="42747"/>
                    <a:pt x="37965" y="41798"/>
                  </a:cubicBezTo>
                  <a:lnTo>
                    <a:pt x="37959" y="41798"/>
                  </a:lnTo>
                  <a:cubicBezTo>
                    <a:pt x="45674" y="40930"/>
                    <a:pt x="52355" y="37432"/>
                    <a:pt x="57230" y="31768"/>
                  </a:cubicBezTo>
                  <a:cubicBezTo>
                    <a:pt x="59522" y="29105"/>
                    <a:pt x="63105" y="22659"/>
                    <a:pt x="53687" y="23550"/>
                  </a:cubicBezTo>
                  <a:cubicBezTo>
                    <a:pt x="50561" y="23847"/>
                    <a:pt x="49052" y="21047"/>
                    <a:pt x="46617" y="20104"/>
                  </a:cubicBezTo>
                  <a:cubicBezTo>
                    <a:pt x="42594" y="18555"/>
                    <a:pt x="38771" y="18024"/>
                    <a:pt x="39182" y="24265"/>
                  </a:cubicBezTo>
                  <a:cubicBezTo>
                    <a:pt x="39776" y="33191"/>
                    <a:pt x="33164" y="31357"/>
                    <a:pt x="28112" y="31923"/>
                  </a:cubicBezTo>
                  <a:cubicBezTo>
                    <a:pt x="27335" y="30488"/>
                    <a:pt x="27015" y="28968"/>
                    <a:pt x="27198" y="27339"/>
                  </a:cubicBezTo>
                  <a:cubicBezTo>
                    <a:pt x="30861" y="10851"/>
                    <a:pt x="43531" y="10434"/>
                    <a:pt x="56647" y="10777"/>
                  </a:cubicBezTo>
                  <a:cubicBezTo>
                    <a:pt x="61882" y="11846"/>
                    <a:pt x="66237" y="9594"/>
                    <a:pt x="70495" y="6977"/>
                  </a:cubicBezTo>
                  <a:cubicBezTo>
                    <a:pt x="71809" y="6348"/>
                    <a:pt x="73181" y="5879"/>
                    <a:pt x="74575" y="5479"/>
                  </a:cubicBezTo>
                  <a:cubicBezTo>
                    <a:pt x="81747" y="4719"/>
                    <a:pt x="87525" y="-2293"/>
                    <a:pt x="95549" y="770"/>
                  </a:cubicBezTo>
                  <a:cubicBezTo>
                    <a:pt x="96086" y="1285"/>
                    <a:pt x="96624" y="1805"/>
                    <a:pt x="97161" y="2325"/>
                  </a:cubicBezTo>
                  <a:cubicBezTo>
                    <a:pt x="97738" y="3725"/>
                    <a:pt x="98315" y="5119"/>
                    <a:pt x="98898" y="6519"/>
                  </a:cubicBezTo>
                  <a:cubicBezTo>
                    <a:pt x="108305" y="2125"/>
                    <a:pt x="111443" y="8011"/>
                    <a:pt x="113609" y="15492"/>
                  </a:cubicBezTo>
                  <a:cubicBezTo>
                    <a:pt x="111237" y="18092"/>
                    <a:pt x="105528" y="15835"/>
                    <a:pt x="105579" y="20767"/>
                  </a:cubicBezTo>
                  <a:cubicBezTo>
                    <a:pt x="106676" y="17515"/>
                    <a:pt x="110860" y="17544"/>
                    <a:pt x="113603" y="15475"/>
                  </a:cubicBezTo>
                  <a:cubicBezTo>
                    <a:pt x="119386" y="15909"/>
                    <a:pt x="124684" y="20138"/>
                    <a:pt x="130839" y="17704"/>
                  </a:cubicBezTo>
                  <a:cubicBezTo>
                    <a:pt x="131188" y="23567"/>
                    <a:pt x="136486" y="25322"/>
                    <a:pt x="139903" y="28642"/>
                  </a:cubicBezTo>
                  <a:cubicBezTo>
                    <a:pt x="131959" y="30362"/>
                    <a:pt x="128079" y="37683"/>
                    <a:pt x="121861" y="41844"/>
                  </a:cubicBezTo>
                  <a:cubicBezTo>
                    <a:pt x="116512" y="45421"/>
                    <a:pt x="123393" y="44421"/>
                    <a:pt x="123964" y="45959"/>
                  </a:cubicBezTo>
                  <a:cubicBezTo>
                    <a:pt x="125381" y="49776"/>
                    <a:pt x="122284" y="50325"/>
                    <a:pt x="120181" y="51645"/>
                  </a:cubicBezTo>
                  <a:cubicBezTo>
                    <a:pt x="119083" y="50434"/>
                    <a:pt x="117981" y="50434"/>
                    <a:pt x="116883" y="51634"/>
                  </a:cubicBezTo>
                  <a:close/>
                </a:path>
              </a:pathLst>
            </a:custGeom>
            <a:grpFill/>
            <a:ln w="5715" cap="flat">
              <a:noFill/>
              <a:prstDash val="solid"/>
              <a:miter/>
            </a:ln>
          </p:spPr>
          <p:txBody>
            <a:bodyPr rtlCol="0" anchor="ctr"/>
            <a:lstStyle/>
            <a:p>
              <a:endParaRPr lang="zh-CN" altLang="en-US"/>
            </a:p>
          </p:txBody>
        </p:sp>
        <p:sp>
          <p:nvSpPr>
            <p:cNvPr id="1221" name="任意多边形: 形状 1220">
              <a:extLst>
                <a:ext uri="{FF2B5EF4-FFF2-40B4-BE49-F238E27FC236}">
                  <a16:creationId xmlns:a16="http://schemas.microsoft.com/office/drawing/2014/main" id="{43D398A6-7E7B-85E3-72DB-6ED807A8B457}"/>
                </a:ext>
              </a:extLst>
            </p:cNvPr>
            <p:cNvSpPr/>
            <p:nvPr/>
          </p:nvSpPr>
          <p:spPr>
            <a:xfrm>
              <a:off x="3516836" y="2033705"/>
              <a:ext cx="132959" cy="104996"/>
            </a:xfrm>
            <a:custGeom>
              <a:avLst/>
              <a:gdLst>
                <a:gd name="connsiteX0" fmla="*/ 120959 w 132959"/>
                <a:gd name="connsiteY0" fmla="*/ 63082 h 104996"/>
                <a:gd name="connsiteX1" fmla="*/ 117662 w 132959"/>
                <a:gd name="connsiteY1" fmla="*/ 79513 h 104996"/>
                <a:gd name="connsiteX2" fmla="*/ 114279 w 132959"/>
                <a:gd name="connsiteY2" fmla="*/ 82416 h 104996"/>
                <a:gd name="connsiteX3" fmla="*/ 102586 w 132959"/>
                <a:gd name="connsiteY3" fmla="*/ 91874 h 104996"/>
                <a:gd name="connsiteX4" fmla="*/ 90607 w 132959"/>
                <a:gd name="connsiteY4" fmla="*/ 104996 h 104996"/>
                <a:gd name="connsiteX5" fmla="*/ 86829 w 132959"/>
                <a:gd name="connsiteY5" fmla="*/ 103047 h 104996"/>
                <a:gd name="connsiteX6" fmla="*/ 81206 w 132959"/>
                <a:gd name="connsiteY6" fmla="*/ 96846 h 104996"/>
                <a:gd name="connsiteX7" fmla="*/ 81194 w 132959"/>
                <a:gd name="connsiteY7" fmla="*/ 92960 h 104996"/>
                <a:gd name="connsiteX8" fmla="*/ 83177 w 132959"/>
                <a:gd name="connsiteY8" fmla="*/ 86605 h 104996"/>
                <a:gd name="connsiteX9" fmla="*/ 81200 w 132959"/>
                <a:gd name="connsiteY9" fmla="*/ 86457 h 104996"/>
                <a:gd name="connsiteX10" fmla="*/ 51665 w 132959"/>
                <a:gd name="connsiteY10" fmla="*/ 76055 h 104996"/>
                <a:gd name="connsiteX11" fmla="*/ 53477 w 132959"/>
                <a:gd name="connsiteY11" fmla="*/ 71981 h 104996"/>
                <a:gd name="connsiteX12" fmla="*/ 50945 w 132959"/>
                <a:gd name="connsiteY12" fmla="*/ 74878 h 104996"/>
                <a:gd name="connsiteX13" fmla="*/ 31314 w 132959"/>
                <a:gd name="connsiteY13" fmla="*/ 79193 h 104996"/>
                <a:gd name="connsiteX14" fmla="*/ 27096 w 132959"/>
                <a:gd name="connsiteY14" fmla="*/ 77878 h 104996"/>
                <a:gd name="connsiteX15" fmla="*/ 25582 w 132959"/>
                <a:gd name="connsiteY15" fmla="*/ 76238 h 104996"/>
                <a:gd name="connsiteX16" fmla="*/ 29788 w 132959"/>
                <a:gd name="connsiteY16" fmla="*/ 71529 h 104996"/>
                <a:gd name="connsiteX17" fmla="*/ 33834 w 132959"/>
                <a:gd name="connsiteY17" fmla="*/ 67288 h 104996"/>
                <a:gd name="connsiteX18" fmla="*/ 27033 w 132959"/>
                <a:gd name="connsiteY18" fmla="*/ 66511 h 104996"/>
                <a:gd name="connsiteX19" fmla="*/ 6414 w 132959"/>
                <a:gd name="connsiteY19" fmla="*/ 79947 h 104996"/>
                <a:gd name="connsiteX20" fmla="*/ 9820 w 132959"/>
                <a:gd name="connsiteY20" fmla="*/ 68037 h 104996"/>
                <a:gd name="connsiteX21" fmla="*/ 4173 w 132959"/>
                <a:gd name="connsiteY21" fmla="*/ 69540 h 104996"/>
                <a:gd name="connsiteX22" fmla="*/ 224 w 132959"/>
                <a:gd name="connsiteY22" fmla="*/ 69449 h 104996"/>
                <a:gd name="connsiteX23" fmla="*/ 961 w 132959"/>
                <a:gd name="connsiteY23" fmla="*/ 65122 h 104996"/>
                <a:gd name="connsiteX24" fmla="*/ 12940 w 132959"/>
                <a:gd name="connsiteY24" fmla="*/ 60442 h 104996"/>
                <a:gd name="connsiteX25" fmla="*/ 38806 w 132959"/>
                <a:gd name="connsiteY25" fmla="*/ 53915 h 104996"/>
                <a:gd name="connsiteX26" fmla="*/ 50613 w 132959"/>
                <a:gd name="connsiteY26" fmla="*/ 61545 h 104996"/>
                <a:gd name="connsiteX27" fmla="*/ 67981 w 132959"/>
                <a:gd name="connsiteY27" fmla="*/ 62334 h 104996"/>
                <a:gd name="connsiteX28" fmla="*/ 74811 w 132959"/>
                <a:gd name="connsiteY28" fmla="*/ 45943 h 104996"/>
                <a:gd name="connsiteX29" fmla="*/ 78954 w 132959"/>
                <a:gd name="connsiteY29" fmla="*/ 35096 h 104996"/>
                <a:gd name="connsiteX30" fmla="*/ 95722 w 132959"/>
                <a:gd name="connsiteY30" fmla="*/ 30421 h 104996"/>
                <a:gd name="connsiteX31" fmla="*/ 94636 w 132959"/>
                <a:gd name="connsiteY31" fmla="*/ 23609 h 104996"/>
                <a:gd name="connsiteX32" fmla="*/ 94642 w 132959"/>
                <a:gd name="connsiteY32" fmla="*/ 23620 h 104996"/>
                <a:gd name="connsiteX33" fmla="*/ 124508 w 132959"/>
                <a:gd name="connsiteY33" fmla="*/ 1320 h 104996"/>
                <a:gd name="connsiteX34" fmla="*/ 129457 w 132959"/>
                <a:gd name="connsiteY34" fmla="*/ 2166 h 104996"/>
                <a:gd name="connsiteX35" fmla="*/ 132189 w 132959"/>
                <a:gd name="connsiteY35" fmla="*/ 15694 h 104996"/>
                <a:gd name="connsiteX36" fmla="*/ 127526 w 132959"/>
                <a:gd name="connsiteY36" fmla="*/ 18402 h 104996"/>
                <a:gd name="connsiteX37" fmla="*/ 119108 w 132959"/>
                <a:gd name="connsiteY37" fmla="*/ 19871 h 104996"/>
                <a:gd name="connsiteX38" fmla="*/ 123748 w 132959"/>
                <a:gd name="connsiteY38" fmla="*/ 29512 h 104996"/>
                <a:gd name="connsiteX39" fmla="*/ 128075 w 132959"/>
                <a:gd name="connsiteY39" fmla="*/ 31736 h 104996"/>
                <a:gd name="connsiteX40" fmla="*/ 132544 w 132959"/>
                <a:gd name="connsiteY40" fmla="*/ 35742 h 104996"/>
                <a:gd name="connsiteX41" fmla="*/ 127223 w 132959"/>
                <a:gd name="connsiteY41" fmla="*/ 37793 h 104996"/>
                <a:gd name="connsiteX42" fmla="*/ 106003 w 132959"/>
                <a:gd name="connsiteY42" fmla="*/ 43051 h 104996"/>
                <a:gd name="connsiteX43" fmla="*/ 128429 w 132959"/>
                <a:gd name="connsiteY43" fmla="*/ 48195 h 104996"/>
                <a:gd name="connsiteX44" fmla="*/ 120948 w 132959"/>
                <a:gd name="connsiteY44" fmla="*/ 63094 h 104996"/>
                <a:gd name="connsiteX45" fmla="*/ 116313 w 132959"/>
                <a:gd name="connsiteY45" fmla="*/ 58607 h 104996"/>
                <a:gd name="connsiteX46" fmla="*/ 104609 w 132959"/>
                <a:gd name="connsiteY46" fmla="*/ 60579 h 104996"/>
                <a:gd name="connsiteX47" fmla="*/ 115804 w 132959"/>
                <a:gd name="connsiteY47" fmla="*/ 58956 h 104996"/>
                <a:gd name="connsiteX48" fmla="*/ 120959 w 132959"/>
                <a:gd name="connsiteY48" fmla="*/ 63082 h 10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2959" h="104996">
                  <a:moveTo>
                    <a:pt x="120959" y="63082"/>
                  </a:moveTo>
                  <a:cubicBezTo>
                    <a:pt x="118439" y="68277"/>
                    <a:pt x="111495" y="72581"/>
                    <a:pt x="117662" y="79513"/>
                  </a:cubicBezTo>
                  <a:cubicBezTo>
                    <a:pt x="116673" y="80639"/>
                    <a:pt x="115547" y="81610"/>
                    <a:pt x="114279" y="82416"/>
                  </a:cubicBezTo>
                  <a:cubicBezTo>
                    <a:pt x="110192" y="85371"/>
                    <a:pt x="101785" y="82925"/>
                    <a:pt x="102586" y="91874"/>
                  </a:cubicBezTo>
                  <a:cubicBezTo>
                    <a:pt x="108466" y="105282"/>
                    <a:pt x="98362" y="104053"/>
                    <a:pt x="90607" y="104996"/>
                  </a:cubicBezTo>
                  <a:cubicBezTo>
                    <a:pt x="89224" y="104596"/>
                    <a:pt x="87972" y="103922"/>
                    <a:pt x="86829" y="103047"/>
                  </a:cubicBezTo>
                  <a:cubicBezTo>
                    <a:pt x="84812" y="101121"/>
                    <a:pt x="82897" y="99081"/>
                    <a:pt x="81206" y="96846"/>
                  </a:cubicBezTo>
                  <a:cubicBezTo>
                    <a:pt x="80629" y="95538"/>
                    <a:pt x="80669" y="94223"/>
                    <a:pt x="81194" y="92960"/>
                  </a:cubicBezTo>
                  <a:cubicBezTo>
                    <a:pt x="83332" y="91269"/>
                    <a:pt x="85435" y="89514"/>
                    <a:pt x="83177" y="86605"/>
                  </a:cubicBezTo>
                  <a:cubicBezTo>
                    <a:pt x="83040" y="84274"/>
                    <a:pt x="82074" y="85834"/>
                    <a:pt x="81200" y="86457"/>
                  </a:cubicBezTo>
                  <a:cubicBezTo>
                    <a:pt x="72828" y="78661"/>
                    <a:pt x="61855" y="78444"/>
                    <a:pt x="51665" y="76055"/>
                  </a:cubicBezTo>
                  <a:cubicBezTo>
                    <a:pt x="50402" y="73884"/>
                    <a:pt x="53185" y="73478"/>
                    <a:pt x="53477" y="71981"/>
                  </a:cubicBezTo>
                  <a:cubicBezTo>
                    <a:pt x="51968" y="72358"/>
                    <a:pt x="51665" y="73787"/>
                    <a:pt x="50945" y="74878"/>
                  </a:cubicBezTo>
                  <a:cubicBezTo>
                    <a:pt x="46333" y="85154"/>
                    <a:pt x="37177" y="74587"/>
                    <a:pt x="31314" y="79193"/>
                  </a:cubicBezTo>
                  <a:cubicBezTo>
                    <a:pt x="29822" y="79016"/>
                    <a:pt x="28422" y="78581"/>
                    <a:pt x="27096" y="77878"/>
                  </a:cubicBezTo>
                  <a:cubicBezTo>
                    <a:pt x="26587" y="77335"/>
                    <a:pt x="26085" y="76787"/>
                    <a:pt x="25582" y="76238"/>
                  </a:cubicBezTo>
                  <a:cubicBezTo>
                    <a:pt x="26959" y="74632"/>
                    <a:pt x="28085" y="72638"/>
                    <a:pt x="29788" y="71529"/>
                  </a:cubicBezTo>
                  <a:cubicBezTo>
                    <a:pt x="31582" y="70363"/>
                    <a:pt x="36086" y="71803"/>
                    <a:pt x="33834" y="67288"/>
                  </a:cubicBezTo>
                  <a:cubicBezTo>
                    <a:pt x="32314" y="64248"/>
                    <a:pt x="29691" y="64442"/>
                    <a:pt x="27033" y="66511"/>
                  </a:cubicBezTo>
                  <a:cubicBezTo>
                    <a:pt x="20615" y="71512"/>
                    <a:pt x="12403" y="73386"/>
                    <a:pt x="6414" y="79947"/>
                  </a:cubicBezTo>
                  <a:cubicBezTo>
                    <a:pt x="2990" y="73398"/>
                    <a:pt x="11391" y="72552"/>
                    <a:pt x="9820" y="68037"/>
                  </a:cubicBezTo>
                  <a:cubicBezTo>
                    <a:pt x="7379" y="66437"/>
                    <a:pt x="5899" y="68460"/>
                    <a:pt x="4173" y="69540"/>
                  </a:cubicBezTo>
                  <a:cubicBezTo>
                    <a:pt x="2802" y="70397"/>
                    <a:pt x="1019" y="71238"/>
                    <a:pt x="224" y="69449"/>
                  </a:cubicBezTo>
                  <a:cubicBezTo>
                    <a:pt x="-290" y="68277"/>
                    <a:pt x="133" y="65545"/>
                    <a:pt x="961" y="65122"/>
                  </a:cubicBezTo>
                  <a:cubicBezTo>
                    <a:pt x="4791" y="63179"/>
                    <a:pt x="8837" y="60716"/>
                    <a:pt x="12940" y="60442"/>
                  </a:cubicBezTo>
                  <a:cubicBezTo>
                    <a:pt x="21804" y="59842"/>
                    <a:pt x="29799" y="56481"/>
                    <a:pt x="38806" y="53915"/>
                  </a:cubicBezTo>
                  <a:cubicBezTo>
                    <a:pt x="41149" y="58339"/>
                    <a:pt x="39938" y="67929"/>
                    <a:pt x="50613" y="61545"/>
                  </a:cubicBezTo>
                  <a:cubicBezTo>
                    <a:pt x="54362" y="59305"/>
                    <a:pt x="61095" y="67689"/>
                    <a:pt x="67981" y="62334"/>
                  </a:cubicBezTo>
                  <a:cubicBezTo>
                    <a:pt x="73759" y="57842"/>
                    <a:pt x="80783" y="55281"/>
                    <a:pt x="74811" y="45943"/>
                  </a:cubicBezTo>
                  <a:cubicBezTo>
                    <a:pt x="71845" y="41308"/>
                    <a:pt x="72439" y="35559"/>
                    <a:pt x="78954" y="35096"/>
                  </a:cubicBezTo>
                  <a:cubicBezTo>
                    <a:pt x="92133" y="34153"/>
                    <a:pt x="92247" y="34765"/>
                    <a:pt x="95722" y="30421"/>
                  </a:cubicBezTo>
                  <a:cubicBezTo>
                    <a:pt x="97728" y="27912"/>
                    <a:pt x="97574" y="25472"/>
                    <a:pt x="94636" y="23609"/>
                  </a:cubicBezTo>
                  <a:lnTo>
                    <a:pt x="94642" y="23620"/>
                  </a:lnTo>
                  <a:cubicBezTo>
                    <a:pt x="104534" y="16134"/>
                    <a:pt x="118605" y="14350"/>
                    <a:pt x="124508" y="1320"/>
                  </a:cubicBezTo>
                  <a:cubicBezTo>
                    <a:pt x="125948" y="-1852"/>
                    <a:pt x="127863" y="1617"/>
                    <a:pt x="129457" y="2166"/>
                  </a:cubicBezTo>
                  <a:cubicBezTo>
                    <a:pt x="137584" y="4955"/>
                    <a:pt x="125028" y="12242"/>
                    <a:pt x="132189" y="15694"/>
                  </a:cubicBezTo>
                  <a:cubicBezTo>
                    <a:pt x="132589" y="15882"/>
                    <a:pt x="129875" y="18968"/>
                    <a:pt x="127526" y="18402"/>
                  </a:cubicBezTo>
                  <a:cubicBezTo>
                    <a:pt x="124360" y="17637"/>
                    <a:pt x="120422" y="15945"/>
                    <a:pt x="119108" y="19871"/>
                  </a:cubicBezTo>
                  <a:cubicBezTo>
                    <a:pt x="117856" y="23609"/>
                    <a:pt x="120622" y="27083"/>
                    <a:pt x="123748" y="29512"/>
                  </a:cubicBezTo>
                  <a:cubicBezTo>
                    <a:pt x="125011" y="30495"/>
                    <a:pt x="126537" y="31278"/>
                    <a:pt x="128075" y="31736"/>
                  </a:cubicBezTo>
                  <a:cubicBezTo>
                    <a:pt x="130309" y="32398"/>
                    <a:pt x="134247" y="31187"/>
                    <a:pt x="132544" y="35742"/>
                  </a:cubicBezTo>
                  <a:cubicBezTo>
                    <a:pt x="131766" y="37822"/>
                    <a:pt x="129846" y="38708"/>
                    <a:pt x="127223" y="37793"/>
                  </a:cubicBezTo>
                  <a:cubicBezTo>
                    <a:pt x="119142" y="34999"/>
                    <a:pt x="113353" y="41617"/>
                    <a:pt x="106003" y="43051"/>
                  </a:cubicBezTo>
                  <a:cubicBezTo>
                    <a:pt x="113358" y="45686"/>
                    <a:pt x="121919" y="40228"/>
                    <a:pt x="128429" y="48195"/>
                  </a:cubicBezTo>
                  <a:cubicBezTo>
                    <a:pt x="118879" y="49486"/>
                    <a:pt x="129200" y="60499"/>
                    <a:pt x="120948" y="63094"/>
                  </a:cubicBezTo>
                  <a:cubicBezTo>
                    <a:pt x="119451" y="61545"/>
                    <a:pt x="117919" y="60030"/>
                    <a:pt x="116313" y="58607"/>
                  </a:cubicBezTo>
                  <a:cubicBezTo>
                    <a:pt x="111575" y="53830"/>
                    <a:pt x="108301" y="57373"/>
                    <a:pt x="104609" y="60579"/>
                  </a:cubicBezTo>
                  <a:cubicBezTo>
                    <a:pt x="108855" y="61808"/>
                    <a:pt x="112118" y="58973"/>
                    <a:pt x="115804" y="58956"/>
                  </a:cubicBezTo>
                  <a:cubicBezTo>
                    <a:pt x="117953" y="59796"/>
                    <a:pt x="119359" y="61562"/>
                    <a:pt x="120959" y="63082"/>
                  </a:cubicBezTo>
                  <a:close/>
                </a:path>
              </a:pathLst>
            </a:custGeom>
            <a:grpFill/>
            <a:ln w="5715" cap="flat">
              <a:noFill/>
              <a:prstDash val="solid"/>
              <a:miter/>
            </a:ln>
          </p:spPr>
          <p:txBody>
            <a:bodyPr rtlCol="0" anchor="ctr"/>
            <a:lstStyle/>
            <a:p>
              <a:endParaRPr lang="zh-CN" altLang="en-US"/>
            </a:p>
          </p:txBody>
        </p:sp>
        <p:sp>
          <p:nvSpPr>
            <p:cNvPr id="1222" name="任意多边形: 形状 1221">
              <a:extLst>
                <a:ext uri="{FF2B5EF4-FFF2-40B4-BE49-F238E27FC236}">
                  <a16:creationId xmlns:a16="http://schemas.microsoft.com/office/drawing/2014/main" id="{0595EF14-E7CA-3625-A20E-4D04C96D43D9}"/>
                </a:ext>
              </a:extLst>
            </p:cNvPr>
            <p:cNvSpPr/>
            <p:nvPr/>
          </p:nvSpPr>
          <p:spPr>
            <a:xfrm>
              <a:off x="3375963" y="1901778"/>
              <a:ext cx="81432" cy="117082"/>
            </a:xfrm>
            <a:custGeom>
              <a:avLst/>
              <a:gdLst>
                <a:gd name="connsiteX0" fmla="*/ 8606 w 81432"/>
                <a:gd name="connsiteY0" fmla="*/ 43704 h 117082"/>
                <a:gd name="connsiteX1" fmla="*/ 17596 w 81432"/>
                <a:gd name="connsiteY1" fmla="*/ 31297 h 117082"/>
                <a:gd name="connsiteX2" fmla="*/ 26449 w 81432"/>
                <a:gd name="connsiteY2" fmla="*/ 20616 h 117082"/>
                <a:gd name="connsiteX3" fmla="*/ 25054 w 81432"/>
                <a:gd name="connsiteY3" fmla="*/ 14095 h 117082"/>
                <a:gd name="connsiteX4" fmla="*/ 44748 w 81432"/>
                <a:gd name="connsiteY4" fmla="*/ 984 h 117082"/>
                <a:gd name="connsiteX5" fmla="*/ 46343 w 81432"/>
                <a:gd name="connsiteY5" fmla="*/ 14626 h 117082"/>
                <a:gd name="connsiteX6" fmla="*/ 60270 w 81432"/>
                <a:gd name="connsiteY6" fmla="*/ 15501 h 117082"/>
                <a:gd name="connsiteX7" fmla="*/ 67780 w 81432"/>
                <a:gd name="connsiteY7" fmla="*/ 17381 h 117082"/>
                <a:gd name="connsiteX8" fmla="*/ 59270 w 81432"/>
                <a:gd name="connsiteY8" fmla="*/ 28919 h 117082"/>
                <a:gd name="connsiteX9" fmla="*/ 30335 w 81432"/>
                <a:gd name="connsiteY9" fmla="*/ 62072 h 117082"/>
                <a:gd name="connsiteX10" fmla="*/ 30295 w 81432"/>
                <a:gd name="connsiteY10" fmla="*/ 71971 h 117082"/>
                <a:gd name="connsiteX11" fmla="*/ 57875 w 81432"/>
                <a:gd name="connsiteY11" fmla="*/ 59860 h 117082"/>
                <a:gd name="connsiteX12" fmla="*/ 81433 w 81432"/>
                <a:gd name="connsiteY12" fmla="*/ 65450 h 117082"/>
                <a:gd name="connsiteX13" fmla="*/ 62070 w 81432"/>
                <a:gd name="connsiteY13" fmla="*/ 76765 h 117082"/>
                <a:gd name="connsiteX14" fmla="*/ 57967 w 81432"/>
                <a:gd name="connsiteY14" fmla="*/ 76331 h 117082"/>
                <a:gd name="connsiteX15" fmla="*/ 59916 w 81432"/>
                <a:gd name="connsiteY15" fmla="*/ 77434 h 117082"/>
                <a:gd name="connsiteX16" fmla="*/ 71477 w 81432"/>
                <a:gd name="connsiteY16" fmla="*/ 77594 h 117082"/>
                <a:gd name="connsiteX17" fmla="*/ 67631 w 81432"/>
                <a:gd name="connsiteY17" fmla="*/ 85944 h 117082"/>
                <a:gd name="connsiteX18" fmla="*/ 60499 w 81432"/>
                <a:gd name="connsiteY18" fmla="*/ 89504 h 117082"/>
                <a:gd name="connsiteX19" fmla="*/ 56995 w 81432"/>
                <a:gd name="connsiteY19" fmla="*/ 91104 h 117082"/>
                <a:gd name="connsiteX20" fmla="*/ 55109 w 81432"/>
                <a:gd name="connsiteY20" fmla="*/ 91082 h 117082"/>
                <a:gd name="connsiteX21" fmla="*/ 53309 w 81432"/>
                <a:gd name="connsiteY21" fmla="*/ 90716 h 117082"/>
                <a:gd name="connsiteX22" fmla="*/ 46520 w 81432"/>
                <a:gd name="connsiteY22" fmla="*/ 92436 h 117082"/>
                <a:gd name="connsiteX23" fmla="*/ 44788 w 81432"/>
                <a:gd name="connsiteY23" fmla="*/ 93025 h 117082"/>
                <a:gd name="connsiteX24" fmla="*/ 37833 w 81432"/>
                <a:gd name="connsiteY24" fmla="*/ 95808 h 117082"/>
                <a:gd name="connsiteX25" fmla="*/ 21768 w 81432"/>
                <a:gd name="connsiteY25" fmla="*/ 116039 h 117082"/>
                <a:gd name="connsiteX26" fmla="*/ 11995 w 81432"/>
                <a:gd name="connsiteY26" fmla="*/ 106466 h 117082"/>
                <a:gd name="connsiteX27" fmla="*/ 7355 w 81432"/>
                <a:gd name="connsiteY27" fmla="*/ 100008 h 117082"/>
                <a:gd name="connsiteX28" fmla="*/ 1760 w 81432"/>
                <a:gd name="connsiteY28" fmla="*/ 89847 h 117082"/>
                <a:gd name="connsiteX29" fmla="*/ 17522 w 81432"/>
                <a:gd name="connsiteY29" fmla="*/ 73394 h 117082"/>
                <a:gd name="connsiteX30" fmla="*/ 20448 w 81432"/>
                <a:gd name="connsiteY30" fmla="*/ 70182 h 117082"/>
                <a:gd name="connsiteX31" fmla="*/ 10641 w 81432"/>
                <a:gd name="connsiteY31" fmla="*/ 67359 h 117082"/>
                <a:gd name="connsiteX32" fmla="*/ 13476 w 81432"/>
                <a:gd name="connsiteY32" fmla="*/ 63581 h 117082"/>
                <a:gd name="connsiteX33" fmla="*/ 8606 w 81432"/>
                <a:gd name="connsiteY33" fmla="*/ 43704 h 117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81432" h="117082">
                  <a:moveTo>
                    <a:pt x="8606" y="43704"/>
                  </a:moveTo>
                  <a:cubicBezTo>
                    <a:pt x="11207" y="39424"/>
                    <a:pt x="17568" y="38555"/>
                    <a:pt x="17596" y="31297"/>
                  </a:cubicBezTo>
                  <a:cubicBezTo>
                    <a:pt x="17608" y="27868"/>
                    <a:pt x="21357" y="22924"/>
                    <a:pt x="26449" y="20616"/>
                  </a:cubicBezTo>
                  <a:cubicBezTo>
                    <a:pt x="32650" y="17804"/>
                    <a:pt x="24511" y="16564"/>
                    <a:pt x="25054" y="14095"/>
                  </a:cubicBezTo>
                  <a:cubicBezTo>
                    <a:pt x="25231" y="127"/>
                    <a:pt x="33587" y="-1547"/>
                    <a:pt x="44748" y="984"/>
                  </a:cubicBezTo>
                  <a:cubicBezTo>
                    <a:pt x="51532" y="5179"/>
                    <a:pt x="37536" y="13295"/>
                    <a:pt x="46343" y="14626"/>
                  </a:cubicBezTo>
                  <a:cubicBezTo>
                    <a:pt x="50172" y="15209"/>
                    <a:pt x="55441" y="16826"/>
                    <a:pt x="60270" y="15501"/>
                  </a:cubicBezTo>
                  <a:cubicBezTo>
                    <a:pt x="62436" y="14906"/>
                    <a:pt x="65259" y="16684"/>
                    <a:pt x="67780" y="17381"/>
                  </a:cubicBezTo>
                  <a:cubicBezTo>
                    <a:pt x="69426" y="24570"/>
                    <a:pt x="64625" y="26965"/>
                    <a:pt x="59270" y="28919"/>
                  </a:cubicBezTo>
                  <a:cubicBezTo>
                    <a:pt x="49177" y="39492"/>
                    <a:pt x="44508" y="54768"/>
                    <a:pt x="30335" y="62072"/>
                  </a:cubicBezTo>
                  <a:cubicBezTo>
                    <a:pt x="28055" y="63250"/>
                    <a:pt x="30078" y="68164"/>
                    <a:pt x="30295" y="71971"/>
                  </a:cubicBezTo>
                  <a:cubicBezTo>
                    <a:pt x="40948" y="71016"/>
                    <a:pt x="49057" y="64570"/>
                    <a:pt x="57875" y="59860"/>
                  </a:cubicBezTo>
                  <a:cubicBezTo>
                    <a:pt x="67180" y="54900"/>
                    <a:pt x="75329" y="54688"/>
                    <a:pt x="81433" y="65450"/>
                  </a:cubicBezTo>
                  <a:cubicBezTo>
                    <a:pt x="76164" y="71462"/>
                    <a:pt x="67751" y="71891"/>
                    <a:pt x="62070" y="76765"/>
                  </a:cubicBezTo>
                  <a:cubicBezTo>
                    <a:pt x="60636" y="77354"/>
                    <a:pt x="59281" y="77046"/>
                    <a:pt x="57967" y="76331"/>
                  </a:cubicBezTo>
                  <a:cubicBezTo>
                    <a:pt x="58436" y="77005"/>
                    <a:pt x="59287" y="77011"/>
                    <a:pt x="59916" y="77434"/>
                  </a:cubicBezTo>
                  <a:cubicBezTo>
                    <a:pt x="63831" y="77360"/>
                    <a:pt x="68288" y="73268"/>
                    <a:pt x="71477" y="77594"/>
                  </a:cubicBezTo>
                  <a:cubicBezTo>
                    <a:pt x="74369" y="81520"/>
                    <a:pt x="71220" y="84184"/>
                    <a:pt x="67631" y="85944"/>
                  </a:cubicBezTo>
                  <a:cubicBezTo>
                    <a:pt x="65202" y="87018"/>
                    <a:pt x="62653" y="87864"/>
                    <a:pt x="60499" y="89504"/>
                  </a:cubicBezTo>
                  <a:cubicBezTo>
                    <a:pt x="59430" y="90259"/>
                    <a:pt x="58253" y="90784"/>
                    <a:pt x="56995" y="91104"/>
                  </a:cubicBezTo>
                  <a:cubicBezTo>
                    <a:pt x="56372" y="91099"/>
                    <a:pt x="55732" y="91076"/>
                    <a:pt x="55109" y="91082"/>
                  </a:cubicBezTo>
                  <a:cubicBezTo>
                    <a:pt x="54515" y="90962"/>
                    <a:pt x="53904" y="90813"/>
                    <a:pt x="53309" y="90716"/>
                  </a:cubicBezTo>
                  <a:cubicBezTo>
                    <a:pt x="50829" y="90396"/>
                    <a:pt x="48640" y="91264"/>
                    <a:pt x="46520" y="92436"/>
                  </a:cubicBezTo>
                  <a:cubicBezTo>
                    <a:pt x="45943" y="92642"/>
                    <a:pt x="45365" y="92830"/>
                    <a:pt x="44788" y="93025"/>
                  </a:cubicBezTo>
                  <a:cubicBezTo>
                    <a:pt x="42079" y="93150"/>
                    <a:pt x="38050" y="93510"/>
                    <a:pt x="37833" y="95808"/>
                  </a:cubicBezTo>
                  <a:cubicBezTo>
                    <a:pt x="36850" y="106301"/>
                    <a:pt x="27986" y="110027"/>
                    <a:pt x="21768" y="116039"/>
                  </a:cubicBezTo>
                  <a:cubicBezTo>
                    <a:pt x="10892" y="118359"/>
                    <a:pt x="9612" y="117473"/>
                    <a:pt x="11995" y="106466"/>
                  </a:cubicBezTo>
                  <a:cubicBezTo>
                    <a:pt x="13087" y="101426"/>
                    <a:pt x="13436" y="99780"/>
                    <a:pt x="7355" y="100008"/>
                  </a:cubicBezTo>
                  <a:cubicBezTo>
                    <a:pt x="171" y="100283"/>
                    <a:pt x="-1869" y="96414"/>
                    <a:pt x="1760" y="89847"/>
                  </a:cubicBezTo>
                  <a:cubicBezTo>
                    <a:pt x="5572" y="82949"/>
                    <a:pt x="8046" y="74965"/>
                    <a:pt x="17522" y="73394"/>
                  </a:cubicBezTo>
                  <a:cubicBezTo>
                    <a:pt x="18693" y="73199"/>
                    <a:pt x="19562" y="71199"/>
                    <a:pt x="20448" y="70182"/>
                  </a:cubicBezTo>
                  <a:cubicBezTo>
                    <a:pt x="18185" y="64490"/>
                    <a:pt x="13110" y="71908"/>
                    <a:pt x="10641" y="67359"/>
                  </a:cubicBezTo>
                  <a:cubicBezTo>
                    <a:pt x="11544" y="66141"/>
                    <a:pt x="12350" y="64701"/>
                    <a:pt x="13476" y="63581"/>
                  </a:cubicBezTo>
                  <a:cubicBezTo>
                    <a:pt x="26289" y="50831"/>
                    <a:pt x="26066" y="49871"/>
                    <a:pt x="8606" y="43704"/>
                  </a:cubicBezTo>
                  <a:close/>
                </a:path>
              </a:pathLst>
            </a:custGeom>
            <a:grpFill/>
            <a:ln w="5715" cap="flat">
              <a:noFill/>
              <a:prstDash val="solid"/>
              <a:miter/>
            </a:ln>
          </p:spPr>
          <p:txBody>
            <a:bodyPr rtlCol="0" anchor="ctr"/>
            <a:lstStyle/>
            <a:p>
              <a:endParaRPr lang="zh-CN" altLang="en-US"/>
            </a:p>
          </p:txBody>
        </p:sp>
        <p:sp>
          <p:nvSpPr>
            <p:cNvPr id="1223" name="任意多边形: 形状 1222">
              <a:extLst>
                <a:ext uri="{FF2B5EF4-FFF2-40B4-BE49-F238E27FC236}">
                  <a16:creationId xmlns:a16="http://schemas.microsoft.com/office/drawing/2014/main" id="{305B3BFF-F07F-1FAA-1B7B-5E5818CEC198}"/>
                </a:ext>
              </a:extLst>
            </p:cNvPr>
            <p:cNvSpPr/>
            <p:nvPr/>
          </p:nvSpPr>
          <p:spPr>
            <a:xfrm>
              <a:off x="3496720" y="2104482"/>
              <a:ext cx="110791" cy="82729"/>
            </a:xfrm>
            <a:custGeom>
              <a:avLst/>
              <a:gdLst>
                <a:gd name="connsiteX0" fmla="*/ 72055 w 110791"/>
                <a:gd name="connsiteY0" fmla="*/ 2209 h 82729"/>
                <a:gd name="connsiteX1" fmla="*/ 88371 w 110791"/>
                <a:gd name="connsiteY1" fmla="*/ 15 h 82729"/>
                <a:gd name="connsiteX2" fmla="*/ 104905 w 110791"/>
                <a:gd name="connsiteY2" fmla="*/ 12045 h 82729"/>
                <a:gd name="connsiteX3" fmla="*/ 104899 w 110791"/>
                <a:gd name="connsiteY3" fmla="*/ 12033 h 82729"/>
                <a:gd name="connsiteX4" fmla="*/ 106253 w 110791"/>
                <a:gd name="connsiteY4" fmla="*/ 16165 h 82729"/>
                <a:gd name="connsiteX5" fmla="*/ 106562 w 110791"/>
                <a:gd name="connsiteY5" fmla="*/ 21943 h 82729"/>
                <a:gd name="connsiteX6" fmla="*/ 101613 w 110791"/>
                <a:gd name="connsiteY6" fmla="*/ 25195 h 82729"/>
                <a:gd name="connsiteX7" fmla="*/ 66065 w 110791"/>
                <a:gd name="connsiteY7" fmla="*/ 35545 h 82729"/>
                <a:gd name="connsiteX8" fmla="*/ 67288 w 110791"/>
                <a:gd name="connsiteY8" fmla="*/ 38248 h 82729"/>
                <a:gd name="connsiteX9" fmla="*/ 81867 w 110791"/>
                <a:gd name="connsiteY9" fmla="*/ 67926 h 82729"/>
                <a:gd name="connsiteX10" fmla="*/ 52269 w 110791"/>
                <a:gd name="connsiteY10" fmla="*/ 81110 h 82729"/>
                <a:gd name="connsiteX11" fmla="*/ 50012 w 110791"/>
                <a:gd name="connsiteY11" fmla="*/ 81271 h 82729"/>
                <a:gd name="connsiteX12" fmla="*/ 36862 w 110791"/>
                <a:gd name="connsiteY12" fmla="*/ 82676 h 82729"/>
                <a:gd name="connsiteX13" fmla="*/ 32604 w 110791"/>
                <a:gd name="connsiteY13" fmla="*/ 81876 h 82729"/>
                <a:gd name="connsiteX14" fmla="*/ 31661 w 110791"/>
                <a:gd name="connsiteY14" fmla="*/ 79870 h 82729"/>
                <a:gd name="connsiteX15" fmla="*/ 32547 w 110791"/>
                <a:gd name="connsiteY15" fmla="*/ 77836 h 82729"/>
                <a:gd name="connsiteX16" fmla="*/ 56527 w 110791"/>
                <a:gd name="connsiteY16" fmla="*/ 53507 h 82729"/>
                <a:gd name="connsiteX17" fmla="*/ 40251 w 110791"/>
                <a:gd name="connsiteY17" fmla="*/ 53678 h 82729"/>
                <a:gd name="connsiteX18" fmla="*/ 38833 w 110791"/>
                <a:gd name="connsiteY18" fmla="*/ 54204 h 82729"/>
                <a:gd name="connsiteX19" fmla="*/ 33176 w 110791"/>
                <a:gd name="connsiteY19" fmla="*/ 63291 h 82729"/>
                <a:gd name="connsiteX20" fmla="*/ 0 w 110791"/>
                <a:gd name="connsiteY20" fmla="*/ 54873 h 82729"/>
                <a:gd name="connsiteX21" fmla="*/ 9493 w 110791"/>
                <a:gd name="connsiteY21" fmla="*/ 51541 h 82729"/>
                <a:gd name="connsiteX22" fmla="*/ 14659 w 110791"/>
                <a:gd name="connsiteY22" fmla="*/ 46649 h 82729"/>
                <a:gd name="connsiteX23" fmla="*/ 18242 w 110791"/>
                <a:gd name="connsiteY23" fmla="*/ 46615 h 82729"/>
                <a:gd name="connsiteX24" fmla="*/ 20665 w 110791"/>
                <a:gd name="connsiteY24" fmla="*/ 48746 h 82729"/>
                <a:gd name="connsiteX25" fmla="*/ 21266 w 110791"/>
                <a:gd name="connsiteY25" fmla="*/ 49055 h 82729"/>
                <a:gd name="connsiteX26" fmla="*/ 22391 w 110791"/>
                <a:gd name="connsiteY26" fmla="*/ 45695 h 82729"/>
                <a:gd name="connsiteX27" fmla="*/ 25638 w 110791"/>
                <a:gd name="connsiteY27" fmla="*/ 40711 h 82729"/>
                <a:gd name="connsiteX28" fmla="*/ 51881 w 110791"/>
                <a:gd name="connsiteY28" fmla="*/ 14496 h 82729"/>
                <a:gd name="connsiteX29" fmla="*/ 44851 w 110791"/>
                <a:gd name="connsiteY29" fmla="*/ 10536 h 82729"/>
                <a:gd name="connsiteX30" fmla="*/ 48989 w 110791"/>
                <a:gd name="connsiteY30" fmla="*/ 5478 h 82729"/>
                <a:gd name="connsiteX31" fmla="*/ 58116 w 110791"/>
                <a:gd name="connsiteY31" fmla="*/ 2986 h 82729"/>
                <a:gd name="connsiteX32" fmla="*/ 66100 w 110791"/>
                <a:gd name="connsiteY32" fmla="*/ 4861 h 82729"/>
                <a:gd name="connsiteX33" fmla="*/ 71975 w 110791"/>
                <a:gd name="connsiteY33" fmla="*/ 2135 h 82729"/>
                <a:gd name="connsiteX34" fmla="*/ 72055 w 110791"/>
                <a:gd name="connsiteY34" fmla="*/ 2209 h 82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10791" h="82729">
                  <a:moveTo>
                    <a:pt x="72055" y="2209"/>
                  </a:moveTo>
                  <a:cubicBezTo>
                    <a:pt x="78758" y="10347"/>
                    <a:pt x="83159" y="-448"/>
                    <a:pt x="88371" y="15"/>
                  </a:cubicBezTo>
                  <a:cubicBezTo>
                    <a:pt x="95406" y="2592"/>
                    <a:pt x="94332" y="15136"/>
                    <a:pt x="104905" y="12045"/>
                  </a:cubicBezTo>
                  <a:lnTo>
                    <a:pt x="104899" y="12033"/>
                  </a:lnTo>
                  <a:cubicBezTo>
                    <a:pt x="105327" y="13462"/>
                    <a:pt x="105379" y="15805"/>
                    <a:pt x="106253" y="16165"/>
                  </a:cubicBezTo>
                  <a:cubicBezTo>
                    <a:pt x="110825" y="18057"/>
                    <a:pt x="113494" y="19474"/>
                    <a:pt x="106562" y="21943"/>
                  </a:cubicBezTo>
                  <a:cubicBezTo>
                    <a:pt x="104756" y="22589"/>
                    <a:pt x="103253" y="24086"/>
                    <a:pt x="101613" y="25195"/>
                  </a:cubicBezTo>
                  <a:cubicBezTo>
                    <a:pt x="91451" y="34482"/>
                    <a:pt x="78524" y="34145"/>
                    <a:pt x="66065" y="35545"/>
                  </a:cubicBezTo>
                  <a:cubicBezTo>
                    <a:pt x="66128" y="36431"/>
                    <a:pt x="66345" y="37716"/>
                    <a:pt x="67288" y="38248"/>
                  </a:cubicBezTo>
                  <a:cubicBezTo>
                    <a:pt x="80639" y="45752"/>
                    <a:pt x="80650" y="45729"/>
                    <a:pt x="81867" y="67926"/>
                  </a:cubicBezTo>
                  <a:cubicBezTo>
                    <a:pt x="68466" y="64383"/>
                    <a:pt x="58859" y="69349"/>
                    <a:pt x="52269" y="81110"/>
                  </a:cubicBezTo>
                  <a:cubicBezTo>
                    <a:pt x="51515" y="81162"/>
                    <a:pt x="50766" y="81208"/>
                    <a:pt x="50012" y="81271"/>
                  </a:cubicBezTo>
                  <a:cubicBezTo>
                    <a:pt x="45429" y="79767"/>
                    <a:pt x="40708" y="76933"/>
                    <a:pt x="36862" y="82676"/>
                  </a:cubicBezTo>
                  <a:cubicBezTo>
                    <a:pt x="35342" y="82859"/>
                    <a:pt x="33936" y="82568"/>
                    <a:pt x="32604" y="81876"/>
                  </a:cubicBezTo>
                  <a:cubicBezTo>
                    <a:pt x="32290" y="81208"/>
                    <a:pt x="31975" y="80539"/>
                    <a:pt x="31661" y="79870"/>
                  </a:cubicBezTo>
                  <a:cubicBezTo>
                    <a:pt x="31958" y="79190"/>
                    <a:pt x="32250" y="78516"/>
                    <a:pt x="32547" y="77836"/>
                  </a:cubicBezTo>
                  <a:cubicBezTo>
                    <a:pt x="36107" y="65617"/>
                    <a:pt x="47543" y="60731"/>
                    <a:pt x="56527" y="53507"/>
                  </a:cubicBezTo>
                  <a:cubicBezTo>
                    <a:pt x="50395" y="48335"/>
                    <a:pt x="45823" y="60576"/>
                    <a:pt x="40251" y="53678"/>
                  </a:cubicBezTo>
                  <a:cubicBezTo>
                    <a:pt x="40142" y="53547"/>
                    <a:pt x="39193" y="53878"/>
                    <a:pt x="38833" y="54204"/>
                  </a:cubicBezTo>
                  <a:cubicBezTo>
                    <a:pt x="35936" y="56879"/>
                    <a:pt x="36467" y="66674"/>
                    <a:pt x="33176" y="63291"/>
                  </a:cubicBezTo>
                  <a:cubicBezTo>
                    <a:pt x="23449" y="53284"/>
                    <a:pt x="9493" y="64731"/>
                    <a:pt x="0" y="54873"/>
                  </a:cubicBezTo>
                  <a:cubicBezTo>
                    <a:pt x="3715" y="53570"/>
                    <a:pt x="6607" y="52558"/>
                    <a:pt x="9493" y="51541"/>
                  </a:cubicBezTo>
                  <a:cubicBezTo>
                    <a:pt x="12110" y="50861"/>
                    <a:pt x="11927" y="47198"/>
                    <a:pt x="14659" y="46649"/>
                  </a:cubicBezTo>
                  <a:cubicBezTo>
                    <a:pt x="15848" y="46358"/>
                    <a:pt x="17054" y="46375"/>
                    <a:pt x="18242" y="46615"/>
                  </a:cubicBezTo>
                  <a:cubicBezTo>
                    <a:pt x="19311" y="47026"/>
                    <a:pt x="20117" y="47775"/>
                    <a:pt x="20665" y="48746"/>
                  </a:cubicBezTo>
                  <a:cubicBezTo>
                    <a:pt x="20128" y="49941"/>
                    <a:pt x="19271" y="51690"/>
                    <a:pt x="21266" y="49055"/>
                  </a:cubicBezTo>
                  <a:cubicBezTo>
                    <a:pt x="21420" y="47838"/>
                    <a:pt x="21814" y="46752"/>
                    <a:pt x="22391" y="45695"/>
                  </a:cubicBezTo>
                  <a:cubicBezTo>
                    <a:pt x="23374" y="43957"/>
                    <a:pt x="24472" y="42328"/>
                    <a:pt x="25638" y="40711"/>
                  </a:cubicBezTo>
                  <a:cubicBezTo>
                    <a:pt x="41325" y="38917"/>
                    <a:pt x="37428" y="17497"/>
                    <a:pt x="51881" y="14496"/>
                  </a:cubicBezTo>
                  <a:cubicBezTo>
                    <a:pt x="49646" y="12988"/>
                    <a:pt x="45869" y="14222"/>
                    <a:pt x="44851" y="10536"/>
                  </a:cubicBezTo>
                  <a:cubicBezTo>
                    <a:pt x="44966" y="7810"/>
                    <a:pt x="47252" y="6867"/>
                    <a:pt x="48989" y="5478"/>
                  </a:cubicBezTo>
                  <a:cubicBezTo>
                    <a:pt x="52218" y="5312"/>
                    <a:pt x="55704" y="5844"/>
                    <a:pt x="58116" y="2986"/>
                  </a:cubicBezTo>
                  <a:cubicBezTo>
                    <a:pt x="62259" y="-1911"/>
                    <a:pt x="63419" y="1152"/>
                    <a:pt x="66100" y="4861"/>
                  </a:cubicBezTo>
                  <a:cubicBezTo>
                    <a:pt x="68449" y="8113"/>
                    <a:pt x="69489" y="2181"/>
                    <a:pt x="71975" y="2135"/>
                  </a:cubicBezTo>
                  <a:lnTo>
                    <a:pt x="72055" y="2209"/>
                  </a:lnTo>
                  <a:close/>
                </a:path>
              </a:pathLst>
            </a:custGeom>
            <a:grpFill/>
            <a:ln w="5715" cap="flat">
              <a:noFill/>
              <a:prstDash val="solid"/>
              <a:miter/>
            </a:ln>
          </p:spPr>
          <p:txBody>
            <a:bodyPr rtlCol="0" anchor="ctr"/>
            <a:lstStyle/>
            <a:p>
              <a:endParaRPr lang="zh-CN" altLang="en-US"/>
            </a:p>
          </p:txBody>
        </p:sp>
        <p:sp>
          <p:nvSpPr>
            <p:cNvPr id="1224" name="任意多边形: 形状 1223">
              <a:extLst>
                <a:ext uri="{FF2B5EF4-FFF2-40B4-BE49-F238E27FC236}">
                  <a16:creationId xmlns:a16="http://schemas.microsoft.com/office/drawing/2014/main" id="{1653334D-DA42-0531-02F9-3FBF29177A87}"/>
                </a:ext>
              </a:extLst>
            </p:cNvPr>
            <p:cNvSpPr/>
            <p:nvPr/>
          </p:nvSpPr>
          <p:spPr>
            <a:xfrm>
              <a:off x="3408894" y="2256661"/>
              <a:ext cx="94553" cy="96700"/>
            </a:xfrm>
            <a:custGeom>
              <a:avLst/>
              <a:gdLst>
                <a:gd name="connsiteX0" fmla="*/ 15120 w 94553"/>
                <a:gd name="connsiteY0" fmla="*/ 96701 h 96700"/>
                <a:gd name="connsiteX1" fmla="*/ 16755 w 94553"/>
                <a:gd name="connsiteY1" fmla="*/ 86282 h 96700"/>
                <a:gd name="connsiteX2" fmla="*/ 8371 w 94553"/>
                <a:gd name="connsiteY2" fmla="*/ 89677 h 96700"/>
                <a:gd name="connsiteX3" fmla="*/ 238 w 94553"/>
                <a:gd name="connsiteY3" fmla="*/ 87174 h 96700"/>
                <a:gd name="connsiteX4" fmla="*/ 5256 w 94553"/>
                <a:gd name="connsiteY4" fmla="*/ 80230 h 96700"/>
                <a:gd name="connsiteX5" fmla="*/ 20892 w 94553"/>
                <a:gd name="connsiteY5" fmla="*/ 68960 h 96700"/>
                <a:gd name="connsiteX6" fmla="*/ 32448 w 94553"/>
                <a:gd name="connsiteY6" fmla="*/ 65474 h 96700"/>
                <a:gd name="connsiteX7" fmla="*/ 34929 w 94553"/>
                <a:gd name="connsiteY7" fmla="*/ 60411 h 96700"/>
                <a:gd name="connsiteX8" fmla="*/ 35231 w 94553"/>
                <a:gd name="connsiteY8" fmla="*/ 57770 h 96700"/>
                <a:gd name="connsiteX9" fmla="*/ 44730 w 94553"/>
                <a:gd name="connsiteY9" fmla="*/ 37477 h 96700"/>
                <a:gd name="connsiteX10" fmla="*/ 44758 w 94553"/>
                <a:gd name="connsiteY10" fmla="*/ 24326 h 96700"/>
                <a:gd name="connsiteX11" fmla="*/ 48067 w 94553"/>
                <a:gd name="connsiteY11" fmla="*/ 21063 h 96700"/>
                <a:gd name="connsiteX12" fmla="*/ 52022 w 94553"/>
                <a:gd name="connsiteY12" fmla="*/ 7838 h 96700"/>
                <a:gd name="connsiteX13" fmla="*/ 61183 w 94553"/>
                <a:gd name="connsiteY13" fmla="*/ 4581 h 96700"/>
                <a:gd name="connsiteX14" fmla="*/ 64481 w 94553"/>
                <a:gd name="connsiteY14" fmla="*/ 1318 h 96700"/>
                <a:gd name="connsiteX15" fmla="*/ 71145 w 94553"/>
                <a:gd name="connsiteY15" fmla="*/ 8124 h 96700"/>
                <a:gd name="connsiteX16" fmla="*/ 73688 w 94553"/>
                <a:gd name="connsiteY16" fmla="*/ 16560 h 96700"/>
                <a:gd name="connsiteX17" fmla="*/ 74699 w 94553"/>
                <a:gd name="connsiteY17" fmla="*/ 33922 h 96700"/>
                <a:gd name="connsiteX18" fmla="*/ 94553 w 94553"/>
                <a:gd name="connsiteY18" fmla="*/ 45112 h 96700"/>
                <a:gd name="connsiteX19" fmla="*/ 94073 w 94553"/>
                <a:gd name="connsiteY19" fmla="*/ 47346 h 96700"/>
                <a:gd name="connsiteX20" fmla="*/ 87324 w 94553"/>
                <a:gd name="connsiteY20" fmla="*/ 54176 h 96700"/>
                <a:gd name="connsiteX21" fmla="*/ 76785 w 94553"/>
                <a:gd name="connsiteY21" fmla="*/ 58611 h 96700"/>
                <a:gd name="connsiteX22" fmla="*/ 69081 w 94553"/>
                <a:gd name="connsiteY22" fmla="*/ 62365 h 96700"/>
                <a:gd name="connsiteX23" fmla="*/ 74699 w 94553"/>
                <a:gd name="connsiteY23" fmla="*/ 69549 h 96700"/>
                <a:gd name="connsiteX24" fmla="*/ 66944 w 94553"/>
                <a:gd name="connsiteY24" fmla="*/ 71286 h 96700"/>
                <a:gd name="connsiteX25" fmla="*/ 58874 w 94553"/>
                <a:gd name="connsiteY25" fmla="*/ 66823 h 96700"/>
                <a:gd name="connsiteX26" fmla="*/ 48433 w 94553"/>
                <a:gd name="connsiteY26" fmla="*/ 62868 h 96700"/>
                <a:gd name="connsiteX27" fmla="*/ 52182 w 94553"/>
                <a:gd name="connsiteY27" fmla="*/ 82888 h 96700"/>
                <a:gd name="connsiteX28" fmla="*/ 44747 w 94553"/>
                <a:gd name="connsiteY28" fmla="*/ 86831 h 96700"/>
                <a:gd name="connsiteX29" fmla="*/ 44747 w 94553"/>
                <a:gd name="connsiteY29" fmla="*/ 86831 h 96700"/>
                <a:gd name="connsiteX30" fmla="*/ 36363 w 94553"/>
                <a:gd name="connsiteY30" fmla="*/ 71172 h 96700"/>
                <a:gd name="connsiteX31" fmla="*/ 15120 w 94553"/>
                <a:gd name="connsiteY31" fmla="*/ 96701 h 9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4553" h="96700">
                  <a:moveTo>
                    <a:pt x="15120" y="96701"/>
                  </a:moveTo>
                  <a:cubicBezTo>
                    <a:pt x="14332" y="93055"/>
                    <a:pt x="18389" y="90123"/>
                    <a:pt x="16755" y="86282"/>
                  </a:cubicBezTo>
                  <a:cubicBezTo>
                    <a:pt x="13052" y="85391"/>
                    <a:pt x="11520" y="89552"/>
                    <a:pt x="8371" y="89677"/>
                  </a:cubicBezTo>
                  <a:cubicBezTo>
                    <a:pt x="5336" y="89803"/>
                    <a:pt x="1484" y="91163"/>
                    <a:pt x="238" y="87174"/>
                  </a:cubicBezTo>
                  <a:cubicBezTo>
                    <a:pt x="-950" y="83385"/>
                    <a:pt x="2553" y="81836"/>
                    <a:pt x="5256" y="80230"/>
                  </a:cubicBezTo>
                  <a:cubicBezTo>
                    <a:pt x="10468" y="76476"/>
                    <a:pt x="15703" y="72749"/>
                    <a:pt x="20892" y="68960"/>
                  </a:cubicBezTo>
                  <a:cubicBezTo>
                    <a:pt x="24333" y="66446"/>
                    <a:pt x="27208" y="63857"/>
                    <a:pt x="32448" y="65474"/>
                  </a:cubicBezTo>
                  <a:cubicBezTo>
                    <a:pt x="37323" y="66983"/>
                    <a:pt x="37975" y="64040"/>
                    <a:pt x="34929" y="60411"/>
                  </a:cubicBezTo>
                  <a:cubicBezTo>
                    <a:pt x="33980" y="59285"/>
                    <a:pt x="34374" y="58731"/>
                    <a:pt x="35231" y="57770"/>
                  </a:cubicBezTo>
                  <a:cubicBezTo>
                    <a:pt x="41061" y="51227"/>
                    <a:pt x="42987" y="46952"/>
                    <a:pt x="44730" y="37477"/>
                  </a:cubicBezTo>
                  <a:cubicBezTo>
                    <a:pt x="41249" y="33087"/>
                    <a:pt x="43564" y="28710"/>
                    <a:pt x="44758" y="24326"/>
                  </a:cubicBezTo>
                  <a:cubicBezTo>
                    <a:pt x="45861" y="23240"/>
                    <a:pt x="46964" y="22149"/>
                    <a:pt x="48067" y="21063"/>
                  </a:cubicBezTo>
                  <a:cubicBezTo>
                    <a:pt x="47890" y="16314"/>
                    <a:pt x="52765" y="13634"/>
                    <a:pt x="52022" y="7838"/>
                  </a:cubicBezTo>
                  <a:cubicBezTo>
                    <a:pt x="50953" y="-483"/>
                    <a:pt x="56651" y="1815"/>
                    <a:pt x="61183" y="4581"/>
                  </a:cubicBezTo>
                  <a:cubicBezTo>
                    <a:pt x="62281" y="3495"/>
                    <a:pt x="63384" y="2403"/>
                    <a:pt x="64481" y="1318"/>
                  </a:cubicBezTo>
                  <a:cubicBezTo>
                    <a:pt x="73042" y="-2574"/>
                    <a:pt x="71945" y="2895"/>
                    <a:pt x="71145" y="8124"/>
                  </a:cubicBezTo>
                  <a:cubicBezTo>
                    <a:pt x="70664" y="11347"/>
                    <a:pt x="69859" y="15005"/>
                    <a:pt x="73688" y="16560"/>
                  </a:cubicBezTo>
                  <a:cubicBezTo>
                    <a:pt x="86015" y="21566"/>
                    <a:pt x="82837" y="27401"/>
                    <a:pt x="74699" y="33922"/>
                  </a:cubicBezTo>
                  <a:cubicBezTo>
                    <a:pt x="79706" y="40540"/>
                    <a:pt x="90210" y="37516"/>
                    <a:pt x="94553" y="45112"/>
                  </a:cubicBezTo>
                  <a:cubicBezTo>
                    <a:pt x="94393" y="45855"/>
                    <a:pt x="94233" y="46603"/>
                    <a:pt x="94073" y="47346"/>
                  </a:cubicBezTo>
                  <a:cubicBezTo>
                    <a:pt x="90918" y="48729"/>
                    <a:pt x="88832" y="51124"/>
                    <a:pt x="87324" y="54176"/>
                  </a:cubicBezTo>
                  <a:cubicBezTo>
                    <a:pt x="85118" y="58639"/>
                    <a:pt x="82066" y="60891"/>
                    <a:pt x="76785" y="58611"/>
                  </a:cubicBezTo>
                  <a:cubicBezTo>
                    <a:pt x="73128" y="57033"/>
                    <a:pt x="70007" y="58822"/>
                    <a:pt x="69081" y="62365"/>
                  </a:cubicBezTo>
                  <a:cubicBezTo>
                    <a:pt x="67796" y="67303"/>
                    <a:pt x="75402" y="63411"/>
                    <a:pt x="74699" y="69549"/>
                  </a:cubicBezTo>
                  <a:cubicBezTo>
                    <a:pt x="73831" y="72155"/>
                    <a:pt x="69659" y="69978"/>
                    <a:pt x="66944" y="71286"/>
                  </a:cubicBezTo>
                  <a:cubicBezTo>
                    <a:pt x="60766" y="74264"/>
                    <a:pt x="60709" y="73990"/>
                    <a:pt x="58874" y="66823"/>
                  </a:cubicBezTo>
                  <a:cubicBezTo>
                    <a:pt x="57509" y="61485"/>
                    <a:pt x="52971" y="63565"/>
                    <a:pt x="48433" y="62868"/>
                  </a:cubicBezTo>
                  <a:cubicBezTo>
                    <a:pt x="49719" y="69595"/>
                    <a:pt x="43478" y="75990"/>
                    <a:pt x="52182" y="82888"/>
                  </a:cubicBezTo>
                  <a:cubicBezTo>
                    <a:pt x="55771" y="85734"/>
                    <a:pt x="47730" y="85865"/>
                    <a:pt x="44747" y="86831"/>
                  </a:cubicBezTo>
                  <a:lnTo>
                    <a:pt x="44747" y="86831"/>
                  </a:lnTo>
                  <a:cubicBezTo>
                    <a:pt x="36557" y="81293"/>
                    <a:pt x="36557" y="81293"/>
                    <a:pt x="36363" y="71172"/>
                  </a:cubicBezTo>
                  <a:cubicBezTo>
                    <a:pt x="29585" y="81276"/>
                    <a:pt x="23156" y="89717"/>
                    <a:pt x="15120" y="96701"/>
                  </a:cubicBezTo>
                  <a:close/>
                </a:path>
              </a:pathLst>
            </a:custGeom>
            <a:grpFill/>
            <a:ln w="5715" cap="flat">
              <a:noFill/>
              <a:prstDash val="solid"/>
              <a:miter/>
            </a:ln>
          </p:spPr>
          <p:txBody>
            <a:bodyPr rtlCol="0" anchor="ctr"/>
            <a:lstStyle/>
            <a:p>
              <a:endParaRPr lang="zh-CN" altLang="en-US"/>
            </a:p>
          </p:txBody>
        </p:sp>
        <p:sp>
          <p:nvSpPr>
            <p:cNvPr id="1225" name="任意多边形: 形状 1224">
              <a:extLst>
                <a:ext uri="{FF2B5EF4-FFF2-40B4-BE49-F238E27FC236}">
                  <a16:creationId xmlns:a16="http://schemas.microsoft.com/office/drawing/2014/main" id="{AE8A567E-26B0-BDFC-9901-E0FAF837CC21}"/>
                </a:ext>
              </a:extLst>
            </p:cNvPr>
            <p:cNvSpPr/>
            <p:nvPr/>
          </p:nvSpPr>
          <p:spPr>
            <a:xfrm>
              <a:off x="3464931" y="2202625"/>
              <a:ext cx="59023" cy="63160"/>
            </a:xfrm>
            <a:custGeom>
              <a:avLst/>
              <a:gdLst>
                <a:gd name="connsiteX0" fmla="*/ 11719 w 59023"/>
                <a:gd name="connsiteY0" fmla="*/ 61921 h 63160"/>
                <a:gd name="connsiteX1" fmla="*/ 8438 w 59023"/>
                <a:gd name="connsiteY1" fmla="*/ 55360 h 63160"/>
                <a:gd name="connsiteX2" fmla="*/ 12862 w 59023"/>
                <a:gd name="connsiteY2" fmla="*/ 29117 h 63160"/>
                <a:gd name="connsiteX3" fmla="*/ 14410 w 59023"/>
                <a:gd name="connsiteY3" fmla="*/ 23453 h 63160"/>
                <a:gd name="connsiteX4" fmla="*/ 23994 w 59023"/>
                <a:gd name="connsiteY4" fmla="*/ 19298 h 63160"/>
                <a:gd name="connsiteX5" fmla="*/ 2220 w 59023"/>
                <a:gd name="connsiteY5" fmla="*/ 22030 h 63160"/>
                <a:gd name="connsiteX6" fmla="*/ 111 w 59023"/>
                <a:gd name="connsiteY6" fmla="*/ 12469 h 63160"/>
                <a:gd name="connsiteX7" fmla="*/ 1277 w 59023"/>
                <a:gd name="connsiteY7" fmla="*/ 11537 h 63160"/>
                <a:gd name="connsiteX8" fmla="*/ 37025 w 59023"/>
                <a:gd name="connsiteY8" fmla="*/ 2307 h 63160"/>
                <a:gd name="connsiteX9" fmla="*/ 42334 w 59023"/>
                <a:gd name="connsiteY9" fmla="*/ 2925 h 63160"/>
                <a:gd name="connsiteX10" fmla="*/ 41322 w 59023"/>
                <a:gd name="connsiteY10" fmla="*/ 5999 h 63160"/>
                <a:gd name="connsiteX11" fmla="*/ 47420 w 59023"/>
                <a:gd name="connsiteY11" fmla="*/ 13886 h 63160"/>
                <a:gd name="connsiteX12" fmla="*/ 54290 w 59023"/>
                <a:gd name="connsiteY12" fmla="*/ 16406 h 63160"/>
                <a:gd name="connsiteX13" fmla="*/ 58879 w 59023"/>
                <a:gd name="connsiteY13" fmla="*/ 16526 h 63160"/>
                <a:gd name="connsiteX14" fmla="*/ 57764 w 59023"/>
                <a:gd name="connsiteY14" fmla="*/ 22441 h 63160"/>
                <a:gd name="connsiteX15" fmla="*/ 57519 w 59023"/>
                <a:gd name="connsiteY15" fmla="*/ 24110 h 63160"/>
                <a:gd name="connsiteX16" fmla="*/ 55718 w 59023"/>
                <a:gd name="connsiteY16" fmla="*/ 26939 h 63160"/>
                <a:gd name="connsiteX17" fmla="*/ 52449 w 59023"/>
                <a:gd name="connsiteY17" fmla="*/ 30802 h 63160"/>
                <a:gd name="connsiteX18" fmla="*/ 49889 w 59023"/>
                <a:gd name="connsiteY18" fmla="*/ 35431 h 63160"/>
                <a:gd name="connsiteX19" fmla="*/ 47917 w 59023"/>
                <a:gd name="connsiteY19" fmla="*/ 38718 h 63160"/>
                <a:gd name="connsiteX20" fmla="*/ 38859 w 59023"/>
                <a:gd name="connsiteY20" fmla="*/ 46353 h 63160"/>
                <a:gd name="connsiteX21" fmla="*/ 35361 w 59023"/>
                <a:gd name="connsiteY21" fmla="*/ 43855 h 63160"/>
                <a:gd name="connsiteX22" fmla="*/ 26286 w 59023"/>
                <a:gd name="connsiteY22" fmla="*/ 40004 h 63160"/>
                <a:gd name="connsiteX23" fmla="*/ 42848 w 59023"/>
                <a:gd name="connsiteY23" fmla="*/ 53708 h 63160"/>
                <a:gd name="connsiteX24" fmla="*/ 40448 w 59023"/>
                <a:gd name="connsiteY24" fmla="*/ 60378 h 63160"/>
                <a:gd name="connsiteX25" fmla="*/ 35962 w 59023"/>
                <a:gd name="connsiteY25" fmla="*/ 61961 h 63160"/>
                <a:gd name="connsiteX26" fmla="*/ 21160 w 59023"/>
                <a:gd name="connsiteY26" fmla="*/ 55446 h 63160"/>
                <a:gd name="connsiteX27" fmla="*/ 11719 w 59023"/>
                <a:gd name="connsiteY27" fmla="*/ 61921 h 63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9023" h="63160">
                  <a:moveTo>
                    <a:pt x="11719" y="61921"/>
                  </a:moveTo>
                  <a:cubicBezTo>
                    <a:pt x="13376" y="58354"/>
                    <a:pt x="14245" y="55188"/>
                    <a:pt x="8438" y="55360"/>
                  </a:cubicBezTo>
                  <a:cubicBezTo>
                    <a:pt x="19182" y="48422"/>
                    <a:pt x="13187" y="37700"/>
                    <a:pt x="12862" y="29117"/>
                  </a:cubicBezTo>
                  <a:cubicBezTo>
                    <a:pt x="12753" y="26333"/>
                    <a:pt x="11096" y="24344"/>
                    <a:pt x="14410" y="23453"/>
                  </a:cubicBezTo>
                  <a:cubicBezTo>
                    <a:pt x="17634" y="22590"/>
                    <a:pt x="22154" y="25859"/>
                    <a:pt x="23994" y="19298"/>
                  </a:cubicBezTo>
                  <a:cubicBezTo>
                    <a:pt x="16148" y="16143"/>
                    <a:pt x="8935" y="18298"/>
                    <a:pt x="2220" y="22030"/>
                  </a:cubicBezTo>
                  <a:cubicBezTo>
                    <a:pt x="-392" y="18692"/>
                    <a:pt x="-54" y="15555"/>
                    <a:pt x="111" y="12469"/>
                  </a:cubicBezTo>
                  <a:cubicBezTo>
                    <a:pt x="529" y="12120"/>
                    <a:pt x="974" y="11474"/>
                    <a:pt x="1277" y="11537"/>
                  </a:cubicBezTo>
                  <a:cubicBezTo>
                    <a:pt x="14690" y="14235"/>
                    <a:pt x="27052" y="13240"/>
                    <a:pt x="37025" y="2307"/>
                  </a:cubicBezTo>
                  <a:cubicBezTo>
                    <a:pt x="38276" y="936"/>
                    <a:pt x="41305" y="-2425"/>
                    <a:pt x="42334" y="2925"/>
                  </a:cubicBezTo>
                  <a:cubicBezTo>
                    <a:pt x="42511" y="3850"/>
                    <a:pt x="41682" y="4971"/>
                    <a:pt x="41322" y="5999"/>
                  </a:cubicBezTo>
                  <a:cubicBezTo>
                    <a:pt x="43248" y="8542"/>
                    <a:pt x="50175" y="6074"/>
                    <a:pt x="47420" y="13886"/>
                  </a:cubicBezTo>
                  <a:cubicBezTo>
                    <a:pt x="45649" y="18904"/>
                    <a:pt x="48403" y="24950"/>
                    <a:pt x="54290" y="16406"/>
                  </a:cubicBezTo>
                  <a:cubicBezTo>
                    <a:pt x="55907" y="14057"/>
                    <a:pt x="58056" y="14126"/>
                    <a:pt x="58879" y="16526"/>
                  </a:cubicBezTo>
                  <a:cubicBezTo>
                    <a:pt x="59445" y="18178"/>
                    <a:pt x="58199" y="20447"/>
                    <a:pt x="57764" y="22441"/>
                  </a:cubicBezTo>
                  <a:cubicBezTo>
                    <a:pt x="57679" y="22996"/>
                    <a:pt x="57593" y="23550"/>
                    <a:pt x="57519" y="24110"/>
                  </a:cubicBezTo>
                  <a:cubicBezTo>
                    <a:pt x="57044" y="25133"/>
                    <a:pt x="56438" y="26076"/>
                    <a:pt x="55718" y="26939"/>
                  </a:cubicBezTo>
                  <a:cubicBezTo>
                    <a:pt x="54632" y="28225"/>
                    <a:pt x="53484" y="29465"/>
                    <a:pt x="52449" y="30802"/>
                  </a:cubicBezTo>
                  <a:cubicBezTo>
                    <a:pt x="51518" y="32300"/>
                    <a:pt x="50701" y="33849"/>
                    <a:pt x="49889" y="35431"/>
                  </a:cubicBezTo>
                  <a:cubicBezTo>
                    <a:pt x="49323" y="36592"/>
                    <a:pt x="48655" y="37666"/>
                    <a:pt x="47917" y="38718"/>
                  </a:cubicBezTo>
                  <a:cubicBezTo>
                    <a:pt x="45363" y="41821"/>
                    <a:pt x="43545" y="45781"/>
                    <a:pt x="38859" y="46353"/>
                  </a:cubicBezTo>
                  <a:cubicBezTo>
                    <a:pt x="37459" y="45839"/>
                    <a:pt x="36310" y="44998"/>
                    <a:pt x="35361" y="43855"/>
                  </a:cubicBezTo>
                  <a:cubicBezTo>
                    <a:pt x="33018" y="40981"/>
                    <a:pt x="31104" y="37163"/>
                    <a:pt x="26286" y="40004"/>
                  </a:cubicBezTo>
                  <a:cubicBezTo>
                    <a:pt x="30252" y="46496"/>
                    <a:pt x="37842" y="48530"/>
                    <a:pt x="42848" y="53708"/>
                  </a:cubicBezTo>
                  <a:cubicBezTo>
                    <a:pt x="43305" y="56383"/>
                    <a:pt x="42682" y="58663"/>
                    <a:pt x="40448" y="60378"/>
                  </a:cubicBezTo>
                  <a:cubicBezTo>
                    <a:pt x="39013" y="61103"/>
                    <a:pt x="37562" y="61806"/>
                    <a:pt x="35962" y="61961"/>
                  </a:cubicBezTo>
                  <a:cubicBezTo>
                    <a:pt x="29829" y="62549"/>
                    <a:pt x="24229" y="61858"/>
                    <a:pt x="21160" y="55446"/>
                  </a:cubicBezTo>
                  <a:cubicBezTo>
                    <a:pt x="19708" y="60069"/>
                    <a:pt x="18937" y="65698"/>
                    <a:pt x="11719" y="61921"/>
                  </a:cubicBezTo>
                  <a:close/>
                </a:path>
              </a:pathLst>
            </a:custGeom>
            <a:grpFill/>
            <a:ln w="5715" cap="flat">
              <a:noFill/>
              <a:prstDash val="solid"/>
              <a:miter/>
            </a:ln>
          </p:spPr>
          <p:txBody>
            <a:bodyPr rtlCol="0" anchor="ctr"/>
            <a:lstStyle/>
            <a:p>
              <a:endParaRPr lang="zh-CN" altLang="en-US"/>
            </a:p>
          </p:txBody>
        </p:sp>
        <p:sp>
          <p:nvSpPr>
            <p:cNvPr id="1226" name="任意多边形: 形状 1225">
              <a:extLst>
                <a:ext uri="{FF2B5EF4-FFF2-40B4-BE49-F238E27FC236}">
                  <a16:creationId xmlns:a16="http://schemas.microsoft.com/office/drawing/2014/main" id="{1F1FAE18-5004-74DA-6245-D6441C8C22DF}"/>
                </a:ext>
              </a:extLst>
            </p:cNvPr>
            <p:cNvSpPr/>
            <p:nvPr/>
          </p:nvSpPr>
          <p:spPr>
            <a:xfrm>
              <a:off x="3318818" y="1978344"/>
              <a:ext cx="52985" cy="47409"/>
            </a:xfrm>
            <a:custGeom>
              <a:avLst/>
              <a:gdLst>
                <a:gd name="connsiteX0" fmla="*/ 0 w 52985"/>
                <a:gd name="connsiteY0" fmla="*/ 36216 h 47409"/>
                <a:gd name="connsiteX1" fmla="*/ 9201 w 52985"/>
                <a:gd name="connsiteY1" fmla="*/ 33461 h 47409"/>
                <a:gd name="connsiteX2" fmla="*/ 15299 w 52985"/>
                <a:gd name="connsiteY2" fmla="*/ 26546 h 47409"/>
                <a:gd name="connsiteX3" fmla="*/ 6555 w 52985"/>
                <a:gd name="connsiteY3" fmla="*/ 26346 h 47409"/>
                <a:gd name="connsiteX4" fmla="*/ 9853 w 52985"/>
                <a:gd name="connsiteY4" fmla="*/ 19768 h 47409"/>
                <a:gd name="connsiteX5" fmla="*/ 22997 w 52985"/>
                <a:gd name="connsiteY5" fmla="*/ 14904 h 47409"/>
                <a:gd name="connsiteX6" fmla="*/ 29907 w 52985"/>
                <a:gd name="connsiteY6" fmla="*/ 12161 h 47409"/>
                <a:gd name="connsiteX7" fmla="*/ 42760 w 52985"/>
                <a:gd name="connsiteY7" fmla="*/ 45 h 47409"/>
                <a:gd name="connsiteX8" fmla="*/ 42777 w 52985"/>
                <a:gd name="connsiteY8" fmla="*/ 40 h 47409"/>
                <a:gd name="connsiteX9" fmla="*/ 52195 w 52985"/>
                <a:gd name="connsiteY9" fmla="*/ 8058 h 47409"/>
                <a:gd name="connsiteX10" fmla="*/ 49926 w 52985"/>
                <a:gd name="connsiteY10" fmla="*/ 27729 h 47409"/>
                <a:gd name="connsiteX11" fmla="*/ 46657 w 52985"/>
                <a:gd name="connsiteY11" fmla="*/ 32295 h 47409"/>
                <a:gd name="connsiteX12" fmla="*/ 36170 w 52985"/>
                <a:gd name="connsiteY12" fmla="*/ 36216 h 47409"/>
                <a:gd name="connsiteX13" fmla="*/ 36176 w 52985"/>
                <a:gd name="connsiteY13" fmla="*/ 36216 h 47409"/>
                <a:gd name="connsiteX14" fmla="*/ 20271 w 52985"/>
                <a:gd name="connsiteY14" fmla="*/ 41805 h 47409"/>
                <a:gd name="connsiteX15" fmla="*/ 2000 w 52985"/>
                <a:gd name="connsiteY15" fmla="*/ 38730 h 47409"/>
                <a:gd name="connsiteX16" fmla="*/ 0 w 52985"/>
                <a:gd name="connsiteY16" fmla="*/ 36216 h 47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985" h="47409">
                  <a:moveTo>
                    <a:pt x="0" y="36216"/>
                  </a:moveTo>
                  <a:cubicBezTo>
                    <a:pt x="3069" y="35296"/>
                    <a:pt x="6138" y="34398"/>
                    <a:pt x="9201" y="33461"/>
                  </a:cubicBezTo>
                  <a:cubicBezTo>
                    <a:pt x="12704" y="32381"/>
                    <a:pt x="17791" y="31729"/>
                    <a:pt x="15299" y="26546"/>
                  </a:cubicBezTo>
                  <a:cubicBezTo>
                    <a:pt x="13625" y="23071"/>
                    <a:pt x="9550" y="27015"/>
                    <a:pt x="6555" y="26346"/>
                  </a:cubicBezTo>
                  <a:cubicBezTo>
                    <a:pt x="4789" y="22717"/>
                    <a:pt x="6955" y="21059"/>
                    <a:pt x="9853" y="19768"/>
                  </a:cubicBezTo>
                  <a:cubicBezTo>
                    <a:pt x="14985" y="20185"/>
                    <a:pt x="19425" y="18871"/>
                    <a:pt x="22997" y="14904"/>
                  </a:cubicBezTo>
                  <a:cubicBezTo>
                    <a:pt x="24769" y="12939"/>
                    <a:pt x="26655" y="11887"/>
                    <a:pt x="29907" y="12161"/>
                  </a:cubicBezTo>
                  <a:cubicBezTo>
                    <a:pt x="39531" y="12967"/>
                    <a:pt x="41462" y="10801"/>
                    <a:pt x="42760" y="45"/>
                  </a:cubicBezTo>
                  <a:lnTo>
                    <a:pt x="42777" y="40"/>
                  </a:lnTo>
                  <a:cubicBezTo>
                    <a:pt x="51612" y="-337"/>
                    <a:pt x="54578" y="1937"/>
                    <a:pt x="52195" y="8058"/>
                  </a:cubicBezTo>
                  <a:cubicBezTo>
                    <a:pt x="49686" y="14504"/>
                    <a:pt x="41942" y="19865"/>
                    <a:pt x="49926" y="27729"/>
                  </a:cubicBezTo>
                  <a:cubicBezTo>
                    <a:pt x="51206" y="28986"/>
                    <a:pt x="48766" y="31467"/>
                    <a:pt x="46657" y="32295"/>
                  </a:cubicBezTo>
                  <a:cubicBezTo>
                    <a:pt x="43183" y="33650"/>
                    <a:pt x="39668" y="34913"/>
                    <a:pt x="36170" y="36216"/>
                  </a:cubicBezTo>
                  <a:lnTo>
                    <a:pt x="36176" y="36216"/>
                  </a:lnTo>
                  <a:cubicBezTo>
                    <a:pt x="28118" y="29609"/>
                    <a:pt x="24449" y="39022"/>
                    <a:pt x="20271" y="41805"/>
                  </a:cubicBezTo>
                  <a:cubicBezTo>
                    <a:pt x="8915" y="49366"/>
                    <a:pt x="9447" y="50143"/>
                    <a:pt x="2000" y="38730"/>
                  </a:cubicBezTo>
                  <a:cubicBezTo>
                    <a:pt x="1406" y="37833"/>
                    <a:pt x="663" y="37050"/>
                    <a:pt x="0" y="36216"/>
                  </a:cubicBezTo>
                  <a:close/>
                </a:path>
              </a:pathLst>
            </a:custGeom>
            <a:grpFill/>
            <a:ln w="5715" cap="flat">
              <a:noFill/>
              <a:prstDash val="solid"/>
              <a:miter/>
            </a:ln>
          </p:spPr>
          <p:txBody>
            <a:bodyPr rtlCol="0" anchor="ctr"/>
            <a:lstStyle/>
            <a:p>
              <a:endParaRPr lang="zh-CN" altLang="en-US"/>
            </a:p>
          </p:txBody>
        </p:sp>
        <p:sp>
          <p:nvSpPr>
            <p:cNvPr id="1227" name="任意多边形: 形状 1226">
              <a:extLst>
                <a:ext uri="{FF2B5EF4-FFF2-40B4-BE49-F238E27FC236}">
                  <a16:creationId xmlns:a16="http://schemas.microsoft.com/office/drawing/2014/main" id="{C883B459-F3E4-261C-5B01-E7FE349A5085}"/>
                </a:ext>
              </a:extLst>
            </p:cNvPr>
            <p:cNvSpPr/>
            <p:nvPr/>
          </p:nvSpPr>
          <p:spPr>
            <a:xfrm>
              <a:off x="3502191" y="2109926"/>
              <a:ext cx="53588" cy="46999"/>
            </a:xfrm>
            <a:custGeom>
              <a:avLst/>
              <a:gdLst>
                <a:gd name="connsiteX0" fmla="*/ 40232 w 53588"/>
                <a:gd name="connsiteY0" fmla="*/ 3309 h 46999"/>
                <a:gd name="connsiteX1" fmla="*/ 53588 w 53588"/>
                <a:gd name="connsiteY1" fmla="*/ 7812 h 46999"/>
                <a:gd name="connsiteX2" fmla="*/ 44976 w 53588"/>
                <a:gd name="connsiteY2" fmla="*/ 10858 h 46999"/>
                <a:gd name="connsiteX3" fmla="*/ 40952 w 53588"/>
                <a:gd name="connsiteY3" fmla="*/ 18859 h 46999"/>
                <a:gd name="connsiteX4" fmla="*/ 37083 w 53588"/>
                <a:gd name="connsiteY4" fmla="*/ 30792 h 46999"/>
                <a:gd name="connsiteX5" fmla="*/ 32688 w 53588"/>
                <a:gd name="connsiteY5" fmla="*/ 33187 h 46999"/>
                <a:gd name="connsiteX6" fmla="*/ 20504 w 53588"/>
                <a:gd name="connsiteY6" fmla="*/ 39519 h 46999"/>
                <a:gd name="connsiteX7" fmla="*/ 17218 w 53588"/>
                <a:gd name="connsiteY7" fmla="*/ 42782 h 46999"/>
                <a:gd name="connsiteX8" fmla="*/ 17195 w 53588"/>
                <a:gd name="connsiteY8" fmla="*/ 46051 h 46999"/>
                <a:gd name="connsiteX9" fmla="*/ 13915 w 53588"/>
                <a:gd name="connsiteY9" fmla="*/ 46063 h 46999"/>
                <a:gd name="connsiteX10" fmla="*/ 13903 w 53588"/>
                <a:gd name="connsiteY10" fmla="*/ 42782 h 46999"/>
                <a:gd name="connsiteX11" fmla="*/ 10628 w 53588"/>
                <a:gd name="connsiteY11" fmla="*/ 42782 h 46999"/>
                <a:gd name="connsiteX12" fmla="*/ 4010 w 53588"/>
                <a:gd name="connsiteY12" fmla="*/ 46086 h 46999"/>
                <a:gd name="connsiteX13" fmla="*/ 6828 w 53588"/>
                <a:gd name="connsiteY13" fmla="*/ 29078 h 46999"/>
                <a:gd name="connsiteX14" fmla="*/ 4051 w 53588"/>
                <a:gd name="connsiteY14" fmla="*/ 19745 h 46999"/>
                <a:gd name="connsiteX15" fmla="*/ 4045 w 53588"/>
                <a:gd name="connsiteY15" fmla="*/ 19745 h 46999"/>
                <a:gd name="connsiteX16" fmla="*/ 16086 w 53588"/>
                <a:gd name="connsiteY16" fmla="*/ 23529 h 46999"/>
                <a:gd name="connsiteX17" fmla="*/ 16852 w 53588"/>
                <a:gd name="connsiteY17" fmla="*/ 12001 h 46999"/>
                <a:gd name="connsiteX18" fmla="*/ 40226 w 53588"/>
                <a:gd name="connsiteY18" fmla="*/ 6 h 46999"/>
                <a:gd name="connsiteX19" fmla="*/ 40221 w 53588"/>
                <a:gd name="connsiteY19" fmla="*/ 0 h 46999"/>
                <a:gd name="connsiteX20" fmla="*/ 41061 w 53588"/>
                <a:gd name="connsiteY20" fmla="*/ 2195 h 46999"/>
                <a:gd name="connsiteX21" fmla="*/ 40232 w 53588"/>
                <a:gd name="connsiteY21" fmla="*/ 3309 h 46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588" h="46999">
                  <a:moveTo>
                    <a:pt x="40232" y="3309"/>
                  </a:moveTo>
                  <a:cubicBezTo>
                    <a:pt x="43347" y="8618"/>
                    <a:pt x="49513" y="5046"/>
                    <a:pt x="53588" y="7812"/>
                  </a:cubicBezTo>
                  <a:cubicBezTo>
                    <a:pt x="51548" y="11338"/>
                    <a:pt x="47656" y="9264"/>
                    <a:pt x="44976" y="10858"/>
                  </a:cubicBezTo>
                  <a:cubicBezTo>
                    <a:pt x="41872" y="12704"/>
                    <a:pt x="38078" y="12950"/>
                    <a:pt x="40952" y="18859"/>
                  </a:cubicBezTo>
                  <a:cubicBezTo>
                    <a:pt x="42267" y="21557"/>
                    <a:pt x="38323" y="26678"/>
                    <a:pt x="37083" y="30792"/>
                  </a:cubicBezTo>
                  <a:cubicBezTo>
                    <a:pt x="36317" y="33330"/>
                    <a:pt x="35283" y="34976"/>
                    <a:pt x="32688" y="33187"/>
                  </a:cubicBezTo>
                  <a:cubicBezTo>
                    <a:pt x="24504" y="27558"/>
                    <a:pt x="24910" y="38108"/>
                    <a:pt x="20504" y="39519"/>
                  </a:cubicBezTo>
                  <a:cubicBezTo>
                    <a:pt x="19407" y="40599"/>
                    <a:pt x="18321" y="41697"/>
                    <a:pt x="17218" y="42782"/>
                  </a:cubicBezTo>
                  <a:cubicBezTo>
                    <a:pt x="17206" y="43874"/>
                    <a:pt x="17195" y="44960"/>
                    <a:pt x="17195" y="46051"/>
                  </a:cubicBezTo>
                  <a:cubicBezTo>
                    <a:pt x="16109" y="47189"/>
                    <a:pt x="15012" y="47252"/>
                    <a:pt x="13915" y="46063"/>
                  </a:cubicBezTo>
                  <a:cubicBezTo>
                    <a:pt x="13920" y="44971"/>
                    <a:pt x="13920" y="43874"/>
                    <a:pt x="13903" y="42782"/>
                  </a:cubicBezTo>
                  <a:cubicBezTo>
                    <a:pt x="12812" y="41639"/>
                    <a:pt x="11720" y="41582"/>
                    <a:pt x="10628" y="42782"/>
                  </a:cubicBezTo>
                  <a:cubicBezTo>
                    <a:pt x="7662" y="42360"/>
                    <a:pt x="8451" y="49463"/>
                    <a:pt x="4010" y="46086"/>
                  </a:cubicBezTo>
                  <a:cubicBezTo>
                    <a:pt x="2193" y="40056"/>
                    <a:pt x="-5431" y="34096"/>
                    <a:pt x="6828" y="29078"/>
                  </a:cubicBezTo>
                  <a:cubicBezTo>
                    <a:pt x="14155" y="26083"/>
                    <a:pt x="4696" y="23111"/>
                    <a:pt x="4051" y="19745"/>
                  </a:cubicBezTo>
                  <a:lnTo>
                    <a:pt x="4045" y="19745"/>
                  </a:lnTo>
                  <a:cubicBezTo>
                    <a:pt x="10966" y="19705"/>
                    <a:pt x="10977" y="19711"/>
                    <a:pt x="16086" y="23529"/>
                  </a:cubicBezTo>
                  <a:cubicBezTo>
                    <a:pt x="19275" y="19820"/>
                    <a:pt x="14578" y="15310"/>
                    <a:pt x="16852" y="12001"/>
                  </a:cubicBezTo>
                  <a:cubicBezTo>
                    <a:pt x="28842" y="15448"/>
                    <a:pt x="32745" y="4178"/>
                    <a:pt x="40226" y="6"/>
                  </a:cubicBezTo>
                  <a:lnTo>
                    <a:pt x="40221" y="0"/>
                  </a:lnTo>
                  <a:cubicBezTo>
                    <a:pt x="41061" y="731"/>
                    <a:pt x="41341" y="1463"/>
                    <a:pt x="41061" y="2195"/>
                  </a:cubicBezTo>
                  <a:cubicBezTo>
                    <a:pt x="40792" y="2943"/>
                    <a:pt x="40512" y="3309"/>
                    <a:pt x="40232" y="3309"/>
                  </a:cubicBezTo>
                  <a:close/>
                </a:path>
              </a:pathLst>
            </a:custGeom>
            <a:grpFill/>
            <a:ln w="5715" cap="flat">
              <a:noFill/>
              <a:prstDash val="solid"/>
              <a:miter/>
            </a:ln>
          </p:spPr>
          <p:txBody>
            <a:bodyPr rtlCol="0" anchor="ctr"/>
            <a:lstStyle/>
            <a:p>
              <a:endParaRPr lang="zh-CN" altLang="en-US"/>
            </a:p>
          </p:txBody>
        </p:sp>
        <p:sp>
          <p:nvSpPr>
            <p:cNvPr id="1228" name="任意多边形: 形状 1227">
              <a:extLst>
                <a:ext uri="{FF2B5EF4-FFF2-40B4-BE49-F238E27FC236}">
                  <a16:creationId xmlns:a16="http://schemas.microsoft.com/office/drawing/2014/main" id="{744CC467-D6DB-64E3-6E02-5CF9EE037A1E}"/>
                </a:ext>
              </a:extLst>
            </p:cNvPr>
            <p:cNvSpPr/>
            <p:nvPr/>
          </p:nvSpPr>
          <p:spPr>
            <a:xfrm>
              <a:off x="3506120" y="2220357"/>
              <a:ext cx="37996" cy="56328"/>
            </a:xfrm>
            <a:custGeom>
              <a:avLst/>
              <a:gdLst>
                <a:gd name="connsiteX0" fmla="*/ 6694 w 37996"/>
                <a:gd name="connsiteY0" fmla="*/ 17865 h 56328"/>
                <a:gd name="connsiteX1" fmla="*/ 6762 w 37996"/>
                <a:gd name="connsiteY1" fmla="*/ 14602 h 56328"/>
                <a:gd name="connsiteX2" fmla="*/ 10003 w 37996"/>
                <a:gd name="connsiteY2" fmla="*/ 11316 h 56328"/>
                <a:gd name="connsiteX3" fmla="*/ 13289 w 37996"/>
                <a:gd name="connsiteY3" fmla="*/ 8018 h 56328"/>
                <a:gd name="connsiteX4" fmla="*/ 15798 w 37996"/>
                <a:gd name="connsiteY4" fmla="*/ 7430 h 56328"/>
                <a:gd name="connsiteX5" fmla="*/ 16226 w 37996"/>
                <a:gd name="connsiteY5" fmla="*/ 7750 h 56328"/>
                <a:gd name="connsiteX6" fmla="*/ 15952 w 37996"/>
                <a:gd name="connsiteY6" fmla="*/ 6898 h 56328"/>
                <a:gd name="connsiteX7" fmla="*/ 16569 w 37996"/>
                <a:gd name="connsiteY7" fmla="*/ 4715 h 56328"/>
                <a:gd name="connsiteX8" fmla="*/ 16569 w 37996"/>
                <a:gd name="connsiteY8" fmla="*/ 4709 h 56328"/>
                <a:gd name="connsiteX9" fmla="*/ 25685 w 37996"/>
                <a:gd name="connsiteY9" fmla="*/ 3063 h 56328"/>
                <a:gd name="connsiteX10" fmla="*/ 36320 w 37996"/>
                <a:gd name="connsiteY10" fmla="*/ 8018 h 56328"/>
                <a:gd name="connsiteX11" fmla="*/ 36349 w 37996"/>
                <a:gd name="connsiteY11" fmla="*/ 14590 h 56328"/>
                <a:gd name="connsiteX12" fmla="*/ 16581 w 37996"/>
                <a:gd name="connsiteY12" fmla="*/ 31021 h 56328"/>
                <a:gd name="connsiteX13" fmla="*/ 16569 w 37996"/>
                <a:gd name="connsiteY13" fmla="*/ 31033 h 56328"/>
                <a:gd name="connsiteX14" fmla="*/ 14518 w 37996"/>
                <a:gd name="connsiteY14" fmla="*/ 38742 h 56328"/>
                <a:gd name="connsiteX15" fmla="*/ 23153 w 37996"/>
                <a:gd name="connsiteY15" fmla="*/ 34319 h 56328"/>
                <a:gd name="connsiteX16" fmla="*/ 37172 w 37996"/>
                <a:gd name="connsiteY16" fmla="*/ 29427 h 56328"/>
                <a:gd name="connsiteX17" fmla="*/ 33017 w 37996"/>
                <a:gd name="connsiteY17" fmla="*/ 40908 h 56328"/>
                <a:gd name="connsiteX18" fmla="*/ 19352 w 37996"/>
                <a:gd name="connsiteY18" fmla="*/ 56127 h 56328"/>
                <a:gd name="connsiteX19" fmla="*/ 121 w 37996"/>
                <a:gd name="connsiteY19" fmla="*/ 40891 h 56328"/>
                <a:gd name="connsiteX20" fmla="*/ 144 w 37996"/>
                <a:gd name="connsiteY20" fmla="*/ 34313 h 56328"/>
                <a:gd name="connsiteX21" fmla="*/ 6694 w 37996"/>
                <a:gd name="connsiteY21" fmla="*/ 17865 h 56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96" h="56328">
                  <a:moveTo>
                    <a:pt x="6694" y="17865"/>
                  </a:moveTo>
                  <a:cubicBezTo>
                    <a:pt x="6711" y="16779"/>
                    <a:pt x="6734" y="15688"/>
                    <a:pt x="6762" y="14602"/>
                  </a:cubicBezTo>
                  <a:cubicBezTo>
                    <a:pt x="7945" y="13607"/>
                    <a:pt x="8814" y="12304"/>
                    <a:pt x="10003" y="11316"/>
                  </a:cubicBezTo>
                  <a:cubicBezTo>
                    <a:pt x="11100" y="10213"/>
                    <a:pt x="12197" y="9116"/>
                    <a:pt x="13289" y="8018"/>
                  </a:cubicBezTo>
                  <a:cubicBezTo>
                    <a:pt x="14020" y="6847"/>
                    <a:pt x="14923" y="6698"/>
                    <a:pt x="15798" y="7430"/>
                  </a:cubicBezTo>
                  <a:cubicBezTo>
                    <a:pt x="15603" y="7293"/>
                    <a:pt x="16226" y="7750"/>
                    <a:pt x="16226" y="7750"/>
                  </a:cubicBezTo>
                  <a:cubicBezTo>
                    <a:pt x="16226" y="7750"/>
                    <a:pt x="16015" y="7030"/>
                    <a:pt x="15952" y="6898"/>
                  </a:cubicBezTo>
                  <a:cubicBezTo>
                    <a:pt x="15569" y="5898"/>
                    <a:pt x="15798" y="5218"/>
                    <a:pt x="16569" y="4715"/>
                  </a:cubicBezTo>
                  <a:cubicBezTo>
                    <a:pt x="16569" y="4715"/>
                    <a:pt x="16569" y="4709"/>
                    <a:pt x="16569" y="4709"/>
                  </a:cubicBezTo>
                  <a:cubicBezTo>
                    <a:pt x="19701" y="4612"/>
                    <a:pt x="23256" y="5344"/>
                    <a:pt x="25685" y="3063"/>
                  </a:cubicBezTo>
                  <a:cubicBezTo>
                    <a:pt x="33663" y="-4400"/>
                    <a:pt x="34097" y="3566"/>
                    <a:pt x="36320" y="8018"/>
                  </a:cubicBezTo>
                  <a:cubicBezTo>
                    <a:pt x="36595" y="10207"/>
                    <a:pt x="39932" y="12385"/>
                    <a:pt x="36349" y="14590"/>
                  </a:cubicBezTo>
                  <a:cubicBezTo>
                    <a:pt x="29737" y="20043"/>
                    <a:pt x="22301" y="24500"/>
                    <a:pt x="16581" y="31021"/>
                  </a:cubicBezTo>
                  <a:lnTo>
                    <a:pt x="16569" y="31033"/>
                  </a:lnTo>
                  <a:cubicBezTo>
                    <a:pt x="17449" y="33964"/>
                    <a:pt x="8437" y="33839"/>
                    <a:pt x="14518" y="38742"/>
                  </a:cubicBezTo>
                  <a:cubicBezTo>
                    <a:pt x="21564" y="44423"/>
                    <a:pt x="20558" y="36256"/>
                    <a:pt x="23153" y="34319"/>
                  </a:cubicBezTo>
                  <a:cubicBezTo>
                    <a:pt x="30159" y="39422"/>
                    <a:pt x="30674" y="28101"/>
                    <a:pt x="37172" y="29427"/>
                  </a:cubicBezTo>
                  <a:cubicBezTo>
                    <a:pt x="39915" y="34382"/>
                    <a:pt x="31200" y="36256"/>
                    <a:pt x="33017" y="40908"/>
                  </a:cubicBezTo>
                  <a:cubicBezTo>
                    <a:pt x="33914" y="50938"/>
                    <a:pt x="28805" y="57590"/>
                    <a:pt x="19352" y="56127"/>
                  </a:cubicBezTo>
                  <a:cubicBezTo>
                    <a:pt x="11311" y="54881"/>
                    <a:pt x="-1376" y="55733"/>
                    <a:pt x="121" y="40891"/>
                  </a:cubicBezTo>
                  <a:cubicBezTo>
                    <a:pt x="127" y="38696"/>
                    <a:pt x="139" y="36508"/>
                    <a:pt x="144" y="34313"/>
                  </a:cubicBezTo>
                  <a:cubicBezTo>
                    <a:pt x="293" y="28021"/>
                    <a:pt x="7271" y="24449"/>
                    <a:pt x="6694" y="17865"/>
                  </a:cubicBezTo>
                  <a:close/>
                </a:path>
              </a:pathLst>
            </a:custGeom>
            <a:grpFill/>
            <a:ln w="5715" cap="flat">
              <a:noFill/>
              <a:prstDash val="solid"/>
              <a:miter/>
            </a:ln>
          </p:spPr>
          <p:txBody>
            <a:bodyPr rtlCol="0" anchor="ctr"/>
            <a:lstStyle/>
            <a:p>
              <a:endParaRPr lang="zh-CN" altLang="en-US"/>
            </a:p>
          </p:txBody>
        </p:sp>
        <p:sp>
          <p:nvSpPr>
            <p:cNvPr id="1229" name="任意多边形: 形状 1228">
              <a:extLst>
                <a:ext uri="{FF2B5EF4-FFF2-40B4-BE49-F238E27FC236}">
                  <a16:creationId xmlns:a16="http://schemas.microsoft.com/office/drawing/2014/main" id="{915C60AF-1BDD-2C2F-65FD-5D8AF10194D9}"/>
                </a:ext>
              </a:extLst>
            </p:cNvPr>
            <p:cNvSpPr/>
            <p:nvPr/>
          </p:nvSpPr>
          <p:spPr>
            <a:xfrm>
              <a:off x="3642213" y="1948780"/>
              <a:ext cx="40809" cy="45137"/>
            </a:xfrm>
            <a:custGeom>
              <a:avLst/>
              <a:gdLst>
                <a:gd name="connsiteX0" fmla="*/ 35027 w 40809"/>
                <a:gd name="connsiteY0" fmla="*/ 0 h 45137"/>
                <a:gd name="connsiteX1" fmla="*/ 38313 w 40809"/>
                <a:gd name="connsiteY1" fmla="*/ 16402 h 45137"/>
                <a:gd name="connsiteX2" fmla="*/ 27038 w 40809"/>
                <a:gd name="connsiteY2" fmla="*/ 28958 h 45137"/>
                <a:gd name="connsiteX3" fmla="*/ 30621 w 40809"/>
                <a:gd name="connsiteY3" fmla="*/ 33061 h 45137"/>
                <a:gd name="connsiteX4" fmla="*/ 31981 w 40809"/>
                <a:gd name="connsiteY4" fmla="*/ 36765 h 45137"/>
                <a:gd name="connsiteX5" fmla="*/ 14259 w 40809"/>
                <a:gd name="connsiteY5" fmla="*/ 44697 h 45137"/>
                <a:gd name="connsiteX6" fmla="*/ 5452 w 40809"/>
                <a:gd name="connsiteY6" fmla="*/ 39439 h 45137"/>
                <a:gd name="connsiteX7" fmla="*/ 5435 w 40809"/>
                <a:gd name="connsiteY7" fmla="*/ 39456 h 45137"/>
                <a:gd name="connsiteX8" fmla="*/ 20100 w 40809"/>
                <a:gd name="connsiteY8" fmla="*/ 22043 h 45137"/>
                <a:gd name="connsiteX9" fmla="*/ 13796 w 40809"/>
                <a:gd name="connsiteY9" fmla="*/ 19991 h 45137"/>
                <a:gd name="connsiteX10" fmla="*/ 0 w 40809"/>
                <a:gd name="connsiteY10" fmla="*/ 17722 h 45137"/>
                <a:gd name="connsiteX11" fmla="*/ 11470 w 40809"/>
                <a:gd name="connsiteY11" fmla="*/ 14476 h 45137"/>
                <a:gd name="connsiteX12" fmla="*/ 21380 w 40809"/>
                <a:gd name="connsiteY12" fmla="*/ 6218 h 45137"/>
                <a:gd name="connsiteX13" fmla="*/ 35027 w 40809"/>
                <a:gd name="connsiteY13" fmla="*/ 0 h 4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09" h="45137">
                  <a:moveTo>
                    <a:pt x="35027" y="0"/>
                  </a:moveTo>
                  <a:cubicBezTo>
                    <a:pt x="37610" y="5172"/>
                    <a:pt x="44474" y="9481"/>
                    <a:pt x="38313" y="16402"/>
                  </a:cubicBezTo>
                  <a:cubicBezTo>
                    <a:pt x="30644" y="16928"/>
                    <a:pt x="31267" y="25106"/>
                    <a:pt x="27038" y="28958"/>
                  </a:cubicBezTo>
                  <a:cubicBezTo>
                    <a:pt x="25163" y="30661"/>
                    <a:pt x="28781" y="32090"/>
                    <a:pt x="30621" y="33061"/>
                  </a:cubicBezTo>
                  <a:cubicBezTo>
                    <a:pt x="32135" y="33861"/>
                    <a:pt x="33461" y="35239"/>
                    <a:pt x="31981" y="36765"/>
                  </a:cubicBezTo>
                  <a:cubicBezTo>
                    <a:pt x="27175" y="41714"/>
                    <a:pt x="20351" y="42508"/>
                    <a:pt x="14259" y="44697"/>
                  </a:cubicBezTo>
                  <a:cubicBezTo>
                    <a:pt x="9647" y="46354"/>
                    <a:pt x="7292" y="43051"/>
                    <a:pt x="5452" y="39439"/>
                  </a:cubicBezTo>
                  <a:lnTo>
                    <a:pt x="5435" y="39456"/>
                  </a:lnTo>
                  <a:cubicBezTo>
                    <a:pt x="17699" y="39582"/>
                    <a:pt x="16791" y="29061"/>
                    <a:pt x="20100" y="22043"/>
                  </a:cubicBezTo>
                  <a:cubicBezTo>
                    <a:pt x="18145" y="19883"/>
                    <a:pt x="15928" y="19694"/>
                    <a:pt x="13796" y="19991"/>
                  </a:cubicBezTo>
                  <a:cubicBezTo>
                    <a:pt x="8687" y="20711"/>
                    <a:pt x="6" y="21031"/>
                    <a:pt x="0" y="17722"/>
                  </a:cubicBezTo>
                  <a:cubicBezTo>
                    <a:pt x="-6" y="9727"/>
                    <a:pt x="7481" y="15802"/>
                    <a:pt x="11470" y="14476"/>
                  </a:cubicBezTo>
                  <a:cubicBezTo>
                    <a:pt x="15688" y="13076"/>
                    <a:pt x="20477" y="13613"/>
                    <a:pt x="21380" y="6218"/>
                  </a:cubicBezTo>
                  <a:cubicBezTo>
                    <a:pt x="22054" y="743"/>
                    <a:pt x="31050" y="3778"/>
                    <a:pt x="35027" y="0"/>
                  </a:cubicBezTo>
                  <a:close/>
                </a:path>
              </a:pathLst>
            </a:custGeom>
            <a:grpFill/>
            <a:ln w="5715" cap="flat">
              <a:noFill/>
              <a:prstDash val="solid"/>
              <a:miter/>
            </a:ln>
          </p:spPr>
          <p:txBody>
            <a:bodyPr rtlCol="0" anchor="ctr"/>
            <a:lstStyle/>
            <a:p>
              <a:endParaRPr lang="zh-CN" altLang="en-US"/>
            </a:p>
          </p:txBody>
        </p:sp>
        <p:sp>
          <p:nvSpPr>
            <p:cNvPr id="1230" name="任意多边形: 形状 1229">
              <a:extLst>
                <a:ext uri="{FF2B5EF4-FFF2-40B4-BE49-F238E27FC236}">
                  <a16:creationId xmlns:a16="http://schemas.microsoft.com/office/drawing/2014/main" id="{F517B357-40CA-7222-6FAA-B0C0F3DC7476}"/>
                </a:ext>
              </a:extLst>
            </p:cNvPr>
            <p:cNvSpPr/>
            <p:nvPr/>
          </p:nvSpPr>
          <p:spPr>
            <a:xfrm>
              <a:off x="3381283" y="2093887"/>
              <a:ext cx="51263" cy="39082"/>
            </a:xfrm>
            <a:custGeom>
              <a:avLst/>
              <a:gdLst>
                <a:gd name="connsiteX0" fmla="*/ 23020 w 51263"/>
                <a:gd name="connsiteY0" fmla="*/ 2900 h 39082"/>
                <a:gd name="connsiteX1" fmla="*/ 24512 w 51263"/>
                <a:gd name="connsiteY1" fmla="*/ 2249 h 39082"/>
                <a:gd name="connsiteX2" fmla="*/ 37273 w 51263"/>
                <a:gd name="connsiteY2" fmla="*/ 4918 h 39082"/>
                <a:gd name="connsiteX3" fmla="*/ 51264 w 51263"/>
                <a:gd name="connsiteY3" fmla="*/ 1540 h 39082"/>
                <a:gd name="connsiteX4" fmla="*/ 30392 w 51263"/>
                <a:gd name="connsiteY4" fmla="*/ 12319 h 39082"/>
                <a:gd name="connsiteX5" fmla="*/ 21157 w 51263"/>
                <a:gd name="connsiteY5" fmla="*/ 20217 h 39082"/>
                <a:gd name="connsiteX6" fmla="*/ 4641 w 51263"/>
                <a:gd name="connsiteY6" fmla="*/ 37665 h 39082"/>
                <a:gd name="connsiteX7" fmla="*/ 0 w 51263"/>
                <a:gd name="connsiteY7" fmla="*/ 39082 h 39082"/>
                <a:gd name="connsiteX8" fmla="*/ 23020 w 51263"/>
                <a:gd name="connsiteY8" fmla="*/ 2900 h 39082"/>
                <a:gd name="connsiteX9" fmla="*/ 23020 w 51263"/>
                <a:gd name="connsiteY9" fmla="*/ 2900 h 3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263" h="39082">
                  <a:moveTo>
                    <a:pt x="23020" y="2900"/>
                  </a:moveTo>
                  <a:cubicBezTo>
                    <a:pt x="23529" y="2689"/>
                    <a:pt x="24209" y="2626"/>
                    <a:pt x="24512" y="2249"/>
                  </a:cubicBezTo>
                  <a:cubicBezTo>
                    <a:pt x="30512" y="-5061"/>
                    <a:pt x="31821" y="10079"/>
                    <a:pt x="37273" y="4918"/>
                  </a:cubicBezTo>
                  <a:cubicBezTo>
                    <a:pt x="40902" y="1483"/>
                    <a:pt x="44394" y="-2134"/>
                    <a:pt x="51264" y="1540"/>
                  </a:cubicBezTo>
                  <a:cubicBezTo>
                    <a:pt x="43474" y="4649"/>
                    <a:pt x="39502" y="12605"/>
                    <a:pt x="30392" y="12319"/>
                  </a:cubicBezTo>
                  <a:cubicBezTo>
                    <a:pt x="25386" y="12165"/>
                    <a:pt x="21586" y="15873"/>
                    <a:pt x="21157" y="20217"/>
                  </a:cubicBezTo>
                  <a:cubicBezTo>
                    <a:pt x="20117" y="30733"/>
                    <a:pt x="12464" y="34099"/>
                    <a:pt x="4641" y="37665"/>
                  </a:cubicBezTo>
                  <a:cubicBezTo>
                    <a:pt x="3183" y="38328"/>
                    <a:pt x="1554" y="38619"/>
                    <a:pt x="0" y="39082"/>
                  </a:cubicBezTo>
                  <a:cubicBezTo>
                    <a:pt x="131" y="24680"/>
                    <a:pt x="10150" y="8936"/>
                    <a:pt x="23020" y="2900"/>
                  </a:cubicBezTo>
                  <a:lnTo>
                    <a:pt x="23020" y="2900"/>
                  </a:lnTo>
                  <a:close/>
                </a:path>
              </a:pathLst>
            </a:custGeom>
            <a:grpFill/>
            <a:ln w="5715" cap="flat">
              <a:noFill/>
              <a:prstDash val="solid"/>
              <a:miter/>
            </a:ln>
          </p:spPr>
          <p:txBody>
            <a:bodyPr rtlCol="0" anchor="ctr"/>
            <a:lstStyle/>
            <a:p>
              <a:endParaRPr lang="zh-CN" altLang="en-US"/>
            </a:p>
          </p:txBody>
        </p:sp>
        <p:sp>
          <p:nvSpPr>
            <p:cNvPr id="1231" name="任意多边形: 形状 1230">
              <a:extLst>
                <a:ext uri="{FF2B5EF4-FFF2-40B4-BE49-F238E27FC236}">
                  <a16:creationId xmlns:a16="http://schemas.microsoft.com/office/drawing/2014/main" id="{51967CB7-93FF-01A7-5CD0-6EECEF1642EC}"/>
                </a:ext>
              </a:extLst>
            </p:cNvPr>
            <p:cNvSpPr/>
            <p:nvPr/>
          </p:nvSpPr>
          <p:spPr>
            <a:xfrm>
              <a:off x="3629994" y="2124002"/>
              <a:ext cx="43811" cy="36506"/>
            </a:xfrm>
            <a:custGeom>
              <a:avLst/>
              <a:gdLst>
                <a:gd name="connsiteX0" fmla="*/ 27529 w 43811"/>
                <a:gd name="connsiteY0" fmla="*/ 5675 h 36506"/>
                <a:gd name="connsiteX1" fmla="*/ 30758 w 43811"/>
                <a:gd name="connsiteY1" fmla="*/ 9670 h 36506"/>
                <a:gd name="connsiteX2" fmla="*/ 43811 w 43811"/>
                <a:gd name="connsiteY2" fmla="*/ 0 h 36506"/>
                <a:gd name="connsiteX3" fmla="*/ 27575 w 43811"/>
                <a:gd name="connsiteY3" fmla="*/ 22174 h 36506"/>
                <a:gd name="connsiteX4" fmla="*/ 24249 w 43811"/>
                <a:gd name="connsiteY4" fmla="*/ 25415 h 36506"/>
                <a:gd name="connsiteX5" fmla="*/ 24249 w 43811"/>
                <a:gd name="connsiteY5" fmla="*/ 25415 h 36506"/>
                <a:gd name="connsiteX6" fmla="*/ 11018 w 43811"/>
                <a:gd name="connsiteY6" fmla="*/ 26872 h 36506"/>
                <a:gd name="connsiteX7" fmla="*/ 16105 w 43811"/>
                <a:gd name="connsiteY7" fmla="*/ 34553 h 36506"/>
                <a:gd name="connsiteX8" fmla="*/ 0 w 43811"/>
                <a:gd name="connsiteY8" fmla="*/ 30627 h 36506"/>
                <a:gd name="connsiteX9" fmla="*/ 27529 w 43811"/>
                <a:gd name="connsiteY9" fmla="*/ 5675 h 36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811" h="36506">
                  <a:moveTo>
                    <a:pt x="27529" y="5675"/>
                  </a:moveTo>
                  <a:cubicBezTo>
                    <a:pt x="27878" y="7652"/>
                    <a:pt x="27803" y="10887"/>
                    <a:pt x="30758" y="9670"/>
                  </a:cubicBezTo>
                  <a:cubicBezTo>
                    <a:pt x="35650" y="7664"/>
                    <a:pt x="37993" y="1669"/>
                    <a:pt x="43811" y="0"/>
                  </a:cubicBezTo>
                  <a:cubicBezTo>
                    <a:pt x="40696" y="20654"/>
                    <a:pt x="40696" y="20654"/>
                    <a:pt x="27575" y="22174"/>
                  </a:cubicBezTo>
                  <a:cubicBezTo>
                    <a:pt x="26500" y="23289"/>
                    <a:pt x="25232" y="24203"/>
                    <a:pt x="24249" y="25415"/>
                  </a:cubicBezTo>
                  <a:lnTo>
                    <a:pt x="24249" y="25415"/>
                  </a:lnTo>
                  <a:cubicBezTo>
                    <a:pt x="20151" y="28404"/>
                    <a:pt x="15356" y="28289"/>
                    <a:pt x="11018" y="26872"/>
                  </a:cubicBezTo>
                  <a:cubicBezTo>
                    <a:pt x="9035" y="33616"/>
                    <a:pt x="15853" y="30987"/>
                    <a:pt x="16105" y="34553"/>
                  </a:cubicBezTo>
                  <a:cubicBezTo>
                    <a:pt x="15550" y="37719"/>
                    <a:pt x="14345" y="37456"/>
                    <a:pt x="0" y="30627"/>
                  </a:cubicBezTo>
                  <a:cubicBezTo>
                    <a:pt x="8750" y="21494"/>
                    <a:pt x="23997" y="19711"/>
                    <a:pt x="27529" y="5675"/>
                  </a:cubicBezTo>
                  <a:close/>
                </a:path>
              </a:pathLst>
            </a:custGeom>
            <a:grpFill/>
            <a:ln w="5715" cap="flat">
              <a:noFill/>
              <a:prstDash val="solid"/>
              <a:miter/>
            </a:ln>
          </p:spPr>
          <p:txBody>
            <a:bodyPr rtlCol="0" anchor="ctr"/>
            <a:lstStyle/>
            <a:p>
              <a:endParaRPr lang="zh-CN" altLang="en-US"/>
            </a:p>
          </p:txBody>
        </p:sp>
        <p:sp>
          <p:nvSpPr>
            <p:cNvPr id="1232" name="任意多边形: 形状 1231">
              <a:extLst>
                <a:ext uri="{FF2B5EF4-FFF2-40B4-BE49-F238E27FC236}">
                  <a16:creationId xmlns:a16="http://schemas.microsoft.com/office/drawing/2014/main" id="{458588E5-9162-37F2-634A-A709920335A7}"/>
                </a:ext>
              </a:extLst>
            </p:cNvPr>
            <p:cNvSpPr/>
            <p:nvPr/>
          </p:nvSpPr>
          <p:spPr>
            <a:xfrm>
              <a:off x="3604905" y="2113224"/>
              <a:ext cx="36501" cy="38147"/>
            </a:xfrm>
            <a:custGeom>
              <a:avLst/>
              <a:gdLst>
                <a:gd name="connsiteX0" fmla="*/ 0 w 36501"/>
                <a:gd name="connsiteY0" fmla="*/ 23026 h 38147"/>
                <a:gd name="connsiteX1" fmla="*/ 9230 w 36501"/>
                <a:gd name="connsiteY1" fmla="*/ 21545 h 38147"/>
                <a:gd name="connsiteX2" fmla="*/ 9887 w 36501"/>
                <a:gd name="connsiteY2" fmla="*/ 13185 h 38147"/>
                <a:gd name="connsiteX3" fmla="*/ 11241 w 36501"/>
                <a:gd name="connsiteY3" fmla="*/ 11464 h 38147"/>
                <a:gd name="connsiteX4" fmla="*/ 20214 w 36501"/>
                <a:gd name="connsiteY4" fmla="*/ 5258 h 38147"/>
                <a:gd name="connsiteX5" fmla="*/ 26318 w 36501"/>
                <a:gd name="connsiteY5" fmla="*/ 23 h 38147"/>
                <a:gd name="connsiteX6" fmla="*/ 29598 w 36501"/>
                <a:gd name="connsiteY6" fmla="*/ 0 h 38147"/>
                <a:gd name="connsiteX7" fmla="*/ 36502 w 36501"/>
                <a:gd name="connsiteY7" fmla="*/ 5104 h 38147"/>
                <a:gd name="connsiteX8" fmla="*/ 32553 w 36501"/>
                <a:gd name="connsiteY8" fmla="*/ 14973 h 38147"/>
                <a:gd name="connsiteX9" fmla="*/ 22757 w 36501"/>
                <a:gd name="connsiteY9" fmla="*/ 21660 h 38147"/>
                <a:gd name="connsiteX10" fmla="*/ 23580 w 36501"/>
                <a:gd name="connsiteY10" fmla="*/ 29198 h 38147"/>
                <a:gd name="connsiteX11" fmla="*/ 19734 w 36501"/>
                <a:gd name="connsiteY11" fmla="*/ 36193 h 38147"/>
                <a:gd name="connsiteX12" fmla="*/ 15899 w 36501"/>
                <a:gd name="connsiteY12" fmla="*/ 38148 h 38147"/>
                <a:gd name="connsiteX13" fmla="*/ 0 w 36501"/>
                <a:gd name="connsiteY13" fmla="*/ 23026 h 3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501" h="38147">
                  <a:moveTo>
                    <a:pt x="0" y="23026"/>
                  </a:moveTo>
                  <a:cubicBezTo>
                    <a:pt x="3080" y="22546"/>
                    <a:pt x="6218" y="22300"/>
                    <a:pt x="9230" y="21545"/>
                  </a:cubicBezTo>
                  <a:cubicBezTo>
                    <a:pt x="17442" y="19482"/>
                    <a:pt x="11944" y="16162"/>
                    <a:pt x="9887" y="13185"/>
                  </a:cubicBezTo>
                  <a:cubicBezTo>
                    <a:pt x="10338" y="12613"/>
                    <a:pt x="10790" y="12047"/>
                    <a:pt x="11241" y="11464"/>
                  </a:cubicBezTo>
                  <a:cubicBezTo>
                    <a:pt x="14253" y="9413"/>
                    <a:pt x="17756" y="8075"/>
                    <a:pt x="20214" y="5258"/>
                  </a:cubicBezTo>
                  <a:cubicBezTo>
                    <a:pt x="21837" y="3052"/>
                    <a:pt x="24249" y="1737"/>
                    <a:pt x="26318" y="23"/>
                  </a:cubicBezTo>
                  <a:cubicBezTo>
                    <a:pt x="27409" y="11"/>
                    <a:pt x="28501" y="6"/>
                    <a:pt x="29598" y="0"/>
                  </a:cubicBezTo>
                  <a:cubicBezTo>
                    <a:pt x="30735" y="3509"/>
                    <a:pt x="36507" y="2154"/>
                    <a:pt x="36502" y="5104"/>
                  </a:cubicBezTo>
                  <a:cubicBezTo>
                    <a:pt x="36496" y="8401"/>
                    <a:pt x="34153" y="11767"/>
                    <a:pt x="32553" y="14973"/>
                  </a:cubicBezTo>
                  <a:cubicBezTo>
                    <a:pt x="30570" y="18951"/>
                    <a:pt x="25466" y="18597"/>
                    <a:pt x="22757" y="21660"/>
                  </a:cubicBezTo>
                  <a:cubicBezTo>
                    <a:pt x="27432" y="23706"/>
                    <a:pt x="26820" y="25986"/>
                    <a:pt x="23580" y="29198"/>
                  </a:cubicBezTo>
                  <a:cubicBezTo>
                    <a:pt x="21768" y="30992"/>
                    <a:pt x="20980" y="33827"/>
                    <a:pt x="19734" y="36193"/>
                  </a:cubicBezTo>
                  <a:cubicBezTo>
                    <a:pt x="18677" y="37279"/>
                    <a:pt x="17385" y="37908"/>
                    <a:pt x="15899" y="38148"/>
                  </a:cubicBezTo>
                  <a:cubicBezTo>
                    <a:pt x="5886" y="38073"/>
                    <a:pt x="6664" y="26632"/>
                    <a:pt x="0" y="23026"/>
                  </a:cubicBezTo>
                  <a:close/>
                </a:path>
              </a:pathLst>
            </a:custGeom>
            <a:grpFill/>
            <a:ln w="5715" cap="flat">
              <a:noFill/>
              <a:prstDash val="solid"/>
              <a:miter/>
            </a:ln>
          </p:spPr>
          <p:txBody>
            <a:bodyPr rtlCol="0" anchor="ctr"/>
            <a:lstStyle/>
            <a:p>
              <a:endParaRPr lang="zh-CN" altLang="en-US"/>
            </a:p>
          </p:txBody>
        </p:sp>
        <p:sp>
          <p:nvSpPr>
            <p:cNvPr id="1233" name="任意多边形: 形状 1232">
              <a:extLst>
                <a:ext uri="{FF2B5EF4-FFF2-40B4-BE49-F238E27FC236}">
                  <a16:creationId xmlns:a16="http://schemas.microsoft.com/office/drawing/2014/main" id="{E0706D97-A358-DD50-2737-D1DCF8164A84}"/>
                </a:ext>
              </a:extLst>
            </p:cNvPr>
            <p:cNvSpPr/>
            <p:nvPr/>
          </p:nvSpPr>
          <p:spPr>
            <a:xfrm>
              <a:off x="3682155" y="2042669"/>
              <a:ext cx="44445" cy="24554"/>
            </a:xfrm>
            <a:custGeom>
              <a:avLst/>
              <a:gdLst>
                <a:gd name="connsiteX0" fmla="*/ 14830 w 44445"/>
                <a:gd name="connsiteY0" fmla="*/ 24503 h 24554"/>
                <a:gd name="connsiteX1" fmla="*/ 7104 w 44445"/>
                <a:gd name="connsiteY1" fmla="*/ 20056 h 24554"/>
                <a:gd name="connsiteX2" fmla="*/ 0 w 44445"/>
                <a:gd name="connsiteY2" fmla="*/ 13656 h 24554"/>
                <a:gd name="connsiteX3" fmla="*/ 6241 w 44445"/>
                <a:gd name="connsiteY3" fmla="*/ 2700 h 24554"/>
                <a:gd name="connsiteX4" fmla="*/ 11573 w 44445"/>
                <a:gd name="connsiteY4" fmla="*/ 671 h 24554"/>
                <a:gd name="connsiteX5" fmla="*/ 44446 w 44445"/>
                <a:gd name="connsiteY5" fmla="*/ 14644 h 24554"/>
                <a:gd name="connsiteX6" fmla="*/ 44440 w 44445"/>
                <a:gd name="connsiteY6" fmla="*/ 14644 h 24554"/>
                <a:gd name="connsiteX7" fmla="*/ 40925 w 44445"/>
                <a:gd name="connsiteY7" fmla="*/ 17228 h 24554"/>
                <a:gd name="connsiteX8" fmla="*/ 32450 w 44445"/>
                <a:gd name="connsiteY8" fmla="*/ 18736 h 24554"/>
                <a:gd name="connsiteX9" fmla="*/ 16939 w 44445"/>
                <a:gd name="connsiteY9" fmla="*/ 24554 h 24554"/>
                <a:gd name="connsiteX10" fmla="*/ 14830 w 44445"/>
                <a:gd name="connsiteY10" fmla="*/ 24503 h 2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445" h="24554">
                  <a:moveTo>
                    <a:pt x="14830" y="24503"/>
                  </a:moveTo>
                  <a:cubicBezTo>
                    <a:pt x="11533" y="24246"/>
                    <a:pt x="7927" y="23931"/>
                    <a:pt x="7104" y="20056"/>
                  </a:cubicBezTo>
                  <a:cubicBezTo>
                    <a:pt x="6041" y="15050"/>
                    <a:pt x="5401" y="13913"/>
                    <a:pt x="0" y="13656"/>
                  </a:cubicBezTo>
                  <a:cubicBezTo>
                    <a:pt x="2240" y="9672"/>
                    <a:pt x="4075" y="6083"/>
                    <a:pt x="6241" y="2700"/>
                  </a:cubicBezTo>
                  <a:cubicBezTo>
                    <a:pt x="7395" y="900"/>
                    <a:pt x="9378" y="-1061"/>
                    <a:pt x="11573" y="671"/>
                  </a:cubicBezTo>
                  <a:cubicBezTo>
                    <a:pt x="21294" y="8329"/>
                    <a:pt x="34587" y="7438"/>
                    <a:pt x="44446" y="14644"/>
                  </a:cubicBezTo>
                  <a:lnTo>
                    <a:pt x="44440" y="14644"/>
                  </a:lnTo>
                  <a:cubicBezTo>
                    <a:pt x="43400" y="15679"/>
                    <a:pt x="42228" y="16547"/>
                    <a:pt x="40925" y="17228"/>
                  </a:cubicBezTo>
                  <a:cubicBezTo>
                    <a:pt x="38182" y="18205"/>
                    <a:pt x="35296" y="18370"/>
                    <a:pt x="32450" y="18736"/>
                  </a:cubicBezTo>
                  <a:cubicBezTo>
                    <a:pt x="26660" y="19005"/>
                    <a:pt x="22489" y="23634"/>
                    <a:pt x="16939" y="24554"/>
                  </a:cubicBezTo>
                  <a:cubicBezTo>
                    <a:pt x="16236" y="24548"/>
                    <a:pt x="15533" y="24525"/>
                    <a:pt x="14830" y="24503"/>
                  </a:cubicBezTo>
                  <a:close/>
                </a:path>
              </a:pathLst>
            </a:custGeom>
            <a:grpFill/>
            <a:ln w="5715" cap="flat">
              <a:noFill/>
              <a:prstDash val="solid"/>
              <a:miter/>
            </a:ln>
          </p:spPr>
          <p:txBody>
            <a:bodyPr rtlCol="0" anchor="ctr"/>
            <a:lstStyle/>
            <a:p>
              <a:endParaRPr lang="zh-CN" altLang="en-US"/>
            </a:p>
          </p:txBody>
        </p:sp>
        <p:sp>
          <p:nvSpPr>
            <p:cNvPr id="1234" name="任意多边形: 形状 1233">
              <a:extLst>
                <a:ext uri="{FF2B5EF4-FFF2-40B4-BE49-F238E27FC236}">
                  <a16:creationId xmlns:a16="http://schemas.microsoft.com/office/drawing/2014/main" id="{5A9915AB-6D17-3C01-6520-8E85415D6FEF}"/>
                </a:ext>
              </a:extLst>
            </p:cNvPr>
            <p:cNvSpPr/>
            <p:nvPr/>
          </p:nvSpPr>
          <p:spPr>
            <a:xfrm>
              <a:off x="3314345" y="1978367"/>
              <a:ext cx="26145" cy="26323"/>
            </a:xfrm>
            <a:custGeom>
              <a:avLst/>
              <a:gdLst>
                <a:gd name="connsiteX0" fmla="*/ 14325 w 26145"/>
                <a:gd name="connsiteY0" fmla="*/ 19745 h 26323"/>
                <a:gd name="connsiteX1" fmla="*/ 11028 w 26145"/>
                <a:gd name="connsiteY1" fmla="*/ 26323 h 26323"/>
                <a:gd name="connsiteX2" fmla="*/ 4450 w 26145"/>
                <a:gd name="connsiteY2" fmla="*/ 26306 h 26323"/>
                <a:gd name="connsiteX3" fmla="*/ 524 w 26145"/>
                <a:gd name="connsiteY3" fmla="*/ 5475 h 26323"/>
                <a:gd name="connsiteX4" fmla="*/ 11034 w 26145"/>
                <a:gd name="connsiteY4" fmla="*/ 0 h 26323"/>
                <a:gd name="connsiteX5" fmla="*/ 12142 w 26145"/>
                <a:gd name="connsiteY5" fmla="*/ 1057 h 26323"/>
                <a:gd name="connsiteX6" fmla="*/ 14308 w 26145"/>
                <a:gd name="connsiteY6" fmla="*/ 8692 h 26323"/>
                <a:gd name="connsiteX7" fmla="*/ 20898 w 26145"/>
                <a:gd name="connsiteY7" fmla="*/ 3286 h 26323"/>
                <a:gd name="connsiteX8" fmla="*/ 26133 w 26145"/>
                <a:gd name="connsiteY8" fmla="*/ 4526 h 26323"/>
                <a:gd name="connsiteX9" fmla="*/ 20389 w 26145"/>
                <a:gd name="connsiteY9" fmla="*/ 11424 h 26323"/>
                <a:gd name="connsiteX10" fmla="*/ 14325 w 26145"/>
                <a:gd name="connsiteY10" fmla="*/ 19745 h 26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145" h="26323">
                  <a:moveTo>
                    <a:pt x="14325" y="19745"/>
                  </a:moveTo>
                  <a:cubicBezTo>
                    <a:pt x="13228" y="21940"/>
                    <a:pt x="12125" y="24129"/>
                    <a:pt x="11028" y="26323"/>
                  </a:cubicBezTo>
                  <a:cubicBezTo>
                    <a:pt x="8839" y="26318"/>
                    <a:pt x="6644" y="26312"/>
                    <a:pt x="4450" y="26306"/>
                  </a:cubicBezTo>
                  <a:cubicBezTo>
                    <a:pt x="-3523" y="20808"/>
                    <a:pt x="1947" y="12373"/>
                    <a:pt x="524" y="5475"/>
                  </a:cubicBezTo>
                  <a:cubicBezTo>
                    <a:pt x="-162" y="2143"/>
                    <a:pt x="6610" y="412"/>
                    <a:pt x="11034" y="0"/>
                  </a:cubicBezTo>
                  <a:cubicBezTo>
                    <a:pt x="11411" y="349"/>
                    <a:pt x="11879" y="640"/>
                    <a:pt x="12142" y="1057"/>
                  </a:cubicBezTo>
                  <a:cubicBezTo>
                    <a:pt x="13645" y="3429"/>
                    <a:pt x="9742" y="7755"/>
                    <a:pt x="14308" y="8692"/>
                  </a:cubicBezTo>
                  <a:cubicBezTo>
                    <a:pt x="17852" y="9418"/>
                    <a:pt x="19446" y="6047"/>
                    <a:pt x="20898" y="3286"/>
                  </a:cubicBezTo>
                  <a:cubicBezTo>
                    <a:pt x="22835" y="3321"/>
                    <a:pt x="26390" y="-320"/>
                    <a:pt x="26133" y="4526"/>
                  </a:cubicBezTo>
                  <a:cubicBezTo>
                    <a:pt x="26007" y="6949"/>
                    <a:pt x="22761" y="9578"/>
                    <a:pt x="20389" y="11424"/>
                  </a:cubicBezTo>
                  <a:cubicBezTo>
                    <a:pt x="17486" y="13693"/>
                    <a:pt x="14268" y="15431"/>
                    <a:pt x="14325" y="19745"/>
                  </a:cubicBezTo>
                  <a:close/>
                </a:path>
              </a:pathLst>
            </a:custGeom>
            <a:grpFill/>
            <a:ln w="5715" cap="flat">
              <a:noFill/>
              <a:prstDash val="solid"/>
              <a:miter/>
            </a:ln>
          </p:spPr>
          <p:txBody>
            <a:bodyPr rtlCol="0" anchor="ctr"/>
            <a:lstStyle/>
            <a:p>
              <a:endParaRPr lang="zh-CN" altLang="en-US"/>
            </a:p>
          </p:txBody>
        </p:sp>
        <p:sp>
          <p:nvSpPr>
            <p:cNvPr id="1235" name="任意多边形: 形状 1234">
              <a:extLst>
                <a:ext uri="{FF2B5EF4-FFF2-40B4-BE49-F238E27FC236}">
                  <a16:creationId xmlns:a16="http://schemas.microsoft.com/office/drawing/2014/main" id="{245957F5-0CC2-85F0-7A39-D7659C34D687}"/>
                </a:ext>
              </a:extLst>
            </p:cNvPr>
            <p:cNvSpPr/>
            <p:nvPr/>
          </p:nvSpPr>
          <p:spPr>
            <a:xfrm>
              <a:off x="3684358" y="1965211"/>
              <a:ext cx="35653" cy="23970"/>
            </a:xfrm>
            <a:custGeom>
              <a:avLst/>
              <a:gdLst>
                <a:gd name="connsiteX0" fmla="*/ 9341 w 35653"/>
                <a:gd name="connsiteY0" fmla="*/ 6595 h 23970"/>
                <a:gd name="connsiteX1" fmla="*/ 14811 w 35653"/>
                <a:gd name="connsiteY1" fmla="*/ 10304 h 23970"/>
                <a:gd name="connsiteX2" fmla="*/ 35653 w 35653"/>
                <a:gd name="connsiteY2" fmla="*/ 0 h 23970"/>
                <a:gd name="connsiteX3" fmla="*/ 35648 w 35653"/>
                <a:gd name="connsiteY3" fmla="*/ 0 h 23970"/>
                <a:gd name="connsiteX4" fmla="*/ 35653 w 35653"/>
                <a:gd name="connsiteY4" fmla="*/ 6595 h 23970"/>
                <a:gd name="connsiteX5" fmla="*/ 34013 w 35653"/>
                <a:gd name="connsiteY5" fmla="*/ 6589 h 23970"/>
                <a:gd name="connsiteX6" fmla="*/ 32373 w 35653"/>
                <a:gd name="connsiteY6" fmla="*/ 6595 h 23970"/>
                <a:gd name="connsiteX7" fmla="*/ 29070 w 35653"/>
                <a:gd name="connsiteY7" fmla="*/ 16448 h 23970"/>
                <a:gd name="connsiteX8" fmla="*/ 25789 w 35653"/>
                <a:gd name="connsiteY8" fmla="*/ 16505 h 23970"/>
                <a:gd name="connsiteX9" fmla="*/ 22509 w 35653"/>
                <a:gd name="connsiteY9" fmla="*/ 19740 h 23970"/>
                <a:gd name="connsiteX10" fmla="*/ 17571 w 35653"/>
                <a:gd name="connsiteY10" fmla="*/ 23197 h 23970"/>
                <a:gd name="connsiteX11" fmla="*/ 9490 w 35653"/>
                <a:gd name="connsiteY11" fmla="*/ 19065 h 23970"/>
                <a:gd name="connsiteX12" fmla="*/ 197 w 35653"/>
                <a:gd name="connsiteY12" fmla="*/ 15545 h 23970"/>
                <a:gd name="connsiteX13" fmla="*/ 6130 w 35653"/>
                <a:gd name="connsiteY13" fmla="*/ 7150 h 23970"/>
                <a:gd name="connsiteX14" fmla="*/ 9341 w 35653"/>
                <a:gd name="connsiteY14" fmla="*/ 6595 h 2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53" h="23970">
                  <a:moveTo>
                    <a:pt x="9341" y="6595"/>
                  </a:moveTo>
                  <a:cubicBezTo>
                    <a:pt x="10559" y="8973"/>
                    <a:pt x="13662" y="12470"/>
                    <a:pt x="14811" y="10304"/>
                  </a:cubicBezTo>
                  <a:cubicBezTo>
                    <a:pt x="19503" y="1446"/>
                    <a:pt x="29424" y="4681"/>
                    <a:pt x="35653" y="0"/>
                  </a:cubicBezTo>
                  <a:lnTo>
                    <a:pt x="35648" y="0"/>
                  </a:lnTo>
                  <a:cubicBezTo>
                    <a:pt x="35648" y="2200"/>
                    <a:pt x="35653" y="4395"/>
                    <a:pt x="35653" y="6595"/>
                  </a:cubicBezTo>
                  <a:lnTo>
                    <a:pt x="34013" y="6589"/>
                  </a:lnTo>
                  <a:lnTo>
                    <a:pt x="32373" y="6595"/>
                  </a:lnTo>
                  <a:cubicBezTo>
                    <a:pt x="28327" y="8893"/>
                    <a:pt x="30390" y="13236"/>
                    <a:pt x="29070" y="16448"/>
                  </a:cubicBezTo>
                  <a:cubicBezTo>
                    <a:pt x="27978" y="16488"/>
                    <a:pt x="26881" y="16505"/>
                    <a:pt x="25789" y="16505"/>
                  </a:cubicBezTo>
                  <a:cubicBezTo>
                    <a:pt x="24686" y="17574"/>
                    <a:pt x="23612" y="18671"/>
                    <a:pt x="22509" y="19740"/>
                  </a:cubicBezTo>
                  <a:cubicBezTo>
                    <a:pt x="21109" y="21597"/>
                    <a:pt x="17834" y="25666"/>
                    <a:pt x="17571" y="23197"/>
                  </a:cubicBezTo>
                  <a:cubicBezTo>
                    <a:pt x="16800" y="15882"/>
                    <a:pt x="14039" y="17585"/>
                    <a:pt x="9490" y="19065"/>
                  </a:cubicBezTo>
                  <a:cubicBezTo>
                    <a:pt x="5964" y="20208"/>
                    <a:pt x="1358" y="20700"/>
                    <a:pt x="197" y="15545"/>
                  </a:cubicBezTo>
                  <a:cubicBezTo>
                    <a:pt x="-791" y="11133"/>
                    <a:pt x="2049" y="8447"/>
                    <a:pt x="6130" y="7150"/>
                  </a:cubicBezTo>
                  <a:cubicBezTo>
                    <a:pt x="7153" y="6812"/>
                    <a:pt x="8267" y="6767"/>
                    <a:pt x="9341" y="6595"/>
                  </a:cubicBezTo>
                  <a:close/>
                </a:path>
              </a:pathLst>
            </a:custGeom>
            <a:grpFill/>
            <a:ln w="5715" cap="flat">
              <a:noFill/>
              <a:prstDash val="solid"/>
              <a:miter/>
            </a:ln>
          </p:spPr>
          <p:txBody>
            <a:bodyPr rtlCol="0" anchor="ctr"/>
            <a:lstStyle/>
            <a:p>
              <a:endParaRPr lang="zh-CN" altLang="en-US"/>
            </a:p>
          </p:txBody>
        </p:sp>
        <p:sp>
          <p:nvSpPr>
            <p:cNvPr id="1236" name="任意多边形: 形状 1235">
              <a:extLst>
                <a:ext uri="{FF2B5EF4-FFF2-40B4-BE49-F238E27FC236}">
                  <a16:creationId xmlns:a16="http://schemas.microsoft.com/office/drawing/2014/main" id="{79FDD66B-F481-8AC4-B3A7-E01E9FF25E39}"/>
                </a:ext>
              </a:extLst>
            </p:cNvPr>
            <p:cNvSpPr/>
            <p:nvPr/>
          </p:nvSpPr>
          <p:spPr>
            <a:xfrm>
              <a:off x="3689573" y="1944061"/>
              <a:ext cx="46868" cy="21126"/>
            </a:xfrm>
            <a:custGeom>
              <a:avLst/>
              <a:gdLst>
                <a:gd name="connsiteX0" fmla="*/ 851 w 46868"/>
                <a:gd name="connsiteY0" fmla="*/ 7994 h 21126"/>
                <a:gd name="connsiteX1" fmla="*/ 29443 w 46868"/>
                <a:gd name="connsiteY1" fmla="*/ 2307 h 21126"/>
                <a:gd name="connsiteX2" fmla="*/ 46868 w 46868"/>
                <a:gd name="connsiteY2" fmla="*/ 1416 h 21126"/>
                <a:gd name="connsiteX3" fmla="*/ 34272 w 46868"/>
                <a:gd name="connsiteY3" fmla="*/ 9182 h 21126"/>
                <a:gd name="connsiteX4" fmla="*/ 17710 w 46868"/>
                <a:gd name="connsiteY4" fmla="*/ 18326 h 21126"/>
                <a:gd name="connsiteX5" fmla="*/ 10704 w 46868"/>
                <a:gd name="connsiteY5" fmla="*/ 21127 h 21126"/>
                <a:gd name="connsiteX6" fmla="*/ 10709 w 46868"/>
                <a:gd name="connsiteY6" fmla="*/ 17864 h 21126"/>
                <a:gd name="connsiteX7" fmla="*/ 8646 w 46868"/>
                <a:gd name="connsiteY7" fmla="*/ 12543 h 21126"/>
                <a:gd name="connsiteX8" fmla="*/ 851 w 46868"/>
                <a:gd name="connsiteY8" fmla="*/ 14555 h 21126"/>
                <a:gd name="connsiteX9" fmla="*/ 91 w 46868"/>
                <a:gd name="connsiteY9" fmla="*/ 12372 h 21126"/>
                <a:gd name="connsiteX10" fmla="*/ 834 w 46868"/>
                <a:gd name="connsiteY10" fmla="*/ 11274 h 21126"/>
                <a:gd name="connsiteX11" fmla="*/ 851 w 46868"/>
                <a:gd name="connsiteY11" fmla="*/ 7994 h 2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868" h="21126">
                  <a:moveTo>
                    <a:pt x="851" y="7994"/>
                  </a:moveTo>
                  <a:cubicBezTo>
                    <a:pt x="10372" y="6056"/>
                    <a:pt x="19848" y="3776"/>
                    <a:pt x="29443" y="2307"/>
                  </a:cubicBezTo>
                  <a:cubicBezTo>
                    <a:pt x="35152" y="1433"/>
                    <a:pt x="40902" y="-1847"/>
                    <a:pt x="46868" y="1416"/>
                  </a:cubicBezTo>
                  <a:cubicBezTo>
                    <a:pt x="44319" y="6719"/>
                    <a:pt x="39702" y="10245"/>
                    <a:pt x="34272" y="9182"/>
                  </a:cubicBezTo>
                  <a:cubicBezTo>
                    <a:pt x="25540" y="7468"/>
                    <a:pt x="20236" y="9285"/>
                    <a:pt x="17710" y="18326"/>
                  </a:cubicBezTo>
                  <a:cubicBezTo>
                    <a:pt x="17019" y="20813"/>
                    <a:pt x="13401" y="20990"/>
                    <a:pt x="10704" y="21127"/>
                  </a:cubicBezTo>
                  <a:cubicBezTo>
                    <a:pt x="10704" y="20041"/>
                    <a:pt x="10704" y="18949"/>
                    <a:pt x="10709" y="17864"/>
                  </a:cubicBezTo>
                  <a:cubicBezTo>
                    <a:pt x="14218" y="14457"/>
                    <a:pt x="13910" y="12269"/>
                    <a:pt x="8646" y="12543"/>
                  </a:cubicBezTo>
                  <a:cubicBezTo>
                    <a:pt x="6017" y="12680"/>
                    <a:pt x="3446" y="13852"/>
                    <a:pt x="851" y="14555"/>
                  </a:cubicBezTo>
                  <a:cubicBezTo>
                    <a:pt x="97" y="13829"/>
                    <a:pt x="-155" y="13103"/>
                    <a:pt x="91" y="12372"/>
                  </a:cubicBezTo>
                  <a:cubicBezTo>
                    <a:pt x="337" y="11640"/>
                    <a:pt x="582" y="11274"/>
                    <a:pt x="834" y="11274"/>
                  </a:cubicBezTo>
                  <a:cubicBezTo>
                    <a:pt x="845" y="10183"/>
                    <a:pt x="851" y="9091"/>
                    <a:pt x="851" y="7994"/>
                  </a:cubicBezTo>
                  <a:close/>
                </a:path>
              </a:pathLst>
            </a:custGeom>
            <a:grpFill/>
            <a:ln w="5715" cap="flat">
              <a:noFill/>
              <a:prstDash val="solid"/>
              <a:miter/>
            </a:ln>
          </p:spPr>
          <p:txBody>
            <a:bodyPr rtlCol="0" anchor="ctr"/>
            <a:lstStyle/>
            <a:p>
              <a:endParaRPr lang="zh-CN" altLang="en-US"/>
            </a:p>
          </p:txBody>
        </p:sp>
        <p:sp>
          <p:nvSpPr>
            <p:cNvPr id="1237" name="任意多边形: 形状 1236">
              <a:extLst>
                <a:ext uri="{FF2B5EF4-FFF2-40B4-BE49-F238E27FC236}">
                  <a16:creationId xmlns:a16="http://schemas.microsoft.com/office/drawing/2014/main" id="{6C66AA73-1571-D5D7-5990-54B552F03996}"/>
                </a:ext>
              </a:extLst>
            </p:cNvPr>
            <p:cNvSpPr/>
            <p:nvPr/>
          </p:nvSpPr>
          <p:spPr>
            <a:xfrm>
              <a:off x="3444039" y="2254922"/>
              <a:ext cx="26026" cy="22802"/>
            </a:xfrm>
            <a:custGeom>
              <a:avLst/>
              <a:gdLst>
                <a:gd name="connsiteX0" fmla="*/ 26026 w 26026"/>
                <a:gd name="connsiteY0" fmla="*/ 6326 h 22802"/>
                <a:gd name="connsiteX1" fmla="*/ 21740 w 26026"/>
                <a:gd name="connsiteY1" fmla="*/ 9538 h 22802"/>
                <a:gd name="connsiteX2" fmla="*/ 22574 w 26026"/>
                <a:gd name="connsiteY2" fmla="*/ 14498 h 22802"/>
                <a:gd name="connsiteX3" fmla="*/ 12905 w 26026"/>
                <a:gd name="connsiteY3" fmla="*/ 22802 h 22802"/>
                <a:gd name="connsiteX4" fmla="*/ 0 w 26026"/>
                <a:gd name="connsiteY4" fmla="*/ 12549 h 22802"/>
                <a:gd name="connsiteX5" fmla="*/ 15951 w 26026"/>
                <a:gd name="connsiteY5" fmla="*/ 2074 h 22802"/>
                <a:gd name="connsiteX6" fmla="*/ 26026 w 26026"/>
                <a:gd name="connsiteY6" fmla="*/ 6326 h 22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026" h="22802">
                  <a:moveTo>
                    <a:pt x="26026" y="6326"/>
                  </a:moveTo>
                  <a:cubicBezTo>
                    <a:pt x="20408" y="7172"/>
                    <a:pt x="19774" y="7966"/>
                    <a:pt x="21740" y="9538"/>
                  </a:cubicBezTo>
                  <a:cubicBezTo>
                    <a:pt x="24089" y="11418"/>
                    <a:pt x="24317" y="12567"/>
                    <a:pt x="22574" y="14498"/>
                  </a:cubicBezTo>
                  <a:cubicBezTo>
                    <a:pt x="19717" y="17676"/>
                    <a:pt x="16979" y="21031"/>
                    <a:pt x="12905" y="22802"/>
                  </a:cubicBezTo>
                  <a:cubicBezTo>
                    <a:pt x="6675" y="22402"/>
                    <a:pt x="4498" y="16996"/>
                    <a:pt x="0" y="12549"/>
                  </a:cubicBezTo>
                  <a:cubicBezTo>
                    <a:pt x="7732" y="11784"/>
                    <a:pt x="10847" y="5583"/>
                    <a:pt x="15951" y="2074"/>
                  </a:cubicBezTo>
                  <a:cubicBezTo>
                    <a:pt x="21186" y="-1509"/>
                    <a:pt x="25026" y="-669"/>
                    <a:pt x="26026" y="6326"/>
                  </a:cubicBezTo>
                  <a:close/>
                </a:path>
              </a:pathLst>
            </a:custGeom>
            <a:grpFill/>
            <a:ln w="5715" cap="flat">
              <a:noFill/>
              <a:prstDash val="solid"/>
              <a:miter/>
            </a:ln>
          </p:spPr>
          <p:txBody>
            <a:bodyPr rtlCol="0" anchor="ctr"/>
            <a:lstStyle/>
            <a:p>
              <a:endParaRPr lang="zh-CN" altLang="en-US"/>
            </a:p>
          </p:txBody>
        </p:sp>
        <p:sp>
          <p:nvSpPr>
            <p:cNvPr id="1238" name="任意多边形: 形状 1237">
              <a:extLst>
                <a:ext uri="{FF2B5EF4-FFF2-40B4-BE49-F238E27FC236}">
                  <a16:creationId xmlns:a16="http://schemas.microsoft.com/office/drawing/2014/main" id="{723EE57B-4383-3E05-51D5-6AE2DCDC8AE6}"/>
                </a:ext>
              </a:extLst>
            </p:cNvPr>
            <p:cNvSpPr/>
            <p:nvPr/>
          </p:nvSpPr>
          <p:spPr>
            <a:xfrm>
              <a:off x="3425546" y="2266591"/>
              <a:ext cx="21516" cy="28803"/>
            </a:xfrm>
            <a:custGeom>
              <a:avLst/>
              <a:gdLst>
                <a:gd name="connsiteX0" fmla="*/ 21506 w 21516"/>
                <a:gd name="connsiteY0" fmla="*/ 17699 h 28803"/>
                <a:gd name="connsiteX1" fmla="*/ 0 w 21516"/>
                <a:gd name="connsiteY1" fmla="*/ 28804 h 28803"/>
                <a:gd name="connsiteX2" fmla="*/ 12070 w 21516"/>
                <a:gd name="connsiteY2" fmla="*/ 0 h 28803"/>
                <a:gd name="connsiteX3" fmla="*/ 12236 w 21516"/>
                <a:gd name="connsiteY3" fmla="*/ 7006 h 28803"/>
                <a:gd name="connsiteX4" fmla="*/ 19820 w 21516"/>
                <a:gd name="connsiteY4" fmla="*/ 13447 h 28803"/>
                <a:gd name="connsiteX5" fmla="*/ 21517 w 21516"/>
                <a:gd name="connsiteY5" fmla="*/ 17688 h 28803"/>
                <a:gd name="connsiteX6" fmla="*/ 21506 w 21516"/>
                <a:gd name="connsiteY6" fmla="*/ 1769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16" h="28803">
                  <a:moveTo>
                    <a:pt x="21506" y="17699"/>
                  </a:moveTo>
                  <a:cubicBezTo>
                    <a:pt x="14259" y="20940"/>
                    <a:pt x="6275" y="22740"/>
                    <a:pt x="0" y="28804"/>
                  </a:cubicBezTo>
                  <a:cubicBezTo>
                    <a:pt x="1920" y="18128"/>
                    <a:pt x="1480" y="6812"/>
                    <a:pt x="12070" y="0"/>
                  </a:cubicBezTo>
                  <a:cubicBezTo>
                    <a:pt x="15710" y="2652"/>
                    <a:pt x="12790" y="4863"/>
                    <a:pt x="12236" y="7006"/>
                  </a:cubicBezTo>
                  <a:cubicBezTo>
                    <a:pt x="10270" y="14556"/>
                    <a:pt x="12516" y="16928"/>
                    <a:pt x="19820" y="13447"/>
                  </a:cubicBezTo>
                  <a:cubicBezTo>
                    <a:pt x="20385" y="14859"/>
                    <a:pt x="20951" y="16276"/>
                    <a:pt x="21517" y="17688"/>
                  </a:cubicBezTo>
                  <a:lnTo>
                    <a:pt x="21506" y="17699"/>
                  </a:lnTo>
                  <a:close/>
                </a:path>
              </a:pathLst>
            </a:custGeom>
            <a:grpFill/>
            <a:ln w="5715" cap="flat">
              <a:noFill/>
              <a:prstDash val="solid"/>
              <a:miter/>
            </a:ln>
          </p:spPr>
          <p:txBody>
            <a:bodyPr rtlCol="0" anchor="ctr"/>
            <a:lstStyle/>
            <a:p>
              <a:endParaRPr lang="zh-CN" altLang="en-US"/>
            </a:p>
          </p:txBody>
        </p:sp>
        <p:sp>
          <p:nvSpPr>
            <p:cNvPr id="1239" name="任意多边形: 形状 1238">
              <a:extLst>
                <a:ext uri="{FF2B5EF4-FFF2-40B4-BE49-F238E27FC236}">
                  <a16:creationId xmlns:a16="http://schemas.microsoft.com/office/drawing/2014/main" id="{0028CA43-A027-144A-D695-A79450C9CBEA}"/>
                </a:ext>
              </a:extLst>
            </p:cNvPr>
            <p:cNvSpPr/>
            <p:nvPr/>
          </p:nvSpPr>
          <p:spPr>
            <a:xfrm>
              <a:off x="3694191" y="2057325"/>
              <a:ext cx="29229" cy="23014"/>
            </a:xfrm>
            <a:custGeom>
              <a:avLst/>
              <a:gdLst>
                <a:gd name="connsiteX0" fmla="*/ 19248 w 29229"/>
                <a:gd name="connsiteY0" fmla="*/ 23 h 23014"/>
                <a:gd name="connsiteX1" fmla="*/ 29095 w 29229"/>
                <a:gd name="connsiteY1" fmla="*/ 0 h 23014"/>
                <a:gd name="connsiteX2" fmla="*/ 9373 w 29229"/>
                <a:gd name="connsiteY2" fmla="*/ 23014 h 23014"/>
                <a:gd name="connsiteX3" fmla="*/ 9378 w 29229"/>
                <a:gd name="connsiteY3" fmla="*/ 23014 h 23014"/>
                <a:gd name="connsiteX4" fmla="*/ 2795 w 29229"/>
                <a:gd name="connsiteY4" fmla="*/ 9847 h 23014"/>
                <a:gd name="connsiteX5" fmla="*/ 2795 w 29229"/>
                <a:gd name="connsiteY5" fmla="*/ 9847 h 23014"/>
                <a:gd name="connsiteX6" fmla="*/ 19248 w 29229"/>
                <a:gd name="connsiteY6" fmla="*/ 23 h 2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229" h="23014">
                  <a:moveTo>
                    <a:pt x="19248" y="23"/>
                  </a:moveTo>
                  <a:cubicBezTo>
                    <a:pt x="22529" y="17"/>
                    <a:pt x="25815" y="6"/>
                    <a:pt x="29095" y="0"/>
                  </a:cubicBezTo>
                  <a:cubicBezTo>
                    <a:pt x="30564" y="14573"/>
                    <a:pt x="19694" y="18557"/>
                    <a:pt x="9373" y="23014"/>
                  </a:cubicBezTo>
                  <a:lnTo>
                    <a:pt x="9378" y="23014"/>
                  </a:lnTo>
                  <a:cubicBezTo>
                    <a:pt x="-1063" y="18425"/>
                    <a:pt x="-2040" y="16465"/>
                    <a:pt x="2795" y="9847"/>
                  </a:cubicBezTo>
                  <a:lnTo>
                    <a:pt x="2795" y="9847"/>
                  </a:lnTo>
                  <a:cubicBezTo>
                    <a:pt x="9567" y="8733"/>
                    <a:pt x="14671" y="4823"/>
                    <a:pt x="19248" y="23"/>
                  </a:cubicBezTo>
                  <a:close/>
                </a:path>
              </a:pathLst>
            </a:custGeom>
            <a:grpFill/>
            <a:ln w="5715" cap="flat">
              <a:noFill/>
              <a:prstDash val="solid"/>
              <a:miter/>
            </a:ln>
          </p:spPr>
          <p:txBody>
            <a:bodyPr rtlCol="0" anchor="ctr"/>
            <a:lstStyle/>
            <a:p>
              <a:endParaRPr lang="zh-CN" altLang="en-US"/>
            </a:p>
          </p:txBody>
        </p:sp>
        <p:sp>
          <p:nvSpPr>
            <p:cNvPr id="1240" name="任意多边形: 形状 1239">
              <a:extLst>
                <a:ext uri="{FF2B5EF4-FFF2-40B4-BE49-F238E27FC236}">
                  <a16:creationId xmlns:a16="http://schemas.microsoft.com/office/drawing/2014/main" id="{9C55E32F-AA62-78A1-A116-D59E06CA23E0}"/>
                </a:ext>
              </a:extLst>
            </p:cNvPr>
            <p:cNvSpPr/>
            <p:nvPr/>
          </p:nvSpPr>
          <p:spPr>
            <a:xfrm>
              <a:off x="3379062" y="2218324"/>
              <a:ext cx="35053" cy="23184"/>
            </a:xfrm>
            <a:custGeom>
              <a:avLst/>
              <a:gdLst>
                <a:gd name="connsiteX0" fmla="*/ 31847 w 35053"/>
                <a:gd name="connsiteY0" fmla="*/ 73 h 23184"/>
                <a:gd name="connsiteX1" fmla="*/ 35054 w 35053"/>
                <a:gd name="connsiteY1" fmla="*/ 204 h 23184"/>
                <a:gd name="connsiteX2" fmla="*/ 23744 w 35053"/>
                <a:gd name="connsiteY2" fmla="*/ 10960 h 23184"/>
                <a:gd name="connsiteX3" fmla="*/ 12096 w 35053"/>
                <a:gd name="connsiteY3" fmla="*/ 16607 h 23184"/>
                <a:gd name="connsiteX4" fmla="*/ 2227 w 35053"/>
                <a:gd name="connsiteY4" fmla="*/ 23184 h 23184"/>
                <a:gd name="connsiteX5" fmla="*/ 2227 w 35053"/>
                <a:gd name="connsiteY5" fmla="*/ 23184 h 23184"/>
                <a:gd name="connsiteX6" fmla="*/ 1798 w 35053"/>
                <a:gd name="connsiteY6" fmla="*/ 17018 h 23184"/>
                <a:gd name="connsiteX7" fmla="*/ 15365 w 35053"/>
                <a:gd name="connsiteY7" fmla="*/ 6714 h 23184"/>
                <a:gd name="connsiteX8" fmla="*/ 31847 w 35053"/>
                <a:gd name="connsiteY8" fmla="*/ 73 h 23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053" h="23184">
                  <a:moveTo>
                    <a:pt x="31847" y="73"/>
                  </a:moveTo>
                  <a:cubicBezTo>
                    <a:pt x="32916" y="113"/>
                    <a:pt x="33985" y="153"/>
                    <a:pt x="35054" y="204"/>
                  </a:cubicBezTo>
                  <a:cubicBezTo>
                    <a:pt x="35071" y="7794"/>
                    <a:pt x="29607" y="9366"/>
                    <a:pt x="23744" y="10960"/>
                  </a:cubicBezTo>
                  <a:cubicBezTo>
                    <a:pt x="19589" y="12086"/>
                    <a:pt x="13777" y="10246"/>
                    <a:pt x="12096" y="16607"/>
                  </a:cubicBezTo>
                  <a:cubicBezTo>
                    <a:pt x="10296" y="21036"/>
                    <a:pt x="5456" y="20904"/>
                    <a:pt x="2227" y="23184"/>
                  </a:cubicBezTo>
                  <a:lnTo>
                    <a:pt x="2227" y="23184"/>
                  </a:lnTo>
                  <a:cubicBezTo>
                    <a:pt x="-305" y="21293"/>
                    <a:pt x="-980" y="19184"/>
                    <a:pt x="1798" y="17018"/>
                  </a:cubicBezTo>
                  <a:cubicBezTo>
                    <a:pt x="6273" y="13520"/>
                    <a:pt x="10839" y="10143"/>
                    <a:pt x="15365" y="6714"/>
                  </a:cubicBezTo>
                  <a:cubicBezTo>
                    <a:pt x="20109" y="2651"/>
                    <a:pt x="25218" y="-527"/>
                    <a:pt x="31847" y="73"/>
                  </a:cubicBezTo>
                  <a:close/>
                </a:path>
              </a:pathLst>
            </a:custGeom>
            <a:grpFill/>
            <a:ln w="5715" cap="flat">
              <a:noFill/>
              <a:prstDash val="solid"/>
              <a:miter/>
            </a:ln>
          </p:spPr>
          <p:txBody>
            <a:bodyPr rtlCol="0" anchor="ctr"/>
            <a:lstStyle/>
            <a:p>
              <a:endParaRPr lang="zh-CN" altLang="en-US"/>
            </a:p>
          </p:txBody>
        </p:sp>
        <p:sp>
          <p:nvSpPr>
            <p:cNvPr id="1241" name="任意多边形: 形状 1240">
              <a:extLst>
                <a:ext uri="{FF2B5EF4-FFF2-40B4-BE49-F238E27FC236}">
                  <a16:creationId xmlns:a16="http://schemas.microsoft.com/office/drawing/2014/main" id="{4A1AD6E1-65CE-1860-E774-704CA49736B0}"/>
                </a:ext>
              </a:extLst>
            </p:cNvPr>
            <p:cNvSpPr/>
            <p:nvPr/>
          </p:nvSpPr>
          <p:spPr>
            <a:xfrm>
              <a:off x="3701243" y="1994815"/>
              <a:ext cx="28375" cy="18233"/>
            </a:xfrm>
            <a:custGeom>
              <a:avLst/>
              <a:gdLst>
                <a:gd name="connsiteX0" fmla="*/ 25340 w 28375"/>
                <a:gd name="connsiteY0" fmla="*/ 0 h 18233"/>
                <a:gd name="connsiteX1" fmla="*/ 25672 w 28375"/>
                <a:gd name="connsiteY1" fmla="*/ 9361 h 18233"/>
                <a:gd name="connsiteX2" fmla="*/ 0 w 28375"/>
                <a:gd name="connsiteY2" fmla="*/ 17042 h 18233"/>
                <a:gd name="connsiteX3" fmla="*/ 25340 w 28375"/>
                <a:gd name="connsiteY3" fmla="*/ 0 h 18233"/>
                <a:gd name="connsiteX4" fmla="*/ 25340 w 28375"/>
                <a:gd name="connsiteY4" fmla="*/ 0 h 18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75" h="18233">
                  <a:moveTo>
                    <a:pt x="25340" y="0"/>
                  </a:moveTo>
                  <a:cubicBezTo>
                    <a:pt x="29129" y="2995"/>
                    <a:pt x="29518" y="6321"/>
                    <a:pt x="25672" y="9361"/>
                  </a:cubicBezTo>
                  <a:cubicBezTo>
                    <a:pt x="18619" y="14928"/>
                    <a:pt x="11550" y="20808"/>
                    <a:pt x="0" y="17042"/>
                  </a:cubicBezTo>
                  <a:cubicBezTo>
                    <a:pt x="9647" y="12007"/>
                    <a:pt x="18448" y="7298"/>
                    <a:pt x="25340" y="0"/>
                  </a:cubicBezTo>
                  <a:lnTo>
                    <a:pt x="25340" y="0"/>
                  </a:lnTo>
                  <a:close/>
                </a:path>
              </a:pathLst>
            </a:custGeom>
            <a:grpFill/>
            <a:ln w="5715" cap="flat">
              <a:noFill/>
              <a:prstDash val="solid"/>
              <a:miter/>
            </a:ln>
          </p:spPr>
          <p:txBody>
            <a:bodyPr rtlCol="0" anchor="ctr"/>
            <a:lstStyle/>
            <a:p>
              <a:endParaRPr lang="zh-CN" altLang="en-US"/>
            </a:p>
          </p:txBody>
        </p:sp>
        <p:sp>
          <p:nvSpPr>
            <p:cNvPr id="1242" name="任意多边形: 形状 1241">
              <a:extLst>
                <a:ext uri="{FF2B5EF4-FFF2-40B4-BE49-F238E27FC236}">
                  <a16:creationId xmlns:a16="http://schemas.microsoft.com/office/drawing/2014/main" id="{12CC0820-0767-9BDB-23B2-BA33EF986D84}"/>
                </a:ext>
              </a:extLst>
            </p:cNvPr>
            <p:cNvSpPr/>
            <p:nvPr/>
          </p:nvSpPr>
          <p:spPr>
            <a:xfrm>
              <a:off x="3349382" y="2063309"/>
              <a:ext cx="26614" cy="12729"/>
            </a:xfrm>
            <a:custGeom>
              <a:avLst/>
              <a:gdLst>
                <a:gd name="connsiteX0" fmla="*/ 26615 w 26614"/>
                <a:gd name="connsiteY0" fmla="*/ 0 h 12729"/>
                <a:gd name="connsiteX1" fmla="*/ 0 w 26614"/>
                <a:gd name="connsiteY1" fmla="*/ 12350 h 12729"/>
                <a:gd name="connsiteX2" fmla="*/ 26615 w 26614"/>
                <a:gd name="connsiteY2" fmla="*/ 0 h 12729"/>
              </a:gdLst>
              <a:ahLst/>
              <a:cxnLst>
                <a:cxn ang="0">
                  <a:pos x="connsiteX0" y="connsiteY0"/>
                </a:cxn>
                <a:cxn ang="0">
                  <a:pos x="connsiteX1" y="connsiteY1"/>
                </a:cxn>
                <a:cxn ang="0">
                  <a:pos x="connsiteX2" y="connsiteY2"/>
                </a:cxn>
              </a:cxnLst>
              <a:rect l="l" t="t" r="r" b="b"/>
              <a:pathLst>
                <a:path w="26614" h="12729">
                  <a:moveTo>
                    <a:pt x="26615" y="0"/>
                  </a:moveTo>
                  <a:cubicBezTo>
                    <a:pt x="20563" y="12922"/>
                    <a:pt x="11499" y="13453"/>
                    <a:pt x="0" y="12350"/>
                  </a:cubicBezTo>
                  <a:cubicBezTo>
                    <a:pt x="6669" y="2543"/>
                    <a:pt x="15848" y="2286"/>
                    <a:pt x="26615" y="0"/>
                  </a:cubicBezTo>
                  <a:close/>
                </a:path>
              </a:pathLst>
            </a:custGeom>
            <a:grpFill/>
            <a:ln w="5715" cap="flat">
              <a:noFill/>
              <a:prstDash val="solid"/>
              <a:miter/>
            </a:ln>
          </p:spPr>
          <p:txBody>
            <a:bodyPr rtlCol="0" anchor="ctr"/>
            <a:lstStyle/>
            <a:p>
              <a:endParaRPr lang="zh-CN" altLang="en-US"/>
            </a:p>
          </p:txBody>
        </p:sp>
        <p:sp>
          <p:nvSpPr>
            <p:cNvPr id="1243" name="任意多边形: 形状 1242">
              <a:extLst>
                <a:ext uri="{FF2B5EF4-FFF2-40B4-BE49-F238E27FC236}">
                  <a16:creationId xmlns:a16="http://schemas.microsoft.com/office/drawing/2014/main" id="{C8C9567A-4CBF-FA9C-F15B-13FB8B6CBBFA}"/>
                </a:ext>
              </a:extLst>
            </p:cNvPr>
            <p:cNvSpPr/>
            <p:nvPr/>
          </p:nvSpPr>
          <p:spPr>
            <a:xfrm>
              <a:off x="3512837" y="2185450"/>
              <a:ext cx="36187" cy="16856"/>
            </a:xfrm>
            <a:custGeom>
              <a:avLst/>
              <a:gdLst>
                <a:gd name="connsiteX0" fmla="*/ 36153 w 36187"/>
                <a:gd name="connsiteY0" fmla="*/ 142 h 16856"/>
                <a:gd name="connsiteX1" fmla="*/ 36187 w 36187"/>
                <a:gd name="connsiteY1" fmla="*/ 3428 h 16856"/>
                <a:gd name="connsiteX2" fmla="*/ 30570 w 36187"/>
                <a:gd name="connsiteY2" fmla="*/ 9029 h 16856"/>
                <a:gd name="connsiteX3" fmla="*/ 10681 w 36187"/>
                <a:gd name="connsiteY3" fmla="*/ 15447 h 16856"/>
                <a:gd name="connsiteX4" fmla="*/ 0 w 36187"/>
                <a:gd name="connsiteY4" fmla="*/ 10006 h 16856"/>
                <a:gd name="connsiteX5" fmla="*/ 1892 w 36187"/>
                <a:gd name="connsiteY5" fmla="*/ 8760 h 16856"/>
                <a:gd name="connsiteX6" fmla="*/ 36164 w 36187"/>
                <a:gd name="connsiteY6" fmla="*/ 165 h 16856"/>
                <a:gd name="connsiteX7" fmla="*/ 36153 w 36187"/>
                <a:gd name="connsiteY7" fmla="*/ 142 h 1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187" h="16856">
                  <a:moveTo>
                    <a:pt x="36153" y="142"/>
                  </a:moveTo>
                  <a:cubicBezTo>
                    <a:pt x="36159" y="1239"/>
                    <a:pt x="36170" y="2331"/>
                    <a:pt x="36187" y="3428"/>
                  </a:cubicBezTo>
                  <a:cubicBezTo>
                    <a:pt x="34942" y="5937"/>
                    <a:pt x="33364" y="8532"/>
                    <a:pt x="30570" y="9029"/>
                  </a:cubicBezTo>
                  <a:cubicBezTo>
                    <a:pt x="23626" y="10263"/>
                    <a:pt x="16985" y="11424"/>
                    <a:pt x="10681" y="15447"/>
                  </a:cubicBezTo>
                  <a:cubicBezTo>
                    <a:pt x="6355" y="18207"/>
                    <a:pt x="857" y="17173"/>
                    <a:pt x="0" y="10006"/>
                  </a:cubicBezTo>
                  <a:cubicBezTo>
                    <a:pt x="634" y="9595"/>
                    <a:pt x="1269" y="9183"/>
                    <a:pt x="1892" y="8760"/>
                  </a:cubicBezTo>
                  <a:cubicBezTo>
                    <a:pt x="13413" y="6286"/>
                    <a:pt x="23677" y="-1201"/>
                    <a:pt x="36164" y="165"/>
                  </a:cubicBezTo>
                  <a:lnTo>
                    <a:pt x="36153" y="142"/>
                  </a:lnTo>
                  <a:close/>
                </a:path>
              </a:pathLst>
            </a:custGeom>
            <a:grpFill/>
            <a:ln w="5715" cap="flat">
              <a:noFill/>
              <a:prstDash val="solid"/>
              <a:miter/>
            </a:ln>
          </p:spPr>
          <p:txBody>
            <a:bodyPr rtlCol="0" anchor="ctr"/>
            <a:lstStyle/>
            <a:p>
              <a:endParaRPr lang="zh-CN" altLang="en-US"/>
            </a:p>
          </p:txBody>
        </p:sp>
        <p:sp>
          <p:nvSpPr>
            <p:cNvPr id="1244" name="任意多边形: 形状 1243">
              <a:extLst>
                <a:ext uri="{FF2B5EF4-FFF2-40B4-BE49-F238E27FC236}">
                  <a16:creationId xmlns:a16="http://schemas.microsoft.com/office/drawing/2014/main" id="{49F4BE7D-EB7C-1BC2-0057-61DD968AA972}"/>
                </a:ext>
              </a:extLst>
            </p:cNvPr>
            <p:cNvSpPr/>
            <p:nvPr/>
          </p:nvSpPr>
          <p:spPr>
            <a:xfrm>
              <a:off x="3503580" y="2181165"/>
              <a:ext cx="15823" cy="16781"/>
            </a:xfrm>
            <a:custGeom>
              <a:avLst/>
              <a:gdLst>
                <a:gd name="connsiteX0" fmla="*/ 9251 w 15823"/>
                <a:gd name="connsiteY0" fmla="*/ 14298 h 16781"/>
                <a:gd name="connsiteX1" fmla="*/ 2210 w 15823"/>
                <a:gd name="connsiteY1" fmla="*/ 15944 h 16781"/>
                <a:gd name="connsiteX2" fmla="*/ 1353 w 15823"/>
                <a:gd name="connsiteY2" fmla="*/ 3862 h 16781"/>
                <a:gd name="connsiteX3" fmla="*/ 7439 w 15823"/>
                <a:gd name="connsiteY3" fmla="*/ 324 h 16781"/>
                <a:gd name="connsiteX4" fmla="*/ 15823 w 15823"/>
                <a:gd name="connsiteY4" fmla="*/ 4445 h 16781"/>
                <a:gd name="connsiteX5" fmla="*/ 14846 w 15823"/>
                <a:gd name="connsiteY5" fmla="*/ 6188 h 16781"/>
                <a:gd name="connsiteX6" fmla="*/ 9251 w 15823"/>
                <a:gd name="connsiteY6" fmla="*/ 14303 h 16781"/>
                <a:gd name="connsiteX7" fmla="*/ 9251 w 15823"/>
                <a:gd name="connsiteY7" fmla="*/ 14298 h 1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23" h="16781">
                  <a:moveTo>
                    <a:pt x="9251" y="14298"/>
                  </a:moveTo>
                  <a:cubicBezTo>
                    <a:pt x="6794" y="14869"/>
                    <a:pt x="3627" y="18350"/>
                    <a:pt x="2210" y="15944"/>
                  </a:cubicBezTo>
                  <a:cubicBezTo>
                    <a:pt x="244" y="12594"/>
                    <a:pt x="-1162" y="8125"/>
                    <a:pt x="1353" y="3862"/>
                  </a:cubicBezTo>
                  <a:cubicBezTo>
                    <a:pt x="2764" y="1467"/>
                    <a:pt x="3993" y="-876"/>
                    <a:pt x="7439" y="324"/>
                  </a:cubicBezTo>
                  <a:cubicBezTo>
                    <a:pt x="10405" y="1359"/>
                    <a:pt x="13977" y="1136"/>
                    <a:pt x="15823" y="4445"/>
                  </a:cubicBezTo>
                  <a:cubicBezTo>
                    <a:pt x="15486" y="5022"/>
                    <a:pt x="15155" y="5599"/>
                    <a:pt x="14846" y="6188"/>
                  </a:cubicBezTo>
                  <a:cubicBezTo>
                    <a:pt x="12611" y="8634"/>
                    <a:pt x="11834" y="12097"/>
                    <a:pt x="9251" y="14303"/>
                  </a:cubicBezTo>
                  <a:lnTo>
                    <a:pt x="9251" y="14298"/>
                  </a:lnTo>
                  <a:close/>
                </a:path>
              </a:pathLst>
            </a:custGeom>
            <a:grpFill/>
            <a:ln w="5715" cap="flat">
              <a:noFill/>
              <a:prstDash val="solid"/>
              <a:miter/>
            </a:ln>
          </p:spPr>
          <p:txBody>
            <a:bodyPr rtlCol="0" anchor="ctr"/>
            <a:lstStyle/>
            <a:p>
              <a:endParaRPr lang="zh-CN" altLang="en-US"/>
            </a:p>
          </p:txBody>
        </p:sp>
        <p:sp>
          <p:nvSpPr>
            <p:cNvPr id="1245" name="任意多边形: 形状 1244">
              <a:extLst>
                <a:ext uri="{FF2B5EF4-FFF2-40B4-BE49-F238E27FC236}">
                  <a16:creationId xmlns:a16="http://schemas.microsoft.com/office/drawing/2014/main" id="{0C245753-FBC8-7643-9ACF-6764CDE052D8}"/>
                </a:ext>
              </a:extLst>
            </p:cNvPr>
            <p:cNvSpPr/>
            <p:nvPr/>
          </p:nvSpPr>
          <p:spPr>
            <a:xfrm>
              <a:off x="3633587" y="1980487"/>
              <a:ext cx="14078" cy="11094"/>
            </a:xfrm>
            <a:custGeom>
              <a:avLst/>
              <a:gdLst>
                <a:gd name="connsiteX0" fmla="*/ 14078 w 14078"/>
                <a:gd name="connsiteY0" fmla="*/ 7738 h 11094"/>
                <a:gd name="connsiteX1" fmla="*/ 6551 w 14078"/>
                <a:gd name="connsiteY1" fmla="*/ 10653 h 11094"/>
                <a:gd name="connsiteX2" fmla="*/ 82 w 14078"/>
                <a:gd name="connsiteY2" fmla="*/ 8252 h 11094"/>
                <a:gd name="connsiteX3" fmla="*/ 1408 w 14078"/>
                <a:gd name="connsiteY3" fmla="*/ 1989 h 11094"/>
                <a:gd name="connsiteX4" fmla="*/ 8352 w 14078"/>
                <a:gd name="connsiteY4" fmla="*/ 1069 h 11094"/>
                <a:gd name="connsiteX5" fmla="*/ 14067 w 14078"/>
                <a:gd name="connsiteY5" fmla="*/ 7755 h 11094"/>
                <a:gd name="connsiteX6" fmla="*/ 14078 w 14078"/>
                <a:gd name="connsiteY6" fmla="*/ 7738 h 11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78" h="11094">
                  <a:moveTo>
                    <a:pt x="14078" y="7738"/>
                  </a:moveTo>
                  <a:cubicBezTo>
                    <a:pt x="11575" y="8744"/>
                    <a:pt x="9152" y="10133"/>
                    <a:pt x="6551" y="10653"/>
                  </a:cubicBezTo>
                  <a:cubicBezTo>
                    <a:pt x="4145" y="11133"/>
                    <a:pt x="739" y="12001"/>
                    <a:pt x="82" y="8252"/>
                  </a:cubicBezTo>
                  <a:cubicBezTo>
                    <a:pt x="-261" y="6286"/>
                    <a:pt x="528" y="3909"/>
                    <a:pt x="1408" y="1989"/>
                  </a:cubicBezTo>
                  <a:cubicBezTo>
                    <a:pt x="3088" y="-1669"/>
                    <a:pt x="5940" y="783"/>
                    <a:pt x="8352" y="1069"/>
                  </a:cubicBezTo>
                  <a:cubicBezTo>
                    <a:pt x="12312" y="1537"/>
                    <a:pt x="13775" y="4143"/>
                    <a:pt x="14067" y="7755"/>
                  </a:cubicBezTo>
                  <a:lnTo>
                    <a:pt x="14078" y="7738"/>
                  </a:lnTo>
                  <a:close/>
                </a:path>
              </a:pathLst>
            </a:custGeom>
            <a:grpFill/>
            <a:ln w="5715" cap="flat">
              <a:noFill/>
              <a:prstDash val="solid"/>
              <a:miter/>
            </a:ln>
          </p:spPr>
          <p:txBody>
            <a:bodyPr rtlCol="0" anchor="ctr"/>
            <a:lstStyle/>
            <a:p>
              <a:endParaRPr lang="zh-CN" altLang="en-US"/>
            </a:p>
          </p:txBody>
        </p:sp>
        <p:sp>
          <p:nvSpPr>
            <p:cNvPr id="1246" name="任意多边形: 形状 1245">
              <a:extLst>
                <a:ext uri="{FF2B5EF4-FFF2-40B4-BE49-F238E27FC236}">
                  <a16:creationId xmlns:a16="http://schemas.microsoft.com/office/drawing/2014/main" id="{5A229B86-A619-AD08-704D-97C4373F22E1}"/>
                </a:ext>
              </a:extLst>
            </p:cNvPr>
            <p:cNvSpPr/>
            <p:nvPr/>
          </p:nvSpPr>
          <p:spPr>
            <a:xfrm>
              <a:off x="3439637" y="2280993"/>
              <a:ext cx="15495" cy="15253"/>
            </a:xfrm>
            <a:custGeom>
              <a:avLst/>
              <a:gdLst>
                <a:gd name="connsiteX0" fmla="*/ 14004 w 15495"/>
                <a:gd name="connsiteY0" fmla="*/ 0 h 15253"/>
                <a:gd name="connsiteX1" fmla="*/ 13975 w 15495"/>
                <a:gd name="connsiteY1" fmla="*/ 13150 h 15253"/>
                <a:gd name="connsiteX2" fmla="*/ 271 w 15495"/>
                <a:gd name="connsiteY2" fmla="*/ 15253 h 15253"/>
                <a:gd name="connsiteX3" fmla="*/ 7420 w 15495"/>
                <a:gd name="connsiteY3" fmla="*/ 3298 h 15253"/>
                <a:gd name="connsiteX4" fmla="*/ 7432 w 15495"/>
                <a:gd name="connsiteY4" fmla="*/ 3280 h 15253"/>
                <a:gd name="connsiteX5" fmla="*/ 14004 w 15495"/>
                <a:gd name="connsiteY5" fmla="*/ 0 h 15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95" h="15253">
                  <a:moveTo>
                    <a:pt x="14004" y="0"/>
                  </a:moveTo>
                  <a:cubicBezTo>
                    <a:pt x="17376" y="4389"/>
                    <a:pt x="13975" y="8767"/>
                    <a:pt x="13975" y="13150"/>
                  </a:cubicBezTo>
                  <a:cubicBezTo>
                    <a:pt x="9638" y="15573"/>
                    <a:pt x="4860" y="14848"/>
                    <a:pt x="271" y="15253"/>
                  </a:cubicBezTo>
                  <a:cubicBezTo>
                    <a:pt x="-2215" y="8207"/>
                    <a:pt x="13392" y="12344"/>
                    <a:pt x="7420" y="3298"/>
                  </a:cubicBezTo>
                  <a:lnTo>
                    <a:pt x="7432" y="3280"/>
                  </a:lnTo>
                  <a:cubicBezTo>
                    <a:pt x="9621" y="2189"/>
                    <a:pt x="11809" y="1092"/>
                    <a:pt x="14004" y="0"/>
                  </a:cubicBezTo>
                  <a:close/>
                </a:path>
              </a:pathLst>
            </a:custGeom>
            <a:grpFill/>
            <a:ln w="5715" cap="flat">
              <a:noFill/>
              <a:prstDash val="solid"/>
              <a:miter/>
            </a:ln>
          </p:spPr>
          <p:txBody>
            <a:bodyPr rtlCol="0" anchor="ctr"/>
            <a:lstStyle/>
            <a:p>
              <a:endParaRPr lang="zh-CN" altLang="en-US"/>
            </a:p>
          </p:txBody>
        </p:sp>
        <p:sp>
          <p:nvSpPr>
            <p:cNvPr id="1247" name="任意多边形: 形状 1246">
              <a:extLst>
                <a:ext uri="{FF2B5EF4-FFF2-40B4-BE49-F238E27FC236}">
                  <a16:creationId xmlns:a16="http://schemas.microsoft.com/office/drawing/2014/main" id="{11ACF7A7-1B87-0345-6DEA-3B31734A062E}"/>
                </a:ext>
              </a:extLst>
            </p:cNvPr>
            <p:cNvSpPr/>
            <p:nvPr/>
          </p:nvSpPr>
          <p:spPr>
            <a:xfrm>
              <a:off x="3364847" y="2051077"/>
              <a:ext cx="15006" cy="9042"/>
            </a:xfrm>
            <a:custGeom>
              <a:avLst/>
              <a:gdLst>
                <a:gd name="connsiteX0" fmla="*/ 6 w 15006"/>
                <a:gd name="connsiteY0" fmla="*/ 6242 h 9042"/>
                <a:gd name="connsiteX1" fmla="*/ 5366 w 15006"/>
                <a:gd name="connsiteY1" fmla="*/ 630 h 9042"/>
                <a:gd name="connsiteX2" fmla="*/ 13893 w 15006"/>
                <a:gd name="connsiteY2" fmla="*/ 2853 h 9042"/>
                <a:gd name="connsiteX3" fmla="*/ 14773 w 15006"/>
                <a:gd name="connsiteY3" fmla="*/ 7122 h 9042"/>
                <a:gd name="connsiteX4" fmla="*/ 6155 w 15006"/>
                <a:gd name="connsiteY4" fmla="*/ 7716 h 9042"/>
                <a:gd name="connsiteX5" fmla="*/ 0 w 15006"/>
                <a:gd name="connsiteY5" fmla="*/ 6219 h 9042"/>
                <a:gd name="connsiteX6" fmla="*/ 6 w 15006"/>
                <a:gd name="connsiteY6" fmla="*/ 6242 h 9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06" h="9042">
                  <a:moveTo>
                    <a:pt x="6" y="6242"/>
                  </a:moveTo>
                  <a:cubicBezTo>
                    <a:pt x="1166" y="3773"/>
                    <a:pt x="2726" y="1659"/>
                    <a:pt x="5366" y="630"/>
                  </a:cubicBezTo>
                  <a:cubicBezTo>
                    <a:pt x="8721" y="-679"/>
                    <a:pt x="11750" y="47"/>
                    <a:pt x="13893" y="2853"/>
                  </a:cubicBezTo>
                  <a:cubicBezTo>
                    <a:pt x="14722" y="3939"/>
                    <a:pt x="15373" y="6356"/>
                    <a:pt x="14773" y="7122"/>
                  </a:cubicBezTo>
                  <a:cubicBezTo>
                    <a:pt x="12322" y="10265"/>
                    <a:pt x="9207" y="8865"/>
                    <a:pt x="6155" y="7716"/>
                  </a:cubicBezTo>
                  <a:cubicBezTo>
                    <a:pt x="4195" y="6979"/>
                    <a:pt x="2057" y="6705"/>
                    <a:pt x="0" y="6219"/>
                  </a:cubicBezTo>
                  <a:lnTo>
                    <a:pt x="6" y="6242"/>
                  </a:lnTo>
                  <a:close/>
                </a:path>
              </a:pathLst>
            </a:custGeom>
            <a:grpFill/>
            <a:ln w="5715" cap="flat">
              <a:noFill/>
              <a:prstDash val="solid"/>
              <a:miter/>
            </a:ln>
          </p:spPr>
          <p:txBody>
            <a:bodyPr rtlCol="0" anchor="ctr"/>
            <a:lstStyle/>
            <a:p>
              <a:endParaRPr lang="zh-CN" altLang="en-US"/>
            </a:p>
          </p:txBody>
        </p:sp>
        <p:sp>
          <p:nvSpPr>
            <p:cNvPr id="1248" name="任意多边形: 形状 1247">
              <a:extLst>
                <a:ext uri="{FF2B5EF4-FFF2-40B4-BE49-F238E27FC236}">
                  <a16:creationId xmlns:a16="http://schemas.microsoft.com/office/drawing/2014/main" id="{0022F250-7A1D-B107-E031-5A4588BEA6BF}"/>
                </a:ext>
              </a:extLst>
            </p:cNvPr>
            <p:cNvSpPr/>
            <p:nvPr/>
          </p:nvSpPr>
          <p:spPr>
            <a:xfrm>
              <a:off x="3529262" y="1981600"/>
              <a:ext cx="19739" cy="13480"/>
            </a:xfrm>
            <a:custGeom>
              <a:avLst/>
              <a:gdLst>
                <a:gd name="connsiteX0" fmla="*/ 19740 w 19739"/>
                <a:gd name="connsiteY0" fmla="*/ 59 h 13480"/>
                <a:gd name="connsiteX1" fmla="*/ 16442 w 19739"/>
                <a:gd name="connsiteY1" fmla="*/ 6597 h 13480"/>
                <a:gd name="connsiteX2" fmla="*/ 11 w 19739"/>
                <a:gd name="connsiteY2" fmla="*/ 13220 h 13480"/>
                <a:gd name="connsiteX3" fmla="*/ 0 w 19739"/>
                <a:gd name="connsiteY3" fmla="*/ 13203 h 13480"/>
                <a:gd name="connsiteX4" fmla="*/ 19740 w 19739"/>
                <a:gd name="connsiteY4" fmla="*/ 59 h 13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39" h="13480">
                  <a:moveTo>
                    <a:pt x="19740" y="59"/>
                  </a:moveTo>
                  <a:cubicBezTo>
                    <a:pt x="18642" y="2236"/>
                    <a:pt x="17539" y="4419"/>
                    <a:pt x="16442" y="6597"/>
                  </a:cubicBezTo>
                  <a:cubicBezTo>
                    <a:pt x="11247" y="9506"/>
                    <a:pt x="6972" y="14700"/>
                    <a:pt x="11" y="13220"/>
                  </a:cubicBezTo>
                  <a:lnTo>
                    <a:pt x="0" y="13203"/>
                  </a:lnTo>
                  <a:cubicBezTo>
                    <a:pt x="6881" y="9271"/>
                    <a:pt x="9636" y="-861"/>
                    <a:pt x="19740" y="59"/>
                  </a:cubicBezTo>
                  <a:close/>
                </a:path>
              </a:pathLst>
            </a:custGeom>
            <a:grpFill/>
            <a:ln w="5715" cap="flat">
              <a:noFill/>
              <a:prstDash val="solid"/>
              <a:miter/>
            </a:ln>
          </p:spPr>
          <p:txBody>
            <a:bodyPr rtlCol="0" anchor="ctr"/>
            <a:lstStyle/>
            <a:p>
              <a:endParaRPr lang="zh-CN" altLang="en-US"/>
            </a:p>
          </p:txBody>
        </p:sp>
        <p:sp>
          <p:nvSpPr>
            <p:cNvPr id="1249" name="任意多边形: 形状 1248">
              <a:extLst>
                <a:ext uri="{FF2B5EF4-FFF2-40B4-BE49-F238E27FC236}">
                  <a16:creationId xmlns:a16="http://schemas.microsoft.com/office/drawing/2014/main" id="{073F7B4E-E61A-7D82-95DF-4E10D326CD91}"/>
                </a:ext>
              </a:extLst>
            </p:cNvPr>
            <p:cNvSpPr/>
            <p:nvPr/>
          </p:nvSpPr>
          <p:spPr>
            <a:xfrm>
              <a:off x="3515696" y="2177901"/>
              <a:ext cx="13582" cy="15598"/>
            </a:xfrm>
            <a:custGeom>
              <a:avLst/>
              <a:gdLst>
                <a:gd name="connsiteX0" fmla="*/ 3707 w 13582"/>
                <a:gd name="connsiteY0" fmla="*/ 7708 h 15598"/>
                <a:gd name="connsiteX1" fmla="*/ 8456 w 13582"/>
                <a:gd name="connsiteY1" fmla="*/ 1896 h 15598"/>
                <a:gd name="connsiteX2" fmla="*/ 13577 w 13582"/>
                <a:gd name="connsiteY2" fmla="*/ 4411 h 15598"/>
                <a:gd name="connsiteX3" fmla="*/ 13583 w 13582"/>
                <a:gd name="connsiteY3" fmla="*/ 4405 h 15598"/>
                <a:gd name="connsiteX4" fmla="*/ 12760 w 13582"/>
                <a:gd name="connsiteY4" fmla="*/ 6611 h 15598"/>
                <a:gd name="connsiteX5" fmla="*/ 13583 w 13582"/>
                <a:gd name="connsiteY5" fmla="*/ 7714 h 15598"/>
                <a:gd name="connsiteX6" fmla="*/ 13577 w 13582"/>
                <a:gd name="connsiteY6" fmla="*/ 7708 h 15598"/>
                <a:gd name="connsiteX7" fmla="*/ 2227 w 13582"/>
                <a:gd name="connsiteY7" fmla="*/ 14875 h 15598"/>
                <a:gd name="connsiteX8" fmla="*/ 3724 w 13582"/>
                <a:gd name="connsiteY8" fmla="*/ 7697 h 15598"/>
                <a:gd name="connsiteX9" fmla="*/ 3707 w 13582"/>
                <a:gd name="connsiteY9" fmla="*/ 7708 h 1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582" h="15598">
                  <a:moveTo>
                    <a:pt x="3707" y="7708"/>
                  </a:moveTo>
                  <a:cubicBezTo>
                    <a:pt x="5279" y="5760"/>
                    <a:pt x="6696" y="3662"/>
                    <a:pt x="8456" y="1896"/>
                  </a:cubicBezTo>
                  <a:cubicBezTo>
                    <a:pt x="12400" y="-2064"/>
                    <a:pt x="13188" y="868"/>
                    <a:pt x="13577" y="4411"/>
                  </a:cubicBezTo>
                  <a:cubicBezTo>
                    <a:pt x="13577" y="4411"/>
                    <a:pt x="13583" y="4405"/>
                    <a:pt x="13583" y="4405"/>
                  </a:cubicBezTo>
                  <a:cubicBezTo>
                    <a:pt x="12760" y="5142"/>
                    <a:pt x="12485" y="5874"/>
                    <a:pt x="12760" y="6611"/>
                  </a:cubicBezTo>
                  <a:cubicBezTo>
                    <a:pt x="13034" y="7343"/>
                    <a:pt x="13308" y="7714"/>
                    <a:pt x="13583" y="7714"/>
                  </a:cubicBezTo>
                  <a:lnTo>
                    <a:pt x="13577" y="7708"/>
                  </a:lnTo>
                  <a:cubicBezTo>
                    <a:pt x="12863" y="14967"/>
                    <a:pt x="7325" y="16824"/>
                    <a:pt x="2227" y="14875"/>
                  </a:cubicBezTo>
                  <a:cubicBezTo>
                    <a:pt x="-2362" y="13121"/>
                    <a:pt x="1158" y="9772"/>
                    <a:pt x="3724" y="7697"/>
                  </a:cubicBezTo>
                  <a:lnTo>
                    <a:pt x="3707" y="7708"/>
                  </a:lnTo>
                  <a:close/>
                </a:path>
              </a:pathLst>
            </a:custGeom>
            <a:grpFill/>
            <a:ln w="5715" cap="flat">
              <a:noFill/>
              <a:prstDash val="solid"/>
              <a:miter/>
            </a:ln>
          </p:spPr>
          <p:txBody>
            <a:bodyPr rtlCol="0" anchor="ctr"/>
            <a:lstStyle/>
            <a:p>
              <a:endParaRPr lang="zh-CN" altLang="en-US"/>
            </a:p>
          </p:txBody>
        </p:sp>
        <p:sp>
          <p:nvSpPr>
            <p:cNvPr id="1250" name="任意多边形: 形状 1249">
              <a:extLst>
                <a:ext uri="{FF2B5EF4-FFF2-40B4-BE49-F238E27FC236}">
                  <a16:creationId xmlns:a16="http://schemas.microsoft.com/office/drawing/2014/main" id="{7A1AE639-11B2-D220-08A6-B6FBBFB9CCD0}"/>
                </a:ext>
              </a:extLst>
            </p:cNvPr>
            <p:cNvSpPr/>
            <p:nvPr/>
          </p:nvSpPr>
          <p:spPr>
            <a:xfrm>
              <a:off x="3353948" y="1958138"/>
              <a:ext cx="12544" cy="6545"/>
            </a:xfrm>
            <a:custGeom>
              <a:avLst/>
              <a:gdLst>
                <a:gd name="connsiteX0" fmla="*/ 12545 w 12544"/>
                <a:gd name="connsiteY0" fmla="*/ 357 h 6545"/>
                <a:gd name="connsiteX1" fmla="*/ 795 w 12544"/>
                <a:gd name="connsiteY1" fmla="*/ 6153 h 6545"/>
                <a:gd name="connsiteX2" fmla="*/ 86 w 12544"/>
                <a:gd name="connsiteY2" fmla="*/ 3541 h 6545"/>
                <a:gd name="connsiteX3" fmla="*/ 12545 w 12544"/>
                <a:gd name="connsiteY3" fmla="*/ 357 h 6545"/>
              </a:gdLst>
              <a:ahLst/>
              <a:cxnLst>
                <a:cxn ang="0">
                  <a:pos x="connsiteX0" y="connsiteY0"/>
                </a:cxn>
                <a:cxn ang="0">
                  <a:pos x="connsiteX1" y="connsiteY1"/>
                </a:cxn>
                <a:cxn ang="0">
                  <a:pos x="connsiteX2" y="connsiteY2"/>
                </a:cxn>
                <a:cxn ang="0">
                  <a:pos x="connsiteX3" y="connsiteY3"/>
                </a:cxn>
              </a:cxnLst>
              <a:rect l="l" t="t" r="r" b="b"/>
              <a:pathLst>
                <a:path w="12544" h="6545">
                  <a:moveTo>
                    <a:pt x="12545" y="357"/>
                  </a:moveTo>
                  <a:cubicBezTo>
                    <a:pt x="9573" y="4706"/>
                    <a:pt x="6104" y="7644"/>
                    <a:pt x="795" y="6153"/>
                  </a:cubicBezTo>
                  <a:cubicBezTo>
                    <a:pt x="320" y="6021"/>
                    <a:pt x="-211" y="4215"/>
                    <a:pt x="86" y="3541"/>
                  </a:cubicBezTo>
                  <a:cubicBezTo>
                    <a:pt x="2995" y="-3049"/>
                    <a:pt x="8436" y="1878"/>
                    <a:pt x="12545" y="357"/>
                  </a:cubicBezTo>
                  <a:close/>
                </a:path>
              </a:pathLst>
            </a:custGeom>
            <a:grpFill/>
            <a:ln w="5715" cap="flat">
              <a:noFill/>
              <a:prstDash val="solid"/>
              <a:miter/>
            </a:ln>
          </p:spPr>
          <p:txBody>
            <a:bodyPr rtlCol="0" anchor="ctr"/>
            <a:lstStyle/>
            <a:p>
              <a:endParaRPr lang="zh-CN" altLang="en-US"/>
            </a:p>
          </p:txBody>
        </p:sp>
        <p:sp>
          <p:nvSpPr>
            <p:cNvPr id="1251" name="任意多边形: 形状 1250">
              <a:extLst>
                <a:ext uri="{FF2B5EF4-FFF2-40B4-BE49-F238E27FC236}">
                  <a16:creationId xmlns:a16="http://schemas.microsoft.com/office/drawing/2014/main" id="{60EDD4DE-134B-FF11-B73F-6864A5876899}"/>
                </a:ext>
              </a:extLst>
            </p:cNvPr>
            <p:cNvSpPr/>
            <p:nvPr/>
          </p:nvSpPr>
          <p:spPr>
            <a:xfrm>
              <a:off x="3620731" y="1975023"/>
              <a:ext cx="10485" cy="13664"/>
            </a:xfrm>
            <a:custGeom>
              <a:avLst/>
              <a:gdLst>
                <a:gd name="connsiteX0" fmla="*/ 7217 w 10485"/>
                <a:gd name="connsiteY0" fmla="*/ 69 h 13664"/>
                <a:gd name="connsiteX1" fmla="*/ 10486 w 10485"/>
                <a:gd name="connsiteY1" fmla="*/ 0 h 13664"/>
                <a:gd name="connsiteX2" fmla="*/ 9029 w 10485"/>
                <a:gd name="connsiteY2" fmla="*/ 9281 h 13664"/>
                <a:gd name="connsiteX3" fmla="*/ 628 w 10485"/>
                <a:gd name="connsiteY3" fmla="*/ 9916 h 13664"/>
                <a:gd name="connsiteX4" fmla="*/ 633 w 10485"/>
                <a:gd name="connsiteY4" fmla="*/ 9916 h 13664"/>
                <a:gd name="connsiteX5" fmla="*/ 3919 w 10485"/>
                <a:gd name="connsiteY5" fmla="*/ 3360 h 13664"/>
                <a:gd name="connsiteX6" fmla="*/ 3919 w 10485"/>
                <a:gd name="connsiteY6" fmla="*/ 3355 h 13664"/>
                <a:gd name="connsiteX7" fmla="*/ 7217 w 10485"/>
                <a:gd name="connsiteY7" fmla="*/ 69 h 1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85" h="13664">
                  <a:moveTo>
                    <a:pt x="7217" y="69"/>
                  </a:moveTo>
                  <a:cubicBezTo>
                    <a:pt x="8308" y="57"/>
                    <a:pt x="9394" y="34"/>
                    <a:pt x="10486" y="0"/>
                  </a:cubicBezTo>
                  <a:cubicBezTo>
                    <a:pt x="10017" y="3097"/>
                    <a:pt x="9794" y="6258"/>
                    <a:pt x="9029" y="9281"/>
                  </a:cubicBezTo>
                  <a:cubicBezTo>
                    <a:pt x="6943" y="17505"/>
                    <a:pt x="3616" y="12024"/>
                    <a:pt x="628" y="9916"/>
                  </a:cubicBezTo>
                  <a:lnTo>
                    <a:pt x="633" y="9916"/>
                  </a:lnTo>
                  <a:cubicBezTo>
                    <a:pt x="-1441" y="6138"/>
                    <a:pt x="2091" y="5178"/>
                    <a:pt x="3919" y="3360"/>
                  </a:cubicBezTo>
                  <a:lnTo>
                    <a:pt x="3919" y="3355"/>
                  </a:lnTo>
                  <a:cubicBezTo>
                    <a:pt x="4965" y="2206"/>
                    <a:pt x="6297" y="1343"/>
                    <a:pt x="7217" y="69"/>
                  </a:cubicBezTo>
                  <a:close/>
                </a:path>
              </a:pathLst>
            </a:custGeom>
            <a:grpFill/>
            <a:ln w="5715" cap="flat">
              <a:noFill/>
              <a:prstDash val="solid"/>
              <a:miter/>
            </a:ln>
          </p:spPr>
          <p:txBody>
            <a:bodyPr rtlCol="0" anchor="ctr"/>
            <a:lstStyle/>
            <a:p>
              <a:endParaRPr lang="zh-CN" altLang="en-US"/>
            </a:p>
          </p:txBody>
        </p:sp>
        <p:sp>
          <p:nvSpPr>
            <p:cNvPr id="1252" name="任意多边形: 形状 1251">
              <a:extLst>
                <a:ext uri="{FF2B5EF4-FFF2-40B4-BE49-F238E27FC236}">
                  <a16:creationId xmlns:a16="http://schemas.microsoft.com/office/drawing/2014/main" id="{0A55C841-884D-8660-15BC-8BF8551888F7}"/>
                </a:ext>
              </a:extLst>
            </p:cNvPr>
            <p:cNvSpPr/>
            <p:nvPr/>
          </p:nvSpPr>
          <p:spPr>
            <a:xfrm>
              <a:off x="3454887" y="2245278"/>
              <a:ext cx="19345" cy="5950"/>
            </a:xfrm>
            <a:custGeom>
              <a:avLst/>
              <a:gdLst>
                <a:gd name="connsiteX0" fmla="*/ 0 w 19345"/>
                <a:gd name="connsiteY0" fmla="*/ 3053 h 5950"/>
                <a:gd name="connsiteX1" fmla="*/ 19345 w 19345"/>
                <a:gd name="connsiteY1" fmla="*/ 4351 h 5950"/>
                <a:gd name="connsiteX2" fmla="*/ 0 w 19345"/>
                <a:gd name="connsiteY2" fmla="*/ 3053 h 5950"/>
              </a:gdLst>
              <a:ahLst/>
              <a:cxnLst>
                <a:cxn ang="0">
                  <a:pos x="connsiteX0" y="connsiteY0"/>
                </a:cxn>
                <a:cxn ang="0">
                  <a:pos x="connsiteX1" y="connsiteY1"/>
                </a:cxn>
                <a:cxn ang="0">
                  <a:pos x="connsiteX2" y="connsiteY2"/>
                </a:cxn>
              </a:cxnLst>
              <a:rect l="l" t="t" r="r" b="b"/>
              <a:pathLst>
                <a:path w="19345" h="5950">
                  <a:moveTo>
                    <a:pt x="0" y="3053"/>
                  </a:moveTo>
                  <a:cubicBezTo>
                    <a:pt x="9230" y="-2141"/>
                    <a:pt x="14293" y="-33"/>
                    <a:pt x="19345" y="4351"/>
                  </a:cubicBezTo>
                  <a:cubicBezTo>
                    <a:pt x="12807" y="8837"/>
                    <a:pt x="7761" y="2391"/>
                    <a:pt x="0" y="3053"/>
                  </a:cubicBezTo>
                  <a:close/>
                </a:path>
              </a:pathLst>
            </a:custGeom>
            <a:grpFill/>
            <a:ln w="5715" cap="flat">
              <a:noFill/>
              <a:prstDash val="solid"/>
              <a:miter/>
            </a:ln>
          </p:spPr>
          <p:txBody>
            <a:bodyPr rtlCol="0" anchor="ctr"/>
            <a:lstStyle/>
            <a:p>
              <a:endParaRPr lang="zh-CN" altLang="en-US"/>
            </a:p>
          </p:txBody>
        </p:sp>
        <p:sp>
          <p:nvSpPr>
            <p:cNvPr id="1253" name="任意多边形: 形状 1252">
              <a:extLst>
                <a:ext uri="{FF2B5EF4-FFF2-40B4-BE49-F238E27FC236}">
                  <a16:creationId xmlns:a16="http://schemas.microsoft.com/office/drawing/2014/main" id="{EC1D2C68-D92E-0CF9-7E57-A5231192B093}"/>
                </a:ext>
              </a:extLst>
            </p:cNvPr>
            <p:cNvSpPr/>
            <p:nvPr/>
          </p:nvSpPr>
          <p:spPr>
            <a:xfrm>
              <a:off x="3408035" y="2112514"/>
              <a:ext cx="10362" cy="7390"/>
            </a:xfrm>
            <a:custGeom>
              <a:avLst/>
              <a:gdLst>
                <a:gd name="connsiteX0" fmla="*/ 0 w 10362"/>
                <a:gd name="connsiteY0" fmla="*/ 7013 h 7390"/>
                <a:gd name="connsiteX1" fmla="*/ 8361 w 10362"/>
                <a:gd name="connsiteY1" fmla="*/ 275 h 7390"/>
                <a:gd name="connsiteX2" fmla="*/ 10310 w 10362"/>
                <a:gd name="connsiteY2" fmla="*/ 4224 h 7390"/>
                <a:gd name="connsiteX3" fmla="*/ 0 w 10362"/>
                <a:gd name="connsiteY3" fmla="*/ 7013 h 7390"/>
              </a:gdLst>
              <a:ahLst/>
              <a:cxnLst>
                <a:cxn ang="0">
                  <a:pos x="connsiteX0" y="connsiteY0"/>
                </a:cxn>
                <a:cxn ang="0">
                  <a:pos x="connsiteX1" y="connsiteY1"/>
                </a:cxn>
                <a:cxn ang="0">
                  <a:pos x="connsiteX2" y="connsiteY2"/>
                </a:cxn>
                <a:cxn ang="0">
                  <a:pos x="connsiteX3" y="connsiteY3"/>
                </a:cxn>
              </a:cxnLst>
              <a:rect l="l" t="t" r="r" b="b"/>
              <a:pathLst>
                <a:path w="10362" h="7390">
                  <a:moveTo>
                    <a:pt x="0" y="7013"/>
                  </a:moveTo>
                  <a:cubicBezTo>
                    <a:pt x="2549" y="3373"/>
                    <a:pt x="3629" y="-1170"/>
                    <a:pt x="8361" y="275"/>
                  </a:cubicBezTo>
                  <a:cubicBezTo>
                    <a:pt x="9373" y="584"/>
                    <a:pt x="10636" y="3139"/>
                    <a:pt x="10310" y="4224"/>
                  </a:cubicBezTo>
                  <a:cubicBezTo>
                    <a:pt x="8430" y="10580"/>
                    <a:pt x="2852" y="5065"/>
                    <a:pt x="0" y="7013"/>
                  </a:cubicBezTo>
                  <a:close/>
                </a:path>
              </a:pathLst>
            </a:custGeom>
            <a:grpFill/>
            <a:ln w="5715" cap="flat">
              <a:noFill/>
              <a:prstDash val="solid"/>
              <a:miter/>
            </a:ln>
          </p:spPr>
          <p:txBody>
            <a:bodyPr rtlCol="0" anchor="ctr"/>
            <a:lstStyle/>
            <a:p>
              <a:endParaRPr lang="zh-CN" altLang="en-US"/>
            </a:p>
          </p:txBody>
        </p:sp>
        <p:sp>
          <p:nvSpPr>
            <p:cNvPr id="1254" name="任意多边形: 形状 1253">
              <a:extLst>
                <a:ext uri="{FF2B5EF4-FFF2-40B4-BE49-F238E27FC236}">
                  <a16:creationId xmlns:a16="http://schemas.microsoft.com/office/drawing/2014/main" id="{E3BA67EB-486E-1BDA-F5E5-D6914110D3D9}"/>
                </a:ext>
              </a:extLst>
            </p:cNvPr>
            <p:cNvSpPr/>
            <p:nvPr/>
          </p:nvSpPr>
          <p:spPr>
            <a:xfrm>
              <a:off x="3515534" y="2084071"/>
              <a:ext cx="8841" cy="5865"/>
            </a:xfrm>
            <a:custGeom>
              <a:avLst/>
              <a:gdLst>
                <a:gd name="connsiteX0" fmla="*/ 8841 w 8841"/>
                <a:gd name="connsiteY0" fmla="*/ 2715 h 5865"/>
                <a:gd name="connsiteX1" fmla="*/ 4161 w 8841"/>
                <a:gd name="connsiteY1" fmla="*/ 5853 h 5865"/>
                <a:gd name="connsiteX2" fmla="*/ 0 w 8841"/>
                <a:gd name="connsiteY2" fmla="*/ 4407 h 5865"/>
                <a:gd name="connsiteX3" fmla="*/ 5515 w 8841"/>
                <a:gd name="connsiteY3" fmla="*/ 0 h 5865"/>
                <a:gd name="connsiteX4" fmla="*/ 8841 w 8841"/>
                <a:gd name="connsiteY4" fmla="*/ 2715 h 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1" h="5865">
                  <a:moveTo>
                    <a:pt x="8841" y="2715"/>
                  </a:moveTo>
                  <a:cubicBezTo>
                    <a:pt x="8567" y="5653"/>
                    <a:pt x="6275" y="5938"/>
                    <a:pt x="4161" y="5853"/>
                  </a:cubicBezTo>
                  <a:cubicBezTo>
                    <a:pt x="2686" y="5790"/>
                    <a:pt x="-11" y="4887"/>
                    <a:pt x="0" y="4407"/>
                  </a:cubicBezTo>
                  <a:cubicBezTo>
                    <a:pt x="74" y="1052"/>
                    <a:pt x="2640" y="52"/>
                    <a:pt x="5515" y="0"/>
                  </a:cubicBezTo>
                  <a:cubicBezTo>
                    <a:pt x="7155" y="-22"/>
                    <a:pt x="8487" y="881"/>
                    <a:pt x="8841" y="2715"/>
                  </a:cubicBezTo>
                  <a:close/>
                </a:path>
              </a:pathLst>
            </a:custGeom>
            <a:grpFill/>
            <a:ln w="5715" cap="flat">
              <a:noFill/>
              <a:prstDash val="solid"/>
              <a:miter/>
            </a:ln>
          </p:spPr>
          <p:txBody>
            <a:bodyPr rtlCol="0" anchor="ctr"/>
            <a:lstStyle/>
            <a:p>
              <a:endParaRPr lang="zh-CN" altLang="en-US"/>
            </a:p>
          </p:txBody>
        </p:sp>
        <p:sp>
          <p:nvSpPr>
            <p:cNvPr id="1255" name="任意多边形: 形状 1254">
              <a:extLst>
                <a:ext uri="{FF2B5EF4-FFF2-40B4-BE49-F238E27FC236}">
                  <a16:creationId xmlns:a16="http://schemas.microsoft.com/office/drawing/2014/main" id="{26CC5B45-4677-B4EF-9900-C2B2C526222D}"/>
                </a:ext>
              </a:extLst>
            </p:cNvPr>
            <p:cNvSpPr/>
            <p:nvPr/>
          </p:nvSpPr>
          <p:spPr>
            <a:xfrm>
              <a:off x="3709006" y="1971806"/>
              <a:ext cx="8986" cy="9852"/>
            </a:xfrm>
            <a:custGeom>
              <a:avLst/>
              <a:gdLst>
                <a:gd name="connsiteX0" fmla="*/ 4422 w 8986"/>
                <a:gd name="connsiteY0" fmla="*/ 9853 h 9852"/>
                <a:gd name="connsiteX1" fmla="*/ 7725 w 8986"/>
                <a:gd name="connsiteY1" fmla="*/ 0 h 9852"/>
                <a:gd name="connsiteX2" fmla="*/ 4422 w 8986"/>
                <a:gd name="connsiteY2" fmla="*/ 9853 h 9852"/>
              </a:gdLst>
              <a:ahLst/>
              <a:cxnLst>
                <a:cxn ang="0">
                  <a:pos x="connsiteX0" y="connsiteY0"/>
                </a:cxn>
                <a:cxn ang="0">
                  <a:pos x="connsiteX1" y="connsiteY1"/>
                </a:cxn>
                <a:cxn ang="0">
                  <a:pos x="connsiteX2" y="connsiteY2"/>
                </a:cxn>
              </a:cxnLst>
              <a:rect l="l" t="t" r="r" b="b"/>
              <a:pathLst>
                <a:path w="8986" h="9852">
                  <a:moveTo>
                    <a:pt x="4422" y="9853"/>
                  </a:moveTo>
                  <a:cubicBezTo>
                    <a:pt x="-1962" y="2526"/>
                    <a:pt x="-1910" y="2389"/>
                    <a:pt x="7725" y="0"/>
                  </a:cubicBezTo>
                  <a:cubicBezTo>
                    <a:pt x="6514" y="3246"/>
                    <a:pt x="13097" y="9104"/>
                    <a:pt x="4422" y="9853"/>
                  </a:cubicBezTo>
                  <a:close/>
                </a:path>
              </a:pathLst>
            </a:custGeom>
            <a:grpFill/>
            <a:ln w="5715" cap="flat">
              <a:noFill/>
              <a:prstDash val="solid"/>
              <a:miter/>
            </a:ln>
          </p:spPr>
          <p:txBody>
            <a:bodyPr rtlCol="0" anchor="ctr"/>
            <a:lstStyle/>
            <a:p>
              <a:endParaRPr lang="zh-CN" altLang="en-US"/>
            </a:p>
          </p:txBody>
        </p:sp>
        <p:sp>
          <p:nvSpPr>
            <p:cNvPr id="1256" name="任意多边形: 形状 1255">
              <a:extLst>
                <a:ext uri="{FF2B5EF4-FFF2-40B4-BE49-F238E27FC236}">
                  <a16:creationId xmlns:a16="http://schemas.microsoft.com/office/drawing/2014/main" id="{A0D6388B-7933-D319-D708-BD137083C5A6}"/>
                </a:ext>
              </a:extLst>
            </p:cNvPr>
            <p:cNvSpPr/>
            <p:nvPr/>
          </p:nvSpPr>
          <p:spPr>
            <a:xfrm>
              <a:off x="3343348" y="1969285"/>
              <a:ext cx="6899" cy="5280"/>
            </a:xfrm>
            <a:custGeom>
              <a:avLst/>
              <a:gdLst>
                <a:gd name="connsiteX0" fmla="*/ 6817 w 6899"/>
                <a:gd name="connsiteY0" fmla="*/ 3092 h 5280"/>
                <a:gd name="connsiteX1" fmla="*/ 1788 w 6899"/>
                <a:gd name="connsiteY1" fmla="*/ 4898 h 5280"/>
                <a:gd name="connsiteX2" fmla="*/ 439 w 6899"/>
                <a:gd name="connsiteY2" fmla="*/ 1349 h 5280"/>
                <a:gd name="connsiteX3" fmla="*/ 4394 w 6899"/>
                <a:gd name="connsiteY3" fmla="*/ 7 h 5280"/>
                <a:gd name="connsiteX4" fmla="*/ 6817 w 6899"/>
                <a:gd name="connsiteY4" fmla="*/ 3092 h 5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9" h="5280">
                  <a:moveTo>
                    <a:pt x="6817" y="3092"/>
                  </a:moveTo>
                  <a:cubicBezTo>
                    <a:pt x="5703" y="5241"/>
                    <a:pt x="3857" y="5727"/>
                    <a:pt x="1788" y="4898"/>
                  </a:cubicBezTo>
                  <a:cubicBezTo>
                    <a:pt x="256" y="4287"/>
                    <a:pt x="-561" y="2578"/>
                    <a:pt x="439" y="1349"/>
                  </a:cubicBezTo>
                  <a:cubicBezTo>
                    <a:pt x="1199" y="412"/>
                    <a:pt x="3057" y="-62"/>
                    <a:pt x="4394" y="7"/>
                  </a:cubicBezTo>
                  <a:cubicBezTo>
                    <a:pt x="5908" y="81"/>
                    <a:pt x="7252" y="1081"/>
                    <a:pt x="6817" y="3092"/>
                  </a:cubicBezTo>
                  <a:close/>
                </a:path>
              </a:pathLst>
            </a:custGeom>
            <a:grpFill/>
            <a:ln w="5715" cap="flat">
              <a:noFill/>
              <a:prstDash val="solid"/>
              <a:miter/>
            </a:ln>
          </p:spPr>
          <p:txBody>
            <a:bodyPr rtlCol="0" anchor="ctr"/>
            <a:lstStyle/>
            <a:p>
              <a:endParaRPr lang="zh-CN" altLang="en-US"/>
            </a:p>
          </p:txBody>
        </p:sp>
        <p:sp>
          <p:nvSpPr>
            <p:cNvPr id="1257" name="任意多边形: 形状 1256">
              <a:extLst>
                <a:ext uri="{FF2B5EF4-FFF2-40B4-BE49-F238E27FC236}">
                  <a16:creationId xmlns:a16="http://schemas.microsoft.com/office/drawing/2014/main" id="{F84D5F25-EF10-B210-622D-11DA445D51B0}"/>
                </a:ext>
              </a:extLst>
            </p:cNvPr>
            <p:cNvSpPr/>
            <p:nvPr/>
          </p:nvSpPr>
          <p:spPr>
            <a:xfrm>
              <a:off x="3657478" y="2115284"/>
              <a:ext cx="9904" cy="7792"/>
            </a:xfrm>
            <a:custGeom>
              <a:avLst/>
              <a:gdLst>
                <a:gd name="connsiteX0" fmla="*/ 0 w 9904"/>
                <a:gd name="connsiteY0" fmla="*/ 1191 h 7792"/>
                <a:gd name="connsiteX1" fmla="*/ 9904 w 9904"/>
                <a:gd name="connsiteY1" fmla="*/ 4523 h 7792"/>
                <a:gd name="connsiteX2" fmla="*/ 6618 w 9904"/>
                <a:gd name="connsiteY2" fmla="*/ 7781 h 7792"/>
                <a:gd name="connsiteX3" fmla="*/ 4984 w 9904"/>
                <a:gd name="connsiteY3" fmla="*/ 7792 h 7792"/>
                <a:gd name="connsiteX4" fmla="*/ 3349 w 9904"/>
                <a:gd name="connsiteY4" fmla="*/ 7786 h 7792"/>
                <a:gd name="connsiteX5" fmla="*/ 0 w 9904"/>
                <a:gd name="connsiteY5" fmla="*/ 1191 h 7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04" h="7792">
                  <a:moveTo>
                    <a:pt x="0" y="1191"/>
                  </a:moveTo>
                  <a:cubicBezTo>
                    <a:pt x="4721" y="-1906"/>
                    <a:pt x="7184" y="1694"/>
                    <a:pt x="9904" y="4523"/>
                  </a:cubicBezTo>
                  <a:cubicBezTo>
                    <a:pt x="8647" y="5449"/>
                    <a:pt x="7704" y="6683"/>
                    <a:pt x="6618" y="7781"/>
                  </a:cubicBezTo>
                  <a:lnTo>
                    <a:pt x="4984" y="7792"/>
                  </a:lnTo>
                  <a:lnTo>
                    <a:pt x="3349" y="7786"/>
                  </a:lnTo>
                  <a:cubicBezTo>
                    <a:pt x="2229" y="5586"/>
                    <a:pt x="1114" y="3391"/>
                    <a:pt x="0" y="1191"/>
                  </a:cubicBezTo>
                  <a:close/>
                </a:path>
              </a:pathLst>
            </a:custGeom>
            <a:grpFill/>
            <a:ln w="5715" cap="flat">
              <a:noFill/>
              <a:prstDash val="solid"/>
              <a:miter/>
            </a:ln>
          </p:spPr>
          <p:txBody>
            <a:bodyPr rtlCol="0" anchor="ctr"/>
            <a:lstStyle/>
            <a:p>
              <a:endParaRPr lang="zh-CN" altLang="en-US"/>
            </a:p>
          </p:txBody>
        </p:sp>
        <p:sp>
          <p:nvSpPr>
            <p:cNvPr id="1258" name="任意多边形: 形状 1257">
              <a:extLst>
                <a:ext uri="{FF2B5EF4-FFF2-40B4-BE49-F238E27FC236}">
                  <a16:creationId xmlns:a16="http://schemas.microsoft.com/office/drawing/2014/main" id="{60875B83-274E-B5CB-E3DF-47BBEBAF1489}"/>
                </a:ext>
              </a:extLst>
            </p:cNvPr>
            <p:cNvSpPr/>
            <p:nvPr/>
          </p:nvSpPr>
          <p:spPr>
            <a:xfrm>
              <a:off x="3614161" y="2149405"/>
              <a:ext cx="10478" cy="9875"/>
            </a:xfrm>
            <a:custGeom>
              <a:avLst/>
              <a:gdLst>
                <a:gd name="connsiteX0" fmla="*/ 7209 w 10478"/>
                <a:gd name="connsiteY0" fmla="*/ 34 h 9875"/>
                <a:gd name="connsiteX1" fmla="*/ 10478 w 10478"/>
                <a:gd name="connsiteY1" fmla="*/ 0 h 9875"/>
                <a:gd name="connsiteX2" fmla="*/ 3906 w 10478"/>
                <a:gd name="connsiteY2" fmla="*/ 9876 h 9875"/>
                <a:gd name="connsiteX3" fmla="*/ 3894 w 10478"/>
                <a:gd name="connsiteY3" fmla="*/ 9870 h 9875"/>
                <a:gd name="connsiteX4" fmla="*/ 7209 w 10478"/>
                <a:gd name="connsiteY4" fmla="*/ 34 h 9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78" h="9875">
                  <a:moveTo>
                    <a:pt x="7209" y="34"/>
                  </a:moveTo>
                  <a:cubicBezTo>
                    <a:pt x="8301" y="29"/>
                    <a:pt x="9392" y="17"/>
                    <a:pt x="10478" y="0"/>
                  </a:cubicBezTo>
                  <a:cubicBezTo>
                    <a:pt x="10489" y="4761"/>
                    <a:pt x="8272" y="8035"/>
                    <a:pt x="3906" y="9876"/>
                  </a:cubicBezTo>
                  <a:lnTo>
                    <a:pt x="3894" y="9870"/>
                  </a:lnTo>
                  <a:cubicBezTo>
                    <a:pt x="-4547" y="3378"/>
                    <a:pt x="2700" y="2166"/>
                    <a:pt x="7209" y="34"/>
                  </a:cubicBezTo>
                  <a:close/>
                </a:path>
              </a:pathLst>
            </a:custGeom>
            <a:grpFill/>
            <a:ln w="5715" cap="flat">
              <a:noFill/>
              <a:prstDash val="solid"/>
              <a:miter/>
            </a:ln>
          </p:spPr>
          <p:txBody>
            <a:bodyPr rtlCol="0" anchor="ctr"/>
            <a:lstStyle/>
            <a:p>
              <a:endParaRPr lang="zh-CN" altLang="en-US"/>
            </a:p>
          </p:txBody>
        </p:sp>
        <p:sp>
          <p:nvSpPr>
            <p:cNvPr id="1259" name="任意多边形: 形状 1258">
              <a:extLst>
                <a:ext uri="{FF2B5EF4-FFF2-40B4-BE49-F238E27FC236}">
                  <a16:creationId xmlns:a16="http://schemas.microsoft.com/office/drawing/2014/main" id="{B4C230AB-B420-2BFC-1C37-7F616B3B4EF7}"/>
                </a:ext>
              </a:extLst>
            </p:cNvPr>
            <p:cNvSpPr/>
            <p:nvPr/>
          </p:nvSpPr>
          <p:spPr>
            <a:xfrm>
              <a:off x="3729870" y="1972742"/>
              <a:ext cx="7602" cy="4754"/>
            </a:xfrm>
            <a:custGeom>
              <a:avLst/>
              <a:gdLst>
                <a:gd name="connsiteX0" fmla="*/ 7555 w 7602"/>
                <a:gd name="connsiteY0" fmla="*/ 2013 h 4754"/>
                <a:gd name="connsiteX1" fmla="*/ 2303 w 7602"/>
                <a:gd name="connsiteY1" fmla="*/ 4516 h 4754"/>
                <a:gd name="connsiteX2" fmla="*/ 0 w 7602"/>
                <a:gd name="connsiteY2" fmla="*/ 2333 h 4754"/>
                <a:gd name="connsiteX3" fmla="*/ 6035 w 7602"/>
                <a:gd name="connsiteY3" fmla="*/ 41 h 4754"/>
                <a:gd name="connsiteX4" fmla="*/ 7555 w 7602"/>
                <a:gd name="connsiteY4" fmla="*/ 2013 h 4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02" h="4754">
                  <a:moveTo>
                    <a:pt x="7555" y="2013"/>
                  </a:moveTo>
                  <a:cubicBezTo>
                    <a:pt x="6401" y="4111"/>
                    <a:pt x="4681" y="5288"/>
                    <a:pt x="2303" y="4516"/>
                  </a:cubicBezTo>
                  <a:cubicBezTo>
                    <a:pt x="1394" y="4219"/>
                    <a:pt x="760" y="3088"/>
                    <a:pt x="0" y="2333"/>
                  </a:cubicBezTo>
                  <a:cubicBezTo>
                    <a:pt x="2006" y="1539"/>
                    <a:pt x="3960" y="533"/>
                    <a:pt x="6035" y="41"/>
                  </a:cubicBezTo>
                  <a:cubicBezTo>
                    <a:pt x="7178" y="-227"/>
                    <a:pt x="7784" y="853"/>
                    <a:pt x="7555" y="2013"/>
                  </a:cubicBezTo>
                  <a:close/>
                </a:path>
              </a:pathLst>
            </a:custGeom>
            <a:grpFill/>
            <a:ln w="5715" cap="flat">
              <a:noFill/>
              <a:prstDash val="solid"/>
              <a:miter/>
            </a:ln>
          </p:spPr>
          <p:txBody>
            <a:bodyPr rtlCol="0" anchor="ctr"/>
            <a:lstStyle/>
            <a:p>
              <a:endParaRPr lang="zh-CN" altLang="en-US"/>
            </a:p>
          </p:txBody>
        </p:sp>
        <p:sp>
          <p:nvSpPr>
            <p:cNvPr id="1260" name="任意多边形: 形状 1259">
              <a:extLst>
                <a:ext uri="{FF2B5EF4-FFF2-40B4-BE49-F238E27FC236}">
                  <a16:creationId xmlns:a16="http://schemas.microsoft.com/office/drawing/2014/main" id="{F5160574-0CDD-5CF9-DF13-4BF517C1895D}"/>
                </a:ext>
              </a:extLst>
            </p:cNvPr>
            <p:cNvSpPr/>
            <p:nvPr/>
          </p:nvSpPr>
          <p:spPr>
            <a:xfrm>
              <a:off x="3381277" y="2234936"/>
              <a:ext cx="9869" cy="6617"/>
            </a:xfrm>
            <a:custGeom>
              <a:avLst/>
              <a:gdLst>
                <a:gd name="connsiteX0" fmla="*/ 0 w 9869"/>
                <a:gd name="connsiteY0" fmla="*/ 6578 h 6617"/>
                <a:gd name="connsiteX1" fmla="*/ 9870 w 9869"/>
                <a:gd name="connsiteY1" fmla="*/ 0 h 6617"/>
                <a:gd name="connsiteX2" fmla="*/ 9836 w 9869"/>
                <a:gd name="connsiteY2" fmla="*/ 6618 h 6617"/>
                <a:gd name="connsiteX3" fmla="*/ 0 w 9869"/>
                <a:gd name="connsiteY3" fmla="*/ 6578 h 6617"/>
              </a:gdLst>
              <a:ahLst/>
              <a:cxnLst>
                <a:cxn ang="0">
                  <a:pos x="connsiteX0" y="connsiteY0"/>
                </a:cxn>
                <a:cxn ang="0">
                  <a:pos x="connsiteX1" y="connsiteY1"/>
                </a:cxn>
                <a:cxn ang="0">
                  <a:pos x="connsiteX2" y="connsiteY2"/>
                </a:cxn>
                <a:cxn ang="0">
                  <a:pos x="connsiteX3" y="connsiteY3"/>
                </a:cxn>
              </a:cxnLst>
              <a:rect l="l" t="t" r="r" b="b"/>
              <a:pathLst>
                <a:path w="9869" h="6617">
                  <a:moveTo>
                    <a:pt x="0" y="6578"/>
                  </a:moveTo>
                  <a:cubicBezTo>
                    <a:pt x="2320" y="2932"/>
                    <a:pt x="6378" y="1892"/>
                    <a:pt x="9870" y="0"/>
                  </a:cubicBezTo>
                  <a:cubicBezTo>
                    <a:pt x="9858" y="2206"/>
                    <a:pt x="9847" y="4412"/>
                    <a:pt x="9836" y="6618"/>
                  </a:cubicBezTo>
                  <a:cubicBezTo>
                    <a:pt x="6561" y="6601"/>
                    <a:pt x="3280" y="6589"/>
                    <a:pt x="0" y="6578"/>
                  </a:cubicBezTo>
                  <a:close/>
                </a:path>
              </a:pathLst>
            </a:custGeom>
            <a:grpFill/>
            <a:ln w="5715" cap="flat">
              <a:noFill/>
              <a:prstDash val="solid"/>
              <a:miter/>
            </a:ln>
          </p:spPr>
          <p:txBody>
            <a:bodyPr rtlCol="0" anchor="ctr"/>
            <a:lstStyle/>
            <a:p>
              <a:endParaRPr lang="zh-CN" altLang="en-US"/>
            </a:p>
          </p:txBody>
        </p:sp>
        <p:sp>
          <p:nvSpPr>
            <p:cNvPr id="1261" name="任意多边形: 形状 1260">
              <a:extLst>
                <a:ext uri="{FF2B5EF4-FFF2-40B4-BE49-F238E27FC236}">
                  <a16:creationId xmlns:a16="http://schemas.microsoft.com/office/drawing/2014/main" id="{82EE98BF-AD3F-0AFF-6A70-F7E47221AD34}"/>
                </a:ext>
              </a:extLst>
            </p:cNvPr>
            <p:cNvSpPr/>
            <p:nvPr/>
          </p:nvSpPr>
          <p:spPr>
            <a:xfrm>
              <a:off x="3517186" y="2173271"/>
              <a:ext cx="3508" cy="3584"/>
            </a:xfrm>
            <a:custGeom>
              <a:avLst/>
              <a:gdLst>
                <a:gd name="connsiteX0" fmla="*/ 3509 w 3508"/>
                <a:gd name="connsiteY0" fmla="*/ 1212 h 3584"/>
                <a:gd name="connsiteX1" fmla="*/ 1600 w 3508"/>
                <a:gd name="connsiteY1" fmla="*/ 3469 h 3584"/>
                <a:gd name="connsiteX2" fmla="*/ 57 w 3508"/>
                <a:gd name="connsiteY2" fmla="*/ 1698 h 3584"/>
                <a:gd name="connsiteX3" fmla="*/ 948 w 3508"/>
                <a:gd name="connsiteY3" fmla="*/ 441 h 3584"/>
                <a:gd name="connsiteX4" fmla="*/ 3509 w 3508"/>
                <a:gd name="connsiteY4" fmla="*/ 1212 h 3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8" h="3584">
                  <a:moveTo>
                    <a:pt x="3509" y="1212"/>
                  </a:moveTo>
                  <a:cubicBezTo>
                    <a:pt x="2886" y="1995"/>
                    <a:pt x="2412" y="3149"/>
                    <a:pt x="1600" y="3469"/>
                  </a:cubicBezTo>
                  <a:cubicBezTo>
                    <a:pt x="497" y="3915"/>
                    <a:pt x="-212" y="3007"/>
                    <a:pt x="57" y="1698"/>
                  </a:cubicBezTo>
                  <a:cubicBezTo>
                    <a:pt x="154" y="1229"/>
                    <a:pt x="543" y="715"/>
                    <a:pt x="948" y="441"/>
                  </a:cubicBezTo>
                  <a:cubicBezTo>
                    <a:pt x="2120" y="-359"/>
                    <a:pt x="3006" y="-51"/>
                    <a:pt x="3509" y="1212"/>
                  </a:cubicBezTo>
                  <a:close/>
                </a:path>
              </a:pathLst>
            </a:custGeom>
            <a:grpFill/>
            <a:ln w="5715" cap="flat">
              <a:noFill/>
              <a:prstDash val="solid"/>
              <a:miter/>
            </a:ln>
          </p:spPr>
          <p:txBody>
            <a:bodyPr rtlCol="0" anchor="ctr"/>
            <a:lstStyle/>
            <a:p>
              <a:endParaRPr lang="zh-CN" altLang="en-US"/>
            </a:p>
          </p:txBody>
        </p:sp>
        <p:sp>
          <p:nvSpPr>
            <p:cNvPr id="1262" name="任意多边形: 形状 1261">
              <a:extLst>
                <a:ext uri="{FF2B5EF4-FFF2-40B4-BE49-F238E27FC236}">
                  <a16:creationId xmlns:a16="http://schemas.microsoft.com/office/drawing/2014/main" id="{7E10BA5A-B76B-FBF6-BD9E-05894C7F4683}"/>
                </a:ext>
              </a:extLst>
            </p:cNvPr>
            <p:cNvSpPr/>
            <p:nvPr/>
          </p:nvSpPr>
          <p:spPr>
            <a:xfrm>
              <a:off x="3537762" y="2070470"/>
              <a:ext cx="3778" cy="5640"/>
            </a:xfrm>
            <a:custGeom>
              <a:avLst/>
              <a:gdLst>
                <a:gd name="connsiteX0" fmla="*/ 1375 w 3778"/>
                <a:gd name="connsiteY0" fmla="*/ 0 h 5640"/>
                <a:gd name="connsiteX1" fmla="*/ 2809 w 3778"/>
                <a:gd name="connsiteY1" fmla="*/ 5155 h 5640"/>
                <a:gd name="connsiteX2" fmla="*/ 1317 w 3778"/>
                <a:gd name="connsiteY2" fmla="*/ 5578 h 5640"/>
                <a:gd name="connsiteX3" fmla="*/ 1375 w 3778"/>
                <a:gd name="connsiteY3" fmla="*/ 0 h 5640"/>
                <a:gd name="connsiteX4" fmla="*/ 1375 w 3778"/>
                <a:gd name="connsiteY4" fmla="*/ 0 h 5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8" h="5640">
                  <a:moveTo>
                    <a:pt x="1375" y="0"/>
                  </a:moveTo>
                  <a:cubicBezTo>
                    <a:pt x="3461" y="1275"/>
                    <a:pt x="4781" y="2800"/>
                    <a:pt x="2809" y="5155"/>
                  </a:cubicBezTo>
                  <a:cubicBezTo>
                    <a:pt x="2523" y="5498"/>
                    <a:pt x="1626" y="5766"/>
                    <a:pt x="1317" y="5578"/>
                  </a:cubicBezTo>
                  <a:cubicBezTo>
                    <a:pt x="-1660" y="3732"/>
                    <a:pt x="1335" y="1875"/>
                    <a:pt x="1375" y="0"/>
                  </a:cubicBezTo>
                  <a:lnTo>
                    <a:pt x="1375" y="0"/>
                  </a:lnTo>
                  <a:close/>
                </a:path>
              </a:pathLst>
            </a:custGeom>
            <a:grpFill/>
            <a:ln w="5715" cap="flat">
              <a:noFill/>
              <a:prstDash val="solid"/>
              <a:miter/>
            </a:ln>
          </p:spPr>
          <p:txBody>
            <a:bodyPr rtlCol="0" anchor="ctr"/>
            <a:lstStyle/>
            <a:p>
              <a:endParaRPr lang="zh-CN" altLang="en-US"/>
            </a:p>
          </p:txBody>
        </p:sp>
        <p:sp>
          <p:nvSpPr>
            <p:cNvPr id="1263" name="任意多边形: 形状 1262">
              <a:extLst>
                <a:ext uri="{FF2B5EF4-FFF2-40B4-BE49-F238E27FC236}">
                  <a16:creationId xmlns:a16="http://schemas.microsoft.com/office/drawing/2014/main" id="{86679956-B469-0280-FA08-C3E4481B6DB4}"/>
                </a:ext>
              </a:extLst>
            </p:cNvPr>
            <p:cNvSpPr/>
            <p:nvPr/>
          </p:nvSpPr>
          <p:spPr>
            <a:xfrm>
              <a:off x="3605855" y="2055955"/>
              <a:ext cx="5634" cy="3756"/>
            </a:xfrm>
            <a:custGeom>
              <a:avLst/>
              <a:gdLst>
                <a:gd name="connsiteX0" fmla="*/ 5629 w 5634"/>
                <a:gd name="connsiteY0" fmla="*/ 1359 h 3756"/>
                <a:gd name="connsiteX1" fmla="*/ 480 w 5634"/>
                <a:gd name="connsiteY1" fmla="*/ 2788 h 3756"/>
                <a:gd name="connsiteX2" fmla="*/ 62 w 5634"/>
                <a:gd name="connsiteY2" fmla="*/ 1302 h 3756"/>
                <a:gd name="connsiteX3" fmla="*/ 5634 w 5634"/>
                <a:gd name="connsiteY3" fmla="*/ 1370 h 3756"/>
                <a:gd name="connsiteX4" fmla="*/ 5629 w 5634"/>
                <a:gd name="connsiteY4" fmla="*/ 1359 h 3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4" h="3756">
                  <a:moveTo>
                    <a:pt x="5629" y="1359"/>
                  </a:moveTo>
                  <a:cubicBezTo>
                    <a:pt x="4349" y="3428"/>
                    <a:pt x="2828" y="4765"/>
                    <a:pt x="480" y="2788"/>
                  </a:cubicBezTo>
                  <a:cubicBezTo>
                    <a:pt x="142" y="2502"/>
                    <a:pt x="-126" y="1605"/>
                    <a:pt x="62" y="1302"/>
                  </a:cubicBezTo>
                  <a:cubicBezTo>
                    <a:pt x="1908" y="-1658"/>
                    <a:pt x="3760" y="1353"/>
                    <a:pt x="5634" y="1370"/>
                  </a:cubicBezTo>
                  <a:lnTo>
                    <a:pt x="5629" y="1359"/>
                  </a:lnTo>
                  <a:close/>
                </a:path>
              </a:pathLst>
            </a:custGeom>
            <a:grpFill/>
            <a:ln w="5715" cap="flat">
              <a:noFill/>
              <a:prstDash val="solid"/>
              <a:miter/>
            </a:ln>
          </p:spPr>
          <p:txBody>
            <a:bodyPr rtlCol="0" anchor="ctr"/>
            <a:lstStyle/>
            <a:p>
              <a:endParaRPr lang="zh-CN" altLang="en-US"/>
            </a:p>
          </p:txBody>
        </p:sp>
        <p:sp>
          <p:nvSpPr>
            <p:cNvPr id="1264" name="任意多边形: 形状 1263">
              <a:extLst>
                <a:ext uri="{FF2B5EF4-FFF2-40B4-BE49-F238E27FC236}">
                  <a16:creationId xmlns:a16="http://schemas.microsoft.com/office/drawing/2014/main" id="{6FFF838F-9F1C-C492-B743-88B49340E719}"/>
                </a:ext>
              </a:extLst>
            </p:cNvPr>
            <p:cNvSpPr/>
            <p:nvPr/>
          </p:nvSpPr>
          <p:spPr>
            <a:xfrm>
              <a:off x="3504361" y="2014549"/>
              <a:ext cx="5178" cy="4196"/>
            </a:xfrm>
            <a:custGeom>
              <a:avLst/>
              <a:gdLst>
                <a:gd name="connsiteX0" fmla="*/ 5178 w 5178"/>
                <a:gd name="connsiteY0" fmla="*/ 0 h 4196"/>
                <a:gd name="connsiteX1" fmla="*/ 1178 w 5178"/>
                <a:gd name="connsiteY1" fmla="*/ 4195 h 4196"/>
                <a:gd name="connsiteX2" fmla="*/ 18 w 5178"/>
                <a:gd name="connsiteY2" fmla="*/ 2383 h 4196"/>
                <a:gd name="connsiteX3" fmla="*/ 5178 w 5178"/>
                <a:gd name="connsiteY3" fmla="*/ 0 h 4196"/>
                <a:gd name="connsiteX4" fmla="*/ 5178 w 5178"/>
                <a:gd name="connsiteY4" fmla="*/ 0 h 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8" h="4196">
                  <a:moveTo>
                    <a:pt x="5178" y="0"/>
                  </a:moveTo>
                  <a:cubicBezTo>
                    <a:pt x="4367" y="1909"/>
                    <a:pt x="3424" y="3760"/>
                    <a:pt x="1178" y="4195"/>
                  </a:cubicBezTo>
                  <a:cubicBezTo>
                    <a:pt x="892" y="4252"/>
                    <a:pt x="-148" y="2777"/>
                    <a:pt x="18" y="2383"/>
                  </a:cubicBezTo>
                  <a:cubicBezTo>
                    <a:pt x="984" y="166"/>
                    <a:pt x="3178" y="211"/>
                    <a:pt x="5178" y="0"/>
                  </a:cubicBezTo>
                  <a:lnTo>
                    <a:pt x="5178" y="0"/>
                  </a:lnTo>
                  <a:close/>
                </a:path>
              </a:pathLst>
            </a:custGeom>
            <a:grpFill/>
            <a:ln w="5715" cap="flat">
              <a:noFill/>
              <a:prstDash val="solid"/>
              <a:miter/>
            </a:ln>
          </p:spPr>
          <p:txBody>
            <a:bodyPr rtlCol="0" anchor="ctr"/>
            <a:lstStyle/>
            <a:p>
              <a:endParaRPr lang="zh-CN" altLang="en-US"/>
            </a:p>
          </p:txBody>
        </p:sp>
        <p:sp>
          <p:nvSpPr>
            <p:cNvPr id="1265" name="任意多边形: 形状 1264">
              <a:extLst>
                <a:ext uri="{FF2B5EF4-FFF2-40B4-BE49-F238E27FC236}">
                  <a16:creationId xmlns:a16="http://schemas.microsoft.com/office/drawing/2014/main" id="{74180400-54BD-271A-8A8F-DE2BA5A59ACC}"/>
                </a:ext>
              </a:extLst>
            </p:cNvPr>
            <p:cNvSpPr/>
            <p:nvPr/>
          </p:nvSpPr>
          <p:spPr>
            <a:xfrm>
              <a:off x="3524099" y="1994803"/>
              <a:ext cx="5173" cy="4213"/>
            </a:xfrm>
            <a:custGeom>
              <a:avLst/>
              <a:gdLst>
                <a:gd name="connsiteX0" fmla="*/ 5174 w 5173"/>
                <a:gd name="connsiteY0" fmla="*/ 17 h 4213"/>
                <a:gd name="connsiteX1" fmla="*/ 1173 w 5173"/>
                <a:gd name="connsiteY1" fmla="*/ 4212 h 4213"/>
                <a:gd name="connsiteX2" fmla="*/ 19 w 5173"/>
                <a:gd name="connsiteY2" fmla="*/ 2406 h 4213"/>
                <a:gd name="connsiteX3" fmla="*/ 5168 w 5173"/>
                <a:gd name="connsiteY3" fmla="*/ 0 h 4213"/>
                <a:gd name="connsiteX4" fmla="*/ 5174 w 5173"/>
                <a:gd name="connsiteY4" fmla="*/ 17 h 4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3" h="4213">
                  <a:moveTo>
                    <a:pt x="5174" y="17"/>
                  </a:moveTo>
                  <a:cubicBezTo>
                    <a:pt x="4356" y="1920"/>
                    <a:pt x="3408" y="3766"/>
                    <a:pt x="1173" y="4212"/>
                  </a:cubicBezTo>
                  <a:cubicBezTo>
                    <a:pt x="893" y="4269"/>
                    <a:pt x="-153" y="2800"/>
                    <a:pt x="19" y="2406"/>
                  </a:cubicBezTo>
                  <a:cubicBezTo>
                    <a:pt x="973" y="183"/>
                    <a:pt x="3162" y="217"/>
                    <a:pt x="5168" y="0"/>
                  </a:cubicBezTo>
                  <a:cubicBezTo>
                    <a:pt x="5168" y="0"/>
                    <a:pt x="5174" y="17"/>
                    <a:pt x="5174" y="17"/>
                  </a:cubicBezTo>
                  <a:close/>
                </a:path>
              </a:pathLst>
            </a:custGeom>
            <a:grpFill/>
            <a:ln w="5715" cap="flat">
              <a:noFill/>
              <a:prstDash val="solid"/>
              <a:miter/>
            </a:ln>
          </p:spPr>
          <p:txBody>
            <a:bodyPr rtlCol="0" anchor="ctr"/>
            <a:lstStyle/>
            <a:p>
              <a:endParaRPr lang="zh-CN" altLang="en-US"/>
            </a:p>
          </p:txBody>
        </p:sp>
        <p:sp>
          <p:nvSpPr>
            <p:cNvPr id="1266" name="任意多边形: 形状 1265">
              <a:extLst>
                <a:ext uri="{FF2B5EF4-FFF2-40B4-BE49-F238E27FC236}">
                  <a16:creationId xmlns:a16="http://schemas.microsoft.com/office/drawing/2014/main" id="{D16D3F61-D09D-2CCC-0C96-7DFBB4A97605}"/>
                </a:ext>
              </a:extLst>
            </p:cNvPr>
            <p:cNvSpPr/>
            <p:nvPr/>
          </p:nvSpPr>
          <p:spPr>
            <a:xfrm>
              <a:off x="3354977" y="1976072"/>
              <a:ext cx="6612" cy="5587"/>
            </a:xfrm>
            <a:custGeom>
              <a:avLst/>
              <a:gdLst>
                <a:gd name="connsiteX0" fmla="*/ 6595 w 6612"/>
                <a:gd name="connsiteY0" fmla="*/ 2318 h 5587"/>
                <a:gd name="connsiteX1" fmla="*/ 0 w 6612"/>
                <a:gd name="connsiteY1" fmla="*/ 5587 h 5587"/>
                <a:gd name="connsiteX2" fmla="*/ 6612 w 6612"/>
                <a:gd name="connsiteY2" fmla="*/ 2312 h 5587"/>
                <a:gd name="connsiteX3" fmla="*/ 6595 w 6612"/>
                <a:gd name="connsiteY3" fmla="*/ 2318 h 5587"/>
              </a:gdLst>
              <a:ahLst/>
              <a:cxnLst>
                <a:cxn ang="0">
                  <a:pos x="connsiteX0" y="connsiteY0"/>
                </a:cxn>
                <a:cxn ang="0">
                  <a:pos x="connsiteX1" y="connsiteY1"/>
                </a:cxn>
                <a:cxn ang="0">
                  <a:pos x="connsiteX2" y="connsiteY2"/>
                </a:cxn>
                <a:cxn ang="0">
                  <a:pos x="connsiteX3" y="connsiteY3"/>
                </a:cxn>
              </a:cxnLst>
              <a:rect l="l" t="t" r="r" b="b"/>
              <a:pathLst>
                <a:path w="6612" h="5587">
                  <a:moveTo>
                    <a:pt x="6595" y="2318"/>
                  </a:moveTo>
                  <a:cubicBezTo>
                    <a:pt x="4395" y="3410"/>
                    <a:pt x="2200" y="4495"/>
                    <a:pt x="0" y="5587"/>
                  </a:cubicBezTo>
                  <a:cubicBezTo>
                    <a:pt x="657" y="1375"/>
                    <a:pt x="1389" y="-2694"/>
                    <a:pt x="6612" y="2312"/>
                  </a:cubicBezTo>
                  <a:cubicBezTo>
                    <a:pt x="6612" y="2312"/>
                    <a:pt x="6595" y="2318"/>
                    <a:pt x="6595" y="2318"/>
                  </a:cubicBezTo>
                  <a:close/>
                </a:path>
              </a:pathLst>
            </a:custGeom>
            <a:grpFill/>
            <a:ln w="5715" cap="flat">
              <a:noFill/>
              <a:prstDash val="solid"/>
              <a:miter/>
            </a:ln>
          </p:spPr>
          <p:txBody>
            <a:bodyPr rtlCol="0" anchor="ctr"/>
            <a:lstStyle/>
            <a:p>
              <a:endParaRPr lang="zh-CN" altLang="en-US"/>
            </a:p>
          </p:txBody>
        </p:sp>
        <p:sp>
          <p:nvSpPr>
            <p:cNvPr id="1267" name="任意多边形: 形状 1266">
              <a:extLst>
                <a:ext uri="{FF2B5EF4-FFF2-40B4-BE49-F238E27FC236}">
                  <a16:creationId xmlns:a16="http://schemas.microsoft.com/office/drawing/2014/main" id="{857BF1E8-BBFF-8682-1135-09AB9D257128}"/>
                </a:ext>
              </a:extLst>
            </p:cNvPr>
            <p:cNvSpPr/>
            <p:nvPr/>
          </p:nvSpPr>
          <p:spPr>
            <a:xfrm>
              <a:off x="3725425" y="1966877"/>
              <a:ext cx="4484" cy="4855"/>
            </a:xfrm>
            <a:custGeom>
              <a:avLst/>
              <a:gdLst>
                <a:gd name="connsiteX0" fmla="*/ 4410 w 4484"/>
                <a:gd name="connsiteY0" fmla="*/ 4855 h 4855"/>
                <a:gd name="connsiteX1" fmla="*/ 78 w 4484"/>
                <a:gd name="connsiteY1" fmla="*/ 2203 h 4855"/>
                <a:gd name="connsiteX2" fmla="*/ 4484 w 4484"/>
                <a:gd name="connsiteY2" fmla="*/ 1632 h 4855"/>
                <a:gd name="connsiteX3" fmla="*/ 4410 w 4484"/>
                <a:gd name="connsiteY3" fmla="*/ 4855 h 4855"/>
              </a:gdLst>
              <a:ahLst/>
              <a:cxnLst>
                <a:cxn ang="0">
                  <a:pos x="connsiteX0" y="connsiteY0"/>
                </a:cxn>
                <a:cxn ang="0">
                  <a:pos x="connsiteX1" y="connsiteY1"/>
                </a:cxn>
                <a:cxn ang="0">
                  <a:pos x="connsiteX2" y="connsiteY2"/>
                </a:cxn>
                <a:cxn ang="0">
                  <a:pos x="connsiteX3" y="connsiteY3"/>
                </a:cxn>
              </a:cxnLst>
              <a:rect l="l" t="t" r="r" b="b"/>
              <a:pathLst>
                <a:path w="4484" h="4855">
                  <a:moveTo>
                    <a:pt x="4410" y="4855"/>
                  </a:moveTo>
                  <a:cubicBezTo>
                    <a:pt x="2587" y="4506"/>
                    <a:pt x="-533" y="5409"/>
                    <a:pt x="78" y="2203"/>
                  </a:cubicBezTo>
                  <a:cubicBezTo>
                    <a:pt x="541" y="-254"/>
                    <a:pt x="2633" y="-946"/>
                    <a:pt x="4484" y="1632"/>
                  </a:cubicBezTo>
                  <a:cubicBezTo>
                    <a:pt x="4450" y="2706"/>
                    <a:pt x="4422" y="3780"/>
                    <a:pt x="4410" y="4855"/>
                  </a:cubicBezTo>
                  <a:close/>
                </a:path>
              </a:pathLst>
            </a:custGeom>
            <a:grpFill/>
            <a:ln w="5715" cap="flat">
              <a:noFill/>
              <a:prstDash val="solid"/>
              <a:miter/>
            </a:ln>
          </p:spPr>
          <p:txBody>
            <a:bodyPr rtlCol="0" anchor="ctr"/>
            <a:lstStyle/>
            <a:p>
              <a:endParaRPr lang="zh-CN" altLang="en-US"/>
            </a:p>
          </p:txBody>
        </p:sp>
        <p:sp>
          <p:nvSpPr>
            <p:cNvPr id="1268" name="任意多边形: 形状 1267">
              <a:extLst>
                <a:ext uri="{FF2B5EF4-FFF2-40B4-BE49-F238E27FC236}">
                  <a16:creationId xmlns:a16="http://schemas.microsoft.com/office/drawing/2014/main" id="{DEB85D0E-37B9-D537-C876-BF15C5F770DB}"/>
                </a:ext>
              </a:extLst>
            </p:cNvPr>
            <p:cNvSpPr/>
            <p:nvPr/>
          </p:nvSpPr>
          <p:spPr>
            <a:xfrm>
              <a:off x="3647631" y="1909272"/>
              <a:ext cx="6583" cy="6555"/>
            </a:xfrm>
            <a:custGeom>
              <a:avLst/>
              <a:gdLst>
                <a:gd name="connsiteX0" fmla="*/ 0 w 6583"/>
                <a:gd name="connsiteY0" fmla="*/ 6555 h 6555"/>
                <a:gd name="connsiteX1" fmla="*/ 6584 w 6583"/>
                <a:gd name="connsiteY1" fmla="*/ 0 h 6555"/>
                <a:gd name="connsiteX2" fmla="*/ 6584 w 6583"/>
                <a:gd name="connsiteY2" fmla="*/ 3338 h 6555"/>
                <a:gd name="connsiteX3" fmla="*/ 3395 w 6583"/>
                <a:gd name="connsiteY3" fmla="*/ 6509 h 6555"/>
                <a:gd name="connsiteX4" fmla="*/ 0 w 6583"/>
                <a:gd name="connsiteY4" fmla="*/ 6555 h 6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3" h="6555">
                  <a:moveTo>
                    <a:pt x="0" y="6555"/>
                  </a:moveTo>
                  <a:cubicBezTo>
                    <a:pt x="154" y="2320"/>
                    <a:pt x="2349" y="137"/>
                    <a:pt x="6584" y="0"/>
                  </a:cubicBezTo>
                  <a:cubicBezTo>
                    <a:pt x="6584" y="1109"/>
                    <a:pt x="6584" y="2223"/>
                    <a:pt x="6584" y="3338"/>
                  </a:cubicBezTo>
                  <a:cubicBezTo>
                    <a:pt x="5486" y="4361"/>
                    <a:pt x="4423" y="5418"/>
                    <a:pt x="3395" y="6509"/>
                  </a:cubicBezTo>
                  <a:cubicBezTo>
                    <a:pt x="2263" y="6521"/>
                    <a:pt x="1132" y="6538"/>
                    <a:pt x="0" y="6555"/>
                  </a:cubicBezTo>
                  <a:close/>
                </a:path>
              </a:pathLst>
            </a:custGeom>
            <a:grpFill/>
            <a:ln w="5715" cap="flat">
              <a:noFill/>
              <a:prstDash val="solid"/>
              <a:miter/>
            </a:ln>
          </p:spPr>
          <p:txBody>
            <a:bodyPr rtlCol="0" anchor="ctr"/>
            <a:lstStyle/>
            <a:p>
              <a:endParaRPr lang="zh-CN" altLang="en-US"/>
            </a:p>
          </p:txBody>
        </p:sp>
        <p:sp>
          <p:nvSpPr>
            <p:cNvPr id="1269" name="任意多边形: 形状 1268">
              <a:extLst>
                <a:ext uri="{FF2B5EF4-FFF2-40B4-BE49-F238E27FC236}">
                  <a16:creationId xmlns:a16="http://schemas.microsoft.com/office/drawing/2014/main" id="{9C461704-629C-1198-6E46-9933DDB60D5C}"/>
                </a:ext>
              </a:extLst>
            </p:cNvPr>
            <p:cNvSpPr/>
            <p:nvPr/>
          </p:nvSpPr>
          <p:spPr>
            <a:xfrm>
              <a:off x="3378003" y="1945471"/>
              <a:ext cx="6577" cy="3268"/>
            </a:xfrm>
            <a:custGeom>
              <a:avLst/>
              <a:gdLst>
                <a:gd name="connsiteX0" fmla="*/ 0 w 6577"/>
                <a:gd name="connsiteY0" fmla="*/ 3269 h 3268"/>
                <a:gd name="connsiteX1" fmla="*/ 6578 w 6577"/>
                <a:gd name="connsiteY1" fmla="*/ 0 h 3268"/>
                <a:gd name="connsiteX2" fmla="*/ 0 w 6577"/>
                <a:gd name="connsiteY2" fmla="*/ 3269 h 3268"/>
              </a:gdLst>
              <a:ahLst/>
              <a:cxnLst>
                <a:cxn ang="0">
                  <a:pos x="connsiteX0" y="connsiteY0"/>
                </a:cxn>
                <a:cxn ang="0">
                  <a:pos x="connsiteX1" y="connsiteY1"/>
                </a:cxn>
                <a:cxn ang="0">
                  <a:pos x="connsiteX2" y="connsiteY2"/>
                </a:cxn>
              </a:cxnLst>
              <a:rect l="l" t="t" r="r" b="b"/>
              <a:pathLst>
                <a:path w="6577" h="3268">
                  <a:moveTo>
                    <a:pt x="0" y="3269"/>
                  </a:moveTo>
                  <a:cubicBezTo>
                    <a:pt x="1423" y="634"/>
                    <a:pt x="3869" y="57"/>
                    <a:pt x="6578" y="0"/>
                  </a:cubicBezTo>
                  <a:cubicBezTo>
                    <a:pt x="5161" y="2646"/>
                    <a:pt x="2715" y="3223"/>
                    <a:pt x="0" y="3269"/>
                  </a:cubicBezTo>
                  <a:close/>
                </a:path>
              </a:pathLst>
            </a:custGeom>
            <a:grpFill/>
            <a:ln w="5715" cap="flat">
              <a:noFill/>
              <a:prstDash val="solid"/>
              <a:miter/>
            </a:ln>
          </p:spPr>
          <p:txBody>
            <a:bodyPr rtlCol="0" anchor="ctr"/>
            <a:lstStyle/>
            <a:p>
              <a:endParaRPr lang="zh-CN" altLang="en-US"/>
            </a:p>
          </p:txBody>
        </p:sp>
        <p:sp>
          <p:nvSpPr>
            <p:cNvPr id="1270" name="任意多边形: 形状 1269">
              <a:extLst>
                <a:ext uri="{FF2B5EF4-FFF2-40B4-BE49-F238E27FC236}">
                  <a16:creationId xmlns:a16="http://schemas.microsoft.com/office/drawing/2014/main" id="{B2FD4B8C-BB79-EC14-41BF-CAD6F4A56803}"/>
                </a:ext>
              </a:extLst>
            </p:cNvPr>
            <p:cNvSpPr/>
            <p:nvPr/>
          </p:nvSpPr>
          <p:spPr>
            <a:xfrm>
              <a:off x="3525981" y="1977378"/>
              <a:ext cx="3297" cy="4280"/>
            </a:xfrm>
            <a:custGeom>
              <a:avLst/>
              <a:gdLst>
                <a:gd name="connsiteX0" fmla="*/ 3298 w 3297"/>
                <a:gd name="connsiteY0" fmla="*/ 4269 h 4280"/>
                <a:gd name="connsiteX1" fmla="*/ 0 w 3297"/>
                <a:gd name="connsiteY1" fmla="*/ 4275 h 4280"/>
                <a:gd name="connsiteX2" fmla="*/ 6 w 3297"/>
                <a:gd name="connsiteY2" fmla="*/ 4275 h 4280"/>
                <a:gd name="connsiteX3" fmla="*/ 1646 w 3297"/>
                <a:gd name="connsiteY3" fmla="*/ 0 h 4280"/>
                <a:gd name="connsiteX4" fmla="*/ 3286 w 3297"/>
                <a:gd name="connsiteY4" fmla="*/ 4281 h 4280"/>
                <a:gd name="connsiteX5" fmla="*/ 3298 w 3297"/>
                <a:gd name="connsiteY5" fmla="*/ 4269 h 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7" h="4280">
                  <a:moveTo>
                    <a:pt x="3298" y="4269"/>
                  </a:moveTo>
                  <a:cubicBezTo>
                    <a:pt x="2200" y="4269"/>
                    <a:pt x="1103" y="4275"/>
                    <a:pt x="0" y="4275"/>
                  </a:cubicBezTo>
                  <a:lnTo>
                    <a:pt x="6" y="4275"/>
                  </a:lnTo>
                  <a:cubicBezTo>
                    <a:pt x="143" y="2692"/>
                    <a:pt x="-63" y="977"/>
                    <a:pt x="1646" y="0"/>
                  </a:cubicBezTo>
                  <a:cubicBezTo>
                    <a:pt x="2195" y="1429"/>
                    <a:pt x="2738" y="2852"/>
                    <a:pt x="3286" y="4281"/>
                  </a:cubicBezTo>
                  <a:lnTo>
                    <a:pt x="3298" y="4269"/>
                  </a:lnTo>
                  <a:close/>
                </a:path>
              </a:pathLst>
            </a:custGeom>
            <a:grpFill/>
            <a:ln w="5715" cap="flat">
              <a:noFill/>
              <a:prstDash val="solid"/>
              <a:miter/>
            </a:ln>
          </p:spPr>
          <p:txBody>
            <a:bodyPr rtlCol="0" anchor="ctr"/>
            <a:lstStyle/>
            <a:p>
              <a:endParaRPr lang="zh-CN" altLang="en-US"/>
            </a:p>
          </p:txBody>
        </p:sp>
        <p:sp>
          <p:nvSpPr>
            <p:cNvPr id="1271" name="任意多边形: 形状 1270">
              <a:extLst>
                <a:ext uri="{FF2B5EF4-FFF2-40B4-BE49-F238E27FC236}">
                  <a16:creationId xmlns:a16="http://schemas.microsoft.com/office/drawing/2014/main" id="{BC86A5A0-CAFE-2896-6DC6-DF896EE66317}"/>
                </a:ext>
              </a:extLst>
            </p:cNvPr>
            <p:cNvSpPr/>
            <p:nvPr/>
          </p:nvSpPr>
          <p:spPr>
            <a:xfrm>
              <a:off x="3350681" y="1981659"/>
              <a:ext cx="4301" cy="2384"/>
            </a:xfrm>
            <a:custGeom>
              <a:avLst/>
              <a:gdLst>
                <a:gd name="connsiteX0" fmla="*/ 3513 w 4301"/>
                <a:gd name="connsiteY0" fmla="*/ 1303 h 2384"/>
                <a:gd name="connsiteX1" fmla="*/ 896 w 4301"/>
                <a:gd name="connsiteY1" fmla="*/ 2337 h 2384"/>
                <a:gd name="connsiteX2" fmla="*/ 1290 w 4301"/>
                <a:gd name="connsiteY2" fmla="*/ 354 h 2384"/>
                <a:gd name="connsiteX3" fmla="*/ 4302 w 4301"/>
                <a:gd name="connsiteY3" fmla="*/ 0 h 2384"/>
                <a:gd name="connsiteX4" fmla="*/ 3513 w 4301"/>
                <a:gd name="connsiteY4" fmla="*/ 1303 h 2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1" h="2384">
                  <a:moveTo>
                    <a:pt x="3513" y="1303"/>
                  </a:moveTo>
                  <a:cubicBezTo>
                    <a:pt x="2627" y="1686"/>
                    <a:pt x="1502" y="2600"/>
                    <a:pt x="896" y="2337"/>
                  </a:cubicBezTo>
                  <a:cubicBezTo>
                    <a:pt x="-464" y="1743"/>
                    <a:pt x="-230" y="731"/>
                    <a:pt x="1290" y="354"/>
                  </a:cubicBezTo>
                  <a:cubicBezTo>
                    <a:pt x="2262" y="114"/>
                    <a:pt x="3296" y="108"/>
                    <a:pt x="4302" y="0"/>
                  </a:cubicBezTo>
                  <a:cubicBezTo>
                    <a:pt x="4033" y="434"/>
                    <a:pt x="3770" y="863"/>
                    <a:pt x="3513" y="1303"/>
                  </a:cubicBezTo>
                  <a:close/>
                </a:path>
              </a:pathLst>
            </a:custGeom>
            <a:grpFill/>
            <a:ln w="5715" cap="flat">
              <a:noFill/>
              <a:prstDash val="solid"/>
              <a:miter/>
            </a:ln>
          </p:spPr>
          <p:txBody>
            <a:bodyPr rtlCol="0" anchor="ctr"/>
            <a:lstStyle/>
            <a:p>
              <a:endParaRPr lang="zh-CN" altLang="en-US"/>
            </a:p>
          </p:txBody>
        </p:sp>
        <p:sp>
          <p:nvSpPr>
            <p:cNvPr id="1272" name="任意多边形: 形状 1271">
              <a:extLst>
                <a:ext uri="{FF2B5EF4-FFF2-40B4-BE49-F238E27FC236}">
                  <a16:creationId xmlns:a16="http://schemas.microsoft.com/office/drawing/2014/main" id="{FC2A6729-EB5D-4DAD-590C-8125534A795D}"/>
                </a:ext>
              </a:extLst>
            </p:cNvPr>
            <p:cNvSpPr/>
            <p:nvPr/>
          </p:nvSpPr>
          <p:spPr>
            <a:xfrm>
              <a:off x="3529267" y="1981647"/>
              <a:ext cx="4280" cy="2539"/>
            </a:xfrm>
            <a:custGeom>
              <a:avLst/>
              <a:gdLst>
                <a:gd name="connsiteX0" fmla="*/ 0 w 4280"/>
                <a:gd name="connsiteY0" fmla="*/ 17 h 2539"/>
                <a:gd name="connsiteX1" fmla="*/ 4280 w 4280"/>
                <a:gd name="connsiteY1" fmla="*/ 1223 h 2539"/>
                <a:gd name="connsiteX2" fmla="*/ 11 w 4280"/>
                <a:gd name="connsiteY2" fmla="*/ 0 h 2539"/>
                <a:gd name="connsiteX3" fmla="*/ 0 w 4280"/>
                <a:gd name="connsiteY3" fmla="*/ 17 h 2539"/>
              </a:gdLst>
              <a:ahLst/>
              <a:cxnLst>
                <a:cxn ang="0">
                  <a:pos x="connsiteX0" y="connsiteY0"/>
                </a:cxn>
                <a:cxn ang="0">
                  <a:pos x="connsiteX1" y="connsiteY1"/>
                </a:cxn>
                <a:cxn ang="0">
                  <a:pos x="connsiteX2" y="connsiteY2"/>
                </a:cxn>
                <a:cxn ang="0">
                  <a:pos x="connsiteX3" y="connsiteY3"/>
                </a:cxn>
              </a:cxnLst>
              <a:rect l="l" t="t" r="r" b="b"/>
              <a:pathLst>
                <a:path w="4280" h="2539">
                  <a:moveTo>
                    <a:pt x="0" y="17"/>
                  </a:moveTo>
                  <a:cubicBezTo>
                    <a:pt x="1429" y="417"/>
                    <a:pt x="2852" y="823"/>
                    <a:pt x="4280" y="1223"/>
                  </a:cubicBezTo>
                  <a:cubicBezTo>
                    <a:pt x="1874" y="4252"/>
                    <a:pt x="1183" y="1280"/>
                    <a:pt x="11" y="0"/>
                  </a:cubicBezTo>
                  <a:lnTo>
                    <a:pt x="0" y="17"/>
                  </a:lnTo>
                  <a:close/>
                </a:path>
              </a:pathLst>
            </a:custGeom>
            <a:grpFill/>
            <a:ln w="5715" cap="flat">
              <a:noFill/>
              <a:prstDash val="solid"/>
              <a:miter/>
            </a:ln>
          </p:spPr>
          <p:txBody>
            <a:bodyPr rtlCol="0" anchor="ctr"/>
            <a:lstStyle/>
            <a:p>
              <a:endParaRPr lang="zh-CN" altLang="en-US"/>
            </a:p>
          </p:txBody>
        </p:sp>
        <p:sp>
          <p:nvSpPr>
            <p:cNvPr id="1273" name="任意多边形: 形状 1272">
              <a:extLst>
                <a:ext uri="{FF2B5EF4-FFF2-40B4-BE49-F238E27FC236}">
                  <a16:creationId xmlns:a16="http://schemas.microsoft.com/office/drawing/2014/main" id="{741C51E8-CE1D-8578-3351-A14FDE1B6AE5}"/>
                </a:ext>
              </a:extLst>
            </p:cNvPr>
            <p:cNvSpPr/>
            <p:nvPr/>
          </p:nvSpPr>
          <p:spPr>
            <a:xfrm>
              <a:off x="3361231" y="2057302"/>
              <a:ext cx="3615" cy="2541"/>
            </a:xfrm>
            <a:custGeom>
              <a:avLst/>
              <a:gdLst>
                <a:gd name="connsiteX0" fmla="*/ 3605 w 3615"/>
                <a:gd name="connsiteY0" fmla="*/ 0 h 2541"/>
                <a:gd name="connsiteX1" fmla="*/ 358 w 3615"/>
                <a:gd name="connsiteY1" fmla="*/ 2366 h 2541"/>
                <a:gd name="connsiteX2" fmla="*/ 3616 w 3615"/>
                <a:gd name="connsiteY2" fmla="*/ 17 h 2541"/>
                <a:gd name="connsiteX3" fmla="*/ 3605 w 3615"/>
                <a:gd name="connsiteY3" fmla="*/ 0 h 2541"/>
              </a:gdLst>
              <a:ahLst/>
              <a:cxnLst>
                <a:cxn ang="0">
                  <a:pos x="connsiteX0" y="connsiteY0"/>
                </a:cxn>
                <a:cxn ang="0">
                  <a:pos x="connsiteX1" y="connsiteY1"/>
                </a:cxn>
                <a:cxn ang="0">
                  <a:pos x="connsiteX2" y="connsiteY2"/>
                </a:cxn>
                <a:cxn ang="0">
                  <a:pos x="connsiteX3" y="connsiteY3"/>
                </a:cxn>
              </a:cxnLst>
              <a:rect l="l" t="t" r="r" b="b"/>
              <a:pathLst>
                <a:path w="3615" h="2541">
                  <a:moveTo>
                    <a:pt x="3605" y="0"/>
                  </a:moveTo>
                  <a:cubicBezTo>
                    <a:pt x="2873" y="1417"/>
                    <a:pt x="650" y="3092"/>
                    <a:pt x="358" y="2366"/>
                  </a:cubicBezTo>
                  <a:cubicBezTo>
                    <a:pt x="-1145" y="-1383"/>
                    <a:pt x="2496" y="886"/>
                    <a:pt x="3616" y="17"/>
                  </a:cubicBezTo>
                  <a:lnTo>
                    <a:pt x="3605" y="0"/>
                  </a:lnTo>
                  <a:close/>
                </a:path>
              </a:pathLst>
            </a:custGeom>
            <a:grpFill/>
            <a:ln w="5715" cap="flat">
              <a:noFill/>
              <a:prstDash val="solid"/>
              <a:miter/>
            </a:ln>
          </p:spPr>
          <p:txBody>
            <a:bodyPr rtlCol="0" anchor="ctr"/>
            <a:lstStyle/>
            <a:p>
              <a:endParaRPr lang="zh-CN" altLang="en-US"/>
            </a:p>
          </p:txBody>
        </p:sp>
        <p:sp>
          <p:nvSpPr>
            <p:cNvPr id="1274" name="任意多边形: 形状 1273">
              <a:extLst>
                <a:ext uri="{FF2B5EF4-FFF2-40B4-BE49-F238E27FC236}">
                  <a16:creationId xmlns:a16="http://schemas.microsoft.com/office/drawing/2014/main" id="{A4E971A3-B2A9-0F1E-DD6E-2F11FDD1A218}"/>
                </a:ext>
              </a:extLst>
            </p:cNvPr>
            <p:cNvSpPr/>
            <p:nvPr/>
          </p:nvSpPr>
          <p:spPr>
            <a:xfrm>
              <a:off x="3554625" y="2196238"/>
              <a:ext cx="4246" cy="2521"/>
            </a:xfrm>
            <a:custGeom>
              <a:avLst/>
              <a:gdLst>
                <a:gd name="connsiteX0" fmla="*/ 4246 w 4246"/>
                <a:gd name="connsiteY0" fmla="*/ 2522 h 2521"/>
                <a:gd name="connsiteX1" fmla="*/ 0 w 4246"/>
                <a:gd name="connsiteY1" fmla="*/ 1311 h 2521"/>
                <a:gd name="connsiteX2" fmla="*/ 4246 w 4246"/>
                <a:gd name="connsiteY2" fmla="*/ 2522 h 2521"/>
                <a:gd name="connsiteX3" fmla="*/ 4246 w 4246"/>
                <a:gd name="connsiteY3" fmla="*/ 2522 h 2521"/>
              </a:gdLst>
              <a:ahLst/>
              <a:cxnLst>
                <a:cxn ang="0">
                  <a:pos x="connsiteX0" y="connsiteY0"/>
                </a:cxn>
                <a:cxn ang="0">
                  <a:pos x="connsiteX1" y="connsiteY1"/>
                </a:cxn>
                <a:cxn ang="0">
                  <a:pos x="connsiteX2" y="connsiteY2"/>
                </a:cxn>
                <a:cxn ang="0">
                  <a:pos x="connsiteX3" y="connsiteY3"/>
                </a:cxn>
              </a:cxnLst>
              <a:rect l="l" t="t" r="r" b="b"/>
              <a:pathLst>
                <a:path w="4246" h="2521">
                  <a:moveTo>
                    <a:pt x="4246" y="2522"/>
                  </a:moveTo>
                  <a:cubicBezTo>
                    <a:pt x="2829" y="2116"/>
                    <a:pt x="1412" y="1716"/>
                    <a:pt x="0" y="1311"/>
                  </a:cubicBezTo>
                  <a:cubicBezTo>
                    <a:pt x="2389" y="-1701"/>
                    <a:pt x="3075" y="1248"/>
                    <a:pt x="4246" y="2522"/>
                  </a:cubicBezTo>
                  <a:lnTo>
                    <a:pt x="4246" y="2522"/>
                  </a:lnTo>
                  <a:close/>
                </a:path>
              </a:pathLst>
            </a:custGeom>
            <a:grpFill/>
            <a:ln w="5715" cap="flat">
              <a:noFill/>
              <a:prstDash val="solid"/>
              <a:miter/>
            </a:ln>
          </p:spPr>
          <p:txBody>
            <a:bodyPr rtlCol="0" anchor="ctr"/>
            <a:lstStyle/>
            <a:p>
              <a:endParaRPr lang="zh-CN" altLang="en-US"/>
            </a:p>
          </p:txBody>
        </p:sp>
        <p:sp>
          <p:nvSpPr>
            <p:cNvPr id="1275" name="任意多边形: 形状 1274">
              <a:extLst>
                <a:ext uri="{FF2B5EF4-FFF2-40B4-BE49-F238E27FC236}">
                  <a16:creationId xmlns:a16="http://schemas.microsoft.com/office/drawing/2014/main" id="{62DD3D42-DE33-2C12-BA9D-E266EADA1DB6}"/>
                </a:ext>
              </a:extLst>
            </p:cNvPr>
            <p:cNvSpPr/>
            <p:nvPr/>
          </p:nvSpPr>
          <p:spPr>
            <a:xfrm>
              <a:off x="3354977" y="2361939"/>
              <a:ext cx="1386" cy="1286"/>
            </a:xfrm>
            <a:custGeom>
              <a:avLst/>
              <a:gdLst>
                <a:gd name="connsiteX0" fmla="*/ 0 w 1386"/>
                <a:gd name="connsiteY0" fmla="*/ 1287 h 1286"/>
                <a:gd name="connsiteX1" fmla="*/ 732 w 1386"/>
                <a:gd name="connsiteY1" fmla="*/ 1 h 1286"/>
                <a:gd name="connsiteX2" fmla="*/ 0 w 1386"/>
                <a:gd name="connsiteY2" fmla="*/ 1287 h 1286"/>
                <a:gd name="connsiteX3" fmla="*/ 0 w 1386"/>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6" h="1286">
                  <a:moveTo>
                    <a:pt x="0" y="1287"/>
                  </a:moveTo>
                  <a:cubicBezTo>
                    <a:pt x="246" y="835"/>
                    <a:pt x="583" y="-33"/>
                    <a:pt x="732" y="1"/>
                  </a:cubicBezTo>
                  <a:cubicBezTo>
                    <a:pt x="1812" y="235"/>
                    <a:pt x="1549" y="744"/>
                    <a:pt x="0" y="1287"/>
                  </a:cubicBezTo>
                  <a:lnTo>
                    <a:pt x="0" y="1287"/>
                  </a:lnTo>
                  <a:close/>
                </a:path>
              </a:pathLst>
            </a:custGeom>
            <a:grpFill/>
            <a:ln w="5715" cap="flat">
              <a:noFill/>
              <a:prstDash val="solid"/>
              <a:miter/>
            </a:ln>
          </p:spPr>
          <p:txBody>
            <a:bodyPr rtlCol="0" anchor="ctr"/>
            <a:lstStyle/>
            <a:p>
              <a:endParaRPr lang="zh-CN" altLang="en-US"/>
            </a:p>
          </p:txBody>
        </p:sp>
        <p:sp>
          <p:nvSpPr>
            <p:cNvPr id="1276" name="任意多边形: 形状 1275">
              <a:extLst>
                <a:ext uri="{FF2B5EF4-FFF2-40B4-BE49-F238E27FC236}">
                  <a16:creationId xmlns:a16="http://schemas.microsoft.com/office/drawing/2014/main" id="{54AC3B0E-5A5C-CC70-2B6D-98A9AD9C2185}"/>
                </a:ext>
              </a:extLst>
            </p:cNvPr>
            <p:cNvSpPr/>
            <p:nvPr/>
          </p:nvSpPr>
          <p:spPr>
            <a:xfrm>
              <a:off x="3455555" y="2248098"/>
              <a:ext cx="1365" cy="1365"/>
            </a:xfrm>
            <a:custGeom>
              <a:avLst/>
              <a:gdLst>
                <a:gd name="connsiteX0" fmla="*/ 1366 w 1365"/>
                <a:gd name="connsiteY0" fmla="*/ 0 h 1365"/>
                <a:gd name="connsiteX1" fmla="*/ 617 w 1365"/>
                <a:gd name="connsiteY1" fmla="*/ 1366 h 1365"/>
                <a:gd name="connsiteX2" fmla="*/ 0 w 1365"/>
                <a:gd name="connsiteY2" fmla="*/ 754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54"/>
                  </a:lnTo>
                  <a:close/>
                </a:path>
              </a:pathLst>
            </a:custGeom>
            <a:grpFill/>
            <a:ln w="5715" cap="flat">
              <a:noFill/>
              <a:prstDash val="solid"/>
              <a:miter/>
            </a:ln>
          </p:spPr>
          <p:txBody>
            <a:bodyPr rtlCol="0" anchor="ctr"/>
            <a:lstStyle/>
            <a:p>
              <a:endParaRPr lang="zh-CN" altLang="en-US"/>
            </a:p>
          </p:txBody>
        </p:sp>
        <p:sp>
          <p:nvSpPr>
            <p:cNvPr id="1277" name="任意多边形: 形状 1276">
              <a:extLst>
                <a:ext uri="{FF2B5EF4-FFF2-40B4-BE49-F238E27FC236}">
                  <a16:creationId xmlns:a16="http://schemas.microsoft.com/office/drawing/2014/main" id="{C83DDFBF-932F-A3EB-EA73-3EF1CAD58769}"/>
                </a:ext>
              </a:extLst>
            </p:cNvPr>
            <p:cNvSpPr/>
            <p:nvPr/>
          </p:nvSpPr>
          <p:spPr>
            <a:xfrm>
              <a:off x="3667393" y="2179095"/>
              <a:ext cx="1497" cy="3211"/>
            </a:xfrm>
            <a:custGeom>
              <a:avLst/>
              <a:gdLst>
                <a:gd name="connsiteX0" fmla="*/ 63 w 1497"/>
                <a:gd name="connsiteY0" fmla="*/ 0 h 3211"/>
                <a:gd name="connsiteX1" fmla="*/ 1263 w 1497"/>
                <a:gd name="connsiteY1" fmla="*/ 2297 h 3211"/>
                <a:gd name="connsiteX2" fmla="*/ 0 w 1497"/>
                <a:gd name="connsiteY2" fmla="*/ 3212 h 3211"/>
                <a:gd name="connsiteX3" fmla="*/ 63 w 1497"/>
                <a:gd name="connsiteY3" fmla="*/ 0 h 3211"/>
              </a:gdLst>
              <a:ahLst/>
              <a:cxnLst>
                <a:cxn ang="0">
                  <a:pos x="connsiteX0" y="connsiteY0"/>
                </a:cxn>
                <a:cxn ang="0">
                  <a:pos x="connsiteX1" y="connsiteY1"/>
                </a:cxn>
                <a:cxn ang="0">
                  <a:pos x="connsiteX2" y="connsiteY2"/>
                </a:cxn>
                <a:cxn ang="0">
                  <a:pos x="connsiteX3" y="connsiteY3"/>
                </a:cxn>
              </a:cxnLst>
              <a:rect l="l" t="t" r="r" b="b"/>
              <a:pathLst>
                <a:path w="1497" h="3211">
                  <a:moveTo>
                    <a:pt x="63" y="0"/>
                  </a:moveTo>
                  <a:cubicBezTo>
                    <a:pt x="1349" y="463"/>
                    <a:pt x="1829" y="1269"/>
                    <a:pt x="1263" y="2297"/>
                  </a:cubicBezTo>
                  <a:cubicBezTo>
                    <a:pt x="1034" y="2709"/>
                    <a:pt x="429" y="2915"/>
                    <a:pt x="0" y="3212"/>
                  </a:cubicBezTo>
                  <a:cubicBezTo>
                    <a:pt x="0" y="2137"/>
                    <a:pt x="23" y="1069"/>
                    <a:pt x="63" y="0"/>
                  </a:cubicBezTo>
                  <a:close/>
                </a:path>
              </a:pathLst>
            </a:custGeom>
            <a:grpFill/>
            <a:ln w="5715" cap="flat">
              <a:noFill/>
              <a:prstDash val="solid"/>
              <a:miter/>
            </a:ln>
          </p:spPr>
          <p:txBody>
            <a:bodyPr rtlCol="0" anchor="ctr"/>
            <a:lstStyle/>
            <a:p>
              <a:endParaRPr lang="zh-CN" altLang="en-US"/>
            </a:p>
          </p:txBody>
        </p:sp>
        <p:sp>
          <p:nvSpPr>
            <p:cNvPr id="1278" name="任意多边形: 形状 1277">
              <a:extLst>
                <a:ext uri="{FF2B5EF4-FFF2-40B4-BE49-F238E27FC236}">
                  <a16:creationId xmlns:a16="http://schemas.microsoft.com/office/drawing/2014/main" id="{8654F48B-9ADB-B9EA-CABB-C55FC627065A}"/>
                </a:ext>
              </a:extLst>
            </p:cNvPr>
            <p:cNvSpPr/>
            <p:nvPr/>
          </p:nvSpPr>
          <p:spPr>
            <a:xfrm>
              <a:off x="3657523" y="2175717"/>
              <a:ext cx="3297" cy="1695"/>
            </a:xfrm>
            <a:custGeom>
              <a:avLst/>
              <a:gdLst>
                <a:gd name="connsiteX0" fmla="*/ 0 w 3297"/>
                <a:gd name="connsiteY0" fmla="*/ 0 h 1695"/>
                <a:gd name="connsiteX1" fmla="*/ 3298 w 3297"/>
                <a:gd name="connsiteY1" fmla="*/ 6 h 1695"/>
                <a:gd name="connsiteX2" fmla="*/ 0 w 3297"/>
                <a:gd name="connsiteY2" fmla="*/ 0 h 1695"/>
              </a:gdLst>
              <a:ahLst/>
              <a:cxnLst>
                <a:cxn ang="0">
                  <a:pos x="connsiteX0" y="connsiteY0"/>
                </a:cxn>
                <a:cxn ang="0">
                  <a:pos x="connsiteX1" y="connsiteY1"/>
                </a:cxn>
                <a:cxn ang="0">
                  <a:pos x="connsiteX2" y="connsiteY2"/>
                </a:cxn>
              </a:cxnLst>
              <a:rect l="l" t="t" r="r" b="b"/>
              <a:pathLst>
                <a:path w="3297" h="1695">
                  <a:moveTo>
                    <a:pt x="0" y="0"/>
                  </a:moveTo>
                  <a:cubicBezTo>
                    <a:pt x="1097" y="6"/>
                    <a:pt x="2200" y="6"/>
                    <a:pt x="3298" y="6"/>
                  </a:cubicBezTo>
                  <a:cubicBezTo>
                    <a:pt x="2189" y="2257"/>
                    <a:pt x="1092" y="2263"/>
                    <a:pt x="0" y="0"/>
                  </a:cubicBezTo>
                  <a:close/>
                </a:path>
              </a:pathLst>
            </a:custGeom>
            <a:grpFill/>
            <a:ln w="5715" cap="flat">
              <a:noFill/>
              <a:prstDash val="solid"/>
              <a:miter/>
            </a:ln>
          </p:spPr>
          <p:txBody>
            <a:bodyPr rtlCol="0" anchor="ctr"/>
            <a:lstStyle/>
            <a:p>
              <a:endParaRPr lang="zh-CN" altLang="en-US"/>
            </a:p>
          </p:txBody>
        </p:sp>
        <p:sp>
          <p:nvSpPr>
            <p:cNvPr id="1279" name="任意多边形: 形状 1278">
              <a:extLst>
                <a:ext uri="{FF2B5EF4-FFF2-40B4-BE49-F238E27FC236}">
                  <a16:creationId xmlns:a16="http://schemas.microsoft.com/office/drawing/2014/main" id="{51D7E33E-2B93-A8E6-24C9-8C4D3E7A4EDD}"/>
                </a:ext>
              </a:extLst>
            </p:cNvPr>
            <p:cNvSpPr/>
            <p:nvPr/>
          </p:nvSpPr>
          <p:spPr>
            <a:xfrm>
              <a:off x="3660804" y="2174294"/>
              <a:ext cx="3257" cy="1440"/>
            </a:xfrm>
            <a:custGeom>
              <a:avLst/>
              <a:gdLst>
                <a:gd name="connsiteX0" fmla="*/ 0 w 3257"/>
                <a:gd name="connsiteY0" fmla="*/ 1440 h 1440"/>
                <a:gd name="connsiteX1" fmla="*/ 3258 w 3257"/>
                <a:gd name="connsiteY1" fmla="*/ 1394 h 1440"/>
                <a:gd name="connsiteX2" fmla="*/ 0 w 3257"/>
                <a:gd name="connsiteY2" fmla="*/ 1440 h 1440"/>
              </a:gdLst>
              <a:ahLst/>
              <a:cxnLst>
                <a:cxn ang="0">
                  <a:pos x="connsiteX0" y="connsiteY0"/>
                </a:cxn>
                <a:cxn ang="0">
                  <a:pos x="connsiteX1" y="connsiteY1"/>
                </a:cxn>
                <a:cxn ang="0">
                  <a:pos x="connsiteX2" y="connsiteY2"/>
                </a:cxn>
              </a:cxnLst>
              <a:rect l="l" t="t" r="r" b="b"/>
              <a:pathLst>
                <a:path w="3257" h="1440">
                  <a:moveTo>
                    <a:pt x="0" y="1440"/>
                  </a:moveTo>
                  <a:cubicBezTo>
                    <a:pt x="1063" y="-417"/>
                    <a:pt x="2149" y="-526"/>
                    <a:pt x="3258" y="1394"/>
                  </a:cubicBezTo>
                  <a:cubicBezTo>
                    <a:pt x="2172" y="1417"/>
                    <a:pt x="1086" y="1434"/>
                    <a:pt x="0" y="1440"/>
                  </a:cubicBezTo>
                  <a:close/>
                </a:path>
              </a:pathLst>
            </a:custGeom>
            <a:grpFill/>
            <a:ln w="5715" cap="flat">
              <a:noFill/>
              <a:prstDash val="solid"/>
              <a:miter/>
            </a:ln>
          </p:spPr>
          <p:txBody>
            <a:bodyPr rtlCol="0" anchor="ctr"/>
            <a:lstStyle/>
            <a:p>
              <a:endParaRPr lang="zh-CN" altLang="en-US"/>
            </a:p>
          </p:txBody>
        </p:sp>
        <p:sp>
          <p:nvSpPr>
            <p:cNvPr id="1280" name="任意多边形: 形状 1279">
              <a:extLst>
                <a:ext uri="{FF2B5EF4-FFF2-40B4-BE49-F238E27FC236}">
                  <a16:creationId xmlns:a16="http://schemas.microsoft.com/office/drawing/2014/main" id="{0E1093F9-0AD4-23DD-2C50-E07821BC20BF}"/>
                </a:ext>
              </a:extLst>
            </p:cNvPr>
            <p:cNvSpPr/>
            <p:nvPr/>
          </p:nvSpPr>
          <p:spPr>
            <a:xfrm>
              <a:off x="3654243" y="2152723"/>
              <a:ext cx="3268" cy="1414"/>
            </a:xfrm>
            <a:custGeom>
              <a:avLst/>
              <a:gdLst>
                <a:gd name="connsiteX0" fmla="*/ 0 w 3268"/>
                <a:gd name="connsiteY0" fmla="*/ 19 h 1414"/>
                <a:gd name="connsiteX1" fmla="*/ 3269 w 3268"/>
                <a:gd name="connsiteY1" fmla="*/ 2 h 1414"/>
                <a:gd name="connsiteX2" fmla="*/ 0 w 3268"/>
                <a:gd name="connsiteY2" fmla="*/ 19 h 1414"/>
              </a:gdLst>
              <a:ahLst/>
              <a:cxnLst>
                <a:cxn ang="0">
                  <a:pos x="connsiteX0" y="connsiteY0"/>
                </a:cxn>
                <a:cxn ang="0">
                  <a:pos x="connsiteX1" y="connsiteY1"/>
                </a:cxn>
                <a:cxn ang="0">
                  <a:pos x="connsiteX2" y="connsiteY2"/>
                </a:cxn>
              </a:cxnLst>
              <a:rect l="l" t="t" r="r" b="b"/>
              <a:pathLst>
                <a:path w="3268" h="1414">
                  <a:moveTo>
                    <a:pt x="0" y="19"/>
                  </a:moveTo>
                  <a:cubicBezTo>
                    <a:pt x="1092" y="2"/>
                    <a:pt x="2177" y="-4"/>
                    <a:pt x="3269" y="2"/>
                  </a:cubicBezTo>
                  <a:cubicBezTo>
                    <a:pt x="2189" y="1882"/>
                    <a:pt x="1103" y="1882"/>
                    <a:pt x="0" y="19"/>
                  </a:cubicBezTo>
                  <a:close/>
                </a:path>
              </a:pathLst>
            </a:custGeom>
            <a:grpFill/>
            <a:ln w="5715" cap="flat">
              <a:noFill/>
              <a:prstDash val="solid"/>
              <a:miter/>
            </a:ln>
          </p:spPr>
          <p:txBody>
            <a:bodyPr rtlCol="0" anchor="ctr"/>
            <a:lstStyle/>
            <a:p>
              <a:endParaRPr lang="zh-CN" altLang="en-US"/>
            </a:p>
          </p:txBody>
        </p:sp>
        <p:sp>
          <p:nvSpPr>
            <p:cNvPr id="1281" name="任意多边形: 形状 1280">
              <a:extLst>
                <a:ext uri="{FF2B5EF4-FFF2-40B4-BE49-F238E27FC236}">
                  <a16:creationId xmlns:a16="http://schemas.microsoft.com/office/drawing/2014/main" id="{31D07B3E-C29A-357F-7B8D-82521CA2E578}"/>
                </a:ext>
              </a:extLst>
            </p:cNvPr>
            <p:cNvSpPr/>
            <p:nvPr/>
          </p:nvSpPr>
          <p:spPr>
            <a:xfrm>
              <a:off x="3450343" y="2151405"/>
              <a:ext cx="1406" cy="1303"/>
            </a:xfrm>
            <a:custGeom>
              <a:avLst/>
              <a:gdLst>
                <a:gd name="connsiteX0" fmla="*/ 0 w 1406"/>
                <a:gd name="connsiteY0" fmla="*/ 1292 h 1303"/>
                <a:gd name="connsiteX1" fmla="*/ 743 w 1406"/>
                <a:gd name="connsiteY1" fmla="*/ 1 h 1303"/>
                <a:gd name="connsiteX2" fmla="*/ 12 w 1406"/>
                <a:gd name="connsiteY2" fmla="*/ 1304 h 1303"/>
                <a:gd name="connsiteX3" fmla="*/ 0 w 1406"/>
                <a:gd name="connsiteY3" fmla="*/ 1292 h 1303"/>
              </a:gdLst>
              <a:ahLst/>
              <a:cxnLst>
                <a:cxn ang="0">
                  <a:pos x="connsiteX0" y="connsiteY0"/>
                </a:cxn>
                <a:cxn ang="0">
                  <a:pos x="connsiteX1" y="connsiteY1"/>
                </a:cxn>
                <a:cxn ang="0">
                  <a:pos x="connsiteX2" y="connsiteY2"/>
                </a:cxn>
                <a:cxn ang="0">
                  <a:pos x="connsiteX3" y="connsiteY3"/>
                </a:cxn>
              </a:cxnLst>
              <a:rect l="l" t="t" r="r" b="b"/>
              <a:pathLst>
                <a:path w="1406" h="1303">
                  <a:moveTo>
                    <a:pt x="0" y="1292"/>
                  </a:moveTo>
                  <a:cubicBezTo>
                    <a:pt x="251" y="841"/>
                    <a:pt x="594" y="-28"/>
                    <a:pt x="743" y="1"/>
                  </a:cubicBezTo>
                  <a:cubicBezTo>
                    <a:pt x="1835" y="241"/>
                    <a:pt x="1572" y="755"/>
                    <a:pt x="12" y="1304"/>
                  </a:cubicBezTo>
                  <a:lnTo>
                    <a:pt x="0" y="1292"/>
                  </a:lnTo>
                  <a:close/>
                </a:path>
              </a:pathLst>
            </a:custGeom>
            <a:grpFill/>
            <a:ln w="5715" cap="flat">
              <a:noFill/>
              <a:prstDash val="solid"/>
              <a:miter/>
            </a:ln>
          </p:spPr>
          <p:txBody>
            <a:bodyPr rtlCol="0" anchor="ctr"/>
            <a:lstStyle/>
            <a:p>
              <a:endParaRPr lang="zh-CN" altLang="en-US"/>
            </a:p>
          </p:txBody>
        </p:sp>
        <p:sp>
          <p:nvSpPr>
            <p:cNvPr id="1282" name="任意多边形: 形状 1281">
              <a:extLst>
                <a:ext uri="{FF2B5EF4-FFF2-40B4-BE49-F238E27FC236}">
                  <a16:creationId xmlns:a16="http://schemas.microsoft.com/office/drawing/2014/main" id="{E17FCB1E-4229-5341-4EE2-132614C7BCFB}"/>
                </a:ext>
              </a:extLst>
            </p:cNvPr>
            <p:cNvSpPr/>
            <p:nvPr/>
          </p:nvSpPr>
          <p:spPr>
            <a:xfrm>
              <a:off x="3504961" y="2128286"/>
              <a:ext cx="1292" cy="1390"/>
            </a:xfrm>
            <a:custGeom>
              <a:avLst/>
              <a:gdLst>
                <a:gd name="connsiteX0" fmla="*/ 1292 w 1292"/>
                <a:gd name="connsiteY0" fmla="*/ 1391 h 1390"/>
                <a:gd name="connsiteX1" fmla="*/ 1 w 1292"/>
                <a:gd name="connsiteY1" fmla="*/ 659 h 1390"/>
                <a:gd name="connsiteX2" fmla="*/ 1292 w 1292"/>
                <a:gd name="connsiteY2" fmla="*/ 1391 h 1390"/>
                <a:gd name="connsiteX3" fmla="*/ 1292 w 1292"/>
                <a:gd name="connsiteY3" fmla="*/ 1391 h 1390"/>
              </a:gdLst>
              <a:ahLst/>
              <a:cxnLst>
                <a:cxn ang="0">
                  <a:pos x="connsiteX0" y="connsiteY0"/>
                </a:cxn>
                <a:cxn ang="0">
                  <a:pos x="connsiteX1" y="connsiteY1"/>
                </a:cxn>
                <a:cxn ang="0">
                  <a:pos x="connsiteX2" y="connsiteY2"/>
                </a:cxn>
                <a:cxn ang="0">
                  <a:pos x="connsiteX3" y="connsiteY3"/>
                </a:cxn>
              </a:cxnLst>
              <a:rect l="l" t="t" r="r" b="b"/>
              <a:pathLst>
                <a:path w="1292" h="1390">
                  <a:moveTo>
                    <a:pt x="1292" y="1391"/>
                  </a:moveTo>
                  <a:cubicBezTo>
                    <a:pt x="841" y="1145"/>
                    <a:pt x="-28" y="802"/>
                    <a:pt x="1" y="659"/>
                  </a:cubicBezTo>
                  <a:cubicBezTo>
                    <a:pt x="241" y="-426"/>
                    <a:pt x="744" y="-164"/>
                    <a:pt x="1292" y="1391"/>
                  </a:cubicBezTo>
                  <a:lnTo>
                    <a:pt x="1292" y="1391"/>
                  </a:lnTo>
                  <a:close/>
                </a:path>
              </a:pathLst>
            </a:custGeom>
            <a:grpFill/>
            <a:ln w="5715" cap="flat">
              <a:noFill/>
              <a:prstDash val="solid"/>
              <a:miter/>
            </a:ln>
          </p:spPr>
          <p:txBody>
            <a:bodyPr rtlCol="0" anchor="ctr"/>
            <a:lstStyle/>
            <a:p>
              <a:endParaRPr lang="zh-CN" altLang="en-US"/>
            </a:p>
          </p:txBody>
        </p:sp>
        <p:sp>
          <p:nvSpPr>
            <p:cNvPr id="1283" name="任意多边形: 形状 1282">
              <a:extLst>
                <a:ext uri="{FF2B5EF4-FFF2-40B4-BE49-F238E27FC236}">
                  <a16:creationId xmlns:a16="http://schemas.microsoft.com/office/drawing/2014/main" id="{7D37B94B-2C4E-2125-86C8-BBE94ABD05DF}"/>
                </a:ext>
              </a:extLst>
            </p:cNvPr>
            <p:cNvSpPr/>
            <p:nvPr/>
          </p:nvSpPr>
          <p:spPr>
            <a:xfrm>
              <a:off x="3405917" y="2119807"/>
              <a:ext cx="1678" cy="3291"/>
            </a:xfrm>
            <a:custGeom>
              <a:avLst/>
              <a:gdLst>
                <a:gd name="connsiteX0" fmla="*/ 1678 w 1678"/>
                <a:gd name="connsiteY0" fmla="*/ 3292 h 3291"/>
                <a:gd name="connsiteX1" fmla="*/ 1678 w 1678"/>
                <a:gd name="connsiteY1" fmla="*/ 0 h 3291"/>
                <a:gd name="connsiteX2" fmla="*/ 1678 w 1678"/>
                <a:gd name="connsiteY2" fmla="*/ 3292 h 3291"/>
              </a:gdLst>
              <a:ahLst/>
              <a:cxnLst>
                <a:cxn ang="0">
                  <a:pos x="connsiteX0" y="connsiteY0"/>
                </a:cxn>
                <a:cxn ang="0">
                  <a:pos x="connsiteX1" y="connsiteY1"/>
                </a:cxn>
                <a:cxn ang="0">
                  <a:pos x="connsiteX2" y="connsiteY2"/>
                </a:cxn>
              </a:cxnLst>
              <a:rect l="l" t="t" r="r" b="b"/>
              <a:pathLst>
                <a:path w="1678" h="3291">
                  <a:moveTo>
                    <a:pt x="1678" y="3292"/>
                  </a:moveTo>
                  <a:cubicBezTo>
                    <a:pt x="-556" y="2194"/>
                    <a:pt x="-562" y="1097"/>
                    <a:pt x="1678" y="0"/>
                  </a:cubicBezTo>
                  <a:cubicBezTo>
                    <a:pt x="1678" y="1103"/>
                    <a:pt x="1678" y="2200"/>
                    <a:pt x="1678" y="3292"/>
                  </a:cubicBezTo>
                  <a:close/>
                </a:path>
              </a:pathLst>
            </a:custGeom>
            <a:grpFill/>
            <a:ln w="5715" cap="flat">
              <a:noFill/>
              <a:prstDash val="solid"/>
              <a:miter/>
            </a:ln>
          </p:spPr>
          <p:txBody>
            <a:bodyPr rtlCol="0" anchor="ctr"/>
            <a:lstStyle/>
            <a:p>
              <a:endParaRPr lang="zh-CN" altLang="en-US"/>
            </a:p>
          </p:txBody>
        </p:sp>
        <p:sp>
          <p:nvSpPr>
            <p:cNvPr id="1284" name="任意多边形: 形状 1283">
              <a:extLst>
                <a:ext uri="{FF2B5EF4-FFF2-40B4-BE49-F238E27FC236}">
                  <a16:creationId xmlns:a16="http://schemas.microsoft.com/office/drawing/2014/main" id="{DFA8B6C7-4541-B7F5-BDAD-7233E0C0A5DA}"/>
                </a:ext>
              </a:extLst>
            </p:cNvPr>
            <p:cNvSpPr/>
            <p:nvPr/>
          </p:nvSpPr>
          <p:spPr>
            <a:xfrm>
              <a:off x="3353582" y="2014549"/>
              <a:ext cx="1395" cy="1297"/>
            </a:xfrm>
            <a:custGeom>
              <a:avLst/>
              <a:gdLst>
                <a:gd name="connsiteX0" fmla="*/ 1395 w 1395"/>
                <a:gd name="connsiteY0" fmla="*/ 0 h 1297"/>
                <a:gd name="connsiteX1" fmla="*/ 664 w 1395"/>
                <a:gd name="connsiteY1" fmla="*/ 1297 h 1297"/>
                <a:gd name="connsiteX2" fmla="*/ 1395 w 1395"/>
                <a:gd name="connsiteY2" fmla="*/ 0 h 1297"/>
                <a:gd name="connsiteX3" fmla="*/ 1395 w 1395"/>
                <a:gd name="connsiteY3" fmla="*/ 0 h 1297"/>
              </a:gdLst>
              <a:ahLst/>
              <a:cxnLst>
                <a:cxn ang="0">
                  <a:pos x="connsiteX0" y="connsiteY0"/>
                </a:cxn>
                <a:cxn ang="0">
                  <a:pos x="connsiteX1" y="connsiteY1"/>
                </a:cxn>
                <a:cxn ang="0">
                  <a:pos x="connsiteX2" y="connsiteY2"/>
                </a:cxn>
                <a:cxn ang="0">
                  <a:pos x="connsiteX3" y="connsiteY3"/>
                </a:cxn>
              </a:cxnLst>
              <a:rect l="l" t="t" r="r" b="b"/>
              <a:pathLst>
                <a:path w="1395" h="1297">
                  <a:moveTo>
                    <a:pt x="1395" y="0"/>
                  </a:moveTo>
                  <a:cubicBezTo>
                    <a:pt x="1144" y="451"/>
                    <a:pt x="801" y="1326"/>
                    <a:pt x="664" y="1297"/>
                  </a:cubicBezTo>
                  <a:cubicBezTo>
                    <a:pt x="-428" y="1052"/>
                    <a:pt x="-165" y="549"/>
                    <a:pt x="1395" y="0"/>
                  </a:cubicBezTo>
                  <a:lnTo>
                    <a:pt x="1395" y="0"/>
                  </a:lnTo>
                  <a:close/>
                </a:path>
              </a:pathLst>
            </a:custGeom>
            <a:grpFill/>
            <a:ln w="5715" cap="flat">
              <a:noFill/>
              <a:prstDash val="solid"/>
              <a:miter/>
            </a:ln>
          </p:spPr>
          <p:txBody>
            <a:bodyPr rtlCol="0" anchor="ctr"/>
            <a:lstStyle/>
            <a:p>
              <a:endParaRPr lang="zh-CN" altLang="en-US"/>
            </a:p>
          </p:txBody>
        </p:sp>
        <p:sp>
          <p:nvSpPr>
            <p:cNvPr id="1285" name="任意多边形: 形状 1284">
              <a:extLst>
                <a:ext uri="{FF2B5EF4-FFF2-40B4-BE49-F238E27FC236}">
                  <a16:creationId xmlns:a16="http://schemas.microsoft.com/office/drawing/2014/main" id="{0EC5AA02-1841-7E5B-A692-E5BF7C6D993B}"/>
                </a:ext>
              </a:extLst>
            </p:cNvPr>
            <p:cNvSpPr/>
            <p:nvPr/>
          </p:nvSpPr>
          <p:spPr>
            <a:xfrm>
              <a:off x="3706867" y="1981716"/>
              <a:ext cx="3280" cy="3234"/>
            </a:xfrm>
            <a:custGeom>
              <a:avLst/>
              <a:gdLst>
                <a:gd name="connsiteX0" fmla="*/ 0 w 3280"/>
                <a:gd name="connsiteY0" fmla="*/ 3235 h 3234"/>
                <a:gd name="connsiteX1" fmla="*/ 3280 w 3280"/>
                <a:gd name="connsiteY1" fmla="*/ 0 h 3234"/>
                <a:gd name="connsiteX2" fmla="*/ 0 w 3280"/>
                <a:gd name="connsiteY2" fmla="*/ 3235 h 3234"/>
              </a:gdLst>
              <a:ahLst/>
              <a:cxnLst>
                <a:cxn ang="0">
                  <a:pos x="connsiteX0" y="connsiteY0"/>
                </a:cxn>
                <a:cxn ang="0">
                  <a:pos x="connsiteX1" y="connsiteY1"/>
                </a:cxn>
                <a:cxn ang="0">
                  <a:pos x="connsiteX2" y="connsiteY2"/>
                </a:cxn>
              </a:cxnLst>
              <a:rect l="l" t="t" r="r" b="b"/>
              <a:pathLst>
                <a:path w="3280" h="3234">
                  <a:moveTo>
                    <a:pt x="0" y="3235"/>
                  </a:moveTo>
                  <a:cubicBezTo>
                    <a:pt x="1092" y="2155"/>
                    <a:pt x="2189" y="1075"/>
                    <a:pt x="3280" y="0"/>
                  </a:cubicBezTo>
                  <a:cubicBezTo>
                    <a:pt x="2189" y="1075"/>
                    <a:pt x="1092" y="2155"/>
                    <a:pt x="0" y="3235"/>
                  </a:cubicBezTo>
                  <a:close/>
                </a:path>
              </a:pathLst>
            </a:custGeom>
            <a:grpFill/>
            <a:ln w="5715" cap="flat">
              <a:noFill/>
              <a:prstDash val="solid"/>
              <a:miter/>
            </a:ln>
          </p:spPr>
          <p:txBody>
            <a:bodyPr rtlCol="0" anchor="ctr"/>
            <a:lstStyle/>
            <a:p>
              <a:endParaRPr lang="zh-CN" altLang="en-US"/>
            </a:p>
          </p:txBody>
        </p:sp>
        <p:sp>
          <p:nvSpPr>
            <p:cNvPr id="1286" name="任意多边形: 形状 1285">
              <a:extLst>
                <a:ext uri="{FF2B5EF4-FFF2-40B4-BE49-F238E27FC236}">
                  <a16:creationId xmlns:a16="http://schemas.microsoft.com/office/drawing/2014/main" id="{9FDFB39B-5DCA-6A47-5844-E75C607E6F4F}"/>
                </a:ext>
              </a:extLst>
            </p:cNvPr>
            <p:cNvSpPr/>
            <p:nvPr/>
          </p:nvSpPr>
          <p:spPr>
            <a:xfrm>
              <a:off x="3522695" y="1981659"/>
              <a:ext cx="3291" cy="1675"/>
            </a:xfrm>
            <a:custGeom>
              <a:avLst/>
              <a:gdLst>
                <a:gd name="connsiteX0" fmla="*/ 3286 w 3291"/>
                <a:gd name="connsiteY0" fmla="*/ 0 h 1675"/>
                <a:gd name="connsiteX1" fmla="*/ 0 w 3291"/>
                <a:gd name="connsiteY1" fmla="*/ 0 h 1675"/>
                <a:gd name="connsiteX2" fmla="*/ 3292 w 3291"/>
                <a:gd name="connsiteY2" fmla="*/ 0 h 1675"/>
                <a:gd name="connsiteX3" fmla="*/ 3286 w 3291"/>
                <a:gd name="connsiteY3" fmla="*/ 0 h 1675"/>
              </a:gdLst>
              <a:ahLst/>
              <a:cxnLst>
                <a:cxn ang="0">
                  <a:pos x="connsiteX0" y="connsiteY0"/>
                </a:cxn>
                <a:cxn ang="0">
                  <a:pos x="connsiteX1" y="connsiteY1"/>
                </a:cxn>
                <a:cxn ang="0">
                  <a:pos x="connsiteX2" y="connsiteY2"/>
                </a:cxn>
                <a:cxn ang="0">
                  <a:pos x="connsiteX3" y="connsiteY3"/>
                </a:cxn>
              </a:cxnLst>
              <a:rect l="l" t="t" r="r" b="b"/>
              <a:pathLst>
                <a:path w="3291" h="1675">
                  <a:moveTo>
                    <a:pt x="3286" y="0"/>
                  </a:moveTo>
                  <a:cubicBezTo>
                    <a:pt x="2189" y="2235"/>
                    <a:pt x="1097" y="2235"/>
                    <a:pt x="0" y="0"/>
                  </a:cubicBezTo>
                  <a:cubicBezTo>
                    <a:pt x="1097" y="0"/>
                    <a:pt x="2195" y="0"/>
                    <a:pt x="3292" y="0"/>
                  </a:cubicBezTo>
                  <a:lnTo>
                    <a:pt x="3286" y="0"/>
                  </a:lnTo>
                  <a:close/>
                </a:path>
              </a:pathLst>
            </a:custGeom>
            <a:grpFill/>
            <a:ln w="5715" cap="flat">
              <a:noFill/>
              <a:prstDash val="solid"/>
              <a:miter/>
            </a:ln>
          </p:spPr>
          <p:txBody>
            <a:bodyPr rtlCol="0" anchor="ctr"/>
            <a:lstStyle/>
            <a:p>
              <a:endParaRPr lang="zh-CN" altLang="en-US"/>
            </a:p>
          </p:txBody>
        </p:sp>
        <p:sp>
          <p:nvSpPr>
            <p:cNvPr id="1287" name="任意多边形: 形状 1286">
              <a:extLst>
                <a:ext uri="{FF2B5EF4-FFF2-40B4-BE49-F238E27FC236}">
                  <a16:creationId xmlns:a16="http://schemas.microsoft.com/office/drawing/2014/main" id="{40F3CD86-2F98-4A00-3710-68FD2297B3A8}"/>
                </a:ext>
              </a:extLst>
            </p:cNvPr>
            <p:cNvSpPr/>
            <p:nvPr/>
          </p:nvSpPr>
          <p:spPr>
            <a:xfrm>
              <a:off x="3333889" y="1980298"/>
              <a:ext cx="1354" cy="1360"/>
            </a:xfrm>
            <a:custGeom>
              <a:avLst/>
              <a:gdLst>
                <a:gd name="connsiteX0" fmla="*/ 1354 w 1354"/>
                <a:gd name="connsiteY0" fmla="*/ 1360 h 1360"/>
                <a:gd name="connsiteX1" fmla="*/ 0 w 1354"/>
                <a:gd name="connsiteY1" fmla="*/ 611 h 1360"/>
                <a:gd name="connsiteX2" fmla="*/ 611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288" name="任意多边形: 形状 1287">
              <a:extLst>
                <a:ext uri="{FF2B5EF4-FFF2-40B4-BE49-F238E27FC236}">
                  <a16:creationId xmlns:a16="http://schemas.microsoft.com/office/drawing/2014/main" id="{A8F99ED7-B798-FA6B-9083-230513E1C6EA}"/>
                </a:ext>
              </a:extLst>
            </p:cNvPr>
            <p:cNvSpPr/>
            <p:nvPr/>
          </p:nvSpPr>
          <p:spPr>
            <a:xfrm>
              <a:off x="3335243" y="1967199"/>
              <a:ext cx="1402" cy="1297"/>
            </a:xfrm>
            <a:custGeom>
              <a:avLst/>
              <a:gdLst>
                <a:gd name="connsiteX0" fmla="*/ 0 w 1402"/>
                <a:gd name="connsiteY0" fmla="*/ 1298 h 1297"/>
                <a:gd name="connsiteX1" fmla="*/ 737 w 1402"/>
                <a:gd name="connsiteY1" fmla="*/ 1 h 1297"/>
                <a:gd name="connsiteX2" fmla="*/ 0 w 1402"/>
                <a:gd name="connsiteY2" fmla="*/ 1298 h 1297"/>
                <a:gd name="connsiteX3" fmla="*/ 0 w 1402"/>
                <a:gd name="connsiteY3" fmla="*/ 1298 h 1297"/>
              </a:gdLst>
              <a:ahLst/>
              <a:cxnLst>
                <a:cxn ang="0">
                  <a:pos x="connsiteX0" y="connsiteY0"/>
                </a:cxn>
                <a:cxn ang="0">
                  <a:pos x="connsiteX1" y="connsiteY1"/>
                </a:cxn>
                <a:cxn ang="0">
                  <a:pos x="connsiteX2" y="connsiteY2"/>
                </a:cxn>
                <a:cxn ang="0">
                  <a:pos x="connsiteX3" y="connsiteY3"/>
                </a:cxn>
              </a:cxnLst>
              <a:rect l="l" t="t" r="r" b="b"/>
              <a:pathLst>
                <a:path w="1402" h="1297">
                  <a:moveTo>
                    <a:pt x="0" y="1298"/>
                  </a:moveTo>
                  <a:cubicBezTo>
                    <a:pt x="251" y="846"/>
                    <a:pt x="589" y="-28"/>
                    <a:pt x="737" y="1"/>
                  </a:cubicBezTo>
                  <a:cubicBezTo>
                    <a:pt x="1829" y="241"/>
                    <a:pt x="1572" y="749"/>
                    <a:pt x="0" y="1298"/>
                  </a:cubicBezTo>
                  <a:lnTo>
                    <a:pt x="0" y="1298"/>
                  </a:lnTo>
                  <a:close/>
                </a:path>
              </a:pathLst>
            </a:custGeom>
            <a:grpFill/>
            <a:ln w="5715" cap="flat">
              <a:noFill/>
              <a:prstDash val="solid"/>
              <a:miter/>
            </a:ln>
          </p:spPr>
          <p:txBody>
            <a:bodyPr rtlCol="0" anchor="ctr"/>
            <a:lstStyle/>
            <a:p>
              <a:endParaRPr lang="zh-CN" altLang="en-US"/>
            </a:p>
          </p:txBody>
        </p:sp>
        <p:sp>
          <p:nvSpPr>
            <p:cNvPr id="1289" name="任意多边形: 形状 1288">
              <a:extLst>
                <a:ext uri="{FF2B5EF4-FFF2-40B4-BE49-F238E27FC236}">
                  <a16:creationId xmlns:a16="http://schemas.microsoft.com/office/drawing/2014/main" id="{2059FECF-AEC2-EA29-C68E-17EA237E67FE}"/>
                </a:ext>
              </a:extLst>
            </p:cNvPr>
            <p:cNvSpPr/>
            <p:nvPr/>
          </p:nvSpPr>
          <p:spPr>
            <a:xfrm>
              <a:off x="3371425" y="1942185"/>
              <a:ext cx="3286" cy="3949"/>
            </a:xfrm>
            <a:custGeom>
              <a:avLst/>
              <a:gdLst>
                <a:gd name="connsiteX0" fmla="*/ 3286 w 3286"/>
                <a:gd name="connsiteY0" fmla="*/ 0 h 3949"/>
                <a:gd name="connsiteX1" fmla="*/ 3286 w 3286"/>
                <a:gd name="connsiteY1" fmla="*/ 3280 h 3949"/>
                <a:gd name="connsiteX2" fmla="*/ 0 w 3286"/>
                <a:gd name="connsiteY2" fmla="*/ 3280 h 3949"/>
                <a:gd name="connsiteX3" fmla="*/ 6 w 3286"/>
                <a:gd name="connsiteY3" fmla="*/ 3286 h 3949"/>
                <a:gd name="connsiteX4" fmla="*/ 29 w 3286"/>
                <a:gd name="connsiteY4" fmla="*/ 0 h 3949"/>
                <a:gd name="connsiteX5" fmla="*/ 3286 w 3286"/>
                <a:gd name="connsiteY5" fmla="*/ 0 h 3949"/>
                <a:gd name="connsiteX6" fmla="*/ 3286 w 3286"/>
                <a:gd name="connsiteY6" fmla="*/ 0 h 3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6" h="3949">
                  <a:moveTo>
                    <a:pt x="3286" y="0"/>
                  </a:moveTo>
                  <a:cubicBezTo>
                    <a:pt x="3286" y="1092"/>
                    <a:pt x="3286" y="2189"/>
                    <a:pt x="3286" y="3280"/>
                  </a:cubicBezTo>
                  <a:cubicBezTo>
                    <a:pt x="2189" y="4172"/>
                    <a:pt x="1092" y="4172"/>
                    <a:pt x="0" y="3280"/>
                  </a:cubicBezTo>
                  <a:cubicBezTo>
                    <a:pt x="0" y="3280"/>
                    <a:pt x="6" y="3286"/>
                    <a:pt x="6" y="3286"/>
                  </a:cubicBezTo>
                  <a:cubicBezTo>
                    <a:pt x="11" y="2189"/>
                    <a:pt x="17" y="1097"/>
                    <a:pt x="29" y="0"/>
                  </a:cubicBezTo>
                  <a:cubicBezTo>
                    <a:pt x="1109" y="0"/>
                    <a:pt x="2195" y="0"/>
                    <a:pt x="3286" y="0"/>
                  </a:cubicBezTo>
                  <a:lnTo>
                    <a:pt x="3286" y="0"/>
                  </a:lnTo>
                  <a:close/>
                </a:path>
              </a:pathLst>
            </a:custGeom>
            <a:grpFill/>
            <a:ln w="5715" cap="flat">
              <a:noFill/>
              <a:prstDash val="solid"/>
              <a:miter/>
            </a:ln>
          </p:spPr>
          <p:txBody>
            <a:bodyPr rtlCol="0" anchor="ctr"/>
            <a:lstStyle/>
            <a:p>
              <a:endParaRPr lang="zh-CN" altLang="en-US"/>
            </a:p>
          </p:txBody>
        </p:sp>
        <p:sp>
          <p:nvSpPr>
            <p:cNvPr id="1290" name="任意多边形: 形状 1289">
              <a:extLst>
                <a:ext uri="{FF2B5EF4-FFF2-40B4-BE49-F238E27FC236}">
                  <a16:creationId xmlns:a16="http://schemas.microsoft.com/office/drawing/2014/main" id="{A09DC1AD-8F26-B9D2-DA8D-FDB63EDA8A64}"/>
                </a:ext>
              </a:extLst>
            </p:cNvPr>
            <p:cNvSpPr/>
            <p:nvPr/>
          </p:nvSpPr>
          <p:spPr>
            <a:xfrm>
              <a:off x="3651025" y="1912604"/>
              <a:ext cx="3188" cy="3171"/>
            </a:xfrm>
            <a:custGeom>
              <a:avLst/>
              <a:gdLst>
                <a:gd name="connsiteX0" fmla="*/ 0 w 3188"/>
                <a:gd name="connsiteY0" fmla="*/ 3172 h 3171"/>
                <a:gd name="connsiteX1" fmla="*/ 3189 w 3188"/>
                <a:gd name="connsiteY1" fmla="*/ 0 h 3171"/>
                <a:gd name="connsiteX2" fmla="*/ 0 w 3188"/>
                <a:gd name="connsiteY2" fmla="*/ 3172 h 3171"/>
              </a:gdLst>
              <a:ahLst/>
              <a:cxnLst>
                <a:cxn ang="0">
                  <a:pos x="connsiteX0" y="connsiteY0"/>
                </a:cxn>
                <a:cxn ang="0">
                  <a:pos x="connsiteX1" y="connsiteY1"/>
                </a:cxn>
                <a:cxn ang="0">
                  <a:pos x="connsiteX2" y="connsiteY2"/>
                </a:cxn>
              </a:cxnLst>
              <a:rect l="l" t="t" r="r" b="b"/>
              <a:pathLst>
                <a:path w="3188" h="3171">
                  <a:moveTo>
                    <a:pt x="0" y="3172"/>
                  </a:moveTo>
                  <a:cubicBezTo>
                    <a:pt x="1063" y="2115"/>
                    <a:pt x="2126" y="1057"/>
                    <a:pt x="3189" y="0"/>
                  </a:cubicBezTo>
                  <a:cubicBezTo>
                    <a:pt x="2126" y="1057"/>
                    <a:pt x="1063" y="2115"/>
                    <a:pt x="0" y="3172"/>
                  </a:cubicBezTo>
                  <a:close/>
                </a:path>
              </a:pathLst>
            </a:custGeom>
            <a:grpFill/>
            <a:ln w="5715" cap="flat">
              <a:noFill/>
              <a:prstDash val="solid"/>
              <a:miter/>
            </a:ln>
          </p:spPr>
          <p:txBody>
            <a:bodyPr rtlCol="0" anchor="ctr"/>
            <a:lstStyle/>
            <a:p>
              <a:endParaRPr lang="zh-CN" altLang="en-US"/>
            </a:p>
          </p:txBody>
        </p:sp>
        <p:sp>
          <p:nvSpPr>
            <p:cNvPr id="1291" name="任意多边形: 形状 1290">
              <a:extLst>
                <a:ext uri="{FF2B5EF4-FFF2-40B4-BE49-F238E27FC236}">
                  <a16:creationId xmlns:a16="http://schemas.microsoft.com/office/drawing/2014/main" id="{0C798EB5-899A-6DC0-FA3A-782E5EF40FBD}"/>
                </a:ext>
              </a:extLst>
            </p:cNvPr>
            <p:cNvSpPr/>
            <p:nvPr/>
          </p:nvSpPr>
          <p:spPr>
            <a:xfrm>
              <a:off x="3591755" y="1899420"/>
              <a:ext cx="1672" cy="3297"/>
            </a:xfrm>
            <a:custGeom>
              <a:avLst/>
              <a:gdLst>
                <a:gd name="connsiteX0" fmla="*/ 6 w 1672"/>
                <a:gd name="connsiteY0" fmla="*/ 3298 h 3297"/>
                <a:gd name="connsiteX1" fmla="*/ 0 w 1672"/>
                <a:gd name="connsiteY1" fmla="*/ 0 h 3297"/>
                <a:gd name="connsiteX2" fmla="*/ 6 w 1672"/>
                <a:gd name="connsiteY2" fmla="*/ 3298 h 3297"/>
              </a:gdLst>
              <a:ahLst/>
              <a:cxnLst>
                <a:cxn ang="0">
                  <a:pos x="connsiteX0" y="connsiteY0"/>
                </a:cxn>
                <a:cxn ang="0">
                  <a:pos x="connsiteX1" y="connsiteY1"/>
                </a:cxn>
                <a:cxn ang="0">
                  <a:pos x="connsiteX2" y="connsiteY2"/>
                </a:cxn>
              </a:cxnLst>
              <a:rect l="l" t="t" r="r" b="b"/>
              <a:pathLst>
                <a:path w="1672" h="3297">
                  <a:moveTo>
                    <a:pt x="6" y="3298"/>
                  </a:moveTo>
                  <a:cubicBezTo>
                    <a:pt x="6" y="2200"/>
                    <a:pt x="0" y="1097"/>
                    <a:pt x="0" y="0"/>
                  </a:cubicBezTo>
                  <a:cubicBezTo>
                    <a:pt x="2246" y="1097"/>
                    <a:pt x="2212" y="2195"/>
                    <a:pt x="6" y="3298"/>
                  </a:cubicBezTo>
                  <a:close/>
                </a:path>
              </a:pathLst>
            </a:custGeom>
            <a:grpFill/>
            <a:ln w="5715" cap="flat">
              <a:noFill/>
              <a:prstDash val="solid"/>
              <a:miter/>
            </a:ln>
          </p:spPr>
          <p:txBody>
            <a:bodyPr rtlCol="0" anchor="ctr"/>
            <a:lstStyle/>
            <a:p>
              <a:endParaRPr lang="zh-CN" altLang="en-US"/>
            </a:p>
          </p:txBody>
        </p:sp>
        <p:sp>
          <p:nvSpPr>
            <p:cNvPr id="1292" name="任意多边形: 形状 1291">
              <a:extLst>
                <a:ext uri="{FF2B5EF4-FFF2-40B4-BE49-F238E27FC236}">
                  <a16:creationId xmlns:a16="http://schemas.microsoft.com/office/drawing/2014/main" id="{81C7D701-BE1B-810D-D4F4-B8E5768DCA46}"/>
                </a:ext>
              </a:extLst>
            </p:cNvPr>
            <p:cNvSpPr/>
            <p:nvPr/>
          </p:nvSpPr>
          <p:spPr>
            <a:xfrm>
              <a:off x="3585177" y="1899420"/>
              <a:ext cx="3291" cy="1425"/>
            </a:xfrm>
            <a:custGeom>
              <a:avLst/>
              <a:gdLst>
                <a:gd name="connsiteX0" fmla="*/ 3292 w 3291"/>
                <a:gd name="connsiteY0" fmla="*/ 17 h 1425"/>
                <a:gd name="connsiteX1" fmla="*/ 0 w 3291"/>
                <a:gd name="connsiteY1" fmla="*/ 0 h 1425"/>
                <a:gd name="connsiteX2" fmla="*/ 3292 w 3291"/>
                <a:gd name="connsiteY2" fmla="*/ 17 h 1425"/>
              </a:gdLst>
              <a:ahLst/>
              <a:cxnLst>
                <a:cxn ang="0">
                  <a:pos x="connsiteX0" y="connsiteY0"/>
                </a:cxn>
                <a:cxn ang="0">
                  <a:pos x="connsiteX1" y="connsiteY1"/>
                </a:cxn>
                <a:cxn ang="0">
                  <a:pos x="connsiteX2" y="connsiteY2"/>
                </a:cxn>
              </a:cxnLst>
              <a:rect l="l" t="t" r="r" b="b"/>
              <a:pathLst>
                <a:path w="3291" h="1425">
                  <a:moveTo>
                    <a:pt x="3292" y="17"/>
                  </a:moveTo>
                  <a:cubicBezTo>
                    <a:pt x="2183" y="1903"/>
                    <a:pt x="1086" y="1892"/>
                    <a:pt x="0" y="0"/>
                  </a:cubicBezTo>
                  <a:cubicBezTo>
                    <a:pt x="1097" y="6"/>
                    <a:pt x="2195" y="12"/>
                    <a:pt x="3292" y="17"/>
                  </a:cubicBezTo>
                  <a:close/>
                </a:path>
              </a:pathLst>
            </a:custGeom>
            <a:grpFill/>
            <a:ln w="5715" cap="flat">
              <a:noFill/>
              <a:prstDash val="solid"/>
              <a:miter/>
            </a:ln>
          </p:spPr>
          <p:txBody>
            <a:bodyPr rtlCol="0" anchor="ctr"/>
            <a:lstStyle/>
            <a:p>
              <a:endParaRPr lang="zh-CN" altLang="en-US"/>
            </a:p>
          </p:txBody>
        </p:sp>
        <p:sp>
          <p:nvSpPr>
            <p:cNvPr id="1293" name="任意多边形: 形状 1292">
              <a:extLst>
                <a:ext uri="{FF2B5EF4-FFF2-40B4-BE49-F238E27FC236}">
                  <a16:creationId xmlns:a16="http://schemas.microsoft.com/office/drawing/2014/main" id="{C10942F7-DCAC-F244-4204-533196F431EE}"/>
                </a:ext>
              </a:extLst>
            </p:cNvPr>
            <p:cNvSpPr/>
            <p:nvPr/>
          </p:nvSpPr>
          <p:spPr>
            <a:xfrm>
              <a:off x="3380632" y="1833573"/>
              <a:ext cx="71275" cy="61293"/>
            </a:xfrm>
            <a:custGeom>
              <a:avLst/>
              <a:gdLst>
                <a:gd name="connsiteX0" fmla="*/ 23671 w 71275"/>
                <a:gd name="connsiteY0" fmla="*/ 9926 h 61293"/>
                <a:gd name="connsiteX1" fmla="*/ 31529 w 71275"/>
                <a:gd name="connsiteY1" fmla="*/ 16658 h 61293"/>
                <a:gd name="connsiteX2" fmla="*/ 46125 w 71275"/>
                <a:gd name="connsiteY2" fmla="*/ 6783 h 61293"/>
                <a:gd name="connsiteX3" fmla="*/ 66407 w 71275"/>
                <a:gd name="connsiteY3" fmla="*/ 73 h 61293"/>
                <a:gd name="connsiteX4" fmla="*/ 66419 w 71275"/>
                <a:gd name="connsiteY4" fmla="*/ 3348 h 61293"/>
                <a:gd name="connsiteX5" fmla="*/ 67545 w 71275"/>
                <a:gd name="connsiteY5" fmla="*/ 5537 h 61293"/>
                <a:gd name="connsiteX6" fmla="*/ 66379 w 71275"/>
                <a:gd name="connsiteY6" fmla="*/ 6611 h 61293"/>
                <a:gd name="connsiteX7" fmla="*/ 63133 w 71275"/>
                <a:gd name="connsiteY7" fmla="*/ 6640 h 61293"/>
                <a:gd name="connsiteX8" fmla="*/ 63133 w 71275"/>
                <a:gd name="connsiteY8" fmla="*/ 6640 h 61293"/>
                <a:gd name="connsiteX9" fmla="*/ 66059 w 71275"/>
                <a:gd name="connsiteY9" fmla="*/ 11400 h 61293"/>
                <a:gd name="connsiteX10" fmla="*/ 69373 w 71275"/>
                <a:gd name="connsiteY10" fmla="*/ 18595 h 61293"/>
                <a:gd name="connsiteX11" fmla="*/ 56509 w 71275"/>
                <a:gd name="connsiteY11" fmla="*/ 52645 h 61293"/>
                <a:gd name="connsiteX12" fmla="*/ 25625 w 71275"/>
                <a:gd name="connsiteY12" fmla="*/ 60812 h 61293"/>
                <a:gd name="connsiteX13" fmla="*/ 21973 w 71275"/>
                <a:gd name="connsiteY13" fmla="*/ 58280 h 61293"/>
                <a:gd name="connsiteX14" fmla="*/ 11715 w 71275"/>
                <a:gd name="connsiteY14" fmla="*/ 52440 h 61293"/>
                <a:gd name="connsiteX15" fmla="*/ 39 w 71275"/>
                <a:gd name="connsiteY15" fmla="*/ 45873 h 61293"/>
                <a:gd name="connsiteX16" fmla="*/ 16258 w 71275"/>
                <a:gd name="connsiteY16" fmla="*/ 22785 h 61293"/>
                <a:gd name="connsiteX17" fmla="*/ 11783 w 71275"/>
                <a:gd name="connsiteY17" fmla="*/ 9360 h 61293"/>
                <a:gd name="connsiteX18" fmla="*/ 15852 w 71275"/>
                <a:gd name="connsiteY18" fmla="*/ 8360 h 61293"/>
                <a:gd name="connsiteX19" fmla="*/ 21739 w 71275"/>
                <a:gd name="connsiteY19" fmla="*/ 9543 h 61293"/>
                <a:gd name="connsiteX20" fmla="*/ 23671 w 71275"/>
                <a:gd name="connsiteY20" fmla="*/ 9926 h 61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1275" h="61293">
                  <a:moveTo>
                    <a:pt x="23671" y="9926"/>
                  </a:moveTo>
                  <a:cubicBezTo>
                    <a:pt x="28448" y="9572"/>
                    <a:pt x="29523" y="13618"/>
                    <a:pt x="31529" y="16658"/>
                  </a:cubicBezTo>
                  <a:cubicBezTo>
                    <a:pt x="36255" y="13532"/>
                    <a:pt x="33615" y="1348"/>
                    <a:pt x="46125" y="6783"/>
                  </a:cubicBezTo>
                  <a:cubicBezTo>
                    <a:pt x="50525" y="8697"/>
                    <a:pt x="58252" y="-927"/>
                    <a:pt x="66407" y="73"/>
                  </a:cubicBezTo>
                  <a:cubicBezTo>
                    <a:pt x="66407" y="1165"/>
                    <a:pt x="66413" y="2256"/>
                    <a:pt x="66419" y="3348"/>
                  </a:cubicBezTo>
                  <a:cubicBezTo>
                    <a:pt x="67562" y="4085"/>
                    <a:pt x="67933" y="4817"/>
                    <a:pt x="67545" y="5537"/>
                  </a:cubicBezTo>
                  <a:cubicBezTo>
                    <a:pt x="67156" y="6251"/>
                    <a:pt x="66773" y="6611"/>
                    <a:pt x="66379" y="6611"/>
                  </a:cubicBezTo>
                  <a:cubicBezTo>
                    <a:pt x="65299" y="6617"/>
                    <a:pt x="64213" y="6622"/>
                    <a:pt x="63133" y="6640"/>
                  </a:cubicBezTo>
                  <a:lnTo>
                    <a:pt x="63133" y="6640"/>
                  </a:lnTo>
                  <a:cubicBezTo>
                    <a:pt x="63338" y="8703"/>
                    <a:pt x="63104" y="11132"/>
                    <a:pt x="66059" y="11400"/>
                  </a:cubicBezTo>
                  <a:cubicBezTo>
                    <a:pt x="71437" y="11892"/>
                    <a:pt x="72860" y="13995"/>
                    <a:pt x="69373" y="18595"/>
                  </a:cubicBezTo>
                  <a:cubicBezTo>
                    <a:pt x="61738" y="28671"/>
                    <a:pt x="58909" y="40581"/>
                    <a:pt x="56509" y="52645"/>
                  </a:cubicBezTo>
                  <a:cubicBezTo>
                    <a:pt x="49268" y="66939"/>
                    <a:pt x="36089" y="58692"/>
                    <a:pt x="25625" y="60812"/>
                  </a:cubicBezTo>
                  <a:cubicBezTo>
                    <a:pt x="24082" y="60435"/>
                    <a:pt x="22888" y="59549"/>
                    <a:pt x="21973" y="58280"/>
                  </a:cubicBezTo>
                  <a:cubicBezTo>
                    <a:pt x="20013" y="53777"/>
                    <a:pt x="16430" y="52377"/>
                    <a:pt x="11715" y="52440"/>
                  </a:cubicBezTo>
                  <a:cubicBezTo>
                    <a:pt x="6697" y="52503"/>
                    <a:pt x="2228" y="51085"/>
                    <a:pt x="39" y="45873"/>
                  </a:cubicBezTo>
                  <a:cubicBezTo>
                    <a:pt x="-784" y="33849"/>
                    <a:pt x="11612" y="31014"/>
                    <a:pt x="16258" y="22785"/>
                  </a:cubicBezTo>
                  <a:cubicBezTo>
                    <a:pt x="12303" y="19030"/>
                    <a:pt x="-750" y="18361"/>
                    <a:pt x="11783" y="9360"/>
                  </a:cubicBezTo>
                  <a:cubicBezTo>
                    <a:pt x="13075" y="8800"/>
                    <a:pt x="14447" y="8491"/>
                    <a:pt x="15852" y="8360"/>
                  </a:cubicBezTo>
                  <a:cubicBezTo>
                    <a:pt x="17870" y="8406"/>
                    <a:pt x="19847" y="8806"/>
                    <a:pt x="21739" y="9543"/>
                  </a:cubicBezTo>
                  <a:cubicBezTo>
                    <a:pt x="22385" y="9663"/>
                    <a:pt x="23030" y="9794"/>
                    <a:pt x="23671" y="9926"/>
                  </a:cubicBezTo>
                  <a:close/>
                </a:path>
              </a:pathLst>
            </a:custGeom>
            <a:grpFill/>
            <a:ln w="5715" cap="flat">
              <a:noFill/>
              <a:prstDash val="solid"/>
              <a:miter/>
            </a:ln>
          </p:spPr>
          <p:txBody>
            <a:bodyPr rtlCol="0" anchor="ctr"/>
            <a:lstStyle/>
            <a:p>
              <a:endParaRPr lang="zh-CN" altLang="en-US"/>
            </a:p>
          </p:txBody>
        </p:sp>
        <p:sp>
          <p:nvSpPr>
            <p:cNvPr id="1294" name="任意多边形: 形状 1293">
              <a:extLst>
                <a:ext uri="{FF2B5EF4-FFF2-40B4-BE49-F238E27FC236}">
                  <a16:creationId xmlns:a16="http://schemas.microsoft.com/office/drawing/2014/main" id="{08944610-810C-0B50-C4F5-791315894C9F}"/>
                </a:ext>
              </a:extLst>
            </p:cNvPr>
            <p:cNvSpPr/>
            <p:nvPr/>
          </p:nvSpPr>
          <p:spPr>
            <a:xfrm>
              <a:off x="3419360" y="1901421"/>
              <a:ext cx="73097" cy="71764"/>
            </a:xfrm>
            <a:custGeom>
              <a:avLst/>
              <a:gdLst>
                <a:gd name="connsiteX0" fmla="*/ 14593 w 73097"/>
                <a:gd name="connsiteY0" fmla="*/ 27671 h 71764"/>
                <a:gd name="connsiteX1" fmla="*/ 24388 w 73097"/>
                <a:gd name="connsiteY1" fmla="*/ 17738 h 71764"/>
                <a:gd name="connsiteX2" fmla="*/ 27474 w 73097"/>
                <a:gd name="connsiteY2" fmla="*/ 17109 h 71764"/>
                <a:gd name="connsiteX3" fmla="*/ 47677 w 73097"/>
                <a:gd name="connsiteY3" fmla="*/ 6451 h 71764"/>
                <a:gd name="connsiteX4" fmla="*/ 52118 w 73097"/>
                <a:gd name="connsiteY4" fmla="*/ 8542 h 71764"/>
                <a:gd name="connsiteX5" fmla="*/ 62296 w 73097"/>
                <a:gd name="connsiteY5" fmla="*/ 4719 h 71764"/>
                <a:gd name="connsiteX6" fmla="*/ 73097 w 73097"/>
                <a:gd name="connsiteY6" fmla="*/ 199 h 71764"/>
                <a:gd name="connsiteX7" fmla="*/ 58038 w 73097"/>
                <a:gd name="connsiteY7" fmla="*/ 15640 h 71764"/>
                <a:gd name="connsiteX8" fmla="*/ 49089 w 73097"/>
                <a:gd name="connsiteY8" fmla="*/ 24464 h 71764"/>
                <a:gd name="connsiteX9" fmla="*/ 38476 w 73097"/>
                <a:gd name="connsiteY9" fmla="*/ 25825 h 71764"/>
                <a:gd name="connsiteX10" fmla="*/ 30286 w 73097"/>
                <a:gd name="connsiteY10" fmla="*/ 33877 h 71764"/>
                <a:gd name="connsiteX11" fmla="*/ 31606 w 73097"/>
                <a:gd name="connsiteY11" fmla="*/ 41832 h 71764"/>
                <a:gd name="connsiteX12" fmla="*/ 43722 w 73097"/>
                <a:gd name="connsiteY12" fmla="*/ 55485 h 71764"/>
                <a:gd name="connsiteX13" fmla="*/ 57273 w 73097"/>
                <a:gd name="connsiteY13" fmla="*/ 40781 h 71764"/>
                <a:gd name="connsiteX14" fmla="*/ 57278 w 73097"/>
                <a:gd name="connsiteY14" fmla="*/ 40775 h 71764"/>
                <a:gd name="connsiteX15" fmla="*/ 57335 w 73097"/>
                <a:gd name="connsiteY15" fmla="*/ 47359 h 71764"/>
                <a:gd name="connsiteX16" fmla="*/ 57278 w 73097"/>
                <a:gd name="connsiteY16" fmla="*/ 50639 h 71764"/>
                <a:gd name="connsiteX17" fmla="*/ 57301 w 73097"/>
                <a:gd name="connsiteY17" fmla="*/ 50616 h 71764"/>
                <a:gd name="connsiteX18" fmla="*/ 53969 w 73097"/>
                <a:gd name="connsiteY18" fmla="*/ 57200 h 71764"/>
                <a:gd name="connsiteX19" fmla="*/ 49477 w 73097"/>
                <a:gd name="connsiteY19" fmla="*/ 71316 h 71764"/>
                <a:gd name="connsiteX20" fmla="*/ 37464 w 73097"/>
                <a:gd name="connsiteY20" fmla="*/ 62663 h 71764"/>
                <a:gd name="connsiteX21" fmla="*/ 14067 w 73097"/>
                <a:gd name="connsiteY21" fmla="*/ 59749 h 71764"/>
                <a:gd name="connsiteX22" fmla="*/ 1311 w 73097"/>
                <a:gd name="connsiteY22" fmla="*/ 62321 h 71764"/>
                <a:gd name="connsiteX23" fmla="*/ 5855 w 73097"/>
                <a:gd name="connsiteY23" fmla="*/ 49742 h 71764"/>
                <a:gd name="connsiteX24" fmla="*/ 14593 w 73097"/>
                <a:gd name="connsiteY24" fmla="*/ 27671 h 71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3097" h="71764">
                  <a:moveTo>
                    <a:pt x="14593" y="27671"/>
                  </a:moveTo>
                  <a:cubicBezTo>
                    <a:pt x="18959" y="25447"/>
                    <a:pt x="22285" y="22196"/>
                    <a:pt x="24388" y="17738"/>
                  </a:cubicBezTo>
                  <a:cubicBezTo>
                    <a:pt x="25457" y="17538"/>
                    <a:pt x="27337" y="17578"/>
                    <a:pt x="27474" y="17109"/>
                  </a:cubicBezTo>
                  <a:cubicBezTo>
                    <a:pt x="30858" y="5531"/>
                    <a:pt x="36476" y="2490"/>
                    <a:pt x="47677" y="6451"/>
                  </a:cubicBezTo>
                  <a:cubicBezTo>
                    <a:pt x="49214" y="6994"/>
                    <a:pt x="50712" y="7720"/>
                    <a:pt x="52118" y="8542"/>
                  </a:cubicBezTo>
                  <a:cubicBezTo>
                    <a:pt x="57084" y="11457"/>
                    <a:pt x="60913" y="12280"/>
                    <a:pt x="62296" y="4719"/>
                  </a:cubicBezTo>
                  <a:cubicBezTo>
                    <a:pt x="62387" y="4228"/>
                    <a:pt x="66971" y="-1082"/>
                    <a:pt x="73097" y="199"/>
                  </a:cubicBezTo>
                  <a:cubicBezTo>
                    <a:pt x="68725" y="6611"/>
                    <a:pt x="69565" y="15955"/>
                    <a:pt x="58038" y="15640"/>
                  </a:cubicBezTo>
                  <a:cubicBezTo>
                    <a:pt x="53118" y="15503"/>
                    <a:pt x="52289" y="21630"/>
                    <a:pt x="49089" y="24464"/>
                  </a:cubicBezTo>
                  <a:cubicBezTo>
                    <a:pt x="45603" y="27551"/>
                    <a:pt x="43768" y="29145"/>
                    <a:pt x="38476" y="25825"/>
                  </a:cubicBezTo>
                  <a:cubicBezTo>
                    <a:pt x="30561" y="20847"/>
                    <a:pt x="33727" y="31482"/>
                    <a:pt x="30286" y="33877"/>
                  </a:cubicBezTo>
                  <a:cubicBezTo>
                    <a:pt x="27069" y="36117"/>
                    <a:pt x="28177" y="39712"/>
                    <a:pt x="31606" y="41832"/>
                  </a:cubicBezTo>
                  <a:cubicBezTo>
                    <a:pt x="37390" y="45404"/>
                    <a:pt x="41688" y="50182"/>
                    <a:pt x="43722" y="55485"/>
                  </a:cubicBezTo>
                  <a:cubicBezTo>
                    <a:pt x="44071" y="46239"/>
                    <a:pt x="46614" y="39289"/>
                    <a:pt x="57273" y="40781"/>
                  </a:cubicBezTo>
                  <a:lnTo>
                    <a:pt x="57278" y="40775"/>
                  </a:lnTo>
                  <a:cubicBezTo>
                    <a:pt x="59130" y="42952"/>
                    <a:pt x="59193" y="45147"/>
                    <a:pt x="57335" y="47359"/>
                  </a:cubicBezTo>
                  <a:cubicBezTo>
                    <a:pt x="57301" y="48450"/>
                    <a:pt x="57284" y="49548"/>
                    <a:pt x="57278" y="50639"/>
                  </a:cubicBezTo>
                  <a:lnTo>
                    <a:pt x="57301" y="50616"/>
                  </a:lnTo>
                  <a:cubicBezTo>
                    <a:pt x="54672" y="52039"/>
                    <a:pt x="54055" y="54485"/>
                    <a:pt x="53969" y="57200"/>
                  </a:cubicBezTo>
                  <a:cubicBezTo>
                    <a:pt x="50929" y="61475"/>
                    <a:pt x="56507" y="68967"/>
                    <a:pt x="49477" y="71316"/>
                  </a:cubicBezTo>
                  <a:cubicBezTo>
                    <a:pt x="42316" y="73711"/>
                    <a:pt x="41311" y="65892"/>
                    <a:pt x="37464" y="62663"/>
                  </a:cubicBezTo>
                  <a:cubicBezTo>
                    <a:pt x="30481" y="56811"/>
                    <a:pt x="23640" y="50913"/>
                    <a:pt x="14067" y="59749"/>
                  </a:cubicBezTo>
                  <a:cubicBezTo>
                    <a:pt x="11364" y="62241"/>
                    <a:pt x="5552" y="67544"/>
                    <a:pt x="1311" y="62321"/>
                  </a:cubicBezTo>
                  <a:cubicBezTo>
                    <a:pt x="-2666" y="57423"/>
                    <a:pt x="3449" y="53611"/>
                    <a:pt x="5855" y="49742"/>
                  </a:cubicBezTo>
                  <a:cubicBezTo>
                    <a:pt x="10118" y="42878"/>
                    <a:pt x="14764" y="36260"/>
                    <a:pt x="14593" y="27671"/>
                  </a:cubicBezTo>
                  <a:close/>
                </a:path>
              </a:pathLst>
            </a:custGeom>
            <a:grpFill/>
            <a:ln w="5715" cap="flat">
              <a:noFill/>
              <a:prstDash val="solid"/>
              <a:miter/>
            </a:ln>
          </p:spPr>
          <p:txBody>
            <a:bodyPr rtlCol="0" anchor="ctr"/>
            <a:lstStyle/>
            <a:p>
              <a:endParaRPr lang="zh-CN" altLang="en-US"/>
            </a:p>
          </p:txBody>
        </p:sp>
        <p:sp>
          <p:nvSpPr>
            <p:cNvPr id="1295" name="任意多边形: 形状 1294">
              <a:extLst>
                <a:ext uri="{FF2B5EF4-FFF2-40B4-BE49-F238E27FC236}">
                  <a16:creationId xmlns:a16="http://schemas.microsoft.com/office/drawing/2014/main" id="{FD720E9C-F1DB-7F8E-4120-F3BC51FE935D}"/>
                </a:ext>
              </a:extLst>
            </p:cNvPr>
            <p:cNvSpPr/>
            <p:nvPr/>
          </p:nvSpPr>
          <p:spPr>
            <a:xfrm>
              <a:off x="3366100" y="1879726"/>
              <a:ext cx="83625" cy="36158"/>
            </a:xfrm>
            <a:custGeom>
              <a:avLst/>
              <a:gdLst>
                <a:gd name="connsiteX0" fmla="*/ 15194 w 83625"/>
                <a:gd name="connsiteY0" fmla="*/ 0 h 36158"/>
                <a:gd name="connsiteX1" fmla="*/ 29196 w 83625"/>
                <a:gd name="connsiteY1" fmla="*/ 2703 h 36158"/>
                <a:gd name="connsiteX2" fmla="*/ 38226 w 83625"/>
                <a:gd name="connsiteY2" fmla="*/ 13133 h 36158"/>
                <a:gd name="connsiteX3" fmla="*/ 38192 w 83625"/>
                <a:gd name="connsiteY3" fmla="*/ 13093 h 36158"/>
                <a:gd name="connsiteX4" fmla="*/ 58131 w 83625"/>
                <a:gd name="connsiteY4" fmla="*/ 10847 h 36158"/>
                <a:gd name="connsiteX5" fmla="*/ 71047 w 83625"/>
                <a:gd name="connsiteY5" fmla="*/ 6492 h 36158"/>
                <a:gd name="connsiteX6" fmla="*/ 83626 w 83625"/>
                <a:gd name="connsiteY6" fmla="*/ 6492 h 36158"/>
                <a:gd name="connsiteX7" fmla="*/ 54611 w 83625"/>
                <a:gd name="connsiteY7" fmla="*/ 23031 h 36158"/>
                <a:gd name="connsiteX8" fmla="*/ 34917 w 83625"/>
                <a:gd name="connsiteY8" fmla="*/ 36142 h 36158"/>
                <a:gd name="connsiteX9" fmla="*/ 18492 w 83625"/>
                <a:gd name="connsiteY9" fmla="*/ 36159 h 36158"/>
                <a:gd name="connsiteX10" fmla="*/ 18452 w 83625"/>
                <a:gd name="connsiteY10" fmla="*/ 36119 h 36158"/>
                <a:gd name="connsiteX11" fmla="*/ 8588 w 83625"/>
                <a:gd name="connsiteY11" fmla="*/ 29569 h 36158"/>
                <a:gd name="connsiteX12" fmla="*/ 261 w 83625"/>
                <a:gd name="connsiteY12" fmla="*/ 17282 h 36158"/>
                <a:gd name="connsiteX13" fmla="*/ 8365 w 83625"/>
                <a:gd name="connsiteY13" fmla="*/ 7292 h 36158"/>
                <a:gd name="connsiteX14" fmla="*/ 13463 w 83625"/>
                <a:gd name="connsiteY14" fmla="*/ 1000 h 36158"/>
                <a:gd name="connsiteX15" fmla="*/ 15194 w 83625"/>
                <a:gd name="connsiteY15" fmla="*/ 0 h 36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625" h="36158">
                  <a:moveTo>
                    <a:pt x="15194" y="0"/>
                  </a:moveTo>
                  <a:cubicBezTo>
                    <a:pt x="19595" y="2263"/>
                    <a:pt x="23955" y="3549"/>
                    <a:pt x="29196" y="2703"/>
                  </a:cubicBezTo>
                  <a:cubicBezTo>
                    <a:pt x="39335" y="1074"/>
                    <a:pt x="39392" y="1411"/>
                    <a:pt x="38226" y="13133"/>
                  </a:cubicBezTo>
                  <a:lnTo>
                    <a:pt x="38192" y="13093"/>
                  </a:lnTo>
                  <a:cubicBezTo>
                    <a:pt x="44467" y="9338"/>
                    <a:pt x="51919" y="10058"/>
                    <a:pt x="58131" y="10847"/>
                  </a:cubicBezTo>
                  <a:cubicBezTo>
                    <a:pt x="64143" y="11613"/>
                    <a:pt x="66869" y="8092"/>
                    <a:pt x="71047" y="6492"/>
                  </a:cubicBezTo>
                  <a:cubicBezTo>
                    <a:pt x="74253" y="6492"/>
                    <a:pt x="77465" y="6492"/>
                    <a:pt x="83626" y="6492"/>
                  </a:cubicBezTo>
                  <a:cubicBezTo>
                    <a:pt x="73287" y="14756"/>
                    <a:pt x="65766" y="21917"/>
                    <a:pt x="54611" y="23031"/>
                  </a:cubicBezTo>
                  <a:cubicBezTo>
                    <a:pt x="47393" y="26420"/>
                    <a:pt x="37940" y="26455"/>
                    <a:pt x="34917" y="36142"/>
                  </a:cubicBezTo>
                  <a:cubicBezTo>
                    <a:pt x="29436" y="32438"/>
                    <a:pt x="23961" y="32415"/>
                    <a:pt x="18492" y="36159"/>
                  </a:cubicBezTo>
                  <a:lnTo>
                    <a:pt x="18452" y="36119"/>
                  </a:lnTo>
                  <a:cubicBezTo>
                    <a:pt x="16800" y="31472"/>
                    <a:pt x="14194" y="28255"/>
                    <a:pt x="8588" y="29569"/>
                  </a:cubicBezTo>
                  <a:cubicBezTo>
                    <a:pt x="4296" y="26506"/>
                    <a:pt x="-1276" y="24300"/>
                    <a:pt x="261" y="17282"/>
                  </a:cubicBezTo>
                  <a:cubicBezTo>
                    <a:pt x="1798" y="13007"/>
                    <a:pt x="5673" y="10630"/>
                    <a:pt x="8365" y="7292"/>
                  </a:cubicBezTo>
                  <a:cubicBezTo>
                    <a:pt x="10068" y="5206"/>
                    <a:pt x="11565" y="2943"/>
                    <a:pt x="13463" y="1000"/>
                  </a:cubicBezTo>
                  <a:cubicBezTo>
                    <a:pt x="14034" y="669"/>
                    <a:pt x="14617" y="337"/>
                    <a:pt x="15194" y="0"/>
                  </a:cubicBezTo>
                  <a:close/>
                </a:path>
              </a:pathLst>
            </a:custGeom>
            <a:grpFill/>
            <a:ln w="5715" cap="flat">
              <a:noFill/>
              <a:prstDash val="solid"/>
              <a:miter/>
            </a:ln>
          </p:spPr>
          <p:txBody>
            <a:bodyPr rtlCol="0" anchor="ctr"/>
            <a:lstStyle/>
            <a:p>
              <a:endParaRPr lang="zh-CN" altLang="en-US"/>
            </a:p>
          </p:txBody>
        </p:sp>
        <p:sp>
          <p:nvSpPr>
            <p:cNvPr id="1296" name="任意多边形: 形状 1295">
              <a:extLst>
                <a:ext uri="{FF2B5EF4-FFF2-40B4-BE49-F238E27FC236}">
                  <a16:creationId xmlns:a16="http://schemas.microsoft.com/office/drawing/2014/main" id="{1E027F70-6F87-D92F-23F3-719D0742D024}"/>
                </a:ext>
              </a:extLst>
            </p:cNvPr>
            <p:cNvSpPr/>
            <p:nvPr/>
          </p:nvSpPr>
          <p:spPr>
            <a:xfrm>
              <a:off x="3513927" y="1830337"/>
              <a:ext cx="65889" cy="45723"/>
            </a:xfrm>
            <a:custGeom>
              <a:avLst/>
              <a:gdLst>
                <a:gd name="connsiteX0" fmla="*/ 41658 w 65889"/>
                <a:gd name="connsiteY0" fmla="*/ 11 h 45723"/>
                <a:gd name="connsiteX1" fmla="*/ 43127 w 65889"/>
                <a:gd name="connsiteY1" fmla="*/ 4303 h 45723"/>
                <a:gd name="connsiteX2" fmla="*/ 65890 w 65889"/>
                <a:gd name="connsiteY2" fmla="*/ 10413 h 45723"/>
                <a:gd name="connsiteX3" fmla="*/ 64438 w 65889"/>
                <a:gd name="connsiteY3" fmla="*/ 14259 h 45723"/>
                <a:gd name="connsiteX4" fmla="*/ 45207 w 65889"/>
                <a:gd name="connsiteY4" fmla="*/ 12190 h 45723"/>
                <a:gd name="connsiteX5" fmla="*/ 27982 w 65889"/>
                <a:gd name="connsiteY5" fmla="*/ 19014 h 45723"/>
                <a:gd name="connsiteX6" fmla="*/ 13500 w 65889"/>
                <a:gd name="connsiteY6" fmla="*/ 34318 h 45723"/>
                <a:gd name="connsiteX7" fmla="*/ 10180 w 65889"/>
                <a:gd name="connsiteY7" fmla="*/ 42805 h 45723"/>
                <a:gd name="connsiteX8" fmla="*/ 1441 w 65889"/>
                <a:gd name="connsiteY8" fmla="*/ 44645 h 45723"/>
                <a:gd name="connsiteX9" fmla="*/ 2373 w 65889"/>
                <a:gd name="connsiteY9" fmla="*/ 37650 h 45723"/>
                <a:gd name="connsiteX10" fmla="*/ 5196 w 65889"/>
                <a:gd name="connsiteY10" fmla="*/ 21820 h 45723"/>
                <a:gd name="connsiteX11" fmla="*/ 18089 w 65889"/>
                <a:gd name="connsiteY11" fmla="*/ 9201 h 45723"/>
                <a:gd name="connsiteX12" fmla="*/ 41641 w 65889"/>
                <a:gd name="connsiteY12" fmla="*/ 0 h 45723"/>
                <a:gd name="connsiteX13" fmla="*/ 41658 w 65889"/>
                <a:gd name="connsiteY13" fmla="*/ 11 h 45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889" h="45723">
                  <a:moveTo>
                    <a:pt x="41658" y="11"/>
                  </a:moveTo>
                  <a:cubicBezTo>
                    <a:pt x="42155" y="1509"/>
                    <a:pt x="42870" y="4343"/>
                    <a:pt x="43127" y="4303"/>
                  </a:cubicBezTo>
                  <a:cubicBezTo>
                    <a:pt x="51825" y="2932"/>
                    <a:pt x="57523" y="10881"/>
                    <a:pt x="65890" y="10413"/>
                  </a:cubicBezTo>
                  <a:cubicBezTo>
                    <a:pt x="65187" y="12367"/>
                    <a:pt x="65129" y="13773"/>
                    <a:pt x="64438" y="14259"/>
                  </a:cubicBezTo>
                  <a:cubicBezTo>
                    <a:pt x="57351" y="19185"/>
                    <a:pt x="51442" y="9184"/>
                    <a:pt x="45207" y="12190"/>
                  </a:cubicBezTo>
                  <a:cubicBezTo>
                    <a:pt x="39606" y="14893"/>
                    <a:pt x="36114" y="19745"/>
                    <a:pt x="27982" y="19014"/>
                  </a:cubicBezTo>
                  <a:cubicBezTo>
                    <a:pt x="20141" y="18305"/>
                    <a:pt x="16380" y="27655"/>
                    <a:pt x="13500" y="34318"/>
                  </a:cubicBezTo>
                  <a:cubicBezTo>
                    <a:pt x="12369" y="36942"/>
                    <a:pt x="12923" y="40508"/>
                    <a:pt x="10180" y="42805"/>
                  </a:cubicBezTo>
                  <a:cubicBezTo>
                    <a:pt x="7568" y="44994"/>
                    <a:pt x="4619" y="47046"/>
                    <a:pt x="1441" y="44645"/>
                  </a:cubicBezTo>
                  <a:cubicBezTo>
                    <a:pt x="-1673" y="42285"/>
                    <a:pt x="1030" y="39891"/>
                    <a:pt x="2373" y="37650"/>
                  </a:cubicBezTo>
                  <a:cubicBezTo>
                    <a:pt x="5316" y="32741"/>
                    <a:pt x="10700" y="28243"/>
                    <a:pt x="5196" y="21820"/>
                  </a:cubicBezTo>
                  <a:cubicBezTo>
                    <a:pt x="11346" y="19317"/>
                    <a:pt x="11700" y="9418"/>
                    <a:pt x="18089" y="9201"/>
                  </a:cubicBezTo>
                  <a:cubicBezTo>
                    <a:pt x="27456" y="8887"/>
                    <a:pt x="33337" y="1726"/>
                    <a:pt x="41641" y="0"/>
                  </a:cubicBezTo>
                  <a:lnTo>
                    <a:pt x="41658" y="11"/>
                  </a:lnTo>
                  <a:close/>
                </a:path>
              </a:pathLst>
            </a:custGeom>
            <a:grpFill/>
            <a:ln w="5715" cap="flat">
              <a:noFill/>
              <a:prstDash val="solid"/>
              <a:miter/>
            </a:ln>
          </p:spPr>
          <p:txBody>
            <a:bodyPr rtlCol="0" anchor="ctr"/>
            <a:lstStyle/>
            <a:p>
              <a:endParaRPr lang="zh-CN" altLang="en-US"/>
            </a:p>
          </p:txBody>
        </p:sp>
        <p:sp>
          <p:nvSpPr>
            <p:cNvPr id="1297" name="任意多边形: 形状 1296">
              <a:extLst>
                <a:ext uri="{FF2B5EF4-FFF2-40B4-BE49-F238E27FC236}">
                  <a16:creationId xmlns:a16="http://schemas.microsoft.com/office/drawing/2014/main" id="{53B95B4B-AE2B-019B-1C68-01EFA92A233B}"/>
                </a:ext>
              </a:extLst>
            </p:cNvPr>
            <p:cNvSpPr/>
            <p:nvPr/>
          </p:nvSpPr>
          <p:spPr>
            <a:xfrm>
              <a:off x="3461178" y="1789972"/>
              <a:ext cx="38479" cy="47000"/>
            </a:xfrm>
            <a:custGeom>
              <a:avLst/>
              <a:gdLst>
                <a:gd name="connsiteX0" fmla="*/ 12134 w 38479"/>
                <a:gd name="connsiteY0" fmla="*/ 20625 h 47000"/>
                <a:gd name="connsiteX1" fmla="*/ 20038 w 38479"/>
                <a:gd name="connsiteY1" fmla="*/ 3886 h 47000"/>
                <a:gd name="connsiteX2" fmla="*/ 32913 w 38479"/>
                <a:gd name="connsiteY2" fmla="*/ 0 h 47000"/>
                <a:gd name="connsiteX3" fmla="*/ 38480 w 38479"/>
                <a:gd name="connsiteY3" fmla="*/ 7492 h 47000"/>
                <a:gd name="connsiteX4" fmla="*/ 24409 w 38479"/>
                <a:gd name="connsiteY4" fmla="*/ 22780 h 47000"/>
                <a:gd name="connsiteX5" fmla="*/ 25335 w 38479"/>
                <a:gd name="connsiteY5" fmla="*/ 30518 h 47000"/>
                <a:gd name="connsiteX6" fmla="*/ 25347 w 38479"/>
                <a:gd name="connsiteY6" fmla="*/ 30507 h 47000"/>
                <a:gd name="connsiteX7" fmla="*/ 21432 w 38479"/>
                <a:gd name="connsiteY7" fmla="*/ 35404 h 47000"/>
                <a:gd name="connsiteX8" fmla="*/ 12162 w 38479"/>
                <a:gd name="connsiteY8" fmla="*/ 47000 h 47000"/>
                <a:gd name="connsiteX9" fmla="*/ 15774 w 38479"/>
                <a:gd name="connsiteY9" fmla="*/ 37656 h 47000"/>
                <a:gd name="connsiteX10" fmla="*/ 2327 w 38479"/>
                <a:gd name="connsiteY10" fmla="*/ 43668 h 47000"/>
                <a:gd name="connsiteX11" fmla="*/ 2321 w 38479"/>
                <a:gd name="connsiteY11" fmla="*/ 43674 h 47000"/>
                <a:gd name="connsiteX12" fmla="*/ 1212 w 38479"/>
                <a:gd name="connsiteY12" fmla="*/ 36799 h 47000"/>
                <a:gd name="connsiteX13" fmla="*/ 12134 w 38479"/>
                <a:gd name="connsiteY13" fmla="*/ 20625 h 4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479" h="47000">
                  <a:moveTo>
                    <a:pt x="12134" y="20625"/>
                  </a:moveTo>
                  <a:cubicBezTo>
                    <a:pt x="25581" y="15773"/>
                    <a:pt x="25821" y="15293"/>
                    <a:pt x="20038" y="3886"/>
                  </a:cubicBezTo>
                  <a:cubicBezTo>
                    <a:pt x="25067" y="4235"/>
                    <a:pt x="29090" y="1715"/>
                    <a:pt x="32913" y="0"/>
                  </a:cubicBezTo>
                  <a:cubicBezTo>
                    <a:pt x="37685" y="772"/>
                    <a:pt x="26021" y="12407"/>
                    <a:pt x="38480" y="7492"/>
                  </a:cubicBezTo>
                  <a:cubicBezTo>
                    <a:pt x="37971" y="16436"/>
                    <a:pt x="30982" y="19523"/>
                    <a:pt x="24409" y="22780"/>
                  </a:cubicBezTo>
                  <a:cubicBezTo>
                    <a:pt x="16974" y="26460"/>
                    <a:pt x="25455" y="27906"/>
                    <a:pt x="25335" y="30518"/>
                  </a:cubicBezTo>
                  <a:lnTo>
                    <a:pt x="25347" y="30507"/>
                  </a:lnTo>
                  <a:cubicBezTo>
                    <a:pt x="22278" y="30735"/>
                    <a:pt x="19797" y="31650"/>
                    <a:pt x="21432" y="35404"/>
                  </a:cubicBezTo>
                  <a:cubicBezTo>
                    <a:pt x="26015" y="45932"/>
                    <a:pt x="18214" y="45189"/>
                    <a:pt x="12162" y="47000"/>
                  </a:cubicBezTo>
                  <a:cubicBezTo>
                    <a:pt x="11396" y="42280"/>
                    <a:pt x="17763" y="42640"/>
                    <a:pt x="15774" y="37656"/>
                  </a:cubicBezTo>
                  <a:cubicBezTo>
                    <a:pt x="10373" y="36725"/>
                    <a:pt x="6076" y="39456"/>
                    <a:pt x="2327" y="43668"/>
                  </a:cubicBezTo>
                  <a:lnTo>
                    <a:pt x="2321" y="43674"/>
                  </a:lnTo>
                  <a:cubicBezTo>
                    <a:pt x="-514" y="41777"/>
                    <a:pt x="-588" y="39456"/>
                    <a:pt x="1212" y="36799"/>
                  </a:cubicBezTo>
                  <a:cubicBezTo>
                    <a:pt x="4858" y="31410"/>
                    <a:pt x="8493" y="26015"/>
                    <a:pt x="12134" y="20625"/>
                  </a:cubicBezTo>
                  <a:close/>
                </a:path>
              </a:pathLst>
            </a:custGeom>
            <a:grpFill/>
            <a:ln w="5715" cap="flat">
              <a:noFill/>
              <a:prstDash val="solid"/>
              <a:miter/>
            </a:ln>
          </p:spPr>
          <p:txBody>
            <a:bodyPr rtlCol="0" anchor="ctr"/>
            <a:lstStyle/>
            <a:p>
              <a:endParaRPr lang="zh-CN" altLang="en-US"/>
            </a:p>
          </p:txBody>
        </p:sp>
        <p:sp>
          <p:nvSpPr>
            <p:cNvPr id="1298" name="任意多边形: 形状 1297">
              <a:extLst>
                <a:ext uri="{FF2B5EF4-FFF2-40B4-BE49-F238E27FC236}">
                  <a16:creationId xmlns:a16="http://schemas.microsoft.com/office/drawing/2014/main" id="{5D689128-4731-D444-BE28-7C1046CA347F}"/>
                </a:ext>
              </a:extLst>
            </p:cNvPr>
            <p:cNvSpPr/>
            <p:nvPr/>
          </p:nvSpPr>
          <p:spPr>
            <a:xfrm>
              <a:off x="3620883" y="1820484"/>
              <a:ext cx="36308" cy="20652"/>
            </a:xfrm>
            <a:custGeom>
              <a:avLst/>
              <a:gdLst>
                <a:gd name="connsiteX0" fmla="*/ 26782 w 36308"/>
                <a:gd name="connsiteY0" fmla="*/ 6578 h 20652"/>
                <a:gd name="connsiteX1" fmla="*/ 36308 w 36308"/>
                <a:gd name="connsiteY1" fmla="*/ 6578 h 20652"/>
                <a:gd name="connsiteX2" fmla="*/ 3784 w 36308"/>
                <a:gd name="connsiteY2" fmla="*/ 19734 h 20652"/>
                <a:gd name="connsiteX3" fmla="*/ 53 w 36308"/>
                <a:gd name="connsiteY3" fmla="*/ 18128 h 20652"/>
                <a:gd name="connsiteX4" fmla="*/ 13626 w 36308"/>
                <a:gd name="connsiteY4" fmla="*/ 0 h 20652"/>
                <a:gd name="connsiteX5" fmla="*/ 18386 w 36308"/>
                <a:gd name="connsiteY5" fmla="*/ 4126 h 20652"/>
                <a:gd name="connsiteX6" fmla="*/ 26764 w 36308"/>
                <a:gd name="connsiteY6" fmla="*/ 6561 h 20652"/>
                <a:gd name="connsiteX7" fmla="*/ 26782 w 36308"/>
                <a:gd name="connsiteY7" fmla="*/ 6578 h 20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308" h="20652">
                  <a:moveTo>
                    <a:pt x="26782" y="6578"/>
                  </a:moveTo>
                  <a:cubicBezTo>
                    <a:pt x="29959" y="6578"/>
                    <a:pt x="33137" y="6578"/>
                    <a:pt x="36308" y="6578"/>
                  </a:cubicBezTo>
                  <a:cubicBezTo>
                    <a:pt x="25113" y="10704"/>
                    <a:pt x="17866" y="24277"/>
                    <a:pt x="3784" y="19734"/>
                  </a:cubicBezTo>
                  <a:cubicBezTo>
                    <a:pt x="2299" y="19557"/>
                    <a:pt x="-410" y="18574"/>
                    <a:pt x="53" y="18128"/>
                  </a:cubicBezTo>
                  <a:cubicBezTo>
                    <a:pt x="5579" y="12802"/>
                    <a:pt x="5790" y="3498"/>
                    <a:pt x="13626" y="0"/>
                  </a:cubicBezTo>
                  <a:cubicBezTo>
                    <a:pt x="13866" y="2932"/>
                    <a:pt x="14626" y="5315"/>
                    <a:pt x="18386" y="4126"/>
                  </a:cubicBezTo>
                  <a:cubicBezTo>
                    <a:pt x="21747" y="3063"/>
                    <a:pt x="24673" y="3332"/>
                    <a:pt x="26764" y="6561"/>
                  </a:cubicBezTo>
                  <a:lnTo>
                    <a:pt x="26782" y="6578"/>
                  </a:lnTo>
                  <a:close/>
                </a:path>
              </a:pathLst>
            </a:custGeom>
            <a:grpFill/>
            <a:ln w="5715" cap="flat">
              <a:noFill/>
              <a:prstDash val="solid"/>
              <a:miter/>
            </a:ln>
          </p:spPr>
          <p:txBody>
            <a:bodyPr rtlCol="0" anchor="ctr"/>
            <a:lstStyle/>
            <a:p>
              <a:endParaRPr lang="zh-CN" altLang="en-US"/>
            </a:p>
          </p:txBody>
        </p:sp>
        <p:sp>
          <p:nvSpPr>
            <p:cNvPr id="1299" name="任意多边形: 形状 1298">
              <a:extLst>
                <a:ext uri="{FF2B5EF4-FFF2-40B4-BE49-F238E27FC236}">
                  <a16:creationId xmlns:a16="http://schemas.microsoft.com/office/drawing/2014/main" id="{159C2CB4-0543-2FB8-BCF0-EEEE4239D637}"/>
                </a:ext>
              </a:extLst>
            </p:cNvPr>
            <p:cNvSpPr/>
            <p:nvPr/>
          </p:nvSpPr>
          <p:spPr>
            <a:xfrm>
              <a:off x="3486513" y="1812129"/>
              <a:ext cx="29107" cy="23128"/>
            </a:xfrm>
            <a:custGeom>
              <a:avLst/>
              <a:gdLst>
                <a:gd name="connsiteX0" fmla="*/ 0 w 29107"/>
                <a:gd name="connsiteY0" fmla="*/ 8355 h 23128"/>
                <a:gd name="connsiteX1" fmla="*/ 4549 w 29107"/>
                <a:gd name="connsiteY1" fmla="*/ 6967 h 23128"/>
                <a:gd name="connsiteX2" fmla="*/ 15865 w 29107"/>
                <a:gd name="connsiteY2" fmla="*/ 3646 h 23128"/>
                <a:gd name="connsiteX3" fmla="*/ 29066 w 29107"/>
                <a:gd name="connsiteY3" fmla="*/ 0 h 23128"/>
                <a:gd name="connsiteX4" fmla="*/ 11950 w 29107"/>
                <a:gd name="connsiteY4" fmla="*/ 23129 h 23128"/>
                <a:gd name="connsiteX5" fmla="*/ 11 w 29107"/>
                <a:gd name="connsiteY5" fmla="*/ 8350 h 23128"/>
                <a:gd name="connsiteX6" fmla="*/ 0 w 29107"/>
                <a:gd name="connsiteY6" fmla="*/ 8355 h 23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07" h="23128">
                  <a:moveTo>
                    <a:pt x="0" y="8355"/>
                  </a:moveTo>
                  <a:cubicBezTo>
                    <a:pt x="1537" y="7841"/>
                    <a:pt x="3418" y="6498"/>
                    <a:pt x="4549" y="6967"/>
                  </a:cubicBezTo>
                  <a:cubicBezTo>
                    <a:pt x="9293" y="8932"/>
                    <a:pt x="14196" y="15962"/>
                    <a:pt x="15865" y="3646"/>
                  </a:cubicBezTo>
                  <a:cubicBezTo>
                    <a:pt x="16511" y="-1137"/>
                    <a:pt x="24900" y="6235"/>
                    <a:pt x="29066" y="0"/>
                  </a:cubicBezTo>
                  <a:cubicBezTo>
                    <a:pt x="30089" y="14893"/>
                    <a:pt x="11464" y="10973"/>
                    <a:pt x="11950" y="23129"/>
                  </a:cubicBezTo>
                  <a:cubicBezTo>
                    <a:pt x="4315" y="19591"/>
                    <a:pt x="2875" y="13442"/>
                    <a:pt x="11" y="8350"/>
                  </a:cubicBezTo>
                  <a:cubicBezTo>
                    <a:pt x="11" y="8344"/>
                    <a:pt x="0" y="8355"/>
                    <a:pt x="0" y="8355"/>
                  </a:cubicBezTo>
                  <a:close/>
                </a:path>
              </a:pathLst>
            </a:custGeom>
            <a:grpFill/>
            <a:ln w="5715" cap="flat">
              <a:noFill/>
              <a:prstDash val="solid"/>
              <a:miter/>
            </a:ln>
          </p:spPr>
          <p:txBody>
            <a:bodyPr rtlCol="0" anchor="ctr"/>
            <a:lstStyle/>
            <a:p>
              <a:endParaRPr lang="zh-CN" altLang="en-US"/>
            </a:p>
          </p:txBody>
        </p:sp>
        <p:sp>
          <p:nvSpPr>
            <p:cNvPr id="1300" name="任意多边形: 形状 1299">
              <a:extLst>
                <a:ext uri="{FF2B5EF4-FFF2-40B4-BE49-F238E27FC236}">
                  <a16:creationId xmlns:a16="http://schemas.microsoft.com/office/drawing/2014/main" id="{01814D21-73FC-629E-0866-FCC08FBB8965}"/>
                </a:ext>
              </a:extLst>
            </p:cNvPr>
            <p:cNvSpPr/>
            <p:nvPr/>
          </p:nvSpPr>
          <p:spPr>
            <a:xfrm>
              <a:off x="3712333" y="1781034"/>
              <a:ext cx="16122" cy="16406"/>
            </a:xfrm>
            <a:custGeom>
              <a:avLst/>
              <a:gdLst>
                <a:gd name="connsiteX0" fmla="*/ 7707 w 16122"/>
                <a:gd name="connsiteY0" fmla="*/ 0 h 16406"/>
                <a:gd name="connsiteX1" fmla="*/ 15427 w 16122"/>
                <a:gd name="connsiteY1" fmla="*/ 9327 h 16406"/>
                <a:gd name="connsiteX2" fmla="*/ 2363 w 16122"/>
                <a:gd name="connsiteY2" fmla="*/ 16133 h 16406"/>
                <a:gd name="connsiteX3" fmla="*/ 1100 w 16122"/>
                <a:gd name="connsiteY3" fmla="*/ 9836 h 16406"/>
                <a:gd name="connsiteX4" fmla="*/ 7707 w 16122"/>
                <a:gd name="connsiteY4" fmla="*/ 0 h 1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22" h="16406">
                  <a:moveTo>
                    <a:pt x="7707" y="0"/>
                  </a:moveTo>
                  <a:cubicBezTo>
                    <a:pt x="10844" y="2715"/>
                    <a:pt x="18445" y="2378"/>
                    <a:pt x="15427" y="9327"/>
                  </a:cubicBezTo>
                  <a:cubicBezTo>
                    <a:pt x="13199" y="14459"/>
                    <a:pt x="8255" y="17339"/>
                    <a:pt x="2363" y="16133"/>
                  </a:cubicBezTo>
                  <a:cubicBezTo>
                    <a:pt x="-1729" y="15293"/>
                    <a:pt x="637" y="12144"/>
                    <a:pt x="1100" y="9836"/>
                  </a:cubicBezTo>
                  <a:cubicBezTo>
                    <a:pt x="4775" y="7550"/>
                    <a:pt x="5718" y="3423"/>
                    <a:pt x="7707" y="0"/>
                  </a:cubicBezTo>
                  <a:close/>
                </a:path>
              </a:pathLst>
            </a:custGeom>
            <a:grpFill/>
            <a:ln w="5715" cap="flat">
              <a:noFill/>
              <a:prstDash val="solid"/>
              <a:miter/>
            </a:ln>
          </p:spPr>
          <p:txBody>
            <a:bodyPr rtlCol="0" anchor="ctr"/>
            <a:lstStyle/>
            <a:p>
              <a:endParaRPr lang="zh-CN" altLang="en-US"/>
            </a:p>
          </p:txBody>
        </p:sp>
        <p:sp>
          <p:nvSpPr>
            <p:cNvPr id="1301" name="任意多边形: 形状 1300">
              <a:extLst>
                <a:ext uri="{FF2B5EF4-FFF2-40B4-BE49-F238E27FC236}">
                  <a16:creationId xmlns:a16="http://schemas.microsoft.com/office/drawing/2014/main" id="{1F69A506-B9B9-722F-054F-E63EFF18D15C}"/>
                </a:ext>
              </a:extLst>
            </p:cNvPr>
            <p:cNvSpPr/>
            <p:nvPr/>
          </p:nvSpPr>
          <p:spPr>
            <a:xfrm>
              <a:off x="3506236" y="1789091"/>
              <a:ext cx="9841" cy="11653"/>
            </a:xfrm>
            <a:custGeom>
              <a:avLst/>
              <a:gdLst>
                <a:gd name="connsiteX0" fmla="*/ 0 w 9841"/>
                <a:gd name="connsiteY0" fmla="*/ 5064 h 11653"/>
                <a:gd name="connsiteX1" fmla="*/ 7195 w 9841"/>
                <a:gd name="connsiteY1" fmla="*/ 184 h 11653"/>
                <a:gd name="connsiteX2" fmla="*/ 9841 w 9841"/>
                <a:gd name="connsiteY2" fmla="*/ 8305 h 11653"/>
                <a:gd name="connsiteX3" fmla="*/ 17 w 9841"/>
                <a:gd name="connsiteY3" fmla="*/ 11654 h 11653"/>
                <a:gd name="connsiteX4" fmla="*/ 11 w 9841"/>
                <a:gd name="connsiteY4" fmla="*/ 11648 h 11653"/>
                <a:gd name="connsiteX5" fmla="*/ 0 w 9841"/>
                <a:gd name="connsiteY5" fmla="*/ 5064 h 11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41" h="11653">
                  <a:moveTo>
                    <a:pt x="0" y="5064"/>
                  </a:moveTo>
                  <a:cubicBezTo>
                    <a:pt x="2915" y="4110"/>
                    <a:pt x="3463" y="-1028"/>
                    <a:pt x="7195" y="184"/>
                  </a:cubicBezTo>
                  <a:cubicBezTo>
                    <a:pt x="10996" y="1418"/>
                    <a:pt x="9458" y="5396"/>
                    <a:pt x="9841" y="8305"/>
                  </a:cubicBezTo>
                  <a:cubicBezTo>
                    <a:pt x="6566" y="9419"/>
                    <a:pt x="3292" y="10539"/>
                    <a:pt x="17" y="11654"/>
                  </a:cubicBezTo>
                  <a:lnTo>
                    <a:pt x="11" y="11648"/>
                  </a:lnTo>
                  <a:cubicBezTo>
                    <a:pt x="11" y="9453"/>
                    <a:pt x="6" y="7259"/>
                    <a:pt x="0" y="5064"/>
                  </a:cubicBezTo>
                  <a:close/>
                </a:path>
              </a:pathLst>
            </a:custGeom>
            <a:grpFill/>
            <a:ln w="5715" cap="flat">
              <a:noFill/>
              <a:prstDash val="solid"/>
              <a:miter/>
            </a:ln>
          </p:spPr>
          <p:txBody>
            <a:bodyPr rtlCol="0" anchor="ctr"/>
            <a:lstStyle/>
            <a:p>
              <a:endParaRPr lang="zh-CN" altLang="en-US"/>
            </a:p>
          </p:txBody>
        </p:sp>
        <p:sp>
          <p:nvSpPr>
            <p:cNvPr id="1302" name="任意多边形: 形状 1301">
              <a:extLst>
                <a:ext uri="{FF2B5EF4-FFF2-40B4-BE49-F238E27FC236}">
                  <a16:creationId xmlns:a16="http://schemas.microsoft.com/office/drawing/2014/main" id="{E703B805-5118-36EC-1B4B-00E336B67468}"/>
                </a:ext>
              </a:extLst>
            </p:cNvPr>
            <p:cNvSpPr/>
            <p:nvPr/>
          </p:nvSpPr>
          <p:spPr>
            <a:xfrm>
              <a:off x="3447017" y="1835610"/>
              <a:ext cx="5225" cy="4573"/>
            </a:xfrm>
            <a:custGeom>
              <a:avLst/>
              <a:gdLst>
                <a:gd name="connsiteX0" fmla="*/ 0 w 5225"/>
                <a:gd name="connsiteY0" fmla="*/ 4574 h 4573"/>
                <a:gd name="connsiteX1" fmla="*/ 40 w 5225"/>
                <a:gd name="connsiteY1" fmla="*/ 1310 h 4573"/>
                <a:gd name="connsiteX2" fmla="*/ 5098 w 5225"/>
                <a:gd name="connsiteY2" fmla="*/ 1065 h 4573"/>
                <a:gd name="connsiteX3" fmla="*/ 0 w 5225"/>
                <a:gd name="connsiteY3" fmla="*/ 4574 h 4573"/>
              </a:gdLst>
              <a:ahLst/>
              <a:cxnLst>
                <a:cxn ang="0">
                  <a:pos x="connsiteX0" y="connsiteY0"/>
                </a:cxn>
                <a:cxn ang="0">
                  <a:pos x="connsiteX1" y="connsiteY1"/>
                </a:cxn>
                <a:cxn ang="0">
                  <a:pos x="connsiteX2" y="connsiteY2"/>
                </a:cxn>
                <a:cxn ang="0">
                  <a:pos x="connsiteX3" y="connsiteY3"/>
                </a:cxn>
              </a:cxnLst>
              <a:rect l="l" t="t" r="r" b="b"/>
              <a:pathLst>
                <a:path w="5225" h="4573">
                  <a:moveTo>
                    <a:pt x="0" y="4574"/>
                  </a:moveTo>
                  <a:cubicBezTo>
                    <a:pt x="23" y="3488"/>
                    <a:pt x="34" y="2402"/>
                    <a:pt x="40" y="1310"/>
                  </a:cubicBezTo>
                  <a:cubicBezTo>
                    <a:pt x="1806" y="1116"/>
                    <a:pt x="4486" y="-1376"/>
                    <a:pt x="5098" y="1065"/>
                  </a:cubicBezTo>
                  <a:cubicBezTo>
                    <a:pt x="5955" y="4477"/>
                    <a:pt x="2315" y="4185"/>
                    <a:pt x="0" y="4574"/>
                  </a:cubicBezTo>
                  <a:close/>
                </a:path>
              </a:pathLst>
            </a:custGeom>
            <a:grpFill/>
            <a:ln w="5715" cap="flat">
              <a:noFill/>
              <a:prstDash val="solid"/>
              <a:miter/>
            </a:ln>
          </p:spPr>
          <p:txBody>
            <a:bodyPr rtlCol="0" anchor="ctr"/>
            <a:lstStyle/>
            <a:p>
              <a:endParaRPr lang="zh-CN" altLang="en-US"/>
            </a:p>
          </p:txBody>
        </p:sp>
        <p:sp>
          <p:nvSpPr>
            <p:cNvPr id="1303" name="任意多边形: 形状 1302">
              <a:extLst>
                <a:ext uri="{FF2B5EF4-FFF2-40B4-BE49-F238E27FC236}">
                  <a16:creationId xmlns:a16="http://schemas.microsoft.com/office/drawing/2014/main" id="{23FCB31F-DB42-CEC9-D7CE-07167F5F1D40}"/>
                </a:ext>
              </a:extLst>
            </p:cNvPr>
            <p:cNvSpPr/>
            <p:nvPr/>
          </p:nvSpPr>
          <p:spPr>
            <a:xfrm>
              <a:off x="3459376" y="1936441"/>
              <a:ext cx="1736" cy="1651"/>
            </a:xfrm>
            <a:custGeom>
              <a:avLst/>
              <a:gdLst>
                <a:gd name="connsiteX0" fmla="*/ 1403 w 1736"/>
                <a:gd name="connsiteY0" fmla="*/ 0 h 1651"/>
                <a:gd name="connsiteX1" fmla="*/ 1706 w 1736"/>
                <a:gd name="connsiteY1" fmla="*/ 1183 h 1651"/>
                <a:gd name="connsiteX2" fmla="*/ 334 w 1736"/>
                <a:gd name="connsiteY2" fmla="*/ 1652 h 1651"/>
                <a:gd name="connsiteX3" fmla="*/ 31 w 1736"/>
                <a:gd name="connsiteY3" fmla="*/ 463 h 1651"/>
                <a:gd name="connsiteX4" fmla="*/ 1403 w 1736"/>
                <a:gd name="connsiteY4" fmla="*/ 0 h 1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6" h="1651">
                  <a:moveTo>
                    <a:pt x="1403" y="0"/>
                  </a:moveTo>
                  <a:cubicBezTo>
                    <a:pt x="1517" y="412"/>
                    <a:pt x="1837" y="1080"/>
                    <a:pt x="1706" y="1183"/>
                  </a:cubicBezTo>
                  <a:cubicBezTo>
                    <a:pt x="1351" y="1469"/>
                    <a:pt x="803" y="1515"/>
                    <a:pt x="334" y="1652"/>
                  </a:cubicBezTo>
                  <a:cubicBezTo>
                    <a:pt x="220" y="1240"/>
                    <a:pt x="-100" y="572"/>
                    <a:pt x="31" y="463"/>
                  </a:cubicBezTo>
                  <a:cubicBezTo>
                    <a:pt x="385" y="177"/>
                    <a:pt x="934" y="137"/>
                    <a:pt x="1403" y="0"/>
                  </a:cubicBezTo>
                  <a:close/>
                </a:path>
              </a:pathLst>
            </a:custGeom>
            <a:grpFill/>
            <a:ln w="5715" cap="flat">
              <a:noFill/>
              <a:prstDash val="solid"/>
              <a:miter/>
            </a:ln>
          </p:spPr>
          <p:txBody>
            <a:bodyPr rtlCol="0" anchor="ctr"/>
            <a:lstStyle/>
            <a:p>
              <a:endParaRPr lang="zh-CN" altLang="en-US"/>
            </a:p>
          </p:txBody>
        </p:sp>
        <p:sp>
          <p:nvSpPr>
            <p:cNvPr id="1304" name="任意多边形: 形状 1303">
              <a:extLst>
                <a:ext uri="{FF2B5EF4-FFF2-40B4-BE49-F238E27FC236}">
                  <a16:creationId xmlns:a16="http://schemas.microsoft.com/office/drawing/2014/main" id="{0E39FE73-4469-29ED-AF92-5FF4BAC57AD8}"/>
                </a:ext>
              </a:extLst>
            </p:cNvPr>
            <p:cNvSpPr/>
            <p:nvPr/>
          </p:nvSpPr>
          <p:spPr>
            <a:xfrm>
              <a:off x="3555573" y="1826096"/>
              <a:ext cx="2533" cy="4251"/>
            </a:xfrm>
            <a:custGeom>
              <a:avLst/>
              <a:gdLst>
                <a:gd name="connsiteX0" fmla="*/ 0 w 2533"/>
                <a:gd name="connsiteY0" fmla="*/ 4241 h 4251"/>
                <a:gd name="connsiteX1" fmla="*/ 1234 w 2533"/>
                <a:gd name="connsiteY1" fmla="*/ 0 h 4251"/>
                <a:gd name="connsiteX2" fmla="*/ 11 w 2533"/>
                <a:gd name="connsiteY2" fmla="*/ 4252 h 4251"/>
                <a:gd name="connsiteX3" fmla="*/ 0 w 2533"/>
                <a:gd name="connsiteY3" fmla="*/ 4241 h 4251"/>
              </a:gdLst>
              <a:ahLst/>
              <a:cxnLst>
                <a:cxn ang="0">
                  <a:pos x="connsiteX0" y="connsiteY0"/>
                </a:cxn>
                <a:cxn ang="0">
                  <a:pos x="connsiteX1" y="connsiteY1"/>
                </a:cxn>
                <a:cxn ang="0">
                  <a:pos x="connsiteX2" y="connsiteY2"/>
                </a:cxn>
                <a:cxn ang="0">
                  <a:pos x="connsiteX3" y="connsiteY3"/>
                </a:cxn>
              </a:cxnLst>
              <a:rect l="l" t="t" r="r" b="b"/>
              <a:pathLst>
                <a:path w="2533" h="4251">
                  <a:moveTo>
                    <a:pt x="0" y="4241"/>
                  </a:moveTo>
                  <a:cubicBezTo>
                    <a:pt x="411" y="2829"/>
                    <a:pt x="823" y="1411"/>
                    <a:pt x="1234" y="0"/>
                  </a:cubicBezTo>
                  <a:cubicBezTo>
                    <a:pt x="4218" y="2389"/>
                    <a:pt x="1303" y="3086"/>
                    <a:pt x="11" y="4252"/>
                  </a:cubicBezTo>
                  <a:lnTo>
                    <a:pt x="0" y="4241"/>
                  </a:lnTo>
                  <a:close/>
                </a:path>
              </a:pathLst>
            </a:custGeom>
            <a:grpFill/>
            <a:ln w="5715" cap="flat">
              <a:noFill/>
              <a:prstDash val="solid"/>
              <a:miter/>
            </a:ln>
          </p:spPr>
          <p:txBody>
            <a:bodyPr rtlCol="0" anchor="ctr"/>
            <a:lstStyle/>
            <a:p>
              <a:endParaRPr lang="zh-CN" altLang="en-US"/>
            </a:p>
          </p:txBody>
        </p:sp>
        <p:sp>
          <p:nvSpPr>
            <p:cNvPr id="1305" name="任意多边形: 形状 1304">
              <a:extLst>
                <a:ext uri="{FF2B5EF4-FFF2-40B4-BE49-F238E27FC236}">
                  <a16:creationId xmlns:a16="http://schemas.microsoft.com/office/drawing/2014/main" id="{8408FBED-0D98-B511-33B6-6315EB7547B8}"/>
                </a:ext>
              </a:extLst>
            </p:cNvPr>
            <p:cNvSpPr/>
            <p:nvPr/>
          </p:nvSpPr>
          <p:spPr>
            <a:xfrm>
              <a:off x="3503724" y="1800745"/>
              <a:ext cx="2529" cy="4257"/>
            </a:xfrm>
            <a:custGeom>
              <a:avLst/>
              <a:gdLst>
                <a:gd name="connsiteX0" fmla="*/ 2529 w 2529"/>
                <a:gd name="connsiteY0" fmla="*/ 0 h 4257"/>
                <a:gd name="connsiteX1" fmla="*/ 1306 w 2529"/>
                <a:gd name="connsiteY1" fmla="*/ 4258 h 4257"/>
                <a:gd name="connsiteX2" fmla="*/ 2529 w 2529"/>
                <a:gd name="connsiteY2" fmla="*/ 0 h 4257"/>
                <a:gd name="connsiteX3" fmla="*/ 2529 w 2529"/>
                <a:gd name="connsiteY3" fmla="*/ 0 h 4257"/>
              </a:gdLst>
              <a:ahLst/>
              <a:cxnLst>
                <a:cxn ang="0">
                  <a:pos x="connsiteX0" y="connsiteY0"/>
                </a:cxn>
                <a:cxn ang="0">
                  <a:pos x="connsiteX1" y="connsiteY1"/>
                </a:cxn>
                <a:cxn ang="0">
                  <a:pos x="connsiteX2" y="connsiteY2"/>
                </a:cxn>
                <a:cxn ang="0">
                  <a:pos x="connsiteX3" y="connsiteY3"/>
                </a:cxn>
              </a:cxnLst>
              <a:rect l="l" t="t" r="r" b="b"/>
              <a:pathLst>
                <a:path w="2529" h="4257">
                  <a:moveTo>
                    <a:pt x="2529" y="0"/>
                  </a:moveTo>
                  <a:cubicBezTo>
                    <a:pt x="2124" y="1417"/>
                    <a:pt x="1718" y="2840"/>
                    <a:pt x="1306" y="4258"/>
                  </a:cubicBezTo>
                  <a:cubicBezTo>
                    <a:pt x="-1700" y="1863"/>
                    <a:pt x="1249" y="1166"/>
                    <a:pt x="2529" y="0"/>
                  </a:cubicBezTo>
                  <a:lnTo>
                    <a:pt x="2529" y="0"/>
                  </a:lnTo>
                  <a:close/>
                </a:path>
              </a:pathLst>
            </a:custGeom>
            <a:grpFill/>
            <a:ln w="5715" cap="flat">
              <a:noFill/>
              <a:prstDash val="solid"/>
              <a:miter/>
            </a:ln>
          </p:spPr>
          <p:txBody>
            <a:bodyPr rtlCol="0" anchor="ctr"/>
            <a:lstStyle/>
            <a:p>
              <a:endParaRPr lang="zh-CN" altLang="en-US"/>
            </a:p>
          </p:txBody>
        </p:sp>
        <p:sp>
          <p:nvSpPr>
            <p:cNvPr id="1306" name="任意多边形: 形状 1305">
              <a:extLst>
                <a:ext uri="{FF2B5EF4-FFF2-40B4-BE49-F238E27FC236}">
                  <a16:creationId xmlns:a16="http://schemas.microsoft.com/office/drawing/2014/main" id="{EE27301B-7D11-E534-060D-821E4514448F}"/>
                </a:ext>
              </a:extLst>
            </p:cNvPr>
            <p:cNvSpPr/>
            <p:nvPr/>
          </p:nvSpPr>
          <p:spPr>
            <a:xfrm>
              <a:off x="3696985" y="1767820"/>
              <a:ext cx="3297" cy="1693"/>
            </a:xfrm>
            <a:custGeom>
              <a:avLst/>
              <a:gdLst>
                <a:gd name="connsiteX0" fmla="*/ 0 w 3297"/>
                <a:gd name="connsiteY0" fmla="*/ 6 h 1693"/>
                <a:gd name="connsiteX1" fmla="*/ 3298 w 3297"/>
                <a:gd name="connsiteY1" fmla="*/ 0 h 1693"/>
                <a:gd name="connsiteX2" fmla="*/ 0 w 3297"/>
                <a:gd name="connsiteY2" fmla="*/ 6 h 1693"/>
              </a:gdLst>
              <a:ahLst/>
              <a:cxnLst>
                <a:cxn ang="0">
                  <a:pos x="connsiteX0" y="connsiteY0"/>
                </a:cxn>
                <a:cxn ang="0">
                  <a:pos x="connsiteX1" y="connsiteY1"/>
                </a:cxn>
                <a:cxn ang="0">
                  <a:pos x="connsiteX2" y="connsiteY2"/>
                </a:cxn>
              </a:cxnLst>
              <a:rect l="l" t="t" r="r" b="b"/>
              <a:pathLst>
                <a:path w="3297" h="1693">
                  <a:moveTo>
                    <a:pt x="0" y="6"/>
                  </a:moveTo>
                  <a:cubicBezTo>
                    <a:pt x="1097" y="6"/>
                    <a:pt x="2194" y="0"/>
                    <a:pt x="3298" y="0"/>
                  </a:cubicBezTo>
                  <a:cubicBezTo>
                    <a:pt x="2200" y="2246"/>
                    <a:pt x="1103" y="2269"/>
                    <a:pt x="0" y="6"/>
                  </a:cubicBezTo>
                  <a:close/>
                </a:path>
              </a:pathLst>
            </a:custGeom>
            <a:grpFill/>
            <a:ln w="5715" cap="flat">
              <a:noFill/>
              <a:prstDash val="solid"/>
              <a:miter/>
            </a:ln>
          </p:spPr>
          <p:txBody>
            <a:bodyPr rtlCol="0" anchor="ctr"/>
            <a:lstStyle/>
            <a:p>
              <a:endParaRPr lang="zh-CN" altLang="en-US"/>
            </a:p>
          </p:txBody>
        </p:sp>
        <p:sp>
          <p:nvSpPr>
            <p:cNvPr id="1307" name="任意多边形: 形状 1306">
              <a:extLst>
                <a:ext uri="{FF2B5EF4-FFF2-40B4-BE49-F238E27FC236}">
                  <a16:creationId xmlns:a16="http://schemas.microsoft.com/office/drawing/2014/main" id="{CDFEC093-62E7-5ED9-B7A9-32DEA972BAD2}"/>
                </a:ext>
              </a:extLst>
            </p:cNvPr>
            <p:cNvSpPr/>
            <p:nvPr/>
          </p:nvSpPr>
          <p:spPr>
            <a:xfrm>
              <a:off x="3549001" y="1796093"/>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1308" name="任意多边形: 形状 1307">
              <a:extLst>
                <a:ext uri="{FF2B5EF4-FFF2-40B4-BE49-F238E27FC236}">
                  <a16:creationId xmlns:a16="http://schemas.microsoft.com/office/drawing/2014/main" id="{071126BD-2A2E-3B22-507C-CF09E28B5782}"/>
                </a:ext>
              </a:extLst>
            </p:cNvPr>
            <p:cNvSpPr/>
            <p:nvPr/>
          </p:nvSpPr>
          <p:spPr>
            <a:xfrm>
              <a:off x="3463499" y="1833629"/>
              <a:ext cx="1303" cy="1404"/>
            </a:xfrm>
            <a:custGeom>
              <a:avLst/>
              <a:gdLst>
                <a:gd name="connsiteX0" fmla="*/ 6 w 1303"/>
                <a:gd name="connsiteY0" fmla="*/ 0 h 1404"/>
                <a:gd name="connsiteX1" fmla="*/ 1303 w 1303"/>
                <a:gd name="connsiteY1" fmla="*/ 737 h 1404"/>
                <a:gd name="connsiteX2" fmla="*/ 0 w 1303"/>
                <a:gd name="connsiteY2" fmla="*/ 6 h 1404"/>
                <a:gd name="connsiteX3" fmla="*/ 6 w 1303"/>
                <a:gd name="connsiteY3" fmla="*/ 0 h 1404"/>
              </a:gdLst>
              <a:ahLst/>
              <a:cxnLst>
                <a:cxn ang="0">
                  <a:pos x="connsiteX0" y="connsiteY0"/>
                </a:cxn>
                <a:cxn ang="0">
                  <a:pos x="connsiteX1" y="connsiteY1"/>
                </a:cxn>
                <a:cxn ang="0">
                  <a:pos x="connsiteX2" y="connsiteY2"/>
                </a:cxn>
                <a:cxn ang="0">
                  <a:pos x="connsiteX3" y="connsiteY3"/>
                </a:cxn>
              </a:cxnLst>
              <a:rect l="l" t="t" r="r" b="b"/>
              <a:pathLst>
                <a:path w="1303" h="1404">
                  <a:moveTo>
                    <a:pt x="6" y="0"/>
                  </a:moveTo>
                  <a:cubicBezTo>
                    <a:pt x="463" y="251"/>
                    <a:pt x="1332" y="594"/>
                    <a:pt x="1303" y="737"/>
                  </a:cubicBezTo>
                  <a:cubicBezTo>
                    <a:pt x="1063" y="1834"/>
                    <a:pt x="549" y="1572"/>
                    <a:pt x="0" y="6"/>
                  </a:cubicBezTo>
                  <a:lnTo>
                    <a:pt x="6" y="0"/>
                  </a:lnTo>
                  <a:close/>
                </a:path>
              </a:pathLst>
            </a:custGeom>
            <a:grpFill/>
            <a:ln w="5715" cap="flat">
              <a:noFill/>
              <a:prstDash val="solid"/>
              <a:miter/>
            </a:ln>
          </p:spPr>
          <p:txBody>
            <a:bodyPr rtlCol="0" anchor="ctr"/>
            <a:lstStyle/>
            <a:p>
              <a:endParaRPr lang="zh-CN" altLang="en-US"/>
            </a:p>
          </p:txBody>
        </p:sp>
        <p:sp>
          <p:nvSpPr>
            <p:cNvPr id="1309" name="任意多边形: 形状 1308">
              <a:extLst>
                <a:ext uri="{FF2B5EF4-FFF2-40B4-BE49-F238E27FC236}">
                  <a16:creationId xmlns:a16="http://schemas.microsoft.com/office/drawing/2014/main" id="{D40B1AD1-957C-B194-B886-0B18D719973F}"/>
                </a:ext>
              </a:extLst>
            </p:cNvPr>
            <p:cNvSpPr/>
            <p:nvPr/>
          </p:nvSpPr>
          <p:spPr>
            <a:xfrm>
              <a:off x="3608197" y="1845498"/>
              <a:ext cx="1395" cy="1292"/>
            </a:xfrm>
            <a:custGeom>
              <a:avLst/>
              <a:gdLst>
                <a:gd name="connsiteX0" fmla="*/ 0 w 1395"/>
                <a:gd name="connsiteY0" fmla="*/ 1292 h 1292"/>
                <a:gd name="connsiteX1" fmla="*/ 732 w 1395"/>
                <a:gd name="connsiteY1" fmla="*/ 1 h 1292"/>
                <a:gd name="connsiteX2" fmla="*/ 0 w 1395"/>
                <a:gd name="connsiteY2" fmla="*/ 1292 h 1292"/>
                <a:gd name="connsiteX3" fmla="*/ 0 w 1395"/>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5" h="1292">
                  <a:moveTo>
                    <a:pt x="0" y="1292"/>
                  </a:moveTo>
                  <a:cubicBezTo>
                    <a:pt x="251" y="841"/>
                    <a:pt x="589" y="-28"/>
                    <a:pt x="732" y="1"/>
                  </a:cubicBezTo>
                  <a:cubicBezTo>
                    <a:pt x="1823" y="241"/>
                    <a:pt x="1560" y="749"/>
                    <a:pt x="0" y="1292"/>
                  </a:cubicBezTo>
                  <a:lnTo>
                    <a:pt x="0" y="1292"/>
                  </a:lnTo>
                  <a:close/>
                </a:path>
              </a:pathLst>
            </a:custGeom>
            <a:grpFill/>
            <a:ln w="5715" cap="flat">
              <a:noFill/>
              <a:prstDash val="solid"/>
              <a:miter/>
            </a:ln>
          </p:spPr>
          <p:txBody>
            <a:bodyPr rtlCol="0" anchor="ctr"/>
            <a:lstStyle/>
            <a:p>
              <a:endParaRPr lang="zh-CN" altLang="en-US"/>
            </a:p>
          </p:txBody>
        </p:sp>
        <p:sp>
          <p:nvSpPr>
            <p:cNvPr id="1310" name="任意多边形: 形状 1309">
              <a:extLst>
                <a:ext uri="{FF2B5EF4-FFF2-40B4-BE49-F238E27FC236}">
                  <a16:creationId xmlns:a16="http://schemas.microsoft.com/office/drawing/2014/main" id="{A2A0311C-6731-A04F-A79B-BCEF37FA94E1}"/>
                </a:ext>
              </a:extLst>
            </p:cNvPr>
            <p:cNvSpPr/>
            <p:nvPr/>
          </p:nvSpPr>
          <p:spPr>
            <a:xfrm>
              <a:off x="3606797" y="1846790"/>
              <a:ext cx="1400" cy="1297"/>
            </a:xfrm>
            <a:custGeom>
              <a:avLst/>
              <a:gdLst>
                <a:gd name="connsiteX0" fmla="*/ 1400 w 1400"/>
                <a:gd name="connsiteY0" fmla="*/ 0 h 1297"/>
                <a:gd name="connsiteX1" fmla="*/ 663 w 1400"/>
                <a:gd name="connsiteY1" fmla="*/ 1297 h 1297"/>
                <a:gd name="connsiteX2" fmla="*/ 1400 w 1400"/>
                <a:gd name="connsiteY2" fmla="*/ 0 h 1297"/>
                <a:gd name="connsiteX3" fmla="*/ 1400 w 1400"/>
                <a:gd name="connsiteY3" fmla="*/ 0 h 1297"/>
              </a:gdLst>
              <a:ahLst/>
              <a:cxnLst>
                <a:cxn ang="0">
                  <a:pos x="connsiteX0" y="connsiteY0"/>
                </a:cxn>
                <a:cxn ang="0">
                  <a:pos x="connsiteX1" y="connsiteY1"/>
                </a:cxn>
                <a:cxn ang="0">
                  <a:pos x="connsiteX2" y="connsiteY2"/>
                </a:cxn>
                <a:cxn ang="0">
                  <a:pos x="connsiteX3" y="connsiteY3"/>
                </a:cxn>
              </a:cxnLst>
              <a:rect l="l" t="t" r="r" b="b"/>
              <a:pathLst>
                <a:path w="1400" h="1297">
                  <a:moveTo>
                    <a:pt x="1400" y="0"/>
                  </a:moveTo>
                  <a:cubicBezTo>
                    <a:pt x="1149" y="451"/>
                    <a:pt x="806" y="1326"/>
                    <a:pt x="663" y="1297"/>
                  </a:cubicBezTo>
                  <a:cubicBezTo>
                    <a:pt x="-428" y="1057"/>
                    <a:pt x="-166" y="549"/>
                    <a:pt x="1400" y="0"/>
                  </a:cubicBezTo>
                  <a:lnTo>
                    <a:pt x="1400" y="0"/>
                  </a:lnTo>
                  <a:close/>
                </a:path>
              </a:pathLst>
            </a:custGeom>
            <a:grpFill/>
            <a:ln w="5715" cap="flat">
              <a:noFill/>
              <a:prstDash val="solid"/>
              <a:miter/>
            </a:ln>
          </p:spPr>
          <p:txBody>
            <a:bodyPr rtlCol="0" anchor="ctr"/>
            <a:lstStyle/>
            <a:p>
              <a:endParaRPr lang="zh-CN" altLang="en-US"/>
            </a:p>
          </p:txBody>
        </p:sp>
        <p:sp>
          <p:nvSpPr>
            <p:cNvPr id="1311" name="任意多边形: 形状 1310">
              <a:extLst>
                <a:ext uri="{FF2B5EF4-FFF2-40B4-BE49-F238E27FC236}">
                  <a16:creationId xmlns:a16="http://schemas.microsoft.com/office/drawing/2014/main" id="{1DA264CE-8FDC-7299-38DB-5802BBB9962C}"/>
                </a:ext>
              </a:extLst>
            </p:cNvPr>
            <p:cNvSpPr/>
            <p:nvPr/>
          </p:nvSpPr>
          <p:spPr>
            <a:xfrm>
              <a:off x="3400408" y="1923613"/>
              <a:ext cx="78663" cy="84351"/>
            </a:xfrm>
            <a:custGeom>
              <a:avLst/>
              <a:gdLst>
                <a:gd name="connsiteX0" fmla="*/ 33544 w 78663"/>
                <a:gd name="connsiteY0" fmla="*/ 5479 h 84351"/>
                <a:gd name="connsiteX1" fmla="*/ 33075 w 78663"/>
                <a:gd name="connsiteY1" fmla="*/ 21892 h 84351"/>
                <a:gd name="connsiteX2" fmla="*/ 21331 w 78663"/>
                <a:gd name="connsiteY2" fmla="*/ 38455 h 84351"/>
                <a:gd name="connsiteX3" fmla="*/ 37139 w 78663"/>
                <a:gd name="connsiteY3" fmla="*/ 29922 h 84351"/>
                <a:gd name="connsiteX4" fmla="*/ 49940 w 78663"/>
                <a:gd name="connsiteY4" fmla="*/ 30505 h 84351"/>
                <a:gd name="connsiteX5" fmla="*/ 64976 w 78663"/>
                <a:gd name="connsiteY5" fmla="*/ 46924 h 84351"/>
                <a:gd name="connsiteX6" fmla="*/ 72920 w 78663"/>
                <a:gd name="connsiteY6" fmla="*/ 35008 h 84351"/>
                <a:gd name="connsiteX7" fmla="*/ 72955 w 78663"/>
                <a:gd name="connsiteY7" fmla="*/ 38277 h 84351"/>
                <a:gd name="connsiteX8" fmla="*/ 76229 w 78663"/>
                <a:gd name="connsiteY8" fmla="*/ 38323 h 84351"/>
                <a:gd name="connsiteX9" fmla="*/ 75989 w 78663"/>
                <a:gd name="connsiteY9" fmla="*/ 48090 h 84351"/>
                <a:gd name="connsiteX10" fmla="*/ 68308 w 78663"/>
                <a:gd name="connsiteY10" fmla="*/ 53816 h 84351"/>
                <a:gd name="connsiteX11" fmla="*/ 63245 w 78663"/>
                <a:gd name="connsiteY11" fmla="*/ 65881 h 84351"/>
                <a:gd name="connsiteX12" fmla="*/ 41694 w 78663"/>
                <a:gd name="connsiteY12" fmla="*/ 79334 h 84351"/>
                <a:gd name="connsiteX13" fmla="*/ 23674 w 78663"/>
                <a:gd name="connsiteY13" fmla="*/ 84352 h 84351"/>
                <a:gd name="connsiteX14" fmla="*/ 20337 w 78663"/>
                <a:gd name="connsiteY14" fmla="*/ 71190 h 84351"/>
                <a:gd name="connsiteX15" fmla="*/ 20337 w 78663"/>
                <a:gd name="connsiteY15" fmla="*/ 71190 h 84351"/>
                <a:gd name="connsiteX16" fmla="*/ 30212 w 78663"/>
                <a:gd name="connsiteY16" fmla="*/ 67887 h 84351"/>
                <a:gd name="connsiteX17" fmla="*/ 30224 w 78663"/>
                <a:gd name="connsiteY17" fmla="*/ 67893 h 84351"/>
                <a:gd name="connsiteX18" fmla="*/ 30932 w 78663"/>
                <a:gd name="connsiteY18" fmla="*/ 69076 h 84351"/>
                <a:gd name="connsiteX19" fmla="*/ 30189 w 78663"/>
                <a:gd name="connsiteY19" fmla="*/ 70196 h 84351"/>
                <a:gd name="connsiteX20" fmla="*/ 31435 w 78663"/>
                <a:gd name="connsiteY20" fmla="*/ 69664 h 84351"/>
                <a:gd name="connsiteX21" fmla="*/ 33487 w 78663"/>
                <a:gd name="connsiteY21" fmla="*/ 67893 h 84351"/>
                <a:gd name="connsiteX22" fmla="*/ 33487 w 78663"/>
                <a:gd name="connsiteY22" fmla="*/ 67893 h 84351"/>
                <a:gd name="connsiteX23" fmla="*/ 47197 w 78663"/>
                <a:gd name="connsiteY23" fmla="*/ 66338 h 84351"/>
                <a:gd name="connsiteX24" fmla="*/ 47540 w 78663"/>
                <a:gd name="connsiteY24" fmla="*/ 66035 h 84351"/>
                <a:gd name="connsiteX25" fmla="*/ 45854 w 78663"/>
                <a:gd name="connsiteY25" fmla="*/ 66532 h 84351"/>
                <a:gd name="connsiteX26" fmla="*/ 40065 w 78663"/>
                <a:gd name="connsiteY26" fmla="*/ 61315 h 84351"/>
                <a:gd name="connsiteX27" fmla="*/ 44980 w 78663"/>
                <a:gd name="connsiteY27" fmla="*/ 58657 h 84351"/>
                <a:gd name="connsiteX28" fmla="*/ 40282 w 78663"/>
                <a:gd name="connsiteY28" fmla="*/ 57657 h 84351"/>
                <a:gd name="connsiteX29" fmla="*/ 33498 w 78663"/>
                <a:gd name="connsiteY29" fmla="*/ 54742 h 84351"/>
                <a:gd name="connsiteX30" fmla="*/ 53232 w 78663"/>
                <a:gd name="connsiteY30" fmla="*/ 43375 h 84351"/>
                <a:gd name="connsiteX31" fmla="*/ 32527 w 78663"/>
                <a:gd name="connsiteY31" fmla="*/ 42878 h 84351"/>
                <a:gd name="connsiteX32" fmla="*/ 2586 w 78663"/>
                <a:gd name="connsiteY32" fmla="*/ 56080 h 84351"/>
                <a:gd name="connsiteX33" fmla="*/ 1014 w 78663"/>
                <a:gd name="connsiteY33" fmla="*/ 42444 h 84351"/>
                <a:gd name="connsiteX34" fmla="*/ 3140 w 78663"/>
                <a:gd name="connsiteY34" fmla="*/ 36414 h 84351"/>
                <a:gd name="connsiteX35" fmla="*/ 15033 w 78663"/>
                <a:gd name="connsiteY35" fmla="*/ 26522 h 84351"/>
                <a:gd name="connsiteX36" fmla="*/ 27349 w 78663"/>
                <a:gd name="connsiteY36" fmla="*/ 2987 h 84351"/>
                <a:gd name="connsiteX37" fmla="*/ 30361 w 78663"/>
                <a:gd name="connsiteY37" fmla="*/ 210 h 84351"/>
                <a:gd name="connsiteX38" fmla="*/ 33544 w 78663"/>
                <a:gd name="connsiteY38" fmla="*/ 5479 h 84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78663" h="84351">
                  <a:moveTo>
                    <a:pt x="33544" y="5479"/>
                  </a:moveTo>
                  <a:cubicBezTo>
                    <a:pt x="37602" y="11068"/>
                    <a:pt x="41225" y="16646"/>
                    <a:pt x="33075" y="21892"/>
                  </a:cubicBezTo>
                  <a:cubicBezTo>
                    <a:pt x="27040" y="25779"/>
                    <a:pt x="26755" y="33728"/>
                    <a:pt x="21331" y="38455"/>
                  </a:cubicBezTo>
                  <a:cubicBezTo>
                    <a:pt x="26795" y="35637"/>
                    <a:pt x="33367" y="36477"/>
                    <a:pt x="37139" y="29922"/>
                  </a:cubicBezTo>
                  <a:cubicBezTo>
                    <a:pt x="39493" y="25819"/>
                    <a:pt x="47214" y="26419"/>
                    <a:pt x="49940" y="30505"/>
                  </a:cubicBezTo>
                  <a:cubicBezTo>
                    <a:pt x="54232" y="36940"/>
                    <a:pt x="61908" y="39769"/>
                    <a:pt x="64976" y="46924"/>
                  </a:cubicBezTo>
                  <a:cubicBezTo>
                    <a:pt x="71966" y="44987"/>
                    <a:pt x="67748" y="37066"/>
                    <a:pt x="72920" y="35008"/>
                  </a:cubicBezTo>
                  <a:cubicBezTo>
                    <a:pt x="72949" y="36100"/>
                    <a:pt x="72960" y="37186"/>
                    <a:pt x="72955" y="38277"/>
                  </a:cubicBezTo>
                  <a:cubicBezTo>
                    <a:pt x="74029" y="39438"/>
                    <a:pt x="75121" y="39455"/>
                    <a:pt x="76229" y="38323"/>
                  </a:cubicBezTo>
                  <a:cubicBezTo>
                    <a:pt x="80927" y="41695"/>
                    <a:pt x="77675" y="44895"/>
                    <a:pt x="75989" y="48090"/>
                  </a:cubicBezTo>
                  <a:cubicBezTo>
                    <a:pt x="74349" y="51205"/>
                    <a:pt x="71012" y="52096"/>
                    <a:pt x="68308" y="53816"/>
                  </a:cubicBezTo>
                  <a:cubicBezTo>
                    <a:pt x="64502" y="56240"/>
                    <a:pt x="64502" y="56234"/>
                    <a:pt x="63245" y="65881"/>
                  </a:cubicBezTo>
                  <a:cubicBezTo>
                    <a:pt x="62691" y="70139"/>
                    <a:pt x="45963" y="80763"/>
                    <a:pt x="41694" y="79334"/>
                  </a:cubicBezTo>
                  <a:cubicBezTo>
                    <a:pt x="34464" y="76911"/>
                    <a:pt x="27915" y="76328"/>
                    <a:pt x="23674" y="84352"/>
                  </a:cubicBezTo>
                  <a:cubicBezTo>
                    <a:pt x="17462" y="81260"/>
                    <a:pt x="25263" y="74613"/>
                    <a:pt x="20337" y="71190"/>
                  </a:cubicBezTo>
                  <a:lnTo>
                    <a:pt x="20337" y="71190"/>
                  </a:lnTo>
                  <a:cubicBezTo>
                    <a:pt x="22914" y="67961"/>
                    <a:pt x="25354" y="64304"/>
                    <a:pt x="30212" y="67887"/>
                  </a:cubicBezTo>
                  <a:lnTo>
                    <a:pt x="30224" y="67893"/>
                  </a:lnTo>
                  <a:cubicBezTo>
                    <a:pt x="30224" y="67893"/>
                    <a:pt x="30921" y="69087"/>
                    <a:pt x="30932" y="69076"/>
                  </a:cubicBezTo>
                  <a:cubicBezTo>
                    <a:pt x="30944" y="69070"/>
                    <a:pt x="30189" y="70196"/>
                    <a:pt x="30189" y="70196"/>
                  </a:cubicBezTo>
                  <a:cubicBezTo>
                    <a:pt x="30189" y="70196"/>
                    <a:pt x="31435" y="69664"/>
                    <a:pt x="31435" y="69664"/>
                  </a:cubicBezTo>
                  <a:cubicBezTo>
                    <a:pt x="32070" y="69018"/>
                    <a:pt x="32755" y="68424"/>
                    <a:pt x="33487" y="67893"/>
                  </a:cubicBezTo>
                  <a:lnTo>
                    <a:pt x="33487" y="67893"/>
                  </a:lnTo>
                  <a:cubicBezTo>
                    <a:pt x="37636" y="63080"/>
                    <a:pt x="42979" y="68424"/>
                    <a:pt x="47197" y="66338"/>
                  </a:cubicBezTo>
                  <a:cubicBezTo>
                    <a:pt x="46957" y="66429"/>
                    <a:pt x="47540" y="66035"/>
                    <a:pt x="47540" y="66035"/>
                  </a:cubicBezTo>
                  <a:cubicBezTo>
                    <a:pt x="47540" y="66035"/>
                    <a:pt x="45986" y="66510"/>
                    <a:pt x="45854" y="66532"/>
                  </a:cubicBezTo>
                  <a:cubicBezTo>
                    <a:pt x="42705" y="66030"/>
                    <a:pt x="38682" y="66590"/>
                    <a:pt x="40065" y="61315"/>
                  </a:cubicBezTo>
                  <a:cubicBezTo>
                    <a:pt x="42082" y="61023"/>
                    <a:pt x="45140" y="61097"/>
                    <a:pt x="44980" y="58657"/>
                  </a:cubicBezTo>
                  <a:cubicBezTo>
                    <a:pt x="44757" y="55251"/>
                    <a:pt x="41985" y="57474"/>
                    <a:pt x="40282" y="57657"/>
                  </a:cubicBezTo>
                  <a:cubicBezTo>
                    <a:pt x="37430" y="57971"/>
                    <a:pt x="35064" y="57326"/>
                    <a:pt x="33498" y="54742"/>
                  </a:cubicBezTo>
                  <a:cubicBezTo>
                    <a:pt x="43419" y="45610"/>
                    <a:pt x="43419" y="45610"/>
                    <a:pt x="53232" y="43375"/>
                  </a:cubicBezTo>
                  <a:cubicBezTo>
                    <a:pt x="46597" y="34357"/>
                    <a:pt x="37922" y="38615"/>
                    <a:pt x="32527" y="42878"/>
                  </a:cubicBezTo>
                  <a:cubicBezTo>
                    <a:pt x="23554" y="49970"/>
                    <a:pt x="13119" y="52016"/>
                    <a:pt x="2586" y="56080"/>
                  </a:cubicBezTo>
                  <a:cubicBezTo>
                    <a:pt x="2169" y="51319"/>
                    <a:pt x="3152" y="45918"/>
                    <a:pt x="1014" y="42444"/>
                  </a:cubicBezTo>
                  <a:cubicBezTo>
                    <a:pt x="-1598" y="38203"/>
                    <a:pt x="1466" y="37123"/>
                    <a:pt x="3140" y="36414"/>
                  </a:cubicBezTo>
                  <a:cubicBezTo>
                    <a:pt x="8272" y="34231"/>
                    <a:pt x="11198" y="30031"/>
                    <a:pt x="15033" y="26522"/>
                  </a:cubicBezTo>
                  <a:cubicBezTo>
                    <a:pt x="22411" y="19767"/>
                    <a:pt x="27795" y="13331"/>
                    <a:pt x="27349" y="2987"/>
                  </a:cubicBezTo>
                  <a:cubicBezTo>
                    <a:pt x="27280" y="1433"/>
                    <a:pt x="28961" y="-676"/>
                    <a:pt x="30361" y="210"/>
                  </a:cubicBezTo>
                  <a:cubicBezTo>
                    <a:pt x="31904" y="1204"/>
                    <a:pt x="32521" y="3662"/>
                    <a:pt x="33544" y="5479"/>
                  </a:cubicBezTo>
                  <a:close/>
                </a:path>
              </a:pathLst>
            </a:custGeom>
            <a:grpFill/>
            <a:ln w="5715" cap="flat">
              <a:noFill/>
              <a:prstDash val="solid"/>
              <a:miter/>
            </a:ln>
          </p:spPr>
          <p:txBody>
            <a:bodyPr rtlCol="0" anchor="ctr"/>
            <a:lstStyle/>
            <a:p>
              <a:endParaRPr lang="zh-CN" altLang="en-US"/>
            </a:p>
          </p:txBody>
        </p:sp>
        <p:sp>
          <p:nvSpPr>
            <p:cNvPr id="1312" name="任意多边形: 形状 1311">
              <a:extLst>
                <a:ext uri="{FF2B5EF4-FFF2-40B4-BE49-F238E27FC236}">
                  <a16:creationId xmlns:a16="http://schemas.microsoft.com/office/drawing/2014/main" id="{216BC5EF-A017-D397-5EBB-6F03985A12B6}"/>
                </a:ext>
              </a:extLst>
            </p:cNvPr>
            <p:cNvSpPr/>
            <p:nvPr/>
          </p:nvSpPr>
          <p:spPr>
            <a:xfrm>
              <a:off x="3486405" y="1928383"/>
              <a:ext cx="37175" cy="37212"/>
            </a:xfrm>
            <a:custGeom>
              <a:avLst/>
              <a:gdLst>
                <a:gd name="connsiteX0" fmla="*/ 16567 w 37175"/>
                <a:gd name="connsiteY0" fmla="*/ 33530 h 37212"/>
                <a:gd name="connsiteX1" fmla="*/ 4977 w 37175"/>
                <a:gd name="connsiteY1" fmla="*/ 33199 h 37212"/>
                <a:gd name="connsiteX2" fmla="*/ 1446 w 37175"/>
                <a:gd name="connsiteY2" fmla="*/ 22289 h 37212"/>
                <a:gd name="connsiteX3" fmla="*/ 14316 w 37175"/>
                <a:gd name="connsiteY3" fmla="*/ 0 h 37212"/>
                <a:gd name="connsiteX4" fmla="*/ 14053 w 37175"/>
                <a:gd name="connsiteY4" fmla="*/ 25758 h 37212"/>
                <a:gd name="connsiteX5" fmla="*/ 17482 w 37175"/>
                <a:gd name="connsiteY5" fmla="*/ 17442 h 37212"/>
                <a:gd name="connsiteX6" fmla="*/ 37176 w 37175"/>
                <a:gd name="connsiteY6" fmla="*/ 18185 h 37212"/>
                <a:gd name="connsiteX7" fmla="*/ 16556 w 37175"/>
                <a:gd name="connsiteY7" fmla="*/ 33547 h 37212"/>
                <a:gd name="connsiteX8" fmla="*/ 16567 w 37175"/>
                <a:gd name="connsiteY8" fmla="*/ 33530 h 37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75" h="37212">
                  <a:moveTo>
                    <a:pt x="16567" y="33530"/>
                  </a:moveTo>
                  <a:cubicBezTo>
                    <a:pt x="12607" y="37045"/>
                    <a:pt x="8807" y="39805"/>
                    <a:pt x="4977" y="33199"/>
                  </a:cubicBezTo>
                  <a:cubicBezTo>
                    <a:pt x="3034" y="29850"/>
                    <a:pt x="-2641" y="29375"/>
                    <a:pt x="1446" y="22289"/>
                  </a:cubicBezTo>
                  <a:cubicBezTo>
                    <a:pt x="5292" y="15619"/>
                    <a:pt x="6469" y="7355"/>
                    <a:pt x="14316" y="0"/>
                  </a:cubicBezTo>
                  <a:cubicBezTo>
                    <a:pt x="14653" y="9996"/>
                    <a:pt x="2337" y="18300"/>
                    <a:pt x="14053" y="25758"/>
                  </a:cubicBezTo>
                  <a:cubicBezTo>
                    <a:pt x="17888" y="23957"/>
                    <a:pt x="15167" y="17819"/>
                    <a:pt x="17482" y="17442"/>
                  </a:cubicBezTo>
                  <a:cubicBezTo>
                    <a:pt x="23814" y="16414"/>
                    <a:pt x="30421" y="17088"/>
                    <a:pt x="37176" y="18185"/>
                  </a:cubicBezTo>
                  <a:cubicBezTo>
                    <a:pt x="30118" y="23563"/>
                    <a:pt x="24757" y="30490"/>
                    <a:pt x="16556" y="33547"/>
                  </a:cubicBezTo>
                  <a:lnTo>
                    <a:pt x="16567" y="33530"/>
                  </a:lnTo>
                  <a:close/>
                </a:path>
              </a:pathLst>
            </a:custGeom>
            <a:grpFill/>
            <a:ln w="5715" cap="flat">
              <a:noFill/>
              <a:prstDash val="solid"/>
              <a:miter/>
            </a:ln>
          </p:spPr>
          <p:txBody>
            <a:bodyPr rtlCol="0" anchor="ctr"/>
            <a:lstStyle/>
            <a:p>
              <a:endParaRPr lang="zh-CN" altLang="en-US"/>
            </a:p>
          </p:txBody>
        </p:sp>
        <p:sp>
          <p:nvSpPr>
            <p:cNvPr id="1313" name="任意多边形: 形状 1312">
              <a:extLst>
                <a:ext uri="{FF2B5EF4-FFF2-40B4-BE49-F238E27FC236}">
                  <a16:creationId xmlns:a16="http://schemas.microsoft.com/office/drawing/2014/main" id="{8CC5ACCB-1AF1-E4E8-C8F5-362D1F2921A0}"/>
                </a:ext>
              </a:extLst>
            </p:cNvPr>
            <p:cNvSpPr/>
            <p:nvPr/>
          </p:nvSpPr>
          <p:spPr>
            <a:xfrm>
              <a:off x="3506992" y="1967399"/>
              <a:ext cx="4989" cy="5472"/>
            </a:xfrm>
            <a:custGeom>
              <a:avLst/>
              <a:gdLst>
                <a:gd name="connsiteX0" fmla="*/ 4650 w 4989"/>
                <a:gd name="connsiteY0" fmla="*/ 3298 h 5472"/>
                <a:gd name="connsiteX1" fmla="*/ 1290 w 4989"/>
                <a:gd name="connsiteY1" fmla="*/ 5459 h 5472"/>
                <a:gd name="connsiteX2" fmla="*/ 330 w 4989"/>
                <a:gd name="connsiteY2" fmla="*/ 2893 h 5472"/>
                <a:gd name="connsiteX3" fmla="*/ 3885 w 4989"/>
                <a:gd name="connsiteY3" fmla="*/ 24 h 5472"/>
                <a:gd name="connsiteX4" fmla="*/ 4650 w 4989"/>
                <a:gd name="connsiteY4" fmla="*/ 3298 h 5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9" h="5472">
                  <a:moveTo>
                    <a:pt x="4650" y="3298"/>
                  </a:moveTo>
                  <a:cubicBezTo>
                    <a:pt x="3856" y="3847"/>
                    <a:pt x="2673" y="5201"/>
                    <a:pt x="1290" y="5459"/>
                  </a:cubicBezTo>
                  <a:cubicBezTo>
                    <a:pt x="261" y="5647"/>
                    <a:pt x="-447" y="3904"/>
                    <a:pt x="330" y="2893"/>
                  </a:cubicBezTo>
                  <a:cubicBezTo>
                    <a:pt x="1256" y="1693"/>
                    <a:pt x="2530" y="361"/>
                    <a:pt x="3885" y="24"/>
                  </a:cubicBezTo>
                  <a:cubicBezTo>
                    <a:pt x="4850" y="-216"/>
                    <a:pt x="5376" y="1395"/>
                    <a:pt x="4650" y="3298"/>
                  </a:cubicBezTo>
                  <a:close/>
                </a:path>
              </a:pathLst>
            </a:custGeom>
            <a:grpFill/>
            <a:ln w="5715" cap="flat">
              <a:noFill/>
              <a:prstDash val="solid"/>
              <a:miter/>
            </a:ln>
          </p:spPr>
          <p:txBody>
            <a:bodyPr rtlCol="0" anchor="ctr"/>
            <a:lstStyle/>
            <a:p>
              <a:endParaRPr lang="zh-CN" altLang="en-US"/>
            </a:p>
          </p:txBody>
        </p:sp>
        <p:sp>
          <p:nvSpPr>
            <p:cNvPr id="1314" name="任意多边形: 形状 1313">
              <a:extLst>
                <a:ext uri="{FF2B5EF4-FFF2-40B4-BE49-F238E27FC236}">
                  <a16:creationId xmlns:a16="http://schemas.microsoft.com/office/drawing/2014/main" id="{8BE2A90E-F0B0-8FE0-8530-6F78E289E225}"/>
                </a:ext>
              </a:extLst>
            </p:cNvPr>
            <p:cNvSpPr/>
            <p:nvPr/>
          </p:nvSpPr>
          <p:spPr>
            <a:xfrm>
              <a:off x="3564553" y="1883727"/>
              <a:ext cx="1752" cy="1691"/>
            </a:xfrm>
            <a:custGeom>
              <a:avLst/>
              <a:gdLst>
                <a:gd name="connsiteX0" fmla="*/ 1736 w 1752"/>
                <a:gd name="connsiteY0" fmla="*/ 1279 h 1691"/>
                <a:gd name="connsiteX1" fmla="*/ 335 w 1752"/>
                <a:gd name="connsiteY1" fmla="*/ 1691 h 1691"/>
                <a:gd name="connsiteX2" fmla="*/ 27 w 1752"/>
                <a:gd name="connsiteY2" fmla="*/ 508 h 1691"/>
                <a:gd name="connsiteX3" fmla="*/ 1736 w 1752"/>
                <a:gd name="connsiteY3" fmla="*/ 1279 h 1691"/>
              </a:gdLst>
              <a:ahLst/>
              <a:cxnLst>
                <a:cxn ang="0">
                  <a:pos x="connsiteX0" y="connsiteY0"/>
                </a:cxn>
                <a:cxn ang="0">
                  <a:pos x="connsiteX1" y="connsiteY1"/>
                </a:cxn>
                <a:cxn ang="0">
                  <a:pos x="connsiteX2" y="connsiteY2"/>
                </a:cxn>
                <a:cxn ang="0">
                  <a:pos x="connsiteX3" y="connsiteY3"/>
                </a:cxn>
              </a:cxnLst>
              <a:rect l="l" t="t" r="r" b="b"/>
              <a:pathLst>
                <a:path w="1752" h="1691">
                  <a:moveTo>
                    <a:pt x="1736" y="1279"/>
                  </a:moveTo>
                  <a:cubicBezTo>
                    <a:pt x="1267" y="1417"/>
                    <a:pt x="804" y="1554"/>
                    <a:pt x="335" y="1691"/>
                  </a:cubicBezTo>
                  <a:cubicBezTo>
                    <a:pt x="221" y="1285"/>
                    <a:pt x="-93" y="599"/>
                    <a:pt x="27" y="508"/>
                  </a:cubicBezTo>
                  <a:cubicBezTo>
                    <a:pt x="1261" y="-384"/>
                    <a:pt x="1861" y="-86"/>
                    <a:pt x="1736" y="1279"/>
                  </a:cubicBezTo>
                  <a:close/>
                </a:path>
              </a:pathLst>
            </a:custGeom>
            <a:grpFill/>
            <a:ln w="5715" cap="flat">
              <a:noFill/>
              <a:prstDash val="solid"/>
              <a:miter/>
            </a:ln>
          </p:spPr>
          <p:txBody>
            <a:bodyPr rtlCol="0" anchor="ctr"/>
            <a:lstStyle/>
            <a:p>
              <a:endParaRPr lang="zh-CN" altLang="en-US"/>
            </a:p>
          </p:txBody>
        </p:sp>
        <p:sp>
          <p:nvSpPr>
            <p:cNvPr id="1315" name="任意多边形: 形状 1314">
              <a:extLst>
                <a:ext uri="{FF2B5EF4-FFF2-40B4-BE49-F238E27FC236}">
                  <a16:creationId xmlns:a16="http://schemas.microsoft.com/office/drawing/2014/main" id="{C63957FE-B129-F858-FBF2-E26E10B848AB}"/>
                </a:ext>
              </a:extLst>
            </p:cNvPr>
            <p:cNvSpPr/>
            <p:nvPr/>
          </p:nvSpPr>
          <p:spPr>
            <a:xfrm>
              <a:off x="3476638" y="1942197"/>
              <a:ext cx="2540" cy="6583"/>
            </a:xfrm>
            <a:custGeom>
              <a:avLst/>
              <a:gdLst>
                <a:gd name="connsiteX0" fmla="*/ 57 w 2540"/>
                <a:gd name="connsiteY0" fmla="*/ 6584 h 6583"/>
                <a:gd name="connsiteX1" fmla="*/ 0 w 2540"/>
                <a:gd name="connsiteY1" fmla="*/ 0 h 6583"/>
                <a:gd name="connsiteX2" fmla="*/ 57 w 2540"/>
                <a:gd name="connsiteY2" fmla="*/ 6584 h 6583"/>
              </a:gdLst>
              <a:ahLst/>
              <a:cxnLst>
                <a:cxn ang="0">
                  <a:pos x="connsiteX0" y="connsiteY0"/>
                </a:cxn>
                <a:cxn ang="0">
                  <a:pos x="connsiteX1" y="connsiteY1"/>
                </a:cxn>
                <a:cxn ang="0">
                  <a:pos x="connsiteX2" y="connsiteY2"/>
                </a:cxn>
              </a:cxnLst>
              <a:rect l="l" t="t" r="r" b="b"/>
              <a:pathLst>
                <a:path w="2540" h="6583">
                  <a:moveTo>
                    <a:pt x="57" y="6584"/>
                  </a:moveTo>
                  <a:cubicBezTo>
                    <a:pt x="40" y="4389"/>
                    <a:pt x="17" y="2195"/>
                    <a:pt x="0" y="0"/>
                  </a:cubicBezTo>
                  <a:cubicBezTo>
                    <a:pt x="3389" y="2166"/>
                    <a:pt x="3366" y="4361"/>
                    <a:pt x="57" y="6584"/>
                  </a:cubicBezTo>
                  <a:close/>
                </a:path>
              </a:pathLst>
            </a:custGeom>
            <a:grpFill/>
            <a:ln w="5715" cap="flat">
              <a:noFill/>
              <a:prstDash val="solid"/>
              <a:miter/>
            </a:ln>
          </p:spPr>
          <p:txBody>
            <a:bodyPr rtlCol="0" anchor="ctr"/>
            <a:lstStyle/>
            <a:p>
              <a:endParaRPr lang="zh-CN" altLang="en-US"/>
            </a:p>
          </p:txBody>
        </p:sp>
        <p:sp>
          <p:nvSpPr>
            <p:cNvPr id="1316" name="任意多边形: 形状 1315">
              <a:extLst>
                <a:ext uri="{FF2B5EF4-FFF2-40B4-BE49-F238E27FC236}">
                  <a16:creationId xmlns:a16="http://schemas.microsoft.com/office/drawing/2014/main" id="{4D9BCC60-82ED-85A6-D8C0-B2EEC158A0D5}"/>
                </a:ext>
              </a:extLst>
            </p:cNvPr>
            <p:cNvSpPr/>
            <p:nvPr/>
          </p:nvSpPr>
          <p:spPr>
            <a:xfrm>
              <a:off x="3473363" y="1961890"/>
              <a:ext cx="3274" cy="1448"/>
            </a:xfrm>
            <a:custGeom>
              <a:avLst/>
              <a:gdLst>
                <a:gd name="connsiteX0" fmla="*/ 3275 w 3274"/>
                <a:gd name="connsiteY0" fmla="*/ 46 h 1448"/>
                <a:gd name="connsiteX1" fmla="*/ 0 w 3274"/>
                <a:gd name="connsiteY1" fmla="*/ 0 h 1448"/>
                <a:gd name="connsiteX2" fmla="*/ 3275 w 3274"/>
                <a:gd name="connsiteY2" fmla="*/ 46 h 1448"/>
              </a:gdLst>
              <a:ahLst/>
              <a:cxnLst>
                <a:cxn ang="0">
                  <a:pos x="connsiteX0" y="connsiteY0"/>
                </a:cxn>
                <a:cxn ang="0">
                  <a:pos x="connsiteX1" y="connsiteY1"/>
                </a:cxn>
                <a:cxn ang="0">
                  <a:pos x="connsiteX2" y="connsiteY2"/>
                </a:cxn>
              </a:cxnLst>
              <a:rect l="l" t="t" r="r" b="b"/>
              <a:pathLst>
                <a:path w="3274" h="1448">
                  <a:moveTo>
                    <a:pt x="3275" y="46"/>
                  </a:moveTo>
                  <a:cubicBezTo>
                    <a:pt x="2155" y="1949"/>
                    <a:pt x="1063" y="1897"/>
                    <a:pt x="0" y="0"/>
                  </a:cubicBezTo>
                  <a:cubicBezTo>
                    <a:pt x="1092" y="12"/>
                    <a:pt x="2183" y="29"/>
                    <a:pt x="3275" y="46"/>
                  </a:cubicBezTo>
                  <a:close/>
                </a:path>
              </a:pathLst>
            </a:custGeom>
            <a:grpFill/>
            <a:ln w="5715" cap="flat">
              <a:noFill/>
              <a:prstDash val="solid"/>
              <a:miter/>
            </a:ln>
          </p:spPr>
          <p:txBody>
            <a:bodyPr rtlCol="0" anchor="ctr"/>
            <a:lstStyle/>
            <a:p>
              <a:endParaRPr lang="zh-CN" altLang="en-US"/>
            </a:p>
          </p:txBody>
        </p:sp>
        <p:sp>
          <p:nvSpPr>
            <p:cNvPr id="1317" name="任意多边形: 形状 1316">
              <a:extLst>
                <a:ext uri="{FF2B5EF4-FFF2-40B4-BE49-F238E27FC236}">
                  <a16:creationId xmlns:a16="http://schemas.microsoft.com/office/drawing/2014/main" id="{587B8CA1-0FBC-16A4-CB08-0AB2BF1FFC04}"/>
                </a:ext>
              </a:extLst>
            </p:cNvPr>
            <p:cNvSpPr/>
            <p:nvPr/>
          </p:nvSpPr>
          <p:spPr>
            <a:xfrm>
              <a:off x="3476644" y="1952043"/>
              <a:ext cx="1326" cy="1431"/>
            </a:xfrm>
            <a:custGeom>
              <a:avLst/>
              <a:gdLst>
                <a:gd name="connsiteX0" fmla="*/ 0 w 1326"/>
                <a:gd name="connsiteY0" fmla="*/ 17 h 1431"/>
                <a:gd name="connsiteX1" fmla="*/ 1326 w 1326"/>
                <a:gd name="connsiteY1" fmla="*/ 754 h 1431"/>
                <a:gd name="connsiteX2" fmla="*/ 23 w 1326"/>
                <a:gd name="connsiteY2" fmla="*/ 0 h 1431"/>
                <a:gd name="connsiteX3" fmla="*/ 0 w 1326"/>
                <a:gd name="connsiteY3" fmla="*/ 17 h 1431"/>
              </a:gdLst>
              <a:ahLst/>
              <a:cxnLst>
                <a:cxn ang="0">
                  <a:pos x="connsiteX0" y="connsiteY0"/>
                </a:cxn>
                <a:cxn ang="0">
                  <a:pos x="connsiteX1" y="connsiteY1"/>
                </a:cxn>
                <a:cxn ang="0">
                  <a:pos x="connsiteX2" y="connsiteY2"/>
                </a:cxn>
                <a:cxn ang="0">
                  <a:pos x="connsiteX3" y="connsiteY3"/>
                </a:cxn>
              </a:cxnLst>
              <a:rect l="l" t="t" r="r" b="b"/>
              <a:pathLst>
                <a:path w="1326" h="1431">
                  <a:moveTo>
                    <a:pt x="0" y="17"/>
                  </a:moveTo>
                  <a:cubicBezTo>
                    <a:pt x="463" y="269"/>
                    <a:pt x="1354" y="617"/>
                    <a:pt x="1326" y="754"/>
                  </a:cubicBezTo>
                  <a:cubicBezTo>
                    <a:pt x="1069" y="1869"/>
                    <a:pt x="560" y="1600"/>
                    <a:pt x="23" y="0"/>
                  </a:cubicBezTo>
                  <a:lnTo>
                    <a:pt x="0" y="17"/>
                  </a:lnTo>
                  <a:close/>
                </a:path>
              </a:pathLst>
            </a:custGeom>
            <a:grpFill/>
            <a:ln w="5715" cap="flat">
              <a:noFill/>
              <a:prstDash val="solid"/>
              <a:miter/>
            </a:ln>
          </p:spPr>
          <p:txBody>
            <a:bodyPr rtlCol="0" anchor="ctr"/>
            <a:lstStyle/>
            <a:p>
              <a:endParaRPr lang="zh-CN" altLang="en-US"/>
            </a:p>
          </p:txBody>
        </p:sp>
        <p:sp>
          <p:nvSpPr>
            <p:cNvPr id="1318" name="任意多边形: 形状 1317">
              <a:extLst>
                <a:ext uri="{FF2B5EF4-FFF2-40B4-BE49-F238E27FC236}">
                  <a16:creationId xmlns:a16="http://schemas.microsoft.com/office/drawing/2014/main" id="{09F5F3DF-A41B-1C93-119E-E0709D33CD77}"/>
                </a:ext>
              </a:extLst>
            </p:cNvPr>
            <p:cNvSpPr/>
            <p:nvPr/>
          </p:nvSpPr>
          <p:spPr>
            <a:xfrm>
              <a:off x="3750038" y="1830342"/>
              <a:ext cx="11697" cy="13155"/>
            </a:xfrm>
            <a:custGeom>
              <a:avLst/>
              <a:gdLst>
                <a:gd name="connsiteX0" fmla="*/ 9441 w 11697"/>
                <a:gd name="connsiteY0" fmla="*/ 0 h 13155"/>
                <a:gd name="connsiteX1" fmla="*/ 9441 w 11697"/>
                <a:gd name="connsiteY1" fmla="*/ 13156 h 13155"/>
                <a:gd name="connsiteX2" fmla="*/ 79 w 11697"/>
                <a:gd name="connsiteY2" fmla="*/ 8761 h 13155"/>
                <a:gd name="connsiteX3" fmla="*/ 9441 w 11697"/>
                <a:gd name="connsiteY3" fmla="*/ 0 h 13155"/>
              </a:gdLst>
              <a:ahLst/>
              <a:cxnLst>
                <a:cxn ang="0">
                  <a:pos x="connsiteX0" y="connsiteY0"/>
                </a:cxn>
                <a:cxn ang="0">
                  <a:pos x="connsiteX1" y="connsiteY1"/>
                </a:cxn>
                <a:cxn ang="0">
                  <a:pos x="connsiteX2" y="connsiteY2"/>
                </a:cxn>
                <a:cxn ang="0">
                  <a:pos x="connsiteX3" y="connsiteY3"/>
                </a:cxn>
              </a:cxnLst>
              <a:rect l="l" t="t" r="r" b="b"/>
              <a:pathLst>
                <a:path w="11697" h="13155">
                  <a:moveTo>
                    <a:pt x="9441" y="0"/>
                  </a:moveTo>
                  <a:cubicBezTo>
                    <a:pt x="12470" y="4383"/>
                    <a:pt x="12430" y="8773"/>
                    <a:pt x="9441" y="13156"/>
                  </a:cubicBezTo>
                  <a:cubicBezTo>
                    <a:pt x="6743" y="10584"/>
                    <a:pt x="651" y="13345"/>
                    <a:pt x="79" y="8761"/>
                  </a:cubicBezTo>
                  <a:cubicBezTo>
                    <a:pt x="-664" y="2789"/>
                    <a:pt x="3908" y="389"/>
                    <a:pt x="9441" y="0"/>
                  </a:cubicBezTo>
                  <a:close/>
                </a:path>
              </a:pathLst>
            </a:custGeom>
            <a:grpFill/>
            <a:ln w="5715" cap="flat">
              <a:noFill/>
              <a:prstDash val="solid"/>
              <a:miter/>
            </a:ln>
          </p:spPr>
          <p:txBody>
            <a:bodyPr rtlCol="0" anchor="ctr"/>
            <a:lstStyle/>
            <a:p>
              <a:endParaRPr lang="zh-CN" altLang="en-US"/>
            </a:p>
          </p:txBody>
        </p:sp>
        <p:sp>
          <p:nvSpPr>
            <p:cNvPr id="1319" name="任意多边形: 形状 1318">
              <a:extLst>
                <a:ext uri="{FF2B5EF4-FFF2-40B4-BE49-F238E27FC236}">
                  <a16:creationId xmlns:a16="http://schemas.microsoft.com/office/drawing/2014/main" id="{13BB7F86-24A9-E96D-5278-E75DDD196BEA}"/>
                </a:ext>
              </a:extLst>
            </p:cNvPr>
            <p:cNvSpPr/>
            <p:nvPr/>
          </p:nvSpPr>
          <p:spPr>
            <a:xfrm>
              <a:off x="3729864" y="1847050"/>
              <a:ext cx="7047" cy="3043"/>
            </a:xfrm>
            <a:custGeom>
              <a:avLst/>
              <a:gdLst>
                <a:gd name="connsiteX0" fmla="*/ 0 w 7047"/>
                <a:gd name="connsiteY0" fmla="*/ 3021 h 3043"/>
                <a:gd name="connsiteX1" fmla="*/ 3452 w 7047"/>
                <a:gd name="connsiteY1" fmla="*/ 318 h 3043"/>
                <a:gd name="connsiteX2" fmla="*/ 7047 w 7047"/>
                <a:gd name="connsiteY2" fmla="*/ 1724 h 3043"/>
                <a:gd name="connsiteX3" fmla="*/ 4572 w 7047"/>
                <a:gd name="connsiteY3" fmla="*/ 2855 h 3043"/>
                <a:gd name="connsiteX4" fmla="*/ 23 w 7047"/>
                <a:gd name="connsiteY4" fmla="*/ 3044 h 3043"/>
                <a:gd name="connsiteX5" fmla="*/ 0 w 7047"/>
                <a:gd name="connsiteY5" fmla="*/ 3021 h 3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7" h="3043">
                  <a:moveTo>
                    <a:pt x="0" y="3021"/>
                  </a:moveTo>
                  <a:cubicBezTo>
                    <a:pt x="1137" y="2095"/>
                    <a:pt x="2149" y="866"/>
                    <a:pt x="3452" y="318"/>
                  </a:cubicBezTo>
                  <a:cubicBezTo>
                    <a:pt x="4812" y="-254"/>
                    <a:pt x="6515" y="-202"/>
                    <a:pt x="7047" y="1724"/>
                  </a:cubicBezTo>
                  <a:cubicBezTo>
                    <a:pt x="7087" y="1878"/>
                    <a:pt x="5475" y="2718"/>
                    <a:pt x="4572" y="2855"/>
                  </a:cubicBezTo>
                  <a:cubicBezTo>
                    <a:pt x="3080" y="3084"/>
                    <a:pt x="1543" y="2998"/>
                    <a:pt x="23" y="3044"/>
                  </a:cubicBezTo>
                  <a:lnTo>
                    <a:pt x="0" y="3021"/>
                  </a:lnTo>
                  <a:close/>
                </a:path>
              </a:pathLst>
            </a:custGeom>
            <a:grpFill/>
            <a:ln w="5715" cap="flat">
              <a:noFill/>
              <a:prstDash val="solid"/>
              <a:miter/>
            </a:ln>
          </p:spPr>
          <p:txBody>
            <a:bodyPr rtlCol="0" anchor="ctr"/>
            <a:lstStyle/>
            <a:p>
              <a:endParaRPr lang="zh-CN" altLang="en-US"/>
            </a:p>
          </p:txBody>
        </p:sp>
        <p:sp>
          <p:nvSpPr>
            <p:cNvPr id="1320" name="任意多边形: 形状 1319">
              <a:extLst>
                <a:ext uri="{FF2B5EF4-FFF2-40B4-BE49-F238E27FC236}">
                  <a16:creationId xmlns:a16="http://schemas.microsoft.com/office/drawing/2014/main" id="{736EC056-41C3-5D9C-317F-1DA91316C8B9}"/>
                </a:ext>
              </a:extLst>
            </p:cNvPr>
            <p:cNvSpPr/>
            <p:nvPr/>
          </p:nvSpPr>
          <p:spPr>
            <a:xfrm>
              <a:off x="3729870" y="1853363"/>
              <a:ext cx="4251" cy="2522"/>
            </a:xfrm>
            <a:custGeom>
              <a:avLst/>
              <a:gdLst>
                <a:gd name="connsiteX0" fmla="*/ 6 w 4251"/>
                <a:gd name="connsiteY0" fmla="*/ 0 h 2522"/>
                <a:gd name="connsiteX1" fmla="*/ 4252 w 4251"/>
                <a:gd name="connsiteY1" fmla="*/ 1217 h 2522"/>
                <a:gd name="connsiteX2" fmla="*/ 0 w 4251"/>
                <a:gd name="connsiteY2" fmla="*/ 6 h 2522"/>
                <a:gd name="connsiteX3" fmla="*/ 6 w 4251"/>
                <a:gd name="connsiteY3" fmla="*/ 0 h 2522"/>
              </a:gdLst>
              <a:ahLst/>
              <a:cxnLst>
                <a:cxn ang="0">
                  <a:pos x="connsiteX0" y="connsiteY0"/>
                </a:cxn>
                <a:cxn ang="0">
                  <a:pos x="connsiteX1" y="connsiteY1"/>
                </a:cxn>
                <a:cxn ang="0">
                  <a:pos x="connsiteX2" y="connsiteY2"/>
                </a:cxn>
                <a:cxn ang="0">
                  <a:pos x="connsiteX3" y="connsiteY3"/>
                </a:cxn>
              </a:cxnLst>
              <a:rect l="l" t="t" r="r" b="b"/>
              <a:pathLst>
                <a:path w="4251" h="2522">
                  <a:moveTo>
                    <a:pt x="6" y="0"/>
                  </a:moveTo>
                  <a:cubicBezTo>
                    <a:pt x="1423" y="406"/>
                    <a:pt x="2835" y="812"/>
                    <a:pt x="4252" y="1217"/>
                  </a:cubicBezTo>
                  <a:cubicBezTo>
                    <a:pt x="1863" y="4223"/>
                    <a:pt x="1172" y="1269"/>
                    <a:pt x="0" y="6"/>
                  </a:cubicBezTo>
                  <a:lnTo>
                    <a:pt x="6" y="0"/>
                  </a:lnTo>
                  <a:close/>
                </a:path>
              </a:pathLst>
            </a:custGeom>
            <a:grpFill/>
            <a:ln w="5715" cap="flat">
              <a:noFill/>
              <a:prstDash val="solid"/>
              <a:miter/>
            </a:ln>
          </p:spPr>
          <p:txBody>
            <a:bodyPr rtlCol="0" anchor="ctr"/>
            <a:lstStyle/>
            <a:p>
              <a:endParaRPr lang="zh-CN" altLang="en-US"/>
            </a:p>
          </p:txBody>
        </p:sp>
        <p:sp>
          <p:nvSpPr>
            <p:cNvPr id="1321" name="任意多边形: 形状 1320">
              <a:extLst>
                <a:ext uri="{FF2B5EF4-FFF2-40B4-BE49-F238E27FC236}">
                  <a16:creationId xmlns:a16="http://schemas.microsoft.com/office/drawing/2014/main" id="{E693150A-03ED-D812-6EF5-1A58245E9D16}"/>
                </a:ext>
              </a:extLst>
            </p:cNvPr>
            <p:cNvSpPr/>
            <p:nvPr/>
          </p:nvSpPr>
          <p:spPr>
            <a:xfrm>
              <a:off x="3726589" y="1850071"/>
              <a:ext cx="3297" cy="3303"/>
            </a:xfrm>
            <a:custGeom>
              <a:avLst/>
              <a:gdLst>
                <a:gd name="connsiteX0" fmla="*/ 3298 w 3297"/>
                <a:gd name="connsiteY0" fmla="*/ 23 h 3303"/>
                <a:gd name="connsiteX1" fmla="*/ 3292 w 3297"/>
                <a:gd name="connsiteY1" fmla="*/ 3298 h 3303"/>
                <a:gd name="connsiteX2" fmla="*/ 3286 w 3297"/>
                <a:gd name="connsiteY2" fmla="*/ 3303 h 3303"/>
                <a:gd name="connsiteX3" fmla="*/ 0 w 3297"/>
                <a:gd name="connsiteY3" fmla="*/ 3298 h 3303"/>
                <a:gd name="connsiteX4" fmla="*/ 3280 w 3297"/>
                <a:gd name="connsiteY4" fmla="*/ 0 h 3303"/>
                <a:gd name="connsiteX5" fmla="*/ 3298 w 3297"/>
                <a:gd name="connsiteY5" fmla="*/ 23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7" h="3303">
                  <a:moveTo>
                    <a:pt x="3298" y="23"/>
                  </a:moveTo>
                  <a:cubicBezTo>
                    <a:pt x="3292" y="1114"/>
                    <a:pt x="3292" y="2206"/>
                    <a:pt x="3292" y="3298"/>
                  </a:cubicBezTo>
                  <a:lnTo>
                    <a:pt x="3286" y="3303"/>
                  </a:lnTo>
                  <a:cubicBezTo>
                    <a:pt x="2189" y="3303"/>
                    <a:pt x="1097" y="3303"/>
                    <a:pt x="0" y="3298"/>
                  </a:cubicBezTo>
                  <a:cubicBezTo>
                    <a:pt x="1092" y="2200"/>
                    <a:pt x="2183" y="1097"/>
                    <a:pt x="3280" y="0"/>
                  </a:cubicBezTo>
                  <a:lnTo>
                    <a:pt x="3298" y="23"/>
                  </a:lnTo>
                  <a:close/>
                </a:path>
              </a:pathLst>
            </a:custGeom>
            <a:grpFill/>
            <a:ln w="5715" cap="flat">
              <a:noFill/>
              <a:prstDash val="solid"/>
              <a:miter/>
            </a:ln>
          </p:spPr>
          <p:txBody>
            <a:bodyPr rtlCol="0" anchor="ctr"/>
            <a:lstStyle/>
            <a:p>
              <a:endParaRPr lang="zh-CN" altLang="en-US"/>
            </a:p>
          </p:txBody>
        </p:sp>
        <p:sp>
          <p:nvSpPr>
            <p:cNvPr id="1322" name="任意多边形: 形状 1321">
              <a:extLst>
                <a:ext uri="{FF2B5EF4-FFF2-40B4-BE49-F238E27FC236}">
                  <a16:creationId xmlns:a16="http://schemas.microsoft.com/office/drawing/2014/main" id="{D7A6DEE7-3694-C541-657B-DB88AE03AEC1}"/>
                </a:ext>
              </a:extLst>
            </p:cNvPr>
            <p:cNvSpPr/>
            <p:nvPr/>
          </p:nvSpPr>
          <p:spPr>
            <a:xfrm>
              <a:off x="3720005" y="1960970"/>
              <a:ext cx="2520" cy="4240"/>
            </a:xfrm>
            <a:custGeom>
              <a:avLst/>
              <a:gdLst>
                <a:gd name="connsiteX0" fmla="*/ 6 w 2520"/>
                <a:gd name="connsiteY0" fmla="*/ 4240 h 4240"/>
                <a:gd name="connsiteX1" fmla="*/ 1223 w 2520"/>
                <a:gd name="connsiteY1" fmla="*/ 0 h 4240"/>
                <a:gd name="connsiteX2" fmla="*/ 0 w 2520"/>
                <a:gd name="connsiteY2" fmla="*/ 4240 h 4240"/>
                <a:gd name="connsiteX3" fmla="*/ 6 w 2520"/>
                <a:gd name="connsiteY3" fmla="*/ 4240 h 4240"/>
              </a:gdLst>
              <a:ahLst/>
              <a:cxnLst>
                <a:cxn ang="0">
                  <a:pos x="connsiteX0" y="connsiteY0"/>
                </a:cxn>
                <a:cxn ang="0">
                  <a:pos x="connsiteX1" y="connsiteY1"/>
                </a:cxn>
                <a:cxn ang="0">
                  <a:pos x="connsiteX2" y="connsiteY2"/>
                </a:cxn>
                <a:cxn ang="0">
                  <a:pos x="connsiteX3" y="connsiteY3"/>
                </a:cxn>
              </a:cxnLst>
              <a:rect l="l" t="t" r="r" b="b"/>
              <a:pathLst>
                <a:path w="2520" h="4240">
                  <a:moveTo>
                    <a:pt x="6" y="4240"/>
                  </a:moveTo>
                  <a:cubicBezTo>
                    <a:pt x="411" y="2829"/>
                    <a:pt x="817" y="1411"/>
                    <a:pt x="1223" y="0"/>
                  </a:cubicBezTo>
                  <a:cubicBezTo>
                    <a:pt x="4212" y="2394"/>
                    <a:pt x="1274" y="3075"/>
                    <a:pt x="0" y="4240"/>
                  </a:cubicBezTo>
                  <a:lnTo>
                    <a:pt x="6" y="4240"/>
                  </a:lnTo>
                  <a:close/>
                </a:path>
              </a:pathLst>
            </a:custGeom>
            <a:grpFill/>
            <a:ln w="5715" cap="flat">
              <a:noFill/>
              <a:prstDash val="solid"/>
              <a:miter/>
            </a:ln>
          </p:spPr>
          <p:txBody>
            <a:bodyPr rtlCol="0" anchor="ctr"/>
            <a:lstStyle/>
            <a:p>
              <a:endParaRPr lang="zh-CN" altLang="en-US"/>
            </a:p>
          </p:txBody>
        </p:sp>
        <p:sp>
          <p:nvSpPr>
            <p:cNvPr id="1323" name="任意多边形: 形状 1322">
              <a:extLst>
                <a:ext uri="{FF2B5EF4-FFF2-40B4-BE49-F238E27FC236}">
                  <a16:creationId xmlns:a16="http://schemas.microsoft.com/office/drawing/2014/main" id="{EEAD58A8-6854-8516-D5C3-6C37FD9B410D}"/>
                </a:ext>
              </a:extLst>
            </p:cNvPr>
            <p:cNvSpPr/>
            <p:nvPr/>
          </p:nvSpPr>
          <p:spPr>
            <a:xfrm>
              <a:off x="3829277" y="1778993"/>
              <a:ext cx="5095" cy="6412"/>
            </a:xfrm>
            <a:custGeom>
              <a:avLst/>
              <a:gdLst>
                <a:gd name="connsiteX0" fmla="*/ 2286 w 5095"/>
                <a:gd name="connsiteY0" fmla="*/ 0 h 6412"/>
                <a:gd name="connsiteX1" fmla="*/ 4783 w 5095"/>
                <a:gd name="connsiteY1" fmla="*/ 3515 h 6412"/>
                <a:gd name="connsiteX2" fmla="*/ 1223 w 5095"/>
                <a:gd name="connsiteY2" fmla="*/ 6389 h 6412"/>
                <a:gd name="connsiteX3" fmla="*/ 222 w 5095"/>
                <a:gd name="connsiteY3" fmla="*/ 3778 h 6412"/>
                <a:gd name="connsiteX4" fmla="*/ 2286 w 5095"/>
                <a:gd name="connsiteY4" fmla="*/ 0 h 6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 h="6412">
                  <a:moveTo>
                    <a:pt x="2286" y="0"/>
                  </a:moveTo>
                  <a:cubicBezTo>
                    <a:pt x="4960" y="1389"/>
                    <a:pt x="5555" y="2503"/>
                    <a:pt x="4783" y="3515"/>
                  </a:cubicBezTo>
                  <a:cubicBezTo>
                    <a:pt x="3857" y="4721"/>
                    <a:pt x="2577" y="6046"/>
                    <a:pt x="1223" y="6389"/>
                  </a:cubicBezTo>
                  <a:cubicBezTo>
                    <a:pt x="251" y="6629"/>
                    <a:pt x="-349" y="4978"/>
                    <a:pt x="222" y="3778"/>
                  </a:cubicBezTo>
                  <a:cubicBezTo>
                    <a:pt x="920" y="2320"/>
                    <a:pt x="1766" y="943"/>
                    <a:pt x="2286" y="0"/>
                  </a:cubicBezTo>
                  <a:close/>
                </a:path>
              </a:pathLst>
            </a:custGeom>
            <a:grpFill/>
            <a:ln w="5715" cap="flat">
              <a:noFill/>
              <a:prstDash val="solid"/>
              <a:miter/>
            </a:ln>
          </p:spPr>
          <p:txBody>
            <a:bodyPr rtlCol="0" anchor="ctr"/>
            <a:lstStyle/>
            <a:p>
              <a:endParaRPr lang="zh-CN" altLang="en-US"/>
            </a:p>
          </p:txBody>
        </p:sp>
        <p:sp>
          <p:nvSpPr>
            <p:cNvPr id="1324" name="任意多边形: 形状 1323">
              <a:extLst>
                <a:ext uri="{FF2B5EF4-FFF2-40B4-BE49-F238E27FC236}">
                  <a16:creationId xmlns:a16="http://schemas.microsoft.com/office/drawing/2014/main" id="{34412A9E-7F53-8864-B734-2CC1F33E140C}"/>
                </a:ext>
              </a:extLst>
            </p:cNvPr>
            <p:cNvSpPr/>
            <p:nvPr/>
          </p:nvSpPr>
          <p:spPr>
            <a:xfrm>
              <a:off x="3688738" y="1955341"/>
              <a:ext cx="1686" cy="3280"/>
            </a:xfrm>
            <a:custGeom>
              <a:avLst/>
              <a:gdLst>
                <a:gd name="connsiteX0" fmla="*/ 1670 w 1686"/>
                <a:gd name="connsiteY0" fmla="*/ 0 h 3280"/>
                <a:gd name="connsiteX1" fmla="*/ 1687 w 1686"/>
                <a:gd name="connsiteY1" fmla="*/ 3280 h 3280"/>
                <a:gd name="connsiteX2" fmla="*/ 1670 w 1686"/>
                <a:gd name="connsiteY2" fmla="*/ 0 h 3280"/>
              </a:gdLst>
              <a:ahLst/>
              <a:cxnLst>
                <a:cxn ang="0">
                  <a:pos x="connsiteX0" y="connsiteY0"/>
                </a:cxn>
                <a:cxn ang="0">
                  <a:pos x="connsiteX1" y="connsiteY1"/>
                </a:cxn>
                <a:cxn ang="0">
                  <a:pos x="connsiteX2" y="connsiteY2"/>
                </a:cxn>
              </a:cxnLst>
              <a:rect l="l" t="t" r="r" b="b"/>
              <a:pathLst>
                <a:path w="1686" h="3280">
                  <a:moveTo>
                    <a:pt x="1670" y="0"/>
                  </a:moveTo>
                  <a:cubicBezTo>
                    <a:pt x="1675" y="1092"/>
                    <a:pt x="1681" y="2189"/>
                    <a:pt x="1687" y="3280"/>
                  </a:cubicBezTo>
                  <a:cubicBezTo>
                    <a:pt x="-559" y="2200"/>
                    <a:pt x="-559" y="1103"/>
                    <a:pt x="1670" y="0"/>
                  </a:cubicBezTo>
                  <a:close/>
                </a:path>
              </a:pathLst>
            </a:custGeom>
            <a:grpFill/>
            <a:ln w="5715" cap="flat">
              <a:noFill/>
              <a:prstDash val="solid"/>
              <a:miter/>
            </a:ln>
          </p:spPr>
          <p:txBody>
            <a:bodyPr rtlCol="0" anchor="ctr"/>
            <a:lstStyle/>
            <a:p>
              <a:endParaRPr lang="zh-CN" altLang="en-US"/>
            </a:p>
          </p:txBody>
        </p:sp>
        <p:sp>
          <p:nvSpPr>
            <p:cNvPr id="1325" name="任意多边形: 形状 1324">
              <a:extLst>
                <a:ext uri="{FF2B5EF4-FFF2-40B4-BE49-F238E27FC236}">
                  <a16:creationId xmlns:a16="http://schemas.microsoft.com/office/drawing/2014/main" id="{97B82BA9-706F-E47F-0D14-16536F9E742F}"/>
                </a:ext>
              </a:extLst>
            </p:cNvPr>
            <p:cNvSpPr/>
            <p:nvPr/>
          </p:nvSpPr>
          <p:spPr>
            <a:xfrm>
              <a:off x="3766045" y="1888263"/>
              <a:ext cx="1396" cy="1292"/>
            </a:xfrm>
            <a:custGeom>
              <a:avLst/>
              <a:gdLst>
                <a:gd name="connsiteX0" fmla="*/ 6 w 1396"/>
                <a:gd name="connsiteY0" fmla="*/ 1292 h 1292"/>
                <a:gd name="connsiteX1" fmla="*/ 737 w 1396"/>
                <a:gd name="connsiteY1" fmla="*/ 1 h 1292"/>
                <a:gd name="connsiteX2" fmla="*/ 0 w 1396"/>
                <a:gd name="connsiteY2" fmla="*/ 1281 h 1292"/>
                <a:gd name="connsiteX3" fmla="*/ 6 w 1396"/>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6" h="1292">
                  <a:moveTo>
                    <a:pt x="6" y="1292"/>
                  </a:moveTo>
                  <a:cubicBezTo>
                    <a:pt x="251" y="841"/>
                    <a:pt x="594" y="-28"/>
                    <a:pt x="737" y="1"/>
                  </a:cubicBezTo>
                  <a:cubicBezTo>
                    <a:pt x="1823" y="241"/>
                    <a:pt x="1560" y="744"/>
                    <a:pt x="0" y="1281"/>
                  </a:cubicBezTo>
                  <a:lnTo>
                    <a:pt x="6" y="1292"/>
                  </a:lnTo>
                  <a:close/>
                </a:path>
              </a:pathLst>
            </a:custGeom>
            <a:grpFill/>
            <a:ln w="5715" cap="flat">
              <a:noFill/>
              <a:prstDash val="solid"/>
              <a:miter/>
            </a:ln>
          </p:spPr>
          <p:txBody>
            <a:bodyPr rtlCol="0" anchor="ctr"/>
            <a:lstStyle/>
            <a:p>
              <a:endParaRPr lang="zh-CN" altLang="en-US"/>
            </a:p>
          </p:txBody>
        </p:sp>
        <p:sp>
          <p:nvSpPr>
            <p:cNvPr id="1326" name="任意多边形: 形状 1325">
              <a:extLst>
                <a:ext uri="{FF2B5EF4-FFF2-40B4-BE49-F238E27FC236}">
                  <a16:creationId xmlns:a16="http://schemas.microsoft.com/office/drawing/2014/main" id="{CF9D0C68-26BD-8EA8-CEBA-B1424472E2FC}"/>
                </a:ext>
              </a:extLst>
            </p:cNvPr>
            <p:cNvSpPr/>
            <p:nvPr/>
          </p:nvSpPr>
          <p:spPr>
            <a:xfrm>
              <a:off x="3495425" y="2192879"/>
              <a:ext cx="135803" cy="136574"/>
            </a:xfrm>
            <a:custGeom>
              <a:avLst/>
              <a:gdLst>
                <a:gd name="connsiteX0" fmla="*/ 56868 w 135803"/>
                <a:gd name="connsiteY0" fmla="*/ 61796 h 136574"/>
                <a:gd name="connsiteX1" fmla="*/ 69624 w 135803"/>
                <a:gd name="connsiteY1" fmla="*/ 47229 h 136574"/>
                <a:gd name="connsiteX2" fmla="*/ 64000 w 135803"/>
                <a:gd name="connsiteY2" fmla="*/ 36033 h 136574"/>
                <a:gd name="connsiteX3" fmla="*/ 72864 w 135803"/>
                <a:gd name="connsiteY3" fmla="*/ 32084 h 136574"/>
                <a:gd name="connsiteX4" fmla="*/ 77413 w 135803"/>
                <a:gd name="connsiteY4" fmla="*/ 30049 h 136574"/>
                <a:gd name="connsiteX5" fmla="*/ 85111 w 135803"/>
                <a:gd name="connsiteY5" fmla="*/ 24334 h 136574"/>
                <a:gd name="connsiteX6" fmla="*/ 87266 w 135803"/>
                <a:gd name="connsiteY6" fmla="*/ 20111 h 136574"/>
                <a:gd name="connsiteX7" fmla="*/ 109749 w 135803"/>
                <a:gd name="connsiteY7" fmla="*/ 0 h 136574"/>
                <a:gd name="connsiteX8" fmla="*/ 108091 w 135803"/>
                <a:gd name="connsiteY8" fmla="*/ 9498 h 136574"/>
                <a:gd name="connsiteX9" fmla="*/ 115098 w 135803"/>
                <a:gd name="connsiteY9" fmla="*/ 6201 h 136574"/>
                <a:gd name="connsiteX10" fmla="*/ 121990 w 135803"/>
                <a:gd name="connsiteY10" fmla="*/ 4069 h 136574"/>
                <a:gd name="connsiteX11" fmla="*/ 135803 w 135803"/>
                <a:gd name="connsiteY11" fmla="*/ 12459 h 136574"/>
                <a:gd name="connsiteX12" fmla="*/ 135803 w 135803"/>
                <a:gd name="connsiteY12" fmla="*/ 12453 h 136574"/>
                <a:gd name="connsiteX13" fmla="*/ 125922 w 135803"/>
                <a:gd name="connsiteY13" fmla="*/ 25598 h 136574"/>
                <a:gd name="connsiteX14" fmla="*/ 116075 w 135803"/>
                <a:gd name="connsiteY14" fmla="*/ 38759 h 136574"/>
                <a:gd name="connsiteX15" fmla="*/ 116064 w 135803"/>
                <a:gd name="connsiteY15" fmla="*/ 38776 h 136574"/>
                <a:gd name="connsiteX16" fmla="*/ 84443 w 135803"/>
                <a:gd name="connsiteY16" fmla="*/ 42291 h 136574"/>
                <a:gd name="connsiteX17" fmla="*/ 106411 w 135803"/>
                <a:gd name="connsiteY17" fmla="*/ 50029 h 136574"/>
                <a:gd name="connsiteX18" fmla="*/ 98004 w 135803"/>
                <a:gd name="connsiteY18" fmla="*/ 52127 h 136574"/>
                <a:gd name="connsiteX19" fmla="*/ 97444 w 135803"/>
                <a:gd name="connsiteY19" fmla="*/ 57699 h 136574"/>
                <a:gd name="connsiteX20" fmla="*/ 92129 w 135803"/>
                <a:gd name="connsiteY20" fmla="*/ 62905 h 136574"/>
                <a:gd name="connsiteX21" fmla="*/ 93061 w 135803"/>
                <a:gd name="connsiteY21" fmla="*/ 71666 h 136574"/>
                <a:gd name="connsiteX22" fmla="*/ 93067 w 135803"/>
                <a:gd name="connsiteY22" fmla="*/ 71666 h 136574"/>
                <a:gd name="connsiteX23" fmla="*/ 83248 w 135803"/>
                <a:gd name="connsiteY23" fmla="*/ 81456 h 136574"/>
                <a:gd name="connsiteX24" fmla="*/ 76567 w 135803"/>
                <a:gd name="connsiteY24" fmla="*/ 75455 h 136574"/>
                <a:gd name="connsiteX25" fmla="*/ 73738 w 135803"/>
                <a:gd name="connsiteY25" fmla="*/ 70917 h 136574"/>
                <a:gd name="connsiteX26" fmla="*/ 69224 w 135803"/>
                <a:gd name="connsiteY26" fmla="*/ 76352 h 136574"/>
                <a:gd name="connsiteX27" fmla="*/ 68904 w 135803"/>
                <a:gd name="connsiteY27" fmla="*/ 86497 h 136574"/>
                <a:gd name="connsiteX28" fmla="*/ 75299 w 135803"/>
                <a:gd name="connsiteY28" fmla="*/ 92652 h 136574"/>
                <a:gd name="connsiteX29" fmla="*/ 86494 w 135803"/>
                <a:gd name="connsiteY29" fmla="*/ 98984 h 136574"/>
                <a:gd name="connsiteX30" fmla="*/ 69092 w 135803"/>
                <a:gd name="connsiteY30" fmla="*/ 109317 h 136574"/>
                <a:gd name="connsiteX31" fmla="*/ 64206 w 135803"/>
                <a:gd name="connsiteY31" fmla="*/ 114494 h 136574"/>
                <a:gd name="connsiteX32" fmla="*/ 47015 w 135803"/>
                <a:gd name="connsiteY32" fmla="*/ 124284 h 136574"/>
                <a:gd name="connsiteX33" fmla="*/ 43752 w 135803"/>
                <a:gd name="connsiteY33" fmla="*/ 127587 h 136574"/>
                <a:gd name="connsiteX34" fmla="*/ 43746 w 135803"/>
                <a:gd name="connsiteY34" fmla="*/ 127599 h 136574"/>
                <a:gd name="connsiteX35" fmla="*/ 21235 w 135803"/>
                <a:gd name="connsiteY35" fmla="*/ 135497 h 136574"/>
                <a:gd name="connsiteX36" fmla="*/ 13891 w 135803"/>
                <a:gd name="connsiteY36" fmla="*/ 134680 h 136574"/>
                <a:gd name="connsiteX37" fmla="*/ 17109 w 135803"/>
                <a:gd name="connsiteY37" fmla="*/ 128273 h 136574"/>
                <a:gd name="connsiteX38" fmla="*/ 30642 w 135803"/>
                <a:gd name="connsiteY38" fmla="*/ 121770 h 136574"/>
                <a:gd name="connsiteX39" fmla="*/ 40849 w 135803"/>
                <a:gd name="connsiteY39" fmla="*/ 108905 h 136574"/>
                <a:gd name="connsiteX40" fmla="*/ 32619 w 135803"/>
                <a:gd name="connsiteY40" fmla="*/ 112305 h 136574"/>
                <a:gd name="connsiteX41" fmla="*/ 23715 w 135803"/>
                <a:gd name="connsiteY41" fmla="*/ 113129 h 136574"/>
                <a:gd name="connsiteX42" fmla="*/ 11422 w 135803"/>
                <a:gd name="connsiteY42" fmla="*/ 113037 h 136574"/>
                <a:gd name="connsiteX43" fmla="*/ 7559 w 135803"/>
                <a:gd name="connsiteY43" fmla="*/ 111122 h 136574"/>
                <a:gd name="connsiteX44" fmla="*/ 7553 w 135803"/>
                <a:gd name="connsiteY44" fmla="*/ 111128 h 136574"/>
                <a:gd name="connsiteX45" fmla="*/ 8347 w 135803"/>
                <a:gd name="connsiteY45" fmla="*/ 108185 h 136574"/>
                <a:gd name="connsiteX46" fmla="*/ 2472 w 135803"/>
                <a:gd name="connsiteY46" fmla="*/ 94509 h 136574"/>
                <a:gd name="connsiteX47" fmla="*/ 27916 w 135803"/>
                <a:gd name="connsiteY47" fmla="*/ 84216 h 136574"/>
                <a:gd name="connsiteX48" fmla="*/ 30424 w 135803"/>
                <a:gd name="connsiteY48" fmla="*/ 91560 h 136574"/>
                <a:gd name="connsiteX49" fmla="*/ 56868 w 135803"/>
                <a:gd name="connsiteY49" fmla="*/ 61796 h 136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35803" h="136574">
                  <a:moveTo>
                    <a:pt x="56868" y="61796"/>
                  </a:moveTo>
                  <a:cubicBezTo>
                    <a:pt x="51770" y="49886"/>
                    <a:pt x="60697" y="48435"/>
                    <a:pt x="69624" y="47229"/>
                  </a:cubicBezTo>
                  <a:cubicBezTo>
                    <a:pt x="65989" y="43240"/>
                    <a:pt x="61297" y="41200"/>
                    <a:pt x="64000" y="36033"/>
                  </a:cubicBezTo>
                  <a:cubicBezTo>
                    <a:pt x="65863" y="32473"/>
                    <a:pt x="68338" y="29307"/>
                    <a:pt x="72864" y="32084"/>
                  </a:cubicBezTo>
                  <a:cubicBezTo>
                    <a:pt x="75836" y="33907"/>
                    <a:pt x="76716" y="32004"/>
                    <a:pt x="77413" y="30049"/>
                  </a:cubicBezTo>
                  <a:cubicBezTo>
                    <a:pt x="78722" y="26380"/>
                    <a:pt x="77693" y="20637"/>
                    <a:pt x="85111" y="24334"/>
                  </a:cubicBezTo>
                  <a:cubicBezTo>
                    <a:pt x="87826" y="25689"/>
                    <a:pt x="86974" y="22077"/>
                    <a:pt x="87266" y="20111"/>
                  </a:cubicBezTo>
                  <a:cubicBezTo>
                    <a:pt x="89072" y="7710"/>
                    <a:pt x="96221" y="1457"/>
                    <a:pt x="109749" y="0"/>
                  </a:cubicBezTo>
                  <a:cubicBezTo>
                    <a:pt x="108714" y="3035"/>
                    <a:pt x="101485" y="4583"/>
                    <a:pt x="108091" y="9498"/>
                  </a:cubicBezTo>
                  <a:cubicBezTo>
                    <a:pt x="113561" y="13562"/>
                    <a:pt x="113772" y="10373"/>
                    <a:pt x="115098" y="6201"/>
                  </a:cubicBezTo>
                  <a:cubicBezTo>
                    <a:pt x="116007" y="3338"/>
                    <a:pt x="119196" y="2600"/>
                    <a:pt x="121990" y="4069"/>
                  </a:cubicBezTo>
                  <a:cubicBezTo>
                    <a:pt x="126757" y="6572"/>
                    <a:pt x="132340" y="7801"/>
                    <a:pt x="135803" y="12459"/>
                  </a:cubicBezTo>
                  <a:lnTo>
                    <a:pt x="135803" y="12453"/>
                  </a:lnTo>
                  <a:cubicBezTo>
                    <a:pt x="133100" y="17277"/>
                    <a:pt x="120099" y="14356"/>
                    <a:pt x="125922" y="25598"/>
                  </a:cubicBezTo>
                  <a:cubicBezTo>
                    <a:pt x="124813" y="31610"/>
                    <a:pt x="121745" y="36159"/>
                    <a:pt x="116075" y="38759"/>
                  </a:cubicBezTo>
                  <a:lnTo>
                    <a:pt x="116064" y="38776"/>
                  </a:lnTo>
                  <a:cubicBezTo>
                    <a:pt x="105022" y="35387"/>
                    <a:pt x="96027" y="44891"/>
                    <a:pt x="84443" y="42291"/>
                  </a:cubicBezTo>
                  <a:cubicBezTo>
                    <a:pt x="90072" y="53384"/>
                    <a:pt x="101382" y="40988"/>
                    <a:pt x="106411" y="50029"/>
                  </a:cubicBezTo>
                  <a:cubicBezTo>
                    <a:pt x="104337" y="53572"/>
                    <a:pt x="100719" y="51121"/>
                    <a:pt x="98004" y="52127"/>
                  </a:cubicBezTo>
                  <a:cubicBezTo>
                    <a:pt x="93644" y="53738"/>
                    <a:pt x="93387" y="53898"/>
                    <a:pt x="97444" y="57699"/>
                  </a:cubicBezTo>
                  <a:cubicBezTo>
                    <a:pt x="100999" y="61025"/>
                    <a:pt x="93810" y="60836"/>
                    <a:pt x="92129" y="62905"/>
                  </a:cubicBezTo>
                  <a:cubicBezTo>
                    <a:pt x="89620" y="65991"/>
                    <a:pt x="84591" y="69637"/>
                    <a:pt x="93061" y="71666"/>
                  </a:cubicBezTo>
                  <a:lnTo>
                    <a:pt x="93067" y="71666"/>
                  </a:lnTo>
                  <a:cubicBezTo>
                    <a:pt x="91786" y="76821"/>
                    <a:pt x="92661" y="81473"/>
                    <a:pt x="83248" y="81456"/>
                  </a:cubicBezTo>
                  <a:cubicBezTo>
                    <a:pt x="76139" y="81439"/>
                    <a:pt x="76665" y="80113"/>
                    <a:pt x="76567" y="75455"/>
                  </a:cubicBezTo>
                  <a:cubicBezTo>
                    <a:pt x="76527" y="73483"/>
                    <a:pt x="76905" y="70306"/>
                    <a:pt x="73738" y="70917"/>
                  </a:cubicBezTo>
                  <a:cubicBezTo>
                    <a:pt x="71258" y="71398"/>
                    <a:pt x="67578" y="74638"/>
                    <a:pt x="69224" y="76352"/>
                  </a:cubicBezTo>
                  <a:cubicBezTo>
                    <a:pt x="73081" y="80364"/>
                    <a:pt x="67669" y="82948"/>
                    <a:pt x="68904" y="86497"/>
                  </a:cubicBezTo>
                  <a:cubicBezTo>
                    <a:pt x="70109" y="89954"/>
                    <a:pt x="66932" y="96195"/>
                    <a:pt x="75299" y="92652"/>
                  </a:cubicBezTo>
                  <a:cubicBezTo>
                    <a:pt x="78991" y="91091"/>
                    <a:pt x="82425" y="93949"/>
                    <a:pt x="86494" y="98984"/>
                  </a:cubicBezTo>
                  <a:cubicBezTo>
                    <a:pt x="76213" y="96732"/>
                    <a:pt x="73590" y="104413"/>
                    <a:pt x="69092" y="109317"/>
                  </a:cubicBezTo>
                  <a:cubicBezTo>
                    <a:pt x="67492" y="111065"/>
                    <a:pt x="67669" y="114986"/>
                    <a:pt x="64206" y="114494"/>
                  </a:cubicBezTo>
                  <a:cubicBezTo>
                    <a:pt x="55771" y="113288"/>
                    <a:pt x="52324" y="120324"/>
                    <a:pt x="47015" y="124284"/>
                  </a:cubicBezTo>
                  <a:cubicBezTo>
                    <a:pt x="45855" y="125313"/>
                    <a:pt x="44752" y="126404"/>
                    <a:pt x="43752" y="127587"/>
                  </a:cubicBezTo>
                  <a:lnTo>
                    <a:pt x="43746" y="127599"/>
                  </a:lnTo>
                  <a:cubicBezTo>
                    <a:pt x="34545" y="125387"/>
                    <a:pt x="28413" y="131954"/>
                    <a:pt x="21235" y="135497"/>
                  </a:cubicBezTo>
                  <a:cubicBezTo>
                    <a:pt x="18537" y="136829"/>
                    <a:pt x="15640" y="137303"/>
                    <a:pt x="13891" y="134680"/>
                  </a:cubicBezTo>
                  <a:cubicBezTo>
                    <a:pt x="11702" y="131388"/>
                    <a:pt x="15463" y="129988"/>
                    <a:pt x="17109" y="128273"/>
                  </a:cubicBezTo>
                  <a:cubicBezTo>
                    <a:pt x="20749" y="124490"/>
                    <a:pt x="26521" y="122484"/>
                    <a:pt x="30642" y="121770"/>
                  </a:cubicBezTo>
                  <a:cubicBezTo>
                    <a:pt x="41317" y="119924"/>
                    <a:pt x="41517" y="121061"/>
                    <a:pt x="40849" y="108905"/>
                  </a:cubicBezTo>
                  <a:cubicBezTo>
                    <a:pt x="36831" y="106973"/>
                    <a:pt x="35054" y="110214"/>
                    <a:pt x="32619" y="112305"/>
                  </a:cubicBezTo>
                  <a:cubicBezTo>
                    <a:pt x="29910" y="114637"/>
                    <a:pt x="25115" y="115620"/>
                    <a:pt x="23715" y="113129"/>
                  </a:cubicBezTo>
                  <a:cubicBezTo>
                    <a:pt x="19092" y="104893"/>
                    <a:pt x="15737" y="108162"/>
                    <a:pt x="11422" y="113037"/>
                  </a:cubicBezTo>
                  <a:cubicBezTo>
                    <a:pt x="10433" y="114157"/>
                    <a:pt x="8502" y="112563"/>
                    <a:pt x="7559" y="111122"/>
                  </a:cubicBezTo>
                  <a:lnTo>
                    <a:pt x="7553" y="111128"/>
                  </a:lnTo>
                  <a:cubicBezTo>
                    <a:pt x="8342" y="110208"/>
                    <a:pt x="8662" y="109208"/>
                    <a:pt x="8347" y="108185"/>
                  </a:cubicBezTo>
                  <a:cubicBezTo>
                    <a:pt x="6810" y="103213"/>
                    <a:pt x="-5037" y="100464"/>
                    <a:pt x="2472" y="94509"/>
                  </a:cubicBezTo>
                  <a:cubicBezTo>
                    <a:pt x="9302" y="89091"/>
                    <a:pt x="16920" y="80422"/>
                    <a:pt x="27916" y="84216"/>
                  </a:cubicBezTo>
                  <a:cubicBezTo>
                    <a:pt x="34465" y="86474"/>
                    <a:pt x="32339" y="90114"/>
                    <a:pt x="30424" y="91560"/>
                  </a:cubicBezTo>
                  <a:cubicBezTo>
                    <a:pt x="35488" y="80759"/>
                    <a:pt x="48478" y="73392"/>
                    <a:pt x="56868" y="61796"/>
                  </a:cubicBezTo>
                  <a:close/>
                </a:path>
              </a:pathLst>
            </a:custGeom>
            <a:grpFill/>
            <a:ln w="5715" cap="flat">
              <a:noFill/>
              <a:prstDash val="solid"/>
              <a:miter/>
            </a:ln>
          </p:spPr>
          <p:txBody>
            <a:bodyPr rtlCol="0" anchor="ctr"/>
            <a:lstStyle/>
            <a:p>
              <a:endParaRPr lang="zh-CN" altLang="en-US"/>
            </a:p>
          </p:txBody>
        </p:sp>
        <p:sp>
          <p:nvSpPr>
            <p:cNvPr id="1327" name="任意多边形: 形状 1326">
              <a:extLst>
                <a:ext uri="{FF2B5EF4-FFF2-40B4-BE49-F238E27FC236}">
                  <a16:creationId xmlns:a16="http://schemas.microsoft.com/office/drawing/2014/main" id="{920511F0-58D2-65DE-C483-7F2481276E85}"/>
                </a:ext>
              </a:extLst>
            </p:cNvPr>
            <p:cNvSpPr/>
            <p:nvPr/>
          </p:nvSpPr>
          <p:spPr>
            <a:xfrm>
              <a:off x="3613295" y="2232669"/>
              <a:ext cx="63985" cy="47280"/>
            </a:xfrm>
            <a:custGeom>
              <a:avLst/>
              <a:gdLst>
                <a:gd name="connsiteX0" fmla="*/ 63985 w 63985"/>
                <a:gd name="connsiteY0" fmla="*/ 2296 h 47280"/>
                <a:gd name="connsiteX1" fmla="*/ 41274 w 63985"/>
                <a:gd name="connsiteY1" fmla="*/ 17846 h 47280"/>
                <a:gd name="connsiteX2" fmla="*/ 40462 w 63985"/>
                <a:gd name="connsiteY2" fmla="*/ 23476 h 47280"/>
                <a:gd name="connsiteX3" fmla="*/ 41760 w 63985"/>
                <a:gd name="connsiteY3" fmla="*/ 27911 h 47280"/>
                <a:gd name="connsiteX4" fmla="*/ 44646 w 63985"/>
                <a:gd name="connsiteY4" fmla="*/ 39026 h 47280"/>
                <a:gd name="connsiteX5" fmla="*/ 48195 w 63985"/>
                <a:gd name="connsiteY5" fmla="*/ 44919 h 47280"/>
                <a:gd name="connsiteX6" fmla="*/ 41451 w 63985"/>
                <a:gd name="connsiteY6" fmla="*/ 45667 h 47280"/>
                <a:gd name="connsiteX7" fmla="*/ 26106 w 63985"/>
                <a:gd name="connsiteY7" fmla="*/ 46301 h 47280"/>
                <a:gd name="connsiteX8" fmla="*/ 25249 w 63985"/>
                <a:gd name="connsiteY8" fmla="*/ 33323 h 47280"/>
                <a:gd name="connsiteX9" fmla="*/ 0 w 63985"/>
                <a:gd name="connsiteY9" fmla="*/ 38786 h 47280"/>
                <a:gd name="connsiteX10" fmla="*/ 54115 w 63985"/>
                <a:gd name="connsiteY10" fmla="*/ 2267 h 47280"/>
                <a:gd name="connsiteX11" fmla="*/ 55767 w 63985"/>
                <a:gd name="connsiteY11" fmla="*/ 713 h 47280"/>
                <a:gd name="connsiteX12" fmla="*/ 62356 w 63985"/>
                <a:gd name="connsiteY12" fmla="*/ 719 h 47280"/>
                <a:gd name="connsiteX13" fmla="*/ 63985 w 63985"/>
                <a:gd name="connsiteY13" fmla="*/ 2296 h 4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985" h="47280">
                  <a:moveTo>
                    <a:pt x="63985" y="2296"/>
                  </a:moveTo>
                  <a:cubicBezTo>
                    <a:pt x="56916" y="8148"/>
                    <a:pt x="52258" y="17349"/>
                    <a:pt x="41274" y="17846"/>
                  </a:cubicBezTo>
                  <a:cubicBezTo>
                    <a:pt x="39331" y="17938"/>
                    <a:pt x="36325" y="21373"/>
                    <a:pt x="40462" y="23476"/>
                  </a:cubicBezTo>
                  <a:cubicBezTo>
                    <a:pt x="43108" y="24819"/>
                    <a:pt x="43806" y="26070"/>
                    <a:pt x="41760" y="27911"/>
                  </a:cubicBezTo>
                  <a:cubicBezTo>
                    <a:pt x="35359" y="33666"/>
                    <a:pt x="37342" y="36843"/>
                    <a:pt x="44646" y="39026"/>
                  </a:cubicBezTo>
                  <a:cubicBezTo>
                    <a:pt x="47309" y="39826"/>
                    <a:pt x="49869" y="41684"/>
                    <a:pt x="48195" y="44919"/>
                  </a:cubicBezTo>
                  <a:cubicBezTo>
                    <a:pt x="46652" y="47896"/>
                    <a:pt x="43811" y="47959"/>
                    <a:pt x="41451" y="45667"/>
                  </a:cubicBezTo>
                  <a:cubicBezTo>
                    <a:pt x="36010" y="40398"/>
                    <a:pt x="31650" y="49542"/>
                    <a:pt x="26106" y="46301"/>
                  </a:cubicBezTo>
                  <a:cubicBezTo>
                    <a:pt x="21608" y="42644"/>
                    <a:pt x="29489" y="37375"/>
                    <a:pt x="25249" y="33323"/>
                  </a:cubicBezTo>
                  <a:cubicBezTo>
                    <a:pt x="15865" y="31522"/>
                    <a:pt x="12602" y="52394"/>
                    <a:pt x="0" y="38786"/>
                  </a:cubicBezTo>
                  <a:cubicBezTo>
                    <a:pt x="12882" y="19510"/>
                    <a:pt x="32467" y="9417"/>
                    <a:pt x="54115" y="2267"/>
                  </a:cubicBezTo>
                  <a:cubicBezTo>
                    <a:pt x="54670" y="1753"/>
                    <a:pt x="55218" y="1233"/>
                    <a:pt x="55767" y="713"/>
                  </a:cubicBezTo>
                  <a:cubicBezTo>
                    <a:pt x="57962" y="-241"/>
                    <a:pt x="60162" y="-236"/>
                    <a:pt x="62356" y="719"/>
                  </a:cubicBezTo>
                  <a:cubicBezTo>
                    <a:pt x="62894" y="1244"/>
                    <a:pt x="63437" y="1770"/>
                    <a:pt x="63985" y="2296"/>
                  </a:cubicBezTo>
                  <a:close/>
                </a:path>
              </a:pathLst>
            </a:custGeom>
            <a:grpFill/>
            <a:ln w="5715" cap="flat">
              <a:noFill/>
              <a:prstDash val="solid"/>
              <a:miter/>
            </a:ln>
          </p:spPr>
          <p:txBody>
            <a:bodyPr rtlCol="0" anchor="ctr"/>
            <a:lstStyle/>
            <a:p>
              <a:endParaRPr lang="zh-CN" altLang="en-US"/>
            </a:p>
          </p:txBody>
        </p:sp>
        <p:sp>
          <p:nvSpPr>
            <p:cNvPr id="1328" name="任意多边形: 形状 1327">
              <a:extLst>
                <a:ext uri="{FF2B5EF4-FFF2-40B4-BE49-F238E27FC236}">
                  <a16:creationId xmlns:a16="http://schemas.microsoft.com/office/drawing/2014/main" id="{9E2BB289-F61A-E835-5757-2808BFB1DE64}"/>
                </a:ext>
              </a:extLst>
            </p:cNvPr>
            <p:cNvSpPr/>
            <p:nvPr/>
          </p:nvSpPr>
          <p:spPr>
            <a:xfrm>
              <a:off x="3682589" y="2122632"/>
              <a:ext cx="49480" cy="39317"/>
            </a:xfrm>
            <a:custGeom>
              <a:avLst/>
              <a:gdLst>
                <a:gd name="connsiteX0" fmla="*/ 11150 w 49480"/>
                <a:gd name="connsiteY0" fmla="*/ 13611 h 39317"/>
                <a:gd name="connsiteX1" fmla="*/ 32564 w 49480"/>
                <a:gd name="connsiteY1" fmla="*/ 3359 h 39317"/>
                <a:gd name="connsiteX2" fmla="*/ 43983 w 49480"/>
                <a:gd name="connsiteY2" fmla="*/ 3753 h 39317"/>
                <a:gd name="connsiteX3" fmla="*/ 48360 w 49480"/>
                <a:gd name="connsiteY3" fmla="*/ 8508 h 39317"/>
                <a:gd name="connsiteX4" fmla="*/ 44606 w 49480"/>
                <a:gd name="connsiteY4" fmla="*/ 17492 h 39317"/>
                <a:gd name="connsiteX5" fmla="*/ 32324 w 49480"/>
                <a:gd name="connsiteY5" fmla="*/ 22870 h 39317"/>
                <a:gd name="connsiteX6" fmla="*/ 13596 w 49480"/>
                <a:gd name="connsiteY6" fmla="*/ 39318 h 39317"/>
                <a:gd name="connsiteX7" fmla="*/ 14419 w 49480"/>
                <a:gd name="connsiteY7" fmla="*/ 21058 h 39317"/>
                <a:gd name="connsiteX8" fmla="*/ 5326 w 49480"/>
                <a:gd name="connsiteY8" fmla="*/ 36923 h 39317"/>
                <a:gd name="connsiteX9" fmla="*/ 1257 w 49480"/>
                <a:gd name="connsiteY9" fmla="*/ 23498 h 39317"/>
                <a:gd name="connsiteX10" fmla="*/ 0 w 49480"/>
                <a:gd name="connsiteY10" fmla="*/ 21847 h 39317"/>
                <a:gd name="connsiteX11" fmla="*/ 1257 w 49480"/>
                <a:gd name="connsiteY11" fmla="*/ 20201 h 39317"/>
                <a:gd name="connsiteX12" fmla="*/ 1246 w 49480"/>
                <a:gd name="connsiteY12" fmla="*/ 20212 h 39317"/>
                <a:gd name="connsiteX13" fmla="*/ 11150 w 49480"/>
                <a:gd name="connsiteY13" fmla="*/ 13611 h 3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480" h="39317">
                  <a:moveTo>
                    <a:pt x="11150" y="13611"/>
                  </a:moveTo>
                  <a:cubicBezTo>
                    <a:pt x="22071" y="18218"/>
                    <a:pt x="26901" y="9171"/>
                    <a:pt x="32564" y="3359"/>
                  </a:cubicBezTo>
                  <a:cubicBezTo>
                    <a:pt x="37250" y="-1453"/>
                    <a:pt x="40325" y="-893"/>
                    <a:pt x="43983" y="3753"/>
                  </a:cubicBezTo>
                  <a:cubicBezTo>
                    <a:pt x="45451" y="5330"/>
                    <a:pt x="47109" y="6771"/>
                    <a:pt x="48360" y="8508"/>
                  </a:cubicBezTo>
                  <a:cubicBezTo>
                    <a:pt x="51269" y="12554"/>
                    <a:pt x="47972" y="19423"/>
                    <a:pt x="44606" y="17492"/>
                  </a:cubicBezTo>
                  <a:cubicBezTo>
                    <a:pt x="36639" y="12926"/>
                    <a:pt x="35896" y="19086"/>
                    <a:pt x="32324" y="22870"/>
                  </a:cubicBezTo>
                  <a:cubicBezTo>
                    <a:pt x="26901" y="28625"/>
                    <a:pt x="24032" y="37369"/>
                    <a:pt x="13596" y="39318"/>
                  </a:cubicBezTo>
                  <a:cubicBezTo>
                    <a:pt x="14459" y="33180"/>
                    <a:pt x="17202" y="27276"/>
                    <a:pt x="14419" y="21058"/>
                  </a:cubicBezTo>
                  <a:cubicBezTo>
                    <a:pt x="5035" y="23041"/>
                    <a:pt x="14036" y="33825"/>
                    <a:pt x="5326" y="36923"/>
                  </a:cubicBezTo>
                  <a:cubicBezTo>
                    <a:pt x="3132" y="33157"/>
                    <a:pt x="6504" y="26436"/>
                    <a:pt x="1257" y="23498"/>
                  </a:cubicBezTo>
                  <a:cubicBezTo>
                    <a:pt x="840" y="22950"/>
                    <a:pt x="417" y="22401"/>
                    <a:pt x="0" y="21847"/>
                  </a:cubicBezTo>
                  <a:cubicBezTo>
                    <a:pt x="417" y="21298"/>
                    <a:pt x="840" y="20750"/>
                    <a:pt x="1257" y="20201"/>
                  </a:cubicBezTo>
                  <a:lnTo>
                    <a:pt x="1246" y="20212"/>
                  </a:lnTo>
                  <a:cubicBezTo>
                    <a:pt x="3772" y="16858"/>
                    <a:pt x="6069" y="13137"/>
                    <a:pt x="11150" y="13611"/>
                  </a:cubicBezTo>
                  <a:close/>
                </a:path>
              </a:pathLst>
            </a:custGeom>
            <a:grpFill/>
            <a:ln w="5715" cap="flat">
              <a:noFill/>
              <a:prstDash val="solid"/>
              <a:miter/>
            </a:ln>
          </p:spPr>
          <p:txBody>
            <a:bodyPr rtlCol="0" anchor="ctr"/>
            <a:lstStyle/>
            <a:p>
              <a:endParaRPr lang="zh-CN" altLang="en-US"/>
            </a:p>
          </p:txBody>
        </p:sp>
        <p:sp>
          <p:nvSpPr>
            <p:cNvPr id="1329" name="任意多边形: 形状 1328">
              <a:extLst>
                <a:ext uri="{FF2B5EF4-FFF2-40B4-BE49-F238E27FC236}">
                  <a16:creationId xmlns:a16="http://schemas.microsoft.com/office/drawing/2014/main" id="{5F64FFF3-2A1A-A53A-1185-547FCEF14CAA}"/>
                </a:ext>
              </a:extLst>
            </p:cNvPr>
            <p:cNvSpPr/>
            <p:nvPr/>
          </p:nvSpPr>
          <p:spPr>
            <a:xfrm>
              <a:off x="3697034" y="2280987"/>
              <a:ext cx="42710" cy="32832"/>
            </a:xfrm>
            <a:custGeom>
              <a:avLst/>
              <a:gdLst>
                <a:gd name="connsiteX0" fmla="*/ 42688 w 42710"/>
                <a:gd name="connsiteY0" fmla="*/ 0 h 32832"/>
                <a:gd name="connsiteX1" fmla="*/ 42705 w 42710"/>
                <a:gd name="connsiteY1" fmla="*/ 4795 h 32832"/>
                <a:gd name="connsiteX2" fmla="*/ 26097 w 42710"/>
                <a:gd name="connsiteY2" fmla="*/ 22009 h 32832"/>
                <a:gd name="connsiteX3" fmla="*/ 29624 w 42710"/>
                <a:gd name="connsiteY3" fmla="*/ 32833 h 32832"/>
                <a:gd name="connsiteX4" fmla="*/ 8724 w 42710"/>
                <a:gd name="connsiteY4" fmla="*/ 27404 h 32832"/>
                <a:gd name="connsiteX5" fmla="*/ 426 w 42710"/>
                <a:gd name="connsiteY5" fmla="*/ 25106 h 32832"/>
                <a:gd name="connsiteX6" fmla="*/ 5135 w 42710"/>
                <a:gd name="connsiteY6" fmla="*/ 14225 h 32832"/>
                <a:gd name="connsiteX7" fmla="*/ 9815 w 42710"/>
                <a:gd name="connsiteY7" fmla="*/ 13162 h 32832"/>
                <a:gd name="connsiteX8" fmla="*/ 9827 w 42710"/>
                <a:gd name="connsiteY8" fmla="*/ 13162 h 32832"/>
                <a:gd name="connsiteX9" fmla="*/ 25023 w 42710"/>
                <a:gd name="connsiteY9" fmla="*/ 13967 h 32832"/>
                <a:gd name="connsiteX10" fmla="*/ 42688 w 42710"/>
                <a:gd name="connsiteY10" fmla="*/ 0 h 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710" h="32832">
                  <a:moveTo>
                    <a:pt x="42688" y="0"/>
                  </a:moveTo>
                  <a:cubicBezTo>
                    <a:pt x="42694" y="1600"/>
                    <a:pt x="42722" y="3201"/>
                    <a:pt x="42705" y="4795"/>
                  </a:cubicBezTo>
                  <a:cubicBezTo>
                    <a:pt x="42522" y="20854"/>
                    <a:pt x="42522" y="20854"/>
                    <a:pt x="26097" y="22009"/>
                  </a:cubicBezTo>
                  <a:cubicBezTo>
                    <a:pt x="23131" y="26912"/>
                    <a:pt x="31121" y="28426"/>
                    <a:pt x="29624" y="32833"/>
                  </a:cubicBezTo>
                  <a:cubicBezTo>
                    <a:pt x="22640" y="31067"/>
                    <a:pt x="15576" y="29581"/>
                    <a:pt x="8724" y="27404"/>
                  </a:cubicBezTo>
                  <a:cubicBezTo>
                    <a:pt x="5929" y="26518"/>
                    <a:pt x="1660" y="29558"/>
                    <a:pt x="426" y="25106"/>
                  </a:cubicBezTo>
                  <a:cubicBezTo>
                    <a:pt x="-826" y="20597"/>
                    <a:pt x="666" y="16505"/>
                    <a:pt x="5135" y="14225"/>
                  </a:cubicBezTo>
                  <a:cubicBezTo>
                    <a:pt x="6518" y="13522"/>
                    <a:pt x="8244" y="13493"/>
                    <a:pt x="9815" y="13162"/>
                  </a:cubicBezTo>
                  <a:lnTo>
                    <a:pt x="9827" y="13162"/>
                  </a:lnTo>
                  <a:cubicBezTo>
                    <a:pt x="16210" y="19014"/>
                    <a:pt x="24686" y="19483"/>
                    <a:pt x="25023" y="13967"/>
                  </a:cubicBezTo>
                  <a:cubicBezTo>
                    <a:pt x="25789" y="1532"/>
                    <a:pt x="34818" y="2046"/>
                    <a:pt x="42688" y="0"/>
                  </a:cubicBezTo>
                  <a:close/>
                </a:path>
              </a:pathLst>
            </a:custGeom>
            <a:grpFill/>
            <a:ln w="5715" cap="flat">
              <a:noFill/>
              <a:prstDash val="solid"/>
              <a:miter/>
            </a:ln>
          </p:spPr>
          <p:txBody>
            <a:bodyPr rtlCol="0" anchor="ctr"/>
            <a:lstStyle/>
            <a:p>
              <a:endParaRPr lang="zh-CN" altLang="en-US"/>
            </a:p>
          </p:txBody>
        </p:sp>
        <p:sp>
          <p:nvSpPr>
            <p:cNvPr id="1330" name="任意多边形: 形状 1329">
              <a:extLst>
                <a:ext uri="{FF2B5EF4-FFF2-40B4-BE49-F238E27FC236}">
                  <a16:creationId xmlns:a16="http://schemas.microsoft.com/office/drawing/2014/main" id="{8B599DF3-F326-73DB-2091-E9F6B3FD38EE}"/>
                </a:ext>
              </a:extLst>
            </p:cNvPr>
            <p:cNvSpPr/>
            <p:nvPr/>
          </p:nvSpPr>
          <p:spPr>
            <a:xfrm>
              <a:off x="3671964" y="2176667"/>
              <a:ext cx="22922" cy="40840"/>
            </a:xfrm>
            <a:custGeom>
              <a:avLst/>
              <a:gdLst>
                <a:gd name="connsiteX0" fmla="*/ 18443 w 22922"/>
                <a:gd name="connsiteY0" fmla="*/ 12218 h 40840"/>
                <a:gd name="connsiteX1" fmla="*/ 21786 w 22922"/>
                <a:gd name="connsiteY1" fmla="*/ 16607 h 40840"/>
                <a:gd name="connsiteX2" fmla="*/ 15151 w 22922"/>
                <a:gd name="connsiteY2" fmla="*/ 38541 h 40840"/>
                <a:gd name="connsiteX3" fmla="*/ 15157 w 22922"/>
                <a:gd name="connsiteY3" fmla="*/ 38535 h 40840"/>
                <a:gd name="connsiteX4" fmla="*/ 3144 w 22922"/>
                <a:gd name="connsiteY4" fmla="*/ 38998 h 40840"/>
                <a:gd name="connsiteX5" fmla="*/ 1681 w 22922"/>
                <a:gd name="connsiteY5" fmla="*/ 33215 h 40840"/>
                <a:gd name="connsiteX6" fmla="*/ 7859 w 22922"/>
                <a:gd name="connsiteY6" fmla="*/ 25025 h 40840"/>
                <a:gd name="connsiteX7" fmla="*/ 3904 w 22922"/>
                <a:gd name="connsiteY7" fmla="*/ 19099 h 40840"/>
                <a:gd name="connsiteX8" fmla="*/ 5641 w 22922"/>
                <a:gd name="connsiteY8" fmla="*/ 15453 h 40840"/>
                <a:gd name="connsiteX9" fmla="*/ 11259 w 22922"/>
                <a:gd name="connsiteY9" fmla="*/ 9818 h 40840"/>
                <a:gd name="connsiteX10" fmla="*/ 14180 w 22922"/>
                <a:gd name="connsiteY10" fmla="*/ 11 h 40840"/>
                <a:gd name="connsiteX11" fmla="*/ 17786 w 22922"/>
                <a:gd name="connsiteY11" fmla="*/ 10766 h 40840"/>
                <a:gd name="connsiteX12" fmla="*/ 18443 w 22922"/>
                <a:gd name="connsiteY12" fmla="*/ 12229 h 40840"/>
                <a:gd name="connsiteX13" fmla="*/ 18443 w 22922"/>
                <a:gd name="connsiteY13" fmla="*/ 12218 h 40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22" h="40840">
                  <a:moveTo>
                    <a:pt x="18443" y="12218"/>
                  </a:moveTo>
                  <a:cubicBezTo>
                    <a:pt x="21123" y="12572"/>
                    <a:pt x="24815" y="13538"/>
                    <a:pt x="21786" y="16607"/>
                  </a:cubicBezTo>
                  <a:cubicBezTo>
                    <a:pt x="15506" y="22979"/>
                    <a:pt x="15774" y="30769"/>
                    <a:pt x="15151" y="38541"/>
                  </a:cubicBezTo>
                  <a:lnTo>
                    <a:pt x="15157" y="38535"/>
                  </a:lnTo>
                  <a:cubicBezTo>
                    <a:pt x="11236" y="40690"/>
                    <a:pt x="7379" y="42199"/>
                    <a:pt x="3144" y="38998"/>
                  </a:cubicBezTo>
                  <a:cubicBezTo>
                    <a:pt x="824" y="37250"/>
                    <a:pt x="-1788" y="34535"/>
                    <a:pt x="1681" y="33215"/>
                  </a:cubicBezTo>
                  <a:cubicBezTo>
                    <a:pt x="6162" y="31512"/>
                    <a:pt x="5899" y="27803"/>
                    <a:pt x="7859" y="25025"/>
                  </a:cubicBezTo>
                  <a:cubicBezTo>
                    <a:pt x="12517" y="18430"/>
                    <a:pt x="6482" y="20527"/>
                    <a:pt x="3904" y="19099"/>
                  </a:cubicBezTo>
                  <a:cubicBezTo>
                    <a:pt x="2567" y="18356"/>
                    <a:pt x="4207" y="16304"/>
                    <a:pt x="5641" y="15453"/>
                  </a:cubicBezTo>
                  <a:cubicBezTo>
                    <a:pt x="8013" y="14052"/>
                    <a:pt x="9602" y="12012"/>
                    <a:pt x="11259" y="9818"/>
                  </a:cubicBezTo>
                  <a:cubicBezTo>
                    <a:pt x="13642" y="6657"/>
                    <a:pt x="6202" y="-309"/>
                    <a:pt x="14180" y="11"/>
                  </a:cubicBezTo>
                  <a:cubicBezTo>
                    <a:pt x="18695" y="194"/>
                    <a:pt x="14054" y="7823"/>
                    <a:pt x="17786" y="10766"/>
                  </a:cubicBezTo>
                  <a:cubicBezTo>
                    <a:pt x="18157" y="11058"/>
                    <a:pt x="18232" y="11732"/>
                    <a:pt x="18443" y="12229"/>
                  </a:cubicBezTo>
                  <a:lnTo>
                    <a:pt x="18443" y="12218"/>
                  </a:lnTo>
                  <a:close/>
                </a:path>
              </a:pathLst>
            </a:custGeom>
            <a:grpFill/>
            <a:ln w="5715" cap="flat">
              <a:noFill/>
              <a:prstDash val="solid"/>
              <a:miter/>
            </a:ln>
          </p:spPr>
          <p:txBody>
            <a:bodyPr rtlCol="0" anchor="ctr"/>
            <a:lstStyle/>
            <a:p>
              <a:endParaRPr lang="zh-CN" altLang="en-US"/>
            </a:p>
          </p:txBody>
        </p:sp>
        <p:sp>
          <p:nvSpPr>
            <p:cNvPr id="1331" name="任意多边形: 形状 1330">
              <a:extLst>
                <a:ext uri="{FF2B5EF4-FFF2-40B4-BE49-F238E27FC236}">
                  <a16:creationId xmlns:a16="http://schemas.microsoft.com/office/drawing/2014/main" id="{109BD772-E083-DE2A-8B62-098C7BAC008B}"/>
                </a:ext>
              </a:extLst>
            </p:cNvPr>
            <p:cNvSpPr/>
            <p:nvPr/>
          </p:nvSpPr>
          <p:spPr>
            <a:xfrm>
              <a:off x="3742997" y="2101719"/>
              <a:ext cx="26974" cy="31243"/>
            </a:xfrm>
            <a:custGeom>
              <a:avLst/>
              <a:gdLst>
                <a:gd name="connsiteX0" fmla="*/ 9898 w 26974"/>
                <a:gd name="connsiteY0" fmla="*/ 27958 h 31243"/>
                <a:gd name="connsiteX1" fmla="*/ 6624 w 26974"/>
                <a:gd name="connsiteY1" fmla="*/ 31244 h 31243"/>
                <a:gd name="connsiteX2" fmla="*/ 0 w 26974"/>
                <a:gd name="connsiteY2" fmla="*/ 31181 h 31243"/>
                <a:gd name="connsiteX3" fmla="*/ 16213 w 26974"/>
                <a:gd name="connsiteY3" fmla="*/ 0 h 31243"/>
                <a:gd name="connsiteX4" fmla="*/ 23049 w 26974"/>
                <a:gd name="connsiteY4" fmla="*/ 8224 h 31243"/>
                <a:gd name="connsiteX5" fmla="*/ 21420 w 26974"/>
                <a:gd name="connsiteY5" fmla="*/ 15493 h 31243"/>
                <a:gd name="connsiteX6" fmla="*/ 26918 w 26974"/>
                <a:gd name="connsiteY6" fmla="*/ 18082 h 31243"/>
                <a:gd name="connsiteX7" fmla="*/ 20157 w 26974"/>
                <a:gd name="connsiteY7" fmla="*/ 20894 h 31243"/>
                <a:gd name="connsiteX8" fmla="*/ 6807 w 26974"/>
                <a:gd name="connsiteY8" fmla="*/ 23586 h 31243"/>
                <a:gd name="connsiteX9" fmla="*/ 9893 w 26974"/>
                <a:gd name="connsiteY9" fmla="*/ 27952 h 31243"/>
                <a:gd name="connsiteX10" fmla="*/ 9898 w 26974"/>
                <a:gd name="connsiteY10" fmla="*/ 27958 h 31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974" h="31243">
                  <a:moveTo>
                    <a:pt x="9898" y="27958"/>
                  </a:moveTo>
                  <a:cubicBezTo>
                    <a:pt x="8807" y="29055"/>
                    <a:pt x="7715" y="30147"/>
                    <a:pt x="6624" y="31244"/>
                  </a:cubicBezTo>
                  <a:cubicBezTo>
                    <a:pt x="4418" y="31221"/>
                    <a:pt x="2212" y="31204"/>
                    <a:pt x="0" y="31181"/>
                  </a:cubicBezTo>
                  <a:cubicBezTo>
                    <a:pt x="549" y="18294"/>
                    <a:pt x="5161" y="7509"/>
                    <a:pt x="16213" y="0"/>
                  </a:cubicBezTo>
                  <a:cubicBezTo>
                    <a:pt x="21071" y="560"/>
                    <a:pt x="15956" y="9538"/>
                    <a:pt x="23049" y="8224"/>
                  </a:cubicBezTo>
                  <a:cubicBezTo>
                    <a:pt x="22546" y="10670"/>
                    <a:pt x="19505" y="12670"/>
                    <a:pt x="21420" y="15493"/>
                  </a:cubicBezTo>
                  <a:cubicBezTo>
                    <a:pt x="22700" y="17379"/>
                    <a:pt x="27552" y="13619"/>
                    <a:pt x="26918" y="18082"/>
                  </a:cubicBezTo>
                  <a:cubicBezTo>
                    <a:pt x="26535" y="20785"/>
                    <a:pt x="22831" y="21763"/>
                    <a:pt x="20157" y="20894"/>
                  </a:cubicBezTo>
                  <a:cubicBezTo>
                    <a:pt x="15036" y="19225"/>
                    <a:pt x="10253" y="19768"/>
                    <a:pt x="6807" y="23586"/>
                  </a:cubicBezTo>
                  <a:cubicBezTo>
                    <a:pt x="3503" y="27238"/>
                    <a:pt x="7367" y="27500"/>
                    <a:pt x="9893" y="27952"/>
                  </a:cubicBezTo>
                  <a:lnTo>
                    <a:pt x="9898" y="27958"/>
                  </a:lnTo>
                  <a:close/>
                </a:path>
              </a:pathLst>
            </a:custGeom>
            <a:grpFill/>
            <a:ln w="5715" cap="flat">
              <a:noFill/>
              <a:prstDash val="solid"/>
              <a:miter/>
            </a:ln>
          </p:spPr>
          <p:txBody>
            <a:bodyPr rtlCol="0" anchor="ctr"/>
            <a:lstStyle/>
            <a:p>
              <a:endParaRPr lang="zh-CN" altLang="en-US"/>
            </a:p>
          </p:txBody>
        </p:sp>
        <p:sp>
          <p:nvSpPr>
            <p:cNvPr id="1332" name="任意多边形: 形状 1331">
              <a:extLst>
                <a:ext uri="{FF2B5EF4-FFF2-40B4-BE49-F238E27FC236}">
                  <a16:creationId xmlns:a16="http://schemas.microsoft.com/office/drawing/2014/main" id="{A3127A0D-7CC0-2A29-A95B-EEBB645AB5F1}"/>
                </a:ext>
              </a:extLst>
            </p:cNvPr>
            <p:cNvSpPr/>
            <p:nvPr/>
          </p:nvSpPr>
          <p:spPr>
            <a:xfrm>
              <a:off x="3732493" y="2198743"/>
              <a:ext cx="20402" cy="29625"/>
            </a:xfrm>
            <a:custGeom>
              <a:avLst/>
              <a:gdLst>
                <a:gd name="connsiteX0" fmla="*/ 20403 w 20402"/>
                <a:gd name="connsiteY0" fmla="*/ 6595 h 29625"/>
                <a:gd name="connsiteX1" fmla="*/ 17105 w 20402"/>
                <a:gd name="connsiteY1" fmla="*/ 13167 h 29625"/>
                <a:gd name="connsiteX2" fmla="*/ 15025 w 20402"/>
                <a:gd name="connsiteY2" fmla="*/ 14230 h 29625"/>
                <a:gd name="connsiteX3" fmla="*/ 14419 w 20402"/>
                <a:gd name="connsiteY3" fmla="*/ 15213 h 29625"/>
                <a:gd name="connsiteX4" fmla="*/ 15419 w 20402"/>
                <a:gd name="connsiteY4" fmla="*/ 14630 h 29625"/>
                <a:gd name="connsiteX5" fmla="*/ 16048 w 20402"/>
                <a:gd name="connsiteY5" fmla="*/ 13647 h 29625"/>
                <a:gd name="connsiteX6" fmla="*/ 17122 w 20402"/>
                <a:gd name="connsiteY6" fmla="*/ 13185 h 29625"/>
                <a:gd name="connsiteX7" fmla="*/ 18345 w 20402"/>
                <a:gd name="connsiteY7" fmla="*/ 19700 h 29625"/>
                <a:gd name="connsiteX8" fmla="*/ 17111 w 20402"/>
                <a:gd name="connsiteY8" fmla="*/ 29621 h 29625"/>
                <a:gd name="connsiteX9" fmla="*/ 3149 w 20402"/>
                <a:gd name="connsiteY9" fmla="*/ 22797 h 29625"/>
                <a:gd name="connsiteX10" fmla="*/ 2806 w 20402"/>
                <a:gd name="connsiteY10" fmla="*/ 19517 h 29625"/>
                <a:gd name="connsiteX11" fmla="*/ 0 w 20402"/>
                <a:gd name="connsiteY11" fmla="*/ 10333 h 29625"/>
                <a:gd name="connsiteX12" fmla="*/ 17088 w 20402"/>
                <a:gd name="connsiteY12" fmla="*/ 0 h 29625"/>
                <a:gd name="connsiteX13" fmla="*/ 20403 w 20402"/>
                <a:gd name="connsiteY13" fmla="*/ 6595 h 2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402" h="29625">
                  <a:moveTo>
                    <a:pt x="20403" y="6595"/>
                  </a:moveTo>
                  <a:cubicBezTo>
                    <a:pt x="19305" y="8784"/>
                    <a:pt x="18202" y="10979"/>
                    <a:pt x="17105" y="13167"/>
                  </a:cubicBezTo>
                  <a:cubicBezTo>
                    <a:pt x="16465" y="13630"/>
                    <a:pt x="15768" y="13985"/>
                    <a:pt x="15025" y="14230"/>
                  </a:cubicBezTo>
                  <a:cubicBezTo>
                    <a:pt x="15030" y="14230"/>
                    <a:pt x="14413" y="15213"/>
                    <a:pt x="14419" y="15213"/>
                  </a:cubicBezTo>
                  <a:cubicBezTo>
                    <a:pt x="14425" y="15208"/>
                    <a:pt x="15425" y="14642"/>
                    <a:pt x="15419" y="14630"/>
                  </a:cubicBezTo>
                  <a:cubicBezTo>
                    <a:pt x="15413" y="14619"/>
                    <a:pt x="16048" y="13647"/>
                    <a:pt x="16048" y="13647"/>
                  </a:cubicBezTo>
                  <a:cubicBezTo>
                    <a:pt x="16048" y="13642"/>
                    <a:pt x="17122" y="13185"/>
                    <a:pt x="17122" y="13185"/>
                  </a:cubicBezTo>
                  <a:cubicBezTo>
                    <a:pt x="19934" y="14910"/>
                    <a:pt x="20454" y="17454"/>
                    <a:pt x="18345" y="19700"/>
                  </a:cubicBezTo>
                  <a:cubicBezTo>
                    <a:pt x="15356" y="22889"/>
                    <a:pt x="15025" y="26003"/>
                    <a:pt x="17111" y="29621"/>
                  </a:cubicBezTo>
                  <a:cubicBezTo>
                    <a:pt x="11298" y="29832"/>
                    <a:pt x="9235" y="22620"/>
                    <a:pt x="3149" y="22797"/>
                  </a:cubicBezTo>
                  <a:cubicBezTo>
                    <a:pt x="-6" y="22889"/>
                    <a:pt x="0" y="21351"/>
                    <a:pt x="2806" y="19517"/>
                  </a:cubicBezTo>
                  <a:cubicBezTo>
                    <a:pt x="11550" y="13796"/>
                    <a:pt x="480" y="14339"/>
                    <a:pt x="0" y="10333"/>
                  </a:cubicBezTo>
                  <a:cubicBezTo>
                    <a:pt x="7904" y="10761"/>
                    <a:pt x="10687" y="2703"/>
                    <a:pt x="17088" y="0"/>
                  </a:cubicBezTo>
                  <a:cubicBezTo>
                    <a:pt x="17168" y="2715"/>
                    <a:pt x="17756" y="5172"/>
                    <a:pt x="20403" y="6595"/>
                  </a:cubicBezTo>
                  <a:close/>
                </a:path>
              </a:pathLst>
            </a:custGeom>
            <a:grpFill/>
            <a:ln w="5715" cap="flat">
              <a:noFill/>
              <a:prstDash val="solid"/>
              <a:miter/>
            </a:ln>
          </p:spPr>
          <p:txBody>
            <a:bodyPr rtlCol="0" anchor="ctr"/>
            <a:lstStyle/>
            <a:p>
              <a:endParaRPr lang="zh-CN" altLang="en-US"/>
            </a:p>
          </p:txBody>
        </p:sp>
        <p:sp>
          <p:nvSpPr>
            <p:cNvPr id="1333" name="任意多边形: 形状 1332">
              <a:extLst>
                <a:ext uri="{FF2B5EF4-FFF2-40B4-BE49-F238E27FC236}">
                  <a16:creationId xmlns:a16="http://schemas.microsoft.com/office/drawing/2014/main" id="{8CB42269-D274-D786-F9DC-4978FEE9BD45}"/>
                </a:ext>
              </a:extLst>
            </p:cNvPr>
            <p:cNvSpPr/>
            <p:nvPr/>
          </p:nvSpPr>
          <p:spPr>
            <a:xfrm>
              <a:off x="3736453" y="2266461"/>
              <a:ext cx="19925" cy="11251"/>
            </a:xfrm>
            <a:custGeom>
              <a:avLst/>
              <a:gdLst>
                <a:gd name="connsiteX0" fmla="*/ 0 w 19925"/>
                <a:gd name="connsiteY0" fmla="*/ 1376 h 11251"/>
                <a:gd name="connsiteX1" fmla="*/ 19728 w 19925"/>
                <a:gd name="connsiteY1" fmla="*/ 1605 h 11251"/>
                <a:gd name="connsiteX2" fmla="*/ 16756 w 19925"/>
                <a:gd name="connsiteY2" fmla="*/ 11251 h 11251"/>
                <a:gd name="connsiteX3" fmla="*/ 3309 w 19925"/>
                <a:gd name="connsiteY3" fmla="*/ 11251 h 11251"/>
                <a:gd name="connsiteX4" fmla="*/ 0 w 19925"/>
                <a:gd name="connsiteY4" fmla="*/ 1376 h 11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25" h="11251">
                  <a:moveTo>
                    <a:pt x="0" y="1376"/>
                  </a:moveTo>
                  <a:cubicBezTo>
                    <a:pt x="6624" y="3108"/>
                    <a:pt x="13699" y="-2653"/>
                    <a:pt x="19728" y="1605"/>
                  </a:cubicBezTo>
                  <a:cubicBezTo>
                    <a:pt x="21546" y="6234"/>
                    <a:pt x="10007" y="2782"/>
                    <a:pt x="16756" y="11251"/>
                  </a:cubicBezTo>
                  <a:cubicBezTo>
                    <a:pt x="12276" y="11251"/>
                    <a:pt x="7795" y="11251"/>
                    <a:pt x="3309" y="11251"/>
                  </a:cubicBezTo>
                  <a:cubicBezTo>
                    <a:pt x="-560" y="8885"/>
                    <a:pt x="114" y="4999"/>
                    <a:pt x="0" y="1376"/>
                  </a:cubicBezTo>
                  <a:close/>
                </a:path>
              </a:pathLst>
            </a:custGeom>
            <a:grpFill/>
            <a:ln w="5715" cap="flat">
              <a:noFill/>
              <a:prstDash val="solid"/>
              <a:miter/>
            </a:ln>
          </p:spPr>
          <p:txBody>
            <a:bodyPr rtlCol="0" anchor="ctr"/>
            <a:lstStyle/>
            <a:p>
              <a:endParaRPr lang="zh-CN" altLang="en-US"/>
            </a:p>
          </p:txBody>
        </p:sp>
        <p:sp>
          <p:nvSpPr>
            <p:cNvPr id="1334" name="任意多边形: 形状 1333">
              <a:extLst>
                <a:ext uri="{FF2B5EF4-FFF2-40B4-BE49-F238E27FC236}">
                  <a16:creationId xmlns:a16="http://schemas.microsoft.com/office/drawing/2014/main" id="{DCDAF278-6DE0-9A07-5AA3-4A69F7B14FBF}"/>
                </a:ext>
              </a:extLst>
            </p:cNvPr>
            <p:cNvSpPr/>
            <p:nvPr/>
          </p:nvSpPr>
          <p:spPr>
            <a:xfrm>
              <a:off x="3667171" y="2225015"/>
              <a:ext cx="26539" cy="10033"/>
            </a:xfrm>
            <a:custGeom>
              <a:avLst/>
              <a:gdLst>
                <a:gd name="connsiteX0" fmla="*/ 26516 w 26539"/>
                <a:gd name="connsiteY0" fmla="*/ 3314 h 10033"/>
                <a:gd name="connsiteX1" fmla="*/ 26539 w 26539"/>
                <a:gd name="connsiteY1" fmla="*/ 6669 h 10033"/>
                <a:gd name="connsiteX2" fmla="*/ 10109 w 26539"/>
                <a:gd name="connsiteY2" fmla="*/ 9949 h 10033"/>
                <a:gd name="connsiteX3" fmla="*/ 10063 w 26539"/>
                <a:gd name="connsiteY3" fmla="*/ 9909 h 10033"/>
                <a:gd name="connsiteX4" fmla="*/ 216 w 26539"/>
                <a:gd name="connsiteY4" fmla="*/ 9932 h 10033"/>
                <a:gd name="connsiteX5" fmla="*/ 233 w 26539"/>
                <a:gd name="connsiteY5" fmla="*/ 9921 h 10033"/>
                <a:gd name="connsiteX6" fmla="*/ 7943 w 26539"/>
                <a:gd name="connsiteY6" fmla="*/ 1440 h 10033"/>
                <a:gd name="connsiteX7" fmla="*/ 26516 w 26539"/>
                <a:gd name="connsiteY7" fmla="*/ 3314 h 10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539" h="10033">
                  <a:moveTo>
                    <a:pt x="26516" y="3314"/>
                  </a:moveTo>
                  <a:cubicBezTo>
                    <a:pt x="26522" y="4429"/>
                    <a:pt x="26528" y="5549"/>
                    <a:pt x="26539" y="6669"/>
                  </a:cubicBezTo>
                  <a:cubicBezTo>
                    <a:pt x="21927" y="12115"/>
                    <a:pt x="15629" y="9098"/>
                    <a:pt x="10109" y="9949"/>
                  </a:cubicBezTo>
                  <a:cubicBezTo>
                    <a:pt x="10109" y="9949"/>
                    <a:pt x="10063" y="9909"/>
                    <a:pt x="10063" y="9909"/>
                  </a:cubicBezTo>
                  <a:cubicBezTo>
                    <a:pt x="6771" y="7040"/>
                    <a:pt x="3491" y="7035"/>
                    <a:pt x="216" y="9932"/>
                  </a:cubicBezTo>
                  <a:lnTo>
                    <a:pt x="233" y="9921"/>
                  </a:lnTo>
                  <a:cubicBezTo>
                    <a:pt x="-858" y="1331"/>
                    <a:pt x="1913" y="-2241"/>
                    <a:pt x="7943" y="1440"/>
                  </a:cubicBezTo>
                  <a:cubicBezTo>
                    <a:pt x="14509" y="5452"/>
                    <a:pt x="20338" y="3091"/>
                    <a:pt x="26516" y="3314"/>
                  </a:cubicBezTo>
                  <a:close/>
                </a:path>
              </a:pathLst>
            </a:custGeom>
            <a:grpFill/>
            <a:ln w="5715" cap="flat">
              <a:noFill/>
              <a:prstDash val="solid"/>
              <a:miter/>
            </a:ln>
          </p:spPr>
          <p:txBody>
            <a:bodyPr rtlCol="0" anchor="ctr"/>
            <a:lstStyle/>
            <a:p>
              <a:endParaRPr lang="zh-CN" altLang="en-US"/>
            </a:p>
          </p:txBody>
        </p:sp>
        <p:sp>
          <p:nvSpPr>
            <p:cNvPr id="1335" name="任意多边形: 形状 1334">
              <a:extLst>
                <a:ext uri="{FF2B5EF4-FFF2-40B4-BE49-F238E27FC236}">
                  <a16:creationId xmlns:a16="http://schemas.microsoft.com/office/drawing/2014/main" id="{9DC40838-A139-00FB-968A-2223E83BCB14}"/>
                </a:ext>
              </a:extLst>
            </p:cNvPr>
            <p:cNvSpPr/>
            <p:nvPr/>
          </p:nvSpPr>
          <p:spPr>
            <a:xfrm>
              <a:off x="3627931" y="2290588"/>
              <a:ext cx="20643" cy="13431"/>
            </a:xfrm>
            <a:custGeom>
              <a:avLst/>
              <a:gdLst>
                <a:gd name="connsiteX0" fmla="*/ 13150 w 20643"/>
                <a:gd name="connsiteY0" fmla="*/ 13431 h 13431"/>
                <a:gd name="connsiteX1" fmla="*/ 8675 w 20643"/>
                <a:gd name="connsiteY1" fmla="*/ 9991 h 13431"/>
                <a:gd name="connsiteX2" fmla="*/ 0 w 20643"/>
                <a:gd name="connsiteY2" fmla="*/ 13431 h 13431"/>
                <a:gd name="connsiteX3" fmla="*/ 6538 w 20643"/>
                <a:gd name="connsiteY3" fmla="*/ 4104 h 13431"/>
                <a:gd name="connsiteX4" fmla="*/ 19214 w 20643"/>
                <a:gd name="connsiteY4" fmla="*/ 2481 h 13431"/>
                <a:gd name="connsiteX5" fmla="*/ 15539 w 20643"/>
                <a:gd name="connsiteY5" fmla="*/ 11334 h 13431"/>
                <a:gd name="connsiteX6" fmla="*/ 13150 w 20643"/>
                <a:gd name="connsiteY6" fmla="*/ 13431 h 13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643" h="13431">
                  <a:moveTo>
                    <a:pt x="13150" y="13431"/>
                  </a:moveTo>
                  <a:cubicBezTo>
                    <a:pt x="12802" y="10762"/>
                    <a:pt x="12476" y="7562"/>
                    <a:pt x="8675" y="9991"/>
                  </a:cubicBezTo>
                  <a:cubicBezTo>
                    <a:pt x="5932" y="11745"/>
                    <a:pt x="3349" y="13414"/>
                    <a:pt x="0" y="13431"/>
                  </a:cubicBezTo>
                  <a:cubicBezTo>
                    <a:pt x="2177" y="10322"/>
                    <a:pt x="4332" y="7190"/>
                    <a:pt x="6538" y="4104"/>
                  </a:cubicBezTo>
                  <a:cubicBezTo>
                    <a:pt x="10178" y="-994"/>
                    <a:pt x="15385" y="-1114"/>
                    <a:pt x="19214" y="2481"/>
                  </a:cubicBezTo>
                  <a:cubicBezTo>
                    <a:pt x="23694" y="6687"/>
                    <a:pt x="16276" y="8047"/>
                    <a:pt x="15539" y="11334"/>
                  </a:cubicBezTo>
                  <a:cubicBezTo>
                    <a:pt x="15356" y="12168"/>
                    <a:pt x="13979" y="12740"/>
                    <a:pt x="13150" y="13431"/>
                  </a:cubicBezTo>
                  <a:close/>
                </a:path>
              </a:pathLst>
            </a:custGeom>
            <a:grpFill/>
            <a:ln w="5715" cap="flat">
              <a:noFill/>
              <a:prstDash val="solid"/>
              <a:miter/>
            </a:ln>
          </p:spPr>
          <p:txBody>
            <a:bodyPr rtlCol="0" anchor="ctr"/>
            <a:lstStyle/>
            <a:p>
              <a:endParaRPr lang="zh-CN" altLang="en-US"/>
            </a:p>
          </p:txBody>
        </p:sp>
        <p:sp>
          <p:nvSpPr>
            <p:cNvPr id="1336" name="任意多边形: 形状 1335">
              <a:extLst>
                <a:ext uri="{FF2B5EF4-FFF2-40B4-BE49-F238E27FC236}">
                  <a16:creationId xmlns:a16="http://schemas.microsoft.com/office/drawing/2014/main" id="{D6A9C419-6411-883E-2E17-2C48B2B430FB}"/>
                </a:ext>
              </a:extLst>
            </p:cNvPr>
            <p:cNvSpPr/>
            <p:nvPr/>
          </p:nvSpPr>
          <p:spPr>
            <a:xfrm>
              <a:off x="3613312" y="2205324"/>
              <a:ext cx="17916" cy="13158"/>
            </a:xfrm>
            <a:custGeom>
              <a:avLst/>
              <a:gdLst>
                <a:gd name="connsiteX0" fmla="*/ 8030 w 17916"/>
                <a:gd name="connsiteY0" fmla="*/ 13158 h 13158"/>
                <a:gd name="connsiteX1" fmla="*/ 0 w 17916"/>
                <a:gd name="connsiteY1" fmla="*/ 3900 h 13158"/>
                <a:gd name="connsiteX2" fmla="*/ 17916 w 17916"/>
                <a:gd name="connsiteY2" fmla="*/ 14 h 13158"/>
                <a:gd name="connsiteX3" fmla="*/ 17871 w 17916"/>
                <a:gd name="connsiteY3" fmla="*/ 3294 h 13158"/>
                <a:gd name="connsiteX4" fmla="*/ 11327 w 17916"/>
                <a:gd name="connsiteY4" fmla="*/ 9866 h 13158"/>
                <a:gd name="connsiteX5" fmla="*/ 8030 w 17916"/>
                <a:gd name="connsiteY5" fmla="*/ 13158 h 13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916" h="13158">
                  <a:moveTo>
                    <a:pt x="8030" y="13158"/>
                  </a:moveTo>
                  <a:cubicBezTo>
                    <a:pt x="5344" y="10061"/>
                    <a:pt x="2652" y="6958"/>
                    <a:pt x="0" y="3900"/>
                  </a:cubicBezTo>
                  <a:cubicBezTo>
                    <a:pt x="5818" y="-1946"/>
                    <a:pt x="12179" y="723"/>
                    <a:pt x="17916" y="14"/>
                  </a:cubicBezTo>
                  <a:cubicBezTo>
                    <a:pt x="17899" y="1105"/>
                    <a:pt x="17882" y="2203"/>
                    <a:pt x="17871" y="3294"/>
                  </a:cubicBezTo>
                  <a:cubicBezTo>
                    <a:pt x="16168" y="5963"/>
                    <a:pt x="14002" y="8169"/>
                    <a:pt x="11327" y="9866"/>
                  </a:cubicBezTo>
                  <a:cubicBezTo>
                    <a:pt x="10224" y="10964"/>
                    <a:pt x="9127" y="12061"/>
                    <a:pt x="8030" y="13158"/>
                  </a:cubicBezTo>
                  <a:close/>
                </a:path>
              </a:pathLst>
            </a:custGeom>
            <a:grpFill/>
            <a:ln w="5715" cap="flat">
              <a:noFill/>
              <a:prstDash val="solid"/>
              <a:miter/>
            </a:ln>
          </p:spPr>
          <p:txBody>
            <a:bodyPr rtlCol="0" anchor="ctr"/>
            <a:lstStyle/>
            <a:p>
              <a:endParaRPr lang="zh-CN" altLang="en-US"/>
            </a:p>
          </p:txBody>
        </p:sp>
        <p:sp>
          <p:nvSpPr>
            <p:cNvPr id="1337" name="任意多边形: 形状 1336">
              <a:extLst>
                <a:ext uri="{FF2B5EF4-FFF2-40B4-BE49-F238E27FC236}">
                  <a16:creationId xmlns:a16="http://schemas.microsoft.com/office/drawing/2014/main" id="{DDBE9C76-297A-885E-D874-ADC5A297D23C}"/>
                </a:ext>
              </a:extLst>
            </p:cNvPr>
            <p:cNvSpPr/>
            <p:nvPr/>
          </p:nvSpPr>
          <p:spPr>
            <a:xfrm>
              <a:off x="3726595" y="2106154"/>
              <a:ext cx="11067" cy="20236"/>
            </a:xfrm>
            <a:custGeom>
              <a:avLst/>
              <a:gdLst>
                <a:gd name="connsiteX0" fmla="*/ 0 w 11067"/>
                <a:gd name="connsiteY0" fmla="*/ 16962 h 20236"/>
                <a:gd name="connsiteX1" fmla="*/ 6429 w 11067"/>
                <a:gd name="connsiteY1" fmla="*/ 0 h 20236"/>
                <a:gd name="connsiteX2" fmla="*/ 9864 w 11067"/>
                <a:gd name="connsiteY2" fmla="*/ 20237 h 20236"/>
                <a:gd name="connsiteX3" fmla="*/ 0 w 11067"/>
                <a:gd name="connsiteY3" fmla="*/ 16962 h 20236"/>
              </a:gdLst>
              <a:ahLst/>
              <a:cxnLst>
                <a:cxn ang="0">
                  <a:pos x="connsiteX0" y="connsiteY0"/>
                </a:cxn>
                <a:cxn ang="0">
                  <a:pos x="connsiteX1" y="connsiteY1"/>
                </a:cxn>
                <a:cxn ang="0">
                  <a:pos x="connsiteX2" y="connsiteY2"/>
                </a:cxn>
                <a:cxn ang="0">
                  <a:pos x="connsiteX3" y="connsiteY3"/>
                </a:cxn>
              </a:cxnLst>
              <a:rect l="l" t="t" r="r" b="b"/>
              <a:pathLst>
                <a:path w="11067" h="20236">
                  <a:moveTo>
                    <a:pt x="0" y="16962"/>
                  </a:moveTo>
                  <a:cubicBezTo>
                    <a:pt x="2000" y="11996"/>
                    <a:pt x="7675" y="9144"/>
                    <a:pt x="6429" y="0"/>
                  </a:cubicBezTo>
                  <a:cubicBezTo>
                    <a:pt x="13230" y="8321"/>
                    <a:pt x="10818" y="14362"/>
                    <a:pt x="9864" y="20237"/>
                  </a:cubicBezTo>
                  <a:cubicBezTo>
                    <a:pt x="6669" y="18859"/>
                    <a:pt x="3720" y="16745"/>
                    <a:pt x="0" y="16962"/>
                  </a:cubicBezTo>
                  <a:close/>
                </a:path>
              </a:pathLst>
            </a:custGeom>
            <a:grpFill/>
            <a:ln w="5715" cap="flat">
              <a:noFill/>
              <a:prstDash val="solid"/>
              <a:miter/>
            </a:ln>
          </p:spPr>
          <p:txBody>
            <a:bodyPr rtlCol="0" anchor="ctr"/>
            <a:lstStyle/>
            <a:p>
              <a:endParaRPr lang="zh-CN" altLang="en-US"/>
            </a:p>
          </p:txBody>
        </p:sp>
        <p:sp>
          <p:nvSpPr>
            <p:cNvPr id="1338" name="任意多边形: 形状 1337">
              <a:extLst>
                <a:ext uri="{FF2B5EF4-FFF2-40B4-BE49-F238E27FC236}">
                  <a16:creationId xmlns:a16="http://schemas.microsoft.com/office/drawing/2014/main" id="{18778AD9-4DA5-BD7F-4CD9-D0C9735ADEA5}"/>
                </a:ext>
              </a:extLst>
            </p:cNvPr>
            <p:cNvSpPr/>
            <p:nvPr/>
          </p:nvSpPr>
          <p:spPr>
            <a:xfrm>
              <a:off x="3683835" y="2286195"/>
              <a:ext cx="9806" cy="11490"/>
            </a:xfrm>
            <a:custGeom>
              <a:avLst/>
              <a:gdLst>
                <a:gd name="connsiteX0" fmla="*/ 0 w 9806"/>
                <a:gd name="connsiteY0" fmla="*/ 1376 h 11490"/>
                <a:gd name="connsiteX1" fmla="*/ 9807 w 9806"/>
                <a:gd name="connsiteY1" fmla="*/ 4599 h 11490"/>
                <a:gd name="connsiteX2" fmla="*/ 9110 w 9806"/>
                <a:gd name="connsiteY2" fmla="*/ 10532 h 11490"/>
                <a:gd name="connsiteX3" fmla="*/ 3463 w 9806"/>
                <a:gd name="connsiteY3" fmla="*/ 7880 h 11490"/>
                <a:gd name="connsiteX4" fmla="*/ 0 w 9806"/>
                <a:gd name="connsiteY4" fmla="*/ 1376 h 11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06" h="11490">
                  <a:moveTo>
                    <a:pt x="0" y="1376"/>
                  </a:moveTo>
                  <a:cubicBezTo>
                    <a:pt x="4863" y="-2396"/>
                    <a:pt x="6852" y="2565"/>
                    <a:pt x="9807" y="4599"/>
                  </a:cubicBezTo>
                  <a:cubicBezTo>
                    <a:pt x="9624" y="6628"/>
                    <a:pt x="10218" y="9474"/>
                    <a:pt x="9110" y="10532"/>
                  </a:cubicBezTo>
                  <a:cubicBezTo>
                    <a:pt x="6001" y="13492"/>
                    <a:pt x="5446" y="8731"/>
                    <a:pt x="3463" y="7880"/>
                  </a:cubicBezTo>
                  <a:cubicBezTo>
                    <a:pt x="840" y="6748"/>
                    <a:pt x="269" y="4028"/>
                    <a:pt x="0" y="1376"/>
                  </a:cubicBezTo>
                  <a:close/>
                </a:path>
              </a:pathLst>
            </a:custGeom>
            <a:grpFill/>
            <a:ln w="5715" cap="flat">
              <a:noFill/>
              <a:prstDash val="solid"/>
              <a:miter/>
            </a:ln>
          </p:spPr>
          <p:txBody>
            <a:bodyPr rtlCol="0" anchor="ctr"/>
            <a:lstStyle/>
            <a:p>
              <a:endParaRPr lang="zh-CN" altLang="en-US"/>
            </a:p>
          </p:txBody>
        </p:sp>
        <p:sp>
          <p:nvSpPr>
            <p:cNvPr id="1339" name="任意多边形: 形状 1338">
              <a:extLst>
                <a:ext uri="{FF2B5EF4-FFF2-40B4-BE49-F238E27FC236}">
                  <a16:creationId xmlns:a16="http://schemas.microsoft.com/office/drawing/2014/main" id="{5B7EC6C4-2DE6-4B11-D0F0-27F26BCFA547}"/>
                </a:ext>
              </a:extLst>
            </p:cNvPr>
            <p:cNvSpPr/>
            <p:nvPr/>
          </p:nvSpPr>
          <p:spPr>
            <a:xfrm>
              <a:off x="3670645" y="2144648"/>
              <a:ext cx="13184" cy="8030"/>
            </a:xfrm>
            <a:custGeom>
              <a:avLst/>
              <a:gdLst>
                <a:gd name="connsiteX0" fmla="*/ 0 w 13184"/>
                <a:gd name="connsiteY0" fmla="*/ 8015 h 8030"/>
                <a:gd name="connsiteX1" fmla="*/ 3326 w 13184"/>
                <a:gd name="connsiteY1" fmla="*/ 4769 h 8030"/>
                <a:gd name="connsiteX2" fmla="*/ 13185 w 13184"/>
                <a:gd name="connsiteY2" fmla="*/ 1477 h 8030"/>
                <a:gd name="connsiteX3" fmla="*/ 13185 w 13184"/>
                <a:gd name="connsiteY3" fmla="*/ 1477 h 8030"/>
                <a:gd name="connsiteX4" fmla="*/ 0 w 13184"/>
                <a:gd name="connsiteY4" fmla="*/ 8015 h 8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84" h="8030">
                  <a:moveTo>
                    <a:pt x="0" y="8015"/>
                  </a:moveTo>
                  <a:cubicBezTo>
                    <a:pt x="1109" y="6935"/>
                    <a:pt x="2217" y="5855"/>
                    <a:pt x="3326" y="4769"/>
                  </a:cubicBezTo>
                  <a:cubicBezTo>
                    <a:pt x="5909" y="1557"/>
                    <a:pt x="8338" y="-2106"/>
                    <a:pt x="13185" y="1477"/>
                  </a:cubicBezTo>
                  <a:lnTo>
                    <a:pt x="13185" y="1477"/>
                  </a:lnTo>
                  <a:cubicBezTo>
                    <a:pt x="12087" y="10312"/>
                    <a:pt x="5195" y="7443"/>
                    <a:pt x="0" y="8015"/>
                  </a:cubicBezTo>
                  <a:close/>
                </a:path>
              </a:pathLst>
            </a:custGeom>
            <a:grpFill/>
            <a:ln w="5715" cap="flat">
              <a:noFill/>
              <a:prstDash val="solid"/>
              <a:miter/>
            </a:ln>
          </p:spPr>
          <p:txBody>
            <a:bodyPr rtlCol="0" anchor="ctr"/>
            <a:lstStyle/>
            <a:p>
              <a:endParaRPr lang="zh-CN" altLang="en-US"/>
            </a:p>
          </p:txBody>
        </p:sp>
        <p:sp>
          <p:nvSpPr>
            <p:cNvPr id="1340" name="任意多边形: 形状 1339">
              <a:extLst>
                <a:ext uri="{FF2B5EF4-FFF2-40B4-BE49-F238E27FC236}">
                  <a16:creationId xmlns:a16="http://schemas.microsoft.com/office/drawing/2014/main" id="{0F704867-C8B5-5622-A025-B3471C6BFECA}"/>
                </a:ext>
              </a:extLst>
            </p:cNvPr>
            <p:cNvSpPr/>
            <p:nvPr/>
          </p:nvSpPr>
          <p:spPr>
            <a:xfrm>
              <a:off x="3752878" y="2133735"/>
              <a:ext cx="7287" cy="9098"/>
            </a:xfrm>
            <a:custGeom>
              <a:avLst/>
              <a:gdLst>
                <a:gd name="connsiteX0" fmla="*/ 0 w 7287"/>
                <a:gd name="connsiteY0" fmla="*/ 9064 h 9098"/>
                <a:gd name="connsiteX1" fmla="*/ 7167 w 7287"/>
                <a:gd name="connsiteY1" fmla="*/ 0 h 9098"/>
                <a:gd name="connsiteX2" fmla="*/ 3315 w 7287"/>
                <a:gd name="connsiteY2" fmla="*/ 9098 h 9098"/>
                <a:gd name="connsiteX3" fmla="*/ 0 w 7287"/>
                <a:gd name="connsiteY3" fmla="*/ 9064 h 9098"/>
              </a:gdLst>
              <a:ahLst/>
              <a:cxnLst>
                <a:cxn ang="0">
                  <a:pos x="connsiteX0" y="connsiteY0"/>
                </a:cxn>
                <a:cxn ang="0">
                  <a:pos x="connsiteX1" y="connsiteY1"/>
                </a:cxn>
                <a:cxn ang="0">
                  <a:pos x="connsiteX2" y="connsiteY2"/>
                </a:cxn>
                <a:cxn ang="0">
                  <a:pos x="connsiteX3" y="connsiteY3"/>
                </a:cxn>
              </a:cxnLst>
              <a:rect l="l" t="t" r="r" b="b"/>
              <a:pathLst>
                <a:path w="7287" h="9098">
                  <a:moveTo>
                    <a:pt x="0" y="9064"/>
                  </a:moveTo>
                  <a:cubicBezTo>
                    <a:pt x="303" y="4452"/>
                    <a:pt x="1840" y="914"/>
                    <a:pt x="7167" y="0"/>
                  </a:cubicBezTo>
                  <a:cubicBezTo>
                    <a:pt x="8047" y="4544"/>
                    <a:pt x="3858" y="5955"/>
                    <a:pt x="3315" y="9098"/>
                  </a:cubicBezTo>
                  <a:cubicBezTo>
                    <a:pt x="2212" y="9087"/>
                    <a:pt x="1103" y="9075"/>
                    <a:pt x="0" y="9064"/>
                  </a:cubicBezTo>
                  <a:close/>
                </a:path>
              </a:pathLst>
            </a:custGeom>
            <a:grpFill/>
            <a:ln w="5715" cap="flat">
              <a:noFill/>
              <a:prstDash val="solid"/>
              <a:miter/>
            </a:ln>
          </p:spPr>
          <p:txBody>
            <a:bodyPr rtlCol="0" anchor="ctr"/>
            <a:lstStyle/>
            <a:p>
              <a:endParaRPr lang="zh-CN" altLang="en-US"/>
            </a:p>
          </p:txBody>
        </p:sp>
        <p:sp>
          <p:nvSpPr>
            <p:cNvPr id="1341" name="任意多边形: 形状 1340">
              <a:extLst>
                <a:ext uri="{FF2B5EF4-FFF2-40B4-BE49-F238E27FC236}">
                  <a16:creationId xmlns:a16="http://schemas.microsoft.com/office/drawing/2014/main" id="{7B1F991D-7706-A8C6-64C4-05D82701B6FF}"/>
                </a:ext>
              </a:extLst>
            </p:cNvPr>
            <p:cNvSpPr/>
            <p:nvPr/>
          </p:nvSpPr>
          <p:spPr>
            <a:xfrm>
              <a:off x="3757843" y="2149422"/>
              <a:ext cx="4969" cy="7430"/>
            </a:xfrm>
            <a:custGeom>
              <a:avLst/>
              <a:gdLst>
                <a:gd name="connsiteX0" fmla="*/ 1613 w 4969"/>
                <a:gd name="connsiteY0" fmla="*/ 0 h 7430"/>
                <a:gd name="connsiteX1" fmla="*/ 4939 w 4969"/>
                <a:gd name="connsiteY1" fmla="*/ 17 h 7430"/>
                <a:gd name="connsiteX2" fmla="*/ 4905 w 4969"/>
                <a:gd name="connsiteY2" fmla="*/ 1537 h 7430"/>
                <a:gd name="connsiteX3" fmla="*/ 2448 w 4969"/>
                <a:gd name="connsiteY3" fmla="*/ 7355 h 7430"/>
                <a:gd name="connsiteX4" fmla="*/ 1613 w 4969"/>
                <a:gd name="connsiteY4" fmla="*/ 0 h 7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 h="7430">
                  <a:moveTo>
                    <a:pt x="1613" y="0"/>
                  </a:moveTo>
                  <a:cubicBezTo>
                    <a:pt x="2722" y="6"/>
                    <a:pt x="3831" y="12"/>
                    <a:pt x="4939" y="17"/>
                  </a:cubicBezTo>
                  <a:cubicBezTo>
                    <a:pt x="4934" y="526"/>
                    <a:pt x="5031" y="1057"/>
                    <a:pt x="4905" y="1537"/>
                  </a:cubicBezTo>
                  <a:cubicBezTo>
                    <a:pt x="4345" y="3686"/>
                    <a:pt x="5957" y="8058"/>
                    <a:pt x="2448" y="7355"/>
                  </a:cubicBezTo>
                  <a:cubicBezTo>
                    <a:pt x="-2090" y="6447"/>
                    <a:pt x="945" y="2646"/>
                    <a:pt x="1613" y="0"/>
                  </a:cubicBezTo>
                  <a:close/>
                </a:path>
              </a:pathLst>
            </a:custGeom>
            <a:grpFill/>
            <a:ln w="5715" cap="flat">
              <a:noFill/>
              <a:prstDash val="solid"/>
              <a:miter/>
            </a:ln>
          </p:spPr>
          <p:txBody>
            <a:bodyPr rtlCol="0" anchor="ctr"/>
            <a:lstStyle/>
            <a:p>
              <a:endParaRPr lang="zh-CN" altLang="en-US"/>
            </a:p>
          </p:txBody>
        </p:sp>
        <p:sp>
          <p:nvSpPr>
            <p:cNvPr id="1342" name="任意多边形: 形状 1341">
              <a:extLst>
                <a:ext uri="{FF2B5EF4-FFF2-40B4-BE49-F238E27FC236}">
                  <a16:creationId xmlns:a16="http://schemas.microsoft.com/office/drawing/2014/main" id="{5D33BB78-491C-B590-01E4-91BC584A74CD}"/>
                </a:ext>
              </a:extLst>
            </p:cNvPr>
            <p:cNvSpPr/>
            <p:nvPr/>
          </p:nvSpPr>
          <p:spPr>
            <a:xfrm>
              <a:off x="3713433" y="2284285"/>
              <a:ext cx="6138" cy="7218"/>
            </a:xfrm>
            <a:custGeom>
              <a:avLst/>
              <a:gdLst>
                <a:gd name="connsiteX0" fmla="*/ 0 w 6138"/>
                <a:gd name="connsiteY0" fmla="*/ 0 h 7218"/>
                <a:gd name="connsiteX1" fmla="*/ 6007 w 6138"/>
                <a:gd name="connsiteY1" fmla="*/ 7218 h 7218"/>
                <a:gd name="connsiteX2" fmla="*/ 0 w 6138"/>
                <a:gd name="connsiteY2" fmla="*/ 0 h 7218"/>
                <a:gd name="connsiteX3" fmla="*/ 0 w 6138"/>
                <a:gd name="connsiteY3" fmla="*/ 0 h 7218"/>
              </a:gdLst>
              <a:ahLst/>
              <a:cxnLst>
                <a:cxn ang="0">
                  <a:pos x="connsiteX0" y="connsiteY0"/>
                </a:cxn>
                <a:cxn ang="0">
                  <a:pos x="connsiteX1" y="connsiteY1"/>
                </a:cxn>
                <a:cxn ang="0">
                  <a:pos x="connsiteX2" y="connsiteY2"/>
                </a:cxn>
                <a:cxn ang="0">
                  <a:pos x="connsiteX3" y="connsiteY3"/>
                </a:cxn>
              </a:cxnLst>
              <a:rect l="l" t="t" r="r" b="b"/>
              <a:pathLst>
                <a:path w="6138" h="7218">
                  <a:moveTo>
                    <a:pt x="0" y="0"/>
                  </a:moveTo>
                  <a:cubicBezTo>
                    <a:pt x="4418" y="280"/>
                    <a:pt x="6732" y="2206"/>
                    <a:pt x="6007" y="7218"/>
                  </a:cubicBezTo>
                  <a:cubicBezTo>
                    <a:pt x="1829" y="6035"/>
                    <a:pt x="1560" y="2509"/>
                    <a:pt x="0" y="0"/>
                  </a:cubicBezTo>
                  <a:lnTo>
                    <a:pt x="0" y="0"/>
                  </a:lnTo>
                  <a:close/>
                </a:path>
              </a:pathLst>
            </a:custGeom>
            <a:grpFill/>
            <a:ln w="5715" cap="flat">
              <a:noFill/>
              <a:prstDash val="solid"/>
              <a:miter/>
            </a:ln>
          </p:spPr>
          <p:txBody>
            <a:bodyPr rtlCol="0" anchor="ctr"/>
            <a:lstStyle/>
            <a:p>
              <a:endParaRPr lang="zh-CN" altLang="en-US"/>
            </a:p>
          </p:txBody>
        </p:sp>
        <p:sp>
          <p:nvSpPr>
            <p:cNvPr id="1343" name="任意多边形: 形状 1342">
              <a:extLst>
                <a:ext uri="{FF2B5EF4-FFF2-40B4-BE49-F238E27FC236}">
                  <a16:creationId xmlns:a16="http://schemas.microsoft.com/office/drawing/2014/main" id="{AC1F81D7-775B-1975-D66B-745CB61FC801}"/>
                </a:ext>
              </a:extLst>
            </p:cNvPr>
            <p:cNvSpPr/>
            <p:nvPr/>
          </p:nvSpPr>
          <p:spPr>
            <a:xfrm>
              <a:off x="3705492" y="2288520"/>
              <a:ext cx="3756" cy="5628"/>
            </a:xfrm>
            <a:custGeom>
              <a:avLst/>
              <a:gdLst>
                <a:gd name="connsiteX0" fmla="*/ 1358 w 3756"/>
                <a:gd name="connsiteY0" fmla="*/ 5629 h 5628"/>
                <a:gd name="connsiteX1" fmla="*/ 1306 w 3756"/>
                <a:gd name="connsiteY1" fmla="*/ 62 h 5628"/>
                <a:gd name="connsiteX2" fmla="*/ 2792 w 3756"/>
                <a:gd name="connsiteY2" fmla="*/ 479 h 5628"/>
                <a:gd name="connsiteX3" fmla="*/ 1369 w 3756"/>
                <a:gd name="connsiteY3" fmla="*/ 5629 h 5628"/>
                <a:gd name="connsiteX4" fmla="*/ 1358 w 3756"/>
                <a:gd name="connsiteY4" fmla="*/ 5629 h 5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6" h="5628">
                  <a:moveTo>
                    <a:pt x="1358" y="5629"/>
                  </a:moveTo>
                  <a:cubicBezTo>
                    <a:pt x="1341" y="3760"/>
                    <a:pt x="-1654" y="1902"/>
                    <a:pt x="1306" y="62"/>
                  </a:cubicBezTo>
                  <a:cubicBezTo>
                    <a:pt x="1615" y="-126"/>
                    <a:pt x="2506" y="142"/>
                    <a:pt x="2792" y="479"/>
                  </a:cubicBezTo>
                  <a:cubicBezTo>
                    <a:pt x="4764" y="2828"/>
                    <a:pt x="3421" y="4343"/>
                    <a:pt x="1369" y="5629"/>
                  </a:cubicBezTo>
                  <a:lnTo>
                    <a:pt x="1358" y="5629"/>
                  </a:lnTo>
                  <a:close/>
                </a:path>
              </a:pathLst>
            </a:custGeom>
            <a:grpFill/>
            <a:ln w="5715" cap="flat">
              <a:noFill/>
              <a:prstDash val="solid"/>
              <a:miter/>
            </a:ln>
          </p:spPr>
          <p:txBody>
            <a:bodyPr rtlCol="0" anchor="ctr"/>
            <a:lstStyle/>
            <a:p>
              <a:endParaRPr lang="zh-CN" altLang="en-US"/>
            </a:p>
          </p:txBody>
        </p:sp>
        <p:sp>
          <p:nvSpPr>
            <p:cNvPr id="1344" name="任意多边形: 形状 1343">
              <a:extLst>
                <a:ext uri="{FF2B5EF4-FFF2-40B4-BE49-F238E27FC236}">
                  <a16:creationId xmlns:a16="http://schemas.microsoft.com/office/drawing/2014/main" id="{105E95C4-B920-62D8-D96F-3978D60760D7}"/>
                </a:ext>
              </a:extLst>
            </p:cNvPr>
            <p:cNvSpPr/>
            <p:nvPr/>
          </p:nvSpPr>
          <p:spPr>
            <a:xfrm>
              <a:off x="3634498" y="2213309"/>
              <a:ext cx="4202" cy="5190"/>
            </a:xfrm>
            <a:custGeom>
              <a:avLst/>
              <a:gdLst>
                <a:gd name="connsiteX0" fmla="*/ 11 w 4202"/>
                <a:gd name="connsiteY0" fmla="*/ 5191 h 5190"/>
                <a:gd name="connsiteX1" fmla="*/ 2383 w 4202"/>
                <a:gd name="connsiteY1" fmla="*/ 19 h 5190"/>
                <a:gd name="connsiteX2" fmla="*/ 4201 w 4202"/>
                <a:gd name="connsiteY2" fmla="*/ 1179 h 5190"/>
                <a:gd name="connsiteX3" fmla="*/ 0 w 4202"/>
                <a:gd name="connsiteY3" fmla="*/ 5180 h 5190"/>
                <a:gd name="connsiteX4" fmla="*/ 11 w 4202"/>
                <a:gd name="connsiteY4" fmla="*/ 5191 h 5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2" h="5190">
                  <a:moveTo>
                    <a:pt x="11" y="5191"/>
                  </a:moveTo>
                  <a:cubicBezTo>
                    <a:pt x="217" y="3185"/>
                    <a:pt x="154" y="985"/>
                    <a:pt x="2383" y="19"/>
                  </a:cubicBezTo>
                  <a:cubicBezTo>
                    <a:pt x="2777" y="-153"/>
                    <a:pt x="4258" y="893"/>
                    <a:pt x="4201" y="1179"/>
                  </a:cubicBezTo>
                  <a:cubicBezTo>
                    <a:pt x="3772" y="3436"/>
                    <a:pt x="1909" y="4368"/>
                    <a:pt x="0" y="5180"/>
                  </a:cubicBezTo>
                  <a:lnTo>
                    <a:pt x="11" y="5191"/>
                  </a:lnTo>
                  <a:close/>
                </a:path>
              </a:pathLst>
            </a:custGeom>
            <a:grpFill/>
            <a:ln w="5715" cap="flat">
              <a:noFill/>
              <a:prstDash val="solid"/>
              <a:miter/>
            </a:ln>
          </p:spPr>
          <p:txBody>
            <a:bodyPr rtlCol="0" anchor="ctr"/>
            <a:lstStyle/>
            <a:p>
              <a:endParaRPr lang="zh-CN" altLang="en-US"/>
            </a:p>
          </p:txBody>
        </p:sp>
        <p:sp>
          <p:nvSpPr>
            <p:cNvPr id="1345" name="任意多边形: 形状 1344">
              <a:extLst>
                <a:ext uri="{FF2B5EF4-FFF2-40B4-BE49-F238E27FC236}">
                  <a16:creationId xmlns:a16="http://schemas.microsoft.com/office/drawing/2014/main" id="{9BC9DC90-2BBC-7A7C-F87F-7AE7427F0267}"/>
                </a:ext>
              </a:extLst>
            </p:cNvPr>
            <p:cNvSpPr/>
            <p:nvPr/>
          </p:nvSpPr>
          <p:spPr>
            <a:xfrm>
              <a:off x="3752448" y="2169128"/>
              <a:ext cx="7036" cy="3048"/>
            </a:xfrm>
            <a:custGeom>
              <a:avLst/>
              <a:gdLst>
                <a:gd name="connsiteX0" fmla="*/ 7036 w 7036"/>
                <a:gd name="connsiteY0" fmla="*/ 40 h 3048"/>
                <a:gd name="connsiteX1" fmla="*/ 3590 w 7036"/>
                <a:gd name="connsiteY1" fmla="*/ 2732 h 3048"/>
                <a:gd name="connsiteX2" fmla="*/ 1 w 7036"/>
                <a:gd name="connsiteY2" fmla="*/ 1326 h 3048"/>
                <a:gd name="connsiteX3" fmla="*/ 2464 w 7036"/>
                <a:gd name="connsiteY3" fmla="*/ 189 h 3048"/>
                <a:gd name="connsiteX4" fmla="*/ 7002 w 7036"/>
                <a:gd name="connsiteY4" fmla="*/ 0 h 3048"/>
                <a:gd name="connsiteX5" fmla="*/ 7036 w 7036"/>
                <a:gd name="connsiteY5" fmla="*/ 40 h 3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36" h="3048">
                  <a:moveTo>
                    <a:pt x="7036" y="40"/>
                  </a:moveTo>
                  <a:cubicBezTo>
                    <a:pt x="5899" y="966"/>
                    <a:pt x="4887" y="2189"/>
                    <a:pt x="3590" y="2732"/>
                  </a:cubicBezTo>
                  <a:cubicBezTo>
                    <a:pt x="2230" y="3303"/>
                    <a:pt x="527" y="3246"/>
                    <a:pt x="1" y="1326"/>
                  </a:cubicBezTo>
                  <a:cubicBezTo>
                    <a:pt x="-45" y="1166"/>
                    <a:pt x="1567" y="326"/>
                    <a:pt x="2464" y="189"/>
                  </a:cubicBezTo>
                  <a:cubicBezTo>
                    <a:pt x="3950" y="-40"/>
                    <a:pt x="5487" y="46"/>
                    <a:pt x="7002" y="0"/>
                  </a:cubicBezTo>
                  <a:cubicBezTo>
                    <a:pt x="7002" y="6"/>
                    <a:pt x="7036" y="40"/>
                    <a:pt x="7036" y="40"/>
                  </a:cubicBezTo>
                  <a:close/>
                </a:path>
              </a:pathLst>
            </a:custGeom>
            <a:grpFill/>
            <a:ln w="5715" cap="flat">
              <a:noFill/>
              <a:prstDash val="solid"/>
              <a:miter/>
            </a:ln>
          </p:spPr>
          <p:txBody>
            <a:bodyPr rtlCol="0" anchor="ctr"/>
            <a:lstStyle/>
            <a:p>
              <a:endParaRPr lang="zh-CN" altLang="en-US"/>
            </a:p>
          </p:txBody>
        </p:sp>
        <p:sp>
          <p:nvSpPr>
            <p:cNvPr id="1346" name="任意多边形: 形状 1345">
              <a:extLst>
                <a:ext uri="{FF2B5EF4-FFF2-40B4-BE49-F238E27FC236}">
                  <a16:creationId xmlns:a16="http://schemas.microsoft.com/office/drawing/2014/main" id="{C1D1DC6D-B60B-C44B-0746-A90491830F3A}"/>
                </a:ext>
              </a:extLst>
            </p:cNvPr>
            <p:cNvSpPr/>
            <p:nvPr/>
          </p:nvSpPr>
          <p:spPr>
            <a:xfrm>
              <a:off x="3766040" y="2146118"/>
              <a:ext cx="4535" cy="6567"/>
            </a:xfrm>
            <a:custGeom>
              <a:avLst/>
              <a:gdLst>
                <a:gd name="connsiteX0" fmla="*/ 11 w 4535"/>
                <a:gd name="connsiteY0" fmla="*/ 7 h 6567"/>
                <a:gd name="connsiteX1" fmla="*/ 3315 w 4535"/>
                <a:gd name="connsiteY1" fmla="*/ 6568 h 6567"/>
                <a:gd name="connsiteX2" fmla="*/ 6 w 4535"/>
                <a:gd name="connsiteY2" fmla="*/ 3281 h 6567"/>
                <a:gd name="connsiteX3" fmla="*/ 0 w 4535"/>
                <a:gd name="connsiteY3" fmla="*/ 7 h 6567"/>
                <a:gd name="connsiteX4" fmla="*/ 11 w 4535"/>
                <a:gd name="connsiteY4" fmla="*/ 7 h 6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5" h="6567">
                  <a:moveTo>
                    <a:pt x="11" y="7"/>
                  </a:moveTo>
                  <a:cubicBezTo>
                    <a:pt x="5789" y="-165"/>
                    <a:pt x="4978" y="2990"/>
                    <a:pt x="3315" y="6568"/>
                  </a:cubicBezTo>
                  <a:cubicBezTo>
                    <a:pt x="2212" y="5470"/>
                    <a:pt x="1109" y="4379"/>
                    <a:pt x="6" y="3281"/>
                  </a:cubicBezTo>
                  <a:cubicBezTo>
                    <a:pt x="6" y="2190"/>
                    <a:pt x="0" y="1098"/>
                    <a:pt x="0" y="7"/>
                  </a:cubicBezTo>
                  <a:lnTo>
                    <a:pt x="11" y="7"/>
                  </a:lnTo>
                  <a:close/>
                </a:path>
              </a:pathLst>
            </a:custGeom>
            <a:grpFill/>
            <a:ln w="5715" cap="flat">
              <a:noFill/>
              <a:prstDash val="solid"/>
              <a:miter/>
            </a:ln>
          </p:spPr>
          <p:txBody>
            <a:bodyPr rtlCol="0" anchor="ctr"/>
            <a:lstStyle/>
            <a:p>
              <a:endParaRPr lang="zh-CN" altLang="en-US"/>
            </a:p>
          </p:txBody>
        </p:sp>
        <p:sp>
          <p:nvSpPr>
            <p:cNvPr id="1347" name="任意多边形: 形状 1346">
              <a:extLst>
                <a:ext uri="{FF2B5EF4-FFF2-40B4-BE49-F238E27FC236}">
                  <a16:creationId xmlns:a16="http://schemas.microsoft.com/office/drawing/2014/main" id="{90CEEFDD-6DC7-C11F-05AE-8B296DDEBC7C}"/>
                </a:ext>
              </a:extLst>
            </p:cNvPr>
            <p:cNvSpPr/>
            <p:nvPr/>
          </p:nvSpPr>
          <p:spPr>
            <a:xfrm>
              <a:off x="3624633" y="2208618"/>
              <a:ext cx="6543" cy="6572"/>
            </a:xfrm>
            <a:custGeom>
              <a:avLst/>
              <a:gdLst>
                <a:gd name="connsiteX0" fmla="*/ 0 w 6543"/>
                <a:gd name="connsiteY0" fmla="*/ 6572 h 6572"/>
                <a:gd name="connsiteX1" fmla="*/ 6544 w 6543"/>
                <a:gd name="connsiteY1" fmla="*/ 0 h 6572"/>
                <a:gd name="connsiteX2" fmla="*/ 0 w 6543"/>
                <a:gd name="connsiteY2" fmla="*/ 6572 h 6572"/>
              </a:gdLst>
              <a:ahLst/>
              <a:cxnLst>
                <a:cxn ang="0">
                  <a:pos x="connsiteX0" y="connsiteY0"/>
                </a:cxn>
                <a:cxn ang="0">
                  <a:pos x="connsiteX1" y="connsiteY1"/>
                </a:cxn>
                <a:cxn ang="0">
                  <a:pos x="connsiteX2" y="connsiteY2"/>
                </a:cxn>
              </a:cxnLst>
              <a:rect l="l" t="t" r="r" b="b"/>
              <a:pathLst>
                <a:path w="6543" h="6572">
                  <a:moveTo>
                    <a:pt x="0" y="6572"/>
                  </a:moveTo>
                  <a:cubicBezTo>
                    <a:pt x="1257" y="3463"/>
                    <a:pt x="3440" y="1275"/>
                    <a:pt x="6544" y="0"/>
                  </a:cubicBezTo>
                  <a:cubicBezTo>
                    <a:pt x="6475" y="4292"/>
                    <a:pt x="4275" y="6464"/>
                    <a:pt x="0" y="6572"/>
                  </a:cubicBezTo>
                  <a:close/>
                </a:path>
              </a:pathLst>
            </a:custGeom>
            <a:grpFill/>
            <a:ln w="5715" cap="flat">
              <a:noFill/>
              <a:prstDash val="solid"/>
              <a:miter/>
            </a:ln>
          </p:spPr>
          <p:txBody>
            <a:bodyPr rtlCol="0" anchor="ctr"/>
            <a:lstStyle/>
            <a:p>
              <a:endParaRPr lang="zh-CN" altLang="en-US"/>
            </a:p>
          </p:txBody>
        </p:sp>
        <p:sp>
          <p:nvSpPr>
            <p:cNvPr id="1348" name="任意多边形: 形状 1347">
              <a:extLst>
                <a:ext uri="{FF2B5EF4-FFF2-40B4-BE49-F238E27FC236}">
                  <a16:creationId xmlns:a16="http://schemas.microsoft.com/office/drawing/2014/main" id="{5AF64B8B-E0F9-C133-73D8-C708405436D2}"/>
                </a:ext>
              </a:extLst>
            </p:cNvPr>
            <p:cNvSpPr/>
            <p:nvPr/>
          </p:nvSpPr>
          <p:spPr>
            <a:xfrm>
              <a:off x="3756193" y="2142833"/>
              <a:ext cx="3268" cy="6589"/>
            </a:xfrm>
            <a:custGeom>
              <a:avLst/>
              <a:gdLst>
                <a:gd name="connsiteX0" fmla="*/ 0 w 3268"/>
                <a:gd name="connsiteY0" fmla="*/ 0 h 6589"/>
                <a:gd name="connsiteX1" fmla="*/ 3269 w 3268"/>
                <a:gd name="connsiteY1" fmla="*/ 6589 h 6589"/>
                <a:gd name="connsiteX2" fmla="*/ 0 w 3268"/>
                <a:gd name="connsiteY2" fmla="*/ 0 h 6589"/>
              </a:gdLst>
              <a:ahLst/>
              <a:cxnLst>
                <a:cxn ang="0">
                  <a:pos x="connsiteX0" y="connsiteY0"/>
                </a:cxn>
                <a:cxn ang="0">
                  <a:pos x="connsiteX1" y="connsiteY1"/>
                </a:cxn>
                <a:cxn ang="0">
                  <a:pos x="connsiteX2" y="connsiteY2"/>
                </a:cxn>
              </a:cxnLst>
              <a:rect l="l" t="t" r="r" b="b"/>
              <a:pathLst>
                <a:path w="3268" h="6589">
                  <a:moveTo>
                    <a:pt x="0" y="0"/>
                  </a:moveTo>
                  <a:cubicBezTo>
                    <a:pt x="2635" y="1429"/>
                    <a:pt x="3212" y="3880"/>
                    <a:pt x="3269" y="6589"/>
                  </a:cubicBezTo>
                  <a:cubicBezTo>
                    <a:pt x="640" y="5161"/>
                    <a:pt x="57" y="2709"/>
                    <a:pt x="0" y="0"/>
                  </a:cubicBezTo>
                  <a:close/>
                </a:path>
              </a:pathLst>
            </a:custGeom>
            <a:grpFill/>
            <a:ln w="5715" cap="flat">
              <a:noFill/>
              <a:prstDash val="solid"/>
              <a:miter/>
            </a:ln>
          </p:spPr>
          <p:txBody>
            <a:bodyPr rtlCol="0" anchor="ctr"/>
            <a:lstStyle/>
            <a:p>
              <a:endParaRPr lang="zh-CN" altLang="en-US"/>
            </a:p>
          </p:txBody>
        </p:sp>
        <p:sp>
          <p:nvSpPr>
            <p:cNvPr id="1349" name="任意多边形: 形状 1348">
              <a:extLst>
                <a:ext uri="{FF2B5EF4-FFF2-40B4-BE49-F238E27FC236}">
                  <a16:creationId xmlns:a16="http://schemas.microsoft.com/office/drawing/2014/main" id="{04088DD3-9FFF-592D-7E68-83AB9268732C}"/>
                </a:ext>
              </a:extLst>
            </p:cNvPr>
            <p:cNvSpPr/>
            <p:nvPr/>
          </p:nvSpPr>
          <p:spPr>
            <a:xfrm>
              <a:off x="3664107" y="2151038"/>
              <a:ext cx="3286" cy="3096"/>
            </a:xfrm>
            <a:custGeom>
              <a:avLst/>
              <a:gdLst>
                <a:gd name="connsiteX0" fmla="*/ 0 w 3286"/>
                <a:gd name="connsiteY0" fmla="*/ 1693 h 3096"/>
                <a:gd name="connsiteX1" fmla="*/ 3286 w 3286"/>
                <a:gd name="connsiteY1" fmla="*/ 1676 h 3096"/>
                <a:gd name="connsiteX2" fmla="*/ 0 w 3286"/>
                <a:gd name="connsiteY2" fmla="*/ 1693 h 3096"/>
              </a:gdLst>
              <a:ahLst/>
              <a:cxnLst>
                <a:cxn ang="0">
                  <a:pos x="connsiteX0" y="connsiteY0"/>
                </a:cxn>
                <a:cxn ang="0">
                  <a:pos x="connsiteX1" y="connsiteY1"/>
                </a:cxn>
                <a:cxn ang="0">
                  <a:pos x="connsiteX2" y="connsiteY2"/>
                </a:cxn>
              </a:cxnLst>
              <a:rect l="l" t="t" r="r" b="b"/>
              <a:pathLst>
                <a:path w="3286" h="3096">
                  <a:moveTo>
                    <a:pt x="0" y="1693"/>
                  </a:moveTo>
                  <a:cubicBezTo>
                    <a:pt x="1080" y="-547"/>
                    <a:pt x="2177" y="-576"/>
                    <a:pt x="3286" y="1676"/>
                  </a:cubicBezTo>
                  <a:cubicBezTo>
                    <a:pt x="2200" y="3556"/>
                    <a:pt x="1103" y="3579"/>
                    <a:pt x="0" y="1693"/>
                  </a:cubicBezTo>
                  <a:close/>
                </a:path>
              </a:pathLst>
            </a:custGeom>
            <a:grpFill/>
            <a:ln w="5715" cap="flat">
              <a:noFill/>
              <a:prstDash val="solid"/>
              <a:miter/>
            </a:ln>
          </p:spPr>
          <p:txBody>
            <a:bodyPr rtlCol="0" anchor="ctr"/>
            <a:lstStyle/>
            <a:p>
              <a:endParaRPr lang="zh-CN" altLang="en-US"/>
            </a:p>
          </p:txBody>
        </p:sp>
        <p:sp>
          <p:nvSpPr>
            <p:cNvPr id="1350" name="任意多边形: 形状 1349">
              <a:extLst>
                <a:ext uri="{FF2B5EF4-FFF2-40B4-BE49-F238E27FC236}">
                  <a16:creationId xmlns:a16="http://schemas.microsoft.com/office/drawing/2014/main" id="{B6B6CF1C-24C0-3FDC-6773-FAD297FCE759}"/>
                </a:ext>
              </a:extLst>
            </p:cNvPr>
            <p:cNvSpPr/>
            <p:nvPr/>
          </p:nvSpPr>
          <p:spPr>
            <a:xfrm>
              <a:off x="3588463" y="2262003"/>
              <a:ext cx="3607" cy="2542"/>
            </a:xfrm>
            <a:custGeom>
              <a:avLst/>
              <a:gdLst>
                <a:gd name="connsiteX0" fmla="*/ 0 w 3607"/>
                <a:gd name="connsiteY0" fmla="*/ 2542 h 2542"/>
                <a:gd name="connsiteX1" fmla="*/ 3235 w 3607"/>
                <a:gd name="connsiteY1" fmla="*/ 182 h 2542"/>
                <a:gd name="connsiteX2" fmla="*/ 0 w 3607"/>
                <a:gd name="connsiteY2" fmla="*/ 2542 h 2542"/>
                <a:gd name="connsiteX3" fmla="*/ 0 w 3607"/>
                <a:gd name="connsiteY3" fmla="*/ 2542 h 2542"/>
              </a:gdLst>
              <a:ahLst/>
              <a:cxnLst>
                <a:cxn ang="0">
                  <a:pos x="connsiteX0" y="connsiteY0"/>
                </a:cxn>
                <a:cxn ang="0">
                  <a:pos x="connsiteX1" y="connsiteY1"/>
                </a:cxn>
                <a:cxn ang="0">
                  <a:pos x="connsiteX2" y="connsiteY2"/>
                </a:cxn>
                <a:cxn ang="0">
                  <a:pos x="connsiteX3" y="connsiteY3"/>
                </a:cxn>
              </a:cxnLst>
              <a:rect l="l" t="t" r="r" b="b"/>
              <a:pathLst>
                <a:path w="3607" h="2542">
                  <a:moveTo>
                    <a:pt x="0" y="2542"/>
                  </a:moveTo>
                  <a:cubicBezTo>
                    <a:pt x="726" y="1119"/>
                    <a:pt x="2932" y="-561"/>
                    <a:pt x="3235" y="182"/>
                  </a:cubicBezTo>
                  <a:cubicBezTo>
                    <a:pt x="4772" y="3914"/>
                    <a:pt x="1126" y="1685"/>
                    <a:pt x="0" y="2542"/>
                  </a:cubicBezTo>
                  <a:lnTo>
                    <a:pt x="0" y="2542"/>
                  </a:lnTo>
                  <a:close/>
                </a:path>
              </a:pathLst>
            </a:custGeom>
            <a:grpFill/>
            <a:ln w="5715" cap="flat">
              <a:noFill/>
              <a:prstDash val="solid"/>
              <a:miter/>
            </a:ln>
          </p:spPr>
          <p:txBody>
            <a:bodyPr rtlCol="0" anchor="ctr"/>
            <a:lstStyle/>
            <a:p>
              <a:endParaRPr lang="zh-CN" altLang="en-US"/>
            </a:p>
          </p:txBody>
        </p:sp>
        <p:sp>
          <p:nvSpPr>
            <p:cNvPr id="1351" name="任意多边形: 形状 1350">
              <a:extLst>
                <a:ext uri="{FF2B5EF4-FFF2-40B4-BE49-F238E27FC236}">
                  <a16:creationId xmlns:a16="http://schemas.microsoft.com/office/drawing/2014/main" id="{5831F9A1-A815-0F8E-2ED6-BBDD6F5890A1}"/>
                </a:ext>
              </a:extLst>
            </p:cNvPr>
            <p:cNvSpPr/>
            <p:nvPr/>
          </p:nvSpPr>
          <p:spPr>
            <a:xfrm>
              <a:off x="3614781" y="2307311"/>
              <a:ext cx="6577" cy="2508"/>
            </a:xfrm>
            <a:custGeom>
              <a:avLst/>
              <a:gdLst>
                <a:gd name="connsiteX0" fmla="*/ 6578 w 6577"/>
                <a:gd name="connsiteY0" fmla="*/ 6 h 2508"/>
                <a:gd name="connsiteX1" fmla="*/ 0 w 6577"/>
                <a:gd name="connsiteY1" fmla="*/ 0 h 2508"/>
                <a:gd name="connsiteX2" fmla="*/ 6578 w 6577"/>
                <a:gd name="connsiteY2" fmla="*/ 6 h 2508"/>
              </a:gdLst>
              <a:ahLst/>
              <a:cxnLst>
                <a:cxn ang="0">
                  <a:pos x="connsiteX0" y="connsiteY0"/>
                </a:cxn>
                <a:cxn ang="0">
                  <a:pos x="connsiteX1" y="connsiteY1"/>
                </a:cxn>
                <a:cxn ang="0">
                  <a:pos x="connsiteX2" y="connsiteY2"/>
                </a:cxn>
              </a:cxnLst>
              <a:rect l="l" t="t" r="r" b="b"/>
              <a:pathLst>
                <a:path w="6577" h="2508">
                  <a:moveTo>
                    <a:pt x="6578" y="6"/>
                  </a:moveTo>
                  <a:cubicBezTo>
                    <a:pt x="4383" y="3343"/>
                    <a:pt x="2189" y="3343"/>
                    <a:pt x="0" y="0"/>
                  </a:cubicBezTo>
                  <a:cubicBezTo>
                    <a:pt x="2189" y="0"/>
                    <a:pt x="4383" y="6"/>
                    <a:pt x="6578" y="6"/>
                  </a:cubicBezTo>
                  <a:close/>
                </a:path>
              </a:pathLst>
            </a:custGeom>
            <a:grpFill/>
            <a:ln w="5715" cap="flat">
              <a:noFill/>
              <a:prstDash val="solid"/>
              <a:miter/>
            </a:ln>
          </p:spPr>
          <p:txBody>
            <a:bodyPr rtlCol="0" anchor="ctr"/>
            <a:lstStyle/>
            <a:p>
              <a:endParaRPr lang="zh-CN" altLang="en-US"/>
            </a:p>
          </p:txBody>
        </p:sp>
        <p:sp>
          <p:nvSpPr>
            <p:cNvPr id="1352" name="任意多边形: 形状 1351">
              <a:extLst>
                <a:ext uri="{FF2B5EF4-FFF2-40B4-BE49-F238E27FC236}">
                  <a16:creationId xmlns:a16="http://schemas.microsoft.com/office/drawing/2014/main" id="{0C6651DF-C721-FD22-FB4D-661111F78E63}"/>
                </a:ext>
              </a:extLst>
            </p:cNvPr>
            <p:cNvSpPr/>
            <p:nvPr/>
          </p:nvSpPr>
          <p:spPr>
            <a:xfrm>
              <a:off x="3733144" y="2308084"/>
              <a:ext cx="6629" cy="2495"/>
            </a:xfrm>
            <a:custGeom>
              <a:avLst/>
              <a:gdLst>
                <a:gd name="connsiteX0" fmla="*/ 0 w 6629"/>
                <a:gd name="connsiteY0" fmla="*/ 2495 h 2495"/>
                <a:gd name="connsiteX1" fmla="*/ 6629 w 6629"/>
                <a:gd name="connsiteY1" fmla="*/ 2472 h 2495"/>
                <a:gd name="connsiteX2" fmla="*/ 0 w 6629"/>
                <a:gd name="connsiteY2" fmla="*/ 2495 h 2495"/>
              </a:gdLst>
              <a:ahLst/>
              <a:cxnLst>
                <a:cxn ang="0">
                  <a:pos x="connsiteX0" y="connsiteY0"/>
                </a:cxn>
                <a:cxn ang="0">
                  <a:pos x="connsiteX1" y="connsiteY1"/>
                </a:cxn>
                <a:cxn ang="0">
                  <a:pos x="connsiteX2" y="connsiteY2"/>
                </a:cxn>
              </a:cxnLst>
              <a:rect l="l" t="t" r="r" b="b"/>
              <a:pathLst>
                <a:path w="6629" h="2495">
                  <a:moveTo>
                    <a:pt x="0" y="2495"/>
                  </a:moveTo>
                  <a:cubicBezTo>
                    <a:pt x="2200" y="-825"/>
                    <a:pt x="4406" y="-831"/>
                    <a:pt x="6629" y="2472"/>
                  </a:cubicBezTo>
                  <a:cubicBezTo>
                    <a:pt x="4423" y="2478"/>
                    <a:pt x="2212" y="2490"/>
                    <a:pt x="0" y="2495"/>
                  </a:cubicBezTo>
                  <a:close/>
                </a:path>
              </a:pathLst>
            </a:custGeom>
            <a:grpFill/>
            <a:ln w="5715" cap="flat">
              <a:noFill/>
              <a:prstDash val="solid"/>
              <a:miter/>
            </a:ln>
          </p:spPr>
          <p:txBody>
            <a:bodyPr rtlCol="0" anchor="ctr"/>
            <a:lstStyle/>
            <a:p>
              <a:endParaRPr lang="zh-CN" altLang="en-US"/>
            </a:p>
          </p:txBody>
        </p:sp>
        <p:sp>
          <p:nvSpPr>
            <p:cNvPr id="1353" name="任意多边形: 形状 1352">
              <a:extLst>
                <a:ext uri="{FF2B5EF4-FFF2-40B4-BE49-F238E27FC236}">
                  <a16:creationId xmlns:a16="http://schemas.microsoft.com/office/drawing/2014/main" id="{CCA4055D-36AF-F837-643F-9316A9DA962C}"/>
                </a:ext>
              </a:extLst>
            </p:cNvPr>
            <p:cNvSpPr/>
            <p:nvPr/>
          </p:nvSpPr>
          <p:spPr>
            <a:xfrm>
              <a:off x="3566323" y="2312997"/>
              <a:ext cx="1560" cy="1805"/>
            </a:xfrm>
            <a:custGeom>
              <a:avLst/>
              <a:gdLst>
                <a:gd name="connsiteX0" fmla="*/ 1138 w 1560"/>
                <a:gd name="connsiteY0" fmla="*/ 1806 h 1805"/>
                <a:gd name="connsiteX1" fmla="*/ 0 w 1560"/>
                <a:gd name="connsiteY1" fmla="*/ 1377 h 1805"/>
                <a:gd name="connsiteX2" fmla="*/ 423 w 1560"/>
                <a:gd name="connsiteY2" fmla="*/ 0 h 1805"/>
                <a:gd name="connsiteX3" fmla="*/ 1561 w 1560"/>
                <a:gd name="connsiteY3" fmla="*/ 429 h 1805"/>
                <a:gd name="connsiteX4" fmla="*/ 1138 w 1560"/>
                <a:gd name="connsiteY4" fmla="*/ 1806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 h="1805">
                  <a:moveTo>
                    <a:pt x="1138" y="1806"/>
                  </a:moveTo>
                  <a:cubicBezTo>
                    <a:pt x="738" y="1663"/>
                    <a:pt x="6" y="1532"/>
                    <a:pt x="0" y="1377"/>
                  </a:cubicBezTo>
                  <a:cubicBezTo>
                    <a:pt x="-11" y="926"/>
                    <a:pt x="263" y="463"/>
                    <a:pt x="423" y="0"/>
                  </a:cubicBezTo>
                  <a:cubicBezTo>
                    <a:pt x="823" y="143"/>
                    <a:pt x="1555" y="274"/>
                    <a:pt x="1561" y="429"/>
                  </a:cubicBezTo>
                  <a:cubicBezTo>
                    <a:pt x="1572" y="886"/>
                    <a:pt x="1298" y="1349"/>
                    <a:pt x="1138" y="1806"/>
                  </a:cubicBezTo>
                  <a:close/>
                </a:path>
              </a:pathLst>
            </a:custGeom>
            <a:grpFill/>
            <a:ln w="5715" cap="flat">
              <a:noFill/>
              <a:prstDash val="solid"/>
              <a:miter/>
            </a:ln>
          </p:spPr>
          <p:txBody>
            <a:bodyPr rtlCol="0" anchor="ctr"/>
            <a:lstStyle/>
            <a:p>
              <a:endParaRPr lang="zh-CN" altLang="en-US"/>
            </a:p>
          </p:txBody>
        </p:sp>
        <p:sp>
          <p:nvSpPr>
            <p:cNvPr id="1354" name="任意多边形: 形状 1353">
              <a:extLst>
                <a:ext uri="{FF2B5EF4-FFF2-40B4-BE49-F238E27FC236}">
                  <a16:creationId xmlns:a16="http://schemas.microsoft.com/office/drawing/2014/main" id="{97B1600E-69EE-40F7-AA14-14BB9600F1E0}"/>
                </a:ext>
              </a:extLst>
            </p:cNvPr>
            <p:cNvSpPr/>
            <p:nvPr/>
          </p:nvSpPr>
          <p:spPr>
            <a:xfrm>
              <a:off x="3539154" y="2317169"/>
              <a:ext cx="3263" cy="3303"/>
            </a:xfrm>
            <a:custGeom>
              <a:avLst/>
              <a:gdLst>
                <a:gd name="connsiteX0" fmla="*/ 0 w 3263"/>
                <a:gd name="connsiteY0" fmla="*/ 3303 h 3303"/>
                <a:gd name="connsiteX1" fmla="*/ 3263 w 3263"/>
                <a:gd name="connsiteY1" fmla="*/ 0 h 3303"/>
                <a:gd name="connsiteX2" fmla="*/ 0 w 3263"/>
                <a:gd name="connsiteY2" fmla="*/ 3303 h 3303"/>
              </a:gdLst>
              <a:ahLst/>
              <a:cxnLst>
                <a:cxn ang="0">
                  <a:pos x="connsiteX0" y="connsiteY0"/>
                </a:cxn>
                <a:cxn ang="0">
                  <a:pos x="connsiteX1" y="connsiteY1"/>
                </a:cxn>
                <a:cxn ang="0">
                  <a:pos x="connsiteX2" y="connsiteY2"/>
                </a:cxn>
              </a:cxnLst>
              <a:rect l="l" t="t" r="r" b="b"/>
              <a:pathLst>
                <a:path w="3263" h="3303">
                  <a:moveTo>
                    <a:pt x="0" y="3303"/>
                  </a:moveTo>
                  <a:cubicBezTo>
                    <a:pt x="1086" y="2206"/>
                    <a:pt x="2177" y="1103"/>
                    <a:pt x="3263" y="0"/>
                  </a:cubicBezTo>
                  <a:cubicBezTo>
                    <a:pt x="2177" y="1103"/>
                    <a:pt x="1086" y="2200"/>
                    <a:pt x="0" y="3303"/>
                  </a:cubicBezTo>
                  <a:close/>
                </a:path>
              </a:pathLst>
            </a:custGeom>
            <a:grpFill/>
            <a:ln w="5715" cap="flat">
              <a:noFill/>
              <a:prstDash val="solid"/>
              <a:miter/>
            </a:ln>
          </p:spPr>
          <p:txBody>
            <a:bodyPr rtlCol="0" anchor="ctr"/>
            <a:lstStyle/>
            <a:p>
              <a:endParaRPr lang="zh-CN" altLang="en-US"/>
            </a:p>
          </p:txBody>
        </p:sp>
        <p:sp>
          <p:nvSpPr>
            <p:cNvPr id="1355" name="任意多边形: 形状 1354">
              <a:extLst>
                <a:ext uri="{FF2B5EF4-FFF2-40B4-BE49-F238E27FC236}">
                  <a16:creationId xmlns:a16="http://schemas.microsoft.com/office/drawing/2014/main" id="{84A0B237-F859-C656-9B91-A8E4134A5FA8}"/>
                </a:ext>
              </a:extLst>
            </p:cNvPr>
            <p:cNvSpPr/>
            <p:nvPr/>
          </p:nvSpPr>
          <p:spPr>
            <a:xfrm>
              <a:off x="3741634" y="2313889"/>
              <a:ext cx="1390" cy="1292"/>
            </a:xfrm>
            <a:custGeom>
              <a:avLst/>
              <a:gdLst>
                <a:gd name="connsiteX0" fmla="*/ 1391 w 1390"/>
                <a:gd name="connsiteY0" fmla="*/ 0 h 1292"/>
                <a:gd name="connsiteX1" fmla="*/ 659 w 1390"/>
                <a:gd name="connsiteY1" fmla="*/ 1291 h 1292"/>
                <a:gd name="connsiteX2" fmla="*/ 1391 w 1390"/>
                <a:gd name="connsiteY2" fmla="*/ 0 h 1292"/>
                <a:gd name="connsiteX3" fmla="*/ 1391 w 1390"/>
                <a:gd name="connsiteY3" fmla="*/ 0 h 1292"/>
              </a:gdLst>
              <a:ahLst/>
              <a:cxnLst>
                <a:cxn ang="0">
                  <a:pos x="connsiteX0" y="connsiteY0"/>
                </a:cxn>
                <a:cxn ang="0">
                  <a:pos x="connsiteX1" y="connsiteY1"/>
                </a:cxn>
                <a:cxn ang="0">
                  <a:pos x="connsiteX2" y="connsiteY2"/>
                </a:cxn>
                <a:cxn ang="0">
                  <a:pos x="connsiteX3" y="connsiteY3"/>
                </a:cxn>
              </a:cxnLst>
              <a:rect l="l" t="t" r="r" b="b"/>
              <a:pathLst>
                <a:path w="1390" h="1292">
                  <a:moveTo>
                    <a:pt x="1391" y="0"/>
                  </a:moveTo>
                  <a:cubicBezTo>
                    <a:pt x="1139" y="452"/>
                    <a:pt x="802" y="1326"/>
                    <a:pt x="659" y="1291"/>
                  </a:cubicBezTo>
                  <a:cubicBezTo>
                    <a:pt x="-426" y="1052"/>
                    <a:pt x="-164" y="543"/>
                    <a:pt x="1391" y="0"/>
                  </a:cubicBezTo>
                  <a:lnTo>
                    <a:pt x="1391" y="0"/>
                  </a:lnTo>
                  <a:close/>
                </a:path>
              </a:pathLst>
            </a:custGeom>
            <a:grpFill/>
            <a:ln w="5715" cap="flat">
              <a:noFill/>
              <a:prstDash val="solid"/>
              <a:miter/>
            </a:ln>
          </p:spPr>
          <p:txBody>
            <a:bodyPr rtlCol="0" anchor="ctr"/>
            <a:lstStyle/>
            <a:p>
              <a:endParaRPr lang="zh-CN" altLang="en-US"/>
            </a:p>
          </p:txBody>
        </p:sp>
        <p:sp>
          <p:nvSpPr>
            <p:cNvPr id="1356" name="任意多边形: 形状 1355">
              <a:extLst>
                <a:ext uri="{FF2B5EF4-FFF2-40B4-BE49-F238E27FC236}">
                  <a16:creationId xmlns:a16="http://schemas.microsoft.com/office/drawing/2014/main" id="{B3B87D3B-C74F-E8EB-1971-87A100FA3B83}"/>
                </a:ext>
              </a:extLst>
            </p:cNvPr>
            <p:cNvSpPr/>
            <p:nvPr/>
          </p:nvSpPr>
          <p:spPr>
            <a:xfrm>
              <a:off x="3743025" y="2310591"/>
              <a:ext cx="3286" cy="3297"/>
            </a:xfrm>
            <a:custGeom>
              <a:avLst/>
              <a:gdLst>
                <a:gd name="connsiteX0" fmla="*/ 6 w 3286"/>
                <a:gd name="connsiteY0" fmla="*/ 6 h 3297"/>
                <a:gd name="connsiteX1" fmla="*/ 3286 w 3286"/>
                <a:gd name="connsiteY1" fmla="*/ 0 h 3297"/>
                <a:gd name="connsiteX2" fmla="*/ 0 w 3286"/>
                <a:gd name="connsiteY2" fmla="*/ 3298 h 3297"/>
                <a:gd name="connsiteX3" fmla="*/ 6 w 3286"/>
                <a:gd name="connsiteY3" fmla="*/ 3298 h 3297"/>
                <a:gd name="connsiteX4" fmla="*/ 6 w 3286"/>
                <a:gd name="connsiteY4" fmla="*/ 6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3297">
                  <a:moveTo>
                    <a:pt x="6" y="6"/>
                  </a:moveTo>
                  <a:cubicBezTo>
                    <a:pt x="1097" y="6"/>
                    <a:pt x="2194" y="0"/>
                    <a:pt x="3286" y="0"/>
                  </a:cubicBezTo>
                  <a:cubicBezTo>
                    <a:pt x="2189" y="1097"/>
                    <a:pt x="1097" y="2200"/>
                    <a:pt x="0" y="3298"/>
                  </a:cubicBezTo>
                  <a:lnTo>
                    <a:pt x="6" y="3298"/>
                  </a:lnTo>
                  <a:cubicBezTo>
                    <a:pt x="6" y="2200"/>
                    <a:pt x="6" y="1103"/>
                    <a:pt x="6" y="6"/>
                  </a:cubicBezTo>
                  <a:close/>
                </a:path>
              </a:pathLst>
            </a:custGeom>
            <a:grpFill/>
            <a:ln w="5715" cap="flat">
              <a:noFill/>
              <a:prstDash val="solid"/>
              <a:miter/>
            </a:ln>
          </p:spPr>
          <p:txBody>
            <a:bodyPr rtlCol="0" anchor="ctr"/>
            <a:lstStyle/>
            <a:p>
              <a:endParaRPr lang="zh-CN" altLang="en-US"/>
            </a:p>
          </p:txBody>
        </p:sp>
        <p:sp>
          <p:nvSpPr>
            <p:cNvPr id="1357" name="任意多边形: 形状 1356">
              <a:extLst>
                <a:ext uri="{FF2B5EF4-FFF2-40B4-BE49-F238E27FC236}">
                  <a16:creationId xmlns:a16="http://schemas.microsoft.com/office/drawing/2014/main" id="{76FB6EA0-5EB9-71B0-D8C1-814000B7DD7B}"/>
                </a:ext>
              </a:extLst>
            </p:cNvPr>
            <p:cNvSpPr/>
            <p:nvPr/>
          </p:nvSpPr>
          <p:spPr>
            <a:xfrm>
              <a:off x="3696985" y="2284274"/>
              <a:ext cx="1483" cy="3297"/>
            </a:xfrm>
            <a:custGeom>
              <a:avLst/>
              <a:gdLst>
                <a:gd name="connsiteX0" fmla="*/ 0 w 1483"/>
                <a:gd name="connsiteY0" fmla="*/ 3298 h 3297"/>
                <a:gd name="connsiteX1" fmla="*/ 29 w 1483"/>
                <a:gd name="connsiteY1" fmla="*/ 0 h 3297"/>
                <a:gd name="connsiteX2" fmla="*/ 1263 w 1483"/>
                <a:gd name="connsiteY2" fmla="*/ 2355 h 3297"/>
                <a:gd name="connsiteX3" fmla="*/ 0 w 1483"/>
                <a:gd name="connsiteY3" fmla="*/ 3298 h 3297"/>
              </a:gdLst>
              <a:ahLst/>
              <a:cxnLst>
                <a:cxn ang="0">
                  <a:pos x="connsiteX0" y="connsiteY0"/>
                </a:cxn>
                <a:cxn ang="0">
                  <a:pos x="connsiteX1" y="connsiteY1"/>
                </a:cxn>
                <a:cxn ang="0">
                  <a:pos x="connsiteX2" y="connsiteY2"/>
                </a:cxn>
                <a:cxn ang="0">
                  <a:pos x="connsiteX3" y="connsiteY3"/>
                </a:cxn>
              </a:cxnLst>
              <a:rect l="l" t="t" r="r" b="b"/>
              <a:pathLst>
                <a:path w="1483" h="3297">
                  <a:moveTo>
                    <a:pt x="0" y="3298"/>
                  </a:moveTo>
                  <a:cubicBezTo>
                    <a:pt x="11" y="2200"/>
                    <a:pt x="23" y="1097"/>
                    <a:pt x="29" y="0"/>
                  </a:cubicBezTo>
                  <a:cubicBezTo>
                    <a:pt x="1314" y="480"/>
                    <a:pt x="1812" y="1309"/>
                    <a:pt x="1263" y="2355"/>
                  </a:cubicBezTo>
                  <a:cubicBezTo>
                    <a:pt x="1046" y="2772"/>
                    <a:pt x="434" y="2989"/>
                    <a:pt x="0" y="3298"/>
                  </a:cubicBezTo>
                  <a:close/>
                </a:path>
              </a:pathLst>
            </a:custGeom>
            <a:grpFill/>
            <a:ln w="5715" cap="flat">
              <a:noFill/>
              <a:prstDash val="solid"/>
              <a:miter/>
            </a:ln>
          </p:spPr>
          <p:txBody>
            <a:bodyPr rtlCol="0" anchor="ctr"/>
            <a:lstStyle/>
            <a:p>
              <a:endParaRPr lang="zh-CN" altLang="en-US"/>
            </a:p>
          </p:txBody>
        </p:sp>
        <p:sp>
          <p:nvSpPr>
            <p:cNvPr id="1358" name="任意多边形: 形状 1357">
              <a:extLst>
                <a:ext uri="{FF2B5EF4-FFF2-40B4-BE49-F238E27FC236}">
                  <a16:creationId xmlns:a16="http://schemas.microsoft.com/office/drawing/2014/main" id="{02B3A7DA-3858-679F-F003-2257C5282710}"/>
                </a:ext>
              </a:extLst>
            </p:cNvPr>
            <p:cNvSpPr/>
            <p:nvPr/>
          </p:nvSpPr>
          <p:spPr>
            <a:xfrm>
              <a:off x="3705501" y="2280993"/>
              <a:ext cx="1354" cy="1360"/>
            </a:xfrm>
            <a:custGeom>
              <a:avLst/>
              <a:gdLst>
                <a:gd name="connsiteX0" fmla="*/ 1354 w 1354"/>
                <a:gd name="connsiteY0" fmla="*/ 0 h 1360"/>
                <a:gd name="connsiteX1" fmla="*/ 606 w 1354"/>
                <a:gd name="connsiteY1" fmla="*/ 1360 h 1360"/>
                <a:gd name="connsiteX2" fmla="*/ 0 w 1354"/>
                <a:gd name="connsiteY2" fmla="*/ 754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54"/>
                  </a:lnTo>
                  <a:close/>
                </a:path>
              </a:pathLst>
            </a:custGeom>
            <a:grpFill/>
            <a:ln w="5715" cap="flat">
              <a:noFill/>
              <a:prstDash val="solid"/>
              <a:miter/>
            </a:ln>
          </p:spPr>
          <p:txBody>
            <a:bodyPr rtlCol="0" anchor="ctr"/>
            <a:lstStyle/>
            <a:p>
              <a:endParaRPr lang="zh-CN" altLang="en-US"/>
            </a:p>
          </p:txBody>
        </p:sp>
        <p:sp>
          <p:nvSpPr>
            <p:cNvPr id="1359" name="任意多边形: 形状 1358">
              <a:extLst>
                <a:ext uri="{FF2B5EF4-FFF2-40B4-BE49-F238E27FC236}">
                  <a16:creationId xmlns:a16="http://schemas.microsoft.com/office/drawing/2014/main" id="{922972D1-A363-1599-DF7A-D7FBBB623E67}"/>
                </a:ext>
              </a:extLst>
            </p:cNvPr>
            <p:cNvSpPr/>
            <p:nvPr/>
          </p:nvSpPr>
          <p:spPr>
            <a:xfrm>
              <a:off x="3611482" y="2231644"/>
              <a:ext cx="1310" cy="1415"/>
            </a:xfrm>
            <a:custGeom>
              <a:avLst/>
              <a:gdLst>
                <a:gd name="connsiteX0" fmla="*/ 13 w 1310"/>
                <a:gd name="connsiteY0" fmla="*/ 0 h 1415"/>
                <a:gd name="connsiteX1" fmla="*/ 1310 w 1310"/>
                <a:gd name="connsiteY1" fmla="*/ 743 h 1415"/>
                <a:gd name="connsiteX2" fmla="*/ 1 w 1310"/>
                <a:gd name="connsiteY2" fmla="*/ 17 h 1415"/>
                <a:gd name="connsiteX3" fmla="*/ 13 w 1310"/>
                <a:gd name="connsiteY3" fmla="*/ 0 h 1415"/>
              </a:gdLst>
              <a:ahLst/>
              <a:cxnLst>
                <a:cxn ang="0">
                  <a:pos x="connsiteX0" y="connsiteY0"/>
                </a:cxn>
                <a:cxn ang="0">
                  <a:pos x="connsiteX1" y="connsiteY1"/>
                </a:cxn>
                <a:cxn ang="0">
                  <a:pos x="connsiteX2" y="connsiteY2"/>
                </a:cxn>
                <a:cxn ang="0">
                  <a:pos x="connsiteX3" y="connsiteY3"/>
                </a:cxn>
              </a:cxnLst>
              <a:rect l="l" t="t" r="r" b="b"/>
              <a:pathLst>
                <a:path w="1310" h="1415">
                  <a:moveTo>
                    <a:pt x="13" y="0"/>
                  </a:moveTo>
                  <a:cubicBezTo>
                    <a:pt x="470" y="251"/>
                    <a:pt x="1338" y="600"/>
                    <a:pt x="1310" y="743"/>
                  </a:cubicBezTo>
                  <a:cubicBezTo>
                    <a:pt x="1070" y="1846"/>
                    <a:pt x="555" y="1583"/>
                    <a:pt x="1" y="17"/>
                  </a:cubicBezTo>
                  <a:cubicBezTo>
                    <a:pt x="-5" y="17"/>
                    <a:pt x="13" y="0"/>
                    <a:pt x="13" y="0"/>
                  </a:cubicBezTo>
                  <a:close/>
                </a:path>
              </a:pathLst>
            </a:custGeom>
            <a:grpFill/>
            <a:ln w="5715" cap="flat">
              <a:noFill/>
              <a:prstDash val="solid"/>
              <a:miter/>
            </a:ln>
          </p:spPr>
          <p:txBody>
            <a:bodyPr rtlCol="0" anchor="ctr"/>
            <a:lstStyle/>
            <a:p>
              <a:endParaRPr lang="zh-CN" altLang="en-US"/>
            </a:p>
          </p:txBody>
        </p:sp>
        <p:sp>
          <p:nvSpPr>
            <p:cNvPr id="1360" name="任意多边形: 形状 1359">
              <a:extLst>
                <a:ext uri="{FF2B5EF4-FFF2-40B4-BE49-F238E27FC236}">
                  <a16:creationId xmlns:a16="http://schemas.microsoft.com/office/drawing/2014/main" id="{6745E67A-DFE8-EAC5-8E8C-45050F6098EC}"/>
                </a:ext>
              </a:extLst>
            </p:cNvPr>
            <p:cNvSpPr/>
            <p:nvPr/>
          </p:nvSpPr>
          <p:spPr>
            <a:xfrm>
              <a:off x="3633118" y="2218488"/>
              <a:ext cx="1396" cy="1286"/>
            </a:xfrm>
            <a:custGeom>
              <a:avLst/>
              <a:gdLst>
                <a:gd name="connsiteX0" fmla="*/ 1385 w 1396"/>
                <a:gd name="connsiteY0" fmla="*/ 0 h 1286"/>
                <a:gd name="connsiteX1" fmla="*/ 659 w 1396"/>
                <a:gd name="connsiteY1" fmla="*/ 1286 h 1286"/>
                <a:gd name="connsiteX2" fmla="*/ 1396 w 1396"/>
                <a:gd name="connsiteY2" fmla="*/ 6 h 1286"/>
                <a:gd name="connsiteX3" fmla="*/ 1385 w 1396"/>
                <a:gd name="connsiteY3" fmla="*/ 0 h 1286"/>
              </a:gdLst>
              <a:ahLst/>
              <a:cxnLst>
                <a:cxn ang="0">
                  <a:pos x="connsiteX0" y="connsiteY0"/>
                </a:cxn>
                <a:cxn ang="0">
                  <a:pos x="connsiteX1" y="connsiteY1"/>
                </a:cxn>
                <a:cxn ang="0">
                  <a:pos x="connsiteX2" y="connsiteY2"/>
                </a:cxn>
                <a:cxn ang="0">
                  <a:pos x="connsiteX3" y="connsiteY3"/>
                </a:cxn>
              </a:cxnLst>
              <a:rect l="l" t="t" r="r" b="b"/>
              <a:pathLst>
                <a:path w="1396" h="1286">
                  <a:moveTo>
                    <a:pt x="1385" y="0"/>
                  </a:moveTo>
                  <a:cubicBezTo>
                    <a:pt x="1139" y="451"/>
                    <a:pt x="796" y="1320"/>
                    <a:pt x="659" y="1286"/>
                  </a:cubicBezTo>
                  <a:cubicBezTo>
                    <a:pt x="-427" y="1052"/>
                    <a:pt x="-164" y="549"/>
                    <a:pt x="1396" y="6"/>
                  </a:cubicBezTo>
                  <a:lnTo>
                    <a:pt x="1385" y="0"/>
                  </a:lnTo>
                  <a:close/>
                </a:path>
              </a:pathLst>
            </a:custGeom>
            <a:grpFill/>
            <a:ln w="5715" cap="flat">
              <a:noFill/>
              <a:prstDash val="solid"/>
              <a:miter/>
            </a:ln>
          </p:spPr>
          <p:txBody>
            <a:bodyPr rtlCol="0" anchor="ctr"/>
            <a:lstStyle/>
            <a:p>
              <a:endParaRPr lang="zh-CN" altLang="en-US"/>
            </a:p>
          </p:txBody>
        </p:sp>
        <p:sp>
          <p:nvSpPr>
            <p:cNvPr id="1361" name="任意多边形: 形状 1360">
              <a:extLst>
                <a:ext uri="{FF2B5EF4-FFF2-40B4-BE49-F238E27FC236}">
                  <a16:creationId xmlns:a16="http://schemas.microsoft.com/office/drawing/2014/main" id="{080BDEFE-36B8-F876-9321-BC45D4AACACD}"/>
                </a:ext>
              </a:extLst>
            </p:cNvPr>
            <p:cNvSpPr/>
            <p:nvPr/>
          </p:nvSpPr>
          <p:spPr>
            <a:xfrm>
              <a:off x="3637789" y="2207195"/>
              <a:ext cx="3303" cy="1405"/>
            </a:xfrm>
            <a:custGeom>
              <a:avLst/>
              <a:gdLst>
                <a:gd name="connsiteX0" fmla="*/ 0 w 3303"/>
                <a:gd name="connsiteY0" fmla="*/ 1406 h 1405"/>
                <a:gd name="connsiteX1" fmla="*/ 3303 w 3303"/>
                <a:gd name="connsiteY1" fmla="*/ 1406 h 1405"/>
                <a:gd name="connsiteX2" fmla="*/ 0 w 3303"/>
                <a:gd name="connsiteY2" fmla="*/ 1406 h 1405"/>
              </a:gdLst>
              <a:ahLst/>
              <a:cxnLst>
                <a:cxn ang="0">
                  <a:pos x="connsiteX0" y="connsiteY0"/>
                </a:cxn>
                <a:cxn ang="0">
                  <a:pos x="connsiteX1" y="connsiteY1"/>
                </a:cxn>
                <a:cxn ang="0">
                  <a:pos x="connsiteX2" y="connsiteY2"/>
                </a:cxn>
              </a:cxnLst>
              <a:rect l="l" t="t" r="r" b="b"/>
              <a:pathLst>
                <a:path w="3303" h="1405">
                  <a:moveTo>
                    <a:pt x="0" y="1406"/>
                  </a:moveTo>
                  <a:cubicBezTo>
                    <a:pt x="1103" y="-469"/>
                    <a:pt x="2200" y="-469"/>
                    <a:pt x="3303" y="1406"/>
                  </a:cubicBezTo>
                  <a:cubicBezTo>
                    <a:pt x="2200" y="1406"/>
                    <a:pt x="1097" y="1406"/>
                    <a:pt x="0" y="1406"/>
                  </a:cubicBezTo>
                  <a:close/>
                </a:path>
              </a:pathLst>
            </a:custGeom>
            <a:grpFill/>
            <a:ln w="5715" cap="flat">
              <a:noFill/>
              <a:prstDash val="solid"/>
              <a:miter/>
            </a:ln>
          </p:spPr>
          <p:txBody>
            <a:bodyPr rtlCol="0" anchor="ctr"/>
            <a:lstStyle/>
            <a:p>
              <a:endParaRPr lang="zh-CN" altLang="en-US"/>
            </a:p>
          </p:txBody>
        </p:sp>
        <p:sp>
          <p:nvSpPr>
            <p:cNvPr id="1362" name="任意多边形: 形状 1361">
              <a:extLst>
                <a:ext uri="{FF2B5EF4-FFF2-40B4-BE49-F238E27FC236}">
                  <a16:creationId xmlns:a16="http://schemas.microsoft.com/office/drawing/2014/main" id="{3F20AE36-ED1E-9E54-60FA-320F82D0EC59}"/>
                </a:ext>
              </a:extLst>
            </p:cNvPr>
            <p:cNvSpPr/>
            <p:nvPr/>
          </p:nvSpPr>
          <p:spPr>
            <a:xfrm>
              <a:off x="3749609" y="2228364"/>
              <a:ext cx="6577" cy="2516"/>
            </a:xfrm>
            <a:custGeom>
              <a:avLst/>
              <a:gdLst>
                <a:gd name="connsiteX0" fmla="*/ 0 w 6577"/>
                <a:gd name="connsiteY0" fmla="*/ 0 h 2516"/>
                <a:gd name="connsiteX1" fmla="*/ 6578 w 6577"/>
                <a:gd name="connsiteY1" fmla="*/ 0 h 2516"/>
                <a:gd name="connsiteX2" fmla="*/ 0 w 6577"/>
                <a:gd name="connsiteY2" fmla="*/ 0 h 2516"/>
              </a:gdLst>
              <a:ahLst/>
              <a:cxnLst>
                <a:cxn ang="0">
                  <a:pos x="connsiteX0" y="connsiteY0"/>
                </a:cxn>
                <a:cxn ang="0">
                  <a:pos x="connsiteX1" y="connsiteY1"/>
                </a:cxn>
                <a:cxn ang="0">
                  <a:pos x="connsiteX2" y="connsiteY2"/>
                </a:cxn>
              </a:cxnLst>
              <a:rect l="l" t="t" r="r" b="b"/>
              <a:pathLst>
                <a:path w="6577" h="2516">
                  <a:moveTo>
                    <a:pt x="0" y="0"/>
                  </a:moveTo>
                  <a:cubicBezTo>
                    <a:pt x="2195" y="0"/>
                    <a:pt x="4383" y="0"/>
                    <a:pt x="6578" y="0"/>
                  </a:cubicBezTo>
                  <a:cubicBezTo>
                    <a:pt x="4383" y="3355"/>
                    <a:pt x="2189" y="3355"/>
                    <a:pt x="0" y="0"/>
                  </a:cubicBezTo>
                  <a:close/>
                </a:path>
              </a:pathLst>
            </a:custGeom>
            <a:grpFill/>
            <a:ln w="5715" cap="flat">
              <a:noFill/>
              <a:prstDash val="solid"/>
              <a:miter/>
            </a:ln>
          </p:spPr>
          <p:txBody>
            <a:bodyPr rtlCol="0" anchor="ctr"/>
            <a:lstStyle/>
            <a:p>
              <a:endParaRPr lang="zh-CN" altLang="en-US"/>
            </a:p>
          </p:txBody>
        </p:sp>
        <p:sp>
          <p:nvSpPr>
            <p:cNvPr id="1363" name="任意多边形: 形状 1362">
              <a:extLst>
                <a:ext uri="{FF2B5EF4-FFF2-40B4-BE49-F238E27FC236}">
                  <a16:creationId xmlns:a16="http://schemas.microsoft.com/office/drawing/2014/main" id="{5C9F0F06-6C06-8C81-E871-491DFBD5272B}"/>
                </a:ext>
              </a:extLst>
            </p:cNvPr>
            <p:cNvSpPr/>
            <p:nvPr/>
          </p:nvSpPr>
          <p:spPr>
            <a:xfrm>
              <a:off x="3693694" y="2220499"/>
              <a:ext cx="1401" cy="1292"/>
            </a:xfrm>
            <a:custGeom>
              <a:avLst/>
              <a:gdLst>
                <a:gd name="connsiteX0" fmla="*/ 11 w 1401"/>
                <a:gd name="connsiteY0" fmla="*/ 1292 h 1292"/>
                <a:gd name="connsiteX1" fmla="*/ 743 w 1401"/>
                <a:gd name="connsiteY1" fmla="*/ 1 h 1292"/>
                <a:gd name="connsiteX2" fmla="*/ 0 w 1401"/>
                <a:gd name="connsiteY2" fmla="*/ 1275 h 1292"/>
                <a:gd name="connsiteX3" fmla="*/ 11 w 1401"/>
                <a:gd name="connsiteY3" fmla="*/ 1292 h 1292"/>
              </a:gdLst>
              <a:ahLst/>
              <a:cxnLst>
                <a:cxn ang="0">
                  <a:pos x="connsiteX0" y="connsiteY0"/>
                </a:cxn>
                <a:cxn ang="0">
                  <a:pos x="connsiteX1" y="connsiteY1"/>
                </a:cxn>
                <a:cxn ang="0">
                  <a:pos x="connsiteX2" y="connsiteY2"/>
                </a:cxn>
                <a:cxn ang="0">
                  <a:pos x="connsiteX3" y="connsiteY3"/>
                </a:cxn>
              </a:cxnLst>
              <a:rect l="l" t="t" r="r" b="b"/>
              <a:pathLst>
                <a:path w="1401" h="1292">
                  <a:moveTo>
                    <a:pt x="11" y="1292"/>
                  </a:moveTo>
                  <a:cubicBezTo>
                    <a:pt x="257" y="841"/>
                    <a:pt x="600" y="-28"/>
                    <a:pt x="743" y="1"/>
                  </a:cubicBezTo>
                  <a:cubicBezTo>
                    <a:pt x="1829" y="235"/>
                    <a:pt x="1566" y="738"/>
                    <a:pt x="0" y="1275"/>
                  </a:cubicBezTo>
                  <a:lnTo>
                    <a:pt x="11" y="1292"/>
                  </a:lnTo>
                  <a:close/>
                </a:path>
              </a:pathLst>
            </a:custGeom>
            <a:grpFill/>
            <a:ln w="5715" cap="flat">
              <a:noFill/>
              <a:prstDash val="solid"/>
              <a:miter/>
            </a:ln>
          </p:spPr>
          <p:txBody>
            <a:bodyPr rtlCol="0" anchor="ctr"/>
            <a:lstStyle/>
            <a:p>
              <a:endParaRPr lang="zh-CN" altLang="en-US"/>
            </a:p>
          </p:txBody>
        </p:sp>
        <p:sp>
          <p:nvSpPr>
            <p:cNvPr id="1364" name="任意多边形: 形状 1363">
              <a:extLst>
                <a:ext uri="{FF2B5EF4-FFF2-40B4-BE49-F238E27FC236}">
                  <a16:creationId xmlns:a16="http://schemas.microsoft.com/office/drawing/2014/main" id="{9A51C8FB-29B9-A469-8B9A-F9358E5908F1}"/>
                </a:ext>
              </a:extLst>
            </p:cNvPr>
            <p:cNvSpPr/>
            <p:nvPr/>
          </p:nvSpPr>
          <p:spPr>
            <a:xfrm>
              <a:off x="3743766" y="2283959"/>
              <a:ext cx="2550" cy="3611"/>
            </a:xfrm>
            <a:custGeom>
              <a:avLst/>
              <a:gdLst>
                <a:gd name="connsiteX0" fmla="*/ 2551 w 2550"/>
                <a:gd name="connsiteY0" fmla="*/ 3612 h 3611"/>
                <a:gd name="connsiteX1" fmla="*/ 179 w 2550"/>
                <a:gd name="connsiteY1" fmla="*/ 372 h 3611"/>
                <a:gd name="connsiteX2" fmla="*/ 2551 w 2550"/>
                <a:gd name="connsiteY2" fmla="*/ 3612 h 3611"/>
                <a:gd name="connsiteX3" fmla="*/ 2551 w 2550"/>
                <a:gd name="connsiteY3" fmla="*/ 3612 h 3611"/>
              </a:gdLst>
              <a:ahLst/>
              <a:cxnLst>
                <a:cxn ang="0">
                  <a:pos x="connsiteX0" y="connsiteY0"/>
                </a:cxn>
                <a:cxn ang="0">
                  <a:pos x="connsiteX1" y="connsiteY1"/>
                </a:cxn>
                <a:cxn ang="0">
                  <a:pos x="connsiteX2" y="connsiteY2"/>
                </a:cxn>
                <a:cxn ang="0">
                  <a:pos x="connsiteX3" y="connsiteY3"/>
                </a:cxn>
              </a:cxnLst>
              <a:rect l="l" t="t" r="r" b="b"/>
              <a:pathLst>
                <a:path w="2550" h="3611">
                  <a:moveTo>
                    <a:pt x="2551" y="3612"/>
                  </a:moveTo>
                  <a:cubicBezTo>
                    <a:pt x="1128" y="2892"/>
                    <a:pt x="-558" y="674"/>
                    <a:pt x="179" y="372"/>
                  </a:cubicBezTo>
                  <a:cubicBezTo>
                    <a:pt x="3922" y="-1166"/>
                    <a:pt x="1682" y="2492"/>
                    <a:pt x="2551" y="3612"/>
                  </a:cubicBezTo>
                  <a:lnTo>
                    <a:pt x="2551" y="3612"/>
                  </a:lnTo>
                  <a:close/>
                </a:path>
              </a:pathLst>
            </a:custGeom>
            <a:grpFill/>
            <a:ln w="5715" cap="flat">
              <a:noFill/>
              <a:prstDash val="solid"/>
              <a:miter/>
            </a:ln>
          </p:spPr>
          <p:txBody>
            <a:bodyPr rtlCol="0" anchor="ctr"/>
            <a:lstStyle/>
            <a:p>
              <a:endParaRPr lang="zh-CN" altLang="en-US"/>
            </a:p>
          </p:txBody>
        </p:sp>
        <p:sp>
          <p:nvSpPr>
            <p:cNvPr id="1365" name="任意多边形: 形状 1364">
              <a:extLst>
                <a:ext uri="{FF2B5EF4-FFF2-40B4-BE49-F238E27FC236}">
                  <a16:creationId xmlns:a16="http://schemas.microsoft.com/office/drawing/2014/main" id="{8A13A66E-1C62-39FC-A4AA-D6E9FF986A64}"/>
                </a:ext>
              </a:extLst>
            </p:cNvPr>
            <p:cNvSpPr/>
            <p:nvPr/>
          </p:nvSpPr>
          <p:spPr>
            <a:xfrm>
              <a:off x="3749598" y="2285013"/>
              <a:ext cx="3623" cy="2569"/>
            </a:xfrm>
            <a:custGeom>
              <a:avLst/>
              <a:gdLst>
                <a:gd name="connsiteX0" fmla="*/ 0 w 3623"/>
                <a:gd name="connsiteY0" fmla="*/ 2552 h 2569"/>
                <a:gd name="connsiteX1" fmla="*/ 3240 w 3623"/>
                <a:gd name="connsiteY1" fmla="*/ 186 h 2569"/>
                <a:gd name="connsiteX2" fmla="*/ 11 w 3623"/>
                <a:gd name="connsiteY2" fmla="*/ 2569 h 2569"/>
                <a:gd name="connsiteX3" fmla="*/ 0 w 3623"/>
                <a:gd name="connsiteY3" fmla="*/ 2552 h 2569"/>
              </a:gdLst>
              <a:ahLst/>
              <a:cxnLst>
                <a:cxn ang="0">
                  <a:pos x="connsiteX0" y="connsiteY0"/>
                </a:cxn>
                <a:cxn ang="0">
                  <a:pos x="connsiteX1" y="connsiteY1"/>
                </a:cxn>
                <a:cxn ang="0">
                  <a:pos x="connsiteX2" y="connsiteY2"/>
                </a:cxn>
                <a:cxn ang="0">
                  <a:pos x="connsiteX3" y="connsiteY3"/>
                </a:cxn>
              </a:cxnLst>
              <a:rect l="l" t="t" r="r" b="b"/>
              <a:pathLst>
                <a:path w="3623" h="2569">
                  <a:moveTo>
                    <a:pt x="0" y="2552"/>
                  </a:moveTo>
                  <a:cubicBezTo>
                    <a:pt x="720" y="1123"/>
                    <a:pt x="2926" y="-568"/>
                    <a:pt x="3240" y="186"/>
                  </a:cubicBezTo>
                  <a:cubicBezTo>
                    <a:pt x="4806" y="3929"/>
                    <a:pt x="1143" y="1723"/>
                    <a:pt x="11" y="2569"/>
                  </a:cubicBezTo>
                  <a:cubicBezTo>
                    <a:pt x="17" y="2569"/>
                    <a:pt x="0" y="2552"/>
                    <a:pt x="0" y="2552"/>
                  </a:cubicBezTo>
                  <a:close/>
                </a:path>
              </a:pathLst>
            </a:custGeom>
            <a:grpFill/>
            <a:ln w="5715" cap="flat">
              <a:noFill/>
              <a:prstDash val="solid"/>
              <a:miter/>
            </a:ln>
          </p:spPr>
          <p:txBody>
            <a:bodyPr rtlCol="0" anchor="ctr"/>
            <a:lstStyle/>
            <a:p>
              <a:endParaRPr lang="zh-CN" altLang="en-US"/>
            </a:p>
          </p:txBody>
        </p:sp>
        <p:sp>
          <p:nvSpPr>
            <p:cNvPr id="1366" name="任意多边形: 形状 1365">
              <a:extLst>
                <a:ext uri="{FF2B5EF4-FFF2-40B4-BE49-F238E27FC236}">
                  <a16:creationId xmlns:a16="http://schemas.microsoft.com/office/drawing/2014/main" id="{AF6B6417-CA9E-EBAB-41D9-91F2C36CF4B3}"/>
                </a:ext>
              </a:extLst>
            </p:cNvPr>
            <p:cNvSpPr/>
            <p:nvPr/>
          </p:nvSpPr>
          <p:spPr>
            <a:xfrm>
              <a:off x="3614889" y="2317175"/>
              <a:ext cx="6463" cy="9869"/>
            </a:xfrm>
            <a:custGeom>
              <a:avLst/>
              <a:gdLst>
                <a:gd name="connsiteX0" fmla="*/ 6464 w 6463"/>
                <a:gd name="connsiteY0" fmla="*/ 0 h 9869"/>
                <a:gd name="connsiteX1" fmla="*/ 3172 w 6463"/>
                <a:gd name="connsiteY1" fmla="*/ 9870 h 9869"/>
                <a:gd name="connsiteX2" fmla="*/ 3178 w 6463"/>
                <a:gd name="connsiteY2" fmla="*/ 9870 h 9869"/>
                <a:gd name="connsiteX3" fmla="*/ 6464 w 6463"/>
                <a:gd name="connsiteY3" fmla="*/ 0 h 9869"/>
                <a:gd name="connsiteX4" fmla="*/ 6464 w 6463"/>
                <a:gd name="connsiteY4" fmla="*/ 0 h 9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63" h="9869">
                  <a:moveTo>
                    <a:pt x="6464" y="0"/>
                  </a:moveTo>
                  <a:cubicBezTo>
                    <a:pt x="5109" y="3206"/>
                    <a:pt x="2984" y="6149"/>
                    <a:pt x="3172" y="9870"/>
                  </a:cubicBezTo>
                  <a:lnTo>
                    <a:pt x="3178" y="9870"/>
                  </a:lnTo>
                  <a:cubicBezTo>
                    <a:pt x="-2189" y="4429"/>
                    <a:pt x="-537" y="1326"/>
                    <a:pt x="6464" y="0"/>
                  </a:cubicBezTo>
                  <a:lnTo>
                    <a:pt x="6464" y="0"/>
                  </a:lnTo>
                  <a:close/>
                </a:path>
              </a:pathLst>
            </a:custGeom>
            <a:grpFill/>
            <a:ln w="5715" cap="flat">
              <a:noFill/>
              <a:prstDash val="solid"/>
              <a:miter/>
            </a:ln>
          </p:spPr>
          <p:txBody>
            <a:bodyPr rtlCol="0" anchor="ctr"/>
            <a:lstStyle/>
            <a:p>
              <a:endParaRPr lang="zh-CN" altLang="en-US"/>
            </a:p>
          </p:txBody>
        </p:sp>
        <p:sp>
          <p:nvSpPr>
            <p:cNvPr id="1367" name="任意多边形: 形状 1366">
              <a:extLst>
                <a:ext uri="{FF2B5EF4-FFF2-40B4-BE49-F238E27FC236}">
                  <a16:creationId xmlns:a16="http://schemas.microsoft.com/office/drawing/2014/main" id="{CB4D35EE-FCB1-060B-A7F1-0C5F114B27FB}"/>
                </a:ext>
              </a:extLst>
            </p:cNvPr>
            <p:cNvSpPr/>
            <p:nvPr/>
          </p:nvSpPr>
          <p:spPr>
            <a:xfrm>
              <a:off x="3621347" y="2315882"/>
              <a:ext cx="1402" cy="1292"/>
            </a:xfrm>
            <a:custGeom>
              <a:avLst/>
              <a:gdLst>
                <a:gd name="connsiteX0" fmla="*/ 0 w 1402"/>
                <a:gd name="connsiteY0" fmla="*/ 1292 h 1292"/>
                <a:gd name="connsiteX1" fmla="*/ 737 w 1402"/>
                <a:gd name="connsiteY1" fmla="*/ 1 h 1292"/>
                <a:gd name="connsiteX2" fmla="*/ 0 w 1402"/>
                <a:gd name="connsiteY2" fmla="*/ 1292 h 1292"/>
                <a:gd name="connsiteX3" fmla="*/ 0 w 1402"/>
                <a:gd name="connsiteY3" fmla="*/ 1292 h 1292"/>
              </a:gdLst>
              <a:ahLst/>
              <a:cxnLst>
                <a:cxn ang="0">
                  <a:pos x="connsiteX0" y="connsiteY0"/>
                </a:cxn>
                <a:cxn ang="0">
                  <a:pos x="connsiteX1" y="connsiteY1"/>
                </a:cxn>
                <a:cxn ang="0">
                  <a:pos x="connsiteX2" y="connsiteY2"/>
                </a:cxn>
                <a:cxn ang="0">
                  <a:pos x="connsiteX3" y="connsiteY3"/>
                </a:cxn>
              </a:cxnLst>
              <a:rect l="l" t="t" r="r" b="b"/>
              <a:pathLst>
                <a:path w="1402" h="1292">
                  <a:moveTo>
                    <a:pt x="0" y="1292"/>
                  </a:moveTo>
                  <a:cubicBezTo>
                    <a:pt x="251" y="841"/>
                    <a:pt x="594" y="-33"/>
                    <a:pt x="737" y="1"/>
                  </a:cubicBezTo>
                  <a:cubicBezTo>
                    <a:pt x="1829" y="235"/>
                    <a:pt x="1572" y="744"/>
                    <a:pt x="0" y="1292"/>
                  </a:cubicBezTo>
                  <a:lnTo>
                    <a:pt x="0" y="1292"/>
                  </a:lnTo>
                  <a:close/>
                </a:path>
              </a:pathLst>
            </a:custGeom>
            <a:grpFill/>
            <a:ln w="5715" cap="flat">
              <a:noFill/>
              <a:prstDash val="solid"/>
              <a:miter/>
            </a:ln>
          </p:spPr>
          <p:txBody>
            <a:bodyPr rtlCol="0" anchor="ctr"/>
            <a:lstStyle/>
            <a:p>
              <a:endParaRPr lang="zh-CN" altLang="en-US"/>
            </a:p>
          </p:txBody>
        </p:sp>
        <p:sp>
          <p:nvSpPr>
            <p:cNvPr id="1368" name="任意多边形: 形状 1367">
              <a:extLst>
                <a:ext uri="{FF2B5EF4-FFF2-40B4-BE49-F238E27FC236}">
                  <a16:creationId xmlns:a16="http://schemas.microsoft.com/office/drawing/2014/main" id="{870EBEA1-9AE5-AD93-D925-39BA5CAB54AC}"/>
                </a:ext>
              </a:extLst>
            </p:cNvPr>
            <p:cNvSpPr/>
            <p:nvPr/>
          </p:nvSpPr>
          <p:spPr>
            <a:xfrm>
              <a:off x="3334607" y="1804059"/>
              <a:ext cx="95667" cy="72602"/>
            </a:xfrm>
            <a:custGeom>
              <a:avLst/>
              <a:gdLst>
                <a:gd name="connsiteX0" fmla="*/ 7231 w 95667"/>
                <a:gd name="connsiteY0" fmla="*/ 23014 h 72602"/>
                <a:gd name="connsiteX1" fmla="*/ 24491 w 95667"/>
                <a:gd name="connsiteY1" fmla="*/ 19271 h 72602"/>
                <a:gd name="connsiteX2" fmla="*/ 38704 w 95667"/>
                <a:gd name="connsiteY2" fmla="*/ 28284 h 72602"/>
                <a:gd name="connsiteX3" fmla="*/ 56483 w 95667"/>
                <a:gd name="connsiteY3" fmla="*/ 9767 h 72602"/>
                <a:gd name="connsiteX4" fmla="*/ 66468 w 95667"/>
                <a:gd name="connsiteY4" fmla="*/ 0 h 72602"/>
                <a:gd name="connsiteX5" fmla="*/ 75309 w 95667"/>
                <a:gd name="connsiteY5" fmla="*/ 11059 h 72602"/>
                <a:gd name="connsiteX6" fmla="*/ 90911 w 95667"/>
                <a:gd name="connsiteY6" fmla="*/ 2360 h 72602"/>
                <a:gd name="connsiteX7" fmla="*/ 95100 w 95667"/>
                <a:gd name="connsiteY7" fmla="*/ 3349 h 72602"/>
                <a:gd name="connsiteX8" fmla="*/ 94168 w 95667"/>
                <a:gd name="connsiteY8" fmla="*/ 9333 h 72602"/>
                <a:gd name="connsiteX9" fmla="*/ 83195 w 95667"/>
                <a:gd name="connsiteY9" fmla="*/ 15893 h 72602"/>
                <a:gd name="connsiteX10" fmla="*/ 81692 w 95667"/>
                <a:gd name="connsiteY10" fmla="*/ 23397 h 72602"/>
                <a:gd name="connsiteX11" fmla="*/ 78886 w 95667"/>
                <a:gd name="connsiteY11" fmla="*/ 28535 h 72602"/>
                <a:gd name="connsiteX12" fmla="*/ 69696 w 95667"/>
                <a:gd name="connsiteY12" fmla="*/ 39445 h 72602"/>
                <a:gd name="connsiteX13" fmla="*/ 69696 w 95667"/>
                <a:gd name="connsiteY13" fmla="*/ 39445 h 72602"/>
                <a:gd name="connsiteX14" fmla="*/ 63113 w 95667"/>
                <a:gd name="connsiteY14" fmla="*/ 39445 h 72602"/>
                <a:gd name="connsiteX15" fmla="*/ 63118 w 95667"/>
                <a:gd name="connsiteY15" fmla="*/ 39451 h 72602"/>
                <a:gd name="connsiteX16" fmla="*/ 50523 w 95667"/>
                <a:gd name="connsiteY16" fmla="*/ 47463 h 72602"/>
                <a:gd name="connsiteX17" fmla="*/ 41607 w 95667"/>
                <a:gd name="connsiteY17" fmla="*/ 65648 h 72602"/>
                <a:gd name="connsiteX18" fmla="*/ 27703 w 95667"/>
                <a:gd name="connsiteY18" fmla="*/ 71535 h 72602"/>
                <a:gd name="connsiteX19" fmla="*/ 30823 w 95667"/>
                <a:gd name="connsiteY19" fmla="*/ 57350 h 72602"/>
                <a:gd name="connsiteX20" fmla="*/ 23651 w 95667"/>
                <a:gd name="connsiteY20" fmla="*/ 63945 h 72602"/>
                <a:gd name="connsiteX21" fmla="*/ 6340 w 95667"/>
                <a:gd name="connsiteY21" fmla="*/ 62619 h 72602"/>
                <a:gd name="connsiteX22" fmla="*/ 5020 w 95667"/>
                <a:gd name="connsiteY22" fmla="*/ 52167 h 72602"/>
                <a:gd name="connsiteX23" fmla="*/ 1642 w 95667"/>
                <a:gd name="connsiteY23" fmla="*/ 49309 h 72602"/>
                <a:gd name="connsiteX24" fmla="*/ 4837 w 95667"/>
                <a:gd name="connsiteY24" fmla="*/ 39028 h 72602"/>
                <a:gd name="connsiteX25" fmla="*/ 5723 w 95667"/>
                <a:gd name="connsiteY25" fmla="*/ 31295 h 72602"/>
                <a:gd name="connsiteX26" fmla="*/ 5140 w 95667"/>
                <a:gd name="connsiteY26" fmla="*/ 26883 h 72602"/>
                <a:gd name="connsiteX27" fmla="*/ 5746 w 95667"/>
                <a:gd name="connsiteY27" fmla="*/ 24712 h 72602"/>
                <a:gd name="connsiteX28" fmla="*/ 7231 w 95667"/>
                <a:gd name="connsiteY28" fmla="*/ 23014 h 72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5667" h="72602">
                  <a:moveTo>
                    <a:pt x="7231" y="23014"/>
                  </a:moveTo>
                  <a:cubicBezTo>
                    <a:pt x="11872" y="16625"/>
                    <a:pt x="15633" y="6206"/>
                    <a:pt x="24491" y="19271"/>
                  </a:cubicBezTo>
                  <a:cubicBezTo>
                    <a:pt x="31955" y="16768"/>
                    <a:pt x="37035" y="18677"/>
                    <a:pt x="38704" y="28284"/>
                  </a:cubicBezTo>
                  <a:cubicBezTo>
                    <a:pt x="40539" y="16968"/>
                    <a:pt x="52729" y="17739"/>
                    <a:pt x="56483" y="9767"/>
                  </a:cubicBezTo>
                  <a:cubicBezTo>
                    <a:pt x="53146" y="-309"/>
                    <a:pt x="60158" y="206"/>
                    <a:pt x="66468" y="0"/>
                  </a:cubicBezTo>
                  <a:cubicBezTo>
                    <a:pt x="70988" y="2378"/>
                    <a:pt x="70531" y="8761"/>
                    <a:pt x="75309" y="11059"/>
                  </a:cubicBezTo>
                  <a:cubicBezTo>
                    <a:pt x="81218" y="9487"/>
                    <a:pt x="82372" y="-611"/>
                    <a:pt x="90911" y="2360"/>
                  </a:cubicBezTo>
                  <a:cubicBezTo>
                    <a:pt x="92185" y="2806"/>
                    <a:pt x="94185" y="1635"/>
                    <a:pt x="95100" y="3349"/>
                  </a:cubicBezTo>
                  <a:cubicBezTo>
                    <a:pt x="96220" y="5441"/>
                    <a:pt x="95562" y="7544"/>
                    <a:pt x="94168" y="9333"/>
                  </a:cubicBezTo>
                  <a:cubicBezTo>
                    <a:pt x="91373" y="12933"/>
                    <a:pt x="87190" y="14328"/>
                    <a:pt x="83195" y="15893"/>
                  </a:cubicBezTo>
                  <a:cubicBezTo>
                    <a:pt x="78618" y="17688"/>
                    <a:pt x="74023" y="18397"/>
                    <a:pt x="81692" y="23397"/>
                  </a:cubicBezTo>
                  <a:cubicBezTo>
                    <a:pt x="86499" y="26529"/>
                    <a:pt x="81858" y="29032"/>
                    <a:pt x="78886" y="28535"/>
                  </a:cubicBezTo>
                  <a:cubicBezTo>
                    <a:pt x="69091" y="26912"/>
                    <a:pt x="69896" y="33433"/>
                    <a:pt x="69696" y="39445"/>
                  </a:cubicBezTo>
                  <a:lnTo>
                    <a:pt x="69696" y="39445"/>
                  </a:lnTo>
                  <a:cubicBezTo>
                    <a:pt x="67502" y="41297"/>
                    <a:pt x="65307" y="41297"/>
                    <a:pt x="63113" y="39445"/>
                  </a:cubicBezTo>
                  <a:lnTo>
                    <a:pt x="63118" y="39451"/>
                  </a:lnTo>
                  <a:cubicBezTo>
                    <a:pt x="54397" y="34982"/>
                    <a:pt x="48505" y="34073"/>
                    <a:pt x="50523" y="47463"/>
                  </a:cubicBezTo>
                  <a:cubicBezTo>
                    <a:pt x="51643" y="54915"/>
                    <a:pt x="47585" y="61339"/>
                    <a:pt x="41607" y="65648"/>
                  </a:cubicBezTo>
                  <a:cubicBezTo>
                    <a:pt x="37430" y="68666"/>
                    <a:pt x="32040" y="75152"/>
                    <a:pt x="27703" y="71535"/>
                  </a:cubicBezTo>
                  <a:cubicBezTo>
                    <a:pt x="21662" y="66494"/>
                    <a:pt x="28228" y="61151"/>
                    <a:pt x="30823" y="57350"/>
                  </a:cubicBezTo>
                  <a:cubicBezTo>
                    <a:pt x="29566" y="59579"/>
                    <a:pt x="25765" y="60219"/>
                    <a:pt x="23651" y="63945"/>
                  </a:cubicBezTo>
                  <a:cubicBezTo>
                    <a:pt x="17627" y="74564"/>
                    <a:pt x="11426" y="72403"/>
                    <a:pt x="6340" y="62619"/>
                  </a:cubicBezTo>
                  <a:cubicBezTo>
                    <a:pt x="3202" y="59459"/>
                    <a:pt x="15301" y="54475"/>
                    <a:pt x="5020" y="52167"/>
                  </a:cubicBezTo>
                  <a:cubicBezTo>
                    <a:pt x="3705" y="51389"/>
                    <a:pt x="2614" y="50429"/>
                    <a:pt x="1642" y="49309"/>
                  </a:cubicBezTo>
                  <a:cubicBezTo>
                    <a:pt x="-1318" y="44634"/>
                    <a:pt x="-289" y="40999"/>
                    <a:pt x="4837" y="39028"/>
                  </a:cubicBezTo>
                  <a:cubicBezTo>
                    <a:pt x="10392" y="36890"/>
                    <a:pt x="5511" y="33867"/>
                    <a:pt x="5723" y="31295"/>
                  </a:cubicBezTo>
                  <a:cubicBezTo>
                    <a:pt x="5283" y="29844"/>
                    <a:pt x="5094" y="28381"/>
                    <a:pt x="5140" y="26883"/>
                  </a:cubicBezTo>
                  <a:cubicBezTo>
                    <a:pt x="5334" y="26158"/>
                    <a:pt x="5546" y="25438"/>
                    <a:pt x="5746" y="24712"/>
                  </a:cubicBezTo>
                  <a:cubicBezTo>
                    <a:pt x="6237" y="24140"/>
                    <a:pt x="6734" y="23574"/>
                    <a:pt x="7231" y="23014"/>
                  </a:cubicBezTo>
                  <a:close/>
                </a:path>
              </a:pathLst>
            </a:custGeom>
            <a:grpFill/>
            <a:ln w="5715" cap="flat">
              <a:noFill/>
              <a:prstDash val="solid"/>
              <a:miter/>
            </a:ln>
          </p:spPr>
          <p:txBody>
            <a:bodyPr rtlCol="0" anchor="ctr"/>
            <a:lstStyle/>
            <a:p>
              <a:endParaRPr lang="zh-CN" altLang="en-US"/>
            </a:p>
          </p:txBody>
        </p:sp>
        <p:sp>
          <p:nvSpPr>
            <p:cNvPr id="1369" name="任意多边形: 形状 1368">
              <a:extLst>
                <a:ext uri="{FF2B5EF4-FFF2-40B4-BE49-F238E27FC236}">
                  <a16:creationId xmlns:a16="http://schemas.microsoft.com/office/drawing/2014/main" id="{6F657725-226D-FCCF-B61A-410B620381C0}"/>
                </a:ext>
              </a:extLst>
            </p:cNvPr>
            <p:cNvSpPr/>
            <p:nvPr/>
          </p:nvSpPr>
          <p:spPr>
            <a:xfrm>
              <a:off x="3453629" y="1706927"/>
              <a:ext cx="60184" cy="51296"/>
            </a:xfrm>
            <a:custGeom>
              <a:avLst/>
              <a:gdLst>
                <a:gd name="connsiteX0" fmla="*/ 3309 w 60184"/>
                <a:gd name="connsiteY0" fmla="*/ 47766 h 51296"/>
                <a:gd name="connsiteX1" fmla="*/ 0 w 60184"/>
                <a:gd name="connsiteY1" fmla="*/ 44474 h 51296"/>
                <a:gd name="connsiteX2" fmla="*/ 4755 w 60184"/>
                <a:gd name="connsiteY2" fmla="*/ 35062 h 51296"/>
                <a:gd name="connsiteX3" fmla="*/ 6584 w 60184"/>
                <a:gd name="connsiteY3" fmla="*/ 31301 h 51296"/>
                <a:gd name="connsiteX4" fmla="*/ 6572 w 60184"/>
                <a:gd name="connsiteY4" fmla="*/ 31307 h 51296"/>
                <a:gd name="connsiteX5" fmla="*/ 11750 w 60184"/>
                <a:gd name="connsiteY5" fmla="*/ 30461 h 51296"/>
                <a:gd name="connsiteX6" fmla="*/ 40165 w 60184"/>
                <a:gd name="connsiteY6" fmla="*/ 15545 h 51296"/>
                <a:gd name="connsiteX7" fmla="*/ 41697 w 60184"/>
                <a:gd name="connsiteY7" fmla="*/ 14665 h 51296"/>
                <a:gd name="connsiteX8" fmla="*/ 37953 w 60184"/>
                <a:gd name="connsiteY8" fmla="*/ 13356 h 51296"/>
                <a:gd name="connsiteX9" fmla="*/ 46166 w 60184"/>
                <a:gd name="connsiteY9" fmla="*/ 377 h 51296"/>
                <a:gd name="connsiteX10" fmla="*/ 55910 w 60184"/>
                <a:gd name="connsiteY10" fmla="*/ 8287 h 51296"/>
                <a:gd name="connsiteX11" fmla="*/ 59202 w 60184"/>
                <a:gd name="connsiteY11" fmla="*/ 8287 h 51296"/>
                <a:gd name="connsiteX12" fmla="*/ 60185 w 60184"/>
                <a:gd name="connsiteY12" fmla="*/ 9927 h 51296"/>
                <a:gd name="connsiteX13" fmla="*/ 59207 w 60184"/>
                <a:gd name="connsiteY13" fmla="*/ 11573 h 51296"/>
                <a:gd name="connsiteX14" fmla="*/ 47577 w 60184"/>
                <a:gd name="connsiteY14" fmla="*/ 25009 h 51296"/>
                <a:gd name="connsiteX15" fmla="*/ 55910 w 60184"/>
                <a:gd name="connsiteY15" fmla="*/ 31330 h 51296"/>
                <a:gd name="connsiteX16" fmla="*/ 16453 w 60184"/>
                <a:gd name="connsiteY16" fmla="*/ 51058 h 51296"/>
                <a:gd name="connsiteX17" fmla="*/ 16442 w 60184"/>
                <a:gd name="connsiteY17" fmla="*/ 51052 h 51296"/>
                <a:gd name="connsiteX18" fmla="*/ 3309 w 60184"/>
                <a:gd name="connsiteY18" fmla="*/ 47766 h 51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184" h="51296">
                  <a:moveTo>
                    <a:pt x="3309" y="47766"/>
                  </a:moveTo>
                  <a:cubicBezTo>
                    <a:pt x="2206" y="46669"/>
                    <a:pt x="1103" y="45572"/>
                    <a:pt x="0" y="44474"/>
                  </a:cubicBezTo>
                  <a:cubicBezTo>
                    <a:pt x="714" y="40897"/>
                    <a:pt x="3075" y="38154"/>
                    <a:pt x="4755" y="35062"/>
                  </a:cubicBezTo>
                  <a:cubicBezTo>
                    <a:pt x="5069" y="33662"/>
                    <a:pt x="5692" y="32416"/>
                    <a:pt x="6584" y="31301"/>
                  </a:cubicBezTo>
                  <a:lnTo>
                    <a:pt x="6572" y="31307"/>
                  </a:lnTo>
                  <a:cubicBezTo>
                    <a:pt x="7475" y="27461"/>
                    <a:pt x="9247" y="35428"/>
                    <a:pt x="11750" y="30461"/>
                  </a:cubicBezTo>
                  <a:cubicBezTo>
                    <a:pt x="21117" y="11836"/>
                    <a:pt x="27449" y="9059"/>
                    <a:pt x="40165" y="15545"/>
                  </a:cubicBezTo>
                  <a:cubicBezTo>
                    <a:pt x="40548" y="15088"/>
                    <a:pt x="41954" y="16402"/>
                    <a:pt x="41697" y="14665"/>
                  </a:cubicBezTo>
                  <a:cubicBezTo>
                    <a:pt x="39994" y="15619"/>
                    <a:pt x="38993" y="14499"/>
                    <a:pt x="37953" y="13356"/>
                  </a:cubicBezTo>
                  <a:cubicBezTo>
                    <a:pt x="35856" y="5927"/>
                    <a:pt x="39588" y="2223"/>
                    <a:pt x="46166" y="377"/>
                  </a:cubicBezTo>
                  <a:cubicBezTo>
                    <a:pt x="53098" y="-1566"/>
                    <a:pt x="53647" y="4435"/>
                    <a:pt x="55910" y="8287"/>
                  </a:cubicBezTo>
                  <a:cubicBezTo>
                    <a:pt x="57007" y="8287"/>
                    <a:pt x="58104" y="8287"/>
                    <a:pt x="59202" y="8287"/>
                  </a:cubicBezTo>
                  <a:cubicBezTo>
                    <a:pt x="59527" y="8836"/>
                    <a:pt x="59859" y="9379"/>
                    <a:pt x="60185" y="9927"/>
                  </a:cubicBezTo>
                  <a:cubicBezTo>
                    <a:pt x="59859" y="10476"/>
                    <a:pt x="59533" y="11025"/>
                    <a:pt x="59207" y="11573"/>
                  </a:cubicBezTo>
                  <a:cubicBezTo>
                    <a:pt x="52087" y="13791"/>
                    <a:pt x="55367" y="23832"/>
                    <a:pt x="47577" y="25009"/>
                  </a:cubicBezTo>
                  <a:cubicBezTo>
                    <a:pt x="50029" y="29004"/>
                    <a:pt x="54635" y="27747"/>
                    <a:pt x="55910" y="31330"/>
                  </a:cubicBezTo>
                  <a:cubicBezTo>
                    <a:pt x="45966" y="44326"/>
                    <a:pt x="30558" y="46383"/>
                    <a:pt x="16453" y="51058"/>
                  </a:cubicBezTo>
                  <a:lnTo>
                    <a:pt x="16442" y="51052"/>
                  </a:lnTo>
                  <a:cubicBezTo>
                    <a:pt x="12664" y="47549"/>
                    <a:pt x="6024" y="55522"/>
                    <a:pt x="3309" y="47766"/>
                  </a:cubicBezTo>
                  <a:close/>
                </a:path>
              </a:pathLst>
            </a:custGeom>
            <a:grpFill/>
            <a:ln w="5715" cap="flat">
              <a:noFill/>
              <a:prstDash val="solid"/>
              <a:miter/>
            </a:ln>
          </p:spPr>
          <p:txBody>
            <a:bodyPr rtlCol="0" anchor="ctr"/>
            <a:lstStyle/>
            <a:p>
              <a:endParaRPr lang="zh-CN" altLang="en-US"/>
            </a:p>
          </p:txBody>
        </p:sp>
        <p:sp>
          <p:nvSpPr>
            <p:cNvPr id="1370" name="任意多边形: 形状 1369">
              <a:extLst>
                <a:ext uri="{FF2B5EF4-FFF2-40B4-BE49-F238E27FC236}">
                  <a16:creationId xmlns:a16="http://schemas.microsoft.com/office/drawing/2014/main" id="{7512EE63-7B98-64E9-60F0-E830D80FFF78}"/>
                </a:ext>
              </a:extLst>
            </p:cNvPr>
            <p:cNvSpPr/>
            <p:nvPr/>
          </p:nvSpPr>
          <p:spPr>
            <a:xfrm>
              <a:off x="3464362" y="1738213"/>
              <a:ext cx="59385" cy="37783"/>
            </a:xfrm>
            <a:custGeom>
              <a:avLst/>
              <a:gdLst>
                <a:gd name="connsiteX0" fmla="*/ 5715 w 59385"/>
                <a:gd name="connsiteY0" fmla="*/ 19766 h 37783"/>
                <a:gd name="connsiteX1" fmla="*/ 24077 w 59385"/>
                <a:gd name="connsiteY1" fmla="*/ 9634 h 37783"/>
                <a:gd name="connsiteX2" fmla="*/ 45171 w 59385"/>
                <a:gd name="connsiteY2" fmla="*/ 38 h 37783"/>
                <a:gd name="connsiteX3" fmla="*/ 45171 w 59385"/>
                <a:gd name="connsiteY3" fmla="*/ 6611 h 37783"/>
                <a:gd name="connsiteX4" fmla="*/ 45166 w 59385"/>
                <a:gd name="connsiteY4" fmla="*/ 6605 h 37783"/>
                <a:gd name="connsiteX5" fmla="*/ 51732 w 59385"/>
                <a:gd name="connsiteY5" fmla="*/ 6628 h 37783"/>
                <a:gd name="connsiteX6" fmla="*/ 58322 w 59385"/>
                <a:gd name="connsiteY6" fmla="*/ 6616 h 37783"/>
                <a:gd name="connsiteX7" fmla="*/ 58327 w 59385"/>
                <a:gd name="connsiteY7" fmla="*/ 9891 h 37783"/>
                <a:gd name="connsiteX8" fmla="*/ 59270 w 59385"/>
                <a:gd name="connsiteY8" fmla="*/ 12086 h 37783"/>
                <a:gd name="connsiteX9" fmla="*/ 58333 w 59385"/>
                <a:gd name="connsiteY9" fmla="*/ 13183 h 37783"/>
                <a:gd name="connsiteX10" fmla="*/ 48995 w 59385"/>
                <a:gd name="connsiteY10" fmla="*/ 15006 h 37783"/>
                <a:gd name="connsiteX11" fmla="*/ 10310 w 59385"/>
                <a:gd name="connsiteY11" fmla="*/ 36523 h 37783"/>
                <a:gd name="connsiteX12" fmla="*/ 0 w 59385"/>
                <a:gd name="connsiteY12" fmla="*/ 37386 h 37783"/>
                <a:gd name="connsiteX13" fmla="*/ 5715 w 59385"/>
                <a:gd name="connsiteY13" fmla="*/ 19766 h 37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385" h="37783">
                  <a:moveTo>
                    <a:pt x="5715" y="19766"/>
                  </a:moveTo>
                  <a:cubicBezTo>
                    <a:pt x="10516" y="14034"/>
                    <a:pt x="15053" y="8622"/>
                    <a:pt x="24077" y="9634"/>
                  </a:cubicBezTo>
                  <a:cubicBezTo>
                    <a:pt x="32541" y="10588"/>
                    <a:pt x="36256" y="-739"/>
                    <a:pt x="45171" y="38"/>
                  </a:cubicBezTo>
                  <a:cubicBezTo>
                    <a:pt x="45171" y="2227"/>
                    <a:pt x="45171" y="4422"/>
                    <a:pt x="45171" y="6611"/>
                  </a:cubicBezTo>
                  <a:lnTo>
                    <a:pt x="45166" y="6605"/>
                  </a:lnTo>
                  <a:cubicBezTo>
                    <a:pt x="47355" y="6616"/>
                    <a:pt x="49543" y="6622"/>
                    <a:pt x="51732" y="6628"/>
                  </a:cubicBezTo>
                  <a:cubicBezTo>
                    <a:pt x="53927" y="6388"/>
                    <a:pt x="56121" y="4473"/>
                    <a:pt x="58322" y="6616"/>
                  </a:cubicBezTo>
                  <a:cubicBezTo>
                    <a:pt x="58327" y="7708"/>
                    <a:pt x="58327" y="8799"/>
                    <a:pt x="58327" y="9891"/>
                  </a:cubicBezTo>
                  <a:cubicBezTo>
                    <a:pt x="59270" y="10622"/>
                    <a:pt x="59579" y="11354"/>
                    <a:pt x="59270" y="12086"/>
                  </a:cubicBezTo>
                  <a:cubicBezTo>
                    <a:pt x="58956" y="12817"/>
                    <a:pt x="58647" y="13183"/>
                    <a:pt x="58333" y="13183"/>
                  </a:cubicBezTo>
                  <a:cubicBezTo>
                    <a:pt x="55098" y="13263"/>
                    <a:pt x="51361" y="12560"/>
                    <a:pt x="48995" y="15006"/>
                  </a:cubicBezTo>
                  <a:cubicBezTo>
                    <a:pt x="38239" y="26133"/>
                    <a:pt x="22323" y="27808"/>
                    <a:pt x="10310" y="36523"/>
                  </a:cubicBezTo>
                  <a:cubicBezTo>
                    <a:pt x="7298" y="38712"/>
                    <a:pt x="4098" y="37386"/>
                    <a:pt x="0" y="37386"/>
                  </a:cubicBezTo>
                  <a:cubicBezTo>
                    <a:pt x="440" y="30899"/>
                    <a:pt x="8075" y="26687"/>
                    <a:pt x="5715" y="19766"/>
                  </a:cubicBezTo>
                  <a:close/>
                </a:path>
              </a:pathLst>
            </a:custGeom>
            <a:grpFill/>
            <a:ln w="5715" cap="flat">
              <a:noFill/>
              <a:prstDash val="solid"/>
              <a:miter/>
            </a:ln>
          </p:spPr>
          <p:txBody>
            <a:bodyPr rtlCol="0" anchor="ctr"/>
            <a:lstStyle/>
            <a:p>
              <a:endParaRPr lang="zh-CN" altLang="en-US"/>
            </a:p>
          </p:txBody>
        </p:sp>
        <p:sp>
          <p:nvSpPr>
            <p:cNvPr id="1371" name="任意多边形: 形状 1370">
              <a:extLst>
                <a:ext uri="{FF2B5EF4-FFF2-40B4-BE49-F238E27FC236}">
                  <a16:creationId xmlns:a16="http://schemas.microsoft.com/office/drawing/2014/main" id="{FCD233F9-64BE-5BE0-4282-E463B4BF3061}"/>
                </a:ext>
              </a:extLst>
            </p:cNvPr>
            <p:cNvSpPr/>
            <p:nvPr/>
          </p:nvSpPr>
          <p:spPr>
            <a:xfrm>
              <a:off x="3369326" y="1790179"/>
              <a:ext cx="48144" cy="24672"/>
            </a:xfrm>
            <a:custGeom>
              <a:avLst/>
              <a:gdLst>
                <a:gd name="connsiteX0" fmla="*/ 31748 w 48144"/>
                <a:gd name="connsiteY0" fmla="*/ 13874 h 24672"/>
                <a:gd name="connsiteX1" fmla="*/ 21764 w 48144"/>
                <a:gd name="connsiteY1" fmla="*/ 23641 h 24672"/>
                <a:gd name="connsiteX2" fmla="*/ 12809 w 48144"/>
                <a:gd name="connsiteY2" fmla="*/ 22784 h 24672"/>
                <a:gd name="connsiteX3" fmla="*/ 5471 w 48144"/>
                <a:gd name="connsiteY3" fmla="*/ 24041 h 24672"/>
                <a:gd name="connsiteX4" fmla="*/ 19 w 48144"/>
                <a:gd name="connsiteY4" fmla="*/ 19429 h 24672"/>
                <a:gd name="connsiteX5" fmla="*/ 4533 w 48144"/>
                <a:gd name="connsiteY5" fmla="*/ 15600 h 24672"/>
                <a:gd name="connsiteX6" fmla="*/ 15043 w 48144"/>
                <a:gd name="connsiteY6" fmla="*/ 11817 h 24672"/>
                <a:gd name="connsiteX7" fmla="*/ 48145 w 48144"/>
                <a:gd name="connsiteY7" fmla="*/ 678 h 24672"/>
                <a:gd name="connsiteX8" fmla="*/ 41001 w 48144"/>
                <a:gd name="connsiteY8" fmla="*/ 8919 h 24672"/>
                <a:gd name="connsiteX9" fmla="*/ 31748 w 48144"/>
                <a:gd name="connsiteY9" fmla="*/ 13874 h 2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144" h="24672">
                  <a:moveTo>
                    <a:pt x="31748" y="13874"/>
                  </a:moveTo>
                  <a:cubicBezTo>
                    <a:pt x="29382" y="18109"/>
                    <a:pt x="21284" y="16497"/>
                    <a:pt x="21764" y="23641"/>
                  </a:cubicBezTo>
                  <a:cubicBezTo>
                    <a:pt x="18809" y="22795"/>
                    <a:pt x="15878" y="19618"/>
                    <a:pt x="12809" y="22784"/>
                  </a:cubicBezTo>
                  <a:cubicBezTo>
                    <a:pt x="10466" y="25201"/>
                    <a:pt x="8208" y="24910"/>
                    <a:pt x="5471" y="24041"/>
                  </a:cubicBezTo>
                  <a:cubicBezTo>
                    <a:pt x="2928" y="23241"/>
                    <a:pt x="-273" y="23133"/>
                    <a:pt x="19" y="19429"/>
                  </a:cubicBezTo>
                  <a:cubicBezTo>
                    <a:pt x="207" y="17040"/>
                    <a:pt x="2116" y="15457"/>
                    <a:pt x="4533" y="15600"/>
                  </a:cubicBezTo>
                  <a:cubicBezTo>
                    <a:pt x="8665" y="15846"/>
                    <a:pt x="12483" y="14503"/>
                    <a:pt x="15043" y="11817"/>
                  </a:cubicBezTo>
                  <a:cubicBezTo>
                    <a:pt x="24222" y="2187"/>
                    <a:pt x="35063" y="-1693"/>
                    <a:pt x="48145" y="678"/>
                  </a:cubicBezTo>
                  <a:cubicBezTo>
                    <a:pt x="47682" y="5079"/>
                    <a:pt x="47024" y="9131"/>
                    <a:pt x="41001" y="8919"/>
                  </a:cubicBezTo>
                  <a:cubicBezTo>
                    <a:pt x="37126" y="8788"/>
                    <a:pt x="33897" y="10479"/>
                    <a:pt x="31748" y="13874"/>
                  </a:cubicBezTo>
                  <a:close/>
                </a:path>
              </a:pathLst>
            </a:custGeom>
            <a:grpFill/>
            <a:ln w="5715" cap="flat">
              <a:noFill/>
              <a:prstDash val="solid"/>
              <a:miter/>
            </a:ln>
          </p:spPr>
          <p:txBody>
            <a:bodyPr rtlCol="0" anchor="ctr"/>
            <a:lstStyle/>
            <a:p>
              <a:endParaRPr lang="zh-CN" altLang="en-US"/>
            </a:p>
          </p:txBody>
        </p:sp>
        <p:sp>
          <p:nvSpPr>
            <p:cNvPr id="1372" name="任意多边形: 形状 1371">
              <a:extLst>
                <a:ext uri="{FF2B5EF4-FFF2-40B4-BE49-F238E27FC236}">
                  <a16:creationId xmlns:a16="http://schemas.microsoft.com/office/drawing/2014/main" id="{0AC990E7-BA18-9383-8068-5232E28786EF}"/>
                </a:ext>
              </a:extLst>
            </p:cNvPr>
            <p:cNvSpPr/>
            <p:nvPr/>
          </p:nvSpPr>
          <p:spPr>
            <a:xfrm>
              <a:off x="3440508" y="1752575"/>
              <a:ext cx="29563" cy="35002"/>
            </a:xfrm>
            <a:custGeom>
              <a:avLst/>
              <a:gdLst>
                <a:gd name="connsiteX0" fmla="*/ 16431 w 29563"/>
                <a:gd name="connsiteY0" fmla="*/ 2118 h 35002"/>
                <a:gd name="connsiteX1" fmla="*/ 23311 w 29563"/>
                <a:gd name="connsiteY1" fmla="*/ 1964 h 35002"/>
                <a:gd name="connsiteX2" fmla="*/ 29564 w 29563"/>
                <a:gd name="connsiteY2" fmla="*/ 5399 h 35002"/>
                <a:gd name="connsiteX3" fmla="*/ 23717 w 29563"/>
                <a:gd name="connsiteY3" fmla="*/ 35002 h 35002"/>
                <a:gd name="connsiteX4" fmla="*/ 0 w 29563"/>
                <a:gd name="connsiteY4" fmla="*/ 35002 h 35002"/>
                <a:gd name="connsiteX5" fmla="*/ 34 w 29563"/>
                <a:gd name="connsiteY5" fmla="*/ 31762 h 35002"/>
                <a:gd name="connsiteX6" fmla="*/ 10584 w 29563"/>
                <a:gd name="connsiteY6" fmla="*/ 23938 h 35002"/>
                <a:gd name="connsiteX7" fmla="*/ 12036 w 29563"/>
                <a:gd name="connsiteY7" fmla="*/ 21681 h 35002"/>
                <a:gd name="connsiteX8" fmla="*/ 9304 w 29563"/>
                <a:gd name="connsiteY8" fmla="*/ 22172 h 35002"/>
                <a:gd name="connsiteX9" fmla="*/ 13145 w 29563"/>
                <a:gd name="connsiteY9" fmla="*/ 5422 h 35002"/>
                <a:gd name="connsiteX10" fmla="*/ 16431 w 29563"/>
                <a:gd name="connsiteY10" fmla="*/ 2118 h 3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563" h="35002">
                  <a:moveTo>
                    <a:pt x="16431" y="2118"/>
                  </a:moveTo>
                  <a:cubicBezTo>
                    <a:pt x="18728" y="2821"/>
                    <a:pt x="20825" y="4227"/>
                    <a:pt x="23311" y="1964"/>
                  </a:cubicBezTo>
                  <a:cubicBezTo>
                    <a:pt x="28301" y="-2579"/>
                    <a:pt x="28872" y="1690"/>
                    <a:pt x="29564" y="5399"/>
                  </a:cubicBezTo>
                  <a:cubicBezTo>
                    <a:pt x="17842" y="13102"/>
                    <a:pt x="16871" y="17229"/>
                    <a:pt x="23717" y="35002"/>
                  </a:cubicBezTo>
                  <a:cubicBezTo>
                    <a:pt x="15396" y="35002"/>
                    <a:pt x="7698" y="35002"/>
                    <a:pt x="0" y="35002"/>
                  </a:cubicBezTo>
                  <a:cubicBezTo>
                    <a:pt x="11" y="33922"/>
                    <a:pt x="23" y="32842"/>
                    <a:pt x="34" y="31762"/>
                  </a:cubicBezTo>
                  <a:cubicBezTo>
                    <a:pt x="3623" y="29225"/>
                    <a:pt x="7275" y="26767"/>
                    <a:pt x="10584" y="23938"/>
                  </a:cubicBezTo>
                  <a:cubicBezTo>
                    <a:pt x="11601" y="23481"/>
                    <a:pt x="12093" y="22721"/>
                    <a:pt x="12036" y="21681"/>
                  </a:cubicBezTo>
                  <a:cubicBezTo>
                    <a:pt x="11139" y="21886"/>
                    <a:pt x="10390" y="22864"/>
                    <a:pt x="9304" y="22172"/>
                  </a:cubicBezTo>
                  <a:cubicBezTo>
                    <a:pt x="1469" y="14480"/>
                    <a:pt x="7315" y="9953"/>
                    <a:pt x="13145" y="5422"/>
                  </a:cubicBezTo>
                  <a:cubicBezTo>
                    <a:pt x="14236" y="4324"/>
                    <a:pt x="15333" y="3221"/>
                    <a:pt x="16431" y="2118"/>
                  </a:cubicBezTo>
                  <a:close/>
                </a:path>
              </a:pathLst>
            </a:custGeom>
            <a:grpFill/>
            <a:ln w="5715" cap="flat">
              <a:noFill/>
              <a:prstDash val="solid"/>
              <a:miter/>
            </a:ln>
          </p:spPr>
          <p:txBody>
            <a:bodyPr rtlCol="0" anchor="ctr"/>
            <a:lstStyle/>
            <a:p>
              <a:endParaRPr lang="zh-CN" altLang="en-US"/>
            </a:p>
          </p:txBody>
        </p:sp>
        <p:sp>
          <p:nvSpPr>
            <p:cNvPr id="1373" name="任意多边形: 形状 1372">
              <a:extLst>
                <a:ext uri="{FF2B5EF4-FFF2-40B4-BE49-F238E27FC236}">
                  <a16:creationId xmlns:a16="http://schemas.microsoft.com/office/drawing/2014/main" id="{D0550D5E-68EA-52C3-0081-8B4DFA0F6D35}"/>
                </a:ext>
              </a:extLst>
            </p:cNvPr>
            <p:cNvSpPr/>
            <p:nvPr/>
          </p:nvSpPr>
          <p:spPr>
            <a:xfrm>
              <a:off x="3536879" y="1727259"/>
              <a:ext cx="25277" cy="32280"/>
            </a:xfrm>
            <a:custGeom>
              <a:avLst/>
              <a:gdLst>
                <a:gd name="connsiteX0" fmla="*/ 25278 w 25277"/>
                <a:gd name="connsiteY0" fmla="*/ 1111 h 32280"/>
                <a:gd name="connsiteX1" fmla="*/ 24232 w 25277"/>
                <a:gd name="connsiteY1" fmla="*/ 16901 h 32280"/>
                <a:gd name="connsiteX2" fmla="*/ 4070 w 25277"/>
                <a:gd name="connsiteY2" fmla="*/ 32280 h 32280"/>
                <a:gd name="connsiteX3" fmla="*/ 223 w 25277"/>
                <a:gd name="connsiteY3" fmla="*/ 19359 h 32280"/>
                <a:gd name="connsiteX4" fmla="*/ 3401 w 25277"/>
                <a:gd name="connsiteY4" fmla="*/ 12724 h 32280"/>
                <a:gd name="connsiteX5" fmla="*/ 20746 w 25277"/>
                <a:gd name="connsiteY5" fmla="*/ 128 h 32280"/>
                <a:gd name="connsiteX6" fmla="*/ 25278 w 25277"/>
                <a:gd name="connsiteY6" fmla="*/ 1111 h 32280"/>
                <a:gd name="connsiteX7" fmla="*/ 25278 w 25277"/>
                <a:gd name="connsiteY7" fmla="*/ 1111 h 3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277" h="32280">
                  <a:moveTo>
                    <a:pt x="25278" y="1111"/>
                  </a:moveTo>
                  <a:cubicBezTo>
                    <a:pt x="21826" y="5826"/>
                    <a:pt x="17740" y="10420"/>
                    <a:pt x="24232" y="16901"/>
                  </a:cubicBezTo>
                  <a:cubicBezTo>
                    <a:pt x="7253" y="14981"/>
                    <a:pt x="7253" y="14981"/>
                    <a:pt x="4070" y="32280"/>
                  </a:cubicBezTo>
                  <a:cubicBezTo>
                    <a:pt x="2486" y="27000"/>
                    <a:pt x="1241" y="23211"/>
                    <a:pt x="223" y="19359"/>
                  </a:cubicBezTo>
                  <a:cubicBezTo>
                    <a:pt x="-577" y="16324"/>
                    <a:pt x="841" y="13032"/>
                    <a:pt x="3401" y="12724"/>
                  </a:cubicBezTo>
                  <a:cubicBezTo>
                    <a:pt x="11762" y="11706"/>
                    <a:pt x="16288" y="6214"/>
                    <a:pt x="20746" y="128"/>
                  </a:cubicBezTo>
                  <a:cubicBezTo>
                    <a:pt x="21123" y="-375"/>
                    <a:pt x="23712" y="745"/>
                    <a:pt x="25278" y="1111"/>
                  </a:cubicBezTo>
                  <a:lnTo>
                    <a:pt x="25278" y="1111"/>
                  </a:lnTo>
                  <a:close/>
                </a:path>
              </a:pathLst>
            </a:custGeom>
            <a:grpFill/>
            <a:ln w="5715" cap="flat">
              <a:noFill/>
              <a:prstDash val="solid"/>
              <a:miter/>
            </a:ln>
          </p:spPr>
          <p:txBody>
            <a:bodyPr rtlCol="0" anchor="ctr"/>
            <a:lstStyle/>
            <a:p>
              <a:endParaRPr lang="zh-CN" altLang="en-US"/>
            </a:p>
          </p:txBody>
        </p:sp>
        <p:sp>
          <p:nvSpPr>
            <p:cNvPr id="1374" name="任意多边形: 形状 1373">
              <a:extLst>
                <a:ext uri="{FF2B5EF4-FFF2-40B4-BE49-F238E27FC236}">
                  <a16:creationId xmlns:a16="http://schemas.microsoft.com/office/drawing/2014/main" id="{1B1511F7-05EB-C270-973A-C13AEDE37371}"/>
                </a:ext>
              </a:extLst>
            </p:cNvPr>
            <p:cNvSpPr/>
            <p:nvPr/>
          </p:nvSpPr>
          <p:spPr>
            <a:xfrm>
              <a:off x="3539131" y="1711928"/>
              <a:ext cx="16307" cy="12075"/>
            </a:xfrm>
            <a:custGeom>
              <a:avLst/>
              <a:gdLst>
                <a:gd name="connsiteX0" fmla="*/ 0 w 16307"/>
                <a:gd name="connsiteY0" fmla="*/ 6550 h 12075"/>
                <a:gd name="connsiteX1" fmla="*/ 13184 w 16307"/>
                <a:gd name="connsiteY1" fmla="*/ 0 h 12075"/>
                <a:gd name="connsiteX2" fmla="*/ 12190 w 16307"/>
                <a:gd name="connsiteY2" fmla="*/ 9956 h 12075"/>
                <a:gd name="connsiteX3" fmla="*/ 0 w 16307"/>
                <a:gd name="connsiteY3" fmla="*/ 6550 h 12075"/>
              </a:gdLst>
              <a:ahLst/>
              <a:cxnLst>
                <a:cxn ang="0">
                  <a:pos x="connsiteX0" y="connsiteY0"/>
                </a:cxn>
                <a:cxn ang="0">
                  <a:pos x="connsiteX1" y="connsiteY1"/>
                </a:cxn>
                <a:cxn ang="0">
                  <a:pos x="connsiteX2" y="connsiteY2"/>
                </a:cxn>
                <a:cxn ang="0">
                  <a:pos x="connsiteX3" y="connsiteY3"/>
                </a:cxn>
              </a:cxnLst>
              <a:rect l="l" t="t" r="r" b="b"/>
              <a:pathLst>
                <a:path w="16307" h="12075">
                  <a:moveTo>
                    <a:pt x="0" y="6550"/>
                  </a:moveTo>
                  <a:cubicBezTo>
                    <a:pt x="1817" y="-817"/>
                    <a:pt x="9287" y="3189"/>
                    <a:pt x="13184" y="0"/>
                  </a:cubicBezTo>
                  <a:cubicBezTo>
                    <a:pt x="17659" y="3806"/>
                    <a:pt x="17322" y="7612"/>
                    <a:pt x="12190" y="9956"/>
                  </a:cubicBezTo>
                  <a:cubicBezTo>
                    <a:pt x="7652" y="12036"/>
                    <a:pt x="2086" y="14648"/>
                    <a:pt x="0" y="6550"/>
                  </a:cubicBezTo>
                  <a:close/>
                </a:path>
              </a:pathLst>
            </a:custGeom>
            <a:grpFill/>
            <a:ln w="5715" cap="flat">
              <a:noFill/>
              <a:prstDash val="solid"/>
              <a:miter/>
            </a:ln>
          </p:spPr>
          <p:txBody>
            <a:bodyPr rtlCol="0" anchor="ctr"/>
            <a:lstStyle/>
            <a:p>
              <a:endParaRPr lang="zh-CN" altLang="en-US"/>
            </a:p>
          </p:txBody>
        </p:sp>
        <p:sp>
          <p:nvSpPr>
            <p:cNvPr id="1375" name="任意多边形: 形状 1374">
              <a:extLst>
                <a:ext uri="{FF2B5EF4-FFF2-40B4-BE49-F238E27FC236}">
                  <a16:creationId xmlns:a16="http://schemas.microsoft.com/office/drawing/2014/main" id="{42B1C03C-0B4A-EA0A-6D41-B9B9BF4589E2}"/>
                </a:ext>
              </a:extLst>
            </p:cNvPr>
            <p:cNvSpPr/>
            <p:nvPr/>
          </p:nvSpPr>
          <p:spPr>
            <a:xfrm>
              <a:off x="3514813" y="1731662"/>
              <a:ext cx="11265" cy="14845"/>
            </a:xfrm>
            <a:custGeom>
              <a:avLst/>
              <a:gdLst>
                <a:gd name="connsiteX0" fmla="*/ 7876 w 11265"/>
                <a:gd name="connsiteY0" fmla="*/ 13173 h 14845"/>
                <a:gd name="connsiteX1" fmla="*/ 1287 w 11265"/>
                <a:gd name="connsiteY1" fmla="*/ 13185 h 14845"/>
                <a:gd name="connsiteX2" fmla="*/ 11168 w 11265"/>
                <a:gd name="connsiteY2" fmla="*/ 0 h 14845"/>
                <a:gd name="connsiteX3" fmla="*/ 7876 w 11265"/>
                <a:gd name="connsiteY3" fmla="*/ 13173 h 14845"/>
              </a:gdLst>
              <a:ahLst/>
              <a:cxnLst>
                <a:cxn ang="0">
                  <a:pos x="connsiteX0" y="connsiteY0"/>
                </a:cxn>
                <a:cxn ang="0">
                  <a:pos x="connsiteX1" y="connsiteY1"/>
                </a:cxn>
                <a:cxn ang="0">
                  <a:pos x="connsiteX2" y="connsiteY2"/>
                </a:cxn>
                <a:cxn ang="0">
                  <a:pos x="connsiteX3" y="connsiteY3"/>
                </a:cxn>
              </a:cxnLst>
              <a:rect l="l" t="t" r="r" b="b"/>
              <a:pathLst>
                <a:path w="11265" h="14845">
                  <a:moveTo>
                    <a:pt x="7876" y="13173"/>
                  </a:moveTo>
                  <a:cubicBezTo>
                    <a:pt x="5682" y="13465"/>
                    <a:pt x="3493" y="16779"/>
                    <a:pt x="1287" y="13185"/>
                  </a:cubicBezTo>
                  <a:cubicBezTo>
                    <a:pt x="-3668" y="2606"/>
                    <a:pt x="6991" y="3726"/>
                    <a:pt x="11168" y="0"/>
                  </a:cubicBezTo>
                  <a:cubicBezTo>
                    <a:pt x="11677" y="4795"/>
                    <a:pt x="10122" y="9070"/>
                    <a:pt x="7876" y="13173"/>
                  </a:cubicBezTo>
                  <a:close/>
                </a:path>
              </a:pathLst>
            </a:custGeom>
            <a:grpFill/>
            <a:ln w="5715" cap="flat">
              <a:noFill/>
              <a:prstDash val="solid"/>
              <a:miter/>
            </a:ln>
          </p:spPr>
          <p:txBody>
            <a:bodyPr rtlCol="0" anchor="ctr"/>
            <a:lstStyle/>
            <a:p>
              <a:endParaRPr lang="zh-CN" altLang="en-US"/>
            </a:p>
          </p:txBody>
        </p:sp>
        <p:sp>
          <p:nvSpPr>
            <p:cNvPr id="1376" name="任意多边形: 形状 1375">
              <a:extLst>
                <a:ext uri="{FF2B5EF4-FFF2-40B4-BE49-F238E27FC236}">
                  <a16:creationId xmlns:a16="http://schemas.microsoft.com/office/drawing/2014/main" id="{8276ECD6-AC51-9F06-96D1-89B03277751E}"/>
                </a:ext>
              </a:extLst>
            </p:cNvPr>
            <p:cNvSpPr/>
            <p:nvPr/>
          </p:nvSpPr>
          <p:spPr>
            <a:xfrm>
              <a:off x="3512831" y="1707482"/>
              <a:ext cx="13150" cy="11029"/>
            </a:xfrm>
            <a:custGeom>
              <a:avLst/>
              <a:gdLst>
                <a:gd name="connsiteX0" fmla="*/ 0 w 13150"/>
                <a:gd name="connsiteY0" fmla="*/ 7732 h 11029"/>
                <a:gd name="connsiteX1" fmla="*/ 8961 w 13150"/>
                <a:gd name="connsiteY1" fmla="*/ 142 h 11029"/>
                <a:gd name="connsiteX2" fmla="*/ 13150 w 13150"/>
                <a:gd name="connsiteY2" fmla="*/ 11023 h 11029"/>
                <a:gd name="connsiteX3" fmla="*/ 9916 w 13150"/>
                <a:gd name="connsiteY3" fmla="*/ 11029 h 11029"/>
                <a:gd name="connsiteX4" fmla="*/ 0 w 13150"/>
                <a:gd name="connsiteY4" fmla="*/ 7732 h 11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50" h="11029">
                  <a:moveTo>
                    <a:pt x="0" y="7732"/>
                  </a:moveTo>
                  <a:cubicBezTo>
                    <a:pt x="2086" y="4045"/>
                    <a:pt x="4321" y="-904"/>
                    <a:pt x="8961" y="142"/>
                  </a:cubicBezTo>
                  <a:cubicBezTo>
                    <a:pt x="14002" y="1279"/>
                    <a:pt x="12967" y="6852"/>
                    <a:pt x="13150" y="11023"/>
                  </a:cubicBezTo>
                  <a:cubicBezTo>
                    <a:pt x="12070" y="11023"/>
                    <a:pt x="10996" y="11023"/>
                    <a:pt x="9916" y="11029"/>
                  </a:cubicBezTo>
                  <a:cubicBezTo>
                    <a:pt x="6784" y="9395"/>
                    <a:pt x="2738" y="10532"/>
                    <a:pt x="0" y="7732"/>
                  </a:cubicBezTo>
                  <a:close/>
                </a:path>
              </a:pathLst>
            </a:custGeom>
            <a:grpFill/>
            <a:ln w="5715" cap="flat">
              <a:noFill/>
              <a:prstDash val="solid"/>
              <a:miter/>
            </a:ln>
          </p:spPr>
          <p:txBody>
            <a:bodyPr rtlCol="0" anchor="ctr"/>
            <a:lstStyle/>
            <a:p>
              <a:endParaRPr lang="zh-CN" altLang="en-US"/>
            </a:p>
          </p:txBody>
        </p:sp>
        <p:sp>
          <p:nvSpPr>
            <p:cNvPr id="1377" name="任意多边形: 形状 1376">
              <a:extLst>
                <a:ext uri="{FF2B5EF4-FFF2-40B4-BE49-F238E27FC236}">
                  <a16:creationId xmlns:a16="http://schemas.microsoft.com/office/drawing/2014/main" id="{23E7B0DC-B302-4243-9A83-282989BCDC45}"/>
                </a:ext>
              </a:extLst>
            </p:cNvPr>
            <p:cNvSpPr/>
            <p:nvPr/>
          </p:nvSpPr>
          <p:spPr>
            <a:xfrm>
              <a:off x="3512831" y="1715214"/>
              <a:ext cx="9915" cy="11121"/>
            </a:xfrm>
            <a:custGeom>
              <a:avLst/>
              <a:gdLst>
                <a:gd name="connsiteX0" fmla="*/ 0 w 9915"/>
                <a:gd name="connsiteY0" fmla="*/ 0 h 11121"/>
                <a:gd name="connsiteX1" fmla="*/ 9916 w 9915"/>
                <a:gd name="connsiteY1" fmla="*/ 3303 h 11121"/>
                <a:gd name="connsiteX2" fmla="*/ 9858 w 9915"/>
                <a:gd name="connsiteY2" fmla="*/ 9853 h 11121"/>
                <a:gd name="connsiteX3" fmla="*/ 8224 w 9915"/>
                <a:gd name="connsiteY3" fmla="*/ 11121 h 11121"/>
                <a:gd name="connsiteX4" fmla="*/ 6578 w 9915"/>
                <a:gd name="connsiteY4" fmla="*/ 9864 h 11121"/>
                <a:gd name="connsiteX5" fmla="*/ 11 w 9915"/>
                <a:gd name="connsiteY5" fmla="*/ 3286 h 11121"/>
                <a:gd name="connsiteX6" fmla="*/ 0 w 9915"/>
                <a:gd name="connsiteY6" fmla="*/ 0 h 11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15" h="11121">
                  <a:moveTo>
                    <a:pt x="0" y="0"/>
                  </a:moveTo>
                  <a:cubicBezTo>
                    <a:pt x="3629" y="126"/>
                    <a:pt x="7532" y="-566"/>
                    <a:pt x="9916" y="3303"/>
                  </a:cubicBezTo>
                  <a:cubicBezTo>
                    <a:pt x="9898" y="5486"/>
                    <a:pt x="9876" y="7670"/>
                    <a:pt x="9858" y="9853"/>
                  </a:cubicBezTo>
                  <a:cubicBezTo>
                    <a:pt x="9315" y="10276"/>
                    <a:pt x="8767" y="10693"/>
                    <a:pt x="8224" y="11121"/>
                  </a:cubicBezTo>
                  <a:cubicBezTo>
                    <a:pt x="7675" y="10704"/>
                    <a:pt x="7127" y="10287"/>
                    <a:pt x="6578" y="9864"/>
                  </a:cubicBezTo>
                  <a:cubicBezTo>
                    <a:pt x="8070" y="4001"/>
                    <a:pt x="1383" y="6292"/>
                    <a:pt x="11" y="3286"/>
                  </a:cubicBezTo>
                  <a:cubicBezTo>
                    <a:pt x="6" y="2189"/>
                    <a:pt x="0" y="1097"/>
                    <a:pt x="0" y="0"/>
                  </a:cubicBezTo>
                  <a:close/>
                </a:path>
              </a:pathLst>
            </a:custGeom>
            <a:grpFill/>
            <a:ln w="5715" cap="flat">
              <a:noFill/>
              <a:prstDash val="solid"/>
              <a:miter/>
            </a:ln>
          </p:spPr>
          <p:txBody>
            <a:bodyPr rtlCol="0" anchor="ctr"/>
            <a:lstStyle/>
            <a:p>
              <a:endParaRPr lang="zh-CN" altLang="en-US"/>
            </a:p>
          </p:txBody>
        </p:sp>
        <p:sp>
          <p:nvSpPr>
            <p:cNvPr id="1378" name="任意多边形: 形状 1377">
              <a:extLst>
                <a:ext uri="{FF2B5EF4-FFF2-40B4-BE49-F238E27FC236}">
                  <a16:creationId xmlns:a16="http://schemas.microsoft.com/office/drawing/2014/main" id="{CF26BCFB-C832-AC68-0051-CCA16C434CFC}"/>
                </a:ext>
              </a:extLst>
            </p:cNvPr>
            <p:cNvSpPr/>
            <p:nvPr/>
          </p:nvSpPr>
          <p:spPr>
            <a:xfrm>
              <a:off x="3525975" y="1740360"/>
              <a:ext cx="6375" cy="8788"/>
            </a:xfrm>
            <a:custGeom>
              <a:avLst/>
              <a:gdLst>
                <a:gd name="connsiteX0" fmla="*/ 0 w 6375"/>
                <a:gd name="connsiteY0" fmla="*/ 7744 h 8788"/>
                <a:gd name="connsiteX1" fmla="*/ 4543 w 6375"/>
                <a:gd name="connsiteY1" fmla="*/ 0 h 8788"/>
                <a:gd name="connsiteX2" fmla="*/ 11 w 6375"/>
                <a:gd name="connsiteY2" fmla="*/ 7750 h 8788"/>
                <a:gd name="connsiteX3" fmla="*/ 0 w 6375"/>
                <a:gd name="connsiteY3" fmla="*/ 7744 h 8788"/>
              </a:gdLst>
              <a:ahLst/>
              <a:cxnLst>
                <a:cxn ang="0">
                  <a:pos x="connsiteX0" y="connsiteY0"/>
                </a:cxn>
                <a:cxn ang="0">
                  <a:pos x="connsiteX1" y="connsiteY1"/>
                </a:cxn>
                <a:cxn ang="0">
                  <a:pos x="connsiteX2" y="connsiteY2"/>
                </a:cxn>
                <a:cxn ang="0">
                  <a:pos x="connsiteX3" y="connsiteY3"/>
                </a:cxn>
              </a:cxnLst>
              <a:rect l="l" t="t" r="r" b="b"/>
              <a:pathLst>
                <a:path w="6375" h="8788">
                  <a:moveTo>
                    <a:pt x="0" y="7744"/>
                  </a:moveTo>
                  <a:cubicBezTo>
                    <a:pt x="1514" y="5161"/>
                    <a:pt x="3029" y="2583"/>
                    <a:pt x="4543" y="0"/>
                  </a:cubicBezTo>
                  <a:cubicBezTo>
                    <a:pt x="5635" y="4521"/>
                    <a:pt x="9847" y="11424"/>
                    <a:pt x="11" y="7750"/>
                  </a:cubicBezTo>
                  <a:lnTo>
                    <a:pt x="0" y="7744"/>
                  </a:lnTo>
                  <a:close/>
                </a:path>
              </a:pathLst>
            </a:custGeom>
            <a:grpFill/>
            <a:ln w="5715" cap="flat">
              <a:noFill/>
              <a:prstDash val="solid"/>
              <a:miter/>
            </a:ln>
          </p:spPr>
          <p:txBody>
            <a:bodyPr rtlCol="0" anchor="ctr"/>
            <a:lstStyle/>
            <a:p>
              <a:endParaRPr lang="zh-CN" altLang="en-US"/>
            </a:p>
          </p:txBody>
        </p:sp>
        <p:sp>
          <p:nvSpPr>
            <p:cNvPr id="1379" name="任意多边形: 形状 1378">
              <a:extLst>
                <a:ext uri="{FF2B5EF4-FFF2-40B4-BE49-F238E27FC236}">
                  <a16:creationId xmlns:a16="http://schemas.microsoft.com/office/drawing/2014/main" id="{211D0782-C8D7-4D4E-4D24-6B06500DEE33}"/>
                </a:ext>
              </a:extLst>
            </p:cNvPr>
            <p:cNvSpPr/>
            <p:nvPr/>
          </p:nvSpPr>
          <p:spPr>
            <a:xfrm>
              <a:off x="3525981" y="1725658"/>
              <a:ext cx="9864" cy="6003"/>
            </a:xfrm>
            <a:custGeom>
              <a:avLst/>
              <a:gdLst>
                <a:gd name="connsiteX0" fmla="*/ 9864 w 9864"/>
                <a:gd name="connsiteY0" fmla="*/ 6003 h 6003"/>
                <a:gd name="connsiteX1" fmla="*/ 0 w 9864"/>
                <a:gd name="connsiteY1" fmla="*/ 6003 h 6003"/>
                <a:gd name="connsiteX2" fmla="*/ 5709 w 9864"/>
                <a:gd name="connsiteY2" fmla="*/ 65 h 6003"/>
                <a:gd name="connsiteX3" fmla="*/ 9864 w 9864"/>
                <a:gd name="connsiteY3" fmla="*/ 6003 h 6003"/>
              </a:gdLst>
              <a:ahLst/>
              <a:cxnLst>
                <a:cxn ang="0">
                  <a:pos x="connsiteX0" y="connsiteY0"/>
                </a:cxn>
                <a:cxn ang="0">
                  <a:pos x="connsiteX1" y="connsiteY1"/>
                </a:cxn>
                <a:cxn ang="0">
                  <a:pos x="connsiteX2" y="connsiteY2"/>
                </a:cxn>
                <a:cxn ang="0">
                  <a:pos x="connsiteX3" y="connsiteY3"/>
                </a:cxn>
              </a:cxnLst>
              <a:rect l="l" t="t" r="r" b="b"/>
              <a:pathLst>
                <a:path w="9864" h="6003">
                  <a:moveTo>
                    <a:pt x="9864" y="6003"/>
                  </a:moveTo>
                  <a:cubicBezTo>
                    <a:pt x="6578" y="3974"/>
                    <a:pt x="3286" y="3963"/>
                    <a:pt x="0" y="6003"/>
                  </a:cubicBezTo>
                  <a:cubicBezTo>
                    <a:pt x="474" y="2643"/>
                    <a:pt x="1315" y="-495"/>
                    <a:pt x="5709" y="65"/>
                  </a:cubicBezTo>
                  <a:cubicBezTo>
                    <a:pt x="9110" y="494"/>
                    <a:pt x="9430" y="3351"/>
                    <a:pt x="9864" y="6003"/>
                  </a:cubicBezTo>
                  <a:close/>
                </a:path>
              </a:pathLst>
            </a:custGeom>
            <a:grpFill/>
            <a:ln w="5715" cap="flat">
              <a:noFill/>
              <a:prstDash val="solid"/>
              <a:miter/>
            </a:ln>
          </p:spPr>
          <p:txBody>
            <a:bodyPr rtlCol="0" anchor="ctr"/>
            <a:lstStyle/>
            <a:p>
              <a:endParaRPr lang="zh-CN" altLang="en-US"/>
            </a:p>
          </p:txBody>
        </p:sp>
        <p:sp>
          <p:nvSpPr>
            <p:cNvPr id="1380" name="任意多边形: 形状 1379">
              <a:extLst>
                <a:ext uri="{FF2B5EF4-FFF2-40B4-BE49-F238E27FC236}">
                  <a16:creationId xmlns:a16="http://schemas.microsoft.com/office/drawing/2014/main" id="{BF278497-EBD7-DE95-7FF0-C5B2EE23355D}"/>
                </a:ext>
              </a:extLst>
            </p:cNvPr>
            <p:cNvSpPr/>
            <p:nvPr/>
          </p:nvSpPr>
          <p:spPr>
            <a:xfrm>
              <a:off x="3514318" y="1725084"/>
              <a:ext cx="6034" cy="5593"/>
            </a:xfrm>
            <a:custGeom>
              <a:avLst/>
              <a:gdLst>
                <a:gd name="connsiteX0" fmla="*/ 5080 w 6034"/>
                <a:gd name="connsiteY0" fmla="*/ 3286 h 5593"/>
                <a:gd name="connsiteX1" fmla="*/ 325 w 6034"/>
                <a:gd name="connsiteY1" fmla="*/ 4201 h 5593"/>
                <a:gd name="connsiteX2" fmla="*/ 5086 w 6034"/>
                <a:gd name="connsiteY2" fmla="*/ 0 h 5593"/>
                <a:gd name="connsiteX3" fmla="*/ 5091 w 6034"/>
                <a:gd name="connsiteY3" fmla="*/ 6 h 5593"/>
                <a:gd name="connsiteX4" fmla="*/ 5926 w 6034"/>
                <a:gd name="connsiteY4" fmla="*/ 2200 h 5593"/>
                <a:gd name="connsiteX5" fmla="*/ 5080 w 6034"/>
                <a:gd name="connsiteY5" fmla="*/ 3286 h 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4" h="5593">
                  <a:moveTo>
                    <a:pt x="5080" y="3286"/>
                  </a:moveTo>
                  <a:cubicBezTo>
                    <a:pt x="3731" y="5161"/>
                    <a:pt x="1394" y="6904"/>
                    <a:pt x="325" y="4201"/>
                  </a:cubicBezTo>
                  <a:cubicBezTo>
                    <a:pt x="-1127" y="520"/>
                    <a:pt x="2611" y="486"/>
                    <a:pt x="5086" y="0"/>
                  </a:cubicBezTo>
                  <a:lnTo>
                    <a:pt x="5091" y="6"/>
                  </a:lnTo>
                  <a:cubicBezTo>
                    <a:pt x="5931" y="737"/>
                    <a:pt x="6211" y="1469"/>
                    <a:pt x="5926" y="2200"/>
                  </a:cubicBezTo>
                  <a:cubicBezTo>
                    <a:pt x="5640" y="2920"/>
                    <a:pt x="5360" y="3286"/>
                    <a:pt x="5080" y="3286"/>
                  </a:cubicBezTo>
                  <a:close/>
                </a:path>
              </a:pathLst>
            </a:custGeom>
            <a:grpFill/>
            <a:ln w="5715" cap="flat">
              <a:noFill/>
              <a:prstDash val="solid"/>
              <a:miter/>
            </a:ln>
          </p:spPr>
          <p:txBody>
            <a:bodyPr rtlCol="0" anchor="ctr"/>
            <a:lstStyle/>
            <a:p>
              <a:endParaRPr lang="zh-CN" altLang="en-US"/>
            </a:p>
          </p:txBody>
        </p:sp>
        <p:sp>
          <p:nvSpPr>
            <p:cNvPr id="1381" name="任意多边形: 形状 1380">
              <a:extLst>
                <a:ext uri="{FF2B5EF4-FFF2-40B4-BE49-F238E27FC236}">
                  <a16:creationId xmlns:a16="http://schemas.microsoft.com/office/drawing/2014/main" id="{544761EA-BD4F-2C5C-EDF4-25D522640A44}"/>
                </a:ext>
              </a:extLst>
            </p:cNvPr>
            <p:cNvSpPr/>
            <p:nvPr/>
          </p:nvSpPr>
          <p:spPr>
            <a:xfrm>
              <a:off x="3562157" y="1724124"/>
              <a:ext cx="2521" cy="4246"/>
            </a:xfrm>
            <a:custGeom>
              <a:avLst/>
              <a:gdLst>
                <a:gd name="connsiteX0" fmla="*/ 0 w 2521"/>
                <a:gd name="connsiteY0" fmla="*/ 4246 h 4246"/>
                <a:gd name="connsiteX1" fmla="*/ 1217 w 2521"/>
                <a:gd name="connsiteY1" fmla="*/ 0 h 4246"/>
                <a:gd name="connsiteX2" fmla="*/ 0 w 2521"/>
                <a:gd name="connsiteY2" fmla="*/ 4246 h 4246"/>
                <a:gd name="connsiteX3" fmla="*/ 0 w 2521"/>
                <a:gd name="connsiteY3" fmla="*/ 4246 h 4246"/>
              </a:gdLst>
              <a:ahLst/>
              <a:cxnLst>
                <a:cxn ang="0">
                  <a:pos x="connsiteX0" y="connsiteY0"/>
                </a:cxn>
                <a:cxn ang="0">
                  <a:pos x="connsiteX1" y="connsiteY1"/>
                </a:cxn>
                <a:cxn ang="0">
                  <a:pos x="connsiteX2" y="connsiteY2"/>
                </a:cxn>
                <a:cxn ang="0">
                  <a:pos x="connsiteX3" y="connsiteY3"/>
                </a:cxn>
              </a:cxnLst>
              <a:rect l="l" t="t" r="r" b="b"/>
              <a:pathLst>
                <a:path w="2521" h="4246">
                  <a:moveTo>
                    <a:pt x="0" y="4246"/>
                  </a:moveTo>
                  <a:cubicBezTo>
                    <a:pt x="406" y="2829"/>
                    <a:pt x="812" y="1417"/>
                    <a:pt x="1217" y="0"/>
                  </a:cubicBezTo>
                  <a:cubicBezTo>
                    <a:pt x="4223" y="2389"/>
                    <a:pt x="1263" y="3075"/>
                    <a:pt x="0" y="4246"/>
                  </a:cubicBezTo>
                  <a:lnTo>
                    <a:pt x="0" y="4246"/>
                  </a:lnTo>
                  <a:close/>
                </a:path>
              </a:pathLst>
            </a:custGeom>
            <a:grpFill/>
            <a:ln w="5715" cap="flat">
              <a:noFill/>
              <a:prstDash val="solid"/>
              <a:miter/>
            </a:ln>
          </p:spPr>
          <p:txBody>
            <a:bodyPr rtlCol="0" anchor="ctr"/>
            <a:lstStyle/>
            <a:p>
              <a:endParaRPr lang="zh-CN" altLang="en-US"/>
            </a:p>
          </p:txBody>
        </p:sp>
        <p:sp>
          <p:nvSpPr>
            <p:cNvPr id="1382" name="任意多边形: 形状 1381">
              <a:extLst>
                <a:ext uri="{FF2B5EF4-FFF2-40B4-BE49-F238E27FC236}">
                  <a16:creationId xmlns:a16="http://schemas.microsoft.com/office/drawing/2014/main" id="{C1CCCE82-A972-159E-A99A-A3F78619EEE6}"/>
                </a:ext>
              </a:extLst>
            </p:cNvPr>
            <p:cNvSpPr/>
            <p:nvPr/>
          </p:nvSpPr>
          <p:spPr>
            <a:xfrm>
              <a:off x="3529273" y="1717088"/>
              <a:ext cx="3274" cy="1423"/>
            </a:xfrm>
            <a:custGeom>
              <a:avLst/>
              <a:gdLst>
                <a:gd name="connsiteX0" fmla="*/ 0 w 3274"/>
                <a:gd name="connsiteY0" fmla="*/ 1418 h 1423"/>
                <a:gd name="connsiteX1" fmla="*/ 3275 w 3274"/>
                <a:gd name="connsiteY1" fmla="*/ 1424 h 1423"/>
                <a:gd name="connsiteX2" fmla="*/ 1634 w 3274"/>
                <a:gd name="connsiteY2" fmla="*/ 1418 h 1423"/>
                <a:gd name="connsiteX3" fmla="*/ 0 w 3274"/>
                <a:gd name="connsiteY3" fmla="*/ 1418 h 1423"/>
              </a:gdLst>
              <a:ahLst/>
              <a:cxnLst>
                <a:cxn ang="0">
                  <a:pos x="connsiteX0" y="connsiteY0"/>
                </a:cxn>
                <a:cxn ang="0">
                  <a:pos x="connsiteX1" y="connsiteY1"/>
                </a:cxn>
                <a:cxn ang="0">
                  <a:pos x="connsiteX2" y="connsiteY2"/>
                </a:cxn>
                <a:cxn ang="0">
                  <a:pos x="connsiteX3" y="connsiteY3"/>
                </a:cxn>
              </a:cxnLst>
              <a:rect l="l" t="t" r="r" b="b"/>
              <a:pathLst>
                <a:path w="3274" h="1423">
                  <a:moveTo>
                    <a:pt x="0" y="1418"/>
                  </a:moveTo>
                  <a:cubicBezTo>
                    <a:pt x="1092" y="-468"/>
                    <a:pt x="2189" y="-479"/>
                    <a:pt x="3275" y="1424"/>
                  </a:cubicBezTo>
                  <a:cubicBezTo>
                    <a:pt x="3275" y="1424"/>
                    <a:pt x="1634" y="1418"/>
                    <a:pt x="1634" y="1418"/>
                  </a:cubicBezTo>
                  <a:lnTo>
                    <a:pt x="0" y="1418"/>
                  </a:lnTo>
                  <a:close/>
                </a:path>
              </a:pathLst>
            </a:custGeom>
            <a:grpFill/>
            <a:ln w="5715" cap="flat">
              <a:noFill/>
              <a:prstDash val="solid"/>
              <a:miter/>
            </a:ln>
          </p:spPr>
          <p:txBody>
            <a:bodyPr rtlCol="0" anchor="ctr"/>
            <a:lstStyle/>
            <a:p>
              <a:endParaRPr lang="zh-CN" altLang="en-US"/>
            </a:p>
          </p:txBody>
        </p:sp>
        <p:sp>
          <p:nvSpPr>
            <p:cNvPr id="1383" name="任意多边形: 形状 1382">
              <a:extLst>
                <a:ext uri="{FF2B5EF4-FFF2-40B4-BE49-F238E27FC236}">
                  <a16:creationId xmlns:a16="http://schemas.microsoft.com/office/drawing/2014/main" id="{F90B55CB-DF04-38C0-2459-E61D97056F86}"/>
                </a:ext>
              </a:extLst>
            </p:cNvPr>
            <p:cNvSpPr/>
            <p:nvPr/>
          </p:nvSpPr>
          <p:spPr>
            <a:xfrm>
              <a:off x="3525981" y="1718506"/>
              <a:ext cx="3291" cy="1419"/>
            </a:xfrm>
            <a:custGeom>
              <a:avLst/>
              <a:gdLst>
                <a:gd name="connsiteX0" fmla="*/ 0 w 3291"/>
                <a:gd name="connsiteY0" fmla="*/ 6 h 1419"/>
                <a:gd name="connsiteX1" fmla="*/ 3292 w 3291"/>
                <a:gd name="connsiteY1" fmla="*/ 0 h 1419"/>
                <a:gd name="connsiteX2" fmla="*/ 0 w 3291"/>
                <a:gd name="connsiteY2" fmla="*/ 6 h 1419"/>
              </a:gdLst>
              <a:ahLst/>
              <a:cxnLst>
                <a:cxn ang="0">
                  <a:pos x="connsiteX0" y="connsiteY0"/>
                </a:cxn>
                <a:cxn ang="0">
                  <a:pos x="connsiteX1" y="connsiteY1"/>
                </a:cxn>
                <a:cxn ang="0">
                  <a:pos x="connsiteX2" y="connsiteY2"/>
                </a:cxn>
              </a:cxnLst>
              <a:rect l="l" t="t" r="r" b="b"/>
              <a:pathLst>
                <a:path w="3291" h="1419">
                  <a:moveTo>
                    <a:pt x="0" y="6"/>
                  </a:moveTo>
                  <a:cubicBezTo>
                    <a:pt x="1097" y="6"/>
                    <a:pt x="2195" y="0"/>
                    <a:pt x="3292" y="0"/>
                  </a:cubicBezTo>
                  <a:cubicBezTo>
                    <a:pt x="2200" y="1886"/>
                    <a:pt x="1103" y="1897"/>
                    <a:pt x="0" y="6"/>
                  </a:cubicBezTo>
                  <a:close/>
                </a:path>
              </a:pathLst>
            </a:custGeom>
            <a:grpFill/>
            <a:ln w="5715" cap="flat">
              <a:noFill/>
              <a:prstDash val="solid"/>
              <a:miter/>
            </a:ln>
          </p:spPr>
          <p:txBody>
            <a:bodyPr rtlCol="0" anchor="ctr"/>
            <a:lstStyle/>
            <a:p>
              <a:endParaRPr lang="zh-CN" altLang="en-US"/>
            </a:p>
          </p:txBody>
        </p:sp>
        <p:sp>
          <p:nvSpPr>
            <p:cNvPr id="1384" name="任意多边形: 形状 1383">
              <a:extLst>
                <a:ext uri="{FF2B5EF4-FFF2-40B4-BE49-F238E27FC236}">
                  <a16:creationId xmlns:a16="http://schemas.microsoft.com/office/drawing/2014/main" id="{5BB65B0C-0A17-76C3-8DBD-665D71C8C873}"/>
                </a:ext>
              </a:extLst>
            </p:cNvPr>
            <p:cNvSpPr/>
            <p:nvPr/>
          </p:nvSpPr>
          <p:spPr>
            <a:xfrm>
              <a:off x="3519397" y="1725067"/>
              <a:ext cx="3291" cy="3303"/>
            </a:xfrm>
            <a:custGeom>
              <a:avLst/>
              <a:gdLst>
                <a:gd name="connsiteX0" fmla="*/ 0 w 3291"/>
                <a:gd name="connsiteY0" fmla="*/ 3303 h 3303"/>
                <a:gd name="connsiteX1" fmla="*/ 11 w 3291"/>
                <a:gd name="connsiteY1" fmla="*/ 17 h 3303"/>
                <a:gd name="connsiteX2" fmla="*/ 3292 w 3291"/>
                <a:gd name="connsiteY2" fmla="*/ 0 h 3303"/>
                <a:gd name="connsiteX3" fmla="*/ 0 w 3291"/>
                <a:gd name="connsiteY3" fmla="*/ 3303 h 3303"/>
              </a:gdLst>
              <a:ahLst/>
              <a:cxnLst>
                <a:cxn ang="0">
                  <a:pos x="connsiteX0" y="connsiteY0"/>
                </a:cxn>
                <a:cxn ang="0">
                  <a:pos x="connsiteX1" y="connsiteY1"/>
                </a:cxn>
                <a:cxn ang="0">
                  <a:pos x="connsiteX2" y="connsiteY2"/>
                </a:cxn>
                <a:cxn ang="0">
                  <a:pos x="connsiteX3" y="connsiteY3"/>
                </a:cxn>
              </a:cxnLst>
              <a:rect l="l" t="t" r="r" b="b"/>
              <a:pathLst>
                <a:path w="3291" h="3303">
                  <a:moveTo>
                    <a:pt x="0" y="3303"/>
                  </a:moveTo>
                  <a:cubicBezTo>
                    <a:pt x="6" y="2206"/>
                    <a:pt x="11" y="1114"/>
                    <a:pt x="11" y="17"/>
                  </a:cubicBezTo>
                  <a:cubicBezTo>
                    <a:pt x="1103" y="23"/>
                    <a:pt x="2195" y="17"/>
                    <a:pt x="3292" y="0"/>
                  </a:cubicBezTo>
                  <a:cubicBezTo>
                    <a:pt x="2189" y="1103"/>
                    <a:pt x="1092" y="2200"/>
                    <a:pt x="0" y="3303"/>
                  </a:cubicBezTo>
                  <a:close/>
                </a:path>
              </a:pathLst>
            </a:custGeom>
            <a:grpFill/>
            <a:ln w="5715" cap="flat">
              <a:noFill/>
              <a:prstDash val="solid"/>
              <a:miter/>
            </a:ln>
          </p:spPr>
          <p:txBody>
            <a:bodyPr rtlCol="0" anchor="ctr"/>
            <a:lstStyle/>
            <a:p>
              <a:endParaRPr lang="zh-CN" altLang="en-US"/>
            </a:p>
          </p:txBody>
        </p:sp>
        <p:sp>
          <p:nvSpPr>
            <p:cNvPr id="1385" name="任意多边形: 形状 1384">
              <a:extLst>
                <a:ext uri="{FF2B5EF4-FFF2-40B4-BE49-F238E27FC236}">
                  <a16:creationId xmlns:a16="http://schemas.microsoft.com/office/drawing/2014/main" id="{66884983-B368-591F-926F-0AD0894B2FE9}"/>
                </a:ext>
              </a:extLst>
            </p:cNvPr>
            <p:cNvSpPr/>
            <p:nvPr/>
          </p:nvSpPr>
          <p:spPr>
            <a:xfrm>
              <a:off x="3535845" y="1731662"/>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1386" name="任意多边形: 形状 1385">
              <a:extLst>
                <a:ext uri="{FF2B5EF4-FFF2-40B4-BE49-F238E27FC236}">
                  <a16:creationId xmlns:a16="http://schemas.microsoft.com/office/drawing/2014/main" id="{2D509178-E464-4F2A-19BC-94CC4788654C}"/>
                </a:ext>
              </a:extLst>
            </p:cNvPr>
            <p:cNvSpPr/>
            <p:nvPr/>
          </p:nvSpPr>
          <p:spPr>
            <a:xfrm>
              <a:off x="3567375" y="1741532"/>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1387" name="任意多边形: 形状 1386">
              <a:extLst>
                <a:ext uri="{FF2B5EF4-FFF2-40B4-BE49-F238E27FC236}">
                  <a16:creationId xmlns:a16="http://schemas.microsoft.com/office/drawing/2014/main" id="{20D5C098-D2F0-1FCB-201F-4B800AFE654E}"/>
                </a:ext>
              </a:extLst>
            </p:cNvPr>
            <p:cNvSpPr/>
            <p:nvPr/>
          </p:nvSpPr>
          <p:spPr>
            <a:xfrm>
              <a:off x="3580531" y="1741532"/>
              <a:ext cx="1354" cy="1354"/>
            </a:xfrm>
            <a:custGeom>
              <a:avLst/>
              <a:gdLst>
                <a:gd name="connsiteX0" fmla="*/ 1354 w 1354"/>
                <a:gd name="connsiteY0" fmla="*/ 0 h 1354"/>
                <a:gd name="connsiteX1" fmla="*/ 611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1388" name="任意多边形: 形状 1387">
              <a:extLst>
                <a:ext uri="{FF2B5EF4-FFF2-40B4-BE49-F238E27FC236}">
                  <a16:creationId xmlns:a16="http://schemas.microsoft.com/office/drawing/2014/main" id="{CA576C0D-0195-40DE-4A69-36BE12979803}"/>
                </a:ext>
              </a:extLst>
            </p:cNvPr>
            <p:cNvSpPr/>
            <p:nvPr/>
          </p:nvSpPr>
          <p:spPr>
            <a:xfrm>
              <a:off x="3522701" y="1748098"/>
              <a:ext cx="3291" cy="3297"/>
            </a:xfrm>
            <a:custGeom>
              <a:avLst/>
              <a:gdLst>
                <a:gd name="connsiteX0" fmla="*/ 0 w 3291"/>
                <a:gd name="connsiteY0" fmla="*/ 3298 h 3297"/>
                <a:gd name="connsiteX1" fmla="*/ 0 w 3291"/>
                <a:gd name="connsiteY1" fmla="*/ 6 h 3297"/>
                <a:gd name="connsiteX2" fmla="*/ 3280 w 3291"/>
                <a:gd name="connsiteY2" fmla="*/ 0 h 3297"/>
                <a:gd name="connsiteX3" fmla="*/ 3292 w 3291"/>
                <a:gd name="connsiteY3" fmla="*/ 6 h 3297"/>
                <a:gd name="connsiteX4" fmla="*/ 0 w 3291"/>
                <a:gd name="connsiteY4" fmla="*/ 3298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7">
                  <a:moveTo>
                    <a:pt x="0" y="3298"/>
                  </a:moveTo>
                  <a:cubicBezTo>
                    <a:pt x="0" y="2200"/>
                    <a:pt x="0" y="1103"/>
                    <a:pt x="0" y="6"/>
                  </a:cubicBezTo>
                  <a:cubicBezTo>
                    <a:pt x="1092" y="0"/>
                    <a:pt x="2189" y="0"/>
                    <a:pt x="3280" y="0"/>
                  </a:cubicBezTo>
                  <a:cubicBezTo>
                    <a:pt x="3280" y="0"/>
                    <a:pt x="3292" y="6"/>
                    <a:pt x="3292" y="6"/>
                  </a:cubicBezTo>
                  <a:cubicBezTo>
                    <a:pt x="2189" y="1109"/>
                    <a:pt x="1097" y="2206"/>
                    <a:pt x="0" y="3298"/>
                  </a:cubicBezTo>
                  <a:close/>
                </a:path>
              </a:pathLst>
            </a:custGeom>
            <a:grpFill/>
            <a:ln w="5715" cap="flat">
              <a:noFill/>
              <a:prstDash val="solid"/>
              <a:miter/>
            </a:ln>
          </p:spPr>
          <p:txBody>
            <a:bodyPr rtlCol="0" anchor="ctr"/>
            <a:lstStyle/>
            <a:p>
              <a:endParaRPr lang="zh-CN" altLang="en-US"/>
            </a:p>
          </p:txBody>
        </p:sp>
        <p:sp>
          <p:nvSpPr>
            <p:cNvPr id="1389" name="任意多边形: 形状 1388">
              <a:extLst>
                <a:ext uri="{FF2B5EF4-FFF2-40B4-BE49-F238E27FC236}">
                  <a16:creationId xmlns:a16="http://schemas.microsoft.com/office/drawing/2014/main" id="{9F018194-C9AD-1D8A-93DF-95185B045906}"/>
                </a:ext>
              </a:extLst>
            </p:cNvPr>
            <p:cNvSpPr/>
            <p:nvPr/>
          </p:nvSpPr>
          <p:spPr>
            <a:xfrm>
              <a:off x="3437204" y="1550742"/>
              <a:ext cx="88776" cy="118086"/>
            </a:xfrm>
            <a:custGeom>
              <a:avLst/>
              <a:gdLst>
                <a:gd name="connsiteX0" fmla="*/ 59179 w 88776"/>
                <a:gd name="connsiteY0" fmla="*/ 0 h 118086"/>
                <a:gd name="connsiteX1" fmla="*/ 59185 w 88776"/>
                <a:gd name="connsiteY1" fmla="*/ 16436 h 118086"/>
                <a:gd name="connsiteX2" fmla="*/ 57887 w 88776"/>
                <a:gd name="connsiteY2" fmla="*/ 18774 h 118086"/>
                <a:gd name="connsiteX3" fmla="*/ 59173 w 88776"/>
                <a:gd name="connsiteY3" fmla="*/ 19745 h 118086"/>
                <a:gd name="connsiteX4" fmla="*/ 59173 w 88776"/>
                <a:gd name="connsiteY4" fmla="*/ 19745 h 118086"/>
                <a:gd name="connsiteX5" fmla="*/ 56396 w 88776"/>
                <a:gd name="connsiteY5" fmla="*/ 34736 h 118086"/>
                <a:gd name="connsiteX6" fmla="*/ 59842 w 88776"/>
                <a:gd name="connsiteY6" fmla="*/ 36490 h 118086"/>
                <a:gd name="connsiteX7" fmla="*/ 66420 w 88776"/>
                <a:gd name="connsiteY7" fmla="*/ 58950 h 118086"/>
                <a:gd name="connsiteX8" fmla="*/ 65705 w 88776"/>
                <a:gd name="connsiteY8" fmla="*/ 65871 h 118086"/>
                <a:gd name="connsiteX9" fmla="*/ 64202 w 88776"/>
                <a:gd name="connsiteY9" fmla="*/ 70277 h 118086"/>
                <a:gd name="connsiteX10" fmla="*/ 56853 w 88776"/>
                <a:gd name="connsiteY10" fmla="*/ 75381 h 118086"/>
                <a:gd name="connsiteX11" fmla="*/ 53475 w 88776"/>
                <a:gd name="connsiteY11" fmla="*/ 66968 h 118086"/>
                <a:gd name="connsiteX12" fmla="*/ 45691 w 88776"/>
                <a:gd name="connsiteY12" fmla="*/ 47223 h 118086"/>
                <a:gd name="connsiteX13" fmla="*/ 40719 w 88776"/>
                <a:gd name="connsiteY13" fmla="*/ 71895 h 118086"/>
                <a:gd name="connsiteX14" fmla="*/ 78918 w 88776"/>
                <a:gd name="connsiteY14" fmla="*/ 85519 h 118086"/>
                <a:gd name="connsiteX15" fmla="*/ 82182 w 88776"/>
                <a:gd name="connsiteY15" fmla="*/ 91771 h 118086"/>
                <a:gd name="connsiteX16" fmla="*/ 88777 w 88776"/>
                <a:gd name="connsiteY16" fmla="*/ 108534 h 118086"/>
                <a:gd name="connsiteX17" fmla="*/ 79404 w 88776"/>
                <a:gd name="connsiteY17" fmla="*/ 114757 h 118086"/>
                <a:gd name="connsiteX18" fmla="*/ 67574 w 88776"/>
                <a:gd name="connsiteY18" fmla="*/ 116580 h 118086"/>
                <a:gd name="connsiteX19" fmla="*/ 69660 w 88776"/>
                <a:gd name="connsiteY19" fmla="*/ 101081 h 118086"/>
                <a:gd name="connsiteX20" fmla="*/ 70649 w 88776"/>
                <a:gd name="connsiteY20" fmla="*/ 94155 h 118086"/>
                <a:gd name="connsiteX21" fmla="*/ 64997 w 88776"/>
                <a:gd name="connsiteY21" fmla="*/ 93440 h 118086"/>
                <a:gd name="connsiteX22" fmla="*/ 46040 w 88776"/>
                <a:gd name="connsiteY22" fmla="*/ 98669 h 118086"/>
                <a:gd name="connsiteX23" fmla="*/ 46040 w 88776"/>
                <a:gd name="connsiteY23" fmla="*/ 98669 h 118086"/>
                <a:gd name="connsiteX24" fmla="*/ 35227 w 88776"/>
                <a:gd name="connsiteY24" fmla="*/ 103179 h 118086"/>
                <a:gd name="connsiteX25" fmla="*/ 29592 w 88776"/>
                <a:gd name="connsiteY25" fmla="*/ 108539 h 118086"/>
                <a:gd name="connsiteX26" fmla="*/ 29598 w 88776"/>
                <a:gd name="connsiteY26" fmla="*/ 108534 h 118086"/>
                <a:gd name="connsiteX27" fmla="*/ 13150 w 88776"/>
                <a:gd name="connsiteY27" fmla="*/ 108534 h 118086"/>
                <a:gd name="connsiteX28" fmla="*/ 13156 w 88776"/>
                <a:gd name="connsiteY28" fmla="*/ 108539 h 118086"/>
                <a:gd name="connsiteX29" fmla="*/ 23111 w 88776"/>
                <a:gd name="connsiteY29" fmla="*/ 103956 h 118086"/>
                <a:gd name="connsiteX30" fmla="*/ 14865 w 88776"/>
                <a:gd name="connsiteY30" fmla="*/ 101790 h 118086"/>
                <a:gd name="connsiteX31" fmla="*/ 12316 w 88776"/>
                <a:gd name="connsiteY31" fmla="*/ 98566 h 118086"/>
                <a:gd name="connsiteX32" fmla="*/ 14716 w 88776"/>
                <a:gd name="connsiteY32" fmla="*/ 94709 h 118086"/>
                <a:gd name="connsiteX33" fmla="*/ 27415 w 88776"/>
                <a:gd name="connsiteY33" fmla="*/ 89531 h 118086"/>
                <a:gd name="connsiteX34" fmla="*/ 13253 w 88776"/>
                <a:gd name="connsiteY34" fmla="*/ 87131 h 118086"/>
                <a:gd name="connsiteX35" fmla="*/ 0 w 88776"/>
                <a:gd name="connsiteY35" fmla="*/ 85513 h 118086"/>
                <a:gd name="connsiteX36" fmla="*/ 2943 w 88776"/>
                <a:gd name="connsiteY36" fmla="*/ 82439 h 118086"/>
                <a:gd name="connsiteX37" fmla="*/ 13482 w 88776"/>
                <a:gd name="connsiteY37" fmla="*/ 71855 h 118086"/>
                <a:gd name="connsiteX38" fmla="*/ 20717 w 88776"/>
                <a:gd name="connsiteY38" fmla="*/ 67997 h 118086"/>
                <a:gd name="connsiteX39" fmla="*/ 13305 w 88776"/>
                <a:gd name="connsiteY39" fmla="*/ 72020 h 118086"/>
                <a:gd name="connsiteX40" fmla="*/ 7349 w 88776"/>
                <a:gd name="connsiteY40" fmla="*/ 71592 h 118086"/>
                <a:gd name="connsiteX41" fmla="*/ 5304 w 88776"/>
                <a:gd name="connsiteY41" fmla="*/ 67871 h 118086"/>
                <a:gd name="connsiteX42" fmla="*/ 4029 w 88776"/>
                <a:gd name="connsiteY42" fmla="*/ 54532 h 118086"/>
                <a:gd name="connsiteX43" fmla="*/ 3292 w 88776"/>
                <a:gd name="connsiteY43" fmla="*/ 52624 h 118086"/>
                <a:gd name="connsiteX44" fmla="*/ 3275 w 88776"/>
                <a:gd name="connsiteY44" fmla="*/ 49332 h 118086"/>
                <a:gd name="connsiteX45" fmla="*/ 11939 w 88776"/>
                <a:gd name="connsiteY45" fmla="*/ 46909 h 118086"/>
                <a:gd name="connsiteX46" fmla="*/ 34250 w 88776"/>
                <a:gd name="connsiteY46" fmla="*/ 37233 h 118086"/>
                <a:gd name="connsiteX47" fmla="*/ 33490 w 88776"/>
                <a:gd name="connsiteY47" fmla="*/ 22906 h 118086"/>
                <a:gd name="connsiteX48" fmla="*/ 31244 w 88776"/>
                <a:gd name="connsiteY48" fmla="*/ 11453 h 118086"/>
                <a:gd name="connsiteX49" fmla="*/ 32878 w 88776"/>
                <a:gd name="connsiteY49" fmla="*/ 9858 h 118086"/>
                <a:gd name="connsiteX50" fmla="*/ 42400 w 88776"/>
                <a:gd name="connsiteY50" fmla="*/ 11121 h 118086"/>
                <a:gd name="connsiteX51" fmla="*/ 46726 w 88776"/>
                <a:gd name="connsiteY51" fmla="*/ 10030 h 118086"/>
                <a:gd name="connsiteX52" fmla="*/ 59179 w 88776"/>
                <a:gd name="connsiteY52" fmla="*/ 0 h 118086"/>
                <a:gd name="connsiteX53" fmla="*/ 59179 w 88776"/>
                <a:gd name="connsiteY53" fmla="*/ 0 h 118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88776" h="118086">
                  <a:moveTo>
                    <a:pt x="59179" y="0"/>
                  </a:moveTo>
                  <a:cubicBezTo>
                    <a:pt x="60225" y="5475"/>
                    <a:pt x="67963" y="10956"/>
                    <a:pt x="59185" y="16436"/>
                  </a:cubicBezTo>
                  <a:cubicBezTo>
                    <a:pt x="57699" y="16631"/>
                    <a:pt x="57247" y="17419"/>
                    <a:pt x="57887" y="18774"/>
                  </a:cubicBezTo>
                  <a:cubicBezTo>
                    <a:pt x="58202" y="19442"/>
                    <a:pt x="58670" y="19745"/>
                    <a:pt x="59173" y="19745"/>
                  </a:cubicBezTo>
                  <a:lnTo>
                    <a:pt x="59173" y="19745"/>
                  </a:lnTo>
                  <a:cubicBezTo>
                    <a:pt x="63094" y="25683"/>
                    <a:pt x="54613" y="29249"/>
                    <a:pt x="56396" y="34736"/>
                  </a:cubicBezTo>
                  <a:cubicBezTo>
                    <a:pt x="57556" y="35364"/>
                    <a:pt x="58653" y="35970"/>
                    <a:pt x="59842" y="36490"/>
                  </a:cubicBezTo>
                  <a:cubicBezTo>
                    <a:pt x="73318" y="40714"/>
                    <a:pt x="65054" y="51206"/>
                    <a:pt x="66420" y="58950"/>
                  </a:cubicBezTo>
                  <a:cubicBezTo>
                    <a:pt x="66385" y="61282"/>
                    <a:pt x="66151" y="63591"/>
                    <a:pt x="65705" y="65871"/>
                  </a:cubicBezTo>
                  <a:cubicBezTo>
                    <a:pt x="65391" y="67403"/>
                    <a:pt x="64860" y="68866"/>
                    <a:pt x="64202" y="70277"/>
                  </a:cubicBezTo>
                  <a:cubicBezTo>
                    <a:pt x="62391" y="72946"/>
                    <a:pt x="60585" y="76541"/>
                    <a:pt x="56853" y="75381"/>
                  </a:cubicBezTo>
                  <a:cubicBezTo>
                    <a:pt x="53161" y="74232"/>
                    <a:pt x="53041" y="70180"/>
                    <a:pt x="53475" y="66968"/>
                  </a:cubicBezTo>
                  <a:cubicBezTo>
                    <a:pt x="54515" y="59310"/>
                    <a:pt x="55413" y="51921"/>
                    <a:pt x="45691" y="47223"/>
                  </a:cubicBezTo>
                  <a:cubicBezTo>
                    <a:pt x="56613" y="57333"/>
                    <a:pt x="54641" y="66357"/>
                    <a:pt x="40719" y="71895"/>
                  </a:cubicBezTo>
                  <a:cubicBezTo>
                    <a:pt x="53224" y="78027"/>
                    <a:pt x="68340" y="75621"/>
                    <a:pt x="78918" y="85519"/>
                  </a:cubicBezTo>
                  <a:cubicBezTo>
                    <a:pt x="83410" y="85833"/>
                    <a:pt x="84673" y="88377"/>
                    <a:pt x="82182" y="91771"/>
                  </a:cubicBezTo>
                  <a:cubicBezTo>
                    <a:pt x="75312" y="101127"/>
                    <a:pt x="82656" y="104510"/>
                    <a:pt x="88777" y="108534"/>
                  </a:cubicBezTo>
                  <a:cubicBezTo>
                    <a:pt x="85668" y="110642"/>
                    <a:pt x="82742" y="113128"/>
                    <a:pt x="79404" y="114757"/>
                  </a:cubicBezTo>
                  <a:cubicBezTo>
                    <a:pt x="75758" y="116540"/>
                    <a:pt x="71992" y="120123"/>
                    <a:pt x="67574" y="116580"/>
                  </a:cubicBezTo>
                  <a:cubicBezTo>
                    <a:pt x="65145" y="114631"/>
                    <a:pt x="66225" y="104745"/>
                    <a:pt x="69660" y="101081"/>
                  </a:cubicBezTo>
                  <a:cubicBezTo>
                    <a:pt x="71935" y="98658"/>
                    <a:pt x="72449" y="96629"/>
                    <a:pt x="70649" y="94155"/>
                  </a:cubicBezTo>
                  <a:cubicBezTo>
                    <a:pt x="69134" y="92080"/>
                    <a:pt x="65842" y="91943"/>
                    <a:pt x="64997" y="93440"/>
                  </a:cubicBezTo>
                  <a:cubicBezTo>
                    <a:pt x="60288" y="101773"/>
                    <a:pt x="51715" y="94835"/>
                    <a:pt x="46040" y="98669"/>
                  </a:cubicBezTo>
                  <a:lnTo>
                    <a:pt x="46040" y="98669"/>
                  </a:lnTo>
                  <a:cubicBezTo>
                    <a:pt x="43337" y="102338"/>
                    <a:pt x="39868" y="104207"/>
                    <a:pt x="35227" y="103179"/>
                  </a:cubicBezTo>
                  <a:cubicBezTo>
                    <a:pt x="30644" y="102161"/>
                    <a:pt x="30032" y="105242"/>
                    <a:pt x="29592" y="108539"/>
                  </a:cubicBezTo>
                  <a:lnTo>
                    <a:pt x="29598" y="108534"/>
                  </a:lnTo>
                  <a:cubicBezTo>
                    <a:pt x="24117" y="107419"/>
                    <a:pt x="18631" y="112260"/>
                    <a:pt x="13150" y="108534"/>
                  </a:cubicBezTo>
                  <a:lnTo>
                    <a:pt x="13156" y="108539"/>
                  </a:lnTo>
                  <a:cubicBezTo>
                    <a:pt x="15196" y="104407"/>
                    <a:pt x="20025" y="106270"/>
                    <a:pt x="23111" y="103956"/>
                  </a:cubicBezTo>
                  <a:cubicBezTo>
                    <a:pt x="21066" y="100315"/>
                    <a:pt x="17511" y="102716"/>
                    <a:pt x="14865" y="101790"/>
                  </a:cubicBezTo>
                  <a:cubicBezTo>
                    <a:pt x="13202" y="101207"/>
                    <a:pt x="11842" y="100355"/>
                    <a:pt x="12316" y="98566"/>
                  </a:cubicBezTo>
                  <a:cubicBezTo>
                    <a:pt x="12699" y="97115"/>
                    <a:pt x="13733" y="94840"/>
                    <a:pt x="14716" y="94709"/>
                  </a:cubicBezTo>
                  <a:cubicBezTo>
                    <a:pt x="19340" y="94086"/>
                    <a:pt x="24443" y="95132"/>
                    <a:pt x="27415" y="89531"/>
                  </a:cubicBezTo>
                  <a:cubicBezTo>
                    <a:pt x="23552" y="83913"/>
                    <a:pt x="18437" y="85262"/>
                    <a:pt x="13253" y="87131"/>
                  </a:cubicBezTo>
                  <a:cubicBezTo>
                    <a:pt x="8550" y="88828"/>
                    <a:pt x="3903" y="90291"/>
                    <a:pt x="0" y="85513"/>
                  </a:cubicBezTo>
                  <a:cubicBezTo>
                    <a:pt x="1017" y="84525"/>
                    <a:pt x="2006" y="83502"/>
                    <a:pt x="2943" y="82439"/>
                  </a:cubicBezTo>
                  <a:cubicBezTo>
                    <a:pt x="6029" y="78484"/>
                    <a:pt x="9550" y="74964"/>
                    <a:pt x="13482" y="71855"/>
                  </a:cubicBezTo>
                  <a:cubicBezTo>
                    <a:pt x="14916" y="68877"/>
                    <a:pt x="17917" y="68746"/>
                    <a:pt x="20717" y="67997"/>
                  </a:cubicBezTo>
                  <a:cubicBezTo>
                    <a:pt x="16619" y="66585"/>
                    <a:pt x="15145" y="69626"/>
                    <a:pt x="13305" y="72020"/>
                  </a:cubicBezTo>
                  <a:cubicBezTo>
                    <a:pt x="11173" y="73786"/>
                    <a:pt x="9247" y="72872"/>
                    <a:pt x="7349" y="71592"/>
                  </a:cubicBezTo>
                  <a:cubicBezTo>
                    <a:pt x="6292" y="70563"/>
                    <a:pt x="5612" y="69311"/>
                    <a:pt x="5304" y="67871"/>
                  </a:cubicBezTo>
                  <a:cubicBezTo>
                    <a:pt x="5521" y="63374"/>
                    <a:pt x="8641" y="58590"/>
                    <a:pt x="4029" y="54532"/>
                  </a:cubicBezTo>
                  <a:cubicBezTo>
                    <a:pt x="3772" y="53898"/>
                    <a:pt x="3532" y="53258"/>
                    <a:pt x="3292" y="52624"/>
                  </a:cubicBezTo>
                  <a:cubicBezTo>
                    <a:pt x="3286" y="51526"/>
                    <a:pt x="3286" y="50429"/>
                    <a:pt x="3275" y="49332"/>
                  </a:cubicBezTo>
                  <a:cubicBezTo>
                    <a:pt x="5641" y="46629"/>
                    <a:pt x="8710" y="46469"/>
                    <a:pt x="11939" y="46909"/>
                  </a:cubicBezTo>
                  <a:cubicBezTo>
                    <a:pt x="21854" y="49663"/>
                    <a:pt x="27964" y="42062"/>
                    <a:pt x="34250" y="37233"/>
                  </a:cubicBezTo>
                  <a:cubicBezTo>
                    <a:pt x="37485" y="34753"/>
                    <a:pt x="41651" y="27569"/>
                    <a:pt x="33490" y="22906"/>
                  </a:cubicBezTo>
                  <a:cubicBezTo>
                    <a:pt x="29015" y="20345"/>
                    <a:pt x="29444" y="15785"/>
                    <a:pt x="31244" y="11453"/>
                  </a:cubicBezTo>
                  <a:cubicBezTo>
                    <a:pt x="31787" y="10916"/>
                    <a:pt x="32330" y="10390"/>
                    <a:pt x="32878" y="9858"/>
                  </a:cubicBezTo>
                  <a:cubicBezTo>
                    <a:pt x="36050" y="10304"/>
                    <a:pt x="39211" y="10933"/>
                    <a:pt x="42400" y="11121"/>
                  </a:cubicBezTo>
                  <a:cubicBezTo>
                    <a:pt x="43811" y="11207"/>
                    <a:pt x="45280" y="10424"/>
                    <a:pt x="46726" y="10030"/>
                  </a:cubicBezTo>
                  <a:cubicBezTo>
                    <a:pt x="42142" y="-4143"/>
                    <a:pt x="57161" y="5995"/>
                    <a:pt x="59179" y="0"/>
                  </a:cubicBezTo>
                  <a:lnTo>
                    <a:pt x="59179" y="0"/>
                  </a:lnTo>
                  <a:close/>
                </a:path>
              </a:pathLst>
            </a:custGeom>
            <a:grpFill/>
            <a:ln w="5715" cap="flat">
              <a:noFill/>
              <a:prstDash val="solid"/>
              <a:miter/>
            </a:ln>
          </p:spPr>
          <p:txBody>
            <a:bodyPr rtlCol="0" anchor="ctr"/>
            <a:lstStyle/>
            <a:p>
              <a:endParaRPr lang="zh-CN" altLang="en-US"/>
            </a:p>
          </p:txBody>
        </p:sp>
        <p:sp>
          <p:nvSpPr>
            <p:cNvPr id="1390" name="任意多边形: 形状 1389">
              <a:extLst>
                <a:ext uri="{FF2B5EF4-FFF2-40B4-BE49-F238E27FC236}">
                  <a16:creationId xmlns:a16="http://schemas.microsoft.com/office/drawing/2014/main" id="{C2658137-2B12-9EC6-FDF0-42A4E1B457D7}"/>
                </a:ext>
              </a:extLst>
            </p:cNvPr>
            <p:cNvSpPr/>
            <p:nvPr/>
          </p:nvSpPr>
          <p:spPr>
            <a:xfrm>
              <a:off x="3486963" y="1557320"/>
              <a:ext cx="62049" cy="57903"/>
            </a:xfrm>
            <a:custGeom>
              <a:avLst/>
              <a:gdLst>
                <a:gd name="connsiteX0" fmla="*/ 12718 w 62049"/>
                <a:gd name="connsiteY0" fmla="*/ 52641 h 57903"/>
                <a:gd name="connsiteX1" fmla="*/ 12735 w 62049"/>
                <a:gd name="connsiteY1" fmla="*/ 49498 h 57903"/>
                <a:gd name="connsiteX2" fmla="*/ 6140 w 62049"/>
                <a:gd name="connsiteY2" fmla="*/ 29609 h 57903"/>
                <a:gd name="connsiteX3" fmla="*/ 6128 w 62049"/>
                <a:gd name="connsiteY3" fmla="*/ 29604 h 57903"/>
                <a:gd name="connsiteX4" fmla="*/ 493 w 62049"/>
                <a:gd name="connsiteY4" fmla="*/ 26592 h 57903"/>
                <a:gd name="connsiteX5" fmla="*/ 9409 w 62049"/>
                <a:gd name="connsiteY5" fmla="*/ 13167 h 57903"/>
                <a:gd name="connsiteX6" fmla="*/ 19290 w 62049"/>
                <a:gd name="connsiteY6" fmla="*/ 3286 h 57903"/>
                <a:gd name="connsiteX7" fmla="*/ 22536 w 62049"/>
                <a:gd name="connsiteY7" fmla="*/ 29 h 57903"/>
                <a:gd name="connsiteX8" fmla="*/ 32434 w 62049"/>
                <a:gd name="connsiteY8" fmla="*/ 0 h 57903"/>
                <a:gd name="connsiteX9" fmla="*/ 29582 w 62049"/>
                <a:gd name="connsiteY9" fmla="*/ 18305 h 57903"/>
                <a:gd name="connsiteX10" fmla="*/ 41967 w 62049"/>
                <a:gd name="connsiteY10" fmla="*/ 583 h 57903"/>
                <a:gd name="connsiteX11" fmla="*/ 55506 w 62049"/>
                <a:gd name="connsiteY11" fmla="*/ 7972 h 57903"/>
                <a:gd name="connsiteX12" fmla="*/ 47722 w 62049"/>
                <a:gd name="connsiteY12" fmla="*/ 14042 h 57903"/>
                <a:gd name="connsiteX13" fmla="*/ 44876 w 62049"/>
                <a:gd name="connsiteY13" fmla="*/ 22494 h 57903"/>
                <a:gd name="connsiteX14" fmla="*/ 34160 w 62049"/>
                <a:gd name="connsiteY14" fmla="*/ 23151 h 57903"/>
                <a:gd name="connsiteX15" fmla="*/ 32434 w 62049"/>
                <a:gd name="connsiteY15" fmla="*/ 29592 h 57903"/>
                <a:gd name="connsiteX16" fmla="*/ 21970 w 62049"/>
                <a:gd name="connsiteY16" fmla="*/ 38971 h 57903"/>
                <a:gd name="connsiteX17" fmla="*/ 21633 w 62049"/>
                <a:gd name="connsiteY17" fmla="*/ 40394 h 57903"/>
                <a:gd name="connsiteX18" fmla="*/ 22570 w 62049"/>
                <a:gd name="connsiteY18" fmla="*/ 39056 h 57903"/>
                <a:gd name="connsiteX19" fmla="*/ 33109 w 62049"/>
                <a:gd name="connsiteY19" fmla="*/ 39771 h 57903"/>
                <a:gd name="connsiteX20" fmla="*/ 36332 w 62049"/>
                <a:gd name="connsiteY20" fmla="*/ 42582 h 57903"/>
                <a:gd name="connsiteX21" fmla="*/ 34846 w 62049"/>
                <a:gd name="connsiteY21" fmla="*/ 40474 h 57903"/>
                <a:gd name="connsiteX22" fmla="*/ 42321 w 62049"/>
                <a:gd name="connsiteY22" fmla="*/ 36153 h 57903"/>
                <a:gd name="connsiteX23" fmla="*/ 42327 w 62049"/>
                <a:gd name="connsiteY23" fmla="*/ 36159 h 57903"/>
                <a:gd name="connsiteX24" fmla="*/ 50757 w 62049"/>
                <a:gd name="connsiteY24" fmla="*/ 37393 h 57903"/>
                <a:gd name="connsiteX25" fmla="*/ 62044 w 62049"/>
                <a:gd name="connsiteY25" fmla="*/ 42748 h 57903"/>
                <a:gd name="connsiteX26" fmla="*/ 62049 w 62049"/>
                <a:gd name="connsiteY26" fmla="*/ 42748 h 57903"/>
                <a:gd name="connsiteX27" fmla="*/ 55586 w 62049"/>
                <a:gd name="connsiteY27" fmla="*/ 43120 h 57903"/>
                <a:gd name="connsiteX28" fmla="*/ 38538 w 62049"/>
                <a:gd name="connsiteY28" fmla="*/ 57567 h 57903"/>
                <a:gd name="connsiteX29" fmla="*/ 28348 w 62049"/>
                <a:gd name="connsiteY29" fmla="*/ 47212 h 57903"/>
                <a:gd name="connsiteX30" fmla="*/ 22582 w 62049"/>
                <a:gd name="connsiteY30" fmla="*/ 55898 h 57903"/>
                <a:gd name="connsiteX31" fmla="*/ 19536 w 62049"/>
                <a:gd name="connsiteY31" fmla="*/ 57899 h 57903"/>
                <a:gd name="connsiteX32" fmla="*/ 15918 w 62049"/>
                <a:gd name="connsiteY32" fmla="*/ 57156 h 57903"/>
                <a:gd name="connsiteX33" fmla="*/ 12718 w 62049"/>
                <a:gd name="connsiteY33" fmla="*/ 52641 h 5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2049" h="57903">
                  <a:moveTo>
                    <a:pt x="12718" y="52641"/>
                  </a:moveTo>
                  <a:cubicBezTo>
                    <a:pt x="12718" y="51595"/>
                    <a:pt x="12638" y="50538"/>
                    <a:pt x="12735" y="49498"/>
                  </a:cubicBezTo>
                  <a:cubicBezTo>
                    <a:pt x="13866" y="37176"/>
                    <a:pt x="13872" y="37176"/>
                    <a:pt x="6140" y="29609"/>
                  </a:cubicBezTo>
                  <a:lnTo>
                    <a:pt x="6128" y="29604"/>
                  </a:lnTo>
                  <a:cubicBezTo>
                    <a:pt x="3133" y="30495"/>
                    <a:pt x="-1530" y="32330"/>
                    <a:pt x="493" y="26592"/>
                  </a:cubicBezTo>
                  <a:cubicBezTo>
                    <a:pt x="2213" y="21717"/>
                    <a:pt x="7717" y="18562"/>
                    <a:pt x="9409" y="13167"/>
                  </a:cubicBezTo>
                  <a:cubicBezTo>
                    <a:pt x="15689" y="12864"/>
                    <a:pt x="18993" y="9578"/>
                    <a:pt x="19290" y="3286"/>
                  </a:cubicBezTo>
                  <a:cubicBezTo>
                    <a:pt x="20456" y="2280"/>
                    <a:pt x="21536" y="1194"/>
                    <a:pt x="22536" y="29"/>
                  </a:cubicBezTo>
                  <a:cubicBezTo>
                    <a:pt x="25839" y="2006"/>
                    <a:pt x="29142" y="2052"/>
                    <a:pt x="32434" y="0"/>
                  </a:cubicBezTo>
                  <a:cubicBezTo>
                    <a:pt x="33120" y="5869"/>
                    <a:pt x="31594" y="11584"/>
                    <a:pt x="29582" y="18305"/>
                  </a:cubicBezTo>
                  <a:cubicBezTo>
                    <a:pt x="38046" y="14333"/>
                    <a:pt x="36995" y="6224"/>
                    <a:pt x="41967" y="583"/>
                  </a:cubicBezTo>
                  <a:cubicBezTo>
                    <a:pt x="41996" y="13344"/>
                    <a:pt x="53037" y="594"/>
                    <a:pt x="55506" y="7972"/>
                  </a:cubicBezTo>
                  <a:cubicBezTo>
                    <a:pt x="53140" y="9921"/>
                    <a:pt x="50562" y="13847"/>
                    <a:pt x="47722" y="14042"/>
                  </a:cubicBezTo>
                  <a:cubicBezTo>
                    <a:pt x="38252" y="14699"/>
                    <a:pt x="48093" y="20997"/>
                    <a:pt x="44876" y="22494"/>
                  </a:cubicBezTo>
                  <a:cubicBezTo>
                    <a:pt x="41578" y="24031"/>
                    <a:pt x="37521" y="19311"/>
                    <a:pt x="34160" y="23151"/>
                  </a:cubicBezTo>
                  <a:cubicBezTo>
                    <a:pt x="32571" y="24969"/>
                    <a:pt x="29000" y="26380"/>
                    <a:pt x="32434" y="29592"/>
                  </a:cubicBezTo>
                  <a:cubicBezTo>
                    <a:pt x="33629" y="38022"/>
                    <a:pt x="23050" y="33221"/>
                    <a:pt x="21970" y="38971"/>
                  </a:cubicBezTo>
                  <a:cubicBezTo>
                    <a:pt x="19730" y="39439"/>
                    <a:pt x="22656" y="42337"/>
                    <a:pt x="21633" y="40394"/>
                  </a:cubicBezTo>
                  <a:cubicBezTo>
                    <a:pt x="21279" y="39725"/>
                    <a:pt x="21759" y="39553"/>
                    <a:pt x="22570" y="39056"/>
                  </a:cubicBezTo>
                  <a:cubicBezTo>
                    <a:pt x="26314" y="36747"/>
                    <a:pt x="29742" y="37673"/>
                    <a:pt x="33109" y="39771"/>
                  </a:cubicBezTo>
                  <a:cubicBezTo>
                    <a:pt x="34269" y="40582"/>
                    <a:pt x="34469" y="42537"/>
                    <a:pt x="36332" y="42582"/>
                  </a:cubicBezTo>
                  <a:cubicBezTo>
                    <a:pt x="35806" y="41908"/>
                    <a:pt x="34640" y="41685"/>
                    <a:pt x="34846" y="40474"/>
                  </a:cubicBezTo>
                  <a:cubicBezTo>
                    <a:pt x="36309" y="37239"/>
                    <a:pt x="37818" y="34096"/>
                    <a:pt x="42321" y="36153"/>
                  </a:cubicBezTo>
                  <a:cubicBezTo>
                    <a:pt x="42321" y="36153"/>
                    <a:pt x="42327" y="36159"/>
                    <a:pt x="42327" y="36159"/>
                  </a:cubicBezTo>
                  <a:cubicBezTo>
                    <a:pt x="44784" y="40182"/>
                    <a:pt x="48322" y="36662"/>
                    <a:pt x="50757" y="37393"/>
                  </a:cubicBezTo>
                  <a:cubicBezTo>
                    <a:pt x="54591" y="38548"/>
                    <a:pt x="61655" y="34296"/>
                    <a:pt x="62044" y="42748"/>
                  </a:cubicBezTo>
                  <a:lnTo>
                    <a:pt x="62049" y="42748"/>
                  </a:lnTo>
                  <a:cubicBezTo>
                    <a:pt x="59895" y="42863"/>
                    <a:pt x="57717" y="42840"/>
                    <a:pt x="55586" y="43120"/>
                  </a:cubicBezTo>
                  <a:cubicBezTo>
                    <a:pt x="42567" y="44817"/>
                    <a:pt x="42567" y="44840"/>
                    <a:pt x="38538" y="57567"/>
                  </a:cubicBezTo>
                  <a:cubicBezTo>
                    <a:pt x="33983" y="54950"/>
                    <a:pt x="35452" y="45937"/>
                    <a:pt x="28348" y="47212"/>
                  </a:cubicBezTo>
                  <a:cubicBezTo>
                    <a:pt x="23953" y="48000"/>
                    <a:pt x="22822" y="51869"/>
                    <a:pt x="22582" y="55898"/>
                  </a:cubicBezTo>
                  <a:cubicBezTo>
                    <a:pt x="21770" y="56876"/>
                    <a:pt x="20764" y="57556"/>
                    <a:pt x="19536" y="57899"/>
                  </a:cubicBezTo>
                  <a:cubicBezTo>
                    <a:pt x="18273" y="57944"/>
                    <a:pt x="17067" y="57693"/>
                    <a:pt x="15918" y="57156"/>
                  </a:cubicBezTo>
                  <a:cubicBezTo>
                    <a:pt x="14558" y="55875"/>
                    <a:pt x="14055" y="53961"/>
                    <a:pt x="12718" y="52641"/>
                  </a:cubicBezTo>
                  <a:close/>
                </a:path>
              </a:pathLst>
            </a:custGeom>
            <a:grpFill/>
            <a:ln w="5715" cap="flat">
              <a:noFill/>
              <a:prstDash val="solid"/>
              <a:miter/>
            </a:ln>
          </p:spPr>
          <p:txBody>
            <a:bodyPr rtlCol="0" anchor="ctr"/>
            <a:lstStyle/>
            <a:p>
              <a:endParaRPr lang="zh-CN" altLang="en-US"/>
            </a:p>
          </p:txBody>
        </p:sp>
        <p:sp>
          <p:nvSpPr>
            <p:cNvPr id="1391" name="任意多边形: 形状 1390">
              <a:extLst>
                <a:ext uri="{FF2B5EF4-FFF2-40B4-BE49-F238E27FC236}">
                  <a16:creationId xmlns:a16="http://schemas.microsoft.com/office/drawing/2014/main" id="{6C8F0883-48F1-C4C9-4549-501FE02279CA}"/>
                </a:ext>
              </a:extLst>
            </p:cNvPr>
            <p:cNvSpPr/>
            <p:nvPr/>
          </p:nvSpPr>
          <p:spPr>
            <a:xfrm>
              <a:off x="3469791" y="1597243"/>
              <a:ext cx="75923" cy="41532"/>
            </a:xfrm>
            <a:custGeom>
              <a:avLst/>
              <a:gdLst>
                <a:gd name="connsiteX0" fmla="*/ 36450 w 75923"/>
                <a:gd name="connsiteY0" fmla="*/ 15998 h 41532"/>
                <a:gd name="connsiteX1" fmla="*/ 39748 w 75923"/>
                <a:gd name="connsiteY1" fmla="*/ 15998 h 41532"/>
                <a:gd name="connsiteX2" fmla="*/ 48360 w 75923"/>
                <a:gd name="connsiteY2" fmla="*/ 23222 h 41532"/>
                <a:gd name="connsiteX3" fmla="*/ 70546 w 75923"/>
                <a:gd name="connsiteY3" fmla="*/ 23713 h 41532"/>
                <a:gd name="connsiteX4" fmla="*/ 75918 w 75923"/>
                <a:gd name="connsiteY4" fmla="*/ 32446 h 41532"/>
                <a:gd name="connsiteX5" fmla="*/ 75924 w 75923"/>
                <a:gd name="connsiteY5" fmla="*/ 32440 h 41532"/>
                <a:gd name="connsiteX6" fmla="*/ 69340 w 75923"/>
                <a:gd name="connsiteY6" fmla="*/ 35738 h 41532"/>
                <a:gd name="connsiteX7" fmla="*/ 69352 w 75923"/>
                <a:gd name="connsiteY7" fmla="*/ 35732 h 41532"/>
                <a:gd name="connsiteX8" fmla="*/ 46326 w 75923"/>
                <a:gd name="connsiteY8" fmla="*/ 39024 h 41532"/>
                <a:gd name="connsiteX9" fmla="*/ 40337 w 75923"/>
                <a:gd name="connsiteY9" fmla="*/ 41430 h 41532"/>
                <a:gd name="connsiteX10" fmla="*/ 32358 w 75923"/>
                <a:gd name="connsiteY10" fmla="*/ 33606 h 41532"/>
                <a:gd name="connsiteX11" fmla="*/ 20140 w 75923"/>
                <a:gd name="connsiteY11" fmla="*/ 33669 h 41532"/>
                <a:gd name="connsiteX12" fmla="*/ 0 w 75923"/>
                <a:gd name="connsiteY12" fmla="*/ 29011 h 41532"/>
                <a:gd name="connsiteX13" fmla="*/ 12196 w 75923"/>
                <a:gd name="connsiteY13" fmla="*/ 23028 h 41532"/>
                <a:gd name="connsiteX14" fmla="*/ 16876 w 75923"/>
                <a:gd name="connsiteY14" fmla="*/ 11495 h 41532"/>
                <a:gd name="connsiteX15" fmla="*/ 11659 w 75923"/>
                <a:gd name="connsiteY15" fmla="*/ 4854 h 41532"/>
                <a:gd name="connsiteX16" fmla="*/ 7675 w 75923"/>
                <a:gd name="connsiteY16" fmla="*/ 3808 h 41532"/>
                <a:gd name="connsiteX17" fmla="*/ 10470 w 75923"/>
                <a:gd name="connsiteY17" fmla="*/ 333 h 41532"/>
                <a:gd name="connsiteX18" fmla="*/ 25283 w 75923"/>
                <a:gd name="connsiteY18" fmla="*/ 11369 h 41532"/>
                <a:gd name="connsiteX19" fmla="*/ 24626 w 75923"/>
                <a:gd name="connsiteY19" fmla="*/ 19381 h 41532"/>
                <a:gd name="connsiteX20" fmla="*/ 23300 w 75923"/>
                <a:gd name="connsiteY20" fmla="*/ 25588 h 41532"/>
                <a:gd name="connsiteX21" fmla="*/ 29867 w 75923"/>
                <a:gd name="connsiteY21" fmla="*/ 22548 h 41532"/>
                <a:gd name="connsiteX22" fmla="*/ 36450 w 75923"/>
                <a:gd name="connsiteY22" fmla="*/ 15998 h 41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923" h="41532">
                  <a:moveTo>
                    <a:pt x="36450" y="15998"/>
                  </a:moveTo>
                  <a:cubicBezTo>
                    <a:pt x="37548" y="15998"/>
                    <a:pt x="38645" y="15998"/>
                    <a:pt x="39748" y="15998"/>
                  </a:cubicBezTo>
                  <a:cubicBezTo>
                    <a:pt x="39702" y="21902"/>
                    <a:pt x="44731" y="24011"/>
                    <a:pt x="48360" y="23222"/>
                  </a:cubicBezTo>
                  <a:cubicBezTo>
                    <a:pt x="55813" y="21593"/>
                    <a:pt x="62168" y="28931"/>
                    <a:pt x="70546" y="23713"/>
                  </a:cubicBezTo>
                  <a:cubicBezTo>
                    <a:pt x="75347" y="20725"/>
                    <a:pt x="75467" y="28451"/>
                    <a:pt x="75918" y="32446"/>
                  </a:cubicBezTo>
                  <a:lnTo>
                    <a:pt x="75924" y="32440"/>
                  </a:lnTo>
                  <a:cubicBezTo>
                    <a:pt x="73215" y="32515"/>
                    <a:pt x="70752" y="33080"/>
                    <a:pt x="69340" y="35738"/>
                  </a:cubicBezTo>
                  <a:lnTo>
                    <a:pt x="69352" y="35732"/>
                  </a:lnTo>
                  <a:cubicBezTo>
                    <a:pt x="61213" y="33600"/>
                    <a:pt x="52601" y="28108"/>
                    <a:pt x="46326" y="39024"/>
                  </a:cubicBezTo>
                  <a:cubicBezTo>
                    <a:pt x="44337" y="39847"/>
                    <a:pt x="42411" y="41058"/>
                    <a:pt x="40337" y="41430"/>
                  </a:cubicBezTo>
                  <a:cubicBezTo>
                    <a:pt x="33936" y="42573"/>
                    <a:pt x="36307" y="33755"/>
                    <a:pt x="32358" y="33606"/>
                  </a:cubicBezTo>
                  <a:cubicBezTo>
                    <a:pt x="28346" y="33452"/>
                    <a:pt x="23992" y="37298"/>
                    <a:pt x="20140" y="33669"/>
                  </a:cubicBezTo>
                  <a:cubicBezTo>
                    <a:pt x="14333" y="28200"/>
                    <a:pt x="7081" y="29337"/>
                    <a:pt x="0" y="29011"/>
                  </a:cubicBezTo>
                  <a:cubicBezTo>
                    <a:pt x="4623" y="17678"/>
                    <a:pt x="4623" y="17678"/>
                    <a:pt x="12196" y="23028"/>
                  </a:cubicBezTo>
                  <a:cubicBezTo>
                    <a:pt x="14127" y="19353"/>
                    <a:pt x="14402" y="15175"/>
                    <a:pt x="16876" y="11495"/>
                  </a:cubicBezTo>
                  <a:cubicBezTo>
                    <a:pt x="18900" y="8483"/>
                    <a:pt x="17539" y="3705"/>
                    <a:pt x="11659" y="4854"/>
                  </a:cubicBezTo>
                  <a:cubicBezTo>
                    <a:pt x="9916" y="5197"/>
                    <a:pt x="7784" y="7860"/>
                    <a:pt x="7675" y="3808"/>
                  </a:cubicBezTo>
                  <a:cubicBezTo>
                    <a:pt x="7641" y="2637"/>
                    <a:pt x="9253" y="694"/>
                    <a:pt x="10470" y="333"/>
                  </a:cubicBezTo>
                  <a:cubicBezTo>
                    <a:pt x="16688" y="-1501"/>
                    <a:pt x="24757" y="4522"/>
                    <a:pt x="25283" y="11369"/>
                  </a:cubicBezTo>
                  <a:cubicBezTo>
                    <a:pt x="25483" y="14009"/>
                    <a:pt x="24992" y="16730"/>
                    <a:pt x="24626" y="19381"/>
                  </a:cubicBezTo>
                  <a:cubicBezTo>
                    <a:pt x="24340" y="21450"/>
                    <a:pt x="23763" y="23479"/>
                    <a:pt x="23300" y="25588"/>
                  </a:cubicBezTo>
                  <a:cubicBezTo>
                    <a:pt x="27289" y="27377"/>
                    <a:pt x="27455" y="22788"/>
                    <a:pt x="29867" y="22548"/>
                  </a:cubicBezTo>
                  <a:cubicBezTo>
                    <a:pt x="32061" y="20364"/>
                    <a:pt x="34296" y="18221"/>
                    <a:pt x="36450" y="15998"/>
                  </a:cubicBezTo>
                  <a:close/>
                </a:path>
              </a:pathLst>
            </a:custGeom>
            <a:grpFill/>
            <a:ln w="5715" cap="flat">
              <a:noFill/>
              <a:prstDash val="solid"/>
              <a:miter/>
            </a:ln>
          </p:spPr>
          <p:txBody>
            <a:bodyPr rtlCol="0" anchor="ctr"/>
            <a:lstStyle/>
            <a:p>
              <a:endParaRPr lang="zh-CN" altLang="en-US"/>
            </a:p>
          </p:txBody>
        </p:sp>
        <p:sp>
          <p:nvSpPr>
            <p:cNvPr id="1392" name="任意多边形: 形状 1391">
              <a:extLst>
                <a:ext uri="{FF2B5EF4-FFF2-40B4-BE49-F238E27FC236}">
                  <a16:creationId xmlns:a16="http://schemas.microsoft.com/office/drawing/2014/main" id="{D9CAA4FA-0E60-CE14-5685-E3BAE75081F5}"/>
                </a:ext>
              </a:extLst>
            </p:cNvPr>
            <p:cNvSpPr/>
            <p:nvPr/>
          </p:nvSpPr>
          <p:spPr>
            <a:xfrm>
              <a:off x="3548995" y="1593496"/>
              <a:ext cx="20107" cy="27432"/>
            </a:xfrm>
            <a:custGeom>
              <a:avLst/>
              <a:gdLst>
                <a:gd name="connsiteX0" fmla="*/ 16453 w 20107"/>
                <a:gd name="connsiteY0" fmla="*/ 12 h 27432"/>
                <a:gd name="connsiteX1" fmla="*/ 19277 w 20107"/>
                <a:gd name="connsiteY1" fmla="*/ 16333 h 27432"/>
                <a:gd name="connsiteX2" fmla="*/ 16745 w 20107"/>
                <a:gd name="connsiteY2" fmla="*/ 20060 h 27432"/>
                <a:gd name="connsiteX3" fmla="*/ 1457 w 20107"/>
                <a:gd name="connsiteY3" fmla="*/ 27432 h 27432"/>
                <a:gd name="connsiteX4" fmla="*/ 6 w 20107"/>
                <a:gd name="connsiteY4" fmla="*/ 6589 h 27432"/>
                <a:gd name="connsiteX5" fmla="*/ 0 w 20107"/>
                <a:gd name="connsiteY5" fmla="*/ 6589 h 27432"/>
                <a:gd name="connsiteX6" fmla="*/ 16436 w 20107"/>
                <a:gd name="connsiteY6" fmla="*/ 0 h 27432"/>
                <a:gd name="connsiteX7" fmla="*/ 16453 w 20107"/>
                <a:gd name="connsiteY7" fmla="*/ 12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07" h="27432">
                  <a:moveTo>
                    <a:pt x="16453" y="12"/>
                  </a:moveTo>
                  <a:cubicBezTo>
                    <a:pt x="21648" y="4681"/>
                    <a:pt x="15208" y="11304"/>
                    <a:pt x="19277" y="16333"/>
                  </a:cubicBezTo>
                  <a:cubicBezTo>
                    <a:pt x="21568" y="19162"/>
                    <a:pt x="18585" y="19511"/>
                    <a:pt x="16745" y="20060"/>
                  </a:cubicBezTo>
                  <a:cubicBezTo>
                    <a:pt x="11584" y="21603"/>
                    <a:pt x="8481" y="27061"/>
                    <a:pt x="1457" y="27432"/>
                  </a:cubicBezTo>
                  <a:cubicBezTo>
                    <a:pt x="977" y="20568"/>
                    <a:pt x="491" y="13579"/>
                    <a:pt x="6" y="6589"/>
                  </a:cubicBezTo>
                  <a:lnTo>
                    <a:pt x="0" y="6589"/>
                  </a:lnTo>
                  <a:cubicBezTo>
                    <a:pt x="5481" y="4395"/>
                    <a:pt x="10956" y="2200"/>
                    <a:pt x="16436" y="0"/>
                  </a:cubicBezTo>
                  <a:lnTo>
                    <a:pt x="16453" y="12"/>
                  </a:lnTo>
                  <a:close/>
                </a:path>
              </a:pathLst>
            </a:custGeom>
            <a:grpFill/>
            <a:ln w="5715" cap="flat">
              <a:noFill/>
              <a:prstDash val="solid"/>
              <a:miter/>
            </a:ln>
          </p:spPr>
          <p:txBody>
            <a:bodyPr rtlCol="0" anchor="ctr"/>
            <a:lstStyle/>
            <a:p>
              <a:endParaRPr lang="zh-CN" altLang="en-US"/>
            </a:p>
          </p:txBody>
        </p:sp>
        <p:sp>
          <p:nvSpPr>
            <p:cNvPr id="1393" name="任意多边形: 形状 1392">
              <a:extLst>
                <a:ext uri="{FF2B5EF4-FFF2-40B4-BE49-F238E27FC236}">
                  <a16:creationId xmlns:a16="http://schemas.microsoft.com/office/drawing/2014/main" id="{BBF98837-2DB5-FF80-6565-832FD12991FC}"/>
                </a:ext>
              </a:extLst>
            </p:cNvPr>
            <p:cNvSpPr/>
            <p:nvPr/>
          </p:nvSpPr>
          <p:spPr>
            <a:xfrm>
              <a:off x="3581880" y="1568323"/>
              <a:ext cx="26317" cy="18840"/>
            </a:xfrm>
            <a:custGeom>
              <a:avLst/>
              <a:gdLst>
                <a:gd name="connsiteX0" fmla="*/ 11 w 26317"/>
                <a:gd name="connsiteY0" fmla="*/ 2141 h 18840"/>
                <a:gd name="connsiteX1" fmla="*/ 16453 w 26317"/>
                <a:gd name="connsiteY1" fmla="*/ 2153 h 18840"/>
                <a:gd name="connsiteX2" fmla="*/ 26318 w 26317"/>
                <a:gd name="connsiteY2" fmla="*/ 5433 h 18840"/>
                <a:gd name="connsiteX3" fmla="*/ 3052 w 26317"/>
                <a:gd name="connsiteY3" fmla="*/ 18841 h 18840"/>
                <a:gd name="connsiteX4" fmla="*/ 23 w 26317"/>
                <a:gd name="connsiteY4" fmla="*/ 5456 h 18840"/>
                <a:gd name="connsiteX5" fmla="*/ 0 w 26317"/>
                <a:gd name="connsiteY5" fmla="*/ 5433 h 18840"/>
                <a:gd name="connsiteX6" fmla="*/ 11 w 26317"/>
                <a:gd name="connsiteY6" fmla="*/ 2141 h 18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7" h="18840">
                  <a:moveTo>
                    <a:pt x="11" y="2141"/>
                  </a:moveTo>
                  <a:cubicBezTo>
                    <a:pt x="5492" y="-2425"/>
                    <a:pt x="10973" y="1656"/>
                    <a:pt x="16453" y="2153"/>
                  </a:cubicBezTo>
                  <a:cubicBezTo>
                    <a:pt x="18831" y="5988"/>
                    <a:pt x="22706" y="5325"/>
                    <a:pt x="26318" y="5433"/>
                  </a:cubicBezTo>
                  <a:cubicBezTo>
                    <a:pt x="20700" y="13389"/>
                    <a:pt x="12110" y="15834"/>
                    <a:pt x="3052" y="18841"/>
                  </a:cubicBezTo>
                  <a:cubicBezTo>
                    <a:pt x="1703" y="13851"/>
                    <a:pt x="8338" y="7679"/>
                    <a:pt x="23" y="5456"/>
                  </a:cubicBezTo>
                  <a:lnTo>
                    <a:pt x="0" y="5433"/>
                  </a:lnTo>
                  <a:cubicBezTo>
                    <a:pt x="0" y="4342"/>
                    <a:pt x="6" y="3244"/>
                    <a:pt x="11" y="2141"/>
                  </a:cubicBezTo>
                  <a:close/>
                </a:path>
              </a:pathLst>
            </a:custGeom>
            <a:grpFill/>
            <a:ln w="5715" cap="flat">
              <a:noFill/>
              <a:prstDash val="solid"/>
              <a:miter/>
            </a:ln>
          </p:spPr>
          <p:txBody>
            <a:bodyPr rtlCol="0" anchor="ctr"/>
            <a:lstStyle/>
            <a:p>
              <a:endParaRPr lang="zh-CN" altLang="en-US"/>
            </a:p>
          </p:txBody>
        </p:sp>
        <p:sp>
          <p:nvSpPr>
            <p:cNvPr id="1394" name="任意多边形: 形状 1393">
              <a:extLst>
                <a:ext uri="{FF2B5EF4-FFF2-40B4-BE49-F238E27FC236}">
                  <a16:creationId xmlns:a16="http://schemas.microsoft.com/office/drawing/2014/main" id="{2BEDF5A6-41A5-E666-0634-3990C7815524}"/>
                </a:ext>
              </a:extLst>
            </p:cNvPr>
            <p:cNvSpPr/>
            <p:nvPr/>
          </p:nvSpPr>
          <p:spPr>
            <a:xfrm>
              <a:off x="3545709" y="1629651"/>
              <a:ext cx="7253" cy="5399"/>
            </a:xfrm>
            <a:custGeom>
              <a:avLst/>
              <a:gdLst>
                <a:gd name="connsiteX0" fmla="*/ 0 w 7253"/>
                <a:gd name="connsiteY0" fmla="*/ 44 h 5399"/>
                <a:gd name="connsiteX1" fmla="*/ 7247 w 7253"/>
                <a:gd name="connsiteY1" fmla="*/ 2867 h 5399"/>
                <a:gd name="connsiteX2" fmla="*/ 5401 w 7253"/>
                <a:gd name="connsiteY2" fmla="*/ 4987 h 5399"/>
                <a:gd name="connsiteX3" fmla="*/ 6 w 7253"/>
                <a:gd name="connsiteY3" fmla="*/ 32 h 5399"/>
                <a:gd name="connsiteX4" fmla="*/ 0 w 7253"/>
                <a:gd name="connsiteY4" fmla="*/ 44 h 5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53" h="5399">
                  <a:moveTo>
                    <a:pt x="0" y="44"/>
                  </a:moveTo>
                  <a:cubicBezTo>
                    <a:pt x="2475" y="912"/>
                    <a:pt x="6424" y="-1882"/>
                    <a:pt x="7247" y="2867"/>
                  </a:cubicBezTo>
                  <a:cubicBezTo>
                    <a:pt x="7349" y="3473"/>
                    <a:pt x="6201" y="4707"/>
                    <a:pt x="5401" y="4987"/>
                  </a:cubicBezTo>
                  <a:cubicBezTo>
                    <a:pt x="686" y="6633"/>
                    <a:pt x="600" y="3015"/>
                    <a:pt x="6" y="32"/>
                  </a:cubicBezTo>
                  <a:lnTo>
                    <a:pt x="0" y="44"/>
                  </a:lnTo>
                  <a:close/>
                </a:path>
              </a:pathLst>
            </a:custGeom>
            <a:grpFill/>
            <a:ln w="5715" cap="flat">
              <a:noFill/>
              <a:prstDash val="solid"/>
              <a:miter/>
            </a:ln>
          </p:spPr>
          <p:txBody>
            <a:bodyPr rtlCol="0" anchor="ctr"/>
            <a:lstStyle/>
            <a:p>
              <a:endParaRPr lang="zh-CN" altLang="en-US"/>
            </a:p>
          </p:txBody>
        </p:sp>
        <p:sp>
          <p:nvSpPr>
            <p:cNvPr id="1395" name="任意多边形: 形状 1394">
              <a:extLst>
                <a:ext uri="{FF2B5EF4-FFF2-40B4-BE49-F238E27FC236}">
                  <a16:creationId xmlns:a16="http://schemas.microsoft.com/office/drawing/2014/main" id="{A9DB31C5-F597-164F-1485-53B3CCAE05DA}"/>
                </a:ext>
              </a:extLst>
            </p:cNvPr>
            <p:cNvSpPr/>
            <p:nvPr/>
          </p:nvSpPr>
          <p:spPr>
            <a:xfrm>
              <a:off x="3561241" y="1585031"/>
              <a:ext cx="4207" cy="5183"/>
            </a:xfrm>
            <a:custGeom>
              <a:avLst/>
              <a:gdLst>
                <a:gd name="connsiteX0" fmla="*/ 4208 w 4207"/>
                <a:gd name="connsiteY0" fmla="*/ 5184 h 5183"/>
                <a:gd name="connsiteX1" fmla="*/ 2 w 4207"/>
                <a:gd name="connsiteY1" fmla="*/ 1184 h 5183"/>
                <a:gd name="connsiteX2" fmla="*/ 1813 w 4207"/>
                <a:gd name="connsiteY2" fmla="*/ 18 h 5183"/>
                <a:gd name="connsiteX3" fmla="*/ 4208 w 4207"/>
                <a:gd name="connsiteY3" fmla="*/ 5184 h 5183"/>
                <a:gd name="connsiteX4" fmla="*/ 4208 w 4207"/>
                <a:gd name="connsiteY4" fmla="*/ 5184 h 5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83">
                  <a:moveTo>
                    <a:pt x="4208" y="5184"/>
                  </a:moveTo>
                  <a:cubicBezTo>
                    <a:pt x="2299" y="4367"/>
                    <a:pt x="436" y="3435"/>
                    <a:pt x="2" y="1184"/>
                  </a:cubicBezTo>
                  <a:cubicBezTo>
                    <a:pt x="-56" y="898"/>
                    <a:pt x="1419" y="-148"/>
                    <a:pt x="1813" y="18"/>
                  </a:cubicBezTo>
                  <a:cubicBezTo>
                    <a:pt x="4042" y="978"/>
                    <a:pt x="3996" y="3172"/>
                    <a:pt x="4208" y="5184"/>
                  </a:cubicBezTo>
                  <a:lnTo>
                    <a:pt x="4208" y="5184"/>
                  </a:lnTo>
                  <a:close/>
                </a:path>
              </a:pathLst>
            </a:custGeom>
            <a:grpFill/>
            <a:ln w="5715" cap="flat">
              <a:noFill/>
              <a:prstDash val="solid"/>
              <a:miter/>
            </a:ln>
          </p:spPr>
          <p:txBody>
            <a:bodyPr rtlCol="0" anchor="ctr"/>
            <a:lstStyle/>
            <a:p>
              <a:endParaRPr lang="zh-CN" altLang="en-US"/>
            </a:p>
          </p:txBody>
        </p:sp>
        <p:sp>
          <p:nvSpPr>
            <p:cNvPr id="1396" name="任意多边形: 形状 1395">
              <a:extLst>
                <a:ext uri="{FF2B5EF4-FFF2-40B4-BE49-F238E27FC236}">
                  <a16:creationId xmlns:a16="http://schemas.microsoft.com/office/drawing/2014/main" id="{B5AD643A-E9F7-1C1B-956C-657F7ADBFDB9}"/>
                </a:ext>
              </a:extLst>
            </p:cNvPr>
            <p:cNvSpPr/>
            <p:nvPr/>
          </p:nvSpPr>
          <p:spPr>
            <a:xfrm>
              <a:off x="3572038" y="1649434"/>
              <a:ext cx="3257" cy="6560"/>
            </a:xfrm>
            <a:custGeom>
              <a:avLst/>
              <a:gdLst>
                <a:gd name="connsiteX0" fmla="*/ 0 w 3257"/>
                <a:gd name="connsiteY0" fmla="*/ 6555 h 6560"/>
                <a:gd name="connsiteX1" fmla="*/ 6 w 3257"/>
                <a:gd name="connsiteY1" fmla="*/ 0 h 6560"/>
                <a:gd name="connsiteX2" fmla="*/ 3258 w 3257"/>
                <a:gd name="connsiteY2" fmla="*/ 6555 h 6560"/>
                <a:gd name="connsiteX3" fmla="*/ 1629 w 3257"/>
                <a:gd name="connsiteY3" fmla="*/ 6561 h 6560"/>
                <a:gd name="connsiteX4" fmla="*/ 0 w 3257"/>
                <a:gd name="connsiteY4" fmla="*/ 6555 h 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 h="6560">
                  <a:moveTo>
                    <a:pt x="0" y="6555"/>
                  </a:moveTo>
                  <a:cubicBezTo>
                    <a:pt x="0" y="4372"/>
                    <a:pt x="0" y="2189"/>
                    <a:pt x="6" y="0"/>
                  </a:cubicBezTo>
                  <a:cubicBezTo>
                    <a:pt x="2629" y="1423"/>
                    <a:pt x="3195" y="3863"/>
                    <a:pt x="3258" y="6555"/>
                  </a:cubicBezTo>
                  <a:cubicBezTo>
                    <a:pt x="3258" y="6555"/>
                    <a:pt x="1629" y="6561"/>
                    <a:pt x="1629" y="6561"/>
                  </a:cubicBezTo>
                  <a:lnTo>
                    <a:pt x="0" y="6555"/>
                  </a:lnTo>
                  <a:close/>
                </a:path>
              </a:pathLst>
            </a:custGeom>
            <a:grpFill/>
            <a:ln w="5715" cap="flat">
              <a:noFill/>
              <a:prstDash val="solid"/>
              <a:miter/>
            </a:ln>
          </p:spPr>
          <p:txBody>
            <a:bodyPr rtlCol="0" anchor="ctr"/>
            <a:lstStyle/>
            <a:p>
              <a:endParaRPr lang="zh-CN" altLang="en-US"/>
            </a:p>
          </p:txBody>
        </p:sp>
        <p:sp>
          <p:nvSpPr>
            <p:cNvPr id="1397" name="任意多边形: 形状 1396">
              <a:extLst>
                <a:ext uri="{FF2B5EF4-FFF2-40B4-BE49-F238E27FC236}">
                  <a16:creationId xmlns:a16="http://schemas.microsoft.com/office/drawing/2014/main" id="{93AA6B75-0001-8718-CDD4-68EEC1ECEDE1}"/>
                </a:ext>
              </a:extLst>
            </p:cNvPr>
            <p:cNvSpPr/>
            <p:nvPr/>
          </p:nvSpPr>
          <p:spPr>
            <a:xfrm>
              <a:off x="3539131" y="1632975"/>
              <a:ext cx="2540" cy="3592"/>
            </a:xfrm>
            <a:custGeom>
              <a:avLst/>
              <a:gdLst>
                <a:gd name="connsiteX0" fmla="*/ 0 w 2540"/>
                <a:gd name="connsiteY0" fmla="*/ 6 h 3592"/>
                <a:gd name="connsiteX1" fmla="*/ 2366 w 2540"/>
                <a:gd name="connsiteY1" fmla="*/ 3229 h 3592"/>
                <a:gd name="connsiteX2" fmla="*/ 11 w 2540"/>
                <a:gd name="connsiteY2" fmla="*/ 0 h 3592"/>
                <a:gd name="connsiteX3" fmla="*/ 0 w 2540"/>
                <a:gd name="connsiteY3" fmla="*/ 6 h 3592"/>
              </a:gdLst>
              <a:ahLst/>
              <a:cxnLst>
                <a:cxn ang="0">
                  <a:pos x="connsiteX0" y="connsiteY0"/>
                </a:cxn>
                <a:cxn ang="0">
                  <a:pos x="connsiteX1" y="connsiteY1"/>
                </a:cxn>
                <a:cxn ang="0">
                  <a:pos x="connsiteX2" y="connsiteY2"/>
                </a:cxn>
                <a:cxn ang="0">
                  <a:pos x="connsiteX3" y="connsiteY3"/>
                </a:cxn>
              </a:cxnLst>
              <a:rect l="l" t="t" r="r" b="b"/>
              <a:pathLst>
                <a:path w="2540" h="3592">
                  <a:moveTo>
                    <a:pt x="0" y="6"/>
                  </a:moveTo>
                  <a:cubicBezTo>
                    <a:pt x="1406" y="732"/>
                    <a:pt x="3092" y="2932"/>
                    <a:pt x="2366" y="3229"/>
                  </a:cubicBezTo>
                  <a:cubicBezTo>
                    <a:pt x="-1349" y="4744"/>
                    <a:pt x="880" y="1109"/>
                    <a:pt x="11" y="0"/>
                  </a:cubicBezTo>
                  <a:lnTo>
                    <a:pt x="0" y="6"/>
                  </a:lnTo>
                  <a:close/>
                </a:path>
              </a:pathLst>
            </a:custGeom>
            <a:grpFill/>
            <a:ln w="5715" cap="flat">
              <a:noFill/>
              <a:prstDash val="solid"/>
              <a:miter/>
            </a:ln>
          </p:spPr>
          <p:txBody>
            <a:bodyPr rtlCol="0" anchor="ctr"/>
            <a:lstStyle/>
            <a:p>
              <a:endParaRPr lang="zh-CN" altLang="en-US"/>
            </a:p>
          </p:txBody>
        </p:sp>
        <p:sp>
          <p:nvSpPr>
            <p:cNvPr id="1398" name="任意多边形: 形状 1397">
              <a:extLst>
                <a:ext uri="{FF2B5EF4-FFF2-40B4-BE49-F238E27FC236}">
                  <a16:creationId xmlns:a16="http://schemas.microsoft.com/office/drawing/2014/main" id="{20D8EEFF-25D0-06AF-FE20-08087FF97B1D}"/>
                </a:ext>
              </a:extLst>
            </p:cNvPr>
            <p:cNvSpPr/>
            <p:nvPr/>
          </p:nvSpPr>
          <p:spPr>
            <a:xfrm>
              <a:off x="3568735" y="1587683"/>
              <a:ext cx="3589" cy="2532"/>
            </a:xfrm>
            <a:custGeom>
              <a:avLst/>
              <a:gdLst>
                <a:gd name="connsiteX0" fmla="*/ 0 w 3589"/>
                <a:gd name="connsiteY0" fmla="*/ 2533 h 2532"/>
                <a:gd name="connsiteX1" fmla="*/ 3223 w 3589"/>
                <a:gd name="connsiteY1" fmla="*/ 178 h 2532"/>
                <a:gd name="connsiteX2" fmla="*/ 0 w 3589"/>
                <a:gd name="connsiteY2" fmla="*/ 2533 h 2532"/>
                <a:gd name="connsiteX3" fmla="*/ 0 w 3589"/>
                <a:gd name="connsiteY3" fmla="*/ 2533 h 2532"/>
              </a:gdLst>
              <a:ahLst/>
              <a:cxnLst>
                <a:cxn ang="0">
                  <a:pos x="connsiteX0" y="connsiteY0"/>
                </a:cxn>
                <a:cxn ang="0">
                  <a:pos x="connsiteX1" y="connsiteY1"/>
                </a:cxn>
                <a:cxn ang="0">
                  <a:pos x="connsiteX2" y="connsiteY2"/>
                </a:cxn>
                <a:cxn ang="0">
                  <a:pos x="connsiteX3" y="connsiteY3"/>
                </a:cxn>
              </a:cxnLst>
              <a:rect l="l" t="t" r="r" b="b"/>
              <a:pathLst>
                <a:path w="3589" h="2532">
                  <a:moveTo>
                    <a:pt x="0" y="2533"/>
                  </a:moveTo>
                  <a:cubicBezTo>
                    <a:pt x="720" y="1115"/>
                    <a:pt x="2926" y="-553"/>
                    <a:pt x="3223" y="178"/>
                  </a:cubicBezTo>
                  <a:cubicBezTo>
                    <a:pt x="4743" y="3898"/>
                    <a:pt x="1114" y="1670"/>
                    <a:pt x="0" y="2533"/>
                  </a:cubicBezTo>
                  <a:lnTo>
                    <a:pt x="0" y="2533"/>
                  </a:lnTo>
                  <a:close/>
                </a:path>
              </a:pathLst>
            </a:custGeom>
            <a:grpFill/>
            <a:ln w="5715" cap="flat">
              <a:noFill/>
              <a:prstDash val="solid"/>
              <a:miter/>
            </a:ln>
          </p:spPr>
          <p:txBody>
            <a:bodyPr rtlCol="0" anchor="ctr"/>
            <a:lstStyle/>
            <a:p>
              <a:endParaRPr lang="zh-CN" altLang="en-US"/>
            </a:p>
          </p:txBody>
        </p:sp>
        <p:sp>
          <p:nvSpPr>
            <p:cNvPr id="1399" name="任意多边形: 形状 1398">
              <a:extLst>
                <a:ext uri="{FF2B5EF4-FFF2-40B4-BE49-F238E27FC236}">
                  <a16:creationId xmlns:a16="http://schemas.microsoft.com/office/drawing/2014/main" id="{26F5C0DE-88EA-115D-5075-358290DA9E48}"/>
                </a:ext>
              </a:extLst>
            </p:cNvPr>
            <p:cNvSpPr/>
            <p:nvPr/>
          </p:nvSpPr>
          <p:spPr>
            <a:xfrm>
              <a:off x="3578599" y="1567178"/>
              <a:ext cx="3303" cy="3303"/>
            </a:xfrm>
            <a:custGeom>
              <a:avLst/>
              <a:gdLst>
                <a:gd name="connsiteX0" fmla="*/ 0 w 3303"/>
                <a:gd name="connsiteY0" fmla="*/ 0 h 3303"/>
                <a:gd name="connsiteX1" fmla="*/ 3303 w 3303"/>
                <a:gd name="connsiteY1" fmla="*/ 3303 h 3303"/>
                <a:gd name="connsiteX2" fmla="*/ 0 w 3303"/>
                <a:gd name="connsiteY2" fmla="*/ 0 h 3303"/>
              </a:gdLst>
              <a:ahLst/>
              <a:cxnLst>
                <a:cxn ang="0">
                  <a:pos x="connsiteX0" y="connsiteY0"/>
                </a:cxn>
                <a:cxn ang="0">
                  <a:pos x="connsiteX1" y="connsiteY1"/>
                </a:cxn>
                <a:cxn ang="0">
                  <a:pos x="connsiteX2" y="connsiteY2"/>
                </a:cxn>
              </a:cxnLst>
              <a:rect l="l" t="t" r="r" b="b"/>
              <a:pathLst>
                <a:path w="3303" h="3303">
                  <a:moveTo>
                    <a:pt x="0" y="0"/>
                  </a:moveTo>
                  <a:cubicBezTo>
                    <a:pt x="1103" y="1103"/>
                    <a:pt x="2200" y="2200"/>
                    <a:pt x="3303" y="3303"/>
                  </a:cubicBezTo>
                  <a:cubicBezTo>
                    <a:pt x="2200" y="2200"/>
                    <a:pt x="1097" y="1103"/>
                    <a:pt x="0" y="0"/>
                  </a:cubicBezTo>
                  <a:close/>
                </a:path>
              </a:pathLst>
            </a:custGeom>
            <a:grpFill/>
            <a:ln w="5715" cap="flat">
              <a:noFill/>
              <a:prstDash val="solid"/>
              <a:miter/>
            </a:ln>
          </p:spPr>
          <p:txBody>
            <a:bodyPr rtlCol="0" anchor="ctr"/>
            <a:lstStyle/>
            <a:p>
              <a:endParaRPr lang="zh-CN" altLang="en-US"/>
            </a:p>
          </p:txBody>
        </p:sp>
        <p:sp>
          <p:nvSpPr>
            <p:cNvPr id="1400" name="任意多边形: 形状 1399">
              <a:extLst>
                <a:ext uri="{FF2B5EF4-FFF2-40B4-BE49-F238E27FC236}">
                  <a16:creationId xmlns:a16="http://schemas.microsoft.com/office/drawing/2014/main" id="{E294A590-B896-7001-9F0D-F179C6F708CE}"/>
                </a:ext>
              </a:extLst>
            </p:cNvPr>
            <p:cNvSpPr/>
            <p:nvPr/>
          </p:nvSpPr>
          <p:spPr>
            <a:xfrm>
              <a:off x="3608186" y="1572333"/>
              <a:ext cx="3251" cy="1434"/>
            </a:xfrm>
            <a:custGeom>
              <a:avLst/>
              <a:gdLst>
                <a:gd name="connsiteX0" fmla="*/ 0 w 3251"/>
                <a:gd name="connsiteY0" fmla="*/ 1435 h 1434"/>
                <a:gd name="connsiteX1" fmla="*/ 3252 w 3251"/>
                <a:gd name="connsiteY1" fmla="*/ 1395 h 1434"/>
                <a:gd name="connsiteX2" fmla="*/ 0 w 3251"/>
                <a:gd name="connsiteY2" fmla="*/ 1435 h 1434"/>
              </a:gdLst>
              <a:ahLst/>
              <a:cxnLst>
                <a:cxn ang="0">
                  <a:pos x="connsiteX0" y="connsiteY0"/>
                </a:cxn>
                <a:cxn ang="0">
                  <a:pos x="connsiteX1" y="connsiteY1"/>
                </a:cxn>
                <a:cxn ang="0">
                  <a:pos x="connsiteX2" y="connsiteY2"/>
                </a:cxn>
              </a:cxnLst>
              <a:rect l="l" t="t" r="r" b="b"/>
              <a:pathLst>
                <a:path w="3251" h="1434">
                  <a:moveTo>
                    <a:pt x="0" y="1435"/>
                  </a:moveTo>
                  <a:cubicBezTo>
                    <a:pt x="1063" y="-417"/>
                    <a:pt x="2143" y="-525"/>
                    <a:pt x="3252" y="1395"/>
                  </a:cubicBezTo>
                  <a:cubicBezTo>
                    <a:pt x="2166" y="1423"/>
                    <a:pt x="1086" y="1435"/>
                    <a:pt x="0" y="1435"/>
                  </a:cubicBezTo>
                  <a:close/>
                </a:path>
              </a:pathLst>
            </a:custGeom>
            <a:grpFill/>
            <a:ln w="5715" cap="flat">
              <a:noFill/>
              <a:prstDash val="solid"/>
              <a:miter/>
            </a:ln>
          </p:spPr>
          <p:txBody>
            <a:bodyPr rtlCol="0" anchor="ctr"/>
            <a:lstStyle/>
            <a:p>
              <a:endParaRPr lang="zh-CN" altLang="en-US"/>
            </a:p>
          </p:txBody>
        </p:sp>
        <p:sp>
          <p:nvSpPr>
            <p:cNvPr id="1401" name="任意多边形: 形状 1400">
              <a:extLst>
                <a:ext uri="{FF2B5EF4-FFF2-40B4-BE49-F238E27FC236}">
                  <a16:creationId xmlns:a16="http://schemas.microsoft.com/office/drawing/2014/main" id="{00CD1503-BC76-B0AB-3944-A6C0F2739A39}"/>
                </a:ext>
              </a:extLst>
            </p:cNvPr>
            <p:cNvSpPr/>
            <p:nvPr/>
          </p:nvSpPr>
          <p:spPr>
            <a:xfrm>
              <a:off x="3578599" y="1573762"/>
              <a:ext cx="3297" cy="3297"/>
            </a:xfrm>
            <a:custGeom>
              <a:avLst/>
              <a:gdLst>
                <a:gd name="connsiteX0" fmla="*/ 3298 w 3297"/>
                <a:gd name="connsiteY0" fmla="*/ 17 h 3297"/>
                <a:gd name="connsiteX1" fmla="*/ 0 w 3297"/>
                <a:gd name="connsiteY1" fmla="*/ 3298 h 3297"/>
                <a:gd name="connsiteX2" fmla="*/ 3275 w 3297"/>
                <a:gd name="connsiteY2" fmla="*/ 0 h 3297"/>
                <a:gd name="connsiteX3" fmla="*/ 3298 w 3297"/>
                <a:gd name="connsiteY3" fmla="*/ 17 h 3297"/>
              </a:gdLst>
              <a:ahLst/>
              <a:cxnLst>
                <a:cxn ang="0">
                  <a:pos x="connsiteX0" y="connsiteY0"/>
                </a:cxn>
                <a:cxn ang="0">
                  <a:pos x="connsiteX1" y="connsiteY1"/>
                </a:cxn>
                <a:cxn ang="0">
                  <a:pos x="connsiteX2" y="connsiteY2"/>
                </a:cxn>
                <a:cxn ang="0">
                  <a:pos x="connsiteX3" y="connsiteY3"/>
                </a:cxn>
              </a:cxnLst>
              <a:rect l="l" t="t" r="r" b="b"/>
              <a:pathLst>
                <a:path w="3297" h="3297">
                  <a:moveTo>
                    <a:pt x="3298" y="17"/>
                  </a:moveTo>
                  <a:cubicBezTo>
                    <a:pt x="2200" y="1109"/>
                    <a:pt x="1097" y="2200"/>
                    <a:pt x="0" y="3298"/>
                  </a:cubicBezTo>
                  <a:cubicBezTo>
                    <a:pt x="1092" y="2200"/>
                    <a:pt x="2183" y="1097"/>
                    <a:pt x="3275" y="0"/>
                  </a:cubicBezTo>
                  <a:cubicBezTo>
                    <a:pt x="3275" y="0"/>
                    <a:pt x="3298" y="17"/>
                    <a:pt x="3298" y="17"/>
                  </a:cubicBezTo>
                  <a:close/>
                </a:path>
              </a:pathLst>
            </a:custGeom>
            <a:grpFill/>
            <a:ln w="5715" cap="flat">
              <a:noFill/>
              <a:prstDash val="solid"/>
              <a:miter/>
            </a:ln>
          </p:spPr>
          <p:txBody>
            <a:bodyPr rtlCol="0" anchor="ctr"/>
            <a:lstStyle/>
            <a:p>
              <a:endParaRPr lang="zh-CN" altLang="en-US"/>
            </a:p>
          </p:txBody>
        </p:sp>
        <p:sp>
          <p:nvSpPr>
            <p:cNvPr id="1402" name="任意多边形: 形状 1401">
              <a:extLst>
                <a:ext uri="{FF2B5EF4-FFF2-40B4-BE49-F238E27FC236}">
                  <a16:creationId xmlns:a16="http://schemas.microsoft.com/office/drawing/2014/main" id="{A9084221-949D-4378-AEC8-A2A11FB0CEA4}"/>
                </a:ext>
              </a:extLst>
            </p:cNvPr>
            <p:cNvSpPr/>
            <p:nvPr/>
          </p:nvSpPr>
          <p:spPr>
            <a:xfrm>
              <a:off x="3577239" y="1577059"/>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1403" name="任意多边形: 形状 1402">
              <a:extLst>
                <a:ext uri="{FF2B5EF4-FFF2-40B4-BE49-F238E27FC236}">
                  <a16:creationId xmlns:a16="http://schemas.microsoft.com/office/drawing/2014/main" id="{F18DB6BA-E29B-E54B-E9AB-6FE342DC63CD}"/>
                </a:ext>
              </a:extLst>
            </p:cNvPr>
            <p:cNvSpPr/>
            <p:nvPr/>
          </p:nvSpPr>
          <p:spPr>
            <a:xfrm>
              <a:off x="3565443" y="1590215"/>
              <a:ext cx="3291" cy="3291"/>
            </a:xfrm>
            <a:custGeom>
              <a:avLst/>
              <a:gdLst>
                <a:gd name="connsiteX0" fmla="*/ 0 w 3291"/>
                <a:gd name="connsiteY0" fmla="*/ 3286 h 3291"/>
                <a:gd name="connsiteX1" fmla="*/ 6 w 3291"/>
                <a:gd name="connsiteY1" fmla="*/ 0 h 3291"/>
                <a:gd name="connsiteX2" fmla="*/ 0 w 3291"/>
                <a:gd name="connsiteY2" fmla="*/ 0 h 3291"/>
                <a:gd name="connsiteX3" fmla="*/ 3292 w 3291"/>
                <a:gd name="connsiteY3" fmla="*/ 0 h 3291"/>
                <a:gd name="connsiteX4" fmla="*/ 3286 w 3291"/>
                <a:gd name="connsiteY4" fmla="*/ 0 h 3291"/>
                <a:gd name="connsiteX5" fmla="*/ 6 w 3291"/>
                <a:gd name="connsiteY5" fmla="*/ 3292 h 3291"/>
                <a:gd name="connsiteX6" fmla="*/ 0 w 3291"/>
                <a:gd name="connsiteY6" fmla="*/ 3286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1" h="3291">
                  <a:moveTo>
                    <a:pt x="0" y="3286"/>
                  </a:moveTo>
                  <a:cubicBezTo>
                    <a:pt x="0" y="2189"/>
                    <a:pt x="6" y="1097"/>
                    <a:pt x="6" y="0"/>
                  </a:cubicBezTo>
                  <a:cubicBezTo>
                    <a:pt x="6" y="0"/>
                    <a:pt x="0" y="0"/>
                    <a:pt x="0" y="0"/>
                  </a:cubicBezTo>
                  <a:cubicBezTo>
                    <a:pt x="1097" y="0"/>
                    <a:pt x="2195" y="0"/>
                    <a:pt x="3292" y="0"/>
                  </a:cubicBezTo>
                  <a:lnTo>
                    <a:pt x="3286" y="0"/>
                  </a:lnTo>
                  <a:cubicBezTo>
                    <a:pt x="2195" y="1097"/>
                    <a:pt x="1097" y="2195"/>
                    <a:pt x="6" y="3292"/>
                  </a:cubicBezTo>
                  <a:lnTo>
                    <a:pt x="0" y="3286"/>
                  </a:lnTo>
                  <a:close/>
                </a:path>
              </a:pathLst>
            </a:custGeom>
            <a:grpFill/>
            <a:ln w="5715" cap="flat">
              <a:noFill/>
              <a:prstDash val="solid"/>
              <a:miter/>
            </a:ln>
          </p:spPr>
          <p:txBody>
            <a:bodyPr rtlCol="0" anchor="ctr"/>
            <a:lstStyle/>
            <a:p>
              <a:endParaRPr lang="zh-CN" altLang="en-US"/>
            </a:p>
          </p:txBody>
        </p:sp>
        <p:sp>
          <p:nvSpPr>
            <p:cNvPr id="1404" name="任意多边形: 形状 1403">
              <a:extLst>
                <a:ext uri="{FF2B5EF4-FFF2-40B4-BE49-F238E27FC236}">
                  <a16:creationId xmlns:a16="http://schemas.microsoft.com/office/drawing/2014/main" id="{0A7D31AB-01DA-572D-B92B-99F4C1B7BFCB}"/>
                </a:ext>
              </a:extLst>
            </p:cNvPr>
            <p:cNvSpPr/>
            <p:nvPr/>
          </p:nvSpPr>
          <p:spPr>
            <a:xfrm>
              <a:off x="3732855" y="1679026"/>
              <a:ext cx="3598" cy="2537"/>
            </a:xfrm>
            <a:custGeom>
              <a:avLst/>
              <a:gdLst>
                <a:gd name="connsiteX0" fmla="*/ 3593 w 3598"/>
                <a:gd name="connsiteY0" fmla="*/ 0 h 2537"/>
                <a:gd name="connsiteX1" fmla="*/ 364 w 3598"/>
                <a:gd name="connsiteY1" fmla="*/ 2360 h 2537"/>
                <a:gd name="connsiteX2" fmla="*/ 3598 w 3598"/>
                <a:gd name="connsiteY2" fmla="*/ 6 h 2537"/>
                <a:gd name="connsiteX3" fmla="*/ 3593 w 3598"/>
                <a:gd name="connsiteY3" fmla="*/ 0 h 2537"/>
              </a:gdLst>
              <a:ahLst/>
              <a:cxnLst>
                <a:cxn ang="0">
                  <a:pos x="connsiteX0" y="connsiteY0"/>
                </a:cxn>
                <a:cxn ang="0">
                  <a:pos x="connsiteX1" y="connsiteY1"/>
                </a:cxn>
                <a:cxn ang="0">
                  <a:pos x="connsiteX2" y="connsiteY2"/>
                </a:cxn>
                <a:cxn ang="0">
                  <a:pos x="connsiteX3" y="connsiteY3"/>
                </a:cxn>
              </a:cxnLst>
              <a:rect l="l" t="t" r="r" b="b"/>
              <a:pathLst>
                <a:path w="3598" h="2537">
                  <a:moveTo>
                    <a:pt x="3593" y="0"/>
                  </a:moveTo>
                  <a:cubicBezTo>
                    <a:pt x="2873" y="1417"/>
                    <a:pt x="661" y="3092"/>
                    <a:pt x="364" y="2360"/>
                  </a:cubicBezTo>
                  <a:cubicBezTo>
                    <a:pt x="-1151" y="-1366"/>
                    <a:pt x="2484" y="874"/>
                    <a:pt x="3598" y="6"/>
                  </a:cubicBezTo>
                  <a:lnTo>
                    <a:pt x="3593" y="0"/>
                  </a:lnTo>
                  <a:close/>
                </a:path>
              </a:pathLst>
            </a:custGeom>
            <a:grpFill/>
            <a:ln w="5715" cap="flat">
              <a:noFill/>
              <a:prstDash val="solid"/>
              <a:miter/>
            </a:ln>
          </p:spPr>
          <p:txBody>
            <a:bodyPr rtlCol="0" anchor="ctr"/>
            <a:lstStyle/>
            <a:p>
              <a:endParaRPr lang="zh-CN" altLang="en-US"/>
            </a:p>
          </p:txBody>
        </p:sp>
        <p:sp>
          <p:nvSpPr>
            <p:cNvPr id="1405" name="任意多边形: 形状 1404">
              <a:extLst>
                <a:ext uri="{FF2B5EF4-FFF2-40B4-BE49-F238E27FC236}">
                  <a16:creationId xmlns:a16="http://schemas.microsoft.com/office/drawing/2014/main" id="{241B035C-71A9-F595-5298-1EED450B9849}"/>
                </a:ext>
              </a:extLst>
            </p:cNvPr>
            <p:cNvSpPr/>
            <p:nvPr/>
          </p:nvSpPr>
          <p:spPr>
            <a:xfrm>
              <a:off x="3768336" y="1669157"/>
              <a:ext cx="4292" cy="2391"/>
            </a:xfrm>
            <a:custGeom>
              <a:avLst/>
              <a:gdLst>
                <a:gd name="connsiteX0" fmla="*/ 3510 w 4292"/>
                <a:gd name="connsiteY0" fmla="*/ 1309 h 2391"/>
                <a:gd name="connsiteX1" fmla="*/ 898 w 4292"/>
                <a:gd name="connsiteY1" fmla="*/ 2343 h 2391"/>
                <a:gd name="connsiteX2" fmla="*/ 1287 w 4292"/>
                <a:gd name="connsiteY2" fmla="*/ 371 h 2391"/>
                <a:gd name="connsiteX3" fmla="*/ 4293 w 4292"/>
                <a:gd name="connsiteY3" fmla="*/ 0 h 2391"/>
                <a:gd name="connsiteX4" fmla="*/ 3510 w 4292"/>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2" h="2391">
                  <a:moveTo>
                    <a:pt x="3510" y="1309"/>
                  </a:moveTo>
                  <a:cubicBezTo>
                    <a:pt x="2624" y="1692"/>
                    <a:pt x="1504" y="2612"/>
                    <a:pt x="898" y="2343"/>
                  </a:cubicBezTo>
                  <a:cubicBezTo>
                    <a:pt x="-462" y="1749"/>
                    <a:pt x="-233" y="749"/>
                    <a:pt x="1287" y="371"/>
                  </a:cubicBezTo>
                  <a:cubicBezTo>
                    <a:pt x="2258" y="131"/>
                    <a:pt x="3287" y="120"/>
                    <a:pt x="4293" y="0"/>
                  </a:cubicBezTo>
                  <a:cubicBezTo>
                    <a:pt x="4030" y="440"/>
                    <a:pt x="3767" y="874"/>
                    <a:pt x="3510" y="1309"/>
                  </a:cubicBezTo>
                  <a:close/>
                </a:path>
              </a:pathLst>
            </a:custGeom>
            <a:grpFill/>
            <a:ln w="5715" cap="flat">
              <a:noFill/>
              <a:prstDash val="solid"/>
              <a:miter/>
            </a:ln>
          </p:spPr>
          <p:txBody>
            <a:bodyPr rtlCol="0" anchor="ctr"/>
            <a:lstStyle/>
            <a:p>
              <a:endParaRPr lang="zh-CN" altLang="en-US"/>
            </a:p>
          </p:txBody>
        </p:sp>
        <p:sp>
          <p:nvSpPr>
            <p:cNvPr id="1406" name="任意多边形: 形状 1405">
              <a:extLst>
                <a:ext uri="{FF2B5EF4-FFF2-40B4-BE49-F238E27FC236}">
                  <a16:creationId xmlns:a16="http://schemas.microsoft.com/office/drawing/2014/main" id="{48DBAC84-B919-8314-ED67-0D186392A6A1}"/>
                </a:ext>
              </a:extLst>
            </p:cNvPr>
            <p:cNvSpPr/>
            <p:nvPr/>
          </p:nvSpPr>
          <p:spPr>
            <a:xfrm>
              <a:off x="3772623" y="1665871"/>
              <a:ext cx="6577" cy="3291"/>
            </a:xfrm>
            <a:custGeom>
              <a:avLst/>
              <a:gdLst>
                <a:gd name="connsiteX0" fmla="*/ 6578 w 6577"/>
                <a:gd name="connsiteY0" fmla="*/ 0 h 3291"/>
                <a:gd name="connsiteX1" fmla="*/ 0 w 6577"/>
                <a:gd name="connsiteY1" fmla="*/ 3292 h 3291"/>
                <a:gd name="connsiteX2" fmla="*/ 6578 w 6577"/>
                <a:gd name="connsiteY2" fmla="*/ 0 h 3291"/>
              </a:gdLst>
              <a:ahLst/>
              <a:cxnLst>
                <a:cxn ang="0">
                  <a:pos x="connsiteX0" y="connsiteY0"/>
                </a:cxn>
                <a:cxn ang="0">
                  <a:pos x="connsiteX1" y="connsiteY1"/>
                </a:cxn>
                <a:cxn ang="0">
                  <a:pos x="connsiteX2" y="connsiteY2"/>
                </a:cxn>
              </a:cxnLst>
              <a:rect l="l" t="t" r="r" b="b"/>
              <a:pathLst>
                <a:path w="6577" h="3291">
                  <a:moveTo>
                    <a:pt x="6578" y="0"/>
                  </a:moveTo>
                  <a:cubicBezTo>
                    <a:pt x="5161" y="2646"/>
                    <a:pt x="2703" y="3212"/>
                    <a:pt x="0" y="3292"/>
                  </a:cubicBezTo>
                  <a:cubicBezTo>
                    <a:pt x="1434" y="674"/>
                    <a:pt x="3875" y="74"/>
                    <a:pt x="6578" y="0"/>
                  </a:cubicBezTo>
                  <a:close/>
                </a:path>
              </a:pathLst>
            </a:custGeom>
            <a:grpFill/>
            <a:ln w="5715" cap="flat">
              <a:noFill/>
              <a:prstDash val="solid"/>
              <a:miter/>
            </a:ln>
          </p:spPr>
          <p:txBody>
            <a:bodyPr rtlCol="0" anchor="ctr"/>
            <a:lstStyle/>
            <a:p>
              <a:endParaRPr lang="zh-CN" altLang="en-US"/>
            </a:p>
          </p:txBody>
        </p:sp>
        <p:sp>
          <p:nvSpPr>
            <p:cNvPr id="1407" name="任意多边形: 形状 1406">
              <a:extLst>
                <a:ext uri="{FF2B5EF4-FFF2-40B4-BE49-F238E27FC236}">
                  <a16:creationId xmlns:a16="http://schemas.microsoft.com/office/drawing/2014/main" id="{CED85DC7-1EC3-262D-47F4-A1E9517593AB}"/>
                </a:ext>
              </a:extLst>
            </p:cNvPr>
            <p:cNvSpPr/>
            <p:nvPr/>
          </p:nvSpPr>
          <p:spPr>
            <a:xfrm>
              <a:off x="3456501" y="1678328"/>
              <a:ext cx="76046" cy="63612"/>
            </a:xfrm>
            <a:custGeom>
              <a:avLst/>
              <a:gdLst>
                <a:gd name="connsiteX0" fmla="*/ 39893 w 76046"/>
                <a:gd name="connsiteY0" fmla="*/ 43470 h 63612"/>
                <a:gd name="connsiteX1" fmla="*/ 38939 w 76046"/>
                <a:gd name="connsiteY1" fmla="*/ 44721 h 63612"/>
                <a:gd name="connsiteX2" fmla="*/ 10307 w 76046"/>
                <a:gd name="connsiteY2" fmla="*/ 61335 h 63612"/>
                <a:gd name="connsiteX3" fmla="*/ 3706 w 76046"/>
                <a:gd name="connsiteY3" fmla="*/ 59912 h 63612"/>
                <a:gd name="connsiteX4" fmla="*/ 4049 w 76046"/>
                <a:gd name="connsiteY4" fmla="*/ 53317 h 63612"/>
                <a:gd name="connsiteX5" fmla="*/ 12981 w 76046"/>
                <a:gd name="connsiteY5" fmla="*/ 42561 h 63612"/>
                <a:gd name="connsiteX6" fmla="*/ 22628 w 76046"/>
                <a:gd name="connsiteY6" fmla="*/ 32000 h 63612"/>
                <a:gd name="connsiteX7" fmla="*/ 33921 w 76046"/>
                <a:gd name="connsiteY7" fmla="*/ 27313 h 63612"/>
                <a:gd name="connsiteX8" fmla="*/ 40585 w 76046"/>
                <a:gd name="connsiteY8" fmla="*/ 24393 h 63612"/>
                <a:gd name="connsiteX9" fmla="*/ 49757 w 76046"/>
                <a:gd name="connsiteY9" fmla="*/ 13860 h 63612"/>
                <a:gd name="connsiteX10" fmla="*/ 49752 w 76046"/>
                <a:gd name="connsiteY10" fmla="*/ 13860 h 63612"/>
                <a:gd name="connsiteX11" fmla="*/ 66188 w 76046"/>
                <a:gd name="connsiteY11" fmla="*/ 3990 h 63612"/>
                <a:gd name="connsiteX12" fmla="*/ 72777 w 76046"/>
                <a:gd name="connsiteY12" fmla="*/ 704 h 63612"/>
                <a:gd name="connsiteX13" fmla="*/ 76046 w 76046"/>
                <a:gd name="connsiteY13" fmla="*/ 716 h 63612"/>
                <a:gd name="connsiteX14" fmla="*/ 69514 w 76046"/>
                <a:gd name="connsiteY14" fmla="*/ 10591 h 63612"/>
                <a:gd name="connsiteX15" fmla="*/ 69497 w 76046"/>
                <a:gd name="connsiteY15" fmla="*/ 10597 h 63612"/>
                <a:gd name="connsiteX16" fmla="*/ 66211 w 76046"/>
                <a:gd name="connsiteY16" fmla="*/ 13866 h 63612"/>
                <a:gd name="connsiteX17" fmla="*/ 66205 w 76046"/>
                <a:gd name="connsiteY17" fmla="*/ 13872 h 63612"/>
                <a:gd name="connsiteX18" fmla="*/ 62919 w 76046"/>
                <a:gd name="connsiteY18" fmla="*/ 17158 h 63612"/>
                <a:gd name="connsiteX19" fmla="*/ 53038 w 76046"/>
                <a:gd name="connsiteY19" fmla="*/ 36886 h 63612"/>
                <a:gd name="connsiteX20" fmla="*/ 40939 w 76046"/>
                <a:gd name="connsiteY20" fmla="*/ 33143 h 63612"/>
                <a:gd name="connsiteX21" fmla="*/ 39876 w 76046"/>
                <a:gd name="connsiteY21" fmla="*/ 43458 h 63612"/>
                <a:gd name="connsiteX22" fmla="*/ 39893 w 76046"/>
                <a:gd name="connsiteY22" fmla="*/ 43470 h 6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46" h="63612">
                  <a:moveTo>
                    <a:pt x="39893" y="43470"/>
                  </a:moveTo>
                  <a:cubicBezTo>
                    <a:pt x="39568" y="43904"/>
                    <a:pt x="39122" y="44773"/>
                    <a:pt x="38939" y="44721"/>
                  </a:cubicBezTo>
                  <a:cubicBezTo>
                    <a:pt x="23543" y="40229"/>
                    <a:pt x="16450" y="49710"/>
                    <a:pt x="10307" y="61335"/>
                  </a:cubicBezTo>
                  <a:cubicBezTo>
                    <a:pt x="7095" y="67410"/>
                    <a:pt x="6158" y="59346"/>
                    <a:pt x="3706" y="59912"/>
                  </a:cubicBezTo>
                  <a:cubicBezTo>
                    <a:pt x="4232" y="57712"/>
                    <a:pt x="-5124" y="54820"/>
                    <a:pt x="4049" y="53317"/>
                  </a:cubicBezTo>
                  <a:cubicBezTo>
                    <a:pt x="10404" y="52276"/>
                    <a:pt x="13376" y="49528"/>
                    <a:pt x="12981" y="42561"/>
                  </a:cubicBezTo>
                  <a:cubicBezTo>
                    <a:pt x="12427" y="32788"/>
                    <a:pt x="14141" y="30680"/>
                    <a:pt x="22628" y="32000"/>
                  </a:cubicBezTo>
                  <a:cubicBezTo>
                    <a:pt x="28120" y="32857"/>
                    <a:pt x="31921" y="33766"/>
                    <a:pt x="33921" y="27313"/>
                  </a:cubicBezTo>
                  <a:cubicBezTo>
                    <a:pt x="34853" y="24313"/>
                    <a:pt x="37739" y="23713"/>
                    <a:pt x="40585" y="24393"/>
                  </a:cubicBezTo>
                  <a:cubicBezTo>
                    <a:pt x="50455" y="26753"/>
                    <a:pt x="49420" y="19729"/>
                    <a:pt x="49757" y="13860"/>
                  </a:cubicBezTo>
                  <a:lnTo>
                    <a:pt x="49752" y="13860"/>
                  </a:lnTo>
                  <a:cubicBezTo>
                    <a:pt x="54952" y="10111"/>
                    <a:pt x="63313" y="11620"/>
                    <a:pt x="66188" y="3990"/>
                  </a:cubicBezTo>
                  <a:cubicBezTo>
                    <a:pt x="67485" y="1093"/>
                    <a:pt x="69074" y="-1216"/>
                    <a:pt x="72777" y="704"/>
                  </a:cubicBezTo>
                  <a:cubicBezTo>
                    <a:pt x="73869" y="710"/>
                    <a:pt x="74955" y="716"/>
                    <a:pt x="76046" y="716"/>
                  </a:cubicBezTo>
                  <a:cubicBezTo>
                    <a:pt x="73869" y="4008"/>
                    <a:pt x="71692" y="7299"/>
                    <a:pt x="69514" y="10591"/>
                  </a:cubicBezTo>
                  <a:cubicBezTo>
                    <a:pt x="69514" y="10591"/>
                    <a:pt x="69497" y="10597"/>
                    <a:pt x="69497" y="10597"/>
                  </a:cubicBezTo>
                  <a:cubicBezTo>
                    <a:pt x="68268" y="11557"/>
                    <a:pt x="67297" y="12763"/>
                    <a:pt x="66211" y="13866"/>
                  </a:cubicBezTo>
                  <a:lnTo>
                    <a:pt x="66205" y="13872"/>
                  </a:lnTo>
                  <a:cubicBezTo>
                    <a:pt x="65034" y="14889"/>
                    <a:pt x="64062" y="16106"/>
                    <a:pt x="62919" y="17158"/>
                  </a:cubicBezTo>
                  <a:cubicBezTo>
                    <a:pt x="59210" y="23524"/>
                    <a:pt x="53421" y="28851"/>
                    <a:pt x="53038" y="36886"/>
                  </a:cubicBezTo>
                  <a:cubicBezTo>
                    <a:pt x="49477" y="34189"/>
                    <a:pt x="47031" y="28662"/>
                    <a:pt x="40939" y="33143"/>
                  </a:cubicBezTo>
                  <a:cubicBezTo>
                    <a:pt x="36401" y="36480"/>
                    <a:pt x="35264" y="39498"/>
                    <a:pt x="39876" y="43458"/>
                  </a:cubicBezTo>
                  <a:lnTo>
                    <a:pt x="39893" y="43470"/>
                  </a:lnTo>
                  <a:close/>
                </a:path>
              </a:pathLst>
            </a:custGeom>
            <a:grpFill/>
            <a:ln w="5715" cap="flat">
              <a:noFill/>
              <a:prstDash val="solid"/>
              <a:miter/>
            </a:ln>
          </p:spPr>
          <p:txBody>
            <a:bodyPr rtlCol="0" anchor="ctr"/>
            <a:lstStyle/>
            <a:p>
              <a:endParaRPr lang="zh-CN" altLang="en-US"/>
            </a:p>
          </p:txBody>
        </p:sp>
        <p:sp>
          <p:nvSpPr>
            <p:cNvPr id="1408" name="任意多边形: 形状 1407">
              <a:extLst>
                <a:ext uri="{FF2B5EF4-FFF2-40B4-BE49-F238E27FC236}">
                  <a16:creationId xmlns:a16="http://schemas.microsoft.com/office/drawing/2014/main" id="{A8BF75CC-C982-0FB8-D4EB-A1B391D5901B}"/>
                </a:ext>
              </a:extLst>
            </p:cNvPr>
            <p:cNvSpPr/>
            <p:nvPr/>
          </p:nvSpPr>
          <p:spPr>
            <a:xfrm>
              <a:off x="3552287" y="1669162"/>
              <a:ext cx="23041" cy="13768"/>
            </a:xfrm>
            <a:custGeom>
              <a:avLst/>
              <a:gdLst>
                <a:gd name="connsiteX0" fmla="*/ 23037 w 23041"/>
                <a:gd name="connsiteY0" fmla="*/ 0 h 13768"/>
                <a:gd name="connsiteX1" fmla="*/ 16488 w 23041"/>
                <a:gd name="connsiteY1" fmla="*/ 9910 h 13768"/>
                <a:gd name="connsiteX2" fmla="*/ 9858 w 23041"/>
                <a:gd name="connsiteY2" fmla="*/ 13162 h 13768"/>
                <a:gd name="connsiteX3" fmla="*/ 0 w 23041"/>
                <a:gd name="connsiteY3" fmla="*/ 13162 h 13768"/>
                <a:gd name="connsiteX4" fmla="*/ 23037 w 23041"/>
                <a:gd name="connsiteY4" fmla="*/ 0 h 1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1" h="13768">
                  <a:moveTo>
                    <a:pt x="23037" y="0"/>
                  </a:moveTo>
                  <a:cubicBezTo>
                    <a:pt x="23066" y="4766"/>
                    <a:pt x="23146" y="9567"/>
                    <a:pt x="16488" y="9910"/>
                  </a:cubicBezTo>
                  <a:cubicBezTo>
                    <a:pt x="14619" y="11687"/>
                    <a:pt x="13590" y="15173"/>
                    <a:pt x="9858" y="13162"/>
                  </a:cubicBezTo>
                  <a:cubicBezTo>
                    <a:pt x="6572" y="13162"/>
                    <a:pt x="3286" y="13162"/>
                    <a:pt x="0" y="13162"/>
                  </a:cubicBezTo>
                  <a:cubicBezTo>
                    <a:pt x="6595" y="6875"/>
                    <a:pt x="17682" y="8453"/>
                    <a:pt x="23037" y="0"/>
                  </a:cubicBezTo>
                  <a:close/>
                </a:path>
              </a:pathLst>
            </a:custGeom>
            <a:grpFill/>
            <a:ln w="5715" cap="flat">
              <a:noFill/>
              <a:prstDash val="solid"/>
              <a:miter/>
            </a:ln>
          </p:spPr>
          <p:txBody>
            <a:bodyPr rtlCol="0" anchor="ctr"/>
            <a:lstStyle/>
            <a:p>
              <a:endParaRPr lang="zh-CN" altLang="en-US"/>
            </a:p>
          </p:txBody>
        </p:sp>
        <p:sp>
          <p:nvSpPr>
            <p:cNvPr id="1409" name="任意多边形: 形状 1408">
              <a:extLst>
                <a:ext uri="{FF2B5EF4-FFF2-40B4-BE49-F238E27FC236}">
                  <a16:creationId xmlns:a16="http://schemas.microsoft.com/office/drawing/2014/main" id="{3331D81C-6555-68DF-9ECE-70161FB6E137}"/>
                </a:ext>
              </a:extLst>
            </p:cNvPr>
            <p:cNvSpPr/>
            <p:nvPr/>
          </p:nvSpPr>
          <p:spPr>
            <a:xfrm>
              <a:off x="3560669" y="1679078"/>
              <a:ext cx="8111" cy="13115"/>
            </a:xfrm>
            <a:custGeom>
              <a:avLst/>
              <a:gdLst>
                <a:gd name="connsiteX0" fmla="*/ 1482 w 8111"/>
                <a:gd name="connsiteY0" fmla="*/ 3252 h 13115"/>
                <a:gd name="connsiteX1" fmla="*/ 8112 w 8111"/>
                <a:gd name="connsiteY1" fmla="*/ 0 h 13115"/>
                <a:gd name="connsiteX2" fmla="*/ 8072 w 8111"/>
                <a:gd name="connsiteY2" fmla="*/ 9824 h 13115"/>
                <a:gd name="connsiteX3" fmla="*/ 4780 w 8111"/>
                <a:gd name="connsiteY3" fmla="*/ 13116 h 13115"/>
                <a:gd name="connsiteX4" fmla="*/ 1482 w 8111"/>
                <a:gd name="connsiteY4" fmla="*/ 3252 h 1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11" h="13115">
                  <a:moveTo>
                    <a:pt x="1482" y="3252"/>
                  </a:moveTo>
                  <a:cubicBezTo>
                    <a:pt x="3688" y="2166"/>
                    <a:pt x="5900" y="1080"/>
                    <a:pt x="8112" y="0"/>
                  </a:cubicBezTo>
                  <a:cubicBezTo>
                    <a:pt x="8100" y="3275"/>
                    <a:pt x="8083" y="6549"/>
                    <a:pt x="8072" y="9824"/>
                  </a:cubicBezTo>
                  <a:cubicBezTo>
                    <a:pt x="6974" y="10921"/>
                    <a:pt x="5877" y="12019"/>
                    <a:pt x="4780" y="13116"/>
                  </a:cubicBezTo>
                  <a:cubicBezTo>
                    <a:pt x="-512" y="11224"/>
                    <a:pt x="-1090" y="7761"/>
                    <a:pt x="1482" y="3252"/>
                  </a:cubicBezTo>
                  <a:close/>
                </a:path>
              </a:pathLst>
            </a:custGeom>
            <a:grpFill/>
            <a:ln w="5715" cap="flat">
              <a:noFill/>
              <a:prstDash val="solid"/>
              <a:miter/>
            </a:ln>
          </p:spPr>
          <p:txBody>
            <a:bodyPr rtlCol="0" anchor="ctr"/>
            <a:lstStyle/>
            <a:p>
              <a:endParaRPr lang="zh-CN" altLang="en-US"/>
            </a:p>
          </p:txBody>
        </p:sp>
        <p:sp>
          <p:nvSpPr>
            <p:cNvPr id="1410" name="任意多边形: 形状 1409">
              <a:extLst>
                <a:ext uri="{FF2B5EF4-FFF2-40B4-BE49-F238E27FC236}">
                  <a16:creationId xmlns:a16="http://schemas.microsoft.com/office/drawing/2014/main" id="{9F01B154-04D6-458B-E51A-CCCB359CC35C}"/>
                </a:ext>
              </a:extLst>
            </p:cNvPr>
            <p:cNvSpPr/>
            <p:nvPr/>
          </p:nvSpPr>
          <p:spPr>
            <a:xfrm>
              <a:off x="3522706" y="1688925"/>
              <a:ext cx="3286" cy="3268"/>
            </a:xfrm>
            <a:custGeom>
              <a:avLst/>
              <a:gdLst>
                <a:gd name="connsiteX0" fmla="*/ 0 w 3286"/>
                <a:gd name="connsiteY0" fmla="*/ 3269 h 3268"/>
                <a:gd name="connsiteX1" fmla="*/ 3286 w 3286"/>
                <a:gd name="connsiteY1" fmla="*/ 0 h 3268"/>
                <a:gd name="connsiteX2" fmla="*/ 0 w 3286"/>
                <a:gd name="connsiteY2" fmla="*/ 3269 h 3268"/>
              </a:gdLst>
              <a:ahLst/>
              <a:cxnLst>
                <a:cxn ang="0">
                  <a:pos x="connsiteX0" y="connsiteY0"/>
                </a:cxn>
                <a:cxn ang="0">
                  <a:pos x="connsiteX1" y="connsiteY1"/>
                </a:cxn>
                <a:cxn ang="0">
                  <a:pos x="connsiteX2" y="connsiteY2"/>
                </a:cxn>
              </a:cxnLst>
              <a:rect l="l" t="t" r="r" b="b"/>
              <a:pathLst>
                <a:path w="3286" h="3268">
                  <a:moveTo>
                    <a:pt x="0" y="3269"/>
                  </a:moveTo>
                  <a:cubicBezTo>
                    <a:pt x="1097" y="2177"/>
                    <a:pt x="2189" y="1086"/>
                    <a:pt x="3286" y="0"/>
                  </a:cubicBezTo>
                  <a:cubicBezTo>
                    <a:pt x="2189" y="1092"/>
                    <a:pt x="1097" y="2177"/>
                    <a:pt x="0" y="3269"/>
                  </a:cubicBezTo>
                  <a:close/>
                </a:path>
              </a:pathLst>
            </a:custGeom>
            <a:grpFill/>
            <a:ln w="5715" cap="flat">
              <a:noFill/>
              <a:prstDash val="solid"/>
              <a:miter/>
            </a:ln>
          </p:spPr>
          <p:txBody>
            <a:bodyPr rtlCol="0" anchor="ctr"/>
            <a:lstStyle/>
            <a:p>
              <a:endParaRPr lang="zh-CN" altLang="en-US"/>
            </a:p>
          </p:txBody>
        </p:sp>
        <p:sp>
          <p:nvSpPr>
            <p:cNvPr id="1411" name="任意多边形: 形状 1410">
              <a:extLst>
                <a:ext uri="{FF2B5EF4-FFF2-40B4-BE49-F238E27FC236}">
                  <a16:creationId xmlns:a16="http://schemas.microsoft.com/office/drawing/2014/main" id="{12CBFCA8-02A5-105D-0079-A5B44CD8661B}"/>
                </a:ext>
              </a:extLst>
            </p:cNvPr>
            <p:cNvSpPr/>
            <p:nvPr/>
          </p:nvSpPr>
          <p:spPr>
            <a:xfrm>
              <a:off x="3519415" y="1692200"/>
              <a:ext cx="3286" cy="3286"/>
            </a:xfrm>
            <a:custGeom>
              <a:avLst/>
              <a:gdLst>
                <a:gd name="connsiteX0" fmla="*/ 0 w 3286"/>
                <a:gd name="connsiteY0" fmla="*/ 3286 h 3286"/>
                <a:gd name="connsiteX1" fmla="*/ 3286 w 3286"/>
                <a:gd name="connsiteY1" fmla="*/ 0 h 3286"/>
                <a:gd name="connsiteX2" fmla="*/ 0 w 3286"/>
                <a:gd name="connsiteY2" fmla="*/ 3286 h 3286"/>
              </a:gdLst>
              <a:ahLst/>
              <a:cxnLst>
                <a:cxn ang="0">
                  <a:pos x="connsiteX0" y="connsiteY0"/>
                </a:cxn>
                <a:cxn ang="0">
                  <a:pos x="connsiteX1" y="connsiteY1"/>
                </a:cxn>
                <a:cxn ang="0">
                  <a:pos x="connsiteX2" y="connsiteY2"/>
                </a:cxn>
              </a:cxnLst>
              <a:rect l="l" t="t" r="r" b="b"/>
              <a:pathLst>
                <a:path w="3286" h="3286">
                  <a:moveTo>
                    <a:pt x="0" y="3286"/>
                  </a:moveTo>
                  <a:cubicBezTo>
                    <a:pt x="1097" y="2189"/>
                    <a:pt x="2189" y="1097"/>
                    <a:pt x="3286" y="0"/>
                  </a:cubicBezTo>
                  <a:cubicBezTo>
                    <a:pt x="2194" y="1097"/>
                    <a:pt x="1097" y="2189"/>
                    <a:pt x="0" y="3286"/>
                  </a:cubicBezTo>
                  <a:close/>
                </a:path>
              </a:pathLst>
            </a:custGeom>
            <a:grpFill/>
            <a:ln w="5715" cap="flat">
              <a:noFill/>
              <a:prstDash val="solid"/>
              <a:miter/>
            </a:ln>
          </p:spPr>
          <p:txBody>
            <a:bodyPr rtlCol="0" anchor="ctr"/>
            <a:lstStyle/>
            <a:p>
              <a:endParaRPr lang="zh-CN" altLang="en-US"/>
            </a:p>
          </p:txBody>
        </p:sp>
        <p:sp>
          <p:nvSpPr>
            <p:cNvPr id="1412" name="任意多边形: 形状 1411">
              <a:extLst>
                <a:ext uri="{FF2B5EF4-FFF2-40B4-BE49-F238E27FC236}">
                  <a16:creationId xmlns:a16="http://schemas.microsoft.com/office/drawing/2014/main" id="{F1B281F8-6F03-BEEC-0503-CF090989CBC5}"/>
                </a:ext>
              </a:extLst>
            </p:cNvPr>
            <p:cNvSpPr/>
            <p:nvPr/>
          </p:nvSpPr>
          <p:spPr>
            <a:xfrm>
              <a:off x="3552310" y="1662596"/>
              <a:ext cx="6537" cy="2509"/>
            </a:xfrm>
            <a:custGeom>
              <a:avLst/>
              <a:gdLst>
                <a:gd name="connsiteX0" fmla="*/ 0 w 6537"/>
                <a:gd name="connsiteY0" fmla="*/ 0 h 2509"/>
                <a:gd name="connsiteX1" fmla="*/ 6538 w 6537"/>
                <a:gd name="connsiteY1" fmla="*/ 0 h 2509"/>
                <a:gd name="connsiteX2" fmla="*/ 0 w 6537"/>
                <a:gd name="connsiteY2" fmla="*/ 0 h 2509"/>
              </a:gdLst>
              <a:ahLst/>
              <a:cxnLst>
                <a:cxn ang="0">
                  <a:pos x="connsiteX0" y="connsiteY0"/>
                </a:cxn>
                <a:cxn ang="0">
                  <a:pos x="connsiteX1" y="connsiteY1"/>
                </a:cxn>
                <a:cxn ang="0">
                  <a:pos x="connsiteX2" y="connsiteY2"/>
                </a:cxn>
              </a:cxnLst>
              <a:rect l="l" t="t" r="r" b="b"/>
              <a:pathLst>
                <a:path w="6537" h="2509">
                  <a:moveTo>
                    <a:pt x="0" y="0"/>
                  </a:moveTo>
                  <a:cubicBezTo>
                    <a:pt x="2177" y="0"/>
                    <a:pt x="4361" y="0"/>
                    <a:pt x="6538" y="0"/>
                  </a:cubicBezTo>
                  <a:cubicBezTo>
                    <a:pt x="4361" y="3343"/>
                    <a:pt x="2177" y="3349"/>
                    <a:pt x="0" y="0"/>
                  </a:cubicBezTo>
                  <a:close/>
                </a:path>
              </a:pathLst>
            </a:custGeom>
            <a:grpFill/>
            <a:ln w="5715" cap="flat">
              <a:noFill/>
              <a:prstDash val="solid"/>
              <a:miter/>
            </a:ln>
          </p:spPr>
          <p:txBody>
            <a:bodyPr rtlCol="0" anchor="ctr"/>
            <a:lstStyle/>
            <a:p>
              <a:endParaRPr lang="zh-CN" altLang="en-US"/>
            </a:p>
          </p:txBody>
        </p:sp>
        <p:sp>
          <p:nvSpPr>
            <p:cNvPr id="1413" name="任意多边形: 形状 1412">
              <a:extLst>
                <a:ext uri="{FF2B5EF4-FFF2-40B4-BE49-F238E27FC236}">
                  <a16:creationId xmlns:a16="http://schemas.microsoft.com/office/drawing/2014/main" id="{33429198-5083-1827-43A8-F21C03EC3A8E}"/>
                </a:ext>
              </a:extLst>
            </p:cNvPr>
            <p:cNvSpPr/>
            <p:nvPr/>
          </p:nvSpPr>
          <p:spPr>
            <a:xfrm>
              <a:off x="3567489" y="1659287"/>
              <a:ext cx="7823" cy="3297"/>
            </a:xfrm>
            <a:custGeom>
              <a:avLst/>
              <a:gdLst>
                <a:gd name="connsiteX0" fmla="*/ 1257 w 7823"/>
                <a:gd name="connsiteY0" fmla="*/ 17 h 3297"/>
                <a:gd name="connsiteX1" fmla="*/ 4526 w 7823"/>
                <a:gd name="connsiteY1" fmla="*/ 0 h 3297"/>
                <a:gd name="connsiteX2" fmla="*/ 7824 w 7823"/>
                <a:gd name="connsiteY2" fmla="*/ 6 h 3297"/>
                <a:gd name="connsiteX3" fmla="*/ 1246 w 7823"/>
                <a:gd name="connsiteY3" fmla="*/ 3298 h 3297"/>
                <a:gd name="connsiteX4" fmla="*/ 0 w 7823"/>
                <a:gd name="connsiteY4" fmla="*/ 1652 h 3297"/>
                <a:gd name="connsiteX5" fmla="*/ 1257 w 7823"/>
                <a:gd name="connsiteY5" fmla="*/ 17 h 3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23" h="3297">
                  <a:moveTo>
                    <a:pt x="1257" y="17"/>
                  </a:moveTo>
                  <a:cubicBezTo>
                    <a:pt x="2349" y="12"/>
                    <a:pt x="3435" y="6"/>
                    <a:pt x="4526" y="0"/>
                  </a:cubicBezTo>
                  <a:cubicBezTo>
                    <a:pt x="5624" y="0"/>
                    <a:pt x="6727" y="6"/>
                    <a:pt x="7824" y="6"/>
                  </a:cubicBezTo>
                  <a:cubicBezTo>
                    <a:pt x="6407" y="2652"/>
                    <a:pt x="3955" y="3229"/>
                    <a:pt x="1246" y="3298"/>
                  </a:cubicBezTo>
                  <a:cubicBezTo>
                    <a:pt x="834" y="2749"/>
                    <a:pt x="417" y="2200"/>
                    <a:pt x="0" y="1652"/>
                  </a:cubicBezTo>
                  <a:cubicBezTo>
                    <a:pt x="417" y="1109"/>
                    <a:pt x="834" y="566"/>
                    <a:pt x="1257" y="17"/>
                  </a:cubicBezTo>
                  <a:close/>
                </a:path>
              </a:pathLst>
            </a:custGeom>
            <a:grpFill/>
            <a:ln w="5715" cap="flat">
              <a:noFill/>
              <a:prstDash val="solid"/>
              <a:miter/>
            </a:ln>
          </p:spPr>
          <p:txBody>
            <a:bodyPr rtlCol="0" anchor="ctr"/>
            <a:lstStyle/>
            <a:p>
              <a:endParaRPr lang="zh-CN" altLang="en-US"/>
            </a:p>
          </p:txBody>
        </p:sp>
        <p:sp>
          <p:nvSpPr>
            <p:cNvPr id="1414" name="任意多边形: 形状 1413">
              <a:extLst>
                <a:ext uri="{FF2B5EF4-FFF2-40B4-BE49-F238E27FC236}">
                  <a16:creationId xmlns:a16="http://schemas.microsoft.com/office/drawing/2014/main" id="{0C0EF6FB-181F-4480-DFE8-018529711309}"/>
                </a:ext>
              </a:extLst>
            </p:cNvPr>
            <p:cNvSpPr/>
            <p:nvPr/>
          </p:nvSpPr>
          <p:spPr>
            <a:xfrm>
              <a:off x="3565460" y="1661819"/>
              <a:ext cx="3274" cy="2196"/>
            </a:xfrm>
            <a:custGeom>
              <a:avLst/>
              <a:gdLst>
                <a:gd name="connsiteX0" fmla="*/ 3275 w 3274"/>
                <a:gd name="connsiteY0" fmla="*/ 766 h 2196"/>
                <a:gd name="connsiteX1" fmla="*/ 0 w 3274"/>
                <a:gd name="connsiteY1" fmla="*/ 789 h 2196"/>
                <a:gd name="connsiteX2" fmla="*/ 6 w 3274"/>
                <a:gd name="connsiteY2" fmla="*/ 777 h 2196"/>
                <a:gd name="connsiteX3" fmla="*/ 3275 w 3274"/>
                <a:gd name="connsiteY3" fmla="*/ 766 h 2196"/>
              </a:gdLst>
              <a:ahLst/>
              <a:cxnLst>
                <a:cxn ang="0">
                  <a:pos x="connsiteX0" y="connsiteY0"/>
                </a:cxn>
                <a:cxn ang="0">
                  <a:pos x="connsiteX1" y="connsiteY1"/>
                </a:cxn>
                <a:cxn ang="0">
                  <a:pos x="connsiteX2" y="connsiteY2"/>
                </a:cxn>
                <a:cxn ang="0">
                  <a:pos x="connsiteX3" y="connsiteY3"/>
                </a:cxn>
              </a:cxnLst>
              <a:rect l="l" t="t" r="r" b="b"/>
              <a:pathLst>
                <a:path w="3274" h="2196">
                  <a:moveTo>
                    <a:pt x="3275" y="766"/>
                  </a:moveTo>
                  <a:cubicBezTo>
                    <a:pt x="2195" y="2652"/>
                    <a:pt x="1103" y="2686"/>
                    <a:pt x="0" y="789"/>
                  </a:cubicBezTo>
                  <a:cubicBezTo>
                    <a:pt x="0" y="789"/>
                    <a:pt x="6" y="777"/>
                    <a:pt x="6" y="777"/>
                  </a:cubicBezTo>
                  <a:cubicBezTo>
                    <a:pt x="1092" y="-280"/>
                    <a:pt x="2183" y="-234"/>
                    <a:pt x="3275" y="766"/>
                  </a:cubicBezTo>
                  <a:close/>
                </a:path>
              </a:pathLst>
            </a:custGeom>
            <a:grpFill/>
            <a:ln w="5715" cap="flat">
              <a:noFill/>
              <a:prstDash val="solid"/>
              <a:miter/>
            </a:ln>
          </p:spPr>
          <p:txBody>
            <a:bodyPr rtlCol="0" anchor="ctr"/>
            <a:lstStyle/>
            <a:p>
              <a:endParaRPr lang="zh-CN" altLang="en-US"/>
            </a:p>
          </p:txBody>
        </p:sp>
        <p:sp>
          <p:nvSpPr>
            <p:cNvPr id="1415" name="任意多边形: 形状 1414">
              <a:extLst>
                <a:ext uri="{FF2B5EF4-FFF2-40B4-BE49-F238E27FC236}">
                  <a16:creationId xmlns:a16="http://schemas.microsoft.com/office/drawing/2014/main" id="{9C7EE0A5-0464-4198-FD05-62B82E2E9BC4}"/>
                </a:ext>
              </a:extLst>
            </p:cNvPr>
            <p:cNvSpPr/>
            <p:nvPr/>
          </p:nvSpPr>
          <p:spPr>
            <a:xfrm>
              <a:off x="3662061" y="1665831"/>
              <a:ext cx="12344" cy="3038"/>
            </a:xfrm>
            <a:custGeom>
              <a:avLst/>
              <a:gdLst>
                <a:gd name="connsiteX0" fmla="*/ 12344 w 12344"/>
                <a:gd name="connsiteY0" fmla="*/ 0 h 3038"/>
                <a:gd name="connsiteX1" fmla="*/ 0 w 12344"/>
                <a:gd name="connsiteY1" fmla="*/ 2274 h 3038"/>
                <a:gd name="connsiteX2" fmla="*/ 12344 w 12344"/>
                <a:gd name="connsiteY2" fmla="*/ 0 h 3038"/>
              </a:gdLst>
              <a:ahLst/>
              <a:cxnLst>
                <a:cxn ang="0">
                  <a:pos x="connsiteX0" y="connsiteY0"/>
                </a:cxn>
                <a:cxn ang="0">
                  <a:pos x="connsiteX1" y="connsiteY1"/>
                </a:cxn>
                <a:cxn ang="0">
                  <a:pos x="connsiteX2" y="connsiteY2"/>
                </a:cxn>
              </a:cxnLst>
              <a:rect l="l" t="t" r="r" b="b"/>
              <a:pathLst>
                <a:path w="12344" h="3038">
                  <a:moveTo>
                    <a:pt x="12344" y="0"/>
                  </a:moveTo>
                  <a:cubicBezTo>
                    <a:pt x="8150" y="3778"/>
                    <a:pt x="5195" y="3378"/>
                    <a:pt x="0" y="2274"/>
                  </a:cubicBezTo>
                  <a:cubicBezTo>
                    <a:pt x="4995" y="-720"/>
                    <a:pt x="8590" y="337"/>
                    <a:pt x="12344" y="0"/>
                  </a:cubicBezTo>
                  <a:close/>
                </a:path>
              </a:pathLst>
            </a:custGeom>
            <a:grpFill/>
            <a:ln w="5715" cap="flat">
              <a:noFill/>
              <a:prstDash val="solid"/>
              <a:miter/>
            </a:ln>
          </p:spPr>
          <p:txBody>
            <a:bodyPr rtlCol="0" anchor="ctr"/>
            <a:lstStyle/>
            <a:p>
              <a:endParaRPr lang="zh-CN" altLang="en-US"/>
            </a:p>
          </p:txBody>
        </p:sp>
        <p:sp>
          <p:nvSpPr>
            <p:cNvPr id="1416" name="任意多边形: 形状 1415">
              <a:extLst>
                <a:ext uri="{FF2B5EF4-FFF2-40B4-BE49-F238E27FC236}">
                  <a16:creationId xmlns:a16="http://schemas.microsoft.com/office/drawing/2014/main" id="{E22C715A-992D-6AA9-8DD9-E7F6100981E9}"/>
                </a:ext>
              </a:extLst>
            </p:cNvPr>
            <p:cNvSpPr/>
            <p:nvPr/>
          </p:nvSpPr>
          <p:spPr>
            <a:xfrm>
              <a:off x="3653920" y="1662573"/>
              <a:ext cx="3608" cy="2552"/>
            </a:xfrm>
            <a:custGeom>
              <a:avLst/>
              <a:gdLst>
                <a:gd name="connsiteX0" fmla="*/ 3609 w 3608"/>
                <a:gd name="connsiteY0" fmla="*/ 11 h 2552"/>
                <a:gd name="connsiteX1" fmla="*/ 374 w 3608"/>
                <a:gd name="connsiteY1" fmla="*/ 2372 h 2552"/>
                <a:gd name="connsiteX2" fmla="*/ 3603 w 3608"/>
                <a:gd name="connsiteY2" fmla="*/ 0 h 2552"/>
                <a:gd name="connsiteX3" fmla="*/ 3609 w 3608"/>
                <a:gd name="connsiteY3" fmla="*/ 11 h 2552"/>
              </a:gdLst>
              <a:ahLst/>
              <a:cxnLst>
                <a:cxn ang="0">
                  <a:pos x="connsiteX0" y="connsiteY0"/>
                </a:cxn>
                <a:cxn ang="0">
                  <a:pos x="connsiteX1" y="connsiteY1"/>
                </a:cxn>
                <a:cxn ang="0">
                  <a:pos x="connsiteX2" y="connsiteY2"/>
                </a:cxn>
                <a:cxn ang="0">
                  <a:pos x="connsiteX3" y="connsiteY3"/>
                </a:cxn>
              </a:cxnLst>
              <a:rect l="l" t="t" r="r" b="b"/>
              <a:pathLst>
                <a:path w="3608" h="2552">
                  <a:moveTo>
                    <a:pt x="3609" y="11"/>
                  </a:moveTo>
                  <a:cubicBezTo>
                    <a:pt x="2877" y="1423"/>
                    <a:pt x="677" y="3115"/>
                    <a:pt x="374" y="2372"/>
                  </a:cubicBezTo>
                  <a:cubicBezTo>
                    <a:pt x="-1169" y="-1366"/>
                    <a:pt x="2489" y="863"/>
                    <a:pt x="3603" y="0"/>
                  </a:cubicBezTo>
                  <a:lnTo>
                    <a:pt x="3609" y="11"/>
                  </a:lnTo>
                  <a:close/>
                </a:path>
              </a:pathLst>
            </a:custGeom>
            <a:grpFill/>
            <a:ln w="5715" cap="flat">
              <a:noFill/>
              <a:prstDash val="solid"/>
              <a:miter/>
            </a:ln>
          </p:spPr>
          <p:txBody>
            <a:bodyPr rtlCol="0" anchor="ctr"/>
            <a:lstStyle/>
            <a:p>
              <a:endParaRPr lang="zh-CN" altLang="en-US"/>
            </a:p>
          </p:txBody>
        </p:sp>
        <p:sp>
          <p:nvSpPr>
            <p:cNvPr id="1417" name="任意多边形: 形状 1416">
              <a:extLst>
                <a:ext uri="{FF2B5EF4-FFF2-40B4-BE49-F238E27FC236}">
                  <a16:creationId xmlns:a16="http://schemas.microsoft.com/office/drawing/2014/main" id="{34F0B030-8751-EAE3-5210-7BF1ED77D61C}"/>
                </a:ext>
              </a:extLst>
            </p:cNvPr>
            <p:cNvSpPr/>
            <p:nvPr/>
          </p:nvSpPr>
          <p:spPr>
            <a:xfrm>
              <a:off x="3784670" y="1648011"/>
              <a:ext cx="9185" cy="7108"/>
            </a:xfrm>
            <a:custGeom>
              <a:avLst/>
              <a:gdLst>
                <a:gd name="connsiteX0" fmla="*/ 9185 w 9185"/>
                <a:gd name="connsiteY0" fmla="*/ 3595 h 7108"/>
                <a:gd name="connsiteX1" fmla="*/ 2893 w 9185"/>
                <a:gd name="connsiteY1" fmla="*/ 6749 h 7108"/>
                <a:gd name="connsiteX2" fmla="*/ 24 w 9185"/>
                <a:gd name="connsiteY2" fmla="*/ 3480 h 7108"/>
                <a:gd name="connsiteX3" fmla="*/ 6516 w 9185"/>
                <a:gd name="connsiteY3" fmla="*/ 63 h 7108"/>
                <a:gd name="connsiteX4" fmla="*/ 9185 w 9185"/>
                <a:gd name="connsiteY4" fmla="*/ 3595 h 71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5" h="7108">
                  <a:moveTo>
                    <a:pt x="9185" y="3595"/>
                  </a:moveTo>
                  <a:cubicBezTo>
                    <a:pt x="7945" y="6286"/>
                    <a:pt x="5853" y="7858"/>
                    <a:pt x="2893" y="6749"/>
                  </a:cubicBezTo>
                  <a:cubicBezTo>
                    <a:pt x="1636" y="6281"/>
                    <a:pt x="-233" y="4115"/>
                    <a:pt x="24" y="3480"/>
                  </a:cubicBezTo>
                  <a:cubicBezTo>
                    <a:pt x="1121" y="811"/>
                    <a:pt x="3704" y="-286"/>
                    <a:pt x="6516" y="63"/>
                  </a:cubicBezTo>
                  <a:cubicBezTo>
                    <a:pt x="8191" y="274"/>
                    <a:pt x="9082" y="1766"/>
                    <a:pt x="9185" y="3595"/>
                  </a:cubicBezTo>
                  <a:close/>
                </a:path>
              </a:pathLst>
            </a:custGeom>
            <a:grpFill/>
            <a:ln w="5715" cap="flat">
              <a:noFill/>
              <a:prstDash val="solid"/>
              <a:miter/>
            </a:ln>
          </p:spPr>
          <p:txBody>
            <a:bodyPr rtlCol="0" anchor="ctr"/>
            <a:lstStyle/>
            <a:p>
              <a:endParaRPr lang="zh-CN" altLang="en-US"/>
            </a:p>
          </p:txBody>
        </p:sp>
        <p:sp>
          <p:nvSpPr>
            <p:cNvPr id="1418" name="任意多边形: 形状 1417">
              <a:extLst>
                <a:ext uri="{FF2B5EF4-FFF2-40B4-BE49-F238E27FC236}">
                  <a16:creationId xmlns:a16="http://schemas.microsoft.com/office/drawing/2014/main" id="{8F86C6CA-E7B1-4162-44E8-0C1EB7CD0380}"/>
                </a:ext>
              </a:extLst>
            </p:cNvPr>
            <p:cNvSpPr/>
            <p:nvPr/>
          </p:nvSpPr>
          <p:spPr>
            <a:xfrm>
              <a:off x="3364841" y="1688691"/>
              <a:ext cx="98749" cy="88516"/>
            </a:xfrm>
            <a:custGeom>
              <a:avLst/>
              <a:gdLst>
                <a:gd name="connsiteX0" fmla="*/ 95366 w 98749"/>
                <a:gd name="connsiteY0" fmla="*/ 52835 h 88516"/>
                <a:gd name="connsiteX1" fmla="*/ 88794 w 98749"/>
                <a:gd name="connsiteY1" fmla="*/ 62711 h 88516"/>
                <a:gd name="connsiteX2" fmla="*/ 85599 w 98749"/>
                <a:gd name="connsiteY2" fmla="*/ 62156 h 88516"/>
                <a:gd name="connsiteX3" fmla="*/ 61848 w 98749"/>
                <a:gd name="connsiteY3" fmla="*/ 62271 h 88516"/>
                <a:gd name="connsiteX4" fmla="*/ 66597 w 98749"/>
                <a:gd name="connsiteY4" fmla="*/ 70872 h 88516"/>
                <a:gd name="connsiteX5" fmla="*/ 59122 w 98749"/>
                <a:gd name="connsiteY5" fmla="*/ 76821 h 88516"/>
                <a:gd name="connsiteX6" fmla="*/ 50343 w 98749"/>
                <a:gd name="connsiteY6" fmla="*/ 83673 h 88516"/>
                <a:gd name="connsiteX7" fmla="*/ 41891 w 98749"/>
                <a:gd name="connsiteY7" fmla="*/ 85628 h 88516"/>
                <a:gd name="connsiteX8" fmla="*/ 37890 w 98749"/>
                <a:gd name="connsiteY8" fmla="*/ 78804 h 88516"/>
                <a:gd name="connsiteX9" fmla="*/ 26512 w 98749"/>
                <a:gd name="connsiteY9" fmla="*/ 88451 h 88516"/>
                <a:gd name="connsiteX10" fmla="*/ 24815 w 98749"/>
                <a:gd name="connsiteY10" fmla="*/ 73272 h 88516"/>
                <a:gd name="connsiteX11" fmla="*/ 27866 w 98749"/>
                <a:gd name="connsiteY11" fmla="*/ 67277 h 88516"/>
                <a:gd name="connsiteX12" fmla="*/ 44526 w 98749"/>
                <a:gd name="connsiteY12" fmla="*/ 59562 h 88516"/>
                <a:gd name="connsiteX13" fmla="*/ 18619 w 98749"/>
                <a:gd name="connsiteY13" fmla="*/ 64665 h 88516"/>
                <a:gd name="connsiteX14" fmla="*/ 0 w 98749"/>
                <a:gd name="connsiteY14" fmla="*/ 72575 h 88516"/>
                <a:gd name="connsiteX15" fmla="*/ 0 w 98749"/>
                <a:gd name="connsiteY15" fmla="*/ 72575 h 88516"/>
                <a:gd name="connsiteX16" fmla="*/ 6961 w 98749"/>
                <a:gd name="connsiteY16" fmla="*/ 66762 h 88516"/>
                <a:gd name="connsiteX17" fmla="*/ 10127 w 98749"/>
                <a:gd name="connsiteY17" fmla="*/ 67100 h 88516"/>
                <a:gd name="connsiteX18" fmla="*/ 14830 w 98749"/>
                <a:gd name="connsiteY18" fmla="*/ 57516 h 88516"/>
                <a:gd name="connsiteX19" fmla="*/ 26020 w 98749"/>
                <a:gd name="connsiteY19" fmla="*/ 54418 h 88516"/>
                <a:gd name="connsiteX20" fmla="*/ 27461 w 98749"/>
                <a:gd name="connsiteY20" fmla="*/ 50543 h 88516"/>
                <a:gd name="connsiteX21" fmla="*/ 3292 w 98749"/>
                <a:gd name="connsiteY21" fmla="*/ 49543 h 88516"/>
                <a:gd name="connsiteX22" fmla="*/ 3286 w 98749"/>
                <a:gd name="connsiteY22" fmla="*/ 46240 h 88516"/>
                <a:gd name="connsiteX23" fmla="*/ 11550 w 98749"/>
                <a:gd name="connsiteY23" fmla="*/ 40005 h 88516"/>
                <a:gd name="connsiteX24" fmla="*/ 46423 w 98749"/>
                <a:gd name="connsiteY24" fmla="*/ 18174 h 88516"/>
                <a:gd name="connsiteX25" fmla="*/ 59287 w 98749"/>
                <a:gd name="connsiteY25" fmla="*/ 10121 h 88516"/>
                <a:gd name="connsiteX26" fmla="*/ 87360 w 98749"/>
                <a:gd name="connsiteY26" fmla="*/ 0 h 88516"/>
                <a:gd name="connsiteX27" fmla="*/ 88805 w 98749"/>
                <a:gd name="connsiteY27" fmla="*/ 10070 h 88516"/>
                <a:gd name="connsiteX28" fmla="*/ 88800 w 98749"/>
                <a:gd name="connsiteY28" fmla="*/ 10076 h 88516"/>
                <a:gd name="connsiteX29" fmla="*/ 73884 w 98749"/>
                <a:gd name="connsiteY29" fmla="*/ 15819 h 88516"/>
                <a:gd name="connsiteX30" fmla="*/ 72620 w 98749"/>
                <a:gd name="connsiteY30" fmla="*/ 21654 h 88516"/>
                <a:gd name="connsiteX31" fmla="*/ 77261 w 98749"/>
                <a:gd name="connsiteY31" fmla="*/ 23334 h 88516"/>
                <a:gd name="connsiteX32" fmla="*/ 98749 w 98749"/>
                <a:gd name="connsiteY32" fmla="*/ 22408 h 88516"/>
                <a:gd name="connsiteX33" fmla="*/ 84959 w 98749"/>
                <a:gd name="connsiteY33" fmla="*/ 31792 h 88516"/>
                <a:gd name="connsiteX34" fmla="*/ 79433 w 98749"/>
                <a:gd name="connsiteY34" fmla="*/ 33564 h 88516"/>
                <a:gd name="connsiteX35" fmla="*/ 60122 w 98749"/>
                <a:gd name="connsiteY35" fmla="*/ 39422 h 88516"/>
                <a:gd name="connsiteX36" fmla="*/ 92091 w 98749"/>
                <a:gd name="connsiteY36" fmla="*/ 52841 h 88516"/>
                <a:gd name="connsiteX37" fmla="*/ 95366 w 98749"/>
                <a:gd name="connsiteY37" fmla="*/ 52835 h 88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98749" h="88516">
                  <a:moveTo>
                    <a:pt x="95366" y="52835"/>
                  </a:moveTo>
                  <a:cubicBezTo>
                    <a:pt x="95423" y="57624"/>
                    <a:pt x="95452" y="62396"/>
                    <a:pt x="88794" y="62711"/>
                  </a:cubicBezTo>
                  <a:cubicBezTo>
                    <a:pt x="87719" y="62539"/>
                    <a:pt x="86428" y="62699"/>
                    <a:pt x="85599" y="62156"/>
                  </a:cubicBezTo>
                  <a:cubicBezTo>
                    <a:pt x="73718" y="54395"/>
                    <a:pt x="73735" y="54372"/>
                    <a:pt x="61848" y="62271"/>
                  </a:cubicBezTo>
                  <a:cubicBezTo>
                    <a:pt x="59887" y="67157"/>
                    <a:pt x="68460" y="67003"/>
                    <a:pt x="66597" y="70872"/>
                  </a:cubicBezTo>
                  <a:cubicBezTo>
                    <a:pt x="65334" y="73495"/>
                    <a:pt x="62013" y="75718"/>
                    <a:pt x="59122" y="76821"/>
                  </a:cubicBezTo>
                  <a:cubicBezTo>
                    <a:pt x="55361" y="78250"/>
                    <a:pt x="50606" y="76764"/>
                    <a:pt x="50343" y="83673"/>
                  </a:cubicBezTo>
                  <a:cubicBezTo>
                    <a:pt x="50229" y="86725"/>
                    <a:pt x="44880" y="84593"/>
                    <a:pt x="41891" y="85628"/>
                  </a:cubicBezTo>
                  <a:cubicBezTo>
                    <a:pt x="37639" y="87102"/>
                    <a:pt x="41097" y="80393"/>
                    <a:pt x="37890" y="78804"/>
                  </a:cubicBezTo>
                  <a:cubicBezTo>
                    <a:pt x="32987" y="80467"/>
                    <a:pt x="34176" y="89365"/>
                    <a:pt x="26512" y="88451"/>
                  </a:cubicBezTo>
                  <a:cubicBezTo>
                    <a:pt x="22003" y="84199"/>
                    <a:pt x="36559" y="77335"/>
                    <a:pt x="24815" y="73272"/>
                  </a:cubicBezTo>
                  <a:cubicBezTo>
                    <a:pt x="22328" y="72415"/>
                    <a:pt x="25523" y="68363"/>
                    <a:pt x="27866" y="67277"/>
                  </a:cubicBezTo>
                  <a:cubicBezTo>
                    <a:pt x="33016" y="64882"/>
                    <a:pt x="39908" y="66660"/>
                    <a:pt x="44526" y="59562"/>
                  </a:cubicBezTo>
                  <a:cubicBezTo>
                    <a:pt x="34501" y="57144"/>
                    <a:pt x="27283" y="65431"/>
                    <a:pt x="18619" y="64665"/>
                  </a:cubicBezTo>
                  <a:cubicBezTo>
                    <a:pt x="16825" y="77695"/>
                    <a:pt x="6607" y="70877"/>
                    <a:pt x="0" y="72575"/>
                  </a:cubicBezTo>
                  <a:lnTo>
                    <a:pt x="0" y="72575"/>
                  </a:lnTo>
                  <a:cubicBezTo>
                    <a:pt x="1474" y="69626"/>
                    <a:pt x="3183" y="66906"/>
                    <a:pt x="6961" y="66762"/>
                  </a:cubicBezTo>
                  <a:cubicBezTo>
                    <a:pt x="8012" y="66723"/>
                    <a:pt x="9127" y="67288"/>
                    <a:pt x="10127" y="67100"/>
                  </a:cubicBezTo>
                  <a:cubicBezTo>
                    <a:pt x="16133" y="65985"/>
                    <a:pt x="5864" y="56161"/>
                    <a:pt x="14830" y="57516"/>
                  </a:cubicBezTo>
                  <a:cubicBezTo>
                    <a:pt x="19654" y="58247"/>
                    <a:pt x="23123" y="58441"/>
                    <a:pt x="26020" y="54418"/>
                  </a:cubicBezTo>
                  <a:cubicBezTo>
                    <a:pt x="26603" y="53612"/>
                    <a:pt x="26752" y="52498"/>
                    <a:pt x="27461" y="50543"/>
                  </a:cubicBezTo>
                  <a:cubicBezTo>
                    <a:pt x="19282" y="49463"/>
                    <a:pt x="10727" y="56213"/>
                    <a:pt x="3292" y="49543"/>
                  </a:cubicBezTo>
                  <a:cubicBezTo>
                    <a:pt x="3292" y="48440"/>
                    <a:pt x="3286" y="47343"/>
                    <a:pt x="3286" y="46240"/>
                  </a:cubicBezTo>
                  <a:cubicBezTo>
                    <a:pt x="2372" y="39348"/>
                    <a:pt x="7790" y="39856"/>
                    <a:pt x="11550" y="40005"/>
                  </a:cubicBezTo>
                  <a:cubicBezTo>
                    <a:pt x="28295" y="40679"/>
                    <a:pt x="40548" y="35056"/>
                    <a:pt x="46423" y="18174"/>
                  </a:cubicBezTo>
                  <a:cubicBezTo>
                    <a:pt x="48292" y="12796"/>
                    <a:pt x="53212" y="9961"/>
                    <a:pt x="59287" y="10121"/>
                  </a:cubicBezTo>
                  <a:cubicBezTo>
                    <a:pt x="68523" y="5412"/>
                    <a:pt x="80856" y="10996"/>
                    <a:pt x="87360" y="0"/>
                  </a:cubicBezTo>
                  <a:cubicBezTo>
                    <a:pt x="91577" y="4166"/>
                    <a:pt x="87988" y="7167"/>
                    <a:pt x="88805" y="10070"/>
                  </a:cubicBezTo>
                  <a:lnTo>
                    <a:pt x="88800" y="10076"/>
                  </a:lnTo>
                  <a:cubicBezTo>
                    <a:pt x="82953" y="9533"/>
                    <a:pt x="79633" y="15505"/>
                    <a:pt x="73884" y="15819"/>
                  </a:cubicBezTo>
                  <a:cubicBezTo>
                    <a:pt x="72112" y="15916"/>
                    <a:pt x="72238" y="19528"/>
                    <a:pt x="72620" y="21654"/>
                  </a:cubicBezTo>
                  <a:cubicBezTo>
                    <a:pt x="73175" y="24717"/>
                    <a:pt x="74832" y="24026"/>
                    <a:pt x="77261" y="23334"/>
                  </a:cubicBezTo>
                  <a:cubicBezTo>
                    <a:pt x="83805" y="21465"/>
                    <a:pt x="90537" y="21277"/>
                    <a:pt x="98749" y="22408"/>
                  </a:cubicBezTo>
                  <a:cubicBezTo>
                    <a:pt x="94658" y="27855"/>
                    <a:pt x="87977" y="27186"/>
                    <a:pt x="84959" y="31792"/>
                  </a:cubicBezTo>
                  <a:cubicBezTo>
                    <a:pt x="83896" y="33416"/>
                    <a:pt x="82125" y="34078"/>
                    <a:pt x="79433" y="33564"/>
                  </a:cubicBezTo>
                  <a:cubicBezTo>
                    <a:pt x="69483" y="31650"/>
                    <a:pt x="69432" y="31918"/>
                    <a:pt x="60122" y="39422"/>
                  </a:cubicBezTo>
                  <a:cubicBezTo>
                    <a:pt x="72729" y="40256"/>
                    <a:pt x="80627" y="50526"/>
                    <a:pt x="92091" y="52841"/>
                  </a:cubicBezTo>
                  <a:cubicBezTo>
                    <a:pt x="93177" y="51646"/>
                    <a:pt x="94269" y="51704"/>
                    <a:pt x="95366" y="52835"/>
                  </a:cubicBezTo>
                  <a:close/>
                </a:path>
              </a:pathLst>
            </a:custGeom>
            <a:grpFill/>
            <a:ln w="5715" cap="flat">
              <a:noFill/>
              <a:prstDash val="solid"/>
              <a:miter/>
            </a:ln>
          </p:spPr>
          <p:txBody>
            <a:bodyPr rtlCol="0" anchor="ctr"/>
            <a:lstStyle/>
            <a:p>
              <a:endParaRPr lang="zh-CN" altLang="en-US"/>
            </a:p>
          </p:txBody>
        </p:sp>
        <p:sp>
          <p:nvSpPr>
            <p:cNvPr id="1419" name="任意多边形: 形状 1418">
              <a:extLst>
                <a:ext uri="{FF2B5EF4-FFF2-40B4-BE49-F238E27FC236}">
                  <a16:creationId xmlns:a16="http://schemas.microsoft.com/office/drawing/2014/main" id="{A97A8812-3861-9248-6B23-873FAB7D8DAA}"/>
                </a:ext>
              </a:extLst>
            </p:cNvPr>
            <p:cNvSpPr/>
            <p:nvPr/>
          </p:nvSpPr>
          <p:spPr>
            <a:xfrm>
              <a:off x="3231933" y="1712678"/>
              <a:ext cx="100023" cy="72727"/>
            </a:xfrm>
            <a:custGeom>
              <a:avLst/>
              <a:gdLst>
                <a:gd name="connsiteX0" fmla="*/ 14516 w 100023"/>
                <a:gd name="connsiteY0" fmla="*/ 22276 h 72727"/>
                <a:gd name="connsiteX1" fmla="*/ 11230 w 100023"/>
                <a:gd name="connsiteY1" fmla="*/ 15692 h 72727"/>
                <a:gd name="connsiteX2" fmla="*/ 10653 w 100023"/>
                <a:gd name="connsiteY2" fmla="*/ 5794 h 72727"/>
                <a:gd name="connsiteX3" fmla="*/ 27621 w 100023"/>
                <a:gd name="connsiteY3" fmla="*/ 5491 h 72727"/>
                <a:gd name="connsiteX4" fmla="*/ 27283 w 100023"/>
                <a:gd name="connsiteY4" fmla="*/ 9371 h 72727"/>
                <a:gd name="connsiteX5" fmla="*/ 28644 w 100023"/>
                <a:gd name="connsiteY5" fmla="*/ 7148 h 72727"/>
                <a:gd name="connsiteX6" fmla="*/ 43108 w 100023"/>
                <a:gd name="connsiteY6" fmla="*/ 473 h 72727"/>
                <a:gd name="connsiteX7" fmla="*/ 46640 w 100023"/>
                <a:gd name="connsiteY7" fmla="*/ 3165 h 72727"/>
                <a:gd name="connsiteX8" fmla="*/ 38462 w 100023"/>
                <a:gd name="connsiteY8" fmla="*/ 24682 h 72727"/>
                <a:gd name="connsiteX9" fmla="*/ 34604 w 100023"/>
                <a:gd name="connsiteY9" fmla="*/ 30014 h 72727"/>
                <a:gd name="connsiteX10" fmla="*/ 38165 w 100023"/>
                <a:gd name="connsiteY10" fmla="*/ 24950 h 72727"/>
                <a:gd name="connsiteX11" fmla="*/ 55961 w 100023"/>
                <a:gd name="connsiteY11" fmla="*/ 17161 h 72727"/>
                <a:gd name="connsiteX12" fmla="*/ 63379 w 100023"/>
                <a:gd name="connsiteY12" fmla="*/ 16092 h 72727"/>
                <a:gd name="connsiteX13" fmla="*/ 94692 w 100023"/>
                <a:gd name="connsiteY13" fmla="*/ 18315 h 72727"/>
                <a:gd name="connsiteX14" fmla="*/ 96721 w 100023"/>
                <a:gd name="connsiteY14" fmla="*/ 18972 h 72727"/>
                <a:gd name="connsiteX15" fmla="*/ 100007 w 100023"/>
                <a:gd name="connsiteY15" fmla="*/ 32151 h 72727"/>
                <a:gd name="connsiteX16" fmla="*/ 100024 w 100023"/>
                <a:gd name="connsiteY16" fmla="*/ 32128 h 72727"/>
                <a:gd name="connsiteX17" fmla="*/ 93452 w 100023"/>
                <a:gd name="connsiteY17" fmla="*/ 55171 h 72727"/>
                <a:gd name="connsiteX18" fmla="*/ 93435 w 100023"/>
                <a:gd name="connsiteY18" fmla="*/ 55148 h 72727"/>
                <a:gd name="connsiteX19" fmla="*/ 86234 w 100023"/>
                <a:gd name="connsiteY19" fmla="*/ 61006 h 72727"/>
                <a:gd name="connsiteX20" fmla="*/ 77004 w 100023"/>
                <a:gd name="connsiteY20" fmla="*/ 61738 h 72727"/>
                <a:gd name="connsiteX21" fmla="*/ 72289 w 100023"/>
                <a:gd name="connsiteY21" fmla="*/ 61658 h 72727"/>
                <a:gd name="connsiteX22" fmla="*/ 69369 w 100023"/>
                <a:gd name="connsiteY22" fmla="*/ 63167 h 72727"/>
                <a:gd name="connsiteX23" fmla="*/ 65328 w 100023"/>
                <a:gd name="connsiteY23" fmla="*/ 61532 h 72727"/>
                <a:gd name="connsiteX24" fmla="*/ 63842 w 100023"/>
                <a:gd name="connsiteY24" fmla="*/ 61749 h 72727"/>
                <a:gd name="connsiteX25" fmla="*/ 42960 w 100023"/>
                <a:gd name="connsiteY25" fmla="*/ 71848 h 72727"/>
                <a:gd name="connsiteX26" fmla="*/ 37182 w 100023"/>
                <a:gd name="connsiteY26" fmla="*/ 70745 h 72727"/>
                <a:gd name="connsiteX27" fmla="*/ 38799 w 100023"/>
                <a:gd name="connsiteY27" fmla="*/ 64361 h 72727"/>
                <a:gd name="connsiteX28" fmla="*/ 55087 w 100023"/>
                <a:gd name="connsiteY28" fmla="*/ 58875 h 72727"/>
                <a:gd name="connsiteX29" fmla="*/ 48212 w 100023"/>
                <a:gd name="connsiteY29" fmla="*/ 47067 h 72727"/>
                <a:gd name="connsiteX30" fmla="*/ 48960 w 100023"/>
                <a:gd name="connsiteY30" fmla="*/ 34260 h 72727"/>
                <a:gd name="connsiteX31" fmla="*/ 27672 w 100023"/>
                <a:gd name="connsiteY31" fmla="*/ 48605 h 72727"/>
                <a:gd name="connsiteX32" fmla="*/ 27666 w 100023"/>
                <a:gd name="connsiteY32" fmla="*/ 48599 h 72727"/>
                <a:gd name="connsiteX33" fmla="*/ 28952 w 100023"/>
                <a:gd name="connsiteY33" fmla="*/ 39381 h 72727"/>
                <a:gd name="connsiteX34" fmla="*/ 10110 w 100023"/>
                <a:gd name="connsiteY34" fmla="*/ 48245 h 72727"/>
                <a:gd name="connsiteX35" fmla="*/ 1537 w 100023"/>
                <a:gd name="connsiteY35" fmla="*/ 51051 h 72727"/>
                <a:gd name="connsiteX36" fmla="*/ 571 w 100023"/>
                <a:gd name="connsiteY36" fmla="*/ 42490 h 72727"/>
                <a:gd name="connsiteX37" fmla="*/ 14510 w 100023"/>
                <a:gd name="connsiteY37" fmla="*/ 22281 h 72727"/>
                <a:gd name="connsiteX38" fmla="*/ 14516 w 100023"/>
                <a:gd name="connsiteY38" fmla="*/ 22276 h 7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0023" h="72727">
                  <a:moveTo>
                    <a:pt x="14516" y="22276"/>
                  </a:moveTo>
                  <a:cubicBezTo>
                    <a:pt x="13419" y="20081"/>
                    <a:pt x="12327" y="17887"/>
                    <a:pt x="11230" y="15692"/>
                  </a:cubicBezTo>
                  <a:cubicBezTo>
                    <a:pt x="14127" y="12217"/>
                    <a:pt x="7138" y="9314"/>
                    <a:pt x="10653" y="5794"/>
                  </a:cubicBezTo>
                  <a:cubicBezTo>
                    <a:pt x="16219" y="536"/>
                    <a:pt x="21866" y="-482"/>
                    <a:pt x="27621" y="5491"/>
                  </a:cubicBezTo>
                  <a:cubicBezTo>
                    <a:pt x="28329" y="6845"/>
                    <a:pt x="27889" y="8114"/>
                    <a:pt x="27283" y="9371"/>
                  </a:cubicBezTo>
                  <a:cubicBezTo>
                    <a:pt x="28409" y="9051"/>
                    <a:pt x="27821" y="7674"/>
                    <a:pt x="28644" y="7148"/>
                  </a:cubicBezTo>
                  <a:cubicBezTo>
                    <a:pt x="31667" y="1010"/>
                    <a:pt x="36565" y="-1030"/>
                    <a:pt x="43108" y="473"/>
                  </a:cubicBezTo>
                  <a:cubicBezTo>
                    <a:pt x="44503" y="1085"/>
                    <a:pt x="45669" y="2005"/>
                    <a:pt x="46640" y="3165"/>
                  </a:cubicBezTo>
                  <a:cubicBezTo>
                    <a:pt x="49629" y="12509"/>
                    <a:pt x="40016" y="17069"/>
                    <a:pt x="38462" y="24682"/>
                  </a:cubicBezTo>
                  <a:cubicBezTo>
                    <a:pt x="37153" y="26431"/>
                    <a:pt x="35393" y="27871"/>
                    <a:pt x="34604" y="30014"/>
                  </a:cubicBezTo>
                  <a:cubicBezTo>
                    <a:pt x="36187" y="28614"/>
                    <a:pt x="36530" y="26339"/>
                    <a:pt x="38165" y="24950"/>
                  </a:cubicBezTo>
                  <a:cubicBezTo>
                    <a:pt x="43451" y="20864"/>
                    <a:pt x="50446" y="20761"/>
                    <a:pt x="55961" y="17161"/>
                  </a:cubicBezTo>
                  <a:cubicBezTo>
                    <a:pt x="58190" y="15703"/>
                    <a:pt x="62031" y="13920"/>
                    <a:pt x="63379" y="16092"/>
                  </a:cubicBezTo>
                  <a:cubicBezTo>
                    <a:pt x="72992" y="31545"/>
                    <a:pt x="84251" y="18424"/>
                    <a:pt x="94692" y="18315"/>
                  </a:cubicBezTo>
                  <a:cubicBezTo>
                    <a:pt x="95372" y="18527"/>
                    <a:pt x="96046" y="18750"/>
                    <a:pt x="96721" y="18972"/>
                  </a:cubicBezTo>
                  <a:cubicBezTo>
                    <a:pt x="96235" y="23762"/>
                    <a:pt x="97744" y="28054"/>
                    <a:pt x="100007" y="32151"/>
                  </a:cubicBezTo>
                  <a:lnTo>
                    <a:pt x="100024" y="32128"/>
                  </a:lnTo>
                  <a:cubicBezTo>
                    <a:pt x="86171" y="38318"/>
                    <a:pt x="86171" y="38318"/>
                    <a:pt x="93452" y="55171"/>
                  </a:cubicBezTo>
                  <a:lnTo>
                    <a:pt x="93435" y="55148"/>
                  </a:lnTo>
                  <a:cubicBezTo>
                    <a:pt x="93092" y="59652"/>
                    <a:pt x="91006" y="62532"/>
                    <a:pt x="86234" y="61006"/>
                  </a:cubicBezTo>
                  <a:cubicBezTo>
                    <a:pt x="82845" y="59920"/>
                    <a:pt x="79993" y="60400"/>
                    <a:pt x="77004" y="61738"/>
                  </a:cubicBezTo>
                  <a:cubicBezTo>
                    <a:pt x="75455" y="60172"/>
                    <a:pt x="73866" y="60583"/>
                    <a:pt x="72289" y="61658"/>
                  </a:cubicBezTo>
                  <a:cubicBezTo>
                    <a:pt x="71483" y="62481"/>
                    <a:pt x="70495" y="62984"/>
                    <a:pt x="69369" y="63167"/>
                  </a:cubicBezTo>
                  <a:cubicBezTo>
                    <a:pt x="67717" y="63424"/>
                    <a:pt x="67060" y="61149"/>
                    <a:pt x="65328" y="61532"/>
                  </a:cubicBezTo>
                  <a:cubicBezTo>
                    <a:pt x="65328" y="61544"/>
                    <a:pt x="63842" y="61749"/>
                    <a:pt x="63842" y="61749"/>
                  </a:cubicBezTo>
                  <a:cubicBezTo>
                    <a:pt x="57184" y="65675"/>
                    <a:pt x="48315" y="64852"/>
                    <a:pt x="42960" y="71848"/>
                  </a:cubicBezTo>
                  <a:cubicBezTo>
                    <a:pt x="41542" y="73699"/>
                    <a:pt x="38702" y="72288"/>
                    <a:pt x="37182" y="70745"/>
                  </a:cubicBezTo>
                  <a:cubicBezTo>
                    <a:pt x="34364" y="67893"/>
                    <a:pt x="37176" y="66550"/>
                    <a:pt x="38799" y="64361"/>
                  </a:cubicBezTo>
                  <a:cubicBezTo>
                    <a:pt x="42983" y="58692"/>
                    <a:pt x="50258" y="62801"/>
                    <a:pt x="55087" y="58875"/>
                  </a:cubicBezTo>
                  <a:cubicBezTo>
                    <a:pt x="52967" y="54600"/>
                    <a:pt x="52612" y="49879"/>
                    <a:pt x="48212" y="47067"/>
                  </a:cubicBezTo>
                  <a:cubicBezTo>
                    <a:pt x="41611" y="42850"/>
                    <a:pt x="51612" y="38924"/>
                    <a:pt x="48960" y="34260"/>
                  </a:cubicBezTo>
                  <a:cubicBezTo>
                    <a:pt x="38696" y="34752"/>
                    <a:pt x="37988" y="48908"/>
                    <a:pt x="27672" y="48605"/>
                  </a:cubicBezTo>
                  <a:lnTo>
                    <a:pt x="27666" y="48599"/>
                  </a:lnTo>
                  <a:cubicBezTo>
                    <a:pt x="28032" y="45964"/>
                    <a:pt x="28404" y="43324"/>
                    <a:pt x="28952" y="39381"/>
                  </a:cubicBezTo>
                  <a:cubicBezTo>
                    <a:pt x="21574" y="40970"/>
                    <a:pt x="15779" y="44530"/>
                    <a:pt x="10110" y="48245"/>
                  </a:cubicBezTo>
                  <a:cubicBezTo>
                    <a:pt x="7407" y="50016"/>
                    <a:pt x="4618" y="53068"/>
                    <a:pt x="1537" y="51051"/>
                  </a:cubicBezTo>
                  <a:cubicBezTo>
                    <a:pt x="-1292" y="49205"/>
                    <a:pt x="669" y="45473"/>
                    <a:pt x="571" y="42490"/>
                  </a:cubicBezTo>
                  <a:cubicBezTo>
                    <a:pt x="240" y="32031"/>
                    <a:pt x="7510" y="27368"/>
                    <a:pt x="14510" y="22281"/>
                  </a:cubicBezTo>
                  <a:lnTo>
                    <a:pt x="14516" y="22276"/>
                  </a:lnTo>
                  <a:close/>
                </a:path>
              </a:pathLst>
            </a:custGeom>
            <a:grpFill/>
            <a:ln w="5715" cap="flat">
              <a:noFill/>
              <a:prstDash val="solid"/>
              <a:miter/>
            </a:ln>
          </p:spPr>
          <p:txBody>
            <a:bodyPr rtlCol="0" anchor="ctr"/>
            <a:lstStyle/>
            <a:p>
              <a:endParaRPr lang="zh-CN" altLang="en-US"/>
            </a:p>
          </p:txBody>
        </p:sp>
        <p:sp>
          <p:nvSpPr>
            <p:cNvPr id="1420" name="任意多边形: 形状 1419">
              <a:extLst>
                <a:ext uri="{FF2B5EF4-FFF2-40B4-BE49-F238E27FC236}">
                  <a16:creationId xmlns:a16="http://schemas.microsoft.com/office/drawing/2014/main" id="{0BB00936-22C6-1D3A-1547-951086799BC6}"/>
                </a:ext>
              </a:extLst>
            </p:cNvPr>
            <p:cNvSpPr/>
            <p:nvPr/>
          </p:nvSpPr>
          <p:spPr>
            <a:xfrm>
              <a:off x="3253473" y="1770211"/>
              <a:ext cx="88391" cy="106843"/>
            </a:xfrm>
            <a:custGeom>
              <a:avLst/>
              <a:gdLst>
                <a:gd name="connsiteX0" fmla="*/ 48886 w 88391"/>
                <a:gd name="connsiteY0" fmla="*/ 4210 h 106843"/>
                <a:gd name="connsiteX1" fmla="*/ 54064 w 88391"/>
                <a:gd name="connsiteY1" fmla="*/ 198 h 106843"/>
                <a:gd name="connsiteX2" fmla="*/ 55470 w 88391"/>
                <a:gd name="connsiteY2" fmla="*/ 4204 h 106843"/>
                <a:gd name="connsiteX3" fmla="*/ 55155 w 88391"/>
                <a:gd name="connsiteY3" fmla="*/ 13880 h 106843"/>
                <a:gd name="connsiteX4" fmla="*/ 60893 w 88391"/>
                <a:gd name="connsiteY4" fmla="*/ 18795 h 106843"/>
                <a:gd name="connsiteX5" fmla="*/ 71220 w 88391"/>
                <a:gd name="connsiteY5" fmla="*/ 27550 h 106843"/>
                <a:gd name="connsiteX6" fmla="*/ 66088 w 88391"/>
                <a:gd name="connsiteY6" fmla="*/ 47913 h 106843"/>
                <a:gd name="connsiteX7" fmla="*/ 76192 w 88391"/>
                <a:gd name="connsiteY7" fmla="*/ 41855 h 106843"/>
                <a:gd name="connsiteX8" fmla="*/ 83393 w 88391"/>
                <a:gd name="connsiteY8" fmla="*/ 38803 h 106843"/>
                <a:gd name="connsiteX9" fmla="*/ 88377 w 88391"/>
                <a:gd name="connsiteY9" fmla="*/ 45375 h 106843"/>
                <a:gd name="connsiteX10" fmla="*/ 88365 w 88391"/>
                <a:gd name="connsiteY10" fmla="*/ 56862 h 106843"/>
                <a:gd name="connsiteX11" fmla="*/ 88371 w 88391"/>
                <a:gd name="connsiteY11" fmla="*/ 56851 h 106843"/>
                <a:gd name="connsiteX12" fmla="*/ 87491 w 88391"/>
                <a:gd name="connsiteY12" fmla="*/ 59028 h 106843"/>
                <a:gd name="connsiteX13" fmla="*/ 88348 w 88391"/>
                <a:gd name="connsiteY13" fmla="*/ 60126 h 106843"/>
                <a:gd name="connsiteX14" fmla="*/ 88348 w 88391"/>
                <a:gd name="connsiteY14" fmla="*/ 63417 h 106843"/>
                <a:gd name="connsiteX15" fmla="*/ 67351 w 88391"/>
                <a:gd name="connsiteY15" fmla="*/ 73150 h 106843"/>
                <a:gd name="connsiteX16" fmla="*/ 63276 w 88391"/>
                <a:gd name="connsiteY16" fmla="*/ 74545 h 106843"/>
                <a:gd name="connsiteX17" fmla="*/ 60042 w 88391"/>
                <a:gd name="connsiteY17" fmla="*/ 71910 h 106843"/>
                <a:gd name="connsiteX18" fmla="*/ 60653 w 88391"/>
                <a:gd name="connsiteY18" fmla="*/ 76179 h 106843"/>
                <a:gd name="connsiteX19" fmla="*/ 42485 w 88391"/>
                <a:gd name="connsiteY19" fmla="*/ 85917 h 106843"/>
                <a:gd name="connsiteX20" fmla="*/ 34324 w 88391"/>
                <a:gd name="connsiteY20" fmla="*/ 96993 h 106843"/>
                <a:gd name="connsiteX21" fmla="*/ 29141 w 88391"/>
                <a:gd name="connsiteY21" fmla="*/ 102914 h 106843"/>
                <a:gd name="connsiteX22" fmla="*/ 14282 w 88391"/>
                <a:gd name="connsiteY22" fmla="*/ 105777 h 106843"/>
                <a:gd name="connsiteX23" fmla="*/ 0 w 88391"/>
                <a:gd name="connsiteY23" fmla="*/ 106000 h 106843"/>
                <a:gd name="connsiteX24" fmla="*/ 24529 w 88391"/>
                <a:gd name="connsiteY24" fmla="*/ 85397 h 106843"/>
                <a:gd name="connsiteX25" fmla="*/ 29752 w 88391"/>
                <a:gd name="connsiteY25" fmla="*/ 78859 h 106843"/>
                <a:gd name="connsiteX26" fmla="*/ 22860 w 88391"/>
                <a:gd name="connsiteY26" fmla="*/ 76973 h 106843"/>
                <a:gd name="connsiteX27" fmla="*/ 15185 w 88391"/>
                <a:gd name="connsiteY27" fmla="*/ 78425 h 106843"/>
                <a:gd name="connsiteX28" fmla="*/ 19294 w 88391"/>
                <a:gd name="connsiteY28" fmla="*/ 70013 h 106843"/>
                <a:gd name="connsiteX29" fmla="*/ 19300 w 88391"/>
                <a:gd name="connsiteY29" fmla="*/ 70007 h 106843"/>
                <a:gd name="connsiteX30" fmla="*/ 28518 w 88391"/>
                <a:gd name="connsiteY30" fmla="*/ 64492 h 106843"/>
                <a:gd name="connsiteX31" fmla="*/ 33638 w 88391"/>
                <a:gd name="connsiteY31" fmla="*/ 59731 h 106843"/>
                <a:gd name="connsiteX32" fmla="*/ 45600 w 88391"/>
                <a:gd name="connsiteY32" fmla="*/ 43695 h 106843"/>
                <a:gd name="connsiteX33" fmla="*/ 54252 w 88391"/>
                <a:gd name="connsiteY33" fmla="*/ 39609 h 106843"/>
                <a:gd name="connsiteX34" fmla="*/ 45600 w 88391"/>
                <a:gd name="connsiteY34" fmla="*/ 43695 h 106843"/>
                <a:gd name="connsiteX35" fmla="*/ 42274 w 88391"/>
                <a:gd name="connsiteY35" fmla="*/ 33774 h 106843"/>
                <a:gd name="connsiteX36" fmla="*/ 48886 w 88391"/>
                <a:gd name="connsiteY36" fmla="*/ 4210 h 10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8391" h="106843">
                  <a:moveTo>
                    <a:pt x="48886" y="4210"/>
                  </a:moveTo>
                  <a:cubicBezTo>
                    <a:pt x="50035" y="2067"/>
                    <a:pt x="50886" y="-779"/>
                    <a:pt x="54064" y="198"/>
                  </a:cubicBezTo>
                  <a:cubicBezTo>
                    <a:pt x="54870" y="444"/>
                    <a:pt x="55018" y="2810"/>
                    <a:pt x="55470" y="4204"/>
                  </a:cubicBezTo>
                  <a:cubicBezTo>
                    <a:pt x="52641" y="7119"/>
                    <a:pt x="58219" y="9702"/>
                    <a:pt x="55155" y="13880"/>
                  </a:cubicBezTo>
                  <a:cubicBezTo>
                    <a:pt x="51949" y="18246"/>
                    <a:pt x="55750" y="19921"/>
                    <a:pt x="60893" y="18795"/>
                  </a:cubicBezTo>
                  <a:cubicBezTo>
                    <a:pt x="70426" y="16714"/>
                    <a:pt x="72901" y="18926"/>
                    <a:pt x="71220" y="27550"/>
                  </a:cubicBezTo>
                  <a:cubicBezTo>
                    <a:pt x="69912" y="34271"/>
                    <a:pt x="67900" y="40849"/>
                    <a:pt x="66088" y="47913"/>
                  </a:cubicBezTo>
                  <a:cubicBezTo>
                    <a:pt x="71140" y="47193"/>
                    <a:pt x="75364" y="44935"/>
                    <a:pt x="76192" y="41855"/>
                  </a:cubicBezTo>
                  <a:cubicBezTo>
                    <a:pt x="77638" y="36477"/>
                    <a:pt x="80250" y="38609"/>
                    <a:pt x="83393" y="38803"/>
                  </a:cubicBezTo>
                  <a:cubicBezTo>
                    <a:pt x="88068" y="39083"/>
                    <a:pt x="88491" y="41758"/>
                    <a:pt x="88377" y="45375"/>
                  </a:cubicBezTo>
                  <a:cubicBezTo>
                    <a:pt x="88257" y="49198"/>
                    <a:pt x="88360" y="53033"/>
                    <a:pt x="88365" y="56862"/>
                  </a:cubicBezTo>
                  <a:lnTo>
                    <a:pt x="88371" y="56851"/>
                  </a:lnTo>
                  <a:cubicBezTo>
                    <a:pt x="87502" y="57571"/>
                    <a:pt x="87205" y="58303"/>
                    <a:pt x="87491" y="59028"/>
                  </a:cubicBezTo>
                  <a:cubicBezTo>
                    <a:pt x="87777" y="59760"/>
                    <a:pt x="88062" y="60126"/>
                    <a:pt x="88348" y="60126"/>
                  </a:cubicBezTo>
                  <a:cubicBezTo>
                    <a:pt x="88348" y="61223"/>
                    <a:pt x="88348" y="62320"/>
                    <a:pt x="88348" y="63417"/>
                  </a:cubicBezTo>
                  <a:cubicBezTo>
                    <a:pt x="81713" y="67452"/>
                    <a:pt x="70209" y="60949"/>
                    <a:pt x="67351" y="73150"/>
                  </a:cubicBezTo>
                  <a:cubicBezTo>
                    <a:pt x="66145" y="74059"/>
                    <a:pt x="64791" y="74539"/>
                    <a:pt x="63276" y="74545"/>
                  </a:cubicBezTo>
                  <a:cubicBezTo>
                    <a:pt x="61865" y="74076"/>
                    <a:pt x="60756" y="73236"/>
                    <a:pt x="60042" y="71910"/>
                  </a:cubicBezTo>
                  <a:cubicBezTo>
                    <a:pt x="60345" y="73316"/>
                    <a:pt x="60550" y="74739"/>
                    <a:pt x="60653" y="76179"/>
                  </a:cubicBezTo>
                  <a:cubicBezTo>
                    <a:pt x="56653" y="83294"/>
                    <a:pt x="47497" y="80728"/>
                    <a:pt x="42485" y="85917"/>
                  </a:cubicBezTo>
                  <a:cubicBezTo>
                    <a:pt x="38639" y="88775"/>
                    <a:pt x="35244" y="91964"/>
                    <a:pt x="34324" y="96993"/>
                  </a:cubicBezTo>
                  <a:cubicBezTo>
                    <a:pt x="33536" y="99793"/>
                    <a:pt x="32210" y="102119"/>
                    <a:pt x="29141" y="102914"/>
                  </a:cubicBezTo>
                  <a:cubicBezTo>
                    <a:pt x="23694" y="100765"/>
                    <a:pt x="18082" y="95239"/>
                    <a:pt x="14282" y="105777"/>
                  </a:cubicBezTo>
                  <a:cubicBezTo>
                    <a:pt x="13625" y="107594"/>
                    <a:pt x="5424" y="106686"/>
                    <a:pt x="0" y="106000"/>
                  </a:cubicBezTo>
                  <a:cubicBezTo>
                    <a:pt x="8767" y="99668"/>
                    <a:pt x="10973" y="86157"/>
                    <a:pt x="24529" y="85397"/>
                  </a:cubicBezTo>
                  <a:cubicBezTo>
                    <a:pt x="28621" y="85169"/>
                    <a:pt x="30575" y="82225"/>
                    <a:pt x="29752" y="78859"/>
                  </a:cubicBezTo>
                  <a:cubicBezTo>
                    <a:pt x="28969" y="75653"/>
                    <a:pt x="25426" y="76756"/>
                    <a:pt x="22860" y="76973"/>
                  </a:cubicBezTo>
                  <a:cubicBezTo>
                    <a:pt x="20271" y="77191"/>
                    <a:pt x="18157" y="79968"/>
                    <a:pt x="15185" y="78425"/>
                  </a:cubicBezTo>
                  <a:cubicBezTo>
                    <a:pt x="14648" y="74682"/>
                    <a:pt x="18625" y="73144"/>
                    <a:pt x="19294" y="70013"/>
                  </a:cubicBezTo>
                  <a:lnTo>
                    <a:pt x="19300" y="70007"/>
                  </a:lnTo>
                  <a:cubicBezTo>
                    <a:pt x="22620" y="68629"/>
                    <a:pt x="23317" y="63166"/>
                    <a:pt x="28518" y="64492"/>
                  </a:cubicBezTo>
                  <a:cubicBezTo>
                    <a:pt x="32118" y="65406"/>
                    <a:pt x="34221" y="61669"/>
                    <a:pt x="33638" y="59731"/>
                  </a:cubicBezTo>
                  <a:cubicBezTo>
                    <a:pt x="30295" y="48581"/>
                    <a:pt x="40588" y="48204"/>
                    <a:pt x="45600" y="43695"/>
                  </a:cubicBezTo>
                  <a:cubicBezTo>
                    <a:pt x="48086" y="41483"/>
                    <a:pt x="52041" y="42415"/>
                    <a:pt x="54252" y="39609"/>
                  </a:cubicBezTo>
                  <a:cubicBezTo>
                    <a:pt x="51835" y="41975"/>
                    <a:pt x="48052" y="41415"/>
                    <a:pt x="45600" y="43695"/>
                  </a:cubicBezTo>
                  <a:cubicBezTo>
                    <a:pt x="38273" y="42472"/>
                    <a:pt x="43783" y="36946"/>
                    <a:pt x="42274" y="33774"/>
                  </a:cubicBezTo>
                  <a:cubicBezTo>
                    <a:pt x="28232" y="20281"/>
                    <a:pt x="41285" y="12857"/>
                    <a:pt x="48886" y="4210"/>
                  </a:cubicBezTo>
                  <a:close/>
                </a:path>
              </a:pathLst>
            </a:custGeom>
            <a:grpFill/>
            <a:ln w="5715" cap="flat">
              <a:noFill/>
              <a:prstDash val="solid"/>
              <a:miter/>
            </a:ln>
          </p:spPr>
          <p:txBody>
            <a:bodyPr rtlCol="0" anchor="ctr"/>
            <a:lstStyle/>
            <a:p>
              <a:endParaRPr lang="zh-CN" altLang="en-US"/>
            </a:p>
          </p:txBody>
        </p:sp>
        <p:sp>
          <p:nvSpPr>
            <p:cNvPr id="1421" name="任意多边形: 形状 1420">
              <a:extLst>
                <a:ext uri="{FF2B5EF4-FFF2-40B4-BE49-F238E27FC236}">
                  <a16:creationId xmlns:a16="http://schemas.microsoft.com/office/drawing/2014/main" id="{B7E73078-404A-E0CE-D215-EE77FFA71D58}"/>
                </a:ext>
              </a:extLst>
            </p:cNvPr>
            <p:cNvSpPr/>
            <p:nvPr/>
          </p:nvSpPr>
          <p:spPr>
            <a:xfrm>
              <a:off x="3381277" y="1558176"/>
              <a:ext cx="88799" cy="44971"/>
            </a:xfrm>
            <a:custGeom>
              <a:avLst/>
              <a:gdLst>
                <a:gd name="connsiteX0" fmla="*/ 69043 w 88799"/>
                <a:gd name="connsiteY0" fmla="*/ 41903 h 44971"/>
                <a:gd name="connsiteX1" fmla="*/ 59190 w 88799"/>
                <a:gd name="connsiteY1" fmla="*/ 41909 h 44971"/>
                <a:gd name="connsiteX2" fmla="*/ 38696 w 88799"/>
                <a:gd name="connsiteY2" fmla="*/ 37868 h 44971"/>
                <a:gd name="connsiteX3" fmla="*/ 5286 w 88799"/>
                <a:gd name="connsiteY3" fmla="*/ 44698 h 44971"/>
                <a:gd name="connsiteX4" fmla="*/ 0 w 88799"/>
                <a:gd name="connsiteY4" fmla="*/ 41897 h 44971"/>
                <a:gd name="connsiteX5" fmla="*/ 9870 w 88799"/>
                <a:gd name="connsiteY5" fmla="*/ 32028 h 44971"/>
                <a:gd name="connsiteX6" fmla="*/ 13162 w 88799"/>
                <a:gd name="connsiteY6" fmla="*/ 28741 h 44971"/>
                <a:gd name="connsiteX7" fmla="*/ 36125 w 88799"/>
                <a:gd name="connsiteY7" fmla="*/ 6362 h 44971"/>
                <a:gd name="connsiteX8" fmla="*/ 53270 w 88799"/>
                <a:gd name="connsiteY8" fmla="*/ 8333 h 44971"/>
                <a:gd name="connsiteX9" fmla="*/ 58510 w 88799"/>
                <a:gd name="connsiteY9" fmla="*/ 20289 h 44971"/>
                <a:gd name="connsiteX10" fmla="*/ 61311 w 88799"/>
                <a:gd name="connsiteY10" fmla="*/ 28650 h 44971"/>
                <a:gd name="connsiteX11" fmla="*/ 68974 w 88799"/>
                <a:gd name="connsiteY11" fmla="*/ 24170 h 44971"/>
                <a:gd name="connsiteX12" fmla="*/ 80890 w 88799"/>
                <a:gd name="connsiteY12" fmla="*/ 2761 h 44971"/>
                <a:gd name="connsiteX13" fmla="*/ 88794 w 88799"/>
                <a:gd name="connsiteY13" fmla="*/ 2424 h 44971"/>
                <a:gd name="connsiteX14" fmla="*/ 88800 w 88799"/>
                <a:gd name="connsiteY14" fmla="*/ 2418 h 44971"/>
                <a:gd name="connsiteX15" fmla="*/ 77695 w 88799"/>
                <a:gd name="connsiteY15" fmla="*/ 35794 h 44971"/>
                <a:gd name="connsiteX16" fmla="*/ 69043 w 88799"/>
                <a:gd name="connsiteY16" fmla="*/ 41903 h 4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8799" h="44971">
                  <a:moveTo>
                    <a:pt x="69043" y="41903"/>
                  </a:moveTo>
                  <a:cubicBezTo>
                    <a:pt x="65757" y="41909"/>
                    <a:pt x="62476" y="41909"/>
                    <a:pt x="59190" y="41909"/>
                  </a:cubicBezTo>
                  <a:cubicBezTo>
                    <a:pt x="53069" y="36977"/>
                    <a:pt x="47189" y="34942"/>
                    <a:pt x="38696" y="37868"/>
                  </a:cubicBezTo>
                  <a:cubicBezTo>
                    <a:pt x="28055" y="41532"/>
                    <a:pt x="15819" y="38868"/>
                    <a:pt x="5286" y="44698"/>
                  </a:cubicBezTo>
                  <a:cubicBezTo>
                    <a:pt x="3469" y="45704"/>
                    <a:pt x="1309" y="43755"/>
                    <a:pt x="0" y="41897"/>
                  </a:cubicBezTo>
                  <a:cubicBezTo>
                    <a:pt x="6298" y="41617"/>
                    <a:pt x="9544" y="38286"/>
                    <a:pt x="9870" y="32028"/>
                  </a:cubicBezTo>
                  <a:cubicBezTo>
                    <a:pt x="10967" y="30930"/>
                    <a:pt x="12064" y="29839"/>
                    <a:pt x="13162" y="28741"/>
                  </a:cubicBezTo>
                  <a:cubicBezTo>
                    <a:pt x="30392" y="25798"/>
                    <a:pt x="30798" y="25404"/>
                    <a:pt x="36125" y="6362"/>
                  </a:cubicBezTo>
                  <a:cubicBezTo>
                    <a:pt x="41908" y="4676"/>
                    <a:pt x="46451" y="15951"/>
                    <a:pt x="53270" y="8333"/>
                  </a:cubicBezTo>
                  <a:cubicBezTo>
                    <a:pt x="54184" y="7316"/>
                    <a:pt x="60608" y="18729"/>
                    <a:pt x="58510" y="20289"/>
                  </a:cubicBezTo>
                  <a:cubicBezTo>
                    <a:pt x="50298" y="26393"/>
                    <a:pt x="59350" y="27204"/>
                    <a:pt x="61311" y="28650"/>
                  </a:cubicBezTo>
                  <a:cubicBezTo>
                    <a:pt x="66231" y="32279"/>
                    <a:pt x="67197" y="27833"/>
                    <a:pt x="68974" y="24170"/>
                  </a:cubicBezTo>
                  <a:cubicBezTo>
                    <a:pt x="72535" y="16826"/>
                    <a:pt x="76558" y="9676"/>
                    <a:pt x="80890" y="2761"/>
                  </a:cubicBezTo>
                  <a:cubicBezTo>
                    <a:pt x="82816" y="-319"/>
                    <a:pt x="85994" y="-1342"/>
                    <a:pt x="88794" y="2424"/>
                  </a:cubicBezTo>
                  <a:lnTo>
                    <a:pt x="88800" y="2418"/>
                  </a:lnTo>
                  <a:cubicBezTo>
                    <a:pt x="88851" y="14791"/>
                    <a:pt x="81353" y="24655"/>
                    <a:pt x="77695" y="35794"/>
                  </a:cubicBezTo>
                  <a:cubicBezTo>
                    <a:pt x="76330" y="39977"/>
                    <a:pt x="73392" y="41955"/>
                    <a:pt x="69043" y="41903"/>
                  </a:cubicBezTo>
                  <a:close/>
                </a:path>
              </a:pathLst>
            </a:custGeom>
            <a:grpFill/>
            <a:ln w="5715" cap="flat">
              <a:noFill/>
              <a:prstDash val="solid"/>
              <a:miter/>
            </a:ln>
          </p:spPr>
          <p:txBody>
            <a:bodyPr rtlCol="0" anchor="ctr"/>
            <a:lstStyle/>
            <a:p>
              <a:endParaRPr lang="zh-CN" altLang="en-US"/>
            </a:p>
          </p:txBody>
        </p:sp>
        <p:sp>
          <p:nvSpPr>
            <p:cNvPr id="1422" name="任意多边形: 形状 1421">
              <a:extLst>
                <a:ext uri="{FF2B5EF4-FFF2-40B4-BE49-F238E27FC236}">
                  <a16:creationId xmlns:a16="http://schemas.microsoft.com/office/drawing/2014/main" id="{44C1E061-3C8D-3B15-EE27-10D0B9D41477}"/>
                </a:ext>
              </a:extLst>
            </p:cNvPr>
            <p:cNvSpPr/>
            <p:nvPr/>
          </p:nvSpPr>
          <p:spPr>
            <a:xfrm>
              <a:off x="3302194" y="1696539"/>
              <a:ext cx="81546" cy="35122"/>
            </a:xfrm>
            <a:custGeom>
              <a:avLst/>
              <a:gdLst>
                <a:gd name="connsiteX0" fmla="*/ 39610 w 81546"/>
                <a:gd name="connsiteY0" fmla="*/ 8805 h 35122"/>
                <a:gd name="connsiteX1" fmla="*/ 57767 w 81546"/>
                <a:gd name="connsiteY1" fmla="*/ 4096 h 35122"/>
                <a:gd name="connsiteX2" fmla="*/ 79787 w 81546"/>
                <a:gd name="connsiteY2" fmla="*/ 4125 h 35122"/>
                <a:gd name="connsiteX3" fmla="*/ 78832 w 81546"/>
                <a:gd name="connsiteY3" fmla="*/ 10103 h 35122"/>
                <a:gd name="connsiteX4" fmla="*/ 45988 w 81546"/>
                <a:gd name="connsiteY4" fmla="*/ 19315 h 35122"/>
                <a:gd name="connsiteX5" fmla="*/ 46902 w 81546"/>
                <a:gd name="connsiteY5" fmla="*/ 23556 h 35122"/>
                <a:gd name="connsiteX6" fmla="*/ 42090 w 81546"/>
                <a:gd name="connsiteY6" fmla="*/ 27756 h 35122"/>
                <a:gd name="connsiteX7" fmla="*/ 26477 w 81546"/>
                <a:gd name="connsiteY7" fmla="*/ 35112 h 35122"/>
                <a:gd name="connsiteX8" fmla="*/ 26494 w 81546"/>
                <a:gd name="connsiteY8" fmla="*/ 35123 h 35122"/>
                <a:gd name="connsiteX9" fmla="*/ 11224 w 81546"/>
                <a:gd name="connsiteY9" fmla="*/ 33426 h 35122"/>
                <a:gd name="connsiteX10" fmla="*/ 199 w 81546"/>
                <a:gd name="connsiteY10" fmla="*/ 30334 h 35122"/>
                <a:gd name="connsiteX11" fmla="*/ 7463 w 81546"/>
                <a:gd name="connsiteY11" fmla="*/ 20995 h 35122"/>
                <a:gd name="connsiteX12" fmla="*/ 15619 w 81546"/>
                <a:gd name="connsiteY12" fmla="*/ 16063 h 35122"/>
                <a:gd name="connsiteX13" fmla="*/ 18522 w 81546"/>
                <a:gd name="connsiteY13" fmla="*/ 13160 h 35122"/>
                <a:gd name="connsiteX14" fmla="*/ 26671 w 81546"/>
                <a:gd name="connsiteY14" fmla="*/ 1896 h 35122"/>
                <a:gd name="connsiteX15" fmla="*/ 30495 w 81546"/>
                <a:gd name="connsiteY15" fmla="*/ 1793 h 35122"/>
                <a:gd name="connsiteX16" fmla="*/ 36993 w 81546"/>
                <a:gd name="connsiteY16" fmla="*/ 6039 h 35122"/>
                <a:gd name="connsiteX17" fmla="*/ 39610 w 81546"/>
                <a:gd name="connsiteY17" fmla="*/ 8805 h 35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1546" h="35122">
                  <a:moveTo>
                    <a:pt x="39610" y="8805"/>
                  </a:moveTo>
                  <a:cubicBezTo>
                    <a:pt x="47543" y="14469"/>
                    <a:pt x="52840" y="10263"/>
                    <a:pt x="57767" y="4096"/>
                  </a:cubicBezTo>
                  <a:cubicBezTo>
                    <a:pt x="62110" y="-1344"/>
                    <a:pt x="75849" y="-1396"/>
                    <a:pt x="79787" y="4125"/>
                  </a:cubicBezTo>
                  <a:cubicBezTo>
                    <a:pt x="81015" y="5851"/>
                    <a:pt x="83478" y="8097"/>
                    <a:pt x="78832" y="10103"/>
                  </a:cubicBezTo>
                  <a:cubicBezTo>
                    <a:pt x="68259" y="14657"/>
                    <a:pt x="58235" y="19132"/>
                    <a:pt x="45988" y="19315"/>
                  </a:cubicBezTo>
                  <a:cubicBezTo>
                    <a:pt x="37770" y="19435"/>
                    <a:pt x="48480" y="21756"/>
                    <a:pt x="46902" y="23556"/>
                  </a:cubicBezTo>
                  <a:cubicBezTo>
                    <a:pt x="45508" y="25150"/>
                    <a:pt x="43931" y="26802"/>
                    <a:pt x="42090" y="27756"/>
                  </a:cubicBezTo>
                  <a:cubicBezTo>
                    <a:pt x="36981" y="30397"/>
                    <a:pt x="31695" y="32683"/>
                    <a:pt x="26477" y="35112"/>
                  </a:cubicBezTo>
                  <a:lnTo>
                    <a:pt x="26494" y="35123"/>
                  </a:lnTo>
                  <a:cubicBezTo>
                    <a:pt x="21665" y="32128"/>
                    <a:pt x="16687" y="32105"/>
                    <a:pt x="11224" y="33426"/>
                  </a:cubicBezTo>
                  <a:cubicBezTo>
                    <a:pt x="7269" y="34386"/>
                    <a:pt x="1594" y="35472"/>
                    <a:pt x="199" y="30334"/>
                  </a:cubicBezTo>
                  <a:cubicBezTo>
                    <a:pt x="-1041" y="25773"/>
                    <a:pt x="3760" y="23173"/>
                    <a:pt x="7463" y="20995"/>
                  </a:cubicBezTo>
                  <a:cubicBezTo>
                    <a:pt x="10206" y="19378"/>
                    <a:pt x="13207" y="18189"/>
                    <a:pt x="15619" y="16063"/>
                  </a:cubicBezTo>
                  <a:cubicBezTo>
                    <a:pt x="16573" y="15080"/>
                    <a:pt x="17573" y="14132"/>
                    <a:pt x="18522" y="13160"/>
                  </a:cubicBezTo>
                  <a:cubicBezTo>
                    <a:pt x="21968" y="9943"/>
                    <a:pt x="22917" y="4896"/>
                    <a:pt x="26671" y="1896"/>
                  </a:cubicBezTo>
                  <a:cubicBezTo>
                    <a:pt x="27929" y="1370"/>
                    <a:pt x="29203" y="1319"/>
                    <a:pt x="30495" y="1793"/>
                  </a:cubicBezTo>
                  <a:cubicBezTo>
                    <a:pt x="32695" y="3142"/>
                    <a:pt x="34769" y="4702"/>
                    <a:pt x="36993" y="6039"/>
                  </a:cubicBezTo>
                  <a:cubicBezTo>
                    <a:pt x="38078" y="6748"/>
                    <a:pt x="38947" y="7679"/>
                    <a:pt x="39610" y="8805"/>
                  </a:cubicBezTo>
                  <a:close/>
                </a:path>
              </a:pathLst>
            </a:custGeom>
            <a:grpFill/>
            <a:ln w="5715" cap="flat">
              <a:noFill/>
              <a:prstDash val="solid"/>
              <a:miter/>
            </a:ln>
          </p:spPr>
          <p:txBody>
            <a:bodyPr rtlCol="0" anchor="ctr"/>
            <a:lstStyle/>
            <a:p>
              <a:endParaRPr lang="zh-CN" altLang="en-US"/>
            </a:p>
          </p:txBody>
        </p:sp>
        <p:sp>
          <p:nvSpPr>
            <p:cNvPr id="1423" name="任意多边形: 形状 1422">
              <a:extLst>
                <a:ext uri="{FF2B5EF4-FFF2-40B4-BE49-F238E27FC236}">
                  <a16:creationId xmlns:a16="http://schemas.microsoft.com/office/drawing/2014/main" id="{1AB8D59D-A930-90CA-9132-E44AC6139CB9}"/>
                </a:ext>
              </a:extLst>
            </p:cNvPr>
            <p:cNvSpPr/>
            <p:nvPr/>
          </p:nvSpPr>
          <p:spPr>
            <a:xfrm>
              <a:off x="3366017" y="1694231"/>
              <a:ext cx="58105" cy="40704"/>
            </a:xfrm>
            <a:custGeom>
              <a:avLst/>
              <a:gdLst>
                <a:gd name="connsiteX0" fmla="*/ 58106 w 58105"/>
                <a:gd name="connsiteY0" fmla="*/ 4586 h 40704"/>
                <a:gd name="connsiteX1" fmla="*/ 48145 w 58105"/>
                <a:gd name="connsiteY1" fmla="*/ 21628 h 40704"/>
                <a:gd name="connsiteX2" fmla="*/ 15541 w 58105"/>
                <a:gd name="connsiteY2" fmla="*/ 38819 h 40704"/>
                <a:gd name="connsiteX3" fmla="*/ 2105 w 58105"/>
                <a:gd name="connsiteY3" fmla="*/ 40705 h 40704"/>
                <a:gd name="connsiteX4" fmla="*/ 8991 w 58105"/>
                <a:gd name="connsiteY4" fmla="*/ 26486 h 40704"/>
                <a:gd name="connsiteX5" fmla="*/ 22033 w 58105"/>
                <a:gd name="connsiteY5" fmla="*/ 20188 h 40704"/>
                <a:gd name="connsiteX6" fmla="*/ 27708 w 58105"/>
                <a:gd name="connsiteY6" fmla="*/ 7009 h 40704"/>
                <a:gd name="connsiteX7" fmla="*/ 27679 w 58105"/>
                <a:gd name="connsiteY7" fmla="*/ 2820 h 40704"/>
                <a:gd name="connsiteX8" fmla="*/ 35080 w 58105"/>
                <a:gd name="connsiteY8" fmla="*/ 191 h 40704"/>
                <a:gd name="connsiteX9" fmla="*/ 58106 w 58105"/>
                <a:gd name="connsiteY9" fmla="*/ 4586 h 40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05" h="40704">
                  <a:moveTo>
                    <a:pt x="58106" y="4586"/>
                  </a:moveTo>
                  <a:cubicBezTo>
                    <a:pt x="54048" y="9661"/>
                    <a:pt x="45121" y="10735"/>
                    <a:pt x="48145" y="21628"/>
                  </a:cubicBezTo>
                  <a:cubicBezTo>
                    <a:pt x="49493" y="26503"/>
                    <a:pt x="22896" y="39968"/>
                    <a:pt x="15541" y="38819"/>
                  </a:cubicBezTo>
                  <a:cubicBezTo>
                    <a:pt x="10677" y="38059"/>
                    <a:pt x="6014" y="35778"/>
                    <a:pt x="2105" y="40705"/>
                  </a:cubicBezTo>
                  <a:cubicBezTo>
                    <a:pt x="-3982" y="32064"/>
                    <a:pt x="4636" y="28926"/>
                    <a:pt x="8991" y="26486"/>
                  </a:cubicBezTo>
                  <a:cubicBezTo>
                    <a:pt x="12975" y="24246"/>
                    <a:pt x="17124" y="21485"/>
                    <a:pt x="22033" y="20188"/>
                  </a:cubicBezTo>
                  <a:cubicBezTo>
                    <a:pt x="28182" y="18571"/>
                    <a:pt x="35926" y="15690"/>
                    <a:pt x="27708" y="7009"/>
                  </a:cubicBezTo>
                  <a:cubicBezTo>
                    <a:pt x="26382" y="5603"/>
                    <a:pt x="26210" y="3683"/>
                    <a:pt x="27679" y="2820"/>
                  </a:cubicBezTo>
                  <a:cubicBezTo>
                    <a:pt x="29965" y="1471"/>
                    <a:pt x="33463" y="-649"/>
                    <a:pt x="35080" y="191"/>
                  </a:cubicBezTo>
                  <a:cubicBezTo>
                    <a:pt x="42435" y="4009"/>
                    <a:pt x="52042" y="-4667"/>
                    <a:pt x="58106" y="4586"/>
                  </a:cubicBezTo>
                  <a:close/>
                </a:path>
              </a:pathLst>
            </a:custGeom>
            <a:grpFill/>
            <a:ln w="5715" cap="flat">
              <a:noFill/>
              <a:prstDash val="solid"/>
              <a:miter/>
            </a:ln>
          </p:spPr>
          <p:txBody>
            <a:bodyPr rtlCol="0" anchor="ctr"/>
            <a:lstStyle/>
            <a:p>
              <a:endParaRPr lang="zh-CN" altLang="en-US"/>
            </a:p>
          </p:txBody>
        </p:sp>
        <p:sp>
          <p:nvSpPr>
            <p:cNvPr id="1424" name="任意多边形: 形状 1423">
              <a:extLst>
                <a:ext uri="{FF2B5EF4-FFF2-40B4-BE49-F238E27FC236}">
                  <a16:creationId xmlns:a16="http://schemas.microsoft.com/office/drawing/2014/main" id="{36DACCF6-5C26-61FF-B9F9-09D1F187BD97}"/>
                </a:ext>
              </a:extLst>
            </p:cNvPr>
            <p:cNvSpPr/>
            <p:nvPr/>
          </p:nvSpPr>
          <p:spPr>
            <a:xfrm>
              <a:off x="3390015" y="1603366"/>
              <a:ext cx="54728" cy="54646"/>
            </a:xfrm>
            <a:custGeom>
              <a:avLst/>
              <a:gdLst>
                <a:gd name="connsiteX0" fmla="*/ 50447 w 54728"/>
                <a:gd name="connsiteY0" fmla="*/ 32907 h 54646"/>
                <a:gd name="connsiteX1" fmla="*/ 47178 w 54728"/>
                <a:gd name="connsiteY1" fmla="*/ 32901 h 54646"/>
                <a:gd name="connsiteX2" fmla="*/ 46138 w 54728"/>
                <a:gd name="connsiteY2" fmla="*/ 26758 h 54646"/>
                <a:gd name="connsiteX3" fmla="*/ 43944 w 54728"/>
                <a:gd name="connsiteY3" fmla="*/ 29067 h 54646"/>
                <a:gd name="connsiteX4" fmla="*/ 41006 w 54728"/>
                <a:gd name="connsiteY4" fmla="*/ 33513 h 54646"/>
                <a:gd name="connsiteX5" fmla="*/ 38240 w 54728"/>
                <a:gd name="connsiteY5" fmla="*/ 28352 h 54646"/>
                <a:gd name="connsiteX6" fmla="*/ 37971 w 54728"/>
                <a:gd name="connsiteY6" fmla="*/ 21717 h 54646"/>
                <a:gd name="connsiteX7" fmla="*/ 29713 w 54728"/>
                <a:gd name="connsiteY7" fmla="*/ 41640 h 54646"/>
                <a:gd name="connsiteX8" fmla="*/ 9671 w 54728"/>
                <a:gd name="connsiteY8" fmla="*/ 53350 h 54646"/>
                <a:gd name="connsiteX9" fmla="*/ 1664 w 54728"/>
                <a:gd name="connsiteY9" fmla="*/ 54647 h 54646"/>
                <a:gd name="connsiteX10" fmla="*/ 1390 w 54728"/>
                <a:gd name="connsiteY10" fmla="*/ 45754 h 54646"/>
                <a:gd name="connsiteX11" fmla="*/ 5922 w 54728"/>
                <a:gd name="connsiteY11" fmla="*/ 45589 h 54646"/>
                <a:gd name="connsiteX12" fmla="*/ 12288 w 54728"/>
                <a:gd name="connsiteY12" fmla="*/ 44566 h 54646"/>
                <a:gd name="connsiteX13" fmla="*/ 16752 w 54728"/>
                <a:gd name="connsiteY13" fmla="*/ 36319 h 54646"/>
                <a:gd name="connsiteX14" fmla="*/ 20861 w 54728"/>
                <a:gd name="connsiteY14" fmla="*/ 19740 h 54646"/>
                <a:gd name="connsiteX15" fmla="*/ 20855 w 54728"/>
                <a:gd name="connsiteY15" fmla="*/ 19740 h 54646"/>
                <a:gd name="connsiteX16" fmla="*/ 35205 w 54728"/>
                <a:gd name="connsiteY16" fmla="*/ 5561 h 54646"/>
                <a:gd name="connsiteX17" fmla="*/ 35885 w 54728"/>
                <a:gd name="connsiteY17" fmla="*/ 14139 h 54646"/>
                <a:gd name="connsiteX18" fmla="*/ 50459 w 54728"/>
                <a:gd name="connsiteY18" fmla="*/ 6 h 54646"/>
                <a:gd name="connsiteX19" fmla="*/ 50453 w 54728"/>
                <a:gd name="connsiteY19" fmla="*/ 0 h 54646"/>
                <a:gd name="connsiteX20" fmla="*/ 50647 w 54728"/>
                <a:gd name="connsiteY20" fmla="*/ 11630 h 54646"/>
                <a:gd name="connsiteX21" fmla="*/ 53739 w 54728"/>
                <a:gd name="connsiteY21" fmla="*/ 16454 h 54646"/>
                <a:gd name="connsiteX22" fmla="*/ 53739 w 54728"/>
                <a:gd name="connsiteY22" fmla="*/ 16448 h 54646"/>
                <a:gd name="connsiteX23" fmla="*/ 50447 w 54728"/>
                <a:gd name="connsiteY23" fmla="*/ 32907 h 54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728" h="54646">
                  <a:moveTo>
                    <a:pt x="50447" y="32907"/>
                  </a:moveTo>
                  <a:cubicBezTo>
                    <a:pt x="49356" y="32907"/>
                    <a:pt x="48270" y="32901"/>
                    <a:pt x="47178" y="32901"/>
                  </a:cubicBezTo>
                  <a:cubicBezTo>
                    <a:pt x="46887" y="30787"/>
                    <a:pt x="47350" y="27786"/>
                    <a:pt x="46138" y="26758"/>
                  </a:cubicBezTo>
                  <a:cubicBezTo>
                    <a:pt x="44269" y="25163"/>
                    <a:pt x="44292" y="27878"/>
                    <a:pt x="43944" y="29067"/>
                  </a:cubicBezTo>
                  <a:cubicBezTo>
                    <a:pt x="43401" y="30901"/>
                    <a:pt x="44384" y="34090"/>
                    <a:pt x="41006" y="33513"/>
                  </a:cubicBezTo>
                  <a:cubicBezTo>
                    <a:pt x="38669" y="33113"/>
                    <a:pt x="37914" y="30724"/>
                    <a:pt x="38240" y="28352"/>
                  </a:cubicBezTo>
                  <a:cubicBezTo>
                    <a:pt x="38509" y="26398"/>
                    <a:pt x="40629" y="24592"/>
                    <a:pt x="37971" y="21717"/>
                  </a:cubicBezTo>
                  <a:cubicBezTo>
                    <a:pt x="32085" y="27106"/>
                    <a:pt x="32136" y="35250"/>
                    <a:pt x="29713" y="41640"/>
                  </a:cubicBezTo>
                  <a:cubicBezTo>
                    <a:pt x="24610" y="55098"/>
                    <a:pt x="24147" y="56230"/>
                    <a:pt x="9671" y="53350"/>
                  </a:cubicBezTo>
                  <a:cubicBezTo>
                    <a:pt x="7208" y="52858"/>
                    <a:pt x="4384" y="54161"/>
                    <a:pt x="1664" y="54647"/>
                  </a:cubicBezTo>
                  <a:cubicBezTo>
                    <a:pt x="-1702" y="51864"/>
                    <a:pt x="1018" y="48538"/>
                    <a:pt x="1390" y="45754"/>
                  </a:cubicBezTo>
                  <a:cubicBezTo>
                    <a:pt x="2127" y="40251"/>
                    <a:pt x="3436" y="36707"/>
                    <a:pt x="5922" y="45589"/>
                  </a:cubicBezTo>
                  <a:cubicBezTo>
                    <a:pt x="6939" y="49229"/>
                    <a:pt x="10922" y="46189"/>
                    <a:pt x="12288" y="44566"/>
                  </a:cubicBezTo>
                  <a:cubicBezTo>
                    <a:pt x="14311" y="42165"/>
                    <a:pt x="14929" y="36605"/>
                    <a:pt x="16752" y="36319"/>
                  </a:cubicBezTo>
                  <a:cubicBezTo>
                    <a:pt x="32194" y="33924"/>
                    <a:pt x="23484" y="26181"/>
                    <a:pt x="20861" y="19740"/>
                  </a:cubicBezTo>
                  <a:lnTo>
                    <a:pt x="20855" y="19740"/>
                  </a:lnTo>
                  <a:cubicBezTo>
                    <a:pt x="26130" y="15511"/>
                    <a:pt x="27970" y="7755"/>
                    <a:pt x="35205" y="5561"/>
                  </a:cubicBezTo>
                  <a:cubicBezTo>
                    <a:pt x="38863" y="8252"/>
                    <a:pt x="32451" y="11533"/>
                    <a:pt x="35885" y="14139"/>
                  </a:cubicBezTo>
                  <a:cubicBezTo>
                    <a:pt x="44567" y="13362"/>
                    <a:pt x="42761" y="1789"/>
                    <a:pt x="50459" y="6"/>
                  </a:cubicBezTo>
                  <a:lnTo>
                    <a:pt x="50453" y="0"/>
                  </a:lnTo>
                  <a:cubicBezTo>
                    <a:pt x="54088" y="3823"/>
                    <a:pt x="53899" y="8464"/>
                    <a:pt x="50647" y="11630"/>
                  </a:cubicBezTo>
                  <a:cubicBezTo>
                    <a:pt x="42343" y="19723"/>
                    <a:pt x="55677" y="13047"/>
                    <a:pt x="53739" y="16454"/>
                  </a:cubicBezTo>
                  <a:lnTo>
                    <a:pt x="53739" y="16448"/>
                  </a:lnTo>
                  <a:cubicBezTo>
                    <a:pt x="56248" y="22660"/>
                    <a:pt x="53556" y="27826"/>
                    <a:pt x="50447" y="32907"/>
                  </a:cubicBezTo>
                  <a:close/>
                </a:path>
              </a:pathLst>
            </a:custGeom>
            <a:grpFill/>
            <a:ln w="5715" cap="flat">
              <a:noFill/>
              <a:prstDash val="solid"/>
              <a:miter/>
            </a:ln>
          </p:spPr>
          <p:txBody>
            <a:bodyPr rtlCol="0" anchor="ctr"/>
            <a:lstStyle/>
            <a:p>
              <a:endParaRPr lang="zh-CN" altLang="en-US"/>
            </a:p>
          </p:txBody>
        </p:sp>
        <p:sp>
          <p:nvSpPr>
            <p:cNvPr id="1425" name="任意多边形: 形状 1424">
              <a:extLst>
                <a:ext uri="{FF2B5EF4-FFF2-40B4-BE49-F238E27FC236}">
                  <a16:creationId xmlns:a16="http://schemas.microsoft.com/office/drawing/2014/main" id="{ACD98EAA-4BB5-F2A8-DA6B-EC71E1FC0719}"/>
                </a:ext>
              </a:extLst>
            </p:cNvPr>
            <p:cNvSpPr/>
            <p:nvPr/>
          </p:nvSpPr>
          <p:spPr>
            <a:xfrm>
              <a:off x="3396173" y="1662579"/>
              <a:ext cx="70160" cy="26411"/>
            </a:xfrm>
            <a:custGeom>
              <a:avLst/>
              <a:gdLst>
                <a:gd name="connsiteX0" fmla="*/ 44312 w 70160"/>
                <a:gd name="connsiteY0" fmla="*/ 0 h 26411"/>
                <a:gd name="connsiteX1" fmla="*/ 50844 w 70160"/>
                <a:gd name="connsiteY1" fmla="*/ 40 h 26411"/>
                <a:gd name="connsiteX2" fmla="*/ 51799 w 70160"/>
                <a:gd name="connsiteY2" fmla="*/ 2206 h 26411"/>
                <a:gd name="connsiteX3" fmla="*/ 50879 w 70160"/>
                <a:gd name="connsiteY3" fmla="*/ 3303 h 26411"/>
                <a:gd name="connsiteX4" fmla="*/ 70161 w 70160"/>
                <a:gd name="connsiteY4" fmla="*/ 10756 h 26411"/>
                <a:gd name="connsiteX5" fmla="*/ 60983 w 70160"/>
                <a:gd name="connsiteY5" fmla="*/ 12887 h 26411"/>
                <a:gd name="connsiteX6" fmla="*/ 45072 w 70160"/>
                <a:gd name="connsiteY6" fmla="*/ 19894 h 26411"/>
                <a:gd name="connsiteX7" fmla="*/ 36077 w 70160"/>
                <a:gd name="connsiteY7" fmla="*/ 25797 h 26411"/>
                <a:gd name="connsiteX8" fmla="*/ 32591 w 70160"/>
                <a:gd name="connsiteY8" fmla="*/ 16951 h 26411"/>
                <a:gd name="connsiteX9" fmla="*/ 27401 w 70160"/>
                <a:gd name="connsiteY9" fmla="*/ 12224 h 26411"/>
                <a:gd name="connsiteX10" fmla="*/ 24910 w 70160"/>
                <a:gd name="connsiteY10" fmla="*/ 17608 h 26411"/>
                <a:gd name="connsiteX11" fmla="*/ 13337 w 70160"/>
                <a:gd name="connsiteY11" fmla="*/ 25975 h 26411"/>
                <a:gd name="connsiteX12" fmla="*/ 6936 w 70160"/>
                <a:gd name="connsiteY12" fmla="*/ 19922 h 26411"/>
                <a:gd name="connsiteX13" fmla="*/ 4353 w 70160"/>
                <a:gd name="connsiteY13" fmla="*/ 18694 h 26411"/>
                <a:gd name="connsiteX14" fmla="*/ 44 w 70160"/>
                <a:gd name="connsiteY14" fmla="*/ 15733 h 26411"/>
                <a:gd name="connsiteX15" fmla="*/ 4844 w 70160"/>
                <a:gd name="connsiteY15" fmla="*/ 12024 h 26411"/>
                <a:gd name="connsiteX16" fmla="*/ 44306 w 70160"/>
                <a:gd name="connsiteY16" fmla="*/ 6 h 26411"/>
                <a:gd name="connsiteX17" fmla="*/ 44312 w 70160"/>
                <a:gd name="connsiteY17" fmla="*/ 0 h 26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0160" h="26411">
                  <a:moveTo>
                    <a:pt x="44312" y="0"/>
                  </a:moveTo>
                  <a:cubicBezTo>
                    <a:pt x="46489" y="11"/>
                    <a:pt x="48667" y="29"/>
                    <a:pt x="50844" y="40"/>
                  </a:cubicBezTo>
                  <a:cubicBezTo>
                    <a:pt x="51782" y="754"/>
                    <a:pt x="52102" y="1474"/>
                    <a:pt x="51799" y="2206"/>
                  </a:cubicBezTo>
                  <a:cubicBezTo>
                    <a:pt x="51496" y="2937"/>
                    <a:pt x="51193" y="3303"/>
                    <a:pt x="50879" y="3303"/>
                  </a:cubicBezTo>
                  <a:cubicBezTo>
                    <a:pt x="56256" y="8372"/>
                    <a:pt x="63566" y="8567"/>
                    <a:pt x="70161" y="10756"/>
                  </a:cubicBezTo>
                  <a:cubicBezTo>
                    <a:pt x="67761" y="14825"/>
                    <a:pt x="63766" y="13545"/>
                    <a:pt x="60983" y="12887"/>
                  </a:cubicBezTo>
                  <a:cubicBezTo>
                    <a:pt x="53605" y="11139"/>
                    <a:pt x="47821" y="10641"/>
                    <a:pt x="45072" y="19894"/>
                  </a:cubicBezTo>
                  <a:cubicBezTo>
                    <a:pt x="44083" y="23214"/>
                    <a:pt x="40403" y="26163"/>
                    <a:pt x="36077" y="25797"/>
                  </a:cubicBezTo>
                  <a:cubicBezTo>
                    <a:pt x="29327" y="25226"/>
                    <a:pt x="33854" y="19877"/>
                    <a:pt x="32591" y="16951"/>
                  </a:cubicBezTo>
                  <a:cubicBezTo>
                    <a:pt x="31585" y="14619"/>
                    <a:pt x="31173" y="11259"/>
                    <a:pt x="27401" y="12224"/>
                  </a:cubicBezTo>
                  <a:cubicBezTo>
                    <a:pt x="24601" y="12939"/>
                    <a:pt x="24430" y="13910"/>
                    <a:pt x="24910" y="17608"/>
                  </a:cubicBezTo>
                  <a:cubicBezTo>
                    <a:pt x="25801" y="24432"/>
                    <a:pt x="18074" y="24466"/>
                    <a:pt x="13337" y="25975"/>
                  </a:cubicBezTo>
                  <a:cubicBezTo>
                    <a:pt x="8553" y="27500"/>
                    <a:pt x="6370" y="24923"/>
                    <a:pt x="6936" y="19922"/>
                  </a:cubicBezTo>
                  <a:cubicBezTo>
                    <a:pt x="6976" y="19591"/>
                    <a:pt x="5279" y="18745"/>
                    <a:pt x="4353" y="18694"/>
                  </a:cubicBezTo>
                  <a:cubicBezTo>
                    <a:pt x="2210" y="18568"/>
                    <a:pt x="-368" y="18917"/>
                    <a:pt x="44" y="15733"/>
                  </a:cubicBezTo>
                  <a:cubicBezTo>
                    <a:pt x="358" y="13327"/>
                    <a:pt x="2918" y="12076"/>
                    <a:pt x="4844" y="12024"/>
                  </a:cubicBezTo>
                  <a:cubicBezTo>
                    <a:pt x="19138" y="11641"/>
                    <a:pt x="31219" y="4200"/>
                    <a:pt x="44306" y="6"/>
                  </a:cubicBezTo>
                  <a:lnTo>
                    <a:pt x="44312" y="0"/>
                  </a:lnTo>
                  <a:close/>
                </a:path>
              </a:pathLst>
            </a:custGeom>
            <a:grpFill/>
            <a:ln w="5715" cap="flat">
              <a:noFill/>
              <a:prstDash val="solid"/>
              <a:miter/>
            </a:ln>
          </p:spPr>
          <p:txBody>
            <a:bodyPr rtlCol="0" anchor="ctr"/>
            <a:lstStyle/>
            <a:p>
              <a:endParaRPr lang="zh-CN" altLang="en-US"/>
            </a:p>
          </p:txBody>
        </p:sp>
        <p:sp>
          <p:nvSpPr>
            <p:cNvPr id="1426" name="任意多边形: 形状 1425">
              <a:extLst>
                <a:ext uri="{FF2B5EF4-FFF2-40B4-BE49-F238E27FC236}">
                  <a16:creationId xmlns:a16="http://schemas.microsoft.com/office/drawing/2014/main" id="{A8A05F5A-2BA9-F8A4-A514-D47747160EE9}"/>
                </a:ext>
              </a:extLst>
            </p:cNvPr>
            <p:cNvSpPr/>
            <p:nvPr/>
          </p:nvSpPr>
          <p:spPr>
            <a:xfrm>
              <a:off x="3319880" y="1662449"/>
              <a:ext cx="48755" cy="42894"/>
            </a:xfrm>
            <a:custGeom>
              <a:avLst/>
              <a:gdLst>
                <a:gd name="connsiteX0" fmla="*/ 21923 w 48755"/>
                <a:gd name="connsiteY0" fmla="*/ 42895 h 42894"/>
                <a:gd name="connsiteX1" fmla="*/ 18637 w 48755"/>
                <a:gd name="connsiteY1" fmla="*/ 42883 h 42894"/>
                <a:gd name="connsiteX2" fmla="*/ 12065 w 48755"/>
                <a:gd name="connsiteY2" fmla="*/ 36317 h 42894"/>
                <a:gd name="connsiteX3" fmla="*/ 12077 w 48755"/>
                <a:gd name="connsiteY3" fmla="*/ 36328 h 42894"/>
                <a:gd name="connsiteX4" fmla="*/ 11545 w 48755"/>
                <a:gd name="connsiteY4" fmla="*/ 23732 h 42894"/>
                <a:gd name="connsiteX5" fmla="*/ 13197 w 48755"/>
                <a:gd name="connsiteY5" fmla="*/ 18720 h 42894"/>
                <a:gd name="connsiteX6" fmla="*/ 10471 w 48755"/>
                <a:gd name="connsiteY6" fmla="*/ 21486 h 42894"/>
                <a:gd name="connsiteX7" fmla="*/ 6224 w 48755"/>
                <a:gd name="connsiteY7" fmla="*/ 22092 h 42894"/>
                <a:gd name="connsiteX8" fmla="*/ 8796 w 48755"/>
                <a:gd name="connsiteY8" fmla="*/ 3450 h 42894"/>
                <a:gd name="connsiteX9" fmla="*/ 8808 w 48755"/>
                <a:gd name="connsiteY9" fmla="*/ 6719 h 42894"/>
                <a:gd name="connsiteX10" fmla="*/ 12094 w 48755"/>
                <a:gd name="connsiteY10" fmla="*/ 6713 h 42894"/>
                <a:gd name="connsiteX11" fmla="*/ 12088 w 48755"/>
                <a:gd name="connsiteY11" fmla="*/ 6725 h 42894"/>
                <a:gd name="connsiteX12" fmla="*/ 21952 w 48755"/>
                <a:gd name="connsiteY12" fmla="*/ 124 h 42894"/>
                <a:gd name="connsiteX13" fmla="*/ 21941 w 48755"/>
                <a:gd name="connsiteY13" fmla="*/ 135 h 42894"/>
                <a:gd name="connsiteX14" fmla="*/ 48755 w 48755"/>
                <a:gd name="connsiteY14" fmla="*/ 6124 h 42894"/>
                <a:gd name="connsiteX15" fmla="*/ 23832 w 48755"/>
                <a:gd name="connsiteY15" fmla="*/ 19223 h 42894"/>
                <a:gd name="connsiteX16" fmla="*/ 43538 w 48755"/>
                <a:gd name="connsiteY16" fmla="*/ 20743 h 42894"/>
                <a:gd name="connsiteX17" fmla="*/ 23158 w 48755"/>
                <a:gd name="connsiteY17" fmla="*/ 25573 h 42894"/>
                <a:gd name="connsiteX18" fmla="*/ 34194 w 48755"/>
                <a:gd name="connsiteY18" fmla="*/ 29699 h 42894"/>
                <a:gd name="connsiteX19" fmla="*/ 21923 w 48755"/>
                <a:gd name="connsiteY19" fmla="*/ 42895 h 4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755" h="42894">
                  <a:moveTo>
                    <a:pt x="21923" y="42895"/>
                  </a:moveTo>
                  <a:cubicBezTo>
                    <a:pt x="20826" y="42895"/>
                    <a:pt x="19735" y="42889"/>
                    <a:pt x="18637" y="42883"/>
                  </a:cubicBezTo>
                  <a:cubicBezTo>
                    <a:pt x="21026" y="36105"/>
                    <a:pt x="13385" y="39374"/>
                    <a:pt x="12065" y="36317"/>
                  </a:cubicBezTo>
                  <a:lnTo>
                    <a:pt x="12077" y="36328"/>
                  </a:lnTo>
                  <a:cubicBezTo>
                    <a:pt x="10436" y="32179"/>
                    <a:pt x="13391" y="27847"/>
                    <a:pt x="11545" y="23732"/>
                  </a:cubicBezTo>
                  <a:cubicBezTo>
                    <a:pt x="10934" y="21692"/>
                    <a:pt x="12174" y="20223"/>
                    <a:pt x="13197" y="18720"/>
                  </a:cubicBezTo>
                  <a:cubicBezTo>
                    <a:pt x="10791" y="18132"/>
                    <a:pt x="12431" y="21572"/>
                    <a:pt x="10471" y="21486"/>
                  </a:cubicBezTo>
                  <a:cubicBezTo>
                    <a:pt x="9076" y="22018"/>
                    <a:pt x="7699" y="22207"/>
                    <a:pt x="6224" y="22092"/>
                  </a:cubicBezTo>
                  <a:cubicBezTo>
                    <a:pt x="-2645" y="13674"/>
                    <a:pt x="-2251" y="10856"/>
                    <a:pt x="8796" y="3450"/>
                  </a:cubicBezTo>
                  <a:cubicBezTo>
                    <a:pt x="8796" y="4541"/>
                    <a:pt x="8796" y="5627"/>
                    <a:pt x="8808" y="6719"/>
                  </a:cubicBezTo>
                  <a:cubicBezTo>
                    <a:pt x="9905" y="7879"/>
                    <a:pt x="11002" y="7879"/>
                    <a:pt x="12094" y="6713"/>
                  </a:cubicBezTo>
                  <a:cubicBezTo>
                    <a:pt x="12094" y="6713"/>
                    <a:pt x="12088" y="6725"/>
                    <a:pt x="12088" y="6725"/>
                  </a:cubicBezTo>
                  <a:cubicBezTo>
                    <a:pt x="18975" y="11851"/>
                    <a:pt x="18975" y="11851"/>
                    <a:pt x="21952" y="124"/>
                  </a:cubicBezTo>
                  <a:lnTo>
                    <a:pt x="21941" y="135"/>
                  </a:lnTo>
                  <a:cubicBezTo>
                    <a:pt x="30947" y="-1134"/>
                    <a:pt x="37480" y="6976"/>
                    <a:pt x="48755" y="6124"/>
                  </a:cubicBezTo>
                  <a:cubicBezTo>
                    <a:pt x="40400" y="13108"/>
                    <a:pt x="27793" y="5970"/>
                    <a:pt x="23832" y="19223"/>
                  </a:cubicBezTo>
                  <a:cubicBezTo>
                    <a:pt x="31085" y="15651"/>
                    <a:pt x="37520" y="15846"/>
                    <a:pt x="43538" y="20743"/>
                  </a:cubicBezTo>
                  <a:cubicBezTo>
                    <a:pt x="37800" y="26247"/>
                    <a:pt x="29650" y="20309"/>
                    <a:pt x="23158" y="25573"/>
                  </a:cubicBezTo>
                  <a:cubicBezTo>
                    <a:pt x="25987" y="29459"/>
                    <a:pt x="31633" y="24493"/>
                    <a:pt x="34194" y="29699"/>
                  </a:cubicBezTo>
                  <a:cubicBezTo>
                    <a:pt x="32531" y="35745"/>
                    <a:pt x="27376" y="39443"/>
                    <a:pt x="21923" y="42895"/>
                  </a:cubicBezTo>
                  <a:close/>
                </a:path>
              </a:pathLst>
            </a:custGeom>
            <a:grpFill/>
            <a:ln w="5715" cap="flat">
              <a:noFill/>
              <a:prstDash val="solid"/>
              <a:miter/>
            </a:ln>
          </p:spPr>
          <p:txBody>
            <a:bodyPr rtlCol="0" anchor="ctr"/>
            <a:lstStyle/>
            <a:p>
              <a:endParaRPr lang="zh-CN" altLang="en-US"/>
            </a:p>
          </p:txBody>
        </p:sp>
        <p:sp>
          <p:nvSpPr>
            <p:cNvPr id="1427" name="任意多边形: 形状 1426">
              <a:extLst>
                <a:ext uri="{FF2B5EF4-FFF2-40B4-BE49-F238E27FC236}">
                  <a16:creationId xmlns:a16="http://schemas.microsoft.com/office/drawing/2014/main" id="{99DAD69D-5C84-C91A-6349-79A56E17FBC6}"/>
                </a:ext>
              </a:extLst>
            </p:cNvPr>
            <p:cNvSpPr/>
            <p:nvPr/>
          </p:nvSpPr>
          <p:spPr>
            <a:xfrm>
              <a:off x="3329225" y="1764551"/>
              <a:ext cx="46502" cy="33775"/>
            </a:xfrm>
            <a:custGeom>
              <a:avLst/>
              <a:gdLst>
                <a:gd name="connsiteX0" fmla="*/ 29038 w 46502"/>
                <a:gd name="connsiteY0" fmla="*/ 0 h 33775"/>
                <a:gd name="connsiteX1" fmla="*/ 25426 w 46502"/>
                <a:gd name="connsiteY1" fmla="*/ 10773 h 33775"/>
                <a:gd name="connsiteX2" fmla="*/ 26838 w 46502"/>
                <a:gd name="connsiteY2" fmla="*/ 15905 h 33775"/>
                <a:gd name="connsiteX3" fmla="*/ 32873 w 46502"/>
                <a:gd name="connsiteY3" fmla="*/ 15322 h 33775"/>
                <a:gd name="connsiteX4" fmla="*/ 40559 w 46502"/>
                <a:gd name="connsiteY4" fmla="*/ 9218 h 33775"/>
                <a:gd name="connsiteX5" fmla="*/ 46503 w 46502"/>
                <a:gd name="connsiteY5" fmla="*/ 19454 h 33775"/>
                <a:gd name="connsiteX6" fmla="*/ 4475 w 46502"/>
                <a:gd name="connsiteY6" fmla="*/ 33776 h 33775"/>
                <a:gd name="connsiteX7" fmla="*/ 0 w 46502"/>
                <a:gd name="connsiteY7" fmla="*/ 17665 h 33775"/>
                <a:gd name="connsiteX8" fmla="*/ 29038 w 46502"/>
                <a:gd name="connsiteY8" fmla="*/ 0 h 33775"/>
                <a:gd name="connsiteX9" fmla="*/ 29038 w 46502"/>
                <a:gd name="connsiteY9" fmla="*/ 0 h 33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502" h="33775">
                  <a:moveTo>
                    <a:pt x="29038" y="0"/>
                  </a:moveTo>
                  <a:cubicBezTo>
                    <a:pt x="27843" y="3595"/>
                    <a:pt x="26712" y="7212"/>
                    <a:pt x="25426" y="10773"/>
                  </a:cubicBezTo>
                  <a:cubicBezTo>
                    <a:pt x="24649" y="12922"/>
                    <a:pt x="23877" y="15248"/>
                    <a:pt x="26838" y="15905"/>
                  </a:cubicBezTo>
                  <a:cubicBezTo>
                    <a:pt x="28804" y="16345"/>
                    <a:pt x="32581" y="16162"/>
                    <a:pt x="32873" y="15322"/>
                  </a:cubicBezTo>
                  <a:cubicBezTo>
                    <a:pt x="34256" y="11350"/>
                    <a:pt x="36319" y="7515"/>
                    <a:pt x="40559" y="9218"/>
                  </a:cubicBezTo>
                  <a:cubicBezTo>
                    <a:pt x="43543" y="10418"/>
                    <a:pt x="46103" y="14179"/>
                    <a:pt x="46503" y="19454"/>
                  </a:cubicBezTo>
                  <a:cubicBezTo>
                    <a:pt x="31318" y="20248"/>
                    <a:pt x="18625" y="28518"/>
                    <a:pt x="4475" y="33776"/>
                  </a:cubicBezTo>
                  <a:cubicBezTo>
                    <a:pt x="4195" y="28489"/>
                    <a:pt x="4000" y="23254"/>
                    <a:pt x="0" y="17665"/>
                  </a:cubicBezTo>
                  <a:cubicBezTo>
                    <a:pt x="13202" y="15705"/>
                    <a:pt x="21546" y="8481"/>
                    <a:pt x="29038" y="0"/>
                  </a:cubicBezTo>
                  <a:lnTo>
                    <a:pt x="29038" y="0"/>
                  </a:lnTo>
                  <a:close/>
                </a:path>
              </a:pathLst>
            </a:custGeom>
            <a:grpFill/>
            <a:ln w="5715" cap="flat">
              <a:noFill/>
              <a:prstDash val="solid"/>
              <a:miter/>
            </a:ln>
          </p:spPr>
          <p:txBody>
            <a:bodyPr rtlCol="0" anchor="ctr"/>
            <a:lstStyle/>
            <a:p>
              <a:endParaRPr lang="zh-CN" altLang="en-US"/>
            </a:p>
          </p:txBody>
        </p:sp>
        <p:sp>
          <p:nvSpPr>
            <p:cNvPr id="1428" name="任意多边形: 形状 1427">
              <a:extLst>
                <a:ext uri="{FF2B5EF4-FFF2-40B4-BE49-F238E27FC236}">
                  <a16:creationId xmlns:a16="http://schemas.microsoft.com/office/drawing/2014/main" id="{98476D08-6936-E26F-6C3B-76B3AB68D5B3}"/>
                </a:ext>
              </a:extLst>
            </p:cNvPr>
            <p:cNvSpPr/>
            <p:nvPr/>
          </p:nvSpPr>
          <p:spPr>
            <a:xfrm>
              <a:off x="3421660" y="1757990"/>
              <a:ext cx="31992" cy="26352"/>
            </a:xfrm>
            <a:custGeom>
              <a:avLst/>
              <a:gdLst>
                <a:gd name="connsiteX0" fmla="*/ 31993 w 31992"/>
                <a:gd name="connsiteY0" fmla="*/ 12 h 26352"/>
                <a:gd name="connsiteX1" fmla="*/ 31970 w 31992"/>
                <a:gd name="connsiteY1" fmla="*/ 16431 h 26352"/>
                <a:gd name="connsiteX2" fmla="*/ 31981 w 31992"/>
                <a:gd name="connsiteY2" fmla="*/ 16442 h 26352"/>
                <a:gd name="connsiteX3" fmla="*/ 18882 w 31992"/>
                <a:gd name="connsiteY3" fmla="*/ 26352 h 26352"/>
                <a:gd name="connsiteX4" fmla="*/ 22934 w 31992"/>
                <a:gd name="connsiteY4" fmla="*/ 17317 h 26352"/>
                <a:gd name="connsiteX5" fmla="*/ 0 w 31992"/>
                <a:gd name="connsiteY5" fmla="*/ 16002 h 26352"/>
                <a:gd name="connsiteX6" fmla="*/ 31993 w 31992"/>
                <a:gd name="connsiteY6" fmla="*/ 12 h 26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2" h="26352">
                  <a:moveTo>
                    <a:pt x="31993" y="12"/>
                  </a:moveTo>
                  <a:cubicBezTo>
                    <a:pt x="30970" y="5481"/>
                    <a:pt x="21357" y="10945"/>
                    <a:pt x="31970" y="16431"/>
                  </a:cubicBezTo>
                  <a:lnTo>
                    <a:pt x="31981" y="16442"/>
                  </a:lnTo>
                  <a:cubicBezTo>
                    <a:pt x="30992" y="24215"/>
                    <a:pt x="24815" y="25124"/>
                    <a:pt x="18882" y="26352"/>
                  </a:cubicBezTo>
                  <a:cubicBezTo>
                    <a:pt x="19408" y="23198"/>
                    <a:pt x="23369" y="21746"/>
                    <a:pt x="22934" y="17317"/>
                  </a:cubicBezTo>
                  <a:cubicBezTo>
                    <a:pt x="16213" y="21329"/>
                    <a:pt x="9944" y="19769"/>
                    <a:pt x="0" y="16002"/>
                  </a:cubicBezTo>
                  <a:cubicBezTo>
                    <a:pt x="13842" y="11830"/>
                    <a:pt x="19260" y="-434"/>
                    <a:pt x="31993" y="12"/>
                  </a:cubicBezTo>
                  <a:close/>
                </a:path>
              </a:pathLst>
            </a:custGeom>
            <a:grpFill/>
            <a:ln w="5715" cap="flat">
              <a:noFill/>
              <a:prstDash val="solid"/>
              <a:miter/>
            </a:ln>
          </p:spPr>
          <p:txBody>
            <a:bodyPr rtlCol="0" anchor="ctr"/>
            <a:lstStyle/>
            <a:p>
              <a:endParaRPr lang="zh-CN" altLang="en-US"/>
            </a:p>
          </p:txBody>
        </p:sp>
        <p:sp>
          <p:nvSpPr>
            <p:cNvPr id="1429" name="任意多边形: 形状 1428">
              <a:extLst>
                <a:ext uri="{FF2B5EF4-FFF2-40B4-BE49-F238E27FC236}">
                  <a16:creationId xmlns:a16="http://schemas.microsoft.com/office/drawing/2014/main" id="{3D87FD5F-84D9-2AD9-841F-E6924388B406}"/>
                </a:ext>
              </a:extLst>
            </p:cNvPr>
            <p:cNvSpPr/>
            <p:nvPr/>
          </p:nvSpPr>
          <p:spPr>
            <a:xfrm>
              <a:off x="3385305" y="1609486"/>
              <a:ext cx="25581" cy="30266"/>
            </a:xfrm>
            <a:custGeom>
              <a:avLst/>
              <a:gdLst>
                <a:gd name="connsiteX0" fmla="*/ 25581 w 25581"/>
                <a:gd name="connsiteY0" fmla="*/ 13625 h 30266"/>
                <a:gd name="connsiteX1" fmla="*/ 18998 w 25581"/>
                <a:gd name="connsiteY1" fmla="*/ 16916 h 30266"/>
                <a:gd name="connsiteX2" fmla="*/ 19003 w 25581"/>
                <a:gd name="connsiteY2" fmla="*/ 16911 h 30266"/>
                <a:gd name="connsiteX3" fmla="*/ 1950 w 25581"/>
                <a:gd name="connsiteY3" fmla="*/ 30267 h 30266"/>
                <a:gd name="connsiteX4" fmla="*/ 4944 w 25581"/>
                <a:gd name="connsiteY4" fmla="*/ 13516 h 30266"/>
                <a:gd name="connsiteX5" fmla="*/ 7533 w 25581"/>
                <a:gd name="connsiteY5" fmla="*/ 6029 h 30266"/>
                <a:gd name="connsiteX6" fmla="*/ 4459 w 25581"/>
                <a:gd name="connsiteY6" fmla="*/ 2195 h 30266"/>
                <a:gd name="connsiteX7" fmla="*/ 10202 w 25581"/>
                <a:gd name="connsiteY7" fmla="*/ 1789 h 30266"/>
                <a:gd name="connsiteX8" fmla="*/ 20752 w 25581"/>
                <a:gd name="connsiteY8" fmla="*/ 0 h 30266"/>
                <a:gd name="connsiteX9" fmla="*/ 25581 w 25581"/>
                <a:gd name="connsiteY9" fmla="*/ 13625 h 30266"/>
                <a:gd name="connsiteX10" fmla="*/ 25581 w 25581"/>
                <a:gd name="connsiteY10" fmla="*/ 13625 h 3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81" h="30266">
                  <a:moveTo>
                    <a:pt x="25581" y="13625"/>
                  </a:moveTo>
                  <a:cubicBezTo>
                    <a:pt x="22878" y="13699"/>
                    <a:pt x="20426" y="14282"/>
                    <a:pt x="18998" y="16916"/>
                  </a:cubicBezTo>
                  <a:lnTo>
                    <a:pt x="19003" y="16911"/>
                  </a:lnTo>
                  <a:cubicBezTo>
                    <a:pt x="7259" y="12070"/>
                    <a:pt x="5682" y="21391"/>
                    <a:pt x="1950" y="30267"/>
                  </a:cubicBezTo>
                  <a:cubicBezTo>
                    <a:pt x="-1096" y="22923"/>
                    <a:pt x="-913" y="17471"/>
                    <a:pt x="4944" y="13516"/>
                  </a:cubicBezTo>
                  <a:cubicBezTo>
                    <a:pt x="8139" y="11361"/>
                    <a:pt x="10088" y="9510"/>
                    <a:pt x="7533" y="6029"/>
                  </a:cubicBezTo>
                  <a:cubicBezTo>
                    <a:pt x="6562" y="4709"/>
                    <a:pt x="2321" y="5612"/>
                    <a:pt x="4459" y="2195"/>
                  </a:cubicBezTo>
                  <a:cubicBezTo>
                    <a:pt x="5716" y="177"/>
                    <a:pt x="8911" y="211"/>
                    <a:pt x="10202" y="1789"/>
                  </a:cubicBezTo>
                  <a:cubicBezTo>
                    <a:pt x="14860" y="7487"/>
                    <a:pt x="17980" y="5778"/>
                    <a:pt x="20752" y="0"/>
                  </a:cubicBezTo>
                  <a:cubicBezTo>
                    <a:pt x="22421" y="4715"/>
                    <a:pt x="23998" y="9167"/>
                    <a:pt x="25581" y="13625"/>
                  </a:cubicBezTo>
                  <a:lnTo>
                    <a:pt x="25581" y="13625"/>
                  </a:lnTo>
                  <a:close/>
                </a:path>
              </a:pathLst>
            </a:custGeom>
            <a:grpFill/>
            <a:ln w="5715" cap="flat">
              <a:noFill/>
              <a:prstDash val="solid"/>
              <a:miter/>
            </a:ln>
          </p:spPr>
          <p:txBody>
            <a:bodyPr rtlCol="0" anchor="ctr"/>
            <a:lstStyle/>
            <a:p>
              <a:endParaRPr lang="zh-CN" altLang="en-US"/>
            </a:p>
          </p:txBody>
        </p:sp>
        <p:sp>
          <p:nvSpPr>
            <p:cNvPr id="1430" name="任意多边形: 形状 1429">
              <a:extLst>
                <a:ext uri="{FF2B5EF4-FFF2-40B4-BE49-F238E27FC236}">
                  <a16:creationId xmlns:a16="http://schemas.microsoft.com/office/drawing/2014/main" id="{5804E985-9293-AE1E-D6CD-BED9C3A4B6B6}"/>
                </a:ext>
              </a:extLst>
            </p:cNvPr>
            <p:cNvSpPr/>
            <p:nvPr/>
          </p:nvSpPr>
          <p:spPr>
            <a:xfrm>
              <a:off x="3354645" y="1647331"/>
              <a:ext cx="32244" cy="12841"/>
            </a:xfrm>
            <a:custGeom>
              <a:avLst/>
              <a:gdLst>
                <a:gd name="connsiteX0" fmla="*/ 32244 w 32244"/>
                <a:gd name="connsiteY0" fmla="*/ 4149 h 12841"/>
                <a:gd name="connsiteX1" fmla="*/ 0 w 32244"/>
                <a:gd name="connsiteY1" fmla="*/ 10344 h 12841"/>
                <a:gd name="connsiteX2" fmla="*/ 32244 w 32244"/>
                <a:gd name="connsiteY2" fmla="*/ 4149 h 12841"/>
              </a:gdLst>
              <a:ahLst/>
              <a:cxnLst>
                <a:cxn ang="0">
                  <a:pos x="connsiteX0" y="connsiteY0"/>
                </a:cxn>
                <a:cxn ang="0">
                  <a:pos x="connsiteX1" y="connsiteY1"/>
                </a:cxn>
                <a:cxn ang="0">
                  <a:pos x="connsiteX2" y="connsiteY2"/>
                </a:cxn>
              </a:cxnLst>
              <a:rect l="l" t="t" r="r" b="b"/>
              <a:pathLst>
                <a:path w="32244" h="12841">
                  <a:moveTo>
                    <a:pt x="32244" y="4149"/>
                  </a:moveTo>
                  <a:cubicBezTo>
                    <a:pt x="21277" y="10184"/>
                    <a:pt x="11807" y="16448"/>
                    <a:pt x="0" y="10344"/>
                  </a:cubicBezTo>
                  <a:cubicBezTo>
                    <a:pt x="10698" y="9790"/>
                    <a:pt x="17316" y="-7795"/>
                    <a:pt x="32244" y="4149"/>
                  </a:cubicBezTo>
                  <a:close/>
                </a:path>
              </a:pathLst>
            </a:custGeom>
            <a:grpFill/>
            <a:ln w="5715" cap="flat">
              <a:noFill/>
              <a:prstDash val="solid"/>
              <a:miter/>
            </a:ln>
          </p:spPr>
          <p:txBody>
            <a:bodyPr rtlCol="0" anchor="ctr"/>
            <a:lstStyle/>
            <a:p>
              <a:endParaRPr lang="zh-CN" altLang="en-US"/>
            </a:p>
          </p:txBody>
        </p:sp>
        <p:sp>
          <p:nvSpPr>
            <p:cNvPr id="1431" name="任意多边形: 形状 1430">
              <a:extLst>
                <a:ext uri="{FF2B5EF4-FFF2-40B4-BE49-F238E27FC236}">
                  <a16:creationId xmlns:a16="http://schemas.microsoft.com/office/drawing/2014/main" id="{61C7C035-E24D-4D77-74C6-92DAC0E3A9DD}"/>
                </a:ext>
              </a:extLst>
            </p:cNvPr>
            <p:cNvSpPr/>
            <p:nvPr/>
          </p:nvSpPr>
          <p:spPr>
            <a:xfrm>
              <a:off x="3473963" y="1691376"/>
              <a:ext cx="23482" cy="13413"/>
            </a:xfrm>
            <a:custGeom>
              <a:avLst/>
              <a:gdLst>
                <a:gd name="connsiteX0" fmla="*/ 0 w 23482"/>
                <a:gd name="connsiteY0" fmla="*/ 13414 h 13413"/>
                <a:gd name="connsiteX1" fmla="*/ 23483 w 23482"/>
                <a:gd name="connsiteY1" fmla="*/ 4093 h 13413"/>
                <a:gd name="connsiteX2" fmla="*/ 0 w 23482"/>
                <a:gd name="connsiteY2" fmla="*/ 13414 h 13413"/>
              </a:gdLst>
              <a:ahLst/>
              <a:cxnLst>
                <a:cxn ang="0">
                  <a:pos x="connsiteX0" y="connsiteY0"/>
                </a:cxn>
                <a:cxn ang="0">
                  <a:pos x="connsiteX1" y="connsiteY1"/>
                </a:cxn>
                <a:cxn ang="0">
                  <a:pos x="connsiteX2" y="connsiteY2"/>
                </a:cxn>
              </a:cxnLst>
              <a:rect l="l" t="t" r="r" b="b"/>
              <a:pathLst>
                <a:path w="23482" h="13413">
                  <a:moveTo>
                    <a:pt x="0" y="13414"/>
                  </a:moveTo>
                  <a:cubicBezTo>
                    <a:pt x="11333" y="-2417"/>
                    <a:pt x="11333" y="-2417"/>
                    <a:pt x="23483" y="4093"/>
                  </a:cubicBezTo>
                  <a:cubicBezTo>
                    <a:pt x="13893" y="5533"/>
                    <a:pt x="7412" y="10059"/>
                    <a:pt x="0" y="13414"/>
                  </a:cubicBezTo>
                  <a:close/>
                </a:path>
              </a:pathLst>
            </a:custGeom>
            <a:grpFill/>
            <a:ln w="5715" cap="flat">
              <a:noFill/>
              <a:prstDash val="solid"/>
              <a:miter/>
            </a:ln>
          </p:spPr>
          <p:txBody>
            <a:bodyPr rtlCol="0" anchor="ctr"/>
            <a:lstStyle/>
            <a:p>
              <a:endParaRPr lang="zh-CN" altLang="en-US"/>
            </a:p>
          </p:txBody>
        </p:sp>
        <p:sp>
          <p:nvSpPr>
            <p:cNvPr id="1432" name="任意多边形: 形状 1431">
              <a:extLst>
                <a:ext uri="{FF2B5EF4-FFF2-40B4-BE49-F238E27FC236}">
                  <a16:creationId xmlns:a16="http://schemas.microsoft.com/office/drawing/2014/main" id="{201D84E2-F88E-6E1E-390A-32B6FD57BCFB}"/>
                </a:ext>
              </a:extLst>
            </p:cNvPr>
            <p:cNvSpPr/>
            <p:nvPr/>
          </p:nvSpPr>
          <p:spPr>
            <a:xfrm>
              <a:off x="3325280" y="1761177"/>
              <a:ext cx="14425" cy="14403"/>
            </a:xfrm>
            <a:custGeom>
              <a:avLst/>
              <a:gdLst>
                <a:gd name="connsiteX0" fmla="*/ 110 w 14425"/>
                <a:gd name="connsiteY0" fmla="*/ 6678 h 14403"/>
                <a:gd name="connsiteX1" fmla="*/ 9963 w 14425"/>
                <a:gd name="connsiteY1" fmla="*/ 3375 h 14403"/>
                <a:gd name="connsiteX2" fmla="*/ 9969 w 14425"/>
                <a:gd name="connsiteY2" fmla="*/ 3380 h 14403"/>
                <a:gd name="connsiteX3" fmla="*/ 12335 w 14425"/>
                <a:gd name="connsiteY3" fmla="*/ 11776 h 14403"/>
                <a:gd name="connsiteX4" fmla="*/ 2271 w 14425"/>
                <a:gd name="connsiteY4" fmla="*/ 8798 h 14403"/>
                <a:gd name="connsiteX5" fmla="*/ 87 w 14425"/>
                <a:gd name="connsiteY5" fmla="*/ 6649 h 14403"/>
                <a:gd name="connsiteX6" fmla="*/ 110 w 14425"/>
                <a:gd name="connsiteY6" fmla="*/ 6678 h 14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25" h="14403">
                  <a:moveTo>
                    <a:pt x="110" y="6678"/>
                  </a:moveTo>
                  <a:cubicBezTo>
                    <a:pt x="-1044" y="-7667"/>
                    <a:pt x="7174" y="5963"/>
                    <a:pt x="9963" y="3375"/>
                  </a:cubicBezTo>
                  <a:lnTo>
                    <a:pt x="9969" y="3380"/>
                  </a:lnTo>
                  <a:cubicBezTo>
                    <a:pt x="10392" y="6312"/>
                    <a:pt x="18004" y="7484"/>
                    <a:pt x="12335" y="11776"/>
                  </a:cubicBezTo>
                  <a:cubicBezTo>
                    <a:pt x="8117" y="14970"/>
                    <a:pt x="3694" y="16536"/>
                    <a:pt x="2271" y="8798"/>
                  </a:cubicBezTo>
                  <a:cubicBezTo>
                    <a:pt x="2122" y="7975"/>
                    <a:pt x="842" y="7364"/>
                    <a:pt x="87" y="6649"/>
                  </a:cubicBezTo>
                  <a:cubicBezTo>
                    <a:pt x="93" y="6655"/>
                    <a:pt x="110" y="6678"/>
                    <a:pt x="110" y="6678"/>
                  </a:cubicBezTo>
                  <a:close/>
                </a:path>
              </a:pathLst>
            </a:custGeom>
            <a:grpFill/>
            <a:ln w="5715" cap="flat">
              <a:noFill/>
              <a:prstDash val="solid"/>
              <a:miter/>
            </a:ln>
          </p:spPr>
          <p:txBody>
            <a:bodyPr rtlCol="0" anchor="ctr"/>
            <a:lstStyle/>
            <a:p>
              <a:endParaRPr lang="zh-CN" altLang="en-US"/>
            </a:p>
          </p:txBody>
        </p:sp>
        <p:sp>
          <p:nvSpPr>
            <p:cNvPr id="1433" name="任意多边形: 形状 1432">
              <a:extLst>
                <a:ext uri="{FF2B5EF4-FFF2-40B4-BE49-F238E27FC236}">
                  <a16:creationId xmlns:a16="http://schemas.microsoft.com/office/drawing/2014/main" id="{36BD7BD0-6A84-5B80-147A-D15AE4D2D3DC}"/>
                </a:ext>
              </a:extLst>
            </p:cNvPr>
            <p:cNvSpPr/>
            <p:nvPr/>
          </p:nvSpPr>
          <p:spPr>
            <a:xfrm>
              <a:off x="3331945" y="1737565"/>
              <a:ext cx="20025" cy="9212"/>
            </a:xfrm>
            <a:custGeom>
              <a:avLst/>
              <a:gdLst>
                <a:gd name="connsiteX0" fmla="*/ 0 w 20025"/>
                <a:gd name="connsiteY0" fmla="*/ 7270 h 9212"/>
                <a:gd name="connsiteX1" fmla="*/ 20025 w 20025"/>
                <a:gd name="connsiteY1" fmla="*/ 4030 h 9212"/>
                <a:gd name="connsiteX2" fmla="*/ 17 w 20025"/>
                <a:gd name="connsiteY2" fmla="*/ 7247 h 9212"/>
                <a:gd name="connsiteX3" fmla="*/ 0 w 20025"/>
                <a:gd name="connsiteY3" fmla="*/ 7270 h 9212"/>
              </a:gdLst>
              <a:ahLst/>
              <a:cxnLst>
                <a:cxn ang="0">
                  <a:pos x="connsiteX0" y="connsiteY0"/>
                </a:cxn>
                <a:cxn ang="0">
                  <a:pos x="connsiteX1" y="connsiteY1"/>
                </a:cxn>
                <a:cxn ang="0">
                  <a:pos x="connsiteX2" y="connsiteY2"/>
                </a:cxn>
                <a:cxn ang="0">
                  <a:pos x="connsiteX3" y="connsiteY3"/>
                </a:cxn>
              </a:cxnLst>
              <a:rect l="l" t="t" r="r" b="b"/>
              <a:pathLst>
                <a:path w="20025" h="9212">
                  <a:moveTo>
                    <a:pt x="0" y="7270"/>
                  </a:moveTo>
                  <a:cubicBezTo>
                    <a:pt x="4972" y="3578"/>
                    <a:pt x="8361" y="-5074"/>
                    <a:pt x="20025" y="4030"/>
                  </a:cubicBezTo>
                  <a:cubicBezTo>
                    <a:pt x="10493" y="1555"/>
                    <a:pt x="8258" y="13831"/>
                    <a:pt x="17" y="7247"/>
                  </a:cubicBezTo>
                  <a:lnTo>
                    <a:pt x="0" y="7270"/>
                  </a:lnTo>
                  <a:close/>
                </a:path>
              </a:pathLst>
            </a:custGeom>
            <a:grpFill/>
            <a:ln w="5715" cap="flat">
              <a:noFill/>
              <a:prstDash val="solid"/>
              <a:miter/>
            </a:ln>
          </p:spPr>
          <p:txBody>
            <a:bodyPr rtlCol="0" anchor="ctr"/>
            <a:lstStyle/>
            <a:p>
              <a:endParaRPr lang="zh-CN" altLang="en-US"/>
            </a:p>
          </p:txBody>
        </p:sp>
        <p:sp>
          <p:nvSpPr>
            <p:cNvPr id="1434" name="任意多边形: 形状 1433">
              <a:extLst>
                <a:ext uri="{FF2B5EF4-FFF2-40B4-BE49-F238E27FC236}">
                  <a16:creationId xmlns:a16="http://schemas.microsoft.com/office/drawing/2014/main" id="{1D6692BA-A0D3-685E-C255-1FBAD572E1BC}"/>
                </a:ext>
              </a:extLst>
            </p:cNvPr>
            <p:cNvSpPr/>
            <p:nvPr/>
          </p:nvSpPr>
          <p:spPr>
            <a:xfrm>
              <a:off x="3522351" y="1667744"/>
              <a:ext cx="7717" cy="4687"/>
            </a:xfrm>
            <a:custGeom>
              <a:avLst/>
              <a:gdLst>
                <a:gd name="connsiteX0" fmla="*/ 3098 w 7717"/>
                <a:gd name="connsiteY0" fmla="*/ 4687 h 4687"/>
                <a:gd name="connsiteX1" fmla="*/ 184 w 7717"/>
                <a:gd name="connsiteY1" fmla="*/ 2481 h 4687"/>
                <a:gd name="connsiteX2" fmla="*/ 5590 w 7717"/>
                <a:gd name="connsiteY2" fmla="*/ 81 h 4687"/>
                <a:gd name="connsiteX3" fmla="*/ 7716 w 7717"/>
                <a:gd name="connsiteY3" fmla="*/ 2058 h 4687"/>
                <a:gd name="connsiteX4" fmla="*/ 3098 w 7717"/>
                <a:gd name="connsiteY4" fmla="*/ 4687 h 4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7" h="4687">
                  <a:moveTo>
                    <a:pt x="3098" y="4687"/>
                  </a:moveTo>
                  <a:cubicBezTo>
                    <a:pt x="1738" y="4327"/>
                    <a:pt x="-685" y="4624"/>
                    <a:pt x="184" y="2481"/>
                  </a:cubicBezTo>
                  <a:cubicBezTo>
                    <a:pt x="972" y="538"/>
                    <a:pt x="3384" y="-273"/>
                    <a:pt x="5590" y="81"/>
                  </a:cubicBezTo>
                  <a:cubicBezTo>
                    <a:pt x="6419" y="212"/>
                    <a:pt x="7705" y="1355"/>
                    <a:pt x="7716" y="2058"/>
                  </a:cubicBezTo>
                  <a:cubicBezTo>
                    <a:pt x="7790" y="5550"/>
                    <a:pt x="4881" y="4224"/>
                    <a:pt x="3098" y="4687"/>
                  </a:cubicBezTo>
                  <a:close/>
                </a:path>
              </a:pathLst>
            </a:custGeom>
            <a:grpFill/>
            <a:ln w="5715" cap="flat">
              <a:noFill/>
              <a:prstDash val="solid"/>
              <a:miter/>
            </a:ln>
          </p:spPr>
          <p:txBody>
            <a:bodyPr rtlCol="0" anchor="ctr"/>
            <a:lstStyle/>
            <a:p>
              <a:endParaRPr lang="zh-CN" altLang="en-US"/>
            </a:p>
          </p:txBody>
        </p:sp>
        <p:sp>
          <p:nvSpPr>
            <p:cNvPr id="1435" name="任意多边形: 形状 1434">
              <a:extLst>
                <a:ext uri="{FF2B5EF4-FFF2-40B4-BE49-F238E27FC236}">
                  <a16:creationId xmlns:a16="http://schemas.microsoft.com/office/drawing/2014/main" id="{47491662-6258-4B15-450A-175D097D33CB}"/>
                </a:ext>
              </a:extLst>
            </p:cNvPr>
            <p:cNvSpPr/>
            <p:nvPr/>
          </p:nvSpPr>
          <p:spPr>
            <a:xfrm>
              <a:off x="3520462" y="1675964"/>
              <a:ext cx="8811" cy="6354"/>
            </a:xfrm>
            <a:custGeom>
              <a:avLst/>
              <a:gdLst>
                <a:gd name="connsiteX0" fmla="*/ 8811 w 8811"/>
                <a:gd name="connsiteY0" fmla="*/ 3068 h 6354"/>
                <a:gd name="connsiteX1" fmla="*/ 2222 w 8811"/>
                <a:gd name="connsiteY1" fmla="*/ 6354 h 6354"/>
                <a:gd name="connsiteX2" fmla="*/ 947 w 8811"/>
                <a:gd name="connsiteY2" fmla="*/ 1365 h 6354"/>
                <a:gd name="connsiteX3" fmla="*/ 8811 w 8811"/>
                <a:gd name="connsiteY3" fmla="*/ 3068 h 6354"/>
              </a:gdLst>
              <a:ahLst/>
              <a:cxnLst>
                <a:cxn ang="0">
                  <a:pos x="connsiteX0" y="connsiteY0"/>
                </a:cxn>
                <a:cxn ang="0">
                  <a:pos x="connsiteX1" y="connsiteY1"/>
                </a:cxn>
                <a:cxn ang="0">
                  <a:pos x="connsiteX2" y="connsiteY2"/>
                </a:cxn>
                <a:cxn ang="0">
                  <a:pos x="connsiteX3" y="connsiteY3"/>
                </a:cxn>
              </a:cxnLst>
              <a:rect l="l" t="t" r="r" b="b"/>
              <a:pathLst>
                <a:path w="8811" h="6354">
                  <a:moveTo>
                    <a:pt x="8811" y="3068"/>
                  </a:moveTo>
                  <a:cubicBezTo>
                    <a:pt x="6616" y="4165"/>
                    <a:pt x="4422" y="5257"/>
                    <a:pt x="2222" y="6354"/>
                  </a:cubicBezTo>
                  <a:cubicBezTo>
                    <a:pt x="330" y="5040"/>
                    <a:pt x="-979" y="3057"/>
                    <a:pt x="947" y="1365"/>
                  </a:cubicBezTo>
                  <a:cubicBezTo>
                    <a:pt x="3913" y="-1241"/>
                    <a:pt x="6674" y="194"/>
                    <a:pt x="8811" y="3068"/>
                  </a:cubicBezTo>
                  <a:close/>
                </a:path>
              </a:pathLst>
            </a:custGeom>
            <a:grpFill/>
            <a:ln w="5715" cap="flat">
              <a:noFill/>
              <a:prstDash val="solid"/>
              <a:miter/>
            </a:ln>
          </p:spPr>
          <p:txBody>
            <a:bodyPr rtlCol="0" anchor="ctr"/>
            <a:lstStyle/>
            <a:p>
              <a:endParaRPr lang="zh-CN" altLang="en-US"/>
            </a:p>
          </p:txBody>
        </p:sp>
        <p:sp>
          <p:nvSpPr>
            <p:cNvPr id="1436" name="任意多边形: 形状 1435">
              <a:extLst>
                <a:ext uri="{FF2B5EF4-FFF2-40B4-BE49-F238E27FC236}">
                  <a16:creationId xmlns:a16="http://schemas.microsoft.com/office/drawing/2014/main" id="{182DB885-BFDA-65F5-E0B0-BC059B05EE79}"/>
                </a:ext>
              </a:extLst>
            </p:cNvPr>
            <p:cNvSpPr/>
            <p:nvPr/>
          </p:nvSpPr>
          <p:spPr>
            <a:xfrm>
              <a:off x="3452263" y="1698760"/>
              <a:ext cx="5616" cy="5777"/>
            </a:xfrm>
            <a:custGeom>
              <a:avLst/>
              <a:gdLst>
                <a:gd name="connsiteX0" fmla="*/ 1378 w 5616"/>
                <a:gd name="connsiteY0" fmla="*/ 0 h 5777"/>
                <a:gd name="connsiteX1" fmla="*/ 5561 w 5616"/>
                <a:gd name="connsiteY1" fmla="*/ 2818 h 5777"/>
                <a:gd name="connsiteX2" fmla="*/ 1012 w 5616"/>
                <a:gd name="connsiteY2" fmla="*/ 5378 h 5777"/>
                <a:gd name="connsiteX3" fmla="*/ 1372 w 5616"/>
                <a:gd name="connsiteY3" fmla="*/ 0 h 5777"/>
                <a:gd name="connsiteX4" fmla="*/ 1378 w 5616"/>
                <a:gd name="connsiteY4" fmla="*/ 0 h 5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6" h="5777">
                  <a:moveTo>
                    <a:pt x="1378" y="0"/>
                  </a:moveTo>
                  <a:cubicBezTo>
                    <a:pt x="3190" y="383"/>
                    <a:pt x="6047" y="-211"/>
                    <a:pt x="5561" y="2818"/>
                  </a:cubicBezTo>
                  <a:cubicBezTo>
                    <a:pt x="5236" y="4863"/>
                    <a:pt x="3007" y="6584"/>
                    <a:pt x="1012" y="5378"/>
                  </a:cubicBezTo>
                  <a:cubicBezTo>
                    <a:pt x="-1354" y="3949"/>
                    <a:pt x="1138" y="1834"/>
                    <a:pt x="1372" y="0"/>
                  </a:cubicBezTo>
                  <a:lnTo>
                    <a:pt x="1378" y="0"/>
                  </a:lnTo>
                  <a:close/>
                </a:path>
              </a:pathLst>
            </a:custGeom>
            <a:grpFill/>
            <a:ln w="5715" cap="flat">
              <a:noFill/>
              <a:prstDash val="solid"/>
              <a:miter/>
            </a:ln>
          </p:spPr>
          <p:txBody>
            <a:bodyPr rtlCol="0" anchor="ctr"/>
            <a:lstStyle/>
            <a:p>
              <a:endParaRPr lang="zh-CN" altLang="en-US"/>
            </a:p>
          </p:txBody>
        </p:sp>
        <p:sp>
          <p:nvSpPr>
            <p:cNvPr id="1437" name="任意多边形: 形状 1436">
              <a:extLst>
                <a:ext uri="{FF2B5EF4-FFF2-40B4-BE49-F238E27FC236}">
                  <a16:creationId xmlns:a16="http://schemas.microsoft.com/office/drawing/2014/main" id="{713369FD-31D6-784E-C0CF-526B3D56C785}"/>
                </a:ext>
              </a:extLst>
            </p:cNvPr>
            <p:cNvSpPr/>
            <p:nvPr/>
          </p:nvSpPr>
          <p:spPr>
            <a:xfrm>
              <a:off x="3499669" y="1688896"/>
              <a:ext cx="6589" cy="4522"/>
            </a:xfrm>
            <a:custGeom>
              <a:avLst/>
              <a:gdLst>
                <a:gd name="connsiteX0" fmla="*/ 0 w 6589"/>
                <a:gd name="connsiteY0" fmla="*/ 6 h 4522"/>
                <a:gd name="connsiteX1" fmla="*/ 6584 w 6589"/>
                <a:gd name="connsiteY1" fmla="*/ 3292 h 4522"/>
                <a:gd name="connsiteX2" fmla="*/ 6589 w 6589"/>
                <a:gd name="connsiteY2" fmla="*/ 3292 h 4522"/>
                <a:gd name="connsiteX3" fmla="*/ 17 w 6589"/>
                <a:gd name="connsiteY3" fmla="*/ 0 h 4522"/>
                <a:gd name="connsiteX4" fmla="*/ 0 w 6589"/>
                <a:gd name="connsiteY4" fmla="*/ 6 h 4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9" h="4522">
                  <a:moveTo>
                    <a:pt x="0" y="6"/>
                  </a:moveTo>
                  <a:cubicBezTo>
                    <a:pt x="2703" y="74"/>
                    <a:pt x="5166" y="629"/>
                    <a:pt x="6584" y="3292"/>
                  </a:cubicBezTo>
                  <a:cubicBezTo>
                    <a:pt x="6584" y="3292"/>
                    <a:pt x="6589" y="3292"/>
                    <a:pt x="6589" y="3292"/>
                  </a:cubicBezTo>
                  <a:cubicBezTo>
                    <a:pt x="3018" y="4949"/>
                    <a:pt x="-149" y="5807"/>
                    <a:pt x="17" y="0"/>
                  </a:cubicBezTo>
                  <a:lnTo>
                    <a:pt x="0" y="6"/>
                  </a:lnTo>
                  <a:close/>
                </a:path>
              </a:pathLst>
            </a:custGeom>
            <a:grpFill/>
            <a:ln w="5715" cap="flat">
              <a:noFill/>
              <a:prstDash val="solid"/>
              <a:miter/>
            </a:ln>
          </p:spPr>
          <p:txBody>
            <a:bodyPr rtlCol="0" anchor="ctr"/>
            <a:lstStyle/>
            <a:p>
              <a:endParaRPr lang="zh-CN" altLang="en-US"/>
            </a:p>
          </p:txBody>
        </p:sp>
        <p:sp>
          <p:nvSpPr>
            <p:cNvPr id="1438" name="任意多边形: 形状 1437">
              <a:extLst>
                <a:ext uri="{FF2B5EF4-FFF2-40B4-BE49-F238E27FC236}">
                  <a16:creationId xmlns:a16="http://schemas.microsoft.com/office/drawing/2014/main" id="{678E6928-B85E-B899-EAAB-CB160A8A3136}"/>
                </a:ext>
              </a:extLst>
            </p:cNvPr>
            <p:cNvSpPr/>
            <p:nvPr/>
          </p:nvSpPr>
          <p:spPr>
            <a:xfrm>
              <a:off x="3495474" y="1682318"/>
              <a:ext cx="4206" cy="6589"/>
            </a:xfrm>
            <a:custGeom>
              <a:avLst/>
              <a:gdLst>
                <a:gd name="connsiteX0" fmla="*/ 4206 w 4206"/>
                <a:gd name="connsiteY0" fmla="*/ 6578 h 6589"/>
                <a:gd name="connsiteX1" fmla="*/ 200 w 4206"/>
                <a:gd name="connsiteY1" fmla="*/ 1406 h 6589"/>
                <a:gd name="connsiteX2" fmla="*/ 4206 w 4206"/>
                <a:gd name="connsiteY2" fmla="*/ 6 h 6589"/>
                <a:gd name="connsiteX3" fmla="*/ 4201 w 4206"/>
                <a:gd name="connsiteY3" fmla="*/ 0 h 6589"/>
                <a:gd name="connsiteX4" fmla="*/ 4201 w 4206"/>
                <a:gd name="connsiteY4" fmla="*/ 6589 h 6589"/>
                <a:gd name="connsiteX5" fmla="*/ 4206 w 4206"/>
                <a:gd name="connsiteY5" fmla="*/ 6578 h 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06" h="6589">
                  <a:moveTo>
                    <a:pt x="4206" y="6578"/>
                  </a:moveTo>
                  <a:cubicBezTo>
                    <a:pt x="2063" y="5435"/>
                    <a:pt x="-783" y="4583"/>
                    <a:pt x="200" y="1406"/>
                  </a:cubicBezTo>
                  <a:cubicBezTo>
                    <a:pt x="446" y="606"/>
                    <a:pt x="2812" y="457"/>
                    <a:pt x="4206" y="6"/>
                  </a:cubicBezTo>
                  <a:lnTo>
                    <a:pt x="4201" y="0"/>
                  </a:lnTo>
                  <a:cubicBezTo>
                    <a:pt x="4201" y="2195"/>
                    <a:pt x="4201" y="4389"/>
                    <a:pt x="4201" y="6589"/>
                  </a:cubicBezTo>
                  <a:lnTo>
                    <a:pt x="4206" y="6578"/>
                  </a:lnTo>
                  <a:close/>
                </a:path>
              </a:pathLst>
            </a:custGeom>
            <a:grpFill/>
            <a:ln w="5715" cap="flat">
              <a:noFill/>
              <a:prstDash val="solid"/>
              <a:miter/>
            </a:ln>
          </p:spPr>
          <p:txBody>
            <a:bodyPr rtlCol="0" anchor="ctr"/>
            <a:lstStyle/>
            <a:p>
              <a:endParaRPr lang="zh-CN" altLang="en-US"/>
            </a:p>
          </p:txBody>
        </p:sp>
        <p:sp>
          <p:nvSpPr>
            <p:cNvPr id="1439" name="任意多边形: 形状 1438">
              <a:extLst>
                <a:ext uri="{FF2B5EF4-FFF2-40B4-BE49-F238E27FC236}">
                  <a16:creationId xmlns:a16="http://schemas.microsoft.com/office/drawing/2014/main" id="{113114D5-FBED-CAA0-1463-4AE1B854E4A8}"/>
                </a:ext>
              </a:extLst>
            </p:cNvPr>
            <p:cNvSpPr/>
            <p:nvPr/>
          </p:nvSpPr>
          <p:spPr>
            <a:xfrm>
              <a:off x="3363758" y="1738067"/>
              <a:ext cx="4539" cy="4606"/>
            </a:xfrm>
            <a:custGeom>
              <a:avLst/>
              <a:gdLst>
                <a:gd name="connsiteX0" fmla="*/ 4267 w 4539"/>
                <a:gd name="connsiteY0" fmla="*/ 1808 h 4606"/>
                <a:gd name="connsiteX1" fmla="*/ 1301 w 4539"/>
                <a:gd name="connsiteY1" fmla="*/ 4351 h 4606"/>
                <a:gd name="connsiteX2" fmla="*/ 55 w 4539"/>
                <a:gd name="connsiteY2" fmla="*/ 1768 h 4606"/>
                <a:gd name="connsiteX3" fmla="*/ 2746 w 4539"/>
                <a:gd name="connsiteY3" fmla="*/ 299 h 4606"/>
                <a:gd name="connsiteX4" fmla="*/ 4267 w 4539"/>
                <a:gd name="connsiteY4" fmla="*/ 1808 h 4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9" h="4606">
                  <a:moveTo>
                    <a:pt x="4267" y="1808"/>
                  </a:moveTo>
                  <a:cubicBezTo>
                    <a:pt x="3929" y="3448"/>
                    <a:pt x="3564" y="5294"/>
                    <a:pt x="1301" y="4351"/>
                  </a:cubicBezTo>
                  <a:cubicBezTo>
                    <a:pt x="592" y="4054"/>
                    <a:pt x="-220" y="2333"/>
                    <a:pt x="55" y="1768"/>
                  </a:cubicBezTo>
                  <a:cubicBezTo>
                    <a:pt x="415" y="1013"/>
                    <a:pt x="1781" y="710"/>
                    <a:pt x="2746" y="299"/>
                  </a:cubicBezTo>
                  <a:cubicBezTo>
                    <a:pt x="4398" y="-399"/>
                    <a:pt x="4918" y="133"/>
                    <a:pt x="4267" y="1808"/>
                  </a:cubicBezTo>
                  <a:close/>
                </a:path>
              </a:pathLst>
            </a:custGeom>
            <a:grpFill/>
            <a:ln w="5715" cap="flat">
              <a:noFill/>
              <a:prstDash val="solid"/>
              <a:miter/>
            </a:ln>
          </p:spPr>
          <p:txBody>
            <a:bodyPr rtlCol="0" anchor="ctr"/>
            <a:lstStyle/>
            <a:p>
              <a:endParaRPr lang="zh-CN" altLang="en-US"/>
            </a:p>
          </p:txBody>
        </p:sp>
        <p:sp>
          <p:nvSpPr>
            <p:cNvPr id="1440" name="任意多边形: 形状 1439">
              <a:extLst>
                <a:ext uri="{FF2B5EF4-FFF2-40B4-BE49-F238E27FC236}">
                  <a16:creationId xmlns:a16="http://schemas.microsoft.com/office/drawing/2014/main" id="{378C93E0-813B-5204-993D-8AD7809297A4}"/>
                </a:ext>
              </a:extLst>
            </p:cNvPr>
            <p:cNvSpPr/>
            <p:nvPr/>
          </p:nvSpPr>
          <p:spPr>
            <a:xfrm>
              <a:off x="3433318" y="1659555"/>
              <a:ext cx="7160" cy="3064"/>
            </a:xfrm>
            <a:custGeom>
              <a:avLst/>
              <a:gdLst>
                <a:gd name="connsiteX0" fmla="*/ 7155 w 7160"/>
                <a:gd name="connsiteY0" fmla="*/ 3029 h 3064"/>
                <a:gd name="connsiteX1" fmla="*/ 4120 w 7160"/>
                <a:gd name="connsiteY1" fmla="*/ 2955 h 3064"/>
                <a:gd name="connsiteX2" fmla="*/ 0 w 7160"/>
                <a:gd name="connsiteY2" fmla="*/ 1703 h 3064"/>
                <a:gd name="connsiteX3" fmla="*/ 5086 w 7160"/>
                <a:gd name="connsiteY3" fmla="*/ 886 h 3064"/>
                <a:gd name="connsiteX4" fmla="*/ 7161 w 7160"/>
                <a:gd name="connsiteY4" fmla="*/ 3023 h 3064"/>
                <a:gd name="connsiteX5" fmla="*/ 7155 w 7160"/>
                <a:gd name="connsiteY5" fmla="*/ 3029 h 3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0" h="3064">
                  <a:moveTo>
                    <a:pt x="7155" y="3029"/>
                  </a:moveTo>
                  <a:cubicBezTo>
                    <a:pt x="6144" y="3018"/>
                    <a:pt x="5098" y="3155"/>
                    <a:pt x="4120" y="2955"/>
                  </a:cubicBezTo>
                  <a:cubicBezTo>
                    <a:pt x="2720" y="2669"/>
                    <a:pt x="1372" y="2132"/>
                    <a:pt x="0" y="1703"/>
                  </a:cubicBezTo>
                  <a:cubicBezTo>
                    <a:pt x="1314" y="-863"/>
                    <a:pt x="3298" y="0"/>
                    <a:pt x="5086" y="886"/>
                  </a:cubicBezTo>
                  <a:cubicBezTo>
                    <a:pt x="5926" y="1303"/>
                    <a:pt x="6475" y="2292"/>
                    <a:pt x="7161" y="3023"/>
                  </a:cubicBezTo>
                  <a:lnTo>
                    <a:pt x="7155" y="3029"/>
                  </a:lnTo>
                  <a:close/>
                </a:path>
              </a:pathLst>
            </a:custGeom>
            <a:grpFill/>
            <a:ln w="5715" cap="flat">
              <a:noFill/>
              <a:prstDash val="solid"/>
              <a:miter/>
            </a:ln>
          </p:spPr>
          <p:txBody>
            <a:bodyPr rtlCol="0" anchor="ctr"/>
            <a:lstStyle/>
            <a:p>
              <a:endParaRPr lang="zh-CN" altLang="en-US"/>
            </a:p>
          </p:txBody>
        </p:sp>
        <p:sp>
          <p:nvSpPr>
            <p:cNvPr id="1441" name="任意多边形: 形状 1440">
              <a:extLst>
                <a:ext uri="{FF2B5EF4-FFF2-40B4-BE49-F238E27FC236}">
                  <a16:creationId xmlns:a16="http://schemas.microsoft.com/office/drawing/2014/main" id="{E4E06DD4-4467-38DF-0D4B-EC7F09A6377E}"/>
                </a:ext>
              </a:extLst>
            </p:cNvPr>
            <p:cNvSpPr/>
            <p:nvPr/>
          </p:nvSpPr>
          <p:spPr>
            <a:xfrm>
              <a:off x="3358263" y="1761265"/>
              <a:ext cx="6577" cy="3291"/>
            </a:xfrm>
            <a:custGeom>
              <a:avLst/>
              <a:gdLst>
                <a:gd name="connsiteX0" fmla="*/ 6578 w 6577"/>
                <a:gd name="connsiteY0" fmla="*/ 0 h 3291"/>
                <a:gd name="connsiteX1" fmla="*/ 0 w 6577"/>
                <a:gd name="connsiteY1" fmla="*/ 3286 h 3291"/>
                <a:gd name="connsiteX2" fmla="*/ 6 w 6577"/>
                <a:gd name="connsiteY2" fmla="*/ 3292 h 3291"/>
                <a:gd name="connsiteX3" fmla="*/ 6578 w 6577"/>
                <a:gd name="connsiteY3" fmla="*/ 0 h 3291"/>
                <a:gd name="connsiteX4" fmla="*/ 6578 w 6577"/>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3291">
                  <a:moveTo>
                    <a:pt x="6578" y="0"/>
                  </a:moveTo>
                  <a:cubicBezTo>
                    <a:pt x="5155" y="2640"/>
                    <a:pt x="2703" y="3217"/>
                    <a:pt x="0" y="3286"/>
                  </a:cubicBezTo>
                  <a:lnTo>
                    <a:pt x="6" y="3292"/>
                  </a:lnTo>
                  <a:cubicBezTo>
                    <a:pt x="1412" y="629"/>
                    <a:pt x="3869" y="63"/>
                    <a:pt x="6578" y="0"/>
                  </a:cubicBezTo>
                  <a:lnTo>
                    <a:pt x="6578" y="0"/>
                  </a:lnTo>
                  <a:close/>
                </a:path>
              </a:pathLst>
            </a:custGeom>
            <a:grpFill/>
            <a:ln w="5715" cap="flat">
              <a:noFill/>
              <a:prstDash val="solid"/>
              <a:miter/>
            </a:ln>
          </p:spPr>
          <p:txBody>
            <a:bodyPr rtlCol="0" anchor="ctr"/>
            <a:lstStyle/>
            <a:p>
              <a:endParaRPr lang="zh-CN" altLang="en-US"/>
            </a:p>
          </p:txBody>
        </p:sp>
        <p:sp>
          <p:nvSpPr>
            <p:cNvPr id="1442" name="任意多边形: 形状 1441">
              <a:extLst>
                <a:ext uri="{FF2B5EF4-FFF2-40B4-BE49-F238E27FC236}">
                  <a16:creationId xmlns:a16="http://schemas.microsoft.com/office/drawing/2014/main" id="{575F267E-F81D-B281-EEFC-16329A00D9FC}"/>
                </a:ext>
              </a:extLst>
            </p:cNvPr>
            <p:cNvSpPr/>
            <p:nvPr/>
          </p:nvSpPr>
          <p:spPr>
            <a:xfrm>
              <a:off x="3332808" y="1753800"/>
              <a:ext cx="1695" cy="1761"/>
            </a:xfrm>
            <a:custGeom>
              <a:avLst/>
              <a:gdLst>
                <a:gd name="connsiteX0" fmla="*/ 411 w 1695"/>
                <a:gd name="connsiteY0" fmla="*/ 1745 h 1761"/>
                <a:gd name="connsiteX1" fmla="*/ 0 w 1695"/>
                <a:gd name="connsiteY1" fmla="*/ 339 h 1761"/>
                <a:gd name="connsiteX2" fmla="*/ 1183 w 1695"/>
                <a:gd name="connsiteY2" fmla="*/ 25 h 1761"/>
                <a:gd name="connsiteX3" fmla="*/ 411 w 1695"/>
                <a:gd name="connsiteY3" fmla="*/ 1745 h 1761"/>
              </a:gdLst>
              <a:ahLst/>
              <a:cxnLst>
                <a:cxn ang="0">
                  <a:pos x="connsiteX0" y="connsiteY0"/>
                </a:cxn>
                <a:cxn ang="0">
                  <a:pos x="connsiteX1" y="connsiteY1"/>
                </a:cxn>
                <a:cxn ang="0">
                  <a:pos x="connsiteX2" y="connsiteY2"/>
                </a:cxn>
                <a:cxn ang="0">
                  <a:pos x="connsiteX3" y="connsiteY3"/>
                </a:cxn>
              </a:cxnLst>
              <a:rect l="l" t="t" r="r" b="b"/>
              <a:pathLst>
                <a:path w="1695" h="1761">
                  <a:moveTo>
                    <a:pt x="411" y="1745"/>
                  </a:moveTo>
                  <a:cubicBezTo>
                    <a:pt x="274" y="1276"/>
                    <a:pt x="137" y="808"/>
                    <a:pt x="0" y="339"/>
                  </a:cubicBezTo>
                  <a:cubicBezTo>
                    <a:pt x="406" y="225"/>
                    <a:pt x="1097" y="-90"/>
                    <a:pt x="1183" y="25"/>
                  </a:cubicBezTo>
                  <a:cubicBezTo>
                    <a:pt x="2080" y="1270"/>
                    <a:pt x="1783" y="1871"/>
                    <a:pt x="411" y="1745"/>
                  </a:cubicBezTo>
                  <a:close/>
                </a:path>
              </a:pathLst>
            </a:custGeom>
            <a:grpFill/>
            <a:ln w="5715" cap="flat">
              <a:noFill/>
              <a:prstDash val="solid"/>
              <a:miter/>
            </a:ln>
          </p:spPr>
          <p:txBody>
            <a:bodyPr rtlCol="0" anchor="ctr"/>
            <a:lstStyle/>
            <a:p>
              <a:endParaRPr lang="zh-CN" altLang="en-US"/>
            </a:p>
          </p:txBody>
        </p:sp>
        <p:sp>
          <p:nvSpPr>
            <p:cNvPr id="1443" name="任意多边形: 形状 1442">
              <a:extLst>
                <a:ext uri="{FF2B5EF4-FFF2-40B4-BE49-F238E27FC236}">
                  <a16:creationId xmlns:a16="http://schemas.microsoft.com/office/drawing/2014/main" id="{95B0D3BB-4181-AC91-D49E-B1A5974182CE}"/>
                </a:ext>
              </a:extLst>
            </p:cNvPr>
            <p:cNvSpPr/>
            <p:nvPr/>
          </p:nvSpPr>
          <p:spPr>
            <a:xfrm>
              <a:off x="3447011" y="1659287"/>
              <a:ext cx="3337" cy="6595"/>
            </a:xfrm>
            <a:custGeom>
              <a:avLst/>
              <a:gdLst>
                <a:gd name="connsiteX0" fmla="*/ 34 w 3337"/>
                <a:gd name="connsiteY0" fmla="*/ 6595 h 6595"/>
                <a:gd name="connsiteX1" fmla="*/ 0 w 3337"/>
                <a:gd name="connsiteY1" fmla="*/ 3326 h 6595"/>
                <a:gd name="connsiteX2" fmla="*/ 3338 w 3337"/>
                <a:gd name="connsiteY2" fmla="*/ 6 h 6595"/>
                <a:gd name="connsiteX3" fmla="*/ 3332 w 3337"/>
                <a:gd name="connsiteY3" fmla="*/ 0 h 6595"/>
                <a:gd name="connsiteX4" fmla="*/ 34 w 3337"/>
                <a:gd name="connsiteY4" fmla="*/ 6595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7" h="6595">
                  <a:moveTo>
                    <a:pt x="34" y="6595"/>
                  </a:moveTo>
                  <a:cubicBezTo>
                    <a:pt x="23" y="5504"/>
                    <a:pt x="11" y="4418"/>
                    <a:pt x="0" y="3326"/>
                  </a:cubicBezTo>
                  <a:cubicBezTo>
                    <a:pt x="1114" y="2217"/>
                    <a:pt x="2223" y="1109"/>
                    <a:pt x="3338" y="6"/>
                  </a:cubicBezTo>
                  <a:lnTo>
                    <a:pt x="3332" y="0"/>
                  </a:lnTo>
                  <a:cubicBezTo>
                    <a:pt x="3269" y="2720"/>
                    <a:pt x="2686" y="5178"/>
                    <a:pt x="34" y="6595"/>
                  </a:cubicBezTo>
                  <a:close/>
                </a:path>
              </a:pathLst>
            </a:custGeom>
            <a:grpFill/>
            <a:ln w="5715" cap="flat">
              <a:noFill/>
              <a:prstDash val="solid"/>
              <a:miter/>
            </a:ln>
          </p:spPr>
          <p:txBody>
            <a:bodyPr rtlCol="0" anchor="ctr"/>
            <a:lstStyle/>
            <a:p>
              <a:endParaRPr lang="zh-CN" altLang="en-US"/>
            </a:p>
          </p:txBody>
        </p:sp>
        <p:sp>
          <p:nvSpPr>
            <p:cNvPr id="1444" name="任意多边形: 形状 1443">
              <a:extLst>
                <a:ext uri="{FF2B5EF4-FFF2-40B4-BE49-F238E27FC236}">
                  <a16:creationId xmlns:a16="http://schemas.microsoft.com/office/drawing/2014/main" id="{83296EEC-BAA7-B599-7CFF-7D7C6CE62074}"/>
                </a:ext>
              </a:extLst>
            </p:cNvPr>
            <p:cNvSpPr/>
            <p:nvPr/>
          </p:nvSpPr>
          <p:spPr>
            <a:xfrm>
              <a:off x="3341815" y="1656778"/>
              <a:ext cx="3589" cy="2520"/>
            </a:xfrm>
            <a:custGeom>
              <a:avLst/>
              <a:gdLst>
                <a:gd name="connsiteX0" fmla="*/ 11 w 3589"/>
                <a:gd name="connsiteY0" fmla="*/ 2521 h 2520"/>
                <a:gd name="connsiteX1" fmla="*/ 3235 w 3589"/>
                <a:gd name="connsiteY1" fmla="*/ 172 h 2520"/>
                <a:gd name="connsiteX2" fmla="*/ 0 w 3589"/>
                <a:gd name="connsiteY2" fmla="*/ 2509 h 2520"/>
                <a:gd name="connsiteX3" fmla="*/ 11 w 3589"/>
                <a:gd name="connsiteY3" fmla="*/ 2521 h 2520"/>
              </a:gdLst>
              <a:ahLst/>
              <a:cxnLst>
                <a:cxn ang="0">
                  <a:pos x="connsiteX0" y="connsiteY0"/>
                </a:cxn>
                <a:cxn ang="0">
                  <a:pos x="connsiteX1" y="connsiteY1"/>
                </a:cxn>
                <a:cxn ang="0">
                  <a:pos x="connsiteX2" y="connsiteY2"/>
                </a:cxn>
                <a:cxn ang="0">
                  <a:pos x="connsiteX3" y="connsiteY3"/>
                </a:cxn>
              </a:cxnLst>
              <a:rect l="l" t="t" r="r" b="b"/>
              <a:pathLst>
                <a:path w="3589" h="2520">
                  <a:moveTo>
                    <a:pt x="11" y="2521"/>
                  </a:moveTo>
                  <a:cubicBezTo>
                    <a:pt x="737" y="1115"/>
                    <a:pt x="2949" y="-543"/>
                    <a:pt x="3235" y="172"/>
                  </a:cubicBezTo>
                  <a:cubicBezTo>
                    <a:pt x="4726" y="3892"/>
                    <a:pt x="1109" y="1641"/>
                    <a:pt x="0" y="2509"/>
                  </a:cubicBezTo>
                  <a:lnTo>
                    <a:pt x="11" y="2521"/>
                  </a:lnTo>
                  <a:close/>
                </a:path>
              </a:pathLst>
            </a:custGeom>
            <a:grpFill/>
            <a:ln w="5715" cap="flat">
              <a:noFill/>
              <a:prstDash val="solid"/>
              <a:miter/>
            </a:ln>
          </p:spPr>
          <p:txBody>
            <a:bodyPr rtlCol="0" anchor="ctr"/>
            <a:lstStyle/>
            <a:p>
              <a:endParaRPr lang="zh-CN" altLang="en-US"/>
            </a:p>
          </p:txBody>
        </p:sp>
        <p:sp>
          <p:nvSpPr>
            <p:cNvPr id="1445" name="任意多边形: 形状 1444">
              <a:extLst>
                <a:ext uri="{FF2B5EF4-FFF2-40B4-BE49-F238E27FC236}">
                  <a16:creationId xmlns:a16="http://schemas.microsoft.com/office/drawing/2014/main" id="{7C464C97-4D0D-BC3D-9909-2659907C6E84}"/>
                </a:ext>
              </a:extLst>
            </p:cNvPr>
            <p:cNvSpPr/>
            <p:nvPr/>
          </p:nvSpPr>
          <p:spPr>
            <a:xfrm>
              <a:off x="3295781" y="1629689"/>
              <a:ext cx="4257" cy="2527"/>
            </a:xfrm>
            <a:custGeom>
              <a:avLst/>
              <a:gdLst>
                <a:gd name="connsiteX0" fmla="*/ 0 w 4257"/>
                <a:gd name="connsiteY0" fmla="*/ 0 h 2527"/>
                <a:gd name="connsiteX1" fmla="*/ 4258 w 4257"/>
                <a:gd name="connsiteY1" fmla="*/ 1217 h 2527"/>
                <a:gd name="connsiteX2" fmla="*/ 0 w 4257"/>
                <a:gd name="connsiteY2" fmla="*/ 0 h 2527"/>
                <a:gd name="connsiteX3" fmla="*/ 0 w 4257"/>
                <a:gd name="connsiteY3" fmla="*/ 0 h 2527"/>
              </a:gdLst>
              <a:ahLst/>
              <a:cxnLst>
                <a:cxn ang="0">
                  <a:pos x="connsiteX0" y="connsiteY0"/>
                </a:cxn>
                <a:cxn ang="0">
                  <a:pos x="connsiteX1" y="connsiteY1"/>
                </a:cxn>
                <a:cxn ang="0">
                  <a:pos x="connsiteX2" y="connsiteY2"/>
                </a:cxn>
                <a:cxn ang="0">
                  <a:pos x="connsiteX3" y="connsiteY3"/>
                </a:cxn>
              </a:cxnLst>
              <a:rect l="l" t="t" r="r" b="b"/>
              <a:pathLst>
                <a:path w="4257" h="2527">
                  <a:moveTo>
                    <a:pt x="0" y="0"/>
                  </a:moveTo>
                  <a:cubicBezTo>
                    <a:pt x="1417" y="406"/>
                    <a:pt x="2840" y="812"/>
                    <a:pt x="4258" y="1217"/>
                  </a:cubicBezTo>
                  <a:cubicBezTo>
                    <a:pt x="1863" y="4235"/>
                    <a:pt x="1177" y="1269"/>
                    <a:pt x="0" y="0"/>
                  </a:cubicBezTo>
                  <a:lnTo>
                    <a:pt x="0" y="0"/>
                  </a:lnTo>
                  <a:close/>
                </a:path>
              </a:pathLst>
            </a:custGeom>
            <a:grpFill/>
            <a:ln w="5715" cap="flat">
              <a:noFill/>
              <a:prstDash val="solid"/>
              <a:miter/>
            </a:ln>
          </p:spPr>
          <p:txBody>
            <a:bodyPr rtlCol="0" anchor="ctr"/>
            <a:lstStyle/>
            <a:p>
              <a:endParaRPr lang="zh-CN" altLang="en-US"/>
            </a:p>
          </p:txBody>
        </p:sp>
        <p:sp>
          <p:nvSpPr>
            <p:cNvPr id="1446" name="任意多边形: 形状 1445">
              <a:extLst>
                <a:ext uri="{FF2B5EF4-FFF2-40B4-BE49-F238E27FC236}">
                  <a16:creationId xmlns:a16="http://schemas.microsoft.com/office/drawing/2014/main" id="{D129E58A-6D5B-EE8C-0164-CCBD21AD3CC1}"/>
                </a:ext>
              </a:extLst>
            </p:cNvPr>
            <p:cNvSpPr/>
            <p:nvPr/>
          </p:nvSpPr>
          <p:spPr>
            <a:xfrm>
              <a:off x="3404303" y="1626397"/>
              <a:ext cx="2535" cy="3598"/>
            </a:xfrm>
            <a:custGeom>
              <a:avLst/>
              <a:gdLst>
                <a:gd name="connsiteX0" fmla="*/ 0 w 2535"/>
                <a:gd name="connsiteY0" fmla="*/ 6 h 3598"/>
                <a:gd name="connsiteX1" fmla="*/ 2360 w 2535"/>
                <a:gd name="connsiteY1" fmla="*/ 3235 h 3598"/>
                <a:gd name="connsiteX2" fmla="*/ 12 w 2535"/>
                <a:gd name="connsiteY2" fmla="*/ 0 h 3598"/>
                <a:gd name="connsiteX3" fmla="*/ 0 w 2535"/>
                <a:gd name="connsiteY3" fmla="*/ 6 h 3598"/>
              </a:gdLst>
              <a:ahLst/>
              <a:cxnLst>
                <a:cxn ang="0">
                  <a:pos x="connsiteX0" y="connsiteY0"/>
                </a:cxn>
                <a:cxn ang="0">
                  <a:pos x="connsiteX1" y="connsiteY1"/>
                </a:cxn>
                <a:cxn ang="0">
                  <a:pos x="connsiteX2" y="connsiteY2"/>
                </a:cxn>
                <a:cxn ang="0">
                  <a:pos x="connsiteX3" y="connsiteY3"/>
                </a:cxn>
              </a:cxnLst>
              <a:rect l="l" t="t" r="r" b="b"/>
              <a:pathLst>
                <a:path w="2535" h="3598">
                  <a:moveTo>
                    <a:pt x="0" y="6"/>
                  </a:moveTo>
                  <a:cubicBezTo>
                    <a:pt x="1417" y="731"/>
                    <a:pt x="3086" y="2937"/>
                    <a:pt x="2360" y="3235"/>
                  </a:cubicBezTo>
                  <a:cubicBezTo>
                    <a:pt x="-1360" y="4749"/>
                    <a:pt x="874" y="1114"/>
                    <a:pt x="12" y="0"/>
                  </a:cubicBezTo>
                  <a:lnTo>
                    <a:pt x="0" y="6"/>
                  </a:lnTo>
                  <a:close/>
                </a:path>
              </a:pathLst>
            </a:custGeom>
            <a:grpFill/>
            <a:ln w="5715" cap="flat">
              <a:noFill/>
              <a:prstDash val="solid"/>
              <a:miter/>
            </a:ln>
          </p:spPr>
          <p:txBody>
            <a:bodyPr rtlCol="0" anchor="ctr"/>
            <a:lstStyle/>
            <a:p>
              <a:endParaRPr lang="zh-CN" altLang="en-US"/>
            </a:p>
          </p:txBody>
        </p:sp>
        <p:sp>
          <p:nvSpPr>
            <p:cNvPr id="1447" name="任意多边形: 形状 1446">
              <a:extLst>
                <a:ext uri="{FF2B5EF4-FFF2-40B4-BE49-F238E27FC236}">
                  <a16:creationId xmlns:a16="http://schemas.microsoft.com/office/drawing/2014/main" id="{4623F8BA-F586-F847-A6F5-72F93E6E85E5}"/>
                </a:ext>
              </a:extLst>
            </p:cNvPr>
            <p:cNvSpPr/>
            <p:nvPr/>
          </p:nvSpPr>
          <p:spPr>
            <a:xfrm>
              <a:off x="3292492" y="1628016"/>
              <a:ext cx="3294" cy="1678"/>
            </a:xfrm>
            <a:custGeom>
              <a:avLst/>
              <a:gdLst>
                <a:gd name="connsiteX0" fmla="*/ 3 w 3294"/>
                <a:gd name="connsiteY0" fmla="*/ 1679 h 1678"/>
                <a:gd name="connsiteX1" fmla="*/ 3294 w 3294"/>
                <a:gd name="connsiteY1" fmla="*/ 1673 h 1678"/>
                <a:gd name="connsiteX2" fmla="*/ 3294 w 3294"/>
                <a:gd name="connsiteY2" fmla="*/ 1673 h 1678"/>
                <a:gd name="connsiteX3" fmla="*/ 3 w 3294"/>
                <a:gd name="connsiteY3" fmla="*/ 1679 h 1678"/>
                <a:gd name="connsiteX4" fmla="*/ 3 w 3294"/>
                <a:gd name="connsiteY4" fmla="*/ 1679 h 1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4" h="1678">
                  <a:moveTo>
                    <a:pt x="3" y="1679"/>
                  </a:moveTo>
                  <a:cubicBezTo>
                    <a:pt x="1094" y="-556"/>
                    <a:pt x="2191" y="-561"/>
                    <a:pt x="3294" y="1673"/>
                  </a:cubicBezTo>
                  <a:lnTo>
                    <a:pt x="3294" y="1673"/>
                  </a:lnTo>
                  <a:cubicBezTo>
                    <a:pt x="2191" y="1673"/>
                    <a:pt x="1094" y="1673"/>
                    <a:pt x="3" y="1679"/>
                  </a:cubicBezTo>
                  <a:cubicBezTo>
                    <a:pt x="-3" y="1673"/>
                    <a:pt x="3" y="1679"/>
                    <a:pt x="3" y="1679"/>
                  </a:cubicBezTo>
                  <a:close/>
                </a:path>
              </a:pathLst>
            </a:custGeom>
            <a:grpFill/>
            <a:ln w="5715" cap="flat">
              <a:noFill/>
              <a:prstDash val="solid"/>
              <a:miter/>
            </a:ln>
          </p:spPr>
          <p:txBody>
            <a:bodyPr rtlCol="0" anchor="ctr"/>
            <a:lstStyle/>
            <a:p>
              <a:endParaRPr lang="zh-CN" altLang="en-US"/>
            </a:p>
          </p:txBody>
        </p:sp>
        <p:sp>
          <p:nvSpPr>
            <p:cNvPr id="1448" name="任意多边形: 形状 1447">
              <a:extLst>
                <a:ext uri="{FF2B5EF4-FFF2-40B4-BE49-F238E27FC236}">
                  <a16:creationId xmlns:a16="http://schemas.microsoft.com/office/drawing/2014/main" id="{B4B76B4F-B51A-0477-E3A1-BB92317E9518}"/>
                </a:ext>
              </a:extLst>
            </p:cNvPr>
            <p:cNvSpPr/>
            <p:nvPr/>
          </p:nvSpPr>
          <p:spPr>
            <a:xfrm>
              <a:off x="3542423" y="1654708"/>
              <a:ext cx="1402" cy="1303"/>
            </a:xfrm>
            <a:custGeom>
              <a:avLst/>
              <a:gdLst>
                <a:gd name="connsiteX0" fmla="*/ 0 w 1402"/>
                <a:gd name="connsiteY0" fmla="*/ 1293 h 1303"/>
                <a:gd name="connsiteX1" fmla="*/ 737 w 1402"/>
                <a:gd name="connsiteY1" fmla="*/ 1 h 1303"/>
                <a:gd name="connsiteX2" fmla="*/ 6 w 1402"/>
                <a:gd name="connsiteY2" fmla="*/ 1304 h 1303"/>
                <a:gd name="connsiteX3" fmla="*/ 0 w 1402"/>
                <a:gd name="connsiteY3" fmla="*/ 1293 h 1303"/>
              </a:gdLst>
              <a:ahLst/>
              <a:cxnLst>
                <a:cxn ang="0">
                  <a:pos x="connsiteX0" y="connsiteY0"/>
                </a:cxn>
                <a:cxn ang="0">
                  <a:pos x="connsiteX1" y="connsiteY1"/>
                </a:cxn>
                <a:cxn ang="0">
                  <a:pos x="connsiteX2" y="connsiteY2"/>
                </a:cxn>
                <a:cxn ang="0">
                  <a:pos x="connsiteX3" y="connsiteY3"/>
                </a:cxn>
              </a:cxnLst>
              <a:rect l="l" t="t" r="r" b="b"/>
              <a:pathLst>
                <a:path w="1402" h="1303">
                  <a:moveTo>
                    <a:pt x="0" y="1293"/>
                  </a:moveTo>
                  <a:cubicBezTo>
                    <a:pt x="251" y="841"/>
                    <a:pt x="594" y="-33"/>
                    <a:pt x="737" y="1"/>
                  </a:cubicBezTo>
                  <a:cubicBezTo>
                    <a:pt x="1829" y="241"/>
                    <a:pt x="1572" y="750"/>
                    <a:pt x="6" y="1304"/>
                  </a:cubicBezTo>
                  <a:lnTo>
                    <a:pt x="0" y="1293"/>
                  </a:lnTo>
                  <a:close/>
                </a:path>
              </a:pathLst>
            </a:custGeom>
            <a:grpFill/>
            <a:ln w="5715" cap="flat">
              <a:noFill/>
              <a:prstDash val="solid"/>
              <a:miter/>
            </a:ln>
          </p:spPr>
          <p:txBody>
            <a:bodyPr rtlCol="0" anchor="ctr"/>
            <a:lstStyle/>
            <a:p>
              <a:endParaRPr lang="zh-CN" altLang="en-US"/>
            </a:p>
          </p:txBody>
        </p:sp>
        <p:sp>
          <p:nvSpPr>
            <p:cNvPr id="1449" name="任意多边形: 形状 1448">
              <a:extLst>
                <a:ext uri="{FF2B5EF4-FFF2-40B4-BE49-F238E27FC236}">
                  <a16:creationId xmlns:a16="http://schemas.microsoft.com/office/drawing/2014/main" id="{A10A0061-395A-139C-3A28-6070C3D232D6}"/>
                </a:ext>
              </a:extLst>
            </p:cNvPr>
            <p:cNvSpPr/>
            <p:nvPr/>
          </p:nvSpPr>
          <p:spPr>
            <a:xfrm>
              <a:off x="3340144" y="1659287"/>
              <a:ext cx="1682" cy="3303"/>
            </a:xfrm>
            <a:custGeom>
              <a:avLst/>
              <a:gdLst>
                <a:gd name="connsiteX0" fmla="*/ 1682 w 1682"/>
                <a:gd name="connsiteY0" fmla="*/ 3292 h 3303"/>
                <a:gd name="connsiteX1" fmla="*/ 1682 w 1682"/>
                <a:gd name="connsiteY1" fmla="*/ 12 h 3303"/>
                <a:gd name="connsiteX2" fmla="*/ 1671 w 1682"/>
                <a:gd name="connsiteY2" fmla="*/ 0 h 3303"/>
                <a:gd name="connsiteX3" fmla="*/ 1671 w 1682"/>
                <a:gd name="connsiteY3" fmla="*/ 3303 h 3303"/>
                <a:gd name="connsiteX4" fmla="*/ 1682 w 1682"/>
                <a:gd name="connsiteY4" fmla="*/ 3292 h 3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2" h="3303">
                  <a:moveTo>
                    <a:pt x="1682" y="3292"/>
                  </a:moveTo>
                  <a:cubicBezTo>
                    <a:pt x="-546" y="2200"/>
                    <a:pt x="-575" y="1103"/>
                    <a:pt x="1682" y="12"/>
                  </a:cubicBezTo>
                  <a:lnTo>
                    <a:pt x="1671" y="0"/>
                  </a:lnTo>
                  <a:cubicBezTo>
                    <a:pt x="1671" y="1103"/>
                    <a:pt x="1671" y="2200"/>
                    <a:pt x="1671" y="3303"/>
                  </a:cubicBezTo>
                  <a:lnTo>
                    <a:pt x="1682" y="3292"/>
                  </a:lnTo>
                  <a:close/>
                </a:path>
              </a:pathLst>
            </a:custGeom>
            <a:grpFill/>
            <a:ln w="5715" cap="flat">
              <a:noFill/>
              <a:prstDash val="solid"/>
              <a:miter/>
            </a:ln>
          </p:spPr>
          <p:txBody>
            <a:bodyPr rtlCol="0" anchor="ctr"/>
            <a:lstStyle/>
            <a:p>
              <a:endParaRPr lang="zh-CN" altLang="en-US"/>
            </a:p>
          </p:txBody>
        </p:sp>
        <p:sp>
          <p:nvSpPr>
            <p:cNvPr id="1450" name="任意多边形: 形状 1449">
              <a:extLst>
                <a:ext uri="{FF2B5EF4-FFF2-40B4-BE49-F238E27FC236}">
                  <a16:creationId xmlns:a16="http://schemas.microsoft.com/office/drawing/2014/main" id="{E51DBA77-31F1-7882-9EFB-589824853870}"/>
                </a:ext>
              </a:extLst>
            </p:cNvPr>
            <p:cNvSpPr/>
            <p:nvPr/>
          </p:nvSpPr>
          <p:spPr>
            <a:xfrm>
              <a:off x="3466785" y="1659293"/>
              <a:ext cx="1292" cy="1396"/>
            </a:xfrm>
            <a:custGeom>
              <a:avLst/>
              <a:gdLst>
                <a:gd name="connsiteX0" fmla="*/ 0 w 1292"/>
                <a:gd name="connsiteY0" fmla="*/ 6 h 1396"/>
                <a:gd name="connsiteX1" fmla="*/ 1292 w 1292"/>
                <a:gd name="connsiteY1" fmla="*/ 737 h 1396"/>
                <a:gd name="connsiteX2" fmla="*/ 0 w 1292"/>
                <a:gd name="connsiteY2" fmla="*/ 0 h 1396"/>
                <a:gd name="connsiteX3" fmla="*/ 0 w 1292"/>
                <a:gd name="connsiteY3" fmla="*/ 6 h 1396"/>
              </a:gdLst>
              <a:ahLst/>
              <a:cxnLst>
                <a:cxn ang="0">
                  <a:pos x="connsiteX0" y="connsiteY0"/>
                </a:cxn>
                <a:cxn ang="0">
                  <a:pos x="connsiteX1" y="connsiteY1"/>
                </a:cxn>
                <a:cxn ang="0">
                  <a:pos x="connsiteX2" y="connsiteY2"/>
                </a:cxn>
                <a:cxn ang="0">
                  <a:pos x="connsiteX3" y="connsiteY3"/>
                </a:cxn>
              </a:cxnLst>
              <a:rect l="l" t="t" r="r" b="b"/>
              <a:pathLst>
                <a:path w="1292" h="1396">
                  <a:moveTo>
                    <a:pt x="0" y="6"/>
                  </a:moveTo>
                  <a:cubicBezTo>
                    <a:pt x="451" y="257"/>
                    <a:pt x="1326" y="594"/>
                    <a:pt x="1292" y="737"/>
                  </a:cubicBezTo>
                  <a:cubicBezTo>
                    <a:pt x="1052" y="1823"/>
                    <a:pt x="543" y="1560"/>
                    <a:pt x="0" y="0"/>
                  </a:cubicBezTo>
                  <a:lnTo>
                    <a:pt x="0" y="6"/>
                  </a:lnTo>
                  <a:close/>
                </a:path>
              </a:pathLst>
            </a:custGeom>
            <a:grpFill/>
            <a:ln w="5715" cap="flat">
              <a:noFill/>
              <a:prstDash val="solid"/>
              <a:miter/>
            </a:ln>
          </p:spPr>
          <p:txBody>
            <a:bodyPr rtlCol="0" anchor="ctr"/>
            <a:lstStyle/>
            <a:p>
              <a:endParaRPr lang="zh-CN" altLang="en-US"/>
            </a:p>
          </p:txBody>
        </p:sp>
        <p:sp>
          <p:nvSpPr>
            <p:cNvPr id="1451" name="任意多边形: 形状 1450">
              <a:extLst>
                <a:ext uri="{FF2B5EF4-FFF2-40B4-BE49-F238E27FC236}">
                  <a16:creationId xmlns:a16="http://schemas.microsoft.com/office/drawing/2014/main" id="{E12ECE13-02A0-E998-9FCF-653B25F0D51F}"/>
                </a:ext>
              </a:extLst>
            </p:cNvPr>
            <p:cNvSpPr/>
            <p:nvPr/>
          </p:nvSpPr>
          <p:spPr>
            <a:xfrm>
              <a:off x="3565466" y="1659304"/>
              <a:ext cx="3280" cy="3286"/>
            </a:xfrm>
            <a:custGeom>
              <a:avLst/>
              <a:gdLst>
                <a:gd name="connsiteX0" fmla="*/ 3269 w 3280"/>
                <a:gd name="connsiteY0" fmla="*/ 3280 h 3286"/>
                <a:gd name="connsiteX1" fmla="*/ 0 w 3280"/>
                <a:gd name="connsiteY1" fmla="*/ 3286 h 3286"/>
                <a:gd name="connsiteX2" fmla="*/ 3280 w 3280"/>
                <a:gd name="connsiteY2" fmla="*/ 0 h 3286"/>
                <a:gd name="connsiteX3" fmla="*/ 3269 w 3280"/>
                <a:gd name="connsiteY3" fmla="*/ 3280 h 3286"/>
              </a:gdLst>
              <a:ahLst/>
              <a:cxnLst>
                <a:cxn ang="0">
                  <a:pos x="connsiteX0" y="connsiteY0"/>
                </a:cxn>
                <a:cxn ang="0">
                  <a:pos x="connsiteX1" y="connsiteY1"/>
                </a:cxn>
                <a:cxn ang="0">
                  <a:pos x="connsiteX2" y="connsiteY2"/>
                </a:cxn>
                <a:cxn ang="0">
                  <a:pos x="connsiteX3" y="connsiteY3"/>
                </a:cxn>
              </a:cxnLst>
              <a:rect l="l" t="t" r="r" b="b"/>
              <a:pathLst>
                <a:path w="3280" h="3286">
                  <a:moveTo>
                    <a:pt x="3269" y="3280"/>
                  </a:moveTo>
                  <a:cubicBezTo>
                    <a:pt x="2177" y="3280"/>
                    <a:pt x="1092" y="3280"/>
                    <a:pt x="0" y="3286"/>
                  </a:cubicBezTo>
                  <a:cubicBezTo>
                    <a:pt x="1092" y="2189"/>
                    <a:pt x="2189" y="1097"/>
                    <a:pt x="3280" y="0"/>
                  </a:cubicBezTo>
                  <a:cubicBezTo>
                    <a:pt x="3275" y="1097"/>
                    <a:pt x="3269" y="2189"/>
                    <a:pt x="3269" y="3280"/>
                  </a:cubicBezTo>
                  <a:close/>
                </a:path>
              </a:pathLst>
            </a:custGeom>
            <a:grpFill/>
            <a:ln w="5715" cap="flat">
              <a:noFill/>
              <a:prstDash val="solid"/>
              <a:miter/>
            </a:ln>
          </p:spPr>
          <p:txBody>
            <a:bodyPr rtlCol="0" anchor="ctr"/>
            <a:lstStyle/>
            <a:p>
              <a:endParaRPr lang="zh-CN" altLang="en-US"/>
            </a:p>
          </p:txBody>
        </p:sp>
        <p:sp>
          <p:nvSpPr>
            <p:cNvPr id="1452" name="任意多边形: 形状 1451">
              <a:extLst>
                <a:ext uri="{FF2B5EF4-FFF2-40B4-BE49-F238E27FC236}">
                  <a16:creationId xmlns:a16="http://schemas.microsoft.com/office/drawing/2014/main" id="{C500D1CD-B79C-4941-2C73-BC2CDCFE6B01}"/>
                </a:ext>
              </a:extLst>
            </p:cNvPr>
            <p:cNvSpPr/>
            <p:nvPr/>
          </p:nvSpPr>
          <p:spPr>
            <a:xfrm>
              <a:off x="3499669" y="1681032"/>
              <a:ext cx="1390" cy="1292"/>
            </a:xfrm>
            <a:custGeom>
              <a:avLst/>
              <a:gdLst>
                <a:gd name="connsiteX0" fmla="*/ 6 w 1390"/>
                <a:gd name="connsiteY0" fmla="*/ 1292 h 1292"/>
                <a:gd name="connsiteX1" fmla="*/ 731 w 1390"/>
                <a:gd name="connsiteY1" fmla="*/ 1 h 1292"/>
                <a:gd name="connsiteX2" fmla="*/ 0 w 1390"/>
                <a:gd name="connsiteY2" fmla="*/ 1281 h 1292"/>
                <a:gd name="connsiteX3" fmla="*/ 6 w 1390"/>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0" h="1292">
                  <a:moveTo>
                    <a:pt x="6" y="1292"/>
                  </a:moveTo>
                  <a:cubicBezTo>
                    <a:pt x="251" y="841"/>
                    <a:pt x="589" y="-28"/>
                    <a:pt x="731" y="1"/>
                  </a:cubicBezTo>
                  <a:cubicBezTo>
                    <a:pt x="1817" y="235"/>
                    <a:pt x="1554" y="738"/>
                    <a:pt x="0" y="1281"/>
                  </a:cubicBezTo>
                  <a:cubicBezTo>
                    <a:pt x="0" y="1281"/>
                    <a:pt x="6" y="1292"/>
                    <a:pt x="6" y="1292"/>
                  </a:cubicBezTo>
                  <a:close/>
                </a:path>
              </a:pathLst>
            </a:custGeom>
            <a:grpFill/>
            <a:ln w="5715" cap="flat">
              <a:noFill/>
              <a:prstDash val="solid"/>
              <a:miter/>
            </a:ln>
          </p:spPr>
          <p:txBody>
            <a:bodyPr rtlCol="0" anchor="ctr"/>
            <a:lstStyle/>
            <a:p>
              <a:endParaRPr lang="zh-CN" altLang="en-US"/>
            </a:p>
          </p:txBody>
        </p:sp>
        <p:sp>
          <p:nvSpPr>
            <p:cNvPr id="1453" name="任意多边形: 形状 1452">
              <a:extLst>
                <a:ext uri="{FF2B5EF4-FFF2-40B4-BE49-F238E27FC236}">
                  <a16:creationId xmlns:a16="http://schemas.microsoft.com/office/drawing/2014/main" id="{80E43595-71CD-8EFC-A90E-224166241C91}"/>
                </a:ext>
              </a:extLst>
            </p:cNvPr>
            <p:cNvSpPr/>
            <p:nvPr/>
          </p:nvSpPr>
          <p:spPr>
            <a:xfrm>
              <a:off x="3456927" y="1738234"/>
              <a:ext cx="3286" cy="3297"/>
            </a:xfrm>
            <a:custGeom>
              <a:avLst/>
              <a:gdLst>
                <a:gd name="connsiteX0" fmla="*/ 3280 w 3286"/>
                <a:gd name="connsiteY0" fmla="*/ 3292 h 3297"/>
                <a:gd name="connsiteX1" fmla="*/ 0 w 3286"/>
                <a:gd name="connsiteY1" fmla="*/ 3298 h 3297"/>
                <a:gd name="connsiteX2" fmla="*/ 3286 w 3286"/>
                <a:gd name="connsiteY2" fmla="*/ 0 h 3297"/>
                <a:gd name="connsiteX3" fmla="*/ 3280 w 3286"/>
                <a:gd name="connsiteY3" fmla="*/ 3292 h 3297"/>
              </a:gdLst>
              <a:ahLst/>
              <a:cxnLst>
                <a:cxn ang="0">
                  <a:pos x="connsiteX0" y="connsiteY0"/>
                </a:cxn>
                <a:cxn ang="0">
                  <a:pos x="connsiteX1" y="connsiteY1"/>
                </a:cxn>
                <a:cxn ang="0">
                  <a:pos x="connsiteX2" y="connsiteY2"/>
                </a:cxn>
                <a:cxn ang="0">
                  <a:pos x="connsiteX3" y="connsiteY3"/>
                </a:cxn>
              </a:cxnLst>
              <a:rect l="l" t="t" r="r" b="b"/>
              <a:pathLst>
                <a:path w="3286" h="3297">
                  <a:moveTo>
                    <a:pt x="3280" y="3292"/>
                  </a:moveTo>
                  <a:cubicBezTo>
                    <a:pt x="2189" y="3292"/>
                    <a:pt x="1092" y="3292"/>
                    <a:pt x="0" y="3298"/>
                  </a:cubicBezTo>
                  <a:cubicBezTo>
                    <a:pt x="1097" y="2200"/>
                    <a:pt x="2195" y="1097"/>
                    <a:pt x="3286" y="0"/>
                  </a:cubicBezTo>
                  <a:cubicBezTo>
                    <a:pt x="3280" y="1097"/>
                    <a:pt x="3280" y="2194"/>
                    <a:pt x="3280" y="3292"/>
                  </a:cubicBezTo>
                  <a:close/>
                </a:path>
              </a:pathLst>
            </a:custGeom>
            <a:grpFill/>
            <a:ln w="5715" cap="flat">
              <a:noFill/>
              <a:prstDash val="solid"/>
              <a:miter/>
            </a:ln>
          </p:spPr>
          <p:txBody>
            <a:bodyPr rtlCol="0" anchor="ctr"/>
            <a:lstStyle/>
            <a:p>
              <a:endParaRPr lang="zh-CN" altLang="en-US"/>
            </a:p>
          </p:txBody>
        </p:sp>
        <p:sp>
          <p:nvSpPr>
            <p:cNvPr id="1454" name="任意多边形: 形状 1453">
              <a:extLst>
                <a:ext uri="{FF2B5EF4-FFF2-40B4-BE49-F238E27FC236}">
                  <a16:creationId xmlns:a16="http://schemas.microsoft.com/office/drawing/2014/main" id="{071A723C-83A3-0E43-E82A-94D7F15A94F8}"/>
                </a:ext>
              </a:extLst>
            </p:cNvPr>
            <p:cNvSpPr/>
            <p:nvPr/>
          </p:nvSpPr>
          <p:spPr>
            <a:xfrm>
              <a:off x="3335243" y="1763259"/>
              <a:ext cx="1402" cy="1298"/>
            </a:xfrm>
            <a:custGeom>
              <a:avLst/>
              <a:gdLst>
                <a:gd name="connsiteX0" fmla="*/ 0 w 1402"/>
                <a:gd name="connsiteY0" fmla="*/ 1292 h 1298"/>
                <a:gd name="connsiteX1" fmla="*/ 737 w 1402"/>
                <a:gd name="connsiteY1" fmla="*/ 1 h 1298"/>
                <a:gd name="connsiteX2" fmla="*/ 6 w 1402"/>
                <a:gd name="connsiteY2" fmla="*/ 1298 h 1298"/>
                <a:gd name="connsiteX3" fmla="*/ 0 w 1402"/>
                <a:gd name="connsiteY3" fmla="*/ 1292 h 1298"/>
              </a:gdLst>
              <a:ahLst/>
              <a:cxnLst>
                <a:cxn ang="0">
                  <a:pos x="connsiteX0" y="connsiteY0"/>
                </a:cxn>
                <a:cxn ang="0">
                  <a:pos x="connsiteX1" y="connsiteY1"/>
                </a:cxn>
                <a:cxn ang="0">
                  <a:pos x="connsiteX2" y="connsiteY2"/>
                </a:cxn>
                <a:cxn ang="0">
                  <a:pos x="connsiteX3" y="connsiteY3"/>
                </a:cxn>
              </a:cxnLst>
              <a:rect l="l" t="t" r="r" b="b"/>
              <a:pathLst>
                <a:path w="1402" h="1298">
                  <a:moveTo>
                    <a:pt x="0" y="1292"/>
                  </a:moveTo>
                  <a:cubicBezTo>
                    <a:pt x="251" y="841"/>
                    <a:pt x="594" y="-33"/>
                    <a:pt x="737" y="1"/>
                  </a:cubicBezTo>
                  <a:cubicBezTo>
                    <a:pt x="1829" y="241"/>
                    <a:pt x="1572" y="755"/>
                    <a:pt x="6" y="1298"/>
                  </a:cubicBezTo>
                  <a:lnTo>
                    <a:pt x="0" y="1292"/>
                  </a:lnTo>
                  <a:close/>
                </a:path>
              </a:pathLst>
            </a:custGeom>
            <a:grpFill/>
            <a:ln w="5715" cap="flat">
              <a:noFill/>
              <a:prstDash val="solid"/>
              <a:miter/>
            </a:ln>
          </p:spPr>
          <p:txBody>
            <a:bodyPr rtlCol="0" anchor="ctr"/>
            <a:lstStyle/>
            <a:p>
              <a:endParaRPr lang="zh-CN" altLang="en-US"/>
            </a:p>
          </p:txBody>
        </p:sp>
        <p:sp>
          <p:nvSpPr>
            <p:cNvPr id="1455" name="任意多边形: 形状 1454">
              <a:extLst>
                <a:ext uri="{FF2B5EF4-FFF2-40B4-BE49-F238E27FC236}">
                  <a16:creationId xmlns:a16="http://schemas.microsoft.com/office/drawing/2014/main" id="{3EC8B0EE-308A-E528-D307-07893DE2283A}"/>
                </a:ext>
              </a:extLst>
            </p:cNvPr>
            <p:cNvSpPr/>
            <p:nvPr/>
          </p:nvSpPr>
          <p:spPr>
            <a:xfrm>
              <a:off x="3389467" y="1506307"/>
              <a:ext cx="4972" cy="4967"/>
            </a:xfrm>
            <a:custGeom>
              <a:avLst/>
              <a:gdLst>
                <a:gd name="connsiteX0" fmla="*/ 4972 w 4972"/>
                <a:gd name="connsiteY0" fmla="*/ 4962 h 4967"/>
                <a:gd name="connsiteX1" fmla="*/ 12 w 4972"/>
                <a:gd name="connsiteY1" fmla="*/ 1030 h 4967"/>
                <a:gd name="connsiteX2" fmla="*/ 1029 w 4972"/>
                <a:gd name="connsiteY2" fmla="*/ 12 h 4967"/>
                <a:gd name="connsiteX3" fmla="*/ 4967 w 4972"/>
                <a:gd name="connsiteY3" fmla="*/ 4967 h 4967"/>
                <a:gd name="connsiteX4" fmla="*/ 4972 w 4972"/>
                <a:gd name="connsiteY4" fmla="*/ 4962 h 4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 h="4967">
                  <a:moveTo>
                    <a:pt x="4972" y="4962"/>
                  </a:moveTo>
                  <a:cubicBezTo>
                    <a:pt x="2606" y="4533"/>
                    <a:pt x="-205" y="4642"/>
                    <a:pt x="12" y="1030"/>
                  </a:cubicBezTo>
                  <a:cubicBezTo>
                    <a:pt x="35" y="658"/>
                    <a:pt x="658" y="35"/>
                    <a:pt x="1029" y="12"/>
                  </a:cubicBezTo>
                  <a:cubicBezTo>
                    <a:pt x="4641" y="-210"/>
                    <a:pt x="4538" y="2607"/>
                    <a:pt x="4967" y="4967"/>
                  </a:cubicBezTo>
                  <a:lnTo>
                    <a:pt x="4972" y="4962"/>
                  </a:lnTo>
                  <a:close/>
                </a:path>
              </a:pathLst>
            </a:custGeom>
            <a:grpFill/>
            <a:ln w="5715" cap="flat">
              <a:noFill/>
              <a:prstDash val="solid"/>
              <a:miter/>
            </a:ln>
          </p:spPr>
          <p:txBody>
            <a:bodyPr rtlCol="0" anchor="ctr"/>
            <a:lstStyle/>
            <a:p>
              <a:endParaRPr lang="zh-CN" altLang="en-US"/>
            </a:p>
          </p:txBody>
        </p:sp>
        <p:sp>
          <p:nvSpPr>
            <p:cNvPr id="1456" name="任意多边形: 形状 1455">
              <a:extLst>
                <a:ext uri="{FF2B5EF4-FFF2-40B4-BE49-F238E27FC236}">
                  <a16:creationId xmlns:a16="http://schemas.microsoft.com/office/drawing/2014/main" id="{6E026BA2-CCE9-34E0-AAA9-86BBE565FBE4}"/>
                </a:ext>
              </a:extLst>
            </p:cNvPr>
            <p:cNvSpPr/>
            <p:nvPr/>
          </p:nvSpPr>
          <p:spPr>
            <a:xfrm>
              <a:off x="3399234" y="1471789"/>
              <a:ext cx="5080" cy="6572"/>
            </a:xfrm>
            <a:custGeom>
              <a:avLst/>
              <a:gdLst>
                <a:gd name="connsiteX0" fmla="*/ 5080 w 5080"/>
                <a:gd name="connsiteY0" fmla="*/ 0 h 6572"/>
                <a:gd name="connsiteX1" fmla="*/ 5057 w 5080"/>
                <a:gd name="connsiteY1" fmla="*/ 6572 h 6572"/>
                <a:gd name="connsiteX2" fmla="*/ 80 w 5080"/>
                <a:gd name="connsiteY2" fmla="*/ 4023 h 6572"/>
                <a:gd name="connsiteX3" fmla="*/ 5080 w 5080"/>
                <a:gd name="connsiteY3" fmla="*/ 0 h 6572"/>
              </a:gdLst>
              <a:ahLst/>
              <a:cxnLst>
                <a:cxn ang="0">
                  <a:pos x="connsiteX0" y="connsiteY0"/>
                </a:cxn>
                <a:cxn ang="0">
                  <a:pos x="connsiteX1" y="connsiteY1"/>
                </a:cxn>
                <a:cxn ang="0">
                  <a:pos x="connsiteX2" y="connsiteY2"/>
                </a:cxn>
                <a:cxn ang="0">
                  <a:pos x="connsiteX3" y="connsiteY3"/>
                </a:cxn>
              </a:cxnLst>
              <a:rect l="l" t="t" r="r" b="b"/>
              <a:pathLst>
                <a:path w="5080" h="6572">
                  <a:moveTo>
                    <a:pt x="5080" y="0"/>
                  </a:moveTo>
                  <a:cubicBezTo>
                    <a:pt x="5074" y="2189"/>
                    <a:pt x="5069" y="4383"/>
                    <a:pt x="5057" y="6572"/>
                  </a:cubicBezTo>
                  <a:cubicBezTo>
                    <a:pt x="3046" y="6355"/>
                    <a:pt x="457" y="6178"/>
                    <a:pt x="80" y="4023"/>
                  </a:cubicBezTo>
                  <a:cubicBezTo>
                    <a:pt x="-549" y="429"/>
                    <a:pt x="2680" y="480"/>
                    <a:pt x="5080" y="0"/>
                  </a:cubicBezTo>
                  <a:close/>
                </a:path>
              </a:pathLst>
            </a:custGeom>
            <a:grpFill/>
            <a:ln w="5715" cap="flat">
              <a:noFill/>
              <a:prstDash val="solid"/>
              <a:miter/>
            </a:ln>
          </p:spPr>
          <p:txBody>
            <a:bodyPr rtlCol="0" anchor="ctr"/>
            <a:lstStyle/>
            <a:p>
              <a:endParaRPr lang="zh-CN" altLang="en-US"/>
            </a:p>
          </p:txBody>
        </p:sp>
        <p:sp>
          <p:nvSpPr>
            <p:cNvPr id="1457" name="任意多边形: 形状 1456">
              <a:extLst>
                <a:ext uri="{FF2B5EF4-FFF2-40B4-BE49-F238E27FC236}">
                  <a16:creationId xmlns:a16="http://schemas.microsoft.com/office/drawing/2014/main" id="{156D3064-B75F-9275-1798-C50687F4ACBA}"/>
                </a:ext>
              </a:extLst>
            </p:cNvPr>
            <p:cNvSpPr/>
            <p:nvPr/>
          </p:nvSpPr>
          <p:spPr>
            <a:xfrm>
              <a:off x="3291122" y="1482745"/>
              <a:ext cx="5927" cy="4643"/>
            </a:xfrm>
            <a:custGeom>
              <a:avLst/>
              <a:gdLst>
                <a:gd name="connsiteX0" fmla="*/ 1173 w 5927"/>
                <a:gd name="connsiteY0" fmla="*/ 4595 h 4643"/>
                <a:gd name="connsiteX1" fmla="*/ 664 w 5927"/>
                <a:gd name="connsiteY1" fmla="*/ 1920 h 4643"/>
                <a:gd name="connsiteX2" fmla="*/ 4819 w 5927"/>
                <a:gd name="connsiteY2" fmla="*/ 0 h 4643"/>
                <a:gd name="connsiteX3" fmla="*/ 5368 w 5927"/>
                <a:gd name="connsiteY3" fmla="*/ 2595 h 4643"/>
                <a:gd name="connsiteX4" fmla="*/ 1173 w 5927"/>
                <a:gd name="connsiteY4" fmla="*/ 4595 h 4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7" h="4643">
                  <a:moveTo>
                    <a:pt x="1173" y="4595"/>
                  </a:moveTo>
                  <a:cubicBezTo>
                    <a:pt x="-90" y="3915"/>
                    <a:pt x="-445" y="2783"/>
                    <a:pt x="664" y="1920"/>
                  </a:cubicBezTo>
                  <a:cubicBezTo>
                    <a:pt x="1859" y="989"/>
                    <a:pt x="3407" y="29"/>
                    <a:pt x="4819" y="0"/>
                  </a:cubicBezTo>
                  <a:cubicBezTo>
                    <a:pt x="6059" y="-23"/>
                    <a:pt x="6282" y="1480"/>
                    <a:pt x="5368" y="2595"/>
                  </a:cubicBezTo>
                  <a:cubicBezTo>
                    <a:pt x="4299" y="3909"/>
                    <a:pt x="3024" y="4875"/>
                    <a:pt x="1173" y="4595"/>
                  </a:cubicBezTo>
                  <a:close/>
                </a:path>
              </a:pathLst>
            </a:custGeom>
            <a:grpFill/>
            <a:ln w="5715" cap="flat">
              <a:noFill/>
              <a:prstDash val="solid"/>
              <a:miter/>
            </a:ln>
          </p:spPr>
          <p:txBody>
            <a:bodyPr rtlCol="0" anchor="ctr"/>
            <a:lstStyle/>
            <a:p>
              <a:endParaRPr lang="zh-CN" altLang="en-US"/>
            </a:p>
          </p:txBody>
        </p:sp>
        <p:sp>
          <p:nvSpPr>
            <p:cNvPr id="1458" name="任意多边形: 形状 1457">
              <a:extLst>
                <a:ext uri="{FF2B5EF4-FFF2-40B4-BE49-F238E27FC236}">
                  <a16:creationId xmlns:a16="http://schemas.microsoft.com/office/drawing/2014/main" id="{21AF8EF4-0B93-473A-B92F-E8C3D60C81CE}"/>
                </a:ext>
              </a:extLst>
            </p:cNvPr>
            <p:cNvSpPr/>
            <p:nvPr/>
          </p:nvSpPr>
          <p:spPr>
            <a:xfrm>
              <a:off x="3399994" y="1464194"/>
              <a:ext cx="4333" cy="4337"/>
            </a:xfrm>
            <a:custGeom>
              <a:avLst/>
              <a:gdLst>
                <a:gd name="connsiteX0" fmla="*/ 4326 w 4333"/>
                <a:gd name="connsiteY0" fmla="*/ 4337 h 4337"/>
                <a:gd name="connsiteX1" fmla="*/ 85 w 4333"/>
                <a:gd name="connsiteY1" fmla="*/ 1200 h 4337"/>
                <a:gd name="connsiteX2" fmla="*/ 1200 w 4333"/>
                <a:gd name="connsiteY2" fmla="*/ 85 h 4337"/>
                <a:gd name="connsiteX3" fmla="*/ 4331 w 4333"/>
                <a:gd name="connsiteY3" fmla="*/ 4326 h 4337"/>
                <a:gd name="connsiteX4" fmla="*/ 4326 w 4333"/>
                <a:gd name="connsiteY4" fmla="*/ 4337 h 4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 h="4337">
                  <a:moveTo>
                    <a:pt x="4326" y="4337"/>
                  </a:moveTo>
                  <a:cubicBezTo>
                    <a:pt x="2508" y="3823"/>
                    <a:pt x="-549" y="4949"/>
                    <a:pt x="85" y="1200"/>
                  </a:cubicBezTo>
                  <a:cubicBezTo>
                    <a:pt x="159" y="765"/>
                    <a:pt x="765" y="160"/>
                    <a:pt x="1200" y="85"/>
                  </a:cubicBezTo>
                  <a:cubicBezTo>
                    <a:pt x="4943" y="-549"/>
                    <a:pt x="3817" y="2508"/>
                    <a:pt x="4331" y="4326"/>
                  </a:cubicBezTo>
                  <a:cubicBezTo>
                    <a:pt x="4337" y="4331"/>
                    <a:pt x="4326" y="4337"/>
                    <a:pt x="4326" y="4337"/>
                  </a:cubicBezTo>
                  <a:close/>
                </a:path>
              </a:pathLst>
            </a:custGeom>
            <a:grpFill/>
            <a:ln w="5715" cap="flat">
              <a:noFill/>
              <a:prstDash val="solid"/>
              <a:miter/>
            </a:ln>
          </p:spPr>
          <p:txBody>
            <a:bodyPr rtlCol="0" anchor="ctr"/>
            <a:lstStyle/>
            <a:p>
              <a:endParaRPr lang="zh-CN" altLang="en-US"/>
            </a:p>
          </p:txBody>
        </p:sp>
        <p:sp>
          <p:nvSpPr>
            <p:cNvPr id="1459" name="任意多边形: 形状 1458">
              <a:extLst>
                <a:ext uri="{FF2B5EF4-FFF2-40B4-BE49-F238E27FC236}">
                  <a16:creationId xmlns:a16="http://schemas.microsoft.com/office/drawing/2014/main" id="{CB033B3D-3D52-EDE0-579C-4EE84DA52EE3}"/>
                </a:ext>
              </a:extLst>
            </p:cNvPr>
            <p:cNvSpPr/>
            <p:nvPr/>
          </p:nvSpPr>
          <p:spPr>
            <a:xfrm>
              <a:off x="3263165" y="1514114"/>
              <a:ext cx="3018" cy="7024"/>
            </a:xfrm>
            <a:custGeom>
              <a:avLst/>
              <a:gdLst>
                <a:gd name="connsiteX0" fmla="*/ 3018 w 3018"/>
                <a:gd name="connsiteY0" fmla="*/ 7024 h 7024"/>
                <a:gd name="connsiteX1" fmla="*/ 315 w 3018"/>
                <a:gd name="connsiteY1" fmla="*/ 3590 h 7024"/>
                <a:gd name="connsiteX2" fmla="*/ 1721 w 3018"/>
                <a:gd name="connsiteY2" fmla="*/ 1 h 7024"/>
                <a:gd name="connsiteX3" fmla="*/ 2835 w 3018"/>
                <a:gd name="connsiteY3" fmla="*/ 2481 h 7024"/>
                <a:gd name="connsiteX4" fmla="*/ 3018 w 3018"/>
                <a:gd name="connsiteY4" fmla="*/ 7024 h 7024"/>
                <a:gd name="connsiteX5" fmla="*/ 3018 w 3018"/>
                <a:gd name="connsiteY5" fmla="*/ 7024 h 7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8" h="7024">
                  <a:moveTo>
                    <a:pt x="3018" y="7024"/>
                  </a:moveTo>
                  <a:cubicBezTo>
                    <a:pt x="2092" y="5893"/>
                    <a:pt x="864" y="4881"/>
                    <a:pt x="315" y="3590"/>
                  </a:cubicBezTo>
                  <a:cubicBezTo>
                    <a:pt x="-256" y="2229"/>
                    <a:pt x="-194" y="532"/>
                    <a:pt x="1721" y="1"/>
                  </a:cubicBezTo>
                  <a:cubicBezTo>
                    <a:pt x="1870" y="-39"/>
                    <a:pt x="2698" y="1578"/>
                    <a:pt x="2835" y="2481"/>
                  </a:cubicBezTo>
                  <a:cubicBezTo>
                    <a:pt x="3064" y="3973"/>
                    <a:pt x="2978" y="5510"/>
                    <a:pt x="3018" y="7024"/>
                  </a:cubicBezTo>
                  <a:lnTo>
                    <a:pt x="3018" y="7024"/>
                  </a:lnTo>
                  <a:close/>
                </a:path>
              </a:pathLst>
            </a:custGeom>
            <a:grpFill/>
            <a:ln w="5715" cap="flat">
              <a:noFill/>
              <a:prstDash val="solid"/>
              <a:miter/>
            </a:ln>
          </p:spPr>
          <p:txBody>
            <a:bodyPr rtlCol="0" anchor="ctr"/>
            <a:lstStyle/>
            <a:p>
              <a:endParaRPr lang="zh-CN" altLang="en-US"/>
            </a:p>
          </p:txBody>
        </p:sp>
        <p:sp>
          <p:nvSpPr>
            <p:cNvPr id="1460" name="任意多边形: 形状 1459">
              <a:extLst>
                <a:ext uri="{FF2B5EF4-FFF2-40B4-BE49-F238E27FC236}">
                  <a16:creationId xmlns:a16="http://schemas.microsoft.com/office/drawing/2014/main" id="{C465C5AE-8BBC-EC24-E2C5-991BACDC2EC2}"/>
                </a:ext>
              </a:extLst>
            </p:cNvPr>
            <p:cNvSpPr/>
            <p:nvPr/>
          </p:nvSpPr>
          <p:spPr>
            <a:xfrm>
              <a:off x="3295775" y="1536676"/>
              <a:ext cx="5189" cy="4207"/>
            </a:xfrm>
            <a:custGeom>
              <a:avLst/>
              <a:gdLst>
                <a:gd name="connsiteX0" fmla="*/ 0 w 5189"/>
                <a:gd name="connsiteY0" fmla="*/ 4196 h 4207"/>
                <a:gd name="connsiteX1" fmla="*/ 4006 w 5189"/>
                <a:gd name="connsiteY1" fmla="*/ 2 h 4207"/>
                <a:gd name="connsiteX2" fmla="*/ 5172 w 5189"/>
                <a:gd name="connsiteY2" fmla="*/ 1807 h 4207"/>
                <a:gd name="connsiteX3" fmla="*/ 11 w 5189"/>
                <a:gd name="connsiteY3" fmla="*/ 4208 h 4207"/>
                <a:gd name="connsiteX4" fmla="*/ 0 w 5189"/>
                <a:gd name="connsiteY4" fmla="*/ 4196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9" h="4207">
                  <a:moveTo>
                    <a:pt x="0" y="4196"/>
                  </a:moveTo>
                  <a:cubicBezTo>
                    <a:pt x="823" y="2293"/>
                    <a:pt x="1760" y="442"/>
                    <a:pt x="4006" y="2"/>
                  </a:cubicBezTo>
                  <a:cubicBezTo>
                    <a:pt x="4292" y="-56"/>
                    <a:pt x="5338" y="1413"/>
                    <a:pt x="5172" y="1807"/>
                  </a:cubicBezTo>
                  <a:cubicBezTo>
                    <a:pt x="4212" y="4031"/>
                    <a:pt x="2012" y="3968"/>
                    <a:pt x="11" y="4208"/>
                  </a:cubicBezTo>
                  <a:lnTo>
                    <a:pt x="0" y="4196"/>
                  </a:lnTo>
                  <a:close/>
                </a:path>
              </a:pathLst>
            </a:custGeom>
            <a:grpFill/>
            <a:ln w="5715" cap="flat">
              <a:noFill/>
              <a:prstDash val="solid"/>
              <a:miter/>
            </a:ln>
          </p:spPr>
          <p:txBody>
            <a:bodyPr rtlCol="0" anchor="ctr"/>
            <a:lstStyle/>
            <a:p>
              <a:endParaRPr lang="zh-CN" altLang="en-US"/>
            </a:p>
          </p:txBody>
        </p:sp>
        <p:sp>
          <p:nvSpPr>
            <p:cNvPr id="1461" name="任意多边形: 形状 1460">
              <a:extLst>
                <a:ext uri="{FF2B5EF4-FFF2-40B4-BE49-F238E27FC236}">
                  <a16:creationId xmlns:a16="http://schemas.microsoft.com/office/drawing/2014/main" id="{22FB91C8-F770-2C90-D62B-90E974303667}"/>
                </a:ext>
              </a:extLst>
            </p:cNvPr>
            <p:cNvSpPr/>
            <p:nvPr/>
          </p:nvSpPr>
          <p:spPr>
            <a:xfrm>
              <a:off x="3290825" y="1540872"/>
              <a:ext cx="4961" cy="3309"/>
            </a:xfrm>
            <a:custGeom>
              <a:avLst/>
              <a:gdLst>
                <a:gd name="connsiteX0" fmla="*/ 1658 w 4961"/>
                <a:gd name="connsiteY0" fmla="*/ 3309 h 3309"/>
                <a:gd name="connsiteX1" fmla="*/ 1664 w 4961"/>
                <a:gd name="connsiteY1" fmla="*/ 0 h 3309"/>
                <a:gd name="connsiteX2" fmla="*/ 4950 w 4961"/>
                <a:gd name="connsiteY2" fmla="*/ 0 h 3309"/>
                <a:gd name="connsiteX3" fmla="*/ 4961 w 4961"/>
                <a:gd name="connsiteY3" fmla="*/ 6 h 3309"/>
                <a:gd name="connsiteX4" fmla="*/ 1658 w 4961"/>
                <a:gd name="connsiteY4" fmla="*/ 3309 h 3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1" h="3309">
                  <a:moveTo>
                    <a:pt x="1658" y="3309"/>
                  </a:moveTo>
                  <a:cubicBezTo>
                    <a:pt x="-542" y="2200"/>
                    <a:pt x="-565" y="1097"/>
                    <a:pt x="1664" y="0"/>
                  </a:cubicBezTo>
                  <a:cubicBezTo>
                    <a:pt x="2761" y="6"/>
                    <a:pt x="3853" y="6"/>
                    <a:pt x="4950" y="0"/>
                  </a:cubicBezTo>
                  <a:lnTo>
                    <a:pt x="4961" y="6"/>
                  </a:lnTo>
                  <a:cubicBezTo>
                    <a:pt x="3858" y="1109"/>
                    <a:pt x="2761" y="2206"/>
                    <a:pt x="1658" y="3309"/>
                  </a:cubicBezTo>
                  <a:close/>
                </a:path>
              </a:pathLst>
            </a:custGeom>
            <a:grpFill/>
            <a:ln w="5715" cap="flat">
              <a:noFill/>
              <a:prstDash val="solid"/>
              <a:miter/>
            </a:ln>
          </p:spPr>
          <p:txBody>
            <a:bodyPr rtlCol="0" anchor="ctr"/>
            <a:lstStyle/>
            <a:p>
              <a:endParaRPr lang="zh-CN" altLang="en-US"/>
            </a:p>
          </p:txBody>
        </p:sp>
        <p:sp>
          <p:nvSpPr>
            <p:cNvPr id="1462" name="任意多边形: 形状 1461">
              <a:extLst>
                <a:ext uri="{FF2B5EF4-FFF2-40B4-BE49-F238E27FC236}">
                  <a16:creationId xmlns:a16="http://schemas.microsoft.com/office/drawing/2014/main" id="{8BB2DA0E-DEDD-7684-9A2D-AD4D67B99CD6}"/>
                </a:ext>
              </a:extLst>
            </p:cNvPr>
            <p:cNvSpPr/>
            <p:nvPr/>
          </p:nvSpPr>
          <p:spPr>
            <a:xfrm>
              <a:off x="3256319" y="1513274"/>
              <a:ext cx="1393" cy="1292"/>
            </a:xfrm>
            <a:custGeom>
              <a:avLst/>
              <a:gdLst>
                <a:gd name="connsiteX0" fmla="*/ 6 w 1393"/>
                <a:gd name="connsiteY0" fmla="*/ 1292 h 1292"/>
                <a:gd name="connsiteX1" fmla="*/ 737 w 1393"/>
                <a:gd name="connsiteY1" fmla="*/ 1 h 1292"/>
                <a:gd name="connsiteX2" fmla="*/ 0 w 1393"/>
                <a:gd name="connsiteY2" fmla="*/ 1281 h 1292"/>
                <a:gd name="connsiteX3" fmla="*/ 6 w 1393"/>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3" h="1292">
                  <a:moveTo>
                    <a:pt x="6" y="1292"/>
                  </a:moveTo>
                  <a:cubicBezTo>
                    <a:pt x="251" y="841"/>
                    <a:pt x="594" y="-28"/>
                    <a:pt x="737" y="1"/>
                  </a:cubicBezTo>
                  <a:cubicBezTo>
                    <a:pt x="1817" y="235"/>
                    <a:pt x="1560" y="744"/>
                    <a:pt x="0" y="1281"/>
                  </a:cubicBezTo>
                  <a:lnTo>
                    <a:pt x="6" y="1292"/>
                  </a:lnTo>
                  <a:close/>
                </a:path>
              </a:pathLst>
            </a:custGeom>
            <a:grpFill/>
            <a:ln w="5715" cap="flat">
              <a:noFill/>
              <a:prstDash val="solid"/>
              <a:miter/>
            </a:ln>
          </p:spPr>
          <p:txBody>
            <a:bodyPr rtlCol="0" anchor="ctr"/>
            <a:lstStyle/>
            <a:p>
              <a:endParaRPr lang="zh-CN" altLang="en-US"/>
            </a:p>
          </p:txBody>
        </p:sp>
        <p:sp>
          <p:nvSpPr>
            <p:cNvPr id="1463" name="任意多边形: 形状 1462">
              <a:extLst>
                <a:ext uri="{FF2B5EF4-FFF2-40B4-BE49-F238E27FC236}">
                  <a16:creationId xmlns:a16="http://schemas.microsoft.com/office/drawing/2014/main" id="{88B32B99-F785-AB46-BB50-B0C6C56C62C0}"/>
                </a:ext>
              </a:extLst>
            </p:cNvPr>
            <p:cNvSpPr/>
            <p:nvPr/>
          </p:nvSpPr>
          <p:spPr>
            <a:xfrm>
              <a:off x="3253021" y="1514555"/>
              <a:ext cx="3297" cy="3303"/>
            </a:xfrm>
            <a:custGeom>
              <a:avLst/>
              <a:gdLst>
                <a:gd name="connsiteX0" fmla="*/ 0 w 3297"/>
                <a:gd name="connsiteY0" fmla="*/ 3280 h 3303"/>
                <a:gd name="connsiteX1" fmla="*/ 3298 w 3297"/>
                <a:gd name="connsiteY1" fmla="*/ 6 h 3303"/>
                <a:gd name="connsiteX2" fmla="*/ 3292 w 3297"/>
                <a:gd name="connsiteY2" fmla="*/ 0 h 3303"/>
                <a:gd name="connsiteX3" fmla="*/ 17 w 3297"/>
                <a:gd name="connsiteY3" fmla="*/ 3303 h 3303"/>
                <a:gd name="connsiteX4" fmla="*/ 0 w 3297"/>
                <a:gd name="connsiteY4" fmla="*/ 3280 h 3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3303">
                  <a:moveTo>
                    <a:pt x="0" y="3280"/>
                  </a:moveTo>
                  <a:cubicBezTo>
                    <a:pt x="1103" y="2189"/>
                    <a:pt x="2200" y="1097"/>
                    <a:pt x="3298" y="6"/>
                  </a:cubicBezTo>
                  <a:lnTo>
                    <a:pt x="3292" y="0"/>
                  </a:lnTo>
                  <a:cubicBezTo>
                    <a:pt x="2200" y="1103"/>
                    <a:pt x="1109" y="2200"/>
                    <a:pt x="17" y="3303"/>
                  </a:cubicBezTo>
                  <a:lnTo>
                    <a:pt x="0" y="3280"/>
                  </a:lnTo>
                  <a:close/>
                </a:path>
              </a:pathLst>
            </a:custGeom>
            <a:grpFill/>
            <a:ln w="5715" cap="flat">
              <a:noFill/>
              <a:prstDash val="solid"/>
              <a:miter/>
            </a:ln>
          </p:spPr>
          <p:txBody>
            <a:bodyPr rtlCol="0" anchor="ctr"/>
            <a:lstStyle/>
            <a:p>
              <a:endParaRPr lang="zh-CN" altLang="en-US"/>
            </a:p>
          </p:txBody>
        </p:sp>
        <p:sp>
          <p:nvSpPr>
            <p:cNvPr id="1464" name="任意多边形: 形状 1463">
              <a:extLst>
                <a:ext uri="{FF2B5EF4-FFF2-40B4-BE49-F238E27FC236}">
                  <a16:creationId xmlns:a16="http://schemas.microsoft.com/office/drawing/2014/main" id="{02433270-716F-517C-9E9E-A717BCC8645C}"/>
                </a:ext>
              </a:extLst>
            </p:cNvPr>
            <p:cNvSpPr/>
            <p:nvPr/>
          </p:nvSpPr>
          <p:spPr>
            <a:xfrm>
              <a:off x="3532998" y="1504685"/>
              <a:ext cx="54042" cy="44249"/>
            </a:xfrm>
            <a:custGeom>
              <a:avLst/>
              <a:gdLst>
                <a:gd name="connsiteX0" fmla="*/ 42315 w 54042"/>
                <a:gd name="connsiteY0" fmla="*/ 19745 h 44249"/>
                <a:gd name="connsiteX1" fmla="*/ 38709 w 54042"/>
                <a:gd name="connsiteY1" fmla="*/ 30907 h 44249"/>
                <a:gd name="connsiteX2" fmla="*/ 33600 w 54042"/>
                <a:gd name="connsiteY2" fmla="*/ 28192 h 44249"/>
                <a:gd name="connsiteX3" fmla="*/ 21907 w 54042"/>
                <a:gd name="connsiteY3" fmla="*/ 28964 h 44249"/>
                <a:gd name="connsiteX4" fmla="*/ 17986 w 54042"/>
                <a:gd name="connsiteY4" fmla="*/ 35942 h 44249"/>
                <a:gd name="connsiteX5" fmla="*/ 2853 w 54042"/>
                <a:gd name="connsiteY5" fmla="*/ 42777 h 44249"/>
                <a:gd name="connsiteX6" fmla="*/ 2847 w 54042"/>
                <a:gd name="connsiteY6" fmla="*/ 42771 h 44249"/>
                <a:gd name="connsiteX7" fmla="*/ 9425 w 54042"/>
                <a:gd name="connsiteY7" fmla="*/ 19745 h 44249"/>
                <a:gd name="connsiteX8" fmla="*/ 115 w 54042"/>
                <a:gd name="connsiteY8" fmla="*/ 10127 h 44249"/>
                <a:gd name="connsiteX9" fmla="*/ 24273 w 54042"/>
                <a:gd name="connsiteY9" fmla="*/ 8755 h 44249"/>
                <a:gd name="connsiteX10" fmla="*/ 48910 w 54042"/>
                <a:gd name="connsiteY10" fmla="*/ 0 h 44249"/>
                <a:gd name="connsiteX11" fmla="*/ 54042 w 54042"/>
                <a:gd name="connsiteY11" fmla="*/ 2818 h 44249"/>
                <a:gd name="connsiteX12" fmla="*/ 46550 w 54042"/>
                <a:gd name="connsiteY12" fmla="*/ 13545 h 44249"/>
                <a:gd name="connsiteX13" fmla="*/ 42315 w 54042"/>
                <a:gd name="connsiteY13" fmla="*/ 19745 h 44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042" h="44249">
                  <a:moveTo>
                    <a:pt x="42315" y="19745"/>
                  </a:moveTo>
                  <a:cubicBezTo>
                    <a:pt x="48316" y="25723"/>
                    <a:pt x="41761" y="28141"/>
                    <a:pt x="38709" y="30907"/>
                  </a:cubicBezTo>
                  <a:cubicBezTo>
                    <a:pt x="35617" y="33707"/>
                    <a:pt x="35234" y="30547"/>
                    <a:pt x="33600" y="28192"/>
                  </a:cubicBezTo>
                  <a:cubicBezTo>
                    <a:pt x="29965" y="22957"/>
                    <a:pt x="25433" y="24100"/>
                    <a:pt x="21907" y="28964"/>
                  </a:cubicBezTo>
                  <a:cubicBezTo>
                    <a:pt x="20341" y="31130"/>
                    <a:pt x="18409" y="33456"/>
                    <a:pt x="17986" y="35942"/>
                  </a:cubicBezTo>
                  <a:cubicBezTo>
                    <a:pt x="16266" y="46069"/>
                    <a:pt x="9899" y="44971"/>
                    <a:pt x="2853" y="42777"/>
                  </a:cubicBezTo>
                  <a:lnTo>
                    <a:pt x="2847" y="42771"/>
                  </a:lnTo>
                  <a:cubicBezTo>
                    <a:pt x="1036" y="33953"/>
                    <a:pt x="5265" y="26861"/>
                    <a:pt x="9425" y="19745"/>
                  </a:cubicBezTo>
                  <a:cubicBezTo>
                    <a:pt x="7676" y="15236"/>
                    <a:pt x="-1102" y="17728"/>
                    <a:pt x="115" y="10127"/>
                  </a:cubicBezTo>
                  <a:cubicBezTo>
                    <a:pt x="7739" y="4692"/>
                    <a:pt x="17660" y="6744"/>
                    <a:pt x="24273" y="8755"/>
                  </a:cubicBezTo>
                  <a:cubicBezTo>
                    <a:pt x="36251" y="12396"/>
                    <a:pt x="41932" y="6189"/>
                    <a:pt x="48910" y="0"/>
                  </a:cubicBezTo>
                  <a:cubicBezTo>
                    <a:pt x="51047" y="251"/>
                    <a:pt x="54042" y="600"/>
                    <a:pt x="54042" y="2818"/>
                  </a:cubicBezTo>
                  <a:cubicBezTo>
                    <a:pt x="54054" y="7812"/>
                    <a:pt x="50807" y="11527"/>
                    <a:pt x="46550" y="13545"/>
                  </a:cubicBezTo>
                  <a:cubicBezTo>
                    <a:pt x="42149" y="15631"/>
                    <a:pt x="41938" y="15185"/>
                    <a:pt x="42315" y="19745"/>
                  </a:cubicBezTo>
                  <a:close/>
                </a:path>
              </a:pathLst>
            </a:custGeom>
            <a:grpFill/>
            <a:ln w="5715" cap="flat">
              <a:noFill/>
              <a:prstDash val="solid"/>
              <a:miter/>
            </a:ln>
          </p:spPr>
          <p:txBody>
            <a:bodyPr rtlCol="0" anchor="ctr"/>
            <a:lstStyle/>
            <a:p>
              <a:endParaRPr lang="zh-CN" altLang="en-US"/>
            </a:p>
          </p:txBody>
        </p:sp>
        <p:sp>
          <p:nvSpPr>
            <p:cNvPr id="1465" name="任意多边形: 形状 1464">
              <a:extLst>
                <a:ext uri="{FF2B5EF4-FFF2-40B4-BE49-F238E27FC236}">
                  <a16:creationId xmlns:a16="http://schemas.microsoft.com/office/drawing/2014/main" id="{4430D51D-B287-3BB9-2374-6647D0703F0B}"/>
                </a:ext>
              </a:extLst>
            </p:cNvPr>
            <p:cNvSpPr/>
            <p:nvPr/>
          </p:nvSpPr>
          <p:spPr>
            <a:xfrm>
              <a:off x="3441504" y="1511268"/>
              <a:ext cx="5547" cy="8317"/>
            </a:xfrm>
            <a:custGeom>
              <a:avLst/>
              <a:gdLst>
                <a:gd name="connsiteX0" fmla="*/ 2262 w 5547"/>
                <a:gd name="connsiteY0" fmla="*/ 0 h 8317"/>
                <a:gd name="connsiteX1" fmla="*/ 5548 w 5547"/>
                <a:gd name="connsiteY1" fmla="*/ 0 h 8317"/>
                <a:gd name="connsiteX2" fmla="*/ 5336 w 5547"/>
                <a:gd name="connsiteY2" fmla="*/ 4663 h 8317"/>
                <a:gd name="connsiteX3" fmla="*/ 1599 w 5547"/>
                <a:gd name="connsiteY3" fmla="*/ 8104 h 8317"/>
                <a:gd name="connsiteX4" fmla="*/ 1016 w 5547"/>
                <a:gd name="connsiteY4" fmla="*/ 2852 h 8317"/>
                <a:gd name="connsiteX5" fmla="*/ 2262 w 5547"/>
                <a:gd name="connsiteY5" fmla="*/ 0 h 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47" h="8317">
                  <a:moveTo>
                    <a:pt x="2262" y="0"/>
                  </a:moveTo>
                  <a:cubicBezTo>
                    <a:pt x="3359" y="0"/>
                    <a:pt x="4451" y="0"/>
                    <a:pt x="5548" y="0"/>
                  </a:cubicBezTo>
                  <a:cubicBezTo>
                    <a:pt x="5485" y="1554"/>
                    <a:pt x="5496" y="3120"/>
                    <a:pt x="5336" y="4663"/>
                  </a:cubicBezTo>
                  <a:cubicBezTo>
                    <a:pt x="5102" y="6887"/>
                    <a:pt x="4039" y="9007"/>
                    <a:pt x="1599" y="8104"/>
                  </a:cubicBezTo>
                  <a:cubicBezTo>
                    <a:pt x="-1110" y="7098"/>
                    <a:pt x="284" y="4726"/>
                    <a:pt x="1016" y="2852"/>
                  </a:cubicBezTo>
                  <a:cubicBezTo>
                    <a:pt x="1393" y="1892"/>
                    <a:pt x="1844" y="949"/>
                    <a:pt x="2262" y="0"/>
                  </a:cubicBezTo>
                  <a:close/>
                </a:path>
              </a:pathLst>
            </a:custGeom>
            <a:grpFill/>
            <a:ln w="5715" cap="flat">
              <a:noFill/>
              <a:prstDash val="solid"/>
              <a:miter/>
            </a:ln>
          </p:spPr>
          <p:txBody>
            <a:bodyPr rtlCol="0" anchor="ctr"/>
            <a:lstStyle/>
            <a:p>
              <a:endParaRPr lang="zh-CN" altLang="en-US"/>
            </a:p>
          </p:txBody>
        </p:sp>
        <p:sp>
          <p:nvSpPr>
            <p:cNvPr id="1466" name="任意多边形: 形状 1465">
              <a:extLst>
                <a:ext uri="{FF2B5EF4-FFF2-40B4-BE49-F238E27FC236}">
                  <a16:creationId xmlns:a16="http://schemas.microsoft.com/office/drawing/2014/main" id="{77980F32-4B9C-F831-8B2B-44400BD2D908}"/>
                </a:ext>
              </a:extLst>
            </p:cNvPr>
            <p:cNvSpPr/>
            <p:nvPr/>
          </p:nvSpPr>
          <p:spPr>
            <a:xfrm>
              <a:off x="3516117" y="1542684"/>
              <a:ext cx="9869" cy="4771"/>
            </a:xfrm>
            <a:custGeom>
              <a:avLst/>
              <a:gdLst>
                <a:gd name="connsiteX0" fmla="*/ 9870 w 9869"/>
                <a:gd name="connsiteY0" fmla="*/ 1486 h 4771"/>
                <a:gd name="connsiteX1" fmla="*/ 3298 w 9869"/>
                <a:gd name="connsiteY1" fmla="*/ 4772 h 4771"/>
                <a:gd name="connsiteX2" fmla="*/ 0 w 9869"/>
                <a:gd name="connsiteY2" fmla="*/ 4766 h 4771"/>
                <a:gd name="connsiteX3" fmla="*/ 9870 w 9869"/>
                <a:gd name="connsiteY3" fmla="*/ 1486 h 4771"/>
              </a:gdLst>
              <a:ahLst/>
              <a:cxnLst>
                <a:cxn ang="0">
                  <a:pos x="connsiteX0" y="connsiteY0"/>
                </a:cxn>
                <a:cxn ang="0">
                  <a:pos x="connsiteX1" y="connsiteY1"/>
                </a:cxn>
                <a:cxn ang="0">
                  <a:pos x="connsiteX2" y="connsiteY2"/>
                </a:cxn>
                <a:cxn ang="0">
                  <a:pos x="connsiteX3" y="connsiteY3"/>
                </a:cxn>
              </a:cxnLst>
              <a:rect l="l" t="t" r="r" b="b"/>
              <a:pathLst>
                <a:path w="9869" h="4771">
                  <a:moveTo>
                    <a:pt x="9870" y="1486"/>
                  </a:moveTo>
                  <a:cubicBezTo>
                    <a:pt x="8447" y="4120"/>
                    <a:pt x="6001" y="4703"/>
                    <a:pt x="3298" y="4772"/>
                  </a:cubicBezTo>
                  <a:cubicBezTo>
                    <a:pt x="2200" y="4772"/>
                    <a:pt x="1097" y="4766"/>
                    <a:pt x="0" y="4766"/>
                  </a:cubicBezTo>
                  <a:cubicBezTo>
                    <a:pt x="1897" y="-509"/>
                    <a:pt x="5355" y="-1092"/>
                    <a:pt x="9870" y="1486"/>
                  </a:cubicBezTo>
                  <a:close/>
                </a:path>
              </a:pathLst>
            </a:custGeom>
            <a:grpFill/>
            <a:ln w="5715" cap="flat">
              <a:noFill/>
              <a:prstDash val="solid"/>
              <a:miter/>
            </a:ln>
          </p:spPr>
          <p:txBody>
            <a:bodyPr rtlCol="0" anchor="ctr"/>
            <a:lstStyle/>
            <a:p>
              <a:endParaRPr lang="zh-CN" altLang="en-US"/>
            </a:p>
          </p:txBody>
        </p:sp>
        <p:sp>
          <p:nvSpPr>
            <p:cNvPr id="1467" name="任意多边形: 形状 1466">
              <a:extLst>
                <a:ext uri="{FF2B5EF4-FFF2-40B4-BE49-F238E27FC236}">
                  <a16:creationId xmlns:a16="http://schemas.microsoft.com/office/drawing/2014/main" id="{45435710-571C-791D-D04B-E130C076F206}"/>
                </a:ext>
              </a:extLst>
            </p:cNvPr>
            <p:cNvSpPr/>
            <p:nvPr/>
          </p:nvSpPr>
          <p:spPr>
            <a:xfrm>
              <a:off x="3424413" y="1530236"/>
              <a:ext cx="2653" cy="4852"/>
            </a:xfrm>
            <a:custGeom>
              <a:avLst/>
              <a:gdLst>
                <a:gd name="connsiteX0" fmla="*/ 2653 w 2653"/>
                <a:gd name="connsiteY0" fmla="*/ 2532 h 4852"/>
                <a:gd name="connsiteX1" fmla="*/ 1150 w 2653"/>
                <a:gd name="connsiteY1" fmla="*/ 4852 h 4852"/>
                <a:gd name="connsiteX2" fmla="*/ 1 w 2653"/>
                <a:gd name="connsiteY2" fmla="*/ 2337 h 4852"/>
                <a:gd name="connsiteX3" fmla="*/ 1407 w 2653"/>
                <a:gd name="connsiteY3" fmla="*/ 0 h 4852"/>
                <a:gd name="connsiteX4" fmla="*/ 2653 w 2653"/>
                <a:gd name="connsiteY4" fmla="*/ 2532 h 4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3" h="4852">
                  <a:moveTo>
                    <a:pt x="2653" y="2532"/>
                  </a:moveTo>
                  <a:cubicBezTo>
                    <a:pt x="2150" y="3309"/>
                    <a:pt x="1653" y="4080"/>
                    <a:pt x="1150" y="4852"/>
                  </a:cubicBezTo>
                  <a:cubicBezTo>
                    <a:pt x="733" y="4012"/>
                    <a:pt x="-39" y="3155"/>
                    <a:pt x="1" y="2337"/>
                  </a:cubicBezTo>
                  <a:cubicBezTo>
                    <a:pt x="41" y="1537"/>
                    <a:pt x="904" y="777"/>
                    <a:pt x="1407" y="0"/>
                  </a:cubicBezTo>
                  <a:cubicBezTo>
                    <a:pt x="1825" y="840"/>
                    <a:pt x="2236" y="1680"/>
                    <a:pt x="2653" y="2532"/>
                  </a:cubicBezTo>
                  <a:close/>
                </a:path>
              </a:pathLst>
            </a:custGeom>
            <a:grpFill/>
            <a:ln w="5715" cap="flat">
              <a:noFill/>
              <a:prstDash val="solid"/>
              <a:miter/>
            </a:ln>
          </p:spPr>
          <p:txBody>
            <a:bodyPr rtlCol="0" anchor="ctr"/>
            <a:lstStyle/>
            <a:p>
              <a:endParaRPr lang="zh-CN" altLang="en-US"/>
            </a:p>
          </p:txBody>
        </p:sp>
        <p:sp>
          <p:nvSpPr>
            <p:cNvPr id="1468" name="任意多边形: 形状 1467">
              <a:extLst>
                <a:ext uri="{FF2B5EF4-FFF2-40B4-BE49-F238E27FC236}">
                  <a16:creationId xmlns:a16="http://schemas.microsoft.com/office/drawing/2014/main" id="{70E664AC-7AC4-2E24-3CD4-C23D5762302D}"/>
                </a:ext>
              </a:extLst>
            </p:cNvPr>
            <p:cNvSpPr/>
            <p:nvPr/>
          </p:nvSpPr>
          <p:spPr>
            <a:xfrm>
              <a:off x="3532542" y="1524424"/>
              <a:ext cx="3303" cy="6566"/>
            </a:xfrm>
            <a:custGeom>
              <a:avLst/>
              <a:gdLst>
                <a:gd name="connsiteX0" fmla="*/ 3303 w 3303"/>
                <a:gd name="connsiteY0" fmla="*/ 0 h 6566"/>
                <a:gd name="connsiteX1" fmla="*/ 0 w 3303"/>
                <a:gd name="connsiteY1" fmla="*/ 6567 h 6566"/>
                <a:gd name="connsiteX2" fmla="*/ 3303 w 3303"/>
                <a:gd name="connsiteY2" fmla="*/ 0 h 6566"/>
              </a:gdLst>
              <a:ahLst/>
              <a:cxnLst>
                <a:cxn ang="0">
                  <a:pos x="connsiteX0" y="connsiteY0"/>
                </a:cxn>
                <a:cxn ang="0">
                  <a:pos x="connsiteX1" y="connsiteY1"/>
                </a:cxn>
                <a:cxn ang="0">
                  <a:pos x="connsiteX2" y="connsiteY2"/>
                </a:cxn>
              </a:cxnLst>
              <a:rect l="l" t="t" r="r" b="b"/>
              <a:pathLst>
                <a:path w="3303" h="6566">
                  <a:moveTo>
                    <a:pt x="3303" y="0"/>
                  </a:moveTo>
                  <a:cubicBezTo>
                    <a:pt x="3229" y="2709"/>
                    <a:pt x="2657" y="5161"/>
                    <a:pt x="0" y="6567"/>
                  </a:cubicBezTo>
                  <a:cubicBezTo>
                    <a:pt x="91" y="3869"/>
                    <a:pt x="669" y="1417"/>
                    <a:pt x="3303" y="0"/>
                  </a:cubicBezTo>
                  <a:close/>
                </a:path>
              </a:pathLst>
            </a:custGeom>
            <a:grpFill/>
            <a:ln w="5715" cap="flat">
              <a:noFill/>
              <a:prstDash val="solid"/>
              <a:miter/>
            </a:ln>
          </p:spPr>
          <p:txBody>
            <a:bodyPr rtlCol="0" anchor="ctr"/>
            <a:lstStyle/>
            <a:p>
              <a:endParaRPr lang="zh-CN" altLang="en-US"/>
            </a:p>
          </p:txBody>
        </p:sp>
        <p:sp>
          <p:nvSpPr>
            <p:cNvPr id="1469" name="任意多边形: 形状 1468">
              <a:extLst>
                <a:ext uri="{FF2B5EF4-FFF2-40B4-BE49-F238E27FC236}">
                  <a16:creationId xmlns:a16="http://schemas.microsoft.com/office/drawing/2014/main" id="{2E18115B-E766-7288-0003-6719E6B9198E}"/>
                </a:ext>
              </a:extLst>
            </p:cNvPr>
            <p:cNvSpPr/>
            <p:nvPr/>
          </p:nvSpPr>
          <p:spPr>
            <a:xfrm>
              <a:off x="3447063" y="1503259"/>
              <a:ext cx="3263" cy="1442"/>
            </a:xfrm>
            <a:custGeom>
              <a:avLst/>
              <a:gdLst>
                <a:gd name="connsiteX0" fmla="*/ 0 w 3263"/>
                <a:gd name="connsiteY0" fmla="*/ 1443 h 1442"/>
                <a:gd name="connsiteX1" fmla="*/ 3263 w 3263"/>
                <a:gd name="connsiteY1" fmla="*/ 1374 h 1442"/>
                <a:gd name="connsiteX2" fmla="*/ 0 w 3263"/>
                <a:gd name="connsiteY2" fmla="*/ 1443 h 1442"/>
              </a:gdLst>
              <a:ahLst/>
              <a:cxnLst>
                <a:cxn ang="0">
                  <a:pos x="connsiteX0" y="connsiteY0"/>
                </a:cxn>
                <a:cxn ang="0">
                  <a:pos x="connsiteX1" y="connsiteY1"/>
                </a:cxn>
                <a:cxn ang="0">
                  <a:pos x="connsiteX2" y="connsiteY2"/>
                </a:cxn>
              </a:cxnLst>
              <a:rect l="l" t="t" r="r" b="b"/>
              <a:pathLst>
                <a:path w="3263" h="1442">
                  <a:moveTo>
                    <a:pt x="0" y="1443"/>
                  </a:moveTo>
                  <a:cubicBezTo>
                    <a:pt x="1052" y="-426"/>
                    <a:pt x="2137" y="-512"/>
                    <a:pt x="3263" y="1374"/>
                  </a:cubicBezTo>
                  <a:cubicBezTo>
                    <a:pt x="2172" y="1409"/>
                    <a:pt x="1086" y="1431"/>
                    <a:pt x="0" y="1443"/>
                  </a:cubicBezTo>
                  <a:close/>
                </a:path>
              </a:pathLst>
            </a:custGeom>
            <a:grpFill/>
            <a:ln w="5715" cap="flat">
              <a:noFill/>
              <a:prstDash val="solid"/>
              <a:miter/>
            </a:ln>
          </p:spPr>
          <p:txBody>
            <a:bodyPr rtlCol="0" anchor="ctr"/>
            <a:lstStyle/>
            <a:p>
              <a:endParaRPr lang="zh-CN" altLang="en-US"/>
            </a:p>
          </p:txBody>
        </p:sp>
        <p:sp>
          <p:nvSpPr>
            <p:cNvPr id="1470" name="任意多边形: 形状 1469">
              <a:extLst>
                <a:ext uri="{FF2B5EF4-FFF2-40B4-BE49-F238E27FC236}">
                  <a16:creationId xmlns:a16="http://schemas.microsoft.com/office/drawing/2014/main" id="{DCD39498-3DBE-5C98-B995-CE5A0450EAC4}"/>
                </a:ext>
              </a:extLst>
            </p:cNvPr>
            <p:cNvSpPr/>
            <p:nvPr/>
          </p:nvSpPr>
          <p:spPr>
            <a:xfrm>
              <a:off x="3445578" y="1504696"/>
              <a:ext cx="1490" cy="3274"/>
            </a:xfrm>
            <a:custGeom>
              <a:avLst/>
              <a:gdLst>
                <a:gd name="connsiteX0" fmla="*/ 1456 w 1490"/>
                <a:gd name="connsiteY0" fmla="*/ 3275 h 3274"/>
                <a:gd name="connsiteX1" fmla="*/ 222 w 1490"/>
                <a:gd name="connsiteY1" fmla="*/ 937 h 3274"/>
                <a:gd name="connsiteX2" fmla="*/ 1490 w 1490"/>
                <a:gd name="connsiteY2" fmla="*/ 0 h 3274"/>
                <a:gd name="connsiteX3" fmla="*/ 1456 w 1490"/>
                <a:gd name="connsiteY3" fmla="*/ 3275 h 3274"/>
              </a:gdLst>
              <a:ahLst/>
              <a:cxnLst>
                <a:cxn ang="0">
                  <a:pos x="connsiteX0" y="connsiteY0"/>
                </a:cxn>
                <a:cxn ang="0">
                  <a:pos x="connsiteX1" y="connsiteY1"/>
                </a:cxn>
                <a:cxn ang="0">
                  <a:pos x="connsiteX2" y="connsiteY2"/>
                </a:cxn>
                <a:cxn ang="0">
                  <a:pos x="connsiteX3" y="connsiteY3"/>
                </a:cxn>
              </a:cxnLst>
              <a:rect l="l" t="t" r="r" b="b"/>
              <a:pathLst>
                <a:path w="1490" h="3274">
                  <a:moveTo>
                    <a:pt x="1456" y="3275"/>
                  </a:moveTo>
                  <a:cubicBezTo>
                    <a:pt x="165" y="2806"/>
                    <a:pt x="-327" y="1983"/>
                    <a:pt x="222" y="937"/>
                  </a:cubicBezTo>
                  <a:cubicBezTo>
                    <a:pt x="445" y="520"/>
                    <a:pt x="1056" y="303"/>
                    <a:pt x="1490" y="0"/>
                  </a:cubicBezTo>
                  <a:cubicBezTo>
                    <a:pt x="1479" y="1092"/>
                    <a:pt x="1468" y="2183"/>
                    <a:pt x="1456" y="3275"/>
                  </a:cubicBezTo>
                  <a:close/>
                </a:path>
              </a:pathLst>
            </a:custGeom>
            <a:grpFill/>
            <a:ln w="5715" cap="flat">
              <a:noFill/>
              <a:prstDash val="solid"/>
              <a:miter/>
            </a:ln>
          </p:spPr>
          <p:txBody>
            <a:bodyPr rtlCol="0" anchor="ctr"/>
            <a:lstStyle/>
            <a:p>
              <a:endParaRPr lang="zh-CN" altLang="en-US"/>
            </a:p>
          </p:txBody>
        </p:sp>
        <p:sp>
          <p:nvSpPr>
            <p:cNvPr id="1471" name="任意多边形: 形状 1470">
              <a:extLst>
                <a:ext uri="{FF2B5EF4-FFF2-40B4-BE49-F238E27FC236}">
                  <a16:creationId xmlns:a16="http://schemas.microsoft.com/office/drawing/2014/main" id="{EDD51B71-70CA-A881-3D01-8C480040C409}"/>
                </a:ext>
              </a:extLst>
            </p:cNvPr>
            <p:cNvSpPr/>
            <p:nvPr/>
          </p:nvSpPr>
          <p:spPr>
            <a:xfrm>
              <a:off x="3524517" y="1534306"/>
              <a:ext cx="1486" cy="3234"/>
            </a:xfrm>
            <a:custGeom>
              <a:avLst/>
              <a:gdLst>
                <a:gd name="connsiteX0" fmla="*/ 1475 w 1486"/>
                <a:gd name="connsiteY0" fmla="*/ 0 h 3234"/>
                <a:gd name="connsiteX1" fmla="*/ 1487 w 1486"/>
                <a:gd name="connsiteY1" fmla="*/ 3235 h 3234"/>
                <a:gd name="connsiteX2" fmla="*/ 212 w 1486"/>
                <a:gd name="connsiteY2" fmla="*/ 943 h 3234"/>
                <a:gd name="connsiteX3" fmla="*/ 1475 w 1486"/>
                <a:gd name="connsiteY3" fmla="*/ 0 h 3234"/>
              </a:gdLst>
              <a:ahLst/>
              <a:cxnLst>
                <a:cxn ang="0">
                  <a:pos x="connsiteX0" y="connsiteY0"/>
                </a:cxn>
                <a:cxn ang="0">
                  <a:pos x="connsiteX1" y="connsiteY1"/>
                </a:cxn>
                <a:cxn ang="0">
                  <a:pos x="connsiteX2" y="connsiteY2"/>
                </a:cxn>
                <a:cxn ang="0">
                  <a:pos x="connsiteX3" y="connsiteY3"/>
                </a:cxn>
              </a:cxnLst>
              <a:rect l="l" t="t" r="r" b="b"/>
              <a:pathLst>
                <a:path w="1486" h="3234">
                  <a:moveTo>
                    <a:pt x="1475" y="0"/>
                  </a:moveTo>
                  <a:cubicBezTo>
                    <a:pt x="1470" y="1080"/>
                    <a:pt x="1475" y="2160"/>
                    <a:pt x="1487" y="3235"/>
                  </a:cubicBezTo>
                  <a:cubicBezTo>
                    <a:pt x="178" y="2800"/>
                    <a:pt x="-325" y="1995"/>
                    <a:pt x="212" y="943"/>
                  </a:cubicBezTo>
                  <a:cubicBezTo>
                    <a:pt x="429" y="526"/>
                    <a:pt x="1041" y="309"/>
                    <a:pt x="1475" y="0"/>
                  </a:cubicBezTo>
                  <a:close/>
                </a:path>
              </a:pathLst>
            </a:custGeom>
            <a:grpFill/>
            <a:ln w="5715" cap="flat">
              <a:noFill/>
              <a:prstDash val="solid"/>
              <a:miter/>
            </a:ln>
          </p:spPr>
          <p:txBody>
            <a:bodyPr rtlCol="0" anchor="ctr"/>
            <a:lstStyle/>
            <a:p>
              <a:endParaRPr lang="zh-CN" altLang="en-US"/>
            </a:p>
          </p:txBody>
        </p:sp>
        <p:sp>
          <p:nvSpPr>
            <p:cNvPr id="1472" name="任意多边形: 形状 1471">
              <a:extLst>
                <a:ext uri="{FF2B5EF4-FFF2-40B4-BE49-F238E27FC236}">
                  <a16:creationId xmlns:a16="http://schemas.microsoft.com/office/drawing/2014/main" id="{3CD35C94-153D-9EAE-6682-75C1E1EE61FD}"/>
                </a:ext>
              </a:extLst>
            </p:cNvPr>
            <p:cNvSpPr/>
            <p:nvPr/>
          </p:nvSpPr>
          <p:spPr>
            <a:xfrm>
              <a:off x="3429322" y="1542769"/>
              <a:ext cx="1292" cy="1395"/>
            </a:xfrm>
            <a:custGeom>
              <a:avLst/>
              <a:gdLst>
                <a:gd name="connsiteX0" fmla="*/ 1293 w 1292"/>
                <a:gd name="connsiteY0" fmla="*/ 1395 h 1395"/>
                <a:gd name="connsiteX1" fmla="*/ 1 w 1292"/>
                <a:gd name="connsiteY1" fmla="*/ 663 h 1395"/>
                <a:gd name="connsiteX2" fmla="*/ 1293 w 1292"/>
                <a:gd name="connsiteY2" fmla="*/ 1395 h 1395"/>
                <a:gd name="connsiteX3" fmla="*/ 1293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3" y="1395"/>
                  </a:moveTo>
                  <a:cubicBezTo>
                    <a:pt x="841" y="1144"/>
                    <a:pt x="-33" y="806"/>
                    <a:pt x="1" y="663"/>
                  </a:cubicBezTo>
                  <a:cubicBezTo>
                    <a:pt x="241" y="-428"/>
                    <a:pt x="744" y="-165"/>
                    <a:pt x="1293" y="1395"/>
                  </a:cubicBezTo>
                  <a:lnTo>
                    <a:pt x="1293" y="1395"/>
                  </a:lnTo>
                  <a:close/>
                </a:path>
              </a:pathLst>
            </a:custGeom>
            <a:grpFill/>
            <a:ln w="5715" cap="flat">
              <a:noFill/>
              <a:prstDash val="solid"/>
              <a:miter/>
            </a:ln>
          </p:spPr>
          <p:txBody>
            <a:bodyPr rtlCol="0" anchor="ctr"/>
            <a:lstStyle/>
            <a:p>
              <a:endParaRPr lang="zh-CN" altLang="en-US"/>
            </a:p>
          </p:txBody>
        </p:sp>
        <p:sp>
          <p:nvSpPr>
            <p:cNvPr id="1473" name="任意多边形: 形状 1472">
              <a:extLst>
                <a:ext uri="{FF2B5EF4-FFF2-40B4-BE49-F238E27FC236}">
                  <a16:creationId xmlns:a16="http://schemas.microsoft.com/office/drawing/2014/main" id="{F4938C73-1760-3829-B811-F6BB0BD6C37F}"/>
                </a:ext>
              </a:extLst>
            </p:cNvPr>
            <p:cNvSpPr/>
            <p:nvPr/>
          </p:nvSpPr>
          <p:spPr>
            <a:xfrm>
              <a:off x="3525993" y="1540872"/>
              <a:ext cx="3280" cy="3291"/>
            </a:xfrm>
            <a:custGeom>
              <a:avLst/>
              <a:gdLst>
                <a:gd name="connsiteX0" fmla="*/ 3280 w 3280"/>
                <a:gd name="connsiteY0" fmla="*/ 0 h 3291"/>
                <a:gd name="connsiteX1" fmla="*/ 0 w 3280"/>
                <a:gd name="connsiteY1" fmla="*/ 3292 h 3291"/>
                <a:gd name="connsiteX2" fmla="*/ 3280 w 3280"/>
                <a:gd name="connsiteY2" fmla="*/ 0 h 3291"/>
              </a:gdLst>
              <a:ahLst/>
              <a:cxnLst>
                <a:cxn ang="0">
                  <a:pos x="connsiteX0" y="connsiteY0"/>
                </a:cxn>
                <a:cxn ang="0">
                  <a:pos x="connsiteX1" y="connsiteY1"/>
                </a:cxn>
                <a:cxn ang="0">
                  <a:pos x="connsiteX2" y="connsiteY2"/>
                </a:cxn>
              </a:cxnLst>
              <a:rect l="l" t="t" r="r" b="b"/>
              <a:pathLst>
                <a:path w="3280" h="3291">
                  <a:moveTo>
                    <a:pt x="3280" y="0"/>
                  </a:moveTo>
                  <a:cubicBezTo>
                    <a:pt x="2189" y="1097"/>
                    <a:pt x="1092" y="2195"/>
                    <a:pt x="0" y="3292"/>
                  </a:cubicBezTo>
                  <a:cubicBezTo>
                    <a:pt x="1092" y="2200"/>
                    <a:pt x="2183" y="1097"/>
                    <a:pt x="3280" y="0"/>
                  </a:cubicBezTo>
                  <a:close/>
                </a:path>
              </a:pathLst>
            </a:custGeom>
            <a:grpFill/>
            <a:ln w="5715" cap="flat">
              <a:noFill/>
              <a:prstDash val="solid"/>
              <a:miter/>
            </a:ln>
          </p:spPr>
          <p:txBody>
            <a:bodyPr rtlCol="0" anchor="ctr"/>
            <a:lstStyle/>
            <a:p>
              <a:endParaRPr lang="zh-CN" altLang="en-US"/>
            </a:p>
          </p:txBody>
        </p:sp>
        <p:sp>
          <p:nvSpPr>
            <p:cNvPr id="1474" name="任意多边形: 形状 1473">
              <a:extLst>
                <a:ext uri="{FF2B5EF4-FFF2-40B4-BE49-F238E27FC236}">
                  <a16:creationId xmlns:a16="http://schemas.microsoft.com/office/drawing/2014/main" id="{6403D88D-17D6-41BE-35AD-4BD0E03F85AE}"/>
                </a:ext>
              </a:extLst>
            </p:cNvPr>
            <p:cNvSpPr/>
            <p:nvPr/>
          </p:nvSpPr>
          <p:spPr>
            <a:xfrm>
              <a:off x="3429214" y="1547456"/>
              <a:ext cx="1395" cy="1297"/>
            </a:xfrm>
            <a:custGeom>
              <a:avLst/>
              <a:gdLst>
                <a:gd name="connsiteX0" fmla="*/ 1395 w 1395"/>
                <a:gd name="connsiteY0" fmla="*/ 0 h 1297"/>
                <a:gd name="connsiteX1" fmla="*/ 664 w 1395"/>
                <a:gd name="connsiteY1" fmla="*/ 1297 h 1297"/>
                <a:gd name="connsiteX2" fmla="*/ 1395 w 1395"/>
                <a:gd name="connsiteY2" fmla="*/ 0 h 1297"/>
                <a:gd name="connsiteX3" fmla="*/ 1395 w 1395"/>
                <a:gd name="connsiteY3" fmla="*/ 0 h 1297"/>
              </a:gdLst>
              <a:ahLst/>
              <a:cxnLst>
                <a:cxn ang="0">
                  <a:pos x="connsiteX0" y="connsiteY0"/>
                </a:cxn>
                <a:cxn ang="0">
                  <a:pos x="connsiteX1" y="connsiteY1"/>
                </a:cxn>
                <a:cxn ang="0">
                  <a:pos x="connsiteX2" y="connsiteY2"/>
                </a:cxn>
                <a:cxn ang="0">
                  <a:pos x="connsiteX3" y="connsiteY3"/>
                </a:cxn>
              </a:cxnLst>
              <a:rect l="l" t="t" r="r" b="b"/>
              <a:pathLst>
                <a:path w="1395" h="1297">
                  <a:moveTo>
                    <a:pt x="1395" y="0"/>
                  </a:moveTo>
                  <a:cubicBezTo>
                    <a:pt x="1144" y="452"/>
                    <a:pt x="801" y="1326"/>
                    <a:pt x="664" y="1297"/>
                  </a:cubicBezTo>
                  <a:cubicBezTo>
                    <a:pt x="-428" y="1052"/>
                    <a:pt x="-165" y="543"/>
                    <a:pt x="1395" y="0"/>
                  </a:cubicBezTo>
                  <a:lnTo>
                    <a:pt x="1395" y="0"/>
                  </a:lnTo>
                  <a:close/>
                </a:path>
              </a:pathLst>
            </a:custGeom>
            <a:grpFill/>
            <a:ln w="5715" cap="flat">
              <a:noFill/>
              <a:prstDash val="solid"/>
              <a:miter/>
            </a:ln>
          </p:spPr>
          <p:txBody>
            <a:bodyPr rtlCol="0" anchor="ctr"/>
            <a:lstStyle/>
            <a:p>
              <a:endParaRPr lang="zh-CN" altLang="en-US"/>
            </a:p>
          </p:txBody>
        </p:sp>
        <p:sp>
          <p:nvSpPr>
            <p:cNvPr id="1475" name="任意多边形: 形状 1474">
              <a:extLst>
                <a:ext uri="{FF2B5EF4-FFF2-40B4-BE49-F238E27FC236}">
                  <a16:creationId xmlns:a16="http://schemas.microsoft.com/office/drawing/2014/main" id="{77A4F5D7-83A6-F4DB-6BB2-F13A3FE6119D}"/>
                </a:ext>
              </a:extLst>
            </p:cNvPr>
            <p:cNvSpPr/>
            <p:nvPr/>
          </p:nvSpPr>
          <p:spPr>
            <a:xfrm>
              <a:off x="3491956" y="1565593"/>
              <a:ext cx="4432" cy="4894"/>
            </a:xfrm>
            <a:custGeom>
              <a:avLst/>
              <a:gdLst>
                <a:gd name="connsiteX0" fmla="*/ 4421 w 4432"/>
                <a:gd name="connsiteY0" fmla="*/ 4894 h 4894"/>
                <a:gd name="connsiteX1" fmla="*/ 66 w 4432"/>
                <a:gd name="connsiteY1" fmla="*/ 2226 h 4894"/>
                <a:gd name="connsiteX2" fmla="*/ 4433 w 4432"/>
                <a:gd name="connsiteY2" fmla="*/ 1585 h 4894"/>
                <a:gd name="connsiteX3" fmla="*/ 4421 w 4432"/>
                <a:gd name="connsiteY3" fmla="*/ 4894 h 4894"/>
              </a:gdLst>
              <a:ahLst/>
              <a:cxnLst>
                <a:cxn ang="0">
                  <a:pos x="connsiteX0" y="connsiteY0"/>
                </a:cxn>
                <a:cxn ang="0">
                  <a:pos x="connsiteX1" y="connsiteY1"/>
                </a:cxn>
                <a:cxn ang="0">
                  <a:pos x="connsiteX2" y="connsiteY2"/>
                </a:cxn>
                <a:cxn ang="0">
                  <a:pos x="connsiteX3" y="connsiteY3"/>
                </a:cxn>
              </a:cxnLst>
              <a:rect l="l" t="t" r="r" b="b"/>
              <a:pathLst>
                <a:path w="4432" h="4894">
                  <a:moveTo>
                    <a:pt x="4421" y="4894"/>
                  </a:moveTo>
                  <a:cubicBezTo>
                    <a:pt x="2627" y="4477"/>
                    <a:pt x="-494" y="5380"/>
                    <a:pt x="66" y="2226"/>
                  </a:cubicBezTo>
                  <a:cubicBezTo>
                    <a:pt x="495" y="-203"/>
                    <a:pt x="2552" y="-969"/>
                    <a:pt x="4433" y="1585"/>
                  </a:cubicBezTo>
                  <a:cubicBezTo>
                    <a:pt x="4427" y="2688"/>
                    <a:pt x="4421" y="3791"/>
                    <a:pt x="4421" y="4894"/>
                  </a:cubicBezTo>
                  <a:close/>
                </a:path>
              </a:pathLst>
            </a:custGeom>
            <a:grpFill/>
            <a:ln w="5715" cap="flat">
              <a:noFill/>
              <a:prstDash val="solid"/>
              <a:miter/>
            </a:ln>
          </p:spPr>
          <p:txBody>
            <a:bodyPr rtlCol="0" anchor="ctr"/>
            <a:lstStyle/>
            <a:p>
              <a:endParaRPr lang="zh-CN" altLang="en-US"/>
            </a:p>
          </p:txBody>
        </p:sp>
        <p:sp>
          <p:nvSpPr>
            <p:cNvPr id="1476" name="任意多边形: 形状 1475">
              <a:extLst>
                <a:ext uri="{FF2B5EF4-FFF2-40B4-BE49-F238E27FC236}">
                  <a16:creationId xmlns:a16="http://schemas.microsoft.com/office/drawing/2014/main" id="{56EDD3CF-904E-380E-9FF3-032116405317}"/>
                </a:ext>
              </a:extLst>
            </p:cNvPr>
            <p:cNvSpPr/>
            <p:nvPr/>
          </p:nvSpPr>
          <p:spPr>
            <a:xfrm>
              <a:off x="3495102" y="1549351"/>
              <a:ext cx="1286" cy="1390"/>
            </a:xfrm>
            <a:custGeom>
              <a:avLst/>
              <a:gdLst>
                <a:gd name="connsiteX0" fmla="*/ 1287 w 1286"/>
                <a:gd name="connsiteY0" fmla="*/ 1391 h 1390"/>
                <a:gd name="connsiteX1" fmla="*/ 1 w 1286"/>
                <a:gd name="connsiteY1" fmla="*/ 659 h 1390"/>
                <a:gd name="connsiteX2" fmla="*/ 1287 w 1286"/>
                <a:gd name="connsiteY2" fmla="*/ 1391 h 1390"/>
                <a:gd name="connsiteX3" fmla="*/ 1287 w 1286"/>
                <a:gd name="connsiteY3" fmla="*/ 1391 h 1390"/>
              </a:gdLst>
              <a:ahLst/>
              <a:cxnLst>
                <a:cxn ang="0">
                  <a:pos x="connsiteX0" y="connsiteY0"/>
                </a:cxn>
                <a:cxn ang="0">
                  <a:pos x="connsiteX1" y="connsiteY1"/>
                </a:cxn>
                <a:cxn ang="0">
                  <a:pos x="connsiteX2" y="connsiteY2"/>
                </a:cxn>
                <a:cxn ang="0">
                  <a:pos x="connsiteX3" y="connsiteY3"/>
                </a:cxn>
              </a:cxnLst>
              <a:rect l="l" t="t" r="r" b="b"/>
              <a:pathLst>
                <a:path w="1286" h="1390">
                  <a:moveTo>
                    <a:pt x="1287" y="1391"/>
                  </a:moveTo>
                  <a:cubicBezTo>
                    <a:pt x="835" y="1139"/>
                    <a:pt x="-33" y="802"/>
                    <a:pt x="1" y="659"/>
                  </a:cubicBezTo>
                  <a:cubicBezTo>
                    <a:pt x="235" y="-426"/>
                    <a:pt x="738" y="-164"/>
                    <a:pt x="1287" y="1391"/>
                  </a:cubicBezTo>
                  <a:lnTo>
                    <a:pt x="1287" y="1391"/>
                  </a:lnTo>
                  <a:close/>
                </a:path>
              </a:pathLst>
            </a:custGeom>
            <a:grpFill/>
            <a:ln w="5715" cap="flat">
              <a:noFill/>
              <a:prstDash val="solid"/>
              <a:miter/>
            </a:ln>
          </p:spPr>
          <p:txBody>
            <a:bodyPr rtlCol="0" anchor="ctr"/>
            <a:lstStyle/>
            <a:p>
              <a:endParaRPr lang="zh-CN" altLang="en-US"/>
            </a:p>
          </p:txBody>
        </p:sp>
        <p:sp>
          <p:nvSpPr>
            <p:cNvPr id="1477" name="任意多边形: 形状 1476">
              <a:extLst>
                <a:ext uri="{FF2B5EF4-FFF2-40B4-BE49-F238E27FC236}">
                  <a16:creationId xmlns:a16="http://schemas.microsoft.com/office/drawing/2014/main" id="{F8B3FDE4-23FF-46B3-2FE3-636EBEEB5443}"/>
                </a:ext>
              </a:extLst>
            </p:cNvPr>
            <p:cNvSpPr/>
            <p:nvPr/>
          </p:nvSpPr>
          <p:spPr>
            <a:xfrm>
              <a:off x="3518014" y="1550736"/>
              <a:ext cx="1400" cy="1292"/>
            </a:xfrm>
            <a:custGeom>
              <a:avLst/>
              <a:gdLst>
                <a:gd name="connsiteX0" fmla="*/ 1400 w 1400"/>
                <a:gd name="connsiteY0" fmla="*/ 0 h 1292"/>
                <a:gd name="connsiteX1" fmla="*/ 663 w 1400"/>
                <a:gd name="connsiteY1" fmla="*/ 1292 h 1292"/>
                <a:gd name="connsiteX2" fmla="*/ 1400 w 1400"/>
                <a:gd name="connsiteY2" fmla="*/ 0 h 1292"/>
                <a:gd name="connsiteX3" fmla="*/ 1400 w 1400"/>
                <a:gd name="connsiteY3" fmla="*/ 0 h 1292"/>
              </a:gdLst>
              <a:ahLst/>
              <a:cxnLst>
                <a:cxn ang="0">
                  <a:pos x="connsiteX0" y="connsiteY0"/>
                </a:cxn>
                <a:cxn ang="0">
                  <a:pos x="connsiteX1" y="connsiteY1"/>
                </a:cxn>
                <a:cxn ang="0">
                  <a:pos x="connsiteX2" y="connsiteY2"/>
                </a:cxn>
                <a:cxn ang="0">
                  <a:pos x="connsiteX3" y="connsiteY3"/>
                </a:cxn>
              </a:cxnLst>
              <a:rect l="l" t="t" r="r" b="b"/>
              <a:pathLst>
                <a:path w="1400" h="1292">
                  <a:moveTo>
                    <a:pt x="1400" y="0"/>
                  </a:moveTo>
                  <a:cubicBezTo>
                    <a:pt x="1149" y="452"/>
                    <a:pt x="806" y="1326"/>
                    <a:pt x="663" y="1292"/>
                  </a:cubicBezTo>
                  <a:cubicBezTo>
                    <a:pt x="-428" y="1057"/>
                    <a:pt x="-165" y="549"/>
                    <a:pt x="1400" y="0"/>
                  </a:cubicBezTo>
                  <a:lnTo>
                    <a:pt x="1400" y="0"/>
                  </a:lnTo>
                  <a:close/>
                </a:path>
              </a:pathLst>
            </a:custGeom>
            <a:grpFill/>
            <a:ln w="5715" cap="flat">
              <a:noFill/>
              <a:prstDash val="solid"/>
              <a:miter/>
            </a:ln>
          </p:spPr>
          <p:txBody>
            <a:bodyPr rtlCol="0" anchor="ctr"/>
            <a:lstStyle/>
            <a:p>
              <a:endParaRPr lang="zh-CN" altLang="en-US"/>
            </a:p>
          </p:txBody>
        </p:sp>
        <p:sp>
          <p:nvSpPr>
            <p:cNvPr id="1478" name="任意多边形: 形状 1477">
              <a:extLst>
                <a:ext uri="{FF2B5EF4-FFF2-40B4-BE49-F238E27FC236}">
                  <a16:creationId xmlns:a16="http://schemas.microsoft.com/office/drawing/2014/main" id="{328677F7-6F16-04EA-92FC-CA5BC7CED38E}"/>
                </a:ext>
              </a:extLst>
            </p:cNvPr>
            <p:cNvSpPr/>
            <p:nvPr/>
          </p:nvSpPr>
          <p:spPr>
            <a:xfrm>
              <a:off x="3506253" y="1557349"/>
              <a:ext cx="3246" cy="3257"/>
            </a:xfrm>
            <a:custGeom>
              <a:avLst/>
              <a:gdLst>
                <a:gd name="connsiteX0" fmla="*/ 3246 w 3246"/>
                <a:gd name="connsiteY0" fmla="*/ 0 h 3257"/>
                <a:gd name="connsiteX1" fmla="*/ 0 w 3246"/>
                <a:gd name="connsiteY1" fmla="*/ 3257 h 3257"/>
                <a:gd name="connsiteX2" fmla="*/ 3246 w 3246"/>
                <a:gd name="connsiteY2" fmla="*/ 0 h 3257"/>
              </a:gdLst>
              <a:ahLst/>
              <a:cxnLst>
                <a:cxn ang="0">
                  <a:pos x="connsiteX0" y="connsiteY0"/>
                </a:cxn>
                <a:cxn ang="0">
                  <a:pos x="connsiteX1" y="connsiteY1"/>
                </a:cxn>
                <a:cxn ang="0">
                  <a:pos x="connsiteX2" y="connsiteY2"/>
                </a:cxn>
              </a:cxnLst>
              <a:rect l="l" t="t" r="r" b="b"/>
              <a:pathLst>
                <a:path w="3246" h="3257">
                  <a:moveTo>
                    <a:pt x="3246" y="0"/>
                  </a:moveTo>
                  <a:cubicBezTo>
                    <a:pt x="2166" y="1086"/>
                    <a:pt x="1080" y="2172"/>
                    <a:pt x="0" y="3257"/>
                  </a:cubicBezTo>
                  <a:cubicBezTo>
                    <a:pt x="1080" y="2172"/>
                    <a:pt x="2166" y="1086"/>
                    <a:pt x="3246" y="0"/>
                  </a:cubicBezTo>
                  <a:close/>
                </a:path>
              </a:pathLst>
            </a:custGeom>
            <a:grpFill/>
            <a:ln w="5715" cap="flat">
              <a:noFill/>
              <a:prstDash val="solid"/>
              <a:miter/>
            </a:ln>
          </p:spPr>
          <p:txBody>
            <a:bodyPr rtlCol="0" anchor="ctr"/>
            <a:lstStyle/>
            <a:p>
              <a:endParaRPr lang="zh-CN" altLang="en-US"/>
            </a:p>
          </p:txBody>
        </p:sp>
        <p:sp>
          <p:nvSpPr>
            <p:cNvPr id="1479" name="任意多边形: 形状 1478">
              <a:extLst>
                <a:ext uri="{FF2B5EF4-FFF2-40B4-BE49-F238E27FC236}">
                  <a16:creationId xmlns:a16="http://schemas.microsoft.com/office/drawing/2014/main" id="{BDD51B64-BA86-FEE6-DD57-888434FB2778}"/>
                </a:ext>
              </a:extLst>
            </p:cNvPr>
            <p:cNvSpPr/>
            <p:nvPr/>
          </p:nvSpPr>
          <p:spPr>
            <a:xfrm>
              <a:off x="3259605" y="1614830"/>
              <a:ext cx="16442" cy="8276"/>
            </a:xfrm>
            <a:custGeom>
              <a:avLst/>
              <a:gdLst>
                <a:gd name="connsiteX0" fmla="*/ 9853 w 16442"/>
                <a:gd name="connsiteY0" fmla="*/ 8264 h 8276"/>
                <a:gd name="connsiteX1" fmla="*/ 0 w 16442"/>
                <a:gd name="connsiteY1" fmla="*/ 4995 h 8276"/>
                <a:gd name="connsiteX2" fmla="*/ 16442 w 16442"/>
                <a:gd name="connsiteY2" fmla="*/ 4967 h 8276"/>
                <a:gd name="connsiteX3" fmla="*/ 13167 w 16442"/>
                <a:gd name="connsiteY3" fmla="*/ 5007 h 8276"/>
                <a:gd name="connsiteX4" fmla="*/ 9864 w 16442"/>
                <a:gd name="connsiteY4" fmla="*/ 8276 h 8276"/>
                <a:gd name="connsiteX5" fmla="*/ 9853 w 16442"/>
                <a:gd name="connsiteY5" fmla="*/ 8264 h 8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42" h="8276">
                  <a:moveTo>
                    <a:pt x="9853" y="8264"/>
                  </a:moveTo>
                  <a:cubicBezTo>
                    <a:pt x="6144" y="8459"/>
                    <a:pt x="3195" y="6350"/>
                    <a:pt x="0" y="4995"/>
                  </a:cubicBezTo>
                  <a:cubicBezTo>
                    <a:pt x="5475" y="1629"/>
                    <a:pt x="10944" y="-4309"/>
                    <a:pt x="16442" y="4967"/>
                  </a:cubicBezTo>
                  <a:cubicBezTo>
                    <a:pt x="15350" y="4972"/>
                    <a:pt x="14259" y="4990"/>
                    <a:pt x="13167" y="5007"/>
                  </a:cubicBezTo>
                  <a:cubicBezTo>
                    <a:pt x="12150" y="6178"/>
                    <a:pt x="10830" y="7053"/>
                    <a:pt x="9864" y="8276"/>
                  </a:cubicBezTo>
                  <a:lnTo>
                    <a:pt x="9853" y="8264"/>
                  </a:lnTo>
                  <a:close/>
                </a:path>
              </a:pathLst>
            </a:custGeom>
            <a:grpFill/>
            <a:ln w="5715" cap="flat">
              <a:noFill/>
              <a:prstDash val="solid"/>
              <a:miter/>
            </a:ln>
          </p:spPr>
          <p:txBody>
            <a:bodyPr rtlCol="0" anchor="ctr"/>
            <a:lstStyle/>
            <a:p>
              <a:endParaRPr lang="zh-CN" altLang="en-US"/>
            </a:p>
          </p:txBody>
        </p:sp>
        <p:sp>
          <p:nvSpPr>
            <p:cNvPr id="1480" name="任意多边形: 形状 1479">
              <a:extLst>
                <a:ext uri="{FF2B5EF4-FFF2-40B4-BE49-F238E27FC236}">
                  <a16:creationId xmlns:a16="http://schemas.microsoft.com/office/drawing/2014/main" id="{731AAD28-CDE5-94C7-C10C-A34153172736}"/>
                </a:ext>
              </a:extLst>
            </p:cNvPr>
            <p:cNvSpPr/>
            <p:nvPr/>
          </p:nvSpPr>
          <p:spPr>
            <a:xfrm>
              <a:off x="3253027" y="1619819"/>
              <a:ext cx="6589" cy="2530"/>
            </a:xfrm>
            <a:custGeom>
              <a:avLst/>
              <a:gdLst>
                <a:gd name="connsiteX0" fmla="*/ 6589 w 6589"/>
                <a:gd name="connsiteY0" fmla="*/ 0 h 2530"/>
                <a:gd name="connsiteX1" fmla="*/ 0 w 6589"/>
                <a:gd name="connsiteY1" fmla="*/ 0 h 2530"/>
                <a:gd name="connsiteX2" fmla="*/ 6589 w 6589"/>
                <a:gd name="connsiteY2" fmla="*/ 0 h 2530"/>
              </a:gdLst>
              <a:ahLst/>
              <a:cxnLst>
                <a:cxn ang="0">
                  <a:pos x="connsiteX0" y="connsiteY0"/>
                </a:cxn>
                <a:cxn ang="0">
                  <a:pos x="connsiteX1" y="connsiteY1"/>
                </a:cxn>
                <a:cxn ang="0">
                  <a:pos x="connsiteX2" y="connsiteY2"/>
                </a:cxn>
              </a:cxnLst>
              <a:rect l="l" t="t" r="r" b="b"/>
              <a:pathLst>
                <a:path w="6589" h="2530">
                  <a:moveTo>
                    <a:pt x="6589" y="0"/>
                  </a:moveTo>
                  <a:cubicBezTo>
                    <a:pt x="4395" y="3383"/>
                    <a:pt x="2195" y="3366"/>
                    <a:pt x="0" y="0"/>
                  </a:cubicBezTo>
                  <a:cubicBezTo>
                    <a:pt x="2195" y="0"/>
                    <a:pt x="4395" y="0"/>
                    <a:pt x="6589" y="0"/>
                  </a:cubicBezTo>
                  <a:close/>
                </a:path>
              </a:pathLst>
            </a:custGeom>
            <a:grpFill/>
            <a:ln w="5715" cap="flat">
              <a:noFill/>
              <a:prstDash val="solid"/>
              <a:miter/>
            </a:ln>
          </p:spPr>
          <p:txBody>
            <a:bodyPr rtlCol="0" anchor="ctr"/>
            <a:lstStyle/>
            <a:p>
              <a:endParaRPr lang="zh-CN" altLang="en-US"/>
            </a:p>
          </p:txBody>
        </p:sp>
        <p:sp>
          <p:nvSpPr>
            <p:cNvPr id="1481" name="任意多边形: 形状 1480">
              <a:extLst>
                <a:ext uri="{FF2B5EF4-FFF2-40B4-BE49-F238E27FC236}">
                  <a16:creationId xmlns:a16="http://schemas.microsoft.com/office/drawing/2014/main" id="{9096ADDB-97D9-39EF-6C78-25C6EB93015C}"/>
                </a:ext>
              </a:extLst>
            </p:cNvPr>
            <p:cNvSpPr/>
            <p:nvPr/>
          </p:nvSpPr>
          <p:spPr>
            <a:xfrm>
              <a:off x="3315515" y="1590215"/>
              <a:ext cx="1298" cy="1402"/>
            </a:xfrm>
            <a:custGeom>
              <a:avLst/>
              <a:gdLst>
                <a:gd name="connsiteX0" fmla="*/ 0 w 1298"/>
                <a:gd name="connsiteY0" fmla="*/ 0 h 1402"/>
                <a:gd name="connsiteX1" fmla="*/ 1297 w 1298"/>
                <a:gd name="connsiteY1" fmla="*/ 737 h 1402"/>
                <a:gd name="connsiteX2" fmla="*/ 0 w 1298"/>
                <a:gd name="connsiteY2" fmla="*/ 0 h 1402"/>
                <a:gd name="connsiteX3" fmla="*/ 0 w 1298"/>
                <a:gd name="connsiteY3" fmla="*/ 0 h 1402"/>
              </a:gdLst>
              <a:ahLst/>
              <a:cxnLst>
                <a:cxn ang="0">
                  <a:pos x="connsiteX0" y="connsiteY0"/>
                </a:cxn>
                <a:cxn ang="0">
                  <a:pos x="connsiteX1" y="connsiteY1"/>
                </a:cxn>
                <a:cxn ang="0">
                  <a:pos x="connsiteX2" y="connsiteY2"/>
                </a:cxn>
                <a:cxn ang="0">
                  <a:pos x="connsiteX3" y="connsiteY3"/>
                </a:cxn>
              </a:cxnLst>
              <a:rect l="l" t="t" r="r" b="b"/>
              <a:pathLst>
                <a:path w="1298" h="1402">
                  <a:moveTo>
                    <a:pt x="0" y="0"/>
                  </a:moveTo>
                  <a:cubicBezTo>
                    <a:pt x="457" y="251"/>
                    <a:pt x="1326" y="594"/>
                    <a:pt x="1297" y="737"/>
                  </a:cubicBezTo>
                  <a:cubicBezTo>
                    <a:pt x="1057" y="1829"/>
                    <a:pt x="549" y="1572"/>
                    <a:pt x="0" y="0"/>
                  </a:cubicBezTo>
                  <a:lnTo>
                    <a:pt x="0" y="0"/>
                  </a:lnTo>
                  <a:close/>
                </a:path>
              </a:pathLst>
            </a:custGeom>
            <a:grpFill/>
            <a:ln w="5715" cap="flat">
              <a:noFill/>
              <a:prstDash val="solid"/>
              <a:miter/>
            </a:ln>
          </p:spPr>
          <p:txBody>
            <a:bodyPr rtlCol="0" anchor="ctr"/>
            <a:lstStyle/>
            <a:p>
              <a:endParaRPr lang="zh-CN" altLang="en-US"/>
            </a:p>
          </p:txBody>
        </p:sp>
        <p:sp>
          <p:nvSpPr>
            <p:cNvPr id="1482" name="任意多边形: 形状 1481">
              <a:extLst>
                <a:ext uri="{FF2B5EF4-FFF2-40B4-BE49-F238E27FC236}">
                  <a16:creationId xmlns:a16="http://schemas.microsoft.com/office/drawing/2014/main" id="{0DA5D540-BBC7-8430-8469-548A368243E8}"/>
                </a:ext>
              </a:extLst>
            </p:cNvPr>
            <p:cNvSpPr/>
            <p:nvPr/>
          </p:nvSpPr>
          <p:spPr>
            <a:xfrm>
              <a:off x="3292495" y="1605360"/>
              <a:ext cx="1404" cy="1303"/>
            </a:xfrm>
            <a:custGeom>
              <a:avLst/>
              <a:gdLst>
                <a:gd name="connsiteX0" fmla="*/ 0 w 1404"/>
                <a:gd name="connsiteY0" fmla="*/ 1304 h 1303"/>
                <a:gd name="connsiteX1" fmla="*/ 737 w 1404"/>
                <a:gd name="connsiteY1" fmla="*/ 1 h 1303"/>
                <a:gd name="connsiteX2" fmla="*/ 0 w 1404"/>
                <a:gd name="connsiteY2" fmla="*/ 1304 h 1303"/>
                <a:gd name="connsiteX3" fmla="*/ 0 w 1404"/>
                <a:gd name="connsiteY3" fmla="*/ 1304 h 1303"/>
              </a:gdLst>
              <a:ahLst/>
              <a:cxnLst>
                <a:cxn ang="0">
                  <a:pos x="connsiteX0" y="connsiteY0"/>
                </a:cxn>
                <a:cxn ang="0">
                  <a:pos x="connsiteX1" y="connsiteY1"/>
                </a:cxn>
                <a:cxn ang="0">
                  <a:pos x="connsiteX2" y="connsiteY2"/>
                </a:cxn>
                <a:cxn ang="0">
                  <a:pos x="connsiteX3" y="connsiteY3"/>
                </a:cxn>
              </a:cxnLst>
              <a:rect l="l" t="t" r="r" b="b"/>
              <a:pathLst>
                <a:path w="1404" h="1303">
                  <a:moveTo>
                    <a:pt x="0" y="1304"/>
                  </a:moveTo>
                  <a:cubicBezTo>
                    <a:pt x="251" y="846"/>
                    <a:pt x="594" y="-28"/>
                    <a:pt x="737" y="1"/>
                  </a:cubicBezTo>
                  <a:cubicBezTo>
                    <a:pt x="1835" y="246"/>
                    <a:pt x="1572" y="761"/>
                    <a:pt x="0" y="1304"/>
                  </a:cubicBezTo>
                  <a:lnTo>
                    <a:pt x="0" y="1304"/>
                  </a:lnTo>
                  <a:close/>
                </a:path>
              </a:pathLst>
            </a:custGeom>
            <a:grpFill/>
            <a:ln w="5715" cap="flat">
              <a:noFill/>
              <a:prstDash val="solid"/>
              <a:miter/>
            </a:ln>
          </p:spPr>
          <p:txBody>
            <a:bodyPr rtlCol="0" anchor="ctr"/>
            <a:lstStyle/>
            <a:p>
              <a:endParaRPr lang="zh-CN" altLang="en-US"/>
            </a:p>
          </p:txBody>
        </p:sp>
        <p:sp>
          <p:nvSpPr>
            <p:cNvPr id="1483" name="任意多边形: 形状 1482">
              <a:extLst>
                <a:ext uri="{FF2B5EF4-FFF2-40B4-BE49-F238E27FC236}">
                  <a16:creationId xmlns:a16="http://schemas.microsoft.com/office/drawing/2014/main" id="{152FEAC9-62AA-65EE-9ECB-359D95025EB5}"/>
                </a:ext>
              </a:extLst>
            </p:cNvPr>
            <p:cNvSpPr/>
            <p:nvPr/>
          </p:nvSpPr>
          <p:spPr>
            <a:xfrm>
              <a:off x="3366840" y="1578959"/>
              <a:ext cx="1292" cy="1398"/>
            </a:xfrm>
            <a:custGeom>
              <a:avLst/>
              <a:gdLst>
                <a:gd name="connsiteX0" fmla="*/ 1293 w 1292"/>
                <a:gd name="connsiteY0" fmla="*/ 1387 h 1398"/>
                <a:gd name="connsiteX1" fmla="*/ 1 w 1292"/>
                <a:gd name="connsiteY1" fmla="*/ 661 h 1398"/>
                <a:gd name="connsiteX2" fmla="*/ 1287 w 1292"/>
                <a:gd name="connsiteY2" fmla="*/ 1398 h 1398"/>
                <a:gd name="connsiteX3" fmla="*/ 1293 w 1292"/>
                <a:gd name="connsiteY3" fmla="*/ 1387 h 1398"/>
              </a:gdLst>
              <a:ahLst/>
              <a:cxnLst>
                <a:cxn ang="0">
                  <a:pos x="connsiteX0" y="connsiteY0"/>
                </a:cxn>
                <a:cxn ang="0">
                  <a:pos x="connsiteX1" y="connsiteY1"/>
                </a:cxn>
                <a:cxn ang="0">
                  <a:pos x="connsiteX2" y="connsiteY2"/>
                </a:cxn>
                <a:cxn ang="0">
                  <a:pos x="connsiteX3" y="connsiteY3"/>
                </a:cxn>
              </a:cxnLst>
              <a:rect l="l" t="t" r="r" b="b"/>
              <a:pathLst>
                <a:path w="1292" h="1398">
                  <a:moveTo>
                    <a:pt x="1293" y="1387"/>
                  </a:moveTo>
                  <a:cubicBezTo>
                    <a:pt x="841" y="1141"/>
                    <a:pt x="-33" y="798"/>
                    <a:pt x="1" y="661"/>
                  </a:cubicBezTo>
                  <a:cubicBezTo>
                    <a:pt x="241" y="-425"/>
                    <a:pt x="744" y="-168"/>
                    <a:pt x="1287" y="1398"/>
                  </a:cubicBezTo>
                  <a:lnTo>
                    <a:pt x="1293" y="1387"/>
                  </a:lnTo>
                  <a:close/>
                </a:path>
              </a:pathLst>
            </a:custGeom>
            <a:grpFill/>
            <a:ln w="5715" cap="flat">
              <a:noFill/>
              <a:prstDash val="solid"/>
              <a:miter/>
            </a:ln>
          </p:spPr>
          <p:txBody>
            <a:bodyPr rtlCol="0" anchor="ctr"/>
            <a:lstStyle/>
            <a:p>
              <a:endParaRPr lang="zh-CN" altLang="en-US"/>
            </a:p>
          </p:txBody>
        </p:sp>
        <p:sp>
          <p:nvSpPr>
            <p:cNvPr id="1484" name="任意多边形: 形状 1483">
              <a:extLst>
                <a:ext uri="{FF2B5EF4-FFF2-40B4-BE49-F238E27FC236}">
                  <a16:creationId xmlns:a16="http://schemas.microsoft.com/office/drawing/2014/main" id="{39E53FAF-40F4-F7E8-A8F2-FC1EC16565BC}"/>
                </a:ext>
              </a:extLst>
            </p:cNvPr>
            <p:cNvSpPr/>
            <p:nvPr/>
          </p:nvSpPr>
          <p:spPr>
            <a:xfrm>
              <a:off x="3795472" y="1990024"/>
              <a:ext cx="75803" cy="83032"/>
            </a:xfrm>
            <a:custGeom>
              <a:avLst/>
              <a:gdLst>
                <a:gd name="connsiteX0" fmla="*/ 75804 w 75803"/>
                <a:gd name="connsiteY0" fmla="*/ 17941 h 83032"/>
                <a:gd name="connsiteX1" fmla="*/ 52235 w 75803"/>
                <a:gd name="connsiteY1" fmla="*/ 36663 h 83032"/>
                <a:gd name="connsiteX2" fmla="*/ 62825 w 75803"/>
                <a:gd name="connsiteY2" fmla="*/ 26748 h 83032"/>
                <a:gd name="connsiteX3" fmla="*/ 41834 w 75803"/>
                <a:gd name="connsiteY3" fmla="*/ 42035 h 83032"/>
                <a:gd name="connsiteX4" fmla="*/ 63397 w 75803"/>
                <a:gd name="connsiteY4" fmla="*/ 42007 h 83032"/>
                <a:gd name="connsiteX5" fmla="*/ 57956 w 75803"/>
                <a:gd name="connsiteY5" fmla="*/ 54711 h 83032"/>
                <a:gd name="connsiteX6" fmla="*/ 65945 w 75803"/>
                <a:gd name="connsiteY6" fmla="*/ 67301 h 83032"/>
                <a:gd name="connsiteX7" fmla="*/ 65425 w 75803"/>
                <a:gd name="connsiteY7" fmla="*/ 68839 h 83032"/>
                <a:gd name="connsiteX8" fmla="*/ 62671 w 75803"/>
                <a:gd name="connsiteY8" fmla="*/ 70530 h 83032"/>
                <a:gd name="connsiteX9" fmla="*/ 59362 w 75803"/>
                <a:gd name="connsiteY9" fmla="*/ 70542 h 83032"/>
                <a:gd name="connsiteX10" fmla="*/ 56110 w 75803"/>
                <a:gd name="connsiteY10" fmla="*/ 67324 h 83032"/>
                <a:gd name="connsiteX11" fmla="*/ 46372 w 75803"/>
                <a:gd name="connsiteY11" fmla="*/ 71976 h 83032"/>
                <a:gd name="connsiteX12" fmla="*/ 35136 w 75803"/>
                <a:gd name="connsiteY12" fmla="*/ 82675 h 83032"/>
                <a:gd name="connsiteX13" fmla="*/ 28712 w 75803"/>
                <a:gd name="connsiteY13" fmla="*/ 62987 h 83032"/>
                <a:gd name="connsiteX14" fmla="*/ 30387 w 75803"/>
                <a:gd name="connsiteY14" fmla="*/ 55894 h 83032"/>
                <a:gd name="connsiteX15" fmla="*/ 15979 w 75803"/>
                <a:gd name="connsiteY15" fmla="*/ 58695 h 83032"/>
                <a:gd name="connsiteX16" fmla="*/ 2240 w 75803"/>
                <a:gd name="connsiteY16" fmla="*/ 53105 h 83032"/>
                <a:gd name="connsiteX17" fmla="*/ 13190 w 75803"/>
                <a:gd name="connsiteY17" fmla="*/ 51414 h 83032"/>
                <a:gd name="connsiteX18" fmla="*/ 24254 w 75803"/>
                <a:gd name="connsiteY18" fmla="*/ 46522 h 83032"/>
                <a:gd name="connsiteX19" fmla="*/ 25460 w 75803"/>
                <a:gd name="connsiteY19" fmla="*/ 40601 h 83032"/>
                <a:gd name="connsiteX20" fmla="*/ 19774 w 75803"/>
                <a:gd name="connsiteY20" fmla="*/ 39515 h 83032"/>
                <a:gd name="connsiteX21" fmla="*/ 0 w 75803"/>
                <a:gd name="connsiteY21" fmla="*/ 45784 h 83032"/>
                <a:gd name="connsiteX22" fmla="*/ 10058 w 75803"/>
                <a:gd name="connsiteY22" fmla="*/ 28194 h 83032"/>
                <a:gd name="connsiteX23" fmla="*/ 24935 w 75803"/>
                <a:gd name="connsiteY23" fmla="*/ 28479 h 83032"/>
                <a:gd name="connsiteX24" fmla="*/ 22483 w 75803"/>
                <a:gd name="connsiteY24" fmla="*/ 18564 h 83032"/>
                <a:gd name="connsiteX25" fmla="*/ 45377 w 75803"/>
                <a:gd name="connsiteY25" fmla="*/ 17878 h 83032"/>
                <a:gd name="connsiteX26" fmla="*/ 49366 w 75803"/>
                <a:gd name="connsiteY26" fmla="*/ 15661 h 83032"/>
                <a:gd name="connsiteX27" fmla="*/ 59082 w 75803"/>
                <a:gd name="connsiteY27" fmla="*/ 3522 h 83032"/>
                <a:gd name="connsiteX28" fmla="*/ 68129 w 75803"/>
                <a:gd name="connsiteY28" fmla="*/ 6380 h 83032"/>
                <a:gd name="connsiteX29" fmla="*/ 75804 w 75803"/>
                <a:gd name="connsiteY29" fmla="*/ 17941 h 83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5803" h="83032">
                  <a:moveTo>
                    <a:pt x="75804" y="17941"/>
                  </a:moveTo>
                  <a:cubicBezTo>
                    <a:pt x="70203" y="34623"/>
                    <a:pt x="68700" y="35835"/>
                    <a:pt x="52235" y="36663"/>
                  </a:cubicBezTo>
                  <a:cubicBezTo>
                    <a:pt x="52429" y="29640"/>
                    <a:pt x="58482" y="29074"/>
                    <a:pt x="62825" y="26748"/>
                  </a:cubicBezTo>
                  <a:cubicBezTo>
                    <a:pt x="51686" y="22313"/>
                    <a:pt x="51686" y="22313"/>
                    <a:pt x="41834" y="42035"/>
                  </a:cubicBezTo>
                  <a:cubicBezTo>
                    <a:pt x="48840" y="51088"/>
                    <a:pt x="55230" y="38675"/>
                    <a:pt x="63397" y="42007"/>
                  </a:cubicBezTo>
                  <a:cubicBezTo>
                    <a:pt x="60276" y="45744"/>
                    <a:pt x="58659" y="49739"/>
                    <a:pt x="57956" y="54711"/>
                  </a:cubicBezTo>
                  <a:cubicBezTo>
                    <a:pt x="56819" y="62735"/>
                    <a:pt x="63711" y="63009"/>
                    <a:pt x="65945" y="67301"/>
                  </a:cubicBezTo>
                  <a:cubicBezTo>
                    <a:pt x="65945" y="67301"/>
                    <a:pt x="65420" y="68833"/>
                    <a:pt x="65425" y="68839"/>
                  </a:cubicBezTo>
                  <a:cubicBezTo>
                    <a:pt x="64465" y="69330"/>
                    <a:pt x="63545" y="69896"/>
                    <a:pt x="62671" y="70530"/>
                  </a:cubicBezTo>
                  <a:cubicBezTo>
                    <a:pt x="61579" y="72771"/>
                    <a:pt x="60470" y="72799"/>
                    <a:pt x="59362" y="70542"/>
                  </a:cubicBezTo>
                  <a:cubicBezTo>
                    <a:pt x="58287" y="69456"/>
                    <a:pt x="57201" y="68387"/>
                    <a:pt x="56110" y="67324"/>
                  </a:cubicBezTo>
                  <a:cubicBezTo>
                    <a:pt x="50789" y="64518"/>
                    <a:pt x="48320" y="67936"/>
                    <a:pt x="46372" y="71976"/>
                  </a:cubicBezTo>
                  <a:cubicBezTo>
                    <a:pt x="43937" y="77017"/>
                    <a:pt x="44000" y="84795"/>
                    <a:pt x="35136" y="82675"/>
                  </a:cubicBezTo>
                  <a:cubicBezTo>
                    <a:pt x="31547" y="81818"/>
                    <a:pt x="27489" y="68313"/>
                    <a:pt x="28712" y="62987"/>
                  </a:cubicBezTo>
                  <a:cubicBezTo>
                    <a:pt x="29278" y="60529"/>
                    <a:pt x="31981" y="58455"/>
                    <a:pt x="30387" y="55894"/>
                  </a:cubicBezTo>
                  <a:cubicBezTo>
                    <a:pt x="24363" y="52734"/>
                    <a:pt x="21723" y="67244"/>
                    <a:pt x="15979" y="58695"/>
                  </a:cubicBezTo>
                  <a:cubicBezTo>
                    <a:pt x="12264" y="53168"/>
                    <a:pt x="5589" y="57929"/>
                    <a:pt x="2240" y="53105"/>
                  </a:cubicBezTo>
                  <a:cubicBezTo>
                    <a:pt x="5841" y="49236"/>
                    <a:pt x="10041" y="50391"/>
                    <a:pt x="13190" y="51414"/>
                  </a:cubicBezTo>
                  <a:cubicBezTo>
                    <a:pt x="18848" y="53254"/>
                    <a:pt x="21066" y="49048"/>
                    <a:pt x="24254" y="46522"/>
                  </a:cubicBezTo>
                  <a:cubicBezTo>
                    <a:pt x="26072" y="45076"/>
                    <a:pt x="26563" y="42624"/>
                    <a:pt x="25460" y="40601"/>
                  </a:cubicBezTo>
                  <a:cubicBezTo>
                    <a:pt x="24209" y="38309"/>
                    <a:pt x="21946" y="38698"/>
                    <a:pt x="19774" y="39515"/>
                  </a:cubicBezTo>
                  <a:cubicBezTo>
                    <a:pt x="14419" y="41521"/>
                    <a:pt x="9784" y="45739"/>
                    <a:pt x="0" y="45784"/>
                  </a:cubicBezTo>
                  <a:cubicBezTo>
                    <a:pt x="7144" y="39709"/>
                    <a:pt x="12156" y="35200"/>
                    <a:pt x="10058" y="28194"/>
                  </a:cubicBezTo>
                  <a:cubicBezTo>
                    <a:pt x="15785" y="25273"/>
                    <a:pt x="20334" y="35372"/>
                    <a:pt x="24935" y="28479"/>
                  </a:cubicBezTo>
                  <a:cubicBezTo>
                    <a:pt x="27089" y="25245"/>
                    <a:pt x="21791" y="22993"/>
                    <a:pt x="22483" y="18564"/>
                  </a:cubicBezTo>
                  <a:cubicBezTo>
                    <a:pt x="29964" y="18884"/>
                    <a:pt x="36765" y="8254"/>
                    <a:pt x="45377" y="17878"/>
                  </a:cubicBezTo>
                  <a:cubicBezTo>
                    <a:pt x="47537" y="20290"/>
                    <a:pt x="49475" y="18278"/>
                    <a:pt x="49366" y="15661"/>
                  </a:cubicBezTo>
                  <a:cubicBezTo>
                    <a:pt x="49075" y="8665"/>
                    <a:pt x="55510" y="7254"/>
                    <a:pt x="59082" y="3522"/>
                  </a:cubicBezTo>
                  <a:cubicBezTo>
                    <a:pt x="63808" y="-1410"/>
                    <a:pt x="68100" y="-1770"/>
                    <a:pt x="68129" y="6380"/>
                  </a:cubicBezTo>
                  <a:cubicBezTo>
                    <a:pt x="68146" y="12495"/>
                    <a:pt x="73118" y="14209"/>
                    <a:pt x="75804" y="17941"/>
                  </a:cubicBezTo>
                  <a:close/>
                </a:path>
              </a:pathLst>
            </a:custGeom>
            <a:grpFill/>
            <a:ln w="5715" cap="flat">
              <a:noFill/>
              <a:prstDash val="solid"/>
              <a:miter/>
            </a:ln>
          </p:spPr>
          <p:txBody>
            <a:bodyPr rtlCol="0" anchor="ctr"/>
            <a:lstStyle/>
            <a:p>
              <a:endParaRPr lang="zh-CN" altLang="en-US"/>
            </a:p>
          </p:txBody>
        </p:sp>
        <p:sp>
          <p:nvSpPr>
            <p:cNvPr id="1485" name="任意多边形: 形状 1484">
              <a:extLst>
                <a:ext uri="{FF2B5EF4-FFF2-40B4-BE49-F238E27FC236}">
                  <a16:creationId xmlns:a16="http://schemas.microsoft.com/office/drawing/2014/main" id="{CEDEA28A-82F9-22E4-9290-F42A85E5AE85}"/>
                </a:ext>
              </a:extLst>
            </p:cNvPr>
            <p:cNvSpPr/>
            <p:nvPr/>
          </p:nvSpPr>
          <p:spPr>
            <a:xfrm>
              <a:off x="3692585" y="2071424"/>
              <a:ext cx="58690" cy="42727"/>
            </a:xfrm>
            <a:custGeom>
              <a:avLst/>
              <a:gdLst>
                <a:gd name="connsiteX0" fmla="*/ 10979 w 58690"/>
                <a:gd name="connsiteY0" fmla="*/ 25363 h 42727"/>
                <a:gd name="connsiteX1" fmla="*/ 0 w 58690"/>
                <a:gd name="connsiteY1" fmla="*/ 23626 h 42727"/>
                <a:gd name="connsiteX2" fmla="*/ 14270 w 58690"/>
                <a:gd name="connsiteY2" fmla="*/ 15499 h 42727"/>
                <a:gd name="connsiteX3" fmla="*/ 20820 w 58690"/>
                <a:gd name="connsiteY3" fmla="*/ 18768 h 42727"/>
                <a:gd name="connsiteX4" fmla="*/ 17928 w 58690"/>
                <a:gd name="connsiteY4" fmla="*/ 24660 h 42727"/>
                <a:gd name="connsiteX5" fmla="*/ 18334 w 58690"/>
                <a:gd name="connsiteY5" fmla="*/ 32964 h 42727"/>
                <a:gd name="connsiteX6" fmla="*/ 24294 w 58690"/>
                <a:gd name="connsiteY6" fmla="*/ 28701 h 42727"/>
                <a:gd name="connsiteX7" fmla="*/ 38113 w 58690"/>
                <a:gd name="connsiteY7" fmla="*/ 8047 h 42727"/>
                <a:gd name="connsiteX8" fmla="*/ 57441 w 58690"/>
                <a:gd name="connsiteY8" fmla="*/ 0 h 42727"/>
                <a:gd name="connsiteX9" fmla="*/ 56058 w 58690"/>
                <a:gd name="connsiteY9" fmla="*/ 17871 h 42727"/>
                <a:gd name="connsiteX10" fmla="*/ 50223 w 58690"/>
                <a:gd name="connsiteY10" fmla="*/ 30181 h 42727"/>
                <a:gd name="connsiteX11" fmla="*/ 13253 w 58690"/>
                <a:gd name="connsiteY11" fmla="*/ 41508 h 42727"/>
                <a:gd name="connsiteX12" fmla="*/ 6212 w 58690"/>
                <a:gd name="connsiteY12" fmla="*/ 41239 h 42727"/>
                <a:gd name="connsiteX13" fmla="*/ 5018 w 58690"/>
                <a:gd name="connsiteY13" fmla="*/ 35090 h 42727"/>
                <a:gd name="connsiteX14" fmla="*/ 10979 w 58690"/>
                <a:gd name="connsiteY14" fmla="*/ 25363 h 42727"/>
                <a:gd name="connsiteX15" fmla="*/ 10979 w 58690"/>
                <a:gd name="connsiteY15" fmla="*/ 25363 h 42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690" h="42727">
                  <a:moveTo>
                    <a:pt x="10979" y="25363"/>
                  </a:moveTo>
                  <a:cubicBezTo>
                    <a:pt x="7755" y="22814"/>
                    <a:pt x="3772" y="24946"/>
                    <a:pt x="0" y="23626"/>
                  </a:cubicBezTo>
                  <a:cubicBezTo>
                    <a:pt x="2074" y="15956"/>
                    <a:pt x="11493" y="21403"/>
                    <a:pt x="14270" y="15499"/>
                  </a:cubicBezTo>
                  <a:cubicBezTo>
                    <a:pt x="17945" y="13596"/>
                    <a:pt x="19328" y="16288"/>
                    <a:pt x="20820" y="18768"/>
                  </a:cubicBezTo>
                  <a:cubicBezTo>
                    <a:pt x="19842" y="20728"/>
                    <a:pt x="18711" y="22626"/>
                    <a:pt x="17928" y="24660"/>
                  </a:cubicBezTo>
                  <a:cubicBezTo>
                    <a:pt x="16848" y="27472"/>
                    <a:pt x="13876" y="30912"/>
                    <a:pt x="18334" y="32964"/>
                  </a:cubicBezTo>
                  <a:cubicBezTo>
                    <a:pt x="21648" y="34490"/>
                    <a:pt x="22746" y="30770"/>
                    <a:pt x="24294" y="28701"/>
                  </a:cubicBezTo>
                  <a:cubicBezTo>
                    <a:pt x="29215" y="22140"/>
                    <a:pt x="30352" y="13796"/>
                    <a:pt x="38113" y="8047"/>
                  </a:cubicBezTo>
                  <a:cubicBezTo>
                    <a:pt x="43971" y="3709"/>
                    <a:pt x="49309" y="2823"/>
                    <a:pt x="57441" y="0"/>
                  </a:cubicBezTo>
                  <a:cubicBezTo>
                    <a:pt x="53452" y="7224"/>
                    <a:pt x="51389" y="11693"/>
                    <a:pt x="56058" y="17871"/>
                  </a:cubicBezTo>
                  <a:cubicBezTo>
                    <a:pt x="61093" y="24540"/>
                    <a:pt x="58773" y="28438"/>
                    <a:pt x="50223" y="30181"/>
                  </a:cubicBezTo>
                  <a:cubicBezTo>
                    <a:pt x="37519" y="32764"/>
                    <a:pt x="26255" y="39822"/>
                    <a:pt x="13253" y="41508"/>
                  </a:cubicBezTo>
                  <a:cubicBezTo>
                    <a:pt x="10710" y="41839"/>
                    <a:pt x="8475" y="44234"/>
                    <a:pt x="6212" y="41239"/>
                  </a:cubicBezTo>
                  <a:cubicBezTo>
                    <a:pt x="4829" y="39416"/>
                    <a:pt x="4012" y="37107"/>
                    <a:pt x="5018" y="35090"/>
                  </a:cubicBezTo>
                  <a:cubicBezTo>
                    <a:pt x="6709" y="31695"/>
                    <a:pt x="8961" y="28586"/>
                    <a:pt x="10979" y="25363"/>
                  </a:cubicBezTo>
                  <a:lnTo>
                    <a:pt x="10979" y="25363"/>
                  </a:lnTo>
                  <a:close/>
                </a:path>
              </a:pathLst>
            </a:custGeom>
            <a:grpFill/>
            <a:ln w="5715" cap="flat">
              <a:noFill/>
              <a:prstDash val="solid"/>
              <a:miter/>
            </a:ln>
          </p:spPr>
          <p:txBody>
            <a:bodyPr rtlCol="0" anchor="ctr"/>
            <a:lstStyle/>
            <a:p>
              <a:endParaRPr lang="zh-CN" altLang="en-US"/>
            </a:p>
          </p:txBody>
        </p:sp>
        <p:sp>
          <p:nvSpPr>
            <p:cNvPr id="1486" name="任意多边形: 形状 1485">
              <a:extLst>
                <a:ext uri="{FF2B5EF4-FFF2-40B4-BE49-F238E27FC236}">
                  <a16:creationId xmlns:a16="http://schemas.microsoft.com/office/drawing/2014/main" id="{F9E4F357-44D4-7BBA-64B0-5932D8A711AC}"/>
                </a:ext>
              </a:extLst>
            </p:cNvPr>
            <p:cNvSpPr/>
            <p:nvPr/>
          </p:nvSpPr>
          <p:spPr>
            <a:xfrm>
              <a:off x="3668499" y="2099103"/>
              <a:ext cx="20792" cy="19597"/>
            </a:xfrm>
            <a:custGeom>
              <a:avLst/>
              <a:gdLst>
                <a:gd name="connsiteX0" fmla="*/ 5461 w 20792"/>
                <a:gd name="connsiteY0" fmla="*/ 7560 h 19597"/>
                <a:gd name="connsiteX1" fmla="*/ 17131 w 20792"/>
                <a:gd name="connsiteY1" fmla="*/ 879 h 19597"/>
                <a:gd name="connsiteX2" fmla="*/ 20177 w 20792"/>
                <a:gd name="connsiteY2" fmla="*/ 10063 h 19597"/>
                <a:gd name="connsiteX3" fmla="*/ 8273 w 20792"/>
                <a:gd name="connsiteY3" fmla="*/ 19499 h 19597"/>
                <a:gd name="connsiteX4" fmla="*/ 117 w 20792"/>
                <a:gd name="connsiteY4" fmla="*/ 11880 h 19597"/>
                <a:gd name="connsiteX5" fmla="*/ 5472 w 20792"/>
                <a:gd name="connsiteY5" fmla="*/ 7548 h 19597"/>
                <a:gd name="connsiteX6" fmla="*/ 5461 w 20792"/>
                <a:gd name="connsiteY6" fmla="*/ 7560 h 19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92" h="19597">
                  <a:moveTo>
                    <a:pt x="5461" y="7560"/>
                  </a:moveTo>
                  <a:cubicBezTo>
                    <a:pt x="7650" y="2399"/>
                    <a:pt x="9759" y="-1916"/>
                    <a:pt x="17131" y="879"/>
                  </a:cubicBezTo>
                  <a:cubicBezTo>
                    <a:pt x="22869" y="3051"/>
                    <a:pt x="20137" y="6794"/>
                    <a:pt x="20177" y="10063"/>
                  </a:cubicBezTo>
                  <a:cubicBezTo>
                    <a:pt x="20268" y="18258"/>
                    <a:pt x="14485" y="18693"/>
                    <a:pt x="8273" y="19499"/>
                  </a:cubicBezTo>
                  <a:cubicBezTo>
                    <a:pt x="1860" y="20333"/>
                    <a:pt x="1009" y="15738"/>
                    <a:pt x="117" y="11880"/>
                  </a:cubicBezTo>
                  <a:cubicBezTo>
                    <a:pt x="-689" y="8389"/>
                    <a:pt x="2826" y="7994"/>
                    <a:pt x="5472" y="7548"/>
                  </a:cubicBezTo>
                  <a:lnTo>
                    <a:pt x="5461" y="7560"/>
                  </a:lnTo>
                  <a:close/>
                </a:path>
              </a:pathLst>
            </a:custGeom>
            <a:grpFill/>
            <a:ln w="5715" cap="flat">
              <a:noFill/>
              <a:prstDash val="solid"/>
              <a:miter/>
            </a:ln>
          </p:spPr>
          <p:txBody>
            <a:bodyPr rtlCol="0" anchor="ctr"/>
            <a:lstStyle/>
            <a:p>
              <a:endParaRPr lang="zh-CN" altLang="en-US"/>
            </a:p>
          </p:txBody>
        </p:sp>
        <p:sp>
          <p:nvSpPr>
            <p:cNvPr id="1487" name="任意多边形: 形状 1486">
              <a:extLst>
                <a:ext uri="{FF2B5EF4-FFF2-40B4-BE49-F238E27FC236}">
                  <a16:creationId xmlns:a16="http://schemas.microsoft.com/office/drawing/2014/main" id="{77C0BAF8-7E5D-E417-4633-6AC634D2F690}"/>
                </a:ext>
              </a:extLst>
            </p:cNvPr>
            <p:cNvSpPr/>
            <p:nvPr/>
          </p:nvSpPr>
          <p:spPr>
            <a:xfrm>
              <a:off x="3703563" y="2057325"/>
              <a:ext cx="24541" cy="32861"/>
            </a:xfrm>
            <a:custGeom>
              <a:avLst/>
              <a:gdLst>
                <a:gd name="connsiteX0" fmla="*/ 9847 w 24541"/>
                <a:gd name="connsiteY0" fmla="*/ 32861 h 32861"/>
                <a:gd name="connsiteX1" fmla="*/ 3298 w 24541"/>
                <a:gd name="connsiteY1" fmla="*/ 29592 h 32861"/>
                <a:gd name="connsiteX2" fmla="*/ 0 w 24541"/>
                <a:gd name="connsiteY2" fmla="*/ 23014 h 32861"/>
                <a:gd name="connsiteX3" fmla="*/ 19728 w 24541"/>
                <a:gd name="connsiteY3" fmla="*/ 0 h 32861"/>
                <a:gd name="connsiteX4" fmla="*/ 23031 w 24541"/>
                <a:gd name="connsiteY4" fmla="*/ 0 h 32861"/>
                <a:gd name="connsiteX5" fmla="*/ 16774 w 24541"/>
                <a:gd name="connsiteY5" fmla="*/ 16373 h 32861"/>
                <a:gd name="connsiteX6" fmla="*/ 9847 w 24541"/>
                <a:gd name="connsiteY6" fmla="*/ 32861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41" h="32861">
                  <a:moveTo>
                    <a:pt x="9847" y="32861"/>
                  </a:moveTo>
                  <a:cubicBezTo>
                    <a:pt x="7664" y="31775"/>
                    <a:pt x="5481" y="30684"/>
                    <a:pt x="3298" y="29592"/>
                  </a:cubicBezTo>
                  <a:cubicBezTo>
                    <a:pt x="3223" y="26883"/>
                    <a:pt x="2646" y="24432"/>
                    <a:pt x="0" y="23014"/>
                  </a:cubicBezTo>
                  <a:cubicBezTo>
                    <a:pt x="8578" y="17059"/>
                    <a:pt x="15808" y="9950"/>
                    <a:pt x="19728" y="0"/>
                  </a:cubicBezTo>
                  <a:cubicBezTo>
                    <a:pt x="20831" y="0"/>
                    <a:pt x="21928" y="0"/>
                    <a:pt x="23031" y="0"/>
                  </a:cubicBezTo>
                  <a:cubicBezTo>
                    <a:pt x="25306" y="7121"/>
                    <a:pt x="26220" y="13533"/>
                    <a:pt x="16774" y="16373"/>
                  </a:cubicBezTo>
                  <a:cubicBezTo>
                    <a:pt x="8098" y="18980"/>
                    <a:pt x="14882" y="28484"/>
                    <a:pt x="9847" y="32861"/>
                  </a:cubicBezTo>
                  <a:close/>
                </a:path>
              </a:pathLst>
            </a:custGeom>
            <a:grpFill/>
            <a:ln w="5715" cap="flat">
              <a:noFill/>
              <a:prstDash val="solid"/>
              <a:miter/>
            </a:ln>
          </p:spPr>
          <p:txBody>
            <a:bodyPr rtlCol="0" anchor="ctr"/>
            <a:lstStyle/>
            <a:p>
              <a:endParaRPr lang="zh-CN" altLang="en-US"/>
            </a:p>
          </p:txBody>
        </p:sp>
        <p:sp>
          <p:nvSpPr>
            <p:cNvPr id="1488" name="任意多边形: 形状 1487">
              <a:extLst>
                <a:ext uri="{FF2B5EF4-FFF2-40B4-BE49-F238E27FC236}">
                  <a16:creationId xmlns:a16="http://schemas.microsoft.com/office/drawing/2014/main" id="{E4E78394-DFED-29E3-0702-C3E3BCA0E7A6}"/>
                </a:ext>
              </a:extLst>
            </p:cNvPr>
            <p:cNvSpPr/>
            <p:nvPr/>
          </p:nvSpPr>
          <p:spPr>
            <a:xfrm>
              <a:off x="3683829" y="2122163"/>
              <a:ext cx="20688" cy="20681"/>
            </a:xfrm>
            <a:custGeom>
              <a:avLst/>
              <a:gdLst>
                <a:gd name="connsiteX0" fmla="*/ 9910 w 20688"/>
                <a:gd name="connsiteY0" fmla="*/ 14081 h 20681"/>
                <a:gd name="connsiteX1" fmla="*/ 0 w 20688"/>
                <a:gd name="connsiteY1" fmla="*/ 20682 h 20681"/>
                <a:gd name="connsiteX2" fmla="*/ 3309 w 20688"/>
                <a:gd name="connsiteY2" fmla="*/ 7520 h 20681"/>
                <a:gd name="connsiteX3" fmla="*/ 6612 w 20688"/>
                <a:gd name="connsiteY3" fmla="*/ 965 h 20681"/>
                <a:gd name="connsiteX4" fmla="*/ 9881 w 20688"/>
                <a:gd name="connsiteY4" fmla="*/ 942 h 20681"/>
                <a:gd name="connsiteX5" fmla="*/ 13156 w 20688"/>
                <a:gd name="connsiteY5" fmla="*/ 948 h 20681"/>
                <a:gd name="connsiteX6" fmla="*/ 19745 w 20688"/>
                <a:gd name="connsiteY6" fmla="*/ 4240 h 20681"/>
                <a:gd name="connsiteX7" fmla="*/ 20580 w 20688"/>
                <a:gd name="connsiteY7" fmla="*/ 6423 h 20681"/>
                <a:gd name="connsiteX8" fmla="*/ 19734 w 20688"/>
                <a:gd name="connsiteY8" fmla="*/ 7509 h 20681"/>
                <a:gd name="connsiteX9" fmla="*/ 19734 w 20688"/>
                <a:gd name="connsiteY9" fmla="*/ 7503 h 20681"/>
                <a:gd name="connsiteX10" fmla="*/ 9910 w 20688"/>
                <a:gd name="connsiteY10" fmla="*/ 10812 h 20681"/>
                <a:gd name="connsiteX11" fmla="*/ 9910 w 20688"/>
                <a:gd name="connsiteY11" fmla="*/ 14081 h 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88" h="20681">
                  <a:moveTo>
                    <a:pt x="9910" y="14081"/>
                  </a:moveTo>
                  <a:cubicBezTo>
                    <a:pt x="7584" y="17750"/>
                    <a:pt x="3458" y="18710"/>
                    <a:pt x="0" y="20682"/>
                  </a:cubicBezTo>
                  <a:cubicBezTo>
                    <a:pt x="1103" y="16293"/>
                    <a:pt x="2206" y="11909"/>
                    <a:pt x="3309" y="7520"/>
                  </a:cubicBezTo>
                  <a:cubicBezTo>
                    <a:pt x="954" y="3594"/>
                    <a:pt x="4949" y="2868"/>
                    <a:pt x="6612" y="965"/>
                  </a:cubicBezTo>
                  <a:cubicBezTo>
                    <a:pt x="7704" y="959"/>
                    <a:pt x="8790" y="954"/>
                    <a:pt x="9881" y="942"/>
                  </a:cubicBezTo>
                  <a:cubicBezTo>
                    <a:pt x="10973" y="-286"/>
                    <a:pt x="12064" y="-344"/>
                    <a:pt x="13156" y="948"/>
                  </a:cubicBezTo>
                  <a:cubicBezTo>
                    <a:pt x="14585" y="3588"/>
                    <a:pt x="17042" y="4166"/>
                    <a:pt x="19745" y="4240"/>
                  </a:cubicBezTo>
                  <a:cubicBezTo>
                    <a:pt x="20585" y="4971"/>
                    <a:pt x="20865" y="5697"/>
                    <a:pt x="20580" y="6423"/>
                  </a:cubicBezTo>
                  <a:cubicBezTo>
                    <a:pt x="20300" y="7149"/>
                    <a:pt x="20014" y="7509"/>
                    <a:pt x="19734" y="7509"/>
                  </a:cubicBezTo>
                  <a:lnTo>
                    <a:pt x="19734" y="7503"/>
                  </a:lnTo>
                  <a:cubicBezTo>
                    <a:pt x="17122" y="10578"/>
                    <a:pt x="12373" y="7292"/>
                    <a:pt x="9910" y="10812"/>
                  </a:cubicBezTo>
                  <a:cubicBezTo>
                    <a:pt x="9904" y="11904"/>
                    <a:pt x="9904" y="12990"/>
                    <a:pt x="9910" y="14081"/>
                  </a:cubicBezTo>
                  <a:close/>
                </a:path>
              </a:pathLst>
            </a:custGeom>
            <a:grpFill/>
            <a:ln w="5715" cap="flat">
              <a:noFill/>
              <a:prstDash val="solid"/>
              <a:miter/>
            </a:ln>
          </p:spPr>
          <p:txBody>
            <a:bodyPr rtlCol="0" anchor="ctr"/>
            <a:lstStyle/>
            <a:p>
              <a:endParaRPr lang="zh-CN" altLang="en-US"/>
            </a:p>
          </p:txBody>
        </p:sp>
        <p:sp>
          <p:nvSpPr>
            <p:cNvPr id="1489" name="任意多边形: 形状 1488">
              <a:extLst>
                <a:ext uri="{FF2B5EF4-FFF2-40B4-BE49-F238E27FC236}">
                  <a16:creationId xmlns:a16="http://schemas.microsoft.com/office/drawing/2014/main" id="{D52F878F-E9B1-3B4D-B98F-D767E719561C}"/>
                </a:ext>
              </a:extLst>
            </p:cNvPr>
            <p:cNvSpPr/>
            <p:nvPr/>
          </p:nvSpPr>
          <p:spPr>
            <a:xfrm>
              <a:off x="3871022" y="2000599"/>
              <a:ext cx="10089" cy="15635"/>
            </a:xfrm>
            <a:custGeom>
              <a:avLst/>
              <a:gdLst>
                <a:gd name="connsiteX0" fmla="*/ 10090 w 10089"/>
                <a:gd name="connsiteY0" fmla="*/ 759 h 15635"/>
                <a:gd name="connsiteX1" fmla="*/ 8198 w 10089"/>
                <a:gd name="connsiteY1" fmla="*/ 15630 h 15635"/>
                <a:gd name="connsiteX2" fmla="*/ 254 w 10089"/>
                <a:gd name="connsiteY2" fmla="*/ 7366 h 15635"/>
                <a:gd name="connsiteX3" fmla="*/ 10090 w 10089"/>
                <a:gd name="connsiteY3" fmla="*/ 759 h 15635"/>
              </a:gdLst>
              <a:ahLst/>
              <a:cxnLst>
                <a:cxn ang="0">
                  <a:pos x="connsiteX0" y="connsiteY0"/>
                </a:cxn>
                <a:cxn ang="0">
                  <a:pos x="connsiteX1" y="connsiteY1"/>
                </a:cxn>
                <a:cxn ang="0">
                  <a:pos x="connsiteX2" y="connsiteY2"/>
                </a:cxn>
                <a:cxn ang="0">
                  <a:pos x="connsiteX3" y="connsiteY3"/>
                </a:cxn>
              </a:cxnLst>
              <a:rect l="l" t="t" r="r" b="b"/>
              <a:pathLst>
                <a:path w="10089" h="15635">
                  <a:moveTo>
                    <a:pt x="10090" y="759"/>
                  </a:moveTo>
                  <a:cubicBezTo>
                    <a:pt x="9461" y="5709"/>
                    <a:pt x="8832" y="10658"/>
                    <a:pt x="8198" y="15630"/>
                  </a:cubicBezTo>
                  <a:cubicBezTo>
                    <a:pt x="1963" y="15875"/>
                    <a:pt x="4489" y="8498"/>
                    <a:pt x="254" y="7366"/>
                  </a:cubicBezTo>
                  <a:cubicBezTo>
                    <a:pt x="-1329" y="-2087"/>
                    <a:pt x="4792" y="-52"/>
                    <a:pt x="10090" y="759"/>
                  </a:cubicBezTo>
                  <a:close/>
                </a:path>
              </a:pathLst>
            </a:custGeom>
            <a:grpFill/>
            <a:ln w="5715" cap="flat">
              <a:noFill/>
              <a:prstDash val="solid"/>
              <a:miter/>
            </a:ln>
          </p:spPr>
          <p:txBody>
            <a:bodyPr rtlCol="0" anchor="ctr"/>
            <a:lstStyle/>
            <a:p>
              <a:endParaRPr lang="zh-CN" altLang="en-US"/>
            </a:p>
          </p:txBody>
        </p:sp>
        <p:sp>
          <p:nvSpPr>
            <p:cNvPr id="1490" name="任意多边形: 形状 1489">
              <a:extLst>
                <a:ext uri="{FF2B5EF4-FFF2-40B4-BE49-F238E27FC236}">
                  <a16:creationId xmlns:a16="http://schemas.microsoft.com/office/drawing/2014/main" id="{163B7C8F-2AF6-4484-725C-DA901AB1B93E}"/>
                </a:ext>
              </a:extLst>
            </p:cNvPr>
            <p:cNvSpPr/>
            <p:nvPr/>
          </p:nvSpPr>
          <p:spPr>
            <a:xfrm>
              <a:off x="3860475" y="2057308"/>
              <a:ext cx="10846" cy="5825"/>
            </a:xfrm>
            <a:custGeom>
              <a:avLst/>
              <a:gdLst>
                <a:gd name="connsiteX0" fmla="*/ 943 w 10846"/>
                <a:gd name="connsiteY0" fmla="*/ 11 h 5825"/>
                <a:gd name="connsiteX1" fmla="*/ 10847 w 10846"/>
                <a:gd name="connsiteY1" fmla="*/ 3246 h 5825"/>
                <a:gd name="connsiteX2" fmla="*/ 937 w 10846"/>
                <a:gd name="connsiteY2" fmla="*/ 3286 h 5825"/>
                <a:gd name="connsiteX3" fmla="*/ 108 w 10846"/>
                <a:gd name="connsiteY3" fmla="*/ 1091 h 5825"/>
                <a:gd name="connsiteX4" fmla="*/ 954 w 10846"/>
                <a:gd name="connsiteY4" fmla="*/ 0 h 5825"/>
                <a:gd name="connsiteX5" fmla="*/ 943 w 10846"/>
                <a:gd name="connsiteY5" fmla="*/ 11 h 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46" h="5825">
                  <a:moveTo>
                    <a:pt x="943" y="11"/>
                  </a:moveTo>
                  <a:cubicBezTo>
                    <a:pt x="4572" y="91"/>
                    <a:pt x="8430" y="-537"/>
                    <a:pt x="10847" y="3246"/>
                  </a:cubicBezTo>
                  <a:cubicBezTo>
                    <a:pt x="7549" y="4212"/>
                    <a:pt x="4263" y="8510"/>
                    <a:pt x="937" y="3286"/>
                  </a:cubicBezTo>
                  <a:cubicBezTo>
                    <a:pt x="103" y="2555"/>
                    <a:pt x="-177" y="1823"/>
                    <a:pt x="108" y="1091"/>
                  </a:cubicBezTo>
                  <a:cubicBezTo>
                    <a:pt x="388" y="366"/>
                    <a:pt x="669" y="0"/>
                    <a:pt x="954" y="0"/>
                  </a:cubicBezTo>
                  <a:lnTo>
                    <a:pt x="943" y="11"/>
                  </a:lnTo>
                  <a:close/>
                </a:path>
              </a:pathLst>
            </a:custGeom>
            <a:grpFill/>
            <a:ln w="5715" cap="flat">
              <a:noFill/>
              <a:prstDash val="solid"/>
              <a:miter/>
            </a:ln>
          </p:spPr>
          <p:txBody>
            <a:bodyPr rtlCol="0" anchor="ctr"/>
            <a:lstStyle/>
            <a:p>
              <a:endParaRPr lang="zh-CN" altLang="en-US"/>
            </a:p>
          </p:txBody>
        </p:sp>
        <p:sp>
          <p:nvSpPr>
            <p:cNvPr id="1491" name="任意多边形: 形状 1490">
              <a:extLst>
                <a:ext uri="{FF2B5EF4-FFF2-40B4-BE49-F238E27FC236}">
                  <a16:creationId xmlns:a16="http://schemas.microsoft.com/office/drawing/2014/main" id="{FCE75F4C-439C-BFF4-0621-6A3EBF0D1AFE}"/>
                </a:ext>
              </a:extLst>
            </p:cNvPr>
            <p:cNvSpPr/>
            <p:nvPr/>
          </p:nvSpPr>
          <p:spPr>
            <a:xfrm>
              <a:off x="3693065" y="2129640"/>
              <a:ext cx="10487" cy="3334"/>
            </a:xfrm>
            <a:custGeom>
              <a:avLst/>
              <a:gdLst>
                <a:gd name="connsiteX0" fmla="*/ 663 w 10487"/>
                <a:gd name="connsiteY0" fmla="*/ 3334 h 3334"/>
                <a:gd name="connsiteX1" fmla="*/ 3081 w 10487"/>
                <a:gd name="connsiteY1" fmla="*/ 88 h 3334"/>
                <a:gd name="connsiteX2" fmla="*/ 10487 w 10487"/>
                <a:gd name="connsiteY2" fmla="*/ 25 h 3334"/>
                <a:gd name="connsiteX3" fmla="*/ 663 w 10487"/>
                <a:gd name="connsiteY3" fmla="*/ 3334 h 3334"/>
              </a:gdLst>
              <a:ahLst/>
              <a:cxnLst>
                <a:cxn ang="0">
                  <a:pos x="connsiteX0" y="connsiteY0"/>
                </a:cxn>
                <a:cxn ang="0">
                  <a:pos x="connsiteX1" y="connsiteY1"/>
                </a:cxn>
                <a:cxn ang="0">
                  <a:pos x="connsiteX2" y="connsiteY2"/>
                </a:cxn>
                <a:cxn ang="0">
                  <a:pos x="connsiteX3" y="connsiteY3"/>
                </a:cxn>
              </a:cxnLst>
              <a:rect l="l" t="t" r="r" b="b"/>
              <a:pathLst>
                <a:path w="10487" h="3334">
                  <a:moveTo>
                    <a:pt x="663" y="3334"/>
                  </a:moveTo>
                  <a:cubicBezTo>
                    <a:pt x="-1177" y="294"/>
                    <a:pt x="1200" y="208"/>
                    <a:pt x="3081" y="88"/>
                  </a:cubicBezTo>
                  <a:cubicBezTo>
                    <a:pt x="5538" y="-72"/>
                    <a:pt x="8018" y="37"/>
                    <a:pt x="10487" y="25"/>
                  </a:cubicBezTo>
                  <a:cubicBezTo>
                    <a:pt x="8144" y="3894"/>
                    <a:pt x="4269" y="3220"/>
                    <a:pt x="663" y="3334"/>
                  </a:cubicBezTo>
                  <a:close/>
                </a:path>
              </a:pathLst>
            </a:custGeom>
            <a:grpFill/>
            <a:ln w="5715" cap="flat">
              <a:noFill/>
              <a:prstDash val="solid"/>
              <a:miter/>
            </a:ln>
          </p:spPr>
          <p:txBody>
            <a:bodyPr rtlCol="0" anchor="ctr"/>
            <a:lstStyle/>
            <a:p>
              <a:endParaRPr lang="zh-CN" altLang="en-US"/>
            </a:p>
          </p:txBody>
        </p:sp>
        <p:sp>
          <p:nvSpPr>
            <p:cNvPr id="1492" name="任意多边形: 形状 1491">
              <a:extLst>
                <a:ext uri="{FF2B5EF4-FFF2-40B4-BE49-F238E27FC236}">
                  <a16:creationId xmlns:a16="http://schemas.microsoft.com/office/drawing/2014/main" id="{5B3F057E-1071-550B-7E26-5A181A4192B9}"/>
                </a:ext>
              </a:extLst>
            </p:cNvPr>
            <p:cNvSpPr/>
            <p:nvPr/>
          </p:nvSpPr>
          <p:spPr>
            <a:xfrm>
              <a:off x="3673971" y="2142822"/>
              <a:ext cx="9864" cy="6595"/>
            </a:xfrm>
            <a:custGeom>
              <a:avLst/>
              <a:gdLst>
                <a:gd name="connsiteX0" fmla="*/ 9858 w 9864"/>
                <a:gd name="connsiteY0" fmla="*/ 3303 h 6595"/>
                <a:gd name="connsiteX1" fmla="*/ 0 w 9864"/>
                <a:gd name="connsiteY1" fmla="*/ 6595 h 6595"/>
                <a:gd name="connsiteX2" fmla="*/ 9864 w 9864"/>
                <a:gd name="connsiteY2" fmla="*/ 6 h 6595"/>
                <a:gd name="connsiteX3" fmla="*/ 9858 w 9864"/>
                <a:gd name="connsiteY3" fmla="*/ 3303 h 6595"/>
              </a:gdLst>
              <a:ahLst/>
              <a:cxnLst>
                <a:cxn ang="0">
                  <a:pos x="connsiteX0" y="connsiteY0"/>
                </a:cxn>
                <a:cxn ang="0">
                  <a:pos x="connsiteX1" y="connsiteY1"/>
                </a:cxn>
                <a:cxn ang="0">
                  <a:pos x="connsiteX2" y="connsiteY2"/>
                </a:cxn>
                <a:cxn ang="0">
                  <a:pos x="connsiteX3" y="connsiteY3"/>
                </a:cxn>
              </a:cxnLst>
              <a:rect l="l" t="t" r="r" b="b"/>
              <a:pathLst>
                <a:path w="9864" h="6595">
                  <a:moveTo>
                    <a:pt x="9858" y="3303"/>
                  </a:moveTo>
                  <a:cubicBezTo>
                    <a:pt x="6144" y="3115"/>
                    <a:pt x="3189" y="5218"/>
                    <a:pt x="0" y="6595"/>
                  </a:cubicBezTo>
                  <a:cubicBezTo>
                    <a:pt x="280" y="-109"/>
                    <a:pt x="5086" y="-29"/>
                    <a:pt x="9864" y="6"/>
                  </a:cubicBezTo>
                  <a:cubicBezTo>
                    <a:pt x="9864" y="1109"/>
                    <a:pt x="9864" y="2206"/>
                    <a:pt x="9858" y="3303"/>
                  </a:cubicBezTo>
                  <a:close/>
                </a:path>
              </a:pathLst>
            </a:custGeom>
            <a:grpFill/>
            <a:ln w="5715" cap="flat">
              <a:noFill/>
              <a:prstDash val="solid"/>
              <a:miter/>
            </a:ln>
          </p:spPr>
          <p:txBody>
            <a:bodyPr rtlCol="0" anchor="ctr"/>
            <a:lstStyle/>
            <a:p>
              <a:endParaRPr lang="zh-CN" altLang="en-US"/>
            </a:p>
          </p:txBody>
        </p:sp>
        <p:sp>
          <p:nvSpPr>
            <p:cNvPr id="1493" name="任意多边形: 形状 1492">
              <a:extLst>
                <a:ext uri="{FF2B5EF4-FFF2-40B4-BE49-F238E27FC236}">
                  <a16:creationId xmlns:a16="http://schemas.microsoft.com/office/drawing/2014/main" id="{B82D7F52-0D1B-17C8-B9C4-108F77E7008A}"/>
                </a:ext>
              </a:extLst>
            </p:cNvPr>
            <p:cNvSpPr/>
            <p:nvPr/>
          </p:nvSpPr>
          <p:spPr>
            <a:xfrm>
              <a:off x="3674961" y="2133843"/>
              <a:ext cx="3616" cy="3495"/>
            </a:xfrm>
            <a:custGeom>
              <a:avLst/>
              <a:gdLst>
                <a:gd name="connsiteX0" fmla="*/ 3617 w 3616"/>
                <a:gd name="connsiteY0" fmla="*/ 1675 h 3495"/>
                <a:gd name="connsiteX1" fmla="*/ 1451 w 3616"/>
                <a:gd name="connsiteY1" fmla="*/ 3458 h 3495"/>
                <a:gd name="connsiteX2" fmla="*/ 142 w 3616"/>
                <a:gd name="connsiteY2" fmla="*/ 1395 h 3495"/>
                <a:gd name="connsiteX3" fmla="*/ 1182 w 3616"/>
                <a:gd name="connsiteY3" fmla="*/ 212 h 3495"/>
                <a:gd name="connsiteX4" fmla="*/ 3617 w 3616"/>
                <a:gd name="connsiteY4" fmla="*/ 1675 h 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6" h="3495">
                  <a:moveTo>
                    <a:pt x="3617" y="1675"/>
                  </a:moveTo>
                  <a:cubicBezTo>
                    <a:pt x="2982" y="2229"/>
                    <a:pt x="2308" y="3275"/>
                    <a:pt x="1451" y="3458"/>
                  </a:cubicBezTo>
                  <a:cubicBezTo>
                    <a:pt x="285" y="3709"/>
                    <a:pt x="-287" y="2681"/>
                    <a:pt x="142" y="1395"/>
                  </a:cubicBezTo>
                  <a:cubicBezTo>
                    <a:pt x="296" y="926"/>
                    <a:pt x="742" y="400"/>
                    <a:pt x="1182" y="212"/>
                  </a:cubicBezTo>
                  <a:cubicBezTo>
                    <a:pt x="2451" y="-320"/>
                    <a:pt x="3274" y="143"/>
                    <a:pt x="3617" y="1675"/>
                  </a:cubicBezTo>
                  <a:close/>
                </a:path>
              </a:pathLst>
            </a:custGeom>
            <a:grpFill/>
            <a:ln w="5715" cap="flat">
              <a:noFill/>
              <a:prstDash val="solid"/>
              <a:miter/>
            </a:ln>
          </p:spPr>
          <p:txBody>
            <a:bodyPr rtlCol="0" anchor="ctr"/>
            <a:lstStyle/>
            <a:p>
              <a:endParaRPr lang="zh-CN" altLang="en-US"/>
            </a:p>
          </p:txBody>
        </p:sp>
        <p:sp>
          <p:nvSpPr>
            <p:cNvPr id="1494" name="任意多边形: 形状 1493">
              <a:extLst>
                <a:ext uri="{FF2B5EF4-FFF2-40B4-BE49-F238E27FC236}">
                  <a16:creationId xmlns:a16="http://schemas.microsoft.com/office/drawing/2014/main" id="{D1F1AA05-425B-00DD-7D37-3AF862A924F8}"/>
                </a:ext>
              </a:extLst>
            </p:cNvPr>
            <p:cNvSpPr/>
            <p:nvPr/>
          </p:nvSpPr>
          <p:spPr>
            <a:xfrm>
              <a:off x="3684843" y="2123128"/>
              <a:ext cx="5593" cy="6555"/>
            </a:xfrm>
            <a:custGeom>
              <a:avLst/>
              <a:gdLst>
                <a:gd name="connsiteX0" fmla="*/ 5593 w 5593"/>
                <a:gd name="connsiteY0" fmla="*/ 0 h 6555"/>
                <a:gd name="connsiteX1" fmla="*/ 2290 w 5593"/>
                <a:gd name="connsiteY1" fmla="*/ 6555 h 6555"/>
                <a:gd name="connsiteX2" fmla="*/ 5593 w 5593"/>
                <a:gd name="connsiteY2" fmla="*/ 0 h 6555"/>
              </a:gdLst>
              <a:ahLst/>
              <a:cxnLst>
                <a:cxn ang="0">
                  <a:pos x="connsiteX0" y="connsiteY0"/>
                </a:cxn>
                <a:cxn ang="0">
                  <a:pos x="connsiteX1" y="connsiteY1"/>
                </a:cxn>
                <a:cxn ang="0">
                  <a:pos x="connsiteX2" y="connsiteY2"/>
                </a:cxn>
              </a:cxnLst>
              <a:rect l="l" t="t" r="r" b="b"/>
              <a:pathLst>
                <a:path w="5593" h="6555">
                  <a:moveTo>
                    <a:pt x="5593" y="0"/>
                  </a:moveTo>
                  <a:cubicBezTo>
                    <a:pt x="4490" y="2183"/>
                    <a:pt x="3393" y="4366"/>
                    <a:pt x="2290" y="6555"/>
                  </a:cubicBezTo>
                  <a:cubicBezTo>
                    <a:pt x="-2688" y="1303"/>
                    <a:pt x="1393" y="623"/>
                    <a:pt x="5593" y="0"/>
                  </a:cubicBezTo>
                  <a:close/>
                </a:path>
              </a:pathLst>
            </a:custGeom>
            <a:grpFill/>
            <a:ln w="5715" cap="flat">
              <a:noFill/>
              <a:prstDash val="solid"/>
              <a:miter/>
            </a:ln>
          </p:spPr>
          <p:txBody>
            <a:bodyPr rtlCol="0" anchor="ctr"/>
            <a:lstStyle/>
            <a:p>
              <a:endParaRPr lang="zh-CN" altLang="en-US"/>
            </a:p>
          </p:txBody>
        </p:sp>
        <p:sp>
          <p:nvSpPr>
            <p:cNvPr id="1495" name="任意多边形: 形状 1494">
              <a:extLst>
                <a:ext uri="{FF2B5EF4-FFF2-40B4-BE49-F238E27FC236}">
                  <a16:creationId xmlns:a16="http://schemas.microsoft.com/office/drawing/2014/main" id="{088C9D82-C278-997E-7FBA-67E67817A586}"/>
                </a:ext>
              </a:extLst>
            </p:cNvPr>
            <p:cNvSpPr/>
            <p:nvPr/>
          </p:nvSpPr>
          <p:spPr>
            <a:xfrm>
              <a:off x="3837391" y="2077035"/>
              <a:ext cx="4284" cy="5196"/>
            </a:xfrm>
            <a:custGeom>
              <a:avLst/>
              <a:gdLst>
                <a:gd name="connsiteX0" fmla="*/ 3738 w 4284"/>
                <a:gd name="connsiteY0" fmla="*/ 2733 h 5196"/>
                <a:gd name="connsiteX1" fmla="*/ 1863 w 4284"/>
                <a:gd name="connsiteY1" fmla="*/ 5191 h 5196"/>
                <a:gd name="connsiteX2" fmla="*/ 0 w 4284"/>
                <a:gd name="connsiteY2" fmla="*/ 3996 h 5196"/>
                <a:gd name="connsiteX3" fmla="*/ 2915 w 4284"/>
                <a:gd name="connsiteY3" fmla="*/ 676 h 5196"/>
                <a:gd name="connsiteX4" fmla="*/ 3738 w 4284"/>
                <a:gd name="connsiteY4" fmla="*/ 2733 h 5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4" h="5196">
                  <a:moveTo>
                    <a:pt x="3738" y="2733"/>
                  </a:moveTo>
                  <a:cubicBezTo>
                    <a:pt x="3606" y="2922"/>
                    <a:pt x="2812" y="4122"/>
                    <a:pt x="1863" y="5191"/>
                  </a:cubicBezTo>
                  <a:cubicBezTo>
                    <a:pt x="1789" y="5277"/>
                    <a:pt x="646" y="4414"/>
                    <a:pt x="0" y="3996"/>
                  </a:cubicBezTo>
                  <a:cubicBezTo>
                    <a:pt x="966" y="2882"/>
                    <a:pt x="1835" y="1665"/>
                    <a:pt x="2915" y="676"/>
                  </a:cubicBezTo>
                  <a:cubicBezTo>
                    <a:pt x="4269" y="-576"/>
                    <a:pt x="4761" y="-198"/>
                    <a:pt x="3738" y="2733"/>
                  </a:cubicBezTo>
                  <a:close/>
                </a:path>
              </a:pathLst>
            </a:custGeom>
            <a:grpFill/>
            <a:ln w="5715" cap="flat">
              <a:noFill/>
              <a:prstDash val="solid"/>
              <a:miter/>
            </a:ln>
          </p:spPr>
          <p:txBody>
            <a:bodyPr rtlCol="0" anchor="ctr"/>
            <a:lstStyle/>
            <a:p>
              <a:endParaRPr lang="zh-CN" altLang="en-US"/>
            </a:p>
          </p:txBody>
        </p:sp>
        <p:sp>
          <p:nvSpPr>
            <p:cNvPr id="1496" name="任意多边形: 形状 1495">
              <a:extLst>
                <a:ext uri="{FF2B5EF4-FFF2-40B4-BE49-F238E27FC236}">
                  <a16:creationId xmlns:a16="http://schemas.microsoft.com/office/drawing/2014/main" id="{B4C22A4A-F151-9AB4-BE8A-BC981346E4C9}"/>
                </a:ext>
              </a:extLst>
            </p:cNvPr>
            <p:cNvSpPr/>
            <p:nvPr/>
          </p:nvSpPr>
          <p:spPr>
            <a:xfrm>
              <a:off x="3815372" y="1978367"/>
              <a:ext cx="3297" cy="6577"/>
            </a:xfrm>
            <a:custGeom>
              <a:avLst/>
              <a:gdLst>
                <a:gd name="connsiteX0" fmla="*/ 3298 w 3297"/>
                <a:gd name="connsiteY0" fmla="*/ 0 h 6577"/>
                <a:gd name="connsiteX1" fmla="*/ 3292 w 3297"/>
                <a:gd name="connsiteY1" fmla="*/ 6578 h 6577"/>
                <a:gd name="connsiteX2" fmla="*/ 1646 w 3297"/>
                <a:gd name="connsiteY2" fmla="*/ 6578 h 6577"/>
                <a:gd name="connsiteX3" fmla="*/ 0 w 3297"/>
                <a:gd name="connsiteY3" fmla="*/ 6578 h 6577"/>
                <a:gd name="connsiteX4" fmla="*/ 3286 w 3297"/>
                <a:gd name="connsiteY4" fmla="*/ 0 h 6577"/>
                <a:gd name="connsiteX5" fmla="*/ 3298 w 3297"/>
                <a:gd name="connsiteY5" fmla="*/ 0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7" h="6577">
                  <a:moveTo>
                    <a:pt x="3298" y="0"/>
                  </a:moveTo>
                  <a:cubicBezTo>
                    <a:pt x="3298" y="2195"/>
                    <a:pt x="3298" y="4389"/>
                    <a:pt x="3292" y="6578"/>
                  </a:cubicBezTo>
                  <a:lnTo>
                    <a:pt x="1646" y="6578"/>
                  </a:lnTo>
                  <a:lnTo>
                    <a:pt x="0" y="6578"/>
                  </a:lnTo>
                  <a:cubicBezTo>
                    <a:pt x="69" y="3875"/>
                    <a:pt x="640" y="1417"/>
                    <a:pt x="3286" y="0"/>
                  </a:cubicBezTo>
                  <a:lnTo>
                    <a:pt x="3298" y="0"/>
                  </a:lnTo>
                  <a:close/>
                </a:path>
              </a:pathLst>
            </a:custGeom>
            <a:grpFill/>
            <a:ln w="5715" cap="flat">
              <a:noFill/>
              <a:prstDash val="solid"/>
              <a:miter/>
            </a:ln>
          </p:spPr>
          <p:txBody>
            <a:bodyPr rtlCol="0" anchor="ctr"/>
            <a:lstStyle/>
            <a:p>
              <a:endParaRPr lang="zh-CN" altLang="en-US"/>
            </a:p>
          </p:txBody>
        </p:sp>
        <p:sp>
          <p:nvSpPr>
            <p:cNvPr id="1497" name="任意多边形: 形状 1496">
              <a:extLst>
                <a:ext uri="{FF2B5EF4-FFF2-40B4-BE49-F238E27FC236}">
                  <a16:creationId xmlns:a16="http://schemas.microsoft.com/office/drawing/2014/main" id="{3E1CFA3F-C22C-CB6F-2EB3-18160A352831}"/>
                </a:ext>
              </a:extLst>
            </p:cNvPr>
            <p:cNvSpPr/>
            <p:nvPr/>
          </p:nvSpPr>
          <p:spPr>
            <a:xfrm>
              <a:off x="3818663" y="1984945"/>
              <a:ext cx="2543" cy="4184"/>
            </a:xfrm>
            <a:custGeom>
              <a:avLst/>
              <a:gdLst>
                <a:gd name="connsiteX0" fmla="*/ 2246 w 2543"/>
                <a:gd name="connsiteY0" fmla="*/ 1880 h 4184"/>
                <a:gd name="connsiteX1" fmla="*/ 1206 w 2543"/>
                <a:gd name="connsiteY1" fmla="*/ 4183 h 4184"/>
                <a:gd name="connsiteX2" fmla="*/ 366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6" y="3012"/>
                  </a:cubicBezTo>
                  <a:cubicBezTo>
                    <a:pt x="149" y="2029"/>
                    <a:pt x="114" y="1006"/>
                    <a:pt x="0" y="0"/>
                  </a:cubicBezTo>
                  <a:cubicBezTo>
                    <a:pt x="766" y="640"/>
                    <a:pt x="1532" y="1286"/>
                    <a:pt x="2246" y="1880"/>
                  </a:cubicBezTo>
                  <a:close/>
                </a:path>
              </a:pathLst>
            </a:custGeom>
            <a:grpFill/>
            <a:ln w="5715" cap="flat">
              <a:noFill/>
              <a:prstDash val="solid"/>
              <a:miter/>
            </a:ln>
          </p:spPr>
          <p:txBody>
            <a:bodyPr rtlCol="0" anchor="ctr"/>
            <a:lstStyle/>
            <a:p>
              <a:endParaRPr lang="zh-CN" altLang="en-US"/>
            </a:p>
          </p:txBody>
        </p:sp>
        <p:sp>
          <p:nvSpPr>
            <p:cNvPr id="1498" name="任意多边形: 形状 1497">
              <a:extLst>
                <a:ext uri="{FF2B5EF4-FFF2-40B4-BE49-F238E27FC236}">
                  <a16:creationId xmlns:a16="http://schemas.microsoft.com/office/drawing/2014/main" id="{3B4D723F-BDD1-69F0-1B7A-BF1A189EDE1A}"/>
                </a:ext>
              </a:extLst>
            </p:cNvPr>
            <p:cNvSpPr/>
            <p:nvPr/>
          </p:nvSpPr>
          <p:spPr>
            <a:xfrm>
              <a:off x="3743031" y="2043203"/>
              <a:ext cx="2520" cy="4240"/>
            </a:xfrm>
            <a:custGeom>
              <a:avLst/>
              <a:gdLst>
                <a:gd name="connsiteX0" fmla="*/ 0 w 2520"/>
                <a:gd name="connsiteY0" fmla="*/ 4241 h 4240"/>
                <a:gd name="connsiteX1" fmla="*/ 1223 w 2520"/>
                <a:gd name="connsiteY1" fmla="*/ 0 h 4240"/>
                <a:gd name="connsiteX2" fmla="*/ 0 w 2520"/>
                <a:gd name="connsiteY2" fmla="*/ 4241 h 4240"/>
                <a:gd name="connsiteX3" fmla="*/ 0 w 2520"/>
                <a:gd name="connsiteY3" fmla="*/ 4241 h 4240"/>
              </a:gdLst>
              <a:ahLst/>
              <a:cxnLst>
                <a:cxn ang="0">
                  <a:pos x="connsiteX0" y="connsiteY0"/>
                </a:cxn>
                <a:cxn ang="0">
                  <a:pos x="connsiteX1" y="connsiteY1"/>
                </a:cxn>
                <a:cxn ang="0">
                  <a:pos x="connsiteX2" y="connsiteY2"/>
                </a:cxn>
                <a:cxn ang="0">
                  <a:pos x="connsiteX3" y="connsiteY3"/>
                </a:cxn>
              </a:cxnLst>
              <a:rect l="l" t="t" r="r" b="b"/>
              <a:pathLst>
                <a:path w="2520" h="4240">
                  <a:moveTo>
                    <a:pt x="0" y="4241"/>
                  </a:moveTo>
                  <a:cubicBezTo>
                    <a:pt x="406" y="2829"/>
                    <a:pt x="812" y="1412"/>
                    <a:pt x="1223" y="0"/>
                  </a:cubicBezTo>
                  <a:cubicBezTo>
                    <a:pt x="4218" y="2395"/>
                    <a:pt x="1263" y="3075"/>
                    <a:pt x="0" y="4241"/>
                  </a:cubicBezTo>
                  <a:lnTo>
                    <a:pt x="0" y="4241"/>
                  </a:lnTo>
                  <a:close/>
                </a:path>
              </a:pathLst>
            </a:custGeom>
            <a:grpFill/>
            <a:ln w="5715" cap="flat">
              <a:noFill/>
              <a:prstDash val="solid"/>
              <a:miter/>
            </a:ln>
          </p:spPr>
          <p:txBody>
            <a:bodyPr rtlCol="0" anchor="ctr"/>
            <a:lstStyle/>
            <a:p>
              <a:endParaRPr lang="zh-CN" altLang="en-US"/>
            </a:p>
          </p:txBody>
        </p:sp>
        <p:sp>
          <p:nvSpPr>
            <p:cNvPr id="1499" name="任意多边形: 形状 1498">
              <a:extLst>
                <a:ext uri="{FF2B5EF4-FFF2-40B4-BE49-F238E27FC236}">
                  <a16:creationId xmlns:a16="http://schemas.microsoft.com/office/drawing/2014/main" id="{0F0AEE24-E554-44BE-DDC6-77824530ADB3}"/>
                </a:ext>
              </a:extLst>
            </p:cNvPr>
            <p:cNvSpPr/>
            <p:nvPr/>
          </p:nvSpPr>
          <p:spPr>
            <a:xfrm>
              <a:off x="3693699" y="2120526"/>
              <a:ext cx="4286" cy="2584"/>
            </a:xfrm>
            <a:custGeom>
              <a:avLst/>
              <a:gdLst>
                <a:gd name="connsiteX0" fmla="*/ 3275 w 4286"/>
                <a:gd name="connsiteY0" fmla="*/ 2584 h 2584"/>
                <a:gd name="connsiteX1" fmla="*/ 0 w 4286"/>
                <a:gd name="connsiteY1" fmla="*/ 2579 h 2584"/>
                <a:gd name="connsiteX2" fmla="*/ 4286 w 4286"/>
                <a:gd name="connsiteY2" fmla="*/ 333 h 2584"/>
                <a:gd name="connsiteX3" fmla="*/ 3275 w 4286"/>
                <a:gd name="connsiteY3" fmla="*/ 2584 h 2584"/>
              </a:gdLst>
              <a:ahLst/>
              <a:cxnLst>
                <a:cxn ang="0">
                  <a:pos x="connsiteX0" y="connsiteY0"/>
                </a:cxn>
                <a:cxn ang="0">
                  <a:pos x="connsiteX1" y="connsiteY1"/>
                </a:cxn>
                <a:cxn ang="0">
                  <a:pos x="connsiteX2" y="connsiteY2"/>
                </a:cxn>
                <a:cxn ang="0">
                  <a:pos x="connsiteX3" y="connsiteY3"/>
                </a:cxn>
              </a:cxnLst>
              <a:rect l="l" t="t" r="r" b="b"/>
              <a:pathLst>
                <a:path w="4286" h="2584">
                  <a:moveTo>
                    <a:pt x="3275" y="2584"/>
                  </a:moveTo>
                  <a:cubicBezTo>
                    <a:pt x="2183" y="2584"/>
                    <a:pt x="1092" y="2579"/>
                    <a:pt x="0" y="2579"/>
                  </a:cubicBezTo>
                  <a:cubicBezTo>
                    <a:pt x="920" y="853"/>
                    <a:pt x="1926" y="-702"/>
                    <a:pt x="4286" y="333"/>
                  </a:cubicBezTo>
                  <a:cubicBezTo>
                    <a:pt x="3949" y="1081"/>
                    <a:pt x="3612" y="1830"/>
                    <a:pt x="3275" y="2584"/>
                  </a:cubicBezTo>
                  <a:close/>
                </a:path>
              </a:pathLst>
            </a:custGeom>
            <a:grpFill/>
            <a:ln w="5715" cap="flat">
              <a:noFill/>
              <a:prstDash val="solid"/>
              <a:miter/>
            </a:ln>
          </p:spPr>
          <p:txBody>
            <a:bodyPr rtlCol="0" anchor="ctr"/>
            <a:lstStyle/>
            <a:p>
              <a:endParaRPr lang="zh-CN" altLang="en-US"/>
            </a:p>
          </p:txBody>
        </p:sp>
        <p:sp>
          <p:nvSpPr>
            <p:cNvPr id="1500" name="任意多边形: 形状 1499">
              <a:extLst>
                <a:ext uri="{FF2B5EF4-FFF2-40B4-BE49-F238E27FC236}">
                  <a16:creationId xmlns:a16="http://schemas.microsoft.com/office/drawing/2014/main" id="{F0777EC4-0215-6A90-5F52-0F33BE5D233D}"/>
                </a:ext>
              </a:extLst>
            </p:cNvPr>
            <p:cNvSpPr/>
            <p:nvPr/>
          </p:nvSpPr>
          <p:spPr>
            <a:xfrm>
              <a:off x="3703552" y="2125397"/>
              <a:ext cx="2587" cy="4274"/>
            </a:xfrm>
            <a:custGeom>
              <a:avLst/>
              <a:gdLst>
                <a:gd name="connsiteX0" fmla="*/ 0 w 2587"/>
                <a:gd name="connsiteY0" fmla="*/ 4275 h 4274"/>
                <a:gd name="connsiteX1" fmla="*/ 12 w 2587"/>
                <a:gd name="connsiteY1" fmla="*/ 1006 h 4274"/>
                <a:gd name="connsiteX2" fmla="*/ 2263 w 2587"/>
                <a:gd name="connsiteY2" fmla="*/ 0 h 4274"/>
                <a:gd name="connsiteX3" fmla="*/ 0 w 2587"/>
                <a:gd name="connsiteY3" fmla="*/ 4275 h 4274"/>
              </a:gdLst>
              <a:ahLst/>
              <a:cxnLst>
                <a:cxn ang="0">
                  <a:pos x="connsiteX0" y="connsiteY0"/>
                </a:cxn>
                <a:cxn ang="0">
                  <a:pos x="connsiteX1" y="connsiteY1"/>
                </a:cxn>
                <a:cxn ang="0">
                  <a:pos x="connsiteX2" y="connsiteY2"/>
                </a:cxn>
                <a:cxn ang="0">
                  <a:pos x="connsiteX3" y="connsiteY3"/>
                </a:cxn>
              </a:cxnLst>
              <a:rect l="l" t="t" r="r" b="b"/>
              <a:pathLst>
                <a:path w="2587" h="4274">
                  <a:moveTo>
                    <a:pt x="0" y="4275"/>
                  </a:moveTo>
                  <a:cubicBezTo>
                    <a:pt x="12" y="3183"/>
                    <a:pt x="17" y="2097"/>
                    <a:pt x="12" y="1006"/>
                  </a:cubicBezTo>
                  <a:cubicBezTo>
                    <a:pt x="760" y="669"/>
                    <a:pt x="1509" y="337"/>
                    <a:pt x="2263" y="0"/>
                  </a:cubicBezTo>
                  <a:cubicBezTo>
                    <a:pt x="3280" y="2360"/>
                    <a:pt x="1732" y="3366"/>
                    <a:pt x="0" y="4275"/>
                  </a:cubicBezTo>
                  <a:close/>
                </a:path>
              </a:pathLst>
            </a:custGeom>
            <a:grpFill/>
            <a:ln w="5715" cap="flat">
              <a:noFill/>
              <a:prstDash val="solid"/>
              <a:miter/>
            </a:ln>
          </p:spPr>
          <p:txBody>
            <a:bodyPr rtlCol="0" anchor="ctr"/>
            <a:lstStyle/>
            <a:p>
              <a:endParaRPr lang="zh-CN" altLang="en-US"/>
            </a:p>
          </p:txBody>
        </p:sp>
        <p:sp>
          <p:nvSpPr>
            <p:cNvPr id="1501" name="任意多边形: 形状 1500">
              <a:extLst>
                <a:ext uri="{FF2B5EF4-FFF2-40B4-BE49-F238E27FC236}">
                  <a16:creationId xmlns:a16="http://schemas.microsoft.com/office/drawing/2014/main" id="{A9CE4603-45CB-66EC-5D2F-2D483E15621F}"/>
                </a:ext>
              </a:extLst>
            </p:cNvPr>
            <p:cNvSpPr/>
            <p:nvPr/>
          </p:nvSpPr>
          <p:spPr>
            <a:xfrm>
              <a:off x="3654237" y="2146176"/>
              <a:ext cx="3326" cy="3240"/>
            </a:xfrm>
            <a:custGeom>
              <a:avLst/>
              <a:gdLst>
                <a:gd name="connsiteX0" fmla="*/ 0 w 3326"/>
                <a:gd name="connsiteY0" fmla="*/ 3241 h 3240"/>
                <a:gd name="connsiteX1" fmla="*/ 3326 w 3326"/>
                <a:gd name="connsiteY1" fmla="*/ 0 h 3240"/>
                <a:gd name="connsiteX2" fmla="*/ 0 w 3326"/>
                <a:gd name="connsiteY2" fmla="*/ 3241 h 3240"/>
              </a:gdLst>
              <a:ahLst/>
              <a:cxnLst>
                <a:cxn ang="0">
                  <a:pos x="connsiteX0" y="connsiteY0"/>
                </a:cxn>
                <a:cxn ang="0">
                  <a:pos x="connsiteX1" y="connsiteY1"/>
                </a:cxn>
                <a:cxn ang="0">
                  <a:pos x="connsiteX2" y="connsiteY2"/>
                </a:cxn>
              </a:cxnLst>
              <a:rect l="l" t="t" r="r" b="b"/>
              <a:pathLst>
                <a:path w="3326" h="3240">
                  <a:moveTo>
                    <a:pt x="0" y="3241"/>
                  </a:moveTo>
                  <a:cubicBezTo>
                    <a:pt x="1109" y="2160"/>
                    <a:pt x="2217" y="1080"/>
                    <a:pt x="3326" y="0"/>
                  </a:cubicBezTo>
                  <a:cubicBezTo>
                    <a:pt x="2217" y="1080"/>
                    <a:pt x="1109" y="2160"/>
                    <a:pt x="0" y="3241"/>
                  </a:cubicBezTo>
                  <a:close/>
                </a:path>
              </a:pathLst>
            </a:custGeom>
            <a:grpFill/>
            <a:ln w="5715" cap="flat">
              <a:noFill/>
              <a:prstDash val="solid"/>
              <a:miter/>
            </a:ln>
          </p:spPr>
          <p:txBody>
            <a:bodyPr rtlCol="0" anchor="ctr"/>
            <a:lstStyle/>
            <a:p>
              <a:endParaRPr lang="zh-CN" altLang="en-US"/>
            </a:p>
          </p:txBody>
        </p:sp>
        <p:sp>
          <p:nvSpPr>
            <p:cNvPr id="1502" name="任意多边形: 形状 1501">
              <a:extLst>
                <a:ext uri="{FF2B5EF4-FFF2-40B4-BE49-F238E27FC236}">
                  <a16:creationId xmlns:a16="http://schemas.microsoft.com/office/drawing/2014/main" id="{86D74847-89BA-0D7C-0046-F485DE385E98}"/>
                </a:ext>
              </a:extLst>
            </p:cNvPr>
            <p:cNvSpPr/>
            <p:nvPr/>
          </p:nvSpPr>
          <p:spPr>
            <a:xfrm>
              <a:off x="3664096" y="2119807"/>
              <a:ext cx="3286" cy="3257"/>
            </a:xfrm>
            <a:custGeom>
              <a:avLst/>
              <a:gdLst>
                <a:gd name="connsiteX0" fmla="*/ 0 w 3286"/>
                <a:gd name="connsiteY0" fmla="*/ 3257 h 3257"/>
                <a:gd name="connsiteX1" fmla="*/ 3286 w 3286"/>
                <a:gd name="connsiteY1" fmla="*/ 0 h 3257"/>
                <a:gd name="connsiteX2" fmla="*/ 0 w 3286"/>
                <a:gd name="connsiteY2" fmla="*/ 3257 h 3257"/>
              </a:gdLst>
              <a:ahLst/>
              <a:cxnLst>
                <a:cxn ang="0">
                  <a:pos x="connsiteX0" y="connsiteY0"/>
                </a:cxn>
                <a:cxn ang="0">
                  <a:pos x="connsiteX1" y="connsiteY1"/>
                </a:cxn>
                <a:cxn ang="0">
                  <a:pos x="connsiteX2" y="connsiteY2"/>
                </a:cxn>
              </a:cxnLst>
              <a:rect l="l" t="t" r="r" b="b"/>
              <a:pathLst>
                <a:path w="3286" h="3257">
                  <a:moveTo>
                    <a:pt x="0" y="3257"/>
                  </a:moveTo>
                  <a:cubicBezTo>
                    <a:pt x="1097" y="2172"/>
                    <a:pt x="2189" y="1086"/>
                    <a:pt x="3286" y="0"/>
                  </a:cubicBezTo>
                  <a:cubicBezTo>
                    <a:pt x="2189" y="1086"/>
                    <a:pt x="1092" y="2172"/>
                    <a:pt x="0" y="3257"/>
                  </a:cubicBezTo>
                  <a:close/>
                </a:path>
              </a:pathLst>
            </a:custGeom>
            <a:grpFill/>
            <a:ln w="5715" cap="flat">
              <a:noFill/>
              <a:prstDash val="solid"/>
              <a:miter/>
            </a:ln>
          </p:spPr>
          <p:txBody>
            <a:bodyPr rtlCol="0" anchor="ctr"/>
            <a:lstStyle/>
            <a:p>
              <a:endParaRPr lang="zh-CN" altLang="en-US"/>
            </a:p>
          </p:txBody>
        </p:sp>
        <p:sp>
          <p:nvSpPr>
            <p:cNvPr id="1503" name="任意多边形: 形状 1502">
              <a:extLst>
                <a:ext uri="{FF2B5EF4-FFF2-40B4-BE49-F238E27FC236}">
                  <a16:creationId xmlns:a16="http://schemas.microsoft.com/office/drawing/2014/main" id="{5E57DAAF-6725-7583-FCEE-DE81C3A70CED}"/>
                </a:ext>
              </a:extLst>
            </p:cNvPr>
            <p:cNvSpPr/>
            <p:nvPr/>
          </p:nvSpPr>
          <p:spPr>
            <a:xfrm>
              <a:off x="3858137" y="2057308"/>
              <a:ext cx="3291" cy="3286"/>
            </a:xfrm>
            <a:custGeom>
              <a:avLst/>
              <a:gdLst>
                <a:gd name="connsiteX0" fmla="*/ 3292 w 3291"/>
                <a:gd name="connsiteY0" fmla="*/ 0 h 3286"/>
                <a:gd name="connsiteX1" fmla="*/ 3275 w 3291"/>
                <a:gd name="connsiteY1" fmla="*/ 3286 h 3286"/>
                <a:gd name="connsiteX2" fmla="*/ 0 w 3291"/>
                <a:gd name="connsiteY2" fmla="*/ 3240 h 3286"/>
                <a:gd name="connsiteX3" fmla="*/ 3292 w 3291"/>
                <a:gd name="connsiteY3" fmla="*/ 0 h 3286"/>
              </a:gdLst>
              <a:ahLst/>
              <a:cxnLst>
                <a:cxn ang="0">
                  <a:pos x="connsiteX0" y="connsiteY0"/>
                </a:cxn>
                <a:cxn ang="0">
                  <a:pos x="connsiteX1" y="connsiteY1"/>
                </a:cxn>
                <a:cxn ang="0">
                  <a:pos x="connsiteX2" y="connsiteY2"/>
                </a:cxn>
                <a:cxn ang="0">
                  <a:pos x="connsiteX3" y="connsiteY3"/>
                </a:cxn>
              </a:cxnLst>
              <a:rect l="l" t="t" r="r" b="b"/>
              <a:pathLst>
                <a:path w="3291" h="3286">
                  <a:moveTo>
                    <a:pt x="3292" y="0"/>
                  </a:moveTo>
                  <a:cubicBezTo>
                    <a:pt x="3280" y="1097"/>
                    <a:pt x="3275" y="2189"/>
                    <a:pt x="3275" y="3286"/>
                  </a:cubicBezTo>
                  <a:cubicBezTo>
                    <a:pt x="2183" y="3275"/>
                    <a:pt x="1092" y="3263"/>
                    <a:pt x="0" y="3240"/>
                  </a:cubicBezTo>
                  <a:cubicBezTo>
                    <a:pt x="1097" y="2160"/>
                    <a:pt x="2195" y="1080"/>
                    <a:pt x="3292" y="0"/>
                  </a:cubicBezTo>
                  <a:close/>
                </a:path>
              </a:pathLst>
            </a:custGeom>
            <a:grpFill/>
            <a:ln w="5715" cap="flat">
              <a:noFill/>
              <a:prstDash val="solid"/>
              <a:miter/>
            </a:ln>
          </p:spPr>
          <p:txBody>
            <a:bodyPr rtlCol="0" anchor="ctr"/>
            <a:lstStyle/>
            <a:p>
              <a:endParaRPr lang="zh-CN" altLang="en-US"/>
            </a:p>
          </p:txBody>
        </p:sp>
        <p:sp>
          <p:nvSpPr>
            <p:cNvPr id="1504" name="任意多边形: 形状 1503">
              <a:extLst>
                <a:ext uri="{FF2B5EF4-FFF2-40B4-BE49-F238E27FC236}">
                  <a16:creationId xmlns:a16="http://schemas.microsoft.com/office/drawing/2014/main" id="{E1B2B749-6A9E-BD1B-9825-C61265595A5B}"/>
                </a:ext>
              </a:extLst>
            </p:cNvPr>
            <p:cNvSpPr/>
            <p:nvPr/>
          </p:nvSpPr>
          <p:spPr>
            <a:xfrm>
              <a:off x="3851576" y="2057342"/>
              <a:ext cx="3251" cy="3217"/>
            </a:xfrm>
            <a:custGeom>
              <a:avLst/>
              <a:gdLst>
                <a:gd name="connsiteX0" fmla="*/ 0 w 3251"/>
                <a:gd name="connsiteY0" fmla="*/ 0 h 3217"/>
                <a:gd name="connsiteX1" fmla="*/ 3252 w 3251"/>
                <a:gd name="connsiteY1" fmla="*/ 3218 h 3217"/>
                <a:gd name="connsiteX2" fmla="*/ 0 w 3251"/>
                <a:gd name="connsiteY2" fmla="*/ 0 h 3217"/>
              </a:gdLst>
              <a:ahLst/>
              <a:cxnLst>
                <a:cxn ang="0">
                  <a:pos x="connsiteX0" y="connsiteY0"/>
                </a:cxn>
                <a:cxn ang="0">
                  <a:pos x="connsiteX1" y="connsiteY1"/>
                </a:cxn>
                <a:cxn ang="0">
                  <a:pos x="connsiteX2" y="connsiteY2"/>
                </a:cxn>
              </a:cxnLst>
              <a:rect l="l" t="t" r="r" b="b"/>
              <a:pathLst>
                <a:path w="3251" h="3217">
                  <a:moveTo>
                    <a:pt x="0" y="0"/>
                  </a:moveTo>
                  <a:cubicBezTo>
                    <a:pt x="1086" y="1075"/>
                    <a:pt x="2172" y="2149"/>
                    <a:pt x="3252" y="3218"/>
                  </a:cubicBezTo>
                  <a:cubicBezTo>
                    <a:pt x="2172" y="2149"/>
                    <a:pt x="1086" y="1075"/>
                    <a:pt x="0" y="0"/>
                  </a:cubicBezTo>
                  <a:close/>
                </a:path>
              </a:pathLst>
            </a:custGeom>
            <a:grpFill/>
            <a:ln w="5715" cap="flat">
              <a:noFill/>
              <a:prstDash val="solid"/>
              <a:miter/>
            </a:ln>
          </p:spPr>
          <p:txBody>
            <a:bodyPr rtlCol="0" anchor="ctr"/>
            <a:lstStyle/>
            <a:p>
              <a:endParaRPr lang="zh-CN" altLang="en-US"/>
            </a:p>
          </p:txBody>
        </p:sp>
        <p:sp>
          <p:nvSpPr>
            <p:cNvPr id="1505" name="任意多边形: 形状 1504">
              <a:extLst>
                <a:ext uri="{FF2B5EF4-FFF2-40B4-BE49-F238E27FC236}">
                  <a16:creationId xmlns:a16="http://schemas.microsoft.com/office/drawing/2014/main" id="{CB970B60-9503-2845-CF2A-A95BCCF2EEC1}"/>
                </a:ext>
              </a:extLst>
            </p:cNvPr>
            <p:cNvSpPr/>
            <p:nvPr/>
          </p:nvSpPr>
          <p:spPr>
            <a:xfrm>
              <a:off x="3810725" y="1988237"/>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1506" name="任意多边形: 形状 1505">
              <a:extLst>
                <a:ext uri="{FF2B5EF4-FFF2-40B4-BE49-F238E27FC236}">
                  <a16:creationId xmlns:a16="http://schemas.microsoft.com/office/drawing/2014/main" id="{62F71DC9-10D5-F537-D55D-CFB30865FFBF}"/>
                </a:ext>
              </a:extLst>
            </p:cNvPr>
            <p:cNvSpPr/>
            <p:nvPr/>
          </p:nvSpPr>
          <p:spPr>
            <a:xfrm>
              <a:off x="3812091" y="1984945"/>
              <a:ext cx="3286" cy="3291"/>
            </a:xfrm>
            <a:custGeom>
              <a:avLst/>
              <a:gdLst>
                <a:gd name="connsiteX0" fmla="*/ 3286 w 3286"/>
                <a:gd name="connsiteY0" fmla="*/ 0 h 3291"/>
                <a:gd name="connsiteX1" fmla="*/ 0 w 3286"/>
                <a:gd name="connsiteY1" fmla="*/ 3292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2" y="2195"/>
                    <a:pt x="0" y="3292"/>
                  </a:cubicBezTo>
                  <a:cubicBezTo>
                    <a:pt x="1092" y="2195"/>
                    <a:pt x="2189" y="1097"/>
                    <a:pt x="3286" y="0"/>
                  </a:cubicBezTo>
                  <a:close/>
                </a:path>
              </a:pathLst>
            </a:custGeom>
            <a:grpFill/>
            <a:ln w="5715" cap="flat">
              <a:noFill/>
              <a:prstDash val="solid"/>
              <a:miter/>
            </a:ln>
          </p:spPr>
          <p:txBody>
            <a:bodyPr rtlCol="0" anchor="ctr"/>
            <a:lstStyle/>
            <a:p>
              <a:endParaRPr lang="zh-CN" altLang="en-US"/>
            </a:p>
          </p:txBody>
        </p:sp>
        <p:sp>
          <p:nvSpPr>
            <p:cNvPr id="1507" name="任意多边形: 形状 1506">
              <a:extLst>
                <a:ext uri="{FF2B5EF4-FFF2-40B4-BE49-F238E27FC236}">
                  <a16:creationId xmlns:a16="http://schemas.microsoft.com/office/drawing/2014/main" id="{5527E5D1-CC22-81F4-0DFA-929DF41E4B08}"/>
                </a:ext>
              </a:extLst>
            </p:cNvPr>
            <p:cNvSpPr/>
            <p:nvPr/>
          </p:nvSpPr>
          <p:spPr>
            <a:xfrm>
              <a:off x="3844975" y="1971789"/>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1508" name="任意多边形: 形状 1507">
              <a:extLst>
                <a:ext uri="{FF2B5EF4-FFF2-40B4-BE49-F238E27FC236}">
                  <a16:creationId xmlns:a16="http://schemas.microsoft.com/office/drawing/2014/main" id="{0B89EF84-F49D-C9BD-4A2B-DA173D6832B6}"/>
                </a:ext>
              </a:extLst>
            </p:cNvPr>
            <p:cNvSpPr/>
            <p:nvPr/>
          </p:nvSpPr>
          <p:spPr>
            <a:xfrm>
              <a:off x="3898776" y="1995197"/>
              <a:ext cx="6150" cy="4034"/>
            </a:xfrm>
            <a:custGeom>
              <a:avLst/>
              <a:gdLst>
                <a:gd name="connsiteX0" fmla="*/ 5161 w 6150"/>
                <a:gd name="connsiteY0" fmla="*/ 2761 h 4034"/>
                <a:gd name="connsiteX1" fmla="*/ 6 w 6150"/>
                <a:gd name="connsiteY1" fmla="*/ 2915 h 4034"/>
                <a:gd name="connsiteX2" fmla="*/ 3224 w 6150"/>
                <a:gd name="connsiteY2" fmla="*/ 0 h 4034"/>
                <a:gd name="connsiteX3" fmla="*/ 6150 w 6150"/>
                <a:gd name="connsiteY3" fmla="*/ 1018 h 4034"/>
                <a:gd name="connsiteX4" fmla="*/ 5161 w 6150"/>
                <a:gd name="connsiteY4" fmla="*/ 2761 h 4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0" h="4034">
                  <a:moveTo>
                    <a:pt x="5161" y="2761"/>
                  </a:moveTo>
                  <a:cubicBezTo>
                    <a:pt x="1298" y="4601"/>
                    <a:pt x="92" y="4264"/>
                    <a:pt x="6" y="2915"/>
                  </a:cubicBezTo>
                  <a:cubicBezTo>
                    <a:pt x="-114" y="920"/>
                    <a:pt x="1464" y="35"/>
                    <a:pt x="3224" y="0"/>
                  </a:cubicBezTo>
                  <a:cubicBezTo>
                    <a:pt x="4190" y="-17"/>
                    <a:pt x="5173" y="657"/>
                    <a:pt x="6150" y="1018"/>
                  </a:cubicBezTo>
                  <a:cubicBezTo>
                    <a:pt x="5361" y="2412"/>
                    <a:pt x="4573" y="3801"/>
                    <a:pt x="5161" y="2761"/>
                  </a:cubicBezTo>
                  <a:close/>
                </a:path>
              </a:pathLst>
            </a:custGeom>
            <a:grpFill/>
            <a:ln w="5715" cap="flat">
              <a:noFill/>
              <a:prstDash val="solid"/>
              <a:miter/>
            </a:ln>
          </p:spPr>
          <p:txBody>
            <a:bodyPr rtlCol="0" anchor="ctr"/>
            <a:lstStyle/>
            <a:p>
              <a:endParaRPr lang="zh-CN" altLang="en-US"/>
            </a:p>
          </p:txBody>
        </p:sp>
        <p:sp>
          <p:nvSpPr>
            <p:cNvPr id="1509" name="任意多边形: 形状 1508">
              <a:extLst>
                <a:ext uri="{FF2B5EF4-FFF2-40B4-BE49-F238E27FC236}">
                  <a16:creationId xmlns:a16="http://schemas.microsoft.com/office/drawing/2014/main" id="{9E4D5BA2-A63B-77EE-EEF0-144A91274364}"/>
                </a:ext>
              </a:extLst>
            </p:cNvPr>
            <p:cNvSpPr/>
            <p:nvPr/>
          </p:nvSpPr>
          <p:spPr>
            <a:xfrm>
              <a:off x="3902258" y="2019820"/>
              <a:ext cx="5188" cy="4586"/>
            </a:xfrm>
            <a:custGeom>
              <a:avLst/>
              <a:gdLst>
                <a:gd name="connsiteX0" fmla="*/ 5177 w 5188"/>
                <a:gd name="connsiteY0" fmla="*/ 1323 h 4586"/>
                <a:gd name="connsiteX1" fmla="*/ 5188 w 5188"/>
                <a:gd name="connsiteY1" fmla="*/ 4586 h 4586"/>
                <a:gd name="connsiteX2" fmla="*/ 136 w 5188"/>
                <a:gd name="connsiteY2" fmla="*/ 1049 h 4586"/>
                <a:gd name="connsiteX3" fmla="*/ 5177 w 5188"/>
                <a:gd name="connsiteY3" fmla="*/ 1323 h 4586"/>
              </a:gdLst>
              <a:ahLst/>
              <a:cxnLst>
                <a:cxn ang="0">
                  <a:pos x="connsiteX0" y="connsiteY0"/>
                </a:cxn>
                <a:cxn ang="0">
                  <a:pos x="connsiteX1" y="connsiteY1"/>
                </a:cxn>
                <a:cxn ang="0">
                  <a:pos x="connsiteX2" y="connsiteY2"/>
                </a:cxn>
                <a:cxn ang="0">
                  <a:pos x="connsiteX3" y="connsiteY3"/>
                </a:cxn>
              </a:cxnLst>
              <a:rect l="l" t="t" r="r" b="b"/>
              <a:pathLst>
                <a:path w="5188" h="4586">
                  <a:moveTo>
                    <a:pt x="5177" y="1323"/>
                  </a:moveTo>
                  <a:cubicBezTo>
                    <a:pt x="5177" y="2409"/>
                    <a:pt x="5182" y="3500"/>
                    <a:pt x="5188" y="4586"/>
                  </a:cubicBezTo>
                  <a:cubicBezTo>
                    <a:pt x="2891" y="4169"/>
                    <a:pt x="-750" y="4461"/>
                    <a:pt x="136" y="1049"/>
                  </a:cubicBezTo>
                  <a:cubicBezTo>
                    <a:pt x="759" y="-1374"/>
                    <a:pt x="3416" y="1134"/>
                    <a:pt x="5177" y="1323"/>
                  </a:cubicBezTo>
                  <a:close/>
                </a:path>
              </a:pathLst>
            </a:custGeom>
            <a:grpFill/>
            <a:ln w="5715" cap="flat">
              <a:noFill/>
              <a:prstDash val="solid"/>
              <a:miter/>
            </a:ln>
          </p:spPr>
          <p:txBody>
            <a:bodyPr rtlCol="0" anchor="ctr"/>
            <a:lstStyle/>
            <a:p>
              <a:endParaRPr lang="zh-CN" altLang="en-US"/>
            </a:p>
          </p:txBody>
        </p:sp>
        <p:sp>
          <p:nvSpPr>
            <p:cNvPr id="1510" name="任意多边形: 形状 1509">
              <a:extLst>
                <a:ext uri="{FF2B5EF4-FFF2-40B4-BE49-F238E27FC236}">
                  <a16:creationId xmlns:a16="http://schemas.microsoft.com/office/drawing/2014/main" id="{0E9BB33C-F8B9-9F29-956B-578B065430AE}"/>
                </a:ext>
              </a:extLst>
            </p:cNvPr>
            <p:cNvSpPr/>
            <p:nvPr/>
          </p:nvSpPr>
          <p:spPr>
            <a:xfrm>
              <a:off x="3906159" y="2013149"/>
              <a:ext cx="1303" cy="1411"/>
            </a:xfrm>
            <a:custGeom>
              <a:avLst/>
              <a:gdLst>
                <a:gd name="connsiteX0" fmla="*/ 1304 w 1303"/>
                <a:gd name="connsiteY0" fmla="*/ 1394 h 1411"/>
                <a:gd name="connsiteX1" fmla="*/ 1 w 1303"/>
                <a:gd name="connsiteY1" fmla="*/ 662 h 1411"/>
                <a:gd name="connsiteX2" fmla="*/ 1287 w 1303"/>
                <a:gd name="connsiteY2" fmla="*/ 1411 h 1411"/>
                <a:gd name="connsiteX3" fmla="*/ 1304 w 1303"/>
                <a:gd name="connsiteY3" fmla="*/ 1394 h 1411"/>
              </a:gdLst>
              <a:ahLst/>
              <a:cxnLst>
                <a:cxn ang="0">
                  <a:pos x="connsiteX0" y="connsiteY0"/>
                </a:cxn>
                <a:cxn ang="0">
                  <a:pos x="connsiteX1" y="connsiteY1"/>
                </a:cxn>
                <a:cxn ang="0">
                  <a:pos x="connsiteX2" y="connsiteY2"/>
                </a:cxn>
                <a:cxn ang="0">
                  <a:pos x="connsiteX3" y="connsiteY3"/>
                </a:cxn>
              </a:cxnLst>
              <a:rect l="l" t="t" r="r" b="b"/>
              <a:pathLst>
                <a:path w="1303" h="1411">
                  <a:moveTo>
                    <a:pt x="1304" y="1394"/>
                  </a:moveTo>
                  <a:cubicBezTo>
                    <a:pt x="846" y="1142"/>
                    <a:pt x="-28" y="800"/>
                    <a:pt x="1" y="662"/>
                  </a:cubicBezTo>
                  <a:cubicBezTo>
                    <a:pt x="246" y="-429"/>
                    <a:pt x="755" y="-166"/>
                    <a:pt x="1287" y="1411"/>
                  </a:cubicBezTo>
                  <a:lnTo>
                    <a:pt x="1304" y="1394"/>
                  </a:lnTo>
                  <a:close/>
                </a:path>
              </a:pathLst>
            </a:custGeom>
            <a:grpFill/>
            <a:ln w="5715" cap="flat">
              <a:noFill/>
              <a:prstDash val="solid"/>
              <a:miter/>
            </a:ln>
          </p:spPr>
          <p:txBody>
            <a:bodyPr rtlCol="0" anchor="ctr"/>
            <a:lstStyle/>
            <a:p>
              <a:endParaRPr lang="zh-CN" altLang="en-US"/>
            </a:p>
          </p:txBody>
        </p:sp>
        <p:sp>
          <p:nvSpPr>
            <p:cNvPr id="1511" name="任意多边形: 形状 1510">
              <a:extLst>
                <a:ext uri="{FF2B5EF4-FFF2-40B4-BE49-F238E27FC236}">
                  <a16:creationId xmlns:a16="http://schemas.microsoft.com/office/drawing/2014/main" id="{686DE35A-0097-9407-3F23-A627FA324F02}"/>
                </a:ext>
              </a:extLst>
            </p:cNvPr>
            <p:cNvSpPr/>
            <p:nvPr/>
          </p:nvSpPr>
          <p:spPr>
            <a:xfrm>
              <a:off x="3785791" y="2001410"/>
              <a:ext cx="2991" cy="7001"/>
            </a:xfrm>
            <a:custGeom>
              <a:avLst/>
              <a:gdLst>
                <a:gd name="connsiteX0" fmla="*/ 0 w 2991"/>
                <a:gd name="connsiteY0" fmla="*/ 0 h 7001"/>
                <a:gd name="connsiteX1" fmla="*/ 2680 w 2991"/>
                <a:gd name="connsiteY1" fmla="*/ 3429 h 7001"/>
                <a:gd name="connsiteX2" fmla="*/ 1274 w 2991"/>
                <a:gd name="connsiteY2" fmla="*/ 7001 h 7001"/>
                <a:gd name="connsiteX3" fmla="*/ 177 w 2991"/>
                <a:gd name="connsiteY3" fmla="*/ 4520 h 7001"/>
                <a:gd name="connsiteX4" fmla="*/ 0 w 2991"/>
                <a:gd name="connsiteY4" fmla="*/ 0 h 7001"/>
                <a:gd name="connsiteX5" fmla="*/ 0 w 2991"/>
                <a:gd name="connsiteY5" fmla="*/ 0 h 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1" h="7001">
                  <a:moveTo>
                    <a:pt x="0" y="0"/>
                  </a:moveTo>
                  <a:cubicBezTo>
                    <a:pt x="920" y="1132"/>
                    <a:pt x="2143" y="2137"/>
                    <a:pt x="2680" y="3429"/>
                  </a:cubicBezTo>
                  <a:cubicBezTo>
                    <a:pt x="3246" y="4783"/>
                    <a:pt x="3183" y="6475"/>
                    <a:pt x="1274" y="7001"/>
                  </a:cubicBezTo>
                  <a:cubicBezTo>
                    <a:pt x="1132" y="7041"/>
                    <a:pt x="309" y="5424"/>
                    <a:pt x="177" y="4520"/>
                  </a:cubicBezTo>
                  <a:cubicBezTo>
                    <a:pt x="-40" y="3040"/>
                    <a:pt x="40" y="1509"/>
                    <a:pt x="0" y="0"/>
                  </a:cubicBezTo>
                  <a:cubicBezTo>
                    <a:pt x="0" y="0"/>
                    <a:pt x="0" y="0"/>
                    <a:pt x="0" y="0"/>
                  </a:cubicBezTo>
                  <a:close/>
                </a:path>
              </a:pathLst>
            </a:custGeom>
            <a:grpFill/>
            <a:ln w="5715" cap="flat">
              <a:noFill/>
              <a:prstDash val="solid"/>
              <a:miter/>
            </a:ln>
          </p:spPr>
          <p:txBody>
            <a:bodyPr rtlCol="0" anchor="ctr"/>
            <a:lstStyle/>
            <a:p>
              <a:endParaRPr lang="zh-CN" altLang="en-US"/>
            </a:p>
          </p:txBody>
        </p:sp>
        <p:sp>
          <p:nvSpPr>
            <p:cNvPr id="1512" name="任意多边形: 形状 1511">
              <a:extLst>
                <a:ext uri="{FF2B5EF4-FFF2-40B4-BE49-F238E27FC236}">
                  <a16:creationId xmlns:a16="http://schemas.microsoft.com/office/drawing/2014/main" id="{3BB8ABA5-2358-19CA-9C97-87C5CB4121E4}"/>
                </a:ext>
              </a:extLst>
            </p:cNvPr>
            <p:cNvSpPr/>
            <p:nvPr/>
          </p:nvSpPr>
          <p:spPr>
            <a:xfrm>
              <a:off x="3771663" y="2028474"/>
              <a:ext cx="4251" cy="2522"/>
            </a:xfrm>
            <a:custGeom>
              <a:avLst/>
              <a:gdLst>
                <a:gd name="connsiteX0" fmla="*/ 4252 w 4251"/>
                <a:gd name="connsiteY0" fmla="*/ 2522 h 2522"/>
                <a:gd name="connsiteX1" fmla="*/ 0 w 4251"/>
                <a:gd name="connsiteY1" fmla="*/ 1310 h 2522"/>
                <a:gd name="connsiteX2" fmla="*/ 4240 w 4251"/>
                <a:gd name="connsiteY2" fmla="*/ 2522 h 2522"/>
                <a:gd name="connsiteX3" fmla="*/ 4252 w 4251"/>
                <a:gd name="connsiteY3" fmla="*/ 2522 h 2522"/>
              </a:gdLst>
              <a:ahLst/>
              <a:cxnLst>
                <a:cxn ang="0">
                  <a:pos x="connsiteX0" y="connsiteY0"/>
                </a:cxn>
                <a:cxn ang="0">
                  <a:pos x="connsiteX1" y="connsiteY1"/>
                </a:cxn>
                <a:cxn ang="0">
                  <a:pos x="connsiteX2" y="connsiteY2"/>
                </a:cxn>
                <a:cxn ang="0">
                  <a:pos x="connsiteX3" y="connsiteY3"/>
                </a:cxn>
              </a:cxnLst>
              <a:rect l="l" t="t" r="r" b="b"/>
              <a:pathLst>
                <a:path w="4251" h="2522">
                  <a:moveTo>
                    <a:pt x="4252" y="2522"/>
                  </a:moveTo>
                  <a:cubicBezTo>
                    <a:pt x="2835" y="2116"/>
                    <a:pt x="1417" y="1716"/>
                    <a:pt x="0" y="1310"/>
                  </a:cubicBezTo>
                  <a:cubicBezTo>
                    <a:pt x="2389" y="-1701"/>
                    <a:pt x="3075" y="1248"/>
                    <a:pt x="4240" y="2522"/>
                  </a:cubicBezTo>
                  <a:lnTo>
                    <a:pt x="4252" y="2522"/>
                  </a:lnTo>
                  <a:close/>
                </a:path>
              </a:pathLst>
            </a:custGeom>
            <a:grpFill/>
            <a:ln w="5715" cap="flat">
              <a:noFill/>
              <a:prstDash val="solid"/>
              <a:miter/>
            </a:ln>
          </p:spPr>
          <p:txBody>
            <a:bodyPr rtlCol="0" anchor="ctr"/>
            <a:lstStyle/>
            <a:p>
              <a:endParaRPr lang="zh-CN" altLang="en-US"/>
            </a:p>
          </p:txBody>
        </p:sp>
        <p:sp>
          <p:nvSpPr>
            <p:cNvPr id="1513" name="任意多边形: 形状 1512">
              <a:extLst>
                <a:ext uri="{FF2B5EF4-FFF2-40B4-BE49-F238E27FC236}">
                  <a16:creationId xmlns:a16="http://schemas.microsoft.com/office/drawing/2014/main" id="{2353B44B-A739-D096-5B56-959F557AA443}"/>
                </a:ext>
              </a:extLst>
            </p:cNvPr>
            <p:cNvSpPr/>
            <p:nvPr/>
          </p:nvSpPr>
          <p:spPr>
            <a:xfrm>
              <a:off x="3894296" y="1829050"/>
              <a:ext cx="1406" cy="1303"/>
            </a:xfrm>
            <a:custGeom>
              <a:avLst/>
              <a:gdLst>
                <a:gd name="connsiteX0" fmla="*/ 0 w 1406"/>
                <a:gd name="connsiteY0" fmla="*/ 1287 h 1303"/>
                <a:gd name="connsiteX1" fmla="*/ 743 w 1406"/>
                <a:gd name="connsiteY1" fmla="*/ 1 h 1303"/>
                <a:gd name="connsiteX2" fmla="*/ 17 w 1406"/>
                <a:gd name="connsiteY2" fmla="*/ 1304 h 1303"/>
                <a:gd name="connsiteX3" fmla="*/ 0 w 1406"/>
                <a:gd name="connsiteY3" fmla="*/ 1287 h 1303"/>
              </a:gdLst>
              <a:ahLst/>
              <a:cxnLst>
                <a:cxn ang="0">
                  <a:pos x="connsiteX0" y="connsiteY0"/>
                </a:cxn>
                <a:cxn ang="0">
                  <a:pos x="connsiteX1" y="connsiteY1"/>
                </a:cxn>
                <a:cxn ang="0">
                  <a:pos x="connsiteX2" y="connsiteY2"/>
                </a:cxn>
                <a:cxn ang="0">
                  <a:pos x="connsiteX3" y="connsiteY3"/>
                </a:cxn>
              </a:cxnLst>
              <a:rect l="l" t="t" r="r" b="b"/>
              <a:pathLst>
                <a:path w="1406" h="1303">
                  <a:moveTo>
                    <a:pt x="0" y="1287"/>
                  </a:moveTo>
                  <a:cubicBezTo>
                    <a:pt x="251" y="835"/>
                    <a:pt x="594" y="-33"/>
                    <a:pt x="743" y="1"/>
                  </a:cubicBezTo>
                  <a:cubicBezTo>
                    <a:pt x="1835" y="235"/>
                    <a:pt x="1572" y="750"/>
                    <a:pt x="17" y="1304"/>
                  </a:cubicBezTo>
                  <a:lnTo>
                    <a:pt x="0" y="1287"/>
                  </a:lnTo>
                  <a:close/>
                </a:path>
              </a:pathLst>
            </a:custGeom>
            <a:grpFill/>
            <a:ln w="5715" cap="flat">
              <a:noFill/>
              <a:prstDash val="solid"/>
              <a:miter/>
            </a:ln>
          </p:spPr>
          <p:txBody>
            <a:bodyPr rtlCol="0" anchor="ctr"/>
            <a:lstStyle/>
            <a:p>
              <a:endParaRPr lang="zh-CN" altLang="en-US"/>
            </a:p>
          </p:txBody>
        </p:sp>
        <p:sp>
          <p:nvSpPr>
            <p:cNvPr id="1514" name="任意多边形: 形状 1513">
              <a:extLst>
                <a:ext uri="{FF2B5EF4-FFF2-40B4-BE49-F238E27FC236}">
                  <a16:creationId xmlns:a16="http://schemas.microsoft.com/office/drawing/2014/main" id="{086807BA-44F4-C01C-0D31-11DB4AD63D85}"/>
                </a:ext>
              </a:extLst>
            </p:cNvPr>
            <p:cNvSpPr/>
            <p:nvPr/>
          </p:nvSpPr>
          <p:spPr>
            <a:xfrm>
              <a:off x="3656228" y="1492208"/>
              <a:ext cx="25012" cy="18789"/>
            </a:xfrm>
            <a:custGeom>
              <a:avLst/>
              <a:gdLst>
                <a:gd name="connsiteX0" fmla="*/ 25013 w 25012"/>
                <a:gd name="connsiteY0" fmla="*/ 6847 h 18789"/>
                <a:gd name="connsiteX1" fmla="*/ 9525 w 25012"/>
                <a:gd name="connsiteY1" fmla="*/ 17129 h 18789"/>
                <a:gd name="connsiteX2" fmla="*/ 2536 w 25012"/>
                <a:gd name="connsiteY2" fmla="*/ 16849 h 18789"/>
                <a:gd name="connsiteX3" fmla="*/ 1312 w 25012"/>
                <a:gd name="connsiteY3" fmla="*/ 10002 h 18789"/>
                <a:gd name="connsiteX4" fmla="*/ 8131 w 25012"/>
                <a:gd name="connsiteY4" fmla="*/ 292 h 18789"/>
                <a:gd name="connsiteX5" fmla="*/ 25013 w 25012"/>
                <a:gd name="connsiteY5" fmla="*/ 6847 h 1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12" h="18789">
                  <a:moveTo>
                    <a:pt x="25013" y="6847"/>
                  </a:moveTo>
                  <a:cubicBezTo>
                    <a:pt x="16874" y="9568"/>
                    <a:pt x="12748" y="12557"/>
                    <a:pt x="9525" y="17129"/>
                  </a:cubicBezTo>
                  <a:cubicBezTo>
                    <a:pt x="7770" y="19615"/>
                    <a:pt x="4564" y="19135"/>
                    <a:pt x="2536" y="16849"/>
                  </a:cubicBezTo>
                  <a:cubicBezTo>
                    <a:pt x="827" y="14928"/>
                    <a:pt x="-1499" y="11614"/>
                    <a:pt x="1312" y="10002"/>
                  </a:cubicBezTo>
                  <a:cubicBezTo>
                    <a:pt x="5610" y="7545"/>
                    <a:pt x="5233" y="1184"/>
                    <a:pt x="8131" y="292"/>
                  </a:cubicBezTo>
                  <a:cubicBezTo>
                    <a:pt x="12994" y="-1194"/>
                    <a:pt x="17377" y="3293"/>
                    <a:pt x="25013" y="6847"/>
                  </a:cubicBezTo>
                  <a:close/>
                </a:path>
              </a:pathLst>
            </a:custGeom>
            <a:grpFill/>
            <a:ln w="5715" cap="flat">
              <a:noFill/>
              <a:prstDash val="solid"/>
              <a:miter/>
            </a:ln>
          </p:spPr>
          <p:txBody>
            <a:bodyPr rtlCol="0" anchor="ctr"/>
            <a:lstStyle/>
            <a:p>
              <a:endParaRPr lang="zh-CN" altLang="en-US"/>
            </a:p>
          </p:txBody>
        </p:sp>
        <p:sp>
          <p:nvSpPr>
            <p:cNvPr id="1515" name="任意多边形: 形状 1514">
              <a:extLst>
                <a:ext uri="{FF2B5EF4-FFF2-40B4-BE49-F238E27FC236}">
                  <a16:creationId xmlns:a16="http://schemas.microsoft.com/office/drawing/2014/main" id="{D1554610-440D-54F9-2478-5CD11E51D119}"/>
                </a:ext>
              </a:extLst>
            </p:cNvPr>
            <p:cNvSpPr/>
            <p:nvPr/>
          </p:nvSpPr>
          <p:spPr>
            <a:xfrm>
              <a:off x="3505703" y="1586912"/>
              <a:ext cx="23575" cy="16036"/>
            </a:xfrm>
            <a:custGeom>
              <a:avLst/>
              <a:gdLst>
                <a:gd name="connsiteX0" fmla="*/ 16986 w 23575"/>
                <a:gd name="connsiteY0" fmla="*/ 13168 h 16036"/>
                <a:gd name="connsiteX1" fmla="*/ 1475 w 23575"/>
                <a:gd name="connsiteY1" fmla="*/ 16037 h 16036"/>
                <a:gd name="connsiteX2" fmla="*/ 13694 w 23575"/>
                <a:gd name="connsiteY2" fmla="*/ 12 h 16036"/>
                <a:gd name="connsiteX3" fmla="*/ 23575 w 23575"/>
                <a:gd name="connsiteY3" fmla="*/ 6584 h 16036"/>
                <a:gd name="connsiteX4" fmla="*/ 16986 w 23575"/>
                <a:gd name="connsiteY4" fmla="*/ 13168 h 16036"/>
                <a:gd name="connsiteX5" fmla="*/ 16986 w 23575"/>
                <a:gd name="connsiteY5" fmla="*/ 13168 h 16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75" h="16036">
                  <a:moveTo>
                    <a:pt x="16986" y="13168"/>
                  </a:moveTo>
                  <a:cubicBezTo>
                    <a:pt x="11568" y="12928"/>
                    <a:pt x="5602" y="7487"/>
                    <a:pt x="1475" y="16037"/>
                  </a:cubicBezTo>
                  <a:cubicBezTo>
                    <a:pt x="-4143" y="1909"/>
                    <a:pt x="7670" y="3435"/>
                    <a:pt x="13694" y="12"/>
                  </a:cubicBezTo>
                  <a:cubicBezTo>
                    <a:pt x="18489" y="-57"/>
                    <a:pt x="23232" y="-45"/>
                    <a:pt x="23575" y="6584"/>
                  </a:cubicBezTo>
                  <a:cubicBezTo>
                    <a:pt x="20455" y="7853"/>
                    <a:pt x="18237" y="10030"/>
                    <a:pt x="16986" y="13168"/>
                  </a:cubicBezTo>
                  <a:lnTo>
                    <a:pt x="16986" y="13168"/>
                  </a:lnTo>
                  <a:close/>
                </a:path>
              </a:pathLst>
            </a:custGeom>
            <a:grpFill/>
            <a:ln w="5715" cap="flat">
              <a:noFill/>
              <a:prstDash val="solid"/>
              <a:miter/>
            </a:ln>
          </p:spPr>
          <p:txBody>
            <a:bodyPr rtlCol="0" anchor="ctr"/>
            <a:lstStyle/>
            <a:p>
              <a:endParaRPr lang="zh-CN" altLang="en-US"/>
            </a:p>
          </p:txBody>
        </p:sp>
        <p:sp>
          <p:nvSpPr>
            <p:cNvPr id="1516" name="任意多边形: 形状 1515">
              <a:extLst>
                <a:ext uri="{FF2B5EF4-FFF2-40B4-BE49-F238E27FC236}">
                  <a16:creationId xmlns:a16="http://schemas.microsoft.com/office/drawing/2014/main" id="{439743DE-8C74-C7CD-433A-65C6A770DDB4}"/>
                </a:ext>
              </a:extLst>
            </p:cNvPr>
            <p:cNvSpPr/>
            <p:nvPr/>
          </p:nvSpPr>
          <p:spPr>
            <a:xfrm>
              <a:off x="3603369" y="1459487"/>
              <a:ext cx="11343" cy="10879"/>
            </a:xfrm>
            <a:custGeom>
              <a:avLst/>
              <a:gdLst>
                <a:gd name="connsiteX0" fmla="*/ 11344 w 11343"/>
                <a:gd name="connsiteY0" fmla="*/ 146 h 10879"/>
                <a:gd name="connsiteX1" fmla="*/ 3428 w 11343"/>
                <a:gd name="connsiteY1" fmla="*/ 10879 h 10879"/>
                <a:gd name="connsiteX2" fmla="*/ 11 w 11343"/>
                <a:gd name="connsiteY2" fmla="*/ 4855 h 10879"/>
                <a:gd name="connsiteX3" fmla="*/ 11344 w 11343"/>
                <a:gd name="connsiteY3" fmla="*/ 146 h 10879"/>
              </a:gdLst>
              <a:ahLst/>
              <a:cxnLst>
                <a:cxn ang="0">
                  <a:pos x="connsiteX0" y="connsiteY0"/>
                </a:cxn>
                <a:cxn ang="0">
                  <a:pos x="connsiteX1" y="connsiteY1"/>
                </a:cxn>
                <a:cxn ang="0">
                  <a:pos x="connsiteX2" y="connsiteY2"/>
                </a:cxn>
                <a:cxn ang="0">
                  <a:pos x="connsiteX3" y="connsiteY3"/>
                </a:cxn>
              </a:cxnLst>
              <a:rect l="l" t="t" r="r" b="b"/>
              <a:pathLst>
                <a:path w="11343" h="10879">
                  <a:moveTo>
                    <a:pt x="11344" y="146"/>
                  </a:moveTo>
                  <a:cubicBezTo>
                    <a:pt x="9572" y="4884"/>
                    <a:pt x="9875" y="10942"/>
                    <a:pt x="3428" y="10879"/>
                  </a:cubicBezTo>
                  <a:cubicBezTo>
                    <a:pt x="468" y="10851"/>
                    <a:pt x="119" y="7907"/>
                    <a:pt x="11" y="4855"/>
                  </a:cubicBezTo>
                  <a:cubicBezTo>
                    <a:pt x="-378" y="-5957"/>
                    <a:pt x="9886" y="5456"/>
                    <a:pt x="11344" y="146"/>
                  </a:cubicBezTo>
                  <a:close/>
                </a:path>
              </a:pathLst>
            </a:custGeom>
            <a:grpFill/>
            <a:ln w="5715" cap="flat">
              <a:noFill/>
              <a:prstDash val="solid"/>
              <a:miter/>
            </a:ln>
          </p:spPr>
          <p:txBody>
            <a:bodyPr rtlCol="0" anchor="ctr"/>
            <a:lstStyle/>
            <a:p>
              <a:endParaRPr lang="zh-CN" altLang="en-US"/>
            </a:p>
          </p:txBody>
        </p:sp>
        <p:sp>
          <p:nvSpPr>
            <p:cNvPr id="1517" name="任意多边形: 形状 1516">
              <a:extLst>
                <a:ext uri="{FF2B5EF4-FFF2-40B4-BE49-F238E27FC236}">
                  <a16:creationId xmlns:a16="http://schemas.microsoft.com/office/drawing/2014/main" id="{EB4921F6-D518-A20A-538A-84675FD94D50}"/>
                </a:ext>
              </a:extLst>
            </p:cNvPr>
            <p:cNvSpPr/>
            <p:nvPr/>
          </p:nvSpPr>
          <p:spPr>
            <a:xfrm>
              <a:off x="3609228" y="1475087"/>
              <a:ext cx="12125" cy="12849"/>
            </a:xfrm>
            <a:custGeom>
              <a:avLst/>
              <a:gdLst>
                <a:gd name="connsiteX0" fmla="*/ 12125 w 12125"/>
                <a:gd name="connsiteY0" fmla="*/ 9870 h 12849"/>
                <a:gd name="connsiteX1" fmla="*/ 7673 w 12125"/>
                <a:gd name="connsiteY1" fmla="*/ 11961 h 12849"/>
                <a:gd name="connsiteX2" fmla="*/ 461 w 12125"/>
                <a:gd name="connsiteY2" fmla="*/ 10733 h 12849"/>
                <a:gd name="connsiteX3" fmla="*/ 2433 w 12125"/>
                <a:gd name="connsiteY3" fmla="*/ 5001 h 12849"/>
                <a:gd name="connsiteX4" fmla="*/ 8839 w 12125"/>
                <a:gd name="connsiteY4" fmla="*/ 0 h 12849"/>
                <a:gd name="connsiteX5" fmla="*/ 12125 w 12125"/>
                <a:gd name="connsiteY5" fmla="*/ 9870 h 12849"/>
                <a:gd name="connsiteX6" fmla="*/ 12125 w 12125"/>
                <a:gd name="connsiteY6" fmla="*/ 9870 h 1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25" h="12849">
                  <a:moveTo>
                    <a:pt x="12125" y="9870"/>
                  </a:moveTo>
                  <a:cubicBezTo>
                    <a:pt x="10639" y="10567"/>
                    <a:pt x="9171" y="11304"/>
                    <a:pt x="7673" y="11961"/>
                  </a:cubicBezTo>
                  <a:cubicBezTo>
                    <a:pt x="4999" y="13139"/>
                    <a:pt x="2141" y="13516"/>
                    <a:pt x="461" y="10733"/>
                  </a:cubicBezTo>
                  <a:cubicBezTo>
                    <a:pt x="-836" y="8584"/>
                    <a:pt x="855" y="6475"/>
                    <a:pt x="2433" y="5001"/>
                  </a:cubicBezTo>
                  <a:cubicBezTo>
                    <a:pt x="4404" y="3155"/>
                    <a:pt x="6690" y="1652"/>
                    <a:pt x="8839" y="0"/>
                  </a:cubicBezTo>
                  <a:cubicBezTo>
                    <a:pt x="8651" y="3715"/>
                    <a:pt x="10754" y="6669"/>
                    <a:pt x="12125" y="9870"/>
                  </a:cubicBezTo>
                  <a:lnTo>
                    <a:pt x="12125" y="9870"/>
                  </a:lnTo>
                  <a:close/>
                </a:path>
              </a:pathLst>
            </a:custGeom>
            <a:grpFill/>
            <a:ln w="5715" cap="flat">
              <a:noFill/>
              <a:prstDash val="solid"/>
              <a:miter/>
            </a:ln>
          </p:spPr>
          <p:txBody>
            <a:bodyPr rtlCol="0" anchor="ctr"/>
            <a:lstStyle/>
            <a:p>
              <a:endParaRPr lang="zh-CN" altLang="en-US"/>
            </a:p>
          </p:txBody>
        </p:sp>
        <p:sp>
          <p:nvSpPr>
            <p:cNvPr id="1518" name="任意多边形: 形状 1517">
              <a:extLst>
                <a:ext uri="{FF2B5EF4-FFF2-40B4-BE49-F238E27FC236}">
                  <a16:creationId xmlns:a16="http://schemas.microsoft.com/office/drawing/2014/main" id="{D067C9CE-7DCF-E13D-4DFA-B988E80486EB}"/>
                </a:ext>
              </a:extLst>
            </p:cNvPr>
            <p:cNvSpPr/>
            <p:nvPr/>
          </p:nvSpPr>
          <p:spPr>
            <a:xfrm>
              <a:off x="3627925" y="1475087"/>
              <a:ext cx="13155" cy="9902"/>
            </a:xfrm>
            <a:custGeom>
              <a:avLst/>
              <a:gdLst>
                <a:gd name="connsiteX0" fmla="*/ 13156 w 13155"/>
                <a:gd name="connsiteY0" fmla="*/ 0 h 9902"/>
                <a:gd name="connsiteX1" fmla="*/ 0 w 13155"/>
                <a:gd name="connsiteY1" fmla="*/ 9870 h 9902"/>
                <a:gd name="connsiteX2" fmla="*/ 13156 w 13155"/>
                <a:gd name="connsiteY2" fmla="*/ 0 h 9902"/>
              </a:gdLst>
              <a:ahLst/>
              <a:cxnLst>
                <a:cxn ang="0">
                  <a:pos x="connsiteX0" y="connsiteY0"/>
                </a:cxn>
                <a:cxn ang="0">
                  <a:pos x="connsiteX1" y="connsiteY1"/>
                </a:cxn>
                <a:cxn ang="0">
                  <a:pos x="connsiteX2" y="connsiteY2"/>
                </a:cxn>
              </a:cxnLst>
              <a:rect l="l" t="t" r="r" b="b"/>
              <a:pathLst>
                <a:path w="13155" h="9902">
                  <a:moveTo>
                    <a:pt x="13156" y="0"/>
                  </a:moveTo>
                  <a:cubicBezTo>
                    <a:pt x="12687" y="8510"/>
                    <a:pt x="7081" y="10173"/>
                    <a:pt x="0" y="9870"/>
                  </a:cubicBezTo>
                  <a:cubicBezTo>
                    <a:pt x="2400" y="3932"/>
                    <a:pt x="8355" y="2732"/>
                    <a:pt x="13156" y="0"/>
                  </a:cubicBezTo>
                  <a:close/>
                </a:path>
              </a:pathLst>
            </a:custGeom>
            <a:grpFill/>
            <a:ln w="5715" cap="flat">
              <a:noFill/>
              <a:prstDash val="solid"/>
              <a:miter/>
            </a:ln>
          </p:spPr>
          <p:txBody>
            <a:bodyPr rtlCol="0" anchor="ctr"/>
            <a:lstStyle/>
            <a:p>
              <a:endParaRPr lang="zh-CN" altLang="en-US"/>
            </a:p>
          </p:txBody>
        </p:sp>
        <p:sp>
          <p:nvSpPr>
            <p:cNvPr id="1519" name="任意多边形: 形状 1518">
              <a:extLst>
                <a:ext uri="{FF2B5EF4-FFF2-40B4-BE49-F238E27FC236}">
                  <a16:creationId xmlns:a16="http://schemas.microsoft.com/office/drawing/2014/main" id="{38F33FCA-36E7-A442-712F-C11465B4D603}"/>
                </a:ext>
              </a:extLst>
            </p:cNvPr>
            <p:cNvSpPr/>
            <p:nvPr/>
          </p:nvSpPr>
          <p:spPr>
            <a:xfrm>
              <a:off x="3640171" y="1435613"/>
              <a:ext cx="4202" cy="5173"/>
            </a:xfrm>
            <a:custGeom>
              <a:avLst/>
              <a:gdLst>
                <a:gd name="connsiteX0" fmla="*/ 4202 w 4202"/>
                <a:gd name="connsiteY0" fmla="*/ 0 h 5173"/>
                <a:gd name="connsiteX1" fmla="*/ 1808 w 4202"/>
                <a:gd name="connsiteY1" fmla="*/ 5155 h 5173"/>
                <a:gd name="connsiteX2" fmla="*/ 2 w 4202"/>
                <a:gd name="connsiteY2" fmla="*/ 4000 h 5173"/>
                <a:gd name="connsiteX3" fmla="*/ 4202 w 4202"/>
                <a:gd name="connsiteY3" fmla="*/ 0 h 5173"/>
                <a:gd name="connsiteX4" fmla="*/ 4202 w 4202"/>
                <a:gd name="connsiteY4" fmla="*/ 0 h 5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2" h="5173">
                  <a:moveTo>
                    <a:pt x="4202" y="0"/>
                  </a:moveTo>
                  <a:cubicBezTo>
                    <a:pt x="3996" y="2006"/>
                    <a:pt x="4031" y="4195"/>
                    <a:pt x="1808" y="5155"/>
                  </a:cubicBezTo>
                  <a:cubicBezTo>
                    <a:pt x="1419" y="5326"/>
                    <a:pt x="-56" y="4280"/>
                    <a:pt x="2" y="4000"/>
                  </a:cubicBezTo>
                  <a:cubicBezTo>
                    <a:pt x="442" y="1754"/>
                    <a:pt x="2293" y="812"/>
                    <a:pt x="4202" y="0"/>
                  </a:cubicBezTo>
                  <a:lnTo>
                    <a:pt x="4202" y="0"/>
                  </a:lnTo>
                  <a:close/>
                </a:path>
              </a:pathLst>
            </a:custGeom>
            <a:grpFill/>
            <a:ln w="5715" cap="flat">
              <a:noFill/>
              <a:prstDash val="solid"/>
              <a:miter/>
            </a:ln>
          </p:spPr>
          <p:txBody>
            <a:bodyPr rtlCol="0" anchor="ctr"/>
            <a:lstStyle/>
            <a:p>
              <a:endParaRPr lang="zh-CN" altLang="en-US"/>
            </a:p>
          </p:txBody>
        </p:sp>
        <p:sp>
          <p:nvSpPr>
            <p:cNvPr id="1520" name="任意多边形: 形状 1519">
              <a:extLst>
                <a:ext uri="{FF2B5EF4-FFF2-40B4-BE49-F238E27FC236}">
                  <a16:creationId xmlns:a16="http://schemas.microsoft.com/office/drawing/2014/main" id="{D4A683B7-566E-F4F1-CF3C-2C297D66C90E}"/>
                </a:ext>
              </a:extLst>
            </p:cNvPr>
            <p:cNvSpPr/>
            <p:nvPr/>
          </p:nvSpPr>
          <p:spPr>
            <a:xfrm>
              <a:off x="3617952" y="1467200"/>
              <a:ext cx="2950" cy="7947"/>
            </a:xfrm>
            <a:custGeom>
              <a:avLst/>
              <a:gdLst>
                <a:gd name="connsiteX0" fmla="*/ 910 w 2950"/>
                <a:gd name="connsiteY0" fmla="*/ 0 h 7947"/>
                <a:gd name="connsiteX1" fmla="*/ 2944 w 2950"/>
                <a:gd name="connsiteY1" fmla="*/ 2977 h 7947"/>
                <a:gd name="connsiteX2" fmla="*/ 1298 w 2950"/>
                <a:gd name="connsiteY2" fmla="*/ 6972 h 7947"/>
                <a:gd name="connsiteX3" fmla="*/ 98 w 2950"/>
                <a:gd name="connsiteY3" fmla="*/ 6367 h 7947"/>
                <a:gd name="connsiteX4" fmla="*/ 910 w 2950"/>
                <a:gd name="connsiteY4" fmla="*/ 0 h 7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0" h="7947">
                  <a:moveTo>
                    <a:pt x="910" y="0"/>
                  </a:moveTo>
                  <a:cubicBezTo>
                    <a:pt x="1978" y="1497"/>
                    <a:pt x="3041" y="2326"/>
                    <a:pt x="2944" y="2977"/>
                  </a:cubicBezTo>
                  <a:cubicBezTo>
                    <a:pt x="2733" y="4366"/>
                    <a:pt x="2104" y="5795"/>
                    <a:pt x="1298" y="6972"/>
                  </a:cubicBezTo>
                  <a:cubicBezTo>
                    <a:pt x="258" y="8492"/>
                    <a:pt x="-222" y="8195"/>
                    <a:pt x="98" y="6367"/>
                  </a:cubicBezTo>
                  <a:cubicBezTo>
                    <a:pt x="429" y="4481"/>
                    <a:pt x="590" y="2572"/>
                    <a:pt x="910" y="0"/>
                  </a:cubicBezTo>
                  <a:close/>
                </a:path>
              </a:pathLst>
            </a:custGeom>
            <a:grpFill/>
            <a:ln w="5715" cap="flat">
              <a:noFill/>
              <a:prstDash val="solid"/>
              <a:miter/>
            </a:ln>
          </p:spPr>
          <p:txBody>
            <a:bodyPr rtlCol="0" anchor="ctr"/>
            <a:lstStyle/>
            <a:p>
              <a:endParaRPr lang="zh-CN" altLang="en-US"/>
            </a:p>
          </p:txBody>
        </p:sp>
        <p:sp>
          <p:nvSpPr>
            <p:cNvPr id="1521" name="任意多边形: 形状 1520">
              <a:extLst>
                <a:ext uri="{FF2B5EF4-FFF2-40B4-BE49-F238E27FC236}">
                  <a16:creationId xmlns:a16="http://schemas.microsoft.com/office/drawing/2014/main" id="{57F10971-13DE-57F4-EA6A-94F12C0C1571}"/>
                </a:ext>
              </a:extLst>
            </p:cNvPr>
            <p:cNvSpPr/>
            <p:nvPr/>
          </p:nvSpPr>
          <p:spPr>
            <a:xfrm>
              <a:off x="3533328" y="1547456"/>
              <a:ext cx="2523" cy="4240"/>
            </a:xfrm>
            <a:custGeom>
              <a:avLst/>
              <a:gdLst>
                <a:gd name="connsiteX0" fmla="*/ 2523 w 2523"/>
                <a:gd name="connsiteY0" fmla="*/ 0 h 4240"/>
                <a:gd name="connsiteX1" fmla="*/ 1300 w 2523"/>
                <a:gd name="connsiteY1" fmla="*/ 4241 h 4240"/>
                <a:gd name="connsiteX2" fmla="*/ 2523 w 2523"/>
                <a:gd name="connsiteY2" fmla="*/ 0 h 4240"/>
                <a:gd name="connsiteX3" fmla="*/ 2523 w 2523"/>
                <a:gd name="connsiteY3" fmla="*/ 0 h 4240"/>
              </a:gdLst>
              <a:ahLst/>
              <a:cxnLst>
                <a:cxn ang="0">
                  <a:pos x="connsiteX0" y="connsiteY0"/>
                </a:cxn>
                <a:cxn ang="0">
                  <a:pos x="connsiteX1" y="connsiteY1"/>
                </a:cxn>
                <a:cxn ang="0">
                  <a:pos x="connsiteX2" y="connsiteY2"/>
                </a:cxn>
                <a:cxn ang="0">
                  <a:pos x="connsiteX3" y="connsiteY3"/>
                </a:cxn>
              </a:cxnLst>
              <a:rect l="l" t="t" r="r" b="b"/>
              <a:pathLst>
                <a:path w="2523" h="4240">
                  <a:moveTo>
                    <a:pt x="2523" y="0"/>
                  </a:moveTo>
                  <a:cubicBezTo>
                    <a:pt x="2117" y="1412"/>
                    <a:pt x="1706" y="2829"/>
                    <a:pt x="1300" y="4241"/>
                  </a:cubicBezTo>
                  <a:cubicBezTo>
                    <a:pt x="-1694" y="1852"/>
                    <a:pt x="1249" y="1166"/>
                    <a:pt x="2523" y="0"/>
                  </a:cubicBezTo>
                  <a:lnTo>
                    <a:pt x="2523" y="0"/>
                  </a:lnTo>
                  <a:close/>
                </a:path>
              </a:pathLst>
            </a:custGeom>
            <a:grpFill/>
            <a:ln w="5715" cap="flat">
              <a:noFill/>
              <a:prstDash val="solid"/>
              <a:miter/>
            </a:ln>
          </p:spPr>
          <p:txBody>
            <a:bodyPr rtlCol="0" anchor="ctr"/>
            <a:lstStyle/>
            <a:p>
              <a:endParaRPr lang="zh-CN" altLang="en-US"/>
            </a:p>
          </p:txBody>
        </p:sp>
        <p:sp>
          <p:nvSpPr>
            <p:cNvPr id="1522" name="任意多边形: 形状 1521">
              <a:extLst>
                <a:ext uri="{FF2B5EF4-FFF2-40B4-BE49-F238E27FC236}">
                  <a16:creationId xmlns:a16="http://schemas.microsoft.com/office/drawing/2014/main" id="{F7FD2C62-7B1C-0884-E16E-149C792D23ED}"/>
                </a:ext>
              </a:extLst>
            </p:cNvPr>
            <p:cNvSpPr/>
            <p:nvPr/>
          </p:nvSpPr>
          <p:spPr>
            <a:xfrm>
              <a:off x="3621353" y="1484956"/>
              <a:ext cx="6572" cy="2511"/>
            </a:xfrm>
            <a:custGeom>
              <a:avLst/>
              <a:gdLst>
                <a:gd name="connsiteX0" fmla="*/ 0 w 6572"/>
                <a:gd name="connsiteY0" fmla="*/ 0 h 2511"/>
                <a:gd name="connsiteX1" fmla="*/ 6572 w 6572"/>
                <a:gd name="connsiteY1" fmla="*/ 0 h 2511"/>
                <a:gd name="connsiteX2" fmla="*/ 0 w 6572"/>
                <a:gd name="connsiteY2" fmla="*/ 0 h 2511"/>
                <a:gd name="connsiteX3" fmla="*/ 0 w 6572"/>
                <a:gd name="connsiteY3" fmla="*/ 0 h 2511"/>
              </a:gdLst>
              <a:ahLst/>
              <a:cxnLst>
                <a:cxn ang="0">
                  <a:pos x="connsiteX0" y="connsiteY0"/>
                </a:cxn>
                <a:cxn ang="0">
                  <a:pos x="connsiteX1" y="connsiteY1"/>
                </a:cxn>
                <a:cxn ang="0">
                  <a:pos x="connsiteX2" y="connsiteY2"/>
                </a:cxn>
                <a:cxn ang="0">
                  <a:pos x="connsiteX3" y="connsiteY3"/>
                </a:cxn>
              </a:cxnLst>
              <a:rect l="l" t="t" r="r" b="b"/>
              <a:pathLst>
                <a:path w="6572" h="2511">
                  <a:moveTo>
                    <a:pt x="0" y="0"/>
                  </a:moveTo>
                  <a:cubicBezTo>
                    <a:pt x="2189" y="0"/>
                    <a:pt x="4383" y="0"/>
                    <a:pt x="6572" y="0"/>
                  </a:cubicBezTo>
                  <a:cubicBezTo>
                    <a:pt x="4383" y="3343"/>
                    <a:pt x="2189" y="3355"/>
                    <a:pt x="0" y="0"/>
                  </a:cubicBezTo>
                  <a:lnTo>
                    <a:pt x="0" y="0"/>
                  </a:lnTo>
                  <a:close/>
                </a:path>
              </a:pathLst>
            </a:custGeom>
            <a:grpFill/>
            <a:ln w="5715" cap="flat">
              <a:noFill/>
              <a:prstDash val="solid"/>
              <a:miter/>
            </a:ln>
          </p:spPr>
          <p:txBody>
            <a:bodyPr rtlCol="0" anchor="ctr"/>
            <a:lstStyle/>
            <a:p>
              <a:endParaRPr lang="zh-CN" altLang="en-US"/>
            </a:p>
          </p:txBody>
        </p:sp>
        <p:sp>
          <p:nvSpPr>
            <p:cNvPr id="1523" name="任意多边形: 形状 1522">
              <a:extLst>
                <a:ext uri="{FF2B5EF4-FFF2-40B4-BE49-F238E27FC236}">
                  <a16:creationId xmlns:a16="http://schemas.microsoft.com/office/drawing/2014/main" id="{7F25749E-802A-1815-AE09-94E83B02C5F9}"/>
                </a:ext>
              </a:extLst>
            </p:cNvPr>
            <p:cNvSpPr/>
            <p:nvPr/>
          </p:nvSpPr>
          <p:spPr>
            <a:xfrm>
              <a:off x="3641081" y="1471795"/>
              <a:ext cx="3291" cy="3291"/>
            </a:xfrm>
            <a:custGeom>
              <a:avLst/>
              <a:gdLst>
                <a:gd name="connsiteX0" fmla="*/ 0 w 3291"/>
                <a:gd name="connsiteY0" fmla="*/ 3292 h 3291"/>
                <a:gd name="connsiteX1" fmla="*/ 3286 w 3291"/>
                <a:gd name="connsiteY1" fmla="*/ 0 h 3291"/>
                <a:gd name="connsiteX2" fmla="*/ 3292 w 3291"/>
                <a:gd name="connsiteY2" fmla="*/ 0 h 3291"/>
                <a:gd name="connsiteX3" fmla="*/ 0 w 3291"/>
                <a:gd name="connsiteY3" fmla="*/ 3292 h 3291"/>
              </a:gdLst>
              <a:ahLst/>
              <a:cxnLst>
                <a:cxn ang="0">
                  <a:pos x="connsiteX0" y="connsiteY0"/>
                </a:cxn>
                <a:cxn ang="0">
                  <a:pos x="connsiteX1" y="connsiteY1"/>
                </a:cxn>
                <a:cxn ang="0">
                  <a:pos x="connsiteX2" y="connsiteY2"/>
                </a:cxn>
                <a:cxn ang="0">
                  <a:pos x="connsiteX3" y="connsiteY3"/>
                </a:cxn>
              </a:cxnLst>
              <a:rect l="l" t="t" r="r" b="b"/>
              <a:pathLst>
                <a:path w="3291" h="3291">
                  <a:moveTo>
                    <a:pt x="0" y="3292"/>
                  </a:moveTo>
                  <a:cubicBezTo>
                    <a:pt x="1097" y="2194"/>
                    <a:pt x="2189" y="1097"/>
                    <a:pt x="3286" y="0"/>
                  </a:cubicBezTo>
                  <a:lnTo>
                    <a:pt x="3292" y="0"/>
                  </a:lnTo>
                  <a:cubicBezTo>
                    <a:pt x="2195" y="1097"/>
                    <a:pt x="1097" y="2194"/>
                    <a:pt x="0" y="3292"/>
                  </a:cubicBezTo>
                  <a:close/>
                </a:path>
              </a:pathLst>
            </a:custGeom>
            <a:grpFill/>
            <a:ln w="5715" cap="flat">
              <a:noFill/>
              <a:prstDash val="solid"/>
              <a:miter/>
            </a:ln>
          </p:spPr>
          <p:txBody>
            <a:bodyPr rtlCol="0" anchor="ctr"/>
            <a:lstStyle/>
            <a:p>
              <a:endParaRPr lang="zh-CN" altLang="en-US"/>
            </a:p>
          </p:txBody>
        </p:sp>
        <p:sp>
          <p:nvSpPr>
            <p:cNvPr id="1524" name="任意多边形: 形状 1523">
              <a:extLst>
                <a:ext uri="{FF2B5EF4-FFF2-40B4-BE49-F238E27FC236}">
                  <a16:creationId xmlns:a16="http://schemas.microsoft.com/office/drawing/2014/main" id="{3405DA0B-07CC-C175-BACA-86B4CE2EF57D}"/>
                </a:ext>
              </a:extLst>
            </p:cNvPr>
            <p:cNvSpPr/>
            <p:nvPr/>
          </p:nvSpPr>
          <p:spPr>
            <a:xfrm>
              <a:off x="3689053" y="1484956"/>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1525" name="任意多边形: 形状 1524">
              <a:extLst>
                <a:ext uri="{FF2B5EF4-FFF2-40B4-BE49-F238E27FC236}">
                  <a16:creationId xmlns:a16="http://schemas.microsoft.com/office/drawing/2014/main" id="{36C17371-80BF-60FA-6809-8F42ADA2A7A7}"/>
                </a:ext>
              </a:extLst>
            </p:cNvPr>
            <p:cNvSpPr/>
            <p:nvPr/>
          </p:nvSpPr>
          <p:spPr>
            <a:xfrm>
              <a:off x="3600220" y="1544158"/>
              <a:ext cx="1404" cy="1303"/>
            </a:xfrm>
            <a:custGeom>
              <a:avLst/>
              <a:gdLst>
                <a:gd name="connsiteX0" fmla="*/ 1405 w 1404"/>
                <a:gd name="connsiteY0" fmla="*/ 12 h 1303"/>
                <a:gd name="connsiteX1" fmla="*/ 668 w 1404"/>
                <a:gd name="connsiteY1" fmla="*/ 1303 h 1303"/>
                <a:gd name="connsiteX2" fmla="*/ 1399 w 1404"/>
                <a:gd name="connsiteY2" fmla="*/ 0 h 1303"/>
                <a:gd name="connsiteX3" fmla="*/ 1405 w 1404"/>
                <a:gd name="connsiteY3" fmla="*/ 12 h 1303"/>
              </a:gdLst>
              <a:ahLst/>
              <a:cxnLst>
                <a:cxn ang="0">
                  <a:pos x="connsiteX0" y="connsiteY0"/>
                </a:cxn>
                <a:cxn ang="0">
                  <a:pos x="connsiteX1" y="connsiteY1"/>
                </a:cxn>
                <a:cxn ang="0">
                  <a:pos x="connsiteX2" y="connsiteY2"/>
                </a:cxn>
                <a:cxn ang="0">
                  <a:pos x="connsiteX3" y="connsiteY3"/>
                </a:cxn>
              </a:cxnLst>
              <a:rect l="l" t="t" r="r" b="b"/>
              <a:pathLst>
                <a:path w="1404" h="1303">
                  <a:moveTo>
                    <a:pt x="1405" y="12"/>
                  </a:moveTo>
                  <a:cubicBezTo>
                    <a:pt x="1153" y="463"/>
                    <a:pt x="811" y="1337"/>
                    <a:pt x="668" y="1303"/>
                  </a:cubicBezTo>
                  <a:cubicBezTo>
                    <a:pt x="-430" y="1063"/>
                    <a:pt x="-167" y="554"/>
                    <a:pt x="1399" y="0"/>
                  </a:cubicBezTo>
                  <a:lnTo>
                    <a:pt x="1405" y="12"/>
                  </a:lnTo>
                  <a:close/>
                </a:path>
              </a:pathLst>
            </a:custGeom>
            <a:grpFill/>
            <a:ln w="5715" cap="flat">
              <a:noFill/>
              <a:prstDash val="solid"/>
              <a:miter/>
            </a:ln>
          </p:spPr>
          <p:txBody>
            <a:bodyPr rtlCol="0" anchor="ctr"/>
            <a:lstStyle/>
            <a:p>
              <a:endParaRPr lang="zh-CN" altLang="en-US"/>
            </a:p>
          </p:txBody>
        </p:sp>
        <p:sp>
          <p:nvSpPr>
            <p:cNvPr id="1526" name="任意多边形: 形状 1525">
              <a:extLst>
                <a:ext uri="{FF2B5EF4-FFF2-40B4-BE49-F238E27FC236}">
                  <a16:creationId xmlns:a16="http://schemas.microsoft.com/office/drawing/2014/main" id="{38FDF922-A512-0809-966E-658810265CBD}"/>
                </a:ext>
              </a:extLst>
            </p:cNvPr>
            <p:cNvSpPr/>
            <p:nvPr/>
          </p:nvSpPr>
          <p:spPr>
            <a:xfrm>
              <a:off x="3627925" y="1539500"/>
              <a:ext cx="1377" cy="1371"/>
            </a:xfrm>
            <a:custGeom>
              <a:avLst/>
              <a:gdLst>
                <a:gd name="connsiteX0" fmla="*/ 0 w 1377"/>
                <a:gd name="connsiteY0" fmla="*/ 1372 h 1371"/>
                <a:gd name="connsiteX1" fmla="*/ 754 w 1377"/>
                <a:gd name="connsiteY1" fmla="*/ 0 h 1371"/>
                <a:gd name="connsiteX2" fmla="*/ 1377 w 1377"/>
                <a:gd name="connsiteY2" fmla="*/ 623 h 1371"/>
              </a:gdLst>
              <a:ahLst/>
              <a:cxnLst>
                <a:cxn ang="0">
                  <a:pos x="connsiteX0" y="connsiteY0"/>
                </a:cxn>
                <a:cxn ang="0">
                  <a:pos x="connsiteX1" y="connsiteY1"/>
                </a:cxn>
                <a:cxn ang="0">
                  <a:pos x="connsiteX2" y="connsiteY2"/>
                </a:cxn>
              </a:cxnLst>
              <a:rect l="l" t="t" r="r" b="b"/>
              <a:pathLst>
                <a:path w="1377" h="1371">
                  <a:moveTo>
                    <a:pt x="0" y="1372"/>
                  </a:moveTo>
                  <a:lnTo>
                    <a:pt x="754" y="0"/>
                  </a:lnTo>
                  <a:lnTo>
                    <a:pt x="1377" y="623"/>
                  </a:lnTo>
                  <a:close/>
                </a:path>
              </a:pathLst>
            </a:custGeom>
            <a:grpFill/>
            <a:ln w="5715" cap="flat">
              <a:noFill/>
              <a:prstDash val="solid"/>
              <a:miter/>
            </a:ln>
          </p:spPr>
          <p:txBody>
            <a:bodyPr rtlCol="0" anchor="ctr"/>
            <a:lstStyle/>
            <a:p>
              <a:endParaRPr lang="zh-CN" altLang="en-US"/>
            </a:p>
          </p:txBody>
        </p:sp>
        <p:sp>
          <p:nvSpPr>
            <p:cNvPr id="1527" name="任意多边形: 形状 1526">
              <a:extLst>
                <a:ext uri="{FF2B5EF4-FFF2-40B4-BE49-F238E27FC236}">
                  <a16:creationId xmlns:a16="http://schemas.microsoft.com/office/drawing/2014/main" id="{5A262C91-19C5-CEF8-344E-40F4CB4B4897}"/>
                </a:ext>
              </a:extLst>
            </p:cNvPr>
            <p:cNvSpPr/>
            <p:nvPr/>
          </p:nvSpPr>
          <p:spPr>
            <a:xfrm>
              <a:off x="3598333" y="1569110"/>
              <a:ext cx="1371" cy="1371"/>
            </a:xfrm>
            <a:custGeom>
              <a:avLst/>
              <a:gdLst>
                <a:gd name="connsiteX0" fmla="*/ 0 w 1371"/>
                <a:gd name="connsiteY0" fmla="*/ 1372 h 1371"/>
                <a:gd name="connsiteX1" fmla="*/ 749 w 1371"/>
                <a:gd name="connsiteY1" fmla="*/ 0 h 1371"/>
                <a:gd name="connsiteX2" fmla="*/ 1372 w 1371"/>
                <a:gd name="connsiteY2" fmla="*/ 617 h 1371"/>
              </a:gdLst>
              <a:ahLst/>
              <a:cxnLst>
                <a:cxn ang="0">
                  <a:pos x="connsiteX0" y="connsiteY0"/>
                </a:cxn>
                <a:cxn ang="0">
                  <a:pos x="connsiteX1" y="connsiteY1"/>
                </a:cxn>
                <a:cxn ang="0">
                  <a:pos x="connsiteX2" y="connsiteY2"/>
                </a:cxn>
              </a:cxnLst>
              <a:rect l="l" t="t" r="r" b="b"/>
              <a:pathLst>
                <a:path w="1371" h="1371">
                  <a:moveTo>
                    <a:pt x="0" y="1372"/>
                  </a:moveTo>
                  <a:lnTo>
                    <a:pt x="749" y="0"/>
                  </a:lnTo>
                  <a:lnTo>
                    <a:pt x="1372" y="617"/>
                  </a:lnTo>
                  <a:close/>
                </a:path>
              </a:pathLst>
            </a:custGeom>
            <a:grpFill/>
            <a:ln w="5715" cap="flat">
              <a:noFill/>
              <a:prstDash val="solid"/>
              <a:miter/>
            </a:ln>
          </p:spPr>
          <p:txBody>
            <a:bodyPr rtlCol="0" anchor="ctr"/>
            <a:lstStyle/>
            <a:p>
              <a:endParaRPr lang="zh-CN" altLang="en-US"/>
            </a:p>
          </p:txBody>
        </p:sp>
        <p:sp>
          <p:nvSpPr>
            <p:cNvPr id="1528" name="任意多边形: 形状 1527">
              <a:extLst>
                <a:ext uri="{FF2B5EF4-FFF2-40B4-BE49-F238E27FC236}">
                  <a16:creationId xmlns:a16="http://schemas.microsoft.com/office/drawing/2014/main" id="{55A9BC75-C699-F2D9-29E2-66E3BF751C00}"/>
                </a:ext>
              </a:extLst>
            </p:cNvPr>
            <p:cNvSpPr/>
            <p:nvPr/>
          </p:nvSpPr>
          <p:spPr>
            <a:xfrm>
              <a:off x="3269509" y="2472256"/>
              <a:ext cx="136388" cy="55413"/>
            </a:xfrm>
            <a:custGeom>
              <a:avLst/>
              <a:gdLst>
                <a:gd name="connsiteX0" fmla="*/ 52578 w 136388"/>
                <a:gd name="connsiteY0" fmla="*/ 22558 h 55413"/>
                <a:gd name="connsiteX1" fmla="*/ 57459 w 136388"/>
                <a:gd name="connsiteY1" fmla="*/ 22855 h 55413"/>
                <a:gd name="connsiteX2" fmla="*/ 80776 w 136388"/>
                <a:gd name="connsiteY2" fmla="*/ 18009 h 55413"/>
                <a:gd name="connsiteX3" fmla="*/ 105842 w 136388"/>
                <a:gd name="connsiteY3" fmla="*/ 14346 h 55413"/>
                <a:gd name="connsiteX4" fmla="*/ 83673 w 136388"/>
                <a:gd name="connsiteY4" fmla="*/ 26233 h 55413"/>
                <a:gd name="connsiteX5" fmla="*/ 108499 w 136388"/>
                <a:gd name="connsiteY5" fmla="*/ 19278 h 55413"/>
                <a:gd name="connsiteX6" fmla="*/ 111820 w 136388"/>
                <a:gd name="connsiteY6" fmla="*/ 12711 h 55413"/>
                <a:gd name="connsiteX7" fmla="*/ 124981 w 136388"/>
                <a:gd name="connsiteY7" fmla="*/ 9419 h 55413"/>
                <a:gd name="connsiteX8" fmla="*/ 134783 w 136388"/>
                <a:gd name="connsiteY8" fmla="*/ 9374 h 55413"/>
                <a:gd name="connsiteX9" fmla="*/ 134474 w 136388"/>
                <a:gd name="connsiteY9" fmla="*/ 16477 h 55413"/>
                <a:gd name="connsiteX10" fmla="*/ 129822 w 136388"/>
                <a:gd name="connsiteY10" fmla="*/ 16792 h 55413"/>
                <a:gd name="connsiteX11" fmla="*/ 126519 w 136388"/>
                <a:gd name="connsiteY11" fmla="*/ 18735 h 55413"/>
                <a:gd name="connsiteX12" fmla="*/ 123861 w 136388"/>
                <a:gd name="connsiteY12" fmla="*/ 19089 h 55413"/>
                <a:gd name="connsiteX13" fmla="*/ 125793 w 136388"/>
                <a:gd name="connsiteY13" fmla="*/ 20483 h 55413"/>
                <a:gd name="connsiteX14" fmla="*/ 128233 w 136388"/>
                <a:gd name="connsiteY14" fmla="*/ 22558 h 55413"/>
                <a:gd name="connsiteX15" fmla="*/ 128239 w 136388"/>
                <a:gd name="connsiteY15" fmla="*/ 28147 h 55413"/>
                <a:gd name="connsiteX16" fmla="*/ 114471 w 136388"/>
                <a:gd name="connsiteY16" fmla="*/ 28267 h 55413"/>
                <a:gd name="connsiteX17" fmla="*/ 110505 w 136388"/>
                <a:gd name="connsiteY17" fmla="*/ 28044 h 55413"/>
                <a:gd name="connsiteX18" fmla="*/ 89268 w 136388"/>
                <a:gd name="connsiteY18" fmla="*/ 42383 h 55413"/>
                <a:gd name="connsiteX19" fmla="*/ 79890 w 136388"/>
                <a:gd name="connsiteY19" fmla="*/ 41635 h 55413"/>
                <a:gd name="connsiteX20" fmla="*/ 74535 w 136388"/>
                <a:gd name="connsiteY20" fmla="*/ 51573 h 55413"/>
                <a:gd name="connsiteX21" fmla="*/ 65762 w 136388"/>
                <a:gd name="connsiteY21" fmla="*/ 55414 h 55413"/>
                <a:gd name="connsiteX22" fmla="*/ 69689 w 136388"/>
                <a:gd name="connsiteY22" fmla="*/ 32988 h 55413"/>
                <a:gd name="connsiteX23" fmla="*/ 46366 w 136388"/>
                <a:gd name="connsiteY23" fmla="*/ 38212 h 55413"/>
                <a:gd name="connsiteX24" fmla="*/ 29152 w 136388"/>
                <a:gd name="connsiteY24" fmla="*/ 33142 h 55413"/>
                <a:gd name="connsiteX25" fmla="*/ 18059 w 136388"/>
                <a:gd name="connsiteY25" fmla="*/ 45487 h 55413"/>
                <a:gd name="connsiteX26" fmla="*/ 6538 w 136388"/>
                <a:gd name="connsiteY26" fmla="*/ 42275 h 55413"/>
                <a:gd name="connsiteX27" fmla="*/ 6549 w 136388"/>
                <a:gd name="connsiteY27" fmla="*/ 42292 h 55413"/>
                <a:gd name="connsiteX28" fmla="*/ 0 w 136388"/>
                <a:gd name="connsiteY28" fmla="*/ 35685 h 55413"/>
                <a:gd name="connsiteX29" fmla="*/ 2743 w 136388"/>
                <a:gd name="connsiteY29" fmla="*/ 31954 h 55413"/>
                <a:gd name="connsiteX30" fmla="*/ 12299 w 136388"/>
                <a:gd name="connsiteY30" fmla="*/ 24233 h 55413"/>
                <a:gd name="connsiteX31" fmla="*/ 14916 w 136388"/>
                <a:gd name="connsiteY31" fmla="*/ 22787 h 55413"/>
                <a:gd name="connsiteX32" fmla="*/ 21974 w 136388"/>
                <a:gd name="connsiteY32" fmla="*/ 15580 h 55413"/>
                <a:gd name="connsiteX33" fmla="*/ 23449 w 136388"/>
                <a:gd name="connsiteY33" fmla="*/ 5270 h 55413"/>
                <a:gd name="connsiteX34" fmla="*/ 25083 w 136388"/>
                <a:gd name="connsiteY34" fmla="*/ 2710 h 55413"/>
                <a:gd name="connsiteX35" fmla="*/ 37582 w 136388"/>
                <a:gd name="connsiteY35" fmla="*/ 984 h 55413"/>
                <a:gd name="connsiteX36" fmla="*/ 35142 w 136388"/>
                <a:gd name="connsiteY36" fmla="*/ 14094 h 55413"/>
                <a:gd name="connsiteX37" fmla="*/ 48532 w 136388"/>
                <a:gd name="connsiteY37" fmla="*/ 26644 h 55413"/>
                <a:gd name="connsiteX38" fmla="*/ 52595 w 136388"/>
                <a:gd name="connsiteY38" fmla="*/ 22541 h 55413"/>
                <a:gd name="connsiteX39" fmla="*/ 52578 w 136388"/>
                <a:gd name="connsiteY39" fmla="*/ 22558 h 55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36388" h="55413">
                  <a:moveTo>
                    <a:pt x="52578" y="22558"/>
                  </a:moveTo>
                  <a:cubicBezTo>
                    <a:pt x="54212" y="22638"/>
                    <a:pt x="55990" y="22324"/>
                    <a:pt x="57459" y="22855"/>
                  </a:cubicBezTo>
                  <a:cubicBezTo>
                    <a:pt x="71095" y="27810"/>
                    <a:pt x="72775" y="28165"/>
                    <a:pt x="80776" y="18009"/>
                  </a:cubicBezTo>
                  <a:cubicBezTo>
                    <a:pt x="87125" y="9951"/>
                    <a:pt x="93709" y="9665"/>
                    <a:pt x="105842" y="14346"/>
                  </a:cubicBezTo>
                  <a:cubicBezTo>
                    <a:pt x="94892" y="16072"/>
                    <a:pt x="86782" y="17049"/>
                    <a:pt x="83673" y="26233"/>
                  </a:cubicBezTo>
                  <a:cubicBezTo>
                    <a:pt x="93720" y="30645"/>
                    <a:pt x="102081" y="28839"/>
                    <a:pt x="108499" y="19278"/>
                  </a:cubicBezTo>
                  <a:cubicBezTo>
                    <a:pt x="110551" y="17563"/>
                    <a:pt x="109859" y="14466"/>
                    <a:pt x="111820" y="12711"/>
                  </a:cubicBezTo>
                  <a:cubicBezTo>
                    <a:pt x="116363" y="12248"/>
                    <a:pt x="121512" y="14186"/>
                    <a:pt x="124981" y="9419"/>
                  </a:cubicBezTo>
                  <a:cubicBezTo>
                    <a:pt x="128250" y="9402"/>
                    <a:pt x="131514" y="9385"/>
                    <a:pt x="134783" y="9374"/>
                  </a:cubicBezTo>
                  <a:cubicBezTo>
                    <a:pt x="137006" y="11848"/>
                    <a:pt x="136937" y="14226"/>
                    <a:pt x="134474" y="16477"/>
                  </a:cubicBezTo>
                  <a:cubicBezTo>
                    <a:pt x="132999" y="17677"/>
                    <a:pt x="131251" y="14551"/>
                    <a:pt x="129822" y="16792"/>
                  </a:cubicBezTo>
                  <a:cubicBezTo>
                    <a:pt x="128782" y="17615"/>
                    <a:pt x="127656" y="18260"/>
                    <a:pt x="126519" y="18735"/>
                  </a:cubicBezTo>
                  <a:cubicBezTo>
                    <a:pt x="125701" y="19009"/>
                    <a:pt x="124793" y="19135"/>
                    <a:pt x="123861" y="19089"/>
                  </a:cubicBezTo>
                  <a:cubicBezTo>
                    <a:pt x="123935" y="19981"/>
                    <a:pt x="124558" y="20444"/>
                    <a:pt x="125793" y="20483"/>
                  </a:cubicBezTo>
                  <a:cubicBezTo>
                    <a:pt x="126947" y="20849"/>
                    <a:pt x="127736" y="21535"/>
                    <a:pt x="128233" y="22558"/>
                  </a:cubicBezTo>
                  <a:cubicBezTo>
                    <a:pt x="128719" y="24518"/>
                    <a:pt x="130433" y="27924"/>
                    <a:pt x="128239" y="28147"/>
                  </a:cubicBezTo>
                  <a:cubicBezTo>
                    <a:pt x="123758" y="28616"/>
                    <a:pt x="119038" y="32817"/>
                    <a:pt x="114471" y="28267"/>
                  </a:cubicBezTo>
                  <a:cubicBezTo>
                    <a:pt x="113248" y="27050"/>
                    <a:pt x="110860" y="26056"/>
                    <a:pt x="110505" y="28044"/>
                  </a:cubicBezTo>
                  <a:cubicBezTo>
                    <a:pt x="108265" y="40532"/>
                    <a:pt x="94692" y="35885"/>
                    <a:pt x="89268" y="42383"/>
                  </a:cubicBezTo>
                  <a:cubicBezTo>
                    <a:pt x="84491" y="48110"/>
                    <a:pt x="82890" y="36526"/>
                    <a:pt x="79890" y="41635"/>
                  </a:cubicBezTo>
                  <a:cubicBezTo>
                    <a:pt x="77998" y="44852"/>
                    <a:pt x="77604" y="48830"/>
                    <a:pt x="74535" y="51573"/>
                  </a:cubicBezTo>
                  <a:cubicBezTo>
                    <a:pt x="71958" y="53876"/>
                    <a:pt x="69214" y="55322"/>
                    <a:pt x="65762" y="55414"/>
                  </a:cubicBezTo>
                  <a:cubicBezTo>
                    <a:pt x="68791" y="48847"/>
                    <a:pt x="64042" y="41618"/>
                    <a:pt x="69689" y="32988"/>
                  </a:cubicBezTo>
                  <a:cubicBezTo>
                    <a:pt x="60202" y="34925"/>
                    <a:pt x="51949" y="34543"/>
                    <a:pt x="46366" y="38212"/>
                  </a:cubicBezTo>
                  <a:cubicBezTo>
                    <a:pt x="37308" y="44167"/>
                    <a:pt x="33170" y="39732"/>
                    <a:pt x="29152" y="33142"/>
                  </a:cubicBezTo>
                  <a:cubicBezTo>
                    <a:pt x="22797" y="35582"/>
                    <a:pt x="22483" y="42275"/>
                    <a:pt x="18059" y="45487"/>
                  </a:cubicBezTo>
                  <a:cubicBezTo>
                    <a:pt x="12716" y="49367"/>
                    <a:pt x="8264" y="50973"/>
                    <a:pt x="6538" y="42275"/>
                  </a:cubicBezTo>
                  <a:lnTo>
                    <a:pt x="6549" y="42292"/>
                  </a:lnTo>
                  <a:cubicBezTo>
                    <a:pt x="4366" y="40092"/>
                    <a:pt x="2183" y="37891"/>
                    <a:pt x="0" y="35685"/>
                  </a:cubicBezTo>
                  <a:cubicBezTo>
                    <a:pt x="920" y="34377"/>
                    <a:pt x="1915" y="31896"/>
                    <a:pt x="2743" y="31954"/>
                  </a:cubicBezTo>
                  <a:cubicBezTo>
                    <a:pt x="8492" y="32348"/>
                    <a:pt x="15676" y="35142"/>
                    <a:pt x="12299" y="24233"/>
                  </a:cubicBezTo>
                  <a:cubicBezTo>
                    <a:pt x="12236" y="24038"/>
                    <a:pt x="13996" y="23267"/>
                    <a:pt x="14916" y="22787"/>
                  </a:cubicBezTo>
                  <a:cubicBezTo>
                    <a:pt x="18197" y="21089"/>
                    <a:pt x="27769" y="23895"/>
                    <a:pt x="21974" y="15580"/>
                  </a:cubicBezTo>
                  <a:cubicBezTo>
                    <a:pt x="18265" y="10259"/>
                    <a:pt x="33284" y="10008"/>
                    <a:pt x="23449" y="5270"/>
                  </a:cubicBezTo>
                  <a:cubicBezTo>
                    <a:pt x="21426" y="4293"/>
                    <a:pt x="23734" y="2910"/>
                    <a:pt x="25083" y="2710"/>
                  </a:cubicBezTo>
                  <a:cubicBezTo>
                    <a:pt x="29158" y="2098"/>
                    <a:pt x="32793" y="-1782"/>
                    <a:pt x="37582" y="984"/>
                  </a:cubicBezTo>
                  <a:cubicBezTo>
                    <a:pt x="38599" y="5796"/>
                    <a:pt x="31484" y="9791"/>
                    <a:pt x="35142" y="14094"/>
                  </a:cubicBezTo>
                  <a:cubicBezTo>
                    <a:pt x="39033" y="18672"/>
                    <a:pt x="45388" y="20844"/>
                    <a:pt x="48532" y="26644"/>
                  </a:cubicBezTo>
                  <a:cubicBezTo>
                    <a:pt x="48903" y="27330"/>
                    <a:pt x="51698" y="24518"/>
                    <a:pt x="52595" y="22541"/>
                  </a:cubicBezTo>
                  <a:lnTo>
                    <a:pt x="52578" y="22558"/>
                  </a:lnTo>
                  <a:close/>
                </a:path>
              </a:pathLst>
            </a:custGeom>
            <a:grpFill/>
            <a:ln w="5715" cap="flat">
              <a:noFill/>
              <a:prstDash val="solid"/>
              <a:miter/>
            </a:ln>
          </p:spPr>
          <p:txBody>
            <a:bodyPr rtlCol="0" anchor="ctr"/>
            <a:lstStyle/>
            <a:p>
              <a:endParaRPr lang="zh-CN" altLang="en-US"/>
            </a:p>
          </p:txBody>
        </p:sp>
        <p:sp>
          <p:nvSpPr>
            <p:cNvPr id="1529" name="任意多边形: 形状 1528">
              <a:extLst>
                <a:ext uri="{FF2B5EF4-FFF2-40B4-BE49-F238E27FC236}">
                  <a16:creationId xmlns:a16="http://schemas.microsoft.com/office/drawing/2014/main" id="{6FA8396C-AB17-CE23-FA61-BDD185E6EA2F}"/>
                </a:ext>
              </a:extLst>
            </p:cNvPr>
            <p:cNvSpPr/>
            <p:nvPr/>
          </p:nvSpPr>
          <p:spPr>
            <a:xfrm>
              <a:off x="3338592" y="2376281"/>
              <a:ext cx="103948" cy="64303"/>
            </a:xfrm>
            <a:custGeom>
              <a:avLst/>
              <a:gdLst>
                <a:gd name="connsiteX0" fmla="*/ 0 w 103948"/>
                <a:gd name="connsiteY0" fmla="*/ 49393 h 64303"/>
                <a:gd name="connsiteX1" fmla="*/ 14762 w 103948"/>
                <a:gd name="connsiteY1" fmla="*/ 42443 h 64303"/>
                <a:gd name="connsiteX2" fmla="*/ 38919 w 103948"/>
                <a:gd name="connsiteY2" fmla="*/ 26510 h 64303"/>
                <a:gd name="connsiteX3" fmla="*/ 53635 w 103948"/>
                <a:gd name="connsiteY3" fmla="*/ 17583 h 64303"/>
                <a:gd name="connsiteX4" fmla="*/ 64019 w 103948"/>
                <a:gd name="connsiteY4" fmla="*/ 8776 h 64303"/>
                <a:gd name="connsiteX5" fmla="*/ 78861 w 103948"/>
                <a:gd name="connsiteY5" fmla="*/ 78 h 64303"/>
                <a:gd name="connsiteX6" fmla="*/ 68311 w 103948"/>
                <a:gd name="connsiteY6" fmla="*/ 15514 h 64303"/>
                <a:gd name="connsiteX7" fmla="*/ 98915 w 103948"/>
                <a:gd name="connsiteY7" fmla="*/ 12222 h 64303"/>
                <a:gd name="connsiteX8" fmla="*/ 103859 w 103948"/>
                <a:gd name="connsiteY8" fmla="*/ 17657 h 64303"/>
                <a:gd name="connsiteX9" fmla="*/ 98075 w 103948"/>
                <a:gd name="connsiteY9" fmla="*/ 22709 h 64303"/>
                <a:gd name="connsiteX10" fmla="*/ 94966 w 103948"/>
                <a:gd name="connsiteY10" fmla="*/ 22127 h 64303"/>
                <a:gd name="connsiteX11" fmla="*/ 84245 w 103948"/>
                <a:gd name="connsiteY11" fmla="*/ 22807 h 64303"/>
                <a:gd name="connsiteX12" fmla="*/ 75604 w 103948"/>
                <a:gd name="connsiteY12" fmla="*/ 36305 h 64303"/>
                <a:gd name="connsiteX13" fmla="*/ 68506 w 103948"/>
                <a:gd name="connsiteY13" fmla="*/ 50244 h 64303"/>
                <a:gd name="connsiteX14" fmla="*/ 59145 w 103948"/>
                <a:gd name="connsiteY14" fmla="*/ 42878 h 64303"/>
                <a:gd name="connsiteX15" fmla="*/ 49269 w 103948"/>
                <a:gd name="connsiteY15" fmla="*/ 46175 h 64303"/>
                <a:gd name="connsiteX16" fmla="*/ 48429 w 103948"/>
                <a:gd name="connsiteY16" fmla="*/ 48364 h 64303"/>
                <a:gd name="connsiteX17" fmla="*/ 49275 w 103948"/>
                <a:gd name="connsiteY17" fmla="*/ 49456 h 64303"/>
                <a:gd name="connsiteX18" fmla="*/ 49263 w 103948"/>
                <a:gd name="connsiteY18" fmla="*/ 52730 h 64303"/>
                <a:gd name="connsiteX19" fmla="*/ 30118 w 103948"/>
                <a:gd name="connsiteY19" fmla="*/ 53519 h 64303"/>
                <a:gd name="connsiteX20" fmla="*/ 12093 w 103948"/>
                <a:gd name="connsiteY20" fmla="*/ 64303 h 64303"/>
                <a:gd name="connsiteX21" fmla="*/ 20614 w 103948"/>
                <a:gd name="connsiteY21" fmla="*/ 54148 h 64303"/>
                <a:gd name="connsiteX22" fmla="*/ 0 w 103948"/>
                <a:gd name="connsiteY22" fmla="*/ 49393 h 6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3948" h="64303">
                  <a:moveTo>
                    <a:pt x="0" y="49393"/>
                  </a:moveTo>
                  <a:cubicBezTo>
                    <a:pt x="3726" y="44649"/>
                    <a:pt x="5429" y="40632"/>
                    <a:pt x="14762" y="42443"/>
                  </a:cubicBezTo>
                  <a:cubicBezTo>
                    <a:pt x="22974" y="44038"/>
                    <a:pt x="32650" y="34848"/>
                    <a:pt x="38919" y="26510"/>
                  </a:cubicBezTo>
                  <a:cubicBezTo>
                    <a:pt x="41822" y="22652"/>
                    <a:pt x="47835" y="18469"/>
                    <a:pt x="53635" y="17583"/>
                  </a:cubicBezTo>
                  <a:cubicBezTo>
                    <a:pt x="59179" y="16737"/>
                    <a:pt x="62951" y="12777"/>
                    <a:pt x="64019" y="8776"/>
                  </a:cubicBezTo>
                  <a:cubicBezTo>
                    <a:pt x="66334" y="135"/>
                    <a:pt x="72049" y="-259"/>
                    <a:pt x="78861" y="78"/>
                  </a:cubicBezTo>
                  <a:cubicBezTo>
                    <a:pt x="79713" y="8182"/>
                    <a:pt x="66585" y="5839"/>
                    <a:pt x="68311" y="15514"/>
                  </a:cubicBezTo>
                  <a:cubicBezTo>
                    <a:pt x="78410" y="13880"/>
                    <a:pt x="88520" y="10416"/>
                    <a:pt x="98915" y="12222"/>
                  </a:cubicBezTo>
                  <a:cubicBezTo>
                    <a:pt x="101384" y="12651"/>
                    <a:pt x="104522" y="14103"/>
                    <a:pt x="103859" y="17657"/>
                  </a:cubicBezTo>
                  <a:cubicBezTo>
                    <a:pt x="103316" y="20561"/>
                    <a:pt x="100955" y="22207"/>
                    <a:pt x="98075" y="22709"/>
                  </a:cubicBezTo>
                  <a:cubicBezTo>
                    <a:pt x="97092" y="22881"/>
                    <a:pt x="95869" y="22601"/>
                    <a:pt x="94966" y="22127"/>
                  </a:cubicBezTo>
                  <a:cubicBezTo>
                    <a:pt x="86965" y="17915"/>
                    <a:pt x="86474" y="17669"/>
                    <a:pt x="84245" y="22807"/>
                  </a:cubicBezTo>
                  <a:cubicBezTo>
                    <a:pt x="82056" y="27859"/>
                    <a:pt x="79747" y="32608"/>
                    <a:pt x="75604" y="36305"/>
                  </a:cubicBezTo>
                  <a:cubicBezTo>
                    <a:pt x="77644" y="43198"/>
                    <a:pt x="74444" y="47764"/>
                    <a:pt x="68506" y="50244"/>
                  </a:cubicBezTo>
                  <a:cubicBezTo>
                    <a:pt x="61665" y="53102"/>
                    <a:pt x="61756" y="46021"/>
                    <a:pt x="59145" y="42878"/>
                  </a:cubicBezTo>
                  <a:cubicBezTo>
                    <a:pt x="55424" y="42701"/>
                    <a:pt x="52469" y="44798"/>
                    <a:pt x="49269" y="46175"/>
                  </a:cubicBezTo>
                  <a:cubicBezTo>
                    <a:pt x="48429" y="46907"/>
                    <a:pt x="48149" y="47632"/>
                    <a:pt x="48429" y="48364"/>
                  </a:cubicBezTo>
                  <a:cubicBezTo>
                    <a:pt x="48709" y="49096"/>
                    <a:pt x="48989" y="49456"/>
                    <a:pt x="49275" y="49456"/>
                  </a:cubicBezTo>
                  <a:cubicBezTo>
                    <a:pt x="49275" y="50547"/>
                    <a:pt x="49275" y="51639"/>
                    <a:pt x="49263" y="52730"/>
                  </a:cubicBezTo>
                  <a:cubicBezTo>
                    <a:pt x="43120" y="61731"/>
                    <a:pt x="35313" y="42489"/>
                    <a:pt x="30118" y="53519"/>
                  </a:cubicBezTo>
                  <a:cubicBezTo>
                    <a:pt x="25998" y="62280"/>
                    <a:pt x="17791" y="57388"/>
                    <a:pt x="12093" y="64303"/>
                  </a:cubicBezTo>
                  <a:cubicBezTo>
                    <a:pt x="12539" y="55685"/>
                    <a:pt x="18465" y="57091"/>
                    <a:pt x="20614" y="54148"/>
                  </a:cubicBezTo>
                  <a:cubicBezTo>
                    <a:pt x="14310" y="48170"/>
                    <a:pt x="6967" y="49667"/>
                    <a:pt x="0" y="49393"/>
                  </a:cubicBezTo>
                  <a:close/>
                </a:path>
              </a:pathLst>
            </a:custGeom>
            <a:grpFill/>
            <a:ln w="5715" cap="flat">
              <a:noFill/>
              <a:prstDash val="solid"/>
              <a:miter/>
            </a:ln>
          </p:spPr>
          <p:txBody>
            <a:bodyPr rtlCol="0" anchor="ctr"/>
            <a:lstStyle/>
            <a:p>
              <a:endParaRPr lang="zh-CN" altLang="en-US"/>
            </a:p>
          </p:txBody>
        </p:sp>
        <p:sp>
          <p:nvSpPr>
            <p:cNvPr id="1530" name="任意多边形: 形状 1529">
              <a:extLst>
                <a:ext uri="{FF2B5EF4-FFF2-40B4-BE49-F238E27FC236}">
                  <a16:creationId xmlns:a16="http://schemas.microsoft.com/office/drawing/2014/main" id="{C8AEF66E-848B-6DC8-E526-E0E8D4FC52CD}"/>
                </a:ext>
              </a:extLst>
            </p:cNvPr>
            <p:cNvSpPr/>
            <p:nvPr/>
          </p:nvSpPr>
          <p:spPr>
            <a:xfrm>
              <a:off x="3378831" y="2412587"/>
              <a:ext cx="58875" cy="53252"/>
            </a:xfrm>
            <a:custGeom>
              <a:avLst/>
              <a:gdLst>
                <a:gd name="connsiteX0" fmla="*/ 18900 w 58875"/>
                <a:gd name="connsiteY0" fmla="*/ 6572 h 53252"/>
                <a:gd name="connsiteX1" fmla="*/ 21706 w 58875"/>
                <a:gd name="connsiteY1" fmla="*/ 1554 h 53252"/>
                <a:gd name="connsiteX2" fmla="*/ 24420 w 58875"/>
                <a:gd name="connsiteY2" fmla="*/ 4355 h 53252"/>
                <a:gd name="connsiteX3" fmla="*/ 26066 w 58875"/>
                <a:gd name="connsiteY3" fmla="*/ 11727 h 53252"/>
                <a:gd name="connsiteX4" fmla="*/ 31747 w 58875"/>
                <a:gd name="connsiteY4" fmla="*/ 7024 h 53252"/>
                <a:gd name="connsiteX5" fmla="*/ 35364 w 58875"/>
                <a:gd name="connsiteY5" fmla="*/ 0 h 53252"/>
                <a:gd name="connsiteX6" fmla="*/ 58876 w 58875"/>
                <a:gd name="connsiteY6" fmla="*/ 6567 h 53252"/>
                <a:gd name="connsiteX7" fmla="*/ 39999 w 58875"/>
                <a:gd name="connsiteY7" fmla="*/ 23706 h 53252"/>
                <a:gd name="connsiteX8" fmla="*/ 33759 w 58875"/>
                <a:gd name="connsiteY8" fmla="*/ 28158 h 53252"/>
                <a:gd name="connsiteX9" fmla="*/ 846 w 58875"/>
                <a:gd name="connsiteY9" fmla="*/ 53252 h 53252"/>
                <a:gd name="connsiteX10" fmla="*/ 6492 w 58875"/>
                <a:gd name="connsiteY10" fmla="*/ 35204 h 53252"/>
                <a:gd name="connsiteX11" fmla="*/ 16014 w 58875"/>
                <a:gd name="connsiteY11" fmla="*/ 15653 h 53252"/>
                <a:gd name="connsiteX12" fmla="*/ 18900 w 58875"/>
                <a:gd name="connsiteY12" fmla="*/ 6572 h 5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875" h="53252">
                  <a:moveTo>
                    <a:pt x="18900" y="6572"/>
                  </a:moveTo>
                  <a:cubicBezTo>
                    <a:pt x="19168" y="4515"/>
                    <a:pt x="19300" y="2166"/>
                    <a:pt x="21706" y="1554"/>
                  </a:cubicBezTo>
                  <a:cubicBezTo>
                    <a:pt x="23632" y="1069"/>
                    <a:pt x="24369" y="2532"/>
                    <a:pt x="24420" y="4355"/>
                  </a:cubicBezTo>
                  <a:cubicBezTo>
                    <a:pt x="24495" y="6955"/>
                    <a:pt x="20528" y="10784"/>
                    <a:pt x="26066" y="11727"/>
                  </a:cubicBezTo>
                  <a:cubicBezTo>
                    <a:pt x="28907" y="12213"/>
                    <a:pt x="30484" y="9367"/>
                    <a:pt x="31747" y="7024"/>
                  </a:cubicBezTo>
                  <a:cubicBezTo>
                    <a:pt x="32993" y="4703"/>
                    <a:pt x="34159" y="2343"/>
                    <a:pt x="35364" y="0"/>
                  </a:cubicBezTo>
                  <a:cubicBezTo>
                    <a:pt x="41462" y="4972"/>
                    <a:pt x="50086" y="1446"/>
                    <a:pt x="58876" y="6567"/>
                  </a:cubicBezTo>
                  <a:cubicBezTo>
                    <a:pt x="49258" y="10573"/>
                    <a:pt x="41268" y="13853"/>
                    <a:pt x="39999" y="23706"/>
                  </a:cubicBezTo>
                  <a:cubicBezTo>
                    <a:pt x="39611" y="26752"/>
                    <a:pt x="36159" y="27015"/>
                    <a:pt x="33759" y="28158"/>
                  </a:cubicBezTo>
                  <a:cubicBezTo>
                    <a:pt x="21694" y="33901"/>
                    <a:pt x="8315" y="43891"/>
                    <a:pt x="846" y="53252"/>
                  </a:cubicBezTo>
                  <a:cubicBezTo>
                    <a:pt x="417" y="45297"/>
                    <a:pt x="-2680" y="39496"/>
                    <a:pt x="6492" y="35204"/>
                  </a:cubicBezTo>
                  <a:cubicBezTo>
                    <a:pt x="13859" y="31758"/>
                    <a:pt x="19523" y="25792"/>
                    <a:pt x="16014" y="15653"/>
                  </a:cubicBezTo>
                  <a:cubicBezTo>
                    <a:pt x="15179" y="13247"/>
                    <a:pt x="17842" y="9630"/>
                    <a:pt x="18900" y="6572"/>
                  </a:cubicBezTo>
                  <a:close/>
                </a:path>
              </a:pathLst>
            </a:custGeom>
            <a:grpFill/>
            <a:ln w="5715" cap="flat">
              <a:noFill/>
              <a:prstDash val="solid"/>
              <a:miter/>
            </a:ln>
          </p:spPr>
          <p:txBody>
            <a:bodyPr rtlCol="0" anchor="ctr"/>
            <a:lstStyle/>
            <a:p>
              <a:endParaRPr lang="zh-CN" altLang="en-US"/>
            </a:p>
          </p:txBody>
        </p:sp>
        <p:sp>
          <p:nvSpPr>
            <p:cNvPr id="1531" name="任意多边形: 形状 1530">
              <a:extLst>
                <a:ext uri="{FF2B5EF4-FFF2-40B4-BE49-F238E27FC236}">
                  <a16:creationId xmlns:a16="http://schemas.microsoft.com/office/drawing/2014/main" id="{C2D627AE-F162-7086-879D-5E211793A804}"/>
                </a:ext>
              </a:extLst>
            </p:cNvPr>
            <p:cNvSpPr/>
            <p:nvPr/>
          </p:nvSpPr>
          <p:spPr>
            <a:xfrm>
              <a:off x="3393817" y="2460751"/>
              <a:ext cx="28633" cy="34063"/>
            </a:xfrm>
            <a:custGeom>
              <a:avLst/>
              <a:gdLst>
                <a:gd name="connsiteX0" fmla="*/ 3931 w 28633"/>
                <a:gd name="connsiteY0" fmla="*/ 34063 h 34063"/>
                <a:gd name="connsiteX1" fmla="*/ 605 w 28633"/>
                <a:gd name="connsiteY1" fmla="*/ 34046 h 34063"/>
                <a:gd name="connsiteX2" fmla="*/ 3925 w 28633"/>
                <a:gd name="connsiteY2" fmla="*/ 27474 h 34063"/>
                <a:gd name="connsiteX3" fmla="*/ 3908 w 28633"/>
                <a:gd name="connsiteY3" fmla="*/ 27485 h 34063"/>
                <a:gd name="connsiteX4" fmla="*/ 7194 w 28633"/>
                <a:gd name="connsiteY4" fmla="*/ 27468 h 34063"/>
                <a:gd name="connsiteX5" fmla="*/ 10475 w 28633"/>
                <a:gd name="connsiteY5" fmla="*/ 20873 h 34063"/>
                <a:gd name="connsiteX6" fmla="*/ 17659 w 28633"/>
                <a:gd name="connsiteY6" fmla="*/ 10706 h 34063"/>
                <a:gd name="connsiteX7" fmla="*/ 25957 w 28633"/>
                <a:gd name="connsiteY7" fmla="*/ 2 h 34063"/>
                <a:gd name="connsiteX8" fmla="*/ 26951 w 28633"/>
                <a:gd name="connsiteY8" fmla="*/ 1168 h 34063"/>
                <a:gd name="connsiteX9" fmla="*/ 26917 w 28633"/>
                <a:gd name="connsiteY9" fmla="*/ 10969 h 34063"/>
                <a:gd name="connsiteX10" fmla="*/ 26928 w 28633"/>
                <a:gd name="connsiteY10" fmla="*/ 17604 h 34063"/>
                <a:gd name="connsiteX11" fmla="*/ 3931 w 28633"/>
                <a:gd name="connsiteY11" fmla="*/ 34063 h 34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633" h="34063">
                  <a:moveTo>
                    <a:pt x="3931" y="34063"/>
                  </a:moveTo>
                  <a:cubicBezTo>
                    <a:pt x="2822" y="34057"/>
                    <a:pt x="1714" y="34052"/>
                    <a:pt x="605" y="34046"/>
                  </a:cubicBezTo>
                  <a:cubicBezTo>
                    <a:pt x="-1407" y="30280"/>
                    <a:pt x="2091" y="29297"/>
                    <a:pt x="3925" y="27474"/>
                  </a:cubicBezTo>
                  <a:lnTo>
                    <a:pt x="3908" y="27485"/>
                  </a:lnTo>
                  <a:cubicBezTo>
                    <a:pt x="4994" y="26428"/>
                    <a:pt x="6091" y="26468"/>
                    <a:pt x="7194" y="27468"/>
                  </a:cubicBezTo>
                  <a:cubicBezTo>
                    <a:pt x="9846" y="26045"/>
                    <a:pt x="10429" y="23593"/>
                    <a:pt x="10475" y="20873"/>
                  </a:cubicBezTo>
                  <a:cubicBezTo>
                    <a:pt x="8412" y="14375"/>
                    <a:pt x="18156" y="16364"/>
                    <a:pt x="17659" y="10706"/>
                  </a:cubicBezTo>
                  <a:cubicBezTo>
                    <a:pt x="16950" y="2648"/>
                    <a:pt x="18047" y="1442"/>
                    <a:pt x="25957" y="2"/>
                  </a:cubicBezTo>
                  <a:cubicBezTo>
                    <a:pt x="26208" y="-44"/>
                    <a:pt x="26614" y="762"/>
                    <a:pt x="26951" y="1168"/>
                  </a:cubicBezTo>
                  <a:cubicBezTo>
                    <a:pt x="29837" y="4442"/>
                    <a:pt x="23939" y="7689"/>
                    <a:pt x="26917" y="10969"/>
                  </a:cubicBezTo>
                  <a:cubicBezTo>
                    <a:pt x="30603" y="13175"/>
                    <a:pt x="27254" y="15392"/>
                    <a:pt x="26928" y="17604"/>
                  </a:cubicBezTo>
                  <a:cubicBezTo>
                    <a:pt x="19493" y="23411"/>
                    <a:pt x="14070" y="32035"/>
                    <a:pt x="3931" y="34063"/>
                  </a:cubicBezTo>
                  <a:close/>
                </a:path>
              </a:pathLst>
            </a:custGeom>
            <a:grpFill/>
            <a:ln w="5715" cap="flat">
              <a:noFill/>
              <a:prstDash val="solid"/>
              <a:miter/>
            </a:ln>
          </p:spPr>
          <p:txBody>
            <a:bodyPr rtlCol="0" anchor="ctr"/>
            <a:lstStyle/>
            <a:p>
              <a:endParaRPr lang="zh-CN" altLang="en-US"/>
            </a:p>
          </p:txBody>
        </p:sp>
        <p:sp>
          <p:nvSpPr>
            <p:cNvPr id="1532" name="任意多边形: 形状 1531">
              <a:extLst>
                <a:ext uri="{FF2B5EF4-FFF2-40B4-BE49-F238E27FC236}">
                  <a16:creationId xmlns:a16="http://schemas.microsoft.com/office/drawing/2014/main" id="{7514EAD3-82EB-0E3F-85D4-3D35D0092AD5}"/>
                </a:ext>
              </a:extLst>
            </p:cNvPr>
            <p:cNvSpPr/>
            <p:nvPr/>
          </p:nvSpPr>
          <p:spPr>
            <a:xfrm>
              <a:off x="3460431" y="2343670"/>
              <a:ext cx="27419" cy="15869"/>
            </a:xfrm>
            <a:custGeom>
              <a:avLst/>
              <a:gdLst>
                <a:gd name="connsiteX0" fmla="*/ 27419 w 27419"/>
                <a:gd name="connsiteY0" fmla="*/ 0 h 15869"/>
                <a:gd name="connsiteX1" fmla="*/ 4771 w 27419"/>
                <a:gd name="connsiteY1" fmla="*/ 15796 h 15869"/>
                <a:gd name="connsiteX2" fmla="*/ 4 w 27419"/>
                <a:gd name="connsiteY2" fmla="*/ 10333 h 15869"/>
                <a:gd name="connsiteX3" fmla="*/ 5108 w 27419"/>
                <a:gd name="connsiteY3" fmla="*/ 3869 h 15869"/>
                <a:gd name="connsiteX4" fmla="*/ 27419 w 27419"/>
                <a:gd name="connsiteY4" fmla="*/ 0 h 15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19" h="15869">
                  <a:moveTo>
                    <a:pt x="27419" y="0"/>
                  </a:moveTo>
                  <a:cubicBezTo>
                    <a:pt x="22373" y="9978"/>
                    <a:pt x="12097" y="16648"/>
                    <a:pt x="4771" y="15796"/>
                  </a:cubicBezTo>
                  <a:cubicBezTo>
                    <a:pt x="1405" y="15408"/>
                    <a:pt x="79" y="13333"/>
                    <a:pt x="4" y="10333"/>
                  </a:cubicBezTo>
                  <a:cubicBezTo>
                    <a:pt x="-87" y="6795"/>
                    <a:pt x="1239" y="2555"/>
                    <a:pt x="5108" y="3869"/>
                  </a:cubicBezTo>
                  <a:cubicBezTo>
                    <a:pt x="12869" y="6504"/>
                    <a:pt x="18515" y="383"/>
                    <a:pt x="27419" y="0"/>
                  </a:cubicBezTo>
                  <a:close/>
                </a:path>
              </a:pathLst>
            </a:custGeom>
            <a:grpFill/>
            <a:ln w="5715" cap="flat">
              <a:noFill/>
              <a:prstDash val="solid"/>
              <a:miter/>
            </a:ln>
          </p:spPr>
          <p:txBody>
            <a:bodyPr rtlCol="0" anchor="ctr"/>
            <a:lstStyle/>
            <a:p>
              <a:endParaRPr lang="zh-CN" altLang="en-US"/>
            </a:p>
          </p:txBody>
        </p:sp>
        <p:sp>
          <p:nvSpPr>
            <p:cNvPr id="1533" name="任意多边形: 形状 1532">
              <a:extLst>
                <a:ext uri="{FF2B5EF4-FFF2-40B4-BE49-F238E27FC236}">
                  <a16:creationId xmlns:a16="http://schemas.microsoft.com/office/drawing/2014/main" id="{91794F89-6077-2809-B53E-7DFEDA6EDF94}"/>
                </a:ext>
              </a:extLst>
            </p:cNvPr>
            <p:cNvSpPr/>
            <p:nvPr/>
          </p:nvSpPr>
          <p:spPr>
            <a:xfrm>
              <a:off x="3401000" y="2359952"/>
              <a:ext cx="26340" cy="9045"/>
            </a:xfrm>
            <a:custGeom>
              <a:avLst/>
              <a:gdLst>
                <a:gd name="connsiteX0" fmla="*/ 34 w 26340"/>
                <a:gd name="connsiteY0" fmla="*/ 6584 h 9045"/>
                <a:gd name="connsiteX1" fmla="*/ 13173 w 26340"/>
                <a:gd name="connsiteY1" fmla="*/ 0 h 9045"/>
                <a:gd name="connsiteX2" fmla="*/ 26340 w 26340"/>
                <a:gd name="connsiteY2" fmla="*/ 3292 h 9045"/>
                <a:gd name="connsiteX3" fmla="*/ 0 w 26340"/>
                <a:gd name="connsiteY3" fmla="*/ 6555 h 9045"/>
                <a:gd name="connsiteX4" fmla="*/ 34 w 26340"/>
                <a:gd name="connsiteY4" fmla="*/ 6584 h 9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40" h="9045">
                  <a:moveTo>
                    <a:pt x="34" y="6584"/>
                  </a:moveTo>
                  <a:cubicBezTo>
                    <a:pt x="1835" y="-766"/>
                    <a:pt x="9264" y="3132"/>
                    <a:pt x="13173" y="0"/>
                  </a:cubicBezTo>
                  <a:cubicBezTo>
                    <a:pt x="17139" y="2795"/>
                    <a:pt x="22706" y="-806"/>
                    <a:pt x="26340" y="3292"/>
                  </a:cubicBezTo>
                  <a:cubicBezTo>
                    <a:pt x="17951" y="7561"/>
                    <a:pt x="9578" y="11927"/>
                    <a:pt x="0" y="6555"/>
                  </a:cubicBezTo>
                  <a:lnTo>
                    <a:pt x="34" y="6584"/>
                  </a:lnTo>
                  <a:close/>
                </a:path>
              </a:pathLst>
            </a:custGeom>
            <a:grpFill/>
            <a:ln w="5715" cap="flat">
              <a:noFill/>
              <a:prstDash val="solid"/>
              <a:miter/>
            </a:ln>
          </p:spPr>
          <p:txBody>
            <a:bodyPr rtlCol="0" anchor="ctr"/>
            <a:lstStyle/>
            <a:p>
              <a:endParaRPr lang="zh-CN" altLang="en-US"/>
            </a:p>
          </p:txBody>
        </p:sp>
        <p:sp>
          <p:nvSpPr>
            <p:cNvPr id="1534" name="任意多边形: 形状 1533">
              <a:extLst>
                <a:ext uri="{FF2B5EF4-FFF2-40B4-BE49-F238E27FC236}">
                  <a16:creationId xmlns:a16="http://schemas.microsoft.com/office/drawing/2014/main" id="{9B6C3EE9-21D2-54E3-78C9-4FCA9CDA65C4}"/>
                </a:ext>
              </a:extLst>
            </p:cNvPr>
            <p:cNvSpPr/>
            <p:nvPr/>
          </p:nvSpPr>
          <p:spPr>
            <a:xfrm>
              <a:off x="3418205" y="2458621"/>
              <a:ext cx="9152" cy="13098"/>
            </a:xfrm>
            <a:custGeom>
              <a:avLst/>
              <a:gdLst>
                <a:gd name="connsiteX0" fmla="*/ 2529 w 9152"/>
                <a:gd name="connsiteY0" fmla="*/ 13099 h 13098"/>
                <a:gd name="connsiteX1" fmla="*/ 2563 w 9152"/>
                <a:gd name="connsiteY1" fmla="*/ 3298 h 13098"/>
                <a:gd name="connsiteX2" fmla="*/ 9124 w 9152"/>
                <a:gd name="connsiteY2" fmla="*/ 0 h 13098"/>
                <a:gd name="connsiteX3" fmla="*/ 9118 w 9152"/>
                <a:gd name="connsiteY3" fmla="*/ 0 h 13098"/>
                <a:gd name="connsiteX4" fmla="*/ 9147 w 9152"/>
                <a:gd name="connsiteY4" fmla="*/ 6612 h 13098"/>
                <a:gd name="connsiteX5" fmla="*/ 9152 w 9152"/>
                <a:gd name="connsiteY5" fmla="*/ 6607 h 13098"/>
                <a:gd name="connsiteX6" fmla="*/ 2529 w 9152"/>
                <a:gd name="connsiteY6" fmla="*/ 13099 h 13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52" h="13098">
                  <a:moveTo>
                    <a:pt x="2529" y="13099"/>
                  </a:moveTo>
                  <a:cubicBezTo>
                    <a:pt x="-2735" y="9813"/>
                    <a:pt x="1717" y="6561"/>
                    <a:pt x="2563" y="3298"/>
                  </a:cubicBezTo>
                  <a:cubicBezTo>
                    <a:pt x="4752" y="2200"/>
                    <a:pt x="6935" y="1097"/>
                    <a:pt x="9124" y="0"/>
                  </a:cubicBezTo>
                  <a:lnTo>
                    <a:pt x="9118" y="0"/>
                  </a:lnTo>
                  <a:cubicBezTo>
                    <a:pt x="9130" y="2206"/>
                    <a:pt x="9135" y="4406"/>
                    <a:pt x="9147" y="6612"/>
                  </a:cubicBezTo>
                  <a:lnTo>
                    <a:pt x="9152" y="6607"/>
                  </a:lnTo>
                  <a:cubicBezTo>
                    <a:pt x="6003" y="7807"/>
                    <a:pt x="3826" y="10007"/>
                    <a:pt x="2529" y="13099"/>
                  </a:cubicBezTo>
                  <a:close/>
                </a:path>
              </a:pathLst>
            </a:custGeom>
            <a:grpFill/>
            <a:ln w="5715" cap="flat">
              <a:noFill/>
              <a:prstDash val="solid"/>
              <a:miter/>
            </a:ln>
          </p:spPr>
          <p:txBody>
            <a:bodyPr rtlCol="0" anchor="ctr"/>
            <a:lstStyle/>
            <a:p>
              <a:endParaRPr lang="zh-CN" altLang="en-US"/>
            </a:p>
          </p:txBody>
        </p:sp>
        <p:sp>
          <p:nvSpPr>
            <p:cNvPr id="1535" name="任意多边形: 形状 1534">
              <a:extLst>
                <a:ext uri="{FF2B5EF4-FFF2-40B4-BE49-F238E27FC236}">
                  <a16:creationId xmlns:a16="http://schemas.microsoft.com/office/drawing/2014/main" id="{F90BA93E-C281-9C9B-C2BB-12F0B26F9652}"/>
                </a:ext>
              </a:extLst>
            </p:cNvPr>
            <p:cNvSpPr/>
            <p:nvPr/>
          </p:nvSpPr>
          <p:spPr>
            <a:xfrm>
              <a:off x="3446267" y="2343492"/>
              <a:ext cx="7367" cy="6101"/>
            </a:xfrm>
            <a:custGeom>
              <a:avLst/>
              <a:gdLst>
                <a:gd name="connsiteX0" fmla="*/ 7368 w 7367"/>
                <a:gd name="connsiteY0" fmla="*/ 0 h 6101"/>
                <a:gd name="connsiteX1" fmla="*/ 6739 w 7367"/>
                <a:gd name="connsiteY1" fmla="*/ 3063 h 6101"/>
                <a:gd name="connsiteX2" fmla="*/ 1927 w 7367"/>
                <a:gd name="connsiteY2" fmla="*/ 6024 h 6101"/>
                <a:gd name="connsiteX3" fmla="*/ 1 w 7367"/>
                <a:gd name="connsiteY3" fmla="*/ 4292 h 6101"/>
                <a:gd name="connsiteX4" fmla="*/ 4264 w 7367"/>
                <a:gd name="connsiteY4" fmla="*/ 423 h 6101"/>
                <a:gd name="connsiteX5" fmla="*/ 7368 w 7367"/>
                <a:gd name="connsiteY5" fmla="*/ 0 h 6101"/>
                <a:gd name="connsiteX6" fmla="*/ 7368 w 7367"/>
                <a:gd name="connsiteY6" fmla="*/ 0 h 6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7" h="6101">
                  <a:moveTo>
                    <a:pt x="7368" y="0"/>
                  </a:moveTo>
                  <a:cubicBezTo>
                    <a:pt x="7168" y="1023"/>
                    <a:pt x="7082" y="2092"/>
                    <a:pt x="6739" y="3063"/>
                  </a:cubicBezTo>
                  <a:cubicBezTo>
                    <a:pt x="5950" y="5304"/>
                    <a:pt x="4253" y="6418"/>
                    <a:pt x="1927" y="6024"/>
                  </a:cubicBezTo>
                  <a:cubicBezTo>
                    <a:pt x="1173" y="5898"/>
                    <a:pt x="-39" y="4846"/>
                    <a:pt x="1" y="4292"/>
                  </a:cubicBezTo>
                  <a:cubicBezTo>
                    <a:pt x="178" y="1812"/>
                    <a:pt x="2201" y="977"/>
                    <a:pt x="4264" y="423"/>
                  </a:cubicBezTo>
                  <a:cubicBezTo>
                    <a:pt x="5265" y="154"/>
                    <a:pt x="6333" y="132"/>
                    <a:pt x="7368" y="0"/>
                  </a:cubicBezTo>
                  <a:lnTo>
                    <a:pt x="7368" y="0"/>
                  </a:lnTo>
                  <a:close/>
                </a:path>
              </a:pathLst>
            </a:custGeom>
            <a:grpFill/>
            <a:ln w="5715" cap="flat">
              <a:noFill/>
              <a:prstDash val="solid"/>
              <a:miter/>
            </a:ln>
          </p:spPr>
          <p:txBody>
            <a:bodyPr rtlCol="0" anchor="ctr"/>
            <a:lstStyle/>
            <a:p>
              <a:endParaRPr lang="zh-CN" altLang="en-US"/>
            </a:p>
          </p:txBody>
        </p:sp>
        <p:sp>
          <p:nvSpPr>
            <p:cNvPr id="1536" name="任意多边形: 形状 1535">
              <a:extLst>
                <a:ext uri="{FF2B5EF4-FFF2-40B4-BE49-F238E27FC236}">
                  <a16:creationId xmlns:a16="http://schemas.microsoft.com/office/drawing/2014/main" id="{59577CEC-9C44-A8FB-7166-26B575F56B7E}"/>
                </a:ext>
              </a:extLst>
            </p:cNvPr>
            <p:cNvSpPr/>
            <p:nvPr/>
          </p:nvSpPr>
          <p:spPr>
            <a:xfrm>
              <a:off x="3417436" y="2369787"/>
              <a:ext cx="13184" cy="6595"/>
            </a:xfrm>
            <a:custGeom>
              <a:avLst/>
              <a:gdLst>
                <a:gd name="connsiteX0" fmla="*/ 0 w 13184"/>
                <a:gd name="connsiteY0" fmla="*/ 6595 h 6595"/>
                <a:gd name="connsiteX1" fmla="*/ 13185 w 13184"/>
                <a:gd name="connsiteY1" fmla="*/ 0 h 6595"/>
                <a:gd name="connsiteX2" fmla="*/ 0 w 13184"/>
                <a:gd name="connsiteY2" fmla="*/ 6595 h 6595"/>
              </a:gdLst>
              <a:ahLst/>
              <a:cxnLst>
                <a:cxn ang="0">
                  <a:pos x="connsiteX0" y="connsiteY0"/>
                </a:cxn>
                <a:cxn ang="0">
                  <a:pos x="connsiteX1" y="connsiteY1"/>
                </a:cxn>
                <a:cxn ang="0">
                  <a:pos x="connsiteX2" y="connsiteY2"/>
                </a:cxn>
              </a:cxnLst>
              <a:rect l="l" t="t" r="r" b="b"/>
              <a:pathLst>
                <a:path w="13184" h="6595">
                  <a:moveTo>
                    <a:pt x="0" y="6595"/>
                  </a:moveTo>
                  <a:cubicBezTo>
                    <a:pt x="1103" y="-2189"/>
                    <a:pt x="8012" y="651"/>
                    <a:pt x="13185" y="0"/>
                  </a:cubicBezTo>
                  <a:cubicBezTo>
                    <a:pt x="9933" y="4492"/>
                    <a:pt x="3961" y="3532"/>
                    <a:pt x="0" y="6595"/>
                  </a:cubicBezTo>
                  <a:close/>
                </a:path>
              </a:pathLst>
            </a:custGeom>
            <a:grpFill/>
            <a:ln w="5715" cap="flat">
              <a:noFill/>
              <a:prstDash val="solid"/>
              <a:miter/>
            </a:ln>
          </p:spPr>
          <p:txBody>
            <a:bodyPr rtlCol="0" anchor="ctr"/>
            <a:lstStyle/>
            <a:p>
              <a:endParaRPr lang="zh-CN" altLang="en-US"/>
            </a:p>
          </p:txBody>
        </p:sp>
        <p:sp>
          <p:nvSpPr>
            <p:cNvPr id="1537" name="任意多边形: 形状 1536">
              <a:extLst>
                <a:ext uri="{FF2B5EF4-FFF2-40B4-BE49-F238E27FC236}">
                  <a16:creationId xmlns:a16="http://schemas.microsoft.com/office/drawing/2014/main" id="{E07EF01C-05FE-8FF3-FA2E-06A987894642}"/>
                </a:ext>
              </a:extLst>
            </p:cNvPr>
            <p:cNvSpPr/>
            <p:nvPr/>
          </p:nvSpPr>
          <p:spPr>
            <a:xfrm>
              <a:off x="3374672" y="2470754"/>
              <a:ext cx="4784" cy="7618"/>
            </a:xfrm>
            <a:custGeom>
              <a:avLst/>
              <a:gdLst>
                <a:gd name="connsiteX0" fmla="*/ 27 w 4784"/>
                <a:gd name="connsiteY0" fmla="*/ 7595 h 7618"/>
                <a:gd name="connsiteX1" fmla="*/ 78 w 4784"/>
                <a:gd name="connsiteY1" fmla="*/ 4481 h 7618"/>
                <a:gd name="connsiteX2" fmla="*/ 2799 w 4784"/>
                <a:gd name="connsiteY2" fmla="*/ 0 h 7618"/>
                <a:gd name="connsiteX3" fmla="*/ 4062 w 4784"/>
                <a:gd name="connsiteY3" fmla="*/ 863 h 7618"/>
                <a:gd name="connsiteX4" fmla="*/ 2736 w 4784"/>
                <a:gd name="connsiteY4" fmla="*/ 6069 h 7618"/>
                <a:gd name="connsiteX5" fmla="*/ 50 w 4784"/>
                <a:gd name="connsiteY5" fmla="*/ 7618 h 7618"/>
                <a:gd name="connsiteX6" fmla="*/ 27 w 4784"/>
                <a:gd name="connsiteY6" fmla="*/ 7595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4" h="7618">
                  <a:moveTo>
                    <a:pt x="27" y="7595"/>
                  </a:moveTo>
                  <a:cubicBezTo>
                    <a:pt x="33" y="6555"/>
                    <a:pt x="-64" y="5498"/>
                    <a:pt x="78" y="4481"/>
                  </a:cubicBezTo>
                  <a:cubicBezTo>
                    <a:pt x="341" y="2618"/>
                    <a:pt x="-379" y="57"/>
                    <a:pt x="2799" y="0"/>
                  </a:cubicBezTo>
                  <a:cubicBezTo>
                    <a:pt x="3222" y="-6"/>
                    <a:pt x="3776" y="463"/>
                    <a:pt x="4062" y="863"/>
                  </a:cubicBezTo>
                  <a:cubicBezTo>
                    <a:pt x="5645" y="3080"/>
                    <a:pt x="4365" y="4686"/>
                    <a:pt x="2736" y="6069"/>
                  </a:cubicBezTo>
                  <a:cubicBezTo>
                    <a:pt x="1959" y="6727"/>
                    <a:pt x="953" y="7109"/>
                    <a:pt x="50" y="7618"/>
                  </a:cubicBezTo>
                  <a:lnTo>
                    <a:pt x="27" y="7595"/>
                  </a:lnTo>
                  <a:close/>
                </a:path>
              </a:pathLst>
            </a:custGeom>
            <a:grpFill/>
            <a:ln w="5715" cap="flat">
              <a:noFill/>
              <a:prstDash val="solid"/>
              <a:miter/>
            </a:ln>
          </p:spPr>
          <p:txBody>
            <a:bodyPr rtlCol="0" anchor="ctr"/>
            <a:lstStyle/>
            <a:p>
              <a:endParaRPr lang="zh-CN" altLang="en-US"/>
            </a:p>
          </p:txBody>
        </p:sp>
        <p:sp>
          <p:nvSpPr>
            <p:cNvPr id="1538" name="任意多边形: 形状 1537">
              <a:extLst>
                <a:ext uri="{FF2B5EF4-FFF2-40B4-BE49-F238E27FC236}">
                  <a16:creationId xmlns:a16="http://schemas.microsoft.com/office/drawing/2014/main" id="{C5D1C2BA-FE11-A6E2-4940-B4F9B8D154B9}"/>
                </a:ext>
              </a:extLst>
            </p:cNvPr>
            <p:cNvSpPr/>
            <p:nvPr/>
          </p:nvSpPr>
          <p:spPr>
            <a:xfrm>
              <a:off x="3437158" y="2346218"/>
              <a:ext cx="3059" cy="7143"/>
            </a:xfrm>
            <a:custGeom>
              <a:avLst/>
              <a:gdLst>
                <a:gd name="connsiteX0" fmla="*/ 35 w 3059"/>
                <a:gd name="connsiteY0" fmla="*/ 7144 h 7143"/>
                <a:gd name="connsiteX1" fmla="*/ 110 w 3059"/>
                <a:gd name="connsiteY1" fmla="*/ 4115 h 7143"/>
                <a:gd name="connsiteX2" fmla="*/ 1361 w 3059"/>
                <a:gd name="connsiteY2" fmla="*/ 0 h 7143"/>
                <a:gd name="connsiteX3" fmla="*/ 2173 w 3059"/>
                <a:gd name="connsiteY3" fmla="*/ 5075 h 7143"/>
                <a:gd name="connsiteX4" fmla="*/ 35 w 3059"/>
                <a:gd name="connsiteY4" fmla="*/ 7144 h 7143"/>
                <a:gd name="connsiteX5" fmla="*/ 35 w 3059"/>
                <a:gd name="connsiteY5" fmla="*/ 7144 h 7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 h="7143">
                  <a:moveTo>
                    <a:pt x="35" y="7144"/>
                  </a:moveTo>
                  <a:cubicBezTo>
                    <a:pt x="47" y="6132"/>
                    <a:pt x="-90" y="5086"/>
                    <a:pt x="110" y="4115"/>
                  </a:cubicBezTo>
                  <a:cubicBezTo>
                    <a:pt x="395" y="2715"/>
                    <a:pt x="933" y="1372"/>
                    <a:pt x="1361" y="0"/>
                  </a:cubicBezTo>
                  <a:cubicBezTo>
                    <a:pt x="3927" y="1315"/>
                    <a:pt x="3053" y="3298"/>
                    <a:pt x="2173" y="5075"/>
                  </a:cubicBezTo>
                  <a:cubicBezTo>
                    <a:pt x="1756" y="5915"/>
                    <a:pt x="761" y="6464"/>
                    <a:pt x="35" y="7144"/>
                  </a:cubicBezTo>
                  <a:lnTo>
                    <a:pt x="35" y="7144"/>
                  </a:lnTo>
                  <a:close/>
                </a:path>
              </a:pathLst>
            </a:custGeom>
            <a:grpFill/>
            <a:ln w="5715" cap="flat">
              <a:noFill/>
              <a:prstDash val="solid"/>
              <a:miter/>
            </a:ln>
          </p:spPr>
          <p:txBody>
            <a:bodyPr rtlCol="0" anchor="ctr"/>
            <a:lstStyle/>
            <a:p>
              <a:endParaRPr lang="zh-CN" altLang="en-US"/>
            </a:p>
          </p:txBody>
        </p:sp>
        <p:sp>
          <p:nvSpPr>
            <p:cNvPr id="1539" name="任意多边形: 形状 1538">
              <a:extLst>
                <a:ext uri="{FF2B5EF4-FFF2-40B4-BE49-F238E27FC236}">
                  <a16:creationId xmlns:a16="http://schemas.microsoft.com/office/drawing/2014/main" id="{931DC58D-0526-394D-F0D4-D6D3C0E753BB}"/>
                </a:ext>
              </a:extLst>
            </p:cNvPr>
            <p:cNvSpPr/>
            <p:nvPr/>
          </p:nvSpPr>
          <p:spPr>
            <a:xfrm>
              <a:off x="3427329" y="2453436"/>
              <a:ext cx="4201" cy="5185"/>
            </a:xfrm>
            <a:custGeom>
              <a:avLst/>
              <a:gdLst>
                <a:gd name="connsiteX0" fmla="*/ 0 w 4201"/>
                <a:gd name="connsiteY0" fmla="*/ 5185 h 5185"/>
                <a:gd name="connsiteX1" fmla="*/ 2383 w 4201"/>
                <a:gd name="connsiteY1" fmla="*/ 19 h 5185"/>
                <a:gd name="connsiteX2" fmla="*/ 4201 w 4201"/>
                <a:gd name="connsiteY2" fmla="*/ 1185 h 5185"/>
                <a:gd name="connsiteX3" fmla="*/ 0 w 4201"/>
                <a:gd name="connsiteY3" fmla="*/ 5185 h 5185"/>
                <a:gd name="connsiteX4" fmla="*/ 0 w 4201"/>
                <a:gd name="connsiteY4" fmla="*/ 5185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5185">
                  <a:moveTo>
                    <a:pt x="0" y="5185"/>
                  </a:moveTo>
                  <a:cubicBezTo>
                    <a:pt x="206" y="3179"/>
                    <a:pt x="149" y="979"/>
                    <a:pt x="2383" y="19"/>
                  </a:cubicBezTo>
                  <a:cubicBezTo>
                    <a:pt x="2777" y="-153"/>
                    <a:pt x="4252" y="899"/>
                    <a:pt x="4201" y="1185"/>
                  </a:cubicBezTo>
                  <a:cubicBezTo>
                    <a:pt x="3766" y="3442"/>
                    <a:pt x="1903" y="4374"/>
                    <a:pt x="0" y="5185"/>
                  </a:cubicBezTo>
                  <a:lnTo>
                    <a:pt x="0" y="5185"/>
                  </a:lnTo>
                  <a:close/>
                </a:path>
              </a:pathLst>
            </a:custGeom>
            <a:grpFill/>
            <a:ln w="5715" cap="flat">
              <a:noFill/>
              <a:prstDash val="solid"/>
              <a:miter/>
            </a:ln>
          </p:spPr>
          <p:txBody>
            <a:bodyPr rtlCol="0" anchor="ctr"/>
            <a:lstStyle/>
            <a:p>
              <a:endParaRPr lang="zh-CN" altLang="en-US"/>
            </a:p>
          </p:txBody>
        </p:sp>
        <p:sp>
          <p:nvSpPr>
            <p:cNvPr id="1540" name="任意多边形: 形状 1539">
              <a:extLst>
                <a:ext uri="{FF2B5EF4-FFF2-40B4-BE49-F238E27FC236}">
                  <a16:creationId xmlns:a16="http://schemas.microsoft.com/office/drawing/2014/main" id="{D7A97FDA-B329-587F-3323-EE0F32A788A1}"/>
                </a:ext>
              </a:extLst>
            </p:cNvPr>
            <p:cNvSpPr/>
            <p:nvPr/>
          </p:nvSpPr>
          <p:spPr>
            <a:xfrm>
              <a:off x="3430615" y="2353357"/>
              <a:ext cx="6577" cy="3291"/>
            </a:xfrm>
            <a:custGeom>
              <a:avLst/>
              <a:gdLst>
                <a:gd name="connsiteX0" fmla="*/ 0 w 6577"/>
                <a:gd name="connsiteY0" fmla="*/ 3292 h 3291"/>
                <a:gd name="connsiteX1" fmla="*/ 6578 w 6577"/>
                <a:gd name="connsiteY1" fmla="*/ 0 h 3291"/>
                <a:gd name="connsiteX2" fmla="*/ 6572 w 6577"/>
                <a:gd name="connsiteY2" fmla="*/ 0 h 3291"/>
                <a:gd name="connsiteX3" fmla="*/ 0 w 6577"/>
                <a:gd name="connsiteY3" fmla="*/ 3292 h 3291"/>
                <a:gd name="connsiteX4" fmla="*/ 0 w 6577"/>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3291">
                  <a:moveTo>
                    <a:pt x="0" y="3292"/>
                  </a:moveTo>
                  <a:cubicBezTo>
                    <a:pt x="1412" y="634"/>
                    <a:pt x="3869" y="63"/>
                    <a:pt x="6578" y="0"/>
                  </a:cubicBezTo>
                  <a:lnTo>
                    <a:pt x="6572" y="0"/>
                  </a:lnTo>
                  <a:cubicBezTo>
                    <a:pt x="5155" y="2652"/>
                    <a:pt x="2709" y="3235"/>
                    <a:pt x="0" y="3292"/>
                  </a:cubicBezTo>
                  <a:lnTo>
                    <a:pt x="0" y="3292"/>
                  </a:lnTo>
                  <a:close/>
                </a:path>
              </a:pathLst>
            </a:custGeom>
            <a:grpFill/>
            <a:ln w="5715" cap="flat">
              <a:noFill/>
              <a:prstDash val="solid"/>
              <a:miter/>
            </a:ln>
          </p:spPr>
          <p:txBody>
            <a:bodyPr rtlCol="0" anchor="ctr"/>
            <a:lstStyle/>
            <a:p>
              <a:endParaRPr lang="zh-CN" altLang="en-US"/>
            </a:p>
          </p:txBody>
        </p:sp>
        <p:sp>
          <p:nvSpPr>
            <p:cNvPr id="1541" name="任意多边形: 形状 1540">
              <a:extLst>
                <a:ext uri="{FF2B5EF4-FFF2-40B4-BE49-F238E27FC236}">
                  <a16:creationId xmlns:a16="http://schemas.microsoft.com/office/drawing/2014/main" id="{8E6C6D27-9096-C44F-C387-3C5C44DA3A88}"/>
                </a:ext>
              </a:extLst>
            </p:cNvPr>
            <p:cNvSpPr/>
            <p:nvPr/>
          </p:nvSpPr>
          <p:spPr>
            <a:xfrm>
              <a:off x="3427329" y="2356654"/>
              <a:ext cx="3286" cy="6600"/>
            </a:xfrm>
            <a:custGeom>
              <a:avLst/>
              <a:gdLst>
                <a:gd name="connsiteX0" fmla="*/ 3280 w 3286"/>
                <a:gd name="connsiteY0" fmla="*/ 6601 h 6600"/>
                <a:gd name="connsiteX1" fmla="*/ 1640 w 3286"/>
                <a:gd name="connsiteY1" fmla="*/ 6595 h 6600"/>
                <a:gd name="connsiteX2" fmla="*/ 0 w 3286"/>
                <a:gd name="connsiteY2" fmla="*/ 6601 h 6600"/>
                <a:gd name="connsiteX3" fmla="*/ 3286 w 3286"/>
                <a:gd name="connsiteY3" fmla="*/ 0 h 6600"/>
                <a:gd name="connsiteX4" fmla="*/ 3280 w 3286"/>
                <a:gd name="connsiteY4" fmla="*/ 0 h 6600"/>
                <a:gd name="connsiteX5" fmla="*/ 3280 w 3286"/>
                <a:gd name="connsiteY5" fmla="*/ 6601 h 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 h="6600">
                  <a:moveTo>
                    <a:pt x="3280" y="6601"/>
                  </a:moveTo>
                  <a:lnTo>
                    <a:pt x="1640" y="6595"/>
                  </a:lnTo>
                  <a:cubicBezTo>
                    <a:pt x="1640" y="6595"/>
                    <a:pt x="0" y="6601"/>
                    <a:pt x="0" y="6601"/>
                  </a:cubicBezTo>
                  <a:cubicBezTo>
                    <a:pt x="74" y="3892"/>
                    <a:pt x="646" y="1429"/>
                    <a:pt x="3286" y="0"/>
                  </a:cubicBezTo>
                  <a:lnTo>
                    <a:pt x="3280" y="0"/>
                  </a:lnTo>
                  <a:cubicBezTo>
                    <a:pt x="3280" y="2195"/>
                    <a:pt x="3280" y="4400"/>
                    <a:pt x="3280" y="6601"/>
                  </a:cubicBezTo>
                  <a:close/>
                </a:path>
              </a:pathLst>
            </a:custGeom>
            <a:grpFill/>
            <a:ln w="5715" cap="flat">
              <a:noFill/>
              <a:prstDash val="solid"/>
              <a:miter/>
            </a:ln>
          </p:spPr>
          <p:txBody>
            <a:bodyPr rtlCol="0" anchor="ctr"/>
            <a:lstStyle/>
            <a:p>
              <a:endParaRPr lang="zh-CN" altLang="en-US"/>
            </a:p>
          </p:txBody>
        </p:sp>
        <p:sp>
          <p:nvSpPr>
            <p:cNvPr id="1542" name="任意多边形: 形状 1541">
              <a:extLst>
                <a:ext uri="{FF2B5EF4-FFF2-40B4-BE49-F238E27FC236}">
                  <a16:creationId xmlns:a16="http://schemas.microsoft.com/office/drawing/2014/main" id="{5B88784D-5DB8-A7DB-6ABF-CEDA47AD32A0}"/>
                </a:ext>
              </a:extLst>
            </p:cNvPr>
            <p:cNvSpPr/>
            <p:nvPr/>
          </p:nvSpPr>
          <p:spPr>
            <a:xfrm>
              <a:off x="3534925" y="2370672"/>
              <a:ext cx="1817" cy="1573"/>
            </a:xfrm>
            <a:custGeom>
              <a:avLst/>
              <a:gdLst>
                <a:gd name="connsiteX0" fmla="*/ 0 w 1817"/>
                <a:gd name="connsiteY0" fmla="*/ 1149 h 1573"/>
                <a:gd name="connsiteX1" fmla="*/ 429 w 1817"/>
                <a:gd name="connsiteY1" fmla="*/ 1 h 1573"/>
                <a:gd name="connsiteX2" fmla="*/ 1817 w 1817"/>
                <a:gd name="connsiteY2" fmla="*/ 424 h 1573"/>
                <a:gd name="connsiteX3" fmla="*/ 1389 w 1817"/>
                <a:gd name="connsiteY3" fmla="*/ 1572 h 1573"/>
                <a:gd name="connsiteX4" fmla="*/ 0 w 1817"/>
                <a:gd name="connsiteY4" fmla="*/ 1149 h 1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7" h="1573">
                  <a:moveTo>
                    <a:pt x="0" y="1149"/>
                  </a:moveTo>
                  <a:cubicBezTo>
                    <a:pt x="143" y="744"/>
                    <a:pt x="274" y="6"/>
                    <a:pt x="429" y="1"/>
                  </a:cubicBezTo>
                  <a:cubicBezTo>
                    <a:pt x="886" y="-17"/>
                    <a:pt x="1354" y="264"/>
                    <a:pt x="1817" y="424"/>
                  </a:cubicBezTo>
                  <a:cubicBezTo>
                    <a:pt x="1674" y="829"/>
                    <a:pt x="1543" y="1567"/>
                    <a:pt x="1389" y="1572"/>
                  </a:cubicBezTo>
                  <a:cubicBezTo>
                    <a:pt x="932" y="1589"/>
                    <a:pt x="463" y="1315"/>
                    <a:pt x="0" y="1149"/>
                  </a:cubicBezTo>
                  <a:close/>
                </a:path>
              </a:pathLst>
            </a:custGeom>
            <a:grpFill/>
            <a:ln w="5715" cap="flat">
              <a:noFill/>
              <a:prstDash val="solid"/>
              <a:miter/>
            </a:ln>
          </p:spPr>
          <p:txBody>
            <a:bodyPr rtlCol="0" anchor="ctr"/>
            <a:lstStyle/>
            <a:p>
              <a:endParaRPr lang="zh-CN" altLang="en-US"/>
            </a:p>
          </p:txBody>
        </p:sp>
        <p:sp>
          <p:nvSpPr>
            <p:cNvPr id="1543" name="任意多边形: 形状 1542">
              <a:extLst>
                <a:ext uri="{FF2B5EF4-FFF2-40B4-BE49-F238E27FC236}">
                  <a16:creationId xmlns:a16="http://schemas.microsoft.com/office/drawing/2014/main" id="{ADC1537B-D812-C625-08D7-01CD8BDE403C}"/>
                </a:ext>
              </a:extLst>
            </p:cNvPr>
            <p:cNvSpPr/>
            <p:nvPr/>
          </p:nvSpPr>
          <p:spPr>
            <a:xfrm>
              <a:off x="3367218" y="2466073"/>
              <a:ext cx="1805" cy="1566"/>
            </a:xfrm>
            <a:custGeom>
              <a:avLst/>
              <a:gdLst>
                <a:gd name="connsiteX0" fmla="*/ 0 w 1805"/>
                <a:gd name="connsiteY0" fmla="*/ 1138 h 1566"/>
                <a:gd name="connsiteX1" fmla="*/ 429 w 1805"/>
                <a:gd name="connsiteY1" fmla="*/ 1 h 1566"/>
                <a:gd name="connsiteX2" fmla="*/ 1806 w 1805"/>
                <a:gd name="connsiteY2" fmla="*/ 424 h 1566"/>
                <a:gd name="connsiteX3" fmla="*/ 1377 w 1805"/>
                <a:gd name="connsiteY3" fmla="*/ 1567 h 1566"/>
                <a:gd name="connsiteX4" fmla="*/ 0 w 1805"/>
                <a:gd name="connsiteY4" fmla="*/ 1138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0" y="1138"/>
                  </a:moveTo>
                  <a:cubicBezTo>
                    <a:pt x="143" y="738"/>
                    <a:pt x="274" y="1"/>
                    <a:pt x="429" y="1"/>
                  </a:cubicBezTo>
                  <a:cubicBezTo>
                    <a:pt x="880" y="-16"/>
                    <a:pt x="1343" y="264"/>
                    <a:pt x="1806" y="424"/>
                  </a:cubicBezTo>
                  <a:cubicBezTo>
                    <a:pt x="1663" y="824"/>
                    <a:pt x="1532" y="1561"/>
                    <a:pt x="1377" y="1567"/>
                  </a:cubicBezTo>
                  <a:cubicBezTo>
                    <a:pt x="926" y="1578"/>
                    <a:pt x="463" y="1304"/>
                    <a:pt x="0" y="1138"/>
                  </a:cubicBezTo>
                  <a:close/>
                </a:path>
              </a:pathLst>
            </a:custGeom>
            <a:grpFill/>
            <a:ln w="5715" cap="flat">
              <a:noFill/>
              <a:prstDash val="solid"/>
              <a:miter/>
            </a:ln>
          </p:spPr>
          <p:txBody>
            <a:bodyPr rtlCol="0" anchor="ctr"/>
            <a:lstStyle/>
            <a:p>
              <a:endParaRPr lang="zh-CN" altLang="en-US"/>
            </a:p>
          </p:txBody>
        </p:sp>
        <p:sp>
          <p:nvSpPr>
            <p:cNvPr id="1544" name="任意多边形: 形状 1543">
              <a:extLst>
                <a:ext uri="{FF2B5EF4-FFF2-40B4-BE49-F238E27FC236}">
                  <a16:creationId xmlns:a16="http://schemas.microsoft.com/office/drawing/2014/main" id="{37DBD66E-4079-E6D5-01FA-842F7DE37750}"/>
                </a:ext>
              </a:extLst>
            </p:cNvPr>
            <p:cNvSpPr/>
            <p:nvPr/>
          </p:nvSpPr>
          <p:spPr>
            <a:xfrm>
              <a:off x="3420785" y="2478366"/>
              <a:ext cx="6526" cy="2505"/>
            </a:xfrm>
            <a:custGeom>
              <a:avLst/>
              <a:gdLst>
                <a:gd name="connsiteX0" fmla="*/ 6527 w 6526"/>
                <a:gd name="connsiteY0" fmla="*/ 0 h 2505"/>
                <a:gd name="connsiteX1" fmla="*/ 0 w 6526"/>
                <a:gd name="connsiteY1" fmla="*/ 17 h 2505"/>
                <a:gd name="connsiteX2" fmla="*/ 6527 w 6526"/>
                <a:gd name="connsiteY2" fmla="*/ 0 h 2505"/>
              </a:gdLst>
              <a:ahLst/>
              <a:cxnLst>
                <a:cxn ang="0">
                  <a:pos x="connsiteX0" y="connsiteY0"/>
                </a:cxn>
                <a:cxn ang="0">
                  <a:pos x="connsiteX1" y="connsiteY1"/>
                </a:cxn>
                <a:cxn ang="0">
                  <a:pos x="connsiteX2" y="connsiteY2"/>
                </a:cxn>
              </a:cxnLst>
              <a:rect l="l" t="t" r="r" b="b"/>
              <a:pathLst>
                <a:path w="6526" h="2505">
                  <a:moveTo>
                    <a:pt x="6527" y="0"/>
                  </a:moveTo>
                  <a:cubicBezTo>
                    <a:pt x="4361" y="3292"/>
                    <a:pt x="2183" y="3383"/>
                    <a:pt x="0" y="17"/>
                  </a:cubicBezTo>
                  <a:cubicBezTo>
                    <a:pt x="2177" y="11"/>
                    <a:pt x="4355" y="6"/>
                    <a:pt x="6527" y="0"/>
                  </a:cubicBezTo>
                  <a:close/>
                </a:path>
              </a:pathLst>
            </a:custGeom>
            <a:grpFill/>
            <a:ln w="5715" cap="flat">
              <a:noFill/>
              <a:prstDash val="solid"/>
              <a:miter/>
            </a:ln>
          </p:spPr>
          <p:txBody>
            <a:bodyPr rtlCol="0" anchor="ctr"/>
            <a:lstStyle/>
            <a:p>
              <a:endParaRPr lang="zh-CN" altLang="en-US"/>
            </a:p>
          </p:txBody>
        </p:sp>
        <p:sp>
          <p:nvSpPr>
            <p:cNvPr id="1545" name="任意多边形: 形状 1544">
              <a:extLst>
                <a:ext uri="{FF2B5EF4-FFF2-40B4-BE49-F238E27FC236}">
                  <a16:creationId xmlns:a16="http://schemas.microsoft.com/office/drawing/2014/main" id="{99AEE0AA-E923-7F8B-037D-B3CC893C7C3D}"/>
                </a:ext>
              </a:extLst>
            </p:cNvPr>
            <p:cNvSpPr/>
            <p:nvPr/>
          </p:nvSpPr>
          <p:spPr>
            <a:xfrm>
              <a:off x="3427352" y="2465231"/>
              <a:ext cx="1280" cy="1381"/>
            </a:xfrm>
            <a:custGeom>
              <a:avLst/>
              <a:gdLst>
                <a:gd name="connsiteX0" fmla="*/ 0 w 1280"/>
                <a:gd name="connsiteY0" fmla="*/ 3 h 1381"/>
                <a:gd name="connsiteX1" fmla="*/ 1280 w 1280"/>
                <a:gd name="connsiteY1" fmla="*/ 728 h 1381"/>
                <a:gd name="connsiteX2" fmla="*/ 0 w 1280"/>
                <a:gd name="connsiteY2" fmla="*/ 3 h 1381"/>
                <a:gd name="connsiteX3" fmla="*/ 0 w 1280"/>
                <a:gd name="connsiteY3" fmla="*/ 3 h 1381"/>
              </a:gdLst>
              <a:ahLst/>
              <a:cxnLst>
                <a:cxn ang="0">
                  <a:pos x="connsiteX0" y="connsiteY0"/>
                </a:cxn>
                <a:cxn ang="0">
                  <a:pos x="connsiteX1" y="connsiteY1"/>
                </a:cxn>
                <a:cxn ang="0">
                  <a:pos x="connsiteX2" y="connsiteY2"/>
                </a:cxn>
                <a:cxn ang="0">
                  <a:pos x="connsiteX3" y="connsiteY3"/>
                </a:cxn>
              </a:cxnLst>
              <a:rect l="l" t="t" r="r" b="b"/>
              <a:pathLst>
                <a:path w="1280" h="1381">
                  <a:moveTo>
                    <a:pt x="0" y="3"/>
                  </a:moveTo>
                  <a:cubicBezTo>
                    <a:pt x="446" y="248"/>
                    <a:pt x="1309" y="585"/>
                    <a:pt x="1280" y="728"/>
                  </a:cubicBezTo>
                  <a:cubicBezTo>
                    <a:pt x="1040" y="1803"/>
                    <a:pt x="537" y="1546"/>
                    <a:pt x="0" y="3"/>
                  </a:cubicBezTo>
                  <a:cubicBezTo>
                    <a:pt x="6" y="-3"/>
                    <a:pt x="0" y="3"/>
                    <a:pt x="0" y="3"/>
                  </a:cubicBezTo>
                  <a:close/>
                </a:path>
              </a:pathLst>
            </a:custGeom>
            <a:grpFill/>
            <a:ln w="5715" cap="flat">
              <a:noFill/>
              <a:prstDash val="solid"/>
              <a:miter/>
            </a:ln>
          </p:spPr>
          <p:txBody>
            <a:bodyPr rtlCol="0" anchor="ctr"/>
            <a:lstStyle/>
            <a:p>
              <a:endParaRPr lang="zh-CN" altLang="en-US"/>
            </a:p>
          </p:txBody>
        </p:sp>
        <p:sp>
          <p:nvSpPr>
            <p:cNvPr id="1546" name="任意多边形: 形状 1545">
              <a:extLst>
                <a:ext uri="{FF2B5EF4-FFF2-40B4-BE49-F238E27FC236}">
                  <a16:creationId xmlns:a16="http://schemas.microsoft.com/office/drawing/2014/main" id="{B84D06A0-3B14-5B75-1DA3-77B83F032D0B}"/>
                </a:ext>
              </a:extLst>
            </p:cNvPr>
            <p:cNvSpPr/>
            <p:nvPr/>
          </p:nvSpPr>
          <p:spPr>
            <a:xfrm>
              <a:off x="3386180" y="2422457"/>
              <a:ext cx="1681" cy="3280"/>
            </a:xfrm>
            <a:custGeom>
              <a:avLst/>
              <a:gdLst>
                <a:gd name="connsiteX0" fmla="*/ 1681 w 1681"/>
                <a:gd name="connsiteY0" fmla="*/ 3280 h 3280"/>
                <a:gd name="connsiteX1" fmla="*/ 1675 w 1681"/>
                <a:gd name="connsiteY1" fmla="*/ 0 h 3280"/>
                <a:gd name="connsiteX2" fmla="*/ 1681 w 1681"/>
                <a:gd name="connsiteY2" fmla="*/ 3280 h 3280"/>
              </a:gdLst>
              <a:ahLst/>
              <a:cxnLst>
                <a:cxn ang="0">
                  <a:pos x="connsiteX0" y="connsiteY0"/>
                </a:cxn>
                <a:cxn ang="0">
                  <a:pos x="connsiteX1" y="connsiteY1"/>
                </a:cxn>
                <a:cxn ang="0">
                  <a:pos x="connsiteX2" y="connsiteY2"/>
                </a:cxn>
              </a:cxnLst>
              <a:rect l="l" t="t" r="r" b="b"/>
              <a:pathLst>
                <a:path w="1681" h="3280">
                  <a:moveTo>
                    <a:pt x="1681" y="3280"/>
                  </a:moveTo>
                  <a:cubicBezTo>
                    <a:pt x="-531" y="2189"/>
                    <a:pt x="-588" y="1097"/>
                    <a:pt x="1675" y="0"/>
                  </a:cubicBezTo>
                  <a:cubicBezTo>
                    <a:pt x="1681" y="1091"/>
                    <a:pt x="1681" y="2183"/>
                    <a:pt x="1681" y="3280"/>
                  </a:cubicBezTo>
                  <a:close/>
                </a:path>
              </a:pathLst>
            </a:custGeom>
            <a:grpFill/>
            <a:ln w="5715" cap="flat">
              <a:noFill/>
              <a:prstDash val="solid"/>
              <a:miter/>
            </a:ln>
          </p:spPr>
          <p:txBody>
            <a:bodyPr rtlCol="0" anchor="ctr"/>
            <a:lstStyle/>
            <a:p>
              <a:endParaRPr lang="zh-CN" altLang="en-US"/>
            </a:p>
          </p:txBody>
        </p:sp>
        <p:sp>
          <p:nvSpPr>
            <p:cNvPr id="1547" name="任意多边形: 形状 1546">
              <a:extLst>
                <a:ext uri="{FF2B5EF4-FFF2-40B4-BE49-F238E27FC236}">
                  <a16:creationId xmlns:a16="http://schemas.microsoft.com/office/drawing/2014/main" id="{25905585-7A87-915D-D28C-2BACD194EE5B}"/>
                </a:ext>
              </a:extLst>
            </p:cNvPr>
            <p:cNvSpPr/>
            <p:nvPr/>
          </p:nvSpPr>
          <p:spPr>
            <a:xfrm>
              <a:off x="3430592" y="2363232"/>
              <a:ext cx="1688" cy="3297"/>
            </a:xfrm>
            <a:custGeom>
              <a:avLst/>
              <a:gdLst>
                <a:gd name="connsiteX0" fmla="*/ 11 w 1688"/>
                <a:gd name="connsiteY0" fmla="*/ 3298 h 3297"/>
                <a:gd name="connsiteX1" fmla="*/ 0 w 1688"/>
                <a:gd name="connsiteY1" fmla="*/ 0 h 3297"/>
                <a:gd name="connsiteX2" fmla="*/ 11 w 1688"/>
                <a:gd name="connsiteY2" fmla="*/ 3298 h 3297"/>
              </a:gdLst>
              <a:ahLst/>
              <a:cxnLst>
                <a:cxn ang="0">
                  <a:pos x="connsiteX0" y="connsiteY0"/>
                </a:cxn>
                <a:cxn ang="0">
                  <a:pos x="connsiteX1" y="connsiteY1"/>
                </a:cxn>
                <a:cxn ang="0">
                  <a:pos x="connsiteX2" y="connsiteY2"/>
                </a:cxn>
              </a:cxnLst>
              <a:rect l="l" t="t" r="r" b="b"/>
              <a:pathLst>
                <a:path w="1688" h="3297">
                  <a:moveTo>
                    <a:pt x="11" y="3298"/>
                  </a:moveTo>
                  <a:cubicBezTo>
                    <a:pt x="6" y="2200"/>
                    <a:pt x="6" y="1097"/>
                    <a:pt x="0" y="0"/>
                  </a:cubicBezTo>
                  <a:cubicBezTo>
                    <a:pt x="2252" y="1086"/>
                    <a:pt x="2246" y="2189"/>
                    <a:pt x="11" y="3298"/>
                  </a:cubicBezTo>
                  <a:close/>
                </a:path>
              </a:pathLst>
            </a:custGeom>
            <a:grpFill/>
            <a:ln w="5715" cap="flat">
              <a:noFill/>
              <a:prstDash val="solid"/>
              <a:miter/>
            </a:ln>
          </p:spPr>
          <p:txBody>
            <a:bodyPr rtlCol="0" anchor="ctr"/>
            <a:lstStyle/>
            <a:p>
              <a:endParaRPr lang="zh-CN" altLang="en-US"/>
            </a:p>
          </p:txBody>
        </p:sp>
        <p:sp>
          <p:nvSpPr>
            <p:cNvPr id="1548" name="任意多边形: 形状 1547">
              <a:extLst>
                <a:ext uri="{FF2B5EF4-FFF2-40B4-BE49-F238E27FC236}">
                  <a16:creationId xmlns:a16="http://schemas.microsoft.com/office/drawing/2014/main" id="{C77DEFE6-E3B6-0A1F-AB53-3B2A0E517039}"/>
                </a:ext>
              </a:extLst>
            </p:cNvPr>
            <p:cNvSpPr/>
            <p:nvPr/>
          </p:nvSpPr>
          <p:spPr>
            <a:xfrm>
              <a:off x="3420791" y="2353339"/>
              <a:ext cx="3246" cy="1448"/>
            </a:xfrm>
            <a:custGeom>
              <a:avLst/>
              <a:gdLst>
                <a:gd name="connsiteX0" fmla="*/ 0 w 3246"/>
                <a:gd name="connsiteY0" fmla="*/ 63 h 1448"/>
                <a:gd name="connsiteX1" fmla="*/ 3246 w 3246"/>
                <a:gd name="connsiteY1" fmla="*/ 0 h 1448"/>
                <a:gd name="connsiteX2" fmla="*/ 0 w 3246"/>
                <a:gd name="connsiteY2" fmla="*/ 63 h 1448"/>
              </a:gdLst>
              <a:ahLst/>
              <a:cxnLst>
                <a:cxn ang="0">
                  <a:pos x="connsiteX0" y="connsiteY0"/>
                </a:cxn>
                <a:cxn ang="0">
                  <a:pos x="connsiteX1" y="connsiteY1"/>
                </a:cxn>
                <a:cxn ang="0">
                  <a:pos x="connsiteX2" y="connsiteY2"/>
                </a:cxn>
              </a:cxnLst>
              <a:rect l="l" t="t" r="r" b="b"/>
              <a:pathLst>
                <a:path w="3246" h="1448">
                  <a:moveTo>
                    <a:pt x="0" y="63"/>
                  </a:moveTo>
                  <a:cubicBezTo>
                    <a:pt x="1080" y="23"/>
                    <a:pt x="2166" y="6"/>
                    <a:pt x="3246" y="0"/>
                  </a:cubicBezTo>
                  <a:cubicBezTo>
                    <a:pt x="2200" y="1857"/>
                    <a:pt x="1120" y="1983"/>
                    <a:pt x="0" y="63"/>
                  </a:cubicBezTo>
                  <a:close/>
                </a:path>
              </a:pathLst>
            </a:custGeom>
            <a:grpFill/>
            <a:ln w="5715" cap="flat">
              <a:noFill/>
              <a:prstDash val="solid"/>
              <a:miter/>
            </a:ln>
          </p:spPr>
          <p:txBody>
            <a:bodyPr rtlCol="0" anchor="ctr"/>
            <a:lstStyle/>
            <a:p>
              <a:endParaRPr lang="zh-CN" altLang="en-US"/>
            </a:p>
          </p:txBody>
        </p:sp>
        <p:sp>
          <p:nvSpPr>
            <p:cNvPr id="1549" name="任意多边形: 形状 1548">
              <a:extLst>
                <a:ext uri="{FF2B5EF4-FFF2-40B4-BE49-F238E27FC236}">
                  <a16:creationId xmlns:a16="http://schemas.microsoft.com/office/drawing/2014/main" id="{F713CE00-727C-02B4-55F2-B8B693DEE8A3}"/>
                </a:ext>
              </a:extLst>
            </p:cNvPr>
            <p:cNvSpPr/>
            <p:nvPr/>
          </p:nvSpPr>
          <p:spPr>
            <a:xfrm>
              <a:off x="3335220" y="2552290"/>
              <a:ext cx="19801" cy="19849"/>
            </a:xfrm>
            <a:custGeom>
              <a:avLst/>
              <a:gdLst>
                <a:gd name="connsiteX0" fmla="*/ 19785 w 19801"/>
                <a:gd name="connsiteY0" fmla="*/ 11636 h 19849"/>
                <a:gd name="connsiteX1" fmla="*/ 19717 w 19801"/>
                <a:gd name="connsiteY1" fmla="*/ 14836 h 19849"/>
                <a:gd name="connsiteX2" fmla="*/ 9881 w 19801"/>
                <a:gd name="connsiteY2" fmla="*/ 18139 h 19849"/>
                <a:gd name="connsiteX3" fmla="*/ 9864 w 19801"/>
                <a:gd name="connsiteY3" fmla="*/ 18157 h 19849"/>
                <a:gd name="connsiteX4" fmla="*/ 51 w 19801"/>
                <a:gd name="connsiteY4" fmla="*/ 18157 h 19849"/>
                <a:gd name="connsiteX5" fmla="*/ 0 w 19801"/>
                <a:gd name="connsiteY5" fmla="*/ 14888 h 19849"/>
                <a:gd name="connsiteX6" fmla="*/ 10121 w 19801"/>
                <a:gd name="connsiteY6" fmla="*/ 6035 h 19849"/>
                <a:gd name="connsiteX7" fmla="*/ 16511 w 19801"/>
                <a:gd name="connsiteY7" fmla="*/ 137 h 19849"/>
                <a:gd name="connsiteX8" fmla="*/ 19722 w 19801"/>
                <a:gd name="connsiteY8" fmla="*/ 8355 h 19849"/>
                <a:gd name="connsiteX9" fmla="*/ 19785 w 19801"/>
                <a:gd name="connsiteY9" fmla="*/ 11636 h 19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801" h="19849">
                  <a:moveTo>
                    <a:pt x="19785" y="11636"/>
                  </a:moveTo>
                  <a:cubicBezTo>
                    <a:pt x="19774" y="12704"/>
                    <a:pt x="19751" y="13773"/>
                    <a:pt x="19717" y="14836"/>
                  </a:cubicBezTo>
                  <a:cubicBezTo>
                    <a:pt x="13533" y="7281"/>
                    <a:pt x="13596" y="18345"/>
                    <a:pt x="9881" y="18139"/>
                  </a:cubicBezTo>
                  <a:lnTo>
                    <a:pt x="9864" y="18157"/>
                  </a:lnTo>
                  <a:cubicBezTo>
                    <a:pt x="6595" y="20414"/>
                    <a:pt x="3326" y="20414"/>
                    <a:pt x="51" y="18157"/>
                  </a:cubicBezTo>
                  <a:cubicBezTo>
                    <a:pt x="23" y="17065"/>
                    <a:pt x="6" y="15979"/>
                    <a:pt x="0" y="14888"/>
                  </a:cubicBezTo>
                  <a:cubicBezTo>
                    <a:pt x="5784" y="14693"/>
                    <a:pt x="8858" y="11562"/>
                    <a:pt x="10121" y="6035"/>
                  </a:cubicBezTo>
                  <a:cubicBezTo>
                    <a:pt x="10864" y="2777"/>
                    <a:pt x="12487" y="-743"/>
                    <a:pt x="16511" y="137"/>
                  </a:cubicBezTo>
                  <a:cubicBezTo>
                    <a:pt x="20774" y="1069"/>
                    <a:pt x="19340" y="5315"/>
                    <a:pt x="19722" y="8355"/>
                  </a:cubicBezTo>
                  <a:cubicBezTo>
                    <a:pt x="19865" y="9430"/>
                    <a:pt x="19768" y="10538"/>
                    <a:pt x="19785" y="11636"/>
                  </a:cubicBezTo>
                  <a:close/>
                </a:path>
              </a:pathLst>
            </a:custGeom>
            <a:grpFill/>
            <a:ln w="5715" cap="flat">
              <a:noFill/>
              <a:prstDash val="solid"/>
              <a:miter/>
            </a:ln>
          </p:spPr>
          <p:txBody>
            <a:bodyPr rtlCol="0" anchor="ctr"/>
            <a:lstStyle/>
            <a:p>
              <a:endParaRPr lang="zh-CN" altLang="en-US"/>
            </a:p>
          </p:txBody>
        </p:sp>
        <p:sp>
          <p:nvSpPr>
            <p:cNvPr id="1550" name="任意多边形: 形状 1549">
              <a:extLst>
                <a:ext uri="{FF2B5EF4-FFF2-40B4-BE49-F238E27FC236}">
                  <a16:creationId xmlns:a16="http://schemas.microsoft.com/office/drawing/2014/main" id="{CABF0B2E-6DA6-8555-CE29-84C415A0B0D2}"/>
                </a:ext>
              </a:extLst>
            </p:cNvPr>
            <p:cNvSpPr/>
            <p:nvPr/>
          </p:nvSpPr>
          <p:spPr>
            <a:xfrm>
              <a:off x="3295747" y="2560560"/>
              <a:ext cx="13195" cy="6622"/>
            </a:xfrm>
            <a:custGeom>
              <a:avLst/>
              <a:gdLst>
                <a:gd name="connsiteX0" fmla="*/ 46 w 13195"/>
                <a:gd name="connsiteY0" fmla="*/ 6623 h 6622"/>
                <a:gd name="connsiteX1" fmla="*/ 0 w 13195"/>
                <a:gd name="connsiteY1" fmla="*/ 3274 h 6622"/>
                <a:gd name="connsiteX2" fmla="*/ 13196 w 13195"/>
                <a:gd name="connsiteY2" fmla="*/ 5 h 6622"/>
                <a:gd name="connsiteX3" fmla="*/ 46 w 13195"/>
                <a:gd name="connsiteY3" fmla="*/ 6623 h 6622"/>
              </a:gdLst>
              <a:ahLst/>
              <a:cxnLst>
                <a:cxn ang="0">
                  <a:pos x="connsiteX0" y="connsiteY0"/>
                </a:cxn>
                <a:cxn ang="0">
                  <a:pos x="connsiteX1" y="connsiteY1"/>
                </a:cxn>
                <a:cxn ang="0">
                  <a:pos x="connsiteX2" y="connsiteY2"/>
                </a:cxn>
                <a:cxn ang="0">
                  <a:pos x="connsiteX3" y="connsiteY3"/>
                </a:cxn>
              </a:cxnLst>
              <a:rect l="l" t="t" r="r" b="b"/>
              <a:pathLst>
                <a:path w="13195" h="6622">
                  <a:moveTo>
                    <a:pt x="46" y="6623"/>
                  </a:moveTo>
                  <a:cubicBezTo>
                    <a:pt x="29" y="5508"/>
                    <a:pt x="17" y="4388"/>
                    <a:pt x="0" y="3274"/>
                  </a:cubicBezTo>
                  <a:cubicBezTo>
                    <a:pt x="3498" y="-1458"/>
                    <a:pt x="8647" y="485"/>
                    <a:pt x="13196" y="5"/>
                  </a:cubicBezTo>
                  <a:cubicBezTo>
                    <a:pt x="9876" y="4325"/>
                    <a:pt x="5258" y="6068"/>
                    <a:pt x="46" y="6623"/>
                  </a:cubicBezTo>
                  <a:close/>
                </a:path>
              </a:pathLst>
            </a:custGeom>
            <a:grpFill/>
            <a:ln w="5715" cap="flat">
              <a:noFill/>
              <a:prstDash val="solid"/>
              <a:miter/>
            </a:ln>
          </p:spPr>
          <p:txBody>
            <a:bodyPr rtlCol="0" anchor="ctr"/>
            <a:lstStyle/>
            <a:p>
              <a:endParaRPr lang="zh-CN" altLang="en-US"/>
            </a:p>
          </p:txBody>
        </p:sp>
        <p:sp>
          <p:nvSpPr>
            <p:cNvPr id="1551" name="任意多边形: 形状 1550">
              <a:extLst>
                <a:ext uri="{FF2B5EF4-FFF2-40B4-BE49-F238E27FC236}">
                  <a16:creationId xmlns:a16="http://schemas.microsoft.com/office/drawing/2014/main" id="{BA2E6444-F3BB-2CCA-F435-CE5D85D46DF2}"/>
                </a:ext>
              </a:extLst>
            </p:cNvPr>
            <p:cNvSpPr/>
            <p:nvPr/>
          </p:nvSpPr>
          <p:spPr>
            <a:xfrm>
              <a:off x="3340992" y="2577899"/>
              <a:ext cx="11538" cy="4526"/>
            </a:xfrm>
            <a:custGeom>
              <a:avLst/>
              <a:gdLst>
                <a:gd name="connsiteX0" fmla="*/ 11538 w 11538"/>
                <a:gd name="connsiteY0" fmla="*/ 0 h 4526"/>
                <a:gd name="connsiteX1" fmla="*/ 583 w 11538"/>
                <a:gd name="connsiteY1" fmla="*/ 4526 h 4526"/>
                <a:gd name="connsiteX2" fmla="*/ 11538 w 11538"/>
                <a:gd name="connsiteY2" fmla="*/ 0 h 4526"/>
              </a:gdLst>
              <a:ahLst/>
              <a:cxnLst>
                <a:cxn ang="0">
                  <a:pos x="connsiteX0" y="connsiteY0"/>
                </a:cxn>
                <a:cxn ang="0">
                  <a:pos x="connsiteX1" y="connsiteY1"/>
                </a:cxn>
                <a:cxn ang="0">
                  <a:pos x="connsiteX2" y="connsiteY2"/>
                </a:cxn>
              </a:cxnLst>
              <a:rect l="l" t="t" r="r" b="b"/>
              <a:pathLst>
                <a:path w="11538" h="4526">
                  <a:moveTo>
                    <a:pt x="11538" y="0"/>
                  </a:moveTo>
                  <a:cubicBezTo>
                    <a:pt x="8207" y="2795"/>
                    <a:pt x="4600" y="4332"/>
                    <a:pt x="583" y="4526"/>
                  </a:cubicBezTo>
                  <a:cubicBezTo>
                    <a:pt x="-1206" y="937"/>
                    <a:pt x="766" y="6"/>
                    <a:pt x="11538" y="0"/>
                  </a:cubicBezTo>
                  <a:close/>
                </a:path>
              </a:pathLst>
            </a:custGeom>
            <a:grpFill/>
            <a:ln w="5715" cap="flat">
              <a:noFill/>
              <a:prstDash val="solid"/>
              <a:miter/>
            </a:ln>
          </p:spPr>
          <p:txBody>
            <a:bodyPr rtlCol="0" anchor="ctr"/>
            <a:lstStyle/>
            <a:p>
              <a:endParaRPr lang="zh-CN" altLang="en-US"/>
            </a:p>
          </p:txBody>
        </p:sp>
        <p:sp>
          <p:nvSpPr>
            <p:cNvPr id="1552" name="任意多边形: 形状 1551">
              <a:extLst>
                <a:ext uri="{FF2B5EF4-FFF2-40B4-BE49-F238E27FC236}">
                  <a16:creationId xmlns:a16="http://schemas.microsoft.com/office/drawing/2014/main" id="{D400C051-C713-A678-832F-80F4522856C9}"/>
                </a:ext>
              </a:extLst>
            </p:cNvPr>
            <p:cNvSpPr/>
            <p:nvPr/>
          </p:nvSpPr>
          <p:spPr>
            <a:xfrm>
              <a:off x="3345101" y="2560125"/>
              <a:ext cx="9835" cy="10305"/>
            </a:xfrm>
            <a:custGeom>
              <a:avLst/>
              <a:gdLst>
                <a:gd name="connsiteX0" fmla="*/ 0 w 9835"/>
                <a:gd name="connsiteY0" fmla="*/ 10304 h 10305"/>
                <a:gd name="connsiteX1" fmla="*/ 4469 w 9835"/>
                <a:gd name="connsiteY1" fmla="*/ 0 h 10305"/>
                <a:gd name="connsiteX2" fmla="*/ 9836 w 9835"/>
                <a:gd name="connsiteY2" fmla="*/ 7001 h 10305"/>
                <a:gd name="connsiteX3" fmla="*/ 0 w 9835"/>
                <a:gd name="connsiteY3" fmla="*/ 10304 h 10305"/>
              </a:gdLst>
              <a:ahLst/>
              <a:cxnLst>
                <a:cxn ang="0">
                  <a:pos x="connsiteX0" y="connsiteY0"/>
                </a:cxn>
                <a:cxn ang="0">
                  <a:pos x="connsiteX1" y="connsiteY1"/>
                </a:cxn>
                <a:cxn ang="0">
                  <a:pos x="connsiteX2" y="connsiteY2"/>
                </a:cxn>
                <a:cxn ang="0">
                  <a:pos x="connsiteX3" y="connsiteY3"/>
                </a:cxn>
              </a:cxnLst>
              <a:rect l="l" t="t" r="r" b="b"/>
              <a:pathLst>
                <a:path w="9835" h="10305">
                  <a:moveTo>
                    <a:pt x="0" y="10304"/>
                  </a:moveTo>
                  <a:cubicBezTo>
                    <a:pt x="1474" y="6898"/>
                    <a:pt x="2955" y="3486"/>
                    <a:pt x="4469" y="0"/>
                  </a:cubicBezTo>
                  <a:cubicBezTo>
                    <a:pt x="7818" y="1183"/>
                    <a:pt x="6355" y="6012"/>
                    <a:pt x="9836" y="7001"/>
                  </a:cubicBezTo>
                  <a:cubicBezTo>
                    <a:pt x="7510" y="10933"/>
                    <a:pt x="3618" y="10218"/>
                    <a:pt x="0" y="10304"/>
                  </a:cubicBezTo>
                  <a:close/>
                </a:path>
              </a:pathLst>
            </a:custGeom>
            <a:grpFill/>
            <a:ln w="5715" cap="flat">
              <a:noFill/>
              <a:prstDash val="solid"/>
              <a:miter/>
            </a:ln>
          </p:spPr>
          <p:txBody>
            <a:bodyPr rtlCol="0" anchor="ctr"/>
            <a:lstStyle/>
            <a:p>
              <a:endParaRPr lang="zh-CN" altLang="en-US"/>
            </a:p>
          </p:txBody>
        </p:sp>
        <p:sp>
          <p:nvSpPr>
            <p:cNvPr id="1553" name="任意多边形: 形状 1552">
              <a:extLst>
                <a:ext uri="{FF2B5EF4-FFF2-40B4-BE49-F238E27FC236}">
                  <a16:creationId xmlns:a16="http://schemas.microsoft.com/office/drawing/2014/main" id="{347A978A-1B61-B2F2-26AB-85125C866AA2}"/>
                </a:ext>
              </a:extLst>
            </p:cNvPr>
            <p:cNvSpPr/>
            <p:nvPr/>
          </p:nvSpPr>
          <p:spPr>
            <a:xfrm>
              <a:off x="3335277" y="2570446"/>
              <a:ext cx="9812" cy="3182"/>
            </a:xfrm>
            <a:custGeom>
              <a:avLst/>
              <a:gdLst>
                <a:gd name="connsiteX0" fmla="*/ 0 w 9812"/>
                <a:gd name="connsiteY0" fmla="*/ 0 h 3182"/>
                <a:gd name="connsiteX1" fmla="*/ 9813 w 9812"/>
                <a:gd name="connsiteY1" fmla="*/ 0 h 3182"/>
                <a:gd name="connsiteX2" fmla="*/ 0 w 9812"/>
                <a:gd name="connsiteY2" fmla="*/ 0 h 3182"/>
              </a:gdLst>
              <a:ahLst/>
              <a:cxnLst>
                <a:cxn ang="0">
                  <a:pos x="connsiteX0" y="connsiteY0"/>
                </a:cxn>
                <a:cxn ang="0">
                  <a:pos x="connsiteX1" y="connsiteY1"/>
                </a:cxn>
                <a:cxn ang="0">
                  <a:pos x="connsiteX2" y="connsiteY2"/>
                </a:cxn>
              </a:cxnLst>
              <a:rect l="l" t="t" r="r" b="b"/>
              <a:pathLst>
                <a:path w="9812" h="3182">
                  <a:moveTo>
                    <a:pt x="0" y="0"/>
                  </a:moveTo>
                  <a:cubicBezTo>
                    <a:pt x="3269" y="0"/>
                    <a:pt x="6544" y="0"/>
                    <a:pt x="9813" y="0"/>
                  </a:cubicBezTo>
                  <a:cubicBezTo>
                    <a:pt x="6538" y="4229"/>
                    <a:pt x="3269" y="4258"/>
                    <a:pt x="0" y="0"/>
                  </a:cubicBezTo>
                  <a:close/>
                </a:path>
              </a:pathLst>
            </a:custGeom>
            <a:grpFill/>
            <a:ln w="5715" cap="flat">
              <a:noFill/>
              <a:prstDash val="solid"/>
              <a:miter/>
            </a:ln>
          </p:spPr>
          <p:txBody>
            <a:bodyPr rtlCol="0" anchor="ctr"/>
            <a:lstStyle/>
            <a:p>
              <a:endParaRPr lang="zh-CN" altLang="en-US"/>
            </a:p>
          </p:txBody>
        </p:sp>
        <p:sp>
          <p:nvSpPr>
            <p:cNvPr id="1554" name="任意多边形: 形状 1553">
              <a:extLst>
                <a:ext uri="{FF2B5EF4-FFF2-40B4-BE49-F238E27FC236}">
                  <a16:creationId xmlns:a16="http://schemas.microsoft.com/office/drawing/2014/main" id="{739481C9-B457-3584-2E98-700FEC3A80F6}"/>
                </a:ext>
              </a:extLst>
            </p:cNvPr>
            <p:cNvSpPr/>
            <p:nvPr/>
          </p:nvSpPr>
          <p:spPr>
            <a:xfrm>
              <a:off x="3300087" y="2547426"/>
              <a:ext cx="5789" cy="6232"/>
            </a:xfrm>
            <a:custGeom>
              <a:avLst/>
              <a:gdLst>
                <a:gd name="connsiteX0" fmla="*/ 2260 w 5789"/>
                <a:gd name="connsiteY0" fmla="*/ 0 h 6232"/>
                <a:gd name="connsiteX1" fmla="*/ 5283 w 5789"/>
                <a:gd name="connsiteY1" fmla="*/ 5881 h 6232"/>
                <a:gd name="connsiteX2" fmla="*/ 2334 w 5789"/>
                <a:gd name="connsiteY2" fmla="*/ 5915 h 6232"/>
                <a:gd name="connsiteX3" fmla="*/ 2283 w 5789"/>
                <a:gd name="connsiteY3" fmla="*/ 12 h 6232"/>
                <a:gd name="connsiteX4" fmla="*/ 2260 w 5789"/>
                <a:gd name="connsiteY4" fmla="*/ 0 h 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89" h="6232">
                  <a:moveTo>
                    <a:pt x="2260" y="0"/>
                  </a:moveTo>
                  <a:cubicBezTo>
                    <a:pt x="2346" y="2486"/>
                    <a:pt x="7369" y="2469"/>
                    <a:pt x="5283" y="5881"/>
                  </a:cubicBezTo>
                  <a:cubicBezTo>
                    <a:pt x="4998" y="6349"/>
                    <a:pt x="3134" y="6338"/>
                    <a:pt x="2334" y="5915"/>
                  </a:cubicBezTo>
                  <a:cubicBezTo>
                    <a:pt x="-1123" y="4086"/>
                    <a:pt x="-397" y="2012"/>
                    <a:pt x="2283" y="12"/>
                  </a:cubicBezTo>
                  <a:lnTo>
                    <a:pt x="2260" y="0"/>
                  </a:lnTo>
                  <a:close/>
                </a:path>
              </a:pathLst>
            </a:custGeom>
            <a:grpFill/>
            <a:ln w="5715" cap="flat">
              <a:noFill/>
              <a:prstDash val="solid"/>
              <a:miter/>
            </a:ln>
          </p:spPr>
          <p:txBody>
            <a:bodyPr rtlCol="0" anchor="ctr"/>
            <a:lstStyle/>
            <a:p>
              <a:endParaRPr lang="zh-CN" altLang="en-US"/>
            </a:p>
          </p:txBody>
        </p:sp>
        <p:sp>
          <p:nvSpPr>
            <p:cNvPr id="1555" name="任意多边形: 形状 1554">
              <a:extLst>
                <a:ext uri="{FF2B5EF4-FFF2-40B4-BE49-F238E27FC236}">
                  <a16:creationId xmlns:a16="http://schemas.microsoft.com/office/drawing/2014/main" id="{BE79D43E-3F9B-4123-2B75-2CFCF5BD3564}"/>
                </a:ext>
              </a:extLst>
            </p:cNvPr>
            <p:cNvSpPr/>
            <p:nvPr/>
          </p:nvSpPr>
          <p:spPr>
            <a:xfrm>
              <a:off x="3290987" y="2557325"/>
              <a:ext cx="1451" cy="3211"/>
            </a:xfrm>
            <a:custGeom>
              <a:avLst/>
              <a:gdLst>
                <a:gd name="connsiteX0" fmla="*/ 1434 w 1451"/>
                <a:gd name="connsiteY0" fmla="*/ 3212 h 3211"/>
                <a:gd name="connsiteX1" fmla="*/ 205 w 1451"/>
                <a:gd name="connsiteY1" fmla="*/ 943 h 3211"/>
                <a:gd name="connsiteX2" fmla="*/ 1416 w 1451"/>
                <a:gd name="connsiteY2" fmla="*/ 0 h 3211"/>
                <a:gd name="connsiteX3" fmla="*/ 1434 w 1451"/>
                <a:gd name="connsiteY3" fmla="*/ 3212 h 3211"/>
              </a:gdLst>
              <a:ahLst/>
              <a:cxnLst>
                <a:cxn ang="0">
                  <a:pos x="connsiteX0" y="connsiteY0"/>
                </a:cxn>
                <a:cxn ang="0">
                  <a:pos x="connsiteX1" y="connsiteY1"/>
                </a:cxn>
                <a:cxn ang="0">
                  <a:pos x="connsiteX2" y="connsiteY2"/>
                </a:cxn>
                <a:cxn ang="0">
                  <a:pos x="connsiteX3" y="connsiteY3"/>
                </a:cxn>
              </a:cxnLst>
              <a:rect l="l" t="t" r="r" b="b"/>
              <a:pathLst>
                <a:path w="1451" h="3211">
                  <a:moveTo>
                    <a:pt x="1434" y="3212"/>
                  </a:moveTo>
                  <a:cubicBezTo>
                    <a:pt x="176" y="2772"/>
                    <a:pt x="-315" y="1972"/>
                    <a:pt x="205" y="943"/>
                  </a:cubicBezTo>
                  <a:cubicBezTo>
                    <a:pt x="416" y="531"/>
                    <a:pt x="999" y="309"/>
                    <a:pt x="1416" y="0"/>
                  </a:cubicBezTo>
                  <a:cubicBezTo>
                    <a:pt x="1457" y="1069"/>
                    <a:pt x="1462" y="2137"/>
                    <a:pt x="1434" y="3212"/>
                  </a:cubicBezTo>
                  <a:close/>
                </a:path>
              </a:pathLst>
            </a:custGeom>
            <a:grpFill/>
            <a:ln w="5715" cap="flat">
              <a:noFill/>
              <a:prstDash val="solid"/>
              <a:miter/>
            </a:ln>
          </p:spPr>
          <p:txBody>
            <a:bodyPr rtlCol="0" anchor="ctr"/>
            <a:lstStyle/>
            <a:p>
              <a:endParaRPr lang="zh-CN" altLang="en-US"/>
            </a:p>
          </p:txBody>
        </p:sp>
        <p:sp>
          <p:nvSpPr>
            <p:cNvPr id="1556" name="任意多边形: 形状 1555">
              <a:extLst>
                <a:ext uri="{FF2B5EF4-FFF2-40B4-BE49-F238E27FC236}">
                  <a16:creationId xmlns:a16="http://schemas.microsoft.com/office/drawing/2014/main" id="{D22D0B05-5DB1-8EC3-18CB-34BE556E3E4B}"/>
                </a:ext>
              </a:extLst>
            </p:cNvPr>
            <p:cNvSpPr/>
            <p:nvPr/>
          </p:nvSpPr>
          <p:spPr>
            <a:xfrm>
              <a:off x="3585177" y="2376388"/>
              <a:ext cx="1292" cy="1395"/>
            </a:xfrm>
            <a:custGeom>
              <a:avLst/>
              <a:gdLst>
                <a:gd name="connsiteX0" fmla="*/ 0 w 1292"/>
                <a:gd name="connsiteY0" fmla="*/ 0 h 1395"/>
                <a:gd name="connsiteX1" fmla="*/ 1292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2" y="251"/>
                    <a:pt x="1326" y="589"/>
                    <a:pt x="1292" y="731"/>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1557" name="任意多边形: 形状 1556">
              <a:extLst>
                <a:ext uri="{FF2B5EF4-FFF2-40B4-BE49-F238E27FC236}">
                  <a16:creationId xmlns:a16="http://schemas.microsoft.com/office/drawing/2014/main" id="{C8E352CE-E37B-C6C0-07C7-5C5E16FE64E9}"/>
                </a:ext>
              </a:extLst>
            </p:cNvPr>
            <p:cNvSpPr/>
            <p:nvPr/>
          </p:nvSpPr>
          <p:spPr>
            <a:xfrm>
              <a:off x="3565443" y="2375028"/>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1558" name="任意多边形: 形状 1557">
              <a:extLst>
                <a:ext uri="{FF2B5EF4-FFF2-40B4-BE49-F238E27FC236}">
                  <a16:creationId xmlns:a16="http://schemas.microsoft.com/office/drawing/2014/main" id="{6E7C9CE7-A16D-ABDE-7630-04994B7C6DDB}"/>
                </a:ext>
              </a:extLst>
            </p:cNvPr>
            <p:cNvSpPr/>
            <p:nvPr/>
          </p:nvSpPr>
          <p:spPr>
            <a:xfrm>
              <a:off x="3466219" y="2418993"/>
              <a:ext cx="7167" cy="3080"/>
            </a:xfrm>
            <a:custGeom>
              <a:avLst/>
              <a:gdLst>
                <a:gd name="connsiteX0" fmla="*/ 6264 w 7167"/>
                <a:gd name="connsiteY0" fmla="*/ 1389 h 3080"/>
                <a:gd name="connsiteX1" fmla="*/ 829 w 7167"/>
                <a:gd name="connsiteY1" fmla="*/ 2732 h 3080"/>
                <a:gd name="connsiteX2" fmla="*/ 0 w 7167"/>
                <a:gd name="connsiteY2" fmla="*/ 1486 h 3080"/>
                <a:gd name="connsiteX3" fmla="*/ 5624 w 7167"/>
                <a:gd name="connsiteY3" fmla="*/ 160 h 3080"/>
                <a:gd name="connsiteX4" fmla="*/ 6264 w 7167"/>
                <a:gd name="connsiteY4" fmla="*/ 1389 h 3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7" h="3080">
                  <a:moveTo>
                    <a:pt x="6264" y="1389"/>
                  </a:moveTo>
                  <a:cubicBezTo>
                    <a:pt x="4715" y="2915"/>
                    <a:pt x="2909" y="3526"/>
                    <a:pt x="829" y="2732"/>
                  </a:cubicBezTo>
                  <a:cubicBezTo>
                    <a:pt x="452" y="2589"/>
                    <a:pt x="274" y="1914"/>
                    <a:pt x="0" y="1486"/>
                  </a:cubicBezTo>
                  <a:cubicBezTo>
                    <a:pt x="1875" y="1046"/>
                    <a:pt x="3749" y="600"/>
                    <a:pt x="5624" y="160"/>
                  </a:cubicBezTo>
                  <a:cubicBezTo>
                    <a:pt x="7441" y="-263"/>
                    <a:pt x="7652" y="154"/>
                    <a:pt x="6264" y="1389"/>
                  </a:cubicBezTo>
                  <a:close/>
                </a:path>
              </a:pathLst>
            </a:custGeom>
            <a:grpFill/>
            <a:ln w="5715" cap="flat">
              <a:noFill/>
              <a:prstDash val="solid"/>
              <a:miter/>
            </a:ln>
          </p:spPr>
          <p:txBody>
            <a:bodyPr rtlCol="0" anchor="ctr"/>
            <a:lstStyle/>
            <a:p>
              <a:endParaRPr lang="zh-CN" altLang="en-US"/>
            </a:p>
          </p:txBody>
        </p:sp>
        <p:sp>
          <p:nvSpPr>
            <p:cNvPr id="1559" name="任意多边形: 形状 1558">
              <a:extLst>
                <a:ext uri="{FF2B5EF4-FFF2-40B4-BE49-F238E27FC236}">
                  <a16:creationId xmlns:a16="http://schemas.microsoft.com/office/drawing/2014/main" id="{F958F105-08F1-F8AF-8E43-E57EA8F0DD0B}"/>
                </a:ext>
              </a:extLst>
            </p:cNvPr>
            <p:cNvSpPr/>
            <p:nvPr/>
          </p:nvSpPr>
          <p:spPr>
            <a:xfrm>
              <a:off x="3764372" y="2142827"/>
              <a:ext cx="1685" cy="3297"/>
            </a:xfrm>
            <a:custGeom>
              <a:avLst/>
              <a:gdLst>
                <a:gd name="connsiteX0" fmla="*/ 1685 w 1685"/>
                <a:gd name="connsiteY0" fmla="*/ 17 h 3297"/>
                <a:gd name="connsiteX1" fmla="*/ 1679 w 1685"/>
                <a:gd name="connsiteY1" fmla="*/ 3298 h 3297"/>
                <a:gd name="connsiteX2" fmla="*/ 1674 w 1685"/>
                <a:gd name="connsiteY2" fmla="*/ 3298 h 3297"/>
                <a:gd name="connsiteX3" fmla="*/ 1674 w 1685"/>
                <a:gd name="connsiteY3" fmla="*/ 0 h 3297"/>
                <a:gd name="connsiteX4" fmla="*/ 1685 w 1685"/>
                <a:gd name="connsiteY4" fmla="*/ 17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5" h="3297">
                  <a:moveTo>
                    <a:pt x="1685" y="17"/>
                  </a:moveTo>
                  <a:cubicBezTo>
                    <a:pt x="1685" y="1109"/>
                    <a:pt x="1685" y="2206"/>
                    <a:pt x="1679" y="3298"/>
                  </a:cubicBezTo>
                  <a:lnTo>
                    <a:pt x="1674" y="3298"/>
                  </a:lnTo>
                  <a:cubicBezTo>
                    <a:pt x="-566" y="2200"/>
                    <a:pt x="-549" y="1097"/>
                    <a:pt x="1674" y="0"/>
                  </a:cubicBezTo>
                  <a:lnTo>
                    <a:pt x="1685" y="17"/>
                  </a:lnTo>
                  <a:close/>
                </a:path>
              </a:pathLst>
            </a:custGeom>
            <a:grpFill/>
            <a:ln w="5715" cap="flat">
              <a:noFill/>
              <a:prstDash val="solid"/>
              <a:miter/>
            </a:ln>
          </p:spPr>
          <p:txBody>
            <a:bodyPr rtlCol="0" anchor="ctr"/>
            <a:lstStyle/>
            <a:p>
              <a:endParaRPr lang="zh-CN" altLang="en-US"/>
            </a:p>
          </p:txBody>
        </p:sp>
        <p:sp>
          <p:nvSpPr>
            <p:cNvPr id="1560" name="任意多边形: 形状 1559">
              <a:extLst>
                <a:ext uri="{FF2B5EF4-FFF2-40B4-BE49-F238E27FC236}">
                  <a16:creationId xmlns:a16="http://schemas.microsoft.com/office/drawing/2014/main" id="{8FDC4567-8BB9-E342-85FA-159B6754A8A6}"/>
                </a:ext>
              </a:extLst>
            </p:cNvPr>
            <p:cNvSpPr/>
            <p:nvPr/>
          </p:nvSpPr>
          <p:spPr>
            <a:xfrm>
              <a:off x="3766045" y="2141535"/>
              <a:ext cx="1408" cy="1309"/>
            </a:xfrm>
            <a:custGeom>
              <a:avLst/>
              <a:gdLst>
                <a:gd name="connsiteX0" fmla="*/ 0 w 1408"/>
                <a:gd name="connsiteY0" fmla="*/ 1293 h 1309"/>
                <a:gd name="connsiteX1" fmla="*/ 743 w 1408"/>
                <a:gd name="connsiteY1" fmla="*/ 1 h 1309"/>
                <a:gd name="connsiteX2" fmla="*/ 11 w 1408"/>
                <a:gd name="connsiteY2" fmla="*/ 1310 h 1309"/>
                <a:gd name="connsiteX3" fmla="*/ 0 w 1408"/>
                <a:gd name="connsiteY3" fmla="*/ 1293 h 1309"/>
              </a:gdLst>
              <a:ahLst/>
              <a:cxnLst>
                <a:cxn ang="0">
                  <a:pos x="connsiteX0" y="connsiteY0"/>
                </a:cxn>
                <a:cxn ang="0">
                  <a:pos x="connsiteX1" y="connsiteY1"/>
                </a:cxn>
                <a:cxn ang="0">
                  <a:pos x="connsiteX2" y="connsiteY2"/>
                </a:cxn>
                <a:cxn ang="0">
                  <a:pos x="connsiteX3" y="connsiteY3"/>
                </a:cxn>
              </a:cxnLst>
              <a:rect l="l" t="t" r="r" b="b"/>
              <a:pathLst>
                <a:path w="1408" h="1309">
                  <a:moveTo>
                    <a:pt x="0" y="1293"/>
                  </a:moveTo>
                  <a:cubicBezTo>
                    <a:pt x="251" y="841"/>
                    <a:pt x="600" y="-33"/>
                    <a:pt x="743" y="1"/>
                  </a:cubicBezTo>
                  <a:cubicBezTo>
                    <a:pt x="1835" y="241"/>
                    <a:pt x="1577" y="755"/>
                    <a:pt x="11" y="1310"/>
                  </a:cubicBezTo>
                  <a:cubicBezTo>
                    <a:pt x="11" y="1310"/>
                    <a:pt x="0" y="1293"/>
                    <a:pt x="0" y="1293"/>
                  </a:cubicBezTo>
                  <a:close/>
                </a:path>
              </a:pathLst>
            </a:custGeom>
            <a:grpFill/>
            <a:ln w="5715" cap="flat">
              <a:noFill/>
              <a:prstDash val="solid"/>
              <a:miter/>
            </a:ln>
          </p:spPr>
          <p:txBody>
            <a:bodyPr rtlCol="0" anchor="ctr"/>
            <a:lstStyle/>
            <a:p>
              <a:endParaRPr lang="zh-CN" altLang="en-US"/>
            </a:p>
          </p:txBody>
        </p:sp>
        <p:sp>
          <p:nvSpPr>
            <p:cNvPr id="1561" name="任意多边形: 形状 1560">
              <a:extLst>
                <a:ext uri="{FF2B5EF4-FFF2-40B4-BE49-F238E27FC236}">
                  <a16:creationId xmlns:a16="http://schemas.microsoft.com/office/drawing/2014/main" id="{36C78F8D-8421-39FE-CED9-1C99E869E37E}"/>
                </a:ext>
              </a:extLst>
            </p:cNvPr>
            <p:cNvSpPr/>
            <p:nvPr/>
          </p:nvSpPr>
          <p:spPr>
            <a:xfrm>
              <a:off x="3752890" y="2128379"/>
              <a:ext cx="1406" cy="1298"/>
            </a:xfrm>
            <a:custGeom>
              <a:avLst/>
              <a:gdLst>
                <a:gd name="connsiteX0" fmla="*/ 0 w 1406"/>
                <a:gd name="connsiteY0" fmla="*/ 1292 h 1298"/>
                <a:gd name="connsiteX1" fmla="*/ 743 w 1406"/>
                <a:gd name="connsiteY1" fmla="*/ 1 h 1298"/>
                <a:gd name="connsiteX2" fmla="*/ 11 w 1406"/>
                <a:gd name="connsiteY2" fmla="*/ 1298 h 1298"/>
                <a:gd name="connsiteX3" fmla="*/ 0 w 1406"/>
                <a:gd name="connsiteY3" fmla="*/ 1292 h 1298"/>
              </a:gdLst>
              <a:ahLst/>
              <a:cxnLst>
                <a:cxn ang="0">
                  <a:pos x="connsiteX0" y="connsiteY0"/>
                </a:cxn>
                <a:cxn ang="0">
                  <a:pos x="connsiteX1" y="connsiteY1"/>
                </a:cxn>
                <a:cxn ang="0">
                  <a:pos x="connsiteX2" y="connsiteY2"/>
                </a:cxn>
                <a:cxn ang="0">
                  <a:pos x="connsiteX3" y="connsiteY3"/>
                </a:cxn>
              </a:cxnLst>
              <a:rect l="l" t="t" r="r" b="b"/>
              <a:pathLst>
                <a:path w="1406" h="1298">
                  <a:moveTo>
                    <a:pt x="0" y="1292"/>
                  </a:moveTo>
                  <a:cubicBezTo>
                    <a:pt x="251" y="841"/>
                    <a:pt x="594" y="-33"/>
                    <a:pt x="743" y="1"/>
                  </a:cubicBezTo>
                  <a:cubicBezTo>
                    <a:pt x="1835" y="241"/>
                    <a:pt x="1572" y="755"/>
                    <a:pt x="11" y="1298"/>
                  </a:cubicBezTo>
                  <a:lnTo>
                    <a:pt x="0" y="1292"/>
                  </a:lnTo>
                  <a:close/>
                </a:path>
              </a:pathLst>
            </a:custGeom>
            <a:grpFill/>
            <a:ln w="5715" cap="flat">
              <a:noFill/>
              <a:prstDash val="solid"/>
              <a:miter/>
            </a:ln>
          </p:spPr>
          <p:txBody>
            <a:bodyPr rtlCol="0" anchor="ctr"/>
            <a:lstStyle/>
            <a:p>
              <a:endParaRPr lang="zh-CN" altLang="en-US"/>
            </a:p>
          </p:txBody>
        </p:sp>
        <p:sp>
          <p:nvSpPr>
            <p:cNvPr id="1562" name="任意多边形: 形状 1561">
              <a:extLst>
                <a:ext uri="{FF2B5EF4-FFF2-40B4-BE49-F238E27FC236}">
                  <a16:creationId xmlns:a16="http://schemas.microsoft.com/office/drawing/2014/main" id="{05845FE6-6615-7A33-6BB8-B97764BECDB6}"/>
                </a:ext>
              </a:extLst>
            </p:cNvPr>
            <p:cNvSpPr/>
            <p:nvPr/>
          </p:nvSpPr>
          <p:spPr>
            <a:xfrm>
              <a:off x="3848368" y="2129677"/>
              <a:ext cx="7840" cy="9869"/>
            </a:xfrm>
            <a:custGeom>
              <a:avLst/>
              <a:gdLst>
                <a:gd name="connsiteX0" fmla="*/ 6471 w 7840"/>
                <a:gd name="connsiteY0" fmla="*/ 0 h 9869"/>
                <a:gd name="connsiteX1" fmla="*/ 3179 w 7840"/>
                <a:gd name="connsiteY1" fmla="*/ 9870 h 9869"/>
                <a:gd name="connsiteX2" fmla="*/ 6471 w 7840"/>
                <a:gd name="connsiteY2" fmla="*/ 0 h 9869"/>
              </a:gdLst>
              <a:ahLst/>
              <a:cxnLst>
                <a:cxn ang="0">
                  <a:pos x="connsiteX0" y="connsiteY0"/>
                </a:cxn>
                <a:cxn ang="0">
                  <a:pos x="connsiteX1" y="connsiteY1"/>
                </a:cxn>
                <a:cxn ang="0">
                  <a:pos x="connsiteX2" y="connsiteY2"/>
                </a:cxn>
              </a:cxnLst>
              <a:rect l="l" t="t" r="r" b="b"/>
              <a:pathLst>
                <a:path w="7840" h="9869">
                  <a:moveTo>
                    <a:pt x="6471" y="0"/>
                  </a:moveTo>
                  <a:cubicBezTo>
                    <a:pt x="10266" y="4921"/>
                    <a:pt x="5185" y="6881"/>
                    <a:pt x="3179" y="9870"/>
                  </a:cubicBezTo>
                  <a:cubicBezTo>
                    <a:pt x="-2210" y="4418"/>
                    <a:pt x="-507" y="1332"/>
                    <a:pt x="6471" y="0"/>
                  </a:cubicBezTo>
                  <a:close/>
                </a:path>
              </a:pathLst>
            </a:custGeom>
            <a:grpFill/>
            <a:ln w="5715" cap="flat">
              <a:noFill/>
              <a:prstDash val="solid"/>
              <a:miter/>
            </a:ln>
          </p:spPr>
          <p:txBody>
            <a:bodyPr rtlCol="0" anchor="ctr"/>
            <a:lstStyle/>
            <a:p>
              <a:endParaRPr lang="zh-CN" altLang="en-US"/>
            </a:p>
          </p:txBody>
        </p:sp>
        <p:sp>
          <p:nvSpPr>
            <p:cNvPr id="1563" name="任意多边形: 形状 1562">
              <a:extLst>
                <a:ext uri="{FF2B5EF4-FFF2-40B4-BE49-F238E27FC236}">
                  <a16:creationId xmlns:a16="http://schemas.microsoft.com/office/drawing/2014/main" id="{39B84BCD-01C3-094F-7378-8B6167FB8CFE}"/>
                </a:ext>
              </a:extLst>
            </p:cNvPr>
            <p:cNvSpPr/>
            <p:nvPr/>
          </p:nvSpPr>
          <p:spPr>
            <a:xfrm>
              <a:off x="3851548" y="2139553"/>
              <a:ext cx="3303" cy="6566"/>
            </a:xfrm>
            <a:custGeom>
              <a:avLst/>
              <a:gdLst>
                <a:gd name="connsiteX0" fmla="*/ 3303 w 3303"/>
                <a:gd name="connsiteY0" fmla="*/ 6566 h 6566"/>
                <a:gd name="connsiteX1" fmla="*/ 0 w 3303"/>
                <a:gd name="connsiteY1" fmla="*/ 3229 h 6566"/>
                <a:gd name="connsiteX2" fmla="*/ 6 w 3303"/>
                <a:gd name="connsiteY2" fmla="*/ 0 h 6566"/>
                <a:gd name="connsiteX3" fmla="*/ 3303 w 3303"/>
                <a:gd name="connsiteY3" fmla="*/ 6566 h 6566"/>
              </a:gdLst>
              <a:ahLst/>
              <a:cxnLst>
                <a:cxn ang="0">
                  <a:pos x="connsiteX0" y="connsiteY0"/>
                </a:cxn>
                <a:cxn ang="0">
                  <a:pos x="connsiteX1" y="connsiteY1"/>
                </a:cxn>
                <a:cxn ang="0">
                  <a:pos x="connsiteX2" y="connsiteY2"/>
                </a:cxn>
                <a:cxn ang="0">
                  <a:pos x="connsiteX3" y="connsiteY3"/>
                </a:cxn>
              </a:cxnLst>
              <a:rect l="l" t="t" r="r" b="b"/>
              <a:pathLst>
                <a:path w="3303" h="6566">
                  <a:moveTo>
                    <a:pt x="3303" y="6566"/>
                  </a:moveTo>
                  <a:cubicBezTo>
                    <a:pt x="2200" y="5452"/>
                    <a:pt x="1103" y="4343"/>
                    <a:pt x="0" y="3229"/>
                  </a:cubicBezTo>
                  <a:cubicBezTo>
                    <a:pt x="0" y="2149"/>
                    <a:pt x="6" y="1074"/>
                    <a:pt x="6" y="0"/>
                  </a:cubicBezTo>
                  <a:cubicBezTo>
                    <a:pt x="2657" y="1406"/>
                    <a:pt x="3235" y="3858"/>
                    <a:pt x="3303" y="6566"/>
                  </a:cubicBezTo>
                  <a:close/>
                </a:path>
              </a:pathLst>
            </a:custGeom>
            <a:grpFill/>
            <a:ln w="5715" cap="flat">
              <a:noFill/>
              <a:prstDash val="solid"/>
              <a:miter/>
            </a:ln>
          </p:spPr>
          <p:txBody>
            <a:bodyPr rtlCol="0" anchor="ctr"/>
            <a:lstStyle/>
            <a:p>
              <a:endParaRPr lang="zh-CN" altLang="en-US"/>
            </a:p>
          </p:txBody>
        </p:sp>
        <p:sp>
          <p:nvSpPr>
            <p:cNvPr id="1564" name="任意多边形: 形状 1563">
              <a:extLst>
                <a:ext uri="{FF2B5EF4-FFF2-40B4-BE49-F238E27FC236}">
                  <a16:creationId xmlns:a16="http://schemas.microsoft.com/office/drawing/2014/main" id="{4DF25CF7-D50F-489B-DC19-F5C634DDBD9C}"/>
                </a:ext>
              </a:extLst>
            </p:cNvPr>
            <p:cNvSpPr/>
            <p:nvPr/>
          </p:nvSpPr>
          <p:spPr>
            <a:xfrm>
              <a:off x="3226416" y="2494100"/>
              <a:ext cx="43041" cy="33604"/>
            </a:xfrm>
            <a:custGeom>
              <a:avLst/>
              <a:gdLst>
                <a:gd name="connsiteX0" fmla="*/ 305 w 43041"/>
                <a:gd name="connsiteY0" fmla="*/ 13865 h 33604"/>
                <a:gd name="connsiteX1" fmla="*/ 8649 w 43041"/>
                <a:gd name="connsiteY1" fmla="*/ 0 h 33604"/>
                <a:gd name="connsiteX2" fmla="*/ 13090 w 43041"/>
                <a:gd name="connsiteY2" fmla="*/ 15082 h 33604"/>
                <a:gd name="connsiteX3" fmla="*/ 35047 w 43041"/>
                <a:gd name="connsiteY3" fmla="*/ 6384 h 33604"/>
                <a:gd name="connsiteX4" fmla="*/ 43042 w 43041"/>
                <a:gd name="connsiteY4" fmla="*/ 13876 h 33604"/>
                <a:gd name="connsiteX5" fmla="*/ 40750 w 43041"/>
                <a:gd name="connsiteY5" fmla="*/ 21466 h 33604"/>
                <a:gd name="connsiteX6" fmla="*/ 38864 w 43041"/>
                <a:gd name="connsiteY6" fmla="*/ 28192 h 33604"/>
                <a:gd name="connsiteX7" fmla="*/ 34412 w 43041"/>
                <a:gd name="connsiteY7" fmla="*/ 23180 h 33604"/>
                <a:gd name="connsiteX8" fmla="*/ 27057 w 43041"/>
                <a:gd name="connsiteY8" fmla="*/ 23414 h 33604"/>
                <a:gd name="connsiteX9" fmla="*/ 14381 w 43041"/>
                <a:gd name="connsiteY9" fmla="*/ 25820 h 33604"/>
                <a:gd name="connsiteX10" fmla="*/ 9689 w 43041"/>
                <a:gd name="connsiteY10" fmla="*/ 28169 h 33604"/>
                <a:gd name="connsiteX11" fmla="*/ 317 w 43041"/>
                <a:gd name="connsiteY11" fmla="*/ 33604 h 33604"/>
                <a:gd name="connsiteX12" fmla="*/ 311 w 43041"/>
                <a:gd name="connsiteY12" fmla="*/ 33604 h 33604"/>
                <a:gd name="connsiteX13" fmla="*/ 305 w 43041"/>
                <a:gd name="connsiteY13" fmla="*/ 13865 h 33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041" h="33604">
                  <a:moveTo>
                    <a:pt x="305" y="13865"/>
                  </a:moveTo>
                  <a:cubicBezTo>
                    <a:pt x="5272" y="10579"/>
                    <a:pt x="3117" y="3206"/>
                    <a:pt x="8649" y="0"/>
                  </a:cubicBezTo>
                  <a:cubicBezTo>
                    <a:pt x="12238" y="4286"/>
                    <a:pt x="4500" y="12402"/>
                    <a:pt x="13090" y="15082"/>
                  </a:cubicBezTo>
                  <a:cubicBezTo>
                    <a:pt x="22679" y="18071"/>
                    <a:pt x="29892" y="15133"/>
                    <a:pt x="35047" y="6384"/>
                  </a:cubicBezTo>
                  <a:cubicBezTo>
                    <a:pt x="39756" y="6692"/>
                    <a:pt x="39344" y="12499"/>
                    <a:pt x="43042" y="13876"/>
                  </a:cubicBezTo>
                  <a:cubicBezTo>
                    <a:pt x="42219" y="16408"/>
                    <a:pt x="40727" y="18945"/>
                    <a:pt x="40750" y="21466"/>
                  </a:cubicBezTo>
                  <a:cubicBezTo>
                    <a:pt x="40773" y="24106"/>
                    <a:pt x="42390" y="27323"/>
                    <a:pt x="38864" y="28192"/>
                  </a:cubicBezTo>
                  <a:cubicBezTo>
                    <a:pt x="35350" y="29055"/>
                    <a:pt x="35470" y="25637"/>
                    <a:pt x="34412" y="23180"/>
                  </a:cubicBezTo>
                  <a:cubicBezTo>
                    <a:pt x="32321" y="18311"/>
                    <a:pt x="29303" y="21208"/>
                    <a:pt x="27057" y="23414"/>
                  </a:cubicBezTo>
                  <a:cubicBezTo>
                    <a:pt x="23325" y="27078"/>
                    <a:pt x="20908" y="35153"/>
                    <a:pt x="14381" y="25820"/>
                  </a:cubicBezTo>
                  <a:cubicBezTo>
                    <a:pt x="12632" y="23323"/>
                    <a:pt x="10741" y="26455"/>
                    <a:pt x="9689" y="28169"/>
                  </a:cubicBezTo>
                  <a:cubicBezTo>
                    <a:pt x="7512" y="31713"/>
                    <a:pt x="4454" y="33541"/>
                    <a:pt x="317" y="33604"/>
                  </a:cubicBezTo>
                  <a:lnTo>
                    <a:pt x="311" y="33604"/>
                  </a:lnTo>
                  <a:cubicBezTo>
                    <a:pt x="3889" y="27021"/>
                    <a:pt x="-1261" y="20443"/>
                    <a:pt x="305" y="13865"/>
                  </a:cubicBezTo>
                  <a:close/>
                </a:path>
              </a:pathLst>
            </a:custGeom>
            <a:grpFill/>
            <a:ln w="5715" cap="flat">
              <a:noFill/>
              <a:prstDash val="solid"/>
              <a:miter/>
            </a:ln>
          </p:spPr>
          <p:txBody>
            <a:bodyPr rtlCol="0" anchor="ctr"/>
            <a:lstStyle/>
            <a:p>
              <a:endParaRPr lang="zh-CN" altLang="en-US"/>
            </a:p>
          </p:txBody>
        </p:sp>
        <p:sp>
          <p:nvSpPr>
            <p:cNvPr id="1565" name="任意多边形: 形状 1564">
              <a:extLst>
                <a:ext uri="{FF2B5EF4-FFF2-40B4-BE49-F238E27FC236}">
                  <a16:creationId xmlns:a16="http://schemas.microsoft.com/office/drawing/2014/main" id="{14D78B0C-6A68-9E00-AA9B-A3A05DF291BB}"/>
                </a:ext>
              </a:extLst>
            </p:cNvPr>
            <p:cNvSpPr/>
            <p:nvPr/>
          </p:nvSpPr>
          <p:spPr>
            <a:xfrm>
              <a:off x="3194763" y="2575220"/>
              <a:ext cx="37524" cy="31825"/>
            </a:xfrm>
            <a:custGeom>
              <a:avLst/>
              <a:gdLst>
                <a:gd name="connsiteX0" fmla="*/ 35102 w 37524"/>
                <a:gd name="connsiteY0" fmla="*/ 2667 h 31825"/>
                <a:gd name="connsiteX1" fmla="*/ 37525 w 37524"/>
                <a:gd name="connsiteY1" fmla="*/ 15183 h 31825"/>
                <a:gd name="connsiteX2" fmla="*/ 18797 w 37524"/>
                <a:gd name="connsiteY2" fmla="*/ 21327 h 31825"/>
                <a:gd name="connsiteX3" fmla="*/ 0 w 37524"/>
                <a:gd name="connsiteY3" fmla="*/ 31825 h 31825"/>
                <a:gd name="connsiteX4" fmla="*/ 14253 w 37524"/>
                <a:gd name="connsiteY4" fmla="*/ 5953 h 31825"/>
                <a:gd name="connsiteX5" fmla="*/ 35102 w 37524"/>
                <a:gd name="connsiteY5" fmla="*/ 2667 h 31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24" h="31825">
                  <a:moveTo>
                    <a:pt x="35102" y="2667"/>
                  </a:moveTo>
                  <a:cubicBezTo>
                    <a:pt x="26992" y="7753"/>
                    <a:pt x="26992" y="7753"/>
                    <a:pt x="37525" y="15183"/>
                  </a:cubicBezTo>
                  <a:cubicBezTo>
                    <a:pt x="33484" y="23658"/>
                    <a:pt x="24483" y="16806"/>
                    <a:pt x="18797" y="21327"/>
                  </a:cubicBezTo>
                  <a:cubicBezTo>
                    <a:pt x="13956" y="25179"/>
                    <a:pt x="7910" y="27510"/>
                    <a:pt x="0" y="31825"/>
                  </a:cubicBezTo>
                  <a:cubicBezTo>
                    <a:pt x="5892" y="21635"/>
                    <a:pt x="6195" y="10234"/>
                    <a:pt x="14253" y="5953"/>
                  </a:cubicBezTo>
                  <a:cubicBezTo>
                    <a:pt x="19791" y="3021"/>
                    <a:pt x="27043" y="-3734"/>
                    <a:pt x="35102" y="2667"/>
                  </a:cubicBezTo>
                  <a:close/>
                </a:path>
              </a:pathLst>
            </a:custGeom>
            <a:grpFill/>
            <a:ln w="5715" cap="flat">
              <a:noFill/>
              <a:prstDash val="solid"/>
              <a:miter/>
            </a:ln>
          </p:spPr>
          <p:txBody>
            <a:bodyPr rtlCol="0" anchor="ctr"/>
            <a:lstStyle/>
            <a:p>
              <a:endParaRPr lang="zh-CN" altLang="en-US"/>
            </a:p>
          </p:txBody>
        </p:sp>
        <p:sp>
          <p:nvSpPr>
            <p:cNvPr id="1566" name="任意多边形: 形状 1565">
              <a:extLst>
                <a:ext uri="{FF2B5EF4-FFF2-40B4-BE49-F238E27FC236}">
                  <a16:creationId xmlns:a16="http://schemas.microsoft.com/office/drawing/2014/main" id="{4CCEBB9E-2291-5196-2708-BA2E5C9C3D03}"/>
                </a:ext>
              </a:extLst>
            </p:cNvPr>
            <p:cNvSpPr/>
            <p:nvPr/>
          </p:nvSpPr>
          <p:spPr>
            <a:xfrm>
              <a:off x="3206970" y="2527698"/>
              <a:ext cx="34072" cy="31229"/>
            </a:xfrm>
            <a:custGeom>
              <a:avLst/>
              <a:gdLst>
                <a:gd name="connsiteX0" fmla="*/ 19757 w 34072"/>
                <a:gd name="connsiteY0" fmla="*/ 0 h 31229"/>
                <a:gd name="connsiteX1" fmla="*/ 34073 w 34072"/>
                <a:gd name="connsiteY1" fmla="*/ 19991 h 31229"/>
                <a:gd name="connsiteX2" fmla="*/ 25266 w 34072"/>
                <a:gd name="connsiteY2" fmla="*/ 31147 h 31229"/>
                <a:gd name="connsiteX3" fmla="*/ 0 w 34072"/>
                <a:gd name="connsiteY3" fmla="*/ 21957 h 31229"/>
                <a:gd name="connsiteX4" fmla="*/ 11407 w 34072"/>
                <a:gd name="connsiteY4" fmla="*/ 17402 h 31229"/>
                <a:gd name="connsiteX5" fmla="*/ 14299 w 34072"/>
                <a:gd name="connsiteY5" fmla="*/ 13585 h 31229"/>
                <a:gd name="connsiteX6" fmla="*/ 19757 w 34072"/>
                <a:gd name="connsiteY6" fmla="*/ 0 h 31229"/>
                <a:gd name="connsiteX7" fmla="*/ 19757 w 34072"/>
                <a:gd name="connsiteY7" fmla="*/ 0 h 31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072" h="31229">
                  <a:moveTo>
                    <a:pt x="19757" y="0"/>
                  </a:moveTo>
                  <a:cubicBezTo>
                    <a:pt x="22271" y="8361"/>
                    <a:pt x="21454" y="18928"/>
                    <a:pt x="34073" y="19991"/>
                  </a:cubicBezTo>
                  <a:cubicBezTo>
                    <a:pt x="33073" y="26380"/>
                    <a:pt x="26872" y="31981"/>
                    <a:pt x="25266" y="31147"/>
                  </a:cubicBezTo>
                  <a:cubicBezTo>
                    <a:pt x="17254" y="27003"/>
                    <a:pt x="6898" y="30147"/>
                    <a:pt x="0" y="21957"/>
                  </a:cubicBezTo>
                  <a:cubicBezTo>
                    <a:pt x="4338" y="21923"/>
                    <a:pt x="4126" y="12607"/>
                    <a:pt x="11407" y="17402"/>
                  </a:cubicBezTo>
                  <a:cubicBezTo>
                    <a:pt x="13327" y="18665"/>
                    <a:pt x="15711" y="15488"/>
                    <a:pt x="14299" y="13585"/>
                  </a:cubicBezTo>
                  <a:cubicBezTo>
                    <a:pt x="8435" y="5709"/>
                    <a:pt x="14768" y="3229"/>
                    <a:pt x="19757" y="0"/>
                  </a:cubicBezTo>
                  <a:lnTo>
                    <a:pt x="19757" y="0"/>
                  </a:lnTo>
                  <a:close/>
                </a:path>
              </a:pathLst>
            </a:custGeom>
            <a:grpFill/>
            <a:ln w="5715" cap="flat">
              <a:noFill/>
              <a:prstDash val="solid"/>
              <a:miter/>
            </a:ln>
          </p:spPr>
          <p:txBody>
            <a:bodyPr rtlCol="0" anchor="ctr"/>
            <a:lstStyle/>
            <a:p>
              <a:endParaRPr lang="zh-CN" altLang="en-US"/>
            </a:p>
          </p:txBody>
        </p:sp>
        <p:sp>
          <p:nvSpPr>
            <p:cNvPr id="1567" name="任意多边形: 形状 1566">
              <a:extLst>
                <a:ext uri="{FF2B5EF4-FFF2-40B4-BE49-F238E27FC236}">
                  <a16:creationId xmlns:a16="http://schemas.microsoft.com/office/drawing/2014/main" id="{2A5D5EC4-9551-89BC-7C73-AB2FF3097C3F}"/>
                </a:ext>
              </a:extLst>
            </p:cNvPr>
            <p:cNvSpPr/>
            <p:nvPr/>
          </p:nvSpPr>
          <p:spPr>
            <a:xfrm>
              <a:off x="3274587" y="2573625"/>
              <a:ext cx="14382" cy="22163"/>
            </a:xfrm>
            <a:custGeom>
              <a:avLst/>
              <a:gdLst>
                <a:gd name="connsiteX0" fmla="*/ 8038 w 14382"/>
                <a:gd name="connsiteY0" fmla="*/ 124 h 22163"/>
                <a:gd name="connsiteX1" fmla="*/ 13839 w 14382"/>
                <a:gd name="connsiteY1" fmla="*/ 4776 h 22163"/>
                <a:gd name="connsiteX2" fmla="*/ 10078 w 14382"/>
                <a:gd name="connsiteY2" fmla="*/ 20590 h 22163"/>
                <a:gd name="connsiteX3" fmla="*/ 1466 w 14382"/>
                <a:gd name="connsiteY3" fmla="*/ 16561 h 22163"/>
                <a:gd name="connsiteX4" fmla="*/ 1443 w 14382"/>
                <a:gd name="connsiteY4" fmla="*/ 9960 h 22163"/>
                <a:gd name="connsiteX5" fmla="*/ 4740 w 14382"/>
                <a:gd name="connsiteY5" fmla="*/ 3410 h 22163"/>
                <a:gd name="connsiteX6" fmla="*/ 8038 w 14382"/>
                <a:gd name="connsiteY6" fmla="*/ 124 h 22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82" h="22163">
                  <a:moveTo>
                    <a:pt x="8038" y="124"/>
                  </a:moveTo>
                  <a:cubicBezTo>
                    <a:pt x="10210" y="1296"/>
                    <a:pt x="16205" y="-2922"/>
                    <a:pt x="13839" y="4776"/>
                  </a:cubicBezTo>
                  <a:cubicBezTo>
                    <a:pt x="12279" y="9857"/>
                    <a:pt x="17108" y="15938"/>
                    <a:pt x="10078" y="20590"/>
                  </a:cubicBezTo>
                  <a:cubicBezTo>
                    <a:pt x="3597" y="24882"/>
                    <a:pt x="3615" y="19332"/>
                    <a:pt x="1466" y="16561"/>
                  </a:cubicBezTo>
                  <a:cubicBezTo>
                    <a:pt x="1460" y="14360"/>
                    <a:pt x="1449" y="12160"/>
                    <a:pt x="1443" y="9960"/>
                  </a:cubicBezTo>
                  <a:cubicBezTo>
                    <a:pt x="-534" y="6222"/>
                    <a:pt x="-1323" y="3090"/>
                    <a:pt x="4740" y="3410"/>
                  </a:cubicBezTo>
                  <a:cubicBezTo>
                    <a:pt x="5843" y="2319"/>
                    <a:pt x="6941" y="1222"/>
                    <a:pt x="8038" y="124"/>
                  </a:cubicBezTo>
                  <a:close/>
                </a:path>
              </a:pathLst>
            </a:custGeom>
            <a:grpFill/>
            <a:ln w="5715" cap="flat">
              <a:noFill/>
              <a:prstDash val="solid"/>
              <a:miter/>
            </a:ln>
          </p:spPr>
          <p:txBody>
            <a:bodyPr rtlCol="0" anchor="ctr"/>
            <a:lstStyle/>
            <a:p>
              <a:endParaRPr lang="zh-CN" altLang="en-US"/>
            </a:p>
          </p:txBody>
        </p:sp>
        <p:sp>
          <p:nvSpPr>
            <p:cNvPr id="1568" name="任意多边形: 形状 1567">
              <a:extLst>
                <a:ext uri="{FF2B5EF4-FFF2-40B4-BE49-F238E27FC236}">
                  <a16:creationId xmlns:a16="http://schemas.microsoft.com/office/drawing/2014/main" id="{4BD415F0-DB60-C683-164E-86BCCB5D0941}"/>
                </a:ext>
              </a:extLst>
            </p:cNvPr>
            <p:cNvSpPr/>
            <p:nvPr/>
          </p:nvSpPr>
          <p:spPr>
            <a:xfrm>
              <a:off x="3251295" y="2565040"/>
              <a:ext cx="28037" cy="18550"/>
            </a:xfrm>
            <a:custGeom>
              <a:avLst/>
              <a:gdLst>
                <a:gd name="connsiteX0" fmla="*/ 28038 w 28037"/>
                <a:gd name="connsiteY0" fmla="*/ 12002 h 18550"/>
                <a:gd name="connsiteX1" fmla="*/ 24740 w 28037"/>
                <a:gd name="connsiteY1" fmla="*/ 18551 h 18550"/>
                <a:gd name="connsiteX2" fmla="*/ 17265 w 28037"/>
                <a:gd name="connsiteY2" fmla="*/ 15539 h 18550"/>
                <a:gd name="connsiteX3" fmla="*/ 0 w 28037"/>
                <a:gd name="connsiteY3" fmla="*/ 18368 h 18550"/>
                <a:gd name="connsiteX4" fmla="*/ 8310 w 28037"/>
                <a:gd name="connsiteY4" fmla="*/ 8721 h 18550"/>
                <a:gd name="connsiteX5" fmla="*/ 8321 w 28037"/>
                <a:gd name="connsiteY5" fmla="*/ 8704 h 18550"/>
                <a:gd name="connsiteX6" fmla="*/ 17476 w 28037"/>
                <a:gd name="connsiteY6" fmla="*/ 0 h 18550"/>
                <a:gd name="connsiteX7" fmla="*/ 28038 w 28037"/>
                <a:gd name="connsiteY7" fmla="*/ 12002 h 18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37" h="18550">
                  <a:moveTo>
                    <a:pt x="28038" y="12002"/>
                  </a:moveTo>
                  <a:cubicBezTo>
                    <a:pt x="25409" y="13413"/>
                    <a:pt x="24820" y="15854"/>
                    <a:pt x="24740" y="18551"/>
                  </a:cubicBezTo>
                  <a:cubicBezTo>
                    <a:pt x="22031" y="18397"/>
                    <a:pt x="22214" y="12916"/>
                    <a:pt x="17265" y="15539"/>
                  </a:cubicBezTo>
                  <a:cubicBezTo>
                    <a:pt x="13013" y="17791"/>
                    <a:pt x="7315" y="17316"/>
                    <a:pt x="0" y="18368"/>
                  </a:cubicBezTo>
                  <a:cubicBezTo>
                    <a:pt x="3446" y="14368"/>
                    <a:pt x="5875" y="11544"/>
                    <a:pt x="8310" y="8721"/>
                  </a:cubicBezTo>
                  <a:lnTo>
                    <a:pt x="8321" y="8704"/>
                  </a:lnTo>
                  <a:cubicBezTo>
                    <a:pt x="11333" y="5841"/>
                    <a:pt x="14345" y="2977"/>
                    <a:pt x="17476" y="0"/>
                  </a:cubicBezTo>
                  <a:cubicBezTo>
                    <a:pt x="19317" y="4115"/>
                    <a:pt x="23917" y="9230"/>
                    <a:pt x="28038" y="12002"/>
                  </a:cubicBezTo>
                  <a:close/>
                </a:path>
              </a:pathLst>
            </a:custGeom>
            <a:grpFill/>
            <a:ln w="5715" cap="flat">
              <a:noFill/>
              <a:prstDash val="solid"/>
              <a:miter/>
            </a:ln>
          </p:spPr>
          <p:txBody>
            <a:bodyPr rtlCol="0" anchor="ctr"/>
            <a:lstStyle/>
            <a:p>
              <a:endParaRPr lang="zh-CN" altLang="en-US"/>
            </a:p>
          </p:txBody>
        </p:sp>
        <p:sp>
          <p:nvSpPr>
            <p:cNvPr id="1569" name="任意多边形: 形状 1568">
              <a:extLst>
                <a:ext uri="{FF2B5EF4-FFF2-40B4-BE49-F238E27FC236}">
                  <a16:creationId xmlns:a16="http://schemas.microsoft.com/office/drawing/2014/main" id="{042AEAE6-B6F0-0681-D3F6-88C51DA1889C}"/>
                </a:ext>
              </a:extLst>
            </p:cNvPr>
            <p:cNvSpPr/>
            <p:nvPr/>
          </p:nvSpPr>
          <p:spPr>
            <a:xfrm>
              <a:off x="3236675" y="2528738"/>
              <a:ext cx="11014" cy="9526"/>
            </a:xfrm>
            <a:custGeom>
              <a:avLst/>
              <a:gdLst>
                <a:gd name="connsiteX0" fmla="*/ 11015 w 11014"/>
                <a:gd name="connsiteY0" fmla="*/ 903 h 9526"/>
                <a:gd name="connsiteX1" fmla="*/ 8832 w 11014"/>
                <a:gd name="connsiteY1" fmla="*/ 4698 h 9526"/>
                <a:gd name="connsiteX2" fmla="*/ 1351 w 11014"/>
                <a:gd name="connsiteY2" fmla="*/ 9436 h 9526"/>
                <a:gd name="connsiteX3" fmla="*/ 30 w 11014"/>
                <a:gd name="connsiteY3" fmla="*/ 5235 h 9526"/>
                <a:gd name="connsiteX4" fmla="*/ 7889 w 11014"/>
                <a:gd name="connsiteY4" fmla="*/ 74 h 9526"/>
                <a:gd name="connsiteX5" fmla="*/ 11015 w 11014"/>
                <a:gd name="connsiteY5" fmla="*/ 903 h 9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4" h="9526">
                  <a:moveTo>
                    <a:pt x="11015" y="903"/>
                  </a:moveTo>
                  <a:cubicBezTo>
                    <a:pt x="10266" y="2246"/>
                    <a:pt x="9820" y="3755"/>
                    <a:pt x="8832" y="4698"/>
                  </a:cubicBezTo>
                  <a:cubicBezTo>
                    <a:pt x="6654" y="6772"/>
                    <a:pt x="5025" y="10121"/>
                    <a:pt x="1351" y="9436"/>
                  </a:cubicBezTo>
                  <a:cubicBezTo>
                    <a:pt x="659" y="9310"/>
                    <a:pt x="150" y="6727"/>
                    <a:pt x="30" y="5235"/>
                  </a:cubicBezTo>
                  <a:cubicBezTo>
                    <a:pt x="-461" y="-1000"/>
                    <a:pt x="5128" y="1583"/>
                    <a:pt x="7889" y="74"/>
                  </a:cubicBezTo>
                  <a:cubicBezTo>
                    <a:pt x="8483" y="-240"/>
                    <a:pt x="9672" y="520"/>
                    <a:pt x="11015" y="903"/>
                  </a:cubicBezTo>
                  <a:close/>
                </a:path>
              </a:pathLst>
            </a:custGeom>
            <a:grpFill/>
            <a:ln w="5715" cap="flat">
              <a:noFill/>
              <a:prstDash val="solid"/>
              <a:miter/>
            </a:ln>
          </p:spPr>
          <p:txBody>
            <a:bodyPr rtlCol="0" anchor="ctr"/>
            <a:lstStyle/>
            <a:p>
              <a:endParaRPr lang="zh-CN" altLang="en-US"/>
            </a:p>
          </p:txBody>
        </p:sp>
        <p:sp>
          <p:nvSpPr>
            <p:cNvPr id="1570" name="任意多边形: 形状 1569">
              <a:extLst>
                <a:ext uri="{FF2B5EF4-FFF2-40B4-BE49-F238E27FC236}">
                  <a16:creationId xmlns:a16="http://schemas.microsoft.com/office/drawing/2014/main" id="{68E875F1-4933-D25F-5672-E0736311667B}"/>
                </a:ext>
              </a:extLst>
            </p:cNvPr>
            <p:cNvSpPr/>
            <p:nvPr/>
          </p:nvSpPr>
          <p:spPr>
            <a:xfrm>
              <a:off x="3316261" y="2516736"/>
              <a:ext cx="5122" cy="5488"/>
            </a:xfrm>
            <a:custGeom>
              <a:avLst/>
              <a:gdLst>
                <a:gd name="connsiteX0" fmla="*/ 4048 w 5122"/>
                <a:gd name="connsiteY0" fmla="*/ 1 h 5488"/>
                <a:gd name="connsiteX1" fmla="*/ 4763 w 5122"/>
                <a:gd name="connsiteY1" fmla="*/ 2590 h 5488"/>
                <a:gd name="connsiteX2" fmla="*/ 1214 w 5122"/>
                <a:gd name="connsiteY2" fmla="*/ 5465 h 5488"/>
                <a:gd name="connsiteX3" fmla="*/ 225 w 5122"/>
                <a:gd name="connsiteY3" fmla="*/ 2853 h 5488"/>
                <a:gd name="connsiteX4" fmla="*/ 4048 w 5122"/>
                <a:gd name="connsiteY4" fmla="*/ 1 h 5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2" h="5488">
                  <a:moveTo>
                    <a:pt x="4048" y="1"/>
                  </a:moveTo>
                  <a:cubicBezTo>
                    <a:pt x="4946" y="464"/>
                    <a:pt x="5540" y="1579"/>
                    <a:pt x="4763" y="2590"/>
                  </a:cubicBezTo>
                  <a:cubicBezTo>
                    <a:pt x="3837" y="3796"/>
                    <a:pt x="2568" y="5122"/>
                    <a:pt x="1214" y="5465"/>
                  </a:cubicBezTo>
                  <a:cubicBezTo>
                    <a:pt x="254" y="5705"/>
                    <a:pt x="-352" y="4048"/>
                    <a:pt x="225" y="2853"/>
                  </a:cubicBezTo>
                  <a:cubicBezTo>
                    <a:pt x="945" y="1362"/>
                    <a:pt x="1831" y="-50"/>
                    <a:pt x="4048" y="1"/>
                  </a:cubicBezTo>
                  <a:close/>
                </a:path>
              </a:pathLst>
            </a:custGeom>
            <a:grpFill/>
            <a:ln w="5715" cap="flat">
              <a:noFill/>
              <a:prstDash val="solid"/>
              <a:miter/>
            </a:ln>
          </p:spPr>
          <p:txBody>
            <a:bodyPr rtlCol="0" anchor="ctr"/>
            <a:lstStyle/>
            <a:p>
              <a:endParaRPr lang="zh-CN" altLang="en-US"/>
            </a:p>
          </p:txBody>
        </p:sp>
        <p:sp>
          <p:nvSpPr>
            <p:cNvPr id="1571" name="任意多边形: 形状 1570">
              <a:extLst>
                <a:ext uri="{FF2B5EF4-FFF2-40B4-BE49-F238E27FC236}">
                  <a16:creationId xmlns:a16="http://schemas.microsoft.com/office/drawing/2014/main" id="{389793B7-2FFD-F5AC-8FA5-AE69F33C6A34}"/>
                </a:ext>
              </a:extLst>
            </p:cNvPr>
            <p:cNvSpPr/>
            <p:nvPr/>
          </p:nvSpPr>
          <p:spPr>
            <a:xfrm>
              <a:off x="3277510" y="2564894"/>
              <a:ext cx="3200" cy="3100"/>
            </a:xfrm>
            <a:custGeom>
              <a:avLst/>
              <a:gdLst>
                <a:gd name="connsiteX0" fmla="*/ 2635 w 3200"/>
                <a:gd name="connsiteY0" fmla="*/ 2455 h 3100"/>
                <a:gd name="connsiteX1" fmla="*/ 0 w 3200"/>
                <a:gd name="connsiteY1" fmla="*/ 3100 h 3100"/>
                <a:gd name="connsiteX2" fmla="*/ 526 w 3200"/>
                <a:gd name="connsiteY2" fmla="*/ 414 h 3100"/>
                <a:gd name="connsiteX3" fmla="*/ 1949 w 3200"/>
                <a:gd name="connsiteY3" fmla="*/ 32 h 3100"/>
                <a:gd name="connsiteX4" fmla="*/ 2635 w 3200"/>
                <a:gd name="connsiteY4" fmla="*/ 2455 h 3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00" h="3100">
                  <a:moveTo>
                    <a:pt x="2635" y="2455"/>
                  </a:moveTo>
                  <a:cubicBezTo>
                    <a:pt x="1755" y="2672"/>
                    <a:pt x="880" y="2889"/>
                    <a:pt x="0" y="3100"/>
                  </a:cubicBezTo>
                  <a:cubicBezTo>
                    <a:pt x="154" y="2198"/>
                    <a:pt x="200" y="1255"/>
                    <a:pt x="526" y="414"/>
                  </a:cubicBezTo>
                  <a:cubicBezTo>
                    <a:pt x="634" y="129"/>
                    <a:pt x="1515" y="-83"/>
                    <a:pt x="1949" y="32"/>
                  </a:cubicBezTo>
                  <a:cubicBezTo>
                    <a:pt x="3355" y="397"/>
                    <a:pt x="3566" y="1277"/>
                    <a:pt x="2635" y="2455"/>
                  </a:cubicBezTo>
                  <a:close/>
                </a:path>
              </a:pathLst>
            </a:custGeom>
            <a:grpFill/>
            <a:ln w="5715" cap="flat">
              <a:noFill/>
              <a:prstDash val="solid"/>
              <a:miter/>
            </a:ln>
          </p:spPr>
          <p:txBody>
            <a:bodyPr rtlCol="0" anchor="ctr"/>
            <a:lstStyle/>
            <a:p>
              <a:endParaRPr lang="zh-CN" altLang="en-US"/>
            </a:p>
          </p:txBody>
        </p:sp>
        <p:sp>
          <p:nvSpPr>
            <p:cNvPr id="1572" name="任意多边形: 形状 1571">
              <a:extLst>
                <a:ext uri="{FF2B5EF4-FFF2-40B4-BE49-F238E27FC236}">
                  <a16:creationId xmlns:a16="http://schemas.microsoft.com/office/drawing/2014/main" id="{B0DCCF53-8683-2D73-B4FC-69CC17E48845}"/>
                </a:ext>
              </a:extLst>
            </p:cNvPr>
            <p:cNvSpPr/>
            <p:nvPr/>
          </p:nvSpPr>
          <p:spPr>
            <a:xfrm>
              <a:off x="3329533" y="2513651"/>
              <a:ext cx="1646" cy="1823"/>
            </a:xfrm>
            <a:custGeom>
              <a:avLst/>
              <a:gdLst>
                <a:gd name="connsiteX0" fmla="*/ 1155 w 1646"/>
                <a:gd name="connsiteY0" fmla="*/ 1823 h 1823"/>
                <a:gd name="connsiteX1" fmla="*/ 1 w 1646"/>
                <a:gd name="connsiteY1" fmla="*/ 1394 h 1823"/>
                <a:gd name="connsiteX2" fmla="*/ 429 w 1646"/>
                <a:gd name="connsiteY2" fmla="*/ 0 h 1823"/>
                <a:gd name="connsiteX3" fmla="*/ 1647 w 1646"/>
                <a:gd name="connsiteY3" fmla="*/ 429 h 1823"/>
                <a:gd name="connsiteX4" fmla="*/ 1155 w 1646"/>
                <a:gd name="connsiteY4" fmla="*/ 1823 h 1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 h="1823">
                  <a:moveTo>
                    <a:pt x="1155" y="1823"/>
                  </a:moveTo>
                  <a:cubicBezTo>
                    <a:pt x="749" y="1680"/>
                    <a:pt x="6" y="1549"/>
                    <a:pt x="1" y="1394"/>
                  </a:cubicBezTo>
                  <a:cubicBezTo>
                    <a:pt x="-16" y="937"/>
                    <a:pt x="264" y="463"/>
                    <a:pt x="429" y="0"/>
                  </a:cubicBezTo>
                  <a:cubicBezTo>
                    <a:pt x="835" y="143"/>
                    <a:pt x="1241" y="286"/>
                    <a:pt x="1647" y="429"/>
                  </a:cubicBezTo>
                  <a:cubicBezTo>
                    <a:pt x="1481" y="891"/>
                    <a:pt x="1321" y="1354"/>
                    <a:pt x="1155" y="1823"/>
                  </a:cubicBezTo>
                  <a:close/>
                </a:path>
              </a:pathLst>
            </a:custGeom>
            <a:grpFill/>
            <a:ln w="5715" cap="flat">
              <a:noFill/>
              <a:prstDash val="solid"/>
              <a:miter/>
            </a:ln>
          </p:spPr>
          <p:txBody>
            <a:bodyPr rtlCol="0" anchor="ctr"/>
            <a:lstStyle/>
            <a:p>
              <a:endParaRPr lang="zh-CN" altLang="en-US"/>
            </a:p>
          </p:txBody>
        </p:sp>
        <p:sp>
          <p:nvSpPr>
            <p:cNvPr id="1573" name="任意多边形: 形状 1572">
              <a:extLst>
                <a:ext uri="{FF2B5EF4-FFF2-40B4-BE49-F238E27FC236}">
                  <a16:creationId xmlns:a16="http://schemas.microsoft.com/office/drawing/2014/main" id="{8ED9D6A2-0AFF-E2B4-D13D-9A5C888A9FA5}"/>
                </a:ext>
              </a:extLst>
            </p:cNvPr>
            <p:cNvSpPr/>
            <p:nvPr/>
          </p:nvSpPr>
          <p:spPr>
            <a:xfrm>
              <a:off x="3307725" y="2521942"/>
              <a:ext cx="2440" cy="1586"/>
            </a:xfrm>
            <a:custGeom>
              <a:avLst/>
              <a:gdLst>
                <a:gd name="connsiteX0" fmla="*/ 2440 w 2440"/>
                <a:gd name="connsiteY0" fmla="*/ 933 h 1586"/>
                <a:gd name="connsiteX1" fmla="*/ 1143 w 2440"/>
                <a:gd name="connsiteY1" fmla="*/ 1585 h 1586"/>
                <a:gd name="connsiteX2" fmla="*/ 0 w 2440"/>
                <a:gd name="connsiteY2" fmla="*/ 716 h 1586"/>
                <a:gd name="connsiteX3" fmla="*/ 2440 w 2440"/>
                <a:gd name="connsiteY3" fmla="*/ 933 h 1586"/>
              </a:gdLst>
              <a:ahLst/>
              <a:cxnLst>
                <a:cxn ang="0">
                  <a:pos x="connsiteX0" y="connsiteY0"/>
                </a:cxn>
                <a:cxn ang="0">
                  <a:pos x="connsiteX1" y="connsiteY1"/>
                </a:cxn>
                <a:cxn ang="0">
                  <a:pos x="connsiteX2" y="connsiteY2"/>
                </a:cxn>
                <a:cxn ang="0">
                  <a:pos x="connsiteX3" y="connsiteY3"/>
                </a:cxn>
              </a:cxnLst>
              <a:rect l="l" t="t" r="r" b="b"/>
              <a:pathLst>
                <a:path w="2440" h="1586">
                  <a:moveTo>
                    <a:pt x="2440" y="933"/>
                  </a:moveTo>
                  <a:cubicBezTo>
                    <a:pt x="2006" y="1173"/>
                    <a:pt x="1554" y="1619"/>
                    <a:pt x="1143" y="1585"/>
                  </a:cubicBezTo>
                  <a:cubicBezTo>
                    <a:pt x="743" y="1550"/>
                    <a:pt x="383" y="1024"/>
                    <a:pt x="0" y="716"/>
                  </a:cubicBezTo>
                  <a:cubicBezTo>
                    <a:pt x="937" y="-307"/>
                    <a:pt x="1749" y="-233"/>
                    <a:pt x="2440" y="933"/>
                  </a:cubicBezTo>
                  <a:close/>
                </a:path>
              </a:pathLst>
            </a:custGeom>
            <a:grpFill/>
            <a:ln w="5715" cap="flat">
              <a:noFill/>
              <a:prstDash val="solid"/>
              <a:miter/>
            </a:ln>
          </p:spPr>
          <p:txBody>
            <a:bodyPr rtlCol="0" anchor="ctr"/>
            <a:lstStyle/>
            <a:p>
              <a:endParaRPr lang="zh-CN" altLang="en-US"/>
            </a:p>
          </p:txBody>
        </p:sp>
        <p:sp>
          <p:nvSpPr>
            <p:cNvPr id="1574" name="任意多边形: 形状 1573">
              <a:extLst>
                <a:ext uri="{FF2B5EF4-FFF2-40B4-BE49-F238E27FC236}">
                  <a16:creationId xmlns:a16="http://schemas.microsoft.com/office/drawing/2014/main" id="{3EEF09D6-3687-DF97-BC0F-4DCE7A85D079}"/>
                </a:ext>
              </a:extLst>
            </p:cNvPr>
            <p:cNvSpPr/>
            <p:nvPr/>
          </p:nvSpPr>
          <p:spPr>
            <a:xfrm>
              <a:off x="3182675" y="2634852"/>
              <a:ext cx="1297" cy="1396"/>
            </a:xfrm>
            <a:custGeom>
              <a:avLst/>
              <a:gdLst>
                <a:gd name="connsiteX0" fmla="*/ 1298 w 1297"/>
                <a:gd name="connsiteY0" fmla="*/ 1397 h 1396"/>
                <a:gd name="connsiteX1" fmla="*/ 1 w 1297"/>
                <a:gd name="connsiteY1" fmla="*/ 665 h 1396"/>
                <a:gd name="connsiteX2" fmla="*/ 1298 w 1297"/>
                <a:gd name="connsiteY2" fmla="*/ 1397 h 1396"/>
                <a:gd name="connsiteX3" fmla="*/ 1298 w 1297"/>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7" h="1396">
                  <a:moveTo>
                    <a:pt x="1298" y="1397"/>
                  </a:moveTo>
                  <a:cubicBezTo>
                    <a:pt x="846" y="1145"/>
                    <a:pt x="-28" y="808"/>
                    <a:pt x="1" y="665"/>
                  </a:cubicBezTo>
                  <a:cubicBezTo>
                    <a:pt x="241" y="-426"/>
                    <a:pt x="749" y="-169"/>
                    <a:pt x="1298" y="1397"/>
                  </a:cubicBezTo>
                  <a:lnTo>
                    <a:pt x="1298" y="1397"/>
                  </a:lnTo>
                  <a:close/>
                </a:path>
              </a:pathLst>
            </a:custGeom>
            <a:grpFill/>
            <a:ln w="5715" cap="flat">
              <a:noFill/>
              <a:prstDash val="solid"/>
              <a:miter/>
            </a:ln>
          </p:spPr>
          <p:txBody>
            <a:bodyPr rtlCol="0" anchor="ctr"/>
            <a:lstStyle/>
            <a:p>
              <a:endParaRPr lang="zh-CN" altLang="en-US"/>
            </a:p>
          </p:txBody>
        </p:sp>
        <p:sp>
          <p:nvSpPr>
            <p:cNvPr id="1575" name="任意多边形: 形状 1574">
              <a:extLst>
                <a:ext uri="{FF2B5EF4-FFF2-40B4-BE49-F238E27FC236}">
                  <a16:creationId xmlns:a16="http://schemas.microsoft.com/office/drawing/2014/main" id="{5AEFAB9E-2C62-EC2F-876B-84DE3874FD3A}"/>
                </a:ext>
              </a:extLst>
            </p:cNvPr>
            <p:cNvSpPr/>
            <p:nvPr/>
          </p:nvSpPr>
          <p:spPr>
            <a:xfrm>
              <a:off x="3230013" y="2575676"/>
              <a:ext cx="1365" cy="1365"/>
            </a:xfrm>
            <a:custGeom>
              <a:avLst/>
              <a:gdLst>
                <a:gd name="connsiteX0" fmla="*/ 0 w 1365"/>
                <a:gd name="connsiteY0" fmla="*/ 1366 h 1365"/>
                <a:gd name="connsiteX1" fmla="*/ 754 w 1365"/>
                <a:gd name="connsiteY1" fmla="*/ 0 h 1365"/>
                <a:gd name="connsiteX2" fmla="*/ 1366 w 1365"/>
                <a:gd name="connsiteY2" fmla="*/ 611 h 1365"/>
              </a:gdLst>
              <a:ahLst/>
              <a:cxnLst>
                <a:cxn ang="0">
                  <a:pos x="connsiteX0" y="connsiteY0"/>
                </a:cxn>
                <a:cxn ang="0">
                  <a:pos x="connsiteX1" y="connsiteY1"/>
                </a:cxn>
                <a:cxn ang="0">
                  <a:pos x="connsiteX2" y="connsiteY2"/>
                </a:cxn>
              </a:cxnLst>
              <a:rect l="l" t="t" r="r" b="b"/>
              <a:pathLst>
                <a:path w="1365" h="1365">
                  <a:moveTo>
                    <a:pt x="0" y="1366"/>
                  </a:moveTo>
                  <a:lnTo>
                    <a:pt x="754" y="0"/>
                  </a:lnTo>
                  <a:lnTo>
                    <a:pt x="1366" y="611"/>
                  </a:lnTo>
                  <a:close/>
                </a:path>
              </a:pathLst>
            </a:custGeom>
            <a:grpFill/>
            <a:ln w="5715" cap="flat">
              <a:noFill/>
              <a:prstDash val="solid"/>
              <a:miter/>
            </a:ln>
          </p:spPr>
          <p:txBody>
            <a:bodyPr rtlCol="0" anchor="ctr"/>
            <a:lstStyle/>
            <a:p>
              <a:endParaRPr lang="zh-CN" altLang="en-US"/>
            </a:p>
          </p:txBody>
        </p:sp>
        <p:sp>
          <p:nvSpPr>
            <p:cNvPr id="1576" name="任意多边形: 形状 1575">
              <a:extLst>
                <a:ext uri="{FF2B5EF4-FFF2-40B4-BE49-F238E27FC236}">
                  <a16:creationId xmlns:a16="http://schemas.microsoft.com/office/drawing/2014/main" id="{23FAE3A5-86D2-FAED-E03E-5DB3520C2653}"/>
                </a:ext>
              </a:extLst>
            </p:cNvPr>
            <p:cNvSpPr/>
            <p:nvPr/>
          </p:nvSpPr>
          <p:spPr>
            <a:xfrm>
              <a:off x="3220149" y="2516530"/>
              <a:ext cx="1400" cy="1298"/>
            </a:xfrm>
            <a:custGeom>
              <a:avLst/>
              <a:gdLst>
                <a:gd name="connsiteX0" fmla="*/ 0 w 1400"/>
                <a:gd name="connsiteY0" fmla="*/ 1298 h 1298"/>
                <a:gd name="connsiteX1" fmla="*/ 737 w 1400"/>
                <a:gd name="connsiteY1" fmla="*/ 1 h 1298"/>
                <a:gd name="connsiteX2" fmla="*/ 0 w 1400"/>
                <a:gd name="connsiteY2" fmla="*/ 1298 h 1298"/>
                <a:gd name="connsiteX3" fmla="*/ 0 w 1400"/>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0" h="1298">
                  <a:moveTo>
                    <a:pt x="0" y="1298"/>
                  </a:moveTo>
                  <a:cubicBezTo>
                    <a:pt x="251" y="841"/>
                    <a:pt x="594" y="-33"/>
                    <a:pt x="737" y="1"/>
                  </a:cubicBezTo>
                  <a:cubicBezTo>
                    <a:pt x="1829" y="247"/>
                    <a:pt x="1566" y="755"/>
                    <a:pt x="0" y="1298"/>
                  </a:cubicBezTo>
                  <a:lnTo>
                    <a:pt x="0" y="1298"/>
                  </a:lnTo>
                  <a:close/>
                </a:path>
              </a:pathLst>
            </a:custGeom>
            <a:grpFill/>
            <a:ln w="5715" cap="flat">
              <a:noFill/>
              <a:prstDash val="solid"/>
              <a:miter/>
            </a:ln>
          </p:spPr>
          <p:txBody>
            <a:bodyPr rtlCol="0" anchor="ctr"/>
            <a:lstStyle/>
            <a:p>
              <a:endParaRPr lang="zh-CN" altLang="en-US"/>
            </a:p>
          </p:txBody>
        </p:sp>
        <p:sp>
          <p:nvSpPr>
            <p:cNvPr id="1577" name="任意多边形: 形状 1576">
              <a:extLst>
                <a:ext uri="{FF2B5EF4-FFF2-40B4-BE49-F238E27FC236}">
                  <a16:creationId xmlns:a16="http://schemas.microsoft.com/office/drawing/2014/main" id="{9E2C5124-D68A-F111-FDC8-422162B7A9BD}"/>
                </a:ext>
              </a:extLst>
            </p:cNvPr>
            <p:cNvSpPr/>
            <p:nvPr/>
          </p:nvSpPr>
          <p:spPr>
            <a:xfrm>
              <a:off x="3289977" y="2600067"/>
              <a:ext cx="2511" cy="4257"/>
            </a:xfrm>
            <a:custGeom>
              <a:avLst/>
              <a:gdLst>
                <a:gd name="connsiteX0" fmla="*/ 2512 w 2511"/>
                <a:gd name="connsiteY0" fmla="*/ 0 h 4257"/>
                <a:gd name="connsiteX1" fmla="*/ 1306 w 2511"/>
                <a:gd name="connsiteY1" fmla="*/ 4258 h 4257"/>
                <a:gd name="connsiteX2" fmla="*/ 2512 w 2511"/>
                <a:gd name="connsiteY2" fmla="*/ 0 h 4257"/>
                <a:gd name="connsiteX3" fmla="*/ 2512 w 2511"/>
                <a:gd name="connsiteY3" fmla="*/ 0 h 4257"/>
              </a:gdLst>
              <a:ahLst/>
              <a:cxnLst>
                <a:cxn ang="0">
                  <a:pos x="connsiteX0" y="connsiteY0"/>
                </a:cxn>
                <a:cxn ang="0">
                  <a:pos x="connsiteX1" y="connsiteY1"/>
                </a:cxn>
                <a:cxn ang="0">
                  <a:pos x="connsiteX2" y="connsiteY2"/>
                </a:cxn>
                <a:cxn ang="0">
                  <a:pos x="connsiteX3" y="connsiteY3"/>
                </a:cxn>
              </a:cxnLst>
              <a:rect l="l" t="t" r="r" b="b"/>
              <a:pathLst>
                <a:path w="2511" h="4257">
                  <a:moveTo>
                    <a:pt x="2512" y="0"/>
                  </a:moveTo>
                  <a:cubicBezTo>
                    <a:pt x="2112" y="1417"/>
                    <a:pt x="1712" y="2835"/>
                    <a:pt x="1306" y="4258"/>
                  </a:cubicBezTo>
                  <a:cubicBezTo>
                    <a:pt x="-1700" y="1869"/>
                    <a:pt x="1254" y="1172"/>
                    <a:pt x="2512" y="0"/>
                  </a:cubicBezTo>
                  <a:lnTo>
                    <a:pt x="2512" y="0"/>
                  </a:lnTo>
                  <a:close/>
                </a:path>
              </a:pathLst>
            </a:custGeom>
            <a:grpFill/>
            <a:ln w="5715" cap="flat">
              <a:noFill/>
              <a:prstDash val="solid"/>
              <a:miter/>
            </a:ln>
          </p:spPr>
          <p:txBody>
            <a:bodyPr rtlCol="0" anchor="ctr"/>
            <a:lstStyle/>
            <a:p>
              <a:endParaRPr lang="zh-CN" altLang="en-US"/>
            </a:p>
          </p:txBody>
        </p:sp>
        <p:sp>
          <p:nvSpPr>
            <p:cNvPr id="1578" name="任意多边形: 形状 1577">
              <a:extLst>
                <a:ext uri="{FF2B5EF4-FFF2-40B4-BE49-F238E27FC236}">
                  <a16:creationId xmlns:a16="http://schemas.microsoft.com/office/drawing/2014/main" id="{C31B5FB5-8E3B-6B29-8D00-AD2E663DE971}"/>
                </a:ext>
              </a:extLst>
            </p:cNvPr>
            <p:cNvSpPr/>
            <p:nvPr/>
          </p:nvSpPr>
          <p:spPr>
            <a:xfrm>
              <a:off x="3453624" y="1488243"/>
              <a:ext cx="26317" cy="15155"/>
            </a:xfrm>
            <a:custGeom>
              <a:avLst/>
              <a:gdLst>
                <a:gd name="connsiteX0" fmla="*/ 26318 w 26317"/>
                <a:gd name="connsiteY0" fmla="*/ 0 h 15155"/>
                <a:gd name="connsiteX1" fmla="*/ 10190 w 26317"/>
                <a:gd name="connsiteY1" fmla="*/ 14819 h 15155"/>
                <a:gd name="connsiteX2" fmla="*/ 0 w 26317"/>
                <a:gd name="connsiteY2" fmla="*/ 6572 h 15155"/>
                <a:gd name="connsiteX3" fmla="*/ 6584 w 26317"/>
                <a:gd name="connsiteY3" fmla="*/ 9847 h 15155"/>
                <a:gd name="connsiteX4" fmla="*/ 8344 w 26317"/>
                <a:gd name="connsiteY4" fmla="*/ 7144 h 15155"/>
                <a:gd name="connsiteX5" fmla="*/ 9864 w 26317"/>
                <a:gd name="connsiteY5" fmla="*/ 6589 h 15155"/>
                <a:gd name="connsiteX6" fmla="*/ 26318 w 26317"/>
                <a:gd name="connsiteY6" fmla="*/ 0 h 1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17" h="15155">
                  <a:moveTo>
                    <a:pt x="26318" y="0"/>
                  </a:moveTo>
                  <a:cubicBezTo>
                    <a:pt x="23843" y="12247"/>
                    <a:pt x="23317" y="12207"/>
                    <a:pt x="10190" y="14819"/>
                  </a:cubicBezTo>
                  <a:cubicBezTo>
                    <a:pt x="2537" y="16345"/>
                    <a:pt x="800" y="12516"/>
                    <a:pt x="0" y="6572"/>
                  </a:cubicBezTo>
                  <a:cubicBezTo>
                    <a:pt x="2195" y="7664"/>
                    <a:pt x="4389" y="8755"/>
                    <a:pt x="6584" y="9847"/>
                  </a:cubicBezTo>
                  <a:cubicBezTo>
                    <a:pt x="7292" y="9024"/>
                    <a:pt x="7875" y="8127"/>
                    <a:pt x="8344" y="7144"/>
                  </a:cubicBezTo>
                  <a:cubicBezTo>
                    <a:pt x="8344" y="7138"/>
                    <a:pt x="9864" y="6589"/>
                    <a:pt x="9864" y="6589"/>
                  </a:cubicBezTo>
                  <a:cubicBezTo>
                    <a:pt x="15345" y="4383"/>
                    <a:pt x="20065" y="274"/>
                    <a:pt x="26318" y="0"/>
                  </a:cubicBezTo>
                  <a:close/>
                </a:path>
              </a:pathLst>
            </a:custGeom>
            <a:grpFill/>
            <a:ln w="5715" cap="flat">
              <a:noFill/>
              <a:prstDash val="solid"/>
              <a:miter/>
            </a:ln>
          </p:spPr>
          <p:txBody>
            <a:bodyPr rtlCol="0" anchor="ctr"/>
            <a:lstStyle/>
            <a:p>
              <a:endParaRPr lang="zh-CN" altLang="en-US"/>
            </a:p>
          </p:txBody>
        </p:sp>
        <p:sp>
          <p:nvSpPr>
            <p:cNvPr id="1579" name="任意多边形: 形状 1578">
              <a:extLst>
                <a:ext uri="{FF2B5EF4-FFF2-40B4-BE49-F238E27FC236}">
                  <a16:creationId xmlns:a16="http://schemas.microsoft.com/office/drawing/2014/main" id="{BC50759B-8021-C1CE-F329-C3C8FC30C758}"/>
                </a:ext>
              </a:extLst>
            </p:cNvPr>
            <p:cNvSpPr/>
            <p:nvPr/>
          </p:nvSpPr>
          <p:spPr>
            <a:xfrm>
              <a:off x="3438002" y="1488254"/>
              <a:ext cx="15638" cy="13098"/>
            </a:xfrm>
            <a:custGeom>
              <a:avLst/>
              <a:gdLst>
                <a:gd name="connsiteX0" fmla="*/ 15639 w 15638"/>
                <a:gd name="connsiteY0" fmla="*/ 6572 h 13098"/>
                <a:gd name="connsiteX1" fmla="*/ 2471 w 15638"/>
                <a:gd name="connsiteY1" fmla="*/ 13099 h 13098"/>
                <a:gd name="connsiteX2" fmla="*/ 3917 w 15638"/>
                <a:gd name="connsiteY2" fmla="*/ 4606 h 13098"/>
                <a:gd name="connsiteX3" fmla="*/ 15627 w 15638"/>
                <a:gd name="connsiteY3" fmla="*/ 6 h 13098"/>
                <a:gd name="connsiteX4" fmla="*/ 15616 w 15638"/>
                <a:gd name="connsiteY4" fmla="*/ 0 h 13098"/>
                <a:gd name="connsiteX5" fmla="*/ 15639 w 15638"/>
                <a:gd name="connsiteY5" fmla="*/ 6572 h 13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8" h="13098">
                  <a:moveTo>
                    <a:pt x="15639" y="6572"/>
                  </a:moveTo>
                  <a:cubicBezTo>
                    <a:pt x="10432" y="7104"/>
                    <a:pt x="5849" y="8887"/>
                    <a:pt x="2471" y="13099"/>
                  </a:cubicBezTo>
                  <a:cubicBezTo>
                    <a:pt x="-2032" y="9430"/>
                    <a:pt x="328" y="6532"/>
                    <a:pt x="3917" y="4606"/>
                  </a:cubicBezTo>
                  <a:cubicBezTo>
                    <a:pt x="7586" y="2640"/>
                    <a:pt x="11707" y="1503"/>
                    <a:pt x="15627" y="6"/>
                  </a:cubicBezTo>
                  <a:lnTo>
                    <a:pt x="15616" y="0"/>
                  </a:lnTo>
                  <a:cubicBezTo>
                    <a:pt x="15622" y="2195"/>
                    <a:pt x="15627" y="4383"/>
                    <a:pt x="15639" y="6572"/>
                  </a:cubicBezTo>
                  <a:close/>
                </a:path>
              </a:pathLst>
            </a:custGeom>
            <a:grpFill/>
            <a:ln w="5715" cap="flat">
              <a:noFill/>
              <a:prstDash val="solid"/>
              <a:miter/>
            </a:ln>
          </p:spPr>
          <p:txBody>
            <a:bodyPr rtlCol="0" anchor="ctr"/>
            <a:lstStyle/>
            <a:p>
              <a:endParaRPr lang="zh-CN" altLang="en-US"/>
            </a:p>
          </p:txBody>
        </p:sp>
        <p:sp>
          <p:nvSpPr>
            <p:cNvPr id="1580" name="任意多边形: 形状 1579">
              <a:extLst>
                <a:ext uri="{FF2B5EF4-FFF2-40B4-BE49-F238E27FC236}">
                  <a16:creationId xmlns:a16="http://schemas.microsoft.com/office/drawing/2014/main" id="{A2AC547F-92B7-7BD9-FE94-195B4A593A59}"/>
                </a:ext>
              </a:extLst>
            </p:cNvPr>
            <p:cNvSpPr/>
            <p:nvPr/>
          </p:nvSpPr>
          <p:spPr>
            <a:xfrm>
              <a:off x="3447339" y="1477494"/>
              <a:ext cx="6307" cy="5511"/>
            </a:xfrm>
            <a:custGeom>
              <a:avLst/>
              <a:gdLst>
                <a:gd name="connsiteX0" fmla="*/ 6285 w 6307"/>
                <a:gd name="connsiteY0" fmla="*/ 4182 h 5511"/>
                <a:gd name="connsiteX1" fmla="*/ 67 w 6307"/>
                <a:gd name="connsiteY1" fmla="*/ 3142 h 5511"/>
                <a:gd name="connsiteX2" fmla="*/ 827 w 6307"/>
                <a:gd name="connsiteY2" fmla="*/ 347 h 5511"/>
                <a:gd name="connsiteX3" fmla="*/ 6308 w 6307"/>
                <a:gd name="connsiteY3" fmla="*/ 4159 h 5511"/>
                <a:gd name="connsiteX4" fmla="*/ 6285 w 6307"/>
                <a:gd name="connsiteY4" fmla="*/ 4182 h 5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7" h="5511">
                  <a:moveTo>
                    <a:pt x="6285" y="4182"/>
                  </a:moveTo>
                  <a:cubicBezTo>
                    <a:pt x="4079" y="4508"/>
                    <a:pt x="1359" y="7560"/>
                    <a:pt x="67" y="3142"/>
                  </a:cubicBezTo>
                  <a:cubicBezTo>
                    <a:pt x="-173" y="2313"/>
                    <a:pt x="267" y="570"/>
                    <a:pt x="827" y="347"/>
                  </a:cubicBezTo>
                  <a:cubicBezTo>
                    <a:pt x="4353" y="-1047"/>
                    <a:pt x="5022" y="2068"/>
                    <a:pt x="6308" y="4159"/>
                  </a:cubicBezTo>
                  <a:lnTo>
                    <a:pt x="6285" y="4182"/>
                  </a:lnTo>
                  <a:close/>
                </a:path>
              </a:pathLst>
            </a:custGeom>
            <a:grpFill/>
            <a:ln w="5715" cap="flat">
              <a:noFill/>
              <a:prstDash val="solid"/>
              <a:miter/>
            </a:ln>
          </p:spPr>
          <p:txBody>
            <a:bodyPr rtlCol="0" anchor="ctr"/>
            <a:lstStyle/>
            <a:p>
              <a:endParaRPr lang="zh-CN" altLang="en-US"/>
            </a:p>
          </p:txBody>
        </p:sp>
        <p:sp>
          <p:nvSpPr>
            <p:cNvPr id="1581" name="任意多边形: 形状 1580">
              <a:extLst>
                <a:ext uri="{FF2B5EF4-FFF2-40B4-BE49-F238E27FC236}">
                  <a16:creationId xmlns:a16="http://schemas.microsoft.com/office/drawing/2014/main" id="{6C6FF777-24B9-92CF-F27F-EFC1C2E1EFCF}"/>
                </a:ext>
              </a:extLst>
            </p:cNvPr>
            <p:cNvSpPr/>
            <p:nvPr/>
          </p:nvSpPr>
          <p:spPr>
            <a:xfrm>
              <a:off x="3453618" y="1481653"/>
              <a:ext cx="4225" cy="6606"/>
            </a:xfrm>
            <a:custGeom>
              <a:avLst/>
              <a:gdLst>
                <a:gd name="connsiteX0" fmla="*/ 29 w 4225"/>
                <a:gd name="connsiteY0" fmla="*/ 0 h 6606"/>
                <a:gd name="connsiteX1" fmla="*/ 4035 w 4225"/>
                <a:gd name="connsiteY1" fmla="*/ 1412 h 6606"/>
                <a:gd name="connsiteX2" fmla="*/ 0 w 4225"/>
                <a:gd name="connsiteY2" fmla="*/ 6601 h 6606"/>
                <a:gd name="connsiteX3" fmla="*/ 11 w 4225"/>
                <a:gd name="connsiteY3" fmla="*/ 6607 h 6606"/>
                <a:gd name="connsiteX4" fmla="*/ 6 w 4225"/>
                <a:gd name="connsiteY4" fmla="*/ 17 h 6606"/>
                <a:gd name="connsiteX5" fmla="*/ 29 w 4225"/>
                <a:gd name="connsiteY5" fmla="*/ 0 h 6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5" h="6606">
                  <a:moveTo>
                    <a:pt x="29" y="0"/>
                  </a:moveTo>
                  <a:cubicBezTo>
                    <a:pt x="1423" y="452"/>
                    <a:pt x="3795" y="612"/>
                    <a:pt x="4035" y="1412"/>
                  </a:cubicBezTo>
                  <a:cubicBezTo>
                    <a:pt x="4989" y="4589"/>
                    <a:pt x="2155" y="5458"/>
                    <a:pt x="0" y="6601"/>
                  </a:cubicBezTo>
                  <a:cubicBezTo>
                    <a:pt x="0" y="6601"/>
                    <a:pt x="11" y="6607"/>
                    <a:pt x="11" y="6607"/>
                  </a:cubicBezTo>
                  <a:cubicBezTo>
                    <a:pt x="11" y="4412"/>
                    <a:pt x="6" y="2217"/>
                    <a:pt x="6" y="17"/>
                  </a:cubicBezTo>
                  <a:cubicBezTo>
                    <a:pt x="6" y="23"/>
                    <a:pt x="29" y="0"/>
                    <a:pt x="29" y="0"/>
                  </a:cubicBezTo>
                  <a:close/>
                </a:path>
              </a:pathLst>
            </a:custGeom>
            <a:grpFill/>
            <a:ln w="5715" cap="flat">
              <a:noFill/>
              <a:prstDash val="solid"/>
              <a:miter/>
            </a:ln>
          </p:spPr>
          <p:txBody>
            <a:bodyPr rtlCol="0" anchor="ctr"/>
            <a:lstStyle/>
            <a:p>
              <a:endParaRPr lang="zh-CN" altLang="en-US"/>
            </a:p>
          </p:txBody>
        </p:sp>
        <p:sp>
          <p:nvSpPr>
            <p:cNvPr id="1582" name="任意多边形: 形状 1581">
              <a:extLst>
                <a:ext uri="{FF2B5EF4-FFF2-40B4-BE49-F238E27FC236}">
                  <a16:creationId xmlns:a16="http://schemas.microsoft.com/office/drawing/2014/main" id="{6538029D-CC4B-2419-06A6-295F283AB753}"/>
                </a:ext>
              </a:extLst>
            </p:cNvPr>
            <p:cNvSpPr/>
            <p:nvPr/>
          </p:nvSpPr>
          <p:spPr>
            <a:xfrm>
              <a:off x="3456921" y="1467519"/>
              <a:ext cx="4588" cy="6193"/>
            </a:xfrm>
            <a:custGeom>
              <a:avLst/>
              <a:gdLst>
                <a:gd name="connsiteX0" fmla="*/ 3263 w 4588"/>
                <a:gd name="connsiteY0" fmla="*/ 1007 h 6193"/>
                <a:gd name="connsiteX1" fmla="*/ 3538 w 4588"/>
                <a:gd name="connsiteY1" fmla="*/ 6059 h 6193"/>
                <a:gd name="connsiteX2" fmla="*/ 0 w 4588"/>
                <a:gd name="connsiteY2" fmla="*/ 990 h 6193"/>
                <a:gd name="connsiteX3" fmla="*/ 3263 w 4588"/>
                <a:gd name="connsiteY3" fmla="*/ 1007 h 6193"/>
              </a:gdLst>
              <a:ahLst/>
              <a:cxnLst>
                <a:cxn ang="0">
                  <a:pos x="connsiteX0" y="connsiteY0"/>
                </a:cxn>
                <a:cxn ang="0">
                  <a:pos x="connsiteX1" y="connsiteY1"/>
                </a:cxn>
                <a:cxn ang="0">
                  <a:pos x="connsiteX2" y="connsiteY2"/>
                </a:cxn>
                <a:cxn ang="0">
                  <a:pos x="connsiteX3" y="connsiteY3"/>
                </a:cxn>
              </a:cxnLst>
              <a:rect l="l" t="t" r="r" b="b"/>
              <a:pathLst>
                <a:path w="4588" h="6193">
                  <a:moveTo>
                    <a:pt x="3263" y="1007"/>
                  </a:moveTo>
                  <a:cubicBezTo>
                    <a:pt x="3452" y="2768"/>
                    <a:pt x="5966" y="5436"/>
                    <a:pt x="3538" y="6059"/>
                  </a:cubicBezTo>
                  <a:cubicBezTo>
                    <a:pt x="132" y="6939"/>
                    <a:pt x="423" y="3293"/>
                    <a:pt x="0" y="990"/>
                  </a:cubicBezTo>
                  <a:cubicBezTo>
                    <a:pt x="1097" y="-301"/>
                    <a:pt x="2183" y="-364"/>
                    <a:pt x="3263" y="1007"/>
                  </a:cubicBezTo>
                  <a:close/>
                </a:path>
              </a:pathLst>
            </a:custGeom>
            <a:grpFill/>
            <a:ln w="5715" cap="flat">
              <a:noFill/>
              <a:prstDash val="solid"/>
              <a:miter/>
            </a:ln>
          </p:spPr>
          <p:txBody>
            <a:bodyPr rtlCol="0" anchor="ctr"/>
            <a:lstStyle/>
            <a:p>
              <a:endParaRPr lang="zh-CN" altLang="en-US"/>
            </a:p>
          </p:txBody>
        </p:sp>
        <p:sp>
          <p:nvSpPr>
            <p:cNvPr id="1583" name="任意多边形: 形状 1582">
              <a:extLst>
                <a:ext uri="{FF2B5EF4-FFF2-40B4-BE49-F238E27FC236}">
                  <a16:creationId xmlns:a16="http://schemas.microsoft.com/office/drawing/2014/main" id="{F8FD4B4B-BDA2-ABC1-CE91-4E36D1087E0D}"/>
                </a:ext>
              </a:extLst>
            </p:cNvPr>
            <p:cNvSpPr/>
            <p:nvPr/>
          </p:nvSpPr>
          <p:spPr>
            <a:xfrm>
              <a:off x="3456915" y="1464356"/>
              <a:ext cx="4961" cy="4169"/>
            </a:xfrm>
            <a:custGeom>
              <a:avLst/>
              <a:gdLst>
                <a:gd name="connsiteX0" fmla="*/ 3269 w 4961"/>
                <a:gd name="connsiteY0" fmla="*/ 4170 h 4169"/>
                <a:gd name="connsiteX1" fmla="*/ 6 w 4961"/>
                <a:gd name="connsiteY1" fmla="*/ 4153 h 4169"/>
                <a:gd name="connsiteX2" fmla="*/ 6 w 4961"/>
                <a:gd name="connsiteY2" fmla="*/ 861 h 4169"/>
                <a:gd name="connsiteX3" fmla="*/ 0 w 4961"/>
                <a:gd name="connsiteY3" fmla="*/ 867 h 4169"/>
                <a:gd name="connsiteX4" fmla="*/ 3298 w 4961"/>
                <a:gd name="connsiteY4" fmla="*/ 861 h 4169"/>
                <a:gd name="connsiteX5" fmla="*/ 3269 w 4961"/>
                <a:gd name="connsiteY5" fmla="*/ 4170 h 4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1" h="4169">
                  <a:moveTo>
                    <a:pt x="3269" y="4170"/>
                  </a:moveTo>
                  <a:cubicBezTo>
                    <a:pt x="2183" y="4158"/>
                    <a:pt x="1097" y="4153"/>
                    <a:pt x="6" y="4153"/>
                  </a:cubicBezTo>
                  <a:cubicBezTo>
                    <a:pt x="6" y="3055"/>
                    <a:pt x="6" y="1958"/>
                    <a:pt x="6" y="861"/>
                  </a:cubicBezTo>
                  <a:lnTo>
                    <a:pt x="0" y="867"/>
                  </a:lnTo>
                  <a:cubicBezTo>
                    <a:pt x="1097" y="-288"/>
                    <a:pt x="2195" y="-288"/>
                    <a:pt x="3298" y="861"/>
                  </a:cubicBezTo>
                  <a:cubicBezTo>
                    <a:pt x="5561" y="1987"/>
                    <a:pt x="5481" y="3090"/>
                    <a:pt x="3269" y="4170"/>
                  </a:cubicBezTo>
                  <a:close/>
                </a:path>
              </a:pathLst>
            </a:custGeom>
            <a:grpFill/>
            <a:ln w="5715" cap="flat">
              <a:noFill/>
              <a:prstDash val="solid"/>
              <a:miter/>
            </a:ln>
          </p:spPr>
          <p:txBody>
            <a:bodyPr rtlCol="0" anchor="ctr"/>
            <a:lstStyle/>
            <a:p>
              <a:endParaRPr lang="zh-CN" altLang="en-US"/>
            </a:p>
          </p:txBody>
        </p:sp>
        <p:sp>
          <p:nvSpPr>
            <p:cNvPr id="1584" name="任意多边形: 形状 1583">
              <a:extLst>
                <a:ext uri="{FF2B5EF4-FFF2-40B4-BE49-F238E27FC236}">
                  <a16:creationId xmlns:a16="http://schemas.microsoft.com/office/drawing/2014/main" id="{0FCC1876-2D5D-1C87-0FA8-C6224FAC3A28}"/>
                </a:ext>
              </a:extLst>
            </p:cNvPr>
            <p:cNvSpPr/>
            <p:nvPr/>
          </p:nvSpPr>
          <p:spPr>
            <a:xfrm>
              <a:off x="3456921" y="1461925"/>
              <a:ext cx="3303" cy="3297"/>
            </a:xfrm>
            <a:custGeom>
              <a:avLst/>
              <a:gdLst>
                <a:gd name="connsiteX0" fmla="*/ 3298 w 3303"/>
                <a:gd name="connsiteY0" fmla="*/ 3292 h 3297"/>
                <a:gd name="connsiteX1" fmla="*/ 0 w 3303"/>
                <a:gd name="connsiteY1" fmla="*/ 3298 h 3297"/>
                <a:gd name="connsiteX2" fmla="*/ 3303 w 3303"/>
                <a:gd name="connsiteY2" fmla="*/ 0 h 3297"/>
                <a:gd name="connsiteX3" fmla="*/ 3298 w 3303"/>
                <a:gd name="connsiteY3" fmla="*/ 3292 h 3297"/>
              </a:gdLst>
              <a:ahLst/>
              <a:cxnLst>
                <a:cxn ang="0">
                  <a:pos x="connsiteX0" y="connsiteY0"/>
                </a:cxn>
                <a:cxn ang="0">
                  <a:pos x="connsiteX1" y="connsiteY1"/>
                </a:cxn>
                <a:cxn ang="0">
                  <a:pos x="connsiteX2" y="connsiteY2"/>
                </a:cxn>
                <a:cxn ang="0">
                  <a:pos x="connsiteX3" y="connsiteY3"/>
                </a:cxn>
              </a:cxnLst>
              <a:rect l="l" t="t" r="r" b="b"/>
              <a:pathLst>
                <a:path w="3303" h="3297">
                  <a:moveTo>
                    <a:pt x="3298" y="3292"/>
                  </a:moveTo>
                  <a:cubicBezTo>
                    <a:pt x="2200" y="3292"/>
                    <a:pt x="1103" y="3292"/>
                    <a:pt x="0" y="3298"/>
                  </a:cubicBezTo>
                  <a:cubicBezTo>
                    <a:pt x="1103" y="2200"/>
                    <a:pt x="2200" y="1097"/>
                    <a:pt x="3303" y="0"/>
                  </a:cubicBezTo>
                  <a:cubicBezTo>
                    <a:pt x="3298" y="1097"/>
                    <a:pt x="3298" y="2195"/>
                    <a:pt x="3298" y="3292"/>
                  </a:cubicBezTo>
                  <a:close/>
                </a:path>
              </a:pathLst>
            </a:custGeom>
            <a:grpFill/>
            <a:ln w="5715" cap="flat">
              <a:noFill/>
              <a:prstDash val="solid"/>
              <a:miter/>
            </a:ln>
          </p:spPr>
          <p:txBody>
            <a:bodyPr rtlCol="0" anchor="ctr"/>
            <a:lstStyle/>
            <a:p>
              <a:endParaRPr lang="zh-CN" altLang="en-US"/>
            </a:p>
          </p:txBody>
        </p:sp>
        <p:sp>
          <p:nvSpPr>
            <p:cNvPr id="1585" name="任意多边形: 形状 1584">
              <a:extLst>
                <a:ext uri="{FF2B5EF4-FFF2-40B4-BE49-F238E27FC236}">
                  <a16:creationId xmlns:a16="http://schemas.microsoft.com/office/drawing/2014/main" id="{65586D7B-FD28-B673-B726-24DB09053C05}"/>
                </a:ext>
              </a:extLst>
            </p:cNvPr>
            <p:cNvSpPr/>
            <p:nvPr/>
          </p:nvSpPr>
          <p:spPr>
            <a:xfrm>
              <a:off x="3460230" y="1493398"/>
              <a:ext cx="3286" cy="2183"/>
            </a:xfrm>
            <a:custGeom>
              <a:avLst/>
              <a:gdLst>
                <a:gd name="connsiteX0" fmla="*/ 0 w 3286"/>
                <a:gd name="connsiteY0" fmla="*/ 1382 h 2183"/>
                <a:gd name="connsiteX1" fmla="*/ 3263 w 3286"/>
                <a:gd name="connsiteY1" fmla="*/ 1434 h 2183"/>
                <a:gd name="connsiteX2" fmla="*/ 3286 w 3286"/>
                <a:gd name="connsiteY2" fmla="*/ 1411 h 2183"/>
                <a:gd name="connsiteX3" fmla="*/ 0 w 3286"/>
                <a:gd name="connsiteY3" fmla="*/ 1382 h 2183"/>
              </a:gdLst>
              <a:ahLst/>
              <a:cxnLst>
                <a:cxn ang="0">
                  <a:pos x="connsiteX0" y="connsiteY0"/>
                </a:cxn>
                <a:cxn ang="0">
                  <a:pos x="connsiteX1" y="connsiteY1"/>
                </a:cxn>
                <a:cxn ang="0">
                  <a:pos x="connsiteX2" y="connsiteY2"/>
                </a:cxn>
                <a:cxn ang="0">
                  <a:pos x="connsiteX3" y="connsiteY3"/>
                </a:cxn>
              </a:cxnLst>
              <a:rect l="l" t="t" r="r" b="b"/>
              <a:pathLst>
                <a:path w="3286" h="2183">
                  <a:moveTo>
                    <a:pt x="0" y="1382"/>
                  </a:moveTo>
                  <a:cubicBezTo>
                    <a:pt x="1114" y="-492"/>
                    <a:pt x="2206" y="-446"/>
                    <a:pt x="3263" y="1434"/>
                  </a:cubicBezTo>
                  <a:lnTo>
                    <a:pt x="3286" y="1411"/>
                  </a:lnTo>
                  <a:cubicBezTo>
                    <a:pt x="2177" y="2451"/>
                    <a:pt x="1086" y="2440"/>
                    <a:pt x="0" y="1382"/>
                  </a:cubicBezTo>
                  <a:close/>
                </a:path>
              </a:pathLst>
            </a:custGeom>
            <a:grpFill/>
            <a:ln w="5715" cap="flat">
              <a:noFill/>
              <a:prstDash val="solid"/>
              <a:miter/>
            </a:ln>
          </p:spPr>
          <p:txBody>
            <a:bodyPr rtlCol="0" anchor="ctr"/>
            <a:lstStyle/>
            <a:p>
              <a:endParaRPr lang="zh-CN" altLang="en-US"/>
            </a:p>
          </p:txBody>
        </p:sp>
        <p:sp>
          <p:nvSpPr>
            <p:cNvPr id="1586" name="任意多边形: 形状 1585">
              <a:extLst>
                <a:ext uri="{FF2B5EF4-FFF2-40B4-BE49-F238E27FC236}">
                  <a16:creationId xmlns:a16="http://schemas.microsoft.com/office/drawing/2014/main" id="{694746A9-51C5-B46B-D3BA-BF23C0135906}"/>
                </a:ext>
              </a:extLst>
            </p:cNvPr>
            <p:cNvSpPr/>
            <p:nvPr/>
          </p:nvSpPr>
          <p:spPr>
            <a:xfrm>
              <a:off x="3460213" y="1494781"/>
              <a:ext cx="3303" cy="3309"/>
            </a:xfrm>
            <a:custGeom>
              <a:avLst/>
              <a:gdLst>
                <a:gd name="connsiteX0" fmla="*/ 17 w 3303"/>
                <a:gd name="connsiteY0" fmla="*/ 0 h 3309"/>
                <a:gd name="connsiteX1" fmla="*/ 3303 w 3303"/>
                <a:gd name="connsiteY1" fmla="*/ 29 h 3309"/>
                <a:gd name="connsiteX2" fmla="*/ 0 w 3303"/>
                <a:gd name="connsiteY2" fmla="*/ 3309 h 3309"/>
                <a:gd name="connsiteX3" fmla="*/ 17 w 3303"/>
                <a:gd name="connsiteY3" fmla="*/ 0 h 3309"/>
              </a:gdLst>
              <a:ahLst/>
              <a:cxnLst>
                <a:cxn ang="0">
                  <a:pos x="connsiteX0" y="connsiteY0"/>
                </a:cxn>
                <a:cxn ang="0">
                  <a:pos x="connsiteX1" y="connsiteY1"/>
                </a:cxn>
                <a:cxn ang="0">
                  <a:pos x="connsiteX2" y="connsiteY2"/>
                </a:cxn>
                <a:cxn ang="0">
                  <a:pos x="connsiteX3" y="connsiteY3"/>
                </a:cxn>
              </a:cxnLst>
              <a:rect l="l" t="t" r="r" b="b"/>
              <a:pathLst>
                <a:path w="3303" h="3309">
                  <a:moveTo>
                    <a:pt x="17" y="0"/>
                  </a:moveTo>
                  <a:cubicBezTo>
                    <a:pt x="1109" y="23"/>
                    <a:pt x="2206" y="34"/>
                    <a:pt x="3303" y="29"/>
                  </a:cubicBezTo>
                  <a:cubicBezTo>
                    <a:pt x="2200" y="1120"/>
                    <a:pt x="1103" y="2217"/>
                    <a:pt x="0" y="3309"/>
                  </a:cubicBezTo>
                  <a:cubicBezTo>
                    <a:pt x="6" y="2206"/>
                    <a:pt x="11" y="1103"/>
                    <a:pt x="17" y="0"/>
                  </a:cubicBezTo>
                  <a:close/>
                </a:path>
              </a:pathLst>
            </a:custGeom>
            <a:grpFill/>
            <a:ln w="5715" cap="flat">
              <a:noFill/>
              <a:prstDash val="solid"/>
              <a:miter/>
            </a:ln>
          </p:spPr>
          <p:txBody>
            <a:bodyPr rtlCol="0" anchor="ctr"/>
            <a:lstStyle/>
            <a:p>
              <a:endParaRPr lang="zh-CN" altLang="en-US"/>
            </a:p>
          </p:txBody>
        </p:sp>
        <p:sp>
          <p:nvSpPr>
            <p:cNvPr id="1587" name="任意多边形: 形状 1586">
              <a:extLst>
                <a:ext uri="{FF2B5EF4-FFF2-40B4-BE49-F238E27FC236}">
                  <a16:creationId xmlns:a16="http://schemas.microsoft.com/office/drawing/2014/main" id="{FB28AA9A-CC53-666F-E00E-436B093F656C}"/>
                </a:ext>
              </a:extLst>
            </p:cNvPr>
            <p:cNvSpPr/>
            <p:nvPr/>
          </p:nvSpPr>
          <p:spPr>
            <a:xfrm>
              <a:off x="2974247" y="2701714"/>
              <a:ext cx="2545" cy="3611"/>
            </a:xfrm>
            <a:custGeom>
              <a:avLst/>
              <a:gdLst>
                <a:gd name="connsiteX0" fmla="*/ 2546 w 2545"/>
                <a:gd name="connsiteY0" fmla="*/ 3612 h 3611"/>
                <a:gd name="connsiteX1" fmla="*/ 180 w 2545"/>
                <a:gd name="connsiteY1" fmla="*/ 372 h 3611"/>
                <a:gd name="connsiteX2" fmla="*/ 2546 w 2545"/>
                <a:gd name="connsiteY2" fmla="*/ 3612 h 3611"/>
                <a:gd name="connsiteX3" fmla="*/ 2546 w 2545"/>
                <a:gd name="connsiteY3" fmla="*/ 3612 h 3611"/>
              </a:gdLst>
              <a:ahLst/>
              <a:cxnLst>
                <a:cxn ang="0">
                  <a:pos x="connsiteX0" y="connsiteY0"/>
                </a:cxn>
                <a:cxn ang="0">
                  <a:pos x="connsiteX1" y="connsiteY1"/>
                </a:cxn>
                <a:cxn ang="0">
                  <a:pos x="connsiteX2" y="connsiteY2"/>
                </a:cxn>
                <a:cxn ang="0">
                  <a:pos x="connsiteX3" y="connsiteY3"/>
                </a:cxn>
              </a:cxnLst>
              <a:rect l="l" t="t" r="r" b="b"/>
              <a:pathLst>
                <a:path w="2545" h="3611">
                  <a:moveTo>
                    <a:pt x="2546" y="3612"/>
                  </a:moveTo>
                  <a:cubicBezTo>
                    <a:pt x="1123" y="2886"/>
                    <a:pt x="-558" y="680"/>
                    <a:pt x="180" y="372"/>
                  </a:cubicBezTo>
                  <a:cubicBezTo>
                    <a:pt x="3923" y="-1166"/>
                    <a:pt x="1683" y="2492"/>
                    <a:pt x="2546" y="3612"/>
                  </a:cubicBezTo>
                  <a:lnTo>
                    <a:pt x="2546" y="3612"/>
                  </a:lnTo>
                  <a:close/>
                </a:path>
              </a:pathLst>
            </a:custGeom>
            <a:grpFill/>
            <a:ln w="5715" cap="flat">
              <a:noFill/>
              <a:prstDash val="solid"/>
              <a:miter/>
            </a:ln>
          </p:spPr>
          <p:txBody>
            <a:bodyPr rtlCol="0" anchor="ctr"/>
            <a:lstStyle/>
            <a:p>
              <a:endParaRPr lang="zh-CN" altLang="en-US"/>
            </a:p>
          </p:txBody>
        </p:sp>
        <p:sp>
          <p:nvSpPr>
            <p:cNvPr id="1588" name="任意多边形: 形状 1587">
              <a:extLst>
                <a:ext uri="{FF2B5EF4-FFF2-40B4-BE49-F238E27FC236}">
                  <a16:creationId xmlns:a16="http://schemas.microsoft.com/office/drawing/2014/main" id="{DD2F05A4-15CC-FBBC-1C1A-01463D4D1D88}"/>
                </a:ext>
              </a:extLst>
            </p:cNvPr>
            <p:cNvSpPr/>
            <p:nvPr/>
          </p:nvSpPr>
          <p:spPr>
            <a:xfrm>
              <a:off x="3269385" y="1658384"/>
              <a:ext cx="68513" cy="84533"/>
            </a:xfrm>
            <a:custGeom>
              <a:avLst/>
              <a:gdLst>
                <a:gd name="connsiteX0" fmla="*/ 62583 w 68513"/>
                <a:gd name="connsiteY0" fmla="*/ 23946 h 84533"/>
                <a:gd name="connsiteX1" fmla="*/ 62566 w 68513"/>
                <a:gd name="connsiteY1" fmla="*/ 40399 h 84533"/>
                <a:gd name="connsiteX2" fmla="*/ 52708 w 68513"/>
                <a:gd name="connsiteY2" fmla="*/ 53538 h 84533"/>
                <a:gd name="connsiteX3" fmla="*/ 41186 w 68513"/>
                <a:gd name="connsiteY3" fmla="*/ 54573 h 84533"/>
                <a:gd name="connsiteX4" fmla="*/ 52696 w 68513"/>
                <a:gd name="connsiteY4" fmla="*/ 53550 h 84533"/>
                <a:gd name="connsiteX5" fmla="*/ 46878 w 68513"/>
                <a:gd name="connsiteY5" fmla="*/ 60425 h 84533"/>
                <a:gd name="connsiteX6" fmla="*/ 34723 w 68513"/>
                <a:gd name="connsiteY6" fmla="*/ 68540 h 84533"/>
                <a:gd name="connsiteX7" fmla="*/ 49062 w 68513"/>
                <a:gd name="connsiteY7" fmla="*/ 66831 h 84533"/>
                <a:gd name="connsiteX8" fmla="*/ 59291 w 68513"/>
                <a:gd name="connsiteY8" fmla="*/ 73283 h 84533"/>
                <a:gd name="connsiteX9" fmla="*/ 48902 w 68513"/>
                <a:gd name="connsiteY9" fmla="*/ 82376 h 84533"/>
                <a:gd name="connsiteX10" fmla="*/ 45793 w 68513"/>
                <a:gd name="connsiteY10" fmla="*/ 82079 h 84533"/>
                <a:gd name="connsiteX11" fmla="*/ 37071 w 68513"/>
                <a:gd name="connsiteY11" fmla="*/ 82142 h 84533"/>
                <a:gd name="connsiteX12" fmla="*/ 25179 w 68513"/>
                <a:gd name="connsiteY12" fmla="*/ 70249 h 84533"/>
                <a:gd name="connsiteX13" fmla="*/ 84 w 68513"/>
                <a:gd name="connsiteY13" fmla="*/ 79850 h 84533"/>
                <a:gd name="connsiteX14" fmla="*/ 90 w 68513"/>
                <a:gd name="connsiteY14" fmla="*/ 79856 h 84533"/>
                <a:gd name="connsiteX15" fmla="*/ 7559 w 68513"/>
                <a:gd name="connsiteY15" fmla="*/ 61236 h 84533"/>
                <a:gd name="connsiteX16" fmla="*/ 6662 w 68513"/>
                <a:gd name="connsiteY16" fmla="*/ 56830 h 84533"/>
                <a:gd name="connsiteX17" fmla="*/ 26413 w 68513"/>
                <a:gd name="connsiteY17" fmla="*/ 23946 h 84533"/>
                <a:gd name="connsiteX18" fmla="*/ 30688 w 68513"/>
                <a:gd name="connsiteY18" fmla="*/ 21791 h 84533"/>
                <a:gd name="connsiteX19" fmla="*/ 44958 w 68513"/>
                <a:gd name="connsiteY19" fmla="*/ 16905 h 84533"/>
                <a:gd name="connsiteX20" fmla="*/ 51313 w 68513"/>
                <a:gd name="connsiteY20" fmla="*/ 0 h 84533"/>
                <a:gd name="connsiteX21" fmla="*/ 59286 w 68513"/>
                <a:gd name="connsiteY21" fmla="*/ 7521 h 84533"/>
                <a:gd name="connsiteX22" fmla="*/ 55388 w 68513"/>
                <a:gd name="connsiteY22" fmla="*/ 12373 h 84533"/>
                <a:gd name="connsiteX23" fmla="*/ 62560 w 68513"/>
                <a:gd name="connsiteY23" fmla="*/ 23923 h 84533"/>
                <a:gd name="connsiteX24" fmla="*/ 62583 w 68513"/>
                <a:gd name="connsiteY24" fmla="*/ 23946 h 84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8513" h="84533">
                  <a:moveTo>
                    <a:pt x="62583" y="23946"/>
                  </a:moveTo>
                  <a:cubicBezTo>
                    <a:pt x="70493" y="32158"/>
                    <a:pt x="70493" y="32158"/>
                    <a:pt x="62566" y="40399"/>
                  </a:cubicBezTo>
                  <a:cubicBezTo>
                    <a:pt x="57903" y="43748"/>
                    <a:pt x="59497" y="51789"/>
                    <a:pt x="52708" y="53538"/>
                  </a:cubicBezTo>
                  <a:cubicBezTo>
                    <a:pt x="47107" y="46046"/>
                    <a:pt x="44027" y="55430"/>
                    <a:pt x="41186" y="54573"/>
                  </a:cubicBezTo>
                  <a:cubicBezTo>
                    <a:pt x="43701" y="53264"/>
                    <a:pt x="47839" y="50961"/>
                    <a:pt x="52696" y="53550"/>
                  </a:cubicBezTo>
                  <a:cubicBezTo>
                    <a:pt x="52376" y="57224"/>
                    <a:pt x="50519" y="59162"/>
                    <a:pt x="46878" y="60425"/>
                  </a:cubicBezTo>
                  <a:cubicBezTo>
                    <a:pt x="42552" y="61928"/>
                    <a:pt x="37386" y="62694"/>
                    <a:pt x="34723" y="68540"/>
                  </a:cubicBezTo>
                  <a:cubicBezTo>
                    <a:pt x="40015" y="68471"/>
                    <a:pt x="44718" y="69152"/>
                    <a:pt x="49062" y="66831"/>
                  </a:cubicBezTo>
                  <a:cubicBezTo>
                    <a:pt x="56382" y="62922"/>
                    <a:pt x="56965" y="69426"/>
                    <a:pt x="59291" y="73283"/>
                  </a:cubicBezTo>
                  <a:cubicBezTo>
                    <a:pt x="56914" y="77444"/>
                    <a:pt x="48587" y="74535"/>
                    <a:pt x="48902" y="82376"/>
                  </a:cubicBezTo>
                  <a:cubicBezTo>
                    <a:pt x="48993" y="84713"/>
                    <a:pt x="46576" y="83399"/>
                    <a:pt x="45793" y="82079"/>
                  </a:cubicBezTo>
                  <a:cubicBezTo>
                    <a:pt x="42684" y="76832"/>
                    <a:pt x="40563" y="80176"/>
                    <a:pt x="37071" y="82142"/>
                  </a:cubicBezTo>
                  <a:cubicBezTo>
                    <a:pt x="27962" y="87257"/>
                    <a:pt x="24767" y="84559"/>
                    <a:pt x="25179" y="70249"/>
                  </a:cubicBezTo>
                  <a:cubicBezTo>
                    <a:pt x="17646" y="78570"/>
                    <a:pt x="9457" y="81399"/>
                    <a:pt x="84" y="79850"/>
                  </a:cubicBezTo>
                  <a:lnTo>
                    <a:pt x="90" y="79856"/>
                  </a:lnTo>
                  <a:cubicBezTo>
                    <a:pt x="175" y="72718"/>
                    <a:pt x="-1625" y="64831"/>
                    <a:pt x="7559" y="61236"/>
                  </a:cubicBezTo>
                  <a:cubicBezTo>
                    <a:pt x="7799" y="61145"/>
                    <a:pt x="6982" y="58356"/>
                    <a:pt x="6662" y="56830"/>
                  </a:cubicBezTo>
                  <a:cubicBezTo>
                    <a:pt x="16932" y="48086"/>
                    <a:pt x="17961" y="33787"/>
                    <a:pt x="26413" y="23946"/>
                  </a:cubicBezTo>
                  <a:cubicBezTo>
                    <a:pt x="27876" y="23249"/>
                    <a:pt x="30036" y="22946"/>
                    <a:pt x="30688" y="21791"/>
                  </a:cubicBezTo>
                  <a:cubicBezTo>
                    <a:pt x="34008" y="15882"/>
                    <a:pt x="44010" y="30907"/>
                    <a:pt x="44958" y="16905"/>
                  </a:cubicBezTo>
                  <a:cubicBezTo>
                    <a:pt x="45341" y="11230"/>
                    <a:pt x="53622" y="7698"/>
                    <a:pt x="51313" y="0"/>
                  </a:cubicBezTo>
                  <a:cubicBezTo>
                    <a:pt x="53971" y="2509"/>
                    <a:pt x="56628" y="5012"/>
                    <a:pt x="59286" y="7521"/>
                  </a:cubicBezTo>
                  <a:cubicBezTo>
                    <a:pt x="57966" y="9127"/>
                    <a:pt x="56228" y="10544"/>
                    <a:pt x="55388" y="12373"/>
                  </a:cubicBezTo>
                  <a:cubicBezTo>
                    <a:pt x="51410" y="21060"/>
                    <a:pt x="51742" y="21494"/>
                    <a:pt x="62560" y="23923"/>
                  </a:cubicBezTo>
                  <a:lnTo>
                    <a:pt x="62583" y="23946"/>
                  </a:lnTo>
                  <a:close/>
                </a:path>
              </a:pathLst>
            </a:custGeom>
            <a:grpFill/>
            <a:ln w="5715" cap="flat">
              <a:noFill/>
              <a:prstDash val="solid"/>
              <a:miter/>
            </a:ln>
          </p:spPr>
          <p:txBody>
            <a:bodyPr rtlCol="0" anchor="ctr"/>
            <a:lstStyle/>
            <a:p>
              <a:endParaRPr lang="zh-CN" altLang="en-US"/>
            </a:p>
          </p:txBody>
        </p:sp>
        <p:sp>
          <p:nvSpPr>
            <p:cNvPr id="1589" name="任意多边形: 形状 1588">
              <a:extLst>
                <a:ext uri="{FF2B5EF4-FFF2-40B4-BE49-F238E27FC236}">
                  <a16:creationId xmlns:a16="http://schemas.microsoft.com/office/drawing/2014/main" id="{5DA2F768-2E37-D1A6-AA1F-E4823D9021F0}"/>
                </a:ext>
              </a:extLst>
            </p:cNvPr>
            <p:cNvSpPr/>
            <p:nvPr/>
          </p:nvSpPr>
          <p:spPr>
            <a:xfrm>
              <a:off x="3256296" y="1675423"/>
              <a:ext cx="41309" cy="39796"/>
            </a:xfrm>
            <a:custGeom>
              <a:avLst/>
              <a:gdLst>
                <a:gd name="connsiteX0" fmla="*/ 39502 w 41309"/>
                <a:gd name="connsiteY0" fmla="*/ 6907 h 39796"/>
                <a:gd name="connsiteX1" fmla="*/ 41262 w 41309"/>
                <a:gd name="connsiteY1" fmla="*/ 11330 h 39796"/>
                <a:gd name="connsiteX2" fmla="*/ 34450 w 41309"/>
                <a:gd name="connsiteY2" fmla="*/ 28355 h 39796"/>
                <a:gd name="connsiteX3" fmla="*/ 19751 w 41309"/>
                <a:gd name="connsiteY3" fmla="*/ 39791 h 39796"/>
                <a:gd name="connsiteX4" fmla="*/ 19762 w 41309"/>
                <a:gd name="connsiteY4" fmla="*/ 39797 h 39796"/>
                <a:gd name="connsiteX5" fmla="*/ 0 w 41309"/>
                <a:gd name="connsiteY5" fmla="*/ 33236 h 39796"/>
                <a:gd name="connsiteX6" fmla="*/ 5938 w 41309"/>
                <a:gd name="connsiteY6" fmla="*/ 26783 h 39796"/>
                <a:gd name="connsiteX7" fmla="*/ 16602 w 41309"/>
                <a:gd name="connsiteY7" fmla="*/ 24063 h 39796"/>
                <a:gd name="connsiteX8" fmla="*/ 10007 w 41309"/>
                <a:gd name="connsiteY8" fmla="*/ 15925 h 39796"/>
                <a:gd name="connsiteX9" fmla="*/ 12522 w 41309"/>
                <a:gd name="connsiteY9" fmla="*/ 2072 h 39796"/>
                <a:gd name="connsiteX10" fmla="*/ 16625 w 41309"/>
                <a:gd name="connsiteY10" fmla="*/ 1723 h 39796"/>
                <a:gd name="connsiteX11" fmla="*/ 29632 w 41309"/>
                <a:gd name="connsiteY11" fmla="*/ 317 h 39796"/>
                <a:gd name="connsiteX12" fmla="*/ 29627 w 41309"/>
                <a:gd name="connsiteY12" fmla="*/ 323 h 39796"/>
                <a:gd name="connsiteX13" fmla="*/ 39502 w 41309"/>
                <a:gd name="connsiteY13" fmla="*/ 6907 h 39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309" h="39796">
                  <a:moveTo>
                    <a:pt x="39502" y="6907"/>
                  </a:moveTo>
                  <a:cubicBezTo>
                    <a:pt x="40136" y="8393"/>
                    <a:pt x="41588" y="10090"/>
                    <a:pt x="41262" y="11330"/>
                  </a:cubicBezTo>
                  <a:cubicBezTo>
                    <a:pt x="39725" y="17199"/>
                    <a:pt x="35239" y="21520"/>
                    <a:pt x="34450" y="28355"/>
                  </a:cubicBezTo>
                  <a:cubicBezTo>
                    <a:pt x="33713" y="34767"/>
                    <a:pt x="25563" y="36973"/>
                    <a:pt x="19751" y="39791"/>
                  </a:cubicBezTo>
                  <a:lnTo>
                    <a:pt x="19762" y="39797"/>
                  </a:lnTo>
                  <a:cubicBezTo>
                    <a:pt x="14442" y="33790"/>
                    <a:pt x="3355" y="45163"/>
                    <a:pt x="0" y="33236"/>
                  </a:cubicBezTo>
                  <a:cubicBezTo>
                    <a:pt x="434" y="29670"/>
                    <a:pt x="1926" y="27115"/>
                    <a:pt x="5938" y="26783"/>
                  </a:cubicBezTo>
                  <a:cubicBezTo>
                    <a:pt x="9636" y="26475"/>
                    <a:pt x="13625" y="27241"/>
                    <a:pt x="16602" y="24063"/>
                  </a:cubicBezTo>
                  <a:cubicBezTo>
                    <a:pt x="19608" y="16879"/>
                    <a:pt x="5155" y="22652"/>
                    <a:pt x="10007" y="15925"/>
                  </a:cubicBezTo>
                  <a:cubicBezTo>
                    <a:pt x="13505" y="11079"/>
                    <a:pt x="9956" y="6301"/>
                    <a:pt x="12522" y="2072"/>
                  </a:cubicBezTo>
                  <a:cubicBezTo>
                    <a:pt x="13836" y="-94"/>
                    <a:pt x="14253" y="-1083"/>
                    <a:pt x="16625" y="1723"/>
                  </a:cubicBezTo>
                  <a:cubicBezTo>
                    <a:pt x="21117" y="7038"/>
                    <a:pt x="25626" y="4084"/>
                    <a:pt x="29632" y="317"/>
                  </a:cubicBezTo>
                  <a:lnTo>
                    <a:pt x="29627" y="323"/>
                  </a:lnTo>
                  <a:cubicBezTo>
                    <a:pt x="33078" y="2266"/>
                    <a:pt x="37210" y="3198"/>
                    <a:pt x="39502" y="6907"/>
                  </a:cubicBezTo>
                  <a:close/>
                </a:path>
              </a:pathLst>
            </a:custGeom>
            <a:grpFill/>
            <a:ln w="5715" cap="flat">
              <a:noFill/>
              <a:prstDash val="solid"/>
              <a:miter/>
            </a:ln>
          </p:spPr>
          <p:txBody>
            <a:bodyPr rtlCol="0" anchor="ctr"/>
            <a:lstStyle/>
            <a:p>
              <a:endParaRPr lang="zh-CN" altLang="en-US"/>
            </a:p>
          </p:txBody>
        </p:sp>
        <p:sp>
          <p:nvSpPr>
            <p:cNvPr id="1590" name="任意多边形: 形状 1589">
              <a:extLst>
                <a:ext uri="{FF2B5EF4-FFF2-40B4-BE49-F238E27FC236}">
                  <a16:creationId xmlns:a16="http://schemas.microsoft.com/office/drawing/2014/main" id="{9546EC09-97E9-235A-6229-630DAE7B44D3}"/>
                </a:ext>
              </a:extLst>
            </p:cNvPr>
            <p:cNvSpPr/>
            <p:nvPr/>
          </p:nvSpPr>
          <p:spPr>
            <a:xfrm>
              <a:off x="3242028" y="1773647"/>
              <a:ext cx="60330" cy="46825"/>
            </a:xfrm>
            <a:custGeom>
              <a:avLst/>
              <a:gdLst>
                <a:gd name="connsiteX0" fmla="*/ 60330 w 60330"/>
                <a:gd name="connsiteY0" fmla="*/ 774 h 46825"/>
                <a:gd name="connsiteX1" fmla="*/ 56570 w 60330"/>
                <a:gd name="connsiteY1" fmla="*/ 8003 h 46825"/>
                <a:gd name="connsiteX2" fmla="*/ 54804 w 60330"/>
                <a:gd name="connsiteY2" fmla="*/ 27360 h 46825"/>
                <a:gd name="connsiteX3" fmla="*/ 53718 w 60330"/>
                <a:gd name="connsiteY3" fmla="*/ 30326 h 46825"/>
                <a:gd name="connsiteX4" fmla="*/ 38488 w 60330"/>
                <a:gd name="connsiteY4" fmla="*/ 34510 h 46825"/>
                <a:gd name="connsiteX5" fmla="*/ 20863 w 60330"/>
                <a:gd name="connsiteY5" fmla="*/ 46820 h 46825"/>
                <a:gd name="connsiteX6" fmla="*/ 20868 w 60330"/>
                <a:gd name="connsiteY6" fmla="*/ 46825 h 46825"/>
                <a:gd name="connsiteX7" fmla="*/ 1157 w 60330"/>
                <a:gd name="connsiteY7" fmla="*/ 40299 h 46825"/>
                <a:gd name="connsiteX8" fmla="*/ 3 w 60330"/>
                <a:gd name="connsiteY8" fmla="*/ 39225 h 46825"/>
                <a:gd name="connsiteX9" fmla="*/ 26915 w 60330"/>
                <a:gd name="connsiteY9" fmla="*/ 17896 h 46825"/>
                <a:gd name="connsiteX10" fmla="*/ 30732 w 60330"/>
                <a:gd name="connsiteY10" fmla="*/ 20514 h 46825"/>
                <a:gd name="connsiteX11" fmla="*/ 30727 w 60330"/>
                <a:gd name="connsiteY11" fmla="*/ 20508 h 46825"/>
                <a:gd name="connsiteX12" fmla="*/ 53752 w 60330"/>
                <a:gd name="connsiteY12" fmla="*/ 774 h 46825"/>
                <a:gd name="connsiteX13" fmla="*/ 57016 w 60330"/>
                <a:gd name="connsiteY13" fmla="*/ 757 h 46825"/>
                <a:gd name="connsiteX14" fmla="*/ 60330 w 60330"/>
                <a:gd name="connsiteY14" fmla="*/ 774 h 4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330" h="46825">
                  <a:moveTo>
                    <a:pt x="60330" y="774"/>
                  </a:moveTo>
                  <a:cubicBezTo>
                    <a:pt x="59107" y="3214"/>
                    <a:pt x="58376" y="6129"/>
                    <a:pt x="56570" y="8003"/>
                  </a:cubicBezTo>
                  <a:cubicBezTo>
                    <a:pt x="50672" y="14119"/>
                    <a:pt x="47312" y="20096"/>
                    <a:pt x="54804" y="27360"/>
                  </a:cubicBezTo>
                  <a:cubicBezTo>
                    <a:pt x="55113" y="27657"/>
                    <a:pt x="54113" y="29309"/>
                    <a:pt x="53718" y="30326"/>
                  </a:cubicBezTo>
                  <a:cubicBezTo>
                    <a:pt x="47895" y="28960"/>
                    <a:pt x="42528" y="27949"/>
                    <a:pt x="38488" y="34510"/>
                  </a:cubicBezTo>
                  <a:cubicBezTo>
                    <a:pt x="34521" y="40951"/>
                    <a:pt x="28669" y="45482"/>
                    <a:pt x="20863" y="46820"/>
                  </a:cubicBezTo>
                  <a:lnTo>
                    <a:pt x="20868" y="46825"/>
                  </a:lnTo>
                  <a:cubicBezTo>
                    <a:pt x="12959" y="37053"/>
                    <a:pt x="12959" y="37053"/>
                    <a:pt x="1157" y="40299"/>
                  </a:cubicBezTo>
                  <a:cubicBezTo>
                    <a:pt x="752" y="39933"/>
                    <a:pt x="-54" y="39322"/>
                    <a:pt x="3" y="39225"/>
                  </a:cubicBezTo>
                  <a:cubicBezTo>
                    <a:pt x="4598" y="31446"/>
                    <a:pt x="20091" y="18948"/>
                    <a:pt x="26915" y="17896"/>
                  </a:cubicBezTo>
                  <a:cubicBezTo>
                    <a:pt x="28029" y="17725"/>
                    <a:pt x="29452" y="19588"/>
                    <a:pt x="30732" y="20514"/>
                  </a:cubicBezTo>
                  <a:lnTo>
                    <a:pt x="30727" y="20508"/>
                  </a:lnTo>
                  <a:cubicBezTo>
                    <a:pt x="44300" y="20816"/>
                    <a:pt x="49049" y="10821"/>
                    <a:pt x="53752" y="774"/>
                  </a:cubicBezTo>
                  <a:cubicBezTo>
                    <a:pt x="54833" y="-226"/>
                    <a:pt x="55924" y="-283"/>
                    <a:pt x="57016" y="757"/>
                  </a:cubicBezTo>
                  <a:cubicBezTo>
                    <a:pt x="58119" y="763"/>
                    <a:pt x="59222" y="768"/>
                    <a:pt x="60330" y="774"/>
                  </a:cubicBezTo>
                  <a:close/>
                </a:path>
              </a:pathLst>
            </a:custGeom>
            <a:grpFill/>
            <a:ln w="5715" cap="flat">
              <a:noFill/>
              <a:prstDash val="solid"/>
              <a:miter/>
            </a:ln>
          </p:spPr>
          <p:txBody>
            <a:bodyPr rtlCol="0" anchor="ctr"/>
            <a:lstStyle/>
            <a:p>
              <a:endParaRPr lang="zh-CN" altLang="en-US"/>
            </a:p>
          </p:txBody>
        </p:sp>
        <p:sp>
          <p:nvSpPr>
            <p:cNvPr id="1591" name="任意多边形: 形状 1590">
              <a:extLst>
                <a:ext uri="{FF2B5EF4-FFF2-40B4-BE49-F238E27FC236}">
                  <a16:creationId xmlns:a16="http://schemas.microsoft.com/office/drawing/2014/main" id="{E0C444B8-BC1A-5654-74DF-4ED232FCCD33}"/>
                </a:ext>
              </a:extLst>
            </p:cNvPr>
            <p:cNvSpPr/>
            <p:nvPr/>
          </p:nvSpPr>
          <p:spPr>
            <a:xfrm>
              <a:off x="3206165" y="1672156"/>
              <a:ext cx="48810" cy="50035"/>
            </a:xfrm>
            <a:custGeom>
              <a:avLst/>
              <a:gdLst>
                <a:gd name="connsiteX0" fmla="*/ 46868 w 48810"/>
                <a:gd name="connsiteY0" fmla="*/ 6876 h 50035"/>
                <a:gd name="connsiteX1" fmla="*/ 23974 w 48810"/>
                <a:gd name="connsiteY1" fmla="*/ 26661 h 50035"/>
                <a:gd name="connsiteX2" fmla="*/ 47617 w 48810"/>
                <a:gd name="connsiteY2" fmla="*/ 18363 h 50035"/>
                <a:gd name="connsiteX3" fmla="*/ 40284 w 48810"/>
                <a:gd name="connsiteY3" fmla="*/ 36468 h 50035"/>
                <a:gd name="connsiteX4" fmla="*/ 31855 w 48810"/>
                <a:gd name="connsiteY4" fmla="*/ 42046 h 50035"/>
                <a:gd name="connsiteX5" fmla="*/ 20556 w 48810"/>
                <a:gd name="connsiteY5" fmla="*/ 49641 h 50035"/>
                <a:gd name="connsiteX6" fmla="*/ 18642 w 48810"/>
                <a:gd name="connsiteY6" fmla="*/ 38628 h 50035"/>
                <a:gd name="connsiteX7" fmla="*/ 8577 w 48810"/>
                <a:gd name="connsiteY7" fmla="*/ 44972 h 50035"/>
                <a:gd name="connsiteX8" fmla="*/ 5091 w 48810"/>
                <a:gd name="connsiteY8" fmla="*/ 48235 h 50035"/>
                <a:gd name="connsiteX9" fmla="*/ 79 w 48810"/>
                <a:gd name="connsiteY9" fmla="*/ 44475 h 50035"/>
                <a:gd name="connsiteX10" fmla="*/ 1937 w 48810"/>
                <a:gd name="connsiteY10" fmla="*/ 40537 h 50035"/>
                <a:gd name="connsiteX11" fmla="*/ 10418 w 48810"/>
                <a:gd name="connsiteY11" fmla="*/ 35982 h 50035"/>
                <a:gd name="connsiteX12" fmla="*/ 20230 w 48810"/>
                <a:gd name="connsiteY12" fmla="*/ 24244 h 50035"/>
                <a:gd name="connsiteX13" fmla="*/ 31335 w 48810"/>
                <a:gd name="connsiteY13" fmla="*/ 5264 h 50035"/>
                <a:gd name="connsiteX14" fmla="*/ 46868 w 48810"/>
                <a:gd name="connsiteY14" fmla="*/ 6876 h 50035"/>
                <a:gd name="connsiteX15" fmla="*/ 46868 w 48810"/>
                <a:gd name="connsiteY15" fmla="*/ 6876 h 50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810" h="50035">
                  <a:moveTo>
                    <a:pt x="46868" y="6876"/>
                  </a:moveTo>
                  <a:cubicBezTo>
                    <a:pt x="42182" y="15357"/>
                    <a:pt x="31529" y="16723"/>
                    <a:pt x="23974" y="26661"/>
                  </a:cubicBezTo>
                  <a:cubicBezTo>
                    <a:pt x="33552" y="23295"/>
                    <a:pt x="40621" y="20815"/>
                    <a:pt x="47617" y="18363"/>
                  </a:cubicBezTo>
                  <a:cubicBezTo>
                    <a:pt x="52137" y="27210"/>
                    <a:pt x="42525" y="30336"/>
                    <a:pt x="40284" y="36468"/>
                  </a:cubicBezTo>
                  <a:cubicBezTo>
                    <a:pt x="38015" y="39160"/>
                    <a:pt x="33746" y="38777"/>
                    <a:pt x="31855" y="42046"/>
                  </a:cubicBezTo>
                  <a:cubicBezTo>
                    <a:pt x="28763" y="45589"/>
                    <a:pt x="27334" y="51636"/>
                    <a:pt x="20556" y="49641"/>
                  </a:cubicBezTo>
                  <a:cubicBezTo>
                    <a:pt x="16567" y="46584"/>
                    <a:pt x="22585" y="42343"/>
                    <a:pt x="18642" y="38628"/>
                  </a:cubicBezTo>
                  <a:cubicBezTo>
                    <a:pt x="15293" y="40337"/>
                    <a:pt x="8875" y="37285"/>
                    <a:pt x="8577" y="44972"/>
                  </a:cubicBezTo>
                  <a:cubicBezTo>
                    <a:pt x="8469" y="47687"/>
                    <a:pt x="7823" y="49276"/>
                    <a:pt x="5091" y="48235"/>
                  </a:cubicBezTo>
                  <a:cubicBezTo>
                    <a:pt x="3182" y="47510"/>
                    <a:pt x="1319" y="46087"/>
                    <a:pt x="79" y="44475"/>
                  </a:cubicBezTo>
                  <a:cubicBezTo>
                    <a:pt x="-338" y="43932"/>
                    <a:pt x="982" y="41657"/>
                    <a:pt x="1937" y="40537"/>
                  </a:cubicBezTo>
                  <a:cubicBezTo>
                    <a:pt x="4137" y="37960"/>
                    <a:pt x="7257" y="37040"/>
                    <a:pt x="10418" y="35982"/>
                  </a:cubicBezTo>
                  <a:cubicBezTo>
                    <a:pt x="15961" y="34131"/>
                    <a:pt x="20413" y="30222"/>
                    <a:pt x="20230" y="24244"/>
                  </a:cubicBezTo>
                  <a:cubicBezTo>
                    <a:pt x="19962" y="15237"/>
                    <a:pt x="26260" y="10545"/>
                    <a:pt x="31335" y="5264"/>
                  </a:cubicBezTo>
                  <a:cubicBezTo>
                    <a:pt x="38473" y="-2165"/>
                    <a:pt x="38827" y="-1822"/>
                    <a:pt x="46868" y="6876"/>
                  </a:cubicBezTo>
                  <a:lnTo>
                    <a:pt x="46868" y="6876"/>
                  </a:lnTo>
                  <a:close/>
                </a:path>
              </a:pathLst>
            </a:custGeom>
            <a:grpFill/>
            <a:ln w="5715" cap="flat">
              <a:noFill/>
              <a:prstDash val="solid"/>
              <a:miter/>
            </a:ln>
          </p:spPr>
          <p:txBody>
            <a:bodyPr rtlCol="0" anchor="ctr"/>
            <a:lstStyle/>
            <a:p>
              <a:endParaRPr lang="zh-CN" altLang="en-US"/>
            </a:p>
          </p:txBody>
        </p:sp>
        <p:sp>
          <p:nvSpPr>
            <p:cNvPr id="1592" name="任意多边形: 形状 1591">
              <a:extLst>
                <a:ext uri="{FF2B5EF4-FFF2-40B4-BE49-F238E27FC236}">
                  <a16:creationId xmlns:a16="http://schemas.microsoft.com/office/drawing/2014/main" id="{B20D10E1-25FF-B78D-347C-637631A285B5}"/>
                </a:ext>
              </a:extLst>
            </p:cNvPr>
            <p:cNvSpPr/>
            <p:nvPr/>
          </p:nvSpPr>
          <p:spPr>
            <a:xfrm>
              <a:off x="3236596" y="1707372"/>
              <a:ext cx="39462" cy="14414"/>
            </a:xfrm>
            <a:custGeom>
              <a:avLst/>
              <a:gdLst>
                <a:gd name="connsiteX0" fmla="*/ 0 w 39462"/>
                <a:gd name="connsiteY0" fmla="*/ 4556 h 14414"/>
                <a:gd name="connsiteX1" fmla="*/ 9853 w 39462"/>
                <a:gd name="connsiteY1" fmla="*/ 1247 h 14414"/>
                <a:gd name="connsiteX2" fmla="*/ 19700 w 39462"/>
                <a:gd name="connsiteY2" fmla="*/ 1281 h 14414"/>
                <a:gd name="connsiteX3" fmla="*/ 39462 w 39462"/>
                <a:gd name="connsiteY3" fmla="*/ 7842 h 14414"/>
                <a:gd name="connsiteX4" fmla="*/ 23009 w 39462"/>
                <a:gd name="connsiteY4" fmla="*/ 14414 h 14414"/>
                <a:gd name="connsiteX5" fmla="*/ 23014 w 39462"/>
                <a:gd name="connsiteY5" fmla="*/ 14414 h 14414"/>
                <a:gd name="connsiteX6" fmla="*/ 6584 w 39462"/>
                <a:gd name="connsiteY6" fmla="*/ 11140 h 14414"/>
                <a:gd name="connsiteX7" fmla="*/ 4823 w 39462"/>
                <a:gd name="connsiteY7" fmla="*/ 10374 h 14414"/>
                <a:gd name="connsiteX8" fmla="*/ 772 w 39462"/>
                <a:gd name="connsiteY8" fmla="*/ 6311 h 14414"/>
                <a:gd name="connsiteX9" fmla="*/ 0 w 39462"/>
                <a:gd name="connsiteY9" fmla="*/ 4556 h 14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462" h="14414">
                  <a:moveTo>
                    <a:pt x="0" y="4556"/>
                  </a:moveTo>
                  <a:cubicBezTo>
                    <a:pt x="749" y="-4102"/>
                    <a:pt x="6612" y="2470"/>
                    <a:pt x="9853" y="1247"/>
                  </a:cubicBezTo>
                  <a:cubicBezTo>
                    <a:pt x="13122" y="5059"/>
                    <a:pt x="16419" y="190"/>
                    <a:pt x="19700" y="1281"/>
                  </a:cubicBezTo>
                  <a:cubicBezTo>
                    <a:pt x="25575" y="5613"/>
                    <a:pt x="34159" y="1790"/>
                    <a:pt x="39462" y="7842"/>
                  </a:cubicBezTo>
                  <a:cubicBezTo>
                    <a:pt x="32518" y="6385"/>
                    <a:pt x="28215" y="11523"/>
                    <a:pt x="23009" y="14414"/>
                  </a:cubicBezTo>
                  <a:lnTo>
                    <a:pt x="23014" y="14414"/>
                  </a:lnTo>
                  <a:cubicBezTo>
                    <a:pt x="18677" y="7614"/>
                    <a:pt x="12487" y="10105"/>
                    <a:pt x="6584" y="11140"/>
                  </a:cubicBezTo>
                  <a:cubicBezTo>
                    <a:pt x="6001" y="10877"/>
                    <a:pt x="5418" y="10620"/>
                    <a:pt x="4823" y="10374"/>
                  </a:cubicBezTo>
                  <a:cubicBezTo>
                    <a:pt x="3235" y="9259"/>
                    <a:pt x="1886" y="7899"/>
                    <a:pt x="772" y="6311"/>
                  </a:cubicBezTo>
                  <a:cubicBezTo>
                    <a:pt x="509" y="5733"/>
                    <a:pt x="251" y="5145"/>
                    <a:pt x="0" y="4556"/>
                  </a:cubicBezTo>
                  <a:close/>
                </a:path>
              </a:pathLst>
            </a:custGeom>
            <a:grpFill/>
            <a:ln w="5715" cap="flat">
              <a:noFill/>
              <a:prstDash val="solid"/>
              <a:miter/>
            </a:ln>
          </p:spPr>
          <p:txBody>
            <a:bodyPr rtlCol="0" anchor="ctr"/>
            <a:lstStyle/>
            <a:p>
              <a:endParaRPr lang="zh-CN" altLang="en-US"/>
            </a:p>
          </p:txBody>
        </p:sp>
        <p:sp>
          <p:nvSpPr>
            <p:cNvPr id="1593" name="任意多边形: 形状 1592">
              <a:extLst>
                <a:ext uri="{FF2B5EF4-FFF2-40B4-BE49-F238E27FC236}">
                  <a16:creationId xmlns:a16="http://schemas.microsoft.com/office/drawing/2014/main" id="{5E286E36-0AAC-14F6-93A0-8727B10E8F26}"/>
                </a:ext>
              </a:extLst>
            </p:cNvPr>
            <p:cNvSpPr/>
            <p:nvPr/>
          </p:nvSpPr>
          <p:spPr>
            <a:xfrm>
              <a:off x="3226721" y="1711916"/>
              <a:ext cx="24606" cy="18805"/>
            </a:xfrm>
            <a:custGeom>
              <a:avLst/>
              <a:gdLst>
                <a:gd name="connsiteX0" fmla="*/ 0 w 24606"/>
                <a:gd name="connsiteY0" fmla="*/ 9876 h 18805"/>
                <a:gd name="connsiteX1" fmla="*/ 9876 w 24606"/>
                <a:gd name="connsiteY1" fmla="*/ 11 h 18805"/>
                <a:gd name="connsiteX2" fmla="*/ 9858 w 24606"/>
                <a:gd name="connsiteY2" fmla="*/ 0 h 18805"/>
                <a:gd name="connsiteX3" fmla="*/ 16436 w 24606"/>
                <a:gd name="connsiteY3" fmla="*/ 6572 h 18805"/>
                <a:gd name="connsiteX4" fmla="*/ 16459 w 24606"/>
                <a:gd name="connsiteY4" fmla="*/ 6595 h 18805"/>
                <a:gd name="connsiteX5" fmla="*/ 18385 w 24606"/>
                <a:gd name="connsiteY5" fmla="*/ 10744 h 18805"/>
                <a:gd name="connsiteX6" fmla="*/ 24586 w 24606"/>
                <a:gd name="connsiteY6" fmla="*/ 13367 h 18805"/>
                <a:gd name="connsiteX7" fmla="*/ 16448 w 24606"/>
                <a:gd name="connsiteY7" fmla="*/ 16453 h 18805"/>
                <a:gd name="connsiteX8" fmla="*/ 11984 w 24606"/>
                <a:gd name="connsiteY8" fmla="*/ 18162 h 18805"/>
                <a:gd name="connsiteX9" fmla="*/ 0 w 24606"/>
                <a:gd name="connsiteY9" fmla="*/ 9876 h 1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606" h="18805">
                  <a:moveTo>
                    <a:pt x="0" y="9876"/>
                  </a:moveTo>
                  <a:cubicBezTo>
                    <a:pt x="5161" y="8458"/>
                    <a:pt x="5784" y="2503"/>
                    <a:pt x="9876" y="11"/>
                  </a:cubicBezTo>
                  <a:lnTo>
                    <a:pt x="9858" y="0"/>
                  </a:lnTo>
                  <a:cubicBezTo>
                    <a:pt x="12019" y="2223"/>
                    <a:pt x="14213" y="4412"/>
                    <a:pt x="16436" y="6572"/>
                  </a:cubicBezTo>
                  <a:lnTo>
                    <a:pt x="16459" y="6595"/>
                  </a:lnTo>
                  <a:cubicBezTo>
                    <a:pt x="17071" y="8018"/>
                    <a:pt x="17305" y="9990"/>
                    <a:pt x="18385" y="10744"/>
                  </a:cubicBezTo>
                  <a:cubicBezTo>
                    <a:pt x="20260" y="12053"/>
                    <a:pt x="24957" y="9493"/>
                    <a:pt x="24586" y="13367"/>
                  </a:cubicBezTo>
                  <a:cubicBezTo>
                    <a:pt x="24174" y="17711"/>
                    <a:pt x="19425" y="15911"/>
                    <a:pt x="16448" y="16453"/>
                  </a:cubicBezTo>
                  <a:cubicBezTo>
                    <a:pt x="14962" y="17031"/>
                    <a:pt x="13516" y="17739"/>
                    <a:pt x="11984" y="18162"/>
                  </a:cubicBezTo>
                  <a:cubicBezTo>
                    <a:pt x="4721" y="20180"/>
                    <a:pt x="663" y="17465"/>
                    <a:pt x="0" y="9876"/>
                  </a:cubicBezTo>
                  <a:close/>
                </a:path>
              </a:pathLst>
            </a:custGeom>
            <a:grpFill/>
            <a:ln w="5715" cap="flat">
              <a:noFill/>
              <a:prstDash val="solid"/>
              <a:miter/>
            </a:ln>
          </p:spPr>
          <p:txBody>
            <a:bodyPr rtlCol="0" anchor="ctr"/>
            <a:lstStyle/>
            <a:p>
              <a:endParaRPr lang="zh-CN" altLang="en-US"/>
            </a:p>
          </p:txBody>
        </p:sp>
        <p:sp>
          <p:nvSpPr>
            <p:cNvPr id="1594" name="任意多边形: 形状 1593">
              <a:extLst>
                <a:ext uri="{FF2B5EF4-FFF2-40B4-BE49-F238E27FC236}">
                  <a16:creationId xmlns:a16="http://schemas.microsoft.com/office/drawing/2014/main" id="{4DA257B2-CC7D-1328-B192-D3B6C0BE46EE}"/>
                </a:ext>
              </a:extLst>
            </p:cNvPr>
            <p:cNvSpPr/>
            <p:nvPr/>
          </p:nvSpPr>
          <p:spPr>
            <a:xfrm>
              <a:off x="3251937" y="1761265"/>
              <a:ext cx="7673" cy="4816"/>
            </a:xfrm>
            <a:custGeom>
              <a:avLst/>
              <a:gdLst>
                <a:gd name="connsiteX0" fmla="*/ 7674 w 7673"/>
                <a:gd name="connsiteY0" fmla="*/ 6 h 4816"/>
                <a:gd name="connsiteX1" fmla="*/ 5022 w 7673"/>
                <a:gd name="connsiteY1" fmla="*/ 3766 h 4816"/>
                <a:gd name="connsiteX2" fmla="*/ 130 w 7673"/>
                <a:gd name="connsiteY2" fmla="*/ 2720 h 4816"/>
                <a:gd name="connsiteX3" fmla="*/ 2993 w 7673"/>
                <a:gd name="connsiteY3" fmla="*/ 131 h 4816"/>
                <a:gd name="connsiteX4" fmla="*/ 7668 w 7673"/>
                <a:gd name="connsiteY4" fmla="*/ 0 h 4816"/>
                <a:gd name="connsiteX5" fmla="*/ 7674 w 7673"/>
                <a:gd name="connsiteY5" fmla="*/ 6 h 4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73" h="4816">
                  <a:moveTo>
                    <a:pt x="7674" y="6"/>
                  </a:moveTo>
                  <a:cubicBezTo>
                    <a:pt x="6805" y="1274"/>
                    <a:pt x="6148" y="2789"/>
                    <a:pt x="5022" y="3766"/>
                  </a:cubicBezTo>
                  <a:cubicBezTo>
                    <a:pt x="3130" y="5418"/>
                    <a:pt x="959" y="5161"/>
                    <a:pt x="130" y="2720"/>
                  </a:cubicBezTo>
                  <a:cubicBezTo>
                    <a:pt x="-527" y="771"/>
                    <a:pt x="1444" y="286"/>
                    <a:pt x="2993" y="131"/>
                  </a:cubicBezTo>
                  <a:cubicBezTo>
                    <a:pt x="4542" y="-23"/>
                    <a:pt x="6108" y="34"/>
                    <a:pt x="7668" y="0"/>
                  </a:cubicBezTo>
                  <a:lnTo>
                    <a:pt x="7674" y="6"/>
                  </a:lnTo>
                  <a:close/>
                </a:path>
              </a:pathLst>
            </a:custGeom>
            <a:grpFill/>
            <a:ln w="5715" cap="flat">
              <a:noFill/>
              <a:prstDash val="solid"/>
              <a:miter/>
            </a:ln>
          </p:spPr>
          <p:txBody>
            <a:bodyPr rtlCol="0" anchor="ctr"/>
            <a:lstStyle/>
            <a:p>
              <a:endParaRPr lang="zh-CN" altLang="en-US"/>
            </a:p>
          </p:txBody>
        </p:sp>
        <p:sp>
          <p:nvSpPr>
            <p:cNvPr id="1595" name="任意多边形: 形状 1594">
              <a:extLst>
                <a:ext uri="{FF2B5EF4-FFF2-40B4-BE49-F238E27FC236}">
                  <a16:creationId xmlns:a16="http://schemas.microsoft.com/office/drawing/2014/main" id="{5B4E076F-B55C-F089-83FE-6E5BE12572C8}"/>
                </a:ext>
              </a:extLst>
            </p:cNvPr>
            <p:cNvSpPr/>
            <p:nvPr/>
          </p:nvSpPr>
          <p:spPr>
            <a:xfrm>
              <a:off x="3278321" y="1670999"/>
              <a:ext cx="7601" cy="4769"/>
            </a:xfrm>
            <a:custGeom>
              <a:avLst/>
              <a:gdLst>
                <a:gd name="connsiteX0" fmla="*/ 7601 w 7601"/>
                <a:gd name="connsiteY0" fmla="*/ 4736 h 4769"/>
                <a:gd name="connsiteX1" fmla="*/ 4486 w 7601"/>
                <a:gd name="connsiteY1" fmla="*/ 4696 h 4769"/>
                <a:gd name="connsiteX2" fmla="*/ 0 w 7601"/>
                <a:gd name="connsiteY2" fmla="*/ 1987 h 4769"/>
                <a:gd name="connsiteX3" fmla="*/ 857 w 7601"/>
                <a:gd name="connsiteY3" fmla="*/ 724 h 4769"/>
                <a:gd name="connsiteX4" fmla="*/ 6052 w 7601"/>
                <a:gd name="connsiteY4" fmla="*/ 2055 h 4769"/>
                <a:gd name="connsiteX5" fmla="*/ 7595 w 7601"/>
                <a:gd name="connsiteY5" fmla="*/ 4741 h 4769"/>
                <a:gd name="connsiteX6" fmla="*/ 7601 w 7601"/>
                <a:gd name="connsiteY6" fmla="*/ 4736 h 4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01" h="4769">
                  <a:moveTo>
                    <a:pt x="7601" y="4736"/>
                  </a:moveTo>
                  <a:cubicBezTo>
                    <a:pt x="6561" y="4730"/>
                    <a:pt x="5504" y="4838"/>
                    <a:pt x="4486" y="4696"/>
                  </a:cubicBezTo>
                  <a:cubicBezTo>
                    <a:pt x="2623" y="4438"/>
                    <a:pt x="63" y="5170"/>
                    <a:pt x="0" y="1987"/>
                  </a:cubicBezTo>
                  <a:cubicBezTo>
                    <a:pt x="-11" y="1564"/>
                    <a:pt x="457" y="1009"/>
                    <a:pt x="857" y="724"/>
                  </a:cubicBezTo>
                  <a:cubicBezTo>
                    <a:pt x="3075" y="-865"/>
                    <a:pt x="4675" y="427"/>
                    <a:pt x="6052" y="2055"/>
                  </a:cubicBezTo>
                  <a:cubicBezTo>
                    <a:pt x="6710" y="2833"/>
                    <a:pt x="7093" y="3838"/>
                    <a:pt x="7595" y="4741"/>
                  </a:cubicBezTo>
                  <a:lnTo>
                    <a:pt x="7601" y="4736"/>
                  </a:lnTo>
                  <a:close/>
                </a:path>
              </a:pathLst>
            </a:custGeom>
            <a:grpFill/>
            <a:ln w="5715" cap="flat">
              <a:noFill/>
              <a:prstDash val="solid"/>
              <a:miter/>
            </a:ln>
          </p:spPr>
          <p:txBody>
            <a:bodyPr rtlCol="0" anchor="ctr"/>
            <a:lstStyle/>
            <a:p>
              <a:endParaRPr lang="zh-CN" altLang="en-US"/>
            </a:p>
          </p:txBody>
        </p:sp>
        <p:sp>
          <p:nvSpPr>
            <p:cNvPr id="1596" name="任意多边形: 形状 1595">
              <a:extLst>
                <a:ext uri="{FF2B5EF4-FFF2-40B4-BE49-F238E27FC236}">
                  <a16:creationId xmlns:a16="http://schemas.microsoft.com/office/drawing/2014/main" id="{365411A7-10F2-AD61-2E9A-715DD54DD67F}"/>
                </a:ext>
              </a:extLst>
            </p:cNvPr>
            <p:cNvSpPr/>
            <p:nvPr/>
          </p:nvSpPr>
          <p:spPr>
            <a:xfrm>
              <a:off x="3253033" y="1674860"/>
              <a:ext cx="6287" cy="5509"/>
            </a:xfrm>
            <a:custGeom>
              <a:avLst/>
              <a:gdLst>
                <a:gd name="connsiteX0" fmla="*/ 0 w 6287"/>
                <a:gd name="connsiteY0" fmla="*/ 4172 h 5509"/>
                <a:gd name="connsiteX1" fmla="*/ 5464 w 6287"/>
                <a:gd name="connsiteY1" fmla="*/ 349 h 5509"/>
                <a:gd name="connsiteX2" fmla="*/ 6218 w 6287"/>
                <a:gd name="connsiteY2" fmla="*/ 3144 h 5509"/>
                <a:gd name="connsiteX3" fmla="*/ 0 w 6287"/>
                <a:gd name="connsiteY3" fmla="*/ 4172 h 5509"/>
                <a:gd name="connsiteX4" fmla="*/ 0 w 6287"/>
                <a:gd name="connsiteY4" fmla="*/ 4172 h 5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87" h="5509">
                  <a:moveTo>
                    <a:pt x="0" y="4172"/>
                  </a:moveTo>
                  <a:cubicBezTo>
                    <a:pt x="1274" y="2075"/>
                    <a:pt x="1926" y="-1051"/>
                    <a:pt x="5464" y="349"/>
                  </a:cubicBezTo>
                  <a:cubicBezTo>
                    <a:pt x="6024" y="572"/>
                    <a:pt x="6464" y="2321"/>
                    <a:pt x="6218" y="3144"/>
                  </a:cubicBezTo>
                  <a:cubicBezTo>
                    <a:pt x="4921" y="7561"/>
                    <a:pt x="2200" y="4498"/>
                    <a:pt x="0" y="4172"/>
                  </a:cubicBezTo>
                  <a:lnTo>
                    <a:pt x="0" y="4172"/>
                  </a:lnTo>
                  <a:close/>
                </a:path>
              </a:pathLst>
            </a:custGeom>
            <a:grpFill/>
            <a:ln w="5715" cap="flat">
              <a:noFill/>
              <a:prstDash val="solid"/>
              <a:miter/>
            </a:ln>
          </p:spPr>
          <p:txBody>
            <a:bodyPr rtlCol="0" anchor="ctr"/>
            <a:lstStyle/>
            <a:p>
              <a:endParaRPr lang="zh-CN" altLang="en-US"/>
            </a:p>
          </p:txBody>
        </p:sp>
        <p:sp>
          <p:nvSpPr>
            <p:cNvPr id="1597" name="任意多边形: 形状 1596">
              <a:extLst>
                <a:ext uri="{FF2B5EF4-FFF2-40B4-BE49-F238E27FC236}">
                  <a16:creationId xmlns:a16="http://schemas.microsoft.com/office/drawing/2014/main" id="{53A1BFEC-97D8-D1B5-2565-5C3E5EC0B927}"/>
                </a:ext>
              </a:extLst>
            </p:cNvPr>
            <p:cNvSpPr/>
            <p:nvPr/>
          </p:nvSpPr>
          <p:spPr>
            <a:xfrm>
              <a:off x="3200195" y="1728722"/>
              <a:ext cx="5782" cy="6242"/>
            </a:xfrm>
            <a:custGeom>
              <a:avLst/>
              <a:gdLst>
                <a:gd name="connsiteX0" fmla="*/ 3477 w 5782"/>
                <a:gd name="connsiteY0" fmla="*/ 6209 h 6242"/>
                <a:gd name="connsiteX1" fmla="*/ 545 w 5782"/>
                <a:gd name="connsiteY1" fmla="*/ 339 h 6242"/>
                <a:gd name="connsiteX2" fmla="*/ 3483 w 5782"/>
                <a:gd name="connsiteY2" fmla="*/ 334 h 6242"/>
                <a:gd name="connsiteX3" fmla="*/ 3529 w 5782"/>
                <a:gd name="connsiteY3" fmla="*/ 6243 h 6242"/>
                <a:gd name="connsiteX4" fmla="*/ 3477 w 5782"/>
                <a:gd name="connsiteY4" fmla="*/ 6209 h 62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82" h="6242">
                  <a:moveTo>
                    <a:pt x="3477" y="6209"/>
                  </a:moveTo>
                  <a:cubicBezTo>
                    <a:pt x="3409" y="3751"/>
                    <a:pt x="-1632" y="3734"/>
                    <a:pt x="545" y="339"/>
                  </a:cubicBezTo>
                  <a:cubicBezTo>
                    <a:pt x="843" y="-129"/>
                    <a:pt x="2689" y="-95"/>
                    <a:pt x="3483" y="334"/>
                  </a:cubicBezTo>
                  <a:cubicBezTo>
                    <a:pt x="6895" y="2168"/>
                    <a:pt x="6169" y="4243"/>
                    <a:pt x="3529" y="6243"/>
                  </a:cubicBezTo>
                  <a:lnTo>
                    <a:pt x="3477" y="6209"/>
                  </a:lnTo>
                  <a:close/>
                </a:path>
              </a:pathLst>
            </a:custGeom>
            <a:grpFill/>
            <a:ln w="5715" cap="flat">
              <a:noFill/>
              <a:prstDash val="solid"/>
              <a:miter/>
            </a:ln>
          </p:spPr>
          <p:txBody>
            <a:bodyPr rtlCol="0" anchor="ctr"/>
            <a:lstStyle/>
            <a:p>
              <a:endParaRPr lang="zh-CN" altLang="en-US"/>
            </a:p>
          </p:txBody>
        </p:sp>
        <p:sp>
          <p:nvSpPr>
            <p:cNvPr id="1598" name="任意多边形: 形状 1597">
              <a:extLst>
                <a:ext uri="{FF2B5EF4-FFF2-40B4-BE49-F238E27FC236}">
                  <a16:creationId xmlns:a16="http://schemas.microsoft.com/office/drawing/2014/main" id="{2F0433CA-0711-28E4-27AE-5F697962EBB4}"/>
                </a:ext>
              </a:extLst>
            </p:cNvPr>
            <p:cNvSpPr/>
            <p:nvPr/>
          </p:nvSpPr>
          <p:spPr>
            <a:xfrm>
              <a:off x="3154369" y="1690306"/>
              <a:ext cx="4202" cy="5173"/>
            </a:xfrm>
            <a:custGeom>
              <a:avLst/>
              <a:gdLst>
                <a:gd name="connsiteX0" fmla="*/ 6 w 4202"/>
                <a:gd name="connsiteY0" fmla="*/ 5174 h 5173"/>
                <a:gd name="connsiteX1" fmla="*/ 2395 w 4202"/>
                <a:gd name="connsiteY1" fmla="*/ 19 h 5173"/>
                <a:gd name="connsiteX2" fmla="*/ 4201 w 4202"/>
                <a:gd name="connsiteY2" fmla="*/ 1173 h 5173"/>
                <a:gd name="connsiteX3" fmla="*/ 0 w 4202"/>
                <a:gd name="connsiteY3" fmla="*/ 5168 h 5173"/>
                <a:gd name="connsiteX4" fmla="*/ 6 w 4202"/>
                <a:gd name="connsiteY4" fmla="*/ 5174 h 5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2" h="5173">
                  <a:moveTo>
                    <a:pt x="6" y="5174"/>
                  </a:moveTo>
                  <a:cubicBezTo>
                    <a:pt x="211" y="3168"/>
                    <a:pt x="171" y="979"/>
                    <a:pt x="2395" y="19"/>
                  </a:cubicBezTo>
                  <a:cubicBezTo>
                    <a:pt x="2783" y="-153"/>
                    <a:pt x="4258" y="893"/>
                    <a:pt x="4201" y="1173"/>
                  </a:cubicBezTo>
                  <a:cubicBezTo>
                    <a:pt x="3755" y="3414"/>
                    <a:pt x="1909" y="4357"/>
                    <a:pt x="0" y="5168"/>
                  </a:cubicBezTo>
                  <a:lnTo>
                    <a:pt x="6" y="5174"/>
                  </a:lnTo>
                  <a:close/>
                </a:path>
              </a:pathLst>
            </a:custGeom>
            <a:grpFill/>
            <a:ln w="5715" cap="flat">
              <a:noFill/>
              <a:prstDash val="solid"/>
              <a:miter/>
            </a:ln>
          </p:spPr>
          <p:txBody>
            <a:bodyPr rtlCol="0" anchor="ctr"/>
            <a:lstStyle/>
            <a:p>
              <a:endParaRPr lang="zh-CN" altLang="en-US"/>
            </a:p>
          </p:txBody>
        </p:sp>
        <p:sp>
          <p:nvSpPr>
            <p:cNvPr id="1599" name="任意多边形: 形状 1598">
              <a:extLst>
                <a:ext uri="{FF2B5EF4-FFF2-40B4-BE49-F238E27FC236}">
                  <a16:creationId xmlns:a16="http://schemas.microsoft.com/office/drawing/2014/main" id="{D42F8F39-A49F-C731-AD52-0E3677AD1C92}"/>
                </a:ext>
              </a:extLst>
            </p:cNvPr>
            <p:cNvSpPr/>
            <p:nvPr/>
          </p:nvSpPr>
          <p:spPr>
            <a:xfrm>
              <a:off x="3173148" y="1742296"/>
              <a:ext cx="4246" cy="2521"/>
            </a:xfrm>
            <a:custGeom>
              <a:avLst/>
              <a:gdLst>
                <a:gd name="connsiteX0" fmla="*/ 4246 w 4246"/>
                <a:gd name="connsiteY0" fmla="*/ 2521 h 2521"/>
                <a:gd name="connsiteX1" fmla="*/ 0 w 4246"/>
                <a:gd name="connsiteY1" fmla="*/ 1304 h 2521"/>
                <a:gd name="connsiteX2" fmla="*/ 4246 w 4246"/>
                <a:gd name="connsiteY2" fmla="*/ 2521 h 2521"/>
                <a:gd name="connsiteX3" fmla="*/ 4246 w 4246"/>
                <a:gd name="connsiteY3" fmla="*/ 2521 h 2521"/>
              </a:gdLst>
              <a:ahLst/>
              <a:cxnLst>
                <a:cxn ang="0">
                  <a:pos x="connsiteX0" y="connsiteY0"/>
                </a:cxn>
                <a:cxn ang="0">
                  <a:pos x="connsiteX1" y="connsiteY1"/>
                </a:cxn>
                <a:cxn ang="0">
                  <a:pos x="connsiteX2" y="connsiteY2"/>
                </a:cxn>
                <a:cxn ang="0">
                  <a:pos x="connsiteX3" y="connsiteY3"/>
                </a:cxn>
              </a:cxnLst>
              <a:rect l="l" t="t" r="r" b="b"/>
              <a:pathLst>
                <a:path w="4246" h="2521">
                  <a:moveTo>
                    <a:pt x="4246" y="2521"/>
                  </a:moveTo>
                  <a:cubicBezTo>
                    <a:pt x="2829" y="2116"/>
                    <a:pt x="1412" y="1710"/>
                    <a:pt x="0" y="1304"/>
                  </a:cubicBezTo>
                  <a:cubicBezTo>
                    <a:pt x="2389" y="-1702"/>
                    <a:pt x="3075" y="1259"/>
                    <a:pt x="4246" y="2521"/>
                  </a:cubicBezTo>
                  <a:lnTo>
                    <a:pt x="4246" y="2521"/>
                  </a:lnTo>
                  <a:close/>
                </a:path>
              </a:pathLst>
            </a:custGeom>
            <a:grpFill/>
            <a:ln w="5715" cap="flat">
              <a:noFill/>
              <a:prstDash val="solid"/>
              <a:miter/>
            </a:ln>
          </p:spPr>
          <p:txBody>
            <a:bodyPr rtlCol="0" anchor="ctr"/>
            <a:lstStyle/>
            <a:p>
              <a:endParaRPr lang="zh-CN" altLang="en-US"/>
            </a:p>
          </p:txBody>
        </p:sp>
        <p:sp>
          <p:nvSpPr>
            <p:cNvPr id="1600" name="任意多边形: 形状 1599">
              <a:extLst>
                <a:ext uri="{FF2B5EF4-FFF2-40B4-BE49-F238E27FC236}">
                  <a16:creationId xmlns:a16="http://schemas.microsoft.com/office/drawing/2014/main" id="{8841D5DF-3F47-D7C5-9B25-4ACC0354E8E1}"/>
                </a:ext>
              </a:extLst>
            </p:cNvPr>
            <p:cNvSpPr/>
            <p:nvPr/>
          </p:nvSpPr>
          <p:spPr>
            <a:xfrm>
              <a:off x="3328665" y="1623099"/>
              <a:ext cx="1309" cy="1411"/>
            </a:xfrm>
            <a:custGeom>
              <a:avLst/>
              <a:gdLst>
                <a:gd name="connsiteX0" fmla="*/ 17 w 1309"/>
                <a:gd name="connsiteY0" fmla="*/ 0 h 1411"/>
                <a:gd name="connsiteX1" fmla="*/ 1309 w 1309"/>
                <a:gd name="connsiteY1" fmla="*/ 743 h 1411"/>
                <a:gd name="connsiteX2" fmla="*/ 0 w 1309"/>
                <a:gd name="connsiteY2" fmla="*/ 17 h 1411"/>
                <a:gd name="connsiteX3" fmla="*/ 17 w 1309"/>
                <a:gd name="connsiteY3" fmla="*/ 0 h 1411"/>
              </a:gdLst>
              <a:ahLst/>
              <a:cxnLst>
                <a:cxn ang="0">
                  <a:pos x="connsiteX0" y="connsiteY0"/>
                </a:cxn>
                <a:cxn ang="0">
                  <a:pos x="connsiteX1" y="connsiteY1"/>
                </a:cxn>
                <a:cxn ang="0">
                  <a:pos x="connsiteX2" y="connsiteY2"/>
                </a:cxn>
                <a:cxn ang="0">
                  <a:pos x="connsiteX3" y="connsiteY3"/>
                </a:cxn>
              </a:cxnLst>
              <a:rect l="l" t="t" r="r" b="b"/>
              <a:pathLst>
                <a:path w="1309" h="1411">
                  <a:moveTo>
                    <a:pt x="17" y="0"/>
                  </a:moveTo>
                  <a:cubicBezTo>
                    <a:pt x="469" y="251"/>
                    <a:pt x="1337" y="600"/>
                    <a:pt x="1309" y="743"/>
                  </a:cubicBezTo>
                  <a:cubicBezTo>
                    <a:pt x="1069" y="1840"/>
                    <a:pt x="554" y="1577"/>
                    <a:pt x="0" y="17"/>
                  </a:cubicBezTo>
                  <a:lnTo>
                    <a:pt x="17" y="0"/>
                  </a:lnTo>
                  <a:close/>
                </a:path>
              </a:pathLst>
            </a:custGeom>
            <a:grpFill/>
            <a:ln w="5715" cap="flat">
              <a:noFill/>
              <a:prstDash val="solid"/>
              <a:miter/>
            </a:ln>
          </p:spPr>
          <p:txBody>
            <a:bodyPr rtlCol="0" anchor="ctr"/>
            <a:lstStyle/>
            <a:p>
              <a:endParaRPr lang="zh-CN" altLang="en-US"/>
            </a:p>
          </p:txBody>
        </p:sp>
        <p:sp>
          <p:nvSpPr>
            <p:cNvPr id="1601" name="任意多边形: 形状 1600">
              <a:extLst>
                <a:ext uri="{FF2B5EF4-FFF2-40B4-BE49-F238E27FC236}">
                  <a16:creationId xmlns:a16="http://schemas.microsoft.com/office/drawing/2014/main" id="{CDA7F1B2-931E-62EE-C476-4CD1196ED1B9}"/>
                </a:ext>
              </a:extLst>
            </p:cNvPr>
            <p:cNvSpPr/>
            <p:nvPr/>
          </p:nvSpPr>
          <p:spPr>
            <a:xfrm>
              <a:off x="3328682" y="1669164"/>
              <a:ext cx="3286" cy="1427"/>
            </a:xfrm>
            <a:custGeom>
              <a:avLst/>
              <a:gdLst>
                <a:gd name="connsiteX0" fmla="*/ 3286 w 3286"/>
                <a:gd name="connsiteY0" fmla="*/ 4 h 1427"/>
                <a:gd name="connsiteX1" fmla="*/ 0 w 3286"/>
                <a:gd name="connsiteY1" fmla="*/ 10 h 1427"/>
                <a:gd name="connsiteX2" fmla="*/ 3286 w 3286"/>
                <a:gd name="connsiteY2" fmla="*/ 4 h 1427"/>
              </a:gdLst>
              <a:ahLst/>
              <a:cxnLst>
                <a:cxn ang="0">
                  <a:pos x="connsiteX0" y="connsiteY0"/>
                </a:cxn>
                <a:cxn ang="0">
                  <a:pos x="connsiteX1" y="connsiteY1"/>
                </a:cxn>
                <a:cxn ang="0">
                  <a:pos x="connsiteX2" y="connsiteY2"/>
                </a:cxn>
              </a:cxnLst>
              <a:rect l="l" t="t" r="r" b="b"/>
              <a:pathLst>
                <a:path w="3286" h="1427">
                  <a:moveTo>
                    <a:pt x="3286" y="4"/>
                  </a:moveTo>
                  <a:cubicBezTo>
                    <a:pt x="2195" y="1890"/>
                    <a:pt x="1097" y="1913"/>
                    <a:pt x="0" y="10"/>
                  </a:cubicBezTo>
                  <a:cubicBezTo>
                    <a:pt x="1097" y="-2"/>
                    <a:pt x="2189" y="-2"/>
                    <a:pt x="3286" y="4"/>
                  </a:cubicBezTo>
                  <a:close/>
                </a:path>
              </a:pathLst>
            </a:custGeom>
            <a:grpFill/>
            <a:ln w="5715" cap="flat">
              <a:noFill/>
              <a:prstDash val="solid"/>
              <a:miter/>
            </a:ln>
          </p:spPr>
          <p:txBody>
            <a:bodyPr rtlCol="0" anchor="ctr"/>
            <a:lstStyle/>
            <a:p>
              <a:endParaRPr lang="zh-CN" altLang="en-US"/>
            </a:p>
          </p:txBody>
        </p:sp>
        <p:sp>
          <p:nvSpPr>
            <p:cNvPr id="1602" name="任意多边形: 形状 1601">
              <a:extLst>
                <a:ext uri="{FF2B5EF4-FFF2-40B4-BE49-F238E27FC236}">
                  <a16:creationId xmlns:a16="http://schemas.microsoft.com/office/drawing/2014/main" id="{540D3134-E533-C0F5-CC8D-87D2B092E99B}"/>
                </a:ext>
              </a:extLst>
            </p:cNvPr>
            <p:cNvSpPr/>
            <p:nvPr/>
          </p:nvSpPr>
          <p:spPr>
            <a:xfrm>
              <a:off x="3151077" y="1695474"/>
              <a:ext cx="3297" cy="3297"/>
            </a:xfrm>
            <a:custGeom>
              <a:avLst/>
              <a:gdLst>
                <a:gd name="connsiteX0" fmla="*/ 0 w 3297"/>
                <a:gd name="connsiteY0" fmla="*/ 3298 h 3297"/>
                <a:gd name="connsiteX1" fmla="*/ 3298 w 3297"/>
                <a:gd name="connsiteY1" fmla="*/ 6 h 3297"/>
                <a:gd name="connsiteX2" fmla="*/ 3292 w 3297"/>
                <a:gd name="connsiteY2" fmla="*/ 0 h 3297"/>
                <a:gd name="connsiteX3" fmla="*/ 0 w 3297"/>
                <a:gd name="connsiteY3" fmla="*/ 3298 h 3297"/>
                <a:gd name="connsiteX4" fmla="*/ 0 w 3297"/>
                <a:gd name="connsiteY4" fmla="*/ 3298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3297">
                  <a:moveTo>
                    <a:pt x="0" y="3298"/>
                  </a:moveTo>
                  <a:cubicBezTo>
                    <a:pt x="1097" y="2200"/>
                    <a:pt x="2200" y="1103"/>
                    <a:pt x="3298" y="6"/>
                  </a:cubicBezTo>
                  <a:lnTo>
                    <a:pt x="3292" y="0"/>
                  </a:lnTo>
                  <a:cubicBezTo>
                    <a:pt x="2200" y="1097"/>
                    <a:pt x="1103" y="2200"/>
                    <a:pt x="0" y="3298"/>
                  </a:cubicBezTo>
                  <a:lnTo>
                    <a:pt x="0" y="3298"/>
                  </a:lnTo>
                  <a:close/>
                </a:path>
              </a:pathLst>
            </a:custGeom>
            <a:grpFill/>
            <a:ln w="5715" cap="flat">
              <a:noFill/>
              <a:prstDash val="solid"/>
              <a:miter/>
            </a:ln>
          </p:spPr>
          <p:txBody>
            <a:bodyPr rtlCol="0" anchor="ctr"/>
            <a:lstStyle/>
            <a:p>
              <a:endParaRPr lang="zh-CN" altLang="en-US"/>
            </a:p>
          </p:txBody>
        </p:sp>
        <p:sp>
          <p:nvSpPr>
            <p:cNvPr id="1603" name="任意多边形: 形状 1602">
              <a:extLst>
                <a:ext uri="{FF2B5EF4-FFF2-40B4-BE49-F238E27FC236}">
                  <a16:creationId xmlns:a16="http://schemas.microsoft.com/office/drawing/2014/main" id="{311D408A-A13C-C8D9-B5ED-E27807D035F9}"/>
                </a:ext>
              </a:extLst>
            </p:cNvPr>
            <p:cNvSpPr/>
            <p:nvPr/>
          </p:nvSpPr>
          <p:spPr>
            <a:xfrm>
              <a:off x="3213554" y="1792846"/>
              <a:ext cx="1428" cy="1326"/>
            </a:xfrm>
            <a:custGeom>
              <a:avLst/>
              <a:gdLst>
                <a:gd name="connsiteX0" fmla="*/ 0 w 1428"/>
                <a:gd name="connsiteY0" fmla="*/ 1298 h 1326"/>
                <a:gd name="connsiteX1" fmla="*/ 754 w 1428"/>
                <a:gd name="connsiteY1" fmla="*/ 1 h 1326"/>
                <a:gd name="connsiteX2" fmla="*/ 29 w 1428"/>
                <a:gd name="connsiteY2" fmla="*/ 1327 h 1326"/>
                <a:gd name="connsiteX3" fmla="*/ 0 w 1428"/>
                <a:gd name="connsiteY3" fmla="*/ 1298 h 1326"/>
              </a:gdLst>
              <a:ahLst/>
              <a:cxnLst>
                <a:cxn ang="0">
                  <a:pos x="connsiteX0" y="connsiteY0"/>
                </a:cxn>
                <a:cxn ang="0">
                  <a:pos x="connsiteX1" y="connsiteY1"/>
                </a:cxn>
                <a:cxn ang="0">
                  <a:pos x="connsiteX2" y="connsiteY2"/>
                </a:cxn>
                <a:cxn ang="0">
                  <a:pos x="connsiteX3" y="connsiteY3"/>
                </a:cxn>
              </a:cxnLst>
              <a:rect l="l" t="t" r="r" b="b"/>
              <a:pathLst>
                <a:path w="1428" h="1326">
                  <a:moveTo>
                    <a:pt x="0" y="1298"/>
                  </a:moveTo>
                  <a:cubicBezTo>
                    <a:pt x="257" y="841"/>
                    <a:pt x="606" y="-33"/>
                    <a:pt x="754" y="1"/>
                  </a:cubicBezTo>
                  <a:cubicBezTo>
                    <a:pt x="1857" y="247"/>
                    <a:pt x="1600" y="767"/>
                    <a:pt x="29" y="1327"/>
                  </a:cubicBezTo>
                  <a:cubicBezTo>
                    <a:pt x="34" y="1327"/>
                    <a:pt x="0" y="1298"/>
                    <a:pt x="0" y="1298"/>
                  </a:cubicBezTo>
                  <a:close/>
                </a:path>
              </a:pathLst>
            </a:custGeom>
            <a:grpFill/>
            <a:ln w="5715" cap="flat">
              <a:noFill/>
              <a:prstDash val="solid"/>
              <a:miter/>
            </a:ln>
          </p:spPr>
          <p:txBody>
            <a:bodyPr rtlCol="0" anchor="ctr"/>
            <a:lstStyle/>
            <a:p>
              <a:endParaRPr lang="zh-CN" altLang="en-US"/>
            </a:p>
          </p:txBody>
        </p:sp>
        <p:sp>
          <p:nvSpPr>
            <p:cNvPr id="1604" name="任意多边形: 形状 1603">
              <a:extLst>
                <a:ext uri="{FF2B5EF4-FFF2-40B4-BE49-F238E27FC236}">
                  <a16:creationId xmlns:a16="http://schemas.microsoft.com/office/drawing/2014/main" id="{C7592807-9347-0686-7DFB-AC58769A4811}"/>
                </a:ext>
              </a:extLst>
            </p:cNvPr>
            <p:cNvSpPr/>
            <p:nvPr/>
          </p:nvSpPr>
          <p:spPr>
            <a:xfrm>
              <a:off x="3154352" y="1850065"/>
              <a:ext cx="7468" cy="5818"/>
            </a:xfrm>
            <a:custGeom>
              <a:avLst/>
              <a:gdLst>
                <a:gd name="connsiteX0" fmla="*/ 0 w 7468"/>
                <a:gd name="connsiteY0" fmla="*/ 0 h 5818"/>
                <a:gd name="connsiteX1" fmla="*/ 7367 w 7468"/>
                <a:gd name="connsiteY1" fmla="*/ 4115 h 5818"/>
                <a:gd name="connsiteX2" fmla="*/ 1623 w 7468"/>
                <a:gd name="connsiteY2" fmla="*/ 2732 h 5818"/>
                <a:gd name="connsiteX3" fmla="*/ 0 w 7468"/>
                <a:gd name="connsiteY3" fmla="*/ 0 h 5818"/>
              </a:gdLst>
              <a:ahLst/>
              <a:cxnLst>
                <a:cxn ang="0">
                  <a:pos x="connsiteX0" y="connsiteY0"/>
                </a:cxn>
                <a:cxn ang="0">
                  <a:pos x="connsiteX1" y="connsiteY1"/>
                </a:cxn>
                <a:cxn ang="0">
                  <a:pos x="connsiteX2" y="connsiteY2"/>
                </a:cxn>
                <a:cxn ang="0">
                  <a:pos x="connsiteX3" y="connsiteY3"/>
                </a:cxn>
              </a:cxnLst>
              <a:rect l="l" t="t" r="r" b="b"/>
              <a:pathLst>
                <a:path w="7468" h="5818">
                  <a:moveTo>
                    <a:pt x="0" y="0"/>
                  </a:moveTo>
                  <a:cubicBezTo>
                    <a:pt x="3235" y="297"/>
                    <a:pt x="8247" y="1074"/>
                    <a:pt x="7367" y="4115"/>
                  </a:cubicBezTo>
                  <a:cubicBezTo>
                    <a:pt x="6247" y="7984"/>
                    <a:pt x="3366" y="4263"/>
                    <a:pt x="1623" y="2732"/>
                  </a:cubicBezTo>
                  <a:cubicBezTo>
                    <a:pt x="874" y="2069"/>
                    <a:pt x="537" y="937"/>
                    <a:pt x="0" y="0"/>
                  </a:cubicBezTo>
                  <a:close/>
                </a:path>
              </a:pathLst>
            </a:custGeom>
            <a:grpFill/>
            <a:ln w="5715" cap="flat">
              <a:noFill/>
              <a:prstDash val="solid"/>
              <a:miter/>
            </a:ln>
          </p:spPr>
          <p:txBody>
            <a:bodyPr rtlCol="0" anchor="ctr"/>
            <a:lstStyle/>
            <a:p>
              <a:endParaRPr lang="zh-CN" altLang="en-US"/>
            </a:p>
          </p:txBody>
        </p:sp>
        <p:sp>
          <p:nvSpPr>
            <p:cNvPr id="1605" name="任意多边形: 形状 1604">
              <a:extLst>
                <a:ext uri="{FF2B5EF4-FFF2-40B4-BE49-F238E27FC236}">
                  <a16:creationId xmlns:a16="http://schemas.microsoft.com/office/drawing/2014/main" id="{8DBA18AA-6641-3871-702B-E67886B51E47}"/>
                </a:ext>
              </a:extLst>
            </p:cNvPr>
            <p:cNvSpPr/>
            <p:nvPr/>
          </p:nvSpPr>
          <p:spPr>
            <a:xfrm>
              <a:off x="3152688" y="1831954"/>
              <a:ext cx="4972" cy="4972"/>
            </a:xfrm>
            <a:custGeom>
              <a:avLst/>
              <a:gdLst>
                <a:gd name="connsiteX0" fmla="*/ 4967 w 4972"/>
                <a:gd name="connsiteY0" fmla="*/ 4973 h 4972"/>
                <a:gd name="connsiteX1" fmla="*/ 12 w 4972"/>
                <a:gd name="connsiteY1" fmla="*/ 1029 h 4972"/>
                <a:gd name="connsiteX2" fmla="*/ 1029 w 4972"/>
                <a:gd name="connsiteY2" fmla="*/ 12 h 4972"/>
                <a:gd name="connsiteX3" fmla="*/ 4973 w 4972"/>
                <a:gd name="connsiteY3" fmla="*/ 4967 h 4972"/>
                <a:gd name="connsiteX4" fmla="*/ 4967 w 4972"/>
                <a:gd name="connsiteY4" fmla="*/ 4973 h 4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 h="4972">
                  <a:moveTo>
                    <a:pt x="4967" y="4973"/>
                  </a:moveTo>
                  <a:cubicBezTo>
                    <a:pt x="2601" y="4544"/>
                    <a:pt x="-205" y="4630"/>
                    <a:pt x="12" y="1029"/>
                  </a:cubicBezTo>
                  <a:cubicBezTo>
                    <a:pt x="35" y="658"/>
                    <a:pt x="658" y="35"/>
                    <a:pt x="1029" y="12"/>
                  </a:cubicBezTo>
                  <a:cubicBezTo>
                    <a:pt x="4635" y="-205"/>
                    <a:pt x="4544" y="2607"/>
                    <a:pt x="4973" y="4967"/>
                  </a:cubicBezTo>
                  <a:lnTo>
                    <a:pt x="4967" y="4973"/>
                  </a:lnTo>
                  <a:close/>
                </a:path>
              </a:pathLst>
            </a:custGeom>
            <a:grpFill/>
            <a:ln w="5715" cap="flat">
              <a:noFill/>
              <a:prstDash val="solid"/>
              <a:miter/>
            </a:ln>
          </p:spPr>
          <p:txBody>
            <a:bodyPr rtlCol="0" anchor="ctr"/>
            <a:lstStyle/>
            <a:p>
              <a:endParaRPr lang="zh-CN" altLang="en-US"/>
            </a:p>
          </p:txBody>
        </p:sp>
        <p:sp>
          <p:nvSpPr>
            <p:cNvPr id="1606" name="任意多边形: 形状 1605">
              <a:extLst>
                <a:ext uri="{FF2B5EF4-FFF2-40B4-BE49-F238E27FC236}">
                  <a16:creationId xmlns:a16="http://schemas.microsoft.com/office/drawing/2014/main" id="{BA5A0216-2B9F-8AFD-DFA3-B4A498628516}"/>
                </a:ext>
              </a:extLst>
            </p:cNvPr>
            <p:cNvSpPr/>
            <p:nvPr/>
          </p:nvSpPr>
          <p:spPr>
            <a:xfrm>
              <a:off x="3271680" y="1839686"/>
              <a:ext cx="58580" cy="61137"/>
            </a:xfrm>
            <a:custGeom>
              <a:avLst/>
              <a:gdLst>
                <a:gd name="connsiteX0" fmla="*/ 43835 w 58580"/>
                <a:gd name="connsiteY0" fmla="*/ 3812 h 61137"/>
                <a:gd name="connsiteX1" fmla="*/ 47132 w 58580"/>
                <a:gd name="connsiteY1" fmla="*/ 3807 h 61137"/>
                <a:gd name="connsiteX2" fmla="*/ 56957 w 58580"/>
                <a:gd name="connsiteY2" fmla="*/ 1246 h 61137"/>
                <a:gd name="connsiteX3" fmla="*/ 54545 w 58580"/>
                <a:gd name="connsiteY3" fmla="*/ 10545 h 61137"/>
                <a:gd name="connsiteX4" fmla="*/ 50459 w 58580"/>
                <a:gd name="connsiteY4" fmla="*/ 14762 h 61137"/>
                <a:gd name="connsiteX5" fmla="*/ 35531 w 58580"/>
                <a:gd name="connsiteY5" fmla="*/ 23655 h 61137"/>
                <a:gd name="connsiteX6" fmla="*/ 57888 w 58580"/>
                <a:gd name="connsiteY6" fmla="*/ 29376 h 61137"/>
                <a:gd name="connsiteX7" fmla="*/ 57682 w 58580"/>
                <a:gd name="connsiteY7" fmla="*/ 33856 h 61137"/>
                <a:gd name="connsiteX8" fmla="*/ 37137 w 58580"/>
                <a:gd name="connsiteY8" fmla="*/ 44606 h 61137"/>
                <a:gd name="connsiteX9" fmla="*/ 43835 w 58580"/>
                <a:gd name="connsiteY9" fmla="*/ 59734 h 61137"/>
                <a:gd name="connsiteX10" fmla="*/ 43841 w 58580"/>
                <a:gd name="connsiteY10" fmla="*/ 59728 h 61137"/>
                <a:gd name="connsiteX11" fmla="*/ 37274 w 58580"/>
                <a:gd name="connsiteY11" fmla="*/ 59739 h 61137"/>
                <a:gd name="connsiteX12" fmla="*/ 33925 w 58580"/>
                <a:gd name="connsiteY12" fmla="*/ 59728 h 61137"/>
                <a:gd name="connsiteX13" fmla="*/ 30788 w 58580"/>
                <a:gd name="connsiteY13" fmla="*/ 55687 h 61137"/>
                <a:gd name="connsiteX14" fmla="*/ 7659 w 58580"/>
                <a:gd name="connsiteY14" fmla="*/ 53156 h 61137"/>
                <a:gd name="connsiteX15" fmla="*/ 7985 w 58580"/>
                <a:gd name="connsiteY15" fmla="*/ 49744 h 61137"/>
                <a:gd name="connsiteX16" fmla="*/ 10185 w 58580"/>
                <a:gd name="connsiteY16" fmla="*/ 48658 h 61137"/>
                <a:gd name="connsiteX17" fmla="*/ 8430 w 58580"/>
                <a:gd name="connsiteY17" fmla="*/ 49235 h 61137"/>
                <a:gd name="connsiteX18" fmla="*/ 6665 w 58580"/>
                <a:gd name="connsiteY18" fmla="*/ 51916 h 61137"/>
                <a:gd name="connsiteX19" fmla="*/ 7670 w 58580"/>
                <a:gd name="connsiteY19" fmla="*/ 53150 h 61137"/>
                <a:gd name="connsiteX20" fmla="*/ 344 w 58580"/>
                <a:gd name="connsiteY20" fmla="*/ 48692 h 61137"/>
                <a:gd name="connsiteX21" fmla="*/ 10934 w 58580"/>
                <a:gd name="connsiteY21" fmla="*/ 33427 h 61137"/>
                <a:gd name="connsiteX22" fmla="*/ 14265 w 58580"/>
                <a:gd name="connsiteY22" fmla="*/ 26872 h 61137"/>
                <a:gd name="connsiteX23" fmla="*/ 20815 w 58580"/>
                <a:gd name="connsiteY23" fmla="*/ 13768 h 61137"/>
                <a:gd name="connsiteX24" fmla="*/ 38903 w 58580"/>
                <a:gd name="connsiteY24" fmla="*/ 7950 h 61137"/>
                <a:gd name="connsiteX25" fmla="*/ 40549 w 58580"/>
                <a:gd name="connsiteY25" fmla="*/ 3841 h 61137"/>
                <a:gd name="connsiteX26" fmla="*/ 43835 w 58580"/>
                <a:gd name="connsiteY26" fmla="*/ 3812 h 6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8580" h="61137">
                  <a:moveTo>
                    <a:pt x="43835" y="3812"/>
                  </a:moveTo>
                  <a:cubicBezTo>
                    <a:pt x="44932" y="3812"/>
                    <a:pt x="46035" y="3807"/>
                    <a:pt x="47132" y="3807"/>
                  </a:cubicBezTo>
                  <a:cubicBezTo>
                    <a:pt x="50276" y="2195"/>
                    <a:pt x="53476" y="-2108"/>
                    <a:pt x="56957" y="1246"/>
                  </a:cubicBezTo>
                  <a:cubicBezTo>
                    <a:pt x="60363" y="4532"/>
                    <a:pt x="57854" y="8081"/>
                    <a:pt x="54545" y="10545"/>
                  </a:cubicBezTo>
                  <a:cubicBezTo>
                    <a:pt x="50933" y="9693"/>
                    <a:pt x="50196" y="11716"/>
                    <a:pt x="50459" y="14762"/>
                  </a:cubicBezTo>
                  <a:cubicBezTo>
                    <a:pt x="45109" y="19197"/>
                    <a:pt x="39234" y="22472"/>
                    <a:pt x="35531" y="23655"/>
                  </a:cubicBezTo>
                  <a:cubicBezTo>
                    <a:pt x="42115" y="19740"/>
                    <a:pt x="52465" y="13819"/>
                    <a:pt x="57888" y="29376"/>
                  </a:cubicBezTo>
                  <a:cubicBezTo>
                    <a:pt x="58288" y="30890"/>
                    <a:pt x="58231" y="32382"/>
                    <a:pt x="57682" y="33856"/>
                  </a:cubicBezTo>
                  <a:cubicBezTo>
                    <a:pt x="51556" y="38108"/>
                    <a:pt x="48258" y="47829"/>
                    <a:pt x="37137" y="44606"/>
                  </a:cubicBezTo>
                  <a:cubicBezTo>
                    <a:pt x="43029" y="48132"/>
                    <a:pt x="48190" y="52150"/>
                    <a:pt x="43835" y="59734"/>
                  </a:cubicBezTo>
                  <a:lnTo>
                    <a:pt x="43841" y="59728"/>
                  </a:lnTo>
                  <a:cubicBezTo>
                    <a:pt x="41657" y="61557"/>
                    <a:pt x="39469" y="61654"/>
                    <a:pt x="37274" y="59739"/>
                  </a:cubicBezTo>
                  <a:cubicBezTo>
                    <a:pt x="36160" y="59734"/>
                    <a:pt x="35039" y="59734"/>
                    <a:pt x="33925" y="59728"/>
                  </a:cubicBezTo>
                  <a:cubicBezTo>
                    <a:pt x="33611" y="57745"/>
                    <a:pt x="33605" y="54310"/>
                    <a:pt x="30788" y="55687"/>
                  </a:cubicBezTo>
                  <a:cubicBezTo>
                    <a:pt x="22324" y="59842"/>
                    <a:pt x="15146" y="55853"/>
                    <a:pt x="7659" y="53156"/>
                  </a:cubicBezTo>
                  <a:cubicBezTo>
                    <a:pt x="6962" y="51904"/>
                    <a:pt x="7093" y="50738"/>
                    <a:pt x="7985" y="49744"/>
                  </a:cubicBezTo>
                  <a:cubicBezTo>
                    <a:pt x="8545" y="49081"/>
                    <a:pt x="9299" y="48698"/>
                    <a:pt x="10185" y="48658"/>
                  </a:cubicBezTo>
                  <a:cubicBezTo>
                    <a:pt x="10088" y="48361"/>
                    <a:pt x="9528" y="48532"/>
                    <a:pt x="8430" y="49235"/>
                  </a:cubicBezTo>
                  <a:cubicBezTo>
                    <a:pt x="7430" y="49984"/>
                    <a:pt x="6739" y="50847"/>
                    <a:pt x="6665" y="51916"/>
                  </a:cubicBezTo>
                  <a:cubicBezTo>
                    <a:pt x="6607" y="52727"/>
                    <a:pt x="7110" y="53150"/>
                    <a:pt x="7670" y="53150"/>
                  </a:cubicBezTo>
                  <a:cubicBezTo>
                    <a:pt x="1070" y="58505"/>
                    <a:pt x="-879" y="55333"/>
                    <a:pt x="344" y="48692"/>
                  </a:cubicBezTo>
                  <a:cubicBezTo>
                    <a:pt x="1532" y="42229"/>
                    <a:pt x="8390" y="39234"/>
                    <a:pt x="10934" y="33427"/>
                  </a:cubicBezTo>
                  <a:cubicBezTo>
                    <a:pt x="12042" y="31244"/>
                    <a:pt x="13157" y="29056"/>
                    <a:pt x="14265" y="26872"/>
                  </a:cubicBezTo>
                  <a:cubicBezTo>
                    <a:pt x="14465" y="21512"/>
                    <a:pt x="23770" y="20706"/>
                    <a:pt x="20815" y="13768"/>
                  </a:cubicBezTo>
                  <a:cubicBezTo>
                    <a:pt x="26410" y="10545"/>
                    <a:pt x="31508" y="6121"/>
                    <a:pt x="38903" y="7950"/>
                  </a:cubicBezTo>
                  <a:cubicBezTo>
                    <a:pt x="40286" y="8293"/>
                    <a:pt x="40423" y="5447"/>
                    <a:pt x="40549" y="3841"/>
                  </a:cubicBezTo>
                  <a:cubicBezTo>
                    <a:pt x="41635" y="2818"/>
                    <a:pt x="42732" y="2755"/>
                    <a:pt x="43835" y="3812"/>
                  </a:cubicBezTo>
                  <a:close/>
                </a:path>
              </a:pathLst>
            </a:custGeom>
            <a:grpFill/>
            <a:ln w="5715" cap="flat">
              <a:noFill/>
              <a:prstDash val="solid"/>
              <a:miter/>
            </a:ln>
          </p:spPr>
          <p:txBody>
            <a:bodyPr rtlCol="0" anchor="ctr"/>
            <a:lstStyle/>
            <a:p>
              <a:endParaRPr lang="zh-CN" altLang="en-US"/>
            </a:p>
          </p:txBody>
        </p:sp>
        <p:sp>
          <p:nvSpPr>
            <p:cNvPr id="1607" name="任意多边形: 形状 1606">
              <a:extLst>
                <a:ext uri="{FF2B5EF4-FFF2-40B4-BE49-F238E27FC236}">
                  <a16:creationId xmlns:a16="http://schemas.microsoft.com/office/drawing/2014/main" id="{BCD0449A-6811-F0DF-30D5-1609005562C5}"/>
                </a:ext>
              </a:extLst>
            </p:cNvPr>
            <p:cNvSpPr/>
            <p:nvPr/>
          </p:nvSpPr>
          <p:spPr>
            <a:xfrm>
              <a:off x="3248809" y="1839001"/>
              <a:ext cx="17396" cy="4654"/>
            </a:xfrm>
            <a:custGeom>
              <a:avLst/>
              <a:gdLst>
                <a:gd name="connsiteX0" fmla="*/ 17396 w 17396"/>
                <a:gd name="connsiteY0" fmla="*/ 1229 h 4654"/>
                <a:gd name="connsiteX1" fmla="*/ 0 w 17396"/>
                <a:gd name="connsiteY1" fmla="*/ 4041 h 4654"/>
                <a:gd name="connsiteX2" fmla="*/ 17368 w 17396"/>
                <a:gd name="connsiteY2" fmla="*/ 1189 h 4654"/>
                <a:gd name="connsiteX3" fmla="*/ 17396 w 17396"/>
                <a:gd name="connsiteY3" fmla="*/ 1229 h 4654"/>
              </a:gdLst>
              <a:ahLst/>
              <a:cxnLst>
                <a:cxn ang="0">
                  <a:pos x="connsiteX0" y="connsiteY0"/>
                </a:cxn>
                <a:cxn ang="0">
                  <a:pos x="connsiteX1" y="connsiteY1"/>
                </a:cxn>
                <a:cxn ang="0">
                  <a:pos x="connsiteX2" y="connsiteY2"/>
                </a:cxn>
                <a:cxn ang="0">
                  <a:pos x="connsiteX3" y="connsiteY3"/>
                </a:cxn>
              </a:cxnLst>
              <a:rect l="l" t="t" r="r" b="b"/>
              <a:pathLst>
                <a:path w="17396" h="4654">
                  <a:moveTo>
                    <a:pt x="17396" y="1229"/>
                  </a:moveTo>
                  <a:cubicBezTo>
                    <a:pt x="12596" y="6515"/>
                    <a:pt x="6589" y="4132"/>
                    <a:pt x="0" y="4041"/>
                  </a:cubicBezTo>
                  <a:cubicBezTo>
                    <a:pt x="5258" y="-4149"/>
                    <a:pt x="12019" y="2943"/>
                    <a:pt x="17368" y="1189"/>
                  </a:cubicBezTo>
                  <a:lnTo>
                    <a:pt x="17396" y="1229"/>
                  </a:lnTo>
                  <a:close/>
                </a:path>
              </a:pathLst>
            </a:custGeom>
            <a:grpFill/>
            <a:ln w="5715" cap="flat">
              <a:noFill/>
              <a:prstDash val="solid"/>
              <a:miter/>
            </a:ln>
          </p:spPr>
          <p:txBody>
            <a:bodyPr rtlCol="0" anchor="ctr"/>
            <a:lstStyle/>
            <a:p>
              <a:endParaRPr lang="zh-CN" altLang="en-US"/>
            </a:p>
          </p:txBody>
        </p:sp>
        <p:sp>
          <p:nvSpPr>
            <p:cNvPr id="1608" name="任意多边形: 形状 1607">
              <a:extLst>
                <a:ext uri="{FF2B5EF4-FFF2-40B4-BE49-F238E27FC236}">
                  <a16:creationId xmlns:a16="http://schemas.microsoft.com/office/drawing/2014/main" id="{07ABF2C0-E780-EA67-4FBB-D5ECCFCBB81D}"/>
                </a:ext>
              </a:extLst>
            </p:cNvPr>
            <p:cNvSpPr/>
            <p:nvPr/>
          </p:nvSpPr>
          <p:spPr>
            <a:xfrm>
              <a:off x="3266172" y="1833297"/>
              <a:ext cx="6675" cy="6927"/>
            </a:xfrm>
            <a:custGeom>
              <a:avLst/>
              <a:gdLst>
                <a:gd name="connsiteX0" fmla="*/ 0 w 6675"/>
                <a:gd name="connsiteY0" fmla="*/ 6893 h 6927"/>
                <a:gd name="connsiteX1" fmla="*/ 617 w 6675"/>
                <a:gd name="connsiteY1" fmla="*/ 5487 h 6927"/>
                <a:gd name="connsiteX2" fmla="*/ 5155 w 6675"/>
                <a:gd name="connsiteY2" fmla="*/ 63 h 6927"/>
                <a:gd name="connsiteX3" fmla="*/ 6595 w 6675"/>
                <a:gd name="connsiteY3" fmla="*/ 6904 h 6927"/>
                <a:gd name="connsiteX4" fmla="*/ 6589 w 6675"/>
                <a:gd name="connsiteY4" fmla="*/ 6910 h 6927"/>
                <a:gd name="connsiteX5" fmla="*/ 34 w 6675"/>
                <a:gd name="connsiteY5" fmla="*/ 6927 h 6927"/>
                <a:gd name="connsiteX6" fmla="*/ 0 w 6675"/>
                <a:gd name="connsiteY6" fmla="*/ 6893 h 6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75" h="6927">
                  <a:moveTo>
                    <a:pt x="0" y="6893"/>
                  </a:moveTo>
                  <a:cubicBezTo>
                    <a:pt x="200" y="6424"/>
                    <a:pt x="320" y="5892"/>
                    <a:pt x="617" y="5487"/>
                  </a:cubicBezTo>
                  <a:cubicBezTo>
                    <a:pt x="2069" y="3504"/>
                    <a:pt x="2612" y="-554"/>
                    <a:pt x="5155" y="63"/>
                  </a:cubicBezTo>
                  <a:cubicBezTo>
                    <a:pt x="7521" y="635"/>
                    <a:pt x="6355" y="4475"/>
                    <a:pt x="6595" y="6904"/>
                  </a:cubicBezTo>
                  <a:lnTo>
                    <a:pt x="6589" y="6910"/>
                  </a:lnTo>
                  <a:cubicBezTo>
                    <a:pt x="4406" y="6916"/>
                    <a:pt x="2217" y="6921"/>
                    <a:pt x="34" y="6927"/>
                  </a:cubicBezTo>
                  <a:cubicBezTo>
                    <a:pt x="34" y="6933"/>
                    <a:pt x="0" y="6893"/>
                    <a:pt x="0" y="6893"/>
                  </a:cubicBezTo>
                  <a:close/>
                </a:path>
              </a:pathLst>
            </a:custGeom>
            <a:grpFill/>
            <a:ln w="5715" cap="flat">
              <a:noFill/>
              <a:prstDash val="solid"/>
              <a:miter/>
            </a:ln>
          </p:spPr>
          <p:txBody>
            <a:bodyPr rtlCol="0" anchor="ctr"/>
            <a:lstStyle/>
            <a:p>
              <a:endParaRPr lang="zh-CN" altLang="en-US"/>
            </a:p>
          </p:txBody>
        </p:sp>
        <p:sp>
          <p:nvSpPr>
            <p:cNvPr id="1609" name="任意多边形: 形状 1608">
              <a:extLst>
                <a:ext uri="{FF2B5EF4-FFF2-40B4-BE49-F238E27FC236}">
                  <a16:creationId xmlns:a16="http://schemas.microsoft.com/office/drawing/2014/main" id="{C2928209-8ACC-2CAA-3CA0-F2B1E87358C6}"/>
                </a:ext>
              </a:extLst>
            </p:cNvPr>
            <p:cNvSpPr/>
            <p:nvPr/>
          </p:nvSpPr>
          <p:spPr>
            <a:xfrm>
              <a:off x="3209369" y="1827051"/>
              <a:ext cx="4202" cy="5179"/>
            </a:xfrm>
            <a:custGeom>
              <a:avLst/>
              <a:gdLst>
                <a:gd name="connsiteX0" fmla="*/ 4202 w 4202"/>
                <a:gd name="connsiteY0" fmla="*/ 0 h 5179"/>
                <a:gd name="connsiteX1" fmla="*/ 1813 w 4202"/>
                <a:gd name="connsiteY1" fmla="*/ 5161 h 5179"/>
                <a:gd name="connsiteX2" fmla="*/ 2 w 4202"/>
                <a:gd name="connsiteY2" fmla="*/ 3995 h 5179"/>
                <a:gd name="connsiteX3" fmla="*/ 4202 w 4202"/>
                <a:gd name="connsiteY3" fmla="*/ 0 h 5179"/>
                <a:gd name="connsiteX4" fmla="*/ 4202 w 4202"/>
                <a:gd name="connsiteY4" fmla="*/ 0 h 51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2" h="5179">
                  <a:moveTo>
                    <a:pt x="4202" y="0"/>
                  </a:moveTo>
                  <a:cubicBezTo>
                    <a:pt x="3996" y="2012"/>
                    <a:pt x="4048" y="4200"/>
                    <a:pt x="1813" y="5161"/>
                  </a:cubicBezTo>
                  <a:cubicBezTo>
                    <a:pt x="1419" y="5332"/>
                    <a:pt x="-56" y="4286"/>
                    <a:pt x="2" y="3995"/>
                  </a:cubicBezTo>
                  <a:cubicBezTo>
                    <a:pt x="430" y="1743"/>
                    <a:pt x="2288" y="806"/>
                    <a:pt x="4202" y="0"/>
                  </a:cubicBezTo>
                  <a:lnTo>
                    <a:pt x="4202" y="0"/>
                  </a:lnTo>
                  <a:close/>
                </a:path>
              </a:pathLst>
            </a:custGeom>
            <a:grpFill/>
            <a:ln w="5715" cap="flat">
              <a:noFill/>
              <a:prstDash val="solid"/>
              <a:miter/>
            </a:ln>
          </p:spPr>
          <p:txBody>
            <a:bodyPr rtlCol="0" anchor="ctr"/>
            <a:lstStyle/>
            <a:p>
              <a:endParaRPr lang="zh-CN" altLang="en-US"/>
            </a:p>
          </p:txBody>
        </p:sp>
        <p:sp>
          <p:nvSpPr>
            <p:cNvPr id="1610" name="任意多边形: 形状 1609">
              <a:extLst>
                <a:ext uri="{FF2B5EF4-FFF2-40B4-BE49-F238E27FC236}">
                  <a16:creationId xmlns:a16="http://schemas.microsoft.com/office/drawing/2014/main" id="{47DAAB61-CE31-33DD-F770-9943F6C38EA4}"/>
                </a:ext>
              </a:extLst>
            </p:cNvPr>
            <p:cNvSpPr/>
            <p:nvPr/>
          </p:nvSpPr>
          <p:spPr>
            <a:xfrm>
              <a:off x="3220143" y="1820473"/>
              <a:ext cx="2534" cy="3600"/>
            </a:xfrm>
            <a:custGeom>
              <a:avLst/>
              <a:gdLst>
                <a:gd name="connsiteX0" fmla="*/ 0 w 2534"/>
                <a:gd name="connsiteY0" fmla="*/ 0 h 3600"/>
                <a:gd name="connsiteX1" fmla="*/ 2355 w 2534"/>
                <a:gd name="connsiteY1" fmla="*/ 3235 h 3600"/>
                <a:gd name="connsiteX2" fmla="*/ 0 w 2534"/>
                <a:gd name="connsiteY2" fmla="*/ 0 h 3600"/>
                <a:gd name="connsiteX3" fmla="*/ 0 w 2534"/>
                <a:gd name="connsiteY3" fmla="*/ 0 h 3600"/>
              </a:gdLst>
              <a:ahLst/>
              <a:cxnLst>
                <a:cxn ang="0">
                  <a:pos x="connsiteX0" y="connsiteY0"/>
                </a:cxn>
                <a:cxn ang="0">
                  <a:pos x="connsiteX1" y="connsiteY1"/>
                </a:cxn>
                <a:cxn ang="0">
                  <a:pos x="connsiteX2" y="connsiteY2"/>
                </a:cxn>
                <a:cxn ang="0">
                  <a:pos x="connsiteX3" y="connsiteY3"/>
                </a:cxn>
              </a:cxnLst>
              <a:rect l="l" t="t" r="r" b="b"/>
              <a:pathLst>
                <a:path w="2534" h="3600">
                  <a:moveTo>
                    <a:pt x="0" y="0"/>
                  </a:moveTo>
                  <a:cubicBezTo>
                    <a:pt x="1417" y="720"/>
                    <a:pt x="3092" y="2932"/>
                    <a:pt x="2355" y="3235"/>
                  </a:cubicBezTo>
                  <a:cubicBezTo>
                    <a:pt x="-1366" y="4755"/>
                    <a:pt x="869" y="1114"/>
                    <a:pt x="0" y="0"/>
                  </a:cubicBezTo>
                  <a:lnTo>
                    <a:pt x="0" y="0"/>
                  </a:lnTo>
                  <a:close/>
                </a:path>
              </a:pathLst>
            </a:custGeom>
            <a:grpFill/>
            <a:ln w="5715" cap="flat">
              <a:noFill/>
              <a:prstDash val="solid"/>
              <a:miter/>
            </a:ln>
          </p:spPr>
          <p:txBody>
            <a:bodyPr rtlCol="0" anchor="ctr"/>
            <a:lstStyle/>
            <a:p>
              <a:endParaRPr lang="zh-CN" altLang="en-US"/>
            </a:p>
          </p:txBody>
        </p:sp>
        <p:sp>
          <p:nvSpPr>
            <p:cNvPr id="1611" name="任意多边形: 形状 1610">
              <a:extLst>
                <a:ext uri="{FF2B5EF4-FFF2-40B4-BE49-F238E27FC236}">
                  <a16:creationId xmlns:a16="http://schemas.microsoft.com/office/drawing/2014/main" id="{C3348294-3030-C7E0-E318-2672AFBB0323}"/>
                </a:ext>
              </a:extLst>
            </p:cNvPr>
            <p:cNvSpPr/>
            <p:nvPr/>
          </p:nvSpPr>
          <p:spPr>
            <a:xfrm>
              <a:off x="3261500" y="1820473"/>
              <a:ext cx="1396" cy="1303"/>
            </a:xfrm>
            <a:custGeom>
              <a:avLst/>
              <a:gdLst>
                <a:gd name="connsiteX0" fmla="*/ 1391 w 1396"/>
                <a:gd name="connsiteY0" fmla="*/ 0 h 1303"/>
                <a:gd name="connsiteX1" fmla="*/ 665 w 1396"/>
                <a:gd name="connsiteY1" fmla="*/ 1303 h 1303"/>
                <a:gd name="connsiteX2" fmla="*/ 1397 w 1396"/>
                <a:gd name="connsiteY2" fmla="*/ 12 h 1303"/>
                <a:gd name="connsiteX3" fmla="*/ 1391 w 1396"/>
                <a:gd name="connsiteY3" fmla="*/ 0 h 1303"/>
              </a:gdLst>
              <a:ahLst/>
              <a:cxnLst>
                <a:cxn ang="0">
                  <a:pos x="connsiteX0" y="connsiteY0"/>
                </a:cxn>
                <a:cxn ang="0">
                  <a:pos x="connsiteX1" y="connsiteY1"/>
                </a:cxn>
                <a:cxn ang="0">
                  <a:pos x="connsiteX2" y="connsiteY2"/>
                </a:cxn>
                <a:cxn ang="0">
                  <a:pos x="connsiteX3" y="connsiteY3"/>
                </a:cxn>
              </a:cxnLst>
              <a:rect l="l" t="t" r="r" b="b"/>
              <a:pathLst>
                <a:path w="1396" h="1303">
                  <a:moveTo>
                    <a:pt x="1391" y="0"/>
                  </a:moveTo>
                  <a:cubicBezTo>
                    <a:pt x="1145" y="457"/>
                    <a:pt x="808" y="1332"/>
                    <a:pt x="665" y="1303"/>
                  </a:cubicBezTo>
                  <a:cubicBezTo>
                    <a:pt x="-426" y="1063"/>
                    <a:pt x="-169" y="554"/>
                    <a:pt x="1397" y="12"/>
                  </a:cubicBezTo>
                  <a:lnTo>
                    <a:pt x="1391" y="0"/>
                  </a:lnTo>
                  <a:close/>
                </a:path>
              </a:pathLst>
            </a:custGeom>
            <a:grpFill/>
            <a:ln w="5715" cap="flat">
              <a:noFill/>
              <a:prstDash val="solid"/>
              <a:miter/>
            </a:ln>
          </p:spPr>
          <p:txBody>
            <a:bodyPr rtlCol="0" anchor="ctr"/>
            <a:lstStyle/>
            <a:p>
              <a:endParaRPr lang="zh-CN" altLang="en-US"/>
            </a:p>
          </p:txBody>
        </p:sp>
        <p:sp>
          <p:nvSpPr>
            <p:cNvPr id="1612" name="任意多边形: 形状 1611">
              <a:extLst>
                <a:ext uri="{FF2B5EF4-FFF2-40B4-BE49-F238E27FC236}">
                  <a16:creationId xmlns:a16="http://schemas.microsoft.com/office/drawing/2014/main" id="{F92ED151-F753-0831-6310-0E7F0683830F}"/>
                </a:ext>
              </a:extLst>
            </p:cNvPr>
            <p:cNvSpPr/>
            <p:nvPr/>
          </p:nvSpPr>
          <p:spPr>
            <a:xfrm>
              <a:off x="3213565" y="1823765"/>
              <a:ext cx="1475" cy="3291"/>
            </a:xfrm>
            <a:custGeom>
              <a:avLst/>
              <a:gdLst>
                <a:gd name="connsiteX0" fmla="*/ 0 w 1475"/>
                <a:gd name="connsiteY0" fmla="*/ 0 h 3291"/>
                <a:gd name="connsiteX1" fmla="*/ 1263 w 1475"/>
                <a:gd name="connsiteY1" fmla="*/ 2338 h 3291"/>
                <a:gd name="connsiteX2" fmla="*/ 6 w 1475"/>
                <a:gd name="connsiteY2" fmla="*/ 3292 h 3291"/>
                <a:gd name="connsiteX3" fmla="*/ 6 w 1475"/>
                <a:gd name="connsiteY3" fmla="*/ 3292 h 3291"/>
                <a:gd name="connsiteX4" fmla="*/ 0 w 1475"/>
                <a:gd name="connsiteY4" fmla="*/ 0 h 3291"/>
                <a:gd name="connsiteX5" fmla="*/ 0 w 1475"/>
                <a:gd name="connsiteY5"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5" h="3291">
                  <a:moveTo>
                    <a:pt x="0" y="0"/>
                  </a:moveTo>
                  <a:cubicBezTo>
                    <a:pt x="1297" y="463"/>
                    <a:pt x="1800" y="1280"/>
                    <a:pt x="1263" y="2338"/>
                  </a:cubicBezTo>
                  <a:cubicBezTo>
                    <a:pt x="1046" y="2760"/>
                    <a:pt x="434" y="2978"/>
                    <a:pt x="6" y="3292"/>
                  </a:cubicBezTo>
                  <a:lnTo>
                    <a:pt x="6" y="3292"/>
                  </a:lnTo>
                  <a:cubicBezTo>
                    <a:pt x="6" y="2195"/>
                    <a:pt x="6" y="1097"/>
                    <a:pt x="0" y="0"/>
                  </a:cubicBezTo>
                  <a:lnTo>
                    <a:pt x="0" y="0"/>
                  </a:lnTo>
                  <a:close/>
                </a:path>
              </a:pathLst>
            </a:custGeom>
            <a:grpFill/>
            <a:ln w="5715" cap="flat">
              <a:noFill/>
              <a:prstDash val="solid"/>
              <a:miter/>
            </a:ln>
          </p:spPr>
          <p:txBody>
            <a:bodyPr rtlCol="0" anchor="ctr"/>
            <a:lstStyle/>
            <a:p>
              <a:endParaRPr lang="zh-CN" altLang="en-US"/>
            </a:p>
          </p:txBody>
        </p:sp>
        <p:sp>
          <p:nvSpPr>
            <p:cNvPr id="1613" name="任意多边形: 形状 1612">
              <a:extLst>
                <a:ext uri="{FF2B5EF4-FFF2-40B4-BE49-F238E27FC236}">
                  <a16:creationId xmlns:a16="http://schemas.microsoft.com/office/drawing/2014/main" id="{6B6CE32D-5879-2D08-2D94-A650A2CCC428}"/>
                </a:ext>
              </a:extLst>
            </p:cNvPr>
            <p:cNvSpPr/>
            <p:nvPr/>
          </p:nvSpPr>
          <p:spPr>
            <a:xfrm>
              <a:off x="3276994" y="1918091"/>
              <a:ext cx="33058" cy="50383"/>
            </a:xfrm>
            <a:custGeom>
              <a:avLst/>
              <a:gdLst>
                <a:gd name="connsiteX0" fmla="*/ 12203 w 33058"/>
                <a:gd name="connsiteY0" fmla="*/ 14276 h 50383"/>
                <a:gd name="connsiteX1" fmla="*/ 6151 w 33058"/>
                <a:gd name="connsiteY1" fmla="*/ 7841 h 50383"/>
                <a:gd name="connsiteX2" fmla="*/ 19124 w 33058"/>
                <a:gd name="connsiteY2" fmla="*/ 0 h 50383"/>
                <a:gd name="connsiteX3" fmla="*/ 22633 w 33058"/>
                <a:gd name="connsiteY3" fmla="*/ 7652 h 50383"/>
                <a:gd name="connsiteX4" fmla="*/ 32737 w 33058"/>
                <a:gd name="connsiteY4" fmla="*/ 27226 h 50383"/>
                <a:gd name="connsiteX5" fmla="*/ 15478 w 33058"/>
                <a:gd name="connsiteY5" fmla="*/ 40542 h 50383"/>
                <a:gd name="connsiteX6" fmla="*/ 12209 w 33058"/>
                <a:gd name="connsiteY6" fmla="*/ 47126 h 50383"/>
                <a:gd name="connsiteX7" fmla="*/ 12220 w 33058"/>
                <a:gd name="connsiteY7" fmla="*/ 50383 h 50383"/>
                <a:gd name="connsiteX8" fmla="*/ 5814 w 33058"/>
                <a:gd name="connsiteY8" fmla="*/ 50281 h 50383"/>
                <a:gd name="connsiteX9" fmla="*/ 1430 w 33058"/>
                <a:gd name="connsiteY9" fmla="*/ 43160 h 50383"/>
                <a:gd name="connsiteX10" fmla="*/ 12203 w 33058"/>
                <a:gd name="connsiteY10" fmla="*/ 14276 h 50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58" h="50383">
                  <a:moveTo>
                    <a:pt x="12203" y="14276"/>
                  </a:moveTo>
                  <a:cubicBezTo>
                    <a:pt x="10397" y="12356"/>
                    <a:pt x="8597" y="10441"/>
                    <a:pt x="6151" y="7841"/>
                  </a:cubicBezTo>
                  <a:cubicBezTo>
                    <a:pt x="11226" y="6098"/>
                    <a:pt x="13666" y="886"/>
                    <a:pt x="19124" y="0"/>
                  </a:cubicBezTo>
                  <a:cubicBezTo>
                    <a:pt x="23359" y="1183"/>
                    <a:pt x="18672" y="6738"/>
                    <a:pt x="22633" y="7652"/>
                  </a:cubicBezTo>
                  <a:cubicBezTo>
                    <a:pt x="33354" y="10133"/>
                    <a:pt x="24027" y="22780"/>
                    <a:pt x="32737" y="27226"/>
                  </a:cubicBezTo>
                  <a:cubicBezTo>
                    <a:pt x="34954" y="28358"/>
                    <a:pt x="25313" y="37959"/>
                    <a:pt x="15478" y="40542"/>
                  </a:cubicBezTo>
                  <a:cubicBezTo>
                    <a:pt x="13975" y="42531"/>
                    <a:pt x="12529" y="44549"/>
                    <a:pt x="12209" y="47126"/>
                  </a:cubicBezTo>
                  <a:cubicBezTo>
                    <a:pt x="12209" y="48212"/>
                    <a:pt x="12214" y="49298"/>
                    <a:pt x="12220" y="50383"/>
                  </a:cubicBezTo>
                  <a:cubicBezTo>
                    <a:pt x="10083" y="50355"/>
                    <a:pt x="7945" y="50395"/>
                    <a:pt x="5814" y="50281"/>
                  </a:cubicBezTo>
                  <a:cubicBezTo>
                    <a:pt x="904" y="50029"/>
                    <a:pt x="-1856" y="47269"/>
                    <a:pt x="1430" y="43160"/>
                  </a:cubicBezTo>
                  <a:cubicBezTo>
                    <a:pt x="8300" y="34581"/>
                    <a:pt x="8397" y="23803"/>
                    <a:pt x="12203" y="14276"/>
                  </a:cubicBezTo>
                  <a:close/>
                </a:path>
              </a:pathLst>
            </a:custGeom>
            <a:grpFill/>
            <a:ln w="5715" cap="flat">
              <a:noFill/>
              <a:prstDash val="solid"/>
              <a:miter/>
            </a:ln>
          </p:spPr>
          <p:txBody>
            <a:bodyPr rtlCol="0" anchor="ctr"/>
            <a:lstStyle/>
            <a:p>
              <a:endParaRPr lang="zh-CN" altLang="en-US"/>
            </a:p>
          </p:txBody>
        </p:sp>
        <p:sp>
          <p:nvSpPr>
            <p:cNvPr id="1614" name="任意多边形: 形状 1613">
              <a:extLst>
                <a:ext uri="{FF2B5EF4-FFF2-40B4-BE49-F238E27FC236}">
                  <a16:creationId xmlns:a16="http://schemas.microsoft.com/office/drawing/2014/main" id="{21E72629-1EAB-2A49-6692-3470BD8C58CC}"/>
                </a:ext>
              </a:extLst>
            </p:cNvPr>
            <p:cNvSpPr/>
            <p:nvPr/>
          </p:nvSpPr>
          <p:spPr>
            <a:xfrm>
              <a:off x="3262663" y="1931452"/>
              <a:ext cx="19967" cy="26637"/>
            </a:xfrm>
            <a:custGeom>
              <a:avLst/>
              <a:gdLst>
                <a:gd name="connsiteX0" fmla="*/ 6755 w 19967"/>
                <a:gd name="connsiteY0" fmla="*/ 852 h 26637"/>
                <a:gd name="connsiteX1" fmla="*/ 9092 w 19967"/>
                <a:gd name="connsiteY1" fmla="*/ 2326 h 26637"/>
                <a:gd name="connsiteX2" fmla="*/ 19968 w 19967"/>
                <a:gd name="connsiteY2" fmla="*/ 4155 h 26637"/>
                <a:gd name="connsiteX3" fmla="*/ 3497 w 19967"/>
                <a:gd name="connsiteY3" fmla="*/ 26638 h 26637"/>
                <a:gd name="connsiteX4" fmla="*/ 6755 w 19967"/>
                <a:gd name="connsiteY4" fmla="*/ 852 h 26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7" h="26637">
                  <a:moveTo>
                    <a:pt x="6755" y="852"/>
                  </a:moveTo>
                  <a:cubicBezTo>
                    <a:pt x="7560" y="1372"/>
                    <a:pt x="8943" y="2469"/>
                    <a:pt x="9092" y="2326"/>
                  </a:cubicBezTo>
                  <a:cubicBezTo>
                    <a:pt x="13635" y="-2194"/>
                    <a:pt x="16842" y="675"/>
                    <a:pt x="19968" y="4155"/>
                  </a:cubicBezTo>
                  <a:cubicBezTo>
                    <a:pt x="17076" y="13454"/>
                    <a:pt x="12561" y="21500"/>
                    <a:pt x="3497" y="26638"/>
                  </a:cubicBezTo>
                  <a:cubicBezTo>
                    <a:pt x="-1744" y="16688"/>
                    <a:pt x="-1435" y="8224"/>
                    <a:pt x="6755" y="852"/>
                  </a:cubicBezTo>
                  <a:close/>
                </a:path>
              </a:pathLst>
            </a:custGeom>
            <a:grpFill/>
            <a:ln w="5715" cap="flat">
              <a:noFill/>
              <a:prstDash val="solid"/>
              <a:miter/>
            </a:ln>
          </p:spPr>
          <p:txBody>
            <a:bodyPr rtlCol="0" anchor="ctr"/>
            <a:lstStyle/>
            <a:p>
              <a:endParaRPr lang="zh-CN" altLang="en-US"/>
            </a:p>
          </p:txBody>
        </p:sp>
        <p:sp>
          <p:nvSpPr>
            <p:cNvPr id="1615" name="任意多边形: 形状 1614">
              <a:extLst>
                <a:ext uri="{FF2B5EF4-FFF2-40B4-BE49-F238E27FC236}">
                  <a16:creationId xmlns:a16="http://schemas.microsoft.com/office/drawing/2014/main" id="{1FE96AB4-75BB-9686-8190-F4C42164DB14}"/>
                </a:ext>
              </a:extLst>
            </p:cNvPr>
            <p:cNvSpPr/>
            <p:nvPr/>
          </p:nvSpPr>
          <p:spPr>
            <a:xfrm>
              <a:off x="3187497" y="1912497"/>
              <a:ext cx="30309" cy="19644"/>
            </a:xfrm>
            <a:custGeom>
              <a:avLst/>
              <a:gdLst>
                <a:gd name="connsiteX0" fmla="*/ 26040 w 30309"/>
                <a:gd name="connsiteY0" fmla="*/ 6685 h 19644"/>
                <a:gd name="connsiteX1" fmla="*/ 10346 w 30309"/>
                <a:gd name="connsiteY1" fmla="*/ 17206 h 19644"/>
                <a:gd name="connsiteX2" fmla="*/ 3231 w 30309"/>
                <a:gd name="connsiteY2" fmla="*/ 18664 h 19644"/>
                <a:gd name="connsiteX3" fmla="*/ 368 w 30309"/>
                <a:gd name="connsiteY3" fmla="*/ 7508 h 19644"/>
                <a:gd name="connsiteX4" fmla="*/ 30303 w 30309"/>
                <a:gd name="connsiteY4" fmla="*/ 5416 h 19644"/>
                <a:gd name="connsiteX5" fmla="*/ 29389 w 30309"/>
                <a:gd name="connsiteY5" fmla="*/ 6679 h 19644"/>
                <a:gd name="connsiteX6" fmla="*/ 26040 w 30309"/>
                <a:gd name="connsiteY6" fmla="*/ 6685 h 19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09" h="19644">
                  <a:moveTo>
                    <a:pt x="26040" y="6685"/>
                  </a:moveTo>
                  <a:cubicBezTo>
                    <a:pt x="18473" y="6702"/>
                    <a:pt x="15404" y="13440"/>
                    <a:pt x="10346" y="17206"/>
                  </a:cubicBezTo>
                  <a:cubicBezTo>
                    <a:pt x="8106" y="18875"/>
                    <a:pt x="4700" y="20881"/>
                    <a:pt x="3231" y="18664"/>
                  </a:cubicBezTo>
                  <a:cubicBezTo>
                    <a:pt x="1174" y="15549"/>
                    <a:pt x="-849" y="10411"/>
                    <a:pt x="368" y="7508"/>
                  </a:cubicBezTo>
                  <a:cubicBezTo>
                    <a:pt x="4180" y="-1590"/>
                    <a:pt x="23565" y="-2579"/>
                    <a:pt x="30303" y="5416"/>
                  </a:cubicBezTo>
                  <a:cubicBezTo>
                    <a:pt x="30383" y="5513"/>
                    <a:pt x="29709" y="6245"/>
                    <a:pt x="29389" y="6679"/>
                  </a:cubicBezTo>
                  <a:cubicBezTo>
                    <a:pt x="28274" y="8062"/>
                    <a:pt x="27160" y="7999"/>
                    <a:pt x="26040" y="6685"/>
                  </a:cubicBezTo>
                  <a:close/>
                </a:path>
              </a:pathLst>
            </a:custGeom>
            <a:grpFill/>
            <a:ln w="5715" cap="flat">
              <a:noFill/>
              <a:prstDash val="solid"/>
              <a:miter/>
            </a:ln>
          </p:spPr>
          <p:txBody>
            <a:bodyPr rtlCol="0" anchor="ctr"/>
            <a:lstStyle/>
            <a:p>
              <a:endParaRPr lang="zh-CN" altLang="en-US"/>
            </a:p>
          </p:txBody>
        </p:sp>
        <p:sp>
          <p:nvSpPr>
            <p:cNvPr id="1616" name="任意多边形: 形状 1615">
              <a:extLst>
                <a:ext uri="{FF2B5EF4-FFF2-40B4-BE49-F238E27FC236}">
                  <a16:creationId xmlns:a16="http://schemas.microsoft.com/office/drawing/2014/main" id="{612A3885-CFBB-4D40-D04C-F12916DD43EA}"/>
                </a:ext>
              </a:extLst>
            </p:cNvPr>
            <p:cNvSpPr/>
            <p:nvPr/>
          </p:nvSpPr>
          <p:spPr>
            <a:xfrm>
              <a:off x="3258675" y="1965722"/>
              <a:ext cx="30522" cy="20784"/>
            </a:xfrm>
            <a:custGeom>
              <a:avLst/>
              <a:gdLst>
                <a:gd name="connsiteX0" fmla="*/ 30522 w 30522"/>
                <a:gd name="connsiteY0" fmla="*/ 12639 h 20784"/>
                <a:gd name="connsiteX1" fmla="*/ 11034 w 30522"/>
                <a:gd name="connsiteY1" fmla="*/ 20771 h 20784"/>
                <a:gd name="connsiteX2" fmla="*/ 4199 w 30522"/>
                <a:gd name="connsiteY2" fmla="*/ 9319 h 20784"/>
                <a:gd name="connsiteX3" fmla="*/ 79 w 30522"/>
                <a:gd name="connsiteY3" fmla="*/ 3061 h 20784"/>
                <a:gd name="connsiteX4" fmla="*/ 5228 w 30522"/>
                <a:gd name="connsiteY4" fmla="*/ 3 h 20784"/>
                <a:gd name="connsiteX5" fmla="*/ 10531 w 30522"/>
                <a:gd name="connsiteY5" fmla="*/ 4741 h 20784"/>
                <a:gd name="connsiteX6" fmla="*/ 11354 w 30522"/>
                <a:gd name="connsiteY6" fmla="*/ 12639 h 20784"/>
                <a:gd name="connsiteX7" fmla="*/ 30522 w 30522"/>
                <a:gd name="connsiteY7" fmla="*/ 12639 h 20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22" h="20784">
                  <a:moveTo>
                    <a:pt x="30522" y="12639"/>
                  </a:moveTo>
                  <a:cubicBezTo>
                    <a:pt x="26642" y="21366"/>
                    <a:pt x="17778" y="20246"/>
                    <a:pt x="11034" y="20771"/>
                  </a:cubicBezTo>
                  <a:cubicBezTo>
                    <a:pt x="6114" y="21154"/>
                    <a:pt x="7308" y="12851"/>
                    <a:pt x="4199" y="9319"/>
                  </a:cubicBezTo>
                  <a:cubicBezTo>
                    <a:pt x="3268" y="6890"/>
                    <a:pt x="-596" y="6067"/>
                    <a:pt x="79" y="3061"/>
                  </a:cubicBezTo>
                  <a:cubicBezTo>
                    <a:pt x="559" y="929"/>
                    <a:pt x="3022" y="66"/>
                    <a:pt x="5228" y="3"/>
                  </a:cubicBezTo>
                  <a:cubicBezTo>
                    <a:pt x="8377" y="-88"/>
                    <a:pt x="10114" y="1723"/>
                    <a:pt x="10531" y="4741"/>
                  </a:cubicBezTo>
                  <a:cubicBezTo>
                    <a:pt x="10891" y="7324"/>
                    <a:pt x="11080" y="9930"/>
                    <a:pt x="11354" y="12639"/>
                  </a:cubicBezTo>
                  <a:cubicBezTo>
                    <a:pt x="18081" y="12639"/>
                    <a:pt x="24304" y="12639"/>
                    <a:pt x="30522" y="12639"/>
                  </a:cubicBezTo>
                  <a:close/>
                </a:path>
              </a:pathLst>
            </a:custGeom>
            <a:grpFill/>
            <a:ln w="5715" cap="flat">
              <a:noFill/>
              <a:prstDash val="solid"/>
              <a:miter/>
            </a:ln>
          </p:spPr>
          <p:txBody>
            <a:bodyPr rtlCol="0" anchor="ctr"/>
            <a:lstStyle/>
            <a:p>
              <a:endParaRPr lang="zh-CN" altLang="en-US"/>
            </a:p>
          </p:txBody>
        </p:sp>
        <p:sp>
          <p:nvSpPr>
            <p:cNvPr id="1617" name="任意多边形: 形状 1616">
              <a:extLst>
                <a:ext uri="{FF2B5EF4-FFF2-40B4-BE49-F238E27FC236}">
                  <a16:creationId xmlns:a16="http://schemas.microsoft.com/office/drawing/2014/main" id="{428AF0C7-09EB-5815-88E0-AE0219E8947C}"/>
                </a:ext>
              </a:extLst>
            </p:cNvPr>
            <p:cNvSpPr/>
            <p:nvPr/>
          </p:nvSpPr>
          <p:spPr>
            <a:xfrm>
              <a:off x="3169223" y="1938585"/>
              <a:ext cx="8131" cy="23334"/>
            </a:xfrm>
            <a:custGeom>
              <a:avLst/>
              <a:gdLst>
                <a:gd name="connsiteX0" fmla="*/ 8132 w 8131"/>
                <a:gd name="connsiteY0" fmla="*/ 19997 h 23334"/>
                <a:gd name="connsiteX1" fmla="*/ 4903 w 8131"/>
                <a:gd name="connsiteY1" fmla="*/ 20071 h 23334"/>
                <a:gd name="connsiteX2" fmla="*/ 1594 w 8131"/>
                <a:gd name="connsiteY2" fmla="*/ 23334 h 23334"/>
                <a:gd name="connsiteX3" fmla="*/ 1594 w 8131"/>
                <a:gd name="connsiteY3" fmla="*/ 23334 h 23334"/>
                <a:gd name="connsiteX4" fmla="*/ 4291 w 8131"/>
                <a:gd name="connsiteY4" fmla="*/ 0 h 23334"/>
                <a:gd name="connsiteX5" fmla="*/ 8132 w 8131"/>
                <a:gd name="connsiteY5" fmla="*/ 19997 h 23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 h="23334">
                  <a:moveTo>
                    <a:pt x="8132" y="19997"/>
                  </a:moveTo>
                  <a:cubicBezTo>
                    <a:pt x="7058" y="20031"/>
                    <a:pt x="5983" y="20060"/>
                    <a:pt x="4903" y="20071"/>
                  </a:cubicBezTo>
                  <a:cubicBezTo>
                    <a:pt x="4103" y="21466"/>
                    <a:pt x="2594" y="22140"/>
                    <a:pt x="1594" y="23334"/>
                  </a:cubicBezTo>
                  <a:lnTo>
                    <a:pt x="1594" y="23334"/>
                  </a:lnTo>
                  <a:cubicBezTo>
                    <a:pt x="-2647" y="15779"/>
                    <a:pt x="2743" y="9750"/>
                    <a:pt x="4291" y="0"/>
                  </a:cubicBezTo>
                  <a:cubicBezTo>
                    <a:pt x="10069" y="7961"/>
                    <a:pt x="7292" y="14339"/>
                    <a:pt x="8132" y="19997"/>
                  </a:cubicBezTo>
                  <a:close/>
                </a:path>
              </a:pathLst>
            </a:custGeom>
            <a:grpFill/>
            <a:ln w="5715" cap="flat">
              <a:noFill/>
              <a:prstDash val="solid"/>
              <a:miter/>
            </a:ln>
          </p:spPr>
          <p:txBody>
            <a:bodyPr rtlCol="0" anchor="ctr"/>
            <a:lstStyle/>
            <a:p>
              <a:endParaRPr lang="zh-CN" altLang="en-US"/>
            </a:p>
          </p:txBody>
        </p:sp>
        <p:sp>
          <p:nvSpPr>
            <p:cNvPr id="1618" name="任意多边形: 形状 1617">
              <a:extLst>
                <a:ext uri="{FF2B5EF4-FFF2-40B4-BE49-F238E27FC236}">
                  <a16:creationId xmlns:a16="http://schemas.microsoft.com/office/drawing/2014/main" id="{68CB71E4-4652-8A2F-1F56-54DA6CEFBD0F}"/>
                </a:ext>
              </a:extLst>
            </p:cNvPr>
            <p:cNvSpPr/>
            <p:nvPr/>
          </p:nvSpPr>
          <p:spPr>
            <a:xfrm>
              <a:off x="3211048" y="1919176"/>
              <a:ext cx="15678" cy="11285"/>
            </a:xfrm>
            <a:custGeom>
              <a:avLst/>
              <a:gdLst>
                <a:gd name="connsiteX0" fmla="*/ 2488 w 15678"/>
                <a:gd name="connsiteY0" fmla="*/ 6 h 11285"/>
                <a:gd name="connsiteX1" fmla="*/ 5837 w 15678"/>
                <a:gd name="connsiteY1" fmla="*/ 0 h 11285"/>
                <a:gd name="connsiteX2" fmla="*/ 15679 w 15678"/>
                <a:gd name="connsiteY2" fmla="*/ 3269 h 11285"/>
                <a:gd name="connsiteX3" fmla="*/ 15673 w 15678"/>
                <a:gd name="connsiteY3" fmla="*/ 3269 h 11285"/>
                <a:gd name="connsiteX4" fmla="*/ 9638 w 15678"/>
                <a:gd name="connsiteY4" fmla="*/ 8047 h 11285"/>
                <a:gd name="connsiteX5" fmla="*/ 1677 w 15678"/>
                <a:gd name="connsiteY5" fmla="*/ 9956 h 11285"/>
                <a:gd name="connsiteX6" fmla="*/ 2488 w 15678"/>
                <a:gd name="connsiteY6" fmla="*/ 6 h 1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78" h="11285">
                  <a:moveTo>
                    <a:pt x="2488" y="6"/>
                  </a:moveTo>
                  <a:cubicBezTo>
                    <a:pt x="3603" y="6"/>
                    <a:pt x="4717" y="0"/>
                    <a:pt x="5837" y="0"/>
                  </a:cubicBezTo>
                  <a:cubicBezTo>
                    <a:pt x="8203" y="3846"/>
                    <a:pt x="12067" y="3166"/>
                    <a:pt x="15679" y="3269"/>
                  </a:cubicBezTo>
                  <a:lnTo>
                    <a:pt x="15673" y="3269"/>
                  </a:lnTo>
                  <a:cubicBezTo>
                    <a:pt x="13667" y="4875"/>
                    <a:pt x="11758" y="6624"/>
                    <a:pt x="9638" y="8047"/>
                  </a:cubicBezTo>
                  <a:cubicBezTo>
                    <a:pt x="7266" y="9636"/>
                    <a:pt x="5129" y="13224"/>
                    <a:pt x="1677" y="9956"/>
                  </a:cubicBezTo>
                  <a:cubicBezTo>
                    <a:pt x="-2055" y="6418"/>
                    <a:pt x="1460" y="3269"/>
                    <a:pt x="2488" y="6"/>
                  </a:cubicBezTo>
                  <a:close/>
                </a:path>
              </a:pathLst>
            </a:custGeom>
            <a:grpFill/>
            <a:ln w="5715" cap="flat">
              <a:noFill/>
              <a:prstDash val="solid"/>
              <a:miter/>
            </a:ln>
          </p:spPr>
          <p:txBody>
            <a:bodyPr rtlCol="0" anchor="ctr"/>
            <a:lstStyle/>
            <a:p>
              <a:endParaRPr lang="zh-CN" altLang="en-US"/>
            </a:p>
          </p:txBody>
        </p:sp>
        <p:sp>
          <p:nvSpPr>
            <p:cNvPr id="1619" name="任意多边形: 形状 1618">
              <a:extLst>
                <a:ext uri="{FF2B5EF4-FFF2-40B4-BE49-F238E27FC236}">
                  <a16:creationId xmlns:a16="http://schemas.microsoft.com/office/drawing/2014/main" id="{7007B571-8F48-B4A1-2B85-B17A8BE03309}"/>
                </a:ext>
              </a:extLst>
            </p:cNvPr>
            <p:cNvSpPr/>
            <p:nvPr/>
          </p:nvSpPr>
          <p:spPr>
            <a:xfrm>
              <a:off x="3160903" y="1942185"/>
              <a:ext cx="4452" cy="6867"/>
            </a:xfrm>
            <a:custGeom>
              <a:avLst/>
              <a:gdLst>
                <a:gd name="connsiteX0" fmla="*/ 44 w 4452"/>
                <a:gd name="connsiteY0" fmla="*/ 0 h 6867"/>
                <a:gd name="connsiteX1" fmla="*/ 3879 w 4452"/>
                <a:gd name="connsiteY1" fmla="*/ 4749 h 6867"/>
                <a:gd name="connsiteX2" fmla="*/ 1885 w 4452"/>
                <a:gd name="connsiteY2" fmla="*/ 6858 h 6867"/>
                <a:gd name="connsiteX3" fmla="*/ 44 w 4452"/>
                <a:gd name="connsiteY3" fmla="*/ 0 h 6867"/>
                <a:gd name="connsiteX4" fmla="*/ 44 w 4452"/>
                <a:gd name="connsiteY4" fmla="*/ 0 h 6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 h="6867">
                  <a:moveTo>
                    <a:pt x="44" y="0"/>
                  </a:moveTo>
                  <a:cubicBezTo>
                    <a:pt x="2999" y="234"/>
                    <a:pt x="5656" y="789"/>
                    <a:pt x="3879" y="4749"/>
                  </a:cubicBezTo>
                  <a:cubicBezTo>
                    <a:pt x="3490" y="5624"/>
                    <a:pt x="2159" y="6995"/>
                    <a:pt x="1885" y="6858"/>
                  </a:cubicBezTo>
                  <a:cubicBezTo>
                    <a:pt x="-1236" y="5338"/>
                    <a:pt x="593" y="2337"/>
                    <a:pt x="44" y="0"/>
                  </a:cubicBezTo>
                  <a:lnTo>
                    <a:pt x="44" y="0"/>
                  </a:lnTo>
                  <a:close/>
                </a:path>
              </a:pathLst>
            </a:custGeom>
            <a:grpFill/>
            <a:ln w="5715" cap="flat">
              <a:noFill/>
              <a:prstDash val="solid"/>
              <a:miter/>
            </a:ln>
          </p:spPr>
          <p:txBody>
            <a:bodyPr rtlCol="0" anchor="ctr"/>
            <a:lstStyle/>
            <a:p>
              <a:endParaRPr lang="zh-CN" altLang="en-US"/>
            </a:p>
          </p:txBody>
        </p:sp>
        <p:sp>
          <p:nvSpPr>
            <p:cNvPr id="1620" name="任意多边形: 形状 1619">
              <a:extLst>
                <a:ext uri="{FF2B5EF4-FFF2-40B4-BE49-F238E27FC236}">
                  <a16:creationId xmlns:a16="http://schemas.microsoft.com/office/drawing/2014/main" id="{7EB07EF2-202D-18F9-5C65-4E455E6A2182}"/>
                </a:ext>
              </a:extLst>
            </p:cNvPr>
            <p:cNvSpPr/>
            <p:nvPr/>
          </p:nvSpPr>
          <p:spPr>
            <a:xfrm>
              <a:off x="3217676" y="1937670"/>
              <a:ext cx="1577" cy="2423"/>
            </a:xfrm>
            <a:custGeom>
              <a:avLst/>
              <a:gdLst>
                <a:gd name="connsiteX0" fmla="*/ 930 w 1577"/>
                <a:gd name="connsiteY0" fmla="*/ 0 h 2423"/>
                <a:gd name="connsiteX1" fmla="*/ 1575 w 1577"/>
                <a:gd name="connsiteY1" fmla="*/ 1292 h 2423"/>
                <a:gd name="connsiteX2" fmla="*/ 707 w 1577"/>
                <a:gd name="connsiteY2" fmla="*/ 2423 h 2423"/>
                <a:gd name="connsiteX3" fmla="*/ 930 w 1577"/>
                <a:gd name="connsiteY3" fmla="*/ 0 h 2423"/>
              </a:gdLst>
              <a:ahLst/>
              <a:cxnLst>
                <a:cxn ang="0">
                  <a:pos x="connsiteX0" y="connsiteY0"/>
                </a:cxn>
                <a:cxn ang="0">
                  <a:pos x="connsiteX1" y="connsiteY1"/>
                </a:cxn>
                <a:cxn ang="0">
                  <a:pos x="connsiteX2" y="connsiteY2"/>
                </a:cxn>
                <a:cxn ang="0">
                  <a:pos x="connsiteX3" y="connsiteY3"/>
                </a:cxn>
              </a:cxnLst>
              <a:rect l="l" t="t" r="r" b="b"/>
              <a:pathLst>
                <a:path w="1577" h="2423">
                  <a:moveTo>
                    <a:pt x="930" y="0"/>
                  </a:moveTo>
                  <a:cubicBezTo>
                    <a:pt x="1164" y="434"/>
                    <a:pt x="1610" y="880"/>
                    <a:pt x="1575" y="1292"/>
                  </a:cubicBezTo>
                  <a:cubicBezTo>
                    <a:pt x="1541" y="1692"/>
                    <a:pt x="1015" y="2052"/>
                    <a:pt x="707" y="2423"/>
                  </a:cubicBezTo>
                  <a:cubicBezTo>
                    <a:pt x="-305" y="1497"/>
                    <a:pt x="-230" y="692"/>
                    <a:pt x="930" y="0"/>
                  </a:cubicBezTo>
                  <a:close/>
                </a:path>
              </a:pathLst>
            </a:custGeom>
            <a:grpFill/>
            <a:ln w="5715" cap="flat">
              <a:noFill/>
              <a:prstDash val="solid"/>
              <a:miter/>
            </a:ln>
          </p:spPr>
          <p:txBody>
            <a:bodyPr rtlCol="0" anchor="ctr"/>
            <a:lstStyle/>
            <a:p>
              <a:endParaRPr lang="zh-CN" altLang="en-US"/>
            </a:p>
          </p:txBody>
        </p:sp>
        <p:sp>
          <p:nvSpPr>
            <p:cNvPr id="1621" name="任意多边形: 形状 1620">
              <a:extLst>
                <a:ext uri="{FF2B5EF4-FFF2-40B4-BE49-F238E27FC236}">
                  <a16:creationId xmlns:a16="http://schemas.microsoft.com/office/drawing/2014/main" id="{90A1DFAE-3B44-A2CA-8B84-A01EE54BDC47}"/>
                </a:ext>
              </a:extLst>
            </p:cNvPr>
            <p:cNvSpPr/>
            <p:nvPr/>
          </p:nvSpPr>
          <p:spPr>
            <a:xfrm>
              <a:off x="3222435" y="1995570"/>
              <a:ext cx="4303" cy="2547"/>
            </a:xfrm>
            <a:custGeom>
              <a:avLst/>
              <a:gdLst>
                <a:gd name="connsiteX0" fmla="*/ 4303 w 4303"/>
                <a:gd name="connsiteY0" fmla="*/ 2519 h 2547"/>
                <a:gd name="connsiteX1" fmla="*/ 0 w 4303"/>
                <a:gd name="connsiteY1" fmla="*/ 1330 h 2547"/>
                <a:gd name="connsiteX2" fmla="*/ 4281 w 4303"/>
                <a:gd name="connsiteY2" fmla="*/ 2548 h 2547"/>
                <a:gd name="connsiteX3" fmla="*/ 4303 w 4303"/>
                <a:gd name="connsiteY3" fmla="*/ 2519 h 2547"/>
              </a:gdLst>
              <a:ahLst/>
              <a:cxnLst>
                <a:cxn ang="0">
                  <a:pos x="connsiteX0" y="connsiteY0"/>
                </a:cxn>
                <a:cxn ang="0">
                  <a:pos x="connsiteX1" y="connsiteY1"/>
                </a:cxn>
                <a:cxn ang="0">
                  <a:pos x="connsiteX2" y="connsiteY2"/>
                </a:cxn>
                <a:cxn ang="0">
                  <a:pos x="connsiteX3" y="connsiteY3"/>
                </a:cxn>
              </a:cxnLst>
              <a:rect l="l" t="t" r="r" b="b"/>
              <a:pathLst>
                <a:path w="4303" h="2547">
                  <a:moveTo>
                    <a:pt x="4303" y="2519"/>
                  </a:moveTo>
                  <a:cubicBezTo>
                    <a:pt x="2869" y="2125"/>
                    <a:pt x="1434" y="1725"/>
                    <a:pt x="0" y="1330"/>
                  </a:cubicBezTo>
                  <a:cubicBezTo>
                    <a:pt x="2412" y="-1721"/>
                    <a:pt x="3103" y="1256"/>
                    <a:pt x="4281" y="2548"/>
                  </a:cubicBezTo>
                  <a:lnTo>
                    <a:pt x="4303" y="2519"/>
                  </a:lnTo>
                  <a:close/>
                </a:path>
              </a:pathLst>
            </a:custGeom>
            <a:grpFill/>
            <a:ln w="5715" cap="flat">
              <a:noFill/>
              <a:prstDash val="solid"/>
              <a:miter/>
            </a:ln>
          </p:spPr>
          <p:txBody>
            <a:bodyPr rtlCol="0" anchor="ctr"/>
            <a:lstStyle/>
            <a:p>
              <a:endParaRPr lang="zh-CN" altLang="en-US"/>
            </a:p>
          </p:txBody>
        </p:sp>
        <p:sp>
          <p:nvSpPr>
            <p:cNvPr id="1622" name="任意多边形: 形状 1621">
              <a:extLst>
                <a:ext uri="{FF2B5EF4-FFF2-40B4-BE49-F238E27FC236}">
                  <a16:creationId xmlns:a16="http://schemas.microsoft.com/office/drawing/2014/main" id="{984B7162-8AF1-384C-32D8-E422AF7CC7B5}"/>
                </a:ext>
              </a:extLst>
            </p:cNvPr>
            <p:cNvSpPr/>
            <p:nvPr/>
          </p:nvSpPr>
          <p:spPr>
            <a:xfrm>
              <a:off x="3197129" y="1975075"/>
              <a:ext cx="3286" cy="3291"/>
            </a:xfrm>
            <a:custGeom>
              <a:avLst/>
              <a:gdLst>
                <a:gd name="connsiteX0" fmla="*/ 0 w 3286"/>
                <a:gd name="connsiteY0" fmla="*/ 0 h 3291"/>
                <a:gd name="connsiteX1" fmla="*/ 3286 w 3286"/>
                <a:gd name="connsiteY1" fmla="*/ 3292 h 3291"/>
                <a:gd name="connsiteX2" fmla="*/ 0 w 3286"/>
                <a:gd name="connsiteY2" fmla="*/ 0 h 3291"/>
              </a:gdLst>
              <a:ahLst/>
              <a:cxnLst>
                <a:cxn ang="0">
                  <a:pos x="connsiteX0" y="connsiteY0"/>
                </a:cxn>
                <a:cxn ang="0">
                  <a:pos x="connsiteX1" y="connsiteY1"/>
                </a:cxn>
                <a:cxn ang="0">
                  <a:pos x="connsiteX2" y="connsiteY2"/>
                </a:cxn>
              </a:cxnLst>
              <a:rect l="l" t="t" r="r" b="b"/>
              <a:pathLst>
                <a:path w="3286" h="3291">
                  <a:moveTo>
                    <a:pt x="0" y="0"/>
                  </a:moveTo>
                  <a:cubicBezTo>
                    <a:pt x="1097" y="1097"/>
                    <a:pt x="2189" y="2195"/>
                    <a:pt x="3286" y="3292"/>
                  </a:cubicBezTo>
                  <a:cubicBezTo>
                    <a:pt x="2189" y="2195"/>
                    <a:pt x="1092" y="1097"/>
                    <a:pt x="0" y="0"/>
                  </a:cubicBezTo>
                  <a:close/>
                </a:path>
              </a:pathLst>
            </a:custGeom>
            <a:grpFill/>
            <a:ln w="5715" cap="flat">
              <a:noFill/>
              <a:prstDash val="solid"/>
              <a:miter/>
            </a:ln>
          </p:spPr>
          <p:txBody>
            <a:bodyPr rtlCol="0" anchor="ctr"/>
            <a:lstStyle/>
            <a:p>
              <a:endParaRPr lang="zh-CN" altLang="en-US"/>
            </a:p>
          </p:txBody>
        </p:sp>
        <p:sp>
          <p:nvSpPr>
            <p:cNvPr id="1623" name="任意多边形: 形状 1622">
              <a:extLst>
                <a:ext uri="{FF2B5EF4-FFF2-40B4-BE49-F238E27FC236}">
                  <a16:creationId xmlns:a16="http://schemas.microsoft.com/office/drawing/2014/main" id="{180B7C9F-DF18-62D0-63E4-7921450399D7}"/>
                </a:ext>
              </a:extLst>
            </p:cNvPr>
            <p:cNvSpPr/>
            <p:nvPr/>
          </p:nvSpPr>
          <p:spPr>
            <a:xfrm>
              <a:off x="3197129" y="1967543"/>
              <a:ext cx="2518" cy="4246"/>
            </a:xfrm>
            <a:custGeom>
              <a:avLst/>
              <a:gdLst>
                <a:gd name="connsiteX0" fmla="*/ 0 w 2518"/>
                <a:gd name="connsiteY0" fmla="*/ 4246 h 4246"/>
                <a:gd name="connsiteX1" fmla="*/ 1217 w 2518"/>
                <a:gd name="connsiteY1" fmla="*/ 0 h 4246"/>
                <a:gd name="connsiteX2" fmla="*/ 0 w 2518"/>
                <a:gd name="connsiteY2" fmla="*/ 4246 h 4246"/>
                <a:gd name="connsiteX3" fmla="*/ 0 w 2518"/>
                <a:gd name="connsiteY3" fmla="*/ 4246 h 4246"/>
              </a:gdLst>
              <a:ahLst/>
              <a:cxnLst>
                <a:cxn ang="0">
                  <a:pos x="connsiteX0" y="connsiteY0"/>
                </a:cxn>
                <a:cxn ang="0">
                  <a:pos x="connsiteX1" y="connsiteY1"/>
                </a:cxn>
                <a:cxn ang="0">
                  <a:pos x="connsiteX2" y="connsiteY2"/>
                </a:cxn>
                <a:cxn ang="0">
                  <a:pos x="connsiteX3" y="connsiteY3"/>
                </a:cxn>
              </a:cxnLst>
              <a:rect l="l" t="t" r="r" b="b"/>
              <a:pathLst>
                <a:path w="2518" h="4246">
                  <a:moveTo>
                    <a:pt x="0" y="4246"/>
                  </a:moveTo>
                  <a:cubicBezTo>
                    <a:pt x="406" y="2829"/>
                    <a:pt x="812" y="1417"/>
                    <a:pt x="1217" y="0"/>
                  </a:cubicBezTo>
                  <a:cubicBezTo>
                    <a:pt x="4218" y="2395"/>
                    <a:pt x="1263" y="3080"/>
                    <a:pt x="0" y="4246"/>
                  </a:cubicBezTo>
                  <a:lnTo>
                    <a:pt x="0" y="4246"/>
                  </a:lnTo>
                  <a:close/>
                </a:path>
              </a:pathLst>
            </a:custGeom>
            <a:grpFill/>
            <a:ln w="5715" cap="flat">
              <a:noFill/>
              <a:prstDash val="solid"/>
              <a:miter/>
            </a:ln>
          </p:spPr>
          <p:txBody>
            <a:bodyPr rtlCol="0" anchor="ctr"/>
            <a:lstStyle/>
            <a:p>
              <a:endParaRPr lang="zh-CN" altLang="en-US"/>
            </a:p>
          </p:txBody>
        </p:sp>
        <p:sp>
          <p:nvSpPr>
            <p:cNvPr id="1624" name="任意多边形: 形状 1623">
              <a:extLst>
                <a:ext uri="{FF2B5EF4-FFF2-40B4-BE49-F238E27FC236}">
                  <a16:creationId xmlns:a16="http://schemas.microsoft.com/office/drawing/2014/main" id="{2942AF80-F6F2-2C8B-4BA9-F6064DB06701}"/>
                </a:ext>
              </a:extLst>
            </p:cNvPr>
            <p:cNvSpPr/>
            <p:nvPr/>
          </p:nvSpPr>
          <p:spPr>
            <a:xfrm>
              <a:off x="3170817" y="1958656"/>
              <a:ext cx="3308" cy="3263"/>
            </a:xfrm>
            <a:custGeom>
              <a:avLst/>
              <a:gdLst>
                <a:gd name="connsiteX0" fmla="*/ 0 w 3308"/>
                <a:gd name="connsiteY0" fmla="*/ 3263 h 3263"/>
                <a:gd name="connsiteX1" fmla="*/ 3309 w 3308"/>
                <a:gd name="connsiteY1" fmla="*/ 0 h 3263"/>
                <a:gd name="connsiteX2" fmla="*/ 3292 w 3308"/>
                <a:gd name="connsiteY2" fmla="*/ 3263 h 3263"/>
                <a:gd name="connsiteX3" fmla="*/ 0 w 3308"/>
                <a:gd name="connsiteY3" fmla="*/ 3263 h 3263"/>
              </a:gdLst>
              <a:ahLst/>
              <a:cxnLst>
                <a:cxn ang="0">
                  <a:pos x="connsiteX0" y="connsiteY0"/>
                </a:cxn>
                <a:cxn ang="0">
                  <a:pos x="connsiteX1" y="connsiteY1"/>
                </a:cxn>
                <a:cxn ang="0">
                  <a:pos x="connsiteX2" y="connsiteY2"/>
                </a:cxn>
                <a:cxn ang="0">
                  <a:pos x="connsiteX3" y="connsiteY3"/>
                </a:cxn>
              </a:cxnLst>
              <a:rect l="l" t="t" r="r" b="b"/>
              <a:pathLst>
                <a:path w="3308" h="3263">
                  <a:moveTo>
                    <a:pt x="0" y="3263"/>
                  </a:moveTo>
                  <a:cubicBezTo>
                    <a:pt x="1103" y="2177"/>
                    <a:pt x="2206" y="1086"/>
                    <a:pt x="3309" y="0"/>
                  </a:cubicBezTo>
                  <a:cubicBezTo>
                    <a:pt x="3298" y="1086"/>
                    <a:pt x="3286" y="2177"/>
                    <a:pt x="3292" y="3263"/>
                  </a:cubicBezTo>
                  <a:cubicBezTo>
                    <a:pt x="2195" y="3263"/>
                    <a:pt x="1097" y="3263"/>
                    <a:pt x="0" y="3263"/>
                  </a:cubicBezTo>
                  <a:close/>
                </a:path>
              </a:pathLst>
            </a:custGeom>
            <a:grpFill/>
            <a:ln w="5715" cap="flat">
              <a:noFill/>
              <a:prstDash val="solid"/>
              <a:miter/>
            </a:ln>
          </p:spPr>
          <p:txBody>
            <a:bodyPr rtlCol="0" anchor="ctr"/>
            <a:lstStyle/>
            <a:p>
              <a:endParaRPr lang="zh-CN" altLang="en-US"/>
            </a:p>
          </p:txBody>
        </p:sp>
        <p:sp>
          <p:nvSpPr>
            <p:cNvPr id="1625" name="任意多边形: 形状 1624">
              <a:extLst>
                <a:ext uri="{FF2B5EF4-FFF2-40B4-BE49-F238E27FC236}">
                  <a16:creationId xmlns:a16="http://schemas.microsoft.com/office/drawing/2014/main" id="{EA369187-35F2-1EB4-719F-2951B5FCD589}"/>
                </a:ext>
              </a:extLst>
            </p:cNvPr>
            <p:cNvSpPr/>
            <p:nvPr/>
          </p:nvSpPr>
          <p:spPr>
            <a:xfrm>
              <a:off x="3271951" y="1629660"/>
              <a:ext cx="8370" cy="9246"/>
            </a:xfrm>
            <a:custGeom>
              <a:avLst/>
              <a:gdLst>
                <a:gd name="connsiteX0" fmla="*/ 4130 w 8370"/>
                <a:gd name="connsiteY0" fmla="*/ 0 h 9246"/>
                <a:gd name="connsiteX1" fmla="*/ 8193 w 8370"/>
                <a:gd name="connsiteY1" fmla="*/ 3086 h 9246"/>
                <a:gd name="connsiteX2" fmla="*/ 170 w 8370"/>
                <a:gd name="connsiteY2" fmla="*/ 9247 h 9246"/>
                <a:gd name="connsiteX3" fmla="*/ 4073 w 8370"/>
                <a:gd name="connsiteY3" fmla="*/ 51 h 9246"/>
                <a:gd name="connsiteX4" fmla="*/ 4130 w 8370"/>
                <a:gd name="connsiteY4" fmla="*/ 0 h 9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70" h="9246">
                  <a:moveTo>
                    <a:pt x="4130" y="0"/>
                  </a:moveTo>
                  <a:cubicBezTo>
                    <a:pt x="6062" y="343"/>
                    <a:pt x="9142" y="120"/>
                    <a:pt x="8193" y="3086"/>
                  </a:cubicBezTo>
                  <a:cubicBezTo>
                    <a:pt x="7233" y="6092"/>
                    <a:pt x="4719" y="8401"/>
                    <a:pt x="170" y="9247"/>
                  </a:cubicBezTo>
                  <a:cubicBezTo>
                    <a:pt x="-911" y="5035"/>
                    <a:pt x="3501" y="3155"/>
                    <a:pt x="4073" y="51"/>
                  </a:cubicBezTo>
                  <a:lnTo>
                    <a:pt x="4130" y="0"/>
                  </a:lnTo>
                  <a:close/>
                </a:path>
              </a:pathLst>
            </a:custGeom>
            <a:grpFill/>
            <a:ln w="5715" cap="flat">
              <a:noFill/>
              <a:prstDash val="solid"/>
              <a:miter/>
            </a:ln>
          </p:spPr>
          <p:txBody>
            <a:bodyPr rtlCol="0" anchor="ctr"/>
            <a:lstStyle/>
            <a:p>
              <a:endParaRPr lang="zh-CN" altLang="en-US"/>
            </a:p>
          </p:txBody>
        </p:sp>
        <p:sp>
          <p:nvSpPr>
            <p:cNvPr id="1626" name="任意多边形: 形状 1625">
              <a:extLst>
                <a:ext uri="{FF2B5EF4-FFF2-40B4-BE49-F238E27FC236}">
                  <a16:creationId xmlns:a16="http://schemas.microsoft.com/office/drawing/2014/main" id="{381AE70E-E16C-4B6D-1634-7E78016639B5}"/>
                </a:ext>
              </a:extLst>
            </p:cNvPr>
            <p:cNvSpPr/>
            <p:nvPr/>
          </p:nvSpPr>
          <p:spPr>
            <a:xfrm>
              <a:off x="3269463" y="1619831"/>
              <a:ext cx="3303" cy="3268"/>
            </a:xfrm>
            <a:custGeom>
              <a:avLst/>
              <a:gdLst>
                <a:gd name="connsiteX0" fmla="*/ 0 w 3303"/>
                <a:gd name="connsiteY0" fmla="*/ 3269 h 3268"/>
                <a:gd name="connsiteX1" fmla="*/ 3303 w 3303"/>
                <a:gd name="connsiteY1" fmla="*/ 0 h 3268"/>
                <a:gd name="connsiteX2" fmla="*/ 0 w 3303"/>
                <a:gd name="connsiteY2" fmla="*/ 3269 h 3268"/>
              </a:gdLst>
              <a:ahLst/>
              <a:cxnLst>
                <a:cxn ang="0">
                  <a:pos x="connsiteX0" y="connsiteY0"/>
                </a:cxn>
                <a:cxn ang="0">
                  <a:pos x="connsiteX1" y="connsiteY1"/>
                </a:cxn>
                <a:cxn ang="0">
                  <a:pos x="connsiteX2" y="connsiteY2"/>
                </a:cxn>
              </a:cxnLst>
              <a:rect l="l" t="t" r="r" b="b"/>
              <a:pathLst>
                <a:path w="3303" h="3268">
                  <a:moveTo>
                    <a:pt x="0" y="3269"/>
                  </a:moveTo>
                  <a:cubicBezTo>
                    <a:pt x="1103" y="2177"/>
                    <a:pt x="2200" y="1092"/>
                    <a:pt x="3303" y="0"/>
                  </a:cubicBezTo>
                  <a:cubicBezTo>
                    <a:pt x="2206" y="1092"/>
                    <a:pt x="1103" y="2177"/>
                    <a:pt x="0" y="3269"/>
                  </a:cubicBezTo>
                  <a:close/>
                </a:path>
              </a:pathLst>
            </a:custGeom>
            <a:grpFill/>
            <a:ln w="5715" cap="flat">
              <a:noFill/>
              <a:prstDash val="solid"/>
              <a:miter/>
            </a:ln>
          </p:spPr>
          <p:txBody>
            <a:bodyPr rtlCol="0" anchor="ctr"/>
            <a:lstStyle/>
            <a:p>
              <a:endParaRPr lang="zh-CN" altLang="en-US"/>
            </a:p>
          </p:txBody>
        </p:sp>
        <p:sp>
          <p:nvSpPr>
            <p:cNvPr id="1627" name="任意多边形: 形状 1626">
              <a:extLst>
                <a:ext uri="{FF2B5EF4-FFF2-40B4-BE49-F238E27FC236}">
                  <a16:creationId xmlns:a16="http://schemas.microsoft.com/office/drawing/2014/main" id="{2D09A374-6C7C-9C47-A46D-2FCE9798FF7F}"/>
                </a:ext>
              </a:extLst>
            </p:cNvPr>
            <p:cNvSpPr/>
            <p:nvPr/>
          </p:nvSpPr>
          <p:spPr>
            <a:xfrm>
              <a:off x="3274364" y="1626386"/>
              <a:ext cx="1717" cy="3320"/>
            </a:xfrm>
            <a:custGeom>
              <a:avLst/>
              <a:gdLst>
                <a:gd name="connsiteX0" fmla="*/ 1706 w 1717"/>
                <a:gd name="connsiteY0" fmla="*/ 29 h 3320"/>
                <a:gd name="connsiteX1" fmla="*/ 1717 w 1717"/>
                <a:gd name="connsiteY1" fmla="*/ 3275 h 3320"/>
                <a:gd name="connsiteX2" fmla="*/ 1666 w 1717"/>
                <a:gd name="connsiteY2" fmla="*/ 3320 h 3320"/>
                <a:gd name="connsiteX3" fmla="*/ 1677 w 1717"/>
                <a:gd name="connsiteY3" fmla="*/ 0 h 3320"/>
                <a:gd name="connsiteX4" fmla="*/ 1706 w 1717"/>
                <a:gd name="connsiteY4" fmla="*/ 29 h 3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7" h="3320">
                  <a:moveTo>
                    <a:pt x="1706" y="29"/>
                  </a:moveTo>
                  <a:cubicBezTo>
                    <a:pt x="1706" y="1109"/>
                    <a:pt x="1712" y="2195"/>
                    <a:pt x="1717" y="3275"/>
                  </a:cubicBezTo>
                  <a:cubicBezTo>
                    <a:pt x="1717" y="3275"/>
                    <a:pt x="1666" y="3320"/>
                    <a:pt x="1666" y="3320"/>
                  </a:cubicBezTo>
                  <a:cubicBezTo>
                    <a:pt x="-563" y="2206"/>
                    <a:pt x="-551" y="1097"/>
                    <a:pt x="1677" y="0"/>
                  </a:cubicBezTo>
                  <a:cubicBezTo>
                    <a:pt x="1672" y="0"/>
                    <a:pt x="1706" y="29"/>
                    <a:pt x="1706" y="29"/>
                  </a:cubicBezTo>
                  <a:close/>
                </a:path>
              </a:pathLst>
            </a:custGeom>
            <a:grpFill/>
            <a:ln w="5715" cap="flat">
              <a:noFill/>
              <a:prstDash val="solid"/>
              <a:miter/>
            </a:ln>
          </p:spPr>
          <p:txBody>
            <a:bodyPr rtlCol="0" anchor="ctr"/>
            <a:lstStyle/>
            <a:p>
              <a:endParaRPr lang="zh-CN" altLang="en-US"/>
            </a:p>
          </p:txBody>
        </p:sp>
        <p:sp>
          <p:nvSpPr>
            <p:cNvPr id="1628" name="任意多边形: 形状 1627">
              <a:extLst>
                <a:ext uri="{FF2B5EF4-FFF2-40B4-BE49-F238E27FC236}">
                  <a16:creationId xmlns:a16="http://schemas.microsoft.com/office/drawing/2014/main" id="{EAE4B758-4C48-A739-0406-FE2D05912925}"/>
                </a:ext>
              </a:extLst>
            </p:cNvPr>
            <p:cNvSpPr/>
            <p:nvPr/>
          </p:nvSpPr>
          <p:spPr>
            <a:xfrm>
              <a:off x="3272761" y="1654641"/>
              <a:ext cx="1360" cy="1365"/>
            </a:xfrm>
            <a:custGeom>
              <a:avLst/>
              <a:gdLst>
                <a:gd name="connsiteX0" fmla="*/ 0 w 1360"/>
                <a:gd name="connsiteY0" fmla="*/ 1366 h 1365"/>
                <a:gd name="connsiteX1" fmla="*/ 749 w 1360"/>
                <a:gd name="connsiteY1" fmla="*/ 0 h 1365"/>
                <a:gd name="connsiteX2" fmla="*/ 1360 w 1360"/>
                <a:gd name="connsiteY2" fmla="*/ 611 h 1365"/>
              </a:gdLst>
              <a:ahLst/>
              <a:cxnLst>
                <a:cxn ang="0">
                  <a:pos x="connsiteX0" y="connsiteY0"/>
                </a:cxn>
                <a:cxn ang="0">
                  <a:pos x="connsiteX1" y="connsiteY1"/>
                </a:cxn>
                <a:cxn ang="0">
                  <a:pos x="connsiteX2" y="connsiteY2"/>
                </a:cxn>
              </a:cxnLst>
              <a:rect l="l" t="t" r="r" b="b"/>
              <a:pathLst>
                <a:path w="1360" h="1365">
                  <a:moveTo>
                    <a:pt x="0" y="1366"/>
                  </a:moveTo>
                  <a:lnTo>
                    <a:pt x="749" y="0"/>
                  </a:lnTo>
                  <a:lnTo>
                    <a:pt x="1360" y="611"/>
                  </a:lnTo>
                  <a:close/>
                </a:path>
              </a:pathLst>
            </a:custGeom>
            <a:grpFill/>
            <a:ln w="5715" cap="flat">
              <a:noFill/>
              <a:prstDash val="solid"/>
              <a:miter/>
            </a:ln>
          </p:spPr>
          <p:txBody>
            <a:bodyPr rtlCol="0" anchor="ctr"/>
            <a:lstStyle/>
            <a:p>
              <a:endParaRPr lang="zh-CN" altLang="en-US"/>
            </a:p>
          </p:txBody>
        </p:sp>
        <p:sp>
          <p:nvSpPr>
            <p:cNvPr id="1629" name="任意多边形: 形状 1628">
              <a:extLst>
                <a:ext uri="{FF2B5EF4-FFF2-40B4-BE49-F238E27FC236}">
                  <a16:creationId xmlns:a16="http://schemas.microsoft.com/office/drawing/2014/main" id="{7CBE012E-1DE3-46B6-F737-F233BD3BA141}"/>
                </a:ext>
              </a:extLst>
            </p:cNvPr>
            <p:cNvSpPr/>
            <p:nvPr/>
          </p:nvSpPr>
          <p:spPr>
            <a:xfrm>
              <a:off x="3368000" y="2096706"/>
              <a:ext cx="36302" cy="41058"/>
            </a:xfrm>
            <a:custGeom>
              <a:avLst/>
              <a:gdLst>
                <a:gd name="connsiteX0" fmla="*/ 36303 w 36302"/>
                <a:gd name="connsiteY0" fmla="*/ 81 h 41058"/>
                <a:gd name="connsiteX1" fmla="*/ 13283 w 36302"/>
                <a:gd name="connsiteY1" fmla="*/ 36263 h 41058"/>
                <a:gd name="connsiteX2" fmla="*/ 1470 w 36302"/>
                <a:gd name="connsiteY2" fmla="*/ 41058 h 41058"/>
                <a:gd name="connsiteX3" fmla="*/ 390 w 36302"/>
                <a:gd name="connsiteY3" fmla="*/ 25125 h 41058"/>
                <a:gd name="connsiteX4" fmla="*/ 5573 w 36302"/>
                <a:gd name="connsiteY4" fmla="*/ 13266 h 41058"/>
                <a:gd name="connsiteX5" fmla="*/ 20284 w 36302"/>
                <a:gd name="connsiteY5" fmla="*/ 5865 h 41058"/>
                <a:gd name="connsiteX6" fmla="*/ 36303 w 36302"/>
                <a:gd name="connsiteY6" fmla="*/ 81 h 41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302" h="41058">
                  <a:moveTo>
                    <a:pt x="36303" y="81"/>
                  </a:moveTo>
                  <a:cubicBezTo>
                    <a:pt x="23627" y="8957"/>
                    <a:pt x="19804" y="23467"/>
                    <a:pt x="13283" y="36263"/>
                  </a:cubicBezTo>
                  <a:cubicBezTo>
                    <a:pt x="8842" y="36029"/>
                    <a:pt x="4647" y="36686"/>
                    <a:pt x="1470" y="41058"/>
                  </a:cubicBezTo>
                  <a:cubicBezTo>
                    <a:pt x="-645" y="34869"/>
                    <a:pt x="41" y="29942"/>
                    <a:pt x="390" y="25125"/>
                  </a:cubicBezTo>
                  <a:cubicBezTo>
                    <a:pt x="710" y="20684"/>
                    <a:pt x="3139" y="16946"/>
                    <a:pt x="5573" y="13266"/>
                  </a:cubicBezTo>
                  <a:cubicBezTo>
                    <a:pt x="8939" y="8162"/>
                    <a:pt x="17883" y="15998"/>
                    <a:pt x="20284" y="5865"/>
                  </a:cubicBezTo>
                  <a:cubicBezTo>
                    <a:pt x="21364" y="1299"/>
                    <a:pt x="29948" y="-410"/>
                    <a:pt x="36303" y="81"/>
                  </a:cubicBezTo>
                  <a:close/>
                </a:path>
              </a:pathLst>
            </a:custGeom>
            <a:grpFill/>
            <a:ln w="5715" cap="flat">
              <a:noFill/>
              <a:prstDash val="solid"/>
              <a:miter/>
            </a:ln>
          </p:spPr>
          <p:txBody>
            <a:bodyPr rtlCol="0" anchor="ctr"/>
            <a:lstStyle/>
            <a:p>
              <a:endParaRPr lang="zh-CN" altLang="en-US"/>
            </a:p>
          </p:txBody>
        </p:sp>
        <p:sp>
          <p:nvSpPr>
            <p:cNvPr id="1630" name="任意多边形: 形状 1629">
              <a:extLst>
                <a:ext uri="{FF2B5EF4-FFF2-40B4-BE49-F238E27FC236}">
                  <a16:creationId xmlns:a16="http://schemas.microsoft.com/office/drawing/2014/main" id="{6B8FB994-4B6B-BA97-14BC-1BA7ABEEA533}"/>
                </a:ext>
              </a:extLst>
            </p:cNvPr>
            <p:cNvSpPr/>
            <p:nvPr/>
          </p:nvSpPr>
          <p:spPr>
            <a:xfrm>
              <a:off x="3393022" y="2207361"/>
              <a:ext cx="19885" cy="17861"/>
            </a:xfrm>
            <a:custGeom>
              <a:avLst/>
              <a:gdLst>
                <a:gd name="connsiteX0" fmla="*/ 17887 w 19885"/>
                <a:gd name="connsiteY0" fmla="*/ 11036 h 17861"/>
                <a:gd name="connsiteX1" fmla="*/ 1399 w 19885"/>
                <a:gd name="connsiteY1" fmla="*/ 17677 h 17861"/>
                <a:gd name="connsiteX2" fmla="*/ 3983 w 19885"/>
                <a:gd name="connsiteY2" fmla="*/ 8687 h 17861"/>
                <a:gd name="connsiteX3" fmla="*/ 19047 w 19885"/>
                <a:gd name="connsiteY3" fmla="*/ 0 h 17861"/>
                <a:gd name="connsiteX4" fmla="*/ 17887 w 19885"/>
                <a:gd name="connsiteY4" fmla="*/ 11036 h 17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85" h="17861">
                  <a:moveTo>
                    <a:pt x="17887" y="11036"/>
                  </a:moveTo>
                  <a:cubicBezTo>
                    <a:pt x="13898" y="17002"/>
                    <a:pt x="8092" y="18431"/>
                    <a:pt x="1399" y="17677"/>
                  </a:cubicBezTo>
                  <a:cubicBezTo>
                    <a:pt x="-344" y="13893"/>
                    <a:pt x="-1361" y="9555"/>
                    <a:pt x="3983" y="8687"/>
                  </a:cubicBezTo>
                  <a:cubicBezTo>
                    <a:pt x="10252" y="7670"/>
                    <a:pt x="13744" y="2440"/>
                    <a:pt x="19047" y="0"/>
                  </a:cubicBezTo>
                  <a:cubicBezTo>
                    <a:pt x="21756" y="4349"/>
                    <a:pt x="16950" y="7344"/>
                    <a:pt x="17887" y="11036"/>
                  </a:cubicBezTo>
                  <a:close/>
                </a:path>
              </a:pathLst>
            </a:custGeom>
            <a:grpFill/>
            <a:ln w="5715" cap="flat">
              <a:noFill/>
              <a:prstDash val="solid"/>
              <a:miter/>
            </a:ln>
          </p:spPr>
          <p:txBody>
            <a:bodyPr rtlCol="0" anchor="ctr"/>
            <a:lstStyle/>
            <a:p>
              <a:endParaRPr lang="zh-CN" altLang="en-US"/>
            </a:p>
          </p:txBody>
        </p:sp>
        <p:sp>
          <p:nvSpPr>
            <p:cNvPr id="1631" name="任意多边形: 形状 1630">
              <a:extLst>
                <a:ext uri="{FF2B5EF4-FFF2-40B4-BE49-F238E27FC236}">
                  <a16:creationId xmlns:a16="http://schemas.microsoft.com/office/drawing/2014/main" id="{3B9E90D1-B232-FD50-245F-1AA53FE7D716}"/>
                </a:ext>
              </a:extLst>
            </p:cNvPr>
            <p:cNvSpPr/>
            <p:nvPr/>
          </p:nvSpPr>
          <p:spPr>
            <a:xfrm>
              <a:off x="3335243" y="2219017"/>
              <a:ext cx="8852" cy="7504"/>
            </a:xfrm>
            <a:custGeom>
              <a:avLst/>
              <a:gdLst>
                <a:gd name="connsiteX0" fmla="*/ 0 w 8852"/>
                <a:gd name="connsiteY0" fmla="*/ 6049 h 7504"/>
                <a:gd name="connsiteX1" fmla="*/ 5898 w 8852"/>
                <a:gd name="connsiteY1" fmla="*/ 106 h 7504"/>
                <a:gd name="connsiteX2" fmla="*/ 8384 w 8852"/>
                <a:gd name="connsiteY2" fmla="*/ 4900 h 7504"/>
                <a:gd name="connsiteX3" fmla="*/ 11 w 8852"/>
                <a:gd name="connsiteY3" fmla="*/ 6066 h 7504"/>
                <a:gd name="connsiteX4" fmla="*/ 0 w 8852"/>
                <a:gd name="connsiteY4" fmla="*/ 6049 h 7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2" h="7504">
                  <a:moveTo>
                    <a:pt x="0" y="6049"/>
                  </a:moveTo>
                  <a:cubicBezTo>
                    <a:pt x="463" y="2563"/>
                    <a:pt x="1434" y="-626"/>
                    <a:pt x="5898" y="106"/>
                  </a:cubicBezTo>
                  <a:cubicBezTo>
                    <a:pt x="8430" y="517"/>
                    <a:pt x="9567" y="2523"/>
                    <a:pt x="8384" y="4900"/>
                  </a:cubicBezTo>
                  <a:cubicBezTo>
                    <a:pt x="6275" y="9147"/>
                    <a:pt x="3023" y="7181"/>
                    <a:pt x="11" y="6066"/>
                  </a:cubicBezTo>
                  <a:lnTo>
                    <a:pt x="0" y="6049"/>
                  </a:lnTo>
                  <a:close/>
                </a:path>
              </a:pathLst>
            </a:custGeom>
            <a:grpFill/>
            <a:ln w="5715" cap="flat">
              <a:noFill/>
              <a:prstDash val="solid"/>
              <a:miter/>
            </a:ln>
          </p:spPr>
          <p:txBody>
            <a:bodyPr rtlCol="0" anchor="ctr"/>
            <a:lstStyle/>
            <a:p>
              <a:endParaRPr lang="zh-CN" altLang="en-US"/>
            </a:p>
          </p:txBody>
        </p:sp>
        <p:sp>
          <p:nvSpPr>
            <p:cNvPr id="1632" name="任意多边形: 形状 1631">
              <a:extLst>
                <a:ext uri="{FF2B5EF4-FFF2-40B4-BE49-F238E27FC236}">
                  <a16:creationId xmlns:a16="http://schemas.microsoft.com/office/drawing/2014/main" id="{0599397E-654B-700A-F858-6E4A61BE0A57}"/>
                </a:ext>
              </a:extLst>
            </p:cNvPr>
            <p:cNvSpPr/>
            <p:nvPr/>
          </p:nvSpPr>
          <p:spPr>
            <a:xfrm>
              <a:off x="3358604" y="2114447"/>
              <a:ext cx="4211" cy="5949"/>
            </a:xfrm>
            <a:custGeom>
              <a:avLst/>
              <a:gdLst>
                <a:gd name="connsiteX0" fmla="*/ 2968 w 4211"/>
                <a:gd name="connsiteY0" fmla="*/ 0 h 5949"/>
                <a:gd name="connsiteX1" fmla="*/ 3917 w 4211"/>
                <a:gd name="connsiteY1" fmla="*/ 2686 h 5949"/>
                <a:gd name="connsiteX2" fmla="*/ 900 w 4211"/>
                <a:gd name="connsiteY2" fmla="*/ 5949 h 5949"/>
                <a:gd name="connsiteX3" fmla="*/ 2 w 4211"/>
                <a:gd name="connsiteY3" fmla="*/ 3138 h 5949"/>
                <a:gd name="connsiteX4" fmla="*/ 2968 w 4211"/>
                <a:gd name="connsiteY4" fmla="*/ 0 h 5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1" h="5949">
                  <a:moveTo>
                    <a:pt x="2968" y="0"/>
                  </a:moveTo>
                  <a:cubicBezTo>
                    <a:pt x="4197" y="549"/>
                    <a:pt x="4517" y="1446"/>
                    <a:pt x="3917" y="2686"/>
                  </a:cubicBezTo>
                  <a:cubicBezTo>
                    <a:pt x="3237" y="4109"/>
                    <a:pt x="2877" y="5955"/>
                    <a:pt x="900" y="5949"/>
                  </a:cubicBezTo>
                  <a:cubicBezTo>
                    <a:pt x="580" y="5949"/>
                    <a:pt x="-43" y="4103"/>
                    <a:pt x="2" y="3138"/>
                  </a:cubicBezTo>
                  <a:cubicBezTo>
                    <a:pt x="94" y="1412"/>
                    <a:pt x="928" y="46"/>
                    <a:pt x="2968" y="0"/>
                  </a:cubicBezTo>
                  <a:close/>
                </a:path>
              </a:pathLst>
            </a:custGeom>
            <a:grpFill/>
            <a:ln w="5715" cap="flat">
              <a:noFill/>
              <a:prstDash val="solid"/>
              <a:miter/>
            </a:ln>
          </p:spPr>
          <p:txBody>
            <a:bodyPr rtlCol="0" anchor="ctr"/>
            <a:lstStyle/>
            <a:p>
              <a:endParaRPr lang="zh-CN" altLang="en-US"/>
            </a:p>
          </p:txBody>
        </p:sp>
        <p:sp>
          <p:nvSpPr>
            <p:cNvPr id="1633" name="任意多边形: 形状 1632">
              <a:extLst>
                <a:ext uri="{FF2B5EF4-FFF2-40B4-BE49-F238E27FC236}">
                  <a16:creationId xmlns:a16="http://schemas.microsoft.com/office/drawing/2014/main" id="{2FF7EA38-142C-790E-AA07-5A69C921F240}"/>
                </a:ext>
              </a:extLst>
            </p:cNvPr>
            <p:cNvSpPr/>
            <p:nvPr/>
          </p:nvSpPr>
          <p:spPr>
            <a:xfrm>
              <a:off x="3318189" y="2221786"/>
              <a:ext cx="7189" cy="3286"/>
            </a:xfrm>
            <a:custGeom>
              <a:avLst/>
              <a:gdLst>
                <a:gd name="connsiteX0" fmla="*/ 7189 w 7189"/>
                <a:gd name="connsiteY0" fmla="*/ 3286 h 3286"/>
                <a:gd name="connsiteX1" fmla="*/ 0 w 7189"/>
                <a:gd name="connsiteY1" fmla="*/ 1646 h 3286"/>
                <a:gd name="connsiteX2" fmla="*/ 7189 w 7189"/>
                <a:gd name="connsiteY2" fmla="*/ 0 h 3286"/>
                <a:gd name="connsiteX3" fmla="*/ 7184 w 7189"/>
                <a:gd name="connsiteY3" fmla="*/ 0 h 3286"/>
                <a:gd name="connsiteX4" fmla="*/ 7189 w 7189"/>
                <a:gd name="connsiteY4" fmla="*/ 3286 h 3286"/>
                <a:gd name="connsiteX5" fmla="*/ 7189 w 7189"/>
                <a:gd name="connsiteY5" fmla="*/ 3286 h 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89" h="3286">
                  <a:moveTo>
                    <a:pt x="7189" y="3286"/>
                  </a:moveTo>
                  <a:cubicBezTo>
                    <a:pt x="4738" y="3023"/>
                    <a:pt x="2006" y="3972"/>
                    <a:pt x="0" y="1646"/>
                  </a:cubicBezTo>
                  <a:cubicBezTo>
                    <a:pt x="2006" y="-680"/>
                    <a:pt x="4732" y="257"/>
                    <a:pt x="7189" y="0"/>
                  </a:cubicBezTo>
                  <a:lnTo>
                    <a:pt x="7184" y="0"/>
                  </a:lnTo>
                  <a:cubicBezTo>
                    <a:pt x="7189" y="1097"/>
                    <a:pt x="7189" y="2189"/>
                    <a:pt x="7189" y="3286"/>
                  </a:cubicBezTo>
                  <a:lnTo>
                    <a:pt x="7189" y="3286"/>
                  </a:lnTo>
                  <a:close/>
                </a:path>
              </a:pathLst>
            </a:custGeom>
            <a:grpFill/>
            <a:ln w="5715" cap="flat">
              <a:noFill/>
              <a:prstDash val="solid"/>
              <a:miter/>
            </a:ln>
          </p:spPr>
          <p:txBody>
            <a:bodyPr rtlCol="0" anchor="ctr"/>
            <a:lstStyle/>
            <a:p>
              <a:endParaRPr lang="zh-CN" altLang="en-US"/>
            </a:p>
          </p:txBody>
        </p:sp>
        <p:sp>
          <p:nvSpPr>
            <p:cNvPr id="1634" name="任意多边形: 形状 1633">
              <a:extLst>
                <a:ext uri="{FF2B5EF4-FFF2-40B4-BE49-F238E27FC236}">
                  <a16:creationId xmlns:a16="http://schemas.microsoft.com/office/drawing/2014/main" id="{FDA256EA-D56A-05A1-947F-639FCA12172D}"/>
                </a:ext>
              </a:extLst>
            </p:cNvPr>
            <p:cNvSpPr/>
            <p:nvPr/>
          </p:nvSpPr>
          <p:spPr>
            <a:xfrm>
              <a:off x="3325379" y="2217595"/>
              <a:ext cx="5173" cy="4190"/>
            </a:xfrm>
            <a:custGeom>
              <a:avLst/>
              <a:gdLst>
                <a:gd name="connsiteX0" fmla="*/ 0 w 5173"/>
                <a:gd name="connsiteY0" fmla="*/ 4191 h 4190"/>
                <a:gd name="connsiteX1" fmla="*/ 4000 w 5173"/>
                <a:gd name="connsiteY1" fmla="*/ 2 h 4190"/>
                <a:gd name="connsiteX2" fmla="*/ 5155 w 5173"/>
                <a:gd name="connsiteY2" fmla="*/ 1813 h 4190"/>
                <a:gd name="connsiteX3" fmla="*/ 0 w 5173"/>
                <a:gd name="connsiteY3" fmla="*/ 4191 h 4190"/>
                <a:gd name="connsiteX4" fmla="*/ 0 w 5173"/>
                <a:gd name="connsiteY4" fmla="*/ 4191 h 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3" h="4190">
                  <a:moveTo>
                    <a:pt x="0" y="4191"/>
                  </a:moveTo>
                  <a:cubicBezTo>
                    <a:pt x="812" y="2282"/>
                    <a:pt x="1755" y="430"/>
                    <a:pt x="4000" y="2"/>
                  </a:cubicBezTo>
                  <a:cubicBezTo>
                    <a:pt x="4286" y="-56"/>
                    <a:pt x="5326" y="1419"/>
                    <a:pt x="5155" y="1813"/>
                  </a:cubicBezTo>
                  <a:cubicBezTo>
                    <a:pt x="4195" y="4031"/>
                    <a:pt x="2006" y="3985"/>
                    <a:pt x="0" y="4191"/>
                  </a:cubicBezTo>
                  <a:lnTo>
                    <a:pt x="0" y="4191"/>
                  </a:lnTo>
                  <a:close/>
                </a:path>
              </a:pathLst>
            </a:custGeom>
            <a:grpFill/>
            <a:ln w="5715" cap="flat">
              <a:noFill/>
              <a:prstDash val="solid"/>
              <a:miter/>
            </a:ln>
          </p:spPr>
          <p:txBody>
            <a:bodyPr rtlCol="0" anchor="ctr"/>
            <a:lstStyle/>
            <a:p>
              <a:endParaRPr lang="zh-CN" altLang="en-US"/>
            </a:p>
          </p:txBody>
        </p:sp>
        <p:sp>
          <p:nvSpPr>
            <p:cNvPr id="1635" name="任意多边形: 形状 1634">
              <a:extLst>
                <a:ext uri="{FF2B5EF4-FFF2-40B4-BE49-F238E27FC236}">
                  <a16:creationId xmlns:a16="http://schemas.microsoft.com/office/drawing/2014/main" id="{6C3C55AB-5BAA-A21A-68EC-0C45C84E79E9}"/>
                </a:ext>
              </a:extLst>
            </p:cNvPr>
            <p:cNvSpPr/>
            <p:nvPr/>
          </p:nvSpPr>
          <p:spPr>
            <a:xfrm>
              <a:off x="3349275" y="2121853"/>
              <a:ext cx="3488" cy="3529"/>
            </a:xfrm>
            <a:custGeom>
              <a:avLst/>
              <a:gdLst>
                <a:gd name="connsiteX0" fmla="*/ 1381 w 3488"/>
                <a:gd name="connsiteY0" fmla="*/ 0 h 3529"/>
                <a:gd name="connsiteX1" fmla="*/ 3444 w 3488"/>
                <a:gd name="connsiteY1" fmla="*/ 2092 h 3529"/>
                <a:gd name="connsiteX2" fmla="*/ 1398 w 3488"/>
                <a:gd name="connsiteY2" fmla="*/ 3389 h 3529"/>
                <a:gd name="connsiteX3" fmla="*/ 221 w 3488"/>
                <a:gd name="connsiteY3" fmla="*/ 2355 h 3529"/>
                <a:gd name="connsiteX4" fmla="*/ 1381 w 3488"/>
                <a:gd name="connsiteY4" fmla="*/ 0 h 3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8" h="3529">
                  <a:moveTo>
                    <a:pt x="1381" y="0"/>
                  </a:moveTo>
                  <a:cubicBezTo>
                    <a:pt x="2101" y="691"/>
                    <a:pt x="3244" y="1274"/>
                    <a:pt x="3444" y="2092"/>
                  </a:cubicBezTo>
                  <a:cubicBezTo>
                    <a:pt x="3719" y="3235"/>
                    <a:pt x="2679" y="3818"/>
                    <a:pt x="1398" y="3389"/>
                  </a:cubicBezTo>
                  <a:cubicBezTo>
                    <a:pt x="935" y="3235"/>
                    <a:pt x="410" y="2795"/>
                    <a:pt x="221" y="2355"/>
                  </a:cubicBezTo>
                  <a:cubicBezTo>
                    <a:pt x="-316" y="1091"/>
                    <a:pt x="147" y="274"/>
                    <a:pt x="1381" y="0"/>
                  </a:cubicBezTo>
                  <a:close/>
                </a:path>
              </a:pathLst>
            </a:custGeom>
            <a:grpFill/>
            <a:ln w="5715" cap="flat">
              <a:noFill/>
              <a:prstDash val="solid"/>
              <a:miter/>
            </a:ln>
          </p:spPr>
          <p:txBody>
            <a:bodyPr rtlCol="0" anchor="ctr"/>
            <a:lstStyle/>
            <a:p>
              <a:endParaRPr lang="zh-CN" altLang="en-US"/>
            </a:p>
          </p:txBody>
        </p:sp>
        <p:sp>
          <p:nvSpPr>
            <p:cNvPr id="1636" name="任意多边形: 形状 1635">
              <a:extLst>
                <a:ext uri="{FF2B5EF4-FFF2-40B4-BE49-F238E27FC236}">
                  <a16:creationId xmlns:a16="http://schemas.microsoft.com/office/drawing/2014/main" id="{D91930F9-F336-2D17-009A-4375B9454269}"/>
                </a:ext>
              </a:extLst>
            </p:cNvPr>
            <p:cNvSpPr/>
            <p:nvPr/>
          </p:nvSpPr>
          <p:spPr>
            <a:xfrm>
              <a:off x="3461102" y="2121899"/>
              <a:ext cx="1579" cy="2434"/>
            </a:xfrm>
            <a:custGeom>
              <a:avLst/>
              <a:gdLst>
                <a:gd name="connsiteX0" fmla="*/ 1580 w 1579"/>
                <a:gd name="connsiteY0" fmla="*/ 1309 h 2434"/>
                <a:gd name="connsiteX1" fmla="*/ 648 w 1579"/>
                <a:gd name="connsiteY1" fmla="*/ 2435 h 2434"/>
                <a:gd name="connsiteX2" fmla="*/ 2 w 1579"/>
                <a:gd name="connsiteY2" fmla="*/ 1137 h 2434"/>
                <a:gd name="connsiteX3" fmla="*/ 871 w 1579"/>
                <a:gd name="connsiteY3" fmla="*/ 0 h 2434"/>
                <a:gd name="connsiteX4" fmla="*/ 1580 w 1579"/>
                <a:gd name="connsiteY4" fmla="*/ 1309 h 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9" h="2434">
                  <a:moveTo>
                    <a:pt x="1580" y="1309"/>
                  </a:moveTo>
                  <a:cubicBezTo>
                    <a:pt x="1271" y="1686"/>
                    <a:pt x="957" y="2063"/>
                    <a:pt x="648" y="2435"/>
                  </a:cubicBezTo>
                  <a:cubicBezTo>
                    <a:pt x="414" y="2000"/>
                    <a:pt x="-38" y="1549"/>
                    <a:pt x="2" y="1137"/>
                  </a:cubicBezTo>
                  <a:cubicBezTo>
                    <a:pt x="37" y="737"/>
                    <a:pt x="563" y="377"/>
                    <a:pt x="871" y="0"/>
                  </a:cubicBezTo>
                  <a:cubicBezTo>
                    <a:pt x="1111" y="440"/>
                    <a:pt x="1346" y="874"/>
                    <a:pt x="1580" y="1309"/>
                  </a:cubicBezTo>
                  <a:close/>
                </a:path>
              </a:pathLst>
            </a:custGeom>
            <a:grpFill/>
            <a:ln w="5715" cap="flat">
              <a:noFill/>
              <a:prstDash val="solid"/>
              <a:miter/>
            </a:ln>
          </p:spPr>
          <p:txBody>
            <a:bodyPr rtlCol="0" anchor="ctr"/>
            <a:lstStyle/>
            <a:p>
              <a:endParaRPr lang="zh-CN" altLang="en-US"/>
            </a:p>
          </p:txBody>
        </p:sp>
        <p:sp>
          <p:nvSpPr>
            <p:cNvPr id="1637" name="任意多边形: 形状 1636">
              <a:extLst>
                <a:ext uri="{FF2B5EF4-FFF2-40B4-BE49-F238E27FC236}">
                  <a16:creationId xmlns:a16="http://schemas.microsoft.com/office/drawing/2014/main" id="{D7265E64-0602-88C4-3C48-0060F8CA12F5}"/>
                </a:ext>
              </a:extLst>
            </p:cNvPr>
            <p:cNvSpPr/>
            <p:nvPr/>
          </p:nvSpPr>
          <p:spPr>
            <a:xfrm>
              <a:off x="3320853" y="2147015"/>
              <a:ext cx="2440" cy="1584"/>
            </a:xfrm>
            <a:custGeom>
              <a:avLst/>
              <a:gdLst>
                <a:gd name="connsiteX0" fmla="*/ 1132 w 2440"/>
                <a:gd name="connsiteY0" fmla="*/ 1585 h 1584"/>
                <a:gd name="connsiteX1" fmla="*/ 0 w 2440"/>
                <a:gd name="connsiteY1" fmla="*/ 653 h 1584"/>
                <a:gd name="connsiteX2" fmla="*/ 1297 w 2440"/>
                <a:gd name="connsiteY2" fmla="*/ 2 h 1584"/>
                <a:gd name="connsiteX3" fmla="*/ 2440 w 2440"/>
                <a:gd name="connsiteY3" fmla="*/ 876 h 1584"/>
                <a:gd name="connsiteX4" fmla="*/ 1132 w 2440"/>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0" h="1584">
                  <a:moveTo>
                    <a:pt x="1132" y="1585"/>
                  </a:moveTo>
                  <a:cubicBezTo>
                    <a:pt x="754" y="1276"/>
                    <a:pt x="377" y="962"/>
                    <a:pt x="0" y="653"/>
                  </a:cubicBezTo>
                  <a:cubicBezTo>
                    <a:pt x="434" y="419"/>
                    <a:pt x="886" y="-33"/>
                    <a:pt x="1297" y="2"/>
                  </a:cubicBezTo>
                  <a:cubicBezTo>
                    <a:pt x="1697" y="36"/>
                    <a:pt x="2057" y="562"/>
                    <a:pt x="2440" y="876"/>
                  </a:cubicBezTo>
                  <a:cubicBezTo>
                    <a:pt x="2006" y="1116"/>
                    <a:pt x="1566" y="1351"/>
                    <a:pt x="1132" y="1585"/>
                  </a:cubicBezTo>
                  <a:close/>
                </a:path>
              </a:pathLst>
            </a:custGeom>
            <a:grpFill/>
            <a:ln w="5715" cap="flat">
              <a:noFill/>
              <a:prstDash val="solid"/>
              <a:miter/>
            </a:ln>
          </p:spPr>
          <p:txBody>
            <a:bodyPr rtlCol="0" anchor="ctr"/>
            <a:lstStyle/>
            <a:p>
              <a:endParaRPr lang="zh-CN" altLang="en-US"/>
            </a:p>
          </p:txBody>
        </p:sp>
        <p:sp>
          <p:nvSpPr>
            <p:cNvPr id="1638" name="任意多边形: 形状 1637">
              <a:extLst>
                <a:ext uri="{FF2B5EF4-FFF2-40B4-BE49-F238E27FC236}">
                  <a16:creationId xmlns:a16="http://schemas.microsoft.com/office/drawing/2014/main" id="{75715BEB-71C6-652B-4BD9-6B6B746CFEFF}"/>
                </a:ext>
              </a:extLst>
            </p:cNvPr>
            <p:cNvSpPr/>
            <p:nvPr/>
          </p:nvSpPr>
          <p:spPr>
            <a:xfrm>
              <a:off x="3396371" y="2185598"/>
              <a:ext cx="1360" cy="1360"/>
            </a:xfrm>
            <a:custGeom>
              <a:avLst/>
              <a:gdLst>
                <a:gd name="connsiteX0" fmla="*/ 1360 w 1360"/>
                <a:gd name="connsiteY0" fmla="*/ 0 h 1360"/>
                <a:gd name="connsiteX1" fmla="*/ 612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1639" name="任意多边形: 形状 1638">
              <a:extLst>
                <a:ext uri="{FF2B5EF4-FFF2-40B4-BE49-F238E27FC236}">
                  <a16:creationId xmlns:a16="http://schemas.microsoft.com/office/drawing/2014/main" id="{6C5F28F5-F6F8-6924-1BBC-6EC132BC544E}"/>
                </a:ext>
              </a:extLst>
            </p:cNvPr>
            <p:cNvSpPr/>
            <p:nvPr/>
          </p:nvSpPr>
          <p:spPr>
            <a:xfrm>
              <a:off x="3294385" y="1981659"/>
              <a:ext cx="1396" cy="1292"/>
            </a:xfrm>
            <a:custGeom>
              <a:avLst/>
              <a:gdLst>
                <a:gd name="connsiteX0" fmla="*/ 1396 w 1396"/>
                <a:gd name="connsiteY0" fmla="*/ 0 h 1292"/>
                <a:gd name="connsiteX1" fmla="*/ 659 w 1396"/>
                <a:gd name="connsiteY1" fmla="*/ 1291 h 1292"/>
                <a:gd name="connsiteX2" fmla="*/ 1396 w 1396"/>
                <a:gd name="connsiteY2" fmla="*/ 0 h 1292"/>
                <a:gd name="connsiteX3" fmla="*/ 1396 w 1396"/>
                <a:gd name="connsiteY3" fmla="*/ 0 h 1292"/>
              </a:gdLst>
              <a:ahLst/>
              <a:cxnLst>
                <a:cxn ang="0">
                  <a:pos x="connsiteX0" y="connsiteY0"/>
                </a:cxn>
                <a:cxn ang="0">
                  <a:pos x="connsiteX1" y="connsiteY1"/>
                </a:cxn>
                <a:cxn ang="0">
                  <a:pos x="connsiteX2" y="connsiteY2"/>
                </a:cxn>
                <a:cxn ang="0">
                  <a:pos x="connsiteX3" y="connsiteY3"/>
                </a:cxn>
              </a:cxnLst>
              <a:rect l="l" t="t" r="r" b="b"/>
              <a:pathLst>
                <a:path w="1396" h="1292">
                  <a:moveTo>
                    <a:pt x="1396" y="0"/>
                  </a:moveTo>
                  <a:cubicBezTo>
                    <a:pt x="1145" y="451"/>
                    <a:pt x="802" y="1320"/>
                    <a:pt x="659" y="1291"/>
                  </a:cubicBezTo>
                  <a:cubicBezTo>
                    <a:pt x="-427" y="1046"/>
                    <a:pt x="-164" y="537"/>
                    <a:pt x="1396" y="0"/>
                  </a:cubicBezTo>
                  <a:lnTo>
                    <a:pt x="1396" y="0"/>
                  </a:lnTo>
                  <a:close/>
                </a:path>
              </a:pathLst>
            </a:custGeom>
            <a:grpFill/>
            <a:ln w="5715" cap="flat">
              <a:noFill/>
              <a:prstDash val="solid"/>
              <a:miter/>
            </a:ln>
          </p:spPr>
          <p:txBody>
            <a:bodyPr rtlCol="0" anchor="ctr"/>
            <a:lstStyle/>
            <a:p>
              <a:endParaRPr lang="zh-CN" altLang="en-US"/>
            </a:p>
          </p:txBody>
        </p:sp>
        <p:sp>
          <p:nvSpPr>
            <p:cNvPr id="1640" name="任意多边形: 形状 1639">
              <a:extLst>
                <a:ext uri="{FF2B5EF4-FFF2-40B4-BE49-F238E27FC236}">
                  <a16:creationId xmlns:a16="http://schemas.microsoft.com/office/drawing/2014/main" id="{6673F962-3B3E-B6C7-E9DF-9FB7678117B3}"/>
                </a:ext>
              </a:extLst>
            </p:cNvPr>
            <p:cNvSpPr/>
            <p:nvPr/>
          </p:nvSpPr>
          <p:spPr>
            <a:xfrm>
              <a:off x="3217365" y="2452043"/>
              <a:ext cx="42245" cy="27022"/>
            </a:xfrm>
            <a:custGeom>
              <a:avLst/>
              <a:gdLst>
                <a:gd name="connsiteX0" fmla="*/ 38953 w 42245"/>
                <a:gd name="connsiteY0" fmla="*/ 0 h 27022"/>
                <a:gd name="connsiteX1" fmla="*/ 42222 w 42245"/>
                <a:gd name="connsiteY1" fmla="*/ 17 h 27022"/>
                <a:gd name="connsiteX2" fmla="*/ 42240 w 42245"/>
                <a:gd name="connsiteY2" fmla="*/ 19740 h 27022"/>
                <a:gd name="connsiteX3" fmla="*/ 42245 w 42245"/>
                <a:gd name="connsiteY3" fmla="*/ 19734 h 27022"/>
                <a:gd name="connsiteX4" fmla="*/ 28215 w 42245"/>
                <a:gd name="connsiteY4" fmla="*/ 22437 h 27022"/>
                <a:gd name="connsiteX5" fmla="*/ 0 w 42245"/>
                <a:gd name="connsiteY5" fmla="*/ 19420 h 27022"/>
                <a:gd name="connsiteX6" fmla="*/ 11070 w 42245"/>
                <a:gd name="connsiteY6" fmla="*/ 8647 h 27022"/>
                <a:gd name="connsiteX7" fmla="*/ 17396 w 42245"/>
                <a:gd name="connsiteY7" fmla="*/ 17179 h 27022"/>
                <a:gd name="connsiteX8" fmla="*/ 18928 w 42245"/>
                <a:gd name="connsiteY8" fmla="*/ 17225 h 27022"/>
                <a:gd name="connsiteX9" fmla="*/ 30850 w 42245"/>
                <a:gd name="connsiteY9" fmla="*/ 4521 h 27022"/>
                <a:gd name="connsiteX10" fmla="*/ 38953 w 42245"/>
                <a:gd name="connsiteY10" fmla="*/ 0 h 27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245" h="27022">
                  <a:moveTo>
                    <a:pt x="38953" y="0"/>
                  </a:moveTo>
                  <a:cubicBezTo>
                    <a:pt x="40045" y="0"/>
                    <a:pt x="41137" y="6"/>
                    <a:pt x="42222" y="17"/>
                  </a:cubicBezTo>
                  <a:cubicBezTo>
                    <a:pt x="42228" y="6589"/>
                    <a:pt x="42234" y="13167"/>
                    <a:pt x="42240" y="19740"/>
                  </a:cubicBezTo>
                  <a:lnTo>
                    <a:pt x="42245" y="19734"/>
                  </a:lnTo>
                  <a:cubicBezTo>
                    <a:pt x="37433" y="19917"/>
                    <a:pt x="32518" y="19140"/>
                    <a:pt x="28215" y="22437"/>
                  </a:cubicBezTo>
                  <a:cubicBezTo>
                    <a:pt x="18608" y="29792"/>
                    <a:pt x="9573" y="27946"/>
                    <a:pt x="0" y="19420"/>
                  </a:cubicBezTo>
                  <a:cubicBezTo>
                    <a:pt x="4652" y="16396"/>
                    <a:pt x="10007" y="14259"/>
                    <a:pt x="11070" y="8647"/>
                  </a:cubicBezTo>
                  <a:cubicBezTo>
                    <a:pt x="16116" y="10676"/>
                    <a:pt x="14956" y="15071"/>
                    <a:pt x="17396" y="17179"/>
                  </a:cubicBezTo>
                  <a:cubicBezTo>
                    <a:pt x="17962" y="17202"/>
                    <a:pt x="18499" y="17379"/>
                    <a:pt x="18928" y="17225"/>
                  </a:cubicBezTo>
                  <a:cubicBezTo>
                    <a:pt x="25060" y="15008"/>
                    <a:pt x="25135" y="7069"/>
                    <a:pt x="30850" y="4521"/>
                  </a:cubicBezTo>
                  <a:cubicBezTo>
                    <a:pt x="33701" y="3241"/>
                    <a:pt x="39108" y="6687"/>
                    <a:pt x="38953" y="0"/>
                  </a:cubicBezTo>
                  <a:close/>
                </a:path>
              </a:pathLst>
            </a:custGeom>
            <a:grpFill/>
            <a:ln w="5715" cap="flat">
              <a:noFill/>
              <a:prstDash val="solid"/>
              <a:miter/>
            </a:ln>
          </p:spPr>
          <p:txBody>
            <a:bodyPr rtlCol="0" anchor="ctr"/>
            <a:lstStyle/>
            <a:p>
              <a:endParaRPr lang="zh-CN" altLang="en-US"/>
            </a:p>
          </p:txBody>
        </p:sp>
        <p:sp>
          <p:nvSpPr>
            <p:cNvPr id="1641" name="任意多边形: 形状 1640">
              <a:extLst>
                <a:ext uri="{FF2B5EF4-FFF2-40B4-BE49-F238E27FC236}">
                  <a16:creationId xmlns:a16="http://schemas.microsoft.com/office/drawing/2014/main" id="{0C3492CB-FF4D-1831-721C-B1FEB399B549}"/>
                </a:ext>
              </a:extLst>
            </p:cNvPr>
            <p:cNvSpPr/>
            <p:nvPr/>
          </p:nvSpPr>
          <p:spPr>
            <a:xfrm>
              <a:off x="3264035" y="2452060"/>
              <a:ext cx="25681" cy="28587"/>
            </a:xfrm>
            <a:custGeom>
              <a:avLst/>
              <a:gdLst>
                <a:gd name="connsiteX0" fmla="*/ 5440 w 25681"/>
                <a:gd name="connsiteY0" fmla="*/ 3269 h 28587"/>
                <a:gd name="connsiteX1" fmla="*/ 21900 w 25681"/>
                <a:gd name="connsiteY1" fmla="*/ 0 h 28587"/>
                <a:gd name="connsiteX2" fmla="*/ 20076 w 25681"/>
                <a:gd name="connsiteY2" fmla="*/ 12459 h 28587"/>
                <a:gd name="connsiteX3" fmla="*/ 15533 w 25681"/>
                <a:gd name="connsiteY3" fmla="*/ 22094 h 28587"/>
                <a:gd name="connsiteX4" fmla="*/ 8223 w 25681"/>
                <a:gd name="connsiteY4" fmla="*/ 28318 h 28587"/>
                <a:gd name="connsiteX5" fmla="*/ 5612 w 25681"/>
                <a:gd name="connsiteY5" fmla="*/ 24363 h 28587"/>
                <a:gd name="connsiteX6" fmla="*/ 5583 w 25681"/>
                <a:gd name="connsiteY6" fmla="*/ 20174 h 28587"/>
                <a:gd name="connsiteX7" fmla="*/ 5440 w 25681"/>
                <a:gd name="connsiteY7" fmla="*/ 3269 h 28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81" h="28587">
                  <a:moveTo>
                    <a:pt x="5440" y="3269"/>
                  </a:moveTo>
                  <a:cubicBezTo>
                    <a:pt x="10195" y="-1503"/>
                    <a:pt x="16625" y="2160"/>
                    <a:pt x="21900" y="0"/>
                  </a:cubicBezTo>
                  <a:cubicBezTo>
                    <a:pt x="27197" y="7104"/>
                    <a:pt x="27232" y="7144"/>
                    <a:pt x="20076" y="12459"/>
                  </a:cubicBezTo>
                  <a:cubicBezTo>
                    <a:pt x="16796" y="14899"/>
                    <a:pt x="15367" y="18448"/>
                    <a:pt x="15533" y="22094"/>
                  </a:cubicBezTo>
                  <a:cubicBezTo>
                    <a:pt x="15790" y="27855"/>
                    <a:pt x="11738" y="27558"/>
                    <a:pt x="8223" y="28318"/>
                  </a:cubicBezTo>
                  <a:cubicBezTo>
                    <a:pt x="3989" y="29238"/>
                    <a:pt x="3314" y="27775"/>
                    <a:pt x="5612" y="24363"/>
                  </a:cubicBezTo>
                  <a:cubicBezTo>
                    <a:pt x="6566" y="22946"/>
                    <a:pt x="7281" y="21071"/>
                    <a:pt x="5583" y="20174"/>
                  </a:cubicBezTo>
                  <a:cubicBezTo>
                    <a:pt x="-5070" y="14533"/>
                    <a:pt x="2217" y="8915"/>
                    <a:pt x="5440" y="3269"/>
                  </a:cubicBezTo>
                  <a:close/>
                </a:path>
              </a:pathLst>
            </a:custGeom>
            <a:grpFill/>
            <a:ln w="5715" cap="flat">
              <a:noFill/>
              <a:prstDash val="solid"/>
              <a:miter/>
            </a:ln>
          </p:spPr>
          <p:txBody>
            <a:bodyPr rtlCol="0" anchor="ctr"/>
            <a:lstStyle/>
            <a:p>
              <a:endParaRPr lang="zh-CN" altLang="en-US"/>
            </a:p>
          </p:txBody>
        </p:sp>
        <p:sp>
          <p:nvSpPr>
            <p:cNvPr id="1642" name="任意多边形: 形状 1641">
              <a:extLst>
                <a:ext uri="{FF2B5EF4-FFF2-40B4-BE49-F238E27FC236}">
                  <a16:creationId xmlns:a16="http://schemas.microsoft.com/office/drawing/2014/main" id="{F46C9C3A-E40B-0BC4-D856-AA6DF1318A2F}"/>
                </a:ext>
              </a:extLst>
            </p:cNvPr>
            <p:cNvSpPr/>
            <p:nvPr/>
          </p:nvSpPr>
          <p:spPr>
            <a:xfrm>
              <a:off x="3338529" y="2443589"/>
              <a:ext cx="17436" cy="8468"/>
            </a:xfrm>
            <a:custGeom>
              <a:avLst/>
              <a:gdLst>
                <a:gd name="connsiteX0" fmla="*/ 11 w 17436"/>
                <a:gd name="connsiteY0" fmla="*/ 8460 h 8468"/>
                <a:gd name="connsiteX1" fmla="*/ 17436 w 17436"/>
                <a:gd name="connsiteY1" fmla="*/ 402 h 8468"/>
                <a:gd name="connsiteX2" fmla="*/ 0 w 17436"/>
                <a:gd name="connsiteY2" fmla="*/ 8443 h 8468"/>
                <a:gd name="connsiteX3" fmla="*/ 11 w 17436"/>
                <a:gd name="connsiteY3" fmla="*/ 8460 h 8468"/>
              </a:gdLst>
              <a:ahLst/>
              <a:cxnLst>
                <a:cxn ang="0">
                  <a:pos x="connsiteX0" y="connsiteY0"/>
                </a:cxn>
                <a:cxn ang="0">
                  <a:pos x="connsiteX1" y="connsiteY1"/>
                </a:cxn>
                <a:cxn ang="0">
                  <a:pos x="connsiteX2" y="connsiteY2"/>
                </a:cxn>
                <a:cxn ang="0">
                  <a:pos x="connsiteX3" y="connsiteY3"/>
                </a:cxn>
              </a:cxnLst>
              <a:rect l="l" t="t" r="r" b="b"/>
              <a:pathLst>
                <a:path w="17436" h="8468">
                  <a:moveTo>
                    <a:pt x="11" y="8460"/>
                  </a:moveTo>
                  <a:cubicBezTo>
                    <a:pt x="6069" y="-536"/>
                    <a:pt x="6069" y="-536"/>
                    <a:pt x="17436" y="402"/>
                  </a:cubicBezTo>
                  <a:cubicBezTo>
                    <a:pt x="14390" y="9226"/>
                    <a:pt x="7024" y="8466"/>
                    <a:pt x="0" y="8443"/>
                  </a:cubicBezTo>
                  <a:lnTo>
                    <a:pt x="11" y="8460"/>
                  </a:lnTo>
                  <a:close/>
                </a:path>
              </a:pathLst>
            </a:custGeom>
            <a:grpFill/>
            <a:ln w="5715" cap="flat">
              <a:noFill/>
              <a:prstDash val="solid"/>
              <a:miter/>
            </a:ln>
          </p:spPr>
          <p:txBody>
            <a:bodyPr rtlCol="0" anchor="ctr"/>
            <a:lstStyle/>
            <a:p>
              <a:endParaRPr lang="zh-CN" altLang="en-US"/>
            </a:p>
          </p:txBody>
        </p:sp>
        <p:sp>
          <p:nvSpPr>
            <p:cNvPr id="1643" name="任意多边形: 形状 1642">
              <a:extLst>
                <a:ext uri="{FF2B5EF4-FFF2-40B4-BE49-F238E27FC236}">
                  <a16:creationId xmlns:a16="http://schemas.microsoft.com/office/drawing/2014/main" id="{F37E7E47-6998-3B10-3046-775E742CCBBC}"/>
                </a:ext>
              </a:extLst>
            </p:cNvPr>
            <p:cNvSpPr/>
            <p:nvPr/>
          </p:nvSpPr>
          <p:spPr>
            <a:xfrm>
              <a:off x="3215900" y="2479475"/>
              <a:ext cx="6082" cy="4978"/>
            </a:xfrm>
            <a:custGeom>
              <a:avLst/>
              <a:gdLst>
                <a:gd name="connsiteX0" fmla="*/ 6083 w 6082"/>
                <a:gd name="connsiteY0" fmla="*/ 2497 h 4978"/>
                <a:gd name="connsiteX1" fmla="*/ 2545 w 6082"/>
                <a:gd name="connsiteY1" fmla="*/ 4972 h 4978"/>
                <a:gd name="connsiteX2" fmla="*/ 385 w 6082"/>
                <a:gd name="connsiteY2" fmla="*/ 1954 h 4978"/>
                <a:gd name="connsiteX3" fmla="*/ 4483 w 6082"/>
                <a:gd name="connsiteY3" fmla="*/ 200 h 4978"/>
                <a:gd name="connsiteX4" fmla="*/ 6083 w 6082"/>
                <a:gd name="connsiteY4" fmla="*/ 2497 h 4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2" h="4978">
                  <a:moveTo>
                    <a:pt x="6083" y="2497"/>
                  </a:moveTo>
                  <a:cubicBezTo>
                    <a:pt x="5603" y="4332"/>
                    <a:pt x="4208" y="5058"/>
                    <a:pt x="2545" y="4972"/>
                  </a:cubicBezTo>
                  <a:cubicBezTo>
                    <a:pt x="774" y="4880"/>
                    <a:pt x="-735" y="4034"/>
                    <a:pt x="385" y="1954"/>
                  </a:cubicBezTo>
                  <a:cubicBezTo>
                    <a:pt x="1179" y="480"/>
                    <a:pt x="2780" y="-423"/>
                    <a:pt x="4483" y="200"/>
                  </a:cubicBezTo>
                  <a:cubicBezTo>
                    <a:pt x="5203" y="463"/>
                    <a:pt x="5563" y="1703"/>
                    <a:pt x="6083" y="2497"/>
                  </a:cubicBezTo>
                  <a:close/>
                </a:path>
              </a:pathLst>
            </a:custGeom>
            <a:grpFill/>
            <a:ln w="5715" cap="flat">
              <a:noFill/>
              <a:prstDash val="solid"/>
              <a:miter/>
            </a:ln>
          </p:spPr>
          <p:txBody>
            <a:bodyPr rtlCol="0" anchor="ctr"/>
            <a:lstStyle/>
            <a:p>
              <a:endParaRPr lang="zh-CN" altLang="en-US"/>
            </a:p>
          </p:txBody>
        </p:sp>
        <p:sp>
          <p:nvSpPr>
            <p:cNvPr id="1644" name="任意多边形: 形状 1643">
              <a:extLst>
                <a:ext uri="{FF2B5EF4-FFF2-40B4-BE49-F238E27FC236}">
                  <a16:creationId xmlns:a16="http://schemas.microsoft.com/office/drawing/2014/main" id="{BC627FE7-39C3-EF36-E5A7-059C97770782}"/>
                </a:ext>
              </a:extLst>
            </p:cNvPr>
            <p:cNvSpPr/>
            <p:nvPr/>
          </p:nvSpPr>
          <p:spPr>
            <a:xfrm>
              <a:off x="3317495" y="2485374"/>
              <a:ext cx="5834" cy="9434"/>
            </a:xfrm>
            <a:custGeom>
              <a:avLst/>
              <a:gdLst>
                <a:gd name="connsiteX0" fmla="*/ 4604 w 5834"/>
                <a:gd name="connsiteY0" fmla="*/ 9429 h 9434"/>
                <a:gd name="connsiteX1" fmla="*/ 861 w 5834"/>
                <a:gd name="connsiteY1" fmla="*/ 4725 h 9434"/>
                <a:gd name="connsiteX2" fmla="*/ 918 w 5834"/>
                <a:gd name="connsiteY2" fmla="*/ 639 h 9434"/>
                <a:gd name="connsiteX3" fmla="*/ 3718 w 5834"/>
                <a:gd name="connsiteY3" fmla="*/ 73 h 9434"/>
                <a:gd name="connsiteX4" fmla="*/ 5295 w 5834"/>
                <a:gd name="connsiteY4" fmla="*/ 4874 h 9434"/>
                <a:gd name="connsiteX5" fmla="*/ 4592 w 5834"/>
                <a:gd name="connsiteY5" fmla="*/ 9434 h 9434"/>
                <a:gd name="connsiteX6" fmla="*/ 4604 w 5834"/>
                <a:gd name="connsiteY6" fmla="*/ 9429 h 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34" h="9434">
                  <a:moveTo>
                    <a:pt x="4604" y="9429"/>
                  </a:moveTo>
                  <a:cubicBezTo>
                    <a:pt x="3341" y="7874"/>
                    <a:pt x="1935" y="6405"/>
                    <a:pt x="861" y="4725"/>
                  </a:cubicBezTo>
                  <a:cubicBezTo>
                    <a:pt x="60" y="3479"/>
                    <a:pt x="-614" y="1828"/>
                    <a:pt x="918" y="639"/>
                  </a:cubicBezTo>
                  <a:cubicBezTo>
                    <a:pt x="1604" y="108"/>
                    <a:pt x="2855" y="-132"/>
                    <a:pt x="3718" y="73"/>
                  </a:cubicBezTo>
                  <a:cubicBezTo>
                    <a:pt x="6696" y="770"/>
                    <a:pt x="5821" y="2856"/>
                    <a:pt x="5295" y="4874"/>
                  </a:cubicBezTo>
                  <a:cubicBezTo>
                    <a:pt x="4913" y="6354"/>
                    <a:pt x="4815" y="7914"/>
                    <a:pt x="4592" y="9434"/>
                  </a:cubicBezTo>
                  <a:lnTo>
                    <a:pt x="4604" y="9429"/>
                  </a:lnTo>
                  <a:close/>
                </a:path>
              </a:pathLst>
            </a:custGeom>
            <a:grpFill/>
            <a:ln w="5715" cap="flat">
              <a:noFill/>
              <a:prstDash val="solid"/>
              <a:miter/>
            </a:ln>
          </p:spPr>
          <p:txBody>
            <a:bodyPr rtlCol="0" anchor="ctr"/>
            <a:lstStyle/>
            <a:p>
              <a:endParaRPr lang="zh-CN" altLang="en-US"/>
            </a:p>
          </p:txBody>
        </p:sp>
        <p:sp>
          <p:nvSpPr>
            <p:cNvPr id="1645" name="任意多边形: 形状 1644">
              <a:extLst>
                <a:ext uri="{FF2B5EF4-FFF2-40B4-BE49-F238E27FC236}">
                  <a16:creationId xmlns:a16="http://schemas.microsoft.com/office/drawing/2014/main" id="{5E87D20C-ACFE-783D-539A-84E965054A1A}"/>
                </a:ext>
              </a:extLst>
            </p:cNvPr>
            <p:cNvSpPr/>
            <p:nvPr/>
          </p:nvSpPr>
          <p:spPr>
            <a:xfrm>
              <a:off x="3330098" y="2452037"/>
              <a:ext cx="8442" cy="4521"/>
            </a:xfrm>
            <a:custGeom>
              <a:avLst/>
              <a:gdLst>
                <a:gd name="connsiteX0" fmla="*/ 8432 w 8442"/>
                <a:gd name="connsiteY0" fmla="*/ 0 h 4521"/>
                <a:gd name="connsiteX1" fmla="*/ 4940 w 8442"/>
                <a:gd name="connsiteY1" fmla="*/ 3137 h 4521"/>
                <a:gd name="connsiteX2" fmla="*/ 42 w 8442"/>
                <a:gd name="connsiteY2" fmla="*/ 2657 h 4521"/>
                <a:gd name="connsiteX3" fmla="*/ 3620 w 8442"/>
                <a:gd name="connsiteY3" fmla="*/ 223 h 4521"/>
                <a:gd name="connsiteX4" fmla="*/ 8443 w 8442"/>
                <a:gd name="connsiteY4" fmla="*/ 17 h 4521"/>
                <a:gd name="connsiteX5" fmla="*/ 8432 w 8442"/>
                <a:gd name="connsiteY5" fmla="*/ 0 h 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2" h="4521">
                  <a:moveTo>
                    <a:pt x="8432" y="0"/>
                  </a:moveTo>
                  <a:cubicBezTo>
                    <a:pt x="7283" y="1080"/>
                    <a:pt x="6300" y="2526"/>
                    <a:pt x="4940" y="3137"/>
                  </a:cubicBezTo>
                  <a:cubicBezTo>
                    <a:pt x="3380" y="3835"/>
                    <a:pt x="876" y="6115"/>
                    <a:pt x="42" y="2657"/>
                  </a:cubicBezTo>
                  <a:cubicBezTo>
                    <a:pt x="-341" y="1086"/>
                    <a:pt x="1979" y="383"/>
                    <a:pt x="3620" y="223"/>
                  </a:cubicBezTo>
                  <a:cubicBezTo>
                    <a:pt x="5220" y="63"/>
                    <a:pt x="6837" y="80"/>
                    <a:pt x="8443" y="17"/>
                  </a:cubicBezTo>
                  <a:lnTo>
                    <a:pt x="8432" y="0"/>
                  </a:lnTo>
                  <a:close/>
                </a:path>
              </a:pathLst>
            </a:custGeom>
            <a:grpFill/>
            <a:ln w="5715" cap="flat">
              <a:noFill/>
              <a:prstDash val="solid"/>
              <a:miter/>
            </a:ln>
          </p:spPr>
          <p:txBody>
            <a:bodyPr rtlCol="0" anchor="ctr"/>
            <a:lstStyle/>
            <a:p>
              <a:endParaRPr lang="zh-CN" altLang="en-US"/>
            </a:p>
          </p:txBody>
        </p:sp>
        <p:sp>
          <p:nvSpPr>
            <p:cNvPr id="1646" name="任意多边形: 形状 1645">
              <a:extLst>
                <a:ext uri="{FF2B5EF4-FFF2-40B4-BE49-F238E27FC236}">
                  <a16:creationId xmlns:a16="http://schemas.microsoft.com/office/drawing/2014/main" id="{DCFE4B61-5A86-DF87-835C-67857E0091C3}"/>
                </a:ext>
              </a:extLst>
            </p:cNvPr>
            <p:cNvSpPr/>
            <p:nvPr/>
          </p:nvSpPr>
          <p:spPr>
            <a:xfrm>
              <a:off x="3378008" y="2484961"/>
              <a:ext cx="3320" cy="6566"/>
            </a:xfrm>
            <a:custGeom>
              <a:avLst/>
              <a:gdLst>
                <a:gd name="connsiteX0" fmla="*/ 3320 w 3320"/>
                <a:gd name="connsiteY0" fmla="*/ 0 h 6566"/>
                <a:gd name="connsiteX1" fmla="*/ 0 w 3320"/>
                <a:gd name="connsiteY1" fmla="*/ 6567 h 6566"/>
                <a:gd name="connsiteX2" fmla="*/ 3320 w 3320"/>
                <a:gd name="connsiteY2" fmla="*/ 0 h 6566"/>
              </a:gdLst>
              <a:ahLst/>
              <a:cxnLst>
                <a:cxn ang="0">
                  <a:pos x="connsiteX0" y="connsiteY0"/>
                </a:cxn>
                <a:cxn ang="0">
                  <a:pos x="connsiteX1" y="connsiteY1"/>
                </a:cxn>
                <a:cxn ang="0">
                  <a:pos x="connsiteX2" y="connsiteY2"/>
                </a:cxn>
              </a:cxnLst>
              <a:rect l="l" t="t" r="r" b="b"/>
              <a:pathLst>
                <a:path w="3320" h="6566">
                  <a:moveTo>
                    <a:pt x="3320" y="0"/>
                  </a:moveTo>
                  <a:cubicBezTo>
                    <a:pt x="3206" y="2692"/>
                    <a:pt x="2617" y="5143"/>
                    <a:pt x="0" y="6567"/>
                  </a:cubicBezTo>
                  <a:cubicBezTo>
                    <a:pt x="57" y="3852"/>
                    <a:pt x="629" y="1389"/>
                    <a:pt x="3320" y="0"/>
                  </a:cubicBezTo>
                  <a:close/>
                </a:path>
              </a:pathLst>
            </a:custGeom>
            <a:grpFill/>
            <a:ln w="5715" cap="flat">
              <a:noFill/>
              <a:prstDash val="solid"/>
              <a:miter/>
            </a:ln>
          </p:spPr>
          <p:txBody>
            <a:bodyPr rtlCol="0" anchor="ctr"/>
            <a:lstStyle/>
            <a:p>
              <a:endParaRPr lang="zh-CN" altLang="en-US"/>
            </a:p>
          </p:txBody>
        </p:sp>
        <p:sp>
          <p:nvSpPr>
            <p:cNvPr id="1647" name="任意多边形: 形状 1646">
              <a:extLst>
                <a:ext uri="{FF2B5EF4-FFF2-40B4-BE49-F238E27FC236}">
                  <a16:creationId xmlns:a16="http://schemas.microsoft.com/office/drawing/2014/main" id="{B913E570-C063-FCB4-2CA6-B5FB7372DCC0}"/>
                </a:ext>
              </a:extLst>
            </p:cNvPr>
            <p:cNvSpPr/>
            <p:nvPr/>
          </p:nvSpPr>
          <p:spPr>
            <a:xfrm>
              <a:off x="3259605" y="2471777"/>
              <a:ext cx="1297" cy="1396"/>
            </a:xfrm>
            <a:custGeom>
              <a:avLst/>
              <a:gdLst>
                <a:gd name="connsiteX0" fmla="*/ 0 w 1297"/>
                <a:gd name="connsiteY0" fmla="*/ 6 h 1396"/>
                <a:gd name="connsiteX1" fmla="*/ 1297 w 1297"/>
                <a:gd name="connsiteY1" fmla="*/ 737 h 1396"/>
                <a:gd name="connsiteX2" fmla="*/ 11 w 1297"/>
                <a:gd name="connsiteY2" fmla="*/ 0 h 1396"/>
                <a:gd name="connsiteX3" fmla="*/ 0 w 1297"/>
                <a:gd name="connsiteY3" fmla="*/ 6 h 1396"/>
              </a:gdLst>
              <a:ahLst/>
              <a:cxnLst>
                <a:cxn ang="0">
                  <a:pos x="connsiteX0" y="connsiteY0"/>
                </a:cxn>
                <a:cxn ang="0">
                  <a:pos x="connsiteX1" y="connsiteY1"/>
                </a:cxn>
                <a:cxn ang="0">
                  <a:pos x="connsiteX2" y="connsiteY2"/>
                </a:cxn>
                <a:cxn ang="0">
                  <a:pos x="connsiteX3" y="connsiteY3"/>
                </a:cxn>
              </a:cxnLst>
              <a:rect l="l" t="t" r="r" b="b"/>
              <a:pathLst>
                <a:path w="1297" h="1396">
                  <a:moveTo>
                    <a:pt x="0" y="6"/>
                  </a:moveTo>
                  <a:cubicBezTo>
                    <a:pt x="451" y="251"/>
                    <a:pt x="1326" y="594"/>
                    <a:pt x="1297" y="737"/>
                  </a:cubicBezTo>
                  <a:cubicBezTo>
                    <a:pt x="1057" y="1823"/>
                    <a:pt x="554" y="1560"/>
                    <a:pt x="11" y="0"/>
                  </a:cubicBezTo>
                  <a:lnTo>
                    <a:pt x="0" y="6"/>
                  </a:lnTo>
                  <a:close/>
                </a:path>
              </a:pathLst>
            </a:custGeom>
            <a:grpFill/>
            <a:ln w="5715" cap="flat">
              <a:noFill/>
              <a:prstDash val="solid"/>
              <a:miter/>
            </a:ln>
          </p:spPr>
          <p:txBody>
            <a:bodyPr rtlCol="0" anchor="ctr"/>
            <a:lstStyle/>
            <a:p>
              <a:endParaRPr lang="zh-CN" altLang="en-US"/>
            </a:p>
          </p:txBody>
        </p:sp>
        <p:sp>
          <p:nvSpPr>
            <p:cNvPr id="1648" name="任意多边形: 形状 1647">
              <a:extLst>
                <a:ext uri="{FF2B5EF4-FFF2-40B4-BE49-F238E27FC236}">
                  <a16:creationId xmlns:a16="http://schemas.microsoft.com/office/drawing/2014/main" id="{616E9FED-ACE0-6053-7030-F469FB097087}"/>
                </a:ext>
              </a:extLst>
            </p:cNvPr>
            <p:cNvSpPr/>
            <p:nvPr/>
          </p:nvSpPr>
          <p:spPr>
            <a:xfrm>
              <a:off x="3292495" y="2437589"/>
              <a:ext cx="1395" cy="1298"/>
            </a:xfrm>
            <a:custGeom>
              <a:avLst/>
              <a:gdLst>
                <a:gd name="connsiteX0" fmla="*/ 0 w 1395"/>
                <a:gd name="connsiteY0" fmla="*/ 1298 h 1298"/>
                <a:gd name="connsiteX1" fmla="*/ 732 w 1395"/>
                <a:gd name="connsiteY1" fmla="*/ 1 h 1298"/>
                <a:gd name="connsiteX2" fmla="*/ 0 w 1395"/>
                <a:gd name="connsiteY2" fmla="*/ 1298 h 1298"/>
                <a:gd name="connsiteX3" fmla="*/ 0 w 1395"/>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5" h="1298">
                  <a:moveTo>
                    <a:pt x="0" y="1298"/>
                  </a:moveTo>
                  <a:cubicBezTo>
                    <a:pt x="251" y="847"/>
                    <a:pt x="589" y="-28"/>
                    <a:pt x="732" y="1"/>
                  </a:cubicBezTo>
                  <a:cubicBezTo>
                    <a:pt x="1823" y="241"/>
                    <a:pt x="1560" y="749"/>
                    <a:pt x="0" y="1298"/>
                  </a:cubicBezTo>
                  <a:lnTo>
                    <a:pt x="0" y="1298"/>
                  </a:lnTo>
                  <a:close/>
                </a:path>
              </a:pathLst>
            </a:custGeom>
            <a:grpFill/>
            <a:ln w="5715" cap="flat">
              <a:noFill/>
              <a:prstDash val="solid"/>
              <a:miter/>
            </a:ln>
          </p:spPr>
          <p:txBody>
            <a:bodyPr rtlCol="0" anchor="ctr"/>
            <a:lstStyle/>
            <a:p>
              <a:endParaRPr lang="zh-CN" altLang="en-US"/>
            </a:p>
          </p:txBody>
        </p:sp>
        <p:sp>
          <p:nvSpPr>
            <p:cNvPr id="1649" name="任意多边形: 形状 1648">
              <a:extLst>
                <a:ext uri="{FF2B5EF4-FFF2-40B4-BE49-F238E27FC236}">
                  <a16:creationId xmlns:a16="http://schemas.microsoft.com/office/drawing/2014/main" id="{322D469B-45AE-D4DC-12E7-885A9B8837AD}"/>
                </a:ext>
              </a:extLst>
            </p:cNvPr>
            <p:cNvSpPr/>
            <p:nvPr/>
          </p:nvSpPr>
          <p:spPr>
            <a:xfrm>
              <a:off x="3199620" y="2449134"/>
              <a:ext cx="4817" cy="2509"/>
            </a:xfrm>
            <a:custGeom>
              <a:avLst/>
              <a:gdLst>
                <a:gd name="connsiteX0" fmla="*/ 4818 w 4817"/>
                <a:gd name="connsiteY0" fmla="*/ 1206 h 2509"/>
                <a:gd name="connsiteX1" fmla="*/ 2440 w 4817"/>
                <a:gd name="connsiteY1" fmla="*/ 2509 h 2509"/>
                <a:gd name="connsiteX2" fmla="*/ 0 w 4817"/>
                <a:gd name="connsiteY2" fmla="*/ 1303 h 2509"/>
                <a:gd name="connsiteX3" fmla="*/ 2383 w 4817"/>
                <a:gd name="connsiteY3" fmla="*/ 0 h 2509"/>
                <a:gd name="connsiteX4" fmla="*/ 4818 w 4817"/>
                <a:gd name="connsiteY4" fmla="*/ 1206 h 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7" h="2509">
                  <a:moveTo>
                    <a:pt x="4818" y="1206"/>
                  </a:moveTo>
                  <a:cubicBezTo>
                    <a:pt x="4029" y="1675"/>
                    <a:pt x="3240" y="2498"/>
                    <a:pt x="2440" y="2509"/>
                  </a:cubicBezTo>
                  <a:cubicBezTo>
                    <a:pt x="1635" y="2520"/>
                    <a:pt x="812" y="1738"/>
                    <a:pt x="0" y="1303"/>
                  </a:cubicBezTo>
                  <a:cubicBezTo>
                    <a:pt x="794" y="835"/>
                    <a:pt x="1583" y="17"/>
                    <a:pt x="2383" y="0"/>
                  </a:cubicBezTo>
                  <a:cubicBezTo>
                    <a:pt x="3189" y="-17"/>
                    <a:pt x="4006" y="772"/>
                    <a:pt x="4818" y="1206"/>
                  </a:cubicBezTo>
                  <a:close/>
                </a:path>
              </a:pathLst>
            </a:custGeom>
            <a:grpFill/>
            <a:ln w="5715" cap="flat">
              <a:noFill/>
              <a:prstDash val="solid"/>
              <a:miter/>
            </a:ln>
          </p:spPr>
          <p:txBody>
            <a:bodyPr rtlCol="0" anchor="ctr"/>
            <a:lstStyle/>
            <a:p>
              <a:endParaRPr lang="zh-CN" altLang="en-US"/>
            </a:p>
          </p:txBody>
        </p:sp>
        <p:sp>
          <p:nvSpPr>
            <p:cNvPr id="1650" name="任意多边形: 形状 1649">
              <a:extLst>
                <a:ext uri="{FF2B5EF4-FFF2-40B4-BE49-F238E27FC236}">
                  <a16:creationId xmlns:a16="http://schemas.microsoft.com/office/drawing/2014/main" id="{3EE1DFC9-FAB9-FAF4-FA27-DDE6C661ED9B}"/>
                </a:ext>
              </a:extLst>
            </p:cNvPr>
            <p:cNvSpPr/>
            <p:nvPr/>
          </p:nvSpPr>
          <p:spPr>
            <a:xfrm>
              <a:off x="3049139" y="2517828"/>
              <a:ext cx="4971" cy="4972"/>
            </a:xfrm>
            <a:custGeom>
              <a:avLst/>
              <a:gdLst>
                <a:gd name="connsiteX0" fmla="*/ 0 w 4971"/>
                <a:gd name="connsiteY0" fmla="*/ 0 h 4972"/>
                <a:gd name="connsiteX1" fmla="*/ 4961 w 4971"/>
                <a:gd name="connsiteY1" fmla="*/ 3943 h 4972"/>
                <a:gd name="connsiteX2" fmla="*/ 3943 w 4971"/>
                <a:gd name="connsiteY2" fmla="*/ 4961 h 4972"/>
                <a:gd name="connsiteX3" fmla="*/ 0 w 4971"/>
                <a:gd name="connsiteY3" fmla="*/ 0 h 4972"/>
                <a:gd name="connsiteX4" fmla="*/ 0 w 4971"/>
                <a:gd name="connsiteY4" fmla="*/ 0 h 4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1" h="4972">
                  <a:moveTo>
                    <a:pt x="0" y="0"/>
                  </a:moveTo>
                  <a:cubicBezTo>
                    <a:pt x="2360" y="440"/>
                    <a:pt x="5172" y="343"/>
                    <a:pt x="4961" y="3943"/>
                  </a:cubicBezTo>
                  <a:cubicBezTo>
                    <a:pt x="4938" y="4315"/>
                    <a:pt x="4315" y="4938"/>
                    <a:pt x="3943" y="4961"/>
                  </a:cubicBezTo>
                  <a:cubicBezTo>
                    <a:pt x="343" y="5178"/>
                    <a:pt x="434" y="2372"/>
                    <a:pt x="0" y="0"/>
                  </a:cubicBezTo>
                  <a:lnTo>
                    <a:pt x="0" y="0"/>
                  </a:lnTo>
                  <a:close/>
                </a:path>
              </a:pathLst>
            </a:custGeom>
            <a:grpFill/>
            <a:ln w="5715" cap="flat">
              <a:noFill/>
              <a:prstDash val="solid"/>
              <a:miter/>
            </a:ln>
          </p:spPr>
          <p:txBody>
            <a:bodyPr rtlCol="0" anchor="ctr"/>
            <a:lstStyle/>
            <a:p>
              <a:endParaRPr lang="zh-CN" altLang="en-US"/>
            </a:p>
          </p:txBody>
        </p:sp>
        <p:sp>
          <p:nvSpPr>
            <p:cNvPr id="1651" name="任意多边形: 形状 1650">
              <a:extLst>
                <a:ext uri="{FF2B5EF4-FFF2-40B4-BE49-F238E27FC236}">
                  <a16:creationId xmlns:a16="http://schemas.microsoft.com/office/drawing/2014/main" id="{00FF153D-4761-8228-9F75-357A7D49BEDD}"/>
                </a:ext>
              </a:extLst>
            </p:cNvPr>
            <p:cNvSpPr/>
            <p:nvPr/>
          </p:nvSpPr>
          <p:spPr>
            <a:xfrm>
              <a:off x="3042578" y="2534406"/>
              <a:ext cx="9829" cy="3151"/>
            </a:xfrm>
            <a:custGeom>
              <a:avLst/>
              <a:gdLst>
                <a:gd name="connsiteX0" fmla="*/ 9830 w 9829"/>
                <a:gd name="connsiteY0" fmla="*/ 3145 h 3151"/>
                <a:gd name="connsiteX1" fmla="*/ 0 w 9829"/>
                <a:gd name="connsiteY1" fmla="*/ 3151 h 3151"/>
                <a:gd name="connsiteX2" fmla="*/ 9830 w 9829"/>
                <a:gd name="connsiteY2" fmla="*/ 3145 h 3151"/>
              </a:gdLst>
              <a:ahLst/>
              <a:cxnLst>
                <a:cxn ang="0">
                  <a:pos x="connsiteX0" y="connsiteY0"/>
                </a:cxn>
                <a:cxn ang="0">
                  <a:pos x="connsiteX1" y="connsiteY1"/>
                </a:cxn>
                <a:cxn ang="0">
                  <a:pos x="connsiteX2" y="connsiteY2"/>
                </a:cxn>
              </a:cxnLst>
              <a:rect l="l" t="t" r="r" b="b"/>
              <a:pathLst>
                <a:path w="9829" h="3151">
                  <a:moveTo>
                    <a:pt x="9830" y="3145"/>
                  </a:moveTo>
                  <a:cubicBezTo>
                    <a:pt x="6555" y="3145"/>
                    <a:pt x="3275" y="3151"/>
                    <a:pt x="0" y="3151"/>
                  </a:cubicBezTo>
                  <a:cubicBezTo>
                    <a:pt x="3269" y="-1049"/>
                    <a:pt x="6549" y="-1049"/>
                    <a:pt x="9830" y="3145"/>
                  </a:cubicBezTo>
                  <a:close/>
                </a:path>
              </a:pathLst>
            </a:custGeom>
            <a:grpFill/>
            <a:ln w="5715" cap="flat">
              <a:noFill/>
              <a:prstDash val="solid"/>
              <a:miter/>
            </a:ln>
          </p:spPr>
          <p:txBody>
            <a:bodyPr rtlCol="0" anchor="ctr"/>
            <a:lstStyle/>
            <a:p>
              <a:endParaRPr lang="zh-CN" altLang="en-US"/>
            </a:p>
          </p:txBody>
        </p:sp>
        <p:sp>
          <p:nvSpPr>
            <p:cNvPr id="1652" name="任意多边形: 形状 1651">
              <a:extLst>
                <a:ext uri="{FF2B5EF4-FFF2-40B4-BE49-F238E27FC236}">
                  <a16:creationId xmlns:a16="http://schemas.microsoft.com/office/drawing/2014/main" id="{DC1569CE-6BE7-69F2-49DD-B9CD66F4A715}"/>
                </a:ext>
              </a:extLst>
            </p:cNvPr>
            <p:cNvSpPr/>
            <p:nvPr/>
          </p:nvSpPr>
          <p:spPr>
            <a:xfrm>
              <a:off x="3064621" y="2518596"/>
              <a:ext cx="4251" cy="2523"/>
            </a:xfrm>
            <a:custGeom>
              <a:avLst/>
              <a:gdLst>
                <a:gd name="connsiteX0" fmla="*/ 4252 w 4251"/>
                <a:gd name="connsiteY0" fmla="*/ 2524 h 2523"/>
                <a:gd name="connsiteX1" fmla="*/ 0 w 4251"/>
                <a:gd name="connsiteY1" fmla="*/ 1307 h 2523"/>
                <a:gd name="connsiteX2" fmla="*/ 4252 w 4251"/>
                <a:gd name="connsiteY2" fmla="*/ 2524 h 2523"/>
                <a:gd name="connsiteX3" fmla="*/ 4252 w 4251"/>
                <a:gd name="connsiteY3" fmla="*/ 2524 h 2523"/>
              </a:gdLst>
              <a:ahLst/>
              <a:cxnLst>
                <a:cxn ang="0">
                  <a:pos x="connsiteX0" y="connsiteY0"/>
                </a:cxn>
                <a:cxn ang="0">
                  <a:pos x="connsiteX1" y="connsiteY1"/>
                </a:cxn>
                <a:cxn ang="0">
                  <a:pos x="connsiteX2" y="connsiteY2"/>
                </a:cxn>
                <a:cxn ang="0">
                  <a:pos x="connsiteX3" y="connsiteY3"/>
                </a:cxn>
              </a:cxnLst>
              <a:rect l="l" t="t" r="r" b="b"/>
              <a:pathLst>
                <a:path w="4251" h="2523">
                  <a:moveTo>
                    <a:pt x="4252" y="2524"/>
                  </a:moveTo>
                  <a:cubicBezTo>
                    <a:pt x="2835" y="2118"/>
                    <a:pt x="1417" y="1712"/>
                    <a:pt x="0" y="1307"/>
                  </a:cubicBezTo>
                  <a:cubicBezTo>
                    <a:pt x="2395" y="-1705"/>
                    <a:pt x="3080" y="1261"/>
                    <a:pt x="4252" y="2524"/>
                  </a:cubicBezTo>
                  <a:lnTo>
                    <a:pt x="4252" y="2524"/>
                  </a:lnTo>
                  <a:close/>
                </a:path>
              </a:pathLst>
            </a:custGeom>
            <a:grpFill/>
            <a:ln w="5715" cap="flat">
              <a:noFill/>
              <a:prstDash val="solid"/>
              <a:miter/>
            </a:ln>
          </p:spPr>
          <p:txBody>
            <a:bodyPr rtlCol="0" anchor="ctr"/>
            <a:lstStyle/>
            <a:p>
              <a:endParaRPr lang="zh-CN" altLang="en-US"/>
            </a:p>
          </p:txBody>
        </p:sp>
        <p:sp>
          <p:nvSpPr>
            <p:cNvPr id="1653" name="任意多边形: 形状 1652">
              <a:extLst>
                <a:ext uri="{FF2B5EF4-FFF2-40B4-BE49-F238E27FC236}">
                  <a16:creationId xmlns:a16="http://schemas.microsoft.com/office/drawing/2014/main" id="{8027A139-6003-A674-E10E-7E465C234639}"/>
                </a:ext>
              </a:extLst>
            </p:cNvPr>
            <p:cNvSpPr/>
            <p:nvPr/>
          </p:nvSpPr>
          <p:spPr>
            <a:xfrm>
              <a:off x="3068867" y="2521120"/>
              <a:ext cx="1680" cy="3291"/>
            </a:xfrm>
            <a:custGeom>
              <a:avLst/>
              <a:gdLst>
                <a:gd name="connsiteX0" fmla="*/ 6 w 1680"/>
                <a:gd name="connsiteY0" fmla="*/ 3292 h 3291"/>
                <a:gd name="connsiteX1" fmla="*/ 6 w 1680"/>
                <a:gd name="connsiteY1" fmla="*/ 0 h 3291"/>
                <a:gd name="connsiteX2" fmla="*/ 0 w 1680"/>
                <a:gd name="connsiteY2" fmla="*/ 0 h 3291"/>
                <a:gd name="connsiteX3" fmla="*/ 6 w 1680"/>
                <a:gd name="connsiteY3" fmla="*/ 3292 h 3291"/>
                <a:gd name="connsiteX4" fmla="*/ 6 w 1680"/>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 h="3291">
                  <a:moveTo>
                    <a:pt x="6" y="3292"/>
                  </a:moveTo>
                  <a:cubicBezTo>
                    <a:pt x="6" y="2195"/>
                    <a:pt x="6" y="1097"/>
                    <a:pt x="6" y="0"/>
                  </a:cubicBezTo>
                  <a:lnTo>
                    <a:pt x="0" y="0"/>
                  </a:lnTo>
                  <a:cubicBezTo>
                    <a:pt x="2240" y="1097"/>
                    <a:pt x="2240" y="2195"/>
                    <a:pt x="6" y="3292"/>
                  </a:cubicBezTo>
                  <a:lnTo>
                    <a:pt x="6" y="3292"/>
                  </a:lnTo>
                  <a:close/>
                </a:path>
              </a:pathLst>
            </a:custGeom>
            <a:grpFill/>
            <a:ln w="5715" cap="flat">
              <a:noFill/>
              <a:prstDash val="solid"/>
              <a:miter/>
            </a:ln>
          </p:spPr>
          <p:txBody>
            <a:bodyPr rtlCol="0" anchor="ctr"/>
            <a:lstStyle/>
            <a:p>
              <a:endParaRPr lang="zh-CN" altLang="en-US"/>
            </a:p>
          </p:txBody>
        </p:sp>
        <p:sp>
          <p:nvSpPr>
            <p:cNvPr id="1654" name="任意多边形: 形状 1653">
              <a:extLst>
                <a:ext uri="{FF2B5EF4-FFF2-40B4-BE49-F238E27FC236}">
                  <a16:creationId xmlns:a16="http://schemas.microsoft.com/office/drawing/2014/main" id="{DF24A189-DDCD-20F2-C5C9-1FBF8858ED5B}"/>
                </a:ext>
              </a:extLst>
            </p:cNvPr>
            <p:cNvSpPr/>
            <p:nvPr/>
          </p:nvSpPr>
          <p:spPr>
            <a:xfrm>
              <a:off x="3356854" y="2271123"/>
              <a:ext cx="1414" cy="1315"/>
            </a:xfrm>
            <a:custGeom>
              <a:avLst/>
              <a:gdLst>
                <a:gd name="connsiteX0" fmla="*/ 1415 w 1414"/>
                <a:gd name="connsiteY0" fmla="*/ 11 h 1315"/>
                <a:gd name="connsiteX1" fmla="*/ 672 w 1414"/>
                <a:gd name="connsiteY1" fmla="*/ 1315 h 1315"/>
                <a:gd name="connsiteX2" fmla="*/ 1403 w 1414"/>
                <a:gd name="connsiteY2" fmla="*/ 0 h 1315"/>
                <a:gd name="connsiteX3" fmla="*/ 1415 w 1414"/>
                <a:gd name="connsiteY3" fmla="*/ 11 h 1315"/>
              </a:gdLst>
              <a:ahLst/>
              <a:cxnLst>
                <a:cxn ang="0">
                  <a:pos x="connsiteX0" y="connsiteY0"/>
                </a:cxn>
                <a:cxn ang="0">
                  <a:pos x="connsiteX1" y="connsiteY1"/>
                </a:cxn>
                <a:cxn ang="0">
                  <a:pos x="connsiteX2" y="connsiteY2"/>
                </a:cxn>
                <a:cxn ang="0">
                  <a:pos x="connsiteX3" y="connsiteY3"/>
                </a:cxn>
              </a:cxnLst>
              <a:rect l="l" t="t" r="r" b="b"/>
              <a:pathLst>
                <a:path w="1414" h="1315">
                  <a:moveTo>
                    <a:pt x="1415" y="11"/>
                  </a:moveTo>
                  <a:cubicBezTo>
                    <a:pt x="1163" y="469"/>
                    <a:pt x="815" y="1343"/>
                    <a:pt x="672" y="1315"/>
                  </a:cubicBezTo>
                  <a:cubicBezTo>
                    <a:pt x="-431" y="1069"/>
                    <a:pt x="-168" y="554"/>
                    <a:pt x="1403" y="0"/>
                  </a:cubicBezTo>
                  <a:lnTo>
                    <a:pt x="1415" y="11"/>
                  </a:lnTo>
                  <a:close/>
                </a:path>
              </a:pathLst>
            </a:custGeom>
            <a:grpFill/>
            <a:ln w="5715" cap="flat">
              <a:noFill/>
              <a:prstDash val="solid"/>
              <a:miter/>
            </a:ln>
          </p:spPr>
          <p:txBody>
            <a:bodyPr rtlCol="0" anchor="ctr"/>
            <a:lstStyle/>
            <a:p>
              <a:endParaRPr lang="zh-CN" altLang="en-US"/>
            </a:p>
          </p:txBody>
        </p:sp>
        <p:sp>
          <p:nvSpPr>
            <p:cNvPr id="1655" name="任意多边形: 形状 1654">
              <a:extLst>
                <a:ext uri="{FF2B5EF4-FFF2-40B4-BE49-F238E27FC236}">
                  <a16:creationId xmlns:a16="http://schemas.microsoft.com/office/drawing/2014/main" id="{DA5229B8-7841-CF8D-D470-9DD43E9C6E85}"/>
                </a:ext>
              </a:extLst>
            </p:cNvPr>
            <p:cNvSpPr/>
            <p:nvPr/>
          </p:nvSpPr>
          <p:spPr>
            <a:xfrm>
              <a:off x="3334226" y="2306549"/>
              <a:ext cx="12195" cy="4110"/>
            </a:xfrm>
            <a:custGeom>
              <a:avLst/>
              <a:gdLst>
                <a:gd name="connsiteX0" fmla="*/ 0 w 12195"/>
                <a:gd name="connsiteY0" fmla="*/ 4111 h 4110"/>
                <a:gd name="connsiteX1" fmla="*/ 12196 w 12195"/>
                <a:gd name="connsiteY1" fmla="*/ 30 h 4110"/>
                <a:gd name="connsiteX2" fmla="*/ 0 w 12195"/>
                <a:gd name="connsiteY2" fmla="*/ 4111 h 4110"/>
              </a:gdLst>
              <a:ahLst/>
              <a:cxnLst>
                <a:cxn ang="0">
                  <a:pos x="connsiteX0" y="connsiteY0"/>
                </a:cxn>
                <a:cxn ang="0">
                  <a:pos x="connsiteX1" y="connsiteY1"/>
                </a:cxn>
                <a:cxn ang="0">
                  <a:pos x="connsiteX2" y="connsiteY2"/>
                </a:cxn>
              </a:cxnLst>
              <a:rect l="l" t="t" r="r" b="b"/>
              <a:pathLst>
                <a:path w="12195" h="4110">
                  <a:moveTo>
                    <a:pt x="0" y="4111"/>
                  </a:moveTo>
                  <a:cubicBezTo>
                    <a:pt x="4972" y="562"/>
                    <a:pt x="8372" y="-170"/>
                    <a:pt x="12196" y="30"/>
                  </a:cubicBezTo>
                  <a:cubicBezTo>
                    <a:pt x="7350" y="3671"/>
                    <a:pt x="7350" y="3671"/>
                    <a:pt x="0" y="4111"/>
                  </a:cubicBezTo>
                  <a:close/>
                </a:path>
              </a:pathLst>
            </a:custGeom>
            <a:grpFill/>
            <a:ln w="5715" cap="flat">
              <a:noFill/>
              <a:prstDash val="solid"/>
              <a:miter/>
            </a:ln>
          </p:spPr>
          <p:txBody>
            <a:bodyPr rtlCol="0" anchor="ctr"/>
            <a:lstStyle/>
            <a:p>
              <a:endParaRPr lang="zh-CN" altLang="en-US"/>
            </a:p>
          </p:txBody>
        </p:sp>
        <p:sp>
          <p:nvSpPr>
            <p:cNvPr id="1656" name="任意多边形: 形状 1655">
              <a:extLst>
                <a:ext uri="{FF2B5EF4-FFF2-40B4-BE49-F238E27FC236}">
                  <a16:creationId xmlns:a16="http://schemas.microsoft.com/office/drawing/2014/main" id="{F45004C3-EB1E-CA22-91AE-390DA542EF98}"/>
                </a:ext>
              </a:extLst>
            </p:cNvPr>
            <p:cNvSpPr/>
            <p:nvPr/>
          </p:nvSpPr>
          <p:spPr>
            <a:xfrm>
              <a:off x="3333883" y="2310597"/>
              <a:ext cx="1360" cy="1365"/>
            </a:xfrm>
            <a:custGeom>
              <a:avLst/>
              <a:gdLst>
                <a:gd name="connsiteX0" fmla="*/ 1360 w 1360"/>
                <a:gd name="connsiteY0" fmla="*/ 0 h 1365"/>
                <a:gd name="connsiteX1" fmla="*/ 611 w 1360"/>
                <a:gd name="connsiteY1" fmla="*/ 1366 h 1365"/>
                <a:gd name="connsiteX2" fmla="*/ 0 w 1360"/>
                <a:gd name="connsiteY2" fmla="*/ 754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54"/>
                  </a:lnTo>
                  <a:close/>
                </a:path>
              </a:pathLst>
            </a:custGeom>
            <a:grpFill/>
            <a:ln w="5715" cap="flat">
              <a:noFill/>
              <a:prstDash val="solid"/>
              <a:miter/>
            </a:ln>
          </p:spPr>
          <p:txBody>
            <a:bodyPr rtlCol="0" anchor="ctr"/>
            <a:lstStyle/>
            <a:p>
              <a:endParaRPr lang="zh-CN" altLang="en-US"/>
            </a:p>
          </p:txBody>
        </p:sp>
        <p:sp>
          <p:nvSpPr>
            <p:cNvPr id="1657" name="任意多边形: 形状 1656">
              <a:extLst>
                <a:ext uri="{FF2B5EF4-FFF2-40B4-BE49-F238E27FC236}">
                  <a16:creationId xmlns:a16="http://schemas.microsoft.com/office/drawing/2014/main" id="{E75060AE-9E86-B768-C10F-B931CBDF4AE7}"/>
                </a:ext>
              </a:extLst>
            </p:cNvPr>
            <p:cNvSpPr/>
            <p:nvPr/>
          </p:nvSpPr>
          <p:spPr>
            <a:xfrm>
              <a:off x="3147791" y="2548186"/>
              <a:ext cx="3585" cy="2549"/>
            </a:xfrm>
            <a:custGeom>
              <a:avLst/>
              <a:gdLst>
                <a:gd name="connsiteX0" fmla="*/ 11 w 3585"/>
                <a:gd name="connsiteY0" fmla="*/ 2549 h 2549"/>
                <a:gd name="connsiteX1" fmla="*/ 3218 w 3585"/>
                <a:gd name="connsiteY1" fmla="*/ 178 h 2549"/>
                <a:gd name="connsiteX2" fmla="*/ 0 w 3585"/>
                <a:gd name="connsiteY2" fmla="*/ 2532 h 2549"/>
                <a:gd name="connsiteX3" fmla="*/ 11 w 3585"/>
                <a:gd name="connsiteY3" fmla="*/ 2549 h 2549"/>
              </a:gdLst>
              <a:ahLst/>
              <a:cxnLst>
                <a:cxn ang="0">
                  <a:pos x="connsiteX0" y="connsiteY0"/>
                </a:cxn>
                <a:cxn ang="0">
                  <a:pos x="connsiteX1" y="connsiteY1"/>
                </a:cxn>
                <a:cxn ang="0">
                  <a:pos x="connsiteX2" y="connsiteY2"/>
                </a:cxn>
                <a:cxn ang="0">
                  <a:pos x="connsiteX3" y="connsiteY3"/>
                </a:cxn>
              </a:cxnLst>
              <a:rect l="l" t="t" r="r" b="b"/>
              <a:pathLst>
                <a:path w="3585" h="2549">
                  <a:moveTo>
                    <a:pt x="11" y="2549"/>
                  </a:moveTo>
                  <a:cubicBezTo>
                    <a:pt x="714" y="1121"/>
                    <a:pt x="2920" y="-554"/>
                    <a:pt x="3218" y="178"/>
                  </a:cubicBezTo>
                  <a:cubicBezTo>
                    <a:pt x="4738" y="3881"/>
                    <a:pt x="1132" y="1698"/>
                    <a:pt x="0" y="2532"/>
                  </a:cubicBezTo>
                  <a:lnTo>
                    <a:pt x="11" y="2549"/>
                  </a:lnTo>
                  <a:close/>
                </a:path>
              </a:pathLst>
            </a:custGeom>
            <a:grpFill/>
            <a:ln w="5715" cap="flat">
              <a:noFill/>
              <a:prstDash val="solid"/>
              <a:miter/>
            </a:ln>
          </p:spPr>
          <p:txBody>
            <a:bodyPr rtlCol="0" anchor="ctr"/>
            <a:lstStyle/>
            <a:p>
              <a:endParaRPr lang="zh-CN" altLang="en-US"/>
            </a:p>
          </p:txBody>
        </p:sp>
        <p:sp>
          <p:nvSpPr>
            <p:cNvPr id="1658" name="任意多边形: 形状 1657">
              <a:extLst>
                <a:ext uri="{FF2B5EF4-FFF2-40B4-BE49-F238E27FC236}">
                  <a16:creationId xmlns:a16="http://schemas.microsoft.com/office/drawing/2014/main" id="{9D045434-3BFB-AA72-6ED5-1178C3A89498}"/>
                </a:ext>
              </a:extLst>
            </p:cNvPr>
            <p:cNvSpPr/>
            <p:nvPr/>
          </p:nvSpPr>
          <p:spPr>
            <a:xfrm>
              <a:off x="3539383" y="2000118"/>
              <a:ext cx="18156" cy="18910"/>
            </a:xfrm>
            <a:custGeom>
              <a:avLst/>
              <a:gdLst>
                <a:gd name="connsiteX0" fmla="*/ 18156 w 18156"/>
                <a:gd name="connsiteY0" fmla="*/ 4961 h 18910"/>
                <a:gd name="connsiteX1" fmla="*/ 10041 w 18156"/>
                <a:gd name="connsiteY1" fmla="*/ 18865 h 18910"/>
                <a:gd name="connsiteX2" fmla="*/ 11 w 18156"/>
                <a:gd name="connsiteY2" fmla="*/ 10973 h 18910"/>
                <a:gd name="connsiteX3" fmla="*/ 12178 w 18156"/>
                <a:gd name="connsiteY3" fmla="*/ 6 h 18910"/>
                <a:gd name="connsiteX4" fmla="*/ 18156 w 18156"/>
                <a:gd name="connsiteY4" fmla="*/ 4961 h 18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56" h="18910">
                  <a:moveTo>
                    <a:pt x="18156" y="4961"/>
                  </a:moveTo>
                  <a:cubicBezTo>
                    <a:pt x="12470" y="8413"/>
                    <a:pt x="18459" y="18242"/>
                    <a:pt x="10041" y="18865"/>
                  </a:cubicBezTo>
                  <a:cubicBezTo>
                    <a:pt x="6149" y="19157"/>
                    <a:pt x="-303" y="18191"/>
                    <a:pt x="11" y="10973"/>
                  </a:cubicBezTo>
                  <a:cubicBezTo>
                    <a:pt x="200" y="6658"/>
                    <a:pt x="7481" y="-228"/>
                    <a:pt x="12178" y="6"/>
                  </a:cubicBezTo>
                  <a:cubicBezTo>
                    <a:pt x="14796" y="132"/>
                    <a:pt x="17116" y="1589"/>
                    <a:pt x="18156" y="4961"/>
                  </a:cubicBezTo>
                  <a:close/>
                </a:path>
              </a:pathLst>
            </a:custGeom>
            <a:grpFill/>
            <a:ln w="5715" cap="flat">
              <a:noFill/>
              <a:prstDash val="solid"/>
              <a:miter/>
            </a:ln>
          </p:spPr>
          <p:txBody>
            <a:bodyPr rtlCol="0" anchor="ctr"/>
            <a:lstStyle/>
            <a:p>
              <a:endParaRPr lang="zh-CN" altLang="en-US"/>
            </a:p>
          </p:txBody>
        </p:sp>
        <p:sp>
          <p:nvSpPr>
            <p:cNvPr id="1659" name="任意多边形: 形状 1658">
              <a:extLst>
                <a:ext uri="{FF2B5EF4-FFF2-40B4-BE49-F238E27FC236}">
                  <a16:creationId xmlns:a16="http://schemas.microsoft.com/office/drawing/2014/main" id="{9BD94F72-6F13-26CF-493A-24AFD9B9BBE7}"/>
                </a:ext>
              </a:extLst>
            </p:cNvPr>
            <p:cNvSpPr/>
            <p:nvPr/>
          </p:nvSpPr>
          <p:spPr>
            <a:xfrm>
              <a:off x="3479941" y="2027710"/>
              <a:ext cx="23020" cy="18933"/>
            </a:xfrm>
            <a:custGeom>
              <a:avLst/>
              <a:gdLst>
                <a:gd name="connsiteX0" fmla="*/ 23020 w 23020"/>
                <a:gd name="connsiteY0" fmla="*/ 0 h 18933"/>
                <a:gd name="connsiteX1" fmla="*/ 21174 w 23020"/>
                <a:gd name="connsiteY1" fmla="*/ 6041 h 18933"/>
                <a:gd name="connsiteX2" fmla="*/ 14865 w 23020"/>
                <a:gd name="connsiteY2" fmla="*/ 18540 h 18933"/>
                <a:gd name="connsiteX3" fmla="*/ 3058 w 23020"/>
                <a:gd name="connsiteY3" fmla="*/ 15259 h 18933"/>
                <a:gd name="connsiteX4" fmla="*/ 6 w 23020"/>
                <a:gd name="connsiteY4" fmla="*/ 16448 h 18933"/>
                <a:gd name="connsiteX5" fmla="*/ 0 w 23020"/>
                <a:gd name="connsiteY5" fmla="*/ 16448 h 18933"/>
                <a:gd name="connsiteX6" fmla="*/ 8755 w 23020"/>
                <a:gd name="connsiteY6" fmla="*/ 6847 h 18933"/>
                <a:gd name="connsiteX7" fmla="*/ 23020 w 23020"/>
                <a:gd name="connsiteY7" fmla="*/ 0 h 18933"/>
                <a:gd name="connsiteX8" fmla="*/ 23020 w 23020"/>
                <a:gd name="connsiteY8" fmla="*/ 0 h 18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20" h="18933">
                  <a:moveTo>
                    <a:pt x="23020" y="0"/>
                  </a:moveTo>
                  <a:cubicBezTo>
                    <a:pt x="22443" y="2075"/>
                    <a:pt x="22529" y="5126"/>
                    <a:pt x="21174" y="6041"/>
                  </a:cubicBezTo>
                  <a:cubicBezTo>
                    <a:pt x="16562" y="9156"/>
                    <a:pt x="20345" y="16128"/>
                    <a:pt x="14865" y="18540"/>
                  </a:cubicBezTo>
                  <a:cubicBezTo>
                    <a:pt x="9984" y="20688"/>
                    <a:pt x="7847" y="13259"/>
                    <a:pt x="3058" y="15259"/>
                  </a:cubicBezTo>
                  <a:cubicBezTo>
                    <a:pt x="2052" y="15682"/>
                    <a:pt x="1023" y="16054"/>
                    <a:pt x="6" y="16448"/>
                  </a:cubicBezTo>
                  <a:lnTo>
                    <a:pt x="0" y="16448"/>
                  </a:lnTo>
                  <a:cubicBezTo>
                    <a:pt x="314" y="10858"/>
                    <a:pt x="3006" y="6910"/>
                    <a:pt x="8755" y="6847"/>
                  </a:cubicBezTo>
                  <a:cubicBezTo>
                    <a:pt x="14813" y="6772"/>
                    <a:pt x="18288" y="2275"/>
                    <a:pt x="23020" y="0"/>
                  </a:cubicBezTo>
                  <a:lnTo>
                    <a:pt x="23020" y="0"/>
                  </a:lnTo>
                  <a:close/>
                </a:path>
              </a:pathLst>
            </a:custGeom>
            <a:grpFill/>
            <a:ln w="5715" cap="flat">
              <a:noFill/>
              <a:prstDash val="solid"/>
              <a:miter/>
            </a:ln>
          </p:spPr>
          <p:txBody>
            <a:bodyPr rtlCol="0" anchor="ctr"/>
            <a:lstStyle/>
            <a:p>
              <a:endParaRPr lang="zh-CN" altLang="en-US"/>
            </a:p>
          </p:txBody>
        </p:sp>
        <p:sp>
          <p:nvSpPr>
            <p:cNvPr id="1660" name="任意多边形: 形状 1659">
              <a:extLst>
                <a:ext uri="{FF2B5EF4-FFF2-40B4-BE49-F238E27FC236}">
                  <a16:creationId xmlns:a16="http://schemas.microsoft.com/office/drawing/2014/main" id="{0CB24D94-B7DF-2776-AE30-C7D5739CAB8D}"/>
                </a:ext>
              </a:extLst>
            </p:cNvPr>
            <p:cNvSpPr/>
            <p:nvPr/>
          </p:nvSpPr>
          <p:spPr>
            <a:xfrm>
              <a:off x="3596476" y="1942175"/>
              <a:ext cx="15007" cy="22138"/>
            </a:xfrm>
            <a:custGeom>
              <a:avLst/>
              <a:gdLst>
                <a:gd name="connsiteX0" fmla="*/ 15008 w 15007"/>
                <a:gd name="connsiteY0" fmla="*/ 10 h 22138"/>
                <a:gd name="connsiteX1" fmla="*/ 0 w 15007"/>
                <a:gd name="connsiteY1" fmla="*/ 22138 h 22138"/>
                <a:gd name="connsiteX2" fmla="*/ 15008 w 15007"/>
                <a:gd name="connsiteY2" fmla="*/ 10 h 22138"/>
                <a:gd name="connsiteX3" fmla="*/ 15008 w 15007"/>
                <a:gd name="connsiteY3" fmla="*/ 10 h 22138"/>
              </a:gdLst>
              <a:ahLst/>
              <a:cxnLst>
                <a:cxn ang="0">
                  <a:pos x="connsiteX0" y="connsiteY0"/>
                </a:cxn>
                <a:cxn ang="0">
                  <a:pos x="connsiteX1" y="connsiteY1"/>
                </a:cxn>
                <a:cxn ang="0">
                  <a:pos x="connsiteX2" y="connsiteY2"/>
                </a:cxn>
                <a:cxn ang="0">
                  <a:pos x="connsiteX3" y="connsiteY3"/>
                </a:cxn>
              </a:cxnLst>
              <a:rect l="l" t="t" r="r" b="b"/>
              <a:pathLst>
                <a:path w="15007" h="22138">
                  <a:moveTo>
                    <a:pt x="15008" y="10"/>
                  </a:moveTo>
                  <a:cubicBezTo>
                    <a:pt x="10756" y="7239"/>
                    <a:pt x="8938" y="16120"/>
                    <a:pt x="0" y="22138"/>
                  </a:cubicBezTo>
                  <a:cubicBezTo>
                    <a:pt x="1052" y="10788"/>
                    <a:pt x="-514" y="-379"/>
                    <a:pt x="15008" y="10"/>
                  </a:cubicBezTo>
                  <a:lnTo>
                    <a:pt x="15008" y="10"/>
                  </a:lnTo>
                  <a:close/>
                </a:path>
              </a:pathLst>
            </a:custGeom>
            <a:grpFill/>
            <a:ln w="5715" cap="flat">
              <a:noFill/>
              <a:prstDash val="solid"/>
              <a:miter/>
            </a:ln>
          </p:spPr>
          <p:txBody>
            <a:bodyPr rtlCol="0" anchor="ctr"/>
            <a:lstStyle/>
            <a:p>
              <a:endParaRPr lang="zh-CN" altLang="en-US"/>
            </a:p>
          </p:txBody>
        </p:sp>
        <p:sp>
          <p:nvSpPr>
            <p:cNvPr id="1661" name="任意多边形: 形状 1660">
              <a:extLst>
                <a:ext uri="{FF2B5EF4-FFF2-40B4-BE49-F238E27FC236}">
                  <a16:creationId xmlns:a16="http://schemas.microsoft.com/office/drawing/2014/main" id="{3B7CBAE5-F099-9DF0-0E91-9EA8E07769E1}"/>
                </a:ext>
              </a:extLst>
            </p:cNvPr>
            <p:cNvSpPr/>
            <p:nvPr/>
          </p:nvSpPr>
          <p:spPr>
            <a:xfrm>
              <a:off x="3462855" y="2044112"/>
              <a:ext cx="9465" cy="14143"/>
            </a:xfrm>
            <a:custGeom>
              <a:avLst/>
              <a:gdLst>
                <a:gd name="connsiteX0" fmla="*/ 8325 w 9465"/>
                <a:gd name="connsiteY0" fmla="*/ 0 h 14143"/>
                <a:gd name="connsiteX1" fmla="*/ 9445 w 9465"/>
                <a:gd name="connsiteY1" fmla="*/ 3818 h 14143"/>
                <a:gd name="connsiteX2" fmla="*/ 3073 w 9465"/>
                <a:gd name="connsiteY2" fmla="*/ 14128 h 14143"/>
                <a:gd name="connsiteX3" fmla="*/ 153 w 9465"/>
                <a:gd name="connsiteY3" fmla="*/ 11156 h 14143"/>
                <a:gd name="connsiteX4" fmla="*/ 8325 w 9465"/>
                <a:gd name="connsiteY4" fmla="*/ 0 h 14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65" h="14143">
                  <a:moveTo>
                    <a:pt x="8325" y="0"/>
                  </a:moveTo>
                  <a:cubicBezTo>
                    <a:pt x="9194" y="2869"/>
                    <a:pt x="9560" y="3412"/>
                    <a:pt x="9445" y="3818"/>
                  </a:cubicBezTo>
                  <a:cubicBezTo>
                    <a:pt x="8308" y="7875"/>
                    <a:pt x="7365" y="12162"/>
                    <a:pt x="3073" y="14128"/>
                  </a:cubicBezTo>
                  <a:cubicBezTo>
                    <a:pt x="2604" y="14339"/>
                    <a:pt x="370" y="12350"/>
                    <a:pt x="153" y="11156"/>
                  </a:cubicBezTo>
                  <a:cubicBezTo>
                    <a:pt x="-950" y="5155"/>
                    <a:pt x="4142" y="3743"/>
                    <a:pt x="8325" y="0"/>
                  </a:cubicBezTo>
                  <a:close/>
                </a:path>
              </a:pathLst>
            </a:custGeom>
            <a:grpFill/>
            <a:ln w="5715" cap="flat">
              <a:noFill/>
              <a:prstDash val="solid"/>
              <a:miter/>
            </a:ln>
          </p:spPr>
          <p:txBody>
            <a:bodyPr rtlCol="0" anchor="ctr"/>
            <a:lstStyle/>
            <a:p>
              <a:endParaRPr lang="zh-CN" altLang="en-US"/>
            </a:p>
          </p:txBody>
        </p:sp>
        <p:sp>
          <p:nvSpPr>
            <p:cNvPr id="1662" name="任意多边形: 形状 1661">
              <a:extLst>
                <a:ext uri="{FF2B5EF4-FFF2-40B4-BE49-F238E27FC236}">
                  <a16:creationId xmlns:a16="http://schemas.microsoft.com/office/drawing/2014/main" id="{3B26A577-71E1-1377-9127-B4518B6798E5}"/>
                </a:ext>
              </a:extLst>
            </p:cNvPr>
            <p:cNvSpPr/>
            <p:nvPr/>
          </p:nvSpPr>
          <p:spPr>
            <a:xfrm>
              <a:off x="3616345" y="1978383"/>
              <a:ext cx="8305" cy="6556"/>
            </a:xfrm>
            <a:custGeom>
              <a:avLst/>
              <a:gdLst>
                <a:gd name="connsiteX0" fmla="*/ 8306 w 8305"/>
                <a:gd name="connsiteY0" fmla="*/ 1 h 6556"/>
                <a:gd name="connsiteX1" fmla="*/ 5020 w 8305"/>
                <a:gd name="connsiteY1" fmla="*/ 6556 h 6556"/>
                <a:gd name="connsiteX2" fmla="*/ 259 w 8305"/>
                <a:gd name="connsiteY2" fmla="*/ 2481 h 6556"/>
                <a:gd name="connsiteX3" fmla="*/ 8306 w 8305"/>
                <a:gd name="connsiteY3" fmla="*/ 1 h 6556"/>
              </a:gdLst>
              <a:ahLst/>
              <a:cxnLst>
                <a:cxn ang="0">
                  <a:pos x="connsiteX0" y="connsiteY0"/>
                </a:cxn>
                <a:cxn ang="0">
                  <a:pos x="connsiteX1" y="connsiteY1"/>
                </a:cxn>
                <a:cxn ang="0">
                  <a:pos x="connsiteX2" y="connsiteY2"/>
                </a:cxn>
                <a:cxn ang="0">
                  <a:pos x="connsiteX3" y="connsiteY3"/>
                </a:cxn>
              </a:cxnLst>
              <a:rect l="l" t="t" r="r" b="b"/>
              <a:pathLst>
                <a:path w="8305" h="6556">
                  <a:moveTo>
                    <a:pt x="8306" y="1"/>
                  </a:moveTo>
                  <a:cubicBezTo>
                    <a:pt x="7209" y="2184"/>
                    <a:pt x="6117" y="4373"/>
                    <a:pt x="5020" y="6556"/>
                  </a:cubicBezTo>
                  <a:cubicBezTo>
                    <a:pt x="2739" y="5933"/>
                    <a:pt x="-1021" y="6139"/>
                    <a:pt x="259" y="2481"/>
                  </a:cubicBezTo>
                  <a:cubicBezTo>
                    <a:pt x="1476" y="-1022"/>
                    <a:pt x="5420" y="315"/>
                    <a:pt x="8306" y="1"/>
                  </a:cubicBezTo>
                  <a:close/>
                </a:path>
              </a:pathLst>
            </a:custGeom>
            <a:grpFill/>
            <a:ln w="5715" cap="flat">
              <a:noFill/>
              <a:prstDash val="solid"/>
              <a:miter/>
            </a:ln>
          </p:spPr>
          <p:txBody>
            <a:bodyPr rtlCol="0" anchor="ctr"/>
            <a:lstStyle/>
            <a:p>
              <a:endParaRPr lang="zh-CN" altLang="en-US"/>
            </a:p>
          </p:txBody>
        </p:sp>
        <p:sp>
          <p:nvSpPr>
            <p:cNvPr id="1663" name="任意多边形: 形状 1662">
              <a:extLst>
                <a:ext uri="{FF2B5EF4-FFF2-40B4-BE49-F238E27FC236}">
                  <a16:creationId xmlns:a16="http://schemas.microsoft.com/office/drawing/2014/main" id="{04FF1F99-7AF1-03E8-9594-036A0D380332}"/>
                </a:ext>
              </a:extLst>
            </p:cNvPr>
            <p:cNvSpPr/>
            <p:nvPr/>
          </p:nvSpPr>
          <p:spPr>
            <a:xfrm>
              <a:off x="3472132" y="2036377"/>
              <a:ext cx="3477" cy="3335"/>
            </a:xfrm>
            <a:custGeom>
              <a:avLst/>
              <a:gdLst>
                <a:gd name="connsiteX0" fmla="*/ 3477 w 3477"/>
                <a:gd name="connsiteY0" fmla="*/ 1551 h 3335"/>
                <a:gd name="connsiteX1" fmla="*/ 1369 w 3477"/>
                <a:gd name="connsiteY1" fmla="*/ 3328 h 3335"/>
                <a:gd name="connsiteX2" fmla="*/ 334 w 3477"/>
                <a:gd name="connsiteY2" fmla="*/ 1191 h 3335"/>
                <a:gd name="connsiteX3" fmla="*/ 1511 w 3477"/>
                <a:gd name="connsiteY3" fmla="*/ 179 h 3335"/>
                <a:gd name="connsiteX4" fmla="*/ 3477 w 3477"/>
                <a:gd name="connsiteY4" fmla="*/ 1551 h 3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7" h="3335">
                  <a:moveTo>
                    <a:pt x="3477" y="1551"/>
                  </a:moveTo>
                  <a:cubicBezTo>
                    <a:pt x="2780" y="2180"/>
                    <a:pt x="2112" y="3271"/>
                    <a:pt x="1369" y="3328"/>
                  </a:cubicBezTo>
                  <a:cubicBezTo>
                    <a:pt x="54" y="3431"/>
                    <a:pt x="-363" y="2391"/>
                    <a:pt x="334" y="1191"/>
                  </a:cubicBezTo>
                  <a:cubicBezTo>
                    <a:pt x="580" y="762"/>
                    <a:pt x="1048" y="362"/>
                    <a:pt x="1511" y="179"/>
                  </a:cubicBezTo>
                  <a:cubicBezTo>
                    <a:pt x="2723" y="-306"/>
                    <a:pt x="3403" y="208"/>
                    <a:pt x="3477" y="1551"/>
                  </a:cubicBezTo>
                  <a:close/>
                </a:path>
              </a:pathLst>
            </a:custGeom>
            <a:grpFill/>
            <a:ln w="5715" cap="flat">
              <a:noFill/>
              <a:prstDash val="solid"/>
              <a:miter/>
            </a:ln>
          </p:spPr>
          <p:txBody>
            <a:bodyPr rtlCol="0" anchor="ctr"/>
            <a:lstStyle/>
            <a:p>
              <a:endParaRPr lang="zh-CN" altLang="en-US"/>
            </a:p>
          </p:txBody>
        </p:sp>
        <p:sp>
          <p:nvSpPr>
            <p:cNvPr id="1664" name="任意多边形: 形状 1663">
              <a:extLst>
                <a:ext uri="{FF2B5EF4-FFF2-40B4-BE49-F238E27FC236}">
                  <a16:creationId xmlns:a16="http://schemas.microsoft.com/office/drawing/2014/main" id="{F9B6F70D-C288-386A-B06C-096438E5D593}"/>
                </a:ext>
              </a:extLst>
            </p:cNvPr>
            <p:cNvSpPr/>
            <p:nvPr/>
          </p:nvSpPr>
          <p:spPr>
            <a:xfrm>
              <a:off x="3453635" y="2044908"/>
              <a:ext cx="3599" cy="2535"/>
            </a:xfrm>
            <a:custGeom>
              <a:avLst/>
              <a:gdLst>
                <a:gd name="connsiteX0" fmla="*/ 0 w 3599"/>
                <a:gd name="connsiteY0" fmla="*/ 2536 h 2535"/>
                <a:gd name="connsiteX1" fmla="*/ 3235 w 3599"/>
                <a:gd name="connsiteY1" fmla="*/ 176 h 2535"/>
                <a:gd name="connsiteX2" fmla="*/ 0 w 3599"/>
                <a:gd name="connsiteY2" fmla="*/ 2536 h 2535"/>
                <a:gd name="connsiteX3" fmla="*/ 0 w 3599"/>
                <a:gd name="connsiteY3" fmla="*/ 2536 h 2535"/>
              </a:gdLst>
              <a:ahLst/>
              <a:cxnLst>
                <a:cxn ang="0">
                  <a:pos x="connsiteX0" y="connsiteY0"/>
                </a:cxn>
                <a:cxn ang="0">
                  <a:pos x="connsiteX1" y="connsiteY1"/>
                </a:cxn>
                <a:cxn ang="0">
                  <a:pos x="connsiteX2" y="connsiteY2"/>
                </a:cxn>
                <a:cxn ang="0">
                  <a:pos x="connsiteX3" y="connsiteY3"/>
                </a:cxn>
              </a:cxnLst>
              <a:rect l="l" t="t" r="r" b="b"/>
              <a:pathLst>
                <a:path w="3599" h="2535">
                  <a:moveTo>
                    <a:pt x="0" y="2536"/>
                  </a:moveTo>
                  <a:cubicBezTo>
                    <a:pt x="726" y="1119"/>
                    <a:pt x="2938" y="-550"/>
                    <a:pt x="3235" y="176"/>
                  </a:cubicBezTo>
                  <a:cubicBezTo>
                    <a:pt x="4755" y="3913"/>
                    <a:pt x="1109" y="1662"/>
                    <a:pt x="0" y="2536"/>
                  </a:cubicBezTo>
                  <a:lnTo>
                    <a:pt x="0" y="2536"/>
                  </a:lnTo>
                  <a:close/>
                </a:path>
              </a:pathLst>
            </a:custGeom>
            <a:grpFill/>
            <a:ln w="5715" cap="flat">
              <a:noFill/>
              <a:prstDash val="solid"/>
              <a:miter/>
            </a:ln>
          </p:spPr>
          <p:txBody>
            <a:bodyPr rtlCol="0" anchor="ctr"/>
            <a:lstStyle/>
            <a:p>
              <a:endParaRPr lang="zh-CN" altLang="en-US"/>
            </a:p>
          </p:txBody>
        </p:sp>
        <p:sp>
          <p:nvSpPr>
            <p:cNvPr id="1665" name="任意多边形: 形状 1664">
              <a:extLst>
                <a:ext uri="{FF2B5EF4-FFF2-40B4-BE49-F238E27FC236}">
                  <a16:creationId xmlns:a16="http://schemas.microsoft.com/office/drawing/2014/main" id="{0F704652-540B-20A7-4EC6-DCF48A8F8755}"/>
                </a:ext>
              </a:extLst>
            </p:cNvPr>
            <p:cNvSpPr/>
            <p:nvPr/>
          </p:nvSpPr>
          <p:spPr>
            <a:xfrm>
              <a:off x="3544355" y="2062532"/>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666" name="任意多边形: 形状 1665">
              <a:extLst>
                <a:ext uri="{FF2B5EF4-FFF2-40B4-BE49-F238E27FC236}">
                  <a16:creationId xmlns:a16="http://schemas.microsoft.com/office/drawing/2014/main" id="{80383411-2FE8-7196-87E2-DF2256DD8047}"/>
                </a:ext>
              </a:extLst>
            </p:cNvPr>
            <p:cNvSpPr/>
            <p:nvPr/>
          </p:nvSpPr>
          <p:spPr>
            <a:xfrm>
              <a:off x="3478546" y="2044152"/>
              <a:ext cx="1400" cy="1292"/>
            </a:xfrm>
            <a:custGeom>
              <a:avLst/>
              <a:gdLst>
                <a:gd name="connsiteX0" fmla="*/ 1400 w 1400"/>
                <a:gd name="connsiteY0" fmla="*/ 0 h 1292"/>
                <a:gd name="connsiteX1" fmla="*/ 663 w 1400"/>
                <a:gd name="connsiteY1" fmla="*/ 1291 h 1292"/>
                <a:gd name="connsiteX2" fmla="*/ 1400 w 1400"/>
                <a:gd name="connsiteY2" fmla="*/ 0 h 1292"/>
                <a:gd name="connsiteX3" fmla="*/ 1400 w 1400"/>
                <a:gd name="connsiteY3" fmla="*/ 0 h 1292"/>
              </a:gdLst>
              <a:ahLst/>
              <a:cxnLst>
                <a:cxn ang="0">
                  <a:pos x="connsiteX0" y="connsiteY0"/>
                </a:cxn>
                <a:cxn ang="0">
                  <a:pos x="connsiteX1" y="connsiteY1"/>
                </a:cxn>
                <a:cxn ang="0">
                  <a:pos x="connsiteX2" y="connsiteY2"/>
                </a:cxn>
                <a:cxn ang="0">
                  <a:pos x="connsiteX3" y="connsiteY3"/>
                </a:cxn>
              </a:cxnLst>
              <a:rect l="l" t="t" r="r" b="b"/>
              <a:pathLst>
                <a:path w="1400" h="1292">
                  <a:moveTo>
                    <a:pt x="1400" y="0"/>
                  </a:moveTo>
                  <a:cubicBezTo>
                    <a:pt x="1149" y="451"/>
                    <a:pt x="812" y="1320"/>
                    <a:pt x="663" y="1291"/>
                  </a:cubicBezTo>
                  <a:cubicBezTo>
                    <a:pt x="-428" y="1057"/>
                    <a:pt x="-165" y="549"/>
                    <a:pt x="1400" y="0"/>
                  </a:cubicBezTo>
                  <a:lnTo>
                    <a:pt x="1400" y="0"/>
                  </a:lnTo>
                  <a:close/>
                </a:path>
              </a:pathLst>
            </a:custGeom>
            <a:grpFill/>
            <a:ln w="5715" cap="flat">
              <a:noFill/>
              <a:prstDash val="solid"/>
              <a:miter/>
            </a:ln>
          </p:spPr>
          <p:txBody>
            <a:bodyPr rtlCol="0" anchor="ctr"/>
            <a:lstStyle/>
            <a:p>
              <a:endParaRPr lang="zh-CN" altLang="en-US"/>
            </a:p>
          </p:txBody>
        </p:sp>
        <p:sp>
          <p:nvSpPr>
            <p:cNvPr id="1667" name="任意多边形: 形状 1666">
              <a:extLst>
                <a:ext uri="{FF2B5EF4-FFF2-40B4-BE49-F238E27FC236}">
                  <a16:creationId xmlns:a16="http://schemas.microsoft.com/office/drawing/2014/main" id="{71D5C6D1-FF3C-DFB8-CAFB-F375FE224387}"/>
                </a:ext>
              </a:extLst>
            </p:cNvPr>
            <p:cNvSpPr/>
            <p:nvPr/>
          </p:nvSpPr>
          <p:spPr>
            <a:xfrm>
              <a:off x="3452242" y="2037574"/>
              <a:ext cx="1386" cy="1286"/>
            </a:xfrm>
            <a:custGeom>
              <a:avLst/>
              <a:gdLst>
                <a:gd name="connsiteX0" fmla="*/ 1387 w 1386"/>
                <a:gd name="connsiteY0" fmla="*/ 0 h 1286"/>
                <a:gd name="connsiteX1" fmla="*/ 655 w 1386"/>
                <a:gd name="connsiteY1" fmla="*/ 1286 h 1286"/>
                <a:gd name="connsiteX2" fmla="*/ 1387 w 1386"/>
                <a:gd name="connsiteY2" fmla="*/ 0 h 1286"/>
                <a:gd name="connsiteX3" fmla="*/ 1387 w 1386"/>
                <a:gd name="connsiteY3" fmla="*/ 0 h 1286"/>
              </a:gdLst>
              <a:ahLst/>
              <a:cxnLst>
                <a:cxn ang="0">
                  <a:pos x="connsiteX0" y="connsiteY0"/>
                </a:cxn>
                <a:cxn ang="0">
                  <a:pos x="connsiteX1" y="connsiteY1"/>
                </a:cxn>
                <a:cxn ang="0">
                  <a:pos x="connsiteX2" y="connsiteY2"/>
                </a:cxn>
                <a:cxn ang="0">
                  <a:pos x="connsiteX3" y="connsiteY3"/>
                </a:cxn>
              </a:cxnLst>
              <a:rect l="l" t="t" r="r" b="b"/>
              <a:pathLst>
                <a:path w="1386" h="1286">
                  <a:moveTo>
                    <a:pt x="1387" y="0"/>
                  </a:moveTo>
                  <a:cubicBezTo>
                    <a:pt x="1141" y="451"/>
                    <a:pt x="798" y="1320"/>
                    <a:pt x="655" y="1286"/>
                  </a:cubicBezTo>
                  <a:cubicBezTo>
                    <a:pt x="-425" y="1052"/>
                    <a:pt x="-162" y="543"/>
                    <a:pt x="1387" y="0"/>
                  </a:cubicBezTo>
                  <a:lnTo>
                    <a:pt x="1387" y="0"/>
                  </a:lnTo>
                  <a:close/>
                </a:path>
              </a:pathLst>
            </a:custGeom>
            <a:grpFill/>
            <a:ln w="5715" cap="flat">
              <a:noFill/>
              <a:prstDash val="solid"/>
              <a:miter/>
            </a:ln>
          </p:spPr>
          <p:txBody>
            <a:bodyPr rtlCol="0" anchor="ctr"/>
            <a:lstStyle/>
            <a:p>
              <a:endParaRPr lang="zh-CN" altLang="en-US"/>
            </a:p>
          </p:txBody>
        </p:sp>
        <p:sp>
          <p:nvSpPr>
            <p:cNvPr id="1668" name="任意多边形: 形状 1667">
              <a:extLst>
                <a:ext uri="{FF2B5EF4-FFF2-40B4-BE49-F238E27FC236}">
                  <a16:creationId xmlns:a16="http://schemas.microsoft.com/office/drawing/2014/main" id="{FC29EE7C-B742-28DB-2ACD-36AD74CD9807}"/>
                </a:ext>
              </a:extLst>
            </p:cNvPr>
            <p:cNvSpPr/>
            <p:nvPr/>
          </p:nvSpPr>
          <p:spPr>
            <a:xfrm>
              <a:off x="3453635" y="2036287"/>
              <a:ext cx="1386" cy="1286"/>
            </a:xfrm>
            <a:custGeom>
              <a:avLst/>
              <a:gdLst>
                <a:gd name="connsiteX0" fmla="*/ 0 w 1386"/>
                <a:gd name="connsiteY0" fmla="*/ 1287 h 1286"/>
                <a:gd name="connsiteX1" fmla="*/ 732 w 1386"/>
                <a:gd name="connsiteY1" fmla="*/ 1 h 1286"/>
                <a:gd name="connsiteX2" fmla="*/ 0 w 1386"/>
                <a:gd name="connsiteY2" fmla="*/ 1287 h 1286"/>
                <a:gd name="connsiteX3" fmla="*/ 0 w 1386"/>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6" h="1286">
                  <a:moveTo>
                    <a:pt x="0" y="1287"/>
                  </a:moveTo>
                  <a:cubicBezTo>
                    <a:pt x="246" y="835"/>
                    <a:pt x="589" y="-33"/>
                    <a:pt x="732" y="1"/>
                  </a:cubicBezTo>
                  <a:cubicBezTo>
                    <a:pt x="1812" y="241"/>
                    <a:pt x="1549" y="744"/>
                    <a:pt x="0" y="1287"/>
                  </a:cubicBezTo>
                  <a:lnTo>
                    <a:pt x="0" y="1287"/>
                  </a:lnTo>
                  <a:close/>
                </a:path>
              </a:pathLst>
            </a:custGeom>
            <a:grpFill/>
            <a:ln w="5715" cap="flat">
              <a:noFill/>
              <a:prstDash val="solid"/>
              <a:miter/>
            </a:ln>
          </p:spPr>
          <p:txBody>
            <a:bodyPr rtlCol="0" anchor="ctr"/>
            <a:lstStyle/>
            <a:p>
              <a:endParaRPr lang="zh-CN" altLang="en-US"/>
            </a:p>
          </p:txBody>
        </p:sp>
        <p:sp>
          <p:nvSpPr>
            <p:cNvPr id="1669" name="任意多边形: 形状 1668">
              <a:extLst>
                <a:ext uri="{FF2B5EF4-FFF2-40B4-BE49-F238E27FC236}">
                  <a16:creationId xmlns:a16="http://schemas.microsoft.com/office/drawing/2014/main" id="{EA86487E-68A7-1BB4-EBB4-F32E2A5A7D1C}"/>
                </a:ext>
              </a:extLst>
            </p:cNvPr>
            <p:cNvSpPr/>
            <p:nvPr/>
          </p:nvSpPr>
          <p:spPr>
            <a:xfrm>
              <a:off x="3624651" y="1975092"/>
              <a:ext cx="3297" cy="3286"/>
            </a:xfrm>
            <a:custGeom>
              <a:avLst/>
              <a:gdLst>
                <a:gd name="connsiteX0" fmla="*/ 3298 w 3297"/>
                <a:gd name="connsiteY0" fmla="*/ 0 h 3286"/>
                <a:gd name="connsiteX1" fmla="*/ 0 w 3297"/>
                <a:gd name="connsiteY1" fmla="*/ 3286 h 3286"/>
                <a:gd name="connsiteX2" fmla="*/ 3298 w 3297"/>
                <a:gd name="connsiteY2" fmla="*/ 0 h 3286"/>
              </a:gdLst>
              <a:ahLst/>
              <a:cxnLst>
                <a:cxn ang="0">
                  <a:pos x="connsiteX0" y="connsiteY0"/>
                </a:cxn>
                <a:cxn ang="0">
                  <a:pos x="connsiteX1" y="connsiteY1"/>
                </a:cxn>
                <a:cxn ang="0">
                  <a:pos x="connsiteX2" y="connsiteY2"/>
                </a:cxn>
              </a:cxnLst>
              <a:rect l="l" t="t" r="r" b="b"/>
              <a:pathLst>
                <a:path w="3297" h="3286">
                  <a:moveTo>
                    <a:pt x="3298" y="0"/>
                  </a:moveTo>
                  <a:cubicBezTo>
                    <a:pt x="2195" y="1097"/>
                    <a:pt x="1097" y="2189"/>
                    <a:pt x="0" y="3286"/>
                  </a:cubicBezTo>
                  <a:cubicBezTo>
                    <a:pt x="1097" y="2189"/>
                    <a:pt x="2200" y="1097"/>
                    <a:pt x="3298" y="0"/>
                  </a:cubicBezTo>
                  <a:close/>
                </a:path>
              </a:pathLst>
            </a:custGeom>
            <a:grpFill/>
            <a:ln w="5715" cap="flat">
              <a:noFill/>
              <a:prstDash val="solid"/>
              <a:miter/>
            </a:ln>
          </p:spPr>
          <p:txBody>
            <a:bodyPr rtlCol="0" anchor="ctr"/>
            <a:lstStyle/>
            <a:p>
              <a:endParaRPr lang="zh-CN" altLang="en-US"/>
            </a:p>
          </p:txBody>
        </p:sp>
        <p:sp>
          <p:nvSpPr>
            <p:cNvPr id="1670" name="任意多边形: 形状 1669">
              <a:extLst>
                <a:ext uri="{FF2B5EF4-FFF2-40B4-BE49-F238E27FC236}">
                  <a16:creationId xmlns:a16="http://schemas.microsoft.com/office/drawing/2014/main" id="{8BB97C28-8751-EF02-6995-BAC62E248F65}"/>
                </a:ext>
              </a:extLst>
            </p:cNvPr>
            <p:cNvSpPr/>
            <p:nvPr/>
          </p:nvSpPr>
          <p:spPr>
            <a:xfrm>
              <a:off x="3608197" y="1975075"/>
              <a:ext cx="1298" cy="1400"/>
            </a:xfrm>
            <a:custGeom>
              <a:avLst/>
              <a:gdLst>
                <a:gd name="connsiteX0" fmla="*/ 0 w 1298"/>
                <a:gd name="connsiteY0" fmla="*/ 0 h 1400"/>
                <a:gd name="connsiteX1" fmla="*/ 1297 w 1298"/>
                <a:gd name="connsiteY1" fmla="*/ 731 h 1400"/>
                <a:gd name="connsiteX2" fmla="*/ 0 w 1298"/>
                <a:gd name="connsiteY2" fmla="*/ 0 h 1400"/>
                <a:gd name="connsiteX3" fmla="*/ 0 w 1298"/>
                <a:gd name="connsiteY3" fmla="*/ 0 h 1400"/>
              </a:gdLst>
              <a:ahLst/>
              <a:cxnLst>
                <a:cxn ang="0">
                  <a:pos x="connsiteX0" y="connsiteY0"/>
                </a:cxn>
                <a:cxn ang="0">
                  <a:pos x="connsiteX1" y="connsiteY1"/>
                </a:cxn>
                <a:cxn ang="0">
                  <a:pos x="connsiteX2" y="connsiteY2"/>
                </a:cxn>
                <a:cxn ang="0">
                  <a:pos x="connsiteX3" y="connsiteY3"/>
                </a:cxn>
              </a:cxnLst>
              <a:rect l="l" t="t" r="r" b="b"/>
              <a:pathLst>
                <a:path w="1298" h="1400">
                  <a:moveTo>
                    <a:pt x="0" y="0"/>
                  </a:moveTo>
                  <a:cubicBezTo>
                    <a:pt x="457" y="251"/>
                    <a:pt x="1326" y="589"/>
                    <a:pt x="1297" y="731"/>
                  </a:cubicBezTo>
                  <a:cubicBezTo>
                    <a:pt x="1057" y="1829"/>
                    <a:pt x="549" y="1572"/>
                    <a:pt x="0" y="0"/>
                  </a:cubicBezTo>
                  <a:lnTo>
                    <a:pt x="0" y="0"/>
                  </a:lnTo>
                  <a:close/>
                </a:path>
              </a:pathLst>
            </a:custGeom>
            <a:grpFill/>
            <a:ln w="5715" cap="flat">
              <a:noFill/>
              <a:prstDash val="solid"/>
              <a:miter/>
            </a:ln>
          </p:spPr>
          <p:txBody>
            <a:bodyPr rtlCol="0" anchor="ctr"/>
            <a:lstStyle/>
            <a:p>
              <a:endParaRPr lang="zh-CN" altLang="en-US"/>
            </a:p>
          </p:txBody>
        </p:sp>
        <p:sp>
          <p:nvSpPr>
            <p:cNvPr id="1671" name="任意多边形: 形状 1670">
              <a:extLst>
                <a:ext uri="{FF2B5EF4-FFF2-40B4-BE49-F238E27FC236}">
                  <a16:creationId xmlns:a16="http://schemas.microsoft.com/office/drawing/2014/main" id="{6355BF8A-2198-1D13-676A-CF60F6A082B1}"/>
                </a:ext>
              </a:extLst>
            </p:cNvPr>
            <p:cNvSpPr/>
            <p:nvPr/>
          </p:nvSpPr>
          <p:spPr>
            <a:xfrm>
              <a:off x="3302056" y="1873096"/>
              <a:ext cx="72637" cy="52942"/>
            </a:xfrm>
            <a:custGeom>
              <a:avLst/>
              <a:gdLst>
                <a:gd name="connsiteX0" fmla="*/ 13453 w 72637"/>
                <a:gd name="connsiteY0" fmla="*/ 26324 h 52942"/>
                <a:gd name="connsiteX1" fmla="*/ 194 w 72637"/>
                <a:gd name="connsiteY1" fmla="*/ 12647 h 52942"/>
                <a:gd name="connsiteX2" fmla="*/ 5063 w 72637"/>
                <a:gd name="connsiteY2" fmla="*/ 5475 h 52942"/>
                <a:gd name="connsiteX3" fmla="*/ 10127 w 72637"/>
                <a:gd name="connsiteY3" fmla="*/ 9104 h 52942"/>
                <a:gd name="connsiteX4" fmla="*/ 16425 w 72637"/>
                <a:gd name="connsiteY4" fmla="*/ 5778 h 52942"/>
                <a:gd name="connsiteX5" fmla="*/ 26615 w 72637"/>
                <a:gd name="connsiteY5" fmla="*/ 6 h 52942"/>
                <a:gd name="connsiteX6" fmla="*/ 66071 w 72637"/>
                <a:gd name="connsiteY6" fmla="*/ 23026 h 52942"/>
                <a:gd name="connsiteX7" fmla="*/ 72638 w 72637"/>
                <a:gd name="connsiteY7" fmla="*/ 36211 h 52942"/>
                <a:gd name="connsiteX8" fmla="*/ 51109 w 72637"/>
                <a:gd name="connsiteY8" fmla="*/ 49184 h 52942"/>
                <a:gd name="connsiteX9" fmla="*/ 42079 w 72637"/>
                <a:gd name="connsiteY9" fmla="*/ 50978 h 52942"/>
                <a:gd name="connsiteX10" fmla="*/ 51584 w 72637"/>
                <a:gd name="connsiteY10" fmla="*/ 38199 h 52942"/>
                <a:gd name="connsiteX11" fmla="*/ 47263 w 72637"/>
                <a:gd name="connsiteY11" fmla="*/ 28581 h 52942"/>
                <a:gd name="connsiteX12" fmla="*/ 13453 w 72637"/>
                <a:gd name="connsiteY12" fmla="*/ 26324 h 52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637" h="52942">
                  <a:moveTo>
                    <a:pt x="13453" y="26324"/>
                  </a:moveTo>
                  <a:cubicBezTo>
                    <a:pt x="10338" y="17545"/>
                    <a:pt x="10338" y="17545"/>
                    <a:pt x="194" y="12647"/>
                  </a:cubicBezTo>
                  <a:cubicBezTo>
                    <a:pt x="-932" y="8533"/>
                    <a:pt x="3120" y="7030"/>
                    <a:pt x="5063" y="5475"/>
                  </a:cubicBezTo>
                  <a:cubicBezTo>
                    <a:pt x="8612" y="2635"/>
                    <a:pt x="8041" y="8361"/>
                    <a:pt x="10127" y="9104"/>
                  </a:cubicBezTo>
                  <a:cubicBezTo>
                    <a:pt x="13299" y="10230"/>
                    <a:pt x="15665" y="8710"/>
                    <a:pt x="16425" y="5778"/>
                  </a:cubicBezTo>
                  <a:cubicBezTo>
                    <a:pt x="17894" y="103"/>
                    <a:pt x="22106" y="-45"/>
                    <a:pt x="26615" y="6"/>
                  </a:cubicBezTo>
                  <a:cubicBezTo>
                    <a:pt x="36084" y="13991"/>
                    <a:pt x="57224" y="7961"/>
                    <a:pt x="66071" y="23026"/>
                  </a:cubicBezTo>
                  <a:cubicBezTo>
                    <a:pt x="65597" y="28747"/>
                    <a:pt x="70820" y="31633"/>
                    <a:pt x="72638" y="36211"/>
                  </a:cubicBezTo>
                  <a:cubicBezTo>
                    <a:pt x="62271" y="35233"/>
                    <a:pt x="54675" y="38811"/>
                    <a:pt x="51109" y="49184"/>
                  </a:cubicBezTo>
                  <a:cubicBezTo>
                    <a:pt x="49206" y="54716"/>
                    <a:pt x="45737" y="53075"/>
                    <a:pt x="42079" y="50978"/>
                  </a:cubicBezTo>
                  <a:cubicBezTo>
                    <a:pt x="43268" y="45160"/>
                    <a:pt x="49463" y="43137"/>
                    <a:pt x="51584" y="38199"/>
                  </a:cubicBezTo>
                  <a:cubicBezTo>
                    <a:pt x="53629" y="33433"/>
                    <a:pt x="52321" y="27529"/>
                    <a:pt x="47263" y="28581"/>
                  </a:cubicBezTo>
                  <a:cubicBezTo>
                    <a:pt x="35496" y="31021"/>
                    <a:pt x="24877" y="23523"/>
                    <a:pt x="13453" y="26324"/>
                  </a:cubicBezTo>
                  <a:close/>
                </a:path>
              </a:pathLst>
            </a:custGeom>
            <a:grpFill/>
            <a:ln w="5715" cap="flat">
              <a:noFill/>
              <a:prstDash val="solid"/>
              <a:miter/>
            </a:ln>
          </p:spPr>
          <p:txBody>
            <a:bodyPr rtlCol="0" anchor="ctr"/>
            <a:lstStyle/>
            <a:p>
              <a:endParaRPr lang="zh-CN" altLang="en-US"/>
            </a:p>
          </p:txBody>
        </p:sp>
        <p:sp>
          <p:nvSpPr>
            <p:cNvPr id="1672" name="任意多边形: 形状 1671">
              <a:extLst>
                <a:ext uri="{FF2B5EF4-FFF2-40B4-BE49-F238E27FC236}">
                  <a16:creationId xmlns:a16="http://schemas.microsoft.com/office/drawing/2014/main" id="{5E143ABA-D3FD-5B2D-3324-643B6559661A}"/>
                </a:ext>
              </a:extLst>
            </p:cNvPr>
            <p:cNvSpPr/>
            <p:nvPr/>
          </p:nvSpPr>
          <p:spPr>
            <a:xfrm>
              <a:off x="3310857" y="1907032"/>
              <a:ext cx="16322" cy="7303"/>
            </a:xfrm>
            <a:custGeom>
              <a:avLst/>
              <a:gdLst>
                <a:gd name="connsiteX0" fmla="*/ 16322 w 16322"/>
                <a:gd name="connsiteY0" fmla="*/ 0 h 7303"/>
                <a:gd name="connsiteX1" fmla="*/ 0 w 16322"/>
                <a:gd name="connsiteY1" fmla="*/ 7304 h 7303"/>
                <a:gd name="connsiteX2" fmla="*/ 16322 w 16322"/>
                <a:gd name="connsiteY2" fmla="*/ 0 h 7303"/>
              </a:gdLst>
              <a:ahLst/>
              <a:cxnLst>
                <a:cxn ang="0">
                  <a:pos x="connsiteX0" y="connsiteY0"/>
                </a:cxn>
                <a:cxn ang="0">
                  <a:pos x="connsiteX1" y="connsiteY1"/>
                </a:cxn>
                <a:cxn ang="0">
                  <a:pos x="connsiteX2" y="connsiteY2"/>
                </a:cxn>
              </a:cxnLst>
              <a:rect l="l" t="t" r="r" b="b"/>
              <a:pathLst>
                <a:path w="16322" h="7303">
                  <a:moveTo>
                    <a:pt x="16322" y="0"/>
                  </a:moveTo>
                  <a:cubicBezTo>
                    <a:pt x="10813" y="5344"/>
                    <a:pt x="5361" y="5344"/>
                    <a:pt x="0" y="7304"/>
                  </a:cubicBezTo>
                  <a:cubicBezTo>
                    <a:pt x="2772" y="989"/>
                    <a:pt x="2772" y="989"/>
                    <a:pt x="16322" y="0"/>
                  </a:cubicBezTo>
                  <a:close/>
                </a:path>
              </a:pathLst>
            </a:custGeom>
            <a:grpFill/>
            <a:ln w="5715" cap="flat">
              <a:noFill/>
              <a:prstDash val="solid"/>
              <a:miter/>
            </a:ln>
          </p:spPr>
          <p:txBody>
            <a:bodyPr rtlCol="0" anchor="ctr"/>
            <a:lstStyle/>
            <a:p>
              <a:endParaRPr lang="zh-CN" altLang="en-US"/>
            </a:p>
          </p:txBody>
        </p:sp>
        <p:sp>
          <p:nvSpPr>
            <p:cNvPr id="1673" name="任意多边形: 形状 1672">
              <a:extLst>
                <a:ext uri="{FF2B5EF4-FFF2-40B4-BE49-F238E27FC236}">
                  <a16:creationId xmlns:a16="http://schemas.microsoft.com/office/drawing/2014/main" id="{F18C95DD-F3C4-17A7-E047-33DC2E621494}"/>
                </a:ext>
              </a:extLst>
            </p:cNvPr>
            <p:cNvSpPr/>
            <p:nvPr/>
          </p:nvSpPr>
          <p:spPr>
            <a:xfrm>
              <a:off x="3374705" y="1931409"/>
              <a:ext cx="10939" cy="10770"/>
            </a:xfrm>
            <a:custGeom>
              <a:avLst/>
              <a:gdLst>
                <a:gd name="connsiteX0" fmla="*/ 0 w 10939"/>
                <a:gd name="connsiteY0" fmla="*/ 10771 h 10770"/>
                <a:gd name="connsiteX1" fmla="*/ 663 w 10939"/>
                <a:gd name="connsiteY1" fmla="*/ 9285 h 10770"/>
                <a:gd name="connsiteX2" fmla="*/ 9881 w 10939"/>
                <a:gd name="connsiteY2" fmla="*/ 129 h 10770"/>
                <a:gd name="connsiteX3" fmla="*/ 10939 w 10939"/>
                <a:gd name="connsiteY3" fmla="*/ 1284 h 10770"/>
                <a:gd name="connsiteX4" fmla="*/ 0 w 10939"/>
                <a:gd name="connsiteY4" fmla="*/ 10771 h 10770"/>
                <a:gd name="connsiteX5" fmla="*/ 0 w 10939"/>
                <a:gd name="connsiteY5" fmla="*/ 10771 h 1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39" h="10770">
                  <a:moveTo>
                    <a:pt x="0" y="10771"/>
                  </a:moveTo>
                  <a:cubicBezTo>
                    <a:pt x="217" y="10268"/>
                    <a:pt x="303" y="9639"/>
                    <a:pt x="663" y="9285"/>
                  </a:cubicBezTo>
                  <a:cubicBezTo>
                    <a:pt x="3766" y="6250"/>
                    <a:pt x="2652" y="-1059"/>
                    <a:pt x="9881" y="129"/>
                  </a:cubicBezTo>
                  <a:cubicBezTo>
                    <a:pt x="10304" y="198"/>
                    <a:pt x="10961" y="907"/>
                    <a:pt x="10939" y="1284"/>
                  </a:cubicBezTo>
                  <a:cubicBezTo>
                    <a:pt x="10538" y="8148"/>
                    <a:pt x="5738" y="10005"/>
                    <a:pt x="0" y="10771"/>
                  </a:cubicBezTo>
                  <a:lnTo>
                    <a:pt x="0" y="10771"/>
                  </a:lnTo>
                  <a:close/>
                </a:path>
              </a:pathLst>
            </a:custGeom>
            <a:grpFill/>
            <a:ln w="5715" cap="flat">
              <a:noFill/>
              <a:prstDash val="solid"/>
              <a:miter/>
            </a:ln>
          </p:spPr>
          <p:txBody>
            <a:bodyPr rtlCol="0" anchor="ctr"/>
            <a:lstStyle/>
            <a:p>
              <a:endParaRPr lang="zh-CN" altLang="en-US"/>
            </a:p>
          </p:txBody>
        </p:sp>
        <p:sp>
          <p:nvSpPr>
            <p:cNvPr id="1674" name="任意多边形: 形状 1673">
              <a:extLst>
                <a:ext uri="{FF2B5EF4-FFF2-40B4-BE49-F238E27FC236}">
                  <a16:creationId xmlns:a16="http://schemas.microsoft.com/office/drawing/2014/main" id="{882C7564-0873-3749-37D0-134F8E79B85F}"/>
                </a:ext>
              </a:extLst>
            </p:cNvPr>
            <p:cNvSpPr/>
            <p:nvPr/>
          </p:nvSpPr>
          <p:spPr>
            <a:xfrm>
              <a:off x="3287739" y="1958633"/>
              <a:ext cx="4738" cy="6583"/>
            </a:xfrm>
            <a:custGeom>
              <a:avLst/>
              <a:gdLst>
                <a:gd name="connsiteX0" fmla="*/ 1470 w 4738"/>
                <a:gd name="connsiteY0" fmla="*/ 6584 h 6583"/>
                <a:gd name="connsiteX1" fmla="*/ 4739 w 4738"/>
                <a:gd name="connsiteY1" fmla="*/ 0 h 6583"/>
                <a:gd name="connsiteX2" fmla="*/ 1470 w 4738"/>
                <a:gd name="connsiteY2" fmla="*/ 6584 h 6583"/>
              </a:gdLst>
              <a:ahLst/>
              <a:cxnLst>
                <a:cxn ang="0">
                  <a:pos x="connsiteX0" y="connsiteY0"/>
                </a:cxn>
                <a:cxn ang="0">
                  <a:pos x="connsiteX1" y="connsiteY1"/>
                </a:cxn>
                <a:cxn ang="0">
                  <a:pos x="connsiteX2" y="connsiteY2"/>
                </a:cxn>
              </a:cxnLst>
              <a:rect l="l" t="t" r="r" b="b"/>
              <a:pathLst>
                <a:path w="4738" h="6583">
                  <a:moveTo>
                    <a:pt x="1470" y="6584"/>
                  </a:moveTo>
                  <a:cubicBezTo>
                    <a:pt x="-2537" y="1857"/>
                    <a:pt x="2698" y="1726"/>
                    <a:pt x="4739" y="0"/>
                  </a:cubicBezTo>
                  <a:cubicBezTo>
                    <a:pt x="4693" y="2715"/>
                    <a:pt x="4093" y="5155"/>
                    <a:pt x="1470" y="6584"/>
                  </a:cubicBezTo>
                  <a:close/>
                </a:path>
              </a:pathLst>
            </a:custGeom>
            <a:grpFill/>
            <a:ln w="5715" cap="flat">
              <a:noFill/>
              <a:prstDash val="solid"/>
              <a:miter/>
            </a:ln>
          </p:spPr>
          <p:txBody>
            <a:bodyPr rtlCol="0" anchor="ctr"/>
            <a:lstStyle/>
            <a:p>
              <a:endParaRPr lang="zh-CN" altLang="en-US"/>
            </a:p>
          </p:txBody>
        </p:sp>
        <p:sp>
          <p:nvSpPr>
            <p:cNvPr id="1675" name="任意多边形: 形状 1674">
              <a:extLst>
                <a:ext uri="{FF2B5EF4-FFF2-40B4-BE49-F238E27FC236}">
                  <a16:creationId xmlns:a16="http://schemas.microsoft.com/office/drawing/2014/main" id="{AE7A7FD8-A89B-52C3-4210-4CE9CD0464D0}"/>
                </a:ext>
              </a:extLst>
            </p:cNvPr>
            <p:cNvSpPr/>
            <p:nvPr/>
          </p:nvSpPr>
          <p:spPr>
            <a:xfrm>
              <a:off x="3308948" y="1899420"/>
              <a:ext cx="6566" cy="2526"/>
            </a:xfrm>
            <a:custGeom>
              <a:avLst/>
              <a:gdLst>
                <a:gd name="connsiteX0" fmla="*/ 0 w 6566"/>
                <a:gd name="connsiteY0" fmla="*/ 12 h 2526"/>
                <a:gd name="connsiteX1" fmla="*/ 6567 w 6566"/>
                <a:gd name="connsiteY1" fmla="*/ 0 h 2526"/>
                <a:gd name="connsiteX2" fmla="*/ 0 w 6566"/>
                <a:gd name="connsiteY2" fmla="*/ 12 h 2526"/>
              </a:gdLst>
              <a:ahLst/>
              <a:cxnLst>
                <a:cxn ang="0">
                  <a:pos x="connsiteX0" y="connsiteY0"/>
                </a:cxn>
                <a:cxn ang="0">
                  <a:pos x="connsiteX1" y="connsiteY1"/>
                </a:cxn>
                <a:cxn ang="0">
                  <a:pos x="connsiteX2" y="connsiteY2"/>
                </a:cxn>
              </a:cxnLst>
              <a:rect l="l" t="t" r="r" b="b"/>
              <a:pathLst>
                <a:path w="6566" h="2526">
                  <a:moveTo>
                    <a:pt x="0" y="12"/>
                  </a:moveTo>
                  <a:cubicBezTo>
                    <a:pt x="2189" y="6"/>
                    <a:pt x="4378" y="6"/>
                    <a:pt x="6567" y="0"/>
                  </a:cubicBezTo>
                  <a:cubicBezTo>
                    <a:pt x="4383" y="3332"/>
                    <a:pt x="2195" y="3400"/>
                    <a:pt x="0" y="12"/>
                  </a:cubicBezTo>
                  <a:close/>
                </a:path>
              </a:pathLst>
            </a:custGeom>
            <a:grpFill/>
            <a:ln w="5715" cap="flat">
              <a:noFill/>
              <a:prstDash val="solid"/>
              <a:miter/>
            </a:ln>
          </p:spPr>
          <p:txBody>
            <a:bodyPr rtlCol="0" anchor="ctr"/>
            <a:lstStyle/>
            <a:p>
              <a:endParaRPr lang="zh-CN" altLang="en-US"/>
            </a:p>
          </p:txBody>
        </p:sp>
        <p:sp>
          <p:nvSpPr>
            <p:cNvPr id="1676" name="任意多边形: 形状 1675">
              <a:extLst>
                <a:ext uri="{FF2B5EF4-FFF2-40B4-BE49-F238E27FC236}">
                  <a16:creationId xmlns:a16="http://schemas.microsoft.com/office/drawing/2014/main" id="{F83B40AA-BDF7-2848-4F58-0ACF178A52A3}"/>
                </a:ext>
              </a:extLst>
            </p:cNvPr>
            <p:cNvSpPr/>
            <p:nvPr/>
          </p:nvSpPr>
          <p:spPr>
            <a:xfrm>
              <a:off x="3382053" y="1915856"/>
              <a:ext cx="2544" cy="4263"/>
            </a:xfrm>
            <a:custGeom>
              <a:avLst/>
              <a:gdLst>
                <a:gd name="connsiteX0" fmla="*/ 2545 w 2544"/>
                <a:gd name="connsiteY0" fmla="*/ 34 h 4263"/>
                <a:gd name="connsiteX1" fmla="*/ 1299 w 2544"/>
                <a:gd name="connsiteY1" fmla="*/ 4263 h 4263"/>
                <a:gd name="connsiteX2" fmla="*/ 2505 w 2544"/>
                <a:gd name="connsiteY2" fmla="*/ 0 h 4263"/>
                <a:gd name="connsiteX3" fmla="*/ 2545 w 2544"/>
                <a:gd name="connsiteY3" fmla="*/ 34 h 4263"/>
              </a:gdLst>
              <a:ahLst/>
              <a:cxnLst>
                <a:cxn ang="0">
                  <a:pos x="connsiteX0" y="connsiteY0"/>
                </a:cxn>
                <a:cxn ang="0">
                  <a:pos x="connsiteX1" y="connsiteY1"/>
                </a:cxn>
                <a:cxn ang="0">
                  <a:pos x="connsiteX2" y="connsiteY2"/>
                </a:cxn>
                <a:cxn ang="0">
                  <a:pos x="connsiteX3" y="connsiteY3"/>
                </a:cxn>
              </a:cxnLst>
              <a:rect l="l" t="t" r="r" b="b"/>
              <a:pathLst>
                <a:path w="2544" h="4263">
                  <a:moveTo>
                    <a:pt x="2545" y="34"/>
                  </a:moveTo>
                  <a:cubicBezTo>
                    <a:pt x="2127" y="1446"/>
                    <a:pt x="1710" y="2852"/>
                    <a:pt x="1299" y="4263"/>
                  </a:cubicBezTo>
                  <a:cubicBezTo>
                    <a:pt x="-1673" y="1886"/>
                    <a:pt x="1207" y="1166"/>
                    <a:pt x="2505" y="0"/>
                  </a:cubicBezTo>
                  <a:cubicBezTo>
                    <a:pt x="2499" y="0"/>
                    <a:pt x="2545" y="34"/>
                    <a:pt x="2545" y="34"/>
                  </a:cubicBezTo>
                  <a:close/>
                </a:path>
              </a:pathLst>
            </a:custGeom>
            <a:grpFill/>
            <a:ln w="5715" cap="flat">
              <a:noFill/>
              <a:prstDash val="solid"/>
              <a:miter/>
            </a:ln>
          </p:spPr>
          <p:txBody>
            <a:bodyPr rtlCol="0" anchor="ctr"/>
            <a:lstStyle/>
            <a:p>
              <a:endParaRPr lang="zh-CN" altLang="en-US"/>
            </a:p>
          </p:txBody>
        </p:sp>
        <p:sp>
          <p:nvSpPr>
            <p:cNvPr id="1677" name="任意多边形: 形状 1676">
              <a:extLst>
                <a:ext uri="{FF2B5EF4-FFF2-40B4-BE49-F238E27FC236}">
                  <a16:creationId xmlns:a16="http://schemas.microsoft.com/office/drawing/2014/main" id="{F076C41A-3594-7002-72DF-6E79A1B5AA06}"/>
                </a:ext>
              </a:extLst>
            </p:cNvPr>
            <p:cNvSpPr/>
            <p:nvPr/>
          </p:nvSpPr>
          <p:spPr>
            <a:xfrm>
              <a:off x="3314618" y="1926588"/>
              <a:ext cx="1805" cy="1561"/>
            </a:xfrm>
            <a:custGeom>
              <a:avLst/>
              <a:gdLst>
                <a:gd name="connsiteX0" fmla="*/ 1806 w 1805"/>
                <a:gd name="connsiteY0" fmla="*/ 424 h 1561"/>
                <a:gd name="connsiteX1" fmla="*/ 1377 w 1805"/>
                <a:gd name="connsiteY1" fmla="*/ 1561 h 1561"/>
                <a:gd name="connsiteX2" fmla="*/ 0 w 1805"/>
                <a:gd name="connsiteY2" fmla="*/ 1138 h 1561"/>
                <a:gd name="connsiteX3" fmla="*/ 429 w 1805"/>
                <a:gd name="connsiteY3" fmla="*/ 1 h 1561"/>
                <a:gd name="connsiteX4" fmla="*/ 1806 w 1805"/>
                <a:gd name="connsiteY4" fmla="*/ 424 h 1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1">
                  <a:moveTo>
                    <a:pt x="1806" y="424"/>
                  </a:moveTo>
                  <a:cubicBezTo>
                    <a:pt x="1663" y="824"/>
                    <a:pt x="1532" y="1555"/>
                    <a:pt x="1377" y="1561"/>
                  </a:cubicBezTo>
                  <a:cubicBezTo>
                    <a:pt x="926" y="1578"/>
                    <a:pt x="463" y="1304"/>
                    <a:pt x="0" y="1138"/>
                  </a:cubicBezTo>
                  <a:cubicBezTo>
                    <a:pt x="143" y="738"/>
                    <a:pt x="274" y="7"/>
                    <a:pt x="429" y="1"/>
                  </a:cubicBezTo>
                  <a:cubicBezTo>
                    <a:pt x="886" y="-16"/>
                    <a:pt x="1349" y="258"/>
                    <a:pt x="1806" y="424"/>
                  </a:cubicBezTo>
                  <a:close/>
                </a:path>
              </a:pathLst>
            </a:custGeom>
            <a:grpFill/>
            <a:ln w="5715" cap="flat">
              <a:noFill/>
              <a:prstDash val="solid"/>
              <a:miter/>
            </a:ln>
          </p:spPr>
          <p:txBody>
            <a:bodyPr rtlCol="0" anchor="ctr"/>
            <a:lstStyle/>
            <a:p>
              <a:endParaRPr lang="zh-CN" altLang="en-US"/>
            </a:p>
          </p:txBody>
        </p:sp>
        <p:sp>
          <p:nvSpPr>
            <p:cNvPr id="1678" name="任意多边形: 形状 1677">
              <a:extLst>
                <a:ext uri="{FF2B5EF4-FFF2-40B4-BE49-F238E27FC236}">
                  <a16:creationId xmlns:a16="http://schemas.microsoft.com/office/drawing/2014/main" id="{20C2F3C1-3CD5-A91C-1DDC-A13987815BEE}"/>
                </a:ext>
              </a:extLst>
            </p:cNvPr>
            <p:cNvSpPr/>
            <p:nvPr/>
          </p:nvSpPr>
          <p:spPr>
            <a:xfrm>
              <a:off x="3371419" y="1945471"/>
              <a:ext cx="3286" cy="1673"/>
            </a:xfrm>
            <a:custGeom>
              <a:avLst/>
              <a:gdLst>
                <a:gd name="connsiteX0" fmla="*/ 0 w 3286"/>
                <a:gd name="connsiteY0" fmla="*/ 0 h 1673"/>
                <a:gd name="connsiteX1" fmla="*/ 3286 w 3286"/>
                <a:gd name="connsiteY1" fmla="*/ 0 h 1673"/>
                <a:gd name="connsiteX2" fmla="*/ 0 w 3286"/>
                <a:gd name="connsiteY2" fmla="*/ 0 h 1673"/>
              </a:gdLst>
              <a:ahLst/>
              <a:cxnLst>
                <a:cxn ang="0">
                  <a:pos x="connsiteX0" y="connsiteY0"/>
                </a:cxn>
                <a:cxn ang="0">
                  <a:pos x="connsiteX1" y="connsiteY1"/>
                </a:cxn>
                <a:cxn ang="0">
                  <a:pos x="connsiteX2" y="connsiteY2"/>
                </a:cxn>
              </a:cxnLst>
              <a:rect l="l" t="t" r="r" b="b"/>
              <a:pathLst>
                <a:path w="3286" h="1673">
                  <a:moveTo>
                    <a:pt x="0" y="0"/>
                  </a:moveTo>
                  <a:cubicBezTo>
                    <a:pt x="1097" y="0"/>
                    <a:pt x="2195" y="0"/>
                    <a:pt x="3286" y="0"/>
                  </a:cubicBezTo>
                  <a:cubicBezTo>
                    <a:pt x="2195" y="2240"/>
                    <a:pt x="1097" y="2223"/>
                    <a:pt x="0" y="0"/>
                  </a:cubicBezTo>
                  <a:close/>
                </a:path>
              </a:pathLst>
            </a:custGeom>
            <a:grpFill/>
            <a:ln w="5715" cap="flat">
              <a:noFill/>
              <a:prstDash val="solid"/>
              <a:miter/>
            </a:ln>
          </p:spPr>
          <p:txBody>
            <a:bodyPr rtlCol="0" anchor="ctr"/>
            <a:lstStyle/>
            <a:p>
              <a:endParaRPr lang="zh-CN" altLang="en-US"/>
            </a:p>
          </p:txBody>
        </p:sp>
        <p:sp>
          <p:nvSpPr>
            <p:cNvPr id="1679" name="任意多边形: 形状 1678">
              <a:extLst>
                <a:ext uri="{FF2B5EF4-FFF2-40B4-BE49-F238E27FC236}">
                  <a16:creationId xmlns:a16="http://schemas.microsoft.com/office/drawing/2014/main" id="{2FFC3314-0D79-86A5-8ACA-E545EF9C064B}"/>
                </a:ext>
              </a:extLst>
            </p:cNvPr>
            <p:cNvSpPr/>
            <p:nvPr/>
          </p:nvSpPr>
          <p:spPr>
            <a:xfrm>
              <a:off x="3395649" y="2366501"/>
              <a:ext cx="5412" cy="7270"/>
            </a:xfrm>
            <a:custGeom>
              <a:avLst/>
              <a:gdLst>
                <a:gd name="connsiteX0" fmla="*/ 5351 w 5412"/>
                <a:gd name="connsiteY0" fmla="*/ 0 h 7270"/>
                <a:gd name="connsiteX1" fmla="*/ 2545 w 5412"/>
                <a:gd name="connsiteY1" fmla="*/ 7264 h 7270"/>
                <a:gd name="connsiteX2" fmla="*/ 414 w 5412"/>
                <a:gd name="connsiteY2" fmla="*/ 5429 h 7270"/>
                <a:gd name="connsiteX3" fmla="*/ 5386 w 5412"/>
                <a:gd name="connsiteY3" fmla="*/ 34 h 7270"/>
                <a:gd name="connsiteX4" fmla="*/ 5351 w 5412"/>
                <a:gd name="connsiteY4" fmla="*/ 0 h 7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12" h="7270">
                  <a:moveTo>
                    <a:pt x="5351" y="0"/>
                  </a:moveTo>
                  <a:cubicBezTo>
                    <a:pt x="4517" y="2492"/>
                    <a:pt x="7283" y="6418"/>
                    <a:pt x="2545" y="7264"/>
                  </a:cubicBezTo>
                  <a:cubicBezTo>
                    <a:pt x="1939" y="7372"/>
                    <a:pt x="694" y="6229"/>
                    <a:pt x="414" y="5429"/>
                  </a:cubicBezTo>
                  <a:cubicBezTo>
                    <a:pt x="-1250" y="680"/>
                    <a:pt x="2448" y="674"/>
                    <a:pt x="5386" y="34"/>
                  </a:cubicBezTo>
                  <a:lnTo>
                    <a:pt x="5351" y="0"/>
                  </a:lnTo>
                  <a:close/>
                </a:path>
              </a:pathLst>
            </a:custGeom>
            <a:grpFill/>
            <a:ln w="5715" cap="flat">
              <a:noFill/>
              <a:prstDash val="solid"/>
              <a:miter/>
            </a:ln>
          </p:spPr>
          <p:txBody>
            <a:bodyPr rtlCol="0" anchor="ctr"/>
            <a:lstStyle/>
            <a:p>
              <a:endParaRPr lang="zh-CN" altLang="en-US"/>
            </a:p>
          </p:txBody>
        </p:sp>
        <p:sp>
          <p:nvSpPr>
            <p:cNvPr id="1680" name="任意多边形: 形状 1679">
              <a:extLst>
                <a:ext uri="{FF2B5EF4-FFF2-40B4-BE49-F238E27FC236}">
                  <a16:creationId xmlns:a16="http://schemas.microsoft.com/office/drawing/2014/main" id="{ECD03878-A023-B051-AFF7-F52842EBAF2D}"/>
                </a:ext>
              </a:extLst>
            </p:cNvPr>
            <p:cNvSpPr/>
            <p:nvPr/>
          </p:nvSpPr>
          <p:spPr>
            <a:xfrm>
              <a:off x="3318795" y="2386252"/>
              <a:ext cx="1303" cy="1405"/>
            </a:xfrm>
            <a:custGeom>
              <a:avLst/>
              <a:gdLst>
                <a:gd name="connsiteX0" fmla="*/ 0 w 1303"/>
                <a:gd name="connsiteY0" fmla="*/ 6 h 1405"/>
                <a:gd name="connsiteX1" fmla="*/ 1303 w 1303"/>
                <a:gd name="connsiteY1" fmla="*/ 743 h 1405"/>
                <a:gd name="connsiteX2" fmla="*/ 11 w 1303"/>
                <a:gd name="connsiteY2" fmla="*/ 0 h 1405"/>
                <a:gd name="connsiteX3" fmla="*/ 0 w 1303"/>
                <a:gd name="connsiteY3" fmla="*/ 6 h 1405"/>
              </a:gdLst>
              <a:ahLst/>
              <a:cxnLst>
                <a:cxn ang="0">
                  <a:pos x="connsiteX0" y="connsiteY0"/>
                </a:cxn>
                <a:cxn ang="0">
                  <a:pos x="connsiteX1" y="connsiteY1"/>
                </a:cxn>
                <a:cxn ang="0">
                  <a:pos x="connsiteX2" y="connsiteY2"/>
                </a:cxn>
                <a:cxn ang="0">
                  <a:pos x="connsiteX3" y="connsiteY3"/>
                </a:cxn>
              </a:cxnLst>
              <a:rect l="l" t="t" r="r" b="b"/>
              <a:pathLst>
                <a:path w="1303" h="1405">
                  <a:moveTo>
                    <a:pt x="0" y="6"/>
                  </a:moveTo>
                  <a:cubicBezTo>
                    <a:pt x="457" y="257"/>
                    <a:pt x="1332" y="600"/>
                    <a:pt x="1303" y="743"/>
                  </a:cubicBezTo>
                  <a:cubicBezTo>
                    <a:pt x="1057" y="1835"/>
                    <a:pt x="549" y="1572"/>
                    <a:pt x="11" y="0"/>
                  </a:cubicBezTo>
                  <a:lnTo>
                    <a:pt x="0" y="6"/>
                  </a:lnTo>
                  <a:close/>
                </a:path>
              </a:pathLst>
            </a:custGeom>
            <a:grpFill/>
            <a:ln w="5715" cap="flat">
              <a:noFill/>
              <a:prstDash val="solid"/>
              <a:miter/>
            </a:ln>
          </p:spPr>
          <p:txBody>
            <a:bodyPr rtlCol="0" anchor="ctr"/>
            <a:lstStyle/>
            <a:p>
              <a:endParaRPr lang="zh-CN" altLang="en-US"/>
            </a:p>
          </p:txBody>
        </p:sp>
        <p:sp>
          <p:nvSpPr>
            <p:cNvPr id="1681" name="任意多边形: 形状 1680">
              <a:extLst>
                <a:ext uri="{FF2B5EF4-FFF2-40B4-BE49-F238E27FC236}">
                  <a16:creationId xmlns:a16="http://schemas.microsoft.com/office/drawing/2014/main" id="{E24B3582-83C0-2174-D0F1-82E367351D8E}"/>
                </a:ext>
              </a:extLst>
            </p:cNvPr>
            <p:cNvSpPr/>
            <p:nvPr/>
          </p:nvSpPr>
          <p:spPr>
            <a:xfrm>
              <a:off x="3473885" y="2254676"/>
              <a:ext cx="83471" cy="49343"/>
            </a:xfrm>
            <a:custGeom>
              <a:avLst/>
              <a:gdLst>
                <a:gd name="connsiteX0" fmla="*/ 78408 w 83471"/>
                <a:gd name="connsiteY0" fmla="*/ 0 h 49343"/>
                <a:gd name="connsiteX1" fmla="*/ 80917 w 83471"/>
                <a:gd name="connsiteY1" fmla="*/ 7875 h 49343"/>
                <a:gd name="connsiteX2" fmla="*/ 53204 w 83471"/>
                <a:gd name="connsiteY2" fmla="*/ 31535 h 49343"/>
                <a:gd name="connsiteX3" fmla="*/ 40334 w 83471"/>
                <a:gd name="connsiteY3" fmla="*/ 38290 h 49343"/>
                <a:gd name="connsiteX4" fmla="*/ 51267 w 83471"/>
                <a:gd name="connsiteY4" fmla="*/ 26009 h 49343"/>
                <a:gd name="connsiteX5" fmla="*/ 36391 w 83471"/>
                <a:gd name="connsiteY5" fmla="*/ 28815 h 49343"/>
                <a:gd name="connsiteX6" fmla="*/ 27121 w 83471"/>
                <a:gd name="connsiteY6" fmla="*/ 32558 h 49343"/>
                <a:gd name="connsiteX7" fmla="*/ 27338 w 83471"/>
                <a:gd name="connsiteY7" fmla="*/ 38999 h 49343"/>
                <a:gd name="connsiteX8" fmla="*/ 29070 w 83471"/>
                <a:gd name="connsiteY8" fmla="*/ 49343 h 49343"/>
                <a:gd name="connsiteX9" fmla="*/ 5393 w 83471"/>
                <a:gd name="connsiteY9" fmla="*/ 37519 h 49343"/>
                <a:gd name="connsiteX10" fmla="*/ 15240 w 83471"/>
                <a:gd name="connsiteY10" fmla="*/ 27186 h 49343"/>
                <a:gd name="connsiteX11" fmla="*/ 1621 w 83471"/>
                <a:gd name="connsiteY11" fmla="*/ 19905 h 49343"/>
                <a:gd name="connsiteX12" fmla="*/ 2758 w 83471"/>
                <a:gd name="connsiteY12" fmla="*/ 9870 h 49343"/>
                <a:gd name="connsiteX13" fmla="*/ 22658 w 83471"/>
                <a:gd name="connsiteY13" fmla="*/ 6286 h 49343"/>
                <a:gd name="connsiteX14" fmla="*/ 32356 w 83471"/>
                <a:gd name="connsiteY14" fmla="*/ 6572 h 49343"/>
                <a:gd name="connsiteX15" fmla="*/ 53519 w 83471"/>
                <a:gd name="connsiteY15" fmla="*/ 18676 h 49343"/>
                <a:gd name="connsiteX16" fmla="*/ 65252 w 83471"/>
                <a:gd name="connsiteY16" fmla="*/ 6589 h 49343"/>
                <a:gd name="connsiteX17" fmla="*/ 68532 w 83471"/>
                <a:gd name="connsiteY17" fmla="*/ 6572 h 49343"/>
                <a:gd name="connsiteX18" fmla="*/ 75116 w 83471"/>
                <a:gd name="connsiteY18" fmla="*/ 3298 h 49343"/>
                <a:gd name="connsiteX19" fmla="*/ 75122 w 83471"/>
                <a:gd name="connsiteY19" fmla="*/ 3292 h 49343"/>
                <a:gd name="connsiteX20" fmla="*/ 78408 w 83471"/>
                <a:gd name="connsiteY20" fmla="*/ 0 h 4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471" h="49343">
                  <a:moveTo>
                    <a:pt x="78408" y="0"/>
                  </a:moveTo>
                  <a:cubicBezTo>
                    <a:pt x="81905" y="1954"/>
                    <a:pt x="86380" y="6235"/>
                    <a:pt x="80917" y="7875"/>
                  </a:cubicBezTo>
                  <a:cubicBezTo>
                    <a:pt x="67675" y="11847"/>
                    <a:pt x="61886" y="23020"/>
                    <a:pt x="53204" y="31535"/>
                  </a:cubicBezTo>
                  <a:cubicBezTo>
                    <a:pt x="50164" y="34518"/>
                    <a:pt x="46535" y="38502"/>
                    <a:pt x="40334" y="38290"/>
                  </a:cubicBezTo>
                  <a:cubicBezTo>
                    <a:pt x="40769" y="30684"/>
                    <a:pt x="49135" y="31701"/>
                    <a:pt x="51267" y="26009"/>
                  </a:cubicBezTo>
                  <a:cubicBezTo>
                    <a:pt x="45741" y="25712"/>
                    <a:pt x="40877" y="23906"/>
                    <a:pt x="36391" y="28815"/>
                  </a:cubicBezTo>
                  <a:cubicBezTo>
                    <a:pt x="34339" y="31055"/>
                    <a:pt x="32248" y="35404"/>
                    <a:pt x="27121" y="32558"/>
                  </a:cubicBezTo>
                  <a:cubicBezTo>
                    <a:pt x="26321" y="32118"/>
                    <a:pt x="22303" y="38050"/>
                    <a:pt x="27338" y="38999"/>
                  </a:cubicBezTo>
                  <a:cubicBezTo>
                    <a:pt x="38866" y="41177"/>
                    <a:pt x="32693" y="45234"/>
                    <a:pt x="29070" y="49343"/>
                  </a:cubicBezTo>
                  <a:cubicBezTo>
                    <a:pt x="22195" y="43457"/>
                    <a:pt x="11742" y="44857"/>
                    <a:pt x="5393" y="37519"/>
                  </a:cubicBezTo>
                  <a:cubicBezTo>
                    <a:pt x="9913" y="34833"/>
                    <a:pt x="7547" y="26700"/>
                    <a:pt x="15240" y="27186"/>
                  </a:cubicBezTo>
                  <a:cubicBezTo>
                    <a:pt x="11977" y="19865"/>
                    <a:pt x="3295" y="26660"/>
                    <a:pt x="1621" y="19905"/>
                  </a:cubicBezTo>
                  <a:cubicBezTo>
                    <a:pt x="867" y="16853"/>
                    <a:pt x="-2180" y="12630"/>
                    <a:pt x="2758" y="9870"/>
                  </a:cubicBezTo>
                  <a:cubicBezTo>
                    <a:pt x="8828" y="5721"/>
                    <a:pt x="14480" y="880"/>
                    <a:pt x="22658" y="6286"/>
                  </a:cubicBezTo>
                  <a:cubicBezTo>
                    <a:pt x="24950" y="7801"/>
                    <a:pt x="29070" y="6555"/>
                    <a:pt x="32356" y="6572"/>
                  </a:cubicBezTo>
                  <a:cubicBezTo>
                    <a:pt x="35762" y="16779"/>
                    <a:pt x="45861" y="17151"/>
                    <a:pt x="53519" y="18676"/>
                  </a:cubicBezTo>
                  <a:cubicBezTo>
                    <a:pt x="59462" y="19859"/>
                    <a:pt x="61628" y="11127"/>
                    <a:pt x="65252" y="6589"/>
                  </a:cubicBezTo>
                  <a:cubicBezTo>
                    <a:pt x="66343" y="6589"/>
                    <a:pt x="67441" y="6584"/>
                    <a:pt x="68532" y="6572"/>
                  </a:cubicBezTo>
                  <a:cubicBezTo>
                    <a:pt x="70287" y="4595"/>
                    <a:pt x="73396" y="5338"/>
                    <a:pt x="75116" y="3298"/>
                  </a:cubicBezTo>
                  <a:lnTo>
                    <a:pt x="75122" y="3292"/>
                  </a:lnTo>
                  <a:cubicBezTo>
                    <a:pt x="76213" y="2189"/>
                    <a:pt x="77419" y="1206"/>
                    <a:pt x="78408" y="0"/>
                  </a:cubicBezTo>
                  <a:close/>
                </a:path>
              </a:pathLst>
            </a:custGeom>
            <a:grpFill/>
            <a:ln w="5715" cap="flat">
              <a:noFill/>
              <a:prstDash val="solid"/>
              <a:miter/>
            </a:ln>
          </p:spPr>
          <p:txBody>
            <a:bodyPr rtlCol="0" anchor="ctr"/>
            <a:lstStyle/>
            <a:p>
              <a:endParaRPr lang="zh-CN" altLang="en-US"/>
            </a:p>
          </p:txBody>
        </p:sp>
        <p:sp>
          <p:nvSpPr>
            <p:cNvPr id="1682" name="任意多边形: 形状 1681">
              <a:extLst>
                <a:ext uri="{FF2B5EF4-FFF2-40B4-BE49-F238E27FC236}">
                  <a16:creationId xmlns:a16="http://schemas.microsoft.com/office/drawing/2014/main" id="{613BC454-AC07-E351-C13B-7E35B80CCC2E}"/>
                </a:ext>
              </a:extLst>
            </p:cNvPr>
            <p:cNvSpPr/>
            <p:nvPr/>
          </p:nvSpPr>
          <p:spPr>
            <a:xfrm>
              <a:off x="3557218" y="2129694"/>
              <a:ext cx="64152" cy="42780"/>
            </a:xfrm>
            <a:custGeom>
              <a:avLst/>
              <a:gdLst>
                <a:gd name="connsiteX0" fmla="*/ 64153 w 64152"/>
                <a:gd name="connsiteY0" fmla="*/ 19745 h 42780"/>
                <a:gd name="connsiteX1" fmla="*/ 60838 w 64152"/>
                <a:gd name="connsiteY1" fmla="*/ 29581 h 42780"/>
                <a:gd name="connsiteX2" fmla="*/ 37795 w 64152"/>
                <a:gd name="connsiteY2" fmla="*/ 36142 h 42780"/>
                <a:gd name="connsiteX3" fmla="*/ 30840 w 64152"/>
                <a:gd name="connsiteY3" fmla="*/ 33376 h 42780"/>
                <a:gd name="connsiteX4" fmla="*/ 30566 w 64152"/>
                <a:gd name="connsiteY4" fmla="*/ 34753 h 42780"/>
                <a:gd name="connsiteX5" fmla="*/ 32006 w 64152"/>
                <a:gd name="connsiteY5" fmla="*/ 34519 h 42780"/>
                <a:gd name="connsiteX6" fmla="*/ 34532 w 64152"/>
                <a:gd name="connsiteY6" fmla="*/ 36170 h 42780"/>
                <a:gd name="connsiteX7" fmla="*/ 21359 w 64152"/>
                <a:gd name="connsiteY7" fmla="*/ 42720 h 42780"/>
                <a:gd name="connsiteX8" fmla="*/ 18341 w 64152"/>
                <a:gd name="connsiteY8" fmla="*/ 35564 h 42780"/>
                <a:gd name="connsiteX9" fmla="*/ 16427 w 64152"/>
                <a:gd name="connsiteY9" fmla="*/ 27609 h 42780"/>
                <a:gd name="connsiteX10" fmla="*/ 17370 w 64152"/>
                <a:gd name="connsiteY10" fmla="*/ 16602 h 42780"/>
                <a:gd name="connsiteX11" fmla="*/ 12180 w 64152"/>
                <a:gd name="connsiteY11" fmla="*/ 23523 h 42780"/>
                <a:gd name="connsiteX12" fmla="*/ 6825 w 64152"/>
                <a:gd name="connsiteY12" fmla="*/ 23900 h 42780"/>
                <a:gd name="connsiteX13" fmla="*/ 2145 w 64152"/>
                <a:gd name="connsiteY13" fmla="*/ 1252 h 42780"/>
                <a:gd name="connsiteX14" fmla="*/ 22633 w 64152"/>
                <a:gd name="connsiteY14" fmla="*/ 2835 h 42780"/>
                <a:gd name="connsiteX15" fmla="*/ 41110 w 64152"/>
                <a:gd name="connsiteY15" fmla="*/ 0 h 42780"/>
                <a:gd name="connsiteX16" fmla="*/ 41893 w 64152"/>
                <a:gd name="connsiteY16" fmla="*/ 13533 h 42780"/>
                <a:gd name="connsiteX17" fmla="*/ 40184 w 64152"/>
                <a:gd name="connsiteY17" fmla="*/ 17271 h 42780"/>
                <a:gd name="connsiteX18" fmla="*/ 41253 w 64152"/>
                <a:gd name="connsiteY18" fmla="*/ 17116 h 42780"/>
                <a:gd name="connsiteX19" fmla="*/ 40847 w 64152"/>
                <a:gd name="connsiteY19" fmla="*/ 15996 h 42780"/>
                <a:gd name="connsiteX20" fmla="*/ 42110 w 64152"/>
                <a:gd name="connsiteY20" fmla="*/ 13207 h 42780"/>
                <a:gd name="connsiteX21" fmla="*/ 47699 w 64152"/>
                <a:gd name="connsiteY21" fmla="*/ 3292 h 42780"/>
                <a:gd name="connsiteX22" fmla="*/ 47693 w 64152"/>
                <a:gd name="connsiteY22" fmla="*/ 6572 h 42780"/>
                <a:gd name="connsiteX23" fmla="*/ 64153 w 64152"/>
                <a:gd name="connsiteY23" fmla="*/ 19745 h 4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4152" h="42780">
                  <a:moveTo>
                    <a:pt x="64153" y="19745"/>
                  </a:moveTo>
                  <a:cubicBezTo>
                    <a:pt x="62101" y="22706"/>
                    <a:pt x="57055" y="24654"/>
                    <a:pt x="60838" y="29581"/>
                  </a:cubicBezTo>
                  <a:cubicBezTo>
                    <a:pt x="51962" y="27563"/>
                    <a:pt x="46693" y="38222"/>
                    <a:pt x="37795" y="36142"/>
                  </a:cubicBezTo>
                  <a:cubicBezTo>
                    <a:pt x="35738" y="34467"/>
                    <a:pt x="33177" y="34079"/>
                    <a:pt x="30840" y="33376"/>
                  </a:cubicBezTo>
                  <a:cubicBezTo>
                    <a:pt x="30943" y="33381"/>
                    <a:pt x="30566" y="34753"/>
                    <a:pt x="30566" y="34753"/>
                  </a:cubicBezTo>
                  <a:cubicBezTo>
                    <a:pt x="30566" y="34753"/>
                    <a:pt x="31966" y="34513"/>
                    <a:pt x="32006" y="34519"/>
                  </a:cubicBezTo>
                  <a:cubicBezTo>
                    <a:pt x="33172" y="34627"/>
                    <a:pt x="34000" y="35176"/>
                    <a:pt x="34532" y="36170"/>
                  </a:cubicBezTo>
                  <a:cubicBezTo>
                    <a:pt x="32029" y="42154"/>
                    <a:pt x="27005" y="43057"/>
                    <a:pt x="21359" y="42720"/>
                  </a:cubicBezTo>
                  <a:cubicBezTo>
                    <a:pt x="21267" y="39914"/>
                    <a:pt x="20953" y="36445"/>
                    <a:pt x="18341" y="35564"/>
                  </a:cubicBezTo>
                  <a:cubicBezTo>
                    <a:pt x="12752" y="33684"/>
                    <a:pt x="11306" y="32284"/>
                    <a:pt x="16427" y="27609"/>
                  </a:cubicBezTo>
                  <a:cubicBezTo>
                    <a:pt x="19233" y="25049"/>
                    <a:pt x="18501" y="20511"/>
                    <a:pt x="17370" y="16602"/>
                  </a:cubicBezTo>
                  <a:cubicBezTo>
                    <a:pt x="13032" y="16979"/>
                    <a:pt x="15124" y="22026"/>
                    <a:pt x="12180" y="23523"/>
                  </a:cubicBezTo>
                  <a:cubicBezTo>
                    <a:pt x="10197" y="24529"/>
                    <a:pt x="6883" y="25935"/>
                    <a:pt x="6825" y="23900"/>
                  </a:cubicBezTo>
                  <a:cubicBezTo>
                    <a:pt x="6608" y="16322"/>
                    <a:pt x="-4570" y="11550"/>
                    <a:pt x="2145" y="1252"/>
                  </a:cubicBezTo>
                  <a:cubicBezTo>
                    <a:pt x="8528" y="9361"/>
                    <a:pt x="15369" y="9298"/>
                    <a:pt x="22633" y="2835"/>
                  </a:cubicBezTo>
                  <a:cubicBezTo>
                    <a:pt x="28005" y="-1949"/>
                    <a:pt x="35572" y="5195"/>
                    <a:pt x="41110" y="0"/>
                  </a:cubicBezTo>
                  <a:cubicBezTo>
                    <a:pt x="45024" y="4304"/>
                    <a:pt x="41104" y="9064"/>
                    <a:pt x="41893" y="13533"/>
                  </a:cubicBezTo>
                  <a:cubicBezTo>
                    <a:pt x="41978" y="15082"/>
                    <a:pt x="40961" y="16168"/>
                    <a:pt x="40184" y="17271"/>
                  </a:cubicBezTo>
                  <a:cubicBezTo>
                    <a:pt x="40144" y="17168"/>
                    <a:pt x="41253" y="17116"/>
                    <a:pt x="41253" y="17116"/>
                  </a:cubicBezTo>
                  <a:cubicBezTo>
                    <a:pt x="41253" y="17116"/>
                    <a:pt x="40801" y="16105"/>
                    <a:pt x="40847" y="15996"/>
                  </a:cubicBezTo>
                  <a:cubicBezTo>
                    <a:pt x="41813" y="15265"/>
                    <a:pt x="42218" y="14402"/>
                    <a:pt x="42110" y="13207"/>
                  </a:cubicBezTo>
                  <a:cubicBezTo>
                    <a:pt x="44253" y="10007"/>
                    <a:pt x="39287" y="2840"/>
                    <a:pt x="47699" y="3292"/>
                  </a:cubicBezTo>
                  <a:cubicBezTo>
                    <a:pt x="47693" y="4383"/>
                    <a:pt x="47693" y="5481"/>
                    <a:pt x="47693" y="6572"/>
                  </a:cubicBezTo>
                  <a:cubicBezTo>
                    <a:pt x="56072" y="7338"/>
                    <a:pt x="56997" y="17431"/>
                    <a:pt x="64153" y="19745"/>
                  </a:cubicBezTo>
                  <a:close/>
                </a:path>
              </a:pathLst>
            </a:custGeom>
            <a:grpFill/>
            <a:ln w="5715" cap="flat">
              <a:noFill/>
              <a:prstDash val="solid"/>
              <a:miter/>
            </a:ln>
          </p:spPr>
          <p:txBody>
            <a:bodyPr rtlCol="0" anchor="ctr"/>
            <a:lstStyle/>
            <a:p>
              <a:endParaRPr lang="zh-CN" altLang="en-US"/>
            </a:p>
          </p:txBody>
        </p:sp>
        <p:sp>
          <p:nvSpPr>
            <p:cNvPr id="1683" name="任意多边形: 形状 1682">
              <a:extLst>
                <a:ext uri="{FF2B5EF4-FFF2-40B4-BE49-F238E27FC236}">
                  <a16:creationId xmlns:a16="http://schemas.microsoft.com/office/drawing/2014/main" id="{720F5A7E-A74E-56A9-3530-D4164746B823}"/>
                </a:ext>
              </a:extLst>
            </p:cNvPr>
            <p:cNvSpPr/>
            <p:nvPr/>
          </p:nvSpPr>
          <p:spPr>
            <a:xfrm>
              <a:off x="3509585" y="2251395"/>
              <a:ext cx="20860" cy="16402"/>
            </a:xfrm>
            <a:custGeom>
              <a:avLst/>
              <a:gdLst>
                <a:gd name="connsiteX0" fmla="*/ 19688 w 20860"/>
                <a:gd name="connsiteY0" fmla="*/ 3280 h 16402"/>
                <a:gd name="connsiteX1" fmla="*/ 20825 w 20860"/>
                <a:gd name="connsiteY1" fmla="*/ 9636 h 16402"/>
                <a:gd name="connsiteX2" fmla="*/ 11493 w 20860"/>
                <a:gd name="connsiteY2" fmla="*/ 14036 h 16402"/>
                <a:gd name="connsiteX3" fmla="*/ 0 w 20860"/>
                <a:gd name="connsiteY3" fmla="*/ 12756 h 16402"/>
                <a:gd name="connsiteX4" fmla="*/ 13104 w 20860"/>
                <a:gd name="connsiteY4" fmla="*/ 0 h 16402"/>
                <a:gd name="connsiteX5" fmla="*/ 19688 w 20860"/>
                <a:gd name="connsiteY5" fmla="*/ 3280 h 1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860" h="16402">
                  <a:moveTo>
                    <a:pt x="19688" y="3280"/>
                  </a:moveTo>
                  <a:cubicBezTo>
                    <a:pt x="20100" y="5401"/>
                    <a:pt x="21054" y="7584"/>
                    <a:pt x="20825" y="9636"/>
                  </a:cubicBezTo>
                  <a:cubicBezTo>
                    <a:pt x="20134" y="15933"/>
                    <a:pt x="14367" y="18774"/>
                    <a:pt x="11493" y="14036"/>
                  </a:cubicBezTo>
                  <a:cubicBezTo>
                    <a:pt x="8378" y="8898"/>
                    <a:pt x="6138" y="7292"/>
                    <a:pt x="0" y="12756"/>
                  </a:cubicBezTo>
                  <a:cubicBezTo>
                    <a:pt x="2543" y="3303"/>
                    <a:pt x="8744" y="2812"/>
                    <a:pt x="13104" y="0"/>
                  </a:cubicBezTo>
                  <a:cubicBezTo>
                    <a:pt x="12944" y="5806"/>
                    <a:pt x="16133" y="4915"/>
                    <a:pt x="19688" y="3280"/>
                  </a:cubicBezTo>
                  <a:close/>
                </a:path>
              </a:pathLst>
            </a:custGeom>
            <a:grpFill/>
            <a:ln w="5715" cap="flat">
              <a:noFill/>
              <a:prstDash val="solid"/>
              <a:miter/>
            </a:ln>
          </p:spPr>
          <p:txBody>
            <a:bodyPr rtlCol="0" anchor="ctr"/>
            <a:lstStyle/>
            <a:p>
              <a:endParaRPr lang="zh-CN" altLang="en-US"/>
            </a:p>
          </p:txBody>
        </p:sp>
        <p:sp>
          <p:nvSpPr>
            <p:cNvPr id="1684" name="任意多边形: 形状 1683">
              <a:extLst>
                <a:ext uri="{FF2B5EF4-FFF2-40B4-BE49-F238E27FC236}">
                  <a16:creationId xmlns:a16="http://schemas.microsoft.com/office/drawing/2014/main" id="{9B04FC78-1240-FC10-D2AC-69873976B1AF}"/>
                </a:ext>
              </a:extLst>
            </p:cNvPr>
            <p:cNvSpPr/>
            <p:nvPr/>
          </p:nvSpPr>
          <p:spPr>
            <a:xfrm>
              <a:off x="3522695" y="2234947"/>
              <a:ext cx="19768" cy="16430"/>
            </a:xfrm>
            <a:custGeom>
              <a:avLst/>
              <a:gdLst>
                <a:gd name="connsiteX0" fmla="*/ 0 w 19768"/>
                <a:gd name="connsiteY0" fmla="*/ 16431 h 16430"/>
                <a:gd name="connsiteX1" fmla="*/ 19768 w 19768"/>
                <a:gd name="connsiteY1" fmla="*/ 0 h 16430"/>
                <a:gd name="connsiteX2" fmla="*/ 0 w 19768"/>
                <a:gd name="connsiteY2" fmla="*/ 16431 h 16430"/>
              </a:gdLst>
              <a:ahLst/>
              <a:cxnLst>
                <a:cxn ang="0">
                  <a:pos x="connsiteX0" y="connsiteY0"/>
                </a:cxn>
                <a:cxn ang="0">
                  <a:pos x="connsiteX1" y="connsiteY1"/>
                </a:cxn>
                <a:cxn ang="0">
                  <a:pos x="connsiteX2" y="connsiteY2"/>
                </a:cxn>
              </a:cxnLst>
              <a:rect l="l" t="t" r="r" b="b"/>
              <a:pathLst>
                <a:path w="19768" h="16430">
                  <a:moveTo>
                    <a:pt x="0" y="16431"/>
                  </a:moveTo>
                  <a:cubicBezTo>
                    <a:pt x="4435" y="8361"/>
                    <a:pt x="8715" y="103"/>
                    <a:pt x="19768" y="0"/>
                  </a:cubicBezTo>
                  <a:cubicBezTo>
                    <a:pt x="16882" y="9933"/>
                    <a:pt x="7332" y="11853"/>
                    <a:pt x="0" y="16431"/>
                  </a:cubicBezTo>
                  <a:close/>
                </a:path>
              </a:pathLst>
            </a:custGeom>
            <a:grpFill/>
            <a:ln w="5715" cap="flat">
              <a:noFill/>
              <a:prstDash val="solid"/>
              <a:miter/>
            </a:ln>
          </p:spPr>
          <p:txBody>
            <a:bodyPr rtlCol="0" anchor="ctr"/>
            <a:lstStyle/>
            <a:p>
              <a:endParaRPr lang="zh-CN" altLang="en-US"/>
            </a:p>
          </p:txBody>
        </p:sp>
        <p:sp>
          <p:nvSpPr>
            <p:cNvPr id="1685" name="任意多边形: 形状 1684">
              <a:extLst>
                <a:ext uri="{FF2B5EF4-FFF2-40B4-BE49-F238E27FC236}">
                  <a16:creationId xmlns:a16="http://schemas.microsoft.com/office/drawing/2014/main" id="{44C95DEC-73EF-513E-5A1D-93D45C3FF37C}"/>
                </a:ext>
              </a:extLst>
            </p:cNvPr>
            <p:cNvSpPr/>
            <p:nvPr/>
          </p:nvSpPr>
          <p:spPr>
            <a:xfrm>
              <a:off x="3619021" y="2172330"/>
              <a:ext cx="15493" cy="12272"/>
            </a:xfrm>
            <a:custGeom>
              <a:avLst/>
              <a:gdLst>
                <a:gd name="connsiteX0" fmla="*/ 15482 w 15493"/>
                <a:gd name="connsiteY0" fmla="*/ 107 h 12272"/>
                <a:gd name="connsiteX1" fmla="*/ 11442 w 15493"/>
                <a:gd name="connsiteY1" fmla="*/ 4839 h 12272"/>
                <a:gd name="connsiteX2" fmla="*/ 0 w 15493"/>
                <a:gd name="connsiteY2" fmla="*/ 10365 h 12272"/>
                <a:gd name="connsiteX3" fmla="*/ 15493 w 15493"/>
                <a:gd name="connsiteY3" fmla="*/ 124 h 12272"/>
                <a:gd name="connsiteX4" fmla="*/ 15482 w 15493"/>
                <a:gd name="connsiteY4" fmla="*/ 107 h 12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93" h="12272">
                  <a:moveTo>
                    <a:pt x="15482" y="107"/>
                  </a:moveTo>
                  <a:cubicBezTo>
                    <a:pt x="14065" y="1684"/>
                    <a:pt x="11356" y="3342"/>
                    <a:pt x="11442" y="4839"/>
                  </a:cubicBezTo>
                  <a:cubicBezTo>
                    <a:pt x="12064" y="16200"/>
                    <a:pt x="5715" y="11445"/>
                    <a:pt x="0" y="10365"/>
                  </a:cubicBezTo>
                  <a:cubicBezTo>
                    <a:pt x="4166" y="4387"/>
                    <a:pt x="7784" y="-882"/>
                    <a:pt x="15493" y="124"/>
                  </a:cubicBezTo>
                  <a:lnTo>
                    <a:pt x="15482" y="107"/>
                  </a:lnTo>
                  <a:close/>
                </a:path>
              </a:pathLst>
            </a:custGeom>
            <a:grpFill/>
            <a:ln w="5715" cap="flat">
              <a:noFill/>
              <a:prstDash val="solid"/>
              <a:miter/>
            </a:ln>
          </p:spPr>
          <p:txBody>
            <a:bodyPr rtlCol="0" anchor="ctr"/>
            <a:lstStyle/>
            <a:p>
              <a:endParaRPr lang="zh-CN" altLang="en-US"/>
            </a:p>
          </p:txBody>
        </p:sp>
        <p:sp>
          <p:nvSpPr>
            <p:cNvPr id="1686" name="任意多边形: 形状 1685">
              <a:extLst>
                <a:ext uri="{FF2B5EF4-FFF2-40B4-BE49-F238E27FC236}">
                  <a16:creationId xmlns:a16="http://schemas.microsoft.com/office/drawing/2014/main" id="{0C201B46-7244-E617-B727-1452084C11E9}"/>
                </a:ext>
              </a:extLst>
            </p:cNvPr>
            <p:cNvSpPr/>
            <p:nvPr/>
          </p:nvSpPr>
          <p:spPr>
            <a:xfrm>
              <a:off x="3585171" y="2159177"/>
              <a:ext cx="9841" cy="6687"/>
            </a:xfrm>
            <a:custGeom>
              <a:avLst/>
              <a:gdLst>
                <a:gd name="connsiteX0" fmla="*/ 6584 w 9841"/>
                <a:gd name="connsiteY0" fmla="*/ 6688 h 6687"/>
                <a:gd name="connsiteX1" fmla="*/ 0 w 9841"/>
                <a:gd name="connsiteY1" fmla="*/ 6688 h 6687"/>
                <a:gd name="connsiteX2" fmla="*/ 6 w 9841"/>
                <a:gd name="connsiteY2" fmla="*/ 6688 h 6687"/>
                <a:gd name="connsiteX3" fmla="*/ 1543 w 9841"/>
                <a:gd name="connsiteY3" fmla="*/ 30 h 6687"/>
                <a:gd name="connsiteX4" fmla="*/ 9841 w 9841"/>
                <a:gd name="connsiteY4" fmla="*/ 6659 h 6687"/>
                <a:gd name="connsiteX5" fmla="*/ 6584 w 9841"/>
                <a:gd name="connsiteY5" fmla="*/ 6688 h 6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41" h="6687">
                  <a:moveTo>
                    <a:pt x="6584" y="6688"/>
                  </a:moveTo>
                  <a:cubicBezTo>
                    <a:pt x="4389" y="6688"/>
                    <a:pt x="2195" y="6688"/>
                    <a:pt x="0" y="6688"/>
                  </a:cubicBezTo>
                  <a:lnTo>
                    <a:pt x="6" y="6688"/>
                  </a:lnTo>
                  <a:cubicBezTo>
                    <a:pt x="326" y="4270"/>
                    <a:pt x="-383" y="-416"/>
                    <a:pt x="1543" y="30"/>
                  </a:cubicBezTo>
                  <a:cubicBezTo>
                    <a:pt x="4658" y="756"/>
                    <a:pt x="7109" y="4305"/>
                    <a:pt x="9841" y="6659"/>
                  </a:cubicBezTo>
                  <a:cubicBezTo>
                    <a:pt x="8755" y="6676"/>
                    <a:pt x="7670" y="6682"/>
                    <a:pt x="6584" y="6688"/>
                  </a:cubicBezTo>
                  <a:close/>
                </a:path>
              </a:pathLst>
            </a:custGeom>
            <a:grpFill/>
            <a:ln w="5715" cap="flat">
              <a:noFill/>
              <a:prstDash val="solid"/>
              <a:miter/>
            </a:ln>
          </p:spPr>
          <p:txBody>
            <a:bodyPr rtlCol="0" anchor="ctr"/>
            <a:lstStyle/>
            <a:p>
              <a:endParaRPr lang="zh-CN" altLang="en-US"/>
            </a:p>
          </p:txBody>
        </p:sp>
        <p:sp>
          <p:nvSpPr>
            <p:cNvPr id="1687" name="任意多边形: 形状 1686">
              <a:extLst>
                <a:ext uri="{FF2B5EF4-FFF2-40B4-BE49-F238E27FC236}">
                  <a16:creationId xmlns:a16="http://schemas.microsoft.com/office/drawing/2014/main" id="{936DB741-3509-4EE3-0CCD-619A40BA4289}"/>
                </a:ext>
              </a:extLst>
            </p:cNvPr>
            <p:cNvSpPr/>
            <p:nvPr/>
          </p:nvSpPr>
          <p:spPr>
            <a:xfrm>
              <a:off x="3548884" y="2210602"/>
              <a:ext cx="2952" cy="7959"/>
            </a:xfrm>
            <a:custGeom>
              <a:avLst/>
              <a:gdLst>
                <a:gd name="connsiteX0" fmla="*/ 906 w 2952"/>
                <a:gd name="connsiteY0" fmla="*/ 0 h 7959"/>
                <a:gd name="connsiteX1" fmla="*/ 2946 w 2952"/>
                <a:gd name="connsiteY1" fmla="*/ 2983 h 7959"/>
                <a:gd name="connsiteX2" fmla="*/ 1306 w 2952"/>
                <a:gd name="connsiteY2" fmla="*/ 6984 h 7959"/>
                <a:gd name="connsiteX3" fmla="*/ 95 w 2952"/>
                <a:gd name="connsiteY3" fmla="*/ 6378 h 7959"/>
                <a:gd name="connsiteX4" fmla="*/ 906 w 2952"/>
                <a:gd name="connsiteY4" fmla="*/ 0 h 79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2" h="7959">
                  <a:moveTo>
                    <a:pt x="906" y="0"/>
                  </a:moveTo>
                  <a:cubicBezTo>
                    <a:pt x="1981" y="1497"/>
                    <a:pt x="3044" y="2326"/>
                    <a:pt x="2946" y="2983"/>
                  </a:cubicBezTo>
                  <a:cubicBezTo>
                    <a:pt x="2735" y="4378"/>
                    <a:pt x="2112" y="5806"/>
                    <a:pt x="1306" y="6984"/>
                  </a:cubicBezTo>
                  <a:cubicBezTo>
                    <a:pt x="266" y="8504"/>
                    <a:pt x="-220" y="8207"/>
                    <a:pt x="95" y="6378"/>
                  </a:cubicBezTo>
                  <a:cubicBezTo>
                    <a:pt x="426" y="4486"/>
                    <a:pt x="586" y="2577"/>
                    <a:pt x="906" y="0"/>
                  </a:cubicBezTo>
                  <a:close/>
                </a:path>
              </a:pathLst>
            </a:custGeom>
            <a:grpFill/>
            <a:ln w="5715" cap="flat">
              <a:noFill/>
              <a:prstDash val="solid"/>
              <a:miter/>
            </a:ln>
          </p:spPr>
          <p:txBody>
            <a:bodyPr rtlCol="0" anchor="ctr"/>
            <a:lstStyle/>
            <a:p>
              <a:endParaRPr lang="zh-CN" altLang="en-US"/>
            </a:p>
          </p:txBody>
        </p:sp>
        <p:sp>
          <p:nvSpPr>
            <p:cNvPr id="1688" name="任意多边形: 形状 1687">
              <a:extLst>
                <a:ext uri="{FF2B5EF4-FFF2-40B4-BE49-F238E27FC236}">
                  <a16:creationId xmlns:a16="http://schemas.microsoft.com/office/drawing/2014/main" id="{E22C7540-D590-1336-9783-0E8BA6C8ACC4}"/>
                </a:ext>
              </a:extLst>
            </p:cNvPr>
            <p:cNvSpPr/>
            <p:nvPr/>
          </p:nvSpPr>
          <p:spPr>
            <a:xfrm>
              <a:off x="3542423" y="2257973"/>
              <a:ext cx="6583" cy="3274"/>
            </a:xfrm>
            <a:custGeom>
              <a:avLst/>
              <a:gdLst>
                <a:gd name="connsiteX0" fmla="*/ 6584 w 6583"/>
                <a:gd name="connsiteY0" fmla="*/ 0 h 3274"/>
                <a:gd name="connsiteX1" fmla="*/ 0 w 6583"/>
                <a:gd name="connsiteY1" fmla="*/ 3275 h 3274"/>
                <a:gd name="connsiteX2" fmla="*/ 6584 w 6583"/>
                <a:gd name="connsiteY2" fmla="*/ 0 h 3274"/>
              </a:gdLst>
              <a:ahLst/>
              <a:cxnLst>
                <a:cxn ang="0">
                  <a:pos x="connsiteX0" y="connsiteY0"/>
                </a:cxn>
                <a:cxn ang="0">
                  <a:pos x="connsiteX1" y="connsiteY1"/>
                </a:cxn>
                <a:cxn ang="0">
                  <a:pos x="connsiteX2" y="connsiteY2"/>
                </a:cxn>
              </a:cxnLst>
              <a:rect l="l" t="t" r="r" b="b"/>
              <a:pathLst>
                <a:path w="6583" h="3274">
                  <a:moveTo>
                    <a:pt x="6584" y="0"/>
                  </a:moveTo>
                  <a:cubicBezTo>
                    <a:pt x="5155" y="2635"/>
                    <a:pt x="2703" y="3206"/>
                    <a:pt x="0" y="3275"/>
                  </a:cubicBezTo>
                  <a:cubicBezTo>
                    <a:pt x="1429" y="646"/>
                    <a:pt x="3875" y="63"/>
                    <a:pt x="6584" y="0"/>
                  </a:cubicBezTo>
                  <a:close/>
                </a:path>
              </a:pathLst>
            </a:custGeom>
            <a:grpFill/>
            <a:ln w="5715" cap="flat">
              <a:noFill/>
              <a:prstDash val="solid"/>
              <a:miter/>
            </a:ln>
          </p:spPr>
          <p:txBody>
            <a:bodyPr rtlCol="0" anchor="ctr"/>
            <a:lstStyle/>
            <a:p>
              <a:endParaRPr lang="zh-CN" altLang="en-US"/>
            </a:p>
          </p:txBody>
        </p:sp>
        <p:sp>
          <p:nvSpPr>
            <p:cNvPr id="1689" name="任意多边形: 形状 1688">
              <a:extLst>
                <a:ext uri="{FF2B5EF4-FFF2-40B4-BE49-F238E27FC236}">
                  <a16:creationId xmlns:a16="http://schemas.microsoft.com/office/drawing/2014/main" id="{AFD56A63-5884-75A8-E8ED-48297338677A}"/>
                </a:ext>
              </a:extLst>
            </p:cNvPr>
            <p:cNvSpPr/>
            <p:nvPr/>
          </p:nvSpPr>
          <p:spPr>
            <a:xfrm>
              <a:off x="3549013" y="2254676"/>
              <a:ext cx="3280" cy="3291"/>
            </a:xfrm>
            <a:custGeom>
              <a:avLst/>
              <a:gdLst>
                <a:gd name="connsiteX0" fmla="*/ 3280 w 3280"/>
                <a:gd name="connsiteY0" fmla="*/ 0 h 3291"/>
                <a:gd name="connsiteX1" fmla="*/ 0 w 3280"/>
                <a:gd name="connsiteY1" fmla="*/ 3292 h 3291"/>
                <a:gd name="connsiteX2" fmla="*/ 3280 w 3280"/>
                <a:gd name="connsiteY2" fmla="*/ 0 h 3291"/>
              </a:gdLst>
              <a:ahLst/>
              <a:cxnLst>
                <a:cxn ang="0">
                  <a:pos x="connsiteX0" y="connsiteY0"/>
                </a:cxn>
                <a:cxn ang="0">
                  <a:pos x="connsiteX1" y="connsiteY1"/>
                </a:cxn>
                <a:cxn ang="0">
                  <a:pos x="connsiteX2" y="connsiteY2"/>
                </a:cxn>
              </a:cxnLst>
              <a:rect l="l" t="t" r="r" b="b"/>
              <a:pathLst>
                <a:path w="3280" h="3291">
                  <a:moveTo>
                    <a:pt x="3280" y="0"/>
                  </a:moveTo>
                  <a:cubicBezTo>
                    <a:pt x="2189" y="1097"/>
                    <a:pt x="1092" y="2195"/>
                    <a:pt x="0" y="3292"/>
                  </a:cubicBezTo>
                  <a:cubicBezTo>
                    <a:pt x="1092" y="2200"/>
                    <a:pt x="2189" y="1097"/>
                    <a:pt x="3280" y="0"/>
                  </a:cubicBezTo>
                  <a:close/>
                </a:path>
              </a:pathLst>
            </a:custGeom>
            <a:grpFill/>
            <a:ln w="5715" cap="flat">
              <a:noFill/>
              <a:prstDash val="solid"/>
              <a:miter/>
            </a:ln>
          </p:spPr>
          <p:txBody>
            <a:bodyPr rtlCol="0" anchor="ctr"/>
            <a:lstStyle/>
            <a:p>
              <a:endParaRPr lang="zh-CN" altLang="en-US"/>
            </a:p>
          </p:txBody>
        </p:sp>
        <p:sp>
          <p:nvSpPr>
            <p:cNvPr id="1690" name="任意多边形: 形状 1689">
              <a:extLst>
                <a:ext uri="{FF2B5EF4-FFF2-40B4-BE49-F238E27FC236}">
                  <a16:creationId xmlns:a16="http://schemas.microsoft.com/office/drawing/2014/main" id="{5D9F0280-BFB1-28A8-FD50-6437A1B2C4F9}"/>
                </a:ext>
              </a:extLst>
            </p:cNvPr>
            <p:cNvSpPr/>
            <p:nvPr/>
          </p:nvSpPr>
          <p:spPr>
            <a:xfrm>
              <a:off x="3624639" y="2192176"/>
              <a:ext cx="1286" cy="1392"/>
            </a:xfrm>
            <a:custGeom>
              <a:avLst/>
              <a:gdLst>
                <a:gd name="connsiteX0" fmla="*/ 0 w 1286"/>
                <a:gd name="connsiteY0" fmla="*/ 0 h 1392"/>
                <a:gd name="connsiteX1" fmla="*/ 1286 w 1286"/>
                <a:gd name="connsiteY1" fmla="*/ 731 h 1392"/>
                <a:gd name="connsiteX2" fmla="*/ 0 w 1286"/>
                <a:gd name="connsiteY2" fmla="*/ 0 h 1392"/>
                <a:gd name="connsiteX3" fmla="*/ 0 w 1286"/>
                <a:gd name="connsiteY3" fmla="*/ 0 h 1392"/>
              </a:gdLst>
              <a:ahLst/>
              <a:cxnLst>
                <a:cxn ang="0">
                  <a:pos x="connsiteX0" y="connsiteY0"/>
                </a:cxn>
                <a:cxn ang="0">
                  <a:pos x="connsiteX1" y="connsiteY1"/>
                </a:cxn>
                <a:cxn ang="0">
                  <a:pos x="connsiteX2" y="connsiteY2"/>
                </a:cxn>
                <a:cxn ang="0">
                  <a:pos x="connsiteX3" y="connsiteY3"/>
                </a:cxn>
              </a:cxnLst>
              <a:rect l="l" t="t" r="r" b="b"/>
              <a:pathLst>
                <a:path w="1286" h="1392">
                  <a:moveTo>
                    <a:pt x="0" y="0"/>
                  </a:moveTo>
                  <a:cubicBezTo>
                    <a:pt x="452" y="246"/>
                    <a:pt x="1320" y="583"/>
                    <a:pt x="1286" y="731"/>
                  </a:cubicBezTo>
                  <a:cubicBezTo>
                    <a:pt x="1052" y="1817"/>
                    <a:pt x="549" y="1560"/>
                    <a:pt x="0" y="0"/>
                  </a:cubicBezTo>
                  <a:lnTo>
                    <a:pt x="0" y="0"/>
                  </a:lnTo>
                  <a:close/>
                </a:path>
              </a:pathLst>
            </a:custGeom>
            <a:grpFill/>
            <a:ln w="5715" cap="flat">
              <a:noFill/>
              <a:prstDash val="solid"/>
              <a:miter/>
            </a:ln>
          </p:spPr>
          <p:txBody>
            <a:bodyPr rtlCol="0" anchor="ctr"/>
            <a:lstStyle/>
            <a:p>
              <a:endParaRPr lang="zh-CN" altLang="en-US"/>
            </a:p>
          </p:txBody>
        </p:sp>
        <p:sp>
          <p:nvSpPr>
            <p:cNvPr id="1691" name="任意多边形: 形状 1690">
              <a:extLst>
                <a:ext uri="{FF2B5EF4-FFF2-40B4-BE49-F238E27FC236}">
                  <a16:creationId xmlns:a16="http://schemas.microsoft.com/office/drawing/2014/main" id="{28BB98AF-4501-6A33-AFB7-40870C7F238A}"/>
                </a:ext>
              </a:extLst>
            </p:cNvPr>
            <p:cNvSpPr/>
            <p:nvPr/>
          </p:nvSpPr>
          <p:spPr>
            <a:xfrm>
              <a:off x="3623341" y="2190772"/>
              <a:ext cx="1298" cy="1404"/>
            </a:xfrm>
            <a:custGeom>
              <a:avLst/>
              <a:gdLst>
                <a:gd name="connsiteX0" fmla="*/ 1298 w 1298"/>
                <a:gd name="connsiteY0" fmla="*/ 1405 h 1404"/>
                <a:gd name="connsiteX1" fmla="*/ 1 w 1298"/>
                <a:gd name="connsiteY1" fmla="*/ 667 h 1404"/>
                <a:gd name="connsiteX2" fmla="*/ 1298 w 1298"/>
                <a:gd name="connsiteY2" fmla="*/ 1405 h 1404"/>
                <a:gd name="connsiteX3" fmla="*/ 1298 w 1298"/>
                <a:gd name="connsiteY3" fmla="*/ 1405 h 1404"/>
              </a:gdLst>
              <a:ahLst/>
              <a:cxnLst>
                <a:cxn ang="0">
                  <a:pos x="connsiteX0" y="connsiteY0"/>
                </a:cxn>
                <a:cxn ang="0">
                  <a:pos x="connsiteX1" y="connsiteY1"/>
                </a:cxn>
                <a:cxn ang="0">
                  <a:pos x="connsiteX2" y="connsiteY2"/>
                </a:cxn>
                <a:cxn ang="0">
                  <a:pos x="connsiteX3" y="connsiteY3"/>
                </a:cxn>
              </a:cxnLst>
              <a:rect l="l" t="t" r="r" b="b"/>
              <a:pathLst>
                <a:path w="1298" h="1404">
                  <a:moveTo>
                    <a:pt x="1298" y="1405"/>
                  </a:moveTo>
                  <a:cubicBezTo>
                    <a:pt x="841" y="1153"/>
                    <a:pt x="-33" y="810"/>
                    <a:pt x="1" y="667"/>
                  </a:cubicBezTo>
                  <a:cubicBezTo>
                    <a:pt x="247" y="-430"/>
                    <a:pt x="755" y="-167"/>
                    <a:pt x="1298" y="1405"/>
                  </a:cubicBezTo>
                  <a:lnTo>
                    <a:pt x="1298" y="1405"/>
                  </a:lnTo>
                  <a:close/>
                </a:path>
              </a:pathLst>
            </a:custGeom>
            <a:grpFill/>
            <a:ln w="5715" cap="flat">
              <a:noFill/>
              <a:prstDash val="solid"/>
              <a:miter/>
            </a:ln>
          </p:spPr>
          <p:txBody>
            <a:bodyPr rtlCol="0" anchor="ctr"/>
            <a:lstStyle/>
            <a:p>
              <a:endParaRPr lang="zh-CN" altLang="en-US"/>
            </a:p>
          </p:txBody>
        </p:sp>
        <p:sp>
          <p:nvSpPr>
            <p:cNvPr id="1692" name="任意多边形: 形状 1691">
              <a:extLst>
                <a:ext uri="{FF2B5EF4-FFF2-40B4-BE49-F238E27FC236}">
                  <a16:creationId xmlns:a16="http://schemas.microsoft.com/office/drawing/2014/main" id="{A46FBFC8-CCF4-5E10-615A-CF23B0A8ECC3}"/>
                </a:ext>
              </a:extLst>
            </p:cNvPr>
            <p:cNvSpPr/>
            <p:nvPr/>
          </p:nvSpPr>
          <p:spPr>
            <a:xfrm>
              <a:off x="3611358" y="2082528"/>
              <a:ext cx="23176" cy="15937"/>
            </a:xfrm>
            <a:custGeom>
              <a:avLst/>
              <a:gdLst>
                <a:gd name="connsiteX0" fmla="*/ 23151 w 23176"/>
                <a:gd name="connsiteY0" fmla="*/ 10967 h 15937"/>
                <a:gd name="connsiteX1" fmla="*/ 0 w 23176"/>
                <a:gd name="connsiteY1" fmla="*/ 14293 h 15937"/>
                <a:gd name="connsiteX2" fmla="*/ 20997 w 23176"/>
                <a:gd name="connsiteY2" fmla="*/ 0 h 15937"/>
                <a:gd name="connsiteX3" fmla="*/ 23151 w 23176"/>
                <a:gd name="connsiteY3" fmla="*/ 10967 h 15937"/>
                <a:gd name="connsiteX4" fmla="*/ 23151 w 23176"/>
                <a:gd name="connsiteY4" fmla="*/ 10967 h 15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76" h="15937">
                  <a:moveTo>
                    <a:pt x="23151" y="10967"/>
                  </a:moveTo>
                  <a:cubicBezTo>
                    <a:pt x="17511" y="17745"/>
                    <a:pt x="10710" y="16236"/>
                    <a:pt x="0" y="14293"/>
                  </a:cubicBezTo>
                  <a:cubicBezTo>
                    <a:pt x="9264" y="8812"/>
                    <a:pt x="12504" y="971"/>
                    <a:pt x="20997" y="0"/>
                  </a:cubicBezTo>
                  <a:cubicBezTo>
                    <a:pt x="24414" y="3446"/>
                    <a:pt x="22660" y="7407"/>
                    <a:pt x="23151" y="10967"/>
                  </a:cubicBezTo>
                  <a:lnTo>
                    <a:pt x="23151" y="10967"/>
                  </a:lnTo>
                  <a:close/>
                </a:path>
              </a:pathLst>
            </a:custGeom>
            <a:grpFill/>
            <a:ln w="5715" cap="flat">
              <a:noFill/>
              <a:prstDash val="solid"/>
              <a:miter/>
            </a:ln>
          </p:spPr>
          <p:txBody>
            <a:bodyPr rtlCol="0" anchor="ctr"/>
            <a:lstStyle/>
            <a:p>
              <a:endParaRPr lang="zh-CN" altLang="en-US"/>
            </a:p>
          </p:txBody>
        </p:sp>
        <p:sp>
          <p:nvSpPr>
            <p:cNvPr id="1693" name="任意多边形: 形状 1692">
              <a:extLst>
                <a:ext uri="{FF2B5EF4-FFF2-40B4-BE49-F238E27FC236}">
                  <a16:creationId xmlns:a16="http://schemas.microsoft.com/office/drawing/2014/main" id="{6DD3A4FF-20B7-E1B7-1FDF-22D770CEA8C1}"/>
                </a:ext>
              </a:extLst>
            </p:cNvPr>
            <p:cNvSpPr/>
            <p:nvPr/>
          </p:nvSpPr>
          <p:spPr>
            <a:xfrm>
              <a:off x="3612538" y="2113241"/>
              <a:ext cx="18685" cy="13167"/>
            </a:xfrm>
            <a:custGeom>
              <a:avLst/>
              <a:gdLst>
                <a:gd name="connsiteX0" fmla="*/ 18685 w 18685"/>
                <a:gd name="connsiteY0" fmla="*/ 0 h 13167"/>
                <a:gd name="connsiteX1" fmla="*/ 15325 w 18685"/>
                <a:gd name="connsiteY1" fmla="*/ 6629 h 13167"/>
                <a:gd name="connsiteX2" fmla="*/ 2237 w 18685"/>
                <a:gd name="connsiteY2" fmla="*/ 13167 h 13167"/>
                <a:gd name="connsiteX3" fmla="*/ 2254 w 18685"/>
                <a:gd name="connsiteY3" fmla="*/ 13167 h 13167"/>
                <a:gd name="connsiteX4" fmla="*/ 6804 w 18685"/>
                <a:gd name="connsiteY4" fmla="*/ 2926 h 13167"/>
                <a:gd name="connsiteX5" fmla="*/ 18685 w 18685"/>
                <a:gd name="connsiteY5" fmla="*/ 0 h 1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85" h="13167">
                  <a:moveTo>
                    <a:pt x="18685" y="0"/>
                  </a:moveTo>
                  <a:cubicBezTo>
                    <a:pt x="17565" y="2212"/>
                    <a:pt x="16445" y="4418"/>
                    <a:pt x="15325" y="6629"/>
                  </a:cubicBezTo>
                  <a:cubicBezTo>
                    <a:pt x="11616" y="10115"/>
                    <a:pt x="6421" y="10630"/>
                    <a:pt x="2237" y="13167"/>
                  </a:cubicBezTo>
                  <a:cubicBezTo>
                    <a:pt x="2237" y="13167"/>
                    <a:pt x="2254" y="13162"/>
                    <a:pt x="2254" y="13167"/>
                  </a:cubicBezTo>
                  <a:cubicBezTo>
                    <a:pt x="-3992" y="6572"/>
                    <a:pt x="4478" y="4972"/>
                    <a:pt x="6804" y="2926"/>
                  </a:cubicBezTo>
                  <a:cubicBezTo>
                    <a:pt x="9524" y="537"/>
                    <a:pt x="14622" y="857"/>
                    <a:pt x="18685" y="0"/>
                  </a:cubicBezTo>
                  <a:close/>
                </a:path>
              </a:pathLst>
            </a:custGeom>
            <a:grpFill/>
            <a:ln w="5715" cap="flat">
              <a:noFill/>
              <a:prstDash val="solid"/>
              <a:miter/>
            </a:ln>
          </p:spPr>
          <p:txBody>
            <a:bodyPr rtlCol="0" anchor="ctr"/>
            <a:lstStyle/>
            <a:p>
              <a:endParaRPr lang="zh-CN" altLang="en-US"/>
            </a:p>
          </p:txBody>
        </p:sp>
        <p:sp>
          <p:nvSpPr>
            <p:cNvPr id="1694" name="任意多边形: 形状 1693">
              <a:extLst>
                <a:ext uri="{FF2B5EF4-FFF2-40B4-BE49-F238E27FC236}">
                  <a16:creationId xmlns:a16="http://schemas.microsoft.com/office/drawing/2014/main" id="{0FC274C8-F82B-E7FC-F289-2696B3E6F6EF}"/>
                </a:ext>
              </a:extLst>
            </p:cNvPr>
            <p:cNvSpPr/>
            <p:nvPr/>
          </p:nvSpPr>
          <p:spPr>
            <a:xfrm>
              <a:off x="3596906" y="2129677"/>
              <a:ext cx="8005" cy="16447"/>
            </a:xfrm>
            <a:custGeom>
              <a:avLst/>
              <a:gdLst>
                <a:gd name="connsiteX0" fmla="*/ 8005 w 8005"/>
                <a:gd name="connsiteY0" fmla="*/ 3292 h 16447"/>
                <a:gd name="connsiteX1" fmla="*/ 1421 w 8005"/>
                <a:gd name="connsiteY1" fmla="*/ 16448 h 16447"/>
                <a:gd name="connsiteX2" fmla="*/ 1427 w 8005"/>
                <a:gd name="connsiteY2" fmla="*/ 16448 h 16447"/>
                <a:gd name="connsiteX3" fmla="*/ 1427 w 8005"/>
                <a:gd name="connsiteY3" fmla="*/ 0 h 16447"/>
                <a:gd name="connsiteX4" fmla="*/ 8005 w 8005"/>
                <a:gd name="connsiteY4" fmla="*/ 3292 h 16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5" h="16447">
                  <a:moveTo>
                    <a:pt x="8005" y="3292"/>
                  </a:moveTo>
                  <a:cubicBezTo>
                    <a:pt x="2690" y="6115"/>
                    <a:pt x="6725" y="13619"/>
                    <a:pt x="1421" y="16448"/>
                  </a:cubicBezTo>
                  <a:lnTo>
                    <a:pt x="1427" y="16448"/>
                  </a:lnTo>
                  <a:cubicBezTo>
                    <a:pt x="-2293" y="10967"/>
                    <a:pt x="2570" y="5481"/>
                    <a:pt x="1427" y="0"/>
                  </a:cubicBezTo>
                  <a:cubicBezTo>
                    <a:pt x="4142" y="63"/>
                    <a:pt x="6605" y="606"/>
                    <a:pt x="8005" y="3292"/>
                  </a:cubicBezTo>
                  <a:close/>
                </a:path>
              </a:pathLst>
            </a:custGeom>
            <a:grpFill/>
            <a:ln w="5715" cap="flat">
              <a:noFill/>
              <a:prstDash val="solid"/>
              <a:miter/>
            </a:ln>
          </p:spPr>
          <p:txBody>
            <a:bodyPr rtlCol="0" anchor="ctr"/>
            <a:lstStyle/>
            <a:p>
              <a:endParaRPr lang="zh-CN" altLang="en-US"/>
            </a:p>
          </p:txBody>
        </p:sp>
        <p:sp>
          <p:nvSpPr>
            <p:cNvPr id="1695" name="任意多边形: 形状 1694">
              <a:extLst>
                <a:ext uri="{FF2B5EF4-FFF2-40B4-BE49-F238E27FC236}">
                  <a16:creationId xmlns:a16="http://schemas.microsoft.com/office/drawing/2014/main" id="{8ACDEA99-EA3E-B095-0FA4-FA93392FACFF}"/>
                </a:ext>
              </a:extLst>
            </p:cNvPr>
            <p:cNvSpPr/>
            <p:nvPr/>
          </p:nvSpPr>
          <p:spPr>
            <a:xfrm>
              <a:off x="3568707" y="2104100"/>
              <a:ext cx="3654" cy="2596"/>
            </a:xfrm>
            <a:custGeom>
              <a:avLst/>
              <a:gdLst>
                <a:gd name="connsiteX0" fmla="*/ 0 w 3654"/>
                <a:gd name="connsiteY0" fmla="*/ 2517 h 2596"/>
                <a:gd name="connsiteX1" fmla="*/ 3258 w 3654"/>
                <a:gd name="connsiteY1" fmla="*/ 185 h 2596"/>
                <a:gd name="connsiteX2" fmla="*/ 69 w 3654"/>
                <a:gd name="connsiteY2" fmla="*/ 2597 h 2596"/>
                <a:gd name="connsiteX3" fmla="*/ 0 w 3654"/>
                <a:gd name="connsiteY3" fmla="*/ 2517 h 2596"/>
              </a:gdLst>
              <a:ahLst/>
              <a:cxnLst>
                <a:cxn ang="0">
                  <a:pos x="connsiteX0" y="connsiteY0"/>
                </a:cxn>
                <a:cxn ang="0">
                  <a:pos x="connsiteX1" y="connsiteY1"/>
                </a:cxn>
                <a:cxn ang="0">
                  <a:pos x="connsiteX2" y="connsiteY2"/>
                </a:cxn>
                <a:cxn ang="0">
                  <a:pos x="connsiteX3" y="connsiteY3"/>
                </a:cxn>
              </a:cxnLst>
              <a:rect l="l" t="t" r="r" b="b"/>
              <a:pathLst>
                <a:path w="3654" h="2596">
                  <a:moveTo>
                    <a:pt x="0" y="2517"/>
                  </a:moveTo>
                  <a:cubicBezTo>
                    <a:pt x="743" y="1111"/>
                    <a:pt x="2932" y="-564"/>
                    <a:pt x="3258" y="185"/>
                  </a:cubicBezTo>
                  <a:cubicBezTo>
                    <a:pt x="4858" y="3900"/>
                    <a:pt x="1171" y="1716"/>
                    <a:pt x="69" y="2597"/>
                  </a:cubicBezTo>
                  <a:cubicBezTo>
                    <a:pt x="69" y="2591"/>
                    <a:pt x="0" y="2517"/>
                    <a:pt x="0" y="2517"/>
                  </a:cubicBezTo>
                  <a:close/>
                </a:path>
              </a:pathLst>
            </a:custGeom>
            <a:grpFill/>
            <a:ln w="5715" cap="flat">
              <a:noFill/>
              <a:prstDash val="solid"/>
              <a:miter/>
            </a:ln>
          </p:spPr>
          <p:txBody>
            <a:bodyPr rtlCol="0" anchor="ctr"/>
            <a:lstStyle/>
            <a:p>
              <a:endParaRPr lang="zh-CN" altLang="en-US"/>
            </a:p>
          </p:txBody>
        </p:sp>
        <p:sp>
          <p:nvSpPr>
            <p:cNvPr id="1696" name="任意多边形: 形状 1695">
              <a:extLst>
                <a:ext uri="{FF2B5EF4-FFF2-40B4-BE49-F238E27FC236}">
                  <a16:creationId xmlns:a16="http://schemas.microsoft.com/office/drawing/2014/main" id="{CFEDC21A-3A83-9AE9-BD6D-5F2304AA2186}"/>
                </a:ext>
              </a:extLst>
            </p:cNvPr>
            <p:cNvSpPr/>
            <p:nvPr/>
          </p:nvSpPr>
          <p:spPr>
            <a:xfrm>
              <a:off x="3601613" y="2115229"/>
              <a:ext cx="1409" cy="1303"/>
            </a:xfrm>
            <a:custGeom>
              <a:avLst/>
              <a:gdLst>
                <a:gd name="connsiteX0" fmla="*/ 11 w 1409"/>
                <a:gd name="connsiteY0" fmla="*/ 1304 h 1303"/>
                <a:gd name="connsiteX1" fmla="*/ 743 w 1409"/>
                <a:gd name="connsiteY1" fmla="*/ 1 h 1303"/>
                <a:gd name="connsiteX2" fmla="*/ 0 w 1409"/>
                <a:gd name="connsiteY2" fmla="*/ 1292 h 1303"/>
                <a:gd name="connsiteX3" fmla="*/ 11 w 1409"/>
                <a:gd name="connsiteY3" fmla="*/ 1304 h 1303"/>
              </a:gdLst>
              <a:ahLst/>
              <a:cxnLst>
                <a:cxn ang="0">
                  <a:pos x="connsiteX0" y="connsiteY0"/>
                </a:cxn>
                <a:cxn ang="0">
                  <a:pos x="connsiteX1" y="connsiteY1"/>
                </a:cxn>
                <a:cxn ang="0">
                  <a:pos x="connsiteX2" y="connsiteY2"/>
                </a:cxn>
                <a:cxn ang="0">
                  <a:pos x="connsiteX3" y="connsiteY3"/>
                </a:cxn>
              </a:cxnLst>
              <a:rect l="l" t="t" r="r" b="b"/>
              <a:pathLst>
                <a:path w="1409" h="1303">
                  <a:moveTo>
                    <a:pt x="11" y="1304"/>
                  </a:moveTo>
                  <a:cubicBezTo>
                    <a:pt x="263" y="847"/>
                    <a:pt x="600" y="-28"/>
                    <a:pt x="743" y="1"/>
                  </a:cubicBezTo>
                  <a:cubicBezTo>
                    <a:pt x="1840" y="241"/>
                    <a:pt x="1577" y="749"/>
                    <a:pt x="0" y="1292"/>
                  </a:cubicBezTo>
                  <a:lnTo>
                    <a:pt x="11" y="1304"/>
                  </a:lnTo>
                  <a:close/>
                </a:path>
              </a:pathLst>
            </a:custGeom>
            <a:grpFill/>
            <a:ln w="5715" cap="flat">
              <a:noFill/>
              <a:prstDash val="solid"/>
              <a:miter/>
            </a:ln>
          </p:spPr>
          <p:txBody>
            <a:bodyPr rtlCol="0" anchor="ctr"/>
            <a:lstStyle/>
            <a:p>
              <a:endParaRPr lang="zh-CN" altLang="en-US"/>
            </a:p>
          </p:txBody>
        </p:sp>
        <p:sp>
          <p:nvSpPr>
            <p:cNvPr id="1697" name="任意多边形: 形状 1696">
              <a:extLst>
                <a:ext uri="{FF2B5EF4-FFF2-40B4-BE49-F238E27FC236}">
                  <a16:creationId xmlns:a16="http://schemas.microsoft.com/office/drawing/2014/main" id="{B6549F89-3779-45C5-BA25-C40A62563E06}"/>
                </a:ext>
              </a:extLst>
            </p:cNvPr>
            <p:cNvSpPr/>
            <p:nvPr/>
          </p:nvSpPr>
          <p:spPr>
            <a:xfrm>
              <a:off x="3542423" y="2109937"/>
              <a:ext cx="3291" cy="3297"/>
            </a:xfrm>
            <a:custGeom>
              <a:avLst/>
              <a:gdLst>
                <a:gd name="connsiteX0" fmla="*/ 0 w 3291"/>
                <a:gd name="connsiteY0" fmla="*/ 3298 h 3297"/>
                <a:gd name="connsiteX1" fmla="*/ 0 w 3291"/>
                <a:gd name="connsiteY1" fmla="*/ 0 h 3297"/>
                <a:gd name="connsiteX2" fmla="*/ 3292 w 3291"/>
                <a:gd name="connsiteY2" fmla="*/ 17 h 3297"/>
                <a:gd name="connsiteX3" fmla="*/ 0 w 3291"/>
                <a:gd name="connsiteY3" fmla="*/ 3298 h 3297"/>
              </a:gdLst>
              <a:ahLst/>
              <a:cxnLst>
                <a:cxn ang="0">
                  <a:pos x="connsiteX0" y="connsiteY0"/>
                </a:cxn>
                <a:cxn ang="0">
                  <a:pos x="connsiteX1" y="connsiteY1"/>
                </a:cxn>
                <a:cxn ang="0">
                  <a:pos x="connsiteX2" y="connsiteY2"/>
                </a:cxn>
                <a:cxn ang="0">
                  <a:pos x="connsiteX3" y="connsiteY3"/>
                </a:cxn>
              </a:cxnLst>
              <a:rect l="l" t="t" r="r" b="b"/>
              <a:pathLst>
                <a:path w="3291" h="3297">
                  <a:moveTo>
                    <a:pt x="0" y="3298"/>
                  </a:moveTo>
                  <a:cubicBezTo>
                    <a:pt x="0" y="2200"/>
                    <a:pt x="0" y="1103"/>
                    <a:pt x="0" y="0"/>
                  </a:cubicBezTo>
                  <a:cubicBezTo>
                    <a:pt x="1097" y="6"/>
                    <a:pt x="2195" y="12"/>
                    <a:pt x="3292" y="17"/>
                  </a:cubicBezTo>
                  <a:cubicBezTo>
                    <a:pt x="2195" y="1109"/>
                    <a:pt x="1097" y="2200"/>
                    <a:pt x="0" y="3298"/>
                  </a:cubicBezTo>
                  <a:close/>
                </a:path>
              </a:pathLst>
            </a:custGeom>
            <a:grpFill/>
            <a:ln w="5715" cap="flat">
              <a:noFill/>
              <a:prstDash val="solid"/>
              <a:miter/>
            </a:ln>
          </p:spPr>
          <p:txBody>
            <a:bodyPr rtlCol="0" anchor="ctr"/>
            <a:lstStyle/>
            <a:p>
              <a:endParaRPr lang="zh-CN" altLang="en-US"/>
            </a:p>
          </p:txBody>
        </p:sp>
        <p:sp>
          <p:nvSpPr>
            <p:cNvPr id="1698" name="任意多边形: 形状 1697">
              <a:extLst>
                <a:ext uri="{FF2B5EF4-FFF2-40B4-BE49-F238E27FC236}">
                  <a16:creationId xmlns:a16="http://schemas.microsoft.com/office/drawing/2014/main" id="{31E53A0B-8BE2-D56D-2C41-C7338CDB5072}"/>
                </a:ext>
              </a:extLst>
            </p:cNvPr>
            <p:cNvSpPr/>
            <p:nvPr/>
          </p:nvSpPr>
          <p:spPr>
            <a:xfrm>
              <a:off x="3634503" y="2093495"/>
              <a:ext cx="3291" cy="3291"/>
            </a:xfrm>
            <a:custGeom>
              <a:avLst/>
              <a:gdLst>
                <a:gd name="connsiteX0" fmla="*/ 0 w 3291"/>
                <a:gd name="connsiteY0" fmla="*/ 0 h 3291"/>
                <a:gd name="connsiteX1" fmla="*/ 3286 w 3291"/>
                <a:gd name="connsiteY1" fmla="*/ 3292 h 3291"/>
                <a:gd name="connsiteX2" fmla="*/ 3292 w 3291"/>
                <a:gd name="connsiteY2" fmla="*/ 3286 h 3291"/>
                <a:gd name="connsiteX3" fmla="*/ 0 w 3291"/>
                <a:gd name="connsiteY3" fmla="*/ 0 h 3291"/>
                <a:gd name="connsiteX4" fmla="*/ 0 w 329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1">
                  <a:moveTo>
                    <a:pt x="0" y="0"/>
                  </a:moveTo>
                  <a:cubicBezTo>
                    <a:pt x="1097" y="1097"/>
                    <a:pt x="2189" y="2195"/>
                    <a:pt x="3286" y="3292"/>
                  </a:cubicBezTo>
                  <a:lnTo>
                    <a:pt x="3292" y="3286"/>
                  </a:lnTo>
                  <a:cubicBezTo>
                    <a:pt x="2200" y="2195"/>
                    <a:pt x="1103" y="1097"/>
                    <a:pt x="0" y="0"/>
                  </a:cubicBezTo>
                  <a:lnTo>
                    <a:pt x="0" y="0"/>
                  </a:lnTo>
                  <a:close/>
                </a:path>
              </a:pathLst>
            </a:custGeom>
            <a:grpFill/>
            <a:ln w="5715" cap="flat">
              <a:noFill/>
              <a:prstDash val="solid"/>
              <a:miter/>
            </a:ln>
          </p:spPr>
          <p:txBody>
            <a:bodyPr rtlCol="0" anchor="ctr"/>
            <a:lstStyle/>
            <a:p>
              <a:endParaRPr lang="zh-CN" altLang="en-US"/>
            </a:p>
          </p:txBody>
        </p:sp>
        <p:sp>
          <p:nvSpPr>
            <p:cNvPr id="1699" name="任意多边形: 形状 1698">
              <a:extLst>
                <a:ext uri="{FF2B5EF4-FFF2-40B4-BE49-F238E27FC236}">
                  <a16:creationId xmlns:a16="http://schemas.microsoft.com/office/drawing/2014/main" id="{ADA1F523-2846-19B5-F914-9EC65EE79574}"/>
                </a:ext>
              </a:extLst>
            </p:cNvPr>
            <p:cNvSpPr/>
            <p:nvPr/>
          </p:nvSpPr>
          <p:spPr>
            <a:xfrm>
              <a:off x="3433901" y="1984939"/>
              <a:ext cx="16453" cy="7954"/>
            </a:xfrm>
            <a:custGeom>
              <a:avLst/>
              <a:gdLst>
                <a:gd name="connsiteX0" fmla="*/ 6567 w 16453"/>
                <a:gd name="connsiteY0" fmla="*/ 0 h 7954"/>
                <a:gd name="connsiteX1" fmla="*/ 16454 w 16453"/>
                <a:gd name="connsiteY1" fmla="*/ 3292 h 7954"/>
                <a:gd name="connsiteX2" fmla="*/ 16448 w 16453"/>
                <a:gd name="connsiteY2" fmla="*/ 3286 h 7954"/>
                <a:gd name="connsiteX3" fmla="*/ 0 w 16453"/>
                <a:gd name="connsiteY3" fmla="*/ 6578 h 7954"/>
                <a:gd name="connsiteX4" fmla="*/ 6567 w 16453"/>
                <a:gd name="connsiteY4" fmla="*/ 0 h 79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53" h="7954">
                  <a:moveTo>
                    <a:pt x="6567" y="0"/>
                  </a:moveTo>
                  <a:cubicBezTo>
                    <a:pt x="8933" y="3892"/>
                    <a:pt x="12830" y="3172"/>
                    <a:pt x="16454" y="3292"/>
                  </a:cubicBezTo>
                  <a:lnTo>
                    <a:pt x="16448" y="3286"/>
                  </a:lnTo>
                  <a:cubicBezTo>
                    <a:pt x="12619" y="12659"/>
                    <a:pt x="5326" y="4698"/>
                    <a:pt x="0" y="6578"/>
                  </a:cubicBezTo>
                  <a:cubicBezTo>
                    <a:pt x="114" y="2315"/>
                    <a:pt x="2315" y="126"/>
                    <a:pt x="6567" y="0"/>
                  </a:cubicBezTo>
                  <a:close/>
                </a:path>
              </a:pathLst>
            </a:custGeom>
            <a:grpFill/>
            <a:ln w="5715" cap="flat">
              <a:noFill/>
              <a:prstDash val="solid"/>
              <a:miter/>
            </a:ln>
          </p:spPr>
          <p:txBody>
            <a:bodyPr rtlCol="0" anchor="ctr"/>
            <a:lstStyle/>
            <a:p>
              <a:endParaRPr lang="zh-CN" altLang="en-US"/>
            </a:p>
          </p:txBody>
        </p:sp>
        <p:sp>
          <p:nvSpPr>
            <p:cNvPr id="1700" name="任意多边形: 形状 1699">
              <a:extLst>
                <a:ext uri="{FF2B5EF4-FFF2-40B4-BE49-F238E27FC236}">
                  <a16:creationId xmlns:a16="http://schemas.microsoft.com/office/drawing/2014/main" id="{9B9AE620-041E-126B-87CB-4B12872B5005}"/>
                </a:ext>
              </a:extLst>
            </p:cNvPr>
            <p:cNvSpPr/>
            <p:nvPr/>
          </p:nvSpPr>
          <p:spPr>
            <a:xfrm>
              <a:off x="3420745" y="1987192"/>
              <a:ext cx="9875" cy="7617"/>
            </a:xfrm>
            <a:custGeom>
              <a:avLst/>
              <a:gdLst>
                <a:gd name="connsiteX0" fmla="*/ 9876 w 9875"/>
                <a:gd name="connsiteY0" fmla="*/ 4314 h 7617"/>
                <a:gd name="connsiteX1" fmla="*/ 0 w 9875"/>
                <a:gd name="connsiteY1" fmla="*/ 7617 h 7617"/>
                <a:gd name="connsiteX2" fmla="*/ 6664 w 9875"/>
                <a:gd name="connsiteY2" fmla="*/ 39 h 7617"/>
                <a:gd name="connsiteX3" fmla="*/ 9876 w 9875"/>
                <a:gd name="connsiteY3" fmla="*/ 4314 h 7617"/>
              </a:gdLst>
              <a:ahLst/>
              <a:cxnLst>
                <a:cxn ang="0">
                  <a:pos x="connsiteX0" y="connsiteY0"/>
                </a:cxn>
                <a:cxn ang="0">
                  <a:pos x="connsiteX1" y="connsiteY1"/>
                </a:cxn>
                <a:cxn ang="0">
                  <a:pos x="connsiteX2" y="connsiteY2"/>
                </a:cxn>
                <a:cxn ang="0">
                  <a:pos x="connsiteX3" y="connsiteY3"/>
                </a:cxn>
              </a:cxnLst>
              <a:rect l="l" t="t" r="r" b="b"/>
              <a:pathLst>
                <a:path w="9875" h="7617">
                  <a:moveTo>
                    <a:pt x="9876" y="4314"/>
                  </a:moveTo>
                  <a:cubicBezTo>
                    <a:pt x="6155" y="4137"/>
                    <a:pt x="3200" y="6251"/>
                    <a:pt x="0" y="7617"/>
                  </a:cubicBezTo>
                  <a:cubicBezTo>
                    <a:pt x="91" y="3217"/>
                    <a:pt x="2566" y="628"/>
                    <a:pt x="6664" y="39"/>
                  </a:cubicBezTo>
                  <a:cubicBezTo>
                    <a:pt x="9464" y="-350"/>
                    <a:pt x="9630" y="2251"/>
                    <a:pt x="9876" y="4314"/>
                  </a:cubicBezTo>
                  <a:close/>
                </a:path>
              </a:pathLst>
            </a:custGeom>
            <a:grpFill/>
            <a:ln w="5715" cap="flat">
              <a:noFill/>
              <a:prstDash val="solid"/>
              <a:miter/>
            </a:ln>
          </p:spPr>
          <p:txBody>
            <a:bodyPr rtlCol="0" anchor="ctr"/>
            <a:lstStyle/>
            <a:p>
              <a:endParaRPr lang="zh-CN" altLang="en-US"/>
            </a:p>
          </p:txBody>
        </p:sp>
        <p:sp>
          <p:nvSpPr>
            <p:cNvPr id="1701" name="任意多边形: 形状 1700">
              <a:extLst>
                <a:ext uri="{FF2B5EF4-FFF2-40B4-BE49-F238E27FC236}">
                  <a16:creationId xmlns:a16="http://schemas.microsoft.com/office/drawing/2014/main" id="{3B852451-8069-3D4A-9D30-B5EDFDF8321C}"/>
                </a:ext>
              </a:extLst>
            </p:cNvPr>
            <p:cNvSpPr/>
            <p:nvPr/>
          </p:nvSpPr>
          <p:spPr>
            <a:xfrm>
              <a:off x="3430615" y="1991517"/>
              <a:ext cx="3280" cy="3297"/>
            </a:xfrm>
            <a:custGeom>
              <a:avLst/>
              <a:gdLst>
                <a:gd name="connsiteX0" fmla="*/ 0 w 3280"/>
                <a:gd name="connsiteY0" fmla="*/ 3298 h 3297"/>
                <a:gd name="connsiteX1" fmla="*/ 17 w 3280"/>
                <a:gd name="connsiteY1" fmla="*/ 0 h 3297"/>
                <a:gd name="connsiteX2" fmla="*/ 3280 w 3280"/>
                <a:gd name="connsiteY2" fmla="*/ 0 h 3297"/>
                <a:gd name="connsiteX3" fmla="*/ 0 w 3280"/>
                <a:gd name="connsiteY3" fmla="*/ 3298 h 3297"/>
                <a:gd name="connsiteX4" fmla="*/ 0 w 3280"/>
                <a:gd name="connsiteY4" fmla="*/ 3298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0" h="3297">
                  <a:moveTo>
                    <a:pt x="0" y="3298"/>
                  </a:moveTo>
                  <a:cubicBezTo>
                    <a:pt x="6" y="2200"/>
                    <a:pt x="11" y="1097"/>
                    <a:pt x="17" y="0"/>
                  </a:cubicBezTo>
                  <a:cubicBezTo>
                    <a:pt x="1103" y="0"/>
                    <a:pt x="2195" y="0"/>
                    <a:pt x="3280" y="0"/>
                  </a:cubicBezTo>
                  <a:cubicBezTo>
                    <a:pt x="2189" y="1097"/>
                    <a:pt x="1092" y="2200"/>
                    <a:pt x="0" y="3298"/>
                  </a:cubicBezTo>
                  <a:lnTo>
                    <a:pt x="0" y="3298"/>
                  </a:lnTo>
                  <a:close/>
                </a:path>
              </a:pathLst>
            </a:custGeom>
            <a:grpFill/>
            <a:ln w="5715" cap="flat">
              <a:noFill/>
              <a:prstDash val="solid"/>
              <a:miter/>
            </a:ln>
          </p:spPr>
          <p:txBody>
            <a:bodyPr rtlCol="0" anchor="ctr"/>
            <a:lstStyle/>
            <a:p>
              <a:endParaRPr lang="zh-CN" altLang="en-US"/>
            </a:p>
          </p:txBody>
        </p:sp>
        <p:sp>
          <p:nvSpPr>
            <p:cNvPr id="1702" name="任意多边形: 形状 1701">
              <a:extLst>
                <a:ext uri="{FF2B5EF4-FFF2-40B4-BE49-F238E27FC236}">
                  <a16:creationId xmlns:a16="http://schemas.microsoft.com/office/drawing/2014/main" id="{61982076-9D75-2773-BE4D-E770104720A6}"/>
                </a:ext>
              </a:extLst>
            </p:cNvPr>
            <p:cNvSpPr/>
            <p:nvPr/>
          </p:nvSpPr>
          <p:spPr>
            <a:xfrm>
              <a:off x="3432535" y="1976995"/>
              <a:ext cx="1365" cy="1371"/>
            </a:xfrm>
            <a:custGeom>
              <a:avLst/>
              <a:gdLst>
                <a:gd name="connsiteX0" fmla="*/ 1366 w 1365"/>
                <a:gd name="connsiteY0" fmla="*/ 1372 h 1371"/>
                <a:gd name="connsiteX1" fmla="*/ 0 w 1365"/>
                <a:gd name="connsiteY1" fmla="*/ 617 h 1371"/>
                <a:gd name="connsiteX2" fmla="*/ 617 w 1365"/>
                <a:gd name="connsiteY2" fmla="*/ 0 h 1371"/>
              </a:gdLst>
              <a:ahLst/>
              <a:cxnLst>
                <a:cxn ang="0">
                  <a:pos x="connsiteX0" y="connsiteY0"/>
                </a:cxn>
                <a:cxn ang="0">
                  <a:pos x="connsiteX1" y="connsiteY1"/>
                </a:cxn>
                <a:cxn ang="0">
                  <a:pos x="connsiteX2" y="connsiteY2"/>
                </a:cxn>
              </a:cxnLst>
              <a:rect l="l" t="t" r="r" b="b"/>
              <a:pathLst>
                <a:path w="1365" h="1371">
                  <a:moveTo>
                    <a:pt x="1366" y="1372"/>
                  </a:moveTo>
                  <a:lnTo>
                    <a:pt x="0" y="617"/>
                  </a:lnTo>
                  <a:lnTo>
                    <a:pt x="617" y="0"/>
                  </a:lnTo>
                  <a:close/>
                </a:path>
              </a:pathLst>
            </a:custGeom>
            <a:grpFill/>
            <a:ln w="5715" cap="flat">
              <a:noFill/>
              <a:prstDash val="solid"/>
              <a:miter/>
            </a:ln>
          </p:spPr>
          <p:txBody>
            <a:bodyPr rtlCol="0" anchor="ctr"/>
            <a:lstStyle/>
            <a:p>
              <a:endParaRPr lang="zh-CN" altLang="en-US"/>
            </a:p>
          </p:txBody>
        </p:sp>
        <p:sp>
          <p:nvSpPr>
            <p:cNvPr id="1703" name="任意多边形: 形状 1702">
              <a:extLst>
                <a:ext uri="{FF2B5EF4-FFF2-40B4-BE49-F238E27FC236}">
                  <a16:creationId xmlns:a16="http://schemas.microsoft.com/office/drawing/2014/main" id="{B01B22B1-AFD6-7EFA-2435-06D031CD956D}"/>
                </a:ext>
              </a:extLst>
            </p:cNvPr>
            <p:cNvSpPr/>
            <p:nvPr/>
          </p:nvSpPr>
          <p:spPr>
            <a:xfrm>
              <a:off x="3512042" y="2177383"/>
              <a:ext cx="36953" cy="20620"/>
            </a:xfrm>
            <a:custGeom>
              <a:avLst/>
              <a:gdLst>
                <a:gd name="connsiteX0" fmla="*/ 7373 w 36953"/>
                <a:gd name="connsiteY0" fmla="*/ 8210 h 20620"/>
                <a:gd name="connsiteX1" fmla="*/ 9836 w 36953"/>
                <a:gd name="connsiteY1" fmla="*/ 13394 h 20620"/>
                <a:gd name="connsiteX2" fmla="*/ 17226 w 36953"/>
                <a:gd name="connsiteY2" fmla="*/ 8216 h 20620"/>
                <a:gd name="connsiteX3" fmla="*/ 18803 w 36953"/>
                <a:gd name="connsiteY3" fmla="*/ 8016 h 20620"/>
                <a:gd name="connsiteX4" fmla="*/ 27707 w 36953"/>
                <a:gd name="connsiteY4" fmla="*/ 901 h 20620"/>
                <a:gd name="connsiteX5" fmla="*/ 36954 w 36953"/>
                <a:gd name="connsiteY5" fmla="*/ 8233 h 20620"/>
                <a:gd name="connsiteX6" fmla="*/ 9933 w 36953"/>
                <a:gd name="connsiteY6" fmla="*/ 19652 h 20620"/>
                <a:gd name="connsiteX7" fmla="*/ 784 w 36953"/>
                <a:gd name="connsiteY7" fmla="*/ 18086 h 20620"/>
                <a:gd name="connsiteX8" fmla="*/ 7373 w 36953"/>
                <a:gd name="connsiteY8" fmla="*/ 8210 h 20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53" h="20620">
                  <a:moveTo>
                    <a:pt x="7373" y="8210"/>
                  </a:moveTo>
                  <a:cubicBezTo>
                    <a:pt x="7121" y="10502"/>
                    <a:pt x="3338" y="14817"/>
                    <a:pt x="9836" y="13394"/>
                  </a:cubicBezTo>
                  <a:cubicBezTo>
                    <a:pt x="12648" y="12776"/>
                    <a:pt x="15660" y="11216"/>
                    <a:pt x="17226" y="8216"/>
                  </a:cubicBezTo>
                  <a:cubicBezTo>
                    <a:pt x="17751" y="8142"/>
                    <a:pt x="18317" y="7913"/>
                    <a:pt x="18803" y="8016"/>
                  </a:cubicBezTo>
                  <a:cubicBezTo>
                    <a:pt x="25232" y="9410"/>
                    <a:pt x="23095" y="-3443"/>
                    <a:pt x="27707" y="901"/>
                  </a:cubicBezTo>
                  <a:cubicBezTo>
                    <a:pt x="30599" y="3621"/>
                    <a:pt x="35605" y="3907"/>
                    <a:pt x="36954" y="8233"/>
                  </a:cubicBezTo>
                  <a:cubicBezTo>
                    <a:pt x="28364" y="13005"/>
                    <a:pt x="17929" y="13291"/>
                    <a:pt x="9933" y="19652"/>
                  </a:cubicBezTo>
                  <a:cubicBezTo>
                    <a:pt x="6761" y="22178"/>
                    <a:pt x="3772" y="19080"/>
                    <a:pt x="784" y="18086"/>
                  </a:cubicBezTo>
                  <a:cubicBezTo>
                    <a:pt x="-51" y="12771"/>
                    <a:pt x="-2114" y="6638"/>
                    <a:pt x="7373" y="8210"/>
                  </a:cubicBezTo>
                  <a:close/>
                </a:path>
              </a:pathLst>
            </a:custGeom>
            <a:grpFill/>
            <a:ln w="5715" cap="flat">
              <a:noFill/>
              <a:prstDash val="solid"/>
              <a:miter/>
            </a:ln>
          </p:spPr>
          <p:txBody>
            <a:bodyPr rtlCol="0" anchor="ctr"/>
            <a:lstStyle/>
            <a:p>
              <a:endParaRPr lang="zh-CN" altLang="en-US"/>
            </a:p>
          </p:txBody>
        </p:sp>
        <p:sp>
          <p:nvSpPr>
            <p:cNvPr id="1704" name="任意多边形: 形状 1703">
              <a:extLst>
                <a:ext uri="{FF2B5EF4-FFF2-40B4-BE49-F238E27FC236}">
                  <a16:creationId xmlns:a16="http://schemas.microsoft.com/office/drawing/2014/main" id="{B4F3B99C-F11A-C019-BB4A-AC4AE587039A}"/>
                </a:ext>
              </a:extLst>
            </p:cNvPr>
            <p:cNvSpPr/>
            <p:nvPr/>
          </p:nvSpPr>
          <p:spPr>
            <a:xfrm>
              <a:off x="3515117" y="2155983"/>
              <a:ext cx="4280" cy="2593"/>
            </a:xfrm>
            <a:custGeom>
              <a:avLst/>
              <a:gdLst>
                <a:gd name="connsiteX0" fmla="*/ 1000 w 4280"/>
                <a:gd name="connsiteY0" fmla="*/ 12 h 2593"/>
                <a:gd name="connsiteX1" fmla="*/ 4281 w 4280"/>
                <a:gd name="connsiteY1" fmla="*/ 0 h 2593"/>
                <a:gd name="connsiteX2" fmla="*/ 0 w 4280"/>
                <a:gd name="connsiteY2" fmla="*/ 2269 h 2593"/>
                <a:gd name="connsiteX3" fmla="*/ 1000 w 4280"/>
                <a:gd name="connsiteY3" fmla="*/ 12 h 2593"/>
              </a:gdLst>
              <a:ahLst/>
              <a:cxnLst>
                <a:cxn ang="0">
                  <a:pos x="connsiteX0" y="connsiteY0"/>
                </a:cxn>
                <a:cxn ang="0">
                  <a:pos x="connsiteX1" y="connsiteY1"/>
                </a:cxn>
                <a:cxn ang="0">
                  <a:pos x="connsiteX2" y="connsiteY2"/>
                </a:cxn>
                <a:cxn ang="0">
                  <a:pos x="connsiteX3" y="connsiteY3"/>
                </a:cxn>
              </a:cxnLst>
              <a:rect l="l" t="t" r="r" b="b"/>
              <a:pathLst>
                <a:path w="4280" h="2593">
                  <a:moveTo>
                    <a:pt x="1000" y="12"/>
                  </a:moveTo>
                  <a:cubicBezTo>
                    <a:pt x="2092" y="6"/>
                    <a:pt x="3183" y="6"/>
                    <a:pt x="4281" y="0"/>
                  </a:cubicBezTo>
                  <a:cubicBezTo>
                    <a:pt x="3372" y="1737"/>
                    <a:pt x="2366" y="3286"/>
                    <a:pt x="0" y="2269"/>
                  </a:cubicBezTo>
                  <a:cubicBezTo>
                    <a:pt x="332" y="1515"/>
                    <a:pt x="669" y="766"/>
                    <a:pt x="1000" y="12"/>
                  </a:cubicBezTo>
                  <a:close/>
                </a:path>
              </a:pathLst>
            </a:custGeom>
            <a:grpFill/>
            <a:ln w="5715" cap="flat">
              <a:noFill/>
              <a:prstDash val="solid"/>
              <a:miter/>
            </a:ln>
          </p:spPr>
          <p:txBody>
            <a:bodyPr rtlCol="0" anchor="ctr"/>
            <a:lstStyle/>
            <a:p>
              <a:endParaRPr lang="zh-CN" altLang="en-US"/>
            </a:p>
          </p:txBody>
        </p:sp>
        <p:sp>
          <p:nvSpPr>
            <p:cNvPr id="1705" name="任意多边形: 形状 1704">
              <a:extLst>
                <a:ext uri="{FF2B5EF4-FFF2-40B4-BE49-F238E27FC236}">
                  <a16:creationId xmlns:a16="http://schemas.microsoft.com/office/drawing/2014/main" id="{EEA07561-337B-51E8-6987-C8738D9A69A6}"/>
                </a:ext>
              </a:extLst>
            </p:cNvPr>
            <p:cNvSpPr/>
            <p:nvPr/>
          </p:nvSpPr>
          <p:spPr>
            <a:xfrm>
              <a:off x="3546528" y="2174506"/>
              <a:ext cx="1577" cy="2434"/>
            </a:xfrm>
            <a:custGeom>
              <a:avLst/>
              <a:gdLst>
                <a:gd name="connsiteX0" fmla="*/ 930 w 1577"/>
                <a:gd name="connsiteY0" fmla="*/ 0 h 2434"/>
                <a:gd name="connsiteX1" fmla="*/ 1575 w 1577"/>
                <a:gd name="connsiteY1" fmla="*/ 1297 h 2434"/>
                <a:gd name="connsiteX2" fmla="*/ 707 w 1577"/>
                <a:gd name="connsiteY2" fmla="*/ 2435 h 2434"/>
                <a:gd name="connsiteX3" fmla="*/ 930 w 1577"/>
                <a:gd name="connsiteY3" fmla="*/ 0 h 2434"/>
              </a:gdLst>
              <a:ahLst/>
              <a:cxnLst>
                <a:cxn ang="0">
                  <a:pos x="connsiteX0" y="connsiteY0"/>
                </a:cxn>
                <a:cxn ang="0">
                  <a:pos x="connsiteX1" y="connsiteY1"/>
                </a:cxn>
                <a:cxn ang="0">
                  <a:pos x="connsiteX2" y="connsiteY2"/>
                </a:cxn>
                <a:cxn ang="0">
                  <a:pos x="connsiteX3" y="connsiteY3"/>
                </a:cxn>
              </a:cxnLst>
              <a:rect l="l" t="t" r="r" b="b"/>
              <a:pathLst>
                <a:path w="1577" h="2434">
                  <a:moveTo>
                    <a:pt x="930" y="0"/>
                  </a:moveTo>
                  <a:cubicBezTo>
                    <a:pt x="1164" y="434"/>
                    <a:pt x="1615" y="886"/>
                    <a:pt x="1575" y="1297"/>
                  </a:cubicBezTo>
                  <a:cubicBezTo>
                    <a:pt x="1541" y="1697"/>
                    <a:pt x="1015" y="2057"/>
                    <a:pt x="707" y="2435"/>
                  </a:cubicBezTo>
                  <a:cubicBezTo>
                    <a:pt x="-305" y="1503"/>
                    <a:pt x="-231" y="692"/>
                    <a:pt x="930" y="0"/>
                  </a:cubicBezTo>
                  <a:close/>
                </a:path>
              </a:pathLst>
            </a:custGeom>
            <a:grpFill/>
            <a:ln w="5715" cap="flat">
              <a:noFill/>
              <a:prstDash val="solid"/>
              <a:miter/>
            </a:ln>
          </p:spPr>
          <p:txBody>
            <a:bodyPr rtlCol="0" anchor="ctr"/>
            <a:lstStyle/>
            <a:p>
              <a:endParaRPr lang="zh-CN" altLang="en-US"/>
            </a:p>
          </p:txBody>
        </p:sp>
        <p:sp>
          <p:nvSpPr>
            <p:cNvPr id="1706" name="任意多边形: 形状 1705">
              <a:extLst>
                <a:ext uri="{FF2B5EF4-FFF2-40B4-BE49-F238E27FC236}">
                  <a16:creationId xmlns:a16="http://schemas.microsoft.com/office/drawing/2014/main" id="{7B8E51A2-D965-3D61-9D83-774D9468A4EA}"/>
                </a:ext>
              </a:extLst>
            </p:cNvPr>
            <p:cNvSpPr/>
            <p:nvPr/>
          </p:nvSpPr>
          <p:spPr>
            <a:xfrm>
              <a:off x="3527588" y="2182306"/>
              <a:ext cx="1684" cy="3303"/>
            </a:xfrm>
            <a:custGeom>
              <a:avLst/>
              <a:gdLst>
                <a:gd name="connsiteX0" fmla="*/ 1684 w 1684"/>
                <a:gd name="connsiteY0" fmla="*/ 3303 h 3303"/>
                <a:gd name="connsiteX1" fmla="*/ 1684 w 1684"/>
                <a:gd name="connsiteY1" fmla="*/ 0 h 3303"/>
                <a:gd name="connsiteX2" fmla="*/ 1684 w 1684"/>
                <a:gd name="connsiteY2" fmla="*/ 3303 h 3303"/>
              </a:gdLst>
              <a:ahLst/>
              <a:cxnLst>
                <a:cxn ang="0">
                  <a:pos x="connsiteX0" y="connsiteY0"/>
                </a:cxn>
                <a:cxn ang="0">
                  <a:pos x="connsiteX1" y="connsiteY1"/>
                </a:cxn>
                <a:cxn ang="0">
                  <a:pos x="connsiteX2" y="connsiteY2"/>
                </a:cxn>
              </a:cxnLst>
              <a:rect l="l" t="t" r="r" b="b"/>
              <a:pathLst>
                <a:path w="1684" h="3303">
                  <a:moveTo>
                    <a:pt x="1684" y="3303"/>
                  </a:moveTo>
                  <a:cubicBezTo>
                    <a:pt x="-556" y="2200"/>
                    <a:pt x="-567" y="1103"/>
                    <a:pt x="1684" y="0"/>
                  </a:cubicBezTo>
                  <a:cubicBezTo>
                    <a:pt x="1684" y="1097"/>
                    <a:pt x="1684" y="2200"/>
                    <a:pt x="1684" y="3303"/>
                  </a:cubicBezTo>
                  <a:close/>
                </a:path>
              </a:pathLst>
            </a:custGeom>
            <a:grpFill/>
            <a:ln w="5715" cap="flat">
              <a:noFill/>
              <a:prstDash val="solid"/>
              <a:miter/>
            </a:ln>
          </p:spPr>
          <p:txBody>
            <a:bodyPr rtlCol="0" anchor="ctr"/>
            <a:lstStyle/>
            <a:p>
              <a:endParaRPr lang="zh-CN" altLang="en-US"/>
            </a:p>
          </p:txBody>
        </p:sp>
        <p:sp>
          <p:nvSpPr>
            <p:cNvPr id="1707" name="任意多边形: 形状 1706">
              <a:extLst>
                <a:ext uri="{FF2B5EF4-FFF2-40B4-BE49-F238E27FC236}">
                  <a16:creationId xmlns:a16="http://schemas.microsoft.com/office/drawing/2014/main" id="{922EFADF-8D0D-7F94-0D66-13F1CEF16713}"/>
                </a:ext>
              </a:extLst>
            </p:cNvPr>
            <p:cNvSpPr/>
            <p:nvPr/>
          </p:nvSpPr>
          <p:spPr>
            <a:xfrm>
              <a:off x="3527876" y="2155995"/>
              <a:ext cx="1390" cy="1292"/>
            </a:xfrm>
            <a:custGeom>
              <a:avLst/>
              <a:gdLst>
                <a:gd name="connsiteX0" fmla="*/ 1391 w 1390"/>
                <a:gd name="connsiteY0" fmla="*/ 0 h 1292"/>
                <a:gd name="connsiteX1" fmla="*/ 659 w 1390"/>
                <a:gd name="connsiteY1" fmla="*/ 1291 h 1292"/>
                <a:gd name="connsiteX2" fmla="*/ 1391 w 1390"/>
                <a:gd name="connsiteY2" fmla="*/ 0 h 1292"/>
                <a:gd name="connsiteX3" fmla="*/ 1391 w 1390"/>
                <a:gd name="connsiteY3" fmla="*/ 0 h 1292"/>
              </a:gdLst>
              <a:ahLst/>
              <a:cxnLst>
                <a:cxn ang="0">
                  <a:pos x="connsiteX0" y="connsiteY0"/>
                </a:cxn>
                <a:cxn ang="0">
                  <a:pos x="connsiteX1" y="connsiteY1"/>
                </a:cxn>
                <a:cxn ang="0">
                  <a:pos x="connsiteX2" y="connsiteY2"/>
                </a:cxn>
                <a:cxn ang="0">
                  <a:pos x="connsiteX3" y="connsiteY3"/>
                </a:cxn>
              </a:cxnLst>
              <a:rect l="l" t="t" r="r" b="b"/>
              <a:pathLst>
                <a:path w="1390" h="1292">
                  <a:moveTo>
                    <a:pt x="1391" y="0"/>
                  </a:moveTo>
                  <a:cubicBezTo>
                    <a:pt x="1139" y="451"/>
                    <a:pt x="797" y="1320"/>
                    <a:pt x="659" y="1291"/>
                  </a:cubicBezTo>
                  <a:cubicBezTo>
                    <a:pt x="-426" y="1052"/>
                    <a:pt x="-164" y="543"/>
                    <a:pt x="1391" y="0"/>
                  </a:cubicBezTo>
                  <a:lnTo>
                    <a:pt x="1391" y="0"/>
                  </a:lnTo>
                  <a:close/>
                </a:path>
              </a:pathLst>
            </a:custGeom>
            <a:grpFill/>
            <a:ln w="5715" cap="flat">
              <a:noFill/>
              <a:prstDash val="solid"/>
              <a:miter/>
            </a:ln>
          </p:spPr>
          <p:txBody>
            <a:bodyPr rtlCol="0" anchor="ctr"/>
            <a:lstStyle/>
            <a:p>
              <a:endParaRPr lang="zh-CN" altLang="en-US"/>
            </a:p>
          </p:txBody>
        </p:sp>
        <p:sp>
          <p:nvSpPr>
            <p:cNvPr id="1708" name="任意多边形: 形状 1707">
              <a:extLst>
                <a:ext uri="{FF2B5EF4-FFF2-40B4-BE49-F238E27FC236}">
                  <a16:creationId xmlns:a16="http://schemas.microsoft.com/office/drawing/2014/main" id="{756EBDAE-7D8B-1D7B-D78C-2D710139BDDF}"/>
                </a:ext>
              </a:extLst>
            </p:cNvPr>
            <p:cNvSpPr/>
            <p:nvPr/>
          </p:nvSpPr>
          <p:spPr>
            <a:xfrm>
              <a:off x="3529273" y="2154702"/>
              <a:ext cx="1390" cy="1292"/>
            </a:xfrm>
            <a:custGeom>
              <a:avLst/>
              <a:gdLst>
                <a:gd name="connsiteX0" fmla="*/ 0 w 1390"/>
                <a:gd name="connsiteY0" fmla="*/ 1292 h 1292"/>
                <a:gd name="connsiteX1" fmla="*/ 732 w 1390"/>
                <a:gd name="connsiteY1" fmla="*/ 1 h 1292"/>
                <a:gd name="connsiteX2" fmla="*/ 0 w 1390"/>
                <a:gd name="connsiteY2" fmla="*/ 1292 h 1292"/>
                <a:gd name="connsiteX3" fmla="*/ 0 w 1390"/>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0" h="1292">
                  <a:moveTo>
                    <a:pt x="0" y="1292"/>
                  </a:moveTo>
                  <a:cubicBezTo>
                    <a:pt x="251" y="841"/>
                    <a:pt x="589" y="-28"/>
                    <a:pt x="732" y="1"/>
                  </a:cubicBezTo>
                  <a:cubicBezTo>
                    <a:pt x="1817" y="241"/>
                    <a:pt x="1554" y="749"/>
                    <a:pt x="0" y="1292"/>
                  </a:cubicBezTo>
                  <a:lnTo>
                    <a:pt x="0" y="1292"/>
                  </a:lnTo>
                  <a:close/>
                </a:path>
              </a:pathLst>
            </a:custGeom>
            <a:grpFill/>
            <a:ln w="5715" cap="flat">
              <a:noFill/>
              <a:prstDash val="solid"/>
              <a:miter/>
            </a:ln>
          </p:spPr>
          <p:txBody>
            <a:bodyPr rtlCol="0" anchor="ctr"/>
            <a:lstStyle/>
            <a:p>
              <a:endParaRPr lang="zh-CN" altLang="en-US"/>
            </a:p>
          </p:txBody>
        </p:sp>
        <p:sp>
          <p:nvSpPr>
            <p:cNvPr id="1709" name="任意多边形: 形状 1708">
              <a:extLst>
                <a:ext uri="{FF2B5EF4-FFF2-40B4-BE49-F238E27FC236}">
                  <a16:creationId xmlns:a16="http://schemas.microsoft.com/office/drawing/2014/main" id="{94A5B8F3-F4AA-1C2C-B804-2A56916AD715}"/>
                </a:ext>
              </a:extLst>
            </p:cNvPr>
            <p:cNvSpPr/>
            <p:nvPr/>
          </p:nvSpPr>
          <p:spPr>
            <a:xfrm>
              <a:off x="3519420" y="2149451"/>
              <a:ext cx="3286" cy="3263"/>
            </a:xfrm>
            <a:custGeom>
              <a:avLst/>
              <a:gdLst>
                <a:gd name="connsiteX0" fmla="*/ 0 w 3286"/>
                <a:gd name="connsiteY0" fmla="*/ 3263 h 3263"/>
                <a:gd name="connsiteX1" fmla="*/ 3286 w 3286"/>
                <a:gd name="connsiteY1" fmla="*/ 0 h 3263"/>
                <a:gd name="connsiteX2" fmla="*/ 0 w 3286"/>
                <a:gd name="connsiteY2" fmla="*/ 3263 h 3263"/>
              </a:gdLst>
              <a:ahLst/>
              <a:cxnLst>
                <a:cxn ang="0">
                  <a:pos x="connsiteX0" y="connsiteY0"/>
                </a:cxn>
                <a:cxn ang="0">
                  <a:pos x="connsiteX1" y="connsiteY1"/>
                </a:cxn>
                <a:cxn ang="0">
                  <a:pos x="connsiteX2" y="connsiteY2"/>
                </a:cxn>
              </a:cxnLst>
              <a:rect l="l" t="t" r="r" b="b"/>
              <a:pathLst>
                <a:path w="3286" h="3263">
                  <a:moveTo>
                    <a:pt x="0" y="3263"/>
                  </a:moveTo>
                  <a:cubicBezTo>
                    <a:pt x="1092" y="2177"/>
                    <a:pt x="2189" y="1086"/>
                    <a:pt x="3286" y="0"/>
                  </a:cubicBezTo>
                  <a:cubicBezTo>
                    <a:pt x="2189" y="1086"/>
                    <a:pt x="1097" y="2177"/>
                    <a:pt x="0" y="3263"/>
                  </a:cubicBezTo>
                  <a:close/>
                </a:path>
              </a:pathLst>
            </a:custGeom>
            <a:grpFill/>
            <a:ln w="5715" cap="flat">
              <a:noFill/>
              <a:prstDash val="solid"/>
              <a:miter/>
            </a:ln>
          </p:spPr>
          <p:txBody>
            <a:bodyPr rtlCol="0" anchor="ctr"/>
            <a:lstStyle/>
            <a:p>
              <a:endParaRPr lang="zh-CN" altLang="en-US"/>
            </a:p>
          </p:txBody>
        </p:sp>
        <p:sp>
          <p:nvSpPr>
            <p:cNvPr id="1710" name="任意多边形: 形状 1709">
              <a:extLst>
                <a:ext uri="{FF2B5EF4-FFF2-40B4-BE49-F238E27FC236}">
                  <a16:creationId xmlns:a16="http://schemas.microsoft.com/office/drawing/2014/main" id="{C4A0FF56-4FB4-B915-C441-FF6C9BAE5219}"/>
                </a:ext>
              </a:extLst>
            </p:cNvPr>
            <p:cNvSpPr/>
            <p:nvPr/>
          </p:nvSpPr>
          <p:spPr>
            <a:xfrm>
              <a:off x="3512837" y="2151034"/>
              <a:ext cx="3274" cy="1680"/>
            </a:xfrm>
            <a:custGeom>
              <a:avLst/>
              <a:gdLst>
                <a:gd name="connsiteX0" fmla="*/ 0 w 3274"/>
                <a:gd name="connsiteY0" fmla="*/ 1680 h 1680"/>
                <a:gd name="connsiteX1" fmla="*/ 3275 w 3274"/>
                <a:gd name="connsiteY1" fmla="*/ 1680 h 1680"/>
                <a:gd name="connsiteX2" fmla="*/ 1640 w 3274"/>
                <a:gd name="connsiteY2" fmla="*/ 1675 h 1680"/>
                <a:gd name="connsiteX3" fmla="*/ 0 w 3274"/>
                <a:gd name="connsiteY3" fmla="*/ 1680 h 1680"/>
              </a:gdLst>
              <a:ahLst/>
              <a:cxnLst>
                <a:cxn ang="0">
                  <a:pos x="connsiteX0" y="connsiteY0"/>
                </a:cxn>
                <a:cxn ang="0">
                  <a:pos x="connsiteX1" y="connsiteY1"/>
                </a:cxn>
                <a:cxn ang="0">
                  <a:pos x="connsiteX2" y="connsiteY2"/>
                </a:cxn>
                <a:cxn ang="0">
                  <a:pos x="connsiteX3" y="connsiteY3"/>
                </a:cxn>
              </a:cxnLst>
              <a:rect l="l" t="t" r="r" b="b"/>
              <a:pathLst>
                <a:path w="3274" h="1680">
                  <a:moveTo>
                    <a:pt x="0" y="1680"/>
                  </a:moveTo>
                  <a:cubicBezTo>
                    <a:pt x="1092" y="-549"/>
                    <a:pt x="2183" y="-572"/>
                    <a:pt x="3275" y="1680"/>
                  </a:cubicBezTo>
                  <a:lnTo>
                    <a:pt x="1640" y="1675"/>
                  </a:lnTo>
                  <a:lnTo>
                    <a:pt x="0" y="1680"/>
                  </a:lnTo>
                  <a:close/>
                </a:path>
              </a:pathLst>
            </a:custGeom>
            <a:grpFill/>
            <a:ln w="5715" cap="flat">
              <a:noFill/>
              <a:prstDash val="solid"/>
              <a:miter/>
            </a:ln>
          </p:spPr>
          <p:txBody>
            <a:bodyPr rtlCol="0" anchor="ctr"/>
            <a:lstStyle/>
            <a:p>
              <a:endParaRPr lang="zh-CN" altLang="en-US"/>
            </a:p>
          </p:txBody>
        </p:sp>
        <p:sp>
          <p:nvSpPr>
            <p:cNvPr id="1711" name="任意多边形: 形状 1710">
              <a:extLst>
                <a:ext uri="{FF2B5EF4-FFF2-40B4-BE49-F238E27FC236}">
                  <a16:creationId xmlns:a16="http://schemas.microsoft.com/office/drawing/2014/main" id="{814AC110-E6E6-046A-E8E8-B0FE1460604B}"/>
                </a:ext>
              </a:extLst>
            </p:cNvPr>
            <p:cNvSpPr/>
            <p:nvPr/>
          </p:nvSpPr>
          <p:spPr>
            <a:xfrm>
              <a:off x="3483746" y="2236185"/>
              <a:ext cx="33319" cy="19961"/>
            </a:xfrm>
            <a:custGeom>
              <a:avLst/>
              <a:gdLst>
                <a:gd name="connsiteX0" fmla="*/ 29067 w 33319"/>
                <a:gd name="connsiteY0" fmla="*/ 2038 h 19961"/>
                <a:gd name="connsiteX1" fmla="*/ 22524 w 33319"/>
                <a:gd name="connsiteY1" fmla="*/ 18485 h 19961"/>
                <a:gd name="connsiteX2" fmla="*/ 12048 w 33319"/>
                <a:gd name="connsiteY2" fmla="*/ 17725 h 19961"/>
                <a:gd name="connsiteX3" fmla="*/ 8625 w 33319"/>
                <a:gd name="connsiteY3" fmla="*/ 12525 h 19961"/>
                <a:gd name="connsiteX4" fmla="*/ 458 w 33319"/>
                <a:gd name="connsiteY4" fmla="*/ 7838 h 19961"/>
                <a:gd name="connsiteX5" fmla="*/ 11860 w 33319"/>
                <a:gd name="connsiteY5" fmla="*/ 20 h 19961"/>
                <a:gd name="connsiteX6" fmla="*/ 19203 w 33319"/>
                <a:gd name="connsiteY6" fmla="*/ 10284 h 19961"/>
                <a:gd name="connsiteX7" fmla="*/ 19226 w 33319"/>
                <a:gd name="connsiteY7" fmla="*/ 11907 h 19961"/>
                <a:gd name="connsiteX8" fmla="*/ 19221 w 33319"/>
                <a:gd name="connsiteY8" fmla="*/ 11907 h 19961"/>
                <a:gd name="connsiteX9" fmla="*/ 29067 w 33319"/>
                <a:gd name="connsiteY9" fmla="*/ 2038 h 19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319" h="19961">
                  <a:moveTo>
                    <a:pt x="29067" y="2038"/>
                  </a:moveTo>
                  <a:cubicBezTo>
                    <a:pt x="40109" y="12782"/>
                    <a:pt x="26633" y="13770"/>
                    <a:pt x="22524" y="18485"/>
                  </a:cubicBezTo>
                  <a:cubicBezTo>
                    <a:pt x="18866" y="20440"/>
                    <a:pt x="15180" y="20708"/>
                    <a:pt x="12048" y="17725"/>
                  </a:cubicBezTo>
                  <a:cubicBezTo>
                    <a:pt x="10580" y="16319"/>
                    <a:pt x="10214" y="13536"/>
                    <a:pt x="8625" y="12525"/>
                  </a:cubicBezTo>
                  <a:cubicBezTo>
                    <a:pt x="5956" y="10833"/>
                    <a:pt x="-1976" y="17811"/>
                    <a:pt x="458" y="7838"/>
                  </a:cubicBezTo>
                  <a:cubicBezTo>
                    <a:pt x="1738" y="2603"/>
                    <a:pt x="7185" y="306"/>
                    <a:pt x="11860" y="20"/>
                  </a:cubicBezTo>
                  <a:cubicBezTo>
                    <a:pt x="18369" y="-374"/>
                    <a:pt x="19095" y="5135"/>
                    <a:pt x="19203" y="10284"/>
                  </a:cubicBezTo>
                  <a:cubicBezTo>
                    <a:pt x="19215" y="10827"/>
                    <a:pt x="19221" y="11364"/>
                    <a:pt x="19226" y="11907"/>
                  </a:cubicBezTo>
                  <a:cubicBezTo>
                    <a:pt x="19226" y="11907"/>
                    <a:pt x="19226" y="11907"/>
                    <a:pt x="19221" y="11907"/>
                  </a:cubicBezTo>
                  <a:cubicBezTo>
                    <a:pt x="23307" y="9427"/>
                    <a:pt x="23924" y="3478"/>
                    <a:pt x="29067" y="2038"/>
                  </a:cubicBezTo>
                  <a:close/>
                </a:path>
              </a:pathLst>
            </a:custGeom>
            <a:grpFill/>
            <a:ln w="5715" cap="flat">
              <a:noFill/>
              <a:prstDash val="solid"/>
              <a:miter/>
            </a:ln>
          </p:spPr>
          <p:txBody>
            <a:bodyPr rtlCol="0" anchor="ctr"/>
            <a:lstStyle/>
            <a:p>
              <a:endParaRPr lang="zh-CN" altLang="en-US"/>
            </a:p>
          </p:txBody>
        </p:sp>
        <p:sp>
          <p:nvSpPr>
            <p:cNvPr id="1712" name="任意多边形: 形状 1711">
              <a:extLst>
                <a:ext uri="{FF2B5EF4-FFF2-40B4-BE49-F238E27FC236}">
                  <a16:creationId xmlns:a16="http://schemas.microsoft.com/office/drawing/2014/main" id="{84C3AB03-F5ED-2F1B-2B8B-73A964B6CC1D}"/>
                </a:ext>
              </a:extLst>
            </p:cNvPr>
            <p:cNvSpPr/>
            <p:nvPr/>
          </p:nvSpPr>
          <p:spPr>
            <a:xfrm>
              <a:off x="3512882" y="2231673"/>
              <a:ext cx="3240" cy="3286"/>
            </a:xfrm>
            <a:custGeom>
              <a:avLst/>
              <a:gdLst>
                <a:gd name="connsiteX0" fmla="*/ 3240 w 3240"/>
                <a:gd name="connsiteY0" fmla="*/ 0 h 3286"/>
                <a:gd name="connsiteX1" fmla="*/ 0 w 3240"/>
                <a:gd name="connsiteY1" fmla="*/ 3286 h 3286"/>
                <a:gd name="connsiteX2" fmla="*/ 3240 w 3240"/>
                <a:gd name="connsiteY2" fmla="*/ 0 h 3286"/>
              </a:gdLst>
              <a:ahLst/>
              <a:cxnLst>
                <a:cxn ang="0">
                  <a:pos x="connsiteX0" y="connsiteY0"/>
                </a:cxn>
                <a:cxn ang="0">
                  <a:pos x="connsiteX1" y="connsiteY1"/>
                </a:cxn>
                <a:cxn ang="0">
                  <a:pos x="connsiteX2" y="connsiteY2"/>
                </a:cxn>
              </a:cxnLst>
              <a:rect l="l" t="t" r="r" b="b"/>
              <a:pathLst>
                <a:path w="3240" h="3286">
                  <a:moveTo>
                    <a:pt x="3240" y="0"/>
                  </a:moveTo>
                  <a:cubicBezTo>
                    <a:pt x="2160" y="1097"/>
                    <a:pt x="1080" y="2195"/>
                    <a:pt x="0" y="3286"/>
                  </a:cubicBezTo>
                  <a:cubicBezTo>
                    <a:pt x="1080" y="2189"/>
                    <a:pt x="2160" y="1092"/>
                    <a:pt x="3240" y="0"/>
                  </a:cubicBezTo>
                  <a:close/>
                </a:path>
              </a:pathLst>
            </a:custGeom>
            <a:grpFill/>
            <a:ln w="5715" cap="flat">
              <a:noFill/>
              <a:prstDash val="solid"/>
              <a:miter/>
            </a:ln>
          </p:spPr>
          <p:txBody>
            <a:bodyPr rtlCol="0" anchor="ctr"/>
            <a:lstStyle/>
            <a:p>
              <a:endParaRPr lang="zh-CN" altLang="en-US"/>
            </a:p>
          </p:txBody>
        </p:sp>
        <p:sp>
          <p:nvSpPr>
            <p:cNvPr id="1713" name="任意多边形: 形状 1712">
              <a:extLst>
                <a:ext uri="{FF2B5EF4-FFF2-40B4-BE49-F238E27FC236}">
                  <a16:creationId xmlns:a16="http://schemas.microsoft.com/office/drawing/2014/main" id="{808B0486-18DC-0468-BC17-1BA1C0250774}"/>
                </a:ext>
              </a:extLst>
            </p:cNvPr>
            <p:cNvSpPr/>
            <p:nvPr/>
          </p:nvSpPr>
          <p:spPr>
            <a:xfrm>
              <a:off x="3519415" y="2225072"/>
              <a:ext cx="3286" cy="3297"/>
            </a:xfrm>
            <a:custGeom>
              <a:avLst/>
              <a:gdLst>
                <a:gd name="connsiteX0" fmla="*/ 3275 w 3286"/>
                <a:gd name="connsiteY0" fmla="*/ 0 h 3297"/>
                <a:gd name="connsiteX1" fmla="*/ 3280 w 3286"/>
                <a:gd name="connsiteY1" fmla="*/ 3292 h 3297"/>
                <a:gd name="connsiteX2" fmla="*/ 3286 w 3286"/>
                <a:gd name="connsiteY2" fmla="*/ 3292 h 3297"/>
                <a:gd name="connsiteX3" fmla="*/ 0 w 3286"/>
                <a:gd name="connsiteY3" fmla="*/ 3298 h 3297"/>
                <a:gd name="connsiteX4" fmla="*/ 3275 w 3286"/>
                <a:gd name="connsiteY4" fmla="*/ 0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3297">
                  <a:moveTo>
                    <a:pt x="3275" y="0"/>
                  </a:moveTo>
                  <a:cubicBezTo>
                    <a:pt x="3275" y="1097"/>
                    <a:pt x="3275" y="2195"/>
                    <a:pt x="3280" y="3292"/>
                  </a:cubicBezTo>
                  <a:lnTo>
                    <a:pt x="3286" y="3292"/>
                  </a:lnTo>
                  <a:cubicBezTo>
                    <a:pt x="2189" y="3292"/>
                    <a:pt x="1097" y="3292"/>
                    <a:pt x="0" y="3298"/>
                  </a:cubicBezTo>
                  <a:cubicBezTo>
                    <a:pt x="1086" y="2200"/>
                    <a:pt x="2183" y="1097"/>
                    <a:pt x="3275" y="0"/>
                  </a:cubicBezTo>
                  <a:close/>
                </a:path>
              </a:pathLst>
            </a:custGeom>
            <a:grpFill/>
            <a:ln w="5715" cap="flat">
              <a:noFill/>
              <a:prstDash val="solid"/>
              <a:miter/>
            </a:ln>
          </p:spPr>
          <p:txBody>
            <a:bodyPr rtlCol="0" anchor="ctr"/>
            <a:lstStyle/>
            <a:p>
              <a:endParaRPr lang="zh-CN" altLang="en-US"/>
            </a:p>
          </p:txBody>
        </p:sp>
        <p:sp>
          <p:nvSpPr>
            <p:cNvPr id="1714" name="任意多边形: 形状 1713">
              <a:extLst>
                <a:ext uri="{FF2B5EF4-FFF2-40B4-BE49-F238E27FC236}">
                  <a16:creationId xmlns:a16="http://schemas.microsoft.com/office/drawing/2014/main" id="{2ADE5D22-7B3A-3ABC-61FE-0A55BC98115E}"/>
                </a:ext>
              </a:extLst>
            </p:cNvPr>
            <p:cNvSpPr/>
            <p:nvPr/>
          </p:nvSpPr>
          <p:spPr>
            <a:xfrm>
              <a:off x="3504893" y="2208624"/>
              <a:ext cx="1360" cy="1360"/>
            </a:xfrm>
            <a:custGeom>
              <a:avLst/>
              <a:gdLst>
                <a:gd name="connsiteX0" fmla="*/ 1360 w 1360"/>
                <a:gd name="connsiteY0" fmla="*/ 0 h 1360"/>
                <a:gd name="connsiteX1" fmla="*/ 611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54"/>
                  </a:lnTo>
                  <a:close/>
                </a:path>
              </a:pathLst>
            </a:custGeom>
            <a:grpFill/>
            <a:ln w="5715" cap="flat">
              <a:noFill/>
              <a:prstDash val="solid"/>
              <a:miter/>
            </a:ln>
          </p:spPr>
          <p:txBody>
            <a:bodyPr rtlCol="0" anchor="ctr"/>
            <a:lstStyle/>
            <a:p>
              <a:endParaRPr lang="zh-CN" altLang="en-US"/>
            </a:p>
          </p:txBody>
        </p:sp>
        <p:sp>
          <p:nvSpPr>
            <p:cNvPr id="1715" name="任意多边形: 形状 1714">
              <a:extLst>
                <a:ext uri="{FF2B5EF4-FFF2-40B4-BE49-F238E27FC236}">
                  <a16:creationId xmlns:a16="http://schemas.microsoft.com/office/drawing/2014/main" id="{84A18F16-F172-A5F6-62EB-9F3406BC2E08}"/>
                </a:ext>
              </a:extLst>
            </p:cNvPr>
            <p:cNvSpPr/>
            <p:nvPr/>
          </p:nvSpPr>
          <p:spPr>
            <a:xfrm>
              <a:off x="3346243" y="1999324"/>
              <a:ext cx="7034" cy="6669"/>
            </a:xfrm>
            <a:custGeom>
              <a:avLst/>
              <a:gdLst>
                <a:gd name="connsiteX0" fmla="*/ 4282 w 7034"/>
                <a:gd name="connsiteY0" fmla="*/ 0 h 6669"/>
                <a:gd name="connsiteX1" fmla="*/ 6888 w 7034"/>
                <a:gd name="connsiteY1" fmla="*/ 1183 h 6669"/>
                <a:gd name="connsiteX2" fmla="*/ 2596 w 7034"/>
                <a:gd name="connsiteY2" fmla="*/ 6361 h 6669"/>
                <a:gd name="connsiteX3" fmla="*/ 47 w 7034"/>
                <a:gd name="connsiteY3" fmla="*/ 5464 h 6669"/>
                <a:gd name="connsiteX4" fmla="*/ 4282 w 7034"/>
                <a:gd name="connsiteY4" fmla="*/ 0 h 6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34" h="6669">
                  <a:moveTo>
                    <a:pt x="4282" y="0"/>
                  </a:moveTo>
                  <a:cubicBezTo>
                    <a:pt x="5208" y="394"/>
                    <a:pt x="6751" y="623"/>
                    <a:pt x="6888" y="1183"/>
                  </a:cubicBezTo>
                  <a:cubicBezTo>
                    <a:pt x="7722" y="4629"/>
                    <a:pt x="4830" y="5263"/>
                    <a:pt x="2596" y="6361"/>
                  </a:cubicBezTo>
                  <a:cubicBezTo>
                    <a:pt x="1401" y="6949"/>
                    <a:pt x="213" y="6721"/>
                    <a:pt x="47" y="5464"/>
                  </a:cubicBezTo>
                  <a:cubicBezTo>
                    <a:pt x="-347" y="2372"/>
                    <a:pt x="1796" y="983"/>
                    <a:pt x="4282" y="0"/>
                  </a:cubicBezTo>
                  <a:close/>
                </a:path>
              </a:pathLst>
            </a:custGeom>
            <a:grpFill/>
            <a:ln w="5715" cap="flat">
              <a:noFill/>
              <a:prstDash val="solid"/>
              <a:miter/>
            </a:ln>
          </p:spPr>
          <p:txBody>
            <a:bodyPr rtlCol="0" anchor="ctr"/>
            <a:lstStyle/>
            <a:p>
              <a:endParaRPr lang="zh-CN" altLang="en-US"/>
            </a:p>
          </p:txBody>
        </p:sp>
        <p:sp>
          <p:nvSpPr>
            <p:cNvPr id="1716" name="任意多边形: 形状 1715">
              <a:extLst>
                <a:ext uri="{FF2B5EF4-FFF2-40B4-BE49-F238E27FC236}">
                  <a16:creationId xmlns:a16="http://schemas.microsoft.com/office/drawing/2014/main" id="{08E102F0-99B9-2D18-3D47-E25448FAB341}"/>
                </a:ext>
              </a:extLst>
            </p:cNvPr>
            <p:cNvSpPr/>
            <p:nvPr/>
          </p:nvSpPr>
          <p:spPr>
            <a:xfrm>
              <a:off x="3521395" y="2228364"/>
              <a:ext cx="6974" cy="7793"/>
            </a:xfrm>
            <a:custGeom>
              <a:avLst/>
              <a:gdLst>
                <a:gd name="connsiteX0" fmla="*/ 1294 w 6974"/>
                <a:gd name="connsiteY0" fmla="*/ 0 h 7793"/>
                <a:gd name="connsiteX1" fmla="*/ 4106 w 6974"/>
                <a:gd name="connsiteY1" fmla="*/ 1634 h 7793"/>
                <a:gd name="connsiteX2" fmla="*/ 6380 w 6974"/>
                <a:gd name="connsiteY2" fmla="*/ 6824 h 7793"/>
                <a:gd name="connsiteX3" fmla="*/ 122 w 6974"/>
                <a:gd name="connsiteY3" fmla="*/ 4601 h 7793"/>
                <a:gd name="connsiteX4" fmla="*/ 1294 w 6974"/>
                <a:gd name="connsiteY4" fmla="*/ 0 h 7793"/>
                <a:gd name="connsiteX5" fmla="*/ 1294 w 6974"/>
                <a:gd name="connsiteY5" fmla="*/ 0 h 7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 h="7793">
                  <a:moveTo>
                    <a:pt x="1294" y="0"/>
                  </a:moveTo>
                  <a:cubicBezTo>
                    <a:pt x="2237" y="537"/>
                    <a:pt x="3294" y="943"/>
                    <a:pt x="4106" y="1634"/>
                  </a:cubicBezTo>
                  <a:cubicBezTo>
                    <a:pt x="5729" y="3012"/>
                    <a:pt x="8089" y="5189"/>
                    <a:pt x="6380" y="6824"/>
                  </a:cubicBezTo>
                  <a:cubicBezTo>
                    <a:pt x="4066" y="9041"/>
                    <a:pt x="1277" y="7098"/>
                    <a:pt x="122" y="4601"/>
                  </a:cubicBezTo>
                  <a:cubicBezTo>
                    <a:pt x="-392" y="3486"/>
                    <a:pt x="854" y="1560"/>
                    <a:pt x="1294" y="0"/>
                  </a:cubicBezTo>
                  <a:lnTo>
                    <a:pt x="1294" y="0"/>
                  </a:lnTo>
                  <a:close/>
                </a:path>
              </a:pathLst>
            </a:custGeom>
            <a:grpFill/>
            <a:ln w="5715" cap="flat">
              <a:noFill/>
              <a:prstDash val="solid"/>
              <a:miter/>
            </a:ln>
          </p:spPr>
          <p:txBody>
            <a:bodyPr rtlCol="0" anchor="ctr"/>
            <a:lstStyle/>
            <a:p>
              <a:endParaRPr lang="zh-CN" altLang="en-US"/>
            </a:p>
          </p:txBody>
        </p:sp>
        <p:sp>
          <p:nvSpPr>
            <p:cNvPr id="1717" name="任意多边形: 形状 1716">
              <a:extLst>
                <a:ext uri="{FF2B5EF4-FFF2-40B4-BE49-F238E27FC236}">
                  <a16:creationId xmlns:a16="http://schemas.microsoft.com/office/drawing/2014/main" id="{63F6FACA-57E7-84C5-E04D-CCCC4B4ED689}"/>
                </a:ext>
              </a:extLst>
            </p:cNvPr>
            <p:cNvSpPr/>
            <p:nvPr/>
          </p:nvSpPr>
          <p:spPr>
            <a:xfrm>
              <a:off x="3614775" y="2119864"/>
              <a:ext cx="13093" cy="6587"/>
            </a:xfrm>
            <a:custGeom>
              <a:avLst/>
              <a:gdLst>
                <a:gd name="connsiteX0" fmla="*/ 0 w 13093"/>
                <a:gd name="connsiteY0" fmla="*/ 6544 h 6587"/>
                <a:gd name="connsiteX1" fmla="*/ 13093 w 13093"/>
                <a:gd name="connsiteY1" fmla="*/ 0 h 6587"/>
                <a:gd name="connsiteX2" fmla="*/ 0 w 13093"/>
                <a:gd name="connsiteY2" fmla="*/ 6544 h 6587"/>
              </a:gdLst>
              <a:ahLst/>
              <a:cxnLst>
                <a:cxn ang="0">
                  <a:pos x="connsiteX0" y="connsiteY0"/>
                </a:cxn>
                <a:cxn ang="0">
                  <a:pos x="connsiteX1" y="connsiteY1"/>
                </a:cxn>
                <a:cxn ang="0">
                  <a:pos x="connsiteX2" y="connsiteY2"/>
                </a:cxn>
              </a:cxnLst>
              <a:rect l="l" t="t" r="r" b="b"/>
              <a:pathLst>
                <a:path w="13093" h="6587">
                  <a:moveTo>
                    <a:pt x="0" y="6544"/>
                  </a:moveTo>
                  <a:cubicBezTo>
                    <a:pt x="3320" y="2269"/>
                    <a:pt x="7864" y="452"/>
                    <a:pt x="13093" y="0"/>
                  </a:cubicBezTo>
                  <a:cubicBezTo>
                    <a:pt x="10618" y="5972"/>
                    <a:pt x="5584" y="6812"/>
                    <a:pt x="0" y="6544"/>
                  </a:cubicBezTo>
                  <a:close/>
                </a:path>
              </a:pathLst>
            </a:custGeom>
            <a:grpFill/>
            <a:ln w="5715" cap="flat">
              <a:noFill/>
              <a:prstDash val="solid"/>
              <a:miter/>
            </a:ln>
          </p:spPr>
          <p:txBody>
            <a:bodyPr rtlCol="0" anchor="ctr"/>
            <a:lstStyle/>
            <a:p>
              <a:endParaRPr lang="zh-CN" altLang="en-US"/>
            </a:p>
          </p:txBody>
        </p:sp>
        <p:sp>
          <p:nvSpPr>
            <p:cNvPr id="1718" name="任意多边形: 形状 1717">
              <a:extLst>
                <a:ext uri="{FF2B5EF4-FFF2-40B4-BE49-F238E27FC236}">
                  <a16:creationId xmlns:a16="http://schemas.microsoft.com/office/drawing/2014/main" id="{71C11D0D-26F9-050F-3D6D-18A062FF3097}"/>
                </a:ext>
              </a:extLst>
            </p:cNvPr>
            <p:cNvSpPr/>
            <p:nvPr/>
          </p:nvSpPr>
          <p:spPr>
            <a:xfrm>
              <a:off x="3632107" y="2121899"/>
              <a:ext cx="1584" cy="2434"/>
            </a:xfrm>
            <a:custGeom>
              <a:avLst/>
              <a:gdLst>
                <a:gd name="connsiteX0" fmla="*/ 1585 w 1584"/>
                <a:gd name="connsiteY0" fmla="*/ 1303 h 2434"/>
                <a:gd name="connsiteX1" fmla="*/ 653 w 1584"/>
                <a:gd name="connsiteY1" fmla="*/ 2435 h 2434"/>
                <a:gd name="connsiteX2" fmla="*/ 2 w 1584"/>
                <a:gd name="connsiteY2" fmla="*/ 1137 h 2434"/>
                <a:gd name="connsiteX3" fmla="*/ 876 w 1584"/>
                <a:gd name="connsiteY3" fmla="*/ 0 h 2434"/>
                <a:gd name="connsiteX4" fmla="*/ 1585 w 1584"/>
                <a:gd name="connsiteY4" fmla="*/ 1303 h 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 h="2434">
                  <a:moveTo>
                    <a:pt x="1585" y="1303"/>
                  </a:moveTo>
                  <a:cubicBezTo>
                    <a:pt x="1276" y="1680"/>
                    <a:pt x="962" y="2057"/>
                    <a:pt x="653" y="2435"/>
                  </a:cubicBezTo>
                  <a:cubicBezTo>
                    <a:pt x="419" y="2000"/>
                    <a:pt x="-32" y="1549"/>
                    <a:pt x="2" y="1137"/>
                  </a:cubicBezTo>
                  <a:cubicBezTo>
                    <a:pt x="36" y="737"/>
                    <a:pt x="562" y="377"/>
                    <a:pt x="876" y="0"/>
                  </a:cubicBezTo>
                  <a:cubicBezTo>
                    <a:pt x="1111" y="434"/>
                    <a:pt x="1345" y="869"/>
                    <a:pt x="1585" y="1303"/>
                  </a:cubicBezTo>
                  <a:close/>
                </a:path>
              </a:pathLst>
            </a:custGeom>
            <a:grpFill/>
            <a:ln w="5715" cap="flat">
              <a:noFill/>
              <a:prstDash val="solid"/>
              <a:miter/>
            </a:ln>
          </p:spPr>
          <p:txBody>
            <a:bodyPr rtlCol="0" anchor="ctr"/>
            <a:lstStyle/>
            <a:p>
              <a:endParaRPr lang="zh-CN" altLang="en-US"/>
            </a:p>
          </p:txBody>
        </p:sp>
        <p:sp>
          <p:nvSpPr>
            <p:cNvPr id="1719" name="任意多边形: 形状 1718">
              <a:extLst>
                <a:ext uri="{FF2B5EF4-FFF2-40B4-BE49-F238E27FC236}">
                  <a16:creationId xmlns:a16="http://schemas.microsoft.com/office/drawing/2014/main" id="{066C3105-B044-15D0-0CAC-644BC23D7B92}"/>
                </a:ext>
              </a:extLst>
            </p:cNvPr>
            <p:cNvSpPr/>
            <p:nvPr/>
          </p:nvSpPr>
          <p:spPr>
            <a:xfrm>
              <a:off x="3696980" y="2057348"/>
              <a:ext cx="16459" cy="10742"/>
            </a:xfrm>
            <a:custGeom>
              <a:avLst/>
              <a:gdLst>
                <a:gd name="connsiteX0" fmla="*/ 16459 w 16459"/>
                <a:gd name="connsiteY0" fmla="*/ 0 h 10742"/>
                <a:gd name="connsiteX1" fmla="*/ 0 w 16459"/>
                <a:gd name="connsiteY1" fmla="*/ 9830 h 10742"/>
                <a:gd name="connsiteX2" fmla="*/ 16459 w 16459"/>
                <a:gd name="connsiteY2" fmla="*/ 0 h 10742"/>
              </a:gdLst>
              <a:ahLst/>
              <a:cxnLst>
                <a:cxn ang="0">
                  <a:pos x="connsiteX0" y="connsiteY0"/>
                </a:cxn>
                <a:cxn ang="0">
                  <a:pos x="connsiteX1" y="connsiteY1"/>
                </a:cxn>
                <a:cxn ang="0">
                  <a:pos x="connsiteX2" y="connsiteY2"/>
                </a:cxn>
              </a:cxnLst>
              <a:rect l="l" t="t" r="r" b="b"/>
              <a:pathLst>
                <a:path w="16459" h="10742">
                  <a:moveTo>
                    <a:pt x="16459" y="0"/>
                  </a:moveTo>
                  <a:cubicBezTo>
                    <a:pt x="14476" y="9144"/>
                    <a:pt x="9070" y="12556"/>
                    <a:pt x="0" y="9830"/>
                  </a:cubicBezTo>
                  <a:cubicBezTo>
                    <a:pt x="5058" y="5829"/>
                    <a:pt x="9310" y="486"/>
                    <a:pt x="16459" y="0"/>
                  </a:cubicBezTo>
                  <a:close/>
                </a:path>
              </a:pathLst>
            </a:custGeom>
            <a:grpFill/>
            <a:ln w="5715" cap="flat">
              <a:noFill/>
              <a:prstDash val="solid"/>
              <a:miter/>
            </a:ln>
          </p:spPr>
          <p:txBody>
            <a:bodyPr rtlCol="0" anchor="ctr"/>
            <a:lstStyle/>
            <a:p>
              <a:endParaRPr lang="zh-CN" altLang="en-US"/>
            </a:p>
          </p:txBody>
        </p:sp>
        <p:sp>
          <p:nvSpPr>
            <p:cNvPr id="1720" name="任意多边形: 形状 1719">
              <a:extLst>
                <a:ext uri="{FF2B5EF4-FFF2-40B4-BE49-F238E27FC236}">
                  <a16:creationId xmlns:a16="http://schemas.microsoft.com/office/drawing/2014/main" id="{405F39D2-873F-4D8A-C7ED-E930D9ED63B1}"/>
                </a:ext>
              </a:extLst>
            </p:cNvPr>
            <p:cNvSpPr/>
            <p:nvPr/>
          </p:nvSpPr>
          <p:spPr>
            <a:xfrm>
              <a:off x="3328642" y="1835549"/>
              <a:ext cx="76695" cy="60573"/>
            </a:xfrm>
            <a:custGeom>
              <a:avLst/>
              <a:gdLst>
                <a:gd name="connsiteX0" fmla="*/ 39479 w 76695"/>
                <a:gd name="connsiteY0" fmla="*/ 60573 h 60573"/>
                <a:gd name="connsiteX1" fmla="*/ 15939 w 76695"/>
                <a:gd name="connsiteY1" fmla="*/ 54247 h 60573"/>
                <a:gd name="connsiteX2" fmla="*/ 23 w 76695"/>
                <a:gd name="connsiteY2" fmla="*/ 37553 h 60573"/>
                <a:gd name="connsiteX3" fmla="*/ 0 w 76695"/>
                <a:gd name="connsiteY3" fmla="*/ 34296 h 60573"/>
                <a:gd name="connsiteX4" fmla="*/ 13179 w 76695"/>
                <a:gd name="connsiteY4" fmla="*/ 30976 h 60573"/>
                <a:gd name="connsiteX5" fmla="*/ 22637 w 76695"/>
                <a:gd name="connsiteY5" fmla="*/ 36273 h 60573"/>
                <a:gd name="connsiteX6" fmla="*/ 26500 w 76695"/>
                <a:gd name="connsiteY6" fmla="*/ 28558 h 60573"/>
                <a:gd name="connsiteX7" fmla="*/ 45651 w 76695"/>
                <a:gd name="connsiteY7" fmla="*/ 11453 h 60573"/>
                <a:gd name="connsiteX8" fmla="*/ 33993 w 76695"/>
                <a:gd name="connsiteY8" fmla="*/ 38182 h 60573"/>
                <a:gd name="connsiteX9" fmla="*/ 50938 w 76695"/>
                <a:gd name="connsiteY9" fmla="*/ 24666 h 60573"/>
                <a:gd name="connsiteX10" fmla="*/ 51578 w 76695"/>
                <a:gd name="connsiteY10" fmla="*/ 12830 h 60573"/>
                <a:gd name="connsiteX11" fmla="*/ 58167 w 76695"/>
                <a:gd name="connsiteY11" fmla="*/ 1395 h 60573"/>
                <a:gd name="connsiteX12" fmla="*/ 66105 w 76695"/>
                <a:gd name="connsiteY12" fmla="*/ 6 h 60573"/>
                <a:gd name="connsiteX13" fmla="*/ 69089 w 76695"/>
                <a:gd name="connsiteY13" fmla="*/ 7955 h 60573"/>
                <a:gd name="connsiteX14" fmla="*/ 60950 w 76695"/>
                <a:gd name="connsiteY14" fmla="*/ 13785 h 60573"/>
                <a:gd name="connsiteX15" fmla="*/ 76695 w 76695"/>
                <a:gd name="connsiteY15" fmla="*/ 16248 h 60573"/>
                <a:gd name="connsiteX16" fmla="*/ 61271 w 76695"/>
                <a:gd name="connsiteY16" fmla="*/ 32873 h 60573"/>
                <a:gd name="connsiteX17" fmla="*/ 52658 w 76695"/>
                <a:gd name="connsiteY17" fmla="*/ 44177 h 60573"/>
                <a:gd name="connsiteX18" fmla="*/ 52687 w 76695"/>
                <a:gd name="connsiteY18" fmla="*/ 44143 h 60573"/>
                <a:gd name="connsiteX19" fmla="*/ 49355 w 76695"/>
                <a:gd name="connsiteY19" fmla="*/ 50686 h 60573"/>
                <a:gd name="connsiteX20" fmla="*/ 39479 w 76695"/>
                <a:gd name="connsiteY20" fmla="*/ 60573 h 60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695" h="60573">
                  <a:moveTo>
                    <a:pt x="39479" y="60573"/>
                  </a:moveTo>
                  <a:cubicBezTo>
                    <a:pt x="31713" y="58533"/>
                    <a:pt x="25775" y="52790"/>
                    <a:pt x="15939" y="54247"/>
                  </a:cubicBezTo>
                  <a:cubicBezTo>
                    <a:pt x="7149" y="55550"/>
                    <a:pt x="3486" y="45092"/>
                    <a:pt x="23" y="37553"/>
                  </a:cubicBezTo>
                  <a:cubicBezTo>
                    <a:pt x="17" y="36468"/>
                    <a:pt x="11" y="35382"/>
                    <a:pt x="0" y="34296"/>
                  </a:cubicBezTo>
                  <a:cubicBezTo>
                    <a:pt x="3663" y="30295"/>
                    <a:pt x="7887" y="28495"/>
                    <a:pt x="13179" y="30976"/>
                  </a:cubicBezTo>
                  <a:cubicBezTo>
                    <a:pt x="18591" y="28495"/>
                    <a:pt x="16579" y="38691"/>
                    <a:pt x="22637" y="36273"/>
                  </a:cubicBezTo>
                  <a:cubicBezTo>
                    <a:pt x="27146" y="34467"/>
                    <a:pt x="25912" y="28655"/>
                    <a:pt x="26500" y="28558"/>
                  </a:cubicBezTo>
                  <a:cubicBezTo>
                    <a:pt x="35530" y="27106"/>
                    <a:pt x="38108" y="18145"/>
                    <a:pt x="45651" y="11453"/>
                  </a:cubicBezTo>
                  <a:cubicBezTo>
                    <a:pt x="46286" y="24037"/>
                    <a:pt x="33656" y="27798"/>
                    <a:pt x="33993" y="38182"/>
                  </a:cubicBezTo>
                  <a:cubicBezTo>
                    <a:pt x="39519" y="33016"/>
                    <a:pt x="48349" y="33227"/>
                    <a:pt x="50938" y="24666"/>
                  </a:cubicBezTo>
                  <a:cubicBezTo>
                    <a:pt x="52138" y="20694"/>
                    <a:pt x="54098" y="17905"/>
                    <a:pt x="51578" y="12830"/>
                  </a:cubicBezTo>
                  <a:cubicBezTo>
                    <a:pt x="47400" y="4418"/>
                    <a:pt x="48972" y="3046"/>
                    <a:pt x="58167" y="1395"/>
                  </a:cubicBezTo>
                  <a:cubicBezTo>
                    <a:pt x="60819" y="915"/>
                    <a:pt x="63476" y="-86"/>
                    <a:pt x="66105" y="6"/>
                  </a:cubicBezTo>
                  <a:cubicBezTo>
                    <a:pt x="72981" y="229"/>
                    <a:pt x="70220" y="4486"/>
                    <a:pt x="69089" y="7955"/>
                  </a:cubicBezTo>
                  <a:cubicBezTo>
                    <a:pt x="66311" y="9453"/>
                    <a:pt x="63054" y="10247"/>
                    <a:pt x="60950" y="13785"/>
                  </a:cubicBezTo>
                  <a:cubicBezTo>
                    <a:pt x="65368" y="19123"/>
                    <a:pt x="71266" y="11933"/>
                    <a:pt x="76695" y="16248"/>
                  </a:cubicBezTo>
                  <a:cubicBezTo>
                    <a:pt x="71620" y="21694"/>
                    <a:pt x="70174" y="29678"/>
                    <a:pt x="61271" y="32873"/>
                  </a:cubicBezTo>
                  <a:cubicBezTo>
                    <a:pt x="57527" y="34216"/>
                    <a:pt x="55476" y="40268"/>
                    <a:pt x="52658" y="44177"/>
                  </a:cubicBezTo>
                  <a:lnTo>
                    <a:pt x="52687" y="44143"/>
                  </a:lnTo>
                  <a:cubicBezTo>
                    <a:pt x="50521" y="45789"/>
                    <a:pt x="51389" y="48978"/>
                    <a:pt x="49355" y="50686"/>
                  </a:cubicBezTo>
                  <a:cubicBezTo>
                    <a:pt x="49246" y="57167"/>
                    <a:pt x="43697" y="58202"/>
                    <a:pt x="39479" y="60573"/>
                  </a:cubicBezTo>
                  <a:close/>
                </a:path>
              </a:pathLst>
            </a:custGeom>
            <a:grpFill/>
            <a:ln w="5715" cap="flat">
              <a:noFill/>
              <a:prstDash val="solid"/>
              <a:miter/>
            </a:ln>
          </p:spPr>
          <p:txBody>
            <a:bodyPr rtlCol="0" anchor="ctr"/>
            <a:lstStyle/>
            <a:p>
              <a:endParaRPr lang="zh-CN" altLang="en-US"/>
            </a:p>
          </p:txBody>
        </p:sp>
        <p:sp>
          <p:nvSpPr>
            <p:cNvPr id="1721" name="任意多边形: 形状 1720">
              <a:extLst>
                <a:ext uri="{FF2B5EF4-FFF2-40B4-BE49-F238E27FC236}">
                  <a16:creationId xmlns:a16="http://schemas.microsoft.com/office/drawing/2014/main" id="{FFDB618A-7A21-F535-02B8-2BFE342DA1DF}"/>
                </a:ext>
              </a:extLst>
            </p:cNvPr>
            <p:cNvSpPr/>
            <p:nvPr/>
          </p:nvSpPr>
          <p:spPr>
            <a:xfrm>
              <a:off x="3401160" y="1856949"/>
              <a:ext cx="28696" cy="16004"/>
            </a:xfrm>
            <a:custGeom>
              <a:avLst/>
              <a:gdLst>
                <a:gd name="connsiteX0" fmla="*/ 0 w 28696"/>
                <a:gd name="connsiteY0" fmla="*/ 16005 h 16004"/>
                <a:gd name="connsiteX1" fmla="*/ 23792 w 28696"/>
                <a:gd name="connsiteY1" fmla="*/ 185 h 16004"/>
                <a:gd name="connsiteX2" fmla="*/ 28552 w 28696"/>
                <a:gd name="connsiteY2" fmla="*/ 3552 h 16004"/>
                <a:gd name="connsiteX3" fmla="*/ 25980 w 28696"/>
                <a:gd name="connsiteY3" fmla="*/ 8866 h 16004"/>
                <a:gd name="connsiteX4" fmla="*/ 0 w 28696"/>
                <a:gd name="connsiteY4" fmla="*/ 16005 h 16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696" h="16004">
                  <a:moveTo>
                    <a:pt x="0" y="16005"/>
                  </a:moveTo>
                  <a:cubicBezTo>
                    <a:pt x="6486" y="4454"/>
                    <a:pt x="15985" y="3563"/>
                    <a:pt x="23792" y="185"/>
                  </a:cubicBezTo>
                  <a:cubicBezTo>
                    <a:pt x="25472" y="-540"/>
                    <a:pt x="27975" y="923"/>
                    <a:pt x="28552" y="3552"/>
                  </a:cubicBezTo>
                  <a:cubicBezTo>
                    <a:pt x="29095" y="6026"/>
                    <a:pt x="28084" y="7661"/>
                    <a:pt x="25980" y="8866"/>
                  </a:cubicBezTo>
                  <a:cubicBezTo>
                    <a:pt x="18597" y="13107"/>
                    <a:pt x="9927" y="10850"/>
                    <a:pt x="0" y="16005"/>
                  </a:cubicBezTo>
                  <a:close/>
                </a:path>
              </a:pathLst>
            </a:custGeom>
            <a:grpFill/>
            <a:ln w="5715" cap="flat">
              <a:noFill/>
              <a:prstDash val="solid"/>
              <a:miter/>
            </a:ln>
          </p:spPr>
          <p:txBody>
            <a:bodyPr rtlCol="0" anchor="ctr"/>
            <a:lstStyle/>
            <a:p>
              <a:endParaRPr lang="zh-CN" altLang="en-US"/>
            </a:p>
          </p:txBody>
        </p:sp>
        <p:sp>
          <p:nvSpPr>
            <p:cNvPr id="1722" name="任意多边形: 形状 1721">
              <a:extLst>
                <a:ext uri="{FF2B5EF4-FFF2-40B4-BE49-F238E27FC236}">
                  <a16:creationId xmlns:a16="http://schemas.microsoft.com/office/drawing/2014/main" id="{2F49D357-8D23-E84B-BEF1-1D64F581FBD2}"/>
                </a:ext>
              </a:extLst>
            </p:cNvPr>
            <p:cNvSpPr/>
            <p:nvPr/>
          </p:nvSpPr>
          <p:spPr>
            <a:xfrm>
              <a:off x="3397719" y="1843498"/>
              <a:ext cx="6583" cy="2526"/>
            </a:xfrm>
            <a:custGeom>
              <a:avLst/>
              <a:gdLst>
                <a:gd name="connsiteX0" fmla="*/ 0 w 6583"/>
                <a:gd name="connsiteY0" fmla="*/ 0 h 2526"/>
                <a:gd name="connsiteX1" fmla="*/ 6584 w 6583"/>
                <a:gd name="connsiteY1" fmla="*/ 0 h 2526"/>
                <a:gd name="connsiteX2" fmla="*/ 0 w 6583"/>
                <a:gd name="connsiteY2" fmla="*/ 0 h 2526"/>
              </a:gdLst>
              <a:ahLst/>
              <a:cxnLst>
                <a:cxn ang="0">
                  <a:pos x="connsiteX0" y="connsiteY0"/>
                </a:cxn>
                <a:cxn ang="0">
                  <a:pos x="connsiteX1" y="connsiteY1"/>
                </a:cxn>
                <a:cxn ang="0">
                  <a:pos x="connsiteX2" y="connsiteY2"/>
                </a:cxn>
              </a:cxnLst>
              <a:rect l="l" t="t" r="r" b="b"/>
              <a:pathLst>
                <a:path w="6583" h="2526">
                  <a:moveTo>
                    <a:pt x="0" y="0"/>
                  </a:moveTo>
                  <a:cubicBezTo>
                    <a:pt x="2195" y="0"/>
                    <a:pt x="4389" y="0"/>
                    <a:pt x="6584" y="0"/>
                  </a:cubicBezTo>
                  <a:cubicBezTo>
                    <a:pt x="4395" y="3372"/>
                    <a:pt x="2200" y="3366"/>
                    <a:pt x="0" y="0"/>
                  </a:cubicBezTo>
                  <a:close/>
                </a:path>
              </a:pathLst>
            </a:custGeom>
            <a:grpFill/>
            <a:ln w="5715" cap="flat">
              <a:noFill/>
              <a:prstDash val="solid"/>
              <a:miter/>
            </a:ln>
          </p:spPr>
          <p:txBody>
            <a:bodyPr rtlCol="0" anchor="ctr"/>
            <a:lstStyle/>
            <a:p>
              <a:endParaRPr lang="zh-CN" altLang="en-US"/>
            </a:p>
          </p:txBody>
        </p:sp>
        <p:sp>
          <p:nvSpPr>
            <p:cNvPr id="1723" name="任意多边形: 形状 1722">
              <a:extLst>
                <a:ext uri="{FF2B5EF4-FFF2-40B4-BE49-F238E27FC236}">
                  <a16:creationId xmlns:a16="http://schemas.microsoft.com/office/drawing/2014/main" id="{160DF5D2-64A2-64E0-60AE-3F65F07EC2C8}"/>
                </a:ext>
              </a:extLst>
            </p:cNvPr>
            <p:cNvSpPr/>
            <p:nvPr/>
          </p:nvSpPr>
          <p:spPr>
            <a:xfrm>
              <a:off x="3442478" y="1838812"/>
              <a:ext cx="1292" cy="1400"/>
            </a:xfrm>
            <a:custGeom>
              <a:avLst/>
              <a:gdLst>
                <a:gd name="connsiteX0" fmla="*/ 1293 w 1292"/>
                <a:gd name="connsiteY0" fmla="*/ 1400 h 1400"/>
                <a:gd name="connsiteX1" fmla="*/ 1 w 1292"/>
                <a:gd name="connsiteY1" fmla="*/ 663 h 1400"/>
                <a:gd name="connsiteX2" fmla="*/ 1293 w 1292"/>
                <a:gd name="connsiteY2" fmla="*/ 1400 h 1400"/>
                <a:gd name="connsiteX3" fmla="*/ 1293 w 1292"/>
                <a:gd name="connsiteY3" fmla="*/ 1400 h 1400"/>
              </a:gdLst>
              <a:ahLst/>
              <a:cxnLst>
                <a:cxn ang="0">
                  <a:pos x="connsiteX0" y="connsiteY0"/>
                </a:cxn>
                <a:cxn ang="0">
                  <a:pos x="connsiteX1" y="connsiteY1"/>
                </a:cxn>
                <a:cxn ang="0">
                  <a:pos x="connsiteX2" y="connsiteY2"/>
                </a:cxn>
                <a:cxn ang="0">
                  <a:pos x="connsiteX3" y="connsiteY3"/>
                </a:cxn>
              </a:cxnLst>
              <a:rect l="l" t="t" r="r" b="b"/>
              <a:pathLst>
                <a:path w="1292" h="1400">
                  <a:moveTo>
                    <a:pt x="1293" y="1400"/>
                  </a:moveTo>
                  <a:cubicBezTo>
                    <a:pt x="841" y="1149"/>
                    <a:pt x="-33" y="806"/>
                    <a:pt x="1" y="663"/>
                  </a:cubicBezTo>
                  <a:cubicBezTo>
                    <a:pt x="241" y="-428"/>
                    <a:pt x="744" y="-166"/>
                    <a:pt x="1293" y="1400"/>
                  </a:cubicBezTo>
                  <a:lnTo>
                    <a:pt x="1293" y="1400"/>
                  </a:lnTo>
                  <a:close/>
                </a:path>
              </a:pathLst>
            </a:custGeom>
            <a:grpFill/>
            <a:ln w="5715" cap="flat">
              <a:noFill/>
              <a:prstDash val="solid"/>
              <a:miter/>
            </a:ln>
          </p:spPr>
          <p:txBody>
            <a:bodyPr rtlCol="0" anchor="ctr"/>
            <a:lstStyle/>
            <a:p>
              <a:endParaRPr lang="zh-CN" altLang="en-US"/>
            </a:p>
          </p:txBody>
        </p:sp>
        <p:sp>
          <p:nvSpPr>
            <p:cNvPr id="1724" name="任意多边形: 形状 1723">
              <a:extLst>
                <a:ext uri="{FF2B5EF4-FFF2-40B4-BE49-F238E27FC236}">
                  <a16:creationId xmlns:a16="http://schemas.microsoft.com/office/drawing/2014/main" id="{E8CF477D-4861-8394-E030-BB4675CFCED5}"/>
                </a:ext>
              </a:extLst>
            </p:cNvPr>
            <p:cNvSpPr/>
            <p:nvPr/>
          </p:nvSpPr>
          <p:spPr>
            <a:xfrm>
              <a:off x="3377997" y="1879692"/>
              <a:ext cx="3331" cy="6543"/>
            </a:xfrm>
            <a:custGeom>
              <a:avLst/>
              <a:gdLst>
                <a:gd name="connsiteX0" fmla="*/ 0 w 3331"/>
                <a:gd name="connsiteY0" fmla="*/ 6544 h 6543"/>
                <a:gd name="connsiteX1" fmla="*/ 3332 w 3331"/>
                <a:gd name="connsiteY1" fmla="*/ 0 h 6543"/>
                <a:gd name="connsiteX2" fmla="*/ 0 w 3331"/>
                <a:gd name="connsiteY2" fmla="*/ 6544 h 6543"/>
              </a:gdLst>
              <a:ahLst/>
              <a:cxnLst>
                <a:cxn ang="0">
                  <a:pos x="connsiteX0" y="connsiteY0"/>
                </a:cxn>
                <a:cxn ang="0">
                  <a:pos x="connsiteX1" y="connsiteY1"/>
                </a:cxn>
                <a:cxn ang="0">
                  <a:pos x="connsiteX2" y="connsiteY2"/>
                </a:cxn>
              </a:cxnLst>
              <a:rect l="l" t="t" r="r" b="b"/>
              <a:pathLst>
                <a:path w="3331" h="6543">
                  <a:moveTo>
                    <a:pt x="0" y="6544"/>
                  </a:moveTo>
                  <a:cubicBezTo>
                    <a:pt x="86" y="3840"/>
                    <a:pt x="663" y="1389"/>
                    <a:pt x="3332" y="0"/>
                  </a:cubicBezTo>
                  <a:cubicBezTo>
                    <a:pt x="3246" y="2703"/>
                    <a:pt x="2692" y="5166"/>
                    <a:pt x="0" y="6544"/>
                  </a:cubicBezTo>
                  <a:close/>
                </a:path>
              </a:pathLst>
            </a:custGeom>
            <a:grpFill/>
            <a:ln w="5715" cap="flat">
              <a:noFill/>
              <a:prstDash val="solid"/>
              <a:miter/>
            </a:ln>
          </p:spPr>
          <p:txBody>
            <a:bodyPr rtlCol="0" anchor="ctr"/>
            <a:lstStyle/>
            <a:p>
              <a:endParaRPr lang="zh-CN" altLang="en-US"/>
            </a:p>
          </p:txBody>
        </p:sp>
        <p:sp>
          <p:nvSpPr>
            <p:cNvPr id="1725" name="任意多边形: 形状 1724">
              <a:extLst>
                <a:ext uri="{FF2B5EF4-FFF2-40B4-BE49-F238E27FC236}">
                  <a16:creationId xmlns:a16="http://schemas.microsoft.com/office/drawing/2014/main" id="{A00E283B-875A-9AD3-E968-5C24B2F6A165}"/>
                </a:ext>
              </a:extLst>
            </p:cNvPr>
            <p:cNvSpPr/>
            <p:nvPr/>
          </p:nvSpPr>
          <p:spPr>
            <a:xfrm>
              <a:off x="3400748" y="1892825"/>
              <a:ext cx="3578" cy="2556"/>
            </a:xfrm>
            <a:custGeom>
              <a:avLst/>
              <a:gdLst>
                <a:gd name="connsiteX0" fmla="*/ 3544 w 3578"/>
                <a:gd name="connsiteY0" fmla="*/ 0 h 2556"/>
                <a:gd name="connsiteX1" fmla="*/ 355 w 3578"/>
                <a:gd name="connsiteY1" fmla="*/ 2389 h 2556"/>
                <a:gd name="connsiteX2" fmla="*/ 3578 w 3578"/>
                <a:gd name="connsiteY2" fmla="*/ 40 h 2556"/>
                <a:gd name="connsiteX3" fmla="*/ 3544 w 3578"/>
                <a:gd name="connsiteY3" fmla="*/ 0 h 2556"/>
              </a:gdLst>
              <a:ahLst/>
              <a:cxnLst>
                <a:cxn ang="0">
                  <a:pos x="connsiteX0" y="connsiteY0"/>
                </a:cxn>
                <a:cxn ang="0">
                  <a:pos x="connsiteX1" y="connsiteY1"/>
                </a:cxn>
                <a:cxn ang="0">
                  <a:pos x="connsiteX2" y="connsiteY2"/>
                </a:cxn>
                <a:cxn ang="0">
                  <a:pos x="connsiteX3" y="connsiteY3"/>
                </a:cxn>
              </a:cxnLst>
              <a:rect l="l" t="t" r="r" b="b"/>
              <a:pathLst>
                <a:path w="3578" h="2556">
                  <a:moveTo>
                    <a:pt x="3544" y="0"/>
                  </a:moveTo>
                  <a:cubicBezTo>
                    <a:pt x="2841" y="1417"/>
                    <a:pt x="641" y="3097"/>
                    <a:pt x="355" y="2389"/>
                  </a:cubicBezTo>
                  <a:cubicBezTo>
                    <a:pt x="-1137" y="-1309"/>
                    <a:pt x="2487" y="926"/>
                    <a:pt x="3578" y="40"/>
                  </a:cubicBezTo>
                  <a:cubicBezTo>
                    <a:pt x="3578" y="40"/>
                    <a:pt x="3544" y="0"/>
                    <a:pt x="3544" y="0"/>
                  </a:cubicBezTo>
                  <a:close/>
                </a:path>
              </a:pathLst>
            </a:custGeom>
            <a:grpFill/>
            <a:ln w="5715" cap="flat">
              <a:noFill/>
              <a:prstDash val="solid"/>
              <a:miter/>
            </a:ln>
          </p:spPr>
          <p:txBody>
            <a:bodyPr rtlCol="0" anchor="ctr"/>
            <a:lstStyle/>
            <a:p>
              <a:endParaRPr lang="zh-CN" altLang="en-US"/>
            </a:p>
          </p:txBody>
        </p:sp>
        <p:sp>
          <p:nvSpPr>
            <p:cNvPr id="1726" name="任意多边形: 形状 1725">
              <a:extLst>
                <a:ext uri="{FF2B5EF4-FFF2-40B4-BE49-F238E27FC236}">
                  <a16:creationId xmlns:a16="http://schemas.microsoft.com/office/drawing/2014/main" id="{F38A8237-36C2-9566-6EA9-FAA87C047C69}"/>
                </a:ext>
              </a:extLst>
            </p:cNvPr>
            <p:cNvSpPr/>
            <p:nvPr/>
          </p:nvSpPr>
          <p:spPr>
            <a:xfrm>
              <a:off x="3646257" y="1827051"/>
              <a:ext cx="1408" cy="1303"/>
            </a:xfrm>
            <a:custGeom>
              <a:avLst/>
              <a:gdLst>
                <a:gd name="connsiteX0" fmla="*/ 1408 w 1408"/>
                <a:gd name="connsiteY0" fmla="*/ 12 h 1303"/>
                <a:gd name="connsiteX1" fmla="*/ 665 w 1408"/>
                <a:gd name="connsiteY1" fmla="*/ 1303 h 1303"/>
                <a:gd name="connsiteX2" fmla="*/ 1397 w 1408"/>
                <a:gd name="connsiteY2" fmla="*/ 0 h 1303"/>
                <a:gd name="connsiteX3" fmla="*/ 1408 w 1408"/>
                <a:gd name="connsiteY3" fmla="*/ 12 h 1303"/>
              </a:gdLst>
              <a:ahLst/>
              <a:cxnLst>
                <a:cxn ang="0">
                  <a:pos x="connsiteX0" y="connsiteY0"/>
                </a:cxn>
                <a:cxn ang="0">
                  <a:pos x="connsiteX1" y="connsiteY1"/>
                </a:cxn>
                <a:cxn ang="0">
                  <a:pos x="connsiteX2" y="connsiteY2"/>
                </a:cxn>
                <a:cxn ang="0">
                  <a:pos x="connsiteX3" y="connsiteY3"/>
                </a:cxn>
              </a:cxnLst>
              <a:rect l="l" t="t" r="r" b="b"/>
              <a:pathLst>
                <a:path w="1408" h="1303">
                  <a:moveTo>
                    <a:pt x="1408" y="12"/>
                  </a:moveTo>
                  <a:cubicBezTo>
                    <a:pt x="1157" y="463"/>
                    <a:pt x="814" y="1337"/>
                    <a:pt x="665" y="1303"/>
                  </a:cubicBezTo>
                  <a:cubicBezTo>
                    <a:pt x="-426" y="1063"/>
                    <a:pt x="-169" y="549"/>
                    <a:pt x="1397" y="0"/>
                  </a:cubicBezTo>
                  <a:lnTo>
                    <a:pt x="1408" y="12"/>
                  </a:lnTo>
                  <a:close/>
                </a:path>
              </a:pathLst>
            </a:custGeom>
            <a:grpFill/>
            <a:ln w="5715" cap="flat">
              <a:noFill/>
              <a:prstDash val="solid"/>
              <a:miter/>
            </a:ln>
          </p:spPr>
          <p:txBody>
            <a:bodyPr rtlCol="0" anchor="ctr"/>
            <a:lstStyle/>
            <a:p>
              <a:endParaRPr lang="zh-CN" altLang="en-US"/>
            </a:p>
          </p:txBody>
        </p:sp>
        <p:sp>
          <p:nvSpPr>
            <p:cNvPr id="1727" name="任意多边形: 形状 1726">
              <a:extLst>
                <a:ext uri="{FF2B5EF4-FFF2-40B4-BE49-F238E27FC236}">
                  <a16:creationId xmlns:a16="http://schemas.microsoft.com/office/drawing/2014/main" id="{3613BA89-F69F-294C-C08D-D38750DFF523}"/>
                </a:ext>
              </a:extLst>
            </p:cNvPr>
            <p:cNvSpPr/>
            <p:nvPr/>
          </p:nvSpPr>
          <p:spPr>
            <a:xfrm>
              <a:off x="3429213" y="1994815"/>
              <a:ext cx="1396" cy="1297"/>
            </a:xfrm>
            <a:custGeom>
              <a:avLst/>
              <a:gdLst>
                <a:gd name="connsiteX0" fmla="*/ 1396 w 1396"/>
                <a:gd name="connsiteY0" fmla="*/ 0 h 1297"/>
                <a:gd name="connsiteX1" fmla="*/ 659 w 1396"/>
                <a:gd name="connsiteY1" fmla="*/ 1297 h 1297"/>
                <a:gd name="connsiteX2" fmla="*/ 1396 w 1396"/>
                <a:gd name="connsiteY2" fmla="*/ 0 h 1297"/>
                <a:gd name="connsiteX3" fmla="*/ 1396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96" y="0"/>
                  </a:moveTo>
                  <a:cubicBezTo>
                    <a:pt x="1145" y="451"/>
                    <a:pt x="802" y="1326"/>
                    <a:pt x="659" y="1297"/>
                  </a:cubicBezTo>
                  <a:cubicBezTo>
                    <a:pt x="-427" y="1052"/>
                    <a:pt x="-164" y="543"/>
                    <a:pt x="1396" y="0"/>
                  </a:cubicBezTo>
                  <a:lnTo>
                    <a:pt x="1396" y="0"/>
                  </a:lnTo>
                  <a:close/>
                </a:path>
              </a:pathLst>
            </a:custGeom>
            <a:grpFill/>
            <a:ln w="5715" cap="flat">
              <a:noFill/>
              <a:prstDash val="solid"/>
              <a:miter/>
            </a:ln>
          </p:spPr>
          <p:txBody>
            <a:bodyPr rtlCol="0" anchor="ctr"/>
            <a:lstStyle/>
            <a:p>
              <a:endParaRPr lang="zh-CN" altLang="en-US"/>
            </a:p>
          </p:txBody>
        </p:sp>
        <p:sp>
          <p:nvSpPr>
            <p:cNvPr id="1728" name="任意多边形: 形状 1727">
              <a:extLst>
                <a:ext uri="{FF2B5EF4-FFF2-40B4-BE49-F238E27FC236}">
                  <a16:creationId xmlns:a16="http://schemas.microsoft.com/office/drawing/2014/main" id="{60472C76-FE28-C2F6-9DFA-EEE587F8233C}"/>
                </a:ext>
              </a:extLst>
            </p:cNvPr>
            <p:cNvSpPr/>
            <p:nvPr/>
          </p:nvSpPr>
          <p:spPr>
            <a:xfrm>
              <a:off x="3450343" y="1986950"/>
              <a:ext cx="1401" cy="1286"/>
            </a:xfrm>
            <a:custGeom>
              <a:avLst/>
              <a:gdLst>
                <a:gd name="connsiteX0" fmla="*/ 12 w 1401"/>
                <a:gd name="connsiteY0" fmla="*/ 1287 h 1286"/>
                <a:gd name="connsiteX1" fmla="*/ 743 w 1401"/>
                <a:gd name="connsiteY1" fmla="*/ 1 h 1286"/>
                <a:gd name="connsiteX2" fmla="*/ 0 w 1401"/>
                <a:gd name="connsiteY2" fmla="*/ 1281 h 1286"/>
                <a:gd name="connsiteX3" fmla="*/ 12 w 1401"/>
                <a:gd name="connsiteY3" fmla="*/ 1287 h 1286"/>
              </a:gdLst>
              <a:ahLst/>
              <a:cxnLst>
                <a:cxn ang="0">
                  <a:pos x="connsiteX0" y="connsiteY0"/>
                </a:cxn>
                <a:cxn ang="0">
                  <a:pos x="connsiteX1" y="connsiteY1"/>
                </a:cxn>
                <a:cxn ang="0">
                  <a:pos x="connsiteX2" y="connsiteY2"/>
                </a:cxn>
                <a:cxn ang="0">
                  <a:pos x="connsiteX3" y="connsiteY3"/>
                </a:cxn>
              </a:cxnLst>
              <a:rect l="l" t="t" r="r" b="b"/>
              <a:pathLst>
                <a:path w="1401" h="1286">
                  <a:moveTo>
                    <a:pt x="12" y="1287"/>
                  </a:moveTo>
                  <a:cubicBezTo>
                    <a:pt x="263" y="835"/>
                    <a:pt x="606" y="-33"/>
                    <a:pt x="743" y="1"/>
                  </a:cubicBezTo>
                  <a:cubicBezTo>
                    <a:pt x="1829" y="241"/>
                    <a:pt x="1566" y="744"/>
                    <a:pt x="0" y="1281"/>
                  </a:cubicBezTo>
                  <a:lnTo>
                    <a:pt x="12" y="1287"/>
                  </a:lnTo>
                  <a:close/>
                </a:path>
              </a:pathLst>
            </a:custGeom>
            <a:grpFill/>
            <a:ln w="5715" cap="flat">
              <a:noFill/>
              <a:prstDash val="solid"/>
              <a:miter/>
            </a:ln>
          </p:spPr>
          <p:txBody>
            <a:bodyPr rtlCol="0" anchor="ctr"/>
            <a:lstStyle/>
            <a:p>
              <a:endParaRPr lang="zh-CN" altLang="en-US"/>
            </a:p>
          </p:txBody>
        </p:sp>
        <p:sp>
          <p:nvSpPr>
            <p:cNvPr id="1729" name="任意多边形: 形状 1728">
              <a:extLst>
                <a:ext uri="{FF2B5EF4-FFF2-40B4-BE49-F238E27FC236}">
                  <a16:creationId xmlns:a16="http://schemas.microsoft.com/office/drawing/2014/main" id="{3855659A-4510-43D5-FB18-59069F80B482}"/>
                </a:ext>
              </a:extLst>
            </p:cNvPr>
            <p:cNvSpPr/>
            <p:nvPr/>
          </p:nvSpPr>
          <p:spPr>
            <a:xfrm>
              <a:off x="3501680" y="1960544"/>
              <a:ext cx="1292" cy="1386"/>
            </a:xfrm>
            <a:custGeom>
              <a:avLst/>
              <a:gdLst>
                <a:gd name="connsiteX0" fmla="*/ 1292 w 1292"/>
                <a:gd name="connsiteY0" fmla="*/ 1370 h 1386"/>
                <a:gd name="connsiteX1" fmla="*/ 1 w 1292"/>
                <a:gd name="connsiteY1" fmla="*/ 655 h 1386"/>
                <a:gd name="connsiteX2" fmla="*/ 1275 w 1292"/>
                <a:gd name="connsiteY2" fmla="*/ 1387 h 1386"/>
                <a:gd name="connsiteX3" fmla="*/ 1292 w 1292"/>
                <a:gd name="connsiteY3" fmla="*/ 1370 h 1386"/>
              </a:gdLst>
              <a:ahLst/>
              <a:cxnLst>
                <a:cxn ang="0">
                  <a:pos x="connsiteX0" y="connsiteY0"/>
                </a:cxn>
                <a:cxn ang="0">
                  <a:pos x="connsiteX1" y="connsiteY1"/>
                </a:cxn>
                <a:cxn ang="0">
                  <a:pos x="connsiteX2" y="connsiteY2"/>
                </a:cxn>
                <a:cxn ang="0">
                  <a:pos x="connsiteX3" y="connsiteY3"/>
                </a:cxn>
              </a:cxnLst>
              <a:rect l="l" t="t" r="r" b="b"/>
              <a:pathLst>
                <a:path w="1292" h="1386">
                  <a:moveTo>
                    <a:pt x="1292" y="1370"/>
                  </a:moveTo>
                  <a:cubicBezTo>
                    <a:pt x="841" y="1130"/>
                    <a:pt x="-28" y="798"/>
                    <a:pt x="1" y="655"/>
                  </a:cubicBezTo>
                  <a:cubicBezTo>
                    <a:pt x="224" y="-425"/>
                    <a:pt x="726" y="-162"/>
                    <a:pt x="1275" y="1387"/>
                  </a:cubicBezTo>
                  <a:cubicBezTo>
                    <a:pt x="1275" y="1387"/>
                    <a:pt x="1292" y="1370"/>
                    <a:pt x="1292" y="1370"/>
                  </a:cubicBezTo>
                  <a:close/>
                </a:path>
              </a:pathLst>
            </a:custGeom>
            <a:grpFill/>
            <a:ln w="5715" cap="flat">
              <a:noFill/>
              <a:prstDash val="solid"/>
              <a:miter/>
            </a:ln>
          </p:spPr>
          <p:txBody>
            <a:bodyPr rtlCol="0" anchor="ctr"/>
            <a:lstStyle/>
            <a:p>
              <a:endParaRPr lang="zh-CN" altLang="en-US"/>
            </a:p>
          </p:txBody>
        </p:sp>
        <p:sp>
          <p:nvSpPr>
            <p:cNvPr id="1730" name="任意多边形: 形状 1729">
              <a:extLst>
                <a:ext uri="{FF2B5EF4-FFF2-40B4-BE49-F238E27FC236}">
                  <a16:creationId xmlns:a16="http://schemas.microsoft.com/office/drawing/2014/main" id="{1EF7FA02-102A-B1BE-A062-55EB9915572B}"/>
                </a:ext>
              </a:extLst>
            </p:cNvPr>
            <p:cNvSpPr/>
            <p:nvPr/>
          </p:nvSpPr>
          <p:spPr>
            <a:xfrm>
              <a:off x="3667382" y="2229989"/>
              <a:ext cx="9846" cy="4958"/>
            </a:xfrm>
            <a:custGeom>
              <a:avLst/>
              <a:gdLst>
                <a:gd name="connsiteX0" fmla="*/ 0 w 9846"/>
                <a:gd name="connsiteY0" fmla="*/ 4958 h 4958"/>
                <a:gd name="connsiteX1" fmla="*/ 9847 w 9846"/>
                <a:gd name="connsiteY1" fmla="*/ 4935 h 4958"/>
                <a:gd name="connsiteX2" fmla="*/ 0 w 9846"/>
                <a:gd name="connsiteY2" fmla="*/ 4958 h 4958"/>
              </a:gdLst>
              <a:ahLst/>
              <a:cxnLst>
                <a:cxn ang="0">
                  <a:pos x="connsiteX0" y="connsiteY0"/>
                </a:cxn>
                <a:cxn ang="0">
                  <a:pos x="connsiteX1" y="connsiteY1"/>
                </a:cxn>
                <a:cxn ang="0">
                  <a:pos x="connsiteX2" y="connsiteY2"/>
                </a:cxn>
              </a:cxnLst>
              <a:rect l="l" t="t" r="r" b="b"/>
              <a:pathLst>
                <a:path w="9846" h="4958">
                  <a:moveTo>
                    <a:pt x="0" y="4958"/>
                  </a:moveTo>
                  <a:cubicBezTo>
                    <a:pt x="3269" y="-1557"/>
                    <a:pt x="6549" y="-1740"/>
                    <a:pt x="9847" y="4935"/>
                  </a:cubicBezTo>
                  <a:cubicBezTo>
                    <a:pt x="6567" y="4947"/>
                    <a:pt x="3280" y="4952"/>
                    <a:pt x="0" y="4958"/>
                  </a:cubicBezTo>
                  <a:close/>
                </a:path>
              </a:pathLst>
            </a:custGeom>
            <a:grpFill/>
            <a:ln w="5715" cap="flat">
              <a:noFill/>
              <a:prstDash val="solid"/>
              <a:miter/>
            </a:ln>
          </p:spPr>
          <p:txBody>
            <a:bodyPr rtlCol="0" anchor="ctr"/>
            <a:lstStyle/>
            <a:p>
              <a:endParaRPr lang="zh-CN" altLang="en-US"/>
            </a:p>
          </p:txBody>
        </p:sp>
        <p:sp>
          <p:nvSpPr>
            <p:cNvPr id="1731" name="任意多边形: 形状 1730">
              <a:extLst>
                <a:ext uri="{FF2B5EF4-FFF2-40B4-BE49-F238E27FC236}">
                  <a16:creationId xmlns:a16="http://schemas.microsoft.com/office/drawing/2014/main" id="{F70B0527-DA7F-2716-0E60-DD59FDF9C4D4}"/>
                </a:ext>
              </a:extLst>
            </p:cNvPr>
            <p:cNvSpPr/>
            <p:nvPr/>
          </p:nvSpPr>
          <p:spPr>
            <a:xfrm>
              <a:off x="3689007" y="2188884"/>
              <a:ext cx="1405" cy="1298"/>
            </a:xfrm>
            <a:custGeom>
              <a:avLst/>
              <a:gdLst>
                <a:gd name="connsiteX0" fmla="*/ 1400 w 1405"/>
                <a:gd name="connsiteY0" fmla="*/ 0 h 1298"/>
                <a:gd name="connsiteX1" fmla="*/ 663 w 1405"/>
                <a:gd name="connsiteY1" fmla="*/ 1297 h 1298"/>
                <a:gd name="connsiteX2" fmla="*/ 1406 w 1405"/>
                <a:gd name="connsiteY2" fmla="*/ 6 h 1298"/>
                <a:gd name="connsiteX3" fmla="*/ 1400 w 1405"/>
                <a:gd name="connsiteY3" fmla="*/ 0 h 1298"/>
              </a:gdLst>
              <a:ahLst/>
              <a:cxnLst>
                <a:cxn ang="0">
                  <a:pos x="connsiteX0" y="connsiteY0"/>
                </a:cxn>
                <a:cxn ang="0">
                  <a:pos x="connsiteX1" y="connsiteY1"/>
                </a:cxn>
                <a:cxn ang="0">
                  <a:pos x="connsiteX2" y="connsiteY2"/>
                </a:cxn>
                <a:cxn ang="0">
                  <a:pos x="connsiteX3" y="connsiteY3"/>
                </a:cxn>
              </a:cxnLst>
              <a:rect l="l" t="t" r="r" b="b"/>
              <a:pathLst>
                <a:path w="1405" h="1298">
                  <a:moveTo>
                    <a:pt x="1400" y="0"/>
                  </a:moveTo>
                  <a:cubicBezTo>
                    <a:pt x="1149" y="457"/>
                    <a:pt x="806" y="1332"/>
                    <a:pt x="663" y="1297"/>
                  </a:cubicBezTo>
                  <a:cubicBezTo>
                    <a:pt x="-429" y="1057"/>
                    <a:pt x="-166" y="549"/>
                    <a:pt x="1406" y="6"/>
                  </a:cubicBezTo>
                  <a:cubicBezTo>
                    <a:pt x="1406" y="6"/>
                    <a:pt x="1400" y="0"/>
                    <a:pt x="1400" y="0"/>
                  </a:cubicBezTo>
                  <a:close/>
                </a:path>
              </a:pathLst>
            </a:custGeom>
            <a:grpFill/>
            <a:ln w="5715" cap="flat">
              <a:noFill/>
              <a:prstDash val="solid"/>
              <a:miter/>
            </a:ln>
          </p:spPr>
          <p:txBody>
            <a:bodyPr rtlCol="0" anchor="ctr"/>
            <a:lstStyle/>
            <a:p>
              <a:endParaRPr lang="zh-CN" altLang="en-US"/>
            </a:p>
          </p:txBody>
        </p:sp>
        <p:sp>
          <p:nvSpPr>
            <p:cNvPr id="1732" name="任意多边形: 形状 1731">
              <a:extLst>
                <a:ext uri="{FF2B5EF4-FFF2-40B4-BE49-F238E27FC236}">
                  <a16:creationId xmlns:a16="http://schemas.microsoft.com/office/drawing/2014/main" id="{21A6842B-07EE-C710-C262-C597E0AFEF2B}"/>
                </a:ext>
              </a:extLst>
            </p:cNvPr>
            <p:cNvSpPr/>
            <p:nvPr/>
          </p:nvSpPr>
          <p:spPr>
            <a:xfrm>
              <a:off x="3744917" y="2215202"/>
              <a:ext cx="1400" cy="1297"/>
            </a:xfrm>
            <a:custGeom>
              <a:avLst/>
              <a:gdLst>
                <a:gd name="connsiteX0" fmla="*/ 1400 w 1400"/>
                <a:gd name="connsiteY0" fmla="*/ 0 h 1297"/>
                <a:gd name="connsiteX1" fmla="*/ 663 w 1400"/>
                <a:gd name="connsiteY1" fmla="*/ 1297 h 1297"/>
                <a:gd name="connsiteX2" fmla="*/ 1400 w 1400"/>
                <a:gd name="connsiteY2" fmla="*/ 0 h 1297"/>
                <a:gd name="connsiteX3" fmla="*/ 1400 w 1400"/>
                <a:gd name="connsiteY3" fmla="*/ 0 h 1297"/>
              </a:gdLst>
              <a:ahLst/>
              <a:cxnLst>
                <a:cxn ang="0">
                  <a:pos x="connsiteX0" y="connsiteY0"/>
                </a:cxn>
                <a:cxn ang="0">
                  <a:pos x="connsiteX1" y="connsiteY1"/>
                </a:cxn>
                <a:cxn ang="0">
                  <a:pos x="connsiteX2" y="connsiteY2"/>
                </a:cxn>
                <a:cxn ang="0">
                  <a:pos x="connsiteX3" y="connsiteY3"/>
                </a:cxn>
              </a:cxnLst>
              <a:rect l="l" t="t" r="r" b="b"/>
              <a:pathLst>
                <a:path w="1400" h="1297">
                  <a:moveTo>
                    <a:pt x="1400" y="0"/>
                  </a:moveTo>
                  <a:cubicBezTo>
                    <a:pt x="1149" y="452"/>
                    <a:pt x="806" y="1326"/>
                    <a:pt x="663" y="1297"/>
                  </a:cubicBezTo>
                  <a:cubicBezTo>
                    <a:pt x="-428" y="1057"/>
                    <a:pt x="-166" y="549"/>
                    <a:pt x="1400" y="0"/>
                  </a:cubicBezTo>
                  <a:lnTo>
                    <a:pt x="1400" y="0"/>
                  </a:lnTo>
                  <a:close/>
                </a:path>
              </a:pathLst>
            </a:custGeom>
            <a:grpFill/>
            <a:ln w="5715" cap="flat">
              <a:noFill/>
              <a:prstDash val="solid"/>
              <a:miter/>
            </a:ln>
          </p:spPr>
          <p:txBody>
            <a:bodyPr rtlCol="0" anchor="ctr"/>
            <a:lstStyle/>
            <a:p>
              <a:endParaRPr lang="zh-CN" altLang="en-US"/>
            </a:p>
          </p:txBody>
        </p:sp>
        <p:sp>
          <p:nvSpPr>
            <p:cNvPr id="1733" name="任意多边形: 形状 1732">
              <a:extLst>
                <a:ext uri="{FF2B5EF4-FFF2-40B4-BE49-F238E27FC236}">
                  <a16:creationId xmlns:a16="http://schemas.microsoft.com/office/drawing/2014/main" id="{3B63CD32-F8D5-5A88-73D3-368916BC0240}"/>
                </a:ext>
              </a:extLst>
            </p:cNvPr>
            <p:cNvSpPr/>
            <p:nvPr/>
          </p:nvSpPr>
          <p:spPr>
            <a:xfrm>
              <a:off x="3746317" y="2211902"/>
              <a:ext cx="3297" cy="3299"/>
            </a:xfrm>
            <a:custGeom>
              <a:avLst/>
              <a:gdLst>
                <a:gd name="connsiteX0" fmla="*/ 3298 w 3297"/>
                <a:gd name="connsiteY0" fmla="*/ 19 h 3299"/>
                <a:gd name="connsiteX1" fmla="*/ 6 w 3297"/>
                <a:gd name="connsiteY1" fmla="*/ 3300 h 3299"/>
                <a:gd name="connsiteX2" fmla="*/ 0 w 3297"/>
                <a:gd name="connsiteY2" fmla="*/ 3300 h 3299"/>
                <a:gd name="connsiteX3" fmla="*/ 0 w 3297"/>
                <a:gd name="connsiteY3" fmla="*/ 8 h 3299"/>
                <a:gd name="connsiteX4" fmla="*/ 6 w 3297"/>
                <a:gd name="connsiteY4" fmla="*/ 8 h 3299"/>
                <a:gd name="connsiteX5" fmla="*/ 3280 w 3297"/>
                <a:gd name="connsiteY5" fmla="*/ 2 h 3299"/>
                <a:gd name="connsiteX6" fmla="*/ 3298 w 3297"/>
                <a:gd name="connsiteY6" fmla="*/ 19 h 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97" h="3299">
                  <a:moveTo>
                    <a:pt x="3298" y="19"/>
                  </a:moveTo>
                  <a:cubicBezTo>
                    <a:pt x="2200" y="1111"/>
                    <a:pt x="1103" y="2208"/>
                    <a:pt x="6" y="3300"/>
                  </a:cubicBezTo>
                  <a:lnTo>
                    <a:pt x="0" y="3300"/>
                  </a:lnTo>
                  <a:cubicBezTo>
                    <a:pt x="0" y="2203"/>
                    <a:pt x="0" y="1105"/>
                    <a:pt x="0" y="8"/>
                  </a:cubicBezTo>
                  <a:lnTo>
                    <a:pt x="6" y="8"/>
                  </a:lnTo>
                  <a:cubicBezTo>
                    <a:pt x="1097" y="2"/>
                    <a:pt x="2189" y="-3"/>
                    <a:pt x="3280" y="2"/>
                  </a:cubicBezTo>
                  <a:lnTo>
                    <a:pt x="3298" y="19"/>
                  </a:lnTo>
                  <a:close/>
                </a:path>
              </a:pathLst>
            </a:custGeom>
            <a:grpFill/>
            <a:ln w="5715" cap="flat">
              <a:noFill/>
              <a:prstDash val="solid"/>
              <a:miter/>
            </a:ln>
          </p:spPr>
          <p:txBody>
            <a:bodyPr rtlCol="0" anchor="ctr"/>
            <a:lstStyle/>
            <a:p>
              <a:endParaRPr lang="zh-CN" altLang="en-US"/>
            </a:p>
          </p:txBody>
        </p:sp>
        <p:sp>
          <p:nvSpPr>
            <p:cNvPr id="1734" name="任意多边形: 形状 1733">
              <a:extLst>
                <a:ext uri="{FF2B5EF4-FFF2-40B4-BE49-F238E27FC236}">
                  <a16:creationId xmlns:a16="http://schemas.microsoft.com/office/drawing/2014/main" id="{16720E7F-AA68-C061-76F6-E6DE4E2472A9}"/>
                </a:ext>
              </a:extLst>
            </p:cNvPr>
            <p:cNvSpPr/>
            <p:nvPr/>
          </p:nvSpPr>
          <p:spPr>
            <a:xfrm>
              <a:off x="3745025" y="2210520"/>
              <a:ext cx="1292" cy="1396"/>
            </a:xfrm>
            <a:custGeom>
              <a:avLst/>
              <a:gdLst>
                <a:gd name="connsiteX0" fmla="*/ 1292 w 1292"/>
                <a:gd name="connsiteY0" fmla="*/ 1396 h 1396"/>
                <a:gd name="connsiteX1" fmla="*/ 1 w 1292"/>
                <a:gd name="connsiteY1" fmla="*/ 659 h 1396"/>
                <a:gd name="connsiteX2" fmla="*/ 1292 w 1292"/>
                <a:gd name="connsiteY2" fmla="*/ 1396 h 1396"/>
                <a:gd name="connsiteX3" fmla="*/ 1292 w 1292"/>
                <a:gd name="connsiteY3" fmla="*/ 1396 h 1396"/>
              </a:gdLst>
              <a:ahLst/>
              <a:cxnLst>
                <a:cxn ang="0">
                  <a:pos x="connsiteX0" y="connsiteY0"/>
                </a:cxn>
                <a:cxn ang="0">
                  <a:pos x="connsiteX1" y="connsiteY1"/>
                </a:cxn>
                <a:cxn ang="0">
                  <a:pos x="connsiteX2" y="connsiteY2"/>
                </a:cxn>
                <a:cxn ang="0">
                  <a:pos x="connsiteX3" y="connsiteY3"/>
                </a:cxn>
              </a:cxnLst>
              <a:rect l="l" t="t" r="r" b="b"/>
              <a:pathLst>
                <a:path w="1292" h="1396">
                  <a:moveTo>
                    <a:pt x="1292" y="1396"/>
                  </a:moveTo>
                  <a:cubicBezTo>
                    <a:pt x="841" y="1145"/>
                    <a:pt x="-28" y="802"/>
                    <a:pt x="1" y="659"/>
                  </a:cubicBezTo>
                  <a:cubicBezTo>
                    <a:pt x="241" y="-427"/>
                    <a:pt x="749" y="-164"/>
                    <a:pt x="1292" y="1396"/>
                  </a:cubicBezTo>
                  <a:lnTo>
                    <a:pt x="1292" y="1396"/>
                  </a:lnTo>
                  <a:close/>
                </a:path>
              </a:pathLst>
            </a:custGeom>
            <a:grpFill/>
            <a:ln w="5715" cap="flat">
              <a:noFill/>
              <a:prstDash val="solid"/>
              <a:miter/>
            </a:ln>
          </p:spPr>
          <p:txBody>
            <a:bodyPr rtlCol="0" anchor="ctr"/>
            <a:lstStyle/>
            <a:p>
              <a:endParaRPr lang="zh-CN" altLang="en-US"/>
            </a:p>
          </p:txBody>
        </p:sp>
        <p:sp>
          <p:nvSpPr>
            <p:cNvPr id="1735" name="任意多边形: 形状 1734">
              <a:extLst>
                <a:ext uri="{FF2B5EF4-FFF2-40B4-BE49-F238E27FC236}">
                  <a16:creationId xmlns:a16="http://schemas.microsoft.com/office/drawing/2014/main" id="{DA624D64-ECF5-A867-9682-0AC038C613FA}"/>
                </a:ext>
              </a:extLst>
            </p:cNvPr>
            <p:cNvSpPr/>
            <p:nvPr/>
          </p:nvSpPr>
          <p:spPr>
            <a:xfrm>
              <a:off x="3298833" y="1829477"/>
              <a:ext cx="54012" cy="40451"/>
            </a:xfrm>
            <a:custGeom>
              <a:avLst/>
              <a:gdLst>
                <a:gd name="connsiteX0" fmla="*/ 42988 w 54012"/>
                <a:gd name="connsiteY0" fmla="*/ 37047 h 40451"/>
                <a:gd name="connsiteX1" fmla="*/ 29809 w 54012"/>
                <a:gd name="connsiteY1" fmla="*/ 40368 h 40451"/>
                <a:gd name="connsiteX2" fmla="*/ 23534 w 54012"/>
                <a:gd name="connsiteY2" fmla="*/ 36259 h 40451"/>
                <a:gd name="connsiteX3" fmla="*/ 16756 w 54012"/>
                <a:gd name="connsiteY3" fmla="*/ 33733 h 40451"/>
                <a:gd name="connsiteX4" fmla="*/ 0 w 54012"/>
                <a:gd name="connsiteY4" fmla="*/ 36333 h 40451"/>
                <a:gd name="connsiteX5" fmla="*/ 23249 w 54012"/>
                <a:gd name="connsiteY5" fmla="*/ 20605 h 40451"/>
                <a:gd name="connsiteX6" fmla="*/ 23260 w 54012"/>
                <a:gd name="connsiteY6" fmla="*/ 20599 h 40451"/>
                <a:gd name="connsiteX7" fmla="*/ 28449 w 54012"/>
                <a:gd name="connsiteY7" fmla="*/ 14027 h 40451"/>
                <a:gd name="connsiteX8" fmla="*/ 19974 w 54012"/>
                <a:gd name="connsiteY8" fmla="*/ 14016 h 40451"/>
                <a:gd name="connsiteX9" fmla="*/ 21808 w 54012"/>
                <a:gd name="connsiteY9" fmla="*/ 6272 h 40451"/>
                <a:gd name="connsiteX10" fmla="*/ 31987 w 54012"/>
                <a:gd name="connsiteY10" fmla="*/ 2117 h 40451"/>
                <a:gd name="connsiteX11" fmla="*/ 42988 w 54012"/>
                <a:gd name="connsiteY11" fmla="*/ 4157 h 40451"/>
                <a:gd name="connsiteX12" fmla="*/ 47629 w 54012"/>
                <a:gd name="connsiteY12" fmla="*/ 13381 h 40451"/>
                <a:gd name="connsiteX13" fmla="*/ 41880 w 54012"/>
                <a:gd name="connsiteY13" fmla="*/ 16948 h 40451"/>
                <a:gd name="connsiteX14" fmla="*/ 39702 w 54012"/>
                <a:gd name="connsiteY14" fmla="*/ 23891 h 40451"/>
                <a:gd name="connsiteX15" fmla="*/ 54012 w 54012"/>
                <a:gd name="connsiteY15" fmla="*/ 28052 h 40451"/>
                <a:gd name="connsiteX16" fmla="*/ 42988 w 54012"/>
                <a:gd name="connsiteY16" fmla="*/ 37047 h 4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012" h="40451">
                  <a:moveTo>
                    <a:pt x="42988" y="37047"/>
                  </a:moveTo>
                  <a:cubicBezTo>
                    <a:pt x="38885" y="39293"/>
                    <a:pt x="34599" y="40836"/>
                    <a:pt x="29809" y="40368"/>
                  </a:cubicBezTo>
                  <a:cubicBezTo>
                    <a:pt x="27061" y="40002"/>
                    <a:pt x="24523" y="39305"/>
                    <a:pt x="23534" y="36259"/>
                  </a:cubicBezTo>
                  <a:cubicBezTo>
                    <a:pt x="22328" y="32544"/>
                    <a:pt x="20311" y="30395"/>
                    <a:pt x="16756" y="33733"/>
                  </a:cubicBezTo>
                  <a:cubicBezTo>
                    <a:pt x="11681" y="38499"/>
                    <a:pt x="5932" y="37059"/>
                    <a:pt x="0" y="36333"/>
                  </a:cubicBezTo>
                  <a:cubicBezTo>
                    <a:pt x="6046" y="28252"/>
                    <a:pt x="18162" y="29663"/>
                    <a:pt x="23249" y="20605"/>
                  </a:cubicBezTo>
                  <a:lnTo>
                    <a:pt x="23260" y="20599"/>
                  </a:lnTo>
                  <a:cubicBezTo>
                    <a:pt x="26043" y="19137"/>
                    <a:pt x="29981" y="17142"/>
                    <a:pt x="28449" y="14027"/>
                  </a:cubicBezTo>
                  <a:cubicBezTo>
                    <a:pt x="26906" y="10884"/>
                    <a:pt x="22917" y="14673"/>
                    <a:pt x="19974" y="14016"/>
                  </a:cubicBezTo>
                  <a:cubicBezTo>
                    <a:pt x="21031" y="11518"/>
                    <a:pt x="21134" y="8752"/>
                    <a:pt x="21808" y="6272"/>
                  </a:cubicBezTo>
                  <a:cubicBezTo>
                    <a:pt x="23134" y="1363"/>
                    <a:pt x="25517" y="-2603"/>
                    <a:pt x="31987" y="2117"/>
                  </a:cubicBezTo>
                  <a:cubicBezTo>
                    <a:pt x="34701" y="4100"/>
                    <a:pt x="39262" y="3552"/>
                    <a:pt x="42988" y="4157"/>
                  </a:cubicBezTo>
                  <a:cubicBezTo>
                    <a:pt x="46177" y="6415"/>
                    <a:pt x="48377" y="9489"/>
                    <a:pt x="47629" y="13381"/>
                  </a:cubicBezTo>
                  <a:cubicBezTo>
                    <a:pt x="47177" y="15730"/>
                    <a:pt x="47246" y="18479"/>
                    <a:pt x="41880" y="16948"/>
                  </a:cubicBezTo>
                  <a:cubicBezTo>
                    <a:pt x="35644" y="15170"/>
                    <a:pt x="38993" y="20937"/>
                    <a:pt x="39702" y="23891"/>
                  </a:cubicBezTo>
                  <a:cubicBezTo>
                    <a:pt x="44251" y="25211"/>
                    <a:pt x="48806" y="26537"/>
                    <a:pt x="54012" y="28052"/>
                  </a:cubicBezTo>
                  <a:cubicBezTo>
                    <a:pt x="50063" y="31544"/>
                    <a:pt x="44423" y="31829"/>
                    <a:pt x="42988" y="37047"/>
                  </a:cubicBezTo>
                  <a:close/>
                </a:path>
              </a:pathLst>
            </a:custGeom>
            <a:grpFill/>
            <a:ln w="5715" cap="flat">
              <a:noFill/>
              <a:prstDash val="solid"/>
              <a:miter/>
            </a:ln>
          </p:spPr>
          <p:txBody>
            <a:bodyPr rtlCol="0" anchor="ctr"/>
            <a:lstStyle/>
            <a:p>
              <a:endParaRPr lang="zh-CN" altLang="en-US"/>
            </a:p>
          </p:txBody>
        </p:sp>
        <p:sp>
          <p:nvSpPr>
            <p:cNvPr id="1736" name="任意多边形: 形状 1735">
              <a:extLst>
                <a:ext uri="{FF2B5EF4-FFF2-40B4-BE49-F238E27FC236}">
                  <a16:creationId xmlns:a16="http://schemas.microsoft.com/office/drawing/2014/main" id="{11132010-35C6-F657-298F-17829D01503D}"/>
                </a:ext>
              </a:extLst>
            </p:cNvPr>
            <p:cNvSpPr/>
            <p:nvPr/>
          </p:nvSpPr>
          <p:spPr>
            <a:xfrm>
              <a:off x="3340150" y="1827056"/>
              <a:ext cx="1693" cy="3280"/>
            </a:xfrm>
            <a:custGeom>
              <a:avLst/>
              <a:gdLst>
                <a:gd name="connsiteX0" fmla="*/ 1671 w 1693"/>
                <a:gd name="connsiteY0" fmla="*/ 3280 h 3280"/>
                <a:gd name="connsiteX1" fmla="*/ 1694 w 1693"/>
                <a:gd name="connsiteY1" fmla="*/ 0 h 3280"/>
                <a:gd name="connsiteX2" fmla="*/ 1671 w 1693"/>
                <a:gd name="connsiteY2" fmla="*/ 3280 h 3280"/>
              </a:gdLst>
              <a:ahLst/>
              <a:cxnLst>
                <a:cxn ang="0">
                  <a:pos x="connsiteX0" y="connsiteY0"/>
                </a:cxn>
                <a:cxn ang="0">
                  <a:pos x="connsiteX1" y="connsiteY1"/>
                </a:cxn>
                <a:cxn ang="0">
                  <a:pos x="connsiteX2" y="connsiteY2"/>
                </a:cxn>
              </a:cxnLst>
              <a:rect l="l" t="t" r="r" b="b"/>
              <a:pathLst>
                <a:path w="1693" h="3280">
                  <a:moveTo>
                    <a:pt x="1671" y="3280"/>
                  </a:moveTo>
                  <a:cubicBezTo>
                    <a:pt x="-569" y="2172"/>
                    <a:pt x="-552" y="1080"/>
                    <a:pt x="1694" y="0"/>
                  </a:cubicBezTo>
                  <a:cubicBezTo>
                    <a:pt x="1688" y="1097"/>
                    <a:pt x="1677" y="2189"/>
                    <a:pt x="1671" y="3280"/>
                  </a:cubicBezTo>
                  <a:close/>
                </a:path>
              </a:pathLst>
            </a:custGeom>
            <a:grpFill/>
            <a:ln w="5715" cap="flat">
              <a:noFill/>
              <a:prstDash val="solid"/>
              <a:miter/>
            </a:ln>
          </p:spPr>
          <p:txBody>
            <a:bodyPr rtlCol="0" anchor="ctr"/>
            <a:lstStyle/>
            <a:p>
              <a:endParaRPr lang="zh-CN" altLang="en-US"/>
            </a:p>
          </p:txBody>
        </p:sp>
        <p:sp>
          <p:nvSpPr>
            <p:cNvPr id="1737" name="任意多边形: 形状 1736">
              <a:extLst>
                <a:ext uri="{FF2B5EF4-FFF2-40B4-BE49-F238E27FC236}">
                  <a16:creationId xmlns:a16="http://schemas.microsoft.com/office/drawing/2014/main" id="{EC4B4077-2AE4-A502-59D7-1609CB8DF818}"/>
                </a:ext>
              </a:extLst>
            </p:cNvPr>
            <p:cNvSpPr/>
            <p:nvPr/>
          </p:nvSpPr>
          <p:spPr>
            <a:xfrm>
              <a:off x="3496377" y="1717546"/>
              <a:ext cx="2532" cy="4252"/>
            </a:xfrm>
            <a:custGeom>
              <a:avLst/>
              <a:gdLst>
                <a:gd name="connsiteX0" fmla="*/ 0 w 2532"/>
                <a:gd name="connsiteY0" fmla="*/ 4241 h 4252"/>
                <a:gd name="connsiteX1" fmla="*/ 1229 w 2532"/>
                <a:gd name="connsiteY1" fmla="*/ 0 h 4252"/>
                <a:gd name="connsiteX2" fmla="*/ 17 w 2532"/>
                <a:gd name="connsiteY2" fmla="*/ 4252 h 4252"/>
                <a:gd name="connsiteX3" fmla="*/ 0 w 2532"/>
                <a:gd name="connsiteY3" fmla="*/ 4241 h 4252"/>
              </a:gdLst>
              <a:ahLst/>
              <a:cxnLst>
                <a:cxn ang="0">
                  <a:pos x="connsiteX0" y="connsiteY0"/>
                </a:cxn>
                <a:cxn ang="0">
                  <a:pos x="connsiteX1" y="connsiteY1"/>
                </a:cxn>
                <a:cxn ang="0">
                  <a:pos x="connsiteX2" y="connsiteY2"/>
                </a:cxn>
                <a:cxn ang="0">
                  <a:pos x="connsiteX3" y="connsiteY3"/>
                </a:cxn>
              </a:cxnLst>
              <a:rect l="l" t="t" r="r" b="b"/>
              <a:pathLst>
                <a:path w="2532" h="4252">
                  <a:moveTo>
                    <a:pt x="0" y="4241"/>
                  </a:moveTo>
                  <a:cubicBezTo>
                    <a:pt x="412" y="2829"/>
                    <a:pt x="817" y="1417"/>
                    <a:pt x="1229" y="0"/>
                  </a:cubicBezTo>
                  <a:cubicBezTo>
                    <a:pt x="4229" y="2389"/>
                    <a:pt x="1286" y="3080"/>
                    <a:pt x="17" y="4252"/>
                  </a:cubicBezTo>
                  <a:cubicBezTo>
                    <a:pt x="17" y="4252"/>
                    <a:pt x="0" y="4241"/>
                    <a:pt x="0" y="4241"/>
                  </a:cubicBezTo>
                  <a:close/>
                </a:path>
              </a:pathLst>
            </a:custGeom>
            <a:grpFill/>
            <a:ln w="5715" cap="flat">
              <a:noFill/>
              <a:prstDash val="solid"/>
              <a:miter/>
            </a:ln>
          </p:spPr>
          <p:txBody>
            <a:bodyPr rtlCol="0" anchor="ctr"/>
            <a:lstStyle/>
            <a:p>
              <a:endParaRPr lang="zh-CN" altLang="en-US"/>
            </a:p>
          </p:txBody>
        </p:sp>
        <p:sp>
          <p:nvSpPr>
            <p:cNvPr id="1738" name="任意多边形: 形状 1737">
              <a:extLst>
                <a:ext uri="{FF2B5EF4-FFF2-40B4-BE49-F238E27FC236}">
                  <a16:creationId xmlns:a16="http://schemas.microsoft.com/office/drawing/2014/main" id="{3F24E61B-A2B3-D706-CED0-2A2D1D626AB3}"/>
                </a:ext>
              </a:extLst>
            </p:cNvPr>
            <p:cNvSpPr/>
            <p:nvPr/>
          </p:nvSpPr>
          <p:spPr>
            <a:xfrm>
              <a:off x="3508147" y="1744823"/>
              <a:ext cx="1386" cy="1286"/>
            </a:xfrm>
            <a:custGeom>
              <a:avLst/>
              <a:gdLst>
                <a:gd name="connsiteX0" fmla="*/ 1387 w 1386"/>
                <a:gd name="connsiteY0" fmla="*/ 0 h 1286"/>
                <a:gd name="connsiteX1" fmla="*/ 655 w 1386"/>
                <a:gd name="connsiteY1" fmla="*/ 1286 h 1286"/>
                <a:gd name="connsiteX2" fmla="*/ 1387 w 1386"/>
                <a:gd name="connsiteY2" fmla="*/ 0 h 1286"/>
                <a:gd name="connsiteX3" fmla="*/ 1387 w 1386"/>
                <a:gd name="connsiteY3" fmla="*/ 0 h 1286"/>
              </a:gdLst>
              <a:ahLst/>
              <a:cxnLst>
                <a:cxn ang="0">
                  <a:pos x="connsiteX0" y="connsiteY0"/>
                </a:cxn>
                <a:cxn ang="0">
                  <a:pos x="connsiteX1" y="connsiteY1"/>
                </a:cxn>
                <a:cxn ang="0">
                  <a:pos x="connsiteX2" y="connsiteY2"/>
                </a:cxn>
                <a:cxn ang="0">
                  <a:pos x="connsiteX3" y="connsiteY3"/>
                </a:cxn>
              </a:cxnLst>
              <a:rect l="l" t="t" r="r" b="b"/>
              <a:pathLst>
                <a:path w="1386" h="1286">
                  <a:moveTo>
                    <a:pt x="1387" y="0"/>
                  </a:moveTo>
                  <a:cubicBezTo>
                    <a:pt x="1135" y="452"/>
                    <a:pt x="798" y="1315"/>
                    <a:pt x="655" y="1286"/>
                  </a:cubicBezTo>
                  <a:cubicBezTo>
                    <a:pt x="-425" y="1046"/>
                    <a:pt x="-162" y="543"/>
                    <a:pt x="1387" y="0"/>
                  </a:cubicBezTo>
                  <a:lnTo>
                    <a:pt x="1387" y="0"/>
                  </a:lnTo>
                  <a:close/>
                </a:path>
              </a:pathLst>
            </a:custGeom>
            <a:grpFill/>
            <a:ln w="5715" cap="flat">
              <a:noFill/>
              <a:prstDash val="solid"/>
              <a:miter/>
            </a:ln>
          </p:spPr>
          <p:txBody>
            <a:bodyPr rtlCol="0" anchor="ctr"/>
            <a:lstStyle/>
            <a:p>
              <a:endParaRPr lang="zh-CN" altLang="en-US"/>
            </a:p>
          </p:txBody>
        </p:sp>
        <p:sp>
          <p:nvSpPr>
            <p:cNvPr id="1739" name="任意多边形: 形状 1738">
              <a:extLst>
                <a:ext uri="{FF2B5EF4-FFF2-40B4-BE49-F238E27FC236}">
                  <a16:creationId xmlns:a16="http://schemas.microsoft.com/office/drawing/2014/main" id="{68EB46F0-3A2D-E679-3E0A-FE0366C06DAC}"/>
                </a:ext>
              </a:extLst>
            </p:cNvPr>
            <p:cNvSpPr/>
            <p:nvPr/>
          </p:nvSpPr>
          <p:spPr>
            <a:xfrm>
              <a:off x="3453629" y="1773106"/>
              <a:ext cx="1418" cy="1315"/>
            </a:xfrm>
            <a:custGeom>
              <a:avLst/>
              <a:gdLst>
                <a:gd name="connsiteX0" fmla="*/ 0 w 1418"/>
                <a:gd name="connsiteY0" fmla="*/ 1309 h 1315"/>
                <a:gd name="connsiteX1" fmla="*/ 743 w 1418"/>
                <a:gd name="connsiteY1" fmla="*/ 1 h 1315"/>
                <a:gd name="connsiteX2" fmla="*/ 11 w 1418"/>
                <a:gd name="connsiteY2" fmla="*/ 1315 h 1315"/>
                <a:gd name="connsiteX3" fmla="*/ 0 w 1418"/>
                <a:gd name="connsiteY3" fmla="*/ 1309 h 1315"/>
              </a:gdLst>
              <a:ahLst/>
              <a:cxnLst>
                <a:cxn ang="0">
                  <a:pos x="connsiteX0" y="connsiteY0"/>
                </a:cxn>
                <a:cxn ang="0">
                  <a:pos x="connsiteX1" y="connsiteY1"/>
                </a:cxn>
                <a:cxn ang="0">
                  <a:pos x="connsiteX2" y="connsiteY2"/>
                </a:cxn>
                <a:cxn ang="0">
                  <a:pos x="connsiteX3" y="connsiteY3"/>
                </a:cxn>
              </a:cxnLst>
              <a:rect l="l" t="t" r="r" b="b"/>
              <a:pathLst>
                <a:path w="1418" h="1315">
                  <a:moveTo>
                    <a:pt x="0" y="1309"/>
                  </a:moveTo>
                  <a:cubicBezTo>
                    <a:pt x="251" y="852"/>
                    <a:pt x="600" y="-28"/>
                    <a:pt x="743" y="1"/>
                  </a:cubicBezTo>
                  <a:cubicBezTo>
                    <a:pt x="1852" y="246"/>
                    <a:pt x="1589" y="761"/>
                    <a:pt x="11" y="1315"/>
                  </a:cubicBezTo>
                  <a:lnTo>
                    <a:pt x="0" y="1309"/>
                  </a:lnTo>
                  <a:close/>
                </a:path>
              </a:pathLst>
            </a:custGeom>
            <a:grpFill/>
            <a:ln w="5715" cap="flat">
              <a:noFill/>
              <a:prstDash val="solid"/>
              <a:miter/>
            </a:ln>
          </p:spPr>
          <p:txBody>
            <a:bodyPr rtlCol="0" anchor="ctr"/>
            <a:lstStyle/>
            <a:p>
              <a:endParaRPr lang="zh-CN" altLang="en-US"/>
            </a:p>
          </p:txBody>
        </p:sp>
        <p:sp>
          <p:nvSpPr>
            <p:cNvPr id="1740" name="任意多边形: 形状 1739">
              <a:extLst>
                <a:ext uri="{FF2B5EF4-FFF2-40B4-BE49-F238E27FC236}">
                  <a16:creationId xmlns:a16="http://schemas.microsoft.com/office/drawing/2014/main" id="{91F417F2-8C04-1A05-E260-4DDBCAECA4F7}"/>
                </a:ext>
              </a:extLst>
            </p:cNvPr>
            <p:cNvSpPr/>
            <p:nvPr/>
          </p:nvSpPr>
          <p:spPr>
            <a:xfrm>
              <a:off x="3450320" y="1560612"/>
              <a:ext cx="31678" cy="45119"/>
            </a:xfrm>
            <a:custGeom>
              <a:avLst/>
              <a:gdLst>
                <a:gd name="connsiteX0" fmla="*/ 0 w 31678"/>
                <a:gd name="connsiteY0" fmla="*/ 39468 h 45119"/>
                <a:gd name="connsiteX1" fmla="*/ 5144 w 31678"/>
                <a:gd name="connsiteY1" fmla="*/ 33781 h 45119"/>
                <a:gd name="connsiteX2" fmla="*/ 13242 w 31678"/>
                <a:gd name="connsiteY2" fmla="*/ 15876 h 45119"/>
                <a:gd name="connsiteX3" fmla="*/ 19757 w 31678"/>
                <a:gd name="connsiteY3" fmla="*/ 0 h 45119"/>
                <a:gd name="connsiteX4" fmla="*/ 31644 w 31678"/>
                <a:gd name="connsiteY4" fmla="*/ 8075 h 45119"/>
                <a:gd name="connsiteX5" fmla="*/ 28478 w 31678"/>
                <a:gd name="connsiteY5" fmla="*/ 26215 h 45119"/>
                <a:gd name="connsiteX6" fmla="*/ 24500 w 31678"/>
                <a:gd name="connsiteY6" fmla="*/ 32633 h 45119"/>
                <a:gd name="connsiteX7" fmla="*/ 6795 w 31678"/>
                <a:gd name="connsiteY7" fmla="*/ 44491 h 45119"/>
                <a:gd name="connsiteX8" fmla="*/ 0 w 31678"/>
                <a:gd name="connsiteY8" fmla="*/ 39468 h 4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78" h="45119">
                  <a:moveTo>
                    <a:pt x="0" y="39468"/>
                  </a:moveTo>
                  <a:cubicBezTo>
                    <a:pt x="1817" y="37548"/>
                    <a:pt x="5481" y="35193"/>
                    <a:pt x="5144" y="33781"/>
                  </a:cubicBezTo>
                  <a:cubicBezTo>
                    <a:pt x="3166" y="25426"/>
                    <a:pt x="8578" y="20894"/>
                    <a:pt x="13242" y="15876"/>
                  </a:cubicBezTo>
                  <a:cubicBezTo>
                    <a:pt x="17419" y="11379"/>
                    <a:pt x="14568" y="4046"/>
                    <a:pt x="19757" y="0"/>
                  </a:cubicBezTo>
                  <a:cubicBezTo>
                    <a:pt x="20614" y="10487"/>
                    <a:pt x="20614" y="10487"/>
                    <a:pt x="31644" y="8075"/>
                  </a:cubicBezTo>
                  <a:cubicBezTo>
                    <a:pt x="32267" y="14465"/>
                    <a:pt x="24220" y="19300"/>
                    <a:pt x="28478" y="26215"/>
                  </a:cubicBezTo>
                  <a:cubicBezTo>
                    <a:pt x="29815" y="28386"/>
                    <a:pt x="26826" y="31890"/>
                    <a:pt x="24500" y="32633"/>
                  </a:cubicBezTo>
                  <a:cubicBezTo>
                    <a:pt x="17374" y="34907"/>
                    <a:pt x="10950" y="37090"/>
                    <a:pt x="6795" y="44491"/>
                  </a:cubicBezTo>
                  <a:cubicBezTo>
                    <a:pt x="5504" y="46783"/>
                    <a:pt x="1646" y="42280"/>
                    <a:pt x="0" y="39468"/>
                  </a:cubicBezTo>
                  <a:close/>
                </a:path>
              </a:pathLst>
            </a:custGeom>
            <a:grpFill/>
            <a:ln w="5715" cap="flat">
              <a:noFill/>
              <a:prstDash val="solid"/>
              <a:miter/>
            </a:ln>
          </p:spPr>
          <p:txBody>
            <a:bodyPr rtlCol="0" anchor="ctr"/>
            <a:lstStyle/>
            <a:p>
              <a:endParaRPr lang="zh-CN" altLang="en-US"/>
            </a:p>
          </p:txBody>
        </p:sp>
        <p:sp>
          <p:nvSpPr>
            <p:cNvPr id="1741" name="任意多边形: 形状 1740">
              <a:extLst>
                <a:ext uri="{FF2B5EF4-FFF2-40B4-BE49-F238E27FC236}">
                  <a16:creationId xmlns:a16="http://schemas.microsoft.com/office/drawing/2014/main" id="{613B7CC3-17FF-52DD-42C7-3AF99853D8BA}"/>
                </a:ext>
              </a:extLst>
            </p:cNvPr>
            <p:cNvSpPr/>
            <p:nvPr/>
          </p:nvSpPr>
          <p:spPr>
            <a:xfrm>
              <a:off x="3434713" y="1603371"/>
              <a:ext cx="14686" cy="17705"/>
            </a:xfrm>
            <a:custGeom>
              <a:avLst/>
              <a:gdLst>
                <a:gd name="connsiteX0" fmla="*/ 9053 w 14686"/>
                <a:gd name="connsiteY0" fmla="*/ 16453 h 17705"/>
                <a:gd name="connsiteX1" fmla="*/ 0 w 14686"/>
                <a:gd name="connsiteY1" fmla="*/ 17705 h 17705"/>
                <a:gd name="connsiteX2" fmla="*/ 5766 w 14686"/>
                <a:gd name="connsiteY2" fmla="*/ 0 h 17705"/>
                <a:gd name="connsiteX3" fmla="*/ 9053 w 14686"/>
                <a:gd name="connsiteY3" fmla="*/ 16453 h 17705"/>
              </a:gdLst>
              <a:ahLst/>
              <a:cxnLst>
                <a:cxn ang="0">
                  <a:pos x="connsiteX0" y="connsiteY0"/>
                </a:cxn>
                <a:cxn ang="0">
                  <a:pos x="connsiteX1" y="connsiteY1"/>
                </a:cxn>
                <a:cxn ang="0">
                  <a:pos x="connsiteX2" y="connsiteY2"/>
                </a:cxn>
                <a:cxn ang="0">
                  <a:pos x="connsiteX3" y="connsiteY3"/>
                </a:cxn>
              </a:cxnLst>
              <a:rect l="l" t="t" r="r" b="b"/>
              <a:pathLst>
                <a:path w="14686" h="17705">
                  <a:moveTo>
                    <a:pt x="9053" y="16453"/>
                  </a:moveTo>
                  <a:cubicBezTo>
                    <a:pt x="6441" y="16814"/>
                    <a:pt x="3823" y="17179"/>
                    <a:pt x="0" y="17705"/>
                  </a:cubicBezTo>
                  <a:cubicBezTo>
                    <a:pt x="737" y="11104"/>
                    <a:pt x="8030" y="6807"/>
                    <a:pt x="5766" y="0"/>
                  </a:cubicBezTo>
                  <a:cubicBezTo>
                    <a:pt x="17042" y="4280"/>
                    <a:pt x="17042" y="4292"/>
                    <a:pt x="9053" y="16453"/>
                  </a:cubicBezTo>
                  <a:close/>
                </a:path>
              </a:pathLst>
            </a:custGeom>
            <a:grpFill/>
            <a:ln w="5715" cap="flat">
              <a:noFill/>
              <a:prstDash val="solid"/>
              <a:miter/>
            </a:ln>
          </p:spPr>
          <p:txBody>
            <a:bodyPr rtlCol="0" anchor="ctr"/>
            <a:lstStyle/>
            <a:p>
              <a:endParaRPr lang="zh-CN" altLang="en-US"/>
            </a:p>
          </p:txBody>
        </p:sp>
        <p:sp>
          <p:nvSpPr>
            <p:cNvPr id="1742" name="任意多边形: 形状 1741">
              <a:extLst>
                <a:ext uri="{FF2B5EF4-FFF2-40B4-BE49-F238E27FC236}">
                  <a16:creationId xmlns:a16="http://schemas.microsoft.com/office/drawing/2014/main" id="{08DD7752-48F6-B926-AC11-FD4FC9611300}"/>
                </a:ext>
              </a:extLst>
            </p:cNvPr>
            <p:cNvSpPr/>
            <p:nvPr/>
          </p:nvSpPr>
          <p:spPr>
            <a:xfrm>
              <a:off x="3450263" y="1612304"/>
              <a:ext cx="12923" cy="12745"/>
            </a:xfrm>
            <a:custGeom>
              <a:avLst/>
              <a:gdLst>
                <a:gd name="connsiteX0" fmla="*/ 0 w 12923"/>
                <a:gd name="connsiteY0" fmla="*/ 12733 h 12745"/>
                <a:gd name="connsiteX1" fmla="*/ 4972 w 12923"/>
                <a:gd name="connsiteY1" fmla="*/ 2920 h 12745"/>
                <a:gd name="connsiteX2" fmla="*/ 10201 w 12923"/>
                <a:gd name="connsiteY2" fmla="*/ 268 h 12745"/>
                <a:gd name="connsiteX3" fmla="*/ 10698 w 12923"/>
                <a:gd name="connsiteY3" fmla="*/ 11818 h 12745"/>
                <a:gd name="connsiteX4" fmla="*/ 0 w 12923"/>
                <a:gd name="connsiteY4" fmla="*/ 12733 h 12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3" h="12745">
                  <a:moveTo>
                    <a:pt x="0" y="12733"/>
                  </a:moveTo>
                  <a:cubicBezTo>
                    <a:pt x="629" y="6189"/>
                    <a:pt x="2949" y="4680"/>
                    <a:pt x="4972" y="2920"/>
                  </a:cubicBezTo>
                  <a:cubicBezTo>
                    <a:pt x="6481" y="1606"/>
                    <a:pt x="7378" y="-806"/>
                    <a:pt x="10201" y="268"/>
                  </a:cubicBezTo>
                  <a:cubicBezTo>
                    <a:pt x="14996" y="3795"/>
                    <a:pt x="12327" y="9190"/>
                    <a:pt x="10698" y="11818"/>
                  </a:cubicBezTo>
                  <a:cubicBezTo>
                    <a:pt x="8012" y="16179"/>
                    <a:pt x="4663" y="3206"/>
                    <a:pt x="0" y="12733"/>
                  </a:cubicBezTo>
                  <a:close/>
                </a:path>
              </a:pathLst>
            </a:custGeom>
            <a:grpFill/>
            <a:ln w="5715" cap="flat">
              <a:noFill/>
              <a:prstDash val="solid"/>
              <a:miter/>
            </a:ln>
          </p:spPr>
          <p:txBody>
            <a:bodyPr rtlCol="0" anchor="ctr"/>
            <a:lstStyle/>
            <a:p>
              <a:endParaRPr lang="zh-CN" altLang="en-US"/>
            </a:p>
          </p:txBody>
        </p:sp>
        <p:sp>
          <p:nvSpPr>
            <p:cNvPr id="1743" name="任意多边形: 形状 1742">
              <a:extLst>
                <a:ext uri="{FF2B5EF4-FFF2-40B4-BE49-F238E27FC236}">
                  <a16:creationId xmlns:a16="http://schemas.microsoft.com/office/drawing/2014/main" id="{7BCC2D61-E34D-99ED-5964-4D2EC026AF85}"/>
                </a:ext>
              </a:extLst>
            </p:cNvPr>
            <p:cNvSpPr/>
            <p:nvPr/>
          </p:nvSpPr>
          <p:spPr>
            <a:xfrm>
              <a:off x="3440369" y="1619819"/>
              <a:ext cx="9980" cy="16453"/>
            </a:xfrm>
            <a:custGeom>
              <a:avLst/>
              <a:gdLst>
                <a:gd name="connsiteX0" fmla="*/ 93 w 9980"/>
                <a:gd name="connsiteY0" fmla="*/ 16453 h 16453"/>
                <a:gd name="connsiteX1" fmla="*/ 3396 w 9980"/>
                <a:gd name="connsiteY1" fmla="*/ 0 h 16453"/>
                <a:gd name="connsiteX2" fmla="*/ 9980 w 9980"/>
                <a:gd name="connsiteY2" fmla="*/ 3292 h 16453"/>
                <a:gd name="connsiteX3" fmla="*/ 93 w 9980"/>
                <a:gd name="connsiteY3" fmla="*/ 16453 h 16453"/>
              </a:gdLst>
              <a:ahLst/>
              <a:cxnLst>
                <a:cxn ang="0">
                  <a:pos x="connsiteX0" y="connsiteY0"/>
                </a:cxn>
                <a:cxn ang="0">
                  <a:pos x="connsiteX1" y="connsiteY1"/>
                </a:cxn>
                <a:cxn ang="0">
                  <a:pos x="connsiteX2" y="connsiteY2"/>
                </a:cxn>
                <a:cxn ang="0">
                  <a:pos x="connsiteX3" y="connsiteY3"/>
                </a:cxn>
              </a:cxnLst>
              <a:rect l="l" t="t" r="r" b="b"/>
              <a:pathLst>
                <a:path w="9980" h="16453">
                  <a:moveTo>
                    <a:pt x="93" y="16453"/>
                  </a:moveTo>
                  <a:cubicBezTo>
                    <a:pt x="-250" y="10681"/>
                    <a:pt x="247" y="5075"/>
                    <a:pt x="3396" y="0"/>
                  </a:cubicBezTo>
                  <a:cubicBezTo>
                    <a:pt x="5591" y="1097"/>
                    <a:pt x="7786" y="2194"/>
                    <a:pt x="9980" y="3292"/>
                  </a:cubicBezTo>
                  <a:cubicBezTo>
                    <a:pt x="9706" y="9950"/>
                    <a:pt x="5391" y="13573"/>
                    <a:pt x="93" y="16453"/>
                  </a:cubicBezTo>
                  <a:close/>
                </a:path>
              </a:pathLst>
            </a:custGeom>
            <a:grpFill/>
            <a:ln w="5715" cap="flat">
              <a:noFill/>
              <a:prstDash val="solid"/>
              <a:miter/>
            </a:ln>
          </p:spPr>
          <p:txBody>
            <a:bodyPr rtlCol="0" anchor="ctr"/>
            <a:lstStyle/>
            <a:p>
              <a:endParaRPr lang="zh-CN" altLang="en-US"/>
            </a:p>
          </p:txBody>
        </p:sp>
        <p:sp>
          <p:nvSpPr>
            <p:cNvPr id="1744" name="任意多边形: 形状 1743">
              <a:extLst>
                <a:ext uri="{FF2B5EF4-FFF2-40B4-BE49-F238E27FC236}">
                  <a16:creationId xmlns:a16="http://schemas.microsoft.com/office/drawing/2014/main" id="{9BFE2EBA-DF2B-2FBF-6934-622EC2DE3123}"/>
                </a:ext>
              </a:extLst>
            </p:cNvPr>
            <p:cNvSpPr/>
            <p:nvPr/>
          </p:nvSpPr>
          <p:spPr>
            <a:xfrm>
              <a:off x="3499658" y="1613241"/>
              <a:ext cx="6583" cy="6549"/>
            </a:xfrm>
            <a:custGeom>
              <a:avLst/>
              <a:gdLst>
                <a:gd name="connsiteX0" fmla="*/ 6584 w 6583"/>
                <a:gd name="connsiteY0" fmla="*/ 0 h 6549"/>
                <a:gd name="connsiteX1" fmla="*/ 0 w 6583"/>
                <a:gd name="connsiteY1" fmla="*/ 6549 h 6549"/>
                <a:gd name="connsiteX2" fmla="*/ 29 w 6583"/>
                <a:gd name="connsiteY2" fmla="*/ 3263 h 6549"/>
                <a:gd name="connsiteX3" fmla="*/ 3315 w 6583"/>
                <a:gd name="connsiteY3" fmla="*/ 6 h 6549"/>
                <a:gd name="connsiteX4" fmla="*/ 6584 w 6583"/>
                <a:gd name="connsiteY4" fmla="*/ 0 h 6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3" h="6549">
                  <a:moveTo>
                    <a:pt x="6584" y="0"/>
                  </a:moveTo>
                  <a:cubicBezTo>
                    <a:pt x="6481" y="4286"/>
                    <a:pt x="4298" y="6481"/>
                    <a:pt x="0" y="6549"/>
                  </a:cubicBezTo>
                  <a:cubicBezTo>
                    <a:pt x="11" y="5452"/>
                    <a:pt x="23" y="4361"/>
                    <a:pt x="29" y="3263"/>
                  </a:cubicBezTo>
                  <a:cubicBezTo>
                    <a:pt x="1303" y="2360"/>
                    <a:pt x="1320" y="183"/>
                    <a:pt x="3315" y="6"/>
                  </a:cubicBezTo>
                  <a:cubicBezTo>
                    <a:pt x="4406" y="0"/>
                    <a:pt x="5498" y="0"/>
                    <a:pt x="6584" y="0"/>
                  </a:cubicBezTo>
                  <a:close/>
                </a:path>
              </a:pathLst>
            </a:custGeom>
            <a:grpFill/>
            <a:ln w="5715" cap="flat">
              <a:noFill/>
              <a:prstDash val="solid"/>
              <a:miter/>
            </a:ln>
          </p:spPr>
          <p:txBody>
            <a:bodyPr rtlCol="0" anchor="ctr"/>
            <a:lstStyle/>
            <a:p>
              <a:endParaRPr lang="zh-CN" altLang="en-US"/>
            </a:p>
          </p:txBody>
        </p:sp>
        <p:sp>
          <p:nvSpPr>
            <p:cNvPr id="1745" name="任意多边形: 形状 1744">
              <a:extLst>
                <a:ext uri="{FF2B5EF4-FFF2-40B4-BE49-F238E27FC236}">
                  <a16:creationId xmlns:a16="http://schemas.microsoft.com/office/drawing/2014/main" id="{16E66FB8-B385-41D8-EDB6-B2224F4F24A8}"/>
                </a:ext>
              </a:extLst>
            </p:cNvPr>
            <p:cNvSpPr/>
            <p:nvPr/>
          </p:nvSpPr>
          <p:spPr>
            <a:xfrm>
              <a:off x="3499681" y="1609961"/>
              <a:ext cx="3291" cy="6543"/>
            </a:xfrm>
            <a:custGeom>
              <a:avLst/>
              <a:gdLst>
                <a:gd name="connsiteX0" fmla="*/ 3292 w 3291"/>
                <a:gd name="connsiteY0" fmla="*/ 3286 h 6543"/>
                <a:gd name="connsiteX1" fmla="*/ 6 w 3291"/>
                <a:gd name="connsiteY1" fmla="*/ 6544 h 6543"/>
                <a:gd name="connsiteX2" fmla="*/ 0 w 3291"/>
                <a:gd name="connsiteY2" fmla="*/ 0 h 6543"/>
                <a:gd name="connsiteX3" fmla="*/ 3292 w 3291"/>
                <a:gd name="connsiteY3" fmla="*/ 3286 h 6543"/>
              </a:gdLst>
              <a:ahLst/>
              <a:cxnLst>
                <a:cxn ang="0">
                  <a:pos x="connsiteX0" y="connsiteY0"/>
                </a:cxn>
                <a:cxn ang="0">
                  <a:pos x="connsiteX1" y="connsiteY1"/>
                </a:cxn>
                <a:cxn ang="0">
                  <a:pos x="connsiteX2" y="connsiteY2"/>
                </a:cxn>
                <a:cxn ang="0">
                  <a:pos x="connsiteX3" y="connsiteY3"/>
                </a:cxn>
              </a:cxnLst>
              <a:rect l="l" t="t" r="r" b="b"/>
              <a:pathLst>
                <a:path w="3291" h="6543">
                  <a:moveTo>
                    <a:pt x="3292" y="3286"/>
                  </a:moveTo>
                  <a:cubicBezTo>
                    <a:pt x="2195" y="4372"/>
                    <a:pt x="1103" y="5458"/>
                    <a:pt x="6" y="6544"/>
                  </a:cubicBezTo>
                  <a:cubicBezTo>
                    <a:pt x="6" y="4361"/>
                    <a:pt x="0" y="2177"/>
                    <a:pt x="0" y="0"/>
                  </a:cubicBezTo>
                  <a:cubicBezTo>
                    <a:pt x="1097" y="1097"/>
                    <a:pt x="2195" y="2189"/>
                    <a:pt x="3292" y="3286"/>
                  </a:cubicBezTo>
                  <a:close/>
                </a:path>
              </a:pathLst>
            </a:custGeom>
            <a:grpFill/>
            <a:ln w="5715" cap="flat">
              <a:noFill/>
              <a:prstDash val="solid"/>
              <a:miter/>
            </a:ln>
          </p:spPr>
          <p:txBody>
            <a:bodyPr rtlCol="0" anchor="ctr"/>
            <a:lstStyle/>
            <a:p>
              <a:endParaRPr lang="zh-CN" altLang="en-US"/>
            </a:p>
          </p:txBody>
        </p:sp>
        <p:sp>
          <p:nvSpPr>
            <p:cNvPr id="1746" name="任意多边形: 形状 1745">
              <a:extLst>
                <a:ext uri="{FF2B5EF4-FFF2-40B4-BE49-F238E27FC236}">
                  <a16:creationId xmlns:a16="http://schemas.microsoft.com/office/drawing/2014/main" id="{7D6DDB79-9B6D-CF3A-DFD4-0CD5627C2F29}"/>
                </a:ext>
              </a:extLst>
            </p:cNvPr>
            <p:cNvSpPr/>
            <p:nvPr/>
          </p:nvSpPr>
          <p:spPr>
            <a:xfrm>
              <a:off x="3481918" y="1648009"/>
              <a:ext cx="1309" cy="1414"/>
            </a:xfrm>
            <a:custGeom>
              <a:avLst/>
              <a:gdLst>
                <a:gd name="connsiteX0" fmla="*/ 1309 w 1309"/>
                <a:gd name="connsiteY0" fmla="*/ 1414 h 1414"/>
                <a:gd name="connsiteX1" fmla="*/ 1 w 1309"/>
                <a:gd name="connsiteY1" fmla="*/ 671 h 1414"/>
                <a:gd name="connsiteX2" fmla="*/ 1309 w 1309"/>
                <a:gd name="connsiteY2" fmla="*/ 1414 h 1414"/>
                <a:gd name="connsiteX3" fmla="*/ 1309 w 1309"/>
                <a:gd name="connsiteY3" fmla="*/ 1414 h 1414"/>
              </a:gdLst>
              <a:ahLst/>
              <a:cxnLst>
                <a:cxn ang="0">
                  <a:pos x="connsiteX0" y="connsiteY0"/>
                </a:cxn>
                <a:cxn ang="0">
                  <a:pos x="connsiteX1" y="connsiteY1"/>
                </a:cxn>
                <a:cxn ang="0">
                  <a:pos x="connsiteX2" y="connsiteY2"/>
                </a:cxn>
                <a:cxn ang="0">
                  <a:pos x="connsiteX3" y="connsiteY3"/>
                </a:cxn>
              </a:cxnLst>
              <a:rect l="l" t="t" r="r" b="b"/>
              <a:pathLst>
                <a:path w="1309" h="1414">
                  <a:moveTo>
                    <a:pt x="1309" y="1414"/>
                  </a:moveTo>
                  <a:cubicBezTo>
                    <a:pt x="852" y="1163"/>
                    <a:pt x="-28" y="814"/>
                    <a:pt x="1" y="671"/>
                  </a:cubicBezTo>
                  <a:cubicBezTo>
                    <a:pt x="252" y="-432"/>
                    <a:pt x="767" y="-169"/>
                    <a:pt x="1309" y="1414"/>
                  </a:cubicBezTo>
                  <a:lnTo>
                    <a:pt x="1309" y="1414"/>
                  </a:lnTo>
                  <a:close/>
                </a:path>
              </a:pathLst>
            </a:custGeom>
            <a:grpFill/>
            <a:ln w="5715" cap="flat">
              <a:noFill/>
              <a:prstDash val="solid"/>
              <a:miter/>
            </a:ln>
          </p:spPr>
          <p:txBody>
            <a:bodyPr rtlCol="0" anchor="ctr"/>
            <a:lstStyle/>
            <a:p>
              <a:endParaRPr lang="zh-CN" altLang="en-US"/>
            </a:p>
          </p:txBody>
        </p:sp>
        <p:sp>
          <p:nvSpPr>
            <p:cNvPr id="1747" name="任意多边形: 形状 1746">
              <a:extLst>
                <a:ext uri="{FF2B5EF4-FFF2-40B4-BE49-F238E27FC236}">
                  <a16:creationId xmlns:a16="http://schemas.microsoft.com/office/drawing/2014/main" id="{3CCE1D6D-227D-0ED5-CFCB-9D02A0F86994}"/>
                </a:ext>
              </a:extLst>
            </p:cNvPr>
            <p:cNvSpPr/>
            <p:nvPr/>
          </p:nvSpPr>
          <p:spPr>
            <a:xfrm>
              <a:off x="3493091" y="1584376"/>
              <a:ext cx="3622" cy="2558"/>
            </a:xfrm>
            <a:custGeom>
              <a:avLst/>
              <a:gdLst>
                <a:gd name="connsiteX0" fmla="*/ 0 w 3622"/>
                <a:gd name="connsiteY0" fmla="*/ 2548 h 2558"/>
                <a:gd name="connsiteX1" fmla="*/ 3246 w 3622"/>
                <a:gd name="connsiteY1" fmla="*/ 182 h 2558"/>
                <a:gd name="connsiteX2" fmla="*/ 11 w 3622"/>
                <a:gd name="connsiteY2" fmla="*/ 2559 h 2558"/>
                <a:gd name="connsiteX3" fmla="*/ 0 w 3622"/>
                <a:gd name="connsiteY3" fmla="*/ 2548 h 2558"/>
              </a:gdLst>
              <a:ahLst/>
              <a:cxnLst>
                <a:cxn ang="0">
                  <a:pos x="connsiteX0" y="connsiteY0"/>
                </a:cxn>
                <a:cxn ang="0">
                  <a:pos x="connsiteX1" y="connsiteY1"/>
                </a:cxn>
                <a:cxn ang="0">
                  <a:pos x="connsiteX2" y="connsiteY2"/>
                </a:cxn>
                <a:cxn ang="0">
                  <a:pos x="connsiteX3" y="connsiteY3"/>
                </a:cxn>
              </a:cxnLst>
              <a:rect l="l" t="t" r="r" b="b"/>
              <a:pathLst>
                <a:path w="3622" h="2558">
                  <a:moveTo>
                    <a:pt x="0" y="2548"/>
                  </a:moveTo>
                  <a:cubicBezTo>
                    <a:pt x="726" y="1125"/>
                    <a:pt x="2937" y="-561"/>
                    <a:pt x="3246" y="182"/>
                  </a:cubicBezTo>
                  <a:cubicBezTo>
                    <a:pt x="4795" y="3925"/>
                    <a:pt x="1132" y="1696"/>
                    <a:pt x="11" y="2559"/>
                  </a:cubicBezTo>
                  <a:lnTo>
                    <a:pt x="0" y="2548"/>
                  </a:lnTo>
                  <a:close/>
                </a:path>
              </a:pathLst>
            </a:custGeom>
            <a:grpFill/>
            <a:ln w="5715" cap="flat">
              <a:noFill/>
              <a:prstDash val="solid"/>
              <a:miter/>
            </a:ln>
          </p:spPr>
          <p:txBody>
            <a:bodyPr rtlCol="0" anchor="ctr"/>
            <a:lstStyle/>
            <a:p>
              <a:endParaRPr lang="zh-CN" altLang="en-US"/>
            </a:p>
          </p:txBody>
        </p:sp>
        <p:sp>
          <p:nvSpPr>
            <p:cNvPr id="1748" name="任意多边形: 形状 1747">
              <a:extLst>
                <a:ext uri="{FF2B5EF4-FFF2-40B4-BE49-F238E27FC236}">
                  <a16:creationId xmlns:a16="http://schemas.microsoft.com/office/drawing/2014/main" id="{9A6F94D4-0FA5-5108-660B-BC246F054AD0}"/>
                </a:ext>
              </a:extLst>
            </p:cNvPr>
            <p:cNvSpPr/>
            <p:nvPr/>
          </p:nvSpPr>
          <p:spPr>
            <a:xfrm>
              <a:off x="3522689" y="1600080"/>
              <a:ext cx="1297" cy="1400"/>
            </a:xfrm>
            <a:custGeom>
              <a:avLst/>
              <a:gdLst>
                <a:gd name="connsiteX0" fmla="*/ 0 w 1297"/>
                <a:gd name="connsiteY0" fmla="*/ 0 h 1400"/>
                <a:gd name="connsiteX1" fmla="*/ 1297 w 1297"/>
                <a:gd name="connsiteY1" fmla="*/ 737 h 1400"/>
                <a:gd name="connsiteX2" fmla="*/ 0 w 1297"/>
                <a:gd name="connsiteY2" fmla="*/ 0 h 1400"/>
                <a:gd name="connsiteX3" fmla="*/ 0 w 1297"/>
                <a:gd name="connsiteY3" fmla="*/ 0 h 1400"/>
              </a:gdLst>
              <a:ahLst/>
              <a:cxnLst>
                <a:cxn ang="0">
                  <a:pos x="connsiteX0" y="connsiteY0"/>
                </a:cxn>
                <a:cxn ang="0">
                  <a:pos x="connsiteX1" y="connsiteY1"/>
                </a:cxn>
                <a:cxn ang="0">
                  <a:pos x="connsiteX2" y="connsiteY2"/>
                </a:cxn>
                <a:cxn ang="0">
                  <a:pos x="connsiteX3" y="connsiteY3"/>
                </a:cxn>
              </a:cxnLst>
              <a:rect l="l" t="t" r="r" b="b"/>
              <a:pathLst>
                <a:path w="1297" h="1400">
                  <a:moveTo>
                    <a:pt x="0" y="0"/>
                  </a:moveTo>
                  <a:cubicBezTo>
                    <a:pt x="451" y="251"/>
                    <a:pt x="1326" y="594"/>
                    <a:pt x="1297" y="737"/>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1749" name="任意多边形: 形状 1748">
              <a:extLst>
                <a:ext uri="{FF2B5EF4-FFF2-40B4-BE49-F238E27FC236}">
                  <a16:creationId xmlns:a16="http://schemas.microsoft.com/office/drawing/2014/main" id="{9C8066F2-E16A-F6B4-1416-6DFA716E29E3}"/>
                </a:ext>
              </a:extLst>
            </p:cNvPr>
            <p:cNvSpPr/>
            <p:nvPr/>
          </p:nvSpPr>
          <p:spPr>
            <a:xfrm>
              <a:off x="3404685" y="1721780"/>
              <a:ext cx="16131" cy="15406"/>
            </a:xfrm>
            <a:custGeom>
              <a:avLst/>
              <a:gdLst>
                <a:gd name="connsiteX0" fmla="*/ 16043 w 16131"/>
                <a:gd name="connsiteY0" fmla="*/ 0 h 15406"/>
                <a:gd name="connsiteX1" fmla="*/ 7442 w 16131"/>
                <a:gd name="connsiteY1" fmla="*/ 14116 h 15406"/>
                <a:gd name="connsiteX2" fmla="*/ 527 w 16131"/>
                <a:gd name="connsiteY2" fmla="*/ 13242 h 15406"/>
                <a:gd name="connsiteX3" fmla="*/ 4408 w 16131"/>
                <a:gd name="connsiteY3" fmla="*/ 8333 h 15406"/>
                <a:gd name="connsiteX4" fmla="*/ 16083 w 16131"/>
                <a:gd name="connsiteY4" fmla="*/ 40 h 15406"/>
                <a:gd name="connsiteX5" fmla="*/ 16043 w 16131"/>
                <a:gd name="connsiteY5" fmla="*/ 0 h 1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1" h="15406">
                  <a:moveTo>
                    <a:pt x="16043" y="0"/>
                  </a:moveTo>
                  <a:cubicBezTo>
                    <a:pt x="16655" y="6824"/>
                    <a:pt x="14106" y="11676"/>
                    <a:pt x="7442" y="14116"/>
                  </a:cubicBezTo>
                  <a:cubicBezTo>
                    <a:pt x="4899" y="15048"/>
                    <a:pt x="2110" y="16871"/>
                    <a:pt x="527" y="13242"/>
                  </a:cubicBezTo>
                  <a:cubicBezTo>
                    <a:pt x="-970" y="9813"/>
                    <a:pt x="847" y="8481"/>
                    <a:pt x="4408" y="8333"/>
                  </a:cubicBezTo>
                  <a:cubicBezTo>
                    <a:pt x="9957" y="8098"/>
                    <a:pt x="12306" y="2983"/>
                    <a:pt x="16083" y="40"/>
                  </a:cubicBezTo>
                  <a:lnTo>
                    <a:pt x="16043" y="0"/>
                  </a:lnTo>
                  <a:close/>
                </a:path>
              </a:pathLst>
            </a:custGeom>
            <a:grpFill/>
            <a:ln w="5715" cap="flat">
              <a:noFill/>
              <a:prstDash val="solid"/>
              <a:miter/>
            </a:ln>
          </p:spPr>
          <p:txBody>
            <a:bodyPr rtlCol="0" anchor="ctr"/>
            <a:lstStyle/>
            <a:p>
              <a:endParaRPr lang="zh-CN" altLang="en-US"/>
            </a:p>
          </p:txBody>
        </p:sp>
        <p:sp>
          <p:nvSpPr>
            <p:cNvPr id="1750" name="任意多边形: 形状 1749">
              <a:extLst>
                <a:ext uri="{FF2B5EF4-FFF2-40B4-BE49-F238E27FC236}">
                  <a16:creationId xmlns:a16="http://schemas.microsoft.com/office/drawing/2014/main" id="{15927B86-5B31-78A2-0737-FFB600CD371E}"/>
                </a:ext>
              </a:extLst>
            </p:cNvPr>
            <p:cNvSpPr/>
            <p:nvPr/>
          </p:nvSpPr>
          <p:spPr>
            <a:xfrm>
              <a:off x="3420733" y="1717568"/>
              <a:ext cx="2528" cy="4246"/>
            </a:xfrm>
            <a:custGeom>
              <a:avLst/>
              <a:gdLst>
                <a:gd name="connsiteX0" fmla="*/ 35 w 2528"/>
                <a:gd name="connsiteY0" fmla="*/ 4246 h 4246"/>
                <a:gd name="connsiteX1" fmla="*/ 1218 w 2528"/>
                <a:gd name="connsiteY1" fmla="*/ 0 h 4246"/>
                <a:gd name="connsiteX2" fmla="*/ 1 w 2528"/>
                <a:gd name="connsiteY2" fmla="*/ 4212 h 4246"/>
                <a:gd name="connsiteX3" fmla="*/ 35 w 2528"/>
                <a:gd name="connsiteY3" fmla="*/ 4246 h 4246"/>
              </a:gdLst>
              <a:ahLst/>
              <a:cxnLst>
                <a:cxn ang="0">
                  <a:pos x="connsiteX0" y="connsiteY0"/>
                </a:cxn>
                <a:cxn ang="0">
                  <a:pos x="connsiteX1" y="connsiteY1"/>
                </a:cxn>
                <a:cxn ang="0">
                  <a:pos x="connsiteX2" y="connsiteY2"/>
                </a:cxn>
                <a:cxn ang="0">
                  <a:pos x="connsiteX3" y="connsiteY3"/>
                </a:cxn>
              </a:cxnLst>
              <a:rect l="l" t="t" r="r" b="b"/>
              <a:pathLst>
                <a:path w="2528" h="4246">
                  <a:moveTo>
                    <a:pt x="35" y="4246"/>
                  </a:moveTo>
                  <a:cubicBezTo>
                    <a:pt x="429" y="2829"/>
                    <a:pt x="824" y="1417"/>
                    <a:pt x="1218" y="0"/>
                  </a:cubicBezTo>
                  <a:cubicBezTo>
                    <a:pt x="4235" y="2395"/>
                    <a:pt x="1269" y="3058"/>
                    <a:pt x="1" y="4212"/>
                  </a:cubicBezTo>
                  <a:cubicBezTo>
                    <a:pt x="-5" y="4212"/>
                    <a:pt x="35" y="4246"/>
                    <a:pt x="35" y="4246"/>
                  </a:cubicBezTo>
                  <a:close/>
                </a:path>
              </a:pathLst>
            </a:custGeom>
            <a:grpFill/>
            <a:ln w="5715" cap="flat">
              <a:noFill/>
              <a:prstDash val="solid"/>
              <a:miter/>
            </a:ln>
          </p:spPr>
          <p:txBody>
            <a:bodyPr rtlCol="0" anchor="ctr"/>
            <a:lstStyle/>
            <a:p>
              <a:endParaRPr lang="zh-CN" altLang="en-US"/>
            </a:p>
          </p:txBody>
        </p:sp>
        <p:sp>
          <p:nvSpPr>
            <p:cNvPr id="1751" name="任意多边形: 形状 1750">
              <a:extLst>
                <a:ext uri="{FF2B5EF4-FFF2-40B4-BE49-F238E27FC236}">
                  <a16:creationId xmlns:a16="http://schemas.microsoft.com/office/drawing/2014/main" id="{206FB100-955A-BA70-29A8-913037751BD6}"/>
                </a:ext>
              </a:extLst>
            </p:cNvPr>
            <p:cNvSpPr/>
            <p:nvPr/>
          </p:nvSpPr>
          <p:spPr>
            <a:xfrm>
              <a:off x="3262205" y="1738234"/>
              <a:ext cx="7269" cy="7739"/>
            </a:xfrm>
            <a:custGeom>
              <a:avLst/>
              <a:gdLst>
                <a:gd name="connsiteX0" fmla="*/ 7269 w 7269"/>
                <a:gd name="connsiteY0" fmla="*/ 0 h 7739"/>
                <a:gd name="connsiteX1" fmla="*/ 7058 w 7269"/>
                <a:gd name="connsiteY1" fmla="*/ 4846 h 7739"/>
                <a:gd name="connsiteX2" fmla="*/ 2560 w 7269"/>
                <a:gd name="connsiteY2" fmla="*/ 7195 h 7739"/>
                <a:gd name="connsiteX3" fmla="*/ 0 w 7269"/>
                <a:gd name="connsiteY3" fmla="*/ 5378 h 7739"/>
                <a:gd name="connsiteX4" fmla="*/ 2995 w 7269"/>
                <a:gd name="connsiteY4" fmla="*/ 2252 h 7739"/>
                <a:gd name="connsiteX5" fmla="*/ 7269 w 7269"/>
                <a:gd name="connsiteY5" fmla="*/ 0 h 7739"/>
                <a:gd name="connsiteX6" fmla="*/ 7269 w 7269"/>
                <a:gd name="connsiteY6" fmla="*/ 0 h 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69" h="7739">
                  <a:moveTo>
                    <a:pt x="7269" y="0"/>
                  </a:moveTo>
                  <a:cubicBezTo>
                    <a:pt x="7207" y="1617"/>
                    <a:pt x="7269" y="3246"/>
                    <a:pt x="7058" y="4846"/>
                  </a:cubicBezTo>
                  <a:cubicBezTo>
                    <a:pt x="6687" y="7652"/>
                    <a:pt x="5023" y="8378"/>
                    <a:pt x="2560" y="7195"/>
                  </a:cubicBezTo>
                  <a:cubicBezTo>
                    <a:pt x="1629" y="6749"/>
                    <a:pt x="852" y="5995"/>
                    <a:pt x="0" y="5378"/>
                  </a:cubicBezTo>
                  <a:cubicBezTo>
                    <a:pt x="989" y="4320"/>
                    <a:pt x="1846" y="3086"/>
                    <a:pt x="2995" y="2252"/>
                  </a:cubicBezTo>
                  <a:cubicBezTo>
                    <a:pt x="4281" y="1320"/>
                    <a:pt x="5835" y="743"/>
                    <a:pt x="7269" y="0"/>
                  </a:cubicBezTo>
                  <a:lnTo>
                    <a:pt x="7269" y="0"/>
                  </a:lnTo>
                  <a:close/>
                </a:path>
              </a:pathLst>
            </a:custGeom>
            <a:grpFill/>
            <a:ln w="5715" cap="flat">
              <a:noFill/>
              <a:prstDash val="solid"/>
              <a:miter/>
            </a:ln>
          </p:spPr>
          <p:txBody>
            <a:bodyPr rtlCol="0" anchor="ctr"/>
            <a:lstStyle/>
            <a:p>
              <a:endParaRPr lang="zh-CN" altLang="en-US"/>
            </a:p>
          </p:txBody>
        </p:sp>
        <p:sp>
          <p:nvSpPr>
            <p:cNvPr id="1752" name="任意多边形: 形状 1751">
              <a:extLst>
                <a:ext uri="{FF2B5EF4-FFF2-40B4-BE49-F238E27FC236}">
                  <a16:creationId xmlns:a16="http://schemas.microsoft.com/office/drawing/2014/main" id="{FB6C8AC8-DAA3-8815-5C0D-25F8BC0E39C2}"/>
                </a:ext>
              </a:extLst>
            </p:cNvPr>
            <p:cNvSpPr/>
            <p:nvPr/>
          </p:nvSpPr>
          <p:spPr>
            <a:xfrm>
              <a:off x="3258198" y="1721792"/>
              <a:ext cx="1407" cy="1303"/>
            </a:xfrm>
            <a:custGeom>
              <a:avLst/>
              <a:gdLst>
                <a:gd name="connsiteX0" fmla="*/ 1407 w 1407"/>
                <a:gd name="connsiteY0" fmla="*/ 0 h 1303"/>
                <a:gd name="connsiteX1" fmla="*/ 670 w 1407"/>
                <a:gd name="connsiteY1" fmla="*/ 1303 h 1303"/>
                <a:gd name="connsiteX2" fmla="*/ 1407 w 1407"/>
                <a:gd name="connsiteY2" fmla="*/ 0 h 1303"/>
                <a:gd name="connsiteX3" fmla="*/ 1407 w 1407"/>
                <a:gd name="connsiteY3" fmla="*/ 0 h 1303"/>
              </a:gdLst>
              <a:ahLst/>
              <a:cxnLst>
                <a:cxn ang="0">
                  <a:pos x="connsiteX0" y="connsiteY0"/>
                </a:cxn>
                <a:cxn ang="0">
                  <a:pos x="connsiteX1" y="connsiteY1"/>
                </a:cxn>
                <a:cxn ang="0">
                  <a:pos x="connsiteX2" y="connsiteY2"/>
                </a:cxn>
                <a:cxn ang="0">
                  <a:pos x="connsiteX3" y="connsiteY3"/>
                </a:cxn>
              </a:cxnLst>
              <a:rect l="l" t="t" r="r" b="b"/>
              <a:pathLst>
                <a:path w="1407" h="1303">
                  <a:moveTo>
                    <a:pt x="1407" y="0"/>
                  </a:moveTo>
                  <a:cubicBezTo>
                    <a:pt x="1156" y="457"/>
                    <a:pt x="813" y="1337"/>
                    <a:pt x="670" y="1303"/>
                  </a:cubicBezTo>
                  <a:cubicBezTo>
                    <a:pt x="-433" y="1057"/>
                    <a:pt x="-165" y="543"/>
                    <a:pt x="1407" y="0"/>
                  </a:cubicBezTo>
                  <a:lnTo>
                    <a:pt x="1407" y="0"/>
                  </a:lnTo>
                  <a:close/>
                </a:path>
              </a:pathLst>
            </a:custGeom>
            <a:grpFill/>
            <a:ln w="5715" cap="flat">
              <a:noFill/>
              <a:prstDash val="solid"/>
              <a:miter/>
            </a:ln>
          </p:spPr>
          <p:txBody>
            <a:bodyPr rtlCol="0" anchor="ctr"/>
            <a:lstStyle/>
            <a:p>
              <a:endParaRPr lang="zh-CN" altLang="en-US"/>
            </a:p>
          </p:txBody>
        </p:sp>
        <p:sp>
          <p:nvSpPr>
            <p:cNvPr id="1753" name="任意多边形: 形状 1752">
              <a:extLst>
                <a:ext uri="{FF2B5EF4-FFF2-40B4-BE49-F238E27FC236}">
                  <a16:creationId xmlns:a16="http://schemas.microsoft.com/office/drawing/2014/main" id="{79D5C806-CCA1-4611-1AD6-BE4D6C4CEBD6}"/>
                </a:ext>
              </a:extLst>
            </p:cNvPr>
            <p:cNvSpPr/>
            <p:nvPr/>
          </p:nvSpPr>
          <p:spPr>
            <a:xfrm>
              <a:off x="3246449" y="1734942"/>
              <a:ext cx="1297" cy="1404"/>
            </a:xfrm>
            <a:custGeom>
              <a:avLst/>
              <a:gdLst>
                <a:gd name="connsiteX0" fmla="*/ 0 w 1297"/>
                <a:gd name="connsiteY0" fmla="*/ 12 h 1404"/>
                <a:gd name="connsiteX1" fmla="*/ 1297 w 1297"/>
                <a:gd name="connsiteY1" fmla="*/ 743 h 1404"/>
                <a:gd name="connsiteX2" fmla="*/ 6 w 1297"/>
                <a:gd name="connsiteY2" fmla="*/ 0 h 1404"/>
                <a:gd name="connsiteX3" fmla="*/ 0 w 1297"/>
                <a:gd name="connsiteY3" fmla="*/ 12 h 1404"/>
              </a:gdLst>
              <a:ahLst/>
              <a:cxnLst>
                <a:cxn ang="0">
                  <a:pos x="connsiteX0" y="connsiteY0"/>
                </a:cxn>
                <a:cxn ang="0">
                  <a:pos x="connsiteX1" y="connsiteY1"/>
                </a:cxn>
                <a:cxn ang="0">
                  <a:pos x="connsiteX2" y="connsiteY2"/>
                </a:cxn>
                <a:cxn ang="0">
                  <a:pos x="connsiteX3" y="connsiteY3"/>
                </a:cxn>
              </a:cxnLst>
              <a:rect l="l" t="t" r="r" b="b"/>
              <a:pathLst>
                <a:path w="1297" h="1404">
                  <a:moveTo>
                    <a:pt x="0" y="12"/>
                  </a:moveTo>
                  <a:cubicBezTo>
                    <a:pt x="451" y="263"/>
                    <a:pt x="1326" y="600"/>
                    <a:pt x="1297" y="743"/>
                  </a:cubicBezTo>
                  <a:cubicBezTo>
                    <a:pt x="1057" y="1835"/>
                    <a:pt x="549" y="1566"/>
                    <a:pt x="6" y="0"/>
                  </a:cubicBezTo>
                  <a:lnTo>
                    <a:pt x="0" y="12"/>
                  </a:lnTo>
                  <a:close/>
                </a:path>
              </a:pathLst>
            </a:custGeom>
            <a:grpFill/>
            <a:ln w="5715" cap="flat">
              <a:noFill/>
              <a:prstDash val="solid"/>
              <a:miter/>
            </a:ln>
          </p:spPr>
          <p:txBody>
            <a:bodyPr rtlCol="0" anchor="ctr"/>
            <a:lstStyle/>
            <a:p>
              <a:endParaRPr lang="zh-CN" altLang="en-US"/>
            </a:p>
          </p:txBody>
        </p:sp>
        <p:sp>
          <p:nvSpPr>
            <p:cNvPr id="1754" name="任意多边形: 形状 1753">
              <a:extLst>
                <a:ext uri="{FF2B5EF4-FFF2-40B4-BE49-F238E27FC236}">
                  <a16:creationId xmlns:a16="http://schemas.microsoft.com/office/drawing/2014/main" id="{D47E31F0-138B-E7E9-BA5B-C148578F93BD}"/>
                </a:ext>
              </a:extLst>
            </p:cNvPr>
            <p:cNvSpPr/>
            <p:nvPr/>
          </p:nvSpPr>
          <p:spPr>
            <a:xfrm>
              <a:off x="3295781" y="1772995"/>
              <a:ext cx="3263" cy="1431"/>
            </a:xfrm>
            <a:custGeom>
              <a:avLst/>
              <a:gdLst>
                <a:gd name="connsiteX0" fmla="*/ 3263 w 3263"/>
                <a:gd name="connsiteY0" fmla="*/ 1415 h 1431"/>
                <a:gd name="connsiteX1" fmla="*/ 0 w 3263"/>
                <a:gd name="connsiteY1" fmla="*/ 1432 h 1431"/>
                <a:gd name="connsiteX2" fmla="*/ 3263 w 3263"/>
                <a:gd name="connsiteY2" fmla="*/ 1415 h 1431"/>
              </a:gdLst>
              <a:ahLst/>
              <a:cxnLst>
                <a:cxn ang="0">
                  <a:pos x="connsiteX0" y="connsiteY0"/>
                </a:cxn>
                <a:cxn ang="0">
                  <a:pos x="connsiteX1" y="connsiteY1"/>
                </a:cxn>
                <a:cxn ang="0">
                  <a:pos x="connsiteX2" y="connsiteY2"/>
                </a:cxn>
              </a:cxnLst>
              <a:rect l="l" t="t" r="r" b="b"/>
              <a:pathLst>
                <a:path w="3263" h="1431">
                  <a:moveTo>
                    <a:pt x="3263" y="1415"/>
                  </a:moveTo>
                  <a:cubicBezTo>
                    <a:pt x="2177" y="1420"/>
                    <a:pt x="1092" y="1420"/>
                    <a:pt x="0" y="1432"/>
                  </a:cubicBezTo>
                  <a:cubicBezTo>
                    <a:pt x="1080" y="-448"/>
                    <a:pt x="2166" y="-500"/>
                    <a:pt x="3263" y="1415"/>
                  </a:cubicBezTo>
                  <a:close/>
                </a:path>
              </a:pathLst>
            </a:custGeom>
            <a:grpFill/>
            <a:ln w="5715" cap="flat">
              <a:noFill/>
              <a:prstDash val="solid"/>
              <a:miter/>
            </a:ln>
          </p:spPr>
          <p:txBody>
            <a:bodyPr rtlCol="0" anchor="ctr"/>
            <a:lstStyle/>
            <a:p>
              <a:endParaRPr lang="zh-CN" altLang="en-US"/>
            </a:p>
          </p:txBody>
        </p:sp>
        <p:sp>
          <p:nvSpPr>
            <p:cNvPr id="1755" name="任意多边形: 形状 1754">
              <a:extLst>
                <a:ext uri="{FF2B5EF4-FFF2-40B4-BE49-F238E27FC236}">
                  <a16:creationId xmlns:a16="http://schemas.microsoft.com/office/drawing/2014/main" id="{FD228146-DAF5-1BC4-0780-231A6685FE67}"/>
                </a:ext>
              </a:extLst>
            </p:cNvPr>
            <p:cNvSpPr/>
            <p:nvPr/>
          </p:nvSpPr>
          <p:spPr>
            <a:xfrm>
              <a:off x="3284769" y="1853460"/>
              <a:ext cx="12945" cy="13104"/>
            </a:xfrm>
            <a:custGeom>
              <a:avLst/>
              <a:gdLst>
                <a:gd name="connsiteX0" fmla="*/ 7720 w 12945"/>
                <a:gd name="connsiteY0" fmla="*/ 0 h 13104"/>
                <a:gd name="connsiteX1" fmla="*/ 11509 w 12945"/>
                <a:gd name="connsiteY1" fmla="*/ 5549 h 13104"/>
                <a:gd name="connsiteX2" fmla="*/ 1171 w 12945"/>
                <a:gd name="connsiteY2" fmla="*/ 13104 h 13104"/>
                <a:gd name="connsiteX3" fmla="*/ 7720 w 12945"/>
                <a:gd name="connsiteY3" fmla="*/ 0 h 13104"/>
              </a:gdLst>
              <a:ahLst/>
              <a:cxnLst>
                <a:cxn ang="0">
                  <a:pos x="connsiteX0" y="connsiteY0"/>
                </a:cxn>
                <a:cxn ang="0">
                  <a:pos x="connsiteX1" y="connsiteY1"/>
                </a:cxn>
                <a:cxn ang="0">
                  <a:pos x="connsiteX2" y="connsiteY2"/>
                </a:cxn>
                <a:cxn ang="0">
                  <a:pos x="connsiteX3" y="connsiteY3"/>
                </a:cxn>
              </a:cxnLst>
              <a:rect l="l" t="t" r="r" b="b"/>
              <a:pathLst>
                <a:path w="12945" h="13104">
                  <a:moveTo>
                    <a:pt x="7720" y="0"/>
                  </a:moveTo>
                  <a:cubicBezTo>
                    <a:pt x="10806" y="663"/>
                    <a:pt x="15270" y="1103"/>
                    <a:pt x="11509" y="5549"/>
                  </a:cubicBezTo>
                  <a:cubicBezTo>
                    <a:pt x="8834" y="8715"/>
                    <a:pt x="4668" y="10630"/>
                    <a:pt x="1171" y="13104"/>
                  </a:cubicBezTo>
                  <a:cubicBezTo>
                    <a:pt x="-3110" y="5504"/>
                    <a:pt x="5565" y="4378"/>
                    <a:pt x="7720" y="0"/>
                  </a:cubicBezTo>
                  <a:close/>
                </a:path>
              </a:pathLst>
            </a:custGeom>
            <a:grpFill/>
            <a:ln w="5715" cap="flat">
              <a:noFill/>
              <a:prstDash val="solid"/>
              <a:miter/>
            </a:ln>
          </p:spPr>
          <p:txBody>
            <a:bodyPr rtlCol="0" anchor="ctr"/>
            <a:lstStyle/>
            <a:p>
              <a:endParaRPr lang="zh-CN" altLang="en-US"/>
            </a:p>
          </p:txBody>
        </p:sp>
        <p:sp>
          <p:nvSpPr>
            <p:cNvPr id="1756" name="任意多边形: 形状 1755">
              <a:extLst>
                <a:ext uri="{FF2B5EF4-FFF2-40B4-BE49-F238E27FC236}">
                  <a16:creationId xmlns:a16="http://schemas.microsoft.com/office/drawing/2014/main" id="{6A71793E-CB95-18BF-DEC3-84217146374E}"/>
                </a:ext>
              </a:extLst>
            </p:cNvPr>
            <p:cNvSpPr/>
            <p:nvPr/>
          </p:nvSpPr>
          <p:spPr>
            <a:xfrm>
              <a:off x="3299073" y="1802962"/>
              <a:ext cx="15647" cy="10949"/>
            </a:xfrm>
            <a:custGeom>
              <a:avLst/>
              <a:gdLst>
                <a:gd name="connsiteX0" fmla="*/ 0 w 15647"/>
                <a:gd name="connsiteY0" fmla="*/ 10933 h 10949"/>
                <a:gd name="connsiteX1" fmla="*/ 15648 w 15647"/>
                <a:gd name="connsiteY1" fmla="*/ 0 h 10949"/>
                <a:gd name="connsiteX2" fmla="*/ 0 w 15647"/>
                <a:gd name="connsiteY2" fmla="*/ 10933 h 10949"/>
                <a:gd name="connsiteX3" fmla="*/ 0 w 15647"/>
                <a:gd name="connsiteY3" fmla="*/ 10933 h 10949"/>
              </a:gdLst>
              <a:ahLst/>
              <a:cxnLst>
                <a:cxn ang="0">
                  <a:pos x="connsiteX0" y="connsiteY0"/>
                </a:cxn>
                <a:cxn ang="0">
                  <a:pos x="connsiteX1" y="connsiteY1"/>
                </a:cxn>
                <a:cxn ang="0">
                  <a:pos x="connsiteX2" y="connsiteY2"/>
                </a:cxn>
                <a:cxn ang="0">
                  <a:pos x="connsiteX3" y="connsiteY3"/>
                </a:cxn>
              </a:cxnLst>
              <a:rect l="l" t="t" r="r" b="b"/>
              <a:pathLst>
                <a:path w="15647" h="10949">
                  <a:moveTo>
                    <a:pt x="0" y="10933"/>
                  </a:moveTo>
                  <a:cubicBezTo>
                    <a:pt x="4783" y="7407"/>
                    <a:pt x="7332" y="663"/>
                    <a:pt x="15648" y="0"/>
                  </a:cubicBezTo>
                  <a:cubicBezTo>
                    <a:pt x="13065" y="8904"/>
                    <a:pt x="7401" y="11173"/>
                    <a:pt x="0" y="10933"/>
                  </a:cubicBezTo>
                  <a:lnTo>
                    <a:pt x="0" y="10933"/>
                  </a:lnTo>
                  <a:close/>
                </a:path>
              </a:pathLst>
            </a:custGeom>
            <a:grpFill/>
            <a:ln w="5715" cap="flat">
              <a:noFill/>
              <a:prstDash val="solid"/>
              <a:miter/>
            </a:ln>
          </p:spPr>
          <p:txBody>
            <a:bodyPr rtlCol="0" anchor="ctr"/>
            <a:lstStyle/>
            <a:p>
              <a:endParaRPr lang="zh-CN" altLang="en-US"/>
            </a:p>
          </p:txBody>
        </p:sp>
        <p:sp>
          <p:nvSpPr>
            <p:cNvPr id="1757" name="任意多边形: 形状 1756">
              <a:extLst>
                <a:ext uri="{FF2B5EF4-FFF2-40B4-BE49-F238E27FC236}">
                  <a16:creationId xmlns:a16="http://schemas.microsoft.com/office/drawing/2014/main" id="{0A3B35E3-8F87-E5C4-8288-BD7BF548B753}"/>
                </a:ext>
              </a:extLst>
            </p:cNvPr>
            <p:cNvSpPr/>
            <p:nvPr/>
          </p:nvSpPr>
          <p:spPr>
            <a:xfrm>
              <a:off x="3330810" y="1817907"/>
              <a:ext cx="5563" cy="4951"/>
            </a:xfrm>
            <a:custGeom>
              <a:avLst/>
              <a:gdLst>
                <a:gd name="connsiteX0" fmla="*/ 3244 w 5563"/>
                <a:gd name="connsiteY0" fmla="*/ 4669 h 4951"/>
                <a:gd name="connsiteX1" fmla="*/ 33 w 5563"/>
                <a:gd name="connsiteY1" fmla="*/ 3771 h 4951"/>
                <a:gd name="connsiteX2" fmla="*/ 3027 w 5563"/>
                <a:gd name="connsiteY2" fmla="*/ 296 h 4951"/>
                <a:gd name="connsiteX3" fmla="*/ 5542 w 5563"/>
                <a:gd name="connsiteY3" fmla="*/ 1377 h 4951"/>
                <a:gd name="connsiteX4" fmla="*/ 3244 w 5563"/>
                <a:gd name="connsiteY4" fmla="*/ 4669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3" h="4951">
                  <a:moveTo>
                    <a:pt x="3244" y="4669"/>
                  </a:moveTo>
                  <a:cubicBezTo>
                    <a:pt x="1318" y="5331"/>
                    <a:pt x="-247" y="4748"/>
                    <a:pt x="33" y="3771"/>
                  </a:cubicBezTo>
                  <a:cubicBezTo>
                    <a:pt x="427" y="2423"/>
                    <a:pt x="1793" y="1188"/>
                    <a:pt x="3027" y="296"/>
                  </a:cubicBezTo>
                  <a:cubicBezTo>
                    <a:pt x="4067" y="-452"/>
                    <a:pt x="5776" y="331"/>
                    <a:pt x="5542" y="1377"/>
                  </a:cubicBezTo>
                  <a:cubicBezTo>
                    <a:pt x="5233" y="2754"/>
                    <a:pt x="3827" y="3891"/>
                    <a:pt x="3244" y="4669"/>
                  </a:cubicBezTo>
                  <a:close/>
                </a:path>
              </a:pathLst>
            </a:custGeom>
            <a:grpFill/>
            <a:ln w="5715" cap="flat">
              <a:noFill/>
              <a:prstDash val="solid"/>
              <a:miter/>
            </a:ln>
          </p:spPr>
          <p:txBody>
            <a:bodyPr rtlCol="0" anchor="ctr"/>
            <a:lstStyle/>
            <a:p>
              <a:endParaRPr lang="zh-CN" altLang="en-US"/>
            </a:p>
          </p:txBody>
        </p:sp>
        <p:sp>
          <p:nvSpPr>
            <p:cNvPr id="1758" name="任意多边形: 形状 1757">
              <a:extLst>
                <a:ext uri="{FF2B5EF4-FFF2-40B4-BE49-F238E27FC236}">
                  <a16:creationId xmlns:a16="http://schemas.microsoft.com/office/drawing/2014/main" id="{D2DB5B3E-3F1A-C1B4-A9C1-569FF96229F6}"/>
                </a:ext>
              </a:extLst>
            </p:cNvPr>
            <p:cNvSpPr/>
            <p:nvPr/>
          </p:nvSpPr>
          <p:spPr>
            <a:xfrm>
              <a:off x="3312223" y="1841830"/>
              <a:ext cx="3291" cy="1696"/>
            </a:xfrm>
            <a:custGeom>
              <a:avLst/>
              <a:gdLst>
                <a:gd name="connsiteX0" fmla="*/ 3292 w 3291"/>
                <a:gd name="connsiteY0" fmla="*/ 1668 h 1696"/>
                <a:gd name="connsiteX1" fmla="*/ 0 w 3291"/>
                <a:gd name="connsiteY1" fmla="*/ 1697 h 1696"/>
                <a:gd name="connsiteX2" fmla="*/ 3292 w 3291"/>
                <a:gd name="connsiteY2" fmla="*/ 1668 h 1696"/>
              </a:gdLst>
              <a:ahLst/>
              <a:cxnLst>
                <a:cxn ang="0">
                  <a:pos x="connsiteX0" y="connsiteY0"/>
                </a:cxn>
                <a:cxn ang="0">
                  <a:pos x="connsiteX1" y="connsiteY1"/>
                </a:cxn>
                <a:cxn ang="0">
                  <a:pos x="connsiteX2" y="connsiteY2"/>
                </a:cxn>
              </a:cxnLst>
              <a:rect l="l" t="t" r="r" b="b"/>
              <a:pathLst>
                <a:path w="3291" h="1696">
                  <a:moveTo>
                    <a:pt x="3292" y="1668"/>
                  </a:moveTo>
                  <a:cubicBezTo>
                    <a:pt x="2195" y="1680"/>
                    <a:pt x="1097" y="1685"/>
                    <a:pt x="0" y="1697"/>
                  </a:cubicBezTo>
                  <a:cubicBezTo>
                    <a:pt x="1080" y="-538"/>
                    <a:pt x="2177" y="-583"/>
                    <a:pt x="3292" y="1668"/>
                  </a:cubicBezTo>
                  <a:close/>
                </a:path>
              </a:pathLst>
            </a:custGeom>
            <a:grpFill/>
            <a:ln w="5715" cap="flat">
              <a:noFill/>
              <a:prstDash val="solid"/>
              <a:miter/>
            </a:ln>
          </p:spPr>
          <p:txBody>
            <a:bodyPr rtlCol="0" anchor="ctr"/>
            <a:lstStyle/>
            <a:p>
              <a:endParaRPr lang="zh-CN" altLang="en-US"/>
            </a:p>
          </p:txBody>
        </p:sp>
        <p:sp>
          <p:nvSpPr>
            <p:cNvPr id="1759" name="任意多边形: 形状 1758">
              <a:extLst>
                <a:ext uri="{FF2B5EF4-FFF2-40B4-BE49-F238E27FC236}">
                  <a16:creationId xmlns:a16="http://schemas.microsoft.com/office/drawing/2014/main" id="{CD62A078-4C3F-3833-5ED1-1E19E29FF62B}"/>
                </a:ext>
              </a:extLst>
            </p:cNvPr>
            <p:cNvSpPr/>
            <p:nvPr/>
          </p:nvSpPr>
          <p:spPr>
            <a:xfrm>
              <a:off x="3331945" y="1698766"/>
              <a:ext cx="7710" cy="6566"/>
            </a:xfrm>
            <a:custGeom>
              <a:avLst/>
              <a:gdLst>
                <a:gd name="connsiteX0" fmla="*/ 0 w 7710"/>
                <a:gd name="connsiteY0" fmla="*/ 0 h 6566"/>
                <a:gd name="connsiteX1" fmla="*/ 6572 w 7710"/>
                <a:gd name="connsiteY1" fmla="*/ 6566 h 6566"/>
                <a:gd name="connsiteX2" fmla="*/ 0 w 7710"/>
                <a:gd name="connsiteY2" fmla="*/ 0 h 6566"/>
              </a:gdLst>
              <a:ahLst/>
              <a:cxnLst>
                <a:cxn ang="0">
                  <a:pos x="connsiteX0" y="connsiteY0"/>
                </a:cxn>
                <a:cxn ang="0">
                  <a:pos x="connsiteX1" y="connsiteY1"/>
                </a:cxn>
                <a:cxn ang="0">
                  <a:pos x="connsiteX2" y="connsiteY2"/>
                </a:cxn>
              </a:cxnLst>
              <a:rect l="l" t="t" r="r" b="b"/>
              <a:pathLst>
                <a:path w="7710" h="6566">
                  <a:moveTo>
                    <a:pt x="0" y="0"/>
                  </a:moveTo>
                  <a:cubicBezTo>
                    <a:pt x="4109" y="269"/>
                    <a:pt x="10276" y="-1520"/>
                    <a:pt x="6572" y="6566"/>
                  </a:cubicBezTo>
                  <a:cubicBezTo>
                    <a:pt x="2303" y="6458"/>
                    <a:pt x="91" y="4286"/>
                    <a:pt x="0" y="0"/>
                  </a:cubicBezTo>
                  <a:close/>
                </a:path>
              </a:pathLst>
            </a:custGeom>
            <a:grpFill/>
            <a:ln w="5715" cap="flat">
              <a:noFill/>
              <a:prstDash val="solid"/>
              <a:miter/>
            </a:ln>
          </p:spPr>
          <p:txBody>
            <a:bodyPr rtlCol="0" anchor="ctr"/>
            <a:lstStyle/>
            <a:p>
              <a:endParaRPr lang="zh-CN" altLang="en-US"/>
            </a:p>
          </p:txBody>
        </p:sp>
        <p:sp>
          <p:nvSpPr>
            <p:cNvPr id="1760" name="任意多边形: 形状 1759">
              <a:extLst>
                <a:ext uri="{FF2B5EF4-FFF2-40B4-BE49-F238E27FC236}">
                  <a16:creationId xmlns:a16="http://schemas.microsoft.com/office/drawing/2014/main" id="{13539701-2886-693F-4D00-6DD71B4352CE}"/>
                </a:ext>
              </a:extLst>
            </p:cNvPr>
            <p:cNvSpPr/>
            <p:nvPr/>
          </p:nvSpPr>
          <p:spPr>
            <a:xfrm>
              <a:off x="3330665" y="1677636"/>
              <a:ext cx="1297" cy="1396"/>
            </a:xfrm>
            <a:custGeom>
              <a:avLst/>
              <a:gdLst>
                <a:gd name="connsiteX0" fmla="*/ 1298 w 1297"/>
                <a:gd name="connsiteY0" fmla="*/ 1385 h 1396"/>
                <a:gd name="connsiteX1" fmla="*/ 1 w 1297"/>
                <a:gd name="connsiteY1" fmla="*/ 659 h 1396"/>
                <a:gd name="connsiteX2" fmla="*/ 1287 w 1297"/>
                <a:gd name="connsiteY2" fmla="*/ 1396 h 1396"/>
                <a:gd name="connsiteX3" fmla="*/ 1298 w 1297"/>
                <a:gd name="connsiteY3" fmla="*/ 1385 h 1396"/>
              </a:gdLst>
              <a:ahLst/>
              <a:cxnLst>
                <a:cxn ang="0">
                  <a:pos x="connsiteX0" y="connsiteY0"/>
                </a:cxn>
                <a:cxn ang="0">
                  <a:pos x="connsiteX1" y="connsiteY1"/>
                </a:cxn>
                <a:cxn ang="0">
                  <a:pos x="connsiteX2" y="connsiteY2"/>
                </a:cxn>
                <a:cxn ang="0">
                  <a:pos x="connsiteX3" y="connsiteY3"/>
                </a:cxn>
              </a:cxnLst>
              <a:rect l="l" t="t" r="r" b="b"/>
              <a:pathLst>
                <a:path w="1297" h="1396">
                  <a:moveTo>
                    <a:pt x="1298" y="1385"/>
                  </a:moveTo>
                  <a:cubicBezTo>
                    <a:pt x="841" y="1139"/>
                    <a:pt x="-28" y="802"/>
                    <a:pt x="1" y="659"/>
                  </a:cubicBezTo>
                  <a:cubicBezTo>
                    <a:pt x="235" y="-427"/>
                    <a:pt x="738" y="-164"/>
                    <a:pt x="1287" y="1396"/>
                  </a:cubicBezTo>
                  <a:lnTo>
                    <a:pt x="1298" y="1385"/>
                  </a:lnTo>
                  <a:close/>
                </a:path>
              </a:pathLst>
            </a:custGeom>
            <a:grpFill/>
            <a:ln w="5715" cap="flat">
              <a:noFill/>
              <a:prstDash val="solid"/>
              <a:miter/>
            </a:ln>
          </p:spPr>
          <p:txBody>
            <a:bodyPr rtlCol="0" anchor="ctr"/>
            <a:lstStyle/>
            <a:p>
              <a:endParaRPr lang="zh-CN" altLang="en-US"/>
            </a:p>
          </p:txBody>
        </p:sp>
        <p:sp>
          <p:nvSpPr>
            <p:cNvPr id="1761" name="任意多边形: 形状 1760">
              <a:extLst>
                <a:ext uri="{FF2B5EF4-FFF2-40B4-BE49-F238E27FC236}">
                  <a16:creationId xmlns:a16="http://schemas.microsoft.com/office/drawing/2014/main" id="{0CDEB66B-BD2A-68A7-F365-4336DAD10D3B}"/>
                </a:ext>
              </a:extLst>
            </p:cNvPr>
            <p:cNvSpPr/>
            <p:nvPr/>
          </p:nvSpPr>
          <p:spPr>
            <a:xfrm>
              <a:off x="3331945" y="1679015"/>
              <a:ext cx="1683" cy="3309"/>
            </a:xfrm>
            <a:custGeom>
              <a:avLst/>
              <a:gdLst>
                <a:gd name="connsiteX0" fmla="*/ 6 w 1683"/>
                <a:gd name="connsiteY0" fmla="*/ 17 h 3309"/>
                <a:gd name="connsiteX1" fmla="*/ 23 w 1683"/>
                <a:gd name="connsiteY1" fmla="*/ 3309 h 3309"/>
                <a:gd name="connsiteX2" fmla="*/ 0 w 1683"/>
                <a:gd name="connsiteY2" fmla="*/ 3286 h 3309"/>
                <a:gd name="connsiteX3" fmla="*/ 17 w 1683"/>
                <a:gd name="connsiteY3" fmla="*/ 0 h 3309"/>
                <a:gd name="connsiteX4" fmla="*/ 6 w 1683"/>
                <a:gd name="connsiteY4" fmla="*/ 17 h 3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 h="3309">
                  <a:moveTo>
                    <a:pt x="6" y="17"/>
                  </a:moveTo>
                  <a:cubicBezTo>
                    <a:pt x="2229" y="1103"/>
                    <a:pt x="2252" y="2200"/>
                    <a:pt x="23" y="3309"/>
                  </a:cubicBezTo>
                  <a:lnTo>
                    <a:pt x="0" y="3286"/>
                  </a:lnTo>
                  <a:cubicBezTo>
                    <a:pt x="6" y="2189"/>
                    <a:pt x="11" y="1097"/>
                    <a:pt x="17" y="0"/>
                  </a:cubicBezTo>
                  <a:cubicBezTo>
                    <a:pt x="17" y="6"/>
                    <a:pt x="6" y="17"/>
                    <a:pt x="6" y="17"/>
                  </a:cubicBezTo>
                  <a:close/>
                </a:path>
              </a:pathLst>
            </a:custGeom>
            <a:grpFill/>
            <a:ln w="5715" cap="flat">
              <a:noFill/>
              <a:prstDash val="solid"/>
              <a:miter/>
            </a:ln>
          </p:spPr>
          <p:txBody>
            <a:bodyPr rtlCol="0" anchor="ctr"/>
            <a:lstStyle/>
            <a:p>
              <a:endParaRPr lang="zh-CN" altLang="en-US"/>
            </a:p>
          </p:txBody>
        </p:sp>
        <p:sp>
          <p:nvSpPr>
            <p:cNvPr id="1762" name="任意多边形: 形状 1761">
              <a:extLst>
                <a:ext uri="{FF2B5EF4-FFF2-40B4-BE49-F238E27FC236}">
                  <a16:creationId xmlns:a16="http://schemas.microsoft.com/office/drawing/2014/main" id="{5789C724-57B3-0CD6-FD0A-26E0E534781C}"/>
                </a:ext>
              </a:extLst>
            </p:cNvPr>
            <p:cNvSpPr/>
            <p:nvPr/>
          </p:nvSpPr>
          <p:spPr>
            <a:xfrm>
              <a:off x="3573953" y="1524430"/>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1763" name="任意多边形: 形状 1762">
              <a:extLst>
                <a:ext uri="{FF2B5EF4-FFF2-40B4-BE49-F238E27FC236}">
                  <a16:creationId xmlns:a16="http://schemas.microsoft.com/office/drawing/2014/main" id="{AF340624-B30D-781A-1BF4-24FA02D16F75}"/>
                </a:ext>
              </a:extLst>
            </p:cNvPr>
            <p:cNvSpPr/>
            <p:nvPr/>
          </p:nvSpPr>
          <p:spPr>
            <a:xfrm>
              <a:off x="3843589" y="2042878"/>
              <a:ext cx="3592" cy="3568"/>
            </a:xfrm>
            <a:custGeom>
              <a:avLst/>
              <a:gdLst>
                <a:gd name="connsiteX0" fmla="*/ 3593 w 3592"/>
                <a:gd name="connsiteY0" fmla="*/ 2537 h 3568"/>
                <a:gd name="connsiteX1" fmla="*/ 1124 w 3592"/>
                <a:gd name="connsiteY1" fmla="*/ 3555 h 3568"/>
                <a:gd name="connsiteX2" fmla="*/ 512 w 3592"/>
                <a:gd name="connsiteY2" fmla="*/ 1297 h 3568"/>
                <a:gd name="connsiteX3" fmla="*/ 2930 w 3592"/>
                <a:gd name="connsiteY3" fmla="*/ 0 h 3568"/>
                <a:gd name="connsiteX4" fmla="*/ 3593 w 3592"/>
                <a:gd name="connsiteY4" fmla="*/ 2537 h 3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92" h="3568">
                  <a:moveTo>
                    <a:pt x="3593" y="2537"/>
                  </a:moveTo>
                  <a:cubicBezTo>
                    <a:pt x="2764" y="2909"/>
                    <a:pt x="1873" y="3680"/>
                    <a:pt x="1124" y="3555"/>
                  </a:cubicBezTo>
                  <a:cubicBezTo>
                    <a:pt x="-82" y="3355"/>
                    <a:pt x="-368" y="2194"/>
                    <a:pt x="512" y="1297"/>
                  </a:cubicBezTo>
                  <a:cubicBezTo>
                    <a:pt x="1124" y="674"/>
                    <a:pt x="2113" y="417"/>
                    <a:pt x="2930" y="0"/>
                  </a:cubicBezTo>
                  <a:cubicBezTo>
                    <a:pt x="3153" y="840"/>
                    <a:pt x="3376" y="1686"/>
                    <a:pt x="3593" y="2537"/>
                  </a:cubicBezTo>
                  <a:close/>
                </a:path>
              </a:pathLst>
            </a:custGeom>
            <a:grpFill/>
            <a:ln w="5715" cap="flat">
              <a:noFill/>
              <a:prstDash val="solid"/>
              <a:miter/>
            </a:ln>
          </p:spPr>
          <p:txBody>
            <a:bodyPr rtlCol="0" anchor="ctr"/>
            <a:lstStyle/>
            <a:p>
              <a:endParaRPr lang="zh-CN" altLang="en-US"/>
            </a:p>
          </p:txBody>
        </p:sp>
        <p:sp>
          <p:nvSpPr>
            <p:cNvPr id="1764" name="任意多边形: 形状 1763">
              <a:extLst>
                <a:ext uri="{FF2B5EF4-FFF2-40B4-BE49-F238E27FC236}">
                  <a16:creationId xmlns:a16="http://schemas.microsoft.com/office/drawing/2014/main" id="{7EE33AEC-EE01-2414-31AE-CF76669A1973}"/>
                </a:ext>
              </a:extLst>
            </p:cNvPr>
            <p:cNvSpPr/>
            <p:nvPr/>
          </p:nvSpPr>
          <p:spPr>
            <a:xfrm>
              <a:off x="3703563" y="2095495"/>
              <a:ext cx="1396" cy="1292"/>
            </a:xfrm>
            <a:custGeom>
              <a:avLst/>
              <a:gdLst>
                <a:gd name="connsiteX0" fmla="*/ 0 w 1396"/>
                <a:gd name="connsiteY0" fmla="*/ 1293 h 1292"/>
                <a:gd name="connsiteX1" fmla="*/ 731 w 1396"/>
                <a:gd name="connsiteY1" fmla="*/ 1 h 1292"/>
                <a:gd name="connsiteX2" fmla="*/ 0 w 1396"/>
                <a:gd name="connsiteY2" fmla="*/ 1293 h 1292"/>
                <a:gd name="connsiteX3" fmla="*/ 0 w 1396"/>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6" h="1292">
                  <a:moveTo>
                    <a:pt x="0" y="1293"/>
                  </a:moveTo>
                  <a:cubicBezTo>
                    <a:pt x="251" y="841"/>
                    <a:pt x="594" y="-33"/>
                    <a:pt x="731" y="1"/>
                  </a:cubicBezTo>
                  <a:cubicBezTo>
                    <a:pt x="1823" y="235"/>
                    <a:pt x="1566" y="744"/>
                    <a:pt x="0" y="1293"/>
                  </a:cubicBezTo>
                  <a:lnTo>
                    <a:pt x="0" y="1293"/>
                  </a:lnTo>
                  <a:close/>
                </a:path>
              </a:pathLst>
            </a:custGeom>
            <a:grpFill/>
            <a:ln w="5715" cap="flat">
              <a:noFill/>
              <a:prstDash val="solid"/>
              <a:miter/>
            </a:ln>
          </p:spPr>
          <p:txBody>
            <a:bodyPr rtlCol="0" anchor="ctr"/>
            <a:lstStyle/>
            <a:p>
              <a:endParaRPr lang="zh-CN" altLang="en-US"/>
            </a:p>
          </p:txBody>
        </p:sp>
        <p:sp>
          <p:nvSpPr>
            <p:cNvPr id="1765" name="任意多边形: 形状 1764">
              <a:extLst>
                <a:ext uri="{FF2B5EF4-FFF2-40B4-BE49-F238E27FC236}">
                  <a16:creationId xmlns:a16="http://schemas.microsoft.com/office/drawing/2014/main" id="{CAEB5B67-BFA0-4AB8-4FCD-5FC0D6DBBD99}"/>
                </a:ext>
              </a:extLst>
            </p:cNvPr>
            <p:cNvSpPr/>
            <p:nvPr/>
          </p:nvSpPr>
          <p:spPr>
            <a:xfrm>
              <a:off x="3673960" y="2106624"/>
              <a:ext cx="7160" cy="3057"/>
            </a:xfrm>
            <a:custGeom>
              <a:avLst/>
              <a:gdLst>
                <a:gd name="connsiteX0" fmla="*/ 0 w 7160"/>
                <a:gd name="connsiteY0" fmla="*/ 39 h 3057"/>
                <a:gd name="connsiteX1" fmla="*/ 3035 w 7160"/>
                <a:gd name="connsiteY1" fmla="*/ 107 h 3057"/>
                <a:gd name="connsiteX2" fmla="*/ 7161 w 7160"/>
                <a:gd name="connsiteY2" fmla="*/ 1353 h 3057"/>
                <a:gd name="connsiteX3" fmla="*/ 2080 w 7160"/>
                <a:gd name="connsiteY3" fmla="*/ 2165 h 3057"/>
                <a:gd name="connsiteX4" fmla="*/ 11 w 7160"/>
                <a:gd name="connsiteY4" fmla="*/ 16 h 3057"/>
                <a:gd name="connsiteX5" fmla="*/ 0 w 7160"/>
                <a:gd name="connsiteY5" fmla="*/ 39 h 3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0" h="3057">
                  <a:moveTo>
                    <a:pt x="0" y="39"/>
                  </a:moveTo>
                  <a:cubicBezTo>
                    <a:pt x="1012" y="50"/>
                    <a:pt x="2057" y="-93"/>
                    <a:pt x="3035" y="107"/>
                  </a:cubicBezTo>
                  <a:cubicBezTo>
                    <a:pt x="4435" y="393"/>
                    <a:pt x="5789" y="930"/>
                    <a:pt x="7161" y="1353"/>
                  </a:cubicBezTo>
                  <a:cubicBezTo>
                    <a:pt x="5846" y="3931"/>
                    <a:pt x="3863" y="3051"/>
                    <a:pt x="2080" y="2165"/>
                  </a:cubicBezTo>
                  <a:cubicBezTo>
                    <a:pt x="1246" y="1748"/>
                    <a:pt x="692" y="753"/>
                    <a:pt x="11" y="16"/>
                  </a:cubicBezTo>
                  <a:lnTo>
                    <a:pt x="0" y="39"/>
                  </a:lnTo>
                  <a:close/>
                </a:path>
              </a:pathLst>
            </a:custGeom>
            <a:grpFill/>
            <a:ln w="5715" cap="flat">
              <a:noFill/>
              <a:prstDash val="solid"/>
              <a:miter/>
            </a:ln>
          </p:spPr>
          <p:txBody>
            <a:bodyPr rtlCol="0" anchor="ctr"/>
            <a:lstStyle/>
            <a:p>
              <a:endParaRPr lang="zh-CN" altLang="en-US"/>
            </a:p>
          </p:txBody>
        </p:sp>
        <p:sp>
          <p:nvSpPr>
            <p:cNvPr id="1766" name="任意多边形: 形状 1765">
              <a:extLst>
                <a:ext uri="{FF2B5EF4-FFF2-40B4-BE49-F238E27FC236}">
                  <a16:creationId xmlns:a16="http://schemas.microsoft.com/office/drawing/2014/main" id="{2B22143D-8220-398C-361B-F81640DA629C}"/>
                </a:ext>
              </a:extLst>
            </p:cNvPr>
            <p:cNvSpPr/>
            <p:nvPr/>
          </p:nvSpPr>
          <p:spPr>
            <a:xfrm>
              <a:off x="3386139" y="2488225"/>
              <a:ext cx="11603" cy="6584"/>
            </a:xfrm>
            <a:custGeom>
              <a:avLst/>
              <a:gdLst>
                <a:gd name="connsiteX0" fmla="*/ 11604 w 11603"/>
                <a:gd name="connsiteY0" fmla="*/ 0 h 6584"/>
                <a:gd name="connsiteX1" fmla="*/ 8283 w 11603"/>
                <a:gd name="connsiteY1" fmla="*/ 6572 h 6584"/>
                <a:gd name="connsiteX2" fmla="*/ 3671 w 11603"/>
                <a:gd name="connsiteY2" fmla="*/ 6344 h 6584"/>
                <a:gd name="connsiteX3" fmla="*/ 48 w 11603"/>
                <a:gd name="connsiteY3" fmla="*/ 4241 h 6584"/>
                <a:gd name="connsiteX4" fmla="*/ 4123 w 11603"/>
                <a:gd name="connsiteY4" fmla="*/ 1732 h 6584"/>
                <a:gd name="connsiteX5" fmla="*/ 11604 w 11603"/>
                <a:gd name="connsiteY5" fmla="*/ 0 h 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03" h="6584">
                  <a:moveTo>
                    <a:pt x="11604" y="0"/>
                  </a:moveTo>
                  <a:cubicBezTo>
                    <a:pt x="10495" y="2189"/>
                    <a:pt x="9392" y="4378"/>
                    <a:pt x="8283" y="6572"/>
                  </a:cubicBezTo>
                  <a:cubicBezTo>
                    <a:pt x="6740" y="6521"/>
                    <a:pt x="5123" y="6732"/>
                    <a:pt x="3671" y="6344"/>
                  </a:cubicBezTo>
                  <a:cubicBezTo>
                    <a:pt x="2317" y="5984"/>
                    <a:pt x="174" y="5121"/>
                    <a:pt x="48" y="4241"/>
                  </a:cubicBezTo>
                  <a:cubicBezTo>
                    <a:pt x="-404" y="1069"/>
                    <a:pt x="2448" y="2132"/>
                    <a:pt x="4123" y="1732"/>
                  </a:cubicBezTo>
                  <a:cubicBezTo>
                    <a:pt x="6609" y="1143"/>
                    <a:pt x="9106" y="577"/>
                    <a:pt x="11604" y="0"/>
                  </a:cubicBezTo>
                  <a:close/>
                </a:path>
              </a:pathLst>
            </a:custGeom>
            <a:grpFill/>
            <a:ln w="5715" cap="flat">
              <a:noFill/>
              <a:prstDash val="solid"/>
              <a:miter/>
            </a:ln>
          </p:spPr>
          <p:txBody>
            <a:bodyPr rtlCol="0" anchor="ctr"/>
            <a:lstStyle/>
            <a:p>
              <a:endParaRPr lang="zh-CN" altLang="en-US"/>
            </a:p>
          </p:txBody>
        </p:sp>
        <p:sp>
          <p:nvSpPr>
            <p:cNvPr id="1767" name="任意多边形: 形状 1766">
              <a:extLst>
                <a:ext uri="{FF2B5EF4-FFF2-40B4-BE49-F238E27FC236}">
                  <a16:creationId xmlns:a16="http://schemas.microsoft.com/office/drawing/2014/main" id="{6E906AC3-F1D3-C10F-C22B-83CE138FE72B}"/>
                </a:ext>
              </a:extLst>
            </p:cNvPr>
            <p:cNvSpPr/>
            <p:nvPr/>
          </p:nvSpPr>
          <p:spPr>
            <a:xfrm>
              <a:off x="3276047" y="2513250"/>
              <a:ext cx="1400" cy="1298"/>
            </a:xfrm>
            <a:custGeom>
              <a:avLst/>
              <a:gdLst>
                <a:gd name="connsiteX0" fmla="*/ 11 w 1400"/>
                <a:gd name="connsiteY0" fmla="*/ 1298 h 1298"/>
                <a:gd name="connsiteX1" fmla="*/ 737 w 1400"/>
                <a:gd name="connsiteY1" fmla="*/ 1 h 1298"/>
                <a:gd name="connsiteX2" fmla="*/ 0 w 1400"/>
                <a:gd name="connsiteY2" fmla="*/ 1287 h 1298"/>
                <a:gd name="connsiteX3" fmla="*/ 11 w 1400"/>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0" h="1298">
                  <a:moveTo>
                    <a:pt x="11" y="1298"/>
                  </a:moveTo>
                  <a:cubicBezTo>
                    <a:pt x="257" y="841"/>
                    <a:pt x="594" y="-33"/>
                    <a:pt x="737" y="1"/>
                  </a:cubicBezTo>
                  <a:cubicBezTo>
                    <a:pt x="1829" y="241"/>
                    <a:pt x="1566" y="744"/>
                    <a:pt x="0" y="1287"/>
                  </a:cubicBezTo>
                  <a:cubicBezTo>
                    <a:pt x="0" y="1287"/>
                    <a:pt x="11" y="1298"/>
                    <a:pt x="11" y="1298"/>
                  </a:cubicBezTo>
                  <a:close/>
                </a:path>
              </a:pathLst>
            </a:custGeom>
            <a:grpFill/>
            <a:ln w="5715" cap="flat">
              <a:noFill/>
              <a:prstDash val="solid"/>
              <a:miter/>
            </a:ln>
          </p:spPr>
          <p:txBody>
            <a:bodyPr rtlCol="0" anchor="ctr"/>
            <a:lstStyle/>
            <a:p>
              <a:endParaRPr lang="zh-CN" altLang="en-US"/>
            </a:p>
          </p:txBody>
        </p:sp>
        <p:sp>
          <p:nvSpPr>
            <p:cNvPr id="1768" name="任意多边形: 形状 1767">
              <a:extLst>
                <a:ext uri="{FF2B5EF4-FFF2-40B4-BE49-F238E27FC236}">
                  <a16:creationId xmlns:a16="http://schemas.microsoft.com/office/drawing/2014/main" id="{BD44F2A8-A577-161F-EBAF-0287106AB653}"/>
                </a:ext>
              </a:extLst>
            </p:cNvPr>
            <p:cNvSpPr/>
            <p:nvPr/>
          </p:nvSpPr>
          <p:spPr>
            <a:xfrm>
              <a:off x="3397719" y="2486543"/>
              <a:ext cx="3286" cy="1693"/>
            </a:xfrm>
            <a:custGeom>
              <a:avLst/>
              <a:gdLst>
                <a:gd name="connsiteX0" fmla="*/ 3286 w 3286"/>
                <a:gd name="connsiteY0" fmla="*/ 1676 h 1693"/>
                <a:gd name="connsiteX1" fmla="*/ 0 w 3286"/>
                <a:gd name="connsiteY1" fmla="*/ 1693 h 1693"/>
                <a:gd name="connsiteX2" fmla="*/ 3286 w 3286"/>
                <a:gd name="connsiteY2" fmla="*/ 1676 h 1693"/>
              </a:gdLst>
              <a:ahLst/>
              <a:cxnLst>
                <a:cxn ang="0">
                  <a:pos x="connsiteX0" y="connsiteY0"/>
                </a:cxn>
                <a:cxn ang="0">
                  <a:pos x="connsiteX1" y="connsiteY1"/>
                </a:cxn>
                <a:cxn ang="0">
                  <a:pos x="connsiteX2" y="connsiteY2"/>
                </a:cxn>
              </a:cxnLst>
              <a:rect l="l" t="t" r="r" b="b"/>
              <a:pathLst>
                <a:path w="3286" h="1693">
                  <a:moveTo>
                    <a:pt x="3286" y="1676"/>
                  </a:moveTo>
                  <a:cubicBezTo>
                    <a:pt x="2195" y="1687"/>
                    <a:pt x="1097" y="1693"/>
                    <a:pt x="0" y="1693"/>
                  </a:cubicBezTo>
                  <a:cubicBezTo>
                    <a:pt x="1086" y="-541"/>
                    <a:pt x="2183" y="-581"/>
                    <a:pt x="3286" y="1676"/>
                  </a:cubicBezTo>
                  <a:close/>
                </a:path>
              </a:pathLst>
            </a:custGeom>
            <a:grpFill/>
            <a:ln w="5715" cap="flat">
              <a:noFill/>
              <a:prstDash val="solid"/>
              <a:miter/>
            </a:ln>
          </p:spPr>
          <p:txBody>
            <a:bodyPr rtlCol="0" anchor="ctr"/>
            <a:lstStyle/>
            <a:p>
              <a:endParaRPr lang="zh-CN" altLang="en-US"/>
            </a:p>
          </p:txBody>
        </p:sp>
        <p:sp>
          <p:nvSpPr>
            <p:cNvPr id="1769" name="任意多边形: 形状 1768">
              <a:extLst>
                <a:ext uri="{FF2B5EF4-FFF2-40B4-BE49-F238E27FC236}">
                  <a16:creationId xmlns:a16="http://schemas.microsoft.com/office/drawing/2014/main" id="{37C94844-D676-A007-E991-6210E4D866A6}"/>
                </a:ext>
              </a:extLst>
            </p:cNvPr>
            <p:cNvSpPr/>
            <p:nvPr/>
          </p:nvSpPr>
          <p:spPr>
            <a:xfrm>
              <a:off x="3228807" y="2548257"/>
              <a:ext cx="2428" cy="1577"/>
            </a:xfrm>
            <a:custGeom>
              <a:avLst/>
              <a:gdLst>
                <a:gd name="connsiteX0" fmla="*/ 2429 w 2428"/>
                <a:gd name="connsiteY0" fmla="*/ 930 h 1577"/>
                <a:gd name="connsiteX1" fmla="*/ 1137 w 2428"/>
                <a:gd name="connsiteY1" fmla="*/ 1575 h 1577"/>
                <a:gd name="connsiteX2" fmla="*/ 0 w 2428"/>
                <a:gd name="connsiteY2" fmla="*/ 707 h 1577"/>
                <a:gd name="connsiteX3" fmla="*/ 2429 w 2428"/>
                <a:gd name="connsiteY3" fmla="*/ 930 h 1577"/>
              </a:gdLst>
              <a:ahLst/>
              <a:cxnLst>
                <a:cxn ang="0">
                  <a:pos x="connsiteX0" y="connsiteY0"/>
                </a:cxn>
                <a:cxn ang="0">
                  <a:pos x="connsiteX1" y="connsiteY1"/>
                </a:cxn>
                <a:cxn ang="0">
                  <a:pos x="connsiteX2" y="connsiteY2"/>
                </a:cxn>
                <a:cxn ang="0">
                  <a:pos x="connsiteX3" y="connsiteY3"/>
                </a:cxn>
              </a:cxnLst>
              <a:rect l="l" t="t" r="r" b="b"/>
              <a:pathLst>
                <a:path w="2428" h="1577">
                  <a:moveTo>
                    <a:pt x="2429" y="930"/>
                  </a:moveTo>
                  <a:cubicBezTo>
                    <a:pt x="1995" y="1164"/>
                    <a:pt x="1543" y="1610"/>
                    <a:pt x="1137" y="1575"/>
                  </a:cubicBezTo>
                  <a:cubicBezTo>
                    <a:pt x="737" y="1541"/>
                    <a:pt x="377" y="1015"/>
                    <a:pt x="0" y="707"/>
                  </a:cubicBezTo>
                  <a:cubicBezTo>
                    <a:pt x="932" y="-305"/>
                    <a:pt x="1737" y="-231"/>
                    <a:pt x="2429" y="930"/>
                  </a:cubicBezTo>
                  <a:close/>
                </a:path>
              </a:pathLst>
            </a:custGeom>
            <a:grpFill/>
            <a:ln w="5715" cap="flat">
              <a:noFill/>
              <a:prstDash val="solid"/>
              <a:miter/>
            </a:ln>
          </p:spPr>
          <p:txBody>
            <a:bodyPr rtlCol="0" anchor="ctr"/>
            <a:lstStyle/>
            <a:p>
              <a:endParaRPr lang="zh-CN" altLang="en-US"/>
            </a:p>
          </p:txBody>
        </p:sp>
        <p:sp>
          <p:nvSpPr>
            <p:cNvPr id="1770" name="任意多边形: 形状 1769">
              <a:extLst>
                <a:ext uri="{FF2B5EF4-FFF2-40B4-BE49-F238E27FC236}">
                  <a16:creationId xmlns:a16="http://schemas.microsoft.com/office/drawing/2014/main" id="{E2D0A24C-28CA-B228-46BF-FC53951BDCE4}"/>
                </a:ext>
              </a:extLst>
            </p:cNvPr>
            <p:cNvSpPr/>
            <p:nvPr/>
          </p:nvSpPr>
          <p:spPr>
            <a:xfrm>
              <a:off x="3259609" y="2573744"/>
              <a:ext cx="1305" cy="1412"/>
            </a:xfrm>
            <a:custGeom>
              <a:avLst/>
              <a:gdLst>
                <a:gd name="connsiteX0" fmla="*/ 7 w 1305"/>
                <a:gd name="connsiteY0" fmla="*/ 0 h 1412"/>
                <a:gd name="connsiteX1" fmla="*/ 1305 w 1305"/>
                <a:gd name="connsiteY1" fmla="*/ 743 h 1412"/>
                <a:gd name="connsiteX2" fmla="*/ 2 w 1305"/>
                <a:gd name="connsiteY2" fmla="*/ 17 h 1412"/>
                <a:gd name="connsiteX3" fmla="*/ 7 w 1305"/>
                <a:gd name="connsiteY3" fmla="*/ 0 h 1412"/>
              </a:gdLst>
              <a:ahLst/>
              <a:cxnLst>
                <a:cxn ang="0">
                  <a:pos x="connsiteX0" y="connsiteY0"/>
                </a:cxn>
                <a:cxn ang="0">
                  <a:pos x="connsiteX1" y="connsiteY1"/>
                </a:cxn>
                <a:cxn ang="0">
                  <a:pos x="connsiteX2" y="connsiteY2"/>
                </a:cxn>
                <a:cxn ang="0">
                  <a:pos x="connsiteX3" y="connsiteY3"/>
                </a:cxn>
              </a:cxnLst>
              <a:rect l="l" t="t" r="r" b="b"/>
              <a:pathLst>
                <a:path w="1305" h="1412">
                  <a:moveTo>
                    <a:pt x="7" y="0"/>
                  </a:moveTo>
                  <a:cubicBezTo>
                    <a:pt x="459" y="251"/>
                    <a:pt x="1333" y="600"/>
                    <a:pt x="1305" y="743"/>
                  </a:cubicBezTo>
                  <a:cubicBezTo>
                    <a:pt x="1065" y="1840"/>
                    <a:pt x="550" y="1583"/>
                    <a:pt x="2" y="17"/>
                  </a:cubicBezTo>
                  <a:cubicBezTo>
                    <a:pt x="-4" y="17"/>
                    <a:pt x="7" y="0"/>
                    <a:pt x="7" y="0"/>
                  </a:cubicBezTo>
                  <a:close/>
                </a:path>
              </a:pathLst>
            </a:custGeom>
            <a:grpFill/>
            <a:ln w="5715" cap="flat">
              <a:noFill/>
              <a:prstDash val="solid"/>
              <a:miter/>
            </a:ln>
          </p:spPr>
          <p:txBody>
            <a:bodyPr rtlCol="0" anchor="ctr"/>
            <a:lstStyle/>
            <a:p>
              <a:endParaRPr lang="zh-CN" altLang="en-US"/>
            </a:p>
          </p:txBody>
        </p:sp>
        <p:sp>
          <p:nvSpPr>
            <p:cNvPr id="1771" name="任意多边形: 形状 1770">
              <a:extLst>
                <a:ext uri="{FF2B5EF4-FFF2-40B4-BE49-F238E27FC236}">
                  <a16:creationId xmlns:a16="http://schemas.microsoft.com/office/drawing/2014/main" id="{1A42533D-E6D3-4941-D335-9DA34BC21614}"/>
                </a:ext>
              </a:extLst>
            </p:cNvPr>
            <p:cNvSpPr/>
            <p:nvPr/>
          </p:nvSpPr>
          <p:spPr>
            <a:xfrm>
              <a:off x="3300313" y="1702898"/>
              <a:ext cx="22798" cy="12550"/>
            </a:xfrm>
            <a:custGeom>
              <a:avLst/>
              <a:gdLst>
                <a:gd name="connsiteX0" fmla="*/ 21774 w 22798"/>
                <a:gd name="connsiteY0" fmla="*/ 9035 h 12550"/>
                <a:gd name="connsiteX1" fmla="*/ 0 w 22798"/>
                <a:gd name="connsiteY1" fmla="*/ 11459 h 12550"/>
                <a:gd name="connsiteX2" fmla="*/ 21391 w 22798"/>
                <a:gd name="connsiteY2" fmla="*/ 0 h 12550"/>
                <a:gd name="connsiteX3" fmla="*/ 21780 w 22798"/>
                <a:gd name="connsiteY3" fmla="*/ 9024 h 12550"/>
                <a:gd name="connsiteX4" fmla="*/ 21774 w 22798"/>
                <a:gd name="connsiteY4" fmla="*/ 9035 h 12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98" h="12550">
                  <a:moveTo>
                    <a:pt x="21774" y="9035"/>
                  </a:moveTo>
                  <a:cubicBezTo>
                    <a:pt x="11144" y="13190"/>
                    <a:pt x="11144" y="13190"/>
                    <a:pt x="0" y="11459"/>
                  </a:cubicBezTo>
                  <a:cubicBezTo>
                    <a:pt x="8435" y="7749"/>
                    <a:pt x="13745" y="1949"/>
                    <a:pt x="21391" y="0"/>
                  </a:cubicBezTo>
                  <a:cubicBezTo>
                    <a:pt x="24757" y="2966"/>
                    <a:pt x="20911" y="6086"/>
                    <a:pt x="21780" y="9024"/>
                  </a:cubicBezTo>
                  <a:lnTo>
                    <a:pt x="21774" y="9035"/>
                  </a:lnTo>
                  <a:close/>
                </a:path>
              </a:pathLst>
            </a:custGeom>
            <a:grpFill/>
            <a:ln w="5715" cap="flat">
              <a:noFill/>
              <a:prstDash val="solid"/>
              <a:miter/>
            </a:ln>
          </p:spPr>
          <p:txBody>
            <a:bodyPr rtlCol="0" anchor="ctr"/>
            <a:lstStyle/>
            <a:p>
              <a:endParaRPr lang="zh-CN" altLang="en-US"/>
            </a:p>
          </p:txBody>
        </p:sp>
        <p:sp>
          <p:nvSpPr>
            <p:cNvPr id="1772" name="任意多边形: 形状 1771">
              <a:extLst>
                <a:ext uri="{FF2B5EF4-FFF2-40B4-BE49-F238E27FC236}">
                  <a16:creationId xmlns:a16="http://schemas.microsoft.com/office/drawing/2014/main" id="{2020616E-DDC8-28FB-67F3-AAE4A9CBB321}"/>
                </a:ext>
              </a:extLst>
            </p:cNvPr>
            <p:cNvSpPr/>
            <p:nvPr/>
          </p:nvSpPr>
          <p:spPr>
            <a:xfrm>
              <a:off x="3269169" y="1794155"/>
              <a:ext cx="3597" cy="2535"/>
            </a:xfrm>
            <a:custGeom>
              <a:avLst/>
              <a:gdLst>
                <a:gd name="connsiteX0" fmla="*/ 3592 w 3597"/>
                <a:gd name="connsiteY0" fmla="*/ 0 h 2535"/>
                <a:gd name="connsiteX1" fmla="*/ 363 w 3597"/>
                <a:gd name="connsiteY1" fmla="*/ 2360 h 2535"/>
                <a:gd name="connsiteX2" fmla="*/ 3598 w 3597"/>
                <a:gd name="connsiteY2" fmla="*/ 6 h 2535"/>
                <a:gd name="connsiteX3" fmla="*/ 3592 w 3597"/>
                <a:gd name="connsiteY3" fmla="*/ 0 h 2535"/>
              </a:gdLst>
              <a:ahLst/>
              <a:cxnLst>
                <a:cxn ang="0">
                  <a:pos x="connsiteX0" y="connsiteY0"/>
                </a:cxn>
                <a:cxn ang="0">
                  <a:pos x="connsiteX1" y="connsiteY1"/>
                </a:cxn>
                <a:cxn ang="0">
                  <a:pos x="connsiteX2" y="connsiteY2"/>
                </a:cxn>
                <a:cxn ang="0">
                  <a:pos x="connsiteX3" y="connsiteY3"/>
                </a:cxn>
              </a:cxnLst>
              <a:rect l="l" t="t" r="r" b="b"/>
              <a:pathLst>
                <a:path w="3597" h="2535">
                  <a:moveTo>
                    <a:pt x="3592" y="0"/>
                  </a:moveTo>
                  <a:cubicBezTo>
                    <a:pt x="2866" y="1412"/>
                    <a:pt x="660" y="3086"/>
                    <a:pt x="363" y="2360"/>
                  </a:cubicBezTo>
                  <a:cubicBezTo>
                    <a:pt x="-1151" y="-1372"/>
                    <a:pt x="2489" y="880"/>
                    <a:pt x="3598" y="6"/>
                  </a:cubicBezTo>
                  <a:lnTo>
                    <a:pt x="3592" y="0"/>
                  </a:lnTo>
                  <a:close/>
                </a:path>
              </a:pathLst>
            </a:custGeom>
            <a:grpFill/>
            <a:ln w="5715" cap="flat">
              <a:noFill/>
              <a:prstDash val="solid"/>
              <a:miter/>
            </a:ln>
          </p:spPr>
          <p:txBody>
            <a:bodyPr rtlCol="0" anchor="ctr"/>
            <a:lstStyle/>
            <a:p>
              <a:endParaRPr lang="zh-CN" altLang="en-US"/>
            </a:p>
          </p:txBody>
        </p:sp>
        <p:sp>
          <p:nvSpPr>
            <p:cNvPr id="1773" name="任意多边形: 形状 1772">
              <a:extLst>
                <a:ext uri="{FF2B5EF4-FFF2-40B4-BE49-F238E27FC236}">
                  <a16:creationId xmlns:a16="http://schemas.microsoft.com/office/drawing/2014/main" id="{32F67030-EFB5-DD63-47BE-4416C838DB7D}"/>
                </a:ext>
              </a:extLst>
            </p:cNvPr>
            <p:cNvSpPr/>
            <p:nvPr/>
          </p:nvSpPr>
          <p:spPr>
            <a:xfrm>
              <a:off x="3236585" y="1711916"/>
              <a:ext cx="6572" cy="6572"/>
            </a:xfrm>
            <a:custGeom>
              <a:avLst/>
              <a:gdLst>
                <a:gd name="connsiteX0" fmla="*/ 6572 w 6572"/>
                <a:gd name="connsiteY0" fmla="*/ 6572 h 6572"/>
                <a:gd name="connsiteX1" fmla="*/ 0 w 6572"/>
                <a:gd name="connsiteY1" fmla="*/ 0 h 6572"/>
                <a:gd name="connsiteX2" fmla="*/ 6572 w 6572"/>
                <a:gd name="connsiteY2" fmla="*/ 6572 h 6572"/>
              </a:gdLst>
              <a:ahLst/>
              <a:cxnLst>
                <a:cxn ang="0">
                  <a:pos x="connsiteX0" y="connsiteY0"/>
                </a:cxn>
                <a:cxn ang="0">
                  <a:pos x="connsiteX1" y="connsiteY1"/>
                </a:cxn>
                <a:cxn ang="0">
                  <a:pos x="connsiteX2" y="connsiteY2"/>
                </a:cxn>
              </a:cxnLst>
              <a:rect l="l" t="t" r="r" b="b"/>
              <a:pathLst>
                <a:path w="6572" h="6572">
                  <a:moveTo>
                    <a:pt x="6572" y="6572"/>
                  </a:moveTo>
                  <a:cubicBezTo>
                    <a:pt x="2303" y="6458"/>
                    <a:pt x="109" y="4269"/>
                    <a:pt x="0" y="0"/>
                  </a:cubicBezTo>
                  <a:cubicBezTo>
                    <a:pt x="4269" y="108"/>
                    <a:pt x="6481" y="2280"/>
                    <a:pt x="6572" y="6572"/>
                  </a:cubicBezTo>
                  <a:close/>
                </a:path>
              </a:pathLst>
            </a:custGeom>
            <a:grpFill/>
            <a:ln w="5715" cap="flat">
              <a:noFill/>
              <a:prstDash val="solid"/>
              <a:miter/>
            </a:ln>
          </p:spPr>
          <p:txBody>
            <a:bodyPr rtlCol="0" anchor="ctr"/>
            <a:lstStyle/>
            <a:p>
              <a:endParaRPr lang="zh-CN" altLang="en-US"/>
            </a:p>
          </p:txBody>
        </p:sp>
        <p:sp>
          <p:nvSpPr>
            <p:cNvPr id="1774" name="任意多边形: 形状 1773">
              <a:extLst>
                <a:ext uri="{FF2B5EF4-FFF2-40B4-BE49-F238E27FC236}">
                  <a16:creationId xmlns:a16="http://schemas.microsoft.com/office/drawing/2014/main" id="{44D3223E-F896-29DC-AA26-2FAAC59CF004}"/>
                </a:ext>
              </a:extLst>
            </p:cNvPr>
            <p:cNvSpPr/>
            <p:nvPr/>
          </p:nvSpPr>
          <p:spPr>
            <a:xfrm>
              <a:off x="3287644" y="1871680"/>
              <a:ext cx="9690" cy="8006"/>
            </a:xfrm>
            <a:custGeom>
              <a:avLst/>
              <a:gdLst>
                <a:gd name="connsiteX0" fmla="*/ 1559 w 9690"/>
                <a:gd name="connsiteY0" fmla="*/ 8001 h 8006"/>
                <a:gd name="connsiteX1" fmla="*/ 2885 w 9690"/>
                <a:gd name="connsiteY1" fmla="*/ 182 h 8006"/>
                <a:gd name="connsiteX2" fmla="*/ 9657 w 9690"/>
                <a:gd name="connsiteY2" fmla="*/ 4966 h 8006"/>
                <a:gd name="connsiteX3" fmla="*/ 1565 w 9690"/>
                <a:gd name="connsiteY3" fmla="*/ 8006 h 8006"/>
                <a:gd name="connsiteX4" fmla="*/ 1559 w 9690"/>
                <a:gd name="connsiteY4" fmla="*/ 8001 h 8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90" h="8006">
                  <a:moveTo>
                    <a:pt x="1559" y="8001"/>
                  </a:moveTo>
                  <a:cubicBezTo>
                    <a:pt x="599" y="5109"/>
                    <a:pt x="-2013" y="1446"/>
                    <a:pt x="2885" y="182"/>
                  </a:cubicBezTo>
                  <a:cubicBezTo>
                    <a:pt x="5999" y="-618"/>
                    <a:pt x="10103" y="1257"/>
                    <a:pt x="9657" y="4966"/>
                  </a:cubicBezTo>
                  <a:cubicBezTo>
                    <a:pt x="9137" y="9286"/>
                    <a:pt x="4531" y="7503"/>
                    <a:pt x="1565" y="8006"/>
                  </a:cubicBezTo>
                  <a:lnTo>
                    <a:pt x="1559" y="8001"/>
                  </a:lnTo>
                  <a:close/>
                </a:path>
              </a:pathLst>
            </a:custGeom>
            <a:grpFill/>
            <a:ln w="5715" cap="flat">
              <a:noFill/>
              <a:prstDash val="solid"/>
              <a:miter/>
            </a:ln>
          </p:spPr>
          <p:txBody>
            <a:bodyPr rtlCol="0" anchor="ctr"/>
            <a:lstStyle/>
            <a:p>
              <a:endParaRPr lang="zh-CN" altLang="en-US"/>
            </a:p>
          </p:txBody>
        </p:sp>
        <p:sp>
          <p:nvSpPr>
            <p:cNvPr id="1775" name="任意多边形: 形状 1774">
              <a:extLst>
                <a:ext uri="{FF2B5EF4-FFF2-40B4-BE49-F238E27FC236}">
                  <a16:creationId xmlns:a16="http://schemas.microsoft.com/office/drawing/2014/main" id="{428611E9-F501-90C5-5224-586C48D5E5D3}"/>
                </a:ext>
              </a:extLst>
            </p:cNvPr>
            <p:cNvSpPr/>
            <p:nvPr/>
          </p:nvSpPr>
          <p:spPr>
            <a:xfrm>
              <a:off x="3279339" y="1886375"/>
              <a:ext cx="10704" cy="3177"/>
            </a:xfrm>
            <a:custGeom>
              <a:avLst/>
              <a:gdLst>
                <a:gd name="connsiteX0" fmla="*/ 0 w 10704"/>
                <a:gd name="connsiteY0" fmla="*/ 3175 h 3177"/>
                <a:gd name="connsiteX1" fmla="*/ 10704 w 10704"/>
                <a:gd name="connsiteY1" fmla="*/ 1632 h 3177"/>
                <a:gd name="connsiteX2" fmla="*/ 0 w 10704"/>
                <a:gd name="connsiteY2" fmla="*/ 3175 h 3177"/>
                <a:gd name="connsiteX3" fmla="*/ 0 w 10704"/>
                <a:gd name="connsiteY3" fmla="*/ 3175 h 3177"/>
              </a:gdLst>
              <a:ahLst/>
              <a:cxnLst>
                <a:cxn ang="0">
                  <a:pos x="connsiteX0" y="connsiteY0"/>
                </a:cxn>
                <a:cxn ang="0">
                  <a:pos x="connsiteX1" y="connsiteY1"/>
                </a:cxn>
                <a:cxn ang="0">
                  <a:pos x="connsiteX2" y="connsiteY2"/>
                </a:cxn>
                <a:cxn ang="0">
                  <a:pos x="connsiteX3" y="connsiteY3"/>
                </a:cxn>
              </a:cxnLst>
              <a:rect l="l" t="t" r="r" b="b"/>
              <a:pathLst>
                <a:path w="10704" h="3177">
                  <a:moveTo>
                    <a:pt x="0" y="3175"/>
                  </a:moveTo>
                  <a:cubicBezTo>
                    <a:pt x="2692" y="-254"/>
                    <a:pt x="5898" y="-1117"/>
                    <a:pt x="10704" y="1632"/>
                  </a:cubicBezTo>
                  <a:cubicBezTo>
                    <a:pt x="6909" y="3958"/>
                    <a:pt x="3320" y="2884"/>
                    <a:pt x="0" y="3175"/>
                  </a:cubicBezTo>
                  <a:lnTo>
                    <a:pt x="0" y="3175"/>
                  </a:lnTo>
                  <a:close/>
                </a:path>
              </a:pathLst>
            </a:custGeom>
            <a:grpFill/>
            <a:ln w="5715" cap="flat">
              <a:noFill/>
              <a:prstDash val="solid"/>
              <a:miter/>
            </a:ln>
          </p:spPr>
          <p:txBody>
            <a:bodyPr rtlCol="0" anchor="ctr"/>
            <a:lstStyle/>
            <a:p>
              <a:endParaRPr lang="zh-CN" altLang="en-US"/>
            </a:p>
          </p:txBody>
        </p:sp>
        <p:sp>
          <p:nvSpPr>
            <p:cNvPr id="1776" name="任意多边形: 形状 1775">
              <a:extLst>
                <a:ext uri="{FF2B5EF4-FFF2-40B4-BE49-F238E27FC236}">
                  <a16:creationId xmlns:a16="http://schemas.microsoft.com/office/drawing/2014/main" id="{9525EF08-ACB7-DB41-857F-CE85EEE83BA3}"/>
                </a:ext>
              </a:extLst>
            </p:cNvPr>
            <p:cNvSpPr/>
            <p:nvPr/>
          </p:nvSpPr>
          <p:spPr>
            <a:xfrm>
              <a:off x="3285604" y="1879680"/>
              <a:ext cx="3604" cy="2548"/>
            </a:xfrm>
            <a:custGeom>
              <a:avLst/>
              <a:gdLst>
                <a:gd name="connsiteX0" fmla="*/ 3605 w 3604"/>
                <a:gd name="connsiteY0" fmla="*/ 11 h 2548"/>
                <a:gd name="connsiteX1" fmla="*/ 370 w 3604"/>
                <a:gd name="connsiteY1" fmla="*/ 2372 h 2548"/>
                <a:gd name="connsiteX2" fmla="*/ 3599 w 3604"/>
                <a:gd name="connsiteY2" fmla="*/ 0 h 2548"/>
                <a:gd name="connsiteX3" fmla="*/ 3605 w 3604"/>
                <a:gd name="connsiteY3" fmla="*/ 11 h 2548"/>
              </a:gdLst>
              <a:ahLst/>
              <a:cxnLst>
                <a:cxn ang="0">
                  <a:pos x="connsiteX0" y="connsiteY0"/>
                </a:cxn>
                <a:cxn ang="0">
                  <a:pos x="connsiteX1" y="connsiteY1"/>
                </a:cxn>
                <a:cxn ang="0">
                  <a:pos x="connsiteX2" y="connsiteY2"/>
                </a:cxn>
                <a:cxn ang="0">
                  <a:pos x="connsiteX3" y="connsiteY3"/>
                </a:cxn>
              </a:cxnLst>
              <a:rect l="l" t="t" r="r" b="b"/>
              <a:pathLst>
                <a:path w="3604" h="2548">
                  <a:moveTo>
                    <a:pt x="3605" y="11"/>
                  </a:moveTo>
                  <a:cubicBezTo>
                    <a:pt x="2879" y="1423"/>
                    <a:pt x="673" y="3103"/>
                    <a:pt x="370" y="2372"/>
                  </a:cubicBezTo>
                  <a:cubicBezTo>
                    <a:pt x="-1162" y="-1355"/>
                    <a:pt x="2485" y="874"/>
                    <a:pt x="3599" y="0"/>
                  </a:cubicBezTo>
                  <a:lnTo>
                    <a:pt x="3605" y="11"/>
                  </a:lnTo>
                  <a:close/>
                </a:path>
              </a:pathLst>
            </a:custGeom>
            <a:grpFill/>
            <a:ln w="5715" cap="flat">
              <a:noFill/>
              <a:prstDash val="solid"/>
              <a:miter/>
            </a:ln>
          </p:spPr>
          <p:txBody>
            <a:bodyPr rtlCol="0" anchor="ctr"/>
            <a:lstStyle/>
            <a:p>
              <a:endParaRPr lang="zh-CN" altLang="en-US"/>
            </a:p>
          </p:txBody>
        </p:sp>
        <p:sp>
          <p:nvSpPr>
            <p:cNvPr id="1777" name="任意多边形: 形状 1776">
              <a:extLst>
                <a:ext uri="{FF2B5EF4-FFF2-40B4-BE49-F238E27FC236}">
                  <a16:creationId xmlns:a16="http://schemas.microsoft.com/office/drawing/2014/main" id="{3188B36F-1AA7-C0F4-208D-6199A0446A77}"/>
                </a:ext>
              </a:extLst>
            </p:cNvPr>
            <p:cNvSpPr/>
            <p:nvPr/>
          </p:nvSpPr>
          <p:spPr>
            <a:xfrm>
              <a:off x="3320766" y="1848650"/>
              <a:ext cx="1326" cy="1432"/>
            </a:xfrm>
            <a:custGeom>
              <a:avLst/>
              <a:gdLst>
                <a:gd name="connsiteX0" fmla="*/ 1321 w 1326"/>
                <a:gd name="connsiteY0" fmla="*/ 1432 h 1432"/>
                <a:gd name="connsiteX1" fmla="*/ 1 w 1326"/>
                <a:gd name="connsiteY1" fmla="*/ 683 h 1432"/>
                <a:gd name="connsiteX2" fmla="*/ 1327 w 1326"/>
                <a:gd name="connsiteY2" fmla="*/ 1426 h 1432"/>
                <a:gd name="connsiteX3" fmla="*/ 1321 w 1326"/>
                <a:gd name="connsiteY3" fmla="*/ 1432 h 1432"/>
              </a:gdLst>
              <a:ahLst/>
              <a:cxnLst>
                <a:cxn ang="0">
                  <a:pos x="connsiteX0" y="connsiteY0"/>
                </a:cxn>
                <a:cxn ang="0">
                  <a:pos x="connsiteX1" y="connsiteY1"/>
                </a:cxn>
                <a:cxn ang="0">
                  <a:pos x="connsiteX2" y="connsiteY2"/>
                </a:cxn>
                <a:cxn ang="0">
                  <a:pos x="connsiteX3" y="connsiteY3"/>
                </a:cxn>
              </a:cxnLst>
              <a:rect l="l" t="t" r="r" b="b"/>
              <a:pathLst>
                <a:path w="1326" h="1432">
                  <a:moveTo>
                    <a:pt x="1321" y="1432"/>
                  </a:moveTo>
                  <a:cubicBezTo>
                    <a:pt x="858" y="1175"/>
                    <a:pt x="-28" y="826"/>
                    <a:pt x="1" y="683"/>
                  </a:cubicBezTo>
                  <a:cubicBezTo>
                    <a:pt x="258" y="-437"/>
                    <a:pt x="772" y="-174"/>
                    <a:pt x="1327" y="1426"/>
                  </a:cubicBezTo>
                  <a:lnTo>
                    <a:pt x="1321" y="1432"/>
                  </a:lnTo>
                  <a:close/>
                </a:path>
              </a:pathLst>
            </a:custGeom>
            <a:grpFill/>
            <a:ln w="5715" cap="flat">
              <a:noFill/>
              <a:prstDash val="solid"/>
              <a:miter/>
            </a:ln>
          </p:spPr>
          <p:txBody>
            <a:bodyPr rtlCol="0" anchor="ctr"/>
            <a:lstStyle/>
            <a:p>
              <a:endParaRPr lang="zh-CN" altLang="en-US"/>
            </a:p>
          </p:txBody>
        </p:sp>
        <p:sp>
          <p:nvSpPr>
            <p:cNvPr id="1778" name="任意多边形: 形状 1777">
              <a:extLst>
                <a:ext uri="{FF2B5EF4-FFF2-40B4-BE49-F238E27FC236}">
                  <a16:creationId xmlns:a16="http://schemas.microsoft.com/office/drawing/2014/main" id="{589269B5-81BE-A280-53AD-C613E78E8622}"/>
                </a:ext>
              </a:extLst>
            </p:cNvPr>
            <p:cNvSpPr/>
            <p:nvPr/>
          </p:nvSpPr>
          <p:spPr>
            <a:xfrm>
              <a:off x="3277640" y="1889550"/>
              <a:ext cx="1704" cy="3297"/>
            </a:xfrm>
            <a:custGeom>
              <a:avLst/>
              <a:gdLst>
                <a:gd name="connsiteX0" fmla="*/ 1699 w 1704"/>
                <a:gd name="connsiteY0" fmla="*/ 0 h 3297"/>
                <a:gd name="connsiteX1" fmla="*/ 1699 w 1704"/>
                <a:gd name="connsiteY1" fmla="*/ 3298 h 3297"/>
                <a:gd name="connsiteX2" fmla="*/ 1705 w 1704"/>
                <a:gd name="connsiteY2" fmla="*/ 3292 h 3297"/>
                <a:gd name="connsiteX3" fmla="*/ 1699 w 1704"/>
                <a:gd name="connsiteY3" fmla="*/ 0 h 3297"/>
                <a:gd name="connsiteX4" fmla="*/ 1699 w 1704"/>
                <a:gd name="connsiteY4" fmla="*/ 0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 h="3297">
                  <a:moveTo>
                    <a:pt x="1699" y="0"/>
                  </a:moveTo>
                  <a:cubicBezTo>
                    <a:pt x="1699" y="1097"/>
                    <a:pt x="1699" y="2200"/>
                    <a:pt x="1699" y="3298"/>
                  </a:cubicBezTo>
                  <a:lnTo>
                    <a:pt x="1705" y="3292"/>
                  </a:lnTo>
                  <a:cubicBezTo>
                    <a:pt x="-576" y="2195"/>
                    <a:pt x="-559" y="1097"/>
                    <a:pt x="1699" y="0"/>
                  </a:cubicBezTo>
                  <a:lnTo>
                    <a:pt x="1699" y="0"/>
                  </a:lnTo>
                  <a:close/>
                </a:path>
              </a:pathLst>
            </a:custGeom>
            <a:grpFill/>
            <a:ln w="5715" cap="flat">
              <a:noFill/>
              <a:prstDash val="solid"/>
              <a:miter/>
            </a:ln>
          </p:spPr>
          <p:txBody>
            <a:bodyPr rtlCol="0" anchor="ctr"/>
            <a:lstStyle/>
            <a:p>
              <a:endParaRPr lang="zh-CN" altLang="en-US"/>
            </a:p>
          </p:txBody>
        </p:sp>
        <p:sp>
          <p:nvSpPr>
            <p:cNvPr id="1779" name="任意多边形: 形状 1778">
              <a:extLst>
                <a:ext uri="{FF2B5EF4-FFF2-40B4-BE49-F238E27FC236}">
                  <a16:creationId xmlns:a16="http://schemas.microsoft.com/office/drawing/2014/main" id="{112777A5-A36E-487B-41A1-D1926B1BE67B}"/>
                </a:ext>
              </a:extLst>
            </p:cNvPr>
            <p:cNvSpPr/>
            <p:nvPr/>
          </p:nvSpPr>
          <p:spPr>
            <a:xfrm>
              <a:off x="3598327" y="2149417"/>
              <a:ext cx="4246" cy="2519"/>
            </a:xfrm>
            <a:custGeom>
              <a:avLst/>
              <a:gdLst>
                <a:gd name="connsiteX0" fmla="*/ 0 w 4246"/>
                <a:gd name="connsiteY0" fmla="*/ 0 h 2519"/>
                <a:gd name="connsiteX1" fmla="*/ 4246 w 4246"/>
                <a:gd name="connsiteY1" fmla="*/ 1211 h 2519"/>
                <a:gd name="connsiteX2" fmla="*/ 0 w 4246"/>
                <a:gd name="connsiteY2" fmla="*/ 0 h 2519"/>
                <a:gd name="connsiteX3" fmla="*/ 0 w 4246"/>
                <a:gd name="connsiteY3" fmla="*/ 0 h 2519"/>
              </a:gdLst>
              <a:ahLst/>
              <a:cxnLst>
                <a:cxn ang="0">
                  <a:pos x="connsiteX0" y="connsiteY0"/>
                </a:cxn>
                <a:cxn ang="0">
                  <a:pos x="connsiteX1" y="connsiteY1"/>
                </a:cxn>
                <a:cxn ang="0">
                  <a:pos x="connsiteX2" y="connsiteY2"/>
                </a:cxn>
                <a:cxn ang="0">
                  <a:pos x="connsiteX3" y="connsiteY3"/>
                </a:cxn>
              </a:cxnLst>
              <a:rect l="l" t="t" r="r" b="b"/>
              <a:pathLst>
                <a:path w="4246" h="2519">
                  <a:moveTo>
                    <a:pt x="0" y="0"/>
                  </a:moveTo>
                  <a:cubicBezTo>
                    <a:pt x="1417" y="400"/>
                    <a:pt x="2829" y="806"/>
                    <a:pt x="4246" y="1211"/>
                  </a:cubicBezTo>
                  <a:cubicBezTo>
                    <a:pt x="1857" y="4223"/>
                    <a:pt x="1177" y="1263"/>
                    <a:pt x="0" y="0"/>
                  </a:cubicBezTo>
                  <a:lnTo>
                    <a:pt x="0" y="0"/>
                  </a:lnTo>
                  <a:close/>
                </a:path>
              </a:pathLst>
            </a:custGeom>
            <a:grpFill/>
            <a:ln w="5715" cap="flat">
              <a:noFill/>
              <a:prstDash val="solid"/>
              <a:miter/>
            </a:ln>
          </p:spPr>
          <p:txBody>
            <a:bodyPr rtlCol="0" anchor="ctr"/>
            <a:lstStyle/>
            <a:p>
              <a:endParaRPr lang="zh-CN" altLang="en-US"/>
            </a:p>
          </p:txBody>
        </p:sp>
        <p:sp>
          <p:nvSpPr>
            <p:cNvPr id="1780" name="任意多边形: 形状 1779">
              <a:extLst>
                <a:ext uri="{FF2B5EF4-FFF2-40B4-BE49-F238E27FC236}">
                  <a16:creationId xmlns:a16="http://schemas.microsoft.com/office/drawing/2014/main" id="{A8738D18-B3AE-798D-C60E-FEF36637F29B}"/>
                </a:ext>
              </a:extLst>
            </p:cNvPr>
            <p:cNvSpPr/>
            <p:nvPr/>
          </p:nvSpPr>
          <p:spPr>
            <a:xfrm>
              <a:off x="3583782" y="2165865"/>
              <a:ext cx="1395" cy="1292"/>
            </a:xfrm>
            <a:custGeom>
              <a:avLst/>
              <a:gdLst>
                <a:gd name="connsiteX0" fmla="*/ 1395 w 1395"/>
                <a:gd name="connsiteY0" fmla="*/ 0 h 1292"/>
                <a:gd name="connsiteX1" fmla="*/ 664 w 1395"/>
                <a:gd name="connsiteY1" fmla="*/ 1291 h 1292"/>
                <a:gd name="connsiteX2" fmla="*/ 1395 w 1395"/>
                <a:gd name="connsiteY2" fmla="*/ 0 h 1292"/>
                <a:gd name="connsiteX3" fmla="*/ 1395 w 1395"/>
                <a:gd name="connsiteY3" fmla="*/ 0 h 1292"/>
              </a:gdLst>
              <a:ahLst/>
              <a:cxnLst>
                <a:cxn ang="0">
                  <a:pos x="connsiteX0" y="connsiteY0"/>
                </a:cxn>
                <a:cxn ang="0">
                  <a:pos x="connsiteX1" y="connsiteY1"/>
                </a:cxn>
                <a:cxn ang="0">
                  <a:pos x="connsiteX2" y="connsiteY2"/>
                </a:cxn>
                <a:cxn ang="0">
                  <a:pos x="connsiteX3" y="connsiteY3"/>
                </a:cxn>
              </a:cxnLst>
              <a:rect l="l" t="t" r="r" b="b"/>
              <a:pathLst>
                <a:path w="1395" h="1292">
                  <a:moveTo>
                    <a:pt x="1395" y="0"/>
                  </a:moveTo>
                  <a:cubicBezTo>
                    <a:pt x="1144" y="452"/>
                    <a:pt x="801" y="1320"/>
                    <a:pt x="664" y="1291"/>
                  </a:cubicBezTo>
                  <a:cubicBezTo>
                    <a:pt x="-428" y="1052"/>
                    <a:pt x="-165" y="543"/>
                    <a:pt x="1395" y="0"/>
                  </a:cubicBezTo>
                  <a:lnTo>
                    <a:pt x="1395" y="0"/>
                  </a:lnTo>
                  <a:close/>
                </a:path>
              </a:pathLst>
            </a:custGeom>
            <a:grpFill/>
            <a:ln w="5715" cap="flat">
              <a:noFill/>
              <a:prstDash val="solid"/>
              <a:miter/>
            </a:ln>
          </p:spPr>
          <p:txBody>
            <a:bodyPr rtlCol="0" anchor="ctr"/>
            <a:lstStyle/>
            <a:p>
              <a:endParaRPr lang="zh-CN" altLang="en-US"/>
            </a:p>
          </p:txBody>
        </p:sp>
        <p:sp>
          <p:nvSpPr>
            <p:cNvPr id="1781" name="任意多边形: 形状 1780">
              <a:extLst>
                <a:ext uri="{FF2B5EF4-FFF2-40B4-BE49-F238E27FC236}">
                  <a16:creationId xmlns:a16="http://schemas.microsoft.com/office/drawing/2014/main" id="{6412570B-D1F7-0006-D36D-9F518F5982AF}"/>
                </a:ext>
              </a:extLst>
            </p:cNvPr>
            <p:cNvSpPr/>
            <p:nvPr/>
          </p:nvSpPr>
          <p:spPr>
            <a:xfrm>
              <a:off x="3596659" y="2146125"/>
              <a:ext cx="1673" cy="3291"/>
            </a:xfrm>
            <a:custGeom>
              <a:avLst/>
              <a:gdLst>
                <a:gd name="connsiteX0" fmla="*/ 1674 w 1673"/>
                <a:gd name="connsiteY0" fmla="*/ 3292 h 3291"/>
                <a:gd name="connsiteX1" fmla="*/ 1674 w 1673"/>
                <a:gd name="connsiteY1" fmla="*/ 0 h 3291"/>
                <a:gd name="connsiteX2" fmla="*/ 1668 w 1673"/>
                <a:gd name="connsiteY2" fmla="*/ 0 h 3291"/>
                <a:gd name="connsiteX3" fmla="*/ 1674 w 1673"/>
                <a:gd name="connsiteY3" fmla="*/ 3292 h 3291"/>
                <a:gd name="connsiteX4" fmla="*/ 1674 w 1673"/>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 h="3291">
                  <a:moveTo>
                    <a:pt x="1674" y="3292"/>
                  </a:moveTo>
                  <a:cubicBezTo>
                    <a:pt x="-561" y="2195"/>
                    <a:pt x="-555" y="1097"/>
                    <a:pt x="1674" y="0"/>
                  </a:cubicBezTo>
                  <a:lnTo>
                    <a:pt x="1668" y="0"/>
                  </a:lnTo>
                  <a:cubicBezTo>
                    <a:pt x="1668" y="1097"/>
                    <a:pt x="1668" y="2195"/>
                    <a:pt x="1674" y="3292"/>
                  </a:cubicBezTo>
                  <a:lnTo>
                    <a:pt x="1674" y="3292"/>
                  </a:lnTo>
                  <a:close/>
                </a:path>
              </a:pathLst>
            </a:custGeom>
            <a:grpFill/>
            <a:ln w="5715" cap="flat">
              <a:noFill/>
              <a:prstDash val="solid"/>
              <a:miter/>
            </a:ln>
          </p:spPr>
          <p:txBody>
            <a:bodyPr rtlCol="0" anchor="ctr"/>
            <a:lstStyle/>
            <a:p>
              <a:endParaRPr lang="zh-CN" altLang="en-US"/>
            </a:p>
          </p:txBody>
        </p:sp>
        <p:sp>
          <p:nvSpPr>
            <p:cNvPr id="1782" name="任意多边形: 形状 1781">
              <a:extLst>
                <a:ext uri="{FF2B5EF4-FFF2-40B4-BE49-F238E27FC236}">
                  <a16:creationId xmlns:a16="http://schemas.microsoft.com/office/drawing/2014/main" id="{0ADFABBB-17E6-73CE-965D-C8B3E3C9B80E}"/>
                </a:ext>
              </a:extLst>
            </p:cNvPr>
            <p:cNvSpPr/>
            <p:nvPr/>
          </p:nvSpPr>
          <p:spPr>
            <a:xfrm>
              <a:off x="3496748" y="2244608"/>
              <a:ext cx="6212" cy="5758"/>
            </a:xfrm>
            <a:custGeom>
              <a:avLst/>
              <a:gdLst>
                <a:gd name="connsiteX0" fmla="*/ 6213 w 6212"/>
                <a:gd name="connsiteY0" fmla="*/ 3490 h 5758"/>
                <a:gd name="connsiteX1" fmla="*/ 321 w 6212"/>
                <a:gd name="connsiteY1" fmla="*/ 3456 h 5758"/>
                <a:gd name="connsiteX2" fmla="*/ 344 w 6212"/>
                <a:gd name="connsiteY2" fmla="*/ 524 h 5758"/>
                <a:gd name="connsiteX3" fmla="*/ 6213 w 6212"/>
                <a:gd name="connsiteY3" fmla="*/ 3490 h 5758"/>
                <a:gd name="connsiteX4" fmla="*/ 6213 w 6212"/>
                <a:gd name="connsiteY4" fmla="*/ 3490 h 5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12" h="5758">
                  <a:moveTo>
                    <a:pt x="6213" y="3490"/>
                  </a:moveTo>
                  <a:cubicBezTo>
                    <a:pt x="4230" y="6147"/>
                    <a:pt x="2155" y="6873"/>
                    <a:pt x="321" y="3456"/>
                  </a:cubicBezTo>
                  <a:cubicBezTo>
                    <a:pt x="-102" y="2667"/>
                    <a:pt x="-119" y="815"/>
                    <a:pt x="344" y="524"/>
                  </a:cubicBezTo>
                  <a:cubicBezTo>
                    <a:pt x="3733" y="-1596"/>
                    <a:pt x="3755" y="3398"/>
                    <a:pt x="6213" y="3490"/>
                  </a:cubicBezTo>
                  <a:lnTo>
                    <a:pt x="6213" y="3490"/>
                  </a:lnTo>
                  <a:close/>
                </a:path>
              </a:pathLst>
            </a:custGeom>
            <a:grpFill/>
            <a:ln w="5715" cap="flat">
              <a:noFill/>
              <a:prstDash val="solid"/>
              <a:miter/>
            </a:ln>
          </p:spPr>
          <p:txBody>
            <a:bodyPr rtlCol="0" anchor="ctr"/>
            <a:lstStyle/>
            <a:p>
              <a:endParaRPr lang="zh-CN" altLang="en-US"/>
            </a:p>
          </p:txBody>
        </p:sp>
        <p:sp>
          <p:nvSpPr>
            <p:cNvPr id="1783" name="任意多边形: 形状 1782">
              <a:extLst>
                <a:ext uri="{FF2B5EF4-FFF2-40B4-BE49-F238E27FC236}">
                  <a16:creationId xmlns:a16="http://schemas.microsoft.com/office/drawing/2014/main" id="{0774609F-80D1-D0E7-8EF8-014B9D1E5B7C}"/>
                </a:ext>
              </a:extLst>
            </p:cNvPr>
            <p:cNvSpPr/>
            <p:nvPr/>
          </p:nvSpPr>
          <p:spPr>
            <a:xfrm>
              <a:off x="3335954" y="1853363"/>
              <a:ext cx="4176" cy="7305"/>
            </a:xfrm>
            <a:custGeom>
              <a:avLst/>
              <a:gdLst>
                <a:gd name="connsiteX0" fmla="*/ 2569 w 4176"/>
                <a:gd name="connsiteY0" fmla="*/ 0 h 7305"/>
                <a:gd name="connsiteX1" fmla="*/ 3826 w 4176"/>
                <a:gd name="connsiteY1" fmla="*/ 3012 h 7305"/>
                <a:gd name="connsiteX2" fmla="*/ 2672 w 4176"/>
                <a:gd name="connsiteY2" fmla="*/ 7178 h 7305"/>
                <a:gd name="connsiteX3" fmla="*/ 140 w 4176"/>
                <a:gd name="connsiteY3" fmla="*/ 6824 h 7305"/>
                <a:gd name="connsiteX4" fmla="*/ 317 w 4176"/>
                <a:gd name="connsiteY4" fmla="*/ 2223 h 7305"/>
                <a:gd name="connsiteX5" fmla="*/ 2586 w 4176"/>
                <a:gd name="connsiteY5" fmla="*/ 11 h 7305"/>
                <a:gd name="connsiteX6" fmla="*/ 2569 w 4176"/>
                <a:gd name="connsiteY6" fmla="*/ 0 h 7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 h="7305">
                  <a:moveTo>
                    <a:pt x="2569" y="0"/>
                  </a:moveTo>
                  <a:cubicBezTo>
                    <a:pt x="2992" y="1006"/>
                    <a:pt x="3421" y="2006"/>
                    <a:pt x="3826" y="3012"/>
                  </a:cubicBezTo>
                  <a:cubicBezTo>
                    <a:pt x="4507" y="4698"/>
                    <a:pt x="4232" y="6281"/>
                    <a:pt x="2672" y="7178"/>
                  </a:cubicBezTo>
                  <a:cubicBezTo>
                    <a:pt x="2055" y="7532"/>
                    <a:pt x="169" y="7064"/>
                    <a:pt x="140" y="6824"/>
                  </a:cubicBezTo>
                  <a:cubicBezTo>
                    <a:pt x="-37" y="5304"/>
                    <a:pt x="-111" y="3663"/>
                    <a:pt x="317" y="2223"/>
                  </a:cubicBezTo>
                  <a:cubicBezTo>
                    <a:pt x="580" y="1337"/>
                    <a:pt x="1798" y="737"/>
                    <a:pt x="2586" y="11"/>
                  </a:cubicBezTo>
                  <a:lnTo>
                    <a:pt x="2569" y="0"/>
                  </a:lnTo>
                  <a:close/>
                </a:path>
              </a:pathLst>
            </a:custGeom>
            <a:grpFill/>
            <a:ln w="5715" cap="flat">
              <a:noFill/>
              <a:prstDash val="solid"/>
              <a:miter/>
            </a:ln>
          </p:spPr>
          <p:txBody>
            <a:bodyPr rtlCol="0" anchor="ctr"/>
            <a:lstStyle/>
            <a:p>
              <a:endParaRPr lang="zh-CN" altLang="en-US"/>
            </a:p>
          </p:txBody>
        </p:sp>
      </p:grpSp>
      <p:sp>
        <p:nvSpPr>
          <p:cNvPr id="2" name="标题 1">
            <a:extLst>
              <a:ext uri="{FF2B5EF4-FFF2-40B4-BE49-F238E27FC236}">
                <a16:creationId xmlns:a16="http://schemas.microsoft.com/office/drawing/2014/main" id="{388E38E5-5E30-2E28-0B05-22893A3B559C}"/>
              </a:ext>
            </a:extLst>
          </p:cNvPr>
          <p:cNvSpPr>
            <a:spLocks noGrp="1"/>
          </p:cNvSpPr>
          <p:nvPr>
            <p:ph type="title" hasCustomPrompt="1"/>
          </p:nvPr>
        </p:nvSpPr>
        <p:spPr>
          <a:xfrm>
            <a:off x="857865" y="1294881"/>
            <a:ext cx="400665" cy="4268239"/>
          </a:xfrm>
        </p:spPr>
        <p:txBody>
          <a:bodyPr>
            <a:noAutofit/>
          </a:bodyPr>
          <a:lstStyle>
            <a:lvl1pPr algn="ctr">
              <a:defRPr sz="3600" b="1">
                <a:solidFill>
                  <a:schemeClr val="tx2"/>
                </a:solidFill>
              </a:defRPr>
            </a:lvl1pPr>
          </a:lstStyle>
          <a:p>
            <a:r>
              <a:rPr lang="en-US" altLang="zh-CN" dirty="0"/>
              <a:t>C</a:t>
            </a:r>
            <a:br>
              <a:rPr lang="en-US" altLang="zh-CN" dirty="0"/>
            </a:br>
            <a:r>
              <a:rPr lang="en-US" altLang="zh-CN" dirty="0"/>
              <a:t>O</a:t>
            </a:r>
            <a:br>
              <a:rPr lang="en-US" altLang="zh-CN" dirty="0"/>
            </a:br>
            <a:r>
              <a:rPr lang="en-US" altLang="zh-CN" dirty="0"/>
              <a:t>N</a:t>
            </a:r>
            <a:br>
              <a:rPr lang="en-US" altLang="zh-CN" dirty="0"/>
            </a:br>
            <a:r>
              <a:rPr lang="en-US" altLang="zh-CN" dirty="0"/>
              <a:t>T</a:t>
            </a:r>
            <a:br>
              <a:rPr lang="en-US" altLang="zh-CN" dirty="0"/>
            </a:br>
            <a:r>
              <a:rPr lang="en-US" altLang="zh-CN" dirty="0"/>
              <a:t>E</a:t>
            </a:r>
            <a:br>
              <a:rPr lang="en-US" altLang="zh-CN" dirty="0"/>
            </a:br>
            <a:r>
              <a:rPr lang="en-US" altLang="zh-CN" dirty="0"/>
              <a:t>N</a:t>
            </a:r>
            <a:br>
              <a:rPr lang="en-US" altLang="zh-CN" dirty="0"/>
            </a:br>
            <a:r>
              <a:rPr lang="en-US" altLang="zh-CN" dirty="0"/>
              <a:t>T</a:t>
            </a:r>
            <a:br>
              <a:rPr lang="en-US" altLang="zh-CN" dirty="0"/>
            </a:br>
            <a:r>
              <a:rPr lang="en-US" altLang="zh-CN" dirty="0"/>
              <a:t>S</a:t>
            </a:r>
            <a:endParaRPr lang="zh-CN" altLang="en-US" dirty="0"/>
          </a:p>
        </p:txBody>
      </p:sp>
      <p:grpSp>
        <p:nvGrpSpPr>
          <p:cNvPr id="3" name="组合 2">
            <a:extLst>
              <a:ext uri="{FF2B5EF4-FFF2-40B4-BE49-F238E27FC236}">
                <a16:creationId xmlns:a16="http://schemas.microsoft.com/office/drawing/2014/main" id="{03316A67-6004-89C3-43F0-4732C1A06966}"/>
              </a:ext>
            </a:extLst>
          </p:cNvPr>
          <p:cNvGrpSpPr/>
          <p:nvPr userDrawn="1"/>
        </p:nvGrpSpPr>
        <p:grpSpPr>
          <a:xfrm>
            <a:off x="9086503" y="-11245"/>
            <a:ext cx="3095921" cy="2857016"/>
            <a:chOff x="7294559" y="280958"/>
            <a:chExt cx="1914130" cy="1766421"/>
          </a:xfrm>
          <a:solidFill>
            <a:schemeClr val="accent6"/>
          </a:solidFill>
        </p:grpSpPr>
        <p:sp>
          <p:nvSpPr>
            <p:cNvPr id="4" name="任意多边形: 形状 3">
              <a:extLst>
                <a:ext uri="{FF2B5EF4-FFF2-40B4-BE49-F238E27FC236}">
                  <a16:creationId xmlns:a16="http://schemas.microsoft.com/office/drawing/2014/main" id="{6B4DC8E8-D079-0D3A-F8E8-292029D80B95}"/>
                </a:ext>
              </a:extLst>
            </p:cNvPr>
            <p:cNvSpPr/>
            <p:nvPr/>
          </p:nvSpPr>
          <p:spPr>
            <a:xfrm>
              <a:off x="8268880" y="787561"/>
              <a:ext cx="467573" cy="720821"/>
            </a:xfrm>
            <a:custGeom>
              <a:avLst/>
              <a:gdLst>
                <a:gd name="connsiteX0" fmla="*/ 344411 w 467573"/>
                <a:gd name="connsiteY0" fmla="*/ 720822 h 720821"/>
                <a:gd name="connsiteX1" fmla="*/ 298440 w 467573"/>
                <a:gd name="connsiteY1" fmla="*/ 700699 h 720821"/>
                <a:gd name="connsiteX2" fmla="*/ 314230 w 467573"/>
                <a:gd name="connsiteY2" fmla="*/ 700213 h 720821"/>
                <a:gd name="connsiteX3" fmla="*/ 293131 w 467573"/>
                <a:gd name="connsiteY3" fmla="*/ 676068 h 720821"/>
                <a:gd name="connsiteX4" fmla="*/ 271580 w 467573"/>
                <a:gd name="connsiteY4" fmla="*/ 672261 h 720821"/>
                <a:gd name="connsiteX5" fmla="*/ 262104 w 467573"/>
                <a:gd name="connsiteY5" fmla="*/ 671696 h 720821"/>
                <a:gd name="connsiteX6" fmla="*/ 268871 w 467573"/>
                <a:gd name="connsiteY6" fmla="*/ 687378 h 720821"/>
                <a:gd name="connsiteX7" fmla="*/ 224145 w 467573"/>
                <a:gd name="connsiteY7" fmla="*/ 672376 h 720821"/>
                <a:gd name="connsiteX8" fmla="*/ 179214 w 467573"/>
                <a:gd name="connsiteY8" fmla="*/ 658363 h 720821"/>
                <a:gd name="connsiteX9" fmla="*/ 181923 w 467573"/>
                <a:gd name="connsiteY9" fmla="*/ 654488 h 720821"/>
                <a:gd name="connsiteX10" fmla="*/ 187232 w 467573"/>
                <a:gd name="connsiteY10" fmla="*/ 643126 h 720821"/>
                <a:gd name="connsiteX11" fmla="*/ 171196 w 467573"/>
                <a:gd name="connsiteY11" fmla="*/ 641149 h 720821"/>
                <a:gd name="connsiteX12" fmla="*/ 152662 w 467573"/>
                <a:gd name="connsiteY12" fmla="*/ 616214 h 720821"/>
                <a:gd name="connsiteX13" fmla="*/ 154102 w 467573"/>
                <a:gd name="connsiteY13" fmla="*/ 607830 h 720821"/>
                <a:gd name="connsiteX14" fmla="*/ 163486 w 467573"/>
                <a:gd name="connsiteY14" fmla="*/ 585262 h 720821"/>
                <a:gd name="connsiteX15" fmla="*/ 178054 w 467573"/>
                <a:gd name="connsiteY15" fmla="*/ 587268 h 720821"/>
                <a:gd name="connsiteX16" fmla="*/ 184940 w 467573"/>
                <a:gd name="connsiteY16" fmla="*/ 623341 h 720821"/>
                <a:gd name="connsiteX17" fmla="*/ 173436 w 467573"/>
                <a:gd name="connsiteY17" fmla="*/ 625096 h 720821"/>
                <a:gd name="connsiteX18" fmla="*/ 170876 w 467573"/>
                <a:gd name="connsiteY18" fmla="*/ 625353 h 720821"/>
                <a:gd name="connsiteX19" fmla="*/ 173813 w 467573"/>
                <a:gd name="connsiteY19" fmla="*/ 624890 h 720821"/>
                <a:gd name="connsiteX20" fmla="*/ 185169 w 467573"/>
                <a:gd name="connsiteY20" fmla="*/ 624324 h 720821"/>
                <a:gd name="connsiteX21" fmla="*/ 208463 w 467573"/>
                <a:gd name="connsiteY21" fmla="*/ 613408 h 720821"/>
                <a:gd name="connsiteX22" fmla="*/ 196187 w 467573"/>
                <a:gd name="connsiteY22" fmla="*/ 598778 h 720821"/>
                <a:gd name="connsiteX23" fmla="*/ 204246 w 467573"/>
                <a:gd name="connsiteY23" fmla="*/ 583713 h 720821"/>
                <a:gd name="connsiteX24" fmla="*/ 177397 w 467573"/>
                <a:gd name="connsiteY24" fmla="*/ 557367 h 720821"/>
                <a:gd name="connsiteX25" fmla="*/ 144147 w 467573"/>
                <a:gd name="connsiteY25" fmla="*/ 559670 h 720821"/>
                <a:gd name="connsiteX26" fmla="*/ 143598 w 467573"/>
                <a:gd name="connsiteY26" fmla="*/ 555550 h 720821"/>
                <a:gd name="connsiteX27" fmla="*/ 132837 w 467573"/>
                <a:gd name="connsiteY27" fmla="*/ 530169 h 720821"/>
                <a:gd name="connsiteX28" fmla="*/ 123967 w 467573"/>
                <a:gd name="connsiteY28" fmla="*/ 513590 h 720821"/>
                <a:gd name="connsiteX29" fmla="*/ 129242 w 467573"/>
                <a:gd name="connsiteY29" fmla="*/ 511567 h 720821"/>
                <a:gd name="connsiteX30" fmla="*/ 125459 w 467573"/>
                <a:gd name="connsiteY30" fmla="*/ 497960 h 720821"/>
                <a:gd name="connsiteX31" fmla="*/ 140363 w 467573"/>
                <a:gd name="connsiteY31" fmla="*/ 496142 h 720821"/>
                <a:gd name="connsiteX32" fmla="*/ 148216 w 467573"/>
                <a:gd name="connsiteY32" fmla="*/ 495794 h 720821"/>
                <a:gd name="connsiteX33" fmla="*/ 152473 w 467573"/>
                <a:gd name="connsiteY33" fmla="*/ 494691 h 720821"/>
                <a:gd name="connsiteX34" fmla="*/ 165252 w 467573"/>
                <a:gd name="connsiteY34" fmla="*/ 505206 h 720821"/>
                <a:gd name="connsiteX35" fmla="*/ 163812 w 467573"/>
                <a:gd name="connsiteY35" fmla="*/ 513259 h 720821"/>
                <a:gd name="connsiteX36" fmla="*/ 166201 w 467573"/>
                <a:gd name="connsiteY36" fmla="*/ 520122 h 720821"/>
                <a:gd name="connsiteX37" fmla="*/ 168961 w 467573"/>
                <a:gd name="connsiteY37" fmla="*/ 523254 h 720821"/>
                <a:gd name="connsiteX38" fmla="*/ 172585 w 467573"/>
                <a:gd name="connsiteY38" fmla="*/ 531027 h 720821"/>
                <a:gd name="connsiteX39" fmla="*/ 185426 w 467573"/>
                <a:gd name="connsiteY39" fmla="*/ 537782 h 720821"/>
                <a:gd name="connsiteX40" fmla="*/ 186889 w 467573"/>
                <a:gd name="connsiteY40" fmla="*/ 537810 h 720821"/>
                <a:gd name="connsiteX41" fmla="*/ 185866 w 467573"/>
                <a:gd name="connsiteY41" fmla="*/ 535799 h 720821"/>
                <a:gd name="connsiteX42" fmla="*/ 184917 w 467573"/>
                <a:gd name="connsiteY42" fmla="*/ 532347 h 720821"/>
                <a:gd name="connsiteX43" fmla="*/ 185426 w 467573"/>
                <a:gd name="connsiteY43" fmla="*/ 528158 h 720821"/>
                <a:gd name="connsiteX44" fmla="*/ 182597 w 467573"/>
                <a:gd name="connsiteY44" fmla="*/ 525534 h 720821"/>
                <a:gd name="connsiteX45" fmla="*/ 177305 w 467573"/>
                <a:gd name="connsiteY45" fmla="*/ 519231 h 720821"/>
                <a:gd name="connsiteX46" fmla="*/ 183014 w 467573"/>
                <a:gd name="connsiteY46" fmla="*/ 511836 h 720821"/>
                <a:gd name="connsiteX47" fmla="*/ 196136 w 467573"/>
                <a:gd name="connsiteY47" fmla="*/ 516128 h 720821"/>
                <a:gd name="connsiteX48" fmla="*/ 189181 w 467573"/>
                <a:gd name="connsiteY48" fmla="*/ 505355 h 720821"/>
                <a:gd name="connsiteX49" fmla="*/ 187346 w 467573"/>
                <a:gd name="connsiteY49" fmla="*/ 501274 h 720821"/>
                <a:gd name="connsiteX50" fmla="*/ 178254 w 467573"/>
                <a:gd name="connsiteY50" fmla="*/ 495754 h 720821"/>
                <a:gd name="connsiteX51" fmla="*/ 153062 w 467573"/>
                <a:gd name="connsiteY51" fmla="*/ 491559 h 720821"/>
                <a:gd name="connsiteX52" fmla="*/ 150187 w 467573"/>
                <a:gd name="connsiteY52" fmla="*/ 490233 h 720821"/>
                <a:gd name="connsiteX53" fmla="*/ 125733 w 467573"/>
                <a:gd name="connsiteY53" fmla="*/ 462881 h 720821"/>
                <a:gd name="connsiteX54" fmla="*/ 128579 w 467573"/>
                <a:gd name="connsiteY54" fmla="*/ 459481 h 720821"/>
                <a:gd name="connsiteX55" fmla="*/ 150422 w 467573"/>
                <a:gd name="connsiteY55" fmla="*/ 471345 h 720821"/>
                <a:gd name="connsiteX56" fmla="*/ 141489 w 467573"/>
                <a:gd name="connsiteY56" fmla="*/ 451005 h 720821"/>
                <a:gd name="connsiteX57" fmla="*/ 140312 w 467573"/>
                <a:gd name="connsiteY57" fmla="*/ 415561 h 720821"/>
                <a:gd name="connsiteX58" fmla="*/ 140438 w 467573"/>
                <a:gd name="connsiteY58" fmla="*/ 401296 h 720821"/>
                <a:gd name="connsiteX59" fmla="*/ 137346 w 467573"/>
                <a:gd name="connsiteY59" fmla="*/ 427316 h 720821"/>
                <a:gd name="connsiteX60" fmla="*/ 132899 w 467573"/>
                <a:gd name="connsiteY60" fmla="*/ 440141 h 720821"/>
                <a:gd name="connsiteX61" fmla="*/ 122898 w 467573"/>
                <a:gd name="connsiteY61" fmla="*/ 429551 h 720821"/>
                <a:gd name="connsiteX62" fmla="*/ 105605 w 467573"/>
                <a:gd name="connsiteY62" fmla="*/ 439775 h 720821"/>
                <a:gd name="connsiteX63" fmla="*/ 81379 w 467573"/>
                <a:gd name="connsiteY63" fmla="*/ 429694 h 720821"/>
                <a:gd name="connsiteX64" fmla="*/ 75732 w 467573"/>
                <a:gd name="connsiteY64" fmla="*/ 426448 h 720821"/>
                <a:gd name="connsiteX65" fmla="*/ 67428 w 467573"/>
                <a:gd name="connsiteY65" fmla="*/ 413006 h 720821"/>
                <a:gd name="connsiteX66" fmla="*/ 84951 w 467573"/>
                <a:gd name="connsiteY66" fmla="*/ 414938 h 720821"/>
                <a:gd name="connsiteX67" fmla="*/ 58953 w 467573"/>
                <a:gd name="connsiteY67" fmla="*/ 392135 h 720821"/>
                <a:gd name="connsiteX68" fmla="*/ 53221 w 467573"/>
                <a:gd name="connsiteY68" fmla="*/ 367492 h 720821"/>
                <a:gd name="connsiteX69" fmla="*/ 66137 w 467573"/>
                <a:gd name="connsiteY69" fmla="*/ 363428 h 720821"/>
                <a:gd name="connsiteX70" fmla="*/ 50083 w 467573"/>
                <a:gd name="connsiteY70" fmla="*/ 346443 h 720821"/>
                <a:gd name="connsiteX71" fmla="*/ 31790 w 467573"/>
                <a:gd name="connsiteY71" fmla="*/ 331882 h 720821"/>
                <a:gd name="connsiteX72" fmla="*/ 15411 w 467573"/>
                <a:gd name="connsiteY72" fmla="*/ 325978 h 720821"/>
                <a:gd name="connsiteX73" fmla="*/ 11902 w 467573"/>
                <a:gd name="connsiteY73" fmla="*/ 323075 h 720821"/>
                <a:gd name="connsiteX74" fmla="*/ 5066 w 467573"/>
                <a:gd name="connsiteY74" fmla="*/ 284139 h 720821"/>
                <a:gd name="connsiteX75" fmla="*/ 16759 w 467573"/>
                <a:gd name="connsiteY75" fmla="*/ 281744 h 720821"/>
                <a:gd name="connsiteX76" fmla="*/ 27658 w 467573"/>
                <a:gd name="connsiteY76" fmla="*/ 297855 h 720821"/>
                <a:gd name="connsiteX77" fmla="*/ 56227 w 467573"/>
                <a:gd name="connsiteY77" fmla="*/ 292248 h 720821"/>
                <a:gd name="connsiteX78" fmla="*/ 130168 w 467573"/>
                <a:gd name="connsiteY78" fmla="*/ 370984 h 720821"/>
                <a:gd name="connsiteX79" fmla="*/ 207674 w 467573"/>
                <a:gd name="connsiteY79" fmla="*/ 453263 h 720821"/>
                <a:gd name="connsiteX80" fmla="*/ 221465 w 467573"/>
                <a:gd name="connsiteY80" fmla="*/ 466316 h 720821"/>
                <a:gd name="connsiteX81" fmla="*/ 191541 w 467573"/>
                <a:gd name="connsiteY81" fmla="*/ 375904 h 720821"/>
                <a:gd name="connsiteX82" fmla="*/ 189552 w 467573"/>
                <a:gd name="connsiteY82" fmla="*/ 369715 h 720821"/>
                <a:gd name="connsiteX83" fmla="*/ 186900 w 467573"/>
                <a:gd name="connsiteY83" fmla="*/ 365223 h 720821"/>
                <a:gd name="connsiteX84" fmla="*/ 186043 w 467573"/>
                <a:gd name="connsiteY84" fmla="*/ 363097 h 720821"/>
                <a:gd name="connsiteX85" fmla="*/ 188381 w 467573"/>
                <a:gd name="connsiteY85" fmla="*/ 344712 h 720821"/>
                <a:gd name="connsiteX86" fmla="*/ 187935 w 467573"/>
                <a:gd name="connsiteY86" fmla="*/ 341946 h 720821"/>
                <a:gd name="connsiteX87" fmla="*/ 177299 w 467573"/>
                <a:gd name="connsiteY87" fmla="*/ 305867 h 720821"/>
                <a:gd name="connsiteX88" fmla="*/ 161629 w 467573"/>
                <a:gd name="connsiteY88" fmla="*/ 289762 h 720821"/>
                <a:gd name="connsiteX89" fmla="*/ 150799 w 467573"/>
                <a:gd name="connsiteY89" fmla="*/ 282933 h 720821"/>
                <a:gd name="connsiteX90" fmla="*/ 129311 w 467573"/>
                <a:gd name="connsiteY90" fmla="*/ 235252 h 720821"/>
                <a:gd name="connsiteX91" fmla="*/ 81310 w 467573"/>
                <a:gd name="connsiteY91" fmla="*/ 149756 h 720821"/>
                <a:gd name="connsiteX92" fmla="*/ 30047 w 467573"/>
                <a:gd name="connsiteY92" fmla="*/ 66146 h 720821"/>
                <a:gd name="connsiteX93" fmla="*/ 3083 w 467573"/>
                <a:gd name="connsiteY93" fmla="*/ 6601 h 720821"/>
                <a:gd name="connsiteX94" fmla="*/ 23726 w 467573"/>
                <a:gd name="connsiteY94" fmla="*/ 3046 h 720821"/>
                <a:gd name="connsiteX95" fmla="*/ 29070 w 467573"/>
                <a:gd name="connsiteY95" fmla="*/ 18568 h 720821"/>
                <a:gd name="connsiteX96" fmla="*/ 30944 w 467573"/>
                <a:gd name="connsiteY96" fmla="*/ 21803 h 720821"/>
                <a:gd name="connsiteX97" fmla="*/ 54010 w 467573"/>
                <a:gd name="connsiteY97" fmla="*/ 28135 h 720821"/>
                <a:gd name="connsiteX98" fmla="*/ 55170 w 467573"/>
                <a:gd name="connsiteY98" fmla="*/ 27415 h 720821"/>
                <a:gd name="connsiteX99" fmla="*/ 54078 w 467573"/>
                <a:gd name="connsiteY99" fmla="*/ 24398 h 720821"/>
                <a:gd name="connsiteX100" fmla="*/ 56393 w 467573"/>
                <a:gd name="connsiteY100" fmla="*/ 20900 h 720821"/>
                <a:gd name="connsiteX101" fmla="*/ 76915 w 467573"/>
                <a:gd name="connsiteY101" fmla="*/ 18202 h 720821"/>
                <a:gd name="connsiteX102" fmla="*/ 85579 w 467573"/>
                <a:gd name="connsiteY102" fmla="*/ 24695 h 720821"/>
                <a:gd name="connsiteX103" fmla="*/ 79642 w 467573"/>
                <a:gd name="connsiteY103" fmla="*/ 33033 h 720821"/>
                <a:gd name="connsiteX104" fmla="*/ 76721 w 467573"/>
                <a:gd name="connsiteY104" fmla="*/ 43760 h 720821"/>
                <a:gd name="connsiteX105" fmla="*/ 81630 w 467573"/>
                <a:gd name="connsiteY105" fmla="*/ 50155 h 720821"/>
                <a:gd name="connsiteX106" fmla="*/ 101684 w 467573"/>
                <a:gd name="connsiteY106" fmla="*/ 63642 h 720821"/>
                <a:gd name="connsiteX107" fmla="*/ 110497 w 467573"/>
                <a:gd name="connsiteY107" fmla="*/ 72946 h 720821"/>
                <a:gd name="connsiteX108" fmla="*/ 99975 w 467573"/>
                <a:gd name="connsiteY108" fmla="*/ 37662 h 720821"/>
                <a:gd name="connsiteX109" fmla="*/ 100684 w 467573"/>
                <a:gd name="connsiteY109" fmla="*/ 25220 h 720821"/>
                <a:gd name="connsiteX110" fmla="*/ 101570 w 467573"/>
                <a:gd name="connsiteY110" fmla="*/ 21386 h 720821"/>
                <a:gd name="connsiteX111" fmla="*/ 98164 w 467573"/>
                <a:gd name="connsiteY111" fmla="*/ 7133 h 720821"/>
                <a:gd name="connsiteX112" fmla="*/ 112148 w 467573"/>
                <a:gd name="connsiteY112" fmla="*/ 10773 h 720821"/>
                <a:gd name="connsiteX113" fmla="*/ 122721 w 467573"/>
                <a:gd name="connsiteY113" fmla="*/ 14265 h 720821"/>
                <a:gd name="connsiteX114" fmla="*/ 127196 w 467573"/>
                <a:gd name="connsiteY114" fmla="*/ 14322 h 720821"/>
                <a:gd name="connsiteX115" fmla="*/ 140820 w 467573"/>
                <a:gd name="connsiteY115" fmla="*/ 20248 h 720821"/>
                <a:gd name="connsiteX116" fmla="*/ 135460 w 467573"/>
                <a:gd name="connsiteY116" fmla="*/ 26775 h 720821"/>
                <a:gd name="connsiteX117" fmla="*/ 154125 w 467573"/>
                <a:gd name="connsiteY117" fmla="*/ 25723 h 720821"/>
                <a:gd name="connsiteX118" fmla="*/ 153582 w 467573"/>
                <a:gd name="connsiteY118" fmla="*/ 28341 h 720821"/>
                <a:gd name="connsiteX119" fmla="*/ 155205 w 467573"/>
                <a:gd name="connsiteY119" fmla="*/ 26163 h 720821"/>
                <a:gd name="connsiteX120" fmla="*/ 166841 w 467573"/>
                <a:gd name="connsiteY120" fmla="*/ 33930 h 720821"/>
                <a:gd name="connsiteX121" fmla="*/ 169150 w 467573"/>
                <a:gd name="connsiteY121" fmla="*/ 45640 h 720821"/>
                <a:gd name="connsiteX122" fmla="*/ 169104 w 467573"/>
                <a:gd name="connsiteY122" fmla="*/ 49978 h 720821"/>
                <a:gd name="connsiteX123" fmla="*/ 187158 w 467573"/>
                <a:gd name="connsiteY123" fmla="*/ 72301 h 720821"/>
                <a:gd name="connsiteX124" fmla="*/ 255343 w 467573"/>
                <a:gd name="connsiteY124" fmla="*/ 204694 h 720821"/>
                <a:gd name="connsiteX125" fmla="*/ 288473 w 467573"/>
                <a:gd name="connsiteY125" fmla="*/ 286830 h 720821"/>
                <a:gd name="connsiteX126" fmla="*/ 313202 w 467573"/>
                <a:gd name="connsiteY126" fmla="*/ 350970 h 720821"/>
                <a:gd name="connsiteX127" fmla="*/ 355133 w 467573"/>
                <a:gd name="connsiteY127" fmla="*/ 495845 h 720821"/>
                <a:gd name="connsiteX128" fmla="*/ 375056 w 467573"/>
                <a:gd name="connsiteY128" fmla="*/ 546954 h 720821"/>
                <a:gd name="connsiteX129" fmla="*/ 380513 w 467573"/>
                <a:gd name="connsiteY129" fmla="*/ 513939 h 720821"/>
                <a:gd name="connsiteX130" fmla="*/ 383576 w 467573"/>
                <a:gd name="connsiteY130" fmla="*/ 483169 h 720821"/>
                <a:gd name="connsiteX131" fmla="*/ 385823 w 467573"/>
                <a:gd name="connsiteY131" fmla="*/ 485427 h 720821"/>
                <a:gd name="connsiteX132" fmla="*/ 387863 w 467573"/>
                <a:gd name="connsiteY132" fmla="*/ 487844 h 720821"/>
                <a:gd name="connsiteX133" fmla="*/ 387943 w 467573"/>
                <a:gd name="connsiteY133" fmla="*/ 489421 h 720821"/>
                <a:gd name="connsiteX134" fmla="*/ 388040 w 467573"/>
                <a:gd name="connsiteY134" fmla="*/ 487838 h 720821"/>
                <a:gd name="connsiteX135" fmla="*/ 385868 w 467573"/>
                <a:gd name="connsiteY135" fmla="*/ 485478 h 720821"/>
                <a:gd name="connsiteX136" fmla="*/ 383605 w 467573"/>
                <a:gd name="connsiteY136" fmla="*/ 483169 h 720821"/>
                <a:gd name="connsiteX137" fmla="*/ 383811 w 467573"/>
                <a:gd name="connsiteY137" fmla="*/ 476991 h 720821"/>
                <a:gd name="connsiteX138" fmla="*/ 398533 w 467573"/>
                <a:gd name="connsiteY138" fmla="*/ 473488 h 720821"/>
                <a:gd name="connsiteX139" fmla="*/ 420250 w 467573"/>
                <a:gd name="connsiteY139" fmla="*/ 479609 h 720821"/>
                <a:gd name="connsiteX140" fmla="*/ 429708 w 467573"/>
                <a:gd name="connsiteY140" fmla="*/ 499017 h 720821"/>
                <a:gd name="connsiteX141" fmla="*/ 445344 w 467573"/>
                <a:gd name="connsiteY141" fmla="*/ 508132 h 720821"/>
                <a:gd name="connsiteX142" fmla="*/ 452516 w 467573"/>
                <a:gd name="connsiteY142" fmla="*/ 520442 h 720821"/>
                <a:gd name="connsiteX143" fmla="*/ 441029 w 467573"/>
                <a:gd name="connsiteY143" fmla="*/ 527426 h 720821"/>
                <a:gd name="connsiteX144" fmla="*/ 467570 w 467573"/>
                <a:gd name="connsiteY144" fmla="*/ 572415 h 720821"/>
                <a:gd name="connsiteX145" fmla="*/ 466261 w 467573"/>
                <a:gd name="connsiteY145" fmla="*/ 576655 h 720821"/>
                <a:gd name="connsiteX146" fmla="*/ 439338 w 467573"/>
                <a:gd name="connsiteY146" fmla="*/ 580381 h 720821"/>
                <a:gd name="connsiteX147" fmla="*/ 423776 w 467573"/>
                <a:gd name="connsiteY147" fmla="*/ 583159 h 720821"/>
                <a:gd name="connsiteX148" fmla="*/ 438017 w 467573"/>
                <a:gd name="connsiteY148" fmla="*/ 610397 h 720821"/>
                <a:gd name="connsiteX149" fmla="*/ 415718 w 467573"/>
                <a:gd name="connsiteY149" fmla="*/ 609625 h 720821"/>
                <a:gd name="connsiteX150" fmla="*/ 411648 w 467573"/>
                <a:gd name="connsiteY150" fmla="*/ 609648 h 720821"/>
                <a:gd name="connsiteX151" fmla="*/ 405310 w 467573"/>
                <a:gd name="connsiteY151" fmla="*/ 604641 h 720821"/>
                <a:gd name="connsiteX152" fmla="*/ 402093 w 467573"/>
                <a:gd name="connsiteY152" fmla="*/ 601995 h 720821"/>
                <a:gd name="connsiteX153" fmla="*/ 383920 w 467573"/>
                <a:gd name="connsiteY153" fmla="*/ 582033 h 720821"/>
                <a:gd name="connsiteX154" fmla="*/ 383125 w 467573"/>
                <a:gd name="connsiteY154" fmla="*/ 585685 h 720821"/>
                <a:gd name="connsiteX155" fmla="*/ 383125 w 467573"/>
                <a:gd name="connsiteY155" fmla="*/ 604876 h 720821"/>
                <a:gd name="connsiteX156" fmla="*/ 374055 w 467573"/>
                <a:gd name="connsiteY156" fmla="*/ 616997 h 720821"/>
                <a:gd name="connsiteX157" fmla="*/ 375827 w 467573"/>
                <a:gd name="connsiteY157" fmla="*/ 619735 h 720821"/>
                <a:gd name="connsiteX158" fmla="*/ 388223 w 467573"/>
                <a:gd name="connsiteY158" fmla="*/ 629639 h 720821"/>
                <a:gd name="connsiteX159" fmla="*/ 387811 w 467573"/>
                <a:gd name="connsiteY159" fmla="*/ 634017 h 720821"/>
                <a:gd name="connsiteX160" fmla="*/ 378645 w 467573"/>
                <a:gd name="connsiteY160" fmla="*/ 638017 h 720821"/>
                <a:gd name="connsiteX161" fmla="*/ 366472 w 467573"/>
                <a:gd name="connsiteY161" fmla="*/ 591314 h 720821"/>
                <a:gd name="connsiteX162" fmla="*/ 324866 w 467573"/>
                <a:gd name="connsiteY162" fmla="*/ 554647 h 720821"/>
                <a:gd name="connsiteX163" fmla="*/ 327769 w 467573"/>
                <a:gd name="connsiteY163" fmla="*/ 551378 h 720821"/>
                <a:gd name="connsiteX164" fmla="*/ 332707 w 467573"/>
                <a:gd name="connsiteY164" fmla="*/ 539976 h 720821"/>
                <a:gd name="connsiteX165" fmla="*/ 330222 w 467573"/>
                <a:gd name="connsiteY165" fmla="*/ 536787 h 720821"/>
                <a:gd name="connsiteX166" fmla="*/ 313316 w 467573"/>
                <a:gd name="connsiteY166" fmla="*/ 542068 h 720821"/>
                <a:gd name="connsiteX167" fmla="*/ 309293 w 467573"/>
                <a:gd name="connsiteY167" fmla="*/ 543520 h 720821"/>
                <a:gd name="connsiteX168" fmla="*/ 291954 w 467573"/>
                <a:gd name="connsiteY168" fmla="*/ 537176 h 720821"/>
                <a:gd name="connsiteX169" fmla="*/ 282993 w 467573"/>
                <a:gd name="connsiteY169" fmla="*/ 530238 h 720821"/>
                <a:gd name="connsiteX170" fmla="*/ 285925 w 467573"/>
                <a:gd name="connsiteY170" fmla="*/ 551932 h 720821"/>
                <a:gd name="connsiteX171" fmla="*/ 329907 w 467573"/>
                <a:gd name="connsiteY171" fmla="*/ 581216 h 720821"/>
                <a:gd name="connsiteX172" fmla="*/ 330564 w 467573"/>
                <a:gd name="connsiteY172" fmla="*/ 585371 h 720821"/>
                <a:gd name="connsiteX173" fmla="*/ 348024 w 467573"/>
                <a:gd name="connsiteY173" fmla="*/ 596686 h 720821"/>
                <a:gd name="connsiteX174" fmla="*/ 351704 w 467573"/>
                <a:gd name="connsiteY174" fmla="*/ 601915 h 720821"/>
                <a:gd name="connsiteX175" fmla="*/ 352190 w 467573"/>
                <a:gd name="connsiteY175" fmla="*/ 606265 h 720821"/>
                <a:gd name="connsiteX176" fmla="*/ 376467 w 467573"/>
                <a:gd name="connsiteY176" fmla="*/ 637560 h 720821"/>
                <a:gd name="connsiteX177" fmla="*/ 382365 w 467573"/>
                <a:gd name="connsiteY177" fmla="*/ 658814 h 720821"/>
                <a:gd name="connsiteX178" fmla="*/ 380153 w 467573"/>
                <a:gd name="connsiteY178" fmla="*/ 680834 h 720821"/>
                <a:gd name="connsiteX179" fmla="*/ 370958 w 467573"/>
                <a:gd name="connsiteY179" fmla="*/ 687760 h 720821"/>
                <a:gd name="connsiteX180" fmla="*/ 357528 w 467573"/>
                <a:gd name="connsiteY180" fmla="*/ 689326 h 720821"/>
                <a:gd name="connsiteX181" fmla="*/ 353910 w 467573"/>
                <a:gd name="connsiteY181" fmla="*/ 691692 h 720821"/>
                <a:gd name="connsiteX182" fmla="*/ 342812 w 467573"/>
                <a:gd name="connsiteY182" fmla="*/ 679822 h 720821"/>
                <a:gd name="connsiteX183" fmla="*/ 337777 w 467573"/>
                <a:gd name="connsiteY183" fmla="*/ 675919 h 720821"/>
                <a:gd name="connsiteX184" fmla="*/ 316768 w 467573"/>
                <a:gd name="connsiteY184" fmla="*/ 661494 h 720821"/>
                <a:gd name="connsiteX185" fmla="*/ 316197 w 467573"/>
                <a:gd name="connsiteY185" fmla="*/ 649636 h 720821"/>
                <a:gd name="connsiteX186" fmla="*/ 326495 w 467573"/>
                <a:gd name="connsiteY186" fmla="*/ 652722 h 720821"/>
                <a:gd name="connsiteX187" fmla="*/ 345761 w 467573"/>
                <a:gd name="connsiteY187" fmla="*/ 664803 h 720821"/>
                <a:gd name="connsiteX188" fmla="*/ 332822 w 467573"/>
                <a:gd name="connsiteY188" fmla="*/ 647270 h 720821"/>
                <a:gd name="connsiteX189" fmla="*/ 333702 w 467573"/>
                <a:gd name="connsiteY189" fmla="*/ 642783 h 720821"/>
                <a:gd name="connsiteX190" fmla="*/ 327415 w 467573"/>
                <a:gd name="connsiteY190" fmla="*/ 624878 h 720821"/>
                <a:gd name="connsiteX191" fmla="*/ 301486 w 467573"/>
                <a:gd name="connsiteY191" fmla="*/ 597006 h 720821"/>
                <a:gd name="connsiteX192" fmla="*/ 288530 w 467573"/>
                <a:gd name="connsiteY192" fmla="*/ 595286 h 720821"/>
                <a:gd name="connsiteX193" fmla="*/ 268968 w 467573"/>
                <a:gd name="connsiteY193" fmla="*/ 593240 h 720821"/>
                <a:gd name="connsiteX194" fmla="*/ 253257 w 467573"/>
                <a:gd name="connsiteY194" fmla="*/ 581804 h 720821"/>
                <a:gd name="connsiteX195" fmla="*/ 249571 w 467573"/>
                <a:gd name="connsiteY195" fmla="*/ 582650 h 720821"/>
                <a:gd name="connsiteX196" fmla="*/ 242302 w 467573"/>
                <a:gd name="connsiteY196" fmla="*/ 578324 h 720821"/>
                <a:gd name="connsiteX197" fmla="*/ 233232 w 467573"/>
                <a:gd name="connsiteY197" fmla="*/ 562488 h 720821"/>
                <a:gd name="connsiteX198" fmla="*/ 242153 w 467573"/>
                <a:gd name="connsiteY198" fmla="*/ 578147 h 720821"/>
                <a:gd name="connsiteX199" fmla="*/ 243251 w 467573"/>
                <a:gd name="connsiteY199" fmla="*/ 580736 h 720821"/>
                <a:gd name="connsiteX200" fmla="*/ 242770 w 467573"/>
                <a:gd name="connsiteY200" fmla="*/ 582182 h 720821"/>
                <a:gd name="connsiteX201" fmla="*/ 237478 w 467573"/>
                <a:gd name="connsiteY201" fmla="*/ 586313 h 720821"/>
                <a:gd name="connsiteX202" fmla="*/ 221808 w 467573"/>
                <a:gd name="connsiteY202" fmla="*/ 573958 h 720821"/>
                <a:gd name="connsiteX203" fmla="*/ 224962 w 467573"/>
                <a:gd name="connsiteY203" fmla="*/ 592703 h 720821"/>
                <a:gd name="connsiteX204" fmla="*/ 218802 w 467573"/>
                <a:gd name="connsiteY204" fmla="*/ 606327 h 720821"/>
                <a:gd name="connsiteX205" fmla="*/ 213647 w 467573"/>
                <a:gd name="connsiteY205" fmla="*/ 602670 h 720821"/>
                <a:gd name="connsiteX206" fmla="*/ 207983 w 467573"/>
                <a:gd name="connsiteY206" fmla="*/ 596938 h 720821"/>
                <a:gd name="connsiteX207" fmla="*/ 205766 w 467573"/>
                <a:gd name="connsiteY207" fmla="*/ 594857 h 720821"/>
                <a:gd name="connsiteX208" fmla="*/ 207937 w 467573"/>
                <a:gd name="connsiteY208" fmla="*/ 596966 h 720821"/>
                <a:gd name="connsiteX209" fmla="*/ 213573 w 467573"/>
                <a:gd name="connsiteY209" fmla="*/ 602590 h 720821"/>
                <a:gd name="connsiteX210" fmla="*/ 218367 w 467573"/>
                <a:gd name="connsiteY210" fmla="*/ 606796 h 720821"/>
                <a:gd name="connsiteX211" fmla="*/ 245136 w 467573"/>
                <a:gd name="connsiteY211" fmla="*/ 628044 h 720821"/>
                <a:gd name="connsiteX212" fmla="*/ 255103 w 467573"/>
                <a:gd name="connsiteY212" fmla="*/ 650762 h 720821"/>
                <a:gd name="connsiteX213" fmla="*/ 260190 w 467573"/>
                <a:gd name="connsiteY213" fmla="*/ 625604 h 720821"/>
                <a:gd name="connsiteX214" fmla="*/ 254418 w 467573"/>
                <a:gd name="connsiteY214" fmla="*/ 614677 h 720821"/>
                <a:gd name="connsiteX215" fmla="*/ 247788 w 467573"/>
                <a:gd name="connsiteY215" fmla="*/ 602950 h 720821"/>
                <a:gd name="connsiteX216" fmla="*/ 241039 w 467573"/>
                <a:gd name="connsiteY216" fmla="*/ 600647 h 720821"/>
                <a:gd name="connsiteX217" fmla="*/ 237404 w 467573"/>
                <a:gd name="connsiteY217" fmla="*/ 587742 h 720821"/>
                <a:gd name="connsiteX218" fmla="*/ 239856 w 467573"/>
                <a:gd name="connsiteY218" fmla="*/ 585033 h 720821"/>
                <a:gd name="connsiteX219" fmla="*/ 241885 w 467573"/>
                <a:gd name="connsiteY219" fmla="*/ 583576 h 720821"/>
                <a:gd name="connsiteX220" fmla="*/ 243822 w 467573"/>
                <a:gd name="connsiteY220" fmla="*/ 581159 h 720821"/>
                <a:gd name="connsiteX221" fmla="*/ 248800 w 467573"/>
                <a:gd name="connsiteY221" fmla="*/ 582062 h 720821"/>
                <a:gd name="connsiteX222" fmla="*/ 254732 w 467573"/>
                <a:gd name="connsiteY222" fmla="*/ 580884 h 720821"/>
                <a:gd name="connsiteX223" fmla="*/ 266585 w 467573"/>
                <a:gd name="connsiteY223" fmla="*/ 591171 h 720821"/>
                <a:gd name="connsiteX224" fmla="*/ 287136 w 467573"/>
                <a:gd name="connsiteY224" fmla="*/ 608116 h 720821"/>
                <a:gd name="connsiteX225" fmla="*/ 286267 w 467573"/>
                <a:gd name="connsiteY225" fmla="*/ 611985 h 720821"/>
                <a:gd name="connsiteX226" fmla="*/ 286541 w 467573"/>
                <a:gd name="connsiteY226" fmla="*/ 620209 h 720821"/>
                <a:gd name="connsiteX227" fmla="*/ 287753 w 467573"/>
                <a:gd name="connsiteY227" fmla="*/ 624364 h 720821"/>
                <a:gd name="connsiteX228" fmla="*/ 340754 w 467573"/>
                <a:gd name="connsiteY228" fmla="*/ 683623 h 720821"/>
                <a:gd name="connsiteX229" fmla="*/ 335428 w 467573"/>
                <a:gd name="connsiteY229" fmla="*/ 700602 h 720821"/>
                <a:gd name="connsiteX230" fmla="*/ 346767 w 467573"/>
                <a:gd name="connsiteY230" fmla="*/ 716696 h 720821"/>
                <a:gd name="connsiteX231" fmla="*/ 344411 w 467573"/>
                <a:gd name="connsiteY231" fmla="*/ 720822 h 720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467573" h="720821">
                  <a:moveTo>
                    <a:pt x="344411" y="720822"/>
                  </a:moveTo>
                  <a:cubicBezTo>
                    <a:pt x="328736" y="714924"/>
                    <a:pt x="313202" y="708683"/>
                    <a:pt x="298440" y="700699"/>
                  </a:cubicBezTo>
                  <a:cubicBezTo>
                    <a:pt x="303195" y="676336"/>
                    <a:pt x="309482" y="700431"/>
                    <a:pt x="314230" y="700213"/>
                  </a:cubicBezTo>
                  <a:cubicBezTo>
                    <a:pt x="311202" y="689384"/>
                    <a:pt x="294965" y="690538"/>
                    <a:pt x="293131" y="676068"/>
                  </a:cubicBezTo>
                  <a:cubicBezTo>
                    <a:pt x="292577" y="671707"/>
                    <a:pt x="279118" y="668615"/>
                    <a:pt x="271580" y="672261"/>
                  </a:cubicBezTo>
                  <a:cubicBezTo>
                    <a:pt x="267499" y="674233"/>
                    <a:pt x="265339" y="673473"/>
                    <a:pt x="262104" y="671696"/>
                  </a:cubicBezTo>
                  <a:cubicBezTo>
                    <a:pt x="262904" y="677799"/>
                    <a:pt x="271614" y="680131"/>
                    <a:pt x="268871" y="687378"/>
                  </a:cubicBezTo>
                  <a:cubicBezTo>
                    <a:pt x="253966" y="682365"/>
                    <a:pt x="239107" y="677216"/>
                    <a:pt x="224145" y="672376"/>
                  </a:cubicBezTo>
                  <a:cubicBezTo>
                    <a:pt x="209218" y="667547"/>
                    <a:pt x="194193" y="663020"/>
                    <a:pt x="179214" y="658363"/>
                  </a:cubicBezTo>
                  <a:cubicBezTo>
                    <a:pt x="178928" y="656197"/>
                    <a:pt x="184409" y="657580"/>
                    <a:pt x="181923" y="654488"/>
                  </a:cubicBezTo>
                  <a:cubicBezTo>
                    <a:pt x="176253" y="647430"/>
                    <a:pt x="181671" y="645412"/>
                    <a:pt x="187232" y="643126"/>
                  </a:cubicBezTo>
                  <a:cubicBezTo>
                    <a:pt x="181763" y="640417"/>
                    <a:pt x="176859" y="640440"/>
                    <a:pt x="171196" y="641149"/>
                  </a:cubicBezTo>
                  <a:cubicBezTo>
                    <a:pt x="155365" y="643143"/>
                    <a:pt x="145787" y="630033"/>
                    <a:pt x="152662" y="616214"/>
                  </a:cubicBezTo>
                  <a:cubicBezTo>
                    <a:pt x="154154" y="613214"/>
                    <a:pt x="155125" y="611620"/>
                    <a:pt x="154102" y="607830"/>
                  </a:cubicBezTo>
                  <a:cubicBezTo>
                    <a:pt x="151571" y="598469"/>
                    <a:pt x="156628" y="591474"/>
                    <a:pt x="163486" y="585262"/>
                  </a:cubicBezTo>
                  <a:cubicBezTo>
                    <a:pt x="169607" y="579724"/>
                    <a:pt x="174648" y="580941"/>
                    <a:pt x="178054" y="587268"/>
                  </a:cubicBezTo>
                  <a:cubicBezTo>
                    <a:pt x="184071" y="598435"/>
                    <a:pt x="191678" y="609619"/>
                    <a:pt x="184940" y="623341"/>
                  </a:cubicBezTo>
                  <a:cubicBezTo>
                    <a:pt x="181763" y="628347"/>
                    <a:pt x="176859" y="622341"/>
                    <a:pt x="173436" y="625096"/>
                  </a:cubicBezTo>
                  <a:cubicBezTo>
                    <a:pt x="172676" y="625564"/>
                    <a:pt x="171790" y="625667"/>
                    <a:pt x="170876" y="625353"/>
                  </a:cubicBezTo>
                  <a:cubicBezTo>
                    <a:pt x="172133" y="627193"/>
                    <a:pt x="172727" y="624650"/>
                    <a:pt x="173813" y="624890"/>
                  </a:cubicBezTo>
                  <a:cubicBezTo>
                    <a:pt x="177596" y="623581"/>
                    <a:pt x="181563" y="627610"/>
                    <a:pt x="185169" y="624324"/>
                  </a:cubicBezTo>
                  <a:cubicBezTo>
                    <a:pt x="193193" y="623370"/>
                    <a:pt x="199645" y="619100"/>
                    <a:pt x="208463" y="613408"/>
                  </a:cubicBezTo>
                  <a:cubicBezTo>
                    <a:pt x="198348" y="611911"/>
                    <a:pt x="196285" y="605836"/>
                    <a:pt x="196187" y="598778"/>
                  </a:cubicBezTo>
                  <a:cubicBezTo>
                    <a:pt x="196096" y="592291"/>
                    <a:pt x="196033" y="585605"/>
                    <a:pt x="204246" y="583713"/>
                  </a:cubicBezTo>
                  <a:cubicBezTo>
                    <a:pt x="197308" y="572603"/>
                    <a:pt x="173190" y="581090"/>
                    <a:pt x="177397" y="557367"/>
                  </a:cubicBezTo>
                  <a:cubicBezTo>
                    <a:pt x="167001" y="568283"/>
                    <a:pt x="155639" y="566031"/>
                    <a:pt x="144147" y="559670"/>
                  </a:cubicBezTo>
                  <a:cubicBezTo>
                    <a:pt x="143312" y="558379"/>
                    <a:pt x="143141" y="557001"/>
                    <a:pt x="143598" y="555550"/>
                  </a:cubicBezTo>
                  <a:cubicBezTo>
                    <a:pt x="147610" y="543862"/>
                    <a:pt x="140826" y="536913"/>
                    <a:pt x="132837" y="530169"/>
                  </a:cubicBezTo>
                  <a:cubicBezTo>
                    <a:pt x="127825" y="525940"/>
                    <a:pt x="119949" y="522826"/>
                    <a:pt x="123967" y="513590"/>
                  </a:cubicBezTo>
                  <a:cubicBezTo>
                    <a:pt x="125030" y="510721"/>
                    <a:pt x="130722" y="514973"/>
                    <a:pt x="129242" y="511567"/>
                  </a:cubicBezTo>
                  <a:cubicBezTo>
                    <a:pt x="127276" y="507046"/>
                    <a:pt x="120767" y="504000"/>
                    <a:pt x="125459" y="497960"/>
                  </a:cubicBezTo>
                  <a:cubicBezTo>
                    <a:pt x="129545" y="492707"/>
                    <a:pt x="135203" y="495308"/>
                    <a:pt x="140363" y="496142"/>
                  </a:cubicBezTo>
                  <a:cubicBezTo>
                    <a:pt x="143009" y="496571"/>
                    <a:pt x="145644" y="496919"/>
                    <a:pt x="148216" y="495794"/>
                  </a:cubicBezTo>
                  <a:cubicBezTo>
                    <a:pt x="149587" y="495228"/>
                    <a:pt x="151010" y="494879"/>
                    <a:pt x="152473" y="494691"/>
                  </a:cubicBezTo>
                  <a:cubicBezTo>
                    <a:pt x="159194" y="495199"/>
                    <a:pt x="161954" y="500520"/>
                    <a:pt x="165252" y="505206"/>
                  </a:cubicBezTo>
                  <a:cubicBezTo>
                    <a:pt x="165847" y="508092"/>
                    <a:pt x="164749" y="510670"/>
                    <a:pt x="163812" y="513259"/>
                  </a:cubicBezTo>
                  <a:cubicBezTo>
                    <a:pt x="163177" y="516025"/>
                    <a:pt x="164338" y="518185"/>
                    <a:pt x="166201" y="520122"/>
                  </a:cubicBezTo>
                  <a:cubicBezTo>
                    <a:pt x="167230" y="521088"/>
                    <a:pt x="168115" y="522140"/>
                    <a:pt x="168961" y="523254"/>
                  </a:cubicBezTo>
                  <a:cubicBezTo>
                    <a:pt x="170596" y="525654"/>
                    <a:pt x="171933" y="528186"/>
                    <a:pt x="172585" y="531027"/>
                  </a:cubicBezTo>
                  <a:cubicBezTo>
                    <a:pt x="172722" y="540971"/>
                    <a:pt x="181237" y="535353"/>
                    <a:pt x="185426" y="537782"/>
                  </a:cubicBezTo>
                  <a:cubicBezTo>
                    <a:pt x="187175" y="538793"/>
                    <a:pt x="185072" y="538547"/>
                    <a:pt x="186889" y="537810"/>
                  </a:cubicBezTo>
                  <a:cubicBezTo>
                    <a:pt x="188804" y="537033"/>
                    <a:pt x="185820" y="536793"/>
                    <a:pt x="185866" y="535799"/>
                  </a:cubicBezTo>
                  <a:cubicBezTo>
                    <a:pt x="185232" y="534690"/>
                    <a:pt x="184934" y="533564"/>
                    <a:pt x="184917" y="532347"/>
                  </a:cubicBezTo>
                  <a:cubicBezTo>
                    <a:pt x="184540" y="530861"/>
                    <a:pt x="187803" y="529884"/>
                    <a:pt x="185426" y="528158"/>
                  </a:cubicBezTo>
                  <a:cubicBezTo>
                    <a:pt x="184426" y="527318"/>
                    <a:pt x="183517" y="526437"/>
                    <a:pt x="182597" y="525534"/>
                  </a:cubicBezTo>
                  <a:cubicBezTo>
                    <a:pt x="180608" y="523614"/>
                    <a:pt x="178682" y="521660"/>
                    <a:pt x="177305" y="519231"/>
                  </a:cubicBezTo>
                  <a:cubicBezTo>
                    <a:pt x="174870" y="513402"/>
                    <a:pt x="177391" y="510767"/>
                    <a:pt x="183014" y="511836"/>
                  </a:cubicBezTo>
                  <a:cubicBezTo>
                    <a:pt x="188066" y="512796"/>
                    <a:pt x="193536" y="513459"/>
                    <a:pt x="196136" y="516128"/>
                  </a:cubicBezTo>
                  <a:cubicBezTo>
                    <a:pt x="193793" y="514144"/>
                    <a:pt x="191158" y="509972"/>
                    <a:pt x="189181" y="505355"/>
                  </a:cubicBezTo>
                  <a:cubicBezTo>
                    <a:pt x="188426" y="504052"/>
                    <a:pt x="187844" y="502680"/>
                    <a:pt x="187346" y="501274"/>
                  </a:cubicBezTo>
                  <a:cubicBezTo>
                    <a:pt x="186375" y="495971"/>
                    <a:pt x="182717" y="492885"/>
                    <a:pt x="178254" y="495754"/>
                  </a:cubicBezTo>
                  <a:cubicBezTo>
                    <a:pt x="168115" y="502274"/>
                    <a:pt x="160331" y="499800"/>
                    <a:pt x="153062" y="491559"/>
                  </a:cubicBezTo>
                  <a:cubicBezTo>
                    <a:pt x="152359" y="490759"/>
                    <a:pt x="151222" y="490204"/>
                    <a:pt x="150187" y="490233"/>
                  </a:cubicBezTo>
                  <a:cubicBezTo>
                    <a:pt x="131299" y="490696"/>
                    <a:pt x="127202" y="477980"/>
                    <a:pt x="125733" y="462881"/>
                  </a:cubicBezTo>
                  <a:cubicBezTo>
                    <a:pt x="126190" y="461338"/>
                    <a:pt x="127144" y="460212"/>
                    <a:pt x="128579" y="459481"/>
                  </a:cubicBezTo>
                  <a:cubicBezTo>
                    <a:pt x="139655" y="456137"/>
                    <a:pt x="142604" y="468339"/>
                    <a:pt x="150422" y="471345"/>
                  </a:cubicBezTo>
                  <a:cubicBezTo>
                    <a:pt x="162589" y="457960"/>
                    <a:pt x="144404" y="457675"/>
                    <a:pt x="141489" y="451005"/>
                  </a:cubicBezTo>
                  <a:cubicBezTo>
                    <a:pt x="138437" y="444021"/>
                    <a:pt x="135409" y="420190"/>
                    <a:pt x="140312" y="415561"/>
                  </a:cubicBezTo>
                  <a:cubicBezTo>
                    <a:pt x="146878" y="409360"/>
                    <a:pt x="146878" y="409360"/>
                    <a:pt x="140438" y="401296"/>
                  </a:cubicBezTo>
                  <a:cubicBezTo>
                    <a:pt x="136683" y="410074"/>
                    <a:pt x="139746" y="419098"/>
                    <a:pt x="137346" y="427316"/>
                  </a:cubicBezTo>
                  <a:cubicBezTo>
                    <a:pt x="136031" y="431814"/>
                    <a:pt x="138089" y="439387"/>
                    <a:pt x="132899" y="440141"/>
                  </a:cubicBezTo>
                  <a:cubicBezTo>
                    <a:pt x="125727" y="441187"/>
                    <a:pt x="124596" y="433740"/>
                    <a:pt x="122898" y="429551"/>
                  </a:cubicBezTo>
                  <a:cubicBezTo>
                    <a:pt x="121635" y="438209"/>
                    <a:pt x="116972" y="443559"/>
                    <a:pt x="105605" y="439775"/>
                  </a:cubicBezTo>
                  <a:cubicBezTo>
                    <a:pt x="97249" y="436998"/>
                    <a:pt x="89471" y="433020"/>
                    <a:pt x="81379" y="429694"/>
                  </a:cubicBezTo>
                  <a:cubicBezTo>
                    <a:pt x="79453" y="428677"/>
                    <a:pt x="77778" y="426922"/>
                    <a:pt x="75732" y="426448"/>
                  </a:cubicBezTo>
                  <a:cubicBezTo>
                    <a:pt x="68268" y="424728"/>
                    <a:pt x="63274" y="421601"/>
                    <a:pt x="67428" y="413006"/>
                  </a:cubicBezTo>
                  <a:cubicBezTo>
                    <a:pt x="72137" y="403262"/>
                    <a:pt x="77756" y="409526"/>
                    <a:pt x="84951" y="414938"/>
                  </a:cubicBezTo>
                  <a:cubicBezTo>
                    <a:pt x="78075" y="402073"/>
                    <a:pt x="67600" y="398016"/>
                    <a:pt x="58953" y="392135"/>
                  </a:cubicBezTo>
                  <a:cubicBezTo>
                    <a:pt x="48889" y="385283"/>
                    <a:pt x="50489" y="376464"/>
                    <a:pt x="53221" y="367492"/>
                  </a:cubicBezTo>
                  <a:cubicBezTo>
                    <a:pt x="55210" y="360948"/>
                    <a:pt x="60039" y="359542"/>
                    <a:pt x="66137" y="363428"/>
                  </a:cubicBezTo>
                  <a:cubicBezTo>
                    <a:pt x="59039" y="359582"/>
                    <a:pt x="51209" y="357931"/>
                    <a:pt x="50083" y="346443"/>
                  </a:cubicBezTo>
                  <a:cubicBezTo>
                    <a:pt x="49472" y="340226"/>
                    <a:pt x="39974" y="334339"/>
                    <a:pt x="31790" y="331882"/>
                  </a:cubicBezTo>
                  <a:cubicBezTo>
                    <a:pt x="29384" y="321498"/>
                    <a:pt x="19068" y="332796"/>
                    <a:pt x="15411" y="325978"/>
                  </a:cubicBezTo>
                  <a:cubicBezTo>
                    <a:pt x="15811" y="323212"/>
                    <a:pt x="14456" y="322452"/>
                    <a:pt x="11902" y="323075"/>
                  </a:cubicBezTo>
                  <a:cubicBezTo>
                    <a:pt x="-826" y="313188"/>
                    <a:pt x="-3735" y="296517"/>
                    <a:pt x="5066" y="284139"/>
                  </a:cubicBezTo>
                  <a:cubicBezTo>
                    <a:pt x="8210" y="279721"/>
                    <a:pt x="12839" y="280047"/>
                    <a:pt x="16759" y="281744"/>
                  </a:cubicBezTo>
                  <a:cubicBezTo>
                    <a:pt x="23389" y="284619"/>
                    <a:pt x="30550" y="287865"/>
                    <a:pt x="27658" y="297855"/>
                  </a:cubicBezTo>
                  <a:cubicBezTo>
                    <a:pt x="33504" y="278304"/>
                    <a:pt x="46603" y="294740"/>
                    <a:pt x="56227" y="292248"/>
                  </a:cubicBezTo>
                  <a:cubicBezTo>
                    <a:pt x="82047" y="317388"/>
                    <a:pt x="105468" y="344786"/>
                    <a:pt x="130168" y="370984"/>
                  </a:cubicBezTo>
                  <a:cubicBezTo>
                    <a:pt x="156017" y="398399"/>
                    <a:pt x="181791" y="425882"/>
                    <a:pt x="207674" y="453263"/>
                  </a:cubicBezTo>
                  <a:cubicBezTo>
                    <a:pt x="211589" y="457406"/>
                    <a:pt x="215950" y="461126"/>
                    <a:pt x="221465" y="466316"/>
                  </a:cubicBezTo>
                  <a:cubicBezTo>
                    <a:pt x="216041" y="432957"/>
                    <a:pt x="202577" y="404839"/>
                    <a:pt x="191541" y="375904"/>
                  </a:cubicBezTo>
                  <a:cubicBezTo>
                    <a:pt x="190769" y="373881"/>
                    <a:pt x="190210" y="371778"/>
                    <a:pt x="189552" y="369715"/>
                  </a:cubicBezTo>
                  <a:cubicBezTo>
                    <a:pt x="189312" y="367840"/>
                    <a:pt x="188135" y="366515"/>
                    <a:pt x="186900" y="365223"/>
                  </a:cubicBezTo>
                  <a:cubicBezTo>
                    <a:pt x="186140" y="364703"/>
                    <a:pt x="185855" y="363994"/>
                    <a:pt x="186043" y="363097"/>
                  </a:cubicBezTo>
                  <a:cubicBezTo>
                    <a:pt x="187198" y="357045"/>
                    <a:pt x="178522" y="349747"/>
                    <a:pt x="188381" y="344712"/>
                  </a:cubicBezTo>
                  <a:cubicBezTo>
                    <a:pt x="189146" y="344323"/>
                    <a:pt x="188941" y="342414"/>
                    <a:pt x="187935" y="341946"/>
                  </a:cubicBezTo>
                  <a:cubicBezTo>
                    <a:pt x="171241" y="334162"/>
                    <a:pt x="182500" y="317714"/>
                    <a:pt x="177299" y="305867"/>
                  </a:cubicBezTo>
                  <a:cubicBezTo>
                    <a:pt x="173522" y="297255"/>
                    <a:pt x="172847" y="289945"/>
                    <a:pt x="161629" y="289762"/>
                  </a:cubicBezTo>
                  <a:cubicBezTo>
                    <a:pt x="157097" y="289688"/>
                    <a:pt x="153753" y="286282"/>
                    <a:pt x="150799" y="282933"/>
                  </a:cubicBezTo>
                  <a:cubicBezTo>
                    <a:pt x="142341" y="267616"/>
                    <a:pt x="135791" y="251534"/>
                    <a:pt x="129311" y="235252"/>
                  </a:cubicBezTo>
                  <a:cubicBezTo>
                    <a:pt x="117178" y="204763"/>
                    <a:pt x="101398" y="175834"/>
                    <a:pt x="81310" y="149756"/>
                  </a:cubicBezTo>
                  <a:cubicBezTo>
                    <a:pt x="61193" y="123650"/>
                    <a:pt x="43197" y="96521"/>
                    <a:pt x="30047" y="66146"/>
                  </a:cubicBezTo>
                  <a:cubicBezTo>
                    <a:pt x="21400" y="46160"/>
                    <a:pt x="7981" y="28318"/>
                    <a:pt x="3083" y="6601"/>
                  </a:cubicBezTo>
                  <a:cubicBezTo>
                    <a:pt x="8530" y="-3023"/>
                    <a:pt x="15845" y="-183"/>
                    <a:pt x="23726" y="3046"/>
                  </a:cubicBezTo>
                  <a:cubicBezTo>
                    <a:pt x="31864" y="6384"/>
                    <a:pt x="32904" y="12865"/>
                    <a:pt x="29070" y="18568"/>
                  </a:cubicBezTo>
                  <a:cubicBezTo>
                    <a:pt x="25743" y="23512"/>
                    <a:pt x="29618" y="21609"/>
                    <a:pt x="30944" y="21803"/>
                  </a:cubicBezTo>
                  <a:cubicBezTo>
                    <a:pt x="38905" y="22952"/>
                    <a:pt x="47112" y="23095"/>
                    <a:pt x="54010" y="28135"/>
                  </a:cubicBezTo>
                  <a:cubicBezTo>
                    <a:pt x="54147" y="28238"/>
                    <a:pt x="54770" y="27667"/>
                    <a:pt x="55170" y="27415"/>
                  </a:cubicBezTo>
                  <a:cubicBezTo>
                    <a:pt x="54404" y="26598"/>
                    <a:pt x="54044" y="25615"/>
                    <a:pt x="54078" y="24398"/>
                  </a:cubicBezTo>
                  <a:cubicBezTo>
                    <a:pt x="54404" y="22900"/>
                    <a:pt x="55198" y="21786"/>
                    <a:pt x="56393" y="20900"/>
                  </a:cubicBezTo>
                  <a:cubicBezTo>
                    <a:pt x="62885" y="17225"/>
                    <a:pt x="69771" y="16471"/>
                    <a:pt x="76915" y="18202"/>
                  </a:cubicBezTo>
                  <a:cubicBezTo>
                    <a:pt x="80676" y="19111"/>
                    <a:pt x="84442" y="20500"/>
                    <a:pt x="85579" y="24695"/>
                  </a:cubicBezTo>
                  <a:cubicBezTo>
                    <a:pt x="86894" y="29570"/>
                    <a:pt x="83025" y="32313"/>
                    <a:pt x="79642" y="33033"/>
                  </a:cubicBezTo>
                  <a:cubicBezTo>
                    <a:pt x="70897" y="34890"/>
                    <a:pt x="77996" y="40308"/>
                    <a:pt x="76721" y="43760"/>
                  </a:cubicBezTo>
                  <a:cubicBezTo>
                    <a:pt x="75126" y="48075"/>
                    <a:pt x="78938" y="51001"/>
                    <a:pt x="81630" y="50155"/>
                  </a:cubicBezTo>
                  <a:cubicBezTo>
                    <a:pt x="94426" y="46143"/>
                    <a:pt x="97409" y="55801"/>
                    <a:pt x="101684" y="63642"/>
                  </a:cubicBezTo>
                  <a:cubicBezTo>
                    <a:pt x="104044" y="67974"/>
                    <a:pt x="109982" y="69152"/>
                    <a:pt x="110497" y="72946"/>
                  </a:cubicBezTo>
                  <a:cubicBezTo>
                    <a:pt x="101364" y="64020"/>
                    <a:pt x="102622" y="50264"/>
                    <a:pt x="99975" y="37662"/>
                  </a:cubicBezTo>
                  <a:cubicBezTo>
                    <a:pt x="100187" y="33524"/>
                    <a:pt x="99175" y="29295"/>
                    <a:pt x="100684" y="25220"/>
                  </a:cubicBezTo>
                  <a:cubicBezTo>
                    <a:pt x="101073" y="23963"/>
                    <a:pt x="101410" y="22683"/>
                    <a:pt x="101570" y="21386"/>
                  </a:cubicBezTo>
                  <a:cubicBezTo>
                    <a:pt x="100810" y="16442"/>
                    <a:pt x="92803" y="12407"/>
                    <a:pt x="98164" y="7133"/>
                  </a:cubicBezTo>
                  <a:cubicBezTo>
                    <a:pt x="103490" y="1892"/>
                    <a:pt x="107714" y="8578"/>
                    <a:pt x="112148" y="10773"/>
                  </a:cubicBezTo>
                  <a:cubicBezTo>
                    <a:pt x="115537" y="12453"/>
                    <a:pt x="118806" y="14265"/>
                    <a:pt x="122721" y="14265"/>
                  </a:cubicBezTo>
                  <a:cubicBezTo>
                    <a:pt x="124218" y="14202"/>
                    <a:pt x="125704" y="14253"/>
                    <a:pt x="127196" y="14322"/>
                  </a:cubicBezTo>
                  <a:cubicBezTo>
                    <a:pt x="132362" y="14911"/>
                    <a:pt x="138437" y="13962"/>
                    <a:pt x="140820" y="20248"/>
                  </a:cubicBezTo>
                  <a:cubicBezTo>
                    <a:pt x="142284" y="24112"/>
                    <a:pt x="137557" y="24135"/>
                    <a:pt x="135460" y="26775"/>
                  </a:cubicBezTo>
                  <a:cubicBezTo>
                    <a:pt x="141998" y="24032"/>
                    <a:pt x="147758" y="12865"/>
                    <a:pt x="154125" y="25723"/>
                  </a:cubicBezTo>
                  <a:cubicBezTo>
                    <a:pt x="154759" y="26741"/>
                    <a:pt x="154199" y="27547"/>
                    <a:pt x="153582" y="28341"/>
                  </a:cubicBezTo>
                  <a:cubicBezTo>
                    <a:pt x="154708" y="28244"/>
                    <a:pt x="155245" y="27529"/>
                    <a:pt x="155205" y="26163"/>
                  </a:cubicBezTo>
                  <a:cubicBezTo>
                    <a:pt x="162212" y="24786"/>
                    <a:pt x="162475" y="24666"/>
                    <a:pt x="166841" y="33930"/>
                  </a:cubicBezTo>
                  <a:cubicBezTo>
                    <a:pt x="168607" y="37679"/>
                    <a:pt x="175722" y="43994"/>
                    <a:pt x="169150" y="45640"/>
                  </a:cubicBezTo>
                  <a:cubicBezTo>
                    <a:pt x="158245" y="48372"/>
                    <a:pt x="168716" y="49206"/>
                    <a:pt x="169104" y="49978"/>
                  </a:cubicBezTo>
                  <a:cubicBezTo>
                    <a:pt x="173482" y="58710"/>
                    <a:pt x="180665" y="65231"/>
                    <a:pt x="187158" y="72301"/>
                  </a:cubicBezTo>
                  <a:cubicBezTo>
                    <a:pt x="212264" y="115203"/>
                    <a:pt x="236324" y="158574"/>
                    <a:pt x="255343" y="204694"/>
                  </a:cubicBezTo>
                  <a:cubicBezTo>
                    <a:pt x="266608" y="232001"/>
                    <a:pt x="276169" y="260021"/>
                    <a:pt x="288473" y="286830"/>
                  </a:cubicBezTo>
                  <a:cubicBezTo>
                    <a:pt x="298086" y="307776"/>
                    <a:pt x="308561" y="328578"/>
                    <a:pt x="313202" y="350970"/>
                  </a:cubicBezTo>
                  <a:cubicBezTo>
                    <a:pt x="323449" y="400405"/>
                    <a:pt x="343131" y="446970"/>
                    <a:pt x="355133" y="495845"/>
                  </a:cubicBezTo>
                  <a:cubicBezTo>
                    <a:pt x="359242" y="512573"/>
                    <a:pt x="364191" y="529586"/>
                    <a:pt x="375056" y="546954"/>
                  </a:cubicBezTo>
                  <a:cubicBezTo>
                    <a:pt x="379267" y="534736"/>
                    <a:pt x="379462" y="524266"/>
                    <a:pt x="380513" y="513939"/>
                  </a:cubicBezTo>
                  <a:cubicBezTo>
                    <a:pt x="381553" y="503686"/>
                    <a:pt x="379490" y="493119"/>
                    <a:pt x="383576" y="483169"/>
                  </a:cubicBezTo>
                  <a:cubicBezTo>
                    <a:pt x="384245" y="484004"/>
                    <a:pt x="384994" y="484758"/>
                    <a:pt x="385823" y="485427"/>
                  </a:cubicBezTo>
                  <a:cubicBezTo>
                    <a:pt x="386645" y="486112"/>
                    <a:pt x="387325" y="486918"/>
                    <a:pt x="387863" y="487844"/>
                  </a:cubicBezTo>
                  <a:cubicBezTo>
                    <a:pt x="387863" y="487844"/>
                    <a:pt x="387943" y="489421"/>
                    <a:pt x="387943" y="489421"/>
                  </a:cubicBezTo>
                  <a:cubicBezTo>
                    <a:pt x="387943" y="489421"/>
                    <a:pt x="388045" y="487838"/>
                    <a:pt x="388040" y="487838"/>
                  </a:cubicBezTo>
                  <a:cubicBezTo>
                    <a:pt x="387422" y="486952"/>
                    <a:pt x="386702" y="486164"/>
                    <a:pt x="385868" y="485478"/>
                  </a:cubicBezTo>
                  <a:cubicBezTo>
                    <a:pt x="385108" y="484712"/>
                    <a:pt x="384354" y="483946"/>
                    <a:pt x="383605" y="483169"/>
                  </a:cubicBezTo>
                  <a:cubicBezTo>
                    <a:pt x="383673" y="481112"/>
                    <a:pt x="383742" y="479049"/>
                    <a:pt x="383811" y="476991"/>
                  </a:cubicBezTo>
                  <a:cubicBezTo>
                    <a:pt x="388292" y="473905"/>
                    <a:pt x="393035" y="469705"/>
                    <a:pt x="398533" y="473488"/>
                  </a:cubicBezTo>
                  <a:cubicBezTo>
                    <a:pt x="405208" y="478083"/>
                    <a:pt x="409494" y="482741"/>
                    <a:pt x="420250" y="479609"/>
                  </a:cubicBezTo>
                  <a:cubicBezTo>
                    <a:pt x="427942" y="477368"/>
                    <a:pt x="428073" y="491376"/>
                    <a:pt x="429708" y="499017"/>
                  </a:cubicBezTo>
                  <a:cubicBezTo>
                    <a:pt x="431211" y="508247"/>
                    <a:pt x="440189" y="505006"/>
                    <a:pt x="445344" y="508132"/>
                  </a:cubicBezTo>
                  <a:cubicBezTo>
                    <a:pt x="450333" y="511155"/>
                    <a:pt x="454757" y="513081"/>
                    <a:pt x="452516" y="520442"/>
                  </a:cubicBezTo>
                  <a:cubicBezTo>
                    <a:pt x="449985" y="528763"/>
                    <a:pt x="445167" y="529518"/>
                    <a:pt x="441029" y="527426"/>
                  </a:cubicBezTo>
                  <a:cubicBezTo>
                    <a:pt x="462638" y="532450"/>
                    <a:pt x="457014" y="557573"/>
                    <a:pt x="467570" y="572415"/>
                  </a:cubicBezTo>
                  <a:cubicBezTo>
                    <a:pt x="467616" y="573975"/>
                    <a:pt x="467170" y="575386"/>
                    <a:pt x="466261" y="576655"/>
                  </a:cubicBezTo>
                  <a:cubicBezTo>
                    <a:pt x="458032" y="583262"/>
                    <a:pt x="447379" y="572289"/>
                    <a:pt x="439338" y="580381"/>
                  </a:cubicBezTo>
                  <a:cubicBezTo>
                    <a:pt x="434383" y="582559"/>
                    <a:pt x="428673" y="580490"/>
                    <a:pt x="423776" y="583159"/>
                  </a:cubicBezTo>
                  <a:cubicBezTo>
                    <a:pt x="431765" y="590594"/>
                    <a:pt x="440715" y="597452"/>
                    <a:pt x="438017" y="610397"/>
                  </a:cubicBezTo>
                  <a:cubicBezTo>
                    <a:pt x="430365" y="616249"/>
                    <a:pt x="423216" y="608191"/>
                    <a:pt x="415718" y="609625"/>
                  </a:cubicBezTo>
                  <a:cubicBezTo>
                    <a:pt x="414364" y="609865"/>
                    <a:pt x="413009" y="609836"/>
                    <a:pt x="411648" y="609648"/>
                  </a:cubicBezTo>
                  <a:cubicBezTo>
                    <a:pt x="409025" y="608625"/>
                    <a:pt x="407276" y="606510"/>
                    <a:pt x="405310" y="604641"/>
                  </a:cubicBezTo>
                  <a:cubicBezTo>
                    <a:pt x="404214" y="603784"/>
                    <a:pt x="403167" y="602881"/>
                    <a:pt x="402093" y="601995"/>
                  </a:cubicBezTo>
                  <a:cubicBezTo>
                    <a:pt x="393595" y="597492"/>
                    <a:pt x="392469" y="586336"/>
                    <a:pt x="383920" y="582033"/>
                  </a:cubicBezTo>
                  <a:cubicBezTo>
                    <a:pt x="383553" y="583279"/>
                    <a:pt x="383256" y="584433"/>
                    <a:pt x="383125" y="585685"/>
                  </a:cubicBezTo>
                  <a:cubicBezTo>
                    <a:pt x="384303" y="592194"/>
                    <a:pt x="381177" y="599092"/>
                    <a:pt x="383125" y="604876"/>
                  </a:cubicBezTo>
                  <a:cubicBezTo>
                    <a:pt x="386491" y="614883"/>
                    <a:pt x="380393" y="615580"/>
                    <a:pt x="374055" y="616997"/>
                  </a:cubicBezTo>
                  <a:cubicBezTo>
                    <a:pt x="374438" y="618089"/>
                    <a:pt x="374952" y="618986"/>
                    <a:pt x="375827" y="619735"/>
                  </a:cubicBezTo>
                  <a:cubicBezTo>
                    <a:pt x="379508" y="623667"/>
                    <a:pt x="385468" y="624638"/>
                    <a:pt x="388223" y="629639"/>
                  </a:cubicBezTo>
                  <a:cubicBezTo>
                    <a:pt x="388497" y="631142"/>
                    <a:pt x="388349" y="632594"/>
                    <a:pt x="387811" y="634017"/>
                  </a:cubicBezTo>
                  <a:cubicBezTo>
                    <a:pt x="385828" y="637811"/>
                    <a:pt x="383188" y="639852"/>
                    <a:pt x="378645" y="638017"/>
                  </a:cubicBezTo>
                  <a:cubicBezTo>
                    <a:pt x="359676" y="630365"/>
                    <a:pt x="353607" y="608133"/>
                    <a:pt x="366472" y="591314"/>
                  </a:cubicBezTo>
                  <a:cubicBezTo>
                    <a:pt x="348372" y="583839"/>
                    <a:pt x="327912" y="578907"/>
                    <a:pt x="324866" y="554647"/>
                  </a:cubicBezTo>
                  <a:cubicBezTo>
                    <a:pt x="325626" y="553378"/>
                    <a:pt x="326615" y="552292"/>
                    <a:pt x="327769" y="551378"/>
                  </a:cubicBezTo>
                  <a:cubicBezTo>
                    <a:pt x="333010" y="549155"/>
                    <a:pt x="334405" y="545228"/>
                    <a:pt x="332707" y="539976"/>
                  </a:cubicBezTo>
                  <a:cubicBezTo>
                    <a:pt x="331919" y="538868"/>
                    <a:pt x="331130" y="537787"/>
                    <a:pt x="330222" y="536787"/>
                  </a:cubicBezTo>
                  <a:cubicBezTo>
                    <a:pt x="321934" y="530147"/>
                    <a:pt x="316505" y="532507"/>
                    <a:pt x="313316" y="542068"/>
                  </a:cubicBezTo>
                  <a:cubicBezTo>
                    <a:pt x="312219" y="543234"/>
                    <a:pt x="310893" y="543742"/>
                    <a:pt x="309293" y="543520"/>
                  </a:cubicBezTo>
                  <a:cubicBezTo>
                    <a:pt x="303926" y="540319"/>
                    <a:pt x="299840" y="534187"/>
                    <a:pt x="291954" y="537176"/>
                  </a:cubicBezTo>
                  <a:cubicBezTo>
                    <a:pt x="286747" y="539148"/>
                    <a:pt x="283753" y="536073"/>
                    <a:pt x="282993" y="530238"/>
                  </a:cubicBezTo>
                  <a:cubicBezTo>
                    <a:pt x="277009" y="539228"/>
                    <a:pt x="306139" y="540216"/>
                    <a:pt x="285925" y="551932"/>
                  </a:cubicBezTo>
                  <a:cubicBezTo>
                    <a:pt x="302749" y="558641"/>
                    <a:pt x="321089" y="563036"/>
                    <a:pt x="329907" y="581216"/>
                  </a:cubicBezTo>
                  <a:cubicBezTo>
                    <a:pt x="330295" y="582599"/>
                    <a:pt x="330496" y="584016"/>
                    <a:pt x="330564" y="585371"/>
                  </a:cubicBezTo>
                  <a:cubicBezTo>
                    <a:pt x="343011" y="578450"/>
                    <a:pt x="346321" y="580690"/>
                    <a:pt x="348024" y="596686"/>
                  </a:cubicBezTo>
                  <a:cubicBezTo>
                    <a:pt x="348241" y="598744"/>
                    <a:pt x="350664" y="600007"/>
                    <a:pt x="351704" y="601915"/>
                  </a:cubicBezTo>
                  <a:cubicBezTo>
                    <a:pt x="352219" y="603338"/>
                    <a:pt x="352339" y="604790"/>
                    <a:pt x="352190" y="606265"/>
                  </a:cubicBezTo>
                  <a:cubicBezTo>
                    <a:pt x="357311" y="619015"/>
                    <a:pt x="366546" y="628679"/>
                    <a:pt x="376467" y="637560"/>
                  </a:cubicBezTo>
                  <a:cubicBezTo>
                    <a:pt x="383325" y="643698"/>
                    <a:pt x="386960" y="649510"/>
                    <a:pt x="382365" y="658814"/>
                  </a:cubicBezTo>
                  <a:cubicBezTo>
                    <a:pt x="379062" y="665501"/>
                    <a:pt x="372484" y="671416"/>
                    <a:pt x="380153" y="680834"/>
                  </a:cubicBezTo>
                  <a:cubicBezTo>
                    <a:pt x="383754" y="685252"/>
                    <a:pt x="376130" y="688532"/>
                    <a:pt x="370958" y="687760"/>
                  </a:cubicBezTo>
                  <a:cubicBezTo>
                    <a:pt x="366175" y="687046"/>
                    <a:pt x="361500" y="684206"/>
                    <a:pt x="357528" y="689326"/>
                  </a:cubicBezTo>
                  <a:cubicBezTo>
                    <a:pt x="356493" y="690372"/>
                    <a:pt x="355270" y="691138"/>
                    <a:pt x="353910" y="691692"/>
                  </a:cubicBezTo>
                  <a:cubicBezTo>
                    <a:pt x="347229" y="690515"/>
                    <a:pt x="347286" y="683063"/>
                    <a:pt x="342812" y="679822"/>
                  </a:cubicBezTo>
                  <a:cubicBezTo>
                    <a:pt x="341211" y="678416"/>
                    <a:pt x="339566" y="677085"/>
                    <a:pt x="337777" y="675919"/>
                  </a:cubicBezTo>
                  <a:cubicBezTo>
                    <a:pt x="329695" y="672661"/>
                    <a:pt x="321626" y="669341"/>
                    <a:pt x="316768" y="661494"/>
                  </a:cubicBezTo>
                  <a:cubicBezTo>
                    <a:pt x="314431" y="657717"/>
                    <a:pt x="312350" y="653362"/>
                    <a:pt x="316197" y="649636"/>
                  </a:cubicBezTo>
                  <a:cubicBezTo>
                    <a:pt x="320837" y="645144"/>
                    <a:pt x="324523" y="648876"/>
                    <a:pt x="326495" y="652722"/>
                  </a:cubicBezTo>
                  <a:cubicBezTo>
                    <a:pt x="331090" y="661694"/>
                    <a:pt x="342251" y="660311"/>
                    <a:pt x="345761" y="664803"/>
                  </a:cubicBezTo>
                  <a:cubicBezTo>
                    <a:pt x="341942" y="661306"/>
                    <a:pt x="330084" y="659854"/>
                    <a:pt x="332822" y="647270"/>
                  </a:cubicBezTo>
                  <a:cubicBezTo>
                    <a:pt x="332902" y="645732"/>
                    <a:pt x="333221" y="644235"/>
                    <a:pt x="333702" y="642783"/>
                  </a:cubicBezTo>
                  <a:cubicBezTo>
                    <a:pt x="337051" y="634908"/>
                    <a:pt x="333908" y="628953"/>
                    <a:pt x="327415" y="624878"/>
                  </a:cubicBezTo>
                  <a:cubicBezTo>
                    <a:pt x="316219" y="617855"/>
                    <a:pt x="306927" y="609642"/>
                    <a:pt x="301486" y="597006"/>
                  </a:cubicBezTo>
                  <a:cubicBezTo>
                    <a:pt x="299652" y="592737"/>
                    <a:pt x="295332" y="584759"/>
                    <a:pt x="288530" y="595286"/>
                  </a:cubicBezTo>
                  <a:cubicBezTo>
                    <a:pt x="282044" y="605327"/>
                    <a:pt x="275906" y="591057"/>
                    <a:pt x="268968" y="593240"/>
                  </a:cubicBezTo>
                  <a:cubicBezTo>
                    <a:pt x="263830" y="589285"/>
                    <a:pt x="264190" y="577787"/>
                    <a:pt x="253257" y="581804"/>
                  </a:cubicBezTo>
                  <a:cubicBezTo>
                    <a:pt x="252263" y="583113"/>
                    <a:pt x="251034" y="583393"/>
                    <a:pt x="249571" y="582650"/>
                  </a:cubicBezTo>
                  <a:cubicBezTo>
                    <a:pt x="247714" y="580261"/>
                    <a:pt x="243827" y="581279"/>
                    <a:pt x="242302" y="578324"/>
                  </a:cubicBezTo>
                  <a:cubicBezTo>
                    <a:pt x="242645" y="571152"/>
                    <a:pt x="235575" y="568151"/>
                    <a:pt x="233232" y="562488"/>
                  </a:cubicBezTo>
                  <a:cubicBezTo>
                    <a:pt x="234649" y="568574"/>
                    <a:pt x="242565" y="571032"/>
                    <a:pt x="242153" y="578147"/>
                  </a:cubicBezTo>
                  <a:cubicBezTo>
                    <a:pt x="242976" y="578947"/>
                    <a:pt x="243342" y="579804"/>
                    <a:pt x="243251" y="580736"/>
                  </a:cubicBezTo>
                  <a:cubicBezTo>
                    <a:pt x="243153" y="581702"/>
                    <a:pt x="242999" y="582182"/>
                    <a:pt x="242770" y="582182"/>
                  </a:cubicBezTo>
                  <a:cubicBezTo>
                    <a:pt x="241508" y="584199"/>
                    <a:pt x="239718" y="585542"/>
                    <a:pt x="237478" y="586313"/>
                  </a:cubicBezTo>
                  <a:cubicBezTo>
                    <a:pt x="231637" y="583296"/>
                    <a:pt x="227746" y="577832"/>
                    <a:pt x="221808" y="573958"/>
                  </a:cubicBezTo>
                  <a:cubicBezTo>
                    <a:pt x="217499" y="581199"/>
                    <a:pt x="220836" y="586868"/>
                    <a:pt x="224962" y="592703"/>
                  </a:cubicBezTo>
                  <a:cubicBezTo>
                    <a:pt x="230437" y="600447"/>
                    <a:pt x="227123" y="604624"/>
                    <a:pt x="218802" y="606327"/>
                  </a:cubicBezTo>
                  <a:cubicBezTo>
                    <a:pt x="216641" y="605733"/>
                    <a:pt x="215173" y="604150"/>
                    <a:pt x="213647" y="602670"/>
                  </a:cubicBezTo>
                  <a:cubicBezTo>
                    <a:pt x="211766" y="600761"/>
                    <a:pt x="209881" y="598835"/>
                    <a:pt x="207983" y="596938"/>
                  </a:cubicBezTo>
                  <a:cubicBezTo>
                    <a:pt x="207337" y="596155"/>
                    <a:pt x="206595" y="595458"/>
                    <a:pt x="205766" y="594857"/>
                  </a:cubicBezTo>
                  <a:cubicBezTo>
                    <a:pt x="206486" y="595560"/>
                    <a:pt x="207257" y="596206"/>
                    <a:pt x="207937" y="596966"/>
                  </a:cubicBezTo>
                  <a:cubicBezTo>
                    <a:pt x="209789" y="598869"/>
                    <a:pt x="211681" y="600727"/>
                    <a:pt x="213573" y="602590"/>
                  </a:cubicBezTo>
                  <a:cubicBezTo>
                    <a:pt x="215058" y="604121"/>
                    <a:pt x="216544" y="605642"/>
                    <a:pt x="218367" y="606796"/>
                  </a:cubicBezTo>
                  <a:cubicBezTo>
                    <a:pt x="228100" y="612677"/>
                    <a:pt x="232918" y="623890"/>
                    <a:pt x="245136" y="628044"/>
                  </a:cubicBezTo>
                  <a:cubicBezTo>
                    <a:pt x="252166" y="630439"/>
                    <a:pt x="258589" y="640046"/>
                    <a:pt x="255103" y="650762"/>
                  </a:cubicBezTo>
                  <a:cubicBezTo>
                    <a:pt x="256995" y="642389"/>
                    <a:pt x="258972" y="634119"/>
                    <a:pt x="260190" y="625604"/>
                  </a:cubicBezTo>
                  <a:cubicBezTo>
                    <a:pt x="260984" y="620055"/>
                    <a:pt x="261007" y="616557"/>
                    <a:pt x="254418" y="614677"/>
                  </a:cubicBezTo>
                  <a:cubicBezTo>
                    <a:pt x="249422" y="613254"/>
                    <a:pt x="247114" y="608751"/>
                    <a:pt x="247788" y="602950"/>
                  </a:cubicBezTo>
                  <a:cubicBezTo>
                    <a:pt x="248668" y="595435"/>
                    <a:pt x="243576" y="603053"/>
                    <a:pt x="241039" y="600647"/>
                  </a:cubicBezTo>
                  <a:cubicBezTo>
                    <a:pt x="236718" y="596543"/>
                    <a:pt x="235695" y="592863"/>
                    <a:pt x="237404" y="587742"/>
                  </a:cubicBezTo>
                  <a:cubicBezTo>
                    <a:pt x="238159" y="586754"/>
                    <a:pt x="239033" y="585811"/>
                    <a:pt x="239856" y="585033"/>
                  </a:cubicBezTo>
                  <a:cubicBezTo>
                    <a:pt x="239821" y="583696"/>
                    <a:pt x="243639" y="587862"/>
                    <a:pt x="241885" y="583576"/>
                  </a:cubicBezTo>
                  <a:cubicBezTo>
                    <a:pt x="242279" y="582530"/>
                    <a:pt x="242908" y="581759"/>
                    <a:pt x="243822" y="581159"/>
                  </a:cubicBezTo>
                  <a:cubicBezTo>
                    <a:pt x="245656" y="580639"/>
                    <a:pt x="247308" y="580873"/>
                    <a:pt x="248800" y="582062"/>
                  </a:cubicBezTo>
                  <a:cubicBezTo>
                    <a:pt x="251571" y="585645"/>
                    <a:pt x="252806" y="581582"/>
                    <a:pt x="254732" y="580884"/>
                  </a:cubicBezTo>
                  <a:cubicBezTo>
                    <a:pt x="262093" y="580404"/>
                    <a:pt x="263842" y="586359"/>
                    <a:pt x="266585" y="591171"/>
                  </a:cubicBezTo>
                  <a:cubicBezTo>
                    <a:pt x="273220" y="597092"/>
                    <a:pt x="284473" y="597412"/>
                    <a:pt x="287136" y="608116"/>
                  </a:cubicBezTo>
                  <a:cubicBezTo>
                    <a:pt x="287153" y="609471"/>
                    <a:pt x="286862" y="610785"/>
                    <a:pt x="286267" y="611985"/>
                  </a:cubicBezTo>
                  <a:cubicBezTo>
                    <a:pt x="282912" y="614780"/>
                    <a:pt x="285450" y="617466"/>
                    <a:pt x="286541" y="620209"/>
                  </a:cubicBezTo>
                  <a:cubicBezTo>
                    <a:pt x="287096" y="621569"/>
                    <a:pt x="287473" y="622941"/>
                    <a:pt x="287753" y="624364"/>
                  </a:cubicBezTo>
                  <a:cubicBezTo>
                    <a:pt x="291250" y="656825"/>
                    <a:pt x="312151" y="673673"/>
                    <a:pt x="340754" y="683623"/>
                  </a:cubicBezTo>
                  <a:cubicBezTo>
                    <a:pt x="347092" y="692298"/>
                    <a:pt x="336291" y="695344"/>
                    <a:pt x="335428" y="700602"/>
                  </a:cubicBezTo>
                  <a:cubicBezTo>
                    <a:pt x="334467" y="706471"/>
                    <a:pt x="347800" y="707489"/>
                    <a:pt x="346767" y="716696"/>
                  </a:cubicBezTo>
                  <a:cubicBezTo>
                    <a:pt x="346532" y="718324"/>
                    <a:pt x="345726" y="719730"/>
                    <a:pt x="344411" y="720822"/>
                  </a:cubicBezTo>
                  <a:close/>
                </a:path>
              </a:pathLst>
            </a:custGeom>
            <a:grpFill/>
            <a:ln w="5715" cap="flat">
              <a:noFill/>
              <a:prstDash val="solid"/>
              <a:miter/>
            </a:ln>
          </p:spPr>
          <p:txBody>
            <a:bodyPr rtlCol="0" anchor="ctr"/>
            <a:lstStyle/>
            <a:p>
              <a:endParaRPr lang="zh-CN" altLang="en-US"/>
            </a:p>
          </p:txBody>
        </p:sp>
        <p:sp>
          <p:nvSpPr>
            <p:cNvPr id="5" name="任意多边形: 形状 4">
              <a:extLst>
                <a:ext uri="{FF2B5EF4-FFF2-40B4-BE49-F238E27FC236}">
                  <a16:creationId xmlns:a16="http://schemas.microsoft.com/office/drawing/2014/main" id="{3CD007D8-3C3E-8866-474F-9ABB09E94D0F}"/>
                </a:ext>
              </a:extLst>
            </p:cNvPr>
            <p:cNvSpPr/>
            <p:nvPr/>
          </p:nvSpPr>
          <p:spPr>
            <a:xfrm>
              <a:off x="8634124" y="624299"/>
              <a:ext cx="208034" cy="695968"/>
            </a:xfrm>
            <a:custGeom>
              <a:avLst/>
              <a:gdLst>
                <a:gd name="connsiteX0" fmla="*/ 61491 w 208034"/>
                <a:gd name="connsiteY0" fmla="*/ 663296 h 695968"/>
                <a:gd name="connsiteX1" fmla="*/ 57708 w 208034"/>
                <a:gd name="connsiteY1" fmla="*/ 647534 h 695968"/>
                <a:gd name="connsiteX2" fmla="*/ 52942 w 208034"/>
                <a:gd name="connsiteY2" fmla="*/ 644242 h 695968"/>
                <a:gd name="connsiteX3" fmla="*/ 53531 w 208034"/>
                <a:gd name="connsiteY3" fmla="*/ 648923 h 695968"/>
                <a:gd name="connsiteX4" fmla="*/ 46810 w 208034"/>
                <a:gd name="connsiteY4" fmla="*/ 653352 h 695968"/>
                <a:gd name="connsiteX5" fmla="*/ 40375 w 208034"/>
                <a:gd name="connsiteY5" fmla="*/ 648557 h 695968"/>
                <a:gd name="connsiteX6" fmla="*/ 18543 w 208034"/>
                <a:gd name="connsiteY6" fmla="*/ 640224 h 695968"/>
                <a:gd name="connsiteX7" fmla="*/ 24081 w 208034"/>
                <a:gd name="connsiteY7" fmla="*/ 533754 h 695968"/>
                <a:gd name="connsiteX8" fmla="*/ 24618 w 208034"/>
                <a:gd name="connsiteY8" fmla="*/ 505905 h 695968"/>
                <a:gd name="connsiteX9" fmla="*/ 28904 w 208034"/>
                <a:gd name="connsiteY9" fmla="*/ 409424 h 695968"/>
                <a:gd name="connsiteX10" fmla="*/ 27470 w 208034"/>
                <a:gd name="connsiteY10" fmla="*/ 327722 h 695968"/>
                <a:gd name="connsiteX11" fmla="*/ 25258 w 208034"/>
                <a:gd name="connsiteY11" fmla="*/ 298290 h 695968"/>
                <a:gd name="connsiteX12" fmla="*/ 5827 w 208034"/>
                <a:gd name="connsiteY12" fmla="*/ 154015 h 695968"/>
                <a:gd name="connsiteX13" fmla="*/ 8028 w 208034"/>
                <a:gd name="connsiteY13" fmla="*/ 53705 h 695968"/>
                <a:gd name="connsiteX14" fmla="*/ 50455 w 208034"/>
                <a:gd name="connsiteY14" fmla="*/ 3842 h 695968"/>
                <a:gd name="connsiteX15" fmla="*/ 81379 w 208034"/>
                <a:gd name="connsiteY15" fmla="*/ 5762 h 695968"/>
                <a:gd name="connsiteX16" fmla="*/ 94096 w 208034"/>
                <a:gd name="connsiteY16" fmla="*/ 16095 h 695968"/>
                <a:gd name="connsiteX17" fmla="*/ 157098 w 208034"/>
                <a:gd name="connsiteY17" fmla="*/ 89710 h 695968"/>
                <a:gd name="connsiteX18" fmla="*/ 190159 w 208034"/>
                <a:gd name="connsiteY18" fmla="*/ 169726 h 695968"/>
                <a:gd name="connsiteX19" fmla="*/ 205956 w 208034"/>
                <a:gd name="connsiteY19" fmla="*/ 273419 h 695968"/>
                <a:gd name="connsiteX20" fmla="*/ 205601 w 208034"/>
                <a:gd name="connsiteY20" fmla="*/ 394794 h 695968"/>
                <a:gd name="connsiteX21" fmla="*/ 203412 w 208034"/>
                <a:gd name="connsiteY21" fmla="*/ 437119 h 695968"/>
                <a:gd name="connsiteX22" fmla="*/ 190856 w 208034"/>
                <a:gd name="connsiteY22" fmla="*/ 435902 h 695968"/>
                <a:gd name="connsiteX23" fmla="*/ 181804 w 208034"/>
                <a:gd name="connsiteY23" fmla="*/ 431753 h 695968"/>
                <a:gd name="connsiteX24" fmla="*/ 142616 w 208034"/>
                <a:gd name="connsiteY24" fmla="*/ 381095 h 695968"/>
                <a:gd name="connsiteX25" fmla="*/ 141976 w 208034"/>
                <a:gd name="connsiteY25" fmla="*/ 379838 h 695968"/>
                <a:gd name="connsiteX26" fmla="*/ 141199 w 208034"/>
                <a:gd name="connsiteY26" fmla="*/ 381518 h 695968"/>
                <a:gd name="connsiteX27" fmla="*/ 145536 w 208034"/>
                <a:gd name="connsiteY27" fmla="*/ 416482 h 695968"/>
                <a:gd name="connsiteX28" fmla="*/ 133226 w 208034"/>
                <a:gd name="connsiteY28" fmla="*/ 418197 h 695968"/>
                <a:gd name="connsiteX29" fmla="*/ 112035 w 208034"/>
                <a:gd name="connsiteY29" fmla="*/ 366807 h 695968"/>
                <a:gd name="connsiteX30" fmla="*/ 107966 w 208034"/>
                <a:gd name="connsiteY30" fmla="*/ 361098 h 695968"/>
                <a:gd name="connsiteX31" fmla="*/ 107017 w 208034"/>
                <a:gd name="connsiteY31" fmla="*/ 361224 h 695968"/>
                <a:gd name="connsiteX32" fmla="*/ 108348 w 208034"/>
                <a:gd name="connsiteY32" fmla="*/ 362167 h 695968"/>
                <a:gd name="connsiteX33" fmla="*/ 95221 w 208034"/>
                <a:gd name="connsiteY33" fmla="*/ 387547 h 695968"/>
                <a:gd name="connsiteX34" fmla="*/ 88861 w 208034"/>
                <a:gd name="connsiteY34" fmla="*/ 382044 h 695968"/>
                <a:gd name="connsiteX35" fmla="*/ 94782 w 208034"/>
                <a:gd name="connsiteY35" fmla="*/ 387221 h 695968"/>
                <a:gd name="connsiteX36" fmla="*/ 115110 w 208034"/>
                <a:gd name="connsiteY36" fmla="*/ 422409 h 695968"/>
                <a:gd name="connsiteX37" fmla="*/ 135244 w 208034"/>
                <a:gd name="connsiteY37" fmla="*/ 454847 h 695968"/>
                <a:gd name="connsiteX38" fmla="*/ 145422 w 208034"/>
                <a:gd name="connsiteY38" fmla="*/ 473712 h 695968"/>
                <a:gd name="connsiteX39" fmla="*/ 138776 w 208034"/>
                <a:gd name="connsiteY39" fmla="*/ 474661 h 695968"/>
                <a:gd name="connsiteX40" fmla="*/ 137478 w 208034"/>
                <a:gd name="connsiteY40" fmla="*/ 472301 h 695968"/>
                <a:gd name="connsiteX41" fmla="*/ 139061 w 208034"/>
                <a:gd name="connsiteY41" fmla="*/ 475570 h 695968"/>
                <a:gd name="connsiteX42" fmla="*/ 144999 w 208034"/>
                <a:gd name="connsiteY42" fmla="*/ 474655 h 695968"/>
                <a:gd name="connsiteX43" fmla="*/ 151503 w 208034"/>
                <a:gd name="connsiteY43" fmla="*/ 476735 h 695968"/>
                <a:gd name="connsiteX44" fmla="*/ 150829 w 208034"/>
                <a:gd name="connsiteY44" fmla="*/ 460973 h 695968"/>
                <a:gd name="connsiteX45" fmla="*/ 158235 w 208034"/>
                <a:gd name="connsiteY45" fmla="*/ 462042 h 695968"/>
                <a:gd name="connsiteX46" fmla="*/ 157469 w 208034"/>
                <a:gd name="connsiteY46" fmla="*/ 464317 h 695968"/>
                <a:gd name="connsiteX47" fmla="*/ 157995 w 208034"/>
                <a:gd name="connsiteY47" fmla="*/ 465420 h 695968"/>
                <a:gd name="connsiteX48" fmla="*/ 160172 w 208034"/>
                <a:gd name="connsiteY48" fmla="*/ 463305 h 695968"/>
                <a:gd name="connsiteX49" fmla="*/ 172774 w 208034"/>
                <a:gd name="connsiteY49" fmla="*/ 474232 h 695968"/>
                <a:gd name="connsiteX50" fmla="*/ 170060 w 208034"/>
                <a:gd name="connsiteY50" fmla="*/ 475312 h 695968"/>
                <a:gd name="connsiteX51" fmla="*/ 174517 w 208034"/>
                <a:gd name="connsiteY51" fmla="*/ 475101 h 695968"/>
                <a:gd name="connsiteX52" fmla="*/ 182535 w 208034"/>
                <a:gd name="connsiteY52" fmla="*/ 492646 h 695968"/>
                <a:gd name="connsiteX53" fmla="*/ 179889 w 208034"/>
                <a:gd name="connsiteY53" fmla="*/ 495469 h 695968"/>
                <a:gd name="connsiteX54" fmla="*/ 171197 w 208034"/>
                <a:gd name="connsiteY54" fmla="*/ 497704 h 695968"/>
                <a:gd name="connsiteX55" fmla="*/ 179438 w 208034"/>
                <a:gd name="connsiteY55" fmla="*/ 501996 h 695968"/>
                <a:gd name="connsiteX56" fmla="*/ 191405 w 208034"/>
                <a:gd name="connsiteY56" fmla="*/ 498955 h 695968"/>
                <a:gd name="connsiteX57" fmla="*/ 189667 w 208034"/>
                <a:gd name="connsiteY57" fmla="*/ 519895 h 695968"/>
                <a:gd name="connsiteX58" fmla="*/ 193525 w 208034"/>
                <a:gd name="connsiteY58" fmla="*/ 504653 h 695968"/>
                <a:gd name="connsiteX59" fmla="*/ 199326 w 208034"/>
                <a:gd name="connsiteY59" fmla="*/ 489051 h 695968"/>
                <a:gd name="connsiteX60" fmla="*/ 196434 w 208034"/>
                <a:gd name="connsiteY60" fmla="*/ 554791 h 695968"/>
                <a:gd name="connsiteX61" fmla="*/ 180432 w 208034"/>
                <a:gd name="connsiteY61" fmla="*/ 557951 h 695968"/>
                <a:gd name="connsiteX62" fmla="*/ 179935 w 208034"/>
                <a:gd name="connsiteY62" fmla="*/ 546658 h 695968"/>
                <a:gd name="connsiteX63" fmla="*/ 182786 w 208034"/>
                <a:gd name="connsiteY63" fmla="*/ 545241 h 695968"/>
                <a:gd name="connsiteX64" fmla="*/ 178940 w 208034"/>
                <a:gd name="connsiteY64" fmla="*/ 544515 h 695968"/>
                <a:gd name="connsiteX65" fmla="*/ 170613 w 208034"/>
                <a:gd name="connsiteY65" fmla="*/ 530679 h 695968"/>
                <a:gd name="connsiteX66" fmla="*/ 145433 w 208034"/>
                <a:gd name="connsiteY66" fmla="*/ 539075 h 695968"/>
                <a:gd name="connsiteX67" fmla="*/ 125048 w 208034"/>
                <a:gd name="connsiteY67" fmla="*/ 525742 h 695968"/>
                <a:gd name="connsiteX68" fmla="*/ 123459 w 208034"/>
                <a:gd name="connsiteY68" fmla="*/ 515203 h 695968"/>
                <a:gd name="connsiteX69" fmla="*/ 119721 w 208034"/>
                <a:gd name="connsiteY69" fmla="*/ 498052 h 695968"/>
                <a:gd name="connsiteX70" fmla="*/ 121511 w 208034"/>
                <a:gd name="connsiteY70" fmla="*/ 494166 h 695968"/>
                <a:gd name="connsiteX71" fmla="*/ 133603 w 208034"/>
                <a:gd name="connsiteY71" fmla="*/ 498212 h 695968"/>
                <a:gd name="connsiteX72" fmla="*/ 120710 w 208034"/>
                <a:gd name="connsiteY72" fmla="*/ 488245 h 695968"/>
                <a:gd name="connsiteX73" fmla="*/ 111263 w 208034"/>
                <a:gd name="connsiteY73" fmla="*/ 487080 h 695968"/>
                <a:gd name="connsiteX74" fmla="*/ 114298 w 208034"/>
                <a:gd name="connsiteY74" fmla="*/ 496229 h 695968"/>
                <a:gd name="connsiteX75" fmla="*/ 118138 w 208034"/>
                <a:gd name="connsiteY75" fmla="*/ 498332 h 695968"/>
                <a:gd name="connsiteX76" fmla="*/ 119647 w 208034"/>
                <a:gd name="connsiteY76" fmla="*/ 514574 h 695968"/>
                <a:gd name="connsiteX77" fmla="*/ 94798 w 208034"/>
                <a:gd name="connsiteY77" fmla="*/ 512317 h 695968"/>
                <a:gd name="connsiteX78" fmla="*/ 88100 w 208034"/>
                <a:gd name="connsiteY78" fmla="*/ 505642 h 695968"/>
                <a:gd name="connsiteX79" fmla="*/ 84632 w 208034"/>
                <a:gd name="connsiteY79" fmla="*/ 502647 h 695968"/>
                <a:gd name="connsiteX80" fmla="*/ 84946 w 208034"/>
                <a:gd name="connsiteY80" fmla="*/ 488000 h 695968"/>
                <a:gd name="connsiteX81" fmla="*/ 89569 w 208034"/>
                <a:gd name="connsiteY81" fmla="*/ 469586 h 695968"/>
                <a:gd name="connsiteX82" fmla="*/ 87232 w 208034"/>
                <a:gd name="connsiteY82" fmla="*/ 466128 h 695968"/>
                <a:gd name="connsiteX83" fmla="*/ 81859 w 208034"/>
                <a:gd name="connsiteY83" fmla="*/ 469837 h 695968"/>
                <a:gd name="connsiteX84" fmla="*/ 75316 w 208034"/>
                <a:gd name="connsiteY84" fmla="*/ 484982 h 695968"/>
                <a:gd name="connsiteX85" fmla="*/ 72247 w 208034"/>
                <a:gd name="connsiteY85" fmla="*/ 488114 h 695968"/>
                <a:gd name="connsiteX86" fmla="*/ 69326 w 208034"/>
                <a:gd name="connsiteY86" fmla="*/ 497241 h 695968"/>
                <a:gd name="connsiteX87" fmla="*/ 70710 w 208034"/>
                <a:gd name="connsiteY87" fmla="*/ 501201 h 695968"/>
                <a:gd name="connsiteX88" fmla="*/ 107646 w 208034"/>
                <a:gd name="connsiteY88" fmla="*/ 519564 h 695968"/>
                <a:gd name="connsiteX89" fmla="*/ 116698 w 208034"/>
                <a:gd name="connsiteY89" fmla="*/ 531777 h 695968"/>
                <a:gd name="connsiteX90" fmla="*/ 107560 w 208034"/>
                <a:gd name="connsiteY90" fmla="*/ 537629 h 695968"/>
                <a:gd name="connsiteX91" fmla="*/ 127842 w 208034"/>
                <a:gd name="connsiteY91" fmla="*/ 542881 h 695968"/>
                <a:gd name="connsiteX92" fmla="*/ 139392 w 208034"/>
                <a:gd name="connsiteY92" fmla="*/ 583194 h 695968"/>
                <a:gd name="connsiteX93" fmla="*/ 134352 w 208034"/>
                <a:gd name="connsiteY93" fmla="*/ 588824 h 695968"/>
                <a:gd name="connsiteX94" fmla="*/ 129243 w 208034"/>
                <a:gd name="connsiteY94" fmla="*/ 591487 h 695968"/>
                <a:gd name="connsiteX95" fmla="*/ 134083 w 208034"/>
                <a:gd name="connsiteY95" fmla="*/ 589607 h 695968"/>
                <a:gd name="connsiteX96" fmla="*/ 143970 w 208034"/>
                <a:gd name="connsiteY96" fmla="*/ 604997 h 695968"/>
                <a:gd name="connsiteX97" fmla="*/ 136244 w 208034"/>
                <a:gd name="connsiteY97" fmla="*/ 620370 h 695968"/>
                <a:gd name="connsiteX98" fmla="*/ 119739 w 208034"/>
                <a:gd name="connsiteY98" fmla="*/ 610381 h 695968"/>
                <a:gd name="connsiteX99" fmla="*/ 96256 w 208034"/>
                <a:gd name="connsiteY99" fmla="*/ 596213 h 695968"/>
                <a:gd name="connsiteX100" fmla="*/ 108074 w 208034"/>
                <a:gd name="connsiteY100" fmla="*/ 607363 h 695968"/>
                <a:gd name="connsiteX101" fmla="*/ 124831 w 208034"/>
                <a:gd name="connsiteY101" fmla="*/ 619616 h 695968"/>
                <a:gd name="connsiteX102" fmla="*/ 99039 w 208034"/>
                <a:gd name="connsiteY102" fmla="*/ 621068 h 695968"/>
                <a:gd name="connsiteX103" fmla="*/ 117024 w 208034"/>
                <a:gd name="connsiteY103" fmla="*/ 622782 h 695968"/>
                <a:gd name="connsiteX104" fmla="*/ 139478 w 208034"/>
                <a:gd name="connsiteY104" fmla="*/ 634435 h 695968"/>
                <a:gd name="connsiteX105" fmla="*/ 136581 w 208034"/>
                <a:gd name="connsiteY105" fmla="*/ 637830 h 695968"/>
                <a:gd name="connsiteX106" fmla="*/ 133095 w 208034"/>
                <a:gd name="connsiteY106" fmla="*/ 637213 h 695968"/>
                <a:gd name="connsiteX107" fmla="*/ 149194 w 208034"/>
                <a:gd name="connsiteY107" fmla="*/ 657278 h 695968"/>
                <a:gd name="connsiteX108" fmla="*/ 154703 w 208034"/>
                <a:gd name="connsiteY108" fmla="*/ 668908 h 695968"/>
                <a:gd name="connsiteX109" fmla="*/ 156726 w 208034"/>
                <a:gd name="connsiteY109" fmla="*/ 672377 h 695968"/>
                <a:gd name="connsiteX110" fmla="*/ 164196 w 208034"/>
                <a:gd name="connsiteY110" fmla="*/ 680521 h 695968"/>
                <a:gd name="connsiteX111" fmla="*/ 147828 w 208034"/>
                <a:gd name="connsiteY111" fmla="*/ 692339 h 695968"/>
                <a:gd name="connsiteX112" fmla="*/ 122099 w 208034"/>
                <a:gd name="connsiteY112" fmla="*/ 695957 h 695968"/>
                <a:gd name="connsiteX113" fmla="*/ 118070 w 208034"/>
                <a:gd name="connsiteY113" fmla="*/ 694700 h 695968"/>
                <a:gd name="connsiteX114" fmla="*/ 112178 w 208034"/>
                <a:gd name="connsiteY114" fmla="*/ 693774 h 695968"/>
                <a:gd name="connsiteX115" fmla="*/ 109760 w 208034"/>
                <a:gd name="connsiteY115" fmla="*/ 686459 h 695968"/>
                <a:gd name="connsiteX116" fmla="*/ 113778 w 208034"/>
                <a:gd name="connsiteY116" fmla="*/ 684607 h 695968"/>
                <a:gd name="connsiteX117" fmla="*/ 111595 w 208034"/>
                <a:gd name="connsiteY117" fmla="*/ 683133 h 695968"/>
                <a:gd name="connsiteX118" fmla="*/ 102114 w 208034"/>
                <a:gd name="connsiteY118" fmla="*/ 677966 h 695968"/>
                <a:gd name="connsiteX119" fmla="*/ 84500 w 208034"/>
                <a:gd name="connsiteY119" fmla="*/ 663462 h 695968"/>
                <a:gd name="connsiteX120" fmla="*/ 78402 w 208034"/>
                <a:gd name="connsiteY120" fmla="*/ 663027 h 695968"/>
                <a:gd name="connsiteX121" fmla="*/ 61491 w 208034"/>
                <a:gd name="connsiteY121" fmla="*/ 663296 h 695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208034" h="695968">
                  <a:moveTo>
                    <a:pt x="61491" y="663296"/>
                  </a:moveTo>
                  <a:cubicBezTo>
                    <a:pt x="60245" y="658038"/>
                    <a:pt x="59097" y="652757"/>
                    <a:pt x="57708" y="647534"/>
                  </a:cubicBezTo>
                  <a:cubicBezTo>
                    <a:pt x="57103" y="645254"/>
                    <a:pt x="55056" y="643408"/>
                    <a:pt x="52942" y="644242"/>
                  </a:cubicBezTo>
                  <a:cubicBezTo>
                    <a:pt x="48718" y="645911"/>
                    <a:pt x="53468" y="647277"/>
                    <a:pt x="53531" y="648923"/>
                  </a:cubicBezTo>
                  <a:cubicBezTo>
                    <a:pt x="53730" y="654220"/>
                    <a:pt x="51844" y="656301"/>
                    <a:pt x="46810" y="653352"/>
                  </a:cubicBezTo>
                  <a:cubicBezTo>
                    <a:pt x="44478" y="651986"/>
                    <a:pt x="41226" y="650683"/>
                    <a:pt x="40375" y="648557"/>
                  </a:cubicBezTo>
                  <a:cubicBezTo>
                    <a:pt x="35985" y="637578"/>
                    <a:pt x="27178" y="639373"/>
                    <a:pt x="18543" y="640224"/>
                  </a:cubicBezTo>
                  <a:cubicBezTo>
                    <a:pt x="19275" y="604683"/>
                    <a:pt x="17663" y="569056"/>
                    <a:pt x="24081" y="533754"/>
                  </a:cubicBezTo>
                  <a:cubicBezTo>
                    <a:pt x="25721" y="524719"/>
                    <a:pt x="25624" y="515077"/>
                    <a:pt x="24618" y="505905"/>
                  </a:cubicBezTo>
                  <a:cubicBezTo>
                    <a:pt x="21075" y="473478"/>
                    <a:pt x="23692" y="441194"/>
                    <a:pt x="28904" y="409424"/>
                  </a:cubicBezTo>
                  <a:cubicBezTo>
                    <a:pt x="33437" y="381769"/>
                    <a:pt x="30613" y="354852"/>
                    <a:pt x="27470" y="327722"/>
                  </a:cubicBezTo>
                  <a:cubicBezTo>
                    <a:pt x="26333" y="317904"/>
                    <a:pt x="24893" y="308131"/>
                    <a:pt x="25258" y="298290"/>
                  </a:cubicBezTo>
                  <a:cubicBezTo>
                    <a:pt x="27081" y="249073"/>
                    <a:pt x="16772" y="201341"/>
                    <a:pt x="5827" y="154015"/>
                  </a:cubicBezTo>
                  <a:cubicBezTo>
                    <a:pt x="-2071" y="119845"/>
                    <a:pt x="-2505" y="87064"/>
                    <a:pt x="8028" y="53705"/>
                  </a:cubicBezTo>
                  <a:cubicBezTo>
                    <a:pt x="15240" y="30857"/>
                    <a:pt x="29939" y="15066"/>
                    <a:pt x="50455" y="3842"/>
                  </a:cubicBezTo>
                  <a:cubicBezTo>
                    <a:pt x="61217" y="-2044"/>
                    <a:pt x="71550" y="-981"/>
                    <a:pt x="81379" y="5762"/>
                  </a:cubicBezTo>
                  <a:cubicBezTo>
                    <a:pt x="85877" y="8848"/>
                    <a:pt x="90438" y="12112"/>
                    <a:pt x="94096" y="16095"/>
                  </a:cubicBezTo>
                  <a:cubicBezTo>
                    <a:pt x="115955" y="39892"/>
                    <a:pt x="138347" y="63278"/>
                    <a:pt x="157098" y="89710"/>
                  </a:cubicBezTo>
                  <a:cubicBezTo>
                    <a:pt x="174197" y="113804"/>
                    <a:pt x="181478" y="142019"/>
                    <a:pt x="190159" y="169726"/>
                  </a:cubicBezTo>
                  <a:cubicBezTo>
                    <a:pt x="200760" y="203564"/>
                    <a:pt x="201566" y="238711"/>
                    <a:pt x="205956" y="273419"/>
                  </a:cubicBezTo>
                  <a:cubicBezTo>
                    <a:pt x="211076" y="313938"/>
                    <a:pt x="205058" y="354332"/>
                    <a:pt x="205601" y="394794"/>
                  </a:cubicBezTo>
                  <a:cubicBezTo>
                    <a:pt x="205789" y="408858"/>
                    <a:pt x="208332" y="423243"/>
                    <a:pt x="203412" y="437119"/>
                  </a:cubicBezTo>
                  <a:cubicBezTo>
                    <a:pt x="199200" y="437302"/>
                    <a:pt x="195617" y="433153"/>
                    <a:pt x="190856" y="435902"/>
                  </a:cubicBezTo>
                  <a:cubicBezTo>
                    <a:pt x="186536" y="438393"/>
                    <a:pt x="183244" y="435622"/>
                    <a:pt x="181804" y="431753"/>
                  </a:cubicBezTo>
                  <a:cubicBezTo>
                    <a:pt x="173968" y="410733"/>
                    <a:pt x="157921" y="396160"/>
                    <a:pt x="142616" y="381095"/>
                  </a:cubicBezTo>
                  <a:cubicBezTo>
                    <a:pt x="141736" y="379192"/>
                    <a:pt x="144016" y="380569"/>
                    <a:pt x="141976" y="379838"/>
                  </a:cubicBezTo>
                  <a:cubicBezTo>
                    <a:pt x="140375" y="379260"/>
                    <a:pt x="139999" y="380106"/>
                    <a:pt x="141199" y="381518"/>
                  </a:cubicBezTo>
                  <a:cubicBezTo>
                    <a:pt x="148908" y="392456"/>
                    <a:pt x="152057" y="403875"/>
                    <a:pt x="145536" y="416482"/>
                  </a:cubicBezTo>
                  <a:cubicBezTo>
                    <a:pt x="142221" y="422889"/>
                    <a:pt x="137004" y="424643"/>
                    <a:pt x="133226" y="418197"/>
                  </a:cubicBezTo>
                  <a:cubicBezTo>
                    <a:pt x="123814" y="402132"/>
                    <a:pt x="111743" y="386970"/>
                    <a:pt x="112035" y="366807"/>
                  </a:cubicBezTo>
                  <a:cubicBezTo>
                    <a:pt x="112075" y="363881"/>
                    <a:pt x="109429" y="362413"/>
                    <a:pt x="107966" y="361098"/>
                  </a:cubicBezTo>
                  <a:cubicBezTo>
                    <a:pt x="106560" y="358635"/>
                    <a:pt x="105743" y="363013"/>
                    <a:pt x="107017" y="361224"/>
                  </a:cubicBezTo>
                  <a:cubicBezTo>
                    <a:pt x="107423" y="360652"/>
                    <a:pt x="107868" y="360967"/>
                    <a:pt x="108348" y="362167"/>
                  </a:cubicBezTo>
                  <a:cubicBezTo>
                    <a:pt x="113784" y="375688"/>
                    <a:pt x="107915" y="387027"/>
                    <a:pt x="95221" y="387547"/>
                  </a:cubicBezTo>
                  <a:cubicBezTo>
                    <a:pt x="92918" y="386095"/>
                    <a:pt x="91181" y="383964"/>
                    <a:pt x="88861" y="382044"/>
                  </a:cubicBezTo>
                  <a:cubicBezTo>
                    <a:pt x="88603" y="386650"/>
                    <a:pt x="93135" y="385261"/>
                    <a:pt x="94782" y="387221"/>
                  </a:cubicBezTo>
                  <a:cubicBezTo>
                    <a:pt x="107886" y="395325"/>
                    <a:pt x="114361" y="405487"/>
                    <a:pt x="115110" y="422409"/>
                  </a:cubicBezTo>
                  <a:cubicBezTo>
                    <a:pt x="115624" y="434124"/>
                    <a:pt x="121391" y="448366"/>
                    <a:pt x="135244" y="454847"/>
                  </a:cubicBezTo>
                  <a:cubicBezTo>
                    <a:pt x="143079" y="458510"/>
                    <a:pt x="149336" y="463499"/>
                    <a:pt x="145422" y="473712"/>
                  </a:cubicBezTo>
                  <a:cubicBezTo>
                    <a:pt x="143547" y="476495"/>
                    <a:pt x="141410" y="477456"/>
                    <a:pt x="138776" y="474661"/>
                  </a:cubicBezTo>
                  <a:cubicBezTo>
                    <a:pt x="137478" y="474381"/>
                    <a:pt x="138312" y="472878"/>
                    <a:pt x="137478" y="472301"/>
                  </a:cubicBezTo>
                  <a:cubicBezTo>
                    <a:pt x="136964" y="473901"/>
                    <a:pt x="138935" y="474301"/>
                    <a:pt x="139061" y="475570"/>
                  </a:cubicBezTo>
                  <a:cubicBezTo>
                    <a:pt x="141981" y="481645"/>
                    <a:pt x="142959" y="474655"/>
                    <a:pt x="144999" y="474655"/>
                  </a:cubicBezTo>
                  <a:cubicBezTo>
                    <a:pt x="148777" y="473724"/>
                    <a:pt x="151280" y="474747"/>
                    <a:pt x="151503" y="476735"/>
                  </a:cubicBezTo>
                  <a:cubicBezTo>
                    <a:pt x="150503" y="473015"/>
                    <a:pt x="143959" y="467237"/>
                    <a:pt x="150829" y="460973"/>
                  </a:cubicBezTo>
                  <a:cubicBezTo>
                    <a:pt x="153594" y="458453"/>
                    <a:pt x="156440" y="457939"/>
                    <a:pt x="158235" y="462042"/>
                  </a:cubicBezTo>
                  <a:cubicBezTo>
                    <a:pt x="158738" y="462957"/>
                    <a:pt x="158475" y="463802"/>
                    <a:pt x="157469" y="464317"/>
                  </a:cubicBezTo>
                  <a:cubicBezTo>
                    <a:pt x="157515" y="464225"/>
                    <a:pt x="157921" y="465425"/>
                    <a:pt x="157995" y="465420"/>
                  </a:cubicBezTo>
                  <a:cubicBezTo>
                    <a:pt x="158429" y="464408"/>
                    <a:pt x="159104" y="463722"/>
                    <a:pt x="160172" y="463305"/>
                  </a:cubicBezTo>
                  <a:cubicBezTo>
                    <a:pt x="170470" y="460019"/>
                    <a:pt x="175535" y="462665"/>
                    <a:pt x="172774" y="474232"/>
                  </a:cubicBezTo>
                  <a:cubicBezTo>
                    <a:pt x="172174" y="475307"/>
                    <a:pt x="170894" y="474747"/>
                    <a:pt x="170060" y="475312"/>
                  </a:cubicBezTo>
                  <a:cubicBezTo>
                    <a:pt x="171580" y="476198"/>
                    <a:pt x="172991" y="474735"/>
                    <a:pt x="174517" y="475101"/>
                  </a:cubicBezTo>
                  <a:cubicBezTo>
                    <a:pt x="182643" y="478513"/>
                    <a:pt x="189576" y="482450"/>
                    <a:pt x="182535" y="492646"/>
                  </a:cubicBezTo>
                  <a:cubicBezTo>
                    <a:pt x="179049" y="490909"/>
                    <a:pt x="179986" y="493652"/>
                    <a:pt x="179889" y="495469"/>
                  </a:cubicBezTo>
                  <a:cubicBezTo>
                    <a:pt x="177712" y="499195"/>
                    <a:pt x="173831" y="495978"/>
                    <a:pt x="171197" y="497704"/>
                  </a:cubicBezTo>
                  <a:cubicBezTo>
                    <a:pt x="174683" y="497744"/>
                    <a:pt x="175734" y="502642"/>
                    <a:pt x="179438" y="501996"/>
                  </a:cubicBezTo>
                  <a:cubicBezTo>
                    <a:pt x="183661" y="501253"/>
                    <a:pt x="186410" y="489594"/>
                    <a:pt x="191405" y="498955"/>
                  </a:cubicBezTo>
                  <a:cubicBezTo>
                    <a:pt x="194336" y="504447"/>
                    <a:pt x="197971" y="512780"/>
                    <a:pt x="189667" y="519895"/>
                  </a:cubicBezTo>
                  <a:cubicBezTo>
                    <a:pt x="196388" y="515232"/>
                    <a:pt x="193450" y="509820"/>
                    <a:pt x="193525" y="504653"/>
                  </a:cubicBezTo>
                  <a:cubicBezTo>
                    <a:pt x="193605" y="499075"/>
                    <a:pt x="189519" y="491234"/>
                    <a:pt x="199326" y="489051"/>
                  </a:cubicBezTo>
                  <a:cubicBezTo>
                    <a:pt x="199097" y="510997"/>
                    <a:pt x="200783" y="533028"/>
                    <a:pt x="196434" y="554791"/>
                  </a:cubicBezTo>
                  <a:cubicBezTo>
                    <a:pt x="190868" y="554848"/>
                    <a:pt x="186541" y="562363"/>
                    <a:pt x="180432" y="557951"/>
                  </a:cubicBezTo>
                  <a:cubicBezTo>
                    <a:pt x="176054" y="554791"/>
                    <a:pt x="177134" y="550545"/>
                    <a:pt x="179935" y="546658"/>
                  </a:cubicBezTo>
                  <a:cubicBezTo>
                    <a:pt x="180569" y="545435"/>
                    <a:pt x="183101" y="546418"/>
                    <a:pt x="182786" y="545241"/>
                  </a:cubicBezTo>
                  <a:cubicBezTo>
                    <a:pt x="182478" y="544092"/>
                    <a:pt x="180152" y="545738"/>
                    <a:pt x="178940" y="544515"/>
                  </a:cubicBezTo>
                  <a:cubicBezTo>
                    <a:pt x="174357" y="541646"/>
                    <a:pt x="175443" y="535543"/>
                    <a:pt x="170613" y="530679"/>
                  </a:cubicBezTo>
                  <a:cubicBezTo>
                    <a:pt x="165024" y="542235"/>
                    <a:pt x="154469" y="537629"/>
                    <a:pt x="145433" y="539075"/>
                  </a:cubicBezTo>
                  <a:cubicBezTo>
                    <a:pt x="134678" y="540795"/>
                    <a:pt x="133986" y="527485"/>
                    <a:pt x="125048" y="525742"/>
                  </a:cubicBezTo>
                  <a:cubicBezTo>
                    <a:pt x="122134" y="525170"/>
                    <a:pt x="122762" y="519158"/>
                    <a:pt x="123459" y="515203"/>
                  </a:cubicBezTo>
                  <a:cubicBezTo>
                    <a:pt x="124534" y="509094"/>
                    <a:pt x="123299" y="503259"/>
                    <a:pt x="119721" y="498052"/>
                  </a:cubicBezTo>
                  <a:cubicBezTo>
                    <a:pt x="119647" y="496446"/>
                    <a:pt x="120247" y="495155"/>
                    <a:pt x="121511" y="494166"/>
                  </a:cubicBezTo>
                  <a:cubicBezTo>
                    <a:pt x="125334" y="492640"/>
                    <a:pt x="128689" y="493360"/>
                    <a:pt x="133603" y="498212"/>
                  </a:cubicBezTo>
                  <a:cubicBezTo>
                    <a:pt x="128626" y="492715"/>
                    <a:pt x="123568" y="492034"/>
                    <a:pt x="120710" y="488245"/>
                  </a:cubicBezTo>
                  <a:cubicBezTo>
                    <a:pt x="118047" y="484719"/>
                    <a:pt x="114167" y="483571"/>
                    <a:pt x="111263" y="487080"/>
                  </a:cubicBezTo>
                  <a:cubicBezTo>
                    <a:pt x="108263" y="490703"/>
                    <a:pt x="111138" y="493863"/>
                    <a:pt x="114298" y="496229"/>
                  </a:cubicBezTo>
                  <a:cubicBezTo>
                    <a:pt x="115669" y="496784"/>
                    <a:pt x="116927" y="497498"/>
                    <a:pt x="118138" y="498332"/>
                  </a:cubicBezTo>
                  <a:cubicBezTo>
                    <a:pt x="123459" y="503642"/>
                    <a:pt x="124402" y="513952"/>
                    <a:pt x="119647" y="514574"/>
                  </a:cubicBezTo>
                  <a:cubicBezTo>
                    <a:pt x="112024" y="515575"/>
                    <a:pt x="101965" y="520929"/>
                    <a:pt x="94798" y="512317"/>
                  </a:cubicBezTo>
                  <a:cubicBezTo>
                    <a:pt x="92735" y="509842"/>
                    <a:pt x="91112" y="507111"/>
                    <a:pt x="88100" y="505642"/>
                  </a:cubicBezTo>
                  <a:cubicBezTo>
                    <a:pt x="86826" y="504779"/>
                    <a:pt x="85678" y="503773"/>
                    <a:pt x="84632" y="502647"/>
                  </a:cubicBezTo>
                  <a:cubicBezTo>
                    <a:pt x="80763" y="497698"/>
                    <a:pt x="77734" y="493075"/>
                    <a:pt x="84946" y="488000"/>
                  </a:cubicBezTo>
                  <a:cubicBezTo>
                    <a:pt x="91438" y="483433"/>
                    <a:pt x="92490" y="476833"/>
                    <a:pt x="89569" y="469586"/>
                  </a:cubicBezTo>
                  <a:cubicBezTo>
                    <a:pt x="88843" y="468380"/>
                    <a:pt x="88100" y="467191"/>
                    <a:pt x="87232" y="466128"/>
                  </a:cubicBezTo>
                  <a:cubicBezTo>
                    <a:pt x="82563" y="463282"/>
                    <a:pt x="80717" y="466243"/>
                    <a:pt x="81859" y="469837"/>
                  </a:cubicBezTo>
                  <a:cubicBezTo>
                    <a:pt x="84215" y="477250"/>
                    <a:pt x="79603" y="480867"/>
                    <a:pt x="75316" y="484982"/>
                  </a:cubicBezTo>
                  <a:cubicBezTo>
                    <a:pt x="74368" y="486097"/>
                    <a:pt x="73315" y="487120"/>
                    <a:pt x="72247" y="488114"/>
                  </a:cubicBezTo>
                  <a:cubicBezTo>
                    <a:pt x="69321" y="490526"/>
                    <a:pt x="68018" y="493463"/>
                    <a:pt x="69326" y="497241"/>
                  </a:cubicBezTo>
                  <a:cubicBezTo>
                    <a:pt x="69784" y="498578"/>
                    <a:pt x="70201" y="499910"/>
                    <a:pt x="70710" y="501201"/>
                  </a:cubicBezTo>
                  <a:cubicBezTo>
                    <a:pt x="83883" y="505608"/>
                    <a:pt x="93604" y="516638"/>
                    <a:pt x="107646" y="519564"/>
                  </a:cubicBezTo>
                  <a:cubicBezTo>
                    <a:pt x="113098" y="520701"/>
                    <a:pt x="116858" y="525387"/>
                    <a:pt x="116698" y="531777"/>
                  </a:cubicBezTo>
                  <a:cubicBezTo>
                    <a:pt x="116573" y="536829"/>
                    <a:pt x="114041" y="539040"/>
                    <a:pt x="107560" y="537629"/>
                  </a:cubicBezTo>
                  <a:cubicBezTo>
                    <a:pt x="114978" y="541212"/>
                    <a:pt x="125196" y="534251"/>
                    <a:pt x="127842" y="542881"/>
                  </a:cubicBezTo>
                  <a:cubicBezTo>
                    <a:pt x="131935" y="556208"/>
                    <a:pt x="142022" y="567975"/>
                    <a:pt x="139392" y="583194"/>
                  </a:cubicBezTo>
                  <a:cubicBezTo>
                    <a:pt x="138896" y="586063"/>
                    <a:pt x="137438" y="588487"/>
                    <a:pt x="134352" y="588824"/>
                  </a:cubicBezTo>
                  <a:cubicBezTo>
                    <a:pt x="132066" y="589075"/>
                    <a:pt x="127797" y="585652"/>
                    <a:pt x="129243" y="591487"/>
                  </a:cubicBezTo>
                  <a:cubicBezTo>
                    <a:pt x="129631" y="593064"/>
                    <a:pt x="131586" y="588789"/>
                    <a:pt x="134083" y="589607"/>
                  </a:cubicBezTo>
                  <a:cubicBezTo>
                    <a:pt x="141621" y="592081"/>
                    <a:pt x="143702" y="598568"/>
                    <a:pt x="143970" y="604997"/>
                  </a:cubicBezTo>
                  <a:cubicBezTo>
                    <a:pt x="144222" y="610918"/>
                    <a:pt x="141559" y="616621"/>
                    <a:pt x="136244" y="620370"/>
                  </a:cubicBezTo>
                  <a:cubicBezTo>
                    <a:pt x="132146" y="614553"/>
                    <a:pt x="123008" y="616056"/>
                    <a:pt x="119739" y="610381"/>
                  </a:cubicBezTo>
                  <a:cubicBezTo>
                    <a:pt x="114104" y="600585"/>
                    <a:pt x="108874" y="591693"/>
                    <a:pt x="96256" y="596213"/>
                  </a:cubicBezTo>
                  <a:cubicBezTo>
                    <a:pt x="100656" y="598133"/>
                    <a:pt x="104051" y="603065"/>
                    <a:pt x="108074" y="607363"/>
                  </a:cubicBezTo>
                  <a:cubicBezTo>
                    <a:pt x="112543" y="612141"/>
                    <a:pt x="120464" y="611941"/>
                    <a:pt x="124831" y="619616"/>
                  </a:cubicBezTo>
                  <a:cubicBezTo>
                    <a:pt x="115990" y="622039"/>
                    <a:pt x="108629" y="630115"/>
                    <a:pt x="99039" y="621068"/>
                  </a:cubicBezTo>
                  <a:cubicBezTo>
                    <a:pt x="104703" y="628000"/>
                    <a:pt x="110183" y="625097"/>
                    <a:pt x="117024" y="622782"/>
                  </a:cubicBezTo>
                  <a:cubicBezTo>
                    <a:pt x="132438" y="617570"/>
                    <a:pt x="137616" y="620925"/>
                    <a:pt x="139478" y="634435"/>
                  </a:cubicBezTo>
                  <a:cubicBezTo>
                    <a:pt x="138873" y="635870"/>
                    <a:pt x="137895" y="637001"/>
                    <a:pt x="136581" y="637830"/>
                  </a:cubicBezTo>
                  <a:cubicBezTo>
                    <a:pt x="134278" y="637898"/>
                    <a:pt x="132620" y="636664"/>
                    <a:pt x="133095" y="637213"/>
                  </a:cubicBezTo>
                  <a:cubicBezTo>
                    <a:pt x="139684" y="640430"/>
                    <a:pt x="145913" y="647654"/>
                    <a:pt x="149194" y="657278"/>
                  </a:cubicBezTo>
                  <a:cubicBezTo>
                    <a:pt x="151228" y="661056"/>
                    <a:pt x="154641" y="664199"/>
                    <a:pt x="154703" y="668908"/>
                  </a:cubicBezTo>
                  <a:cubicBezTo>
                    <a:pt x="152560" y="671685"/>
                    <a:pt x="153160" y="672880"/>
                    <a:pt x="156726" y="672377"/>
                  </a:cubicBezTo>
                  <a:cubicBezTo>
                    <a:pt x="160847" y="673777"/>
                    <a:pt x="166819" y="676040"/>
                    <a:pt x="164196" y="680521"/>
                  </a:cubicBezTo>
                  <a:cubicBezTo>
                    <a:pt x="160710" y="686476"/>
                    <a:pt x="149931" y="694025"/>
                    <a:pt x="147828" y="692339"/>
                  </a:cubicBezTo>
                  <a:cubicBezTo>
                    <a:pt x="136884" y="683538"/>
                    <a:pt x="130632" y="696397"/>
                    <a:pt x="122099" y="695957"/>
                  </a:cubicBezTo>
                  <a:cubicBezTo>
                    <a:pt x="120687" y="695751"/>
                    <a:pt x="119333" y="695311"/>
                    <a:pt x="118070" y="694700"/>
                  </a:cubicBezTo>
                  <a:cubicBezTo>
                    <a:pt x="116304" y="693340"/>
                    <a:pt x="114155" y="694134"/>
                    <a:pt x="112178" y="693774"/>
                  </a:cubicBezTo>
                  <a:cubicBezTo>
                    <a:pt x="109109" y="692077"/>
                    <a:pt x="108588" y="689545"/>
                    <a:pt x="109760" y="686459"/>
                  </a:cubicBezTo>
                  <a:cubicBezTo>
                    <a:pt x="110829" y="685253"/>
                    <a:pt x="112178" y="684664"/>
                    <a:pt x="113778" y="684607"/>
                  </a:cubicBezTo>
                  <a:cubicBezTo>
                    <a:pt x="113618" y="683298"/>
                    <a:pt x="112366" y="683487"/>
                    <a:pt x="111595" y="683133"/>
                  </a:cubicBezTo>
                  <a:cubicBezTo>
                    <a:pt x="108320" y="681618"/>
                    <a:pt x="104994" y="680224"/>
                    <a:pt x="102114" y="677966"/>
                  </a:cubicBezTo>
                  <a:cubicBezTo>
                    <a:pt x="97251" y="671914"/>
                    <a:pt x="90495" y="668125"/>
                    <a:pt x="84500" y="663462"/>
                  </a:cubicBezTo>
                  <a:cubicBezTo>
                    <a:pt x="83077" y="662359"/>
                    <a:pt x="80454" y="661644"/>
                    <a:pt x="78402" y="663027"/>
                  </a:cubicBezTo>
                  <a:cubicBezTo>
                    <a:pt x="69693" y="668891"/>
                    <a:pt x="69715" y="668919"/>
                    <a:pt x="61491" y="663296"/>
                  </a:cubicBezTo>
                  <a:close/>
                </a:path>
              </a:pathLst>
            </a:custGeom>
            <a:grpFill/>
            <a:ln w="5715" cap="flat">
              <a:noFill/>
              <a:prstDash val="solid"/>
              <a:miter/>
            </a:ln>
          </p:spPr>
          <p:txBody>
            <a:bodyPr rtlCol="0" anchor="ctr"/>
            <a:lstStyle/>
            <a:p>
              <a:endParaRPr lang="zh-CN" altLang="en-US"/>
            </a:p>
          </p:txBody>
        </p:sp>
        <p:sp>
          <p:nvSpPr>
            <p:cNvPr id="6" name="任意多边形: 形状 5">
              <a:extLst>
                <a:ext uri="{FF2B5EF4-FFF2-40B4-BE49-F238E27FC236}">
                  <a16:creationId xmlns:a16="http://schemas.microsoft.com/office/drawing/2014/main" id="{235A8B84-A427-0387-3309-0F1A46F941E2}"/>
                </a:ext>
              </a:extLst>
            </p:cNvPr>
            <p:cNvSpPr/>
            <p:nvPr/>
          </p:nvSpPr>
          <p:spPr>
            <a:xfrm>
              <a:off x="8464764" y="1310943"/>
              <a:ext cx="431672" cy="608627"/>
            </a:xfrm>
            <a:custGeom>
              <a:avLst/>
              <a:gdLst>
                <a:gd name="connsiteX0" fmla="*/ 148636 w 431672"/>
                <a:gd name="connsiteY0" fmla="*/ 154274 h 608627"/>
                <a:gd name="connsiteX1" fmla="*/ 158500 w 431672"/>
                <a:gd name="connsiteY1" fmla="*/ 167430 h 608627"/>
                <a:gd name="connsiteX2" fmla="*/ 162912 w 431672"/>
                <a:gd name="connsiteY2" fmla="*/ 171321 h 608627"/>
                <a:gd name="connsiteX3" fmla="*/ 166444 w 431672"/>
                <a:gd name="connsiteY3" fmla="*/ 166515 h 608627"/>
                <a:gd name="connsiteX4" fmla="*/ 166564 w 431672"/>
                <a:gd name="connsiteY4" fmla="*/ 166989 h 608627"/>
                <a:gd name="connsiteX5" fmla="*/ 162843 w 431672"/>
                <a:gd name="connsiteY5" fmla="*/ 171407 h 608627"/>
                <a:gd name="connsiteX6" fmla="*/ 158494 w 431672"/>
                <a:gd name="connsiteY6" fmla="*/ 167430 h 608627"/>
                <a:gd name="connsiteX7" fmla="*/ 173605 w 431672"/>
                <a:gd name="connsiteY7" fmla="*/ 159926 h 608627"/>
                <a:gd name="connsiteX8" fmla="*/ 181898 w 431672"/>
                <a:gd name="connsiteY8" fmla="*/ 159651 h 608627"/>
                <a:gd name="connsiteX9" fmla="*/ 178594 w 431672"/>
                <a:gd name="connsiteY9" fmla="*/ 153331 h 608627"/>
                <a:gd name="connsiteX10" fmla="*/ 172119 w 431672"/>
                <a:gd name="connsiteY10" fmla="*/ 146507 h 608627"/>
                <a:gd name="connsiteX11" fmla="*/ 174599 w 431672"/>
                <a:gd name="connsiteY11" fmla="*/ 140140 h 608627"/>
                <a:gd name="connsiteX12" fmla="*/ 179205 w 431672"/>
                <a:gd name="connsiteY12" fmla="*/ 118138 h 608627"/>
                <a:gd name="connsiteX13" fmla="*/ 152877 w 431672"/>
                <a:gd name="connsiteY13" fmla="*/ 89505 h 608627"/>
                <a:gd name="connsiteX14" fmla="*/ 155208 w 431672"/>
                <a:gd name="connsiteY14" fmla="*/ 81905 h 608627"/>
                <a:gd name="connsiteX15" fmla="*/ 151008 w 431672"/>
                <a:gd name="connsiteY15" fmla="*/ 77298 h 608627"/>
                <a:gd name="connsiteX16" fmla="*/ 147721 w 431672"/>
                <a:gd name="connsiteY16" fmla="*/ 71555 h 608627"/>
                <a:gd name="connsiteX17" fmla="*/ 142178 w 431672"/>
                <a:gd name="connsiteY17" fmla="*/ 59587 h 608627"/>
                <a:gd name="connsiteX18" fmla="*/ 133720 w 431672"/>
                <a:gd name="connsiteY18" fmla="*/ 72452 h 608627"/>
                <a:gd name="connsiteX19" fmla="*/ 132188 w 431672"/>
                <a:gd name="connsiteY19" fmla="*/ 62165 h 608627"/>
                <a:gd name="connsiteX20" fmla="*/ 126222 w 431672"/>
                <a:gd name="connsiteY20" fmla="*/ 55701 h 608627"/>
                <a:gd name="connsiteX21" fmla="*/ 120815 w 431672"/>
                <a:gd name="connsiteY21" fmla="*/ 45786 h 608627"/>
                <a:gd name="connsiteX22" fmla="*/ 116409 w 431672"/>
                <a:gd name="connsiteY22" fmla="*/ 40636 h 608627"/>
                <a:gd name="connsiteX23" fmla="*/ 87685 w 431672"/>
                <a:gd name="connsiteY23" fmla="*/ 32710 h 608627"/>
                <a:gd name="connsiteX24" fmla="*/ 87925 w 431672"/>
                <a:gd name="connsiteY24" fmla="*/ 27543 h 608627"/>
                <a:gd name="connsiteX25" fmla="*/ 94406 w 431672"/>
                <a:gd name="connsiteY25" fmla="*/ 18920 h 608627"/>
                <a:gd name="connsiteX26" fmla="*/ 83234 w 431672"/>
                <a:gd name="connsiteY26" fmla="*/ 18822 h 608627"/>
                <a:gd name="connsiteX27" fmla="*/ 84262 w 431672"/>
                <a:gd name="connsiteY27" fmla="*/ 3940 h 608627"/>
                <a:gd name="connsiteX28" fmla="*/ 88125 w 431672"/>
                <a:gd name="connsiteY28" fmla="*/ 60 h 608627"/>
                <a:gd name="connsiteX29" fmla="*/ 90234 w 431672"/>
                <a:gd name="connsiteY29" fmla="*/ 5003 h 608627"/>
                <a:gd name="connsiteX30" fmla="*/ 94389 w 431672"/>
                <a:gd name="connsiteY30" fmla="*/ 10478 h 608627"/>
                <a:gd name="connsiteX31" fmla="*/ 115740 w 431672"/>
                <a:gd name="connsiteY31" fmla="*/ 19411 h 608627"/>
                <a:gd name="connsiteX32" fmla="*/ 116363 w 431672"/>
                <a:gd name="connsiteY32" fmla="*/ 28144 h 608627"/>
                <a:gd name="connsiteX33" fmla="*/ 118940 w 431672"/>
                <a:gd name="connsiteY33" fmla="*/ 33001 h 608627"/>
                <a:gd name="connsiteX34" fmla="*/ 122004 w 431672"/>
                <a:gd name="connsiteY34" fmla="*/ 36333 h 608627"/>
                <a:gd name="connsiteX35" fmla="*/ 120884 w 431672"/>
                <a:gd name="connsiteY35" fmla="*/ 33761 h 608627"/>
                <a:gd name="connsiteX36" fmla="*/ 115740 w 431672"/>
                <a:gd name="connsiteY36" fmla="*/ 19411 h 608627"/>
                <a:gd name="connsiteX37" fmla="*/ 117986 w 431672"/>
                <a:gd name="connsiteY37" fmla="*/ 3358 h 608627"/>
                <a:gd name="connsiteX38" fmla="*/ 138760 w 431672"/>
                <a:gd name="connsiteY38" fmla="*/ 12833 h 608627"/>
                <a:gd name="connsiteX39" fmla="*/ 141567 w 431672"/>
                <a:gd name="connsiteY39" fmla="*/ 25692 h 608627"/>
                <a:gd name="connsiteX40" fmla="*/ 132188 w 431672"/>
                <a:gd name="connsiteY40" fmla="*/ 29281 h 608627"/>
                <a:gd name="connsiteX41" fmla="*/ 131645 w 431672"/>
                <a:gd name="connsiteY41" fmla="*/ 30801 h 608627"/>
                <a:gd name="connsiteX42" fmla="*/ 145893 w 431672"/>
                <a:gd name="connsiteY42" fmla="*/ 55410 h 608627"/>
                <a:gd name="connsiteX43" fmla="*/ 177674 w 431672"/>
                <a:gd name="connsiteY43" fmla="*/ 64399 h 608627"/>
                <a:gd name="connsiteX44" fmla="*/ 168153 w 431672"/>
                <a:gd name="connsiteY44" fmla="*/ 75538 h 608627"/>
                <a:gd name="connsiteX45" fmla="*/ 170936 w 431672"/>
                <a:gd name="connsiteY45" fmla="*/ 99204 h 608627"/>
                <a:gd name="connsiteX46" fmla="*/ 181177 w 431672"/>
                <a:gd name="connsiteY46" fmla="*/ 109674 h 608627"/>
                <a:gd name="connsiteX47" fmla="*/ 191390 w 431672"/>
                <a:gd name="connsiteY47" fmla="*/ 108233 h 608627"/>
                <a:gd name="connsiteX48" fmla="*/ 174948 w 431672"/>
                <a:gd name="connsiteY48" fmla="*/ 95078 h 608627"/>
                <a:gd name="connsiteX49" fmla="*/ 173559 w 431672"/>
                <a:gd name="connsiteY49" fmla="*/ 87608 h 608627"/>
                <a:gd name="connsiteX50" fmla="*/ 185195 w 431672"/>
                <a:gd name="connsiteY50" fmla="*/ 89020 h 608627"/>
                <a:gd name="connsiteX51" fmla="*/ 184818 w 431672"/>
                <a:gd name="connsiteY51" fmla="*/ 58896 h 608627"/>
                <a:gd name="connsiteX52" fmla="*/ 184818 w 431672"/>
                <a:gd name="connsiteY52" fmla="*/ 58890 h 608627"/>
                <a:gd name="connsiteX53" fmla="*/ 189092 w 431672"/>
                <a:gd name="connsiteY53" fmla="*/ 49723 h 608627"/>
                <a:gd name="connsiteX54" fmla="*/ 193824 w 431672"/>
                <a:gd name="connsiteY54" fmla="*/ 56044 h 608627"/>
                <a:gd name="connsiteX55" fmla="*/ 211130 w 431672"/>
                <a:gd name="connsiteY55" fmla="*/ 78630 h 608627"/>
                <a:gd name="connsiteX56" fmla="*/ 217708 w 431672"/>
                <a:gd name="connsiteY56" fmla="*/ 85208 h 608627"/>
                <a:gd name="connsiteX57" fmla="*/ 220530 w 431672"/>
                <a:gd name="connsiteY57" fmla="*/ 81070 h 608627"/>
                <a:gd name="connsiteX58" fmla="*/ 240727 w 431672"/>
                <a:gd name="connsiteY58" fmla="*/ 88500 h 608627"/>
                <a:gd name="connsiteX59" fmla="*/ 242756 w 431672"/>
                <a:gd name="connsiteY59" fmla="*/ 89431 h 608627"/>
                <a:gd name="connsiteX60" fmla="*/ 253844 w 431672"/>
                <a:gd name="connsiteY60" fmla="*/ 109862 h 608627"/>
                <a:gd name="connsiteX61" fmla="*/ 255164 w 431672"/>
                <a:gd name="connsiteY61" fmla="*/ 113880 h 608627"/>
                <a:gd name="connsiteX62" fmla="*/ 253357 w 431672"/>
                <a:gd name="connsiteY62" fmla="*/ 119726 h 608627"/>
                <a:gd name="connsiteX63" fmla="*/ 251214 w 431672"/>
                <a:gd name="connsiteY63" fmla="*/ 122915 h 608627"/>
                <a:gd name="connsiteX64" fmla="*/ 246534 w 431672"/>
                <a:gd name="connsiteY64" fmla="*/ 125733 h 608627"/>
                <a:gd name="connsiteX65" fmla="*/ 247614 w 431672"/>
                <a:gd name="connsiteY65" fmla="*/ 128693 h 608627"/>
                <a:gd name="connsiteX66" fmla="*/ 233418 w 431672"/>
                <a:gd name="connsiteY66" fmla="*/ 131579 h 608627"/>
                <a:gd name="connsiteX67" fmla="*/ 217856 w 431672"/>
                <a:gd name="connsiteY67" fmla="*/ 123395 h 608627"/>
                <a:gd name="connsiteX68" fmla="*/ 214387 w 431672"/>
                <a:gd name="connsiteY68" fmla="*/ 121412 h 608627"/>
                <a:gd name="connsiteX69" fmla="*/ 214136 w 431672"/>
                <a:gd name="connsiteY69" fmla="*/ 121938 h 608627"/>
                <a:gd name="connsiteX70" fmla="*/ 216450 w 431672"/>
                <a:gd name="connsiteY70" fmla="*/ 122910 h 608627"/>
                <a:gd name="connsiteX71" fmla="*/ 219599 w 431672"/>
                <a:gd name="connsiteY71" fmla="*/ 129905 h 608627"/>
                <a:gd name="connsiteX72" fmla="*/ 231897 w 431672"/>
                <a:gd name="connsiteY72" fmla="*/ 166024 h 608627"/>
                <a:gd name="connsiteX73" fmla="*/ 231395 w 431672"/>
                <a:gd name="connsiteY73" fmla="*/ 173825 h 608627"/>
                <a:gd name="connsiteX74" fmla="*/ 228932 w 431672"/>
                <a:gd name="connsiteY74" fmla="*/ 177391 h 608627"/>
                <a:gd name="connsiteX75" fmla="*/ 228783 w 431672"/>
                <a:gd name="connsiteY75" fmla="*/ 180717 h 608627"/>
                <a:gd name="connsiteX76" fmla="*/ 231046 w 431672"/>
                <a:gd name="connsiteY76" fmla="*/ 184060 h 608627"/>
                <a:gd name="connsiteX77" fmla="*/ 230160 w 431672"/>
                <a:gd name="connsiteY77" fmla="*/ 189449 h 608627"/>
                <a:gd name="connsiteX78" fmla="*/ 212690 w 431672"/>
                <a:gd name="connsiteY78" fmla="*/ 182814 h 608627"/>
                <a:gd name="connsiteX79" fmla="*/ 203523 w 431672"/>
                <a:gd name="connsiteY79" fmla="*/ 186163 h 608627"/>
                <a:gd name="connsiteX80" fmla="*/ 200208 w 431672"/>
                <a:gd name="connsiteY80" fmla="*/ 189975 h 608627"/>
                <a:gd name="connsiteX81" fmla="*/ 202077 w 431672"/>
                <a:gd name="connsiteY81" fmla="*/ 188918 h 608627"/>
                <a:gd name="connsiteX82" fmla="*/ 205346 w 431672"/>
                <a:gd name="connsiteY82" fmla="*/ 186683 h 608627"/>
                <a:gd name="connsiteX83" fmla="*/ 239984 w 431672"/>
                <a:gd name="connsiteY83" fmla="*/ 217470 h 608627"/>
                <a:gd name="connsiteX84" fmla="*/ 240899 w 431672"/>
                <a:gd name="connsiteY84" fmla="*/ 243445 h 608627"/>
                <a:gd name="connsiteX85" fmla="*/ 237813 w 431672"/>
                <a:gd name="connsiteY85" fmla="*/ 243845 h 608627"/>
                <a:gd name="connsiteX86" fmla="*/ 240316 w 431672"/>
                <a:gd name="connsiteY86" fmla="*/ 245611 h 608627"/>
                <a:gd name="connsiteX87" fmla="*/ 247231 w 431672"/>
                <a:gd name="connsiteY87" fmla="*/ 248074 h 608627"/>
                <a:gd name="connsiteX88" fmla="*/ 261267 w 431672"/>
                <a:gd name="connsiteY88" fmla="*/ 247885 h 608627"/>
                <a:gd name="connsiteX89" fmla="*/ 279309 w 431672"/>
                <a:gd name="connsiteY89" fmla="*/ 233506 h 608627"/>
                <a:gd name="connsiteX90" fmla="*/ 277029 w 431672"/>
                <a:gd name="connsiteY90" fmla="*/ 229980 h 608627"/>
                <a:gd name="connsiteX91" fmla="*/ 280430 w 431672"/>
                <a:gd name="connsiteY91" fmla="*/ 219362 h 608627"/>
                <a:gd name="connsiteX92" fmla="*/ 282944 w 431672"/>
                <a:gd name="connsiteY92" fmla="*/ 220013 h 608627"/>
                <a:gd name="connsiteX93" fmla="*/ 280384 w 431672"/>
                <a:gd name="connsiteY93" fmla="*/ 217144 h 608627"/>
                <a:gd name="connsiteX94" fmla="*/ 275423 w 431672"/>
                <a:gd name="connsiteY94" fmla="*/ 183203 h 608627"/>
                <a:gd name="connsiteX95" fmla="*/ 280247 w 431672"/>
                <a:gd name="connsiteY95" fmla="*/ 180614 h 608627"/>
                <a:gd name="connsiteX96" fmla="*/ 295768 w 431672"/>
                <a:gd name="connsiteY96" fmla="*/ 220733 h 608627"/>
                <a:gd name="connsiteX97" fmla="*/ 309628 w 431672"/>
                <a:gd name="connsiteY97" fmla="*/ 259504 h 608627"/>
                <a:gd name="connsiteX98" fmla="*/ 316508 w 431672"/>
                <a:gd name="connsiteY98" fmla="*/ 268402 h 608627"/>
                <a:gd name="connsiteX99" fmla="*/ 320274 w 431672"/>
                <a:gd name="connsiteY99" fmla="*/ 271088 h 608627"/>
                <a:gd name="connsiteX100" fmla="*/ 349987 w 431672"/>
                <a:gd name="connsiteY100" fmla="*/ 286313 h 608627"/>
                <a:gd name="connsiteX101" fmla="*/ 353947 w 431672"/>
                <a:gd name="connsiteY101" fmla="*/ 294034 h 608627"/>
                <a:gd name="connsiteX102" fmla="*/ 342940 w 431672"/>
                <a:gd name="connsiteY102" fmla="*/ 305538 h 608627"/>
                <a:gd name="connsiteX103" fmla="*/ 340312 w 431672"/>
                <a:gd name="connsiteY103" fmla="*/ 306315 h 608627"/>
                <a:gd name="connsiteX104" fmla="*/ 343243 w 431672"/>
                <a:gd name="connsiteY104" fmla="*/ 307344 h 608627"/>
                <a:gd name="connsiteX105" fmla="*/ 346449 w 431672"/>
                <a:gd name="connsiteY105" fmla="*/ 309219 h 608627"/>
                <a:gd name="connsiteX106" fmla="*/ 348306 w 431672"/>
                <a:gd name="connsiteY106" fmla="*/ 301115 h 608627"/>
                <a:gd name="connsiteX107" fmla="*/ 352553 w 431672"/>
                <a:gd name="connsiteY107" fmla="*/ 295737 h 608627"/>
                <a:gd name="connsiteX108" fmla="*/ 384437 w 431672"/>
                <a:gd name="connsiteY108" fmla="*/ 306824 h 608627"/>
                <a:gd name="connsiteX109" fmla="*/ 394592 w 431672"/>
                <a:gd name="connsiteY109" fmla="*/ 313316 h 608627"/>
                <a:gd name="connsiteX110" fmla="*/ 398587 w 431672"/>
                <a:gd name="connsiteY110" fmla="*/ 314482 h 608627"/>
                <a:gd name="connsiteX111" fmla="*/ 401125 w 431672"/>
                <a:gd name="connsiteY111" fmla="*/ 312505 h 608627"/>
                <a:gd name="connsiteX112" fmla="*/ 408960 w 431672"/>
                <a:gd name="connsiteY112" fmla="*/ 311625 h 608627"/>
                <a:gd name="connsiteX113" fmla="*/ 419167 w 431672"/>
                <a:gd name="connsiteY113" fmla="*/ 319334 h 608627"/>
                <a:gd name="connsiteX114" fmla="*/ 422133 w 431672"/>
                <a:gd name="connsiteY114" fmla="*/ 333450 h 608627"/>
                <a:gd name="connsiteX115" fmla="*/ 418315 w 431672"/>
                <a:gd name="connsiteY115" fmla="*/ 332381 h 608627"/>
                <a:gd name="connsiteX116" fmla="*/ 420893 w 431672"/>
                <a:gd name="connsiteY116" fmla="*/ 333747 h 608627"/>
                <a:gd name="connsiteX117" fmla="*/ 425797 w 431672"/>
                <a:gd name="connsiteY117" fmla="*/ 332393 h 608627"/>
                <a:gd name="connsiteX118" fmla="*/ 431334 w 431672"/>
                <a:gd name="connsiteY118" fmla="*/ 325346 h 608627"/>
                <a:gd name="connsiteX119" fmla="*/ 422590 w 431672"/>
                <a:gd name="connsiteY119" fmla="*/ 378404 h 608627"/>
                <a:gd name="connsiteX120" fmla="*/ 408617 w 431672"/>
                <a:gd name="connsiteY120" fmla="*/ 493910 h 608627"/>
                <a:gd name="connsiteX121" fmla="*/ 405800 w 431672"/>
                <a:gd name="connsiteY121" fmla="*/ 516444 h 608627"/>
                <a:gd name="connsiteX122" fmla="*/ 393672 w 431672"/>
                <a:gd name="connsiteY122" fmla="*/ 506255 h 608627"/>
                <a:gd name="connsiteX123" fmla="*/ 396175 w 431672"/>
                <a:gd name="connsiteY123" fmla="*/ 510015 h 608627"/>
                <a:gd name="connsiteX124" fmla="*/ 395918 w 431672"/>
                <a:gd name="connsiteY124" fmla="*/ 514359 h 608627"/>
                <a:gd name="connsiteX125" fmla="*/ 397324 w 431672"/>
                <a:gd name="connsiteY125" fmla="*/ 525268 h 608627"/>
                <a:gd name="connsiteX126" fmla="*/ 388380 w 431672"/>
                <a:gd name="connsiteY126" fmla="*/ 540310 h 608627"/>
                <a:gd name="connsiteX127" fmla="*/ 383556 w 431672"/>
                <a:gd name="connsiteY127" fmla="*/ 540270 h 608627"/>
                <a:gd name="connsiteX128" fmla="*/ 398821 w 431672"/>
                <a:gd name="connsiteY128" fmla="*/ 608525 h 608627"/>
                <a:gd name="connsiteX129" fmla="*/ 398993 w 431672"/>
                <a:gd name="connsiteY129" fmla="*/ 608627 h 608627"/>
                <a:gd name="connsiteX130" fmla="*/ 378448 w 431672"/>
                <a:gd name="connsiteY130" fmla="*/ 592683 h 608627"/>
                <a:gd name="connsiteX131" fmla="*/ 377922 w 431672"/>
                <a:gd name="connsiteY131" fmla="*/ 588214 h 608627"/>
                <a:gd name="connsiteX132" fmla="*/ 378328 w 431672"/>
                <a:gd name="connsiteY132" fmla="*/ 577744 h 608627"/>
                <a:gd name="connsiteX133" fmla="*/ 372692 w 431672"/>
                <a:gd name="connsiteY133" fmla="*/ 559284 h 608627"/>
                <a:gd name="connsiteX134" fmla="*/ 366383 w 431672"/>
                <a:gd name="connsiteY134" fmla="*/ 550643 h 608627"/>
                <a:gd name="connsiteX135" fmla="*/ 349289 w 431672"/>
                <a:gd name="connsiteY135" fmla="*/ 533601 h 608627"/>
                <a:gd name="connsiteX136" fmla="*/ 350244 w 431672"/>
                <a:gd name="connsiteY136" fmla="*/ 509987 h 608627"/>
                <a:gd name="connsiteX137" fmla="*/ 336436 w 431672"/>
                <a:gd name="connsiteY137" fmla="*/ 517673 h 608627"/>
                <a:gd name="connsiteX138" fmla="*/ 333362 w 431672"/>
                <a:gd name="connsiteY138" fmla="*/ 516370 h 608627"/>
                <a:gd name="connsiteX139" fmla="*/ 334253 w 431672"/>
                <a:gd name="connsiteY139" fmla="*/ 519913 h 608627"/>
                <a:gd name="connsiteX140" fmla="*/ 309965 w 431672"/>
                <a:gd name="connsiteY140" fmla="*/ 503260 h 608627"/>
                <a:gd name="connsiteX141" fmla="*/ 298832 w 431672"/>
                <a:gd name="connsiteY141" fmla="*/ 487001 h 608627"/>
                <a:gd name="connsiteX142" fmla="*/ 277800 w 431672"/>
                <a:gd name="connsiteY142" fmla="*/ 464867 h 608627"/>
                <a:gd name="connsiteX143" fmla="*/ 229835 w 431672"/>
                <a:gd name="connsiteY143" fmla="*/ 453054 h 608627"/>
                <a:gd name="connsiteX144" fmla="*/ 208826 w 431672"/>
                <a:gd name="connsiteY144" fmla="*/ 453991 h 608627"/>
                <a:gd name="connsiteX145" fmla="*/ 199288 w 431672"/>
                <a:gd name="connsiteY145" fmla="*/ 454557 h 608627"/>
                <a:gd name="connsiteX146" fmla="*/ 185200 w 431672"/>
                <a:gd name="connsiteY146" fmla="*/ 450448 h 608627"/>
                <a:gd name="connsiteX147" fmla="*/ 190121 w 431672"/>
                <a:gd name="connsiteY147" fmla="*/ 440406 h 608627"/>
                <a:gd name="connsiteX148" fmla="*/ 207146 w 431672"/>
                <a:gd name="connsiteY148" fmla="*/ 439292 h 608627"/>
                <a:gd name="connsiteX149" fmla="*/ 182583 w 431672"/>
                <a:gd name="connsiteY149" fmla="*/ 411746 h 608627"/>
                <a:gd name="connsiteX150" fmla="*/ 201311 w 431672"/>
                <a:gd name="connsiteY150" fmla="*/ 388360 h 608627"/>
                <a:gd name="connsiteX151" fmla="*/ 189641 w 431672"/>
                <a:gd name="connsiteY151" fmla="*/ 387257 h 608627"/>
                <a:gd name="connsiteX152" fmla="*/ 186806 w 431672"/>
                <a:gd name="connsiteY152" fmla="*/ 383708 h 608627"/>
                <a:gd name="connsiteX153" fmla="*/ 183600 w 431672"/>
                <a:gd name="connsiteY153" fmla="*/ 377239 h 608627"/>
                <a:gd name="connsiteX154" fmla="*/ 159414 w 431672"/>
                <a:gd name="connsiteY154" fmla="*/ 369780 h 608627"/>
                <a:gd name="connsiteX155" fmla="*/ 155722 w 431672"/>
                <a:gd name="connsiteY155" fmla="*/ 367900 h 608627"/>
                <a:gd name="connsiteX156" fmla="*/ 147225 w 431672"/>
                <a:gd name="connsiteY156" fmla="*/ 383525 h 608627"/>
                <a:gd name="connsiteX157" fmla="*/ 138840 w 431672"/>
                <a:gd name="connsiteY157" fmla="*/ 392509 h 608627"/>
                <a:gd name="connsiteX158" fmla="*/ 130554 w 431672"/>
                <a:gd name="connsiteY158" fmla="*/ 385834 h 608627"/>
                <a:gd name="connsiteX159" fmla="*/ 106185 w 431672"/>
                <a:gd name="connsiteY159" fmla="*/ 364963 h 608627"/>
                <a:gd name="connsiteX160" fmla="*/ 103288 w 431672"/>
                <a:gd name="connsiteY160" fmla="*/ 360562 h 608627"/>
                <a:gd name="connsiteX161" fmla="*/ 102956 w 431672"/>
                <a:gd name="connsiteY161" fmla="*/ 362334 h 608627"/>
                <a:gd name="connsiteX162" fmla="*/ 104042 w 431672"/>
                <a:gd name="connsiteY162" fmla="*/ 362871 h 608627"/>
                <a:gd name="connsiteX163" fmla="*/ 106185 w 431672"/>
                <a:gd name="connsiteY163" fmla="*/ 366220 h 608627"/>
                <a:gd name="connsiteX164" fmla="*/ 123198 w 431672"/>
                <a:gd name="connsiteY164" fmla="*/ 383365 h 608627"/>
                <a:gd name="connsiteX165" fmla="*/ 134954 w 431672"/>
                <a:gd name="connsiteY165" fmla="*/ 407305 h 608627"/>
                <a:gd name="connsiteX166" fmla="*/ 141452 w 431672"/>
                <a:gd name="connsiteY166" fmla="*/ 393549 h 608627"/>
                <a:gd name="connsiteX167" fmla="*/ 160146 w 431672"/>
                <a:gd name="connsiteY167" fmla="*/ 403802 h 608627"/>
                <a:gd name="connsiteX168" fmla="*/ 162758 w 431672"/>
                <a:gd name="connsiteY168" fmla="*/ 408094 h 608627"/>
                <a:gd name="connsiteX169" fmla="*/ 178725 w 431672"/>
                <a:gd name="connsiteY169" fmla="*/ 446070 h 608627"/>
                <a:gd name="connsiteX170" fmla="*/ 182097 w 431672"/>
                <a:gd name="connsiteY170" fmla="*/ 450773 h 608627"/>
                <a:gd name="connsiteX171" fmla="*/ 181526 w 431672"/>
                <a:gd name="connsiteY171" fmla="*/ 460163 h 608627"/>
                <a:gd name="connsiteX172" fmla="*/ 103796 w 431672"/>
                <a:gd name="connsiteY172" fmla="*/ 489378 h 608627"/>
                <a:gd name="connsiteX173" fmla="*/ 69478 w 431672"/>
                <a:gd name="connsiteY173" fmla="*/ 498008 h 608627"/>
                <a:gd name="connsiteX174" fmla="*/ 32656 w 431672"/>
                <a:gd name="connsiteY174" fmla="*/ 493516 h 608627"/>
                <a:gd name="connsiteX175" fmla="*/ 34999 w 431672"/>
                <a:gd name="connsiteY175" fmla="*/ 489727 h 608627"/>
                <a:gd name="connsiteX176" fmla="*/ 38748 w 431672"/>
                <a:gd name="connsiteY176" fmla="*/ 480549 h 608627"/>
                <a:gd name="connsiteX177" fmla="*/ 56721 w 431672"/>
                <a:gd name="connsiteY177" fmla="*/ 478446 h 608627"/>
                <a:gd name="connsiteX178" fmla="*/ 34045 w 431672"/>
                <a:gd name="connsiteY178" fmla="*/ 474016 h 608627"/>
                <a:gd name="connsiteX179" fmla="*/ 3943 w 431672"/>
                <a:gd name="connsiteY179" fmla="*/ 473359 h 608627"/>
                <a:gd name="connsiteX180" fmla="*/ 1812 w 431672"/>
                <a:gd name="connsiteY180" fmla="*/ 455083 h 608627"/>
                <a:gd name="connsiteX181" fmla="*/ 58219 w 431672"/>
                <a:gd name="connsiteY181" fmla="*/ 361048 h 608627"/>
                <a:gd name="connsiteX182" fmla="*/ 122067 w 431672"/>
                <a:gd name="connsiteY182" fmla="*/ 307316 h 608627"/>
                <a:gd name="connsiteX183" fmla="*/ 141481 w 431672"/>
                <a:gd name="connsiteY183" fmla="*/ 295480 h 608627"/>
                <a:gd name="connsiteX184" fmla="*/ 147733 w 431672"/>
                <a:gd name="connsiteY184" fmla="*/ 294628 h 608627"/>
                <a:gd name="connsiteX185" fmla="*/ 158832 w 431672"/>
                <a:gd name="connsiteY185" fmla="*/ 295343 h 608627"/>
                <a:gd name="connsiteX186" fmla="*/ 167210 w 431672"/>
                <a:gd name="connsiteY186" fmla="*/ 297200 h 608627"/>
                <a:gd name="connsiteX187" fmla="*/ 174251 w 431672"/>
                <a:gd name="connsiteY187" fmla="*/ 322712 h 608627"/>
                <a:gd name="connsiteX188" fmla="*/ 198316 w 431672"/>
                <a:gd name="connsiteY188" fmla="*/ 361471 h 608627"/>
                <a:gd name="connsiteX189" fmla="*/ 193013 w 431672"/>
                <a:gd name="connsiteY189" fmla="*/ 352470 h 608627"/>
                <a:gd name="connsiteX190" fmla="*/ 183863 w 431672"/>
                <a:gd name="connsiteY190" fmla="*/ 335913 h 608627"/>
                <a:gd name="connsiteX191" fmla="*/ 177902 w 431672"/>
                <a:gd name="connsiteY191" fmla="*/ 315814 h 608627"/>
                <a:gd name="connsiteX192" fmla="*/ 173616 w 431672"/>
                <a:gd name="connsiteY192" fmla="*/ 294783 h 608627"/>
                <a:gd name="connsiteX193" fmla="*/ 174799 w 431672"/>
                <a:gd name="connsiteY193" fmla="*/ 275614 h 608627"/>
                <a:gd name="connsiteX194" fmla="*/ 199831 w 431672"/>
                <a:gd name="connsiteY194" fmla="*/ 252440 h 608627"/>
                <a:gd name="connsiteX195" fmla="*/ 194939 w 431672"/>
                <a:gd name="connsiteY195" fmla="*/ 224534 h 608627"/>
                <a:gd name="connsiteX196" fmla="*/ 148533 w 431672"/>
                <a:gd name="connsiteY196" fmla="*/ 197445 h 608627"/>
                <a:gd name="connsiteX197" fmla="*/ 142178 w 431672"/>
                <a:gd name="connsiteY197" fmla="*/ 185906 h 608627"/>
                <a:gd name="connsiteX198" fmla="*/ 134697 w 431672"/>
                <a:gd name="connsiteY198" fmla="*/ 173007 h 608627"/>
                <a:gd name="connsiteX199" fmla="*/ 139429 w 431672"/>
                <a:gd name="connsiteY199" fmla="*/ 171030 h 608627"/>
                <a:gd name="connsiteX200" fmla="*/ 145344 w 431672"/>
                <a:gd name="connsiteY200" fmla="*/ 160857 h 608627"/>
                <a:gd name="connsiteX201" fmla="*/ 145384 w 431672"/>
                <a:gd name="connsiteY201" fmla="*/ 158914 h 608627"/>
                <a:gd name="connsiteX202" fmla="*/ 147053 w 431672"/>
                <a:gd name="connsiteY202" fmla="*/ 155422 h 608627"/>
                <a:gd name="connsiteX203" fmla="*/ 148636 w 431672"/>
                <a:gd name="connsiteY203" fmla="*/ 154274 h 608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Lst>
              <a:rect l="l" t="t" r="r" b="b"/>
              <a:pathLst>
                <a:path w="431672" h="608627">
                  <a:moveTo>
                    <a:pt x="148636" y="154274"/>
                  </a:moveTo>
                  <a:cubicBezTo>
                    <a:pt x="155494" y="155982"/>
                    <a:pt x="153774" y="164126"/>
                    <a:pt x="158500" y="167430"/>
                  </a:cubicBezTo>
                  <a:cubicBezTo>
                    <a:pt x="159872" y="168841"/>
                    <a:pt x="161220" y="170276"/>
                    <a:pt x="162912" y="171321"/>
                  </a:cubicBezTo>
                  <a:cubicBezTo>
                    <a:pt x="166232" y="171127"/>
                    <a:pt x="166804" y="169035"/>
                    <a:pt x="166444" y="166515"/>
                  </a:cubicBezTo>
                  <a:cubicBezTo>
                    <a:pt x="166506" y="166772"/>
                    <a:pt x="166529" y="166772"/>
                    <a:pt x="166564" y="166989"/>
                  </a:cubicBezTo>
                  <a:cubicBezTo>
                    <a:pt x="166386" y="169521"/>
                    <a:pt x="165564" y="171304"/>
                    <a:pt x="162843" y="171407"/>
                  </a:cubicBezTo>
                  <a:cubicBezTo>
                    <a:pt x="161255" y="170218"/>
                    <a:pt x="159906" y="168790"/>
                    <a:pt x="158494" y="167430"/>
                  </a:cubicBezTo>
                  <a:cubicBezTo>
                    <a:pt x="161620" y="156365"/>
                    <a:pt x="162832" y="155377"/>
                    <a:pt x="173605" y="159926"/>
                  </a:cubicBezTo>
                  <a:cubicBezTo>
                    <a:pt x="177073" y="161389"/>
                    <a:pt x="179794" y="162646"/>
                    <a:pt x="181898" y="159651"/>
                  </a:cubicBezTo>
                  <a:cubicBezTo>
                    <a:pt x="184006" y="156640"/>
                    <a:pt x="180292" y="155119"/>
                    <a:pt x="178594" y="153331"/>
                  </a:cubicBezTo>
                  <a:cubicBezTo>
                    <a:pt x="176423" y="151045"/>
                    <a:pt x="172484" y="150284"/>
                    <a:pt x="172119" y="146507"/>
                  </a:cubicBezTo>
                  <a:cubicBezTo>
                    <a:pt x="171896" y="144192"/>
                    <a:pt x="170541" y="141552"/>
                    <a:pt x="174599" y="140140"/>
                  </a:cubicBezTo>
                  <a:cubicBezTo>
                    <a:pt x="186549" y="135980"/>
                    <a:pt x="189470" y="123950"/>
                    <a:pt x="179205" y="118138"/>
                  </a:cubicBezTo>
                  <a:cubicBezTo>
                    <a:pt x="167027" y="111245"/>
                    <a:pt x="165272" y="95826"/>
                    <a:pt x="152877" y="89505"/>
                  </a:cubicBezTo>
                  <a:cubicBezTo>
                    <a:pt x="150356" y="88220"/>
                    <a:pt x="148179" y="82585"/>
                    <a:pt x="155208" y="81905"/>
                  </a:cubicBezTo>
                  <a:cubicBezTo>
                    <a:pt x="153825" y="80304"/>
                    <a:pt x="152716" y="77830"/>
                    <a:pt x="151008" y="77298"/>
                  </a:cubicBezTo>
                  <a:cubicBezTo>
                    <a:pt x="147653" y="76264"/>
                    <a:pt x="143921" y="75995"/>
                    <a:pt x="147721" y="71555"/>
                  </a:cubicBezTo>
                  <a:cubicBezTo>
                    <a:pt x="154831" y="63256"/>
                    <a:pt x="148041" y="61879"/>
                    <a:pt x="142178" y="59587"/>
                  </a:cubicBezTo>
                  <a:cubicBezTo>
                    <a:pt x="140400" y="64902"/>
                    <a:pt x="141807" y="73018"/>
                    <a:pt x="133720" y="72452"/>
                  </a:cubicBezTo>
                  <a:cubicBezTo>
                    <a:pt x="130782" y="72246"/>
                    <a:pt x="127199" y="66520"/>
                    <a:pt x="132188" y="62165"/>
                  </a:cubicBezTo>
                  <a:cubicBezTo>
                    <a:pt x="131794" y="58542"/>
                    <a:pt x="130296" y="55970"/>
                    <a:pt x="126222" y="55701"/>
                  </a:cubicBezTo>
                  <a:cubicBezTo>
                    <a:pt x="119255" y="55244"/>
                    <a:pt x="116038" y="53210"/>
                    <a:pt x="120815" y="45786"/>
                  </a:cubicBezTo>
                  <a:cubicBezTo>
                    <a:pt x="122335" y="43425"/>
                    <a:pt x="118318" y="39493"/>
                    <a:pt x="116409" y="40636"/>
                  </a:cubicBezTo>
                  <a:cubicBezTo>
                    <a:pt x="103910" y="48117"/>
                    <a:pt x="98395" y="31441"/>
                    <a:pt x="87685" y="32710"/>
                  </a:cubicBezTo>
                  <a:cubicBezTo>
                    <a:pt x="85817" y="32933"/>
                    <a:pt x="86639" y="29126"/>
                    <a:pt x="87925" y="27543"/>
                  </a:cubicBezTo>
                  <a:cubicBezTo>
                    <a:pt x="90171" y="24783"/>
                    <a:pt x="95029" y="24063"/>
                    <a:pt x="94406" y="18920"/>
                  </a:cubicBezTo>
                  <a:cubicBezTo>
                    <a:pt x="90640" y="15342"/>
                    <a:pt x="85982" y="24263"/>
                    <a:pt x="83234" y="18822"/>
                  </a:cubicBezTo>
                  <a:cubicBezTo>
                    <a:pt x="80942" y="14290"/>
                    <a:pt x="80216" y="8884"/>
                    <a:pt x="84262" y="3940"/>
                  </a:cubicBezTo>
                  <a:cubicBezTo>
                    <a:pt x="85474" y="2466"/>
                    <a:pt x="85085" y="-454"/>
                    <a:pt x="88125" y="60"/>
                  </a:cubicBezTo>
                  <a:cubicBezTo>
                    <a:pt x="91143" y="569"/>
                    <a:pt x="90628" y="2746"/>
                    <a:pt x="90234" y="5003"/>
                  </a:cubicBezTo>
                  <a:cubicBezTo>
                    <a:pt x="89657" y="8278"/>
                    <a:pt x="89857" y="13284"/>
                    <a:pt x="94389" y="10478"/>
                  </a:cubicBezTo>
                  <a:cubicBezTo>
                    <a:pt x="106493" y="2975"/>
                    <a:pt x="110288" y="12576"/>
                    <a:pt x="115740" y="19411"/>
                  </a:cubicBezTo>
                  <a:cubicBezTo>
                    <a:pt x="117964" y="22188"/>
                    <a:pt x="118598" y="25377"/>
                    <a:pt x="116363" y="28144"/>
                  </a:cubicBezTo>
                  <a:cubicBezTo>
                    <a:pt x="114020" y="31041"/>
                    <a:pt x="113712" y="30795"/>
                    <a:pt x="118940" y="33001"/>
                  </a:cubicBezTo>
                  <a:cubicBezTo>
                    <a:pt x="120232" y="33847"/>
                    <a:pt x="121713" y="34544"/>
                    <a:pt x="122004" y="36333"/>
                  </a:cubicBezTo>
                  <a:cubicBezTo>
                    <a:pt x="122284" y="35282"/>
                    <a:pt x="121924" y="34447"/>
                    <a:pt x="120884" y="33761"/>
                  </a:cubicBezTo>
                  <a:cubicBezTo>
                    <a:pt x="117135" y="29658"/>
                    <a:pt x="119803" y="23331"/>
                    <a:pt x="115740" y="19411"/>
                  </a:cubicBezTo>
                  <a:cubicBezTo>
                    <a:pt x="116415" y="14599"/>
                    <a:pt x="117083" y="9793"/>
                    <a:pt x="117986" y="3358"/>
                  </a:cubicBezTo>
                  <a:cubicBezTo>
                    <a:pt x="124988" y="7169"/>
                    <a:pt x="134320" y="3472"/>
                    <a:pt x="138760" y="12833"/>
                  </a:cubicBezTo>
                  <a:cubicBezTo>
                    <a:pt x="143367" y="16302"/>
                    <a:pt x="142372" y="21223"/>
                    <a:pt x="141567" y="25692"/>
                  </a:cubicBezTo>
                  <a:cubicBezTo>
                    <a:pt x="140532" y="31407"/>
                    <a:pt x="136640" y="31533"/>
                    <a:pt x="132188" y="29281"/>
                  </a:cubicBezTo>
                  <a:cubicBezTo>
                    <a:pt x="131994" y="29789"/>
                    <a:pt x="131611" y="30309"/>
                    <a:pt x="131645" y="30801"/>
                  </a:cubicBezTo>
                  <a:cubicBezTo>
                    <a:pt x="131811" y="33150"/>
                    <a:pt x="144629" y="55787"/>
                    <a:pt x="145893" y="55410"/>
                  </a:cubicBezTo>
                  <a:cubicBezTo>
                    <a:pt x="158786" y="51598"/>
                    <a:pt x="164644" y="67748"/>
                    <a:pt x="177674" y="64399"/>
                  </a:cubicBezTo>
                  <a:cubicBezTo>
                    <a:pt x="174742" y="69989"/>
                    <a:pt x="170216" y="71423"/>
                    <a:pt x="168153" y="75538"/>
                  </a:cubicBezTo>
                  <a:cubicBezTo>
                    <a:pt x="163564" y="84693"/>
                    <a:pt x="163975" y="91546"/>
                    <a:pt x="170936" y="99204"/>
                  </a:cubicBezTo>
                  <a:cubicBezTo>
                    <a:pt x="174222" y="102816"/>
                    <a:pt x="178211" y="105839"/>
                    <a:pt x="181177" y="109674"/>
                  </a:cubicBezTo>
                  <a:cubicBezTo>
                    <a:pt x="185806" y="115663"/>
                    <a:pt x="188258" y="110468"/>
                    <a:pt x="191390" y="108233"/>
                  </a:cubicBezTo>
                  <a:cubicBezTo>
                    <a:pt x="186201" y="103479"/>
                    <a:pt x="177548" y="103061"/>
                    <a:pt x="174948" y="95078"/>
                  </a:cubicBezTo>
                  <a:cubicBezTo>
                    <a:pt x="171570" y="93152"/>
                    <a:pt x="167496" y="91723"/>
                    <a:pt x="173559" y="87608"/>
                  </a:cubicBezTo>
                  <a:cubicBezTo>
                    <a:pt x="178228" y="84442"/>
                    <a:pt x="180880" y="92517"/>
                    <a:pt x="185195" y="89020"/>
                  </a:cubicBezTo>
                  <a:cubicBezTo>
                    <a:pt x="178748" y="79036"/>
                    <a:pt x="185160" y="68926"/>
                    <a:pt x="184818" y="58896"/>
                  </a:cubicBezTo>
                  <a:lnTo>
                    <a:pt x="184818" y="58890"/>
                  </a:lnTo>
                  <a:cubicBezTo>
                    <a:pt x="185144" y="55290"/>
                    <a:pt x="183943" y="50529"/>
                    <a:pt x="189092" y="49723"/>
                  </a:cubicBezTo>
                  <a:cubicBezTo>
                    <a:pt x="193830" y="48980"/>
                    <a:pt x="192372" y="53707"/>
                    <a:pt x="193824" y="56044"/>
                  </a:cubicBezTo>
                  <a:cubicBezTo>
                    <a:pt x="198814" y="64091"/>
                    <a:pt x="202557" y="73281"/>
                    <a:pt x="211130" y="78630"/>
                  </a:cubicBezTo>
                  <a:cubicBezTo>
                    <a:pt x="213324" y="80824"/>
                    <a:pt x="215513" y="83019"/>
                    <a:pt x="217708" y="85208"/>
                  </a:cubicBezTo>
                  <a:cubicBezTo>
                    <a:pt x="218045" y="83339"/>
                    <a:pt x="217953" y="79853"/>
                    <a:pt x="220530" y="81070"/>
                  </a:cubicBezTo>
                  <a:cubicBezTo>
                    <a:pt x="227080" y="84156"/>
                    <a:pt x="234824" y="83853"/>
                    <a:pt x="240727" y="88500"/>
                  </a:cubicBezTo>
                  <a:cubicBezTo>
                    <a:pt x="241402" y="88814"/>
                    <a:pt x="242076" y="89128"/>
                    <a:pt x="242756" y="89431"/>
                  </a:cubicBezTo>
                  <a:cubicBezTo>
                    <a:pt x="247168" y="95855"/>
                    <a:pt x="246151" y="105222"/>
                    <a:pt x="253844" y="109862"/>
                  </a:cubicBezTo>
                  <a:cubicBezTo>
                    <a:pt x="254580" y="111097"/>
                    <a:pt x="255009" y="112445"/>
                    <a:pt x="255164" y="113880"/>
                  </a:cubicBezTo>
                  <a:cubicBezTo>
                    <a:pt x="254963" y="115949"/>
                    <a:pt x="254255" y="117875"/>
                    <a:pt x="253357" y="119726"/>
                  </a:cubicBezTo>
                  <a:cubicBezTo>
                    <a:pt x="252797" y="120881"/>
                    <a:pt x="252060" y="121938"/>
                    <a:pt x="251214" y="122915"/>
                  </a:cubicBezTo>
                  <a:cubicBezTo>
                    <a:pt x="249877" y="124207"/>
                    <a:pt x="248294" y="125127"/>
                    <a:pt x="246534" y="125733"/>
                  </a:cubicBezTo>
                  <a:cubicBezTo>
                    <a:pt x="244105" y="127733"/>
                    <a:pt x="248534" y="127230"/>
                    <a:pt x="247614" y="128693"/>
                  </a:cubicBezTo>
                  <a:cubicBezTo>
                    <a:pt x="244396" y="137026"/>
                    <a:pt x="238361" y="134700"/>
                    <a:pt x="233418" y="131579"/>
                  </a:cubicBezTo>
                  <a:cubicBezTo>
                    <a:pt x="228395" y="128407"/>
                    <a:pt x="223199" y="125807"/>
                    <a:pt x="217856" y="123395"/>
                  </a:cubicBezTo>
                  <a:cubicBezTo>
                    <a:pt x="216536" y="122933"/>
                    <a:pt x="215210" y="121109"/>
                    <a:pt x="214387" y="121412"/>
                  </a:cubicBezTo>
                  <a:cubicBezTo>
                    <a:pt x="212856" y="121972"/>
                    <a:pt x="212924" y="122601"/>
                    <a:pt x="214136" y="121938"/>
                  </a:cubicBezTo>
                  <a:cubicBezTo>
                    <a:pt x="214924" y="121509"/>
                    <a:pt x="215735" y="121915"/>
                    <a:pt x="216450" y="122910"/>
                  </a:cubicBezTo>
                  <a:cubicBezTo>
                    <a:pt x="218879" y="124641"/>
                    <a:pt x="220502" y="127276"/>
                    <a:pt x="219599" y="129905"/>
                  </a:cubicBezTo>
                  <a:cubicBezTo>
                    <a:pt x="214324" y="145244"/>
                    <a:pt x="222274" y="155885"/>
                    <a:pt x="231897" y="166024"/>
                  </a:cubicBezTo>
                  <a:cubicBezTo>
                    <a:pt x="233081" y="168715"/>
                    <a:pt x="233149" y="171344"/>
                    <a:pt x="231395" y="173825"/>
                  </a:cubicBezTo>
                  <a:cubicBezTo>
                    <a:pt x="230675" y="175048"/>
                    <a:pt x="228120" y="175008"/>
                    <a:pt x="228932" y="177391"/>
                  </a:cubicBezTo>
                  <a:cubicBezTo>
                    <a:pt x="229138" y="178540"/>
                    <a:pt x="229057" y="179631"/>
                    <a:pt x="228783" y="180717"/>
                  </a:cubicBezTo>
                  <a:cubicBezTo>
                    <a:pt x="227412" y="183266"/>
                    <a:pt x="230423" y="182837"/>
                    <a:pt x="231046" y="184060"/>
                  </a:cubicBezTo>
                  <a:cubicBezTo>
                    <a:pt x="232166" y="186106"/>
                    <a:pt x="231652" y="187849"/>
                    <a:pt x="230160" y="189449"/>
                  </a:cubicBezTo>
                  <a:cubicBezTo>
                    <a:pt x="221611" y="194850"/>
                    <a:pt x="217724" y="185906"/>
                    <a:pt x="212690" y="182814"/>
                  </a:cubicBezTo>
                  <a:cubicBezTo>
                    <a:pt x="206534" y="179037"/>
                    <a:pt x="204357" y="178797"/>
                    <a:pt x="203523" y="186163"/>
                  </a:cubicBezTo>
                  <a:cubicBezTo>
                    <a:pt x="202808" y="187763"/>
                    <a:pt x="202506" y="189758"/>
                    <a:pt x="200208" y="189975"/>
                  </a:cubicBezTo>
                  <a:cubicBezTo>
                    <a:pt x="201426" y="190712"/>
                    <a:pt x="202060" y="190438"/>
                    <a:pt x="202077" y="188918"/>
                  </a:cubicBezTo>
                  <a:cubicBezTo>
                    <a:pt x="203059" y="187981"/>
                    <a:pt x="204117" y="187243"/>
                    <a:pt x="205346" y="186683"/>
                  </a:cubicBezTo>
                  <a:cubicBezTo>
                    <a:pt x="219210" y="194221"/>
                    <a:pt x="227457" y="208086"/>
                    <a:pt x="239984" y="217470"/>
                  </a:cubicBezTo>
                  <a:cubicBezTo>
                    <a:pt x="245934" y="221922"/>
                    <a:pt x="249706" y="234438"/>
                    <a:pt x="240899" y="243445"/>
                  </a:cubicBezTo>
                  <a:cubicBezTo>
                    <a:pt x="239927" y="243816"/>
                    <a:pt x="238801" y="243307"/>
                    <a:pt x="237813" y="243845"/>
                  </a:cubicBezTo>
                  <a:cubicBezTo>
                    <a:pt x="238750" y="244251"/>
                    <a:pt x="239578" y="244833"/>
                    <a:pt x="240316" y="245611"/>
                  </a:cubicBezTo>
                  <a:cubicBezTo>
                    <a:pt x="242253" y="247474"/>
                    <a:pt x="242202" y="254126"/>
                    <a:pt x="247231" y="248074"/>
                  </a:cubicBezTo>
                  <a:cubicBezTo>
                    <a:pt x="251609" y="242799"/>
                    <a:pt x="256558" y="245473"/>
                    <a:pt x="261267" y="247885"/>
                  </a:cubicBezTo>
                  <a:cubicBezTo>
                    <a:pt x="267856" y="243713"/>
                    <a:pt x="277898" y="243976"/>
                    <a:pt x="279309" y="233506"/>
                  </a:cubicBezTo>
                  <a:cubicBezTo>
                    <a:pt x="279972" y="231512"/>
                    <a:pt x="279995" y="229837"/>
                    <a:pt x="277029" y="229980"/>
                  </a:cubicBezTo>
                  <a:cubicBezTo>
                    <a:pt x="273229" y="224814"/>
                    <a:pt x="275954" y="221796"/>
                    <a:pt x="280430" y="219362"/>
                  </a:cubicBezTo>
                  <a:cubicBezTo>
                    <a:pt x="281572" y="218516"/>
                    <a:pt x="282784" y="220739"/>
                    <a:pt x="282944" y="220013"/>
                  </a:cubicBezTo>
                  <a:cubicBezTo>
                    <a:pt x="283282" y="218516"/>
                    <a:pt x="281144" y="218282"/>
                    <a:pt x="280384" y="217144"/>
                  </a:cubicBezTo>
                  <a:cubicBezTo>
                    <a:pt x="272194" y="206829"/>
                    <a:pt x="279818" y="194181"/>
                    <a:pt x="275423" y="183203"/>
                  </a:cubicBezTo>
                  <a:cubicBezTo>
                    <a:pt x="274812" y="181677"/>
                    <a:pt x="277749" y="179985"/>
                    <a:pt x="280247" y="180614"/>
                  </a:cubicBezTo>
                  <a:cubicBezTo>
                    <a:pt x="294094" y="190632"/>
                    <a:pt x="297786" y="204571"/>
                    <a:pt x="295768" y="220733"/>
                  </a:cubicBezTo>
                  <a:cubicBezTo>
                    <a:pt x="293871" y="235958"/>
                    <a:pt x="293328" y="250554"/>
                    <a:pt x="309628" y="259504"/>
                  </a:cubicBezTo>
                  <a:cubicBezTo>
                    <a:pt x="312720" y="261201"/>
                    <a:pt x="314743" y="265042"/>
                    <a:pt x="316508" y="268402"/>
                  </a:cubicBezTo>
                  <a:cubicBezTo>
                    <a:pt x="315765" y="271968"/>
                    <a:pt x="317040" y="272837"/>
                    <a:pt x="320274" y="271088"/>
                  </a:cubicBezTo>
                  <a:cubicBezTo>
                    <a:pt x="328601" y="279186"/>
                    <a:pt x="335562" y="289399"/>
                    <a:pt x="349987" y="286313"/>
                  </a:cubicBezTo>
                  <a:cubicBezTo>
                    <a:pt x="352730" y="285724"/>
                    <a:pt x="354673" y="290319"/>
                    <a:pt x="353947" y="294034"/>
                  </a:cubicBezTo>
                  <a:cubicBezTo>
                    <a:pt x="351004" y="298589"/>
                    <a:pt x="345272" y="300480"/>
                    <a:pt x="342940" y="305538"/>
                  </a:cubicBezTo>
                  <a:cubicBezTo>
                    <a:pt x="342088" y="305721"/>
                    <a:pt x="341191" y="305990"/>
                    <a:pt x="340312" y="306315"/>
                  </a:cubicBezTo>
                  <a:cubicBezTo>
                    <a:pt x="341152" y="306996"/>
                    <a:pt x="342323" y="306733"/>
                    <a:pt x="343243" y="307344"/>
                  </a:cubicBezTo>
                  <a:cubicBezTo>
                    <a:pt x="344586" y="307567"/>
                    <a:pt x="344718" y="309750"/>
                    <a:pt x="346449" y="309219"/>
                  </a:cubicBezTo>
                  <a:cubicBezTo>
                    <a:pt x="345381" y="306127"/>
                    <a:pt x="344466" y="303018"/>
                    <a:pt x="348306" y="301115"/>
                  </a:cubicBezTo>
                  <a:cubicBezTo>
                    <a:pt x="350050" y="300252"/>
                    <a:pt x="352976" y="296766"/>
                    <a:pt x="352553" y="295737"/>
                  </a:cubicBezTo>
                  <a:cubicBezTo>
                    <a:pt x="365943" y="291422"/>
                    <a:pt x="379191" y="287067"/>
                    <a:pt x="384437" y="306824"/>
                  </a:cubicBezTo>
                  <a:cubicBezTo>
                    <a:pt x="385637" y="311339"/>
                    <a:pt x="390123" y="312848"/>
                    <a:pt x="394592" y="313316"/>
                  </a:cubicBezTo>
                  <a:cubicBezTo>
                    <a:pt x="395992" y="313465"/>
                    <a:pt x="397335" y="313859"/>
                    <a:pt x="398587" y="314482"/>
                  </a:cubicBezTo>
                  <a:cubicBezTo>
                    <a:pt x="401439" y="316460"/>
                    <a:pt x="399782" y="312516"/>
                    <a:pt x="401125" y="312505"/>
                  </a:cubicBezTo>
                  <a:cubicBezTo>
                    <a:pt x="403514" y="310219"/>
                    <a:pt x="406114" y="309853"/>
                    <a:pt x="408960" y="311625"/>
                  </a:cubicBezTo>
                  <a:cubicBezTo>
                    <a:pt x="411268" y="315705"/>
                    <a:pt x="416086" y="316511"/>
                    <a:pt x="419167" y="319334"/>
                  </a:cubicBezTo>
                  <a:cubicBezTo>
                    <a:pt x="423110" y="322952"/>
                    <a:pt x="429225" y="327118"/>
                    <a:pt x="422133" y="333450"/>
                  </a:cubicBezTo>
                  <a:cubicBezTo>
                    <a:pt x="420675" y="333850"/>
                    <a:pt x="419835" y="331896"/>
                    <a:pt x="418315" y="332381"/>
                  </a:cubicBezTo>
                  <a:cubicBezTo>
                    <a:pt x="419024" y="333124"/>
                    <a:pt x="420401" y="332627"/>
                    <a:pt x="420893" y="333747"/>
                  </a:cubicBezTo>
                  <a:cubicBezTo>
                    <a:pt x="423413" y="336519"/>
                    <a:pt x="424699" y="335668"/>
                    <a:pt x="425797" y="332393"/>
                  </a:cubicBezTo>
                  <a:cubicBezTo>
                    <a:pt x="426762" y="329490"/>
                    <a:pt x="425225" y="324300"/>
                    <a:pt x="431334" y="325346"/>
                  </a:cubicBezTo>
                  <a:cubicBezTo>
                    <a:pt x="433237" y="343834"/>
                    <a:pt x="426665" y="360859"/>
                    <a:pt x="422590" y="378404"/>
                  </a:cubicBezTo>
                  <a:cubicBezTo>
                    <a:pt x="413783" y="416363"/>
                    <a:pt x="412149" y="455265"/>
                    <a:pt x="408617" y="493910"/>
                  </a:cubicBezTo>
                  <a:cubicBezTo>
                    <a:pt x="407931" y="501443"/>
                    <a:pt x="409497" y="509284"/>
                    <a:pt x="405800" y="516444"/>
                  </a:cubicBezTo>
                  <a:cubicBezTo>
                    <a:pt x="396924" y="518645"/>
                    <a:pt x="400039" y="506729"/>
                    <a:pt x="393672" y="506255"/>
                  </a:cubicBezTo>
                  <a:cubicBezTo>
                    <a:pt x="394490" y="507341"/>
                    <a:pt x="395650" y="508444"/>
                    <a:pt x="396175" y="510015"/>
                  </a:cubicBezTo>
                  <a:cubicBezTo>
                    <a:pt x="396450" y="511507"/>
                    <a:pt x="396364" y="512941"/>
                    <a:pt x="395918" y="514359"/>
                  </a:cubicBezTo>
                  <a:cubicBezTo>
                    <a:pt x="394661" y="518228"/>
                    <a:pt x="395375" y="521645"/>
                    <a:pt x="397324" y="525268"/>
                  </a:cubicBezTo>
                  <a:cubicBezTo>
                    <a:pt x="405245" y="539979"/>
                    <a:pt x="405143" y="540030"/>
                    <a:pt x="388380" y="540310"/>
                  </a:cubicBezTo>
                  <a:cubicBezTo>
                    <a:pt x="386746" y="540339"/>
                    <a:pt x="385117" y="540316"/>
                    <a:pt x="383556" y="540270"/>
                  </a:cubicBezTo>
                  <a:cubicBezTo>
                    <a:pt x="396096" y="561336"/>
                    <a:pt x="403959" y="583470"/>
                    <a:pt x="398821" y="608525"/>
                  </a:cubicBezTo>
                  <a:lnTo>
                    <a:pt x="398993" y="608627"/>
                  </a:lnTo>
                  <a:cubicBezTo>
                    <a:pt x="389380" y="606879"/>
                    <a:pt x="386483" y="596483"/>
                    <a:pt x="378448" y="592683"/>
                  </a:cubicBezTo>
                  <a:cubicBezTo>
                    <a:pt x="377744" y="591254"/>
                    <a:pt x="377601" y="589762"/>
                    <a:pt x="377922" y="588214"/>
                  </a:cubicBezTo>
                  <a:cubicBezTo>
                    <a:pt x="378527" y="584853"/>
                    <a:pt x="387534" y="582693"/>
                    <a:pt x="378328" y="577744"/>
                  </a:cubicBezTo>
                  <a:cubicBezTo>
                    <a:pt x="372092" y="574395"/>
                    <a:pt x="362108" y="569348"/>
                    <a:pt x="372692" y="559284"/>
                  </a:cubicBezTo>
                  <a:cubicBezTo>
                    <a:pt x="372921" y="559067"/>
                    <a:pt x="369875" y="551929"/>
                    <a:pt x="366383" y="550643"/>
                  </a:cubicBezTo>
                  <a:cubicBezTo>
                    <a:pt x="357885" y="547517"/>
                    <a:pt x="354147" y="539956"/>
                    <a:pt x="349289" y="533601"/>
                  </a:cubicBezTo>
                  <a:cubicBezTo>
                    <a:pt x="339734" y="521091"/>
                    <a:pt x="339991" y="520776"/>
                    <a:pt x="350244" y="509987"/>
                  </a:cubicBezTo>
                  <a:cubicBezTo>
                    <a:pt x="343849" y="509284"/>
                    <a:pt x="341757" y="516433"/>
                    <a:pt x="336436" y="517673"/>
                  </a:cubicBezTo>
                  <a:cubicBezTo>
                    <a:pt x="334945" y="518245"/>
                    <a:pt x="334196" y="515576"/>
                    <a:pt x="333362" y="516370"/>
                  </a:cubicBezTo>
                  <a:cubicBezTo>
                    <a:pt x="332373" y="517307"/>
                    <a:pt x="334830" y="518416"/>
                    <a:pt x="334253" y="519913"/>
                  </a:cubicBezTo>
                  <a:cubicBezTo>
                    <a:pt x="324155" y="523274"/>
                    <a:pt x="316034" y="517627"/>
                    <a:pt x="309965" y="503260"/>
                  </a:cubicBezTo>
                  <a:cubicBezTo>
                    <a:pt x="307370" y="497111"/>
                    <a:pt x="307450" y="489052"/>
                    <a:pt x="298832" y="487001"/>
                  </a:cubicBezTo>
                  <a:cubicBezTo>
                    <a:pt x="291368" y="480086"/>
                    <a:pt x="286847" y="470650"/>
                    <a:pt x="277800" y="464867"/>
                  </a:cubicBezTo>
                  <a:cubicBezTo>
                    <a:pt x="262959" y="455374"/>
                    <a:pt x="246791" y="452928"/>
                    <a:pt x="229835" y="453054"/>
                  </a:cubicBezTo>
                  <a:cubicBezTo>
                    <a:pt x="222828" y="453105"/>
                    <a:pt x="215827" y="453665"/>
                    <a:pt x="208826" y="453991"/>
                  </a:cubicBezTo>
                  <a:cubicBezTo>
                    <a:pt x="205723" y="455648"/>
                    <a:pt x="202471" y="454403"/>
                    <a:pt x="199288" y="454557"/>
                  </a:cubicBezTo>
                  <a:cubicBezTo>
                    <a:pt x="194036" y="454814"/>
                    <a:pt x="188349" y="457346"/>
                    <a:pt x="185200" y="450448"/>
                  </a:cubicBezTo>
                  <a:cubicBezTo>
                    <a:pt x="182703" y="444973"/>
                    <a:pt x="186275" y="443138"/>
                    <a:pt x="190121" y="440406"/>
                  </a:cubicBezTo>
                  <a:cubicBezTo>
                    <a:pt x="199093" y="434034"/>
                    <a:pt x="198882" y="433737"/>
                    <a:pt x="207146" y="439292"/>
                  </a:cubicBezTo>
                  <a:cubicBezTo>
                    <a:pt x="201340" y="427782"/>
                    <a:pt x="183486" y="428445"/>
                    <a:pt x="182583" y="411746"/>
                  </a:cubicBezTo>
                  <a:cubicBezTo>
                    <a:pt x="181663" y="394789"/>
                    <a:pt x="182188" y="392726"/>
                    <a:pt x="201311" y="388360"/>
                  </a:cubicBezTo>
                  <a:cubicBezTo>
                    <a:pt x="199208" y="389446"/>
                    <a:pt x="194361" y="390412"/>
                    <a:pt x="189641" y="387257"/>
                  </a:cubicBezTo>
                  <a:cubicBezTo>
                    <a:pt x="188395" y="386314"/>
                    <a:pt x="187464" y="385119"/>
                    <a:pt x="186806" y="383708"/>
                  </a:cubicBezTo>
                  <a:cubicBezTo>
                    <a:pt x="185818" y="381365"/>
                    <a:pt x="184600" y="376256"/>
                    <a:pt x="183600" y="377239"/>
                  </a:cubicBezTo>
                  <a:cubicBezTo>
                    <a:pt x="170468" y="390074"/>
                    <a:pt x="167061" y="373238"/>
                    <a:pt x="159414" y="369780"/>
                  </a:cubicBezTo>
                  <a:cubicBezTo>
                    <a:pt x="158202" y="369100"/>
                    <a:pt x="156986" y="368426"/>
                    <a:pt x="155722" y="367900"/>
                  </a:cubicBezTo>
                  <a:cubicBezTo>
                    <a:pt x="146179" y="369346"/>
                    <a:pt x="151053" y="378736"/>
                    <a:pt x="147225" y="383525"/>
                  </a:cubicBezTo>
                  <a:cubicBezTo>
                    <a:pt x="144607" y="386794"/>
                    <a:pt x="144098" y="392069"/>
                    <a:pt x="138840" y="392509"/>
                  </a:cubicBezTo>
                  <a:cubicBezTo>
                    <a:pt x="134377" y="392886"/>
                    <a:pt x="131965" y="389606"/>
                    <a:pt x="130554" y="385834"/>
                  </a:cubicBezTo>
                  <a:cubicBezTo>
                    <a:pt x="126261" y="374335"/>
                    <a:pt x="114380" y="371798"/>
                    <a:pt x="106185" y="364963"/>
                  </a:cubicBezTo>
                  <a:cubicBezTo>
                    <a:pt x="105019" y="363637"/>
                    <a:pt x="103116" y="362762"/>
                    <a:pt x="103288" y="360562"/>
                  </a:cubicBezTo>
                  <a:cubicBezTo>
                    <a:pt x="102647" y="361339"/>
                    <a:pt x="102527" y="361922"/>
                    <a:pt x="102956" y="362334"/>
                  </a:cubicBezTo>
                  <a:cubicBezTo>
                    <a:pt x="103293" y="362660"/>
                    <a:pt x="103648" y="362820"/>
                    <a:pt x="104042" y="362871"/>
                  </a:cubicBezTo>
                  <a:cubicBezTo>
                    <a:pt x="104905" y="363917"/>
                    <a:pt x="105608" y="365003"/>
                    <a:pt x="106185" y="366220"/>
                  </a:cubicBezTo>
                  <a:cubicBezTo>
                    <a:pt x="105190" y="378090"/>
                    <a:pt x="118290" y="380633"/>
                    <a:pt x="123198" y="383365"/>
                  </a:cubicBezTo>
                  <a:cubicBezTo>
                    <a:pt x="134114" y="389446"/>
                    <a:pt x="136383" y="396144"/>
                    <a:pt x="134954" y="407305"/>
                  </a:cubicBezTo>
                  <a:cubicBezTo>
                    <a:pt x="139881" y="403013"/>
                    <a:pt x="133834" y="393543"/>
                    <a:pt x="141452" y="393549"/>
                  </a:cubicBezTo>
                  <a:cubicBezTo>
                    <a:pt x="148505" y="393549"/>
                    <a:pt x="156643" y="395515"/>
                    <a:pt x="160146" y="403802"/>
                  </a:cubicBezTo>
                  <a:cubicBezTo>
                    <a:pt x="157774" y="407122"/>
                    <a:pt x="159803" y="407865"/>
                    <a:pt x="162758" y="408094"/>
                  </a:cubicBezTo>
                  <a:cubicBezTo>
                    <a:pt x="173428" y="418541"/>
                    <a:pt x="175342" y="432628"/>
                    <a:pt x="178725" y="446070"/>
                  </a:cubicBezTo>
                  <a:cubicBezTo>
                    <a:pt x="177897" y="448979"/>
                    <a:pt x="178594" y="450842"/>
                    <a:pt x="182097" y="450773"/>
                  </a:cubicBezTo>
                  <a:cubicBezTo>
                    <a:pt x="184498" y="454082"/>
                    <a:pt x="184446" y="457214"/>
                    <a:pt x="181526" y="460163"/>
                  </a:cubicBezTo>
                  <a:cubicBezTo>
                    <a:pt x="155568" y="469782"/>
                    <a:pt x="129279" y="478628"/>
                    <a:pt x="103796" y="489378"/>
                  </a:cubicBezTo>
                  <a:cubicBezTo>
                    <a:pt x="92537" y="494127"/>
                    <a:pt x="81570" y="497854"/>
                    <a:pt x="69478" y="498008"/>
                  </a:cubicBezTo>
                  <a:cubicBezTo>
                    <a:pt x="57024" y="498174"/>
                    <a:pt x="44612" y="497591"/>
                    <a:pt x="32656" y="493516"/>
                  </a:cubicBezTo>
                  <a:cubicBezTo>
                    <a:pt x="32793" y="491779"/>
                    <a:pt x="37274" y="491430"/>
                    <a:pt x="34999" y="489727"/>
                  </a:cubicBezTo>
                  <a:cubicBezTo>
                    <a:pt x="23431" y="481074"/>
                    <a:pt x="34456" y="479554"/>
                    <a:pt x="38748" y="480549"/>
                  </a:cubicBezTo>
                  <a:cubicBezTo>
                    <a:pt x="45320" y="482075"/>
                    <a:pt x="50646" y="478817"/>
                    <a:pt x="56721" y="478446"/>
                  </a:cubicBezTo>
                  <a:cubicBezTo>
                    <a:pt x="48538" y="479771"/>
                    <a:pt x="41028" y="478966"/>
                    <a:pt x="34045" y="474016"/>
                  </a:cubicBezTo>
                  <a:cubicBezTo>
                    <a:pt x="24369" y="467164"/>
                    <a:pt x="14145" y="465752"/>
                    <a:pt x="3943" y="473359"/>
                  </a:cubicBezTo>
                  <a:cubicBezTo>
                    <a:pt x="-1611" y="467844"/>
                    <a:pt x="-286" y="461186"/>
                    <a:pt x="1812" y="455083"/>
                  </a:cubicBezTo>
                  <a:cubicBezTo>
                    <a:pt x="13950" y="419787"/>
                    <a:pt x="28615" y="386211"/>
                    <a:pt x="58219" y="361048"/>
                  </a:cubicBezTo>
                  <a:cubicBezTo>
                    <a:pt x="79416" y="343029"/>
                    <a:pt x="99253" y="323415"/>
                    <a:pt x="122067" y="307316"/>
                  </a:cubicBezTo>
                  <a:cubicBezTo>
                    <a:pt x="128268" y="302938"/>
                    <a:pt x="134062" y="297869"/>
                    <a:pt x="141481" y="295480"/>
                  </a:cubicBezTo>
                  <a:cubicBezTo>
                    <a:pt x="143447" y="294297"/>
                    <a:pt x="145487" y="294251"/>
                    <a:pt x="147733" y="294628"/>
                  </a:cubicBezTo>
                  <a:cubicBezTo>
                    <a:pt x="151271" y="295223"/>
                    <a:pt x="153768" y="309504"/>
                    <a:pt x="158832" y="295343"/>
                  </a:cubicBezTo>
                  <a:cubicBezTo>
                    <a:pt x="159757" y="292748"/>
                    <a:pt x="164998" y="294400"/>
                    <a:pt x="167210" y="297200"/>
                  </a:cubicBezTo>
                  <a:cubicBezTo>
                    <a:pt x="173125" y="304681"/>
                    <a:pt x="177943" y="313105"/>
                    <a:pt x="174251" y="322712"/>
                  </a:cubicBezTo>
                  <a:cubicBezTo>
                    <a:pt x="162672" y="352875"/>
                    <a:pt x="174131" y="357476"/>
                    <a:pt x="198316" y="361471"/>
                  </a:cubicBezTo>
                  <a:cubicBezTo>
                    <a:pt x="195653" y="358608"/>
                    <a:pt x="192259" y="356282"/>
                    <a:pt x="193013" y="352470"/>
                  </a:cubicBezTo>
                  <a:cubicBezTo>
                    <a:pt x="194664" y="344143"/>
                    <a:pt x="192510" y="339725"/>
                    <a:pt x="183863" y="335913"/>
                  </a:cubicBezTo>
                  <a:cubicBezTo>
                    <a:pt x="176885" y="332839"/>
                    <a:pt x="177017" y="321506"/>
                    <a:pt x="177902" y="315814"/>
                  </a:cubicBezTo>
                  <a:cubicBezTo>
                    <a:pt x="179217" y="307361"/>
                    <a:pt x="178623" y="301000"/>
                    <a:pt x="173616" y="294783"/>
                  </a:cubicBezTo>
                  <a:cubicBezTo>
                    <a:pt x="168067" y="287885"/>
                    <a:pt x="170142" y="281735"/>
                    <a:pt x="174799" y="275614"/>
                  </a:cubicBezTo>
                  <a:cubicBezTo>
                    <a:pt x="182749" y="267476"/>
                    <a:pt x="193007" y="261898"/>
                    <a:pt x="199831" y="252440"/>
                  </a:cubicBezTo>
                  <a:cubicBezTo>
                    <a:pt x="210867" y="237152"/>
                    <a:pt x="210815" y="234432"/>
                    <a:pt x="194939" y="224534"/>
                  </a:cubicBezTo>
                  <a:cubicBezTo>
                    <a:pt x="179748" y="215064"/>
                    <a:pt x="164021" y="206440"/>
                    <a:pt x="148533" y="197445"/>
                  </a:cubicBezTo>
                  <a:cubicBezTo>
                    <a:pt x="149121" y="192078"/>
                    <a:pt x="147916" y="186820"/>
                    <a:pt x="142178" y="185906"/>
                  </a:cubicBezTo>
                  <a:cubicBezTo>
                    <a:pt x="133508" y="184529"/>
                    <a:pt x="134994" y="178865"/>
                    <a:pt x="134697" y="173007"/>
                  </a:cubicBezTo>
                  <a:cubicBezTo>
                    <a:pt x="134337" y="165766"/>
                    <a:pt x="136697" y="170676"/>
                    <a:pt x="139429" y="171030"/>
                  </a:cubicBezTo>
                  <a:cubicBezTo>
                    <a:pt x="148122" y="172161"/>
                    <a:pt x="140618" y="162777"/>
                    <a:pt x="145344" y="160857"/>
                  </a:cubicBezTo>
                  <a:cubicBezTo>
                    <a:pt x="145361" y="160212"/>
                    <a:pt x="145379" y="159566"/>
                    <a:pt x="145384" y="158914"/>
                  </a:cubicBezTo>
                  <a:cubicBezTo>
                    <a:pt x="145733" y="157651"/>
                    <a:pt x="146281" y="156485"/>
                    <a:pt x="147053" y="155422"/>
                  </a:cubicBezTo>
                  <a:cubicBezTo>
                    <a:pt x="147573" y="155034"/>
                    <a:pt x="148104" y="154651"/>
                    <a:pt x="148636" y="154274"/>
                  </a:cubicBezTo>
                  <a:close/>
                </a:path>
              </a:pathLst>
            </a:custGeom>
            <a:grpFill/>
            <a:ln w="5715" cap="flat">
              <a:noFill/>
              <a:prstDash val="solid"/>
              <a:miter/>
            </a:ln>
          </p:spPr>
          <p:txBody>
            <a:bodyPr rtlCol="0" anchor="ctr"/>
            <a:lstStyle/>
            <a:p>
              <a:endParaRPr lang="zh-CN" altLang="en-US"/>
            </a:p>
          </p:txBody>
        </p:sp>
        <p:sp>
          <p:nvSpPr>
            <p:cNvPr id="7" name="任意多边形: 形状 6">
              <a:extLst>
                <a:ext uri="{FF2B5EF4-FFF2-40B4-BE49-F238E27FC236}">
                  <a16:creationId xmlns:a16="http://schemas.microsoft.com/office/drawing/2014/main" id="{C7B1C32F-8561-1679-43AD-D71F59154838}"/>
                </a:ext>
              </a:extLst>
            </p:cNvPr>
            <p:cNvSpPr/>
            <p:nvPr/>
          </p:nvSpPr>
          <p:spPr>
            <a:xfrm>
              <a:off x="7404221" y="298994"/>
              <a:ext cx="723637" cy="579052"/>
            </a:xfrm>
            <a:custGeom>
              <a:avLst/>
              <a:gdLst>
                <a:gd name="connsiteX0" fmla="*/ 679279 w 723637"/>
                <a:gd name="connsiteY0" fmla="*/ 518353 h 579052"/>
                <a:gd name="connsiteX1" fmla="*/ 722267 w 723637"/>
                <a:gd name="connsiteY1" fmla="*/ 564868 h 579052"/>
                <a:gd name="connsiteX2" fmla="*/ 714752 w 723637"/>
                <a:gd name="connsiteY2" fmla="*/ 575486 h 579052"/>
                <a:gd name="connsiteX3" fmla="*/ 699927 w 723637"/>
                <a:gd name="connsiteY3" fmla="*/ 572577 h 579052"/>
                <a:gd name="connsiteX4" fmla="*/ 688726 w 723637"/>
                <a:gd name="connsiteY4" fmla="*/ 557924 h 579052"/>
                <a:gd name="connsiteX5" fmla="*/ 693709 w 723637"/>
                <a:gd name="connsiteY5" fmla="*/ 566599 h 579052"/>
                <a:gd name="connsiteX6" fmla="*/ 690297 w 723637"/>
                <a:gd name="connsiteY6" fmla="*/ 575189 h 579052"/>
                <a:gd name="connsiteX7" fmla="*/ 678050 w 723637"/>
                <a:gd name="connsiteY7" fmla="*/ 578949 h 579052"/>
                <a:gd name="connsiteX8" fmla="*/ 674490 w 723637"/>
                <a:gd name="connsiteY8" fmla="*/ 576269 h 579052"/>
                <a:gd name="connsiteX9" fmla="*/ 649686 w 723637"/>
                <a:gd name="connsiteY9" fmla="*/ 551112 h 579052"/>
                <a:gd name="connsiteX10" fmla="*/ 661345 w 723637"/>
                <a:gd name="connsiteY10" fmla="*/ 553100 h 579052"/>
                <a:gd name="connsiteX11" fmla="*/ 671929 w 723637"/>
                <a:gd name="connsiteY11" fmla="*/ 564227 h 579052"/>
                <a:gd name="connsiteX12" fmla="*/ 659590 w 723637"/>
                <a:gd name="connsiteY12" fmla="*/ 574532 h 579052"/>
                <a:gd name="connsiteX13" fmla="*/ 649063 w 723637"/>
                <a:gd name="connsiteY13" fmla="*/ 573314 h 579052"/>
                <a:gd name="connsiteX14" fmla="*/ 627981 w 723637"/>
                <a:gd name="connsiteY14" fmla="*/ 565708 h 579052"/>
                <a:gd name="connsiteX15" fmla="*/ 619351 w 723637"/>
                <a:gd name="connsiteY15" fmla="*/ 552672 h 579052"/>
                <a:gd name="connsiteX16" fmla="*/ 622214 w 723637"/>
                <a:gd name="connsiteY16" fmla="*/ 545734 h 579052"/>
                <a:gd name="connsiteX17" fmla="*/ 619368 w 723637"/>
                <a:gd name="connsiteY17" fmla="*/ 552672 h 579052"/>
                <a:gd name="connsiteX18" fmla="*/ 606709 w 723637"/>
                <a:gd name="connsiteY18" fmla="*/ 554655 h 579052"/>
                <a:gd name="connsiteX19" fmla="*/ 531266 w 723637"/>
                <a:gd name="connsiteY19" fmla="*/ 502643 h 579052"/>
                <a:gd name="connsiteX20" fmla="*/ 546222 w 723637"/>
                <a:gd name="connsiteY20" fmla="*/ 502551 h 579052"/>
                <a:gd name="connsiteX21" fmla="*/ 568785 w 723637"/>
                <a:gd name="connsiteY21" fmla="*/ 508803 h 579052"/>
                <a:gd name="connsiteX22" fmla="*/ 572282 w 723637"/>
                <a:gd name="connsiteY22" fmla="*/ 506563 h 579052"/>
                <a:gd name="connsiteX23" fmla="*/ 586027 w 723637"/>
                <a:gd name="connsiteY23" fmla="*/ 515204 h 579052"/>
                <a:gd name="connsiteX24" fmla="*/ 587924 w 723637"/>
                <a:gd name="connsiteY24" fmla="*/ 512975 h 579052"/>
                <a:gd name="connsiteX25" fmla="*/ 559292 w 723637"/>
                <a:gd name="connsiteY25" fmla="*/ 508586 h 579052"/>
                <a:gd name="connsiteX26" fmla="*/ 536261 w 723637"/>
                <a:gd name="connsiteY26" fmla="*/ 495653 h 579052"/>
                <a:gd name="connsiteX27" fmla="*/ 531129 w 723637"/>
                <a:gd name="connsiteY27" fmla="*/ 474656 h 579052"/>
                <a:gd name="connsiteX28" fmla="*/ 512149 w 723637"/>
                <a:gd name="connsiteY28" fmla="*/ 446458 h 579052"/>
                <a:gd name="connsiteX29" fmla="*/ 479168 w 723637"/>
                <a:gd name="connsiteY29" fmla="*/ 429279 h 579052"/>
                <a:gd name="connsiteX30" fmla="*/ 477202 w 723637"/>
                <a:gd name="connsiteY30" fmla="*/ 425159 h 579052"/>
                <a:gd name="connsiteX31" fmla="*/ 466429 w 723637"/>
                <a:gd name="connsiteY31" fmla="*/ 410340 h 579052"/>
                <a:gd name="connsiteX32" fmla="*/ 452090 w 723637"/>
                <a:gd name="connsiteY32" fmla="*/ 398658 h 579052"/>
                <a:gd name="connsiteX33" fmla="*/ 452056 w 723637"/>
                <a:gd name="connsiteY33" fmla="*/ 394126 h 579052"/>
                <a:gd name="connsiteX34" fmla="*/ 466903 w 723637"/>
                <a:gd name="connsiteY34" fmla="*/ 393338 h 579052"/>
                <a:gd name="connsiteX35" fmla="*/ 442266 w 723637"/>
                <a:gd name="connsiteY35" fmla="*/ 369009 h 579052"/>
                <a:gd name="connsiteX36" fmla="*/ 437557 w 723637"/>
                <a:gd name="connsiteY36" fmla="*/ 364071 h 579052"/>
                <a:gd name="connsiteX37" fmla="*/ 418955 w 723637"/>
                <a:gd name="connsiteY37" fmla="*/ 344257 h 579052"/>
                <a:gd name="connsiteX38" fmla="*/ 418778 w 723637"/>
                <a:gd name="connsiteY38" fmla="*/ 323477 h 579052"/>
                <a:gd name="connsiteX39" fmla="*/ 417092 w 723637"/>
                <a:gd name="connsiteY39" fmla="*/ 321397 h 579052"/>
                <a:gd name="connsiteX40" fmla="*/ 406679 w 723637"/>
                <a:gd name="connsiteY40" fmla="*/ 312910 h 579052"/>
                <a:gd name="connsiteX41" fmla="*/ 418092 w 723637"/>
                <a:gd name="connsiteY41" fmla="*/ 303503 h 579052"/>
                <a:gd name="connsiteX42" fmla="*/ 394146 w 723637"/>
                <a:gd name="connsiteY42" fmla="*/ 281684 h 579052"/>
                <a:gd name="connsiteX43" fmla="*/ 389162 w 723637"/>
                <a:gd name="connsiteY43" fmla="*/ 269088 h 579052"/>
                <a:gd name="connsiteX44" fmla="*/ 391745 w 723637"/>
                <a:gd name="connsiteY44" fmla="*/ 267379 h 579052"/>
                <a:gd name="connsiteX45" fmla="*/ 396283 w 723637"/>
                <a:gd name="connsiteY45" fmla="*/ 265053 h 579052"/>
                <a:gd name="connsiteX46" fmla="*/ 395140 w 723637"/>
                <a:gd name="connsiteY46" fmla="*/ 264059 h 579052"/>
                <a:gd name="connsiteX47" fmla="*/ 391117 w 723637"/>
                <a:gd name="connsiteY47" fmla="*/ 267830 h 579052"/>
                <a:gd name="connsiteX48" fmla="*/ 371126 w 723637"/>
                <a:gd name="connsiteY48" fmla="*/ 294782 h 579052"/>
                <a:gd name="connsiteX49" fmla="*/ 368754 w 723637"/>
                <a:gd name="connsiteY49" fmla="*/ 287667 h 579052"/>
                <a:gd name="connsiteX50" fmla="*/ 366777 w 723637"/>
                <a:gd name="connsiteY50" fmla="*/ 285198 h 579052"/>
                <a:gd name="connsiteX51" fmla="*/ 361816 w 723637"/>
                <a:gd name="connsiteY51" fmla="*/ 283147 h 579052"/>
                <a:gd name="connsiteX52" fmla="*/ 362965 w 723637"/>
                <a:gd name="connsiteY52" fmla="*/ 286513 h 579052"/>
                <a:gd name="connsiteX53" fmla="*/ 370760 w 723637"/>
                <a:gd name="connsiteY53" fmla="*/ 294599 h 579052"/>
                <a:gd name="connsiteX54" fmla="*/ 385282 w 723637"/>
                <a:gd name="connsiteY54" fmla="*/ 312150 h 579052"/>
                <a:gd name="connsiteX55" fmla="*/ 372486 w 723637"/>
                <a:gd name="connsiteY55" fmla="*/ 315539 h 579052"/>
                <a:gd name="connsiteX56" fmla="*/ 370006 w 723637"/>
                <a:gd name="connsiteY56" fmla="*/ 314945 h 579052"/>
                <a:gd name="connsiteX57" fmla="*/ 371109 w 723637"/>
                <a:gd name="connsiteY57" fmla="*/ 316917 h 579052"/>
                <a:gd name="connsiteX58" fmla="*/ 368171 w 723637"/>
                <a:gd name="connsiteY58" fmla="*/ 319568 h 579052"/>
                <a:gd name="connsiteX59" fmla="*/ 359987 w 723637"/>
                <a:gd name="connsiteY59" fmla="*/ 318911 h 579052"/>
                <a:gd name="connsiteX60" fmla="*/ 341288 w 723637"/>
                <a:gd name="connsiteY60" fmla="*/ 288947 h 579052"/>
                <a:gd name="connsiteX61" fmla="*/ 326034 w 723637"/>
                <a:gd name="connsiteY61" fmla="*/ 269534 h 579052"/>
                <a:gd name="connsiteX62" fmla="*/ 320988 w 723637"/>
                <a:gd name="connsiteY62" fmla="*/ 274437 h 579052"/>
                <a:gd name="connsiteX63" fmla="*/ 308987 w 723637"/>
                <a:gd name="connsiteY63" fmla="*/ 282009 h 579052"/>
                <a:gd name="connsiteX64" fmla="*/ 307283 w 723637"/>
                <a:gd name="connsiteY64" fmla="*/ 277746 h 579052"/>
                <a:gd name="connsiteX65" fmla="*/ 306375 w 723637"/>
                <a:gd name="connsiteY65" fmla="*/ 281289 h 579052"/>
                <a:gd name="connsiteX66" fmla="*/ 298471 w 723637"/>
                <a:gd name="connsiteY66" fmla="*/ 285873 h 579052"/>
                <a:gd name="connsiteX67" fmla="*/ 298968 w 723637"/>
                <a:gd name="connsiteY67" fmla="*/ 302732 h 579052"/>
                <a:gd name="connsiteX68" fmla="*/ 301146 w 723637"/>
                <a:gd name="connsiteY68" fmla="*/ 301978 h 579052"/>
                <a:gd name="connsiteX69" fmla="*/ 342265 w 723637"/>
                <a:gd name="connsiteY69" fmla="*/ 345754 h 579052"/>
                <a:gd name="connsiteX70" fmla="*/ 356936 w 723637"/>
                <a:gd name="connsiteY70" fmla="*/ 327055 h 579052"/>
                <a:gd name="connsiteX71" fmla="*/ 369263 w 723637"/>
                <a:gd name="connsiteY71" fmla="*/ 365203 h 579052"/>
                <a:gd name="connsiteX72" fmla="*/ 357433 w 723637"/>
                <a:gd name="connsiteY72" fmla="*/ 376827 h 579052"/>
                <a:gd name="connsiteX73" fmla="*/ 350106 w 723637"/>
                <a:gd name="connsiteY73" fmla="*/ 373381 h 579052"/>
                <a:gd name="connsiteX74" fmla="*/ 166306 w 723637"/>
                <a:gd name="connsiteY74" fmla="*/ 274540 h 579052"/>
                <a:gd name="connsiteX75" fmla="*/ 143206 w 723637"/>
                <a:gd name="connsiteY75" fmla="*/ 262613 h 579052"/>
                <a:gd name="connsiteX76" fmla="*/ 165340 w 723637"/>
                <a:gd name="connsiteY76" fmla="*/ 254623 h 579052"/>
                <a:gd name="connsiteX77" fmla="*/ 180622 w 723637"/>
                <a:gd name="connsiteY77" fmla="*/ 260521 h 579052"/>
                <a:gd name="connsiteX78" fmla="*/ 176587 w 723637"/>
                <a:gd name="connsiteY78" fmla="*/ 253532 h 579052"/>
                <a:gd name="connsiteX79" fmla="*/ 173673 w 723637"/>
                <a:gd name="connsiteY79" fmla="*/ 252971 h 579052"/>
                <a:gd name="connsiteX80" fmla="*/ 159288 w 723637"/>
                <a:gd name="connsiteY80" fmla="*/ 248965 h 579052"/>
                <a:gd name="connsiteX81" fmla="*/ 161917 w 723637"/>
                <a:gd name="connsiteY81" fmla="*/ 225888 h 579052"/>
                <a:gd name="connsiteX82" fmla="*/ 166157 w 723637"/>
                <a:gd name="connsiteY82" fmla="*/ 210549 h 579052"/>
                <a:gd name="connsiteX83" fmla="*/ 155156 w 723637"/>
                <a:gd name="connsiteY83" fmla="*/ 212475 h 579052"/>
                <a:gd name="connsiteX84" fmla="*/ 142526 w 723637"/>
                <a:gd name="connsiteY84" fmla="*/ 205297 h 579052"/>
                <a:gd name="connsiteX85" fmla="*/ 130381 w 723637"/>
                <a:gd name="connsiteY85" fmla="*/ 196593 h 579052"/>
                <a:gd name="connsiteX86" fmla="*/ 125215 w 723637"/>
                <a:gd name="connsiteY86" fmla="*/ 193810 h 579052"/>
                <a:gd name="connsiteX87" fmla="*/ 123375 w 723637"/>
                <a:gd name="connsiteY87" fmla="*/ 191415 h 579052"/>
                <a:gd name="connsiteX88" fmla="*/ 125198 w 723637"/>
                <a:gd name="connsiteY88" fmla="*/ 193798 h 579052"/>
                <a:gd name="connsiteX89" fmla="*/ 130090 w 723637"/>
                <a:gd name="connsiteY89" fmla="*/ 197433 h 579052"/>
                <a:gd name="connsiteX90" fmla="*/ 125347 w 723637"/>
                <a:gd name="connsiteY90" fmla="*/ 214138 h 579052"/>
                <a:gd name="connsiteX91" fmla="*/ 114277 w 723637"/>
                <a:gd name="connsiteY91" fmla="*/ 211441 h 579052"/>
                <a:gd name="connsiteX92" fmla="*/ 104755 w 723637"/>
                <a:gd name="connsiteY92" fmla="*/ 209503 h 579052"/>
                <a:gd name="connsiteX93" fmla="*/ 104144 w 723637"/>
                <a:gd name="connsiteY93" fmla="*/ 221025 h 579052"/>
                <a:gd name="connsiteX94" fmla="*/ 110013 w 723637"/>
                <a:gd name="connsiteY94" fmla="*/ 233866 h 579052"/>
                <a:gd name="connsiteX95" fmla="*/ 100995 w 723637"/>
                <a:gd name="connsiteY95" fmla="*/ 241873 h 579052"/>
                <a:gd name="connsiteX96" fmla="*/ 100961 w 723637"/>
                <a:gd name="connsiteY96" fmla="*/ 241856 h 579052"/>
                <a:gd name="connsiteX97" fmla="*/ 94280 w 723637"/>
                <a:gd name="connsiteY97" fmla="*/ 238667 h 579052"/>
                <a:gd name="connsiteX98" fmla="*/ 94348 w 723637"/>
                <a:gd name="connsiteY98" fmla="*/ 238707 h 579052"/>
                <a:gd name="connsiteX99" fmla="*/ 80152 w 723637"/>
                <a:gd name="connsiteY99" fmla="*/ 222905 h 579052"/>
                <a:gd name="connsiteX100" fmla="*/ 82730 w 723637"/>
                <a:gd name="connsiteY100" fmla="*/ 209337 h 579052"/>
                <a:gd name="connsiteX101" fmla="*/ 87599 w 723637"/>
                <a:gd name="connsiteY101" fmla="*/ 197599 h 579052"/>
                <a:gd name="connsiteX102" fmla="*/ 63448 w 723637"/>
                <a:gd name="connsiteY102" fmla="*/ 143483 h 579052"/>
                <a:gd name="connsiteX103" fmla="*/ 60401 w 723637"/>
                <a:gd name="connsiteY103" fmla="*/ 138157 h 579052"/>
                <a:gd name="connsiteX104" fmla="*/ 61573 w 723637"/>
                <a:gd name="connsiteY104" fmla="*/ 112634 h 579052"/>
                <a:gd name="connsiteX105" fmla="*/ 56458 w 723637"/>
                <a:gd name="connsiteY105" fmla="*/ 77732 h 579052"/>
                <a:gd name="connsiteX106" fmla="*/ 57584 w 723637"/>
                <a:gd name="connsiteY106" fmla="*/ 74726 h 579052"/>
                <a:gd name="connsiteX107" fmla="*/ 71951 w 723637"/>
                <a:gd name="connsiteY107" fmla="*/ 81967 h 579052"/>
                <a:gd name="connsiteX108" fmla="*/ 91388 w 723637"/>
                <a:gd name="connsiteY108" fmla="*/ 94386 h 579052"/>
                <a:gd name="connsiteX109" fmla="*/ 76323 w 723637"/>
                <a:gd name="connsiteY109" fmla="*/ 79327 h 579052"/>
                <a:gd name="connsiteX110" fmla="*/ 57881 w 723637"/>
                <a:gd name="connsiteY110" fmla="*/ 58781 h 579052"/>
                <a:gd name="connsiteX111" fmla="*/ 58007 w 723637"/>
                <a:gd name="connsiteY111" fmla="*/ 74332 h 579052"/>
                <a:gd name="connsiteX112" fmla="*/ 40290 w 723637"/>
                <a:gd name="connsiteY112" fmla="*/ 61742 h 579052"/>
                <a:gd name="connsiteX113" fmla="*/ 41730 w 723637"/>
                <a:gd name="connsiteY113" fmla="*/ 58038 h 579052"/>
                <a:gd name="connsiteX114" fmla="*/ 40210 w 723637"/>
                <a:gd name="connsiteY114" fmla="*/ 60365 h 579052"/>
                <a:gd name="connsiteX115" fmla="*/ 36621 w 723637"/>
                <a:gd name="connsiteY115" fmla="*/ 73938 h 579052"/>
                <a:gd name="connsiteX116" fmla="*/ 27797 w 723637"/>
                <a:gd name="connsiteY116" fmla="*/ 62645 h 579052"/>
                <a:gd name="connsiteX117" fmla="*/ 21471 w 723637"/>
                <a:gd name="connsiteY117" fmla="*/ 52015 h 579052"/>
                <a:gd name="connsiteX118" fmla="*/ 21511 w 723637"/>
                <a:gd name="connsiteY118" fmla="*/ 38265 h 579052"/>
                <a:gd name="connsiteX119" fmla="*/ 31409 w 723637"/>
                <a:gd name="connsiteY119" fmla="*/ 38505 h 579052"/>
                <a:gd name="connsiteX120" fmla="*/ 23117 w 723637"/>
                <a:gd name="connsiteY120" fmla="*/ 28641 h 579052"/>
                <a:gd name="connsiteX121" fmla="*/ 23220 w 723637"/>
                <a:gd name="connsiteY121" fmla="*/ 25514 h 579052"/>
                <a:gd name="connsiteX122" fmla="*/ 22705 w 723637"/>
                <a:gd name="connsiteY122" fmla="*/ 27886 h 579052"/>
                <a:gd name="connsiteX123" fmla="*/ 20573 w 723637"/>
                <a:gd name="connsiteY123" fmla="*/ 38808 h 579052"/>
                <a:gd name="connsiteX124" fmla="*/ 697 w 723637"/>
                <a:gd name="connsiteY124" fmla="*/ 9398 h 579052"/>
                <a:gd name="connsiteX125" fmla="*/ 2800 w 723637"/>
                <a:gd name="connsiteY125" fmla="*/ 2169 h 579052"/>
                <a:gd name="connsiteX126" fmla="*/ 12013 w 723637"/>
                <a:gd name="connsiteY126" fmla="*/ 3877 h 579052"/>
                <a:gd name="connsiteX127" fmla="*/ 22179 w 723637"/>
                <a:gd name="connsiteY127" fmla="*/ 1717 h 579052"/>
                <a:gd name="connsiteX128" fmla="*/ 33061 w 723637"/>
                <a:gd name="connsiteY128" fmla="*/ 1369 h 579052"/>
                <a:gd name="connsiteX129" fmla="*/ 64499 w 723637"/>
                <a:gd name="connsiteY129" fmla="*/ 9598 h 579052"/>
                <a:gd name="connsiteX130" fmla="*/ 101052 w 723637"/>
                <a:gd name="connsiteY130" fmla="*/ 27795 h 579052"/>
                <a:gd name="connsiteX131" fmla="*/ 117294 w 723637"/>
                <a:gd name="connsiteY131" fmla="*/ 44608 h 579052"/>
                <a:gd name="connsiteX132" fmla="*/ 119014 w 723637"/>
                <a:gd name="connsiteY132" fmla="*/ 47157 h 579052"/>
                <a:gd name="connsiteX133" fmla="*/ 138788 w 723637"/>
                <a:gd name="connsiteY133" fmla="*/ 72132 h 579052"/>
                <a:gd name="connsiteX134" fmla="*/ 141972 w 723637"/>
                <a:gd name="connsiteY134" fmla="*/ 88082 h 579052"/>
                <a:gd name="connsiteX135" fmla="*/ 138977 w 723637"/>
                <a:gd name="connsiteY135" fmla="*/ 70069 h 579052"/>
                <a:gd name="connsiteX136" fmla="*/ 139205 w 723637"/>
                <a:gd name="connsiteY136" fmla="*/ 60273 h 579052"/>
                <a:gd name="connsiteX137" fmla="*/ 147824 w 723637"/>
                <a:gd name="connsiteY137" fmla="*/ 63159 h 579052"/>
                <a:gd name="connsiteX138" fmla="*/ 161688 w 723637"/>
                <a:gd name="connsiteY138" fmla="*/ 84699 h 579052"/>
                <a:gd name="connsiteX139" fmla="*/ 180330 w 723637"/>
                <a:gd name="connsiteY139" fmla="*/ 70086 h 579052"/>
                <a:gd name="connsiteX140" fmla="*/ 180159 w 723637"/>
                <a:gd name="connsiteY140" fmla="*/ 70086 h 579052"/>
                <a:gd name="connsiteX141" fmla="*/ 188251 w 723637"/>
                <a:gd name="connsiteY141" fmla="*/ 77652 h 579052"/>
                <a:gd name="connsiteX142" fmla="*/ 190966 w 723637"/>
                <a:gd name="connsiteY142" fmla="*/ 80927 h 579052"/>
                <a:gd name="connsiteX143" fmla="*/ 193955 w 723637"/>
                <a:gd name="connsiteY143" fmla="*/ 84728 h 579052"/>
                <a:gd name="connsiteX144" fmla="*/ 196024 w 723637"/>
                <a:gd name="connsiteY144" fmla="*/ 105742 h 579052"/>
                <a:gd name="connsiteX145" fmla="*/ 179959 w 723637"/>
                <a:gd name="connsiteY145" fmla="*/ 98004 h 579052"/>
                <a:gd name="connsiteX146" fmla="*/ 169603 w 723637"/>
                <a:gd name="connsiteY146" fmla="*/ 93929 h 579052"/>
                <a:gd name="connsiteX147" fmla="*/ 180548 w 723637"/>
                <a:gd name="connsiteY147" fmla="*/ 107890 h 579052"/>
                <a:gd name="connsiteX148" fmla="*/ 204591 w 723637"/>
                <a:gd name="connsiteY148" fmla="*/ 141963 h 579052"/>
                <a:gd name="connsiteX149" fmla="*/ 217655 w 723637"/>
                <a:gd name="connsiteY149" fmla="*/ 179379 h 579052"/>
                <a:gd name="connsiteX150" fmla="*/ 218815 w 723637"/>
                <a:gd name="connsiteY150" fmla="*/ 182454 h 579052"/>
                <a:gd name="connsiteX151" fmla="*/ 217895 w 723637"/>
                <a:gd name="connsiteY151" fmla="*/ 178802 h 579052"/>
                <a:gd name="connsiteX152" fmla="*/ 241578 w 723637"/>
                <a:gd name="connsiteY152" fmla="*/ 175030 h 579052"/>
                <a:gd name="connsiteX153" fmla="*/ 232611 w 723637"/>
                <a:gd name="connsiteY153" fmla="*/ 190821 h 579052"/>
                <a:gd name="connsiteX154" fmla="*/ 229091 w 723637"/>
                <a:gd name="connsiteY154" fmla="*/ 189095 h 579052"/>
                <a:gd name="connsiteX155" fmla="*/ 231080 w 723637"/>
                <a:gd name="connsiteY155" fmla="*/ 190661 h 579052"/>
                <a:gd name="connsiteX156" fmla="*/ 239932 w 723637"/>
                <a:gd name="connsiteY156" fmla="*/ 199702 h 579052"/>
                <a:gd name="connsiteX157" fmla="*/ 248899 w 723637"/>
                <a:gd name="connsiteY157" fmla="*/ 206206 h 579052"/>
                <a:gd name="connsiteX158" fmla="*/ 255563 w 723637"/>
                <a:gd name="connsiteY158" fmla="*/ 209760 h 579052"/>
                <a:gd name="connsiteX159" fmla="*/ 265959 w 723637"/>
                <a:gd name="connsiteY159" fmla="*/ 204137 h 579052"/>
                <a:gd name="connsiteX160" fmla="*/ 273862 w 723637"/>
                <a:gd name="connsiteY160" fmla="*/ 229083 h 579052"/>
                <a:gd name="connsiteX161" fmla="*/ 276120 w 723637"/>
                <a:gd name="connsiteY161" fmla="*/ 232455 h 579052"/>
                <a:gd name="connsiteX162" fmla="*/ 256512 w 723637"/>
                <a:gd name="connsiteY162" fmla="*/ 199799 h 579052"/>
                <a:gd name="connsiteX163" fmla="*/ 255340 w 723637"/>
                <a:gd name="connsiteY163" fmla="*/ 195016 h 579052"/>
                <a:gd name="connsiteX164" fmla="*/ 257466 w 723637"/>
                <a:gd name="connsiteY164" fmla="*/ 201696 h 579052"/>
                <a:gd name="connsiteX165" fmla="*/ 249876 w 723637"/>
                <a:gd name="connsiteY165" fmla="*/ 206394 h 579052"/>
                <a:gd name="connsiteX166" fmla="*/ 239344 w 723637"/>
                <a:gd name="connsiteY166" fmla="*/ 199319 h 579052"/>
                <a:gd name="connsiteX167" fmla="*/ 238349 w 723637"/>
                <a:gd name="connsiteY167" fmla="*/ 189644 h 579052"/>
                <a:gd name="connsiteX168" fmla="*/ 239601 w 723637"/>
                <a:gd name="connsiteY168" fmla="*/ 187306 h 579052"/>
                <a:gd name="connsiteX169" fmla="*/ 242075 w 723637"/>
                <a:gd name="connsiteY169" fmla="*/ 173579 h 579052"/>
                <a:gd name="connsiteX170" fmla="*/ 251282 w 723637"/>
                <a:gd name="connsiteY170" fmla="*/ 175253 h 579052"/>
                <a:gd name="connsiteX171" fmla="*/ 258163 w 723637"/>
                <a:gd name="connsiteY171" fmla="*/ 183900 h 579052"/>
                <a:gd name="connsiteX172" fmla="*/ 265987 w 723637"/>
                <a:gd name="connsiteY172" fmla="*/ 179356 h 579052"/>
                <a:gd name="connsiteX173" fmla="*/ 278446 w 723637"/>
                <a:gd name="connsiteY173" fmla="*/ 176768 h 579052"/>
                <a:gd name="connsiteX174" fmla="*/ 285412 w 723637"/>
                <a:gd name="connsiteY174" fmla="*/ 204348 h 579052"/>
                <a:gd name="connsiteX175" fmla="*/ 290927 w 723637"/>
                <a:gd name="connsiteY175" fmla="*/ 212355 h 579052"/>
                <a:gd name="connsiteX176" fmla="*/ 301883 w 723637"/>
                <a:gd name="connsiteY176" fmla="*/ 230031 h 579052"/>
                <a:gd name="connsiteX177" fmla="*/ 311410 w 723637"/>
                <a:gd name="connsiteY177" fmla="*/ 244965 h 579052"/>
                <a:gd name="connsiteX178" fmla="*/ 335733 w 723637"/>
                <a:gd name="connsiteY178" fmla="*/ 252011 h 579052"/>
                <a:gd name="connsiteX179" fmla="*/ 308512 w 723637"/>
                <a:gd name="connsiteY179" fmla="*/ 199913 h 579052"/>
                <a:gd name="connsiteX180" fmla="*/ 298568 w 723637"/>
                <a:gd name="connsiteY180" fmla="*/ 194816 h 579052"/>
                <a:gd name="connsiteX181" fmla="*/ 296454 w 723637"/>
                <a:gd name="connsiteY181" fmla="*/ 191095 h 579052"/>
                <a:gd name="connsiteX182" fmla="*/ 300854 w 723637"/>
                <a:gd name="connsiteY182" fmla="*/ 184174 h 579052"/>
                <a:gd name="connsiteX183" fmla="*/ 305409 w 723637"/>
                <a:gd name="connsiteY183" fmla="*/ 184317 h 579052"/>
                <a:gd name="connsiteX184" fmla="*/ 311638 w 723637"/>
                <a:gd name="connsiteY184" fmla="*/ 187238 h 579052"/>
                <a:gd name="connsiteX185" fmla="*/ 320451 w 723637"/>
                <a:gd name="connsiteY185" fmla="*/ 194438 h 579052"/>
                <a:gd name="connsiteX186" fmla="*/ 349757 w 723637"/>
                <a:gd name="connsiteY186" fmla="*/ 208017 h 579052"/>
                <a:gd name="connsiteX187" fmla="*/ 374606 w 723637"/>
                <a:gd name="connsiteY187" fmla="*/ 227591 h 579052"/>
                <a:gd name="connsiteX188" fmla="*/ 389042 w 723637"/>
                <a:gd name="connsiteY188" fmla="*/ 237181 h 579052"/>
                <a:gd name="connsiteX189" fmla="*/ 388980 w 723637"/>
                <a:gd name="connsiteY189" fmla="*/ 236106 h 579052"/>
                <a:gd name="connsiteX190" fmla="*/ 387477 w 723637"/>
                <a:gd name="connsiteY190" fmla="*/ 235918 h 579052"/>
                <a:gd name="connsiteX191" fmla="*/ 382162 w 723637"/>
                <a:gd name="connsiteY191" fmla="*/ 217338 h 579052"/>
                <a:gd name="connsiteX192" fmla="*/ 396415 w 723637"/>
                <a:gd name="connsiteY192" fmla="*/ 215738 h 579052"/>
                <a:gd name="connsiteX193" fmla="*/ 466195 w 723637"/>
                <a:gd name="connsiteY193" fmla="*/ 287444 h 579052"/>
                <a:gd name="connsiteX194" fmla="*/ 467812 w 723637"/>
                <a:gd name="connsiteY194" fmla="*/ 291805 h 579052"/>
                <a:gd name="connsiteX195" fmla="*/ 466486 w 723637"/>
                <a:gd name="connsiteY195" fmla="*/ 326689 h 579052"/>
                <a:gd name="connsiteX196" fmla="*/ 462823 w 723637"/>
                <a:gd name="connsiteY196" fmla="*/ 327101 h 579052"/>
                <a:gd name="connsiteX197" fmla="*/ 465400 w 723637"/>
                <a:gd name="connsiteY197" fmla="*/ 328707 h 579052"/>
                <a:gd name="connsiteX198" fmla="*/ 487855 w 723637"/>
                <a:gd name="connsiteY198" fmla="*/ 334250 h 579052"/>
                <a:gd name="connsiteX199" fmla="*/ 488581 w 723637"/>
                <a:gd name="connsiteY199" fmla="*/ 311190 h 579052"/>
                <a:gd name="connsiteX200" fmla="*/ 496118 w 723637"/>
                <a:gd name="connsiteY200" fmla="*/ 319585 h 579052"/>
                <a:gd name="connsiteX201" fmla="*/ 505817 w 723637"/>
                <a:gd name="connsiteY201" fmla="*/ 330410 h 579052"/>
                <a:gd name="connsiteX202" fmla="*/ 505817 w 723637"/>
                <a:gd name="connsiteY202" fmla="*/ 330381 h 579052"/>
                <a:gd name="connsiteX203" fmla="*/ 521665 w 723637"/>
                <a:gd name="connsiteY203" fmla="*/ 347269 h 579052"/>
                <a:gd name="connsiteX204" fmla="*/ 591039 w 723637"/>
                <a:gd name="connsiteY204" fmla="*/ 422581 h 579052"/>
                <a:gd name="connsiteX205" fmla="*/ 597309 w 723637"/>
                <a:gd name="connsiteY205" fmla="*/ 429491 h 579052"/>
                <a:gd name="connsiteX206" fmla="*/ 597446 w 723637"/>
                <a:gd name="connsiteY206" fmla="*/ 429645 h 579052"/>
                <a:gd name="connsiteX207" fmla="*/ 600372 w 723637"/>
                <a:gd name="connsiteY207" fmla="*/ 432805 h 579052"/>
                <a:gd name="connsiteX208" fmla="*/ 600549 w 723637"/>
                <a:gd name="connsiteY208" fmla="*/ 433011 h 579052"/>
                <a:gd name="connsiteX209" fmla="*/ 582615 w 723637"/>
                <a:gd name="connsiteY209" fmla="*/ 434108 h 579052"/>
                <a:gd name="connsiteX210" fmla="*/ 574551 w 723637"/>
                <a:gd name="connsiteY210" fmla="*/ 429451 h 579052"/>
                <a:gd name="connsiteX211" fmla="*/ 566327 w 723637"/>
                <a:gd name="connsiteY211" fmla="*/ 421878 h 579052"/>
                <a:gd name="connsiteX212" fmla="*/ 568585 w 723637"/>
                <a:gd name="connsiteY212" fmla="*/ 437909 h 579052"/>
                <a:gd name="connsiteX213" fmla="*/ 573117 w 723637"/>
                <a:gd name="connsiteY213" fmla="*/ 428656 h 579052"/>
                <a:gd name="connsiteX214" fmla="*/ 581147 w 723637"/>
                <a:gd name="connsiteY214" fmla="*/ 432748 h 579052"/>
                <a:gd name="connsiteX215" fmla="*/ 590742 w 723637"/>
                <a:gd name="connsiteY215" fmla="*/ 438852 h 579052"/>
                <a:gd name="connsiteX216" fmla="*/ 594600 w 723637"/>
                <a:gd name="connsiteY216" fmla="*/ 446984 h 579052"/>
                <a:gd name="connsiteX217" fmla="*/ 586158 w 723637"/>
                <a:gd name="connsiteY217" fmla="*/ 452774 h 579052"/>
                <a:gd name="connsiteX218" fmla="*/ 550400 w 723637"/>
                <a:gd name="connsiteY218" fmla="*/ 450162 h 579052"/>
                <a:gd name="connsiteX219" fmla="*/ 546245 w 723637"/>
                <a:gd name="connsiteY219" fmla="*/ 450865 h 579052"/>
                <a:gd name="connsiteX220" fmla="*/ 547639 w 723637"/>
                <a:gd name="connsiteY220" fmla="*/ 450373 h 579052"/>
                <a:gd name="connsiteX221" fmla="*/ 568756 w 723637"/>
                <a:gd name="connsiteY221" fmla="*/ 466181 h 579052"/>
                <a:gd name="connsiteX222" fmla="*/ 575580 w 723637"/>
                <a:gd name="connsiteY222" fmla="*/ 456168 h 579052"/>
                <a:gd name="connsiteX223" fmla="*/ 602092 w 723637"/>
                <a:gd name="connsiteY223" fmla="*/ 487292 h 579052"/>
                <a:gd name="connsiteX224" fmla="*/ 598560 w 723637"/>
                <a:gd name="connsiteY224" fmla="*/ 490515 h 579052"/>
                <a:gd name="connsiteX225" fmla="*/ 596194 w 723637"/>
                <a:gd name="connsiteY225" fmla="*/ 493699 h 579052"/>
                <a:gd name="connsiteX226" fmla="*/ 598480 w 723637"/>
                <a:gd name="connsiteY226" fmla="*/ 493584 h 579052"/>
                <a:gd name="connsiteX227" fmla="*/ 612596 w 723637"/>
                <a:gd name="connsiteY227" fmla="*/ 506580 h 579052"/>
                <a:gd name="connsiteX228" fmla="*/ 617031 w 723637"/>
                <a:gd name="connsiteY228" fmla="*/ 524834 h 579052"/>
                <a:gd name="connsiteX229" fmla="*/ 610847 w 723637"/>
                <a:gd name="connsiteY229" fmla="*/ 504277 h 579052"/>
                <a:gd name="connsiteX230" fmla="*/ 603481 w 723637"/>
                <a:gd name="connsiteY230" fmla="*/ 487081 h 579052"/>
                <a:gd name="connsiteX231" fmla="*/ 618791 w 723637"/>
                <a:gd name="connsiteY231" fmla="*/ 488241 h 579052"/>
                <a:gd name="connsiteX232" fmla="*/ 643840 w 723637"/>
                <a:gd name="connsiteY232" fmla="*/ 505934 h 579052"/>
                <a:gd name="connsiteX233" fmla="*/ 657493 w 723637"/>
                <a:gd name="connsiteY233" fmla="*/ 508192 h 579052"/>
                <a:gd name="connsiteX234" fmla="*/ 657847 w 723637"/>
                <a:gd name="connsiteY234" fmla="*/ 516639 h 579052"/>
                <a:gd name="connsiteX235" fmla="*/ 653544 w 723637"/>
                <a:gd name="connsiteY235" fmla="*/ 518673 h 579052"/>
                <a:gd name="connsiteX236" fmla="*/ 657053 w 723637"/>
                <a:gd name="connsiteY236" fmla="*/ 517730 h 579052"/>
                <a:gd name="connsiteX237" fmla="*/ 663637 w 723637"/>
                <a:gd name="connsiteY237" fmla="*/ 515113 h 579052"/>
                <a:gd name="connsiteX238" fmla="*/ 679279 w 723637"/>
                <a:gd name="connsiteY238" fmla="*/ 518353 h 57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723637" h="579052">
                  <a:moveTo>
                    <a:pt x="679279" y="518353"/>
                  </a:moveTo>
                  <a:cubicBezTo>
                    <a:pt x="694372" y="533155"/>
                    <a:pt x="708791" y="548574"/>
                    <a:pt x="722267" y="564868"/>
                  </a:cubicBezTo>
                  <a:cubicBezTo>
                    <a:pt x="726765" y="573303"/>
                    <a:pt x="719118" y="573646"/>
                    <a:pt x="714752" y="575486"/>
                  </a:cubicBezTo>
                  <a:cubicBezTo>
                    <a:pt x="709448" y="577721"/>
                    <a:pt x="703682" y="577646"/>
                    <a:pt x="699927" y="572577"/>
                  </a:cubicBezTo>
                  <a:cubicBezTo>
                    <a:pt x="696384" y="567794"/>
                    <a:pt x="691000" y="564496"/>
                    <a:pt x="688726" y="557924"/>
                  </a:cubicBezTo>
                  <a:cubicBezTo>
                    <a:pt x="689034" y="562182"/>
                    <a:pt x="691657" y="564205"/>
                    <a:pt x="693709" y="566599"/>
                  </a:cubicBezTo>
                  <a:cubicBezTo>
                    <a:pt x="698258" y="571903"/>
                    <a:pt x="697195" y="577486"/>
                    <a:pt x="690297" y="575189"/>
                  </a:cubicBezTo>
                  <a:cubicBezTo>
                    <a:pt x="683736" y="573006"/>
                    <a:pt x="682622" y="579972"/>
                    <a:pt x="678050" y="578949"/>
                  </a:cubicBezTo>
                  <a:cubicBezTo>
                    <a:pt x="676518" y="578492"/>
                    <a:pt x="675347" y="577595"/>
                    <a:pt x="674490" y="576269"/>
                  </a:cubicBezTo>
                  <a:cubicBezTo>
                    <a:pt x="671906" y="554798"/>
                    <a:pt x="671906" y="554798"/>
                    <a:pt x="649686" y="551112"/>
                  </a:cubicBezTo>
                  <a:cubicBezTo>
                    <a:pt x="654853" y="553718"/>
                    <a:pt x="658288" y="552203"/>
                    <a:pt x="661345" y="553100"/>
                  </a:cubicBezTo>
                  <a:cubicBezTo>
                    <a:pt x="667077" y="554781"/>
                    <a:pt x="671152" y="557964"/>
                    <a:pt x="671929" y="564227"/>
                  </a:cubicBezTo>
                  <a:cubicBezTo>
                    <a:pt x="673112" y="573789"/>
                    <a:pt x="662825" y="569765"/>
                    <a:pt x="659590" y="574532"/>
                  </a:cubicBezTo>
                  <a:cubicBezTo>
                    <a:pt x="655950" y="579892"/>
                    <a:pt x="652327" y="576921"/>
                    <a:pt x="649063" y="573314"/>
                  </a:cubicBezTo>
                  <a:cubicBezTo>
                    <a:pt x="643474" y="567148"/>
                    <a:pt x="639331" y="560604"/>
                    <a:pt x="627981" y="565708"/>
                  </a:cubicBezTo>
                  <a:cubicBezTo>
                    <a:pt x="621843" y="568468"/>
                    <a:pt x="616579" y="561010"/>
                    <a:pt x="619351" y="552672"/>
                  </a:cubicBezTo>
                  <a:cubicBezTo>
                    <a:pt x="621026" y="550666"/>
                    <a:pt x="622003" y="548363"/>
                    <a:pt x="622214" y="545734"/>
                  </a:cubicBezTo>
                  <a:cubicBezTo>
                    <a:pt x="621466" y="548128"/>
                    <a:pt x="621403" y="550803"/>
                    <a:pt x="619368" y="552672"/>
                  </a:cubicBezTo>
                  <a:cubicBezTo>
                    <a:pt x="615842" y="557855"/>
                    <a:pt x="611407" y="557112"/>
                    <a:pt x="606709" y="554655"/>
                  </a:cubicBezTo>
                  <a:cubicBezTo>
                    <a:pt x="584107" y="533618"/>
                    <a:pt x="555383" y="521474"/>
                    <a:pt x="531266" y="502643"/>
                  </a:cubicBezTo>
                  <a:cubicBezTo>
                    <a:pt x="536746" y="496093"/>
                    <a:pt x="538084" y="495665"/>
                    <a:pt x="546222" y="502551"/>
                  </a:cubicBezTo>
                  <a:cubicBezTo>
                    <a:pt x="553023" y="508306"/>
                    <a:pt x="559389" y="513375"/>
                    <a:pt x="568785" y="508803"/>
                  </a:cubicBezTo>
                  <a:cubicBezTo>
                    <a:pt x="569768" y="507746"/>
                    <a:pt x="570928" y="507015"/>
                    <a:pt x="572282" y="506563"/>
                  </a:cubicBezTo>
                  <a:cubicBezTo>
                    <a:pt x="580044" y="504449"/>
                    <a:pt x="579483" y="515513"/>
                    <a:pt x="586027" y="515204"/>
                  </a:cubicBezTo>
                  <a:cubicBezTo>
                    <a:pt x="586770" y="514536"/>
                    <a:pt x="587450" y="513810"/>
                    <a:pt x="587924" y="512975"/>
                  </a:cubicBezTo>
                  <a:cubicBezTo>
                    <a:pt x="578860" y="508301"/>
                    <a:pt x="571214" y="503203"/>
                    <a:pt x="559292" y="508586"/>
                  </a:cubicBezTo>
                  <a:cubicBezTo>
                    <a:pt x="550474" y="512570"/>
                    <a:pt x="544885" y="499271"/>
                    <a:pt x="536261" y="495653"/>
                  </a:cubicBezTo>
                  <a:cubicBezTo>
                    <a:pt x="528997" y="492607"/>
                    <a:pt x="520927" y="485629"/>
                    <a:pt x="531129" y="474656"/>
                  </a:cubicBezTo>
                  <a:cubicBezTo>
                    <a:pt x="535135" y="470347"/>
                    <a:pt x="518933" y="448207"/>
                    <a:pt x="512149" y="446458"/>
                  </a:cubicBezTo>
                  <a:cubicBezTo>
                    <a:pt x="499885" y="443292"/>
                    <a:pt x="488438" y="438320"/>
                    <a:pt x="479168" y="429279"/>
                  </a:cubicBezTo>
                  <a:cubicBezTo>
                    <a:pt x="478248" y="428033"/>
                    <a:pt x="477619" y="426645"/>
                    <a:pt x="477202" y="425159"/>
                  </a:cubicBezTo>
                  <a:cubicBezTo>
                    <a:pt x="478288" y="416820"/>
                    <a:pt x="474121" y="412357"/>
                    <a:pt x="466429" y="410340"/>
                  </a:cubicBezTo>
                  <a:cubicBezTo>
                    <a:pt x="459914" y="408631"/>
                    <a:pt x="454890" y="404990"/>
                    <a:pt x="452090" y="398658"/>
                  </a:cubicBezTo>
                  <a:cubicBezTo>
                    <a:pt x="451633" y="397155"/>
                    <a:pt x="451633" y="395641"/>
                    <a:pt x="452056" y="394126"/>
                  </a:cubicBezTo>
                  <a:cubicBezTo>
                    <a:pt x="456697" y="388068"/>
                    <a:pt x="461909" y="392246"/>
                    <a:pt x="466903" y="393338"/>
                  </a:cubicBezTo>
                  <a:cubicBezTo>
                    <a:pt x="459537" y="384371"/>
                    <a:pt x="451901" y="375673"/>
                    <a:pt x="442266" y="369009"/>
                  </a:cubicBezTo>
                  <a:cubicBezTo>
                    <a:pt x="440437" y="367609"/>
                    <a:pt x="438871" y="365951"/>
                    <a:pt x="437557" y="364071"/>
                  </a:cubicBezTo>
                  <a:cubicBezTo>
                    <a:pt x="436065" y="353064"/>
                    <a:pt x="422127" y="353710"/>
                    <a:pt x="418955" y="344257"/>
                  </a:cubicBezTo>
                  <a:cubicBezTo>
                    <a:pt x="422007" y="337279"/>
                    <a:pt x="418366" y="330387"/>
                    <a:pt x="418778" y="323477"/>
                  </a:cubicBezTo>
                  <a:cubicBezTo>
                    <a:pt x="418886" y="321626"/>
                    <a:pt x="421149" y="319963"/>
                    <a:pt x="417092" y="321397"/>
                  </a:cubicBezTo>
                  <a:cubicBezTo>
                    <a:pt x="409422" y="324106"/>
                    <a:pt x="406919" y="318277"/>
                    <a:pt x="406679" y="312910"/>
                  </a:cubicBezTo>
                  <a:cubicBezTo>
                    <a:pt x="406342" y="305287"/>
                    <a:pt x="412371" y="303515"/>
                    <a:pt x="418092" y="303503"/>
                  </a:cubicBezTo>
                  <a:cubicBezTo>
                    <a:pt x="412303" y="294245"/>
                    <a:pt x="405142" y="286061"/>
                    <a:pt x="394146" y="281684"/>
                  </a:cubicBezTo>
                  <a:cubicBezTo>
                    <a:pt x="389277" y="279746"/>
                    <a:pt x="388340" y="274294"/>
                    <a:pt x="389162" y="269088"/>
                  </a:cubicBezTo>
                  <a:cubicBezTo>
                    <a:pt x="389905" y="268293"/>
                    <a:pt x="390934" y="267956"/>
                    <a:pt x="391745" y="267379"/>
                  </a:cubicBezTo>
                  <a:cubicBezTo>
                    <a:pt x="393169" y="266373"/>
                    <a:pt x="396295" y="268676"/>
                    <a:pt x="396283" y="265053"/>
                  </a:cubicBezTo>
                  <a:cubicBezTo>
                    <a:pt x="396283" y="264653"/>
                    <a:pt x="395803" y="264184"/>
                    <a:pt x="395140" y="264059"/>
                  </a:cubicBezTo>
                  <a:cubicBezTo>
                    <a:pt x="392168" y="263516"/>
                    <a:pt x="392403" y="266482"/>
                    <a:pt x="391117" y="267830"/>
                  </a:cubicBezTo>
                  <a:cubicBezTo>
                    <a:pt x="387785" y="279306"/>
                    <a:pt x="387545" y="293051"/>
                    <a:pt x="371126" y="294782"/>
                  </a:cubicBezTo>
                  <a:cubicBezTo>
                    <a:pt x="368874" y="292885"/>
                    <a:pt x="369017" y="290182"/>
                    <a:pt x="368754" y="287667"/>
                  </a:cubicBezTo>
                  <a:cubicBezTo>
                    <a:pt x="370577" y="284981"/>
                    <a:pt x="368823" y="285004"/>
                    <a:pt x="366777" y="285198"/>
                  </a:cubicBezTo>
                  <a:cubicBezTo>
                    <a:pt x="364874" y="285033"/>
                    <a:pt x="364176" y="282078"/>
                    <a:pt x="361816" y="283147"/>
                  </a:cubicBezTo>
                  <a:cubicBezTo>
                    <a:pt x="362365" y="284233"/>
                    <a:pt x="358427" y="287124"/>
                    <a:pt x="362965" y="286513"/>
                  </a:cubicBezTo>
                  <a:cubicBezTo>
                    <a:pt x="369525" y="285621"/>
                    <a:pt x="367891" y="292188"/>
                    <a:pt x="370760" y="294599"/>
                  </a:cubicBezTo>
                  <a:cubicBezTo>
                    <a:pt x="379921" y="296880"/>
                    <a:pt x="385168" y="302400"/>
                    <a:pt x="385282" y="312150"/>
                  </a:cubicBezTo>
                  <a:cubicBezTo>
                    <a:pt x="382224" y="317825"/>
                    <a:pt x="377298" y="316505"/>
                    <a:pt x="372486" y="315539"/>
                  </a:cubicBezTo>
                  <a:cubicBezTo>
                    <a:pt x="371766" y="314956"/>
                    <a:pt x="371120" y="313968"/>
                    <a:pt x="370006" y="314945"/>
                  </a:cubicBezTo>
                  <a:cubicBezTo>
                    <a:pt x="371143" y="314853"/>
                    <a:pt x="371509" y="315505"/>
                    <a:pt x="371109" y="316917"/>
                  </a:cubicBezTo>
                  <a:cubicBezTo>
                    <a:pt x="370388" y="318094"/>
                    <a:pt x="369400" y="318951"/>
                    <a:pt x="368171" y="319568"/>
                  </a:cubicBezTo>
                  <a:cubicBezTo>
                    <a:pt x="365337" y="320517"/>
                    <a:pt x="362633" y="320077"/>
                    <a:pt x="359987" y="318911"/>
                  </a:cubicBezTo>
                  <a:cubicBezTo>
                    <a:pt x="346288" y="317877"/>
                    <a:pt x="338950" y="306092"/>
                    <a:pt x="341288" y="288947"/>
                  </a:cubicBezTo>
                  <a:cubicBezTo>
                    <a:pt x="342534" y="279786"/>
                    <a:pt x="334824" y="270219"/>
                    <a:pt x="326034" y="269534"/>
                  </a:cubicBezTo>
                  <a:cubicBezTo>
                    <a:pt x="322028" y="269225"/>
                    <a:pt x="322000" y="272134"/>
                    <a:pt x="320988" y="274437"/>
                  </a:cubicBezTo>
                  <a:cubicBezTo>
                    <a:pt x="318685" y="279683"/>
                    <a:pt x="316142" y="284524"/>
                    <a:pt x="308987" y="282009"/>
                  </a:cubicBezTo>
                  <a:cubicBezTo>
                    <a:pt x="306992" y="281186"/>
                    <a:pt x="309529" y="278500"/>
                    <a:pt x="307283" y="277746"/>
                  </a:cubicBezTo>
                  <a:cubicBezTo>
                    <a:pt x="307369" y="279015"/>
                    <a:pt x="307238" y="280226"/>
                    <a:pt x="306375" y="281289"/>
                  </a:cubicBezTo>
                  <a:cubicBezTo>
                    <a:pt x="304192" y="283924"/>
                    <a:pt x="298231" y="283232"/>
                    <a:pt x="298471" y="285873"/>
                  </a:cubicBezTo>
                  <a:cubicBezTo>
                    <a:pt x="298985" y="291508"/>
                    <a:pt x="301540" y="296937"/>
                    <a:pt x="298968" y="302732"/>
                  </a:cubicBezTo>
                  <a:cubicBezTo>
                    <a:pt x="298854" y="302995"/>
                    <a:pt x="300660" y="301892"/>
                    <a:pt x="301146" y="301978"/>
                  </a:cubicBezTo>
                  <a:cubicBezTo>
                    <a:pt x="328983" y="306778"/>
                    <a:pt x="337047" y="315071"/>
                    <a:pt x="342265" y="345754"/>
                  </a:cubicBezTo>
                  <a:cubicBezTo>
                    <a:pt x="341991" y="333570"/>
                    <a:pt x="341951" y="323466"/>
                    <a:pt x="356936" y="327055"/>
                  </a:cubicBezTo>
                  <a:cubicBezTo>
                    <a:pt x="359964" y="340114"/>
                    <a:pt x="364485" y="352692"/>
                    <a:pt x="369263" y="365203"/>
                  </a:cubicBezTo>
                  <a:cubicBezTo>
                    <a:pt x="370823" y="374684"/>
                    <a:pt x="365114" y="376758"/>
                    <a:pt x="357433" y="376827"/>
                  </a:cubicBezTo>
                  <a:cubicBezTo>
                    <a:pt x="354975" y="375695"/>
                    <a:pt x="352272" y="374924"/>
                    <a:pt x="350106" y="373381"/>
                  </a:cubicBezTo>
                  <a:cubicBezTo>
                    <a:pt x="292962" y="332747"/>
                    <a:pt x="229554" y="303806"/>
                    <a:pt x="166306" y="274540"/>
                  </a:cubicBezTo>
                  <a:cubicBezTo>
                    <a:pt x="158453" y="270905"/>
                    <a:pt x="149927" y="268482"/>
                    <a:pt x="143206" y="262613"/>
                  </a:cubicBezTo>
                  <a:cubicBezTo>
                    <a:pt x="147235" y="250903"/>
                    <a:pt x="157242" y="253497"/>
                    <a:pt x="165340" y="254623"/>
                  </a:cubicBezTo>
                  <a:cubicBezTo>
                    <a:pt x="170284" y="255309"/>
                    <a:pt x="175736" y="257463"/>
                    <a:pt x="180622" y="260521"/>
                  </a:cubicBezTo>
                  <a:cubicBezTo>
                    <a:pt x="181131" y="257035"/>
                    <a:pt x="177147" y="256212"/>
                    <a:pt x="176587" y="253532"/>
                  </a:cubicBezTo>
                  <a:cubicBezTo>
                    <a:pt x="176039" y="250920"/>
                    <a:pt x="177833" y="245908"/>
                    <a:pt x="173673" y="252971"/>
                  </a:cubicBezTo>
                  <a:cubicBezTo>
                    <a:pt x="170221" y="258829"/>
                    <a:pt x="162780" y="253612"/>
                    <a:pt x="159288" y="248965"/>
                  </a:cubicBezTo>
                  <a:cubicBezTo>
                    <a:pt x="153121" y="240747"/>
                    <a:pt x="153979" y="229780"/>
                    <a:pt x="161917" y="225888"/>
                  </a:cubicBezTo>
                  <a:cubicBezTo>
                    <a:pt x="171718" y="221082"/>
                    <a:pt x="158659" y="213549"/>
                    <a:pt x="166157" y="210549"/>
                  </a:cubicBezTo>
                  <a:cubicBezTo>
                    <a:pt x="161757" y="207086"/>
                    <a:pt x="158705" y="210618"/>
                    <a:pt x="155156" y="212475"/>
                  </a:cubicBezTo>
                  <a:cubicBezTo>
                    <a:pt x="147441" y="216510"/>
                    <a:pt x="142160" y="214995"/>
                    <a:pt x="142526" y="205297"/>
                  </a:cubicBezTo>
                  <a:cubicBezTo>
                    <a:pt x="142886" y="195644"/>
                    <a:pt x="138245" y="194141"/>
                    <a:pt x="130381" y="196593"/>
                  </a:cubicBezTo>
                  <a:cubicBezTo>
                    <a:pt x="128227" y="196484"/>
                    <a:pt x="126667" y="195221"/>
                    <a:pt x="125215" y="193810"/>
                  </a:cubicBezTo>
                  <a:cubicBezTo>
                    <a:pt x="124478" y="193124"/>
                    <a:pt x="123923" y="192272"/>
                    <a:pt x="123375" y="191415"/>
                  </a:cubicBezTo>
                  <a:cubicBezTo>
                    <a:pt x="123758" y="192358"/>
                    <a:pt x="124364" y="193153"/>
                    <a:pt x="125198" y="193798"/>
                  </a:cubicBezTo>
                  <a:cubicBezTo>
                    <a:pt x="126610" y="195301"/>
                    <a:pt x="128278" y="196444"/>
                    <a:pt x="130090" y="197433"/>
                  </a:cubicBezTo>
                  <a:cubicBezTo>
                    <a:pt x="135222" y="204891"/>
                    <a:pt x="129741" y="209703"/>
                    <a:pt x="125347" y="214138"/>
                  </a:cubicBezTo>
                  <a:cubicBezTo>
                    <a:pt x="120912" y="218613"/>
                    <a:pt x="117763" y="213418"/>
                    <a:pt x="114277" y="211441"/>
                  </a:cubicBezTo>
                  <a:cubicBezTo>
                    <a:pt x="111316" y="209755"/>
                    <a:pt x="108665" y="205017"/>
                    <a:pt x="104755" y="209503"/>
                  </a:cubicBezTo>
                  <a:cubicBezTo>
                    <a:pt x="101766" y="212932"/>
                    <a:pt x="100132" y="217087"/>
                    <a:pt x="104144" y="221025"/>
                  </a:cubicBezTo>
                  <a:cubicBezTo>
                    <a:pt x="107790" y="224602"/>
                    <a:pt x="110247" y="228763"/>
                    <a:pt x="110013" y="233866"/>
                  </a:cubicBezTo>
                  <a:cubicBezTo>
                    <a:pt x="109767" y="239284"/>
                    <a:pt x="109802" y="245782"/>
                    <a:pt x="100995" y="241873"/>
                  </a:cubicBezTo>
                  <a:lnTo>
                    <a:pt x="100961" y="241856"/>
                  </a:lnTo>
                  <a:cubicBezTo>
                    <a:pt x="99155" y="239907"/>
                    <a:pt x="96166" y="240444"/>
                    <a:pt x="94280" y="238667"/>
                  </a:cubicBezTo>
                  <a:lnTo>
                    <a:pt x="94348" y="238707"/>
                  </a:lnTo>
                  <a:cubicBezTo>
                    <a:pt x="88165" y="234763"/>
                    <a:pt x="85422" y="227740"/>
                    <a:pt x="80152" y="222905"/>
                  </a:cubicBezTo>
                  <a:cubicBezTo>
                    <a:pt x="74112" y="217367"/>
                    <a:pt x="69174" y="211703"/>
                    <a:pt x="82730" y="209337"/>
                  </a:cubicBezTo>
                  <a:cubicBezTo>
                    <a:pt x="89668" y="208126"/>
                    <a:pt x="89696" y="201422"/>
                    <a:pt x="87599" y="197599"/>
                  </a:cubicBezTo>
                  <a:cubicBezTo>
                    <a:pt x="78038" y="180214"/>
                    <a:pt x="84416" y="155708"/>
                    <a:pt x="63448" y="143483"/>
                  </a:cubicBezTo>
                  <a:cubicBezTo>
                    <a:pt x="61573" y="142392"/>
                    <a:pt x="59818" y="138483"/>
                    <a:pt x="60401" y="138157"/>
                  </a:cubicBezTo>
                  <a:cubicBezTo>
                    <a:pt x="74049" y="130682"/>
                    <a:pt x="56675" y="122229"/>
                    <a:pt x="61573" y="112634"/>
                  </a:cubicBezTo>
                  <a:cubicBezTo>
                    <a:pt x="66956" y="102090"/>
                    <a:pt x="56858" y="89774"/>
                    <a:pt x="56458" y="77732"/>
                  </a:cubicBezTo>
                  <a:cubicBezTo>
                    <a:pt x="56424" y="76658"/>
                    <a:pt x="56938" y="75652"/>
                    <a:pt x="57584" y="74726"/>
                  </a:cubicBezTo>
                  <a:cubicBezTo>
                    <a:pt x="65413" y="70777"/>
                    <a:pt x="67648" y="79115"/>
                    <a:pt x="71951" y="81967"/>
                  </a:cubicBezTo>
                  <a:cubicBezTo>
                    <a:pt x="77695" y="85779"/>
                    <a:pt x="82844" y="90414"/>
                    <a:pt x="91388" y="94386"/>
                  </a:cubicBezTo>
                  <a:cubicBezTo>
                    <a:pt x="88193" y="85270"/>
                    <a:pt x="91594" y="75732"/>
                    <a:pt x="76323" y="79327"/>
                  </a:cubicBezTo>
                  <a:cubicBezTo>
                    <a:pt x="62430" y="82602"/>
                    <a:pt x="63190" y="66588"/>
                    <a:pt x="57881" y="58781"/>
                  </a:cubicBezTo>
                  <a:cubicBezTo>
                    <a:pt x="54246" y="63845"/>
                    <a:pt x="61670" y="69103"/>
                    <a:pt x="58007" y="74332"/>
                  </a:cubicBezTo>
                  <a:cubicBezTo>
                    <a:pt x="46588" y="77875"/>
                    <a:pt x="43496" y="69709"/>
                    <a:pt x="40290" y="61742"/>
                  </a:cubicBezTo>
                  <a:cubicBezTo>
                    <a:pt x="40187" y="60296"/>
                    <a:pt x="40930" y="59159"/>
                    <a:pt x="41730" y="58038"/>
                  </a:cubicBezTo>
                  <a:cubicBezTo>
                    <a:pt x="40210" y="58136"/>
                    <a:pt x="41325" y="59970"/>
                    <a:pt x="40210" y="60365"/>
                  </a:cubicBezTo>
                  <a:cubicBezTo>
                    <a:pt x="39970" y="65291"/>
                    <a:pt x="44228" y="72686"/>
                    <a:pt x="36621" y="73938"/>
                  </a:cubicBezTo>
                  <a:cubicBezTo>
                    <a:pt x="30398" y="74966"/>
                    <a:pt x="28037" y="68320"/>
                    <a:pt x="27797" y="62645"/>
                  </a:cubicBezTo>
                  <a:cubicBezTo>
                    <a:pt x="27591" y="57701"/>
                    <a:pt x="24734" y="54987"/>
                    <a:pt x="21471" y="52015"/>
                  </a:cubicBezTo>
                  <a:cubicBezTo>
                    <a:pt x="16642" y="47609"/>
                    <a:pt x="16362" y="42831"/>
                    <a:pt x="21511" y="38265"/>
                  </a:cubicBezTo>
                  <a:cubicBezTo>
                    <a:pt x="24791" y="34784"/>
                    <a:pt x="27997" y="40431"/>
                    <a:pt x="31409" y="38505"/>
                  </a:cubicBezTo>
                  <a:cubicBezTo>
                    <a:pt x="25420" y="37733"/>
                    <a:pt x="24905" y="32635"/>
                    <a:pt x="23117" y="28641"/>
                  </a:cubicBezTo>
                  <a:cubicBezTo>
                    <a:pt x="22442" y="27600"/>
                    <a:pt x="23368" y="26577"/>
                    <a:pt x="23220" y="25514"/>
                  </a:cubicBezTo>
                  <a:cubicBezTo>
                    <a:pt x="22134" y="25892"/>
                    <a:pt x="21957" y="26675"/>
                    <a:pt x="22705" y="27886"/>
                  </a:cubicBezTo>
                  <a:cubicBezTo>
                    <a:pt x="22779" y="31692"/>
                    <a:pt x="26243" y="36133"/>
                    <a:pt x="20573" y="38808"/>
                  </a:cubicBezTo>
                  <a:cubicBezTo>
                    <a:pt x="5469" y="34824"/>
                    <a:pt x="8383" y="18525"/>
                    <a:pt x="697" y="9398"/>
                  </a:cubicBezTo>
                  <a:cubicBezTo>
                    <a:pt x="-778" y="7649"/>
                    <a:pt x="165" y="3649"/>
                    <a:pt x="2800" y="2169"/>
                  </a:cubicBezTo>
                  <a:cubicBezTo>
                    <a:pt x="6006" y="368"/>
                    <a:pt x="9041" y="2614"/>
                    <a:pt x="12013" y="3877"/>
                  </a:cubicBezTo>
                  <a:cubicBezTo>
                    <a:pt x="17636" y="6272"/>
                    <a:pt x="17424" y="6026"/>
                    <a:pt x="22179" y="1717"/>
                  </a:cubicBezTo>
                  <a:cubicBezTo>
                    <a:pt x="25385" y="-1192"/>
                    <a:pt x="29380" y="231"/>
                    <a:pt x="33061" y="1369"/>
                  </a:cubicBezTo>
                  <a:cubicBezTo>
                    <a:pt x="44262" y="1346"/>
                    <a:pt x="54744" y="4529"/>
                    <a:pt x="64499" y="9598"/>
                  </a:cubicBezTo>
                  <a:cubicBezTo>
                    <a:pt x="76586" y="15873"/>
                    <a:pt x="89851" y="19771"/>
                    <a:pt x="101052" y="27795"/>
                  </a:cubicBezTo>
                  <a:cubicBezTo>
                    <a:pt x="106087" y="33721"/>
                    <a:pt x="103601" y="46917"/>
                    <a:pt x="117294" y="44608"/>
                  </a:cubicBezTo>
                  <a:cubicBezTo>
                    <a:pt x="117906" y="44505"/>
                    <a:pt x="119129" y="46237"/>
                    <a:pt x="119014" y="47157"/>
                  </a:cubicBezTo>
                  <a:cubicBezTo>
                    <a:pt x="117180" y="62273"/>
                    <a:pt x="128478" y="66388"/>
                    <a:pt x="138788" y="72132"/>
                  </a:cubicBezTo>
                  <a:cubicBezTo>
                    <a:pt x="144326" y="75218"/>
                    <a:pt x="148698" y="80761"/>
                    <a:pt x="141972" y="88082"/>
                  </a:cubicBezTo>
                  <a:cubicBezTo>
                    <a:pt x="149195" y="80218"/>
                    <a:pt x="142046" y="75686"/>
                    <a:pt x="138977" y="70069"/>
                  </a:cubicBezTo>
                  <a:cubicBezTo>
                    <a:pt x="137297" y="66982"/>
                    <a:pt x="134308" y="63005"/>
                    <a:pt x="139205" y="60273"/>
                  </a:cubicBezTo>
                  <a:cubicBezTo>
                    <a:pt x="142503" y="58433"/>
                    <a:pt x="145355" y="60907"/>
                    <a:pt x="147824" y="63159"/>
                  </a:cubicBezTo>
                  <a:cubicBezTo>
                    <a:pt x="153481" y="68308"/>
                    <a:pt x="154425" y="76629"/>
                    <a:pt x="161688" y="84699"/>
                  </a:cubicBezTo>
                  <a:cubicBezTo>
                    <a:pt x="161517" y="68365"/>
                    <a:pt x="170026" y="67663"/>
                    <a:pt x="180330" y="70086"/>
                  </a:cubicBezTo>
                  <a:lnTo>
                    <a:pt x="180159" y="70086"/>
                  </a:lnTo>
                  <a:cubicBezTo>
                    <a:pt x="181725" y="73823"/>
                    <a:pt x="188623" y="71880"/>
                    <a:pt x="188251" y="77652"/>
                  </a:cubicBezTo>
                  <a:cubicBezTo>
                    <a:pt x="184320" y="82642"/>
                    <a:pt x="190543" y="79401"/>
                    <a:pt x="190966" y="80927"/>
                  </a:cubicBezTo>
                  <a:cubicBezTo>
                    <a:pt x="192315" y="81961"/>
                    <a:pt x="193681" y="83173"/>
                    <a:pt x="193955" y="84728"/>
                  </a:cubicBezTo>
                  <a:cubicBezTo>
                    <a:pt x="195229" y="91854"/>
                    <a:pt x="203048" y="100118"/>
                    <a:pt x="196024" y="105742"/>
                  </a:cubicBezTo>
                  <a:cubicBezTo>
                    <a:pt x="190338" y="110291"/>
                    <a:pt x="186114" y="99558"/>
                    <a:pt x="179959" y="98004"/>
                  </a:cubicBezTo>
                  <a:cubicBezTo>
                    <a:pt x="176856" y="97221"/>
                    <a:pt x="174307" y="94786"/>
                    <a:pt x="169603" y="93929"/>
                  </a:cubicBezTo>
                  <a:cubicBezTo>
                    <a:pt x="175838" y="97712"/>
                    <a:pt x="177759" y="102981"/>
                    <a:pt x="180548" y="107890"/>
                  </a:cubicBezTo>
                  <a:cubicBezTo>
                    <a:pt x="187400" y="119955"/>
                    <a:pt x="192789" y="132522"/>
                    <a:pt x="204591" y="141963"/>
                  </a:cubicBezTo>
                  <a:cubicBezTo>
                    <a:pt x="215426" y="150633"/>
                    <a:pt x="216501" y="165743"/>
                    <a:pt x="217655" y="179379"/>
                  </a:cubicBezTo>
                  <a:cubicBezTo>
                    <a:pt x="218850" y="180077"/>
                    <a:pt x="217598" y="181723"/>
                    <a:pt x="218815" y="182454"/>
                  </a:cubicBezTo>
                  <a:cubicBezTo>
                    <a:pt x="219461" y="181002"/>
                    <a:pt x="217329" y="180265"/>
                    <a:pt x="217895" y="178802"/>
                  </a:cubicBezTo>
                  <a:cubicBezTo>
                    <a:pt x="224690" y="170521"/>
                    <a:pt x="232937" y="171510"/>
                    <a:pt x="241578" y="175030"/>
                  </a:cubicBezTo>
                  <a:cubicBezTo>
                    <a:pt x="241309" y="181843"/>
                    <a:pt x="237463" y="186620"/>
                    <a:pt x="232611" y="190821"/>
                  </a:cubicBezTo>
                  <a:cubicBezTo>
                    <a:pt x="231262" y="190632"/>
                    <a:pt x="230211" y="189792"/>
                    <a:pt x="229091" y="189095"/>
                  </a:cubicBezTo>
                  <a:cubicBezTo>
                    <a:pt x="229165" y="190358"/>
                    <a:pt x="230868" y="189552"/>
                    <a:pt x="231080" y="190661"/>
                  </a:cubicBezTo>
                  <a:cubicBezTo>
                    <a:pt x="235309" y="192438"/>
                    <a:pt x="236383" y="197273"/>
                    <a:pt x="239932" y="199702"/>
                  </a:cubicBezTo>
                  <a:cubicBezTo>
                    <a:pt x="243561" y="200988"/>
                    <a:pt x="246807" y="202622"/>
                    <a:pt x="248899" y="206206"/>
                  </a:cubicBezTo>
                  <a:cubicBezTo>
                    <a:pt x="250259" y="208537"/>
                    <a:pt x="252259" y="210292"/>
                    <a:pt x="255563" y="209760"/>
                  </a:cubicBezTo>
                  <a:cubicBezTo>
                    <a:pt x="260004" y="209052"/>
                    <a:pt x="261261" y="197639"/>
                    <a:pt x="265959" y="204137"/>
                  </a:cubicBezTo>
                  <a:cubicBezTo>
                    <a:pt x="270833" y="210880"/>
                    <a:pt x="276286" y="219779"/>
                    <a:pt x="273862" y="229083"/>
                  </a:cubicBezTo>
                  <a:cubicBezTo>
                    <a:pt x="272868" y="232912"/>
                    <a:pt x="276354" y="231643"/>
                    <a:pt x="276120" y="232455"/>
                  </a:cubicBezTo>
                  <a:cubicBezTo>
                    <a:pt x="276200" y="214544"/>
                    <a:pt x="269553" y="203142"/>
                    <a:pt x="256512" y="199799"/>
                  </a:cubicBezTo>
                  <a:cubicBezTo>
                    <a:pt x="255517" y="198359"/>
                    <a:pt x="252900" y="197313"/>
                    <a:pt x="255340" y="195016"/>
                  </a:cubicBezTo>
                  <a:cubicBezTo>
                    <a:pt x="252420" y="198387"/>
                    <a:pt x="257083" y="199353"/>
                    <a:pt x="257466" y="201696"/>
                  </a:cubicBezTo>
                  <a:cubicBezTo>
                    <a:pt x="257334" y="207263"/>
                    <a:pt x="257037" y="213698"/>
                    <a:pt x="249876" y="206394"/>
                  </a:cubicBezTo>
                  <a:cubicBezTo>
                    <a:pt x="246664" y="203119"/>
                    <a:pt x="243361" y="200919"/>
                    <a:pt x="239344" y="199319"/>
                  </a:cubicBezTo>
                  <a:cubicBezTo>
                    <a:pt x="236286" y="196307"/>
                    <a:pt x="235898" y="193055"/>
                    <a:pt x="238349" y="189644"/>
                  </a:cubicBezTo>
                  <a:cubicBezTo>
                    <a:pt x="237720" y="188352"/>
                    <a:pt x="242778" y="190404"/>
                    <a:pt x="239601" y="187306"/>
                  </a:cubicBezTo>
                  <a:cubicBezTo>
                    <a:pt x="235423" y="181751"/>
                    <a:pt x="247333" y="179282"/>
                    <a:pt x="242075" y="173579"/>
                  </a:cubicBezTo>
                  <a:cubicBezTo>
                    <a:pt x="245990" y="169532"/>
                    <a:pt x="248865" y="171738"/>
                    <a:pt x="251282" y="175253"/>
                  </a:cubicBezTo>
                  <a:cubicBezTo>
                    <a:pt x="253397" y="178334"/>
                    <a:pt x="254043" y="182951"/>
                    <a:pt x="258163" y="183900"/>
                  </a:cubicBezTo>
                  <a:cubicBezTo>
                    <a:pt x="261364" y="184637"/>
                    <a:pt x="265261" y="187009"/>
                    <a:pt x="265987" y="179356"/>
                  </a:cubicBezTo>
                  <a:cubicBezTo>
                    <a:pt x="266524" y="173699"/>
                    <a:pt x="274640" y="167949"/>
                    <a:pt x="278446" y="176768"/>
                  </a:cubicBezTo>
                  <a:cubicBezTo>
                    <a:pt x="282023" y="185054"/>
                    <a:pt x="300168" y="190569"/>
                    <a:pt x="285412" y="204348"/>
                  </a:cubicBezTo>
                  <a:cubicBezTo>
                    <a:pt x="281726" y="207789"/>
                    <a:pt x="288150" y="210223"/>
                    <a:pt x="290927" y="212355"/>
                  </a:cubicBezTo>
                  <a:cubicBezTo>
                    <a:pt x="296819" y="216881"/>
                    <a:pt x="300528" y="222848"/>
                    <a:pt x="301883" y="230031"/>
                  </a:cubicBezTo>
                  <a:cubicBezTo>
                    <a:pt x="302889" y="235346"/>
                    <a:pt x="308507" y="245856"/>
                    <a:pt x="311410" y="244965"/>
                  </a:cubicBezTo>
                  <a:cubicBezTo>
                    <a:pt x="321120" y="241981"/>
                    <a:pt x="327675" y="248479"/>
                    <a:pt x="335733" y="252011"/>
                  </a:cubicBezTo>
                  <a:cubicBezTo>
                    <a:pt x="323908" y="235546"/>
                    <a:pt x="321234" y="215087"/>
                    <a:pt x="308512" y="199913"/>
                  </a:cubicBezTo>
                  <a:cubicBezTo>
                    <a:pt x="306643" y="195461"/>
                    <a:pt x="301271" y="197736"/>
                    <a:pt x="298568" y="194816"/>
                  </a:cubicBezTo>
                  <a:cubicBezTo>
                    <a:pt x="297545" y="193753"/>
                    <a:pt x="296836" y="192524"/>
                    <a:pt x="296454" y="191095"/>
                  </a:cubicBezTo>
                  <a:cubicBezTo>
                    <a:pt x="296242" y="187712"/>
                    <a:pt x="297540" y="185306"/>
                    <a:pt x="300854" y="184174"/>
                  </a:cubicBezTo>
                  <a:cubicBezTo>
                    <a:pt x="302380" y="183917"/>
                    <a:pt x="303895" y="183991"/>
                    <a:pt x="305409" y="184317"/>
                  </a:cubicBezTo>
                  <a:cubicBezTo>
                    <a:pt x="307621" y="185003"/>
                    <a:pt x="309667" y="186037"/>
                    <a:pt x="311638" y="187238"/>
                  </a:cubicBezTo>
                  <a:cubicBezTo>
                    <a:pt x="314913" y="189226"/>
                    <a:pt x="318268" y="191415"/>
                    <a:pt x="320451" y="194438"/>
                  </a:cubicBezTo>
                  <a:cubicBezTo>
                    <a:pt x="327760" y="204543"/>
                    <a:pt x="336013" y="209920"/>
                    <a:pt x="349757" y="208017"/>
                  </a:cubicBezTo>
                  <a:cubicBezTo>
                    <a:pt x="362891" y="206200"/>
                    <a:pt x="370200" y="217550"/>
                    <a:pt x="374606" y="227591"/>
                  </a:cubicBezTo>
                  <a:cubicBezTo>
                    <a:pt x="377978" y="235278"/>
                    <a:pt x="382287" y="237101"/>
                    <a:pt x="389042" y="237181"/>
                  </a:cubicBezTo>
                  <a:cubicBezTo>
                    <a:pt x="390614" y="238958"/>
                    <a:pt x="389282" y="233935"/>
                    <a:pt x="388980" y="236106"/>
                  </a:cubicBezTo>
                  <a:cubicBezTo>
                    <a:pt x="388831" y="237181"/>
                    <a:pt x="388345" y="237107"/>
                    <a:pt x="387477" y="235918"/>
                  </a:cubicBezTo>
                  <a:cubicBezTo>
                    <a:pt x="383385" y="230329"/>
                    <a:pt x="377384" y="224614"/>
                    <a:pt x="382162" y="217338"/>
                  </a:cubicBezTo>
                  <a:cubicBezTo>
                    <a:pt x="385282" y="212589"/>
                    <a:pt x="391088" y="211223"/>
                    <a:pt x="396415" y="215738"/>
                  </a:cubicBezTo>
                  <a:cubicBezTo>
                    <a:pt x="422475" y="236918"/>
                    <a:pt x="444964" y="261561"/>
                    <a:pt x="466195" y="287444"/>
                  </a:cubicBezTo>
                  <a:cubicBezTo>
                    <a:pt x="467063" y="288816"/>
                    <a:pt x="468447" y="290890"/>
                    <a:pt x="467812" y="291805"/>
                  </a:cubicBezTo>
                  <a:cubicBezTo>
                    <a:pt x="459908" y="303218"/>
                    <a:pt x="463537" y="314956"/>
                    <a:pt x="466486" y="326689"/>
                  </a:cubicBezTo>
                  <a:cubicBezTo>
                    <a:pt x="465389" y="327815"/>
                    <a:pt x="464120" y="327586"/>
                    <a:pt x="462823" y="327101"/>
                  </a:cubicBezTo>
                  <a:cubicBezTo>
                    <a:pt x="462749" y="329101"/>
                    <a:pt x="465012" y="327398"/>
                    <a:pt x="465400" y="328707"/>
                  </a:cubicBezTo>
                  <a:cubicBezTo>
                    <a:pt x="472138" y="333176"/>
                    <a:pt x="478894" y="337462"/>
                    <a:pt x="487855" y="334250"/>
                  </a:cubicBezTo>
                  <a:cubicBezTo>
                    <a:pt x="477048" y="321026"/>
                    <a:pt x="477048" y="321026"/>
                    <a:pt x="488581" y="311190"/>
                  </a:cubicBezTo>
                  <a:cubicBezTo>
                    <a:pt x="492009" y="313168"/>
                    <a:pt x="494181" y="316265"/>
                    <a:pt x="496118" y="319585"/>
                  </a:cubicBezTo>
                  <a:cubicBezTo>
                    <a:pt x="497707" y="324666"/>
                    <a:pt x="497302" y="331536"/>
                    <a:pt x="505817" y="330410"/>
                  </a:cubicBezTo>
                  <a:lnTo>
                    <a:pt x="505817" y="330381"/>
                  </a:lnTo>
                  <a:cubicBezTo>
                    <a:pt x="503925" y="342748"/>
                    <a:pt x="510892" y="346795"/>
                    <a:pt x="521665" y="347269"/>
                  </a:cubicBezTo>
                  <a:cubicBezTo>
                    <a:pt x="545822" y="371421"/>
                    <a:pt x="568802" y="396658"/>
                    <a:pt x="591039" y="422581"/>
                  </a:cubicBezTo>
                  <a:cubicBezTo>
                    <a:pt x="592428" y="425519"/>
                    <a:pt x="594742" y="427622"/>
                    <a:pt x="597309" y="429491"/>
                  </a:cubicBezTo>
                  <a:lnTo>
                    <a:pt x="597446" y="429645"/>
                  </a:lnTo>
                  <a:cubicBezTo>
                    <a:pt x="598617" y="430514"/>
                    <a:pt x="599594" y="431565"/>
                    <a:pt x="600372" y="432805"/>
                  </a:cubicBezTo>
                  <a:lnTo>
                    <a:pt x="600549" y="433011"/>
                  </a:lnTo>
                  <a:cubicBezTo>
                    <a:pt x="595222" y="444144"/>
                    <a:pt x="588719" y="435823"/>
                    <a:pt x="582615" y="434108"/>
                  </a:cubicBezTo>
                  <a:cubicBezTo>
                    <a:pt x="580546" y="431485"/>
                    <a:pt x="577146" y="431154"/>
                    <a:pt x="574551" y="429451"/>
                  </a:cubicBezTo>
                  <a:cubicBezTo>
                    <a:pt x="572054" y="427508"/>
                    <a:pt x="569076" y="426136"/>
                    <a:pt x="566327" y="421878"/>
                  </a:cubicBezTo>
                  <a:cubicBezTo>
                    <a:pt x="567236" y="428273"/>
                    <a:pt x="568356" y="433000"/>
                    <a:pt x="568585" y="437909"/>
                  </a:cubicBezTo>
                  <a:cubicBezTo>
                    <a:pt x="569477" y="434423"/>
                    <a:pt x="568168" y="430028"/>
                    <a:pt x="573117" y="428656"/>
                  </a:cubicBezTo>
                  <a:cubicBezTo>
                    <a:pt x="575494" y="430605"/>
                    <a:pt x="578695" y="430942"/>
                    <a:pt x="581147" y="432748"/>
                  </a:cubicBezTo>
                  <a:cubicBezTo>
                    <a:pt x="583741" y="435720"/>
                    <a:pt x="587724" y="436514"/>
                    <a:pt x="590742" y="438852"/>
                  </a:cubicBezTo>
                  <a:cubicBezTo>
                    <a:pt x="593468" y="440961"/>
                    <a:pt x="595742" y="443155"/>
                    <a:pt x="594600" y="446984"/>
                  </a:cubicBezTo>
                  <a:cubicBezTo>
                    <a:pt x="593348" y="451185"/>
                    <a:pt x="590605" y="452185"/>
                    <a:pt x="586158" y="452774"/>
                  </a:cubicBezTo>
                  <a:cubicBezTo>
                    <a:pt x="572974" y="454511"/>
                    <a:pt x="560338" y="451533"/>
                    <a:pt x="550400" y="450162"/>
                  </a:cubicBezTo>
                  <a:cubicBezTo>
                    <a:pt x="545325" y="449762"/>
                    <a:pt x="546308" y="453054"/>
                    <a:pt x="546245" y="450865"/>
                  </a:cubicBezTo>
                  <a:cubicBezTo>
                    <a:pt x="546234" y="450476"/>
                    <a:pt x="546702" y="450310"/>
                    <a:pt x="547639" y="450373"/>
                  </a:cubicBezTo>
                  <a:cubicBezTo>
                    <a:pt x="563075" y="451339"/>
                    <a:pt x="563075" y="451339"/>
                    <a:pt x="568756" y="466181"/>
                  </a:cubicBezTo>
                  <a:cubicBezTo>
                    <a:pt x="570625" y="462318"/>
                    <a:pt x="566333" y="454425"/>
                    <a:pt x="575580" y="456168"/>
                  </a:cubicBezTo>
                  <a:cubicBezTo>
                    <a:pt x="591565" y="459174"/>
                    <a:pt x="603258" y="472839"/>
                    <a:pt x="602092" y="487292"/>
                  </a:cubicBezTo>
                  <a:cubicBezTo>
                    <a:pt x="602189" y="489658"/>
                    <a:pt x="597754" y="487195"/>
                    <a:pt x="598560" y="490515"/>
                  </a:cubicBezTo>
                  <a:cubicBezTo>
                    <a:pt x="598309" y="492018"/>
                    <a:pt x="597365" y="492956"/>
                    <a:pt x="596194" y="493699"/>
                  </a:cubicBezTo>
                  <a:cubicBezTo>
                    <a:pt x="596994" y="494722"/>
                    <a:pt x="597646" y="492933"/>
                    <a:pt x="598480" y="493584"/>
                  </a:cubicBezTo>
                  <a:cubicBezTo>
                    <a:pt x="603875" y="497168"/>
                    <a:pt x="606692" y="503174"/>
                    <a:pt x="612596" y="506580"/>
                  </a:cubicBezTo>
                  <a:cubicBezTo>
                    <a:pt x="619757" y="510718"/>
                    <a:pt x="619591" y="517970"/>
                    <a:pt x="617031" y="524834"/>
                  </a:cubicBezTo>
                  <a:cubicBezTo>
                    <a:pt x="619928" y="516702"/>
                    <a:pt x="620237" y="509066"/>
                    <a:pt x="610847" y="504277"/>
                  </a:cubicBezTo>
                  <a:cubicBezTo>
                    <a:pt x="603355" y="500454"/>
                    <a:pt x="599623" y="494064"/>
                    <a:pt x="603481" y="487081"/>
                  </a:cubicBezTo>
                  <a:cubicBezTo>
                    <a:pt x="607767" y="479320"/>
                    <a:pt x="613928" y="485795"/>
                    <a:pt x="618791" y="488241"/>
                  </a:cubicBezTo>
                  <a:cubicBezTo>
                    <a:pt x="627992" y="492864"/>
                    <a:pt x="642954" y="489527"/>
                    <a:pt x="643840" y="505934"/>
                  </a:cubicBezTo>
                  <a:cubicBezTo>
                    <a:pt x="648846" y="503923"/>
                    <a:pt x="653578" y="503574"/>
                    <a:pt x="657493" y="508192"/>
                  </a:cubicBezTo>
                  <a:cubicBezTo>
                    <a:pt x="659442" y="510941"/>
                    <a:pt x="659065" y="513793"/>
                    <a:pt x="657847" y="516639"/>
                  </a:cubicBezTo>
                  <a:cubicBezTo>
                    <a:pt x="656979" y="518445"/>
                    <a:pt x="655121" y="518267"/>
                    <a:pt x="653544" y="518673"/>
                  </a:cubicBezTo>
                  <a:cubicBezTo>
                    <a:pt x="655116" y="519931"/>
                    <a:pt x="655904" y="518210"/>
                    <a:pt x="657053" y="517730"/>
                  </a:cubicBezTo>
                  <a:cubicBezTo>
                    <a:pt x="658756" y="515524"/>
                    <a:pt x="660465" y="513438"/>
                    <a:pt x="663637" y="515113"/>
                  </a:cubicBezTo>
                  <a:cubicBezTo>
                    <a:pt x="668300" y="518685"/>
                    <a:pt x="675341" y="511084"/>
                    <a:pt x="679279" y="518353"/>
                  </a:cubicBezTo>
                  <a:close/>
                </a:path>
              </a:pathLst>
            </a:custGeom>
            <a:grpFill/>
            <a:ln w="5715" cap="flat">
              <a:noFill/>
              <a:prstDash val="solid"/>
              <a:miter/>
            </a:ln>
          </p:spPr>
          <p:txBody>
            <a:bodyPr rtlCol="0" anchor="ctr"/>
            <a:lstStyle/>
            <a:p>
              <a:endParaRPr lang="zh-CN" altLang="en-US"/>
            </a:p>
          </p:txBody>
        </p:sp>
        <p:sp>
          <p:nvSpPr>
            <p:cNvPr id="8" name="任意多边形: 形状 7">
              <a:extLst>
                <a:ext uri="{FF2B5EF4-FFF2-40B4-BE49-F238E27FC236}">
                  <a16:creationId xmlns:a16="http://schemas.microsoft.com/office/drawing/2014/main" id="{7BCC139B-6501-CC3A-8810-617DE0284956}"/>
                </a:ext>
              </a:extLst>
            </p:cNvPr>
            <p:cNvSpPr/>
            <p:nvPr/>
          </p:nvSpPr>
          <p:spPr>
            <a:xfrm>
              <a:off x="7783033" y="922269"/>
              <a:ext cx="403306" cy="254054"/>
            </a:xfrm>
            <a:custGeom>
              <a:avLst/>
              <a:gdLst>
                <a:gd name="connsiteX0" fmla="*/ 161992 w 403306"/>
                <a:gd name="connsiteY0" fmla="*/ 217593 h 254054"/>
                <a:gd name="connsiteX1" fmla="*/ 91063 w 403306"/>
                <a:gd name="connsiteY1" fmla="*/ 207163 h 254054"/>
                <a:gd name="connsiteX2" fmla="*/ 13562 w 403306"/>
                <a:gd name="connsiteY2" fmla="*/ 196407 h 254054"/>
                <a:gd name="connsiteX3" fmla="*/ 7350 w 403306"/>
                <a:gd name="connsiteY3" fmla="*/ 194687 h 254054"/>
                <a:gd name="connsiteX4" fmla="*/ 27918 w 403306"/>
                <a:gd name="connsiteY4" fmla="*/ 186160 h 254054"/>
                <a:gd name="connsiteX5" fmla="*/ 29370 w 403306"/>
                <a:gd name="connsiteY5" fmla="*/ 180691 h 254054"/>
                <a:gd name="connsiteX6" fmla="*/ 31381 w 403306"/>
                <a:gd name="connsiteY6" fmla="*/ 176856 h 254054"/>
                <a:gd name="connsiteX7" fmla="*/ 52264 w 403306"/>
                <a:gd name="connsiteY7" fmla="*/ 187252 h 254054"/>
                <a:gd name="connsiteX8" fmla="*/ 53458 w 403306"/>
                <a:gd name="connsiteY8" fmla="*/ 188206 h 254054"/>
                <a:gd name="connsiteX9" fmla="*/ 54373 w 403306"/>
                <a:gd name="connsiteY9" fmla="*/ 187166 h 254054"/>
                <a:gd name="connsiteX10" fmla="*/ 55207 w 403306"/>
                <a:gd name="connsiteY10" fmla="*/ 183606 h 254054"/>
                <a:gd name="connsiteX11" fmla="*/ 35702 w 403306"/>
                <a:gd name="connsiteY11" fmla="*/ 172119 h 254054"/>
                <a:gd name="connsiteX12" fmla="*/ 15448 w 403306"/>
                <a:gd name="connsiteY12" fmla="*/ 154036 h 254054"/>
                <a:gd name="connsiteX13" fmla="*/ 14328 w 403306"/>
                <a:gd name="connsiteY13" fmla="*/ 141332 h 254054"/>
                <a:gd name="connsiteX14" fmla="*/ 23701 w 403306"/>
                <a:gd name="connsiteY14" fmla="*/ 132611 h 254054"/>
                <a:gd name="connsiteX15" fmla="*/ 24312 w 403306"/>
                <a:gd name="connsiteY15" fmla="*/ 130702 h 254054"/>
                <a:gd name="connsiteX16" fmla="*/ 23581 w 403306"/>
                <a:gd name="connsiteY16" fmla="*/ 129725 h 254054"/>
                <a:gd name="connsiteX17" fmla="*/ 19951 w 403306"/>
                <a:gd name="connsiteY17" fmla="*/ 104664 h 254054"/>
                <a:gd name="connsiteX18" fmla="*/ 24375 w 403306"/>
                <a:gd name="connsiteY18" fmla="*/ 105093 h 254054"/>
                <a:gd name="connsiteX19" fmla="*/ 27781 w 403306"/>
                <a:gd name="connsiteY19" fmla="*/ 115357 h 254054"/>
                <a:gd name="connsiteX20" fmla="*/ 28473 w 403306"/>
                <a:gd name="connsiteY20" fmla="*/ 115100 h 254054"/>
                <a:gd name="connsiteX21" fmla="*/ 27701 w 403306"/>
                <a:gd name="connsiteY21" fmla="*/ 113837 h 254054"/>
                <a:gd name="connsiteX22" fmla="*/ 22118 w 403306"/>
                <a:gd name="connsiteY22" fmla="*/ 93583 h 254054"/>
                <a:gd name="connsiteX23" fmla="*/ 503 w 403306"/>
                <a:gd name="connsiteY23" fmla="*/ 56304 h 254054"/>
                <a:gd name="connsiteX24" fmla="*/ 7287 w 403306"/>
                <a:gd name="connsiteY24" fmla="*/ 48800 h 254054"/>
                <a:gd name="connsiteX25" fmla="*/ 11036 w 403306"/>
                <a:gd name="connsiteY25" fmla="*/ 49086 h 254054"/>
                <a:gd name="connsiteX26" fmla="*/ 7979 w 403306"/>
                <a:gd name="connsiteY26" fmla="*/ 48120 h 254054"/>
                <a:gd name="connsiteX27" fmla="*/ 1441 w 403306"/>
                <a:gd name="connsiteY27" fmla="*/ 35199 h 254054"/>
                <a:gd name="connsiteX28" fmla="*/ 11196 w 403306"/>
                <a:gd name="connsiteY28" fmla="*/ 27638 h 254054"/>
                <a:gd name="connsiteX29" fmla="*/ 20574 w 403306"/>
                <a:gd name="connsiteY29" fmla="*/ 33993 h 254054"/>
                <a:gd name="connsiteX30" fmla="*/ 24901 w 403306"/>
                <a:gd name="connsiteY30" fmla="*/ 64374 h 254054"/>
                <a:gd name="connsiteX31" fmla="*/ 31896 w 403306"/>
                <a:gd name="connsiteY31" fmla="*/ 82119 h 254054"/>
                <a:gd name="connsiteX32" fmla="*/ 33256 w 403306"/>
                <a:gd name="connsiteY32" fmla="*/ 77930 h 254054"/>
                <a:gd name="connsiteX33" fmla="*/ 35210 w 403306"/>
                <a:gd name="connsiteY33" fmla="*/ 66294 h 254054"/>
                <a:gd name="connsiteX34" fmla="*/ 45709 w 403306"/>
                <a:gd name="connsiteY34" fmla="*/ 68780 h 254054"/>
                <a:gd name="connsiteX35" fmla="*/ 55430 w 403306"/>
                <a:gd name="connsiteY35" fmla="*/ 71643 h 254054"/>
                <a:gd name="connsiteX36" fmla="*/ 47927 w 403306"/>
                <a:gd name="connsiteY36" fmla="*/ 63511 h 254054"/>
                <a:gd name="connsiteX37" fmla="*/ 38297 w 403306"/>
                <a:gd name="connsiteY37" fmla="*/ 51612 h 254054"/>
                <a:gd name="connsiteX38" fmla="*/ 25804 w 403306"/>
                <a:gd name="connsiteY38" fmla="*/ 28655 h 254054"/>
                <a:gd name="connsiteX39" fmla="*/ 28232 w 403306"/>
                <a:gd name="connsiteY39" fmla="*/ 2177 h 254054"/>
                <a:gd name="connsiteX40" fmla="*/ 41326 w 403306"/>
                <a:gd name="connsiteY40" fmla="*/ 18545 h 254054"/>
                <a:gd name="connsiteX41" fmla="*/ 41286 w 403306"/>
                <a:gd name="connsiteY41" fmla="*/ 0 h 254054"/>
                <a:gd name="connsiteX42" fmla="*/ 160095 w 403306"/>
                <a:gd name="connsiteY42" fmla="*/ 19408 h 254054"/>
                <a:gd name="connsiteX43" fmla="*/ 170553 w 403306"/>
                <a:gd name="connsiteY43" fmla="*/ 24003 h 254054"/>
                <a:gd name="connsiteX44" fmla="*/ 344878 w 403306"/>
                <a:gd name="connsiteY44" fmla="*/ 105888 h 254054"/>
                <a:gd name="connsiteX45" fmla="*/ 347427 w 403306"/>
                <a:gd name="connsiteY45" fmla="*/ 107848 h 254054"/>
                <a:gd name="connsiteX46" fmla="*/ 344198 w 403306"/>
                <a:gd name="connsiteY46" fmla="*/ 122941 h 254054"/>
                <a:gd name="connsiteX47" fmla="*/ 323812 w 403306"/>
                <a:gd name="connsiteY47" fmla="*/ 125724 h 254054"/>
                <a:gd name="connsiteX48" fmla="*/ 334345 w 403306"/>
                <a:gd name="connsiteY48" fmla="*/ 143218 h 254054"/>
                <a:gd name="connsiteX49" fmla="*/ 343763 w 403306"/>
                <a:gd name="connsiteY49" fmla="*/ 153596 h 254054"/>
                <a:gd name="connsiteX50" fmla="*/ 348581 w 403306"/>
                <a:gd name="connsiteY50" fmla="*/ 157974 h 254054"/>
                <a:gd name="connsiteX51" fmla="*/ 345832 w 403306"/>
                <a:gd name="connsiteY51" fmla="*/ 148830 h 254054"/>
                <a:gd name="connsiteX52" fmla="*/ 346884 w 403306"/>
                <a:gd name="connsiteY52" fmla="*/ 145458 h 254054"/>
                <a:gd name="connsiteX53" fmla="*/ 343420 w 403306"/>
                <a:gd name="connsiteY53" fmla="*/ 146595 h 254054"/>
                <a:gd name="connsiteX54" fmla="*/ 342472 w 403306"/>
                <a:gd name="connsiteY54" fmla="*/ 125839 h 254054"/>
                <a:gd name="connsiteX55" fmla="*/ 352816 w 403306"/>
                <a:gd name="connsiteY55" fmla="*/ 124141 h 254054"/>
                <a:gd name="connsiteX56" fmla="*/ 356216 w 403306"/>
                <a:gd name="connsiteY56" fmla="*/ 127016 h 254054"/>
                <a:gd name="connsiteX57" fmla="*/ 374602 w 403306"/>
                <a:gd name="connsiteY57" fmla="*/ 141578 h 254054"/>
                <a:gd name="connsiteX58" fmla="*/ 400142 w 403306"/>
                <a:gd name="connsiteY58" fmla="*/ 158483 h 254054"/>
                <a:gd name="connsiteX59" fmla="*/ 398736 w 403306"/>
                <a:gd name="connsiteY59" fmla="*/ 177919 h 254054"/>
                <a:gd name="connsiteX60" fmla="*/ 388037 w 403306"/>
                <a:gd name="connsiteY60" fmla="*/ 173782 h 254054"/>
                <a:gd name="connsiteX61" fmla="*/ 374493 w 403306"/>
                <a:gd name="connsiteY61" fmla="*/ 172759 h 254054"/>
                <a:gd name="connsiteX62" fmla="*/ 381774 w 403306"/>
                <a:gd name="connsiteY62" fmla="*/ 204768 h 254054"/>
                <a:gd name="connsiteX63" fmla="*/ 379682 w 403306"/>
                <a:gd name="connsiteY63" fmla="*/ 208695 h 254054"/>
                <a:gd name="connsiteX64" fmla="*/ 365052 w 403306"/>
                <a:gd name="connsiteY64" fmla="*/ 211946 h 254054"/>
                <a:gd name="connsiteX65" fmla="*/ 362389 w 403306"/>
                <a:gd name="connsiteY65" fmla="*/ 212947 h 254054"/>
                <a:gd name="connsiteX66" fmla="*/ 360748 w 403306"/>
                <a:gd name="connsiteY66" fmla="*/ 217644 h 254054"/>
                <a:gd name="connsiteX67" fmla="*/ 357137 w 403306"/>
                <a:gd name="connsiteY67" fmla="*/ 218793 h 254054"/>
                <a:gd name="connsiteX68" fmla="*/ 355102 w 403306"/>
                <a:gd name="connsiteY68" fmla="*/ 218393 h 254054"/>
                <a:gd name="connsiteX69" fmla="*/ 353090 w 403306"/>
                <a:gd name="connsiteY69" fmla="*/ 217644 h 254054"/>
                <a:gd name="connsiteX70" fmla="*/ 332630 w 403306"/>
                <a:gd name="connsiteY70" fmla="*/ 218010 h 254054"/>
                <a:gd name="connsiteX71" fmla="*/ 328739 w 403306"/>
                <a:gd name="connsiteY71" fmla="*/ 216581 h 254054"/>
                <a:gd name="connsiteX72" fmla="*/ 314714 w 403306"/>
                <a:gd name="connsiteY72" fmla="*/ 198711 h 254054"/>
                <a:gd name="connsiteX73" fmla="*/ 311068 w 403306"/>
                <a:gd name="connsiteY73" fmla="*/ 197476 h 254054"/>
                <a:gd name="connsiteX74" fmla="*/ 312165 w 403306"/>
                <a:gd name="connsiteY74" fmla="*/ 204711 h 254054"/>
                <a:gd name="connsiteX75" fmla="*/ 332899 w 403306"/>
                <a:gd name="connsiteY75" fmla="*/ 245356 h 254054"/>
                <a:gd name="connsiteX76" fmla="*/ 313520 w 403306"/>
                <a:gd name="connsiteY76" fmla="*/ 254055 h 254054"/>
                <a:gd name="connsiteX77" fmla="*/ 306485 w 403306"/>
                <a:gd name="connsiteY77" fmla="*/ 239739 h 254054"/>
                <a:gd name="connsiteX78" fmla="*/ 298472 w 403306"/>
                <a:gd name="connsiteY78" fmla="*/ 217942 h 254054"/>
                <a:gd name="connsiteX79" fmla="*/ 267805 w 403306"/>
                <a:gd name="connsiteY79" fmla="*/ 183714 h 254054"/>
                <a:gd name="connsiteX80" fmla="*/ 241974 w 403306"/>
                <a:gd name="connsiteY80" fmla="*/ 150602 h 254054"/>
                <a:gd name="connsiteX81" fmla="*/ 236733 w 403306"/>
                <a:gd name="connsiteY81" fmla="*/ 155242 h 254054"/>
                <a:gd name="connsiteX82" fmla="*/ 230064 w 403306"/>
                <a:gd name="connsiteY82" fmla="*/ 149573 h 254054"/>
                <a:gd name="connsiteX83" fmla="*/ 220502 w 403306"/>
                <a:gd name="connsiteY83" fmla="*/ 132462 h 254054"/>
                <a:gd name="connsiteX84" fmla="*/ 220502 w 403306"/>
                <a:gd name="connsiteY84" fmla="*/ 130199 h 254054"/>
                <a:gd name="connsiteX85" fmla="*/ 223229 w 403306"/>
                <a:gd name="connsiteY85" fmla="*/ 126822 h 254054"/>
                <a:gd name="connsiteX86" fmla="*/ 235396 w 403306"/>
                <a:gd name="connsiteY86" fmla="*/ 127382 h 254054"/>
                <a:gd name="connsiteX87" fmla="*/ 219354 w 403306"/>
                <a:gd name="connsiteY87" fmla="*/ 103156 h 254054"/>
                <a:gd name="connsiteX88" fmla="*/ 217199 w 403306"/>
                <a:gd name="connsiteY88" fmla="*/ 99721 h 254054"/>
                <a:gd name="connsiteX89" fmla="*/ 201106 w 403306"/>
                <a:gd name="connsiteY89" fmla="*/ 90183 h 254054"/>
                <a:gd name="connsiteX90" fmla="*/ 188601 w 403306"/>
                <a:gd name="connsiteY90" fmla="*/ 78804 h 254054"/>
                <a:gd name="connsiteX91" fmla="*/ 174165 w 403306"/>
                <a:gd name="connsiteY91" fmla="*/ 67854 h 254054"/>
                <a:gd name="connsiteX92" fmla="*/ 170016 w 403306"/>
                <a:gd name="connsiteY92" fmla="*/ 65974 h 254054"/>
                <a:gd name="connsiteX93" fmla="*/ 166736 w 403306"/>
                <a:gd name="connsiteY93" fmla="*/ 54950 h 254054"/>
                <a:gd name="connsiteX94" fmla="*/ 178314 w 403306"/>
                <a:gd name="connsiteY94" fmla="*/ 54641 h 254054"/>
                <a:gd name="connsiteX95" fmla="*/ 181960 w 403306"/>
                <a:gd name="connsiteY95" fmla="*/ 52538 h 254054"/>
                <a:gd name="connsiteX96" fmla="*/ 178177 w 403306"/>
                <a:gd name="connsiteY96" fmla="*/ 50486 h 254054"/>
                <a:gd name="connsiteX97" fmla="*/ 143773 w 403306"/>
                <a:gd name="connsiteY97" fmla="*/ 30770 h 254054"/>
                <a:gd name="connsiteX98" fmla="*/ 119736 w 403306"/>
                <a:gd name="connsiteY98" fmla="*/ 25460 h 254054"/>
                <a:gd name="connsiteX99" fmla="*/ 142841 w 403306"/>
                <a:gd name="connsiteY99" fmla="*/ 35627 h 254054"/>
                <a:gd name="connsiteX100" fmla="*/ 147259 w 403306"/>
                <a:gd name="connsiteY100" fmla="*/ 61676 h 254054"/>
                <a:gd name="connsiteX101" fmla="*/ 147585 w 403306"/>
                <a:gd name="connsiteY101" fmla="*/ 62088 h 254054"/>
                <a:gd name="connsiteX102" fmla="*/ 147550 w 403306"/>
                <a:gd name="connsiteY102" fmla="*/ 61093 h 254054"/>
                <a:gd name="connsiteX103" fmla="*/ 159175 w 403306"/>
                <a:gd name="connsiteY103" fmla="*/ 56241 h 254054"/>
                <a:gd name="connsiteX104" fmla="*/ 162501 w 403306"/>
                <a:gd name="connsiteY104" fmla="*/ 59299 h 254054"/>
                <a:gd name="connsiteX105" fmla="*/ 177588 w 403306"/>
                <a:gd name="connsiteY105" fmla="*/ 87491 h 254054"/>
                <a:gd name="connsiteX106" fmla="*/ 179229 w 403306"/>
                <a:gd name="connsiteY106" fmla="*/ 104510 h 254054"/>
                <a:gd name="connsiteX107" fmla="*/ 170142 w 403306"/>
                <a:gd name="connsiteY107" fmla="*/ 107316 h 254054"/>
                <a:gd name="connsiteX108" fmla="*/ 149402 w 403306"/>
                <a:gd name="connsiteY108" fmla="*/ 80039 h 254054"/>
                <a:gd name="connsiteX109" fmla="*/ 145230 w 403306"/>
                <a:gd name="connsiteY109" fmla="*/ 75529 h 254054"/>
                <a:gd name="connsiteX110" fmla="*/ 132451 w 403306"/>
                <a:gd name="connsiteY110" fmla="*/ 55224 h 254054"/>
                <a:gd name="connsiteX111" fmla="*/ 130497 w 403306"/>
                <a:gd name="connsiteY111" fmla="*/ 94097 h 254054"/>
                <a:gd name="connsiteX112" fmla="*/ 123244 w 403306"/>
                <a:gd name="connsiteY112" fmla="*/ 95126 h 254054"/>
                <a:gd name="connsiteX113" fmla="*/ 95144 w 403306"/>
                <a:gd name="connsiteY113" fmla="*/ 71540 h 254054"/>
                <a:gd name="connsiteX114" fmla="*/ 94075 w 403306"/>
                <a:gd name="connsiteY114" fmla="*/ 70003 h 254054"/>
                <a:gd name="connsiteX115" fmla="*/ 95361 w 403306"/>
                <a:gd name="connsiteY115" fmla="*/ 72278 h 254054"/>
                <a:gd name="connsiteX116" fmla="*/ 92606 w 403306"/>
                <a:gd name="connsiteY116" fmla="*/ 91234 h 254054"/>
                <a:gd name="connsiteX117" fmla="*/ 107511 w 403306"/>
                <a:gd name="connsiteY117" fmla="*/ 97149 h 254054"/>
                <a:gd name="connsiteX118" fmla="*/ 109088 w 403306"/>
                <a:gd name="connsiteY118" fmla="*/ 99287 h 254054"/>
                <a:gd name="connsiteX119" fmla="*/ 107740 w 403306"/>
                <a:gd name="connsiteY119" fmla="*/ 97041 h 254054"/>
                <a:gd name="connsiteX120" fmla="*/ 112666 w 403306"/>
                <a:gd name="connsiteY120" fmla="*/ 89257 h 254054"/>
                <a:gd name="connsiteX121" fmla="*/ 124639 w 403306"/>
                <a:gd name="connsiteY121" fmla="*/ 97481 h 254054"/>
                <a:gd name="connsiteX122" fmla="*/ 137097 w 403306"/>
                <a:gd name="connsiteY122" fmla="*/ 99812 h 254054"/>
                <a:gd name="connsiteX123" fmla="*/ 168993 w 403306"/>
                <a:gd name="connsiteY123" fmla="*/ 116009 h 254054"/>
                <a:gd name="connsiteX124" fmla="*/ 162381 w 403306"/>
                <a:gd name="connsiteY124" fmla="*/ 122558 h 254054"/>
                <a:gd name="connsiteX125" fmla="*/ 144224 w 403306"/>
                <a:gd name="connsiteY125" fmla="*/ 124381 h 254054"/>
                <a:gd name="connsiteX126" fmla="*/ 140418 w 403306"/>
                <a:gd name="connsiteY126" fmla="*/ 127862 h 254054"/>
                <a:gd name="connsiteX127" fmla="*/ 144339 w 403306"/>
                <a:gd name="connsiteY127" fmla="*/ 124347 h 254054"/>
                <a:gd name="connsiteX128" fmla="*/ 152848 w 403306"/>
                <a:gd name="connsiteY128" fmla="*/ 122627 h 254054"/>
                <a:gd name="connsiteX129" fmla="*/ 157203 w 403306"/>
                <a:gd name="connsiteY129" fmla="*/ 121707 h 254054"/>
                <a:gd name="connsiteX130" fmla="*/ 167993 w 403306"/>
                <a:gd name="connsiteY130" fmla="*/ 136463 h 254054"/>
                <a:gd name="connsiteX131" fmla="*/ 165524 w 403306"/>
                <a:gd name="connsiteY131" fmla="*/ 154642 h 254054"/>
                <a:gd name="connsiteX132" fmla="*/ 162838 w 403306"/>
                <a:gd name="connsiteY132" fmla="*/ 151956 h 254054"/>
                <a:gd name="connsiteX133" fmla="*/ 164884 w 403306"/>
                <a:gd name="connsiteY133" fmla="*/ 154619 h 254054"/>
                <a:gd name="connsiteX134" fmla="*/ 206798 w 403306"/>
                <a:gd name="connsiteY134" fmla="*/ 192550 h 254054"/>
                <a:gd name="connsiteX135" fmla="*/ 206964 w 403306"/>
                <a:gd name="connsiteY135" fmla="*/ 211946 h 254054"/>
                <a:gd name="connsiteX136" fmla="*/ 196231 w 403306"/>
                <a:gd name="connsiteY136" fmla="*/ 204471 h 254054"/>
                <a:gd name="connsiteX137" fmla="*/ 189676 w 403306"/>
                <a:gd name="connsiteY137" fmla="*/ 198036 h 254054"/>
                <a:gd name="connsiteX138" fmla="*/ 190030 w 403306"/>
                <a:gd name="connsiteY138" fmla="*/ 198539 h 254054"/>
                <a:gd name="connsiteX139" fmla="*/ 195345 w 403306"/>
                <a:gd name="connsiteY139" fmla="*/ 203763 h 254054"/>
                <a:gd name="connsiteX140" fmla="*/ 206095 w 403306"/>
                <a:gd name="connsiteY140" fmla="*/ 211232 h 254054"/>
                <a:gd name="connsiteX141" fmla="*/ 217188 w 403306"/>
                <a:gd name="connsiteY141" fmla="*/ 219622 h 254054"/>
                <a:gd name="connsiteX142" fmla="*/ 203917 w 403306"/>
                <a:gd name="connsiteY142" fmla="*/ 223011 h 254054"/>
                <a:gd name="connsiteX143" fmla="*/ 171948 w 403306"/>
                <a:gd name="connsiteY143" fmla="*/ 192927 h 254054"/>
                <a:gd name="connsiteX144" fmla="*/ 164387 w 403306"/>
                <a:gd name="connsiteY144" fmla="*/ 180743 h 254054"/>
                <a:gd name="connsiteX145" fmla="*/ 146556 w 403306"/>
                <a:gd name="connsiteY145" fmla="*/ 161723 h 254054"/>
                <a:gd name="connsiteX146" fmla="*/ 153002 w 403306"/>
                <a:gd name="connsiteY146" fmla="*/ 155282 h 254054"/>
                <a:gd name="connsiteX147" fmla="*/ 156369 w 403306"/>
                <a:gd name="connsiteY147" fmla="*/ 157660 h 254054"/>
                <a:gd name="connsiteX148" fmla="*/ 154037 w 403306"/>
                <a:gd name="connsiteY148" fmla="*/ 155831 h 254054"/>
                <a:gd name="connsiteX149" fmla="*/ 143178 w 403306"/>
                <a:gd name="connsiteY149" fmla="*/ 153105 h 254054"/>
                <a:gd name="connsiteX150" fmla="*/ 138463 w 403306"/>
                <a:gd name="connsiteY150" fmla="*/ 150150 h 254054"/>
                <a:gd name="connsiteX151" fmla="*/ 135937 w 403306"/>
                <a:gd name="connsiteY151" fmla="*/ 147613 h 254054"/>
                <a:gd name="connsiteX152" fmla="*/ 135937 w 403306"/>
                <a:gd name="connsiteY152" fmla="*/ 147670 h 254054"/>
                <a:gd name="connsiteX153" fmla="*/ 138606 w 403306"/>
                <a:gd name="connsiteY153" fmla="*/ 150316 h 254054"/>
                <a:gd name="connsiteX154" fmla="*/ 143236 w 403306"/>
                <a:gd name="connsiteY154" fmla="*/ 154225 h 254054"/>
                <a:gd name="connsiteX155" fmla="*/ 144990 w 403306"/>
                <a:gd name="connsiteY155" fmla="*/ 161980 h 254054"/>
                <a:gd name="connsiteX156" fmla="*/ 162335 w 403306"/>
                <a:gd name="connsiteY156" fmla="*/ 194419 h 254054"/>
                <a:gd name="connsiteX157" fmla="*/ 170039 w 403306"/>
                <a:gd name="connsiteY157" fmla="*/ 215781 h 254054"/>
                <a:gd name="connsiteX158" fmla="*/ 161992 w 403306"/>
                <a:gd name="connsiteY158" fmla="*/ 217593 h 25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403306" h="254054">
                  <a:moveTo>
                    <a:pt x="161992" y="217593"/>
                  </a:moveTo>
                  <a:cubicBezTo>
                    <a:pt x="137875" y="217381"/>
                    <a:pt x="114626" y="211118"/>
                    <a:pt x="91063" y="207163"/>
                  </a:cubicBezTo>
                  <a:cubicBezTo>
                    <a:pt x="65317" y="202842"/>
                    <a:pt x="39754" y="197459"/>
                    <a:pt x="13562" y="196407"/>
                  </a:cubicBezTo>
                  <a:cubicBezTo>
                    <a:pt x="11470" y="196322"/>
                    <a:pt x="9419" y="195282"/>
                    <a:pt x="7350" y="194687"/>
                  </a:cubicBezTo>
                  <a:cubicBezTo>
                    <a:pt x="13134" y="189275"/>
                    <a:pt x="20534" y="187521"/>
                    <a:pt x="27918" y="186160"/>
                  </a:cubicBezTo>
                  <a:cubicBezTo>
                    <a:pt x="33193" y="185189"/>
                    <a:pt x="27752" y="182188"/>
                    <a:pt x="29370" y="180691"/>
                  </a:cubicBezTo>
                  <a:cubicBezTo>
                    <a:pt x="29661" y="179194"/>
                    <a:pt x="30336" y="177937"/>
                    <a:pt x="31381" y="176856"/>
                  </a:cubicBezTo>
                  <a:cubicBezTo>
                    <a:pt x="43657" y="169661"/>
                    <a:pt x="47664" y="179028"/>
                    <a:pt x="52264" y="187252"/>
                  </a:cubicBezTo>
                  <a:cubicBezTo>
                    <a:pt x="52504" y="187681"/>
                    <a:pt x="53001" y="188075"/>
                    <a:pt x="53458" y="188206"/>
                  </a:cubicBezTo>
                  <a:cubicBezTo>
                    <a:pt x="53659" y="188264"/>
                    <a:pt x="54059" y="187623"/>
                    <a:pt x="54373" y="187166"/>
                  </a:cubicBezTo>
                  <a:cubicBezTo>
                    <a:pt x="54693" y="185920"/>
                    <a:pt x="54990" y="184806"/>
                    <a:pt x="55207" y="183606"/>
                  </a:cubicBezTo>
                  <a:cubicBezTo>
                    <a:pt x="54350" y="170244"/>
                    <a:pt x="42623" y="171239"/>
                    <a:pt x="35702" y="172119"/>
                  </a:cubicBezTo>
                  <a:cubicBezTo>
                    <a:pt x="20369" y="174068"/>
                    <a:pt x="16991" y="165661"/>
                    <a:pt x="15448" y="154036"/>
                  </a:cubicBezTo>
                  <a:cubicBezTo>
                    <a:pt x="14888" y="149842"/>
                    <a:pt x="12613" y="145733"/>
                    <a:pt x="14328" y="141332"/>
                  </a:cubicBezTo>
                  <a:cubicBezTo>
                    <a:pt x="18534" y="139583"/>
                    <a:pt x="23009" y="138092"/>
                    <a:pt x="23701" y="132611"/>
                  </a:cubicBezTo>
                  <a:cubicBezTo>
                    <a:pt x="24301" y="131999"/>
                    <a:pt x="24518" y="131354"/>
                    <a:pt x="24312" y="130702"/>
                  </a:cubicBezTo>
                  <a:cubicBezTo>
                    <a:pt x="24106" y="130051"/>
                    <a:pt x="23895" y="129725"/>
                    <a:pt x="23581" y="129725"/>
                  </a:cubicBezTo>
                  <a:cubicBezTo>
                    <a:pt x="18877" y="121861"/>
                    <a:pt x="6373" y="115117"/>
                    <a:pt x="19951" y="104664"/>
                  </a:cubicBezTo>
                  <a:cubicBezTo>
                    <a:pt x="21478" y="104310"/>
                    <a:pt x="22952" y="104436"/>
                    <a:pt x="24375" y="105093"/>
                  </a:cubicBezTo>
                  <a:cubicBezTo>
                    <a:pt x="28272" y="107522"/>
                    <a:pt x="25821" y="112117"/>
                    <a:pt x="27781" y="115357"/>
                  </a:cubicBezTo>
                  <a:cubicBezTo>
                    <a:pt x="27227" y="117306"/>
                    <a:pt x="30536" y="114369"/>
                    <a:pt x="28473" y="115100"/>
                  </a:cubicBezTo>
                  <a:cubicBezTo>
                    <a:pt x="27438" y="115466"/>
                    <a:pt x="26964" y="114894"/>
                    <a:pt x="27701" y="113837"/>
                  </a:cubicBezTo>
                  <a:cubicBezTo>
                    <a:pt x="33982" y="104807"/>
                    <a:pt x="33502" y="98578"/>
                    <a:pt x="22118" y="93583"/>
                  </a:cubicBezTo>
                  <a:cubicBezTo>
                    <a:pt x="6515" y="86731"/>
                    <a:pt x="9453" y="67894"/>
                    <a:pt x="503" y="56304"/>
                  </a:cubicBezTo>
                  <a:cubicBezTo>
                    <a:pt x="-1617" y="53561"/>
                    <a:pt x="3406" y="49983"/>
                    <a:pt x="7287" y="48800"/>
                  </a:cubicBezTo>
                  <a:cubicBezTo>
                    <a:pt x="8647" y="48246"/>
                    <a:pt x="10350" y="50395"/>
                    <a:pt x="11036" y="49086"/>
                  </a:cubicBezTo>
                  <a:cubicBezTo>
                    <a:pt x="11436" y="48326"/>
                    <a:pt x="8881" y="49115"/>
                    <a:pt x="7979" y="48120"/>
                  </a:cubicBezTo>
                  <a:cubicBezTo>
                    <a:pt x="1978" y="45720"/>
                    <a:pt x="-485" y="41691"/>
                    <a:pt x="1441" y="35199"/>
                  </a:cubicBezTo>
                  <a:cubicBezTo>
                    <a:pt x="2932" y="30181"/>
                    <a:pt x="7041" y="29238"/>
                    <a:pt x="11196" y="27638"/>
                  </a:cubicBezTo>
                  <a:cubicBezTo>
                    <a:pt x="17848" y="25077"/>
                    <a:pt x="19992" y="27569"/>
                    <a:pt x="20574" y="33993"/>
                  </a:cubicBezTo>
                  <a:cubicBezTo>
                    <a:pt x="21495" y="44166"/>
                    <a:pt x="25049" y="53898"/>
                    <a:pt x="24901" y="64374"/>
                  </a:cubicBezTo>
                  <a:cubicBezTo>
                    <a:pt x="24809" y="70740"/>
                    <a:pt x="26872" y="77307"/>
                    <a:pt x="31896" y="82119"/>
                  </a:cubicBezTo>
                  <a:cubicBezTo>
                    <a:pt x="36193" y="81770"/>
                    <a:pt x="34022" y="79650"/>
                    <a:pt x="33256" y="77930"/>
                  </a:cubicBezTo>
                  <a:cubicBezTo>
                    <a:pt x="31341" y="73603"/>
                    <a:pt x="30770" y="69060"/>
                    <a:pt x="35210" y="66294"/>
                  </a:cubicBezTo>
                  <a:cubicBezTo>
                    <a:pt x="38931" y="63974"/>
                    <a:pt x="42343" y="66957"/>
                    <a:pt x="45709" y="68780"/>
                  </a:cubicBezTo>
                  <a:cubicBezTo>
                    <a:pt x="48772" y="70443"/>
                    <a:pt x="51390" y="78233"/>
                    <a:pt x="55430" y="71643"/>
                  </a:cubicBezTo>
                  <a:cubicBezTo>
                    <a:pt x="60208" y="63859"/>
                    <a:pt x="51361" y="65111"/>
                    <a:pt x="47927" y="63511"/>
                  </a:cubicBezTo>
                  <a:cubicBezTo>
                    <a:pt x="42566" y="61019"/>
                    <a:pt x="39411" y="57887"/>
                    <a:pt x="38297" y="51612"/>
                  </a:cubicBezTo>
                  <a:cubicBezTo>
                    <a:pt x="36748" y="42868"/>
                    <a:pt x="34651" y="35227"/>
                    <a:pt x="25804" y="28655"/>
                  </a:cubicBezTo>
                  <a:cubicBezTo>
                    <a:pt x="18883" y="23512"/>
                    <a:pt x="24484" y="11984"/>
                    <a:pt x="28232" y="2177"/>
                  </a:cubicBezTo>
                  <a:cubicBezTo>
                    <a:pt x="35073" y="7287"/>
                    <a:pt x="35708" y="16082"/>
                    <a:pt x="41326" y="18545"/>
                  </a:cubicBezTo>
                  <a:cubicBezTo>
                    <a:pt x="38765" y="12922"/>
                    <a:pt x="25895" y="7498"/>
                    <a:pt x="41286" y="0"/>
                  </a:cubicBezTo>
                  <a:cubicBezTo>
                    <a:pt x="81393" y="3383"/>
                    <a:pt x="121741" y="5315"/>
                    <a:pt x="160095" y="19408"/>
                  </a:cubicBezTo>
                  <a:cubicBezTo>
                    <a:pt x="163666" y="20723"/>
                    <a:pt x="167341" y="22020"/>
                    <a:pt x="170553" y="24003"/>
                  </a:cubicBezTo>
                  <a:cubicBezTo>
                    <a:pt x="225531" y="57973"/>
                    <a:pt x="285351" y="81610"/>
                    <a:pt x="344878" y="105888"/>
                  </a:cubicBezTo>
                  <a:cubicBezTo>
                    <a:pt x="345832" y="106276"/>
                    <a:pt x="346581" y="107185"/>
                    <a:pt x="347427" y="107848"/>
                  </a:cubicBezTo>
                  <a:cubicBezTo>
                    <a:pt x="347289" y="113077"/>
                    <a:pt x="353004" y="119564"/>
                    <a:pt x="344198" y="122941"/>
                  </a:cubicBezTo>
                  <a:cubicBezTo>
                    <a:pt x="337203" y="122341"/>
                    <a:pt x="332236" y="131948"/>
                    <a:pt x="323812" y="125724"/>
                  </a:cubicBezTo>
                  <a:cubicBezTo>
                    <a:pt x="332248" y="129553"/>
                    <a:pt x="336271" y="135343"/>
                    <a:pt x="334345" y="143218"/>
                  </a:cubicBezTo>
                  <a:cubicBezTo>
                    <a:pt x="332088" y="152448"/>
                    <a:pt x="333145" y="156591"/>
                    <a:pt x="343763" y="153596"/>
                  </a:cubicBezTo>
                  <a:cubicBezTo>
                    <a:pt x="346329" y="152871"/>
                    <a:pt x="347890" y="155465"/>
                    <a:pt x="348581" y="157974"/>
                  </a:cubicBezTo>
                  <a:cubicBezTo>
                    <a:pt x="348798" y="154574"/>
                    <a:pt x="346038" y="152059"/>
                    <a:pt x="345832" y="148830"/>
                  </a:cubicBezTo>
                  <a:cubicBezTo>
                    <a:pt x="345318" y="147407"/>
                    <a:pt x="347827" y="146378"/>
                    <a:pt x="346884" y="145458"/>
                  </a:cubicBezTo>
                  <a:cubicBezTo>
                    <a:pt x="345906" y="144509"/>
                    <a:pt x="344918" y="146978"/>
                    <a:pt x="343420" y="146595"/>
                  </a:cubicBezTo>
                  <a:cubicBezTo>
                    <a:pt x="328161" y="140349"/>
                    <a:pt x="343409" y="132748"/>
                    <a:pt x="342472" y="125839"/>
                  </a:cubicBezTo>
                  <a:cubicBezTo>
                    <a:pt x="345546" y="122918"/>
                    <a:pt x="349261" y="124061"/>
                    <a:pt x="352816" y="124141"/>
                  </a:cubicBezTo>
                  <a:cubicBezTo>
                    <a:pt x="354199" y="124804"/>
                    <a:pt x="355319" y="125770"/>
                    <a:pt x="356216" y="127016"/>
                  </a:cubicBezTo>
                  <a:cubicBezTo>
                    <a:pt x="359240" y="135794"/>
                    <a:pt x="366343" y="139646"/>
                    <a:pt x="374602" y="141578"/>
                  </a:cubicBezTo>
                  <a:cubicBezTo>
                    <a:pt x="385294" y="144075"/>
                    <a:pt x="393290" y="150613"/>
                    <a:pt x="400142" y="158483"/>
                  </a:cubicBezTo>
                  <a:cubicBezTo>
                    <a:pt x="405731" y="164912"/>
                    <a:pt x="403056" y="172753"/>
                    <a:pt x="398736" y="177919"/>
                  </a:cubicBezTo>
                  <a:cubicBezTo>
                    <a:pt x="395153" y="182206"/>
                    <a:pt x="389615" y="180531"/>
                    <a:pt x="388037" y="173782"/>
                  </a:cubicBezTo>
                  <a:cubicBezTo>
                    <a:pt x="383214" y="183034"/>
                    <a:pt x="379579" y="174770"/>
                    <a:pt x="374493" y="172759"/>
                  </a:cubicBezTo>
                  <a:cubicBezTo>
                    <a:pt x="391861" y="180743"/>
                    <a:pt x="377831" y="194521"/>
                    <a:pt x="381774" y="204768"/>
                  </a:cubicBezTo>
                  <a:cubicBezTo>
                    <a:pt x="381482" y="206289"/>
                    <a:pt x="380757" y="207586"/>
                    <a:pt x="379682" y="208695"/>
                  </a:cubicBezTo>
                  <a:cubicBezTo>
                    <a:pt x="375144" y="211444"/>
                    <a:pt x="369995" y="211409"/>
                    <a:pt x="365052" y="211946"/>
                  </a:cubicBezTo>
                  <a:cubicBezTo>
                    <a:pt x="364000" y="211689"/>
                    <a:pt x="363063" y="211998"/>
                    <a:pt x="362389" y="212947"/>
                  </a:cubicBezTo>
                  <a:cubicBezTo>
                    <a:pt x="362177" y="214633"/>
                    <a:pt x="361789" y="216238"/>
                    <a:pt x="360748" y="217644"/>
                  </a:cubicBezTo>
                  <a:cubicBezTo>
                    <a:pt x="359657" y="218404"/>
                    <a:pt x="358474" y="218770"/>
                    <a:pt x="357137" y="218793"/>
                  </a:cubicBezTo>
                  <a:cubicBezTo>
                    <a:pt x="356445" y="218662"/>
                    <a:pt x="355794" y="218519"/>
                    <a:pt x="355102" y="218393"/>
                  </a:cubicBezTo>
                  <a:cubicBezTo>
                    <a:pt x="354416" y="218147"/>
                    <a:pt x="353776" y="217879"/>
                    <a:pt x="353090" y="217644"/>
                  </a:cubicBezTo>
                  <a:cubicBezTo>
                    <a:pt x="346181" y="214295"/>
                    <a:pt x="339340" y="212427"/>
                    <a:pt x="332630" y="218010"/>
                  </a:cubicBezTo>
                  <a:cubicBezTo>
                    <a:pt x="331105" y="218164"/>
                    <a:pt x="329807" y="217679"/>
                    <a:pt x="328739" y="216581"/>
                  </a:cubicBezTo>
                  <a:cubicBezTo>
                    <a:pt x="326195" y="208958"/>
                    <a:pt x="319618" y="204477"/>
                    <a:pt x="314714" y="198711"/>
                  </a:cubicBezTo>
                  <a:cubicBezTo>
                    <a:pt x="313543" y="198145"/>
                    <a:pt x="312337" y="197682"/>
                    <a:pt x="311068" y="197476"/>
                  </a:cubicBezTo>
                  <a:cubicBezTo>
                    <a:pt x="305438" y="200882"/>
                    <a:pt x="307319" y="202643"/>
                    <a:pt x="312165" y="204711"/>
                  </a:cubicBezTo>
                  <a:cubicBezTo>
                    <a:pt x="326864" y="211004"/>
                    <a:pt x="337020" y="230892"/>
                    <a:pt x="332899" y="245356"/>
                  </a:cubicBezTo>
                  <a:cubicBezTo>
                    <a:pt x="329968" y="255655"/>
                    <a:pt x="319406" y="249814"/>
                    <a:pt x="313520" y="254055"/>
                  </a:cubicBezTo>
                  <a:cubicBezTo>
                    <a:pt x="304604" y="252529"/>
                    <a:pt x="301170" y="249077"/>
                    <a:pt x="306485" y="239739"/>
                  </a:cubicBezTo>
                  <a:cubicBezTo>
                    <a:pt x="311902" y="230223"/>
                    <a:pt x="309113" y="222285"/>
                    <a:pt x="298472" y="217942"/>
                  </a:cubicBezTo>
                  <a:cubicBezTo>
                    <a:pt x="281704" y="212329"/>
                    <a:pt x="273195" y="201311"/>
                    <a:pt x="267805" y="183714"/>
                  </a:cubicBezTo>
                  <a:cubicBezTo>
                    <a:pt x="263999" y="171296"/>
                    <a:pt x="250655" y="161769"/>
                    <a:pt x="241974" y="150602"/>
                  </a:cubicBezTo>
                  <a:cubicBezTo>
                    <a:pt x="240568" y="148790"/>
                    <a:pt x="240219" y="155488"/>
                    <a:pt x="236733" y="155242"/>
                  </a:cubicBezTo>
                  <a:cubicBezTo>
                    <a:pt x="233498" y="154534"/>
                    <a:pt x="231818" y="152013"/>
                    <a:pt x="230064" y="149573"/>
                  </a:cubicBezTo>
                  <a:cubicBezTo>
                    <a:pt x="226320" y="144195"/>
                    <a:pt x="221457" y="139423"/>
                    <a:pt x="220502" y="132462"/>
                  </a:cubicBezTo>
                  <a:cubicBezTo>
                    <a:pt x="220491" y="131708"/>
                    <a:pt x="220502" y="130959"/>
                    <a:pt x="220502" y="130199"/>
                  </a:cubicBezTo>
                  <a:cubicBezTo>
                    <a:pt x="220937" y="128685"/>
                    <a:pt x="221822" y="127547"/>
                    <a:pt x="223229" y="126822"/>
                  </a:cubicBezTo>
                  <a:cubicBezTo>
                    <a:pt x="226955" y="126244"/>
                    <a:pt x="230578" y="127559"/>
                    <a:pt x="235396" y="127382"/>
                  </a:cubicBezTo>
                  <a:cubicBezTo>
                    <a:pt x="217856" y="126341"/>
                    <a:pt x="221748" y="112826"/>
                    <a:pt x="219354" y="103156"/>
                  </a:cubicBezTo>
                  <a:cubicBezTo>
                    <a:pt x="218759" y="101933"/>
                    <a:pt x="218079" y="100761"/>
                    <a:pt x="217199" y="99721"/>
                  </a:cubicBezTo>
                  <a:cubicBezTo>
                    <a:pt x="212204" y="95903"/>
                    <a:pt x="207295" y="91977"/>
                    <a:pt x="201106" y="90183"/>
                  </a:cubicBezTo>
                  <a:cubicBezTo>
                    <a:pt x="195230" y="88262"/>
                    <a:pt x="191327" y="84199"/>
                    <a:pt x="188601" y="78804"/>
                  </a:cubicBezTo>
                  <a:cubicBezTo>
                    <a:pt x="185578" y="72821"/>
                    <a:pt x="181120" y="68683"/>
                    <a:pt x="174165" y="67854"/>
                  </a:cubicBezTo>
                  <a:cubicBezTo>
                    <a:pt x="172668" y="67483"/>
                    <a:pt x="171296" y="66837"/>
                    <a:pt x="170016" y="65974"/>
                  </a:cubicBezTo>
                  <a:cubicBezTo>
                    <a:pt x="166918" y="62888"/>
                    <a:pt x="163381" y="59682"/>
                    <a:pt x="166736" y="54950"/>
                  </a:cubicBezTo>
                  <a:cubicBezTo>
                    <a:pt x="170227" y="50029"/>
                    <a:pt x="174365" y="53395"/>
                    <a:pt x="178314" y="54641"/>
                  </a:cubicBezTo>
                  <a:cubicBezTo>
                    <a:pt x="182098" y="55836"/>
                    <a:pt x="182132" y="55721"/>
                    <a:pt x="181960" y="52538"/>
                  </a:cubicBezTo>
                  <a:cubicBezTo>
                    <a:pt x="180686" y="51847"/>
                    <a:pt x="179457" y="51138"/>
                    <a:pt x="178177" y="50486"/>
                  </a:cubicBezTo>
                  <a:cubicBezTo>
                    <a:pt x="164381" y="47943"/>
                    <a:pt x="153117" y="41897"/>
                    <a:pt x="143773" y="30770"/>
                  </a:cubicBezTo>
                  <a:cubicBezTo>
                    <a:pt x="138292" y="24243"/>
                    <a:pt x="129211" y="21494"/>
                    <a:pt x="119736" y="25460"/>
                  </a:cubicBezTo>
                  <a:cubicBezTo>
                    <a:pt x="130565" y="22249"/>
                    <a:pt x="136269" y="28204"/>
                    <a:pt x="142841" y="35627"/>
                  </a:cubicBezTo>
                  <a:cubicBezTo>
                    <a:pt x="150396" y="44160"/>
                    <a:pt x="146367" y="53138"/>
                    <a:pt x="147259" y="61676"/>
                  </a:cubicBezTo>
                  <a:cubicBezTo>
                    <a:pt x="147173" y="61425"/>
                    <a:pt x="147585" y="62088"/>
                    <a:pt x="147585" y="62088"/>
                  </a:cubicBezTo>
                  <a:cubicBezTo>
                    <a:pt x="147585" y="62088"/>
                    <a:pt x="147579" y="61311"/>
                    <a:pt x="147550" y="61093"/>
                  </a:cubicBezTo>
                  <a:cubicBezTo>
                    <a:pt x="148956" y="53201"/>
                    <a:pt x="153568" y="53510"/>
                    <a:pt x="159175" y="56241"/>
                  </a:cubicBezTo>
                  <a:cubicBezTo>
                    <a:pt x="160438" y="57099"/>
                    <a:pt x="161523" y="58133"/>
                    <a:pt x="162501" y="59299"/>
                  </a:cubicBezTo>
                  <a:cubicBezTo>
                    <a:pt x="166050" y="69489"/>
                    <a:pt x="163924" y="82707"/>
                    <a:pt x="177588" y="87491"/>
                  </a:cubicBezTo>
                  <a:cubicBezTo>
                    <a:pt x="173268" y="93635"/>
                    <a:pt x="182252" y="98504"/>
                    <a:pt x="179229" y="104510"/>
                  </a:cubicBezTo>
                  <a:cubicBezTo>
                    <a:pt x="177177" y="108574"/>
                    <a:pt x="174954" y="109328"/>
                    <a:pt x="170142" y="107316"/>
                  </a:cubicBezTo>
                  <a:cubicBezTo>
                    <a:pt x="157649" y="102093"/>
                    <a:pt x="153683" y="91080"/>
                    <a:pt x="149402" y="80039"/>
                  </a:cubicBezTo>
                  <a:cubicBezTo>
                    <a:pt x="150516" y="76301"/>
                    <a:pt x="148350" y="75501"/>
                    <a:pt x="145230" y="75529"/>
                  </a:cubicBezTo>
                  <a:cubicBezTo>
                    <a:pt x="138075" y="70426"/>
                    <a:pt x="139104" y="60213"/>
                    <a:pt x="132451" y="55224"/>
                  </a:cubicBezTo>
                  <a:cubicBezTo>
                    <a:pt x="136646" y="61751"/>
                    <a:pt x="135515" y="87462"/>
                    <a:pt x="130497" y="94097"/>
                  </a:cubicBezTo>
                  <a:cubicBezTo>
                    <a:pt x="128474" y="96778"/>
                    <a:pt x="125468" y="96772"/>
                    <a:pt x="123244" y="95126"/>
                  </a:cubicBezTo>
                  <a:cubicBezTo>
                    <a:pt x="113363" y="87817"/>
                    <a:pt x="100213" y="84313"/>
                    <a:pt x="95144" y="71540"/>
                  </a:cubicBezTo>
                  <a:cubicBezTo>
                    <a:pt x="94738" y="70832"/>
                    <a:pt x="94355" y="70266"/>
                    <a:pt x="94075" y="70003"/>
                  </a:cubicBezTo>
                  <a:cubicBezTo>
                    <a:pt x="94652" y="70620"/>
                    <a:pt x="95069" y="71340"/>
                    <a:pt x="95361" y="72278"/>
                  </a:cubicBezTo>
                  <a:cubicBezTo>
                    <a:pt x="96144" y="78478"/>
                    <a:pt x="104728" y="85428"/>
                    <a:pt x="92606" y="91234"/>
                  </a:cubicBezTo>
                  <a:cubicBezTo>
                    <a:pt x="98670" y="91497"/>
                    <a:pt x="103053" y="94589"/>
                    <a:pt x="107511" y="97149"/>
                  </a:cubicBezTo>
                  <a:cubicBezTo>
                    <a:pt x="108780" y="97189"/>
                    <a:pt x="109357" y="97926"/>
                    <a:pt x="109088" y="99287"/>
                  </a:cubicBezTo>
                  <a:cubicBezTo>
                    <a:pt x="109786" y="97989"/>
                    <a:pt x="109363" y="97264"/>
                    <a:pt x="107740" y="97041"/>
                  </a:cubicBezTo>
                  <a:cubicBezTo>
                    <a:pt x="103733" y="90777"/>
                    <a:pt x="104768" y="87462"/>
                    <a:pt x="112666" y="89257"/>
                  </a:cubicBezTo>
                  <a:cubicBezTo>
                    <a:pt x="117564" y="90371"/>
                    <a:pt x="120758" y="94566"/>
                    <a:pt x="124639" y="97481"/>
                  </a:cubicBezTo>
                  <a:cubicBezTo>
                    <a:pt x="128365" y="100275"/>
                    <a:pt x="129594" y="106282"/>
                    <a:pt x="137097" y="99812"/>
                  </a:cubicBezTo>
                  <a:cubicBezTo>
                    <a:pt x="144150" y="93726"/>
                    <a:pt x="167136" y="107013"/>
                    <a:pt x="168993" y="116009"/>
                  </a:cubicBezTo>
                  <a:cubicBezTo>
                    <a:pt x="170308" y="122381"/>
                    <a:pt x="167901" y="124827"/>
                    <a:pt x="162381" y="122558"/>
                  </a:cubicBezTo>
                  <a:cubicBezTo>
                    <a:pt x="155666" y="119798"/>
                    <a:pt x="149865" y="119712"/>
                    <a:pt x="144224" y="124381"/>
                  </a:cubicBezTo>
                  <a:cubicBezTo>
                    <a:pt x="143195" y="125793"/>
                    <a:pt x="140738" y="125656"/>
                    <a:pt x="140418" y="127862"/>
                  </a:cubicBezTo>
                  <a:cubicBezTo>
                    <a:pt x="142001" y="127016"/>
                    <a:pt x="142418" y="124884"/>
                    <a:pt x="144339" y="124347"/>
                  </a:cubicBezTo>
                  <a:cubicBezTo>
                    <a:pt x="146316" y="119718"/>
                    <a:pt x="152665" y="137051"/>
                    <a:pt x="152848" y="122627"/>
                  </a:cubicBezTo>
                  <a:cubicBezTo>
                    <a:pt x="152865" y="121335"/>
                    <a:pt x="155580" y="121387"/>
                    <a:pt x="157203" y="121707"/>
                  </a:cubicBezTo>
                  <a:cubicBezTo>
                    <a:pt x="165278" y="123313"/>
                    <a:pt x="167079" y="130085"/>
                    <a:pt x="167993" y="136463"/>
                  </a:cubicBezTo>
                  <a:cubicBezTo>
                    <a:pt x="168856" y="142486"/>
                    <a:pt x="177543" y="150224"/>
                    <a:pt x="165524" y="154642"/>
                  </a:cubicBezTo>
                  <a:cubicBezTo>
                    <a:pt x="164164" y="154248"/>
                    <a:pt x="164558" y="152036"/>
                    <a:pt x="162838" y="151956"/>
                  </a:cubicBezTo>
                  <a:cubicBezTo>
                    <a:pt x="162838" y="153351"/>
                    <a:pt x="164935" y="153145"/>
                    <a:pt x="164884" y="154619"/>
                  </a:cubicBezTo>
                  <a:cubicBezTo>
                    <a:pt x="177377" y="168878"/>
                    <a:pt x="187790" y="184949"/>
                    <a:pt x="206798" y="192550"/>
                  </a:cubicBezTo>
                  <a:cubicBezTo>
                    <a:pt x="214707" y="195710"/>
                    <a:pt x="213884" y="206654"/>
                    <a:pt x="206964" y="211946"/>
                  </a:cubicBezTo>
                  <a:cubicBezTo>
                    <a:pt x="203632" y="209100"/>
                    <a:pt x="199848" y="206900"/>
                    <a:pt x="196231" y="204471"/>
                  </a:cubicBezTo>
                  <a:cubicBezTo>
                    <a:pt x="193939" y="202374"/>
                    <a:pt x="191779" y="200128"/>
                    <a:pt x="189676" y="198036"/>
                  </a:cubicBezTo>
                  <a:cubicBezTo>
                    <a:pt x="189767" y="198139"/>
                    <a:pt x="189870" y="198385"/>
                    <a:pt x="190030" y="198539"/>
                  </a:cubicBezTo>
                  <a:cubicBezTo>
                    <a:pt x="191904" y="200374"/>
                    <a:pt x="193579" y="202100"/>
                    <a:pt x="195345" y="203763"/>
                  </a:cubicBezTo>
                  <a:cubicBezTo>
                    <a:pt x="198705" y="206597"/>
                    <a:pt x="202706" y="208466"/>
                    <a:pt x="206095" y="211232"/>
                  </a:cubicBezTo>
                  <a:cubicBezTo>
                    <a:pt x="210073" y="213752"/>
                    <a:pt x="218794" y="210918"/>
                    <a:pt x="217188" y="219622"/>
                  </a:cubicBezTo>
                  <a:cubicBezTo>
                    <a:pt x="215530" y="228611"/>
                    <a:pt x="208398" y="223519"/>
                    <a:pt x="203917" y="223011"/>
                  </a:cubicBezTo>
                  <a:cubicBezTo>
                    <a:pt x="189847" y="221405"/>
                    <a:pt x="178828" y="209449"/>
                    <a:pt x="171948" y="192927"/>
                  </a:cubicBezTo>
                  <a:cubicBezTo>
                    <a:pt x="170336" y="189058"/>
                    <a:pt x="163581" y="187086"/>
                    <a:pt x="164387" y="180743"/>
                  </a:cubicBezTo>
                  <a:cubicBezTo>
                    <a:pt x="148573" y="184040"/>
                    <a:pt x="152077" y="168255"/>
                    <a:pt x="146556" y="161723"/>
                  </a:cubicBezTo>
                  <a:cubicBezTo>
                    <a:pt x="141973" y="156300"/>
                    <a:pt x="145927" y="152671"/>
                    <a:pt x="153002" y="155282"/>
                  </a:cubicBezTo>
                  <a:cubicBezTo>
                    <a:pt x="154294" y="155802"/>
                    <a:pt x="154563" y="157814"/>
                    <a:pt x="156369" y="157660"/>
                  </a:cubicBezTo>
                  <a:cubicBezTo>
                    <a:pt x="155923" y="156642"/>
                    <a:pt x="154311" y="157105"/>
                    <a:pt x="154037" y="155831"/>
                  </a:cubicBezTo>
                  <a:cubicBezTo>
                    <a:pt x="151454" y="150745"/>
                    <a:pt x="147522" y="151087"/>
                    <a:pt x="143178" y="153105"/>
                  </a:cubicBezTo>
                  <a:cubicBezTo>
                    <a:pt x="141235" y="152705"/>
                    <a:pt x="139806" y="151482"/>
                    <a:pt x="138463" y="150150"/>
                  </a:cubicBezTo>
                  <a:cubicBezTo>
                    <a:pt x="137623" y="149316"/>
                    <a:pt x="136772" y="148464"/>
                    <a:pt x="135937" y="147613"/>
                  </a:cubicBezTo>
                  <a:cubicBezTo>
                    <a:pt x="135783" y="147584"/>
                    <a:pt x="135954" y="147653"/>
                    <a:pt x="135937" y="147670"/>
                  </a:cubicBezTo>
                  <a:cubicBezTo>
                    <a:pt x="136829" y="148556"/>
                    <a:pt x="137709" y="149430"/>
                    <a:pt x="138606" y="150316"/>
                  </a:cubicBezTo>
                  <a:cubicBezTo>
                    <a:pt x="140018" y="151779"/>
                    <a:pt x="141698" y="152899"/>
                    <a:pt x="143236" y="154225"/>
                  </a:cubicBezTo>
                  <a:cubicBezTo>
                    <a:pt x="145024" y="156574"/>
                    <a:pt x="145893" y="160100"/>
                    <a:pt x="144990" y="161980"/>
                  </a:cubicBezTo>
                  <a:cubicBezTo>
                    <a:pt x="135869" y="180994"/>
                    <a:pt x="147939" y="187932"/>
                    <a:pt x="162335" y="194419"/>
                  </a:cubicBezTo>
                  <a:cubicBezTo>
                    <a:pt x="171548" y="198573"/>
                    <a:pt x="170502" y="207929"/>
                    <a:pt x="170039" y="215781"/>
                  </a:cubicBezTo>
                  <a:cubicBezTo>
                    <a:pt x="169793" y="219770"/>
                    <a:pt x="165198" y="218987"/>
                    <a:pt x="161992" y="217593"/>
                  </a:cubicBezTo>
                  <a:close/>
                </a:path>
              </a:pathLst>
            </a:custGeom>
            <a:grpFill/>
            <a:ln w="5715" cap="flat">
              <a:noFill/>
              <a:prstDash val="solid"/>
              <a:miter/>
            </a:ln>
          </p:spPr>
          <p:txBody>
            <a:bodyPr rtlCol="0" anchor="ctr"/>
            <a:lstStyle/>
            <a:p>
              <a:endParaRPr lang="zh-CN" altLang="en-US"/>
            </a:p>
          </p:txBody>
        </p:sp>
        <p:sp>
          <p:nvSpPr>
            <p:cNvPr id="9" name="任意多边形: 形状 8">
              <a:extLst>
                <a:ext uri="{FF2B5EF4-FFF2-40B4-BE49-F238E27FC236}">
                  <a16:creationId xmlns:a16="http://schemas.microsoft.com/office/drawing/2014/main" id="{8DD04D18-E271-A56F-7EF3-EF01240AD082}"/>
                </a:ext>
              </a:extLst>
            </p:cNvPr>
            <p:cNvSpPr/>
            <p:nvPr/>
          </p:nvSpPr>
          <p:spPr>
            <a:xfrm>
              <a:off x="8908412" y="1100466"/>
              <a:ext cx="300277" cy="361944"/>
            </a:xfrm>
            <a:custGeom>
              <a:avLst/>
              <a:gdLst>
                <a:gd name="connsiteX0" fmla="*/ 50506 w 300277"/>
                <a:gd name="connsiteY0" fmla="*/ 352161 h 361944"/>
                <a:gd name="connsiteX1" fmla="*/ 49517 w 300277"/>
                <a:gd name="connsiteY1" fmla="*/ 355024 h 361944"/>
                <a:gd name="connsiteX2" fmla="*/ 47179 w 300277"/>
                <a:gd name="connsiteY2" fmla="*/ 358522 h 361944"/>
                <a:gd name="connsiteX3" fmla="*/ 47362 w 300277"/>
                <a:gd name="connsiteY3" fmla="*/ 358310 h 361944"/>
                <a:gd name="connsiteX4" fmla="*/ 36589 w 300277"/>
                <a:gd name="connsiteY4" fmla="*/ 354304 h 361944"/>
                <a:gd name="connsiteX5" fmla="*/ 29572 w 300277"/>
                <a:gd name="connsiteY5" fmla="*/ 341285 h 361944"/>
                <a:gd name="connsiteX6" fmla="*/ 22416 w 300277"/>
                <a:gd name="connsiteY6" fmla="*/ 346395 h 361944"/>
                <a:gd name="connsiteX7" fmla="*/ 21297 w 300277"/>
                <a:gd name="connsiteY7" fmla="*/ 347532 h 361944"/>
                <a:gd name="connsiteX8" fmla="*/ 12621 w 300277"/>
                <a:gd name="connsiteY8" fmla="*/ 341423 h 361944"/>
                <a:gd name="connsiteX9" fmla="*/ 8963 w 300277"/>
                <a:gd name="connsiteY9" fmla="*/ 344034 h 361944"/>
                <a:gd name="connsiteX10" fmla="*/ 14 w 300277"/>
                <a:gd name="connsiteY10" fmla="*/ 339137 h 361944"/>
                <a:gd name="connsiteX11" fmla="*/ 551 w 300277"/>
                <a:gd name="connsiteY11" fmla="*/ 337616 h 361944"/>
                <a:gd name="connsiteX12" fmla="*/ 58044 w 300277"/>
                <a:gd name="connsiteY12" fmla="*/ 199079 h 361944"/>
                <a:gd name="connsiteX13" fmla="*/ 103312 w 300277"/>
                <a:gd name="connsiteY13" fmla="*/ 122887 h 361944"/>
                <a:gd name="connsiteX14" fmla="*/ 205919 w 300277"/>
                <a:gd name="connsiteY14" fmla="*/ 11439 h 361944"/>
                <a:gd name="connsiteX15" fmla="*/ 267470 w 300277"/>
                <a:gd name="connsiteY15" fmla="*/ 13084 h 361944"/>
                <a:gd name="connsiteX16" fmla="*/ 294342 w 300277"/>
                <a:gd name="connsiteY16" fmla="*/ 43774 h 361944"/>
                <a:gd name="connsiteX17" fmla="*/ 288113 w 300277"/>
                <a:gd name="connsiteY17" fmla="*/ 80916 h 361944"/>
                <a:gd name="connsiteX18" fmla="*/ 183220 w 300277"/>
                <a:gd name="connsiteY18" fmla="*/ 177968 h 361944"/>
                <a:gd name="connsiteX19" fmla="*/ 89328 w 300277"/>
                <a:gd name="connsiteY19" fmla="*/ 293777 h 361944"/>
                <a:gd name="connsiteX20" fmla="*/ 54032 w 300277"/>
                <a:gd name="connsiteY20" fmla="*/ 345120 h 361944"/>
                <a:gd name="connsiteX21" fmla="*/ 50506 w 300277"/>
                <a:gd name="connsiteY21" fmla="*/ 352161 h 36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0277" h="361944">
                  <a:moveTo>
                    <a:pt x="50506" y="352161"/>
                  </a:moveTo>
                  <a:cubicBezTo>
                    <a:pt x="50689" y="353293"/>
                    <a:pt x="50357" y="354247"/>
                    <a:pt x="49517" y="355024"/>
                  </a:cubicBezTo>
                  <a:cubicBezTo>
                    <a:pt x="48762" y="356207"/>
                    <a:pt x="47985" y="357373"/>
                    <a:pt x="47179" y="358522"/>
                  </a:cubicBezTo>
                  <a:lnTo>
                    <a:pt x="47362" y="358310"/>
                  </a:lnTo>
                  <a:cubicBezTo>
                    <a:pt x="40379" y="365420"/>
                    <a:pt x="34292" y="361025"/>
                    <a:pt x="36589" y="354304"/>
                  </a:cubicBezTo>
                  <a:cubicBezTo>
                    <a:pt x="39704" y="345200"/>
                    <a:pt x="33006" y="344114"/>
                    <a:pt x="29572" y="341285"/>
                  </a:cubicBezTo>
                  <a:cubicBezTo>
                    <a:pt x="24022" y="336714"/>
                    <a:pt x="25074" y="344852"/>
                    <a:pt x="22416" y="346395"/>
                  </a:cubicBezTo>
                  <a:cubicBezTo>
                    <a:pt x="20531" y="347486"/>
                    <a:pt x="23331" y="346749"/>
                    <a:pt x="21297" y="347532"/>
                  </a:cubicBezTo>
                  <a:cubicBezTo>
                    <a:pt x="15267" y="349852"/>
                    <a:pt x="14833" y="345332"/>
                    <a:pt x="12621" y="341423"/>
                  </a:cubicBezTo>
                  <a:cubicBezTo>
                    <a:pt x="10827" y="338245"/>
                    <a:pt x="10506" y="343234"/>
                    <a:pt x="8963" y="344034"/>
                  </a:cubicBezTo>
                  <a:cubicBezTo>
                    <a:pt x="3162" y="347029"/>
                    <a:pt x="1071" y="344206"/>
                    <a:pt x="14" y="339137"/>
                  </a:cubicBezTo>
                  <a:cubicBezTo>
                    <a:pt x="-84" y="338685"/>
                    <a:pt x="356" y="338125"/>
                    <a:pt x="551" y="337616"/>
                  </a:cubicBezTo>
                  <a:cubicBezTo>
                    <a:pt x="10746" y="287713"/>
                    <a:pt x="29606" y="241296"/>
                    <a:pt x="58044" y="199079"/>
                  </a:cubicBezTo>
                  <a:cubicBezTo>
                    <a:pt x="74600" y="174505"/>
                    <a:pt x="89002" y="148724"/>
                    <a:pt x="103312" y="122887"/>
                  </a:cubicBezTo>
                  <a:cubicBezTo>
                    <a:pt x="128532" y="77344"/>
                    <a:pt x="164331" y="41602"/>
                    <a:pt x="205919" y="11439"/>
                  </a:cubicBezTo>
                  <a:cubicBezTo>
                    <a:pt x="228231" y="-4746"/>
                    <a:pt x="245490" y="-3358"/>
                    <a:pt x="267470" y="13084"/>
                  </a:cubicBezTo>
                  <a:cubicBezTo>
                    <a:pt x="278615" y="21423"/>
                    <a:pt x="287399" y="31812"/>
                    <a:pt x="294342" y="43774"/>
                  </a:cubicBezTo>
                  <a:cubicBezTo>
                    <a:pt x="303760" y="60005"/>
                    <a:pt x="302177" y="67931"/>
                    <a:pt x="288113" y="80916"/>
                  </a:cubicBezTo>
                  <a:cubicBezTo>
                    <a:pt x="253102" y="113223"/>
                    <a:pt x="218601" y="146084"/>
                    <a:pt x="183220" y="177968"/>
                  </a:cubicBezTo>
                  <a:cubicBezTo>
                    <a:pt x="145786" y="211704"/>
                    <a:pt x="117908" y="252983"/>
                    <a:pt x="89328" y="293777"/>
                  </a:cubicBezTo>
                  <a:cubicBezTo>
                    <a:pt x="77406" y="310785"/>
                    <a:pt x="65787" y="327998"/>
                    <a:pt x="54032" y="345120"/>
                  </a:cubicBezTo>
                  <a:cubicBezTo>
                    <a:pt x="51432" y="346766"/>
                    <a:pt x="52078" y="350018"/>
                    <a:pt x="50506" y="352161"/>
                  </a:cubicBezTo>
                  <a:close/>
                </a:path>
              </a:pathLst>
            </a:custGeom>
            <a:grpFill/>
            <a:ln w="5715" cap="flat">
              <a:noFill/>
              <a:prstDash val="solid"/>
              <a:miter/>
            </a:ln>
          </p:spPr>
          <p:txBody>
            <a:bodyPr rtlCol="0" anchor="ctr"/>
            <a:lstStyle/>
            <a:p>
              <a:endParaRPr lang="zh-CN" altLang="en-US"/>
            </a:p>
          </p:txBody>
        </p:sp>
        <p:sp>
          <p:nvSpPr>
            <p:cNvPr id="10" name="任意多边形: 形状 9">
              <a:extLst>
                <a:ext uri="{FF2B5EF4-FFF2-40B4-BE49-F238E27FC236}">
                  <a16:creationId xmlns:a16="http://schemas.microsoft.com/office/drawing/2014/main" id="{3C30524B-B473-B720-D344-CEC0E3A14C04}"/>
                </a:ext>
              </a:extLst>
            </p:cNvPr>
            <p:cNvSpPr/>
            <p:nvPr/>
          </p:nvSpPr>
          <p:spPr>
            <a:xfrm>
              <a:off x="7477984" y="897184"/>
              <a:ext cx="363308" cy="222144"/>
            </a:xfrm>
            <a:custGeom>
              <a:avLst/>
              <a:gdLst>
                <a:gd name="connsiteX0" fmla="*/ 336293 w 363308"/>
                <a:gd name="connsiteY0" fmla="*/ 202908 h 222144"/>
                <a:gd name="connsiteX1" fmla="*/ 340808 w 363308"/>
                <a:gd name="connsiteY1" fmla="*/ 217949 h 222144"/>
                <a:gd name="connsiteX2" fmla="*/ 312399 w 363308"/>
                <a:gd name="connsiteY2" fmla="*/ 219767 h 222144"/>
                <a:gd name="connsiteX3" fmla="*/ 306661 w 363308"/>
                <a:gd name="connsiteY3" fmla="*/ 219235 h 222144"/>
                <a:gd name="connsiteX4" fmla="*/ 289710 w 363308"/>
                <a:gd name="connsiteY4" fmla="*/ 210011 h 222144"/>
                <a:gd name="connsiteX5" fmla="*/ 269154 w 363308"/>
                <a:gd name="connsiteY5" fmla="*/ 206285 h 222144"/>
                <a:gd name="connsiteX6" fmla="*/ 246242 w 363308"/>
                <a:gd name="connsiteY6" fmla="*/ 198193 h 222144"/>
                <a:gd name="connsiteX7" fmla="*/ 236904 w 363308"/>
                <a:gd name="connsiteY7" fmla="*/ 209766 h 222144"/>
                <a:gd name="connsiteX8" fmla="*/ 201105 w 363308"/>
                <a:gd name="connsiteY8" fmla="*/ 206068 h 222144"/>
                <a:gd name="connsiteX9" fmla="*/ 112665 w 363308"/>
                <a:gd name="connsiteY9" fmla="*/ 202610 h 222144"/>
                <a:gd name="connsiteX10" fmla="*/ 51372 w 363308"/>
                <a:gd name="connsiteY10" fmla="*/ 192729 h 222144"/>
                <a:gd name="connsiteX11" fmla="*/ 39794 w 363308"/>
                <a:gd name="connsiteY11" fmla="*/ 186997 h 222144"/>
                <a:gd name="connsiteX12" fmla="*/ 59082 w 363308"/>
                <a:gd name="connsiteY12" fmla="*/ 182265 h 222144"/>
                <a:gd name="connsiteX13" fmla="*/ 44405 w 363308"/>
                <a:gd name="connsiteY13" fmla="*/ 160548 h 222144"/>
                <a:gd name="connsiteX14" fmla="*/ 43880 w 363308"/>
                <a:gd name="connsiteY14" fmla="*/ 144575 h 222144"/>
                <a:gd name="connsiteX15" fmla="*/ 53950 w 363308"/>
                <a:gd name="connsiteY15" fmla="*/ 151884 h 222144"/>
                <a:gd name="connsiteX16" fmla="*/ 56887 w 363308"/>
                <a:gd name="connsiteY16" fmla="*/ 153621 h 222144"/>
                <a:gd name="connsiteX17" fmla="*/ 80176 w 363308"/>
                <a:gd name="connsiteY17" fmla="*/ 149084 h 222144"/>
                <a:gd name="connsiteX18" fmla="*/ 88565 w 363308"/>
                <a:gd name="connsiteY18" fmla="*/ 133327 h 222144"/>
                <a:gd name="connsiteX19" fmla="*/ 108310 w 363308"/>
                <a:gd name="connsiteY19" fmla="*/ 123189 h 222144"/>
                <a:gd name="connsiteX20" fmla="*/ 87925 w 363308"/>
                <a:gd name="connsiteY20" fmla="*/ 97157 h 222144"/>
                <a:gd name="connsiteX21" fmla="*/ 88520 w 363308"/>
                <a:gd name="connsiteY21" fmla="*/ 95723 h 222144"/>
                <a:gd name="connsiteX22" fmla="*/ 91028 w 363308"/>
                <a:gd name="connsiteY22" fmla="*/ 92037 h 222144"/>
                <a:gd name="connsiteX23" fmla="*/ 87794 w 363308"/>
                <a:gd name="connsiteY23" fmla="*/ 95248 h 222144"/>
                <a:gd name="connsiteX24" fmla="*/ 83405 w 363308"/>
                <a:gd name="connsiteY24" fmla="*/ 94151 h 222144"/>
                <a:gd name="connsiteX25" fmla="*/ 73369 w 363308"/>
                <a:gd name="connsiteY25" fmla="*/ 99883 h 222144"/>
                <a:gd name="connsiteX26" fmla="*/ 64545 w 363308"/>
                <a:gd name="connsiteY26" fmla="*/ 83658 h 222144"/>
                <a:gd name="connsiteX27" fmla="*/ 76570 w 363308"/>
                <a:gd name="connsiteY27" fmla="*/ 77600 h 222144"/>
                <a:gd name="connsiteX28" fmla="*/ 61230 w 363308"/>
                <a:gd name="connsiteY28" fmla="*/ 73983 h 222144"/>
                <a:gd name="connsiteX29" fmla="*/ 52492 w 363308"/>
                <a:gd name="connsiteY29" fmla="*/ 68411 h 222144"/>
                <a:gd name="connsiteX30" fmla="*/ 59864 w 363308"/>
                <a:gd name="connsiteY30" fmla="*/ 61518 h 222144"/>
                <a:gd name="connsiteX31" fmla="*/ 78793 w 363308"/>
                <a:gd name="connsiteY31" fmla="*/ 57467 h 222144"/>
                <a:gd name="connsiteX32" fmla="*/ 81239 w 363308"/>
                <a:gd name="connsiteY32" fmla="*/ 61067 h 222144"/>
                <a:gd name="connsiteX33" fmla="*/ 78484 w 363308"/>
                <a:gd name="connsiteY33" fmla="*/ 57261 h 222144"/>
                <a:gd name="connsiteX34" fmla="*/ 61648 w 363308"/>
                <a:gd name="connsiteY34" fmla="*/ 34024 h 222144"/>
                <a:gd name="connsiteX35" fmla="*/ 43702 w 363308"/>
                <a:gd name="connsiteY35" fmla="*/ 28606 h 222144"/>
                <a:gd name="connsiteX36" fmla="*/ 50166 w 363308"/>
                <a:gd name="connsiteY36" fmla="*/ 40150 h 222144"/>
                <a:gd name="connsiteX37" fmla="*/ 40536 w 363308"/>
                <a:gd name="connsiteY37" fmla="*/ 41625 h 222144"/>
                <a:gd name="connsiteX38" fmla="*/ 15825 w 363308"/>
                <a:gd name="connsiteY38" fmla="*/ 27297 h 222144"/>
                <a:gd name="connsiteX39" fmla="*/ 0 w 363308"/>
                <a:gd name="connsiteY39" fmla="*/ 5031 h 222144"/>
                <a:gd name="connsiteX40" fmla="*/ 68083 w 363308"/>
                <a:gd name="connsiteY40" fmla="*/ 2671 h 222144"/>
                <a:gd name="connsiteX41" fmla="*/ 172684 w 363308"/>
                <a:gd name="connsiteY41" fmla="*/ 10466 h 222144"/>
                <a:gd name="connsiteX42" fmla="*/ 208220 w 363308"/>
                <a:gd name="connsiteY42" fmla="*/ 14878 h 222144"/>
                <a:gd name="connsiteX43" fmla="*/ 197893 w 363308"/>
                <a:gd name="connsiteY43" fmla="*/ 21371 h 222144"/>
                <a:gd name="connsiteX44" fmla="*/ 216015 w 363308"/>
                <a:gd name="connsiteY44" fmla="*/ 33704 h 222144"/>
                <a:gd name="connsiteX45" fmla="*/ 226468 w 363308"/>
                <a:gd name="connsiteY45" fmla="*/ 39059 h 222144"/>
                <a:gd name="connsiteX46" fmla="*/ 235795 w 363308"/>
                <a:gd name="connsiteY46" fmla="*/ 48597 h 222144"/>
                <a:gd name="connsiteX47" fmla="*/ 235046 w 363308"/>
                <a:gd name="connsiteY47" fmla="*/ 52843 h 222144"/>
                <a:gd name="connsiteX48" fmla="*/ 245985 w 363308"/>
                <a:gd name="connsiteY48" fmla="*/ 81012 h 222144"/>
                <a:gd name="connsiteX49" fmla="*/ 242842 w 363308"/>
                <a:gd name="connsiteY49" fmla="*/ 87659 h 222144"/>
                <a:gd name="connsiteX50" fmla="*/ 237281 w 363308"/>
                <a:gd name="connsiteY50" fmla="*/ 85316 h 222144"/>
                <a:gd name="connsiteX51" fmla="*/ 208878 w 363308"/>
                <a:gd name="connsiteY51" fmla="*/ 68028 h 222144"/>
                <a:gd name="connsiteX52" fmla="*/ 205489 w 363308"/>
                <a:gd name="connsiteY52" fmla="*/ 64907 h 222144"/>
                <a:gd name="connsiteX53" fmla="*/ 178571 w 363308"/>
                <a:gd name="connsiteY53" fmla="*/ 36367 h 222144"/>
                <a:gd name="connsiteX54" fmla="*/ 170216 w 363308"/>
                <a:gd name="connsiteY54" fmla="*/ 20165 h 222144"/>
                <a:gd name="connsiteX55" fmla="*/ 168427 w 363308"/>
                <a:gd name="connsiteY55" fmla="*/ 18753 h 222144"/>
                <a:gd name="connsiteX56" fmla="*/ 154493 w 363308"/>
                <a:gd name="connsiteY56" fmla="*/ 16124 h 222144"/>
                <a:gd name="connsiteX57" fmla="*/ 154425 w 363308"/>
                <a:gd name="connsiteY57" fmla="*/ 17422 h 222144"/>
                <a:gd name="connsiteX58" fmla="*/ 155871 w 363308"/>
                <a:gd name="connsiteY58" fmla="*/ 17467 h 222144"/>
                <a:gd name="connsiteX59" fmla="*/ 164981 w 363308"/>
                <a:gd name="connsiteY59" fmla="*/ 29617 h 222144"/>
                <a:gd name="connsiteX60" fmla="*/ 154528 w 363308"/>
                <a:gd name="connsiteY60" fmla="*/ 31589 h 222144"/>
                <a:gd name="connsiteX61" fmla="*/ 145767 w 363308"/>
                <a:gd name="connsiteY61" fmla="*/ 36212 h 222144"/>
                <a:gd name="connsiteX62" fmla="*/ 151299 w 363308"/>
                <a:gd name="connsiteY62" fmla="*/ 31618 h 222144"/>
                <a:gd name="connsiteX63" fmla="*/ 177102 w 363308"/>
                <a:gd name="connsiteY63" fmla="*/ 60524 h 222144"/>
                <a:gd name="connsiteX64" fmla="*/ 179302 w 363308"/>
                <a:gd name="connsiteY64" fmla="*/ 74674 h 222144"/>
                <a:gd name="connsiteX65" fmla="*/ 190995 w 363308"/>
                <a:gd name="connsiteY65" fmla="*/ 106004 h 222144"/>
                <a:gd name="connsiteX66" fmla="*/ 196264 w 363308"/>
                <a:gd name="connsiteY66" fmla="*/ 113131 h 222144"/>
                <a:gd name="connsiteX67" fmla="*/ 196647 w 363308"/>
                <a:gd name="connsiteY67" fmla="*/ 111828 h 222144"/>
                <a:gd name="connsiteX68" fmla="*/ 198305 w 363308"/>
                <a:gd name="connsiteY68" fmla="*/ 103101 h 222144"/>
                <a:gd name="connsiteX69" fmla="*/ 193430 w 363308"/>
                <a:gd name="connsiteY69" fmla="*/ 90705 h 222144"/>
                <a:gd name="connsiteX70" fmla="*/ 215752 w 363308"/>
                <a:gd name="connsiteY70" fmla="*/ 96191 h 222144"/>
                <a:gd name="connsiteX71" fmla="*/ 216358 w 363308"/>
                <a:gd name="connsiteY71" fmla="*/ 97666 h 222144"/>
                <a:gd name="connsiteX72" fmla="*/ 243727 w 363308"/>
                <a:gd name="connsiteY72" fmla="*/ 140163 h 222144"/>
                <a:gd name="connsiteX73" fmla="*/ 252603 w 363308"/>
                <a:gd name="connsiteY73" fmla="*/ 146763 h 222144"/>
                <a:gd name="connsiteX74" fmla="*/ 262381 w 363308"/>
                <a:gd name="connsiteY74" fmla="*/ 155410 h 222144"/>
                <a:gd name="connsiteX75" fmla="*/ 250637 w 363308"/>
                <a:gd name="connsiteY75" fmla="*/ 164177 h 222144"/>
                <a:gd name="connsiteX76" fmla="*/ 248128 w 363308"/>
                <a:gd name="connsiteY76" fmla="*/ 162943 h 222144"/>
                <a:gd name="connsiteX77" fmla="*/ 250151 w 363308"/>
                <a:gd name="connsiteY77" fmla="*/ 164966 h 222144"/>
                <a:gd name="connsiteX78" fmla="*/ 272537 w 363308"/>
                <a:gd name="connsiteY78" fmla="*/ 175413 h 222144"/>
                <a:gd name="connsiteX79" fmla="*/ 285230 w 363308"/>
                <a:gd name="connsiteY79" fmla="*/ 178556 h 222144"/>
                <a:gd name="connsiteX80" fmla="*/ 291053 w 363308"/>
                <a:gd name="connsiteY80" fmla="*/ 190289 h 222144"/>
                <a:gd name="connsiteX81" fmla="*/ 301558 w 363308"/>
                <a:gd name="connsiteY81" fmla="*/ 192341 h 222144"/>
                <a:gd name="connsiteX82" fmla="*/ 292636 w 363308"/>
                <a:gd name="connsiteY82" fmla="*/ 191260 h 222144"/>
                <a:gd name="connsiteX83" fmla="*/ 289442 w 363308"/>
                <a:gd name="connsiteY83" fmla="*/ 188780 h 222144"/>
                <a:gd name="connsiteX84" fmla="*/ 293619 w 363308"/>
                <a:gd name="connsiteY84" fmla="*/ 180653 h 222144"/>
                <a:gd name="connsiteX85" fmla="*/ 295985 w 363308"/>
                <a:gd name="connsiteY85" fmla="*/ 178636 h 222144"/>
                <a:gd name="connsiteX86" fmla="*/ 294203 w 363308"/>
                <a:gd name="connsiteY86" fmla="*/ 176224 h 222144"/>
                <a:gd name="connsiteX87" fmla="*/ 292048 w 363308"/>
                <a:gd name="connsiteY87" fmla="*/ 173898 h 222144"/>
                <a:gd name="connsiteX88" fmla="*/ 289813 w 363308"/>
                <a:gd name="connsiteY88" fmla="*/ 171389 h 222144"/>
                <a:gd name="connsiteX89" fmla="*/ 286390 w 363308"/>
                <a:gd name="connsiteY89" fmla="*/ 167212 h 222144"/>
                <a:gd name="connsiteX90" fmla="*/ 286653 w 363308"/>
                <a:gd name="connsiteY90" fmla="*/ 163485 h 222144"/>
                <a:gd name="connsiteX91" fmla="*/ 295557 w 363308"/>
                <a:gd name="connsiteY91" fmla="*/ 159525 h 222144"/>
                <a:gd name="connsiteX92" fmla="*/ 309581 w 363308"/>
                <a:gd name="connsiteY92" fmla="*/ 158296 h 222144"/>
                <a:gd name="connsiteX93" fmla="*/ 313639 w 363308"/>
                <a:gd name="connsiteY93" fmla="*/ 158902 h 222144"/>
                <a:gd name="connsiteX94" fmla="*/ 319857 w 363308"/>
                <a:gd name="connsiteY94" fmla="*/ 166732 h 222144"/>
                <a:gd name="connsiteX95" fmla="*/ 325275 w 363308"/>
                <a:gd name="connsiteY95" fmla="*/ 184505 h 222144"/>
                <a:gd name="connsiteX96" fmla="*/ 334602 w 363308"/>
                <a:gd name="connsiteY96" fmla="*/ 189117 h 222144"/>
                <a:gd name="connsiteX97" fmla="*/ 339917 w 363308"/>
                <a:gd name="connsiteY97" fmla="*/ 191729 h 222144"/>
                <a:gd name="connsiteX98" fmla="*/ 348335 w 363308"/>
                <a:gd name="connsiteY98" fmla="*/ 194581 h 222144"/>
                <a:gd name="connsiteX99" fmla="*/ 362605 w 363308"/>
                <a:gd name="connsiteY99" fmla="*/ 212777 h 222144"/>
                <a:gd name="connsiteX100" fmla="*/ 360582 w 363308"/>
                <a:gd name="connsiteY100" fmla="*/ 210714 h 222144"/>
                <a:gd name="connsiteX101" fmla="*/ 358885 w 363308"/>
                <a:gd name="connsiteY101" fmla="*/ 208600 h 222144"/>
                <a:gd name="connsiteX102" fmla="*/ 357576 w 363308"/>
                <a:gd name="connsiteY102" fmla="*/ 208251 h 222144"/>
                <a:gd name="connsiteX103" fmla="*/ 358799 w 363308"/>
                <a:gd name="connsiteY103" fmla="*/ 208834 h 222144"/>
                <a:gd name="connsiteX104" fmla="*/ 360656 w 363308"/>
                <a:gd name="connsiteY104" fmla="*/ 210834 h 222144"/>
                <a:gd name="connsiteX105" fmla="*/ 362599 w 363308"/>
                <a:gd name="connsiteY105" fmla="*/ 212777 h 222144"/>
                <a:gd name="connsiteX106" fmla="*/ 357507 w 363308"/>
                <a:gd name="connsiteY106" fmla="*/ 222144 h 222144"/>
                <a:gd name="connsiteX107" fmla="*/ 336293 w 363308"/>
                <a:gd name="connsiteY107" fmla="*/ 202908 h 22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3308" h="222144">
                  <a:moveTo>
                    <a:pt x="336293" y="202908"/>
                  </a:moveTo>
                  <a:cubicBezTo>
                    <a:pt x="337682" y="207531"/>
                    <a:pt x="339071" y="212154"/>
                    <a:pt x="340808" y="217949"/>
                  </a:cubicBezTo>
                  <a:cubicBezTo>
                    <a:pt x="330195" y="209451"/>
                    <a:pt x="322172" y="222853"/>
                    <a:pt x="312399" y="219767"/>
                  </a:cubicBezTo>
                  <a:cubicBezTo>
                    <a:pt x="310485" y="219590"/>
                    <a:pt x="308575" y="219413"/>
                    <a:pt x="306661" y="219235"/>
                  </a:cubicBezTo>
                  <a:cubicBezTo>
                    <a:pt x="300523" y="217052"/>
                    <a:pt x="295060" y="213737"/>
                    <a:pt x="289710" y="210011"/>
                  </a:cubicBezTo>
                  <a:cubicBezTo>
                    <a:pt x="283612" y="205771"/>
                    <a:pt x="278280" y="201685"/>
                    <a:pt x="269154" y="206285"/>
                  </a:cubicBezTo>
                  <a:cubicBezTo>
                    <a:pt x="260090" y="210857"/>
                    <a:pt x="254912" y="198198"/>
                    <a:pt x="246242" y="198193"/>
                  </a:cubicBezTo>
                  <a:cubicBezTo>
                    <a:pt x="245516" y="202610"/>
                    <a:pt x="250951" y="213275"/>
                    <a:pt x="236904" y="209766"/>
                  </a:cubicBezTo>
                  <a:cubicBezTo>
                    <a:pt x="224765" y="210623"/>
                    <a:pt x="212958" y="207600"/>
                    <a:pt x="201105" y="206068"/>
                  </a:cubicBezTo>
                  <a:cubicBezTo>
                    <a:pt x="171673" y="202268"/>
                    <a:pt x="142092" y="204731"/>
                    <a:pt x="112665" y="202610"/>
                  </a:cubicBezTo>
                  <a:cubicBezTo>
                    <a:pt x="91971" y="201119"/>
                    <a:pt x="71163" y="199942"/>
                    <a:pt x="51372" y="192729"/>
                  </a:cubicBezTo>
                  <a:cubicBezTo>
                    <a:pt x="47320" y="191255"/>
                    <a:pt x="42857" y="190506"/>
                    <a:pt x="39794" y="186997"/>
                  </a:cubicBezTo>
                  <a:cubicBezTo>
                    <a:pt x="45114" y="177642"/>
                    <a:pt x="51721" y="175276"/>
                    <a:pt x="59082" y="182265"/>
                  </a:cubicBezTo>
                  <a:cubicBezTo>
                    <a:pt x="56196" y="174807"/>
                    <a:pt x="50172" y="167800"/>
                    <a:pt x="44405" y="160548"/>
                  </a:cubicBezTo>
                  <a:cubicBezTo>
                    <a:pt x="40502" y="155633"/>
                    <a:pt x="37707" y="148615"/>
                    <a:pt x="43880" y="144575"/>
                  </a:cubicBezTo>
                  <a:cubicBezTo>
                    <a:pt x="49509" y="140894"/>
                    <a:pt x="51801" y="147495"/>
                    <a:pt x="53950" y="151884"/>
                  </a:cubicBezTo>
                  <a:cubicBezTo>
                    <a:pt x="54378" y="152758"/>
                    <a:pt x="53315" y="157731"/>
                    <a:pt x="56887" y="153621"/>
                  </a:cubicBezTo>
                  <a:cubicBezTo>
                    <a:pt x="63448" y="146060"/>
                    <a:pt x="72592" y="151650"/>
                    <a:pt x="80176" y="149084"/>
                  </a:cubicBezTo>
                  <a:cubicBezTo>
                    <a:pt x="77581" y="140934"/>
                    <a:pt x="74661" y="133825"/>
                    <a:pt x="88565" y="133327"/>
                  </a:cubicBezTo>
                  <a:cubicBezTo>
                    <a:pt x="95423" y="133082"/>
                    <a:pt x="98281" y="120937"/>
                    <a:pt x="108310" y="123189"/>
                  </a:cubicBezTo>
                  <a:cubicBezTo>
                    <a:pt x="99435" y="115577"/>
                    <a:pt x="94252" y="105913"/>
                    <a:pt x="87925" y="97157"/>
                  </a:cubicBezTo>
                  <a:cubicBezTo>
                    <a:pt x="88114" y="96689"/>
                    <a:pt x="88251" y="96163"/>
                    <a:pt x="88520" y="95723"/>
                  </a:cubicBezTo>
                  <a:cubicBezTo>
                    <a:pt x="89291" y="94448"/>
                    <a:pt x="90520" y="93488"/>
                    <a:pt x="91028" y="92037"/>
                  </a:cubicBezTo>
                  <a:cubicBezTo>
                    <a:pt x="89234" y="92385"/>
                    <a:pt x="90080" y="95414"/>
                    <a:pt x="87794" y="95248"/>
                  </a:cubicBezTo>
                  <a:cubicBezTo>
                    <a:pt x="86188" y="95220"/>
                    <a:pt x="83422" y="93980"/>
                    <a:pt x="83405" y="94151"/>
                  </a:cubicBezTo>
                  <a:cubicBezTo>
                    <a:pt x="82787" y="101015"/>
                    <a:pt x="79381" y="103318"/>
                    <a:pt x="73369" y="99883"/>
                  </a:cubicBezTo>
                  <a:cubicBezTo>
                    <a:pt x="67288" y="96414"/>
                    <a:pt x="64157" y="90785"/>
                    <a:pt x="64545" y="83658"/>
                  </a:cubicBezTo>
                  <a:cubicBezTo>
                    <a:pt x="64917" y="76760"/>
                    <a:pt x="69031" y="74909"/>
                    <a:pt x="76570" y="77600"/>
                  </a:cubicBezTo>
                  <a:cubicBezTo>
                    <a:pt x="71100" y="72491"/>
                    <a:pt x="65837" y="75212"/>
                    <a:pt x="61230" y="73983"/>
                  </a:cubicBezTo>
                  <a:cubicBezTo>
                    <a:pt x="57693" y="73040"/>
                    <a:pt x="53035" y="73349"/>
                    <a:pt x="52492" y="68411"/>
                  </a:cubicBezTo>
                  <a:cubicBezTo>
                    <a:pt x="51944" y="63433"/>
                    <a:pt x="56104" y="61981"/>
                    <a:pt x="59864" y="61518"/>
                  </a:cubicBezTo>
                  <a:cubicBezTo>
                    <a:pt x="66322" y="60724"/>
                    <a:pt x="72198" y="57392"/>
                    <a:pt x="78793" y="57467"/>
                  </a:cubicBezTo>
                  <a:cubicBezTo>
                    <a:pt x="79879" y="58472"/>
                    <a:pt x="80941" y="59507"/>
                    <a:pt x="81239" y="61067"/>
                  </a:cubicBezTo>
                  <a:cubicBezTo>
                    <a:pt x="81370" y="59067"/>
                    <a:pt x="79427" y="58558"/>
                    <a:pt x="78484" y="57261"/>
                  </a:cubicBezTo>
                  <a:cubicBezTo>
                    <a:pt x="71923" y="50197"/>
                    <a:pt x="63556" y="45116"/>
                    <a:pt x="61648" y="34024"/>
                  </a:cubicBezTo>
                  <a:cubicBezTo>
                    <a:pt x="60019" y="24571"/>
                    <a:pt x="51143" y="30417"/>
                    <a:pt x="43702" y="28606"/>
                  </a:cubicBezTo>
                  <a:cubicBezTo>
                    <a:pt x="48051" y="32561"/>
                    <a:pt x="51949" y="35727"/>
                    <a:pt x="50166" y="40150"/>
                  </a:cubicBezTo>
                  <a:cubicBezTo>
                    <a:pt x="48092" y="45294"/>
                    <a:pt x="43097" y="40527"/>
                    <a:pt x="40536" y="41625"/>
                  </a:cubicBezTo>
                  <a:cubicBezTo>
                    <a:pt x="25294" y="48134"/>
                    <a:pt x="21014" y="38276"/>
                    <a:pt x="15825" y="27297"/>
                  </a:cubicBezTo>
                  <a:cubicBezTo>
                    <a:pt x="11967" y="19136"/>
                    <a:pt x="1897" y="14924"/>
                    <a:pt x="0" y="5031"/>
                  </a:cubicBezTo>
                  <a:cubicBezTo>
                    <a:pt x="22454" y="-2507"/>
                    <a:pt x="45388" y="-61"/>
                    <a:pt x="68083" y="2671"/>
                  </a:cubicBezTo>
                  <a:cubicBezTo>
                    <a:pt x="102858" y="6860"/>
                    <a:pt x="137783" y="8346"/>
                    <a:pt x="172684" y="10466"/>
                  </a:cubicBezTo>
                  <a:cubicBezTo>
                    <a:pt x="184589" y="11187"/>
                    <a:pt x="196733" y="10523"/>
                    <a:pt x="208220" y="14878"/>
                  </a:cubicBezTo>
                  <a:cubicBezTo>
                    <a:pt x="206872" y="21691"/>
                    <a:pt x="206872" y="21691"/>
                    <a:pt x="197893" y="21371"/>
                  </a:cubicBezTo>
                  <a:cubicBezTo>
                    <a:pt x="204328" y="25337"/>
                    <a:pt x="213581" y="23834"/>
                    <a:pt x="216015" y="33704"/>
                  </a:cubicBezTo>
                  <a:cubicBezTo>
                    <a:pt x="216861" y="37133"/>
                    <a:pt x="223205" y="39664"/>
                    <a:pt x="226468" y="39059"/>
                  </a:cubicBezTo>
                  <a:cubicBezTo>
                    <a:pt x="235532" y="37373"/>
                    <a:pt x="234081" y="44151"/>
                    <a:pt x="235795" y="48597"/>
                  </a:cubicBezTo>
                  <a:cubicBezTo>
                    <a:pt x="235841" y="50077"/>
                    <a:pt x="235567" y="51494"/>
                    <a:pt x="235046" y="52843"/>
                  </a:cubicBezTo>
                  <a:cubicBezTo>
                    <a:pt x="239419" y="61947"/>
                    <a:pt x="247099" y="69754"/>
                    <a:pt x="245985" y="81012"/>
                  </a:cubicBezTo>
                  <a:cubicBezTo>
                    <a:pt x="245722" y="83681"/>
                    <a:pt x="245997" y="86613"/>
                    <a:pt x="242842" y="87659"/>
                  </a:cubicBezTo>
                  <a:cubicBezTo>
                    <a:pt x="240533" y="88419"/>
                    <a:pt x="237795" y="87013"/>
                    <a:pt x="237281" y="85316"/>
                  </a:cubicBezTo>
                  <a:cubicBezTo>
                    <a:pt x="232920" y="70943"/>
                    <a:pt x="219462" y="71908"/>
                    <a:pt x="208878" y="68028"/>
                  </a:cubicBezTo>
                  <a:cubicBezTo>
                    <a:pt x="207586" y="67165"/>
                    <a:pt x="206466" y="66113"/>
                    <a:pt x="205489" y="64907"/>
                  </a:cubicBezTo>
                  <a:cubicBezTo>
                    <a:pt x="200231" y="51900"/>
                    <a:pt x="191944" y="42099"/>
                    <a:pt x="178571" y="36367"/>
                  </a:cubicBezTo>
                  <a:cubicBezTo>
                    <a:pt x="168764" y="32161"/>
                    <a:pt x="168958" y="31383"/>
                    <a:pt x="170216" y="20165"/>
                  </a:cubicBezTo>
                  <a:cubicBezTo>
                    <a:pt x="170473" y="17856"/>
                    <a:pt x="168890" y="18867"/>
                    <a:pt x="168427" y="18753"/>
                  </a:cubicBezTo>
                  <a:cubicBezTo>
                    <a:pt x="163798" y="17587"/>
                    <a:pt x="159580" y="14095"/>
                    <a:pt x="154493" y="16124"/>
                  </a:cubicBezTo>
                  <a:cubicBezTo>
                    <a:pt x="154619" y="16119"/>
                    <a:pt x="154425" y="17422"/>
                    <a:pt x="154425" y="17422"/>
                  </a:cubicBezTo>
                  <a:cubicBezTo>
                    <a:pt x="154425" y="17422"/>
                    <a:pt x="155739" y="17519"/>
                    <a:pt x="155871" y="17467"/>
                  </a:cubicBezTo>
                  <a:cubicBezTo>
                    <a:pt x="165501" y="16604"/>
                    <a:pt x="165524" y="24725"/>
                    <a:pt x="164981" y="29617"/>
                  </a:cubicBezTo>
                  <a:cubicBezTo>
                    <a:pt x="164220" y="36533"/>
                    <a:pt x="158254" y="32475"/>
                    <a:pt x="154528" y="31589"/>
                  </a:cubicBezTo>
                  <a:cubicBezTo>
                    <a:pt x="149990" y="30509"/>
                    <a:pt x="147041" y="31498"/>
                    <a:pt x="145767" y="36212"/>
                  </a:cubicBezTo>
                  <a:cubicBezTo>
                    <a:pt x="147538" y="34584"/>
                    <a:pt x="148041" y="31423"/>
                    <a:pt x="151299" y="31618"/>
                  </a:cubicBezTo>
                  <a:cubicBezTo>
                    <a:pt x="162557" y="32292"/>
                    <a:pt x="178154" y="49534"/>
                    <a:pt x="177102" y="60524"/>
                  </a:cubicBezTo>
                  <a:cubicBezTo>
                    <a:pt x="176622" y="65542"/>
                    <a:pt x="175788" y="70874"/>
                    <a:pt x="179302" y="74674"/>
                  </a:cubicBezTo>
                  <a:cubicBezTo>
                    <a:pt x="187589" y="83630"/>
                    <a:pt x="191155" y="94254"/>
                    <a:pt x="190995" y="106004"/>
                  </a:cubicBezTo>
                  <a:cubicBezTo>
                    <a:pt x="190932" y="110565"/>
                    <a:pt x="195464" y="110096"/>
                    <a:pt x="196264" y="113131"/>
                  </a:cubicBezTo>
                  <a:cubicBezTo>
                    <a:pt x="196436" y="113782"/>
                    <a:pt x="197350" y="112959"/>
                    <a:pt x="196647" y="111828"/>
                  </a:cubicBezTo>
                  <a:cubicBezTo>
                    <a:pt x="194316" y="108084"/>
                    <a:pt x="200625" y="104970"/>
                    <a:pt x="198305" y="103101"/>
                  </a:cubicBezTo>
                  <a:cubicBezTo>
                    <a:pt x="193778" y="99455"/>
                    <a:pt x="185440" y="95991"/>
                    <a:pt x="193430" y="90705"/>
                  </a:cubicBezTo>
                  <a:cubicBezTo>
                    <a:pt x="200059" y="86322"/>
                    <a:pt x="209140" y="90796"/>
                    <a:pt x="215752" y="96191"/>
                  </a:cubicBezTo>
                  <a:cubicBezTo>
                    <a:pt x="217410" y="97540"/>
                    <a:pt x="215781" y="95643"/>
                    <a:pt x="216358" y="97666"/>
                  </a:cubicBezTo>
                  <a:cubicBezTo>
                    <a:pt x="221188" y="114628"/>
                    <a:pt x="232166" y="127578"/>
                    <a:pt x="243727" y="140163"/>
                  </a:cubicBezTo>
                  <a:cubicBezTo>
                    <a:pt x="246145" y="143089"/>
                    <a:pt x="249254" y="145043"/>
                    <a:pt x="252603" y="146763"/>
                  </a:cubicBezTo>
                  <a:cubicBezTo>
                    <a:pt x="256586" y="148809"/>
                    <a:pt x="262844" y="148787"/>
                    <a:pt x="262381" y="155410"/>
                  </a:cubicBezTo>
                  <a:cubicBezTo>
                    <a:pt x="261884" y="162480"/>
                    <a:pt x="255220" y="162137"/>
                    <a:pt x="250637" y="164177"/>
                  </a:cubicBezTo>
                  <a:cubicBezTo>
                    <a:pt x="249534" y="164343"/>
                    <a:pt x="248768" y="163777"/>
                    <a:pt x="248128" y="162943"/>
                  </a:cubicBezTo>
                  <a:cubicBezTo>
                    <a:pt x="248294" y="164017"/>
                    <a:pt x="248957" y="164686"/>
                    <a:pt x="250151" y="164966"/>
                  </a:cubicBezTo>
                  <a:cubicBezTo>
                    <a:pt x="260375" y="162634"/>
                    <a:pt x="262764" y="176910"/>
                    <a:pt x="272537" y="175413"/>
                  </a:cubicBezTo>
                  <a:cubicBezTo>
                    <a:pt x="277046" y="175304"/>
                    <a:pt x="283584" y="167240"/>
                    <a:pt x="285230" y="178556"/>
                  </a:cubicBezTo>
                  <a:cubicBezTo>
                    <a:pt x="281287" y="185380"/>
                    <a:pt x="290779" y="185551"/>
                    <a:pt x="291053" y="190289"/>
                  </a:cubicBezTo>
                  <a:cubicBezTo>
                    <a:pt x="294197" y="192449"/>
                    <a:pt x="297523" y="193712"/>
                    <a:pt x="301558" y="192341"/>
                  </a:cubicBezTo>
                  <a:cubicBezTo>
                    <a:pt x="298614" y="190820"/>
                    <a:pt x="295323" y="193215"/>
                    <a:pt x="292636" y="191260"/>
                  </a:cubicBezTo>
                  <a:cubicBezTo>
                    <a:pt x="291459" y="190592"/>
                    <a:pt x="290391" y="189752"/>
                    <a:pt x="289442" y="188780"/>
                  </a:cubicBezTo>
                  <a:cubicBezTo>
                    <a:pt x="288608" y="184905"/>
                    <a:pt x="291271" y="182836"/>
                    <a:pt x="293619" y="180653"/>
                  </a:cubicBezTo>
                  <a:cubicBezTo>
                    <a:pt x="294539" y="180156"/>
                    <a:pt x="295385" y="179465"/>
                    <a:pt x="295985" y="178636"/>
                  </a:cubicBezTo>
                  <a:cubicBezTo>
                    <a:pt x="295483" y="177750"/>
                    <a:pt x="294934" y="176933"/>
                    <a:pt x="294203" y="176224"/>
                  </a:cubicBezTo>
                  <a:cubicBezTo>
                    <a:pt x="293425" y="175493"/>
                    <a:pt x="292739" y="174710"/>
                    <a:pt x="292048" y="173898"/>
                  </a:cubicBezTo>
                  <a:cubicBezTo>
                    <a:pt x="291265" y="173081"/>
                    <a:pt x="290550" y="172241"/>
                    <a:pt x="289813" y="171389"/>
                  </a:cubicBezTo>
                  <a:cubicBezTo>
                    <a:pt x="288556" y="170086"/>
                    <a:pt x="287362" y="168755"/>
                    <a:pt x="286390" y="167212"/>
                  </a:cubicBezTo>
                  <a:cubicBezTo>
                    <a:pt x="285996" y="165932"/>
                    <a:pt x="286093" y="164697"/>
                    <a:pt x="286653" y="163485"/>
                  </a:cubicBezTo>
                  <a:cubicBezTo>
                    <a:pt x="288962" y="160662"/>
                    <a:pt x="292299" y="160188"/>
                    <a:pt x="295557" y="159525"/>
                  </a:cubicBezTo>
                  <a:cubicBezTo>
                    <a:pt x="300180" y="158565"/>
                    <a:pt x="304890" y="158639"/>
                    <a:pt x="309581" y="158296"/>
                  </a:cubicBezTo>
                  <a:cubicBezTo>
                    <a:pt x="310970" y="158262"/>
                    <a:pt x="312319" y="158473"/>
                    <a:pt x="313639" y="158902"/>
                  </a:cubicBezTo>
                  <a:cubicBezTo>
                    <a:pt x="316800" y="160645"/>
                    <a:pt x="319257" y="162954"/>
                    <a:pt x="319857" y="166732"/>
                  </a:cubicBezTo>
                  <a:cubicBezTo>
                    <a:pt x="325766" y="171384"/>
                    <a:pt x="323280" y="178630"/>
                    <a:pt x="325275" y="184505"/>
                  </a:cubicBezTo>
                  <a:cubicBezTo>
                    <a:pt x="327349" y="190615"/>
                    <a:pt x="327104" y="190815"/>
                    <a:pt x="334602" y="189117"/>
                  </a:cubicBezTo>
                  <a:cubicBezTo>
                    <a:pt x="337322" y="188500"/>
                    <a:pt x="338351" y="190495"/>
                    <a:pt x="339917" y="191729"/>
                  </a:cubicBezTo>
                  <a:cubicBezTo>
                    <a:pt x="342391" y="193672"/>
                    <a:pt x="344272" y="195255"/>
                    <a:pt x="348335" y="194581"/>
                  </a:cubicBezTo>
                  <a:cubicBezTo>
                    <a:pt x="360068" y="192638"/>
                    <a:pt x="365326" y="199804"/>
                    <a:pt x="362605" y="212777"/>
                  </a:cubicBezTo>
                  <a:cubicBezTo>
                    <a:pt x="361971" y="212046"/>
                    <a:pt x="361291" y="211354"/>
                    <a:pt x="360582" y="210714"/>
                  </a:cubicBezTo>
                  <a:cubicBezTo>
                    <a:pt x="359748" y="210228"/>
                    <a:pt x="359182" y="209514"/>
                    <a:pt x="358885" y="208600"/>
                  </a:cubicBezTo>
                  <a:cubicBezTo>
                    <a:pt x="358879" y="208617"/>
                    <a:pt x="357576" y="208251"/>
                    <a:pt x="357576" y="208251"/>
                  </a:cubicBezTo>
                  <a:cubicBezTo>
                    <a:pt x="357576" y="208251"/>
                    <a:pt x="358805" y="208828"/>
                    <a:pt x="358799" y="208834"/>
                  </a:cubicBezTo>
                  <a:cubicBezTo>
                    <a:pt x="359331" y="209588"/>
                    <a:pt x="359948" y="210251"/>
                    <a:pt x="360656" y="210834"/>
                  </a:cubicBezTo>
                  <a:cubicBezTo>
                    <a:pt x="361302" y="211486"/>
                    <a:pt x="361948" y="212132"/>
                    <a:pt x="362599" y="212777"/>
                  </a:cubicBezTo>
                  <a:cubicBezTo>
                    <a:pt x="361074" y="215589"/>
                    <a:pt x="359542" y="218395"/>
                    <a:pt x="357507" y="222144"/>
                  </a:cubicBezTo>
                  <a:cubicBezTo>
                    <a:pt x="352690" y="212354"/>
                    <a:pt x="351347" y="199530"/>
                    <a:pt x="336293" y="202908"/>
                  </a:cubicBezTo>
                  <a:close/>
                </a:path>
              </a:pathLst>
            </a:custGeom>
            <a:grpFill/>
            <a:ln w="5715" cap="flat">
              <a:noFill/>
              <a:prstDash val="solid"/>
              <a:miter/>
            </a:ln>
          </p:spPr>
          <p:txBody>
            <a:bodyPr rtlCol="0" anchor="ctr"/>
            <a:lstStyle/>
            <a:p>
              <a:endParaRPr lang="zh-CN" altLang="en-US"/>
            </a:p>
          </p:txBody>
        </p:sp>
        <p:sp>
          <p:nvSpPr>
            <p:cNvPr id="11" name="任意多边形: 形状 10">
              <a:extLst>
                <a:ext uri="{FF2B5EF4-FFF2-40B4-BE49-F238E27FC236}">
                  <a16:creationId xmlns:a16="http://schemas.microsoft.com/office/drawing/2014/main" id="{8C37EA88-775E-D7E6-93D3-6EDE0921138E}"/>
                </a:ext>
              </a:extLst>
            </p:cNvPr>
            <p:cNvSpPr/>
            <p:nvPr/>
          </p:nvSpPr>
          <p:spPr>
            <a:xfrm>
              <a:off x="8188902" y="956919"/>
              <a:ext cx="203325" cy="493430"/>
            </a:xfrm>
            <a:custGeom>
              <a:avLst/>
              <a:gdLst>
                <a:gd name="connsiteX0" fmla="*/ 136204 w 203325"/>
                <a:gd name="connsiteY0" fmla="*/ 122872 h 493430"/>
                <a:gd name="connsiteX1" fmla="*/ 126043 w 203325"/>
                <a:gd name="connsiteY1" fmla="*/ 126244 h 493430"/>
                <a:gd name="connsiteX2" fmla="*/ 115996 w 203325"/>
                <a:gd name="connsiteY2" fmla="*/ 121678 h 493430"/>
                <a:gd name="connsiteX3" fmla="*/ 112464 w 203325"/>
                <a:gd name="connsiteY3" fmla="*/ 130702 h 493430"/>
                <a:gd name="connsiteX4" fmla="*/ 100520 w 203325"/>
                <a:gd name="connsiteY4" fmla="*/ 127296 h 493430"/>
                <a:gd name="connsiteX5" fmla="*/ 106481 w 203325"/>
                <a:gd name="connsiteY5" fmla="*/ 124564 h 493430"/>
                <a:gd name="connsiteX6" fmla="*/ 87981 w 203325"/>
                <a:gd name="connsiteY6" fmla="*/ 114986 h 493430"/>
                <a:gd name="connsiteX7" fmla="*/ 91462 w 203325"/>
                <a:gd name="connsiteY7" fmla="*/ 126044 h 493430"/>
                <a:gd name="connsiteX8" fmla="*/ 83678 w 203325"/>
                <a:gd name="connsiteY8" fmla="*/ 131159 h 493430"/>
                <a:gd name="connsiteX9" fmla="*/ 95639 w 203325"/>
                <a:gd name="connsiteY9" fmla="*/ 153030 h 493430"/>
                <a:gd name="connsiteX10" fmla="*/ 95639 w 203325"/>
                <a:gd name="connsiteY10" fmla="*/ 153042 h 493430"/>
                <a:gd name="connsiteX11" fmla="*/ 99617 w 203325"/>
                <a:gd name="connsiteY11" fmla="*/ 157237 h 493430"/>
                <a:gd name="connsiteX12" fmla="*/ 112081 w 203325"/>
                <a:gd name="connsiteY12" fmla="*/ 159614 h 493430"/>
                <a:gd name="connsiteX13" fmla="*/ 121117 w 203325"/>
                <a:gd name="connsiteY13" fmla="*/ 180165 h 493430"/>
                <a:gd name="connsiteX14" fmla="*/ 119814 w 203325"/>
                <a:gd name="connsiteY14" fmla="*/ 190064 h 493430"/>
                <a:gd name="connsiteX15" fmla="*/ 112013 w 203325"/>
                <a:gd name="connsiteY15" fmla="*/ 185926 h 493430"/>
                <a:gd name="connsiteX16" fmla="*/ 108435 w 203325"/>
                <a:gd name="connsiteY16" fmla="*/ 181743 h 493430"/>
                <a:gd name="connsiteX17" fmla="*/ 117265 w 203325"/>
                <a:gd name="connsiteY17" fmla="*/ 209992 h 493430"/>
                <a:gd name="connsiteX18" fmla="*/ 125717 w 203325"/>
                <a:gd name="connsiteY18" fmla="*/ 227234 h 493430"/>
                <a:gd name="connsiteX19" fmla="*/ 137805 w 203325"/>
                <a:gd name="connsiteY19" fmla="*/ 249037 h 493430"/>
                <a:gd name="connsiteX20" fmla="*/ 160402 w 203325"/>
                <a:gd name="connsiteY20" fmla="*/ 273857 h 493430"/>
                <a:gd name="connsiteX21" fmla="*/ 168957 w 203325"/>
                <a:gd name="connsiteY21" fmla="*/ 279229 h 493430"/>
                <a:gd name="connsiteX22" fmla="*/ 170437 w 203325"/>
                <a:gd name="connsiteY22" fmla="*/ 293597 h 493430"/>
                <a:gd name="connsiteX23" fmla="*/ 166208 w 203325"/>
                <a:gd name="connsiteY23" fmla="*/ 301438 h 493430"/>
                <a:gd name="connsiteX24" fmla="*/ 161162 w 203325"/>
                <a:gd name="connsiteY24" fmla="*/ 318771 h 493430"/>
                <a:gd name="connsiteX25" fmla="*/ 173072 w 203325"/>
                <a:gd name="connsiteY25" fmla="*/ 335979 h 493430"/>
                <a:gd name="connsiteX26" fmla="*/ 176164 w 203325"/>
                <a:gd name="connsiteY26" fmla="*/ 338837 h 493430"/>
                <a:gd name="connsiteX27" fmla="*/ 186811 w 203325"/>
                <a:gd name="connsiteY27" fmla="*/ 344934 h 493430"/>
                <a:gd name="connsiteX28" fmla="*/ 190480 w 203325"/>
                <a:gd name="connsiteY28" fmla="*/ 347369 h 493430"/>
                <a:gd name="connsiteX29" fmla="*/ 195286 w 203325"/>
                <a:gd name="connsiteY29" fmla="*/ 351735 h 493430"/>
                <a:gd name="connsiteX30" fmla="*/ 201732 w 203325"/>
                <a:gd name="connsiteY30" fmla="*/ 368080 h 493430"/>
                <a:gd name="connsiteX31" fmla="*/ 187828 w 203325"/>
                <a:gd name="connsiteY31" fmla="*/ 365640 h 493430"/>
                <a:gd name="connsiteX32" fmla="*/ 170791 w 203325"/>
                <a:gd name="connsiteY32" fmla="*/ 357627 h 493430"/>
                <a:gd name="connsiteX33" fmla="*/ 166471 w 203325"/>
                <a:gd name="connsiteY33" fmla="*/ 364503 h 493430"/>
                <a:gd name="connsiteX34" fmla="*/ 153641 w 203325"/>
                <a:gd name="connsiteY34" fmla="*/ 357262 h 493430"/>
                <a:gd name="connsiteX35" fmla="*/ 150920 w 203325"/>
                <a:gd name="connsiteY35" fmla="*/ 353461 h 493430"/>
                <a:gd name="connsiteX36" fmla="*/ 150023 w 203325"/>
                <a:gd name="connsiteY36" fmla="*/ 352198 h 493430"/>
                <a:gd name="connsiteX37" fmla="*/ 148726 w 203325"/>
                <a:gd name="connsiteY37" fmla="*/ 351175 h 493430"/>
                <a:gd name="connsiteX38" fmla="*/ 156635 w 203325"/>
                <a:gd name="connsiteY38" fmla="*/ 368560 h 493430"/>
                <a:gd name="connsiteX39" fmla="*/ 169077 w 203325"/>
                <a:gd name="connsiteY39" fmla="*/ 369269 h 493430"/>
                <a:gd name="connsiteX40" fmla="*/ 176878 w 203325"/>
                <a:gd name="connsiteY40" fmla="*/ 376413 h 493430"/>
                <a:gd name="connsiteX41" fmla="*/ 190771 w 203325"/>
                <a:gd name="connsiteY41" fmla="*/ 405925 h 493430"/>
                <a:gd name="connsiteX42" fmla="*/ 195383 w 203325"/>
                <a:gd name="connsiteY42" fmla="*/ 418749 h 493430"/>
                <a:gd name="connsiteX43" fmla="*/ 177364 w 203325"/>
                <a:gd name="connsiteY43" fmla="*/ 425802 h 493430"/>
                <a:gd name="connsiteX44" fmla="*/ 168237 w 203325"/>
                <a:gd name="connsiteY44" fmla="*/ 422453 h 493430"/>
                <a:gd name="connsiteX45" fmla="*/ 162625 w 203325"/>
                <a:gd name="connsiteY45" fmla="*/ 431522 h 493430"/>
                <a:gd name="connsiteX46" fmla="*/ 166082 w 203325"/>
                <a:gd name="connsiteY46" fmla="*/ 429974 h 493430"/>
                <a:gd name="connsiteX47" fmla="*/ 188422 w 203325"/>
                <a:gd name="connsiteY47" fmla="*/ 440375 h 493430"/>
                <a:gd name="connsiteX48" fmla="*/ 197549 w 203325"/>
                <a:gd name="connsiteY48" fmla="*/ 478414 h 493430"/>
                <a:gd name="connsiteX49" fmla="*/ 135410 w 203325"/>
                <a:gd name="connsiteY49" fmla="*/ 482832 h 493430"/>
                <a:gd name="connsiteX50" fmla="*/ 124174 w 203325"/>
                <a:gd name="connsiteY50" fmla="*/ 471693 h 493430"/>
                <a:gd name="connsiteX51" fmla="*/ 119528 w 203325"/>
                <a:gd name="connsiteY51" fmla="*/ 442244 h 493430"/>
                <a:gd name="connsiteX52" fmla="*/ 115899 w 203325"/>
                <a:gd name="connsiteY52" fmla="*/ 434929 h 493430"/>
                <a:gd name="connsiteX53" fmla="*/ 120054 w 203325"/>
                <a:gd name="connsiteY53" fmla="*/ 445221 h 493430"/>
                <a:gd name="connsiteX54" fmla="*/ 115070 w 203325"/>
                <a:gd name="connsiteY54" fmla="*/ 455834 h 493430"/>
                <a:gd name="connsiteX55" fmla="*/ 106332 w 203325"/>
                <a:gd name="connsiteY55" fmla="*/ 450148 h 493430"/>
                <a:gd name="connsiteX56" fmla="*/ 100566 w 203325"/>
                <a:gd name="connsiteY56" fmla="*/ 433111 h 493430"/>
                <a:gd name="connsiteX57" fmla="*/ 97663 w 203325"/>
                <a:gd name="connsiteY57" fmla="*/ 429705 h 493430"/>
                <a:gd name="connsiteX58" fmla="*/ 82723 w 203325"/>
                <a:gd name="connsiteY58" fmla="*/ 416572 h 493430"/>
                <a:gd name="connsiteX59" fmla="*/ 86764 w 203325"/>
                <a:gd name="connsiteY59" fmla="*/ 429425 h 493430"/>
                <a:gd name="connsiteX60" fmla="*/ 93753 w 203325"/>
                <a:gd name="connsiteY60" fmla="*/ 434351 h 493430"/>
                <a:gd name="connsiteX61" fmla="*/ 100383 w 203325"/>
                <a:gd name="connsiteY61" fmla="*/ 440941 h 493430"/>
                <a:gd name="connsiteX62" fmla="*/ 94611 w 203325"/>
                <a:gd name="connsiteY62" fmla="*/ 467927 h 493430"/>
                <a:gd name="connsiteX63" fmla="*/ 96914 w 203325"/>
                <a:gd name="connsiteY63" fmla="*/ 474808 h 493430"/>
                <a:gd name="connsiteX64" fmla="*/ 89690 w 203325"/>
                <a:gd name="connsiteY64" fmla="*/ 487461 h 493430"/>
                <a:gd name="connsiteX65" fmla="*/ 87358 w 203325"/>
                <a:gd name="connsiteY65" fmla="*/ 489495 h 493430"/>
                <a:gd name="connsiteX66" fmla="*/ 77380 w 203325"/>
                <a:gd name="connsiteY66" fmla="*/ 493302 h 493430"/>
                <a:gd name="connsiteX67" fmla="*/ 74248 w 203325"/>
                <a:gd name="connsiteY67" fmla="*/ 490564 h 493430"/>
                <a:gd name="connsiteX68" fmla="*/ 67899 w 203325"/>
                <a:gd name="connsiteY68" fmla="*/ 453799 h 493430"/>
                <a:gd name="connsiteX69" fmla="*/ 64830 w 203325"/>
                <a:gd name="connsiteY69" fmla="*/ 451445 h 493430"/>
                <a:gd name="connsiteX70" fmla="*/ 47571 w 203325"/>
                <a:gd name="connsiteY70" fmla="*/ 451873 h 493430"/>
                <a:gd name="connsiteX71" fmla="*/ 51468 w 203325"/>
                <a:gd name="connsiteY71" fmla="*/ 437237 h 493430"/>
                <a:gd name="connsiteX72" fmla="*/ 59355 w 203325"/>
                <a:gd name="connsiteY72" fmla="*/ 435631 h 493430"/>
                <a:gd name="connsiteX73" fmla="*/ 70705 w 203325"/>
                <a:gd name="connsiteY73" fmla="*/ 430837 h 493430"/>
                <a:gd name="connsiteX74" fmla="*/ 61904 w 203325"/>
                <a:gd name="connsiteY74" fmla="*/ 411503 h 493430"/>
                <a:gd name="connsiteX75" fmla="*/ 45553 w 203325"/>
                <a:gd name="connsiteY75" fmla="*/ 399461 h 493430"/>
                <a:gd name="connsiteX76" fmla="*/ 42987 w 203325"/>
                <a:gd name="connsiteY76" fmla="*/ 387563 h 493430"/>
                <a:gd name="connsiteX77" fmla="*/ 55189 w 203325"/>
                <a:gd name="connsiteY77" fmla="*/ 386700 h 493430"/>
                <a:gd name="connsiteX78" fmla="*/ 61315 w 203325"/>
                <a:gd name="connsiteY78" fmla="*/ 388488 h 493430"/>
                <a:gd name="connsiteX79" fmla="*/ 63007 w 203325"/>
                <a:gd name="connsiteY79" fmla="*/ 390506 h 493430"/>
                <a:gd name="connsiteX80" fmla="*/ 62064 w 203325"/>
                <a:gd name="connsiteY80" fmla="*/ 387803 h 493430"/>
                <a:gd name="connsiteX81" fmla="*/ 73665 w 203325"/>
                <a:gd name="connsiteY81" fmla="*/ 390094 h 493430"/>
                <a:gd name="connsiteX82" fmla="*/ 88490 w 203325"/>
                <a:gd name="connsiteY82" fmla="*/ 404285 h 493430"/>
                <a:gd name="connsiteX83" fmla="*/ 89656 w 203325"/>
                <a:gd name="connsiteY83" fmla="*/ 405256 h 493430"/>
                <a:gd name="connsiteX84" fmla="*/ 90587 w 203325"/>
                <a:gd name="connsiteY84" fmla="*/ 402273 h 493430"/>
                <a:gd name="connsiteX85" fmla="*/ 92256 w 203325"/>
                <a:gd name="connsiteY85" fmla="*/ 398758 h 493430"/>
                <a:gd name="connsiteX86" fmla="*/ 89479 w 203325"/>
                <a:gd name="connsiteY86" fmla="*/ 389523 h 493430"/>
                <a:gd name="connsiteX87" fmla="*/ 85644 w 203325"/>
                <a:gd name="connsiteY87" fmla="*/ 387203 h 493430"/>
                <a:gd name="connsiteX88" fmla="*/ 51314 w 203325"/>
                <a:gd name="connsiteY88" fmla="*/ 365548 h 493430"/>
                <a:gd name="connsiteX89" fmla="*/ 39752 w 203325"/>
                <a:gd name="connsiteY89" fmla="*/ 337556 h 493430"/>
                <a:gd name="connsiteX90" fmla="*/ 41924 w 203325"/>
                <a:gd name="connsiteY90" fmla="*/ 336842 h 493430"/>
                <a:gd name="connsiteX91" fmla="*/ 49485 w 203325"/>
                <a:gd name="connsiteY91" fmla="*/ 333510 h 493430"/>
                <a:gd name="connsiteX92" fmla="*/ 135816 w 203325"/>
                <a:gd name="connsiteY92" fmla="*/ 307815 h 493430"/>
                <a:gd name="connsiteX93" fmla="*/ 80518 w 203325"/>
                <a:gd name="connsiteY93" fmla="*/ 276937 h 493430"/>
                <a:gd name="connsiteX94" fmla="*/ 55932 w 203325"/>
                <a:gd name="connsiteY94" fmla="*/ 268319 h 493430"/>
                <a:gd name="connsiteX95" fmla="*/ 45856 w 203325"/>
                <a:gd name="connsiteY95" fmla="*/ 251917 h 493430"/>
                <a:gd name="connsiteX96" fmla="*/ 40895 w 203325"/>
                <a:gd name="connsiteY96" fmla="*/ 236298 h 493430"/>
                <a:gd name="connsiteX97" fmla="*/ 54669 w 203325"/>
                <a:gd name="connsiteY97" fmla="*/ 234269 h 493430"/>
                <a:gd name="connsiteX98" fmla="*/ 71859 w 203325"/>
                <a:gd name="connsiteY98" fmla="*/ 249025 h 493430"/>
                <a:gd name="connsiteX99" fmla="*/ 73894 w 203325"/>
                <a:gd name="connsiteY99" fmla="*/ 227423 h 493430"/>
                <a:gd name="connsiteX100" fmla="*/ 73905 w 203325"/>
                <a:gd name="connsiteY100" fmla="*/ 227480 h 493430"/>
                <a:gd name="connsiteX101" fmla="*/ 74294 w 203325"/>
                <a:gd name="connsiteY101" fmla="*/ 228897 h 493430"/>
                <a:gd name="connsiteX102" fmla="*/ 59995 w 203325"/>
                <a:gd name="connsiteY102" fmla="*/ 235846 h 493430"/>
                <a:gd name="connsiteX103" fmla="*/ 56074 w 203325"/>
                <a:gd name="connsiteY103" fmla="*/ 233189 h 493430"/>
                <a:gd name="connsiteX104" fmla="*/ 45301 w 203325"/>
                <a:gd name="connsiteY104" fmla="*/ 229611 h 493430"/>
                <a:gd name="connsiteX105" fmla="*/ 36746 w 203325"/>
                <a:gd name="connsiteY105" fmla="*/ 220947 h 493430"/>
                <a:gd name="connsiteX106" fmla="*/ 48462 w 203325"/>
                <a:gd name="connsiteY106" fmla="*/ 216370 h 493430"/>
                <a:gd name="connsiteX107" fmla="*/ 42295 w 203325"/>
                <a:gd name="connsiteY107" fmla="*/ 203282 h 493430"/>
                <a:gd name="connsiteX108" fmla="*/ 42233 w 203325"/>
                <a:gd name="connsiteY108" fmla="*/ 198928 h 493430"/>
                <a:gd name="connsiteX109" fmla="*/ 52611 w 203325"/>
                <a:gd name="connsiteY109" fmla="*/ 157780 h 493430"/>
                <a:gd name="connsiteX110" fmla="*/ 61767 w 203325"/>
                <a:gd name="connsiteY110" fmla="*/ 149196 h 493430"/>
                <a:gd name="connsiteX111" fmla="*/ 59132 w 203325"/>
                <a:gd name="connsiteY111" fmla="*/ 146064 h 493430"/>
                <a:gd name="connsiteX112" fmla="*/ 56823 w 203325"/>
                <a:gd name="connsiteY112" fmla="*/ 134822 h 493430"/>
                <a:gd name="connsiteX113" fmla="*/ 53674 w 203325"/>
                <a:gd name="connsiteY113" fmla="*/ 125930 h 493430"/>
                <a:gd name="connsiteX114" fmla="*/ 51228 w 203325"/>
                <a:gd name="connsiteY114" fmla="*/ 122249 h 493430"/>
                <a:gd name="connsiteX115" fmla="*/ 36558 w 203325"/>
                <a:gd name="connsiteY115" fmla="*/ 96658 h 493430"/>
                <a:gd name="connsiteX116" fmla="*/ 29717 w 203325"/>
                <a:gd name="connsiteY116" fmla="*/ 93926 h 493430"/>
                <a:gd name="connsiteX117" fmla="*/ 16978 w 203325"/>
                <a:gd name="connsiteY117" fmla="*/ 80216 h 493430"/>
                <a:gd name="connsiteX118" fmla="*/ 21510 w 203325"/>
                <a:gd name="connsiteY118" fmla="*/ 68808 h 493430"/>
                <a:gd name="connsiteX119" fmla="*/ 19338 w 203325"/>
                <a:gd name="connsiteY119" fmla="*/ 60087 h 493430"/>
                <a:gd name="connsiteX120" fmla="*/ 14875 w 203325"/>
                <a:gd name="connsiteY120" fmla="*/ 47229 h 493430"/>
                <a:gd name="connsiteX121" fmla="*/ 3245 w 203325"/>
                <a:gd name="connsiteY121" fmla="*/ 10933 h 493430"/>
                <a:gd name="connsiteX122" fmla="*/ 822 w 203325"/>
                <a:gd name="connsiteY122" fmla="*/ 2263 h 493430"/>
                <a:gd name="connsiteX123" fmla="*/ 9657 w 203325"/>
                <a:gd name="connsiteY123" fmla="*/ 1223 h 493430"/>
                <a:gd name="connsiteX124" fmla="*/ 26996 w 203325"/>
                <a:gd name="connsiteY124" fmla="*/ 4520 h 493430"/>
                <a:gd name="connsiteX125" fmla="*/ 26814 w 203325"/>
                <a:gd name="connsiteY125" fmla="*/ 4532 h 493430"/>
                <a:gd name="connsiteX126" fmla="*/ 30254 w 203325"/>
                <a:gd name="connsiteY126" fmla="*/ 8172 h 493430"/>
                <a:gd name="connsiteX127" fmla="*/ 30025 w 203325"/>
                <a:gd name="connsiteY127" fmla="*/ 7949 h 493430"/>
                <a:gd name="connsiteX128" fmla="*/ 33523 w 203325"/>
                <a:gd name="connsiteY128" fmla="*/ 11464 h 493430"/>
                <a:gd name="connsiteX129" fmla="*/ 33312 w 203325"/>
                <a:gd name="connsiteY129" fmla="*/ 11258 h 493430"/>
                <a:gd name="connsiteX130" fmla="*/ 36718 w 203325"/>
                <a:gd name="connsiteY130" fmla="*/ 14796 h 493430"/>
                <a:gd name="connsiteX131" fmla="*/ 36678 w 203325"/>
                <a:gd name="connsiteY131" fmla="*/ 14705 h 493430"/>
                <a:gd name="connsiteX132" fmla="*/ 41033 w 203325"/>
                <a:gd name="connsiteY132" fmla="*/ 37627 h 493430"/>
                <a:gd name="connsiteX133" fmla="*/ 47856 w 203325"/>
                <a:gd name="connsiteY133" fmla="*/ 48692 h 493430"/>
                <a:gd name="connsiteX134" fmla="*/ 50519 w 203325"/>
                <a:gd name="connsiteY134" fmla="*/ 66077 h 493430"/>
                <a:gd name="connsiteX135" fmla="*/ 65378 w 203325"/>
                <a:gd name="connsiteY135" fmla="*/ 67871 h 493430"/>
                <a:gd name="connsiteX136" fmla="*/ 95045 w 203325"/>
                <a:gd name="connsiteY136" fmla="*/ 90280 h 493430"/>
                <a:gd name="connsiteX137" fmla="*/ 109252 w 203325"/>
                <a:gd name="connsiteY137" fmla="*/ 93680 h 493430"/>
                <a:gd name="connsiteX138" fmla="*/ 118671 w 203325"/>
                <a:gd name="connsiteY138" fmla="*/ 103716 h 493430"/>
                <a:gd name="connsiteX139" fmla="*/ 135930 w 203325"/>
                <a:gd name="connsiteY139" fmla="*/ 122975 h 493430"/>
                <a:gd name="connsiteX140" fmla="*/ 136204 w 203325"/>
                <a:gd name="connsiteY140" fmla="*/ 122872 h 49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203325" h="493430">
                  <a:moveTo>
                    <a:pt x="136204" y="122872"/>
                  </a:moveTo>
                  <a:cubicBezTo>
                    <a:pt x="133541" y="126199"/>
                    <a:pt x="129918" y="127462"/>
                    <a:pt x="126043" y="126244"/>
                  </a:cubicBezTo>
                  <a:cubicBezTo>
                    <a:pt x="122528" y="125136"/>
                    <a:pt x="119288" y="121592"/>
                    <a:pt x="115996" y="121678"/>
                  </a:cubicBezTo>
                  <a:cubicBezTo>
                    <a:pt x="110081" y="121838"/>
                    <a:pt x="115453" y="128090"/>
                    <a:pt x="112464" y="130702"/>
                  </a:cubicBezTo>
                  <a:cubicBezTo>
                    <a:pt x="109275" y="133485"/>
                    <a:pt x="101463" y="132005"/>
                    <a:pt x="100520" y="127296"/>
                  </a:cubicBezTo>
                  <a:cubicBezTo>
                    <a:pt x="99817" y="123781"/>
                    <a:pt x="105406" y="127782"/>
                    <a:pt x="106481" y="124564"/>
                  </a:cubicBezTo>
                  <a:cubicBezTo>
                    <a:pt x="97982" y="116472"/>
                    <a:pt x="97982" y="116472"/>
                    <a:pt x="87981" y="114986"/>
                  </a:cubicBezTo>
                  <a:cubicBezTo>
                    <a:pt x="84318" y="120226"/>
                    <a:pt x="91662" y="122089"/>
                    <a:pt x="91462" y="126044"/>
                  </a:cubicBezTo>
                  <a:cubicBezTo>
                    <a:pt x="92119" y="132136"/>
                    <a:pt x="82055" y="118506"/>
                    <a:pt x="83678" y="131159"/>
                  </a:cubicBezTo>
                  <a:cubicBezTo>
                    <a:pt x="84970" y="141246"/>
                    <a:pt x="86644" y="148384"/>
                    <a:pt x="95639" y="153030"/>
                  </a:cubicBezTo>
                  <a:lnTo>
                    <a:pt x="95639" y="153042"/>
                  </a:lnTo>
                  <a:cubicBezTo>
                    <a:pt x="96514" y="155014"/>
                    <a:pt x="99194" y="157911"/>
                    <a:pt x="99617" y="157237"/>
                  </a:cubicBezTo>
                  <a:cubicBezTo>
                    <a:pt x="106075" y="147058"/>
                    <a:pt x="108344" y="157031"/>
                    <a:pt x="112081" y="159614"/>
                  </a:cubicBezTo>
                  <a:cubicBezTo>
                    <a:pt x="118934" y="164752"/>
                    <a:pt x="118059" y="173336"/>
                    <a:pt x="121117" y="180165"/>
                  </a:cubicBezTo>
                  <a:cubicBezTo>
                    <a:pt x="122580" y="183429"/>
                    <a:pt x="124746" y="187823"/>
                    <a:pt x="119814" y="190064"/>
                  </a:cubicBezTo>
                  <a:cubicBezTo>
                    <a:pt x="116265" y="191670"/>
                    <a:pt x="113733" y="188955"/>
                    <a:pt x="112013" y="185926"/>
                  </a:cubicBezTo>
                  <a:cubicBezTo>
                    <a:pt x="111070" y="184263"/>
                    <a:pt x="109967" y="182891"/>
                    <a:pt x="108435" y="181743"/>
                  </a:cubicBezTo>
                  <a:cubicBezTo>
                    <a:pt x="113870" y="190744"/>
                    <a:pt x="117476" y="200482"/>
                    <a:pt x="117265" y="209992"/>
                  </a:cubicBezTo>
                  <a:cubicBezTo>
                    <a:pt x="117082" y="218307"/>
                    <a:pt x="118900" y="223108"/>
                    <a:pt x="125717" y="227234"/>
                  </a:cubicBezTo>
                  <a:cubicBezTo>
                    <a:pt x="133701" y="232063"/>
                    <a:pt x="137713" y="239395"/>
                    <a:pt x="137805" y="249037"/>
                  </a:cubicBezTo>
                  <a:cubicBezTo>
                    <a:pt x="137947" y="263827"/>
                    <a:pt x="143960" y="273708"/>
                    <a:pt x="160402" y="273857"/>
                  </a:cubicBezTo>
                  <a:cubicBezTo>
                    <a:pt x="161659" y="278160"/>
                    <a:pt x="166065" y="277486"/>
                    <a:pt x="168957" y="279229"/>
                  </a:cubicBezTo>
                  <a:cubicBezTo>
                    <a:pt x="171106" y="283847"/>
                    <a:pt x="170323" y="288785"/>
                    <a:pt x="170437" y="293597"/>
                  </a:cubicBezTo>
                  <a:cubicBezTo>
                    <a:pt x="170517" y="296826"/>
                    <a:pt x="169997" y="299975"/>
                    <a:pt x="166208" y="301438"/>
                  </a:cubicBezTo>
                  <a:cubicBezTo>
                    <a:pt x="159785" y="303912"/>
                    <a:pt x="156350" y="313839"/>
                    <a:pt x="161162" y="318771"/>
                  </a:cubicBezTo>
                  <a:cubicBezTo>
                    <a:pt x="166231" y="323966"/>
                    <a:pt x="168740" y="330538"/>
                    <a:pt x="173072" y="335979"/>
                  </a:cubicBezTo>
                  <a:cubicBezTo>
                    <a:pt x="174135" y="336888"/>
                    <a:pt x="175152" y="337871"/>
                    <a:pt x="176164" y="338837"/>
                  </a:cubicBezTo>
                  <a:cubicBezTo>
                    <a:pt x="179164" y="341803"/>
                    <a:pt x="182959" y="343391"/>
                    <a:pt x="186811" y="344934"/>
                  </a:cubicBezTo>
                  <a:cubicBezTo>
                    <a:pt x="188142" y="345592"/>
                    <a:pt x="189343" y="346415"/>
                    <a:pt x="190480" y="347369"/>
                  </a:cubicBezTo>
                  <a:cubicBezTo>
                    <a:pt x="192097" y="348826"/>
                    <a:pt x="193766" y="350204"/>
                    <a:pt x="195286" y="351735"/>
                  </a:cubicBezTo>
                  <a:cubicBezTo>
                    <a:pt x="199824" y="356307"/>
                    <a:pt x="206379" y="361239"/>
                    <a:pt x="201732" y="368080"/>
                  </a:cubicBezTo>
                  <a:cubicBezTo>
                    <a:pt x="197338" y="374550"/>
                    <a:pt x="191771" y="367920"/>
                    <a:pt x="187828" y="365640"/>
                  </a:cubicBezTo>
                  <a:cubicBezTo>
                    <a:pt x="182313" y="362457"/>
                    <a:pt x="172357" y="368652"/>
                    <a:pt x="170791" y="357627"/>
                  </a:cubicBezTo>
                  <a:cubicBezTo>
                    <a:pt x="168003" y="359062"/>
                    <a:pt x="169197" y="363022"/>
                    <a:pt x="166471" y="364503"/>
                  </a:cubicBezTo>
                  <a:cubicBezTo>
                    <a:pt x="156676" y="371829"/>
                    <a:pt x="155550" y="363840"/>
                    <a:pt x="153641" y="357262"/>
                  </a:cubicBezTo>
                  <a:cubicBezTo>
                    <a:pt x="156492" y="353330"/>
                    <a:pt x="152938" y="353907"/>
                    <a:pt x="150920" y="353461"/>
                  </a:cubicBezTo>
                  <a:cubicBezTo>
                    <a:pt x="152046" y="351598"/>
                    <a:pt x="149943" y="354387"/>
                    <a:pt x="150023" y="352198"/>
                  </a:cubicBezTo>
                  <a:cubicBezTo>
                    <a:pt x="150086" y="350529"/>
                    <a:pt x="148503" y="350707"/>
                    <a:pt x="148726" y="351175"/>
                  </a:cubicBezTo>
                  <a:cubicBezTo>
                    <a:pt x="151441" y="356936"/>
                    <a:pt x="154338" y="362628"/>
                    <a:pt x="156635" y="368560"/>
                  </a:cubicBezTo>
                  <a:cubicBezTo>
                    <a:pt x="160379" y="378230"/>
                    <a:pt x="164408" y="378133"/>
                    <a:pt x="169077" y="369269"/>
                  </a:cubicBezTo>
                  <a:cubicBezTo>
                    <a:pt x="175221" y="367783"/>
                    <a:pt x="177775" y="371841"/>
                    <a:pt x="176878" y="376413"/>
                  </a:cubicBezTo>
                  <a:cubicBezTo>
                    <a:pt x="174226" y="389991"/>
                    <a:pt x="183702" y="397250"/>
                    <a:pt x="190771" y="405925"/>
                  </a:cubicBezTo>
                  <a:cubicBezTo>
                    <a:pt x="193789" y="409628"/>
                    <a:pt x="201435" y="411857"/>
                    <a:pt x="195383" y="418749"/>
                  </a:cubicBezTo>
                  <a:cubicBezTo>
                    <a:pt x="190634" y="424161"/>
                    <a:pt x="185662" y="429591"/>
                    <a:pt x="177364" y="425802"/>
                  </a:cubicBezTo>
                  <a:cubicBezTo>
                    <a:pt x="174386" y="424441"/>
                    <a:pt x="171437" y="422893"/>
                    <a:pt x="168237" y="422453"/>
                  </a:cubicBezTo>
                  <a:cubicBezTo>
                    <a:pt x="159779" y="421287"/>
                    <a:pt x="159442" y="425464"/>
                    <a:pt x="162625" y="431522"/>
                  </a:cubicBezTo>
                  <a:cubicBezTo>
                    <a:pt x="163894" y="431197"/>
                    <a:pt x="165025" y="430745"/>
                    <a:pt x="166082" y="429974"/>
                  </a:cubicBezTo>
                  <a:cubicBezTo>
                    <a:pt x="176170" y="425282"/>
                    <a:pt x="186376" y="428991"/>
                    <a:pt x="188422" y="440375"/>
                  </a:cubicBezTo>
                  <a:cubicBezTo>
                    <a:pt x="190748" y="453297"/>
                    <a:pt x="194309" y="465784"/>
                    <a:pt x="197549" y="478414"/>
                  </a:cubicBezTo>
                  <a:cubicBezTo>
                    <a:pt x="176632" y="477037"/>
                    <a:pt x="155893" y="478065"/>
                    <a:pt x="135410" y="482832"/>
                  </a:cubicBezTo>
                  <a:cubicBezTo>
                    <a:pt x="127449" y="482986"/>
                    <a:pt x="119728" y="476551"/>
                    <a:pt x="124174" y="471693"/>
                  </a:cubicBezTo>
                  <a:cubicBezTo>
                    <a:pt x="136473" y="458263"/>
                    <a:pt x="122717" y="451599"/>
                    <a:pt x="119528" y="442244"/>
                  </a:cubicBezTo>
                  <a:cubicBezTo>
                    <a:pt x="118648" y="439672"/>
                    <a:pt x="117031" y="437409"/>
                    <a:pt x="115899" y="434929"/>
                  </a:cubicBezTo>
                  <a:cubicBezTo>
                    <a:pt x="116870" y="438523"/>
                    <a:pt x="119162" y="441598"/>
                    <a:pt x="120054" y="445221"/>
                  </a:cubicBezTo>
                  <a:cubicBezTo>
                    <a:pt x="121248" y="450096"/>
                    <a:pt x="120014" y="454302"/>
                    <a:pt x="115070" y="455834"/>
                  </a:cubicBezTo>
                  <a:cubicBezTo>
                    <a:pt x="110601" y="457217"/>
                    <a:pt x="108058" y="453725"/>
                    <a:pt x="106332" y="450148"/>
                  </a:cubicBezTo>
                  <a:cubicBezTo>
                    <a:pt x="103715" y="444718"/>
                    <a:pt x="103492" y="438449"/>
                    <a:pt x="100566" y="433111"/>
                  </a:cubicBezTo>
                  <a:cubicBezTo>
                    <a:pt x="99565" y="431997"/>
                    <a:pt x="98623" y="430842"/>
                    <a:pt x="97663" y="429705"/>
                  </a:cubicBezTo>
                  <a:cubicBezTo>
                    <a:pt x="93496" y="424310"/>
                    <a:pt x="85524" y="422864"/>
                    <a:pt x="82723" y="416572"/>
                  </a:cubicBezTo>
                  <a:cubicBezTo>
                    <a:pt x="81815" y="420921"/>
                    <a:pt x="85661" y="424807"/>
                    <a:pt x="86764" y="429425"/>
                  </a:cubicBezTo>
                  <a:cubicBezTo>
                    <a:pt x="87547" y="432694"/>
                    <a:pt x="86027" y="438906"/>
                    <a:pt x="93753" y="434351"/>
                  </a:cubicBezTo>
                  <a:cubicBezTo>
                    <a:pt x="97217" y="432311"/>
                    <a:pt x="101949" y="437112"/>
                    <a:pt x="100383" y="440941"/>
                  </a:cubicBezTo>
                  <a:cubicBezTo>
                    <a:pt x="96805" y="449685"/>
                    <a:pt x="104778" y="460629"/>
                    <a:pt x="94611" y="467927"/>
                  </a:cubicBezTo>
                  <a:cubicBezTo>
                    <a:pt x="89599" y="471522"/>
                    <a:pt x="95611" y="472979"/>
                    <a:pt x="96914" y="474808"/>
                  </a:cubicBezTo>
                  <a:cubicBezTo>
                    <a:pt x="103995" y="484763"/>
                    <a:pt x="98800" y="487158"/>
                    <a:pt x="89690" y="487461"/>
                  </a:cubicBezTo>
                  <a:cubicBezTo>
                    <a:pt x="87118" y="485855"/>
                    <a:pt x="87307" y="487729"/>
                    <a:pt x="87358" y="489495"/>
                  </a:cubicBezTo>
                  <a:cubicBezTo>
                    <a:pt x="85490" y="494650"/>
                    <a:pt x="81163" y="493233"/>
                    <a:pt x="77380" y="493302"/>
                  </a:cubicBezTo>
                  <a:cubicBezTo>
                    <a:pt x="75911" y="492861"/>
                    <a:pt x="74882" y="491947"/>
                    <a:pt x="74248" y="490564"/>
                  </a:cubicBezTo>
                  <a:cubicBezTo>
                    <a:pt x="63052" y="479843"/>
                    <a:pt x="66996" y="466544"/>
                    <a:pt x="67899" y="453799"/>
                  </a:cubicBezTo>
                  <a:cubicBezTo>
                    <a:pt x="67001" y="452839"/>
                    <a:pt x="66001" y="452022"/>
                    <a:pt x="64830" y="451445"/>
                  </a:cubicBezTo>
                  <a:cubicBezTo>
                    <a:pt x="59075" y="452799"/>
                    <a:pt x="53446" y="459989"/>
                    <a:pt x="47571" y="451873"/>
                  </a:cubicBezTo>
                  <a:cubicBezTo>
                    <a:pt x="42913" y="445438"/>
                    <a:pt x="41753" y="439781"/>
                    <a:pt x="51468" y="437237"/>
                  </a:cubicBezTo>
                  <a:cubicBezTo>
                    <a:pt x="54086" y="436552"/>
                    <a:pt x="57675" y="437346"/>
                    <a:pt x="59355" y="435631"/>
                  </a:cubicBezTo>
                  <a:cubicBezTo>
                    <a:pt x="62761" y="432145"/>
                    <a:pt x="71179" y="438135"/>
                    <a:pt x="70705" y="430837"/>
                  </a:cubicBezTo>
                  <a:cubicBezTo>
                    <a:pt x="70259" y="423973"/>
                    <a:pt x="71802" y="414857"/>
                    <a:pt x="61904" y="411503"/>
                  </a:cubicBezTo>
                  <a:cubicBezTo>
                    <a:pt x="55286" y="409257"/>
                    <a:pt x="48022" y="407628"/>
                    <a:pt x="45553" y="399461"/>
                  </a:cubicBezTo>
                  <a:cubicBezTo>
                    <a:pt x="44359" y="395512"/>
                    <a:pt x="39512" y="391969"/>
                    <a:pt x="42987" y="387563"/>
                  </a:cubicBezTo>
                  <a:cubicBezTo>
                    <a:pt x="46279" y="383385"/>
                    <a:pt x="51011" y="385837"/>
                    <a:pt x="55189" y="386700"/>
                  </a:cubicBezTo>
                  <a:cubicBezTo>
                    <a:pt x="57326" y="387140"/>
                    <a:pt x="59475" y="387545"/>
                    <a:pt x="61315" y="388488"/>
                  </a:cubicBezTo>
                  <a:cubicBezTo>
                    <a:pt x="62206" y="389151"/>
                    <a:pt x="62812" y="389849"/>
                    <a:pt x="63007" y="390506"/>
                  </a:cubicBezTo>
                  <a:cubicBezTo>
                    <a:pt x="62829" y="389963"/>
                    <a:pt x="62504" y="389106"/>
                    <a:pt x="62064" y="387803"/>
                  </a:cubicBezTo>
                  <a:cubicBezTo>
                    <a:pt x="67224" y="382316"/>
                    <a:pt x="70767" y="386414"/>
                    <a:pt x="73665" y="390094"/>
                  </a:cubicBezTo>
                  <a:cubicBezTo>
                    <a:pt x="77968" y="395564"/>
                    <a:pt x="83472" y="399644"/>
                    <a:pt x="88490" y="404285"/>
                  </a:cubicBezTo>
                  <a:cubicBezTo>
                    <a:pt x="89610" y="405319"/>
                    <a:pt x="90096" y="405542"/>
                    <a:pt x="89656" y="405256"/>
                  </a:cubicBezTo>
                  <a:cubicBezTo>
                    <a:pt x="90473" y="404462"/>
                    <a:pt x="90787" y="403490"/>
                    <a:pt x="90587" y="402273"/>
                  </a:cubicBezTo>
                  <a:cubicBezTo>
                    <a:pt x="90856" y="400919"/>
                    <a:pt x="91422" y="399787"/>
                    <a:pt x="92256" y="398758"/>
                  </a:cubicBezTo>
                  <a:cubicBezTo>
                    <a:pt x="96525" y="394112"/>
                    <a:pt x="93193" y="391752"/>
                    <a:pt x="89479" y="389523"/>
                  </a:cubicBezTo>
                  <a:cubicBezTo>
                    <a:pt x="88124" y="388848"/>
                    <a:pt x="86873" y="388060"/>
                    <a:pt x="85644" y="387203"/>
                  </a:cubicBezTo>
                  <a:cubicBezTo>
                    <a:pt x="80226" y="370349"/>
                    <a:pt x="68019" y="366326"/>
                    <a:pt x="51314" y="365548"/>
                  </a:cubicBezTo>
                  <a:cubicBezTo>
                    <a:pt x="31477" y="364623"/>
                    <a:pt x="43033" y="347283"/>
                    <a:pt x="39752" y="337556"/>
                  </a:cubicBezTo>
                  <a:cubicBezTo>
                    <a:pt x="40307" y="336808"/>
                    <a:pt x="41033" y="336573"/>
                    <a:pt x="41924" y="336842"/>
                  </a:cubicBezTo>
                  <a:cubicBezTo>
                    <a:pt x="44416" y="335670"/>
                    <a:pt x="47667" y="336225"/>
                    <a:pt x="49485" y="333510"/>
                  </a:cubicBezTo>
                  <a:cubicBezTo>
                    <a:pt x="76157" y="319434"/>
                    <a:pt x="105555" y="313919"/>
                    <a:pt x="135816" y="307815"/>
                  </a:cubicBezTo>
                  <a:cubicBezTo>
                    <a:pt x="126478" y="299363"/>
                    <a:pt x="93387" y="281475"/>
                    <a:pt x="80518" y="276937"/>
                  </a:cubicBezTo>
                  <a:cubicBezTo>
                    <a:pt x="72328" y="274051"/>
                    <a:pt x="63493" y="272977"/>
                    <a:pt x="55932" y="268319"/>
                  </a:cubicBezTo>
                  <a:cubicBezTo>
                    <a:pt x="54028" y="261941"/>
                    <a:pt x="50011" y="257015"/>
                    <a:pt x="45856" y="251917"/>
                  </a:cubicBezTo>
                  <a:cubicBezTo>
                    <a:pt x="42427" y="247717"/>
                    <a:pt x="37158" y="243179"/>
                    <a:pt x="40895" y="236298"/>
                  </a:cubicBezTo>
                  <a:cubicBezTo>
                    <a:pt x="44821" y="231109"/>
                    <a:pt x="49616" y="229691"/>
                    <a:pt x="54669" y="234269"/>
                  </a:cubicBezTo>
                  <a:cubicBezTo>
                    <a:pt x="60612" y="239647"/>
                    <a:pt x="68727" y="242647"/>
                    <a:pt x="71859" y="249025"/>
                  </a:cubicBezTo>
                  <a:cubicBezTo>
                    <a:pt x="64064" y="242173"/>
                    <a:pt x="80980" y="235361"/>
                    <a:pt x="73894" y="227423"/>
                  </a:cubicBezTo>
                  <a:cubicBezTo>
                    <a:pt x="73951" y="227577"/>
                    <a:pt x="74002" y="227485"/>
                    <a:pt x="73905" y="227480"/>
                  </a:cubicBezTo>
                  <a:cubicBezTo>
                    <a:pt x="75231" y="229223"/>
                    <a:pt x="73145" y="226908"/>
                    <a:pt x="74294" y="228897"/>
                  </a:cubicBezTo>
                  <a:cubicBezTo>
                    <a:pt x="72253" y="237098"/>
                    <a:pt x="67613" y="239670"/>
                    <a:pt x="59995" y="235846"/>
                  </a:cubicBezTo>
                  <a:cubicBezTo>
                    <a:pt x="58972" y="234721"/>
                    <a:pt x="59669" y="230972"/>
                    <a:pt x="56074" y="233189"/>
                  </a:cubicBezTo>
                  <a:cubicBezTo>
                    <a:pt x="52325" y="232292"/>
                    <a:pt x="48811" y="230897"/>
                    <a:pt x="45301" y="229611"/>
                  </a:cubicBezTo>
                  <a:cubicBezTo>
                    <a:pt x="41215" y="228114"/>
                    <a:pt x="36346" y="225342"/>
                    <a:pt x="36746" y="220947"/>
                  </a:cubicBezTo>
                  <a:cubicBezTo>
                    <a:pt x="37398" y="213724"/>
                    <a:pt x="44753" y="218650"/>
                    <a:pt x="48462" y="216370"/>
                  </a:cubicBezTo>
                  <a:cubicBezTo>
                    <a:pt x="48296" y="211015"/>
                    <a:pt x="44558" y="207500"/>
                    <a:pt x="42295" y="203282"/>
                  </a:cubicBezTo>
                  <a:cubicBezTo>
                    <a:pt x="41821" y="201831"/>
                    <a:pt x="41793" y="200374"/>
                    <a:pt x="42233" y="198928"/>
                  </a:cubicBezTo>
                  <a:cubicBezTo>
                    <a:pt x="39421" y="183691"/>
                    <a:pt x="54160" y="172930"/>
                    <a:pt x="52611" y="157780"/>
                  </a:cubicBezTo>
                  <a:cubicBezTo>
                    <a:pt x="52063" y="152408"/>
                    <a:pt x="62161" y="155876"/>
                    <a:pt x="61767" y="149196"/>
                  </a:cubicBezTo>
                  <a:cubicBezTo>
                    <a:pt x="60841" y="148144"/>
                    <a:pt x="60018" y="147104"/>
                    <a:pt x="59132" y="146064"/>
                  </a:cubicBezTo>
                  <a:cubicBezTo>
                    <a:pt x="56606" y="142652"/>
                    <a:pt x="53863" y="139183"/>
                    <a:pt x="56823" y="134822"/>
                  </a:cubicBezTo>
                  <a:cubicBezTo>
                    <a:pt x="59909" y="130268"/>
                    <a:pt x="56251" y="128353"/>
                    <a:pt x="53674" y="125930"/>
                  </a:cubicBezTo>
                  <a:cubicBezTo>
                    <a:pt x="52600" y="124861"/>
                    <a:pt x="51811" y="123627"/>
                    <a:pt x="51228" y="122249"/>
                  </a:cubicBezTo>
                  <a:cubicBezTo>
                    <a:pt x="44393" y="114803"/>
                    <a:pt x="38747" y="105653"/>
                    <a:pt x="36558" y="96658"/>
                  </a:cubicBezTo>
                  <a:cubicBezTo>
                    <a:pt x="34597" y="88611"/>
                    <a:pt x="30694" y="97041"/>
                    <a:pt x="29717" y="93926"/>
                  </a:cubicBezTo>
                  <a:cubicBezTo>
                    <a:pt x="24471" y="90285"/>
                    <a:pt x="20373" y="85576"/>
                    <a:pt x="16978" y="80216"/>
                  </a:cubicBezTo>
                  <a:cubicBezTo>
                    <a:pt x="15612" y="75284"/>
                    <a:pt x="18435" y="71523"/>
                    <a:pt x="21510" y="68808"/>
                  </a:cubicBezTo>
                  <a:cubicBezTo>
                    <a:pt x="27179" y="63802"/>
                    <a:pt x="27460" y="62173"/>
                    <a:pt x="19338" y="60087"/>
                  </a:cubicBezTo>
                  <a:cubicBezTo>
                    <a:pt x="13978" y="58710"/>
                    <a:pt x="14863" y="51944"/>
                    <a:pt x="14875" y="47229"/>
                  </a:cubicBezTo>
                  <a:cubicBezTo>
                    <a:pt x="14904" y="33816"/>
                    <a:pt x="12898" y="21237"/>
                    <a:pt x="3245" y="10933"/>
                  </a:cubicBezTo>
                  <a:cubicBezTo>
                    <a:pt x="1079" y="8618"/>
                    <a:pt x="-1287" y="5446"/>
                    <a:pt x="822" y="2263"/>
                  </a:cubicBezTo>
                  <a:cubicBezTo>
                    <a:pt x="2925" y="-915"/>
                    <a:pt x="6788" y="-240"/>
                    <a:pt x="9657" y="1223"/>
                  </a:cubicBezTo>
                  <a:cubicBezTo>
                    <a:pt x="15195" y="4040"/>
                    <a:pt x="21139" y="3863"/>
                    <a:pt x="26996" y="4520"/>
                  </a:cubicBezTo>
                  <a:lnTo>
                    <a:pt x="26814" y="4532"/>
                  </a:lnTo>
                  <a:cubicBezTo>
                    <a:pt x="27431" y="6246"/>
                    <a:pt x="28751" y="7292"/>
                    <a:pt x="30254" y="8172"/>
                  </a:cubicBezTo>
                  <a:lnTo>
                    <a:pt x="30025" y="7949"/>
                  </a:lnTo>
                  <a:cubicBezTo>
                    <a:pt x="30854" y="9458"/>
                    <a:pt x="32020" y="10624"/>
                    <a:pt x="33523" y="11464"/>
                  </a:cubicBezTo>
                  <a:lnTo>
                    <a:pt x="33312" y="11258"/>
                  </a:lnTo>
                  <a:cubicBezTo>
                    <a:pt x="34157" y="12716"/>
                    <a:pt x="35237" y="13950"/>
                    <a:pt x="36718" y="14796"/>
                  </a:cubicBezTo>
                  <a:lnTo>
                    <a:pt x="36678" y="14705"/>
                  </a:lnTo>
                  <a:cubicBezTo>
                    <a:pt x="35060" y="22923"/>
                    <a:pt x="35763" y="30455"/>
                    <a:pt x="41033" y="37627"/>
                  </a:cubicBezTo>
                  <a:cubicBezTo>
                    <a:pt x="43536" y="41034"/>
                    <a:pt x="44759" y="45526"/>
                    <a:pt x="47856" y="48692"/>
                  </a:cubicBezTo>
                  <a:cubicBezTo>
                    <a:pt x="52948" y="53898"/>
                    <a:pt x="55034" y="59453"/>
                    <a:pt x="50519" y="66077"/>
                  </a:cubicBezTo>
                  <a:cubicBezTo>
                    <a:pt x="56114" y="62522"/>
                    <a:pt x="64395" y="61733"/>
                    <a:pt x="65378" y="67871"/>
                  </a:cubicBezTo>
                  <a:cubicBezTo>
                    <a:pt x="68276" y="85942"/>
                    <a:pt x="83244" y="85611"/>
                    <a:pt x="95045" y="90280"/>
                  </a:cubicBezTo>
                  <a:cubicBezTo>
                    <a:pt x="99543" y="92057"/>
                    <a:pt x="104886" y="90926"/>
                    <a:pt x="109252" y="93680"/>
                  </a:cubicBezTo>
                  <a:cubicBezTo>
                    <a:pt x="113447" y="96035"/>
                    <a:pt x="116659" y="99315"/>
                    <a:pt x="118671" y="103716"/>
                  </a:cubicBezTo>
                  <a:cubicBezTo>
                    <a:pt x="123860" y="110637"/>
                    <a:pt x="127917" y="118575"/>
                    <a:pt x="135930" y="122975"/>
                  </a:cubicBezTo>
                  <a:lnTo>
                    <a:pt x="136204" y="122872"/>
                  </a:lnTo>
                  <a:close/>
                </a:path>
              </a:pathLst>
            </a:custGeom>
            <a:grpFill/>
            <a:ln w="5715" cap="flat">
              <a:noFill/>
              <a:prstDash val="solid"/>
              <a:miter/>
            </a:ln>
          </p:spPr>
          <p:txBody>
            <a:bodyPr rtlCol="0" anchor="ctr"/>
            <a:lstStyle/>
            <a:p>
              <a:endParaRPr lang="zh-CN" altLang="en-US"/>
            </a:p>
          </p:txBody>
        </p:sp>
        <p:sp>
          <p:nvSpPr>
            <p:cNvPr id="12" name="任意多边形: 形状 11">
              <a:extLst>
                <a:ext uri="{FF2B5EF4-FFF2-40B4-BE49-F238E27FC236}">
                  <a16:creationId xmlns:a16="http://schemas.microsoft.com/office/drawing/2014/main" id="{01389F97-BCEB-5F94-F2B0-0B7CDDBC34F2}"/>
                </a:ext>
              </a:extLst>
            </p:cNvPr>
            <p:cNvSpPr/>
            <p:nvPr/>
          </p:nvSpPr>
          <p:spPr>
            <a:xfrm>
              <a:off x="7621334" y="909138"/>
              <a:ext cx="224877" cy="174522"/>
            </a:xfrm>
            <a:custGeom>
              <a:avLst/>
              <a:gdLst>
                <a:gd name="connsiteX0" fmla="*/ 64698 w 224877"/>
                <a:gd name="connsiteY0" fmla="*/ 52799 h 174522"/>
                <a:gd name="connsiteX1" fmla="*/ 74174 w 224877"/>
                <a:gd name="connsiteY1" fmla="*/ 54588 h 174522"/>
                <a:gd name="connsiteX2" fmla="*/ 95388 w 224877"/>
                <a:gd name="connsiteY2" fmla="*/ 70996 h 174522"/>
                <a:gd name="connsiteX3" fmla="*/ 97645 w 224877"/>
                <a:gd name="connsiteY3" fmla="*/ 73110 h 174522"/>
                <a:gd name="connsiteX4" fmla="*/ 100520 w 224877"/>
                <a:gd name="connsiteY4" fmla="*/ 73413 h 174522"/>
                <a:gd name="connsiteX5" fmla="*/ 96822 w 224877"/>
                <a:gd name="connsiteY5" fmla="*/ 55908 h 174522"/>
                <a:gd name="connsiteX6" fmla="*/ 88604 w 224877"/>
                <a:gd name="connsiteY6" fmla="*/ 50930 h 174522"/>
                <a:gd name="connsiteX7" fmla="*/ 84712 w 224877"/>
                <a:gd name="connsiteY7" fmla="*/ 47290 h 174522"/>
                <a:gd name="connsiteX8" fmla="*/ 90999 w 224877"/>
                <a:gd name="connsiteY8" fmla="*/ 39649 h 174522"/>
                <a:gd name="connsiteX9" fmla="*/ 85089 w 224877"/>
                <a:gd name="connsiteY9" fmla="*/ 29790 h 174522"/>
                <a:gd name="connsiteX10" fmla="*/ 77157 w 224877"/>
                <a:gd name="connsiteY10" fmla="*/ 28007 h 174522"/>
                <a:gd name="connsiteX11" fmla="*/ 67522 w 224877"/>
                <a:gd name="connsiteY11" fmla="*/ 18903 h 174522"/>
                <a:gd name="connsiteX12" fmla="*/ 63527 w 224877"/>
                <a:gd name="connsiteY12" fmla="*/ 15514 h 174522"/>
                <a:gd name="connsiteX13" fmla="*/ 45067 w 224877"/>
                <a:gd name="connsiteY13" fmla="*/ 2884 h 174522"/>
                <a:gd name="connsiteX14" fmla="*/ 62109 w 224877"/>
                <a:gd name="connsiteY14" fmla="*/ 6776 h 174522"/>
                <a:gd name="connsiteX15" fmla="*/ 64869 w 224877"/>
                <a:gd name="connsiteY15" fmla="*/ 2930 h 174522"/>
                <a:gd name="connsiteX16" fmla="*/ 160110 w 224877"/>
                <a:gd name="connsiteY16" fmla="*/ 7113 h 174522"/>
                <a:gd name="connsiteX17" fmla="*/ 180050 w 224877"/>
                <a:gd name="connsiteY17" fmla="*/ 19132 h 174522"/>
                <a:gd name="connsiteX18" fmla="*/ 180987 w 224877"/>
                <a:gd name="connsiteY18" fmla="*/ 20704 h 174522"/>
                <a:gd name="connsiteX19" fmla="*/ 181421 w 224877"/>
                <a:gd name="connsiteY19" fmla="*/ 19081 h 174522"/>
                <a:gd name="connsiteX20" fmla="*/ 183302 w 224877"/>
                <a:gd name="connsiteY20" fmla="*/ 15537 h 174522"/>
                <a:gd name="connsiteX21" fmla="*/ 202995 w 224877"/>
                <a:gd name="connsiteY21" fmla="*/ 13206 h 174522"/>
                <a:gd name="connsiteX22" fmla="*/ 202978 w 224877"/>
                <a:gd name="connsiteY22" fmla="*/ 13154 h 174522"/>
                <a:gd name="connsiteX23" fmla="*/ 202481 w 224877"/>
                <a:gd name="connsiteY23" fmla="*/ 26842 h 174522"/>
                <a:gd name="connsiteX24" fmla="*/ 210619 w 224877"/>
                <a:gd name="connsiteY24" fmla="*/ 41158 h 174522"/>
                <a:gd name="connsiteX25" fmla="*/ 190982 w 224877"/>
                <a:gd name="connsiteY25" fmla="*/ 19326 h 174522"/>
                <a:gd name="connsiteX26" fmla="*/ 185822 w 224877"/>
                <a:gd name="connsiteY26" fmla="*/ 38071 h 174522"/>
                <a:gd name="connsiteX27" fmla="*/ 197212 w 224877"/>
                <a:gd name="connsiteY27" fmla="*/ 37894 h 174522"/>
                <a:gd name="connsiteX28" fmla="*/ 204116 w 224877"/>
                <a:gd name="connsiteY28" fmla="*/ 68521 h 174522"/>
                <a:gd name="connsiteX29" fmla="*/ 215574 w 224877"/>
                <a:gd name="connsiteY29" fmla="*/ 74053 h 174522"/>
                <a:gd name="connsiteX30" fmla="*/ 224861 w 224877"/>
                <a:gd name="connsiteY30" fmla="*/ 86340 h 174522"/>
                <a:gd name="connsiteX31" fmla="*/ 211545 w 224877"/>
                <a:gd name="connsiteY31" fmla="*/ 90884 h 174522"/>
                <a:gd name="connsiteX32" fmla="*/ 198401 w 224877"/>
                <a:gd name="connsiteY32" fmla="*/ 81626 h 174522"/>
                <a:gd name="connsiteX33" fmla="*/ 198709 w 224877"/>
                <a:gd name="connsiteY33" fmla="*/ 91547 h 174522"/>
                <a:gd name="connsiteX34" fmla="*/ 196383 w 224877"/>
                <a:gd name="connsiteY34" fmla="*/ 100948 h 174522"/>
                <a:gd name="connsiteX35" fmla="*/ 188914 w 224877"/>
                <a:gd name="connsiteY35" fmla="*/ 97313 h 174522"/>
                <a:gd name="connsiteX36" fmla="*/ 181175 w 224877"/>
                <a:gd name="connsiteY36" fmla="*/ 74162 h 174522"/>
                <a:gd name="connsiteX37" fmla="*/ 177152 w 224877"/>
                <a:gd name="connsiteY37" fmla="*/ 54405 h 174522"/>
                <a:gd name="connsiteX38" fmla="*/ 178684 w 224877"/>
                <a:gd name="connsiteY38" fmla="*/ 42461 h 174522"/>
                <a:gd name="connsiteX39" fmla="*/ 176066 w 224877"/>
                <a:gd name="connsiteY39" fmla="*/ 44118 h 174522"/>
                <a:gd name="connsiteX40" fmla="*/ 173203 w 224877"/>
                <a:gd name="connsiteY40" fmla="*/ 62692 h 174522"/>
                <a:gd name="connsiteX41" fmla="*/ 173203 w 224877"/>
                <a:gd name="connsiteY41" fmla="*/ 62686 h 174522"/>
                <a:gd name="connsiteX42" fmla="*/ 167442 w 224877"/>
                <a:gd name="connsiteY42" fmla="*/ 65795 h 174522"/>
                <a:gd name="connsiteX43" fmla="*/ 168157 w 224877"/>
                <a:gd name="connsiteY43" fmla="*/ 73870 h 174522"/>
                <a:gd name="connsiteX44" fmla="*/ 174352 w 224877"/>
                <a:gd name="connsiteY44" fmla="*/ 87706 h 174522"/>
                <a:gd name="connsiteX45" fmla="*/ 174163 w 224877"/>
                <a:gd name="connsiteY45" fmla="*/ 92855 h 174522"/>
                <a:gd name="connsiteX46" fmla="*/ 190680 w 224877"/>
                <a:gd name="connsiteY46" fmla="*/ 106749 h 174522"/>
                <a:gd name="connsiteX47" fmla="*/ 195252 w 224877"/>
                <a:gd name="connsiteY47" fmla="*/ 123619 h 174522"/>
                <a:gd name="connsiteX48" fmla="*/ 195566 w 224877"/>
                <a:gd name="connsiteY48" fmla="*/ 128957 h 174522"/>
                <a:gd name="connsiteX49" fmla="*/ 195674 w 224877"/>
                <a:gd name="connsiteY49" fmla="*/ 134866 h 174522"/>
                <a:gd name="connsiteX50" fmla="*/ 188862 w 224877"/>
                <a:gd name="connsiteY50" fmla="*/ 133455 h 174522"/>
                <a:gd name="connsiteX51" fmla="*/ 183067 w 224877"/>
                <a:gd name="connsiteY51" fmla="*/ 118613 h 174522"/>
                <a:gd name="connsiteX52" fmla="*/ 180238 w 224877"/>
                <a:gd name="connsiteY52" fmla="*/ 129649 h 174522"/>
                <a:gd name="connsiteX53" fmla="*/ 189645 w 224877"/>
                <a:gd name="connsiteY53" fmla="*/ 144931 h 174522"/>
                <a:gd name="connsiteX54" fmla="*/ 189645 w 224877"/>
                <a:gd name="connsiteY54" fmla="*/ 144925 h 174522"/>
                <a:gd name="connsiteX55" fmla="*/ 187496 w 224877"/>
                <a:gd name="connsiteY55" fmla="*/ 147137 h 174522"/>
                <a:gd name="connsiteX56" fmla="*/ 176489 w 224877"/>
                <a:gd name="connsiteY56" fmla="*/ 154800 h 174522"/>
                <a:gd name="connsiteX57" fmla="*/ 169911 w 224877"/>
                <a:gd name="connsiteY57" fmla="*/ 148217 h 174522"/>
                <a:gd name="connsiteX58" fmla="*/ 169831 w 224877"/>
                <a:gd name="connsiteY58" fmla="*/ 146959 h 174522"/>
                <a:gd name="connsiteX59" fmla="*/ 168700 w 224877"/>
                <a:gd name="connsiteY59" fmla="*/ 146434 h 174522"/>
                <a:gd name="connsiteX60" fmla="*/ 168477 w 224877"/>
                <a:gd name="connsiteY60" fmla="*/ 145228 h 174522"/>
                <a:gd name="connsiteX61" fmla="*/ 167934 w 224877"/>
                <a:gd name="connsiteY61" fmla="*/ 146336 h 174522"/>
                <a:gd name="connsiteX62" fmla="*/ 166631 w 224877"/>
                <a:gd name="connsiteY62" fmla="*/ 148217 h 174522"/>
                <a:gd name="connsiteX63" fmla="*/ 153458 w 224877"/>
                <a:gd name="connsiteY63" fmla="*/ 151509 h 174522"/>
                <a:gd name="connsiteX64" fmla="*/ 141702 w 224877"/>
                <a:gd name="connsiteY64" fmla="*/ 136507 h 174522"/>
                <a:gd name="connsiteX65" fmla="*/ 143611 w 224877"/>
                <a:gd name="connsiteY65" fmla="*/ 154800 h 174522"/>
                <a:gd name="connsiteX66" fmla="*/ 143611 w 224877"/>
                <a:gd name="connsiteY66" fmla="*/ 154800 h 174522"/>
                <a:gd name="connsiteX67" fmla="*/ 150189 w 224877"/>
                <a:gd name="connsiteY67" fmla="*/ 161384 h 174522"/>
                <a:gd name="connsiteX68" fmla="*/ 150189 w 224877"/>
                <a:gd name="connsiteY68" fmla="*/ 161378 h 174522"/>
                <a:gd name="connsiteX69" fmla="*/ 153475 w 224877"/>
                <a:gd name="connsiteY69" fmla="*/ 164670 h 174522"/>
                <a:gd name="connsiteX70" fmla="*/ 153463 w 224877"/>
                <a:gd name="connsiteY70" fmla="*/ 164670 h 174522"/>
                <a:gd name="connsiteX71" fmla="*/ 154224 w 224877"/>
                <a:gd name="connsiteY71" fmla="*/ 166859 h 174522"/>
                <a:gd name="connsiteX72" fmla="*/ 153481 w 224877"/>
                <a:gd name="connsiteY72" fmla="*/ 167956 h 174522"/>
                <a:gd name="connsiteX73" fmla="*/ 146920 w 224877"/>
                <a:gd name="connsiteY73" fmla="*/ 174523 h 174522"/>
                <a:gd name="connsiteX74" fmla="*/ 140325 w 224877"/>
                <a:gd name="connsiteY74" fmla="*/ 167951 h 174522"/>
                <a:gd name="connsiteX75" fmla="*/ 130461 w 224877"/>
                <a:gd name="connsiteY75" fmla="*/ 167956 h 174522"/>
                <a:gd name="connsiteX76" fmla="*/ 125912 w 224877"/>
                <a:gd name="connsiteY76" fmla="*/ 157646 h 174522"/>
                <a:gd name="connsiteX77" fmla="*/ 127517 w 224877"/>
                <a:gd name="connsiteY77" fmla="*/ 125460 h 174522"/>
                <a:gd name="connsiteX78" fmla="*/ 97571 w 224877"/>
                <a:gd name="connsiteY78" fmla="*/ 131786 h 174522"/>
                <a:gd name="connsiteX79" fmla="*/ 81735 w 224877"/>
                <a:gd name="connsiteY79" fmla="*/ 114338 h 174522"/>
                <a:gd name="connsiteX80" fmla="*/ 76414 w 224877"/>
                <a:gd name="connsiteY80" fmla="*/ 105371 h 174522"/>
                <a:gd name="connsiteX81" fmla="*/ 70676 w 224877"/>
                <a:gd name="connsiteY81" fmla="*/ 94793 h 174522"/>
                <a:gd name="connsiteX82" fmla="*/ 49479 w 224877"/>
                <a:gd name="connsiteY82" fmla="*/ 79180 h 174522"/>
                <a:gd name="connsiteX83" fmla="*/ 59657 w 224877"/>
                <a:gd name="connsiteY83" fmla="*/ 90610 h 174522"/>
                <a:gd name="connsiteX84" fmla="*/ 56908 w 224877"/>
                <a:gd name="connsiteY84" fmla="*/ 95799 h 174522"/>
                <a:gd name="connsiteX85" fmla="*/ 58937 w 224877"/>
                <a:gd name="connsiteY85" fmla="*/ 103994 h 174522"/>
                <a:gd name="connsiteX86" fmla="*/ 60932 w 224877"/>
                <a:gd name="connsiteY86" fmla="*/ 109932 h 174522"/>
                <a:gd name="connsiteX87" fmla="*/ 54451 w 224877"/>
                <a:gd name="connsiteY87" fmla="*/ 107789 h 174522"/>
                <a:gd name="connsiteX88" fmla="*/ 44473 w 224877"/>
                <a:gd name="connsiteY88" fmla="*/ 86438 h 174522"/>
                <a:gd name="connsiteX89" fmla="*/ 37060 w 224877"/>
                <a:gd name="connsiteY89" fmla="*/ 70441 h 174522"/>
                <a:gd name="connsiteX90" fmla="*/ 30362 w 224877"/>
                <a:gd name="connsiteY90" fmla="*/ 45821 h 174522"/>
                <a:gd name="connsiteX91" fmla="*/ 22973 w 224877"/>
                <a:gd name="connsiteY91" fmla="*/ 35740 h 174522"/>
                <a:gd name="connsiteX92" fmla="*/ 17395 w 224877"/>
                <a:gd name="connsiteY92" fmla="*/ 30431 h 174522"/>
                <a:gd name="connsiteX93" fmla="*/ 7994 w 224877"/>
                <a:gd name="connsiteY93" fmla="*/ 22172 h 174522"/>
                <a:gd name="connsiteX94" fmla="*/ 484 w 224877"/>
                <a:gd name="connsiteY94" fmla="*/ 33659 h 174522"/>
                <a:gd name="connsiteX95" fmla="*/ 20990 w 224877"/>
                <a:gd name="connsiteY95" fmla="*/ 18292 h 174522"/>
                <a:gd name="connsiteX96" fmla="*/ 10063 w 224877"/>
                <a:gd name="connsiteY96" fmla="*/ 11377 h 174522"/>
                <a:gd name="connsiteX97" fmla="*/ 5502 w 224877"/>
                <a:gd name="connsiteY97" fmla="*/ 6782 h 174522"/>
                <a:gd name="connsiteX98" fmla="*/ 5502 w 224877"/>
                <a:gd name="connsiteY98" fmla="*/ 6788 h 174522"/>
                <a:gd name="connsiteX99" fmla="*/ 6211 w 224877"/>
                <a:gd name="connsiteY99" fmla="*/ 873 h 174522"/>
                <a:gd name="connsiteX100" fmla="*/ 22116 w 224877"/>
                <a:gd name="connsiteY100" fmla="*/ 2118 h 174522"/>
                <a:gd name="connsiteX101" fmla="*/ 35866 w 224877"/>
                <a:gd name="connsiteY101" fmla="*/ 4787 h 174522"/>
                <a:gd name="connsiteX102" fmla="*/ 23476 w 224877"/>
                <a:gd name="connsiteY102" fmla="*/ 12234 h 174522"/>
                <a:gd name="connsiteX103" fmla="*/ 36529 w 224877"/>
                <a:gd name="connsiteY103" fmla="*/ 21327 h 174522"/>
                <a:gd name="connsiteX104" fmla="*/ 64692 w 224877"/>
                <a:gd name="connsiteY104" fmla="*/ 52833 h 174522"/>
                <a:gd name="connsiteX105" fmla="*/ 63012 w 224877"/>
                <a:gd name="connsiteY105" fmla="*/ 59548 h 174522"/>
                <a:gd name="connsiteX106" fmla="*/ 64698 w 224877"/>
                <a:gd name="connsiteY106" fmla="*/ 52799 h 174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24877" h="174522">
                  <a:moveTo>
                    <a:pt x="64698" y="52799"/>
                  </a:moveTo>
                  <a:cubicBezTo>
                    <a:pt x="67664" y="54405"/>
                    <a:pt x="70876" y="54502"/>
                    <a:pt x="74174" y="54588"/>
                  </a:cubicBezTo>
                  <a:cubicBezTo>
                    <a:pt x="85169" y="54874"/>
                    <a:pt x="95011" y="56794"/>
                    <a:pt x="95388" y="70996"/>
                  </a:cubicBezTo>
                  <a:cubicBezTo>
                    <a:pt x="95410" y="71733"/>
                    <a:pt x="96788" y="72504"/>
                    <a:pt x="97645" y="73110"/>
                  </a:cubicBezTo>
                  <a:cubicBezTo>
                    <a:pt x="98017" y="73373"/>
                    <a:pt x="98668" y="73242"/>
                    <a:pt x="100520" y="73413"/>
                  </a:cubicBezTo>
                  <a:cubicBezTo>
                    <a:pt x="98102" y="67527"/>
                    <a:pt x="97925" y="61612"/>
                    <a:pt x="96822" y="55908"/>
                  </a:cubicBezTo>
                  <a:cubicBezTo>
                    <a:pt x="96165" y="52496"/>
                    <a:pt x="95474" y="46335"/>
                    <a:pt x="88604" y="50930"/>
                  </a:cubicBezTo>
                  <a:cubicBezTo>
                    <a:pt x="86581" y="52285"/>
                    <a:pt x="84958" y="49724"/>
                    <a:pt x="84712" y="47290"/>
                  </a:cubicBezTo>
                  <a:cubicBezTo>
                    <a:pt x="84238" y="42621"/>
                    <a:pt x="86272" y="40032"/>
                    <a:pt x="90999" y="39649"/>
                  </a:cubicBezTo>
                  <a:cubicBezTo>
                    <a:pt x="88495" y="36683"/>
                    <a:pt x="89507" y="31613"/>
                    <a:pt x="85089" y="29790"/>
                  </a:cubicBezTo>
                  <a:cubicBezTo>
                    <a:pt x="80677" y="41460"/>
                    <a:pt x="82312" y="24898"/>
                    <a:pt x="77157" y="28007"/>
                  </a:cubicBezTo>
                  <a:cubicBezTo>
                    <a:pt x="71905" y="31168"/>
                    <a:pt x="65367" y="28059"/>
                    <a:pt x="67522" y="18903"/>
                  </a:cubicBezTo>
                  <a:cubicBezTo>
                    <a:pt x="68076" y="16537"/>
                    <a:pt x="66138" y="15932"/>
                    <a:pt x="63527" y="15514"/>
                  </a:cubicBezTo>
                  <a:cubicBezTo>
                    <a:pt x="53840" y="13960"/>
                    <a:pt x="53880" y="13697"/>
                    <a:pt x="45067" y="2884"/>
                  </a:cubicBezTo>
                  <a:cubicBezTo>
                    <a:pt x="52125" y="6536"/>
                    <a:pt x="56977" y="2627"/>
                    <a:pt x="62109" y="6776"/>
                  </a:cubicBezTo>
                  <a:cubicBezTo>
                    <a:pt x="64732" y="8896"/>
                    <a:pt x="64155" y="4496"/>
                    <a:pt x="64869" y="2930"/>
                  </a:cubicBezTo>
                  <a:cubicBezTo>
                    <a:pt x="96617" y="4324"/>
                    <a:pt x="128363" y="5719"/>
                    <a:pt x="160110" y="7113"/>
                  </a:cubicBezTo>
                  <a:cubicBezTo>
                    <a:pt x="166322" y="11845"/>
                    <a:pt x="180718" y="3004"/>
                    <a:pt x="180050" y="19132"/>
                  </a:cubicBezTo>
                  <a:cubicBezTo>
                    <a:pt x="179981" y="20755"/>
                    <a:pt x="180290" y="21367"/>
                    <a:pt x="180987" y="20704"/>
                  </a:cubicBezTo>
                  <a:cubicBezTo>
                    <a:pt x="181307" y="20401"/>
                    <a:pt x="181267" y="19726"/>
                    <a:pt x="181421" y="19081"/>
                  </a:cubicBezTo>
                  <a:cubicBezTo>
                    <a:pt x="181913" y="17755"/>
                    <a:pt x="182524" y="16646"/>
                    <a:pt x="183302" y="15537"/>
                  </a:cubicBezTo>
                  <a:cubicBezTo>
                    <a:pt x="189325" y="9776"/>
                    <a:pt x="196137" y="11280"/>
                    <a:pt x="202995" y="13206"/>
                  </a:cubicBezTo>
                  <a:cubicBezTo>
                    <a:pt x="202995" y="13206"/>
                    <a:pt x="202978" y="13154"/>
                    <a:pt x="202978" y="13154"/>
                  </a:cubicBezTo>
                  <a:cubicBezTo>
                    <a:pt x="200144" y="17577"/>
                    <a:pt x="196503" y="21332"/>
                    <a:pt x="202481" y="26842"/>
                  </a:cubicBezTo>
                  <a:cubicBezTo>
                    <a:pt x="206213" y="30282"/>
                    <a:pt x="207825" y="36020"/>
                    <a:pt x="210619" y="41158"/>
                  </a:cubicBezTo>
                  <a:cubicBezTo>
                    <a:pt x="203281" y="36997"/>
                    <a:pt x="197338" y="30328"/>
                    <a:pt x="190982" y="19326"/>
                  </a:cubicBezTo>
                  <a:cubicBezTo>
                    <a:pt x="186662" y="25539"/>
                    <a:pt x="196686" y="34248"/>
                    <a:pt x="185822" y="38071"/>
                  </a:cubicBezTo>
                  <a:cubicBezTo>
                    <a:pt x="190942" y="42489"/>
                    <a:pt x="192640" y="36854"/>
                    <a:pt x="197212" y="37894"/>
                  </a:cubicBezTo>
                  <a:cubicBezTo>
                    <a:pt x="194617" y="48753"/>
                    <a:pt x="207624" y="56051"/>
                    <a:pt x="204116" y="68521"/>
                  </a:cubicBezTo>
                  <a:cubicBezTo>
                    <a:pt x="203493" y="70727"/>
                    <a:pt x="210654" y="74385"/>
                    <a:pt x="215574" y="74053"/>
                  </a:cubicBezTo>
                  <a:cubicBezTo>
                    <a:pt x="225055" y="73413"/>
                    <a:pt x="222929" y="81454"/>
                    <a:pt x="224861" y="86340"/>
                  </a:cubicBezTo>
                  <a:cubicBezTo>
                    <a:pt x="225398" y="87701"/>
                    <a:pt x="213117" y="91901"/>
                    <a:pt x="211545" y="90884"/>
                  </a:cubicBezTo>
                  <a:cubicBezTo>
                    <a:pt x="207087" y="87998"/>
                    <a:pt x="204904" y="81894"/>
                    <a:pt x="198401" y="81626"/>
                  </a:cubicBezTo>
                  <a:cubicBezTo>
                    <a:pt x="195235" y="85043"/>
                    <a:pt x="195732" y="88209"/>
                    <a:pt x="198709" y="91547"/>
                  </a:cubicBezTo>
                  <a:cubicBezTo>
                    <a:pt x="202281" y="95553"/>
                    <a:pt x="197995" y="99439"/>
                    <a:pt x="196383" y="100948"/>
                  </a:cubicBezTo>
                  <a:cubicBezTo>
                    <a:pt x="193520" y="103623"/>
                    <a:pt x="190897" y="100222"/>
                    <a:pt x="188914" y="97313"/>
                  </a:cubicBezTo>
                  <a:cubicBezTo>
                    <a:pt x="184136" y="90301"/>
                    <a:pt x="182633" y="82088"/>
                    <a:pt x="181175" y="74162"/>
                  </a:cubicBezTo>
                  <a:cubicBezTo>
                    <a:pt x="179976" y="67647"/>
                    <a:pt x="186982" y="60046"/>
                    <a:pt x="177152" y="54405"/>
                  </a:cubicBezTo>
                  <a:cubicBezTo>
                    <a:pt x="174638" y="52959"/>
                    <a:pt x="181398" y="47073"/>
                    <a:pt x="178684" y="42461"/>
                  </a:cubicBezTo>
                  <a:cubicBezTo>
                    <a:pt x="177786" y="43026"/>
                    <a:pt x="176935" y="43586"/>
                    <a:pt x="176066" y="44118"/>
                  </a:cubicBezTo>
                  <a:cubicBezTo>
                    <a:pt x="163750" y="51690"/>
                    <a:pt x="163750" y="51690"/>
                    <a:pt x="173203" y="62692"/>
                  </a:cubicBezTo>
                  <a:lnTo>
                    <a:pt x="173203" y="62686"/>
                  </a:lnTo>
                  <a:cubicBezTo>
                    <a:pt x="171277" y="63715"/>
                    <a:pt x="169266" y="64612"/>
                    <a:pt x="167442" y="65795"/>
                  </a:cubicBezTo>
                  <a:cubicBezTo>
                    <a:pt x="162602" y="68933"/>
                    <a:pt x="163362" y="73167"/>
                    <a:pt x="168157" y="73870"/>
                  </a:cubicBezTo>
                  <a:cubicBezTo>
                    <a:pt x="178598" y="75402"/>
                    <a:pt x="177489" y="81048"/>
                    <a:pt x="174352" y="87706"/>
                  </a:cubicBezTo>
                  <a:cubicBezTo>
                    <a:pt x="173403" y="89718"/>
                    <a:pt x="171431" y="91038"/>
                    <a:pt x="174163" y="92855"/>
                  </a:cubicBezTo>
                  <a:cubicBezTo>
                    <a:pt x="180175" y="96856"/>
                    <a:pt x="183782" y="103428"/>
                    <a:pt x="190680" y="106749"/>
                  </a:cubicBezTo>
                  <a:cubicBezTo>
                    <a:pt x="201669" y="112041"/>
                    <a:pt x="201950" y="113590"/>
                    <a:pt x="195252" y="123619"/>
                  </a:cubicBezTo>
                  <a:cubicBezTo>
                    <a:pt x="193480" y="126271"/>
                    <a:pt x="191605" y="127117"/>
                    <a:pt x="195566" y="128957"/>
                  </a:cubicBezTo>
                  <a:cubicBezTo>
                    <a:pt x="199189" y="130643"/>
                    <a:pt x="198778" y="132963"/>
                    <a:pt x="195674" y="134866"/>
                  </a:cubicBezTo>
                  <a:cubicBezTo>
                    <a:pt x="193108" y="136438"/>
                    <a:pt x="191091" y="136438"/>
                    <a:pt x="188862" y="133455"/>
                  </a:cubicBezTo>
                  <a:cubicBezTo>
                    <a:pt x="185485" y="128934"/>
                    <a:pt x="188256" y="122236"/>
                    <a:pt x="183067" y="118613"/>
                  </a:cubicBezTo>
                  <a:cubicBezTo>
                    <a:pt x="180295" y="121808"/>
                    <a:pt x="176586" y="124522"/>
                    <a:pt x="180238" y="129649"/>
                  </a:cubicBezTo>
                  <a:cubicBezTo>
                    <a:pt x="183702" y="134512"/>
                    <a:pt x="186536" y="139816"/>
                    <a:pt x="189645" y="144931"/>
                  </a:cubicBezTo>
                  <a:lnTo>
                    <a:pt x="189645" y="144925"/>
                  </a:lnTo>
                  <a:cubicBezTo>
                    <a:pt x="188891" y="145668"/>
                    <a:pt x="187411" y="146508"/>
                    <a:pt x="187496" y="147137"/>
                  </a:cubicBezTo>
                  <a:cubicBezTo>
                    <a:pt x="188839" y="157023"/>
                    <a:pt x="183867" y="157589"/>
                    <a:pt x="176489" y="154800"/>
                  </a:cubicBezTo>
                  <a:cubicBezTo>
                    <a:pt x="173357" y="153549"/>
                    <a:pt x="171163" y="151354"/>
                    <a:pt x="169911" y="148217"/>
                  </a:cubicBezTo>
                  <a:lnTo>
                    <a:pt x="169831" y="146959"/>
                  </a:lnTo>
                  <a:cubicBezTo>
                    <a:pt x="169831" y="146959"/>
                    <a:pt x="168688" y="146434"/>
                    <a:pt x="168700" y="146434"/>
                  </a:cubicBezTo>
                  <a:cubicBezTo>
                    <a:pt x="168711" y="146434"/>
                    <a:pt x="168477" y="145228"/>
                    <a:pt x="168477" y="145228"/>
                  </a:cubicBezTo>
                  <a:cubicBezTo>
                    <a:pt x="168477" y="145228"/>
                    <a:pt x="167923" y="146325"/>
                    <a:pt x="167934" y="146336"/>
                  </a:cubicBezTo>
                  <a:cubicBezTo>
                    <a:pt x="168077" y="147371"/>
                    <a:pt x="167637" y="147994"/>
                    <a:pt x="166631" y="148217"/>
                  </a:cubicBezTo>
                  <a:cubicBezTo>
                    <a:pt x="163488" y="154315"/>
                    <a:pt x="156904" y="146622"/>
                    <a:pt x="153458" y="151509"/>
                  </a:cubicBezTo>
                  <a:cubicBezTo>
                    <a:pt x="149749" y="147748"/>
                    <a:pt x="145045" y="144879"/>
                    <a:pt x="141702" y="136507"/>
                  </a:cubicBezTo>
                  <a:cubicBezTo>
                    <a:pt x="143971" y="144696"/>
                    <a:pt x="142091" y="149823"/>
                    <a:pt x="143611" y="154800"/>
                  </a:cubicBezTo>
                  <a:lnTo>
                    <a:pt x="143611" y="154800"/>
                  </a:lnTo>
                  <a:cubicBezTo>
                    <a:pt x="146297" y="156503"/>
                    <a:pt x="148491" y="158698"/>
                    <a:pt x="150189" y="161384"/>
                  </a:cubicBezTo>
                  <a:lnTo>
                    <a:pt x="150189" y="161378"/>
                  </a:lnTo>
                  <a:cubicBezTo>
                    <a:pt x="151258" y="162504"/>
                    <a:pt x="152355" y="163601"/>
                    <a:pt x="153475" y="164670"/>
                  </a:cubicBezTo>
                  <a:lnTo>
                    <a:pt x="153463" y="164670"/>
                  </a:lnTo>
                  <a:cubicBezTo>
                    <a:pt x="154212" y="165396"/>
                    <a:pt x="154469" y="166127"/>
                    <a:pt x="154224" y="166859"/>
                  </a:cubicBezTo>
                  <a:cubicBezTo>
                    <a:pt x="153978" y="167591"/>
                    <a:pt x="153732" y="167956"/>
                    <a:pt x="153481" y="167956"/>
                  </a:cubicBezTo>
                  <a:cubicBezTo>
                    <a:pt x="152229" y="171077"/>
                    <a:pt x="150052" y="173277"/>
                    <a:pt x="146920" y="174523"/>
                  </a:cubicBezTo>
                  <a:cubicBezTo>
                    <a:pt x="144337" y="172717"/>
                    <a:pt x="142142" y="170522"/>
                    <a:pt x="140325" y="167951"/>
                  </a:cubicBezTo>
                  <a:cubicBezTo>
                    <a:pt x="137033" y="157704"/>
                    <a:pt x="133747" y="169236"/>
                    <a:pt x="130461" y="167956"/>
                  </a:cubicBezTo>
                  <a:cubicBezTo>
                    <a:pt x="127329" y="165225"/>
                    <a:pt x="127729" y="160933"/>
                    <a:pt x="125912" y="157646"/>
                  </a:cubicBezTo>
                  <a:cubicBezTo>
                    <a:pt x="120031" y="147017"/>
                    <a:pt x="115642" y="136501"/>
                    <a:pt x="127517" y="125460"/>
                  </a:cubicBezTo>
                  <a:cubicBezTo>
                    <a:pt x="117425" y="130740"/>
                    <a:pt x="107155" y="129449"/>
                    <a:pt x="97571" y="131786"/>
                  </a:cubicBezTo>
                  <a:cubicBezTo>
                    <a:pt x="93216" y="125197"/>
                    <a:pt x="89713" y="117996"/>
                    <a:pt x="81735" y="114338"/>
                  </a:cubicBezTo>
                  <a:cubicBezTo>
                    <a:pt x="81003" y="114001"/>
                    <a:pt x="73877" y="110663"/>
                    <a:pt x="76414" y="105371"/>
                  </a:cubicBezTo>
                  <a:cubicBezTo>
                    <a:pt x="79546" y="98839"/>
                    <a:pt x="70625" y="98531"/>
                    <a:pt x="70676" y="94793"/>
                  </a:cubicBezTo>
                  <a:cubicBezTo>
                    <a:pt x="70865" y="79259"/>
                    <a:pt x="58217" y="84066"/>
                    <a:pt x="49479" y="79180"/>
                  </a:cubicBezTo>
                  <a:cubicBezTo>
                    <a:pt x="50394" y="87495"/>
                    <a:pt x="57257" y="86929"/>
                    <a:pt x="59657" y="90610"/>
                  </a:cubicBezTo>
                  <a:cubicBezTo>
                    <a:pt x="61184" y="92947"/>
                    <a:pt x="63589" y="95399"/>
                    <a:pt x="56908" y="95799"/>
                  </a:cubicBezTo>
                  <a:cubicBezTo>
                    <a:pt x="52754" y="96044"/>
                    <a:pt x="56371" y="101502"/>
                    <a:pt x="58937" y="103994"/>
                  </a:cubicBezTo>
                  <a:cubicBezTo>
                    <a:pt x="60681" y="105686"/>
                    <a:pt x="64692" y="106800"/>
                    <a:pt x="60932" y="109932"/>
                  </a:cubicBezTo>
                  <a:cubicBezTo>
                    <a:pt x="58183" y="112224"/>
                    <a:pt x="56126" y="110401"/>
                    <a:pt x="54451" y="107789"/>
                  </a:cubicBezTo>
                  <a:cubicBezTo>
                    <a:pt x="53365" y="106091"/>
                    <a:pt x="45164" y="88175"/>
                    <a:pt x="44473" y="86438"/>
                  </a:cubicBezTo>
                  <a:cubicBezTo>
                    <a:pt x="42301" y="80974"/>
                    <a:pt x="42507" y="74333"/>
                    <a:pt x="37060" y="70441"/>
                  </a:cubicBezTo>
                  <a:cubicBezTo>
                    <a:pt x="28099" y="64035"/>
                    <a:pt x="26768" y="55605"/>
                    <a:pt x="30362" y="45821"/>
                  </a:cubicBezTo>
                  <a:cubicBezTo>
                    <a:pt x="32957" y="38746"/>
                    <a:pt x="32729" y="34088"/>
                    <a:pt x="22973" y="35740"/>
                  </a:cubicBezTo>
                  <a:cubicBezTo>
                    <a:pt x="19961" y="36248"/>
                    <a:pt x="18698" y="32779"/>
                    <a:pt x="17395" y="30431"/>
                  </a:cubicBezTo>
                  <a:cubicBezTo>
                    <a:pt x="15258" y="26579"/>
                    <a:pt x="13229" y="22681"/>
                    <a:pt x="7994" y="22172"/>
                  </a:cubicBezTo>
                  <a:cubicBezTo>
                    <a:pt x="5508" y="25956"/>
                    <a:pt x="8600" y="33545"/>
                    <a:pt x="484" y="33659"/>
                  </a:cubicBezTo>
                  <a:cubicBezTo>
                    <a:pt x="-1219" y="17029"/>
                    <a:pt x="673" y="15457"/>
                    <a:pt x="20990" y="18292"/>
                  </a:cubicBezTo>
                  <a:cubicBezTo>
                    <a:pt x="17504" y="14143"/>
                    <a:pt x="21190" y="3239"/>
                    <a:pt x="10063" y="11377"/>
                  </a:cubicBezTo>
                  <a:cubicBezTo>
                    <a:pt x="7114" y="13531"/>
                    <a:pt x="5937" y="9496"/>
                    <a:pt x="5502" y="6782"/>
                  </a:cubicBezTo>
                  <a:lnTo>
                    <a:pt x="5502" y="6788"/>
                  </a:lnTo>
                  <a:cubicBezTo>
                    <a:pt x="3159" y="4484"/>
                    <a:pt x="2347" y="1770"/>
                    <a:pt x="6211" y="873"/>
                  </a:cubicBezTo>
                  <a:cubicBezTo>
                    <a:pt x="11492" y="-350"/>
                    <a:pt x="17064" y="-579"/>
                    <a:pt x="22116" y="2118"/>
                  </a:cubicBezTo>
                  <a:cubicBezTo>
                    <a:pt x="26453" y="4433"/>
                    <a:pt x="30974" y="5439"/>
                    <a:pt x="35866" y="4787"/>
                  </a:cubicBezTo>
                  <a:cubicBezTo>
                    <a:pt x="35431" y="13086"/>
                    <a:pt x="28774" y="10737"/>
                    <a:pt x="23476" y="12234"/>
                  </a:cubicBezTo>
                  <a:cubicBezTo>
                    <a:pt x="27059" y="16903"/>
                    <a:pt x="31888" y="19955"/>
                    <a:pt x="36529" y="21327"/>
                  </a:cubicBezTo>
                  <a:cubicBezTo>
                    <a:pt x="52702" y="26116"/>
                    <a:pt x="60566" y="37643"/>
                    <a:pt x="64692" y="52833"/>
                  </a:cubicBezTo>
                  <a:cubicBezTo>
                    <a:pt x="62921" y="54685"/>
                    <a:pt x="62721" y="56942"/>
                    <a:pt x="63012" y="59548"/>
                  </a:cubicBezTo>
                  <a:cubicBezTo>
                    <a:pt x="63607" y="57137"/>
                    <a:pt x="62646" y="54582"/>
                    <a:pt x="64698" y="52799"/>
                  </a:cubicBezTo>
                  <a:close/>
                </a:path>
              </a:pathLst>
            </a:custGeom>
            <a:grpFill/>
            <a:ln w="5715" cap="flat">
              <a:noFill/>
              <a:prstDash val="solid"/>
              <a:miter/>
            </a:ln>
          </p:spPr>
          <p:txBody>
            <a:bodyPr rtlCol="0" anchor="ctr"/>
            <a:lstStyle/>
            <a:p>
              <a:endParaRPr lang="zh-CN" altLang="en-US"/>
            </a:p>
          </p:txBody>
        </p:sp>
        <p:sp>
          <p:nvSpPr>
            <p:cNvPr id="13" name="任意多边形: 形状 12">
              <a:extLst>
                <a:ext uri="{FF2B5EF4-FFF2-40B4-BE49-F238E27FC236}">
                  <a16:creationId xmlns:a16="http://schemas.microsoft.com/office/drawing/2014/main" id="{332C5AEA-8224-077E-8B3D-5C7A3A65D965}"/>
                </a:ext>
              </a:extLst>
            </p:cNvPr>
            <p:cNvSpPr/>
            <p:nvPr/>
          </p:nvSpPr>
          <p:spPr>
            <a:xfrm>
              <a:off x="8684712" y="1319210"/>
              <a:ext cx="175801" cy="284487"/>
            </a:xfrm>
            <a:custGeom>
              <a:avLst/>
              <a:gdLst>
                <a:gd name="connsiteX0" fmla="*/ 50366 w 175801"/>
                <a:gd name="connsiteY0" fmla="*/ 44034 h 284487"/>
                <a:gd name="connsiteX1" fmla="*/ 50366 w 175801"/>
                <a:gd name="connsiteY1" fmla="*/ 40736 h 284487"/>
                <a:gd name="connsiteX2" fmla="*/ 79187 w 175801"/>
                <a:gd name="connsiteY2" fmla="*/ 48703 h 284487"/>
                <a:gd name="connsiteX3" fmla="*/ 75758 w 175801"/>
                <a:gd name="connsiteY3" fmla="*/ 27072 h 284487"/>
                <a:gd name="connsiteX4" fmla="*/ 68843 w 175801"/>
                <a:gd name="connsiteY4" fmla="*/ 21768 h 284487"/>
                <a:gd name="connsiteX5" fmla="*/ 52801 w 175801"/>
                <a:gd name="connsiteY5" fmla="*/ 12830 h 284487"/>
                <a:gd name="connsiteX6" fmla="*/ 66111 w 175801"/>
                <a:gd name="connsiteY6" fmla="*/ 154 h 284487"/>
                <a:gd name="connsiteX7" fmla="*/ 70374 w 175801"/>
                <a:gd name="connsiteY7" fmla="*/ 423 h 284487"/>
                <a:gd name="connsiteX8" fmla="*/ 82787 w 175801"/>
                <a:gd name="connsiteY8" fmla="*/ 8384 h 284487"/>
                <a:gd name="connsiteX9" fmla="*/ 111197 w 175801"/>
                <a:gd name="connsiteY9" fmla="*/ 26009 h 284487"/>
                <a:gd name="connsiteX10" fmla="*/ 118409 w 175801"/>
                <a:gd name="connsiteY10" fmla="*/ 37822 h 284487"/>
                <a:gd name="connsiteX11" fmla="*/ 130822 w 175801"/>
                <a:gd name="connsiteY11" fmla="*/ 49937 h 284487"/>
                <a:gd name="connsiteX12" fmla="*/ 130673 w 175801"/>
                <a:gd name="connsiteY12" fmla="*/ 84142 h 284487"/>
                <a:gd name="connsiteX13" fmla="*/ 114608 w 175801"/>
                <a:gd name="connsiteY13" fmla="*/ 66454 h 284487"/>
                <a:gd name="connsiteX14" fmla="*/ 114105 w 175801"/>
                <a:gd name="connsiteY14" fmla="*/ 73420 h 284487"/>
                <a:gd name="connsiteX15" fmla="*/ 114666 w 175801"/>
                <a:gd name="connsiteY15" fmla="*/ 77815 h 284487"/>
                <a:gd name="connsiteX16" fmla="*/ 129245 w 175801"/>
                <a:gd name="connsiteY16" fmla="*/ 83433 h 284487"/>
                <a:gd name="connsiteX17" fmla="*/ 137257 w 175801"/>
                <a:gd name="connsiteY17" fmla="*/ 102041 h 284487"/>
                <a:gd name="connsiteX18" fmla="*/ 141549 w 175801"/>
                <a:gd name="connsiteY18" fmla="*/ 105356 h 284487"/>
                <a:gd name="connsiteX19" fmla="*/ 155762 w 175801"/>
                <a:gd name="connsiteY19" fmla="*/ 106499 h 284487"/>
                <a:gd name="connsiteX20" fmla="*/ 158574 w 175801"/>
                <a:gd name="connsiteY20" fmla="*/ 132776 h 284487"/>
                <a:gd name="connsiteX21" fmla="*/ 146830 w 175801"/>
                <a:gd name="connsiteY21" fmla="*/ 132965 h 284487"/>
                <a:gd name="connsiteX22" fmla="*/ 130713 w 175801"/>
                <a:gd name="connsiteY22" fmla="*/ 124633 h 284487"/>
                <a:gd name="connsiteX23" fmla="*/ 129467 w 175801"/>
                <a:gd name="connsiteY23" fmla="*/ 125627 h 284487"/>
                <a:gd name="connsiteX24" fmla="*/ 128439 w 175801"/>
                <a:gd name="connsiteY24" fmla="*/ 126936 h 284487"/>
                <a:gd name="connsiteX25" fmla="*/ 125233 w 175801"/>
                <a:gd name="connsiteY25" fmla="*/ 129730 h 284487"/>
                <a:gd name="connsiteX26" fmla="*/ 111294 w 175801"/>
                <a:gd name="connsiteY26" fmla="*/ 121592 h 284487"/>
                <a:gd name="connsiteX27" fmla="*/ 111151 w 175801"/>
                <a:gd name="connsiteY27" fmla="*/ 131605 h 284487"/>
                <a:gd name="connsiteX28" fmla="*/ 110483 w 175801"/>
                <a:gd name="connsiteY28" fmla="*/ 134274 h 284487"/>
                <a:gd name="connsiteX29" fmla="*/ 138292 w 175801"/>
                <a:gd name="connsiteY29" fmla="*/ 163946 h 284487"/>
                <a:gd name="connsiteX30" fmla="*/ 143344 w 175801"/>
                <a:gd name="connsiteY30" fmla="*/ 165706 h 284487"/>
                <a:gd name="connsiteX31" fmla="*/ 147121 w 175801"/>
                <a:gd name="connsiteY31" fmla="*/ 164077 h 284487"/>
                <a:gd name="connsiteX32" fmla="*/ 153173 w 175801"/>
                <a:gd name="connsiteY32" fmla="*/ 166866 h 284487"/>
                <a:gd name="connsiteX33" fmla="*/ 150750 w 175801"/>
                <a:gd name="connsiteY33" fmla="*/ 161431 h 284487"/>
                <a:gd name="connsiteX34" fmla="*/ 148281 w 175801"/>
                <a:gd name="connsiteY34" fmla="*/ 157854 h 284487"/>
                <a:gd name="connsiteX35" fmla="*/ 158706 w 175801"/>
                <a:gd name="connsiteY35" fmla="*/ 136171 h 284487"/>
                <a:gd name="connsiteX36" fmla="*/ 172010 w 175801"/>
                <a:gd name="connsiteY36" fmla="*/ 238470 h 284487"/>
                <a:gd name="connsiteX37" fmla="*/ 175416 w 175801"/>
                <a:gd name="connsiteY37" fmla="*/ 277595 h 284487"/>
                <a:gd name="connsiteX38" fmla="*/ 162769 w 175801"/>
                <a:gd name="connsiteY38" fmla="*/ 277789 h 284487"/>
                <a:gd name="connsiteX39" fmla="*/ 151076 w 175801"/>
                <a:gd name="connsiteY39" fmla="*/ 270457 h 284487"/>
                <a:gd name="connsiteX40" fmla="*/ 150099 w 175801"/>
                <a:gd name="connsiteY40" fmla="*/ 267868 h 284487"/>
                <a:gd name="connsiteX41" fmla="*/ 149567 w 175801"/>
                <a:gd name="connsiteY41" fmla="*/ 267828 h 284487"/>
                <a:gd name="connsiteX42" fmla="*/ 151613 w 175801"/>
                <a:gd name="connsiteY42" fmla="*/ 271114 h 284487"/>
                <a:gd name="connsiteX43" fmla="*/ 160363 w 175801"/>
                <a:gd name="connsiteY43" fmla="*/ 275046 h 284487"/>
                <a:gd name="connsiteX44" fmla="*/ 161746 w 175801"/>
                <a:gd name="connsiteY44" fmla="*/ 280721 h 284487"/>
                <a:gd name="connsiteX45" fmla="*/ 157465 w 175801"/>
                <a:gd name="connsiteY45" fmla="*/ 282418 h 284487"/>
                <a:gd name="connsiteX46" fmla="*/ 135194 w 175801"/>
                <a:gd name="connsiteY46" fmla="*/ 262061 h 284487"/>
                <a:gd name="connsiteX47" fmla="*/ 139189 w 175801"/>
                <a:gd name="connsiteY47" fmla="*/ 261415 h 284487"/>
                <a:gd name="connsiteX48" fmla="*/ 136811 w 175801"/>
                <a:gd name="connsiteY48" fmla="*/ 259981 h 284487"/>
                <a:gd name="connsiteX49" fmla="*/ 141326 w 175801"/>
                <a:gd name="connsiteY49" fmla="*/ 240379 h 284487"/>
                <a:gd name="connsiteX50" fmla="*/ 145744 w 175801"/>
                <a:gd name="connsiteY50" fmla="*/ 240699 h 284487"/>
                <a:gd name="connsiteX51" fmla="*/ 139731 w 175801"/>
                <a:gd name="connsiteY51" fmla="*/ 238778 h 284487"/>
                <a:gd name="connsiteX52" fmla="*/ 138143 w 175801"/>
                <a:gd name="connsiteY52" fmla="*/ 234915 h 284487"/>
                <a:gd name="connsiteX53" fmla="*/ 101018 w 175801"/>
                <a:gd name="connsiteY53" fmla="*/ 199396 h 284487"/>
                <a:gd name="connsiteX54" fmla="*/ 97761 w 175801"/>
                <a:gd name="connsiteY54" fmla="*/ 196939 h 284487"/>
                <a:gd name="connsiteX55" fmla="*/ 77941 w 175801"/>
                <a:gd name="connsiteY55" fmla="*/ 192172 h 284487"/>
                <a:gd name="connsiteX56" fmla="*/ 77969 w 175801"/>
                <a:gd name="connsiteY56" fmla="*/ 187732 h 284487"/>
                <a:gd name="connsiteX57" fmla="*/ 74038 w 175801"/>
                <a:gd name="connsiteY57" fmla="*/ 176462 h 284487"/>
                <a:gd name="connsiteX58" fmla="*/ 70072 w 175801"/>
                <a:gd name="connsiteY58" fmla="*/ 175822 h 284487"/>
                <a:gd name="connsiteX59" fmla="*/ 65780 w 175801"/>
                <a:gd name="connsiteY59" fmla="*/ 159883 h 284487"/>
                <a:gd name="connsiteX60" fmla="*/ 64168 w 175801"/>
                <a:gd name="connsiteY60" fmla="*/ 153396 h 284487"/>
                <a:gd name="connsiteX61" fmla="*/ 45509 w 175801"/>
                <a:gd name="connsiteY61" fmla="*/ 136200 h 284487"/>
                <a:gd name="connsiteX62" fmla="*/ 46886 w 175801"/>
                <a:gd name="connsiteY62" fmla="*/ 133411 h 284487"/>
                <a:gd name="connsiteX63" fmla="*/ 43679 w 175801"/>
                <a:gd name="connsiteY63" fmla="*/ 135114 h 284487"/>
                <a:gd name="connsiteX64" fmla="*/ 34467 w 175801"/>
                <a:gd name="connsiteY64" fmla="*/ 119438 h 284487"/>
                <a:gd name="connsiteX65" fmla="*/ 30643 w 175801"/>
                <a:gd name="connsiteY65" fmla="*/ 113128 h 284487"/>
                <a:gd name="connsiteX66" fmla="*/ 30643 w 175801"/>
                <a:gd name="connsiteY66" fmla="*/ 113123 h 284487"/>
                <a:gd name="connsiteX67" fmla="*/ 33930 w 175801"/>
                <a:gd name="connsiteY67" fmla="*/ 106556 h 284487"/>
                <a:gd name="connsiteX68" fmla="*/ 33930 w 175801"/>
                <a:gd name="connsiteY68" fmla="*/ 106545 h 284487"/>
                <a:gd name="connsiteX69" fmla="*/ 34421 w 175801"/>
                <a:gd name="connsiteY69" fmla="*/ 93560 h 284487"/>
                <a:gd name="connsiteX70" fmla="*/ 20780 w 175801"/>
                <a:gd name="connsiteY70" fmla="*/ 80238 h 284487"/>
                <a:gd name="connsiteX71" fmla="*/ 11201 w 175801"/>
                <a:gd name="connsiteY71" fmla="*/ 58299 h 284487"/>
                <a:gd name="connsiteX72" fmla="*/ 0 w 175801"/>
                <a:gd name="connsiteY72" fmla="*/ 55064 h 284487"/>
                <a:gd name="connsiteX73" fmla="*/ 24077 w 175801"/>
                <a:gd name="connsiteY73" fmla="*/ 47331 h 284487"/>
                <a:gd name="connsiteX74" fmla="*/ 44994 w 175801"/>
                <a:gd name="connsiteY74" fmla="*/ 55658 h 284487"/>
                <a:gd name="connsiteX75" fmla="*/ 51247 w 175801"/>
                <a:gd name="connsiteY75" fmla="*/ 75855 h 284487"/>
                <a:gd name="connsiteX76" fmla="*/ 50583 w 175801"/>
                <a:gd name="connsiteY76" fmla="*/ 76718 h 284487"/>
                <a:gd name="connsiteX77" fmla="*/ 52012 w 175801"/>
                <a:gd name="connsiteY77" fmla="*/ 75855 h 284487"/>
                <a:gd name="connsiteX78" fmla="*/ 48857 w 175801"/>
                <a:gd name="connsiteY78" fmla="*/ 58813 h 284487"/>
                <a:gd name="connsiteX79" fmla="*/ 56150 w 175801"/>
                <a:gd name="connsiteY79" fmla="*/ 53206 h 284487"/>
                <a:gd name="connsiteX80" fmla="*/ 64717 w 175801"/>
                <a:gd name="connsiteY80" fmla="*/ 53898 h 284487"/>
                <a:gd name="connsiteX81" fmla="*/ 50366 w 175801"/>
                <a:gd name="connsiteY81" fmla="*/ 44034 h 28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75801" h="284487">
                  <a:moveTo>
                    <a:pt x="50366" y="44034"/>
                  </a:moveTo>
                  <a:cubicBezTo>
                    <a:pt x="50366" y="42937"/>
                    <a:pt x="50366" y="41834"/>
                    <a:pt x="50366" y="40736"/>
                  </a:cubicBezTo>
                  <a:cubicBezTo>
                    <a:pt x="64465" y="29809"/>
                    <a:pt x="70786" y="31558"/>
                    <a:pt x="79187" y="48703"/>
                  </a:cubicBezTo>
                  <a:cubicBezTo>
                    <a:pt x="81930" y="40879"/>
                    <a:pt x="79444" y="33867"/>
                    <a:pt x="75758" y="27072"/>
                  </a:cubicBezTo>
                  <a:cubicBezTo>
                    <a:pt x="74227" y="24249"/>
                    <a:pt x="72415" y="19757"/>
                    <a:pt x="68843" y="21768"/>
                  </a:cubicBezTo>
                  <a:cubicBezTo>
                    <a:pt x="58001" y="27883"/>
                    <a:pt x="54167" y="19991"/>
                    <a:pt x="52801" y="12830"/>
                  </a:cubicBezTo>
                  <a:cubicBezTo>
                    <a:pt x="51115" y="4006"/>
                    <a:pt x="58224" y="828"/>
                    <a:pt x="66111" y="154"/>
                  </a:cubicBezTo>
                  <a:cubicBezTo>
                    <a:pt x="67551" y="-126"/>
                    <a:pt x="68980" y="-17"/>
                    <a:pt x="70374" y="423"/>
                  </a:cubicBezTo>
                  <a:cubicBezTo>
                    <a:pt x="74438" y="3177"/>
                    <a:pt x="78067" y="6612"/>
                    <a:pt x="82787" y="8384"/>
                  </a:cubicBezTo>
                  <a:cubicBezTo>
                    <a:pt x="92812" y="13367"/>
                    <a:pt x="102733" y="18511"/>
                    <a:pt x="111197" y="26009"/>
                  </a:cubicBezTo>
                  <a:cubicBezTo>
                    <a:pt x="114517" y="29392"/>
                    <a:pt x="116678" y="33478"/>
                    <a:pt x="118409" y="37822"/>
                  </a:cubicBezTo>
                  <a:cubicBezTo>
                    <a:pt x="120215" y="44263"/>
                    <a:pt x="126564" y="46023"/>
                    <a:pt x="130822" y="49937"/>
                  </a:cubicBezTo>
                  <a:cubicBezTo>
                    <a:pt x="142103" y="60316"/>
                    <a:pt x="141989" y="73249"/>
                    <a:pt x="130673" y="84142"/>
                  </a:cubicBezTo>
                  <a:cubicBezTo>
                    <a:pt x="122238" y="81199"/>
                    <a:pt x="119735" y="72689"/>
                    <a:pt x="114608" y="66454"/>
                  </a:cubicBezTo>
                  <a:cubicBezTo>
                    <a:pt x="111197" y="68826"/>
                    <a:pt x="114083" y="71203"/>
                    <a:pt x="114105" y="73420"/>
                  </a:cubicBezTo>
                  <a:cubicBezTo>
                    <a:pt x="114483" y="74872"/>
                    <a:pt x="114643" y="76335"/>
                    <a:pt x="114666" y="77815"/>
                  </a:cubicBezTo>
                  <a:cubicBezTo>
                    <a:pt x="114094" y="93817"/>
                    <a:pt x="122289" y="87022"/>
                    <a:pt x="129245" y="83433"/>
                  </a:cubicBezTo>
                  <a:cubicBezTo>
                    <a:pt x="134040" y="88645"/>
                    <a:pt x="150144" y="88885"/>
                    <a:pt x="137257" y="102041"/>
                  </a:cubicBezTo>
                  <a:cubicBezTo>
                    <a:pt x="136097" y="103224"/>
                    <a:pt x="140006" y="104241"/>
                    <a:pt x="141549" y="105356"/>
                  </a:cubicBezTo>
                  <a:cubicBezTo>
                    <a:pt x="146053" y="108613"/>
                    <a:pt x="151150" y="104567"/>
                    <a:pt x="155762" y="106499"/>
                  </a:cubicBezTo>
                  <a:cubicBezTo>
                    <a:pt x="159300" y="114980"/>
                    <a:pt x="158586" y="123918"/>
                    <a:pt x="158574" y="132776"/>
                  </a:cubicBezTo>
                  <a:cubicBezTo>
                    <a:pt x="155134" y="134931"/>
                    <a:pt x="153276" y="121215"/>
                    <a:pt x="146830" y="132965"/>
                  </a:cubicBezTo>
                  <a:cubicBezTo>
                    <a:pt x="142755" y="140389"/>
                    <a:pt x="134674" y="130970"/>
                    <a:pt x="130713" y="124633"/>
                  </a:cubicBezTo>
                  <a:cubicBezTo>
                    <a:pt x="130296" y="124958"/>
                    <a:pt x="129845" y="125255"/>
                    <a:pt x="129467" y="125627"/>
                  </a:cubicBezTo>
                  <a:cubicBezTo>
                    <a:pt x="129090" y="125998"/>
                    <a:pt x="128788" y="126450"/>
                    <a:pt x="128439" y="126936"/>
                  </a:cubicBezTo>
                  <a:cubicBezTo>
                    <a:pt x="127490" y="128044"/>
                    <a:pt x="126427" y="128936"/>
                    <a:pt x="125233" y="129730"/>
                  </a:cubicBezTo>
                  <a:cubicBezTo>
                    <a:pt x="117557" y="132514"/>
                    <a:pt x="112431" y="130879"/>
                    <a:pt x="111294" y="121592"/>
                  </a:cubicBezTo>
                  <a:cubicBezTo>
                    <a:pt x="110877" y="125078"/>
                    <a:pt x="112660" y="128364"/>
                    <a:pt x="111151" y="131605"/>
                  </a:cubicBezTo>
                  <a:cubicBezTo>
                    <a:pt x="110791" y="132376"/>
                    <a:pt x="108545" y="133462"/>
                    <a:pt x="110483" y="134274"/>
                  </a:cubicBezTo>
                  <a:cubicBezTo>
                    <a:pt x="130456" y="142629"/>
                    <a:pt x="130462" y="142589"/>
                    <a:pt x="138292" y="163946"/>
                  </a:cubicBezTo>
                  <a:cubicBezTo>
                    <a:pt x="139206" y="166443"/>
                    <a:pt x="140972" y="167078"/>
                    <a:pt x="143344" y="165706"/>
                  </a:cubicBezTo>
                  <a:cubicBezTo>
                    <a:pt x="144521" y="164952"/>
                    <a:pt x="145784" y="164426"/>
                    <a:pt x="147121" y="164077"/>
                  </a:cubicBezTo>
                  <a:cubicBezTo>
                    <a:pt x="149910" y="163334"/>
                    <a:pt x="151242" y="165741"/>
                    <a:pt x="153173" y="166866"/>
                  </a:cubicBezTo>
                  <a:cubicBezTo>
                    <a:pt x="153676" y="164483"/>
                    <a:pt x="152259" y="162946"/>
                    <a:pt x="150750" y="161431"/>
                  </a:cubicBezTo>
                  <a:cubicBezTo>
                    <a:pt x="149802" y="160311"/>
                    <a:pt x="149007" y="159117"/>
                    <a:pt x="148281" y="157854"/>
                  </a:cubicBezTo>
                  <a:cubicBezTo>
                    <a:pt x="143423" y="146618"/>
                    <a:pt x="154094" y="142852"/>
                    <a:pt x="158706" y="136171"/>
                  </a:cubicBezTo>
                  <a:cubicBezTo>
                    <a:pt x="165495" y="169964"/>
                    <a:pt x="170444" y="203980"/>
                    <a:pt x="172010" y="238470"/>
                  </a:cubicBezTo>
                  <a:cubicBezTo>
                    <a:pt x="172605" y="251545"/>
                    <a:pt x="177131" y="264301"/>
                    <a:pt x="175416" y="277595"/>
                  </a:cubicBezTo>
                  <a:cubicBezTo>
                    <a:pt x="171239" y="279458"/>
                    <a:pt x="167300" y="292008"/>
                    <a:pt x="162769" y="277789"/>
                  </a:cubicBezTo>
                  <a:cubicBezTo>
                    <a:pt x="160997" y="272240"/>
                    <a:pt x="154585" y="273503"/>
                    <a:pt x="151076" y="270457"/>
                  </a:cubicBezTo>
                  <a:cubicBezTo>
                    <a:pt x="149916" y="269805"/>
                    <a:pt x="149602" y="268936"/>
                    <a:pt x="150099" y="267868"/>
                  </a:cubicBezTo>
                  <a:cubicBezTo>
                    <a:pt x="150110" y="267850"/>
                    <a:pt x="149602" y="267696"/>
                    <a:pt x="149567" y="267828"/>
                  </a:cubicBezTo>
                  <a:cubicBezTo>
                    <a:pt x="149093" y="269616"/>
                    <a:pt x="151293" y="269765"/>
                    <a:pt x="151613" y="271114"/>
                  </a:cubicBezTo>
                  <a:cubicBezTo>
                    <a:pt x="154173" y="273251"/>
                    <a:pt x="157986" y="272474"/>
                    <a:pt x="160363" y="275046"/>
                  </a:cubicBezTo>
                  <a:cubicBezTo>
                    <a:pt x="161929" y="276737"/>
                    <a:pt x="162940" y="278589"/>
                    <a:pt x="161746" y="280721"/>
                  </a:cubicBezTo>
                  <a:cubicBezTo>
                    <a:pt x="160912" y="282212"/>
                    <a:pt x="159111" y="282327"/>
                    <a:pt x="157465" y="282418"/>
                  </a:cubicBezTo>
                  <a:cubicBezTo>
                    <a:pt x="147018" y="283001"/>
                    <a:pt x="137503" y="274308"/>
                    <a:pt x="135194" y="262061"/>
                  </a:cubicBezTo>
                  <a:cubicBezTo>
                    <a:pt x="136349" y="260810"/>
                    <a:pt x="137737" y="260935"/>
                    <a:pt x="139189" y="261415"/>
                  </a:cubicBezTo>
                  <a:cubicBezTo>
                    <a:pt x="138880" y="260152"/>
                    <a:pt x="137383" y="260838"/>
                    <a:pt x="136811" y="259981"/>
                  </a:cubicBezTo>
                  <a:cubicBezTo>
                    <a:pt x="125113" y="250408"/>
                    <a:pt x="133080" y="245299"/>
                    <a:pt x="141326" y="240379"/>
                  </a:cubicBezTo>
                  <a:cubicBezTo>
                    <a:pt x="142646" y="239590"/>
                    <a:pt x="144275" y="240418"/>
                    <a:pt x="145744" y="240699"/>
                  </a:cubicBezTo>
                  <a:cubicBezTo>
                    <a:pt x="143824" y="239795"/>
                    <a:pt x="141618" y="239795"/>
                    <a:pt x="139731" y="238778"/>
                  </a:cubicBezTo>
                  <a:cubicBezTo>
                    <a:pt x="138749" y="237670"/>
                    <a:pt x="138211" y="236384"/>
                    <a:pt x="138143" y="234915"/>
                  </a:cubicBezTo>
                  <a:cubicBezTo>
                    <a:pt x="127953" y="220776"/>
                    <a:pt x="115386" y="209135"/>
                    <a:pt x="101018" y="199396"/>
                  </a:cubicBezTo>
                  <a:cubicBezTo>
                    <a:pt x="99864" y="198653"/>
                    <a:pt x="98778" y="197796"/>
                    <a:pt x="97761" y="196939"/>
                  </a:cubicBezTo>
                  <a:cubicBezTo>
                    <a:pt x="90240" y="199162"/>
                    <a:pt x="82085" y="203905"/>
                    <a:pt x="77941" y="192172"/>
                  </a:cubicBezTo>
                  <a:cubicBezTo>
                    <a:pt x="77747" y="190692"/>
                    <a:pt x="77787" y="189212"/>
                    <a:pt x="77969" y="187732"/>
                  </a:cubicBezTo>
                  <a:cubicBezTo>
                    <a:pt x="77512" y="183663"/>
                    <a:pt x="81702" y="178028"/>
                    <a:pt x="74038" y="176462"/>
                  </a:cubicBezTo>
                  <a:cubicBezTo>
                    <a:pt x="72626" y="176702"/>
                    <a:pt x="71323" y="176450"/>
                    <a:pt x="70072" y="175822"/>
                  </a:cubicBezTo>
                  <a:cubicBezTo>
                    <a:pt x="65905" y="171233"/>
                    <a:pt x="65208" y="165723"/>
                    <a:pt x="65780" y="159883"/>
                  </a:cubicBezTo>
                  <a:cubicBezTo>
                    <a:pt x="74163" y="155562"/>
                    <a:pt x="63808" y="155762"/>
                    <a:pt x="64168" y="153396"/>
                  </a:cubicBezTo>
                  <a:cubicBezTo>
                    <a:pt x="59567" y="145898"/>
                    <a:pt x="50892" y="142806"/>
                    <a:pt x="45509" y="136200"/>
                  </a:cubicBezTo>
                  <a:cubicBezTo>
                    <a:pt x="44960" y="134731"/>
                    <a:pt x="47668" y="133977"/>
                    <a:pt x="46886" y="133411"/>
                  </a:cubicBezTo>
                  <a:cubicBezTo>
                    <a:pt x="45663" y="132525"/>
                    <a:pt x="45114" y="135040"/>
                    <a:pt x="43679" y="135114"/>
                  </a:cubicBezTo>
                  <a:cubicBezTo>
                    <a:pt x="33975" y="133811"/>
                    <a:pt x="25757" y="131851"/>
                    <a:pt x="34467" y="119438"/>
                  </a:cubicBezTo>
                  <a:cubicBezTo>
                    <a:pt x="35393" y="118123"/>
                    <a:pt x="28472" y="117494"/>
                    <a:pt x="30643" y="113128"/>
                  </a:cubicBezTo>
                  <a:lnTo>
                    <a:pt x="30643" y="113123"/>
                  </a:lnTo>
                  <a:cubicBezTo>
                    <a:pt x="32678" y="111408"/>
                    <a:pt x="32032" y="108339"/>
                    <a:pt x="33930" y="106556"/>
                  </a:cubicBezTo>
                  <a:lnTo>
                    <a:pt x="33930" y="106545"/>
                  </a:lnTo>
                  <a:cubicBezTo>
                    <a:pt x="39794" y="102430"/>
                    <a:pt x="39542" y="97726"/>
                    <a:pt x="34421" y="93560"/>
                  </a:cubicBezTo>
                  <a:cubicBezTo>
                    <a:pt x="29444" y="89502"/>
                    <a:pt x="26340" y="83616"/>
                    <a:pt x="20780" y="80238"/>
                  </a:cubicBezTo>
                  <a:cubicBezTo>
                    <a:pt x="22042" y="70992"/>
                    <a:pt x="14139" y="65728"/>
                    <a:pt x="11201" y="58299"/>
                  </a:cubicBezTo>
                  <a:cubicBezTo>
                    <a:pt x="8978" y="52675"/>
                    <a:pt x="2641" y="60013"/>
                    <a:pt x="0" y="55064"/>
                  </a:cubicBezTo>
                  <a:cubicBezTo>
                    <a:pt x="6743" y="44965"/>
                    <a:pt x="9219" y="44171"/>
                    <a:pt x="24077" y="47331"/>
                  </a:cubicBezTo>
                  <a:cubicBezTo>
                    <a:pt x="36924" y="41725"/>
                    <a:pt x="44440" y="44074"/>
                    <a:pt x="44994" y="55658"/>
                  </a:cubicBezTo>
                  <a:cubicBezTo>
                    <a:pt x="45360" y="63316"/>
                    <a:pt x="59996" y="65899"/>
                    <a:pt x="51247" y="75855"/>
                  </a:cubicBezTo>
                  <a:cubicBezTo>
                    <a:pt x="50783" y="76387"/>
                    <a:pt x="48589" y="75809"/>
                    <a:pt x="50583" y="76718"/>
                  </a:cubicBezTo>
                  <a:cubicBezTo>
                    <a:pt x="52035" y="77381"/>
                    <a:pt x="51652" y="76204"/>
                    <a:pt x="52012" y="75855"/>
                  </a:cubicBezTo>
                  <a:cubicBezTo>
                    <a:pt x="59613" y="68534"/>
                    <a:pt x="48126" y="64859"/>
                    <a:pt x="48857" y="58813"/>
                  </a:cubicBezTo>
                  <a:cubicBezTo>
                    <a:pt x="49435" y="54035"/>
                    <a:pt x="51224" y="51395"/>
                    <a:pt x="56150" y="53206"/>
                  </a:cubicBezTo>
                  <a:cubicBezTo>
                    <a:pt x="59041" y="54269"/>
                    <a:pt x="61573" y="56264"/>
                    <a:pt x="64717" y="53898"/>
                  </a:cubicBezTo>
                  <a:cubicBezTo>
                    <a:pt x="59350" y="51441"/>
                    <a:pt x="49783" y="55024"/>
                    <a:pt x="50366" y="44034"/>
                  </a:cubicBezTo>
                  <a:close/>
                </a:path>
              </a:pathLst>
            </a:custGeom>
            <a:grpFill/>
            <a:ln w="5715" cap="flat">
              <a:noFill/>
              <a:prstDash val="solid"/>
              <a:miter/>
            </a:ln>
          </p:spPr>
          <p:txBody>
            <a:bodyPr rtlCol="0" anchor="ctr"/>
            <a:lstStyle/>
            <a:p>
              <a:endParaRPr lang="zh-CN" altLang="en-US"/>
            </a:p>
          </p:txBody>
        </p:sp>
        <p:sp>
          <p:nvSpPr>
            <p:cNvPr id="14" name="任意多边形: 形状 13">
              <a:extLst>
                <a:ext uri="{FF2B5EF4-FFF2-40B4-BE49-F238E27FC236}">
                  <a16:creationId xmlns:a16="http://schemas.microsoft.com/office/drawing/2014/main" id="{209F38F4-981A-2673-F7CF-BFC7DA77AADC}"/>
                </a:ext>
              </a:extLst>
            </p:cNvPr>
            <p:cNvSpPr/>
            <p:nvPr/>
          </p:nvSpPr>
          <p:spPr>
            <a:xfrm>
              <a:off x="7332043" y="284309"/>
              <a:ext cx="166514" cy="253391"/>
            </a:xfrm>
            <a:custGeom>
              <a:avLst/>
              <a:gdLst>
                <a:gd name="connsiteX0" fmla="*/ 105221 w 166514"/>
                <a:gd name="connsiteY0" fmla="*/ 16065 h 253391"/>
                <a:gd name="connsiteX1" fmla="*/ 96249 w 166514"/>
                <a:gd name="connsiteY1" fmla="*/ 18139 h 253391"/>
                <a:gd name="connsiteX2" fmla="*/ 101295 w 166514"/>
                <a:gd name="connsiteY2" fmla="*/ 25683 h 253391"/>
                <a:gd name="connsiteX3" fmla="*/ 101660 w 166514"/>
                <a:gd name="connsiteY3" fmla="*/ 32798 h 253391"/>
                <a:gd name="connsiteX4" fmla="*/ 95963 w 166514"/>
                <a:gd name="connsiteY4" fmla="*/ 30067 h 253391"/>
                <a:gd name="connsiteX5" fmla="*/ 75629 w 166514"/>
                <a:gd name="connsiteY5" fmla="*/ 19082 h 253391"/>
                <a:gd name="connsiteX6" fmla="*/ 75943 w 166514"/>
                <a:gd name="connsiteY6" fmla="*/ 23483 h 253391"/>
                <a:gd name="connsiteX7" fmla="*/ 84172 w 166514"/>
                <a:gd name="connsiteY7" fmla="*/ 31198 h 253391"/>
                <a:gd name="connsiteX8" fmla="*/ 84887 w 166514"/>
                <a:gd name="connsiteY8" fmla="*/ 41840 h 253391"/>
                <a:gd name="connsiteX9" fmla="*/ 94185 w 166514"/>
                <a:gd name="connsiteY9" fmla="*/ 52635 h 253391"/>
                <a:gd name="connsiteX10" fmla="*/ 94185 w 166514"/>
                <a:gd name="connsiteY10" fmla="*/ 52635 h 253391"/>
                <a:gd name="connsiteX11" fmla="*/ 92882 w 166514"/>
                <a:gd name="connsiteY11" fmla="*/ 60493 h 253391"/>
                <a:gd name="connsiteX12" fmla="*/ 105552 w 166514"/>
                <a:gd name="connsiteY12" fmla="*/ 72015 h 253391"/>
                <a:gd name="connsiteX13" fmla="*/ 108187 w 166514"/>
                <a:gd name="connsiteY13" fmla="*/ 86799 h 253391"/>
                <a:gd name="connsiteX14" fmla="*/ 113919 w 166514"/>
                <a:gd name="connsiteY14" fmla="*/ 72375 h 253391"/>
                <a:gd name="connsiteX15" fmla="*/ 113919 w 166514"/>
                <a:gd name="connsiteY15" fmla="*/ 72375 h 253391"/>
                <a:gd name="connsiteX16" fmla="*/ 130361 w 166514"/>
                <a:gd name="connsiteY16" fmla="*/ 88823 h 253391"/>
                <a:gd name="connsiteX17" fmla="*/ 130361 w 166514"/>
                <a:gd name="connsiteY17" fmla="*/ 88823 h 253391"/>
                <a:gd name="connsiteX18" fmla="*/ 138728 w 166514"/>
                <a:gd name="connsiteY18" fmla="*/ 123815 h 253391"/>
                <a:gd name="connsiteX19" fmla="*/ 150187 w 166514"/>
                <a:gd name="connsiteY19" fmla="*/ 150447 h 253391"/>
                <a:gd name="connsiteX20" fmla="*/ 135070 w 166514"/>
                <a:gd name="connsiteY20" fmla="*/ 151122 h 253391"/>
                <a:gd name="connsiteX21" fmla="*/ 142346 w 166514"/>
                <a:gd name="connsiteY21" fmla="*/ 158048 h 253391"/>
                <a:gd name="connsiteX22" fmla="*/ 152861 w 166514"/>
                <a:gd name="connsiteY22" fmla="*/ 173993 h 253391"/>
                <a:gd name="connsiteX23" fmla="*/ 157868 w 166514"/>
                <a:gd name="connsiteY23" fmla="*/ 181920 h 253391"/>
                <a:gd name="connsiteX24" fmla="*/ 161411 w 166514"/>
                <a:gd name="connsiteY24" fmla="*/ 187515 h 253391"/>
                <a:gd name="connsiteX25" fmla="*/ 160714 w 166514"/>
                <a:gd name="connsiteY25" fmla="*/ 198945 h 253391"/>
                <a:gd name="connsiteX26" fmla="*/ 165377 w 166514"/>
                <a:gd name="connsiteY26" fmla="*/ 214398 h 253391"/>
                <a:gd name="connsiteX27" fmla="*/ 161268 w 166514"/>
                <a:gd name="connsiteY27" fmla="*/ 227417 h 253391"/>
                <a:gd name="connsiteX28" fmla="*/ 148626 w 166514"/>
                <a:gd name="connsiteY28" fmla="*/ 230314 h 253391"/>
                <a:gd name="connsiteX29" fmla="*/ 166514 w 166514"/>
                <a:gd name="connsiteY29" fmla="*/ 253392 h 253391"/>
                <a:gd name="connsiteX30" fmla="*/ 64319 w 166514"/>
                <a:gd name="connsiteY30" fmla="*/ 182366 h 253391"/>
                <a:gd name="connsiteX31" fmla="*/ 4797 w 166514"/>
                <a:gd name="connsiteY31" fmla="*/ 115346 h 253391"/>
                <a:gd name="connsiteX32" fmla="*/ 19730 w 166514"/>
                <a:gd name="connsiteY32" fmla="*/ 121912 h 253391"/>
                <a:gd name="connsiteX33" fmla="*/ 21376 w 166514"/>
                <a:gd name="connsiteY33" fmla="*/ 124284 h 253391"/>
                <a:gd name="connsiteX34" fmla="*/ 19827 w 166514"/>
                <a:gd name="connsiteY34" fmla="*/ 121867 h 253391"/>
                <a:gd name="connsiteX35" fmla="*/ 18856 w 166514"/>
                <a:gd name="connsiteY35" fmla="*/ 111683 h 253391"/>
                <a:gd name="connsiteX36" fmla="*/ 20805 w 166514"/>
                <a:gd name="connsiteY36" fmla="*/ 109088 h 253391"/>
                <a:gd name="connsiteX37" fmla="*/ 23033 w 166514"/>
                <a:gd name="connsiteY37" fmla="*/ 89525 h 253391"/>
                <a:gd name="connsiteX38" fmla="*/ 36641 w 166514"/>
                <a:gd name="connsiteY38" fmla="*/ 106002 h 253391"/>
                <a:gd name="connsiteX39" fmla="*/ 37184 w 166514"/>
                <a:gd name="connsiteY39" fmla="*/ 115597 h 253391"/>
                <a:gd name="connsiteX40" fmla="*/ 35910 w 166514"/>
                <a:gd name="connsiteY40" fmla="*/ 97229 h 253391"/>
                <a:gd name="connsiteX41" fmla="*/ 40024 w 166514"/>
                <a:gd name="connsiteY41" fmla="*/ 88965 h 253391"/>
                <a:gd name="connsiteX42" fmla="*/ 43653 w 166514"/>
                <a:gd name="connsiteY42" fmla="*/ 85988 h 253391"/>
                <a:gd name="connsiteX43" fmla="*/ 50385 w 166514"/>
                <a:gd name="connsiteY43" fmla="*/ 84833 h 253391"/>
                <a:gd name="connsiteX44" fmla="*/ 77532 w 166514"/>
                <a:gd name="connsiteY44" fmla="*/ 136989 h 253391"/>
                <a:gd name="connsiteX45" fmla="*/ 79384 w 166514"/>
                <a:gd name="connsiteY45" fmla="*/ 136177 h 253391"/>
                <a:gd name="connsiteX46" fmla="*/ 79121 w 166514"/>
                <a:gd name="connsiteY46" fmla="*/ 134605 h 253391"/>
                <a:gd name="connsiteX47" fmla="*/ 80721 w 166514"/>
                <a:gd name="connsiteY47" fmla="*/ 124958 h 253391"/>
                <a:gd name="connsiteX48" fmla="*/ 80847 w 166514"/>
                <a:gd name="connsiteY48" fmla="*/ 116180 h 253391"/>
                <a:gd name="connsiteX49" fmla="*/ 89728 w 166514"/>
                <a:gd name="connsiteY49" fmla="*/ 117295 h 253391"/>
                <a:gd name="connsiteX50" fmla="*/ 102672 w 166514"/>
                <a:gd name="connsiteY50" fmla="*/ 139972 h 253391"/>
                <a:gd name="connsiteX51" fmla="*/ 93871 w 166514"/>
                <a:gd name="connsiteY51" fmla="*/ 111934 h 253391"/>
                <a:gd name="connsiteX52" fmla="*/ 89876 w 166514"/>
                <a:gd name="connsiteY52" fmla="*/ 109179 h 253391"/>
                <a:gd name="connsiteX53" fmla="*/ 49654 w 166514"/>
                <a:gd name="connsiteY53" fmla="*/ 46726 h 253391"/>
                <a:gd name="connsiteX54" fmla="*/ 26388 w 166514"/>
                <a:gd name="connsiteY54" fmla="*/ 24169 h 253391"/>
                <a:gd name="connsiteX55" fmla="*/ 9877 w 166514"/>
                <a:gd name="connsiteY55" fmla="*/ 26969 h 253391"/>
                <a:gd name="connsiteX56" fmla="*/ 219 w 166514"/>
                <a:gd name="connsiteY56" fmla="*/ 20888 h 253391"/>
                <a:gd name="connsiteX57" fmla="*/ 1642 w 166514"/>
                <a:gd name="connsiteY57" fmla="*/ 12687 h 253391"/>
                <a:gd name="connsiteX58" fmla="*/ 1659 w 166514"/>
                <a:gd name="connsiteY58" fmla="*/ 12824 h 253391"/>
                <a:gd name="connsiteX59" fmla="*/ 6757 w 166514"/>
                <a:gd name="connsiteY59" fmla="*/ 11664 h 253391"/>
                <a:gd name="connsiteX60" fmla="*/ 8055 w 166514"/>
                <a:gd name="connsiteY60" fmla="*/ 13670 h 253391"/>
                <a:gd name="connsiteX61" fmla="*/ 7449 w 166514"/>
                <a:gd name="connsiteY61" fmla="*/ 11807 h 253391"/>
                <a:gd name="connsiteX62" fmla="*/ 8700 w 166514"/>
                <a:gd name="connsiteY62" fmla="*/ 7218 h 253391"/>
                <a:gd name="connsiteX63" fmla="*/ 10649 w 166514"/>
                <a:gd name="connsiteY63" fmla="*/ 6235 h 253391"/>
                <a:gd name="connsiteX64" fmla="*/ 15193 w 166514"/>
                <a:gd name="connsiteY64" fmla="*/ 3646 h 253391"/>
                <a:gd name="connsiteX65" fmla="*/ 17187 w 166514"/>
                <a:gd name="connsiteY65" fmla="*/ 2852 h 253391"/>
                <a:gd name="connsiteX66" fmla="*/ 27588 w 166514"/>
                <a:gd name="connsiteY66" fmla="*/ 3846 h 253391"/>
                <a:gd name="connsiteX67" fmla="*/ 29863 w 166514"/>
                <a:gd name="connsiteY67" fmla="*/ 7115 h 253391"/>
                <a:gd name="connsiteX68" fmla="*/ 33972 w 166514"/>
                <a:gd name="connsiteY68" fmla="*/ 12916 h 253391"/>
                <a:gd name="connsiteX69" fmla="*/ 35589 w 166514"/>
                <a:gd name="connsiteY69" fmla="*/ 13310 h 253391"/>
                <a:gd name="connsiteX70" fmla="*/ 52186 w 166514"/>
                <a:gd name="connsiteY70" fmla="*/ 16373 h 253391"/>
                <a:gd name="connsiteX71" fmla="*/ 51449 w 166514"/>
                <a:gd name="connsiteY71" fmla="*/ 0 h 253391"/>
                <a:gd name="connsiteX72" fmla="*/ 105221 w 166514"/>
                <a:gd name="connsiteY72" fmla="*/ 16065 h 25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66514" h="253391">
                  <a:moveTo>
                    <a:pt x="105221" y="16065"/>
                  </a:moveTo>
                  <a:cubicBezTo>
                    <a:pt x="102129" y="16551"/>
                    <a:pt x="98775" y="16031"/>
                    <a:pt x="96249" y="18139"/>
                  </a:cubicBezTo>
                  <a:cubicBezTo>
                    <a:pt x="94883" y="22997"/>
                    <a:pt x="99569" y="23311"/>
                    <a:pt x="101295" y="25683"/>
                  </a:cubicBezTo>
                  <a:cubicBezTo>
                    <a:pt x="103055" y="28089"/>
                    <a:pt x="104221" y="30587"/>
                    <a:pt x="101660" y="32798"/>
                  </a:cubicBezTo>
                  <a:cubicBezTo>
                    <a:pt x="98226" y="35770"/>
                    <a:pt x="97077" y="32050"/>
                    <a:pt x="95963" y="30067"/>
                  </a:cubicBezTo>
                  <a:cubicBezTo>
                    <a:pt x="91557" y="22220"/>
                    <a:pt x="80709" y="26243"/>
                    <a:pt x="75629" y="19082"/>
                  </a:cubicBezTo>
                  <a:cubicBezTo>
                    <a:pt x="75755" y="20557"/>
                    <a:pt x="76297" y="22140"/>
                    <a:pt x="75943" y="23483"/>
                  </a:cubicBezTo>
                  <a:cubicBezTo>
                    <a:pt x="73817" y="31473"/>
                    <a:pt x="84561" y="30987"/>
                    <a:pt x="84172" y="31198"/>
                  </a:cubicBezTo>
                  <a:cubicBezTo>
                    <a:pt x="76069" y="35593"/>
                    <a:pt x="82270" y="38628"/>
                    <a:pt x="84887" y="41840"/>
                  </a:cubicBezTo>
                  <a:cubicBezTo>
                    <a:pt x="87887" y="45520"/>
                    <a:pt x="88973" y="50863"/>
                    <a:pt x="94185" y="52635"/>
                  </a:cubicBezTo>
                  <a:lnTo>
                    <a:pt x="94185" y="52635"/>
                  </a:lnTo>
                  <a:cubicBezTo>
                    <a:pt x="93711" y="55258"/>
                    <a:pt x="92602" y="57950"/>
                    <a:pt x="92882" y="60493"/>
                  </a:cubicBezTo>
                  <a:cubicBezTo>
                    <a:pt x="93728" y="68169"/>
                    <a:pt x="107387" y="64139"/>
                    <a:pt x="105552" y="72015"/>
                  </a:cubicBezTo>
                  <a:cubicBezTo>
                    <a:pt x="104101" y="78233"/>
                    <a:pt x="102438" y="82445"/>
                    <a:pt x="108187" y="86799"/>
                  </a:cubicBezTo>
                  <a:cubicBezTo>
                    <a:pt x="112976" y="82627"/>
                    <a:pt x="108193" y="75461"/>
                    <a:pt x="113919" y="72375"/>
                  </a:cubicBezTo>
                  <a:lnTo>
                    <a:pt x="113919" y="72375"/>
                  </a:lnTo>
                  <a:cubicBezTo>
                    <a:pt x="115697" y="81559"/>
                    <a:pt x="121183" y="87039"/>
                    <a:pt x="130361" y="88823"/>
                  </a:cubicBezTo>
                  <a:lnTo>
                    <a:pt x="130361" y="88823"/>
                  </a:lnTo>
                  <a:cubicBezTo>
                    <a:pt x="133167" y="100538"/>
                    <a:pt x="140231" y="111791"/>
                    <a:pt x="138728" y="123815"/>
                  </a:cubicBezTo>
                  <a:cubicBezTo>
                    <a:pt x="137259" y="135560"/>
                    <a:pt x="136545" y="145281"/>
                    <a:pt x="150187" y="150447"/>
                  </a:cubicBezTo>
                  <a:cubicBezTo>
                    <a:pt x="144134" y="154374"/>
                    <a:pt x="139722" y="148464"/>
                    <a:pt x="135070" y="151122"/>
                  </a:cubicBezTo>
                  <a:cubicBezTo>
                    <a:pt x="134808" y="156294"/>
                    <a:pt x="138842" y="156837"/>
                    <a:pt x="142346" y="158048"/>
                  </a:cubicBezTo>
                  <a:cubicBezTo>
                    <a:pt x="149924" y="160660"/>
                    <a:pt x="154667" y="165741"/>
                    <a:pt x="152861" y="173993"/>
                  </a:cubicBezTo>
                  <a:cubicBezTo>
                    <a:pt x="151713" y="179228"/>
                    <a:pt x="153764" y="180543"/>
                    <a:pt x="157868" y="181920"/>
                  </a:cubicBezTo>
                  <a:cubicBezTo>
                    <a:pt x="160291" y="182731"/>
                    <a:pt x="163480" y="187023"/>
                    <a:pt x="161411" y="187515"/>
                  </a:cubicBezTo>
                  <a:cubicBezTo>
                    <a:pt x="147529" y="190841"/>
                    <a:pt x="160017" y="195379"/>
                    <a:pt x="160714" y="198945"/>
                  </a:cubicBezTo>
                  <a:cubicBezTo>
                    <a:pt x="161742" y="204220"/>
                    <a:pt x="163005" y="209643"/>
                    <a:pt x="165377" y="214398"/>
                  </a:cubicBezTo>
                  <a:cubicBezTo>
                    <a:pt x="168423" y="220502"/>
                    <a:pt x="162994" y="223382"/>
                    <a:pt x="161268" y="227417"/>
                  </a:cubicBezTo>
                  <a:cubicBezTo>
                    <a:pt x="158696" y="233423"/>
                    <a:pt x="152455" y="222942"/>
                    <a:pt x="148626" y="230314"/>
                  </a:cubicBezTo>
                  <a:cubicBezTo>
                    <a:pt x="158685" y="234544"/>
                    <a:pt x="163617" y="243236"/>
                    <a:pt x="166514" y="253392"/>
                  </a:cubicBezTo>
                  <a:cubicBezTo>
                    <a:pt x="128475" y="235441"/>
                    <a:pt x="92128" y="215118"/>
                    <a:pt x="64319" y="182366"/>
                  </a:cubicBezTo>
                  <a:cubicBezTo>
                    <a:pt x="44979" y="159586"/>
                    <a:pt x="22965" y="139172"/>
                    <a:pt x="4797" y="115346"/>
                  </a:cubicBezTo>
                  <a:cubicBezTo>
                    <a:pt x="13147" y="109945"/>
                    <a:pt x="15656" y="117752"/>
                    <a:pt x="19730" y="121912"/>
                  </a:cubicBezTo>
                  <a:cubicBezTo>
                    <a:pt x="20216" y="122701"/>
                    <a:pt x="20765" y="123513"/>
                    <a:pt x="21376" y="124284"/>
                  </a:cubicBezTo>
                  <a:cubicBezTo>
                    <a:pt x="20782" y="123541"/>
                    <a:pt x="20273" y="122741"/>
                    <a:pt x="19827" y="121867"/>
                  </a:cubicBezTo>
                  <a:cubicBezTo>
                    <a:pt x="17679" y="118621"/>
                    <a:pt x="15021" y="115443"/>
                    <a:pt x="18856" y="111683"/>
                  </a:cubicBezTo>
                  <a:cubicBezTo>
                    <a:pt x="21005" y="111991"/>
                    <a:pt x="22405" y="111705"/>
                    <a:pt x="20805" y="109088"/>
                  </a:cubicBezTo>
                  <a:cubicBezTo>
                    <a:pt x="20165" y="102184"/>
                    <a:pt x="12364" y="92246"/>
                    <a:pt x="23033" y="89525"/>
                  </a:cubicBezTo>
                  <a:cubicBezTo>
                    <a:pt x="33115" y="86959"/>
                    <a:pt x="34864" y="98029"/>
                    <a:pt x="36641" y="106002"/>
                  </a:cubicBezTo>
                  <a:cubicBezTo>
                    <a:pt x="37344" y="109168"/>
                    <a:pt x="38356" y="112345"/>
                    <a:pt x="37184" y="115597"/>
                  </a:cubicBezTo>
                  <a:cubicBezTo>
                    <a:pt x="40058" y="109277"/>
                    <a:pt x="34692" y="103459"/>
                    <a:pt x="35910" y="97229"/>
                  </a:cubicBezTo>
                  <a:cubicBezTo>
                    <a:pt x="36578" y="94126"/>
                    <a:pt x="38035" y="91417"/>
                    <a:pt x="40024" y="88965"/>
                  </a:cubicBezTo>
                  <a:cubicBezTo>
                    <a:pt x="41093" y="87800"/>
                    <a:pt x="42310" y="86822"/>
                    <a:pt x="43653" y="85988"/>
                  </a:cubicBezTo>
                  <a:cubicBezTo>
                    <a:pt x="45768" y="84839"/>
                    <a:pt x="47957" y="84131"/>
                    <a:pt x="50385" y="84833"/>
                  </a:cubicBezTo>
                  <a:cubicBezTo>
                    <a:pt x="51877" y="106128"/>
                    <a:pt x="74526" y="115912"/>
                    <a:pt x="77532" y="136989"/>
                  </a:cubicBezTo>
                  <a:cubicBezTo>
                    <a:pt x="76954" y="137800"/>
                    <a:pt x="81572" y="136148"/>
                    <a:pt x="79384" y="136177"/>
                  </a:cubicBezTo>
                  <a:cubicBezTo>
                    <a:pt x="78521" y="136188"/>
                    <a:pt x="79200" y="135606"/>
                    <a:pt x="79121" y="134605"/>
                  </a:cubicBezTo>
                  <a:cubicBezTo>
                    <a:pt x="78864" y="131296"/>
                    <a:pt x="89448" y="130068"/>
                    <a:pt x="80721" y="124958"/>
                  </a:cubicBezTo>
                  <a:cubicBezTo>
                    <a:pt x="78109" y="123427"/>
                    <a:pt x="78058" y="118809"/>
                    <a:pt x="80847" y="116180"/>
                  </a:cubicBezTo>
                  <a:cubicBezTo>
                    <a:pt x="83910" y="113294"/>
                    <a:pt x="87070" y="115603"/>
                    <a:pt x="89728" y="117295"/>
                  </a:cubicBezTo>
                  <a:cubicBezTo>
                    <a:pt x="97586" y="122278"/>
                    <a:pt x="105541" y="127330"/>
                    <a:pt x="102672" y="139972"/>
                  </a:cubicBezTo>
                  <a:cubicBezTo>
                    <a:pt x="110147" y="126061"/>
                    <a:pt x="105307" y="117706"/>
                    <a:pt x="93871" y="111934"/>
                  </a:cubicBezTo>
                  <a:cubicBezTo>
                    <a:pt x="92402" y="111191"/>
                    <a:pt x="90396" y="110551"/>
                    <a:pt x="89876" y="109179"/>
                  </a:cubicBezTo>
                  <a:cubicBezTo>
                    <a:pt x="80881" y="85565"/>
                    <a:pt x="56363" y="72135"/>
                    <a:pt x="49654" y="46726"/>
                  </a:cubicBezTo>
                  <a:cubicBezTo>
                    <a:pt x="46705" y="35564"/>
                    <a:pt x="39841" y="25758"/>
                    <a:pt x="26388" y="24169"/>
                  </a:cubicBezTo>
                  <a:cubicBezTo>
                    <a:pt x="20759" y="24363"/>
                    <a:pt x="15044" y="24009"/>
                    <a:pt x="9877" y="26969"/>
                  </a:cubicBezTo>
                  <a:cubicBezTo>
                    <a:pt x="1894" y="32495"/>
                    <a:pt x="-844" y="29684"/>
                    <a:pt x="219" y="20888"/>
                  </a:cubicBezTo>
                  <a:cubicBezTo>
                    <a:pt x="4523" y="18837"/>
                    <a:pt x="-312" y="15168"/>
                    <a:pt x="1642" y="12687"/>
                  </a:cubicBezTo>
                  <a:lnTo>
                    <a:pt x="1659" y="12824"/>
                  </a:lnTo>
                  <a:cubicBezTo>
                    <a:pt x="3282" y="12087"/>
                    <a:pt x="4905" y="11361"/>
                    <a:pt x="6757" y="11664"/>
                  </a:cubicBezTo>
                  <a:cubicBezTo>
                    <a:pt x="7843" y="11899"/>
                    <a:pt x="7843" y="12853"/>
                    <a:pt x="8055" y="13670"/>
                  </a:cubicBezTo>
                  <a:cubicBezTo>
                    <a:pt x="8838" y="12996"/>
                    <a:pt x="8637" y="12373"/>
                    <a:pt x="7449" y="11807"/>
                  </a:cubicBezTo>
                  <a:cubicBezTo>
                    <a:pt x="6883" y="10001"/>
                    <a:pt x="7014" y="8395"/>
                    <a:pt x="8700" y="7218"/>
                  </a:cubicBezTo>
                  <a:cubicBezTo>
                    <a:pt x="9089" y="6367"/>
                    <a:pt x="9740" y="6041"/>
                    <a:pt x="10649" y="6235"/>
                  </a:cubicBezTo>
                  <a:cubicBezTo>
                    <a:pt x="12530" y="6018"/>
                    <a:pt x="13855" y="4823"/>
                    <a:pt x="15193" y="3646"/>
                  </a:cubicBezTo>
                  <a:cubicBezTo>
                    <a:pt x="15650" y="2863"/>
                    <a:pt x="16313" y="2600"/>
                    <a:pt x="17187" y="2852"/>
                  </a:cubicBezTo>
                  <a:cubicBezTo>
                    <a:pt x="20822" y="1503"/>
                    <a:pt x="24325" y="1554"/>
                    <a:pt x="27588" y="3846"/>
                  </a:cubicBezTo>
                  <a:cubicBezTo>
                    <a:pt x="28600" y="4749"/>
                    <a:pt x="29360" y="5864"/>
                    <a:pt x="29863" y="7115"/>
                  </a:cubicBezTo>
                  <a:cubicBezTo>
                    <a:pt x="30332" y="9641"/>
                    <a:pt x="31269" y="11887"/>
                    <a:pt x="33972" y="12916"/>
                  </a:cubicBezTo>
                  <a:cubicBezTo>
                    <a:pt x="36127" y="13539"/>
                    <a:pt x="33446" y="13002"/>
                    <a:pt x="35589" y="13310"/>
                  </a:cubicBezTo>
                  <a:cubicBezTo>
                    <a:pt x="41270" y="14116"/>
                    <a:pt x="46997" y="20380"/>
                    <a:pt x="52186" y="16373"/>
                  </a:cubicBezTo>
                  <a:cubicBezTo>
                    <a:pt x="58027" y="11859"/>
                    <a:pt x="49980" y="5664"/>
                    <a:pt x="51449" y="0"/>
                  </a:cubicBezTo>
                  <a:cubicBezTo>
                    <a:pt x="70388" y="1903"/>
                    <a:pt x="87556" y="9818"/>
                    <a:pt x="105221" y="16065"/>
                  </a:cubicBezTo>
                  <a:close/>
                </a:path>
              </a:pathLst>
            </a:custGeom>
            <a:grpFill/>
            <a:ln w="5715" cap="flat">
              <a:noFill/>
              <a:prstDash val="solid"/>
              <a:miter/>
            </a:ln>
          </p:spPr>
          <p:txBody>
            <a:bodyPr rtlCol="0" anchor="ctr"/>
            <a:lstStyle/>
            <a:p>
              <a:endParaRPr lang="zh-CN" altLang="en-US"/>
            </a:p>
          </p:txBody>
        </p:sp>
        <p:sp>
          <p:nvSpPr>
            <p:cNvPr id="15" name="任意多边形: 形状 14">
              <a:extLst>
                <a:ext uri="{FF2B5EF4-FFF2-40B4-BE49-F238E27FC236}">
                  <a16:creationId xmlns:a16="http://schemas.microsoft.com/office/drawing/2014/main" id="{665632B7-331A-0057-A6EB-754B629154C4}"/>
                </a:ext>
              </a:extLst>
            </p:cNvPr>
            <p:cNvSpPr/>
            <p:nvPr/>
          </p:nvSpPr>
          <p:spPr>
            <a:xfrm>
              <a:off x="8241747" y="630655"/>
              <a:ext cx="214273" cy="229178"/>
            </a:xfrm>
            <a:custGeom>
              <a:avLst/>
              <a:gdLst>
                <a:gd name="connsiteX0" fmla="*/ 214273 w 214273"/>
                <a:gd name="connsiteY0" fmla="*/ 229178 h 229178"/>
                <a:gd name="connsiteX1" fmla="*/ 194665 w 214273"/>
                <a:gd name="connsiteY1" fmla="*/ 209741 h 229178"/>
                <a:gd name="connsiteX2" fmla="*/ 182241 w 214273"/>
                <a:gd name="connsiteY2" fmla="*/ 198837 h 229178"/>
                <a:gd name="connsiteX3" fmla="*/ 194979 w 214273"/>
                <a:gd name="connsiteY3" fmla="*/ 200757 h 229178"/>
                <a:gd name="connsiteX4" fmla="*/ 187778 w 214273"/>
                <a:gd name="connsiteY4" fmla="*/ 184704 h 229178"/>
                <a:gd name="connsiteX5" fmla="*/ 180915 w 214273"/>
                <a:gd name="connsiteY5" fmla="*/ 186544 h 229178"/>
                <a:gd name="connsiteX6" fmla="*/ 168439 w 214273"/>
                <a:gd name="connsiteY6" fmla="*/ 184910 h 229178"/>
                <a:gd name="connsiteX7" fmla="*/ 158466 w 214273"/>
                <a:gd name="connsiteY7" fmla="*/ 186498 h 229178"/>
                <a:gd name="connsiteX8" fmla="*/ 163473 w 214273"/>
                <a:gd name="connsiteY8" fmla="*/ 179789 h 229178"/>
                <a:gd name="connsiteX9" fmla="*/ 165919 w 214273"/>
                <a:gd name="connsiteY9" fmla="*/ 177097 h 229178"/>
                <a:gd name="connsiteX10" fmla="*/ 151317 w 214273"/>
                <a:gd name="connsiteY10" fmla="*/ 173377 h 229178"/>
                <a:gd name="connsiteX11" fmla="*/ 151311 w 214273"/>
                <a:gd name="connsiteY11" fmla="*/ 173394 h 229178"/>
                <a:gd name="connsiteX12" fmla="*/ 144299 w 214273"/>
                <a:gd name="connsiteY12" fmla="*/ 174800 h 229178"/>
                <a:gd name="connsiteX13" fmla="*/ 127480 w 214273"/>
                <a:gd name="connsiteY13" fmla="*/ 163627 h 229178"/>
                <a:gd name="connsiteX14" fmla="*/ 134629 w 214273"/>
                <a:gd name="connsiteY14" fmla="*/ 175474 h 229178"/>
                <a:gd name="connsiteX15" fmla="*/ 131583 w 214273"/>
                <a:gd name="connsiteY15" fmla="*/ 179960 h 229178"/>
                <a:gd name="connsiteX16" fmla="*/ 131583 w 214273"/>
                <a:gd name="connsiteY16" fmla="*/ 179966 h 229178"/>
                <a:gd name="connsiteX17" fmla="*/ 131583 w 214273"/>
                <a:gd name="connsiteY17" fmla="*/ 193134 h 229178"/>
                <a:gd name="connsiteX18" fmla="*/ 127508 w 214273"/>
                <a:gd name="connsiteY18" fmla="*/ 194317 h 229178"/>
                <a:gd name="connsiteX19" fmla="*/ 121919 w 214273"/>
                <a:gd name="connsiteY19" fmla="*/ 190545 h 229178"/>
                <a:gd name="connsiteX20" fmla="*/ 105282 w 214273"/>
                <a:gd name="connsiteY20" fmla="*/ 176206 h 229178"/>
                <a:gd name="connsiteX21" fmla="*/ 86206 w 214273"/>
                <a:gd name="connsiteY21" fmla="*/ 164496 h 229178"/>
                <a:gd name="connsiteX22" fmla="*/ 82108 w 214273"/>
                <a:gd name="connsiteY22" fmla="*/ 165536 h 229178"/>
                <a:gd name="connsiteX23" fmla="*/ 76199 w 214273"/>
                <a:gd name="connsiteY23" fmla="*/ 147505 h 229178"/>
                <a:gd name="connsiteX24" fmla="*/ 72787 w 214273"/>
                <a:gd name="connsiteY24" fmla="*/ 136669 h 229178"/>
                <a:gd name="connsiteX25" fmla="*/ 60174 w 214273"/>
                <a:gd name="connsiteY25" fmla="*/ 129108 h 229178"/>
                <a:gd name="connsiteX26" fmla="*/ 59157 w 214273"/>
                <a:gd name="connsiteY26" fmla="*/ 114598 h 229178"/>
                <a:gd name="connsiteX27" fmla="*/ 69444 w 214273"/>
                <a:gd name="connsiteY27" fmla="*/ 118496 h 229178"/>
                <a:gd name="connsiteX28" fmla="*/ 97224 w 214273"/>
                <a:gd name="connsiteY28" fmla="*/ 133097 h 229178"/>
                <a:gd name="connsiteX29" fmla="*/ 98299 w 214273"/>
                <a:gd name="connsiteY29" fmla="*/ 110666 h 229178"/>
                <a:gd name="connsiteX30" fmla="*/ 81491 w 214273"/>
                <a:gd name="connsiteY30" fmla="*/ 114712 h 229178"/>
                <a:gd name="connsiteX31" fmla="*/ 65809 w 214273"/>
                <a:gd name="connsiteY31" fmla="*/ 105580 h 229178"/>
                <a:gd name="connsiteX32" fmla="*/ 55059 w 214273"/>
                <a:gd name="connsiteY32" fmla="*/ 69684 h 229178"/>
                <a:gd name="connsiteX33" fmla="*/ 65135 w 214273"/>
                <a:gd name="connsiteY33" fmla="*/ 70495 h 229178"/>
                <a:gd name="connsiteX34" fmla="*/ 65969 w 214273"/>
                <a:gd name="connsiteY34" fmla="*/ 69615 h 229178"/>
                <a:gd name="connsiteX35" fmla="*/ 60037 w 214273"/>
                <a:gd name="connsiteY35" fmla="*/ 64975 h 229178"/>
                <a:gd name="connsiteX36" fmla="*/ 51950 w 214273"/>
                <a:gd name="connsiteY36" fmla="*/ 46990 h 229178"/>
                <a:gd name="connsiteX37" fmla="*/ 43732 w 214273"/>
                <a:gd name="connsiteY37" fmla="*/ 71667 h 229178"/>
                <a:gd name="connsiteX38" fmla="*/ 24604 w 214273"/>
                <a:gd name="connsiteY38" fmla="*/ 65923 h 229178"/>
                <a:gd name="connsiteX39" fmla="*/ 11419 w 214273"/>
                <a:gd name="connsiteY39" fmla="*/ 54065 h 229178"/>
                <a:gd name="connsiteX40" fmla="*/ 11951 w 214273"/>
                <a:gd name="connsiteY40" fmla="*/ 56871 h 229178"/>
                <a:gd name="connsiteX41" fmla="*/ 8259 w 214273"/>
                <a:gd name="connsiteY41" fmla="*/ 68855 h 229178"/>
                <a:gd name="connsiteX42" fmla="*/ 3070 w 214273"/>
                <a:gd name="connsiteY42" fmla="*/ 71993 h 229178"/>
                <a:gd name="connsiteX43" fmla="*/ 31028 w 214273"/>
                <a:gd name="connsiteY43" fmla="*/ 3316 h 229178"/>
                <a:gd name="connsiteX44" fmla="*/ 67198 w 214273"/>
                <a:gd name="connsiteY44" fmla="*/ 9282 h 229178"/>
                <a:gd name="connsiteX45" fmla="*/ 118479 w 214273"/>
                <a:gd name="connsiteY45" fmla="*/ 64523 h 229178"/>
                <a:gd name="connsiteX46" fmla="*/ 204135 w 214273"/>
                <a:gd name="connsiteY46" fmla="*/ 208758 h 229178"/>
                <a:gd name="connsiteX47" fmla="*/ 214273 w 214273"/>
                <a:gd name="connsiteY47" fmla="*/ 229178 h 22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14273" h="229178">
                  <a:moveTo>
                    <a:pt x="214273" y="229178"/>
                  </a:moveTo>
                  <a:cubicBezTo>
                    <a:pt x="207313" y="223223"/>
                    <a:pt x="196231" y="222006"/>
                    <a:pt x="194665" y="209741"/>
                  </a:cubicBezTo>
                  <a:cubicBezTo>
                    <a:pt x="193968" y="204272"/>
                    <a:pt x="182424" y="207970"/>
                    <a:pt x="182241" y="198837"/>
                  </a:cubicBezTo>
                  <a:cubicBezTo>
                    <a:pt x="187018" y="195682"/>
                    <a:pt x="190259" y="204821"/>
                    <a:pt x="194979" y="200757"/>
                  </a:cubicBezTo>
                  <a:cubicBezTo>
                    <a:pt x="194660" y="194597"/>
                    <a:pt x="190305" y="189973"/>
                    <a:pt x="187778" y="184704"/>
                  </a:cubicBezTo>
                  <a:cubicBezTo>
                    <a:pt x="185127" y="179178"/>
                    <a:pt x="183487" y="186578"/>
                    <a:pt x="180915" y="186544"/>
                  </a:cubicBezTo>
                  <a:cubicBezTo>
                    <a:pt x="177354" y="181486"/>
                    <a:pt x="174314" y="172960"/>
                    <a:pt x="168439" y="184910"/>
                  </a:cubicBezTo>
                  <a:cubicBezTo>
                    <a:pt x="165987" y="189893"/>
                    <a:pt x="161552" y="184384"/>
                    <a:pt x="158466" y="186498"/>
                  </a:cubicBezTo>
                  <a:cubicBezTo>
                    <a:pt x="157621" y="182378"/>
                    <a:pt x="159809" y="180635"/>
                    <a:pt x="163473" y="179789"/>
                  </a:cubicBezTo>
                  <a:cubicBezTo>
                    <a:pt x="164227" y="179618"/>
                    <a:pt x="164747" y="178435"/>
                    <a:pt x="165919" y="177097"/>
                  </a:cubicBezTo>
                  <a:cubicBezTo>
                    <a:pt x="161473" y="173708"/>
                    <a:pt x="155169" y="177520"/>
                    <a:pt x="151317" y="173377"/>
                  </a:cubicBezTo>
                  <a:lnTo>
                    <a:pt x="151311" y="173394"/>
                  </a:lnTo>
                  <a:cubicBezTo>
                    <a:pt x="149425" y="176109"/>
                    <a:pt x="147116" y="176137"/>
                    <a:pt x="144299" y="174800"/>
                  </a:cubicBezTo>
                  <a:cubicBezTo>
                    <a:pt x="138532" y="172068"/>
                    <a:pt x="132937" y="169073"/>
                    <a:pt x="127480" y="163627"/>
                  </a:cubicBezTo>
                  <a:cubicBezTo>
                    <a:pt x="125314" y="172017"/>
                    <a:pt x="132063" y="172257"/>
                    <a:pt x="134629" y="175474"/>
                  </a:cubicBezTo>
                  <a:cubicBezTo>
                    <a:pt x="137755" y="179395"/>
                    <a:pt x="134166" y="179503"/>
                    <a:pt x="131583" y="179960"/>
                  </a:cubicBezTo>
                  <a:lnTo>
                    <a:pt x="131583" y="179966"/>
                  </a:lnTo>
                  <a:cubicBezTo>
                    <a:pt x="128148" y="184355"/>
                    <a:pt x="131640" y="188744"/>
                    <a:pt x="131583" y="193134"/>
                  </a:cubicBezTo>
                  <a:cubicBezTo>
                    <a:pt x="130440" y="194254"/>
                    <a:pt x="129074" y="194614"/>
                    <a:pt x="127508" y="194317"/>
                  </a:cubicBezTo>
                  <a:cubicBezTo>
                    <a:pt x="125308" y="193556"/>
                    <a:pt x="123451" y="192293"/>
                    <a:pt x="121919" y="190545"/>
                  </a:cubicBezTo>
                  <a:cubicBezTo>
                    <a:pt x="118816" y="178629"/>
                    <a:pt x="118924" y="177212"/>
                    <a:pt x="105282" y="176206"/>
                  </a:cubicBezTo>
                  <a:cubicBezTo>
                    <a:pt x="95801" y="175509"/>
                    <a:pt x="94396" y="165153"/>
                    <a:pt x="86206" y="164496"/>
                  </a:cubicBezTo>
                  <a:cubicBezTo>
                    <a:pt x="84891" y="165124"/>
                    <a:pt x="83543" y="165444"/>
                    <a:pt x="82108" y="165536"/>
                  </a:cubicBezTo>
                  <a:cubicBezTo>
                    <a:pt x="72941" y="161907"/>
                    <a:pt x="65420" y="158186"/>
                    <a:pt x="76199" y="147505"/>
                  </a:cubicBezTo>
                  <a:cubicBezTo>
                    <a:pt x="80108" y="143630"/>
                    <a:pt x="76702" y="139395"/>
                    <a:pt x="72787" y="136669"/>
                  </a:cubicBezTo>
                  <a:cubicBezTo>
                    <a:pt x="68758" y="133863"/>
                    <a:pt x="63683" y="132680"/>
                    <a:pt x="60174" y="129108"/>
                  </a:cubicBezTo>
                  <a:cubicBezTo>
                    <a:pt x="55808" y="124656"/>
                    <a:pt x="54465" y="119073"/>
                    <a:pt x="59157" y="114598"/>
                  </a:cubicBezTo>
                  <a:cubicBezTo>
                    <a:pt x="63963" y="110015"/>
                    <a:pt x="66483" y="115467"/>
                    <a:pt x="69444" y="118496"/>
                  </a:cubicBezTo>
                  <a:cubicBezTo>
                    <a:pt x="76919" y="126165"/>
                    <a:pt x="87978" y="127457"/>
                    <a:pt x="97224" y="133097"/>
                  </a:cubicBezTo>
                  <a:cubicBezTo>
                    <a:pt x="91887" y="125908"/>
                    <a:pt x="92618" y="118827"/>
                    <a:pt x="98299" y="110666"/>
                  </a:cubicBezTo>
                  <a:cubicBezTo>
                    <a:pt x="93921" y="122107"/>
                    <a:pt x="88886" y="124176"/>
                    <a:pt x="81491" y="114712"/>
                  </a:cubicBezTo>
                  <a:cubicBezTo>
                    <a:pt x="77628" y="109769"/>
                    <a:pt x="73873" y="105643"/>
                    <a:pt x="65809" y="105580"/>
                  </a:cubicBezTo>
                  <a:cubicBezTo>
                    <a:pt x="58134" y="105517"/>
                    <a:pt x="49836" y="75867"/>
                    <a:pt x="55059" y="69684"/>
                  </a:cubicBezTo>
                  <a:cubicBezTo>
                    <a:pt x="58534" y="65569"/>
                    <a:pt x="61923" y="69352"/>
                    <a:pt x="65135" y="70495"/>
                  </a:cubicBezTo>
                  <a:cubicBezTo>
                    <a:pt x="66809" y="72147"/>
                    <a:pt x="66872" y="69490"/>
                    <a:pt x="65969" y="69615"/>
                  </a:cubicBezTo>
                  <a:cubicBezTo>
                    <a:pt x="63077" y="70027"/>
                    <a:pt x="61037" y="67672"/>
                    <a:pt x="60037" y="64975"/>
                  </a:cubicBezTo>
                  <a:cubicBezTo>
                    <a:pt x="57951" y="59345"/>
                    <a:pt x="56859" y="53333"/>
                    <a:pt x="51950" y="46990"/>
                  </a:cubicBezTo>
                  <a:cubicBezTo>
                    <a:pt x="52293" y="56951"/>
                    <a:pt x="53025" y="66455"/>
                    <a:pt x="43732" y="71667"/>
                  </a:cubicBezTo>
                  <a:cubicBezTo>
                    <a:pt x="35491" y="76290"/>
                    <a:pt x="30833" y="68369"/>
                    <a:pt x="24604" y="65923"/>
                  </a:cubicBezTo>
                  <a:cubicBezTo>
                    <a:pt x="19580" y="64015"/>
                    <a:pt x="15729" y="60534"/>
                    <a:pt x="11419" y="54065"/>
                  </a:cubicBezTo>
                  <a:cubicBezTo>
                    <a:pt x="11562" y="54522"/>
                    <a:pt x="10402" y="58420"/>
                    <a:pt x="11951" y="56871"/>
                  </a:cubicBezTo>
                  <a:cubicBezTo>
                    <a:pt x="14877" y="62157"/>
                    <a:pt x="17860" y="67541"/>
                    <a:pt x="8259" y="68855"/>
                  </a:cubicBezTo>
                  <a:cubicBezTo>
                    <a:pt x="5922" y="69175"/>
                    <a:pt x="4830" y="71010"/>
                    <a:pt x="3070" y="71993"/>
                  </a:cubicBezTo>
                  <a:cubicBezTo>
                    <a:pt x="-6160" y="43795"/>
                    <a:pt x="6076" y="14100"/>
                    <a:pt x="31028" y="3316"/>
                  </a:cubicBezTo>
                  <a:cubicBezTo>
                    <a:pt x="44555" y="-2531"/>
                    <a:pt x="56385" y="-708"/>
                    <a:pt x="67198" y="9282"/>
                  </a:cubicBezTo>
                  <a:cubicBezTo>
                    <a:pt x="85714" y="26381"/>
                    <a:pt x="101922" y="45635"/>
                    <a:pt x="118479" y="64523"/>
                  </a:cubicBezTo>
                  <a:cubicBezTo>
                    <a:pt x="155935" y="107249"/>
                    <a:pt x="184698" y="155232"/>
                    <a:pt x="204135" y="208758"/>
                  </a:cubicBezTo>
                  <a:cubicBezTo>
                    <a:pt x="206713" y="215868"/>
                    <a:pt x="210856" y="222394"/>
                    <a:pt x="214273" y="229178"/>
                  </a:cubicBezTo>
                  <a:close/>
                </a:path>
              </a:pathLst>
            </a:custGeom>
            <a:grpFill/>
            <a:ln w="5715" cap="flat">
              <a:noFill/>
              <a:prstDash val="solid"/>
              <a:miter/>
            </a:ln>
          </p:spPr>
          <p:txBody>
            <a:bodyPr rtlCol="0" anchor="ctr"/>
            <a:lstStyle/>
            <a:p>
              <a:endParaRPr lang="zh-CN" altLang="en-US"/>
            </a:p>
          </p:txBody>
        </p:sp>
        <p:sp>
          <p:nvSpPr>
            <p:cNvPr id="16" name="任意多边形: 形状 15">
              <a:extLst>
                <a:ext uri="{FF2B5EF4-FFF2-40B4-BE49-F238E27FC236}">
                  <a16:creationId xmlns:a16="http://schemas.microsoft.com/office/drawing/2014/main" id="{F6B9ACCA-A4A5-09F7-48F6-6D2411C5F213}"/>
                </a:ext>
              </a:extLst>
            </p:cNvPr>
            <p:cNvSpPr/>
            <p:nvPr/>
          </p:nvSpPr>
          <p:spPr>
            <a:xfrm>
              <a:off x="8010942" y="846745"/>
              <a:ext cx="209307" cy="190383"/>
            </a:xfrm>
            <a:custGeom>
              <a:avLst/>
              <a:gdLst>
                <a:gd name="connsiteX0" fmla="*/ 204951 w 209307"/>
                <a:gd name="connsiteY0" fmla="*/ 114677 h 190383"/>
                <a:gd name="connsiteX1" fmla="*/ 191830 w 209307"/>
                <a:gd name="connsiteY1" fmla="*/ 117666 h 190383"/>
                <a:gd name="connsiteX2" fmla="*/ 181354 w 209307"/>
                <a:gd name="connsiteY2" fmla="*/ 112820 h 190383"/>
                <a:gd name="connsiteX3" fmla="*/ 185246 w 209307"/>
                <a:gd name="connsiteY3" fmla="*/ 120261 h 190383"/>
                <a:gd name="connsiteX4" fmla="*/ 194636 w 209307"/>
                <a:gd name="connsiteY4" fmla="*/ 137840 h 190383"/>
                <a:gd name="connsiteX5" fmla="*/ 197185 w 209307"/>
                <a:gd name="connsiteY5" fmla="*/ 167004 h 190383"/>
                <a:gd name="connsiteX6" fmla="*/ 205803 w 209307"/>
                <a:gd name="connsiteY6" fmla="*/ 169936 h 190383"/>
                <a:gd name="connsiteX7" fmla="*/ 203705 w 209307"/>
                <a:gd name="connsiteY7" fmla="*/ 179462 h 190383"/>
                <a:gd name="connsiteX8" fmla="*/ 194939 w 209307"/>
                <a:gd name="connsiteY8" fmla="*/ 190384 h 190383"/>
                <a:gd name="connsiteX9" fmla="*/ 104470 w 209307"/>
                <a:gd name="connsiteY9" fmla="*/ 95766 h 190383"/>
                <a:gd name="connsiteX10" fmla="*/ 18379 w 209307"/>
                <a:gd name="connsiteY10" fmla="*/ 22809 h 190383"/>
                <a:gd name="connsiteX11" fmla="*/ 0 w 209307"/>
                <a:gd name="connsiteY11" fmla="*/ 6898 h 190383"/>
                <a:gd name="connsiteX12" fmla="*/ 13813 w 209307"/>
                <a:gd name="connsiteY12" fmla="*/ 3349 h 190383"/>
                <a:gd name="connsiteX13" fmla="*/ 18054 w 209307"/>
                <a:gd name="connsiteY13" fmla="*/ 14996 h 190383"/>
                <a:gd name="connsiteX14" fmla="*/ 24015 w 209307"/>
                <a:gd name="connsiteY14" fmla="*/ 15516 h 190383"/>
                <a:gd name="connsiteX15" fmla="*/ 38125 w 209307"/>
                <a:gd name="connsiteY15" fmla="*/ 15396 h 190383"/>
                <a:gd name="connsiteX16" fmla="*/ 45291 w 209307"/>
                <a:gd name="connsiteY16" fmla="*/ 21928 h 190383"/>
                <a:gd name="connsiteX17" fmla="*/ 51058 w 209307"/>
                <a:gd name="connsiteY17" fmla="*/ 22391 h 190383"/>
                <a:gd name="connsiteX18" fmla="*/ 62179 w 209307"/>
                <a:gd name="connsiteY18" fmla="*/ 20140 h 190383"/>
                <a:gd name="connsiteX19" fmla="*/ 47097 w 209307"/>
                <a:gd name="connsiteY19" fmla="*/ 9435 h 190383"/>
                <a:gd name="connsiteX20" fmla="*/ 40708 w 209307"/>
                <a:gd name="connsiteY20" fmla="*/ 0 h 190383"/>
                <a:gd name="connsiteX21" fmla="*/ 68883 w 209307"/>
                <a:gd name="connsiteY21" fmla="*/ 29787 h 190383"/>
                <a:gd name="connsiteX22" fmla="*/ 90034 w 209307"/>
                <a:gd name="connsiteY22" fmla="*/ 45657 h 190383"/>
                <a:gd name="connsiteX23" fmla="*/ 94189 w 209307"/>
                <a:gd name="connsiteY23" fmla="*/ 45308 h 190383"/>
                <a:gd name="connsiteX24" fmla="*/ 90617 w 209307"/>
                <a:gd name="connsiteY24" fmla="*/ 42017 h 190383"/>
                <a:gd name="connsiteX25" fmla="*/ 68889 w 209307"/>
                <a:gd name="connsiteY25" fmla="*/ 29787 h 190383"/>
                <a:gd name="connsiteX26" fmla="*/ 87662 w 209307"/>
                <a:gd name="connsiteY26" fmla="*/ 23934 h 190383"/>
                <a:gd name="connsiteX27" fmla="*/ 70654 w 209307"/>
                <a:gd name="connsiteY27" fmla="*/ 5006 h 190383"/>
                <a:gd name="connsiteX28" fmla="*/ 87451 w 209307"/>
                <a:gd name="connsiteY28" fmla="*/ 11447 h 190383"/>
                <a:gd name="connsiteX29" fmla="*/ 115552 w 209307"/>
                <a:gd name="connsiteY29" fmla="*/ 17111 h 190383"/>
                <a:gd name="connsiteX30" fmla="*/ 204951 w 209307"/>
                <a:gd name="connsiteY30" fmla="*/ 114677 h 190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307" h="190383">
                  <a:moveTo>
                    <a:pt x="204951" y="114677"/>
                  </a:moveTo>
                  <a:cubicBezTo>
                    <a:pt x="201077" y="117752"/>
                    <a:pt x="198191" y="124147"/>
                    <a:pt x="191830" y="117666"/>
                  </a:cubicBezTo>
                  <a:cubicBezTo>
                    <a:pt x="189247" y="115037"/>
                    <a:pt x="185635" y="113346"/>
                    <a:pt x="181354" y="112820"/>
                  </a:cubicBezTo>
                  <a:cubicBezTo>
                    <a:pt x="179382" y="117026"/>
                    <a:pt x="183211" y="118895"/>
                    <a:pt x="185246" y="120261"/>
                  </a:cubicBezTo>
                  <a:cubicBezTo>
                    <a:pt x="191687" y="124593"/>
                    <a:pt x="193316" y="130542"/>
                    <a:pt x="194636" y="137840"/>
                  </a:cubicBezTo>
                  <a:cubicBezTo>
                    <a:pt x="196487" y="148099"/>
                    <a:pt x="197185" y="158403"/>
                    <a:pt x="197185" y="167004"/>
                  </a:cubicBezTo>
                  <a:cubicBezTo>
                    <a:pt x="200408" y="171387"/>
                    <a:pt x="205934" y="152248"/>
                    <a:pt x="205803" y="169936"/>
                  </a:cubicBezTo>
                  <a:cubicBezTo>
                    <a:pt x="205774" y="173399"/>
                    <a:pt x="214958" y="177462"/>
                    <a:pt x="203705" y="179462"/>
                  </a:cubicBezTo>
                  <a:cubicBezTo>
                    <a:pt x="200648" y="180005"/>
                    <a:pt x="198928" y="187389"/>
                    <a:pt x="194939" y="190384"/>
                  </a:cubicBezTo>
                  <a:cubicBezTo>
                    <a:pt x="164781" y="158843"/>
                    <a:pt x="134628" y="127302"/>
                    <a:pt x="104470" y="95766"/>
                  </a:cubicBezTo>
                  <a:cubicBezTo>
                    <a:pt x="78330" y="68431"/>
                    <a:pt x="48749" y="45154"/>
                    <a:pt x="18379" y="22809"/>
                  </a:cubicBezTo>
                  <a:cubicBezTo>
                    <a:pt x="11830" y="17991"/>
                    <a:pt x="4343" y="14259"/>
                    <a:pt x="0" y="6898"/>
                  </a:cubicBezTo>
                  <a:cubicBezTo>
                    <a:pt x="4943" y="7024"/>
                    <a:pt x="9538" y="5801"/>
                    <a:pt x="13813" y="3349"/>
                  </a:cubicBezTo>
                  <a:cubicBezTo>
                    <a:pt x="13813" y="7750"/>
                    <a:pt x="13676" y="12253"/>
                    <a:pt x="18054" y="14996"/>
                  </a:cubicBezTo>
                  <a:cubicBezTo>
                    <a:pt x="19871" y="16133"/>
                    <a:pt x="21986" y="16899"/>
                    <a:pt x="24015" y="15516"/>
                  </a:cubicBezTo>
                  <a:cubicBezTo>
                    <a:pt x="32358" y="9853"/>
                    <a:pt x="32307" y="9853"/>
                    <a:pt x="38125" y="15396"/>
                  </a:cubicBezTo>
                  <a:cubicBezTo>
                    <a:pt x="40474" y="17631"/>
                    <a:pt x="43526" y="19328"/>
                    <a:pt x="45291" y="21928"/>
                  </a:cubicBezTo>
                  <a:cubicBezTo>
                    <a:pt x="47395" y="25026"/>
                    <a:pt x="47794" y="30227"/>
                    <a:pt x="51058" y="22391"/>
                  </a:cubicBezTo>
                  <a:cubicBezTo>
                    <a:pt x="53075" y="17539"/>
                    <a:pt x="57990" y="18682"/>
                    <a:pt x="62179" y="20140"/>
                  </a:cubicBezTo>
                  <a:cubicBezTo>
                    <a:pt x="58630" y="8018"/>
                    <a:pt x="58630" y="8018"/>
                    <a:pt x="47097" y="9435"/>
                  </a:cubicBezTo>
                  <a:cubicBezTo>
                    <a:pt x="43543" y="9876"/>
                    <a:pt x="43543" y="9876"/>
                    <a:pt x="40708" y="0"/>
                  </a:cubicBezTo>
                  <a:cubicBezTo>
                    <a:pt x="67854" y="2040"/>
                    <a:pt x="70986" y="5246"/>
                    <a:pt x="68883" y="29787"/>
                  </a:cubicBezTo>
                  <a:cubicBezTo>
                    <a:pt x="73689" y="39308"/>
                    <a:pt x="79987" y="45406"/>
                    <a:pt x="90034" y="45657"/>
                  </a:cubicBezTo>
                  <a:cubicBezTo>
                    <a:pt x="91269" y="45686"/>
                    <a:pt x="93640" y="49926"/>
                    <a:pt x="94189" y="45308"/>
                  </a:cubicBezTo>
                  <a:cubicBezTo>
                    <a:pt x="94417" y="43371"/>
                    <a:pt x="94103" y="40565"/>
                    <a:pt x="90617" y="42017"/>
                  </a:cubicBezTo>
                  <a:cubicBezTo>
                    <a:pt x="78141" y="47206"/>
                    <a:pt x="74604" y="37302"/>
                    <a:pt x="68889" y="29787"/>
                  </a:cubicBezTo>
                  <a:cubicBezTo>
                    <a:pt x="75312" y="27701"/>
                    <a:pt x="79027" y="19311"/>
                    <a:pt x="87662" y="23934"/>
                  </a:cubicBezTo>
                  <a:cubicBezTo>
                    <a:pt x="82399" y="18077"/>
                    <a:pt x="77135" y="12219"/>
                    <a:pt x="70654" y="5006"/>
                  </a:cubicBezTo>
                  <a:cubicBezTo>
                    <a:pt x="78964" y="3172"/>
                    <a:pt x="83513" y="2743"/>
                    <a:pt x="87451" y="11447"/>
                  </a:cubicBezTo>
                  <a:cubicBezTo>
                    <a:pt x="95395" y="28992"/>
                    <a:pt x="104093" y="30192"/>
                    <a:pt x="115552" y="17111"/>
                  </a:cubicBezTo>
                  <a:cubicBezTo>
                    <a:pt x="145950" y="49086"/>
                    <a:pt x="176679" y="80753"/>
                    <a:pt x="204951" y="114677"/>
                  </a:cubicBezTo>
                  <a:close/>
                </a:path>
              </a:pathLst>
            </a:custGeom>
            <a:grpFill/>
            <a:ln w="5715" cap="flat">
              <a:noFill/>
              <a:prstDash val="solid"/>
              <a:miter/>
            </a:ln>
          </p:spPr>
          <p:txBody>
            <a:bodyPr rtlCol="0" anchor="ctr"/>
            <a:lstStyle/>
            <a:p>
              <a:endParaRPr lang="zh-CN" altLang="en-US"/>
            </a:p>
          </p:txBody>
        </p:sp>
        <p:sp>
          <p:nvSpPr>
            <p:cNvPr id="17" name="任意多边形: 形状 16">
              <a:extLst>
                <a:ext uri="{FF2B5EF4-FFF2-40B4-BE49-F238E27FC236}">
                  <a16:creationId xmlns:a16="http://schemas.microsoft.com/office/drawing/2014/main" id="{A9CC73D3-8176-5BDD-7A74-E1D0416945BE}"/>
                </a:ext>
              </a:extLst>
            </p:cNvPr>
            <p:cNvSpPr/>
            <p:nvPr/>
          </p:nvSpPr>
          <p:spPr>
            <a:xfrm>
              <a:off x="7434302" y="902232"/>
              <a:ext cx="159171" cy="185777"/>
            </a:xfrm>
            <a:custGeom>
              <a:avLst/>
              <a:gdLst>
                <a:gd name="connsiteX0" fmla="*/ 133333 w 159171"/>
                <a:gd name="connsiteY0" fmla="*/ 89308 h 185777"/>
                <a:gd name="connsiteX1" fmla="*/ 141043 w 159171"/>
                <a:gd name="connsiteY1" fmla="*/ 96829 h 185777"/>
                <a:gd name="connsiteX2" fmla="*/ 145666 w 159171"/>
                <a:gd name="connsiteY2" fmla="*/ 103104 h 185777"/>
                <a:gd name="connsiteX3" fmla="*/ 154290 w 159171"/>
                <a:gd name="connsiteY3" fmla="*/ 113448 h 185777"/>
                <a:gd name="connsiteX4" fmla="*/ 159125 w 159171"/>
                <a:gd name="connsiteY4" fmla="*/ 116403 h 185777"/>
                <a:gd name="connsiteX5" fmla="*/ 153896 w 159171"/>
                <a:gd name="connsiteY5" fmla="*/ 120055 h 185777"/>
                <a:gd name="connsiteX6" fmla="*/ 141877 w 159171"/>
                <a:gd name="connsiteY6" fmla="*/ 123404 h 185777"/>
                <a:gd name="connsiteX7" fmla="*/ 138882 w 159171"/>
                <a:gd name="connsiteY7" fmla="*/ 126713 h 185777"/>
                <a:gd name="connsiteX8" fmla="*/ 134310 w 159171"/>
                <a:gd name="connsiteY8" fmla="*/ 133708 h 185777"/>
                <a:gd name="connsiteX9" fmla="*/ 124075 w 159171"/>
                <a:gd name="connsiteY9" fmla="*/ 134823 h 185777"/>
                <a:gd name="connsiteX10" fmla="*/ 131042 w 159171"/>
                <a:gd name="connsiteY10" fmla="*/ 144304 h 185777"/>
                <a:gd name="connsiteX11" fmla="*/ 112548 w 159171"/>
                <a:gd name="connsiteY11" fmla="*/ 147996 h 185777"/>
                <a:gd name="connsiteX12" fmla="*/ 101529 w 159171"/>
                <a:gd name="connsiteY12" fmla="*/ 156265 h 185777"/>
                <a:gd name="connsiteX13" fmla="*/ 89339 w 159171"/>
                <a:gd name="connsiteY13" fmla="*/ 140406 h 185777"/>
                <a:gd name="connsiteX14" fmla="*/ 92094 w 159171"/>
                <a:gd name="connsiteY14" fmla="*/ 154722 h 185777"/>
                <a:gd name="connsiteX15" fmla="*/ 110062 w 159171"/>
                <a:gd name="connsiteY15" fmla="*/ 183520 h 185777"/>
                <a:gd name="connsiteX16" fmla="*/ 105193 w 159171"/>
                <a:gd name="connsiteY16" fmla="*/ 185052 h 185777"/>
                <a:gd name="connsiteX17" fmla="*/ 83481 w 159171"/>
                <a:gd name="connsiteY17" fmla="*/ 181948 h 185777"/>
                <a:gd name="connsiteX18" fmla="*/ 83521 w 159171"/>
                <a:gd name="connsiteY18" fmla="*/ 181931 h 185777"/>
                <a:gd name="connsiteX19" fmla="*/ 81470 w 159171"/>
                <a:gd name="connsiteY19" fmla="*/ 173056 h 185777"/>
                <a:gd name="connsiteX20" fmla="*/ 80989 w 159171"/>
                <a:gd name="connsiteY20" fmla="*/ 171839 h 185777"/>
                <a:gd name="connsiteX21" fmla="*/ 81475 w 159171"/>
                <a:gd name="connsiteY21" fmla="*/ 173450 h 185777"/>
                <a:gd name="connsiteX22" fmla="*/ 77115 w 159171"/>
                <a:gd name="connsiteY22" fmla="*/ 178982 h 185777"/>
                <a:gd name="connsiteX23" fmla="*/ 74023 w 159171"/>
                <a:gd name="connsiteY23" fmla="*/ 177674 h 185777"/>
                <a:gd name="connsiteX24" fmla="*/ 67776 w 159171"/>
                <a:gd name="connsiteY24" fmla="*/ 174725 h 185777"/>
                <a:gd name="connsiteX25" fmla="*/ 67639 w 159171"/>
                <a:gd name="connsiteY25" fmla="*/ 174673 h 185777"/>
                <a:gd name="connsiteX26" fmla="*/ 66931 w 159171"/>
                <a:gd name="connsiteY26" fmla="*/ 172679 h 185777"/>
                <a:gd name="connsiteX27" fmla="*/ 67485 w 159171"/>
                <a:gd name="connsiteY27" fmla="*/ 171644 h 185777"/>
                <a:gd name="connsiteX28" fmla="*/ 68211 w 159171"/>
                <a:gd name="connsiteY28" fmla="*/ 169438 h 185777"/>
                <a:gd name="connsiteX29" fmla="*/ 67211 w 159171"/>
                <a:gd name="connsiteY29" fmla="*/ 171839 h 185777"/>
                <a:gd name="connsiteX30" fmla="*/ 63942 w 159171"/>
                <a:gd name="connsiteY30" fmla="*/ 171804 h 185777"/>
                <a:gd name="connsiteX31" fmla="*/ 64113 w 159171"/>
                <a:gd name="connsiteY31" fmla="*/ 172010 h 185777"/>
                <a:gd name="connsiteX32" fmla="*/ 59467 w 159171"/>
                <a:gd name="connsiteY32" fmla="*/ 168678 h 185777"/>
                <a:gd name="connsiteX33" fmla="*/ 57867 w 159171"/>
                <a:gd name="connsiteY33" fmla="*/ 167661 h 185777"/>
                <a:gd name="connsiteX34" fmla="*/ 49894 w 159171"/>
                <a:gd name="connsiteY34" fmla="*/ 145778 h 185777"/>
                <a:gd name="connsiteX35" fmla="*/ 52683 w 159171"/>
                <a:gd name="connsiteY35" fmla="*/ 134331 h 185777"/>
                <a:gd name="connsiteX36" fmla="*/ 55615 w 159171"/>
                <a:gd name="connsiteY36" fmla="*/ 124753 h 185777"/>
                <a:gd name="connsiteX37" fmla="*/ 45305 w 159171"/>
                <a:gd name="connsiteY37" fmla="*/ 90394 h 185777"/>
                <a:gd name="connsiteX38" fmla="*/ 45619 w 159171"/>
                <a:gd name="connsiteY38" fmla="*/ 75809 h 185777"/>
                <a:gd name="connsiteX39" fmla="*/ 47900 w 159171"/>
                <a:gd name="connsiteY39" fmla="*/ 72032 h 185777"/>
                <a:gd name="connsiteX40" fmla="*/ 62627 w 159171"/>
                <a:gd name="connsiteY40" fmla="*/ 65848 h 185777"/>
                <a:gd name="connsiteX41" fmla="*/ 64565 w 159171"/>
                <a:gd name="connsiteY41" fmla="*/ 62082 h 185777"/>
                <a:gd name="connsiteX42" fmla="*/ 86036 w 159171"/>
                <a:gd name="connsiteY42" fmla="*/ 62025 h 185777"/>
                <a:gd name="connsiteX43" fmla="*/ 58169 w 159171"/>
                <a:gd name="connsiteY43" fmla="*/ 52921 h 185777"/>
                <a:gd name="connsiteX44" fmla="*/ 32200 w 159171"/>
                <a:gd name="connsiteY44" fmla="*/ 48983 h 185777"/>
                <a:gd name="connsiteX45" fmla="*/ 30937 w 159171"/>
                <a:gd name="connsiteY45" fmla="*/ 59579 h 185777"/>
                <a:gd name="connsiteX46" fmla="*/ 18799 w 159171"/>
                <a:gd name="connsiteY46" fmla="*/ 73318 h 185777"/>
                <a:gd name="connsiteX47" fmla="*/ 11729 w 159171"/>
                <a:gd name="connsiteY47" fmla="*/ 54258 h 185777"/>
                <a:gd name="connsiteX48" fmla="*/ 5540 w 159171"/>
                <a:gd name="connsiteY48" fmla="*/ 34301 h 185777"/>
                <a:gd name="connsiteX49" fmla="*/ 2420 w 159171"/>
                <a:gd name="connsiteY49" fmla="*/ 30798 h 185777"/>
                <a:gd name="connsiteX50" fmla="*/ 5037 w 159171"/>
                <a:gd name="connsiteY50" fmla="*/ 16802 h 185777"/>
                <a:gd name="connsiteX51" fmla="*/ 43682 w 159171"/>
                <a:gd name="connsiteY51" fmla="*/ 0 h 185777"/>
                <a:gd name="connsiteX52" fmla="*/ 72548 w 159171"/>
                <a:gd name="connsiteY52" fmla="*/ 38159 h 185777"/>
                <a:gd name="connsiteX53" fmla="*/ 90156 w 159171"/>
                <a:gd name="connsiteY53" fmla="*/ 35079 h 185777"/>
                <a:gd name="connsiteX54" fmla="*/ 77932 w 159171"/>
                <a:gd name="connsiteY54" fmla="*/ 21374 h 185777"/>
                <a:gd name="connsiteX55" fmla="*/ 101009 w 159171"/>
                <a:gd name="connsiteY55" fmla="*/ 21608 h 185777"/>
                <a:gd name="connsiteX56" fmla="*/ 108981 w 159171"/>
                <a:gd name="connsiteY56" fmla="*/ 26552 h 185777"/>
                <a:gd name="connsiteX57" fmla="*/ 119463 w 159171"/>
                <a:gd name="connsiteY57" fmla="*/ 43274 h 185777"/>
                <a:gd name="connsiteX58" fmla="*/ 123469 w 159171"/>
                <a:gd name="connsiteY58" fmla="*/ 53138 h 185777"/>
                <a:gd name="connsiteX59" fmla="*/ 95717 w 159171"/>
                <a:gd name="connsiteY59" fmla="*/ 62534 h 185777"/>
                <a:gd name="connsiteX60" fmla="*/ 127401 w 159171"/>
                <a:gd name="connsiteY60" fmla="*/ 77810 h 185777"/>
                <a:gd name="connsiteX61" fmla="*/ 112508 w 159171"/>
                <a:gd name="connsiteY61" fmla="*/ 74198 h 185777"/>
                <a:gd name="connsiteX62" fmla="*/ 118863 w 159171"/>
                <a:gd name="connsiteY62" fmla="*/ 92783 h 185777"/>
                <a:gd name="connsiteX63" fmla="*/ 124263 w 159171"/>
                <a:gd name="connsiteY63" fmla="*/ 92377 h 185777"/>
                <a:gd name="connsiteX64" fmla="*/ 120840 w 159171"/>
                <a:gd name="connsiteY64" fmla="*/ 87782 h 185777"/>
                <a:gd name="connsiteX65" fmla="*/ 118577 w 159171"/>
                <a:gd name="connsiteY65" fmla="*/ 84119 h 185777"/>
                <a:gd name="connsiteX66" fmla="*/ 133333 w 159171"/>
                <a:gd name="connsiteY66" fmla="*/ 89308 h 185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59171" h="185777">
                  <a:moveTo>
                    <a:pt x="133333" y="89308"/>
                  </a:moveTo>
                  <a:cubicBezTo>
                    <a:pt x="133979" y="93795"/>
                    <a:pt x="134453" y="98612"/>
                    <a:pt x="141043" y="96829"/>
                  </a:cubicBezTo>
                  <a:cubicBezTo>
                    <a:pt x="148672" y="94766"/>
                    <a:pt x="147266" y="97281"/>
                    <a:pt x="145666" y="103104"/>
                  </a:cubicBezTo>
                  <a:cubicBezTo>
                    <a:pt x="144306" y="108053"/>
                    <a:pt x="146323" y="114294"/>
                    <a:pt x="154290" y="113448"/>
                  </a:cubicBezTo>
                  <a:cubicBezTo>
                    <a:pt x="156765" y="113186"/>
                    <a:pt x="158816" y="113637"/>
                    <a:pt x="159125" y="116403"/>
                  </a:cubicBezTo>
                  <a:cubicBezTo>
                    <a:pt x="159599" y="120712"/>
                    <a:pt x="156307" y="119329"/>
                    <a:pt x="153896" y="120055"/>
                  </a:cubicBezTo>
                  <a:cubicBezTo>
                    <a:pt x="149930" y="121255"/>
                    <a:pt x="146609" y="124353"/>
                    <a:pt x="141877" y="123404"/>
                  </a:cubicBezTo>
                  <a:cubicBezTo>
                    <a:pt x="141094" y="123250"/>
                    <a:pt x="139185" y="125381"/>
                    <a:pt x="138882" y="126713"/>
                  </a:cubicBezTo>
                  <a:cubicBezTo>
                    <a:pt x="137105" y="134428"/>
                    <a:pt x="136894" y="135068"/>
                    <a:pt x="134310" y="133708"/>
                  </a:cubicBezTo>
                  <a:cubicBezTo>
                    <a:pt x="130355" y="131628"/>
                    <a:pt x="126801" y="128010"/>
                    <a:pt x="124075" y="134823"/>
                  </a:cubicBezTo>
                  <a:cubicBezTo>
                    <a:pt x="121291" y="141789"/>
                    <a:pt x="130830" y="138520"/>
                    <a:pt x="131042" y="144304"/>
                  </a:cubicBezTo>
                  <a:cubicBezTo>
                    <a:pt x="125521" y="147167"/>
                    <a:pt x="120457" y="151036"/>
                    <a:pt x="112548" y="147996"/>
                  </a:cubicBezTo>
                  <a:cubicBezTo>
                    <a:pt x="105975" y="145470"/>
                    <a:pt x="102426" y="150104"/>
                    <a:pt x="101529" y="156265"/>
                  </a:cubicBezTo>
                  <a:cubicBezTo>
                    <a:pt x="93637" y="153991"/>
                    <a:pt x="95494" y="144818"/>
                    <a:pt x="89339" y="140406"/>
                  </a:cubicBezTo>
                  <a:cubicBezTo>
                    <a:pt x="85619" y="146618"/>
                    <a:pt x="87665" y="151413"/>
                    <a:pt x="92094" y="154722"/>
                  </a:cubicBezTo>
                  <a:cubicBezTo>
                    <a:pt x="102232" y="162300"/>
                    <a:pt x="104032" y="174405"/>
                    <a:pt x="110062" y="183520"/>
                  </a:cubicBezTo>
                  <a:cubicBezTo>
                    <a:pt x="108182" y="186412"/>
                    <a:pt x="106336" y="186046"/>
                    <a:pt x="105193" y="185052"/>
                  </a:cubicBezTo>
                  <a:cubicBezTo>
                    <a:pt x="95037" y="176222"/>
                    <a:pt x="95071" y="176182"/>
                    <a:pt x="83481" y="181948"/>
                  </a:cubicBezTo>
                  <a:cubicBezTo>
                    <a:pt x="83481" y="181948"/>
                    <a:pt x="83521" y="181931"/>
                    <a:pt x="83521" y="181931"/>
                  </a:cubicBezTo>
                  <a:cubicBezTo>
                    <a:pt x="81761" y="179211"/>
                    <a:pt x="82407" y="175931"/>
                    <a:pt x="81470" y="173056"/>
                  </a:cubicBezTo>
                  <a:cubicBezTo>
                    <a:pt x="80006" y="171479"/>
                    <a:pt x="82910" y="172896"/>
                    <a:pt x="80989" y="171839"/>
                  </a:cubicBezTo>
                  <a:cubicBezTo>
                    <a:pt x="80984" y="172416"/>
                    <a:pt x="81412" y="172862"/>
                    <a:pt x="81475" y="173450"/>
                  </a:cubicBezTo>
                  <a:cubicBezTo>
                    <a:pt x="81224" y="176268"/>
                    <a:pt x="79721" y="178062"/>
                    <a:pt x="77115" y="178982"/>
                  </a:cubicBezTo>
                  <a:cubicBezTo>
                    <a:pt x="76086" y="178548"/>
                    <a:pt x="75052" y="178114"/>
                    <a:pt x="74023" y="177674"/>
                  </a:cubicBezTo>
                  <a:cubicBezTo>
                    <a:pt x="72234" y="176073"/>
                    <a:pt x="69337" y="176811"/>
                    <a:pt x="67776" y="174725"/>
                  </a:cubicBezTo>
                  <a:lnTo>
                    <a:pt x="67639" y="174673"/>
                  </a:lnTo>
                  <a:cubicBezTo>
                    <a:pt x="66999" y="174027"/>
                    <a:pt x="66765" y="173364"/>
                    <a:pt x="66931" y="172679"/>
                  </a:cubicBezTo>
                  <a:cubicBezTo>
                    <a:pt x="67102" y="171982"/>
                    <a:pt x="67285" y="171639"/>
                    <a:pt x="67485" y="171644"/>
                  </a:cubicBezTo>
                  <a:cubicBezTo>
                    <a:pt x="68519" y="171033"/>
                    <a:pt x="68759" y="170296"/>
                    <a:pt x="68211" y="169438"/>
                  </a:cubicBezTo>
                  <a:cubicBezTo>
                    <a:pt x="68165" y="170353"/>
                    <a:pt x="68051" y="171244"/>
                    <a:pt x="67211" y="171839"/>
                  </a:cubicBezTo>
                  <a:cubicBezTo>
                    <a:pt x="66108" y="172484"/>
                    <a:pt x="65022" y="172444"/>
                    <a:pt x="63942" y="171804"/>
                  </a:cubicBezTo>
                  <a:lnTo>
                    <a:pt x="64113" y="172010"/>
                  </a:lnTo>
                  <a:cubicBezTo>
                    <a:pt x="63176" y="170044"/>
                    <a:pt x="61644" y="168907"/>
                    <a:pt x="59467" y="168678"/>
                  </a:cubicBezTo>
                  <a:cubicBezTo>
                    <a:pt x="58615" y="168844"/>
                    <a:pt x="58078" y="168501"/>
                    <a:pt x="57867" y="167661"/>
                  </a:cubicBezTo>
                  <a:cubicBezTo>
                    <a:pt x="57850" y="159420"/>
                    <a:pt x="56998" y="151899"/>
                    <a:pt x="49894" y="145778"/>
                  </a:cubicBezTo>
                  <a:cubicBezTo>
                    <a:pt x="45414" y="141921"/>
                    <a:pt x="43465" y="136371"/>
                    <a:pt x="52683" y="134331"/>
                  </a:cubicBezTo>
                  <a:cubicBezTo>
                    <a:pt x="58769" y="132988"/>
                    <a:pt x="59655" y="127056"/>
                    <a:pt x="55615" y="124753"/>
                  </a:cubicBezTo>
                  <a:cubicBezTo>
                    <a:pt x="40767" y="116300"/>
                    <a:pt x="48311" y="101858"/>
                    <a:pt x="45305" y="90394"/>
                  </a:cubicBezTo>
                  <a:cubicBezTo>
                    <a:pt x="44122" y="85885"/>
                    <a:pt x="44791" y="80662"/>
                    <a:pt x="45619" y="75809"/>
                  </a:cubicBezTo>
                  <a:cubicBezTo>
                    <a:pt x="46042" y="74352"/>
                    <a:pt x="46820" y="73095"/>
                    <a:pt x="47900" y="72032"/>
                  </a:cubicBezTo>
                  <a:cubicBezTo>
                    <a:pt x="52483" y="69220"/>
                    <a:pt x="58981" y="70969"/>
                    <a:pt x="62627" y="65848"/>
                  </a:cubicBezTo>
                  <a:cubicBezTo>
                    <a:pt x="63136" y="64505"/>
                    <a:pt x="63793" y="63282"/>
                    <a:pt x="64565" y="62082"/>
                  </a:cubicBezTo>
                  <a:cubicBezTo>
                    <a:pt x="71891" y="53378"/>
                    <a:pt x="79292" y="62631"/>
                    <a:pt x="86036" y="62025"/>
                  </a:cubicBezTo>
                  <a:cubicBezTo>
                    <a:pt x="78023" y="56230"/>
                    <a:pt x="65965" y="61299"/>
                    <a:pt x="58169" y="52921"/>
                  </a:cubicBezTo>
                  <a:cubicBezTo>
                    <a:pt x="47437" y="61991"/>
                    <a:pt x="40133" y="54012"/>
                    <a:pt x="32200" y="48983"/>
                  </a:cubicBezTo>
                  <a:cubicBezTo>
                    <a:pt x="32172" y="51726"/>
                    <a:pt x="31886" y="55756"/>
                    <a:pt x="30937" y="59579"/>
                  </a:cubicBezTo>
                  <a:cubicBezTo>
                    <a:pt x="29280" y="66231"/>
                    <a:pt x="28400" y="75918"/>
                    <a:pt x="18799" y="73318"/>
                  </a:cubicBezTo>
                  <a:cubicBezTo>
                    <a:pt x="10312" y="71020"/>
                    <a:pt x="7757" y="61231"/>
                    <a:pt x="11729" y="54258"/>
                  </a:cubicBezTo>
                  <a:cubicBezTo>
                    <a:pt x="17541" y="44063"/>
                    <a:pt x="12530" y="39394"/>
                    <a:pt x="5540" y="34301"/>
                  </a:cubicBezTo>
                  <a:cubicBezTo>
                    <a:pt x="4374" y="33244"/>
                    <a:pt x="3363" y="32055"/>
                    <a:pt x="2420" y="30798"/>
                  </a:cubicBezTo>
                  <a:cubicBezTo>
                    <a:pt x="-1472" y="25249"/>
                    <a:pt x="-718" y="20551"/>
                    <a:pt x="5037" y="16802"/>
                  </a:cubicBezTo>
                  <a:cubicBezTo>
                    <a:pt x="16953" y="8978"/>
                    <a:pt x="28629" y="600"/>
                    <a:pt x="43682" y="0"/>
                  </a:cubicBezTo>
                  <a:cubicBezTo>
                    <a:pt x="56821" y="9601"/>
                    <a:pt x="65548" y="22734"/>
                    <a:pt x="72548" y="38159"/>
                  </a:cubicBezTo>
                  <a:cubicBezTo>
                    <a:pt x="77080" y="26860"/>
                    <a:pt x="77080" y="26860"/>
                    <a:pt x="90156" y="35079"/>
                  </a:cubicBezTo>
                  <a:cubicBezTo>
                    <a:pt x="87887" y="28146"/>
                    <a:pt x="87887" y="28146"/>
                    <a:pt x="77932" y="21374"/>
                  </a:cubicBezTo>
                  <a:cubicBezTo>
                    <a:pt x="86893" y="23437"/>
                    <a:pt x="93614" y="15328"/>
                    <a:pt x="101009" y="21608"/>
                  </a:cubicBezTo>
                  <a:cubicBezTo>
                    <a:pt x="107604" y="17002"/>
                    <a:pt x="108427" y="20128"/>
                    <a:pt x="108981" y="26552"/>
                  </a:cubicBezTo>
                  <a:cubicBezTo>
                    <a:pt x="109576" y="33438"/>
                    <a:pt x="111313" y="40411"/>
                    <a:pt x="119463" y="43274"/>
                  </a:cubicBezTo>
                  <a:cubicBezTo>
                    <a:pt x="123903" y="44834"/>
                    <a:pt x="123349" y="49332"/>
                    <a:pt x="123469" y="53138"/>
                  </a:cubicBezTo>
                  <a:cubicBezTo>
                    <a:pt x="116880" y="60619"/>
                    <a:pt x="106667" y="58613"/>
                    <a:pt x="95717" y="62534"/>
                  </a:cubicBezTo>
                  <a:cubicBezTo>
                    <a:pt x="108393" y="67391"/>
                    <a:pt x="124109" y="60699"/>
                    <a:pt x="127401" y="77810"/>
                  </a:cubicBezTo>
                  <a:cubicBezTo>
                    <a:pt x="121783" y="79564"/>
                    <a:pt x="118034" y="72529"/>
                    <a:pt x="112508" y="74198"/>
                  </a:cubicBezTo>
                  <a:cubicBezTo>
                    <a:pt x="110124" y="82222"/>
                    <a:pt x="112519" y="88188"/>
                    <a:pt x="118863" y="92783"/>
                  </a:cubicBezTo>
                  <a:cubicBezTo>
                    <a:pt x="120852" y="94223"/>
                    <a:pt x="123063" y="94909"/>
                    <a:pt x="124263" y="92377"/>
                  </a:cubicBezTo>
                  <a:cubicBezTo>
                    <a:pt x="125681" y="89383"/>
                    <a:pt x="122063" y="89297"/>
                    <a:pt x="120840" y="87782"/>
                  </a:cubicBezTo>
                  <a:cubicBezTo>
                    <a:pt x="120183" y="86971"/>
                    <a:pt x="119726" y="85999"/>
                    <a:pt x="118577" y="84119"/>
                  </a:cubicBezTo>
                  <a:cubicBezTo>
                    <a:pt x="124852" y="83285"/>
                    <a:pt x="128647" y="87788"/>
                    <a:pt x="133333" y="89308"/>
                  </a:cubicBezTo>
                  <a:close/>
                </a:path>
              </a:pathLst>
            </a:custGeom>
            <a:grpFill/>
            <a:ln w="5715" cap="flat">
              <a:no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C3D94B14-030B-4C4E-52D4-68A83ACB082D}"/>
                </a:ext>
              </a:extLst>
            </p:cNvPr>
            <p:cNvSpPr/>
            <p:nvPr/>
          </p:nvSpPr>
          <p:spPr>
            <a:xfrm>
              <a:off x="7867050" y="942399"/>
              <a:ext cx="190804" cy="223969"/>
            </a:xfrm>
            <a:custGeom>
              <a:avLst/>
              <a:gdLst>
                <a:gd name="connsiteX0" fmla="*/ 88634 w 190804"/>
                <a:gd name="connsiteY0" fmla="*/ 45856 h 223969"/>
                <a:gd name="connsiteX1" fmla="*/ 107430 w 190804"/>
                <a:gd name="connsiteY1" fmla="*/ 55571 h 223969"/>
                <a:gd name="connsiteX2" fmla="*/ 118232 w 190804"/>
                <a:gd name="connsiteY2" fmla="*/ 68881 h 223969"/>
                <a:gd name="connsiteX3" fmla="*/ 116717 w 190804"/>
                <a:gd name="connsiteY3" fmla="*/ 70442 h 223969"/>
                <a:gd name="connsiteX4" fmla="*/ 110734 w 190804"/>
                <a:gd name="connsiteY4" fmla="*/ 75339 h 223969"/>
                <a:gd name="connsiteX5" fmla="*/ 110128 w 190804"/>
                <a:gd name="connsiteY5" fmla="*/ 79317 h 223969"/>
                <a:gd name="connsiteX6" fmla="*/ 109939 w 190804"/>
                <a:gd name="connsiteY6" fmla="*/ 86232 h 223969"/>
                <a:gd name="connsiteX7" fmla="*/ 116695 w 190804"/>
                <a:gd name="connsiteY7" fmla="*/ 94267 h 223969"/>
                <a:gd name="connsiteX8" fmla="*/ 121678 w 190804"/>
                <a:gd name="connsiteY8" fmla="*/ 102320 h 223969"/>
                <a:gd name="connsiteX9" fmla="*/ 129399 w 190804"/>
                <a:gd name="connsiteY9" fmla="*/ 125454 h 223969"/>
                <a:gd name="connsiteX10" fmla="*/ 135760 w 190804"/>
                <a:gd name="connsiteY10" fmla="*/ 144171 h 223969"/>
                <a:gd name="connsiteX11" fmla="*/ 149733 w 190804"/>
                <a:gd name="connsiteY11" fmla="*/ 157652 h 223969"/>
                <a:gd name="connsiteX12" fmla="*/ 168032 w 190804"/>
                <a:gd name="connsiteY12" fmla="*/ 196423 h 223969"/>
                <a:gd name="connsiteX13" fmla="*/ 182223 w 190804"/>
                <a:gd name="connsiteY13" fmla="*/ 211248 h 223969"/>
                <a:gd name="connsiteX14" fmla="*/ 190492 w 190804"/>
                <a:gd name="connsiteY14" fmla="*/ 223969 h 223969"/>
                <a:gd name="connsiteX15" fmla="*/ 155557 w 190804"/>
                <a:gd name="connsiteY15" fmla="*/ 216191 h 223969"/>
                <a:gd name="connsiteX16" fmla="*/ 85702 w 190804"/>
                <a:gd name="connsiteY16" fmla="*/ 199858 h 223969"/>
                <a:gd name="connsiteX17" fmla="*/ 77970 w 190804"/>
                <a:gd name="connsiteY17" fmla="*/ 197457 h 223969"/>
                <a:gd name="connsiteX18" fmla="*/ 82193 w 190804"/>
                <a:gd name="connsiteY18" fmla="*/ 186673 h 223969"/>
                <a:gd name="connsiteX19" fmla="*/ 75581 w 190804"/>
                <a:gd name="connsiteY19" fmla="*/ 177261 h 223969"/>
                <a:gd name="connsiteX20" fmla="*/ 50269 w 190804"/>
                <a:gd name="connsiteY20" fmla="*/ 155429 h 223969"/>
                <a:gd name="connsiteX21" fmla="*/ 52395 w 190804"/>
                <a:gd name="connsiteY21" fmla="*/ 148611 h 223969"/>
                <a:gd name="connsiteX22" fmla="*/ 55744 w 190804"/>
                <a:gd name="connsiteY22" fmla="*/ 131381 h 223969"/>
                <a:gd name="connsiteX23" fmla="*/ 55744 w 190804"/>
                <a:gd name="connsiteY23" fmla="*/ 131375 h 223969"/>
                <a:gd name="connsiteX24" fmla="*/ 64688 w 190804"/>
                <a:gd name="connsiteY24" fmla="*/ 123242 h 223969"/>
                <a:gd name="connsiteX25" fmla="*/ 72186 w 190804"/>
                <a:gd name="connsiteY25" fmla="*/ 137953 h 223969"/>
                <a:gd name="connsiteX26" fmla="*/ 72186 w 190804"/>
                <a:gd name="connsiteY26" fmla="*/ 137959 h 223969"/>
                <a:gd name="connsiteX27" fmla="*/ 62082 w 190804"/>
                <a:gd name="connsiteY27" fmla="*/ 136930 h 223969"/>
                <a:gd name="connsiteX28" fmla="*/ 75232 w 190804"/>
                <a:gd name="connsiteY28" fmla="*/ 159607 h 223969"/>
                <a:gd name="connsiteX29" fmla="*/ 82564 w 190804"/>
                <a:gd name="connsiteY29" fmla="*/ 152549 h 223969"/>
                <a:gd name="connsiteX30" fmla="*/ 83850 w 190804"/>
                <a:gd name="connsiteY30" fmla="*/ 166448 h 223969"/>
                <a:gd name="connsiteX31" fmla="*/ 91674 w 190804"/>
                <a:gd name="connsiteY31" fmla="*/ 169385 h 223969"/>
                <a:gd name="connsiteX32" fmla="*/ 89846 w 190804"/>
                <a:gd name="connsiteY32" fmla="*/ 180490 h 223969"/>
                <a:gd name="connsiteX33" fmla="*/ 91908 w 190804"/>
                <a:gd name="connsiteY33" fmla="*/ 182358 h 223969"/>
                <a:gd name="connsiteX34" fmla="*/ 104619 w 190804"/>
                <a:gd name="connsiteY34" fmla="*/ 191554 h 223969"/>
                <a:gd name="connsiteX35" fmla="*/ 123312 w 190804"/>
                <a:gd name="connsiteY35" fmla="*/ 200669 h 223969"/>
                <a:gd name="connsiteX36" fmla="*/ 130662 w 190804"/>
                <a:gd name="connsiteY36" fmla="*/ 198406 h 223969"/>
                <a:gd name="connsiteX37" fmla="*/ 123427 w 190804"/>
                <a:gd name="connsiteY37" fmla="*/ 194680 h 223969"/>
                <a:gd name="connsiteX38" fmla="*/ 121512 w 190804"/>
                <a:gd name="connsiteY38" fmla="*/ 190582 h 223969"/>
                <a:gd name="connsiteX39" fmla="*/ 121512 w 190804"/>
                <a:gd name="connsiteY39" fmla="*/ 190577 h 223969"/>
                <a:gd name="connsiteX40" fmla="*/ 123924 w 190804"/>
                <a:gd name="connsiteY40" fmla="*/ 179244 h 223969"/>
                <a:gd name="connsiteX41" fmla="*/ 117597 w 190804"/>
                <a:gd name="connsiteY41" fmla="*/ 176803 h 223969"/>
                <a:gd name="connsiteX42" fmla="*/ 116340 w 190804"/>
                <a:gd name="connsiteY42" fmla="*/ 177455 h 223969"/>
                <a:gd name="connsiteX43" fmla="*/ 94058 w 190804"/>
                <a:gd name="connsiteY43" fmla="*/ 159075 h 223969"/>
                <a:gd name="connsiteX44" fmla="*/ 78753 w 190804"/>
                <a:gd name="connsiteY44" fmla="*/ 131369 h 223969"/>
                <a:gd name="connsiteX45" fmla="*/ 83988 w 190804"/>
                <a:gd name="connsiteY45" fmla="*/ 131375 h 223969"/>
                <a:gd name="connsiteX46" fmla="*/ 75661 w 190804"/>
                <a:gd name="connsiteY46" fmla="*/ 105806 h 223969"/>
                <a:gd name="connsiteX47" fmla="*/ 70975 w 190804"/>
                <a:gd name="connsiteY47" fmla="*/ 104074 h 223969"/>
                <a:gd name="connsiteX48" fmla="*/ 74266 w 190804"/>
                <a:gd name="connsiteY48" fmla="*/ 118567 h 223969"/>
                <a:gd name="connsiteX49" fmla="*/ 59019 w 190804"/>
                <a:gd name="connsiteY49" fmla="*/ 105057 h 223969"/>
                <a:gd name="connsiteX50" fmla="*/ 66643 w 190804"/>
                <a:gd name="connsiteY50" fmla="*/ 96553 h 223969"/>
                <a:gd name="connsiteX51" fmla="*/ 82490 w 190804"/>
                <a:gd name="connsiteY51" fmla="*/ 101463 h 223969"/>
                <a:gd name="connsiteX52" fmla="*/ 77838 w 190804"/>
                <a:gd name="connsiteY52" fmla="*/ 90404 h 223969"/>
                <a:gd name="connsiteX53" fmla="*/ 74421 w 190804"/>
                <a:gd name="connsiteY53" fmla="*/ 86695 h 223969"/>
                <a:gd name="connsiteX54" fmla="*/ 62430 w 190804"/>
                <a:gd name="connsiteY54" fmla="*/ 85003 h 223969"/>
                <a:gd name="connsiteX55" fmla="*/ 53190 w 190804"/>
                <a:gd name="connsiteY55" fmla="*/ 82049 h 223969"/>
                <a:gd name="connsiteX56" fmla="*/ 54258 w 190804"/>
                <a:gd name="connsiteY56" fmla="*/ 92301 h 223969"/>
                <a:gd name="connsiteX57" fmla="*/ 25060 w 190804"/>
                <a:gd name="connsiteY57" fmla="*/ 70802 h 223969"/>
                <a:gd name="connsiteX58" fmla="*/ 26135 w 190804"/>
                <a:gd name="connsiteY58" fmla="*/ 78740 h 223969"/>
                <a:gd name="connsiteX59" fmla="*/ 26135 w 190804"/>
                <a:gd name="connsiteY59" fmla="*/ 78745 h 223969"/>
                <a:gd name="connsiteX60" fmla="*/ 0 w 190804"/>
                <a:gd name="connsiteY60" fmla="*/ 67012 h 223969"/>
                <a:gd name="connsiteX61" fmla="*/ 11613 w 190804"/>
                <a:gd name="connsiteY61" fmla="*/ 66390 h 223969"/>
                <a:gd name="connsiteX62" fmla="*/ 10196 w 190804"/>
                <a:gd name="connsiteY62" fmla="*/ 55628 h 223969"/>
                <a:gd name="connsiteX63" fmla="*/ 9698 w 190804"/>
                <a:gd name="connsiteY63" fmla="*/ 49142 h 223969"/>
                <a:gd name="connsiteX64" fmla="*/ 9698 w 190804"/>
                <a:gd name="connsiteY64" fmla="*/ 49136 h 223969"/>
                <a:gd name="connsiteX65" fmla="*/ 43634 w 190804"/>
                <a:gd name="connsiteY65" fmla="*/ 74162 h 223969"/>
                <a:gd name="connsiteX66" fmla="*/ 47503 w 190804"/>
                <a:gd name="connsiteY66" fmla="*/ 55051 h 223969"/>
                <a:gd name="connsiteX67" fmla="*/ 45971 w 190804"/>
                <a:gd name="connsiteY67" fmla="*/ 40535 h 223969"/>
                <a:gd name="connsiteX68" fmla="*/ 38565 w 190804"/>
                <a:gd name="connsiteY68" fmla="*/ 24219 h 223969"/>
                <a:gd name="connsiteX69" fmla="*/ 55338 w 190804"/>
                <a:gd name="connsiteY69" fmla="*/ 39518 h 223969"/>
                <a:gd name="connsiteX70" fmla="*/ 65608 w 190804"/>
                <a:gd name="connsiteY70" fmla="*/ 55714 h 223969"/>
                <a:gd name="connsiteX71" fmla="*/ 74249 w 190804"/>
                <a:gd name="connsiteY71" fmla="*/ 72036 h 223969"/>
                <a:gd name="connsiteX72" fmla="*/ 90726 w 190804"/>
                <a:gd name="connsiteY72" fmla="*/ 85883 h 223969"/>
                <a:gd name="connsiteX73" fmla="*/ 93320 w 190804"/>
                <a:gd name="connsiteY73" fmla="*/ 80237 h 223969"/>
                <a:gd name="connsiteX74" fmla="*/ 84508 w 190804"/>
                <a:gd name="connsiteY74" fmla="*/ 73533 h 223969"/>
                <a:gd name="connsiteX75" fmla="*/ 92229 w 190804"/>
                <a:gd name="connsiteY75" fmla="*/ 71213 h 223969"/>
                <a:gd name="connsiteX76" fmla="*/ 89605 w 190804"/>
                <a:gd name="connsiteY76" fmla="*/ 68064 h 223969"/>
                <a:gd name="connsiteX77" fmla="*/ 75512 w 190804"/>
                <a:gd name="connsiteY77" fmla="*/ 56434 h 223969"/>
                <a:gd name="connsiteX78" fmla="*/ 76746 w 190804"/>
                <a:gd name="connsiteY78" fmla="*/ 51285 h 223969"/>
                <a:gd name="connsiteX79" fmla="*/ 75478 w 190804"/>
                <a:gd name="connsiteY79" fmla="*/ 39266 h 223969"/>
                <a:gd name="connsiteX80" fmla="*/ 65614 w 190804"/>
                <a:gd name="connsiteY80" fmla="*/ 45844 h 223969"/>
                <a:gd name="connsiteX81" fmla="*/ 59944 w 190804"/>
                <a:gd name="connsiteY81" fmla="*/ 30768 h 223969"/>
                <a:gd name="connsiteX82" fmla="*/ 43434 w 190804"/>
                <a:gd name="connsiteY82" fmla="*/ 8028 h 223969"/>
                <a:gd name="connsiteX83" fmla="*/ 40285 w 190804"/>
                <a:gd name="connsiteY83" fmla="*/ 7405 h 223969"/>
                <a:gd name="connsiteX84" fmla="*/ 31169 w 190804"/>
                <a:gd name="connsiteY84" fmla="*/ 1067 h 223969"/>
                <a:gd name="connsiteX85" fmla="*/ 70037 w 190804"/>
                <a:gd name="connsiteY85" fmla="*/ 15240 h 223969"/>
                <a:gd name="connsiteX86" fmla="*/ 85456 w 190804"/>
                <a:gd name="connsiteY86" fmla="*/ 21601 h 223969"/>
                <a:gd name="connsiteX87" fmla="*/ 98492 w 190804"/>
                <a:gd name="connsiteY87" fmla="*/ 29396 h 223969"/>
                <a:gd name="connsiteX88" fmla="*/ 106813 w 190804"/>
                <a:gd name="connsiteY88" fmla="*/ 39592 h 223969"/>
                <a:gd name="connsiteX89" fmla="*/ 86119 w 190804"/>
                <a:gd name="connsiteY89" fmla="*/ 34083 h 223969"/>
                <a:gd name="connsiteX90" fmla="*/ 88628 w 190804"/>
                <a:gd name="connsiteY90" fmla="*/ 45838 h 223969"/>
                <a:gd name="connsiteX91" fmla="*/ 87468 w 190804"/>
                <a:gd name="connsiteY91" fmla="*/ 48090 h 223969"/>
                <a:gd name="connsiteX92" fmla="*/ 88022 w 190804"/>
                <a:gd name="connsiteY92" fmla="*/ 46959 h 223969"/>
                <a:gd name="connsiteX93" fmla="*/ 88634 w 190804"/>
                <a:gd name="connsiteY93" fmla="*/ 45856 h 22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190804" h="223969">
                  <a:moveTo>
                    <a:pt x="88634" y="45856"/>
                  </a:moveTo>
                  <a:cubicBezTo>
                    <a:pt x="98538" y="42009"/>
                    <a:pt x="104756" y="47884"/>
                    <a:pt x="107430" y="55571"/>
                  </a:cubicBezTo>
                  <a:cubicBezTo>
                    <a:pt x="109636" y="61909"/>
                    <a:pt x="114546" y="64567"/>
                    <a:pt x="118232" y="68881"/>
                  </a:cubicBezTo>
                  <a:cubicBezTo>
                    <a:pt x="117723" y="69396"/>
                    <a:pt x="117215" y="69916"/>
                    <a:pt x="116717" y="70442"/>
                  </a:cubicBezTo>
                  <a:cubicBezTo>
                    <a:pt x="114443" y="71739"/>
                    <a:pt x="111585" y="72305"/>
                    <a:pt x="110734" y="75339"/>
                  </a:cubicBezTo>
                  <a:cubicBezTo>
                    <a:pt x="110665" y="76699"/>
                    <a:pt x="110437" y="78002"/>
                    <a:pt x="110128" y="79317"/>
                  </a:cubicBezTo>
                  <a:cubicBezTo>
                    <a:pt x="110980" y="81609"/>
                    <a:pt x="102315" y="83357"/>
                    <a:pt x="109939" y="86232"/>
                  </a:cubicBezTo>
                  <a:cubicBezTo>
                    <a:pt x="113254" y="87478"/>
                    <a:pt x="115454" y="90718"/>
                    <a:pt x="116695" y="94267"/>
                  </a:cubicBezTo>
                  <a:cubicBezTo>
                    <a:pt x="117540" y="97462"/>
                    <a:pt x="118569" y="100628"/>
                    <a:pt x="121678" y="102320"/>
                  </a:cubicBezTo>
                  <a:cubicBezTo>
                    <a:pt x="131485" y="107663"/>
                    <a:pt x="133457" y="115396"/>
                    <a:pt x="129399" y="125454"/>
                  </a:cubicBezTo>
                  <a:cubicBezTo>
                    <a:pt x="126216" y="133341"/>
                    <a:pt x="130993" y="138679"/>
                    <a:pt x="135760" y="144171"/>
                  </a:cubicBezTo>
                  <a:cubicBezTo>
                    <a:pt x="140040" y="149103"/>
                    <a:pt x="146212" y="151995"/>
                    <a:pt x="149733" y="157652"/>
                  </a:cubicBezTo>
                  <a:cubicBezTo>
                    <a:pt x="156037" y="170465"/>
                    <a:pt x="165175" y="181855"/>
                    <a:pt x="168032" y="196423"/>
                  </a:cubicBezTo>
                  <a:cubicBezTo>
                    <a:pt x="169495" y="203887"/>
                    <a:pt x="176405" y="207321"/>
                    <a:pt x="182223" y="211248"/>
                  </a:cubicBezTo>
                  <a:cubicBezTo>
                    <a:pt x="185480" y="215157"/>
                    <a:pt x="192344" y="216751"/>
                    <a:pt x="190492" y="223969"/>
                  </a:cubicBezTo>
                  <a:cubicBezTo>
                    <a:pt x="178302" y="223838"/>
                    <a:pt x="166609" y="220649"/>
                    <a:pt x="155557" y="216191"/>
                  </a:cubicBezTo>
                  <a:cubicBezTo>
                    <a:pt x="133039" y="207116"/>
                    <a:pt x="109511" y="203081"/>
                    <a:pt x="85702" y="199858"/>
                  </a:cubicBezTo>
                  <a:cubicBezTo>
                    <a:pt x="83067" y="199503"/>
                    <a:pt x="80547" y="198275"/>
                    <a:pt x="77970" y="197457"/>
                  </a:cubicBezTo>
                  <a:cubicBezTo>
                    <a:pt x="88108" y="197635"/>
                    <a:pt x="80867" y="190205"/>
                    <a:pt x="82193" y="186673"/>
                  </a:cubicBezTo>
                  <a:cubicBezTo>
                    <a:pt x="83822" y="182353"/>
                    <a:pt x="81187" y="178272"/>
                    <a:pt x="75581" y="177261"/>
                  </a:cubicBezTo>
                  <a:cubicBezTo>
                    <a:pt x="62945" y="174992"/>
                    <a:pt x="57704" y="163813"/>
                    <a:pt x="50269" y="155429"/>
                  </a:cubicBezTo>
                  <a:cubicBezTo>
                    <a:pt x="48400" y="153326"/>
                    <a:pt x="49537" y="149720"/>
                    <a:pt x="52395" y="148611"/>
                  </a:cubicBezTo>
                  <a:cubicBezTo>
                    <a:pt x="62916" y="144531"/>
                    <a:pt x="58441" y="137850"/>
                    <a:pt x="55744" y="131381"/>
                  </a:cubicBezTo>
                  <a:lnTo>
                    <a:pt x="55744" y="131375"/>
                  </a:lnTo>
                  <a:cubicBezTo>
                    <a:pt x="61385" y="132009"/>
                    <a:pt x="61602" y="126523"/>
                    <a:pt x="64688" y="123242"/>
                  </a:cubicBezTo>
                  <a:cubicBezTo>
                    <a:pt x="69374" y="127151"/>
                    <a:pt x="71409" y="132203"/>
                    <a:pt x="72186" y="137953"/>
                  </a:cubicBezTo>
                  <a:lnTo>
                    <a:pt x="72186" y="137959"/>
                  </a:lnTo>
                  <a:cubicBezTo>
                    <a:pt x="69586" y="137696"/>
                    <a:pt x="66991" y="137433"/>
                    <a:pt x="62082" y="136930"/>
                  </a:cubicBezTo>
                  <a:cubicBezTo>
                    <a:pt x="69340" y="144154"/>
                    <a:pt x="72998" y="151526"/>
                    <a:pt x="75232" y="159607"/>
                  </a:cubicBezTo>
                  <a:cubicBezTo>
                    <a:pt x="80279" y="159938"/>
                    <a:pt x="77244" y="152343"/>
                    <a:pt x="82564" y="152549"/>
                  </a:cubicBezTo>
                  <a:cubicBezTo>
                    <a:pt x="82982" y="157149"/>
                    <a:pt x="83296" y="161813"/>
                    <a:pt x="83850" y="166448"/>
                  </a:cubicBezTo>
                  <a:cubicBezTo>
                    <a:pt x="84576" y="172483"/>
                    <a:pt x="91343" y="163750"/>
                    <a:pt x="91674" y="169385"/>
                  </a:cubicBezTo>
                  <a:cubicBezTo>
                    <a:pt x="91891" y="173031"/>
                    <a:pt x="90331" y="176763"/>
                    <a:pt x="89846" y="180490"/>
                  </a:cubicBezTo>
                  <a:cubicBezTo>
                    <a:pt x="89771" y="181044"/>
                    <a:pt x="91617" y="182518"/>
                    <a:pt x="91908" y="182358"/>
                  </a:cubicBezTo>
                  <a:cubicBezTo>
                    <a:pt x="101790" y="176941"/>
                    <a:pt x="101435" y="188445"/>
                    <a:pt x="104619" y="191554"/>
                  </a:cubicBezTo>
                  <a:cubicBezTo>
                    <a:pt x="110317" y="197114"/>
                    <a:pt x="114768" y="201989"/>
                    <a:pt x="123312" y="200669"/>
                  </a:cubicBezTo>
                  <a:cubicBezTo>
                    <a:pt x="125964" y="200258"/>
                    <a:pt x="130359" y="204178"/>
                    <a:pt x="130662" y="198406"/>
                  </a:cubicBezTo>
                  <a:cubicBezTo>
                    <a:pt x="130942" y="193131"/>
                    <a:pt x="125815" y="196023"/>
                    <a:pt x="123427" y="194680"/>
                  </a:cubicBezTo>
                  <a:cubicBezTo>
                    <a:pt x="122358" y="194080"/>
                    <a:pt x="122124" y="191994"/>
                    <a:pt x="121512" y="190582"/>
                  </a:cubicBezTo>
                  <a:lnTo>
                    <a:pt x="121512" y="190577"/>
                  </a:lnTo>
                  <a:cubicBezTo>
                    <a:pt x="131251" y="188702"/>
                    <a:pt x="122478" y="182884"/>
                    <a:pt x="123924" y="179244"/>
                  </a:cubicBezTo>
                  <a:cubicBezTo>
                    <a:pt x="121706" y="178741"/>
                    <a:pt x="123175" y="168671"/>
                    <a:pt x="117597" y="176803"/>
                  </a:cubicBezTo>
                  <a:cubicBezTo>
                    <a:pt x="117363" y="177146"/>
                    <a:pt x="116769" y="177243"/>
                    <a:pt x="116340" y="177455"/>
                  </a:cubicBezTo>
                  <a:cubicBezTo>
                    <a:pt x="114717" y="163842"/>
                    <a:pt x="97132" y="168259"/>
                    <a:pt x="94058" y="159075"/>
                  </a:cubicBezTo>
                  <a:cubicBezTo>
                    <a:pt x="90537" y="148554"/>
                    <a:pt x="78101" y="143605"/>
                    <a:pt x="78753" y="131369"/>
                  </a:cubicBezTo>
                  <a:cubicBezTo>
                    <a:pt x="80616" y="131701"/>
                    <a:pt x="84428" y="133209"/>
                    <a:pt x="83988" y="131375"/>
                  </a:cubicBezTo>
                  <a:cubicBezTo>
                    <a:pt x="81913" y="122665"/>
                    <a:pt x="80290" y="113675"/>
                    <a:pt x="75661" y="105806"/>
                  </a:cubicBezTo>
                  <a:cubicBezTo>
                    <a:pt x="75084" y="104823"/>
                    <a:pt x="72946" y="104754"/>
                    <a:pt x="70975" y="104074"/>
                  </a:cubicBezTo>
                  <a:cubicBezTo>
                    <a:pt x="70780" y="109589"/>
                    <a:pt x="78930" y="112767"/>
                    <a:pt x="74266" y="118567"/>
                  </a:cubicBezTo>
                  <a:cubicBezTo>
                    <a:pt x="67031" y="116493"/>
                    <a:pt x="65579" y="107892"/>
                    <a:pt x="59019" y="105057"/>
                  </a:cubicBezTo>
                  <a:cubicBezTo>
                    <a:pt x="59179" y="100148"/>
                    <a:pt x="58236" y="95376"/>
                    <a:pt x="66643" y="96553"/>
                  </a:cubicBezTo>
                  <a:cubicBezTo>
                    <a:pt x="72106" y="97319"/>
                    <a:pt x="76792" y="99662"/>
                    <a:pt x="82490" y="101463"/>
                  </a:cubicBezTo>
                  <a:cubicBezTo>
                    <a:pt x="84096" y="95793"/>
                    <a:pt x="76261" y="94187"/>
                    <a:pt x="77838" y="90404"/>
                  </a:cubicBezTo>
                  <a:cubicBezTo>
                    <a:pt x="80078" y="85032"/>
                    <a:pt x="77661" y="84038"/>
                    <a:pt x="74421" y="86695"/>
                  </a:cubicBezTo>
                  <a:cubicBezTo>
                    <a:pt x="69111" y="91050"/>
                    <a:pt x="65677" y="89621"/>
                    <a:pt x="62430" y="85003"/>
                  </a:cubicBezTo>
                  <a:cubicBezTo>
                    <a:pt x="59962" y="81494"/>
                    <a:pt x="57396" y="78928"/>
                    <a:pt x="53190" y="82049"/>
                  </a:cubicBezTo>
                  <a:cubicBezTo>
                    <a:pt x="47995" y="85901"/>
                    <a:pt x="56058" y="88187"/>
                    <a:pt x="54258" y="92301"/>
                  </a:cubicBezTo>
                  <a:cubicBezTo>
                    <a:pt x="41377" y="89707"/>
                    <a:pt x="38022" y="73213"/>
                    <a:pt x="25060" y="70802"/>
                  </a:cubicBezTo>
                  <a:cubicBezTo>
                    <a:pt x="22803" y="74345"/>
                    <a:pt x="25592" y="76322"/>
                    <a:pt x="26135" y="78740"/>
                  </a:cubicBezTo>
                  <a:lnTo>
                    <a:pt x="26135" y="78745"/>
                  </a:lnTo>
                  <a:cubicBezTo>
                    <a:pt x="15722" y="78825"/>
                    <a:pt x="8018" y="73373"/>
                    <a:pt x="0" y="67012"/>
                  </a:cubicBezTo>
                  <a:cubicBezTo>
                    <a:pt x="4560" y="62378"/>
                    <a:pt x="8281" y="71139"/>
                    <a:pt x="11613" y="66390"/>
                  </a:cubicBezTo>
                  <a:cubicBezTo>
                    <a:pt x="14310" y="62543"/>
                    <a:pt x="10727" y="59223"/>
                    <a:pt x="10196" y="55628"/>
                  </a:cubicBezTo>
                  <a:cubicBezTo>
                    <a:pt x="9875" y="53491"/>
                    <a:pt x="9853" y="51308"/>
                    <a:pt x="9698" y="49142"/>
                  </a:cubicBezTo>
                  <a:lnTo>
                    <a:pt x="9698" y="49136"/>
                  </a:lnTo>
                  <a:cubicBezTo>
                    <a:pt x="20551" y="57560"/>
                    <a:pt x="30146" y="67744"/>
                    <a:pt x="43634" y="74162"/>
                  </a:cubicBezTo>
                  <a:cubicBezTo>
                    <a:pt x="41508" y="66292"/>
                    <a:pt x="42868" y="59914"/>
                    <a:pt x="47503" y="55051"/>
                  </a:cubicBezTo>
                  <a:cubicBezTo>
                    <a:pt x="53155" y="49130"/>
                    <a:pt x="55350" y="45027"/>
                    <a:pt x="45971" y="40535"/>
                  </a:cubicBezTo>
                  <a:cubicBezTo>
                    <a:pt x="39948" y="37643"/>
                    <a:pt x="43171" y="30385"/>
                    <a:pt x="38565" y="24219"/>
                  </a:cubicBezTo>
                  <a:cubicBezTo>
                    <a:pt x="48280" y="27808"/>
                    <a:pt x="53498" y="32117"/>
                    <a:pt x="55338" y="39518"/>
                  </a:cubicBezTo>
                  <a:cubicBezTo>
                    <a:pt x="56978" y="46124"/>
                    <a:pt x="61350" y="50845"/>
                    <a:pt x="65608" y="55714"/>
                  </a:cubicBezTo>
                  <a:cubicBezTo>
                    <a:pt x="69580" y="60549"/>
                    <a:pt x="76232" y="63858"/>
                    <a:pt x="74249" y="72036"/>
                  </a:cubicBezTo>
                  <a:cubicBezTo>
                    <a:pt x="73804" y="73876"/>
                    <a:pt x="89308" y="86678"/>
                    <a:pt x="90726" y="85883"/>
                  </a:cubicBezTo>
                  <a:cubicBezTo>
                    <a:pt x="92714" y="84769"/>
                    <a:pt x="93634" y="82420"/>
                    <a:pt x="93320" y="80237"/>
                  </a:cubicBezTo>
                  <a:cubicBezTo>
                    <a:pt x="92640" y="75488"/>
                    <a:pt x="87154" y="76602"/>
                    <a:pt x="84508" y="73533"/>
                  </a:cubicBezTo>
                  <a:cubicBezTo>
                    <a:pt x="87228" y="72716"/>
                    <a:pt x="89731" y="71967"/>
                    <a:pt x="92229" y="71213"/>
                  </a:cubicBezTo>
                  <a:cubicBezTo>
                    <a:pt x="92520" y="69167"/>
                    <a:pt x="90800" y="67955"/>
                    <a:pt x="89605" y="68064"/>
                  </a:cubicBezTo>
                  <a:cubicBezTo>
                    <a:pt x="81084" y="68824"/>
                    <a:pt x="81587" y="58840"/>
                    <a:pt x="75512" y="56434"/>
                  </a:cubicBezTo>
                  <a:cubicBezTo>
                    <a:pt x="73215" y="55525"/>
                    <a:pt x="75221" y="52994"/>
                    <a:pt x="76746" y="51285"/>
                  </a:cubicBezTo>
                  <a:cubicBezTo>
                    <a:pt x="80610" y="46953"/>
                    <a:pt x="76981" y="43175"/>
                    <a:pt x="75478" y="39266"/>
                  </a:cubicBezTo>
                  <a:cubicBezTo>
                    <a:pt x="66637" y="35940"/>
                    <a:pt x="66460" y="36054"/>
                    <a:pt x="65614" y="45844"/>
                  </a:cubicBezTo>
                  <a:cubicBezTo>
                    <a:pt x="58950" y="42598"/>
                    <a:pt x="58704" y="37363"/>
                    <a:pt x="59944" y="30768"/>
                  </a:cubicBezTo>
                  <a:cubicBezTo>
                    <a:pt x="61625" y="21853"/>
                    <a:pt x="52349" y="9765"/>
                    <a:pt x="43434" y="8028"/>
                  </a:cubicBezTo>
                  <a:cubicBezTo>
                    <a:pt x="42377" y="7822"/>
                    <a:pt x="41291" y="7274"/>
                    <a:pt x="40285" y="7405"/>
                  </a:cubicBezTo>
                  <a:cubicBezTo>
                    <a:pt x="33238" y="8342"/>
                    <a:pt x="33244" y="8388"/>
                    <a:pt x="31169" y="1067"/>
                  </a:cubicBezTo>
                  <a:cubicBezTo>
                    <a:pt x="47103" y="-1699"/>
                    <a:pt x="60413" y="210"/>
                    <a:pt x="70037" y="15240"/>
                  </a:cubicBezTo>
                  <a:cubicBezTo>
                    <a:pt x="72918" y="19738"/>
                    <a:pt x="76564" y="26430"/>
                    <a:pt x="85456" y="21601"/>
                  </a:cubicBezTo>
                  <a:cubicBezTo>
                    <a:pt x="87725" y="20372"/>
                    <a:pt x="94040" y="26596"/>
                    <a:pt x="98492" y="29396"/>
                  </a:cubicBezTo>
                  <a:cubicBezTo>
                    <a:pt x="105110" y="29185"/>
                    <a:pt x="103144" y="36563"/>
                    <a:pt x="106813" y="39592"/>
                  </a:cubicBezTo>
                  <a:cubicBezTo>
                    <a:pt x="99584" y="38843"/>
                    <a:pt x="91886" y="41118"/>
                    <a:pt x="86119" y="34083"/>
                  </a:cubicBezTo>
                  <a:cubicBezTo>
                    <a:pt x="81473" y="40266"/>
                    <a:pt x="88274" y="42124"/>
                    <a:pt x="88628" y="45838"/>
                  </a:cubicBezTo>
                  <a:cubicBezTo>
                    <a:pt x="87965" y="46501"/>
                    <a:pt x="87279" y="48010"/>
                    <a:pt x="87468" y="48090"/>
                  </a:cubicBezTo>
                  <a:cubicBezTo>
                    <a:pt x="88645" y="48553"/>
                    <a:pt x="88211" y="48130"/>
                    <a:pt x="88022" y="46959"/>
                  </a:cubicBezTo>
                  <a:cubicBezTo>
                    <a:pt x="87691" y="44855"/>
                    <a:pt x="88217" y="48010"/>
                    <a:pt x="88634" y="45856"/>
                  </a:cubicBezTo>
                  <a:close/>
                </a:path>
              </a:pathLst>
            </a:custGeom>
            <a:grpFill/>
            <a:ln w="5715"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94F41F7C-5DC6-60FF-6D11-F0BA20A2AD14}"/>
                </a:ext>
              </a:extLst>
            </p:cNvPr>
            <p:cNvSpPr/>
            <p:nvPr/>
          </p:nvSpPr>
          <p:spPr>
            <a:xfrm>
              <a:off x="8146721" y="1294470"/>
              <a:ext cx="142079" cy="151731"/>
            </a:xfrm>
            <a:custGeom>
              <a:avLst/>
              <a:gdLst>
                <a:gd name="connsiteX0" fmla="*/ 104936 w 142079"/>
                <a:gd name="connsiteY0" fmla="*/ 52332 h 151731"/>
                <a:gd name="connsiteX1" fmla="*/ 86768 w 142079"/>
                <a:gd name="connsiteY1" fmla="*/ 51395 h 151731"/>
                <a:gd name="connsiteX2" fmla="*/ 88271 w 142079"/>
                <a:gd name="connsiteY2" fmla="*/ 55441 h 151731"/>
                <a:gd name="connsiteX3" fmla="*/ 109560 w 142079"/>
                <a:gd name="connsiteY3" fmla="*/ 71575 h 151731"/>
                <a:gd name="connsiteX4" fmla="*/ 115966 w 142079"/>
                <a:gd name="connsiteY4" fmla="*/ 81433 h 151731"/>
                <a:gd name="connsiteX5" fmla="*/ 120830 w 142079"/>
                <a:gd name="connsiteY5" fmla="*/ 104013 h 151731"/>
                <a:gd name="connsiteX6" fmla="*/ 90900 w 142079"/>
                <a:gd name="connsiteY6" fmla="*/ 103304 h 151731"/>
                <a:gd name="connsiteX7" fmla="*/ 89100 w 142079"/>
                <a:gd name="connsiteY7" fmla="*/ 107248 h 151731"/>
                <a:gd name="connsiteX8" fmla="*/ 95124 w 142079"/>
                <a:gd name="connsiteY8" fmla="*/ 114489 h 151731"/>
                <a:gd name="connsiteX9" fmla="*/ 100673 w 142079"/>
                <a:gd name="connsiteY9" fmla="*/ 110379 h 151731"/>
                <a:gd name="connsiteX10" fmla="*/ 111520 w 142079"/>
                <a:gd name="connsiteY10" fmla="*/ 111545 h 151731"/>
                <a:gd name="connsiteX11" fmla="*/ 114338 w 142079"/>
                <a:gd name="connsiteY11" fmla="*/ 125473 h 151731"/>
                <a:gd name="connsiteX12" fmla="*/ 117681 w 142079"/>
                <a:gd name="connsiteY12" fmla="*/ 145801 h 151731"/>
                <a:gd name="connsiteX13" fmla="*/ 118098 w 142079"/>
                <a:gd name="connsiteY13" fmla="*/ 151019 h 151731"/>
                <a:gd name="connsiteX14" fmla="*/ 67143 w 142079"/>
                <a:gd name="connsiteY14" fmla="*/ 128405 h 151731"/>
                <a:gd name="connsiteX15" fmla="*/ 68858 w 142079"/>
                <a:gd name="connsiteY15" fmla="*/ 119924 h 151731"/>
                <a:gd name="connsiteX16" fmla="*/ 74030 w 142079"/>
                <a:gd name="connsiteY16" fmla="*/ 123393 h 151731"/>
                <a:gd name="connsiteX17" fmla="*/ 75024 w 142079"/>
                <a:gd name="connsiteY17" fmla="*/ 125879 h 151731"/>
                <a:gd name="connsiteX18" fmla="*/ 74235 w 142079"/>
                <a:gd name="connsiteY18" fmla="*/ 123604 h 151731"/>
                <a:gd name="connsiteX19" fmla="*/ 69286 w 142079"/>
                <a:gd name="connsiteY19" fmla="*/ 119626 h 151731"/>
                <a:gd name="connsiteX20" fmla="*/ 36208 w 142079"/>
                <a:gd name="connsiteY20" fmla="*/ 89103 h 151731"/>
                <a:gd name="connsiteX21" fmla="*/ 33579 w 142079"/>
                <a:gd name="connsiteY21" fmla="*/ 89223 h 151731"/>
                <a:gd name="connsiteX22" fmla="*/ 16245 w 142079"/>
                <a:gd name="connsiteY22" fmla="*/ 87714 h 151731"/>
                <a:gd name="connsiteX23" fmla="*/ 1158 w 142079"/>
                <a:gd name="connsiteY23" fmla="*/ 60127 h 151731"/>
                <a:gd name="connsiteX24" fmla="*/ 6935 w 142079"/>
                <a:gd name="connsiteY24" fmla="*/ 59030 h 151731"/>
                <a:gd name="connsiteX25" fmla="*/ 9661 w 142079"/>
                <a:gd name="connsiteY25" fmla="*/ 61859 h 151731"/>
                <a:gd name="connsiteX26" fmla="*/ 7970 w 142079"/>
                <a:gd name="connsiteY26" fmla="*/ 59425 h 151731"/>
                <a:gd name="connsiteX27" fmla="*/ 6010 w 142079"/>
                <a:gd name="connsiteY27" fmla="*/ 45623 h 151731"/>
                <a:gd name="connsiteX28" fmla="*/ 81928 w 142079"/>
                <a:gd name="connsiteY28" fmla="*/ 0 h 151731"/>
                <a:gd name="connsiteX29" fmla="*/ 83671 w 142079"/>
                <a:gd name="connsiteY29" fmla="*/ 7310 h 151731"/>
                <a:gd name="connsiteX30" fmla="*/ 83808 w 142079"/>
                <a:gd name="connsiteY30" fmla="*/ 21460 h 151731"/>
                <a:gd name="connsiteX31" fmla="*/ 103605 w 142079"/>
                <a:gd name="connsiteY31" fmla="*/ 25660 h 151731"/>
                <a:gd name="connsiteX32" fmla="*/ 126025 w 142079"/>
                <a:gd name="connsiteY32" fmla="*/ 43103 h 151731"/>
                <a:gd name="connsiteX33" fmla="*/ 131248 w 142079"/>
                <a:gd name="connsiteY33" fmla="*/ 49040 h 151731"/>
                <a:gd name="connsiteX34" fmla="*/ 140815 w 142079"/>
                <a:gd name="connsiteY34" fmla="*/ 59945 h 151731"/>
                <a:gd name="connsiteX35" fmla="*/ 140404 w 142079"/>
                <a:gd name="connsiteY35" fmla="*/ 64408 h 151731"/>
                <a:gd name="connsiteX36" fmla="*/ 134534 w 142079"/>
                <a:gd name="connsiteY36" fmla="*/ 62196 h 151731"/>
                <a:gd name="connsiteX37" fmla="*/ 132763 w 142079"/>
                <a:gd name="connsiteY37" fmla="*/ 60419 h 151731"/>
                <a:gd name="connsiteX38" fmla="*/ 134534 w 142079"/>
                <a:gd name="connsiteY38" fmla="*/ 62196 h 151731"/>
                <a:gd name="connsiteX39" fmla="*/ 135066 w 142079"/>
                <a:gd name="connsiteY39" fmla="*/ 65425 h 151731"/>
                <a:gd name="connsiteX40" fmla="*/ 137472 w 142079"/>
                <a:gd name="connsiteY40" fmla="*/ 71798 h 151731"/>
                <a:gd name="connsiteX41" fmla="*/ 128997 w 142079"/>
                <a:gd name="connsiteY41" fmla="*/ 70889 h 151731"/>
                <a:gd name="connsiteX42" fmla="*/ 111303 w 142079"/>
                <a:gd name="connsiteY42" fmla="*/ 52418 h 151731"/>
                <a:gd name="connsiteX43" fmla="*/ 104936 w 142079"/>
                <a:gd name="connsiteY43" fmla="*/ 52332 h 15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42079" h="151731">
                  <a:moveTo>
                    <a:pt x="104936" y="52332"/>
                  </a:moveTo>
                  <a:cubicBezTo>
                    <a:pt x="98707" y="55350"/>
                    <a:pt x="92958" y="48949"/>
                    <a:pt x="86768" y="51395"/>
                  </a:cubicBezTo>
                  <a:cubicBezTo>
                    <a:pt x="85900" y="53287"/>
                    <a:pt x="87369" y="54115"/>
                    <a:pt x="88271" y="55441"/>
                  </a:cubicBezTo>
                  <a:cubicBezTo>
                    <a:pt x="93592" y="63208"/>
                    <a:pt x="99187" y="70066"/>
                    <a:pt x="109560" y="71575"/>
                  </a:cubicBezTo>
                  <a:cubicBezTo>
                    <a:pt x="114103" y="72238"/>
                    <a:pt x="117486" y="77073"/>
                    <a:pt x="115966" y="81433"/>
                  </a:cubicBezTo>
                  <a:cubicBezTo>
                    <a:pt x="113178" y="89428"/>
                    <a:pt x="119350" y="94720"/>
                    <a:pt x="120830" y="104013"/>
                  </a:cubicBezTo>
                  <a:cubicBezTo>
                    <a:pt x="110091" y="94343"/>
                    <a:pt x="101119" y="107848"/>
                    <a:pt x="90900" y="103304"/>
                  </a:cubicBezTo>
                  <a:cubicBezTo>
                    <a:pt x="89917" y="102870"/>
                    <a:pt x="88952" y="105573"/>
                    <a:pt x="89100" y="107248"/>
                  </a:cubicBezTo>
                  <a:cubicBezTo>
                    <a:pt x="89432" y="110985"/>
                    <a:pt x="92752" y="112763"/>
                    <a:pt x="95124" y="114489"/>
                  </a:cubicBezTo>
                  <a:cubicBezTo>
                    <a:pt x="100250" y="118215"/>
                    <a:pt x="98907" y="112157"/>
                    <a:pt x="100673" y="110379"/>
                  </a:cubicBezTo>
                  <a:cubicBezTo>
                    <a:pt x="104336" y="106688"/>
                    <a:pt x="108251" y="107802"/>
                    <a:pt x="111520" y="111545"/>
                  </a:cubicBezTo>
                  <a:cubicBezTo>
                    <a:pt x="116595" y="115357"/>
                    <a:pt x="117938" y="120255"/>
                    <a:pt x="114338" y="125473"/>
                  </a:cubicBezTo>
                  <a:cubicBezTo>
                    <a:pt x="108743" y="133571"/>
                    <a:pt x="109748" y="140063"/>
                    <a:pt x="117681" y="145801"/>
                  </a:cubicBezTo>
                  <a:cubicBezTo>
                    <a:pt x="119447" y="147076"/>
                    <a:pt x="120595" y="149076"/>
                    <a:pt x="118098" y="151019"/>
                  </a:cubicBezTo>
                  <a:cubicBezTo>
                    <a:pt x="95889" y="155362"/>
                    <a:pt x="82768" y="138852"/>
                    <a:pt x="67143" y="128405"/>
                  </a:cubicBezTo>
                  <a:cubicBezTo>
                    <a:pt x="64217" y="126450"/>
                    <a:pt x="62891" y="121672"/>
                    <a:pt x="68858" y="119924"/>
                  </a:cubicBezTo>
                  <a:cubicBezTo>
                    <a:pt x="71001" y="120449"/>
                    <a:pt x="72532" y="121907"/>
                    <a:pt x="74030" y="123393"/>
                  </a:cubicBezTo>
                  <a:cubicBezTo>
                    <a:pt x="75030" y="123941"/>
                    <a:pt x="75333" y="124787"/>
                    <a:pt x="75024" y="125879"/>
                  </a:cubicBezTo>
                  <a:cubicBezTo>
                    <a:pt x="75875" y="125010"/>
                    <a:pt x="75618" y="124256"/>
                    <a:pt x="74235" y="123604"/>
                  </a:cubicBezTo>
                  <a:cubicBezTo>
                    <a:pt x="72772" y="122038"/>
                    <a:pt x="71161" y="120678"/>
                    <a:pt x="69286" y="119626"/>
                  </a:cubicBezTo>
                  <a:cubicBezTo>
                    <a:pt x="55113" y="112894"/>
                    <a:pt x="46604" y="99887"/>
                    <a:pt x="36208" y="89103"/>
                  </a:cubicBezTo>
                  <a:cubicBezTo>
                    <a:pt x="33545" y="86342"/>
                    <a:pt x="36231" y="84639"/>
                    <a:pt x="33579" y="89223"/>
                  </a:cubicBezTo>
                  <a:cubicBezTo>
                    <a:pt x="28081" y="98738"/>
                    <a:pt x="20320" y="92457"/>
                    <a:pt x="16245" y="87714"/>
                  </a:cubicBezTo>
                  <a:cubicBezTo>
                    <a:pt x="9422" y="79770"/>
                    <a:pt x="-4014" y="74609"/>
                    <a:pt x="1158" y="60127"/>
                  </a:cubicBezTo>
                  <a:cubicBezTo>
                    <a:pt x="1821" y="58270"/>
                    <a:pt x="4730" y="57939"/>
                    <a:pt x="6935" y="59030"/>
                  </a:cubicBezTo>
                  <a:cubicBezTo>
                    <a:pt x="8199" y="59596"/>
                    <a:pt x="8038" y="61591"/>
                    <a:pt x="9661" y="61859"/>
                  </a:cubicBezTo>
                  <a:cubicBezTo>
                    <a:pt x="9650" y="60670"/>
                    <a:pt x="7798" y="60762"/>
                    <a:pt x="7970" y="59425"/>
                  </a:cubicBezTo>
                  <a:cubicBezTo>
                    <a:pt x="7484" y="54790"/>
                    <a:pt x="6553" y="50235"/>
                    <a:pt x="6010" y="45623"/>
                  </a:cubicBezTo>
                  <a:cubicBezTo>
                    <a:pt x="26870" y="23014"/>
                    <a:pt x="52895" y="9001"/>
                    <a:pt x="81928" y="0"/>
                  </a:cubicBezTo>
                  <a:cubicBezTo>
                    <a:pt x="82156" y="2572"/>
                    <a:pt x="80916" y="6429"/>
                    <a:pt x="83671" y="7310"/>
                  </a:cubicBezTo>
                  <a:cubicBezTo>
                    <a:pt x="97747" y="11796"/>
                    <a:pt x="84745" y="16431"/>
                    <a:pt x="83808" y="21460"/>
                  </a:cubicBezTo>
                  <a:cubicBezTo>
                    <a:pt x="89706" y="25832"/>
                    <a:pt x="96884" y="25626"/>
                    <a:pt x="103605" y="25660"/>
                  </a:cubicBezTo>
                  <a:cubicBezTo>
                    <a:pt x="120270" y="25746"/>
                    <a:pt x="122121" y="27038"/>
                    <a:pt x="126025" y="43103"/>
                  </a:cubicBezTo>
                  <a:cubicBezTo>
                    <a:pt x="126573" y="45371"/>
                    <a:pt x="129448" y="47074"/>
                    <a:pt x="131248" y="49040"/>
                  </a:cubicBezTo>
                  <a:cubicBezTo>
                    <a:pt x="138129" y="49423"/>
                    <a:pt x="142358" y="51955"/>
                    <a:pt x="140815" y="59945"/>
                  </a:cubicBezTo>
                  <a:cubicBezTo>
                    <a:pt x="140541" y="61356"/>
                    <a:pt x="144067" y="63665"/>
                    <a:pt x="140404" y="64408"/>
                  </a:cubicBezTo>
                  <a:cubicBezTo>
                    <a:pt x="138666" y="64757"/>
                    <a:pt x="136500" y="63002"/>
                    <a:pt x="134534" y="62196"/>
                  </a:cubicBezTo>
                  <a:cubicBezTo>
                    <a:pt x="133963" y="61585"/>
                    <a:pt x="133374" y="60990"/>
                    <a:pt x="132763" y="60419"/>
                  </a:cubicBezTo>
                  <a:cubicBezTo>
                    <a:pt x="133329" y="61036"/>
                    <a:pt x="133923" y="61625"/>
                    <a:pt x="134534" y="62196"/>
                  </a:cubicBezTo>
                  <a:cubicBezTo>
                    <a:pt x="134717" y="63271"/>
                    <a:pt x="135014" y="64345"/>
                    <a:pt x="135066" y="65425"/>
                  </a:cubicBezTo>
                  <a:cubicBezTo>
                    <a:pt x="135175" y="67894"/>
                    <a:pt x="140575" y="68820"/>
                    <a:pt x="137472" y="71798"/>
                  </a:cubicBezTo>
                  <a:cubicBezTo>
                    <a:pt x="134917" y="74249"/>
                    <a:pt x="131808" y="74084"/>
                    <a:pt x="128997" y="70889"/>
                  </a:cubicBezTo>
                  <a:cubicBezTo>
                    <a:pt x="123379" y="64499"/>
                    <a:pt x="115252" y="60573"/>
                    <a:pt x="111303" y="52418"/>
                  </a:cubicBezTo>
                  <a:cubicBezTo>
                    <a:pt x="109805" y="49343"/>
                    <a:pt x="107108" y="49446"/>
                    <a:pt x="104936" y="52332"/>
                  </a:cubicBezTo>
                  <a:close/>
                </a:path>
              </a:pathLst>
            </a:custGeom>
            <a:grpFill/>
            <a:ln w="5715"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ACD4297A-D508-6045-C7FA-98DB924A488A}"/>
                </a:ext>
              </a:extLst>
            </p:cNvPr>
            <p:cNvSpPr/>
            <p:nvPr/>
          </p:nvSpPr>
          <p:spPr>
            <a:xfrm>
              <a:off x="8344403" y="1299671"/>
              <a:ext cx="135161" cy="146560"/>
            </a:xfrm>
            <a:custGeom>
              <a:avLst/>
              <a:gdLst>
                <a:gd name="connsiteX0" fmla="*/ 42054 w 135161"/>
                <a:gd name="connsiteY0" fmla="*/ 135663 h 146560"/>
                <a:gd name="connsiteX1" fmla="*/ 31698 w 135161"/>
                <a:gd name="connsiteY1" fmla="*/ 109094 h 146560"/>
                <a:gd name="connsiteX2" fmla="*/ 17165 w 135161"/>
                <a:gd name="connsiteY2" fmla="*/ 85982 h 146560"/>
                <a:gd name="connsiteX3" fmla="*/ 9198 w 135161"/>
                <a:gd name="connsiteY3" fmla="*/ 93177 h 146560"/>
                <a:gd name="connsiteX4" fmla="*/ 7415 w 135161"/>
                <a:gd name="connsiteY4" fmla="*/ 91394 h 146560"/>
                <a:gd name="connsiteX5" fmla="*/ 9198 w 135161"/>
                <a:gd name="connsiteY5" fmla="*/ 93177 h 146560"/>
                <a:gd name="connsiteX6" fmla="*/ 77 w 135161"/>
                <a:gd name="connsiteY6" fmla="*/ 86674 h 146560"/>
                <a:gd name="connsiteX7" fmla="*/ 3877 w 135161"/>
                <a:gd name="connsiteY7" fmla="*/ 72838 h 146560"/>
                <a:gd name="connsiteX8" fmla="*/ 13210 w 135161"/>
                <a:gd name="connsiteY8" fmla="*/ 75472 h 146560"/>
                <a:gd name="connsiteX9" fmla="*/ 40122 w 135161"/>
                <a:gd name="connsiteY9" fmla="*/ 70837 h 146560"/>
                <a:gd name="connsiteX10" fmla="*/ 18308 w 135161"/>
                <a:gd name="connsiteY10" fmla="*/ 50172 h 146560"/>
                <a:gd name="connsiteX11" fmla="*/ 17696 w 135161"/>
                <a:gd name="connsiteY11" fmla="*/ 36513 h 146560"/>
                <a:gd name="connsiteX12" fmla="*/ 12479 w 135161"/>
                <a:gd name="connsiteY12" fmla="*/ 27381 h 146560"/>
                <a:gd name="connsiteX13" fmla="*/ 10924 w 135161"/>
                <a:gd name="connsiteY13" fmla="*/ 26226 h 146560"/>
                <a:gd name="connsiteX14" fmla="*/ 9301 w 135161"/>
                <a:gd name="connsiteY14" fmla="*/ 22740 h 146560"/>
                <a:gd name="connsiteX15" fmla="*/ 9193 w 135161"/>
                <a:gd name="connsiteY15" fmla="*/ 20803 h 146560"/>
                <a:gd name="connsiteX16" fmla="*/ 9993 w 135161"/>
                <a:gd name="connsiteY16" fmla="*/ 6332 h 146560"/>
                <a:gd name="connsiteX17" fmla="*/ 17416 w 135161"/>
                <a:gd name="connsiteY17" fmla="*/ 13510 h 146560"/>
                <a:gd name="connsiteX18" fmla="*/ 24063 w 135161"/>
                <a:gd name="connsiteY18" fmla="*/ 16511 h 146560"/>
                <a:gd name="connsiteX19" fmla="*/ 44071 w 135161"/>
                <a:gd name="connsiteY19" fmla="*/ 24683 h 146560"/>
                <a:gd name="connsiteX20" fmla="*/ 32218 w 135161"/>
                <a:gd name="connsiteY20" fmla="*/ 4349 h 146560"/>
                <a:gd name="connsiteX21" fmla="*/ 41619 w 135161"/>
                <a:gd name="connsiteY21" fmla="*/ 1920 h 146560"/>
                <a:gd name="connsiteX22" fmla="*/ 45071 w 135161"/>
                <a:gd name="connsiteY22" fmla="*/ 114 h 146560"/>
                <a:gd name="connsiteX23" fmla="*/ 47020 w 135161"/>
                <a:gd name="connsiteY23" fmla="*/ 0 h 146560"/>
                <a:gd name="connsiteX24" fmla="*/ 48660 w 135161"/>
                <a:gd name="connsiteY24" fmla="*/ 1063 h 146560"/>
                <a:gd name="connsiteX25" fmla="*/ 57553 w 135161"/>
                <a:gd name="connsiteY25" fmla="*/ 13619 h 146560"/>
                <a:gd name="connsiteX26" fmla="*/ 70766 w 135161"/>
                <a:gd name="connsiteY26" fmla="*/ 25283 h 146560"/>
                <a:gd name="connsiteX27" fmla="*/ 76241 w 135161"/>
                <a:gd name="connsiteY27" fmla="*/ 40434 h 146560"/>
                <a:gd name="connsiteX28" fmla="*/ 68388 w 135161"/>
                <a:gd name="connsiteY28" fmla="*/ 43834 h 146560"/>
                <a:gd name="connsiteX29" fmla="*/ 68388 w 135161"/>
                <a:gd name="connsiteY29" fmla="*/ 43828 h 146560"/>
                <a:gd name="connsiteX30" fmla="*/ 88282 w 135161"/>
                <a:gd name="connsiteY30" fmla="*/ 49566 h 146560"/>
                <a:gd name="connsiteX31" fmla="*/ 95866 w 135161"/>
                <a:gd name="connsiteY31" fmla="*/ 43434 h 146560"/>
                <a:gd name="connsiteX32" fmla="*/ 103901 w 135161"/>
                <a:gd name="connsiteY32" fmla="*/ 40679 h 146560"/>
                <a:gd name="connsiteX33" fmla="*/ 108416 w 135161"/>
                <a:gd name="connsiteY33" fmla="*/ 52138 h 146560"/>
                <a:gd name="connsiteX34" fmla="*/ 109085 w 135161"/>
                <a:gd name="connsiteY34" fmla="*/ 57704 h 146560"/>
                <a:gd name="connsiteX35" fmla="*/ 119663 w 135161"/>
                <a:gd name="connsiteY35" fmla="*/ 61773 h 146560"/>
                <a:gd name="connsiteX36" fmla="*/ 135003 w 135161"/>
                <a:gd name="connsiteY36" fmla="*/ 74855 h 146560"/>
                <a:gd name="connsiteX37" fmla="*/ 124624 w 135161"/>
                <a:gd name="connsiteY37" fmla="*/ 78913 h 146560"/>
                <a:gd name="connsiteX38" fmla="*/ 126436 w 135161"/>
                <a:gd name="connsiteY38" fmla="*/ 96401 h 146560"/>
                <a:gd name="connsiteX39" fmla="*/ 135077 w 135161"/>
                <a:gd name="connsiteY39" fmla="*/ 98824 h 146560"/>
                <a:gd name="connsiteX40" fmla="*/ 125270 w 135161"/>
                <a:gd name="connsiteY40" fmla="*/ 112483 h 146560"/>
                <a:gd name="connsiteX41" fmla="*/ 116966 w 135161"/>
                <a:gd name="connsiteY41" fmla="*/ 114654 h 146560"/>
                <a:gd name="connsiteX42" fmla="*/ 107862 w 135161"/>
                <a:gd name="connsiteY42" fmla="*/ 112906 h 146560"/>
                <a:gd name="connsiteX43" fmla="*/ 109948 w 135161"/>
                <a:gd name="connsiteY43" fmla="*/ 96326 h 146560"/>
                <a:gd name="connsiteX44" fmla="*/ 107319 w 135161"/>
                <a:gd name="connsiteY44" fmla="*/ 91051 h 146560"/>
                <a:gd name="connsiteX45" fmla="*/ 100753 w 135161"/>
                <a:gd name="connsiteY45" fmla="*/ 83810 h 146560"/>
                <a:gd name="connsiteX46" fmla="*/ 94815 w 135161"/>
                <a:gd name="connsiteY46" fmla="*/ 72643 h 146560"/>
                <a:gd name="connsiteX47" fmla="*/ 87082 w 135161"/>
                <a:gd name="connsiteY47" fmla="*/ 81450 h 146560"/>
                <a:gd name="connsiteX48" fmla="*/ 82424 w 135161"/>
                <a:gd name="connsiteY48" fmla="*/ 92149 h 146560"/>
                <a:gd name="connsiteX49" fmla="*/ 89037 w 135161"/>
                <a:gd name="connsiteY49" fmla="*/ 97521 h 146560"/>
                <a:gd name="connsiteX50" fmla="*/ 82882 w 135161"/>
                <a:gd name="connsiteY50" fmla="*/ 103419 h 146560"/>
                <a:gd name="connsiteX51" fmla="*/ 76944 w 135161"/>
                <a:gd name="connsiteY51" fmla="*/ 116517 h 146560"/>
                <a:gd name="connsiteX52" fmla="*/ 93632 w 135161"/>
                <a:gd name="connsiteY52" fmla="*/ 126130 h 146560"/>
                <a:gd name="connsiteX53" fmla="*/ 103930 w 135161"/>
                <a:gd name="connsiteY53" fmla="*/ 123170 h 146560"/>
                <a:gd name="connsiteX54" fmla="*/ 118937 w 135161"/>
                <a:gd name="connsiteY54" fmla="*/ 136337 h 146560"/>
                <a:gd name="connsiteX55" fmla="*/ 115097 w 135161"/>
                <a:gd name="connsiteY55" fmla="*/ 137577 h 146560"/>
                <a:gd name="connsiteX56" fmla="*/ 108548 w 135161"/>
                <a:gd name="connsiteY56" fmla="*/ 141898 h 146560"/>
                <a:gd name="connsiteX57" fmla="*/ 103696 w 135161"/>
                <a:gd name="connsiteY57" fmla="*/ 146235 h 146560"/>
                <a:gd name="connsiteX58" fmla="*/ 42054 w 135161"/>
                <a:gd name="connsiteY58" fmla="*/ 135663 h 146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35161" h="146560">
                  <a:moveTo>
                    <a:pt x="42054" y="135663"/>
                  </a:moveTo>
                  <a:cubicBezTo>
                    <a:pt x="38328" y="130473"/>
                    <a:pt x="32207" y="116392"/>
                    <a:pt x="31698" y="109094"/>
                  </a:cubicBezTo>
                  <a:cubicBezTo>
                    <a:pt x="30978" y="98715"/>
                    <a:pt x="27521" y="90451"/>
                    <a:pt x="17165" y="85982"/>
                  </a:cubicBezTo>
                  <a:cubicBezTo>
                    <a:pt x="14324" y="87674"/>
                    <a:pt x="13267" y="92154"/>
                    <a:pt x="9198" y="93177"/>
                  </a:cubicBezTo>
                  <a:cubicBezTo>
                    <a:pt x="8592" y="92594"/>
                    <a:pt x="8004" y="91994"/>
                    <a:pt x="7415" y="91394"/>
                  </a:cubicBezTo>
                  <a:cubicBezTo>
                    <a:pt x="7935" y="92063"/>
                    <a:pt x="8535" y="92652"/>
                    <a:pt x="9198" y="93177"/>
                  </a:cubicBezTo>
                  <a:cubicBezTo>
                    <a:pt x="1260" y="97915"/>
                    <a:pt x="-409" y="92794"/>
                    <a:pt x="77" y="86674"/>
                  </a:cubicBezTo>
                  <a:cubicBezTo>
                    <a:pt x="454" y="81959"/>
                    <a:pt x="2569" y="77381"/>
                    <a:pt x="3877" y="72838"/>
                  </a:cubicBezTo>
                  <a:cubicBezTo>
                    <a:pt x="7638" y="72049"/>
                    <a:pt x="10335" y="74084"/>
                    <a:pt x="13210" y="75472"/>
                  </a:cubicBezTo>
                  <a:cubicBezTo>
                    <a:pt x="27686" y="82450"/>
                    <a:pt x="27681" y="82456"/>
                    <a:pt x="40122" y="70837"/>
                  </a:cubicBezTo>
                  <a:cubicBezTo>
                    <a:pt x="28852" y="67911"/>
                    <a:pt x="26492" y="56316"/>
                    <a:pt x="18308" y="50172"/>
                  </a:cubicBezTo>
                  <a:cubicBezTo>
                    <a:pt x="13953" y="46903"/>
                    <a:pt x="15816" y="41245"/>
                    <a:pt x="17696" y="36513"/>
                  </a:cubicBezTo>
                  <a:cubicBezTo>
                    <a:pt x="19731" y="31392"/>
                    <a:pt x="18405" y="28032"/>
                    <a:pt x="12479" y="27381"/>
                  </a:cubicBezTo>
                  <a:cubicBezTo>
                    <a:pt x="11964" y="26992"/>
                    <a:pt x="11450" y="26603"/>
                    <a:pt x="10924" y="26226"/>
                  </a:cubicBezTo>
                  <a:cubicBezTo>
                    <a:pt x="10147" y="25175"/>
                    <a:pt x="9621" y="24003"/>
                    <a:pt x="9301" y="22740"/>
                  </a:cubicBezTo>
                  <a:cubicBezTo>
                    <a:pt x="9261" y="22094"/>
                    <a:pt x="9227" y="21448"/>
                    <a:pt x="9193" y="20803"/>
                  </a:cubicBezTo>
                  <a:cubicBezTo>
                    <a:pt x="12604" y="16568"/>
                    <a:pt x="11267" y="11881"/>
                    <a:pt x="9993" y="6332"/>
                  </a:cubicBezTo>
                  <a:cubicBezTo>
                    <a:pt x="14525" y="7424"/>
                    <a:pt x="17222" y="9241"/>
                    <a:pt x="17416" y="13510"/>
                  </a:cubicBezTo>
                  <a:cubicBezTo>
                    <a:pt x="17691" y="19522"/>
                    <a:pt x="19028" y="18174"/>
                    <a:pt x="24063" y="16511"/>
                  </a:cubicBezTo>
                  <a:cubicBezTo>
                    <a:pt x="31384" y="14087"/>
                    <a:pt x="36916" y="21974"/>
                    <a:pt x="44071" y="24683"/>
                  </a:cubicBezTo>
                  <a:cubicBezTo>
                    <a:pt x="47580" y="13430"/>
                    <a:pt x="32058" y="13316"/>
                    <a:pt x="32218" y="4349"/>
                  </a:cubicBezTo>
                  <a:cubicBezTo>
                    <a:pt x="35041" y="2315"/>
                    <a:pt x="38682" y="3486"/>
                    <a:pt x="41619" y="1920"/>
                  </a:cubicBezTo>
                  <a:cubicBezTo>
                    <a:pt x="42711" y="1200"/>
                    <a:pt x="43871" y="623"/>
                    <a:pt x="45071" y="114"/>
                  </a:cubicBezTo>
                  <a:cubicBezTo>
                    <a:pt x="45723" y="69"/>
                    <a:pt x="46368" y="34"/>
                    <a:pt x="47020" y="0"/>
                  </a:cubicBezTo>
                  <a:cubicBezTo>
                    <a:pt x="47569" y="349"/>
                    <a:pt x="48117" y="703"/>
                    <a:pt x="48660" y="1063"/>
                  </a:cubicBezTo>
                  <a:cubicBezTo>
                    <a:pt x="48775" y="7264"/>
                    <a:pt x="52741" y="10944"/>
                    <a:pt x="57553" y="13619"/>
                  </a:cubicBezTo>
                  <a:cubicBezTo>
                    <a:pt x="62891" y="16585"/>
                    <a:pt x="66445" y="21288"/>
                    <a:pt x="70766" y="25283"/>
                  </a:cubicBezTo>
                  <a:cubicBezTo>
                    <a:pt x="75247" y="29421"/>
                    <a:pt x="70046" y="35804"/>
                    <a:pt x="76241" y="40434"/>
                  </a:cubicBezTo>
                  <a:cubicBezTo>
                    <a:pt x="79241" y="42674"/>
                    <a:pt x="71383" y="42834"/>
                    <a:pt x="68388" y="43834"/>
                  </a:cubicBezTo>
                  <a:lnTo>
                    <a:pt x="68388" y="43828"/>
                  </a:lnTo>
                  <a:cubicBezTo>
                    <a:pt x="73761" y="49829"/>
                    <a:pt x="81864" y="46240"/>
                    <a:pt x="88282" y="49566"/>
                  </a:cubicBezTo>
                  <a:cubicBezTo>
                    <a:pt x="93060" y="52041"/>
                    <a:pt x="93266" y="45331"/>
                    <a:pt x="95866" y="43434"/>
                  </a:cubicBezTo>
                  <a:cubicBezTo>
                    <a:pt x="97912" y="41942"/>
                    <a:pt x="101764" y="38531"/>
                    <a:pt x="103901" y="40679"/>
                  </a:cubicBezTo>
                  <a:cubicBezTo>
                    <a:pt x="106656" y="43445"/>
                    <a:pt x="109777" y="47314"/>
                    <a:pt x="108416" y="52138"/>
                  </a:cubicBezTo>
                  <a:cubicBezTo>
                    <a:pt x="107085" y="56847"/>
                    <a:pt x="106942" y="56847"/>
                    <a:pt x="109085" y="57704"/>
                  </a:cubicBezTo>
                  <a:cubicBezTo>
                    <a:pt x="112594" y="59116"/>
                    <a:pt x="116023" y="60870"/>
                    <a:pt x="119663" y="61773"/>
                  </a:cubicBezTo>
                  <a:cubicBezTo>
                    <a:pt x="129282" y="64157"/>
                    <a:pt x="129316" y="64008"/>
                    <a:pt x="135003" y="74855"/>
                  </a:cubicBezTo>
                  <a:cubicBezTo>
                    <a:pt x="132682" y="79364"/>
                    <a:pt x="125293" y="71883"/>
                    <a:pt x="124624" y="78913"/>
                  </a:cubicBezTo>
                  <a:cubicBezTo>
                    <a:pt x="124076" y="84696"/>
                    <a:pt x="122875" y="90817"/>
                    <a:pt x="126436" y="96401"/>
                  </a:cubicBezTo>
                  <a:cubicBezTo>
                    <a:pt x="128716" y="99972"/>
                    <a:pt x="133928" y="91880"/>
                    <a:pt x="135077" y="98824"/>
                  </a:cubicBezTo>
                  <a:cubicBezTo>
                    <a:pt x="135911" y="103859"/>
                    <a:pt x="130414" y="111997"/>
                    <a:pt x="125270" y="112483"/>
                  </a:cubicBezTo>
                  <a:cubicBezTo>
                    <a:pt x="122304" y="112763"/>
                    <a:pt x="118915" y="110237"/>
                    <a:pt x="116966" y="114654"/>
                  </a:cubicBezTo>
                  <a:cubicBezTo>
                    <a:pt x="111485" y="127067"/>
                    <a:pt x="110999" y="112980"/>
                    <a:pt x="107862" y="112906"/>
                  </a:cubicBezTo>
                  <a:cubicBezTo>
                    <a:pt x="110314" y="107693"/>
                    <a:pt x="100890" y="101070"/>
                    <a:pt x="109948" y="96326"/>
                  </a:cubicBezTo>
                  <a:cubicBezTo>
                    <a:pt x="111194" y="95675"/>
                    <a:pt x="108753" y="92623"/>
                    <a:pt x="107319" y="91051"/>
                  </a:cubicBezTo>
                  <a:cubicBezTo>
                    <a:pt x="105113" y="88640"/>
                    <a:pt x="102398" y="86548"/>
                    <a:pt x="100753" y="83810"/>
                  </a:cubicBezTo>
                  <a:cubicBezTo>
                    <a:pt x="98564" y="80176"/>
                    <a:pt x="102370" y="72912"/>
                    <a:pt x="94815" y="72643"/>
                  </a:cubicBezTo>
                  <a:cubicBezTo>
                    <a:pt x="89534" y="72455"/>
                    <a:pt x="92129" y="81222"/>
                    <a:pt x="87082" y="81450"/>
                  </a:cubicBezTo>
                  <a:cubicBezTo>
                    <a:pt x="77515" y="81879"/>
                    <a:pt x="84299" y="88765"/>
                    <a:pt x="82424" y="92149"/>
                  </a:cubicBezTo>
                  <a:cubicBezTo>
                    <a:pt x="77984" y="100161"/>
                    <a:pt x="90951" y="93737"/>
                    <a:pt x="89037" y="97521"/>
                  </a:cubicBezTo>
                  <a:cubicBezTo>
                    <a:pt x="88614" y="104024"/>
                    <a:pt x="84985" y="102413"/>
                    <a:pt x="82882" y="103419"/>
                  </a:cubicBezTo>
                  <a:cubicBezTo>
                    <a:pt x="77144" y="106156"/>
                    <a:pt x="74486" y="113254"/>
                    <a:pt x="76944" y="116517"/>
                  </a:cubicBezTo>
                  <a:cubicBezTo>
                    <a:pt x="80556" y="121324"/>
                    <a:pt x="87522" y="124284"/>
                    <a:pt x="93632" y="126130"/>
                  </a:cubicBezTo>
                  <a:cubicBezTo>
                    <a:pt x="95523" y="126702"/>
                    <a:pt x="97826" y="119821"/>
                    <a:pt x="103930" y="123170"/>
                  </a:cubicBezTo>
                  <a:cubicBezTo>
                    <a:pt x="113246" y="128279"/>
                    <a:pt x="113691" y="127473"/>
                    <a:pt x="118937" y="136337"/>
                  </a:cubicBezTo>
                  <a:cubicBezTo>
                    <a:pt x="118241" y="138560"/>
                    <a:pt x="116686" y="138223"/>
                    <a:pt x="115097" y="137577"/>
                  </a:cubicBezTo>
                  <a:cubicBezTo>
                    <a:pt x="107805" y="134628"/>
                    <a:pt x="107507" y="134663"/>
                    <a:pt x="108548" y="141898"/>
                  </a:cubicBezTo>
                  <a:cubicBezTo>
                    <a:pt x="109211" y="146521"/>
                    <a:pt x="105810" y="145378"/>
                    <a:pt x="103696" y="146235"/>
                  </a:cubicBezTo>
                  <a:cubicBezTo>
                    <a:pt x="82259" y="147887"/>
                    <a:pt x="61930" y="143081"/>
                    <a:pt x="42054" y="135663"/>
                  </a:cubicBezTo>
                  <a:close/>
                </a:path>
              </a:pathLst>
            </a:custGeom>
            <a:grpFill/>
            <a:ln w="5715"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ED5018B3-43D0-CAC5-9A4B-F064570A5845}"/>
                </a:ext>
              </a:extLst>
            </p:cNvPr>
            <p:cNvSpPr/>
            <p:nvPr/>
          </p:nvSpPr>
          <p:spPr>
            <a:xfrm>
              <a:off x="7372852" y="919023"/>
              <a:ext cx="154264" cy="150864"/>
            </a:xfrm>
            <a:custGeom>
              <a:avLst/>
              <a:gdLst>
                <a:gd name="connsiteX0" fmla="*/ 125722 w 154264"/>
                <a:gd name="connsiteY0" fmla="*/ 49492 h 150864"/>
                <a:gd name="connsiteX1" fmla="*/ 123431 w 154264"/>
                <a:gd name="connsiteY1" fmla="*/ 55578 h 150864"/>
                <a:gd name="connsiteX2" fmla="*/ 109275 w 154264"/>
                <a:gd name="connsiteY2" fmla="*/ 56076 h 150864"/>
                <a:gd name="connsiteX3" fmla="*/ 114161 w 154264"/>
                <a:gd name="connsiteY3" fmla="*/ 50349 h 150864"/>
                <a:gd name="connsiteX4" fmla="*/ 114875 w 154264"/>
                <a:gd name="connsiteY4" fmla="*/ 49109 h 150864"/>
                <a:gd name="connsiteX5" fmla="*/ 113264 w 154264"/>
                <a:gd name="connsiteY5" fmla="*/ 50218 h 150864"/>
                <a:gd name="connsiteX6" fmla="*/ 107897 w 154264"/>
                <a:gd name="connsiteY6" fmla="*/ 45697 h 150864"/>
                <a:gd name="connsiteX7" fmla="*/ 106914 w 154264"/>
                <a:gd name="connsiteY7" fmla="*/ 45366 h 150864"/>
                <a:gd name="connsiteX8" fmla="*/ 107303 w 154264"/>
                <a:gd name="connsiteY8" fmla="*/ 47720 h 150864"/>
                <a:gd name="connsiteX9" fmla="*/ 100988 w 154264"/>
                <a:gd name="connsiteY9" fmla="*/ 54110 h 150864"/>
                <a:gd name="connsiteX10" fmla="*/ 104520 w 154264"/>
                <a:gd name="connsiteY10" fmla="*/ 53881 h 150864"/>
                <a:gd name="connsiteX11" fmla="*/ 109275 w 154264"/>
                <a:gd name="connsiteY11" fmla="*/ 56070 h 150864"/>
                <a:gd name="connsiteX12" fmla="*/ 110240 w 154264"/>
                <a:gd name="connsiteY12" fmla="*/ 70392 h 150864"/>
                <a:gd name="connsiteX13" fmla="*/ 117315 w 154264"/>
                <a:gd name="connsiteY13" fmla="*/ 92874 h 150864"/>
                <a:gd name="connsiteX14" fmla="*/ 108955 w 154264"/>
                <a:gd name="connsiteY14" fmla="*/ 97012 h 150864"/>
                <a:gd name="connsiteX15" fmla="*/ 120488 w 154264"/>
                <a:gd name="connsiteY15" fmla="*/ 103619 h 150864"/>
                <a:gd name="connsiteX16" fmla="*/ 121122 w 154264"/>
                <a:gd name="connsiteY16" fmla="*/ 122695 h 150864"/>
                <a:gd name="connsiteX17" fmla="*/ 111000 w 154264"/>
                <a:gd name="connsiteY17" fmla="*/ 121118 h 150864"/>
                <a:gd name="connsiteX18" fmla="*/ 117201 w 154264"/>
                <a:gd name="connsiteY18" fmla="*/ 129233 h 150864"/>
                <a:gd name="connsiteX19" fmla="*/ 119316 w 154264"/>
                <a:gd name="connsiteY19" fmla="*/ 150865 h 150864"/>
                <a:gd name="connsiteX20" fmla="*/ 60766 w 154264"/>
                <a:gd name="connsiteY20" fmla="*/ 118215 h 150864"/>
                <a:gd name="connsiteX21" fmla="*/ 16737 w 154264"/>
                <a:gd name="connsiteY21" fmla="*/ 87154 h 150864"/>
                <a:gd name="connsiteX22" fmla="*/ 7965 w 154264"/>
                <a:gd name="connsiteY22" fmla="*/ 77467 h 150864"/>
                <a:gd name="connsiteX23" fmla="*/ 9593 w 154264"/>
                <a:gd name="connsiteY23" fmla="*/ 43057 h 150864"/>
                <a:gd name="connsiteX24" fmla="*/ 36883 w 154264"/>
                <a:gd name="connsiteY24" fmla="*/ 19791 h 150864"/>
                <a:gd name="connsiteX25" fmla="*/ 55691 w 154264"/>
                <a:gd name="connsiteY25" fmla="*/ 49235 h 150864"/>
                <a:gd name="connsiteX26" fmla="*/ 78442 w 154264"/>
                <a:gd name="connsiteY26" fmla="*/ 69717 h 150864"/>
                <a:gd name="connsiteX27" fmla="*/ 80791 w 154264"/>
                <a:gd name="connsiteY27" fmla="*/ 72906 h 150864"/>
                <a:gd name="connsiteX28" fmla="*/ 93656 w 154264"/>
                <a:gd name="connsiteY28" fmla="*/ 74215 h 150864"/>
                <a:gd name="connsiteX29" fmla="*/ 66235 w 154264"/>
                <a:gd name="connsiteY29" fmla="*/ 58230 h 150864"/>
                <a:gd name="connsiteX30" fmla="*/ 63526 w 154264"/>
                <a:gd name="connsiteY30" fmla="*/ 51761 h 150864"/>
                <a:gd name="connsiteX31" fmla="*/ 66184 w 154264"/>
                <a:gd name="connsiteY31" fmla="*/ 49789 h 150864"/>
                <a:gd name="connsiteX32" fmla="*/ 62606 w 154264"/>
                <a:gd name="connsiteY32" fmla="*/ 48783 h 150864"/>
                <a:gd name="connsiteX33" fmla="*/ 36837 w 154264"/>
                <a:gd name="connsiteY33" fmla="*/ 19837 h 150864"/>
                <a:gd name="connsiteX34" fmla="*/ 66503 w 154264"/>
                <a:gd name="connsiteY34" fmla="*/ 0 h 150864"/>
                <a:gd name="connsiteX35" fmla="*/ 66544 w 154264"/>
                <a:gd name="connsiteY35" fmla="*/ 13316 h 150864"/>
                <a:gd name="connsiteX36" fmla="*/ 66544 w 154264"/>
                <a:gd name="connsiteY36" fmla="*/ 13322 h 150864"/>
                <a:gd name="connsiteX37" fmla="*/ 74590 w 154264"/>
                <a:gd name="connsiteY37" fmla="*/ 18854 h 150864"/>
                <a:gd name="connsiteX38" fmla="*/ 78202 w 154264"/>
                <a:gd name="connsiteY38" fmla="*/ 34907 h 150864"/>
                <a:gd name="connsiteX39" fmla="*/ 82683 w 154264"/>
                <a:gd name="connsiteY39" fmla="*/ 55155 h 150864"/>
                <a:gd name="connsiteX40" fmla="*/ 88941 w 154264"/>
                <a:gd name="connsiteY40" fmla="*/ 21728 h 150864"/>
                <a:gd name="connsiteX41" fmla="*/ 94090 w 154264"/>
                <a:gd name="connsiteY41" fmla="*/ 23631 h 150864"/>
                <a:gd name="connsiteX42" fmla="*/ 112618 w 154264"/>
                <a:gd name="connsiteY42" fmla="*/ 37313 h 150864"/>
                <a:gd name="connsiteX43" fmla="*/ 117527 w 154264"/>
                <a:gd name="connsiteY43" fmla="*/ 34907 h 150864"/>
                <a:gd name="connsiteX44" fmla="*/ 122933 w 154264"/>
                <a:gd name="connsiteY44" fmla="*/ 34130 h 150864"/>
                <a:gd name="connsiteX45" fmla="*/ 133975 w 154264"/>
                <a:gd name="connsiteY45" fmla="*/ 38599 h 150864"/>
                <a:gd name="connsiteX46" fmla="*/ 152486 w 154264"/>
                <a:gd name="connsiteY46" fmla="*/ 45851 h 150864"/>
                <a:gd name="connsiteX47" fmla="*/ 153091 w 154264"/>
                <a:gd name="connsiteY47" fmla="*/ 51338 h 150864"/>
                <a:gd name="connsiteX48" fmla="*/ 147656 w 154264"/>
                <a:gd name="connsiteY48" fmla="*/ 50806 h 150864"/>
                <a:gd name="connsiteX49" fmla="*/ 131792 w 154264"/>
                <a:gd name="connsiteY49" fmla="*/ 44320 h 150864"/>
                <a:gd name="connsiteX50" fmla="*/ 125722 w 154264"/>
                <a:gd name="connsiteY50" fmla="*/ 49492 h 150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54264" h="150864">
                  <a:moveTo>
                    <a:pt x="125722" y="49492"/>
                  </a:moveTo>
                  <a:cubicBezTo>
                    <a:pt x="124059" y="51224"/>
                    <a:pt x="134472" y="57704"/>
                    <a:pt x="123431" y="55578"/>
                  </a:cubicBezTo>
                  <a:cubicBezTo>
                    <a:pt x="118550" y="54635"/>
                    <a:pt x="114138" y="61408"/>
                    <a:pt x="109275" y="56076"/>
                  </a:cubicBezTo>
                  <a:cubicBezTo>
                    <a:pt x="107486" y="51235"/>
                    <a:pt x="111429" y="51298"/>
                    <a:pt x="114161" y="50349"/>
                  </a:cubicBezTo>
                  <a:cubicBezTo>
                    <a:pt x="114321" y="49903"/>
                    <a:pt x="116390" y="50561"/>
                    <a:pt x="114875" y="49109"/>
                  </a:cubicBezTo>
                  <a:cubicBezTo>
                    <a:pt x="115144" y="50120"/>
                    <a:pt x="114618" y="50492"/>
                    <a:pt x="113264" y="50218"/>
                  </a:cubicBezTo>
                  <a:cubicBezTo>
                    <a:pt x="110692" y="49600"/>
                    <a:pt x="108994" y="47972"/>
                    <a:pt x="107897" y="45697"/>
                  </a:cubicBezTo>
                  <a:cubicBezTo>
                    <a:pt x="107669" y="45268"/>
                    <a:pt x="108029" y="43000"/>
                    <a:pt x="106914" y="45366"/>
                  </a:cubicBezTo>
                  <a:cubicBezTo>
                    <a:pt x="106840" y="45520"/>
                    <a:pt x="107720" y="46640"/>
                    <a:pt x="107303" y="47720"/>
                  </a:cubicBezTo>
                  <a:cubicBezTo>
                    <a:pt x="107526" y="52247"/>
                    <a:pt x="97907" y="46943"/>
                    <a:pt x="100988" y="54110"/>
                  </a:cubicBezTo>
                  <a:cubicBezTo>
                    <a:pt x="102199" y="54024"/>
                    <a:pt x="103348" y="53978"/>
                    <a:pt x="104520" y="53881"/>
                  </a:cubicBezTo>
                  <a:cubicBezTo>
                    <a:pt x="106457" y="53881"/>
                    <a:pt x="108126" y="54424"/>
                    <a:pt x="109275" y="56070"/>
                  </a:cubicBezTo>
                  <a:cubicBezTo>
                    <a:pt x="109766" y="60825"/>
                    <a:pt x="111035" y="65385"/>
                    <a:pt x="110240" y="70392"/>
                  </a:cubicBezTo>
                  <a:cubicBezTo>
                    <a:pt x="108880" y="78964"/>
                    <a:pt x="109823" y="87297"/>
                    <a:pt x="117315" y="92874"/>
                  </a:cubicBezTo>
                  <a:cubicBezTo>
                    <a:pt x="115052" y="96498"/>
                    <a:pt x="111606" y="94698"/>
                    <a:pt x="108955" y="97012"/>
                  </a:cubicBezTo>
                  <a:cubicBezTo>
                    <a:pt x="112932" y="99235"/>
                    <a:pt x="117184" y="100858"/>
                    <a:pt x="120488" y="103619"/>
                  </a:cubicBezTo>
                  <a:cubicBezTo>
                    <a:pt x="125797" y="108048"/>
                    <a:pt x="125928" y="117660"/>
                    <a:pt x="121122" y="122695"/>
                  </a:cubicBezTo>
                  <a:cubicBezTo>
                    <a:pt x="117435" y="126553"/>
                    <a:pt x="114664" y="120609"/>
                    <a:pt x="111000" y="121118"/>
                  </a:cubicBezTo>
                  <a:cubicBezTo>
                    <a:pt x="109852" y="126604"/>
                    <a:pt x="114607" y="127004"/>
                    <a:pt x="117201" y="129233"/>
                  </a:cubicBezTo>
                  <a:cubicBezTo>
                    <a:pt x="125808" y="136634"/>
                    <a:pt x="126088" y="140132"/>
                    <a:pt x="119316" y="150865"/>
                  </a:cubicBezTo>
                  <a:cubicBezTo>
                    <a:pt x="100736" y="138297"/>
                    <a:pt x="80585" y="128519"/>
                    <a:pt x="60766" y="118215"/>
                  </a:cubicBezTo>
                  <a:cubicBezTo>
                    <a:pt x="44626" y="109825"/>
                    <a:pt x="30070" y="99384"/>
                    <a:pt x="16737" y="87154"/>
                  </a:cubicBezTo>
                  <a:cubicBezTo>
                    <a:pt x="13537" y="84216"/>
                    <a:pt x="10582" y="80930"/>
                    <a:pt x="7965" y="77467"/>
                  </a:cubicBezTo>
                  <a:cubicBezTo>
                    <a:pt x="-3019" y="62956"/>
                    <a:pt x="-2797" y="56356"/>
                    <a:pt x="9593" y="43057"/>
                  </a:cubicBezTo>
                  <a:cubicBezTo>
                    <a:pt x="17772" y="34279"/>
                    <a:pt x="26641" y="26203"/>
                    <a:pt x="36883" y="19791"/>
                  </a:cubicBezTo>
                  <a:cubicBezTo>
                    <a:pt x="41369" y="30769"/>
                    <a:pt x="48867" y="39685"/>
                    <a:pt x="55691" y="49235"/>
                  </a:cubicBezTo>
                  <a:cubicBezTo>
                    <a:pt x="65601" y="63111"/>
                    <a:pt x="65515" y="64659"/>
                    <a:pt x="78442" y="69717"/>
                  </a:cubicBezTo>
                  <a:cubicBezTo>
                    <a:pt x="79511" y="70597"/>
                    <a:pt x="80311" y="71677"/>
                    <a:pt x="80791" y="72906"/>
                  </a:cubicBezTo>
                  <a:cubicBezTo>
                    <a:pt x="84769" y="77604"/>
                    <a:pt x="88449" y="68209"/>
                    <a:pt x="93656" y="74215"/>
                  </a:cubicBezTo>
                  <a:cubicBezTo>
                    <a:pt x="84214" y="66865"/>
                    <a:pt x="76242" y="60790"/>
                    <a:pt x="66235" y="58230"/>
                  </a:cubicBezTo>
                  <a:cubicBezTo>
                    <a:pt x="63332" y="57487"/>
                    <a:pt x="62280" y="54795"/>
                    <a:pt x="63526" y="51761"/>
                  </a:cubicBezTo>
                  <a:cubicBezTo>
                    <a:pt x="63903" y="50349"/>
                    <a:pt x="66520" y="51086"/>
                    <a:pt x="66184" y="49789"/>
                  </a:cubicBezTo>
                  <a:cubicBezTo>
                    <a:pt x="65892" y="48675"/>
                    <a:pt x="63578" y="50269"/>
                    <a:pt x="62606" y="48783"/>
                  </a:cubicBezTo>
                  <a:cubicBezTo>
                    <a:pt x="58994" y="34673"/>
                    <a:pt x="55811" y="20225"/>
                    <a:pt x="36837" y="19837"/>
                  </a:cubicBezTo>
                  <a:cubicBezTo>
                    <a:pt x="45478" y="11356"/>
                    <a:pt x="55125" y="4389"/>
                    <a:pt x="66503" y="0"/>
                  </a:cubicBezTo>
                  <a:cubicBezTo>
                    <a:pt x="63692" y="4446"/>
                    <a:pt x="63446" y="8887"/>
                    <a:pt x="66544" y="13316"/>
                  </a:cubicBezTo>
                  <a:lnTo>
                    <a:pt x="66544" y="13322"/>
                  </a:lnTo>
                  <a:cubicBezTo>
                    <a:pt x="69218" y="15179"/>
                    <a:pt x="71761" y="17271"/>
                    <a:pt x="74590" y="18854"/>
                  </a:cubicBezTo>
                  <a:cubicBezTo>
                    <a:pt x="81848" y="22917"/>
                    <a:pt x="85849" y="26506"/>
                    <a:pt x="78202" y="34907"/>
                  </a:cubicBezTo>
                  <a:cubicBezTo>
                    <a:pt x="72121" y="41588"/>
                    <a:pt x="73944" y="45783"/>
                    <a:pt x="82683" y="55155"/>
                  </a:cubicBezTo>
                  <a:cubicBezTo>
                    <a:pt x="91598" y="45286"/>
                    <a:pt x="90581" y="33570"/>
                    <a:pt x="88941" y="21728"/>
                  </a:cubicBezTo>
                  <a:cubicBezTo>
                    <a:pt x="91524" y="20094"/>
                    <a:pt x="94004" y="22003"/>
                    <a:pt x="94090" y="23631"/>
                  </a:cubicBezTo>
                  <a:cubicBezTo>
                    <a:pt x="94753" y="35867"/>
                    <a:pt x="106411" y="32890"/>
                    <a:pt x="112618" y="37313"/>
                  </a:cubicBezTo>
                  <a:cubicBezTo>
                    <a:pt x="114767" y="38845"/>
                    <a:pt x="117167" y="37227"/>
                    <a:pt x="117527" y="34907"/>
                  </a:cubicBezTo>
                  <a:cubicBezTo>
                    <a:pt x="118584" y="28095"/>
                    <a:pt x="120927" y="31175"/>
                    <a:pt x="122933" y="34130"/>
                  </a:cubicBezTo>
                  <a:cubicBezTo>
                    <a:pt x="125694" y="38193"/>
                    <a:pt x="129117" y="40422"/>
                    <a:pt x="133975" y="38599"/>
                  </a:cubicBezTo>
                  <a:cubicBezTo>
                    <a:pt x="142342" y="35467"/>
                    <a:pt x="145976" y="44223"/>
                    <a:pt x="152486" y="45851"/>
                  </a:cubicBezTo>
                  <a:cubicBezTo>
                    <a:pt x="154263" y="46297"/>
                    <a:pt x="155115" y="49538"/>
                    <a:pt x="153091" y="51338"/>
                  </a:cubicBezTo>
                  <a:cubicBezTo>
                    <a:pt x="151429" y="52824"/>
                    <a:pt x="148491" y="53224"/>
                    <a:pt x="147656" y="50806"/>
                  </a:cubicBezTo>
                  <a:cubicBezTo>
                    <a:pt x="144725" y="42360"/>
                    <a:pt x="135615" y="49932"/>
                    <a:pt x="131792" y="44320"/>
                  </a:cubicBezTo>
                  <a:cubicBezTo>
                    <a:pt x="129763" y="46040"/>
                    <a:pt x="127745" y="47766"/>
                    <a:pt x="125722" y="49492"/>
                  </a:cubicBezTo>
                  <a:close/>
                </a:path>
              </a:pathLst>
            </a:custGeom>
            <a:grpFill/>
            <a:ln w="5715"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4C0C0238-71FE-8648-7255-24D47D3EF2D5}"/>
                </a:ext>
              </a:extLst>
            </p:cNvPr>
            <p:cNvSpPr/>
            <p:nvPr/>
          </p:nvSpPr>
          <p:spPr>
            <a:xfrm>
              <a:off x="8698083" y="1082806"/>
              <a:ext cx="132469" cy="226317"/>
            </a:xfrm>
            <a:custGeom>
              <a:avLst/>
              <a:gdLst>
                <a:gd name="connsiteX0" fmla="*/ 4105 w 132469"/>
                <a:gd name="connsiteY0" fmla="*/ 40311 h 226317"/>
                <a:gd name="connsiteX1" fmla="*/ 7397 w 132469"/>
                <a:gd name="connsiteY1" fmla="*/ 27155 h 226317"/>
                <a:gd name="connsiteX2" fmla="*/ 8551 w 132469"/>
                <a:gd name="connsiteY2" fmla="*/ 28184 h 226317"/>
                <a:gd name="connsiteX3" fmla="*/ 8620 w 132469"/>
                <a:gd name="connsiteY3" fmla="*/ 28052 h 226317"/>
                <a:gd name="connsiteX4" fmla="*/ 7397 w 132469"/>
                <a:gd name="connsiteY4" fmla="*/ 27161 h 226317"/>
                <a:gd name="connsiteX5" fmla="*/ 12780 w 132469"/>
                <a:gd name="connsiteY5" fmla="*/ 19383 h 226317"/>
                <a:gd name="connsiteX6" fmla="*/ 14158 w 132469"/>
                <a:gd name="connsiteY6" fmla="*/ 14085 h 226317"/>
                <a:gd name="connsiteX7" fmla="*/ 17313 w 132469"/>
                <a:gd name="connsiteY7" fmla="*/ 1455 h 226317"/>
                <a:gd name="connsiteX8" fmla="*/ 27125 w 132469"/>
                <a:gd name="connsiteY8" fmla="*/ 7427 h 226317"/>
                <a:gd name="connsiteX9" fmla="*/ 27125 w 132469"/>
                <a:gd name="connsiteY9" fmla="*/ 7421 h 226317"/>
                <a:gd name="connsiteX10" fmla="*/ 26045 w 132469"/>
                <a:gd name="connsiteY10" fmla="*/ 30276 h 226317"/>
                <a:gd name="connsiteX11" fmla="*/ 23833 w 132469"/>
                <a:gd name="connsiteY11" fmla="*/ 43609 h 226317"/>
                <a:gd name="connsiteX12" fmla="*/ 32252 w 132469"/>
                <a:gd name="connsiteY12" fmla="*/ 51010 h 226317"/>
                <a:gd name="connsiteX13" fmla="*/ 44116 w 132469"/>
                <a:gd name="connsiteY13" fmla="*/ 53484 h 226317"/>
                <a:gd name="connsiteX14" fmla="*/ 53905 w 132469"/>
                <a:gd name="connsiteY14" fmla="*/ 55176 h 226317"/>
                <a:gd name="connsiteX15" fmla="*/ 50145 w 132469"/>
                <a:gd name="connsiteY15" fmla="*/ 40311 h 226317"/>
                <a:gd name="connsiteX16" fmla="*/ 46219 w 132469"/>
                <a:gd name="connsiteY16" fmla="*/ 42077 h 226317"/>
                <a:gd name="connsiteX17" fmla="*/ 43236 w 132469"/>
                <a:gd name="connsiteY17" fmla="*/ 23229 h 226317"/>
                <a:gd name="connsiteX18" fmla="*/ 60781 w 132469"/>
                <a:gd name="connsiteY18" fmla="*/ 28687 h 226317"/>
                <a:gd name="connsiteX19" fmla="*/ 68336 w 132469"/>
                <a:gd name="connsiteY19" fmla="*/ 34836 h 226317"/>
                <a:gd name="connsiteX20" fmla="*/ 75148 w 132469"/>
                <a:gd name="connsiteY20" fmla="*/ 49718 h 226317"/>
                <a:gd name="connsiteX21" fmla="*/ 56718 w 132469"/>
                <a:gd name="connsiteY21" fmla="*/ 37019 h 226317"/>
                <a:gd name="connsiteX22" fmla="*/ 61895 w 132469"/>
                <a:gd name="connsiteY22" fmla="*/ 61828 h 226317"/>
                <a:gd name="connsiteX23" fmla="*/ 67541 w 132469"/>
                <a:gd name="connsiteY23" fmla="*/ 63988 h 226317"/>
                <a:gd name="connsiteX24" fmla="*/ 69908 w 132469"/>
                <a:gd name="connsiteY24" fmla="*/ 67246 h 226317"/>
                <a:gd name="connsiteX25" fmla="*/ 84869 w 132469"/>
                <a:gd name="connsiteY25" fmla="*/ 75590 h 226317"/>
                <a:gd name="connsiteX26" fmla="*/ 91042 w 132469"/>
                <a:gd name="connsiteY26" fmla="*/ 76539 h 226317"/>
                <a:gd name="connsiteX27" fmla="*/ 102191 w 132469"/>
                <a:gd name="connsiteY27" fmla="*/ 71292 h 226317"/>
                <a:gd name="connsiteX28" fmla="*/ 105015 w 132469"/>
                <a:gd name="connsiteY28" fmla="*/ 67823 h 226317"/>
                <a:gd name="connsiteX29" fmla="*/ 112684 w 132469"/>
                <a:gd name="connsiteY29" fmla="*/ 72155 h 226317"/>
                <a:gd name="connsiteX30" fmla="*/ 119205 w 132469"/>
                <a:gd name="connsiteY30" fmla="*/ 86368 h 226317"/>
                <a:gd name="connsiteX31" fmla="*/ 116565 w 132469"/>
                <a:gd name="connsiteY31" fmla="*/ 92192 h 226317"/>
                <a:gd name="connsiteX32" fmla="*/ 118131 w 132469"/>
                <a:gd name="connsiteY32" fmla="*/ 97347 h 226317"/>
                <a:gd name="connsiteX33" fmla="*/ 125051 w 132469"/>
                <a:gd name="connsiteY33" fmla="*/ 95878 h 226317"/>
                <a:gd name="connsiteX34" fmla="*/ 132470 w 132469"/>
                <a:gd name="connsiteY34" fmla="*/ 96261 h 226317"/>
                <a:gd name="connsiteX35" fmla="*/ 132161 w 132469"/>
                <a:gd name="connsiteY35" fmla="*/ 99576 h 226317"/>
                <a:gd name="connsiteX36" fmla="*/ 122354 w 132469"/>
                <a:gd name="connsiteY36" fmla="*/ 126613 h 226317"/>
                <a:gd name="connsiteX37" fmla="*/ 92036 w 132469"/>
                <a:gd name="connsiteY37" fmla="*/ 124304 h 226317"/>
                <a:gd name="connsiteX38" fmla="*/ 113125 w 132469"/>
                <a:gd name="connsiteY38" fmla="*/ 168390 h 226317"/>
                <a:gd name="connsiteX39" fmla="*/ 119605 w 132469"/>
                <a:gd name="connsiteY39" fmla="*/ 206389 h 226317"/>
                <a:gd name="connsiteX40" fmla="*/ 115811 w 132469"/>
                <a:gd name="connsiteY40" fmla="*/ 204675 h 226317"/>
                <a:gd name="connsiteX41" fmla="*/ 116782 w 132469"/>
                <a:gd name="connsiteY41" fmla="*/ 206903 h 226317"/>
                <a:gd name="connsiteX42" fmla="*/ 115136 w 132469"/>
                <a:gd name="connsiteY42" fmla="*/ 225237 h 226317"/>
                <a:gd name="connsiteX43" fmla="*/ 111130 w 132469"/>
                <a:gd name="connsiteY43" fmla="*/ 226317 h 226317"/>
                <a:gd name="connsiteX44" fmla="*/ 105878 w 132469"/>
                <a:gd name="connsiteY44" fmla="*/ 223465 h 226317"/>
                <a:gd name="connsiteX45" fmla="*/ 103740 w 132469"/>
                <a:gd name="connsiteY45" fmla="*/ 220356 h 226317"/>
                <a:gd name="connsiteX46" fmla="*/ 102220 w 132469"/>
                <a:gd name="connsiteY46" fmla="*/ 217145 h 226317"/>
                <a:gd name="connsiteX47" fmla="*/ 101580 w 132469"/>
                <a:gd name="connsiteY47" fmla="*/ 215567 h 226317"/>
                <a:gd name="connsiteX48" fmla="*/ 101477 w 132469"/>
                <a:gd name="connsiteY48" fmla="*/ 212390 h 226317"/>
                <a:gd name="connsiteX49" fmla="*/ 97557 w 132469"/>
                <a:gd name="connsiteY49" fmla="*/ 210029 h 226317"/>
                <a:gd name="connsiteX50" fmla="*/ 88772 w 132469"/>
                <a:gd name="connsiteY50" fmla="*/ 204446 h 226317"/>
                <a:gd name="connsiteX51" fmla="*/ 83018 w 132469"/>
                <a:gd name="connsiteY51" fmla="*/ 201503 h 226317"/>
                <a:gd name="connsiteX52" fmla="*/ 61998 w 132469"/>
                <a:gd name="connsiteY52" fmla="*/ 179368 h 226317"/>
                <a:gd name="connsiteX53" fmla="*/ 59980 w 132469"/>
                <a:gd name="connsiteY53" fmla="*/ 169916 h 226317"/>
                <a:gd name="connsiteX54" fmla="*/ 68102 w 132469"/>
                <a:gd name="connsiteY54" fmla="*/ 172328 h 226317"/>
                <a:gd name="connsiteX55" fmla="*/ 73171 w 132469"/>
                <a:gd name="connsiteY55" fmla="*/ 178471 h 226317"/>
                <a:gd name="connsiteX56" fmla="*/ 69925 w 132469"/>
                <a:gd name="connsiteY56" fmla="*/ 166590 h 226317"/>
                <a:gd name="connsiteX57" fmla="*/ 52425 w 132469"/>
                <a:gd name="connsiteY57" fmla="*/ 166915 h 226317"/>
                <a:gd name="connsiteX58" fmla="*/ 42544 w 132469"/>
                <a:gd name="connsiteY58" fmla="*/ 170830 h 226317"/>
                <a:gd name="connsiteX59" fmla="*/ 27422 w 132469"/>
                <a:gd name="connsiteY59" fmla="*/ 161618 h 226317"/>
                <a:gd name="connsiteX60" fmla="*/ 26553 w 132469"/>
                <a:gd name="connsiteY60" fmla="*/ 157251 h 226317"/>
                <a:gd name="connsiteX61" fmla="*/ 30817 w 132469"/>
                <a:gd name="connsiteY61" fmla="*/ 156143 h 226317"/>
                <a:gd name="connsiteX62" fmla="*/ 33754 w 132469"/>
                <a:gd name="connsiteY62" fmla="*/ 157526 h 226317"/>
                <a:gd name="connsiteX63" fmla="*/ 58169 w 132469"/>
                <a:gd name="connsiteY63" fmla="*/ 160280 h 226317"/>
                <a:gd name="connsiteX64" fmla="*/ 34623 w 132469"/>
                <a:gd name="connsiteY64" fmla="*/ 142415 h 226317"/>
                <a:gd name="connsiteX65" fmla="*/ 28805 w 132469"/>
                <a:gd name="connsiteY65" fmla="*/ 141209 h 226317"/>
                <a:gd name="connsiteX66" fmla="*/ 27022 w 132469"/>
                <a:gd name="connsiteY66" fmla="*/ 135312 h 226317"/>
                <a:gd name="connsiteX67" fmla="*/ 32109 w 132469"/>
                <a:gd name="connsiteY67" fmla="*/ 134271 h 226317"/>
                <a:gd name="connsiteX68" fmla="*/ 39190 w 132469"/>
                <a:gd name="connsiteY68" fmla="*/ 130768 h 226317"/>
                <a:gd name="connsiteX69" fmla="*/ 48647 w 132469"/>
                <a:gd name="connsiteY69" fmla="*/ 134300 h 226317"/>
                <a:gd name="connsiteX70" fmla="*/ 68965 w 132469"/>
                <a:gd name="connsiteY70" fmla="*/ 152125 h 226317"/>
                <a:gd name="connsiteX71" fmla="*/ 71742 w 132469"/>
                <a:gd name="connsiteY71" fmla="*/ 158994 h 226317"/>
                <a:gd name="connsiteX72" fmla="*/ 70188 w 132469"/>
                <a:gd name="connsiteY72" fmla="*/ 133980 h 226317"/>
                <a:gd name="connsiteX73" fmla="*/ 63158 w 132469"/>
                <a:gd name="connsiteY73" fmla="*/ 140684 h 226317"/>
                <a:gd name="connsiteX74" fmla="*/ 63158 w 132469"/>
                <a:gd name="connsiteY74" fmla="*/ 121321 h 226317"/>
                <a:gd name="connsiteX75" fmla="*/ 69747 w 132469"/>
                <a:gd name="connsiteY75" fmla="*/ 127253 h 226317"/>
                <a:gd name="connsiteX76" fmla="*/ 72336 w 132469"/>
                <a:gd name="connsiteY76" fmla="*/ 121116 h 226317"/>
                <a:gd name="connsiteX77" fmla="*/ 61729 w 132469"/>
                <a:gd name="connsiteY77" fmla="*/ 86151 h 226317"/>
                <a:gd name="connsiteX78" fmla="*/ 55037 w 132469"/>
                <a:gd name="connsiteY78" fmla="*/ 83059 h 226317"/>
                <a:gd name="connsiteX79" fmla="*/ 39555 w 132469"/>
                <a:gd name="connsiteY79" fmla="*/ 83276 h 226317"/>
                <a:gd name="connsiteX80" fmla="*/ 43241 w 132469"/>
                <a:gd name="connsiteY80" fmla="*/ 74464 h 226317"/>
                <a:gd name="connsiteX81" fmla="*/ 48042 w 132469"/>
                <a:gd name="connsiteY81" fmla="*/ 76481 h 226317"/>
                <a:gd name="connsiteX82" fmla="*/ 49768 w 132469"/>
                <a:gd name="connsiteY82" fmla="*/ 71698 h 226317"/>
                <a:gd name="connsiteX83" fmla="*/ 39453 w 132469"/>
                <a:gd name="connsiteY83" fmla="*/ 62188 h 226317"/>
                <a:gd name="connsiteX84" fmla="*/ 31022 w 132469"/>
                <a:gd name="connsiteY84" fmla="*/ 71264 h 226317"/>
                <a:gd name="connsiteX85" fmla="*/ 27508 w 132469"/>
                <a:gd name="connsiteY85" fmla="*/ 55644 h 226317"/>
                <a:gd name="connsiteX86" fmla="*/ 22976 w 132469"/>
                <a:gd name="connsiteY86" fmla="*/ 53096 h 226317"/>
                <a:gd name="connsiteX87" fmla="*/ 2419 w 132469"/>
                <a:gd name="connsiteY87" fmla="*/ 47306 h 226317"/>
                <a:gd name="connsiteX88" fmla="*/ 4105 w 132469"/>
                <a:gd name="connsiteY88" fmla="*/ 40311 h 226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32469" h="226317">
                  <a:moveTo>
                    <a:pt x="4105" y="40311"/>
                  </a:moveTo>
                  <a:cubicBezTo>
                    <a:pt x="-1827" y="32362"/>
                    <a:pt x="-1827" y="32362"/>
                    <a:pt x="7397" y="27155"/>
                  </a:cubicBezTo>
                  <a:lnTo>
                    <a:pt x="8551" y="28184"/>
                  </a:lnTo>
                  <a:lnTo>
                    <a:pt x="8620" y="28052"/>
                  </a:lnTo>
                  <a:lnTo>
                    <a:pt x="7397" y="27161"/>
                  </a:lnTo>
                  <a:cubicBezTo>
                    <a:pt x="9145" y="24469"/>
                    <a:pt x="10312" y="20543"/>
                    <a:pt x="12780" y="19383"/>
                  </a:cubicBezTo>
                  <a:cubicBezTo>
                    <a:pt x="16404" y="17685"/>
                    <a:pt x="17329" y="16805"/>
                    <a:pt x="14158" y="14085"/>
                  </a:cubicBezTo>
                  <a:cubicBezTo>
                    <a:pt x="6882" y="7839"/>
                    <a:pt x="13295" y="4004"/>
                    <a:pt x="17313" y="1455"/>
                  </a:cubicBezTo>
                  <a:cubicBezTo>
                    <a:pt x="23028" y="-2180"/>
                    <a:pt x="26251" y="1438"/>
                    <a:pt x="27125" y="7427"/>
                  </a:cubicBezTo>
                  <a:lnTo>
                    <a:pt x="27125" y="7421"/>
                  </a:lnTo>
                  <a:cubicBezTo>
                    <a:pt x="33040" y="19040"/>
                    <a:pt x="34034" y="27058"/>
                    <a:pt x="26045" y="30276"/>
                  </a:cubicBezTo>
                  <a:cubicBezTo>
                    <a:pt x="14581" y="34893"/>
                    <a:pt x="21136" y="38699"/>
                    <a:pt x="23833" y="43609"/>
                  </a:cubicBezTo>
                  <a:cubicBezTo>
                    <a:pt x="27445" y="45157"/>
                    <a:pt x="30303" y="47752"/>
                    <a:pt x="32252" y="51010"/>
                  </a:cubicBezTo>
                  <a:cubicBezTo>
                    <a:pt x="35509" y="56462"/>
                    <a:pt x="41921" y="56862"/>
                    <a:pt x="44116" y="53484"/>
                  </a:cubicBezTo>
                  <a:cubicBezTo>
                    <a:pt x="50071" y="44340"/>
                    <a:pt x="50271" y="56765"/>
                    <a:pt x="53905" y="55176"/>
                  </a:cubicBezTo>
                  <a:cubicBezTo>
                    <a:pt x="52946" y="50175"/>
                    <a:pt x="58471" y="43620"/>
                    <a:pt x="50145" y="40311"/>
                  </a:cubicBezTo>
                  <a:cubicBezTo>
                    <a:pt x="49150" y="41694"/>
                    <a:pt x="47276" y="43191"/>
                    <a:pt x="46219" y="42077"/>
                  </a:cubicBezTo>
                  <a:cubicBezTo>
                    <a:pt x="40556" y="36099"/>
                    <a:pt x="39190" y="26167"/>
                    <a:pt x="43236" y="23229"/>
                  </a:cubicBezTo>
                  <a:cubicBezTo>
                    <a:pt x="47791" y="19931"/>
                    <a:pt x="55128" y="22023"/>
                    <a:pt x="60781" y="28687"/>
                  </a:cubicBezTo>
                  <a:cubicBezTo>
                    <a:pt x="62975" y="31276"/>
                    <a:pt x="65684" y="32922"/>
                    <a:pt x="68336" y="34836"/>
                  </a:cubicBezTo>
                  <a:cubicBezTo>
                    <a:pt x="72880" y="38117"/>
                    <a:pt x="75428" y="42488"/>
                    <a:pt x="75148" y="49718"/>
                  </a:cubicBezTo>
                  <a:cubicBezTo>
                    <a:pt x="67096" y="46403"/>
                    <a:pt x="66759" y="34310"/>
                    <a:pt x="56718" y="37019"/>
                  </a:cubicBezTo>
                  <a:cubicBezTo>
                    <a:pt x="62347" y="44443"/>
                    <a:pt x="67924" y="51838"/>
                    <a:pt x="61895" y="61828"/>
                  </a:cubicBezTo>
                  <a:cubicBezTo>
                    <a:pt x="61695" y="62160"/>
                    <a:pt x="61272" y="72275"/>
                    <a:pt x="67541" y="63988"/>
                  </a:cubicBezTo>
                  <a:cubicBezTo>
                    <a:pt x="69605" y="61262"/>
                    <a:pt x="69525" y="65897"/>
                    <a:pt x="69908" y="67246"/>
                  </a:cubicBezTo>
                  <a:cubicBezTo>
                    <a:pt x="72130" y="75087"/>
                    <a:pt x="75645" y="80007"/>
                    <a:pt x="84869" y="75590"/>
                  </a:cubicBezTo>
                  <a:cubicBezTo>
                    <a:pt x="86435" y="74835"/>
                    <a:pt x="89144" y="75733"/>
                    <a:pt x="91042" y="76539"/>
                  </a:cubicBezTo>
                  <a:cubicBezTo>
                    <a:pt x="96899" y="79025"/>
                    <a:pt x="99940" y="76641"/>
                    <a:pt x="102191" y="71292"/>
                  </a:cubicBezTo>
                  <a:cubicBezTo>
                    <a:pt x="102717" y="70046"/>
                    <a:pt x="103095" y="63623"/>
                    <a:pt x="105015" y="67823"/>
                  </a:cubicBezTo>
                  <a:cubicBezTo>
                    <a:pt x="107198" y="72601"/>
                    <a:pt x="112799" y="66469"/>
                    <a:pt x="112684" y="72155"/>
                  </a:cubicBezTo>
                  <a:cubicBezTo>
                    <a:pt x="112570" y="77790"/>
                    <a:pt x="114719" y="82694"/>
                    <a:pt x="119205" y="86368"/>
                  </a:cubicBezTo>
                  <a:cubicBezTo>
                    <a:pt x="118308" y="88300"/>
                    <a:pt x="117211" y="90175"/>
                    <a:pt x="116565" y="92192"/>
                  </a:cubicBezTo>
                  <a:cubicBezTo>
                    <a:pt x="115931" y="94164"/>
                    <a:pt x="115313" y="96918"/>
                    <a:pt x="118131" y="97347"/>
                  </a:cubicBezTo>
                  <a:cubicBezTo>
                    <a:pt x="120280" y="97673"/>
                    <a:pt x="122886" y="98890"/>
                    <a:pt x="125051" y="95878"/>
                  </a:cubicBezTo>
                  <a:cubicBezTo>
                    <a:pt x="127663" y="92243"/>
                    <a:pt x="128080" y="92541"/>
                    <a:pt x="132470" y="96261"/>
                  </a:cubicBezTo>
                  <a:cubicBezTo>
                    <a:pt x="132367" y="97364"/>
                    <a:pt x="132264" y="98467"/>
                    <a:pt x="132161" y="99576"/>
                  </a:cubicBezTo>
                  <a:cubicBezTo>
                    <a:pt x="125560" y="107571"/>
                    <a:pt x="133699" y="122081"/>
                    <a:pt x="122354" y="126613"/>
                  </a:cubicBezTo>
                  <a:cubicBezTo>
                    <a:pt x="113513" y="130145"/>
                    <a:pt x="103603" y="122779"/>
                    <a:pt x="92036" y="124304"/>
                  </a:cubicBezTo>
                  <a:cubicBezTo>
                    <a:pt x="93562" y="141461"/>
                    <a:pt x="99437" y="156749"/>
                    <a:pt x="113125" y="168390"/>
                  </a:cubicBezTo>
                  <a:cubicBezTo>
                    <a:pt x="123617" y="177317"/>
                    <a:pt x="126646" y="193479"/>
                    <a:pt x="119605" y="206389"/>
                  </a:cubicBezTo>
                  <a:cubicBezTo>
                    <a:pt x="118079" y="206418"/>
                    <a:pt x="116908" y="205623"/>
                    <a:pt x="115811" y="204675"/>
                  </a:cubicBezTo>
                  <a:cubicBezTo>
                    <a:pt x="115496" y="205686"/>
                    <a:pt x="116999" y="205920"/>
                    <a:pt x="116782" y="206903"/>
                  </a:cubicBezTo>
                  <a:cubicBezTo>
                    <a:pt x="114193" y="212830"/>
                    <a:pt x="119159" y="219448"/>
                    <a:pt x="115136" y="225237"/>
                  </a:cubicBezTo>
                  <a:cubicBezTo>
                    <a:pt x="113896" y="225946"/>
                    <a:pt x="112559" y="226306"/>
                    <a:pt x="111130" y="226317"/>
                  </a:cubicBezTo>
                  <a:cubicBezTo>
                    <a:pt x="109038" y="225991"/>
                    <a:pt x="107335" y="224940"/>
                    <a:pt x="105878" y="223465"/>
                  </a:cubicBezTo>
                  <a:cubicBezTo>
                    <a:pt x="105043" y="222523"/>
                    <a:pt x="104329" y="221465"/>
                    <a:pt x="103740" y="220356"/>
                  </a:cubicBezTo>
                  <a:cubicBezTo>
                    <a:pt x="103174" y="219328"/>
                    <a:pt x="102678" y="218230"/>
                    <a:pt x="102220" y="217145"/>
                  </a:cubicBezTo>
                  <a:cubicBezTo>
                    <a:pt x="102003" y="216630"/>
                    <a:pt x="101797" y="216082"/>
                    <a:pt x="101580" y="215567"/>
                  </a:cubicBezTo>
                  <a:cubicBezTo>
                    <a:pt x="101289" y="214521"/>
                    <a:pt x="101289" y="213441"/>
                    <a:pt x="101477" y="212390"/>
                  </a:cubicBezTo>
                  <a:cubicBezTo>
                    <a:pt x="101037" y="210218"/>
                    <a:pt x="98465" y="211504"/>
                    <a:pt x="97557" y="210029"/>
                  </a:cubicBezTo>
                  <a:cubicBezTo>
                    <a:pt x="95202" y="207201"/>
                    <a:pt x="92236" y="205429"/>
                    <a:pt x="88772" y="204446"/>
                  </a:cubicBezTo>
                  <a:cubicBezTo>
                    <a:pt x="86790" y="203606"/>
                    <a:pt x="84663" y="203029"/>
                    <a:pt x="83018" y="201503"/>
                  </a:cubicBezTo>
                  <a:cubicBezTo>
                    <a:pt x="77560" y="192724"/>
                    <a:pt x="74771" y="181734"/>
                    <a:pt x="61998" y="179368"/>
                  </a:cubicBezTo>
                  <a:cubicBezTo>
                    <a:pt x="59152" y="178843"/>
                    <a:pt x="57283" y="172848"/>
                    <a:pt x="59980" y="169916"/>
                  </a:cubicBezTo>
                  <a:cubicBezTo>
                    <a:pt x="62553" y="167121"/>
                    <a:pt x="65867" y="169842"/>
                    <a:pt x="68102" y="172328"/>
                  </a:cubicBezTo>
                  <a:cubicBezTo>
                    <a:pt x="69874" y="174305"/>
                    <a:pt x="71491" y="176420"/>
                    <a:pt x="73171" y="178471"/>
                  </a:cubicBezTo>
                  <a:cubicBezTo>
                    <a:pt x="72731" y="174276"/>
                    <a:pt x="74731" y="168676"/>
                    <a:pt x="69925" y="166590"/>
                  </a:cubicBezTo>
                  <a:cubicBezTo>
                    <a:pt x="64427" y="164201"/>
                    <a:pt x="58020" y="164104"/>
                    <a:pt x="52425" y="166915"/>
                  </a:cubicBezTo>
                  <a:cubicBezTo>
                    <a:pt x="49179" y="168544"/>
                    <a:pt x="46893" y="173025"/>
                    <a:pt x="42544" y="170830"/>
                  </a:cubicBezTo>
                  <a:cubicBezTo>
                    <a:pt x="37286" y="168179"/>
                    <a:pt x="32291" y="164950"/>
                    <a:pt x="27422" y="161618"/>
                  </a:cubicBezTo>
                  <a:cubicBezTo>
                    <a:pt x="26508" y="160995"/>
                    <a:pt x="26131" y="158520"/>
                    <a:pt x="26553" y="157251"/>
                  </a:cubicBezTo>
                  <a:cubicBezTo>
                    <a:pt x="27153" y="155428"/>
                    <a:pt x="29223" y="155731"/>
                    <a:pt x="30817" y="156143"/>
                  </a:cubicBezTo>
                  <a:cubicBezTo>
                    <a:pt x="31851" y="156406"/>
                    <a:pt x="32829" y="156971"/>
                    <a:pt x="33754" y="157526"/>
                  </a:cubicBezTo>
                  <a:cubicBezTo>
                    <a:pt x="44396" y="163927"/>
                    <a:pt x="44390" y="163932"/>
                    <a:pt x="58169" y="160280"/>
                  </a:cubicBezTo>
                  <a:cubicBezTo>
                    <a:pt x="48328" y="155994"/>
                    <a:pt x="36818" y="155148"/>
                    <a:pt x="34623" y="142415"/>
                  </a:cubicBezTo>
                  <a:cubicBezTo>
                    <a:pt x="34263" y="140318"/>
                    <a:pt x="30943" y="141295"/>
                    <a:pt x="28805" y="141209"/>
                  </a:cubicBezTo>
                  <a:cubicBezTo>
                    <a:pt x="23433" y="140981"/>
                    <a:pt x="26731" y="137369"/>
                    <a:pt x="27022" y="135312"/>
                  </a:cubicBezTo>
                  <a:cubicBezTo>
                    <a:pt x="27668" y="130751"/>
                    <a:pt x="29571" y="132265"/>
                    <a:pt x="32109" y="134271"/>
                  </a:cubicBezTo>
                  <a:cubicBezTo>
                    <a:pt x="36458" y="137712"/>
                    <a:pt x="40247" y="138826"/>
                    <a:pt x="39190" y="130768"/>
                  </a:cubicBezTo>
                  <a:cubicBezTo>
                    <a:pt x="42692" y="131002"/>
                    <a:pt x="49939" y="121207"/>
                    <a:pt x="48647" y="134300"/>
                  </a:cubicBezTo>
                  <a:cubicBezTo>
                    <a:pt x="56552" y="138798"/>
                    <a:pt x="53031" y="156274"/>
                    <a:pt x="68965" y="152125"/>
                  </a:cubicBezTo>
                  <a:cubicBezTo>
                    <a:pt x="70370" y="151759"/>
                    <a:pt x="68616" y="157463"/>
                    <a:pt x="71742" y="158994"/>
                  </a:cubicBezTo>
                  <a:cubicBezTo>
                    <a:pt x="76491" y="150313"/>
                    <a:pt x="79120" y="141781"/>
                    <a:pt x="70188" y="133980"/>
                  </a:cubicBezTo>
                  <a:cubicBezTo>
                    <a:pt x="65598" y="133797"/>
                    <a:pt x="67719" y="139775"/>
                    <a:pt x="63158" y="140684"/>
                  </a:cubicBezTo>
                  <a:cubicBezTo>
                    <a:pt x="63158" y="134557"/>
                    <a:pt x="63158" y="128562"/>
                    <a:pt x="63158" y="121321"/>
                  </a:cubicBezTo>
                  <a:cubicBezTo>
                    <a:pt x="66107" y="124110"/>
                    <a:pt x="67907" y="127231"/>
                    <a:pt x="69747" y="127253"/>
                  </a:cubicBezTo>
                  <a:cubicBezTo>
                    <a:pt x="73822" y="127299"/>
                    <a:pt x="72148" y="123687"/>
                    <a:pt x="72336" y="121116"/>
                  </a:cubicBezTo>
                  <a:cubicBezTo>
                    <a:pt x="73302" y="108102"/>
                    <a:pt x="60981" y="99221"/>
                    <a:pt x="61729" y="86151"/>
                  </a:cubicBezTo>
                  <a:cubicBezTo>
                    <a:pt x="61918" y="82894"/>
                    <a:pt x="57574" y="83699"/>
                    <a:pt x="55037" y="83059"/>
                  </a:cubicBezTo>
                  <a:cubicBezTo>
                    <a:pt x="49819" y="81739"/>
                    <a:pt x="44561" y="86380"/>
                    <a:pt x="39555" y="83276"/>
                  </a:cubicBezTo>
                  <a:cubicBezTo>
                    <a:pt x="37801" y="78745"/>
                    <a:pt x="41487" y="76830"/>
                    <a:pt x="43241" y="74464"/>
                  </a:cubicBezTo>
                  <a:cubicBezTo>
                    <a:pt x="46865" y="69589"/>
                    <a:pt x="46356" y="76527"/>
                    <a:pt x="48042" y="76481"/>
                  </a:cubicBezTo>
                  <a:cubicBezTo>
                    <a:pt x="51797" y="76373"/>
                    <a:pt x="50025" y="73224"/>
                    <a:pt x="49768" y="71698"/>
                  </a:cubicBezTo>
                  <a:cubicBezTo>
                    <a:pt x="48790" y="65977"/>
                    <a:pt x="43201" y="65006"/>
                    <a:pt x="39453" y="62188"/>
                  </a:cubicBezTo>
                  <a:cubicBezTo>
                    <a:pt x="35606" y="64040"/>
                    <a:pt x="37612" y="70046"/>
                    <a:pt x="31022" y="71264"/>
                  </a:cubicBezTo>
                  <a:cubicBezTo>
                    <a:pt x="34852" y="64497"/>
                    <a:pt x="30377" y="60434"/>
                    <a:pt x="27508" y="55644"/>
                  </a:cubicBezTo>
                  <a:cubicBezTo>
                    <a:pt x="26274" y="53581"/>
                    <a:pt x="25759" y="51667"/>
                    <a:pt x="22976" y="53096"/>
                  </a:cubicBezTo>
                  <a:cubicBezTo>
                    <a:pt x="14518" y="57445"/>
                    <a:pt x="10026" y="47226"/>
                    <a:pt x="2419" y="47306"/>
                  </a:cubicBezTo>
                  <a:cubicBezTo>
                    <a:pt x="682" y="47323"/>
                    <a:pt x="3568" y="42797"/>
                    <a:pt x="4105" y="40311"/>
                  </a:cubicBezTo>
                  <a:close/>
                </a:path>
              </a:pathLst>
            </a:custGeom>
            <a:grpFill/>
            <a:ln w="5715"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524811F1-9585-E15C-5B60-56B099ED8018}"/>
                </a:ext>
              </a:extLst>
            </p:cNvPr>
            <p:cNvSpPr/>
            <p:nvPr/>
          </p:nvSpPr>
          <p:spPr>
            <a:xfrm>
              <a:off x="8855548" y="1431761"/>
              <a:ext cx="100209" cy="198613"/>
            </a:xfrm>
            <a:custGeom>
              <a:avLst/>
              <a:gdLst>
                <a:gd name="connsiteX0" fmla="*/ 53409 w 100209"/>
                <a:gd name="connsiteY0" fmla="*/ 6321 h 198613"/>
                <a:gd name="connsiteX1" fmla="*/ 60919 w 100209"/>
                <a:gd name="connsiteY1" fmla="*/ 8835 h 198613"/>
                <a:gd name="connsiteX2" fmla="*/ 64885 w 100209"/>
                <a:gd name="connsiteY2" fmla="*/ 0 h 198613"/>
                <a:gd name="connsiteX3" fmla="*/ 70725 w 100209"/>
                <a:gd name="connsiteY3" fmla="*/ 15048 h 198613"/>
                <a:gd name="connsiteX4" fmla="*/ 73343 w 100209"/>
                <a:gd name="connsiteY4" fmla="*/ 12722 h 198613"/>
                <a:gd name="connsiteX5" fmla="*/ 88527 w 100209"/>
                <a:gd name="connsiteY5" fmla="*/ 10230 h 198613"/>
                <a:gd name="connsiteX6" fmla="*/ 94460 w 100209"/>
                <a:gd name="connsiteY6" fmla="*/ 15842 h 198613"/>
                <a:gd name="connsiteX7" fmla="*/ 93648 w 100209"/>
                <a:gd name="connsiteY7" fmla="*/ 20803 h 198613"/>
                <a:gd name="connsiteX8" fmla="*/ 91585 w 100209"/>
                <a:gd name="connsiteY8" fmla="*/ 25958 h 198613"/>
                <a:gd name="connsiteX9" fmla="*/ 100209 w 100209"/>
                <a:gd name="connsiteY9" fmla="*/ 27015 h 198613"/>
                <a:gd name="connsiteX10" fmla="*/ 66262 w 100209"/>
                <a:gd name="connsiteY10" fmla="*/ 106236 h 198613"/>
                <a:gd name="connsiteX11" fmla="*/ 42825 w 100209"/>
                <a:gd name="connsiteY11" fmla="*/ 194144 h 198613"/>
                <a:gd name="connsiteX12" fmla="*/ 40996 w 100209"/>
                <a:gd name="connsiteY12" fmla="*/ 198613 h 198613"/>
                <a:gd name="connsiteX13" fmla="*/ 36247 w 100209"/>
                <a:gd name="connsiteY13" fmla="*/ 177296 h 198613"/>
                <a:gd name="connsiteX14" fmla="*/ 38259 w 100209"/>
                <a:gd name="connsiteY14" fmla="*/ 170210 h 198613"/>
                <a:gd name="connsiteX15" fmla="*/ 27886 w 100209"/>
                <a:gd name="connsiteY15" fmla="*/ 175273 h 198613"/>
                <a:gd name="connsiteX16" fmla="*/ 17627 w 100209"/>
                <a:gd name="connsiteY16" fmla="*/ 191338 h 198613"/>
                <a:gd name="connsiteX17" fmla="*/ 11067 w 100209"/>
                <a:gd name="connsiteY17" fmla="*/ 194624 h 198613"/>
                <a:gd name="connsiteX18" fmla="*/ 7781 w 100209"/>
                <a:gd name="connsiteY18" fmla="*/ 194630 h 198613"/>
                <a:gd name="connsiteX19" fmla="*/ 7786 w 100209"/>
                <a:gd name="connsiteY19" fmla="*/ 194636 h 198613"/>
                <a:gd name="connsiteX20" fmla="*/ 1511 w 100209"/>
                <a:gd name="connsiteY20" fmla="*/ 187629 h 198613"/>
                <a:gd name="connsiteX21" fmla="*/ 36 w 100209"/>
                <a:gd name="connsiteY21" fmla="*/ 170856 h 198613"/>
                <a:gd name="connsiteX22" fmla="*/ 5157 w 100209"/>
                <a:gd name="connsiteY22" fmla="*/ 168073 h 198613"/>
                <a:gd name="connsiteX23" fmla="*/ 9855 w 100209"/>
                <a:gd name="connsiteY23" fmla="*/ 180200 h 198613"/>
                <a:gd name="connsiteX24" fmla="*/ 31080 w 100209"/>
                <a:gd name="connsiteY24" fmla="*/ 87782 h 198613"/>
                <a:gd name="connsiteX25" fmla="*/ 53409 w 100209"/>
                <a:gd name="connsiteY25" fmla="*/ 6321 h 19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0209" h="198613">
                  <a:moveTo>
                    <a:pt x="53409" y="6321"/>
                  </a:moveTo>
                  <a:cubicBezTo>
                    <a:pt x="55284" y="9133"/>
                    <a:pt x="56444" y="14808"/>
                    <a:pt x="60919" y="8835"/>
                  </a:cubicBezTo>
                  <a:cubicBezTo>
                    <a:pt x="62810" y="6315"/>
                    <a:pt x="63599" y="2966"/>
                    <a:pt x="64885" y="0"/>
                  </a:cubicBezTo>
                  <a:cubicBezTo>
                    <a:pt x="72240" y="2686"/>
                    <a:pt x="66742" y="10778"/>
                    <a:pt x="70725" y="15048"/>
                  </a:cubicBezTo>
                  <a:cubicBezTo>
                    <a:pt x="71954" y="13985"/>
                    <a:pt x="72988" y="13510"/>
                    <a:pt x="73343" y="12722"/>
                  </a:cubicBezTo>
                  <a:cubicBezTo>
                    <a:pt x="78458" y="1520"/>
                    <a:pt x="79767" y="1297"/>
                    <a:pt x="88527" y="10230"/>
                  </a:cubicBezTo>
                  <a:cubicBezTo>
                    <a:pt x="90437" y="12173"/>
                    <a:pt x="92242" y="14328"/>
                    <a:pt x="94460" y="15842"/>
                  </a:cubicBezTo>
                  <a:cubicBezTo>
                    <a:pt x="98158" y="18374"/>
                    <a:pt x="97043" y="19551"/>
                    <a:pt x="93648" y="20803"/>
                  </a:cubicBezTo>
                  <a:cubicBezTo>
                    <a:pt x="91231" y="21694"/>
                    <a:pt x="90242" y="23574"/>
                    <a:pt x="91585" y="25958"/>
                  </a:cubicBezTo>
                  <a:cubicBezTo>
                    <a:pt x="93911" y="30078"/>
                    <a:pt x="97198" y="27735"/>
                    <a:pt x="100209" y="27015"/>
                  </a:cubicBezTo>
                  <a:cubicBezTo>
                    <a:pt x="88842" y="53401"/>
                    <a:pt x="75595" y="78970"/>
                    <a:pt x="66262" y="106236"/>
                  </a:cubicBezTo>
                  <a:cubicBezTo>
                    <a:pt x="56415" y="135000"/>
                    <a:pt x="46266" y="163666"/>
                    <a:pt x="42825" y="194144"/>
                  </a:cubicBezTo>
                  <a:cubicBezTo>
                    <a:pt x="42653" y="195682"/>
                    <a:pt x="41625" y="197127"/>
                    <a:pt x="40996" y="198613"/>
                  </a:cubicBezTo>
                  <a:cubicBezTo>
                    <a:pt x="34933" y="192510"/>
                    <a:pt x="36116" y="184772"/>
                    <a:pt x="36247" y="177296"/>
                  </a:cubicBezTo>
                  <a:cubicBezTo>
                    <a:pt x="36293" y="174788"/>
                    <a:pt x="38756" y="172913"/>
                    <a:pt x="38259" y="170210"/>
                  </a:cubicBezTo>
                  <a:cubicBezTo>
                    <a:pt x="37858" y="177119"/>
                    <a:pt x="29189" y="165472"/>
                    <a:pt x="27886" y="175273"/>
                  </a:cubicBezTo>
                  <a:cubicBezTo>
                    <a:pt x="27234" y="180165"/>
                    <a:pt x="17936" y="183680"/>
                    <a:pt x="17627" y="191338"/>
                  </a:cubicBezTo>
                  <a:cubicBezTo>
                    <a:pt x="14930" y="191412"/>
                    <a:pt x="12484" y="191990"/>
                    <a:pt x="11067" y="194624"/>
                  </a:cubicBezTo>
                  <a:cubicBezTo>
                    <a:pt x="9969" y="195516"/>
                    <a:pt x="8877" y="195516"/>
                    <a:pt x="7781" y="194630"/>
                  </a:cubicBezTo>
                  <a:lnTo>
                    <a:pt x="7786" y="194636"/>
                  </a:lnTo>
                  <a:cubicBezTo>
                    <a:pt x="4517" y="193356"/>
                    <a:pt x="2517" y="190944"/>
                    <a:pt x="1511" y="187629"/>
                  </a:cubicBezTo>
                  <a:cubicBezTo>
                    <a:pt x="288" y="182109"/>
                    <a:pt x="-135" y="176508"/>
                    <a:pt x="36" y="170856"/>
                  </a:cubicBezTo>
                  <a:cubicBezTo>
                    <a:pt x="877" y="168335"/>
                    <a:pt x="2111" y="166529"/>
                    <a:pt x="5157" y="168073"/>
                  </a:cubicBezTo>
                  <a:cubicBezTo>
                    <a:pt x="6489" y="171513"/>
                    <a:pt x="7826" y="174953"/>
                    <a:pt x="9855" y="180200"/>
                  </a:cubicBezTo>
                  <a:cubicBezTo>
                    <a:pt x="18576" y="148687"/>
                    <a:pt x="26314" y="118586"/>
                    <a:pt x="31080" y="87782"/>
                  </a:cubicBezTo>
                  <a:cubicBezTo>
                    <a:pt x="35424" y="59756"/>
                    <a:pt x="41391" y="32221"/>
                    <a:pt x="53409" y="6321"/>
                  </a:cubicBezTo>
                  <a:close/>
                </a:path>
              </a:pathLst>
            </a:custGeom>
            <a:grpFill/>
            <a:ln w="5715"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DE91A9B6-2007-9E4A-1121-352B0D6241F8}"/>
                </a:ext>
              </a:extLst>
            </p:cNvPr>
            <p:cNvSpPr/>
            <p:nvPr/>
          </p:nvSpPr>
          <p:spPr>
            <a:xfrm>
              <a:off x="8728500" y="977580"/>
              <a:ext cx="109090" cy="176952"/>
            </a:xfrm>
            <a:custGeom>
              <a:avLst/>
              <a:gdLst>
                <a:gd name="connsiteX0" fmla="*/ 0 w 109090"/>
                <a:gd name="connsiteY0" fmla="*/ 33700 h 176952"/>
                <a:gd name="connsiteX1" fmla="*/ 10950 w 109090"/>
                <a:gd name="connsiteY1" fmla="*/ 9474 h 176952"/>
                <a:gd name="connsiteX2" fmla="*/ 8024 w 109090"/>
                <a:gd name="connsiteY2" fmla="*/ 5674 h 176952"/>
                <a:gd name="connsiteX3" fmla="*/ 10950 w 109090"/>
                <a:gd name="connsiteY3" fmla="*/ 650 h 176952"/>
                <a:gd name="connsiteX4" fmla="*/ 15625 w 109090"/>
                <a:gd name="connsiteY4" fmla="*/ 2542 h 176952"/>
                <a:gd name="connsiteX5" fmla="*/ 23694 w 109090"/>
                <a:gd name="connsiteY5" fmla="*/ 26008 h 176952"/>
                <a:gd name="connsiteX6" fmla="*/ 32381 w 109090"/>
                <a:gd name="connsiteY6" fmla="*/ 52097 h 176952"/>
                <a:gd name="connsiteX7" fmla="*/ 41925 w 109090"/>
                <a:gd name="connsiteY7" fmla="*/ 48839 h 176952"/>
                <a:gd name="connsiteX8" fmla="*/ 43188 w 109090"/>
                <a:gd name="connsiteY8" fmla="*/ 52702 h 176952"/>
                <a:gd name="connsiteX9" fmla="*/ 41234 w 109090"/>
                <a:gd name="connsiteY9" fmla="*/ 63104 h 176952"/>
                <a:gd name="connsiteX10" fmla="*/ 44080 w 109090"/>
                <a:gd name="connsiteY10" fmla="*/ 66230 h 176952"/>
                <a:gd name="connsiteX11" fmla="*/ 47520 w 109090"/>
                <a:gd name="connsiteY11" fmla="*/ 63710 h 176952"/>
                <a:gd name="connsiteX12" fmla="*/ 44577 w 109090"/>
                <a:gd name="connsiteY12" fmla="*/ 34266 h 176952"/>
                <a:gd name="connsiteX13" fmla="*/ 46028 w 109090"/>
                <a:gd name="connsiteY13" fmla="*/ 23842 h 176952"/>
                <a:gd name="connsiteX14" fmla="*/ 46028 w 109090"/>
                <a:gd name="connsiteY14" fmla="*/ 23836 h 176952"/>
                <a:gd name="connsiteX15" fmla="*/ 71844 w 109090"/>
                <a:gd name="connsiteY15" fmla="*/ 48913 h 176952"/>
                <a:gd name="connsiteX16" fmla="*/ 80742 w 109090"/>
                <a:gd name="connsiteY16" fmla="*/ 57937 h 176952"/>
                <a:gd name="connsiteX17" fmla="*/ 89823 w 109090"/>
                <a:gd name="connsiteY17" fmla="*/ 76197 h 176952"/>
                <a:gd name="connsiteX18" fmla="*/ 94246 w 109090"/>
                <a:gd name="connsiteY18" fmla="*/ 80826 h 176952"/>
                <a:gd name="connsiteX19" fmla="*/ 109020 w 109090"/>
                <a:gd name="connsiteY19" fmla="*/ 83826 h 176952"/>
                <a:gd name="connsiteX20" fmla="*/ 104933 w 109090"/>
                <a:gd name="connsiteY20" fmla="*/ 135747 h 176952"/>
                <a:gd name="connsiteX21" fmla="*/ 102070 w 109090"/>
                <a:gd name="connsiteY21" fmla="*/ 149572 h 176952"/>
                <a:gd name="connsiteX22" fmla="*/ 95766 w 109090"/>
                <a:gd name="connsiteY22" fmla="*/ 176952 h 176952"/>
                <a:gd name="connsiteX23" fmla="*/ 92812 w 109090"/>
                <a:gd name="connsiteY23" fmla="*/ 145571 h 176952"/>
                <a:gd name="connsiteX24" fmla="*/ 89320 w 109090"/>
                <a:gd name="connsiteY24" fmla="*/ 151686 h 176952"/>
                <a:gd name="connsiteX25" fmla="*/ 83296 w 109090"/>
                <a:gd name="connsiteY25" fmla="*/ 157956 h 176952"/>
                <a:gd name="connsiteX26" fmla="*/ 78930 w 109090"/>
                <a:gd name="connsiteY26" fmla="*/ 151989 h 176952"/>
                <a:gd name="connsiteX27" fmla="*/ 72517 w 109090"/>
                <a:gd name="connsiteY27" fmla="*/ 147189 h 176952"/>
                <a:gd name="connsiteX28" fmla="*/ 67471 w 109090"/>
                <a:gd name="connsiteY28" fmla="*/ 142714 h 176952"/>
                <a:gd name="connsiteX29" fmla="*/ 74238 w 109090"/>
                <a:gd name="connsiteY29" fmla="*/ 139256 h 176952"/>
                <a:gd name="connsiteX30" fmla="*/ 85491 w 109090"/>
                <a:gd name="connsiteY30" fmla="*/ 138970 h 176952"/>
                <a:gd name="connsiteX31" fmla="*/ 85491 w 109090"/>
                <a:gd name="connsiteY31" fmla="*/ 138970 h 176952"/>
                <a:gd name="connsiteX32" fmla="*/ 85439 w 109090"/>
                <a:gd name="connsiteY32" fmla="*/ 128101 h 176952"/>
                <a:gd name="connsiteX33" fmla="*/ 75627 w 109090"/>
                <a:gd name="connsiteY33" fmla="*/ 122528 h 176952"/>
                <a:gd name="connsiteX34" fmla="*/ 62471 w 109090"/>
                <a:gd name="connsiteY34" fmla="*/ 112659 h 176952"/>
                <a:gd name="connsiteX35" fmla="*/ 58013 w 109090"/>
                <a:gd name="connsiteY35" fmla="*/ 109704 h 176952"/>
                <a:gd name="connsiteX36" fmla="*/ 57327 w 109090"/>
                <a:gd name="connsiteY36" fmla="*/ 118671 h 176952"/>
                <a:gd name="connsiteX37" fmla="*/ 64288 w 109090"/>
                <a:gd name="connsiteY37" fmla="*/ 133753 h 176952"/>
                <a:gd name="connsiteX38" fmla="*/ 49315 w 109090"/>
                <a:gd name="connsiteY38" fmla="*/ 122528 h 176952"/>
                <a:gd name="connsiteX39" fmla="*/ 49315 w 109090"/>
                <a:gd name="connsiteY39" fmla="*/ 122528 h 176952"/>
                <a:gd name="connsiteX40" fmla="*/ 39148 w 109090"/>
                <a:gd name="connsiteY40" fmla="*/ 105063 h 176952"/>
                <a:gd name="connsiteX41" fmla="*/ 23832 w 109090"/>
                <a:gd name="connsiteY41" fmla="*/ 85747 h 176952"/>
                <a:gd name="connsiteX42" fmla="*/ 19025 w 109090"/>
                <a:gd name="connsiteY42" fmla="*/ 77608 h 176952"/>
                <a:gd name="connsiteX43" fmla="*/ 15727 w 109090"/>
                <a:gd name="connsiteY43" fmla="*/ 66110 h 176952"/>
                <a:gd name="connsiteX44" fmla="*/ 11344 w 109090"/>
                <a:gd name="connsiteY44" fmla="*/ 48468 h 176952"/>
                <a:gd name="connsiteX45" fmla="*/ 0 w 109090"/>
                <a:gd name="connsiteY45" fmla="*/ 33700 h 176952"/>
                <a:gd name="connsiteX46" fmla="*/ 0 w 109090"/>
                <a:gd name="connsiteY46" fmla="*/ 33700 h 17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9090" h="176952">
                  <a:moveTo>
                    <a:pt x="0" y="33700"/>
                  </a:moveTo>
                  <a:cubicBezTo>
                    <a:pt x="9738" y="31151"/>
                    <a:pt x="15859" y="17681"/>
                    <a:pt x="10950" y="9474"/>
                  </a:cubicBezTo>
                  <a:cubicBezTo>
                    <a:pt x="10132" y="8103"/>
                    <a:pt x="8510" y="7103"/>
                    <a:pt x="8024" y="5674"/>
                  </a:cubicBezTo>
                  <a:cubicBezTo>
                    <a:pt x="7189" y="3216"/>
                    <a:pt x="8852" y="1628"/>
                    <a:pt x="10950" y="650"/>
                  </a:cubicBezTo>
                  <a:cubicBezTo>
                    <a:pt x="13104" y="-356"/>
                    <a:pt x="14413" y="-516"/>
                    <a:pt x="15625" y="2542"/>
                  </a:cubicBezTo>
                  <a:cubicBezTo>
                    <a:pt x="18694" y="10246"/>
                    <a:pt x="22226" y="17612"/>
                    <a:pt x="23694" y="26008"/>
                  </a:cubicBezTo>
                  <a:cubicBezTo>
                    <a:pt x="25306" y="35192"/>
                    <a:pt x="31724" y="42901"/>
                    <a:pt x="32381" y="52097"/>
                  </a:cubicBezTo>
                  <a:cubicBezTo>
                    <a:pt x="36902" y="52823"/>
                    <a:pt x="38216" y="47622"/>
                    <a:pt x="41925" y="48839"/>
                  </a:cubicBezTo>
                  <a:cubicBezTo>
                    <a:pt x="43559" y="49851"/>
                    <a:pt x="44651" y="51645"/>
                    <a:pt x="43188" y="52702"/>
                  </a:cubicBezTo>
                  <a:cubicBezTo>
                    <a:pt x="39022" y="55714"/>
                    <a:pt x="41285" y="59549"/>
                    <a:pt x="41234" y="63104"/>
                  </a:cubicBezTo>
                  <a:cubicBezTo>
                    <a:pt x="41205" y="65070"/>
                    <a:pt x="42216" y="66116"/>
                    <a:pt x="44080" y="66230"/>
                  </a:cubicBezTo>
                  <a:cubicBezTo>
                    <a:pt x="45846" y="66338"/>
                    <a:pt x="47406" y="65493"/>
                    <a:pt x="47520" y="63710"/>
                  </a:cubicBezTo>
                  <a:cubicBezTo>
                    <a:pt x="48160" y="53765"/>
                    <a:pt x="57259" y="43050"/>
                    <a:pt x="44577" y="34266"/>
                  </a:cubicBezTo>
                  <a:cubicBezTo>
                    <a:pt x="38868" y="30311"/>
                    <a:pt x="43303" y="27019"/>
                    <a:pt x="46028" y="23842"/>
                  </a:cubicBezTo>
                  <a:lnTo>
                    <a:pt x="46028" y="23836"/>
                  </a:lnTo>
                  <a:cubicBezTo>
                    <a:pt x="57259" y="29488"/>
                    <a:pt x="67706" y="35906"/>
                    <a:pt x="71844" y="48913"/>
                  </a:cubicBezTo>
                  <a:cubicBezTo>
                    <a:pt x="73255" y="53360"/>
                    <a:pt x="77261" y="55303"/>
                    <a:pt x="80742" y="57937"/>
                  </a:cubicBezTo>
                  <a:cubicBezTo>
                    <a:pt x="86582" y="62355"/>
                    <a:pt x="93926" y="66293"/>
                    <a:pt x="89823" y="76197"/>
                  </a:cubicBezTo>
                  <a:cubicBezTo>
                    <a:pt x="88897" y="78426"/>
                    <a:pt x="93052" y="82729"/>
                    <a:pt x="94246" y="80826"/>
                  </a:cubicBezTo>
                  <a:cubicBezTo>
                    <a:pt x="102481" y="67762"/>
                    <a:pt x="104299" y="82415"/>
                    <a:pt x="109020" y="83826"/>
                  </a:cubicBezTo>
                  <a:cubicBezTo>
                    <a:pt x="109631" y="101286"/>
                    <a:pt x="106122" y="118425"/>
                    <a:pt x="104933" y="135747"/>
                  </a:cubicBezTo>
                  <a:cubicBezTo>
                    <a:pt x="100584" y="139633"/>
                    <a:pt x="101607" y="144908"/>
                    <a:pt x="102070" y="149572"/>
                  </a:cubicBezTo>
                  <a:cubicBezTo>
                    <a:pt x="103036" y="159287"/>
                    <a:pt x="100179" y="167774"/>
                    <a:pt x="95766" y="176952"/>
                  </a:cubicBezTo>
                  <a:cubicBezTo>
                    <a:pt x="86022" y="166111"/>
                    <a:pt x="106116" y="154727"/>
                    <a:pt x="92812" y="145571"/>
                  </a:cubicBezTo>
                  <a:cubicBezTo>
                    <a:pt x="91086" y="146497"/>
                    <a:pt x="90262" y="149189"/>
                    <a:pt x="89320" y="151686"/>
                  </a:cubicBezTo>
                  <a:cubicBezTo>
                    <a:pt x="88176" y="154715"/>
                    <a:pt x="87766" y="158430"/>
                    <a:pt x="83296" y="157956"/>
                  </a:cubicBezTo>
                  <a:cubicBezTo>
                    <a:pt x="79924" y="157601"/>
                    <a:pt x="79284" y="154778"/>
                    <a:pt x="78930" y="151989"/>
                  </a:cubicBezTo>
                  <a:cubicBezTo>
                    <a:pt x="78450" y="148149"/>
                    <a:pt x="76907" y="145840"/>
                    <a:pt x="72517" y="147189"/>
                  </a:cubicBezTo>
                  <a:cubicBezTo>
                    <a:pt x="68437" y="148446"/>
                    <a:pt x="65803" y="147497"/>
                    <a:pt x="67471" y="142714"/>
                  </a:cubicBezTo>
                  <a:cubicBezTo>
                    <a:pt x="68443" y="139925"/>
                    <a:pt x="69700" y="135890"/>
                    <a:pt x="74238" y="139256"/>
                  </a:cubicBezTo>
                  <a:cubicBezTo>
                    <a:pt x="78061" y="142091"/>
                    <a:pt x="81862" y="143822"/>
                    <a:pt x="85491" y="138970"/>
                  </a:cubicBezTo>
                  <a:lnTo>
                    <a:pt x="85491" y="138970"/>
                  </a:lnTo>
                  <a:cubicBezTo>
                    <a:pt x="90126" y="135330"/>
                    <a:pt x="89211" y="131312"/>
                    <a:pt x="85439" y="128101"/>
                  </a:cubicBezTo>
                  <a:cubicBezTo>
                    <a:pt x="82628" y="125700"/>
                    <a:pt x="78930" y="124346"/>
                    <a:pt x="75627" y="122528"/>
                  </a:cubicBezTo>
                  <a:cubicBezTo>
                    <a:pt x="77330" y="111430"/>
                    <a:pt x="77330" y="111430"/>
                    <a:pt x="62471" y="112659"/>
                  </a:cubicBezTo>
                  <a:cubicBezTo>
                    <a:pt x="61962" y="110138"/>
                    <a:pt x="61733" y="106486"/>
                    <a:pt x="58013" y="109704"/>
                  </a:cubicBezTo>
                  <a:cubicBezTo>
                    <a:pt x="55298" y="112053"/>
                    <a:pt x="55875" y="115533"/>
                    <a:pt x="57327" y="118671"/>
                  </a:cubicBezTo>
                  <a:cubicBezTo>
                    <a:pt x="59544" y="123471"/>
                    <a:pt x="61756" y="128272"/>
                    <a:pt x="64288" y="133753"/>
                  </a:cubicBezTo>
                  <a:cubicBezTo>
                    <a:pt x="54184" y="135610"/>
                    <a:pt x="57882" y="121083"/>
                    <a:pt x="49315" y="122528"/>
                  </a:cubicBezTo>
                  <a:lnTo>
                    <a:pt x="49315" y="122528"/>
                  </a:lnTo>
                  <a:cubicBezTo>
                    <a:pt x="49709" y="114533"/>
                    <a:pt x="48880" y="108424"/>
                    <a:pt x="39148" y="105063"/>
                  </a:cubicBezTo>
                  <a:cubicBezTo>
                    <a:pt x="31289" y="102349"/>
                    <a:pt x="21671" y="98274"/>
                    <a:pt x="23832" y="85747"/>
                  </a:cubicBezTo>
                  <a:cubicBezTo>
                    <a:pt x="24243" y="83369"/>
                    <a:pt x="20871" y="80237"/>
                    <a:pt x="19025" y="77608"/>
                  </a:cubicBezTo>
                  <a:cubicBezTo>
                    <a:pt x="17631" y="75625"/>
                    <a:pt x="16139" y="69596"/>
                    <a:pt x="15727" y="66110"/>
                  </a:cubicBezTo>
                  <a:cubicBezTo>
                    <a:pt x="15025" y="60149"/>
                    <a:pt x="18563" y="53640"/>
                    <a:pt x="11344" y="48468"/>
                  </a:cubicBezTo>
                  <a:cubicBezTo>
                    <a:pt x="6532" y="44993"/>
                    <a:pt x="3715" y="38712"/>
                    <a:pt x="0" y="33700"/>
                  </a:cubicBezTo>
                  <a:lnTo>
                    <a:pt x="0" y="33700"/>
                  </a:lnTo>
                  <a:close/>
                </a:path>
              </a:pathLst>
            </a:custGeom>
            <a:grpFill/>
            <a:ln w="5715"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E69384B0-2AE1-ADF5-2E78-48078415B1A5}"/>
                </a:ext>
              </a:extLst>
            </p:cNvPr>
            <p:cNvSpPr/>
            <p:nvPr/>
          </p:nvSpPr>
          <p:spPr>
            <a:xfrm>
              <a:off x="8110332" y="1340087"/>
              <a:ext cx="155804" cy="120524"/>
            </a:xfrm>
            <a:custGeom>
              <a:avLst/>
              <a:gdLst>
                <a:gd name="connsiteX0" fmla="*/ 42399 w 155804"/>
                <a:gd name="connsiteY0" fmla="*/ 0 h 120524"/>
                <a:gd name="connsiteX1" fmla="*/ 45959 w 155804"/>
                <a:gd name="connsiteY1" fmla="*/ 16579 h 120524"/>
                <a:gd name="connsiteX2" fmla="*/ 38690 w 155804"/>
                <a:gd name="connsiteY2" fmla="*/ 19122 h 120524"/>
                <a:gd name="connsiteX3" fmla="*/ 65642 w 155804"/>
                <a:gd name="connsiteY3" fmla="*/ 45274 h 120524"/>
                <a:gd name="connsiteX4" fmla="*/ 64527 w 155804"/>
                <a:gd name="connsiteY4" fmla="*/ 38050 h 120524"/>
                <a:gd name="connsiteX5" fmla="*/ 67179 w 155804"/>
                <a:gd name="connsiteY5" fmla="*/ 33701 h 120524"/>
                <a:gd name="connsiteX6" fmla="*/ 75603 w 155804"/>
                <a:gd name="connsiteY6" fmla="*/ 39834 h 120524"/>
                <a:gd name="connsiteX7" fmla="*/ 83627 w 155804"/>
                <a:gd name="connsiteY7" fmla="*/ 45749 h 120524"/>
                <a:gd name="connsiteX8" fmla="*/ 85821 w 155804"/>
                <a:gd name="connsiteY8" fmla="*/ 47355 h 120524"/>
                <a:gd name="connsiteX9" fmla="*/ 108447 w 155804"/>
                <a:gd name="connsiteY9" fmla="*/ 75792 h 120524"/>
                <a:gd name="connsiteX10" fmla="*/ 104458 w 155804"/>
                <a:gd name="connsiteY10" fmla="*/ 78976 h 120524"/>
                <a:gd name="connsiteX11" fmla="*/ 126752 w 155804"/>
                <a:gd name="connsiteY11" fmla="*/ 90720 h 120524"/>
                <a:gd name="connsiteX12" fmla="*/ 129689 w 155804"/>
                <a:gd name="connsiteY12" fmla="*/ 90931 h 120524"/>
                <a:gd name="connsiteX13" fmla="*/ 139725 w 155804"/>
                <a:gd name="connsiteY13" fmla="*/ 103630 h 120524"/>
                <a:gd name="connsiteX14" fmla="*/ 154481 w 155804"/>
                <a:gd name="connsiteY14" fmla="*/ 105402 h 120524"/>
                <a:gd name="connsiteX15" fmla="*/ 154498 w 155804"/>
                <a:gd name="connsiteY15" fmla="*/ 108705 h 120524"/>
                <a:gd name="connsiteX16" fmla="*/ 155704 w 155804"/>
                <a:gd name="connsiteY16" fmla="*/ 111060 h 120524"/>
                <a:gd name="connsiteX17" fmla="*/ 154698 w 155804"/>
                <a:gd name="connsiteY17" fmla="*/ 112328 h 120524"/>
                <a:gd name="connsiteX18" fmla="*/ 154733 w 155804"/>
                <a:gd name="connsiteY18" fmla="*/ 112283 h 120524"/>
                <a:gd name="connsiteX19" fmla="*/ 131558 w 155804"/>
                <a:gd name="connsiteY19" fmla="*/ 115609 h 120524"/>
                <a:gd name="connsiteX20" fmla="*/ 131730 w 155804"/>
                <a:gd name="connsiteY20" fmla="*/ 115483 h 120524"/>
                <a:gd name="connsiteX21" fmla="*/ 106138 w 155804"/>
                <a:gd name="connsiteY21" fmla="*/ 107716 h 120524"/>
                <a:gd name="connsiteX22" fmla="*/ 72448 w 155804"/>
                <a:gd name="connsiteY22" fmla="*/ 88811 h 120524"/>
                <a:gd name="connsiteX23" fmla="*/ 53206 w 155804"/>
                <a:gd name="connsiteY23" fmla="*/ 80273 h 120524"/>
                <a:gd name="connsiteX24" fmla="*/ 52503 w 155804"/>
                <a:gd name="connsiteY24" fmla="*/ 81347 h 120524"/>
                <a:gd name="connsiteX25" fmla="*/ 53989 w 155804"/>
                <a:gd name="connsiteY25" fmla="*/ 81010 h 120524"/>
                <a:gd name="connsiteX26" fmla="*/ 64475 w 155804"/>
                <a:gd name="connsiteY26" fmla="*/ 91063 h 120524"/>
                <a:gd name="connsiteX27" fmla="*/ 76157 w 155804"/>
                <a:gd name="connsiteY27" fmla="*/ 93075 h 120524"/>
                <a:gd name="connsiteX28" fmla="*/ 87078 w 155804"/>
                <a:gd name="connsiteY28" fmla="*/ 96989 h 120524"/>
                <a:gd name="connsiteX29" fmla="*/ 93056 w 155804"/>
                <a:gd name="connsiteY29" fmla="*/ 116517 h 120524"/>
                <a:gd name="connsiteX30" fmla="*/ 83329 w 155804"/>
                <a:gd name="connsiteY30" fmla="*/ 119958 h 120524"/>
                <a:gd name="connsiteX31" fmla="*/ 44336 w 155804"/>
                <a:gd name="connsiteY31" fmla="*/ 119226 h 120524"/>
                <a:gd name="connsiteX32" fmla="*/ 28894 w 155804"/>
                <a:gd name="connsiteY32" fmla="*/ 107316 h 120524"/>
                <a:gd name="connsiteX33" fmla="*/ 14207 w 155804"/>
                <a:gd name="connsiteY33" fmla="*/ 95418 h 120524"/>
                <a:gd name="connsiteX34" fmla="*/ 79 w 155804"/>
                <a:gd name="connsiteY34" fmla="*/ 84913 h 120524"/>
                <a:gd name="connsiteX35" fmla="*/ 12680 w 155804"/>
                <a:gd name="connsiteY35" fmla="*/ 61819 h 120524"/>
                <a:gd name="connsiteX36" fmla="*/ 16641 w 155804"/>
                <a:gd name="connsiteY36" fmla="*/ 62842 h 120524"/>
                <a:gd name="connsiteX37" fmla="*/ 12949 w 155804"/>
                <a:gd name="connsiteY37" fmla="*/ 61013 h 120524"/>
                <a:gd name="connsiteX38" fmla="*/ 6188 w 155804"/>
                <a:gd name="connsiteY38" fmla="*/ 32638 h 120524"/>
                <a:gd name="connsiteX39" fmla="*/ 6091 w 155804"/>
                <a:gd name="connsiteY39" fmla="*/ 32758 h 120524"/>
                <a:gd name="connsiteX40" fmla="*/ 13069 w 155804"/>
                <a:gd name="connsiteY40" fmla="*/ 26443 h 120524"/>
                <a:gd name="connsiteX41" fmla="*/ 13063 w 155804"/>
                <a:gd name="connsiteY41" fmla="*/ 26449 h 120524"/>
                <a:gd name="connsiteX42" fmla="*/ 25111 w 155804"/>
                <a:gd name="connsiteY42" fmla="*/ 30004 h 120524"/>
                <a:gd name="connsiteX43" fmla="*/ 32472 w 155804"/>
                <a:gd name="connsiteY43" fmla="*/ 8858 h 120524"/>
                <a:gd name="connsiteX44" fmla="*/ 42399 w 155804"/>
                <a:gd name="connsiteY44" fmla="*/ 0 h 120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55804" h="120524">
                  <a:moveTo>
                    <a:pt x="42399" y="0"/>
                  </a:moveTo>
                  <a:cubicBezTo>
                    <a:pt x="49468" y="4263"/>
                    <a:pt x="46994" y="10573"/>
                    <a:pt x="45959" y="16579"/>
                  </a:cubicBezTo>
                  <a:cubicBezTo>
                    <a:pt x="42616" y="15591"/>
                    <a:pt x="35558" y="13973"/>
                    <a:pt x="38690" y="19122"/>
                  </a:cubicBezTo>
                  <a:cubicBezTo>
                    <a:pt x="45142" y="29741"/>
                    <a:pt x="51600" y="42040"/>
                    <a:pt x="65642" y="45274"/>
                  </a:cubicBezTo>
                  <a:cubicBezTo>
                    <a:pt x="69213" y="41651"/>
                    <a:pt x="65436" y="40211"/>
                    <a:pt x="64527" y="38050"/>
                  </a:cubicBezTo>
                  <a:cubicBezTo>
                    <a:pt x="63447" y="35473"/>
                    <a:pt x="64578" y="33244"/>
                    <a:pt x="67179" y="33701"/>
                  </a:cubicBezTo>
                  <a:cubicBezTo>
                    <a:pt x="70591" y="34296"/>
                    <a:pt x="75660" y="32918"/>
                    <a:pt x="75603" y="39834"/>
                  </a:cubicBezTo>
                  <a:cubicBezTo>
                    <a:pt x="75586" y="41725"/>
                    <a:pt x="74157" y="53195"/>
                    <a:pt x="83627" y="45749"/>
                  </a:cubicBezTo>
                  <a:cubicBezTo>
                    <a:pt x="83838" y="45583"/>
                    <a:pt x="85747" y="46709"/>
                    <a:pt x="85821" y="47355"/>
                  </a:cubicBezTo>
                  <a:cubicBezTo>
                    <a:pt x="87473" y="61562"/>
                    <a:pt x="104086" y="63814"/>
                    <a:pt x="108447" y="75792"/>
                  </a:cubicBezTo>
                  <a:cubicBezTo>
                    <a:pt x="106441" y="76095"/>
                    <a:pt x="103240" y="76330"/>
                    <a:pt x="104458" y="78976"/>
                  </a:cubicBezTo>
                  <a:cubicBezTo>
                    <a:pt x="106681" y="83782"/>
                    <a:pt x="120100" y="90291"/>
                    <a:pt x="126752" y="90720"/>
                  </a:cubicBezTo>
                  <a:cubicBezTo>
                    <a:pt x="127758" y="90783"/>
                    <a:pt x="129255" y="90411"/>
                    <a:pt x="129689" y="90931"/>
                  </a:cubicBezTo>
                  <a:cubicBezTo>
                    <a:pt x="133147" y="95069"/>
                    <a:pt x="136404" y="99372"/>
                    <a:pt x="139725" y="103630"/>
                  </a:cubicBezTo>
                  <a:cubicBezTo>
                    <a:pt x="145697" y="95458"/>
                    <a:pt x="149692" y="103756"/>
                    <a:pt x="154481" y="105402"/>
                  </a:cubicBezTo>
                  <a:cubicBezTo>
                    <a:pt x="154487" y="106505"/>
                    <a:pt x="154493" y="107602"/>
                    <a:pt x="154498" y="108705"/>
                  </a:cubicBezTo>
                  <a:cubicBezTo>
                    <a:pt x="155613" y="109454"/>
                    <a:pt x="156013" y="110237"/>
                    <a:pt x="155704" y="111060"/>
                  </a:cubicBezTo>
                  <a:cubicBezTo>
                    <a:pt x="155384" y="111905"/>
                    <a:pt x="155053" y="112328"/>
                    <a:pt x="154698" y="112328"/>
                  </a:cubicBezTo>
                  <a:lnTo>
                    <a:pt x="154733" y="112283"/>
                  </a:lnTo>
                  <a:cubicBezTo>
                    <a:pt x="147052" y="113711"/>
                    <a:pt x="138793" y="111071"/>
                    <a:pt x="131558" y="115609"/>
                  </a:cubicBezTo>
                  <a:lnTo>
                    <a:pt x="131730" y="115483"/>
                  </a:lnTo>
                  <a:cubicBezTo>
                    <a:pt x="121831" y="117392"/>
                    <a:pt x="114585" y="116489"/>
                    <a:pt x="106138" y="107716"/>
                  </a:cubicBezTo>
                  <a:cubicBezTo>
                    <a:pt x="97686" y="98938"/>
                    <a:pt x="84907" y="92937"/>
                    <a:pt x="72448" y="88811"/>
                  </a:cubicBezTo>
                  <a:cubicBezTo>
                    <a:pt x="65739" y="86588"/>
                    <a:pt x="59098" y="84348"/>
                    <a:pt x="53206" y="80273"/>
                  </a:cubicBezTo>
                  <a:cubicBezTo>
                    <a:pt x="51211" y="79416"/>
                    <a:pt x="51931" y="83462"/>
                    <a:pt x="52503" y="81347"/>
                  </a:cubicBezTo>
                  <a:cubicBezTo>
                    <a:pt x="52709" y="80582"/>
                    <a:pt x="53126" y="80696"/>
                    <a:pt x="53989" y="81010"/>
                  </a:cubicBezTo>
                  <a:cubicBezTo>
                    <a:pt x="59001" y="82816"/>
                    <a:pt x="61293" y="87371"/>
                    <a:pt x="64475" y="91063"/>
                  </a:cubicBezTo>
                  <a:cubicBezTo>
                    <a:pt x="67630" y="94720"/>
                    <a:pt x="69185" y="104756"/>
                    <a:pt x="76157" y="93075"/>
                  </a:cubicBezTo>
                  <a:cubicBezTo>
                    <a:pt x="78546" y="89074"/>
                    <a:pt x="84221" y="94069"/>
                    <a:pt x="87078" y="96989"/>
                  </a:cubicBezTo>
                  <a:cubicBezTo>
                    <a:pt x="92273" y="102304"/>
                    <a:pt x="94651" y="109231"/>
                    <a:pt x="93056" y="116517"/>
                  </a:cubicBezTo>
                  <a:cubicBezTo>
                    <a:pt x="91982" y="121427"/>
                    <a:pt x="86736" y="120775"/>
                    <a:pt x="83329" y="119958"/>
                  </a:cubicBezTo>
                  <a:cubicBezTo>
                    <a:pt x="70396" y="116843"/>
                    <a:pt x="57292" y="119758"/>
                    <a:pt x="44336" y="119226"/>
                  </a:cubicBezTo>
                  <a:cubicBezTo>
                    <a:pt x="33872" y="118798"/>
                    <a:pt x="30408" y="115489"/>
                    <a:pt x="28894" y="107316"/>
                  </a:cubicBezTo>
                  <a:cubicBezTo>
                    <a:pt x="27305" y="98761"/>
                    <a:pt x="22762" y="95309"/>
                    <a:pt x="14207" y="95418"/>
                  </a:cubicBezTo>
                  <a:cubicBezTo>
                    <a:pt x="7074" y="95509"/>
                    <a:pt x="-881" y="91983"/>
                    <a:pt x="79" y="84913"/>
                  </a:cubicBezTo>
                  <a:cubicBezTo>
                    <a:pt x="1216" y="76535"/>
                    <a:pt x="-1658" y="63768"/>
                    <a:pt x="12680" y="61819"/>
                  </a:cubicBezTo>
                  <a:cubicBezTo>
                    <a:pt x="14035" y="61945"/>
                    <a:pt x="15367" y="62288"/>
                    <a:pt x="16641" y="62842"/>
                  </a:cubicBezTo>
                  <a:cubicBezTo>
                    <a:pt x="15464" y="62145"/>
                    <a:pt x="14235" y="61545"/>
                    <a:pt x="12949" y="61013"/>
                  </a:cubicBezTo>
                  <a:cubicBezTo>
                    <a:pt x="5508" y="52778"/>
                    <a:pt x="7486" y="42320"/>
                    <a:pt x="6188" y="32638"/>
                  </a:cubicBezTo>
                  <a:lnTo>
                    <a:pt x="6091" y="32758"/>
                  </a:lnTo>
                  <a:cubicBezTo>
                    <a:pt x="9429" y="31775"/>
                    <a:pt x="11320" y="29187"/>
                    <a:pt x="13069" y="26443"/>
                  </a:cubicBezTo>
                  <a:lnTo>
                    <a:pt x="13063" y="26449"/>
                  </a:lnTo>
                  <a:cubicBezTo>
                    <a:pt x="19464" y="22729"/>
                    <a:pt x="23579" y="23969"/>
                    <a:pt x="25111" y="30004"/>
                  </a:cubicBezTo>
                  <a:cubicBezTo>
                    <a:pt x="21482" y="22180"/>
                    <a:pt x="25065" y="14870"/>
                    <a:pt x="32472" y="8858"/>
                  </a:cubicBezTo>
                  <a:cubicBezTo>
                    <a:pt x="34832" y="4841"/>
                    <a:pt x="38272" y="2035"/>
                    <a:pt x="42399" y="0"/>
                  </a:cubicBezTo>
                  <a:close/>
                </a:path>
              </a:pathLst>
            </a:custGeom>
            <a:grpFill/>
            <a:ln w="5715"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65993A7C-491F-1754-DB2E-0CAC09EDA6C2}"/>
                </a:ext>
              </a:extLst>
            </p:cNvPr>
            <p:cNvSpPr/>
            <p:nvPr/>
          </p:nvSpPr>
          <p:spPr>
            <a:xfrm>
              <a:off x="8793894" y="1876342"/>
              <a:ext cx="68327" cy="171037"/>
            </a:xfrm>
            <a:custGeom>
              <a:avLst/>
              <a:gdLst>
                <a:gd name="connsiteX0" fmla="*/ 49706 w 68327"/>
                <a:gd name="connsiteY0" fmla="*/ 23077 h 171037"/>
                <a:gd name="connsiteX1" fmla="*/ 49706 w 68327"/>
                <a:gd name="connsiteY1" fmla="*/ 26358 h 171037"/>
                <a:gd name="connsiteX2" fmla="*/ 46306 w 68327"/>
                <a:gd name="connsiteY2" fmla="*/ 33365 h 171037"/>
                <a:gd name="connsiteX3" fmla="*/ 47363 w 68327"/>
                <a:gd name="connsiteY3" fmla="*/ 36091 h 171037"/>
                <a:gd name="connsiteX4" fmla="*/ 54804 w 68327"/>
                <a:gd name="connsiteY4" fmla="*/ 42400 h 171037"/>
                <a:gd name="connsiteX5" fmla="*/ 66520 w 68327"/>
                <a:gd name="connsiteY5" fmla="*/ 66169 h 171037"/>
                <a:gd name="connsiteX6" fmla="*/ 59782 w 68327"/>
                <a:gd name="connsiteY6" fmla="*/ 96018 h 171037"/>
                <a:gd name="connsiteX7" fmla="*/ 42260 w 68327"/>
                <a:gd name="connsiteY7" fmla="*/ 158895 h 171037"/>
                <a:gd name="connsiteX8" fmla="*/ 22811 w 68327"/>
                <a:gd name="connsiteY8" fmla="*/ 170953 h 171037"/>
                <a:gd name="connsiteX9" fmla="*/ 13782 w 68327"/>
                <a:gd name="connsiteY9" fmla="*/ 156117 h 171037"/>
                <a:gd name="connsiteX10" fmla="*/ 11456 w 68327"/>
                <a:gd name="connsiteY10" fmla="*/ 117021 h 171037"/>
                <a:gd name="connsiteX11" fmla="*/ 283 w 68327"/>
                <a:gd name="connsiteY11" fmla="*/ 43069 h 171037"/>
                <a:gd name="connsiteX12" fmla="*/ 21874 w 68327"/>
                <a:gd name="connsiteY12" fmla="*/ 28444 h 171037"/>
                <a:gd name="connsiteX13" fmla="*/ 28030 w 68327"/>
                <a:gd name="connsiteY13" fmla="*/ 1052 h 171037"/>
                <a:gd name="connsiteX14" fmla="*/ 48123 w 68327"/>
                <a:gd name="connsiteY14" fmla="*/ 12876 h 171037"/>
                <a:gd name="connsiteX15" fmla="*/ 46483 w 68327"/>
                <a:gd name="connsiteY15" fmla="*/ 16522 h 171037"/>
                <a:gd name="connsiteX16" fmla="*/ 48849 w 68327"/>
                <a:gd name="connsiteY16" fmla="*/ 16059 h 171037"/>
                <a:gd name="connsiteX17" fmla="*/ 49706 w 68327"/>
                <a:gd name="connsiteY17" fmla="*/ 23077 h 17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327" h="171037">
                  <a:moveTo>
                    <a:pt x="49706" y="23077"/>
                  </a:moveTo>
                  <a:cubicBezTo>
                    <a:pt x="49706" y="24169"/>
                    <a:pt x="49706" y="25266"/>
                    <a:pt x="49706" y="26358"/>
                  </a:cubicBezTo>
                  <a:cubicBezTo>
                    <a:pt x="49775" y="29364"/>
                    <a:pt x="48478" y="31684"/>
                    <a:pt x="46306" y="33365"/>
                  </a:cubicBezTo>
                  <a:cubicBezTo>
                    <a:pt x="42357" y="35411"/>
                    <a:pt x="47803" y="34896"/>
                    <a:pt x="47363" y="36091"/>
                  </a:cubicBezTo>
                  <a:cubicBezTo>
                    <a:pt x="49872" y="38319"/>
                    <a:pt x="51753" y="42080"/>
                    <a:pt x="54804" y="42400"/>
                  </a:cubicBezTo>
                  <a:cubicBezTo>
                    <a:pt x="71612" y="44172"/>
                    <a:pt x="68977" y="55584"/>
                    <a:pt x="66520" y="66169"/>
                  </a:cubicBezTo>
                  <a:cubicBezTo>
                    <a:pt x="64211" y="76101"/>
                    <a:pt x="61353" y="85908"/>
                    <a:pt x="59782" y="96018"/>
                  </a:cubicBezTo>
                  <a:cubicBezTo>
                    <a:pt x="56021" y="117552"/>
                    <a:pt x="47969" y="137898"/>
                    <a:pt x="42260" y="158895"/>
                  </a:cubicBezTo>
                  <a:cubicBezTo>
                    <a:pt x="40420" y="165655"/>
                    <a:pt x="29727" y="171833"/>
                    <a:pt x="22811" y="170953"/>
                  </a:cubicBezTo>
                  <a:cubicBezTo>
                    <a:pt x="13930" y="169827"/>
                    <a:pt x="13508" y="162684"/>
                    <a:pt x="13782" y="156117"/>
                  </a:cubicBezTo>
                  <a:cubicBezTo>
                    <a:pt x="14325" y="142950"/>
                    <a:pt x="11547" y="129959"/>
                    <a:pt x="11456" y="117021"/>
                  </a:cubicBezTo>
                  <a:cubicBezTo>
                    <a:pt x="11279" y="91675"/>
                    <a:pt x="7455" y="67197"/>
                    <a:pt x="283" y="43069"/>
                  </a:cubicBezTo>
                  <a:cubicBezTo>
                    <a:pt x="-1546" y="27512"/>
                    <a:pt x="5478" y="22740"/>
                    <a:pt x="21874" y="28444"/>
                  </a:cubicBezTo>
                  <a:cubicBezTo>
                    <a:pt x="24177" y="19277"/>
                    <a:pt x="14833" y="6721"/>
                    <a:pt x="28030" y="1052"/>
                  </a:cubicBezTo>
                  <a:cubicBezTo>
                    <a:pt x="38339" y="-3377"/>
                    <a:pt x="42328" y="7264"/>
                    <a:pt x="48123" y="12876"/>
                  </a:cubicBezTo>
                  <a:cubicBezTo>
                    <a:pt x="48066" y="14374"/>
                    <a:pt x="46237" y="15882"/>
                    <a:pt x="46483" y="16522"/>
                  </a:cubicBezTo>
                  <a:cubicBezTo>
                    <a:pt x="47157" y="18294"/>
                    <a:pt x="47700" y="14854"/>
                    <a:pt x="48849" y="16059"/>
                  </a:cubicBezTo>
                  <a:cubicBezTo>
                    <a:pt x="51529" y="18111"/>
                    <a:pt x="52290" y="20391"/>
                    <a:pt x="49706" y="23077"/>
                  </a:cubicBezTo>
                  <a:close/>
                </a:path>
              </a:pathLst>
            </a:custGeom>
            <a:grpFill/>
            <a:ln w="5715"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1A004590-35F9-6C5D-F64D-A5A8D7627F43}"/>
                </a:ext>
              </a:extLst>
            </p:cNvPr>
            <p:cNvSpPr/>
            <p:nvPr/>
          </p:nvSpPr>
          <p:spPr>
            <a:xfrm>
              <a:off x="8250297" y="670483"/>
              <a:ext cx="135169" cy="201270"/>
            </a:xfrm>
            <a:custGeom>
              <a:avLst/>
              <a:gdLst>
                <a:gd name="connsiteX0" fmla="*/ 17802 w 135169"/>
                <a:gd name="connsiteY0" fmla="*/ 21723 h 201270"/>
                <a:gd name="connsiteX1" fmla="*/ 23140 w 135169"/>
                <a:gd name="connsiteY1" fmla="*/ 25437 h 201270"/>
                <a:gd name="connsiteX2" fmla="*/ 32570 w 135169"/>
                <a:gd name="connsiteY2" fmla="*/ 29375 h 201270"/>
                <a:gd name="connsiteX3" fmla="*/ 39805 w 135169"/>
                <a:gd name="connsiteY3" fmla="*/ 17722 h 201270"/>
                <a:gd name="connsiteX4" fmla="*/ 43463 w 135169"/>
                <a:gd name="connsiteY4" fmla="*/ 0 h 201270"/>
                <a:gd name="connsiteX5" fmla="*/ 65363 w 135169"/>
                <a:gd name="connsiteY5" fmla="*/ 37953 h 201270"/>
                <a:gd name="connsiteX6" fmla="*/ 48206 w 135169"/>
                <a:gd name="connsiteY6" fmla="*/ 31038 h 201270"/>
                <a:gd name="connsiteX7" fmla="*/ 53687 w 135169"/>
                <a:gd name="connsiteY7" fmla="*/ 59819 h 201270"/>
                <a:gd name="connsiteX8" fmla="*/ 58093 w 135169"/>
                <a:gd name="connsiteY8" fmla="*/ 63825 h 201270"/>
                <a:gd name="connsiteX9" fmla="*/ 81153 w 135169"/>
                <a:gd name="connsiteY9" fmla="*/ 78798 h 201270"/>
                <a:gd name="connsiteX10" fmla="*/ 82073 w 135169"/>
                <a:gd name="connsiteY10" fmla="*/ 73118 h 201270"/>
                <a:gd name="connsiteX11" fmla="*/ 89811 w 135169"/>
                <a:gd name="connsiteY11" fmla="*/ 66454 h 201270"/>
                <a:gd name="connsiteX12" fmla="*/ 94109 w 135169"/>
                <a:gd name="connsiteY12" fmla="*/ 68614 h 201270"/>
                <a:gd name="connsiteX13" fmla="*/ 90703 w 135169"/>
                <a:gd name="connsiteY13" fmla="*/ 79833 h 201270"/>
                <a:gd name="connsiteX14" fmla="*/ 88457 w 135169"/>
                <a:gd name="connsiteY14" fmla="*/ 84108 h 201270"/>
                <a:gd name="connsiteX15" fmla="*/ 95509 w 135169"/>
                <a:gd name="connsiteY15" fmla="*/ 96904 h 201270"/>
                <a:gd name="connsiteX16" fmla="*/ 58362 w 135169"/>
                <a:gd name="connsiteY16" fmla="*/ 83953 h 201270"/>
                <a:gd name="connsiteX17" fmla="*/ 56110 w 135169"/>
                <a:gd name="connsiteY17" fmla="*/ 78541 h 201270"/>
                <a:gd name="connsiteX18" fmla="*/ 52881 w 135169"/>
                <a:gd name="connsiteY18" fmla="*/ 76644 h 201270"/>
                <a:gd name="connsiteX19" fmla="*/ 51029 w 135169"/>
                <a:gd name="connsiteY19" fmla="*/ 80753 h 201270"/>
                <a:gd name="connsiteX20" fmla="*/ 57505 w 135169"/>
                <a:gd name="connsiteY20" fmla="*/ 89148 h 201270"/>
                <a:gd name="connsiteX21" fmla="*/ 69266 w 135169"/>
                <a:gd name="connsiteY21" fmla="*/ 94549 h 201270"/>
                <a:gd name="connsiteX22" fmla="*/ 72541 w 135169"/>
                <a:gd name="connsiteY22" fmla="*/ 114117 h 201270"/>
                <a:gd name="connsiteX23" fmla="*/ 64500 w 135169"/>
                <a:gd name="connsiteY23" fmla="*/ 113763 h 201270"/>
                <a:gd name="connsiteX24" fmla="*/ 76993 w 135169"/>
                <a:gd name="connsiteY24" fmla="*/ 123684 h 201270"/>
                <a:gd name="connsiteX25" fmla="*/ 76993 w 135169"/>
                <a:gd name="connsiteY25" fmla="*/ 123690 h 201270"/>
                <a:gd name="connsiteX26" fmla="*/ 78684 w 135169"/>
                <a:gd name="connsiteY26" fmla="*/ 116335 h 201270"/>
                <a:gd name="connsiteX27" fmla="*/ 83788 w 135169"/>
                <a:gd name="connsiteY27" fmla="*/ 119386 h 201270"/>
                <a:gd name="connsiteX28" fmla="*/ 85839 w 135169"/>
                <a:gd name="connsiteY28" fmla="*/ 125336 h 201270"/>
                <a:gd name="connsiteX29" fmla="*/ 105608 w 135169"/>
                <a:gd name="connsiteY29" fmla="*/ 129256 h 201270"/>
                <a:gd name="connsiteX30" fmla="*/ 110402 w 135169"/>
                <a:gd name="connsiteY30" fmla="*/ 131348 h 201270"/>
                <a:gd name="connsiteX31" fmla="*/ 116449 w 135169"/>
                <a:gd name="connsiteY31" fmla="*/ 150007 h 201270"/>
                <a:gd name="connsiteX32" fmla="*/ 119752 w 135169"/>
                <a:gd name="connsiteY32" fmla="*/ 153299 h 201270"/>
                <a:gd name="connsiteX33" fmla="*/ 123044 w 135169"/>
                <a:gd name="connsiteY33" fmla="*/ 153305 h 201270"/>
                <a:gd name="connsiteX34" fmla="*/ 125404 w 135169"/>
                <a:gd name="connsiteY34" fmla="*/ 166461 h 201270"/>
                <a:gd name="connsiteX35" fmla="*/ 127616 w 135169"/>
                <a:gd name="connsiteY35" fmla="*/ 184006 h 201270"/>
                <a:gd name="connsiteX36" fmla="*/ 135034 w 135169"/>
                <a:gd name="connsiteY36" fmla="*/ 199356 h 201270"/>
                <a:gd name="connsiteX37" fmla="*/ 132862 w 135169"/>
                <a:gd name="connsiteY37" fmla="*/ 201271 h 201270"/>
                <a:gd name="connsiteX38" fmla="*/ 111534 w 135169"/>
                <a:gd name="connsiteY38" fmla="*/ 171330 h 201270"/>
                <a:gd name="connsiteX39" fmla="*/ 108265 w 135169"/>
                <a:gd name="connsiteY39" fmla="*/ 168735 h 201270"/>
                <a:gd name="connsiteX40" fmla="*/ 96086 w 135169"/>
                <a:gd name="connsiteY40" fmla="*/ 169918 h 201270"/>
                <a:gd name="connsiteX41" fmla="*/ 92172 w 135169"/>
                <a:gd name="connsiteY41" fmla="*/ 160529 h 201270"/>
                <a:gd name="connsiteX42" fmla="*/ 84896 w 135169"/>
                <a:gd name="connsiteY42" fmla="*/ 152568 h 201270"/>
                <a:gd name="connsiteX43" fmla="*/ 102190 w 135169"/>
                <a:gd name="connsiteY43" fmla="*/ 142206 h 201270"/>
                <a:gd name="connsiteX44" fmla="*/ 73718 w 135169"/>
                <a:gd name="connsiteY44" fmla="*/ 140149 h 201270"/>
                <a:gd name="connsiteX45" fmla="*/ 70129 w 135169"/>
                <a:gd name="connsiteY45" fmla="*/ 135537 h 201270"/>
                <a:gd name="connsiteX46" fmla="*/ 71220 w 135169"/>
                <a:gd name="connsiteY46" fmla="*/ 138172 h 201270"/>
                <a:gd name="connsiteX47" fmla="*/ 73718 w 135169"/>
                <a:gd name="connsiteY47" fmla="*/ 140149 h 201270"/>
                <a:gd name="connsiteX48" fmla="*/ 79496 w 135169"/>
                <a:gd name="connsiteY48" fmla="*/ 157014 h 201270"/>
                <a:gd name="connsiteX49" fmla="*/ 39902 w 135169"/>
                <a:gd name="connsiteY49" fmla="*/ 138114 h 201270"/>
                <a:gd name="connsiteX50" fmla="*/ 44926 w 135169"/>
                <a:gd name="connsiteY50" fmla="*/ 124741 h 201270"/>
                <a:gd name="connsiteX51" fmla="*/ 29015 w 135169"/>
                <a:gd name="connsiteY51" fmla="*/ 121021 h 201270"/>
                <a:gd name="connsiteX52" fmla="*/ 21683 w 135169"/>
                <a:gd name="connsiteY52" fmla="*/ 123667 h 201270"/>
                <a:gd name="connsiteX53" fmla="*/ 20746 w 135169"/>
                <a:gd name="connsiteY53" fmla="*/ 121324 h 201270"/>
                <a:gd name="connsiteX54" fmla="*/ 17500 w 135169"/>
                <a:gd name="connsiteY54" fmla="*/ 113923 h 201270"/>
                <a:gd name="connsiteX55" fmla="*/ 17614 w 135169"/>
                <a:gd name="connsiteY55" fmla="*/ 114111 h 201270"/>
                <a:gd name="connsiteX56" fmla="*/ 14402 w 135169"/>
                <a:gd name="connsiteY56" fmla="*/ 107288 h 201270"/>
                <a:gd name="connsiteX57" fmla="*/ 14442 w 135169"/>
                <a:gd name="connsiteY57" fmla="*/ 107373 h 201270"/>
                <a:gd name="connsiteX58" fmla="*/ 19917 w 135169"/>
                <a:gd name="connsiteY58" fmla="*/ 96383 h 201270"/>
                <a:gd name="connsiteX59" fmla="*/ 23643 w 135169"/>
                <a:gd name="connsiteY59" fmla="*/ 99978 h 201270"/>
                <a:gd name="connsiteX60" fmla="*/ 44594 w 135169"/>
                <a:gd name="connsiteY60" fmla="*/ 111894 h 201270"/>
                <a:gd name="connsiteX61" fmla="*/ 52772 w 135169"/>
                <a:gd name="connsiteY61" fmla="*/ 107408 h 201270"/>
                <a:gd name="connsiteX62" fmla="*/ 43817 w 135169"/>
                <a:gd name="connsiteY62" fmla="*/ 98961 h 201270"/>
                <a:gd name="connsiteX63" fmla="*/ 34478 w 135169"/>
                <a:gd name="connsiteY63" fmla="*/ 96904 h 201270"/>
                <a:gd name="connsiteX64" fmla="*/ 7481 w 135169"/>
                <a:gd name="connsiteY64" fmla="*/ 81199 h 201270"/>
                <a:gd name="connsiteX65" fmla="*/ 7647 w 135169"/>
                <a:gd name="connsiteY65" fmla="*/ 81273 h 201270"/>
                <a:gd name="connsiteX66" fmla="*/ 3995 w 135169"/>
                <a:gd name="connsiteY66" fmla="*/ 68197 h 201270"/>
                <a:gd name="connsiteX67" fmla="*/ 4223 w 135169"/>
                <a:gd name="connsiteY67" fmla="*/ 68260 h 201270"/>
                <a:gd name="connsiteX68" fmla="*/ 960 w 135169"/>
                <a:gd name="connsiteY68" fmla="*/ 58013 h 201270"/>
                <a:gd name="connsiteX69" fmla="*/ 1086 w 135169"/>
                <a:gd name="connsiteY69" fmla="*/ 58236 h 201270"/>
                <a:gd name="connsiteX70" fmla="*/ 5441 w 135169"/>
                <a:gd name="connsiteY70" fmla="*/ 49829 h 201270"/>
                <a:gd name="connsiteX71" fmla="*/ 25117 w 135169"/>
                <a:gd name="connsiteY71" fmla="*/ 72095 h 201270"/>
                <a:gd name="connsiteX72" fmla="*/ 26455 w 135169"/>
                <a:gd name="connsiteY72" fmla="*/ 76312 h 201270"/>
                <a:gd name="connsiteX73" fmla="*/ 26746 w 135169"/>
                <a:gd name="connsiteY73" fmla="*/ 75930 h 201270"/>
                <a:gd name="connsiteX74" fmla="*/ 23820 w 135169"/>
                <a:gd name="connsiteY74" fmla="*/ 70746 h 201270"/>
                <a:gd name="connsiteX75" fmla="*/ 7749 w 135169"/>
                <a:gd name="connsiteY75" fmla="*/ 51138 h 201270"/>
                <a:gd name="connsiteX76" fmla="*/ 9419 w 135169"/>
                <a:gd name="connsiteY76" fmla="*/ 43845 h 201270"/>
                <a:gd name="connsiteX77" fmla="*/ 17459 w 135169"/>
                <a:gd name="connsiteY77" fmla="*/ 45349 h 201270"/>
                <a:gd name="connsiteX78" fmla="*/ 23729 w 135169"/>
                <a:gd name="connsiteY78" fmla="*/ 45057 h 201270"/>
                <a:gd name="connsiteX79" fmla="*/ 15345 w 135169"/>
                <a:gd name="connsiteY79" fmla="*/ 27946 h 201270"/>
                <a:gd name="connsiteX80" fmla="*/ 17802 w 135169"/>
                <a:gd name="connsiteY80" fmla="*/ 21723 h 20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35169" h="201270">
                  <a:moveTo>
                    <a:pt x="17802" y="21723"/>
                  </a:moveTo>
                  <a:cubicBezTo>
                    <a:pt x="19580" y="22957"/>
                    <a:pt x="21380" y="24174"/>
                    <a:pt x="23140" y="25437"/>
                  </a:cubicBezTo>
                  <a:cubicBezTo>
                    <a:pt x="26032" y="27523"/>
                    <a:pt x="28409" y="32553"/>
                    <a:pt x="32570" y="29375"/>
                  </a:cubicBezTo>
                  <a:cubicBezTo>
                    <a:pt x="36067" y="26706"/>
                    <a:pt x="39656" y="24060"/>
                    <a:pt x="39805" y="17722"/>
                  </a:cubicBezTo>
                  <a:cubicBezTo>
                    <a:pt x="39936" y="12099"/>
                    <a:pt x="35787" y="4418"/>
                    <a:pt x="43463" y="0"/>
                  </a:cubicBezTo>
                  <a:cubicBezTo>
                    <a:pt x="53092" y="11270"/>
                    <a:pt x="54327" y="27146"/>
                    <a:pt x="65363" y="37953"/>
                  </a:cubicBezTo>
                  <a:cubicBezTo>
                    <a:pt x="58327" y="37976"/>
                    <a:pt x="56093" y="29078"/>
                    <a:pt x="48206" y="31038"/>
                  </a:cubicBezTo>
                  <a:cubicBezTo>
                    <a:pt x="46583" y="41125"/>
                    <a:pt x="53727" y="49869"/>
                    <a:pt x="53687" y="59819"/>
                  </a:cubicBezTo>
                  <a:cubicBezTo>
                    <a:pt x="53681" y="61739"/>
                    <a:pt x="56053" y="64688"/>
                    <a:pt x="58093" y="63825"/>
                  </a:cubicBezTo>
                  <a:cubicBezTo>
                    <a:pt x="73426" y="57333"/>
                    <a:pt x="73438" y="73929"/>
                    <a:pt x="81153" y="78798"/>
                  </a:cubicBezTo>
                  <a:cubicBezTo>
                    <a:pt x="84182" y="77324"/>
                    <a:pt x="81605" y="74958"/>
                    <a:pt x="82073" y="73118"/>
                  </a:cubicBezTo>
                  <a:cubicBezTo>
                    <a:pt x="83079" y="69180"/>
                    <a:pt x="85102" y="65974"/>
                    <a:pt x="89811" y="66454"/>
                  </a:cubicBezTo>
                  <a:cubicBezTo>
                    <a:pt x="91303" y="66603"/>
                    <a:pt x="92680" y="67866"/>
                    <a:pt x="94109" y="68614"/>
                  </a:cubicBezTo>
                  <a:cubicBezTo>
                    <a:pt x="86822" y="70523"/>
                    <a:pt x="99893" y="78696"/>
                    <a:pt x="90703" y="79833"/>
                  </a:cubicBezTo>
                  <a:cubicBezTo>
                    <a:pt x="87342" y="80250"/>
                    <a:pt x="87634" y="81947"/>
                    <a:pt x="88457" y="84108"/>
                  </a:cubicBezTo>
                  <a:cubicBezTo>
                    <a:pt x="89983" y="88108"/>
                    <a:pt x="90891" y="92417"/>
                    <a:pt x="95509" y="96904"/>
                  </a:cubicBezTo>
                  <a:cubicBezTo>
                    <a:pt x="80839" y="95692"/>
                    <a:pt x="70072" y="88394"/>
                    <a:pt x="58362" y="83953"/>
                  </a:cubicBezTo>
                  <a:cubicBezTo>
                    <a:pt x="55750" y="82959"/>
                    <a:pt x="56310" y="80633"/>
                    <a:pt x="56110" y="78541"/>
                  </a:cubicBezTo>
                  <a:cubicBezTo>
                    <a:pt x="55927" y="76655"/>
                    <a:pt x="54584" y="75381"/>
                    <a:pt x="52881" y="76644"/>
                  </a:cubicBezTo>
                  <a:cubicBezTo>
                    <a:pt x="51812" y="77438"/>
                    <a:pt x="51155" y="79307"/>
                    <a:pt x="51029" y="80753"/>
                  </a:cubicBezTo>
                  <a:cubicBezTo>
                    <a:pt x="50629" y="85393"/>
                    <a:pt x="53938" y="87417"/>
                    <a:pt x="57505" y="89148"/>
                  </a:cubicBezTo>
                  <a:cubicBezTo>
                    <a:pt x="61379" y="91023"/>
                    <a:pt x="65871" y="91274"/>
                    <a:pt x="69266" y="94549"/>
                  </a:cubicBezTo>
                  <a:cubicBezTo>
                    <a:pt x="73044" y="98184"/>
                    <a:pt x="75764" y="109699"/>
                    <a:pt x="72541" y="114117"/>
                  </a:cubicBezTo>
                  <a:cubicBezTo>
                    <a:pt x="70558" y="116832"/>
                    <a:pt x="68174" y="111757"/>
                    <a:pt x="64500" y="113763"/>
                  </a:cubicBezTo>
                  <a:cubicBezTo>
                    <a:pt x="66803" y="119295"/>
                    <a:pt x="70192" y="123324"/>
                    <a:pt x="76993" y="123684"/>
                  </a:cubicBezTo>
                  <a:lnTo>
                    <a:pt x="76993" y="123690"/>
                  </a:lnTo>
                  <a:cubicBezTo>
                    <a:pt x="77227" y="121118"/>
                    <a:pt x="76032" y="117763"/>
                    <a:pt x="78684" y="116335"/>
                  </a:cubicBezTo>
                  <a:cubicBezTo>
                    <a:pt x="80776" y="115209"/>
                    <a:pt x="82719" y="117626"/>
                    <a:pt x="83788" y="119386"/>
                  </a:cubicBezTo>
                  <a:cubicBezTo>
                    <a:pt x="84851" y="121141"/>
                    <a:pt x="84771" y="123587"/>
                    <a:pt x="85839" y="125336"/>
                  </a:cubicBezTo>
                  <a:cubicBezTo>
                    <a:pt x="90691" y="133274"/>
                    <a:pt x="94229" y="134108"/>
                    <a:pt x="105608" y="129256"/>
                  </a:cubicBezTo>
                  <a:cubicBezTo>
                    <a:pt x="108762" y="127913"/>
                    <a:pt x="108968" y="130148"/>
                    <a:pt x="110402" y="131348"/>
                  </a:cubicBezTo>
                  <a:cubicBezTo>
                    <a:pt x="116352" y="136331"/>
                    <a:pt x="115426" y="143475"/>
                    <a:pt x="116449" y="150007"/>
                  </a:cubicBezTo>
                  <a:cubicBezTo>
                    <a:pt x="117586" y="151065"/>
                    <a:pt x="117535" y="153316"/>
                    <a:pt x="119752" y="153299"/>
                  </a:cubicBezTo>
                  <a:cubicBezTo>
                    <a:pt x="120849" y="153299"/>
                    <a:pt x="121947" y="153299"/>
                    <a:pt x="123044" y="153305"/>
                  </a:cubicBezTo>
                  <a:cubicBezTo>
                    <a:pt x="123170" y="157757"/>
                    <a:pt x="119226" y="162357"/>
                    <a:pt x="125404" y="166461"/>
                  </a:cubicBezTo>
                  <a:cubicBezTo>
                    <a:pt x="131959" y="170816"/>
                    <a:pt x="120987" y="178520"/>
                    <a:pt x="127616" y="184006"/>
                  </a:cubicBezTo>
                  <a:cubicBezTo>
                    <a:pt x="132245" y="187829"/>
                    <a:pt x="135931" y="192641"/>
                    <a:pt x="135034" y="199356"/>
                  </a:cubicBezTo>
                  <a:cubicBezTo>
                    <a:pt x="134982" y="199728"/>
                    <a:pt x="134320" y="200014"/>
                    <a:pt x="132862" y="201271"/>
                  </a:cubicBezTo>
                  <a:cubicBezTo>
                    <a:pt x="127759" y="189687"/>
                    <a:pt x="114043" y="184857"/>
                    <a:pt x="111534" y="171330"/>
                  </a:cubicBezTo>
                  <a:cubicBezTo>
                    <a:pt x="111214" y="169587"/>
                    <a:pt x="108505" y="167952"/>
                    <a:pt x="108265" y="168735"/>
                  </a:cubicBezTo>
                  <a:cubicBezTo>
                    <a:pt x="105042" y="179160"/>
                    <a:pt x="100098" y="170599"/>
                    <a:pt x="96086" y="169918"/>
                  </a:cubicBezTo>
                  <a:cubicBezTo>
                    <a:pt x="90166" y="168913"/>
                    <a:pt x="87519" y="167512"/>
                    <a:pt x="92172" y="160529"/>
                  </a:cubicBezTo>
                  <a:cubicBezTo>
                    <a:pt x="96915" y="153402"/>
                    <a:pt x="86205" y="157523"/>
                    <a:pt x="84896" y="152568"/>
                  </a:cubicBezTo>
                  <a:cubicBezTo>
                    <a:pt x="90046" y="148881"/>
                    <a:pt x="97698" y="148807"/>
                    <a:pt x="102190" y="142206"/>
                  </a:cubicBezTo>
                  <a:cubicBezTo>
                    <a:pt x="93663" y="134005"/>
                    <a:pt x="83319" y="140269"/>
                    <a:pt x="73718" y="140149"/>
                  </a:cubicBezTo>
                  <a:cubicBezTo>
                    <a:pt x="72392" y="138600"/>
                    <a:pt x="71769" y="134783"/>
                    <a:pt x="70129" y="135537"/>
                  </a:cubicBezTo>
                  <a:cubicBezTo>
                    <a:pt x="65591" y="137629"/>
                    <a:pt x="70409" y="137537"/>
                    <a:pt x="71220" y="138172"/>
                  </a:cubicBezTo>
                  <a:cubicBezTo>
                    <a:pt x="72043" y="138812"/>
                    <a:pt x="73044" y="139246"/>
                    <a:pt x="73718" y="140149"/>
                  </a:cubicBezTo>
                  <a:cubicBezTo>
                    <a:pt x="75364" y="144612"/>
                    <a:pt x="78907" y="148304"/>
                    <a:pt x="79496" y="157014"/>
                  </a:cubicBezTo>
                  <a:cubicBezTo>
                    <a:pt x="69420" y="139978"/>
                    <a:pt x="51578" y="147841"/>
                    <a:pt x="39902" y="138114"/>
                  </a:cubicBezTo>
                  <a:cubicBezTo>
                    <a:pt x="49452" y="136400"/>
                    <a:pt x="47532" y="127542"/>
                    <a:pt x="44926" y="124741"/>
                  </a:cubicBezTo>
                  <a:cubicBezTo>
                    <a:pt x="41794" y="121375"/>
                    <a:pt x="34542" y="121284"/>
                    <a:pt x="29015" y="121021"/>
                  </a:cubicBezTo>
                  <a:cubicBezTo>
                    <a:pt x="27009" y="120929"/>
                    <a:pt x="24477" y="123541"/>
                    <a:pt x="21683" y="123667"/>
                  </a:cubicBezTo>
                  <a:cubicBezTo>
                    <a:pt x="20860" y="123090"/>
                    <a:pt x="20551" y="122307"/>
                    <a:pt x="20746" y="121324"/>
                  </a:cubicBezTo>
                  <a:cubicBezTo>
                    <a:pt x="19437" y="118958"/>
                    <a:pt x="20042" y="115746"/>
                    <a:pt x="17500" y="113923"/>
                  </a:cubicBezTo>
                  <a:lnTo>
                    <a:pt x="17614" y="114111"/>
                  </a:lnTo>
                  <a:cubicBezTo>
                    <a:pt x="16059" y="112065"/>
                    <a:pt x="16556" y="109054"/>
                    <a:pt x="14402" y="107288"/>
                  </a:cubicBezTo>
                  <a:lnTo>
                    <a:pt x="14442" y="107373"/>
                  </a:lnTo>
                  <a:cubicBezTo>
                    <a:pt x="12453" y="101807"/>
                    <a:pt x="10453" y="96229"/>
                    <a:pt x="19917" y="96383"/>
                  </a:cubicBezTo>
                  <a:cubicBezTo>
                    <a:pt x="23666" y="94966"/>
                    <a:pt x="17596" y="103744"/>
                    <a:pt x="23643" y="99978"/>
                  </a:cubicBezTo>
                  <a:cubicBezTo>
                    <a:pt x="30895" y="103430"/>
                    <a:pt x="35850" y="110654"/>
                    <a:pt x="44594" y="111894"/>
                  </a:cubicBezTo>
                  <a:cubicBezTo>
                    <a:pt x="49086" y="112534"/>
                    <a:pt x="51961" y="112483"/>
                    <a:pt x="52772" y="107408"/>
                  </a:cubicBezTo>
                  <a:cubicBezTo>
                    <a:pt x="58619" y="95240"/>
                    <a:pt x="44006" y="104693"/>
                    <a:pt x="43817" y="98961"/>
                  </a:cubicBezTo>
                  <a:cubicBezTo>
                    <a:pt x="40879" y="97452"/>
                    <a:pt x="37782" y="95932"/>
                    <a:pt x="34478" y="96904"/>
                  </a:cubicBezTo>
                  <a:cubicBezTo>
                    <a:pt x="19854" y="101207"/>
                    <a:pt x="11150" y="95606"/>
                    <a:pt x="7481" y="81199"/>
                  </a:cubicBezTo>
                  <a:lnTo>
                    <a:pt x="7647" y="81273"/>
                  </a:lnTo>
                  <a:cubicBezTo>
                    <a:pt x="4258" y="77518"/>
                    <a:pt x="10476" y="71083"/>
                    <a:pt x="3995" y="68197"/>
                  </a:cubicBezTo>
                  <a:lnTo>
                    <a:pt x="4223" y="68260"/>
                  </a:lnTo>
                  <a:cubicBezTo>
                    <a:pt x="2023" y="65197"/>
                    <a:pt x="4641" y="60602"/>
                    <a:pt x="960" y="58013"/>
                  </a:cubicBezTo>
                  <a:lnTo>
                    <a:pt x="1086" y="58236"/>
                  </a:lnTo>
                  <a:cubicBezTo>
                    <a:pt x="-1114" y="53532"/>
                    <a:pt x="-120" y="50492"/>
                    <a:pt x="5441" y="49829"/>
                  </a:cubicBezTo>
                  <a:cubicBezTo>
                    <a:pt x="12030" y="57219"/>
                    <a:pt x="19780" y="63597"/>
                    <a:pt x="25117" y="72095"/>
                  </a:cubicBezTo>
                  <a:cubicBezTo>
                    <a:pt x="25752" y="73432"/>
                    <a:pt x="26752" y="74666"/>
                    <a:pt x="26455" y="76312"/>
                  </a:cubicBezTo>
                  <a:cubicBezTo>
                    <a:pt x="26529" y="76312"/>
                    <a:pt x="26775" y="76169"/>
                    <a:pt x="26746" y="75930"/>
                  </a:cubicBezTo>
                  <a:cubicBezTo>
                    <a:pt x="26506" y="73803"/>
                    <a:pt x="25335" y="72186"/>
                    <a:pt x="23820" y="70746"/>
                  </a:cubicBezTo>
                  <a:cubicBezTo>
                    <a:pt x="23712" y="59888"/>
                    <a:pt x="11510" y="58973"/>
                    <a:pt x="7749" y="51138"/>
                  </a:cubicBezTo>
                  <a:cubicBezTo>
                    <a:pt x="5458" y="48052"/>
                    <a:pt x="6406" y="45714"/>
                    <a:pt x="9419" y="43845"/>
                  </a:cubicBezTo>
                  <a:cubicBezTo>
                    <a:pt x="12304" y="43291"/>
                    <a:pt x="14882" y="44400"/>
                    <a:pt x="17459" y="45349"/>
                  </a:cubicBezTo>
                  <a:cubicBezTo>
                    <a:pt x="19580" y="45743"/>
                    <a:pt x="21751" y="47555"/>
                    <a:pt x="23729" y="45057"/>
                  </a:cubicBezTo>
                  <a:cubicBezTo>
                    <a:pt x="23203" y="38176"/>
                    <a:pt x="16088" y="34616"/>
                    <a:pt x="15345" y="27946"/>
                  </a:cubicBezTo>
                  <a:cubicBezTo>
                    <a:pt x="15253" y="25517"/>
                    <a:pt x="16088" y="23443"/>
                    <a:pt x="17802" y="21723"/>
                  </a:cubicBezTo>
                  <a:close/>
                </a:path>
              </a:pathLst>
            </a:custGeom>
            <a:grpFill/>
            <a:ln w="5715"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4BE4FA5B-DFA4-6457-BF28-396FB25ABD55}"/>
                </a:ext>
              </a:extLst>
            </p:cNvPr>
            <p:cNvSpPr/>
            <p:nvPr/>
          </p:nvSpPr>
          <p:spPr>
            <a:xfrm>
              <a:off x="7566183" y="369086"/>
              <a:ext cx="184817" cy="186972"/>
            </a:xfrm>
            <a:custGeom>
              <a:avLst/>
              <a:gdLst>
                <a:gd name="connsiteX0" fmla="*/ 80376 w 184817"/>
                <a:gd name="connsiteY0" fmla="*/ 106019 h 186972"/>
                <a:gd name="connsiteX1" fmla="*/ 61791 w 184817"/>
                <a:gd name="connsiteY1" fmla="*/ 107568 h 186972"/>
                <a:gd name="connsiteX2" fmla="*/ 57356 w 184817"/>
                <a:gd name="connsiteY2" fmla="*/ 112597 h 186972"/>
                <a:gd name="connsiteX3" fmla="*/ 57356 w 184817"/>
                <a:gd name="connsiteY3" fmla="*/ 112603 h 186972"/>
                <a:gd name="connsiteX4" fmla="*/ 44428 w 184817"/>
                <a:gd name="connsiteY4" fmla="*/ 80673 h 186972"/>
                <a:gd name="connsiteX5" fmla="*/ 40782 w 184817"/>
                <a:gd name="connsiteY5" fmla="*/ 73969 h 186972"/>
                <a:gd name="connsiteX6" fmla="*/ 15088 w 184817"/>
                <a:gd name="connsiteY6" fmla="*/ 39473 h 186972"/>
                <a:gd name="connsiteX7" fmla="*/ 0 w 184817"/>
                <a:gd name="connsiteY7" fmla="*/ 23849 h 186972"/>
                <a:gd name="connsiteX8" fmla="*/ 33530 w 184817"/>
                <a:gd name="connsiteY8" fmla="*/ 33976 h 186972"/>
                <a:gd name="connsiteX9" fmla="*/ 24466 w 184817"/>
                <a:gd name="connsiteY9" fmla="*/ 10618 h 186972"/>
                <a:gd name="connsiteX10" fmla="*/ 24466 w 184817"/>
                <a:gd name="connsiteY10" fmla="*/ 10618 h 186972"/>
                <a:gd name="connsiteX11" fmla="*/ 18174 w 184817"/>
                <a:gd name="connsiteY11" fmla="*/ 0 h 186972"/>
                <a:gd name="connsiteX12" fmla="*/ 51109 w 184817"/>
                <a:gd name="connsiteY12" fmla="*/ 13459 h 186972"/>
                <a:gd name="connsiteX13" fmla="*/ 51069 w 184817"/>
                <a:gd name="connsiteY13" fmla="*/ 14979 h 186972"/>
                <a:gd name="connsiteX14" fmla="*/ 53772 w 184817"/>
                <a:gd name="connsiteY14" fmla="*/ 18602 h 186972"/>
                <a:gd name="connsiteX15" fmla="*/ 56321 w 184817"/>
                <a:gd name="connsiteY15" fmla="*/ 20843 h 186972"/>
                <a:gd name="connsiteX16" fmla="*/ 61425 w 184817"/>
                <a:gd name="connsiteY16" fmla="*/ 22826 h 186972"/>
                <a:gd name="connsiteX17" fmla="*/ 64945 w 184817"/>
                <a:gd name="connsiteY17" fmla="*/ 25117 h 186972"/>
                <a:gd name="connsiteX18" fmla="*/ 72180 w 184817"/>
                <a:gd name="connsiteY18" fmla="*/ 31741 h 186972"/>
                <a:gd name="connsiteX19" fmla="*/ 73026 w 184817"/>
                <a:gd name="connsiteY19" fmla="*/ 40611 h 186972"/>
                <a:gd name="connsiteX20" fmla="*/ 63179 w 184817"/>
                <a:gd name="connsiteY20" fmla="*/ 42982 h 186972"/>
                <a:gd name="connsiteX21" fmla="*/ 47595 w 184817"/>
                <a:gd name="connsiteY21" fmla="*/ 32250 h 186972"/>
                <a:gd name="connsiteX22" fmla="*/ 59013 w 184817"/>
                <a:gd name="connsiteY22" fmla="*/ 43845 h 186972"/>
                <a:gd name="connsiteX23" fmla="*/ 59299 w 184817"/>
                <a:gd name="connsiteY23" fmla="*/ 50949 h 186972"/>
                <a:gd name="connsiteX24" fmla="*/ 60110 w 184817"/>
                <a:gd name="connsiteY24" fmla="*/ 59579 h 186972"/>
                <a:gd name="connsiteX25" fmla="*/ 72312 w 184817"/>
                <a:gd name="connsiteY25" fmla="*/ 71152 h 186972"/>
                <a:gd name="connsiteX26" fmla="*/ 73609 w 184817"/>
                <a:gd name="connsiteY26" fmla="*/ 74964 h 186972"/>
                <a:gd name="connsiteX27" fmla="*/ 75912 w 184817"/>
                <a:gd name="connsiteY27" fmla="*/ 83736 h 186972"/>
                <a:gd name="connsiteX28" fmla="*/ 79478 w 184817"/>
                <a:gd name="connsiteY28" fmla="*/ 86571 h 186972"/>
                <a:gd name="connsiteX29" fmla="*/ 81936 w 184817"/>
                <a:gd name="connsiteY29" fmla="*/ 82610 h 186972"/>
                <a:gd name="connsiteX30" fmla="*/ 84988 w 184817"/>
                <a:gd name="connsiteY30" fmla="*/ 77261 h 186972"/>
                <a:gd name="connsiteX31" fmla="*/ 88794 w 184817"/>
                <a:gd name="connsiteY31" fmla="*/ 75552 h 186972"/>
                <a:gd name="connsiteX32" fmla="*/ 98887 w 184817"/>
                <a:gd name="connsiteY32" fmla="*/ 85874 h 186972"/>
                <a:gd name="connsiteX33" fmla="*/ 109711 w 184817"/>
                <a:gd name="connsiteY33" fmla="*/ 89011 h 186972"/>
                <a:gd name="connsiteX34" fmla="*/ 113957 w 184817"/>
                <a:gd name="connsiteY34" fmla="*/ 89223 h 186972"/>
                <a:gd name="connsiteX35" fmla="*/ 119781 w 184817"/>
                <a:gd name="connsiteY35" fmla="*/ 95823 h 186972"/>
                <a:gd name="connsiteX36" fmla="*/ 136274 w 184817"/>
                <a:gd name="connsiteY36" fmla="*/ 122472 h 186972"/>
                <a:gd name="connsiteX37" fmla="*/ 136274 w 184817"/>
                <a:gd name="connsiteY37" fmla="*/ 122472 h 186972"/>
                <a:gd name="connsiteX38" fmla="*/ 138886 w 184817"/>
                <a:gd name="connsiteY38" fmla="*/ 126530 h 186972"/>
                <a:gd name="connsiteX39" fmla="*/ 144601 w 184817"/>
                <a:gd name="connsiteY39" fmla="*/ 133039 h 186972"/>
                <a:gd name="connsiteX40" fmla="*/ 146138 w 184817"/>
                <a:gd name="connsiteY40" fmla="*/ 125764 h 186972"/>
                <a:gd name="connsiteX41" fmla="*/ 166729 w 184817"/>
                <a:gd name="connsiteY41" fmla="*/ 156340 h 186972"/>
                <a:gd name="connsiteX42" fmla="*/ 184817 w 184817"/>
                <a:gd name="connsiteY42" fmla="*/ 181594 h 186972"/>
                <a:gd name="connsiteX43" fmla="*/ 166289 w 184817"/>
                <a:gd name="connsiteY43" fmla="*/ 183852 h 186972"/>
                <a:gd name="connsiteX44" fmla="*/ 144829 w 184817"/>
                <a:gd name="connsiteY44" fmla="*/ 185160 h 186972"/>
                <a:gd name="connsiteX45" fmla="*/ 131702 w 184817"/>
                <a:gd name="connsiteY45" fmla="*/ 166747 h 186972"/>
                <a:gd name="connsiteX46" fmla="*/ 130576 w 184817"/>
                <a:gd name="connsiteY46" fmla="*/ 162580 h 186972"/>
                <a:gd name="connsiteX47" fmla="*/ 137851 w 184817"/>
                <a:gd name="connsiteY47" fmla="*/ 162055 h 186972"/>
                <a:gd name="connsiteX48" fmla="*/ 119363 w 184817"/>
                <a:gd name="connsiteY48" fmla="*/ 143018 h 186972"/>
                <a:gd name="connsiteX49" fmla="*/ 116643 w 184817"/>
                <a:gd name="connsiteY49" fmla="*/ 136468 h 186972"/>
                <a:gd name="connsiteX50" fmla="*/ 128685 w 184817"/>
                <a:gd name="connsiteY50" fmla="*/ 123575 h 186972"/>
                <a:gd name="connsiteX51" fmla="*/ 112346 w 184817"/>
                <a:gd name="connsiteY51" fmla="*/ 105036 h 186972"/>
                <a:gd name="connsiteX52" fmla="*/ 112288 w 184817"/>
                <a:gd name="connsiteY52" fmla="*/ 114557 h 186972"/>
                <a:gd name="connsiteX53" fmla="*/ 111071 w 184817"/>
                <a:gd name="connsiteY53" fmla="*/ 116700 h 186972"/>
                <a:gd name="connsiteX54" fmla="*/ 84210 w 184817"/>
                <a:gd name="connsiteY54" fmla="*/ 104299 h 186972"/>
                <a:gd name="connsiteX55" fmla="*/ 80376 w 184817"/>
                <a:gd name="connsiteY55" fmla="*/ 106019 h 186972"/>
                <a:gd name="connsiteX56" fmla="*/ 80376 w 184817"/>
                <a:gd name="connsiteY56" fmla="*/ 106019 h 186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84817" h="186972">
                  <a:moveTo>
                    <a:pt x="80376" y="106019"/>
                  </a:moveTo>
                  <a:cubicBezTo>
                    <a:pt x="74123" y="105847"/>
                    <a:pt x="67980" y="106339"/>
                    <a:pt x="61791" y="107568"/>
                  </a:cubicBezTo>
                  <a:cubicBezTo>
                    <a:pt x="58384" y="108242"/>
                    <a:pt x="57590" y="109825"/>
                    <a:pt x="57356" y="112597"/>
                  </a:cubicBezTo>
                  <a:lnTo>
                    <a:pt x="57356" y="112603"/>
                  </a:lnTo>
                  <a:cubicBezTo>
                    <a:pt x="47183" y="104384"/>
                    <a:pt x="51046" y="90440"/>
                    <a:pt x="44428" y="80673"/>
                  </a:cubicBezTo>
                  <a:cubicBezTo>
                    <a:pt x="43062" y="78661"/>
                    <a:pt x="43777" y="74878"/>
                    <a:pt x="40782" y="73969"/>
                  </a:cubicBezTo>
                  <a:cubicBezTo>
                    <a:pt x="23786" y="68814"/>
                    <a:pt x="22380" y="51686"/>
                    <a:pt x="15088" y="39473"/>
                  </a:cubicBezTo>
                  <a:cubicBezTo>
                    <a:pt x="11533" y="33518"/>
                    <a:pt x="9230" y="27403"/>
                    <a:pt x="0" y="23849"/>
                  </a:cubicBezTo>
                  <a:cubicBezTo>
                    <a:pt x="15459" y="19380"/>
                    <a:pt x="24969" y="24254"/>
                    <a:pt x="33530" y="33976"/>
                  </a:cubicBezTo>
                  <a:cubicBezTo>
                    <a:pt x="29598" y="26352"/>
                    <a:pt x="31067" y="17031"/>
                    <a:pt x="24466" y="10618"/>
                  </a:cubicBezTo>
                  <a:lnTo>
                    <a:pt x="24466" y="10618"/>
                  </a:lnTo>
                  <a:cubicBezTo>
                    <a:pt x="25083" y="5475"/>
                    <a:pt x="19317" y="4103"/>
                    <a:pt x="18174" y="0"/>
                  </a:cubicBezTo>
                  <a:cubicBezTo>
                    <a:pt x="29792" y="2915"/>
                    <a:pt x="41154" y="6464"/>
                    <a:pt x="51109" y="13459"/>
                  </a:cubicBezTo>
                  <a:cubicBezTo>
                    <a:pt x="51109" y="13459"/>
                    <a:pt x="51064" y="14985"/>
                    <a:pt x="51069" y="14979"/>
                  </a:cubicBezTo>
                  <a:cubicBezTo>
                    <a:pt x="51235" y="16716"/>
                    <a:pt x="52618" y="17568"/>
                    <a:pt x="53772" y="18602"/>
                  </a:cubicBezTo>
                  <a:cubicBezTo>
                    <a:pt x="54693" y="19294"/>
                    <a:pt x="55510" y="20060"/>
                    <a:pt x="56321" y="20843"/>
                  </a:cubicBezTo>
                  <a:cubicBezTo>
                    <a:pt x="57847" y="21940"/>
                    <a:pt x="59636" y="22317"/>
                    <a:pt x="61425" y="22826"/>
                  </a:cubicBezTo>
                  <a:cubicBezTo>
                    <a:pt x="62711" y="23449"/>
                    <a:pt x="63859" y="24214"/>
                    <a:pt x="64945" y="25117"/>
                  </a:cubicBezTo>
                  <a:cubicBezTo>
                    <a:pt x="67351" y="27358"/>
                    <a:pt x="69820" y="29489"/>
                    <a:pt x="72180" y="31741"/>
                  </a:cubicBezTo>
                  <a:cubicBezTo>
                    <a:pt x="75009" y="34444"/>
                    <a:pt x="74735" y="37479"/>
                    <a:pt x="73026" y="40611"/>
                  </a:cubicBezTo>
                  <a:cubicBezTo>
                    <a:pt x="70626" y="45017"/>
                    <a:pt x="67048" y="44308"/>
                    <a:pt x="63179" y="42982"/>
                  </a:cubicBezTo>
                  <a:cubicBezTo>
                    <a:pt x="57024" y="40874"/>
                    <a:pt x="52327" y="36553"/>
                    <a:pt x="47595" y="32250"/>
                  </a:cubicBezTo>
                  <a:cubicBezTo>
                    <a:pt x="50978" y="36690"/>
                    <a:pt x="55853" y="39382"/>
                    <a:pt x="59013" y="43845"/>
                  </a:cubicBezTo>
                  <a:cubicBezTo>
                    <a:pt x="60568" y="46034"/>
                    <a:pt x="61968" y="48297"/>
                    <a:pt x="59299" y="50949"/>
                  </a:cubicBezTo>
                  <a:cubicBezTo>
                    <a:pt x="56127" y="54092"/>
                    <a:pt x="56390" y="55596"/>
                    <a:pt x="60110" y="59579"/>
                  </a:cubicBezTo>
                  <a:cubicBezTo>
                    <a:pt x="63151" y="64511"/>
                    <a:pt x="69380" y="66117"/>
                    <a:pt x="72312" y="71152"/>
                  </a:cubicBezTo>
                  <a:cubicBezTo>
                    <a:pt x="72906" y="72363"/>
                    <a:pt x="73324" y="73649"/>
                    <a:pt x="73609" y="74964"/>
                  </a:cubicBezTo>
                  <a:cubicBezTo>
                    <a:pt x="74181" y="77935"/>
                    <a:pt x="74209" y="81067"/>
                    <a:pt x="75912" y="83736"/>
                  </a:cubicBezTo>
                  <a:cubicBezTo>
                    <a:pt x="76924" y="84931"/>
                    <a:pt x="78015" y="86028"/>
                    <a:pt x="79478" y="86571"/>
                  </a:cubicBezTo>
                  <a:cubicBezTo>
                    <a:pt x="81416" y="85931"/>
                    <a:pt x="81290" y="84045"/>
                    <a:pt x="81936" y="82610"/>
                  </a:cubicBezTo>
                  <a:cubicBezTo>
                    <a:pt x="82690" y="80650"/>
                    <a:pt x="83702" y="78890"/>
                    <a:pt x="84988" y="77261"/>
                  </a:cubicBezTo>
                  <a:cubicBezTo>
                    <a:pt x="86017" y="76141"/>
                    <a:pt x="87297" y="75609"/>
                    <a:pt x="88794" y="75552"/>
                  </a:cubicBezTo>
                  <a:cubicBezTo>
                    <a:pt x="93812" y="77364"/>
                    <a:pt x="96161" y="81896"/>
                    <a:pt x="98887" y="85874"/>
                  </a:cubicBezTo>
                  <a:cubicBezTo>
                    <a:pt x="101790" y="90097"/>
                    <a:pt x="104927" y="91983"/>
                    <a:pt x="109711" y="89011"/>
                  </a:cubicBezTo>
                  <a:cubicBezTo>
                    <a:pt x="111157" y="88583"/>
                    <a:pt x="112563" y="88668"/>
                    <a:pt x="113957" y="89223"/>
                  </a:cubicBezTo>
                  <a:cubicBezTo>
                    <a:pt x="116243" y="91114"/>
                    <a:pt x="117929" y="93537"/>
                    <a:pt x="119781" y="95823"/>
                  </a:cubicBezTo>
                  <a:cubicBezTo>
                    <a:pt x="124844" y="104979"/>
                    <a:pt x="128468" y="115014"/>
                    <a:pt x="136274" y="122472"/>
                  </a:cubicBezTo>
                  <a:lnTo>
                    <a:pt x="136274" y="122472"/>
                  </a:lnTo>
                  <a:cubicBezTo>
                    <a:pt x="137263" y="123758"/>
                    <a:pt x="137771" y="125473"/>
                    <a:pt x="138886" y="126530"/>
                  </a:cubicBezTo>
                  <a:cubicBezTo>
                    <a:pt x="141000" y="128542"/>
                    <a:pt x="141492" y="131954"/>
                    <a:pt x="144601" y="133039"/>
                  </a:cubicBezTo>
                  <a:cubicBezTo>
                    <a:pt x="143355" y="130239"/>
                    <a:pt x="143927" y="127827"/>
                    <a:pt x="146138" y="125764"/>
                  </a:cubicBezTo>
                  <a:cubicBezTo>
                    <a:pt x="158020" y="132474"/>
                    <a:pt x="161192" y="145761"/>
                    <a:pt x="166729" y="156340"/>
                  </a:cubicBezTo>
                  <a:cubicBezTo>
                    <a:pt x="174822" y="171804"/>
                    <a:pt x="173016" y="172747"/>
                    <a:pt x="184817" y="181594"/>
                  </a:cubicBezTo>
                  <a:cubicBezTo>
                    <a:pt x="178954" y="187926"/>
                    <a:pt x="169415" y="188652"/>
                    <a:pt x="166289" y="183852"/>
                  </a:cubicBezTo>
                  <a:cubicBezTo>
                    <a:pt x="158391" y="171719"/>
                    <a:pt x="152488" y="180074"/>
                    <a:pt x="144829" y="185160"/>
                  </a:cubicBezTo>
                  <a:cubicBezTo>
                    <a:pt x="142744" y="176393"/>
                    <a:pt x="142418" y="167295"/>
                    <a:pt x="131702" y="166747"/>
                  </a:cubicBezTo>
                  <a:cubicBezTo>
                    <a:pt x="131205" y="166724"/>
                    <a:pt x="130016" y="163255"/>
                    <a:pt x="130576" y="162580"/>
                  </a:cubicBezTo>
                  <a:cubicBezTo>
                    <a:pt x="132588" y="160163"/>
                    <a:pt x="134651" y="165655"/>
                    <a:pt x="137851" y="162055"/>
                  </a:cubicBezTo>
                  <a:cubicBezTo>
                    <a:pt x="132840" y="154882"/>
                    <a:pt x="132931" y="143132"/>
                    <a:pt x="119363" y="143018"/>
                  </a:cubicBezTo>
                  <a:cubicBezTo>
                    <a:pt x="115472" y="142984"/>
                    <a:pt x="116866" y="138920"/>
                    <a:pt x="116643" y="136468"/>
                  </a:cubicBezTo>
                  <a:cubicBezTo>
                    <a:pt x="115997" y="129285"/>
                    <a:pt x="122815" y="128330"/>
                    <a:pt x="128685" y="123575"/>
                  </a:cubicBezTo>
                  <a:cubicBezTo>
                    <a:pt x="115969" y="122644"/>
                    <a:pt x="117295" y="111591"/>
                    <a:pt x="112346" y="105036"/>
                  </a:cubicBezTo>
                  <a:cubicBezTo>
                    <a:pt x="106871" y="108608"/>
                    <a:pt x="101510" y="111803"/>
                    <a:pt x="112288" y="114557"/>
                  </a:cubicBezTo>
                  <a:cubicBezTo>
                    <a:pt x="111540" y="115917"/>
                    <a:pt x="111385" y="116626"/>
                    <a:pt x="111071" y="116700"/>
                  </a:cubicBezTo>
                  <a:cubicBezTo>
                    <a:pt x="98858" y="119724"/>
                    <a:pt x="87302" y="121392"/>
                    <a:pt x="84210" y="104299"/>
                  </a:cubicBezTo>
                  <a:cubicBezTo>
                    <a:pt x="84079" y="103516"/>
                    <a:pt x="81393" y="104665"/>
                    <a:pt x="80376" y="106019"/>
                  </a:cubicBezTo>
                  <a:lnTo>
                    <a:pt x="80376" y="106019"/>
                  </a:lnTo>
                  <a:close/>
                </a:path>
              </a:pathLst>
            </a:custGeom>
            <a:grpFill/>
            <a:ln w="5715"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21154F1A-0B03-6A15-7752-A205853099FD}"/>
                </a:ext>
              </a:extLst>
            </p:cNvPr>
            <p:cNvSpPr/>
            <p:nvPr/>
          </p:nvSpPr>
          <p:spPr>
            <a:xfrm>
              <a:off x="8148142" y="1125122"/>
              <a:ext cx="122939" cy="96230"/>
            </a:xfrm>
            <a:custGeom>
              <a:avLst/>
              <a:gdLst>
                <a:gd name="connsiteX0" fmla="*/ 83782 w 122939"/>
                <a:gd name="connsiteY0" fmla="*/ 34177 h 96230"/>
                <a:gd name="connsiteX1" fmla="*/ 94794 w 122939"/>
                <a:gd name="connsiteY1" fmla="*/ 55037 h 96230"/>
                <a:gd name="connsiteX2" fmla="*/ 80113 w 122939"/>
                <a:gd name="connsiteY2" fmla="*/ 52031 h 96230"/>
                <a:gd name="connsiteX3" fmla="*/ 100224 w 122939"/>
                <a:gd name="connsiteY3" fmla="*/ 63786 h 96230"/>
                <a:gd name="connsiteX4" fmla="*/ 113380 w 122939"/>
                <a:gd name="connsiteY4" fmla="*/ 57208 h 96230"/>
                <a:gd name="connsiteX5" fmla="*/ 122461 w 122939"/>
                <a:gd name="connsiteY5" fmla="*/ 66290 h 96230"/>
                <a:gd name="connsiteX6" fmla="*/ 121032 w 122939"/>
                <a:gd name="connsiteY6" fmla="*/ 72005 h 96230"/>
                <a:gd name="connsiteX7" fmla="*/ 119952 w 122939"/>
                <a:gd name="connsiteY7" fmla="*/ 80817 h 96230"/>
                <a:gd name="connsiteX8" fmla="*/ 121278 w 122939"/>
                <a:gd name="connsiteY8" fmla="*/ 86218 h 96230"/>
                <a:gd name="connsiteX9" fmla="*/ 116014 w 122939"/>
                <a:gd name="connsiteY9" fmla="*/ 86018 h 96230"/>
                <a:gd name="connsiteX10" fmla="*/ 94080 w 122939"/>
                <a:gd name="connsiteY10" fmla="*/ 69021 h 96230"/>
                <a:gd name="connsiteX11" fmla="*/ 83782 w 122939"/>
                <a:gd name="connsiteY11" fmla="*/ 70376 h 96230"/>
                <a:gd name="connsiteX12" fmla="*/ 80684 w 122939"/>
                <a:gd name="connsiteY12" fmla="*/ 77611 h 96230"/>
                <a:gd name="connsiteX13" fmla="*/ 83753 w 122939"/>
                <a:gd name="connsiteY13" fmla="*/ 96230 h 96230"/>
                <a:gd name="connsiteX14" fmla="*/ 17848 w 122939"/>
                <a:gd name="connsiteY14" fmla="*/ 77062 h 96230"/>
                <a:gd name="connsiteX15" fmla="*/ 6589 w 122939"/>
                <a:gd name="connsiteY15" fmla="*/ 46201 h 96230"/>
                <a:gd name="connsiteX16" fmla="*/ 6183 w 122939"/>
                <a:gd name="connsiteY16" fmla="*/ 44653 h 96230"/>
                <a:gd name="connsiteX17" fmla="*/ 4612 w 122939"/>
                <a:gd name="connsiteY17" fmla="*/ 8145 h 96230"/>
                <a:gd name="connsiteX18" fmla="*/ 10767 w 122939"/>
                <a:gd name="connsiteY18" fmla="*/ 11483 h 96230"/>
                <a:gd name="connsiteX19" fmla="*/ 17773 w 122939"/>
                <a:gd name="connsiteY19" fmla="*/ 16512 h 96230"/>
                <a:gd name="connsiteX20" fmla="*/ 14705 w 122939"/>
                <a:gd name="connsiteY20" fmla="*/ 4613 h 96230"/>
                <a:gd name="connsiteX21" fmla="*/ 14722 w 122939"/>
                <a:gd name="connsiteY21" fmla="*/ 4590 h 96230"/>
                <a:gd name="connsiteX22" fmla="*/ 27849 w 122939"/>
                <a:gd name="connsiteY22" fmla="*/ 6671 h 96230"/>
                <a:gd name="connsiteX23" fmla="*/ 41108 w 122939"/>
                <a:gd name="connsiteY23" fmla="*/ 15237 h 96230"/>
                <a:gd name="connsiteX24" fmla="*/ 45417 w 122939"/>
                <a:gd name="connsiteY24" fmla="*/ 24570 h 96230"/>
                <a:gd name="connsiteX25" fmla="*/ 60464 w 122939"/>
                <a:gd name="connsiteY25" fmla="*/ 45447 h 96230"/>
                <a:gd name="connsiteX26" fmla="*/ 43931 w 122939"/>
                <a:gd name="connsiteY26" fmla="*/ 5368 h 96230"/>
                <a:gd name="connsiteX27" fmla="*/ 50937 w 122939"/>
                <a:gd name="connsiteY27" fmla="*/ 1641 h 96230"/>
                <a:gd name="connsiteX28" fmla="*/ 83782 w 122939"/>
                <a:gd name="connsiteY28" fmla="*/ 34177 h 9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2939" h="96230">
                  <a:moveTo>
                    <a:pt x="83782" y="34177"/>
                  </a:moveTo>
                  <a:cubicBezTo>
                    <a:pt x="95537" y="36989"/>
                    <a:pt x="92560" y="47236"/>
                    <a:pt x="94794" y="55037"/>
                  </a:cubicBezTo>
                  <a:cubicBezTo>
                    <a:pt x="88754" y="58020"/>
                    <a:pt x="86159" y="47630"/>
                    <a:pt x="80113" y="52031"/>
                  </a:cubicBezTo>
                  <a:cubicBezTo>
                    <a:pt x="84690" y="59649"/>
                    <a:pt x="93383" y="60157"/>
                    <a:pt x="100224" y="63786"/>
                  </a:cubicBezTo>
                  <a:cubicBezTo>
                    <a:pt x="108659" y="68313"/>
                    <a:pt x="110099" y="67587"/>
                    <a:pt x="113380" y="57208"/>
                  </a:cubicBezTo>
                  <a:cubicBezTo>
                    <a:pt x="117460" y="59186"/>
                    <a:pt x="120701" y="62095"/>
                    <a:pt x="122461" y="66290"/>
                  </a:cubicBezTo>
                  <a:cubicBezTo>
                    <a:pt x="123329" y="68353"/>
                    <a:pt x="123106" y="71702"/>
                    <a:pt x="121032" y="72005"/>
                  </a:cubicBezTo>
                  <a:cubicBezTo>
                    <a:pt x="108916" y="73753"/>
                    <a:pt x="111511" y="76737"/>
                    <a:pt x="119952" y="80817"/>
                  </a:cubicBezTo>
                  <a:cubicBezTo>
                    <a:pt x="122307" y="81954"/>
                    <a:pt x="122707" y="84109"/>
                    <a:pt x="121278" y="86218"/>
                  </a:cubicBezTo>
                  <a:cubicBezTo>
                    <a:pt x="119563" y="88744"/>
                    <a:pt x="117860" y="87767"/>
                    <a:pt x="116014" y="86018"/>
                  </a:cubicBezTo>
                  <a:cubicBezTo>
                    <a:pt x="109265" y="79623"/>
                    <a:pt x="99910" y="76462"/>
                    <a:pt x="94080" y="69021"/>
                  </a:cubicBezTo>
                  <a:cubicBezTo>
                    <a:pt x="89434" y="63095"/>
                    <a:pt x="86942" y="67987"/>
                    <a:pt x="83782" y="70376"/>
                  </a:cubicBezTo>
                  <a:cubicBezTo>
                    <a:pt x="76403" y="69993"/>
                    <a:pt x="80193" y="74936"/>
                    <a:pt x="80684" y="77611"/>
                  </a:cubicBezTo>
                  <a:cubicBezTo>
                    <a:pt x="81821" y="83800"/>
                    <a:pt x="86794" y="89327"/>
                    <a:pt x="83753" y="96230"/>
                  </a:cubicBezTo>
                  <a:cubicBezTo>
                    <a:pt x="61905" y="89424"/>
                    <a:pt x="38873" y="86698"/>
                    <a:pt x="17848" y="77062"/>
                  </a:cubicBezTo>
                  <a:cubicBezTo>
                    <a:pt x="13990" y="66827"/>
                    <a:pt x="2029" y="59546"/>
                    <a:pt x="6589" y="46201"/>
                  </a:cubicBezTo>
                  <a:cubicBezTo>
                    <a:pt x="6812" y="45544"/>
                    <a:pt x="6275" y="44893"/>
                    <a:pt x="6183" y="44653"/>
                  </a:cubicBezTo>
                  <a:cubicBezTo>
                    <a:pt x="-1778" y="24604"/>
                    <a:pt x="-1778" y="24604"/>
                    <a:pt x="4612" y="8145"/>
                  </a:cubicBezTo>
                  <a:cubicBezTo>
                    <a:pt x="8149" y="6522"/>
                    <a:pt x="9292" y="9248"/>
                    <a:pt x="10767" y="11483"/>
                  </a:cubicBezTo>
                  <a:cubicBezTo>
                    <a:pt x="12310" y="13826"/>
                    <a:pt x="14373" y="15552"/>
                    <a:pt x="17773" y="16512"/>
                  </a:cubicBezTo>
                  <a:cubicBezTo>
                    <a:pt x="12613" y="13214"/>
                    <a:pt x="6772" y="10317"/>
                    <a:pt x="14705" y="4613"/>
                  </a:cubicBezTo>
                  <a:lnTo>
                    <a:pt x="14722" y="4590"/>
                  </a:lnTo>
                  <a:cubicBezTo>
                    <a:pt x="19842" y="573"/>
                    <a:pt x="23814" y="3733"/>
                    <a:pt x="27849" y="6671"/>
                  </a:cubicBezTo>
                  <a:cubicBezTo>
                    <a:pt x="31987" y="9688"/>
                    <a:pt x="30386" y="21021"/>
                    <a:pt x="41108" y="15237"/>
                  </a:cubicBezTo>
                  <a:cubicBezTo>
                    <a:pt x="42965" y="14237"/>
                    <a:pt x="45880" y="20495"/>
                    <a:pt x="45417" y="24570"/>
                  </a:cubicBezTo>
                  <a:cubicBezTo>
                    <a:pt x="44320" y="34206"/>
                    <a:pt x="46966" y="41686"/>
                    <a:pt x="60464" y="45447"/>
                  </a:cubicBezTo>
                  <a:cubicBezTo>
                    <a:pt x="38107" y="36800"/>
                    <a:pt x="50126" y="18204"/>
                    <a:pt x="43931" y="5368"/>
                  </a:cubicBezTo>
                  <a:cubicBezTo>
                    <a:pt x="41942" y="1241"/>
                    <a:pt x="48755" y="-2136"/>
                    <a:pt x="50937" y="1641"/>
                  </a:cubicBezTo>
                  <a:cubicBezTo>
                    <a:pt x="59030" y="15632"/>
                    <a:pt x="76810" y="19432"/>
                    <a:pt x="83782" y="34177"/>
                  </a:cubicBezTo>
                  <a:close/>
                </a:path>
              </a:pathLst>
            </a:custGeom>
            <a:grpFill/>
            <a:ln w="5715"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A65B3854-CE96-9AE0-1623-41AC0BD9D9F7}"/>
                </a:ext>
              </a:extLst>
            </p:cNvPr>
            <p:cNvSpPr/>
            <p:nvPr/>
          </p:nvSpPr>
          <p:spPr>
            <a:xfrm>
              <a:off x="8126114" y="1030128"/>
              <a:ext cx="106486" cy="147415"/>
            </a:xfrm>
            <a:custGeom>
              <a:avLst/>
              <a:gdLst>
                <a:gd name="connsiteX0" fmla="*/ 105810 w 106486"/>
                <a:gd name="connsiteY0" fmla="*/ 129170 h 147415"/>
                <a:gd name="connsiteX1" fmla="*/ 85030 w 106486"/>
                <a:gd name="connsiteY1" fmla="*/ 119129 h 147415"/>
                <a:gd name="connsiteX2" fmla="*/ 69982 w 106486"/>
                <a:gd name="connsiteY2" fmla="*/ 97304 h 147415"/>
                <a:gd name="connsiteX3" fmla="*/ 72263 w 106486"/>
                <a:gd name="connsiteY3" fmla="*/ 111454 h 147415"/>
                <a:gd name="connsiteX4" fmla="*/ 70588 w 106486"/>
                <a:gd name="connsiteY4" fmla="*/ 123061 h 147415"/>
                <a:gd name="connsiteX5" fmla="*/ 75640 w 106486"/>
                <a:gd name="connsiteY5" fmla="*/ 131148 h 147415"/>
                <a:gd name="connsiteX6" fmla="*/ 84173 w 106486"/>
                <a:gd name="connsiteY6" fmla="*/ 138543 h 147415"/>
                <a:gd name="connsiteX7" fmla="*/ 83344 w 106486"/>
                <a:gd name="connsiteY7" fmla="*/ 146835 h 147415"/>
                <a:gd name="connsiteX8" fmla="*/ 75229 w 106486"/>
                <a:gd name="connsiteY8" fmla="*/ 143732 h 147415"/>
                <a:gd name="connsiteX9" fmla="*/ 70228 w 106486"/>
                <a:gd name="connsiteY9" fmla="*/ 137972 h 147415"/>
                <a:gd name="connsiteX10" fmla="*/ 65022 w 106486"/>
                <a:gd name="connsiteY10" fmla="*/ 131542 h 147415"/>
                <a:gd name="connsiteX11" fmla="*/ 63119 w 106486"/>
                <a:gd name="connsiteY11" fmla="*/ 112751 h 147415"/>
                <a:gd name="connsiteX12" fmla="*/ 56661 w 106486"/>
                <a:gd name="connsiteY12" fmla="*/ 118615 h 147415"/>
                <a:gd name="connsiteX13" fmla="*/ 49231 w 106486"/>
                <a:gd name="connsiteY13" fmla="*/ 114974 h 147415"/>
                <a:gd name="connsiteX14" fmla="*/ 36755 w 106486"/>
                <a:gd name="connsiteY14" fmla="*/ 99561 h 147415"/>
                <a:gd name="connsiteX15" fmla="*/ 33018 w 106486"/>
                <a:gd name="connsiteY15" fmla="*/ 90760 h 147415"/>
                <a:gd name="connsiteX16" fmla="*/ 34858 w 106486"/>
                <a:gd name="connsiteY16" fmla="*/ 83788 h 147415"/>
                <a:gd name="connsiteX17" fmla="*/ 31829 w 106486"/>
                <a:gd name="connsiteY17" fmla="*/ 72695 h 147415"/>
                <a:gd name="connsiteX18" fmla="*/ 24880 w 106486"/>
                <a:gd name="connsiteY18" fmla="*/ 55767 h 147415"/>
                <a:gd name="connsiteX19" fmla="*/ 41425 w 106486"/>
                <a:gd name="connsiteY19" fmla="*/ 67877 h 147415"/>
                <a:gd name="connsiteX20" fmla="*/ 42230 w 106486"/>
                <a:gd name="connsiteY20" fmla="*/ 52567 h 147415"/>
                <a:gd name="connsiteX21" fmla="*/ 46854 w 106486"/>
                <a:gd name="connsiteY21" fmla="*/ 64585 h 147415"/>
                <a:gd name="connsiteX22" fmla="*/ 52255 w 106486"/>
                <a:gd name="connsiteY22" fmla="*/ 69254 h 147415"/>
                <a:gd name="connsiteX23" fmla="*/ 53689 w 106486"/>
                <a:gd name="connsiteY23" fmla="*/ 63557 h 147415"/>
                <a:gd name="connsiteX24" fmla="*/ 53946 w 106486"/>
                <a:gd name="connsiteY24" fmla="*/ 51589 h 147415"/>
                <a:gd name="connsiteX25" fmla="*/ 30852 w 106486"/>
                <a:gd name="connsiteY25" fmla="*/ 37925 h 147415"/>
                <a:gd name="connsiteX26" fmla="*/ 17170 w 106486"/>
                <a:gd name="connsiteY26" fmla="*/ 32650 h 147415"/>
                <a:gd name="connsiteX27" fmla="*/ 10449 w 106486"/>
                <a:gd name="connsiteY27" fmla="*/ 17334 h 147415"/>
                <a:gd name="connsiteX28" fmla="*/ 11415 w 106486"/>
                <a:gd name="connsiteY28" fmla="*/ 16351 h 147415"/>
                <a:gd name="connsiteX29" fmla="*/ 12718 w 106486"/>
                <a:gd name="connsiteY29" fmla="*/ 16573 h 147415"/>
                <a:gd name="connsiteX30" fmla="*/ 12278 w 106486"/>
                <a:gd name="connsiteY30" fmla="*/ 15276 h 147415"/>
                <a:gd name="connsiteX31" fmla="*/ 10449 w 106486"/>
                <a:gd name="connsiteY31" fmla="*/ 17334 h 147415"/>
                <a:gd name="connsiteX32" fmla="*/ 597 w 106486"/>
                <a:gd name="connsiteY32" fmla="*/ 17345 h 147415"/>
                <a:gd name="connsiteX33" fmla="*/ 591 w 106486"/>
                <a:gd name="connsiteY33" fmla="*/ 14036 h 147415"/>
                <a:gd name="connsiteX34" fmla="*/ 2071 w 106486"/>
                <a:gd name="connsiteY34" fmla="*/ 7007 h 147415"/>
                <a:gd name="connsiteX35" fmla="*/ 4340 w 106486"/>
                <a:gd name="connsiteY35" fmla="*/ 0 h 147415"/>
                <a:gd name="connsiteX36" fmla="*/ 4077 w 106486"/>
                <a:gd name="connsiteY36" fmla="*/ 143 h 147415"/>
                <a:gd name="connsiteX37" fmla="*/ 17222 w 106486"/>
                <a:gd name="connsiteY37" fmla="*/ 4046 h 147415"/>
                <a:gd name="connsiteX38" fmla="*/ 17073 w 106486"/>
                <a:gd name="connsiteY38" fmla="*/ 3978 h 147415"/>
                <a:gd name="connsiteX39" fmla="*/ 27251 w 106486"/>
                <a:gd name="connsiteY39" fmla="*/ 7332 h 147415"/>
                <a:gd name="connsiteX40" fmla="*/ 66376 w 106486"/>
                <a:gd name="connsiteY40" fmla="*/ 23843 h 147415"/>
                <a:gd name="connsiteX41" fmla="*/ 81567 w 106486"/>
                <a:gd name="connsiteY41" fmla="*/ 39445 h 147415"/>
                <a:gd name="connsiteX42" fmla="*/ 88739 w 106486"/>
                <a:gd name="connsiteY42" fmla="*/ 60756 h 147415"/>
                <a:gd name="connsiteX43" fmla="*/ 70297 w 106486"/>
                <a:gd name="connsiteY43" fmla="*/ 60516 h 147415"/>
                <a:gd name="connsiteX44" fmla="*/ 90248 w 106486"/>
                <a:gd name="connsiteY44" fmla="*/ 85399 h 147415"/>
                <a:gd name="connsiteX45" fmla="*/ 93248 w 106486"/>
                <a:gd name="connsiteY45" fmla="*/ 89280 h 147415"/>
                <a:gd name="connsiteX46" fmla="*/ 100506 w 106486"/>
                <a:gd name="connsiteY46" fmla="*/ 112980 h 147415"/>
                <a:gd name="connsiteX47" fmla="*/ 105816 w 106486"/>
                <a:gd name="connsiteY47" fmla="*/ 125884 h 147415"/>
                <a:gd name="connsiteX48" fmla="*/ 105810 w 106486"/>
                <a:gd name="connsiteY48" fmla="*/ 129170 h 147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06486" h="147415">
                  <a:moveTo>
                    <a:pt x="105810" y="129170"/>
                  </a:moveTo>
                  <a:cubicBezTo>
                    <a:pt x="98557" y="126501"/>
                    <a:pt x="95472" y="115197"/>
                    <a:pt x="85030" y="119129"/>
                  </a:cubicBezTo>
                  <a:cubicBezTo>
                    <a:pt x="83521" y="109356"/>
                    <a:pt x="72788" y="106270"/>
                    <a:pt x="69982" y="97304"/>
                  </a:cubicBezTo>
                  <a:cubicBezTo>
                    <a:pt x="68594" y="102699"/>
                    <a:pt x="70331" y="107031"/>
                    <a:pt x="72263" y="111454"/>
                  </a:cubicBezTo>
                  <a:cubicBezTo>
                    <a:pt x="73972" y="115374"/>
                    <a:pt x="78561" y="119415"/>
                    <a:pt x="70588" y="123061"/>
                  </a:cubicBezTo>
                  <a:cubicBezTo>
                    <a:pt x="68257" y="124124"/>
                    <a:pt x="68394" y="131611"/>
                    <a:pt x="75640" y="131148"/>
                  </a:cubicBezTo>
                  <a:cubicBezTo>
                    <a:pt x="80875" y="130811"/>
                    <a:pt x="84247" y="133600"/>
                    <a:pt x="84173" y="138543"/>
                  </a:cubicBezTo>
                  <a:cubicBezTo>
                    <a:pt x="84133" y="141263"/>
                    <a:pt x="87893" y="145270"/>
                    <a:pt x="83344" y="146835"/>
                  </a:cubicBezTo>
                  <a:cubicBezTo>
                    <a:pt x="80761" y="147727"/>
                    <a:pt x="76886" y="148161"/>
                    <a:pt x="75229" y="143732"/>
                  </a:cubicBezTo>
                  <a:cubicBezTo>
                    <a:pt x="74349" y="141378"/>
                    <a:pt x="73286" y="137840"/>
                    <a:pt x="70228" y="137972"/>
                  </a:cubicBezTo>
                  <a:cubicBezTo>
                    <a:pt x="64970" y="138206"/>
                    <a:pt x="63193" y="137091"/>
                    <a:pt x="65022" y="131542"/>
                  </a:cubicBezTo>
                  <a:cubicBezTo>
                    <a:pt x="67142" y="125096"/>
                    <a:pt x="64902" y="118861"/>
                    <a:pt x="63119" y="112751"/>
                  </a:cubicBezTo>
                  <a:cubicBezTo>
                    <a:pt x="57987" y="111945"/>
                    <a:pt x="60272" y="118100"/>
                    <a:pt x="56661" y="118615"/>
                  </a:cubicBezTo>
                  <a:cubicBezTo>
                    <a:pt x="53037" y="119135"/>
                    <a:pt x="48220" y="117912"/>
                    <a:pt x="49231" y="114974"/>
                  </a:cubicBezTo>
                  <a:cubicBezTo>
                    <a:pt x="53598" y="102270"/>
                    <a:pt x="44179" y="101973"/>
                    <a:pt x="36755" y="99561"/>
                  </a:cubicBezTo>
                  <a:cubicBezTo>
                    <a:pt x="36698" y="96121"/>
                    <a:pt x="35264" y="93326"/>
                    <a:pt x="33018" y="90760"/>
                  </a:cubicBezTo>
                  <a:cubicBezTo>
                    <a:pt x="30177" y="87514"/>
                    <a:pt x="31383" y="86479"/>
                    <a:pt x="34858" y="83788"/>
                  </a:cubicBezTo>
                  <a:cubicBezTo>
                    <a:pt x="37939" y="81399"/>
                    <a:pt x="41853" y="74998"/>
                    <a:pt x="31829" y="72695"/>
                  </a:cubicBezTo>
                  <a:cubicBezTo>
                    <a:pt x="21125" y="70237"/>
                    <a:pt x="33344" y="61105"/>
                    <a:pt x="24880" y="55767"/>
                  </a:cubicBezTo>
                  <a:cubicBezTo>
                    <a:pt x="35784" y="56499"/>
                    <a:pt x="35333" y="65128"/>
                    <a:pt x="41425" y="67877"/>
                  </a:cubicBezTo>
                  <a:cubicBezTo>
                    <a:pt x="44088" y="62899"/>
                    <a:pt x="36755" y="57676"/>
                    <a:pt x="42230" y="52567"/>
                  </a:cubicBezTo>
                  <a:cubicBezTo>
                    <a:pt x="47643" y="54984"/>
                    <a:pt x="46197" y="60270"/>
                    <a:pt x="46854" y="64585"/>
                  </a:cubicBezTo>
                  <a:cubicBezTo>
                    <a:pt x="47322" y="67700"/>
                    <a:pt x="49163" y="69934"/>
                    <a:pt x="52255" y="69254"/>
                  </a:cubicBezTo>
                  <a:cubicBezTo>
                    <a:pt x="56192" y="68386"/>
                    <a:pt x="53209" y="65145"/>
                    <a:pt x="53689" y="63557"/>
                  </a:cubicBezTo>
                  <a:cubicBezTo>
                    <a:pt x="54986" y="59265"/>
                    <a:pt x="57352" y="53441"/>
                    <a:pt x="53946" y="51589"/>
                  </a:cubicBezTo>
                  <a:cubicBezTo>
                    <a:pt x="45962" y="47246"/>
                    <a:pt x="40950" y="36359"/>
                    <a:pt x="30852" y="37925"/>
                  </a:cubicBezTo>
                  <a:cubicBezTo>
                    <a:pt x="24462" y="38919"/>
                    <a:pt x="21925" y="33867"/>
                    <a:pt x="17170" y="32650"/>
                  </a:cubicBezTo>
                  <a:cubicBezTo>
                    <a:pt x="12901" y="31558"/>
                    <a:pt x="9266" y="24066"/>
                    <a:pt x="10449" y="17334"/>
                  </a:cubicBezTo>
                  <a:cubicBezTo>
                    <a:pt x="10449" y="17334"/>
                    <a:pt x="11444" y="16356"/>
                    <a:pt x="11415" y="16351"/>
                  </a:cubicBezTo>
                  <a:cubicBezTo>
                    <a:pt x="11387" y="16345"/>
                    <a:pt x="12718" y="16573"/>
                    <a:pt x="12718" y="16573"/>
                  </a:cubicBezTo>
                  <a:cubicBezTo>
                    <a:pt x="12718" y="16573"/>
                    <a:pt x="12318" y="15282"/>
                    <a:pt x="12278" y="15276"/>
                  </a:cubicBezTo>
                  <a:cubicBezTo>
                    <a:pt x="11312" y="15671"/>
                    <a:pt x="10712" y="16356"/>
                    <a:pt x="10449" y="17334"/>
                  </a:cubicBezTo>
                  <a:cubicBezTo>
                    <a:pt x="7169" y="19357"/>
                    <a:pt x="3883" y="19368"/>
                    <a:pt x="597" y="17345"/>
                  </a:cubicBezTo>
                  <a:cubicBezTo>
                    <a:pt x="-175" y="16242"/>
                    <a:pt x="-221" y="15139"/>
                    <a:pt x="591" y="14036"/>
                  </a:cubicBezTo>
                  <a:cubicBezTo>
                    <a:pt x="3488" y="12201"/>
                    <a:pt x="3351" y="9744"/>
                    <a:pt x="2071" y="7007"/>
                  </a:cubicBezTo>
                  <a:cubicBezTo>
                    <a:pt x="665" y="4000"/>
                    <a:pt x="1980" y="1823"/>
                    <a:pt x="4340" y="0"/>
                  </a:cubicBezTo>
                  <a:cubicBezTo>
                    <a:pt x="4340" y="0"/>
                    <a:pt x="4077" y="143"/>
                    <a:pt x="4077" y="143"/>
                  </a:cubicBezTo>
                  <a:cubicBezTo>
                    <a:pt x="7323" y="5264"/>
                    <a:pt x="13501" y="509"/>
                    <a:pt x="17222" y="4046"/>
                  </a:cubicBezTo>
                  <a:lnTo>
                    <a:pt x="17073" y="3978"/>
                  </a:lnTo>
                  <a:cubicBezTo>
                    <a:pt x="19702" y="7418"/>
                    <a:pt x="24394" y="4595"/>
                    <a:pt x="27251" y="7332"/>
                  </a:cubicBezTo>
                  <a:cubicBezTo>
                    <a:pt x="40733" y="11801"/>
                    <a:pt x="54060" y="16631"/>
                    <a:pt x="66376" y="23843"/>
                  </a:cubicBezTo>
                  <a:cubicBezTo>
                    <a:pt x="70828" y="29564"/>
                    <a:pt x="73234" y="36239"/>
                    <a:pt x="81567" y="39445"/>
                  </a:cubicBezTo>
                  <a:cubicBezTo>
                    <a:pt x="90036" y="42702"/>
                    <a:pt x="91797" y="52887"/>
                    <a:pt x="88739" y="60756"/>
                  </a:cubicBezTo>
                  <a:cubicBezTo>
                    <a:pt x="83247" y="74906"/>
                    <a:pt x="76400" y="62391"/>
                    <a:pt x="70297" y="60516"/>
                  </a:cubicBezTo>
                  <a:cubicBezTo>
                    <a:pt x="75680" y="69717"/>
                    <a:pt x="86819" y="74466"/>
                    <a:pt x="90248" y="85399"/>
                  </a:cubicBezTo>
                  <a:cubicBezTo>
                    <a:pt x="89865" y="87697"/>
                    <a:pt x="88665" y="90651"/>
                    <a:pt x="93248" y="89280"/>
                  </a:cubicBezTo>
                  <a:cubicBezTo>
                    <a:pt x="102667" y="97389"/>
                    <a:pt x="102329" y="97349"/>
                    <a:pt x="100506" y="112980"/>
                  </a:cubicBezTo>
                  <a:cubicBezTo>
                    <a:pt x="99975" y="117558"/>
                    <a:pt x="108964" y="119443"/>
                    <a:pt x="105816" y="125884"/>
                  </a:cubicBezTo>
                  <a:cubicBezTo>
                    <a:pt x="105810" y="126982"/>
                    <a:pt x="105810" y="128073"/>
                    <a:pt x="105810" y="129170"/>
                  </a:cubicBezTo>
                  <a:close/>
                </a:path>
              </a:pathLst>
            </a:custGeom>
            <a:grpFill/>
            <a:ln w="5715"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8E820C0F-A389-F17D-BC9E-875C160BF925}"/>
                </a:ext>
              </a:extLst>
            </p:cNvPr>
            <p:cNvSpPr/>
            <p:nvPr/>
          </p:nvSpPr>
          <p:spPr>
            <a:xfrm>
              <a:off x="8737101" y="1468030"/>
              <a:ext cx="126232" cy="159692"/>
            </a:xfrm>
            <a:custGeom>
              <a:avLst/>
              <a:gdLst>
                <a:gd name="connsiteX0" fmla="*/ 122941 w 126232"/>
                <a:gd name="connsiteY0" fmla="*/ 151795 h 159692"/>
                <a:gd name="connsiteX1" fmla="*/ 126233 w 126232"/>
                <a:gd name="connsiteY1" fmla="*/ 158367 h 159692"/>
                <a:gd name="connsiteX2" fmla="*/ 107865 w 126232"/>
                <a:gd name="connsiteY2" fmla="*/ 150486 h 159692"/>
                <a:gd name="connsiteX3" fmla="*/ 97652 w 126232"/>
                <a:gd name="connsiteY3" fmla="*/ 135335 h 159692"/>
                <a:gd name="connsiteX4" fmla="*/ 98441 w 126232"/>
                <a:gd name="connsiteY4" fmla="*/ 145439 h 159692"/>
                <a:gd name="connsiteX5" fmla="*/ 95880 w 126232"/>
                <a:gd name="connsiteY5" fmla="*/ 145685 h 159692"/>
                <a:gd name="connsiteX6" fmla="*/ 80187 w 126232"/>
                <a:gd name="connsiteY6" fmla="*/ 138633 h 159692"/>
                <a:gd name="connsiteX7" fmla="*/ 74289 w 126232"/>
                <a:gd name="connsiteY7" fmla="*/ 131586 h 159692"/>
                <a:gd name="connsiteX8" fmla="*/ 51367 w 126232"/>
                <a:gd name="connsiteY8" fmla="*/ 122682 h 159692"/>
                <a:gd name="connsiteX9" fmla="*/ 44017 w 126232"/>
                <a:gd name="connsiteY9" fmla="*/ 115607 h 159692"/>
                <a:gd name="connsiteX10" fmla="*/ 20529 w 126232"/>
                <a:gd name="connsiteY10" fmla="*/ 93679 h 159692"/>
                <a:gd name="connsiteX11" fmla="*/ 18328 w 126232"/>
                <a:gd name="connsiteY11" fmla="*/ 82209 h 159692"/>
                <a:gd name="connsiteX12" fmla="*/ 18345 w 126232"/>
                <a:gd name="connsiteY12" fmla="*/ 45301 h 159692"/>
                <a:gd name="connsiteX13" fmla="*/ 11138 w 126232"/>
                <a:gd name="connsiteY13" fmla="*/ 32494 h 159692"/>
                <a:gd name="connsiteX14" fmla="*/ 7841 w 126232"/>
                <a:gd name="connsiteY14" fmla="*/ 23516 h 159692"/>
                <a:gd name="connsiteX15" fmla="*/ 8046 w 126232"/>
                <a:gd name="connsiteY15" fmla="*/ 22167 h 159692"/>
                <a:gd name="connsiteX16" fmla="*/ 8492 w 126232"/>
                <a:gd name="connsiteY16" fmla="*/ 20898 h 159692"/>
                <a:gd name="connsiteX17" fmla="*/ 7133 w 126232"/>
                <a:gd name="connsiteY17" fmla="*/ 20778 h 159692"/>
                <a:gd name="connsiteX18" fmla="*/ 5801 w 126232"/>
                <a:gd name="connsiteY18" fmla="*/ 18286 h 159692"/>
                <a:gd name="connsiteX19" fmla="*/ 5395 w 126232"/>
                <a:gd name="connsiteY19" fmla="*/ 15435 h 159692"/>
                <a:gd name="connsiteX20" fmla="*/ 5098 w 126232"/>
                <a:gd name="connsiteY20" fmla="*/ 14017 h 159692"/>
                <a:gd name="connsiteX21" fmla="*/ 4132 w 126232"/>
                <a:gd name="connsiteY21" fmla="*/ 15126 h 159692"/>
                <a:gd name="connsiteX22" fmla="*/ 1092 w 126232"/>
                <a:gd name="connsiteY22" fmla="*/ 14377 h 159692"/>
                <a:gd name="connsiteX23" fmla="*/ 0 w 126232"/>
                <a:gd name="connsiteY23" fmla="*/ 11166 h 159692"/>
                <a:gd name="connsiteX24" fmla="*/ 1891 w 126232"/>
                <a:gd name="connsiteY24" fmla="*/ 4016 h 159692"/>
                <a:gd name="connsiteX25" fmla="*/ 9458 w 126232"/>
                <a:gd name="connsiteY25" fmla="*/ 1496 h 159692"/>
                <a:gd name="connsiteX26" fmla="*/ 15379 w 126232"/>
                <a:gd name="connsiteY26" fmla="*/ 6936 h 159692"/>
                <a:gd name="connsiteX27" fmla="*/ 14436 w 126232"/>
                <a:gd name="connsiteY27" fmla="*/ 10354 h 159692"/>
                <a:gd name="connsiteX28" fmla="*/ 20997 w 126232"/>
                <a:gd name="connsiteY28" fmla="*/ 26807 h 159692"/>
                <a:gd name="connsiteX29" fmla="*/ 26654 w 126232"/>
                <a:gd name="connsiteY29" fmla="*/ 20852 h 159692"/>
                <a:gd name="connsiteX30" fmla="*/ 29438 w 126232"/>
                <a:gd name="connsiteY30" fmla="*/ 26939 h 159692"/>
                <a:gd name="connsiteX31" fmla="*/ 27575 w 126232"/>
                <a:gd name="connsiteY31" fmla="*/ 39963 h 159692"/>
                <a:gd name="connsiteX32" fmla="*/ 37348 w 126232"/>
                <a:gd name="connsiteY32" fmla="*/ 49010 h 159692"/>
                <a:gd name="connsiteX33" fmla="*/ 42120 w 126232"/>
                <a:gd name="connsiteY33" fmla="*/ 39226 h 159692"/>
                <a:gd name="connsiteX34" fmla="*/ 47303 w 126232"/>
                <a:gd name="connsiteY34" fmla="*/ 46541 h 159692"/>
                <a:gd name="connsiteX35" fmla="*/ 68717 w 126232"/>
                <a:gd name="connsiteY35" fmla="*/ 61578 h 159692"/>
                <a:gd name="connsiteX36" fmla="*/ 89748 w 126232"/>
                <a:gd name="connsiteY36" fmla="*/ 81506 h 159692"/>
                <a:gd name="connsiteX37" fmla="*/ 86656 w 126232"/>
                <a:gd name="connsiteY37" fmla="*/ 85889 h 159692"/>
                <a:gd name="connsiteX38" fmla="*/ 77255 w 126232"/>
                <a:gd name="connsiteY38" fmla="*/ 83609 h 159692"/>
                <a:gd name="connsiteX39" fmla="*/ 86656 w 126232"/>
                <a:gd name="connsiteY39" fmla="*/ 85889 h 159692"/>
                <a:gd name="connsiteX40" fmla="*/ 96269 w 126232"/>
                <a:gd name="connsiteY40" fmla="*/ 93930 h 159692"/>
                <a:gd name="connsiteX41" fmla="*/ 95938 w 126232"/>
                <a:gd name="connsiteY41" fmla="*/ 98542 h 159692"/>
                <a:gd name="connsiteX42" fmla="*/ 92348 w 126232"/>
                <a:gd name="connsiteY42" fmla="*/ 95176 h 159692"/>
                <a:gd name="connsiteX43" fmla="*/ 89217 w 126232"/>
                <a:gd name="connsiteY43" fmla="*/ 97182 h 159692"/>
                <a:gd name="connsiteX44" fmla="*/ 88508 w 126232"/>
                <a:gd name="connsiteY44" fmla="*/ 103177 h 159692"/>
                <a:gd name="connsiteX45" fmla="*/ 81421 w 126232"/>
                <a:gd name="connsiteY45" fmla="*/ 98314 h 159692"/>
                <a:gd name="connsiteX46" fmla="*/ 86771 w 126232"/>
                <a:gd name="connsiteY46" fmla="*/ 112332 h 159692"/>
                <a:gd name="connsiteX47" fmla="*/ 85971 w 126232"/>
                <a:gd name="connsiteY47" fmla="*/ 119116 h 159692"/>
                <a:gd name="connsiteX48" fmla="*/ 107482 w 126232"/>
                <a:gd name="connsiteY48" fmla="*/ 130666 h 159692"/>
                <a:gd name="connsiteX49" fmla="*/ 96635 w 126232"/>
                <a:gd name="connsiteY49" fmla="*/ 118910 h 159692"/>
                <a:gd name="connsiteX50" fmla="*/ 113054 w 126232"/>
                <a:gd name="connsiteY50" fmla="*/ 130306 h 159692"/>
                <a:gd name="connsiteX51" fmla="*/ 114746 w 126232"/>
                <a:gd name="connsiteY51" fmla="*/ 132324 h 159692"/>
                <a:gd name="connsiteX52" fmla="*/ 117152 w 126232"/>
                <a:gd name="connsiteY52" fmla="*/ 128466 h 159692"/>
                <a:gd name="connsiteX53" fmla="*/ 123027 w 126232"/>
                <a:gd name="connsiteY53" fmla="*/ 128792 h 159692"/>
                <a:gd name="connsiteX54" fmla="*/ 123604 w 126232"/>
                <a:gd name="connsiteY54" fmla="*/ 131815 h 159692"/>
                <a:gd name="connsiteX55" fmla="*/ 119672 w 126232"/>
                <a:gd name="connsiteY55" fmla="*/ 135353 h 159692"/>
                <a:gd name="connsiteX56" fmla="*/ 122941 w 126232"/>
                <a:gd name="connsiteY56" fmla="*/ 151795 h 15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26232" h="159692">
                  <a:moveTo>
                    <a:pt x="122941" y="151795"/>
                  </a:moveTo>
                  <a:cubicBezTo>
                    <a:pt x="124038" y="153983"/>
                    <a:pt x="125136" y="156172"/>
                    <a:pt x="126233" y="158367"/>
                  </a:cubicBezTo>
                  <a:cubicBezTo>
                    <a:pt x="114197" y="161150"/>
                    <a:pt x="112968" y="160013"/>
                    <a:pt x="107865" y="150486"/>
                  </a:cubicBezTo>
                  <a:cubicBezTo>
                    <a:pt x="105093" y="145308"/>
                    <a:pt x="104956" y="137678"/>
                    <a:pt x="97652" y="135335"/>
                  </a:cubicBezTo>
                  <a:cubicBezTo>
                    <a:pt x="92754" y="139707"/>
                    <a:pt x="100995" y="141816"/>
                    <a:pt x="98441" y="145439"/>
                  </a:cubicBezTo>
                  <a:cubicBezTo>
                    <a:pt x="97864" y="146577"/>
                    <a:pt x="96921" y="146674"/>
                    <a:pt x="95880" y="145685"/>
                  </a:cubicBezTo>
                  <a:cubicBezTo>
                    <a:pt x="91474" y="141490"/>
                    <a:pt x="86954" y="137564"/>
                    <a:pt x="80187" y="138633"/>
                  </a:cubicBezTo>
                  <a:cubicBezTo>
                    <a:pt x="79404" y="135290"/>
                    <a:pt x="80330" y="130363"/>
                    <a:pt x="74289" y="131586"/>
                  </a:cubicBezTo>
                  <a:cubicBezTo>
                    <a:pt x="61499" y="134175"/>
                    <a:pt x="57070" y="132844"/>
                    <a:pt x="51367" y="122682"/>
                  </a:cubicBezTo>
                  <a:cubicBezTo>
                    <a:pt x="49475" y="119305"/>
                    <a:pt x="48715" y="115687"/>
                    <a:pt x="44017" y="115607"/>
                  </a:cubicBezTo>
                  <a:cubicBezTo>
                    <a:pt x="35713" y="108858"/>
                    <a:pt x="31769" y="97673"/>
                    <a:pt x="20529" y="93679"/>
                  </a:cubicBezTo>
                  <a:cubicBezTo>
                    <a:pt x="15299" y="91821"/>
                    <a:pt x="17974" y="86186"/>
                    <a:pt x="18328" y="82209"/>
                  </a:cubicBezTo>
                  <a:cubicBezTo>
                    <a:pt x="19414" y="69916"/>
                    <a:pt x="22065" y="57857"/>
                    <a:pt x="18345" y="45301"/>
                  </a:cubicBezTo>
                  <a:cubicBezTo>
                    <a:pt x="16802" y="40089"/>
                    <a:pt x="16299" y="35654"/>
                    <a:pt x="11138" y="32494"/>
                  </a:cubicBezTo>
                  <a:cubicBezTo>
                    <a:pt x="8612" y="30945"/>
                    <a:pt x="7835" y="26945"/>
                    <a:pt x="7841" y="23516"/>
                  </a:cubicBezTo>
                  <a:cubicBezTo>
                    <a:pt x="7841" y="23516"/>
                    <a:pt x="8058" y="22167"/>
                    <a:pt x="8046" y="22167"/>
                  </a:cubicBezTo>
                  <a:cubicBezTo>
                    <a:pt x="8035" y="22167"/>
                    <a:pt x="8492" y="20898"/>
                    <a:pt x="8492" y="20898"/>
                  </a:cubicBezTo>
                  <a:cubicBezTo>
                    <a:pt x="8492" y="20898"/>
                    <a:pt x="7149" y="20784"/>
                    <a:pt x="7133" y="20778"/>
                  </a:cubicBezTo>
                  <a:cubicBezTo>
                    <a:pt x="6418" y="20081"/>
                    <a:pt x="5984" y="19252"/>
                    <a:pt x="5801" y="18286"/>
                  </a:cubicBezTo>
                  <a:cubicBezTo>
                    <a:pt x="5555" y="17349"/>
                    <a:pt x="5435" y="16395"/>
                    <a:pt x="5395" y="15435"/>
                  </a:cubicBezTo>
                  <a:cubicBezTo>
                    <a:pt x="5355" y="15435"/>
                    <a:pt x="5098" y="14017"/>
                    <a:pt x="5098" y="14017"/>
                  </a:cubicBezTo>
                  <a:cubicBezTo>
                    <a:pt x="5098" y="14017"/>
                    <a:pt x="4172" y="15126"/>
                    <a:pt x="4132" y="15126"/>
                  </a:cubicBezTo>
                  <a:cubicBezTo>
                    <a:pt x="2983" y="15360"/>
                    <a:pt x="1995" y="15120"/>
                    <a:pt x="1092" y="14377"/>
                  </a:cubicBezTo>
                  <a:cubicBezTo>
                    <a:pt x="360" y="13417"/>
                    <a:pt x="17" y="12360"/>
                    <a:pt x="0" y="11166"/>
                  </a:cubicBezTo>
                  <a:cubicBezTo>
                    <a:pt x="257" y="8674"/>
                    <a:pt x="983" y="6331"/>
                    <a:pt x="1891" y="4016"/>
                  </a:cubicBezTo>
                  <a:cubicBezTo>
                    <a:pt x="3617" y="793"/>
                    <a:pt x="5589" y="-1727"/>
                    <a:pt x="9458" y="1496"/>
                  </a:cubicBezTo>
                  <a:cubicBezTo>
                    <a:pt x="11264" y="3490"/>
                    <a:pt x="13510" y="4999"/>
                    <a:pt x="15379" y="6936"/>
                  </a:cubicBezTo>
                  <a:cubicBezTo>
                    <a:pt x="15951" y="8320"/>
                    <a:pt x="15630" y="9457"/>
                    <a:pt x="14436" y="10354"/>
                  </a:cubicBezTo>
                  <a:cubicBezTo>
                    <a:pt x="18671" y="15023"/>
                    <a:pt x="15653" y="22578"/>
                    <a:pt x="20997" y="26807"/>
                  </a:cubicBezTo>
                  <a:cubicBezTo>
                    <a:pt x="21471" y="23476"/>
                    <a:pt x="22260" y="20258"/>
                    <a:pt x="26654" y="20852"/>
                  </a:cubicBezTo>
                  <a:cubicBezTo>
                    <a:pt x="30489" y="21367"/>
                    <a:pt x="29941" y="24253"/>
                    <a:pt x="29438" y="26939"/>
                  </a:cubicBezTo>
                  <a:cubicBezTo>
                    <a:pt x="28632" y="31254"/>
                    <a:pt x="33472" y="36374"/>
                    <a:pt x="27575" y="39963"/>
                  </a:cubicBezTo>
                  <a:cubicBezTo>
                    <a:pt x="27941" y="46084"/>
                    <a:pt x="32387" y="47736"/>
                    <a:pt x="37348" y="49010"/>
                  </a:cubicBezTo>
                  <a:cubicBezTo>
                    <a:pt x="40302" y="46364"/>
                    <a:pt x="38102" y="41364"/>
                    <a:pt x="42120" y="39226"/>
                  </a:cubicBezTo>
                  <a:cubicBezTo>
                    <a:pt x="45446" y="40438"/>
                    <a:pt x="45680" y="44004"/>
                    <a:pt x="47303" y="46541"/>
                  </a:cubicBezTo>
                  <a:cubicBezTo>
                    <a:pt x="58910" y="51165"/>
                    <a:pt x="58727" y="51336"/>
                    <a:pt x="68717" y="61578"/>
                  </a:cubicBezTo>
                  <a:cubicBezTo>
                    <a:pt x="75455" y="68487"/>
                    <a:pt x="83039" y="74573"/>
                    <a:pt x="89748" y="81506"/>
                  </a:cubicBezTo>
                  <a:cubicBezTo>
                    <a:pt x="93206" y="85078"/>
                    <a:pt x="89417" y="85563"/>
                    <a:pt x="86656" y="85889"/>
                  </a:cubicBezTo>
                  <a:cubicBezTo>
                    <a:pt x="84171" y="83489"/>
                    <a:pt x="80673" y="84632"/>
                    <a:pt x="77255" y="83609"/>
                  </a:cubicBezTo>
                  <a:cubicBezTo>
                    <a:pt x="79827" y="88072"/>
                    <a:pt x="84542" y="81974"/>
                    <a:pt x="86656" y="85889"/>
                  </a:cubicBezTo>
                  <a:cubicBezTo>
                    <a:pt x="88726" y="90124"/>
                    <a:pt x="95515" y="88484"/>
                    <a:pt x="96269" y="93930"/>
                  </a:cubicBezTo>
                  <a:cubicBezTo>
                    <a:pt x="96486" y="95490"/>
                    <a:pt x="96606" y="98256"/>
                    <a:pt x="95938" y="98542"/>
                  </a:cubicBezTo>
                  <a:cubicBezTo>
                    <a:pt x="92885" y="99857"/>
                    <a:pt x="93703" y="96205"/>
                    <a:pt x="92348" y="95176"/>
                  </a:cubicBezTo>
                  <a:cubicBezTo>
                    <a:pt x="89646" y="93136"/>
                    <a:pt x="88702" y="94204"/>
                    <a:pt x="89217" y="97182"/>
                  </a:cubicBezTo>
                  <a:cubicBezTo>
                    <a:pt x="89583" y="99279"/>
                    <a:pt x="90571" y="101394"/>
                    <a:pt x="88508" y="103177"/>
                  </a:cubicBezTo>
                  <a:cubicBezTo>
                    <a:pt x="85748" y="102400"/>
                    <a:pt x="85799" y="98256"/>
                    <a:pt x="81421" y="98314"/>
                  </a:cubicBezTo>
                  <a:cubicBezTo>
                    <a:pt x="80747" y="103834"/>
                    <a:pt x="85251" y="107629"/>
                    <a:pt x="86771" y="112332"/>
                  </a:cubicBezTo>
                  <a:cubicBezTo>
                    <a:pt x="84028" y="114310"/>
                    <a:pt x="83496" y="117053"/>
                    <a:pt x="85971" y="119116"/>
                  </a:cubicBezTo>
                  <a:cubicBezTo>
                    <a:pt x="92063" y="124191"/>
                    <a:pt x="97406" y="130832"/>
                    <a:pt x="107482" y="130666"/>
                  </a:cubicBezTo>
                  <a:cubicBezTo>
                    <a:pt x="106522" y="123945"/>
                    <a:pt x="95354" y="126660"/>
                    <a:pt x="96635" y="118910"/>
                  </a:cubicBezTo>
                  <a:cubicBezTo>
                    <a:pt x="101927" y="122940"/>
                    <a:pt x="111443" y="120871"/>
                    <a:pt x="113054" y="130306"/>
                  </a:cubicBezTo>
                  <a:cubicBezTo>
                    <a:pt x="113180" y="131055"/>
                    <a:pt x="114163" y="131655"/>
                    <a:pt x="114746" y="132324"/>
                  </a:cubicBezTo>
                  <a:cubicBezTo>
                    <a:pt x="115534" y="131026"/>
                    <a:pt x="116140" y="129552"/>
                    <a:pt x="117152" y="128466"/>
                  </a:cubicBezTo>
                  <a:cubicBezTo>
                    <a:pt x="119118" y="126357"/>
                    <a:pt x="121072" y="128426"/>
                    <a:pt x="123027" y="128792"/>
                  </a:cubicBezTo>
                  <a:cubicBezTo>
                    <a:pt x="123832" y="129683"/>
                    <a:pt x="124027" y="130689"/>
                    <a:pt x="123604" y="131815"/>
                  </a:cubicBezTo>
                  <a:cubicBezTo>
                    <a:pt x="122296" y="132992"/>
                    <a:pt x="120981" y="134175"/>
                    <a:pt x="119672" y="135353"/>
                  </a:cubicBezTo>
                  <a:cubicBezTo>
                    <a:pt x="124072" y="140164"/>
                    <a:pt x="116906" y="147291"/>
                    <a:pt x="122941" y="151795"/>
                  </a:cubicBezTo>
                  <a:close/>
                </a:path>
              </a:pathLst>
            </a:custGeom>
            <a:grpFill/>
            <a:ln w="5715"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8E8475B2-4657-F808-5452-E31CD7B53512}"/>
                </a:ext>
              </a:extLst>
            </p:cNvPr>
            <p:cNvSpPr/>
            <p:nvPr/>
          </p:nvSpPr>
          <p:spPr>
            <a:xfrm>
              <a:off x="7294559" y="303065"/>
              <a:ext cx="79803" cy="106248"/>
            </a:xfrm>
            <a:custGeom>
              <a:avLst/>
              <a:gdLst>
                <a:gd name="connsiteX0" fmla="*/ 59318 w 79803"/>
                <a:gd name="connsiteY0" fmla="*/ 106249 h 106248"/>
                <a:gd name="connsiteX1" fmla="*/ 42270 w 79803"/>
                <a:gd name="connsiteY1" fmla="*/ 96584 h 106248"/>
                <a:gd name="connsiteX2" fmla="*/ 6157 w 79803"/>
                <a:gd name="connsiteY2" fmla="*/ 52533 h 106248"/>
                <a:gd name="connsiteX3" fmla="*/ 10649 w 79803"/>
                <a:gd name="connsiteY3" fmla="*/ 16289 h 106248"/>
                <a:gd name="connsiteX4" fmla="*/ 29537 w 79803"/>
                <a:gd name="connsiteY4" fmla="*/ 887 h 106248"/>
                <a:gd name="connsiteX5" fmla="*/ 39590 w 79803"/>
                <a:gd name="connsiteY5" fmla="*/ 990 h 106248"/>
                <a:gd name="connsiteX6" fmla="*/ 41310 w 79803"/>
                <a:gd name="connsiteY6" fmla="*/ 7819 h 106248"/>
                <a:gd name="connsiteX7" fmla="*/ 46168 w 79803"/>
                <a:gd name="connsiteY7" fmla="*/ 4287 h 106248"/>
                <a:gd name="connsiteX8" fmla="*/ 64039 w 79803"/>
                <a:gd name="connsiteY8" fmla="*/ 34857 h 106248"/>
                <a:gd name="connsiteX9" fmla="*/ 64736 w 79803"/>
                <a:gd name="connsiteY9" fmla="*/ 49584 h 106248"/>
                <a:gd name="connsiteX10" fmla="*/ 70937 w 79803"/>
                <a:gd name="connsiteY10" fmla="*/ 61300 h 106248"/>
                <a:gd name="connsiteX11" fmla="*/ 75560 w 79803"/>
                <a:gd name="connsiteY11" fmla="*/ 74616 h 106248"/>
                <a:gd name="connsiteX12" fmla="*/ 75771 w 79803"/>
                <a:gd name="connsiteY12" fmla="*/ 76639 h 106248"/>
                <a:gd name="connsiteX13" fmla="*/ 76680 w 79803"/>
                <a:gd name="connsiteY13" fmla="*/ 86080 h 106248"/>
                <a:gd name="connsiteX14" fmla="*/ 76926 w 79803"/>
                <a:gd name="connsiteY14" fmla="*/ 104694 h 106248"/>
                <a:gd name="connsiteX15" fmla="*/ 72291 w 79803"/>
                <a:gd name="connsiteY15" fmla="*/ 87400 h 106248"/>
                <a:gd name="connsiteX16" fmla="*/ 61387 w 79803"/>
                <a:gd name="connsiteY16" fmla="*/ 72033 h 106248"/>
                <a:gd name="connsiteX17" fmla="*/ 61718 w 79803"/>
                <a:gd name="connsiteY17" fmla="*/ 85732 h 106248"/>
                <a:gd name="connsiteX18" fmla="*/ 59330 w 79803"/>
                <a:gd name="connsiteY18" fmla="*/ 93087 h 106248"/>
                <a:gd name="connsiteX19" fmla="*/ 59330 w 79803"/>
                <a:gd name="connsiteY19" fmla="*/ 93087 h 106248"/>
                <a:gd name="connsiteX20" fmla="*/ 59318 w 79803"/>
                <a:gd name="connsiteY20" fmla="*/ 106249 h 106248"/>
                <a:gd name="connsiteX21" fmla="*/ 59318 w 79803"/>
                <a:gd name="connsiteY21" fmla="*/ 106249 h 10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9803" h="106248">
                  <a:moveTo>
                    <a:pt x="59318" y="106249"/>
                  </a:moveTo>
                  <a:cubicBezTo>
                    <a:pt x="53151" y="103883"/>
                    <a:pt x="50329" y="95619"/>
                    <a:pt x="42270" y="96584"/>
                  </a:cubicBezTo>
                  <a:cubicBezTo>
                    <a:pt x="28457" y="83354"/>
                    <a:pt x="16490" y="68558"/>
                    <a:pt x="6157" y="52533"/>
                  </a:cubicBezTo>
                  <a:cubicBezTo>
                    <a:pt x="-3267" y="37914"/>
                    <a:pt x="-1952" y="28205"/>
                    <a:pt x="10649" y="16289"/>
                  </a:cubicBezTo>
                  <a:cubicBezTo>
                    <a:pt x="16541" y="10722"/>
                    <a:pt x="22239" y="4790"/>
                    <a:pt x="29537" y="887"/>
                  </a:cubicBezTo>
                  <a:cubicBezTo>
                    <a:pt x="32903" y="-416"/>
                    <a:pt x="36252" y="-199"/>
                    <a:pt x="39590" y="990"/>
                  </a:cubicBezTo>
                  <a:cubicBezTo>
                    <a:pt x="40042" y="3373"/>
                    <a:pt x="38333" y="6688"/>
                    <a:pt x="41310" y="7819"/>
                  </a:cubicBezTo>
                  <a:cubicBezTo>
                    <a:pt x="42333" y="8208"/>
                    <a:pt x="44516" y="5550"/>
                    <a:pt x="46168" y="4287"/>
                  </a:cubicBezTo>
                  <a:cubicBezTo>
                    <a:pt x="51643" y="14671"/>
                    <a:pt x="63896" y="20741"/>
                    <a:pt x="64039" y="34857"/>
                  </a:cubicBezTo>
                  <a:cubicBezTo>
                    <a:pt x="64090" y="39589"/>
                    <a:pt x="68971" y="43892"/>
                    <a:pt x="64736" y="49584"/>
                  </a:cubicBezTo>
                  <a:cubicBezTo>
                    <a:pt x="59267" y="56928"/>
                    <a:pt x="67188" y="58254"/>
                    <a:pt x="70937" y="61300"/>
                  </a:cubicBezTo>
                  <a:cubicBezTo>
                    <a:pt x="75577" y="64655"/>
                    <a:pt x="74606" y="69970"/>
                    <a:pt x="75560" y="74616"/>
                  </a:cubicBezTo>
                  <a:cubicBezTo>
                    <a:pt x="75634" y="75290"/>
                    <a:pt x="75703" y="75965"/>
                    <a:pt x="75771" y="76639"/>
                  </a:cubicBezTo>
                  <a:cubicBezTo>
                    <a:pt x="76000" y="79862"/>
                    <a:pt x="74960" y="84309"/>
                    <a:pt x="76680" y="86080"/>
                  </a:cubicBezTo>
                  <a:cubicBezTo>
                    <a:pt x="83070" y="92658"/>
                    <a:pt x="77823" y="98116"/>
                    <a:pt x="76926" y="104694"/>
                  </a:cubicBezTo>
                  <a:cubicBezTo>
                    <a:pt x="66885" y="100362"/>
                    <a:pt x="74663" y="92773"/>
                    <a:pt x="72291" y="87400"/>
                  </a:cubicBezTo>
                  <a:cubicBezTo>
                    <a:pt x="69691" y="81514"/>
                    <a:pt x="68073" y="75193"/>
                    <a:pt x="61387" y="72033"/>
                  </a:cubicBezTo>
                  <a:cubicBezTo>
                    <a:pt x="55712" y="76851"/>
                    <a:pt x="57381" y="81434"/>
                    <a:pt x="61718" y="85732"/>
                  </a:cubicBezTo>
                  <a:cubicBezTo>
                    <a:pt x="66028" y="90001"/>
                    <a:pt x="59438" y="90429"/>
                    <a:pt x="59330" y="93087"/>
                  </a:cubicBezTo>
                  <a:lnTo>
                    <a:pt x="59330" y="93087"/>
                  </a:lnTo>
                  <a:cubicBezTo>
                    <a:pt x="53409" y="97476"/>
                    <a:pt x="60484" y="101865"/>
                    <a:pt x="59318" y="106249"/>
                  </a:cubicBezTo>
                  <a:lnTo>
                    <a:pt x="59318" y="106249"/>
                  </a:lnTo>
                  <a:close/>
                </a:path>
              </a:pathLst>
            </a:custGeom>
            <a:grpFill/>
            <a:ln w="5715"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2797EB1F-B44A-B03D-5567-C072DE9D9233}"/>
                </a:ext>
              </a:extLst>
            </p:cNvPr>
            <p:cNvSpPr/>
            <p:nvPr/>
          </p:nvSpPr>
          <p:spPr>
            <a:xfrm>
              <a:off x="8763585" y="1796701"/>
              <a:ext cx="90479" cy="122698"/>
            </a:xfrm>
            <a:custGeom>
              <a:avLst/>
              <a:gdLst>
                <a:gd name="connsiteX0" fmla="*/ 76723 w 90479"/>
                <a:gd name="connsiteY0" fmla="*/ 96141 h 122698"/>
                <a:gd name="connsiteX1" fmla="*/ 67105 w 90479"/>
                <a:gd name="connsiteY1" fmla="*/ 84562 h 122698"/>
                <a:gd name="connsiteX2" fmla="*/ 56058 w 90479"/>
                <a:gd name="connsiteY2" fmla="*/ 90100 h 122698"/>
                <a:gd name="connsiteX3" fmla="*/ 56178 w 90479"/>
                <a:gd name="connsiteY3" fmla="*/ 100941 h 122698"/>
                <a:gd name="connsiteX4" fmla="*/ 52406 w 90479"/>
                <a:gd name="connsiteY4" fmla="*/ 116532 h 122698"/>
                <a:gd name="connsiteX5" fmla="*/ 40285 w 90479"/>
                <a:gd name="connsiteY5" fmla="*/ 107068 h 122698"/>
                <a:gd name="connsiteX6" fmla="*/ 44468 w 90479"/>
                <a:gd name="connsiteY6" fmla="*/ 117692 h 122698"/>
                <a:gd name="connsiteX7" fmla="*/ 32181 w 90479"/>
                <a:gd name="connsiteY7" fmla="*/ 111960 h 122698"/>
                <a:gd name="connsiteX8" fmla="*/ 30586 w 90479"/>
                <a:gd name="connsiteY8" fmla="*/ 122699 h 122698"/>
                <a:gd name="connsiteX9" fmla="*/ 15499 w 90479"/>
                <a:gd name="connsiteY9" fmla="*/ 49089 h 122698"/>
                <a:gd name="connsiteX10" fmla="*/ 0 w 90479"/>
                <a:gd name="connsiteY10" fmla="*/ 1238 h 122698"/>
                <a:gd name="connsiteX11" fmla="*/ 12241 w 90479"/>
                <a:gd name="connsiteY11" fmla="*/ 10513 h 122698"/>
                <a:gd name="connsiteX12" fmla="*/ 29283 w 90479"/>
                <a:gd name="connsiteY12" fmla="*/ 33945 h 122698"/>
                <a:gd name="connsiteX13" fmla="*/ 33975 w 90479"/>
                <a:gd name="connsiteY13" fmla="*/ 30344 h 122698"/>
                <a:gd name="connsiteX14" fmla="*/ 33975 w 90479"/>
                <a:gd name="connsiteY14" fmla="*/ 30338 h 122698"/>
                <a:gd name="connsiteX15" fmla="*/ 49480 w 90479"/>
                <a:gd name="connsiteY15" fmla="*/ 18771 h 122698"/>
                <a:gd name="connsiteX16" fmla="*/ 61304 w 90479"/>
                <a:gd name="connsiteY16" fmla="*/ 24418 h 122698"/>
                <a:gd name="connsiteX17" fmla="*/ 46263 w 90479"/>
                <a:gd name="connsiteY17" fmla="*/ 33785 h 122698"/>
                <a:gd name="connsiteX18" fmla="*/ 62213 w 90479"/>
                <a:gd name="connsiteY18" fmla="*/ 57273 h 122698"/>
                <a:gd name="connsiteX19" fmla="*/ 68140 w 90479"/>
                <a:gd name="connsiteY19" fmla="*/ 59273 h 122698"/>
                <a:gd name="connsiteX20" fmla="*/ 74735 w 90479"/>
                <a:gd name="connsiteY20" fmla="*/ 64514 h 122698"/>
                <a:gd name="connsiteX21" fmla="*/ 79455 w 90479"/>
                <a:gd name="connsiteY21" fmla="*/ 72201 h 122698"/>
                <a:gd name="connsiteX22" fmla="*/ 78370 w 90479"/>
                <a:gd name="connsiteY22" fmla="*/ 76184 h 122698"/>
                <a:gd name="connsiteX23" fmla="*/ 76123 w 90479"/>
                <a:gd name="connsiteY23" fmla="*/ 85385 h 122698"/>
                <a:gd name="connsiteX24" fmla="*/ 90479 w 90479"/>
                <a:gd name="connsiteY24" fmla="*/ 93821 h 122698"/>
                <a:gd name="connsiteX25" fmla="*/ 80016 w 90479"/>
                <a:gd name="connsiteY25" fmla="*/ 102708 h 122698"/>
                <a:gd name="connsiteX26" fmla="*/ 76723 w 90479"/>
                <a:gd name="connsiteY26" fmla="*/ 96141 h 122698"/>
                <a:gd name="connsiteX27" fmla="*/ 76723 w 90479"/>
                <a:gd name="connsiteY27" fmla="*/ 96141 h 122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0479" h="122698">
                  <a:moveTo>
                    <a:pt x="76723" y="96141"/>
                  </a:moveTo>
                  <a:cubicBezTo>
                    <a:pt x="77844" y="89054"/>
                    <a:pt x="69780" y="89346"/>
                    <a:pt x="67105" y="84562"/>
                  </a:cubicBezTo>
                  <a:cubicBezTo>
                    <a:pt x="64219" y="79402"/>
                    <a:pt x="57412" y="83111"/>
                    <a:pt x="56058" y="90100"/>
                  </a:cubicBezTo>
                  <a:cubicBezTo>
                    <a:pt x="55344" y="93798"/>
                    <a:pt x="53595" y="97295"/>
                    <a:pt x="56178" y="100941"/>
                  </a:cubicBezTo>
                  <a:cubicBezTo>
                    <a:pt x="60750" y="107399"/>
                    <a:pt x="56819" y="111931"/>
                    <a:pt x="52406" y="116532"/>
                  </a:cubicBezTo>
                  <a:cubicBezTo>
                    <a:pt x="47857" y="114206"/>
                    <a:pt x="46754" y="107388"/>
                    <a:pt x="40285" y="107068"/>
                  </a:cubicBezTo>
                  <a:cubicBezTo>
                    <a:pt x="37724" y="112143"/>
                    <a:pt x="46057" y="112960"/>
                    <a:pt x="44468" y="117692"/>
                  </a:cubicBezTo>
                  <a:cubicBezTo>
                    <a:pt x="38684" y="119544"/>
                    <a:pt x="37599" y="111097"/>
                    <a:pt x="32181" y="111960"/>
                  </a:cubicBezTo>
                  <a:cubicBezTo>
                    <a:pt x="29478" y="115172"/>
                    <a:pt x="31255" y="119132"/>
                    <a:pt x="30586" y="122699"/>
                  </a:cubicBezTo>
                  <a:cubicBezTo>
                    <a:pt x="22820" y="98724"/>
                    <a:pt x="18248" y="73944"/>
                    <a:pt x="15499" y="49089"/>
                  </a:cubicBezTo>
                  <a:cubicBezTo>
                    <a:pt x="13573" y="31681"/>
                    <a:pt x="8555" y="16097"/>
                    <a:pt x="0" y="1238"/>
                  </a:cubicBezTo>
                  <a:cubicBezTo>
                    <a:pt x="9658" y="-3106"/>
                    <a:pt x="12030" y="4947"/>
                    <a:pt x="12241" y="10513"/>
                  </a:cubicBezTo>
                  <a:cubicBezTo>
                    <a:pt x="12698" y="22669"/>
                    <a:pt x="23660" y="26201"/>
                    <a:pt x="29283" y="33945"/>
                  </a:cubicBezTo>
                  <a:cubicBezTo>
                    <a:pt x="31329" y="36762"/>
                    <a:pt x="33638" y="33339"/>
                    <a:pt x="33975" y="30344"/>
                  </a:cubicBezTo>
                  <a:lnTo>
                    <a:pt x="33975" y="30338"/>
                  </a:lnTo>
                  <a:cubicBezTo>
                    <a:pt x="40748" y="28881"/>
                    <a:pt x="40822" y="19326"/>
                    <a:pt x="49480" y="18771"/>
                  </a:cubicBezTo>
                  <a:cubicBezTo>
                    <a:pt x="55589" y="18383"/>
                    <a:pt x="58647" y="19657"/>
                    <a:pt x="61304" y="24418"/>
                  </a:cubicBezTo>
                  <a:cubicBezTo>
                    <a:pt x="58676" y="31253"/>
                    <a:pt x="50366" y="28515"/>
                    <a:pt x="46263" y="33785"/>
                  </a:cubicBezTo>
                  <a:cubicBezTo>
                    <a:pt x="49469" y="42849"/>
                    <a:pt x="57716" y="48855"/>
                    <a:pt x="62213" y="57273"/>
                  </a:cubicBezTo>
                  <a:cubicBezTo>
                    <a:pt x="63745" y="60148"/>
                    <a:pt x="64717" y="60736"/>
                    <a:pt x="68140" y="59273"/>
                  </a:cubicBezTo>
                  <a:cubicBezTo>
                    <a:pt x="71740" y="57736"/>
                    <a:pt x="74827" y="61748"/>
                    <a:pt x="74735" y="64514"/>
                  </a:cubicBezTo>
                  <a:cubicBezTo>
                    <a:pt x="74598" y="68726"/>
                    <a:pt x="74317" y="71144"/>
                    <a:pt x="79455" y="72201"/>
                  </a:cubicBezTo>
                  <a:cubicBezTo>
                    <a:pt x="81901" y="72704"/>
                    <a:pt x="81341" y="75876"/>
                    <a:pt x="78370" y="76184"/>
                  </a:cubicBezTo>
                  <a:cubicBezTo>
                    <a:pt x="68740" y="77190"/>
                    <a:pt x="72209" y="81951"/>
                    <a:pt x="76123" y="85385"/>
                  </a:cubicBezTo>
                  <a:cubicBezTo>
                    <a:pt x="80130" y="88900"/>
                    <a:pt x="84450" y="92483"/>
                    <a:pt x="90479" y="93821"/>
                  </a:cubicBezTo>
                  <a:cubicBezTo>
                    <a:pt x="87777" y="98113"/>
                    <a:pt x="85685" y="102422"/>
                    <a:pt x="80016" y="102708"/>
                  </a:cubicBezTo>
                  <a:cubicBezTo>
                    <a:pt x="79947" y="100010"/>
                    <a:pt x="79370" y="97558"/>
                    <a:pt x="76723" y="96141"/>
                  </a:cubicBezTo>
                  <a:lnTo>
                    <a:pt x="76723" y="96141"/>
                  </a:lnTo>
                  <a:close/>
                </a:path>
              </a:pathLst>
            </a:custGeom>
            <a:grpFill/>
            <a:ln w="5715"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69E0A668-6960-8C38-A5D9-9A97805488D5}"/>
                </a:ext>
              </a:extLst>
            </p:cNvPr>
            <p:cNvSpPr/>
            <p:nvPr/>
          </p:nvSpPr>
          <p:spPr>
            <a:xfrm>
              <a:off x="7692130" y="438243"/>
              <a:ext cx="110997" cy="101930"/>
            </a:xfrm>
            <a:custGeom>
              <a:avLst/>
              <a:gdLst>
                <a:gd name="connsiteX0" fmla="*/ 16929 w 110997"/>
                <a:gd name="connsiteY0" fmla="*/ 46743 h 101930"/>
                <a:gd name="connsiteX1" fmla="*/ 13608 w 110997"/>
                <a:gd name="connsiteY1" fmla="*/ 46732 h 101930"/>
                <a:gd name="connsiteX2" fmla="*/ 7893 w 110997"/>
                <a:gd name="connsiteY2" fmla="*/ 37205 h 101930"/>
                <a:gd name="connsiteX3" fmla="*/ 6150 w 110997"/>
                <a:gd name="connsiteY3" fmla="*/ 24563 h 101930"/>
                <a:gd name="connsiteX4" fmla="*/ 9008 w 110997"/>
                <a:gd name="connsiteY4" fmla="*/ 4972 h 101930"/>
                <a:gd name="connsiteX5" fmla="*/ 17169 w 110997"/>
                <a:gd name="connsiteY5" fmla="*/ 0 h 101930"/>
                <a:gd name="connsiteX6" fmla="*/ 29313 w 110997"/>
                <a:gd name="connsiteY6" fmla="*/ 8201 h 101930"/>
                <a:gd name="connsiteX7" fmla="*/ 96179 w 110997"/>
                <a:gd name="connsiteY7" fmla="*/ 63557 h 101930"/>
                <a:gd name="connsiteX8" fmla="*/ 108489 w 110997"/>
                <a:gd name="connsiteY8" fmla="*/ 76501 h 101930"/>
                <a:gd name="connsiteX9" fmla="*/ 96024 w 110997"/>
                <a:gd name="connsiteY9" fmla="*/ 82570 h 101930"/>
                <a:gd name="connsiteX10" fmla="*/ 110998 w 110997"/>
                <a:gd name="connsiteY10" fmla="*/ 96635 h 101930"/>
                <a:gd name="connsiteX11" fmla="*/ 97533 w 110997"/>
                <a:gd name="connsiteY11" fmla="*/ 101230 h 101930"/>
                <a:gd name="connsiteX12" fmla="*/ 84063 w 110997"/>
                <a:gd name="connsiteY12" fmla="*/ 90931 h 101930"/>
                <a:gd name="connsiteX13" fmla="*/ 77850 w 110997"/>
                <a:gd name="connsiteY13" fmla="*/ 84582 h 101930"/>
                <a:gd name="connsiteX14" fmla="*/ 73821 w 110997"/>
                <a:gd name="connsiteY14" fmla="*/ 75638 h 101930"/>
                <a:gd name="connsiteX15" fmla="*/ 52276 w 110997"/>
                <a:gd name="connsiteY15" fmla="*/ 72118 h 101930"/>
                <a:gd name="connsiteX16" fmla="*/ 37205 w 110997"/>
                <a:gd name="connsiteY16" fmla="*/ 64642 h 101930"/>
                <a:gd name="connsiteX17" fmla="*/ 20186 w 110997"/>
                <a:gd name="connsiteY17" fmla="*/ 50018 h 101930"/>
                <a:gd name="connsiteX18" fmla="*/ 16929 w 110997"/>
                <a:gd name="connsiteY18" fmla="*/ 46743 h 10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997" h="101930">
                  <a:moveTo>
                    <a:pt x="16929" y="46743"/>
                  </a:moveTo>
                  <a:cubicBezTo>
                    <a:pt x="15820" y="46737"/>
                    <a:pt x="14717" y="46737"/>
                    <a:pt x="13608" y="46732"/>
                  </a:cubicBezTo>
                  <a:cubicBezTo>
                    <a:pt x="8991" y="45011"/>
                    <a:pt x="2533" y="41851"/>
                    <a:pt x="7893" y="37205"/>
                  </a:cubicBezTo>
                  <a:cubicBezTo>
                    <a:pt x="15494" y="30615"/>
                    <a:pt x="7659" y="25740"/>
                    <a:pt x="6150" y="24563"/>
                  </a:cubicBezTo>
                  <a:cubicBezTo>
                    <a:pt x="-5274" y="15676"/>
                    <a:pt x="1315" y="10527"/>
                    <a:pt x="9008" y="4972"/>
                  </a:cubicBezTo>
                  <a:cubicBezTo>
                    <a:pt x="11614" y="3092"/>
                    <a:pt x="14020" y="954"/>
                    <a:pt x="17169" y="0"/>
                  </a:cubicBezTo>
                  <a:cubicBezTo>
                    <a:pt x="21232" y="2715"/>
                    <a:pt x="25547" y="5121"/>
                    <a:pt x="29313" y="8201"/>
                  </a:cubicBezTo>
                  <a:cubicBezTo>
                    <a:pt x="51687" y="26546"/>
                    <a:pt x="73993" y="44983"/>
                    <a:pt x="96179" y="63557"/>
                  </a:cubicBezTo>
                  <a:cubicBezTo>
                    <a:pt x="100733" y="67368"/>
                    <a:pt x="105654" y="70980"/>
                    <a:pt x="108489" y="76501"/>
                  </a:cubicBezTo>
                  <a:cubicBezTo>
                    <a:pt x="103459" y="76861"/>
                    <a:pt x="96807" y="75507"/>
                    <a:pt x="96024" y="82570"/>
                  </a:cubicBezTo>
                  <a:cubicBezTo>
                    <a:pt x="95373" y="88434"/>
                    <a:pt x="103488" y="95229"/>
                    <a:pt x="110998" y="96635"/>
                  </a:cubicBezTo>
                  <a:cubicBezTo>
                    <a:pt x="107357" y="100990"/>
                    <a:pt x="101831" y="100138"/>
                    <a:pt x="97533" y="101230"/>
                  </a:cubicBezTo>
                  <a:cubicBezTo>
                    <a:pt x="88715" y="103476"/>
                    <a:pt x="84617" y="100395"/>
                    <a:pt x="84063" y="90931"/>
                  </a:cubicBezTo>
                  <a:cubicBezTo>
                    <a:pt x="83754" y="85656"/>
                    <a:pt x="82783" y="84422"/>
                    <a:pt x="77850" y="84582"/>
                  </a:cubicBezTo>
                  <a:cubicBezTo>
                    <a:pt x="71055" y="84805"/>
                    <a:pt x="79297" y="78290"/>
                    <a:pt x="73821" y="75638"/>
                  </a:cubicBezTo>
                  <a:cubicBezTo>
                    <a:pt x="66586" y="72129"/>
                    <a:pt x="59374" y="71940"/>
                    <a:pt x="52276" y="72118"/>
                  </a:cubicBezTo>
                  <a:cubicBezTo>
                    <a:pt x="42732" y="72352"/>
                    <a:pt x="43475" y="72672"/>
                    <a:pt x="37205" y="64642"/>
                  </a:cubicBezTo>
                  <a:cubicBezTo>
                    <a:pt x="32696" y="58859"/>
                    <a:pt x="25941" y="54830"/>
                    <a:pt x="20186" y="50018"/>
                  </a:cubicBezTo>
                  <a:cubicBezTo>
                    <a:pt x="19249" y="48772"/>
                    <a:pt x="17923" y="47920"/>
                    <a:pt x="16929" y="46743"/>
                  </a:cubicBezTo>
                  <a:close/>
                </a:path>
              </a:pathLst>
            </a:custGeom>
            <a:grpFill/>
            <a:ln w="5715"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9FE482B2-49FA-ABF6-209C-92E359B2D8DA}"/>
                </a:ext>
              </a:extLst>
            </p:cNvPr>
            <p:cNvSpPr/>
            <p:nvPr/>
          </p:nvSpPr>
          <p:spPr>
            <a:xfrm>
              <a:off x="8567019" y="1672443"/>
              <a:ext cx="113698" cy="98658"/>
            </a:xfrm>
            <a:custGeom>
              <a:avLst/>
              <a:gdLst>
                <a:gd name="connsiteX0" fmla="*/ 341 w 113698"/>
                <a:gd name="connsiteY0" fmla="*/ 12 h 98658"/>
                <a:gd name="connsiteX1" fmla="*/ 27682 w 113698"/>
                <a:gd name="connsiteY1" fmla="*/ 15042 h 98658"/>
                <a:gd name="connsiteX2" fmla="*/ 31968 w 113698"/>
                <a:gd name="connsiteY2" fmla="*/ 22757 h 98658"/>
                <a:gd name="connsiteX3" fmla="*/ 36094 w 113698"/>
                <a:gd name="connsiteY3" fmla="*/ 28266 h 98658"/>
                <a:gd name="connsiteX4" fmla="*/ 40992 w 113698"/>
                <a:gd name="connsiteY4" fmla="*/ 22826 h 98658"/>
                <a:gd name="connsiteX5" fmla="*/ 43895 w 113698"/>
                <a:gd name="connsiteY5" fmla="*/ 9270 h 98658"/>
                <a:gd name="connsiteX6" fmla="*/ 56251 w 113698"/>
                <a:gd name="connsiteY6" fmla="*/ 3303 h 98658"/>
                <a:gd name="connsiteX7" fmla="*/ 56251 w 113698"/>
                <a:gd name="connsiteY7" fmla="*/ 3298 h 98658"/>
                <a:gd name="connsiteX8" fmla="*/ 71196 w 113698"/>
                <a:gd name="connsiteY8" fmla="*/ 18951 h 98658"/>
                <a:gd name="connsiteX9" fmla="*/ 85752 w 113698"/>
                <a:gd name="connsiteY9" fmla="*/ 10384 h 98658"/>
                <a:gd name="connsiteX10" fmla="*/ 85849 w 113698"/>
                <a:gd name="connsiteY10" fmla="*/ 23037 h 98658"/>
                <a:gd name="connsiteX11" fmla="*/ 85066 w 113698"/>
                <a:gd name="connsiteY11" fmla="*/ 23574 h 98658"/>
                <a:gd name="connsiteX12" fmla="*/ 85923 w 113698"/>
                <a:gd name="connsiteY12" fmla="*/ 23986 h 98658"/>
                <a:gd name="connsiteX13" fmla="*/ 85849 w 113698"/>
                <a:gd name="connsiteY13" fmla="*/ 23037 h 98658"/>
                <a:gd name="connsiteX14" fmla="*/ 96890 w 113698"/>
                <a:gd name="connsiteY14" fmla="*/ 19871 h 98658"/>
                <a:gd name="connsiteX15" fmla="*/ 110652 w 113698"/>
                <a:gd name="connsiteY15" fmla="*/ 27443 h 98658"/>
                <a:gd name="connsiteX16" fmla="*/ 99948 w 113698"/>
                <a:gd name="connsiteY16" fmla="*/ 31524 h 98658"/>
                <a:gd name="connsiteX17" fmla="*/ 83369 w 113698"/>
                <a:gd name="connsiteY17" fmla="*/ 37593 h 98658"/>
                <a:gd name="connsiteX18" fmla="*/ 93341 w 113698"/>
                <a:gd name="connsiteY18" fmla="*/ 63191 h 98658"/>
                <a:gd name="connsiteX19" fmla="*/ 113698 w 113698"/>
                <a:gd name="connsiteY19" fmla="*/ 84554 h 98658"/>
                <a:gd name="connsiteX20" fmla="*/ 95907 w 113698"/>
                <a:gd name="connsiteY20" fmla="*/ 75621 h 98658"/>
                <a:gd name="connsiteX21" fmla="*/ 90318 w 113698"/>
                <a:gd name="connsiteY21" fmla="*/ 84256 h 98658"/>
                <a:gd name="connsiteX22" fmla="*/ 85174 w 113698"/>
                <a:gd name="connsiteY22" fmla="*/ 86434 h 98658"/>
                <a:gd name="connsiteX23" fmla="*/ 90563 w 113698"/>
                <a:gd name="connsiteY23" fmla="*/ 91526 h 98658"/>
                <a:gd name="connsiteX24" fmla="*/ 106560 w 113698"/>
                <a:gd name="connsiteY24" fmla="*/ 92497 h 98658"/>
                <a:gd name="connsiteX25" fmla="*/ 79265 w 113698"/>
                <a:gd name="connsiteY25" fmla="*/ 98658 h 98658"/>
                <a:gd name="connsiteX26" fmla="*/ 75979 w 113698"/>
                <a:gd name="connsiteY26" fmla="*/ 88823 h 98658"/>
                <a:gd name="connsiteX27" fmla="*/ 75979 w 113698"/>
                <a:gd name="connsiteY27" fmla="*/ 88828 h 98658"/>
                <a:gd name="connsiteX28" fmla="*/ 69749 w 113698"/>
                <a:gd name="connsiteY28" fmla="*/ 80096 h 98658"/>
                <a:gd name="connsiteX29" fmla="*/ 56245 w 113698"/>
                <a:gd name="connsiteY29" fmla="*/ 46063 h 98658"/>
                <a:gd name="connsiteX30" fmla="*/ 39569 w 113698"/>
                <a:gd name="connsiteY30" fmla="*/ 32473 h 98658"/>
                <a:gd name="connsiteX31" fmla="*/ 38460 w 113698"/>
                <a:gd name="connsiteY31" fmla="*/ 51212 h 98658"/>
                <a:gd name="connsiteX32" fmla="*/ 26333 w 113698"/>
                <a:gd name="connsiteY32" fmla="*/ 38068 h 98658"/>
                <a:gd name="connsiteX33" fmla="*/ 23127 w 113698"/>
                <a:gd name="connsiteY33" fmla="*/ 25632 h 98658"/>
                <a:gd name="connsiteX34" fmla="*/ 17869 w 113698"/>
                <a:gd name="connsiteY34" fmla="*/ 29535 h 98658"/>
                <a:gd name="connsiteX35" fmla="*/ 16743 w 113698"/>
                <a:gd name="connsiteY35" fmla="*/ 21854 h 98658"/>
                <a:gd name="connsiteX36" fmla="*/ 10816 w 113698"/>
                <a:gd name="connsiteY36" fmla="*/ 18288 h 98658"/>
                <a:gd name="connsiteX37" fmla="*/ 1010 w 113698"/>
                <a:gd name="connsiteY37" fmla="*/ 4801 h 98658"/>
                <a:gd name="connsiteX38" fmla="*/ 341 w 113698"/>
                <a:gd name="connsiteY38" fmla="*/ 0 h 98658"/>
                <a:gd name="connsiteX39" fmla="*/ 341 w 113698"/>
                <a:gd name="connsiteY39" fmla="*/ 12 h 9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698" h="98658">
                  <a:moveTo>
                    <a:pt x="341" y="12"/>
                  </a:moveTo>
                  <a:cubicBezTo>
                    <a:pt x="10497" y="3115"/>
                    <a:pt x="20109" y="7035"/>
                    <a:pt x="27682" y="15042"/>
                  </a:cubicBezTo>
                  <a:cubicBezTo>
                    <a:pt x="29916" y="17402"/>
                    <a:pt x="32888" y="18711"/>
                    <a:pt x="31968" y="22757"/>
                  </a:cubicBezTo>
                  <a:cubicBezTo>
                    <a:pt x="31236" y="25986"/>
                    <a:pt x="32985" y="28118"/>
                    <a:pt x="36094" y="28266"/>
                  </a:cubicBezTo>
                  <a:cubicBezTo>
                    <a:pt x="39489" y="28432"/>
                    <a:pt x="40946" y="25163"/>
                    <a:pt x="40992" y="22826"/>
                  </a:cubicBezTo>
                  <a:cubicBezTo>
                    <a:pt x="41078" y="18105"/>
                    <a:pt x="44204" y="14516"/>
                    <a:pt x="43895" y="9270"/>
                  </a:cubicBezTo>
                  <a:cubicBezTo>
                    <a:pt x="43409" y="1137"/>
                    <a:pt x="46433" y="251"/>
                    <a:pt x="56251" y="3303"/>
                  </a:cubicBezTo>
                  <a:lnTo>
                    <a:pt x="56251" y="3298"/>
                  </a:lnTo>
                  <a:cubicBezTo>
                    <a:pt x="62618" y="7172"/>
                    <a:pt x="69115" y="10916"/>
                    <a:pt x="71196" y="18951"/>
                  </a:cubicBezTo>
                  <a:cubicBezTo>
                    <a:pt x="76453" y="15648"/>
                    <a:pt x="77282" y="5612"/>
                    <a:pt x="85752" y="10384"/>
                  </a:cubicBezTo>
                  <a:cubicBezTo>
                    <a:pt x="92078" y="13950"/>
                    <a:pt x="87352" y="18774"/>
                    <a:pt x="85849" y="23037"/>
                  </a:cubicBezTo>
                  <a:cubicBezTo>
                    <a:pt x="85849" y="23037"/>
                    <a:pt x="85066" y="23574"/>
                    <a:pt x="85066" y="23574"/>
                  </a:cubicBezTo>
                  <a:cubicBezTo>
                    <a:pt x="85066" y="23574"/>
                    <a:pt x="85923" y="23986"/>
                    <a:pt x="85923" y="23986"/>
                  </a:cubicBezTo>
                  <a:cubicBezTo>
                    <a:pt x="85923" y="23986"/>
                    <a:pt x="85849" y="23037"/>
                    <a:pt x="85849" y="23037"/>
                  </a:cubicBezTo>
                  <a:cubicBezTo>
                    <a:pt x="88803" y="19460"/>
                    <a:pt x="96622" y="32827"/>
                    <a:pt x="96890" y="19871"/>
                  </a:cubicBezTo>
                  <a:cubicBezTo>
                    <a:pt x="104394" y="17465"/>
                    <a:pt x="106817" y="23294"/>
                    <a:pt x="110652" y="27443"/>
                  </a:cubicBezTo>
                  <a:cubicBezTo>
                    <a:pt x="107154" y="30632"/>
                    <a:pt x="104097" y="33290"/>
                    <a:pt x="99948" y="31524"/>
                  </a:cubicBezTo>
                  <a:cubicBezTo>
                    <a:pt x="92478" y="28347"/>
                    <a:pt x="87186" y="34062"/>
                    <a:pt x="83369" y="37593"/>
                  </a:cubicBezTo>
                  <a:cubicBezTo>
                    <a:pt x="79373" y="41285"/>
                    <a:pt x="87757" y="60145"/>
                    <a:pt x="93341" y="63191"/>
                  </a:cubicBezTo>
                  <a:cubicBezTo>
                    <a:pt x="101171" y="67460"/>
                    <a:pt x="107269" y="73712"/>
                    <a:pt x="113698" y="84554"/>
                  </a:cubicBezTo>
                  <a:cubicBezTo>
                    <a:pt x="106411" y="83953"/>
                    <a:pt x="103457" y="77798"/>
                    <a:pt x="95907" y="75621"/>
                  </a:cubicBezTo>
                  <a:cubicBezTo>
                    <a:pt x="93084" y="75998"/>
                    <a:pt x="98308" y="86194"/>
                    <a:pt x="90318" y="84256"/>
                  </a:cubicBezTo>
                  <a:cubicBezTo>
                    <a:pt x="88283" y="83765"/>
                    <a:pt x="84488" y="81022"/>
                    <a:pt x="85174" y="86434"/>
                  </a:cubicBezTo>
                  <a:cubicBezTo>
                    <a:pt x="85512" y="89074"/>
                    <a:pt x="87523" y="92166"/>
                    <a:pt x="90563" y="91526"/>
                  </a:cubicBezTo>
                  <a:cubicBezTo>
                    <a:pt x="96107" y="90360"/>
                    <a:pt x="101285" y="91263"/>
                    <a:pt x="106560" y="92497"/>
                  </a:cubicBezTo>
                  <a:cubicBezTo>
                    <a:pt x="97799" y="96041"/>
                    <a:pt x="88609" y="97675"/>
                    <a:pt x="79265" y="98658"/>
                  </a:cubicBezTo>
                  <a:cubicBezTo>
                    <a:pt x="79156" y="95052"/>
                    <a:pt x="79831" y="91177"/>
                    <a:pt x="75979" y="88823"/>
                  </a:cubicBezTo>
                  <a:lnTo>
                    <a:pt x="75979" y="88828"/>
                  </a:lnTo>
                  <a:cubicBezTo>
                    <a:pt x="74253" y="85622"/>
                    <a:pt x="69053" y="84296"/>
                    <a:pt x="69749" y="80096"/>
                  </a:cubicBezTo>
                  <a:cubicBezTo>
                    <a:pt x="72116" y="65883"/>
                    <a:pt x="62166" y="56824"/>
                    <a:pt x="56245" y="46063"/>
                  </a:cubicBezTo>
                  <a:cubicBezTo>
                    <a:pt x="55354" y="35056"/>
                    <a:pt x="43558" y="40154"/>
                    <a:pt x="39569" y="32473"/>
                  </a:cubicBezTo>
                  <a:cubicBezTo>
                    <a:pt x="36317" y="39788"/>
                    <a:pt x="39368" y="45646"/>
                    <a:pt x="38460" y="51212"/>
                  </a:cubicBezTo>
                  <a:cubicBezTo>
                    <a:pt x="27230" y="52778"/>
                    <a:pt x="27024" y="42074"/>
                    <a:pt x="26333" y="38068"/>
                  </a:cubicBezTo>
                  <a:cubicBezTo>
                    <a:pt x="24835" y="29369"/>
                    <a:pt x="26190" y="26621"/>
                    <a:pt x="23127" y="25632"/>
                  </a:cubicBezTo>
                  <a:cubicBezTo>
                    <a:pt x="19560" y="24477"/>
                    <a:pt x="20309" y="30992"/>
                    <a:pt x="17869" y="29535"/>
                  </a:cubicBezTo>
                  <a:cubicBezTo>
                    <a:pt x="16457" y="28695"/>
                    <a:pt x="16903" y="24534"/>
                    <a:pt x="16743" y="21854"/>
                  </a:cubicBezTo>
                  <a:cubicBezTo>
                    <a:pt x="16497" y="17682"/>
                    <a:pt x="13188" y="18111"/>
                    <a:pt x="10816" y="18288"/>
                  </a:cubicBezTo>
                  <a:cubicBezTo>
                    <a:pt x="15" y="19100"/>
                    <a:pt x="-1408" y="13545"/>
                    <a:pt x="1010" y="4801"/>
                  </a:cubicBezTo>
                  <a:cubicBezTo>
                    <a:pt x="1404" y="3372"/>
                    <a:pt x="593" y="1606"/>
                    <a:pt x="341" y="0"/>
                  </a:cubicBezTo>
                  <a:lnTo>
                    <a:pt x="341" y="12"/>
                  </a:lnTo>
                  <a:close/>
                </a:path>
              </a:pathLst>
            </a:custGeom>
            <a:grpFill/>
            <a:ln w="5715"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E9C18681-ACC3-EF1E-F61C-21991A114C88}"/>
                </a:ext>
              </a:extLst>
            </p:cNvPr>
            <p:cNvSpPr/>
            <p:nvPr/>
          </p:nvSpPr>
          <p:spPr>
            <a:xfrm>
              <a:off x="8750637" y="1284303"/>
              <a:ext cx="89837" cy="147435"/>
            </a:xfrm>
            <a:custGeom>
              <a:avLst/>
              <a:gdLst>
                <a:gd name="connsiteX0" fmla="*/ 30464 w 89837"/>
                <a:gd name="connsiteY0" fmla="*/ 0 h 147435"/>
                <a:gd name="connsiteX1" fmla="*/ 37088 w 89837"/>
                <a:gd name="connsiteY1" fmla="*/ 6 h 147435"/>
                <a:gd name="connsiteX2" fmla="*/ 41968 w 89837"/>
                <a:gd name="connsiteY2" fmla="*/ 2932 h 147435"/>
                <a:gd name="connsiteX3" fmla="*/ 45180 w 89837"/>
                <a:gd name="connsiteY3" fmla="*/ 7624 h 147435"/>
                <a:gd name="connsiteX4" fmla="*/ 50215 w 89837"/>
                <a:gd name="connsiteY4" fmla="*/ 13162 h 147435"/>
                <a:gd name="connsiteX5" fmla="*/ 50215 w 89837"/>
                <a:gd name="connsiteY5" fmla="*/ 13156 h 147435"/>
                <a:gd name="connsiteX6" fmla="*/ 53501 w 89837"/>
                <a:gd name="connsiteY6" fmla="*/ 16453 h 147435"/>
                <a:gd name="connsiteX7" fmla="*/ 53518 w 89837"/>
                <a:gd name="connsiteY7" fmla="*/ 19757 h 147435"/>
                <a:gd name="connsiteX8" fmla="*/ 56776 w 89837"/>
                <a:gd name="connsiteY8" fmla="*/ 23014 h 147435"/>
                <a:gd name="connsiteX9" fmla="*/ 60079 w 89837"/>
                <a:gd name="connsiteY9" fmla="*/ 23026 h 147435"/>
                <a:gd name="connsiteX10" fmla="*/ 61250 w 89837"/>
                <a:gd name="connsiteY10" fmla="*/ 40245 h 147435"/>
                <a:gd name="connsiteX11" fmla="*/ 73183 w 89837"/>
                <a:gd name="connsiteY11" fmla="*/ 53418 h 147435"/>
                <a:gd name="connsiteX12" fmla="*/ 69806 w 89837"/>
                <a:gd name="connsiteY12" fmla="*/ 55973 h 147435"/>
                <a:gd name="connsiteX13" fmla="*/ 71874 w 89837"/>
                <a:gd name="connsiteY13" fmla="*/ 55155 h 147435"/>
                <a:gd name="connsiteX14" fmla="*/ 80127 w 89837"/>
                <a:gd name="connsiteY14" fmla="*/ 62402 h 147435"/>
                <a:gd name="connsiteX15" fmla="*/ 88665 w 89837"/>
                <a:gd name="connsiteY15" fmla="*/ 103761 h 147435"/>
                <a:gd name="connsiteX16" fmla="*/ 89837 w 89837"/>
                <a:gd name="connsiteY16" fmla="*/ 141400 h 147435"/>
                <a:gd name="connsiteX17" fmla="*/ 73675 w 89837"/>
                <a:gd name="connsiteY17" fmla="*/ 143886 h 147435"/>
                <a:gd name="connsiteX18" fmla="*/ 62188 w 89837"/>
                <a:gd name="connsiteY18" fmla="*/ 134102 h 147435"/>
                <a:gd name="connsiteX19" fmla="*/ 74315 w 89837"/>
                <a:gd name="connsiteY19" fmla="*/ 129879 h 147435"/>
                <a:gd name="connsiteX20" fmla="*/ 63371 w 89837"/>
                <a:gd name="connsiteY20" fmla="*/ 118415 h 147435"/>
                <a:gd name="connsiteX21" fmla="*/ 54787 w 89837"/>
                <a:gd name="connsiteY21" fmla="*/ 83502 h 147435"/>
                <a:gd name="connsiteX22" fmla="*/ 50215 w 89837"/>
                <a:gd name="connsiteY22" fmla="*/ 72369 h 147435"/>
                <a:gd name="connsiteX23" fmla="*/ 51587 w 89837"/>
                <a:gd name="connsiteY23" fmla="*/ 71026 h 147435"/>
                <a:gd name="connsiteX24" fmla="*/ 56376 w 89837"/>
                <a:gd name="connsiteY24" fmla="*/ 72055 h 147435"/>
                <a:gd name="connsiteX25" fmla="*/ 56553 w 89837"/>
                <a:gd name="connsiteY25" fmla="*/ 72449 h 147435"/>
                <a:gd name="connsiteX26" fmla="*/ 55758 w 89837"/>
                <a:gd name="connsiteY26" fmla="*/ 71649 h 147435"/>
                <a:gd name="connsiteX27" fmla="*/ 49409 w 89837"/>
                <a:gd name="connsiteY27" fmla="*/ 65397 h 147435"/>
                <a:gd name="connsiteX28" fmla="*/ 47283 w 89837"/>
                <a:gd name="connsiteY28" fmla="*/ 62002 h 147435"/>
                <a:gd name="connsiteX29" fmla="*/ 45917 w 89837"/>
                <a:gd name="connsiteY29" fmla="*/ 58590 h 147435"/>
                <a:gd name="connsiteX30" fmla="*/ 45014 w 89837"/>
                <a:gd name="connsiteY30" fmla="*/ 61299 h 147435"/>
                <a:gd name="connsiteX31" fmla="*/ 43637 w 89837"/>
                <a:gd name="connsiteY31" fmla="*/ 62505 h 147435"/>
                <a:gd name="connsiteX32" fmla="*/ 13993 w 89837"/>
                <a:gd name="connsiteY32" fmla="*/ 46040 h 147435"/>
                <a:gd name="connsiteX33" fmla="*/ 4192 w 89837"/>
                <a:gd name="connsiteY33" fmla="*/ 36204 h 147435"/>
                <a:gd name="connsiteX34" fmla="*/ 906 w 89837"/>
                <a:gd name="connsiteY34" fmla="*/ 36182 h 147435"/>
                <a:gd name="connsiteX35" fmla="*/ 94 w 89837"/>
                <a:gd name="connsiteY35" fmla="*/ 33998 h 147435"/>
                <a:gd name="connsiteX36" fmla="*/ 872 w 89837"/>
                <a:gd name="connsiteY36" fmla="*/ 32896 h 147435"/>
                <a:gd name="connsiteX37" fmla="*/ 14221 w 89837"/>
                <a:gd name="connsiteY37" fmla="*/ 26872 h 147435"/>
                <a:gd name="connsiteX38" fmla="*/ 25446 w 89837"/>
                <a:gd name="connsiteY38" fmla="*/ 25757 h 147435"/>
                <a:gd name="connsiteX39" fmla="*/ 31064 w 89837"/>
                <a:gd name="connsiteY39" fmla="*/ 32404 h 147435"/>
                <a:gd name="connsiteX40" fmla="*/ 46071 w 89837"/>
                <a:gd name="connsiteY40" fmla="*/ 22951 h 147435"/>
                <a:gd name="connsiteX41" fmla="*/ 37065 w 89837"/>
                <a:gd name="connsiteY41" fmla="*/ 13162 h 147435"/>
                <a:gd name="connsiteX42" fmla="*/ 36242 w 89837"/>
                <a:gd name="connsiteY42" fmla="*/ 10967 h 147435"/>
                <a:gd name="connsiteX43" fmla="*/ 37065 w 89837"/>
                <a:gd name="connsiteY43" fmla="*/ 9870 h 147435"/>
                <a:gd name="connsiteX44" fmla="*/ 30464 w 89837"/>
                <a:gd name="connsiteY44" fmla="*/ 0 h 147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89837" h="147435">
                  <a:moveTo>
                    <a:pt x="30464" y="0"/>
                  </a:moveTo>
                  <a:cubicBezTo>
                    <a:pt x="32670" y="0"/>
                    <a:pt x="34882" y="0"/>
                    <a:pt x="37088" y="6"/>
                  </a:cubicBezTo>
                  <a:cubicBezTo>
                    <a:pt x="38459" y="1400"/>
                    <a:pt x="40362" y="1914"/>
                    <a:pt x="41968" y="2932"/>
                  </a:cubicBezTo>
                  <a:cubicBezTo>
                    <a:pt x="43620" y="4103"/>
                    <a:pt x="44545" y="5761"/>
                    <a:pt x="45180" y="7624"/>
                  </a:cubicBezTo>
                  <a:cubicBezTo>
                    <a:pt x="45648" y="10567"/>
                    <a:pt x="48569" y="11281"/>
                    <a:pt x="50215" y="13162"/>
                  </a:cubicBezTo>
                  <a:lnTo>
                    <a:pt x="50215" y="13156"/>
                  </a:lnTo>
                  <a:cubicBezTo>
                    <a:pt x="51312" y="14253"/>
                    <a:pt x="52301" y="15459"/>
                    <a:pt x="53501" y="16453"/>
                  </a:cubicBezTo>
                  <a:cubicBezTo>
                    <a:pt x="53506" y="17551"/>
                    <a:pt x="53512" y="18654"/>
                    <a:pt x="53518" y="19757"/>
                  </a:cubicBezTo>
                  <a:cubicBezTo>
                    <a:pt x="54627" y="20820"/>
                    <a:pt x="55712" y="21906"/>
                    <a:pt x="56776" y="23014"/>
                  </a:cubicBezTo>
                  <a:cubicBezTo>
                    <a:pt x="57879" y="23020"/>
                    <a:pt x="58976" y="23020"/>
                    <a:pt x="60079" y="23026"/>
                  </a:cubicBezTo>
                  <a:cubicBezTo>
                    <a:pt x="72332" y="27832"/>
                    <a:pt x="55147" y="34507"/>
                    <a:pt x="61250" y="40245"/>
                  </a:cubicBezTo>
                  <a:cubicBezTo>
                    <a:pt x="65525" y="44268"/>
                    <a:pt x="76778" y="42320"/>
                    <a:pt x="73183" y="53418"/>
                  </a:cubicBezTo>
                  <a:cubicBezTo>
                    <a:pt x="72252" y="54498"/>
                    <a:pt x="70989" y="55184"/>
                    <a:pt x="69806" y="55973"/>
                  </a:cubicBezTo>
                  <a:cubicBezTo>
                    <a:pt x="70497" y="55744"/>
                    <a:pt x="71120" y="55355"/>
                    <a:pt x="71874" y="55155"/>
                  </a:cubicBezTo>
                  <a:cubicBezTo>
                    <a:pt x="76669" y="55298"/>
                    <a:pt x="77310" y="60082"/>
                    <a:pt x="80127" y="62402"/>
                  </a:cubicBezTo>
                  <a:cubicBezTo>
                    <a:pt x="86636" y="75421"/>
                    <a:pt x="87288" y="89748"/>
                    <a:pt x="88665" y="103761"/>
                  </a:cubicBezTo>
                  <a:cubicBezTo>
                    <a:pt x="89889" y="116226"/>
                    <a:pt x="89511" y="128850"/>
                    <a:pt x="89837" y="141400"/>
                  </a:cubicBezTo>
                  <a:cubicBezTo>
                    <a:pt x="85208" y="147110"/>
                    <a:pt x="80418" y="150316"/>
                    <a:pt x="73675" y="143886"/>
                  </a:cubicBezTo>
                  <a:cubicBezTo>
                    <a:pt x="70218" y="140589"/>
                    <a:pt x="64822" y="139537"/>
                    <a:pt x="62188" y="134102"/>
                  </a:cubicBezTo>
                  <a:cubicBezTo>
                    <a:pt x="65137" y="129622"/>
                    <a:pt x="71858" y="138149"/>
                    <a:pt x="74315" y="129879"/>
                  </a:cubicBezTo>
                  <a:cubicBezTo>
                    <a:pt x="68811" y="128353"/>
                    <a:pt x="65451" y="123913"/>
                    <a:pt x="63371" y="118415"/>
                  </a:cubicBezTo>
                  <a:cubicBezTo>
                    <a:pt x="74103" y="102070"/>
                    <a:pt x="72029" y="90788"/>
                    <a:pt x="54787" y="83502"/>
                  </a:cubicBezTo>
                  <a:cubicBezTo>
                    <a:pt x="47449" y="80399"/>
                    <a:pt x="50135" y="76672"/>
                    <a:pt x="50215" y="72369"/>
                  </a:cubicBezTo>
                  <a:cubicBezTo>
                    <a:pt x="50672" y="71923"/>
                    <a:pt x="51129" y="71477"/>
                    <a:pt x="51587" y="71026"/>
                  </a:cubicBezTo>
                  <a:cubicBezTo>
                    <a:pt x="53427" y="70603"/>
                    <a:pt x="55061" y="71032"/>
                    <a:pt x="56376" y="72055"/>
                  </a:cubicBezTo>
                  <a:cubicBezTo>
                    <a:pt x="56244" y="71866"/>
                    <a:pt x="56553" y="72449"/>
                    <a:pt x="56553" y="72449"/>
                  </a:cubicBezTo>
                  <a:cubicBezTo>
                    <a:pt x="56553" y="72449"/>
                    <a:pt x="55878" y="71723"/>
                    <a:pt x="55758" y="71649"/>
                  </a:cubicBezTo>
                  <a:cubicBezTo>
                    <a:pt x="53243" y="69843"/>
                    <a:pt x="50718" y="68243"/>
                    <a:pt x="49409" y="65397"/>
                  </a:cubicBezTo>
                  <a:cubicBezTo>
                    <a:pt x="48581" y="64311"/>
                    <a:pt x="47877" y="63168"/>
                    <a:pt x="47283" y="62002"/>
                  </a:cubicBezTo>
                  <a:cubicBezTo>
                    <a:pt x="46746" y="60870"/>
                    <a:pt x="47089" y="58727"/>
                    <a:pt x="45917" y="58590"/>
                  </a:cubicBezTo>
                  <a:cubicBezTo>
                    <a:pt x="44545" y="58430"/>
                    <a:pt x="45895" y="60510"/>
                    <a:pt x="45014" y="61299"/>
                  </a:cubicBezTo>
                  <a:cubicBezTo>
                    <a:pt x="44551" y="61711"/>
                    <a:pt x="44094" y="62105"/>
                    <a:pt x="43637" y="62505"/>
                  </a:cubicBezTo>
                  <a:cubicBezTo>
                    <a:pt x="33756" y="57018"/>
                    <a:pt x="23875" y="51532"/>
                    <a:pt x="13993" y="46040"/>
                  </a:cubicBezTo>
                  <a:cubicBezTo>
                    <a:pt x="12033" y="41462"/>
                    <a:pt x="6415" y="40525"/>
                    <a:pt x="4192" y="36204"/>
                  </a:cubicBezTo>
                  <a:cubicBezTo>
                    <a:pt x="3095" y="36199"/>
                    <a:pt x="1998" y="36187"/>
                    <a:pt x="906" y="36182"/>
                  </a:cubicBezTo>
                  <a:cubicBezTo>
                    <a:pt x="106" y="35462"/>
                    <a:pt x="-163" y="34736"/>
                    <a:pt x="94" y="33998"/>
                  </a:cubicBezTo>
                  <a:cubicBezTo>
                    <a:pt x="351" y="33261"/>
                    <a:pt x="609" y="32896"/>
                    <a:pt x="872" y="32896"/>
                  </a:cubicBezTo>
                  <a:cubicBezTo>
                    <a:pt x="5895" y="32273"/>
                    <a:pt x="11296" y="34433"/>
                    <a:pt x="14221" y="26872"/>
                  </a:cubicBezTo>
                  <a:cubicBezTo>
                    <a:pt x="17622" y="18088"/>
                    <a:pt x="18611" y="18448"/>
                    <a:pt x="25446" y="25757"/>
                  </a:cubicBezTo>
                  <a:cubicBezTo>
                    <a:pt x="26926" y="27341"/>
                    <a:pt x="28252" y="29066"/>
                    <a:pt x="31064" y="32404"/>
                  </a:cubicBezTo>
                  <a:cubicBezTo>
                    <a:pt x="33944" y="24837"/>
                    <a:pt x="37162" y="18665"/>
                    <a:pt x="46071" y="22951"/>
                  </a:cubicBezTo>
                  <a:cubicBezTo>
                    <a:pt x="44551" y="15236"/>
                    <a:pt x="38447" y="17128"/>
                    <a:pt x="37065" y="13162"/>
                  </a:cubicBezTo>
                  <a:cubicBezTo>
                    <a:pt x="36242" y="12430"/>
                    <a:pt x="35967" y="11699"/>
                    <a:pt x="36242" y="10967"/>
                  </a:cubicBezTo>
                  <a:cubicBezTo>
                    <a:pt x="36516" y="10236"/>
                    <a:pt x="36791" y="9870"/>
                    <a:pt x="37065" y="9870"/>
                  </a:cubicBezTo>
                  <a:cubicBezTo>
                    <a:pt x="34859" y="6578"/>
                    <a:pt x="32664" y="3292"/>
                    <a:pt x="30464" y="0"/>
                  </a:cubicBezTo>
                  <a:close/>
                </a:path>
              </a:pathLst>
            </a:custGeom>
            <a:grpFill/>
            <a:ln w="5715"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E316909B-0732-C3B3-A483-885AB449434A}"/>
                </a:ext>
              </a:extLst>
            </p:cNvPr>
            <p:cNvSpPr/>
            <p:nvPr/>
          </p:nvSpPr>
          <p:spPr>
            <a:xfrm>
              <a:off x="7498919" y="487988"/>
              <a:ext cx="93339" cy="81093"/>
            </a:xfrm>
            <a:custGeom>
              <a:avLst/>
              <a:gdLst>
                <a:gd name="connsiteX0" fmla="*/ 32540 w 93339"/>
                <a:gd name="connsiteY0" fmla="*/ 6850 h 81093"/>
                <a:gd name="connsiteX1" fmla="*/ 48336 w 93339"/>
                <a:gd name="connsiteY1" fmla="*/ 1358 h 81093"/>
                <a:gd name="connsiteX2" fmla="*/ 51606 w 93339"/>
                <a:gd name="connsiteY2" fmla="*/ 18000 h 81093"/>
                <a:gd name="connsiteX3" fmla="*/ 53109 w 93339"/>
                <a:gd name="connsiteY3" fmla="*/ 22687 h 81093"/>
                <a:gd name="connsiteX4" fmla="*/ 60498 w 93339"/>
                <a:gd name="connsiteY4" fmla="*/ 19006 h 81093"/>
                <a:gd name="connsiteX5" fmla="*/ 73420 w 93339"/>
                <a:gd name="connsiteY5" fmla="*/ 15543 h 81093"/>
                <a:gd name="connsiteX6" fmla="*/ 75637 w 93339"/>
                <a:gd name="connsiteY6" fmla="*/ 18755 h 81093"/>
                <a:gd name="connsiteX7" fmla="*/ 80100 w 93339"/>
                <a:gd name="connsiteY7" fmla="*/ 32345 h 81093"/>
                <a:gd name="connsiteX8" fmla="*/ 66659 w 93339"/>
                <a:gd name="connsiteY8" fmla="*/ 43112 h 81093"/>
                <a:gd name="connsiteX9" fmla="*/ 71779 w 93339"/>
                <a:gd name="connsiteY9" fmla="*/ 62463 h 81093"/>
                <a:gd name="connsiteX10" fmla="*/ 78666 w 93339"/>
                <a:gd name="connsiteY10" fmla="*/ 59628 h 81093"/>
                <a:gd name="connsiteX11" fmla="*/ 81398 w 93339"/>
                <a:gd name="connsiteY11" fmla="*/ 57594 h 81093"/>
                <a:gd name="connsiteX12" fmla="*/ 92925 w 93339"/>
                <a:gd name="connsiteY12" fmla="*/ 81094 h 81093"/>
                <a:gd name="connsiteX13" fmla="*/ 48502 w 93339"/>
                <a:gd name="connsiteY13" fmla="*/ 73624 h 81093"/>
                <a:gd name="connsiteX14" fmla="*/ 6297 w 93339"/>
                <a:gd name="connsiteY14" fmla="*/ 52879 h 81093"/>
                <a:gd name="connsiteX15" fmla="*/ 12160 w 93339"/>
                <a:gd name="connsiteY15" fmla="*/ 48656 h 81093"/>
                <a:gd name="connsiteX16" fmla="*/ 6383 w 93339"/>
                <a:gd name="connsiteY16" fmla="*/ 34797 h 81093"/>
                <a:gd name="connsiteX17" fmla="*/ 405 w 93339"/>
                <a:gd name="connsiteY17" fmla="*/ 26556 h 81093"/>
                <a:gd name="connsiteX18" fmla="*/ 8806 w 93339"/>
                <a:gd name="connsiteY18" fmla="*/ 12331 h 81093"/>
                <a:gd name="connsiteX19" fmla="*/ 16487 w 93339"/>
                <a:gd name="connsiteY19" fmla="*/ 14428 h 81093"/>
                <a:gd name="connsiteX20" fmla="*/ 27380 w 93339"/>
                <a:gd name="connsiteY20" fmla="*/ 24070 h 81093"/>
                <a:gd name="connsiteX21" fmla="*/ 32540 w 93339"/>
                <a:gd name="connsiteY21" fmla="*/ 6850 h 81093"/>
                <a:gd name="connsiteX22" fmla="*/ 32540 w 93339"/>
                <a:gd name="connsiteY22" fmla="*/ 6850 h 81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339" h="81093">
                  <a:moveTo>
                    <a:pt x="32540" y="6850"/>
                  </a:moveTo>
                  <a:cubicBezTo>
                    <a:pt x="37735" y="4370"/>
                    <a:pt x="42610" y="-3019"/>
                    <a:pt x="48336" y="1358"/>
                  </a:cubicBezTo>
                  <a:cubicBezTo>
                    <a:pt x="52520" y="4553"/>
                    <a:pt x="53160" y="11851"/>
                    <a:pt x="51606" y="18000"/>
                  </a:cubicBezTo>
                  <a:cubicBezTo>
                    <a:pt x="51223" y="19503"/>
                    <a:pt x="50445" y="21235"/>
                    <a:pt x="53109" y="22687"/>
                  </a:cubicBezTo>
                  <a:cubicBezTo>
                    <a:pt x="56063" y="23601"/>
                    <a:pt x="59978" y="22115"/>
                    <a:pt x="60498" y="19006"/>
                  </a:cubicBezTo>
                  <a:cubicBezTo>
                    <a:pt x="62361" y="7862"/>
                    <a:pt x="69333" y="17915"/>
                    <a:pt x="73420" y="15543"/>
                  </a:cubicBezTo>
                  <a:cubicBezTo>
                    <a:pt x="76757" y="13605"/>
                    <a:pt x="76254" y="16674"/>
                    <a:pt x="75637" y="18755"/>
                  </a:cubicBezTo>
                  <a:cubicBezTo>
                    <a:pt x="73271" y="26699"/>
                    <a:pt x="73265" y="26699"/>
                    <a:pt x="80100" y="32345"/>
                  </a:cubicBezTo>
                  <a:cubicBezTo>
                    <a:pt x="72654" y="32997"/>
                    <a:pt x="69476" y="37786"/>
                    <a:pt x="66659" y="43112"/>
                  </a:cubicBezTo>
                  <a:cubicBezTo>
                    <a:pt x="62744" y="50507"/>
                    <a:pt x="64681" y="58497"/>
                    <a:pt x="71779" y="62463"/>
                  </a:cubicBezTo>
                  <a:cubicBezTo>
                    <a:pt x="75008" y="64269"/>
                    <a:pt x="78049" y="65006"/>
                    <a:pt x="78666" y="59628"/>
                  </a:cubicBezTo>
                  <a:cubicBezTo>
                    <a:pt x="78797" y="58485"/>
                    <a:pt x="79815" y="53713"/>
                    <a:pt x="81398" y="57594"/>
                  </a:cubicBezTo>
                  <a:cubicBezTo>
                    <a:pt x="84615" y="65463"/>
                    <a:pt x="95594" y="68972"/>
                    <a:pt x="92925" y="81094"/>
                  </a:cubicBezTo>
                  <a:cubicBezTo>
                    <a:pt x="79375" y="70727"/>
                    <a:pt x="65310" y="61749"/>
                    <a:pt x="48502" y="73624"/>
                  </a:cubicBezTo>
                  <a:cubicBezTo>
                    <a:pt x="33769" y="68064"/>
                    <a:pt x="19979" y="60577"/>
                    <a:pt x="6297" y="52879"/>
                  </a:cubicBezTo>
                  <a:cubicBezTo>
                    <a:pt x="9040" y="52485"/>
                    <a:pt x="12641" y="51879"/>
                    <a:pt x="12160" y="48656"/>
                  </a:cubicBezTo>
                  <a:cubicBezTo>
                    <a:pt x="11435" y="43746"/>
                    <a:pt x="13081" y="37557"/>
                    <a:pt x="6383" y="34797"/>
                  </a:cubicBezTo>
                  <a:cubicBezTo>
                    <a:pt x="2931" y="33374"/>
                    <a:pt x="-1344" y="31288"/>
                    <a:pt x="405" y="26556"/>
                  </a:cubicBezTo>
                  <a:cubicBezTo>
                    <a:pt x="2297" y="21418"/>
                    <a:pt x="7846" y="18200"/>
                    <a:pt x="8806" y="12331"/>
                  </a:cubicBezTo>
                  <a:cubicBezTo>
                    <a:pt x="11400" y="12983"/>
                    <a:pt x="14447" y="12994"/>
                    <a:pt x="16487" y="14428"/>
                  </a:cubicBezTo>
                  <a:cubicBezTo>
                    <a:pt x="20350" y="17143"/>
                    <a:pt x="23636" y="20675"/>
                    <a:pt x="27380" y="24070"/>
                  </a:cubicBezTo>
                  <a:cubicBezTo>
                    <a:pt x="30243" y="18172"/>
                    <a:pt x="38055" y="14508"/>
                    <a:pt x="32540" y="6850"/>
                  </a:cubicBezTo>
                  <a:lnTo>
                    <a:pt x="32540" y="6850"/>
                  </a:lnTo>
                  <a:close/>
                </a:path>
              </a:pathLst>
            </a:custGeom>
            <a:grpFill/>
            <a:ln w="5715"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2949119C-7B6C-4139-1762-49F3FE956316}"/>
                </a:ext>
              </a:extLst>
            </p:cNvPr>
            <p:cNvSpPr/>
            <p:nvPr/>
          </p:nvSpPr>
          <p:spPr>
            <a:xfrm>
              <a:off x="8085295" y="1372708"/>
              <a:ext cx="156766" cy="89990"/>
            </a:xfrm>
            <a:custGeom>
              <a:avLst/>
              <a:gdLst>
                <a:gd name="connsiteX0" fmla="*/ 41398 w 156766"/>
                <a:gd name="connsiteY0" fmla="*/ 30010 h 89990"/>
                <a:gd name="connsiteX1" fmla="*/ 27916 w 156766"/>
                <a:gd name="connsiteY1" fmla="*/ 51772 h 89990"/>
                <a:gd name="connsiteX2" fmla="*/ 38163 w 156766"/>
                <a:gd name="connsiteY2" fmla="*/ 59510 h 89990"/>
                <a:gd name="connsiteX3" fmla="*/ 57983 w 156766"/>
                <a:gd name="connsiteY3" fmla="*/ 77067 h 89990"/>
                <a:gd name="connsiteX4" fmla="*/ 67001 w 156766"/>
                <a:gd name="connsiteY4" fmla="*/ 80770 h 89990"/>
                <a:gd name="connsiteX5" fmla="*/ 70047 w 156766"/>
                <a:gd name="connsiteY5" fmla="*/ 80822 h 89990"/>
                <a:gd name="connsiteX6" fmla="*/ 117590 w 156766"/>
                <a:gd name="connsiteY6" fmla="*/ 88034 h 89990"/>
                <a:gd name="connsiteX7" fmla="*/ 102897 w 156766"/>
                <a:gd name="connsiteY7" fmla="*/ 61745 h 89990"/>
                <a:gd name="connsiteX8" fmla="*/ 104606 w 156766"/>
                <a:gd name="connsiteY8" fmla="*/ 71123 h 89990"/>
                <a:gd name="connsiteX9" fmla="*/ 87169 w 156766"/>
                <a:gd name="connsiteY9" fmla="*/ 62453 h 89990"/>
                <a:gd name="connsiteX10" fmla="*/ 70756 w 156766"/>
                <a:gd name="connsiteY10" fmla="*/ 48932 h 89990"/>
                <a:gd name="connsiteX11" fmla="*/ 66007 w 156766"/>
                <a:gd name="connsiteY11" fmla="*/ 40285 h 89990"/>
                <a:gd name="connsiteX12" fmla="*/ 115333 w 156766"/>
                <a:gd name="connsiteY12" fmla="*/ 61791 h 89990"/>
                <a:gd name="connsiteX13" fmla="*/ 127489 w 156766"/>
                <a:gd name="connsiteY13" fmla="*/ 66271 h 89990"/>
                <a:gd name="connsiteX14" fmla="*/ 134455 w 156766"/>
                <a:gd name="connsiteY14" fmla="*/ 69723 h 89990"/>
                <a:gd name="connsiteX15" fmla="*/ 156767 w 156766"/>
                <a:gd name="connsiteY15" fmla="*/ 82845 h 89990"/>
                <a:gd name="connsiteX16" fmla="*/ 43250 w 156766"/>
                <a:gd name="connsiteY16" fmla="*/ 82696 h 89990"/>
                <a:gd name="connsiteX17" fmla="*/ 37775 w 156766"/>
                <a:gd name="connsiteY17" fmla="*/ 79536 h 89990"/>
                <a:gd name="connsiteX18" fmla="*/ 18018 w 156766"/>
                <a:gd name="connsiteY18" fmla="*/ 66574 h 89990"/>
                <a:gd name="connsiteX19" fmla="*/ 15137 w 156766"/>
                <a:gd name="connsiteY19" fmla="*/ 13482 h 89990"/>
                <a:gd name="connsiteX20" fmla="*/ 31220 w 156766"/>
                <a:gd name="connsiteY20" fmla="*/ 0 h 89990"/>
                <a:gd name="connsiteX21" fmla="*/ 36346 w 156766"/>
                <a:gd name="connsiteY21" fmla="*/ 7818 h 89990"/>
                <a:gd name="connsiteX22" fmla="*/ 38415 w 156766"/>
                <a:gd name="connsiteY22" fmla="*/ 14425 h 89990"/>
                <a:gd name="connsiteX23" fmla="*/ 41398 w 156766"/>
                <a:gd name="connsiteY23" fmla="*/ 30010 h 89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6766" h="89990">
                  <a:moveTo>
                    <a:pt x="41398" y="30010"/>
                  </a:moveTo>
                  <a:cubicBezTo>
                    <a:pt x="28848" y="31970"/>
                    <a:pt x="32248" y="44520"/>
                    <a:pt x="27916" y="51772"/>
                  </a:cubicBezTo>
                  <a:cubicBezTo>
                    <a:pt x="25910" y="55133"/>
                    <a:pt x="32711" y="59105"/>
                    <a:pt x="38163" y="59510"/>
                  </a:cubicBezTo>
                  <a:cubicBezTo>
                    <a:pt x="54194" y="60693"/>
                    <a:pt x="54188" y="60750"/>
                    <a:pt x="57983" y="77067"/>
                  </a:cubicBezTo>
                  <a:cubicBezTo>
                    <a:pt x="59080" y="81787"/>
                    <a:pt x="59080" y="81770"/>
                    <a:pt x="67001" y="80770"/>
                  </a:cubicBezTo>
                  <a:cubicBezTo>
                    <a:pt x="68013" y="80644"/>
                    <a:pt x="69379" y="80330"/>
                    <a:pt x="70047" y="80822"/>
                  </a:cubicBezTo>
                  <a:cubicBezTo>
                    <a:pt x="84335" y="91423"/>
                    <a:pt x="100383" y="78581"/>
                    <a:pt x="117590" y="88034"/>
                  </a:cubicBezTo>
                  <a:cubicBezTo>
                    <a:pt x="113093" y="75769"/>
                    <a:pt x="113721" y="65945"/>
                    <a:pt x="102897" y="61745"/>
                  </a:cubicBezTo>
                  <a:cubicBezTo>
                    <a:pt x="99234" y="65620"/>
                    <a:pt x="106126" y="67774"/>
                    <a:pt x="104606" y="71123"/>
                  </a:cubicBezTo>
                  <a:cubicBezTo>
                    <a:pt x="96308" y="73238"/>
                    <a:pt x="90164" y="71340"/>
                    <a:pt x="87169" y="62453"/>
                  </a:cubicBezTo>
                  <a:cubicBezTo>
                    <a:pt x="84552" y="54687"/>
                    <a:pt x="79928" y="49332"/>
                    <a:pt x="70756" y="48932"/>
                  </a:cubicBezTo>
                  <a:cubicBezTo>
                    <a:pt x="67515" y="48789"/>
                    <a:pt x="65390" y="45829"/>
                    <a:pt x="66007" y="40285"/>
                  </a:cubicBezTo>
                  <a:cubicBezTo>
                    <a:pt x="82523" y="49086"/>
                    <a:pt x="100937" y="50366"/>
                    <a:pt x="115333" y="61791"/>
                  </a:cubicBezTo>
                  <a:cubicBezTo>
                    <a:pt x="118705" y="64465"/>
                    <a:pt x="122928" y="66094"/>
                    <a:pt x="127489" y="66271"/>
                  </a:cubicBezTo>
                  <a:cubicBezTo>
                    <a:pt x="130335" y="66380"/>
                    <a:pt x="134067" y="67328"/>
                    <a:pt x="134455" y="69723"/>
                  </a:cubicBezTo>
                  <a:cubicBezTo>
                    <a:pt x="136679" y="83422"/>
                    <a:pt x="147840" y="81084"/>
                    <a:pt x="156767" y="82845"/>
                  </a:cubicBezTo>
                  <a:cubicBezTo>
                    <a:pt x="118916" y="89160"/>
                    <a:pt x="81060" y="95195"/>
                    <a:pt x="43250" y="82696"/>
                  </a:cubicBezTo>
                  <a:cubicBezTo>
                    <a:pt x="41289" y="82050"/>
                    <a:pt x="39592" y="80610"/>
                    <a:pt x="37775" y="79536"/>
                  </a:cubicBezTo>
                  <a:cubicBezTo>
                    <a:pt x="35957" y="67951"/>
                    <a:pt x="28173" y="65448"/>
                    <a:pt x="18018" y="66574"/>
                  </a:cubicBezTo>
                  <a:cubicBezTo>
                    <a:pt x="-5099" y="46663"/>
                    <a:pt x="-5877" y="34690"/>
                    <a:pt x="15137" y="13482"/>
                  </a:cubicBezTo>
                  <a:cubicBezTo>
                    <a:pt x="20030" y="8544"/>
                    <a:pt x="24824" y="3252"/>
                    <a:pt x="31220" y="0"/>
                  </a:cubicBezTo>
                  <a:cubicBezTo>
                    <a:pt x="31637" y="3452"/>
                    <a:pt x="33168" y="6058"/>
                    <a:pt x="36346" y="7818"/>
                  </a:cubicBezTo>
                  <a:cubicBezTo>
                    <a:pt x="38923" y="9253"/>
                    <a:pt x="40855" y="11819"/>
                    <a:pt x="38415" y="14425"/>
                  </a:cubicBezTo>
                  <a:cubicBezTo>
                    <a:pt x="32042" y="21248"/>
                    <a:pt x="39301" y="25055"/>
                    <a:pt x="41398" y="30010"/>
                  </a:cubicBezTo>
                  <a:close/>
                </a:path>
              </a:pathLst>
            </a:custGeom>
            <a:grpFill/>
            <a:ln w="5715"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F1225911-9CF2-5501-C792-C40A84DC499C}"/>
                </a:ext>
              </a:extLst>
            </p:cNvPr>
            <p:cNvSpPr/>
            <p:nvPr/>
          </p:nvSpPr>
          <p:spPr>
            <a:xfrm>
              <a:off x="7940196" y="731651"/>
              <a:ext cx="122478" cy="96609"/>
            </a:xfrm>
            <a:custGeom>
              <a:avLst/>
              <a:gdLst>
                <a:gd name="connsiteX0" fmla="*/ 61528 w 122478"/>
                <a:gd name="connsiteY0" fmla="*/ 55950 h 96609"/>
                <a:gd name="connsiteX1" fmla="*/ 63700 w 122478"/>
                <a:gd name="connsiteY1" fmla="*/ 45875 h 96609"/>
                <a:gd name="connsiteX2" fmla="*/ 48560 w 122478"/>
                <a:gd name="connsiteY2" fmla="*/ 32010 h 96609"/>
                <a:gd name="connsiteX3" fmla="*/ 36422 w 122478"/>
                <a:gd name="connsiteY3" fmla="*/ 25609 h 96609"/>
                <a:gd name="connsiteX4" fmla="*/ 40617 w 122478"/>
                <a:gd name="connsiteY4" fmla="*/ 38862 h 96609"/>
                <a:gd name="connsiteX5" fmla="*/ 38434 w 122478"/>
                <a:gd name="connsiteY5" fmla="*/ 40520 h 96609"/>
                <a:gd name="connsiteX6" fmla="*/ 27872 w 122478"/>
                <a:gd name="connsiteY6" fmla="*/ 32341 h 96609"/>
                <a:gd name="connsiteX7" fmla="*/ 9613 w 122478"/>
                <a:gd name="connsiteY7" fmla="*/ 20043 h 96609"/>
                <a:gd name="connsiteX8" fmla="*/ 0 w 122478"/>
                <a:gd name="connsiteY8" fmla="*/ 19431 h 96609"/>
                <a:gd name="connsiteX9" fmla="*/ 22077 w 122478"/>
                <a:gd name="connsiteY9" fmla="*/ 15819 h 96609"/>
                <a:gd name="connsiteX10" fmla="*/ 52955 w 122478"/>
                <a:gd name="connsiteY10" fmla="*/ 17071 h 96609"/>
                <a:gd name="connsiteX11" fmla="*/ 55744 w 122478"/>
                <a:gd name="connsiteY11" fmla="*/ 14122 h 96609"/>
                <a:gd name="connsiteX12" fmla="*/ 54641 w 122478"/>
                <a:gd name="connsiteY12" fmla="*/ 9893 h 96609"/>
                <a:gd name="connsiteX13" fmla="*/ 45080 w 122478"/>
                <a:gd name="connsiteY13" fmla="*/ 23 h 96609"/>
                <a:gd name="connsiteX14" fmla="*/ 45080 w 122478"/>
                <a:gd name="connsiteY14" fmla="*/ 12 h 96609"/>
                <a:gd name="connsiteX15" fmla="*/ 55990 w 122478"/>
                <a:gd name="connsiteY15" fmla="*/ 2092 h 96609"/>
                <a:gd name="connsiteX16" fmla="*/ 64545 w 122478"/>
                <a:gd name="connsiteY16" fmla="*/ 360 h 96609"/>
                <a:gd name="connsiteX17" fmla="*/ 117969 w 122478"/>
                <a:gd name="connsiteY17" fmla="*/ 58602 h 96609"/>
                <a:gd name="connsiteX18" fmla="*/ 117855 w 122478"/>
                <a:gd name="connsiteY18" fmla="*/ 60642 h 96609"/>
                <a:gd name="connsiteX19" fmla="*/ 122056 w 122478"/>
                <a:gd name="connsiteY19" fmla="*/ 74055 h 96609"/>
                <a:gd name="connsiteX20" fmla="*/ 120718 w 122478"/>
                <a:gd name="connsiteY20" fmla="*/ 75673 h 96609"/>
                <a:gd name="connsiteX21" fmla="*/ 100904 w 122478"/>
                <a:gd name="connsiteY21" fmla="*/ 65763 h 96609"/>
                <a:gd name="connsiteX22" fmla="*/ 92275 w 122478"/>
                <a:gd name="connsiteY22" fmla="*/ 63145 h 96609"/>
                <a:gd name="connsiteX23" fmla="*/ 69437 w 122478"/>
                <a:gd name="connsiteY23" fmla="*/ 52990 h 96609"/>
                <a:gd name="connsiteX24" fmla="*/ 78307 w 122478"/>
                <a:gd name="connsiteY24" fmla="*/ 68626 h 96609"/>
                <a:gd name="connsiteX25" fmla="*/ 84828 w 122478"/>
                <a:gd name="connsiteY25" fmla="*/ 81045 h 96609"/>
                <a:gd name="connsiteX26" fmla="*/ 85137 w 122478"/>
                <a:gd name="connsiteY26" fmla="*/ 89109 h 96609"/>
                <a:gd name="connsiteX27" fmla="*/ 82513 w 122478"/>
                <a:gd name="connsiteY27" fmla="*/ 96607 h 96609"/>
                <a:gd name="connsiteX28" fmla="*/ 72432 w 122478"/>
                <a:gd name="connsiteY28" fmla="*/ 89669 h 96609"/>
                <a:gd name="connsiteX29" fmla="*/ 74192 w 122478"/>
                <a:gd name="connsiteY29" fmla="*/ 87765 h 96609"/>
                <a:gd name="connsiteX30" fmla="*/ 78827 w 122478"/>
                <a:gd name="connsiteY30" fmla="*/ 80245 h 96609"/>
                <a:gd name="connsiteX31" fmla="*/ 58236 w 122478"/>
                <a:gd name="connsiteY31" fmla="*/ 62517 h 96609"/>
                <a:gd name="connsiteX32" fmla="*/ 58236 w 122478"/>
                <a:gd name="connsiteY32" fmla="*/ 62517 h 96609"/>
                <a:gd name="connsiteX33" fmla="*/ 61528 w 122478"/>
                <a:gd name="connsiteY33" fmla="*/ 55950 h 96609"/>
                <a:gd name="connsiteX34" fmla="*/ 61528 w 122478"/>
                <a:gd name="connsiteY34" fmla="*/ 55950 h 96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2478" h="96609">
                  <a:moveTo>
                    <a:pt x="61528" y="55950"/>
                  </a:moveTo>
                  <a:cubicBezTo>
                    <a:pt x="65288" y="53224"/>
                    <a:pt x="66037" y="48789"/>
                    <a:pt x="63700" y="45875"/>
                  </a:cubicBezTo>
                  <a:cubicBezTo>
                    <a:pt x="59402" y="40531"/>
                    <a:pt x="56213" y="32724"/>
                    <a:pt x="48560" y="32010"/>
                  </a:cubicBezTo>
                  <a:cubicBezTo>
                    <a:pt x="43149" y="31507"/>
                    <a:pt x="40034" y="28644"/>
                    <a:pt x="36422" y="25609"/>
                  </a:cubicBezTo>
                  <a:cubicBezTo>
                    <a:pt x="33158" y="31713"/>
                    <a:pt x="40405" y="34147"/>
                    <a:pt x="40617" y="38862"/>
                  </a:cubicBezTo>
                  <a:cubicBezTo>
                    <a:pt x="39857" y="39468"/>
                    <a:pt x="39022" y="40634"/>
                    <a:pt x="38434" y="40520"/>
                  </a:cubicBezTo>
                  <a:cubicBezTo>
                    <a:pt x="33610" y="39582"/>
                    <a:pt x="29712" y="38508"/>
                    <a:pt x="27872" y="32341"/>
                  </a:cubicBezTo>
                  <a:cubicBezTo>
                    <a:pt x="24306" y="20374"/>
                    <a:pt x="21111" y="18945"/>
                    <a:pt x="9613" y="20043"/>
                  </a:cubicBezTo>
                  <a:cubicBezTo>
                    <a:pt x="6715" y="20317"/>
                    <a:pt x="3898" y="23878"/>
                    <a:pt x="0" y="19431"/>
                  </a:cubicBezTo>
                  <a:cubicBezTo>
                    <a:pt x="6641" y="12888"/>
                    <a:pt x="16208" y="13430"/>
                    <a:pt x="22077" y="15819"/>
                  </a:cubicBezTo>
                  <a:cubicBezTo>
                    <a:pt x="32776" y="20180"/>
                    <a:pt x="42977" y="11396"/>
                    <a:pt x="52955" y="17071"/>
                  </a:cubicBezTo>
                  <a:cubicBezTo>
                    <a:pt x="54590" y="18002"/>
                    <a:pt x="55230" y="15499"/>
                    <a:pt x="55744" y="14122"/>
                  </a:cubicBezTo>
                  <a:cubicBezTo>
                    <a:pt x="56339" y="12516"/>
                    <a:pt x="56350" y="10996"/>
                    <a:pt x="54641" y="9893"/>
                  </a:cubicBezTo>
                  <a:cubicBezTo>
                    <a:pt x="50692" y="7350"/>
                    <a:pt x="45126" y="6355"/>
                    <a:pt x="45080" y="23"/>
                  </a:cubicBezTo>
                  <a:lnTo>
                    <a:pt x="45080" y="12"/>
                  </a:lnTo>
                  <a:cubicBezTo>
                    <a:pt x="48869" y="-86"/>
                    <a:pt x="52487" y="412"/>
                    <a:pt x="55990" y="2092"/>
                  </a:cubicBezTo>
                  <a:cubicBezTo>
                    <a:pt x="59122" y="3595"/>
                    <a:pt x="62202" y="3446"/>
                    <a:pt x="64545" y="360"/>
                  </a:cubicBezTo>
                  <a:cubicBezTo>
                    <a:pt x="83216" y="18980"/>
                    <a:pt x="101596" y="37868"/>
                    <a:pt x="117969" y="58602"/>
                  </a:cubicBezTo>
                  <a:cubicBezTo>
                    <a:pt x="117929" y="59282"/>
                    <a:pt x="117889" y="59962"/>
                    <a:pt x="117855" y="60642"/>
                  </a:cubicBezTo>
                  <a:cubicBezTo>
                    <a:pt x="118695" y="65288"/>
                    <a:pt x="123993" y="68540"/>
                    <a:pt x="122056" y="74055"/>
                  </a:cubicBezTo>
                  <a:cubicBezTo>
                    <a:pt x="121615" y="74592"/>
                    <a:pt x="121164" y="75135"/>
                    <a:pt x="120718" y="75673"/>
                  </a:cubicBezTo>
                  <a:cubicBezTo>
                    <a:pt x="112511" y="75598"/>
                    <a:pt x="104122" y="76175"/>
                    <a:pt x="100904" y="65763"/>
                  </a:cubicBezTo>
                  <a:cubicBezTo>
                    <a:pt x="99424" y="60985"/>
                    <a:pt x="96481" y="62654"/>
                    <a:pt x="92275" y="63145"/>
                  </a:cubicBezTo>
                  <a:cubicBezTo>
                    <a:pt x="84182" y="64100"/>
                    <a:pt x="78473" y="55801"/>
                    <a:pt x="69437" y="52990"/>
                  </a:cubicBezTo>
                  <a:cubicBezTo>
                    <a:pt x="69620" y="60774"/>
                    <a:pt x="67340" y="67323"/>
                    <a:pt x="78307" y="68626"/>
                  </a:cubicBezTo>
                  <a:cubicBezTo>
                    <a:pt x="83119" y="69197"/>
                    <a:pt x="87657" y="73947"/>
                    <a:pt x="84828" y="81045"/>
                  </a:cubicBezTo>
                  <a:cubicBezTo>
                    <a:pt x="83914" y="83348"/>
                    <a:pt x="84559" y="86491"/>
                    <a:pt x="85137" y="89109"/>
                  </a:cubicBezTo>
                  <a:cubicBezTo>
                    <a:pt x="85868" y="92412"/>
                    <a:pt x="87131" y="96498"/>
                    <a:pt x="82513" y="96607"/>
                  </a:cubicBezTo>
                  <a:cubicBezTo>
                    <a:pt x="78364" y="96704"/>
                    <a:pt x="73895" y="94623"/>
                    <a:pt x="72432" y="89669"/>
                  </a:cubicBezTo>
                  <a:cubicBezTo>
                    <a:pt x="72055" y="88394"/>
                    <a:pt x="73244" y="88228"/>
                    <a:pt x="74192" y="87765"/>
                  </a:cubicBezTo>
                  <a:cubicBezTo>
                    <a:pt x="78919" y="85479"/>
                    <a:pt x="81136" y="81353"/>
                    <a:pt x="78827" y="80245"/>
                  </a:cubicBezTo>
                  <a:cubicBezTo>
                    <a:pt x="70283" y="76118"/>
                    <a:pt x="67866" y="65123"/>
                    <a:pt x="58236" y="62517"/>
                  </a:cubicBezTo>
                  <a:lnTo>
                    <a:pt x="58236" y="62517"/>
                  </a:lnTo>
                  <a:cubicBezTo>
                    <a:pt x="59339" y="60333"/>
                    <a:pt x="60431" y="58139"/>
                    <a:pt x="61528" y="55950"/>
                  </a:cubicBezTo>
                  <a:lnTo>
                    <a:pt x="61528" y="55950"/>
                  </a:lnTo>
                  <a:close/>
                </a:path>
              </a:pathLst>
            </a:custGeom>
            <a:grpFill/>
            <a:ln w="5715"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A58E9329-8A90-C547-5272-11E309C548AD}"/>
                </a:ext>
              </a:extLst>
            </p:cNvPr>
            <p:cNvSpPr/>
            <p:nvPr/>
          </p:nvSpPr>
          <p:spPr>
            <a:xfrm>
              <a:off x="8186844" y="1040408"/>
              <a:ext cx="71195" cy="115616"/>
            </a:xfrm>
            <a:custGeom>
              <a:avLst/>
              <a:gdLst>
                <a:gd name="connsiteX0" fmla="*/ 28638 w 71195"/>
                <a:gd name="connsiteY0" fmla="*/ 79423 h 115616"/>
                <a:gd name="connsiteX1" fmla="*/ 15328 w 71195"/>
                <a:gd name="connsiteY1" fmla="*/ 63233 h 115616"/>
                <a:gd name="connsiteX2" fmla="*/ 0 w 71195"/>
                <a:gd name="connsiteY2" fmla="*/ 40716 h 115616"/>
                <a:gd name="connsiteX3" fmla="*/ 23523 w 71195"/>
                <a:gd name="connsiteY3" fmla="*/ 53506 h 115616"/>
                <a:gd name="connsiteX4" fmla="*/ 10379 w 71195"/>
                <a:gd name="connsiteY4" fmla="*/ 29708 h 115616"/>
                <a:gd name="connsiteX5" fmla="*/ 5641 w 71195"/>
                <a:gd name="connsiteY5" fmla="*/ 13564 h 115616"/>
                <a:gd name="connsiteX6" fmla="*/ 22609 w 71195"/>
                <a:gd name="connsiteY6" fmla="*/ 19696 h 115616"/>
                <a:gd name="connsiteX7" fmla="*/ 22500 w 71195"/>
                <a:gd name="connsiteY7" fmla="*/ 19736 h 115616"/>
                <a:gd name="connsiteX8" fmla="*/ 39748 w 71195"/>
                <a:gd name="connsiteY8" fmla="*/ 22645 h 115616"/>
                <a:gd name="connsiteX9" fmla="*/ 31764 w 71195"/>
                <a:gd name="connsiteY9" fmla="*/ 10437 h 115616"/>
                <a:gd name="connsiteX10" fmla="*/ 34730 w 71195"/>
                <a:gd name="connsiteY10" fmla="*/ 6728 h 115616"/>
                <a:gd name="connsiteX11" fmla="*/ 38788 w 71195"/>
                <a:gd name="connsiteY11" fmla="*/ 145 h 115616"/>
                <a:gd name="connsiteX12" fmla="*/ 41817 w 71195"/>
                <a:gd name="connsiteY12" fmla="*/ 7643 h 115616"/>
                <a:gd name="connsiteX13" fmla="*/ 54024 w 71195"/>
                <a:gd name="connsiteY13" fmla="*/ 31149 h 115616"/>
                <a:gd name="connsiteX14" fmla="*/ 54950 w 71195"/>
                <a:gd name="connsiteY14" fmla="*/ 39950 h 115616"/>
                <a:gd name="connsiteX15" fmla="*/ 64551 w 71195"/>
                <a:gd name="connsiteY15" fmla="*/ 44739 h 115616"/>
                <a:gd name="connsiteX16" fmla="*/ 62911 w 71195"/>
                <a:gd name="connsiteY16" fmla="*/ 51911 h 115616"/>
                <a:gd name="connsiteX17" fmla="*/ 64814 w 71195"/>
                <a:gd name="connsiteY17" fmla="*/ 62975 h 115616"/>
                <a:gd name="connsiteX18" fmla="*/ 63288 w 71195"/>
                <a:gd name="connsiteY18" fmla="*/ 64816 h 115616"/>
                <a:gd name="connsiteX19" fmla="*/ 64437 w 71195"/>
                <a:gd name="connsiteY19" fmla="*/ 64216 h 115616"/>
                <a:gd name="connsiteX20" fmla="*/ 64814 w 71195"/>
                <a:gd name="connsiteY20" fmla="*/ 62975 h 115616"/>
                <a:gd name="connsiteX21" fmla="*/ 71140 w 71195"/>
                <a:gd name="connsiteY21" fmla="*/ 70496 h 115616"/>
                <a:gd name="connsiteX22" fmla="*/ 66774 w 71195"/>
                <a:gd name="connsiteY22" fmla="*/ 73645 h 115616"/>
                <a:gd name="connsiteX23" fmla="*/ 57922 w 71195"/>
                <a:gd name="connsiteY23" fmla="*/ 73983 h 115616"/>
                <a:gd name="connsiteX24" fmla="*/ 55459 w 71195"/>
                <a:gd name="connsiteY24" fmla="*/ 88567 h 115616"/>
                <a:gd name="connsiteX25" fmla="*/ 46560 w 71195"/>
                <a:gd name="connsiteY25" fmla="*/ 101529 h 115616"/>
                <a:gd name="connsiteX26" fmla="*/ 52738 w 71195"/>
                <a:gd name="connsiteY26" fmla="*/ 113839 h 115616"/>
                <a:gd name="connsiteX27" fmla="*/ 45086 w 71195"/>
                <a:gd name="connsiteY27" fmla="*/ 115616 h 115616"/>
                <a:gd name="connsiteX28" fmla="*/ 35633 w 71195"/>
                <a:gd name="connsiteY28" fmla="*/ 102809 h 115616"/>
                <a:gd name="connsiteX29" fmla="*/ 39496 w 71195"/>
                <a:gd name="connsiteY29" fmla="*/ 99100 h 115616"/>
                <a:gd name="connsiteX30" fmla="*/ 41131 w 71195"/>
                <a:gd name="connsiteY30" fmla="*/ 93545 h 115616"/>
                <a:gd name="connsiteX31" fmla="*/ 28638 w 71195"/>
                <a:gd name="connsiteY31" fmla="*/ 79423 h 11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1195" h="115616">
                  <a:moveTo>
                    <a:pt x="28638" y="79423"/>
                  </a:moveTo>
                  <a:cubicBezTo>
                    <a:pt x="26043" y="72514"/>
                    <a:pt x="20820" y="67656"/>
                    <a:pt x="15328" y="63233"/>
                  </a:cubicBezTo>
                  <a:cubicBezTo>
                    <a:pt x="8298" y="57575"/>
                    <a:pt x="4463" y="50025"/>
                    <a:pt x="0" y="40716"/>
                  </a:cubicBezTo>
                  <a:cubicBezTo>
                    <a:pt x="11133" y="41127"/>
                    <a:pt x="14127" y="53477"/>
                    <a:pt x="23523" y="53506"/>
                  </a:cubicBezTo>
                  <a:cubicBezTo>
                    <a:pt x="26141" y="38578"/>
                    <a:pt x="25923" y="38944"/>
                    <a:pt x="10379" y="29708"/>
                  </a:cubicBezTo>
                  <a:cubicBezTo>
                    <a:pt x="4818" y="26405"/>
                    <a:pt x="5972" y="19353"/>
                    <a:pt x="5641" y="13564"/>
                  </a:cubicBezTo>
                  <a:cubicBezTo>
                    <a:pt x="11693" y="14512"/>
                    <a:pt x="17420" y="16364"/>
                    <a:pt x="22609" y="19696"/>
                  </a:cubicBezTo>
                  <a:lnTo>
                    <a:pt x="22500" y="19736"/>
                  </a:lnTo>
                  <a:cubicBezTo>
                    <a:pt x="28192" y="20696"/>
                    <a:pt x="33879" y="21656"/>
                    <a:pt x="39748" y="22645"/>
                  </a:cubicBezTo>
                  <a:cubicBezTo>
                    <a:pt x="38976" y="16913"/>
                    <a:pt x="33170" y="15158"/>
                    <a:pt x="31764" y="10437"/>
                  </a:cubicBezTo>
                  <a:cubicBezTo>
                    <a:pt x="32758" y="9209"/>
                    <a:pt x="33844" y="8037"/>
                    <a:pt x="34730" y="6728"/>
                  </a:cubicBezTo>
                  <a:cubicBezTo>
                    <a:pt x="36222" y="4534"/>
                    <a:pt x="33387" y="-958"/>
                    <a:pt x="38788" y="145"/>
                  </a:cubicBezTo>
                  <a:cubicBezTo>
                    <a:pt x="41742" y="745"/>
                    <a:pt x="41988" y="3682"/>
                    <a:pt x="41817" y="7643"/>
                  </a:cubicBezTo>
                  <a:cubicBezTo>
                    <a:pt x="41400" y="17164"/>
                    <a:pt x="45143" y="26571"/>
                    <a:pt x="54024" y="31149"/>
                  </a:cubicBezTo>
                  <a:cubicBezTo>
                    <a:pt x="60710" y="34595"/>
                    <a:pt x="55076" y="37052"/>
                    <a:pt x="54950" y="39950"/>
                  </a:cubicBezTo>
                  <a:cubicBezTo>
                    <a:pt x="58956" y="39927"/>
                    <a:pt x="62008" y="41836"/>
                    <a:pt x="64551" y="44739"/>
                  </a:cubicBezTo>
                  <a:cubicBezTo>
                    <a:pt x="67306" y="47882"/>
                    <a:pt x="69014" y="49242"/>
                    <a:pt x="62911" y="51911"/>
                  </a:cubicBezTo>
                  <a:cubicBezTo>
                    <a:pt x="54567" y="55552"/>
                    <a:pt x="65305" y="58929"/>
                    <a:pt x="64814" y="62975"/>
                  </a:cubicBezTo>
                  <a:cubicBezTo>
                    <a:pt x="63785" y="63158"/>
                    <a:pt x="63277" y="63776"/>
                    <a:pt x="63288" y="64816"/>
                  </a:cubicBezTo>
                  <a:cubicBezTo>
                    <a:pt x="63288" y="64816"/>
                    <a:pt x="64442" y="64221"/>
                    <a:pt x="64437" y="64216"/>
                  </a:cubicBezTo>
                  <a:cubicBezTo>
                    <a:pt x="64431" y="64210"/>
                    <a:pt x="64814" y="62975"/>
                    <a:pt x="64814" y="62975"/>
                  </a:cubicBezTo>
                  <a:cubicBezTo>
                    <a:pt x="69483" y="63330"/>
                    <a:pt x="71569" y="65827"/>
                    <a:pt x="71140" y="70496"/>
                  </a:cubicBezTo>
                  <a:cubicBezTo>
                    <a:pt x="70883" y="73262"/>
                    <a:pt x="69283" y="74085"/>
                    <a:pt x="66774" y="73645"/>
                  </a:cubicBezTo>
                  <a:cubicBezTo>
                    <a:pt x="63637" y="73097"/>
                    <a:pt x="57682" y="73525"/>
                    <a:pt x="57922" y="73983"/>
                  </a:cubicBezTo>
                  <a:cubicBezTo>
                    <a:pt x="60985" y="79772"/>
                    <a:pt x="55395" y="83761"/>
                    <a:pt x="55459" y="88567"/>
                  </a:cubicBezTo>
                  <a:cubicBezTo>
                    <a:pt x="55607" y="100123"/>
                    <a:pt x="55813" y="100123"/>
                    <a:pt x="46560" y="101529"/>
                  </a:cubicBezTo>
                  <a:cubicBezTo>
                    <a:pt x="45171" y="107341"/>
                    <a:pt x="52481" y="108873"/>
                    <a:pt x="52738" y="113839"/>
                  </a:cubicBezTo>
                  <a:cubicBezTo>
                    <a:pt x="50543" y="116199"/>
                    <a:pt x="47703" y="115405"/>
                    <a:pt x="45086" y="115616"/>
                  </a:cubicBezTo>
                  <a:cubicBezTo>
                    <a:pt x="41897" y="111370"/>
                    <a:pt x="38268" y="107375"/>
                    <a:pt x="35633" y="102809"/>
                  </a:cubicBezTo>
                  <a:cubicBezTo>
                    <a:pt x="33038" y="98306"/>
                    <a:pt x="32507" y="95825"/>
                    <a:pt x="39496" y="99100"/>
                  </a:cubicBezTo>
                  <a:cubicBezTo>
                    <a:pt x="42811" y="100654"/>
                    <a:pt x="42028" y="94677"/>
                    <a:pt x="41131" y="93545"/>
                  </a:cubicBezTo>
                  <a:cubicBezTo>
                    <a:pt x="37233" y="88630"/>
                    <a:pt x="34713" y="82401"/>
                    <a:pt x="28638" y="79423"/>
                  </a:cubicBezTo>
                  <a:close/>
                </a:path>
              </a:pathLst>
            </a:custGeom>
            <a:grpFill/>
            <a:ln w="5715"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E7C15CBA-1014-A9BF-314B-75227ACE80F5}"/>
                </a:ext>
              </a:extLst>
            </p:cNvPr>
            <p:cNvSpPr/>
            <p:nvPr/>
          </p:nvSpPr>
          <p:spPr>
            <a:xfrm>
              <a:off x="8084855" y="1113542"/>
              <a:ext cx="86318" cy="88659"/>
            </a:xfrm>
            <a:custGeom>
              <a:avLst/>
              <a:gdLst>
                <a:gd name="connsiteX0" fmla="*/ 77997 w 86318"/>
                <a:gd name="connsiteY0" fmla="*/ 16170 h 88659"/>
                <a:gd name="connsiteX1" fmla="*/ 79174 w 86318"/>
                <a:gd name="connsiteY1" fmla="*/ 23857 h 88659"/>
                <a:gd name="connsiteX2" fmla="*/ 85953 w 86318"/>
                <a:gd name="connsiteY2" fmla="*/ 35190 h 88659"/>
                <a:gd name="connsiteX3" fmla="*/ 69253 w 86318"/>
                <a:gd name="connsiteY3" fmla="*/ 20411 h 88659"/>
                <a:gd name="connsiteX4" fmla="*/ 56200 w 86318"/>
                <a:gd name="connsiteY4" fmla="*/ 40282 h 88659"/>
                <a:gd name="connsiteX5" fmla="*/ 72260 w 86318"/>
                <a:gd name="connsiteY5" fmla="*/ 53220 h 88659"/>
                <a:gd name="connsiteX6" fmla="*/ 75351 w 86318"/>
                <a:gd name="connsiteY6" fmla="*/ 56552 h 88659"/>
                <a:gd name="connsiteX7" fmla="*/ 85278 w 86318"/>
                <a:gd name="connsiteY7" fmla="*/ 85442 h 88659"/>
                <a:gd name="connsiteX8" fmla="*/ 81152 w 86318"/>
                <a:gd name="connsiteY8" fmla="*/ 88625 h 88659"/>
                <a:gd name="connsiteX9" fmla="*/ 81278 w 86318"/>
                <a:gd name="connsiteY9" fmla="*/ 88659 h 88659"/>
                <a:gd name="connsiteX10" fmla="*/ 70419 w 86318"/>
                <a:gd name="connsiteY10" fmla="*/ 85613 h 88659"/>
                <a:gd name="connsiteX11" fmla="*/ 25339 w 86318"/>
                <a:gd name="connsiteY11" fmla="*/ 72246 h 88659"/>
                <a:gd name="connsiteX12" fmla="*/ 13749 w 86318"/>
                <a:gd name="connsiteY12" fmla="*/ 63873 h 88659"/>
                <a:gd name="connsiteX13" fmla="*/ 12246 w 86318"/>
                <a:gd name="connsiteY13" fmla="*/ 62216 h 88659"/>
                <a:gd name="connsiteX14" fmla="*/ 28808 w 86318"/>
                <a:gd name="connsiteY14" fmla="*/ 54701 h 88659"/>
                <a:gd name="connsiteX15" fmla="*/ 24654 w 86318"/>
                <a:gd name="connsiteY15" fmla="*/ 32378 h 88659"/>
                <a:gd name="connsiteX16" fmla="*/ 6251 w 86318"/>
                <a:gd name="connsiteY16" fmla="*/ 16199 h 88659"/>
                <a:gd name="connsiteX17" fmla="*/ 1308 w 86318"/>
                <a:gd name="connsiteY17" fmla="*/ 7592 h 88659"/>
                <a:gd name="connsiteX18" fmla="*/ 12246 w 86318"/>
                <a:gd name="connsiteY18" fmla="*/ 2997 h 88659"/>
                <a:gd name="connsiteX19" fmla="*/ 28688 w 86318"/>
                <a:gd name="connsiteY19" fmla="*/ 26023 h 88659"/>
                <a:gd name="connsiteX20" fmla="*/ 54995 w 86318"/>
                <a:gd name="connsiteY20" fmla="*/ 26017 h 88659"/>
                <a:gd name="connsiteX21" fmla="*/ 54995 w 86318"/>
                <a:gd name="connsiteY21" fmla="*/ 26028 h 88659"/>
                <a:gd name="connsiteX22" fmla="*/ 58269 w 86318"/>
                <a:gd name="connsiteY22" fmla="*/ 26034 h 88659"/>
                <a:gd name="connsiteX23" fmla="*/ 58303 w 86318"/>
                <a:gd name="connsiteY23" fmla="*/ 26011 h 88659"/>
                <a:gd name="connsiteX24" fmla="*/ 58286 w 86318"/>
                <a:gd name="connsiteY24" fmla="*/ 19445 h 88659"/>
                <a:gd name="connsiteX25" fmla="*/ 77997 w 86318"/>
                <a:gd name="connsiteY25" fmla="*/ 16170 h 8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6318" h="88659">
                  <a:moveTo>
                    <a:pt x="77997" y="16170"/>
                  </a:moveTo>
                  <a:cubicBezTo>
                    <a:pt x="77043" y="19056"/>
                    <a:pt x="74631" y="24171"/>
                    <a:pt x="79174" y="23857"/>
                  </a:cubicBezTo>
                  <a:cubicBezTo>
                    <a:pt x="92348" y="22937"/>
                    <a:pt x="82598" y="29652"/>
                    <a:pt x="85953" y="35190"/>
                  </a:cubicBezTo>
                  <a:cubicBezTo>
                    <a:pt x="78089" y="29783"/>
                    <a:pt x="73265" y="26731"/>
                    <a:pt x="69253" y="20411"/>
                  </a:cubicBezTo>
                  <a:cubicBezTo>
                    <a:pt x="69979" y="33504"/>
                    <a:pt x="69979" y="33504"/>
                    <a:pt x="56200" y="40282"/>
                  </a:cubicBezTo>
                  <a:cubicBezTo>
                    <a:pt x="63390" y="43185"/>
                    <a:pt x="69065" y="46825"/>
                    <a:pt x="72260" y="53220"/>
                  </a:cubicBezTo>
                  <a:cubicBezTo>
                    <a:pt x="72934" y="54569"/>
                    <a:pt x="75551" y="56221"/>
                    <a:pt x="75351" y="56552"/>
                  </a:cubicBezTo>
                  <a:cubicBezTo>
                    <a:pt x="66887" y="70383"/>
                    <a:pt x="80586" y="76280"/>
                    <a:pt x="85278" y="85442"/>
                  </a:cubicBezTo>
                  <a:cubicBezTo>
                    <a:pt x="86593" y="88008"/>
                    <a:pt x="83067" y="88168"/>
                    <a:pt x="81152" y="88625"/>
                  </a:cubicBezTo>
                  <a:cubicBezTo>
                    <a:pt x="81152" y="88625"/>
                    <a:pt x="81278" y="88659"/>
                    <a:pt x="81278" y="88659"/>
                  </a:cubicBezTo>
                  <a:cubicBezTo>
                    <a:pt x="78294" y="85379"/>
                    <a:pt x="73717" y="87768"/>
                    <a:pt x="70419" y="85613"/>
                  </a:cubicBezTo>
                  <a:cubicBezTo>
                    <a:pt x="54954" y="82641"/>
                    <a:pt x="39947" y="78109"/>
                    <a:pt x="25339" y="72246"/>
                  </a:cubicBezTo>
                  <a:cubicBezTo>
                    <a:pt x="25116" y="64422"/>
                    <a:pt x="17984" y="66148"/>
                    <a:pt x="13749" y="63873"/>
                  </a:cubicBezTo>
                  <a:cubicBezTo>
                    <a:pt x="13246" y="63325"/>
                    <a:pt x="12749" y="62770"/>
                    <a:pt x="12246" y="62216"/>
                  </a:cubicBezTo>
                  <a:cubicBezTo>
                    <a:pt x="14298" y="52660"/>
                    <a:pt x="23311" y="59256"/>
                    <a:pt x="28808" y="54701"/>
                  </a:cubicBezTo>
                  <a:cubicBezTo>
                    <a:pt x="24036" y="48260"/>
                    <a:pt x="27739" y="40247"/>
                    <a:pt x="24654" y="32378"/>
                  </a:cubicBezTo>
                  <a:cubicBezTo>
                    <a:pt x="20984" y="23022"/>
                    <a:pt x="17858" y="16050"/>
                    <a:pt x="6251" y="16199"/>
                  </a:cubicBezTo>
                  <a:cubicBezTo>
                    <a:pt x="3622" y="16233"/>
                    <a:pt x="-2727" y="14524"/>
                    <a:pt x="1308" y="7592"/>
                  </a:cubicBezTo>
                  <a:cubicBezTo>
                    <a:pt x="4217" y="2597"/>
                    <a:pt x="4937" y="-3901"/>
                    <a:pt x="12246" y="2997"/>
                  </a:cubicBezTo>
                  <a:cubicBezTo>
                    <a:pt x="20899" y="8409"/>
                    <a:pt x="28174" y="14798"/>
                    <a:pt x="28688" y="26023"/>
                  </a:cubicBezTo>
                  <a:cubicBezTo>
                    <a:pt x="36335" y="15456"/>
                    <a:pt x="41484" y="15456"/>
                    <a:pt x="54995" y="26017"/>
                  </a:cubicBezTo>
                  <a:lnTo>
                    <a:pt x="54995" y="26028"/>
                  </a:lnTo>
                  <a:cubicBezTo>
                    <a:pt x="56086" y="26034"/>
                    <a:pt x="57177" y="26034"/>
                    <a:pt x="58269" y="26034"/>
                  </a:cubicBezTo>
                  <a:lnTo>
                    <a:pt x="58303" y="26011"/>
                  </a:lnTo>
                  <a:cubicBezTo>
                    <a:pt x="58298" y="23823"/>
                    <a:pt x="58292" y="21634"/>
                    <a:pt x="58286" y="19445"/>
                  </a:cubicBezTo>
                  <a:cubicBezTo>
                    <a:pt x="64378" y="15507"/>
                    <a:pt x="71225" y="16090"/>
                    <a:pt x="77997" y="16170"/>
                  </a:cubicBezTo>
                  <a:close/>
                </a:path>
              </a:pathLst>
            </a:custGeom>
            <a:grpFill/>
            <a:ln w="5715"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869C426F-D33B-95F7-8078-54B281FA4D88}"/>
                </a:ext>
              </a:extLst>
            </p:cNvPr>
            <p:cNvSpPr/>
            <p:nvPr/>
          </p:nvSpPr>
          <p:spPr>
            <a:xfrm>
              <a:off x="7761630" y="615646"/>
              <a:ext cx="89008" cy="88288"/>
            </a:xfrm>
            <a:custGeom>
              <a:avLst/>
              <a:gdLst>
                <a:gd name="connsiteX0" fmla="*/ 62511 w 89008"/>
                <a:gd name="connsiteY0" fmla="*/ 27216 h 88288"/>
                <a:gd name="connsiteX1" fmla="*/ 65974 w 89008"/>
                <a:gd name="connsiteY1" fmla="*/ 30331 h 88288"/>
                <a:gd name="connsiteX2" fmla="*/ 82239 w 89008"/>
                <a:gd name="connsiteY2" fmla="*/ 46950 h 88288"/>
                <a:gd name="connsiteX3" fmla="*/ 76347 w 89008"/>
                <a:gd name="connsiteY3" fmla="*/ 67153 h 88288"/>
                <a:gd name="connsiteX4" fmla="*/ 74724 w 89008"/>
                <a:gd name="connsiteY4" fmla="*/ 63444 h 88288"/>
                <a:gd name="connsiteX5" fmla="*/ 75890 w 89008"/>
                <a:gd name="connsiteY5" fmla="*/ 66821 h 88288"/>
                <a:gd name="connsiteX6" fmla="*/ 88663 w 89008"/>
                <a:gd name="connsiteY6" fmla="*/ 80915 h 88288"/>
                <a:gd name="connsiteX7" fmla="*/ 85537 w 89008"/>
                <a:gd name="connsiteY7" fmla="*/ 86932 h 88288"/>
                <a:gd name="connsiteX8" fmla="*/ 72426 w 89008"/>
                <a:gd name="connsiteY8" fmla="*/ 83995 h 88288"/>
                <a:gd name="connsiteX9" fmla="*/ 49086 w 89008"/>
                <a:gd name="connsiteY9" fmla="*/ 49299 h 88288"/>
                <a:gd name="connsiteX10" fmla="*/ 41114 w 89008"/>
                <a:gd name="connsiteY10" fmla="*/ 34612 h 88288"/>
                <a:gd name="connsiteX11" fmla="*/ 40748 w 89008"/>
                <a:gd name="connsiteY11" fmla="*/ 61769 h 88288"/>
                <a:gd name="connsiteX12" fmla="*/ 29444 w 89008"/>
                <a:gd name="connsiteY12" fmla="*/ 72748 h 88288"/>
                <a:gd name="connsiteX13" fmla="*/ 19163 w 89008"/>
                <a:gd name="connsiteY13" fmla="*/ 73616 h 88288"/>
                <a:gd name="connsiteX14" fmla="*/ 0 w 89008"/>
                <a:gd name="connsiteY14" fmla="*/ 60180 h 88288"/>
                <a:gd name="connsiteX15" fmla="*/ 9893 w 89008"/>
                <a:gd name="connsiteY15" fmla="*/ 46956 h 88288"/>
                <a:gd name="connsiteX16" fmla="*/ 10190 w 89008"/>
                <a:gd name="connsiteY16" fmla="*/ 44773 h 88288"/>
                <a:gd name="connsiteX17" fmla="*/ 20683 w 89008"/>
                <a:gd name="connsiteY17" fmla="*/ 26896 h 88288"/>
                <a:gd name="connsiteX18" fmla="*/ 22683 w 89008"/>
                <a:gd name="connsiteY18" fmla="*/ 24290 h 88288"/>
                <a:gd name="connsiteX19" fmla="*/ 19002 w 89008"/>
                <a:gd name="connsiteY19" fmla="*/ 24410 h 88288"/>
                <a:gd name="connsiteX20" fmla="*/ 2892 w 89008"/>
                <a:gd name="connsiteY20" fmla="*/ 5065 h 88288"/>
                <a:gd name="connsiteX21" fmla="*/ 3332 w 89008"/>
                <a:gd name="connsiteY21" fmla="*/ 922 h 88288"/>
                <a:gd name="connsiteX22" fmla="*/ 13196 w 89008"/>
                <a:gd name="connsiteY22" fmla="*/ 893 h 88288"/>
                <a:gd name="connsiteX23" fmla="*/ 15133 w 89008"/>
                <a:gd name="connsiteY23" fmla="*/ 887 h 88288"/>
                <a:gd name="connsiteX24" fmla="*/ 18963 w 89008"/>
                <a:gd name="connsiteY24" fmla="*/ 1167 h 88288"/>
                <a:gd name="connsiteX25" fmla="*/ 26403 w 89008"/>
                <a:gd name="connsiteY25" fmla="*/ 1047 h 88288"/>
                <a:gd name="connsiteX26" fmla="*/ 34010 w 89008"/>
                <a:gd name="connsiteY26" fmla="*/ 1350 h 88288"/>
                <a:gd name="connsiteX27" fmla="*/ 35142 w 89008"/>
                <a:gd name="connsiteY27" fmla="*/ 5517 h 88288"/>
                <a:gd name="connsiteX28" fmla="*/ 49463 w 89008"/>
                <a:gd name="connsiteY28" fmla="*/ 19387 h 88288"/>
                <a:gd name="connsiteX29" fmla="*/ 53613 w 89008"/>
                <a:gd name="connsiteY29" fmla="*/ 19627 h 88288"/>
                <a:gd name="connsiteX30" fmla="*/ 57401 w 89008"/>
                <a:gd name="connsiteY30" fmla="*/ 21216 h 88288"/>
                <a:gd name="connsiteX31" fmla="*/ 62511 w 89008"/>
                <a:gd name="connsiteY31" fmla="*/ 27216 h 8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9008" h="88288">
                  <a:moveTo>
                    <a:pt x="62511" y="27216"/>
                  </a:moveTo>
                  <a:cubicBezTo>
                    <a:pt x="63665" y="28302"/>
                    <a:pt x="64837" y="30348"/>
                    <a:pt x="65974" y="30331"/>
                  </a:cubicBezTo>
                  <a:cubicBezTo>
                    <a:pt x="77375" y="30160"/>
                    <a:pt x="81376" y="36955"/>
                    <a:pt x="82239" y="46950"/>
                  </a:cubicBezTo>
                  <a:cubicBezTo>
                    <a:pt x="86742" y="62798"/>
                    <a:pt x="86205" y="64621"/>
                    <a:pt x="76347" y="67153"/>
                  </a:cubicBezTo>
                  <a:cubicBezTo>
                    <a:pt x="75278" y="66187"/>
                    <a:pt x="74261" y="65141"/>
                    <a:pt x="74724" y="63444"/>
                  </a:cubicBezTo>
                  <a:cubicBezTo>
                    <a:pt x="73369" y="65113"/>
                    <a:pt x="75352" y="65684"/>
                    <a:pt x="75890" y="66821"/>
                  </a:cubicBezTo>
                  <a:cubicBezTo>
                    <a:pt x="82428" y="69530"/>
                    <a:pt x="90823" y="70433"/>
                    <a:pt x="88663" y="80915"/>
                  </a:cubicBezTo>
                  <a:cubicBezTo>
                    <a:pt x="88263" y="83252"/>
                    <a:pt x="87325" y="85315"/>
                    <a:pt x="85537" y="86932"/>
                  </a:cubicBezTo>
                  <a:cubicBezTo>
                    <a:pt x="80285" y="89830"/>
                    <a:pt x="74598" y="87727"/>
                    <a:pt x="72426" y="83995"/>
                  </a:cubicBezTo>
                  <a:cubicBezTo>
                    <a:pt x="65357" y="71833"/>
                    <a:pt x="52012" y="63684"/>
                    <a:pt x="49086" y="49299"/>
                  </a:cubicBezTo>
                  <a:cubicBezTo>
                    <a:pt x="47823" y="43087"/>
                    <a:pt x="41868" y="40464"/>
                    <a:pt x="41114" y="34612"/>
                  </a:cubicBezTo>
                  <a:cubicBezTo>
                    <a:pt x="42183" y="43630"/>
                    <a:pt x="38113" y="52282"/>
                    <a:pt x="40748" y="61769"/>
                  </a:cubicBezTo>
                  <a:cubicBezTo>
                    <a:pt x="42646" y="68599"/>
                    <a:pt x="37216" y="75325"/>
                    <a:pt x="29444" y="72748"/>
                  </a:cubicBezTo>
                  <a:cubicBezTo>
                    <a:pt x="24952" y="71262"/>
                    <a:pt x="22614" y="76028"/>
                    <a:pt x="19163" y="73616"/>
                  </a:cubicBezTo>
                  <a:cubicBezTo>
                    <a:pt x="12773" y="69136"/>
                    <a:pt x="6390" y="64661"/>
                    <a:pt x="0" y="60180"/>
                  </a:cubicBezTo>
                  <a:cubicBezTo>
                    <a:pt x="3749" y="56106"/>
                    <a:pt x="12127" y="55506"/>
                    <a:pt x="9893" y="46956"/>
                  </a:cubicBezTo>
                  <a:cubicBezTo>
                    <a:pt x="9996" y="46230"/>
                    <a:pt x="10099" y="45499"/>
                    <a:pt x="10190" y="44773"/>
                  </a:cubicBezTo>
                  <a:cubicBezTo>
                    <a:pt x="12630" y="38183"/>
                    <a:pt x="20306" y="34669"/>
                    <a:pt x="20683" y="26896"/>
                  </a:cubicBezTo>
                  <a:cubicBezTo>
                    <a:pt x="20757" y="25519"/>
                    <a:pt x="23392" y="25490"/>
                    <a:pt x="22683" y="24290"/>
                  </a:cubicBezTo>
                  <a:cubicBezTo>
                    <a:pt x="22060" y="23244"/>
                    <a:pt x="20345" y="25233"/>
                    <a:pt x="19002" y="24410"/>
                  </a:cubicBezTo>
                  <a:cubicBezTo>
                    <a:pt x="10607" y="20461"/>
                    <a:pt x="9304" y="10649"/>
                    <a:pt x="2892" y="5065"/>
                  </a:cubicBezTo>
                  <a:cubicBezTo>
                    <a:pt x="2349" y="3608"/>
                    <a:pt x="2469" y="2225"/>
                    <a:pt x="3332" y="922"/>
                  </a:cubicBezTo>
                  <a:cubicBezTo>
                    <a:pt x="6618" y="910"/>
                    <a:pt x="9910" y="905"/>
                    <a:pt x="13196" y="893"/>
                  </a:cubicBezTo>
                  <a:cubicBezTo>
                    <a:pt x="13842" y="893"/>
                    <a:pt x="14488" y="893"/>
                    <a:pt x="15133" y="887"/>
                  </a:cubicBezTo>
                  <a:cubicBezTo>
                    <a:pt x="16425" y="825"/>
                    <a:pt x="17700" y="945"/>
                    <a:pt x="18963" y="1167"/>
                  </a:cubicBezTo>
                  <a:cubicBezTo>
                    <a:pt x="21443" y="1676"/>
                    <a:pt x="23929" y="1927"/>
                    <a:pt x="26403" y="1047"/>
                  </a:cubicBezTo>
                  <a:cubicBezTo>
                    <a:pt x="28981" y="173"/>
                    <a:pt x="31564" y="-924"/>
                    <a:pt x="34010" y="1350"/>
                  </a:cubicBezTo>
                  <a:cubicBezTo>
                    <a:pt x="34679" y="2665"/>
                    <a:pt x="35039" y="4048"/>
                    <a:pt x="35142" y="5517"/>
                  </a:cubicBezTo>
                  <a:cubicBezTo>
                    <a:pt x="34147" y="16118"/>
                    <a:pt x="40199" y="19433"/>
                    <a:pt x="49463" y="19387"/>
                  </a:cubicBezTo>
                  <a:cubicBezTo>
                    <a:pt x="50858" y="19227"/>
                    <a:pt x="52247" y="19318"/>
                    <a:pt x="53613" y="19627"/>
                  </a:cubicBezTo>
                  <a:cubicBezTo>
                    <a:pt x="54927" y="20021"/>
                    <a:pt x="56190" y="20570"/>
                    <a:pt x="57401" y="21216"/>
                  </a:cubicBezTo>
                  <a:cubicBezTo>
                    <a:pt x="59773" y="22639"/>
                    <a:pt x="61905" y="24285"/>
                    <a:pt x="62511" y="27216"/>
                  </a:cubicBezTo>
                  <a:close/>
                </a:path>
              </a:pathLst>
            </a:custGeom>
            <a:grpFill/>
            <a:ln w="5715"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467C4959-547E-8B9D-D767-F2497F3775DF}"/>
                </a:ext>
              </a:extLst>
            </p:cNvPr>
            <p:cNvSpPr/>
            <p:nvPr/>
          </p:nvSpPr>
          <p:spPr>
            <a:xfrm>
              <a:off x="8264825" y="1364227"/>
              <a:ext cx="63328" cy="88176"/>
            </a:xfrm>
            <a:custGeom>
              <a:avLst/>
              <a:gdLst>
                <a:gd name="connsiteX0" fmla="*/ 200 w 63328"/>
                <a:gd name="connsiteY0" fmla="*/ 88177 h 88176"/>
                <a:gd name="connsiteX1" fmla="*/ 0 w 63328"/>
                <a:gd name="connsiteY1" fmla="*/ 84553 h 88176"/>
                <a:gd name="connsiteX2" fmla="*/ 9847 w 63328"/>
                <a:gd name="connsiteY2" fmla="*/ 77964 h 88176"/>
                <a:gd name="connsiteX3" fmla="*/ 22511 w 63328"/>
                <a:gd name="connsiteY3" fmla="*/ 75398 h 88176"/>
                <a:gd name="connsiteX4" fmla="*/ 8990 w 63328"/>
                <a:gd name="connsiteY4" fmla="*/ 59082 h 88176"/>
                <a:gd name="connsiteX5" fmla="*/ 21003 w 63328"/>
                <a:gd name="connsiteY5" fmla="*/ 56144 h 88176"/>
                <a:gd name="connsiteX6" fmla="*/ 20511 w 63328"/>
                <a:gd name="connsiteY6" fmla="*/ 36953 h 88176"/>
                <a:gd name="connsiteX7" fmla="*/ 18551 w 63328"/>
                <a:gd name="connsiteY7" fmla="*/ 29272 h 88176"/>
                <a:gd name="connsiteX8" fmla="*/ 11459 w 63328"/>
                <a:gd name="connsiteY8" fmla="*/ 35473 h 88176"/>
                <a:gd name="connsiteX9" fmla="*/ 3817 w 63328"/>
                <a:gd name="connsiteY9" fmla="*/ 0 h 88176"/>
                <a:gd name="connsiteX10" fmla="*/ 26277 w 63328"/>
                <a:gd name="connsiteY10" fmla="*/ 22031 h 88176"/>
                <a:gd name="connsiteX11" fmla="*/ 26295 w 63328"/>
                <a:gd name="connsiteY11" fmla="*/ 22048 h 88176"/>
                <a:gd name="connsiteX12" fmla="*/ 33358 w 63328"/>
                <a:gd name="connsiteY12" fmla="*/ 41502 h 88176"/>
                <a:gd name="connsiteX13" fmla="*/ 38788 w 63328"/>
                <a:gd name="connsiteY13" fmla="*/ 45931 h 88176"/>
                <a:gd name="connsiteX14" fmla="*/ 41297 w 63328"/>
                <a:gd name="connsiteY14" fmla="*/ 39291 h 88176"/>
                <a:gd name="connsiteX15" fmla="*/ 35090 w 63328"/>
                <a:gd name="connsiteY15" fmla="*/ 25998 h 88176"/>
                <a:gd name="connsiteX16" fmla="*/ 37736 w 63328"/>
                <a:gd name="connsiteY16" fmla="*/ 17356 h 88176"/>
                <a:gd name="connsiteX17" fmla="*/ 51423 w 63328"/>
                <a:gd name="connsiteY17" fmla="*/ 40451 h 88176"/>
                <a:gd name="connsiteX18" fmla="*/ 59030 w 63328"/>
                <a:gd name="connsiteY18" fmla="*/ 50475 h 88176"/>
                <a:gd name="connsiteX19" fmla="*/ 55858 w 63328"/>
                <a:gd name="connsiteY19" fmla="*/ 59053 h 88176"/>
                <a:gd name="connsiteX20" fmla="*/ 51212 w 63328"/>
                <a:gd name="connsiteY20" fmla="*/ 68860 h 88176"/>
                <a:gd name="connsiteX21" fmla="*/ 59487 w 63328"/>
                <a:gd name="connsiteY21" fmla="*/ 75512 h 88176"/>
                <a:gd name="connsiteX22" fmla="*/ 200 w 63328"/>
                <a:gd name="connsiteY22" fmla="*/ 88177 h 88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328" h="88176">
                  <a:moveTo>
                    <a:pt x="200" y="88177"/>
                  </a:moveTo>
                  <a:cubicBezTo>
                    <a:pt x="132" y="86971"/>
                    <a:pt x="68" y="85759"/>
                    <a:pt x="0" y="84553"/>
                  </a:cubicBezTo>
                  <a:cubicBezTo>
                    <a:pt x="4766" y="84576"/>
                    <a:pt x="9544" y="84611"/>
                    <a:pt x="9847" y="77964"/>
                  </a:cubicBezTo>
                  <a:cubicBezTo>
                    <a:pt x="13567" y="77210"/>
                    <a:pt x="17282" y="76455"/>
                    <a:pt x="22511" y="75398"/>
                  </a:cubicBezTo>
                  <a:cubicBezTo>
                    <a:pt x="17985" y="69569"/>
                    <a:pt x="12001" y="65734"/>
                    <a:pt x="8990" y="59082"/>
                  </a:cubicBezTo>
                  <a:cubicBezTo>
                    <a:pt x="11361" y="53029"/>
                    <a:pt x="16842" y="60339"/>
                    <a:pt x="21003" y="56144"/>
                  </a:cubicBezTo>
                  <a:cubicBezTo>
                    <a:pt x="18768" y="50429"/>
                    <a:pt x="17677" y="43685"/>
                    <a:pt x="20511" y="36953"/>
                  </a:cubicBezTo>
                  <a:cubicBezTo>
                    <a:pt x="21734" y="34061"/>
                    <a:pt x="23723" y="30427"/>
                    <a:pt x="18551" y="29272"/>
                  </a:cubicBezTo>
                  <a:cubicBezTo>
                    <a:pt x="14105" y="28278"/>
                    <a:pt x="14048" y="33101"/>
                    <a:pt x="11459" y="35473"/>
                  </a:cubicBezTo>
                  <a:cubicBezTo>
                    <a:pt x="7978" y="23866"/>
                    <a:pt x="1177" y="13407"/>
                    <a:pt x="3817" y="0"/>
                  </a:cubicBezTo>
                  <a:cubicBezTo>
                    <a:pt x="7212" y="11853"/>
                    <a:pt x="21797" y="11481"/>
                    <a:pt x="26277" y="22031"/>
                  </a:cubicBezTo>
                  <a:lnTo>
                    <a:pt x="26295" y="22048"/>
                  </a:lnTo>
                  <a:cubicBezTo>
                    <a:pt x="31090" y="27655"/>
                    <a:pt x="32078" y="34587"/>
                    <a:pt x="33358" y="41502"/>
                  </a:cubicBezTo>
                  <a:cubicBezTo>
                    <a:pt x="33821" y="44005"/>
                    <a:pt x="35233" y="47154"/>
                    <a:pt x="38788" y="45931"/>
                  </a:cubicBezTo>
                  <a:cubicBezTo>
                    <a:pt x="41754" y="44914"/>
                    <a:pt x="42582" y="42205"/>
                    <a:pt x="41297" y="39291"/>
                  </a:cubicBezTo>
                  <a:cubicBezTo>
                    <a:pt x="39325" y="34816"/>
                    <a:pt x="37107" y="30449"/>
                    <a:pt x="35090" y="25998"/>
                  </a:cubicBezTo>
                  <a:cubicBezTo>
                    <a:pt x="33793" y="23134"/>
                    <a:pt x="35204" y="20808"/>
                    <a:pt x="37736" y="17356"/>
                  </a:cubicBezTo>
                  <a:cubicBezTo>
                    <a:pt x="42542" y="25317"/>
                    <a:pt x="47549" y="32604"/>
                    <a:pt x="51423" y="40451"/>
                  </a:cubicBezTo>
                  <a:cubicBezTo>
                    <a:pt x="53407" y="44463"/>
                    <a:pt x="55584" y="47572"/>
                    <a:pt x="59030" y="50475"/>
                  </a:cubicBezTo>
                  <a:cubicBezTo>
                    <a:pt x="65328" y="55778"/>
                    <a:pt x="65059" y="56224"/>
                    <a:pt x="55858" y="59053"/>
                  </a:cubicBezTo>
                  <a:cubicBezTo>
                    <a:pt x="50520" y="60693"/>
                    <a:pt x="49595" y="63482"/>
                    <a:pt x="51212" y="68860"/>
                  </a:cubicBezTo>
                  <a:cubicBezTo>
                    <a:pt x="52629" y="73581"/>
                    <a:pt x="58207" y="71592"/>
                    <a:pt x="59487" y="75512"/>
                  </a:cubicBezTo>
                  <a:cubicBezTo>
                    <a:pt x="40376" y="82793"/>
                    <a:pt x="20219" y="85165"/>
                    <a:pt x="200" y="88177"/>
                  </a:cubicBezTo>
                  <a:close/>
                </a:path>
              </a:pathLst>
            </a:custGeom>
            <a:grpFill/>
            <a:ln w="5715"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9BFF9C13-EA5C-1BB0-9536-9F3732F10682}"/>
                </a:ext>
              </a:extLst>
            </p:cNvPr>
            <p:cNvSpPr/>
            <p:nvPr/>
          </p:nvSpPr>
          <p:spPr>
            <a:xfrm>
              <a:off x="7875968" y="725102"/>
              <a:ext cx="125601" cy="97547"/>
            </a:xfrm>
            <a:custGeom>
              <a:avLst/>
              <a:gdLst>
                <a:gd name="connsiteX0" fmla="*/ 115891 w 125601"/>
                <a:gd name="connsiteY0" fmla="*/ 88811 h 97547"/>
                <a:gd name="connsiteX1" fmla="*/ 117486 w 125601"/>
                <a:gd name="connsiteY1" fmla="*/ 96361 h 97547"/>
                <a:gd name="connsiteX2" fmla="*/ 110548 w 125601"/>
                <a:gd name="connsiteY2" fmla="*/ 94920 h 97547"/>
                <a:gd name="connsiteX3" fmla="*/ 99449 w 125601"/>
                <a:gd name="connsiteY3" fmla="*/ 82227 h 97547"/>
                <a:gd name="connsiteX4" fmla="*/ 99449 w 125601"/>
                <a:gd name="connsiteY4" fmla="*/ 82222 h 97547"/>
                <a:gd name="connsiteX5" fmla="*/ 99575 w 125601"/>
                <a:gd name="connsiteY5" fmla="*/ 95058 h 97547"/>
                <a:gd name="connsiteX6" fmla="*/ 66000 w 125601"/>
                <a:gd name="connsiteY6" fmla="*/ 74312 h 97547"/>
                <a:gd name="connsiteX7" fmla="*/ 59519 w 125601"/>
                <a:gd name="connsiteY7" fmla="*/ 76524 h 97547"/>
                <a:gd name="connsiteX8" fmla="*/ 47483 w 125601"/>
                <a:gd name="connsiteY8" fmla="*/ 68900 h 97547"/>
                <a:gd name="connsiteX9" fmla="*/ 30447 w 125601"/>
                <a:gd name="connsiteY9" fmla="*/ 39016 h 97547"/>
                <a:gd name="connsiteX10" fmla="*/ 27263 w 125601"/>
                <a:gd name="connsiteY10" fmla="*/ 35833 h 97547"/>
                <a:gd name="connsiteX11" fmla="*/ 13639 w 125601"/>
                <a:gd name="connsiteY11" fmla="*/ 27272 h 97547"/>
                <a:gd name="connsiteX12" fmla="*/ 23846 w 125601"/>
                <a:gd name="connsiteY12" fmla="*/ 52024 h 97547"/>
                <a:gd name="connsiteX13" fmla="*/ 568 w 125601"/>
                <a:gd name="connsiteY13" fmla="*/ 33170 h 97547"/>
                <a:gd name="connsiteX14" fmla="*/ 7386 w 125601"/>
                <a:gd name="connsiteY14" fmla="*/ 0 h 97547"/>
                <a:gd name="connsiteX15" fmla="*/ 48346 w 125601"/>
                <a:gd name="connsiteY15" fmla="*/ 16265 h 97547"/>
                <a:gd name="connsiteX16" fmla="*/ 56718 w 125601"/>
                <a:gd name="connsiteY16" fmla="*/ 27049 h 97547"/>
                <a:gd name="connsiteX17" fmla="*/ 67765 w 125601"/>
                <a:gd name="connsiteY17" fmla="*/ 53830 h 97547"/>
                <a:gd name="connsiteX18" fmla="*/ 56358 w 125601"/>
                <a:gd name="connsiteY18" fmla="*/ 53590 h 97547"/>
                <a:gd name="connsiteX19" fmla="*/ 73058 w 125601"/>
                <a:gd name="connsiteY19" fmla="*/ 69769 h 97547"/>
                <a:gd name="connsiteX20" fmla="*/ 80018 w 125601"/>
                <a:gd name="connsiteY20" fmla="*/ 76084 h 97547"/>
                <a:gd name="connsiteX21" fmla="*/ 88722 w 125601"/>
                <a:gd name="connsiteY21" fmla="*/ 75924 h 97547"/>
                <a:gd name="connsiteX22" fmla="*/ 92780 w 125601"/>
                <a:gd name="connsiteY22" fmla="*/ 74289 h 97547"/>
                <a:gd name="connsiteX23" fmla="*/ 125601 w 125601"/>
                <a:gd name="connsiteY23" fmla="*/ 86982 h 97547"/>
                <a:gd name="connsiteX24" fmla="*/ 115891 w 125601"/>
                <a:gd name="connsiteY24" fmla="*/ 88811 h 97547"/>
                <a:gd name="connsiteX25" fmla="*/ 115891 w 125601"/>
                <a:gd name="connsiteY25" fmla="*/ 88811 h 97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5601" h="97547">
                  <a:moveTo>
                    <a:pt x="115891" y="88811"/>
                  </a:moveTo>
                  <a:cubicBezTo>
                    <a:pt x="116680" y="91326"/>
                    <a:pt x="119440" y="94017"/>
                    <a:pt x="117486" y="96361"/>
                  </a:cubicBezTo>
                  <a:cubicBezTo>
                    <a:pt x="115131" y="99184"/>
                    <a:pt x="112834" y="96258"/>
                    <a:pt x="110548" y="94920"/>
                  </a:cubicBezTo>
                  <a:cubicBezTo>
                    <a:pt x="105376" y="91909"/>
                    <a:pt x="107782" y="82370"/>
                    <a:pt x="99449" y="82227"/>
                  </a:cubicBezTo>
                  <a:lnTo>
                    <a:pt x="99449" y="82222"/>
                  </a:lnTo>
                  <a:cubicBezTo>
                    <a:pt x="95494" y="86308"/>
                    <a:pt x="102507" y="89657"/>
                    <a:pt x="99575" y="95058"/>
                  </a:cubicBezTo>
                  <a:cubicBezTo>
                    <a:pt x="90586" y="84113"/>
                    <a:pt x="75184" y="84885"/>
                    <a:pt x="66000" y="74312"/>
                  </a:cubicBezTo>
                  <a:cubicBezTo>
                    <a:pt x="63736" y="71706"/>
                    <a:pt x="61096" y="73969"/>
                    <a:pt x="59519" y="76524"/>
                  </a:cubicBezTo>
                  <a:cubicBezTo>
                    <a:pt x="54690" y="75272"/>
                    <a:pt x="50426" y="73129"/>
                    <a:pt x="47483" y="68900"/>
                  </a:cubicBezTo>
                  <a:cubicBezTo>
                    <a:pt x="49975" y="54293"/>
                    <a:pt x="35967" y="49063"/>
                    <a:pt x="30447" y="39016"/>
                  </a:cubicBezTo>
                  <a:cubicBezTo>
                    <a:pt x="29258" y="38073"/>
                    <a:pt x="28229" y="36993"/>
                    <a:pt x="27263" y="35833"/>
                  </a:cubicBezTo>
                  <a:cubicBezTo>
                    <a:pt x="25469" y="28466"/>
                    <a:pt x="20805" y="25495"/>
                    <a:pt x="13639" y="27272"/>
                  </a:cubicBezTo>
                  <a:cubicBezTo>
                    <a:pt x="20725" y="33570"/>
                    <a:pt x="27486" y="40639"/>
                    <a:pt x="23846" y="52024"/>
                  </a:cubicBezTo>
                  <a:cubicBezTo>
                    <a:pt x="15570" y="46377"/>
                    <a:pt x="7604" y="40348"/>
                    <a:pt x="568" y="33170"/>
                  </a:cubicBezTo>
                  <a:cubicBezTo>
                    <a:pt x="-1512" y="21220"/>
                    <a:pt x="2426" y="10504"/>
                    <a:pt x="7386" y="0"/>
                  </a:cubicBezTo>
                  <a:cubicBezTo>
                    <a:pt x="20474" y="6647"/>
                    <a:pt x="31167" y="18762"/>
                    <a:pt x="48346" y="16265"/>
                  </a:cubicBezTo>
                  <a:cubicBezTo>
                    <a:pt x="51363" y="15825"/>
                    <a:pt x="56055" y="22426"/>
                    <a:pt x="56718" y="27049"/>
                  </a:cubicBezTo>
                  <a:cubicBezTo>
                    <a:pt x="58153" y="37102"/>
                    <a:pt x="63862" y="45326"/>
                    <a:pt x="67765" y="53830"/>
                  </a:cubicBezTo>
                  <a:cubicBezTo>
                    <a:pt x="63102" y="58236"/>
                    <a:pt x="61033" y="50726"/>
                    <a:pt x="56358" y="53590"/>
                  </a:cubicBezTo>
                  <a:cubicBezTo>
                    <a:pt x="61433" y="59705"/>
                    <a:pt x="61022" y="70272"/>
                    <a:pt x="73058" y="69769"/>
                  </a:cubicBezTo>
                  <a:cubicBezTo>
                    <a:pt x="76435" y="69632"/>
                    <a:pt x="78127" y="73335"/>
                    <a:pt x="80018" y="76084"/>
                  </a:cubicBezTo>
                  <a:cubicBezTo>
                    <a:pt x="82722" y="80016"/>
                    <a:pt x="85899" y="85862"/>
                    <a:pt x="88722" y="75924"/>
                  </a:cubicBezTo>
                  <a:cubicBezTo>
                    <a:pt x="88980" y="75021"/>
                    <a:pt x="91745" y="73883"/>
                    <a:pt x="92780" y="74289"/>
                  </a:cubicBezTo>
                  <a:cubicBezTo>
                    <a:pt x="103558" y="78558"/>
                    <a:pt x="115292" y="80667"/>
                    <a:pt x="125601" y="86982"/>
                  </a:cubicBezTo>
                  <a:cubicBezTo>
                    <a:pt x="122018" y="91886"/>
                    <a:pt x="118766" y="87880"/>
                    <a:pt x="115891" y="88811"/>
                  </a:cubicBezTo>
                  <a:lnTo>
                    <a:pt x="115891" y="88811"/>
                  </a:lnTo>
                  <a:close/>
                </a:path>
              </a:pathLst>
            </a:custGeom>
            <a:grpFill/>
            <a:ln w="5715"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94EA3238-075E-0FC0-6620-96D2D3DE1F35}"/>
                </a:ext>
              </a:extLst>
            </p:cNvPr>
            <p:cNvSpPr/>
            <p:nvPr/>
          </p:nvSpPr>
          <p:spPr>
            <a:xfrm>
              <a:off x="8786030" y="1182387"/>
              <a:ext cx="44728" cy="164323"/>
            </a:xfrm>
            <a:custGeom>
              <a:avLst/>
              <a:gdLst>
                <a:gd name="connsiteX0" fmla="*/ 44728 w 44728"/>
                <a:gd name="connsiteY0" fmla="*/ 164323 h 164323"/>
                <a:gd name="connsiteX1" fmla="*/ 34550 w 44728"/>
                <a:gd name="connsiteY1" fmla="*/ 157831 h 164323"/>
                <a:gd name="connsiteX2" fmla="*/ 34550 w 44728"/>
                <a:gd name="connsiteY2" fmla="*/ 157837 h 164323"/>
                <a:gd name="connsiteX3" fmla="*/ 27481 w 44728"/>
                <a:gd name="connsiteY3" fmla="*/ 150750 h 164323"/>
                <a:gd name="connsiteX4" fmla="*/ 24812 w 44728"/>
                <a:gd name="connsiteY4" fmla="*/ 149236 h 164323"/>
                <a:gd name="connsiteX5" fmla="*/ 21720 w 44728"/>
                <a:gd name="connsiteY5" fmla="*/ 140383 h 164323"/>
                <a:gd name="connsiteX6" fmla="*/ 25155 w 44728"/>
                <a:gd name="connsiteY6" fmla="*/ 132411 h 164323"/>
                <a:gd name="connsiteX7" fmla="*/ 24686 w 44728"/>
                <a:gd name="connsiteY7" fmla="*/ 124941 h 164323"/>
                <a:gd name="connsiteX8" fmla="*/ 24343 w 44728"/>
                <a:gd name="connsiteY8" fmla="*/ 116180 h 164323"/>
                <a:gd name="connsiteX9" fmla="*/ 27972 w 44728"/>
                <a:gd name="connsiteY9" fmla="*/ 105207 h 164323"/>
                <a:gd name="connsiteX10" fmla="*/ 32252 w 44728"/>
                <a:gd name="connsiteY10" fmla="*/ 103630 h 164323"/>
                <a:gd name="connsiteX11" fmla="*/ 30870 w 44728"/>
                <a:gd name="connsiteY11" fmla="*/ 83742 h 164323"/>
                <a:gd name="connsiteX12" fmla="*/ 19646 w 44728"/>
                <a:gd name="connsiteY12" fmla="*/ 70557 h 164323"/>
                <a:gd name="connsiteX13" fmla="*/ 1975 w 44728"/>
                <a:gd name="connsiteY13" fmla="*/ 39891 h 164323"/>
                <a:gd name="connsiteX14" fmla="*/ 1369 w 44728"/>
                <a:gd name="connsiteY14" fmla="*/ 21168 h 164323"/>
                <a:gd name="connsiteX15" fmla="*/ 6993 w 44728"/>
                <a:gd name="connsiteY15" fmla="*/ 20814 h 164323"/>
                <a:gd name="connsiteX16" fmla="*/ 37945 w 44728"/>
                <a:gd name="connsiteY16" fmla="*/ 23540 h 164323"/>
                <a:gd name="connsiteX17" fmla="*/ 44214 w 44728"/>
                <a:gd name="connsiteY17" fmla="*/ 0 h 164323"/>
                <a:gd name="connsiteX18" fmla="*/ 42780 w 44728"/>
                <a:gd name="connsiteY18" fmla="*/ 17894 h 164323"/>
                <a:gd name="connsiteX19" fmla="*/ 36945 w 44728"/>
                <a:gd name="connsiteY19" fmla="*/ 91234 h 164323"/>
                <a:gd name="connsiteX20" fmla="*/ 44728 w 44728"/>
                <a:gd name="connsiteY20" fmla="*/ 164323 h 16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4728" h="164323">
                  <a:moveTo>
                    <a:pt x="44728" y="164323"/>
                  </a:moveTo>
                  <a:cubicBezTo>
                    <a:pt x="41334" y="162157"/>
                    <a:pt x="37939" y="159991"/>
                    <a:pt x="34550" y="157831"/>
                  </a:cubicBezTo>
                  <a:lnTo>
                    <a:pt x="34550" y="157837"/>
                  </a:lnTo>
                  <a:cubicBezTo>
                    <a:pt x="34750" y="150162"/>
                    <a:pt x="34710" y="149864"/>
                    <a:pt x="27481" y="150750"/>
                  </a:cubicBezTo>
                  <a:cubicBezTo>
                    <a:pt x="25481" y="150996"/>
                    <a:pt x="24932" y="150905"/>
                    <a:pt x="24812" y="149236"/>
                  </a:cubicBezTo>
                  <a:cubicBezTo>
                    <a:pt x="24577" y="145984"/>
                    <a:pt x="23771" y="143144"/>
                    <a:pt x="21720" y="140383"/>
                  </a:cubicBezTo>
                  <a:cubicBezTo>
                    <a:pt x="17308" y="134445"/>
                    <a:pt x="17719" y="134954"/>
                    <a:pt x="25155" y="132411"/>
                  </a:cubicBezTo>
                  <a:cubicBezTo>
                    <a:pt x="30167" y="130696"/>
                    <a:pt x="24555" y="127530"/>
                    <a:pt x="24686" y="124941"/>
                  </a:cubicBezTo>
                  <a:cubicBezTo>
                    <a:pt x="28041" y="121941"/>
                    <a:pt x="25406" y="118569"/>
                    <a:pt x="24343" y="116180"/>
                  </a:cubicBezTo>
                  <a:cubicBezTo>
                    <a:pt x="22011" y="110934"/>
                    <a:pt x="25029" y="108265"/>
                    <a:pt x="27972" y="105207"/>
                  </a:cubicBezTo>
                  <a:cubicBezTo>
                    <a:pt x="29464" y="104682"/>
                    <a:pt x="32270" y="104104"/>
                    <a:pt x="32252" y="103630"/>
                  </a:cubicBezTo>
                  <a:cubicBezTo>
                    <a:pt x="32030" y="96984"/>
                    <a:pt x="31246" y="90228"/>
                    <a:pt x="30870" y="83742"/>
                  </a:cubicBezTo>
                  <a:cubicBezTo>
                    <a:pt x="30356" y="74844"/>
                    <a:pt x="24475" y="74478"/>
                    <a:pt x="19646" y="70557"/>
                  </a:cubicBezTo>
                  <a:cubicBezTo>
                    <a:pt x="10233" y="62928"/>
                    <a:pt x="7793" y="50218"/>
                    <a:pt x="1975" y="39891"/>
                  </a:cubicBezTo>
                  <a:cubicBezTo>
                    <a:pt x="-1409" y="33884"/>
                    <a:pt x="369" y="27323"/>
                    <a:pt x="1369" y="21168"/>
                  </a:cubicBezTo>
                  <a:cubicBezTo>
                    <a:pt x="1889" y="17957"/>
                    <a:pt x="4706" y="14796"/>
                    <a:pt x="6993" y="20814"/>
                  </a:cubicBezTo>
                  <a:cubicBezTo>
                    <a:pt x="17302" y="17825"/>
                    <a:pt x="26727" y="26489"/>
                    <a:pt x="37945" y="23540"/>
                  </a:cubicBezTo>
                  <a:cubicBezTo>
                    <a:pt x="36385" y="14448"/>
                    <a:pt x="36282" y="5978"/>
                    <a:pt x="44214" y="0"/>
                  </a:cubicBezTo>
                  <a:cubicBezTo>
                    <a:pt x="43791" y="5978"/>
                    <a:pt x="44334" y="12224"/>
                    <a:pt x="42780" y="17894"/>
                  </a:cubicBezTo>
                  <a:cubicBezTo>
                    <a:pt x="36145" y="42028"/>
                    <a:pt x="37242" y="66614"/>
                    <a:pt x="36945" y="91234"/>
                  </a:cubicBezTo>
                  <a:cubicBezTo>
                    <a:pt x="36642" y="115980"/>
                    <a:pt x="39465" y="140240"/>
                    <a:pt x="44728" y="164323"/>
                  </a:cubicBezTo>
                  <a:close/>
                </a:path>
              </a:pathLst>
            </a:custGeom>
            <a:grpFill/>
            <a:ln w="5715"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F5675355-1C5F-BE1B-9915-07661323B0DC}"/>
                </a:ext>
              </a:extLst>
            </p:cNvPr>
            <p:cNvSpPr/>
            <p:nvPr/>
          </p:nvSpPr>
          <p:spPr>
            <a:xfrm>
              <a:off x="7780793" y="644206"/>
              <a:ext cx="71368" cy="93834"/>
            </a:xfrm>
            <a:custGeom>
              <a:avLst/>
              <a:gdLst>
                <a:gd name="connsiteX0" fmla="*/ 0 w 71368"/>
                <a:gd name="connsiteY0" fmla="*/ 45051 h 93834"/>
                <a:gd name="connsiteX1" fmla="*/ 10253 w 71368"/>
                <a:gd name="connsiteY1" fmla="*/ 41662 h 93834"/>
                <a:gd name="connsiteX2" fmla="*/ 18974 w 71368"/>
                <a:gd name="connsiteY2" fmla="*/ 34439 h 93834"/>
                <a:gd name="connsiteX3" fmla="*/ 19082 w 71368"/>
                <a:gd name="connsiteY3" fmla="*/ 10190 h 93834"/>
                <a:gd name="connsiteX4" fmla="*/ 16054 w 71368"/>
                <a:gd name="connsiteY4" fmla="*/ 0 h 93834"/>
                <a:gd name="connsiteX5" fmla="*/ 32478 w 71368"/>
                <a:gd name="connsiteY5" fmla="*/ 23786 h 93834"/>
                <a:gd name="connsiteX6" fmla="*/ 44714 w 71368"/>
                <a:gd name="connsiteY6" fmla="*/ 35810 h 93834"/>
                <a:gd name="connsiteX7" fmla="*/ 50464 w 71368"/>
                <a:gd name="connsiteY7" fmla="*/ 40096 h 93834"/>
                <a:gd name="connsiteX8" fmla="*/ 66368 w 71368"/>
                <a:gd name="connsiteY8" fmla="*/ 57870 h 93834"/>
                <a:gd name="connsiteX9" fmla="*/ 68586 w 71368"/>
                <a:gd name="connsiteY9" fmla="*/ 58573 h 93834"/>
                <a:gd name="connsiteX10" fmla="*/ 71306 w 71368"/>
                <a:gd name="connsiteY10" fmla="*/ 62231 h 93834"/>
                <a:gd name="connsiteX11" fmla="*/ 66814 w 71368"/>
                <a:gd name="connsiteY11" fmla="*/ 69060 h 93834"/>
                <a:gd name="connsiteX12" fmla="*/ 50149 w 71368"/>
                <a:gd name="connsiteY12" fmla="*/ 63379 h 93834"/>
                <a:gd name="connsiteX13" fmla="*/ 60362 w 71368"/>
                <a:gd name="connsiteY13" fmla="*/ 77667 h 93834"/>
                <a:gd name="connsiteX14" fmla="*/ 56436 w 71368"/>
                <a:gd name="connsiteY14" fmla="*/ 77347 h 93834"/>
                <a:gd name="connsiteX15" fmla="*/ 58756 w 71368"/>
                <a:gd name="connsiteY15" fmla="*/ 78627 h 93834"/>
                <a:gd name="connsiteX16" fmla="*/ 67814 w 71368"/>
                <a:gd name="connsiteY16" fmla="*/ 92000 h 93834"/>
                <a:gd name="connsiteX17" fmla="*/ 66591 w 71368"/>
                <a:gd name="connsiteY17" fmla="*/ 93835 h 93834"/>
                <a:gd name="connsiteX18" fmla="*/ 55298 w 71368"/>
                <a:gd name="connsiteY18" fmla="*/ 87519 h 93834"/>
                <a:gd name="connsiteX19" fmla="*/ 0 w 71368"/>
                <a:gd name="connsiteY19" fmla="*/ 45051 h 93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368" h="93834">
                  <a:moveTo>
                    <a:pt x="0" y="45051"/>
                  </a:moveTo>
                  <a:cubicBezTo>
                    <a:pt x="4023" y="46274"/>
                    <a:pt x="2314" y="31444"/>
                    <a:pt x="10253" y="41662"/>
                  </a:cubicBezTo>
                  <a:cubicBezTo>
                    <a:pt x="12602" y="44686"/>
                    <a:pt x="21351" y="37753"/>
                    <a:pt x="18974" y="34439"/>
                  </a:cubicBezTo>
                  <a:cubicBezTo>
                    <a:pt x="12784" y="25792"/>
                    <a:pt x="16465" y="18208"/>
                    <a:pt x="19082" y="10190"/>
                  </a:cubicBezTo>
                  <a:cubicBezTo>
                    <a:pt x="20271" y="6549"/>
                    <a:pt x="15127" y="5315"/>
                    <a:pt x="16054" y="0"/>
                  </a:cubicBezTo>
                  <a:cubicBezTo>
                    <a:pt x="23494" y="7544"/>
                    <a:pt x="35296" y="9144"/>
                    <a:pt x="32478" y="23786"/>
                  </a:cubicBezTo>
                  <a:cubicBezTo>
                    <a:pt x="31433" y="29215"/>
                    <a:pt x="40731" y="31433"/>
                    <a:pt x="44714" y="35810"/>
                  </a:cubicBezTo>
                  <a:cubicBezTo>
                    <a:pt x="46120" y="37353"/>
                    <a:pt x="51035" y="37205"/>
                    <a:pt x="50464" y="40096"/>
                  </a:cubicBezTo>
                  <a:cubicBezTo>
                    <a:pt x="47800" y="53510"/>
                    <a:pt x="58190" y="54573"/>
                    <a:pt x="66368" y="57870"/>
                  </a:cubicBezTo>
                  <a:cubicBezTo>
                    <a:pt x="67106" y="58104"/>
                    <a:pt x="67843" y="58344"/>
                    <a:pt x="68586" y="58573"/>
                  </a:cubicBezTo>
                  <a:cubicBezTo>
                    <a:pt x="69855" y="59522"/>
                    <a:pt x="70757" y="60745"/>
                    <a:pt x="71306" y="62231"/>
                  </a:cubicBezTo>
                  <a:cubicBezTo>
                    <a:pt x="71660" y="65723"/>
                    <a:pt x="70552" y="68260"/>
                    <a:pt x="66814" y="69060"/>
                  </a:cubicBezTo>
                  <a:cubicBezTo>
                    <a:pt x="60727" y="68329"/>
                    <a:pt x="54224" y="68871"/>
                    <a:pt x="50149" y="63379"/>
                  </a:cubicBezTo>
                  <a:cubicBezTo>
                    <a:pt x="47875" y="72283"/>
                    <a:pt x="69883" y="62996"/>
                    <a:pt x="60362" y="77667"/>
                  </a:cubicBezTo>
                  <a:cubicBezTo>
                    <a:pt x="59007" y="78284"/>
                    <a:pt x="57716" y="77873"/>
                    <a:pt x="56436" y="77347"/>
                  </a:cubicBezTo>
                  <a:cubicBezTo>
                    <a:pt x="56710" y="78650"/>
                    <a:pt x="58247" y="77701"/>
                    <a:pt x="58756" y="78627"/>
                  </a:cubicBezTo>
                  <a:cubicBezTo>
                    <a:pt x="64237" y="81427"/>
                    <a:pt x="68426" y="85091"/>
                    <a:pt x="67814" y="92000"/>
                  </a:cubicBezTo>
                  <a:cubicBezTo>
                    <a:pt x="67408" y="92612"/>
                    <a:pt x="67003" y="93223"/>
                    <a:pt x="66591" y="93835"/>
                  </a:cubicBezTo>
                  <a:cubicBezTo>
                    <a:pt x="62802" y="91760"/>
                    <a:pt x="58596" y="90200"/>
                    <a:pt x="55298" y="87519"/>
                  </a:cubicBezTo>
                  <a:cubicBezTo>
                    <a:pt x="37239" y="72861"/>
                    <a:pt x="17082" y="60956"/>
                    <a:pt x="0" y="45051"/>
                  </a:cubicBezTo>
                  <a:close/>
                </a:path>
              </a:pathLst>
            </a:custGeom>
            <a:grpFill/>
            <a:ln w="5715"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6C534A99-AC61-8735-CB2F-A7E1338D2F4C}"/>
                </a:ext>
              </a:extLst>
            </p:cNvPr>
            <p:cNvSpPr/>
            <p:nvPr/>
          </p:nvSpPr>
          <p:spPr>
            <a:xfrm>
              <a:off x="8219430" y="971607"/>
              <a:ext cx="78713" cy="79674"/>
            </a:xfrm>
            <a:custGeom>
              <a:avLst/>
              <a:gdLst>
                <a:gd name="connsiteX0" fmla="*/ 78714 w 78713"/>
                <a:gd name="connsiteY0" fmla="*/ 78970 h 79674"/>
                <a:gd name="connsiteX1" fmla="*/ 41646 w 78713"/>
                <a:gd name="connsiteY1" fmla="*/ 71015 h 79674"/>
                <a:gd name="connsiteX2" fmla="*/ 32976 w 78713"/>
                <a:gd name="connsiteY2" fmla="*/ 55938 h 79674"/>
                <a:gd name="connsiteX3" fmla="*/ 27347 w 78713"/>
                <a:gd name="connsiteY3" fmla="*/ 52172 h 79674"/>
                <a:gd name="connsiteX4" fmla="*/ 24061 w 78713"/>
                <a:gd name="connsiteY4" fmla="*/ 56218 h 79674"/>
                <a:gd name="connsiteX5" fmla="*/ 23581 w 78713"/>
                <a:gd name="connsiteY5" fmla="*/ 60402 h 79674"/>
                <a:gd name="connsiteX6" fmla="*/ 17923 w 78713"/>
                <a:gd name="connsiteY6" fmla="*/ 57870 h 79674"/>
                <a:gd name="connsiteX7" fmla="*/ 17992 w 78713"/>
                <a:gd name="connsiteY7" fmla="*/ 40142 h 79674"/>
                <a:gd name="connsiteX8" fmla="*/ 6847 w 78713"/>
                <a:gd name="connsiteY8" fmla="*/ 24809 h 79674"/>
                <a:gd name="connsiteX9" fmla="*/ 5716 w 78713"/>
                <a:gd name="connsiteY9" fmla="*/ 20431 h 79674"/>
                <a:gd name="connsiteX10" fmla="*/ 6139 w 78713"/>
                <a:gd name="connsiteY10" fmla="*/ 0 h 79674"/>
                <a:gd name="connsiteX11" fmla="*/ 72244 w 78713"/>
                <a:gd name="connsiteY11" fmla="*/ 71895 h 79674"/>
                <a:gd name="connsiteX12" fmla="*/ 72353 w 78713"/>
                <a:gd name="connsiteY12" fmla="*/ 72009 h 79674"/>
                <a:gd name="connsiteX13" fmla="*/ 78714 w 78713"/>
                <a:gd name="connsiteY13" fmla="*/ 78970 h 79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713" h="79674">
                  <a:moveTo>
                    <a:pt x="78714" y="78970"/>
                  </a:moveTo>
                  <a:cubicBezTo>
                    <a:pt x="65317" y="81107"/>
                    <a:pt x="53711" y="78364"/>
                    <a:pt x="41646" y="71015"/>
                  </a:cubicBezTo>
                  <a:cubicBezTo>
                    <a:pt x="34451" y="66631"/>
                    <a:pt x="29753" y="65162"/>
                    <a:pt x="32976" y="55938"/>
                  </a:cubicBezTo>
                  <a:cubicBezTo>
                    <a:pt x="34348" y="52007"/>
                    <a:pt x="29490" y="52927"/>
                    <a:pt x="27347" y="52172"/>
                  </a:cubicBezTo>
                  <a:cubicBezTo>
                    <a:pt x="23192" y="50704"/>
                    <a:pt x="22752" y="52910"/>
                    <a:pt x="24061" y="56218"/>
                  </a:cubicBezTo>
                  <a:cubicBezTo>
                    <a:pt x="24661" y="57739"/>
                    <a:pt x="25507" y="59813"/>
                    <a:pt x="23581" y="60402"/>
                  </a:cubicBezTo>
                  <a:cubicBezTo>
                    <a:pt x="21461" y="61048"/>
                    <a:pt x="19495" y="59573"/>
                    <a:pt x="17923" y="57870"/>
                  </a:cubicBezTo>
                  <a:cubicBezTo>
                    <a:pt x="12482" y="51961"/>
                    <a:pt x="23335" y="46309"/>
                    <a:pt x="17992" y="40142"/>
                  </a:cubicBezTo>
                  <a:cubicBezTo>
                    <a:pt x="13865" y="35382"/>
                    <a:pt x="6979" y="32473"/>
                    <a:pt x="6847" y="24809"/>
                  </a:cubicBezTo>
                  <a:cubicBezTo>
                    <a:pt x="6819" y="23226"/>
                    <a:pt x="6836" y="21969"/>
                    <a:pt x="5716" y="20431"/>
                  </a:cubicBezTo>
                  <a:cubicBezTo>
                    <a:pt x="-2017" y="9796"/>
                    <a:pt x="-1931" y="9738"/>
                    <a:pt x="6139" y="0"/>
                  </a:cubicBezTo>
                  <a:cubicBezTo>
                    <a:pt x="29176" y="23043"/>
                    <a:pt x="51504" y="46737"/>
                    <a:pt x="72244" y="71895"/>
                  </a:cubicBezTo>
                  <a:lnTo>
                    <a:pt x="72353" y="72009"/>
                  </a:lnTo>
                  <a:cubicBezTo>
                    <a:pt x="75513" y="73375"/>
                    <a:pt x="77525" y="75798"/>
                    <a:pt x="78714" y="78970"/>
                  </a:cubicBezTo>
                  <a:close/>
                </a:path>
              </a:pathLst>
            </a:custGeom>
            <a:grpFill/>
            <a:ln w="5715"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552C4E22-E8E2-C939-9765-2C4902DE4B20}"/>
                </a:ext>
              </a:extLst>
            </p:cNvPr>
            <p:cNvSpPr/>
            <p:nvPr/>
          </p:nvSpPr>
          <p:spPr>
            <a:xfrm>
              <a:off x="7623523" y="408456"/>
              <a:ext cx="85775" cy="83096"/>
            </a:xfrm>
            <a:custGeom>
              <a:avLst/>
              <a:gdLst>
                <a:gd name="connsiteX0" fmla="*/ 85776 w 85775"/>
                <a:gd name="connsiteY0" fmla="*/ 29787 h 83096"/>
                <a:gd name="connsiteX1" fmla="*/ 72494 w 85775"/>
                <a:gd name="connsiteY1" fmla="*/ 42594 h 83096"/>
                <a:gd name="connsiteX2" fmla="*/ 70162 w 85775"/>
                <a:gd name="connsiteY2" fmla="*/ 43897 h 83096"/>
                <a:gd name="connsiteX3" fmla="*/ 72363 w 85775"/>
                <a:gd name="connsiteY3" fmla="*/ 47863 h 83096"/>
                <a:gd name="connsiteX4" fmla="*/ 83958 w 85775"/>
                <a:gd name="connsiteY4" fmla="*/ 61625 h 83096"/>
                <a:gd name="connsiteX5" fmla="*/ 80249 w 85775"/>
                <a:gd name="connsiteY5" fmla="*/ 66637 h 83096"/>
                <a:gd name="connsiteX6" fmla="*/ 82221 w 85775"/>
                <a:gd name="connsiteY6" fmla="*/ 76518 h 83096"/>
                <a:gd name="connsiteX7" fmla="*/ 78946 w 85775"/>
                <a:gd name="connsiteY7" fmla="*/ 83096 h 83096"/>
                <a:gd name="connsiteX8" fmla="*/ 63430 w 85775"/>
                <a:gd name="connsiteY8" fmla="*/ 63545 h 83096"/>
                <a:gd name="connsiteX9" fmla="*/ 59218 w 85775"/>
                <a:gd name="connsiteY9" fmla="*/ 56790 h 83096"/>
                <a:gd name="connsiteX10" fmla="*/ 57709 w 85775"/>
                <a:gd name="connsiteY10" fmla="*/ 54407 h 83096"/>
                <a:gd name="connsiteX11" fmla="*/ 58149 w 85775"/>
                <a:gd name="connsiteY11" fmla="*/ 51704 h 83096"/>
                <a:gd name="connsiteX12" fmla="*/ 55926 w 85775"/>
                <a:gd name="connsiteY12" fmla="*/ 50212 h 83096"/>
                <a:gd name="connsiteX13" fmla="*/ 55926 w 85775"/>
                <a:gd name="connsiteY13" fmla="*/ 50218 h 83096"/>
                <a:gd name="connsiteX14" fmla="*/ 54098 w 85775"/>
                <a:gd name="connsiteY14" fmla="*/ 46383 h 83096"/>
                <a:gd name="connsiteX15" fmla="*/ 47280 w 85775"/>
                <a:gd name="connsiteY15" fmla="*/ 22363 h 83096"/>
                <a:gd name="connsiteX16" fmla="*/ 45531 w 85775"/>
                <a:gd name="connsiteY16" fmla="*/ 19854 h 83096"/>
                <a:gd name="connsiteX17" fmla="*/ 47234 w 85775"/>
                <a:gd name="connsiteY17" fmla="*/ 22317 h 83096"/>
                <a:gd name="connsiteX18" fmla="*/ 41159 w 85775"/>
                <a:gd name="connsiteY18" fmla="*/ 27289 h 83096"/>
                <a:gd name="connsiteX19" fmla="*/ 37615 w 85775"/>
                <a:gd name="connsiteY19" fmla="*/ 25317 h 83096"/>
                <a:gd name="connsiteX20" fmla="*/ 32815 w 85775"/>
                <a:gd name="connsiteY20" fmla="*/ 23066 h 83096"/>
                <a:gd name="connsiteX21" fmla="*/ 30311 w 85775"/>
                <a:gd name="connsiteY21" fmla="*/ 26775 h 83096"/>
                <a:gd name="connsiteX22" fmla="*/ 31192 w 85775"/>
                <a:gd name="connsiteY22" fmla="*/ 33879 h 83096"/>
                <a:gd name="connsiteX23" fmla="*/ 29632 w 85775"/>
                <a:gd name="connsiteY23" fmla="*/ 37079 h 83096"/>
                <a:gd name="connsiteX24" fmla="*/ 29615 w 85775"/>
                <a:gd name="connsiteY24" fmla="*/ 40342 h 83096"/>
                <a:gd name="connsiteX25" fmla="*/ 26340 w 85775"/>
                <a:gd name="connsiteY25" fmla="*/ 43645 h 83096"/>
                <a:gd name="connsiteX26" fmla="*/ 23037 w 85775"/>
                <a:gd name="connsiteY26" fmla="*/ 50223 h 83096"/>
                <a:gd name="connsiteX27" fmla="*/ 16464 w 85775"/>
                <a:gd name="connsiteY27" fmla="*/ 46909 h 83096"/>
                <a:gd name="connsiteX28" fmla="*/ 13190 w 85775"/>
                <a:gd name="connsiteY28" fmla="*/ 37062 h 83096"/>
                <a:gd name="connsiteX29" fmla="*/ 13190 w 85775"/>
                <a:gd name="connsiteY29" fmla="*/ 33758 h 83096"/>
                <a:gd name="connsiteX30" fmla="*/ 34 w 85775"/>
                <a:gd name="connsiteY30" fmla="*/ 23894 h 83096"/>
                <a:gd name="connsiteX31" fmla="*/ 6863 w 85775"/>
                <a:gd name="connsiteY31" fmla="*/ 12384 h 83096"/>
                <a:gd name="connsiteX32" fmla="*/ 13475 w 85775"/>
                <a:gd name="connsiteY32" fmla="*/ 6989 h 83096"/>
                <a:gd name="connsiteX33" fmla="*/ 40039 w 85775"/>
                <a:gd name="connsiteY33" fmla="*/ 0 h 83096"/>
                <a:gd name="connsiteX34" fmla="*/ 40193 w 85775"/>
                <a:gd name="connsiteY34" fmla="*/ 23 h 83096"/>
                <a:gd name="connsiteX35" fmla="*/ 44159 w 85775"/>
                <a:gd name="connsiteY35" fmla="*/ 6989 h 83096"/>
                <a:gd name="connsiteX36" fmla="*/ 53560 w 85775"/>
                <a:gd name="connsiteY36" fmla="*/ 12527 h 83096"/>
                <a:gd name="connsiteX37" fmla="*/ 76803 w 85775"/>
                <a:gd name="connsiteY37" fmla="*/ 23431 h 83096"/>
                <a:gd name="connsiteX38" fmla="*/ 85776 w 85775"/>
                <a:gd name="connsiteY38" fmla="*/ 29787 h 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5775" h="83096">
                  <a:moveTo>
                    <a:pt x="85776" y="29787"/>
                  </a:moveTo>
                  <a:cubicBezTo>
                    <a:pt x="82575" y="34844"/>
                    <a:pt x="75586" y="41971"/>
                    <a:pt x="72494" y="42594"/>
                  </a:cubicBezTo>
                  <a:cubicBezTo>
                    <a:pt x="71299" y="42834"/>
                    <a:pt x="69917" y="42651"/>
                    <a:pt x="70162" y="43897"/>
                  </a:cubicBezTo>
                  <a:cubicBezTo>
                    <a:pt x="70454" y="45360"/>
                    <a:pt x="71425" y="47732"/>
                    <a:pt x="72363" y="47863"/>
                  </a:cubicBezTo>
                  <a:cubicBezTo>
                    <a:pt x="80295" y="48989"/>
                    <a:pt x="79363" y="57499"/>
                    <a:pt x="83958" y="61625"/>
                  </a:cubicBezTo>
                  <a:cubicBezTo>
                    <a:pt x="87679" y="64968"/>
                    <a:pt x="84496" y="65197"/>
                    <a:pt x="80249" y="66637"/>
                  </a:cubicBezTo>
                  <a:cubicBezTo>
                    <a:pt x="74071" y="68734"/>
                    <a:pt x="79906" y="73323"/>
                    <a:pt x="82221" y="76518"/>
                  </a:cubicBezTo>
                  <a:cubicBezTo>
                    <a:pt x="79586" y="77941"/>
                    <a:pt x="79015" y="80393"/>
                    <a:pt x="78946" y="83096"/>
                  </a:cubicBezTo>
                  <a:cubicBezTo>
                    <a:pt x="70728" y="79038"/>
                    <a:pt x="61664" y="75878"/>
                    <a:pt x="63430" y="63545"/>
                  </a:cubicBezTo>
                  <a:cubicBezTo>
                    <a:pt x="63716" y="61533"/>
                    <a:pt x="60704" y="59053"/>
                    <a:pt x="59218" y="56790"/>
                  </a:cubicBezTo>
                  <a:cubicBezTo>
                    <a:pt x="58550" y="56098"/>
                    <a:pt x="58047" y="55298"/>
                    <a:pt x="57709" y="54407"/>
                  </a:cubicBezTo>
                  <a:cubicBezTo>
                    <a:pt x="57687" y="53481"/>
                    <a:pt x="57835" y="52572"/>
                    <a:pt x="58149" y="51704"/>
                  </a:cubicBezTo>
                  <a:cubicBezTo>
                    <a:pt x="57207" y="51504"/>
                    <a:pt x="56469" y="51006"/>
                    <a:pt x="55926" y="50212"/>
                  </a:cubicBezTo>
                  <a:lnTo>
                    <a:pt x="55926" y="50218"/>
                  </a:lnTo>
                  <a:cubicBezTo>
                    <a:pt x="54800" y="49183"/>
                    <a:pt x="54172" y="47915"/>
                    <a:pt x="54098" y="46383"/>
                  </a:cubicBezTo>
                  <a:cubicBezTo>
                    <a:pt x="56321" y="37090"/>
                    <a:pt x="44645" y="31735"/>
                    <a:pt x="47280" y="22363"/>
                  </a:cubicBezTo>
                  <a:cubicBezTo>
                    <a:pt x="46702" y="21557"/>
                    <a:pt x="46148" y="20683"/>
                    <a:pt x="45531" y="19854"/>
                  </a:cubicBezTo>
                  <a:cubicBezTo>
                    <a:pt x="46056" y="20683"/>
                    <a:pt x="46617" y="21488"/>
                    <a:pt x="47234" y="22317"/>
                  </a:cubicBezTo>
                  <a:cubicBezTo>
                    <a:pt x="47920" y="27352"/>
                    <a:pt x="45576" y="28604"/>
                    <a:pt x="41159" y="27289"/>
                  </a:cubicBezTo>
                  <a:cubicBezTo>
                    <a:pt x="39907" y="26763"/>
                    <a:pt x="38718" y="26078"/>
                    <a:pt x="37615" y="25317"/>
                  </a:cubicBezTo>
                  <a:cubicBezTo>
                    <a:pt x="36107" y="24363"/>
                    <a:pt x="34587" y="23374"/>
                    <a:pt x="32815" y="23066"/>
                  </a:cubicBezTo>
                  <a:cubicBezTo>
                    <a:pt x="30934" y="23586"/>
                    <a:pt x="30615" y="25180"/>
                    <a:pt x="30311" y="26775"/>
                  </a:cubicBezTo>
                  <a:cubicBezTo>
                    <a:pt x="30255" y="29204"/>
                    <a:pt x="30877" y="31518"/>
                    <a:pt x="31192" y="33879"/>
                  </a:cubicBezTo>
                  <a:cubicBezTo>
                    <a:pt x="31215" y="35216"/>
                    <a:pt x="30718" y="36290"/>
                    <a:pt x="29632" y="37079"/>
                  </a:cubicBezTo>
                  <a:cubicBezTo>
                    <a:pt x="29632" y="38165"/>
                    <a:pt x="29626" y="39256"/>
                    <a:pt x="29615" y="40342"/>
                  </a:cubicBezTo>
                  <a:cubicBezTo>
                    <a:pt x="28369" y="41297"/>
                    <a:pt x="27506" y="42622"/>
                    <a:pt x="26340" y="43645"/>
                  </a:cubicBezTo>
                  <a:cubicBezTo>
                    <a:pt x="24865" y="45651"/>
                    <a:pt x="29574" y="50761"/>
                    <a:pt x="23037" y="50223"/>
                  </a:cubicBezTo>
                  <a:cubicBezTo>
                    <a:pt x="21070" y="48675"/>
                    <a:pt x="19036" y="47257"/>
                    <a:pt x="16464" y="46909"/>
                  </a:cubicBezTo>
                  <a:cubicBezTo>
                    <a:pt x="12595" y="44548"/>
                    <a:pt x="13292" y="40674"/>
                    <a:pt x="13190" y="37062"/>
                  </a:cubicBezTo>
                  <a:cubicBezTo>
                    <a:pt x="15561" y="35959"/>
                    <a:pt x="14790" y="34861"/>
                    <a:pt x="13190" y="33758"/>
                  </a:cubicBezTo>
                  <a:cubicBezTo>
                    <a:pt x="8806" y="30472"/>
                    <a:pt x="4423" y="27181"/>
                    <a:pt x="34" y="23894"/>
                  </a:cubicBezTo>
                  <a:cubicBezTo>
                    <a:pt x="-852" y="18385"/>
                    <a:pt x="16173" y="23797"/>
                    <a:pt x="6863" y="12384"/>
                  </a:cubicBezTo>
                  <a:cubicBezTo>
                    <a:pt x="4960" y="10053"/>
                    <a:pt x="10509" y="7732"/>
                    <a:pt x="13475" y="6989"/>
                  </a:cubicBezTo>
                  <a:cubicBezTo>
                    <a:pt x="22356" y="4761"/>
                    <a:pt x="30632" y="183"/>
                    <a:pt x="40039" y="0"/>
                  </a:cubicBezTo>
                  <a:lnTo>
                    <a:pt x="40193" y="23"/>
                  </a:lnTo>
                  <a:cubicBezTo>
                    <a:pt x="41056" y="2612"/>
                    <a:pt x="43290" y="4423"/>
                    <a:pt x="44159" y="6989"/>
                  </a:cubicBezTo>
                  <a:cubicBezTo>
                    <a:pt x="45045" y="12613"/>
                    <a:pt x="50548" y="10476"/>
                    <a:pt x="53560" y="12527"/>
                  </a:cubicBezTo>
                  <a:cubicBezTo>
                    <a:pt x="60012" y="18922"/>
                    <a:pt x="69334" y="19208"/>
                    <a:pt x="76803" y="23431"/>
                  </a:cubicBezTo>
                  <a:cubicBezTo>
                    <a:pt x="80758" y="24192"/>
                    <a:pt x="83718" y="26346"/>
                    <a:pt x="85776" y="29787"/>
                  </a:cubicBezTo>
                  <a:close/>
                </a:path>
              </a:pathLst>
            </a:custGeom>
            <a:grpFill/>
            <a:ln w="5715"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2A18D100-663E-220C-D615-EF6CA6A48B35}"/>
                </a:ext>
              </a:extLst>
            </p:cNvPr>
            <p:cNvSpPr/>
            <p:nvPr/>
          </p:nvSpPr>
          <p:spPr>
            <a:xfrm>
              <a:off x="8606250" y="1586546"/>
              <a:ext cx="61032" cy="92175"/>
            </a:xfrm>
            <a:custGeom>
              <a:avLst/>
              <a:gdLst>
                <a:gd name="connsiteX0" fmla="*/ 33307 w 61032"/>
                <a:gd name="connsiteY0" fmla="*/ 0 h 92175"/>
                <a:gd name="connsiteX1" fmla="*/ 40519 w 61032"/>
                <a:gd name="connsiteY1" fmla="*/ 24312 h 92175"/>
                <a:gd name="connsiteX2" fmla="*/ 41153 w 61032"/>
                <a:gd name="connsiteY2" fmla="*/ 37262 h 92175"/>
                <a:gd name="connsiteX3" fmla="*/ 42411 w 61032"/>
                <a:gd name="connsiteY3" fmla="*/ 46600 h 92175"/>
                <a:gd name="connsiteX4" fmla="*/ 45291 w 61032"/>
                <a:gd name="connsiteY4" fmla="*/ 49835 h 92175"/>
                <a:gd name="connsiteX5" fmla="*/ 50892 w 61032"/>
                <a:gd name="connsiteY5" fmla="*/ 60396 h 92175"/>
                <a:gd name="connsiteX6" fmla="*/ 55361 w 61032"/>
                <a:gd name="connsiteY6" fmla="*/ 69975 h 92175"/>
                <a:gd name="connsiteX7" fmla="*/ 56733 w 61032"/>
                <a:gd name="connsiteY7" fmla="*/ 81850 h 92175"/>
                <a:gd name="connsiteX8" fmla="*/ 57887 w 61032"/>
                <a:gd name="connsiteY8" fmla="*/ 89200 h 92175"/>
                <a:gd name="connsiteX9" fmla="*/ 49240 w 61032"/>
                <a:gd name="connsiteY9" fmla="*/ 89400 h 92175"/>
                <a:gd name="connsiteX10" fmla="*/ 28329 w 61032"/>
                <a:gd name="connsiteY10" fmla="*/ 79416 h 92175"/>
                <a:gd name="connsiteX11" fmla="*/ 23797 w 61032"/>
                <a:gd name="connsiteY11" fmla="*/ 75421 h 92175"/>
                <a:gd name="connsiteX12" fmla="*/ 25775 w 61032"/>
                <a:gd name="connsiteY12" fmla="*/ 47875 h 92175"/>
                <a:gd name="connsiteX13" fmla="*/ 22060 w 61032"/>
                <a:gd name="connsiteY13" fmla="*/ 22100 h 92175"/>
                <a:gd name="connsiteX14" fmla="*/ 17642 w 61032"/>
                <a:gd name="connsiteY14" fmla="*/ 22117 h 92175"/>
                <a:gd name="connsiteX15" fmla="*/ 15916 w 61032"/>
                <a:gd name="connsiteY15" fmla="*/ 26118 h 92175"/>
                <a:gd name="connsiteX16" fmla="*/ 17625 w 61032"/>
                <a:gd name="connsiteY16" fmla="*/ 28844 h 92175"/>
                <a:gd name="connsiteX17" fmla="*/ 19431 w 61032"/>
                <a:gd name="connsiteY17" fmla="*/ 37531 h 92175"/>
                <a:gd name="connsiteX18" fmla="*/ 11790 w 61032"/>
                <a:gd name="connsiteY18" fmla="*/ 31816 h 92175"/>
                <a:gd name="connsiteX19" fmla="*/ 0 w 61032"/>
                <a:gd name="connsiteY19" fmla="*/ 19854 h 92175"/>
                <a:gd name="connsiteX20" fmla="*/ 33307 w 61032"/>
                <a:gd name="connsiteY20" fmla="*/ 0 h 92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1032" h="92175">
                  <a:moveTo>
                    <a:pt x="33307" y="0"/>
                  </a:moveTo>
                  <a:cubicBezTo>
                    <a:pt x="28844" y="10098"/>
                    <a:pt x="34541" y="18214"/>
                    <a:pt x="40519" y="24312"/>
                  </a:cubicBezTo>
                  <a:cubicBezTo>
                    <a:pt x="45783" y="29684"/>
                    <a:pt x="46160" y="32427"/>
                    <a:pt x="41153" y="37262"/>
                  </a:cubicBezTo>
                  <a:cubicBezTo>
                    <a:pt x="37736" y="40565"/>
                    <a:pt x="34930" y="44429"/>
                    <a:pt x="42411" y="46600"/>
                  </a:cubicBezTo>
                  <a:cubicBezTo>
                    <a:pt x="43977" y="47057"/>
                    <a:pt x="45194" y="47932"/>
                    <a:pt x="45291" y="49835"/>
                  </a:cubicBezTo>
                  <a:cubicBezTo>
                    <a:pt x="45560" y="55035"/>
                    <a:pt x="47532" y="59807"/>
                    <a:pt x="50892" y="60396"/>
                  </a:cubicBezTo>
                  <a:cubicBezTo>
                    <a:pt x="57641" y="61579"/>
                    <a:pt x="57859" y="64134"/>
                    <a:pt x="55361" y="69975"/>
                  </a:cubicBezTo>
                  <a:cubicBezTo>
                    <a:pt x="53904" y="73375"/>
                    <a:pt x="52658" y="79639"/>
                    <a:pt x="56733" y="81850"/>
                  </a:cubicBezTo>
                  <a:cubicBezTo>
                    <a:pt x="61927" y="84673"/>
                    <a:pt x="62539" y="83828"/>
                    <a:pt x="57887" y="89200"/>
                  </a:cubicBezTo>
                  <a:cubicBezTo>
                    <a:pt x="52892" y="94966"/>
                    <a:pt x="53075" y="90829"/>
                    <a:pt x="49240" y="89400"/>
                  </a:cubicBezTo>
                  <a:cubicBezTo>
                    <a:pt x="41880" y="86662"/>
                    <a:pt x="34478" y="84742"/>
                    <a:pt x="28329" y="79416"/>
                  </a:cubicBezTo>
                  <a:cubicBezTo>
                    <a:pt x="26769" y="78061"/>
                    <a:pt x="23203" y="76632"/>
                    <a:pt x="23797" y="75421"/>
                  </a:cubicBezTo>
                  <a:cubicBezTo>
                    <a:pt x="28238" y="66397"/>
                    <a:pt x="19997" y="56590"/>
                    <a:pt x="25775" y="47875"/>
                  </a:cubicBezTo>
                  <a:cubicBezTo>
                    <a:pt x="30609" y="40582"/>
                    <a:pt x="28855" y="27209"/>
                    <a:pt x="22060" y="22100"/>
                  </a:cubicBezTo>
                  <a:cubicBezTo>
                    <a:pt x="21100" y="21374"/>
                    <a:pt x="18973" y="21620"/>
                    <a:pt x="17642" y="22117"/>
                  </a:cubicBezTo>
                  <a:cubicBezTo>
                    <a:pt x="16053" y="22706"/>
                    <a:pt x="15213" y="24312"/>
                    <a:pt x="15916" y="26118"/>
                  </a:cubicBezTo>
                  <a:cubicBezTo>
                    <a:pt x="16299" y="27101"/>
                    <a:pt x="17065" y="27924"/>
                    <a:pt x="17625" y="28844"/>
                  </a:cubicBezTo>
                  <a:cubicBezTo>
                    <a:pt x="19305" y="31610"/>
                    <a:pt x="25397" y="34290"/>
                    <a:pt x="19431" y="37531"/>
                  </a:cubicBezTo>
                  <a:cubicBezTo>
                    <a:pt x="15962" y="39411"/>
                    <a:pt x="13247" y="36456"/>
                    <a:pt x="11790" y="31816"/>
                  </a:cubicBezTo>
                  <a:cubicBezTo>
                    <a:pt x="10087" y="26392"/>
                    <a:pt x="7207" y="20574"/>
                    <a:pt x="0" y="19854"/>
                  </a:cubicBezTo>
                  <a:cubicBezTo>
                    <a:pt x="11093" y="13242"/>
                    <a:pt x="22197" y="6624"/>
                    <a:pt x="33307" y="0"/>
                  </a:cubicBezTo>
                  <a:close/>
                </a:path>
              </a:pathLst>
            </a:custGeom>
            <a:grpFill/>
            <a:ln w="5715"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DC40B6D8-5D62-B083-1079-AC9C90B08FC3}"/>
                </a:ext>
              </a:extLst>
            </p:cNvPr>
            <p:cNvSpPr/>
            <p:nvPr/>
          </p:nvSpPr>
          <p:spPr>
            <a:xfrm>
              <a:off x="7504522" y="326795"/>
              <a:ext cx="80011" cy="66665"/>
            </a:xfrm>
            <a:custGeom>
              <a:avLst/>
              <a:gdLst>
                <a:gd name="connsiteX0" fmla="*/ 80012 w 80011"/>
                <a:gd name="connsiteY0" fmla="*/ 42291 h 66665"/>
                <a:gd name="connsiteX1" fmla="*/ 77154 w 80011"/>
                <a:gd name="connsiteY1" fmla="*/ 51932 h 66665"/>
                <a:gd name="connsiteX2" fmla="*/ 67325 w 80011"/>
                <a:gd name="connsiteY2" fmla="*/ 42748 h 66665"/>
                <a:gd name="connsiteX3" fmla="*/ 67222 w 80011"/>
                <a:gd name="connsiteY3" fmla="*/ 50726 h 66665"/>
                <a:gd name="connsiteX4" fmla="*/ 62747 w 80011"/>
                <a:gd name="connsiteY4" fmla="*/ 60099 h 66665"/>
                <a:gd name="connsiteX5" fmla="*/ 52889 w 80011"/>
                <a:gd name="connsiteY5" fmla="*/ 54995 h 66665"/>
                <a:gd name="connsiteX6" fmla="*/ 37670 w 80011"/>
                <a:gd name="connsiteY6" fmla="*/ 31987 h 66665"/>
                <a:gd name="connsiteX7" fmla="*/ 45356 w 80011"/>
                <a:gd name="connsiteY7" fmla="*/ 47172 h 66665"/>
                <a:gd name="connsiteX8" fmla="*/ 40841 w 80011"/>
                <a:gd name="connsiteY8" fmla="*/ 66665 h 66665"/>
                <a:gd name="connsiteX9" fmla="*/ 40853 w 80011"/>
                <a:gd name="connsiteY9" fmla="*/ 54104 h 66665"/>
                <a:gd name="connsiteX10" fmla="*/ 41899 w 80011"/>
                <a:gd name="connsiteY10" fmla="*/ 53167 h 66665"/>
                <a:gd name="connsiteX11" fmla="*/ 25531 w 80011"/>
                <a:gd name="connsiteY11" fmla="*/ 42154 h 66665"/>
                <a:gd name="connsiteX12" fmla="*/ 15775 w 80011"/>
                <a:gd name="connsiteY12" fmla="*/ 34907 h 66665"/>
                <a:gd name="connsiteX13" fmla="*/ 16627 w 80011"/>
                <a:gd name="connsiteY13" fmla="*/ 19094 h 66665"/>
                <a:gd name="connsiteX14" fmla="*/ 3557 w 80011"/>
                <a:gd name="connsiteY14" fmla="*/ 24895 h 66665"/>
                <a:gd name="connsiteX15" fmla="*/ 728 w 80011"/>
                <a:gd name="connsiteY15" fmla="*/ 0 h 66665"/>
                <a:gd name="connsiteX16" fmla="*/ 18422 w 80011"/>
                <a:gd name="connsiteY16" fmla="*/ 8292 h 66665"/>
                <a:gd name="connsiteX17" fmla="*/ 80012 w 80011"/>
                <a:gd name="connsiteY17" fmla="*/ 42291 h 6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011" h="66665">
                  <a:moveTo>
                    <a:pt x="80012" y="42291"/>
                  </a:moveTo>
                  <a:cubicBezTo>
                    <a:pt x="76051" y="44211"/>
                    <a:pt x="77463" y="48583"/>
                    <a:pt x="77154" y="51932"/>
                  </a:cubicBezTo>
                  <a:cubicBezTo>
                    <a:pt x="71165" y="50383"/>
                    <a:pt x="72371" y="43554"/>
                    <a:pt x="67325" y="42748"/>
                  </a:cubicBezTo>
                  <a:cubicBezTo>
                    <a:pt x="65913" y="45440"/>
                    <a:pt x="66130" y="48315"/>
                    <a:pt x="67222" y="50726"/>
                  </a:cubicBezTo>
                  <a:cubicBezTo>
                    <a:pt x="69576" y="55921"/>
                    <a:pt x="68496" y="58379"/>
                    <a:pt x="62747" y="60099"/>
                  </a:cubicBezTo>
                  <a:cubicBezTo>
                    <a:pt x="57106" y="61785"/>
                    <a:pt x="54054" y="59830"/>
                    <a:pt x="52889" y="54995"/>
                  </a:cubicBezTo>
                  <a:cubicBezTo>
                    <a:pt x="50871" y="46623"/>
                    <a:pt x="48471" y="38759"/>
                    <a:pt x="37670" y="31987"/>
                  </a:cubicBezTo>
                  <a:cubicBezTo>
                    <a:pt x="41201" y="38971"/>
                    <a:pt x="43242" y="43091"/>
                    <a:pt x="45356" y="47172"/>
                  </a:cubicBezTo>
                  <a:cubicBezTo>
                    <a:pt x="49277" y="54744"/>
                    <a:pt x="48751" y="61385"/>
                    <a:pt x="40841" y="66665"/>
                  </a:cubicBezTo>
                  <a:cubicBezTo>
                    <a:pt x="45402" y="62294"/>
                    <a:pt x="27160" y="58893"/>
                    <a:pt x="40853" y="54104"/>
                  </a:cubicBezTo>
                  <a:cubicBezTo>
                    <a:pt x="41276" y="53955"/>
                    <a:pt x="41881" y="53504"/>
                    <a:pt x="41899" y="53167"/>
                  </a:cubicBezTo>
                  <a:cubicBezTo>
                    <a:pt x="42081" y="49669"/>
                    <a:pt x="29234" y="41062"/>
                    <a:pt x="25531" y="42154"/>
                  </a:cubicBezTo>
                  <a:cubicBezTo>
                    <a:pt x="22182" y="43137"/>
                    <a:pt x="14049" y="36519"/>
                    <a:pt x="15775" y="34907"/>
                  </a:cubicBezTo>
                  <a:cubicBezTo>
                    <a:pt x="22559" y="28598"/>
                    <a:pt x="10054" y="24249"/>
                    <a:pt x="16627" y="19094"/>
                  </a:cubicBezTo>
                  <a:cubicBezTo>
                    <a:pt x="9358" y="17419"/>
                    <a:pt x="9729" y="25500"/>
                    <a:pt x="3557" y="24895"/>
                  </a:cubicBezTo>
                  <a:cubicBezTo>
                    <a:pt x="6460" y="16213"/>
                    <a:pt x="-2547" y="9098"/>
                    <a:pt x="728" y="0"/>
                  </a:cubicBezTo>
                  <a:cubicBezTo>
                    <a:pt x="7443" y="1000"/>
                    <a:pt x="12712" y="5201"/>
                    <a:pt x="18422" y="8292"/>
                  </a:cubicBezTo>
                  <a:cubicBezTo>
                    <a:pt x="39047" y="19460"/>
                    <a:pt x="59501" y="30935"/>
                    <a:pt x="80012" y="42291"/>
                  </a:cubicBezTo>
                  <a:close/>
                </a:path>
              </a:pathLst>
            </a:custGeom>
            <a:grpFill/>
            <a:ln w="5715" cap="flat">
              <a:noFill/>
              <a:prstDash val="solid"/>
              <a:miter/>
            </a:ln>
          </p:spPr>
          <p:txBody>
            <a:bodyPr rtlCol="0" anchor="ctr"/>
            <a:lstStyle/>
            <a:p>
              <a:endParaRPr lang="zh-CN" altLang="en-US"/>
            </a:p>
          </p:txBody>
        </p:sp>
        <p:sp>
          <p:nvSpPr>
            <p:cNvPr id="51" name="任意多边形: 形状 50">
              <a:extLst>
                <a:ext uri="{FF2B5EF4-FFF2-40B4-BE49-F238E27FC236}">
                  <a16:creationId xmlns:a16="http://schemas.microsoft.com/office/drawing/2014/main" id="{9CDE687C-5173-640A-0C73-8C9F68F24456}"/>
                </a:ext>
              </a:extLst>
            </p:cNvPr>
            <p:cNvSpPr/>
            <p:nvPr/>
          </p:nvSpPr>
          <p:spPr>
            <a:xfrm>
              <a:off x="8786302" y="1432950"/>
              <a:ext cx="57115" cy="60546"/>
            </a:xfrm>
            <a:custGeom>
              <a:avLst/>
              <a:gdLst>
                <a:gd name="connsiteX0" fmla="*/ 57115 w 57115"/>
                <a:gd name="connsiteY0" fmla="*/ 22437 h 60546"/>
                <a:gd name="connsiteX1" fmla="*/ 56098 w 57115"/>
                <a:gd name="connsiteY1" fmla="*/ 39045 h 60546"/>
                <a:gd name="connsiteX2" fmla="*/ 48685 w 57115"/>
                <a:gd name="connsiteY2" fmla="*/ 34930 h 60546"/>
                <a:gd name="connsiteX3" fmla="*/ 50720 w 57115"/>
                <a:gd name="connsiteY3" fmla="*/ 45434 h 60546"/>
                <a:gd name="connsiteX4" fmla="*/ 55121 w 57115"/>
                <a:gd name="connsiteY4" fmla="*/ 49423 h 60546"/>
                <a:gd name="connsiteX5" fmla="*/ 49623 w 57115"/>
                <a:gd name="connsiteY5" fmla="*/ 55984 h 60546"/>
                <a:gd name="connsiteX6" fmla="*/ 43359 w 57115"/>
                <a:gd name="connsiteY6" fmla="*/ 50635 h 60546"/>
                <a:gd name="connsiteX7" fmla="*/ 43113 w 57115"/>
                <a:gd name="connsiteY7" fmla="*/ 50772 h 60546"/>
                <a:gd name="connsiteX8" fmla="*/ 42325 w 57115"/>
                <a:gd name="connsiteY8" fmla="*/ 47675 h 60546"/>
                <a:gd name="connsiteX9" fmla="*/ 43359 w 57115"/>
                <a:gd name="connsiteY9" fmla="*/ 50635 h 60546"/>
                <a:gd name="connsiteX10" fmla="*/ 41073 w 57115"/>
                <a:gd name="connsiteY10" fmla="*/ 60356 h 60546"/>
                <a:gd name="connsiteX11" fmla="*/ 33278 w 57115"/>
                <a:gd name="connsiteY11" fmla="*/ 55475 h 60546"/>
                <a:gd name="connsiteX12" fmla="*/ 32204 w 57115"/>
                <a:gd name="connsiteY12" fmla="*/ 49315 h 60546"/>
                <a:gd name="connsiteX13" fmla="*/ 18739 w 57115"/>
                <a:gd name="connsiteY13" fmla="*/ 20951 h 60546"/>
                <a:gd name="connsiteX14" fmla="*/ 10046 w 57115"/>
                <a:gd name="connsiteY14" fmla="*/ 23471 h 60546"/>
                <a:gd name="connsiteX15" fmla="*/ 2422 w 57115"/>
                <a:gd name="connsiteY15" fmla="*/ 27346 h 60546"/>
                <a:gd name="connsiteX16" fmla="*/ 4640 w 57115"/>
                <a:gd name="connsiteY16" fmla="*/ 18768 h 60546"/>
                <a:gd name="connsiteX17" fmla="*/ 8744 w 57115"/>
                <a:gd name="connsiteY17" fmla="*/ 0 h 60546"/>
                <a:gd name="connsiteX18" fmla="*/ 11315 w 57115"/>
                <a:gd name="connsiteY18" fmla="*/ 7109 h 60546"/>
                <a:gd name="connsiteX19" fmla="*/ 24408 w 57115"/>
                <a:gd name="connsiteY19" fmla="*/ 12527 h 60546"/>
                <a:gd name="connsiteX20" fmla="*/ 26380 w 57115"/>
                <a:gd name="connsiteY20" fmla="*/ 20208 h 60546"/>
                <a:gd name="connsiteX21" fmla="*/ 27917 w 57115"/>
                <a:gd name="connsiteY21" fmla="*/ 21768 h 60546"/>
                <a:gd name="connsiteX22" fmla="*/ 26243 w 57115"/>
                <a:gd name="connsiteY22" fmla="*/ 19797 h 60546"/>
                <a:gd name="connsiteX23" fmla="*/ 24408 w 57115"/>
                <a:gd name="connsiteY23" fmla="*/ 12527 h 60546"/>
                <a:gd name="connsiteX24" fmla="*/ 30111 w 57115"/>
                <a:gd name="connsiteY24" fmla="*/ 223 h 60546"/>
                <a:gd name="connsiteX25" fmla="*/ 44159 w 57115"/>
                <a:gd name="connsiteY25" fmla="*/ 18259 h 60546"/>
                <a:gd name="connsiteX26" fmla="*/ 45239 w 57115"/>
                <a:gd name="connsiteY26" fmla="*/ 15528 h 60546"/>
                <a:gd name="connsiteX27" fmla="*/ 49109 w 57115"/>
                <a:gd name="connsiteY27" fmla="*/ 3635 h 60546"/>
                <a:gd name="connsiteX28" fmla="*/ 54366 w 57115"/>
                <a:gd name="connsiteY28" fmla="*/ 15065 h 60546"/>
                <a:gd name="connsiteX29" fmla="*/ 56983 w 57115"/>
                <a:gd name="connsiteY29" fmla="*/ 19042 h 60546"/>
                <a:gd name="connsiteX30" fmla="*/ 57115 w 57115"/>
                <a:gd name="connsiteY30" fmla="*/ 22437 h 6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115" h="60546">
                  <a:moveTo>
                    <a:pt x="57115" y="22437"/>
                  </a:moveTo>
                  <a:cubicBezTo>
                    <a:pt x="50828" y="27563"/>
                    <a:pt x="56052" y="33456"/>
                    <a:pt x="56098" y="39045"/>
                  </a:cubicBezTo>
                  <a:cubicBezTo>
                    <a:pt x="51589" y="41205"/>
                    <a:pt x="51960" y="34913"/>
                    <a:pt x="48685" y="34930"/>
                  </a:cubicBezTo>
                  <a:cubicBezTo>
                    <a:pt x="45856" y="39079"/>
                    <a:pt x="49794" y="41982"/>
                    <a:pt x="50720" y="45434"/>
                  </a:cubicBezTo>
                  <a:cubicBezTo>
                    <a:pt x="52251" y="46754"/>
                    <a:pt x="54824" y="47875"/>
                    <a:pt x="55121" y="49423"/>
                  </a:cubicBezTo>
                  <a:cubicBezTo>
                    <a:pt x="56120" y="54687"/>
                    <a:pt x="51891" y="58887"/>
                    <a:pt x="49623" y="55984"/>
                  </a:cubicBezTo>
                  <a:cubicBezTo>
                    <a:pt x="47943" y="53835"/>
                    <a:pt x="47085" y="51921"/>
                    <a:pt x="43359" y="50635"/>
                  </a:cubicBezTo>
                  <a:cubicBezTo>
                    <a:pt x="42873" y="49640"/>
                    <a:pt x="43050" y="50143"/>
                    <a:pt x="43113" y="50772"/>
                  </a:cubicBezTo>
                  <a:cubicBezTo>
                    <a:pt x="43056" y="49686"/>
                    <a:pt x="42651" y="48692"/>
                    <a:pt x="42325" y="47675"/>
                  </a:cubicBezTo>
                  <a:cubicBezTo>
                    <a:pt x="41793" y="47852"/>
                    <a:pt x="41873" y="48383"/>
                    <a:pt x="43359" y="50635"/>
                  </a:cubicBezTo>
                  <a:cubicBezTo>
                    <a:pt x="43719" y="55047"/>
                    <a:pt x="45228" y="59190"/>
                    <a:pt x="41073" y="60356"/>
                  </a:cubicBezTo>
                  <a:cubicBezTo>
                    <a:pt x="37330" y="61408"/>
                    <a:pt x="35364" y="57876"/>
                    <a:pt x="33278" y="55475"/>
                  </a:cubicBezTo>
                  <a:cubicBezTo>
                    <a:pt x="31774" y="53744"/>
                    <a:pt x="31672" y="51601"/>
                    <a:pt x="32204" y="49315"/>
                  </a:cubicBezTo>
                  <a:cubicBezTo>
                    <a:pt x="35175" y="36587"/>
                    <a:pt x="19145" y="32781"/>
                    <a:pt x="18739" y="20951"/>
                  </a:cubicBezTo>
                  <a:cubicBezTo>
                    <a:pt x="18642" y="18094"/>
                    <a:pt x="11115" y="19374"/>
                    <a:pt x="10046" y="23471"/>
                  </a:cubicBezTo>
                  <a:cubicBezTo>
                    <a:pt x="8692" y="28672"/>
                    <a:pt x="6577" y="30432"/>
                    <a:pt x="2422" y="27346"/>
                  </a:cubicBezTo>
                  <a:cubicBezTo>
                    <a:pt x="-2887" y="23409"/>
                    <a:pt x="1771" y="21134"/>
                    <a:pt x="4640" y="18768"/>
                  </a:cubicBezTo>
                  <a:cubicBezTo>
                    <a:pt x="10829" y="13665"/>
                    <a:pt x="6212" y="6229"/>
                    <a:pt x="8744" y="0"/>
                  </a:cubicBezTo>
                  <a:cubicBezTo>
                    <a:pt x="13127" y="1069"/>
                    <a:pt x="10841" y="4772"/>
                    <a:pt x="11315" y="7109"/>
                  </a:cubicBezTo>
                  <a:cubicBezTo>
                    <a:pt x="13041" y="15665"/>
                    <a:pt x="17762" y="16248"/>
                    <a:pt x="24408" y="12527"/>
                  </a:cubicBezTo>
                  <a:cubicBezTo>
                    <a:pt x="26408" y="14750"/>
                    <a:pt x="25665" y="17688"/>
                    <a:pt x="26380" y="20208"/>
                  </a:cubicBezTo>
                  <a:cubicBezTo>
                    <a:pt x="26351" y="21534"/>
                    <a:pt x="26872" y="22060"/>
                    <a:pt x="27917" y="21768"/>
                  </a:cubicBezTo>
                  <a:cubicBezTo>
                    <a:pt x="27054" y="21380"/>
                    <a:pt x="26306" y="20894"/>
                    <a:pt x="26243" y="19797"/>
                  </a:cubicBezTo>
                  <a:cubicBezTo>
                    <a:pt x="25905" y="17294"/>
                    <a:pt x="26500" y="14568"/>
                    <a:pt x="24408" y="12527"/>
                  </a:cubicBezTo>
                  <a:cubicBezTo>
                    <a:pt x="26129" y="8818"/>
                    <a:pt x="27848" y="5109"/>
                    <a:pt x="30111" y="223"/>
                  </a:cubicBezTo>
                  <a:cubicBezTo>
                    <a:pt x="35341" y="6847"/>
                    <a:pt x="30426" y="20448"/>
                    <a:pt x="44159" y="18259"/>
                  </a:cubicBezTo>
                  <a:cubicBezTo>
                    <a:pt x="44536" y="17351"/>
                    <a:pt x="45177" y="16459"/>
                    <a:pt x="45239" y="15528"/>
                  </a:cubicBezTo>
                  <a:cubicBezTo>
                    <a:pt x="45537" y="11076"/>
                    <a:pt x="43496" y="4006"/>
                    <a:pt x="49109" y="3635"/>
                  </a:cubicBezTo>
                  <a:cubicBezTo>
                    <a:pt x="56081" y="3172"/>
                    <a:pt x="52812" y="10984"/>
                    <a:pt x="54366" y="15065"/>
                  </a:cubicBezTo>
                  <a:cubicBezTo>
                    <a:pt x="54921" y="16511"/>
                    <a:pt x="56092" y="17722"/>
                    <a:pt x="56983" y="19042"/>
                  </a:cubicBezTo>
                  <a:cubicBezTo>
                    <a:pt x="57029" y="20168"/>
                    <a:pt x="57069" y="21300"/>
                    <a:pt x="57115" y="22437"/>
                  </a:cubicBezTo>
                  <a:close/>
                </a:path>
              </a:pathLst>
            </a:custGeom>
            <a:grpFill/>
            <a:ln w="5715" cap="flat">
              <a:noFill/>
              <a:prstDash val="solid"/>
              <a:miter/>
            </a:ln>
          </p:spPr>
          <p:txBody>
            <a:bodyPr rtlCol="0" anchor="ctr"/>
            <a:lstStyle/>
            <a:p>
              <a:endParaRPr lang="zh-CN" altLang="en-US"/>
            </a:p>
          </p:txBody>
        </p:sp>
        <p:sp>
          <p:nvSpPr>
            <p:cNvPr id="52" name="任意多边形: 形状 51">
              <a:extLst>
                <a:ext uri="{FF2B5EF4-FFF2-40B4-BE49-F238E27FC236}">
                  <a16:creationId xmlns:a16="http://schemas.microsoft.com/office/drawing/2014/main" id="{AFF05DD8-1485-C34F-54DE-C2072B09E412}"/>
                </a:ext>
              </a:extLst>
            </p:cNvPr>
            <p:cNvSpPr/>
            <p:nvPr/>
          </p:nvSpPr>
          <p:spPr>
            <a:xfrm>
              <a:off x="8419684" y="1070470"/>
              <a:ext cx="45534" cy="80158"/>
            </a:xfrm>
            <a:custGeom>
              <a:avLst/>
              <a:gdLst>
                <a:gd name="connsiteX0" fmla="*/ 0 w 45534"/>
                <a:gd name="connsiteY0" fmla="*/ 0 h 80158"/>
                <a:gd name="connsiteX1" fmla="*/ 25403 w 45534"/>
                <a:gd name="connsiteY1" fmla="*/ 1372 h 80158"/>
                <a:gd name="connsiteX2" fmla="*/ 34170 w 45534"/>
                <a:gd name="connsiteY2" fmla="*/ 36033 h 80158"/>
                <a:gd name="connsiteX3" fmla="*/ 28712 w 45534"/>
                <a:gd name="connsiteY3" fmla="*/ 44874 h 80158"/>
                <a:gd name="connsiteX4" fmla="*/ 43102 w 45534"/>
                <a:gd name="connsiteY4" fmla="*/ 57276 h 80158"/>
                <a:gd name="connsiteX5" fmla="*/ 44777 w 45534"/>
                <a:gd name="connsiteY5" fmla="*/ 65482 h 80158"/>
                <a:gd name="connsiteX6" fmla="*/ 35239 w 45534"/>
                <a:gd name="connsiteY6" fmla="*/ 80159 h 80158"/>
                <a:gd name="connsiteX7" fmla="*/ 0 w 45534"/>
                <a:gd name="connsiteY7" fmla="*/ 0 h 8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34" h="80158">
                  <a:moveTo>
                    <a:pt x="0" y="0"/>
                  </a:moveTo>
                  <a:cubicBezTo>
                    <a:pt x="8224" y="1069"/>
                    <a:pt x="15836" y="7898"/>
                    <a:pt x="25403" y="1372"/>
                  </a:cubicBezTo>
                  <a:cubicBezTo>
                    <a:pt x="28306" y="13722"/>
                    <a:pt x="29055" y="25992"/>
                    <a:pt x="34170" y="36033"/>
                  </a:cubicBezTo>
                  <a:cubicBezTo>
                    <a:pt x="38885" y="45280"/>
                    <a:pt x="30164" y="41691"/>
                    <a:pt x="28712" y="44874"/>
                  </a:cubicBezTo>
                  <a:cubicBezTo>
                    <a:pt x="34113" y="48172"/>
                    <a:pt x="36370" y="54898"/>
                    <a:pt x="43102" y="57276"/>
                  </a:cubicBezTo>
                  <a:cubicBezTo>
                    <a:pt x="46269" y="58396"/>
                    <a:pt x="45777" y="65625"/>
                    <a:pt x="44777" y="65482"/>
                  </a:cubicBezTo>
                  <a:cubicBezTo>
                    <a:pt x="30227" y="63356"/>
                    <a:pt x="39657" y="76255"/>
                    <a:pt x="35239" y="80159"/>
                  </a:cubicBezTo>
                  <a:cubicBezTo>
                    <a:pt x="21254" y="54430"/>
                    <a:pt x="9138" y="27872"/>
                    <a:pt x="0" y="0"/>
                  </a:cubicBezTo>
                  <a:close/>
                </a:path>
              </a:pathLst>
            </a:custGeom>
            <a:grpFill/>
            <a:ln w="5715" cap="flat">
              <a:noFill/>
              <a:prstDash val="solid"/>
              <a:miter/>
            </a:ln>
          </p:spPr>
          <p:txBody>
            <a:bodyPr rtlCol="0" anchor="ctr"/>
            <a:lstStyle/>
            <a:p>
              <a:endParaRPr lang="zh-CN" altLang="en-US"/>
            </a:p>
          </p:txBody>
        </p:sp>
        <p:sp>
          <p:nvSpPr>
            <p:cNvPr id="53" name="任意多边形: 形状 52">
              <a:extLst>
                <a:ext uri="{FF2B5EF4-FFF2-40B4-BE49-F238E27FC236}">
                  <a16:creationId xmlns:a16="http://schemas.microsoft.com/office/drawing/2014/main" id="{16982B28-94B8-952E-2D3F-6258959E298D}"/>
                </a:ext>
              </a:extLst>
            </p:cNvPr>
            <p:cNvSpPr/>
            <p:nvPr/>
          </p:nvSpPr>
          <p:spPr>
            <a:xfrm>
              <a:off x="8838062" y="1813957"/>
              <a:ext cx="32508" cy="105516"/>
            </a:xfrm>
            <a:custGeom>
              <a:avLst/>
              <a:gdLst>
                <a:gd name="connsiteX0" fmla="*/ 21980 w 32508"/>
                <a:gd name="connsiteY0" fmla="*/ 9808 h 105516"/>
                <a:gd name="connsiteX1" fmla="*/ 15054 w 32508"/>
                <a:gd name="connsiteY1" fmla="*/ 1384 h 105516"/>
                <a:gd name="connsiteX2" fmla="*/ 32489 w 32508"/>
                <a:gd name="connsiteY2" fmla="*/ 13442 h 105516"/>
                <a:gd name="connsiteX3" fmla="*/ 28015 w 32508"/>
                <a:gd name="connsiteY3" fmla="*/ 96287 h 105516"/>
                <a:gd name="connsiteX4" fmla="*/ 25506 w 32508"/>
                <a:gd name="connsiteY4" fmla="*/ 105517 h 105516"/>
                <a:gd name="connsiteX5" fmla="*/ 23123 w 32508"/>
                <a:gd name="connsiteY5" fmla="*/ 75753 h 105516"/>
                <a:gd name="connsiteX6" fmla="*/ 0 w 32508"/>
                <a:gd name="connsiteY6" fmla="*/ 36508 h 105516"/>
                <a:gd name="connsiteX7" fmla="*/ 27815 w 32508"/>
                <a:gd name="connsiteY7" fmla="*/ 34936 h 105516"/>
                <a:gd name="connsiteX8" fmla="*/ 17408 w 32508"/>
                <a:gd name="connsiteY8" fmla="*/ 13088 h 105516"/>
                <a:gd name="connsiteX9" fmla="*/ 21980 w 32508"/>
                <a:gd name="connsiteY9" fmla="*/ 9808 h 1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08" h="105516">
                  <a:moveTo>
                    <a:pt x="21980" y="9808"/>
                  </a:moveTo>
                  <a:cubicBezTo>
                    <a:pt x="19711" y="7047"/>
                    <a:pt x="17442" y="4287"/>
                    <a:pt x="15054" y="1384"/>
                  </a:cubicBezTo>
                  <a:cubicBezTo>
                    <a:pt x="27786" y="-4446"/>
                    <a:pt x="26489" y="9802"/>
                    <a:pt x="32489" y="13442"/>
                  </a:cubicBezTo>
                  <a:cubicBezTo>
                    <a:pt x="32815" y="41154"/>
                    <a:pt x="28929" y="68638"/>
                    <a:pt x="28015" y="96287"/>
                  </a:cubicBezTo>
                  <a:cubicBezTo>
                    <a:pt x="27906" y="99510"/>
                    <a:pt x="27786" y="102836"/>
                    <a:pt x="25506" y="105517"/>
                  </a:cubicBezTo>
                  <a:cubicBezTo>
                    <a:pt x="24986" y="95378"/>
                    <a:pt x="28272" y="82200"/>
                    <a:pt x="23123" y="75753"/>
                  </a:cubicBezTo>
                  <a:cubicBezTo>
                    <a:pt x="13448" y="63626"/>
                    <a:pt x="20957" y="41972"/>
                    <a:pt x="0" y="36508"/>
                  </a:cubicBezTo>
                  <a:cubicBezTo>
                    <a:pt x="8836" y="33965"/>
                    <a:pt x="16991" y="31147"/>
                    <a:pt x="27815" y="34936"/>
                  </a:cubicBezTo>
                  <a:cubicBezTo>
                    <a:pt x="23883" y="26410"/>
                    <a:pt x="15230" y="22100"/>
                    <a:pt x="17408" y="13088"/>
                  </a:cubicBezTo>
                  <a:cubicBezTo>
                    <a:pt x="18111" y="10185"/>
                    <a:pt x="19865" y="10065"/>
                    <a:pt x="21980" y="9808"/>
                  </a:cubicBezTo>
                  <a:close/>
                </a:path>
              </a:pathLst>
            </a:custGeom>
            <a:grpFill/>
            <a:ln w="5715" cap="flat">
              <a:noFill/>
              <a:prstDash val="solid"/>
              <a:miter/>
            </a:ln>
          </p:spPr>
          <p:txBody>
            <a:bodyPr rtlCol="0" anchor="ctr"/>
            <a:lstStyle/>
            <a:p>
              <a:endParaRPr lang="zh-CN" altLang="en-US"/>
            </a:p>
          </p:txBody>
        </p:sp>
        <p:sp>
          <p:nvSpPr>
            <p:cNvPr id="54" name="任意多边形: 形状 53">
              <a:extLst>
                <a:ext uri="{FF2B5EF4-FFF2-40B4-BE49-F238E27FC236}">
                  <a16:creationId xmlns:a16="http://schemas.microsoft.com/office/drawing/2014/main" id="{A3C1DB0D-5F01-4CE7-F64A-4B838759F182}"/>
                </a:ext>
              </a:extLst>
            </p:cNvPr>
            <p:cNvSpPr/>
            <p:nvPr/>
          </p:nvSpPr>
          <p:spPr>
            <a:xfrm>
              <a:off x="8525786" y="1447867"/>
              <a:ext cx="64531" cy="42461"/>
            </a:xfrm>
            <a:custGeom>
              <a:avLst/>
              <a:gdLst>
                <a:gd name="connsiteX0" fmla="*/ 11965 w 64531"/>
                <a:gd name="connsiteY0" fmla="*/ 27065 h 42461"/>
                <a:gd name="connsiteX1" fmla="*/ 1295 w 64531"/>
                <a:gd name="connsiteY1" fmla="*/ 3302 h 42461"/>
                <a:gd name="connsiteX2" fmla="*/ 9907 w 64531"/>
                <a:gd name="connsiteY2" fmla="*/ 11766 h 42461"/>
                <a:gd name="connsiteX3" fmla="*/ 16440 w 64531"/>
                <a:gd name="connsiteY3" fmla="*/ 148 h 42461"/>
                <a:gd name="connsiteX4" fmla="*/ 20109 w 64531"/>
                <a:gd name="connsiteY4" fmla="*/ 2428 h 42461"/>
                <a:gd name="connsiteX5" fmla="*/ 27721 w 64531"/>
                <a:gd name="connsiteY5" fmla="*/ 8440 h 42461"/>
                <a:gd name="connsiteX6" fmla="*/ 40922 w 64531"/>
                <a:gd name="connsiteY6" fmla="*/ 17595 h 42461"/>
                <a:gd name="connsiteX7" fmla="*/ 44129 w 64531"/>
                <a:gd name="connsiteY7" fmla="*/ 25288 h 42461"/>
                <a:gd name="connsiteX8" fmla="*/ 64532 w 64531"/>
                <a:gd name="connsiteY8" fmla="*/ 41873 h 42461"/>
                <a:gd name="connsiteX9" fmla="*/ 47518 w 64531"/>
                <a:gd name="connsiteY9" fmla="*/ 32157 h 42461"/>
                <a:gd name="connsiteX10" fmla="*/ 41540 w 64531"/>
                <a:gd name="connsiteY10" fmla="*/ 40387 h 42461"/>
                <a:gd name="connsiteX11" fmla="*/ 11965 w 64531"/>
                <a:gd name="connsiteY11" fmla="*/ 27065 h 42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31" h="42461">
                  <a:moveTo>
                    <a:pt x="11965" y="27065"/>
                  </a:moveTo>
                  <a:cubicBezTo>
                    <a:pt x="8467" y="19064"/>
                    <a:pt x="-4009" y="15578"/>
                    <a:pt x="1295" y="3302"/>
                  </a:cubicBezTo>
                  <a:cubicBezTo>
                    <a:pt x="6438" y="2411"/>
                    <a:pt x="8147" y="7371"/>
                    <a:pt x="9907" y="11766"/>
                  </a:cubicBezTo>
                  <a:cubicBezTo>
                    <a:pt x="14599" y="8589"/>
                    <a:pt x="14211" y="3611"/>
                    <a:pt x="16440" y="148"/>
                  </a:cubicBezTo>
                  <a:cubicBezTo>
                    <a:pt x="18617" y="-418"/>
                    <a:pt x="20017" y="708"/>
                    <a:pt x="20109" y="2428"/>
                  </a:cubicBezTo>
                  <a:cubicBezTo>
                    <a:pt x="20366" y="7514"/>
                    <a:pt x="20983" y="10943"/>
                    <a:pt x="27721" y="8440"/>
                  </a:cubicBezTo>
                  <a:cubicBezTo>
                    <a:pt x="35162" y="5674"/>
                    <a:pt x="41106" y="9612"/>
                    <a:pt x="40922" y="17595"/>
                  </a:cubicBezTo>
                  <a:cubicBezTo>
                    <a:pt x="40837" y="21310"/>
                    <a:pt x="40837" y="24505"/>
                    <a:pt x="44129" y="25288"/>
                  </a:cubicBezTo>
                  <a:cubicBezTo>
                    <a:pt x="53759" y="27591"/>
                    <a:pt x="56382" y="37907"/>
                    <a:pt x="64532" y="41873"/>
                  </a:cubicBezTo>
                  <a:cubicBezTo>
                    <a:pt x="55485" y="44645"/>
                    <a:pt x="52078" y="36998"/>
                    <a:pt x="47518" y="32157"/>
                  </a:cubicBezTo>
                  <a:cubicBezTo>
                    <a:pt x="44483" y="34941"/>
                    <a:pt x="48015" y="41181"/>
                    <a:pt x="41540" y="40387"/>
                  </a:cubicBezTo>
                  <a:cubicBezTo>
                    <a:pt x="30842" y="37804"/>
                    <a:pt x="21269" y="32723"/>
                    <a:pt x="11965" y="27065"/>
                  </a:cubicBezTo>
                  <a:close/>
                </a:path>
              </a:pathLst>
            </a:custGeom>
            <a:grpFill/>
            <a:ln w="5715" cap="flat">
              <a:noFill/>
              <a:prstDash val="solid"/>
              <a:miter/>
            </a:ln>
          </p:spPr>
          <p:txBody>
            <a:bodyPr rtlCol="0" anchor="ctr"/>
            <a:lstStyle/>
            <a:p>
              <a:endParaRPr lang="zh-CN" altLang="en-US"/>
            </a:p>
          </p:txBody>
        </p:sp>
        <p:sp>
          <p:nvSpPr>
            <p:cNvPr id="55" name="任意多边形: 形状 54">
              <a:extLst>
                <a:ext uri="{FF2B5EF4-FFF2-40B4-BE49-F238E27FC236}">
                  <a16:creationId xmlns:a16="http://schemas.microsoft.com/office/drawing/2014/main" id="{3E856086-1CD0-1A85-0280-2D5306DABA00}"/>
                </a:ext>
              </a:extLst>
            </p:cNvPr>
            <p:cNvSpPr/>
            <p:nvPr/>
          </p:nvSpPr>
          <p:spPr>
            <a:xfrm>
              <a:off x="7860638" y="586450"/>
              <a:ext cx="39283" cy="54624"/>
            </a:xfrm>
            <a:custGeom>
              <a:avLst/>
              <a:gdLst>
                <a:gd name="connsiteX0" fmla="*/ 6257 w 39283"/>
                <a:gd name="connsiteY0" fmla="*/ 39965 h 54624"/>
                <a:gd name="connsiteX1" fmla="*/ 1971 w 39283"/>
                <a:gd name="connsiteY1" fmla="*/ 27055 h 54624"/>
                <a:gd name="connsiteX2" fmla="*/ 4074 w 39283"/>
                <a:gd name="connsiteY2" fmla="*/ 12344 h 54624"/>
                <a:gd name="connsiteX3" fmla="*/ 9755 w 39283"/>
                <a:gd name="connsiteY3" fmla="*/ 0 h 54624"/>
                <a:gd name="connsiteX4" fmla="*/ 32135 w 39283"/>
                <a:gd name="connsiteY4" fmla="*/ 23746 h 54624"/>
                <a:gd name="connsiteX5" fmla="*/ 27031 w 39283"/>
                <a:gd name="connsiteY5" fmla="*/ 33850 h 54624"/>
                <a:gd name="connsiteX6" fmla="*/ 27380 w 39283"/>
                <a:gd name="connsiteY6" fmla="*/ 36622 h 54624"/>
                <a:gd name="connsiteX7" fmla="*/ 39284 w 39283"/>
                <a:gd name="connsiteY7" fmla="*/ 54624 h 54624"/>
                <a:gd name="connsiteX8" fmla="*/ 22773 w 39283"/>
                <a:gd name="connsiteY8" fmla="*/ 52921 h 54624"/>
                <a:gd name="connsiteX9" fmla="*/ 6257 w 39283"/>
                <a:gd name="connsiteY9" fmla="*/ 39965 h 54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283" h="54624">
                  <a:moveTo>
                    <a:pt x="6257" y="39965"/>
                  </a:moveTo>
                  <a:cubicBezTo>
                    <a:pt x="12835" y="33433"/>
                    <a:pt x="3245" y="31341"/>
                    <a:pt x="1971" y="27055"/>
                  </a:cubicBezTo>
                  <a:cubicBezTo>
                    <a:pt x="165" y="20968"/>
                    <a:pt x="-2178" y="16608"/>
                    <a:pt x="4074" y="12344"/>
                  </a:cubicBezTo>
                  <a:cubicBezTo>
                    <a:pt x="8440" y="9367"/>
                    <a:pt x="10052" y="5126"/>
                    <a:pt x="9755" y="0"/>
                  </a:cubicBezTo>
                  <a:cubicBezTo>
                    <a:pt x="18270" y="6921"/>
                    <a:pt x="25728" y="14842"/>
                    <a:pt x="32135" y="23746"/>
                  </a:cubicBezTo>
                  <a:cubicBezTo>
                    <a:pt x="27248" y="25432"/>
                    <a:pt x="33723" y="32764"/>
                    <a:pt x="27031" y="33850"/>
                  </a:cubicBezTo>
                  <a:cubicBezTo>
                    <a:pt x="25151" y="34153"/>
                    <a:pt x="25071" y="36227"/>
                    <a:pt x="27380" y="36622"/>
                  </a:cubicBezTo>
                  <a:cubicBezTo>
                    <a:pt x="36792" y="38239"/>
                    <a:pt x="35461" y="46766"/>
                    <a:pt x="39284" y="54624"/>
                  </a:cubicBezTo>
                  <a:cubicBezTo>
                    <a:pt x="32935" y="53681"/>
                    <a:pt x="27797" y="46120"/>
                    <a:pt x="22773" y="52921"/>
                  </a:cubicBezTo>
                  <a:cubicBezTo>
                    <a:pt x="16624" y="49429"/>
                    <a:pt x="6657" y="50795"/>
                    <a:pt x="6257" y="39965"/>
                  </a:cubicBezTo>
                  <a:close/>
                </a:path>
              </a:pathLst>
            </a:custGeom>
            <a:grpFill/>
            <a:ln w="5715" cap="flat">
              <a:noFill/>
              <a:prstDash val="solid"/>
              <a:miter/>
            </a:ln>
          </p:spPr>
          <p:txBody>
            <a:bodyPr rtlCol="0" anchor="ctr"/>
            <a:lstStyle/>
            <a:p>
              <a:endParaRPr lang="zh-CN" altLang="en-US"/>
            </a:p>
          </p:txBody>
        </p:sp>
        <p:sp>
          <p:nvSpPr>
            <p:cNvPr id="56" name="任意多边形: 形状 55">
              <a:extLst>
                <a:ext uri="{FF2B5EF4-FFF2-40B4-BE49-F238E27FC236}">
                  <a16:creationId xmlns:a16="http://schemas.microsoft.com/office/drawing/2014/main" id="{A9005E5C-D1ED-46C4-A5D5-7F6278088F40}"/>
                </a:ext>
              </a:extLst>
            </p:cNvPr>
            <p:cNvSpPr/>
            <p:nvPr/>
          </p:nvSpPr>
          <p:spPr>
            <a:xfrm>
              <a:off x="7847161" y="693124"/>
              <a:ext cx="37021" cy="65170"/>
            </a:xfrm>
            <a:custGeom>
              <a:avLst/>
              <a:gdLst>
                <a:gd name="connsiteX0" fmla="*/ 40 w 37021"/>
                <a:gd name="connsiteY0" fmla="*/ 18804 h 65170"/>
                <a:gd name="connsiteX1" fmla="*/ 3292 w 37021"/>
                <a:gd name="connsiteY1" fmla="*/ 12249 h 65170"/>
                <a:gd name="connsiteX2" fmla="*/ 0 w 37021"/>
                <a:gd name="connsiteY2" fmla="*/ 8946 h 65170"/>
                <a:gd name="connsiteX3" fmla="*/ 0 w 37021"/>
                <a:gd name="connsiteY3" fmla="*/ 8952 h 65170"/>
                <a:gd name="connsiteX4" fmla="*/ 17 w 37021"/>
                <a:gd name="connsiteY4" fmla="*/ 2362 h 65170"/>
                <a:gd name="connsiteX5" fmla="*/ 6104 w 37021"/>
                <a:gd name="connsiteY5" fmla="*/ 31 h 65170"/>
                <a:gd name="connsiteX6" fmla="*/ 9870 w 37021"/>
                <a:gd name="connsiteY6" fmla="*/ 2368 h 65170"/>
                <a:gd name="connsiteX7" fmla="*/ 9870 w 37021"/>
                <a:gd name="connsiteY7" fmla="*/ 2362 h 65170"/>
                <a:gd name="connsiteX8" fmla="*/ 20363 w 37021"/>
                <a:gd name="connsiteY8" fmla="*/ 15895 h 65170"/>
                <a:gd name="connsiteX9" fmla="*/ 22711 w 37021"/>
                <a:gd name="connsiteY9" fmla="*/ 22262 h 65170"/>
                <a:gd name="connsiteX10" fmla="*/ 36182 w 37021"/>
                <a:gd name="connsiteY10" fmla="*/ 31966 h 65170"/>
                <a:gd name="connsiteX11" fmla="*/ 36199 w 37021"/>
                <a:gd name="connsiteY11" fmla="*/ 31983 h 65170"/>
                <a:gd name="connsiteX12" fmla="*/ 29381 w 37021"/>
                <a:gd name="connsiteY12" fmla="*/ 65147 h 65170"/>
                <a:gd name="connsiteX13" fmla="*/ 29501 w 37021"/>
                <a:gd name="connsiteY13" fmla="*/ 65170 h 65170"/>
                <a:gd name="connsiteX14" fmla="*/ 23409 w 37021"/>
                <a:gd name="connsiteY14" fmla="*/ 61433 h 65170"/>
                <a:gd name="connsiteX15" fmla="*/ 6086 w 37021"/>
                <a:gd name="connsiteY15" fmla="*/ 49054 h 65170"/>
                <a:gd name="connsiteX16" fmla="*/ 5990 w 37021"/>
                <a:gd name="connsiteY16" fmla="*/ 46802 h 65170"/>
                <a:gd name="connsiteX17" fmla="*/ 40 w 37021"/>
                <a:gd name="connsiteY17" fmla="*/ 18804 h 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21" h="65170">
                  <a:moveTo>
                    <a:pt x="40" y="18804"/>
                  </a:moveTo>
                  <a:cubicBezTo>
                    <a:pt x="2658" y="17381"/>
                    <a:pt x="3223" y="14941"/>
                    <a:pt x="3292" y="12249"/>
                  </a:cubicBezTo>
                  <a:cubicBezTo>
                    <a:pt x="3292" y="10055"/>
                    <a:pt x="1509" y="9637"/>
                    <a:pt x="0" y="8946"/>
                  </a:cubicBezTo>
                  <a:lnTo>
                    <a:pt x="0" y="8952"/>
                  </a:lnTo>
                  <a:cubicBezTo>
                    <a:pt x="6" y="6757"/>
                    <a:pt x="12" y="4563"/>
                    <a:pt x="17" y="2362"/>
                  </a:cubicBezTo>
                  <a:cubicBezTo>
                    <a:pt x="1675" y="613"/>
                    <a:pt x="3698" y="-169"/>
                    <a:pt x="6104" y="31"/>
                  </a:cubicBezTo>
                  <a:cubicBezTo>
                    <a:pt x="7590" y="431"/>
                    <a:pt x="8847" y="1208"/>
                    <a:pt x="9870" y="2368"/>
                  </a:cubicBezTo>
                  <a:lnTo>
                    <a:pt x="9870" y="2362"/>
                  </a:lnTo>
                  <a:cubicBezTo>
                    <a:pt x="10756" y="8906"/>
                    <a:pt x="17328" y="11061"/>
                    <a:pt x="20363" y="15895"/>
                  </a:cubicBezTo>
                  <a:cubicBezTo>
                    <a:pt x="20157" y="18336"/>
                    <a:pt x="20220" y="20730"/>
                    <a:pt x="22711" y="22262"/>
                  </a:cubicBezTo>
                  <a:cubicBezTo>
                    <a:pt x="26661" y="26285"/>
                    <a:pt x="33410" y="26377"/>
                    <a:pt x="36182" y="31966"/>
                  </a:cubicBezTo>
                  <a:cubicBezTo>
                    <a:pt x="36182" y="31966"/>
                    <a:pt x="36199" y="31983"/>
                    <a:pt x="36199" y="31983"/>
                  </a:cubicBezTo>
                  <a:cubicBezTo>
                    <a:pt x="39388" y="44162"/>
                    <a:pt x="32490" y="54266"/>
                    <a:pt x="29381" y="65147"/>
                  </a:cubicBezTo>
                  <a:cubicBezTo>
                    <a:pt x="29381" y="65147"/>
                    <a:pt x="29501" y="65170"/>
                    <a:pt x="29501" y="65170"/>
                  </a:cubicBezTo>
                  <a:cubicBezTo>
                    <a:pt x="28227" y="62684"/>
                    <a:pt x="24803" y="63718"/>
                    <a:pt x="23409" y="61433"/>
                  </a:cubicBezTo>
                  <a:cubicBezTo>
                    <a:pt x="16505" y="58889"/>
                    <a:pt x="10870" y="54569"/>
                    <a:pt x="6086" y="49054"/>
                  </a:cubicBezTo>
                  <a:cubicBezTo>
                    <a:pt x="6058" y="48305"/>
                    <a:pt x="6029" y="47556"/>
                    <a:pt x="5990" y="46802"/>
                  </a:cubicBezTo>
                  <a:cubicBezTo>
                    <a:pt x="7624" y="36709"/>
                    <a:pt x="1857" y="28177"/>
                    <a:pt x="40" y="18804"/>
                  </a:cubicBezTo>
                  <a:close/>
                </a:path>
              </a:pathLst>
            </a:custGeom>
            <a:grpFill/>
            <a:ln w="5715" cap="flat">
              <a:noFill/>
              <a:prstDash val="solid"/>
              <a:miter/>
            </a:ln>
          </p:spPr>
          <p:txBody>
            <a:bodyPr rtlCol="0" anchor="ctr"/>
            <a:lstStyle/>
            <a:p>
              <a:endParaRPr lang="zh-CN" altLang="en-US"/>
            </a:p>
          </p:txBody>
        </p:sp>
        <p:sp>
          <p:nvSpPr>
            <p:cNvPr id="57" name="任意多边形: 形状 56">
              <a:extLst>
                <a:ext uri="{FF2B5EF4-FFF2-40B4-BE49-F238E27FC236}">
                  <a16:creationId xmlns:a16="http://schemas.microsoft.com/office/drawing/2014/main" id="{1BF7C400-B864-FE34-4FD5-E89F935DEB52}"/>
                </a:ext>
              </a:extLst>
            </p:cNvPr>
            <p:cNvSpPr/>
            <p:nvPr/>
          </p:nvSpPr>
          <p:spPr>
            <a:xfrm>
              <a:off x="7606171" y="391243"/>
              <a:ext cx="57389" cy="44485"/>
            </a:xfrm>
            <a:custGeom>
              <a:avLst/>
              <a:gdLst>
                <a:gd name="connsiteX0" fmla="*/ 57390 w 57389"/>
                <a:gd name="connsiteY0" fmla="*/ 17214 h 44485"/>
                <a:gd name="connsiteX1" fmla="*/ 44103 w 57389"/>
                <a:gd name="connsiteY1" fmla="*/ 24112 h 44485"/>
                <a:gd name="connsiteX2" fmla="*/ 27169 w 57389"/>
                <a:gd name="connsiteY2" fmla="*/ 28975 h 44485"/>
                <a:gd name="connsiteX3" fmla="*/ 39645 w 57389"/>
                <a:gd name="connsiteY3" fmla="*/ 44486 h 44485"/>
                <a:gd name="connsiteX4" fmla="*/ 17385 w 57389"/>
                <a:gd name="connsiteY4" fmla="*/ 41102 h 44485"/>
                <a:gd name="connsiteX5" fmla="*/ 6161 w 57389"/>
                <a:gd name="connsiteY5" fmla="*/ 30918 h 44485"/>
                <a:gd name="connsiteX6" fmla="*/ 2909 w 57389"/>
                <a:gd name="connsiteY6" fmla="*/ 25386 h 44485"/>
                <a:gd name="connsiteX7" fmla="*/ 8384 w 57389"/>
                <a:gd name="connsiteY7" fmla="*/ 24249 h 44485"/>
                <a:gd name="connsiteX8" fmla="*/ 18202 w 57389"/>
                <a:gd name="connsiteY8" fmla="*/ 26346 h 44485"/>
                <a:gd name="connsiteX9" fmla="*/ 0 w 57389"/>
                <a:gd name="connsiteY9" fmla="*/ 13773 h 44485"/>
                <a:gd name="connsiteX10" fmla="*/ 8047 w 57389"/>
                <a:gd name="connsiteY10" fmla="*/ 0 h 44485"/>
                <a:gd name="connsiteX11" fmla="*/ 25197 w 57389"/>
                <a:gd name="connsiteY11" fmla="*/ 17831 h 44485"/>
                <a:gd name="connsiteX12" fmla="*/ 30524 w 57389"/>
                <a:gd name="connsiteY12" fmla="*/ 17334 h 44485"/>
                <a:gd name="connsiteX13" fmla="*/ 28506 w 57389"/>
                <a:gd name="connsiteY13" fmla="*/ 11327 h 44485"/>
                <a:gd name="connsiteX14" fmla="*/ 20660 w 57389"/>
                <a:gd name="connsiteY14" fmla="*/ 1635 h 44485"/>
                <a:gd name="connsiteX15" fmla="*/ 41428 w 57389"/>
                <a:gd name="connsiteY15" fmla="*/ 7812 h 44485"/>
                <a:gd name="connsiteX16" fmla="*/ 57390 w 57389"/>
                <a:gd name="connsiteY16" fmla="*/ 17214 h 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7389" h="44485">
                  <a:moveTo>
                    <a:pt x="57390" y="17214"/>
                  </a:moveTo>
                  <a:cubicBezTo>
                    <a:pt x="53778" y="21180"/>
                    <a:pt x="49446" y="22649"/>
                    <a:pt x="44103" y="24112"/>
                  </a:cubicBezTo>
                  <a:cubicBezTo>
                    <a:pt x="38616" y="25615"/>
                    <a:pt x="32364" y="25409"/>
                    <a:pt x="27169" y="28975"/>
                  </a:cubicBezTo>
                  <a:cubicBezTo>
                    <a:pt x="28672" y="35182"/>
                    <a:pt x="37542" y="35244"/>
                    <a:pt x="39645" y="44486"/>
                  </a:cubicBezTo>
                  <a:cubicBezTo>
                    <a:pt x="31621" y="39085"/>
                    <a:pt x="24500" y="40159"/>
                    <a:pt x="17385" y="41102"/>
                  </a:cubicBezTo>
                  <a:cubicBezTo>
                    <a:pt x="15025" y="36199"/>
                    <a:pt x="12950" y="31175"/>
                    <a:pt x="6161" y="30918"/>
                  </a:cubicBezTo>
                  <a:cubicBezTo>
                    <a:pt x="2915" y="30792"/>
                    <a:pt x="1303" y="28592"/>
                    <a:pt x="2909" y="25386"/>
                  </a:cubicBezTo>
                  <a:cubicBezTo>
                    <a:pt x="4080" y="23043"/>
                    <a:pt x="6258" y="22986"/>
                    <a:pt x="8384" y="24249"/>
                  </a:cubicBezTo>
                  <a:cubicBezTo>
                    <a:pt x="11047" y="25826"/>
                    <a:pt x="13259" y="28764"/>
                    <a:pt x="18202" y="26346"/>
                  </a:cubicBezTo>
                  <a:cubicBezTo>
                    <a:pt x="12756" y="20700"/>
                    <a:pt x="9801" y="12939"/>
                    <a:pt x="0" y="13773"/>
                  </a:cubicBezTo>
                  <a:cubicBezTo>
                    <a:pt x="189" y="7590"/>
                    <a:pt x="7264" y="8864"/>
                    <a:pt x="8047" y="0"/>
                  </a:cubicBezTo>
                  <a:cubicBezTo>
                    <a:pt x="12482" y="11001"/>
                    <a:pt x="18499" y="14773"/>
                    <a:pt x="25197" y="17831"/>
                  </a:cubicBezTo>
                  <a:cubicBezTo>
                    <a:pt x="27329" y="18802"/>
                    <a:pt x="29026" y="20054"/>
                    <a:pt x="30524" y="17334"/>
                  </a:cubicBezTo>
                  <a:cubicBezTo>
                    <a:pt x="31992" y="14676"/>
                    <a:pt x="32501" y="12356"/>
                    <a:pt x="28506" y="11327"/>
                  </a:cubicBezTo>
                  <a:cubicBezTo>
                    <a:pt x="23591" y="10064"/>
                    <a:pt x="22774" y="5281"/>
                    <a:pt x="20660" y="1635"/>
                  </a:cubicBezTo>
                  <a:cubicBezTo>
                    <a:pt x="29364" y="-2292"/>
                    <a:pt x="34267" y="6549"/>
                    <a:pt x="41428" y="7812"/>
                  </a:cubicBezTo>
                  <a:cubicBezTo>
                    <a:pt x="47452" y="9744"/>
                    <a:pt x="53172" y="12202"/>
                    <a:pt x="57390" y="17214"/>
                  </a:cubicBezTo>
                  <a:close/>
                </a:path>
              </a:pathLst>
            </a:custGeom>
            <a:grpFill/>
            <a:ln w="5715" cap="flat">
              <a:noFill/>
              <a:prstDash val="solid"/>
              <a:miter/>
            </a:ln>
          </p:spPr>
          <p:txBody>
            <a:bodyPr rtlCol="0" anchor="ctr"/>
            <a:lstStyle/>
            <a:p>
              <a:endParaRPr lang="zh-CN" altLang="en-US"/>
            </a:p>
          </p:txBody>
        </p:sp>
        <p:sp>
          <p:nvSpPr>
            <p:cNvPr id="58" name="任意多边形: 形状 57">
              <a:extLst>
                <a:ext uri="{FF2B5EF4-FFF2-40B4-BE49-F238E27FC236}">
                  <a16:creationId xmlns:a16="http://schemas.microsoft.com/office/drawing/2014/main" id="{EBF05486-F42D-1496-99B3-33499C2BFA58}"/>
                </a:ext>
              </a:extLst>
            </p:cNvPr>
            <p:cNvSpPr/>
            <p:nvPr/>
          </p:nvSpPr>
          <p:spPr>
            <a:xfrm>
              <a:off x="8047579" y="1135246"/>
              <a:ext cx="50865" cy="45269"/>
            </a:xfrm>
            <a:custGeom>
              <a:avLst/>
              <a:gdLst>
                <a:gd name="connsiteX0" fmla="*/ 9969 w 50865"/>
                <a:gd name="connsiteY0" fmla="*/ 31122 h 45269"/>
                <a:gd name="connsiteX1" fmla="*/ 185 w 50865"/>
                <a:gd name="connsiteY1" fmla="*/ 20766 h 45269"/>
                <a:gd name="connsiteX2" fmla="*/ 6774 w 50865"/>
                <a:gd name="connsiteY2" fmla="*/ 6702 h 45269"/>
                <a:gd name="connsiteX3" fmla="*/ 17518 w 50865"/>
                <a:gd name="connsiteY3" fmla="*/ 17383 h 45269"/>
                <a:gd name="connsiteX4" fmla="*/ 20867 w 50865"/>
                <a:gd name="connsiteY4" fmla="*/ 24590 h 45269"/>
                <a:gd name="connsiteX5" fmla="*/ 24857 w 50865"/>
                <a:gd name="connsiteY5" fmla="*/ 28996 h 45269"/>
                <a:gd name="connsiteX6" fmla="*/ 27428 w 50865"/>
                <a:gd name="connsiteY6" fmla="*/ 31625 h 45269"/>
                <a:gd name="connsiteX7" fmla="*/ 26988 w 50865"/>
                <a:gd name="connsiteY7" fmla="*/ 31310 h 45269"/>
                <a:gd name="connsiteX8" fmla="*/ 24422 w 50865"/>
                <a:gd name="connsiteY8" fmla="*/ 28556 h 45269"/>
                <a:gd name="connsiteX9" fmla="*/ 20547 w 50865"/>
                <a:gd name="connsiteY9" fmla="*/ 23887 h 45269"/>
                <a:gd name="connsiteX10" fmla="*/ 29360 w 50865"/>
                <a:gd name="connsiteY10" fmla="*/ 10765 h 45269"/>
                <a:gd name="connsiteX11" fmla="*/ 31577 w 50865"/>
                <a:gd name="connsiteY11" fmla="*/ 11954 h 45269"/>
                <a:gd name="connsiteX12" fmla="*/ 32017 w 50865"/>
                <a:gd name="connsiteY12" fmla="*/ 10599 h 45269"/>
                <a:gd name="connsiteX13" fmla="*/ 33841 w 50865"/>
                <a:gd name="connsiteY13" fmla="*/ 8182 h 45269"/>
                <a:gd name="connsiteX14" fmla="*/ 35921 w 50865"/>
                <a:gd name="connsiteY14" fmla="*/ 5844 h 45269"/>
                <a:gd name="connsiteX15" fmla="*/ 36355 w 50865"/>
                <a:gd name="connsiteY15" fmla="*/ 4324 h 45269"/>
                <a:gd name="connsiteX16" fmla="*/ 39396 w 50865"/>
                <a:gd name="connsiteY16" fmla="*/ 455 h 45269"/>
                <a:gd name="connsiteX17" fmla="*/ 49448 w 50865"/>
                <a:gd name="connsiteY17" fmla="*/ 23424 h 45269"/>
                <a:gd name="connsiteX18" fmla="*/ 48340 w 50865"/>
                <a:gd name="connsiteY18" fmla="*/ 27750 h 45269"/>
                <a:gd name="connsiteX19" fmla="*/ 49511 w 50865"/>
                <a:gd name="connsiteY19" fmla="*/ 40512 h 45269"/>
                <a:gd name="connsiteX20" fmla="*/ 49494 w 50865"/>
                <a:gd name="connsiteY20" fmla="*/ 40506 h 45269"/>
                <a:gd name="connsiteX21" fmla="*/ 50865 w 50865"/>
                <a:gd name="connsiteY21" fmla="*/ 42100 h 45269"/>
                <a:gd name="connsiteX22" fmla="*/ 48517 w 50865"/>
                <a:gd name="connsiteY22" fmla="*/ 45164 h 45269"/>
                <a:gd name="connsiteX23" fmla="*/ 42522 w 50865"/>
                <a:gd name="connsiteY23" fmla="*/ 43963 h 45269"/>
                <a:gd name="connsiteX24" fmla="*/ 9969 w 50865"/>
                <a:gd name="connsiteY24" fmla="*/ 31122 h 4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865" h="45269">
                  <a:moveTo>
                    <a:pt x="9969" y="31122"/>
                  </a:moveTo>
                  <a:cubicBezTo>
                    <a:pt x="7975" y="26476"/>
                    <a:pt x="1551" y="26013"/>
                    <a:pt x="185" y="20766"/>
                  </a:cubicBezTo>
                  <a:cubicBezTo>
                    <a:pt x="-32" y="14926"/>
                    <a:pt x="-1198" y="8319"/>
                    <a:pt x="6774" y="6702"/>
                  </a:cubicBezTo>
                  <a:cubicBezTo>
                    <a:pt x="15147" y="5004"/>
                    <a:pt x="15838" y="11748"/>
                    <a:pt x="17518" y="17383"/>
                  </a:cubicBezTo>
                  <a:cubicBezTo>
                    <a:pt x="18267" y="19892"/>
                    <a:pt x="19759" y="22195"/>
                    <a:pt x="20867" y="24590"/>
                  </a:cubicBezTo>
                  <a:cubicBezTo>
                    <a:pt x="21982" y="26247"/>
                    <a:pt x="23433" y="27624"/>
                    <a:pt x="24857" y="28996"/>
                  </a:cubicBezTo>
                  <a:cubicBezTo>
                    <a:pt x="25685" y="29887"/>
                    <a:pt x="26554" y="30767"/>
                    <a:pt x="27428" y="31625"/>
                  </a:cubicBezTo>
                  <a:cubicBezTo>
                    <a:pt x="28285" y="30167"/>
                    <a:pt x="28103" y="30139"/>
                    <a:pt x="26988" y="31310"/>
                  </a:cubicBezTo>
                  <a:cubicBezTo>
                    <a:pt x="26171" y="30345"/>
                    <a:pt x="25325" y="29430"/>
                    <a:pt x="24422" y="28556"/>
                  </a:cubicBezTo>
                  <a:cubicBezTo>
                    <a:pt x="23011" y="27093"/>
                    <a:pt x="21559" y="25693"/>
                    <a:pt x="20547" y="23887"/>
                  </a:cubicBezTo>
                  <a:cubicBezTo>
                    <a:pt x="17690" y="15526"/>
                    <a:pt x="13523" y="6267"/>
                    <a:pt x="29360" y="10765"/>
                  </a:cubicBezTo>
                  <a:cubicBezTo>
                    <a:pt x="29720" y="11685"/>
                    <a:pt x="30514" y="12131"/>
                    <a:pt x="31577" y="11954"/>
                  </a:cubicBezTo>
                  <a:cubicBezTo>
                    <a:pt x="31531" y="11891"/>
                    <a:pt x="32017" y="10645"/>
                    <a:pt x="32017" y="10599"/>
                  </a:cubicBezTo>
                  <a:cubicBezTo>
                    <a:pt x="32480" y="9662"/>
                    <a:pt x="33092" y="8879"/>
                    <a:pt x="33841" y="8182"/>
                  </a:cubicBezTo>
                  <a:cubicBezTo>
                    <a:pt x="34709" y="7542"/>
                    <a:pt x="35401" y="6782"/>
                    <a:pt x="35921" y="5844"/>
                  </a:cubicBezTo>
                  <a:cubicBezTo>
                    <a:pt x="35915" y="5833"/>
                    <a:pt x="36355" y="4324"/>
                    <a:pt x="36355" y="4324"/>
                  </a:cubicBezTo>
                  <a:cubicBezTo>
                    <a:pt x="36681" y="2352"/>
                    <a:pt x="37761" y="-1277"/>
                    <a:pt x="39396" y="455"/>
                  </a:cubicBezTo>
                  <a:cubicBezTo>
                    <a:pt x="45333" y="6753"/>
                    <a:pt x="49397" y="14360"/>
                    <a:pt x="49448" y="23424"/>
                  </a:cubicBezTo>
                  <a:cubicBezTo>
                    <a:pt x="49454" y="24915"/>
                    <a:pt x="49151" y="27447"/>
                    <a:pt x="48340" y="27750"/>
                  </a:cubicBezTo>
                  <a:cubicBezTo>
                    <a:pt x="32675" y="33585"/>
                    <a:pt x="45888" y="36597"/>
                    <a:pt x="49511" y="40512"/>
                  </a:cubicBezTo>
                  <a:lnTo>
                    <a:pt x="49494" y="40506"/>
                  </a:lnTo>
                  <a:cubicBezTo>
                    <a:pt x="49951" y="41037"/>
                    <a:pt x="50408" y="41569"/>
                    <a:pt x="50865" y="42100"/>
                  </a:cubicBezTo>
                  <a:cubicBezTo>
                    <a:pt x="50694" y="43592"/>
                    <a:pt x="49911" y="44609"/>
                    <a:pt x="48517" y="45164"/>
                  </a:cubicBezTo>
                  <a:cubicBezTo>
                    <a:pt x="46385" y="45421"/>
                    <a:pt x="44333" y="45278"/>
                    <a:pt x="42522" y="43963"/>
                  </a:cubicBezTo>
                  <a:cubicBezTo>
                    <a:pt x="31171" y="40963"/>
                    <a:pt x="20747" y="35597"/>
                    <a:pt x="9969" y="31122"/>
                  </a:cubicBezTo>
                  <a:close/>
                </a:path>
              </a:pathLst>
            </a:custGeom>
            <a:grpFill/>
            <a:ln w="5715" cap="flat">
              <a:noFill/>
              <a:prstDash val="solid"/>
              <a:miter/>
            </a:ln>
          </p:spPr>
          <p:txBody>
            <a:bodyPr rtlCol="0" anchor="ctr"/>
            <a:lstStyle/>
            <a:p>
              <a:endParaRPr lang="zh-CN" altLang="en-US"/>
            </a:p>
          </p:txBody>
        </p:sp>
        <p:sp>
          <p:nvSpPr>
            <p:cNvPr id="59" name="任意多边形: 形状 58">
              <a:extLst>
                <a:ext uri="{FF2B5EF4-FFF2-40B4-BE49-F238E27FC236}">
                  <a16:creationId xmlns:a16="http://schemas.microsoft.com/office/drawing/2014/main" id="{8D818F7D-A153-4DF5-C031-56885130B2B5}"/>
                </a:ext>
              </a:extLst>
            </p:cNvPr>
            <p:cNvSpPr/>
            <p:nvPr/>
          </p:nvSpPr>
          <p:spPr>
            <a:xfrm>
              <a:off x="8870121" y="1594712"/>
              <a:ext cx="26765" cy="60606"/>
            </a:xfrm>
            <a:custGeom>
              <a:avLst/>
              <a:gdLst>
                <a:gd name="connsiteX0" fmla="*/ 3060 w 26765"/>
                <a:gd name="connsiteY0" fmla="*/ 28388 h 60606"/>
                <a:gd name="connsiteX1" fmla="*/ 500 w 26765"/>
                <a:gd name="connsiteY1" fmla="*/ 22467 h 60606"/>
                <a:gd name="connsiteX2" fmla="*/ 11873 w 26765"/>
                <a:gd name="connsiteY2" fmla="*/ 11711 h 60606"/>
                <a:gd name="connsiteX3" fmla="*/ 8472 w 26765"/>
                <a:gd name="connsiteY3" fmla="*/ 6528 h 60606"/>
                <a:gd name="connsiteX4" fmla="*/ 4797 w 26765"/>
                <a:gd name="connsiteY4" fmla="*/ 1676 h 60606"/>
                <a:gd name="connsiteX5" fmla="*/ 8518 w 26765"/>
                <a:gd name="connsiteY5" fmla="*/ 333 h 60606"/>
                <a:gd name="connsiteX6" fmla="*/ 26766 w 26765"/>
                <a:gd name="connsiteY6" fmla="*/ 2950 h 60606"/>
                <a:gd name="connsiteX7" fmla="*/ 26429 w 26765"/>
                <a:gd name="connsiteY7" fmla="*/ 35657 h 60606"/>
                <a:gd name="connsiteX8" fmla="*/ 25960 w 26765"/>
                <a:gd name="connsiteY8" fmla="*/ 41584 h 60606"/>
                <a:gd name="connsiteX9" fmla="*/ 22680 w 26765"/>
                <a:gd name="connsiteY9" fmla="*/ 54911 h 60606"/>
                <a:gd name="connsiteX10" fmla="*/ 18359 w 26765"/>
                <a:gd name="connsiteY10" fmla="*/ 60586 h 60606"/>
                <a:gd name="connsiteX11" fmla="*/ 14450 w 26765"/>
                <a:gd name="connsiteY11" fmla="*/ 54202 h 60606"/>
                <a:gd name="connsiteX12" fmla="*/ 12942 w 26765"/>
                <a:gd name="connsiteY12" fmla="*/ 48133 h 60606"/>
                <a:gd name="connsiteX13" fmla="*/ 16902 w 26765"/>
                <a:gd name="connsiteY13" fmla="*/ 45076 h 60606"/>
                <a:gd name="connsiteX14" fmla="*/ 6729 w 26765"/>
                <a:gd name="connsiteY14" fmla="*/ 37492 h 60606"/>
                <a:gd name="connsiteX15" fmla="*/ 3060 w 26765"/>
                <a:gd name="connsiteY15" fmla="*/ 28388 h 60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765" h="60606">
                  <a:moveTo>
                    <a:pt x="3060" y="28388"/>
                  </a:moveTo>
                  <a:cubicBezTo>
                    <a:pt x="2180" y="26416"/>
                    <a:pt x="820" y="24524"/>
                    <a:pt x="500" y="22467"/>
                  </a:cubicBezTo>
                  <a:cubicBezTo>
                    <a:pt x="-1095" y="12226"/>
                    <a:pt x="723" y="10591"/>
                    <a:pt x="11873" y="11711"/>
                  </a:cubicBezTo>
                  <a:cubicBezTo>
                    <a:pt x="11793" y="9288"/>
                    <a:pt x="10113" y="7934"/>
                    <a:pt x="8472" y="6528"/>
                  </a:cubicBezTo>
                  <a:cubicBezTo>
                    <a:pt x="6923" y="5196"/>
                    <a:pt x="4391" y="4613"/>
                    <a:pt x="4797" y="1676"/>
                  </a:cubicBezTo>
                  <a:cubicBezTo>
                    <a:pt x="5483" y="-50"/>
                    <a:pt x="7055" y="-336"/>
                    <a:pt x="8518" y="333"/>
                  </a:cubicBezTo>
                  <a:cubicBezTo>
                    <a:pt x="13941" y="2813"/>
                    <a:pt x="17810" y="10448"/>
                    <a:pt x="26766" y="2950"/>
                  </a:cubicBezTo>
                  <a:cubicBezTo>
                    <a:pt x="24171" y="15483"/>
                    <a:pt x="26012" y="25548"/>
                    <a:pt x="26429" y="35657"/>
                  </a:cubicBezTo>
                  <a:cubicBezTo>
                    <a:pt x="26275" y="37635"/>
                    <a:pt x="26114" y="39606"/>
                    <a:pt x="25960" y="41584"/>
                  </a:cubicBezTo>
                  <a:cubicBezTo>
                    <a:pt x="21411" y="45173"/>
                    <a:pt x="23251" y="50345"/>
                    <a:pt x="22680" y="54911"/>
                  </a:cubicBezTo>
                  <a:cubicBezTo>
                    <a:pt x="22331" y="57689"/>
                    <a:pt x="21628" y="60380"/>
                    <a:pt x="18359" y="60586"/>
                  </a:cubicBezTo>
                  <a:cubicBezTo>
                    <a:pt x="13370" y="60895"/>
                    <a:pt x="14153" y="57586"/>
                    <a:pt x="14450" y="54202"/>
                  </a:cubicBezTo>
                  <a:cubicBezTo>
                    <a:pt x="14622" y="52236"/>
                    <a:pt x="13490" y="50162"/>
                    <a:pt x="12942" y="48133"/>
                  </a:cubicBezTo>
                  <a:cubicBezTo>
                    <a:pt x="14896" y="47807"/>
                    <a:pt x="18319" y="47584"/>
                    <a:pt x="16902" y="45076"/>
                  </a:cubicBezTo>
                  <a:cubicBezTo>
                    <a:pt x="14850" y="41458"/>
                    <a:pt x="13850" y="36435"/>
                    <a:pt x="6729" y="37492"/>
                  </a:cubicBezTo>
                  <a:cubicBezTo>
                    <a:pt x="-2620" y="38886"/>
                    <a:pt x="1494" y="32634"/>
                    <a:pt x="3060" y="28388"/>
                  </a:cubicBezTo>
                  <a:close/>
                </a:path>
              </a:pathLst>
            </a:custGeom>
            <a:grpFill/>
            <a:ln w="5715" cap="flat">
              <a:noFill/>
              <a:prstDash val="solid"/>
              <a:miter/>
            </a:ln>
          </p:spPr>
          <p:txBody>
            <a:bodyPr rtlCol="0" anchor="ctr"/>
            <a:lstStyle/>
            <a:p>
              <a:endParaRPr lang="zh-CN" altLang="en-US"/>
            </a:p>
          </p:txBody>
        </p:sp>
        <p:sp>
          <p:nvSpPr>
            <p:cNvPr id="60" name="任意多边形: 形状 59">
              <a:extLst>
                <a:ext uri="{FF2B5EF4-FFF2-40B4-BE49-F238E27FC236}">
                  <a16:creationId xmlns:a16="http://schemas.microsoft.com/office/drawing/2014/main" id="{89968DB6-3937-DA14-6BF0-01BC535F4A1C}"/>
                </a:ext>
              </a:extLst>
            </p:cNvPr>
            <p:cNvSpPr/>
            <p:nvPr/>
          </p:nvSpPr>
          <p:spPr>
            <a:xfrm>
              <a:off x="8468702" y="1772112"/>
              <a:ext cx="56041" cy="32324"/>
            </a:xfrm>
            <a:custGeom>
              <a:avLst/>
              <a:gdLst>
                <a:gd name="connsiteX0" fmla="*/ 0 w 56041"/>
                <a:gd name="connsiteY0" fmla="*/ 12179 h 32324"/>
                <a:gd name="connsiteX1" fmla="*/ 10658 w 56041"/>
                <a:gd name="connsiteY1" fmla="*/ 0 h 32324"/>
                <a:gd name="connsiteX2" fmla="*/ 30849 w 56041"/>
                <a:gd name="connsiteY2" fmla="*/ 8075 h 32324"/>
                <a:gd name="connsiteX3" fmla="*/ 54189 w 56041"/>
                <a:gd name="connsiteY3" fmla="*/ 11619 h 32324"/>
                <a:gd name="connsiteX4" fmla="*/ 54069 w 56041"/>
                <a:gd name="connsiteY4" fmla="*/ 23603 h 32324"/>
                <a:gd name="connsiteX5" fmla="*/ 41114 w 56041"/>
                <a:gd name="connsiteY5" fmla="*/ 23803 h 32324"/>
                <a:gd name="connsiteX6" fmla="*/ 29786 w 56041"/>
                <a:gd name="connsiteY6" fmla="*/ 22643 h 32324"/>
                <a:gd name="connsiteX7" fmla="*/ 36307 w 56041"/>
                <a:gd name="connsiteY7" fmla="*/ 30552 h 32324"/>
                <a:gd name="connsiteX8" fmla="*/ 28712 w 56041"/>
                <a:gd name="connsiteY8" fmla="*/ 32324 h 32324"/>
                <a:gd name="connsiteX9" fmla="*/ 3217 w 56041"/>
                <a:gd name="connsiteY9" fmla="*/ 15688 h 32324"/>
                <a:gd name="connsiteX10" fmla="*/ 0 w 56041"/>
                <a:gd name="connsiteY10" fmla="*/ 12179 h 32324"/>
                <a:gd name="connsiteX11" fmla="*/ 0 w 56041"/>
                <a:gd name="connsiteY11" fmla="*/ 12179 h 3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041" h="32324">
                  <a:moveTo>
                    <a:pt x="0" y="12179"/>
                  </a:moveTo>
                  <a:cubicBezTo>
                    <a:pt x="280" y="5252"/>
                    <a:pt x="8515" y="5298"/>
                    <a:pt x="10658" y="0"/>
                  </a:cubicBezTo>
                  <a:cubicBezTo>
                    <a:pt x="15819" y="6429"/>
                    <a:pt x="24923" y="2435"/>
                    <a:pt x="30849" y="8075"/>
                  </a:cubicBezTo>
                  <a:cubicBezTo>
                    <a:pt x="37262" y="14179"/>
                    <a:pt x="44960" y="19042"/>
                    <a:pt x="54189" y="11619"/>
                  </a:cubicBezTo>
                  <a:cubicBezTo>
                    <a:pt x="56572" y="15716"/>
                    <a:pt x="56784" y="19654"/>
                    <a:pt x="54069" y="23603"/>
                  </a:cubicBezTo>
                  <a:cubicBezTo>
                    <a:pt x="49709" y="16614"/>
                    <a:pt x="45720" y="27815"/>
                    <a:pt x="41114" y="23803"/>
                  </a:cubicBezTo>
                  <a:cubicBezTo>
                    <a:pt x="38005" y="21094"/>
                    <a:pt x="33970" y="21854"/>
                    <a:pt x="29786" y="22643"/>
                  </a:cubicBezTo>
                  <a:cubicBezTo>
                    <a:pt x="30021" y="27158"/>
                    <a:pt x="38748" y="25152"/>
                    <a:pt x="36307" y="30552"/>
                  </a:cubicBezTo>
                  <a:cubicBezTo>
                    <a:pt x="35656" y="31993"/>
                    <a:pt x="31347" y="31781"/>
                    <a:pt x="28712" y="32324"/>
                  </a:cubicBezTo>
                  <a:cubicBezTo>
                    <a:pt x="16739" y="32101"/>
                    <a:pt x="9567" y="24529"/>
                    <a:pt x="3217" y="15688"/>
                  </a:cubicBezTo>
                  <a:cubicBezTo>
                    <a:pt x="2189" y="14493"/>
                    <a:pt x="1280" y="13167"/>
                    <a:pt x="0" y="12179"/>
                  </a:cubicBezTo>
                  <a:lnTo>
                    <a:pt x="0" y="12179"/>
                  </a:lnTo>
                  <a:close/>
                </a:path>
              </a:pathLst>
            </a:custGeom>
            <a:grpFill/>
            <a:ln w="5715" cap="flat">
              <a:no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6AE3DDF2-759D-92B4-430D-A25F53B0E2FC}"/>
                </a:ext>
              </a:extLst>
            </p:cNvPr>
            <p:cNvSpPr/>
            <p:nvPr/>
          </p:nvSpPr>
          <p:spPr>
            <a:xfrm>
              <a:off x="7714893" y="1085501"/>
              <a:ext cx="69757" cy="30918"/>
            </a:xfrm>
            <a:custGeom>
              <a:avLst/>
              <a:gdLst>
                <a:gd name="connsiteX0" fmla="*/ 0 w 69757"/>
                <a:gd name="connsiteY0" fmla="*/ 21448 h 30918"/>
                <a:gd name="connsiteX1" fmla="*/ 5504 w 69757"/>
                <a:gd name="connsiteY1" fmla="*/ 9824 h 30918"/>
                <a:gd name="connsiteX2" fmla="*/ 2138 w 69757"/>
                <a:gd name="connsiteY2" fmla="*/ 0 h 30918"/>
                <a:gd name="connsiteX3" fmla="*/ 26563 w 69757"/>
                <a:gd name="connsiteY3" fmla="*/ 15162 h 30918"/>
                <a:gd name="connsiteX4" fmla="*/ 30815 w 69757"/>
                <a:gd name="connsiteY4" fmla="*/ 16162 h 30918"/>
                <a:gd name="connsiteX5" fmla="*/ 55310 w 69757"/>
                <a:gd name="connsiteY5" fmla="*/ 18842 h 30918"/>
                <a:gd name="connsiteX6" fmla="*/ 69757 w 69757"/>
                <a:gd name="connsiteY6" fmla="*/ 30918 h 30918"/>
                <a:gd name="connsiteX7" fmla="*/ 0 w 69757"/>
                <a:gd name="connsiteY7" fmla="*/ 21448 h 30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757" h="30918">
                  <a:moveTo>
                    <a:pt x="0" y="21448"/>
                  </a:moveTo>
                  <a:cubicBezTo>
                    <a:pt x="7475" y="20248"/>
                    <a:pt x="8652" y="15785"/>
                    <a:pt x="5504" y="9824"/>
                  </a:cubicBezTo>
                  <a:cubicBezTo>
                    <a:pt x="4098" y="7167"/>
                    <a:pt x="297" y="5738"/>
                    <a:pt x="2138" y="0"/>
                  </a:cubicBezTo>
                  <a:cubicBezTo>
                    <a:pt x="9230" y="7447"/>
                    <a:pt x="20631" y="6149"/>
                    <a:pt x="26563" y="15162"/>
                  </a:cubicBezTo>
                  <a:cubicBezTo>
                    <a:pt x="27455" y="16522"/>
                    <a:pt x="29009" y="16779"/>
                    <a:pt x="30815" y="16162"/>
                  </a:cubicBezTo>
                  <a:cubicBezTo>
                    <a:pt x="45097" y="11304"/>
                    <a:pt x="44686" y="11996"/>
                    <a:pt x="55310" y="18842"/>
                  </a:cubicBezTo>
                  <a:cubicBezTo>
                    <a:pt x="60774" y="22363"/>
                    <a:pt x="64157" y="27883"/>
                    <a:pt x="69757" y="30918"/>
                  </a:cubicBezTo>
                  <a:cubicBezTo>
                    <a:pt x="46309" y="29187"/>
                    <a:pt x="22906" y="27123"/>
                    <a:pt x="0" y="21448"/>
                  </a:cubicBezTo>
                  <a:close/>
                </a:path>
              </a:pathLst>
            </a:custGeom>
            <a:grpFill/>
            <a:ln w="5715"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B5B402AD-4C15-5D3F-92EA-354DBE9F0C8C}"/>
                </a:ext>
              </a:extLst>
            </p:cNvPr>
            <p:cNvSpPr/>
            <p:nvPr/>
          </p:nvSpPr>
          <p:spPr>
            <a:xfrm>
              <a:off x="7883040" y="744648"/>
              <a:ext cx="47344" cy="49371"/>
            </a:xfrm>
            <a:custGeom>
              <a:avLst/>
              <a:gdLst>
                <a:gd name="connsiteX0" fmla="*/ 23317 w 47344"/>
                <a:gd name="connsiteY0" fmla="*/ 16636 h 49371"/>
                <a:gd name="connsiteX1" fmla="*/ 27987 w 47344"/>
                <a:gd name="connsiteY1" fmla="*/ 17750 h 49371"/>
                <a:gd name="connsiteX2" fmla="*/ 45406 w 47344"/>
                <a:gd name="connsiteY2" fmla="*/ 41976 h 49371"/>
                <a:gd name="connsiteX3" fmla="*/ 40417 w 47344"/>
                <a:gd name="connsiteY3" fmla="*/ 49371 h 49371"/>
                <a:gd name="connsiteX4" fmla="*/ 16779 w 47344"/>
                <a:gd name="connsiteY4" fmla="*/ 32500 h 49371"/>
                <a:gd name="connsiteX5" fmla="*/ 11161 w 47344"/>
                <a:gd name="connsiteY5" fmla="*/ 17784 h 49371"/>
                <a:gd name="connsiteX6" fmla="*/ 9133 w 47344"/>
                <a:gd name="connsiteY6" fmla="*/ 14447 h 49371"/>
                <a:gd name="connsiteX7" fmla="*/ 0 w 47344"/>
                <a:gd name="connsiteY7" fmla="*/ 1874 h 49371"/>
                <a:gd name="connsiteX8" fmla="*/ 16528 w 47344"/>
                <a:gd name="connsiteY8" fmla="*/ 1697 h 49371"/>
                <a:gd name="connsiteX9" fmla="*/ 19643 w 47344"/>
                <a:gd name="connsiteY9" fmla="*/ 4240 h 49371"/>
                <a:gd name="connsiteX10" fmla="*/ 23317 w 47344"/>
                <a:gd name="connsiteY10" fmla="*/ 16636 h 49371"/>
                <a:gd name="connsiteX11" fmla="*/ 23317 w 47344"/>
                <a:gd name="connsiteY11" fmla="*/ 16636 h 49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344" h="49371">
                  <a:moveTo>
                    <a:pt x="23317" y="16636"/>
                  </a:moveTo>
                  <a:cubicBezTo>
                    <a:pt x="24912" y="16979"/>
                    <a:pt x="27244" y="16761"/>
                    <a:pt x="27987" y="17750"/>
                  </a:cubicBezTo>
                  <a:cubicBezTo>
                    <a:pt x="33953" y="25700"/>
                    <a:pt x="39565" y="33924"/>
                    <a:pt x="45406" y="41976"/>
                  </a:cubicBezTo>
                  <a:cubicBezTo>
                    <a:pt x="50658" y="49217"/>
                    <a:pt x="43960" y="48182"/>
                    <a:pt x="40417" y="49371"/>
                  </a:cubicBezTo>
                  <a:cubicBezTo>
                    <a:pt x="32535" y="43748"/>
                    <a:pt x="24660" y="38124"/>
                    <a:pt x="16779" y="32500"/>
                  </a:cubicBezTo>
                  <a:cubicBezTo>
                    <a:pt x="17459" y="26625"/>
                    <a:pt x="9698" y="23985"/>
                    <a:pt x="11161" y="17784"/>
                  </a:cubicBezTo>
                  <a:cubicBezTo>
                    <a:pt x="11562" y="16093"/>
                    <a:pt x="10979" y="14150"/>
                    <a:pt x="9133" y="14447"/>
                  </a:cubicBezTo>
                  <a:cubicBezTo>
                    <a:pt x="-8064" y="17230"/>
                    <a:pt x="5361" y="4017"/>
                    <a:pt x="0" y="1874"/>
                  </a:cubicBezTo>
                  <a:cubicBezTo>
                    <a:pt x="7092" y="-5424"/>
                    <a:pt x="10070" y="11646"/>
                    <a:pt x="16528" y="1697"/>
                  </a:cubicBezTo>
                  <a:cubicBezTo>
                    <a:pt x="17236" y="605"/>
                    <a:pt x="19528" y="2600"/>
                    <a:pt x="19643" y="4240"/>
                  </a:cubicBezTo>
                  <a:cubicBezTo>
                    <a:pt x="19951" y="8675"/>
                    <a:pt x="21197" y="12767"/>
                    <a:pt x="23317" y="16636"/>
                  </a:cubicBezTo>
                  <a:lnTo>
                    <a:pt x="23317" y="16636"/>
                  </a:lnTo>
                  <a:close/>
                </a:path>
              </a:pathLst>
            </a:custGeom>
            <a:grpFill/>
            <a:ln w="5715"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AEC28D5B-1360-BA31-96A3-AF27C586B433}"/>
                </a:ext>
              </a:extLst>
            </p:cNvPr>
            <p:cNvSpPr/>
            <p:nvPr/>
          </p:nvSpPr>
          <p:spPr>
            <a:xfrm>
              <a:off x="8244800" y="681929"/>
              <a:ext cx="33174" cy="46790"/>
            </a:xfrm>
            <a:custGeom>
              <a:avLst/>
              <a:gdLst>
                <a:gd name="connsiteX0" fmla="*/ 33175 w 33174"/>
                <a:gd name="connsiteY0" fmla="*/ 36601 h 46790"/>
                <a:gd name="connsiteX1" fmla="*/ 23300 w 33174"/>
                <a:gd name="connsiteY1" fmla="*/ 36584 h 46790"/>
                <a:gd name="connsiteX2" fmla="*/ 16716 w 33174"/>
                <a:gd name="connsiteY2" fmla="*/ 33309 h 46790"/>
                <a:gd name="connsiteX3" fmla="*/ 13430 w 33174"/>
                <a:gd name="connsiteY3" fmla="*/ 39881 h 46790"/>
                <a:gd name="connsiteX4" fmla="*/ 13430 w 33174"/>
                <a:gd name="connsiteY4" fmla="*/ 39887 h 46790"/>
                <a:gd name="connsiteX5" fmla="*/ 6572 w 33174"/>
                <a:gd name="connsiteY5" fmla="*/ 46791 h 46790"/>
                <a:gd name="connsiteX6" fmla="*/ 22 w 33174"/>
                <a:gd name="connsiteY6" fmla="*/ 20736 h 46790"/>
                <a:gd name="connsiteX7" fmla="*/ 285 w 33174"/>
                <a:gd name="connsiteY7" fmla="*/ 19153 h 46790"/>
                <a:gd name="connsiteX8" fmla="*/ 1011 w 33174"/>
                <a:gd name="connsiteY8" fmla="*/ 225 h 46790"/>
                <a:gd name="connsiteX9" fmla="*/ 23305 w 33174"/>
                <a:gd name="connsiteY9" fmla="*/ 10277 h 46790"/>
                <a:gd name="connsiteX10" fmla="*/ 23288 w 33174"/>
                <a:gd name="connsiteY10" fmla="*/ 16867 h 46790"/>
                <a:gd name="connsiteX11" fmla="*/ 33175 w 33174"/>
                <a:gd name="connsiteY11" fmla="*/ 36601 h 4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174" h="46790">
                  <a:moveTo>
                    <a:pt x="33175" y="36601"/>
                  </a:moveTo>
                  <a:cubicBezTo>
                    <a:pt x="29878" y="40801"/>
                    <a:pt x="26586" y="40807"/>
                    <a:pt x="23300" y="36584"/>
                  </a:cubicBezTo>
                  <a:cubicBezTo>
                    <a:pt x="21579" y="34543"/>
                    <a:pt x="18465" y="35298"/>
                    <a:pt x="16716" y="33309"/>
                  </a:cubicBezTo>
                  <a:cubicBezTo>
                    <a:pt x="14076" y="34726"/>
                    <a:pt x="13498" y="37178"/>
                    <a:pt x="13430" y="39881"/>
                  </a:cubicBezTo>
                  <a:lnTo>
                    <a:pt x="13430" y="39887"/>
                  </a:lnTo>
                  <a:cubicBezTo>
                    <a:pt x="8921" y="39978"/>
                    <a:pt x="6989" y="42636"/>
                    <a:pt x="6572" y="46791"/>
                  </a:cubicBezTo>
                  <a:cubicBezTo>
                    <a:pt x="2091" y="38681"/>
                    <a:pt x="-258" y="30040"/>
                    <a:pt x="22" y="20736"/>
                  </a:cubicBezTo>
                  <a:cubicBezTo>
                    <a:pt x="97" y="20199"/>
                    <a:pt x="-29" y="19427"/>
                    <a:pt x="285" y="19153"/>
                  </a:cubicBezTo>
                  <a:cubicBezTo>
                    <a:pt x="9452" y="11020"/>
                    <a:pt x="9458" y="11026"/>
                    <a:pt x="1011" y="225"/>
                  </a:cubicBezTo>
                  <a:cubicBezTo>
                    <a:pt x="11344" y="-1844"/>
                    <a:pt x="14378" y="11072"/>
                    <a:pt x="23305" y="10277"/>
                  </a:cubicBezTo>
                  <a:cubicBezTo>
                    <a:pt x="23300" y="12472"/>
                    <a:pt x="23294" y="14667"/>
                    <a:pt x="23288" y="16867"/>
                  </a:cubicBezTo>
                  <a:cubicBezTo>
                    <a:pt x="22562" y="25456"/>
                    <a:pt x="28397" y="30760"/>
                    <a:pt x="33175" y="36601"/>
                  </a:cubicBezTo>
                  <a:close/>
                </a:path>
              </a:pathLst>
            </a:custGeom>
            <a:grpFill/>
            <a:ln w="5715" cap="flat">
              <a:noFill/>
              <a:prstDash val="solid"/>
              <a:miter/>
            </a:ln>
          </p:spPr>
          <p:txBody>
            <a:bodyPr rtlCol="0" anchor="ctr"/>
            <a:lstStyle/>
            <a:p>
              <a:endParaRPr lang="zh-CN" altLang="en-US"/>
            </a:p>
          </p:txBody>
        </p:sp>
        <p:sp>
          <p:nvSpPr>
            <p:cNvPr id="64" name="任意多边形: 形状 63">
              <a:extLst>
                <a:ext uri="{FF2B5EF4-FFF2-40B4-BE49-F238E27FC236}">
                  <a16:creationId xmlns:a16="http://schemas.microsoft.com/office/drawing/2014/main" id="{217E87E1-A659-18B7-41DD-0789B05EE388}"/>
                </a:ext>
              </a:extLst>
            </p:cNvPr>
            <p:cNvSpPr/>
            <p:nvPr/>
          </p:nvSpPr>
          <p:spPr>
            <a:xfrm>
              <a:off x="7358984" y="280958"/>
              <a:ext cx="30947" cy="29086"/>
            </a:xfrm>
            <a:custGeom>
              <a:avLst/>
              <a:gdLst>
                <a:gd name="connsiteX0" fmla="*/ 1471 w 30947"/>
                <a:gd name="connsiteY0" fmla="*/ 13227 h 29086"/>
                <a:gd name="connsiteX1" fmla="*/ 1471 w 30947"/>
                <a:gd name="connsiteY1" fmla="*/ 9935 h 29086"/>
                <a:gd name="connsiteX2" fmla="*/ 1311 w 30947"/>
                <a:gd name="connsiteY2" fmla="*/ 2940 h 29086"/>
                <a:gd name="connsiteX3" fmla="*/ 24491 w 30947"/>
                <a:gd name="connsiteY3" fmla="*/ 3329 h 29086"/>
                <a:gd name="connsiteX4" fmla="*/ 28383 w 30947"/>
                <a:gd name="connsiteY4" fmla="*/ 29086 h 29086"/>
                <a:gd name="connsiteX5" fmla="*/ 1442 w 30947"/>
                <a:gd name="connsiteY5" fmla="*/ 19794 h 29086"/>
                <a:gd name="connsiteX6" fmla="*/ 1471 w 30947"/>
                <a:gd name="connsiteY6" fmla="*/ 13227 h 2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47" h="29086">
                  <a:moveTo>
                    <a:pt x="1471" y="13227"/>
                  </a:moveTo>
                  <a:cubicBezTo>
                    <a:pt x="1471" y="12130"/>
                    <a:pt x="1471" y="11033"/>
                    <a:pt x="1471" y="9935"/>
                  </a:cubicBezTo>
                  <a:cubicBezTo>
                    <a:pt x="-392" y="7644"/>
                    <a:pt x="-529" y="5318"/>
                    <a:pt x="1311" y="2940"/>
                  </a:cubicBezTo>
                  <a:cubicBezTo>
                    <a:pt x="9118" y="-1563"/>
                    <a:pt x="16827" y="-460"/>
                    <a:pt x="24491" y="3329"/>
                  </a:cubicBezTo>
                  <a:cubicBezTo>
                    <a:pt x="32286" y="10324"/>
                    <a:pt x="32286" y="10324"/>
                    <a:pt x="28383" y="29086"/>
                  </a:cubicBezTo>
                  <a:cubicBezTo>
                    <a:pt x="19645" y="25040"/>
                    <a:pt x="11461" y="19457"/>
                    <a:pt x="1442" y="19794"/>
                  </a:cubicBezTo>
                  <a:cubicBezTo>
                    <a:pt x="-352" y="17599"/>
                    <a:pt x="-449" y="15410"/>
                    <a:pt x="1471" y="13227"/>
                  </a:cubicBezTo>
                  <a:close/>
                </a:path>
              </a:pathLst>
            </a:custGeom>
            <a:grpFill/>
            <a:ln w="5715" cap="flat">
              <a:noFill/>
              <a:prstDash val="solid"/>
              <a:miter/>
            </a:ln>
          </p:spPr>
          <p:txBody>
            <a:bodyPr rtlCol="0" anchor="ctr"/>
            <a:lstStyle/>
            <a:p>
              <a:endParaRPr lang="zh-CN" altLang="en-US"/>
            </a:p>
          </p:txBody>
        </p:sp>
        <p:sp>
          <p:nvSpPr>
            <p:cNvPr id="65" name="任意多边形: 形状 64">
              <a:extLst>
                <a:ext uri="{FF2B5EF4-FFF2-40B4-BE49-F238E27FC236}">
                  <a16:creationId xmlns:a16="http://schemas.microsoft.com/office/drawing/2014/main" id="{0D5A10F0-954E-EF67-D387-683448817CAA}"/>
                </a:ext>
              </a:extLst>
            </p:cNvPr>
            <p:cNvSpPr/>
            <p:nvPr/>
          </p:nvSpPr>
          <p:spPr>
            <a:xfrm>
              <a:off x="8837017" y="1902694"/>
              <a:ext cx="27055" cy="69660"/>
            </a:xfrm>
            <a:custGeom>
              <a:avLst/>
              <a:gdLst>
                <a:gd name="connsiteX0" fmla="*/ 16659 w 27055"/>
                <a:gd name="connsiteY0" fmla="*/ 69660 h 69660"/>
                <a:gd name="connsiteX1" fmla="*/ 21288 w 27055"/>
                <a:gd name="connsiteY1" fmla="*/ 38073 h 69660"/>
                <a:gd name="connsiteX2" fmla="*/ 22769 w 27055"/>
                <a:gd name="connsiteY2" fmla="*/ 25495 h 69660"/>
                <a:gd name="connsiteX3" fmla="*/ 18968 w 27055"/>
                <a:gd name="connsiteY3" fmla="*/ 21420 h 69660"/>
                <a:gd name="connsiteX4" fmla="*/ 0 w 27055"/>
                <a:gd name="connsiteY4" fmla="*/ 6595 h 69660"/>
                <a:gd name="connsiteX5" fmla="*/ 6578 w 27055"/>
                <a:gd name="connsiteY5" fmla="*/ 0 h 69660"/>
                <a:gd name="connsiteX6" fmla="*/ 26717 w 27055"/>
                <a:gd name="connsiteY6" fmla="*/ 16876 h 69660"/>
                <a:gd name="connsiteX7" fmla="*/ 16659 w 27055"/>
                <a:gd name="connsiteY7" fmla="*/ 69660 h 69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55" h="69660">
                  <a:moveTo>
                    <a:pt x="16659" y="69660"/>
                  </a:moveTo>
                  <a:cubicBezTo>
                    <a:pt x="15316" y="58705"/>
                    <a:pt x="16482" y="48029"/>
                    <a:pt x="21288" y="38073"/>
                  </a:cubicBezTo>
                  <a:cubicBezTo>
                    <a:pt x="23323" y="33856"/>
                    <a:pt x="22934" y="29747"/>
                    <a:pt x="22769" y="25495"/>
                  </a:cubicBezTo>
                  <a:cubicBezTo>
                    <a:pt x="22677" y="23180"/>
                    <a:pt x="21700" y="21843"/>
                    <a:pt x="18968" y="21420"/>
                  </a:cubicBezTo>
                  <a:cubicBezTo>
                    <a:pt x="5481" y="19328"/>
                    <a:pt x="5497" y="19225"/>
                    <a:pt x="0" y="6595"/>
                  </a:cubicBezTo>
                  <a:cubicBezTo>
                    <a:pt x="2194" y="4395"/>
                    <a:pt x="4383" y="2200"/>
                    <a:pt x="6578" y="0"/>
                  </a:cubicBezTo>
                  <a:cubicBezTo>
                    <a:pt x="17779" y="263"/>
                    <a:pt x="21825" y="9075"/>
                    <a:pt x="26717" y="16876"/>
                  </a:cubicBezTo>
                  <a:cubicBezTo>
                    <a:pt x="28306" y="35416"/>
                    <a:pt x="24186" y="52864"/>
                    <a:pt x="16659" y="69660"/>
                  </a:cubicBezTo>
                  <a:close/>
                </a:path>
              </a:pathLst>
            </a:custGeom>
            <a:grpFill/>
            <a:ln w="5715" cap="flat">
              <a:no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432609C4-728A-A0D2-8D18-BAED740AE920}"/>
                </a:ext>
              </a:extLst>
            </p:cNvPr>
            <p:cNvSpPr/>
            <p:nvPr/>
          </p:nvSpPr>
          <p:spPr>
            <a:xfrm>
              <a:off x="8257637" y="751688"/>
              <a:ext cx="48987" cy="36025"/>
            </a:xfrm>
            <a:custGeom>
              <a:avLst/>
              <a:gdLst>
                <a:gd name="connsiteX0" fmla="*/ 46639 w 48987"/>
                <a:gd name="connsiteY0" fmla="*/ 26038 h 36025"/>
                <a:gd name="connsiteX1" fmla="*/ 48988 w 48987"/>
                <a:gd name="connsiteY1" fmla="*/ 35942 h 36025"/>
                <a:gd name="connsiteX2" fmla="*/ 13755 w 48987"/>
                <a:gd name="connsiteY2" fmla="*/ 19465 h 36025"/>
                <a:gd name="connsiteX3" fmla="*/ 13755 w 48987"/>
                <a:gd name="connsiteY3" fmla="*/ 19465 h 36025"/>
                <a:gd name="connsiteX4" fmla="*/ 7102 w 48987"/>
                <a:gd name="connsiteY4" fmla="*/ 26163 h 36025"/>
                <a:gd name="connsiteX5" fmla="*/ 136 w 48987"/>
                <a:gd name="connsiteY5" fmla="*/ 0 h 36025"/>
                <a:gd name="connsiteX6" fmla="*/ 5137 w 48987"/>
                <a:gd name="connsiteY6" fmla="*/ 2766 h 36025"/>
                <a:gd name="connsiteX7" fmla="*/ 22665 w 48987"/>
                <a:gd name="connsiteY7" fmla="*/ 11561 h 36025"/>
                <a:gd name="connsiteX8" fmla="*/ 36775 w 48987"/>
                <a:gd name="connsiteY8" fmla="*/ 16179 h 36025"/>
                <a:gd name="connsiteX9" fmla="*/ 36809 w 48987"/>
                <a:gd name="connsiteY9" fmla="*/ 18294 h 36025"/>
                <a:gd name="connsiteX10" fmla="*/ 41244 w 48987"/>
                <a:gd name="connsiteY10" fmla="*/ 23923 h 36025"/>
                <a:gd name="connsiteX11" fmla="*/ 43216 w 48987"/>
                <a:gd name="connsiteY11" fmla="*/ 24214 h 36025"/>
                <a:gd name="connsiteX12" fmla="*/ 45130 w 48987"/>
                <a:gd name="connsiteY12" fmla="*/ 24757 h 36025"/>
                <a:gd name="connsiteX13" fmla="*/ 46639 w 48987"/>
                <a:gd name="connsiteY13" fmla="*/ 26038 h 3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987" h="36025">
                  <a:moveTo>
                    <a:pt x="46639" y="26038"/>
                  </a:moveTo>
                  <a:cubicBezTo>
                    <a:pt x="47382" y="29164"/>
                    <a:pt x="48119" y="32284"/>
                    <a:pt x="48988" y="35942"/>
                  </a:cubicBezTo>
                  <a:cubicBezTo>
                    <a:pt x="34157" y="36827"/>
                    <a:pt x="22802" y="30695"/>
                    <a:pt x="13755" y="19465"/>
                  </a:cubicBezTo>
                  <a:lnTo>
                    <a:pt x="13755" y="19465"/>
                  </a:lnTo>
                  <a:cubicBezTo>
                    <a:pt x="7720" y="16533"/>
                    <a:pt x="7720" y="16533"/>
                    <a:pt x="7102" y="26163"/>
                  </a:cubicBezTo>
                  <a:cubicBezTo>
                    <a:pt x="2439" y="18065"/>
                    <a:pt x="-704" y="9561"/>
                    <a:pt x="136" y="0"/>
                  </a:cubicBezTo>
                  <a:cubicBezTo>
                    <a:pt x="2302" y="0"/>
                    <a:pt x="4239" y="69"/>
                    <a:pt x="5137" y="2766"/>
                  </a:cubicBezTo>
                  <a:cubicBezTo>
                    <a:pt x="8943" y="14207"/>
                    <a:pt x="10297" y="14202"/>
                    <a:pt x="22665" y="11561"/>
                  </a:cubicBezTo>
                  <a:cubicBezTo>
                    <a:pt x="27014" y="10636"/>
                    <a:pt x="34340" y="7978"/>
                    <a:pt x="36775" y="16179"/>
                  </a:cubicBezTo>
                  <a:cubicBezTo>
                    <a:pt x="36780" y="16888"/>
                    <a:pt x="36786" y="17591"/>
                    <a:pt x="36809" y="18294"/>
                  </a:cubicBezTo>
                  <a:cubicBezTo>
                    <a:pt x="36803" y="21334"/>
                    <a:pt x="38238" y="23254"/>
                    <a:pt x="41244" y="23923"/>
                  </a:cubicBezTo>
                  <a:cubicBezTo>
                    <a:pt x="41913" y="23992"/>
                    <a:pt x="42558" y="24123"/>
                    <a:pt x="43216" y="24214"/>
                  </a:cubicBezTo>
                  <a:cubicBezTo>
                    <a:pt x="43861" y="24374"/>
                    <a:pt x="44490" y="24569"/>
                    <a:pt x="45130" y="24757"/>
                  </a:cubicBezTo>
                  <a:cubicBezTo>
                    <a:pt x="45633" y="25175"/>
                    <a:pt x="46136" y="25609"/>
                    <a:pt x="46639" y="26038"/>
                  </a:cubicBezTo>
                  <a:close/>
                </a:path>
              </a:pathLst>
            </a:custGeom>
            <a:grpFill/>
            <a:ln w="5715" cap="flat">
              <a:noFill/>
              <a:prstDash val="solid"/>
              <a:miter/>
            </a:ln>
          </p:spPr>
          <p:txBody>
            <a:bodyPr rtlCol="0" anchor="ctr"/>
            <a:lstStyle/>
            <a:p>
              <a:endParaRPr lang="zh-CN" altLang="en-US"/>
            </a:p>
          </p:txBody>
        </p:sp>
        <p:sp>
          <p:nvSpPr>
            <p:cNvPr id="67" name="任意多边形: 形状 66">
              <a:extLst>
                <a:ext uri="{FF2B5EF4-FFF2-40B4-BE49-F238E27FC236}">
                  <a16:creationId xmlns:a16="http://schemas.microsoft.com/office/drawing/2014/main" id="{A41B8122-6842-AA5A-647D-B20C2481AD2F}"/>
                </a:ext>
              </a:extLst>
            </p:cNvPr>
            <p:cNvSpPr/>
            <p:nvPr/>
          </p:nvSpPr>
          <p:spPr>
            <a:xfrm>
              <a:off x="8225265" y="1191449"/>
              <a:ext cx="21765" cy="33790"/>
            </a:xfrm>
            <a:custGeom>
              <a:avLst/>
              <a:gdLst>
                <a:gd name="connsiteX0" fmla="*/ 6629 w 21765"/>
                <a:gd name="connsiteY0" fmla="*/ 29886 h 33790"/>
                <a:gd name="connsiteX1" fmla="*/ 109 w 21765"/>
                <a:gd name="connsiteY1" fmla="*/ 3677 h 33790"/>
                <a:gd name="connsiteX2" fmla="*/ 3652 w 21765"/>
                <a:gd name="connsiteY2" fmla="*/ 460 h 33790"/>
                <a:gd name="connsiteX3" fmla="*/ 6658 w 21765"/>
                <a:gd name="connsiteY3" fmla="*/ 4037 h 33790"/>
                <a:gd name="connsiteX4" fmla="*/ 15516 w 21765"/>
                <a:gd name="connsiteY4" fmla="*/ 17925 h 33790"/>
                <a:gd name="connsiteX5" fmla="*/ 19563 w 21765"/>
                <a:gd name="connsiteY5" fmla="*/ 33790 h 33790"/>
                <a:gd name="connsiteX6" fmla="*/ 6629 w 21765"/>
                <a:gd name="connsiteY6" fmla="*/ 29886 h 3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65" h="33790">
                  <a:moveTo>
                    <a:pt x="6629" y="29886"/>
                  </a:moveTo>
                  <a:cubicBezTo>
                    <a:pt x="2686" y="21588"/>
                    <a:pt x="-651" y="13141"/>
                    <a:pt x="109" y="3677"/>
                  </a:cubicBezTo>
                  <a:cubicBezTo>
                    <a:pt x="280" y="1517"/>
                    <a:pt x="463" y="-1066"/>
                    <a:pt x="3652" y="460"/>
                  </a:cubicBezTo>
                  <a:cubicBezTo>
                    <a:pt x="4932" y="1071"/>
                    <a:pt x="5670" y="2808"/>
                    <a:pt x="6658" y="4037"/>
                  </a:cubicBezTo>
                  <a:cubicBezTo>
                    <a:pt x="6081" y="10924"/>
                    <a:pt x="11127" y="14176"/>
                    <a:pt x="15516" y="17925"/>
                  </a:cubicBezTo>
                  <a:cubicBezTo>
                    <a:pt x="20540" y="22217"/>
                    <a:pt x="24363" y="26937"/>
                    <a:pt x="19563" y="33790"/>
                  </a:cubicBezTo>
                  <a:cubicBezTo>
                    <a:pt x="14848" y="33830"/>
                    <a:pt x="10630" y="32229"/>
                    <a:pt x="6629" y="29886"/>
                  </a:cubicBezTo>
                  <a:close/>
                </a:path>
              </a:pathLst>
            </a:custGeom>
            <a:grpFill/>
            <a:ln w="5715" cap="flat">
              <a:noFill/>
              <a:prstDash val="solid"/>
              <a:miter/>
            </a:ln>
          </p:spPr>
          <p:txBody>
            <a:bodyPr rtlCol="0" anchor="ctr"/>
            <a:lstStyle/>
            <a:p>
              <a:endParaRPr lang="zh-CN" altLang="en-US"/>
            </a:p>
          </p:txBody>
        </p:sp>
        <p:sp>
          <p:nvSpPr>
            <p:cNvPr id="68" name="任意多边形: 形状 67">
              <a:extLst>
                <a:ext uri="{FF2B5EF4-FFF2-40B4-BE49-F238E27FC236}">
                  <a16:creationId xmlns:a16="http://schemas.microsoft.com/office/drawing/2014/main" id="{A3E4EF91-C3EE-BDDF-431C-E7B6FACA09F1}"/>
                </a:ext>
              </a:extLst>
            </p:cNvPr>
            <p:cNvSpPr/>
            <p:nvPr/>
          </p:nvSpPr>
          <p:spPr>
            <a:xfrm>
              <a:off x="8102804" y="1430030"/>
              <a:ext cx="22866" cy="22225"/>
            </a:xfrm>
            <a:custGeom>
              <a:avLst/>
              <a:gdLst>
                <a:gd name="connsiteX0" fmla="*/ 503 w 22866"/>
                <a:gd name="connsiteY0" fmla="*/ 9258 h 22225"/>
                <a:gd name="connsiteX1" fmla="*/ 0 w 22866"/>
                <a:gd name="connsiteY1" fmla="*/ 0 h 22225"/>
                <a:gd name="connsiteX2" fmla="*/ 20197 w 22866"/>
                <a:gd name="connsiteY2" fmla="*/ 8555 h 22225"/>
                <a:gd name="connsiteX3" fmla="*/ 20260 w 22866"/>
                <a:gd name="connsiteY3" fmla="*/ 22226 h 22225"/>
                <a:gd name="connsiteX4" fmla="*/ 7504 w 22866"/>
                <a:gd name="connsiteY4" fmla="*/ 15190 h 22225"/>
                <a:gd name="connsiteX5" fmla="*/ 3755 w 22866"/>
                <a:gd name="connsiteY5" fmla="*/ 12373 h 22225"/>
                <a:gd name="connsiteX6" fmla="*/ 3983 w 22866"/>
                <a:gd name="connsiteY6" fmla="*/ 12579 h 22225"/>
                <a:gd name="connsiteX7" fmla="*/ 452 w 22866"/>
                <a:gd name="connsiteY7" fmla="*/ 9070 h 22225"/>
                <a:gd name="connsiteX8" fmla="*/ 503 w 22866"/>
                <a:gd name="connsiteY8" fmla="*/ 9258 h 22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66" h="22225">
                  <a:moveTo>
                    <a:pt x="503" y="9258"/>
                  </a:moveTo>
                  <a:cubicBezTo>
                    <a:pt x="360" y="6612"/>
                    <a:pt x="212" y="3966"/>
                    <a:pt x="0" y="0"/>
                  </a:cubicBezTo>
                  <a:cubicBezTo>
                    <a:pt x="6795" y="3543"/>
                    <a:pt x="11567" y="9550"/>
                    <a:pt x="20197" y="8555"/>
                  </a:cubicBezTo>
                  <a:cubicBezTo>
                    <a:pt x="23055" y="8224"/>
                    <a:pt x="24369" y="17356"/>
                    <a:pt x="20260" y="22226"/>
                  </a:cubicBezTo>
                  <a:cubicBezTo>
                    <a:pt x="15111" y="21506"/>
                    <a:pt x="11013" y="18877"/>
                    <a:pt x="7504" y="15190"/>
                  </a:cubicBezTo>
                  <a:cubicBezTo>
                    <a:pt x="6161" y="14373"/>
                    <a:pt x="5275" y="12950"/>
                    <a:pt x="3755" y="12373"/>
                  </a:cubicBezTo>
                  <a:lnTo>
                    <a:pt x="3983" y="12579"/>
                  </a:lnTo>
                  <a:cubicBezTo>
                    <a:pt x="3166" y="11047"/>
                    <a:pt x="2080" y="9784"/>
                    <a:pt x="452" y="9070"/>
                  </a:cubicBezTo>
                  <a:lnTo>
                    <a:pt x="503" y="9258"/>
                  </a:lnTo>
                  <a:close/>
                </a:path>
              </a:pathLst>
            </a:custGeom>
            <a:grpFill/>
            <a:ln w="5715" cap="flat">
              <a:noFill/>
              <a:prstDash val="solid"/>
              <a:miter/>
            </a:ln>
          </p:spPr>
          <p:txBody>
            <a:bodyPr rtlCol="0" anchor="ctr"/>
            <a:lstStyle/>
            <a:p>
              <a:endParaRPr lang="zh-CN" altLang="en-US"/>
            </a:p>
          </p:txBody>
        </p:sp>
        <p:sp>
          <p:nvSpPr>
            <p:cNvPr id="69" name="任意多边形: 形状 68">
              <a:extLst>
                <a:ext uri="{FF2B5EF4-FFF2-40B4-BE49-F238E27FC236}">
                  <a16:creationId xmlns:a16="http://schemas.microsoft.com/office/drawing/2014/main" id="{866C44F2-FF92-02BC-DE21-65BF3933F118}"/>
                </a:ext>
              </a:extLst>
            </p:cNvPr>
            <p:cNvSpPr/>
            <p:nvPr/>
          </p:nvSpPr>
          <p:spPr>
            <a:xfrm>
              <a:off x="7904059" y="629387"/>
              <a:ext cx="21797" cy="20012"/>
            </a:xfrm>
            <a:custGeom>
              <a:avLst/>
              <a:gdLst>
                <a:gd name="connsiteX0" fmla="*/ 21797 w 21797"/>
                <a:gd name="connsiteY0" fmla="*/ 16888 h 20012"/>
                <a:gd name="connsiteX1" fmla="*/ 18837 w 21797"/>
                <a:gd name="connsiteY1" fmla="*/ 18248 h 20012"/>
                <a:gd name="connsiteX2" fmla="*/ 1612 w 21797"/>
                <a:gd name="connsiteY2" fmla="*/ 14047 h 20012"/>
                <a:gd name="connsiteX3" fmla="*/ 5944 w 21797"/>
                <a:gd name="connsiteY3" fmla="*/ 0 h 20012"/>
                <a:gd name="connsiteX4" fmla="*/ 21797 w 21797"/>
                <a:gd name="connsiteY4" fmla="*/ 16888 h 20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97" h="20012">
                  <a:moveTo>
                    <a:pt x="21797" y="16888"/>
                  </a:moveTo>
                  <a:cubicBezTo>
                    <a:pt x="20809" y="17339"/>
                    <a:pt x="19808" y="17768"/>
                    <a:pt x="18837" y="18248"/>
                  </a:cubicBezTo>
                  <a:cubicBezTo>
                    <a:pt x="11916" y="21677"/>
                    <a:pt x="6138" y="20020"/>
                    <a:pt x="1612" y="14047"/>
                  </a:cubicBezTo>
                  <a:cubicBezTo>
                    <a:pt x="-3337" y="7515"/>
                    <a:pt x="4561" y="4715"/>
                    <a:pt x="5944" y="0"/>
                  </a:cubicBezTo>
                  <a:cubicBezTo>
                    <a:pt x="12414" y="4521"/>
                    <a:pt x="17626" y="10213"/>
                    <a:pt x="21797" y="16888"/>
                  </a:cubicBezTo>
                  <a:close/>
                </a:path>
              </a:pathLst>
            </a:custGeom>
            <a:grpFill/>
            <a:ln w="5715" cap="flat">
              <a:noFill/>
              <a:prstDash val="solid"/>
              <a:miter/>
            </a:ln>
          </p:spPr>
          <p:txBody>
            <a:bodyPr rtlCol="0" anchor="ctr"/>
            <a:lstStyle/>
            <a:p>
              <a:endParaRPr lang="zh-CN" altLang="en-US"/>
            </a:p>
          </p:txBody>
        </p:sp>
        <p:sp>
          <p:nvSpPr>
            <p:cNvPr id="70" name="任意多边形: 形状 69">
              <a:extLst>
                <a:ext uri="{FF2B5EF4-FFF2-40B4-BE49-F238E27FC236}">
                  <a16:creationId xmlns:a16="http://schemas.microsoft.com/office/drawing/2014/main" id="{643F0211-688F-9B25-38F1-26C4B89BD817}"/>
                </a:ext>
              </a:extLst>
            </p:cNvPr>
            <p:cNvSpPr/>
            <p:nvPr/>
          </p:nvSpPr>
          <p:spPr>
            <a:xfrm>
              <a:off x="7781445" y="916245"/>
              <a:ext cx="42891" cy="23253"/>
            </a:xfrm>
            <a:custGeom>
              <a:avLst/>
              <a:gdLst>
                <a:gd name="connsiteX0" fmla="*/ 22968 w 42891"/>
                <a:gd name="connsiteY0" fmla="*/ 12796 h 23253"/>
                <a:gd name="connsiteX1" fmla="*/ 25123 w 42891"/>
                <a:gd name="connsiteY1" fmla="*/ 23203 h 23253"/>
                <a:gd name="connsiteX2" fmla="*/ 19345 w 42891"/>
                <a:gd name="connsiteY2" fmla="*/ 18522 h 23253"/>
                <a:gd name="connsiteX3" fmla="*/ 1789 w 42891"/>
                <a:gd name="connsiteY3" fmla="*/ 2560 h 23253"/>
                <a:gd name="connsiteX4" fmla="*/ 0 w 42891"/>
                <a:gd name="connsiteY4" fmla="*/ 0 h 23253"/>
                <a:gd name="connsiteX5" fmla="*/ 42891 w 42891"/>
                <a:gd name="connsiteY5" fmla="*/ 6092 h 23253"/>
                <a:gd name="connsiteX6" fmla="*/ 22968 w 42891"/>
                <a:gd name="connsiteY6" fmla="*/ 12807 h 23253"/>
                <a:gd name="connsiteX7" fmla="*/ 22968 w 42891"/>
                <a:gd name="connsiteY7" fmla="*/ 12796 h 2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891" h="23253">
                  <a:moveTo>
                    <a:pt x="22968" y="12796"/>
                  </a:moveTo>
                  <a:cubicBezTo>
                    <a:pt x="23683" y="16236"/>
                    <a:pt x="24392" y="19677"/>
                    <a:pt x="25123" y="23203"/>
                  </a:cubicBezTo>
                  <a:cubicBezTo>
                    <a:pt x="20905" y="23683"/>
                    <a:pt x="20317" y="20660"/>
                    <a:pt x="19345" y="18522"/>
                  </a:cubicBezTo>
                  <a:cubicBezTo>
                    <a:pt x="14893" y="8716"/>
                    <a:pt x="12161" y="6195"/>
                    <a:pt x="1789" y="2560"/>
                  </a:cubicBezTo>
                  <a:cubicBezTo>
                    <a:pt x="989" y="2280"/>
                    <a:pt x="588" y="880"/>
                    <a:pt x="0" y="0"/>
                  </a:cubicBezTo>
                  <a:cubicBezTo>
                    <a:pt x="14585" y="-17"/>
                    <a:pt x="28918" y="1760"/>
                    <a:pt x="42891" y="6092"/>
                  </a:cubicBezTo>
                  <a:cubicBezTo>
                    <a:pt x="35576" y="6327"/>
                    <a:pt x="27815" y="5229"/>
                    <a:pt x="22968" y="12807"/>
                  </a:cubicBezTo>
                  <a:lnTo>
                    <a:pt x="22968" y="12796"/>
                  </a:lnTo>
                  <a:close/>
                </a:path>
              </a:pathLst>
            </a:custGeom>
            <a:grpFill/>
            <a:ln w="5715" cap="flat">
              <a:noFill/>
              <a:prstDash val="solid"/>
              <a:miter/>
            </a:ln>
          </p:spPr>
          <p:txBody>
            <a:bodyPr rtlCol="0" anchor="ctr"/>
            <a:lstStyle/>
            <a:p>
              <a:endParaRPr lang="zh-CN" altLang="en-US"/>
            </a:p>
          </p:txBody>
        </p:sp>
        <p:sp>
          <p:nvSpPr>
            <p:cNvPr id="71" name="任意多边形: 形状 70">
              <a:extLst>
                <a:ext uri="{FF2B5EF4-FFF2-40B4-BE49-F238E27FC236}">
                  <a16:creationId xmlns:a16="http://schemas.microsoft.com/office/drawing/2014/main" id="{99BF3C36-1854-4161-62BD-EFCDBC1A797F}"/>
                </a:ext>
              </a:extLst>
            </p:cNvPr>
            <p:cNvSpPr/>
            <p:nvPr/>
          </p:nvSpPr>
          <p:spPr>
            <a:xfrm>
              <a:off x="7663427" y="408485"/>
              <a:ext cx="36898" cy="23402"/>
            </a:xfrm>
            <a:custGeom>
              <a:avLst/>
              <a:gdLst>
                <a:gd name="connsiteX0" fmla="*/ 36898 w 36898"/>
                <a:gd name="connsiteY0" fmla="*/ 23403 h 23402"/>
                <a:gd name="connsiteX1" fmla="*/ 12730 w 36898"/>
                <a:gd name="connsiteY1" fmla="*/ 13990 h 23402"/>
                <a:gd name="connsiteX2" fmla="*/ 2866 w 36898"/>
                <a:gd name="connsiteY2" fmla="*/ 7412 h 23402"/>
                <a:gd name="connsiteX3" fmla="*/ 288 w 36898"/>
                <a:gd name="connsiteY3" fmla="*/ 0 h 23402"/>
                <a:gd name="connsiteX4" fmla="*/ 36898 w 36898"/>
                <a:gd name="connsiteY4" fmla="*/ 23403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98" h="23402">
                  <a:moveTo>
                    <a:pt x="36898" y="23403"/>
                  </a:moveTo>
                  <a:cubicBezTo>
                    <a:pt x="28703" y="20625"/>
                    <a:pt x="17530" y="25495"/>
                    <a:pt x="12730" y="13990"/>
                  </a:cubicBezTo>
                  <a:cubicBezTo>
                    <a:pt x="9632" y="11510"/>
                    <a:pt x="4374" y="12276"/>
                    <a:pt x="2866" y="7412"/>
                  </a:cubicBezTo>
                  <a:cubicBezTo>
                    <a:pt x="-101" y="5675"/>
                    <a:pt x="-352" y="2995"/>
                    <a:pt x="288" y="0"/>
                  </a:cubicBezTo>
                  <a:cubicBezTo>
                    <a:pt x="13010" y="6989"/>
                    <a:pt x="25446" y="14425"/>
                    <a:pt x="36898" y="23403"/>
                  </a:cubicBezTo>
                  <a:close/>
                </a:path>
              </a:pathLst>
            </a:custGeom>
            <a:grpFill/>
            <a:ln w="5715" cap="flat">
              <a:noFill/>
              <a:prstDash val="solid"/>
              <a:miter/>
            </a:ln>
          </p:spPr>
          <p:txBody>
            <a:bodyPr rtlCol="0" anchor="ctr"/>
            <a:lstStyle/>
            <a:p>
              <a:endParaRPr lang="zh-CN" altLang="en-US"/>
            </a:p>
          </p:txBody>
        </p:sp>
        <p:sp>
          <p:nvSpPr>
            <p:cNvPr id="72" name="任意多边形: 形状 71">
              <a:extLst>
                <a:ext uri="{FF2B5EF4-FFF2-40B4-BE49-F238E27FC236}">
                  <a16:creationId xmlns:a16="http://schemas.microsoft.com/office/drawing/2014/main" id="{E90DC29C-689D-7A78-5073-6EEB22FC9F3D}"/>
                </a:ext>
              </a:extLst>
            </p:cNvPr>
            <p:cNvSpPr/>
            <p:nvPr/>
          </p:nvSpPr>
          <p:spPr>
            <a:xfrm>
              <a:off x="8123390" y="1348940"/>
              <a:ext cx="19408" cy="24517"/>
            </a:xfrm>
            <a:custGeom>
              <a:avLst/>
              <a:gdLst>
                <a:gd name="connsiteX0" fmla="*/ 19408 w 19408"/>
                <a:gd name="connsiteY0" fmla="*/ 0 h 24517"/>
                <a:gd name="connsiteX1" fmla="*/ 17871 w 19408"/>
                <a:gd name="connsiteY1" fmla="*/ 24517 h 24517"/>
                <a:gd name="connsiteX2" fmla="*/ 0 w 19408"/>
                <a:gd name="connsiteY2" fmla="*/ 17591 h 24517"/>
                <a:gd name="connsiteX3" fmla="*/ 19408 w 19408"/>
                <a:gd name="connsiteY3" fmla="*/ 0 h 24517"/>
              </a:gdLst>
              <a:ahLst/>
              <a:cxnLst>
                <a:cxn ang="0">
                  <a:pos x="connsiteX0" y="connsiteY0"/>
                </a:cxn>
                <a:cxn ang="0">
                  <a:pos x="connsiteX1" y="connsiteY1"/>
                </a:cxn>
                <a:cxn ang="0">
                  <a:pos x="connsiteX2" y="connsiteY2"/>
                </a:cxn>
                <a:cxn ang="0">
                  <a:pos x="connsiteX3" y="connsiteY3"/>
                </a:cxn>
              </a:cxnLst>
              <a:rect l="l" t="t" r="r" b="b"/>
              <a:pathLst>
                <a:path w="19408" h="24517">
                  <a:moveTo>
                    <a:pt x="19408" y="0"/>
                  </a:moveTo>
                  <a:cubicBezTo>
                    <a:pt x="16048" y="7578"/>
                    <a:pt x="8687" y="14545"/>
                    <a:pt x="17871" y="24517"/>
                  </a:cubicBezTo>
                  <a:cubicBezTo>
                    <a:pt x="9544" y="24129"/>
                    <a:pt x="7184" y="14682"/>
                    <a:pt x="0" y="17591"/>
                  </a:cubicBezTo>
                  <a:cubicBezTo>
                    <a:pt x="5452" y="10596"/>
                    <a:pt x="11544" y="4321"/>
                    <a:pt x="19408" y="0"/>
                  </a:cubicBezTo>
                  <a:close/>
                </a:path>
              </a:pathLst>
            </a:custGeom>
            <a:grpFill/>
            <a:ln w="5715" cap="flat">
              <a:noFill/>
              <a:prstDash val="solid"/>
              <a:miter/>
            </a:ln>
          </p:spPr>
          <p:txBody>
            <a:bodyPr rtlCol="0" anchor="ctr"/>
            <a:lstStyle/>
            <a:p>
              <a:endParaRPr lang="zh-CN" altLang="en-US"/>
            </a:p>
          </p:txBody>
        </p:sp>
        <p:sp>
          <p:nvSpPr>
            <p:cNvPr id="73" name="任意多边形: 形状 72">
              <a:extLst>
                <a:ext uri="{FF2B5EF4-FFF2-40B4-BE49-F238E27FC236}">
                  <a16:creationId xmlns:a16="http://schemas.microsoft.com/office/drawing/2014/main" id="{EE0245AA-7146-CEDD-B088-041BC0D1FEAF}"/>
                </a:ext>
              </a:extLst>
            </p:cNvPr>
            <p:cNvSpPr/>
            <p:nvPr/>
          </p:nvSpPr>
          <p:spPr>
            <a:xfrm>
              <a:off x="8067377" y="803889"/>
              <a:ext cx="16121" cy="22048"/>
            </a:xfrm>
            <a:custGeom>
              <a:avLst/>
              <a:gdLst>
                <a:gd name="connsiteX0" fmla="*/ 16122 w 16121"/>
                <a:gd name="connsiteY0" fmla="*/ 13459 h 22048"/>
                <a:gd name="connsiteX1" fmla="*/ 3800 w 16121"/>
                <a:gd name="connsiteY1" fmla="*/ 22048 h 22048"/>
                <a:gd name="connsiteX2" fmla="*/ 120 w 16121"/>
                <a:gd name="connsiteY2" fmla="*/ 10024 h 22048"/>
                <a:gd name="connsiteX3" fmla="*/ 0 w 16121"/>
                <a:gd name="connsiteY3" fmla="*/ 8172 h 22048"/>
                <a:gd name="connsiteX4" fmla="*/ 2046 w 16121"/>
                <a:gd name="connsiteY4" fmla="*/ 1086 h 22048"/>
                <a:gd name="connsiteX5" fmla="*/ 3572 w 16121"/>
                <a:gd name="connsiteY5" fmla="*/ 0 h 22048"/>
                <a:gd name="connsiteX6" fmla="*/ 16122 w 16121"/>
                <a:gd name="connsiteY6" fmla="*/ 13459 h 22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21" h="22048">
                  <a:moveTo>
                    <a:pt x="16122" y="13459"/>
                  </a:moveTo>
                  <a:cubicBezTo>
                    <a:pt x="6915" y="7995"/>
                    <a:pt x="7361" y="18419"/>
                    <a:pt x="3800" y="22048"/>
                  </a:cubicBezTo>
                  <a:cubicBezTo>
                    <a:pt x="-1423" y="18534"/>
                    <a:pt x="766" y="13893"/>
                    <a:pt x="120" y="10024"/>
                  </a:cubicBezTo>
                  <a:cubicBezTo>
                    <a:pt x="86" y="9407"/>
                    <a:pt x="46" y="8790"/>
                    <a:pt x="0" y="8172"/>
                  </a:cubicBezTo>
                  <a:cubicBezTo>
                    <a:pt x="40" y="5624"/>
                    <a:pt x="646" y="3240"/>
                    <a:pt x="2046" y="1086"/>
                  </a:cubicBezTo>
                  <a:cubicBezTo>
                    <a:pt x="2549" y="720"/>
                    <a:pt x="3063" y="360"/>
                    <a:pt x="3572" y="0"/>
                  </a:cubicBezTo>
                  <a:cubicBezTo>
                    <a:pt x="9007" y="3320"/>
                    <a:pt x="12904" y="8075"/>
                    <a:pt x="16122" y="13459"/>
                  </a:cubicBezTo>
                  <a:close/>
                </a:path>
              </a:pathLst>
            </a:custGeom>
            <a:grpFill/>
            <a:ln w="5715" cap="flat">
              <a:noFill/>
              <a:prstDash val="solid"/>
              <a:miter/>
            </a:ln>
          </p:spPr>
          <p:txBody>
            <a:bodyPr rtlCol="0" anchor="ctr"/>
            <a:lstStyle/>
            <a:p>
              <a:endParaRPr lang="zh-CN" altLang="en-US"/>
            </a:p>
          </p:txBody>
        </p:sp>
        <p:sp>
          <p:nvSpPr>
            <p:cNvPr id="74" name="任意多边形: 形状 73">
              <a:extLst>
                <a:ext uri="{FF2B5EF4-FFF2-40B4-BE49-F238E27FC236}">
                  <a16:creationId xmlns:a16="http://schemas.microsoft.com/office/drawing/2014/main" id="{91C90420-E623-A506-60A1-B0459A1E82CA}"/>
                </a:ext>
              </a:extLst>
            </p:cNvPr>
            <p:cNvSpPr/>
            <p:nvPr/>
          </p:nvSpPr>
          <p:spPr>
            <a:xfrm>
              <a:off x="7616421" y="382550"/>
              <a:ext cx="31177" cy="16603"/>
            </a:xfrm>
            <a:custGeom>
              <a:avLst/>
              <a:gdLst>
                <a:gd name="connsiteX0" fmla="*/ 31178 w 31177"/>
                <a:gd name="connsiteY0" fmla="*/ 16499 h 16603"/>
                <a:gd name="connsiteX1" fmla="*/ 10410 w 31177"/>
                <a:gd name="connsiteY1" fmla="*/ 10321 h 16603"/>
                <a:gd name="connsiteX2" fmla="*/ 3832 w 31177"/>
                <a:gd name="connsiteY2" fmla="*/ 7029 h 16603"/>
                <a:gd name="connsiteX3" fmla="*/ 3832 w 31177"/>
                <a:gd name="connsiteY3" fmla="*/ 7035 h 16603"/>
                <a:gd name="connsiteX4" fmla="*/ 294 w 31177"/>
                <a:gd name="connsiteY4" fmla="*/ 954 h 16603"/>
                <a:gd name="connsiteX5" fmla="*/ 877 w 31177"/>
                <a:gd name="connsiteY5" fmla="*/ 0 h 16603"/>
                <a:gd name="connsiteX6" fmla="*/ 31178 w 31177"/>
                <a:gd name="connsiteY6" fmla="*/ 16499 h 1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77" h="16603">
                  <a:moveTo>
                    <a:pt x="31178" y="16499"/>
                  </a:moveTo>
                  <a:cubicBezTo>
                    <a:pt x="23331" y="17545"/>
                    <a:pt x="17925" y="10390"/>
                    <a:pt x="10410" y="10321"/>
                  </a:cubicBezTo>
                  <a:cubicBezTo>
                    <a:pt x="8609" y="8441"/>
                    <a:pt x="5335" y="9510"/>
                    <a:pt x="3832" y="7029"/>
                  </a:cubicBezTo>
                  <a:lnTo>
                    <a:pt x="3832" y="7035"/>
                  </a:lnTo>
                  <a:cubicBezTo>
                    <a:pt x="2054" y="5355"/>
                    <a:pt x="-952" y="4395"/>
                    <a:pt x="294" y="954"/>
                  </a:cubicBezTo>
                  <a:lnTo>
                    <a:pt x="877" y="0"/>
                  </a:lnTo>
                  <a:cubicBezTo>
                    <a:pt x="11724" y="4120"/>
                    <a:pt x="22234" y="8870"/>
                    <a:pt x="31178" y="16499"/>
                  </a:cubicBezTo>
                  <a:close/>
                </a:path>
              </a:pathLst>
            </a:custGeom>
            <a:grpFill/>
            <a:ln w="5715" cap="flat">
              <a:noFill/>
              <a:prstDash val="solid"/>
              <a:miter/>
            </a:ln>
          </p:spPr>
          <p:txBody>
            <a:bodyPr rtlCol="0" anchor="ctr"/>
            <a:lstStyle/>
            <a:p>
              <a:endParaRPr lang="zh-CN" altLang="en-US"/>
            </a:p>
          </p:txBody>
        </p:sp>
        <p:sp>
          <p:nvSpPr>
            <p:cNvPr id="75" name="任意多边形: 形状 74">
              <a:extLst>
                <a:ext uri="{FF2B5EF4-FFF2-40B4-BE49-F238E27FC236}">
                  <a16:creationId xmlns:a16="http://schemas.microsoft.com/office/drawing/2014/main" id="{23AC186D-E67D-14A2-5E88-34648C492D68}"/>
                </a:ext>
              </a:extLst>
            </p:cNvPr>
            <p:cNvSpPr/>
            <p:nvPr/>
          </p:nvSpPr>
          <p:spPr>
            <a:xfrm>
              <a:off x="8307561" y="1060612"/>
              <a:ext cx="17259" cy="19315"/>
            </a:xfrm>
            <a:custGeom>
              <a:avLst/>
              <a:gdLst>
                <a:gd name="connsiteX0" fmla="*/ 17259 w 17259"/>
                <a:gd name="connsiteY0" fmla="*/ 19260 h 19315"/>
                <a:gd name="connsiteX1" fmla="*/ 0 w 17259"/>
                <a:gd name="connsiteY1" fmla="*/ 0 h 19315"/>
                <a:gd name="connsiteX2" fmla="*/ 17259 w 17259"/>
                <a:gd name="connsiteY2" fmla="*/ 19260 h 19315"/>
              </a:gdLst>
              <a:ahLst/>
              <a:cxnLst>
                <a:cxn ang="0">
                  <a:pos x="connsiteX0" y="connsiteY0"/>
                </a:cxn>
                <a:cxn ang="0">
                  <a:pos x="connsiteX1" y="connsiteY1"/>
                </a:cxn>
                <a:cxn ang="0">
                  <a:pos x="connsiteX2" y="connsiteY2"/>
                </a:cxn>
              </a:cxnLst>
              <a:rect l="l" t="t" r="r" b="b"/>
              <a:pathLst>
                <a:path w="17259" h="19315">
                  <a:moveTo>
                    <a:pt x="17259" y="19260"/>
                  </a:moveTo>
                  <a:cubicBezTo>
                    <a:pt x="3275" y="20225"/>
                    <a:pt x="3458" y="8481"/>
                    <a:pt x="0" y="0"/>
                  </a:cubicBezTo>
                  <a:cubicBezTo>
                    <a:pt x="6967" y="5332"/>
                    <a:pt x="13007" y="11493"/>
                    <a:pt x="17259" y="19260"/>
                  </a:cubicBezTo>
                  <a:close/>
                </a:path>
              </a:pathLst>
            </a:custGeom>
            <a:grpFill/>
            <a:ln w="5715" cap="flat">
              <a:noFill/>
              <a:prstDash val="solid"/>
              <a:miter/>
            </a:ln>
          </p:spPr>
          <p:txBody>
            <a:bodyPr rtlCol="0" anchor="ctr"/>
            <a:lstStyle/>
            <a:p>
              <a:endParaRPr lang="zh-CN" altLang="en-US"/>
            </a:p>
          </p:txBody>
        </p:sp>
        <p:sp>
          <p:nvSpPr>
            <p:cNvPr id="76" name="任意多边形: 形状 75">
              <a:extLst>
                <a:ext uri="{FF2B5EF4-FFF2-40B4-BE49-F238E27FC236}">
                  <a16:creationId xmlns:a16="http://schemas.microsoft.com/office/drawing/2014/main" id="{BFF5B196-7896-2CA0-3F92-4B7B0377528A}"/>
                </a:ext>
              </a:extLst>
            </p:cNvPr>
            <p:cNvSpPr/>
            <p:nvPr/>
          </p:nvSpPr>
          <p:spPr>
            <a:xfrm>
              <a:off x="8097078" y="1175394"/>
              <a:ext cx="14099" cy="10401"/>
            </a:xfrm>
            <a:custGeom>
              <a:avLst/>
              <a:gdLst>
                <a:gd name="connsiteX0" fmla="*/ 11 w 14099"/>
                <a:gd name="connsiteY0" fmla="*/ 3639 h 10401"/>
                <a:gd name="connsiteX1" fmla="*/ 0 w 14099"/>
                <a:gd name="connsiteY1" fmla="*/ 358 h 10401"/>
                <a:gd name="connsiteX2" fmla="*/ 4915 w 14099"/>
                <a:gd name="connsiteY2" fmla="*/ 313 h 10401"/>
                <a:gd name="connsiteX3" fmla="*/ 13104 w 14099"/>
                <a:gd name="connsiteY3" fmla="*/ 10394 h 10401"/>
                <a:gd name="connsiteX4" fmla="*/ 2463 w 14099"/>
                <a:gd name="connsiteY4" fmla="*/ 7342 h 10401"/>
                <a:gd name="connsiteX5" fmla="*/ 5869 w 14099"/>
                <a:gd name="connsiteY5" fmla="*/ 5273 h 10401"/>
                <a:gd name="connsiteX6" fmla="*/ 11 w 14099"/>
                <a:gd name="connsiteY6" fmla="*/ 3639 h 10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9" h="10401">
                  <a:moveTo>
                    <a:pt x="11" y="3639"/>
                  </a:moveTo>
                  <a:cubicBezTo>
                    <a:pt x="11" y="2547"/>
                    <a:pt x="6" y="1456"/>
                    <a:pt x="0" y="358"/>
                  </a:cubicBezTo>
                  <a:cubicBezTo>
                    <a:pt x="1640" y="358"/>
                    <a:pt x="3320" y="587"/>
                    <a:pt x="4915" y="313"/>
                  </a:cubicBezTo>
                  <a:cubicBezTo>
                    <a:pt x="13699" y="-1190"/>
                    <a:pt x="15562" y="2816"/>
                    <a:pt x="13104" y="10394"/>
                  </a:cubicBezTo>
                  <a:cubicBezTo>
                    <a:pt x="9247" y="10474"/>
                    <a:pt x="5549" y="9965"/>
                    <a:pt x="2463" y="7342"/>
                  </a:cubicBezTo>
                  <a:cubicBezTo>
                    <a:pt x="3235" y="6051"/>
                    <a:pt x="4618" y="5770"/>
                    <a:pt x="5869" y="5273"/>
                  </a:cubicBezTo>
                  <a:cubicBezTo>
                    <a:pt x="3783" y="5222"/>
                    <a:pt x="1652" y="5308"/>
                    <a:pt x="11" y="3639"/>
                  </a:cubicBezTo>
                  <a:close/>
                </a:path>
              </a:pathLst>
            </a:custGeom>
            <a:grpFill/>
            <a:ln w="5715" cap="flat">
              <a:noFill/>
              <a:prstDash val="solid"/>
              <a:miter/>
            </a:ln>
          </p:spPr>
          <p:txBody>
            <a:bodyPr rtlCol="0" anchor="ctr"/>
            <a:lstStyle/>
            <a:p>
              <a:endParaRPr lang="zh-CN" altLang="en-US"/>
            </a:p>
          </p:txBody>
        </p:sp>
        <p:sp>
          <p:nvSpPr>
            <p:cNvPr id="77" name="任意多边形: 形状 76">
              <a:extLst>
                <a:ext uri="{FF2B5EF4-FFF2-40B4-BE49-F238E27FC236}">
                  <a16:creationId xmlns:a16="http://schemas.microsoft.com/office/drawing/2014/main" id="{22A614DE-433B-0248-7936-119703E1C2EA}"/>
                </a:ext>
              </a:extLst>
            </p:cNvPr>
            <p:cNvSpPr/>
            <p:nvPr/>
          </p:nvSpPr>
          <p:spPr>
            <a:xfrm>
              <a:off x="8241885" y="1450282"/>
              <a:ext cx="23174" cy="5434"/>
            </a:xfrm>
            <a:custGeom>
              <a:avLst/>
              <a:gdLst>
                <a:gd name="connsiteX0" fmla="*/ 0 w 23174"/>
                <a:gd name="connsiteY0" fmla="*/ 5402 h 5434"/>
                <a:gd name="connsiteX1" fmla="*/ 23175 w 23174"/>
                <a:gd name="connsiteY1" fmla="*/ 2076 h 5434"/>
                <a:gd name="connsiteX2" fmla="*/ 0 w 23174"/>
                <a:gd name="connsiteY2" fmla="*/ 5402 h 5434"/>
              </a:gdLst>
              <a:ahLst/>
              <a:cxnLst>
                <a:cxn ang="0">
                  <a:pos x="connsiteX0" y="connsiteY0"/>
                </a:cxn>
                <a:cxn ang="0">
                  <a:pos x="connsiteX1" y="connsiteY1"/>
                </a:cxn>
                <a:cxn ang="0">
                  <a:pos x="connsiteX2" y="connsiteY2"/>
                </a:cxn>
              </a:cxnLst>
              <a:rect l="l" t="t" r="r" b="b"/>
              <a:pathLst>
                <a:path w="23174" h="5434">
                  <a:moveTo>
                    <a:pt x="0" y="5402"/>
                  </a:moveTo>
                  <a:cubicBezTo>
                    <a:pt x="6932" y="-1228"/>
                    <a:pt x="14848" y="-1010"/>
                    <a:pt x="23175" y="2076"/>
                  </a:cubicBezTo>
                  <a:cubicBezTo>
                    <a:pt x="15859" y="6070"/>
                    <a:pt x="7881" y="5379"/>
                    <a:pt x="0" y="5402"/>
                  </a:cubicBezTo>
                  <a:close/>
                </a:path>
              </a:pathLst>
            </a:custGeom>
            <a:grpFill/>
            <a:ln w="5715" cap="flat">
              <a:noFill/>
              <a:prstDash val="solid"/>
              <a:miter/>
            </a:ln>
          </p:spPr>
          <p:txBody>
            <a:bodyPr rtlCol="0" anchor="ctr"/>
            <a:lstStyle/>
            <a:p>
              <a:endParaRPr lang="zh-CN" altLang="en-US"/>
            </a:p>
          </p:txBody>
        </p:sp>
        <p:sp>
          <p:nvSpPr>
            <p:cNvPr id="78" name="任意多边形: 形状 77">
              <a:extLst>
                <a:ext uri="{FF2B5EF4-FFF2-40B4-BE49-F238E27FC236}">
                  <a16:creationId xmlns:a16="http://schemas.microsoft.com/office/drawing/2014/main" id="{EBCA0435-A2A4-EB7B-4C3A-C7652A8B3D65}"/>
                </a:ext>
              </a:extLst>
            </p:cNvPr>
            <p:cNvSpPr/>
            <p:nvPr/>
          </p:nvSpPr>
          <p:spPr>
            <a:xfrm>
              <a:off x="7900042" y="618591"/>
              <a:ext cx="9966" cy="11494"/>
            </a:xfrm>
            <a:custGeom>
              <a:avLst/>
              <a:gdLst>
                <a:gd name="connsiteX0" fmla="*/ 9967 w 9966"/>
                <a:gd name="connsiteY0" fmla="*/ 10824 h 11494"/>
                <a:gd name="connsiteX1" fmla="*/ 269 w 9966"/>
                <a:gd name="connsiteY1" fmla="*/ 0 h 11494"/>
                <a:gd name="connsiteX2" fmla="*/ 9967 w 9966"/>
                <a:gd name="connsiteY2" fmla="*/ 10824 h 11494"/>
              </a:gdLst>
              <a:ahLst/>
              <a:cxnLst>
                <a:cxn ang="0">
                  <a:pos x="connsiteX0" y="connsiteY0"/>
                </a:cxn>
                <a:cxn ang="0">
                  <a:pos x="connsiteX1" y="connsiteY1"/>
                </a:cxn>
                <a:cxn ang="0">
                  <a:pos x="connsiteX2" y="connsiteY2"/>
                </a:cxn>
              </a:cxnLst>
              <a:rect l="l" t="t" r="r" b="b"/>
              <a:pathLst>
                <a:path w="9966" h="11494">
                  <a:moveTo>
                    <a:pt x="9967" y="10824"/>
                  </a:moveTo>
                  <a:cubicBezTo>
                    <a:pt x="-452" y="12316"/>
                    <a:pt x="-452" y="12316"/>
                    <a:pt x="269" y="0"/>
                  </a:cubicBezTo>
                  <a:cubicBezTo>
                    <a:pt x="4583" y="2640"/>
                    <a:pt x="7790" y="6269"/>
                    <a:pt x="9967" y="10824"/>
                  </a:cubicBezTo>
                  <a:close/>
                </a:path>
              </a:pathLst>
            </a:custGeom>
            <a:grpFill/>
            <a:ln w="5715" cap="flat">
              <a:noFill/>
              <a:prstDash val="solid"/>
              <a:miter/>
            </a:ln>
          </p:spPr>
          <p:txBody>
            <a:bodyPr rtlCol="0" anchor="ctr"/>
            <a:lstStyle/>
            <a:p>
              <a:endParaRPr lang="zh-CN" altLang="en-US"/>
            </a:p>
          </p:txBody>
        </p:sp>
        <p:sp>
          <p:nvSpPr>
            <p:cNvPr id="79" name="任意多边形: 形状 78">
              <a:extLst>
                <a:ext uri="{FF2B5EF4-FFF2-40B4-BE49-F238E27FC236}">
                  <a16:creationId xmlns:a16="http://schemas.microsoft.com/office/drawing/2014/main" id="{D6372067-630A-E9DA-C29F-DBA0EA6A98C7}"/>
                </a:ext>
              </a:extLst>
            </p:cNvPr>
            <p:cNvSpPr/>
            <p:nvPr/>
          </p:nvSpPr>
          <p:spPr>
            <a:xfrm>
              <a:off x="7324090" y="296985"/>
              <a:ext cx="11667" cy="8575"/>
            </a:xfrm>
            <a:custGeom>
              <a:avLst/>
              <a:gdLst>
                <a:gd name="connsiteX0" fmla="*/ 10053 w 11667"/>
                <a:gd name="connsiteY0" fmla="*/ 7069 h 8575"/>
                <a:gd name="connsiteX1" fmla="*/ 0 w 11667"/>
                <a:gd name="connsiteY1" fmla="*/ 6967 h 8575"/>
                <a:gd name="connsiteX2" fmla="*/ 9584 w 11667"/>
                <a:gd name="connsiteY2" fmla="*/ 0 h 8575"/>
                <a:gd name="connsiteX3" fmla="*/ 10053 w 11667"/>
                <a:gd name="connsiteY3" fmla="*/ 7069 h 8575"/>
              </a:gdLst>
              <a:ahLst/>
              <a:cxnLst>
                <a:cxn ang="0">
                  <a:pos x="connsiteX0" y="connsiteY0"/>
                </a:cxn>
                <a:cxn ang="0">
                  <a:pos x="connsiteX1" y="connsiteY1"/>
                </a:cxn>
                <a:cxn ang="0">
                  <a:pos x="connsiteX2" y="connsiteY2"/>
                </a:cxn>
                <a:cxn ang="0">
                  <a:pos x="connsiteX3" y="connsiteY3"/>
                </a:cxn>
              </a:cxnLst>
              <a:rect l="l" t="t" r="r" b="b"/>
              <a:pathLst>
                <a:path w="11667" h="8575">
                  <a:moveTo>
                    <a:pt x="10053" y="7069"/>
                  </a:moveTo>
                  <a:cubicBezTo>
                    <a:pt x="6681" y="9161"/>
                    <a:pt x="3332" y="9024"/>
                    <a:pt x="0" y="6967"/>
                  </a:cubicBezTo>
                  <a:cubicBezTo>
                    <a:pt x="2343" y="3475"/>
                    <a:pt x="5481" y="1069"/>
                    <a:pt x="9584" y="0"/>
                  </a:cubicBezTo>
                  <a:cubicBezTo>
                    <a:pt x="10070" y="2337"/>
                    <a:pt x="13716" y="4458"/>
                    <a:pt x="10053" y="7069"/>
                  </a:cubicBezTo>
                  <a:close/>
                </a:path>
              </a:pathLst>
            </a:custGeom>
            <a:grpFill/>
            <a:ln w="5715" cap="flat">
              <a:noFill/>
              <a:prstDash val="solid"/>
              <a:miter/>
            </a:ln>
          </p:spPr>
          <p:txBody>
            <a:bodyPr rtlCol="0" anchor="ctr"/>
            <a:lstStyle/>
            <a:p>
              <a:endParaRPr lang="zh-CN" altLang="en-US"/>
            </a:p>
          </p:txBody>
        </p:sp>
        <p:sp>
          <p:nvSpPr>
            <p:cNvPr id="80" name="任意多边形: 形状 79">
              <a:extLst>
                <a:ext uri="{FF2B5EF4-FFF2-40B4-BE49-F238E27FC236}">
                  <a16:creationId xmlns:a16="http://schemas.microsoft.com/office/drawing/2014/main" id="{7031AD66-DCFA-E344-A34C-043F939C6AEA}"/>
                </a:ext>
              </a:extLst>
            </p:cNvPr>
            <p:cNvSpPr/>
            <p:nvPr/>
          </p:nvSpPr>
          <p:spPr>
            <a:xfrm>
              <a:off x="7511422" y="1073779"/>
              <a:ext cx="8338" cy="10384"/>
            </a:xfrm>
            <a:custGeom>
              <a:avLst/>
              <a:gdLst>
                <a:gd name="connsiteX0" fmla="*/ 3595 w 8338"/>
                <a:gd name="connsiteY0" fmla="*/ 0 h 10384"/>
                <a:gd name="connsiteX1" fmla="*/ 6406 w 8338"/>
                <a:gd name="connsiteY1" fmla="*/ 10384 h 10384"/>
                <a:gd name="connsiteX2" fmla="*/ 0 w 8338"/>
                <a:gd name="connsiteY2" fmla="*/ 7435 h 10384"/>
                <a:gd name="connsiteX3" fmla="*/ 3595 w 8338"/>
                <a:gd name="connsiteY3" fmla="*/ 0 h 10384"/>
              </a:gdLst>
              <a:ahLst/>
              <a:cxnLst>
                <a:cxn ang="0">
                  <a:pos x="connsiteX0" y="connsiteY0"/>
                </a:cxn>
                <a:cxn ang="0">
                  <a:pos x="connsiteX1" y="connsiteY1"/>
                </a:cxn>
                <a:cxn ang="0">
                  <a:pos x="connsiteX2" y="connsiteY2"/>
                </a:cxn>
                <a:cxn ang="0">
                  <a:pos x="connsiteX3" y="connsiteY3"/>
                </a:cxn>
              </a:cxnLst>
              <a:rect l="l" t="t" r="r" b="b"/>
              <a:pathLst>
                <a:path w="8338" h="10384">
                  <a:moveTo>
                    <a:pt x="3595" y="0"/>
                  </a:moveTo>
                  <a:cubicBezTo>
                    <a:pt x="9378" y="2149"/>
                    <a:pt x="9304" y="5881"/>
                    <a:pt x="6406" y="10384"/>
                  </a:cubicBezTo>
                  <a:cubicBezTo>
                    <a:pt x="3823" y="10378"/>
                    <a:pt x="1549" y="9698"/>
                    <a:pt x="0" y="7435"/>
                  </a:cubicBezTo>
                  <a:cubicBezTo>
                    <a:pt x="1194" y="4955"/>
                    <a:pt x="2394" y="2475"/>
                    <a:pt x="3595" y="0"/>
                  </a:cubicBezTo>
                  <a:close/>
                </a:path>
              </a:pathLst>
            </a:custGeom>
            <a:grpFill/>
            <a:ln w="5715" cap="flat">
              <a:noFill/>
              <a:prstDash val="solid"/>
              <a:miter/>
            </a:ln>
          </p:spPr>
          <p:txBody>
            <a:bodyPr rtlCol="0" anchor="ctr"/>
            <a:lstStyle/>
            <a:p>
              <a:endParaRPr lang="zh-CN" altLang="en-US"/>
            </a:p>
          </p:txBody>
        </p:sp>
        <p:sp>
          <p:nvSpPr>
            <p:cNvPr id="81" name="任意多边形: 形状 80">
              <a:extLst>
                <a:ext uri="{FF2B5EF4-FFF2-40B4-BE49-F238E27FC236}">
                  <a16:creationId xmlns:a16="http://schemas.microsoft.com/office/drawing/2014/main" id="{31FE1408-CC78-4C7D-C60F-DF1AD48F4C62}"/>
                </a:ext>
              </a:extLst>
            </p:cNvPr>
            <p:cNvSpPr/>
            <p:nvPr/>
          </p:nvSpPr>
          <p:spPr>
            <a:xfrm>
              <a:off x="8254281" y="738666"/>
              <a:ext cx="6084" cy="13096"/>
            </a:xfrm>
            <a:custGeom>
              <a:avLst/>
              <a:gdLst>
                <a:gd name="connsiteX0" fmla="*/ 0 w 6084"/>
                <a:gd name="connsiteY0" fmla="*/ 15 h 13096"/>
                <a:gd name="connsiteX1" fmla="*/ 5326 w 6084"/>
                <a:gd name="connsiteY1" fmla="*/ 6781 h 13096"/>
                <a:gd name="connsiteX2" fmla="*/ 3652 w 6084"/>
                <a:gd name="connsiteY2" fmla="*/ 13096 h 13096"/>
                <a:gd name="connsiteX3" fmla="*/ 0 w 6084"/>
                <a:gd name="connsiteY3" fmla="*/ 15 h 13096"/>
              </a:gdLst>
              <a:ahLst/>
              <a:cxnLst>
                <a:cxn ang="0">
                  <a:pos x="connsiteX0" y="connsiteY0"/>
                </a:cxn>
                <a:cxn ang="0">
                  <a:pos x="connsiteX1" y="connsiteY1"/>
                </a:cxn>
                <a:cxn ang="0">
                  <a:pos x="connsiteX2" y="connsiteY2"/>
                </a:cxn>
                <a:cxn ang="0">
                  <a:pos x="connsiteX3" y="connsiteY3"/>
                </a:cxn>
              </a:cxnLst>
              <a:rect l="l" t="t" r="r" b="b"/>
              <a:pathLst>
                <a:path w="6084" h="13096">
                  <a:moveTo>
                    <a:pt x="0" y="15"/>
                  </a:moveTo>
                  <a:cubicBezTo>
                    <a:pt x="4869" y="-168"/>
                    <a:pt x="7470" y="1335"/>
                    <a:pt x="5326" y="6781"/>
                  </a:cubicBezTo>
                  <a:cubicBezTo>
                    <a:pt x="4538" y="8793"/>
                    <a:pt x="4201" y="10982"/>
                    <a:pt x="3652" y="13096"/>
                  </a:cubicBezTo>
                  <a:cubicBezTo>
                    <a:pt x="474" y="9284"/>
                    <a:pt x="303" y="4632"/>
                    <a:pt x="0" y="15"/>
                  </a:cubicBezTo>
                  <a:close/>
                </a:path>
              </a:pathLst>
            </a:custGeom>
            <a:grpFill/>
            <a:ln w="5715" cap="flat">
              <a:noFill/>
              <a:prstDash val="solid"/>
              <a:miter/>
            </a:ln>
          </p:spPr>
          <p:txBody>
            <a:bodyPr rtlCol="0" anchor="ctr"/>
            <a:lstStyle/>
            <a:p>
              <a:endParaRPr lang="zh-CN" altLang="en-US"/>
            </a:p>
          </p:txBody>
        </p:sp>
        <p:sp>
          <p:nvSpPr>
            <p:cNvPr id="82" name="任意多边形: 形状 81">
              <a:extLst>
                <a:ext uri="{FF2B5EF4-FFF2-40B4-BE49-F238E27FC236}">
                  <a16:creationId xmlns:a16="http://schemas.microsoft.com/office/drawing/2014/main" id="{2FCDD648-B238-50E4-7DAE-7FA8B07EAEF0}"/>
                </a:ext>
              </a:extLst>
            </p:cNvPr>
            <p:cNvSpPr/>
            <p:nvPr/>
          </p:nvSpPr>
          <p:spPr>
            <a:xfrm>
              <a:off x="7349225" y="283761"/>
              <a:ext cx="11230" cy="7132"/>
            </a:xfrm>
            <a:custGeom>
              <a:avLst/>
              <a:gdLst>
                <a:gd name="connsiteX0" fmla="*/ 11070 w 11230"/>
                <a:gd name="connsiteY0" fmla="*/ 137 h 7132"/>
                <a:gd name="connsiteX1" fmla="*/ 11230 w 11230"/>
                <a:gd name="connsiteY1" fmla="*/ 7132 h 7132"/>
                <a:gd name="connsiteX2" fmla="*/ 0 w 11230"/>
                <a:gd name="connsiteY2" fmla="*/ 3383 h 7132"/>
                <a:gd name="connsiteX3" fmla="*/ 11070 w 11230"/>
                <a:gd name="connsiteY3" fmla="*/ 137 h 7132"/>
              </a:gdLst>
              <a:ahLst/>
              <a:cxnLst>
                <a:cxn ang="0">
                  <a:pos x="connsiteX0" y="connsiteY0"/>
                </a:cxn>
                <a:cxn ang="0">
                  <a:pos x="connsiteX1" y="connsiteY1"/>
                </a:cxn>
                <a:cxn ang="0">
                  <a:pos x="connsiteX2" y="connsiteY2"/>
                </a:cxn>
                <a:cxn ang="0">
                  <a:pos x="connsiteX3" y="connsiteY3"/>
                </a:cxn>
              </a:cxnLst>
              <a:rect l="l" t="t" r="r" b="b"/>
              <a:pathLst>
                <a:path w="11230" h="7132">
                  <a:moveTo>
                    <a:pt x="11070" y="137"/>
                  </a:moveTo>
                  <a:cubicBezTo>
                    <a:pt x="11127" y="2469"/>
                    <a:pt x="11179" y="4801"/>
                    <a:pt x="11230" y="7132"/>
                  </a:cubicBezTo>
                  <a:cubicBezTo>
                    <a:pt x="7487" y="5881"/>
                    <a:pt x="3743" y="4635"/>
                    <a:pt x="0" y="3383"/>
                  </a:cubicBezTo>
                  <a:cubicBezTo>
                    <a:pt x="3035" y="86"/>
                    <a:pt x="6938" y="-274"/>
                    <a:pt x="11070" y="137"/>
                  </a:cubicBezTo>
                  <a:close/>
                </a:path>
              </a:pathLst>
            </a:custGeom>
            <a:grpFill/>
            <a:ln w="5715" cap="flat">
              <a:noFill/>
              <a:prstDash val="solid"/>
              <a:miter/>
            </a:ln>
          </p:spPr>
          <p:txBody>
            <a:bodyPr rtlCol="0" anchor="ctr"/>
            <a:lstStyle/>
            <a:p>
              <a:endParaRPr lang="zh-CN" altLang="en-US"/>
            </a:p>
          </p:txBody>
        </p:sp>
        <p:sp>
          <p:nvSpPr>
            <p:cNvPr id="83" name="任意多边形: 形状 82">
              <a:extLst>
                <a:ext uri="{FF2B5EF4-FFF2-40B4-BE49-F238E27FC236}">
                  <a16:creationId xmlns:a16="http://schemas.microsoft.com/office/drawing/2014/main" id="{2154A841-CFFA-F4F1-323C-1F8779CC2D89}"/>
                </a:ext>
              </a:extLst>
            </p:cNvPr>
            <p:cNvSpPr/>
            <p:nvPr/>
          </p:nvSpPr>
          <p:spPr>
            <a:xfrm>
              <a:off x="8130191" y="1030271"/>
              <a:ext cx="13144" cy="4069"/>
            </a:xfrm>
            <a:custGeom>
              <a:avLst/>
              <a:gdLst>
                <a:gd name="connsiteX0" fmla="*/ 13144 w 13144"/>
                <a:gd name="connsiteY0" fmla="*/ 3898 h 4069"/>
                <a:gd name="connsiteX1" fmla="*/ 0 w 13144"/>
                <a:gd name="connsiteY1" fmla="*/ 0 h 4069"/>
                <a:gd name="connsiteX2" fmla="*/ 13144 w 13144"/>
                <a:gd name="connsiteY2" fmla="*/ 3898 h 4069"/>
              </a:gdLst>
              <a:ahLst/>
              <a:cxnLst>
                <a:cxn ang="0">
                  <a:pos x="connsiteX0" y="connsiteY0"/>
                </a:cxn>
                <a:cxn ang="0">
                  <a:pos x="connsiteX1" y="connsiteY1"/>
                </a:cxn>
                <a:cxn ang="0">
                  <a:pos x="connsiteX2" y="connsiteY2"/>
                </a:cxn>
              </a:cxnLst>
              <a:rect l="l" t="t" r="r" b="b"/>
              <a:pathLst>
                <a:path w="13144" h="4069">
                  <a:moveTo>
                    <a:pt x="13144" y="3898"/>
                  </a:moveTo>
                  <a:cubicBezTo>
                    <a:pt x="8487" y="3532"/>
                    <a:pt x="3017" y="5904"/>
                    <a:pt x="0" y="0"/>
                  </a:cubicBezTo>
                  <a:cubicBezTo>
                    <a:pt x="4715" y="171"/>
                    <a:pt x="9418" y="383"/>
                    <a:pt x="13144" y="3898"/>
                  </a:cubicBezTo>
                  <a:close/>
                </a:path>
              </a:pathLst>
            </a:custGeom>
            <a:grpFill/>
            <a:ln w="5715" cap="flat">
              <a:noFill/>
              <a:prstDash val="solid"/>
              <a:miter/>
            </a:ln>
          </p:spPr>
          <p:txBody>
            <a:bodyPr rtlCol="0" anchor="ctr"/>
            <a:lstStyle/>
            <a:p>
              <a:endParaRPr lang="zh-CN" altLang="en-US"/>
            </a:p>
          </p:txBody>
        </p:sp>
        <p:sp>
          <p:nvSpPr>
            <p:cNvPr id="84" name="任意多边形: 形状 83">
              <a:extLst>
                <a:ext uri="{FF2B5EF4-FFF2-40B4-BE49-F238E27FC236}">
                  <a16:creationId xmlns:a16="http://schemas.microsoft.com/office/drawing/2014/main" id="{22DBB35E-57AD-2092-C190-4243AFFCEEA9}"/>
                </a:ext>
              </a:extLst>
            </p:cNvPr>
            <p:cNvSpPr/>
            <p:nvPr/>
          </p:nvSpPr>
          <p:spPr>
            <a:xfrm>
              <a:off x="8143181" y="1034084"/>
              <a:ext cx="10178" cy="3464"/>
            </a:xfrm>
            <a:custGeom>
              <a:avLst/>
              <a:gdLst>
                <a:gd name="connsiteX0" fmla="*/ 10178 w 10178"/>
                <a:gd name="connsiteY0" fmla="*/ 3370 h 3464"/>
                <a:gd name="connsiteX1" fmla="*/ 0 w 10178"/>
                <a:gd name="connsiteY1" fmla="*/ 16 h 3464"/>
                <a:gd name="connsiteX2" fmla="*/ 10178 w 10178"/>
                <a:gd name="connsiteY2" fmla="*/ 3370 h 3464"/>
              </a:gdLst>
              <a:ahLst/>
              <a:cxnLst>
                <a:cxn ang="0">
                  <a:pos x="connsiteX0" y="connsiteY0"/>
                </a:cxn>
                <a:cxn ang="0">
                  <a:pos x="connsiteX1" y="connsiteY1"/>
                </a:cxn>
                <a:cxn ang="0">
                  <a:pos x="connsiteX2" y="connsiteY2"/>
                </a:cxn>
              </a:cxnLst>
              <a:rect l="l" t="t" r="r" b="b"/>
              <a:pathLst>
                <a:path w="10178" h="3464">
                  <a:moveTo>
                    <a:pt x="10178" y="3370"/>
                  </a:moveTo>
                  <a:cubicBezTo>
                    <a:pt x="6395" y="3439"/>
                    <a:pt x="2389" y="4182"/>
                    <a:pt x="0" y="16"/>
                  </a:cubicBezTo>
                  <a:cubicBezTo>
                    <a:pt x="3795" y="-87"/>
                    <a:pt x="7452" y="233"/>
                    <a:pt x="10178" y="3370"/>
                  </a:cubicBezTo>
                  <a:close/>
                </a:path>
              </a:pathLst>
            </a:custGeom>
            <a:grpFill/>
            <a:ln w="5715" cap="flat">
              <a:noFill/>
              <a:prstDash val="solid"/>
              <a:miter/>
            </a:ln>
          </p:spPr>
          <p:txBody>
            <a:bodyPr rtlCol="0" anchor="ctr"/>
            <a:lstStyle/>
            <a:p>
              <a:endParaRPr lang="zh-CN" altLang="en-US"/>
            </a:p>
          </p:txBody>
        </p:sp>
        <p:sp>
          <p:nvSpPr>
            <p:cNvPr id="85" name="任意多边形: 形状 84">
              <a:extLst>
                <a:ext uri="{FF2B5EF4-FFF2-40B4-BE49-F238E27FC236}">
                  <a16:creationId xmlns:a16="http://schemas.microsoft.com/office/drawing/2014/main" id="{494F765E-F017-1738-1567-B037B0A3BF0D}"/>
                </a:ext>
              </a:extLst>
            </p:cNvPr>
            <p:cNvSpPr/>
            <p:nvPr/>
          </p:nvSpPr>
          <p:spPr>
            <a:xfrm>
              <a:off x="8116418" y="1366519"/>
              <a:ext cx="6978" cy="6341"/>
            </a:xfrm>
            <a:custGeom>
              <a:avLst/>
              <a:gdLst>
                <a:gd name="connsiteX0" fmla="*/ 6978 w 6978"/>
                <a:gd name="connsiteY0" fmla="*/ 0 h 6341"/>
                <a:gd name="connsiteX1" fmla="*/ 0 w 6978"/>
                <a:gd name="connsiteY1" fmla="*/ 6315 h 6341"/>
                <a:gd name="connsiteX2" fmla="*/ 6978 w 6978"/>
                <a:gd name="connsiteY2" fmla="*/ 0 h 6341"/>
              </a:gdLst>
              <a:ahLst/>
              <a:cxnLst>
                <a:cxn ang="0">
                  <a:pos x="connsiteX0" y="connsiteY0"/>
                </a:cxn>
                <a:cxn ang="0">
                  <a:pos x="connsiteX1" y="connsiteY1"/>
                </a:cxn>
                <a:cxn ang="0">
                  <a:pos x="connsiteX2" y="connsiteY2"/>
                </a:cxn>
              </a:cxnLst>
              <a:rect l="l" t="t" r="r" b="b"/>
              <a:pathLst>
                <a:path w="6978" h="6341">
                  <a:moveTo>
                    <a:pt x="6978" y="0"/>
                  </a:moveTo>
                  <a:cubicBezTo>
                    <a:pt x="6806" y="4492"/>
                    <a:pt x="4498" y="6607"/>
                    <a:pt x="0" y="6315"/>
                  </a:cubicBezTo>
                  <a:cubicBezTo>
                    <a:pt x="1326" y="3103"/>
                    <a:pt x="3766" y="1132"/>
                    <a:pt x="6978" y="0"/>
                  </a:cubicBezTo>
                  <a:close/>
                </a:path>
              </a:pathLst>
            </a:custGeom>
            <a:grpFill/>
            <a:ln w="5715" cap="flat">
              <a:noFill/>
              <a:prstDash val="solid"/>
              <a:miter/>
            </a:ln>
          </p:spPr>
          <p:txBody>
            <a:bodyPr rtlCol="0" anchor="ctr"/>
            <a:lstStyle/>
            <a:p>
              <a:endParaRPr lang="zh-CN" altLang="en-US"/>
            </a:p>
          </p:txBody>
        </p:sp>
        <p:sp>
          <p:nvSpPr>
            <p:cNvPr id="86" name="任意多边形: 形状 85">
              <a:extLst>
                <a:ext uri="{FF2B5EF4-FFF2-40B4-BE49-F238E27FC236}">
                  <a16:creationId xmlns:a16="http://schemas.microsoft.com/office/drawing/2014/main" id="{85C30F18-9F93-66F4-89D4-38043479DD58}"/>
                </a:ext>
              </a:extLst>
            </p:cNvPr>
            <p:cNvSpPr/>
            <p:nvPr/>
          </p:nvSpPr>
          <p:spPr>
            <a:xfrm>
              <a:off x="8095875" y="1179007"/>
              <a:ext cx="8037" cy="3825"/>
            </a:xfrm>
            <a:custGeom>
              <a:avLst/>
              <a:gdLst>
                <a:gd name="connsiteX0" fmla="*/ 1214 w 8037"/>
                <a:gd name="connsiteY0" fmla="*/ 25 h 3825"/>
                <a:gd name="connsiteX1" fmla="*/ 8038 w 8037"/>
                <a:gd name="connsiteY1" fmla="*/ 1951 h 3825"/>
                <a:gd name="connsiteX2" fmla="*/ 3672 w 8037"/>
                <a:gd name="connsiteY2" fmla="*/ 3729 h 3825"/>
                <a:gd name="connsiteX3" fmla="*/ 2346 w 8037"/>
                <a:gd name="connsiteY3" fmla="*/ 3826 h 3825"/>
                <a:gd name="connsiteX4" fmla="*/ 1225 w 8037"/>
                <a:gd name="connsiteY4" fmla="*/ 3112 h 3825"/>
                <a:gd name="connsiteX5" fmla="*/ 134 w 8037"/>
                <a:gd name="connsiteY5" fmla="*/ 1060 h 3825"/>
                <a:gd name="connsiteX6" fmla="*/ 1214 w 8037"/>
                <a:gd name="connsiteY6" fmla="*/ 25 h 3825"/>
                <a:gd name="connsiteX7" fmla="*/ 1214 w 8037"/>
                <a:gd name="connsiteY7" fmla="*/ 25 h 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37" h="3825">
                  <a:moveTo>
                    <a:pt x="1214" y="25"/>
                  </a:moveTo>
                  <a:cubicBezTo>
                    <a:pt x="3517" y="574"/>
                    <a:pt x="6478" y="-1232"/>
                    <a:pt x="8038" y="1951"/>
                  </a:cubicBezTo>
                  <a:cubicBezTo>
                    <a:pt x="6581" y="2546"/>
                    <a:pt x="5129" y="3134"/>
                    <a:pt x="3672" y="3729"/>
                  </a:cubicBezTo>
                  <a:cubicBezTo>
                    <a:pt x="3672" y="3729"/>
                    <a:pt x="2346" y="3826"/>
                    <a:pt x="2346" y="3826"/>
                  </a:cubicBezTo>
                  <a:lnTo>
                    <a:pt x="1225" y="3112"/>
                  </a:lnTo>
                  <a:cubicBezTo>
                    <a:pt x="140" y="2432"/>
                    <a:pt x="-226" y="1746"/>
                    <a:pt x="134" y="1060"/>
                  </a:cubicBezTo>
                  <a:cubicBezTo>
                    <a:pt x="494" y="368"/>
                    <a:pt x="848" y="25"/>
                    <a:pt x="1214" y="25"/>
                  </a:cubicBezTo>
                  <a:lnTo>
                    <a:pt x="1214" y="25"/>
                  </a:lnTo>
                  <a:close/>
                </a:path>
              </a:pathLst>
            </a:custGeom>
            <a:grpFill/>
            <a:ln w="5715" cap="flat">
              <a:noFill/>
              <a:prstDash val="solid"/>
              <a:miter/>
            </a:ln>
          </p:spPr>
          <p:txBody>
            <a:bodyPr rtlCol="0" anchor="ctr"/>
            <a:lstStyle/>
            <a:p>
              <a:endParaRPr lang="zh-CN" altLang="en-US"/>
            </a:p>
          </p:txBody>
        </p:sp>
        <p:sp>
          <p:nvSpPr>
            <p:cNvPr id="87" name="任意多边形: 形状 86">
              <a:extLst>
                <a:ext uri="{FF2B5EF4-FFF2-40B4-BE49-F238E27FC236}">
                  <a16:creationId xmlns:a16="http://schemas.microsoft.com/office/drawing/2014/main" id="{4EEB925F-DECB-ECA6-7E8E-15024F8F70E0}"/>
                </a:ext>
              </a:extLst>
            </p:cNvPr>
            <p:cNvSpPr/>
            <p:nvPr/>
          </p:nvSpPr>
          <p:spPr>
            <a:xfrm>
              <a:off x="7995230" y="721587"/>
              <a:ext cx="6270" cy="6909"/>
            </a:xfrm>
            <a:custGeom>
              <a:avLst/>
              <a:gdLst>
                <a:gd name="connsiteX0" fmla="*/ 6271 w 6270"/>
                <a:gd name="connsiteY0" fmla="*/ 6909 h 6909"/>
                <a:gd name="connsiteX1" fmla="*/ 1 w 6270"/>
                <a:gd name="connsiteY1" fmla="*/ 0 h 6909"/>
                <a:gd name="connsiteX2" fmla="*/ 6271 w 6270"/>
                <a:gd name="connsiteY2" fmla="*/ 6909 h 6909"/>
              </a:gdLst>
              <a:ahLst/>
              <a:cxnLst>
                <a:cxn ang="0">
                  <a:pos x="connsiteX0" y="connsiteY0"/>
                </a:cxn>
                <a:cxn ang="0">
                  <a:pos x="connsiteX1" y="connsiteY1"/>
                </a:cxn>
                <a:cxn ang="0">
                  <a:pos x="connsiteX2" y="connsiteY2"/>
                </a:cxn>
              </a:cxnLst>
              <a:rect l="l" t="t" r="r" b="b"/>
              <a:pathLst>
                <a:path w="6270" h="6909">
                  <a:moveTo>
                    <a:pt x="6271" y="6909"/>
                  </a:moveTo>
                  <a:cubicBezTo>
                    <a:pt x="1973" y="6607"/>
                    <a:pt x="-50" y="4246"/>
                    <a:pt x="1" y="0"/>
                  </a:cubicBezTo>
                  <a:cubicBezTo>
                    <a:pt x="3042" y="1440"/>
                    <a:pt x="5173" y="3709"/>
                    <a:pt x="6271" y="6909"/>
                  </a:cubicBezTo>
                  <a:close/>
                </a:path>
              </a:pathLst>
            </a:custGeom>
            <a:grpFill/>
            <a:ln w="5715" cap="flat">
              <a:noFill/>
              <a:prstDash val="solid"/>
              <a:miter/>
            </a:ln>
          </p:spPr>
          <p:txBody>
            <a:bodyPr rtlCol="0" anchor="ctr"/>
            <a:lstStyle/>
            <a:p>
              <a:endParaRPr lang="zh-CN" altLang="en-US"/>
            </a:p>
          </p:txBody>
        </p:sp>
        <p:sp>
          <p:nvSpPr>
            <p:cNvPr id="88" name="任意多边形: 形状 87">
              <a:extLst>
                <a:ext uri="{FF2B5EF4-FFF2-40B4-BE49-F238E27FC236}">
                  <a16:creationId xmlns:a16="http://schemas.microsoft.com/office/drawing/2014/main" id="{CD6AB136-74C0-BF82-0091-CF49EAA55ACE}"/>
                </a:ext>
              </a:extLst>
            </p:cNvPr>
            <p:cNvSpPr/>
            <p:nvPr/>
          </p:nvSpPr>
          <p:spPr>
            <a:xfrm>
              <a:off x="8155263" y="1198864"/>
              <a:ext cx="10858" cy="3373"/>
            </a:xfrm>
            <a:custGeom>
              <a:avLst/>
              <a:gdLst>
                <a:gd name="connsiteX0" fmla="*/ 0 w 10858"/>
                <a:gd name="connsiteY0" fmla="*/ 291 h 3373"/>
                <a:gd name="connsiteX1" fmla="*/ 10859 w 10858"/>
                <a:gd name="connsiteY1" fmla="*/ 3337 h 3373"/>
                <a:gd name="connsiteX2" fmla="*/ 0 w 10858"/>
                <a:gd name="connsiteY2" fmla="*/ 291 h 3373"/>
              </a:gdLst>
              <a:ahLst/>
              <a:cxnLst>
                <a:cxn ang="0">
                  <a:pos x="connsiteX0" y="connsiteY0"/>
                </a:cxn>
                <a:cxn ang="0">
                  <a:pos x="connsiteX1" y="connsiteY1"/>
                </a:cxn>
                <a:cxn ang="0">
                  <a:pos x="connsiteX2" y="connsiteY2"/>
                </a:cxn>
              </a:cxnLst>
              <a:rect l="l" t="t" r="r" b="b"/>
              <a:pathLst>
                <a:path w="10858" h="3373">
                  <a:moveTo>
                    <a:pt x="0" y="291"/>
                  </a:moveTo>
                  <a:cubicBezTo>
                    <a:pt x="3983" y="0"/>
                    <a:pt x="8150" y="-932"/>
                    <a:pt x="10859" y="3337"/>
                  </a:cubicBezTo>
                  <a:cubicBezTo>
                    <a:pt x="6898" y="3537"/>
                    <a:pt x="3155" y="2971"/>
                    <a:pt x="0" y="291"/>
                  </a:cubicBezTo>
                  <a:close/>
                </a:path>
              </a:pathLst>
            </a:custGeom>
            <a:grpFill/>
            <a:ln w="5715" cap="flat">
              <a:noFill/>
              <a:prstDash val="solid"/>
              <a:miter/>
            </a:ln>
          </p:spPr>
          <p:txBody>
            <a:bodyPr rtlCol="0" anchor="ctr"/>
            <a:lstStyle/>
            <a:p>
              <a:endParaRPr lang="zh-CN" altLang="en-US"/>
            </a:p>
          </p:txBody>
        </p:sp>
        <p:sp>
          <p:nvSpPr>
            <p:cNvPr id="89" name="任意多边形: 形状 88">
              <a:extLst>
                <a:ext uri="{FF2B5EF4-FFF2-40B4-BE49-F238E27FC236}">
                  <a16:creationId xmlns:a16="http://schemas.microsoft.com/office/drawing/2014/main" id="{D12A7ECC-25FE-572D-C9BA-AC1BF711276E}"/>
                </a:ext>
              </a:extLst>
            </p:cNvPr>
            <p:cNvSpPr/>
            <p:nvPr/>
          </p:nvSpPr>
          <p:spPr>
            <a:xfrm>
              <a:off x="8251228" y="728496"/>
              <a:ext cx="3593" cy="10241"/>
            </a:xfrm>
            <a:custGeom>
              <a:avLst/>
              <a:gdLst>
                <a:gd name="connsiteX0" fmla="*/ 18 w 3593"/>
                <a:gd name="connsiteY0" fmla="*/ 0 h 10241"/>
                <a:gd name="connsiteX1" fmla="*/ 3281 w 3593"/>
                <a:gd name="connsiteY1" fmla="*/ 10241 h 10241"/>
                <a:gd name="connsiteX2" fmla="*/ 18 w 3593"/>
                <a:gd name="connsiteY2" fmla="*/ 0 h 10241"/>
              </a:gdLst>
              <a:ahLst/>
              <a:cxnLst>
                <a:cxn ang="0">
                  <a:pos x="connsiteX0" y="connsiteY0"/>
                </a:cxn>
                <a:cxn ang="0">
                  <a:pos x="connsiteX1" y="connsiteY1"/>
                </a:cxn>
                <a:cxn ang="0">
                  <a:pos x="connsiteX2" y="connsiteY2"/>
                </a:cxn>
              </a:cxnLst>
              <a:rect l="l" t="t" r="r" b="b"/>
              <a:pathLst>
                <a:path w="3593" h="10241">
                  <a:moveTo>
                    <a:pt x="18" y="0"/>
                  </a:moveTo>
                  <a:cubicBezTo>
                    <a:pt x="4475" y="2337"/>
                    <a:pt x="3658" y="6361"/>
                    <a:pt x="3281" y="10241"/>
                  </a:cubicBezTo>
                  <a:cubicBezTo>
                    <a:pt x="-85" y="7555"/>
                    <a:pt x="-51" y="3783"/>
                    <a:pt x="18" y="0"/>
                  </a:cubicBezTo>
                  <a:close/>
                </a:path>
              </a:pathLst>
            </a:custGeom>
            <a:grpFill/>
            <a:ln w="5715" cap="flat">
              <a:noFill/>
              <a:prstDash val="solid"/>
              <a:miter/>
            </a:ln>
          </p:spPr>
          <p:txBody>
            <a:bodyPr rtlCol="0" anchor="ctr"/>
            <a:lstStyle/>
            <a:p>
              <a:endParaRPr lang="zh-CN" altLang="en-US"/>
            </a:p>
          </p:txBody>
        </p:sp>
        <p:sp>
          <p:nvSpPr>
            <p:cNvPr id="90" name="任意多边形: 形状 89">
              <a:extLst>
                <a:ext uri="{FF2B5EF4-FFF2-40B4-BE49-F238E27FC236}">
                  <a16:creationId xmlns:a16="http://schemas.microsoft.com/office/drawing/2014/main" id="{E9B1D919-21E3-3474-2545-41A2AA3B1AAF}"/>
                </a:ext>
              </a:extLst>
            </p:cNvPr>
            <p:cNvSpPr/>
            <p:nvPr/>
          </p:nvSpPr>
          <p:spPr>
            <a:xfrm>
              <a:off x="7333691" y="291510"/>
              <a:ext cx="7041" cy="5966"/>
            </a:xfrm>
            <a:custGeom>
              <a:avLst/>
              <a:gdLst>
                <a:gd name="connsiteX0" fmla="*/ 7030 w 7041"/>
                <a:gd name="connsiteY0" fmla="*/ 5966 h 5966"/>
                <a:gd name="connsiteX1" fmla="*/ 0 w 7041"/>
                <a:gd name="connsiteY1" fmla="*/ 5618 h 5966"/>
                <a:gd name="connsiteX2" fmla="*/ 7041 w 7041"/>
                <a:gd name="connsiteY2" fmla="*/ 0 h 5966"/>
                <a:gd name="connsiteX3" fmla="*/ 7030 w 7041"/>
                <a:gd name="connsiteY3" fmla="*/ 5966 h 5966"/>
                <a:gd name="connsiteX4" fmla="*/ 7030 w 7041"/>
                <a:gd name="connsiteY4" fmla="*/ 5966 h 5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1" h="5966">
                  <a:moveTo>
                    <a:pt x="7030" y="5966"/>
                  </a:moveTo>
                  <a:cubicBezTo>
                    <a:pt x="4686" y="5852"/>
                    <a:pt x="2349" y="5732"/>
                    <a:pt x="0" y="5618"/>
                  </a:cubicBezTo>
                  <a:cubicBezTo>
                    <a:pt x="1412" y="2572"/>
                    <a:pt x="3846" y="812"/>
                    <a:pt x="7041" y="0"/>
                  </a:cubicBezTo>
                  <a:cubicBezTo>
                    <a:pt x="7041" y="1989"/>
                    <a:pt x="7035" y="3978"/>
                    <a:pt x="7030" y="5966"/>
                  </a:cubicBezTo>
                  <a:lnTo>
                    <a:pt x="7030" y="5966"/>
                  </a:lnTo>
                  <a:close/>
                </a:path>
              </a:pathLst>
            </a:custGeom>
            <a:grpFill/>
            <a:ln w="5715" cap="flat">
              <a:noFill/>
              <a:prstDash val="solid"/>
              <a:miter/>
            </a:ln>
          </p:spPr>
          <p:txBody>
            <a:bodyPr rtlCol="0" anchor="ctr"/>
            <a:lstStyle/>
            <a:p>
              <a:endParaRPr lang="zh-CN" altLang="en-US"/>
            </a:p>
          </p:txBody>
        </p:sp>
        <p:sp>
          <p:nvSpPr>
            <p:cNvPr id="91" name="任意多边形: 形状 90">
              <a:extLst>
                <a:ext uri="{FF2B5EF4-FFF2-40B4-BE49-F238E27FC236}">
                  <a16:creationId xmlns:a16="http://schemas.microsoft.com/office/drawing/2014/main" id="{DAABF991-E574-CB7A-7576-1A4B76E0BE94}"/>
                </a:ext>
              </a:extLst>
            </p:cNvPr>
            <p:cNvSpPr/>
            <p:nvPr/>
          </p:nvSpPr>
          <p:spPr>
            <a:xfrm>
              <a:off x="8090106" y="1179033"/>
              <a:ext cx="6995" cy="3131"/>
            </a:xfrm>
            <a:custGeom>
              <a:avLst/>
              <a:gdLst>
                <a:gd name="connsiteX0" fmla="*/ 6984 w 6995"/>
                <a:gd name="connsiteY0" fmla="*/ 0 h 3131"/>
                <a:gd name="connsiteX1" fmla="*/ 6995 w 6995"/>
                <a:gd name="connsiteY1" fmla="*/ 3086 h 3131"/>
                <a:gd name="connsiteX2" fmla="*/ 0 w 6995"/>
                <a:gd name="connsiteY2" fmla="*/ 177 h 3131"/>
                <a:gd name="connsiteX3" fmla="*/ 6984 w 6995"/>
                <a:gd name="connsiteY3" fmla="*/ 0 h 3131"/>
              </a:gdLst>
              <a:ahLst/>
              <a:cxnLst>
                <a:cxn ang="0">
                  <a:pos x="connsiteX0" y="connsiteY0"/>
                </a:cxn>
                <a:cxn ang="0">
                  <a:pos x="connsiteX1" y="connsiteY1"/>
                </a:cxn>
                <a:cxn ang="0">
                  <a:pos x="connsiteX2" y="connsiteY2"/>
                </a:cxn>
                <a:cxn ang="0">
                  <a:pos x="connsiteX3" y="connsiteY3"/>
                </a:cxn>
              </a:cxnLst>
              <a:rect l="l" t="t" r="r" b="b"/>
              <a:pathLst>
                <a:path w="6995" h="3131">
                  <a:moveTo>
                    <a:pt x="6984" y="0"/>
                  </a:moveTo>
                  <a:cubicBezTo>
                    <a:pt x="6990" y="1029"/>
                    <a:pt x="6995" y="2057"/>
                    <a:pt x="6995" y="3086"/>
                  </a:cubicBezTo>
                  <a:cubicBezTo>
                    <a:pt x="4161" y="3332"/>
                    <a:pt x="1726" y="2600"/>
                    <a:pt x="0" y="177"/>
                  </a:cubicBezTo>
                  <a:cubicBezTo>
                    <a:pt x="2326" y="120"/>
                    <a:pt x="4658" y="63"/>
                    <a:pt x="6984" y="0"/>
                  </a:cubicBezTo>
                  <a:close/>
                </a:path>
              </a:pathLst>
            </a:custGeom>
            <a:grpFill/>
            <a:ln w="5715" cap="flat">
              <a:noFill/>
              <a:prstDash val="solid"/>
              <a:miter/>
            </a:ln>
          </p:spPr>
          <p:txBody>
            <a:bodyPr rtlCol="0" anchor="ctr"/>
            <a:lstStyle/>
            <a:p>
              <a:endParaRPr lang="zh-CN" altLang="en-US"/>
            </a:p>
          </p:txBody>
        </p:sp>
        <p:sp>
          <p:nvSpPr>
            <p:cNvPr id="92" name="任意多边形: 形状 91">
              <a:extLst>
                <a:ext uri="{FF2B5EF4-FFF2-40B4-BE49-F238E27FC236}">
                  <a16:creationId xmlns:a16="http://schemas.microsoft.com/office/drawing/2014/main" id="{BEBF4844-AF4E-15CA-9C6A-4335980D4551}"/>
                </a:ext>
              </a:extLst>
            </p:cNvPr>
            <p:cNvSpPr/>
            <p:nvPr/>
          </p:nvSpPr>
          <p:spPr>
            <a:xfrm>
              <a:off x="7498478" y="537660"/>
              <a:ext cx="6680" cy="3192"/>
            </a:xfrm>
            <a:custGeom>
              <a:avLst/>
              <a:gdLst>
                <a:gd name="connsiteX0" fmla="*/ 0 w 6680"/>
                <a:gd name="connsiteY0" fmla="*/ 1 h 3192"/>
                <a:gd name="connsiteX1" fmla="*/ 6681 w 6680"/>
                <a:gd name="connsiteY1" fmla="*/ 3190 h 3192"/>
                <a:gd name="connsiteX2" fmla="*/ 0 w 6680"/>
                <a:gd name="connsiteY2" fmla="*/ 1 h 3192"/>
              </a:gdLst>
              <a:ahLst/>
              <a:cxnLst>
                <a:cxn ang="0">
                  <a:pos x="connsiteX0" y="connsiteY0"/>
                </a:cxn>
                <a:cxn ang="0">
                  <a:pos x="connsiteX1" y="connsiteY1"/>
                </a:cxn>
                <a:cxn ang="0">
                  <a:pos x="connsiteX2" y="connsiteY2"/>
                </a:cxn>
              </a:cxnLst>
              <a:rect l="l" t="t" r="r" b="b"/>
              <a:pathLst>
                <a:path w="6680" h="3192">
                  <a:moveTo>
                    <a:pt x="0" y="1"/>
                  </a:moveTo>
                  <a:cubicBezTo>
                    <a:pt x="2749" y="-28"/>
                    <a:pt x="5206" y="550"/>
                    <a:pt x="6681" y="3190"/>
                  </a:cubicBezTo>
                  <a:cubicBezTo>
                    <a:pt x="3920" y="3247"/>
                    <a:pt x="1594" y="2390"/>
                    <a:pt x="0" y="1"/>
                  </a:cubicBezTo>
                  <a:close/>
                </a:path>
              </a:pathLst>
            </a:custGeom>
            <a:grpFill/>
            <a:ln w="5715" cap="flat">
              <a:noFill/>
              <a:prstDash val="solid"/>
              <a:miter/>
            </a:ln>
          </p:spPr>
          <p:txBody>
            <a:bodyPr rtlCol="0" anchor="ctr"/>
            <a:lstStyle/>
            <a:p>
              <a:endParaRPr lang="zh-CN" altLang="en-US"/>
            </a:p>
          </p:txBody>
        </p:sp>
        <p:sp>
          <p:nvSpPr>
            <p:cNvPr id="93" name="任意多边形: 形状 92">
              <a:extLst>
                <a:ext uri="{FF2B5EF4-FFF2-40B4-BE49-F238E27FC236}">
                  <a16:creationId xmlns:a16="http://schemas.microsoft.com/office/drawing/2014/main" id="{4CFC2673-478C-F83B-A61B-60C585346189}"/>
                </a:ext>
              </a:extLst>
            </p:cNvPr>
            <p:cNvSpPr/>
            <p:nvPr/>
          </p:nvSpPr>
          <p:spPr>
            <a:xfrm>
              <a:off x="7847378" y="736919"/>
              <a:ext cx="6509" cy="5270"/>
            </a:xfrm>
            <a:custGeom>
              <a:avLst/>
              <a:gdLst>
                <a:gd name="connsiteX0" fmla="*/ 5864 w 6509"/>
                <a:gd name="connsiteY0" fmla="*/ 5271 h 5270"/>
                <a:gd name="connsiteX1" fmla="*/ 0 w 6509"/>
                <a:gd name="connsiteY1" fmla="*/ 1122 h 5270"/>
                <a:gd name="connsiteX2" fmla="*/ 377 w 6509"/>
                <a:gd name="connsiteY2" fmla="*/ 802 h 5270"/>
                <a:gd name="connsiteX3" fmla="*/ 6509 w 6509"/>
                <a:gd name="connsiteY3" fmla="*/ 4191 h 5270"/>
                <a:gd name="connsiteX4" fmla="*/ 5864 w 6509"/>
                <a:gd name="connsiteY4" fmla="*/ 5271 h 5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9" h="5270">
                  <a:moveTo>
                    <a:pt x="5864" y="5271"/>
                  </a:moveTo>
                  <a:cubicBezTo>
                    <a:pt x="3241" y="4831"/>
                    <a:pt x="1275" y="3465"/>
                    <a:pt x="0" y="1122"/>
                  </a:cubicBezTo>
                  <a:cubicBezTo>
                    <a:pt x="0" y="1122"/>
                    <a:pt x="377" y="802"/>
                    <a:pt x="377" y="802"/>
                  </a:cubicBezTo>
                  <a:cubicBezTo>
                    <a:pt x="3789" y="-541"/>
                    <a:pt x="6526" y="-667"/>
                    <a:pt x="6509" y="4191"/>
                  </a:cubicBezTo>
                  <a:lnTo>
                    <a:pt x="5864" y="5271"/>
                  </a:lnTo>
                  <a:close/>
                </a:path>
              </a:pathLst>
            </a:custGeom>
            <a:grpFill/>
            <a:ln w="5715" cap="flat">
              <a:noFill/>
              <a:prstDash val="solid"/>
              <a:miter/>
            </a:ln>
          </p:spPr>
          <p:txBody>
            <a:bodyPr rtlCol="0" anchor="ctr"/>
            <a:lstStyle/>
            <a:p>
              <a:endParaRPr lang="zh-CN" altLang="en-US"/>
            </a:p>
          </p:txBody>
        </p:sp>
        <p:sp>
          <p:nvSpPr>
            <p:cNvPr id="94" name="任意多边形: 形状 93">
              <a:extLst>
                <a:ext uri="{FF2B5EF4-FFF2-40B4-BE49-F238E27FC236}">
                  <a16:creationId xmlns:a16="http://schemas.microsoft.com/office/drawing/2014/main" id="{3E8F3272-0DC6-9BAD-8DF7-6573B85F2B4D}"/>
                </a:ext>
              </a:extLst>
            </p:cNvPr>
            <p:cNvSpPr/>
            <p:nvPr/>
          </p:nvSpPr>
          <p:spPr>
            <a:xfrm>
              <a:off x="7870564" y="754568"/>
              <a:ext cx="6092" cy="3737"/>
            </a:xfrm>
            <a:custGeom>
              <a:avLst/>
              <a:gdLst>
                <a:gd name="connsiteX0" fmla="*/ 0 w 6092"/>
                <a:gd name="connsiteY0" fmla="*/ 0 h 3737"/>
                <a:gd name="connsiteX1" fmla="*/ 6092 w 6092"/>
                <a:gd name="connsiteY1" fmla="*/ 3738 h 3737"/>
                <a:gd name="connsiteX2" fmla="*/ 0 w 6092"/>
                <a:gd name="connsiteY2" fmla="*/ 0 h 3737"/>
              </a:gdLst>
              <a:ahLst/>
              <a:cxnLst>
                <a:cxn ang="0">
                  <a:pos x="connsiteX0" y="connsiteY0"/>
                </a:cxn>
                <a:cxn ang="0">
                  <a:pos x="connsiteX1" y="connsiteY1"/>
                </a:cxn>
                <a:cxn ang="0">
                  <a:pos x="connsiteX2" y="connsiteY2"/>
                </a:cxn>
              </a:cxnLst>
              <a:rect l="l" t="t" r="r" b="b"/>
              <a:pathLst>
                <a:path w="6092" h="3737">
                  <a:moveTo>
                    <a:pt x="0" y="0"/>
                  </a:moveTo>
                  <a:cubicBezTo>
                    <a:pt x="2692" y="171"/>
                    <a:pt x="5018" y="926"/>
                    <a:pt x="6092" y="3738"/>
                  </a:cubicBezTo>
                  <a:cubicBezTo>
                    <a:pt x="3475" y="3458"/>
                    <a:pt x="1395" y="2286"/>
                    <a:pt x="0" y="0"/>
                  </a:cubicBezTo>
                  <a:close/>
                </a:path>
              </a:pathLst>
            </a:custGeom>
            <a:grpFill/>
            <a:ln w="5715" cap="flat">
              <a:noFill/>
              <a:prstDash val="solid"/>
              <a:miter/>
            </a:ln>
          </p:spPr>
          <p:txBody>
            <a:bodyPr rtlCol="0" anchor="ctr"/>
            <a:lstStyle/>
            <a:p>
              <a:endParaRPr lang="zh-CN" altLang="en-US"/>
            </a:p>
          </p:txBody>
        </p:sp>
        <p:sp>
          <p:nvSpPr>
            <p:cNvPr id="95" name="任意多边形: 形状 94">
              <a:extLst>
                <a:ext uri="{FF2B5EF4-FFF2-40B4-BE49-F238E27FC236}">
                  <a16:creationId xmlns:a16="http://schemas.microsoft.com/office/drawing/2014/main" id="{C01A62BB-9123-C70E-50F6-4AB15938B836}"/>
                </a:ext>
              </a:extLst>
            </p:cNvPr>
            <p:cNvSpPr/>
            <p:nvPr/>
          </p:nvSpPr>
          <p:spPr>
            <a:xfrm>
              <a:off x="8264692" y="777765"/>
              <a:ext cx="3237" cy="6823"/>
            </a:xfrm>
            <a:custGeom>
              <a:avLst/>
              <a:gdLst>
                <a:gd name="connsiteX0" fmla="*/ 1 w 3237"/>
                <a:gd name="connsiteY0" fmla="*/ 0 h 6823"/>
                <a:gd name="connsiteX1" fmla="*/ 3213 w 3237"/>
                <a:gd name="connsiteY1" fmla="*/ 6824 h 6823"/>
                <a:gd name="connsiteX2" fmla="*/ 1 w 3237"/>
                <a:gd name="connsiteY2" fmla="*/ 0 h 6823"/>
              </a:gdLst>
              <a:ahLst/>
              <a:cxnLst>
                <a:cxn ang="0">
                  <a:pos x="connsiteX0" y="connsiteY0"/>
                </a:cxn>
                <a:cxn ang="0">
                  <a:pos x="connsiteX1" y="connsiteY1"/>
                </a:cxn>
                <a:cxn ang="0">
                  <a:pos x="connsiteX2" y="connsiteY2"/>
                </a:cxn>
              </a:cxnLst>
              <a:rect l="l" t="t" r="r" b="b"/>
              <a:pathLst>
                <a:path w="3237" h="6823">
                  <a:moveTo>
                    <a:pt x="1" y="0"/>
                  </a:moveTo>
                  <a:cubicBezTo>
                    <a:pt x="2818" y="1452"/>
                    <a:pt x="3373" y="3966"/>
                    <a:pt x="3213" y="6824"/>
                  </a:cubicBezTo>
                  <a:cubicBezTo>
                    <a:pt x="612" y="5269"/>
                    <a:pt x="-28" y="2795"/>
                    <a:pt x="1" y="0"/>
                  </a:cubicBezTo>
                  <a:close/>
                </a:path>
              </a:pathLst>
            </a:custGeom>
            <a:grpFill/>
            <a:ln w="5715" cap="flat">
              <a:noFill/>
              <a:prstDash val="solid"/>
              <a:miter/>
            </a:ln>
          </p:spPr>
          <p:txBody>
            <a:bodyPr rtlCol="0" anchor="ctr"/>
            <a:lstStyle/>
            <a:p>
              <a:endParaRPr lang="zh-CN" altLang="en-US"/>
            </a:p>
          </p:txBody>
        </p:sp>
        <p:sp>
          <p:nvSpPr>
            <p:cNvPr id="96" name="任意多边形: 形状 95">
              <a:extLst>
                <a:ext uri="{FF2B5EF4-FFF2-40B4-BE49-F238E27FC236}">
                  <a16:creationId xmlns:a16="http://schemas.microsoft.com/office/drawing/2014/main" id="{27709DFB-4D68-DCB3-A06C-E00401ED3050}"/>
                </a:ext>
              </a:extLst>
            </p:cNvPr>
            <p:cNvSpPr/>
            <p:nvPr/>
          </p:nvSpPr>
          <p:spPr>
            <a:xfrm>
              <a:off x="8267791" y="784400"/>
              <a:ext cx="3326" cy="7400"/>
            </a:xfrm>
            <a:custGeom>
              <a:avLst/>
              <a:gdLst>
                <a:gd name="connsiteX0" fmla="*/ 0 w 3326"/>
                <a:gd name="connsiteY0" fmla="*/ 0 h 7400"/>
                <a:gd name="connsiteX1" fmla="*/ 3246 w 3326"/>
                <a:gd name="connsiteY1" fmla="*/ 7401 h 7400"/>
                <a:gd name="connsiteX2" fmla="*/ 0 w 3326"/>
                <a:gd name="connsiteY2" fmla="*/ 0 h 7400"/>
              </a:gdLst>
              <a:ahLst/>
              <a:cxnLst>
                <a:cxn ang="0">
                  <a:pos x="connsiteX0" y="connsiteY0"/>
                </a:cxn>
                <a:cxn ang="0">
                  <a:pos x="connsiteX1" y="connsiteY1"/>
                </a:cxn>
                <a:cxn ang="0">
                  <a:pos x="connsiteX2" y="connsiteY2"/>
                </a:cxn>
              </a:cxnLst>
              <a:rect l="l" t="t" r="r" b="b"/>
              <a:pathLst>
                <a:path w="3326" h="7400">
                  <a:moveTo>
                    <a:pt x="0" y="0"/>
                  </a:moveTo>
                  <a:cubicBezTo>
                    <a:pt x="3241" y="1520"/>
                    <a:pt x="3521" y="4338"/>
                    <a:pt x="3246" y="7401"/>
                  </a:cubicBezTo>
                  <a:cubicBezTo>
                    <a:pt x="731" y="5561"/>
                    <a:pt x="63" y="2915"/>
                    <a:pt x="0" y="0"/>
                  </a:cubicBezTo>
                  <a:close/>
                </a:path>
              </a:pathLst>
            </a:custGeom>
            <a:grpFill/>
            <a:ln w="5715" cap="flat">
              <a:noFill/>
              <a:prstDash val="solid"/>
              <a:miter/>
            </a:ln>
          </p:spPr>
          <p:txBody>
            <a:bodyPr rtlCol="0" anchor="ctr"/>
            <a:lstStyle/>
            <a:p>
              <a:endParaRPr lang="zh-CN" altLang="en-US"/>
            </a:p>
          </p:txBody>
        </p:sp>
        <p:sp>
          <p:nvSpPr>
            <p:cNvPr id="97" name="任意多边形: 形状 96">
              <a:extLst>
                <a:ext uri="{FF2B5EF4-FFF2-40B4-BE49-F238E27FC236}">
                  <a16:creationId xmlns:a16="http://schemas.microsoft.com/office/drawing/2014/main" id="{E13A80E2-AB63-4902-C04A-7F321987EA98}"/>
                </a:ext>
              </a:extLst>
            </p:cNvPr>
            <p:cNvSpPr/>
            <p:nvPr/>
          </p:nvSpPr>
          <p:spPr>
            <a:xfrm>
              <a:off x="8230821" y="1290424"/>
              <a:ext cx="7555" cy="3432"/>
            </a:xfrm>
            <a:custGeom>
              <a:avLst/>
              <a:gdLst>
                <a:gd name="connsiteX0" fmla="*/ 7555 w 7555"/>
                <a:gd name="connsiteY0" fmla="*/ 0 h 3432"/>
                <a:gd name="connsiteX1" fmla="*/ 0 w 7555"/>
                <a:gd name="connsiteY1" fmla="*/ 3332 h 3432"/>
                <a:gd name="connsiteX2" fmla="*/ 7555 w 7555"/>
                <a:gd name="connsiteY2" fmla="*/ 0 h 3432"/>
              </a:gdLst>
              <a:ahLst/>
              <a:cxnLst>
                <a:cxn ang="0">
                  <a:pos x="connsiteX0" y="connsiteY0"/>
                </a:cxn>
                <a:cxn ang="0">
                  <a:pos x="connsiteX1" y="connsiteY1"/>
                </a:cxn>
                <a:cxn ang="0">
                  <a:pos x="connsiteX2" y="connsiteY2"/>
                </a:cxn>
              </a:cxnLst>
              <a:rect l="l" t="t" r="r" b="b"/>
              <a:pathLst>
                <a:path w="7555" h="3432">
                  <a:moveTo>
                    <a:pt x="7555" y="0"/>
                  </a:moveTo>
                  <a:cubicBezTo>
                    <a:pt x="6035" y="3377"/>
                    <a:pt x="3149" y="3652"/>
                    <a:pt x="0" y="3332"/>
                  </a:cubicBezTo>
                  <a:cubicBezTo>
                    <a:pt x="1943" y="914"/>
                    <a:pt x="4601" y="126"/>
                    <a:pt x="7555" y="0"/>
                  </a:cubicBezTo>
                  <a:close/>
                </a:path>
              </a:pathLst>
            </a:custGeom>
            <a:grpFill/>
            <a:ln w="5715" cap="flat">
              <a:noFill/>
              <a:prstDash val="solid"/>
              <a:miter/>
            </a:ln>
          </p:spPr>
          <p:txBody>
            <a:bodyPr rtlCol="0" anchor="ctr"/>
            <a:lstStyle/>
            <a:p>
              <a:endParaRPr lang="zh-CN" altLang="en-US"/>
            </a:p>
          </p:txBody>
        </p:sp>
        <p:sp>
          <p:nvSpPr>
            <p:cNvPr id="98" name="任意多边形: 形状 97">
              <a:extLst>
                <a:ext uri="{FF2B5EF4-FFF2-40B4-BE49-F238E27FC236}">
                  <a16:creationId xmlns:a16="http://schemas.microsoft.com/office/drawing/2014/main" id="{A7B4D9CD-03A5-228D-B6E4-38836AF35A67}"/>
                </a:ext>
              </a:extLst>
            </p:cNvPr>
            <p:cNvSpPr/>
            <p:nvPr/>
          </p:nvSpPr>
          <p:spPr>
            <a:xfrm>
              <a:off x="7502084" y="1076957"/>
              <a:ext cx="6246" cy="2970"/>
            </a:xfrm>
            <a:custGeom>
              <a:avLst/>
              <a:gdLst>
                <a:gd name="connsiteX0" fmla="*/ 0 w 6246"/>
                <a:gd name="connsiteY0" fmla="*/ 0 h 2970"/>
                <a:gd name="connsiteX1" fmla="*/ 6247 w 6246"/>
                <a:gd name="connsiteY1" fmla="*/ 2955 h 2970"/>
                <a:gd name="connsiteX2" fmla="*/ 0 w 6246"/>
                <a:gd name="connsiteY2" fmla="*/ 0 h 2970"/>
              </a:gdLst>
              <a:ahLst/>
              <a:cxnLst>
                <a:cxn ang="0">
                  <a:pos x="connsiteX0" y="connsiteY0"/>
                </a:cxn>
                <a:cxn ang="0">
                  <a:pos x="connsiteX1" y="connsiteY1"/>
                </a:cxn>
                <a:cxn ang="0">
                  <a:pos x="connsiteX2" y="connsiteY2"/>
                </a:cxn>
              </a:cxnLst>
              <a:rect l="l" t="t" r="r" b="b"/>
              <a:pathLst>
                <a:path w="6246" h="2970">
                  <a:moveTo>
                    <a:pt x="0" y="0"/>
                  </a:moveTo>
                  <a:cubicBezTo>
                    <a:pt x="2492" y="114"/>
                    <a:pt x="4812" y="594"/>
                    <a:pt x="6247" y="2955"/>
                  </a:cubicBezTo>
                  <a:cubicBezTo>
                    <a:pt x="3629" y="3097"/>
                    <a:pt x="1480" y="2257"/>
                    <a:pt x="0" y="0"/>
                  </a:cubicBezTo>
                  <a:close/>
                </a:path>
              </a:pathLst>
            </a:custGeom>
            <a:grpFill/>
            <a:ln w="5715" cap="flat">
              <a:noFill/>
              <a:prstDash val="solid"/>
              <a:miter/>
            </a:ln>
          </p:spPr>
          <p:txBody>
            <a:bodyPr rtlCol="0" anchor="ctr"/>
            <a:lstStyle/>
            <a:p>
              <a:endParaRPr lang="zh-CN" altLang="en-US"/>
            </a:p>
          </p:txBody>
        </p:sp>
        <p:sp>
          <p:nvSpPr>
            <p:cNvPr id="99" name="任意多边形: 形状 98">
              <a:extLst>
                <a:ext uri="{FF2B5EF4-FFF2-40B4-BE49-F238E27FC236}">
                  <a16:creationId xmlns:a16="http://schemas.microsoft.com/office/drawing/2014/main" id="{D5753ACD-DA2D-7F8F-AA92-B4D2C32A243D}"/>
                </a:ext>
              </a:extLst>
            </p:cNvPr>
            <p:cNvSpPr/>
            <p:nvPr/>
          </p:nvSpPr>
          <p:spPr>
            <a:xfrm>
              <a:off x="8958893" y="1445592"/>
              <a:ext cx="3539" cy="7035"/>
            </a:xfrm>
            <a:custGeom>
              <a:avLst/>
              <a:gdLst>
                <a:gd name="connsiteX0" fmla="*/ 24 w 3539"/>
                <a:gd name="connsiteY0" fmla="*/ 7035 h 7035"/>
                <a:gd name="connsiteX1" fmla="*/ 3539 w 3539"/>
                <a:gd name="connsiteY1" fmla="*/ 0 h 7035"/>
                <a:gd name="connsiteX2" fmla="*/ 24 w 3539"/>
                <a:gd name="connsiteY2" fmla="*/ 7035 h 7035"/>
              </a:gdLst>
              <a:ahLst/>
              <a:cxnLst>
                <a:cxn ang="0">
                  <a:pos x="connsiteX0" y="connsiteY0"/>
                </a:cxn>
                <a:cxn ang="0">
                  <a:pos x="connsiteX1" y="connsiteY1"/>
                </a:cxn>
                <a:cxn ang="0">
                  <a:pos x="connsiteX2" y="connsiteY2"/>
                </a:cxn>
              </a:cxnLst>
              <a:rect l="l" t="t" r="r" b="b"/>
              <a:pathLst>
                <a:path w="3539" h="7035">
                  <a:moveTo>
                    <a:pt x="24" y="7035"/>
                  </a:moveTo>
                  <a:cubicBezTo>
                    <a:pt x="-124" y="4029"/>
                    <a:pt x="327" y="1326"/>
                    <a:pt x="3539" y="0"/>
                  </a:cubicBezTo>
                  <a:cubicBezTo>
                    <a:pt x="3322" y="2823"/>
                    <a:pt x="2385" y="5286"/>
                    <a:pt x="24" y="7035"/>
                  </a:cubicBezTo>
                  <a:close/>
                </a:path>
              </a:pathLst>
            </a:custGeom>
            <a:grpFill/>
            <a:ln w="5715" cap="flat">
              <a:noFill/>
              <a:prstDash val="solid"/>
              <a:miter/>
            </a:ln>
          </p:spPr>
          <p:txBody>
            <a:bodyPr rtlCol="0" anchor="ctr"/>
            <a:lstStyle/>
            <a:p>
              <a:endParaRPr lang="zh-CN" altLang="en-US"/>
            </a:p>
          </p:txBody>
        </p:sp>
        <p:sp>
          <p:nvSpPr>
            <p:cNvPr id="100" name="任意多边形: 形状 99">
              <a:extLst>
                <a:ext uri="{FF2B5EF4-FFF2-40B4-BE49-F238E27FC236}">
                  <a16:creationId xmlns:a16="http://schemas.microsoft.com/office/drawing/2014/main" id="{8140A2CE-CDD2-94A0-861B-BFA4F01A0119}"/>
                </a:ext>
              </a:extLst>
            </p:cNvPr>
            <p:cNvSpPr/>
            <p:nvPr/>
          </p:nvSpPr>
          <p:spPr>
            <a:xfrm>
              <a:off x="8222202" y="968166"/>
              <a:ext cx="3406" cy="3537"/>
            </a:xfrm>
            <a:custGeom>
              <a:avLst/>
              <a:gdLst>
                <a:gd name="connsiteX0" fmla="*/ 3406 w 3406"/>
                <a:gd name="connsiteY0" fmla="*/ 3538 h 3537"/>
                <a:gd name="connsiteX1" fmla="*/ 0 w 3406"/>
                <a:gd name="connsiteY1" fmla="*/ 0 h 3537"/>
                <a:gd name="connsiteX2" fmla="*/ 3406 w 3406"/>
                <a:gd name="connsiteY2" fmla="*/ 3538 h 3537"/>
              </a:gdLst>
              <a:ahLst/>
              <a:cxnLst>
                <a:cxn ang="0">
                  <a:pos x="connsiteX0" y="connsiteY0"/>
                </a:cxn>
                <a:cxn ang="0">
                  <a:pos x="connsiteX1" y="connsiteY1"/>
                </a:cxn>
                <a:cxn ang="0">
                  <a:pos x="connsiteX2" y="connsiteY2"/>
                </a:cxn>
              </a:cxnLst>
              <a:rect l="l" t="t" r="r" b="b"/>
              <a:pathLst>
                <a:path w="3406" h="3537">
                  <a:moveTo>
                    <a:pt x="3406" y="3538"/>
                  </a:moveTo>
                  <a:cubicBezTo>
                    <a:pt x="2269" y="2360"/>
                    <a:pt x="1137" y="1177"/>
                    <a:pt x="0" y="0"/>
                  </a:cubicBezTo>
                  <a:cubicBezTo>
                    <a:pt x="1857" y="480"/>
                    <a:pt x="2995" y="1657"/>
                    <a:pt x="3406" y="3538"/>
                  </a:cubicBezTo>
                  <a:close/>
                </a:path>
              </a:pathLst>
            </a:custGeom>
            <a:grpFill/>
            <a:ln w="5715" cap="flat">
              <a:noFill/>
              <a:prstDash val="solid"/>
              <a:miter/>
            </a:ln>
          </p:spPr>
          <p:txBody>
            <a:bodyPr rtlCol="0" anchor="ctr"/>
            <a:lstStyle/>
            <a:p>
              <a:endParaRPr lang="zh-CN" altLang="en-US"/>
            </a:p>
          </p:txBody>
        </p:sp>
        <p:sp>
          <p:nvSpPr>
            <p:cNvPr id="101" name="任意多边形: 形状 100">
              <a:extLst>
                <a:ext uri="{FF2B5EF4-FFF2-40B4-BE49-F238E27FC236}">
                  <a16:creationId xmlns:a16="http://schemas.microsoft.com/office/drawing/2014/main" id="{FB3318D6-D728-F561-A4B3-B764B1055EB4}"/>
                </a:ext>
              </a:extLst>
            </p:cNvPr>
            <p:cNvSpPr/>
            <p:nvPr/>
          </p:nvSpPr>
          <p:spPr>
            <a:xfrm>
              <a:off x="8218922" y="964852"/>
              <a:ext cx="3491" cy="3514"/>
            </a:xfrm>
            <a:custGeom>
              <a:avLst/>
              <a:gdLst>
                <a:gd name="connsiteX0" fmla="*/ 3492 w 3491"/>
                <a:gd name="connsiteY0" fmla="*/ 3515 h 3514"/>
                <a:gd name="connsiteX1" fmla="*/ 0 w 3491"/>
                <a:gd name="connsiteY1" fmla="*/ 0 h 3514"/>
                <a:gd name="connsiteX2" fmla="*/ 3492 w 3491"/>
                <a:gd name="connsiteY2" fmla="*/ 3515 h 3514"/>
              </a:gdLst>
              <a:ahLst/>
              <a:cxnLst>
                <a:cxn ang="0">
                  <a:pos x="connsiteX0" y="connsiteY0"/>
                </a:cxn>
                <a:cxn ang="0">
                  <a:pos x="connsiteX1" y="connsiteY1"/>
                </a:cxn>
                <a:cxn ang="0">
                  <a:pos x="connsiteX2" y="connsiteY2"/>
                </a:cxn>
              </a:cxnLst>
              <a:rect l="l" t="t" r="r" b="b"/>
              <a:pathLst>
                <a:path w="3491" h="3514">
                  <a:moveTo>
                    <a:pt x="3492" y="3515"/>
                  </a:moveTo>
                  <a:cubicBezTo>
                    <a:pt x="1697" y="2972"/>
                    <a:pt x="531" y="1806"/>
                    <a:pt x="0" y="0"/>
                  </a:cubicBezTo>
                  <a:cubicBezTo>
                    <a:pt x="1909" y="429"/>
                    <a:pt x="3012" y="1663"/>
                    <a:pt x="3492" y="3515"/>
                  </a:cubicBezTo>
                  <a:close/>
                </a:path>
              </a:pathLst>
            </a:custGeom>
            <a:grpFill/>
            <a:ln w="5715" cap="flat">
              <a:noFill/>
              <a:prstDash val="solid"/>
              <a:miter/>
            </a:ln>
          </p:spPr>
          <p:txBody>
            <a:bodyPr rtlCol="0" anchor="ctr"/>
            <a:lstStyle/>
            <a:p>
              <a:endParaRPr lang="zh-CN" altLang="en-US"/>
            </a:p>
          </p:txBody>
        </p:sp>
        <p:sp>
          <p:nvSpPr>
            <p:cNvPr id="102" name="任意多边形: 形状 101">
              <a:extLst>
                <a:ext uri="{FF2B5EF4-FFF2-40B4-BE49-F238E27FC236}">
                  <a16:creationId xmlns:a16="http://schemas.microsoft.com/office/drawing/2014/main" id="{2EE52D4D-FE80-2FC0-393A-C800291C6D83}"/>
                </a:ext>
              </a:extLst>
            </p:cNvPr>
            <p:cNvSpPr/>
            <p:nvPr/>
          </p:nvSpPr>
          <p:spPr>
            <a:xfrm>
              <a:off x="8215704" y="961440"/>
              <a:ext cx="3440" cy="3634"/>
            </a:xfrm>
            <a:custGeom>
              <a:avLst/>
              <a:gdLst>
                <a:gd name="connsiteX0" fmla="*/ 3441 w 3440"/>
                <a:gd name="connsiteY0" fmla="*/ 3635 h 3634"/>
                <a:gd name="connsiteX1" fmla="*/ 0 w 3440"/>
                <a:gd name="connsiteY1" fmla="*/ 0 h 3634"/>
                <a:gd name="connsiteX2" fmla="*/ 3441 w 3440"/>
                <a:gd name="connsiteY2" fmla="*/ 3635 h 3634"/>
              </a:gdLst>
              <a:ahLst/>
              <a:cxnLst>
                <a:cxn ang="0">
                  <a:pos x="connsiteX0" y="connsiteY0"/>
                </a:cxn>
                <a:cxn ang="0">
                  <a:pos x="connsiteX1" y="connsiteY1"/>
                </a:cxn>
                <a:cxn ang="0">
                  <a:pos x="connsiteX2" y="connsiteY2"/>
                </a:cxn>
              </a:cxnLst>
              <a:rect l="l" t="t" r="r" b="b"/>
              <a:pathLst>
                <a:path w="3440" h="3634">
                  <a:moveTo>
                    <a:pt x="3441" y="3635"/>
                  </a:moveTo>
                  <a:cubicBezTo>
                    <a:pt x="1612" y="3075"/>
                    <a:pt x="457" y="1863"/>
                    <a:pt x="0" y="0"/>
                  </a:cubicBezTo>
                  <a:cubicBezTo>
                    <a:pt x="1915" y="486"/>
                    <a:pt x="3029" y="1732"/>
                    <a:pt x="3441" y="3635"/>
                  </a:cubicBezTo>
                  <a:close/>
                </a:path>
              </a:pathLst>
            </a:custGeom>
            <a:grpFill/>
            <a:ln w="5715" cap="flat">
              <a:noFill/>
              <a:prstDash val="solid"/>
              <a:miter/>
            </a:ln>
          </p:spPr>
          <p:txBody>
            <a:bodyPr rtlCol="0" anchor="ctr"/>
            <a:lstStyle/>
            <a:p>
              <a:endParaRPr lang="zh-CN" altLang="en-US"/>
            </a:p>
          </p:txBody>
        </p:sp>
        <p:sp>
          <p:nvSpPr>
            <p:cNvPr id="103" name="任意多边形: 形状 102">
              <a:extLst>
                <a:ext uri="{FF2B5EF4-FFF2-40B4-BE49-F238E27FC236}">
                  <a16:creationId xmlns:a16="http://schemas.microsoft.com/office/drawing/2014/main" id="{3C3AB87A-6634-6A0F-5C87-929E4C0E7F99}"/>
                </a:ext>
              </a:extLst>
            </p:cNvPr>
            <p:cNvSpPr/>
            <p:nvPr/>
          </p:nvSpPr>
          <p:spPr>
            <a:xfrm>
              <a:off x="8103256" y="1439088"/>
              <a:ext cx="3531" cy="3509"/>
            </a:xfrm>
            <a:custGeom>
              <a:avLst/>
              <a:gdLst>
                <a:gd name="connsiteX0" fmla="*/ 0 w 3531"/>
                <a:gd name="connsiteY0" fmla="*/ 0 h 3509"/>
                <a:gd name="connsiteX1" fmla="*/ 3532 w 3531"/>
                <a:gd name="connsiteY1" fmla="*/ 3509 h 3509"/>
                <a:gd name="connsiteX2" fmla="*/ 0 w 3531"/>
                <a:gd name="connsiteY2" fmla="*/ 0 h 3509"/>
              </a:gdLst>
              <a:ahLst/>
              <a:cxnLst>
                <a:cxn ang="0">
                  <a:pos x="connsiteX0" y="connsiteY0"/>
                </a:cxn>
                <a:cxn ang="0">
                  <a:pos x="connsiteX1" y="connsiteY1"/>
                </a:cxn>
                <a:cxn ang="0">
                  <a:pos x="connsiteX2" y="connsiteY2"/>
                </a:cxn>
              </a:cxnLst>
              <a:rect l="l" t="t" r="r" b="b"/>
              <a:pathLst>
                <a:path w="3531" h="3509">
                  <a:moveTo>
                    <a:pt x="0" y="0"/>
                  </a:moveTo>
                  <a:cubicBezTo>
                    <a:pt x="1840" y="503"/>
                    <a:pt x="3018" y="1669"/>
                    <a:pt x="3532" y="3509"/>
                  </a:cubicBezTo>
                  <a:cubicBezTo>
                    <a:pt x="1532" y="3166"/>
                    <a:pt x="400" y="1955"/>
                    <a:pt x="0" y="0"/>
                  </a:cubicBezTo>
                  <a:close/>
                </a:path>
              </a:pathLst>
            </a:custGeom>
            <a:grpFill/>
            <a:ln w="5715" cap="flat">
              <a:noFill/>
              <a:prstDash val="solid"/>
              <a:miter/>
            </a:ln>
          </p:spPr>
          <p:txBody>
            <a:bodyPr rtlCol="0" anchor="ctr"/>
            <a:lstStyle/>
            <a:p>
              <a:endParaRPr lang="zh-CN" altLang="en-US"/>
            </a:p>
          </p:txBody>
        </p:sp>
        <p:sp>
          <p:nvSpPr>
            <p:cNvPr id="104" name="任意多边形: 形状 103">
              <a:extLst>
                <a:ext uri="{FF2B5EF4-FFF2-40B4-BE49-F238E27FC236}">
                  <a16:creationId xmlns:a16="http://schemas.microsoft.com/office/drawing/2014/main" id="{14BFA422-176D-47B1-7EC6-D17463C20781}"/>
                </a:ext>
              </a:extLst>
            </p:cNvPr>
            <p:cNvSpPr/>
            <p:nvPr/>
          </p:nvSpPr>
          <p:spPr>
            <a:xfrm>
              <a:off x="8106554" y="1442391"/>
              <a:ext cx="3749" cy="2817"/>
            </a:xfrm>
            <a:custGeom>
              <a:avLst/>
              <a:gdLst>
                <a:gd name="connsiteX0" fmla="*/ 0 w 3749"/>
                <a:gd name="connsiteY0" fmla="*/ 0 h 2817"/>
                <a:gd name="connsiteX1" fmla="*/ 3749 w 3749"/>
                <a:gd name="connsiteY1" fmla="*/ 2818 h 2817"/>
                <a:gd name="connsiteX2" fmla="*/ 0 w 3749"/>
                <a:gd name="connsiteY2" fmla="*/ 0 h 2817"/>
              </a:gdLst>
              <a:ahLst/>
              <a:cxnLst>
                <a:cxn ang="0">
                  <a:pos x="connsiteX0" y="connsiteY0"/>
                </a:cxn>
                <a:cxn ang="0">
                  <a:pos x="connsiteX1" y="connsiteY1"/>
                </a:cxn>
                <a:cxn ang="0">
                  <a:pos x="connsiteX2" y="connsiteY2"/>
                </a:cxn>
              </a:cxnLst>
              <a:rect l="l" t="t" r="r" b="b"/>
              <a:pathLst>
                <a:path w="3749" h="2817">
                  <a:moveTo>
                    <a:pt x="0" y="0"/>
                  </a:moveTo>
                  <a:cubicBezTo>
                    <a:pt x="1252" y="937"/>
                    <a:pt x="2498" y="1880"/>
                    <a:pt x="3749" y="2818"/>
                  </a:cubicBezTo>
                  <a:cubicBezTo>
                    <a:pt x="1852" y="2749"/>
                    <a:pt x="560" y="1869"/>
                    <a:pt x="0" y="0"/>
                  </a:cubicBezTo>
                  <a:close/>
                </a:path>
              </a:pathLst>
            </a:custGeom>
            <a:grpFill/>
            <a:ln w="5715" cap="flat">
              <a:noFill/>
              <a:prstDash val="solid"/>
              <a:miter/>
            </a:ln>
          </p:spPr>
          <p:txBody>
            <a:bodyPr rtlCol="0" anchor="ctr"/>
            <a:lstStyle/>
            <a:p>
              <a:endParaRPr lang="zh-CN" altLang="en-US"/>
            </a:p>
          </p:txBody>
        </p:sp>
        <p:sp>
          <p:nvSpPr>
            <p:cNvPr id="105" name="任意多边形: 形状 104">
              <a:extLst>
                <a:ext uri="{FF2B5EF4-FFF2-40B4-BE49-F238E27FC236}">
                  <a16:creationId xmlns:a16="http://schemas.microsoft.com/office/drawing/2014/main" id="{EF75C9ED-2C7A-54F4-7AE1-C0E23F423FA0}"/>
                </a:ext>
              </a:extLst>
            </p:cNvPr>
            <p:cNvSpPr/>
            <p:nvPr/>
          </p:nvSpPr>
          <p:spPr>
            <a:xfrm>
              <a:off x="8955585" y="1455490"/>
              <a:ext cx="2353" cy="3497"/>
            </a:xfrm>
            <a:custGeom>
              <a:avLst/>
              <a:gdLst>
                <a:gd name="connsiteX0" fmla="*/ 0 w 2353"/>
                <a:gd name="connsiteY0" fmla="*/ 3498 h 3497"/>
                <a:gd name="connsiteX1" fmla="*/ 2338 w 2353"/>
                <a:gd name="connsiteY1" fmla="*/ 0 h 3497"/>
                <a:gd name="connsiteX2" fmla="*/ 0 w 2353"/>
                <a:gd name="connsiteY2" fmla="*/ 3498 h 3497"/>
              </a:gdLst>
              <a:ahLst/>
              <a:cxnLst>
                <a:cxn ang="0">
                  <a:pos x="connsiteX0" y="connsiteY0"/>
                </a:cxn>
                <a:cxn ang="0">
                  <a:pos x="connsiteX1" y="connsiteY1"/>
                </a:cxn>
                <a:cxn ang="0">
                  <a:pos x="connsiteX2" y="connsiteY2"/>
                </a:cxn>
              </a:cxnLst>
              <a:rect l="l" t="t" r="r" b="b"/>
              <a:pathLst>
                <a:path w="2353" h="3497">
                  <a:moveTo>
                    <a:pt x="0" y="3498"/>
                  </a:moveTo>
                  <a:cubicBezTo>
                    <a:pt x="777" y="2332"/>
                    <a:pt x="1560" y="1166"/>
                    <a:pt x="2338" y="0"/>
                  </a:cubicBezTo>
                  <a:cubicBezTo>
                    <a:pt x="2480" y="1777"/>
                    <a:pt x="1658" y="2915"/>
                    <a:pt x="0" y="3498"/>
                  </a:cubicBezTo>
                  <a:close/>
                </a:path>
              </a:pathLst>
            </a:custGeom>
            <a:grpFill/>
            <a:ln w="5715" cap="flat">
              <a:noFill/>
              <a:prstDash val="solid"/>
              <a:miter/>
            </a:ln>
          </p:spPr>
          <p:txBody>
            <a:bodyPr rtlCol="0" anchor="ctr"/>
            <a:lstStyle/>
            <a:p>
              <a:endParaRPr lang="zh-CN" altLang="en-US"/>
            </a:p>
          </p:txBody>
        </p:sp>
        <p:sp>
          <p:nvSpPr>
            <p:cNvPr id="106" name="任意多边形: 形状 105">
              <a:extLst>
                <a:ext uri="{FF2B5EF4-FFF2-40B4-BE49-F238E27FC236}">
                  <a16:creationId xmlns:a16="http://schemas.microsoft.com/office/drawing/2014/main" id="{264BF5BB-2AC0-316E-6545-1FA0B91AC09F}"/>
                </a:ext>
              </a:extLst>
            </p:cNvPr>
            <p:cNvSpPr/>
            <p:nvPr/>
          </p:nvSpPr>
          <p:spPr>
            <a:xfrm>
              <a:off x="7493768" y="1070905"/>
              <a:ext cx="4646" cy="3331"/>
            </a:xfrm>
            <a:custGeom>
              <a:avLst/>
              <a:gdLst>
                <a:gd name="connsiteX0" fmla="*/ 0 w 4646"/>
                <a:gd name="connsiteY0" fmla="*/ 0 h 3331"/>
                <a:gd name="connsiteX1" fmla="*/ 4647 w 4646"/>
                <a:gd name="connsiteY1" fmla="*/ 3332 h 3331"/>
                <a:gd name="connsiteX2" fmla="*/ 0 w 4646"/>
                <a:gd name="connsiteY2" fmla="*/ 0 h 3331"/>
              </a:gdLst>
              <a:ahLst/>
              <a:cxnLst>
                <a:cxn ang="0">
                  <a:pos x="connsiteX0" y="connsiteY0"/>
                </a:cxn>
                <a:cxn ang="0">
                  <a:pos x="connsiteX1" y="connsiteY1"/>
                </a:cxn>
                <a:cxn ang="0">
                  <a:pos x="connsiteX2" y="connsiteY2"/>
                </a:cxn>
              </a:cxnLst>
              <a:rect l="l" t="t" r="r" b="b"/>
              <a:pathLst>
                <a:path w="4646" h="3331">
                  <a:moveTo>
                    <a:pt x="0" y="0"/>
                  </a:moveTo>
                  <a:cubicBezTo>
                    <a:pt x="2206" y="189"/>
                    <a:pt x="3795" y="1240"/>
                    <a:pt x="4647" y="3332"/>
                  </a:cubicBezTo>
                  <a:cubicBezTo>
                    <a:pt x="2555" y="2978"/>
                    <a:pt x="1012" y="1857"/>
                    <a:pt x="0" y="0"/>
                  </a:cubicBezTo>
                  <a:close/>
                </a:path>
              </a:pathLst>
            </a:custGeom>
            <a:grpFill/>
            <a:ln w="5715" cap="flat">
              <a:noFill/>
              <a:prstDash val="solid"/>
              <a:miter/>
            </a:ln>
          </p:spPr>
          <p:txBody>
            <a:bodyPr rtlCol="0" anchor="ctr"/>
            <a:lstStyle/>
            <a:p>
              <a:endParaRPr lang="zh-CN" altLang="en-US"/>
            </a:p>
          </p:txBody>
        </p:sp>
        <p:sp>
          <p:nvSpPr>
            <p:cNvPr id="107" name="任意多边形: 形状 106">
              <a:extLst>
                <a:ext uri="{FF2B5EF4-FFF2-40B4-BE49-F238E27FC236}">
                  <a16:creationId xmlns:a16="http://schemas.microsoft.com/office/drawing/2014/main" id="{B4FECBDF-64DD-F83E-FBD9-84D757B847CD}"/>
                </a:ext>
              </a:extLst>
            </p:cNvPr>
            <p:cNvSpPr/>
            <p:nvPr/>
          </p:nvSpPr>
          <p:spPr>
            <a:xfrm>
              <a:off x="7498249" y="1073757"/>
              <a:ext cx="3691" cy="3148"/>
            </a:xfrm>
            <a:custGeom>
              <a:avLst/>
              <a:gdLst>
                <a:gd name="connsiteX0" fmla="*/ 3629 w 3691"/>
                <a:gd name="connsiteY0" fmla="*/ 34 h 3148"/>
                <a:gd name="connsiteX1" fmla="*/ 3692 w 3691"/>
                <a:gd name="connsiteY1" fmla="*/ 3149 h 3148"/>
                <a:gd name="connsiteX2" fmla="*/ 0 w 3691"/>
                <a:gd name="connsiteY2" fmla="*/ 274 h 3148"/>
                <a:gd name="connsiteX3" fmla="*/ 3600 w 3691"/>
                <a:gd name="connsiteY3" fmla="*/ 0 h 3148"/>
                <a:gd name="connsiteX4" fmla="*/ 3629 w 3691"/>
                <a:gd name="connsiteY4" fmla="*/ 34 h 3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1" h="3148">
                  <a:moveTo>
                    <a:pt x="3629" y="34"/>
                  </a:moveTo>
                  <a:cubicBezTo>
                    <a:pt x="3623" y="1074"/>
                    <a:pt x="3641" y="2109"/>
                    <a:pt x="3692" y="3149"/>
                  </a:cubicBezTo>
                  <a:cubicBezTo>
                    <a:pt x="1720" y="3138"/>
                    <a:pt x="486" y="2183"/>
                    <a:pt x="0" y="274"/>
                  </a:cubicBezTo>
                  <a:cubicBezTo>
                    <a:pt x="1200" y="189"/>
                    <a:pt x="2401" y="97"/>
                    <a:pt x="3600" y="0"/>
                  </a:cubicBezTo>
                  <a:lnTo>
                    <a:pt x="3629" y="34"/>
                  </a:lnTo>
                  <a:close/>
                </a:path>
              </a:pathLst>
            </a:custGeom>
            <a:grpFill/>
            <a:ln w="5715" cap="flat">
              <a:noFill/>
              <a:prstDash val="solid"/>
              <a:miter/>
            </a:ln>
          </p:spPr>
          <p:txBody>
            <a:bodyPr rtlCol="0" anchor="ctr"/>
            <a:lstStyle/>
            <a:p>
              <a:endParaRPr lang="zh-CN" altLang="en-US"/>
            </a:p>
          </p:txBody>
        </p:sp>
        <p:sp>
          <p:nvSpPr>
            <p:cNvPr id="108" name="任意多边形: 形状 107">
              <a:extLst>
                <a:ext uri="{FF2B5EF4-FFF2-40B4-BE49-F238E27FC236}">
                  <a16:creationId xmlns:a16="http://schemas.microsoft.com/office/drawing/2014/main" id="{43C8EDD6-9DF0-84F7-4347-2297647AD4AC}"/>
                </a:ext>
              </a:extLst>
            </p:cNvPr>
            <p:cNvSpPr/>
            <p:nvPr/>
          </p:nvSpPr>
          <p:spPr>
            <a:xfrm>
              <a:off x="8066960" y="800471"/>
              <a:ext cx="3989" cy="3844"/>
            </a:xfrm>
            <a:custGeom>
              <a:avLst/>
              <a:gdLst>
                <a:gd name="connsiteX0" fmla="*/ 800 w 3989"/>
                <a:gd name="connsiteY0" fmla="*/ 0 h 3844"/>
                <a:gd name="connsiteX1" fmla="*/ 3989 w 3989"/>
                <a:gd name="connsiteY1" fmla="*/ 3418 h 3844"/>
                <a:gd name="connsiteX2" fmla="*/ 3480 w 3989"/>
                <a:gd name="connsiteY2" fmla="*/ 3812 h 3844"/>
                <a:gd name="connsiteX3" fmla="*/ 0 w 3989"/>
                <a:gd name="connsiteY3" fmla="*/ 2023 h 3844"/>
                <a:gd name="connsiteX4" fmla="*/ 800 w 3989"/>
                <a:gd name="connsiteY4" fmla="*/ 0 h 3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9" h="3844">
                  <a:moveTo>
                    <a:pt x="800" y="0"/>
                  </a:moveTo>
                  <a:cubicBezTo>
                    <a:pt x="2600" y="451"/>
                    <a:pt x="3646" y="1606"/>
                    <a:pt x="3989" y="3418"/>
                  </a:cubicBezTo>
                  <a:cubicBezTo>
                    <a:pt x="3989" y="3418"/>
                    <a:pt x="3480" y="3812"/>
                    <a:pt x="3480" y="3812"/>
                  </a:cubicBezTo>
                  <a:cubicBezTo>
                    <a:pt x="1920" y="3995"/>
                    <a:pt x="760" y="3400"/>
                    <a:pt x="0" y="2023"/>
                  </a:cubicBezTo>
                  <a:cubicBezTo>
                    <a:pt x="269" y="1349"/>
                    <a:pt x="537" y="674"/>
                    <a:pt x="800" y="0"/>
                  </a:cubicBezTo>
                  <a:close/>
                </a:path>
              </a:pathLst>
            </a:custGeom>
            <a:grpFill/>
            <a:ln w="5715" cap="flat">
              <a:noFill/>
              <a:prstDash val="solid"/>
              <a:miter/>
            </a:ln>
          </p:spPr>
          <p:txBody>
            <a:bodyPr rtlCol="0" anchor="ctr"/>
            <a:lstStyle/>
            <a:p>
              <a:endParaRPr lang="zh-CN" altLang="en-US"/>
            </a:p>
          </p:txBody>
        </p:sp>
        <p:sp>
          <p:nvSpPr>
            <p:cNvPr id="109" name="任意多边形: 形状 108">
              <a:extLst>
                <a:ext uri="{FF2B5EF4-FFF2-40B4-BE49-F238E27FC236}">
                  <a16:creationId xmlns:a16="http://schemas.microsoft.com/office/drawing/2014/main" id="{D921C4CB-A409-D09A-21A4-88B11D218360}"/>
                </a:ext>
              </a:extLst>
            </p:cNvPr>
            <p:cNvSpPr/>
            <p:nvPr/>
          </p:nvSpPr>
          <p:spPr>
            <a:xfrm>
              <a:off x="8063594" y="797076"/>
              <a:ext cx="4166" cy="3957"/>
            </a:xfrm>
            <a:custGeom>
              <a:avLst/>
              <a:gdLst>
                <a:gd name="connsiteX0" fmla="*/ 983 w 4166"/>
                <a:gd name="connsiteY0" fmla="*/ 0 h 3957"/>
                <a:gd name="connsiteX1" fmla="*/ 4166 w 4166"/>
                <a:gd name="connsiteY1" fmla="*/ 3395 h 3957"/>
                <a:gd name="connsiteX2" fmla="*/ 3709 w 4166"/>
                <a:gd name="connsiteY2" fmla="*/ 3869 h 3957"/>
                <a:gd name="connsiteX3" fmla="*/ 0 w 4166"/>
                <a:gd name="connsiteY3" fmla="*/ 2103 h 3957"/>
                <a:gd name="connsiteX4" fmla="*/ 983 w 4166"/>
                <a:gd name="connsiteY4" fmla="*/ 0 h 3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6" h="3957">
                  <a:moveTo>
                    <a:pt x="983" y="0"/>
                  </a:moveTo>
                  <a:cubicBezTo>
                    <a:pt x="2726" y="492"/>
                    <a:pt x="3783" y="1635"/>
                    <a:pt x="4166" y="3395"/>
                  </a:cubicBezTo>
                  <a:cubicBezTo>
                    <a:pt x="4166" y="3395"/>
                    <a:pt x="3709" y="3869"/>
                    <a:pt x="3709" y="3869"/>
                  </a:cubicBezTo>
                  <a:cubicBezTo>
                    <a:pt x="2035" y="4206"/>
                    <a:pt x="817" y="3572"/>
                    <a:pt x="0" y="2103"/>
                  </a:cubicBezTo>
                  <a:cubicBezTo>
                    <a:pt x="326" y="1406"/>
                    <a:pt x="657" y="703"/>
                    <a:pt x="983" y="0"/>
                  </a:cubicBezTo>
                  <a:close/>
                </a:path>
              </a:pathLst>
            </a:custGeom>
            <a:grpFill/>
            <a:ln w="5715" cap="flat">
              <a:noFill/>
              <a:prstDash val="solid"/>
              <a:miter/>
            </a:ln>
          </p:spPr>
          <p:txBody>
            <a:bodyPr rtlCol="0" anchor="ctr"/>
            <a:lstStyle/>
            <a:p>
              <a:endParaRPr lang="zh-CN" altLang="en-US"/>
            </a:p>
          </p:txBody>
        </p:sp>
        <p:sp>
          <p:nvSpPr>
            <p:cNvPr id="110" name="任意多边形: 形状 109">
              <a:extLst>
                <a:ext uri="{FF2B5EF4-FFF2-40B4-BE49-F238E27FC236}">
                  <a16:creationId xmlns:a16="http://schemas.microsoft.com/office/drawing/2014/main" id="{7AE01E6B-A70A-7DBF-92AF-2E45DCB2F135}"/>
                </a:ext>
              </a:extLst>
            </p:cNvPr>
            <p:cNvSpPr/>
            <p:nvPr/>
          </p:nvSpPr>
          <p:spPr>
            <a:xfrm>
              <a:off x="8060279" y="793670"/>
              <a:ext cx="4297" cy="4063"/>
            </a:xfrm>
            <a:custGeom>
              <a:avLst/>
              <a:gdLst>
                <a:gd name="connsiteX0" fmla="*/ 1126 w 4297"/>
                <a:gd name="connsiteY0" fmla="*/ 0 h 4063"/>
                <a:gd name="connsiteX1" fmla="*/ 4298 w 4297"/>
                <a:gd name="connsiteY1" fmla="*/ 3406 h 4063"/>
                <a:gd name="connsiteX2" fmla="*/ 3738 w 4297"/>
                <a:gd name="connsiteY2" fmla="*/ 3983 h 4063"/>
                <a:gd name="connsiteX3" fmla="*/ 0 w 4297"/>
                <a:gd name="connsiteY3" fmla="*/ 2097 h 4063"/>
                <a:gd name="connsiteX4" fmla="*/ 1126 w 4297"/>
                <a:gd name="connsiteY4" fmla="*/ 0 h 4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7" h="4063">
                  <a:moveTo>
                    <a:pt x="1126" y="0"/>
                  </a:moveTo>
                  <a:cubicBezTo>
                    <a:pt x="2846" y="520"/>
                    <a:pt x="3909" y="1652"/>
                    <a:pt x="4298" y="3406"/>
                  </a:cubicBezTo>
                  <a:cubicBezTo>
                    <a:pt x="4298" y="3406"/>
                    <a:pt x="3738" y="3983"/>
                    <a:pt x="3738" y="3983"/>
                  </a:cubicBezTo>
                  <a:cubicBezTo>
                    <a:pt x="2012" y="4309"/>
                    <a:pt x="789" y="3635"/>
                    <a:pt x="0" y="2097"/>
                  </a:cubicBezTo>
                  <a:cubicBezTo>
                    <a:pt x="371" y="1400"/>
                    <a:pt x="749" y="697"/>
                    <a:pt x="1126" y="0"/>
                  </a:cubicBezTo>
                  <a:close/>
                </a:path>
              </a:pathLst>
            </a:custGeom>
            <a:grpFill/>
            <a:ln w="5715" cap="flat">
              <a:noFill/>
              <a:prstDash val="solid"/>
              <a:miter/>
            </a:ln>
          </p:spPr>
          <p:txBody>
            <a:bodyPr rtlCol="0" anchor="ctr"/>
            <a:lstStyle/>
            <a:p>
              <a:endParaRPr lang="zh-CN" altLang="en-US"/>
            </a:p>
          </p:txBody>
        </p:sp>
        <p:sp>
          <p:nvSpPr>
            <p:cNvPr id="111" name="任意多边形: 形状 110">
              <a:extLst>
                <a:ext uri="{FF2B5EF4-FFF2-40B4-BE49-F238E27FC236}">
                  <a16:creationId xmlns:a16="http://schemas.microsoft.com/office/drawing/2014/main" id="{63B1BABF-7388-865B-C739-08CE56D540DF}"/>
                </a:ext>
              </a:extLst>
            </p:cNvPr>
            <p:cNvSpPr/>
            <p:nvPr/>
          </p:nvSpPr>
          <p:spPr>
            <a:xfrm>
              <a:off x="8057308" y="790258"/>
              <a:ext cx="4091" cy="4309"/>
            </a:xfrm>
            <a:custGeom>
              <a:avLst/>
              <a:gdLst>
                <a:gd name="connsiteX0" fmla="*/ 862 w 4091"/>
                <a:gd name="connsiteY0" fmla="*/ 0 h 4309"/>
                <a:gd name="connsiteX1" fmla="*/ 4091 w 4091"/>
                <a:gd name="connsiteY1" fmla="*/ 3412 h 4309"/>
                <a:gd name="connsiteX2" fmla="*/ 3423 w 4091"/>
                <a:gd name="connsiteY2" fmla="*/ 4103 h 4309"/>
                <a:gd name="connsiteX3" fmla="*/ 154 w 4091"/>
                <a:gd name="connsiteY3" fmla="*/ 1029 h 4309"/>
                <a:gd name="connsiteX4" fmla="*/ 862 w 4091"/>
                <a:gd name="connsiteY4" fmla="*/ 0 h 4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1" h="4309">
                  <a:moveTo>
                    <a:pt x="862" y="0"/>
                  </a:moveTo>
                  <a:cubicBezTo>
                    <a:pt x="1937" y="1137"/>
                    <a:pt x="3017" y="2275"/>
                    <a:pt x="4091" y="3412"/>
                  </a:cubicBezTo>
                  <a:cubicBezTo>
                    <a:pt x="4091" y="3412"/>
                    <a:pt x="3423" y="4103"/>
                    <a:pt x="3423" y="4103"/>
                  </a:cubicBezTo>
                  <a:cubicBezTo>
                    <a:pt x="748" y="4766"/>
                    <a:pt x="-452" y="3858"/>
                    <a:pt x="154" y="1029"/>
                  </a:cubicBezTo>
                  <a:lnTo>
                    <a:pt x="862" y="0"/>
                  </a:lnTo>
                  <a:close/>
                </a:path>
              </a:pathLst>
            </a:custGeom>
            <a:grpFill/>
            <a:ln w="5715" cap="flat">
              <a:noFill/>
              <a:prstDash val="solid"/>
              <a:miter/>
            </a:ln>
          </p:spPr>
          <p:txBody>
            <a:bodyPr rtlCol="0" anchor="ctr"/>
            <a:lstStyle/>
            <a:p>
              <a:endParaRPr lang="zh-CN" altLang="en-US"/>
            </a:p>
          </p:txBody>
        </p:sp>
        <p:sp>
          <p:nvSpPr>
            <p:cNvPr id="112" name="任意多边形: 形状 111">
              <a:extLst>
                <a:ext uri="{FF2B5EF4-FFF2-40B4-BE49-F238E27FC236}">
                  <a16:creationId xmlns:a16="http://schemas.microsoft.com/office/drawing/2014/main" id="{3AE0133E-1C40-7E6B-8825-7A3DD9333D8A}"/>
                </a:ext>
              </a:extLst>
            </p:cNvPr>
            <p:cNvSpPr/>
            <p:nvPr/>
          </p:nvSpPr>
          <p:spPr>
            <a:xfrm>
              <a:off x="8001643" y="728651"/>
              <a:ext cx="2926" cy="3160"/>
            </a:xfrm>
            <a:custGeom>
              <a:avLst/>
              <a:gdLst>
                <a:gd name="connsiteX0" fmla="*/ 2926 w 2926"/>
                <a:gd name="connsiteY0" fmla="*/ 3160 h 3160"/>
                <a:gd name="connsiteX1" fmla="*/ 0 w 2926"/>
                <a:gd name="connsiteY1" fmla="*/ 0 h 3160"/>
                <a:gd name="connsiteX2" fmla="*/ 2926 w 2926"/>
                <a:gd name="connsiteY2" fmla="*/ 3160 h 3160"/>
              </a:gdLst>
              <a:ahLst/>
              <a:cxnLst>
                <a:cxn ang="0">
                  <a:pos x="connsiteX0" y="connsiteY0"/>
                </a:cxn>
                <a:cxn ang="0">
                  <a:pos x="connsiteX1" y="connsiteY1"/>
                </a:cxn>
                <a:cxn ang="0">
                  <a:pos x="connsiteX2" y="connsiteY2"/>
                </a:cxn>
              </a:cxnLst>
              <a:rect l="l" t="t" r="r" b="b"/>
              <a:pathLst>
                <a:path w="2926" h="3160">
                  <a:moveTo>
                    <a:pt x="2926" y="3160"/>
                  </a:moveTo>
                  <a:cubicBezTo>
                    <a:pt x="1949" y="2109"/>
                    <a:pt x="972" y="1052"/>
                    <a:pt x="0" y="0"/>
                  </a:cubicBezTo>
                  <a:cubicBezTo>
                    <a:pt x="1714" y="366"/>
                    <a:pt x="2715" y="1400"/>
                    <a:pt x="2926" y="3160"/>
                  </a:cubicBezTo>
                  <a:close/>
                </a:path>
              </a:pathLst>
            </a:custGeom>
            <a:grpFill/>
            <a:ln w="5715" cap="flat">
              <a:noFill/>
              <a:prstDash val="solid"/>
              <a:miter/>
            </a:ln>
          </p:spPr>
          <p:txBody>
            <a:bodyPr rtlCol="0" anchor="ctr"/>
            <a:lstStyle/>
            <a:p>
              <a:endParaRPr lang="zh-CN" altLang="en-US"/>
            </a:p>
          </p:txBody>
        </p:sp>
        <p:sp>
          <p:nvSpPr>
            <p:cNvPr id="113" name="任意多边形: 形状 112">
              <a:extLst>
                <a:ext uri="{FF2B5EF4-FFF2-40B4-BE49-F238E27FC236}">
                  <a16:creationId xmlns:a16="http://schemas.microsoft.com/office/drawing/2014/main" id="{0D16782D-002A-47DF-1C55-52D1FB269D9E}"/>
                </a:ext>
              </a:extLst>
            </p:cNvPr>
            <p:cNvSpPr/>
            <p:nvPr/>
          </p:nvSpPr>
          <p:spPr>
            <a:xfrm>
              <a:off x="8455780" y="1152761"/>
              <a:ext cx="2652" cy="4486"/>
            </a:xfrm>
            <a:custGeom>
              <a:avLst/>
              <a:gdLst>
                <a:gd name="connsiteX0" fmla="*/ 0 w 2652"/>
                <a:gd name="connsiteY0" fmla="*/ 0 h 4486"/>
                <a:gd name="connsiteX1" fmla="*/ 2652 w 2652"/>
                <a:gd name="connsiteY1" fmla="*/ 4486 h 4486"/>
                <a:gd name="connsiteX2" fmla="*/ 0 w 2652"/>
                <a:gd name="connsiteY2" fmla="*/ 0 h 4486"/>
              </a:gdLst>
              <a:ahLst/>
              <a:cxnLst>
                <a:cxn ang="0">
                  <a:pos x="connsiteX0" y="connsiteY0"/>
                </a:cxn>
                <a:cxn ang="0">
                  <a:pos x="connsiteX1" y="connsiteY1"/>
                </a:cxn>
                <a:cxn ang="0">
                  <a:pos x="connsiteX2" y="connsiteY2"/>
                </a:cxn>
              </a:cxnLst>
              <a:rect l="l" t="t" r="r" b="b"/>
              <a:pathLst>
                <a:path w="2652" h="4486">
                  <a:moveTo>
                    <a:pt x="0" y="0"/>
                  </a:moveTo>
                  <a:cubicBezTo>
                    <a:pt x="1715" y="1000"/>
                    <a:pt x="2578" y="2509"/>
                    <a:pt x="2652" y="4486"/>
                  </a:cubicBezTo>
                  <a:cubicBezTo>
                    <a:pt x="915" y="3503"/>
                    <a:pt x="35" y="2000"/>
                    <a:pt x="0" y="0"/>
                  </a:cubicBezTo>
                  <a:close/>
                </a:path>
              </a:pathLst>
            </a:custGeom>
            <a:grpFill/>
            <a:ln w="5715" cap="flat">
              <a:noFill/>
              <a:prstDash val="solid"/>
              <a:miter/>
            </a:ln>
          </p:spPr>
          <p:txBody>
            <a:bodyPr rtlCol="0" anchor="ctr"/>
            <a:lstStyle/>
            <a:p>
              <a:endParaRPr lang="zh-CN" altLang="en-US"/>
            </a:p>
          </p:txBody>
        </p:sp>
        <p:sp>
          <p:nvSpPr>
            <p:cNvPr id="114" name="任意多边形: 形状 113">
              <a:extLst>
                <a:ext uri="{FF2B5EF4-FFF2-40B4-BE49-F238E27FC236}">
                  <a16:creationId xmlns:a16="http://schemas.microsoft.com/office/drawing/2014/main" id="{604A19BF-3349-A897-0484-A8A9E5233963}"/>
                </a:ext>
              </a:extLst>
            </p:cNvPr>
            <p:cNvSpPr/>
            <p:nvPr/>
          </p:nvSpPr>
          <p:spPr>
            <a:xfrm>
              <a:off x="8468702" y="1784291"/>
              <a:ext cx="3223" cy="3526"/>
            </a:xfrm>
            <a:custGeom>
              <a:avLst/>
              <a:gdLst>
                <a:gd name="connsiteX0" fmla="*/ 0 w 3223"/>
                <a:gd name="connsiteY0" fmla="*/ 0 h 3526"/>
                <a:gd name="connsiteX1" fmla="*/ 3223 w 3223"/>
                <a:gd name="connsiteY1" fmla="*/ 3526 h 3526"/>
                <a:gd name="connsiteX2" fmla="*/ 0 w 3223"/>
                <a:gd name="connsiteY2" fmla="*/ 0 h 3526"/>
              </a:gdLst>
              <a:ahLst/>
              <a:cxnLst>
                <a:cxn ang="0">
                  <a:pos x="connsiteX0" y="connsiteY0"/>
                </a:cxn>
                <a:cxn ang="0">
                  <a:pos x="connsiteX1" y="connsiteY1"/>
                </a:cxn>
                <a:cxn ang="0">
                  <a:pos x="connsiteX2" y="connsiteY2"/>
                </a:cxn>
              </a:cxnLst>
              <a:rect l="l" t="t" r="r" b="b"/>
              <a:pathLst>
                <a:path w="3223" h="3526">
                  <a:moveTo>
                    <a:pt x="0" y="0"/>
                  </a:moveTo>
                  <a:cubicBezTo>
                    <a:pt x="1074" y="1177"/>
                    <a:pt x="2149" y="2349"/>
                    <a:pt x="3223" y="3526"/>
                  </a:cubicBezTo>
                  <a:cubicBezTo>
                    <a:pt x="1406" y="3029"/>
                    <a:pt x="257" y="1926"/>
                    <a:pt x="0" y="0"/>
                  </a:cubicBezTo>
                  <a:close/>
                </a:path>
              </a:pathLst>
            </a:custGeom>
            <a:grpFill/>
            <a:ln w="5715" cap="flat">
              <a:noFill/>
              <a:prstDash val="solid"/>
              <a:miter/>
            </a:ln>
          </p:spPr>
          <p:txBody>
            <a:bodyPr rtlCol="0" anchor="ctr"/>
            <a:lstStyle/>
            <a:p>
              <a:endParaRPr lang="zh-CN" altLang="en-US"/>
            </a:p>
          </p:txBody>
        </p:sp>
        <p:sp>
          <p:nvSpPr>
            <p:cNvPr id="115" name="任意多边形: 形状 114">
              <a:extLst>
                <a:ext uri="{FF2B5EF4-FFF2-40B4-BE49-F238E27FC236}">
                  <a16:creationId xmlns:a16="http://schemas.microsoft.com/office/drawing/2014/main" id="{ED4157D8-889A-1C16-7F37-E67466B4D717}"/>
                </a:ext>
              </a:extLst>
            </p:cNvPr>
            <p:cNvSpPr/>
            <p:nvPr/>
          </p:nvSpPr>
          <p:spPr>
            <a:xfrm>
              <a:off x="7342692" y="287938"/>
              <a:ext cx="4537" cy="2588"/>
            </a:xfrm>
            <a:custGeom>
              <a:avLst/>
              <a:gdLst>
                <a:gd name="connsiteX0" fmla="*/ 4538 w 4537"/>
                <a:gd name="connsiteY0" fmla="*/ 0 h 2588"/>
                <a:gd name="connsiteX1" fmla="*/ 0 w 4537"/>
                <a:gd name="connsiteY1" fmla="*/ 2589 h 2588"/>
                <a:gd name="connsiteX2" fmla="*/ 4538 w 4537"/>
                <a:gd name="connsiteY2" fmla="*/ 0 h 2588"/>
              </a:gdLst>
              <a:ahLst/>
              <a:cxnLst>
                <a:cxn ang="0">
                  <a:pos x="connsiteX0" y="connsiteY0"/>
                </a:cxn>
                <a:cxn ang="0">
                  <a:pos x="connsiteX1" y="connsiteY1"/>
                </a:cxn>
                <a:cxn ang="0">
                  <a:pos x="connsiteX2" y="connsiteY2"/>
                </a:cxn>
              </a:cxnLst>
              <a:rect l="l" t="t" r="r" b="b"/>
              <a:pathLst>
                <a:path w="4537" h="2588">
                  <a:moveTo>
                    <a:pt x="4538" y="0"/>
                  </a:moveTo>
                  <a:cubicBezTo>
                    <a:pt x="3498" y="1680"/>
                    <a:pt x="1955" y="2492"/>
                    <a:pt x="0" y="2589"/>
                  </a:cubicBezTo>
                  <a:cubicBezTo>
                    <a:pt x="1063" y="949"/>
                    <a:pt x="2577" y="80"/>
                    <a:pt x="4538" y="0"/>
                  </a:cubicBezTo>
                  <a:close/>
                </a:path>
              </a:pathLst>
            </a:custGeom>
            <a:grpFill/>
            <a:ln w="5715" cap="flat">
              <a:noFill/>
              <a:prstDash val="solid"/>
              <a:miter/>
            </a:ln>
          </p:spPr>
          <p:txBody>
            <a:bodyPr rtlCol="0" anchor="ctr"/>
            <a:lstStyle/>
            <a:p>
              <a:endParaRPr lang="zh-CN" altLang="en-US"/>
            </a:p>
          </p:txBody>
        </p:sp>
        <p:sp>
          <p:nvSpPr>
            <p:cNvPr id="116" name="任意多边形: 形状 115">
              <a:extLst>
                <a:ext uri="{FF2B5EF4-FFF2-40B4-BE49-F238E27FC236}">
                  <a16:creationId xmlns:a16="http://schemas.microsoft.com/office/drawing/2014/main" id="{632D9629-D59F-5828-A8AF-0E73ED2C10F9}"/>
                </a:ext>
              </a:extLst>
            </p:cNvPr>
            <p:cNvSpPr/>
            <p:nvPr/>
          </p:nvSpPr>
          <p:spPr>
            <a:xfrm>
              <a:off x="8336748" y="1181172"/>
              <a:ext cx="133685" cy="141703"/>
            </a:xfrm>
            <a:custGeom>
              <a:avLst/>
              <a:gdLst>
                <a:gd name="connsiteX0" fmla="*/ 53047 w 133685"/>
                <a:gd name="connsiteY0" fmla="*/ 119550 h 141703"/>
                <a:gd name="connsiteX1" fmla="*/ 53030 w 133685"/>
                <a:gd name="connsiteY1" fmla="*/ 122865 h 141703"/>
                <a:gd name="connsiteX2" fmla="*/ 43000 w 133685"/>
                <a:gd name="connsiteY2" fmla="*/ 112463 h 141703"/>
                <a:gd name="connsiteX3" fmla="*/ 27621 w 133685"/>
                <a:gd name="connsiteY3" fmla="*/ 90843 h 141703"/>
                <a:gd name="connsiteX4" fmla="*/ 26723 w 133685"/>
                <a:gd name="connsiteY4" fmla="*/ 116281 h 141703"/>
                <a:gd name="connsiteX5" fmla="*/ 18465 w 133685"/>
                <a:gd name="connsiteY5" fmla="*/ 109469 h 141703"/>
                <a:gd name="connsiteX6" fmla="*/ 14265 w 133685"/>
                <a:gd name="connsiteY6" fmla="*/ 100822 h 141703"/>
                <a:gd name="connsiteX7" fmla="*/ 8727 w 133685"/>
                <a:gd name="connsiteY7" fmla="*/ 84448 h 141703"/>
                <a:gd name="connsiteX8" fmla="*/ 0 w 133685"/>
                <a:gd name="connsiteY8" fmla="*/ 66052 h 141703"/>
                <a:gd name="connsiteX9" fmla="*/ 19837 w 133685"/>
                <a:gd name="connsiteY9" fmla="*/ 73607 h 141703"/>
                <a:gd name="connsiteX10" fmla="*/ 20146 w 133685"/>
                <a:gd name="connsiteY10" fmla="*/ 53787 h 141703"/>
                <a:gd name="connsiteX11" fmla="*/ 21934 w 133685"/>
                <a:gd name="connsiteY11" fmla="*/ 52341 h 141703"/>
                <a:gd name="connsiteX12" fmla="*/ 26495 w 133685"/>
                <a:gd name="connsiteY12" fmla="*/ 52136 h 141703"/>
                <a:gd name="connsiteX13" fmla="*/ 30490 w 133685"/>
                <a:gd name="connsiteY13" fmla="*/ 54439 h 141703"/>
                <a:gd name="connsiteX14" fmla="*/ 45120 w 133685"/>
                <a:gd name="connsiteY14" fmla="*/ 77693 h 141703"/>
                <a:gd name="connsiteX15" fmla="*/ 15454 w 133685"/>
                <a:gd name="connsiteY15" fmla="*/ 43906 h 141703"/>
                <a:gd name="connsiteX16" fmla="*/ 12293 w 133685"/>
                <a:gd name="connsiteY16" fmla="*/ 40506 h 141703"/>
                <a:gd name="connsiteX17" fmla="*/ 12144 w 133685"/>
                <a:gd name="connsiteY17" fmla="*/ 35911 h 141703"/>
                <a:gd name="connsiteX18" fmla="*/ 13573 w 133685"/>
                <a:gd name="connsiteY18" fmla="*/ 34053 h 141703"/>
                <a:gd name="connsiteX19" fmla="*/ 38748 w 133685"/>
                <a:gd name="connsiteY19" fmla="*/ 41020 h 141703"/>
                <a:gd name="connsiteX20" fmla="*/ 52098 w 133685"/>
                <a:gd name="connsiteY20" fmla="*/ 32636 h 141703"/>
                <a:gd name="connsiteX21" fmla="*/ 51052 w 133685"/>
                <a:gd name="connsiteY21" fmla="*/ 29544 h 141703"/>
                <a:gd name="connsiteX22" fmla="*/ 54030 w 133685"/>
                <a:gd name="connsiteY22" fmla="*/ 24784 h 141703"/>
                <a:gd name="connsiteX23" fmla="*/ 57173 w 133685"/>
                <a:gd name="connsiteY23" fmla="*/ 28796 h 141703"/>
                <a:gd name="connsiteX24" fmla="*/ 65197 w 133685"/>
                <a:gd name="connsiteY24" fmla="*/ 45632 h 141703"/>
                <a:gd name="connsiteX25" fmla="*/ 66454 w 133685"/>
                <a:gd name="connsiteY25" fmla="*/ 9662 h 141703"/>
                <a:gd name="connsiteX26" fmla="*/ 70592 w 133685"/>
                <a:gd name="connsiteY26" fmla="*/ 129 h 141703"/>
                <a:gd name="connsiteX27" fmla="*/ 78393 w 133685"/>
                <a:gd name="connsiteY27" fmla="*/ 5193 h 141703"/>
                <a:gd name="connsiteX28" fmla="*/ 86651 w 133685"/>
                <a:gd name="connsiteY28" fmla="*/ 19063 h 141703"/>
                <a:gd name="connsiteX29" fmla="*/ 79793 w 133685"/>
                <a:gd name="connsiteY29" fmla="*/ 29253 h 141703"/>
                <a:gd name="connsiteX30" fmla="*/ 73752 w 133685"/>
                <a:gd name="connsiteY30" fmla="*/ 23818 h 141703"/>
                <a:gd name="connsiteX31" fmla="*/ 71484 w 133685"/>
                <a:gd name="connsiteY31" fmla="*/ 40809 h 141703"/>
                <a:gd name="connsiteX32" fmla="*/ 76501 w 133685"/>
                <a:gd name="connsiteY32" fmla="*/ 51318 h 141703"/>
                <a:gd name="connsiteX33" fmla="*/ 83730 w 133685"/>
                <a:gd name="connsiteY33" fmla="*/ 64269 h 141703"/>
                <a:gd name="connsiteX34" fmla="*/ 84936 w 133685"/>
                <a:gd name="connsiteY34" fmla="*/ 55639 h 141703"/>
                <a:gd name="connsiteX35" fmla="*/ 90183 w 133685"/>
                <a:gd name="connsiteY35" fmla="*/ 67646 h 141703"/>
                <a:gd name="connsiteX36" fmla="*/ 93240 w 133685"/>
                <a:gd name="connsiteY36" fmla="*/ 88043 h 141703"/>
                <a:gd name="connsiteX37" fmla="*/ 70775 w 133685"/>
                <a:gd name="connsiteY37" fmla="*/ 71367 h 141703"/>
                <a:gd name="connsiteX38" fmla="*/ 59602 w 133685"/>
                <a:gd name="connsiteY38" fmla="*/ 66949 h 141703"/>
                <a:gd name="connsiteX39" fmla="*/ 64305 w 133685"/>
                <a:gd name="connsiteY39" fmla="*/ 83683 h 141703"/>
                <a:gd name="connsiteX40" fmla="*/ 77621 w 133685"/>
                <a:gd name="connsiteY40" fmla="*/ 92009 h 141703"/>
                <a:gd name="connsiteX41" fmla="*/ 91343 w 133685"/>
                <a:gd name="connsiteY41" fmla="*/ 98439 h 141703"/>
                <a:gd name="connsiteX42" fmla="*/ 104396 w 133685"/>
                <a:gd name="connsiteY42" fmla="*/ 100788 h 141703"/>
                <a:gd name="connsiteX43" fmla="*/ 108037 w 133685"/>
                <a:gd name="connsiteY43" fmla="*/ 97690 h 141703"/>
                <a:gd name="connsiteX44" fmla="*/ 121975 w 133685"/>
                <a:gd name="connsiteY44" fmla="*/ 98930 h 141703"/>
                <a:gd name="connsiteX45" fmla="*/ 122084 w 133685"/>
                <a:gd name="connsiteY45" fmla="*/ 109714 h 141703"/>
                <a:gd name="connsiteX46" fmla="*/ 114906 w 133685"/>
                <a:gd name="connsiteY46" fmla="*/ 111063 h 141703"/>
                <a:gd name="connsiteX47" fmla="*/ 114729 w 133685"/>
                <a:gd name="connsiteY47" fmla="*/ 112406 h 141703"/>
                <a:gd name="connsiteX48" fmla="*/ 116112 w 133685"/>
                <a:gd name="connsiteY48" fmla="*/ 112057 h 141703"/>
                <a:gd name="connsiteX49" fmla="*/ 122084 w 133685"/>
                <a:gd name="connsiteY49" fmla="*/ 109703 h 141703"/>
                <a:gd name="connsiteX50" fmla="*/ 133685 w 133685"/>
                <a:gd name="connsiteY50" fmla="*/ 133614 h 141703"/>
                <a:gd name="connsiteX51" fmla="*/ 113574 w 133685"/>
                <a:gd name="connsiteY51" fmla="*/ 120956 h 141703"/>
                <a:gd name="connsiteX52" fmla="*/ 112220 w 133685"/>
                <a:gd name="connsiteY52" fmla="*/ 126145 h 141703"/>
                <a:gd name="connsiteX53" fmla="*/ 118798 w 133685"/>
                <a:gd name="connsiteY53" fmla="*/ 132734 h 141703"/>
                <a:gd name="connsiteX54" fmla="*/ 119541 w 133685"/>
                <a:gd name="connsiteY54" fmla="*/ 134929 h 141703"/>
                <a:gd name="connsiteX55" fmla="*/ 118798 w 133685"/>
                <a:gd name="connsiteY55" fmla="*/ 136026 h 141703"/>
                <a:gd name="connsiteX56" fmla="*/ 118798 w 133685"/>
                <a:gd name="connsiteY56" fmla="*/ 139312 h 141703"/>
                <a:gd name="connsiteX57" fmla="*/ 102304 w 133685"/>
                <a:gd name="connsiteY57" fmla="*/ 136072 h 141703"/>
                <a:gd name="connsiteX58" fmla="*/ 99047 w 133685"/>
                <a:gd name="connsiteY58" fmla="*/ 129471 h 141703"/>
                <a:gd name="connsiteX59" fmla="*/ 95772 w 133685"/>
                <a:gd name="connsiteY59" fmla="*/ 129431 h 141703"/>
                <a:gd name="connsiteX60" fmla="*/ 92486 w 133685"/>
                <a:gd name="connsiteY60" fmla="*/ 119578 h 141703"/>
                <a:gd name="connsiteX61" fmla="*/ 96807 w 133685"/>
                <a:gd name="connsiteY61" fmla="*/ 117630 h 141703"/>
                <a:gd name="connsiteX62" fmla="*/ 98172 w 133685"/>
                <a:gd name="connsiteY62" fmla="*/ 117104 h 141703"/>
                <a:gd name="connsiteX63" fmla="*/ 97327 w 133685"/>
                <a:gd name="connsiteY63" fmla="*/ 115835 h 141703"/>
                <a:gd name="connsiteX64" fmla="*/ 95789 w 133685"/>
                <a:gd name="connsiteY64" fmla="*/ 113000 h 141703"/>
                <a:gd name="connsiteX65" fmla="*/ 82616 w 133685"/>
                <a:gd name="connsiteY65" fmla="*/ 103131 h 141703"/>
                <a:gd name="connsiteX66" fmla="*/ 78113 w 133685"/>
                <a:gd name="connsiteY66" fmla="*/ 108440 h 141703"/>
                <a:gd name="connsiteX67" fmla="*/ 65751 w 133685"/>
                <a:gd name="connsiteY67" fmla="*/ 104594 h 141703"/>
                <a:gd name="connsiteX68" fmla="*/ 58790 w 133685"/>
                <a:gd name="connsiteY68" fmla="*/ 106691 h 141703"/>
                <a:gd name="connsiteX69" fmla="*/ 61876 w 133685"/>
                <a:gd name="connsiteY69" fmla="*/ 113343 h 141703"/>
                <a:gd name="connsiteX70" fmla="*/ 70849 w 133685"/>
                <a:gd name="connsiteY70" fmla="*/ 120178 h 141703"/>
                <a:gd name="connsiteX71" fmla="*/ 70946 w 133685"/>
                <a:gd name="connsiteY71" fmla="*/ 127454 h 141703"/>
                <a:gd name="connsiteX72" fmla="*/ 65197 w 133685"/>
                <a:gd name="connsiteY72" fmla="*/ 126585 h 141703"/>
                <a:gd name="connsiteX73" fmla="*/ 56310 w 133685"/>
                <a:gd name="connsiteY73" fmla="*/ 119567 h 141703"/>
                <a:gd name="connsiteX74" fmla="*/ 56310 w 133685"/>
                <a:gd name="connsiteY74" fmla="*/ 119573 h 141703"/>
                <a:gd name="connsiteX75" fmla="*/ 53047 w 133685"/>
                <a:gd name="connsiteY75" fmla="*/ 119550 h 14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3685" h="141703">
                  <a:moveTo>
                    <a:pt x="53047" y="119550"/>
                  </a:moveTo>
                  <a:cubicBezTo>
                    <a:pt x="53041" y="120653"/>
                    <a:pt x="53035" y="121762"/>
                    <a:pt x="53030" y="122865"/>
                  </a:cubicBezTo>
                  <a:cubicBezTo>
                    <a:pt x="45303" y="123607"/>
                    <a:pt x="43188" y="119767"/>
                    <a:pt x="43000" y="112463"/>
                  </a:cubicBezTo>
                  <a:cubicBezTo>
                    <a:pt x="42623" y="97919"/>
                    <a:pt x="40114" y="94832"/>
                    <a:pt x="27621" y="90843"/>
                  </a:cubicBezTo>
                  <a:cubicBezTo>
                    <a:pt x="29524" y="99673"/>
                    <a:pt x="35342" y="108554"/>
                    <a:pt x="26723" y="116281"/>
                  </a:cubicBezTo>
                  <a:cubicBezTo>
                    <a:pt x="22152" y="116218"/>
                    <a:pt x="20123" y="113075"/>
                    <a:pt x="18465" y="109469"/>
                  </a:cubicBezTo>
                  <a:cubicBezTo>
                    <a:pt x="17122" y="106543"/>
                    <a:pt x="16374" y="103033"/>
                    <a:pt x="14265" y="100822"/>
                  </a:cubicBezTo>
                  <a:cubicBezTo>
                    <a:pt x="9773" y="96107"/>
                    <a:pt x="4155" y="93129"/>
                    <a:pt x="8727" y="84448"/>
                  </a:cubicBezTo>
                  <a:cubicBezTo>
                    <a:pt x="12247" y="77762"/>
                    <a:pt x="3926" y="73276"/>
                    <a:pt x="0" y="66052"/>
                  </a:cubicBezTo>
                  <a:cubicBezTo>
                    <a:pt x="8390" y="66652"/>
                    <a:pt x="11316" y="76322"/>
                    <a:pt x="19837" y="73607"/>
                  </a:cubicBezTo>
                  <a:cubicBezTo>
                    <a:pt x="18225" y="67218"/>
                    <a:pt x="17700" y="60400"/>
                    <a:pt x="20146" y="53787"/>
                  </a:cubicBezTo>
                  <a:cubicBezTo>
                    <a:pt x="20740" y="53307"/>
                    <a:pt x="21340" y="52827"/>
                    <a:pt x="21934" y="52341"/>
                  </a:cubicBezTo>
                  <a:cubicBezTo>
                    <a:pt x="23437" y="51907"/>
                    <a:pt x="24957" y="51844"/>
                    <a:pt x="26495" y="52136"/>
                  </a:cubicBezTo>
                  <a:cubicBezTo>
                    <a:pt x="27946" y="52690"/>
                    <a:pt x="29278" y="53462"/>
                    <a:pt x="30490" y="54439"/>
                  </a:cubicBezTo>
                  <a:cubicBezTo>
                    <a:pt x="38022" y="60548"/>
                    <a:pt x="37822" y="71550"/>
                    <a:pt x="45120" y="77693"/>
                  </a:cubicBezTo>
                  <a:cubicBezTo>
                    <a:pt x="46703" y="56451"/>
                    <a:pt x="30135" y="51004"/>
                    <a:pt x="15454" y="43906"/>
                  </a:cubicBezTo>
                  <a:cubicBezTo>
                    <a:pt x="14179" y="42980"/>
                    <a:pt x="13133" y="41837"/>
                    <a:pt x="12293" y="40506"/>
                  </a:cubicBezTo>
                  <a:cubicBezTo>
                    <a:pt x="11830" y="38991"/>
                    <a:pt x="11767" y="37460"/>
                    <a:pt x="12144" y="35911"/>
                  </a:cubicBezTo>
                  <a:cubicBezTo>
                    <a:pt x="12619" y="35294"/>
                    <a:pt x="13093" y="34671"/>
                    <a:pt x="13573" y="34053"/>
                  </a:cubicBezTo>
                  <a:cubicBezTo>
                    <a:pt x="23089" y="31625"/>
                    <a:pt x="29421" y="40220"/>
                    <a:pt x="38748" y="41020"/>
                  </a:cubicBezTo>
                  <a:cubicBezTo>
                    <a:pt x="50504" y="42026"/>
                    <a:pt x="52344" y="43260"/>
                    <a:pt x="52098" y="32636"/>
                  </a:cubicBezTo>
                  <a:cubicBezTo>
                    <a:pt x="52075" y="31602"/>
                    <a:pt x="51247" y="30607"/>
                    <a:pt x="51052" y="29544"/>
                  </a:cubicBezTo>
                  <a:cubicBezTo>
                    <a:pt x="50607" y="27110"/>
                    <a:pt x="51407" y="25069"/>
                    <a:pt x="54030" y="24784"/>
                  </a:cubicBezTo>
                  <a:cubicBezTo>
                    <a:pt x="56767" y="24487"/>
                    <a:pt x="57967" y="26218"/>
                    <a:pt x="57173" y="28796"/>
                  </a:cubicBezTo>
                  <a:cubicBezTo>
                    <a:pt x="54939" y="36059"/>
                    <a:pt x="60459" y="39563"/>
                    <a:pt x="65197" y="45632"/>
                  </a:cubicBezTo>
                  <a:cubicBezTo>
                    <a:pt x="67111" y="32636"/>
                    <a:pt x="68346" y="21280"/>
                    <a:pt x="66454" y="9662"/>
                  </a:cubicBezTo>
                  <a:cubicBezTo>
                    <a:pt x="65831" y="5833"/>
                    <a:pt x="65963" y="1307"/>
                    <a:pt x="70592" y="129"/>
                  </a:cubicBezTo>
                  <a:cubicBezTo>
                    <a:pt x="74107" y="-762"/>
                    <a:pt x="75941" y="3181"/>
                    <a:pt x="78393" y="5193"/>
                  </a:cubicBezTo>
                  <a:cubicBezTo>
                    <a:pt x="82788" y="8799"/>
                    <a:pt x="83582" y="14560"/>
                    <a:pt x="86651" y="19063"/>
                  </a:cubicBezTo>
                  <a:cubicBezTo>
                    <a:pt x="90760" y="25098"/>
                    <a:pt x="78536" y="23246"/>
                    <a:pt x="79793" y="29253"/>
                  </a:cubicBezTo>
                  <a:cubicBezTo>
                    <a:pt x="75987" y="29784"/>
                    <a:pt x="76753" y="25555"/>
                    <a:pt x="73752" y="23818"/>
                  </a:cubicBezTo>
                  <a:cubicBezTo>
                    <a:pt x="72946" y="29670"/>
                    <a:pt x="71918" y="35214"/>
                    <a:pt x="71484" y="40809"/>
                  </a:cubicBezTo>
                  <a:cubicBezTo>
                    <a:pt x="70981" y="47284"/>
                    <a:pt x="72764" y="50141"/>
                    <a:pt x="76501" y="51318"/>
                  </a:cubicBezTo>
                  <a:cubicBezTo>
                    <a:pt x="83205" y="53433"/>
                    <a:pt x="75649" y="62497"/>
                    <a:pt x="83730" y="64269"/>
                  </a:cubicBezTo>
                  <a:cubicBezTo>
                    <a:pt x="87691" y="62640"/>
                    <a:pt x="81902" y="59062"/>
                    <a:pt x="84936" y="55639"/>
                  </a:cubicBezTo>
                  <a:cubicBezTo>
                    <a:pt x="88994" y="58731"/>
                    <a:pt x="94612" y="61217"/>
                    <a:pt x="90183" y="67646"/>
                  </a:cubicBezTo>
                  <a:cubicBezTo>
                    <a:pt x="85845" y="73944"/>
                    <a:pt x="89789" y="78819"/>
                    <a:pt x="93240" y="88043"/>
                  </a:cubicBezTo>
                  <a:cubicBezTo>
                    <a:pt x="83891" y="80688"/>
                    <a:pt x="72935" y="83700"/>
                    <a:pt x="70775" y="71367"/>
                  </a:cubicBezTo>
                  <a:cubicBezTo>
                    <a:pt x="69814" y="65886"/>
                    <a:pt x="62711" y="70212"/>
                    <a:pt x="59602" y="66949"/>
                  </a:cubicBezTo>
                  <a:cubicBezTo>
                    <a:pt x="58996" y="73007"/>
                    <a:pt x="64991" y="76727"/>
                    <a:pt x="64305" y="83683"/>
                  </a:cubicBezTo>
                  <a:cubicBezTo>
                    <a:pt x="63591" y="91003"/>
                    <a:pt x="71649" y="92335"/>
                    <a:pt x="77621" y="92009"/>
                  </a:cubicBezTo>
                  <a:cubicBezTo>
                    <a:pt x="83725" y="91678"/>
                    <a:pt x="88537" y="90609"/>
                    <a:pt x="91343" y="98439"/>
                  </a:cubicBezTo>
                  <a:cubicBezTo>
                    <a:pt x="93458" y="104337"/>
                    <a:pt x="99533" y="102965"/>
                    <a:pt x="104396" y="100788"/>
                  </a:cubicBezTo>
                  <a:cubicBezTo>
                    <a:pt x="105796" y="100165"/>
                    <a:pt x="106637" y="98193"/>
                    <a:pt x="108037" y="97690"/>
                  </a:cubicBezTo>
                  <a:cubicBezTo>
                    <a:pt x="112803" y="95981"/>
                    <a:pt x="117866" y="95341"/>
                    <a:pt x="121975" y="98930"/>
                  </a:cubicBezTo>
                  <a:cubicBezTo>
                    <a:pt x="125639" y="102136"/>
                    <a:pt x="121564" y="106091"/>
                    <a:pt x="122084" y="109714"/>
                  </a:cubicBezTo>
                  <a:cubicBezTo>
                    <a:pt x="119907" y="111532"/>
                    <a:pt x="117061" y="109732"/>
                    <a:pt x="114906" y="111063"/>
                  </a:cubicBezTo>
                  <a:cubicBezTo>
                    <a:pt x="115020" y="111075"/>
                    <a:pt x="114729" y="112406"/>
                    <a:pt x="114729" y="112406"/>
                  </a:cubicBezTo>
                  <a:cubicBezTo>
                    <a:pt x="114729" y="112406"/>
                    <a:pt x="116055" y="112092"/>
                    <a:pt x="116112" y="112057"/>
                  </a:cubicBezTo>
                  <a:cubicBezTo>
                    <a:pt x="118381" y="111863"/>
                    <a:pt x="120484" y="111423"/>
                    <a:pt x="122084" y="109703"/>
                  </a:cubicBezTo>
                  <a:cubicBezTo>
                    <a:pt x="127222" y="114001"/>
                    <a:pt x="132051" y="123242"/>
                    <a:pt x="133685" y="133614"/>
                  </a:cubicBezTo>
                  <a:cubicBezTo>
                    <a:pt x="129376" y="125316"/>
                    <a:pt x="121124" y="123082"/>
                    <a:pt x="113574" y="120956"/>
                  </a:cubicBezTo>
                  <a:cubicBezTo>
                    <a:pt x="108545" y="119538"/>
                    <a:pt x="112369" y="124202"/>
                    <a:pt x="112220" y="126145"/>
                  </a:cubicBezTo>
                  <a:cubicBezTo>
                    <a:pt x="113883" y="128871"/>
                    <a:pt x="115986" y="131157"/>
                    <a:pt x="118798" y="132734"/>
                  </a:cubicBezTo>
                  <a:cubicBezTo>
                    <a:pt x="119541" y="133466"/>
                    <a:pt x="119787" y="134197"/>
                    <a:pt x="119541" y="134929"/>
                  </a:cubicBezTo>
                  <a:cubicBezTo>
                    <a:pt x="119295" y="135660"/>
                    <a:pt x="119044" y="136026"/>
                    <a:pt x="118798" y="136026"/>
                  </a:cubicBezTo>
                  <a:cubicBezTo>
                    <a:pt x="118798" y="137124"/>
                    <a:pt x="118798" y="138215"/>
                    <a:pt x="118798" y="139312"/>
                  </a:cubicBezTo>
                  <a:cubicBezTo>
                    <a:pt x="112026" y="144730"/>
                    <a:pt x="107294" y="139752"/>
                    <a:pt x="102304" y="136072"/>
                  </a:cubicBezTo>
                  <a:cubicBezTo>
                    <a:pt x="99693" y="134626"/>
                    <a:pt x="99115" y="132174"/>
                    <a:pt x="99047" y="129471"/>
                  </a:cubicBezTo>
                  <a:cubicBezTo>
                    <a:pt x="97972" y="128305"/>
                    <a:pt x="96881" y="128231"/>
                    <a:pt x="95772" y="129431"/>
                  </a:cubicBezTo>
                  <a:cubicBezTo>
                    <a:pt x="92960" y="126722"/>
                    <a:pt x="89360" y="124270"/>
                    <a:pt x="92486" y="119578"/>
                  </a:cubicBezTo>
                  <a:cubicBezTo>
                    <a:pt x="93640" y="118270"/>
                    <a:pt x="95212" y="117892"/>
                    <a:pt x="96807" y="117630"/>
                  </a:cubicBezTo>
                  <a:cubicBezTo>
                    <a:pt x="96778" y="117618"/>
                    <a:pt x="98172" y="117104"/>
                    <a:pt x="98172" y="117104"/>
                  </a:cubicBezTo>
                  <a:cubicBezTo>
                    <a:pt x="98172" y="117104"/>
                    <a:pt x="97355" y="115864"/>
                    <a:pt x="97327" y="115835"/>
                  </a:cubicBezTo>
                  <a:cubicBezTo>
                    <a:pt x="96892" y="114818"/>
                    <a:pt x="96389" y="113881"/>
                    <a:pt x="95789" y="113000"/>
                  </a:cubicBezTo>
                  <a:cubicBezTo>
                    <a:pt x="91583" y="109469"/>
                    <a:pt x="89091" y="103639"/>
                    <a:pt x="82616" y="103131"/>
                  </a:cubicBezTo>
                  <a:cubicBezTo>
                    <a:pt x="82090" y="105760"/>
                    <a:pt x="81873" y="109154"/>
                    <a:pt x="78113" y="108440"/>
                  </a:cubicBezTo>
                  <a:cubicBezTo>
                    <a:pt x="73901" y="107640"/>
                    <a:pt x="69820" y="106028"/>
                    <a:pt x="65751" y="104594"/>
                  </a:cubicBezTo>
                  <a:cubicBezTo>
                    <a:pt x="62814" y="103559"/>
                    <a:pt x="60248" y="103925"/>
                    <a:pt x="58790" y="106691"/>
                  </a:cubicBezTo>
                  <a:cubicBezTo>
                    <a:pt x="57093" y="109909"/>
                    <a:pt x="59968" y="111692"/>
                    <a:pt x="61876" y="113343"/>
                  </a:cubicBezTo>
                  <a:cubicBezTo>
                    <a:pt x="64711" y="115806"/>
                    <a:pt x="68232" y="117532"/>
                    <a:pt x="70849" y="120178"/>
                  </a:cubicBezTo>
                  <a:cubicBezTo>
                    <a:pt x="72752" y="122110"/>
                    <a:pt x="73404" y="125259"/>
                    <a:pt x="70946" y="127454"/>
                  </a:cubicBezTo>
                  <a:cubicBezTo>
                    <a:pt x="69089" y="129117"/>
                    <a:pt x="66980" y="128014"/>
                    <a:pt x="65197" y="126585"/>
                  </a:cubicBezTo>
                  <a:cubicBezTo>
                    <a:pt x="62254" y="124225"/>
                    <a:pt x="59270" y="121904"/>
                    <a:pt x="56310" y="119567"/>
                  </a:cubicBezTo>
                  <a:lnTo>
                    <a:pt x="56310" y="119573"/>
                  </a:lnTo>
                  <a:cubicBezTo>
                    <a:pt x="55236" y="118441"/>
                    <a:pt x="54144" y="118373"/>
                    <a:pt x="53047" y="119550"/>
                  </a:cubicBezTo>
                  <a:close/>
                </a:path>
              </a:pathLst>
            </a:custGeom>
            <a:grpFill/>
            <a:ln w="5715" cap="flat">
              <a:noFill/>
              <a:prstDash val="solid"/>
              <a:miter/>
            </a:ln>
          </p:spPr>
          <p:txBody>
            <a:bodyPr rtlCol="0" anchor="ctr"/>
            <a:lstStyle/>
            <a:p>
              <a:endParaRPr lang="zh-CN" altLang="en-US"/>
            </a:p>
          </p:txBody>
        </p:sp>
        <p:sp>
          <p:nvSpPr>
            <p:cNvPr id="117" name="任意多边形: 形状 116">
              <a:extLst>
                <a:ext uri="{FF2B5EF4-FFF2-40B4-BE49-F238E27FC236}">
                  <a16:creationId xmlns:a16="http://schemas.microsoft.com/office/drawing/2014/main" id="{43AB5491-0FBC-C010-7A60-23D6C84575AB}"/>
                </a:ext>
              </a:extLst>
            </p:cNvPr>
            <p:cNvSpPr/>
            <p:nvPr/>
          </p:nvSpPr>
          <p:spPr>
            <a:xfrm>
              <a:off x="8534476" y="1371748"/>
              <a:ext cx="89176" cy="100662"/>
            </a:xfrm>
            <a:custGeom>
              <a:avLst/>
              <a:gdLst>
                <a:gd name="connsiteX0" fmla="*/ 19728 w 89176"/>
                <a:gd name="connsiteY0" fmla="*/ 27684 h 100662"/>
                <a:gd name="connsiteX1" fmla="*/ 4595 w 89176"/>
                <a:gd name="connsiteY1" fmla="*/ 12990 h 100662"/>
                <a:gd name="connsiteX2" fmla="*/ 0 w 89176"/>
                <a:gd name="connsiteY2" fmla="*/ 7944 h 100662"/>
                <a:gd name="connsiteX3" fmla="*/ 3291 w 89176"/>
                <a:gd name="connsiteY3" fmla="*/ 7944 h 100662"/>
                <a:gd name="connsiteX4" fmla="*/ 18002 w 89176"/>
                <a:gd name="connsiteY4" fmla="*/ 13185 h 100662"/>
                <a:gd name="connsiteX5" fmla="*/ 22448 w 89176"/>
                <a:gd name="connsiteY5" fmla="*/ 103 h 100662"/>
                <a:gd name="connsiteX6" fmla="*/ 40924 w 89176"/>
                <a:gd name="connsiteY6" fmla="*/ 9796 h 100662"/>
                <a:gd name="connsiteX7" fmla="*/ 66465 w 89176"/>
                <a:gd name="connsiteY7" fmla="*/ 37759 h 100662"/>
                <a:gd name="connsiteX8" fmla="*/ 74797 w 89176"/>
                <a:gd name="connsiteY8" fmla="*/ 51967 h 100662"/>
                <a:gd name="connsiteX9" fmla="*/ 69066 w 89176"/>
                <a:gd name="connsiteY9" fmla="*/ 60573 h 100662"/>
                <a:gd name="connsiteX10" fmla="*/ 89177 w 89176"/>
                <a:gd name="connsiteY10" fmla="*/ 88828 h 100662"/>
                <a:gd name="connsiteX11" fmla="*/ 71769 w 89176"/>
                <a:gd name="connsiteY11" fmla="*/ 79890 h 100662"/>
                <a:gd name="connsiteX12" fmla="*/ 57281 w 89176"/>
                <a:gd name="connsiteY12" fmla="*/ 68192 h 100662"/>
                <a:gd name="connsiteX13" fmla="*/ 53749 w 89176"/>
                <a:gd name="connsiteY13" fmla="*/ 65820 h 100662"/>
                <a:gd name="connsiteX14" fmla="*/ 51486 w 89176"/>
                <a:gd name="connsiteY14" fmla="*/ 70946 h 100662"/>
                <a:gd name="connsiteX15" fmla="*/ 66117 w 89176"/>
                <a:gd name="connsiteY15" fmla="*/ 84845 h 100662"/>
                <a:gd name="connsiteX16" fmla="*/ 75638 w 89176"/>
                <a:gd name="connsiteY16" fmla="*/ 90177 h 100662"/>
                <a:gd name="connsiteX17" fmla="*/ 75518 w 89176"/>
                <a:gd name="connsiteY17" fmla="*/ 92195 h 100662"/>
                <a:gd name="connsiteX18" fmla="*/ 75638 w 89176"/>
                <a:gd name="connsiteY18" fmla="*/ 100047 h 100662"/>
                <a:gd name="connsiteX19" fmla="*/ 45937 w 89176"/>
                <a:gd name="connsiteY19" fmla="*/ 87885 h 100662"/>
                <a:gd name="connsiteX20" fmla="*/ 38713 w 89176"/>
                <a:gd name="connsiteY20" fmla="*/ 81810 h 100662"/>
                <a:gd name="connsiteX21" fmla="*/ 28461 w 89176"/>
                <a:gd name="connsiteY21" fmla="*/ 67637 h 100662"/>
                <a:gd name="connsiteX22" fmla="*/ 26740 w 89176"/>
                <a:gd name="connsiteY22" fmla="*/ 63357 h 100662"/>
                <a:gd name="connsiteX23" fmla="*/ 17407 w 89176"/>
                <a:gd name="connsiteY23" fmla="*/ 58099 h 100662"/>
                <a:gd name="connsiteX24" fmla="*/ 20842 w 89176"/>
                <a:gd name="connsiteY24" fmla="*/ 49778 h 100662"/>
                <a:gd name="connsiteX25" fmla="*/ 19728 w 89176"/>
                <a:gd name="connsiteY25" fmla="*/ 37553 h 100662"/>
                <a:gd name="connsiteX26" fmla="*/ 15619 w 89176"/>
                <a:gd name="connsiteY26" fmla="*/ 33107 h 100662"/>
                <a:gd name="connsiteX27" fmla="*/ 12824 w 89176"/>
                <a:gd name="connsiteY27" fmla="*/ 27249 h 100662"/>
                <a:gd name="connsiteX28" fmla="*/ 19728 w 89176"/>
                <a:gd name="connsiteY28" fmla="*/ 27684 h 10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9176" h="100662">
                  <a:moveTo>
                    <a:pt x="19728" y="27684"/>
                  </a:moveTo>
                  <a:cubicBezTo>
                    <a:pt x="17185" y="20197"/>
                    <a:pt x="12430" y="14711"/>
                    <a:pt x="4595" y="12990"/>
                  </a:cubicBezTo>
                  <a:cubicBezTo>
                    <a:pt x="1302" y="12270"/>
                    <a:pt x="34" y="11002"/>
                    <a:pt x="0" y="7944"/>
                  </a:cubicBezTo>
                  <a:cubicBezTo>
                    <a:pt x="1097" y="6790"/>
                    <a:pt x="2194" y="6790"/>
                    <a:pt x="3291" y="7944"/>
                  </a:cubicBezTo>
                  <a:cubicBezTo>
                    <a:pt x="9481" y="6527"/>
                    <a:pt x="15996" y="3675"/>
                    <a:pt x="18002" y="13185"/>
                  </a:cubicBezTo>
                  <a:cubicBezTo>
                    <a:pt x="24391" y="8624"/>
                    <a:pt x="13436" y="2418"/>
                    <a:pt x="22448" y="103"/>
                  </a:cubicBezTo>
                  <a:cubicBezTo>
                    <a:pt x="26352" y="-897"/>
                    <a:pt x="39307" y="5607"/>
                    <a:pt x="40924" y="9796"/>
                  </a:cubicBezTo>
                  <a:cubicBezTo>
                    <a:pt x="47429" y="26615"/>
                    <a:pt x="49394" y="28524"/>
                    <a:pt x="66465" y="37759"/>
                  </a:cubicBezTo>
                  <a:cubicBezTo>
                    <a:pt x="71757" y="40622"/>
                    <a:pt x="72208" y="47183"/>
                    <a:pt x="74797" y="51967"/>
                  </a:cubicBezTo>
                  <a:cubicBezTo>
                    <a:pt x="76786" y="55647"/>
                    <a:pt x="72711" y="58768"/>
                    <a:pt x="69066" y="60573"/>
                  </a:cubicBezTo>
                  <a:cubicBezTo>
                    <a:pt x="68134" y="75290"/>
                    <a:pt x="84736" y="77616"/>
                    <a:pt x="89177" y="88828"/>
                  </a:cubicBezTo>
                  <a:cubicBezTo>
                    <a:pt x="80016" y="92429"/>
                    <a:pt x="79484" y="80199"/>
                    <a:pt x="71769" y="79890"/>
                  </a:cubicBezTo>
                  <a:cubicBezTo>
                    <a:pt x="65390" y="79633"/>
                    <a:pt x="57361" y="78050"/>
                    <a:pt x="57281" y="68192"/>
                  </a:cubicBezTo>
                  <a:cubicBezTo>
                    <a:pt x="57270" y="66620"/>
                    <a:pt x="55384" y="65351"/>
                    <a:pt x="53749" y="65820"/>
                  </a:cubicBezTo>
                  <a:cubicBezTo>
                    <a:pt x="51280" y="66523"/>
                    <a:pt x="50635" y="68523"/>
                    <a:pt x="51486" y="70946"/>
                  </a:cubicBezTo>
                  <a:cubicBezTo>
                    <a:pt x="53995" y="78061"/>
                    <a:pt x="59670" y="82182"/>
                    <a:pt x="66117" y="84845"/>
                  </a:cubicBezTo>
                  <a:cubicBezTo>
                    <a:pt x="69597" y="86285"/>
                    <a:pt x="73375" y="86714"/>
                    <a:pt x="75638" y="90177"/>
                  </a:cubicBezTo>
                  <a:cubicBezTo>
                    <a:pt x="75597" y="90852"/>
                    <a:pt x="75552" y="91526"/>
                    <a:pt x="75518" y="92195"/>
                  </a:cubicBezTo>
                  <a:cubicBezTo>
                    <a:pt x="75221" y="94818"/>
                    <a:pt x="77289" y="97407"/>
                    <a:pt x="75638" y="100047"/>
                  </a:cubicBezTo>
                  <a:cubicBezTo>
                    <a:pt x="63139" y="102339"/>
                    <a:pt x="53047" y="98218"/>
                    <a:pt x="45937" y="87885"/>
                  </a:cubicBezTo>
                  <a:cubicBezTo>
                    <a:pt x="43925" y="84965"/>
                    <a:pt x="41742" y="82765"/>
                    <a:pt x="38713" y="81810"/>
                  </a:cubicBezTo>
                  <a:cubicBezTo>
                    <a:pt x="31638" y="79582"/>
                    <a:pt x="24409" y="77947"/>
                    <a:pt x="28461" y="67637"/>
                  </a:cubicBezTo>
                  <a:cubicBezTo>
                    <a:pt x="28872" y="66591"/>
                    <a:pt x="27483" y="64734"/>
                    <a:pt x="26740" y="63357"/>
                  </a:cubicBezTo>
                  <a:cubicBezTo>
                    <a:pt x="24626" y="59413"/>
                    <a:pt x="17631" y="62791"/>
                    <a:pt x="17407" y="58099"/>
                  </a:cubicBezTo>
                  <a:cubicBezTo>
                    <a:pt x="17333" y="56613"/>
                    <a:pt x="23831" y="54778"/>
                    <a:pt x="20842" y="49778"/>
                  </a:cubicBezTo>
                  <a:cubicBezTo>
                    <a:pt x="18556" y="45960"/>
                    <a:pt x="16985" y="41908"/>
                    <a:pt x="19728" y="37553"/>
                  </a:cubicBezTo>
                  <a:cubicBezTo>
                    <a:pt x="18345" y="36079"/>
                    <a:pt x="16796" y="34730"/>
                    <a:pt x="15619" y="33107"/>
                  </a:cubicBezTo>
                  <a:cubicBezTo>
                    <a:pt x="14327" y="31336"/>
                    <a:pt x="10292" y="30455"/>
                    <a:pt x="12824" y="27249"/>
                  </a:cubicBezTo>
                  <a:cubicBezTo>
                    <a:pt x="14938" y="24575"/>
                    <a:pt x="17430" y="27084"/>
                    <a:pt x="19728" y="27684"/>
                  </a:cubicBezTo>
                  <a:close/>
                </a:path>
              </a:pathLst>
            </a:custGeom>
            <a:grpFill/>
            <a:ln w="5715" cap="flat">
              <a:noFill/>
              <a:prstDash val="solid"/>
              <a:miter/>
            </a:ln>
          </p:spPr>
          <p:txBody>
            <a:bodyPr rtlCol="0" anchor="ctr"/>
            <a:lstStyle/>
            <a:p>
              <a:endParaRPr lang="zh-CN" altLang="en-US"/>
            </a:p>
          </p:txBody>
        </p:sp>
        <p:sp>
          <p:nvSpPr>
            <p:cNvPr id="118" name="任意多边形: 形状 117">
              <a:extLst>
                <a:ext uri="{FF2B5EF4-FFF2-40B4-BE49-F238E27FC236}">
                  <a16:creationId xmlns:a16="http://schemas.microsoft.com/office/drawing/2014/main" id="{18849767-1F5C-A808-3AB7-BEFB460510FB}"/>
                </a:ext>
              </a:extLst>
            </p:cNvPr>
            <p:cNvSpPr/>
            <p:nvPr/>
          </p:nvSpPr>
          <p:spPr>
            <a:xfrm>
              <a:off x="8286119" y="1116517"/>
              <a:ext cx="74329" cy="117697"/>
            </a:xfrm>
            <a:custGeom>
              <a:avLst/>
              <a:gdLst>
                <a:gd name="connsiteX0" fmla="*/ 64196 w 74329"/>
                <a:gd name="connsiteY0" fmla="*/ 115150 h 117697"/>
                <a:gd name="connsiteX1" fmla="*/ 42982 w 74329"/>
                <a:gd name="connsiteY1" fmla="*/ 115391 h 117697"/>
                <a:gd name="connsiteX2" fmla="*/ 41285 w 74329"/>
                <a:gd name="connsiteY2" fmla="*/ 113362 h 117697"/>
                <a:gd name="connsiteX3" fmla="*/ 36645 w 74329"/>
                <a:gd name="connsiteY3" fmla="*/ 88770 h 117697"/>
                <a:gd name="connsiteX4" fmla="*/ 22323 w 74329"/>
                <a:gd name="connsiteY4" fmla="*/ 68047 h 117697"/>
                <a:gd name="connsiteX5" fmla="*/ 16682 w 74329"/>
                <a:gd name="connsiteY5" fmla="*/ 54051 h 117697"/>
                <a:gd name="connsiteX6" fmla="*/ 16551 w 74329"/>
                <a:gd name="connsiteY6" fmla="*/ 46302 h 117697"/>
                <a:gd name="connsiteX7" fmla="*/ 12647 w 74329"/>
                <a:gd name="connsiteY7" fmla="*/ 37404 h 117697"/>
                <a:gd name="connsiteX8" fmla="*/ 0 w 74329"/>
                <a:gd name="connsiteY8" fmla="*/ 23156 h 117697"/>
                <a:gd name="connsiteX9" fmla="*/ 23208 w 74329"/>
                <a:gd name="connsiteY9" fmla="*/ 30380 h 117697"/>
                <a:gd name="connsiteX10" fmla="*/ 14859 w 74329"/>
                <a:gd name="connsiteY10" fmla="*/ 27 h 117697"/>
                <a:gd name="connsiteX11" fmla="*/ 27506 w 74329"/>
                <a:gd name="connsiteY11" fmla="*/ 5668 h 117697"/>
                <a:gd name="connsiteX12" fmla="*/ 34621 w 74329"/>
                <a:gd name="connsiteY12" fmla="*/ 11235 h 117697"/>
                <a:gd name="connsiteX13" fmla="*/ 38891 w 74329"/>
                <a:gd name="connsiteY13" fmla="*/ 18773 h 117697"/>
                <a:gd name="connsiteX14" fmla="*/ 42108 w 74329"/>
                <a:gd name="connsiteY14" fmla="*/ 27974 h 117697"/>
                <a:gd name="connsiteX15" fmla="*/ 47651 w 74329"/>
                <a:gd name="connsiteY15" fmla="*/ 31037 h 117697"/>
                <a:gd name="connsiteX16" fmla="*/ 54847 w 74329"/>
                <a:gd name="connsiteY16" fmla="*/ 37278 h 117697"/>
                <a:gd name="connsiteX17" fmla="*/ 46857 w 74329"/>
                <a:gd name="connsiteY17" fmla="*/ 35632 h 117697"/>
                <a:gd name="connsiteX18" fmla="*/ 38479 w 74329"/>
                <a:gd name="connsiteY18" fmla="*/ 39941 h 117697"/>
                <a:gd name="connsiteX19" fmla="*/ 37810 w 74329"/>
                <a:gd name="connsiteY19" fmla="*/ 53720 h 117697"/>
                <a:gd name="connsiteX20" fmla="*/ 50486 w 74329"/>
                <a:gd name="connsiteY20" fmla="*/ 64653 h 117697"/>
                <a:gd name="connsiteX21" fmla="*/ 74329 w 74329"/>
                <a:gd name="connsiteY21" fmla="*/ 88856 h 117697"/>
                <a:gd name="connsiteX22" fmla="*/ 55515 w 74329"/>
                <a:gd name="connsiteY22" fmla="*/ 81346 h 117697"/>
                <a:gd name="connsiteX23" fmla="*/ 52327 w 74329"/>
                <a:gd name="connsiteY23" fmla="*/ 86524 h 117697"/>
                <a:gd name="connsiteX24" fmla="*/ 56544 w 74329"/>
                <a:gd name="connsiteY24" fmla="*/ 91205 h 117697"/>
                <a:gd name="connsiteX25" fmla="*/ 64185 w 74329"/>
                <a:gd name="connsiteY25" fmla="*/ 98714 h 117697"/>
                <a:gd name="connsiteX26" fmla="*/ 64185 w 74329"/>
                <a:gd name="connsiteY26" fmla="*/ 98708 h 117697"/>
                <a:gd name="connsiteX27" fmla="*/ 64705 w 74329"/>
                <a:gd name="connsiteY27" fmla="*/ 113019 h 117697"/>
                <a:gd name="connsiteX28" fmla="*/ 64196 w 74329"/>
                <a:gd name="connsiteY28" fmla="*/ 115150 h 117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4329" h="117697">
                  <a:moveTo>
                    <a:pt x="64196" y="115150"/>
                  </a:moveTo>
                  <a:cubicBezTo>
                    <a:pt x="57258" y="122729"/>
                    <a:pt x="50063" y="110504"/>
                    <a:pt x="42982" y="115391"/>
                  </a:cubicBezTo>
                  <a:cubicBezTo>
                    <a:pt x="42125" y="115979"/>
                    <a:pt x="40879" y="114670"/>
                    <a:pt x="41285" y="113362"/>
                  </a:cubicBezTo>
                  <a:cubicBezTo>
                    <a:pt x="44045" y="104475"/>
                    <a:pt x="33638" y="98691"/>
                    <a:pt x="36645" y="88770"/>
                  </a:cubicBezTo>
                  <a:cubicBezTo>
                    <a:pt x="39845" y="78197"/>
                    <a:pt x="30409" y="71991"/>
                    <a:pt x="22323" y="68047"/>
                  </a:cubicBezTo>
                  <a:cubicBezTo>
                    <a:pt x="15133" y="64538"/>
                    <a:pt x="10767" y="62047"/>
                    <a:pt x="16682" y="54051"/>
                  </a:cubicBezTo>
                  <a:cubicBezTo>
                    <a:pt x="18448" y="51663"/>
                    <a:pt x="17791" y="48885"/>
                    <a:pt x="16551" y="46302"/>
                  </a:cubicBezTo>
                  <a:cubicBezTo>
                    <a:pt x="15139" y="43353"/>
                    <a:pt x="12630" y="40358"/>
                    <a:pt x="12647" y="37404"/>
                  </a:cubicBezTo>
                  <a:cubicBezTo>
                    <a:pt x="12704" y="29002"/>
                    <a:pt x="9933" y="23533"/>
                    <a:pt x="0" y="23156"/>
                  </a:cubicBezTo>
                  <a:cubicBezTo>
                    <a:pt x="11910" y="19527"/>
                    <a:pt x="11910" y="19527"/>
                    <a:pt x="23208" y="30380"/>
                  </a:cubicBezTo>
                  <a:cubicBezTo>
                    <a:pt x="19076" y="18653"/>
                    <a:pt x="16013" y="9543"/>
                    <a:pt x="14859" y="27"/>
                  </a:cubicBezTo>
                  <a:cubicBezTo>
                    <a:pt x="19991" y="-155"/>
                    <a:pt x="24729" y="450"/>
                    <a:pt x="27506" y="5668"/>
                  </a:cubicBezTo>
                  <a:cubicBezTo>
                    <a:pt x="29026" y="8526"/>
                    <a:pt x="30392" y="11686"/>
                    <a:pt x="34621" y="11235"/>
                  </a:cubicBezTo>
                  <a:cubicBezTo>
                    <a:pt x="41748" y="10469"/>
                    <a:pt x="42285" y="14024"/>
                    <a:pt x="38891" y="18773"/>
                  </a:cubicBezTo>
                  <a:cubicBezTo>
                    <a:pt x="35250" y="23865"/>
                    <a:pt x="36702" y="26299"/>
                    <a:pt x="42108" y="27974"/>
                  </a:cubicBezTo>
                  <a:cubicBezTo>
                    <a:pt x="44114" y="28597"/>
                    <a:pt x="46451" y="29494"/>
                    <a:pt x="47651" y="31037"/>
                  </a:cubicBezTo>
                  <a:cubicBezTo>
                    <a:pt x="49738" y="33717"/>
                    <a:pt x="57470" y="30980"/>
                    <a:pt x="54847" y="37278"/>
                  </a:cubicBezTo>
                  <a:cubicBezTo>
                    <a:pt x="51595" y="45085"/>
                    <a:pt x="49435" y="36289"/>
                    <a:pt x="46857" y="35632"/>
                  </a:cubicBezTo>
                  <a:cubicBezTo>
                    <a:pt x="42028" y="34403"/>
                    <a:pt x="38936" y="35112"/>
                    <a:pt x="38479" y="39941"/>
                  </a:cubicBezTo>
                  <a:cubicBezTo>
                    <a:pt x="38039" y="44610"/>
                    <a:pt x="36884" y="50485"/>
                    <a:pt x="37810" y="53720"/>
                  </a:cubicBezTo>
                  <a:cubicBezTo>
                    <a:pt x="39125" y="58320"/>
                    <a:pt x="45411" y="63350"/>
                    <a:pt x="50486" y="64653"/>
                  </a:cubicBezTo>
                  <a:cubicBezTo>
                    <a:pt x="63625" y="68030"/>
                    <a:pt x="67060" y="79375"/>
                    <a:pt x="74329" y="88856"/>
                  </a:cubicBezTo>
                  <a:cubicBezTo>
                    <a:pt x="64694" y="93256"/>
                    <a:pt x="61665" y="84352"/>
                    <a:pt x="55515" y="81346"/>
                  </a:cubicBezTo>
                  <a:cubicBezTo>
                    <a:pt x="54452" y="83021"/>
                    <a:pt x="52978" y="84632"/>
                    <a:pt x="52327" y="86524"/>
                  </a:cubicBezTo>
                  <a:cubicBezTo>
                    <a:pt x="51098" y="90090"/>
                    <a:pt x="48177" y="94862"/>
                    <a:pt x="56544" y="91205"/>
                  </a:cubicBezTo>
                  <a:cubicBezTo>
                    <a:pt x="59361" y="89970"/>
                    <a:pt x="62436" y="95228"/>
                    <a:pt x="64185" y="98714"/>
                  </a:cubicBezTo>
                  <a:lnTo>
                    <a:pt x="64185" y="98708"/>
                  </a:lnTo>
                  <a:cubicBezTo>
                    <a:pt x="53864" y="103858"/>
                    <a:pt x="55824" y="108567"/>
                    <a:pt x="64705" y="113019"/>
                  </a:cubicBezTo>
                  <a:cubicBezTo>
                    <a:pt x="64545" y="113727"/>
                    <a:pt x="64368" y="114436"/>
                    <a:pt x="64196" y="115150"/>
                  </a:cubicBezTo>
                  <a:close/>
                </a:path>
              </a:pathLst>
            </a:custGeom>
            <a:grpFill/>
            <a:ln w="5715" cap="flat">
              <a:noFill/>
              <a:prstDash val="solid"/>
              <a:miter/>
            </a:ln>
          </p:spPr>
          <p:txBody>
            <a:bodyPr rtlCol="0" anchor="ctr"/>
            <a:lstStyle/>
            <a:p>
              <a:endParaRPr lang="zh-CN" altLang="en-US"/>
            </a:p>
          </p:txBody>
        </p:sp>
        <p:sp>
          <p:nvSpPr>
            <p:cNvPr id="119" name="任意多边形: 形状 118">
              <a:extLst>
                <a:ext uri="{FF2B5EF4-FFF2-40B4-BE49-F238E27FC236}">
                  <a16:creationId xmlns:a16="http://schemas.microsoft.com/office/drawing/2014/main" id="{3123AE72-5346-5306-34D7-53B030193F35}"/>
                </a:ext>
              </a:extLst>
            </p:cNvPr>
            <p:cNvSpPr/>
            <p:nvPr/>
          </p:nvSpPr>
          <p:spPr>
            <a:xfrm>
              <a:off x="8693295" y="1278889"/>
              <a:ext cx="76251" cy="96494"/>
            </a:xfrm>
            <a:custGeom>
              <a:avLst/>
              <a:gdLst>
                <a:gd name="connsiteX0" fmla="*/ 58208 w 76251"/>
                <a:gd name="connsiteY0" fmla="*/ 38304 h 96494"/>
                <a:gd name="connsiteX1" fmla="*/ 58243 w 76251"/>
                <a:gd name="connsiteY1" fmla="*/ 41584 h 96494"/>
                <a:gd name="connsiteX2" fmla="*/ 47962 w 76251"/>
                <a:gd name="connsiteY2" fmla="*/ 48734 h 96494"/>
                <a:gd name="connsiteX3" fmla="*/ 52099 w 76251"/>
                <a:gd name="connsiteY3" fmla="*/ 59604 h 96494"/>
                <a:gd name="connsiteX4" fmla="*/ 56116 w 76251"/>
                <a:gd name="connsiteY4" fmla="*/ 57061 h 96494"/>
                <a:gd name="connsiteX5" fmla="*/ 68358 w 76251"/>
                <a:gd name="connsiteY5" fmla="*/ 59335 h 96494"/>
                <a:gd name="connsiteX6" fmla="*/ 70421 w 76251"/>
                <a:gd name="connsiteY6" fmla="*/ 96494 h 96494"/>
                <a:gd name="connsiteX7" fmla="*/ 60448 w 76251"/>
                <a:gd name="connsiteY7" fmla="*/ 77686 h 96494"/>
                <a:gd name="connsiteX8" fmla="*/ 41783 w 76251"/>
                <a:gd name="connsiteY8" fmla="*/ 81058 h 96494"/>
                <a:gd name="connsiteX9" fmla="*/ 29456 w 76251"/>
                <a:gd name="connsiteY9" fmla="*/ 55358 h 96494"/>
                <a:gd name="connsiteX10" fmla="*/ 14945 w 76251"/>
                <a:gd name="connsiteY10" fmla="*/ 42219 h 96494"/>
                <a:gd name="connsiteX11" fmla="*/ 8408 w 76251"/>
                <a:gd name="connsiteY11" fmla="*/ 34486 h 96494"/>
                <a:gd name="connsiteX12" fmla="*/ 13888 w 76251"/>
                <a:gd name="connsiteY12" fmla="*/ 27234 h 96494"/>
                <a:gd name="connsiteX13" fmla="*/ 16757 w 76251"/>
                <a:gd name="connsiteY13" fmla="*/ 27394 h 96494"/>
                <a:gd name="connsiteX14" fmla="*/ 25535 w 76251"/>
                <a:gd name="connsiteY14" fmla="*/ 22536 h 96494"/>
                <a:gd name="connsiteX15" fmla="*/ 3916 w 76251"/>
                <a:gd name="connsiteY15" fmla="*/ 16198 h 96494"/>
                <a:gd name="connsiteX16" fmla="*/ 2315 w 76251"/>
                <a:gd name="connsiteY16" fmla="*/ 8700 h 96494"/>
                <a:gd name="connsiteX17" fmla="*/ 15397 w 76251"/>
                <a:gd name="connsiteY17" fmla="*/ 14175 h 96494"/>
                <a:gd name="connsiteX18" fmla="*/ 11083 w 76251"/>
                <a:gd name="connsiteY18" fmla="*/ 1351 h 96494"/>
                <a:gd name="connsiteX19" fmla="*/ 15334 w 76251"/>
                <a:gd name="connsiteY19" fmla="*/ 779 h 96494"/>
                <a:gd name="connsiteX20" fmla="*/ 23752 w 76251"/>
                <a:gd name="connsiteY20" fmla="*/ 4860 h 96494"/>
                <a:gd name="connsiteX21" fmla="*/ 35805 w 76251"/>
                <a:gd name="connsiteY21" fmla="*/ 15513 h 96494"/>
                <a:gd name="connsiteX22" fmla="*/ 41200 w 76251"/>
                <a:gd name="connsiteY22" fmla="*/ 8152 h 96494"/>
                <a:gd name="connsiteX23" fmla="*/ 44772 w 76251"/>
                <a:gd name="connsiteY23" fmla="*/ 14467 h 96494"/>
                <a:gd name="connsiteX24" fmla="*/ 45087 w 76251"/>
                <a:gd name="connsiteY24" fmla="*/ 21856 h 96494"/>
                <a:gd name="connsiteX25" fmla="*/ 51665 w 76251"/>
                <a:gd name="connsiteY25" fmla="*/ 31709 h 96494"/>
                <a:gd name="connsiteX26" fmla="*/ 54962 w 76251"/>
                <a:gd name="connsiteY26" fmla="*/ 38281 h 96494"/>
                <a:gd name="connsiteX27" fmla="*/ 58225 w 76251"/>
                <a:gd name="connsiteY27" fmla="*/ 38310 h 96494"/>
                <a:gd name="connsiteX28" fmla="*/ 58208 w 76251"/>
                <a:gd name="connsiteY28" fmla="*/ 38304 h 96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6251" h="96494">
                  <a:moveTo>
                    <a:pt x="58208" y="38304"/>
                  </a:moveTo>
                  <a:cubicBezTo>
                    <a:pt x="58220" y="39396"/>
                    <a:pt x="58231" y="40493"/>
                    <a:pt x="58243" y="41584"/>
                  </a:cubicBezTo>
                  <a:cubicBezTo>
                    <a:pt x="54476" y="43470"/>
                    <a:pt x="50607" y="45008"/>
                    <a:pt x="47962" y="48734"/>
                  </a:cubicBezTo>
                  <a:cubicBezTo>
                    <a:pt x="43892" y="54460"/>
                    <a:pt x="50270" y="56769"/>
                    <a:pt x="52099" y="59604"/>
                  </a:cubicBezTo>
                  <a:cubicBezTo>
                    <a:pt x="55585" y="65016"/>
                    <a:pt x="54705" y="57998"/>
                    <a:pt x="56116" y="57061"/>
                  </a:cubicBezTo>
                  <a:cubicBezTo>
                    <a:pt x="61134" y="53729"/>
                    <a:pt x="65489" y="53706"/>
                    <a:pt x="68358" y="59335"/>
                  </a:cubicBezTo>
                  <a:cubicBezTo>
                    <a:pt x="74387" y="71165"/>
                    <a:pt x="81554" y="83075"/>
                    <a:pt x="70421" y="96494"/>
                  </a:cubicBezTo>
                  <a:cubicBezTo>
                    <a:pt x="67181" y="90379"/>
                    <a:pt x="63963" y="84304"/>
                    <a:pt x="60448" y="77686"/>
                  </a:cubicBezTo>
                  <a:cubicBezTo>
                    <a:pt x="54934" y="80658"/>
                    <a:pt x="47989" y="78486"/>
                    <a:pt x="41783" y="81058"/>
                  </a:cubicBezTo>
                  <a:cubicBezTo>
                    <a:pt x="37040" y="75709"/>
                    <a:pt x="32273" y="61398"/>
                    <a:pt x="29456" y="55358"/>
                  </a:cubicBezTo>
                  <a:cubicBezTo>
                    <a:pt x="26878" y="49837"/>
                    <a:pt x="29022" y="36847"/>
                    <a:pt x="14945" y="42219"/>
                  </a:cubicBezTo>
                  <a:cubicBezTo>
                    <a:pt x="11271" y="43619"/>
                    <a:pt x="9196" y="37738"/>
                    <a:pt x="8408" y="34486"/>
                  </a:cubicBezTo>
                  <a:cubicBezTo>
                    <a:pt x="7579" y="31086"/>
                    <a:pt x="11785" y="29503"/>
                    <a:pt x="13888" y="27234"/>
                  </a:cubicBezTo>
                  <a:cubicBezTo>
                    <a:pt x="14317" y="26777"/>
                    <a:pt x="15912" y="27011"/>
                    <a:pt x="16757" y="27394"/>
                  </a:cubicBezTo>
                  <a:cubicBezTo>
                    <a:pt x="22964" y="30200"/>
                    <a:pt x="22947" y="30234"/>
                    <a:pt x="25535" y="22536"/>
                  </a:cubicBezTo>
                  <a:cubicBezTo>
                    <a:pt x="18277" y="20599"/>
                    <a:pt x="11597" y="16913"/>
                    <a:pt x="3916" y="16198"/>
                  </a:cubicBezTo>
                  <a:cubicBezTo>
                    <a:pt x="-3794" y="15478"/>
                    <a:pt x="2247" y="11352"/>
                    <a:pt x="2315" y="8700"/>
                  </a:cubicBezTo>
                  <a:cubicBezTo>
                    <a:pt x="7682" y="7609"/>
                    <a:pt x="11271" y="11072"/>
                    <a:pt x="15397" y="14175"/>
                  </a:cubicBezTo>
                  <a:cubicBezTo>
                    <a:pt x="17843" y="8283"/>
                    <a:pt x="12122" y="5409"/>
                    <a:pt x="11083" y="1351"/>
                  </a:cubicBezTo>
                  <a:cubicBezTo>
                    <a:pt x="12539" y="-638"/>
                    <a:pt x="14043" y="-72"/>
                    <a:pt x="15334" y="779"/>
                  </a:cubicBezTo>
                  <a:cubicBezTo>
                    <a:pt x="18009" y="2534"/>
                    <a:pt x="20678" y="6117"/>
                    <a:pt x="23752" y="4860"/>
                  </a:cubicBezTo>
                  <a:cubicBezTo>
                    <a:pt x="34799" y="339"/>
                    <a:pt x="35766" y="7603"/>
                    <a:pt x="35805" y="15513"/>
                  </a:cubicBezTo>
                  <a:cubicBezTo>
                    <a:pt x="40263" y="13970"/>
                    <a:pt x="36446" y="7826"/>
                    <a:pt x="41200" y="8152"/>
                  </a:cubicBezTo>
                  <a:cubicBezTo>
                    <a:pt x="44224" y="8358"/>
                    <a:pt x="44898" y="11592"/>
                    <a:pt x="44772" y="14467"/>
                  </a:cubicBezTo>
                  <a:cubicBezTo>
                    <a:pt x="44664" y="16941"/>
                    <a:pt x="42161" y="19507"/>
                    <a:pt x="45087" y="21856"/>
                  </a:cubicBezTo>
                  <a:cubicBezTo>
                    <a:pt x="46870" y="25417"/>
                    <a:pt x="53665" y="25628"/>
                    <a:pt x="51665" y="31709"/>
                  </a:cubicBezTo>
                  <a:cubicBezTo>
                    <a:pt x="51722" y="34424"/>
                    <a:pt x="52293" y="36875"/>
                    <a:pt x="54962" y="38281"/>
                  </a:cubicBezTo>
                  <a:cubicBezTo>
                    <a:pt x="56060" y="37270"/>
                    <a:pt x="57145" y="37275"/>
                    <a:pt x="58225" y="38310"/>
                  </a:cubicBezTo>
                  <a:lnTo>
                    <a:pt x="58208" y="38304"/>
                  </a:lnTo>
                  <a:close/>
                </a:path>
              </a:pathLst>
            </a:custGeom>
            <a:grpFill/>
            <a:ln w="5715" cap="flat">
              <a:noFill/>
              <a:prstDash val="solid"/>
              <a:miter/>
            </a:ln>
          </p:spPr>
          <p:txBody>
            <a:bodyPr rtlCol="0" anchor="ctr"/>
            <a:lstStyle/>
            <a:p>
              <a:endParaRPr lang="zh-CN" altLang="en-US"/>
            </a:p>
          </p:txBody>
        </p:sp>
        <p:sp>
          <p:nvSpPr>
            <p:cNvPr id="120" name="任意多边形: 形状 119">
              <a:extLst>
                <a:ext uri="{FF2B5EF4-FFF2-40B4-BE49-F238E27FC236}">
                  <a16:creationId xmlns:a16="http://schemas.microsoft.com/office/drawing/2014/main" id="{BDEF5895-4BA8-9007-2060-91B48CB66018}"/>
                </a:ext>
              </a:extLst>
            </p:cNvPr>
            <p:cNvSpPr/>
            <p:nvPr/>
          </p:nvSpPr>
          <p:spPr>
            <a:xfrm>
              <a:off x="8483564" y="1355872"/>
              <a:ext cx="49708" cy="89131"/>
            </a:xfrm>
            <a:custGeom>
              <a:avLst/>
              <a:gdLst>
                <a:gd name="connsiteX0" fmla="*/ 24600 w 49708"/>
                <a:gd name="connsiteY0" fmla="*/ 17248 h 89131"/>
                <a:gd name="connsiteX1" fmla="*/ 35995 w 49708"/>
                <a:gd name="connsiteY1" fmla="*/ 26626 h 89131"/>
                <a:gd name="connsiteX2" fmla="*/ 35567 w 49708"/>
                <a:gd name="connsiteY2" fmla="*/ 35490 h 89131"/>
                <a:gd name="connsiteX3" fmla="*/ 42642 w 49708"/>
                <a:gd name="connsiteY3" fmla="*/ 44634 h 89131"/>
                <a:gd name="connsiteX4" fmla="*/ 49460 w 49708"/>
                <a:gd name="connsiteY4" fmla="*/ 54641 h 89131"/>
                <a:gd name="connsiteX5" fmla="*/ 44025 w 49708"/>
                <a:gd name="connsiteY5" fmla="*/ 84273 h 89131"/>
                <a:gd name="connsiteX6" fmla="*/ 38847 w 49708"/>
                <a:gd name="connsiteY6" fmla="*/ 88937 h 89131"/>
                <a:gd name="connsiteX7" fmla="*/ 34630 w 49708"/>
                <a:gd name="connsiteY7" fmla="*/ 80399 h 89131"/>
                <a:gd name="connsiteX8" fmla="*/ 26714 w 49708"/>
                <a:gd name="connsiteY8" fmla="*/ 59253 h 89131"/>
                <a:gd name="connsiteX9" fmla="*/ 1585 w 49708"/>
                <a:gd name="connsiteY9" fmla="*/ 36982 h 89131"/>
                <a:gd name="connsiteX10" fmla="*/ 1585 w 49708"/>
                <a:gd name="connsiteY10" fmla="*/ 36976 h 89131"/>
                <a:gd name="connsiteX11" fmla="*/ 4729 w 49708"/>
                <a:gd name="connsiteY11" fmla="*/ 24129 h 89131"/>
                <a:gd name="connsiteX12" fmla="*/ 6112 w 49708"/>
                <a:gd name="connsiteY12" fmla="*/ 0 h 89131"/>
                <a:gd name="connsiteX13" fmla="*/ 24600 w 49708"/>
                <a:gd name="connsiteY13" fmla="*/ 17242 h 89131"/>
                <a:gd name="connsiteX14" fmla="*/ 24600 w 49708"/>
                <a:gd name="connsiteY14" fmla="*/ 17248 h 8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708" h="89131">
                  <a:moveTo>
                    <a:pt x="24600" y="17248"/>
                  </a:moveTo>
                  <a:cubicBezTo>
                    <a:pt x="25874" y="30787"/>
                    <a:pt x="25874" y="30787"/>
                    <a:pt x="35995" y="26626"/>
                  </a:cubicBezTo>
                  <a:cubicBezTo>
                    <a:pt x="39053" y="29775"/>
                    <a:pt x="35727" y="32541"/>
                    <a:pt x="35567" y="35490"/>
                  </a:cubicBezTo>
                  <a:cubicBezTo>
                    <a:pt x="35304" y="40274"/>
                    <a:pt x="37756" y="43400"/>
                    <a:pt x="42642" y="44634"/>
                  </a:cubicBezTo>
                  <a:cubicBezTo>
                    <a:pt x="50323" y="46572"/>
                    <a:pt x="48277" y="46989"/>
                    <a:pt x="49460" y="54641"/>
                  </a:cubicBezTo>
                  <a:cubicBezTo>
                    <a:pt x="51169" y="65648"/>
                    <a:pt x="43471" y="74015"/>
                    <a:pt x="44025" y="84273"/>
                  </a:cubicBezTo>
                  <a:cubicBezTo>
                    <a:pt x="44196" y="87417"/>
                    <a:pt x="41676" y="89851"/>
                    <a:pt x="38847" y="88937"/>
                  </a:cubicBezTo>
                  <a:cubicBezTo>
                    <a:pt x="35270" y="87782"/>
                    <a:pt x="34024" y="83856"/>
                    <a:pt x="34630" y="80399"/>
                  </a:cubicBezTo>
                  <a:cubicBezTo>
                    <a:pt x="35796" y="73718"/>
                    <a:pt x="31566" y="61522"/>
                    <a:pt x="26714" y="59253"/>
                  </a:cubicBezTo>
                  <a:cubicBezTo>
                    <a:pt x="9449" y="51184"/>
                    <a:pt x="9449" y="51184"/>
                    <a:pt x="1585" y="36982"/>
                  </a:cubicBezTo>
                  <a:lnTo>
                    <a:pt x="1585" y="36976"/>
                  </a:lnTo>
                  <a:cubicBezTo>
                    <a:pt x="7678" y="33981"/>
                    <a:pt x="14136" y="32353"/>
                    <a:pt x="4729" y="24129"/>
                  </a:cubicBezTo>
                  <a:cubicBezTo>
                    <a:pt x="-2581" y="17739"/>
                    <a:pt x="-866" y="8492"/>
                    <a:pt x="6112" y="0"/>
                  </a:cubicBezTo>
                  <a:cubicBezTo>
                    <a:pt x="11838" y="6247"/>
                    <a:pt x="20885" y="8613"/>
                    <a:pt x="24600" y="17242"/>
                  </a:cubicBezTo>
                  <a:lnTo>
                    <a:pt x="24600" y="17248"/>
                  </a:lnTo>
                  <a:close/>
                </a:path>
              </a:pathLst>
            </a:custGeom>
            <a:grpFill/>
            <a:ln w="5715" cap="flat">
              <a:noFill/>
              <a:prstDash val="solid"/>
              <a:miter/>
            </a:ln>
          </p:spPr>
          <p:txBody>
            <a:bodyPr rtlCol="0" anchor="ctr"/>
            <a:lstStyle/>
            <a:p>
              <a:endParaRPr lang="zh-CN" altLang="en-US"/>
            </a:p>
          </p:txBody>
        </p:sp>
        <p:sp>
          <p:nvSpPr>
            <p:cNvPr id="121" name="任意多边形: 形状 120">
              <a:extLst>
                <a:ext uri="{FF2B5EF4-FFF2-40B4-BE49-F238E27FC236}">
                  <a16:creationId xmlns:a16="http://schemas.microsoft.com/office/drawing/2014/main" id="{54E1EC1E-EF06-878C-CA7C-21FEE7FECF43}"/>
                </a:ext>
              </a:extLst>
            </p:cNvPr>
            <p:cNvSpPr/>
            <p:nvPr/>
          </p:nvSpPr>
          <p:spPr>
            <a:xfrm>
              <a:off x="8520754" y="1128502"/>
              <a:ext cx="29487" cy="79256"/>
            </a:xfrm>
            <a:custGeom>
              <a:avLst/>
              <a:gdLst>
                <a:gd name="connsiteX0" fmla="*/ 3852 w 29487"/>
                <a:gd name="connsiteY0" fmla="*/ 27516 h 79256"/>
                <a:gd name="connsiteX1" fmla="*/ 12161 w 29487"/>
                <a:gd name="connsiteY1" fmla="*/ 15703 h 79256"/>
                <a:gd name="connsiteX2" fmla="*/ 5521 w 29487"/>
                <a:gd name="connsiteY2" fmla="*/ 152 h 79256"/>
                <a:gd name="connsiteX3" fmla="*/ 17008 w 29487"/>
                <a:gd name="connsiteY3" fmla="*/ 4490 h 79256"/>
                <a:gd name="connsiteX4" fmla="*/ 17008 w 29487"/>
                <a:gd name="connsiteY4" fmla="*/ 4484 h 79256"/>
                <a:gd name="connsiteX5" fmla="*/ 25249 w 29487"/>
                <a:gd name="connsiteY5" fmla="*/ 24590 h 79256"/>
                <a:gd name="connsiteX6" fmla="*/ 20254 w 29487"/>
                <a:gd name="connsiteY6" fmla="*/ 37420 h 79256"/>
                <a:gd name="connsiteX7" fmla="*/ 18974 w 29487"/>
                <a:gd name="connsiteY7" fmla="*/ 43432 h 79256"/>
                <a:gd name="connsiteX8" fmla="*/ 11590 w 29487"/>
                <a:gd name="connsiteY8" fmla="*/ 55748 h 79256"/>
                <a:gd name="connsiteX9" fmla="*/ 27878 w 29487"/>
                <a:gd name="connsiteY9" fmla="*/ 75213 h 79256"/>
                <a:gd name="connsiteX10" fmla="*/ 20288 w 29487"/>
                <a:gd name="connsiteY10" fmla="*/ 76853 h 79256"/>
                <a:gd name="connsiteX11" fmla="*/ 20288 w 29487"/>
                <a:gd name="connsiteY11" fmla="*/ 76859 h 79256"/>
                <a:gd name="connsiteX12" fmla="*/ 1086 w 29487"/>
                <a:gd name="connsiteY12" fmla="*/ 39180 h 79256"/>
                <a:gd name="connsiteX13" fmla="*/ 3846 w 29487"/>
                <a:gd name="connsiteY13" fmla="*/ 27510 h 79256"/>
                <a:gd name="connsiteX14" fmla="*/ 3846 w 29487"/>
                <a:gd name="connsiteY14" fmla="*/ 27516 h 79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487" h="79256">
                  <a:moveTo>
                    <a:pt x="3852" y="27516"/>
                  </a:moveTo>
                  <a:cubicBezTo>
                    <a:pt x="-2892" y="17760"/>
                    <a:pt x="7115" y="18252"/>
                    <a:pt x="12161" y="15703"/>
                  </a:cubicBezTo>
                  <a:cubicBezTo>
                    <a:pt x="9818" y="10217"/>
                    <a:pt x="7772" y="5422"/>
                    <a:pt x="5521" y="152"/>
                  </a:cubicBezTo>
                  <a:cubicBezTo>
                    <a:pt x="11001" y="-1088"/>
                    <a:pt x="12464" y="5684"/>
                    <a:pt x="17008" y="4490"/>
                  </a:cubicBezTo>
                  <a:lnTo>
                    <a:pt x="17008" y="4484"/>
                  </a:lnTo>
                  <a:cubicBezTo>
                    <a:pt x="15767" y="12840"/>
                    <a:pt x="19528" y="18732"/>
                    <a:pt x="25249" y="24590"/>
                  </a:cubicBezTo>
                  <a:cubicBezTo>
                    <a:pt x="32061" y="31562"/>
                    <a:pt x="30849" y="33797"/>
                    <a:pt x="20254" y="37420"/>
                  </a:cubicBezTo>
                  <a:cubicBezTo>
                    <a:pt x="16796" y="38597"/>
                    <a:pt x="15693" y="39523"/>
                    <a:pt x="18974" y="43432"/>
                  </a:cubicBezTo>
                  <a:cubicBezTo>
                    <a:pt x="25066" y="50696"/>
                    <a:pt x="19059" y="51907"/>
                    <a:pt x="11590" y="55748"/>
                  </a:cubicBezTo>
                  <a:cubicBezTo>
                    <a:pt x="28221" y="55474"/>
                    <a:pt x="25186" y="67664"/>
                    <a:pt x="27878" y="75213"/>
                  </a:cubicBezTo>
                  <a:cubicBezTo>
                    <a:pt x="29106" y="78665"/>
                    <a:pt x="24157" y="81431"/>
                    <a:pt x="20288" y="76853"/>
                  </a:cubicBezTo>
                  <a:lnTo>
                    <a:pt x="20288" y="76859"/>
                  </a:lnTo>
                  <a:cubicBezTo>
                    <a:pt x="10693" y="65961"/>
                    <a:pt x="8229" y="51393"/>
                    <a:pt x="1086" y="39180"/>
                  </a:cubicBezTo>
                  <a:cubicBezTo>
                    <a:pt x="-823" y="35917"/>
                    <a:pt x="-400" y="30625"/>
                    <a:pt x="3846" y="27510"/>
                  </a:cubicBezTo>
                  <a:lnTo>
                    <a:pt x="3846" y="27516"/>
                  </a:lnTo>
                  <a:close/>
                </a:path>
              </a:pathLst>
            </a:custGeom>
            <a:grpFill/>
            <a:ln w="5715" cap="flat">
              <a:noFill/>
              <a:prstDash val="solid"/>
              <a:miter/>
            </a:ln>
          </p:spPr>
          <p:txBody>
            <a:bodyPr rtlCol="0" anchor="ctr"/>
            <a:lstStyle/>
            <a:p>
              <a:endParaRPr lang="zh-CN" altLang="en-US"/>
            </a:p>
          </p:txBody>
        </p:sp>
        <p:sp>
          <p:nvSpPr>
            <p:cNvPr id="122" name="任意多边形: 形状 121">
              <a:extLst>
                <a:ext uri="{FF2B5EF4-FFF2-40B4-BE49-F238E27FC236}">
                  <a16:creationId xmlns:a16="http://schemas.microsoft.com/office/drawing/2014/main" id="{9C8C5CC3-30AD-D863-2E91-CA35EADE593D}"/>
                </a:ext>
              </a:extLst>
            </p:cNvPr>
            <p:cNvSpPr/>
            <p:nvPr/>
          </p:nvSpPr>
          <p:spPr>
            <a:xfrm>
              <a:off x="8495488" y="1070893"/>
              <a:ext cx="55086" cy="62093"/>
            </a:xfrm>
            <a:custGeom>
              <a:avLst/>
              <a:gdLst>
                <a:gd name="connsiteX0" fmla="*/ 35696 w 55086"/>
                <a:gd name="connsiteY0" fmla="*/ 45651 h 62093"/>
                <a:gd name="connsiteX1" fmla="*/ 28867 w 55086"/>
                <a:gd name="connsiteY1" fmla="*/ 31650 h 62093"/>
                <a:gd name="connsiteX2" fmla="*/ 26855 w 55086"/>
                <a:gd name="connsiteY2" fmla="*/ 33073 h 62093"/>
                <a:gd name="connsiteX3" fmla="*/ 22145 w 55086"/>
                <a:gd name="connsiteY3" fmla="*/ 33450 h 62093"/>
                <a:gd name="connsiteX4" fmla="*/ 9801 w 55086"/>
                <a:gd name="connsiteY4" fmla="*/ 24203 h 62093"/>
                <a:gd name="connsiteX5" fmla="*/ 8053 w 55086"/>
                <a:gd name="connsiteY5" fmla="*/ 19740 h 62093"/>
                <a:gd name="connsiteX6" fmla="*/ 13127 w 55086"/>
                <a:gd name="connsiteY6" fmla="*/ 12693 h 62093"/>
                <a:gd name="connsiteX7" fmla="*/ 4726 w 55086"/>
                <a:gd name="connsiteY7" fmla="*/ 5418 h 62093"/>
                <a:gd name="connsiteX8" fmla="*/ 143 w 55086"/>
                <a:gd name="connsiteY8" fmla="*/ 3406 h 62093"/>
                <a:gd name="connsiteX9" fmla="*/ 4966 w 55086"/>
                <a:gd name="connsiteY9" fmla="*/ 69 h 62093"/>
                <a:gd name="connsiteX10" fmla="*/ 15962 w 55086"/>
                <a:gd name="connsiteY10" fmla="*/ 2886 h 62093"/>
                <a:gd name="connsiteX11" fmla="*/ 18065 w 55086"/>
                <a:gd name="connsiteY11" fmla="*/ 3126 h 62093"/>
                <a:gd name="connsiteX12" fmla="*/ 22031 w 55086"/>
                <a:gd name="connsiteY12" fmla="*/ 4715 h 62093"/>
                <a:gd name="connsiteX13" fmla="*/ 23997 w 55086"/>
                <a:gd name="connsiteY13" fmla="*/ 5618 h 62093"/>
                <a:gd name="connsiteX14" fmla="*/ 42222 w 55086"/>
                <a:gd name="connsiteY14" fmla="*/ 23414 h 62093"/>
                <a:gd name="connsiteX15" fmla="*/ 45577 w 55086"/>
                <a:gd name="connsiteY15" fmla="*/ 25900 h 62093"/>
                <a:gd name="connsiteX16" fmla="*/ 52687 w 55086"/>
                <a:gd name="connsiteY16" fmla="*/ 38736 h 62093"/>
                <a:gd name="connsiteX17" fmla="*/ 55087 w 55086"/>
                <a:gd name="connsiteY17" fmla="*/ 58813 h 62093"/>
                <a:gd name="connsiteX18" fmla="*/ 42274 w 55086"/>
                <a:gd name="connsiteY18" fmla="*/ 62088 h 62093"/>
                <a:gd name="connsiteX19" fmla="*/ 42274 w 55086"/>
                <a:gd name="connsiteY19" fmla="*/ 62093 h 62093"/>
                <a:gd name="connsiteX20" fmla="*/ 44411 w 55086"/>
                <a:gd name="connsiteY20" fmla="*/ 56413 h 62093"/>
                <a:gd name="connsiteX21" fmla="*/ 35696 w 55086"/>
                <a:gd name="connsiteY21" fmla="*/ 45640 h 62093"/>
                <a:gd name="connsiteX22" fmla="*/ 35696 w 55086"/>
                <a:gd name="connsiteY22" fmla="*/ 45651 h 62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5086" h="62093">
                  <a:moveTo>
                    <a:pt x="35696" y="45651"/>
                  </a:moveTo>
                  <a:cubicBezTo>
                    <a:pt x="39965" y="37828"/>
                    <a:pt x="33198" y="35284"/>
                    <a:pt x="28867" y="31650"/>
                  </a:cubicBezTo>
                  <a:cubicBezTo>
                    <a:pt x="28690" y="31501"/>
                    <a:pt x="26912" y="32501"/>
                    <a:pt x="26855" y="33073"/>
                  </a:cubicBezTo>
                  <a:cubicBezTo>
                    <a:pt x="25815" y="42748"/>
                    <a:pt x="24878" y="37913"/>
                    <a:pt x="22145" y="33450"/>
                  </a:cubicBezTo>
                  <a:cubicBezTo>
                    <a:pt x="19517" y="29146"/>
                    <a:pt x="19740" y="20025"/>
                    <a:pt x="9801" y="24203"/>
                  </a:cubicBezTo>
                  <a:cubicBezTo>
                    <a:pt x="7064" y="25357"/>
                    <a:pt x="7178" y="21974"/>
                    <a:pt x="8053" y="19740"/>
                  </a:cubicBezTo>
                  <a:cubicBezTo>
                    <a:pt x="9184" y="16842"/>
                    <a:pt x="15196" y="16625"/>
                    <a:pt x="13127" y="12693"/>
                  </a:cubicBezTo>
                  <a:cubicBezTo>
                    <a:pt x="11510" y="9618"/>
                    <a:pt x="7830" y="7464"/>
                    <a:pt x="4726" y="5418"/>
                  </a:cubicBezTo>
                  <a:cubicBezTo>
                    <a:pt x="3429" y="4561"/>
                    <a:pt x="-829" y="9841"/>
                    <a:pt x="143" y="3406"/>
                  </a:cubicBezTo>
                  <a:cubicBezTo>
                    <a:pt x="509" y="1006"/>
                    <a:pt x="2674" y="-326"/>
                    <a:pt x="4966" y="69"/>
                  </a:cubicBezTo>
                  <a:cubicBezTo>
                    <a:pt x="8681" y="714"/>
                    <a:pt x="12299" y="1920"/>
                    <a:pt x="15962" y="2886"/>
                  </a:cubicBezTo>
                  <a:cubicBezTo>
                    <a:pt x="16659" y="2972"/>
                    <a:pt x="17356" y="3063"/>
                    <a:pt x="18065" y="3126"/>
                  </a:cubicBezTo>
                  <a:cubicBezTo>
                    <a:pt x="19425" y="3555"/>
                    <a:pt x="20740" y="4098"/>
                    <a:pt x="22031" y="4715"/>
                  </a:cubicBezTo>
                  <a:cubicBezTo>
                    <a:pt x="22694" y="5001"/>
                    <a:pt x="23334" y="5332"/>
                    <a:pt x="23997" y="5618"/>
                  </a:cubicBezTo>
                  <a:cubicBezTo>
                    <a:pt x="33261" y="8298"/>
                    <a:pt x="34079" y="19597"/>
                    <a:pt x="42222" y="23414"/>
                  </a:cubicBezTo>
                  <a:cubicBezTo>
                    <a:pt x="43479" y="24049"/>
                    <a:pt x="44594" y="24889"/>
                    <a:pt x="45577" y="25900"/>
                  </a:cubicBezTo>
                  <a:cubicBezTo>
                    <a:pt x="51658" y="28232"/>
                    <a:pt x="54698" y="35427"/>
                    <a:pt x="52687" y="38736"/>
                  </a:cubicBezTo>
                  <a:cubicBezTo>
                    <a:pt x="47783" y="46783"/>
                    <a:pt x="53052" y="52675"/>
                    <a:pt x="55087" y="58813"/>
                  </a:cubicBezTo>
                  <a:cubicBezTo>
                    <a:pt x="50629" y="62551"/>
                    <a:pt x="45697" y="58967"/>
                    <a:pt x="42274" y="62088"/>
                  </a:cubicBezTo>
                  <a:lnTo>
                    <a:pt x="42274" y="62093"/>
                  </a:lnTo>
                  <a:cubicBezTo>
                    <a:pt x="42983" y="60196"/>
                    <a:pt x="43634" y="58282"/>
                    <a:pt x="44411" y="56413"/>
                  </a:cubicBezTo>
                  <a:cubicBezTo>
                    <a:pt x="48246" y="47229"/>
                    <a:pt x="46303" y="44817"/>
                    <a:pt x="35696" y="45640"/>
                  </a:cubicBezTo>
                  <a:lnTo>
                    <a:pt x="35696" y="45651"/>
                  </a:lnTo>
                  <a:close/>
                </a:path>
              </a:pathLst>
            </a:custGeom>
            <a:grpFill/>
            <a:ln w="5715" cap="flat">
              <a:noFill/>
              <a:prstDash val="solid"/>
              <a:miter/>
            </a:ln>
          </p:spPr>
          <p:txBody>
            <a:bodyPr rtlCol="0" anchor="ctr"/>
            <a:lstStyle/>
            <a:p>
              <a:endParaRPr lang="zh-CN" altLang="en-US"/>
            </a:p>
          </p:txBody>
        </p:sp>
        <p:sp>
          <p:nvSpPr>
            <p:cNvPr id="123" name="任意多边形: 形状 122">
              <a:extLst>
                <a:ext uri="{FF2B5EF4-FFF2-40B4-BE49-F238E27FC236}">
                  <a16:creationId xmlns:a16="http://schemas.microsoft.com/office/drawing/2014/main" id="{FCFB42BD-4E6F-9846-A7DA-B959F3D929F7}"/>
                </a:ext>
              </a:extLst>
            </p:cNvPr>
            <p:cNvSpPr/>
            <p:nvPr/>
          </p:nvSpPr>
          <p:spPr>
            <a:xfrm>
              <a:off x="8494057" y="1033883"/>
              <a:ext cx="50972" cy="62922"/>
            </a:xfrm>
            <a:custGeom>
              <a:avLst/>
              <a:gdLst>
                <a:gd name="connsiteX0" fmla="*/ 47008 w 50972"/>
                <a:gd name="connsiteY0" fmla="*/ 62916 h 62922"/>
                <a:gd name="connsiteX1" fmla="*/ 43705 w 50972"/>
                <a:gd name="connsiteY1" fmla="*/ 62922 h 62922"/>
                <a:gd name="connsiteX2" fmla="*/ 35412 w 50972"/>
                <a:gd name="connsiteY2" fmla="*/ 50206 h 62922"/>
                <a:gd name="connsiteX3" fmla="*/ 24422 w 50972"/>
                <a:gd name="connsiteY3" fmla="*/ 31621 h 62922"/>
                <a:gd name="connsiteX4" fmla="*/ 20685 w 50972"/>
                <a:gd name="connsiteY4" fmla="*/ 43177 h 62922"/>
                <a:gd name="connsiteX5" fmla="*/ 20685 w 50972"/>
                <a:gd name="connsiteY5" fmla="*/ 43183 h 62922"/>
                <a:gd name="connsiteX6" fmla="*/ 17393 w 50972"/>
                <a:gd name="connsiteY6" fmla="*/ 39885 h 62922"/>
                <a:gd name="connsiteX7" fmla="*/ 17393 w 50972"/>
                <a:gd name="connsiteY7" fmla="*/ 39891 h 62922"/>
                <a:gd name="connsiteX8" fmla="*/ 6728 w 50972"/>
                <a:gd name="connsiteY8" fmla="*/ 21757 h 62922"/>
                <a:gd name="connsiteX9" fmla="*/ 951 w 50972"/>
                <a:gd name="connsiteY9" fmla="*/ 3715 h 62922"/>
                <a:gd name="connsiteX10" fmla="*/ 105 w 50972"/>
                <a:gd name="connsiteY10" fmla="*/ 1509 h 62922"/>
                <a:gd name="connsiteX11" fmla="*/ 951 w 50972"/>
                <a:gd name="connsiteY11" fmla="*/ 406 h 62922"/>
                <a:gd name="connsiteX12" fmla="*/ 11289 w 50972"/>
                <a:gd name="connsiteY12" fmla="*/ 10796 h 62922"/>
                <a:gd name="connsiteX13" fmla="*/ 17273 w 50972"/>
                <a:gd name="connsiteY13" fmla="*/ 7441 h 62922"/>
                <a:gd name="connsiteX14" fmla="*/ 22776 w 50972"/>
                <a:gd name="connsiteY14" fmla="*/ 0 h 62922"/>
                <a:gd name="connsiteX15" fmla="*/ 26520 w 50972"/>
                <a:gd name="connsiteY15" fmla="*/ 12447 h 62922"/>
                <a:gd name="connsiteX16" fmla="*/ 27857 w 50972"/>
                <a:gd name="connsiteY16" fmla="*/ 16865 h 62922"/>
                <a:gd name="connsiteX17" fmla="*/ 39058 w 50972"/>
                <a:gd name="connsiteY17" fmla="*/ 17156 h 62922"/>
                <a:gd name="connsiteX18" fmla="*/ 38813 w 50972"/>
                <a:gd name="connsiteY18" fmla="*/ 29415 h 62922"/>
                <a:gd name="connsiteX19" fmla="*/ 42053 w 50972"/>
                <a:gd name="connsiteY19" fmla="*/ 33067 h 62922"/>
                <a:gd name="connsiteX20" fmla="*/ 45408 w 50972"/>
                <a:gd name="connsiteY20" fmla="*/ 50544 h 62922"/>
                <a:gd name="connsiteX21" fmla="*/ 47008 w 50972"/>
                <a:gd name="connsiteY21" fmla="*/ 62916 h 6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0972" h="62922">
                  <a:moveTo>
                    <a:pt x="47008" y="62916"/>
                  </a:moveTo>
                  <a:cubicBezTo>
                    <a:pt x="45905" y="62916"/>
                    <a:pt x="44808" y="62922"/>
                    <a:pt x="43705" y="62922"/>
                  </a:cubicBezTo>
                  <a:cubicBezTo>
                    <a:pt x="37596" y="60870"/>
                    <a:pt x="36052" y="55698"/>
                    <a:pt x="35412" y="50206"/>
                  </a:cubicBezTo>
                  <a:cubicBezTo>
                    <a:pt x="34481" y="42240"/>
                    <a:pt x="31263" y="35690"/>
                    <a:pt x="24422" y="31621"/>
                  </a:cubicBezTo>
                  <a:cubicBezTo>
                    <a:pt x="23148" y="34959"/>
                    <a:pt x="30595" y="41908"/>
                    <a:pt x="20685" y="43177"/>
                  </a:cubicBezTo>
                  <a:lnTo>
                    <a:pt x="20685" y="43183"/>
                  </a:lnTo>
                  <a:cubicBezTo>
                    <a:pt x="19673" y="42000"/>
                    <a:pt x="18559" y="40919"/>
                    <a:pt x="17393" y="39885"/>
                  </a:cubicBezTo>
                  <a:lnTo>
                    <a:pt x="17393" y="39891"/>
                  </a:lnTo>
                  <a:cubicBezTo>
                    <a:pt x="18004" y="31507"/>
                    <a:pt x="10626" y="27375"/>
                    <a:pt x="6728" y="21757"/>
                  </a:cubicBezTo>
                  <a:cubicBezTo>
                    <a:pt x="2671" y="15911"/>
                    <a:pt x="396" y="10544"/>
                    <a:pt x="951" y="3715"/>
                  </a:cubicBezTo>
                  <a:cubicBezTo>
                    <a:pt x="105" y="2977"/>
                    <a:pt x="-175" y="2246"/>
                    <a:pt x="105" y="1509"/>
                  </a:cubicBezTo>
                  <a:cubicBezTo>
                    <a:pt x="385" y="772"/>
                    <a:pt x="665" y="406"/>
                    <a:pt x="951" y="406"/>
                  </a:cubicBezTo>
                  <a:cubicBezTo>
                    <a:pt x="4385" y="3880"/>
                    <a:pt x="7666" y="7532"/>
                    <a:pt x="11289" y="10796"/>
                  </a:cubicBezTo>
                  <a:cubicBezTo>
                    <a:pt x="16238" y="15253"/>
                    <a:pt x="17776" y="14242"/>
                    <a:pt x="17273" y="7441"/>
                  </a:cubicBezTo>
                  <a:cubicBezTo>
                    <a:pt x="17101" y="5144"/>
                    <a:pt x="20770" y="2566"/>
                    <a:pt x="22776" y="0"/>
                  </a:cubicBezTo>
                  <a:cubicBezTo>
                    <a:pt x="24074" y="4309"/>
                    <a:pt x="25303" y="8378"/>
                    <a:pt x="26520" y="12447"/>
                  </a:cubicBezTo>
                  <a:cubicBezTo>
                    <a:pt x="26977" y="13985"/>
                    <a:pt x="27377" y="16854"/>
                    <a:pt x="27857" y="16865"/>
                  </a:cubicBezTo>
                  <a:cubicBezTo>
                    <a:pt x="31698" y="16956"/>
                    <a:pt x="36538" y="12493"/>
                    <a:pt x="39058" y="17156"/>
                  </a:cubicBezTo>
                  <a:cubicBezTo>
                    <a:pt x="40767" y="20305"/>
                    <a:pt x="35498" y="25112"/>
                    <a:pt x="38813" y="29415"/>
                  </a:cubicBezTo>
                  <a:cubicBezTo>
                    <a:pt x="39813" y="30712"/>
                    <a:pt x="40704" y="32341"/>
                    <a:pt x="42053" y="33067"/>
                  </a:cubicBezTo>
                  <a:cubicBezTo>
                    <a:pt x="50426" y="37559"/>
                    <a:pt x="55437" y="41942"/>
                    <a:pt x="45408" y="50544"/>
                  </a:cubicBezTo>
                  <a:cubicBezTo>
                    <a:pt x="41887" y="53572"/>
                    <a:pt x="47528" y="58544"/>
                    <a:pt x="47008" y="62916"/>
                  </a:cubicBezTo>
                  <a:close/>
                </a:path>
              </a:pathLst>
            </a:custGeom>
            <a:grpFill/>
            <a:ln w="5715" cap="flat">
              <a:noFill/>
              <a:prstDash val="solid"/>
              <a:miter/>
            </a:ln>
          </p:spPr>
          <p:txBody>
            <a:bodyPr rtlCol="0" anchor="ctr"/>
            <a:lstStyle/>
            <a:p>
              <a:endParaRPr lang="zh-CN" altLang="en-US"/>
            </a:p>
          </p:txBody>
        </p:sp>
        <p:sp>
          <p:nvSpPr>
            <p:cNvPr id="124" name="任意多边形: 形状 123">
              <a:extLst>
                <a:ext uri="{FF2B5EF4-FFF2-40B4-BE49-F238E27FC236}">
                  <a16:creationId xmlns:a16="http://schemas.microsoft.com/office/drawing/2014/main" id="{3338A92C-3B4A-FAF8-8F79-7A183B829B7B}"/>
                </a:ext>
              </a:extLst>
            </p:cNvPr>
            <p:cNvSpPr/>
            <p:nvPr/>
          </p:nvSpPr>
          <p:spPr>
            <a:xfrm>
              <a:off x="8438332" y="995078"/>
              <a:ext cx="56677" cy="42525"/>
            </a:xfrm>
            <a:custGeom>
              <a:avLst/>
              <a:gdLst>
                <a:gd name="connsiteX0" fmla="*/ 56676 w 56677"/>
                <a:gd name="connsiteY0" fmla="*/ 39216 h 42525"/>
                <a:gd name="connsiteX1" fmla="*/ 56676 w 56677"/>
                <a:gd name="connsiteY1" fmla="*/ 42525 h 42525"/>
                <a:gd name="connsiteX2" fmla="*/ 29786 w 56677"/>
                <a:gd name="connsiteY2" fmla="*/ 41908 h 42525"/>
                <a:gd name="connsiteX3" fmla="*/ 43491 w 56677"/>
                <a:gd name="connsiteY3" fmla="*/ 32501 h 42525"/>
                <a:gd name="connsiteX4" fmla="*/ 28026 w 56677"/>
                <a:gd name="connsiteY4" fmla="*/ 22369 h 42525"/>
                <a:gd name="connsiteX5" fmla="*/ 14247 w 56677"/>
                <a:gd name="connsiteY5" fmla="*/ 10996 h 42525"/>
                <a:gd name="connsiteX6" fmla="*/ 6904 w 56677"/>
                <a:gd name="connsiteY6" fmla="*/ 20745 h 42525"/>
                <a:gd name="connsiteX7" fmla="*/ 0 w 56677"/>
                <a:gd name="connsiteY7" fmla="*/ 0 h 42525"/>
                <a:gd name="connsiteX8" fmla="*/ 42445 w 56677"/>
                <a:gd name="connsiteY8" fmla="*/ 16088 h 42525"/>
                <a:gd name="connsiteX9" fmla="*/ 49618 w 56677"/>
                <a:gd name="connsiteY9" fmla="*/ 21265 h 42525"/>
                <a:gd name="connsiteX10" fmla="*/ 56676 w 56677"/>
                <a:gd name="connsiteY10" fmla="*/ 39216 h 4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677" h="42525">
                  <a:moveTo>
                    <a:pt x="56676" y="39216"/>
                  </a:moveTo>
                  <a:cubicBezTo>
                    <a:pt x="56676" y="40319"/>
                    <a:pt x="56676" y="41422"/>
                    <a:pt x="56676" y="42525"/>
                  </a:cubicBezTo>
                  <a:cubicBezTo>
                    <a:pt x="47886" y="42171"/>
                    <a:pt x="39108" y="41451"/>
                    <a:pt x="29786" y="41908"/>
                  </a:cubicBezTo>
                  <a:cubicBezTo>
                    <a:pt x="33450" y="38085"/>
                    <a:pt x="39216" y="37793"/>
                    <a:pt x="43491" y="32501"/>
                  </a:cubicBezTo>
                  <a:cubicBezTo>
                    <a:pt x="37199" y="30324"/>
                    <a:pt x="29352" y="31764"/>
                    <a:pt x="28026" y="22369"/>
                  </a:cubicBezTo>
                  <a:cubicBezTo>
                    <a:pt x="27055" y="15459"/>
                    <a:pt x="18088" y="15293"/>
                    <a:pt x="14247" y="10996"/>
                  </a:cubicBezTo>
                  <a:cubicBezTo>
                    <a:pt x="9030" y="12847"/>
                    <a:pt x="12779" y="18985"/>
                    <a:pt x="6904" y="20745"/>
                  </a:cubicBezTo>
                  <a:cubicBezTo>
                    <a:pt x="5915" y="14105"/>
                    <a:pt x="6384" y="7349"/>
                    <a:pt x="0" y="0"/>
                  </a:cubicBezTo>
                  <a:cubicBezTo>
                    <a:pt x="16802" y="5755"/>
                    <a:pt x="28524" y="13830"/>
                    <a:pt x="42445" y="16088"/>
                  </a:cubicBezTo>
                  <a:cubicBezTo>
                    <a:pt x="45817" y="16636"/>
                    <a:pt x="49658" y="17276"/>
                    <a:pt x="49618" y="21265"/>
                  </a:cubicBezTo>
                  <a:cubicBezTo>
                    <a:pt x="49543" y="28381"/>
                    <a:pt x="56807" y="32295"/>
                    <a:pt x="56676" y="39216"/>
                  </a:cubicBezTo>
                  <a:close/>
                </a:path>
              </a:pathLst>
            </a:custGeom>
            <a:grpFill/>
            <a:ln w="5715" cap="flat">
              <a:noFill/>
              <a:prstDash val="solid"/>
              <a:miter/>
            </a:ln>
          </p:spPr>
          <p:txBody>
            <a:bodyPr rtlCol="0" anchor="ctr"/>
            <a:lstStyle/>
            <a:p>
              <a:endParaRPr lang="zh-CN" altLang="en-US"/>
            </a:p>
          </p:txBody>
        </p:sp>
        <p:sp>
          <p:nvSpPr>
            <p:cNvPr id="125" name="任意多边形: 形状 124">
              <a:extLst>
                <a:ext uri="{FF2B5EF4-FFF2-40B4-BE49-F238E27FC236}">
                  <a16:creationId xmlns:a16="http://schemas.microsoft.com/office/drawing/2014/main" id="{2DB23D02-1454-6F3A-ECB3-53C7B9AE7552}"/>
                </a:ext>
              </a:extLst>
            </p:cNvPr>
            <p:cNvSpPr/>
            <p:nvPr/>
          </p:nvSpPr>
          <p:spPr>
            <a:xfrm>
              <a:off x="8707810" y="1359892"/>
              <a:ext cx="48992" cy="41535"/>
            </a:xfrm>
            <a:custGeom>
              <a:avLst/>
              <a:gdLst>
                <a:gd name="connsiteX0" fmla="*/ 27268 w 48992"/>
                <a:gd name="connsiteY0" fmla="*/ 3352 h 41535"/>
                <a:gd name="connsiteX1" fmla="*/ 42572 w 48992"/>
                <a:gd name="connsiteY1" fmla="*/ 10290 h 41535"/>
                <a:gd name="connsiteX2" fmla="*/ 48767 w 48992"/>
                <a:gd name="connsiteY2" fmla="*/ 16159 h 41535"/>
                <a:gd name="connsiteX3" fmla="*/ 42413 w 48992"/>
                <a:gd name="connsiteY3" fmla="*/ 15428 h 41535"/>
                <a:gd name="connsiteX4" fmla="*/ 28965 w 48992"/>
                <a:gd name="connsiteY4" fmla="*/ 15188 h 41535"/>
                <a:gd name="connsiteX5" fmla="*/ 34800 w 48992"/>
                <a:gd name="connsiteY5" fmla="*/ 30698 h 41535"/>
                <a:gd name="connsiteX6" fmla="*/ 30977 w 48992"/>
                <a:gd name="connsiteY6" fmla="*/ 37116 h 41535"/>
                <a:gd name="connsiteX7" fmla="*/ 25982 w 48992"/>
                <a:gd name="connsiteY7" fmla="*/ 41117 h 41535"/>
                <a:gd name="connsiteX8" fmla="*/ 25742 w 48992"/>
                <a:gd name="connsiteY8" fmla="*/ 34002 h 41535"/>
                <a:gd name="connsiteX9" fmla="*/ 12900 w 48992"/>
                <a:gd name="connsiteY9" fmla="*/ 21234 h 41535"/>
                <a:gd name="connsiteX10" fmla="*/ 17032 w 48992"/>
                <a:gd name="connsiteY10" fmla="*/ 15874 h 41535"/>
                <a:gd name="connsiteX11" fmla="*/ 15220 w 48992"/>
                <a:gd name="connsiteY11" fmla="*/ 7027 h 41535"/>
                <a:gd name="connsiteX12" fmla="*/ 961 w 48992"/>
                <a:gd name="connsiteY12" fmla="*/ 6633 h 41535"/>
                <a:gd name="connsiteX13" fmla="*/ 5488 w 48992"/>
                <a:gd name="connsiteY13" fmla="*/ 9 h 41535"/>
                <a:gd name="connsiteX14" fmla="*/ 27268 w 48992"/>
                <a:gd name="connsiteY14" fmla="*/ 3352 h 41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992" h="41535">
                  <a:moveTo>
                    <a:pt x="27268" y="3352"/>
                  </a:moveTo>
                  <a:cubicBezTo>
                    <a:pt x="30211" y="10467"/>
                    <a:pt x="36657" y="9593"/>
                    <a:pt x="42572" y="10290"/>
                  </a:cubicBezTo>
                  <a:cubicBezTo>
                    <a:pt x="45876" y="10679"/>
                    <a:pt x="50008" y="12656"/>
                    <a:pt x="48767" y="16159"/>
                  </a:cubicBezTo>
                  <a:cubicBezTo>
                    <a:pt x="47487" y="19760"/>
                    <a:pt x="42978" y="13959"/>
                    <a:pt x="42413" y="15428"/>
                  </a:cubicBezTo>
                  <a:cubicBezTo>
                    <a:pt x="37498" y="28161"/>
                    <a:pt x="34091" y="13382"/>
                    <a:pt x="28965" y="15188"/>
                  </a:cubicBezTo>
                  <a:cubicBezTo>
                    <a:pt x="27594" y="21332"/>
                    <a:pt x="34349" y="24926"/>
                    <a:pt x="34800" y="30698"/>
                  </a:cubicBezTo>
                  <a:cubicBezTo>
                    <a:pt x="35097" y="34482"/>
                    <a:pt x="38623" y="38431"/>
                    <a:pt x="30977" y="37116"/>
                  </a:cubicBezTo>
                  <a:cubicBezTo>
                    <a:pt x="28102" y="36625"/>
                    <a:pt x="29674" y="43231"/>
                    <a:pt x="25982" y="41117"/>
                  </a:cubicBezTo>
                  <a:cubicBezTo>
                    <a:pt x="23193" y="39522"/>
                    <a:pt x="24953" y="36705"/>
                    <a:pt x="25742" y="34002"/>
                  </a:cubicBezTo>
                  <a:cubicBezTo>
                    <a:pt x="27816" y="26898"/>
                    <a:pt x="23587" y="22949"/>
                    <a:pt x="12900" y="21234"/>
                  </a:cubicBezTo>
                  <a:cubicBezTo>
                    <a:pt x="11357" y="17165"/>
                    <a:pt x="15175" y="17394"/>
                    <a:pt x="17032" y="15874"/>
                  </a:cubicBezTo>
                  <a:cubicBezTo>
                    <a:pt x="21804" y="11970"/>
                    <a:pt x="21393" y="8353"/>
                    <a:pt x="15220" y="7027"/>
                  </a:cubicBezTo>
                  <a:cubicBezTo>
                    <a:pt x="10620" y="6032"/>
                    <a:pt x="5779" y="3535"/>
                    <a:pt x="961" y="6633"/>
                  </a:cubicBezTo>
                  <a:cubicBezTo>
                    <a:pt x="-1073" y="2003"/>
                    <a:pt x="-22" y="-157"/>
                    <a:pt x="5488" y="9"/>
                  </a:cubicBezTo>
                  <a:cubicBezTo>
                    <a:pt x="12917" y="232"/>
                    <a:pt x="19632" y="4775"/>
                    <a:pt x="27268" y="3352"/>
                  </a:cubicBezTo>
                  <a:close/>
                </a:path>
              </a:pathLst>
            </a:custGeom>
            <a:grpFill/>
            <a:ln w="5715" cap="flat">
              <a:noFill/>
              <a:prstDash val="solid"/>
              <a:miter/>
            </a:ln>
          </p:spPr>
          <p:txBody>
            <a:bodyPr rtlCol="0" anchor="ctr"/>
            <a:lstStyle/>
            <a:p>
              <a:endParaRPr lang="zh-CN" altLang="en-US"/>
            </a:p>
          </p:txBody>
        </p:sp>
        <p:sp>
          <p:nvSpPr>
            <p:cNvPr id="126" name="任意多边形: 形状 125">
              <a:extLst>
                <a:ext uri="{FF2B5EF4-FFF2-40B4-BE49-F238E27FC236}">
                  <a16:creationId xmlns:a16="http://schemas.microsoft.com/office/drawing/2014/main" id="{88C0990A-C11F-6584-532B-61BDA4A0799C}"/>
                </a:ext>
              </a:extLst>
            </p:cNvPr>
            <p:cNvSpPr/>
            <p:nvPr/>
          </p:nvSpPr>
          <p:spPr>
            <a:xfrm>
              <a:off x="8438782" y="1317244"/>
              <a:ext cx="27782" cy="12578"/>
            </a:xfrm>
            <a:custGeom>
              <a:avLst/>
              <a:gdLst>
                <a:gd name="connsiteX0" fmla="*/ 276 w 27782"/>
                <a:gd name="connsiteY0" fmla="*/ 0 h 12578"/>
                <a:gd name="connsiteX1" fmla="*/ 16770 w 27782"/>
                <a:gd name="connsiteY1" fmla="*/ 3240 h 12578"/>
                <a:gd name="connsiteX2" fmla="*/ 27782 w 27782"/>
                <a:gd name="connsiteY2" fmla="*/ 10859 h 12578"/>
                <a:gd name="connsiteX3" fmla="*/ 16810 w 27782"/>
                <a:gd name="connsiteY3" fmla="*/ 11384 h 12578"/>
                <a:gd name="connsiteX4" fmla="*/ 5408 w 27782"/>
                <a:gd name="connsiteY4" fmla="*/ 9715 h 12578"/>
                <a:gd name="connsiteX5" fmla="*/ 162 w 27782"/>
                <a:gd name="connsiteY5" fmla="*/ 4835 h 12578"/>
                <a:gd name="connsiteX6" fmla="*/ 276 w 27782"/>
                <a:gd name="connsiteY6" fmla="*/ 0 h 1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782" h="12578">
                  <a:moveTo>
                    <a:pt x="276" y="0"/>
                  </a:moveTo>
                  <a:cubicBezTo>
                    <a:pt x="5940" y="223"/>
                    <a:pt x="10866" y="4229"/>
                    <a:pt x="16770" y="3240"/>
                  </a:cubicBezTo>
                  <a:cubicBezTo>
                    <a:pt x="18896" y="7630"/>
                    <a:pt x="25091" y="5498"/>
                    <a:pt x="27782" y="10859"/>
                  </a:cubicBezTo>
                  <a:cubicBezTo>
                    <a:pt x="24388" y="14053"/>
                    <a:pt x="20159" y="8858"/>
                    <a:pt x="16810" y="11384"/>
                  </a:cubicBezTo>
                  <a:cubicBezTo>
                    <a:pt x="12563" y="14585"/>
                    <a:pt x="9209" y="10418"/>
                    <a:pt x="5408" y="9715"/>
                  </a:cubicBezTo>
                  <a:cubicBezTo>
                    <a:pt x="-153" y="8687"/>
                    <a:pt x="-290" y="9630"/>
                    <a:pt x="162" y="4835"/>
                  </a:cubicBezTo>
                  <a:cubicBezTo>
                    <a:pt x="316" y="3235"/>
                    <a:pt x="242" y="1612"/>
                    <a:pt x="276" y="0"/>
                  </a:cubicBezTo>
                  <a:close/>
                </a:path>
              </a:pathLst>
            </a:custGeom>
            <a:grpFill/>
            <a:ln w="5715" cap="flat">
              <a:noFill/>
              <a:prstDash val="solid"/>
              <a:miter/>
            </a:ln>
          </p:spPr>
          <p:txBody>
            <a:bodyPr rtlCol="0" anchor="ctr"/>
            <a:lstStyle/>
            <a:p>
              <a:endParaRPr lang="zh-CN" altLang="en-US"/>
            </a:p>
          </p:txBody>
        </p:sp>
        <p:sp>
          <p:nvSpPr>
            <p:cNvPr id="127" name="任意多边形: 形状 126">
              <a:extLst>
                <a:ext uri="{FF2B5EF4-FFF2-40B4-BE49-F238E27FC236}">
                  <a16:creationId xmlns:a16="http://schemas.microsoft.com/office/drawing/2014/main" id="{CA620214-0A8A-8942-6C8C-77A476571084}"/>
                </a:ext>
              </a:extLst>
            </p:cNvPr>
            <p:cNvSpPr/>
            <p:nvPr/>
          </p:nvSpPr>
          <p:spPr>
            <a:xfrm>
              <a:off x="8496303" y="1341279"/>
              <a:ext cx="16315" cy="25697"/>
            </a:xfrm>
            <a:custGeom>
              <a:avLst/>
              <a:gdLst>
                <a:gd name="connsiteX0" fmla="*/ 15027 w 16315"/>
                <a:gd name="connsiteY0" fmla="*/ 25697 h 25697"/>
                <a:gd name="connsiteX1" fmla="*/ 8 w 16315"/>
                <a:gd name="connsiteY1" fmla="*/ 1723 h 25697"/>
                <a:gd name="connsiteX2" fmla="*/ 6660 w 16315"/>
                <a:gd name="connsiteY2" fmla="*/ 1643 h 25697"/>
                <a:gd name="connsiteX3" fmla="*/ 15027 w 16315"/>
                <a:gd name="connsiteY3" fmla="*/ 25697 h 25697"/>
              </a:gdLst>
              <a:ahLst/>
              <a:cxnLst>
                <a:cxn ang="0">
                  <a:pos x="connsiteX0" y="connsiteY0"/>
                </a:cxn>
                <a:cxn ang="0">
                  <a:pos x="connsiteX1" y="connsiteY1"/>
                </a:cxn>
                <a:cxn ang="0">
                  <a:pos x="connsiteX2" y="connsiteY2"/>
                </a:cxn>
                <a:cxn ang="0">
                  <a:pos x="connsiteX3" y="connsiteY3"/>
                </a:cxn>
              </a:cxnLst>
              <a:rect l="l" t="t" r="r" b="b"/>
              <a:pathLst>
                <a:path w="16315" h="25697">
                  <a:moveTo>
                    <a:pt x="15027" y="25697"/>
                  </a:moveTo>
                  <a:cubicBezTo>
                    <a:pt x="10043" y="17485"/>
                    <a:pt x="-329" y="13118"/>
                    <a:pt x="8" y="1723"/>
                  </a:cubicBezTo>
                  <a:cubicBezTo>
                    <a:pt x="2237" y="-1461"/>
                    <a:pt x="6603" y="534"/>
                    <a:pt x="6660" y="1643"/>
                  </a:cubicBezTo>
                  <a:cubicBezTo>
                    <a:pt x="7100" y="10478"/>
                    <a:pt x="20433" y="14610"/>
                    <a:pt x="15027" y="25697"/>
                  </a:cubicBezTo>
                  <a:close/>
                </a:path>
              </a:pathLst>
            </a:custGeom>
            <a:grpFill/>
            <a:ln w="5715" cap="flat">
              <a:noFill/>
              <a:prstDash val="solid"/>
              <a:miter/>
            </a:ln>
          </p:spPr>
          <p:txBody>
            <a:bodyPr rtlCol="0" anchor="ctr"/>
            <a:lstStyle/>
            <a:p>
              <a:endParaRPr lang="zh-CN" altLang="en-US"/>
            </a:p>
          </p:txBody>
        </p:sp>
        <p:sp>
          <p:nvSpPr>
            <p:cNvPr id="128" name="任意多边形: 形状 127">
              <a:extLst>
                <a:ext uri="{FF2B5EF4-FFF2-40B4-BE49-F238E27FC236}">
                  <a16:creationId xmlns:a16="http://schemas.microsoft.com/office/drawing/2014/main" id="{A0D5BB8C-2D25-E758-D552-6643477FDA83}"/>
                </a:ext>
              </a:extLst>
            </p:cNvPr>
            <p:cNvSpPr/>
            <p:nvPr/>
          </p:nvSpPr>
          <p:spPr>
            <a:xfrm>
              <a:off x="8521314" y="1361198"/>
              <a:ext cx="16448" cy="18493"/>
            </a:xfrm>
            <a:custGeom>
              <a:avLst/>
              <a:gdLst>
                <a:gd name="connsiteX0" fmla="*/ 16448 w 16448"/>
                <a:gd name="connsiteY0" fmla="*/ 18494 h 18493"/>
                <a:gd name="connsiteX1" fmla="*/ 14802 w 16448"/>
                <a:gd name="connsiteY1" fmla="*/ 18494 h 18493"/>
                <a:gd name="connsiteX2" fmla="*/ 13156 w 16448"/>
                <a:gd name="connsiteY2" fmla="*/ 18494 h 18493"/>
                <a:gd name="connsiteX3" fmla="*/ 0 w 16448"/>
                <a:gd name="connsiteY3" fmla="*/ 8624 h 18493"/>
                <a:gd name="connsiteX4" fmla="*/ 0 w 16448"/>
                <a:gd name="connsiteY4" fmla="*/ 8630 h 18493"/>
                <a:gd name="connsiteX5" fmla="*/ 8087 w 16448"/>
                <a:gd name="connsiteY5" fmla="*/ 0 h 18493"/>
                <a:gd name="connsiteX6" fmla="*/ 16448 w 16448"/>
                <a:gd name="connsiteY6" fmla="*/ 18494 h 18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48" h="18493">
                  <a:moveTo>
                    <a:pt x="16448" y="18494"/>
                  </a:moveTo>
                  <a:lnTo>
                    <a:pt x="14802" y="18494"/>
                  </a:lnTo>
                  <a:lnTo>
                    <a:pt x="13156" y="18494"/>
                  </a:lnTo>
                  <a:cubicBezTo>
                    <a:pt x="8721" y="15271"/>
                    <a:pt x="7361" y="7944"/>
                    <a:pt x="0" y="8624"/>
                  </a:cubicBezTo>
                  <a:lnTo>
                    <a:pt x="0" y="8630"/>
                  </a:lnTo>
                  <a:cubicBezTo>
                    <a:pt x="1978" y="5618"/>
                    <a:pt x="2298" y="1223"/>
                    <a:pt x="8087" y="0"/>
                  </a:cubicBezTo>
                  <a:cubicBezTo>
                    <a:pt x="9464" y="6727"/>
                    <a:pt x="15739" y="11144"/>
                    <a:pt x="16448" y="18494"/>
                  </a:cubicBezTo>
                  <a:close/>
                </a:path>
              </a:pathLst>
            </a:custGeom>
            <a:grpFill/>
            <a:ln w="5715" cap="flat">
              <a:noFill/>
              <a:prstDash val="solid"/>
              <a:miter/>
            </a:ln>
          </p:spPr>
          <p:txBody>
            <a:bodyPr rtlCol="0" anchor="ctr"/>
            <a:lstStyle/>
            <a:p>
              <a:endParaRPr lang="zh-CN" altLang="en-US"/>
            </a:p>
          </p:txBody>
        </p:sp>
        <p:sp>
          <p:nvSpPr>
            <p:cNvPr id="129" name="任意多边形: 形状 128">
              <a:extLst>
                <a:ext uri="{FF2B5EF4-FFF2-40B4-BE49-F238E27FC236}">
                  <a16:creationId xmlns:a16="http://schemas.microsoft.com/office/drawing/2014/main" id="{2DF4B111-9ECD-1F9A-C5BF-E0CD29817556}"/>
                </a:ext>
              </a:extLst>
            </p:cNvPr>
            <p:cNvSpPr/>
            <p:nvPr/>
          </p:nvSpPr>
          <p:spPr>
            <a:xfrm>
              <a:off x="8400520" y="826162"/>
              <a:ext cx="11963" cy="9212"/>
            </a:xfrm>
            <a:custGeom>
              <a:avLst/>
              <a:gdLst>
                <a:gd name="connsiteX0" fmla="*/ 11963 w 11963"/>
                <a:gd name="connsiteY0" fmla="*/ 8068 h 9212"/>
                <a:gd name="connsiteX1" fmla="*/ 53 w 11963"/>
                <a:gd name="connsiteY1" fmla="*/ 4599 h 9212"/>
                <a:gd name="connsiteX2" fmla="*/ 1876 w 11963"/>
                <a:gd name="connsiteY2" fmla="*/ 598 h 9212"/>
                <a:gd name="connsiteX3" fmla="*/ 11963 w 11963"/>
                <a:gd name="connsiteY3" fmla="*/ 8068 h 9212"/>
              </a:gdLst>
              <a:ahLst/>
              <a:cxnLst>
                <a:cxn ang="0">
                  <a:pos x="connsiteX0" y="connsiteY0"/>
                </a:cxn>
                <a:cxn ang="0">
                  <a:pos x="connsiteX1" y="connsiteY1"/>
                </a:cxn>
                <a:cxn ang="0">
                  <a:pos x="connsiteX2" y="connsiteY2"/>
                </a:cxn>
                <a:cxn ang="0">
                  <a:pos x="connsiteX3" y="connsiteY3"/>
                </a:cxn>
              </a:cxnLst>
              <a:rect l="l" t="t" r="r" b="b"/>
              <a:pathLst>
                <a:path w="11963" h="9212">
                  <a:moveTo>
                    <a:pt x="11963" y="8068"/>
                  </a:moveTo>
                  <a:cubicBezTo>
                    <a:pt x="6877" y="8771"/>
                    <a:pt x="1974" y="11560"/>
                    <a:pt x="53" y="4599"/>
                  </a:cubicBezTo>
                  <a:cubicBezTo>
                    <a:pt x="-261" y="3467"/>
                    <a:pt x="871" y="970"/>
                    <a:pt x="1876" y="598"/>
                  </a:cubicBezTo>
                  <a:cubicBezTo>
                    <a:pt x="8357" y="-1773"/>
                    <a:pt x="9540" y="3359"/>
                    <a:pt x="11963" y="8068"/>
                  </a:cubicBezTo>
                  <a:close/>
                </a:path>
              </a:pathLst>
            </a:custGeom>
            <a:grpFill/>
            <a:ln w="5715" cap="flat">
              <a:noFill/>
              <a:prstDash val="solid"/>
              <a:miter/>
            </a:ln>
          </p:spPr>
          <p:txBody>
            <a:bodyPr rtlCol="0" anchor="ctr"/>
            <a:lstStyle/>
            <a:p>
              <a:endParaRPr lang="zh-CN" altLang="en-US"/>
            </a:p>
          </p:txBody>
        </p:sp>
        <p:sp>
          <p:nvSpPr>
            <p:cNvPr id="130" name="任意多边形: 形状 129">
              <a:extLst>
                <a:ext uri="{FF2B5EF4-FFF2-40B4-BE49-F238E27FC236}">
                  <a16:creationId xmlns:a16="http://schemas.microsoft.com/office/drawing/2014/main" id="{604C62A9-54B9-B308-E389-754C541CD45C}"/>
                </a:ext>
              </a:extLst>
            </p:cNvPr>
            <p:cNvSpPr/>
            <p:nvPr/>
          </p:nvSpPr>
          <p:spPr>
            <a:xfrm>
              <a:off x="8432502" y="1408465"/>
              <a:ext cx="9893" cy="11865"/>
            </a:xfrm>
            <a:custGeom>
              <a:avLst/>
              <a:gdLst>
                <a:gd name="connsiteX0" fmla="*/ 9894 w 9893"/>
                <a:gd name="connsiteY0" fmla="*/ 4116 h 11865"/>
                <a:gd name="connsiteX1" fmla="*/ 1316 w 9893"/>
                <a:gd name="connsiteY1" fmla="*/ 11866 h 11865"/>
                <a:gd name="connsiteX2" fmla="*/ 3876 w 9893"/>
                <a:gd name="connsiteY2" fmla="*/ 59 h 11865"/>
                <a:gd name="connsiteX3" fmla="*/ 9894 w 9893"/>
                <a:gd name="connsiteY3" fmla="*/ 4116 h 11865"/>
                <a:gd name="connsiteX4" fmla="*/ 9894 w 9893"/>
                <a:gd name="connsiteY4" fmla="*/ 4116 h 11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93" h="11865">
                  <a:moveTo>
                    <a:pt x="9894" y="4116"/>
                  </a:moveTo>
                  <a:cubicBezTo>
                    <a:pt x="8162" y="7414"/>
                    <a:pt x="6288" y="10569"/>
                    <a:pt x="1316" y="11866"/>
                  </a:cubicBezTo>
                  <a:cubicBezTo>
                    <a:pt x="-644" y="7208"/>
                    <a:pt x="-879" y="2911"/>
                    <a:pt x="3876" y="59"/>
                  </a:cubicBezTo>
                  <a:cubicBezTo>
                    <a:pt x="4756" y="-467"/>
                    <a:pt x="7831" y="2671"/>
                    <a:pt x="9894" y="4116"/>
                  </a:cubicBezTo>
                  <a:lnTo>
                    <a:pt x="9894" y="4116"/>
                  </a:lnTo>
                  <a:close/>
                </a:path>
              </a:pathLst>
            </a:custGeom>
            <a:grpFill/>
            <a:ln w="5715" cap="flat">
              <a:noFill/>
              <a:prstDash val="solid"/>
              <a:miter/>
            </a:ln>
          </p:spPr>
          <p:txBody>
            <a:bodyPr rtlCol="0" anchor="ctr"/>
            <a:lstStyle/>
            <a:p>
              <a:endParaRPr lang="zh-CN" altLang="en-US"/>
            </a:p>
          </p:txBody>
        </p:sp>
        <p:sp>
          <p:nvSpPr>
            <p:cNvPr id="131" name="任意多边形: 形状 130">
              <a:extLst>
                <a:ext uri="{FF2B5EF4-FFF2-40B4-BE49-F238E27FC236}">
                  <a16:creationId xmlns:a16="http://schemas.microsoft.com/office/drawing/2014/main" id="{933116C5-9E1A-1117-68F8-74D51540C91A}"/>
                </a:ext>
              </a:extLst>
            </p:cNvPr>
            <p:cNvSpPr/>
            <p:nvPr/>
          </p:nvSpPr>
          <p:spPr>
            <a:xfrm>
              <a:off x="8414129" y="1216266"/>
              <a:ext cx="9435" cy="7926"/>
            </a:xfrm>
            <a:custGeom>
              <a:avLst/>
              <a:gdLst>
                <a:gd name="connsiteX0" fmla="*/ 5029 w 9435"/>
                <a:gd name="connsiteY0" fmla="*/ 7927 h 7926"/>
                <a:gd name="connsiteX1" fmla="*/ 0 w 9435"/>
                <a:gd name="connsiteY1" fmla="*/ 2543 h 7926"/>
                <a:gd name="connsiteX2" fmla="*/ 3263 w 9435"/>
                <a:gd name="connsiteY2" fmla="*/ 109 h 7926"/>
                <a:gd name="connsiteX3" fmla="*/ 9401 w 9435"/>
                <a:gd name="connsiteY3" fmla="*/ 4418 h 7926"/>
                <a:gd name="connsiteX4" fmla="*/ 5029 w 9435"/>
                <a:gd name="connsiteY4" fmla="*/ 7927 h 7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5" h="7926">
                  <a:moveTo>
                    <a:pt x="5029" y="7927"/>
                  </a:moveTo>
                  <a:cubicBezTo>
                    <a:pt x="2040" y="7235"/>
                    <a:pt x="-23" y="5675"/>
                    <a:pt x="0" y="2543"/>
                  </a:cubicBezTo>
                  <a:cubicBezTo>
                    <a:pt x="12" y="697"/>
                    <a:pt x="1635" y="-354"/>
                    <a:pt x="3263" y="109"/>
                  </a:cubicBezTo>
                  <a:cubicBezTo>
                    <a:pt x="5744" y="817"/>
                    <a:pt x="8978" y="1520"/>
                    <a:pt x="9401" y="4418"/>
                  </a:cubicBezTo>
                  <a:cubicBezTo>
                    <a:pt x="9761" y="6870"/>
                    <a:pt x="7190" y="7670"/>
                    <a:pt x="5029" y="7927"/>
                  </a:cubicBezTo>
                  <a:close/>
                </a:path>
              </a:pathLst>
            </a:custGeom>
            <a:grpFill/>
            <a:ln w="5715" cap="flat">
              <a:noFill/>
              <a:prstDash val="solid"/>
              <a:miter/>
            </a:ln>
          </p:spPr>
          <p:txBody>
            <a:bodyPr rtlCol="0" anchor="ctr"/>
            <a:lstStyle/>
            <a:p>
              <a:endParaRPr lang="zh-CN" altLang="en-US"/>
            </a:p>
          </p:txBody>
        </p:sp>
        <p:sp>
          <p:nvSpPr>
            <p:cNvPr id="132" name="任意多边形: 形状 131">
              <a:extLst>
                <a:ext uri="{FF2B5EF4-FFF2-40B4-BE49-F238E27FC236}">
                  <a16:creationId xmlns:a16="http://schemas.microsoft.com/office/drawing/2014/main" id="{EC62005E-C88C-C49C-B153-AF14BCAD2963}"/>
                </a:ext>
              </a:extLst>
            </p:cNvPr>
            <p:cNvSpPr/>
            <p:nvPr/>
          </p:nvSpPr>
          <p:spPr>
            <a:xfrm>
              <a:off x="8469022" y="1348014"/>
              <a:ext cx="8641" cy="13727"/>
            </a:xfrm>
            <a:custGeom>
              <a:avLst/>
              <a:gdLst>
                <a:gd name="connsiteX0" fmla="*/ 0 w 8641"/>
                <a:gd name="connsiteY0" fmla="*/ 0 h 13727"/>
                <a:gd name="connsiteX1" fmla="*/ 8424 w 8641"/>
                <a:gd name="connsiteY1" fmla="*/ 13727 h 13727"/>
                <a:gd name="connsiteX2" fmla="*/ 0 w 8641"/>
                <a:gd name="connsiteY2" fmla="*/ 0 h 13727"/>
              </a:gdLst>
              <a:ahLst/>
              <a:cxnLst>
                <a:cxn ang="0">
                  <a:pos x="connsiteX0" y="connsiteY0"/>
                </a:cxn>
                <a:cxn ang="0">
                  <a:pos x="connsiteX1" y="connsiteY1"/>
                </a:cxn>
                <a:cxn ang="0">
                  <a:pos x="connsiteX2" y="connsiteY2"/>
                </a:cxn>
              </a:cxnLst>
              <a:rect l="l" t="t" r="r" b="b"/>
              <a:pathLst>
                <a:path w="8641" h="13727">
                  <a:moveTo>
                    <a:pt x="0" y="0"/>
                  </a:moveTo>
                  <a:cubicBezTo>
                    <a:pt x="4281" y="4732"/>
                    <a:pt x="9813" y="5601"/>
                    <a:pt x="8424" y="13727"/>
                  </a:cubicBezTo>
                  <a:cubicBezTo>
                    <a:pt x="5166" y="9464"/>
                    <a:pt x="269" y="8704"/>
                    <a:pt x="0" y="0"/>
                  </a:cubicBezTo>
                  <a:close/>
                </a:path>
              </a:pathLst>
            </a:custGeom>
            <a:grpFill/>
            <a:ln w="5715" cap="flat">
              <a:noFill/>
              <a:prstDash val="solid"/>
              <a:miter/>
            </a:ln>
          </p:spPr>
          <p:txBody>
            <a:bodyPr rtlCol="0" anchor="ctr"/>
            <a:lstStyle/>
            <a:p>
              <a:endParaRPr lang="zh-CN" altLang="en-US"/>
            </a:p>
          </p:txBody>
        </p:sp>
        <p:sp>
          <p:nvSpPr>
            <p:cNvPr id="133" name="任意多边形: 形状 132">
              <a:extLst>
                <a:ext uri="{FF2B5EF4-FFF2-40B4-BE49-F238E27FC236}">
                  <a16:creationId xmlns:a16="http://schemas.microsoft.com/office/drawing/2014/main" id="{67BEF35F-2B36-EB7F-CEA7-C9A2E357CDD4}"/>
                </a:ext>
              </a:extLst>
            </p:cNvPr>
            <p:cNvSpPr/>
            <p:nvPr/>
          </p:nvSpPr>
          <p:spPr>
            <a:xfrm>
              <a:off x="8442396" y="1410058"/>
              <a:ext cx="9864" cy="5056"/>
            </a:xfrm>
            <a:custGeom>
              <a:avLst/>
              <a:gdLst>
                <a:gd name="connsiteX0" fmla="*/ 9864 w 9864"/>
                <a:gd name="connsiteY0" fmla="*/ 2530 h 5056"/>
                <a:gd name="connsiteX1" fmla="*/ 0 w 9864"/>
                <a:gd name="connsiteY1" fmla="*/ 2524 h 5056"/>
                <a:gd name="connsiteX2" fmla="*/ 0 w 9864"/>
                <a:gd name="connsiteY2" fmla="*/ 2530 h 5056"/>
                <a:gd name="connsiteX3" fmla="*/ 9864 w 9864"/>
                <a:gd name="connsiteY3" fmla="*/ 2530 h 5056"/>
              </a:gdLst>
              <a:ahLst/>
              <a:cxnLst>
                <a:cxn ang="0">
                  <a:pos x="connsiteX0" y="connsiteY0"/>
                </a:cxn>
                <a:cxn ang="0">
                  <a:pos x="connsiteX1" y="connsiteY1"/>
                </a:cxn>
                <a:cxn ang="0">
                  <a:pos x="connsiteX2" y="connsiteY2"/>
                </a:cxn>
                <a:cxn ang="0">
                  <a:pos x="connsiteX3" y="connsiteY3"/>
                </a:cxn>
              </a:cxnLst>
              <a:rect l="l" t="t" r="r" b="b"/>
              <a:pathLst>
                <a:path w="9864" h="5056">
                  <a:moveTo>
                    <a:pt x="9864" y="2530"/>
                  </a:moveTo>
                  <a:cubicBezTo>
                    <a:pt x="6572" y="7753"/>
                    <a:pt x="3286" y="3399"/>
                    <a:pt x="0" y="2524"/>
                  </a:cubicBezTo>
                  <a:lnTo>
                    <a:pt x="0" y="2530"/>
                  </a:lnTo>
                  <a:cubicBezTo>
                    <a:pt x="3286" y="-2694"/>
                    <a:pt x="6578" y="1650"/>
                    <a:pt x="9864" y="2530"/>
                  </a:cubicBezTo>
                  <a:close/>
                </a:path>
              </a:pathLst>
            </a:custGeom>
            <a:grpFill/>
            <a:ln w="5715" cap="flat">
              <a:noFill/>
              <a:prstDash val="solid"/>
              <a:miter/>
            </a:ln>
          </p:spPr>
          <p:txBody>
            <a:bodyPr rtlCol="0" anchor="ctr"/>
            <a:lstStyle/>
            <a:p>
              <a:endParaRPr lang="zh-CN" altLang="en-US"/>
            </a:p>
          </p:txBody>
        </p:sp>
        <p:sp>
          <p:nvSpPr>
            <p:cNvPr id="134" name="任意多边形: 形状 133">
              <a:extLst>
                <a:ext uri="{FF2B5EF4-FFF2-40B4-BE49-F238E27FC236}">
                  <a16:creationId xmlns:a16="http://schemas.microsoft.com/office/drawing/2014/main" id="{F96C9A11-F804-6598-00DB-617499EB24B9}"/>
                </a:ext>
              </a:extLst>
            </p:cNvPr>
            <p:cNvSpPr/>
            <p:nvPr/>
          </p:nvSpPr>
          <p:spPr>
            <a:xfrm>
              <a:off x="8475280" y="1382984"/>
              <a:ext cx="6577" cy="6577"/>
            </a:xfrm>
            <a:custGeom>
              <a:avLst/>
              <a:gdLst>
                <a:gd name="connsiteX0" fmla="*/ 0 w 6577"/>
                <a:gd name="connsiteY0" fmla="*/ 0 h 6577"/>
                <a:gd name="connsiteX1" fmla="*/ 6578 w 6577"/>
                <a:gd name="connsiteY1" fmla="*/ 6572 h 6577"/>
                <a:gd name="connsiteX2" fmla="*/ 6578 w 6577"/>
                <a:gd name="connsiteY2" fmla="*/ 6578 h 6577"/>
                <a:gd name="connsiteX3" fmla="*/ 0 w 6577"/>
                <a:gd name="connsiteY3" fmla="*/ 0 h 6577"/>
                <a:gd name="connsiteX4" fmla="*/ 0 w 6577"/>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6577">
                  <a:moveTo>
                    <a:pt x="0" y="0"/>
                  </a:moveTo>
                  <a:cubicBezTo>
                    <a:pt x="4275" y="103"/>
                    <a:pt x="6469" y="2297"/>
                    <a:pt x="6578" y="6572"/>
                  </a:cubicBezTo>
                  <a:lnTo>
                    <a:pt x="6578" y="6578"/>
                  </a:lnTo>
                  <a:cubicBezTo>
                    <a:pt x="2303" y="6464"/>
                    <a:pt x="120" y="4263"/>
                    <a:pt x="0" y="0"/>
                  </a:cubicBezTo>
                  <a:lnTo>
                    <a:pt x="0" y="0"/>
                  </a:lnTo>
                  <a:close/>
                </a:path>
              </a:pathLst>
            </a:custGeom>
            <a:grpFill/>
            <a:ln w="5715" cap="flat">
              <a:noFill/>
              <a:prstDash val="solid"/>
              <a:miter/>
            </a:ln>
          </p:spPr>
          <p:txBody>
            <a:bodyPr rtlCol="0" anchor="ctr"/>
            <a:lstStyle/>
            <a:p>
              <a:endParaRPr lang="zh-CN" altLang="en-US"/>
            </a:p>
          </p:txBody>
        </p:sp>
        <p:sp>
          <p:nvSpPr>
            <p:cNvPr id="135" name="任意多边形: 形状 134">
              <a:extLst>
                <a:ext uri="{FF2B5EF4-FFF2-40B4-BE49-F238E27FC236}">
                  <a16:creationId xmlns:a16="http://schemas.microsoft.com/office/drawing/2014/main" id="{169C6098-9541-FEC7-33CF-DD7873CA2464}"/>
                </a:ext>
              </a:extLst>
            </p:cNvPr>
            <p:cNvSpPr/>
            <p:nvPr/>
          </p:nvSpPr>
          <p:spPr>
            <a:xfrm>
              <a:off x="8526911" y="1116539"/>
              <a:ext cx="5647" cy="5779"/>
            </a:xfrm>
            <a:custGeom>
              <a:avLst/>
              <a:gdLst>
                <a:gd name="connsiteX0" fmla="*/ 4273 w 5647"/>
                <a:gd name="connsiteY0" fmla="*/ 0 h 5779"/>
                <a:gd name="connsiteX1" fmla="*/ 4616 w 5647"/>
                <a:gd name="connsiteY1" fmla="*/ 5389 h 5779"/>
                <a:gd name="connsiteX2" fmla="*/ 50 w 5647"/>
                <a:gd name="connsiteY2" fmla="*/ 2800 h 5779"/>
                <a:gd name="connsiteX3" fmla="*/ 4273 w 5647"/>
                <a:gd name="connsiteY3" fmla="*/ 11 h 5779"/>
                <a:gd name="connsiteX4" fmla="*/ 4273 w 5647"/>
                <a:gd name="connsiteY4" fmla="*/ 0 h 5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 h="5779">
                  <a:moveTo>
                    <a:pt x="4273" y="0"/>
                  </a:moveTo>
                  <a:cubicBezTo>
                    <a:pt x="4508" y="1835"/>
                    <a:pt x="7016" y="3961"/>
                    <a:pt x="4616" y="5389"/>
                  </a:cubicBezTo>
                  <a:cubicBezTo>
                    <a:pt x="2621" y="6578"/>
                    <a:pt x="364" y="4858"/>
                    <a:pt x="50" y="2800"/>
                  </a:cubicBezTo>
                  <a:cubicBezTo>
                    <a:pt x="-413" y="-246"/>
                    <a:pt x="2450" y="377"/>
                    <a:pt x="4273" y="11"/>
                  </a:cubicBezTo>
                  <a:lnTo>
                    <a:pt x="4273" y="0"/>
                  </a:lnTo>
                  <a:close/>
                </a:path>
              </a:pathLst>
            </a:custGeom>
            <a:grpFill/>
            <a:ln w="5715" cap="flat">
              <a:noFill/>
              <a:prstDash val="solid"/>
              <a:miter/>
            </a:ln>
          </p:spPr>
          <p:txBody>
            <a:bodyPr rtlCol="0" anchor="ctr"/>
            <a:lstStyle/>
            <a:p>
              <a:endParaRPr lang="zh-CN" altLang="en-US"/>
            </a:p>
          </p:txBody>
        </p:sp>
        <p:sp>
          <p:nvSpPr>
            <p:cNvPr id="136" name="任意多边形: 形状 135">
              <a:extLst>
                <a:ext uri="{FF2B5EF4-FFF2-40B4-BE49-F238E27FC236}">
                  <a16:creationId xmlns:a16="http://schemas.microsoft.com/office/drawing/2014/main" id="{74196695-9C24-82E4-5E97-E9C382740C96}"/>
                </a:ext>
              </a:extLst>
            </p:cNvPr>
            <p:cNvSpPr/>
            <p:nvPr/>
          </p:nvSpPr>
          <p:spPr>
            <a:xfrm>
              <a:off x="8448968" y="1307317"/>
              <a:ext cx="6577" cy="6589"/>
            </a:xfrm>
            <a:custGeom>
              <a:avLst/>
              <a:gdLst>
                <a:gd name="connsiteX0" fmla="*/ 6578 w 6577"/>
                <a:gd name="connsiteY0" fmla="*/ 6589 h 6589"/>
                <a:gd name="connsiteX1" fmla="*/ 0 w 6577"/>
                <a:gd name="connsiteY1" fmla="*/ 0 h 6589"/>
                <a:gd name="connsiteX2" fmla="*/ 6578 w 6577"/>
                <a:gd name="connsiteY2" fmla="*/ 6589 h 6589"/>
              </a:gdLst>
              <a:ahLst/>
              <a:cxnLst>
                <a:cxn ang="0">
                  <a:pos x="connsiteX0" y="connsiteY0"/>
                </a:cxn>
                <a:cxn ang="0">
                  <a:pos x="connsiteX1" y="connsiteY1"/>
                </a:cxn>
                <a:cxn ang="0">
                  <a:pos x="connsiteX2" y="connsiteY2"/>
                </a:cxn>
              </a:cxnLst>
              <a:rect l="l" t="t" r="r" b="b"/>
              <a:pathLst>
                <a:path w="6577" h="6589">
                  <a:moveTo>
                    <a:pt x="6578" y="6589"/>
                  </a:moveTo>
                  <a:cubicBezTo>
                    <a:pt x="2309" y="6469"/>
                    <a:pt x="114" y="4275"/>
                    <a:pt x="0" y="0"/>
                  </a:cubicBezTo>
                  <a:cubicBezTo>
                    <a:pt x="3126" y="1269"/>
                    <a:pt x="5326" y="3458"/>
                    <a:pt x="6578" y="6589"/>
                  </a:cubicBezTo>
                  <a:close/>
                </a:path>
              </a:pathLst>
            </a:custGeom>
            <a:grpFill/>
            <a:ln w="5715" cap="flat">
              <a:noFill/>
              <a:prstDash val="solid"/>
              <a:miter/>
            </a:ln>
          </p:spPr>
          <p:txBody>
            <a:bodyPr rtlCol="0" anchor="ctr"/>
            <a:lstStyle/>
            <a:p>
              <a:endParaRPr lang="zh-CN" altLang="en-US"/>
            </a:p>
          </p:txBody>
        </p:sp>
        <p:sp>
          <p:nvSpPr>
            <p:cNvPr id="137" name="任意多边形: 形状 136">
              <a:extLst>
                <a:ext uri="{FF2B5EF4-FFF2-40B4-BE49-F238E27FC236}">
                  <a16:creationId xmlns:a16="http://schemas.microsoft.com/office/drawing/2014/main" id="{168BD47A-9DB7-3F9A-5C39-F9CFCD655169}"/>
                </a:ext>
              </a:extLst>
            </p:cNvPr>
            <p:cNvSpPr/>
            <p:nvPr/>
          </p:nvSpPr>
          <p:spPr>
            <a:xfrm>
              <a:off x="8429240" y="1294173"/>
              <a:ext cx="7880" cy="6572"/>
            </a:xfrm>
            <a:custGeom>
              <a:avLst/>
              <a:gdLst>
                <a:gd name="connsiteX0" fmla="*/ 6595 w 7880"/>
                <a:gd name="connsiteY0" fmla="*/ 6561 h 6572"/>
                <a:gd name="connsiteX1" fmla="*/ 0 w 7880"/>
                <a:gd name="connsiteY1" fmla="*/ 6572 h 6572"/>
                <a:gd name="connsiteX2" fmla="*/ 3303 w 7880"/>
                <a:gd name="connsiteY2" fmla="*/ 0 h 6572"/>
                <a:gd name="connsiteX3" fmla="*/ 6578 w 7880"/>
                <a:gd name="connsiteY3" fmla="*/ 3275 h 6572"/>
                <a:gd name="connsiteX4" fmla="*/ 7738 w 7880"/>
                <a:gd name="connsiteY4" fmla="*/ 5458 h 6572"/>
                <a:gd name="connsiteX5" fmla="*/ 6595 w 7880"/>
                <a:gd name="connsiteY5" fmla="*/ 6561 h 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80" h="6572">
                  <a:moveTo>
                    <a:pt x="6595" y="6561"/>
                  </a:moveTo>
                  <a:cubicBezTo>
                    <a:pt x="4395" y="6567"/>
                    <a:pt x="2200" y="6567"/>
                    <a:pt x="0" y="6572"/>
                  </a:cubicBezTo>
                  <a:cubicBezTo>
                    <a:pt x="1103" y="4383"/>
                    <a:pt x="2200" y="2189"/>
                    <a:pt x="3303" y="0"/>
                  </a:cubicBezTo>
                  <a:cubicBezTo>
                    <a:pt x="4395" y="1092"/>
                    <a:pt x="5487" y="2183"/>
                    <a:pt x="6578" y="3275"/>
                  </a:cubicBezTo>
                  <a:cubicBezTo>
                    <a:pt x="7733" y="4000"/>
                    <a:pt x="8121" y="4726"/>
                    <a:pt x="7738" y="5458"/>
                  </a:cubicBezTo>
                  <a:cubicBezTo>
                    <a:pt x="7361" y="6195"/>
                    <a:pt x="6978" y="6561"/>
                    <a:pt x="6595" y="6561"/>
                  </a:cubicBezTo>
                  <a:close/>
                </a:path>
              </a:pathLst>
            </a:custGeom>
            <a:grpFill/>
            <a:ln w="5715" cap="flat">
              <a:noFill/>
              <a:prstDash val="solid"/>
              <a:miter/>
            </a:ln>
          </p:spPr>
          <p:txBody>
            <a:bodyPr rtlCol="0" anchor="ctr"/>
            <a:lstStyle/>
            <a:p>
              <a:endParaRPr lang="zh-CN" altLang="en-US"/>
            </a:p>
          </p:txBody>
        </p:sp>
        <p:sp>
          <p:nvSpPr>
            <p:cNvPr id="138" name="任意多边形: 形状 137">
              <a:extLst>
                <a:ext uri="{FF2B5EF4-FFF2-40B4-BE49-F238E27FC236}">
                  <a16:creationId xmlns:a16="http://schemas.microsoft.com/office/drawing/2014/main" id="{DDDEC2A9-3225-1261-960A-4BEE79520EFD}"/>
                </a:ext>
              </a:extLst>
            </p:cNvPr>
            <p:cNvSpPr/>
            <p:nvPr/>
          </p:nvSpPr>
          <p:spPr>
            <a:xfrm>
              <a:off x="8554204" y="1135242"/>
              <a:ext cx="4308" cy="4328"/>
            </a:xfrm>
            <a:custGeom>
              <a:avLst/>
              <a:gdLst>
                <a:gd name="connsiteX0" fmla="*/ 0 w 4308"/>
                <a:gd name="connsiteY0" fmla="*/ 4329 h 4328"/>
                <a:gd name="connsiteX1" fmla="*/ 3097 w 4308"/>
                <a:gd name="connsiteY1" fmla="*/ 83 h 4328"/>
                <a:gd name="connsiteX2" fmla="*/ 4218 w 4308"/>
                <a:gd name="connsiteY2" fmla="*/ 1197 h 4328"/>
                <a:gd name="connsiteX3" fmla="*/ 0 w 4308"/>
                <a:gd name="connsiteY3" fmla="*/ 4323 h 4328"/>
                <a:gd name="connsiteX4" fmla="*/ 0 w 4308"/>
                <a:gd name="connsiteY4" fmla="*/ 4329 h 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8" h="4328">
                  <a:moveTo>
                    <a:pt x="0" y="4329"/>
                  </a:moveTo>
                  <a:cubicBezTo>
                    <a:pt x="497" y="2506"/>
                    <a:pt x="-652" y="-540"/>
                    <a:pt x="3097" y="83"/>
                  </a:cubicBezTo>
                  <a:cubicBezTo>
                    <a:pt x="3532" y="157"/>
                    <a:pt x="4144" y="757"/>
                    <a:pt x="4218" y="1197"/>
                  </a:cubicBezTo>
                  <a:cubicBezTo>
                    <a:pt x="4875" y="4957"/>
                    <a:pt x="1817" y="3820"/>
                    <a:pt x="0" y="4323"/>
                  </a:cubicBezTo>
                  <a:lnTo>
                    <a:pt x="0" y="4329"/>
                  </a:lnTo>
                  <a:close/>
                </a:path>
              </a:pathLst>
            </a:custGeom>
            <a:grpFill/>
            <a:ln w="5715" cap="flat">
              <a:noFill/>
              <a:prstDash val="solid"/>
              <a:miter/>
            </a:ln>
          </p:spPr>
          <p:txBody>
            <a:bodyPr rtlCol="0" anchor="ctr"/>
            <a:lstStyle/>
            <a:p>
              <a:endParaRPr lang="zh-CN" altLang="en-US"/>
            </a:p>
          </p:txBody>
        </p:sp>
        <p:sp>
          <p:nvSpPr>
            <p:cNvPr id="139" name="任意多边形: 形状 138">
              <a:extLst>
                <a:ext uri="{FF2B5EF4-FFF2-40B4-BE49-F238E27FC236}">
                  <a16:creationId xmlns:a16="http://schemas.microsoft.com/office/drawing/2014/main" id="{33CA3F24-86CD-985B-785D-5C1BF5EDCBCD}"/>
                </a:ext>
              </a:extLst>
            </p:cNvPr>
            <p:cNvSpPr/>
            <p:nvPr/>
          </p:nvSpPr>
          <p:spPr>
            <a:xfrm>
              <a:off x="8518028" y="1369822"/>
              <a:ext cx="4600" cy="5203"/>
            </a:xfrm>
            <a:custGeom>
              <a:avLst/>
              <a:gdLst>
                <a:gd name="connsiteX0" fmla="*/ 3292 w 4600"/>
                <a:gd name="connsiteY0" fmla="*/ 0 h 5203"/>
                <a:gd name="connsiteX1" fmla="*/ 3549 w 4600"/>
                <a:gd name="connsiteY1" fmla="*/ 5069 h 5203"/>
                <a:gd name="connsiteX2" fmla="*/ 0 w 4600"/>
                <a:gd name="connsiteY2" fmla="*/ 0 h 5203"/>
                <a:gd name="connsiteX3" fmla="*/ 0 w 4600"/>
                <a:gd name="connsiteY3" fmla="*/ 6 h 5203"/>
                <a:gd name="connsiteX4" fmla="*/ 3286 w 4600"/>
                <a:gd name="connsiteY4" fmla="*/ 6 h 5203"/>
                <a:gd name="connsiteX5" fmla="*/ 3286 w 4600"/>
                <a:gd name="connsiteY5" fmla="*/ 0 h 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0" h="5203">
                  <a:moveTo>
                    <a:pt x="3292" y="0"/>
                  </a:moveTo>
                  <a:cubicBezTo>
                    <a:pt x="3486" y="1766"/>
                    <a:pt x="5966" y="4441"/>
                    <a:pt x="3549" y="5069"/>
                  </a:cubicBezTo>
                  <a:cubicBezTo>
                    <a:pt x="132" y="5949"/>
                    <a:pt x="434" y="2297"/>
                    <a:pt x="0" y="0"/>
                  </a:cubicBezTo>
                  <a:lnTo>
                    <a:pt x="0" y="6"/>
                  </a:lnTo>
                  <a:cubicBezTo>
                    <a:pt x="1097" y="6"/>
                    <a:pt x="2195" y="6"/>
                    <a:pt x="3286" y="6"/>
                  </a:cubicBezTo>
                  <a:lnTo>
                    <a:pt x="3286" y="0"/>
                  </a:lnTo>
                  <a:close/>
                </a:path>
              </a:pathLst>
            </a:custGeom>
            <a:grpFill/>
            <a:ln w="5715" cap="flat">
              <a:noFill/>
              <a:prstDash val="solid"/>
              <a:miter/>
            </a:ln>
          </p:spPr>
          <p:txBody>
            <a:bodyPr rtlCol="0" anchor="ctr"/>
            <a:lstStyle/>
            <a:p>
              <a:endParaRPr lang="zh-CN" altLang="en-US"/>
            </a:p>
          </p:txBody>
        </p:sp>
        <p:sp>
          <p:nvSpPr>
            <p:cNvPr id="140" name="任意多边形: 形状 139">
              <a:extLst>
                <a:ext uri="{FF2B5EF4-FFF2-40B4-BE49-F238E27FC236}">
                  <a16:creationId xmlns:a16="http://schemas.microsoft.com/office/drawing/2014/main" id="{E32AE530-DB31-7B7E-A8A5-C9046D777633}"/>
                </a:ext>
              </a:extLst>
            </p:cNvPr>
            <p:cNvSpPr/>
            <p:nvPr/>
          </p:nvSpPr>
          <p:spPr>
            <a:xfrm>
              <a:off x="8511406" y="1373120"/>
              <a:ext cx="2937" cy="7143"/>
            </a:xfrm>
            <a:custGeom>
              <a:avLst/>
              <a:gdLst>
                <a:gd name="connsiteX0" fmla="*/ 2930 w 2937"/>
                <a:gd name="connsiteY0" fmla="*/ 4989 h 7143"/>
                <a:gd name="connsiteX1" fmla="*/ 1370 w 2937"/>
                <a:gd name="connsiteY1" fmla="*/ 7144 h 7143"/>
                <a:gd name="connsiteX2" fmla="*/ 107 w 2937"/>
                <a:gd name="connsiteY2" fmla="*/ 3029 h 7143"/>
                <a:gd name="connsiteX3" fmla="*/ 44 w 2937"/>
                <a:gd name="connsiteY3" fmla="*/ 0 h 7143"/>
                <a:gd name="connsiteX4" fmla="*/ 2930 w 2937"/>
                <a:gd name="connsiteY4" fmla="*/ 4989 h 7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7" h="7143">
                  <a:moveTo>
                    <a:pt x="2930" y="4989"/>
                  </a:moveTo>
                  <a:cubicBezTo>
                    <a:pt x="2456" y="5646"/>
                    <a:pt x="1913" y="6395"/>
                    <a:pt x="1370" y="7144"/>
                  </a:cubicBezTo>
                  <a:cubicBezTo>
                    <a:pt x="936" y="5772"/>
                    <a:pt x="399" y="4429"/>
                    <a:pt x="107" y="3029"/>
                  </a:cubicBezTo>
                  <a:cubicBezTo>
                    <a:pt x="-93" y="2057"/>
                    <a:pt x="50" y="1011"/>
                    <a:pt x="44" y="0"/>
                  </a:cubicBezTo>
                  <a:cubicBezTo>
                    <a:pt x="1867" y="1126"/>
                    <a:pt x="3045" y="2640"/>
                    <a:pt x="2930" y="4989"/>
                  </a:cubicBezTo>
                  <a:close/>
                </a:path>
              </a:pathLst>
            </a:custGeom>
            <a:grpFill/>
            <a:ln w="5715" cap="flat">
              <a:noFill/>
              <a:prstDash val="solid"/>
              <a:miter/>
            </a:ln>
          </p:spPr>
          <p:txBody>
            <a:bodyPr rtlCol="0" anchor="ctr"/>
            <a:lstStyle/>
            <a:p>
              <a:endParaRPr lang="zh-CN" altLang="en-US"/>
            </a:p>
          </p:txBody>
        </p:sp>
        <p:sp>
          <p:nvSpPr>
            <p:cNvPr id="141" name="任意多边形: 形状 140">
              <a:extLst>
                <a:ext uri="{FF2B5EF4-FFF2-40B4-BE49-F238E27FC236}">
                  <a16:creationId xmlns:a16="http://schemas.microsoft.com/office/drawing/2014/main" id="{582D45DC-4793-DA52-E2F6-6EC5181EAA5E}"/>
                </a:ext>
              </a:extLst>
            </p:cNvPr>
            <p:cNvSpPr/>
            <p:nvPr/>
          </p:nvSpPr>
          <p:spPr>
            <a:xfrm>
              <a:off x="8284542" y="1105715"/>
              <a:ext cx="2518" cy="4251"/>
            </a:xfrm>
            <a:custGeom>
              <a:avLst/>
              <a:gdLst>
                <a:gd name="connsiteX0" fmla="*/ 0 w 2518"/>
                <a:gd name="connsiteY0" fmla="*/ 4241 h 4251"/>
                <a:gd name="connsiteX1" fmla="*/ 1217 w 2518"/>
                <a:gd name="connsiteY1" fmla="*/ 0 h 4251"/>
                <a:gd name="connsiteX2" fmla="*/ 0 w 2518"/>
                <a:gd name="connsiteY2" fmla="*/ 4252 h 4251"/>
                <a:gd name="connsiteX3" fmla="*/ 0 w 2518"/>
                <a:gd name="connsiteY3" fmla="*/ 4241 h 4251"/>
              </a:gdLst>
              <a:ahLst/>
              <a:cxnLst>
                <a:cxn ang="0">
                  <a:pos x="connsiteX0" y="connsiteY0"/>
                </a:cxn>
                <a:cxn ang="0">
                  <a:pos x="connsiteX1" y="connsiteY1"/>
                </a:cxn>
                <a:cxn ang="0">
                  <a:pos x="connsiteX2" y="connsiteY2"/>
                </a:cxn>
                <a:cxn ang="0">
                  <a:pos x="connsiteX3" y="connsiteY3"/>
                </a:cxn>
              </a:cxnLst>
              <a:rect l="l" t="t" r="r" b="b"/>
              <a:pathLst>
                <a:path w="2518" h="4251">
                  <a:moveTo>
                    <a:pt x="0" y="4241"/>
                  </a:moveTo>
                  <a:cubicBezTo>
                    <a:pt x="406" y="2829"/>
                    <a:pt x="811" y="1412"/>
                    <a:pt x="1217" y="0"/>
                  </a:cubicBezTo>
                  <a:cubicBezTo>
                    <a:pt x="4218" y="2395"/>
                    <a:pt x="1263" y="3080"/>
                    <a:pt x="0" y="4252"/>
                  </a:cubicBezTo>
                  <a:lnTo>
                    <a:pt x="0" y="4241"/>
                  </a:lnTo>
                  <a:close/>
                </a:path>
              </a:pathLst>
            </a:custGeom>
            <a:grpFill/>
            <a:ln w="5715" cap="flat">
              <a:noFill/>
              <a:prstDash val="solid"/>
              <a:miter/>
            </a:ln>
          </p:spPr>
          <p:txBody>
            <a:bodyPr rtlCol="0" anchor="ctr"/>
            <a:lstStyle/>
            <a:p>
              <a:endParaRPr lang="zh-CN" altLang="en-US"/>
            </a:p>
          </p:txBody>
        </p:sp>
        <p:sp>
          <p:nvSpPr>
            <p:cNvPr id="142" name="任意多边形: 形状 141">
              <a:extLst>
                <a:ext uri="{FF2B5EF4-FFF2-40B4-BE49-F238E27FC236}">
                  <a16:creationId xmlns:a16="http://schemas.microsoft.com/office/drawing/2014/main" id="{E4E32698-3AEF-8515-6A4B-C1769BC75575}"/>
                </a:ext>
              </a:extLst>
            </p:cNvPr>
            <p:cNvSpPr/>
            <p:nvPr/>
          </p:nvSpPr>
          <p:spPr>
            <a:xfrm>
              <a:off x="8418365" y="817204"/>
              <a:ext cx="4296" cy="2389"/>
            </a:xfrm>
            <a:custGeom>
              <a:avLst/>
              <a:gdLst>
                <a:gd name="connsiteX0" fmla="*/ 3514 w 4296"/>
                <a:gd name="connsiteY0" fmla="*/ 1303 h 2389"/>
                <a:gd name="connsiteX1" fmla="*/ 896 w 4296"/>
                <a:gd name="connsiteY1" fmla="*/ 2343 h 2389"/>
                <a:gd name="connsiteX2" fmla="*/ 1285 w 4296"/>
                <a:gd name="connsiteY2" fmla="*/ 354 h 2389"/>
                <a:gd name="connsiteX3" fmla="*/ 4297 w 4296"/>
                <a:gd name="connsiteY3" fmla="*/ 0 h 2389"/>
                <a:gd name="connsiteX4" fmla="*/ 3514 w 4296"/>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9">
                  <a:moveTo>
                    <a:pt x="3514" y="1303"/>
                  </a:moveTo>
                  <a:cubicBezTo>
                    <a:pt x="2628" y="1686"/>
                    <a:pt x="1502" y="2606"/>
                    <a:pt x="896" y="2343"/>
                  </a:cubicBezTo>
                  <a:cubicBezTo>
                    <a:pt x="-464" y="1749"/>
                    <a:pt x="-230" y="732"/>
                    <a:pt x="1285" y="354"/>
                  </a:cubicBezTo>
                  <a:cubicBezTo>
                    <a:pt x="2256" y="114"/>
                    <a:pt x="3291" y="109"/>
                    <a:pt x="4297" y="0"/>
                  </a:cubicBezTo>
                  <a:cubicBezTo>
                    <a:pt x="4034" y="434"/>
                    <a:pt x="3777" y="869"/>
                    <a:pt x="3514" y="1303"/>
                  </a:cubicBezTo>
                  <a:close/>
                </a:path>
              </a:pathLst>
            </a:custGeom>
            <a:grpFill/>
            <a:ln w="5715" cap="flat">
              <a:noFill/>
              <a:prstDash val="solid"/>
              <a:miter/>
            </a:ln>
          </p:spPr>
          <p:txBody>
            <a:bodyPr rtlCol="0" anchor="ctr"/>
            <a:lstStyle/>
            <a:p>
              <a:endParaRPr lang="zh-CN" altLang="en-US"/>
            </a:p>
          </p:txBody>
        </p:sp>
        <p:sp>
          <p:nvSpPr>
            <p:cNvPr id="143" name="任意多边形: 形状 142">
              <a:extLst>
                <a:ext uri="{FF2B5EF4-FFF2-40B4-BE49-F238E27FC236}">
                  <a16:creationId xmlns:a16="http://schemas.microsoft.com/office/drawing/2014/main" id="{3468D71D-2F1A-5D11-2EFE-0491199AFF30}"/>
                </a:ext>
              </a:extLst>
            </p:cNvPr>
            <p:cNvSpPr/>
            <p:nvPr/>
          </p:nvSpPr>
          <p:spPr>
            <a:xfrm>
              <a:off x="8461304" y="1350934"/>
              <a:ext cx="1717" cy="1634"/>
            </a:xfrm>
            <a:custGeom>
              <a:avLst/>
              <a:gdLst>
                <a:gd name="connsiteX0" fmla="*/ 1386 w 1717"/>
                <a:gd name="connsiteY0" fmla="*/ 0 h 1634"/>
                <a:gd name="connsiteX1" fmla="*/ 1689 w 1717"/>
                <a:gd name="connsiteY1" fmla="*/ 1172 h 1634"/>
                <a:gd name="connsiteX2" fmla="*/ 329 w 1717"/>
                <a:gd name="connsiteY2" fmla="*/ 1634 h 1634"/>
                <a:gd name="connsiteX3" fmla="*/ 32 w 1717"/>
                <a:gd name="connsiteY3" fmla="*/ 457 h 1634"/>
                <a:gd name="connsiteX4" fmla="*/ 1386 w 1717"/>
                <a:gd name="connsiteY4" fmla="*/ 0 h 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7" h="1634">
                  <a:moveTo>
                    <a:pt x="1386" y="0"/>
                  </a:moveTo>
                  <a:cubicBezTo>
                    <a:pt x="1500" y="406"/>
                    <a:pt x="1814" y="1069"/>
                    <a:pt x="1689" y="1172"/>
                  </a:cubicBezTo>
                  <a:cubicBezTo>
                    <a:pt x="1334" y="1452"/>
                    <a:pt x="797" y="1497"/>
                    <a:pt x="329" y="1634"/>
                  </a:cubicBezTo>
                  <a:cubicBezTo>
                    <a:pt x="214" y="1223"/>
                    <a:pt x="-100" y="560"/>
                    <a:pt x="32" y="457"/>
                  </a:cubicBezTo>
                  <a:cubicBezTo>
                    <a:pt x="374" y="177"/>
                    <a:pt x="917" y="137"/>
                    <a:pt x="1386" y="0"/>
                  </a:cubicBezTo>
                  <a:close/>
                </a:path>
              </a:pathLst>
            </a:custGeom>
            <a:grpFill/>
            <a:ln w="5715" cap="flat">
              <a:noFill/>
              <a:prstDash val="solid"/>
              <a:miter/>
            </a:ln>
          </p:spPr>
          <p:txBody>
            <a:bodyPr rtlCol="0" anchor="ctr"/>
            <a:lstStyle/>
            <a:p>
              <a:endParaRPr lang="zh-CN" altLang="en-US"/>
            </a:p>
          </p:txBody>
        </p:sp>
        <p:sp>
          <p:nvSpPr>
            <p:cNvPr id="144" name="任意多边形: 形状 143">
              <a:extLst>
                <a:ext uri="{FF2B5EF4-FFF2-40B4-BE49-F238E27FC236}">
                  <a16:creationId xmlns:a16="http://schemas.microsoft.com/office/drawing/2014/main" id="{AE5EFD18-3A6F-346D-69FC-8561BD8DDACB}"/>
                </a:ext>
              </a:extLst>
            </p:cNvPr>
            <p:cNvSpPr/>
            <p:nvPr/>
          </p:nvSpPr>
          <p:spPr>
            <a:xfrm>
              <a:off x="8426763" y="1408061"/>
              <a:ext cx="1587" cy="2440"/>
            </a:xfrm>
            <a:custGeom>
              <a:avLst/>
              <a:gdLst>
                <a:gd name="connsiteX0" fmla="*/ 934 w 1587"/>
                <a:gd name="connsiteY0" fmla="*/ 0 h 2440"/>
                <a:gd name="connsiteX1" fmla="*/ 1585 w 1587"/>
                <a:gd name="connsiteY1" fmla="*/ 1297 h 2440"/>
                <a:gd name="connsiteX2" fmla="*/ 711 w 1587"/>
                <a:gd name="connsiteY2" fmla="*/ 2440 h 2440"/>
                <a:gd name="connsiteX3" fmla="*/ 934 w 1587"/>
                <a:gd name="connsiteY3" fmla="*/ 0 h 2440"/>
              </a:gdLst>
              <a:ahLst/>
              <a:cxnLst>
                <a:cxn ang="0">
                  <a:pos x="connsiteX0" y="connsiteY0"/>
                </a:cxn>
                <a:cxn ang="0">
                  <a:pos x="connsiteX1" y="connsiteY1"/>
                </a:cxn>
                <a:cxn ang="0">
                  <a:pos x="connsiteX2" y="connsiteY2"/>
                </a:cxn>
                <a:cxn ang="0">
                  <a:pos x="connsiteX3" y="connsiteY3"/>
                </a:cxn>
              </a:cxnLst>
              <a:rect l="l" t="t" r="r" b="b"/>
              <a:pathLst>
                <a:path w="1587" h="2440">
                  <a:moveTo>
                    <a:pt x="934" y="0"/>
                  </a:moveTo>
                  <a:cubicBezTo>
                    <a:pt x="1174" y="434"/>
                    <a:pt x="1620" y="886"/>
                    <a:pt x="1585" y="1297"/>
                  </a:cubicBezTo>
                  <a:cubicBezTo>
                    <a:pt x="1551" y="1697"/>
                    <a:pt x="1020" y="2057"/>
                    <a:pt x="711" y="2440"/>
                  </a:cubicBezTo>
                  <a:cubicBezTo>
                    <a:pt x="-306" y="1503"/>
                    <a:pt x="-232" y="692"/>
                    <a:pt x="934" y="0"/>
                  </a:cubicBezTo>
                  <a:close/>
                </a:path>
              </a:pathLst>
            </a:custGeom>
            <a:grpFill/>
            <a:ln w="5715" cap="flat">
              <a:noFill/>
              <a:prstDash val="solid"/>
              <a:miter/>
            </a:ln>
          </p:spPr>
          <p:txBody>
            <a:bodyPr rtlCol="0" anchor="ctr"/>
            <a:lstStyle/>
            <a:p>
              <a:endParaRPr lang="zh-CN" altLang="en-US"/>
            </a:p>
          </p:txBody>
        </p:sp>
        <p:sp>
          <p:nvSpPr>
            <p:cNvPr id="145" name="任意多边形: 形状 144">
              <a:extLst>
                <a:ext uri="{FF2B5EF4-FFF2-40B4-BE49-F238E27FC236}">
                  <a16:creationId xmlns:a16="http://schemas.microsoft.com/office/drawing/2014/main" id="{EE28D7D9-98D7-CD48-7AA8-C2C1964C2D4F}"/>
                </a:ext>
              </a:extLst>
            </p:cNvPr>
            <p:cNvSpPr/>
            <p:nvPr/>
          </p:nvSpPr>
          <p:spPr>
            <a:xfrm>
              <a:off x="8511450" y="1366536"/>
              <a:ext cx="6577" cy="3291"/>
            </a:xfrm>
            <a:custGeom>
              <a:avLst/>
              <a:gdLst>
                <a:gd name="connsiteX0" fmla="*/ 6578 w 6577"/>
                <a:gd name="connsiteY0" fmla="*/ 3286 h 3291"/>
                <a:gd name="connsiteX1" fmla="*/ 0 w 6577"/>
                <a:gd name="connsiteY1" fmla="*/ 3286 h 3291"/>
                <a:gd name="connsiteX2" fmla="*/ 0 w 6577"/>
                <a:gd name="connsiteY2" fmla="*/ 3292 h 3291"/>
                <a:gd name="connsiteX3" fmla="*/ 0 w 6577"/>
                <a:gd name="connsiteY3" fmla="*/ 0 h 3291"/>
                <a:gd name="connsiteX4" fmla="*/ 6578 w 6577"/>
                <a:gd name="connsiteY4" fmla="*/ 3292 h 3291"/>
                <a:gd name="connsiteX5" fmla="*/ 6578 w 6577"/>
                <a:gd name="connsiteY5" fmla="*/ 3286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7" h="3291">
                  <a:moveTo>
                    <a:pt x="6578" y="3286"/>
                  </a:moveTo>
                  <a:cubicBezTo>
                    <a:pt x="4384" y="3286"/>
                    <a:pt x="2194" y="3286"/>
                    <a:pt x="0" y="3286"/>
                  </a:cubicBezTo>
                  <a:lnTo>
                    <a:pt x="0" y="3292"/>
                  </a:lnTo>
                  <a:cubicBezTo>
                    <a:pt x="0" y="2195"/>
                    <a:pt x="0" y="1097"/>
                    <a:pt x="0" y="0"/>
                  </a:cubicBezTo>
                  <a:cubicBezTo>
                    <a:pt x="2709" y="63"/>
                    <a:pt x="5166" y="634"/>
                    <a:pt x="6578" y="3292"/>
                  </a:cubicBezTo>
                  <a:lnTo>
                    <a:pt x="6578" y="3286"/>
                  </a:lnTo>
                  <a:close/>
                </a:path>
              </a:pathLst>
            </a:custGeom>
            <a:grpFill/>
            <a:ln w="5715" cap="flat">
              <a:noFill/>
              <a:prstDash val="solid"/>
              <a:miter/>
            </a:ln>
          </p:spPr>
          <p:txBody>
            <a:bodyPr rtlCol="0" anchor="ctr"/>
            <a:lstStyle/>
            <a:p>
              <a:endParaRPr lang="zh-CN" altLang="en-US"/>
            </a:p>
          </p:txBody>
        </p:sp>
        <p:sp>
          <p:nvSpPr>
            <p:cNvPr id="146" name="任意多边形: 形状 145">
              <a:extLst>
                <a:ext uri="{FF2B5EF4-FFF2-40B4-BE49-F238E27FC236}">
                  <a16:creationId xmlns:a16="http://schemas.microsoft.com/office/drawing/2014/main" id="{4D2FFC1E-8C71-52F5-EFEC-0DA2E65F4AAD}"/>
                </a:ext>
              </a:extLst>
            </p:cNvPr>
            <p:cNvSpPr/>
            <p:nvPr/>
          </p:nvSpPr>
          <p:spPr>
            <a:xfrm>
              <a:off x="8473987" y="1381589"/>
              <a:ext cx="1292" cy="1395"/>
            </a:xfrm>
            <a:custGeom>
              <a:avLst/>
              <a:gdLst>
                <a:gd name="connsiteX0" fmla="*/ 1292 w 1292"/>
                <a:gd name="connsiteY0" fmla="*/ 1395 h 1395"/>
                <a:gd name="connsiteX1" fmla="*/ 1 w 1292"/>
                <a:gd name="connsiteY1" fmla="*/ 664 h 1395"/>
                <a:gd name="connsiteX2" fmla="*/ 1292 w 1292"/>
                <a:gd name="connsiteY2" fmla="*/ 1395 h 1395"/>
                <a:gd name="connsiteX3" fmla="*/ 1292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2" y="1395"/>
                  </a:moveTo>
                  <a:cubicBezTo>
                    <a:pt x="841" y="1144"/>
                    <a:pt x="-28" y="801"/>
                    <a:pt x="1" y="664"/>
                  </a:cubicBezTo>
                  <a:cubicBezTo>
                    <a:pt x="241" y="-428"/>
                    <a:pt x="749" y="-165"/>
                    <a:pt x="1292" y="1395"/>
                  </a:cubicBezTo>
                  <a:lnTo>
                    <a:pt x="1292" y="1395"/>
                  </a:lnTo>
                  <a:close/>
                </a:path>
              </a:pathLst>
            </a:custGeom>
            <a:grpFill/>
            <a:ln w="5715" cap="flat">
              <a:noFill/>
              <a:prstDash val="solid"/>
              <a:miter/>
            </a:ln>
          </p:spPr>
          <p:txBody>
            <a:bodyPr rtlCol="0" anchor="ctr"/>
            <a:lstStyle/>
            <a:p>
              <a:endParaRPr lang="zh-CN" altLang="en-US"/>
            </a:p>
          </p:txBody>
        </p:sp>
        <p:sp>
          <p:nvSpPr>
            <p:cNvPr id="147" name="任意多边形: 形状 146">
              <a:extLst>
                <a:ext uri="{FF2B5EF4-FFF2-40B4-BE49-F238E27FC236}">
                  <a16:creationId xmlns:a16="http://schemas.microsoft.com/office/drawing/2014/main" id="{FE319305-BA8C-1BDD-A617-66F2AEAB15D2}"/>
                </a:ext>
              </a:extLst>
            </p:cNvPr>
            <p:cNvSpPr/>
            <p:nvPr/>
          </p:nvSpPr>
          <p:spPr>
            <a:xfrm>
              <a:off x="8508164" y="1369816"/>
              <a:ext cx="3286" cy="3297"/>
            </a:xfrm>
            <a:custGeom>
              <a:avLst/>
              <a:gdLst>
                <a:gd name="connsiteX0" fmla="*/ 0 w 3286"/>
                <a:gd name="connsiteY0" fmla="*/ 3292 h 3297"/>
                <a:gd name="connsiteX1" fmla="*/ 3286 w 3286"/>
                <a:gd name="connsiteY1" fmla="*/ 6 h 3297"/>
                <a:gd name="connsiteX2" fmla="*/ 3286 w 3286"/>
                <a:gd name="connsiteY2" fmla="*/ 0 h 3297"/>
                <a:gd name="connsiteX3" fmla="*/ 3286 w 3286"/>
                <a:gd name="connsiteY3" fmla="*/ 3292 h 3297"/>
                <a:gd name="connsiteX4" fmla="*/ 0 w 3286"/>
                <a:gd name="connsiteY4" fmla="*/ 3298 h 3297"/>
                <a:gd name="connsiteX5" fmla="*/ 0 w 3286"/>
                <a:gd name="connsiteY5" fmla="*/ 3292 h 3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 h="3297">
                  <a:moveTo>
                    <a:pt x="0" y="3292"/>
                  </a:moveTo>
                  <a:cubicBezTo>
                    <a:pt x="1097" y="2195"/>
                    <a:pt x="2195" y="1103"/>
                    <a:pt x="3286" y="6"/>
                  </a:cubicBezTo>
                  <a:lnTo>
                    <a:pt x="3286" y="0"/>
                  </a:lnTo>
                  <a:cubicBezTo>
                    <a:pt x="3286" y="1097"/>
                    <a:pt x="3286" y="2195"/>
                    <a:pt x="3286" y="3292"/>
                  </a:cubicBezTo>
                  <a:cubicBezTo>
                    <a:pt x="2189" y="3292"/>
                    <a:pt x="1092" y="3292"/>
                    <a:pt x="0" y="3298"/>
                  </a:cubicBezTo>
                  <a:lnTo>
                    <a:pt x="0" y="3292"/>
                  </a:lnTo>
                  <a:close/>
                </a:path>
              </a:pathLst>
            </a:custGeom>
            <a:grpFill/>
            <a:ln w="5715" cap="flat">
              <a:noFill/>
              <a:prstDash val="solid"/>
              <a:miter/>
            </a:ln>
          </p:spPr>
          <p:txBody>
            <a:bodyPr rtlCol="0" anchor="ctr"/>
            <a:lstStyle/>
            <a:p>
              <a:endParaRPr lang="zh-CN" altLang="en-US"/>
            </a:p>
          </p:txBody>
        </p:sp>
        <p:sp>
          <p:nvSpPr>
            <p:cNvPr id="148" name="任意多边形: 形状 147">
              <a:extLst>
                <a:ext uri="{FF2B5EF4-FFF2-40B4-BE49-F238E27FC236}">
                  <a16:creationId xmlns:a16="http://schemas.microsoft.com/office/drawing/2014/main" id="{FD9A5DD4-83EB-C626-5A6C-4A3AFA873195}"/>
                </a:ext>
              </a:extLst>
            </p:cNvPr>
            <p:cNvSpPr/>
            <p:nvPr/>
          </p:nvSpPr>
          <p:spPr>
            <a:xfrm>
              <a:off x="8481858" y="1389556"/>
              <a:ext cx="3285" cy="3297"/>
            </a:xfrm>
            <a:custGeom>
              <a:avLst/>
              <a:gdLst>
                <a:gd name="connsiteX0" fmla="*/ 0 w 3285"/>
                <a:gd name="connsiteY0" fmla="*/ 0 h 3297"/>
                <a:gd name="connsiteX1" fmla="*/ 3286 w 3285"/>
                <a:gd name="connsiteY1" fmla="*/ 3292 h 3297"/>
                <a:gd name="connsiteX2" fmla="*/ 3286 w 3285"/>
                <a:gd name="connsiteY2" fmla="*/ 3298 h 3297"/>
                <a:gd name="connsiteX3" fmla="*/ 0 w 3285"/>
                <a:gd name="connsiteY3" fmla="*/ 6 h 3297"/>
                <a:gd name="connsiteX4" fmla="*/ 0 w 3285"/>
                <a:gd name="connsiteY4" fmla="*/ 0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5" h="3297">
                  <a:moveTo>
                    <a:pt x="0" y="0"/>
                  </a:moveTo>
                  <a:cubicBezTo>
                    <a:pt x="1097" y="1097"/>
                    <a:pt x="2194" y="2195"/>
                    <a:pt x="3286" y="3292"/>
                  </a:cubicBezTo>
                  <a:lnTo>
                    <a:pt x="3286" y="3298"/>
                  </a:lnTo>
                  <a:cubicBezTo>
                    <a:pt x="2189" y="2200"/>
                    <a:pt x="1091" y="1103"/>
                    <a:pt x="0" y="6"/>
                  </a:cubicBezTo>
                  <a:lnTo>
                    <a:pt x="0" y="0"/>
                  </a:lnTo>
                  <a:close/>
                </a:path>
              </a:pathLst>
            </a:custGeom>
            <a:grpFill/>
            <a:ln w="5715" cap="flat">
              <a:noFill/>
              <a:prstDash val="solid"/>
              <a:miter/>
            </a:ln>
          </p:spPr>
          <p:txBody>
            <a:bodyPr rtlCol="0" anchor="ctr"/>
            <a:lstStyle/>
            <a:p>
              <a:endParaRPr lang="zh-CN" altLang="en-US"/>
            </a:p>
          </p:txBody>
        </p:sp>
        <p:sp>
          <p:nvSpPr>
            <p:cNvPr id="149" name="任意多边形: 形状 148">
              <a:extLst>
                <a:ext uri="{FF2B5EF4-FFF2-40B4-BE49-F238E27FC236}">
                  <a16:creationId xmlns:a16="http://schemas.microsoft.com/office/drawing/2014/main" id="{28DC08B2-5541-E278-8899-579061AA3A66}"/>
                </a:ext>
              </a:extLst>
            </p:cNvPr>
            <p:cNvSpPr/>
            <p:nvPr/>
          </p:nvSpPr>
          <p:spPr>
            <a:xfrm>
              <a:off x="8609806" y="1461931"/>
              <a:ext cx="3593" cy="3614"/>
            </a:xfrm>
            <a:custGeom>
              <a:avLst/>
              <a:gdLst>
                <a:gd name="connsiteX0" fmla="*/ 308 w 3593"/>
                <a:gd name="connsiteY0" fmla="*/ 0 h 3614"/>
                <a:gd name="connsiteX1" fmla="*/ 3594 w 3593"/>
                <a:gd name="connsiteY1" fmla="*/ 3292 h 3614"/>
                <a:gd name="connsiteX2" fmla="*/ 308 w 3593"/>
                <a:gd name="connsiteY2" fmla="*/ 0 h 3614"/>
              </a:gdLst>
              <a:ahLst/>
              <a:cxnLst>
                <a:cxn ang="0">
                  <a:pos x="connsiteX0" y="connsiteY0"/>
                </a:cxn>
                <a:cxn ang="0">
                  <a:pos x="connsiteX1" y="connsiteY1"/>
                </a:cxn>
                <a:cxn ang="0">
                  <a:pos x="connsiteX2" y="connsiteY2"/>
                </a:cxn>
              </a:cxnLst>
              <a:rect l="l" t="t" r="r" b="b"/>
              <a:pathLst>
                <a:path w="3593" h="3614">
                  <a:moveTo>
                    <a:pt x="308" y="0"/>
                  </a:moveTo>
                  <a:cubicBezTo>
                    <a:pt x="1405" y="1097"/>
                    <a:pt x="2502" y="2195"/>
                    <a:pt x="3594" y="3292"/>
                  </a:cubicBezTo>
                  <a:cubicBezTo>
                    <a:pt x="445" y="4241"/>
                    <a:pt x="-584" y="3080"/>
                    <a:pt x="308" y="0"/>
                  </a:cubicBezTo>
                  <a:close/>
                </a:path>
              </a:pathLst>
            </a:custGeom>
            <a:grpFill/>
            <a:ln w="5715" cap="flat">
              <a:noFill/>
              <a:prstDash val="solid"/>
              <a:miter/>
            </a:ln>
          </p:spPr>
          <p:txBody>
            <a:bodyPr rtlCol="0" anchor="ctr"/>
            <a:lstStyle/>
            <a:p>
              <a:endParaRPr lang="zh-CN" altLang="en-US"/>
            </a:p>
          </p:txBody>
        </p:sp>
        <p:sp>
          <p:nvSpPr>
            <p:cNvPr id="150" name="任意多边形: 形状 149">
              <a:extLst>
                <a:ext uri="{FF2B5EF4-FFF2-40B4-BE49-F238E27FC236}">
                  <a16:creationId xmlns:a16="http://schemas.microsoft.com/office/drawing/2014/main" id="{705D87C4-C913-0266-C5F7-8F4C51D6A569}"/>
                </a:ext>
              </a:extLst>
            </p:cNvPr>
            <p:cNvSpPr/>
            <p:nvPr/>
          </p:nvSpPr>
          <p:spPr>
            <a:xfrm>
              <a:off x="8455546" y="1313907"/>
              <a:ext cx="1671" cy="3291"/>
            </a:xfrm>
            <a:custGeom>
              <a:avLst/>
              <a:gdLst>
                <a:gd name="connsiteX0" fmla="*/ 0 w 1671"/>
                <a:gd name="connsiteY0" fmla="*/ 3292 h 3291"/>
                <a:gd name="connsiteX1" fmla="*/ 0 w 1671"/>
                <a:gd name="connsiteY1" fmla="*/ 0 h 3291"/>
                <a:gd name="connsiteX2" fmla="*/ 0 w 1671"/>
                <a:gd name="connsiteY2" fmla="*/ 3292 h 3291"/>
              </a:gdLst>
              <a:ahLst/>
              <a:cxnLst>
                <a:cxn ang="0">
                  <a:pos x="connsiteX0" y="connsiteY0"/>
                </a:cxn>
                <a:cxn ang="0">
                  <a:pos x="connsiteX1" y="connsiteY1"/>
                </a:cxn>
                <a:cxn ang="0">
                  <a:pos x="connsiteX2" y="connsiteY2"/>
                </a:cxn>
              </a:cxnLst>
              <a:rect l="l" t="t" r="r" b="b"/>
              <a:pathLst>
                <a:path w="1671" h="3291">
                  <a:moveTo>
                    <a:pt x="0" y="3292"/>
                  </a:moveTo>
                  <a:cubicBezTo>
                    <a:pt x="0" y="2195"/>
                    <a:pt x="0" y="1097"/>
                    <a:pt x="0" y="0"/>
                  </a:cubicBezTo>
                  <a:cubicBezTo>
                    <a:pt x="2229" y="1097"/>
                    <a:pt x="2229" y="2195"/>
                    <a:pt x="0" y="3292"/>
                  </a:cubicBezTo>
                  <a:close/>
                </a:path>
              </a:pathLst>
            </a:custGeom>
            <a:grpFill/>
            <a:ln w="5715" cap="flat">
              <a:noFill/>
              <a:prstDash val="solid"/>
              <a:miter/>
            </a:ln>
          </p:spPr>
          <p:txBody>
            <a:bodyPr rtlCol="0" anchor="ctr"/>
            <a:lstStyle/>
            <a:p>
              <a:endParaRPr lang="zh-CN" altLang="en-US"/>
            </a:p>
          </p:txBody>
        </p:sp>
        <p:sp>
          <p:nvSpPr>
            <p:cNvPr id="151" name="任意多边形: 形状 150">
              <a:extLst>
                <a:ext uri="{FF2B5EF4-FFF2-40B4-BE49-F238E27FC236}">
                  <a16:creationId xmlns:a16="http://schemas.microsoft.com/office/drawing/2014/main" id="{872091A5-0C6D-499C-5824-0A5FB692CB34}"/>
                </a:ext>
              </a:extLst>
            </p:cNvPr>
            <p:cNvSpPr/>
            <p:nvPr/>
          </p:nvSpPr>
          <p:spPr>
            <a:xfrm>
              <a:off x="8432526" y="1309198"/>
              <a:ext cx="3274" cy="1445"/>
            </a:xfrm>
            <a:custGeom>
              <a:avLst/>
              <a:gdLst>
                <a:gd name="connsiteX0" fmla="*/ 0 w 3274"/>
                <a:gd name="connsiteY0" fmla="*/ 1405 h 1445"/>
                <a:gd name="connsiteX1" fmla="*/ 3275 w 3274"/>
                <a:gd name="connsiteY1" fmla="*/ 1445 h 1445"/>
                <a:gd name="connsiteX2" fmla="*/ 0 w 3274"/>
                <a:gd name="connsiteY2" fmla="*/ 1405 h 1445"/>
              </a:gdLst>
              <a:ahLst/>
              <a:cxnLst>
                <a:cxn ang="0">
                  <a:pos x="connsiteX0" y="connsiteY0"/>
                </a:cxn>
                <a:cxn ang="0">
                  <a:pos x="connsiteX1" y="connsiteY1"/>
                </a:cxn>
                <a:cxn ang="0">
                  <a:pos x="connsiteX2" y="connsiteY2"/>
                </a:cxn>
              </a:cxnLst>
              <a:rect l="l" t="t" r="r" b="b"/>
              <a:pathLst>
                <a:path w="3274" h="1445">
                  <a:moveTo>
                    <a:pt x="0" y="1405"/>
                  </a:moveTo>
                  <a:cubicBezTo>
                    <a:pt x="1114" y="-481"/>
                    <a:pt x="2206" y="-469"/>
                    <a:pt x="3275" y="1445"/>
                  </a:cubicBezTo>
                  <a:cubicBezTo>
                    <a:pt x="2183" y="1422"/>
                    <a:pt x="1091" y="1411"/>
                    <a:pt x="0" y="1405"/>
                  </a:cubicBezTo>
                  <a:close/>
                </a:path>
              </a:pathLst>
            </a:custGeom>
            <a:grpFill/>
            <a:ln w="5715" cap="flat">
              <a:noFill/>
              <a:prstDash val="solid"/>
              <a:miter/>
            </a:ln>
          </p:spPr>
          <p:txBody>
            <a:bodyPr rtlCol="0" anchor="ctr"/>
            <a:lstStyle/>
            <a:p>
              <a:endParaRPr lang="zh-CN" altLang="en-US"/>
            </a:p>
          </p:txBody>
        </p:sp>
        <p:sp>
          <p:nvSpPr>
            <p:cNvPr id="152" name="任意多边形: 形状 151">
              <a:extLst>
                <a:ext uri="{FF2B5EF4-FFF2-40B4-BE49-F238E27FC236}">
                  <a16:creationId xmlns:a16="http://schemas.microsoft.com/office/drawing/2014/main" id="{4D743D88-80E7-38F2-524E-CC4E5AB2F1AB}"/>
                </a:ext>
              </a:extLst>
            </p:cNvPr>
            <p:cNvSpPr/>
            <p:nvPr/>
          </p:nvSpPr>
          <p:spPr>
            <a:xfrm>
              <a:off x="8654794" y="1277719"/>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153" name="任意多边形: 形状 152">
              <a:extLst>
                <a:ext uri="{FF2B5EF4-FFF2-40B4-BE49-F238E27FC236}">
                  <a16:creationId xmlns:a16="http://schemas.microsoft.com/office/drawing/2014/main" id="{B9E05A02-24C7-8596-553A-83FD7BDC529D}"/>
                </a:ext>
              </a:extLst>
            </p:cNvPr>
            <p:cNvSpPr/>
            <p:nvPr/>
          </p:nvSpPr>
          <p:spPr>
            <a:xfrm>
              <a:off x="8656148" y="1274433"/>
              <a:ext cx="1671" cy="3291"/>
            </a:xfrm>
            <a:custGeom>
              <a:avLst/>
              <a:gdLst>
                <a:gd name="connsiteX0" fmla="*/ 0 w 1671"/>
                <a:gd name="connsiteY0" fmla="*/ 0 h 3291"/>
                <a:gd name="connsiteX1" fmla="*/ 0 w 1671"/>
                <a:gd name="connsiteY1" fmla="*/ 3292 h 3291"/>
                <a:gd name="connsiteX2" fmla="*/ 0 w 1671"/>
                <a:gd name="connsiteY2" fmla="*/ 0 h 3291"/>
              </a:gdLst>
              <a:ahLst/>
              <a:cxnLst>
                <a:cxn ang="0">
                  <a:pos x="connsiteX0" y="connsiteY0"/>
                </a:cxn>
                <a:cxn ang="0">
                  <a:pos x="connsiteX1" y="connsiteY1"/>
                </a:cxn>
                <a:cxn ang="0">
                  <a:pos x="connsiteX2" y="connsiteY2"/>
                </a:cxn>
              </a:cxnLst>
              <a:rect l="l" t="t" r="r" b="b"/>
              <a:pathLst>
                <a:path w="1671" h="3291">
                  <a:moveTo>
                    <a:pt x="0" y="0"/>
                  </a:moveTo>
                  <a:cubicBezTo>
                    <a:pt x="2229" y="1097"/>
                    <a:pt x="2229" y="2195"/>
                    <a:pt x="0"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154" name="任意多边形: 形状 153">
              <a:extLst>
                <a:ext uri="{FF2B5EF4-FFF2-40B4-BE49-F238E27FC236}">
                  <a16:creationId xmlns:a16="http://schemas.microsoft.com/office/drawing/2014/main" id="{01D96900-A278-0D30-8345-7DADF614CFC8}"/>
                </a:ext>
              </a:extLst>
            </p:cNvPr>
            <p:cNvSpPr/>
            <p:nvPr/>
          </p:nvSpPr>
          <p:spPr>
            <a:xfrm>
              <a:off x="8552811" y="1139559"/>
              <a:ext cx="1392" cy="1292"/>
            </a:xfrm>
            <a:custGeom>
              <a:avLst/>
              <a:gdLst>
                <a:gd name="connsiteX0" fmla="*/ 1392 w 1392"/>
                <a:gd name="connsiteY0" fmla="*/ 0 h 1292"/>
                <a:gd name="connsiteX1" fmla="*/ 661 w 1392"/>
                <a:gd name="connsiteY1" fmla="*/ 1292 h 1292"/>
                <a:gd name="connsiteX2" fmla="*/ 1392 w 1392"/>
                <a:gd name="connsiteY2" fmla="*/ 11 h 1292"/>
                <a:gd name="connsiteX3" fmla="*/ 1392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2" y="0"/>
                  </a:moveTo>
                  <a:cubicBezTo>
                    <a:pt x="1141" y="452"/>
                    <a:pt x="804" y="1320"/>
                    <a:pt x="661" y="1292"/>
                  </a:cubicBezTo>
                  <a:cubicBezTo>
                    <a:pt x="-425" y="1057"/>
                    <a:pt x="-167" y="554"/>
                    <a:pt x="1392" y="11"/>
                  </a:cubicBezTo>
                  <a:lnTo>
                    <a:pt x="1392" y="0"/>
                  </a:lnTo>
                  <a:close/>
                </a:path>
              </a:pathLst>
            </a:custGeom>
            <a:grpFill/>
            <a:ln w="5715" cap="flat">
              <a:noFill/>
              <a:prstDash val="solid"/>
              <a:miter/>
            </a:ln>
          </p:spPr>
          <p:txBody>
            <a:bodyPr rtlCol="0" anchor="ctr"/>
            <a:lstStyle/>
            <a:p>
              <a:endParaRPr lang="zh-CN" altLang="en-US"/>
            </a:p>
          </p:txBody>
        </p:sp>
        <p:sp>
          <p:nvSpPr>
            <p:cNvPr id="155" name="任意多边形: 形状 154">
              <a:extLst>
                <a:ext uri="{FF2B5EF4-FFF2-40B4-BE49-F238E27FC236}">
                  <a16:creationId xmlns:a16="http://schemas.microsoft.com/office/drawing/2014/main" id="{71C484F0-A2A8-BF46-3605-2F72DD379375}"/>
                </a:ext>
              </a:extLst>
            </p:cNvPr>
            <p:cNvSpPr/>
            <p:nvPr/>
          </p:nvSpPr>
          <p:spPr>
            <a:xfrm>
              <a:off x="8652444" y="1270707"/>
              <a:ext cx="3709" cy="3726"/>
            </a:xfrm>
            <a:custGeom>
              <a:avLst/>
              <a:gdLst>
                <a:gd name="connsiteX0" fmla="*/ 18 w 3709"/>
                <a:gd name="connsiteY0" fmla="*/ 0 h 3726"/>
                <a:gd name="connsiteX1" fmla="*/ 3710 w 3709"/>
                <a:gd name="connsiteY1" fmla="*/ 3726 h 3726"/>
                <a:gd name="connsiteX2" fmla="*/ 1 w 3709"/>
                <a:gd name="connsiteY2" fmla="*/ 6 h 3726"/>
                <a:gd name="connsiteX3" fmla="*/ 18 w 3709"/>
                <a:gd name="connsiteY3" fmla="*/ 0 h 3726"/>
              </a:gdLst>
              <a:ahLst/>
              <a:cxnLst>
                <a:cxn ang="0">
                  <a:pos x="connsiteX0" y="connsiteY0"/>
                </a:cxn>
                <a:cxn ang="0">
                  <a:pos x="connsiteX1" y="connsiteY1"/>
                </a:cxn>
                <a:cxn ang="0">
                  <a:pos x="connsiteX2" y="connsiteY2"/>
                </a:cxn>
                <a:cxn ang="0">
                  <a:pos x="connsiteX3" y="connsiteY3"/>
                </a:cxn>
              </a:cxnLst>
              <a:rect l="l" t="t" r="r" b="b"/>
              <a:pathLst>
                <a:path w="3709" h="3726">
                  <a:moveTo>
                    <a:pt x="18" y="0"/>
                  </a:moveTo>
                  <a:cubicBezTo>
                    <a:pt x="1247" y="1240"/>
                    <a:pt x="2475" y="2486"/>
                    <a:pt x="3710" y="3726"/>
                  </a:cubicBezTo>
                  <a:cubicBezTo>
                    <a:pt x="2475" y="2486"/>
                    <a:pt x="1235" y="1246"/>
                    <a:pt x="1" y="6"/>
                  </a:cubicBezTo>
                  <a:cubicBezTo>
                    <a:pt x="-5" y="0"/>
                    <a:pt x="18" y="0"/>
                    <a:pt x="18" y="0"/>
                  </a:cubicBezTo>
                  <a:close/>
                </a:path>
              </a:pathLst>
            </a:custGeom>
            <a:grpFill/>
            <a:ln w="5715" cap="flat">
              <a:noFill/>
              <a:prstDash val="solid"/>
              <a:miter/>
            </a:ln>
          </p:spPr>
          <p:txBody>
            <a:bodyPr rtlCol="0" anchor="ctr"/>
            <a:lstStyle/>
            <a:p>
              <a:endParaRPr lang="zh-CN" altLang="en-US"/>
            </a:p>
          </p:txBody>
        </p:sp>
        <p:sp>
          <p:nvSpPr>
            <p:cNvPr id="156" name="任意多边形: 形状 155">
              <a:extLst>
                <a:ext uri="{FF2B5EF4-FFF2-40B4-BE49-F238E27FC236}">
                  <a16:creationId xmlns:a16="http://schemas.microsoft.com/office/drawing/2014/main" id="{9431E1D3-6510-F5C5-8A07-624CB8CC8A71}"/>
                </a:ext>
              </a:extLst>
            </p:cNvPr>
            <p:cNvSpPr/>
            <p:nvPr/>
          </p:nvSpPr>
          <p:spPr>
            <a:xfrm>
              <a:off x="8684201" y="858895"/>
              <a:ext cx="65737" cy="106328"/>
            </a:xfrm>
            <a:custGeom>
              <a:avLst/>
              <a:gdLst>
                <a:gd name="connsiteX0" fmla="*/ 41007 w 65737"/>
                <a:gd name="connsiteY0" fmla="*/ 106328 h 106328"/>
                <a:gd name="connsiteX1" fmla="*/ 31138 w 65737"/>
                <a:gd name="connsiteY1" fmla="*/ 101396 h 106328"/>
                <a:gd name="connsiteX2" fmla="*/ 19856 w 65737"/>
                <a:gd name="connsiteY2" fmla="*/ 99116 h 106328"/>
                <a:gd name="connsiteX3" fmla="*/ 11284 w 65737"/>
                <a:gd name="connsiteY3" fmla="*/ 91458 h 106328"/>
                <a:gd name="connsiteX4" fmla="*/ 13375 w 65737"/>
                <a:gd name="connsiteY4" fmla="*/ 77942 h 106328"/>
                <a:gd name="connsiteX5" fmla="*/ 15798 w 65737"/>
                <a:gd name="connsiteY5" fmla="*/ 64043 h 106328"/>
                <a:gd name="connsiteX6" fmla="*/ 23502 w 65737"/>
                <a:gd name="connsiteY6" fmla="*/ 55653 h 106328"/>
                <a:gd name="connsiteX7" fmla="*/ 30383 w 65737"/>
                <a:gd name="connsiteY7" fmla="*/ 47950 h 106328"/>
                <a:gd name="connsiteX8" fmla="*/ 25754 w 65737"/>
                <a:gd name="connsiteY8" fmla="*/ 41817 h 106328"/>
                <a:gd name="connsiteX9" fmla="*/ 4831 w 65737"/>
                <a:gd name="connsiteY9" fmla="*/ 24107 h 106328"/>
                <a:gd name="connsiteX10" fmla="*/ 4831 w 65737"/>
                <a:gd name="connsiteY10" fmla="*/ 24101 h 106328"/>
                <a:gd name="connsiteX11" fmla="*/ 271 w 65737"/>
                <a:gd name="connsiteY11" fmla="*/ 5127 h 106328"/>
                <a:gd name="connsiteX12" fmla="*/ 3414 w 65737"/>
                <a:gd name="connsiteY12" fmla="*/ 395 h 106328"/>
                <a:gd name="connsiteX13" fmla="*/ 8700 w 65737"/>
                <a:gd name="connsiteY13" fmla="*/ 2487 h 106328"/>
                <a:gd name="connsiteX14" fmla="*/ 16490 w 65737"/>
                <a:gd name="connsiteY14" fmla="*/ 16306 h 106328"/>
                <a:gd name="connsiteX15" fmla="*/ 21759 w 65737"/>
                <a:gd name="connsiteY15" fmla="*/ 5699 h 106328"/>
                <a:gd name="connsiteX16" fmla="*/ 51934 w 65737"/>
                <a:gd name="connsiteY16" fmla="*/ 35862 h 106328"/>
                <a:gd name="connsiteX17" fmla="*/ 34441 w 65737"/>
                <a:gd name="connsiteY17" fmla="*/ 30673 h 106328"/>
                <a:gd name="connsiteX18" fmla="*/ 34407 w 65737"/>
                <a:gd name="connsiteY18" fmla="*/ 30690 h 106328"/>
                <a:gd name="connsiteX19" fmla="*/ 47694 w 65737"/>
                <a:gd name="connsiteY19" fmla="*/ 59717 h 106328"/>
                <a:gd name="connsiteX20" fmla="*/ 55163 w 65737"/>
                <a:gd name="connsiteY20" fmla="*/ 60517 h 106328"/>
                <a:gd name="connsiteX21" fmla="*/ 64427 w 65737"/>
                <a:gd name="connsiteY21" fmla="*/ 66340 h 106328"/>
                <a:gd name="connsiteX22" fmla="*/ 65662 w 65737"/>
                <a:gd name="connsiteY22" fmla="*/ 70644 h 106328"/>
                <a:gd name="connsiteX23" fmla="*/ 61627 w 65737"/>
                <a:gd name="connsiteY23" fmla="*/ 71753 h 106328"/>
                <a:gd name="connsiteX24" fmla="*/ 56220 w 65737"/>
                <a:gd name="connsiteY24" fmla="*/ 78656 h 106328"/>
                <a:gd name="connsiteX25" fmla="*/ 58884 w 65737"/>
                <a:gd name="connsiteY25" fmla="*/ 84320 h 106328"/>
                <a:gd name="connsiteX26" fmla="*/ 38915 w 65737"/>
                <a:gd name="connsiteY26" fmla="*/ 92315 h 106328"/>
                <a:gd name="connsiteX27" fmla="*/ 41007 w 65737"/>
                <a:gd name="connsiteY27" fmla="*/ 106328 h 106328"/>
                <a:gd name="connsiteX28" fmla="*/ 41007 w 65737"/>
                <a:gd name="connsiteY28" fmla="*/ 106328 h 106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5737" h="106328">
                  <a:moveTo>
                    <a:pt x="41007" y="106328"/>
                  </a:moveTo>
                  <a:cubicBezTo>
                    <a:pt x="36881" y="106357"/>
                    <a:pt x="33841" y="104219"/>
                    <a:pt x="31138" y="101396"/>
                  </a:cubicBezTo>
                  <a:cubicBezTo>
                    <a:pt x="27920" y="98036"/>
                    <a:pt x="25022" y="96418"/>
                    <a:pt x="19856" y="99116"/>
                  </a:cubicBezTo>
                  <a:cubicBezTo>
                    <a:pt x="15479" y="101396"/>
                    <a:pt x="8740" y="92584"/>
                    <a:pt x="11284" y="91458"/>
                  </a:cubicBezTo>
                  <a:cubicBezTo>
                    <a:pt x="19976" y="87595"/>
                    <a:pt x="8569" y="82417"/>
                    <a:pt x="13375" y="77942"/>
                  </a:cubicBezTo>
                  <a:cubicBezTo>
                    <a:pt x="16170" y="75336"/>
                    <a:pt x="16392" y="68644"/>
                    <a:pt x="15798" y="64043"/>
                  </a:cubicBezTo>
                  <a:cubicBezTo>
                    <a:pt x="14924" y="57259"/>
                    <a:pt x="14473" y="53442"/>
                    <a:pt x="23502" y="55653"/>
                  </a:cubicBezTo>
                  <a:cubicBezTo>
                    <a:pt x="27988" y="56751"/>
                    <a:pt x="29029" y="51281"/>
                    <a:pt x="30383" y="47950"/>
                  </a:cubicBezTo>
                  <a:cubicBezTo>
                    <a:pt x="32189" y="43515"/>
                    <a:pt x="28371" y="43658"/>
                    <a:pt x="25754" y="41817"/>
                  </a:cubicBezTo>
                  <a:cubicBezTo>
                    <a:pt x="18307" y="36582"/>
                    <a:pt x="11741" y="30102"/>
                    <a:pt x="4831" y="24107"/>
                  </a:cubicBezTo>
                  <a:lnTo>
                    <a:pt x="4831" y="24101"/>
                  </a:lnTo>
                  <a:cubicBezTo>
                    <a:pt x="71" y="18580"/>
                    <a:pt x="2831" y="11242"/>
                    <a:pt x="271" y="5127"/>
                  </a:cubicBezTo>
                  <a:cubicBezTo>
                    <a:pt x="-712" y="2772"/>
                    <a:pt x="1128" y="1269"/>
                    <a:pt x="3414" y="395"/>
                  </a:cubicBezTo>
                  <a:cubicBezTo>
                    <a:pt x="5934" y="-571"/>
                    <a:pt x="7483" y="275"/>
                    <a:pt x="8700" y="2487"/>
                  </a:cubicBezTo>
                  <a:cubicBezTo>
                    <a:pt x="11272" y="7144"/>
                    <a:pt x="13918" y="11757"/>
                    <a:pt x="16490" y="16306"/>
                  </a:cubicBezTo>
                  <a:cubicBezTo>
                    <a:pt x="24239" y="14660"/>
                    <a:pt x="15495" y="7699"/>
                    <a:pt x="21759" y="5699"/>
                  </a:cubicBezTo>
                  <a:cubicBezTo>
                    <a:pt x="26497" y="20455"/>
                    <a:pt x="41447" y="25238"/>
                    <a:pt x="51934" y="35862"/>
                  </a:cubicBezTo>
                  <a:cubicBezTo>
                    <a:pt x="44179" y="39263"/>
                    <a:pt x="40847" y="29347"/>
                    <a:pt x="34441" y="30673"/>
                  </a:cubicBezTo>
                  <a:lnTo>
                    <a:pt x="34407" y="30690"/>
                  </a:lnTo>
                  <a:cubicBezTo>
                    <a:pt x="36075" y="44481"/>
                    <a:pt x="41356" y="54305"/>
                    <a:pt x="47694" y="59717"/>
                  </a:cubicBezTo>
                  <a:cubicBezTo>
                    <a:pt x="50660" y="62248"/>
                    <a:pt x="53483" y="51550"/>
                    <a:pt x="55163" y="60517"/>
                  </a:cubicBezTo>
                  <a:cubicBezTo>
                    <a:pt x="55952" y="64735"/>
                    <a:pt x="62232" y="62974"/>
                    <a:pt x="64427" y="66340"/>
                  </a:cubicBezTo>
                  <a:cubicBezTo>
                    <a:pt x="65227" y="67563"/>
                    <a:pt x="65981" y="69375"/>
                    <a:pt x="65662" y="70644"/>
                  </a:cubicBezTo>
                  <a:cubicBezTo>
                    <a:pt x="65182" y="72535"/>
                    <a:pt x="63187" y="72518"/>
                    <a:pt x="61627" y="71753"/>
                  </a:cubicBezTo>
                  <a:cubicBezTo>
                    <a:pt x="49157" y="65649"/>
                    <a:pt x="54466" y="73930"/>
                    <a:pt x="56220" y="78656"/>
                  </a:cubicBezTo>
                  <a:cubicBezTo>
                    <a:pt x="56912" y="80514"/>
                    <a:pt x="59410" y="81640"/>
                    <a:pt x="58884" y="84320"/>
                  </a:cubicBezTo>
                  <a:cubicBezTo>
                    <a:pt x="47602" y="94190"/>
                    <a:pt x="47602" y="94190"/>
                    <a:pt x="38915" y="92315"/>
                  </a:cubicBezTo>
                  <a:cubicBezTo>
                    <a:pt x="36104" y="97504"/>
                    <a:pt x="41653" y="101476"/>
                    <a:pt x="41007" y="106328"/>
                  </a:cubicBezTo>
                  <a:lnTo>
                    <a:pt x="41007" y="106328"/>
                  </a:lnTo>
                  <a:close/>
                </a:path>
              </a:pathLst>
            </a:custGeom>
            <a:grpFill/>
            <a:ln w="5715" cap="flat">
              <a:noFill/>
              <a:prstDash val="solid"/>
              <a:miter/>
            </a:ln>
          </p:spPr>
          <p:txBody>
            <a:bodyPr rtlCol="0" anchor="ctr"/>
            <a:lstStyle/>
            <a:p>
              <a:endParaRPr lang="zh-CN" altLang="en-US"/>
            </a:p>
          </p:txBody>
        </p:sp>
        <p:sp>
          <p:nvSpPr>
            <p:cNvPr id="157" name="任意多边形: 形状 156">
              <a:extLst>
                <a:ext uri="{FF2B5EF4-FFF2-40B4-BE49-F238E27FC236}">
                  <a16:creationId xmlns:a16="http://schemas.microsoft.com/office/drawing/2014/main" id="{C37F2221-8DB1-21E4-2668-E2FA033CE1DF}"/>
                </a:ext>
              </a:extLst>
            </p:cNvPr>
            <p:cNvSpPr/>
            <p:nvPr/>
          </p:nvSpPr>
          <p:spPr>
            <a:xfrm>
              <a:off x="8717443" y="1000751"/>
              <a:ext cx="11057" cy="14744"/>
            </a:xfrm>
            <a:custGeom>
              <a:avLst/>
              <a:gdLst>
                <a:gd name="connsiteX0" fmla="*/ 11057 w 11057"/>
                <a:gd name="connsiteY0" fmla="*/ 10529 h 14744"/>
                <a:gd name="connsiteX1" fmla="*/ 4256 w 11057"/>
                <a:gd name="connsiteY1" fmla="*/ 14701 h 14744"/>
                <a:gd name="connsiteX2" fmla="*/ 1421 w 11057"/>
                <a:gd name="connsiteY2" fmla="*/ 11912 h 14744"/>
                <a:gd name="connsiteX3" fmla="*/ 4102 w 11057"/>
                <a:gd name="connsiteY3" fmla="*/ 65 h 14744"/>
                <a:gd name="connsiteX4" fmla="*/ 11057 w 11057"/>
                <a:gd name="connsiteY4" fmla="*/ 10529 h 14744"/>
                <a:gd name="connsiteX5" fmla="*/ 11057 w 11057"/>
                <a:gd name="connsiteY5" fmla="*/ 10529 h 1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57" h="14744">
                  <a:moveTo>
                    <a:pt x="11057" y="10529"/>
                  </a:moveTo>
                  <a:cubicBezTo>
                    <a:pt x="8788" y="11924"/>
                    <a:pt x="6513" y="13312"/>
                    <a:pt x="4256" y="14701"/>
                  </a:cubicBezTo>
                  <a:cubicBezTo>
                    <a:pt x="2062" y="15033"/>
                    <a:pt x="1181" y="13415"/>
                    <a:pt x="1421" y="11912"/>
                  </a:cubicBezTo>
                  <a:cubicBezTo>
                    <a:pt x="2073" y="7803"/>
                    <a:pt x="-3636" y="1094"/>
                    <a:pt x="4102" y="65"/>
                  </a:cubicBezTo>
                  <a:cubicBezTo>
                    <a:pt x="10000" y="-729"/>
                    <a:pt x="10217" y="5940"/>
                    <a:pt x="11057" y="10529"/>
                  </a:cubicBezTo>
                  <a:lnTo>
                    <a:pt x="11057" y="10529"/>
                  </a:lnTo>
                  <a:close/>
                </a:path>
              </a:pathLst>
            </a:custGeom>
            <a:grpFill/>
            <a:ln w="5715" cap="flat">
              <a:noFill/>
              <a:prstDash val="solid"/>
              <a:miter/>
            </a:ln>
          </p:spPr>
          <p:txBody>
            <a:bodyPr rtlCol="0" anchor="ctr"/>
            <a:lstStyle/>
            <a:p>
              <a:endParaRPr lang="zh-CN" altLang="en-US"/>
            </a:p>
          </p:txBody>
        </p:sp>
        <p:sp>
          <p:nvSpPr>
            <p:cNvPr id="158" name="任意多边形: 形状 157">
              <a:extLst>
                <a:ext uri="{FF2B5EF4-FFF2-40B4-BE49-F238E27FC236}">
                  <a16:creationId xmlns:a16="http://schemas.microsoft.com/office/drawing/2014/main" id="{40011BE8-048E-7241-5943-319E83262E85}"/>
                </a:ext>
              </a:extLst>
            </p:cNvPr>
            <p:cNvSpPr/>
            <p:nvPr/>
          </p:nvSpPr>
          <p:spPr>
            <a:xfrm>
              <a:off x="8705906" y="1260667"/>
              <a:ext cx="14569" cy="9197"/>
            </a:xfrm>
            <a:custGeom>
              <a:avLst/>
              <a:gdLst>
                <a:gd name="connsiteX0" fmla="*/ 14570 w 14569"/>
                <a:gd name="connsiteY0" fmla="*/ 8440 h 9197"/>
                <a:gd name="connsiteX1" fmla="*/ 10810 w 14569"/>
                <a:gd name="connsiteY1" fmla="*/ 9171 h 9197"/>
                <a:gd name="connsiteX2" fmla="*/ 3 w 14569"/>
                <a:gd name="connsiteY2" fmla="*/ 1650 h 9197"/>
                <a:gd name="connsiteX3" fmla="*/ 557 w 14569"/>
                <a:gd name="connsiteY3" fmla="*/ 222 h 9197"/>
                <a:gd name="connsiteX4" fmla="*/ 14570 w 14569"/>
                <a:gd name="connsiteY4" fmla="*/ 8440 h 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69" h="9197">
                  <a:moveTo>
                    <a:pt x="14570" y="8440"/>
                  </a:moveTo>
                  <a:cubicBezTo>
                    <a:pt x="12559" y="8840"/>
                    <a:pt x="10867" y="9314"/>
                    <a:pt x="10810" y="9171"/>
                  </a:cubicBezTo>
                  <a:cubicBezTo>
                    <a:pt x="8901" y="4142"/>
                    <a:pt x="483" y="8503"/>
                    <a:pt x="3" y="1650"/>
                  </a:cubicBezTo>
                  <a:cubicBezTo>
                    <a:pt x="-32" y="1170"/>
                    <a:pt x="282" y="273"/>
                    <a:pt x="557" y="222"/>
                  </a:cubicBezTo>
                  <a:cubicBezTo>
                    <a:pt x="7506" y="-1059"/>
                    <a:pt x="10752" y="3411"/>
                    <a:pt x="14570" y="8440"/>
                  </a:cubicBezTo>
                  <a:close/>
                </a:path>
              </a:pathLst>
            </a:custGeom>
            <a:grpFill/>
            <a:ln w="5715" cap="flat">
              <a:noFill/>
              <a:prstDash val="solid"/>
              <a:miter/>
            </a:ln>
          </p:spPr>
          <p:txBody>
            <a:bodyPr rtlCol="0" anchor="ctr"/>
            <a:lstStyle/>
            <a:p>
              <a:endParaRPr lang="zh-CN" altLang="en-US"/>
            </a:p>
          </p:txBody>
        </p:sp>
        <p:sp>
          <p:nvSpPr>
            <p:cNvPr id="159" name="任意多边形: 形状 158">
              <a:extLst>
                <a:ext uri="{FF2B5EF4-FFF2-40B4-BE49-F238E27FC236}">
                  <a16:creationId xmlns:a16="http://schemas.microsoft.com/office/drawing/2014/main" id="{9E1DBA3E-0E91-FA65-5751-CF07D0F1D2B1}"/>
                </a:ext>
              </a:extLst>
            </p:cNvPr>
            <p:cNvSpPr/>
            <p:nvPr/>
          </p:nvSpPr>
          <p:spPr>
            <a:xfrm>
              <a:off x="8701640" y="989552"/>
              <a:ext cx="8503" cy="13224"/>
            </a:xfrm>
            <a:custGeom>
              <a:avLst/>
              <a:gdLst>
                <a:gd name="connsiteX0" fmla="*/ 0 w 8503"/>
                <a:gd name="connsiteY0" fmla="*/ 0 h 13224"/>
                <a:gd name="connsiteX1" fmla="*/ 8503 w 8503"/>
                <a:gd name="connsiteY1" fmla="*/ 13225 h 13224"/>
                <a:gd name="connsiteX2" fmla="*/ 0 w 8503"/>
                <a:gd name="connsiteY2" fmla="*/ 0 h 13224"/>
              </a:gdLst>
              <a:ahLst/>
              <a:cxnLst>
                <a:cxn ang="0">
                  <a:pos x="connsiteX0" y="connsiteY0"/>
                </a:cxn>
                <a:cxn ang="0">
                  <a:pos x="connsiteX1" y="connsiteY1"/>
                </a:cxn>
                <a:cxn ang="0">
                  <a:pos x="connsiteX2" y="connsiteY2"/>
                </a:cxn>
              </a:cxnLst>
              <a:rect l="l" t="t" r="r" b="b"/>
              <a:pathLst>
                <a:path w="8503" h="13224">
                  <a:moveTo>
                    <a:pt x="0" y="0"/>
                  </a:moveTo>
                  <a:cubicBezTo>
                    <a:pt x="5972" y="3178"/>
                    <a:pt x="6840" y="8087"/>
                    <a:pt x="8503" y="13225"/>
                  </a:cubicBezTo>
                  <a:cubicBezTo>
                    <a:pt x="2103" y="8458"/>
                    <a:pt x="2103" y="8458"/>
                    <a:pt x="0" y="0"/>
                  </a:cubicBezTo>
                  <a:close/>
                </a:path>
              </a:pathLst>
            </a:custGeom>
            <a:grpFill/>
            <a:ln w="5715" cap="flat">
              <a:noFill/>
              <a:prstDash val="solid"/>
              <a:miter/>
            </a:ln>
          </p:spPr>
          <p:txBody>
            <a:bodyPr rtlCol="0" anchor="ctr"/>
            <a:lstStyle/>
            <a:p>
              <a:endParaRPr lang="zh-CN" altLang="en-US"/>
            </a:p>
          </p:txBody>
        </p:sp>
        <p:sp>
          <p:nvSpPr>
            <p:cNvPr id="160" name="任意多边形: 形状 159">
              <a:extLst>
                <a:ext uri="{FF2B5EF4-FFF2-40B4-BE49-F238E27FC236}">
                  <a16:creationId xmlns:a16="http://schemas.microsoft.com/office/drawing/2014/main" id="{EF4F356F-FD05-8FC6-CFE7-7B83B1C58AC6}"/>
                </a:ext>
              </a:extLst>
            </p:cNvPr>
            <p:cNvSpPr/>
            <p:nvPr/>
          </p:nvSpPr>
          <p:spPr>
            <a:xfrm>
              <a:off x="8738343" y="1300749"/>
              <a:ext cx="10928" cy="9854"/>
            </a:xfrm>
            <a:custGeom>
              <a:avLst/>
              <a:gdLst>
                <a:gd name="connsiteX0" fmla="*/ 6616 w 10928"/>
                <a:gd name="connsiteY0" fmla="*/ 9854 h 9854"/>
                <a:gd name="connsiteX1" fmla="*/ 38 w 10928"/>
                <a:gd name="connsiteY1" fmla="*/ 2 h 9854"/>
                <a:gd name="connsiteX2" fmla="*/ 10205 w 10928"/>
                <a:gd name="connsiteY2" fmla="*/ 5699 h 9854"/>
                <a:gd name="connsiteX3" fmla="*/ 6616 w 10928"/>
                <a:gd name="connsiteY3" fmla="*/ 9854 h 9854"/>
              </a:gdLst>
              <a:ahLst/>
              <a:cxnLst>
                <a:cxn ang="0">
                  <a:pos x="connsiteX0" y="connsiteY0"/>
                </a:cxn>
                <a:cxn ang="0">
                  <a:pos x="connsiteX1" y="connsiteY1"/>
                </a:cxn>
                <a:cxn ang="0">
                  <a:pos x="connsiteX2" y="connsiteY2"/>
                </a:cxn>
                <a:cxn ang="0">
                  <a:pos x="connsiteX3" y="connsiteY3"/>
                </a:cxn>
              </a:cxnLst>
              <a:rect l="l" t="t" r="r" b="b"/>
              <a:pathLst>
                <a:path w="10928" h="9854">
                  <a:moveTo>
                    <a:pt x="6616" y="9854"/>
                  </a:moveTo>
                  <a:cubicBezTo>
                    <a:pt x="4598" y="6454"/>
                    <a:pt x="-488" y="5099"/>
                    <a:pt x="38" y="2"/>
                  </a:cubicBezTo>
                  <a:cubicBezTo>
                    <a:pt x="4530" y="-67"/>
                    <a:pt x="8050" y="2116"/>
                    <a:pt x="10205" y="5699"/>
                  </a:cubicBezTo>
                  <a:cubicBezTo>
                    <a:pt x="12445" y="9420"/>
                    <a:pt x="8988" y="9443"/>
                    <a:pt x="6616" y="9854"/>
                  </a:cubicBezTo>
                  <a:close/>
                </a:path>
              </a:pathLst>
            </a:custGeom>
            <a:grpFill/>
            <a:ln w="5715" cap="flat">
              <a:noFill/>
              <a:prstDash val="solid"/>
              <a:miter/>
            </a:ln>
          </p:spPr>
          <p:txBody>
            <a:bodyPr rtlCol="0" anchor="ctr"/>
            <a:lstStyle/>
            <a:p>
              <a:endParaRPr lang="zh-CN" altLang="en-US"/>
            </a:p>
          </p:txBody>
        </p:sp>
        <p:sp>
          <p:nvSpPr>
            <p:cNvPr id="161" name="任意多边形: 形状 160">
              <a:extLst>
                <a:ext uri="{FF2B5EF4-FFF2-40B4-BE49-F238E27FC236}">
                  <a16:creationId xmlns:a16="http://schemas.microsoft.com/office/drawing/2014/main" id="{35F0C0C7-1C4C-5581-2637-0E05C6C8A464}"/>
                </a:ext>
              </a:extLst>
            </p:cNvPr>
            <p:cNvSpPr/>
            <p:nvPr/>
          </p:nvSpPr>
          <p:spPr>
            <a:xfrm>
              <a:off x="8724368" y="965229"/>
              <a:ext cx="3351" cy="18453"/>
            </a:xfrm>
            <a:custGeom>
              <a:avLst/>
              <a:gdLst>
                <a:gd name="connsiteX0" fmla="*/ 840 w 3351"/>
                <a:gd name="connsiteY0" fmla="*/ 0 h 18453"/>
                <a:gd name="connsiteX1" fmla="*/ 1983 w 3351"/>
                <a:gd name="connsiteY1" fmla="*/ 18454 h 18453"/>
                <a:gd name="connsiteX2" fmla="*/ 840 w 3351"/>
                <a:gd name="connsiteY2" fmla="*/ 0 h 18453"/>
                <a:gd name="connsiteX3" fmla="*/ 840 w 3351"/>
                <a:gd name="connsiteY3" fmla="*/ 0 h 18453"/>
              </a:gdLst>
              <a:ahLst/>
              <a:cxnLst>
                <a:cxn ang="0">
                  <a:pos x="connsiteX0" y="connsiteY0"/>
                </a:cxn>
                <a:cxn ang="0">
                  <a:pos x="connsiteX1" y="connsiteY1"/>
                </a:cxn>
                <a:cxn ang="0">
                  <a:pos x="connsiteX2" y="connsiteY2"/>
                </a:cxn>
                <a:cxn ang="0">
                  <a:pos x="connsiteX3" y="connsiteY3"/>
                </a:cxn>
              </a:cxnLst>
              <a:rect l="l" t="t" r="r" b="b"/>
              <a:pathLst>
                <a:path w="3351" h="18453">
                  <a:moveTo>
                    <a:pt x="840" y="0"/>
                  </a:moveTo>
                  <a:cubicBezTo>
                    <a:pt x="3966" y="7858"/>
                    <a:pt x="3966" y="7858"/>
                    <a:pt x="1983" y="18454"/>
                  </a:cubicBezTo>
                  <a:cubicBezTo>
                    <a:pt x="-2824" y="11710"/>
                    <a:pt x="2886" y="5526"/>
                    <a:pt x="840" y="0"/>
                  </a:cubicBezTo>
                  <a:lnTo>
                    <a:pt x="840" y="0"/>
                  </a:lnTo>
                  <a:close/>
                </a:path>
              </a:pathLst>
            </a:custGeom>
            <a:grpFill/>
            <a:ln w="5715" cap="flat">
              <a:noFill/>
              <a:prstDash val="solid"/>
              <a:miter/>
            </a:ln>
          </p:spPr>
          <p:txBody>
            <a:bodyPr rtlCol="0" anchor="ctr"/>
            <a:lstStyle/>
            <a:p>
              <a:endParaRPr lang="zh-CN" altLang="en-US"/>
            </a:p>
          </p:txBody>
        </p:sp>
        <p:sp>
          <p:nvSpPr>
            <p:cNvPr id="162" name="任意多边形: 形状 161">
              <a:extLst>
                <a:ext uri="{FF2B5EF4-FFF2-40B4-BE49-F238E27FC236}">
                  <a16:creationId xmlns:a16="http://schemas.microsoft.com/office/drawing/2014/main" id="{0E3CD88A-0522-6BDF-3CAB-067EDBAC5E38}"/>
                </a:ext>
              </a:extLst>
            </p:cNvPr>
            <p:cNvSpPr/>
            <p:nvPr/>
          </p:nvSpPr>
          <p:spPr>
            <a:xfrm>
              <a:off x="8771248" y="1096805"/>
              <a:ext cx="7784" cy="12292"/>
            </a:xfrm>
            <a:custGeom>
              <a:avLst/>
              <a:gdLst>
                <a:gd name="connsiteX0" fmla="*/ 0 w 7784"/>
                <a:gd name="connsiteY0" fmla="*/ 0 h 12292"/>
                <a:gd name="connsiteX1" fmla="*/ 6578 w 7784"/>
                <a:gd name="connsiteY1" fmla="*/ 3292 h 12292"/>
                <a:gd name="connsiteX2" fmla="*/ 6578 w 7784"/>
                <a:gd name="connsiteY2" fmla="*/ 3292 h 12292"/>
                <a:gd name="connsiteX3" fmla="*/ 7784 w 7784"/>
                <a:gd name="connsiteY3" fmla="*/ 12293 h 12292"/>
                <a:gd name="connsiteX4" fmla="*/ 0 w 7784"/>
                <a:gd name="connsiteY4" fmla="*/ 0 h 12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84" h="12292">
                  <a:moveTo>
                    <a:pt x="0" y="0"/>
                  </a:moveTo>
                  <a:cubicBezTo>
                    <a:pt x="2195" y="1097"/>
                    <a:pt x="4383" y="2194"/>
                    <a:pt x="6578" y="3292"/>
                  </a:cubicBezTo>
                  <a:lnTo>
                    <a:pt x="6578" y="3292"/>
                  </a:lnTo>
                  <a:cubicBezTo>
                    <a:pt x="6921" y="5835"/>
                    <a:pt x="7264" y="8384"/>
                    <a:pt x="7784" y="12293"/>
                  </a:cubicBezTo>
                  <a:cubicBezTo>
                    <a:pt x="1875" y="9430"/>
                    <a:pt x="457" y="5041"/>
                    <a:pt x="0" y="0"/>
                  </a:cubicBezTo>
                  <a:close/>
                </a:path>
              </a:pathLst>
            </a:custGeom>
            <a:grpFill/>
            <a:ln w="5715" cap="flat">
              <a:noFill/>
              <a:prstDash val="solid"/>
              <a:miter/>
            </a:ln>
          </p:spPr>
          <p:txBody>
            <a:bodyPr rtlCol="0" anchor="ctr"/>
            <a:lstStyle/>
            <a:p>
              <a:endParaRPr lang="zh-CN" altLang="en-US"/>
            </a:p>
          </p:txBody>
        </p:sp>
        <p:sp>
          <p:nvSpPr>
            <p:cNvPr id="163" name="任意多边形: 形状 162">
              <a:extLst>
                <a:ext uri="{FF2B5EF4-FFF2-40B4-BE49-F238E27FC236}">
                  <a16:creationId xmlns:a16="http://schemas.microsoft.com/office/drawing/2014/main" id="{CE4051A2-E292-9867-C09C-20EA5942081C}"/>
                </a:ext>
              </a:extLst>
            </p:cNvPr>
            <p:cNvSpPr/>
            <p:nvPr/>
          </p:nvSpPr>
          <p:spPr>
            <a:xfrm>
              <a:off x="8723505" y="1021670"/>
              <a:ext cx="6730" cy="5327"/>
            </a:xfrm>
            <a:custGeom>
              <a:avLst/>
              <a:gdLst>
                <a:gd name="connsiteX0" fmla="*/ 6710 w 6730"/>
                <a:gd name="connsiteY0" fmla="*/ 2389 h 5327"/>
                <a:gd name="connsiteX1" fmla="*/ 4098 w 6730"/>
                <a:gd name="connsiteY1" fmla="*/ 5327 h 5327"/>
                <a:gd name="connsiteX2" fmla="*/ 252 w 6730"/>
                <a:gd name="connsiteY2" fmla="*/ 3806 h 5327"/>
                <a:gd name="connsiteX3" fmla="*/ 3355 w 6730"/>
                <a:gd name="connsiteY3" fmla="*/ 6 h 5327"/>
                <a:gd name="connsiteX4" fmla="*/ 6710 w 6730"/>
                <a:gd name="connsiteY4" fmla="*/ 2389 h 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 h="5327">
                  <a:moveTo>
                    <a:pt x="6710" y="2389"/>
                  </a:moveTo>
                  <a:cubicBezTo>
                    <a:pt x="6909" y="4315"/>
                    <a:pt x="5681" y="5361"/>
                    <a:pt x="4098" y="5327"/>
                  </a:cubicBezTo>
                  <a:cubicBezTo>
                    <a:pt x="2755" y="5292"/>
                    <a:pt x="600" y="4704"/>
                    <a:pt x="252" y="3806"/>
                  </a:cubicBezTo>
                  <a:cubicBezTo>
                    <a:pt x="-675" y="1400"/>
                    <a:pt x="1092" y="132"/>
                    <a:pt x="3355" y="6"/>
                  </a:cubicBezTo>
                  <a:cubicBezTo>
                    <a:pt x="4909" y="-80"/>
                    <a:pt x="6184" y="766"/>
                    <a:pt x="6710" y="2389"/>
                  </a:cubicBezTo>
                  <a:close/>
                </a:path>
              </a:pathLst>
            </a:custGeom>
            <a:grpFill/>
            <a:ln w="5715" cap="flat">
              <a:noFill/>
              <a:prstDash val="solid"/>
              <a:miter/>
            </a:ln>
          </p:spPr>
          <p:txBody>
            <a:bodyPr rtlCol="0" anchor="ctr"/>
            <a:lstStyle/>
            <a:p>
              <a:endParaRPr lang="zh-CN" altLang="en-US"/>
            </a:p>
          </p:txBody>
        </p:sp>
        <p:sp>
          <p:nvSpPr>
            <p:cNvPr id="164" name="任意多边形: 形状 163">
              <a:extLst>
                <a:ext uri="{FF2B5EF4-FFF2-40B4-BE49-F238E27FC236}">
                  <a16:creationId xmlns:a16="http://schemas.microsoft.com/office/drawing/2014/main" id="{C5D33048-0557-A161-B2E9-2A951C90A6D5}"/>
                </a:ext>
              </a:extLst>
            </p:cNvPr>
            <p:cNvSpPr/>
            <p:nvPr/>
          </p:nvSpPr>
          <p:spPr>
            <a:xfrm>
              <a:off x="8736295" y="1200192"/>
              <a:ext cx="4729" cy="6162"/>
            </a:xfrm>
            <a:custGeom>
              <a:avLst/>
              <a:gdLst>
                <a:gd name="connsiteX0" fmla="*/ 2235 w 4729"/>
                <a:gd name="connsiteY0" fmla="*/ 5901 h 6162"/>
                <a:gd name="connsiteX1" fmla="*/ 63 w 4729"/>
                <a:gd name="connsiteY1" fmla="*/ 2021 h 6162"/>
                <a:gd name="connsiteX2" fmla="*/ 3435 w 4729"/>
                <a:gd name="connsiteY2" fmla="*/ 552 h 6162"/>
                <a:gd name="connsiteX3" fmla="*/ 4727 w 4729"/>
                <a:gd name="connsiteY3" fmla="*/ 4821 h 6162"/>
                <a:gd name="connsiteX4" fmla="*/ 2235 w 4729"/>
                <a:gd name="connsiteY4" fmla="*/ 5901 h 6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9" h="6162">
                  <a:moveTo>
                    <a:pt x="2235" y="5901"/>
                  </a:moveTo>
                  <a:cubicBezTo>
                    <a:pt x="772" y="5015"/>
                    <a:pt x="-274" y="3735"/>
                    <a:pt x="63" y="2021"/>
                  </a:cubicBezTo>
                  <a:cubicBezTo>
                    <a:pt x="423" y="169"/>
                    <a:pt x="2138" y="-620"/>
                    <a:pt x="3435" y="552"/>
                  </a:cubicBezTo>
                  <a:cubicBezTo>
                    <a:pt x="4401" y="1421"/>
                    <a:pt x="4761" y="3369"/>
                    <a:pt x="4727" y="4821"/>
                  </a:cubicBezTo>
                  <a:cubicBezTo>
                    <a:pt x="4699" y="6118"/>
                    <a:pt x="3424" y="6467"/>
                    <a:pt x="2235" y="5901"/>
                  </a:cubicBezTo>
                  <a:close/>
                </a:path>
              </a:pathLst>
            </a:custGeom>
            <a:grpFill/>
            <a:ln w="5715" cap="flat">
              <a:noFill/>
              <a:prstDash val="solid"/>
              <a:miter/>
            </a:ln>
          </p:spPr>
          <p:txBody>
            <a:bodyPr rtlCol="0" anchor="ctr"/>
            <a:lstStyle/>
            <a:p>
              <a:endParaRPr lang="zh-CN" altLang="en-US"/>
            </a:p>
          </p:txBody>
        </p:sp>
        <p:sp>
          <p:nvSpPr>
            <p:cNvPr id="165" name="任意多边形: 形状 164">
              <a:extLst>
                <a:ext uri="{FF2B5EF4-FFF2-40B4-BE49-F238E27FC236}">
                  <a16:creationId xmlns:a16="http://schemas.microsoft.com/office/drawing/2014/main" id="{FED0229B-A1A4-DD3F-D03E-0A785916F71D}"/>
                </a:ext>
              </a:extLst>
            </p:cNvPr>
            <p:cNvSpPr/>
            <p:nvPr/>
          </p:nvSpPr>
          <p:spPr>
            <a:xfrm>
              <a:off x="8808267" y="1108902"/>
              <a:ext cx="5734" cy="7637"/>
            </a:xfrm>
            <a:custGeom>
              <a:avLst/>
              <a:gdLst>
                <a:gd name="connsiteX0" fmla="*/ 5735 w 5734"/>
                <a:gd name="connsiteY0" fmla="*/ 7637 h 7637"/>
                <a:gd name="connsiteX1" fmla="*/ 1855 w 5734"/>
                <a:gd name="connsiteY1" fmla="*/ 4957 h 7637"/>
                <a:gd name="connsiteX2" fmla="*/ 1592 w 5734"/>
                <a:gd name="connsiteY2" fmla="*/ 19 h 7637"/>
                <a:gd name="connsiteX3" fmla="*/ 4746 w 5734"/>
                <a:gd name="connsiteY3" fmla="*/ 3031 h 7637"/>
                <a:gd name="connsiteX4" fmla="*/ 5735 w 5734"/>
                <a:gd name="connsiteY4" fmla="*/ 7637 h 7637"/>
                <a:gd name="connsiteX5" fmla="*/ 5735 w 5734"/>
                <a:gd name="connsiteY5" fmla="*/ 7637 h 7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34" h="7637">
                  <a:moveTo>
                    <a:pt x="5735" y="7637"/>
                  </a:moveTo>
                  <a:cubicBezTo>
                    <a:pt x="4420" y="6763"/>
                    <a:pt x="2877" y="6094"/>
                    <a:pt x="1855" y="4957"/>
                  </a:cubicBezTo>
                  <a:cubicBezTo>
                    <a:pt x="546" y="3505"/>
                    <a:pt x="-1431" y="1562"/>
                    <a:pt x="1592" y="19"/>
                  </a:cubicBezTo>
                  <a:cubicBezTo>
                    <a:pt x="2055" y="-215"/>
                    <a:pt x="4066" y="1751"/>
                    <a:pt x="4746" y="3031"/>
                  </a:cubicBezTo>
                  <a:cubicBezTo>
                    <a:pt x="5461" y="4357"/>
                    <a:pt x="5438" y="6083"/>
                    <a:pt x="5735" y="7637"/>
                  </a:cubicBezTo>
                  <a:lnTo>
                    <a:pt x="5735" y="7637"/>
                  </a:lnTo>
                  <a:close/>
                </a:path>
              </a:pathLst>
            </a:custGeom>
            <a:grpFill/>
            <a:ln w="5715" cap="flat">
              <a:noFill/>
              <a:prstDash val="solid"/>
              <a:miter/>
            </a:ln>
          </p:spPr>
          <p:txBody>
            <a:bodyPr rtlCol="0" anchor="ctr"/>
            <a:lstStyle/>
            <a:p>
              <a:endParaRPr lang="zh-CN" altLang="en-US"/>
            </a:p>
          </p:txBody>
        </p:sp>
        <p:sp>
          <p:nvSpPr>
            <p:cNvPr id="166" name="任意多边形: 形状 165">
              <a:extLst>
                <a:ext uri="{FF2B5EF4-FFF2-40B4-BE49-F238E27FC236}">
                  <a16:creationId xmlns:a16="http://schemas.microsoft.com/office/drawing/2014/main" id="{89ECED93-9758-3C33-8C28-5E19C6358250}"/>
                </a:ext>
              </a:extLst>
            </p:cNvPr>
            <p:cNvSpPr/>
            <p:nvPr/>
          </p:nvSpPr>
          <p:spPr>
            <a:xfrm>
              <a:off x="8790662" y="1093739"/>
              <a:ext cx="5452" cy="4835"/>
            </a:xfrm>
            <a:custGeom>
              <a:avLst/>
              <a:gdLst>
                <a:gd name="connsiteX0" fmla="*/ 5453 w 5452"/>
                <a:gd name="connsiteY0" fmla="*/ 1929 h 4835"/>
                <a:gd name="connsiteX1" fmla="*/ 4229 w 5452"/>
                <a:gd name="connsiteY1" fmla="*/ 4684 h 4835"/>
                <a:gd name="connsiteX2" fmla="*/ 1012 w 5452"/>
                <a:gd name="connsiteY2" fmla="*/ 2689 h 4835"/>
                <a:gd name="connsiteX3" fmla="*/ 1795 w 5452"/>
                <a:gd name="connsiteY3" fmla="*/ 43 h 4835"/>
                <a:gd name="connsiteX4" fmla="*/ 5453 w 5452"/>
                <a:gd name="connsiteY4" fmla="*/ 1929 h 4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2" h="4835">
                  <a:moveTo>
                    <a:pt x="5453" y="1929"/>
                  </a:moveTo>
                  <a:cubicBezTo>
                    <a:pt x="4967" y="3106"/>
                    <a:pt x="4801" y="4484"/>
                    <a:pt x="4229" y="4684"/>
                  </a:cubicBezTo>
                  <a:cubicBezTo>
                    <a:pt x="2623" y="5238"/>
                    <a:pt x="1264" y="4209"/>
                    <a:pt x="1012" y="2689"/>
                  </a:cubicBezTo>
                  <a:cubicBezTo>
                    <a:pt x="897" y="2009"/>
                    <a:pt x="-1646" y="-346"/>
                    <a:pt x="1795" y="43"/>
                  </a:cubicBezTo>
                  <a:cubicBezTo>
                    <a:pt x="3081" y="186"/>
                    <a:pt x="4252" y="1283"/>
                    <a:pt x="5453" y="1929"/>
                  </a:cubicBezTo>
                  <a:close/>
                </a:path>
              </a:pathLst>
            </a:custGeom>
            <a:grpFill/>
            <a:ln w="5715" cap="flat">
              <a:noFill/>
              <a:prstDash val="solid"/>
              <a:miter/>
            </a:ln>
          </p:spPr>
          <p:txBody>
            <a:bodyPr rtlCol="0" anchor="ctr"/>
            <a:lstStyle/>
            <a:p>
              <a:endParaRPr lang="zh-CN" altLang="en-US"/>
            </a:p>
          </p:txBody>
        </p:sp>
        <p:sp>
          <p:nvSpPr>
            <p:cNvPr id="167" name="任意多边形: 形状 166">
              <a:extLst>
                <a:ext uri="{FF2B5EF4-FFF2-40B4-BE49-F238E27FC236}">
                  <a16:creationId xmlns:a16="http://schemas.microsoft.com/office/drawing/2014/main" id="{0AE5FA52-24C8-A5B2-D86D-64CD2D3EE954}"/>
                </a:ext>
              </a:extLst>
            </p:cNvPr>
            <p:cNvSpPr/>
            <p:nvPr/>
          </p:nvSpPr>
          <p:spPr>
            <a:xfrm>
              <a:off x="8755802" y="1309536"/>
              <a:ext cx="3570" cy="3404"/>
            </a:xfrm>
            <a:custGeom>
              <a:avLst/>
              <a:gdLst>
                <a:gd name="connsiteX0" fmla="*/ 15 w 3570"/>
                <a:gd name="connsiteY0" fmla="*/ 1833 h 3404"/>
                <a:gd name="connsiteX1" fmla="*/ 1713 w 3570"/>
                <a:gd name="connsiteY1" fmla="*/ 44 h 3404"/>
                <a:gd name="connsiteX2" fmla="*/ 2998 w 3570"/>
                <a:gd name="connsiteY2" fmla="*/ 930 h 3404"/>
                <a:gd name="connsiteX3" fmla="*/ 2433 w 3570"/>
                <a:gd name="connsiteY3" fmla="*/ 3399 h 3404"/>
                <a:gd name="connsiteX4" fmla="*/ 15 w 3570"/>
                <a:gd name="connsiteY4" fmla="*/ 1833 h 3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0" h="3404">
                  <a:moveTo>
                    <a:pt x="15" y="1833"/>
                  </a:moveTo>
                  <a:cubicBezTo>
                    <a:pt x="-105" y="490"/>
                    <a:pt x="478" y="-185"/>
                    <a:pt x="1713" y="44"/>
                  </a:cubicBezTo>
                  <a:cubicBezTo>
                    <a:pt x="2187" y="130"/>
                    <a:pt x="2667" y="541"/>
                    <a:pt x="2998" y="930"/>
                  </a:cubicBezTo>
                  <a:cubicBezTo>
                    <a:pt x="3913" y="2027"/>
                    <a:pt x="3736" y="3221"/>
                    <a:pt x="2433" y="3399"/>
                  </a:cubicBezTo>
                  <a:cubicBezTo>
                    <a:pt x="1707" y="3496"/>
                    <a:pt x="827" y="2393"/>
                    <a:pt x="15" y="1833"/>
                  </a:cubicBezTo>
                  <a:close/>
                </a:path>
              </a:pathLst>
            </a:custGeom>
            <a:grpFill/>
            <a:ln w="5715" cap="flat">
              <a:noFill/>
              <a:prstDash val="solid"/>
              <a:miter/>
            </a:ln>
          </p:spPr>
          <p:txBody>
            <a:bodyPr rtlCol="0" anchor="ctr"/>
            <a:lstStyle/>
            <a:p>
              <a:endParaRPr lang="zh-CN" altLang="en-US"/>
            </a:p>
          </p:txBody>
        </p:sp>
        <p:sp>
          <p:nvSpPr>
            <p:cNvPr id="168" name="任意多边形: 形状 167">
              <a:extLst>
                <a:ext uri="{FF2B5EF4-FFF2-40B4-BE49-F238E27FC236}">
                  <a16:creationId xmlns:a16="http://schemas.microsoft.com/office/drawing/2014/main" id="{26F0CC39-85F5-571B-CEB5-D01F5AC2A741}"/>
                </a:ext>
              </a:extLst>
            </p:cNvPr>
            <p:cNvSpPr/>
            <p:nvPr/>
          </p:nvSpPr>
          <p:spPr>
            <a:xfrm>
              <a:off x="8769366" y="997209"/>
              <a:ext cx="5173" cy="4201"/>
            </a:xfrm>
            <a:custGeom>
              <a:avLst/>
              <a:gdLst>
                <a:gd name="connsiteX0" fmla="*/ 5174 w 5173"/>
                <a:gd name="connsiteY0" fmla="*/ 4202 h 4201"/>
                <a:gd name="connsiteX1" fmla="*/ 19 w 5173"/>
                <a:gd name="connsiteY1" fmla="*/ 1813 h 4201"/>
                <a:gd name="connsiteX2" fmla="*/ 1179 w 5173"/>
                <a:gd name="connsiteY2" fmla="*/ 1 h 4201"/>
                <a:gd name="connsiteX3" fmla="*/ 5174 w 5173"/>
                <a:gd name="connsiteY3" fmla="*/ 4202 h 4201"/>
                <a:gd name="connsiteX4" fmla="*/ 5174 w 5173"/>
                <a:gd name="connsiteY4" fmla="*/ 4202 h 4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3" h="4201">
                  <a:moveTo>
                    <a:pt x="5174" y="4202"/>
                  </a:moveTo>
                  <a:cubicBezTo>
                    <a:pt x="3167" y="3996"/>
                    <a:pt x="979" y="4036"/>
                    <a:pt x="19" y="1813"/>
                  </a:cubicBezTo>
                  <a:cubicBezTo>
                    <a:pt x="-153" y="1419"/>
                    <a:pt x="893" y="-50"/>
                    <a:pt x="1179" y="1"/>
                  </a:cubicBezTo>
                  <a:cubicBezTo>
                    <a:pt x="3419" y="441"/>
                    <a:pt x="4362" y="2293"/>
                    <a:pt x="5174" y="4202"/>
                  </a:cubicBezTo>
                  <a:lnTo>
                    <a:pt x="5174" y="4202"/>
                  </a:lnTo>
                  <a:close/>
                </a:path>
              </a:pathLst>
            </a:custGeom>
            <a:grpFill/>
            <a:ln w="5715" cap="flat">
              <a:noFill/>
              <a:prstDash val="solid"/>
              <a:miter/>
            </a:ln>
          </p:spPr>
          <p:txBody>
            <a:bodyPr rtlCol="0" anchor="ctr"/>
            <a:lstStyle/>
            <a:p>
              <a:endParaRPr lang="zh-CN" altLang="en-US"/>
            </a:p>
          </p:txBody>
        </p:sp>
        <p:sp>
          <p:nvSpPr>
            <p:cNvPr id="169" name="任意多边形: 形状 168">
              <a:extLst>
                <a:ext uri="{FF2B5EF4-FFF2-40B4-BE49-F238E27FC236}">
                  <a16:creationId xmlns:a16="http://schemas.microsoft.com/office/drawing/2014/main" id="{4C487792-011D-B4CF-2AE7-FE2D40645209}"/>
                </a:ext>
              </a:extLst>
            </p:cNvPr>
            <p:cNvSpPr/>
            <p:nvPr/>
          </p:nvSpPr>
          <p:spPr>
            <a:xfrm>
              <a:off x="8745682" y="1286697"/>
              <a:ext cx="2546" cy="4184"/>
            </a:xfrm>
            <a:custGeom>
              <a:avLst/>
              <a:gdLst>
                <a:gd name="connsiteX0" fmla="*/ 300 w 2546"/>
                <a:gd name="connsiteY0" fmla="*/ 2304 h 4184"/>
                <a:gd name="connsiteX1" fmla="*/ 1335 w 2546"/>
                <a:gd name="connsiteY1" fmla="*/ 1 h 4184"/>
                <a:gd name="connsiteX2" fmla="*/ 2174 w 2546"/>
                <a:gd name="connsiteY2" fmla="*/ 1172 h 4184"/>
                <a:gd name="connsiteX3" fmla="*/ 2546 w 2546"/>
                <a:gd name="connsiteY3" fmla="*/ 4184 h 4184"/>
                <a:gd name="connsiteX4" fmla="*/ 300 w 2546"/>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6" h="4184">
                  <a:moveTo>
                    <a:pt x="300" y="2304"/>
                  </a:moveTo>
                  <a:cubicBezTo>
                    <a:pt x="-323" y="1001"/>
                    <a:pt x="26" y="167"/>
                    <a:pt x="1335" y="1"/>
                  </a:cubicBezTo>
                  <a:cubicBezTo>
                    <a:pt x="1574" y="-28"/>
                    <a:pt x="2077" y="721"/>
                    <a:pt x="2174" y="1172"/>
                  </a:cubicBezTo>
                  <a:cubicBezTo>
                    <a:pt x="2392" y="2155"/>
                    <a:pt x="2432" y="3178"/>
                    <a:pt x="2546" y="4184"/>
                  </a:cubicBezTo>
                  <a:cubicBezTo>
                    <a:pt x="1780" y="3544"/>
                    <a:pt x="1014" y="2904"/>
                    <a:pt x="300" y="2304"/>
                  </a:cubicBezTo>
                  <a:close/>
                </a:path>
              </a:pathLst>
            </a:custGeom>
            <a:grpFill/>
            <a:ln w="5715" cap="flat">
              <a:noFill/>
              <a:prstDash val="solid"/>
              <a:miter/>
            </a:ln>
          </p:spPr>
          <p:txBody>
            <a:bodyPr rtlCol="0" anchor="ctr"/>
            <a:lstStyle/>
            <a:p>
              <a:endParaRPr lang="zh-CN" altLang="en-US"/>
            </a:p>
          </p:txBody>
        </p:sp>
        <p:sp>
          <p:nvSpPr>
            <p:cNvPr id="170" name="任意多边形: 形状 169">
              <a:extLst>
                <a:ext uri="{FF2B5EF4-FFF2-40B4-BE49-F238E27FC236}">
                  <a16:creationId xmlns:a16="http://schemas.microsoft.com/office/drawing/2014/main" id="{7F7D3784-A589-1357-2FC3-15DF6451275B}"/>
                </a:ext>
              </a:extLst>
            </p:cNvPr>
            <p:cNvSpPr/>
            <p:nvPr/>
          </p:nvSpPr>
          <p:spPr>
            <a:xfrm>
              <a:off x="8748257" y="1315771"/>
              <a:ext cx="3262" cy="1433"/>
            </a:xfrm>
            <a:custGeom>
              <a:avLst/>
              <a:gdLst>
                <a:gd name="connsiteX0" fmla="*/ 3263 w 3262"/>
                <a:gd name="connsiteY0" fmla="*/ 1433 h 1433"/>
                <a:gd name="connsiteX1" fmla="*/ 0 w 3262"/>
                <a:gd name="connsiteY1" fmla="*/ 1405 h 1433"/>
                <a:gd name="connsiteX2" fmla="*/ 3263 w 3262"/>
                <a:gd name="connsiteY2" fmla="*/ 1433 h 1433"/>
              </a:gdLst>
              <a:ahLst/>
              <a:cxnLst>
                <a:cxn ang="0">
                  <a:pos x="connsiteX0" y="connsiteY0"/>
                </a:cxn>
                <a:cxn ang="0">
                  <a:pos x="connsiteX1" y="connsiteY1"/>
                </a:cxn>
                <a:cxn ang="0">
                  <a:pos x="connsiteX2" y="connsiteY2"/>
                </a:cxn>
              </a:cxnLst>
              <a:rect l="l" t="t" r="r" b="b"/>
              <a:pathLst>
                <a:path w="3262" h="1433">
                  <a:moveTo>
                    <a:pt x="3263" y="1433"/>
                  </a:moveTo>
                  <a:cubicBezTo>
                    <a:pt x="2172" y="1428"/>
                    <a:pt x="1086" y="1416"/>
                    <a:pt x="0" y="1405"/>
                  </a:cubicBezTo>
                  <a:cubicBezTo>
                    <a:pt x="1103" y="-504"/>
                    <a:pt x="2188" y="-441"/>
                    <a:pt x="3263" y="1433"/>
                  </a:cubicBezTo>
                  <a:close/>
                </a:path>
              </a:pathLst>
            </a:custGeom>
            <a:grpFill/>
            <a:ln w="5715" cap="flat">
              <a:noFill/>
              <a:prstDash val="solid"/>
              <a:miter/>
            </a:ln>
          </p:spPr>
          <p:txBody>
            <a:bodyPr rtlCol="0" anchor="ctr"/>
            <a:lstStyle/>
            <a:p>
              <a:endParaRPr lang="zh-CN" altLang="en-US"/>
            </a:p>
          </p:txBody>
        </p:sp>
        <p:sp>
          <p:nvSpPr>
            <p:cNvPr id="171" name="任意多边形: 形状 170">
              <a:extLst>
                <a:ext uri="{FF2B5EF4-FFF2-40B4-BE49-F238E27FC236}">
                  <a16:creationId xmlns:a16="http://schemas.microsoft.com/office/drawing/2014/main" id="{1E693140-33B0-1C95-04FF-DC5958848D5D}"/>
                </a:ext>
              </a:extLst>
            </p:cNvPr>
            <p:cNvSpPr/>
            <p:nvPr/>
          </p:nvSpPr>
          <p:spPr>
            <a:xfrm>
              <a:off x="8789507" y="1090227"/>
              <a:ext cx="1475" cy="3291"/>
            </a:xfrm>
            <a:custGeom>
              <a:avLst/>
              <a:gdLst>
                <a:gd name="connsiteX0" fmla="*/ 1475 w 1475"/>
                <a:gd name="connsiteY0" fmla="*/ 0 h 3291"/>
                <a:gd name="connsiteX1" fmla="*/ 1475 w 1475"/>
                <a:gd name="connsiteY1" fmla="*/ 3292 h 3291"/>
                <a:gd name="connsiteX2" fmla="*/ 213 w 1475"/>
                <a:gd name="connsiteY2" fmla="*/ 954 h 3291"/>
                <a:gd name="connsiteX3" fmla="*/ 1475 w 1475"/>
                <a:gd name="connsiteY3" fmla="*/ 0 h 3291"/>
              </a:gdLst>
              <a:ahLst/>
              <a:cxnLst>
                <a:cxn ang="0">
                  <a:pos x="connsiteX0" y="connsiteY0"/>
                </a:cxn>
                <a:cxn ang="0">
                  <a:pos x="connsiteX1" y="connsiteY1"/>
                </a:cxn>
                <a:cxn ang="0">
                  <a:pos x="connsiteX2" y="connsiteY2"/>
                </a:cxn>
                <a:cxn ang="0">
                  <a:pos x="connsiteX3" y="connsiteY3"/>
                </a:cxn>
              </a:cxnLst>
              <a:rect l="l" t="t" r="r" b="b"/>
              <a:pathLst>
                <a:path w="1475" h="3291">
                  <a:moveTo>
                    <a:pt x="1475" y="0"/>
                  </a:moveTo>
                  <a:cubicBezTo>
                    <a:pt x="1475" y="1097"/>
                    <a:pt x="1475" y="2194"/>
                    <a:pt x="1475" y="3292"/>
                  </a:cubicBezTo>
                  <a:cubicBezTo>
                    <a:pt x="178" y="2829"/>
                    <a:pt x="-325" y="2006"/>
                    <a:pt x="213" y="954"/>
                  </a:cubicBezTo>
                  <a:cubicBezTo>
                    <a:pt x="429" y="526"/>
                    <a:pt x="1041" y="309"/>
                    <a:pt x="1475" y="0"/>
                  </a:cubicBezTo>
                  <a:close/>
                </a:path>
              </a:pathLst>
            </a:custGeom>
            <a:grpFill/>
            <a:ln w="5715" cap="flat">
              <a:noFill/>
              <a:prstDash val="solid"/>
              <a:miter/>
            </a:ln>
          </p:spPr>
          <p:txBody>
            <a:bodyPr rtlCol="0" anchor="ctr"/>
            <a:lstStyle/>
            <a:p>
              <a:endParaRPr lang="zh-CN" altLang="en-US"/>
            </a:p>
          </p:txBody>
        </p:sp>
        <p:sp>
          <p:nvSpPr>
            <p:cNvPr id="172" name="任意多边形: 形状 171">
              <a:extLst>
                <a:ext uri="{FF2B5EF4-FFF2-40B4-BE49-F238E27FC236}">
                  <a16:creationId xmlns:a16="http://schemas.microsoft.com/office/drawing/2014/main" id="{1355B7BB-6904-C02F-70B1-28CBA3EA19D8}"/>
                </a:ext>
              </a:extLst>
            </p:cNvPr>
            <p:cNvSpPr/>
            <p:nvPr/>
          </p:nvSpPr>
          <p:spPr>
            <a:xfrm>
              <a:off x="8769894" y="1095445"/>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173" name="任意多边形: 形状 172">
              <a:extLst>
                <a:ext uri="{FF2B5EF4-FFF2-40B4-BE49-F238E27FC236}">
                  <a16:creationId xmlns:a16="http://schemas.microsoft.com/office/drawing/2014/main" id="{4113DEFE-BF58-07CD-73B0-936510BDFFBC}"/>
                </a:ext>
              </a:extLst>
            </p:cNvPr>
            <p:cNvSpPr/>
            <p:nvPr/>
          </p:nvSpPr>
          <p:spPr>
            <a:xfrm>
              <a:off x="8786220" y="1294167"/>
              <a:ext cx="1475" cy="3291"/>
            </a:xfrm>
            <a:custGeom>
              <a:avLst/>
              <a:gdLst>
                <a:gd name="connsiteX0" fmla="*/ 1476 w 1475"/>
                <a:gd name="connsiteY0" fmla="*/ 0 h 3291"/>
                <a:gd name="connsiteX1" fmla="*/ 1476 w 1475"/>
                <a:gd name="connsiteY1" fmla="*/ 3292 h 3291"/>
                <a:gd name="connsiteX2" fmla="*/ 212 w 1475"/>
                <a:gd name="connsiteY2" fmla="*/ 954 h 3291"/>
                <a:gd name="connsiteX3" fmla="*/ 1476 w 1475"/>
                <a:gd name="connsiteY3" fmla="*/ 0 h 3291"/>
              </a:gdLst>
              <a:ahLst/>
              <a:cxnLst>
                <a:cxn ang="0">
                  <a:pos x="connsiteX0" y="connsiteY0"/>
                </a:cxn>
                <a:cxn ang="0">
                  <a:pos x="connsiteX1" y="connsiteY1"/>
                </a:cxn>
                <a:cxn ang="0">
                  <a:pos x="connsiteX2" y="connsiteY2"/>
                </a:cxn>
                <a:cxn ang="0">
                  <a:pos x="connsiteX3" y="connsiteY3"/>
                </a:cxn>
              </a:cxnLst>
              <a:rect l="l" t="t" r="r" b="b"/>
              <a:pathLst>
                <a:path w="1475" h="3291">
                  <a:moveTo>
                    <a:pt x="1476" y="0"/>
                  </a:moveTo>
                  <a:cubicBezTo>
                    <a:pt x="1476" y="1097"/>
                    <a:pt x="1476" y="2195"/>
                    <a:pt x="1476" y="3292"/>
                  </a:cubicBezTo>
                  <a:cubicBezTo>
                    <a:pt x="178" y="2829"/>
                    <a:pt x="-325" y="2006"/>
                    <a:pt x="212" y="954"/>
                  </a:cubicBezTo>
                  <a:cubicBezTo>
                    <a:pt x="430" y="532"/>
                    <a:pt x="1041" y="309"/>
                    <a:pt x="1476" y="0"/>
                  </a:cubicBezTo>
                  <a:close/>
                </a:path>
              </a:pathLst>
            </a:custGeom>
            <a:grpFill/>
            <a:ln w="5715" cap="flat">
              <a:noFill/>
              <a:prstDash val="solid"/>
              <a:miter/>
            </a:ln>
          </p:spPr>
          <p:txBody>
            <a:bodyPr rtlCol="0" anchor="ctr"/>
            <a:lstStyle/>
            <a:p>
              <a:endParaRPr lang="zh-CN" altLang="en-US"/>
            </a:p>
          </p:txBody>
        </p:sp>
        <p:sp>
          <p:nvSpPr>
            <p:cNvPr id="174" name="任意多边形: 形状 173">
              <a:extLst>
                <a:ext uri="{FF2B5EF4-FFF2-40B4-BE49-F238E27FC236}">
                  <a16:creationId xmlns:a16="http://schemas.microsoft.com/office/drawing/2014/main" id="{8687214C-74D1-B3FA-A70F-18D1407DCEB7}"/>
                </a:ext>
              </a:extLst>
            </p:cNvPr>
            <p:cNvSpPr/>
            <p:nvPr/>
          </p:nvSpPr>
          <p:spPr>
            <a:xfrm>
              <a:off x="8802778" y="1100091"/>
              <a:ext cx="1360" cy="1354"/>
            </a:xfrm>
            <a:custGeom>
              <a:avLst/>
              <a:gdLst>
                <a:gd name="connsiteX0" fmla="*/ 1360 w 1360"/>
                <a:gd name="connsiteY0" fmla="*/ 0 h 1354"/>
                <a:gd name="connsiteX1" fmla="*/ 612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2" y="1354"/>
                  </a:lnTo>
                  <a:lnTo>
                    <a:pt x="0" y="749"/>
                  </a:lnTo>
                  <a:close/>
                </a:path>
              </a:pathLst>
            </a:custGeom>
            <a:grpFill/>
            <a:ln w="5715" cap="flat">
              <a:noFill/>
              <a:prstDash val="solid"/>
              <a:miter/>
            </a:ln>
          </p:spPr>
          <p:txBody>
            <a:bodyPr rtlCol="0" anchor="ctr"/>
            <a:lstStyle/>
            <a:p>
              <a:endParaRPr lang="zh-CN" altLang="en-US"/>
            </a:p>
          </p:txBody>
        </p:sp>
        <p:sp>
          <p:nvSpPr>
            <p:cNvPr id="175" name="任意多边形: 形状 174">
              <a:extLst>
                <a:ext uri="{FF2B5EF4-FFF2-40B4-BE49-F238E27FC236}">
                  <a16:creationId xmlns:a16="http://schemas.microsoft.com/office/drawing/2014/main" id="{2C574E53-305C-64F8-F97A-9E026936F19B}"/>
                </a:ext>
              </a:extLst>
            </p:cNvPr>
            <p:cNvSpPr/>
            <p:nvPr/>
          </p:nvSpPr>
          <p:spPr>
            <a:xfrm>
              <a:off x="8748228" y="1290881"/>
              <a:ext cx="1365" cy="1365"/>
            </a:xfrm>
            <a:custGeom>
              <a:avLst/>
              <a:gdLst>
                <a:gd name="connsiteX0" fmla="*/ 0 w 1365"/>
                <a:gd name="connsiteY0" fmla="*/ 0 h 1365"/>
                <a:gd name="connsiteX1" fmla="*/ 1366 w 1365"/>
                <a:gd name="connsiteY1" fmla="*/ 749 h 1365"/>
                <a:gd name="connsiteX2" fmla="*/ 754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49"/>
                  </a:lnTo>
                  <a:lnTo>
                    <a:pt x="754" y="1366"/>
                  </a:lnTo>
                  <a:close/>
                </a:path>
              </a:pathLst>
            </a:custGeom>
            <a:grpFill/>
            <a:ln w="5715" cap="flat">
              <a:noFill/>
              <a:prstDash val="solid"/>
              <a:miter/>
            </a:ln>
          </p:spPr>
          <p:txBody>
            <a:bodyPr rtlCol="0" anchor="ctr"/>
            <a:lstStyle/>
            <a:p>
              <a:endParaRPr lang="zh-CN" altLang="en-US"/>
            </a:p>
          </p:txBody>
        </p:sp>
        <p:sp>
          <p:nvSpPr>
            <p:cNvPr id="176" name="任意多边形: 形状 175">
              <a:extLst>
                <a:ext uri="{FF2B5EF4-FFF2-40B4-BE49-F238E27FC236}">
                  <a16:creationId xmlns:a16="http://schemas.microsoft.com/office/drawing/2014/main" id="{94B69342-3A67-958D-2DD0-E190F14AB57F}"/>
                </a:ext>
              </a:extLst>
            </p:cNvPr>
            <p:cNvSpPr/>
            <p:nvPr/>
          </p:nvSpPr>
          <p:spPr>
            <a:xfrm>
              <a:off x="8817288" y="1167814"/>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177" name="任意多边形: 形状 176">
              <a:extLst>
                <a:ext uri="{FF2B5EF4-FFF2-40B4-BE49-F238E27FC236}">
                  <a16:creationId xmlns:a16="http://schemas.microsoft.com/office/drawing/2014/main" id="{C765C558-B5B2-43C6-197A-D55A5E6070AA}"/>
                </a:ext>
              </a:extLst>
            </p:cNvPr>
            <p:cNvSpPr/>
            <p:nvPr/>
          </p:nvSpPr>
          <p:spPr>
            <a:xfrm>
              <a:off x="8687465" y="1461433"/>
              <a:ext cx="63211" cy="105762"/>
            </a:xfrm>
            <a:custGeom>
              <a:avLst/>
              <a:gdLst>
                <a:gd name="connsiteX0" fmla="*/ 8134 w 63211"/>
                <a:gd name="connsiteY0" fmla="*/ 36691 h 105762"/>
                <a:gd name="connsiteX1" fmla="*/ 4859 w 63211"/>
                <a:gd name="connsiteY1" fmla="*/ 33393 h 105762"/>
                <a:gd name="connsiteX2" fmla="*/ 4110 w 63211"/>
                <a:gd name="connsiteY2" fmla="*/ 31210 h 105762"/>
                <a:gd name="connsiteX3" fmla="*/ 4842 w 63211"/>
                <a:gd name="connsiteY3" fmla="*/ 30113 h 105762"/>
                <a:gd name="connsiteX4" fmla="*/ 4842 w 63211"/>
                <a:gd name="connsiteY4" fmla="*/ 26809 h 105762"/>
                <a:gd name="connsiteX5" fmla="*/ 4099 w 63211"/>
                <a:gd name="connsiteY5" fmla="*/ 24649 h 105762"/>
                <a:gd name="connsiteX6" fmla="*/ 4813 w 63211"/>
                <a:gd name="connsiteY6" fmla="*/ 23558 h 105762"/>
                <a:gd name="connsiteX7" fmla="*/ 8150 w 63211"/>
                <a:gd name="connsiteY7" fmla="*/ 16951 h 105762"/>
                <a:gd name="connsiteX8" fmla="*/ 2270 w 63211"/>
                <a:gd name="connsiteY8" fmla="*/ 1532 h 105762"/>
                <a:gd name="connsiteX9" fmla="*/ 19426 w 63211"/>
                <a:gd name="connsiteY9" fmla="*/ 13385 h 105762"/>
                <a:gd name="connsiteX10" fmla="*/ 19946 w 63211"/>
                <a:gd name="connsiteY10" fmla="*/ 17317 h 105762"/>
                <a:gd name="connsiteX11" fmla="*/ 18203 w 63211"/>
                <a:gd name="connsiteY11" fmla="*/ 19260 h 105762"/>
                <a:gd name="connsiteX12" fmla="*/ 20049 w 63211"/>
                <a:gd name="connsiteY12" fmla="*/ 18648 h 105762"/>
                <a:gd name="connsiteX13" fmla="*/ 23747 w 63211"/>
                <a:gd name="connsiteY13" fmla="*/ 14608 h 105762"/>
                <a:gd name="connsiteX14" fmla="*/ 28462 w 63211"/>
                <a:gd name="connsiteY14" fmla="*/ 11322 h 105762"/>
                <a:gd name="connsiteX15" fmla="*/ 39772 w 63211"/>
                <a:gd name="connsiteY15" fmla="*/ 17523 h 105762"/>
                <a:gd name="connsiteX16" fmla="*/ 41201 w 63211"/>
                <a:gd name="connsiteY16" fmla="*/ 19054 h 105762"/>
                <a:gd name="connsiteX17" fmla="*/ 41532 w 63211"/>
                <a:gd name="connsiteY17" fmla="*/ 16540 h 105762"/>
                <a:gd name="connsiteX18" fmla="*/ 50899 w 63211"/>
                <a:gd name="connsiteY18" fmla="*/ 20243 h 105762"/>
                <a:gd name="connsiteX19" fmla="*/ 57477 w 63211"/>
                <a:gd name="connsiteY19" fmla="*/ 26827 h 105762"/>
                <a:gd name="connsiteX20" fmla="*/ 57477 w 63211"/>
                <a:gd name="connsiteY20" fmla="*/ 26821 h 105762"/>
                <a:gd name="connsiteX21" fmla="*/ 58117 w 63211"/>
                <a:gd name="connsiteY21" fmla="*/ 29010 h 105762"/>
                <a:gd name="connsiteX22" fmla="*/ 57477 w 63211"/>
                <a:gd name="connsiteY22" fmla="*/ 30107 h 105762"/>
                <a:gd name="connsiteX23" fmla="*/ 57477 w 63211"/>
                <a:gd name="connsiteY23" fmla="*/ 30119 h 105762"/>
                <a:gd name="connsiteX24" fmla="*/ 59689 w 63211"/>
                <a:gd name="connsiteY24" fmla="*/ 45315 h 105762"/>
                <a:gd name="connsiteX25" fmla="*/ 57357 w 63211"/>
                <a:gd name="connsiteY25" fmla="*/ 51178 h 105762"/>
                <a:gd name="connsiteX26" fmla="*/ 57340 w 63211"/>
                <a:gd name="connsiteY26" fmla="*/ 59328 h 105762"/>
                <a:gd name="connsiteX27" fmla="*/ 60763 w 63211"/>
                <a:gd name="connsiteY27" fmla="*/ 69581 h 105762"/>
                <a:gd name="connsiteX28" fmla="*/ 57477 w 63211"/>
                <a:gd name="connsiteY28" fmla="*/ 79445 h 105762"/>
                <a:gd name="connsiteX29" fmla="*/ 57477 w 63211"/>
                <a:gd name="connsiteY29" fmla="*/ 79450 h 105762"/>
                <a:gd name="connsiteX30" fmla="*/ 62774 w 63211"/>
                <a:gd name="connsiteY30" fmla="*/ 87606 h 105762"/>
                <a:gd name="connsiteX31" fmla="*/ 59654 w 63211"/>
                <a:gd name="connsiteY31" fmla="*/ 93624 h 105762"/>
                <a:gd name="connsiteX32" fmla="*/ 37743 w 63211"/>
                <a:gd name="connsiteY32" fmla="*/ 105762 h 105762"/>
                <a:gd name="connsiteX33" fmla="*/ 42812 w 63211"/>
                <a:gd name="connsiteY33" fmla="*/ 68883 h 105762"/>
                <a:gd name="connsiteX34" fmla="*/ 44304 w 63211"/>
                <a:gd name="connsiteY34" fmla="*/ 66431 h 105762"/>
                <a:gd name="connsiteX35" fmla="*/ 41423 w 63211"/>
                <a:gd name="connsiteY35" fmla="*/ 67357 h 105762"/>
                <a:gd name="connsiteX36" fmla="*/ 38394 w 63211"/>
                <a:gd name="connsiteY36" fmla="*/ 66289 h 105762"/>
                <a:gd name="connsiteX37" fmla="*/ 14694 w 63211"/>
                <a:gd name="connsiteY37" fmla="*/ 50264 h 105762"/>
                <a:gd name="connsiteX38" fmla="*/ 10728 w 63211"/>
                <a:gd name="connsiteY38" fmla="*/ 40565 h 105762"/>
                <a:gd name="connsiteX39" fmla="*/ 8134 w 63211"/>
                <a:gd name="connsiteY39" fmla="*/ 36691 h 10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3211" h="105762">
                  <a:moveTo>
                    <a:pt x="8134" y="36691"/>
                  </a:moveTo>
                  <a:cubicBezTo>
                    <a:pt x="7042" y="35593"/>
                    <a:pt x="5950" y="34490"/>
                    <a:pt x="4859" y="33393"/>
                  </a:cubicBezTo>
                  <a:cubicBezTo>
                    <a:pt x="4116" y="32667"/>
                    <a:pt x="3870" y="31936"/>
                    <a:pt x="4110" y="31210"/>
                  </a:cubicBezTo>
                  <a:cubicBezTo>
                    <a:pt x="4350" y="30478"/>
                    <a:pt x="4596" y="30113"/>
                    <a:pt x="4842" y="30113"/>
                  </a:cubicBezTo>
                  <a:cubicBezTo>
                    <a:pt x="4842" y="29010"/>
                    <a:pt x="4842" y="27907"/>
                    <a:pt x="4842" y="26809"/>
                  </a:cubicBezTo>
                  <a:cubicBezTo>
                    <a:pt x="4110" y="26095"/>
                    <a:pt x="3864" y="25375"/>
                    <a:pt x="4099" y="24649"/>
                  </a:cubicBezTo>
                  <a:cubicBezTo>
                    <a:pt x="4333" y="23923"/>
                    <a:pt x="4573" y="23558"/>
                    <a:pt x="4813" y="23558"/>
                  </a:cubicBezTo>
                  <a:cubicBezTo>
                    <a:pt x="7465" y="22135"/>
                    <a:pt x="8071" y="19671"/>
                    <a:pt x="8150" y="16951"/>
                  </a:cubicBezTo>
                  <a:cubicBezTo>
                    <a:pt x="8179" y="10727"/>
                    <a:pt x="-5206" y="6333"/>
                    <a:pt x="2270" y="1532"/>
                  </a:cubicBezTo>
                  <a:cubicBezTo>
                    <a:pt x="10900" y="-4012"/>
                    <a:pt x="15289" y="6778"/>
                    <a:pt x="19426" y="13385"/>
                  </a:cubicBezTo>
                  <a:cubicBezTo>
                    <a:pt x="19849" y="14659"/>
                    <a:pt x="20010" y="16002"/>
                    <a:pt x="19946" y="17317"/>
                  </a:cubicBezTo>
                  <a:cubicBezTo>
                    <a:pt x="20112" y="18654"/>
                    <a:pt x="18078" y="18586"/>
                    <a:pt x="18203" y="19260"/>
                  </a:cubicBezTo>
                  <a:cubicBezTo>
                    <a:pt x="18375" y="20169"/>
                    <a:pt x="19398" y="19889"/>
                    <a:pt x="20049" y="18648"/>
                  </a:cubicBezTo>
                  <a:cubicBezTo>
                    <a:pt x="21781" y="17740"/>
                    <a:pt x="23221" y="16602"/>
                    <a:pt x="23747" y="14608"/>
                  </a:cubicBezTo>
                  <a:cubicBezTo>
                    <a:pt x="24821" y="12773"/>
                    <a:pt x="26444" y="11773"/>
                    <a:pt x="28462" y="11322"/>
                  </a:cubicBezTo>
                  <a:cubicBezTo>
                    <a:pt x="33651" y="10956"/>
                    <a:pt x="37395" y="13173"/>
                    <a:pt x="39772" y="17523"/>
                  </a:cubicBezTo>
                  <a:cubicBezTo>
                    <a:pt x="39715" y="18506"/>
                    <a:pt x="40218" y="19071"/>
                    <a:pt x="41201" y="19054"/>
                  </a:cubicBezTo>
                  <a:cubicBezTo>
                    <a:pt x="40532" y="18186"/>
                    <a:pt x="40618" y="17374"/>
                    <a:pt x="41532" y="16540"/>
                  </a:cubicBezTo>
                  <a:cubicBezTo>
                    <a:pt x="46247" y="13911"/>
                    <a:pt x="48870" y="16345"/>
                    <a:pt x="50899" y="20243"/>
                  </a:cubicBezTo>
                  <a:cubicBezTo>
                    <a:pt x="53077" y="22455"/>
                    <a:pt x="55271" y="24643"/>
                    <a:pt x="57477" y="26827"/>
                  </a:cubicBezTo>
                  <a:lnTo>
                    <a:pt x="57477" y="26821"/>
                  </a:lnTo>
                  <a:cubicBezTo>
                    <a:pt x="58117" y="27552"/>
                    <a:pt x="58328" y="28284"/>
                    <a:pt x="58117" y="29010"/>
                  </a:cubicBezTo>
                  <a:cubicBezTo>
                    <a:pt x="57906" y="29741"/>
                    <a:pt x="57688" y="30107"/>
                    <a:pt x="57477" y="30107"/>
                  </a:cubicBezTo>
                  <a:lnTo>
                    <a:pt x="57477" y="30119"/>
                  </a:lnTo>
                  <a:cubicBezTo>
                    <a:pt x="51099" y="36182"/>
                    <a:pt x="55854" y="41268"/>
                    <a:pt x="59689" y="45315"/>
                  </a:cubicBezTo>
                  <a:cubicBezTo>
                    <a:pt x="64414" y="50304"/>
                    <a:pt x="63403" y="50378"/>
                    <a:pt x="57357" y="51178"/>
                  </a:cubicBezTo>
                  <a:cubicBezTo>
                    <a:pt x="54710" y="51527"/>
                    <a:pt x="55202" y="57350"/>
                    <a:pt x="57340" y="59328"/>
                  </a:cubicBezTo>
                  <a:cubicBezTo>
                    <a:pt x="60654" y="62391"/>
                    <a:pt x="60746" y="65803"/>
                    <a:pt x="60763" y="69581"/>
                  </a:cubicBezTo>
                  <a:cubicBezTo>
                    <a:pt x="57242" y="72061"/>
                    <a:pt x="51613" y="73838"/>
                    <a:pt x="57477" y="79445"/>
                  </a:cubicBezTo>
                  <a:lnTo>
                    <a:pt x="57477" y="79450"/>
                  </a:lnTo>
                  <a:cubicBezTo>
                    <a:pt x="59283" y="82153"/>
                    <a:pt x="61477" y="84680"/>
                    <a:pt x="62774" y="87606"/>
                  </a:cubicBezTo>
                  <a:cubicBezTo>
                    <a:pt x="64020" y="90412"/>
                    <a:pt x="62483" y="94081"/>
                    <a:pt x="59654" y="93624"/>
                  </a:cubicBezTo>
                  <a:cubicBezTo>
                    <a:pt x="48864" y="91898"/>
                    <a:pt x="44681" y="101144"/>
                    <a:pt x="37743" y="105762"/>
                  </a:cubicBezTo>
                  <a:cubicBezTo>
                    <a:pt x="28908" y="91995"/>
                    <a:pt x="38743" y="80805"/>
                    <a:pt x="42812" y="68883"/>
                  </a:cubicBezTo>
                  <a:cubicBezTo>
                    <a:pt x="43172" y="68032"/>
                    <a:pt x="43675" y="67192"/>
                    <a:pt x="44304" y="66431"/>
                  </a:cubicBezTo>
                  <a:cubicBezTo>
                    <a:pt x="43315" y="66609"/>
                    <a:pt x="42521" y="67374"/>
                    <a:pt x="41423" y="67357"/>
                  </a:cubicBezTo>
                  <a:cubicBezTo>
                    <a:pt x="40292" y="67180"/>
                    <a:pt x="38612" y="67026"/>
                    <a:pt x="38394" y="66289"/>
                  </a:cubicBezTo>
                  <a:cubicBezTo>
                    <a:pt x="34874" y="54356"/>
                    <a:pt x="26004" y="50972"/>
                    <a:pt x="14694" y="50264"/>
                  </a:cubicBezTo>
                  <a:cubicBezTo>
                    <a:pt x="8396" y="49870"/>
                    <a:pt x="8768" y="45155"/>
                    <a:pt x="10728" y="40565"/>
                  </a:cubicBezTo>
                  <a:cubicBezTo>
                    <a:pt x="11180" y="39497"/>
                    <a:pt x="9408" y="36799"/>
                    <a:pt x="8134" y="36691"/>
                  </a:cubicBezTo>
                  <a:close/>
                </a:path>
              </a:pathLst>
            </a:custGeom>
            <a:grpFill/>
            <a:ln w="5715" cap="flat">
              <a:noFill/>
              <a:prstDash val="solid"/>
              <a:miter/>
            </a:ln>
          </p:spPr>
          <p:txBody>
            <a:bodyPr rtlCol="0" anchor="ctr"/>
            <a:lstStyle/>
            <a:p>
              <a:endParaRPr lang="zh-CN" altLang="en-US"/>
            </a:p>
          </p:txBody>
        </p:sp>
        <p:sp>
          <p:nvSpPr>
            <p:cNvPr id="178" name="任意多边形: 形状 177">
              <a:extLst>
                <a:ext uri="{FF2B5EF4-FFF2-40B4-BE49-F238E27FC236}">
                  <a16:creationId xmlns:a16="http://schemas.microsoft.com/office/drawing/2014/main" id="{6FCF7A7C-AD1D-B8A5-0571-7B820D5A3AB7}"/>
                </a:ext>
              </a:extLst>
            </p:cNvPr>
            <p:cNvSpPr/>
            <p:nvPr/>
          </p:nvSpPr>
          <p:spPr>
            <a:xfrm>
              <a:off x="8714064" y="1695533"/>
              <a:ext cx="83502" cy="90190"/>
            </a:xfrm>
            <a:custGeom>
              <a:avLst/>
              <a:gdLst>
                <a:gd name="connsiteX0" fmla="*/ 73632 w 83502"/>
                <a:gd name="connsiteY0" fmla="*/ 75596 h 90190"/>
                <a:gd name="connsiteX1" fmla="*/ 83496 w 83502"/>
                <a:gd name="connsiteY1" fmla="*/ 88764 h 90190"/>
                <a:gd name="connsiteX2" fmla="*/ 83496 w 83502"/>
                <a:gd name="connsiteY2" fmla="*/ 88758 h 90190"/>
                <a:gd name="connsiteX3" fmla="*/ 59436 w 83502"/>
                <a:gd name="connsiteY3" fmla="*/ 89370 h 90190"/>
                <a:gd name="connsiteX4" fmla="*/ 45034 w 83502"/>
                <a:gd name="connsiteY4" fmla="*/ 77677 h 90190"/>
                <a:gd name="connsiteX5" fmla="*/ 30752 w 83502"/>
                <a:gd name="connsiteY5" fmla="*/ 68704 h 90190"/>
                <a:gd name="connsiteX6" fmla="*/ 8052 w 83502"/>
                <a:gd name="connsiteY6" fmla="*/ 49467 h 90190"/>
                <a:gd name="connsiteX7" fmla="*/ 16996 w 83502"/>
                <a:gd name="connsiteY7" fmla="*/ 47524 h 90190"/>
                <a:gd name="connsiteX8" fmla="*/ 18105 w 83502"/>
                <a:gd name="connsiteY8" fmla="*/ 42484 h 90190"/>
                <a:gd name="connsiteX9" fmla="*/ 4440 w 83502"/>
                <a:gd name="connsiteY9" fmla="*/ 28070 h 90190"/>
                <a:gd name="connsiteX10" fmla="*/ 1246 w 83502"/>
                <a:gd name="connsiteY10" fmla="*/ 20664 h 90190"/>
                <a:gd name="connsiteX11" fmla="*/ 10281 w 83502"/>
                <a:gd name="connsiteY11" fmla="*/ 14943 h 90190"/>
                <a:gd name="connsiteX12" fmla="*/ 14710 w 83502"/>
                <a:gd name="connsiteY12" fmla="*/ 21767 h 90190"/>
                <a:gd name="connsiteX13" fmla="*/ 17745 w 83502"/>
                <a:gd name="connsiteY13" fmla="*/ 24687 h 90190"/>
                <a:gd name="connsiteX14" fmla="*/ 17911 w 83502"/>
                <a:gd name="connsiteY14" fmla="*/ 4908 h 90190"/>
                <a:gd name="connsiteX15" fmla="*/ 19293 w 83502"/>
                <a:gd name="connsiteY15" fmla="*/ 233 h 90190"/>
                <a:gd name="connsiteX16" fmla="*/ 25037 w 83502"/>
                <a:gd name="connsiteY16" fmla="*/ 1433 h 90190"/>
                <a:gd name="connsiteX17" fmla="*/ 27626 w 83502"/>
                <a:gd name="connsiteY17" fmla="*/ 13417 h 90190"/>
                <a:gd name="connsiteX18" fmla="*/ 33147 w 83502"/>
                <a:gd name="connsiteY18" fmla="*/ 36717 h 90190"/>
                <a:gd name="connsiteX19" fmla="*/ 40810 w 83502"/>
                <a:gd name="connsiteY19" fmla="*/ 47159 h 90190"/>
                <a:gd name="connsiteX20" fmla="*/ 43279 w 83502"/>
                <a:gd name="connsiteY20" fmla="*/ 51039 h 90190"/>
                <a:gd name="connsiteX21" fmla="*/ 70511 w 83502"/>
                <a:gd name="connsiteY21" fmla="*/ 74791 h 90190"/>
                <a:gd name="connsiteX22" fmla="*/ 73626 w 83502"/>
                <a:gd name="connsiteY22" fmla="*/ 75596 h 90190"/>
                <a:gd name="connsiteX23" fmla="*/ 73626 w 83502"/>
                <a:gd name="connsiteY23" fmla="*/ 75596 h 90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3502" h="90190">
                  <a:moveTo>
                    <a:pt x="73632" y="75596"/>
                  </a:moveTo>
                  <a:cubicBezTo>
                    <a:pt x="75055" y="81386"/>
                    <a:pt x="83776" y="81694"/>
                    <a:pt x="83496" y="88764"/>
                  </a:cubicBezTo>
                  <a:lnTo>
                    <a:pt x="83496" y="88758"/>
                  </a:lnTo>
                  <a:cubicBezTo>
                    <a:pt x="75695" y="92216"/>
                    <a:pt x="67620" y="88169"/>
                    <a:pt x="59436" y="89370"/>
                  </a:cubicBezTo>
                  <a:cubicBezTo>
                    <a:pt x="55207" y="89987"/>
                    <a:pt x="48863" y="82637"/>
                    <a:pt x="45034" y="77677"/>
                  </a:cubicBezTo>
                  <a:cubicBezTo>
                    <a:pt x="41125" y="72619"/>
                    <a:pt x="36610" y="69881"/>
                    <a:pt x="30752" y="68704"/>
                  </a:cubicBezTo>
                  <a:cubicBezTo>
                    <a:pt x="19825" y="66515"/>
                    <a:pt x="16441" y="56126"/>
                    <a:pt x="8052" y="49467"/>
                  </a:cubicBezTo>
                  <a:cubicBezTo>
                    <a:pt x="12053" y="48656"/>
                    <a:pt x="14727" y="48547"/>
                    <a:pt x="16996" y="47524"/>
                  </a:cubicBezTo>
                  <a:cubicBezTo>
                    <a:pt x="19139" y="46559"/>
                    <a:pt x="20117" y="42792"/>
                    <a:pt x="18105" y="42484"/>
                  </a:cubicBezTo>
                  <a:cubicBezTo>
                    <a:pt x="9487" y="41158"/>
                    <a:pt x="10692" y="31197"/>
                    <a:pt x="4440" y="28070"/>
                  </a:cubicBezTo>
                  <a:cubicBezTo>
                    <a:pt x="1428" y="26562"/>
                    <a:pt x="-1846" y="24236"/>
                    <a:pt x="1246" y="20664"/>
                  </a:cubicBezTo>
                  <a:cubicBezTo>
                    <a:pt x="3514" y="18041"/>
                    <a:pt x="6989" y="15526"/>
                    <a:pt x="10281" y="14943"/>
                  </a:cubicBezTo>
                  <a:cubicBezTo>
                    <a:pt x="15190" y="14069"/>
                    <a:pt x="13716" y="19058"/>
                    <a:pt x="14710" y="21767"/>
                  </a:cubicBezTo>
                  <a:cubicBezTo>
                    <a:pt x="15002" y="22567"/>
                    <a:pt x="16042" y="23093"/>
                    <a:pt x="17745" y="24687"/>
                  </a:cubicBezTo>
                  <a:cubicBezTo>
                    <a:pt x="19202" y="17595"/>
                    <a:pt x="23225" y="11577"/>
                    <a:pt x="17911" y="4908"/>
                  </a:cubicBezTo>
                  <a:cubicBezTo>
                    <a:pt x="16293" y="2879"/>
                    <a:pt x="16002" y="850"/>
                    <a:pt x="19293" y="233"/>
                  </a:cubicBezTo>
                  <a:cubicBezTo>
                    <a:pt x="21402" y="-162"/>
                    <a:pt x="25100" y="-224"/>
                    <a:pt x="25037" y="1433"/>
                  </a:cubicBezTo>
                  <a:cubicBezTo>
                    <a:pt x="24865" y="5731"/>
                    <a:pt x="29581" y="8285"/>
                    <a:pt x="27626" y="13417"/>
                  </a:cubicBezTo>
                  <a:cubicBezTo>
                    <a:pt x="24374" y="21944"/>
                    <a:pt x="26895" y="29996"/>
                    <a:pt x="33147" y="36717"/>
                  </a:cubicBezTo>
                  <a:cubicBezTo>
                    <a:pt x="36101" y="39901"/>
                    <a:pt x="39491" y="42712"/>
                    <a:pt x="40810" y="47159"/>
                  </a:cubicBezTo>
                  <a:cubicBezTo>
                    <a:pt x="41245" y="48627"/>
                    <a:pt x="42502" y="51079"/>
                    <a:pt x="43279" y="51039"/>
                  </a:cubicBezTo>
                  <a:cubicBezTo>
                    <a:pt x="60167" y="50153"/>
                    <a:pt x="61796" y="66515"/>
                    <a:pt x="70511" y="74791"/>
                  </a:cubicBezTo>
                  <a:cubicBezTo>
                    <a:pt x="71192" y="75436"/>
                    <a:pt x="72574" y="75345"/>
                    <a:pt x="73626" y="75596"/>
                  </a:cubicBezTo>
                  <a:lnTo>
                    <a:pt x="73626" y="75596"/>
                  </a:lnTo>
                  <a:close/>
                </a:path>
              </a:pathLst>
            </a:custGeom>
            <a:grpFill/>
            <a:ln w="5715" cap="flat">
              <a:noFill/>
              <a:prstDash val="solid"/>
              <a:miter/>
            </a:ln>
          </p:spPr>
          <p:txBody>
            <a:bodyPr rtlCol="0" anchor="ctr"/>
            <a:lstStyle/>
            <a:p>
              <a:endParaRPr lang="zh-CN" altLang="en-US"/>
            </a:p>
          </p:txBody>
        </p:sp>
        <p:sp>
          <p:nvSpPr>
            <p:cNvPr id="179" name="任意多边形: 形状 178">
              <a:extLst>
                <a:ext uri="{FF2B5EF4-FFF2-40B4-BE49-F238E27FC236}">
                  <a16:creationId xmlns:a16="http://schemas.microsoft.com/office/drawing/2014/main" id="{DE0ED6D5-7ADA-DC34-633A-D6F601B62C43}"/>
                </a:ext>
              </a:extLst>
            </p:cNvPr>
            <p:cNvSpPr/>
            <p:nvPr/>
          </p:nvSpPr>
          <p:spPr>
            <a:xfrm>
              <a:off x="8665342" y="1479344"/>
              <a:ext cx="69369" cy="90518"/>
            </a:xfrm>
            <a:custGeom>
              <a:avLst/>
              <a:gdLst>
                <a:gd name="connsiteX0" fmla="*/ 66462 w 69369"/>
                <a:gd name="connsiteY0" fmla="*/ 48377 h 90518"/>
                <a:gd name="connsiteX1" fmla="*/ 60546 w 69369"/>
                <a:gd name="connsiteY1" fmla="*/ 66848 h 90518"/>
                <a:gd name="connsiteX2" fmla="*/ 58546 w 69369"/>
                <a:gd name="connsiteY2" fmla="*/ 71020 h 90518"/>
                <a:gd name="connsiteX3" fmla="*/ 59866 w 69369"/>
                <a:gd name="connsiteY3" fmla="*/ 87840 h 90518"/>
                <a:gd name="connsiteX4" fmla="*/ 57609 w 69369"/>
                <a:gd name="connsiteY4" fmla="*/ 85548 h 90518"/>
                <a:gd name="connsiteX5" fmla="*/ 47402 w 69369"/>
                <a:gd name="connsiteY5" fmla="*/ 84022 h 90518"/>
                <a:gd name="connsiteX6" fmla="*/ 41556 w 69369"/>
                <a:gd name="connsiteY6" fmla="*/ 90446 h 90518"/>
                <a:gd name="connsiteX7" fmla="*/ 39047 w 69369"/>
                <a:gd name="connsiteY7" fmla="*/ 82456 h 90518"/>
                <a:gd name="connsiteX8" fmla="*/ 36829 w 69369"/>
                <a:gd name="connsiteY8" fmla="*/ 74689 h 90518"/>
                <a:gd name="connsiteX9" fmla="*/ 36864 w 69369"/>
                <a:gd name="connsiteY9" fmla="*/ 74666 h 90518"/>
                <a:gd name="connsiteX10" fmla="*/ 33178 w 69369"/>
                <a:gd name="connsiteY10" fmla="*/ 49240 h 90518"/>
                <a:gd name="connsiteX11" fmla="*/ 9455 w 69369"/>
                <a:gd name="connsiteY11" fmla="*/ 25569 h 90518"/>
                <a:gd name="connsiteX12" fmla="*/ 676 w 69369"/>
                <a:gd name="connsiteY12" fmla="*/ 22048 h 90518"/>
                <a:gd name="connsiteX13" fmla="*/ 6054 w 69369"/>
                <a:gd name="connsiteY13" fmla="*/ 0 h 90518"/>
                <a:gd name="connsiteX14" fmla="*/ 9043 w 69369"/>
                <a:gd name="connsiteY14" fmla="*/ 9910 h 90518"/>
                <a:gd name="connsiteX15" fmla="*/ 30257 w 69369"/>
                <a:gd name="connsiteY15" fmla="*/ 18774 h 90518"/>
                <a:gd name="connsiteX16" fmla="*/ 47128 w 69369"/>
                <a:gd name="connsiteY16" fmla="*/ 17059 h 90518"/>
                <a:gd name="connsiteX17" fmla="*/ 35138 w 69369"/>
                <a:gd name="connsiteY17" fmla="*/ 23929 h 90518"/>
                <a:gd name="connsiteX18" fmla="*/ 34304 w 69369"/>
                <a:gd name="connsiteY18" fmla="*/ 28324 h 90518"/>
                <a:gd name="connsiteX19" fmla="*/ 36698 w 69369"/>
                <a:gd name="connsiteY19" fmla="*/ 29501 h 90518"/>
                <a:gd name="connsiteX20" fmla="*/ 58438 w 69369"/>
                <a:gd name="connsiteY20" fmla="*/ 31564 h 90518"/>
                <a:gd name="connsiteX21" fmla="*/ 61861 w 69369"/>
                <a:gd name="connsiteY21" fmla="*/ 38982 h 90518"/>
                <a:gd name="connsiteX22" fmla="*/ 66439 w 69369"/>
                <a:gd name="connsiteY22" fmla="*/ 48366 h 90518"/>
                <a:gd name="connsiteX23" fmla="*/ 66462 w 69369"/>
                <a:gd name="connsiteY23" fmla="*/ 48377 h 90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369" h="90518">
                  <a:moveTo>
                    <a:pt x="66462" y="48377"/>
                  </a:moveTo>
                  <a:cubicBezTo>
                    <a:pt x="70016" y="56327"/>
                    <a:pt x="72428" y="64111"/>
                    <a:pt x="60546" y="66848"/>
                  </a:cubicBezTo>
                  <a:cubicBezTo>
                    <a:pt x="57146" y="67631"/>
                    <a:pt x="56906" y="69432"/>
                    <a:pt x="58546" y="71020"/>
                  </a:cubicBezTo>
                  <a:cubicBezTo>
                    <a:pt x="64090" y="76410"/>
                    <a:pt x="58643" y="82330"/>
                    <a:pt x="59866" y="87840"/>
                  </a:cubicBezTo>
                  <a:cubicBezTo>
                    <a:pt x="59107" y="87079"/>
                    <a:pt x="58198" y="86422"/>
                    <a:pt x="57609" y="85548"/>
                  </a:cubicBezTo>
                  <a:cubicBezTo>
                    <a:pt x="52185" y="77518"/>
                    <a:pt x="51569" y="77318"/>
                    <a:pt x="47402" y="84022"/>
                  </a:cubicBezTo>
                  <a:cubicBezTo>
                    <a:pt x="45773" y="86639"/>
                    <a:pt x="45979" y="91149"/>
                    <a:pt x="41556" y="90446"/>
                  </a:cubicBezTo>
                  <a:cubicBezTo>
                    <a:pt x="36510" y="89640"/>
                    <a:pt x="40310" y="85085"/>
                    <a:pt x="39047" y="82456"/>
                  </a:cubicBezTo>
                  <a:cubicBezTo>
                    <a:pt x="37898" y="80067"/>
                    <a:pt x="37538" y="77295"/>
                    <a:pt x="36829" y="74689"/>
                  </a:cubicBezTo>
                  <a:lnTo>
                    <a:pt x="36864" y="74666"/>
                  </a:lnTo>
                  <a:cubicBezTo>
                    <a:pt x="43030" y="66191"/>
                    <a:pt x="40492" y="55447"/>
                    <a:pt x="33178" y="49240"/>
                  </a:cubicBezTo>
                  <a:cubicBezTo>
                    <a:pt x="24702" y="42051"/>
                    <a:pt x="15707" y="35050"/>
                    <a:pt x="9455" y="25569"/>
                  </a:cubicBezTo>
                  <a:cubicBezTo>
                    <a:pt x="7186" y="22123"/>
                    <a:pt x="5168" y="19340"/>
                    <a:pt x="676" y="22048"/>
                  </a:cubicBezTo>
                  <a:cubicBezTo>
                    <a:pt x="-2050" y="13367"/>
                    <a:pt x="4225" y="7504"/>
                    <a:pt x="6054" y="0"/>
                  </a:cubicBezTo>
                  <a:cubicBezTo>
                    <a:pt x="12586" y="3035"/>
                    <a:pt x="6780" y="10704"/>
                    <a:pt x="9043" y="9910"/>
                  </a:cubicBezTo>
                  <a:cubicBezTo>
                    <a:pt x="19490" y="6229"/>
                    <a:pt x="19827" y="24609"/>
                    <a:pt x="30257" y="18774"/>
                  </a:cubicBezTo>
                  <a:cubicBezTo>
                    <a:pt x="38921" y="15471"/>
                    <a:pt x="41453" y="15208"/>
                    <a:pt x="47128" y="17059"/>
                  </a:cubicBezTo>
                  <a:cubicBezTo>
                    <a:pt x="43070" y="19322"/>
                    <a:pt x="38938" y="21374"/>
                    <a:pt x="35138" y="23929"/>
                  </a:cubicBezTo>
                  <a:cubicBezTo>
                    <a:pt x="34252" y="24523"/>
                    <a:pt x="34281" y="26815"/>
                    <a:pt x="34304" y="28324"/>
                  </a:cubicBezTo>
                  <a:cubicBezTo>
                    <a:pt x="34320" y="29507"/>
                    <a:pt x="35829" y="30324"/>
                    <a:pt x="36698" y="29501"/>
                  </a:cubicBezTo>
                  <a:cubicBezTo>
                    <a:pt x="44556" y="22054"/>
                    <a:pt x="50231" y="38091"/>
                    <a:pt x="58438" y="31564"/>
                  </a:cubicBezTo>
                  <a:cubicBezTo>
                    <a:pt x="59375" y="30821"/>
                    <a:pt x="63501" y="37028"/>
                    <a:pt x="61861" y="38982"/>
                  </a:cubicBezTo>
                  <a:cubicBezTo>
                    <a:pt x="55574" y="46486"/>
                    <a:pt x="63416" y="46052"/>
                    <a:pt x="66439" y="48366"/>
                  </a:cubicBezTo>
                  <a:lnTo>
                    <a:pt x="66462" y="48377"/>
                  </a:lnTo>
                  <a:close/>
                </a:path>
              </a:pathLst>
            </a:custGeom>
            <a:grpFill/>
            <a:ln w="5715" cap="flat">
              <a:noFill/>
              <a:prstDash val="solid"/>
              <a:miter/>
            </a:ln>
          </p:spPr>
          <p:txBody>
            <a:bodyPr rtlCol="0" anchor="ctr"/>
            <a:lstStyle/>
            <a:p>
              <a:endParaRPr lang="zh-CN" altLang="en-US"/>
            </a:p>
          </p:txBody>
        </p:sp>
        <p:sp>
          <p:nvSpPr>
            <p:cNvPr id="180" name="任意多边形: 形状 179">
              <a:extLst>
                <a:ext uri="{FF2B5EF4-FFF2-40B4-BE49-F238E27FC236}">
                  <a16:creationId xmlns:a16="http://schemas.microsoft.com/office/drawing/2014/main" id="{A7288D69-B9B1-9B67-26DA-758304006341}"/>
                </a:ext>
              </a:extLst>
            </p:cNvPr>
            <p:cNvSpPr/>
            <p:nvPr/>
          </p:nvSpPr>
          <p:spPr>
            <a:xfrm>
              <a:off x="8678145" y="1432290"/>
              <a:ext cx="73368" cy="47534"/>
            </a:xfrm>
            <a:custGeom>
              <a:avLst/>
              <a:gdLst>
                <a:gd name="connsiteX0" fmla="*/ 27335 w 73368"/>
                <a:gd name="connsiteY0" fmla="*/ 46088 h 47534"/>
                <a:gd name="connsiteX1" fmla="*/ 13179 w 73368"/>
                <a:gd name="connsiteY1" fmla="*/ 31652 h 47534"/>
                <a:gd name="connsiteX2" fmla="*/ 17465 w 73368"/>
                <a:gd name="connsiteY2" fmla="*/ 46088 h 47534"/>
                <a:gd name="connsiteX3" fmla="*/ 2080 w 73368"/>
                <a:gd name="connsiteY3" fmla="*/ 30286 h 47534"/>
                <a:gd name="connsiteX4" fmla="*/ 1743 w 73368"/>
                <a:gd name="connsiteY4" fmla="*/ 15141 h 47534"/>
                <a:gd name="connsiteX5" fmla="*/ 1023 w 73368"/>
                <a:gd name="connsiteY5" fmla="*/ 42 h 47534"/>
                <a:gd name="connsiteX6" fmla="*/ 22220 w 73368"/>
                <a:gd name="connsiteY6" fmla="*/ 7421 h 47534"/>
                <a:gd name="connsiteX7" fmla="*/ 30621 w 73368"/>
                <a:gd name="connsiteY7" fmla="*/ 3329 h 47534"/>
                <a:gd name="connsiteX8" fmla="*/ 37199 w 73368"/>
                <a:gd name="connsiteY8" fmla="*/ 42 h 47534"/>
                <a:gd name="connsiteX9" fmla="*/ 48023 w 73368"/>
                <a:gd name="connsiteY9" fmla="*/ 6929 h 47534"/>
                <a:gd name="connsiteX10" fmla="*/ 39405 w 73368"/>
                <a:gd name="connsiteY10" fmla="*/ 10358 h 47534"/>
                <a:gd name="connsiteX11" fmla="*/ 45680 w 73368"/>
                <a:gd name="connsiteY11" fmla="*/ 18622 h 47534"/>
                <a:gd name="connsiteX12" fmla="*/ 53641 w 73368"/>
                <a:gd name="connsiteY12" fmla="*/ 19765 h 47534"/>
                <a:gd name="connsiteX13" fmla="*/ 53641 w 73368"/>
                <a:gd name="connsiteY13" fmla="*/ 19776 h 47534"/>
                <a:gd name="connsiteX14" fmla="*/ 65625 w 73368"/>
                <a:gd name="connsiteY14" fmla="*/ 27257 h 47534"/>
                <a:gd name="connsiteX15" fmla="*/ 73369 w 73368"/>
                <a:gd name="connsiteY15" fmla="*/ 39510 h 47534"/>
                <a:gd name="connsiteX16" fmla="*/ 72049 w 73368"/>
                <a:gd name="connsiteY16" fmla="*/ 40870 h 47534"/>
                <a:gd name="connsiteX17" fmla="*/ 66808 w 73368"/>
                <a:gd name="connsiteY17" fmla="*/ 39505 h 47534"/>
                <a:gd name="connsiteX18" fmla="*/ 63505 w 73368"/>
                <a:gd name="connsiteY18" fmla="*/ 42796 h 47534"/>
                <a:gd name="connsiteX19" fmla="*/ 29781 w 73368"/>
                <a:gd name="connsiteY19" fmla="*/ 29881 h 47534"/>
                <a:gd name="connsiteX20" fmla="*/ 37181 w 73368"/>
                <a:gd name="connsiteY20" fmla="*/ 42791 h 47534"/>
                <a:gd name="connsiteX21" fmla="*/ 33890 w 73368"/>
                <a:gd name="connsiteY21" fmla="*/ 46094 h 47534"/>
                <a:gd name="connsiteX22" fmla="*/ 27335 w 73368"/>
                <a:gd name="connsiteY22" fmla="*/ 46088 h 47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3368" h="47534">
                  <a:moveTo>
                    <a:pt x="27335" y="46088"/>
                  </a:moveTo>
                  <a:cubicBezTo>
                    <a:pt x="23203" y="40910"/>
                    <a:pt x="21071" y="33595"/>
                    <a:pt x="13179" y="31652"/>
                  </a:cubicBezTo>
                  <a:cubicBezTo>
                    <a:pt x="11859" y="38002"/>
                    <a:pt x="22688" y="39362"/>
                    <a:pt x="17465" y="46088"/>
                  </a:cubicBezTo>
                  <a:cubicBezTo>
                    <a:pt x="10944" y="42151"/>
                    <a:pt x="4829" y="37218"/>
                    <a:pt x="2080" y="30286"/>
                  </a:cubicBezTo>
                  <a:cubicBezTo>
                    <a:pt x="383" y="26011"/>
                    <a:pt x="-1435" y="20811"/>
                    <a:pt x="1743" y="15141"/>
                  </a:cubicBezTo>
                  <a:cubicBezTo>
                    <a:pt x="4132" y="10884"/>
                    <a:pt x="4801" y="4900"/>
                    <a:pt x="1023" y="42"/>
                  </a:cubicBezTo>
                  <a:cubicBezTo>
                    <a:pt x="8938" y="-43"/>
                    <a:pt x="16385" y="-632"/>
                    <a:pt x="22220" y="7421"/>
                  </a:cubicBezTo>
                  <a:cubicBezTo>
                    <a:pt x="25969" y="12598"/>
                    <a:pt x="29821" y="10375"/>
                    <a:pt x="30621" y="3329"/>
                  </a:cubicBezTo>
                  <a:cubicBezTo>
                    <a:pt x="32816" y="2231"/>
                    <a:pt x="35004" y="1140"/>
                    <a:pt x="37199" y="42"/>
                  </a:cubicBezTo>
                  <a:cubicBezTo>
                    <a:pt x="39365" y="4512"/>
                    <a:pt x="45669" y="2288"/>
                    <a:pt x="48023" y="6929"/>
                  </a:cubicBezTo>
                  <a:cubicBezTo>
                    <a:pt x="46788" y="11924"/>
                    <a:pt x="40405" y="5363"/>
                    <a:pt x="39405" y="10358"/>
                  </a:cubicBezTo>
                  <a:cubicBezTo>
                    <a:pt x="38433" y="15199"/>
                    <a:pt x="42416" y="17067"/>
                    <a:pt x="45680" y="18622"/>
                  </a:cubicBezTo>
                  <a:cubicBezTo>
                    <a:pt x="47988" y="19725"/>
                    <a:pt x="50960" y="19433"/>
                    <a:pt x="53641" y="19765"/>
                  </a:cubicBezTo>
                  <a:lnTo>
                    <a:pt x="53641" y="19776"/>
                  </a:lnTo>
                  <a:cubicBezTo>
                    <a:pt x="53761" y="28223"/>
                    <a:pt x="63430" y="21028"/>
                    <a:pt x="65625" y="27257"/>
                  </a:cubicBezTo>
                  <a:cubicBezTo>
                    <a:pt x="67191" y="31698"/>
                    <a:pt x="70717" y="35453"/>
                    <a:pt x="73369" y="39510"/>
                  </a:cubicBezTo>
                  <a:cubicBezTo>
                    <a:pt x="72929" y="39962"/>
                    <a:pt x="72489" y="40413"/>
                    <a:pt x="72049" y="40870"/>
                  </a:cubicBezTo>
                  <a:cubicBezTo>
                    <a:pt x="70112" y="41145"/>
                    <a:pt x="68300" y="40933"/>
                    <a:pt x="66808" y="39505"/>
                  </a:cubicBezTo>
                  <a:cubicBezTo>
                    <a:pt x="61916" y="36790"/>
                    <a:pt x="64311" y="41408"/>
                    <a:pt x="63505" y="42796"/>
                  </a:cubicBezTo>
                  <a:cubicBezTo>
                    <a:pt x="50657" y="41796"/>
                    <a:pt x="41542" y="31606"/>
                    <a:pt x="29781" y="29881"/>
                  </a:cubicBezTo>
                  <a:cubicBezTo>
                    <a:pt x="31826" y="33641"/>
                    <a:pt x="39016" y="35664"/>
                    <a:pt x="37181" y="42791"/>
                  </a:cubicBezTo>
                  <a:cubicBezTo>
                    <a:pt x="36085" y="43894"/>
                    <a:pt x="34987" y="44991"/>
                    <a:pt x="33890" y="46094"/>
                  </a:cubicBezTo>
                  <a:cubicBezTo>
                    <a:pt x="31706" y="47888"/>
                    <a:pt x="29518" y="48140"/>
                    <a:pt x="27335" y="46088"/>
                  </a:cubicBezTo>
                  <a:close/>
                </a:path>
              </a:pathLst>
            </a:custGeom>
            <a:grpFill/>
            <a:ln w="5715" cap="flat">
              <a:noFill/>
              <a:prstDash val="solid"/>
              <a:miter/>
            </a:ln>
          </p:spPr>
          <p:txBody>
            <a:bodyPr rtlCol="0" anchor="ctr"/>
            <a:lstStyle/>
            <a:p>
              <a:endParaRPr lang="zh-CN" altLang="en-US"/>
            </a:p>
          </p:txBody>
        </p:sp>
        <p:sp>
          <p:nvSpPr>
            <p:cNvPr id="181" name="任意多边形: 形状 180">
              <a:extLst>
                <a:ext uri="{FF2B5EF4-FFF2-40B4-BE49-F238E27FC236}">
                  <a16:creationId xmlns:a16="http://schemas.microsoft.com/office/drawing/2014/main" id="{B9ACD9BC-DC0F-C439-8867-C98C43E0804A}"/>
                </a:ext>
              </a:extLst>
            </p:cNvPr>
            <p:cNvSpPr/>
            <p:nvPr/>
          </p:nvSpPr>
          <p:spPr>
            <a:xfrm>
              <a:off x="8732289" y="1588941"/>
              <a:ext cx="55784" cy="73037"/>
            </a:xfrm>
            <a:custGeom>
              <a:avLst/>
              <a:gdLst>
                <a:gd name="connsiteX0" fmla="*/ 52115 w 55784"/>
                <a:gd name="connsiteY0" fmla="*/ 27592 h 73037"/>
                <a:gd name="connsiteX1" fmla="*/ 50206 w 55784"/>
                <a:gd name="connsiteY1" fmla="*/ 41908 h 73037"/>
                <a:gd name="connsiteX2" fmla="*/ 37514 w 55784"/>
                <a:gd name="connsiteY2" fmla="*/ 39599 h 73037"/>
                <a:gd name="connsiteX3" fmla="*/ 53950 w 55784"/>
                <a:gd name="connsiteY3" fmla="*/ 52624 h 73037"/>
                <a:gd name="connsiteX4" fmla="*/ 55784 w 55784"/>
                <a:gd name="connsiteY4" fmla="*/ 73038 h 73037"/>
                <a:gd name="connsiteX5" fmla="*/ 32673 w 55784"/>
                <a:gd name="connsiteY5" fmla="*/ 62614 h 73037"/>
                <a:gd name="connsiteX6" fmla="*/ 22317 w 55784"/>
                <a:gd name="connsiteY6" fmla="*/ 55356 h 73037"/>
                <a:gd name="connsiteX7" fmla="*/ 16705 w 55784"/>
                <a:gd name="connsiteY7" fmla="*/ 45834 h 73037"/>
                <a:gd name="connsiteX8" fmla="*/ 14910 w 55784"/>
                <a:gd name="connsiteY8" fmla="*/ 39988 h 73037"/>
                <a:gd name="connsiteX9" fmla="*/ 2784 w 55784"/>
                <a:gd name="connsiteY9" fmla="*/ 21014 h 73037"/>
                <a:gd name="connsiteX10" fmla="*/ 0 w 55784"/>
                <a:gd name="connsiteY10" fmla="*/ 0 h 73037"/>
                <a:gd name="connsiteX11" fmla="*/ 25169 w 55784"/>
                <a:gd name="connsiteY11" fmla="*/ 23277 h 73037"/>
                <a:gd name="connsiteX12" fmla="*/ 37828 w 55784"/>
                <a:gd name="connsiteY12" fmla="*/ 32433 h 73037"/>
                <a:gd name="connsiteX13" fmla="*/ 42246 w 55784"/>
                <a:gd name="connsiteY13" fmla="*/ 24300 h 73037"/>
                <a:gd name="connsiteX14" fmla="*/ 42246 w 55784"/>
                <a:gd name="connsiteY14" fmla="*/ 24306 h 73037"/>
                <a:gd name="connsiteX15" fmla="*/ 52115 w 55784"/>
                <a:gd name="connsiteY15" fmla="*/ 27592 h 73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784" h="73037">
                  <a:moveTo>
                    <a:pt x="52115" y="27592"/>
                  </a:moveTo>
                  <a:cubicBezTo>
                    <a:pt x="51492" y="32273"/>
                    <a:pt x="50869" y="36947"/>
                    <a:pt x="50206" y="41908"/>
                  </a:cubicBezTo>
                  <a:cubicBezTo>
                    <a:pt x="46000" y="41142"/>
                    <a:pt x="41863" y="40394"/>
                    <a:pt x="37514" y="39599"/>
                  </a:cubicBezTo>
                  <a:cubicBezTo>
                    <a:pt x="38628" y="49452"/>
                    <a:pt x="48384" y="47200"/>
                    <a:pt x="53950" y="52624"/>
                  </a:cubicBezTo>
                  <a:cubicBezTo>
                    <a:pt x="45349" y="58493"/>
                    <a:pt x="44651" y="65328"/>
                    <a:pt x="55784" y="73038"/>
                  </a:cubicBezTo>
                  <a:cubicBezTo>
                    <a:pt x="44812" y="71340"/>
                    <a:pt x="38045" y="68746"/>
                    <a:pt x="32673" y="62614"/>
                  </a:cubicBezTo>
                  <a:cubicBezTo>
                    <a:pt x="29958" y="59516"/>
                    <a:pt x="27529" y="55916"/>
                    <a:pt x="22317" y="55356"/>
                  </a:cubicBezTo>
                  <a:cubicBezTo>
                    <a:pt x="17483" y="54835"/>
                    <a:pt x="12047" y="53018"/>
                    <a:pt x="16705" y="45834"/>
                  </a:cubicBezTo>
                  <a:cubicBezTo>
                    <a:pt x="18042" y="43771"/>
                    <a:pt x="16500" y="41062"/>
                    <a:pt x="14910" y="39988"/>
                  </a:cubicBezTo>
                  <a:cubicBezTo>
                    <a:pt x="8041" y="35359"/>
                    <a:pt x="7864" y="26643"/>
                    <a:pt x="2784" y="21014"/>
                  </a:cubicBezTo>
                  <a:cubicBezTo>
                    <a:pt x="-326" y="14322"/>
                    <a:pt x="7458" y="6847"/>
                    <a:pt x="0" y="0"/>
                  </a:cubicBezTo>
                  <a:cubicBezTo>
                    <a:pt x="11344" y="5812"/>
                    <a:pt x="20305" y="11876"/>
                    <a:pt x="25169" y="23277"/>
                  </a:cubicBezTo>
                  <a:cubicBezTo>
                    <a:pt x="26963" y="27489"/>
                    <a:pt x="33033" y="31301"/>
                    <a:pt x="37828" y="32433"/>
                  </a:cubicBezTo>
                  <a:cubicBezTo>
                    <a:pt x="43600" y="33793"/>
                    <a:pt x="41537" y="27569"/>
                    <a:pt x="42246" y="24300"/>
                  </a:cubicBezTo>
                  <a:lnTo>
                    <a:pt x="42246" y="24306"/>
                  </a:lnTo>
                  <a:cubicBezTo>
                    <a:pt x="45446" y="25672"/>
                    <a:pt x="48395" y="27786"/>
                    <a:pt x="52115" y="27592"/>
                  </a:cubicBezTo>
                  <a:close/>
                </a:path>
              </a:pathLst>
            </a:custGeom>
            <a:grpFill/>
            <a:ln w="5715" cap="flat">
              <a:noFill/>
              <a:prstDash val="solid"/>
              <a:miter/>
            </a:ln>
          </p:spPr>
          <p:txBody>
            <a:bodyPr rtlCol="0" anchor="ctr"/>
            <a:lstStyle/>
            <a:p>
              <a:endParaRPr lang="zh-CN" altLang="en-US"/>
            </a:p>
          </p:txBody>
        </p:sp>
        <p:sp>
          <p:nvSpPr>
            <p:cNvPr id="182" name="任意多边形: 形状 181">
              <a:extLst>
                <a:ext uri="{FF2B5EF4-FFF2-40B4-BE49-F238E27FC236}">
                  <a16:creationId xmlns:a16="http://schemas.microsoft.com/office/drawing/2014/main" id="{5D46D47C-5ABF-6ECE-13CA-A5DF0D3DD452}"/>
                </a:ext>
              </a:extLst>
            </p:cNvPr>
            <p:cNvSpPr/>
            <p:nvPr/>
          </p:nvSpPr>
          <p:spPr>
            <a:xfrm>
              <a:off x="8657951" y="1392688"/>
              <a:ext cx="21222" cy="42925"/>
            </a:xfrm>
            <a:custGeom>
              <a:avLst/>
              <a:gdLst>
                <a:gd name="connsiteX0" fmla="*/ 1489 w 21222"/>
                <a:gd name="connsiteY0" fmla="*/ 13322 h 42925"/>
                <a:gd name="connsiteX1" fmla="*/ 2112 w 21222"/>
                <a:gd name="connsiteY1" fmla="*/ 0 h 42925"/>
                <a:gd name="connsiteX2" fmla="*/ 21223 w 21222"/>
                <a:gd name="connsiteY2" fmla="*/ 26472 h 42925"/>
                <a:gd name="connsiteX3" fmla="*/ 21223 w 21222"/>
                <a:gd name="connsiteY3" fmla="*/ 26483 h 42925"/>
                <a:gd name="connsiteX4" fmla="*/ 11358 w 21222"/>
                <a:gd name="connsiteY4" fmla="*/ 42925 h 42925"/>
                <a:gd name="connsiteX5" fmla="*/ 8170 w 21222"/>
                <a:gd name="connsiteY5" fmla="*/ 32627 h 42925"/>
                <a:gd name="connsiteX6" fmla="*/ 1489 w 21222"/>
                <a:gd name="connsiteY6" fmla="*/ 13322 h 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 h="42925">
                  <a:moveTo>
                    <a:pt x="1489" y="13322"/>
                  </a:moveTo>
                  <a:cubicBezTo>
                    <a:pt x="8770" y="9184"/>
                    <a:pt x="-5009" y="4143"/>
                    <a:pt x="2112" y="0"/>
                  </a:cubicBezTo>
                  <a:cubicBezTo>
                    <a:pt x="14485" y="4446"/>
                    <a:pt x="15079" y="17471"/>
                    <a:pt x="21223" y="26472"/>
                  </a:cubicBezTo>
                  <a:lnTo>
                    <a:pt x="21223" y="26483"/>
                  </a:lnTo>
                  <a:cubicBezTo>
                    <a:pt x="18891" y="32535"/>
                    <a:pt x="11033" y="35273"/>
                    <a:pt x="11358" y="42925"/>
                  </a:cubicBezTo>
                  <a:cubicBezTo>
                    <a:pt x="7690" y="40308"/>
                    <a:pt x="7673" y="36325"/>
                    <a:pt x="8170" y="32627"/>
                  </a:cubicBezTo>
                  <a:cubicBezTo>
                    <a:pt x="9193" y="24946"/>
                    <a:pt x="5627" y="19088"/>
                    <a:pt x="1489" y="13322"/>
                  </a:cubicBezTo>
                  <a:close/>
                </a:path>
              </a:pathLst>
            </a:custGeom>
            <a:grpFill/>
            <a:ln w="5715" cap="flat">
              <a:noFill/>
              <a:prstDash val="solid"/>
              <a:miter/>
            </a:ln>
          </p:spPr>
          <p:txBody>
            <a:bodyPr rtlCol="0" anchor="ctr"/>
            <a:lstStyle/>
            <a:p>
              <a:endParaRPr lang="zh-CN" altLang="en-US"/>
            </a:p>
          </p:txBody>
        </p:sp>
        <p:sp>
          <p:nvSpPr>
            <p:cNvPr id="183" name="任意多边形: 形状 182">
              <a:extLst>
                <a:ext uri="{FF2B5EF4-FFF2-40B4-BE49-F238E27FC236}">
                  <a16:creationId xmlns:a16="http://schemas.microsoft.com/office/drawing/2014/main" id="{91796058-4DD0-026A-5C59-C0B2DF4B6BEC}"/>
                </a:ext>
              </a:extLst>
            </p:cNvPr>
            <p:cNvSpPr/>
            <p:nvPr/>
          </p:nvSpPr>
          <p:spPr>
            <a:xfrm>
              <a:off x="8705480" y="1399432"/>
              <a:ext cx="22574" cy="26311"/>
            </a:xfrm>
            <a:custGeom>
              <a:avLst/>
              <a:gdLst>
                <a:gd name="connsiteX0" fmla="*/ 0 w 22574"/>
                <a:gd name="connsiteY0" fmla="*/ 0 h 26311"/>
                <a:gd name="connsiteX1" fmla="*/ 19996 w 22574"/>
                <a:gd name="connsiteY1" fmla="*/ 12870 h 26311"/>
                <a:gd name="connsiteX2" fmla="*/ 13150 w 22574"/>
                <a:gd name="connsiteY2" fmla="*/ 26312 h 26311"/>
                <a:gd name="connsiteX3" fmla="*/ 12413 w 22574"/>
                <a:gd name="connsiteY3" fmla="*/ 24935 h 26311"/>
                <a:gd name="connsiteX4" fmla="*/ 1166 w 22574"/>
                <a:gd name="connsiteY4" fmla="*/ 2938 h 26311"/>
                <a:gd name="connsiteX5" fmla="*/ 0 w 22574"/>
                <a:gd name="connsiteY5" fmla="*/ 0 h 26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74" h="26311">
                  <a:moveTo>
                    <a:pt x="0" y="0"/>
                  </a:moveTo>
                  <a:cubicBezTo>
                    <a:pt x="8926" y="657"/>
                    <a:pt x="13653" y="8275"/>
                    <a:pt x="19996" y="12870"/>
                  </a:cubicBezTo>
                  <a:cubicBezTo>
                    <a:pt x="25574" y="16905"/>
                    <a:pt x="21557" y="24220"/>
                    <a:pt x="13150" y="26312"/>
                  </a:cubicBezTo>
                  <a:cubicBezTo>
                    <a:pt x="12910" y="25838"/>
                    <a:pt x="12779" y="25072"/>
                    <a:pt x="12413" y="24935"/>
                  </a:cubicBezTo>
                  <a:cubicBezTo>
                    <a:pt x="1886" y="21043"/>
                    <a:pt x="1012" y="12293"/>
                    <a:pt x="1166" y="2938"/>
                  </a:cubicBezTo>
                  <a:cubicBezTo>
                    <a:pt x="1182" y="1966"/>
                    <a:pt x="405" y="977"/>
                    <a:pt x="0" y="0"/>
                  </a:cubicBezTo>
                  <a:close/>
                </a:path>
              </a:pathLst>
            </a:custGeom>
            <a:grpFill/>
            <a:ln w="5715" cap="flat">
              <a:noFill/>
              <a:prstDash val="solid"/>
              <a:miter/>
            </a:ln>
          </p:spPr>
          <p:txBody>
            <a:bodyPr rtlCol="0" anchor="ctr"/>
            <a:lstStyle/>
            <a:p>
              <a:endParaRPr lang="zh-CN" altLang="en-US"/>
            </a:p>
          </p:txBody>
        </p:sp>
        <p:sp>
          <p:nvSpPr>
            <p:cNvPr id="184" name="任意多边形: 形状 183">
              <a:extLst>
                <a:ext uri="{FF2B5EF4-FFF2-40B4-BE49-F238E27FC236}">
                  <a16:creationId xmlns:a16="http://schemas.microsoft.com/office/drawing/2014/main" id="{A066050B-6F9C-3F1F-9ABA-66944CC170F7}"/>
                </a:ext>
              </a:extLst>
            </p:cNvPr>
            <p:cNvSpPr/>
            <p:nvPr/>
          </p:nvSpPr>
          <p:spPr>
            <a:xfrm>
              <a:off x="8794645" y="1757833"/>
              <a:ext cx="17204" cy="36179"/>
            </a:xfrm>
            <a:custGeom>
              <a:avLst/>
              <a:gdLst>
                <a:gd name="connsiteX0" fmla="*/ 2915 w 17204"/>
                <a:gd name="connsiteY0" fmla="*/ 26464 h 36179"/>
                <a:gd name="connsiteX1" fmla="*/ 10864 w 17204"/>
                <a:gd name="connsiteY1" fmla="*/ 18715 h 36179"/>
                <a:gd name="connsiteX2" fmla="*/ 0 w 17204"/>
                <a:gd name="connsiteY2" fmla="*/ 1547 h 36179"/>
                <a:gd name="connsiteX3" fmla="*/ 13625 w 17204"/>
                <a:gd name="connsiteY3" fmla="*/ 6953 h 36179"/>
                <a:gd name="connsiteX4" fmla="*/ 16242 w 17204"/>
                <a:gd name="connsiteY4" fmla="*/ 36180 h 36179"/>
                <a:gd name="connsiteX5" fmla="*/ 2915 w 17204"/>
                <a:gd name="connsiteY5" fmla="*/ 26453 h 36179"/>
                <a:gd name="connsiteX6" fmla="*/ 2915 w 17204"/>
                <a:gd name="connsiteY6" fmla="*/ 26464 h 36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04" h="36179">
                  <a:moveTo>
                    <a:pt x="2915" y="26464"/>
                  </a:moveTo>
                  <a:cubicBezTo>
                    <a:pt x="7681" y="26098"/>
                    <a:pt x="13053" y="27356"/>
                    <a:pt x="10864" y="18715"/>
                  </a:cubicBezTo>
                  <a:cubicBezTo>
                    <a:pt x="8304" y="8616"/>
                    <a:pt x="8995" y="8439"/>
                    <a:pt x="0" y="1547"/>
                  </a:cubicBezTo>
                  <a:cubicBezTo>
                    <a:pt x="10453" y="-1265"/>
                    <a:pt x="9390" y="-676"/>
                    <a:pt x="13625" y="6953"/>
                  </a:cubicBezTo>
                  <a:cubicBezTo>
                    <a:pt x="19020" y="16663"/>
                    <a:pt x="16894" y="25967"/>
                    <a:pt x="16242" y="36180"/>
                  </a:cubicBezTo>
                  <a:cubicBezTo>
                    <a:pt x="9412" y="35037"/>
                    <a:pt x="6818" y="29859"/>
                    <a:pt x="2915" y="26453"/>
                  </a:cubicBezTo>
                  <a:lnTo>
                    <a:pt x="2915" y="26464"/>
                  </a:lnTo>
                  <a:close/>
                </a:path>
              </a:pathLst>
            </a:custGeom>
            <a:grpFill/>
            <a:ln w="5715" cap="flat">
              <a:noFill/>
              <a:prstDash val="solid"/>
              <a:miter/>
            </a:ln>
          </p:spPr>
          <p:txBody>
            <a:bodyPr rtlCol="0" anchor="ctr"/>
            <a:lstStyle/>
            <a:p>
              <a:endParaRPr lang="zh-CN" altLang="en-US"/>
            </a:p>
          </p:txBody>
        </p:sp>
        <p:sp>
          <p:nvSpPr>
            <p:cNvPr id="185" name="任意多边形: 形状 184">
              <a:extLst>
                <a:ext uri="{FF2B5EF4-FFF2-40B4-BE49-F238E27FC236}">
                  <a16:creationId xmlns:a16="http://schemas.microsoft.com/office/drawing/2014/main" id="{69F8C257-BBEA-062B-E484-788D95BA5411}"/>
                </a:ext>
              </a:extLst>
            </p:cNvPr>
            <p:cNvSpPr/>
            <p:nvPr/>
          </p:nvSpPr>
          <p:spPr>
            <a:xfrm>
              <a:off x="8804138" y="1606620"/>
              <a:ext cx="24563" cy="21254"/>
            </a:xfrm>
            <a:custGeom>
              <a:avLst/>
              <a:gdLst>
                <a:gd name="connsiteX0" fmla="*/ 0 w 24563"/>
                <a:gd name="connsiteY0" fmla="*/ 9913 h 21254"/>
                <a:gd name="connsiteX1" fmla="*/ 13156 w 24563"/>
                <a:gd name="connsiteY1" fmla="*/ 44 h 21254"/>
                <a:gd name="connsiteX2" fmla="*/ 22586 w 24563"/>
                <a:gd name="connsiteY2" fmla="*/ 8490 h 21254"/>
                <a:gd name="connsiteX3" fmla="*/ 22020 w 24563"/>
                <a:gd name="connsiteY3" fmla="*/ 17080 h 21254"/>
                <a:gd name="connsiteX4" fmla="*/ 9504 w 24563"/>
                <a:gd name="connsiteY4" fmla="*/ 7713 h 21254"/>
                <a:gd name="connsiteX5" fmla="*/ 14545 w 24563"/>
                <a:gd name="connsiteY5" fmla="*/ 18926 h 21254"/>
                <a:gd name="connsiteX6" fmla="*/ 9647 w 24563"/>
                <a:gd name="connsiteY6" fmla="*/ 20663 h 21254"/>
                <a:gd name="connsiteX7" fmla="*/ 0 w 24563"/>
                <a:gd name="connsiteY7" fmla="*/ 9913 h 2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3" h="21254">
                  <a:moveTo>
                    <a:pt x="0" y="9913"/>
                  </a:moveTo>
                  <a:cubicBezTo>
                    <a:pt x="4435" y="6696"/>
                    <a:pt x="5795" y="-631"/>
                    <a:pt x="13156" y="44"/>
                  </a:cubicBezTo>
                  <a:cubicBezTo>
                    <a:pt x="14728" y="4627"/>
                    <a:pt x="19243" y="5879"/>
                    <a:pt x="22586" y="8490"/>
                  </a:cubicBezTo>
                  <a:cubicBezTo>
                    <a:pt x="26169" y="11285"/>
                    <a:pt x="24203" y="14131"/>
                    <a:pt x="22020" y="17080"/>
                  </a:cubicBezTo>
                  <a:cubicBezTo>
                    <a:pt x="17242" y="15040"/>
                    <a:pt x="16082" y="8307"/>
                    <a:pt x="9504" y="7713"/>
                  </a:cubicBezTo>
                  <a:cubicBezTo>
                    <a:pt x="7412" y="13005"/>
                    <a:pt x="13459" y="15560"/>
                    <a:pt x="14545" y="18926"/>
                  </a:cubicBezTo>
                  <a:cubicBezTo>
                    <a:pt x="12682" y="21292"/>
                    <a:pt x="11116" y="21823"/>
                    <a:pt x="9647" y="20663"/>
                  </a:cubicBezTo>
                  <a:cubicBezTo>
                    <a:pt x="5829" y="17646"/>
                    <a:pt x="2132" y="14468"/>
                    <a:pt x="0" y="9913"/>
                  </a:cubicBezTo>
                  <a:close/>
                </a:path>
              </a:pathLst>
            </a:custGeom>
            <a:grpFill/>
            <a:ln w="5715" cap="flat">
              <a:noFill/>
              <a:prstDash val="solid"/>
              <a:miter/>
            </a:ln>
          </p:spPr>
          <p:txBody>
            <a:bodyPr rtlCol="0" anchor="ctr"/>
            <a:lstStyle/>
            <a:p>
              <a:endParaRPr lang="zh-CN" altLang="en-US"/>
            </a:p>
          </p:txBody>
        </p:sp>
        <p:sp>
          <p:nvSpPr>
            <p:cNvPr id="186" name="任意多边形: 形状 185">
              <a:extLst>
                <a:ext uri="{FF2B5EF4-FFF2-40B4-BE49-F238E27FC236}">
                  <a16:creationId xmlns:a16="http://schemas.microsoft.com/office/drawing/2014/main" id="{477A0896-1B8D-9C3F-ECC0-6AE3A9E6406D}"/>
                </a:ext>
              </a:extLst>
            </p:cNvPr>
            <p:cNvSpPr/>
            <p:nvPr/>
          </p:nvSpPr>
          <p:spPr>
            <a:xfrm>
              <a:off x="8562291" y="1329337"/>
              <a:ext cx="25299" cy="17640"/>
            </a:xfrm>
            <a:custGeom>
              <a:avLst/>
              <a:gdLst>
                <a:gd name="connsiteX0" fmla="*/ 24797 w 25299"/>
                <a:gd name="connsiteY0" fmla="*/ 17465 h 17640"/>
                <a:gd name="connsiteX1" fmla="*/ 0 w 25299"/>
                <a:gd name="connsiteY1" fmla="*/ 0 h 17640"/>
                <a:gd name="connsiteX2" fmla="*/ 16562 w 25299"/>
                <a:gd name="connsiteY2" fmla="*/ 8635 h 17640"/>
                <a:gd name="connsiteX3" fmla="*/ 18225 w 25299"/>
                <a:gd name="connsiteY3" fmla="*/ 1017 h 17640"/>
                <a:gd name="connsiteX4" fmla="*/ 24797 w 25299"/>
                <a:gd name="connsiteY4" fmla="*/ 17465 h 17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99" h="17640">
                  <a:moveTo>
                    <a:pt x="24797" y="17465"/>
                  </a:moveTo>
                  <a:cubicBezTo>
                    <a:pt x="12379" y="19031"/>
                    <a:pt x="7687" y="9870"/>
                    <a:pt x="0" y="0"/>
                  </a:cubicBezTo>
                  <a:cubicBezTo>
                    <a:pt x="9047" y="200"/>
                    <a:pt x="10875" y="8155"/>
                    <a:pt x="16562" y="8635"/>
                  </a:cubicBezTo>
                  <a:cubicBezTo>
                    <a:pt x="18797" y="6464"/>
                    <a:pt x="18019" y="3635"/>
                    <a:pt x="18225" y="1017"/>
                  </a:cubicBezTo>
                  <a:cubicBezTo>
                    <a:pt x="23986" y="5069"/>
                    <a:pt x="26443" y="10447"/>
                    <a:pt x="24797" y="17465"/>
                  </a:cubicBezTo>
                  <a:close/>
                </a:path>
              </a:pathLst>
            </a:custGeom>
            <a:grpFill/>
            <a:ln w="5715" cap="flat">
              <a:noFill/>
              <a:prstDash val="solid"/>
              <a:miter/>
            </a:ln>
          </p:spPr>
          <p:txBody>
            <a:bodyPr rtlCol="0" anchor="ctr"/>
            <a:lstStyle/>
            <a:p>
              <a:endParaRPr lang="zh-CN" altLang="en-US"/>
            </a:p>
          </p:txBody>
        </p:sp>
        <p:sp>
          <p:nvSpPr>
            <p:cNvPr id="187" name="任意多边形: 形状 186">
              <a:extLst>
                <a:ext uri="{FF2B5EF4-FFF2-40B4-BE49-F238E27FC236}">
                  <a16:creationId xmlns:a16="http://schemas.microsoft.com/office/drawing/2014/main" id="{DFC361DD-0B0B-E3E6-BBB6-B80E03C3C751}"/>
                </a:ext>
              </a:extLst>
            </p:cNvPr>
            <p:cNvSpPr/>
            <p:nvPr/>
          </p:nvSpPr>
          <p:spPr>
            <a:xfrm>
              <a:off x="8837239" y="1703138"/>
              <a:ext cx="10451" cy="28455"/>
            </a:xfrm>
            <a:custGeom>
              <a:avLst/>
              <a:gdLst>
                <a:gd name="connsiteX0" fmla="*/ 480 w 10451"/>
                <a:gd name="connsiteY0" fmla="*/ 0 h 28455"/>
                <a:gd name="connsiteX1" fmla="*/ 10327 w 10451"/>
                <a:gd name="connsiteY1" fmla="*/ 28455 h 28455"/>
                <a:gd name="connsiteX2" fmla="*/ 480 w 10451"/>
                <a:gd name="connsiteY2" fmla="*/ 0 h 28455"/>
              </a:gdLst>
              <a:ahLst/>
              <a:cxnLst>
                <a:cxn ang="0">
                  <a:pos x="connsiteX0" y="connsiteY0"/>
                </a:cxn>
                <a:cxn ang="0">
                  <a:pos x="connsiteX1" y="connsiteY1"/>
                </a:cxn>
                <a:cxn ang="0">
                  <a:pos x="connsiteX2" y="connsiteY2"/>
                </a:cxn>
              </a:cxnLst>
              <a:rect l="l" t="t" r="r" b="b"/>
              <a:pathLst>
                <a:path w="10451" h="28455">
                  <a:moveTo>
                    <a:pt x="480" y="0"/>
                  </a:moveTo>
                  <a:cubicBezTo>
                    <a:pt x="8252" y="10858"/>
                    <a:pt x="11110" y="19225"/>
                    <a:pt x="10327" y="28455"/>
                  </a:cubicBezTo>
                  <a:cubicBezTo>
                    <a:pt x="2601" y="20505"/>
                    <a:pt x="-1458" y="12539"/>
                    <a:pt x="480" y="0"/>
                  </a:cubicBezTo>
                  <a:close/>
                </a:path>
              </a:pathLst>
            </a:custGeom>
            <a:grpFill/>
            <a:ln w="5715" cap="flat">
              <a:noFill/>
              <a:prstDash val="solid"/>
              <a:miter/>
            </a:ln>
          </p:spPr>
          <p:txBody>
            <a:bodyPr rtlCol="0" anchor="ctr"/>
            <a:lstStyle/>
            <a:p>
              <a:endParaRPr lang="zh-CN" altLang="en-US"/>
            </a:p>
          </p:txBody>
        </p:sp>
        <p:sp>
          <p:nvSpPr>
            <p:cNvPr id="188" name="任意多边形: 形状 187">
              <a:extLst>
                <a:ext uri="{FF2B5EF4-FFF2-40B4-BE49-F238E27FC236}">
                  <a16:creationId xmlns:a16="http://schemas.microsoft.com/office/drawing/2014/main" id="{04E26219-3EA4-5C0A-9FD1-2F0694D9816D}"/>
                </a:ext>
              </a:extLst>
            </p:cNvPr>
            <p:cNvSpPr/>
            <p:nvPr/>
          </p:nvSpPr>
          <p:spPr>
            <a:xfrm>
              <a:off x="8761332" y="1583632"/>
              <a:ext cx="8017" cy="17613"/>
            </a:xfrm>
            <a:custGeom>
              <a:avLst/>
              <a:gdLst>
                <a:gd name="connsiteX0" fmla="*/ 52 w 8017"/>
                <a:gd name="connsiteY0" fmla="*/ 0 h 17613"/>
                <a:gd name="connsiteX1" fmla="*/ 5470 w 8017"/>
                <a:gd name="connsiteY1" fmla="*/ 17614 h 17613"/>
                <a:gd name="connsiteX2" fmla="*/ 52 w 8017"/>
                <a:gd name="connsiteY2" fmla="*/ 6 h 17613"/>
                <a:gd name="connsiteX3" fmla="*/ 52 w 8017"/>
                <a:gd name="connsiteY3" fmla="*/ 0 h 17613"/>
              </a:gdLst>
              <a:ahLst/>
              <a:cxnLst>
                <a:cxn ang="0">
                  <a:pos x="connsiteX0" y="connsiteY0"/>
                </a:cxn>
                <a:cxn ang="0">
                  <a:pos x="connsiteX1" y="connsiteY1"/>
                </a:cxn>
                <a:cxn ang="0">
                  <a:pos x="connsiteX2" y="connsiteY2"/>
                </a:cxn>
                <a:cxn ang="0">
                  <a:pos x="connsiteX3" y="connsiteY3"/>
                </a:cxn>
              </a:cxnLst>
              <a:rect l="l" t="t" r="r" b="b"/>
              <a:pathLst>
                <a:path w="8017" h="17613">
                  <a:moveTo>
                    <a:pt x="52" y="0"/>
                  </a:moveTo>
                  <a:cubicBezTo>
                    <a:pt x="4258" y="5023"/>
                    <a:pt x="12065" y="8950"/>
                    <a:pt x="5470" y="17614"/>
                  </a:cubicBezTo>
                  <a:cubicBezTo>
                    <a:pt x="577" y="8092"/>
                    <a:pt x="-239" y="5406"/>
                    <a:pt x="52" y="6"/>
                  </a:cubicBezTo>
                  <a:lnTo>
                    <a:pt x="52" y="0"/>
                  </a:lnTo>
                  <a:close/>
                </a:path>
              </a:pathLst>
            </a:custGeom>
            <a:grpFill/>
            <a:ln w="5715" cap="flat">
              <a:noFill/>
              <a:prstDash val="solid"/>
              <a:miter/>
            </a:ln>
          </p:spPr>
          <p:txBody>
            <a:bodyPr rtlCol="0" anchor="ctr"/>
            <a:lstStyle/>
            <a:p>
              <a:endParaRPr lang="zh-CN" altLang="en-US"/>
            </a:p>
          </p:txBody>
        </p:sp>
        <p:sp>
          <p:nvSpPr>
            <p:cNvPr id="189" name="任意多边形: 形状 188">
              <a:extLst>
                <a:ext uri="{FF2B5EF4-FFF2-40B4-BE49-F238E27FC236}">
                  <a16:creationId xmlns:a16="http://schemas.microsoft.com/office/drawing/2014/main" id="{3AB23887-BC0D-524C-03A8-07F3AF0FA98F}"/>
                </a:ext>
              </a:extLst>
            </p:cNvPr>
            <p:cNvSpPr/>
            <p:nvPr/>
          </p:nvSpPr>
          <p:spPr>
            <a:xfrm>
              <a:off x="8580923" y="1660996"/>
              <a:ext cx="8502" cy="13007"/>
            </a:xfrm>
            <a:custGeom>
              <a:avLst/>
              <a:gdLst>
                <a:gd name="connsiteX0" fmla="*/ 8502 w 8502"/>
                <a:gd name="connsiteY0" fmla="*/ 13007 h 13007"/>
                <a:gd name="connsiteX1" fmla="*/ 981 w 8502"/>
                <a:gd name="connsiteY1" fmla="*/ 0 h 13007"/>
                <a:gd name="connsiteX2" fmla="*/ 8502 w 8502"/>
                <a:gd name="connsiteY2" fmla="*/ 13007 h 13007"/>
              </a:gdLst>
              <a:ahLst/>
              <a:cxnLst>
                <a:cxn ang="0">
                  <a:pos x="connsiteX0" y="connsiteY0"/>
                </a:cxn>
                <a:cxn ang="0">
                  <a:pos x="connsiteX1" y="connsiteY1"/>
                </a:cxn>
                <a:cxn ang="0">
                  <a:pos x="connsiteX2" y="connsiteY2"/>
                </a:cxn>
              </a:cxnLst>
              <a:rect l="l" t="t" r="r" b="b"/>
              <a:pathLst>
                <a:path w="8502" h="13007">
                  <a:moveTo>
                    <a:pt x="8502" y="13007"/>
                  </a:moveTo>
                  <a:cubicBezTo>
                    <a:pt x="524" y="11076"/>
                    <a:pt x="-1465" y="7338"/>
                    <a:pt x="981" y="0"/>
                  </a:cubicBezTo>
                  <a:cubicBezTo>
                    <a:pt x="6319" y="3000"/>
                    <a:pt x="7697" y="7081"/>
                    <a:pt x="8502" y="13007"/>
                  </a:cubicBezTo>
                  <a:close/>
                </a:path>
              </a:pathLst>
            </a:custGeom>
            <a:grpFill/>
            <a:ln w="5715" cap="flat">
              <a:noFill/>
              <a:prstDash val="solid"/>
              <a:miter/>
            </a:ln>
          </p:spPr>
          <p:txBody>
            <a:bodyPr rtlCol="0" anchor="ctr"/>
            <a:lstStyle/>
            <a:p>
              <a:endParaRPr lang="zh-CN" altLang="en-US"/>
            </a:p>
          </p:txBody>
        </p:sp>
        <p:sp>
          <p:nvSpPr>
            <p:cNvPr id="190" name="任意多边形: 形状 189">
              <a:extLst>
                <a:ext uri="{FF2B5EF4-FFF2-40B4-BE49-F238E27FC236}">
                  <a16:creationId xmlns:a16="http://schemas.microsoft.com/office/drawing/2014/main" id="{E1290B05-9FAA-1B59-D34E-81F3B8D6C20B}"/>
                </a:ext>
              </a:extLst>
            </p:cNvPr>
            <p:cNvSpPr/>
            <p:nvPr/>
          </p:nvSpPr>
          <p:spPr>
            <a:xfrm>
              <a:off x="8679162" y="1412587"/>
              <a:ext cx="9870" cy="15359"/>
            </a:xfrm>
            <a:custGeom>
              <a:avLst/>
              <a:gdLst>
                <a:gd name="connsiteX0" fmla="*/ 6584 w 9870"/>
                <a:gd name="connsiteY0" fmla="*/ 0 h 15359"/>
                <a:gd name="connsiteX1" fmla="*/ 9870 w 9870"/>
                <a:gd name="connsiteY1" fmla="*/ 13156 h 15359"/>
                <a:gd name="connsiteX2" fmla="*/ 3915 w 9870"/>
                <a:gd name="connsiteY2" fmla="*/ 13150 h 15359"/>
                <a:gd name="connsiteX3" fmla="*/ 0 w 9870"/>
                <a:gd name="connsiteY3" fmla="*/ 6589 h 15359"/>
                <a:gd name="connsiteX4" fmla="*/ 0 w 9870"/>
                <a:gd name="connsiteY4" fmla="*/ 6578 h 15359"/>
                <a:gd name="connsiteX5" fmla="*/ 6584 w 9870"/>
                <a:gd name="connsiteY5" fmla="*/ 0 h 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0" h="15359">
                  <a:moveTo>
                    <a:pt x="6584" y="0"/>
                  </a:moveTo>
                  <a:cubicBezTo>
                    <a:pt x="11476" y="3435"/>
                    <a:pt x="3778" y="10024"/>
                    <a:pt x="9870" y="13156"/>
                  </a:cubicBezTo>
                  <a:cubicBezTo>
                    <a:pt x="7870" y="15785"/>
                    <a:pt x="5578" y="16391"/>
                    <a:pt x="3915" y="13150"/>
                  </a:cubicBezTo>
                  <a:cubicBezTo>
                    <a:pt x="2738" y="10859"/>
                    <a:pt x="2560" y="8047"/>
                    <a:pt x="0" y="6589"/>
                  </a:cubicBezTo>
                  <a:lnTo>
                    <a:pt x="0" y="6578"/>
                  </a:lnTo>
                  <a:cubicBezTo>
                    <a:pt x="1263" y="3446"/>
                    <a:pt x="3452" y="1252"/>
                    <a:pt x="6584" y="0"/>
                  </a:cubicBezTo>
                  <a:close/>
                </a:path>
              </a:pathLst>
            </a:custGeom>
            <a:grpFill/>
            <a:ln w="5715" cap="flat">
              <a:noFill/>
              <a:prstDash val="solid"/>
              <a:miter/>
            </a:ln>
          </p:spPr>
          <p:txBody>
            <a:bodyPr rtlCol="0" anchor="ctr"/>
            <a:lstStyle/>
            <a:p>
              <a:endParaRPr lang="zh-CN" altLang="en-US"/>
            </a:p>
          </p:txBody>
        </p:sp>
        <p:sp>
          <p:nvSpPr>
            <p:cNvPr id="191" name="任意多边形: 形状 190">
              <a:extLst>
                <a:ext uri="{FF2B5EF4-FFF2-40B4-BE49-F238E27FC236}">
                  <a16:creationId xmlns:a16="http://schemas.microsoft.com/office/drawing/2014/main" id="{F1A7F7E7-562E-217E-1453-0E6B22169768}"/>
                </a:ext>
              </a:extLst>
            </p:cNvPr>
            <p:cNvSpPr/>
            <p:nvPr/>
          </p:nvSpPr>
          <p:spPr>
            <a:xfrm>
              <a:off x="8692261" y="1405095"/>
              <a:ext cx="6385" cy="18230"/>
            </a:xfrm>
            <a:custGeom>
              <a:avLst/>
              <a:gdLst>
                <a:gd name="connsiteX0" fmla="*/ 0 w 6385"/>
                <a:gd name="connsiteY0" fmla="*/ 0 h 18230"/>
                <a:gd name="connsiteX1" fmla="*/ 5824 w 6385"/>
                <a:gd name="connsiteY1" fmla="*/ 18231 h 18230"/>
                <a:gd name="connsiteX2" fmla="*/ 0 w 6385"/>
                <a:gd name="connsiteY2" fmla="*/ 0 h 18230"/>
              </a:gdLst>
              <a:ahLst/>
              <a:cxnLst>
                <a:cxn ang="0">
                  <a:pos x="connsiteX0" y="connsiteY0"/>
                </a:cxn>
                <a:cxn ang="0">
                  <a:pos x="connsiteX1" y="connsiteY1"/>
                </a:cxn>
                <a:cxn ang="0">
                  <a:pos x="connsiteX2" y="connsiteY2"/>
                </a:cxn>
              </a:cxnLst>
              <a:rect l="l" t="t" r="r" b="b"/>
              <a:pathLst>
                <a:path w="6385" h="18230">
                  <a:moveTo>
                    <a:pt x="0" y="0"/>
                  </a:moveTo>
                  <a:cubicBezTo>
                    <a:pt x="4881" y="6498"/>
                    <a:pt x="7641" y="11333"/>
                    <a:pt x="5824" y="18231"/>
                  </a:cubicBezTo>
                  <a:cubicBezTo>
                    <a:pt x="-919" y="13350"/>
                    <a:pt x="263" y="6915"/>
                    <a:pt x="0" y="0"/>
                  </a:cubicBezTo>
                  <a:close/>
                </a:path>
              </a:pathLst>
            </a:custGeom>
            <a:grpFill/>
            <a:ln w="5715" cap="flat">
              <a:noFill/>
              <a:prstDash val="solid"/>
              <a:miter/>
            </a:ln>
          </p:spPr>
          <p:txBody>
            <a:bodyPr rtlCol="0" anchor="ctr"/>
            <a:lstStyle/>
            <a:p>
              <a:endParaRPr lang="zh-CN" altLang="en-US"/>
            </a:p>
          </p:txBody>
        </p:sp>
        <p:sp>
          <p:nvSpPr>
            <p:cNvPr id="192" name="任意多边形: 形状 191">
              <a:extLst>
                <a:ext uri="{FF2B5EF4-FFF2-40B4-BE49-F238E27FC236}">
                  <a16:creationId xmlns:a16="http://schemas.microsoft.com/office/drawing/2014/main" id="{12AC09D3-9E16-9D5E-71D8-7971FE3B2454}"/>
                </a:ext>
              </a:extLst>
            </p:cNvPr>
            <p:cNvSpPr/>
            <p:nvPr/>
          </p:nvSpPr>
          <p:spPr>
            <a:xfrm>
              <a:off x="8681650" y="1541797"/>
              <a:ext cx="9302" cy="7897"/>
            </a:xfrm>
            <a:custGeom>
              <a:avLst/>
              <a:gdLst>
                <a:gd name="connsiteX0" fmla="*/ 90 w 9302"/>
                <a:gd name="connsiteY0" fmla="*/ 864 h 7897"/>
                <a:gd name="connsiteX1" fmla="*/ 5588 w 9302"/>
                <a:gd name="connsiteY1" fmla="*/ 1687 h 7897"/>
                <a:gd name="connsiteX2" fmla="*/ 8160 w 9302"/>
                <a:gd name="connsiteY2" fmla="*/ 7202 h 7897"/>
                <a:gd name="connsiteX3" fmla="*/ 2805 w 9302"/>
                <a:gd name="connsiteY3" fmla="*/ 5802 h 7897"/>
                <a:gd name="connsiteX4" fmla="*/ 90 w 9302"/>
                <a:gd name="connsiteY4" fmla="*/ 864 h 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2" h="7897">
                  <a:moveTo>
                    <a:pt x="90" y="864"/>
                  </a:moveTo>
                  <a:cubicBezTo>
                    <a:pt x="2239" y="-1062"/>
                    <a:pt x="3970" y="693"/>
                    <a:pt x="5588" y="1687"/>
                  </a:cubicBezTo>
                  <a:cubicBezTo>
                    <a:pt x="7571" y="2910"/>
                    <a:pt x="11143" y="4081"/>
                    <a:pt x="8160" y="7202"/>
                  </a:cubicBezTo>
                  <a:cubicBezTo>
                    <a:pt x="6582" y="8853"/>
                    <a:pt x="4308" y="7230"/>
                    <a:pt x="2805" y="5802"/>
                  </a:cubicBezTo>
                  <a:cubicBezTo>
                    <a:pt x="1410" y="4476"/>
                    <a:pt x="-430" y="3293"/>
                    <a:pt x="90" y="864"/>
                  </a:cubicBezTo>
                  <a:close/>
                </a:path>
              </a:pathLst>
            </a:custGeom>
            <a:grpFill/>
            <a:ln w="5715" cap="flat">
              <a:noFill/>
              <a:prstDash val="solid"/>
              <a:miter/>
            </a:ln>
          </p:spPr>
          <p:txBody>
            <a:bodyPr rtlCol="0" anchor="ctr"/>
            <a:lstStyle/>
            <a:p>
              <a:endParaRPr lang="zh-CN" altLang="en-US"/>
            </a:p>
          </p:txBody>
        </p:sp>
        <p:sp>
          <p:nvSpPr>
            <p:cNvPr id="193" name="任意多边形: 形状 192">
              <a:extLst>
                <a:ext uri="{FF2B5EF4-FFF2-40B4-BE49-F238E27FC236}">
                  <a16:creationId xmlns:a16="http://schemas.microsoft.com/office/drawing/2014/main" id="{06BAD9DD-9623-DC38-7125-EB78C4D6B9A5}"/>
                </a:ext>
              </a:extLst>
            </p:cNvPr>
            <p:cNvSpPr/>
            <p:nvPr/>
          </p:nvSpPr>
          <p:spPr>
            <a:xfrm>
              <a:off x="8653355" y="1444640"/>
              <a:ext cx="5000" cy="5967"/>
            </a:xfrm>
            <a:custGeom>
              <a:avLst/>
              <a:gdLst>
                <a:gd name="connsiteX0" fmla="*/ 4994 w 5000"/>
                <a:gd name="connsiteY0" fmla="*/ 2981 h 5967"/>
                <a:gd name="connsiteX1" fmla="*/ 2331 w 5000"/>
                <a:gd name="connsiteY1" fmla="*/ 5924 h 5967"/>
                <a:gd name="connsiteX2" fmla="*/ 33 w 5000"/>
                <a:gd name="connsiteY2" fmla="*/ 2295 h 5967"/>
                <a:gd name="connsiteX3" fmla="*/ 1616 w 5000"/>
                <a:gd name="connsiteY3" fmla="*/ 3 h 5967"/>
                <a:gd name="connsiteX4" fmla="*/ 4994 w 5000"/>
                <a:gd name="connsiteY4" fmla="*/ 2981 h 5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0" h="5967">
                  <a:moveTo>
                    <a:pt x="4994" y="2981"/>
                  </a:moveTo>
                  <a:cubicBezTo>
                    <a:pt x="5085" y="4850"/>
                    <a:pt x="4297" y="6233"/>
                    <a:pt x="2331" y="5924"/>
                  </a:cubicBezTo>
                  <a:cubicBezTo>
                    <a:pt x="525" y="5644"/>
                    <a:pt x="-167" y="3958"/>
                    <a:pt x="33" y="2295"/>
                  </a:cubicBezTo>
                  <a:cubicBezTo>
                    <a:pt x="136" y="1438"/>
                    <a:pt x="1033" y="26"/>
                    <a:pt x="1616" y="3"/>
                  </a:cubicBezTo>
                  <a:cubicBezTo>
                    <a:pt x="3445" y="-77"/>
                    <a:pt x="4474" y="1289"/>
                    <a:pt x="4994" y="2981"/>
                  </a:cubicBezTo>
                  <a:close/>
                </a:path>
              </a:pathLst>
            </a:custGeom>
            <a:grpFill/>
            <a:ln w="5715" cap="flat">
              <a:noFill/>
              <a:prstDash val="solid"/>
              <a:miter/>
            </a:ln>
          </p:spPr>
          <p:txBody>
            <a:bodyPr rtlCol="0" anchor="ctr"/>
            <a:lstStyle/>
            <a:p>
              <a:endParaRPr lang="zh-CN" altLang="en-US"/>
            </a:p>
          </p:txBody>
        </p:sp>
        <p:sp>
          <p:nvSpPr>
            <p:cNvPr id="194" name="任意多边形: 形状 193">
              <a:extLst>
                <a:ext uri="{FF2B5EF4-FFF2-40B4-BE49-F238E27FC236}">
                  <a16:creationId xmlns:a16="http://schemas.microsoft.com/office/drawing/2014/main" id="{238F20F1-EA93-1A9C-15F2-90D273E11A6F}"/>
                </a:ext>
              </a:extLst>
            </p:cNvPr>
            <p:cNvSpPr/>
            <p:nvPr/>
          </p:nvSpPr>
          <p:spPr>
            <a:xfrm>
              <a:off x="8782184" y="1608084"/>
              <a:ext cx="4942" cy="8146"/>
            </a:xfrm>
            <a:custGeom>
              <a:avLst/>
              <a:gdLst>
                <a:gd name="connsiteX0" fmla="*/ 1883 w 4942"/>
                <a:gd name="connsiteY0" fmla="*/ 2 h 8146"/>
                <a:gd name="connsiteX1" fmla="*/ 4940 w 4942"/>
                <a:gd name="connsiteY1" fmla="*/ 3008 h 8146"/>
                <a:gd name="connsiteX2" fmla="*/ 3443 w 4942"/>
                <a:gd name="connsiteY2" fmla="*/ 7357 h 8146"/>
                <a:gd name="connsiteX3" fmla="*/ 1026 w 4942"/>
                <a:gd name="connsiteY3" fmla="*/ 5362 h 8146"/>
                <a:gd name="connsiteX4" fmla="*/ 1883 w 4942"/>
                <a:gd name="connsiteY4" fmla="*/ 2 h 8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2" h="8146">
                  <a:moveTo>
                    <a:pt x="1883" y="2"/>
                  </a:moveTo>
                  <a:cubicBezTo>
                    <a:pt x="3957" y="-55"/>
                    <a:pt x="4997" y="1288"/>
                    <a:pt x="4940" y="3008"/>
                  </a:cubicBezTo>
                  <a:cubicBezTo>
                    <a:pt x="4889" y="4505"/>
                    <a:pt x="4460" y="6471"/>
                    <a:pt x="3443" y="7357"/>
                  </a:cubicBezTo>
                  <a:cubicBezTo>
                    <a:pt x="705" y="9729"/>
                    <a:pt x="1500" y="6071"/>
                    <a:pt x="1026" y="5362"/>
                  </a:cubicBezTo>
                  <a:cubicBezTo>
                    <a:pt x="-169" y="3591"/>
                    <a:pt x="-797" y="1379"/>
                    <a:pt x="1883" y="2"/>
                  </a:cubicBezTo>
                  <a:close/>
                </a:path>
              </a:pathLst>
            </a:custGeom>
            <a:grpFill/>
            <a:ln w="5715" cap="flat">
              <a:noFill/>
              <a:prstDash val="solid"/>
              <a:miter/>
            </a:ln>
          </p:spPr>
          <p:txBody>
            <a:bodyPr rtlCol="0" anchor="ctr"/>
            <a:lstStyle/>
            <a:p>
              <a:endParaRPr lang="zh-CN" altLang="en-US"/>
            </a:p>
          </p:txBody>
        </p:sp>
        <p:sp>
          <p:nvSpPr>
            <p:cNvPr id="195" name="任意多边形: 形状 194">
              <a:extLst>
                <a:ext uri="{FF2B5EF4-FFF2-40B4-BE49-F238E27FC236}">
                  <a16:creationId xmlns:a16="http://schemas.microsoft.com/office/drawing/2014/main" id="{0652A4F1-3D53-888F-32D4-5BDCFDE35CC5}"/>
                </a:ext>
              </a:extLst>
            </p:cNvPr>
            <p:cNvSpPr/>
            <p:nvPr/>
          </p:nvSpPr>
          <p:spPr>
            <a:xfrm>
              <a:off x="8605746" y="1461931"/>
              <a:ext cx="7653" cy="9869"/>
            </a:xfrm>
            <a:custGeom>
              <a:avLst/>
              <a:gdLst>
                <a:gd name="connsiteX0" fmla="*/ 4368 w 7653"/>
                <a:gd name="connsiteY0" fmla="*/ 0 h 9869"/>
                <a:gd name="connsiteX1" fmla="*/ 7653 w 7653"/>
                <a:gd name="connsiteY1" fmla="*/ 3292 h 9869"/>
                <a:gd name="connsiteX2" fmla="*/ 4368 w 7653"/>
                <a:gd name="connsiteY2" fmla="*/ 9870 h 9869"/>
                <a:gd name="connsiteX3" fmla="*/ 4368 w 7653"/>
                <a:gd name="connsiteY3" fmla="*/ 0 h 9869"/>
              </a:gdLst>
              <a:ahLst/>
              <a:cxnLst>
                <a:cxn ang="0">
                  <a:pos x="connsiteX0" y="connsiteY0"/>
                </a:cxn>
                <a:cxn ang="0">
                  <a:pos x="connsiteX1" y="connsiteY1"/>
                </a:cxn>
                <a:cxn ang="0">
                  <a:pos x="connsiteX2" y="connsiteY2"/>
                </a:cxn>
                <a:cxn ang="0">
                  <a:pos x="connsiteX3" y="connsiteY3"/>
                </a:cxn>
              </a:cxnLst>
              <a:rect l="l" t="t" r="r" b="b"/>
              <a:pathLst>
                <a:path w="7653" h="9869">
                  <a:moveTo>
                    <a:pt x="4368" y="0"/>
                  </a:moveTo>
                  <a:cubicBezTo>
                    <a:pt x="5465" y="1097"/>
                    <a:pt x="6562" y="2195"/>
                    <a:pt x="7653" y="3292"/>
                  </a:cubicBezTo>
                  <a:cubicBezTo>
                    <a:pt x="7591" y="6001"/>
                    <a:pt x="7002" y="8447"/>
                    <a:pt x="4368" y="9870"/>
                  </a:cubicBezTo>
                  <a:cubicBezTo>
                    <a:pt x="1567" y="6578"/>
                    <a:pt x="-3874" y="3286"/>
                    <a:pt x="4368" y="0"/>
                  </a:cubicBezTo>
                  <a:close/>
                </a:path>
              </a:pathLst>
            </a:custGeom>
            <a:grpFill/>
            <a:ln w="5715" cap="flat">
              <a:noFill/>
              <a:prstDash val="solid"/>
              <a:miter/>
            </a:ln>
          </p:spPr>
          <p:txBody>
            <a:bodyPr rtlCol="0" anchor="ctr"/>
            <a:lstStyle/>
            <a:p>
              <a:endParaRPr lang="zh-CN" altLang="en-US"/>
            </a:p>
          </p:txBody>
        </p:sp>
        <p:sp>
          <p:nvSpPr>
            <p:cNvPr id="196" name="任意多边形: 形状 195">
              <a:extLst>
                <a:ext uri="{FF2B5EF4-FFF2-40B4-BE49-F238E27FC236}">
                  <a16:creationId xmlns:a16="http://schemas.microsoft.com/office/drawing/2014/main" id="{014B7FBE-4D5D-C632-619F-174B96C0296F}"/>
                </a:ext>
              </a:extLst>
            </p:cNvPr>
            <p:cNvSpPr/>
            <p:nvPr/>
          </p:nvSpPr>
          <p:spPr>
            <a:xfrm>
              <a:off x="8770360" y="1606953"/>
              <a:ext cx="5504" cy="6299"/>
            </a:xfrm>
            <a:custGeom>
              <a:avLst/>
              <a:gdLst>
                <a:gd name="connsiteX0" fmla="*/ 4180 w 5504"/>
                <a:gd name="connsiteY0" fmla="*/ 6288 h 6299"/>
                <a:gd name="connsiteX1" fmla="*/ 340 w 5504"/>
                <a:gd name="connsiteY1" fmla="*/ 824 h 6299"/>
                <a:gd name="connsiteX2" fmla="*/ 3135 w 5504"/>
                <a:gd name="connsiteY2" fmla="*/ 70 h 6299"/>
                <a:gd name="connsiteX3" fmla="*/ 4180 w 5504"/>
                <a:gd name="connsiteY3" fmla="*/ 6299 h 6299"/>
                <a:gd name="connsiteX4" fmla="*/ 4180 w 5504"/>
                <a:gd name="connsiteY4" fmla="*/ 6288 h 6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4" h="6299">
                  <a:moveTo>
                    <a:pt x="4180" y="6288"/>
                  </a:moveTo>
                  <a:cubicBezTo>
                    <a:pt x="2083" y="5013"/>
                    <a:pt x="-1038" y="4362"/>
                    <a:pt x="340" y="824"/>
                  </a:cubicBezTo>
                  <a:cubicBezTo>
                    <a:pt x="557" y="264"/>
                    <a:pt x="2306" y="-176"/>
                    <a:pt x="3135" y="70"/>
                  </a:cubicBezTo>
                  <a:cubicBezTo>
                    <a:pt x="7558" y="1361"/>
                    <a:pt x="4494" y="4087"/>
                    <a:pt x="4180" y="6299"/>
                  </a:cubicBezTo>
                  <a:lnTo>
                    <a:pt x="4180" y="6288"/>
                  </a:lnTo>
                  <a:close/>
                </a:path>
              </a:pathLst>
            </a:custGeom>
            <a:grpFill/>
            <a:ln w="5715" cap="flat">
              <a:noFill/>
              <a:prstDash val="solid"/>
              <a:miter/>
            </a:ln>
          </p:spPr>
          <p:txBody>
            <a:bodyPr rtlCol="0" anchor="ctr"/>
            <a:lstStyle/>
            <a:p>
              <a:endParaRPr lang="zh-CN" altLang="en-US"/>
            </a:p>
          </p:txBody>
        </p:sp>
        <p:sp>
          <p:nvSpPr>
            <p:cNvPr id="197" name="任意多边形: 形状 196">
              <a:extLst>
                <a:ext uri="{FF2B5EF4-FFF2-40B4-BE49-F238E27FC236}">
                  <a16:creationId xmlns:a16="http://schemas.microsoft.com/office/drawing/2014/main" id="{AE85568F-D440-3847-E691-F8EB08705CFE}"/>
                </a:ext>
              </a:extLst>
            </p:cNvPr>
            <p:cNvSpPr/>
            <p:nvPr/>
          </p:nvSpPr>
          <p:spPr>
            <a:xfrm>
              <a:off x="8549808" y="1673215"/>
              <a:ext cx="7596" cy="4779"/>
            </a:xfrm>
            <a:custGeom>
              <a:avLst/>
              <a:gdLst>
                <a:gd name="connsiteX0" fmla="*/ 7596 w 7596"/>
                <a:gd name="connsiteY0" fmla="*/ 3057 h 4779"/>
                <a:gd name="connsiteX1" fmla="*/ 2938 w 7596"/>
                <a:gd name="connsiteY1" fmla="*/ 4714 h 4779"/>
                <a:gd name="connsiteX2" fmla="*/ 23 w 7596"/>
                <a:gd name="connsiteY2" fmla="*/ 1211 h 4779"/>
                <a:gd name="connsiteX3" fmla="*/ 2635 w 7596"/>
                <a:gd name="connsiteY3" fmla="*/ 228 h 4779"/>
                <a:gd name="connsiteX4" fmla="*/ 7596 w 7596"/>
                <a:gd name="connsiteY4" fmla="*/ 3057 h 4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 h="4779">
                  <a:moveTo>
                    <a:pt x="7596" y="3057"/>
                  </a:moveTo>
                  <a:cubicBezTo>
                    <a:pt x="4716" y="4131"/>
                    <a:pt x="3390" y="5034"/>
                    <a:pt x="2938" y="4714"/>
                  </a:cubicBezTo>
                  <a:cubicBezTo>
                    <a:pt x="1715" y="3840"/>
                    <a:pt x="372" y="2571"/>
                    <a:pt x="23" y="1211"/>
                  </a:cubicBezTo>
                  <a:cubicBezTo>
                    <a:pt x="-217" y="256"/>
                    <a:pt x="1446" y="-355"/>
                    <a:pt x="2635" y="228"/>
                  </a:cubicBezTo>
                  <a:cubicBezTo>
                    <a:pt x="4064" y="936"/>
                    <a:pt x="5424" y="1805"/>
                    <a:pt x="7596" y="3057"/>
                  </a:cubicBezTo>
                  <a:close/>
                </a:path>
              </a:pathLst>
            </a:custGeom>
            <a:grpFill/>
            <a:ln w="5715" cap="flat">
              <a:noFill/>
              <a:prstDash val="solid"/>
              <a:miter/>
            </a:ln>
          </p:spPr>
          <p:txBody>
            <a:bodyPr rtlCol="0" anchor="ctr"/>
            <a:lstStyle/>
            <a:p>
              <a:endParaRPr lang="zh-CN" altLang="en-US"/>
            </a:p>
          </p:txBody>
        </p:sp>
        <p:sp>
          <p:nvSpPr>
            <p:cNvPr id="198" name="任意多边形: 形状 197">
              <a:extLst>
                <a:ext uri="{FF2B5EF4-FFF2-40B4-BE49-F238E27FC236}">
                  <a16:creationId xmlns:a16="http://schemas.microsoft.com/office/drawing/2014/main" id="{4AA53C40-5337-62DD-FE01-4ABD9F0D900A}"/>
                </a:ext>
              </a:extLst>
            </p:cNvPr>
            <p:cNvSpPr/>
            <p:nvPr/>
          </p:nvSpPr>
          <p:spPr>
            <a:xfrm>
              <a:off x="8654818" y="1430250"/>
              <a:ext cx="4330" cy="6162"/>
            </a:xfrm>
            <a:custGeom>
              <a:avLst/>
              <a:gdLst>
                <a:gd name="connsiteX0" fmla="*/ 4331 w 4330"/>
                <a:gd name="connsiteY0" fmla="*/ 3277 h 6162"/>
                <a:gd name="connsiteX1" fmla="*/ 3199 w 4330"/>
                <a:gd name="connsiteY1" fmla="*/ 6163 h 6162"/>
                <a:gd name="connsiteX2" fmla="*/ 342 w 4330"/>
                <a:gd name="connsiteY2" fmla="*/ 2517 h 6162"/>
                <a:gd name="connsiteX3" fmla="*/ 1439 w 4330"/>
                <a:gd name="connsiteY3" fmla="*/ 2 h 6162"/>
                <a:gd name="connsiteX4" fmla="*/ 4331 w 4330"/>
                <a:gd name="connsiteY4" fmla="*/ 3277 h 6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0" h="6162">
                  <a:moveTo>
                    <a:pt x="4331" y="3277"/>
                  </a:moveTo>
                  <a:cubicBezTo>
                    <a:pt x="3953" y="4237"/>
                    <a:pt x="3577" y="5203"/>
                    <a:pt x="3199" y="6163"/>
                  </a:cubicBezTo>
                  <a:cubicBezTo>
                    <a:pt x="2234" y="4957"/>
                    <a:pt x="1153" y="3820"/>
                    <a:pt x="342" y="2517"/>
                  </a:cubicBezTo>
                  <a:cubicBezTo>
                    <a:pt x="-396" y="1328"/>
                    <a:pt x="102" y="48"/>
                    <a:pt x="1439" y="2"/>
                  </a:cubicBezTo>
                  <a:cubicBezTo>
                    <a:pt x="3422" y="-66"/>
                    <a:pt x="4108" y="1511"/>
                    <a:pt x="4331" y="3277"/>
                  </a:cubicBezTo>
                  <a:close/>
                </a:path>
              </a:pathLst>
            </a:custGeom>
            <a:grpFill/>
            <a:ln w="5715" cap="flat">
              <a:noFill/>
              <a:prstDash val="solid"/>
              <a:miter/>
            </a:ln>
          </p:spPr>
          <p:txBody>
            <a:bodyPr rtlCol="0" anchor="ctr"/>
            <a:lstStyle/>
            <a:p>
              <a:endParaRPr lang="zh-CN" altLang="en-US"/>
            </a:p>
          </p:txBody>
        </p:sp>
        <p:sp>
          <p:nvSpPr>
            <p:cNvPr id="199" name="任意多边形: 形状 198">
              <a:extLst>
                <a:ext uri="{FF2B5EF4-FFF2-40B4-BE49-F238E27FC236}">
                  <a16:creationId xmlns:a16="http://schemas.microsoft.com/office/drawing/2014/main" id="{77C85586-787E-DB3B-C926-2BA17ED4B9C5}"/>
                </a:ext>
              </a:extLst>
            </p:cNvPr>
            <p:cNvSpPr/>
            <p:nvPr/>
          </p:nvSpPr>
          <p:spPr>
            <a:xfrm>
              <a:off x="8626556" y="1475087"/>
              <a:ext cx="6351" cy="8811"/>
            </a:xfrm>
            <a:custGeom>
              <a:avLst/>
              <a:gdLst>
                <a:gd name="connsiteX0" fmla="*/ 3286 w 6351"/>
                <a:gd name="connsiteY0" fmla="*/ 0 h 8811"/>
                <a:gd name="connsiteX1" fmla="*/ 4989 w 6351"/>
                <a:gd name="connsiteY1" fmla="*/ 7864 h 8811"/>
                <a:gd name="connsiteX2" fmla="*/ 0 w 6351"/>
                <a:gd name="connsiteY2" fmla="*/ 6578 h 8811"/>
                <a:gd name="connsiteX3" fmla="*/ 0 w 6351"/>
                <a:gd name="connsiteY3" fmla="*/ 6572 h 8811"/>
                <a:gd name="connsiteX4" fmla="*/ 3286 w 6351"/>
                <a:gd name="connsiteY4" fmla="*/ 0 h 8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51" h="8811">
                  <a:moveTo>
                    <a:pt x="3286" y="0"/>
                  </a:moveTo>
                  <a:cubicBezTo>
                    <a:pt x="6161" y="2137"/>
                    <a:pt x="7590" y="4903"/>
                    <a:pt x="4989" y="7864"/>
                  </a:cubicBezTo>
                  <a:cubicBezTo>
                    <a:pt x="3292" y="9795"/>
                    <a:pt x="1309" y="8475"/>
                    <a:pt x="0" y="6578"/>
                  </a:cubicBezTo>
                  <a:lnTo>
                    <a:pt x="0" y="6572"/>
                  </a:lnTo>
                  <a:cubicBezTo>
                    <a:pt x="2641" y="5155"/>
                    <a:pt x="3217" y="2709"/>
                    <a:pt x="3286" y="0"/>
                  </a:cubicBezTo>
                  <a:close/>
                </a:path>
              </a:pathLst>
            </a:custGeom>
            <a:grpFill/>
            <a:ln w="5715" cap="flat">
              <a:noFill/>
              <a:prstDash val="solid"/>
              <a:miter/>
            </a:ln>
          </p:spPr>
          <p:txBody>
            <a:bodyPr rtlCol="0" anchor="ctr"/>
            <a:lstStyle/>
            <a:p>
              <a:endParaRPr lang="zh-CN" altLang="en-US"/>
            </a:p>
          </p:txBody>
        </p:sp>
        <p:sp>
          <p:nvSpPr>
            <p:cNvPr id="200" name="任意多边形: 形状 199">
              <a:extLst>
                <a:ext uri="{FF2B5EF4-FFF2-40B4-BE49-F238E27FC236}">
                  <a16:creationId xmlns:a16="http://schemas.microsoft.com/office/drawing/2014/main" id="{897B54F9-2D59-F885-AEE8-F10436A688BE}"/>
                </a:ext>
              </a:extLst>
            </p:cNvPr>
            <p:cNvSpPr/>
            <p:nvPr/>
          </p:nvSpPr>
          <p:spPr>
            <a:xfrm>
              <a:off x="8596398" y="1323619"/>
              <a:ext cx="7156" cy="3072"/>
            </a:xfrm>
            <a:custGeom>
              <a:avLst/>
              <a:gdLst>
                <a:gd name="connsiteX0" fmla="*/ 6252 w 7156"/>
                <a:gd name="connsiteY0" fmla="*/ 1386 h 3072"/>
                <a:gd name="connsiteX1" fmla="*/ 823 w 7156"/>
                <a:gd name="connsiteY1" fmla="*/ 2724 h 3072"/>
                <a:gd name="connsiteX2" fmla="*/ 0 w 7156"/>
                <a:gd name="connsiteY2" fmla="*/ 1478 h 3072"/>
                <a:gd name="connsiteX3" fmla="*/ 5618 w 7156"/>
                <a:gd name="connsiteY3" fmla="*/ 158 h 3072"/>
                <a:gd name="connsiteX4" fmla="*/ 6252 w 7156"/>
                <a:gd name="connsiteY4" fmla="*/ 1386 h 3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6" h="3072">
                  <a:moveTo>
                    <a:pt x="6252" y="1386"/>
                  </a:moveTo>
                  <a:cubicBezTo>
                    <a:pt x="4703" y="2907"/>
                    <a:pt x="2903" y="3518"/>
                    <a:pt x="823" y="2724"/>
                  </a:cubicBezTo>
                  <a:cubicBezTo>
                    <a:pt x="446" y="2581"/>
                    <a:pt x="269" y="1906"/>
                    <a:pt x="0" y="1478"/>
                  </a:cubicBezTo>
                  <a:cubicBezTo>
                    <a:pt x="1875" y="1038"/>
                    <a:pt x="3743" y="598"/>
                    <a:pt x="5618" y="158"/>
                  </a:cubicBezTo>
                  <a:cubicBezTo>
                    <a:pt x="7429" y="-260"/>
                    <a:pt x="7641" y="152"/>
                    <a:pt x="6252" y="1386"/>
                  </a:cubicBezTo>
                  <a:close/>
                </a:path>
              </a:pathLst>
            </a:custGeom>
            <a:grpFill/>
            <a:ln w="5715" cap="flat">
              <a:noFill/>
              <a:prstDash val="solid"/>
              <a:miter/>
            </a:ln>
          </p:spPr>
          <p:txBody>
            <a:bodyPr rtlCol="0" anchor="ctr"/>
            <a:lstStyle/>
            <a:p>
              <a:endParaRPr lang="zh-CN" altLang="en-US"/>
            </a:p>
          </p:txBody>
        </p:sp>
        <p:sp>
          <p:nvSpPr>
            <p:cNvPr id="201" name="任意多边形: 形状 200">
              <a:extLst>
                <a:ext uri="{FF2B5EF4-FFF2-40B4-BE49-F238E27FC236}">
                  <a16:creationId xmlns:a16="http://schemas.microsoft.com/office/drawing/2014/main" id="{96C5C15B-9758-CB49-BB3B-EDBDDE8EA5FD}"/>
                </a:ext>
              </a:extLst>
            </p:cNvPr>
            <p:cNvSpPr/>
            <p:nvPr/>
          </p:nvSpPr>
          <p:spPr>
            <a:xfrm>
              <a:off x="8672961" y="1461194"/>
              <a:ext cx="2646" cy="4829"/>
            </a:xfrm>
            <a:custGeom>
              <a:avLst/>
              <a:gdLst>
                <a:gd name="connsiteX0" fmla="*/ 2646 w 2646"/>
                <a:gd name="connsiteY0" fmla="*/ 2377 h 4829"/>
                <a:gd name="connsiteX1" fmla="*/ 1320 w 2646"/>
                <a:gd name="connsiteY1" fmla="*/ 4829 h 4829"/>
                <a:gd name="connsiteX2" fmla="*/ 0 w 2646"/>
                <a:gd name="connsiteY2" fmla="*/ 2440 h 4829"/>
                <a:gd name="connsiteX3" fmla="*/ 1218 w 2646"/>
                <a:gd name="connsiteY3" fmla="*/ 0 h 4829"/>
                <a:gd name="connsiteX4" fmla="*/ 2646 w 2646"/>
                <a:gd name="connsiteY4" fmla="*/ 2377 h 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6" h="4829">
                  <a:moveTo>
                    <a:pt x="2646" y="2377"/>
                  </a:moveTo>
                  <a:cubicBezTo>
                    <a:pt x="2206" y="3195"/>
                    <a:pt x="1760" y="4012"/>
                    <a:pt x="1320" y="4829"/>
                  </a:cubicBezTo>
                  <a:cubicBezTo>
                    <a:pt x="846" y="4035"/>
                    <a:pt x="23" y="3246"/>
                    <a:pt x="0" y="2440"/>
                  </a:cubicBezTo>
                  <a:cubicBezTo>
                    <a:pt x="-16" y="1634"/>
                    <a:pt x="777" y="817"/>
                    <a:pt x="1218" y="0"/>
                  </a:cubicBezTo>
                  <a:cubicBezTo>
                    <a:pt x="1692" y="789"/>
                    <a:pt x="2166" y="1583"/>
                    <a:pt x="2646" y="2377"/>
                  </a:cubicBezTo>
                  <a:close/>
                </a:path>
              </a:pathLst>
            </a:custGeom>
            <a:grpFill/>
            <a:ln w="5715" cap="flat">
              <a:noFill/>
              <a:prstDash val="solid"/>
              <a:miter/>
            </a:ln>
          </p:spPr>
          <p:txBody>
            <a:bodyPr rtlCol="0" anchor="ctr"/>
            <a:lstStyle/>
            <a:p>
              <a:endParaRPr lang="zh-CN" altLang="en-US"/>
            </a:p>
          </p:txBody>
        </p:sp>
        <p:sp>
          <p:nvSpPr>
            <p:cNvPr id="202" name="任意多边形: 形状 201">
              <a:extLst>
                <a:ext uri="{FF2B5EF4-FFF2-40B4-BE49-F238E27FC236}">
                  <a16:creationId xmlns:a16="http://schemas.microsoft.com/office/drawing/2014/main" id="{123BBE3A-02C7-0585-8B13-A3A7D3A507F3}"/>
                </a:ext>
              </a:extLst>
            </p:cNvPr>
            <p:cNvSpPr/>
            <p:nvPr/>
          </p:nvSpPr>
          <p:spPr>
            <a:xfrm>
              <a:off x="8761384" y="1579323"/>
              <a:ext cx="4310" cy="4320"/>
            </a:xfrm>
            <a:custGeom>
              <a:avLst/>
              <a:gdLst>
                <a:gd name="connsiteX0" fmla="*/ 0 w 4310"/>
                <a:gd name="connsiteY0" fmla="*/ 4320 h 4320"/>
                <a:gd name="connsiteX1" fmla="*/ 3109 w 4310"/>
                <a:gd name="connsiteY1" fmla="*/ 85 h 4320"/>
                <a:gd name="connsiteX2" fmla="*/ 4223 w 4310"/>
                <a:gd name="connsiteY2" fmla="*/ 1200 h 4320"/>
                <a:gd name="connsiteX3" fmla="*/ 0 w 4310"/>
                <a:gd name="connsiteY3" fmla="*/ 4309 h 4320"/>
                <a:gd name="connsiteX4" fmla="*/ 0 w 4310"/>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20">
                  <a:moveTo>
                    <a:pt x="0" y="4320"/>
                  </a:moveTo>
                  <a:cubicBezTo>
                    <a:pt x="503" y="2503"/>
                    <a:pt x="-640" y="-549"/>
                    <a:pt x="3109" y="85"/>
                  </a:cubicBezTo>
                  <a:cubicBezTo>
                    <a:pt x="3543" y="160"/>
                    <a:pt x="4149" y="765"/>
                    <a:pt x="4223" y="1200"/>
                  </a:cubicBezTo>
                  <a:cubicBezTo>
                    <a:pt x="4863" y="4949"/>
                    <a:pt x="1823" y="3817"/>
                    <a:pt x="0" y="4309"/>
                  </a:cubicBezTo>
                  <a:lnTo>
                    <a:pt x="0" y="4320"/>
                  </a:lnTo>
                  <a:close/>
                </a:path>
              </a:pathLst>
            </a:custGeom>
            <a:grpFill/>
            <a:ln w="5715" cap="flat">
              <a:noFill/>
              <a:prstDash val="solid"/>
              <a:miter/>
            </a:ln>
          </p:spPr>
          <p:txBody>
            <a:bodyPr rtlCol="0" anchor="ctr"/>
            <a:lstStyle/>
            <a:p>
              <a:endParaRPr lang="zh-CN" altLang="en-US"/>
            </a:p>
          </p:txBody>
        </p:sp>
        <p:sp>
          <p:nvSpPr>
            <p:cNvPr id="203" name="任意多边形: 形状 202">
              <a:extLst>
                <a:ext uri="{FF2B5EF4-FFF2-40B4-BE49-F238E27FC236}">
                  <a16:creationId xmlns:a16="http://schemas.microsoft.com/office/drawing/2014/main" id="{90DD5C39-CEC7-6C2F-7F58-726EBBC25CD2}"/>
                </a:ext>
              </a:extLst>
            </p:cNvPr>
            <p:cNvSpPr/>
            <p:nvPr/>
          </p:nvSpPr>
          <p:spPr>
            <a:xfrm>
              <a:off x="8664667" y="1443202"/>
              <a:ext cx="3567" cy="3362"/>
            </a:xfrm>
            <a:custGeom>
              <a:avLst/>
              <a:gdLst>
                <a:gd name="connsiteX0" fmla="*/ 3568 w 3567"/>
                <a:gd name="connsiteY0" fmla="*/ 1744 h 3362"/>
                <a:gd name="connsiteX1" fmla="*/ 1688 w 3567"/>
                <a:gd name="connsiteY1" fmla="*/ 3235 h 3362"/>
                <a:gd name="connsiteX2" fmla="*/ 482 w 3567"/>
                <a:gd name="connsiteY2" fmla="*/ 2258 h 3362"/>
                <a:gd name="connsiteX3" fmla="*/ 1367 w 3567"/>
                <a:gd name="connsiteY3" fmla="*/ 1 h 3362"/>
                <a:gd name="connsiteX4" fmla="*/ 3568 w 3567"/>
                <a:gd name="connsiteY4" fmla="*/ 1744 h 3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7" h="3362">
                  <a:moveTo>
                    <a:pt x="3568" y="1744"/>
                  </a:moveTo>
                  <a:cubicBezTo>
                    <a:pt x="3539" y="3075"/>
                    <a:pt x="2894" y="3635"/>
                    <a:pt x="1688" y="3235"/>
                  </a:cubicBezTo>
                  <a:cubicBezTo>
                    <a:pt x="1225" y="3081"/>
                    <a:pt x="773" y="2670"/>
                    <a:pt x="482" y="2258"/>
                  </a:cubicBezTo>
                  <a:cubicBezTo>
                    <a:pt x="-398" y="1041"/>
                    <a:pt x="-55" y="-34"/>
                    <a:pt x="1367" y="1"/>
                  </a:cubicBezTo>
                  <a:cubicBezTo>
                    <a:pt x="2110" y="18"/>
                    <a:pt x="2837" y="1127"/>
                    <a:pt x="3568" y="1744"/>
                  </a:cubicBezTo>
                  <a:close/>
                </a:path>
              </a:pathLst>
            </a:custGeom>
            <a:grpFill/>
            <a:ln w="5715" cap="flat">
              <a:noFill/>
              <a:prstDash val="solid"/>
              <a:miter/>
            </a:ln>
          </p:spPr>
          <p:txBody>
            <a:bodyPr rtlCol="0" anchor="ctr"/>
            <a:lstStyle/>
            <a:p>
              <a:endParaRPr lang="zh-CN" altLang="en-US"/>
            </a:p>
          </p:txBody>
        </p:sp>
        <p:sp>
          <p:nvSpPr>
            <p:cNvPr id="204" name="任意多边形: 形状 203">
              <a:extLst>
                <a:ext uri="{FF2B5EF4-FFF2-40B4-BE49-F238E27FC236}">
                  <a16:creationId xmlns:a16="http://schemas.microsoft.com/office/drawing/2014/main" id="{81C76105-C1A0-C8D0-A924-F8A630545906}"/>
                </a:ext>
              </a:extLst>
            </p:cNvPr>
            <p:cNvSpPr/>
            <p:nvPr/>
          </p:nvSpPr>
          <p:spPr>
            <a:xfrm>
              <a:off x="8697992" y="1548849"/>
              <a:ext cx="4219" cy="5190"/>
            </a:xfrm>
            <a:custGeom>
              <a:avLst/>
              <a:gdLst>
                <a:gd name="connsiteX0" fmla="*/ 4185 w 4219"/>
                <a:gd name="connsiteY0" fmla="*/ 5191 h 5190"/>
                <a:gd name="connsiteX1" fmla="*/ 2 w 4219"/>
                <a:gd name="connsiteY1" fmla="*/ 1179 h 5190"/>
                <a:gd name="connsiteX2" fmla="*/ 1813 w 4219"/>
                <a:gd name="connsiteY2" fmla="*/ 19 h 5190"/>
                <a:gd name="connsiteX3" fmla="*/ 4220 w 4219"/>
                <a:gd name="connsiteY3" fmla="*/ 5168 h 5190"/>
                <a:gd name="connsiteX4" fmla="*/ 4185 w 4219"/>
                <a:gd name="connsiteY4" fmla="*/ 5191 h 5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9" h="5190">
                  <a:moveTo>
                    <a:pt x="4185" y="5191"/>
                  </a:moveTo>
                  <a:cubicBezTo>
                    <a:pt x="2288" y="4368"/>
                    <a:pt x="430" y="3425"/>
                    <a:pt x="2" y="1179"/>
                  </a:cubicBezTo>
                  <a:cubicBezTo>
                    <a:pt x="-56" y="893"/>
                    <a:pt x="1419" y="-153"/>
                    <a:pt x="1813" y="19"/>
                  </a:cubicBezTo>
                  <a:cubicBezTo>
                    <a:pt x="4037" y="973"/>
                    <a:pt x="3996" y="3168"/>
                    <a:pt x="4220" y="5168"/>
                  </a:cubicBezTo>
                  <a:cubicBezTo>
                    <a:pt x="4214" y="5174"/>
                    <a:pt x="4185" y="5191"/>
                    <a:pt x="4185" y="5191"/>
                  </a:cubicBezTo>
                  <a:close/>
                </a:path>
              </a:pathLst>
            </a:custGeom>
            <a:grpFill/>
            <a:ln w="5715" cap="flat">
              <a:noFill/>
              <a:prstDash val="solid"/>
              <a:miter/>
            </a:ln>
          </p:spPr>
          <p:txBody>
            <a:bodyPr rtlCol="0" anchor="ctr"/>
            <a:lstStyle/>
            <a:p>
              <a:endParaRPr lang="zh-CN" altLang="en-US"/>
            </a:p>
          </p:txBody>
        </p:sp>
        <p:sp>
          <p:nvSpPr>
            <p:cNvPr id="205" name="任意多边形: 形状 204">
              <a:extLst>
                <a:ext uri="{FF2B5EF4-FFF2-40B4-BE49-F238E27FC236}">
                  <a16:creationId xmlns:a16="http://schemas.microsoft.com/office/drawing/2014/main" id="{24DF053B-E273-FC6E-AE2D-591B3DFE0211}"/>
                </a:ext>
              </a:extLst>
            </p:cNvPr>
            <p:cNvSpPr/>
            <p:nvPr/>
          </p:nvSpPr>
          <p:spPr>
            <a:xfrm>
              <a:off x="8785524" y="1809603"/>
              <a:ext cx="5526" cy="4427"/>
            </a:xfrm>
            <a:custGeom>
              <a:avLst/>
              <a:gdLst>
                <a:gd name="connsiteX0" fmla="*/ 0 w 5526"/>
                <a:gd name="connsiteY0" fmla="*/ 2263 h 4427"/>
                <a:gd name="connsiteX1" fmla="*/ 1480 w 5526"/>
                <a:gd name="connsiteY1" fmla="*/ 0 h 4427"/>
                <a:gd name="connsiteX2" fmla="*/ 4800 w 5526"/>
                <a:gd name="connsiteY2" fmla="*/ 2915 h 4427"/>
                <a:gd name="connsiteX3" fmla="*/ 3932 w 5526"/>
                <a:gd name="connsiteY3" fmla="*/ 4132 h 4427"/>
                <a:gd name="connsiteX4" fmla="*/ 0 w 5526"/>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6" h="4427">
                  <a:moveTo>
                    <a:pt x="0" y="2263"/>
                  </a:moveTo>
                  <a:cubicBezTo>
                    <a:pt x="634" y="1292"/>
                    <a:pt x="1057" y="646"/>
                    <a:pt x="1480" y="0"/>
                  </a:cubicBezTo>
                  <a:cubicBezTo>
                    <a:pt x="2594" y="966"/>
                    <a:pt x="3812" y="1835"/>
                    <a:pt x="4800" y="2915"/>
                  </a:cubicBezTo>
                  <a:cubicBezTo>
                    <a:pt x="6046" y="4269"/>
                    <a:pt x="5646" y="4818"/>
                    <a:pt x="3932" y="4132"/>
                  </a:cubicBezTo>
                  <a:cubicBezTo>
                    <a:pt x="2606" y="3600"/>
                    <a:pt x="1343" y="2909"/>
                    <a:pt x="0" y="2263"/>
                  </a:cubicBezTo>
                  <a:close/>
                </a:path>
              </a:pathLst>
            </a:custGeom>
            <a:grpFill/>
            <a:ln w="5715" cap="flat">
              <a:noFill/>
              <a:prstDash val="solid"/>
              <a:miter/>
            </a:ln>
          </p:spPr>
          <p:txBody>
            <a:bodyPr rtlCol="0" anchor="ctr"/>
            <a:lstStyle/>
            <a:p>
              <a:endParaRPr lang="zh-CN" altLang="en-US"/>
            </a:p>
          </p:txBody>
        </p:sp>
        <p:sp>
          <p:nvSpPr>
            <p:cNvPr id="206" name="任意多边形: 形状 205">
              <a:extLst>
                <a:ext uri="{FF2B5EF4-FFF2-40B4-BE49-F238E27FC236}">
                  <a16:creationId xmlns:a16="http://schemas.microsoft.com/office/drawing/2014/main" id="{9CDA4329-0A9B-66C7-E929-CBBD03F48772}"/>
                </a:ext>
              </a:extLst>
            </p:cNvPr>
            <p:cNvSpPr/>
            <p:nvPr/>
          </p:nvSpPr>
          <p:spPr>
            <a:xfrm>
              <a:off x="8790982" y="1813895"/>
              <a:ext cx="2543" cy="4184"/>
            </a:xfrm>
            <a:custGeom>
              <a:avLst/>
              <a:gdLst>
                <a:gd name="connsiteX0" fmla="*/ 2246 w 2543"/>
                <a:gd name="connsiteY0" fmla="*/ 1880 h 4184"/>
                <a:gd name="connsiteX1" fmla="*/ 1206 w 2543"/>
                <a:gd name="connsiteY1" fmla="*/ 4183 h 4184"/>
                <a:gd name="connsiteX2" fmla="*/ 366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1" y="4018"/>
                    <a:pt x="1206" y="4183"/>
                  </a:cubicBezTo>
                  <a:cubicBezTo>
                    <a:pt x="966" y="4212"/>
                    <a:pt x="463" y="3463"/>
                    <a:pt x="366" y="3012"/>
                  </a:cubicBezTo>
                  <a:cubicBezTo>
                    <a:pt x="149" y="2029"/>
                    <a:pt x="114" y="1006"/>
                    <a:pt x="0" y="0"/>
                  </a:cubicBezTo>
                  <a:cubicBezTo>
                    <a:pt x="766" y="640"/>
                    <a:pt x="1532" y="1286"/>
                    <a:pt x="2246" y="1880"/>
                  </a:cubicBezTo>
                  <a:close/>
                </a:path>
              </a:pathLst>
            </a:custGeom>
            <a:grpFill/>
            <a:ln w="5715" cap="flat">
              <a:noFill/>
              <a:prstDash val="solid"/>
              <a:miter/>
            </a:ln>
          </p:spPr>
          <p:txBody>
            <a:bodyPr rtlCol="0" anchor="ctr"/>
            <a:lstStyle/>
            <a:p>
              <a:endParaRPr lang="zh-CN" altLang="en-US"/>
            </a:p>
          </p:txBody>
        </p:sp>
        <p:sp>
          <p:nvSpPr>
            <p:cNvPr id="207" name="任意多边形: 形状 206">
              <a:extLst>
                <a:ext uri="{FF2B5EF4-FFF2-40B4-BE49-F238E27FC236}">
                  <a16:creationId xmlns:a16="http://schemas.microsoft.com/office/drawing/2014/main" id="{D4DCA6BA-2C05-EE2B-B1C8-755CAE113146}"/>
                </a:ext>
              </a:extLst>
            </p:cNvPr>
            <p:cNvSpPr/>
            <p:nvPr/>
          </p:nvSpPr>
          <p:spPr>
            <a:xfrm>
              <a:off x="8773300" y="1600975"/>
              <a:ext cx="2440" cy="1584"/>
            </a:xfrm>
            <a:custGeom>
              <a:avLst/>
              <a:gdLst>
                <a:gd name="connsiteX0" fmla="*/ 1132 w 2440"/>
                <a:gd name="connsiteY0" fmla="*/ 1585 h 1584"/>
                <a:gd name="connsiteX1" fmla="*/ 0 w 2440"/>
                <a:gd name="connsiteY1" fmla="*/ 653 h 1584"/>
                <a:gd name="connsiteX2" fmla="*/ 1298 w 2440"/>
                <a:gd name="connsiteY2" fmla="*/ 2 h 1584"/>
                <a:gd name="connsiteX3" fmla="*/ 2440 w 2440"/>
                <a:gd name="connsiteY3" fmla="*/ 876 h 1584"/>
                <a:gd name="connsiteX4" fmla="*/ 1132 w 2440"/>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0" h="1584">
                  <a:moveTo>
                    <a:pt x="1132" y="1585"/>
                  </a:moveTo>
                  <a:cubicBezTo>
                    <a:pt x="754" y="1276"/>
                    <a:pt x="377" y="962"/>
                    <a:pt x="0" y="653"/>
                  </a:cubicBezTo>
                  <a:cubicBezTo>
                    <a:pt x="435" y="413"/>
                    <a:pt x="886" y="-32"/>
                    <a:pt x="1298" y="2"/>
                  </a:cubicBezTo>
                  <a:cubicBezTo>
                    <a:pt x="1697" y="36"/>
                    <a:pt x="2057" y="562"/>
                    <a:pt x="2440" y="876"/>
                  </a:cubicBezTo>
                  <a:cubicBezTo>
                    <a:pt x="2006" y="1111"/>
                    <a:pt x="1572" y="1345"/>
                    <a:pt x="1132" y="1585"/>
                  </a:cubicBezTo>
                  <a:close/>
                </a:path>
              </a:pathLst>
            </a:custGeom>
            <a:grpFill/>
            <a:ln w="5715" cap="flat">
              <a:noFill/>
              <a:prstDash val="solid"/>
              <a:miter/>
            </a:ln>
          </p:spPr>
          <p:txBody>
            <a:bodyPr rtlCol="0" anchor="ctr"/>
            <a:lstStyle/>
            <a:p>
              <a:endParaRPr lang="zh-CN" altLang="en-US"/>
            </a:p>
          </p:txBody>
        </p:sp>
        <p:sp>
          <p:nvSpPr>
            <p:cNvPr id="208" name="任意多边形: 形状 207">
              <a:extLst>
                <a:ext uri="{FF2B5EF4-FFF2-40B4-BE49-F238E27FC236}">
                  <a16:creationId xmlns:a16="http://schemas.microsoft.com/office/drawing/2014/main" id="{D044E782-7D0F-3CD7-75A6-68DF6F4F8521}"/>
                </a:ext>
              </a:extLst>
            </p:cNvPr>
            <p:cNvSpPr/>
            <p:nvPr/>
          </p:nvSpPr>
          <p:spPr>
            <a:xfrm>
              <a:off x="8755625" y="1575825"/>
              <a:ext cx="1577" cy="2428"/>
            </a:xfrm>
            <a:custGeom>
              <a:avLst/>
              <a:gdLst>
                <a:gd name="connsiteX0" fmla="*/ 929 w 1577"/>
                <a:gd name="connsiteY0" fmla="*/ 0 h 2428"/>
                <a:gd name="connsiteX1" fmla="*/ 1575 w 1577"/>
                <a:gd name="connsiteY1" fmla="*/ 1292 h 2428"/>
                <a:gd name="connsiteX2" fmla="*/ 707 w 1577"/>
                <a:gd name="connsiteY2" fmla="*/ 2429 h 2428"/>
                <a:gd name="connsiteX3" fmla="*/ 929 w 1577"/>
                <a:gd name="connsiteY3" fmla="*/ 0 h 2428"/>
              </a:gdLst>
              <a:ahLst/>
              <a:cxnLst>
                <a:cxn ang="0">
                  <a:pos x="connsiteX0" y="connsiteY0"/>
                </a:cxn>
                <a:cxn ang="0">
                  <a:pos x="connsiteX1" y="connsiteY1"/>
                </a:cxn>
                <a:cxn ang="0">
                  <a:pos x="connsiteX2" y="connsiteY2"/>
                </a:cxn>
                <a:cxn ang="0">
                  <a:pos x="connsiteX3" y="connsiteY3"/>
                </a:cxn>
              </a:cxnLst>
              <a:rect l="l" t="t" r="r" b="b"/>
              <a:pathLst>
                <a:path w="1577" h="2428">
                  <a:moveTo>
                    <a:pt x="929" y="0"/>
                  </a:moveTo>
                  <a:cubicBezTo>
                    <a:pt x="1164" y="434"/>
                    <a:pt x="1609" y="886"/>
                    <a:pt x="1575" y="1292"/>
                  </a:cubicBezTo>
                  <a:cubicBezTo>
                    <a:pt x="1541" y="1692"/>
                    <a:pt x="1015" y="2052"/>
                    <a:pt x="707" y="2429"/>
                  </a:cubicBezTo>
                  <a:cubicBezTo>
                    <a:pt x="-305" y="1503"/>
                    <a:pt x="-230" y="692"/>
                    <a:pt x="929" y="0"/>
                  </a:cubicBezTo>
                  <a:close/>
                </a:path>
              </a:pathLst>
            </a:custGeom>
            <a:grpFill/>
            <a:ln w="5715" cap="flat">
              <a:noFill/>
              <a:prstDash val="solid"/>
              <a:miter/>
            </a:ln>
          </p:spPr>
          <p:txBody>
            <a:bodyPr rtlCol="0" anchor="ctr"/>
            <a:lstStyle/>
            <a:p>
              <a:endParaRPr lang="zh-CN" altLang="en-US"/>
            </a:p>
          </p:txBody>
        </p:sp>
        <p:sp>
          <p:nvSpPr>
            <p:cNvPr id="209" name="任意多边形: 形状 208">
              <a:extLst>
                <a:ext uri="{FF2B5EF4-FFF2-40B4-BE49-F238E27FC236}">
                  <a16:creationId xmlns:a16="http://schemas.microsoft.com/office/drawing/2014/main" id="{1A99F41E-7475-62AF-D5DB-25EB7D827D2A}"/>
                </a:ext>
              </a:extLst>
            </p:cNvPr>
            <p:cNvSpPr/>
            <p:nvPr/>
          </p:nvSpPr>
          <p:spPr>
            <a:xfrm>
              <a:off x="8594415" y="1336040"/>
              <a:ext cx="2537" cy="4184"/>
            </a:xfrm>
            <a:custGeom>
              <a:avLst/>
              <a:gdLst>
                <a:gd name="connsiteX0" fmla="*/ 297 w 2537"/>
                <a:gd name="connsiteY0" fmla="*/ 2298 h 4184"/>
                <a:gd name="connsiteX1" fmla="*/ 1337 w 2537"/>
                <a:gd name="connsiteY1" fmla="*/ 1 h 4184"/>
                <a:gd name="connsiteX2" fmla="*/ 2177 w 2537"/>
                <a:gd name="connsiteY2" fmla="*/ 1172 h 4184"/>
                <a:gd name="connsiteX3" fmla="*/ 2538 w 2537"/>
                <a:gd name="connsiteY3" fmla="*/ 4184 h 4184"/>
                <a:gd name="connsiteX4" fmla="*/ 297 w 2537"/>
                <a:gd name="connsiteY4" fmla="*/ 2298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298"/>
                  </a:moveTo>
                  <a:cubicBezTo>
                    <a:pt x="-320" y="995"/>
                    <a:pt x="23" y="167"/>
                    <a:pt x="1337" y="1"/>
                  </a:cubicBezTo>
                  <a:cubicBezTo>
                    <a:pt x="1577" y="-28"/>
                    <a:pt x="2080" y="721"/>
                    <a:pt x="2177" y="1172"/>
                  </a:cubicBezTo>
                  <a:cubicBezTo>
                    <a:pt x="2395" y="2155"/>
                    <a:pt x="2429" y="3178"/>
                    <a:pt x="2538" y="4184"/>
                  </a:cubicBezTo>
                  <a:cubicBezTo>
                    <a:pt x="1777" y="3538"/>
                    <a:pt x="1011" y="2898"/>
                    <a:pt x="297" y="2298"/>
                  </a:cubicBezTo>
                  <a:close/>
                </a:path>
              </a:pathLst>
            </a:custGeom>
            <a:grpFill/>
            <a:ln w="5715" cap="flat">
              <a:noFill/>
              <a:prstDash val="solid"/>
              <a:miter/>
            </a:ln>
          </p:spPr>
          <p:txBody>
            <a:bodyPr rtlCol="0" anchor="ctr"/>
            <a:lstStyle/>
            <a:p>
              <a:endParaRPr lang="zh-CN" altLang="en-US"/>
            </a:p>
          </p:txBody>
        </p:sp>
        <p:sp>
          <p:nvSpPr>
            <p:cNvPr id="210" name="任意多边形: 形状 209">
              <a:extLst>
                <a:ext uri="{FF2B5EF4-FFF2-40B4-BE49-F238E27FC236}">
                  <a16:creationId xmlns:a16="http://schemas.microsoft.com/office/drawing/2014/main" id="{19DA53FB-E05B-4C08-048F-FFA2C661B47C}"/>
                </a:ext>
              </a:extLst>
            </p:cNvPr>
            <p:cNvSpPr/>
            <p:nvPr/>
          </p:nvSpPr>
          <p:spPr>
            <a:xfrm>
              <a:off x="8715350" y="1425755"/>
              <a:ext cx="3286" cy="6566"/>
            </a:xfrm>
            <a:custGeom>
              <a:avLst/>
              <a:gdLst>
                <a:gd name="connsiteX0" fmla="*/ 3287 w 3286"/>
                <a:gd name="connsiteY0" fmla="*/ 0 h 6566"/>
                <a:gd name="connsiteX1" fmla="*/ 0 w 3286"/>
                <a:gd name="connsiteY1" fmla="*/ 6567 h 6566"/>
                <a:gd name="connsiteX2" fmla="*/ 3287 w 3286"/>
                <a:gd name="connsiteY2" fmla="*/ 0 h 6566"/>
              </a:gdLst>
              <a:ahLst/>
              <a:cxnLst>
                <a:cxn ang="0">
                  <a:pos x="connsiteX0" y="connsiteY0"/>
                </a:cxn>
                <a:cxn ang="0">
                  <a:pos x="connsiteX1" y="connsiteY1"/>
                </a:cxn>
                <a:cxn ang="0">
                  <a:pos x="connsiteX2" y="connsiteY2"/>
                </a:cxn>
              </a:cxnLst>
              <a:rect l="l" t="t" r="r" b="b"/>
              <a:pathLst>
                <a:path w="3286" h="6566">
                  <a:moveTo>
                    <a:pt x="3287" y="0"/>
                  </a:moveTo>
                  <a:cubicBezTo>
                    <a:pt x="3217" y="2703"/>
                    <a:pt x="2635" y="5149"/>
                    <a:pt x="0" y="6567"/>
                  </a:cubicBezTo>
                  <a:cubicBezTo>
                    <a:pt x="63" y="3863"/>
                    <a:pt x="640" y="1412"/>
                    <a:pt x="3287" y="0"/>
                  </a:cubicBezTo>
                  <a:close/>
                </a:path>
              </a:pathLst>
            </a:custGeom>
            <a:grpFill/>
            <a:ln w="5715" cap="flat">
              <a:noFill/>
              <a:prstDash val="solid"/>
              <a:miter/>
            </a:ln>
          </p:spPr>
          <p:txBody>
            <a:bodyPr rtlCol="0" anchor="ctr"/>
            <a:lstStyle/>
            <a:p>
              <a:endParaRPr lang="zh-CN" altLang="en-US"/>
            </a:p>
          </p:txBody>
        </p:sp>
        <p:sp>
          <p:nvSpPr>
            <p:cNvPr id="211" name="任意多边形: 形状 210">
              <a:extLst>
                <a:ext uri="{FF2B5EF4-FFF2-40B4-BE49-F238E27FC236}">
                  <a16:creationId xmlns:a16="http://schemas.microsoft.com/office/drawing/2014/main" id="{0BB46E02-64DA-67A6-ABB5-D78109B1C390}"/>
                </a:ext>
              </a:extLst>
            </p:cNvPr>
            <p:cNvSpPr/>
            <p:nvPr/>
          </p:nvSpPr>
          <p:spPr>
            <a:xfrm>
              <a:off x="8707940" y="1423303"/>
              <a:ext cx="1714" cy="1634"/>
            </a:xfrm>
            <a:custGeom>
              <a:avLst/>
              <a:gdLst>
                <a:gd name="connsiteX0" fmla="*/ 1386 w 1714"/>
                <a:gd name="connsiteY0" fmla="*/ 0 h 1634"/>
                <a:gd name="connsiteX1" fmla="*/ 1683 w 1714"/>
                <a:gd name="connsiteY1" fmla="*/ 1172 h 1634"/>
                <a:gd name="connsiteX2" fmla="*/ 329 w 1714"/>
                <a:gd name="connsiteY2" fmla="*/ 1634 h 1634"/>
                <a:gd name="connsiteX3" fmla="*/ 31 w 1714"/>
                <a:gd name="connsiteY3" fmla="*/ 457 h 1634"/>
                <a:gd name="connsiteX4" fmla="*/ 1386 w 1714"/>
                <a:gd name="connsiteY4" fmla="*/ 0 h 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 h="1634">
                  <a:moveTo>
                    <a:pt x="1386" y="0"/>
                  </a:moveTo>
                  <a:cubicBezTo>
                    <a:pt x="1501" y="406"/>
                    <a:pt x="1815" y="1069"/>
                    <a:pt x="1683" y="1172"/>
                  </a:cubicBezTo>
                  <a:cubicBezTo>
                    <a:pt x="1335" y="1452"/>
                    <a:pt x="792" y="1497"/>
                    <a:pt x="329" y="1634"/>
                  </a:cubicBezTo>
                  <a:cubicBezTo>
                    <a:pt x="214" y="1229"/>
                    <a:pt x="-100" y="566"/>
                    <a:pt x="31" y="457"/>
                  </a:cubicBezTo>
                  <a:cubicBezTo>
                    <a:pt x="380" y="171"/>
                    <a:pt x="923" y="132"/>
                    <a:pt x="1386" y="0"/>
                  </a:cubicBezTo>
                  <a:close/>
                </a:path>
              </a:pathLst>
            </a:custGeom>
            <a:grpFill/>
            <a:ln w="5715" cap="flat">
              <a:noFill/>
              <a:prstDash val="solid"/>
              <a:miter/>
            </a:ln>
          </p:spPr>
          <p:txBody>
            <a:bodyPr rtlCol="0" anchor="ctr"/>
            <a:lstStyle/>
            <a:p>
              <a:endParaRPr lang="zh-CN" altLang="en-US"/>
            </a:p>
          </p:txBody>
        </p:sp>
        <p:sp>
          <p:nvSpPr>
            <p:cNvPr id="212" name="任意多边形: 形状 211">
              <a:extLst>
                <a:ext uri="{FF2B5EF4-FFF2-40B4-BE49-F238E27FC236}">
                  <a16:creationId xmlns:a16="http://schemas.microsoft.com/office/drawing/2014/main" id="{1E9E4141-D1C7-BFEB-40E6-6F3AD579BB8D}"/>
                </a:ext>
              </a:extLst>
            </p:cNvPr>
            <p:cNvSpPr/>
            <p:nvPr/>
          </p:nvSpPr>
          <p:spPr>
            <a:xfrm>
              <a:off x="8685752" y="1406009"/>
              <a:ext cx="3285" cy="6577"/>
            </a:xfrm>
            <a:custGeom>
              <a:avLst/>
              <a:gdLst>
                <a:gd name="connsiteX0" fmla="*/ 3286 w 3285"/>
                <a:gd name="connsiteY0" fmla="*/ 0 h 6577"/>
                <a:gd name="connsiteX1" fmla="*/ 0 w 3285"/>
                <a:gd name="connsiteY1" fmla="*/ 6578 h 6577"/>
                <a:gd name="connsiteX2" fmla="*/ 3286 w 3285"/>
                <a:gd name="connsiteY2" fmla="*/ 0 h 6577"/>
              </a:gdLst>
              <a:ahLst/>
              <a:cxnLst>
                <a:cxn ang="0">
                  <a:pos x="connsiteX0" y="connsiteY0"/>
                </a:cxn>
                <a:cxn ang="0">
                  <a:pos x="connsiteX1" y="connsiteY1"/>
                </a:cxn>
                <a:cxn ang="0">
                  <a:pos x="connsiteX2" y="connsiteY2"/>
                </a:cxn>
              </a:cxnLst>
              <a:rect l="l" t="t" r="r" b="b"/>
              <a:pathLst>
                <a:path w="3285" h="6577">
                  <a:moveTo>
                    <a:pt x="3286" y="0"/>
                  </a:moveTo>
                  <a:cubicBezTo>
                    <a:pt x="3217" y="2709"/>
                    <a:pt x="2641" y="5161"/>
                    <a:pt x="0" y="6578"/>
                  </a:cubicBezTo>
                  <a:cubicBezTo>
                    <a:pt x="63" y="3869"/>
                    <a:pt x="645" y="1423"/>
                    <a:pt x="3286" y="0"/>
                  </a:cubicBezTo>
                  <a:close/>
                </a:path>
              </a:pathLst>
            </a:custGeom>
            <a:grpFill/>
            <a:ln w="5715" cap="flat">
              <a:noFill/>
              <a:prstDash val="solid"/>
              <a:miter/>
            </a:ln>
          </p:spPr>
          <p:txBody>
            <a:bodyPr rtlCol="0" anchor="ctr"/>
            <a:lstStyle/>
            <a:p>
              <a:endParaRPr lang="zh-CN" altLang="en-US"/>
            </a:p>
          </p:txBody>
        </p:sp>
        <p:sp>
          <p:nvSpPr>
            <p:cNvPr id="213" name="任意多边形: 形状 212">
              <a:extLst>
                <a:ext uri="{FF2B5EF4-FFF2-40B4-BE49-F238E27FC236}">
                  <a16:creationId xmlns:a16="http://schemas.microsoft.com/office/drawing/2014/main" id="{ACC0F522-C095-42A3-3942-25963E2A3B5D}"/>
                </a:ext>
              </a:extLst>
            </p:cNvPr>
            <p:cNvSpPr/>
            <p:nvPr/>
          </p:nvSpPr>
          <p:spPr>
            <a:xfrm>
              <a:off x="8679168" y="1402718"/>
              <a:ext cx="2535" cy="3605"/>
            </a:xfrm>
            <a:custGeom>
              <a:avLst/>
              <a:gdLst>
                <a:gd name="connsiteX0" fmla="*/ 0 w 2535"/>
                <a:gd name="connsiteY0" fmla="*/ 0 h 3605"/>
                <a:gd name="connsiteX1" fmla="*/ 2360 w 2535"/>
                <a:gd name="connsiteY1" fmla="*/ 3235 h 3605"/>
                <a:gd name="connsiteX2" fmla="*/ 0 w 2535"/>
                <a:gd name="connsiteY2" fmla="*/ 6 h 3605"/>
                <a:gd name="connsiteX3" fmla="*/ 0 w 2535"/>
                <a:gd name="connsiteY3" fmla="*/ 0 h 3605"/>
              </a:gdLst>
              <a:ahLst/>
              <a:cxnLst>
                <a:cxn ang="0">
                  <a:pos x="connsiteX0" y="connsiteY0"/>
                </a:cxn>
                <a:cxn ang="0">
                  <a:pos x="connsiteX1" y="connsiteY1"/>
                </a:cxn>
                <a:cxn ang="0">
                  <a:pos x="connsiteX2" y="connsiteY2"/>
                </a:cxn>
                <a:cxn ang="0">
                  <a:pos x="connsiteX3" y="connsiteY3"/>
                </a:cxn>
              </a:cxnLst>
              <a:rect l="l" t="t" r="r" b="b"/>
              <a:pathLst>
                <a:path w="2535" h="3605">
                  <a:moveTo>
                    <a:pt x="0" y="0"/>
                  </a:moveTo>
                  <a:cubicBezTo>
                    <a:pt x="1411" y="726"/>
                    <a:pt x="3086" y="2937"/>
                    <a:pt x="2360" y="3235"/>
                  </a:cubicBezTo>
                  <a:cubicBezTo>
                    <a:pt x="-1366" y="4766"/>
                    <a:pt x="863" y="1126"/>
                    <a:pt x="0" y="6"/>
                  </a:cubicBezTo>
                  <a:lnTo>
                    <a:pt x="0" y="0"/>
                  </a:lnTo>
                  <a:close/>
                </a:path>
              </a:pathLst>
            </a:custGeom>
            <a:grpFill/>
            <a:ln w="5715" cap="flat">
              <a:noFill/>
              <a:prstDash val="solid"/>
              <a:miter/>
            </a:ln>
          </p:spPr>
          <p:txBody>
            <a:bodyPr rtlCol="0" anchor="ctr"/>
            <a:lstStyle/>
            <a:p>
              <a:endParaRPr lang="zh-CN" altLang="en-US"/>
            </a:p>
          </p:txBody>
        </p:sp>
        <p:sp>
          <p:nvSpPr>
            <p:cNvPr id="214" name="任意多边形: 形状 213">
              <a:extLst>
                <a:ext uri="{FF2B5EF4-FFF2-40B4-BE49-F238E27FC236}">
                  <a16:creationId xmlns:a16="http://schemas.microsoft.com/office/drawing/2014/main" id="{217AE890-23A9-F285-FED2-EF926473F709}"/>
                </a:ext>
              </a:extLst>
            </p:cNvPr>
            <p:cNvSpPr/>
            <p:nvPr/>
          </p:nvSpPr>
          <p:spPr>
            <a:xfrm>
              <a:off x="8689038" y="1401952"/>
              <a:ext cx="3292" cy="4057"/>
            </a:xfrm>
            <a:custGeom>
              <a:avLst/>
              <a:gdLst>
                <a:gd name="connsiteX0" fmla="*/ 0 w 3292"/>
                <a:gd name="connsiteY0" fmla="*/ 4058 h 4057"/>
                <a:gd name="connsiteX1" fmla="*/ 1646 w 3292"/>
                <a:gd name="connsiteY1" fmla="*/ 0 h 4057"/>
                <a:gd name="connsiteX2" fmla="*/ 3292 w 3292"/>
                <a:gd name="connsiteY2" fmla="*/ 4058 h 4057"/>
                <a:gd name="connsiteX3" fmla="*/ 0 w 3292"/>
                <a:gd name="connsiteY3" fmla="*/ 4058 h 4057"/>
              </a:gdLst>
              <a:ahLst/>
              <a:cxnLst>
                <a:cxn ang="0">
                  <a:pos x="connsiteX0" y="connsiteY0"/>
                </a:cxn>
                <a:cxn ang="0">
                  <a:pos x="connsiteX1" y="connsiteY1"/>
                </a:cxn>
                <a:cxn ang="0">
                  <a:pos x="connsiteX2" y="connsiteY2"/>
                </a:cxn>
                <a:cxn ang="0">
                  <a:pos x="connsiteX3" y="connsiteY3"/>
                </a:cxn>
              </a:cxnLst>
              <a:rect l="l" t="t" r="r" b="b"/>
              <a:pathLst>
                <a:path w="3292" h="4057">
                  <a:moveTo>
                    <a:pt x="0" y="4058"/>
                  </a:moveTo>
                  <a:cubicBezTo>
                    <a:pt x="143" y="2475"/>
                    <a:pt x="-63" y="0"/>
                    <a:pt x="1646" y="0"/>
                  </a:cubicBezTo>
                  <a:cubicBezTo>
                    <a:pt x="3355" y="0"/>
                    <a:pt x="3149" y="2475"/>
                    <a:pt x="3292" y="4058"/>
                  </a:cubicBezTo>
                  <a:cubicBezTo>
                    <a:pt x="2189" y="4058"/>
                    <a:pt x="1097" y="4058"/>
                    <a:pt x="0" y="4058"/>
                  </a:cubicBezTo>
                  <a:close/>
                </a:path>
              </a:pathLst>
            </a:custGeom>
            <a:grpFill/>
            <a:ln w="5715" cap="flat">
              <a:noFill/>
              <a:prstDash val="solid"/>
              <a:miter/>
            </a:ln>
          </p:spPr>
          <p:txBody>
            <a:bodyPr rtlCol="0" anchor="ctr"/>
            <a:lstStyle/>
            <a:p>
              <a:endParaRPr lang="zh-CN" altLang="en-US"/>
            </a:p>
          </p:txBody>
        </p:sp>
        <p:sp>
          <p:nvSpPr>
            <p:cNvPr id="215" name="任意多边形: 形状 214">
              <a:extLst>
                <a:ext uri="{FF2B5EF4-FFF2-40B4-BE49-F238E27FC236}">
                  <a16:creationId xmlns:a16="http://schemas.microsoft.com/office/drawing/2014/main" id="{0B10C62E-EE88-7BAD-5E58-296A27AF11B0}"/>
                </a:ext>
              </a:extLst>
            </p:cNvPr>
            <p:cNvSpPr/>
            <p:nvPr/>
          </p:nvSpPr>
          <p:spPr>
            <a:xfrm>
              <a:off x="8619983" y="1392854"/>
              <a:ext cx="2537" cy="4184"/>
            </a:xfrm>
            <a:custGeom>
              <a:avLst/>
              <a:gdLst>
                <a:gd name="connsiteX0" fmla="*/ 2241 w 2537"/>
                <a:gd name="connsiteY0" fmla="*/ 1880 h 4184"/>
                <a:gd name="connsiteX1" fmla="*/ 1201 w 2537"/>
                <a:gd name="connsiteY1" fmla="*/ 4183 h 4184"/>
                <a:gd name="connsiteX2" fmla="*/ 360 w 2537"/>
                <a:gd name="connsiteY2" fmla="*/ 3012 h 4184"/>
                <a:gd name="connsiteX3" fmla="*/ 0 w 2537"/>
                <a:gd name="connsiteY3" fmla="*/ 0 h 4184"/>
                <a:gd name="connsiteX4" fmla="*/ 2241 w 2537"/>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241" y="1880"/>
                  </a:moveTo>
                  <a:cubicBezTo>
                    <a:pt x="2858" y="3183"/>
                    <a:pt x="2515" y="4018"/>
                    <a:pt x="1201" y="4183"/>
                  </a:cubicBezTo>
                  <a:cubicBezTo>
                    <a:pt x="961" y="4212"/>
                    <a:pt x="458" y="3463"/>
                    <a:pt x="360" y="3012"/>
                  </a:cubicBezTo>
                  <a:cubicBezTo>
                    <a:pt x="143" y="2029"/>
                    <a:pt x="109" y="1006"/>
                    <a:pt x="0" y="0"/>
                  </a:cubicBezTo>
                  <a:cubicBezTo>
                    <a:pt x="760" y="640"/>
                    <a:pt x="1526" y="1280"/>
                    <a:pt x="2241" y="1880"/>
                  </a:cubicBezTo>
                  <a:close/>
                </a:path>
              </a:pathLst>
            </a:custGeom>
            <a:grpFill/>
            <a:ln w="5715" cap="flat">
              <a:noFill/>
              <a:prstDash val="solid"/>
              <a:miter/>
            </a:ln>
          </p:spPr>
          <p:txBody>
            <a:bodyPr rtlCol="0" anchor="ctr"/>
            <a:lstStyle/>
            <a:p>
              <a:endParaRPr lang="zh-CN" altLang="en-US"/>
            </a:p>
          </p:txBody>
        </p:sp>
        <p:sp>
          <p:nvSpPr>
            <p:cNvPr id="216" name="任意多边形: 形状 215">
              <a:extLst>
                <a:ext uri="{FF2B5EF4-FFF2-40B4-BE49-F238E27FC236}">
                  <a16:creationId xmlns:a16="http://schemas.microsoft.com/office/drawing/2014/main" id="{25234678-B6FC-5E89-DEE9-F41C4AFD4497}"/>
                </a:ext>
              </a:extLst>
            </p:cNvPr>
            <p:cNvSpPr/>
            <p:nvPr/>
          </p:nvSpPr>
          <p:spPr>
            <a:xfrm>
              <a:off x="8673289" y="1389666"/>
              <a:ext cx="3449" cy="4006"/>
            </a:xfrm>
            <a:custGeom>
              <a:avLst/>
              <a:gdLst>
                <a:gd name="connsiteX0" fmla="*/ 2507 w 3449"/>
                <a:gd name="connsiteY0" fmla="*/ 1416 h 4006"/>
                <a:gd name="connsiteX1" fmla="*/ 1364 w 3449"/>
                <a:gd name="connsiteY1" fmla="*/ 3999 h 4006"/>
                <a:gd name="connsiteX2" fmla="*/ 358 w 3449"/>
                <a:gd name="connsiteY2" fmla="*/ 1874 h 4006"/>
                <a:gd name="connsiteX3" fmla="*/ 2541 w 3449"/>
                <a:gd name="connsiteY3" fmla="*/ 16 h 4006"/>
                <a:gd name="connsiteX4" fmla="*/ 2507 w 3449"/>
                <a:gd name="connsiteY4" fmla="*/ 1416 h 4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9" h="4006">
                  <a:moveTo>
                    <a:pt x="2507" y="1416"/>
                  </a:moveTo>
                  <a:cubicBezTo>
                    <a:pt x="2130" y="2325"/>
                    <a:pt x="1815" y="3965"/>
                    <a:pt x="1364" y="3999"/>
                  </a:cubicBezTo>
                  <a:cubicBezTo>
                    <a:pt x="101" y="4102"/>
                    <a:pt x="-402" y="2994"/>
                    <a:pt x="358" y="1874"/>
                  </a:cubicBezTo>
                  <a:cubicBezTo>
                    <a:pt x="895" y="1073"/>
                    <a:pt x="2124" y="-155"/>
                    <a:pt x="2541" y="16"/>
                  </a:cubicBezTo>
                  <a:cubicBezTo>
                    <a:pt x="4553" y="845"/>
                    <a:pt x="2610" y="-778"/>
                    <a:pt x="2507" y="1416"/>
                  </a:cubicBezTo>
                  <a:close/>
                </a:path>
              </a:pathLst>
            </a:custGeom>
            <a:grpFill/>
            <a:ln w="5715" cap="flat">
              <a:noFill/>
              <a:prstDash val="solid"/>
              <a:miter/>
            </a:ln>
          </p:spPr>
          <p:txBody>
            <a:bodyPr rtlCol="0" anchor="ctr"/>
            <a:lstStyle/>
            <a:p>
              <a:endParaRPr lang="zh-CN" altLang="en-US"/>
            </a:p>
          </p:txBody>
        </p:sp>
        <p:sp>
          <p:nvSpPr>
            <p:cNvPr id="217" name="任意多边形: 形状 216">
              <a:extLst>
                <a:ext uri="{FF2B5EF4-FFF2-40B4-BE49-F238E27FC236}">
                  <a16:creationId xmlns:a16="http://schemas.microsoft.com/office/drawing/2014/main" id="{9E1900EF-342F-D1E7-6D81-F160AD92D17D}"/>
                </a:ext>
              </a:extLst>
            </p:cNvPr>
            <p:cNvSpPr/>
            <p:nvPr/>
          </p:nvSpPr>
          <p:spPr>
            <a:xfrm>
              <a:off x="8623264" y="13764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218" name="任意多边形: 形状 217">
              <a:extLst>
                <a:ext uri="{FF2B5EF4-FFF2-40B4-BE49-F238E27FC236}">
                  <a16:creationId xmlns:a16="http://schemas.microsoft.com/office/drawing/2014/main" id="{BE437C5F-82DE-CA9C-AB92-2B1E17941957}"/>
                </a:ext>
              </a:extLst>
            </p:cNvPr>
            <p:cNvSpPr/>
            <p:nvPr/>
          </p:nvSpPr>
          <p:spPr>
            <a:xfrm>
              <a:off x="8621910" y="1375046"/>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sp>
          <p:nvSpPr>
            <p:cNvPr id="219" name="任意多边形: 形状 218">
              <a:extLst>
                <a:ext uri="{FF2B5EF4-FFF2-40B4-BE49-F238E27FC236}">
                  <a16:creationId xmlns:a16="http://schemas.microsoft.com/office/drawing/2014/main" id="{E8F088C8-AC87-D408-416E-40B7E78AB418}"/>
                </a:ext>
              </a:extLst>
            </p:cNvPr>
            <p:cNvSpPr/>
            <p:nvPr/>
          </p:nvSpPr>
          <p:spPr>
            <a:xfrm>
              <a:off x="8596958" y="1373114"/>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220" name="任意多边形: 形状 219">
              <a:extLst>
                <a:ext uri="{FF2B5EF4-FFF2-40B4-BE49-F238E27FC236}">
                  <a16:creationId xmlns:a16="http://schemas.microsoft.com/office/drawing/2014/main" id="{5DC277D8-731F-813E-1C40-ECC6DF4E947C}"/>
                </a:ext>
              </a:extLst>
            </p:cNvPr>
            <p:cNvSpPr/>
            <p:nvPr/>
          </p:nvSpPr>
          <p:spPr>
            <a:xfrm>
              <a:off x="8649575" y="1369822"/>
              <a:ext cx="1292" cy="1402"/>
            </a:xfrm>
            <a:custGeom>
              <a:avLst/>
              <a:gdLst>
                <a:gd name="connsiteX0" fmla="*/ 0 w 1292"/>
                <a:gd name="connsiteY0" fmla="*/ 0 h 1402"/>
                <a:gd name="connsiteX1" fmla="*/ 1292 w 1292"/>
                <a:gd name="connsiteY1" fmla="*/ 737 h 1402"/>
                <a:gd name="connsiteX2" fmla="*/ 0 w 1292"/>
                <a:gd name="connsiteY2" fmla="*/ 11 h 1402"/>
                <a:gd name="connsiteX3" fmla="*/ 0 w 1292"/>
                <a:gd name="connsiteY3" fmla="*/ 0 h 1402"/>
              </a:gdLst>
              <a:ahLst/>
              <a:cxnLst>
                <a:cxn ang="0">
                  <a:pos x="connsiteX0" y="connsiteY0"/>
                </a:cxn>
                <a:cxn ang="0">
                  <a:pos x="connsiteX1" y="connsiteY1"/>
                </a:cxn>
                <a:cxn ang="0">
                  <a:pos x="connsiteX2" y="connsiteY2"/>
                </a:cxn>
                <a:cxn ang="0">
                  <a:pos x="connsiteX3" y="connsiteY3"/>
                </a:cxn>
              </a:cxnLst>
              <a:rect l="l" t="t" r="r" b="b"/>
              <a:pathLst>
                <a:path w="1292" h="1402">
                  <a:moveTo>
                    <a:pt x="0" y="0"/>
                  </a:moveTo>
                  <a:cubicBezTo>
                    <a:pt x="452" y="251"/>
                    <a:pt x="1326" y="589"/>
                    <a:pt x="1292" y="737"/>
                  </a:cubicBezTo>
                  <a:cubicBezTo>
                    <a:pt x="1058" y="1829"/>
                    <a:pt x="549" y="1572"/>
                    <a:pt x="0" y="11"/>
                  </a:cubicBezTo>
                  <a:lnTo>
                    <a:pt x="0" y="0"/>
                  </a:lnTo>
                  <a:close/>
                </a:path>
              </a:pathLst>
            </a:custGeom>
            <a:grpFill/>
            <a:ln w="5715" cap="flat">
              <a:noFill/>
              <a:prstDash val="solid"/>
              <a:miter/>
            </a:ln>
          </p:spPr>
          <p:txBody>
            <a:bodyPr rtlCol="0" anchor="ctr"/>
            <a:lstStyle/>
            <a:p>
              <a:endParaRPr lang="zh-CN" altLang="en-US"/>
            </a:p>
          </p:txBody>
        </p:sp>
        <p:sp>
          <p:nvSpPr>
            <p:cNvPr id="221" name="任意多边形: 形状 220">
              <a:extLst>
                <a:ext uri="{FF2B5EF4-FFF2-40B4-BE49-F238E27FC236}">
                  <a16:creationId xmlns:a16="http://schemas.microsoft.com/office/drawing/2014/main" id="{0882B202-4C5B-9406-1C3E-985124E3004A}"/>
                </a:ext>
              </a:extLst>
            </p:cNvPr>
            <p:cNvSpPr/>
            <p:nvPr/>
          </p:nvSpPr>
          <p:spPr>
            <a:xfrm>
              <a:off x="8682460" y="1396140"/>
              <a:ext cx="1354" cy="1360"/>
            </a:xfrm>
            <a:custGeom>
              <a:avLst/>
              <a:gdLst>
                <a:gd name="connsiteX0" fmla="*/ 0 w 1354"/>
                <a:gd name="connsiteY0" fmla="*/ 0 h 1360"/>
                <a:gd name="connsiteX1" fmla="*/ 1355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5" y="749"/>
                  </a:lnTo>
                  <a:lnTo>
                    <a:pt x="749" y="1360"/>
                  </a:lnTo>
                  <a:close/>
                </a:path>
              </a:pathLst>
            </a:custGeom>
            <a:grpFill/>
            <a:ln w="5715" cap="flat">
              <a:noFill/>
              <a:prstDash val="solid"/>
              <a:miter/>
            </a:ln>
          </p:spPr>
          <p:txBody>
            <a:bodyPr rtlCol="0" anchor="ctr"/>
            <a:lstStyle/>
            <a:p>
              <a:endParaRPr lang="zh-CN" altLang="en-US"/>
            </a:p>
          </p:txBody>
        </p:sp>
        <p:sp>
          <p:nvSpPr>
            <p:cNvPr id="222" name="任意多边形: 形状 221">
              <a:extLst>
                <a:ext uri="{FF2B5EF4-FFF2-40B4-BE49-F238E27FC236}">
                  <a16:creationId xmlns:a16="http://schemas.microsoft.com/office/drawing/2014/main" id="{2C43E529-27BE-8290-1D5F-10717D393EFB}"/>
                </a:ext>
              </a:extLst>
            </p:cNvPr>
            <p:cNvSpPr/>
            <p:nvPr/>
          </p:nvSpPr>
          <p:spPr>
            <a:xfrm>
              <a:off x="8677876" y="1401321"/>
              <a:ext cx="1292" cy="1402"/>
            </a:xfrm>
            <a:custGeom>
              <a:avLst/>
              <a:gdLst>
                <a:gd name="connsiteX0" fmla="*/ 1293 w 1292"/>
                <a:gd name="connsiteY0" fmla="*/ 1403 h 1402"/>
                <a:gd name="connsiteX1" fmla="*/ 1 w 1292"/>
                <a:gd name="connsiteY1" fmla="*/ 666 h 1402"/>
                <a:gd name="connsiteX2" fmla="*/ 1293 w 1292"/>
                <a:gd name="connsiteY2" fmla="*/ 1391 h 1402"/>
                <a:gd name="connsiteX3" fmla="*/ 1293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3" y="1403"/>
                  </a:moveTo>
                  <a:cubicBezTo>
                    <a:pt x="841" y="1151"/>
                    <a:pt x="-28" y="814"/>
                    <a:pt x="1" y="666"/>
                  </a:cubicBezTo>
                  <a:cubicBezTo>
                    <a:pt x="235" y="-426"/>
                    <a:pt x="744" y="-169"/>
                    <a:pt x="1293" y="1391"/>
                  </a:cubicBezTo>
                  <a:lnTo>
                    <a:pt x="1293" y="1403"/>
                  </a:lnTo>
                  <a:close/>
                </a:path>
              </a:pathLst>
            </a:custGeom>
            <a:grpFill/>
            <a:ln w="5715" cap="flat">
              <a:noFill/>
              <a:prstDash val="solid"/>
              <a:miter/>
            </a:ln>
          </p:spPr>
          <p:txBody>
            <a:bodyPr rtlCol="0" anchor="ctr"/>
            <a:lstStyle/>
            <a:p>
              <a:endParaRPr lang="zh-CN" altLang="en-US"/>
            </a:p>
          </p:txBody>
        </p:sp>
        <p:sp>
          <p:nvSpPr>
            <p:cNvPr id="223" name="任意多边形: 形状 222">
              <a:extLst>
                <a:ext uri="{FF2B5EF4-FFF2-40B4-BE49-F238E27FC236}">
                  <a16:creationId xmlns:a16="http://schemas.microsoft.com/office/drawing/2014/main" id="{57320401-C390-86E7-A402-D6E228EBFE3A}"/>
                </a:ext>
              </a:extLst>
            </p:cNvPr>
            <p:cNvSpPr/>
            <p:nvPr/>
          </p:nvSpPr>
          <p:spPr>
            <a:xfrm>
              <a:off x="8639706" y="140464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224" name="任意多边形: 形状 223">
              <a:extLst>
                <a:ext uri="{FF2B5EF4-FFF2-40B4-BE49-F238E27FC236}">
                  <a16:creationId xmlns:a16="http://schemas.microsoft.com/office/drawing/2014/main" id="{2D132004-818C-6851-7961-FD44E23123C7}"/>
                </a:ext>
              </a:extLst>
            </p:cNvPr>
            <p:cNvSpPr/>
            <p:nvPr/>
          </p:nvSpPr>
          <p:spPr>
            <a:xfrm>
              <a:off x="8658080" y="1404649"/>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225" name="任意多边形: 形状 224">
              <a:extLst>
                <a:ext uri="{FF2B5EF4-FFF2-40B4-BE49-F238E27FC236}">
                  <a16:creationId xmlns:a16="http://schemas.microsoft.com/office/drawing/2014/main" id="{C5B07D97-211A-0E67-77AB-91D3FC42F7B7}"/>
                </a:ext>
              </a:extLst>
            </p:cNvPr>
            <p:cNvSpPr/>
            <p:nvPr/>
          </p:nvSpPr>
          <p:spPr>
            <a:xfrm>
              <a:off x="8596958" y="1359958"/>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226" name="任意多边形: 形状 225">
              <a:extLst>
                <a:ext uri="{FF2B5EF4-FFF2-40B4-BE49-F238E27FC236}">
                  <a16:creationId xmlns:a16="http://schemas.microsoft.com/office/drawing/2014/main" id="{3257F71A-54BE-AC85-6150-39F2D4DF024B}"/>
                </a:ext>
              </a:extLst>
            </p:cNvPr>
            <p:cNvSpPr/>
            <p:nvPr/>
          </p:nvSpPr>
          <p:spPr>
            <a:xfrm>
              <a:off x="8595598" y="1358598"/>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227" name="任意多边形: 形状 226">
              <a:extLst>
                <a:ext uri="{FF2B5EF4-FFF2-40B4-BE49-F238E27FC236}">
                  <a16:creationId xmlns:a16="http://schemas.microsoft.com/office/drawing/2014/main" id="{684C7EF8-FB21-2F5E-28CB-767E23FAC40C}"/>
                </a:ext>
              </a:extLst>
            </p:cNvPr>
            <p:cNvSpPr/>
            <p:nvPr/>
          </p:nvSpPr>
          <p:spPr>
            <a:xfrm>
              <a:off x="8656148" y="1419165"/>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228" name="任意多边形: 形状 227">
              <a:extLst>
                <a:ext uri="{FF2B5EF4-FFF2-40B4-BE49-F238E27FC236}">
                  <a16:creationId xmlns:a16="http://schemas.microsoft.com/office/drawing/2014/main" id="{FC69725D-8C6B-164E-663D-71AEC3B27BBE}"/>
                </a:ext>
              </a:extLst>
            </p:cNvPr>
            <p:cNvSpPr/>
            <p:nvPr/>
          </p:nvSpPr>
          <p:spPr>
            <a:xfrm>
              <a:off x="8689038" y="1424389"/>
              <a:ext cx="1354" cy="1354"/>
            </a:xfrm>
            <a:custGeom>
              <a:avLst/>
              <a:gdLst>
                <a:gd name="connsiteX0" fmla="*/ 0 w 1354"/>
                <a:gd name="connsiteY0" fmla="*/ 1354 h 1354"/>
                <a:gd name="connsiteX1" fmla="*/ 743 w 1354"/>
                <a:gd name="connsiteY1" fmla="*/ 0 h 1354"/>
                <a:gd name="connsiteX2" fmla="*/ 1355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3" y="0"/>
                  </a:lnTo>
                  <a:lnTo>
                    <a:pt x="1355" y="606"/>
                  </a:lnTo>
                  <a:close/>
                </a:path>
              </a:pathLst>
            </a:custGeom>
            <a:grpFill/>
            <a:ln w="5715" cap="flat">
              <a:noFill/>
              <a:prstDash val="solid"/>
              <a:miter/>
            </a:ln>
          </p:spPr>
          <p:txBody>
            <a:bodyPr rtlCol="0" anchor="ctr"/>
            <a:lstStyle/>
            <a:p>
              <a:endParaRPr lang="zh-CN" altLang="en-US"/>
            </a:p>
          </p:txBody>
        </p:sp>
        <p:sp>
          <p:nvSpPr>
            <p:cNvPr id="229" name="任意多边形: 形状 228">
              <a:extLst>
                <a:ext uri="{FF2B5EF4-FFF2-40B4-BE49-F238E27FC236}">
                  <a16:creationId xmlns:a16="http://schemas.microsoft.com/office/drawing/2014/main" id="{015F60E5-EE91-1B59-9E9E-4DFE6EEF8F93}"/>
                </a:ext>
              </a:extLst>
            </p:cNvPr>
            <p:cNvSpPr/>
            <p:nvPr/>
          </p:nvSpPr>
          <p:spPr>
            <a:xfrm>
              <a:off x="8587088" y="1346802"/>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230" name="任意多边形: 形状 229">
              <a:extLst>
                <a:ext uri="{FF2B5EF4-FFF2-40B4-BE49-F238E27FC236}">
                  <a16:creationId xmlns:a16="http://schemas.microsoft.com/office/drawing/2014/main" id="{1F0BBA56-5A70-516A-0280-9EB76784B001}"/>
                </a:ext>
              </a:extLst>
            </p:cNvPr>
            <p:cNvSpPr/>
            <p:nvPr/>
          </p:nvSpPr>
          <p:spPr>
            <a:xfrm>
              <a:off x="8677814" y="1430967"/>
              <a:ext cx="1354" cy="1354"/>
            </a:xfrm>
            <a:custGeom>
              <a:avLst/>
              <a:gdLst>
                <a:gd name="connsiteX0" fmla="*/ 1355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5"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231" name="任意多边形: 形状 230">
              <a:extLst>
                <a:ext uri="{FF2B5EF4-FFF2-40B4-BE49-F238E27FC236}">
                  <a16:creationId xmlns:a16="http://schemas.microsoft.com/office/drawing/2014/main" id="{9055665A-D0C1-F7E1-1CF0-CED00BF93B56}"/>
                </a:ext>
              </a:extLst>
            </p:cNvPr>
            <p:cNvSpPr/>
            <p:nvPr/>
          </p:nvSpPr>
          <p:spPr>
            <a:xfrm>
              <a:off x="8707411" y="1434259"/>
              <a:ext cx="1354" cy="1354"/>
            </a:xfrm>
            <a:custGeom>
              <a:avLst/>
              <a:gdLst>
                <a:gd name="connsiteX0" fmla="*/ 1355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5"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232" name="任意多边形: 形状 231">
              <a:extLst>
                <a:ext uri="{FF2B5EF4-FFF2-40B4-BE49-F238E27FC236}">
                  <a16:creationId xmlns:a16="http://schemas.microsoft.com/office/drawing/2014/main" id="{A1CD31F5-0A44-21BF-DCF5-02982530AC56}"/>
                </a:ext>
              </a:extLst>
            </p:cNvPr>
            <p:cNvSpPr/>
            <p:nvPr/>
          </p:nvSpPr>
          <p:spPr>
            <a:xfrm>
              <a:off x="8669309" y="1435613"/>
              <a:ext cx="3286" cy="3291"/>
            </a:xfrm>
            <a:custGeom>
              <a:avLst/>
              <a:gdLst>
                <a:gd name="connsiteX0" fmla="*/ 3287 w 3286"/>
                <a:gd name="connsiteY0" fmla="*/ 3292 h 3291"/>
                <a:gd name="connsiteX1" fmla="*/ 0 w 3286"/>
                <a:gd name="connsiteY1" fmla="*/ 0 h 3291"/>
                <a:gd name="connsiteX2" fmla="*/ 3287 w 3286"/>
                <a:gd name="connsiteY2" fmla="*/ 3292 h 3291"/>
              </a:gdLst>
              <a:ahLst/>
              <a:cxnLst>
                <a:cxn ang="0">
                  <a:pos x="connsiteX0" y="connsiteY0"/>
                </a:cxn>
                <a:cxn ang="0">
                  <a:pos x="connsiteX1" y="connsiteY1"/>
                </a:cxn>
                <a:cxn ang="0">
                  <a:pos x="connsiteX2" y="connsiteY2"/>
                </a:cxn>
              </a:cxnLst>
              <a:rect l="l" t="t" r="r" b="b"/>
              <a:pathLst>
                <a:path w="3286" h="3291">
                  <a:moveTo>
                    <a:pt x="3287" y="3292"/>
                  </a:moveTo>
                  <a:cubicBezTo>
                    <a:pt x="2189" y="2195"/>
                    <a:pt x="1092" y="1097"/>
                    <a:pt x="0" y="0"/>
                  </a:cubicBezTo>
                  <a:cubicBezTo>
                    <a:pt x="1092" y="1097"/>
                    <a:pt x="2189" y="2195"/>
                    <a:pt x="3287" y="3292"/>
                  </a:cubicBezTo>
                  <a:close/>
                </a:path>
              </a:pathLst>
            </a:custGeom>
            <a:grpFill/>
            <a:ln w="5715" cap="flat">
              <a:noFill/>
              <a:prstDash val="solid"/>
              <a:miter/>
            </a:ln>
          </p:spPr>
          <p:txBody>
            <a:bodyPr rtlCol="0" anchor="ctr"/>
            <a:lstStyle/>
            <a:p>
              <a:endParaRPr lang="zh-CN" altLang="en-US"/>
            </a:p>
          </p:txBody>
        </p:sp>
        <p:sp>
          <p:nvSpPr>
            <p:cNvPr id="233" name="任意多边形: 形状 232">
              <a:extLst>
                <a:ext uri="{FF2B5EF4-FFF2-40B4-BE49-F238E27FC236}">
                  <a16:creationId xmlns:a16="http://schemas.microsoft.com/office/drawing/2014/main" id="{0A909CB3-07EC-BCB6-84A9-59F8244DE3F5}"/>
                </a:ext>
              </a:extLst>
            </p:cNvPr>
            <p:cNvSpPr/>
            <p:nvPr/>
          </p:nvSpPr>
          <p:spPr>
            <a:xfrm>
              <a:off x="8672596" y="1438905"/>
              <a:ext cx="1354" cy="1354"/>
            </a:xfrm>
            <a:custGeom>
              <a:avLst/>
              <a:gdLst>
                <a:gd name="connsiteX0" fmla="*/ 0 w 1354"/>
                <a:gd name="connsiteY0" fmla="*/ 0 h 1354"/>
                <a:gd name="connsiteX1" fmla="*/ 1354 w 1354"/>
                <a:gd name="connsiteY1" fmla="*/ 749 h 1354"/>
                <a:gd name="connsiteX2" fmla="*/ 749 w 1354"/>
                <a:gd name="connsiteY2" fmla="*/ 1355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5"/>
                  </a:lnTo>
                  <a:close/>
                </a:path>
              </a:pathLst>
            </a:custGeom>
            <a:grpFill/>
            <a:ln w="5715" cap="flat">
              <a:noFill/>
              <a:prstDash val="solid"/>
              <a:miter/>
            </a:ln>
          </p:spPr>
          <p:txBody>
            <a:bodyPr rtlCol="0" anchor="ctr"/>
            <a:lstStyle/>
            <a:p>
              <a:endParaRPr lang="zh-CN" altLang="en-US"/>
            </a:p>
          </p:txBody>
        </p:sp>
        <p:sp>
          <p:nvSpPr>
            <p:cNvPr id="234" name="任意多边形: 形状 233">
              <a:extLst>
                <a:ext uri="{FF2B5EF4-FFF2-40B4-BE49-F238E27FC236}">
                  <a16:creationId xmlns:a16="http://schemas.microsoft.com/office/drawing/2014/main" id="{39FB5A1D-3CF4-5A6C-496E-73BB111B938F}"/>
                </a:ext>
              </a:extLst>
            </p:cNvPr>
            <p:cNvSpPr/>
            <p:nvPr/>
          </p:nvSpPr>
          <p:spPr>
            <a:xfrm>
              <a:off x="8628487" y="1473732"/>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235" name="任意多边形: 形状 234">
              <a:extLst>
                <a:ext uri="{FF2B5EF4-FFF2-40B4-BE49-F238E27FC236}">
                  <a16:creationId xmlns:a16="http://schemas.microsoft.com/office/drawing/2014/main" id="{9FAAE183-025B-E302-60A5-4493833BE0C3}"/>
                </a:ext>
              </a:extLst>
            </p:cNvPr>
            <p:cNvSpPr/>
            <p:nvPr/>
          </p:nvSpPr>
          <p:spPr>
            <a:xfrm>
              <a:off x="8623264" y="1478379"/>
              <a:ext cx="3286" cy="3291"/>
            </a:xfrm>
            <a:custGeom>
              <a:avLst/>
              <a:gdLst>
                <a:gd name="connsiteX0" fmla="*/ 0 w 3286"/>
                <a:gd name="connsiteY0" fmla="*/ 0 h 3291"/>
                <a:gd name="connsiteX1" fmla="*/ 3287 w 3286"/>
                <a:gd name="connsiteY1" fmla="*/ 3286 h 3291"/>
                <a:gd name="connsiteX2" fmla="*/ 3287 w 3286"/>
                <a:gd name="connsiteY2" fmla="*/ 3292 h 3291"/>
                <a:gd name="connsiteX3" fmla="*/ 0 w 3286"/>
                <a:gd name="connsiteY3" fmla="*/ 0 h 3291"/>
              </a:gdLst>
              <a:ahLst/>
              <a:cxnLst>
                <a:cxn ang="0">
                  <a:pos x="connsiteX0" y="connsiteY0"/>
                </a:cxn>
                <a:cxn ang="0">
                  <a:pos x="connsiteX1" y="connsiteY1"/>
                </a:cxn>
                <a:cxn ang="0">
                  <a:pos x="connsiteX2" y="connsiteY2"/>
                </a:cxn>
                <a:cxn ang="0">
                  <a:pos x="connsiteX3" y="connsiteY3"/>
                </a:cxn>
              </a:cxnLst>
              <a:rect l="l" t="t" r="r" b="b"/>
              <a:pathLst>
                <a:path w="3286" h="3291">
                  <a:moveTo>
                    <a:pt x="0" y="0"/>
                  </a:moveTo>
                  <a:cubicBezTo>
                    <a:pt x="1097" y="1097"/>
                    <a:pt x="2195" y="2189"/>
                    <a:pt x="3287" y="3286"/>
                  </a:cubicBezTo>
                  <a:lnTo>
                    <a:pt x="3287" y="3292"/>
                  </a:lnTo>
                  <a:cubicBezTo>
                    <a:pt x="2195" y="2195"/>
                    <a:pt x="1097" y="1097"/>
                    <a:pt x="0" y="0"/>
                  </a:cubicBezTo>
                  <a:close/>
                </a:path>
              </a:pathLst>
            </a:custGeom>
            <a:grpFill/>
            <a:ln w="5715" cap="flat">
              <a:noFill/>
              <a:prstDash val="solid"/>
              <a:miter/>
            </a:ln>
          </p:spPr>
          <p:txBody>
            <a:bodyPr rtlCol="0" anchor="ctr"/>
            <a:lstStyle/>
            <a:p>
              <a:endParaRPr lang="zh-CN" altLang="en-US"/>
            </a:p>
          </p:txBody>
        </p:sp>
        <p:sp>
          <p:nvSpPr>
            <p:cNvPr id="236" name="任意多边形: 形状 235">
              <a:extLst>
                <a:ext uri="{FF2B5EF4-FFF2-40B4-BE49-F238E27FC236}">
                  <a16:creationId xmlns:a16="http://schemas.microsoft.com/office/drawing/2014/main" id="{E2244435-32B2-507F-82ED-1612F938546F}"/>
                </a:ext>
              </a:extLst>
            </p:cNvPr>
            <p:cNvSpPr/>
            <p:nvPr/>
          </p:nvSpPr>
          <p:spPr>
            <a:xfrm>
              <a:off x="8690836" y="1484979"/>
              <a:ext cx="1471" cy="3251"/>
            </a:xfrm>
            <a:custGeom>
              <a:avLst/>
              <a:gdLst>
                <a:gd name="connsiteX0" fmla="*/ 1442 w 1471"/>
                <a:gd name="connsiteY0" fmla="*/ 0 h 3251"/>
                <a:gd name="connsiteX1" fmla="*/ 1470 w 1471"/>
                <a:gd name="connsiteY1" fmla="*/ 3252 h 3251"/>
                <a:gd name="connsiteX2" fmla="*/ 201 w 1471"/>
                <a:gd name="connsiteY2" fmla="*/ 949 h 3251"/>
                <a:gd name="connsiteX3" fmla="*/ 1442 w 1471"/>
                <a:gd name="connsiteY3" fmla="*/ 0 h 3251"/>
              </a:gdLst>
              <a:ahLst/>
              <a:cxnLst>
                <a:cxn ang="0">
                  <a:pos x="connsiteX0" y="connsiteY0"/>
                </a:cxn>
                <a:cxn ang="0">
                  <a:pos x="connsiteX1" y="connsiteY1"/>
                </a:cxn>
                <a:cxn ang="0">
                  <a:pos x="connsiteX2" y="connsiteY2"/>
                </a:cxn>
                <a:cxn ang="0">
                  <a:pos x="connsiteX3" y="connsiteY3"/>
                </a:cxn>
              </a:cxnLst>
              <a:rect l="l" t="t" r="r" b="b"/>
              <a:pathLst>
                <a:path w="1471" h="3251">
                  <a:moveTo>
                    <a:pt x="1442" y="0"/>
                  </a:moveTo>
                  <a:cubicBezTo>
                    <a:pt x="1465" y="1086"/>
                    <a:pt x="1476" y="2166"/>
                    <a:pt x="1470" y="3252"/>
                  </a:cubicBezTo>
                  <a:cubicBezTo>
                    <a:pt x="190" y="2800"/>
                    <a:pt x="-318" y="1995"/>
                    <a:pt x="201" y="949"/>
                  </a:cubicBezTo>
                  <a:cubicBezTo>
                    <a:pt x="413" y="537"/>
                    <a:pt x="1019" y="314"/>
                    <a:pt x="1442" y="0"/>
                  </a:cubicBezTo>
                  <a:close/>
                </a:path>
              </a:pathLst>
            </a:custGeom>
            <a:grpFill/>
            <a:ln w="5715" cap="flat">
              <a:noFill/>
              <a:prstDash val="solid"/>
              <a:miter/>
            </a:ln>
          </p:spPr>
          <p:txBody>
            <a:bodyPr rtlCol="0" anchor="ctr"/>
            <a:lstStyle/>
            <a:p>
              <a:endParaRPr lang="zh-CN" altLang="en-US"/>
            </a:p>
          </p:txBody>
        </p:sp>
        <p:sp>
          <p:nvSpPr>
            <p:cNvPr id="237" name="任意多边形: 形状 236">
              <a:extLst>
                <a:ext uri="{FF2B5EF4-FFF2-40B4-BE49-F238E27FC236}">
                  <a16:creationId xmlns:a16="http://schemas.microsoft.com/office/drawing/2014/main" id="{0BA5B9B2-F8D8-E4F1-8370-A5C0C8FFA2DE}"/>
                </a:ext>
              </a:extLst>
            </p:cNvPr>
            <p:cNvSpPr/>
            <p:nvPr/>
          </p:nvSpPr>
          <p:spPr>
            <a:xfrm>
              <a:off x="8690853" y="1491540"/>
              <a:ext cx="1477" cy="3280"/>
            </a:xfrm>
            <a:custGeom>
              <a:avLst/>
              <a:gdLst>
                <a:gd name="connsiteX0" fmla="*/ 1460 w 1477"/>
                <a:gd name="connsiteY0" fmla="*/ 0 h 3280"/>
                <a:gd name="connsiteX1" fmla="*/ 1477 w 1477"/>
                <a:gd name="connsiteY1" fmla="*/ 3280 h 3280"/>
                <a:gd name="connsiteX2" fmla="*/ 208 w 1477"/>
                <a:gd name="connsiteY2" fmla="*/ 954 h 3280"/>
                <a:gd name="connsiteX3" fmla="*/ 1460 w 1477"/>
                <a:gd name="connsiteY3" fmla="*/ 0 h 3280"/>
              </a:gdLst>
              <a:ahLst/>
              <a:cxnLst>
                <a:cxn ang="0">
                  <a:pos x="connsiteX0" y="connsiteY0"/>
                </a:cxn>
                <a:cxn ang="0">
                  <a:pos x="connsiteX1" y="connsiteY1"/>
                </a:cxn>
                <a:cxn ang="0">
                  <a:pos x="connsiteX2" y="connsiteY2"/>
                </a:cxn>
                <a:cxn ang="0">
                  <a:pos x="connsiteX3" y="connsiteY3"/>
                </a:cxn>
              </a:cxnLst>
              <a:rect l="l" t="t" r="r" b="b"/>
              <a:pathLst>
                <a:path w="1477" h="3280">
                  <a:moveTo>
                    <a:pt x="1460" y="0"/>
                  </a:moveTo>
                  <a:cubicBezTo>
                    <a:pt x="1472" y="1092"/>
                    <a:pt x="1477" y="2189"/>
                    <a:pt x="1477" y="3280"/>
                  </a:cubicBezTo>
                  <a:cubicBezTo>
                    <a:pt x="185" y="2823"/>
                    <a:pt x="-323" y="2006"/>
                    <a:pt x="208" y="954"/>
                  </a:cubicBezTo>
                  <a:cubicBezTo>
                    <a:pt x="414" y="531"/>
                    <a:pt x="1026" y="314"/>
                    <a:pt x="1460" y="0"/>
                  </a:cubicBezTo>
                  <a:close/>
                </a:path>
              </a:pathLst>
            </a:custGeom>
            <a:grpFill/>
            <a:ln w="5715" cap="flat">
              <a:noFill/>
              <a:prstDash val="solid"/>
              <a:miter/>
            </a:ln>
          </p:spPr>
          <p:txBody>
            <a:bodyPr rtlCol="0" anchor="ctr"/>
            <a:lstStyle/>
            <a:p>
              <a:endParaRPr lang="zh-CN" altLang="en-US"/>
            </a:p>
          </p:txBody>
        </p:sp>
        <p:sp>
          <p:nvSpPr>
            <p:cNvPr id="238" name="任意多边形: 形状 237">
              <a:extLst>
                <a:ext uri="{FF2B5EF4-FFF2-40B4-BE49-F238E27FC236}">
                  <a16:creationId xmlns:a16="http://schemas.microsoft.com/office/drawing/2014/main" id="{5FD53F8F-5FF1-B47D-A6CB-575C7A813425}"/>
                </a:ext>
              </a:extLst>
            </p:cNvPr>
            <p:cNvSpPr/>
            <p:nvPr/>
          </p:nvSpPr>
          <p:spPr>
            <a:xfrm>
              <a:off x="8664344" y="1501399"/>
              <a:ext cx="1673" cy="3291"/>
            </a:xfrm>
            <a:custGeom>
              <a:avLst/>
              <a:gdLst>
                <a:gd name="connsiteX0" fmla="*/ 1674 w 1673"/>
                <a:gd name="connsiteY0" fmla="*/ 3292 h 3291"/>
                <a:gd name="connsiteX1" fmla="*/ 1674 w 1673"/>
                <a:gd name="connsiteY1" fmla="*/ 0 h 3291"/>
                <a:gd name="connsiteX2" fmla="*/ 1674 w 1673"/>
                <a:gd name="connsiteY2" fmla="*/ 3292 h 3291"/>
              </a:gdLst>
              <a:ahLst/>
              <a:cxnLst>
                <a:cxn ang="0">
                  <a:pos x="connsiteX0" y="connsiteY0"/>
                </a:cxn>
                <a:cxn ang="0">
                  <a:pos x="connsiteX1" y="connsiteY1"/>
                </a:cxn>
                <a:cxn ang="0">
                  <a:pos x="connsiteX2" y="connsiteY2"/>
                </a:cxn>
              </a:cxnLst>
              <a:rect l="l" t="t" r="r" b="b"/>
              <a:pathLst>
                <a:path w="1673" h="3291">
                  <a:moveTo>
                    <a:pt x="1674" y="3292"/>
                  </a:moveTo>
                  <a:cubicBezTo>
                    <a:pt x="-555" y="2195"/>
                    <a:pt x="-561" y="1097"/>
                    <a:pt x="1674" y="0"/>
                  </a:cubicBezTo>
                  <a:cubicBezTo>
                    <a:pt x="1674" y="1097"/>
                    <a:pt x="1674" y="2195"/>
                    <a:pt x="1674" y="3292"/>
                  </a:cubicBezTo>
                  <a:close/>
                </a:path>
              </a:pathLst>
            </a:custGeom>
            <a:grpFill/>
            <a:ln w="5715" cap="flat">
              <a:noFill/>
              <a:prstDash val="solid"/>
              <a:miter/>
            </a:ln>
          </p:spPr>
          <p:txBody>
            <a:bodyPr rtlCol="0" anchor="ctr"/>
            <a:lstStyle/>
            <a:p>
              <a:endParaRPr lang="zh-CN" altLang="en-US"/>
            </a:p>
          </p:txBody>
        </p:sp>
        <p:sp>
          <p:nvSpPr>
            <p:cNvPr id="239" name="任意多边形: 形状 238">
              <a:extLst>
                <a:ext uri="{FF2B5EF4-FFF2-40B4-BE49-F238E27FC236}">
                  <a16:creationId xmlns:a16="http://schemas.microsoft.com/office/drawing/2014/main" id="{B645C52B-60E2-DD9A-606D-F36A72C38A4D}"/>
                </a:ext>
              </a:extLst>
            </p:cNvPr>
            <p:cNvSpPr/>
            <p:nvPr/>
          </p:nvSpPr>
          <p:spPr>
            <a:xfrm>
              <a:off x="8666018" y="1504690"/>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240" name="任意多边形: 形状 239">
              <a:extLst>
                <a:ext uri="{FF2B5EF4-FFF2-40B4-BE49-F238E27FC236}">
                  <a16:creationId xmlns:a16="http://schemas.microsoft.com/office/drawing/2014/main" id="{59D30437-C541-C774-B025-69A9438183EF}"/>
                </a:ext>
              </a:extLst>
            </p:cNvPr>
            <p:cNvSpPr/>
            <p:nvPr/>
          </p:nvSpPr>
          <p:spPr>
            <a:xfrm>
              <a:off x="8748228" y="1531008"/>
              <a:ext cx="1365" cy="1360"/>
            </a:xfrm>
            <a:custGeom>
              <a:avLst/>
              <a:gdLst>
                <a:gd name="connsiteX0" fmla="*/ 0 w 1365"/>
                <a:gd name="connsiteY0" fmla="*/ 0 h 1360"/>
                <a:gd name="connsiteX1" fmla="*/ 1366 w 1365"/>
                <a:gd name="connsiteY1" fmla="*/ 749 h 1360"/>
                <a:gd name="connsiteX2" fmla="*/ 754 w 1365"/>
                <a:gd name="connsiteY2" fmla="*/ 1360 h 1360"/>
              </a:gdLst>
              <a:ahLst/>
              <a:cxnLst>
                <a:cxn ang="0">
                  <a:pos x="connsiteX0" y="connsiteY0"/>
                </a:cxn>
                <a:cxn ang="0">
                  <a:pos x="connsiteX1" y="connsiteY1"/>
                </a:cxn>
                <a:cxn ang="0">
                  <a:pos x="connsiteX2" y="connsiteY2"/>
                </a:cxn>
              </a:cxnLst>
              <a:rect l="l" t="t" r="r" b="b"/>
              <a:pathLst>
                <a:path w="1365" h="1360">
                  <a:moveTo>
                    <a:pt x="0" y="0"/>
                  </a:moveTo>
                  <a:lnTo>
                    <a:pt x="1366" y="749"/>
                  </a:lnTo>
                  <a:lnTo>
                    <a:pt x="754" y="1360"/>
                  </a:lnTo>
                  <a:close/>
                </a:path>
              </a:pathLst>
            </a:custGeom>
            <a:grpFill/>
            <a:ln w="5715" cap="flat">
              <a:noFill/>
              <a:prstDash val="solid"/>
              <a:miter/>
            </a:ln>
          </p:spPr>
          <p:txBody>
            <a:bodyPr rtlCol="0" anchor="ctr"/>
            <a:lstStyle/>
            <a:p>
              <a:endParaRPr lang="zh-CN" altLang="en-US"/>
            </a:p>
          </p:txBody>
        </p:sp>
        <p:sp>
          <p:nvSpPr>
            <p:cNvPr id="241" name="任意多边形: 形状 240">
              <a:extLst>
                <a:ext uri="{FF2B5EF4-FFF2-40B4-BE49-F238E27FC236}">
                  <a16:creationId xmlns:a16="http://schemas.microsoft.com/office/drawing/2014/main" id="{990A652E-AC56-6F87-440B-80F267873D39}"/>
                </a:ext>
              </a:extLst>
            </p:cNvPr>
            <p:cNvSpPr/>
            <p:nvPr/>
          </p:nvSpPr>
          <p:spPr>
            <a:xfrm>
              <a:off x="8744942" y="1539580"/>
              <a:ext cx="1400" cy="1303"/>
            </a:xfrm>
            <a:custGeom>
              <a:avLst/>
              <a:gdLst>
                <a:gd name="connsiteX0" fmla="*/ 0 w 1400"/>
                <a:gd name="connsiteY0" fmla="*/ 1292 h 1303"/>
                <a:gd name="connsiteX1" fmla="*/ 737 w 1400"/>
                <a:gd name="connsiteY1" fmla="*/ 1 h 1303"/>
                <a:gd name="connsiteX2" fmla="*/ 0 w 1400"/>
                <a:gd name="connsiteY2" fmla="*/ 1304 h 1303"/>
                <a:gd name="connsiteX3" fmla="*/ 0 w 1400"/>
                <a:gd name="connsiteY3" fmla="*/ 1292 h 1303"/>
              </a:gdLst>
              <a:ahLst/>
              <a:cxnLst>
                <a:cxn ang="0">
                  <a:pos x="connsiteX0" y="connsiteY0"/>
                </a:cxn>
                <a:cxn ang="0">
                  <a:pos x="connsiteX1" y="connsiteY1"/>
                </a:cxn>
                <a:cxn ang="0">
                  <a:pos x="connsiteX2" y="connsiteY2"/>
                </a:cxn>
                <a:cxn ang="0">
                  <a:pos x="connsiteX3" y="connsiteY3"/>
                </a:cxn>
              </a:cxnLst>
              <a:rect l="l" t="t" r="r" b="b"/>
              <a:pathLst>
                <a:path w="1400" h="1303">
                  <a:moveTo>
                    <a:pt x="0" y="1292"/>
                  </a:moveTo>
                  <a:cubicBezTo>
                    <a:pt x="252" y="841"/>
                    <a:pt x="594" y="-33"/>
                    <a:pt x="737" y="1"/>
                  </a:cubicBezTo>
                  <a:cubicBezTo>
                    <a:pt x="1829" y="247"/>
                    <a:pt x="1566" y="755"/>
                    <a:pt x="0" y="1304"/>
                  </a:cubicBezTo>
                  <a:lnTo>
                    <a:pt x="0" y="1292"/>
                  </a:lnTo>
                  <a:close/>
                </a:path>
              </a:pathLst>
            </a:custGeom>
            <a:grpFill/>
            <a:ln w="5715" cap="flat">
              <a:noFill/>
              <a:prstDash val="solid"/>
              <a:miter/>
            </a:ln>
          </p:spPr>
          <p:txBody>
            <a:bodyPr rtlCol="0" anchor="ctr"/>
            <a:lstStyle/>
            <a:p>
              <a:endParaRPr lang="zh-CN" altLang="en-US"/>
            </a:p>
          </p:txBody>
        </p:sp>
        <p:sp>
          <p:nvSpPr>
            <p:cNvPr id="242" name="任意多边形: 形状 241">
              <a:extLst>
                <a:ext uri="{FF2B5EF4-FFF2-40B4-BE49-F238E27FC236}">
                  <a16:creationId xmlns:a16="http://schemas.microsoft.com/office/drawing/2014/main" id="{4B6C7511-7C16-43D0-3E0F-D31DCFEC3B87}"/>
                </a:ext>
              </a:extLst>
            </p:cNvPr>
            <p:cNvSpPr/>
            <p:nvPr/>
          </p:nvSpPr>
          <p:spPr>
            <a:xfrm>
              <a:off x="8779758" y="1583637"/>
              <a:ext cx="1360" cy="1360"/>
            </a:xfrm>
            <a:custGeom>
              <a:avLst/>
              <a:gdLst>
                <a:gd name="connsiteX0" fmla="*/ 1360 w 1360"/>
                <a:gd name="connsiteY0" fmla="*/ 0 h 1360"/>
                <a:gd name="connsiteX1" fmla="*/ 612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243" name="任意多边形: 形状 242">
              <a:extLst>
                <a:ext uri="{FF2B5EF4-FFF2-40B4-BE49-F238E27FC236}">
                  <a16:creationId xmlns:a16="http://schemas.microsoft.com/office/drawing/2014/main" id="{31053EA3-9B0A-5362-EBC7-EE65662A2243}"/>
                </a:ext>
              </a:extLst>
            </p:cNvPr>
            <p:cNvSpPr/>
            <p:nvPr/>
          </p:nvSpPr>
          <p:spPr>
            <a:xfrm>
              <a:off x="8733712" y="1609955"/>
              <a:ext cx="1365" cy="1360"/>
            </a:xfrm>
            <a:custGeom>
              <a:avLst/>
              <a:gdLst>
                <a:gd name="connsiteX0" fmla="*/ 1366 w 1365"/>
                <a:gd name="connsiteY0" fmla="*/ 0 h 1360"/>
                <a:gd name="connsiteX1" fmla="*/ 612 w 1365"/>
                <a:gd name="connsiteY1" fmla="*/ 1360 h 1360"/>
                <a:gd name="connsiteX2" fmla="*/ 0 w 1365"/>
                <a:gd name="connsiteY2" fmla="*/ 749 h 1360"/>
              </a:gdLst>
              <a:ahLst/>
              <a:cxnLst>
                <a:cxn ang="0">
                  <a:pos x="connsiteX0" y="connsiteY0"/>
                </a:cxn>
                <a:cxn ang="0">
                  <a:pos x="connsiteX1" y="connsiteY1"/>
                </a:cxn>
                <a:cxn ang="0">
                  <a:pos x="connsiteX2" y="connsiteY2"/>
                </a:cxn>
              </a:cxnLst>
              <a:rect l="l" t="t" r="r" b="b"/>
              <a:pathLst>
                <a:path w="1365" h="1360">
                  <a:moveTo>
                    <a:pt x="1366"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244" name="任意多边形: 形状 243">
              <a:extLst>
                <a:ext uri="{FF2B5EF4-FFF2-40B4-BE49-F238E27FC236}">
                  <a16:creationId xmlns:a16="http://schemas.microsoft.com/office/drawing/2014/main" id="{3F24CA42-8ABA-3324-C592-7ACEE2918A3E}"/>
                </a:ext>
              </a:extLst>
            </p:cNvPr>
            <p:cNvSpPr/>
            <p:nvPr/>
          </p:nvSpPr>
          <p:spPr>
            <a:xfrm>
              <a:off x="8802778" y="1615179"/>
              <a:ext cx="1360" cy="1354"/>
            </a:xfrm>
            <a:custGeom>
              <a:avLst/>
              <a:gdLst>
                <a:gd name="connsiteX0" fmla="*/ 1360 w 1360"/>
                <a:gd name="connsiteY0" fmla="*/ 1354 h 1354"/>
                <a:gd name="connsiteX1" fmla="*/ 0 w 1360"/>
                <a:gd name="connsiteY1" fmla="*/ 606 h 1354"/>
                <a:gd name="connsiteX2" fmla="*/ 612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2" y="0"/>
                  </a:lnTo>
                  <a:close/>
                </a:path>
              </a:pathLst>
            </a:custGeom>
            <a:grpFill/>
            <a:ln w="5715" cap="flat">
              <a:noFill/>
              <a:prstDash val="solid"/>
              <a:miter/>
            </a:ln>
          </p:spPr>
          <p:txBody>
            <a:bodyPr rtlCol="0" anchor="ctr"/>
            <a:lstStyle/>
            <a:p>
              <a:endParaRPr lang="zh-CN" altLang="en-US"/>
            </a:p>
          </p:txBody>
        </p:sp>
        <p:sp>
          <p:nvSpPr>
            <p:cNvPr id="245" name="任意多边形: 形状 244">
              <a:extLst>
                <a:ext uri="{FF2B5EF4-FFF2-40B4-BE49-F238E27FC236}">
                  <a16:creationId xmlns:a16="http://schemas.microsoft.com/office/drawing/2014/main" id="{40304ABF-1EDE-FC9B-3DDD-ED101E7F9337}"/>
                </a:ext>
              </a:extLst>
            </p:cNvPr>
            <p:cNvSpPr/>
            <p:nvPr/>
          </p:nvSpPr>
          <p:spPr>
            <a:xfrm>
              <a:off x="8863328" y="1626386"/>
              <a:ext cx="3285" cy="1685"/>
            </a:xfrm>
            <a:custGeom>
              <a:avLst/>
              <a:gdLst>
                <a:gd name="connsiteX0" fmla="*/ 0 w 3285"/>
                <a:gd name="connsiteY0" fmla="*/ 6 h 1685"/>
                <a:gd name="connsiteX1" fmla="*/ 3286 w 3285"/>
                <a:gd name="connsiteY1" fmla="*/ 0 h 1685"/>
                <a:gd name="connsiteX2" fmla="*/ 0 w 3285"/>
                <a:gd name="connsiteY2" fmla="*/ 6 h 1685"/>
              </a:gdLst>
              <a:ahLst/>
              <a:cxnLst>
                <a:cxn ang="0">
                  <a:pos x="connsiteX0" y="connsiteY0"/>
                </a:cxn>
                <a:cxn ang="0">
                  <a:pos x="connsiteX1" y="connsiteY1"/>
                </a:cxn>
                <a:cxn ang="0">
                  <a:pos x="connsiteX2" y="connsiteY2"/>
                </a:cxn>
              </a:cxnLst>
              <a:rect l="l" t="t" r="r" b="b"/>
              <a:pathLst>
                <a:path w="3285" h="1685">
                  <a:moveTo>
                    <a:pt x="0" y="6"/>
                  </a:moveTo>
                  <a:cubicBezTo>
                    <a:pt x="1097" y="6"/>
                    <a:pt x="2194" y="6"/>
                    <a:pt x="3286" y="0"/>
                  </a:cubicBezTo>
                  <a:cubicBezTo>
                    <a:pt x="2194" y="2240"/>
                    <a:pt x="1103" y="2252"/>
                    <a:pt x="0" y="6"/>
                  </a:cubicBezTo>
                  <a:close/>
                </a:path>
              </a:pathLst>
            </a:custGeom>
            <a:grpFill/>
            <a:ln w="5715" cap="flat">
              <a:noFill/>
              <a:prstDash val="solid"/>
              <a:miter/>
            </a:ln>
          </p:spPr>
          <p:txBody>
            <a:bodyPr rtlCol="0" anchor="ctr"/>
            <a:lstStyle/>
            <a:p>
              <a:endParaRPr lang="zh-CN" altLang="en-US"/>
            </a:p>
          </p:txBody>
        </p:sp>
        <p:sp>
          <p:nvSpPr>
            <p:cNvPr id="246" name="任意多边形: 形状 245">
              <a:extLst>
                <a:ext uri="{FF2B5EF4-FFF2-40B4-BE49-F238E27FC236}">
                  <a16:creationId xmlns:a16="http://schemas.microsoft.com/office/drawing/2014/main" id="{8B970372-3B13-A217-F38B-06D566A8AFE3}"/>
                </a:ext>
              </a:extLst>
            </p:cNvPr>
            <p:cNvSpPr/>
            <p:nvPr/>
          </p:nvSpPr>
          <p:spPr>
            <a:xfrm>
              <a:off x="8881708" y="1641490"/>
              <a:ext cx="1354" cy="1354"/>
            </a:xfrm>
            <a:custGeom>
              <a:avLst/>
              <a:gdLst>
                <a:gd name="connsiteX0" fmla="*/ 1355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5"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247" name="任意多边形: 形状 246">
              <a:extLst>
                <a:ext uri="{FF2B5EF4-FFF2-40B4-BE49-F238E27FC236}">
                  <a16:creationId xmlns:a16="http://schemas.microsoft.com/office/drawing/2014/main" id="{82AD9F5C-B24D-C71C-1663-684A0AADE4EC}"/>
                </a:ext>
              </a:extLst>
            </p:cNvPr>
            <p:cNvSpPr/>
            <p:nvPr/>
          </p:nvSpPr>
          <p:spPr>
            <a:xfrm>
              <a:off x="8564074" y="1671036"/>
              <a:ext cx="3285" cy="1418"/>
            </a:xfrm>
            <a:custGeom>
              <a:avLst/>
              <a:gdLst>
                <a:gd name="connsiteX0" fmla="*/ 3286 w 3285"/>
                <a:gd name="connsiteY0" fmla="*/ 1413 h 1418"/>
                <a:gd name="connsiteX1" fmla="*/ 0 w 3285"/>
                <a:gd name="connsiteY1" fmla="*/ 1413 h 1418"/>
                <a:gd name="connsiteX2" fmla="*/ 0 w 3285"/>
                <a:gd name="connsiteY2" fmla="*/ 1419 h 1418"/>
                <a:gd name="connsiteX3" fmla="*/ 3286 w 3285"/>
                <a:gd name="connsiteY3" fmla="*/ 1419 h 1418"/>
                <a:gd name="connsiteX4" fmla="*/ 3286 w 3285"/>
                <a:gd name="connsiteY4" fmla="*/ 1413 h 1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5" h="1418">
                  <a:moveTo>
                    <a:pt x="3286" y="1413"/>
                  </a:moveTo>
                  <a:cubicBezTo>
                    <a:pt x="2188" y="1413"/>
                    <a:pt x="1092" y="1413"/>
                    <a:pt x="0" y="1413"/>
                  </a:cubicBezTo>
                  <a:lnTo>
                    <a:pt x="0" y="1419"/>
                  </a:lnTo>
                  <a:cubicBezTo>
                    <a:pt x="1097" y="-473"/>
                    <a:pt x="2195" y="-473"/>
                    <a:pt x="3286" y="1419"/>
                  </a:cubicBezTo>
                  <a:lnTo>
                    <a:pt x="3286" y="1413"/>
                  </a:lnTo>
                  <a:close/>
                </a:path>
              </a:pathLst>
            </a:custGeom>
            <a:grpFill/>
            <a:ln w="5715" cap="flat">
              <a:noFill/>
              <a:prstDash val="solid"/>
              <a:miter/>
            </a:ln>
          </p:spPr>
          <p:txBody>
            <a:bodyPr rtlCol="0" anchor="ctr"/>
            <a:lstStyle/>
            <a:p>
              <a:endParaRPr lang="zh-CN" altLang="en-US"/>
            </a:p>
          </p:txBody>
        </p:sp>
        <p:sp>
          <p:nvSpPr>
            <p:cNvPr id="248" name="任意多边形: 形状 247">
              <a:extLst>
                <a:ext uri="{FF2B5EF4-FFF2-40B4-BE49-F238E27FC236}">
                  <a16:creationId xmlns:a16="http://schemas.microsoft.com/office/drawing/2014/main" id="{8B7ADFB7-7658-0A80-36AD-FB73B3790093}"/>
                </a:ext>
              </a:extLst>
            </p:cNvPr>
            <p:cNvSpPr/>
            <p:nvPr/>
          </p:nvSpPr>
          <p:spPr>
            <a:xfrm>
              <a:off x="8562677" y="1672449"/>
              <a:ext cx="1396" cy="1297"/>
            </a:xfrm>
            <a:custGeom>
              <a:avLst/>
              <a:gdLst>
                <a:gd name="connsiteX0" fmla="*/ 1397 w 1396"/>
                <a:gd name="connsiteY0" fmla="*/ 0 h 1297"/>
                <a:gd name="connsiteX1" fmla="*/ 665 w 1396"/>
                <a:gd name="connsiteY1" fmla="*/ 1297 h 1297"/>
                <a:gd name="connsiteX2" fmla="*/ 1397 w 1396"/>
                <a:gd name="connsiteY2" fmla="*/ 12 h 1297"/>
                <a:gd name="connsiteX3" fmla="*/ 1397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97" y="0"/>
                  </a:moveTo>
                  <a:cubicBezTo>
                    <a:pt x="1145" y="452"/>
                    <a:pt x="808" y="1326"/>
                    <a:pt x="665" y="1297"/>
                  </a:cubicBezTo>
                  <a:cubicBezTo>
                    <a:pt x="-426" y="1063"/>
                    <a:pt x="-169" y="560"/>
                    <a:pt x="1397" y="12"/>
                  </a:cubicBezTo>
                  <a:lnTo>
                    <a:pt x="1397" y="0"/>
                  </a:lnTo>
                  <a:close/>
                </a:path>
              </a:pathLst>
            </a:custGeom>
            <a:grpFill/>
            <a:ln w="5715" cap="flat">
              <a:noFill/>
              <a:prstDash val="solid"/>
              <a:miter/>
            </a:ln>
          </p:spPr>
          <p:txBody>
            <a:bodyPr rtlCol="0" anchor="ctr"/>
            <a:lstStyle/>
            <a:p>
              <a:endParaRPr lang="zh-CN" altLang="en-US"/>
            </a:p>
          </p:txBody>
        </p:sp>
        <p:sp>
          <p:nvSpPr>
            <p:cNvPr id="249" name="任意多边形: 形状 248">
              <a:extLst>
                <a:ext uri="{FF2B5EF4-FFF2-40B4-BE49-F238E27FC236}">
                  <a16:creationId xmlns:a16="http://schemas.microsoft.com/office/drawing/2014/main" id="{E3EF6AE6-EA99-7D46-E726-75687373A6BE}"/>
                </a:ext>
              </a:extLst>
            </p:cNvPr>
            <p:cNvSpPr/>
            <p:nvPr/>
          </p:nvSpPr>
          <p:spPr>
            <a:xfrm>
              <a:off x="8621910" y="1718506"/>
              <a:ext cx="1354" cy="1354"/>
            </a:xfrm>
            <a:custGeom>
              <a:avLst/>
              <a:gdLst>
                <a:gd name="connsiteX0" fmla="*/ 1354 w 1354"/>
                <a:gd name="connsiteY0" fmla="*/ 0 h 1354"/>
                <a:gd name="connsiteX1" fmla="*/ 606 w 1354"/>
                <a:gd name="connsiteY1" fmla="*/ 1354 h 1354"/>
                <a:gd name="connsiteX2" fmla="*/ 0 w 1354"/>
                <a:gd name="connsiteY2" fmla="*/ 743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3"/>
                  </a:lnTo>
                  <a:close/>
                </a:path>
              </a:pathLst>
            </a:custGeom>
            <a:grpFill/>
            <a:ln w="5715" cap="flat">
              <a:noFill/>
              <a:prstDash val="solid"/>
              <a:miter/>
            </a:ln>
          </p:spPr>
          <p:txBody>
            <a:bodyPr rtlCol="0" anchor="ctr"/>
            <a:lstStyle/>
            <a:p>
              <a:endParaRPr lang="zh-CN" altLang="en-US"/>
            </a:p>
          </p:txBody>
        </p:sp>
        <p:sp>
          <p:nvSpPr>
            <p:cNvPr id="250" name="任意多边形: 形状 249">
              <a:extLst>
                <a:ext uri="{FF2B5EF4-FFF2-40B4-BE49-F238E27FC236}">
                  <a16:creationId xmlns:a16="http://schemas.microsoft.com/office/drawing/2014/main" id="{82296F96-345A-D453-0260-242A2B530143}"/>
                </a:ext>
              </a:extLst>
            </p:cNvPr>
            <p:cNvSpPr/>
            <p:nvPr/>
          </p:nvSpPr>
          <p:spPr>
            <a:xfrm>
              <a:off x="8641603" y="1761260"/>
              <a:ext cx="1394" cy="1292"/>
            </a:xfrm>
            <a:custGeom>
              <a:avLst/>
              <a:gdLst>
                <a:gd name="connsiteX0" fmla="*/ 1395 w 1394"/>
                <a:gd name="connsiteY0" fmla="*/ 0 h 1292"/>
                <a:gd name="connsiteX1" fmla="*/ 664 w 1394"/>
                <a:gd name="connsiteY1" fmla="*/ 1291 h 1292"/>
                <a:gd name="connsiteX2" fmla="*/ 1395 w 1394"/>
                <a:gd name="connsiteY2" fmla="*/ 6 h 1292"/>
                <a:gd name="connsiteX3" fmla="*/ 1395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5" y="0"/>
                  </a:moveTo>
                  <a:cubicBezTo>
                    <a:pt x="1149" y="451"/>
                    <a:pt x="812" y="1320"/>
                    <a:pt x="664" y="1291"/>
                  </a:cubicBezTo>
                  <a:cubicBezTo>
                    <a:pt x="-428" y="1057"/>
                    <a:pt x="-165" y="554"/>
                    <a:pt x="1395" y="6"/>
                  </a:cubicBezTo>
                  <a:lnTo>
                    <a:pt x="1395" y="0"/>
                  </a:lnTo>
                  <a:close/>
                </a:path>
              </a:pathLst>
            </a:custGeom>
            <a:grpFill/>
            <a:ln w="5715" cap="flat">
              <a:noFill/>
              <a:prstDash val="solid"/>
              <a:miter/>
            </a:ln>
          </p:spPr>
          <p:txBody>
            <a:bodyPr rtlCol="0" anchor="ctr"/>
            <a:lstStyle/>
            <a:p>
              <a:endParaRPr lang="zh-CN" altLang="en-US"/>
            </a:p>
          </p:txBody>
        </p:sp>
        <p:sp>
          <p:nvSpPr>
            <p:cNvPr id="251" name="任意多边形: 形状 250">
              <a:extLst>
                <a:ext uri="{FF2B5EF4-FFF2-40B4-BE49-F238E27FC236}">
                  <a16:creationId xmlns:a16="http://schemas.microsoft.com/office/drawing/2014/main" id="{FD660205-1023-BA45-3BE6-29F52ABB9F76}"/>
                </a:ext>
              </a:extLst>
            </p:cNvPr>
            <p:cNvSpPr/>
            <p:nvPr/>
          </p:nvSpPr>
          <p:spPr>
            <a:xfrm>
              <a:off x="8787696" y="1769848"/>
              <a:ext cx="1392" cy="1286"/>
            </a:xfrm>
            <a:custGeom>
              <a:avLst/>
              <a:gdLst>
                <a:gd name="connsiteX0" fmla="*/ 0 w 1392"/>
                <a:gd name="connsiteY0" fmla="*/ 1287 h 1286"/>
                <a:gd name="connsiteX1" fmla="*/ 731 w 1392"/>
                <a:gd name="connsiteY1" fmla="*/ 1 h 1286"/>
                <a:gd name="connsiteX2" fmla="*/ 0 w 1392"/>
                <a:gd name="connsiteY2" fmla="*/ 1281 h 1286"/>
                <a:gd name="connsiteX3" fmla="*/ 0 w 1392"/>
                <a:gd name="connsiteY3" fmla="*/ 1287 h 1286"/>
              </a:gdLst>
              <a:ahLst/>
              <a:cxnLst>
                <a:cxn ang="0">
                  <a:pos x="connsiteX0" y="connsiteY0"/>
                </a:cxn>
                <a:cxn ang="0">
                  <a:pos x="connsiteX1" y="connsiteY1"/>
                </a:cxn>
                <a:cxn ang="0">
                  <a:pos x="connsiteX2" y="connsiteY2"/>
                </a:cxn>
                <a:cxn ang="0">
                  <a:pos x="connsiteX3" y="connsiteY3"/>
                </a:cxn>
              </a:cxnLst>
              <a:rect l="l" t="t" r="r" b="b"/>
              <a:pathLst>
                <a:path w="1392" h="1286">
                  <a:moveTo>
                    <a:pt x="0" y="1287"/>
                  </a:moveTo>
                  <a:cubicBezTo>
                    <a:pt x="246" y="835"/>
                    <a:pt x="583" y="-33"/>
                    <a:pt x="731" y="1"/>
                  </a:cubicBezTo>
                  <a:cubicBezTo>
                    <a:pt x="1817" y="235"/>
                    <a:pt x="1560" y="738"/>
                    <a:pt x="0" y="1281"/>
                  </a:cubicBezTo>
                  <a:cubicBezTo>
                    <a:pt x="0" y="1281"/>
                    <a:pt x="0" y="1287"/>
                    <a:pt x="0" y="1287"/>
                  </a:cubicBezTo>
                  <a:close/>
                </a:path>
              </a:pathLst>
            </a:custGeom>
            <a:grpFill/>
            <a:ln w="5715" cap="flat">
              <a:noFill/>
              <a:prstDash val="solid"/>
              <a:miter/>
            </a:ln>
          </p:spPr>
          <p:txBody>
            <a:bodyPr rtlCol="0" anchor="ctr"/>
            <a:lstStyle/>
            <a:p>
              <a:endParaRPr lang="zh-CN" altLang="en-US"/>
            </a:p>
          </p:txBody>
        </p:sp>
        <p:sp>
          <p:nvSpPr>
            <p:cNvPr id="252" name="任意多边形: 形状 251">
              <a:extLst>
                <a:ext uri="{FF2B5EF4-FFF2-40B4-BE49-F238E27FC236}">
                  <a16:creationId xmlns:a16="http://schemas.microsoft.com/office/drawing/2014/main" id="{6266C27C-112A-8208-04AF-22E78CAA0545}"/>
                </a:ext>
              </a:extLst>
            </p:cNvPr>
            <p:cNvSpPr/>
            <p:nvPr/>
          </p:nvSpPr>
          <p:spPr>
            <a:xfrm>
              <a:off x="8796268" y="1825654"/>
              <a:ext cx="1292" cy="1402"/>
            </a:xfrm>
            <a:custGeom>
              <a:avLst/>
              <a:gdLst>
                <a:gd name="connsiteX0" fmla="*/ 1292 w 1292"/>
                <a:gd name="connsiteY0" fmla="*/ 1402 h 1402"/>
                <a:gd name="connsiteX1" fmla="*/ 1 w 1292"/>
                <a:gd name="connsiteY1" fmla="*/ 665 h 1402"/>
                <a:gd name="connsiteX2" fmla="*/ 1292 w 1292"/>
                <a:gd name="connsiteY2" fmla="*/ 1397 h 1402"/>
                <a:gd name="connsiteX3" fmla="*/ 1292 w 1292"/>
                <a:gd name="connsiteY3" fmla="*/ 1402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2"/>
                  </a:moveTo>
                  <a:cubicBezTo>
                    <a:pt x="841" y="1151"/>
                    <a:pt x="-33" y="814"/>
                    <a:pt x="1" y="665"/>
                  </a:cubicBezTo>
                  <a:cubicBezTo>
                    <a:pt x="235" y="-426"/>
                    <a:pt x="744" y="-169"/>
                    <a:pt x="1292" y="1397"/>
                  </a:cubicBezTo>
                  <a:lnTo>
                    <a:pt x="1292" y="1402"/>
                  </a:lnTo>
                  <a:close/>
                </a:path>
              </a:pathLst>
            </a:custGeom>
            <a:grpFill/>
            <a:ln w="5715" cap="flat">
              <a:noFill/>
              <a:prstDash val="solid"/>
              <a:miter/>
            </a:ln>
          </p:spPr>
          <p:txBody>
            <a:bodyPr rtlCol="0" anchor="ctr"/>
            <a:lstStyle/>
            <a:p>
              <a:endParaRPr lang="zh-CN" altLang="en-US"/>
            </a:p>
          </p:txBody>
        </p:sp>
        <p:sp>
          <p:nvSpPr>
            <p:cNvPr id="253" name="任意多边形: 形状 252">
              <a:extLst>
                <a:ext uri="{FF2B5EF4-FFF2-40B4-BE49-F238E27FC236}">
                  <a16:creationId xmlns:a16="http://schemas.microsoft.com/office/drawing/2014/main" id="{4C176B47-F8AA-3C30-5932-49FC3F7AEC75}"/>
                </a:ext>
              </a:extLst>
            </p:cNvPr>
            <p:cNvSpPr/>
            <p:nvPr/>
          </p:nvSpPr>
          <p:spPr>
            <a:xfrm>
              <a:off x="7693913" y="558944"/>
              <a:ext cx="71049" cy="92758"/>
            </a:xfrm>
            <a:custGeom>
              <a:avLst/>
              <a:gdLst>
                <a:gd name="connsiteX0" fmla="*/ 71050 w 71049"/>
                <a:gd name="connsiteY0" fmla="*/ 57619 h 92758"/>
                <a:gd name="connsiteX1" fmla="*/ 71032 w 71049"/>
                <a:gd name="connsiteY1" fmla="*/ 60893 h 92758"/>
                <a:gd name="connsiteX2" fmla="*/ 69090 w 71049"/>
                <a:gd name="connsiteY2" fmla="*/ 66163 h 92758"/>
                <a:gd name="connsiteX3" fmla="*/ 67729 w 71049"/>
                <a:gd name="connsiteY3" fmla="*/ 67477 h 92758"/>
                <a:gd name="connsiteX4" fmla="*/ 58402 w 71049"/>
                <a:gd name="connsiteY4" fmla="*/ 92389 h 92758"/>
                <a:gd name="connsiteX5" fmla="*/ 52539 w 71049"/>
                <a:gd name="connsiteY5" fmla="*/ 90834 h 92758"/>
                <a:gd name="connsiteX6" fmla="*/ 42572 w 71049"/>
                <a:gd name="connsiteY6" fmla="*/ 69151 h 92758"/>
                <a:gd name="connsiteX7" fmla="*/ 37571 w 71049"/>
                <a:gd name="connsiteY7" fmla="*/ 58356 h 92758"/>
                <a:gd name="connsiteX8" fmla="*/ 24289 w 71049"/>
                <a:gd name="connsiteY8" fmla="*/ 48749 h 92758"/>
                <a:gd name="connsiteX9" fmla="*/ 11162 w 71049"/>
                <a:gd name="connsiteY9" fmla="*/ 49538 h 92758"/>
                <a:gd name="connsiteX10" fmla="*/ 4904 w 71049"/>
                <a:gd name="connsiteY10" fmla="*/ 42960 h 92758"/>
                <a:gd name="connsiteX11" fmla="*/ 29 w 71049"/>
                <a:gd name="connsiteY11" fmla="*/ 22209 h 92758"/>
                <a:gd name="connsiteX12" fmla="*/ 395 w 71049"/>
                <a:gd name="connsiteY12" fmla="*/ 19488 h 92758"/>
                <a:gd name="connsiteX13" fmla="*/ 18415 w 71049"/>
                <a:gd name="connsiteY13" fmla="*/ 18134 h 92758"/>
                <a:gd name="connsiteX14" fmla="*/ 18415 w 71049"/>
                <a:gd name="connsiteY14" fmla="*/ 18134 h 92758"/>
                <a:gd name="connsiteX15" fmla="*/ 27678 w 71049"/>
                <a:gd name="connsiteY15" fmla="*/ 14865 h 92758"/>
                <a:gd name="connsiteX16" fmla="*/ 33479 w 71049"/>
                <a:gd name="connsiteY16" fmla="*/ 0 h 92758"/>
                <a:gd name="connsiteX17" fmla="*/ 53836 w 71049"/>
                <a:gd name="connsiteY17" fmla="*/ 10939 h 92758"/>
                <a:gd name="connsiteX18" fmla="*/ 57648 w 71049"/>
                <a:gd name="connsiteY18" fmla="*/ 20180 h 92758"/>
                <a:gd name="connsiteX19" fmla="*/ 61614 w 71049"/>
                <a:gd name="connsiteY19" fmla="*/ 55481 h 92758"/>
                <a:gd name="connsiteX20" fmla="*/ 71050 w 71049"/>
                <a:gd name="connsiteY20" fmla="*/ 57619 h 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1049" h="92758">
                  <a:moveTo>
                    <a:pt x="71050" y="57619"/>
                  </a:moveTo>
                  <a:cubicBezTo>
                    <a:pt x="71032" y="58710"/>
                    <a:pt x="71027" y="59802"/>
                    <a:pt x="71032" y="60893"/>
                  </a:cubicBezTo>
                  <a:cubicBezTo>
                    <a:pt x="70816" y="62808"/>
                    <a:pt x="70067" y="64528"/>
                    <a:pt x="69090" y="66163"/>
                  </a:cubicBezTo>
                  <a:cubicBezTo>
                    <a:pt x="68649" y="66608"/>
                    <a:pt x="68186" y="67043"/>
                    <a:pt x="67729" y="67477"/>
                  </a:cubicBezTo>
                  <a:cubicBezTo>
                    <a:pt x="52527" y="73015"/>
                    <a:pt x="51676" y="75289"/>
                    <a:pt x="58402" y="92389"/>
                  </a:cubicBezTo>
                  <a:cubicBezTo>
                    <a:pt x="56042" y="93355"/>
                    <a:pt x="53379" y="92286"/>
                    <a:pt x="52539" y="90834"/>
                  </a:cubicBezTo>
                  <a:cubicBezTo>
                    <a:pt x="48561" y="83942"/>
                    <a:pt x="49155" y="74918"/>
                    <a:pt x="42572" y="69151"/>
                  </a:cubicBezTo>
                  <a:cubicBezTo>
                    <a:pt x="46732" y="62574"/>
                    <a:pt x="40663" y="61893"/>
                    <a:pt x="37571" y="58356"/>
                  </a:cubicBezTo>
                  <a:cubicBezTo>
                    <a:pt x="33645" y="53864"/>
                    <a:pt x="31490" y="48600"/>
                    <a:pt x="24289" y="48749"/>
                  </a:cubicBezTo>
                  <a:cubicBezTo>
                    <a:pt x="19889" y="48840"/>
                    <a:pt x="14963" y="38485"/>
                    <a:pt x="11162" y="49538"/>
                  </a:cubicBezTo>
                  <a:cubicBezTo>
                    <a:pt x="8985" y="47252"/>
                    <a:pt x="4813" y="43057"/>
                    <a:pt x="4904" y="42960"/>
                  </a:cubicBezTo>
                  <a:cubicBezTo>
                    <a:pt x="14151" y="33341"/>
                    <a:pt x="1687" y="29009"/>
                    <a:pt x="29" y="22209"/>
                  </a:cubicBezTo>
                  <a:cubicBezTo>
                    <a:pt x="-85" y="21734"/>
                    <a:pt x="155" y="21174"/>
                    <a:pt x="395" y="19488"/>
                  </a:cubicBezTo>
                  <a:cubicBezTo>
                    <a:pt x="6219" y="19294"/>
                    <a:pt x="12962" y="23397"/>
                    <a:pt x="18415" y="18134"/>
                  </a:cubicBezTo>
                  <a:lnTo>
                    <a:pt x="18415" y="18134"/>
                  </a:lnTo>
                  <a:cubicBezTo>
                    <a:pt x="23638" y="23163"/>
                    <a:pt x="26021" y="19065"/>
                    <a:pt x="27678" y="14865"/>
                  </a:cubicBezTo>
                  <a:cubicBezTo>
                    <a:pt x="29536" y="10150"/>
                    <a:pt x="26358" y="3680"/>
                    <a:pt x="33479" y="0"/>
                  </a:cubicBezTo>
                  <a:cubicBezTo>
                    <a:pt x="39108" y="5012"/>
                    <a:pt x="42760" y="14156"/>
                    <a:pt x="53836" y="10939"/>
                  </a:cubicBezTo>
                  <a:cubicBezTo>
                    <a:pt x="57196" y="9961"/>
                    <a:pt x="58825" y="16876"/>
                    <a:pt x="57648" y="20180"/>
                  </a:cubicBezTo>
                  <a:cubicBezTo>
                    <a:pt x="53202" y="32638"/>
                    <a:pt x="55899" y="44200"/>
                    <a:pt x="61614" y="55481"/>
                  </a:cubicBezTo>
                  <a:cubicBezTo>
                    <a:pt x="64397" y="54613"/>
                    <a:pt x="70044" y="43263"/>
                    <a:pt x="71050" y="57619"/>
                  </a:cubicBezTo>
                  <a:close/>
                </a:path>
              </a:pathLst>
            </a:custGeom>
            <a:grpFill/>
            <a:ln w="5715" cap="flat">
              <a:noFill/>
              <a:prstDash val="solid"/>
              <a:miter/>
            </a:ln>
          </p:spPr>
          <p:txBody>
            <a:bodyPr rtlCol="0" anchor="ctr"/>
            <a:lstStyle/>
            <a:p>
              <a:endParaRPr lang="zh-CN" altLang="en-US"/>
            </a:p>
          </p:txBody>
        </p:sp>
        <p:sp>
          <p:nvSpPr>
            <p:cNvPr id="254" name="任意多边形: 形状 253">
              <a:extLst>
                <a:ext uri="{FF2B5EF4-FFF2-40B4-BE49-F238E27FC236}">
                  <a16:creationId xmlns:a16="http://schemas.microsoft.com/office/drawing/2014/main" id="{D5CC5ADC-57B8-7050-EB72-55EE5F0EDFE6}"/>
                </a:ext>
              </a:extLst>
            </p:cNvPr>
            <p:cNvSpPr/>
            <p:nvPr/>
          </p:nvSpPr>
          <p:spPr>
            <a:xfrm>
              <a:off x="7774809" y="565051"/>
              <a:ext cx="58047" cy="77811"/>
            </a:xfrm>
            <a:custGeom>
              <a:avLst/>
              <a:gdLst>
                <a:gd name="connsiteX0" fmla="*/ 49332 w 58047"/>
                <a:gd name="connsiteY0" fmla="*/ 77812 h 77811"/>
                <a:gd name="connsiteX1" fmla="*/ 42771 w 58047"/>
                <a:gd name="connsiteY1" fmla="*/ 74497 h 77811"/>
                <a:gd name="connsiteX2" fmla="*/ 39479 w 58047"/>
                <a:gd name="connsiteY2" fmla="*/ 71228 h 77811"/>
                <a:gd name="connsiteX3" fmla="*/ 39479 w 58047"/>
                <a:gd name="connsiteY3" fmla="*/ 71216 h 77811"/>
                <a:gd name="connsiteX4" fmla="*/ 19734 w 58047"/>
                <a:gd name="connsiteY4" fmla="*/ 54792 h 77811"/>
                <a:gd name="connsiteX5" fmla="*/ 19694 w 58047"/>
                <a:gd name="connsiteY5" fmla="*/ 51540 h 77811"/>
                <a:gd name="connsiteX6" fmla="*/ 14808 w 58047"/>
                <a:gd name="connsiteY6" fmla="*/ 48957 h 77811"/>
                <a:gd name="connsiteX7" fmla="*/ 13156 w 58047"/>
                <a:gd name="connsiteY7" fmla="*/ 48214 h 77811"/>
                <a:gd name="connsiteX8" fmla="*/ 0 w 58047"/>
                <a:gd name="connsiteY8" fmla="*/ 28474 h 77811"/>
                <a:gd name="connsiteX9" fmla="*/ 0 w 58047"/>
                <a:gd name="connsiteY9" fmla="*/ 28474 h 77811"/>
                <a:gd name="connsiteX10" fmla="*/ 6949 w 58047"/>
                <a:gd name="connsiteY10" fmla="*/ 22067 h 77811"/>
                <a:gd name="connsiteX11" fmla="*/ 13950 w 58047"/>
                <a:gd name="connsiteY11" fmla="*/ 4842 h 77811"/>
                <a:gd name="connsiteX12" fmla="*/ 13756 w 58047"/>
                <a:gd name="connsiteY12" fmla="*/ 93 h 77811"/>
                <a:gd name="connsiteX13" fmla="*/ 19734 w 58047"/>
                <a:gd name="connsiteY13" fmla="*/ 2162 h 77811"/>
                <a:gd name="connsiteX14" fmla="*/ 19734 w 58047"/>
                <a:gd name="connsiteY14" fmla="*/ 2156 h 77811"/>
                <a:gd name="connsiteX15" fmla="*/ 26866 w 58047"/>
                <a:gd name="connsiteY15" fmla="*/ 13398 h 77811"/>
                <a:gd name="connsiteX16" fmla="*/ 46909 w 58047"/>
                <a:gd name="connsiteY16" fmla="*/ 31451 h 77811"/>
                <a:gd name="connsiteX17" fmla="*/ 58047 w 58047"/>
                <a:gd name="connsiteY17" fmla="*/ 43236 h 77811"/>
                <a:gd name="connsiteX18" fmla="*/ 45789 w 58047"/>
                <a:gd name="connsiteY18" fmla="*/ 40355 h 77811"/>
                <a:gd name="connsiteX19" fmla="*/ 38988 w 58047"/>
                <a:gd name="connsiteY19" fmla="*/ 46705 h 77811"/>
                <a:gd name="connsiteX20" fmla="*/ 46852 w 58047"/>
                <a:gd name="connsiteY20" fmla="*/ 52940 h 77811"/>
                <a:gd name="connsiteX21" fmla="*/ 51275 w 58047"/>
                <a:gd name="connsiteY21" fmla="*/ 57952 h 77811"/>
                <a:gd name="connsiteX22" fmla="*/ 53790 w 58047"/>
                <a:gd name="connsiteY22" fmla="*/ 74514 h 77811"/>
                <a:gd name="connsiteX23" fmla="*/ 49332 w 58047"/>
                <a:gd name="connsiteY23" fmla="*/ 77812 h 77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047" h="77811">
                  <a:moveTo>
                    <a:pt x="49332" y="77812"/>
                  </a:moveTo>
                  <a:cubicBezTo>
                    <a:pt x="47143" y="76709"/>
                    <a:pt x="44960" y="75600"/>
                    <a:pt x="42771" y="74497"/>
                  </a:cubicBezTo>
                  <a:cubicBezTo>
                    <a:pt x="41777" y="73308"/>
                    <a:pt x="40519" y="72377"/>
                    <a:pt x="39479" y="71228"/>
                  </a:cubicBezTo>
                  <a:lnTo>
                    <a:pt x="39479" y="71216"/>
                  </a:lnTo>
                  <a:cubicBezTo>
                    <a:pt x="38794" y="58643"/>
                    <a:pt x="25083" y="61741"/>
                    <a:pt x="19734" y="54792"/>
                  </a:cubicBezTo>
                  <a:cubicBezTo>
                    <a:pt x="19717" y="53711"/>
                    <a:pt x="19705" y="52626"/>
                    <a:pt x="19694" y="51540"/>
                  </a:cubicBezTo>
                  <a:cubicBezTo>
                    <a:pt x="17791" y="51197"/>
                    <a:pt x="18951" y="45082"/>
                    <a:pt x="14808" y="48957"/>
                  </a:cubicBezTo>
                  <a:cubicBezTo>
                    <a:pt x="14253" y="48711"/>
                    <a:pt x="13705" y="48465"/>
                    <a:pt x="13156" y="48214"/>
                  </a:cubicBezTo>
                  <a:cubicBezTo>
                    <a:pt x="12064" y="39441"/>
                    <a:pt x="5338" y="34418"/>
                    <a:pt x="0" y="28474"/>
                  </a:cubicBezTo>
                  <a:lnTo>
                    <a:pt x="0" y="28474"/>
                  </a:lnTo>
                  <a:cubicBezTo>
                    <a:pt x="3263" y="27222"/>
                    <a:pt x="4686" y="22708"/>
                    <a:pt x="6949" y="22067"/>
                  </a:cubicBezTo>
                  <a:cubicBezTo>
                    <a:pt x="17305" y="19136"/>
                    <a:pt x="16105" y="12329"/>
                    <a:pt x="13950" y="4842"/>
                  </a:cubicBezTo>
                  <a:cubicBezTo>
                    <a:pt x="13465" y="3157"/>
                    <a:pt x="10310" y="1236"/>
                    <a:pt x="13756" y="93"/>
                  </a:cubicBezTo>
                  <a:cubicBezTo>
                    <a:pt x="15345" y="-433"/>
                    <a:pt x="17716" y="1402"/>
                    <a:pt x="19734" y="2162"/>
                  </a:cubicBezTo>
                  <a:lnTo>
                    <a:pt x="19734" y="2156"/>
                  </a:lnTo>
                  <a:cubicBezTo>
                    <a:pt x="20505" y="6906"/>
                    <a:pt x="21157" y="11106"/>
                    <a:pt x="26866" y="13398"/>
                  </a:cubicBezTo>
                  <a:cubicBezTo>
                    <a:pt x="35490" y="16861"/>
                    <a:pt x="44720" y="20044"/>
                    <a:pt x="46909" y="31451"/>
                  </a:cubicBezTo>
                  <a:cubicBezTo>
                    <a:pt x="47932" y="36784"/>
                    <a:pt x="57670" y="34246"/>
                    <a:pt x="58047" y="43236"/>
                  </a:cubicBezTo>
                  <a:cubicBezTo>
                    <a:pt x="53687" y="42161"/>
                    <a:pt x="49783" y="40675"/>
                    <a:pt x="45789" y="40355"/>
                  </a:cubicBezTo>
                  <a:cubicBezTo>
                    <a:pt x="41662" y="40024"/>
                    <a:pt x="37565" y="42481"/>
                    <a:pt x="38988" y="46705"/>
                  </a:cubicBezTo>
                  <a:cubicBezTo>
                    <a:pt x="39645" y="48659"/>
                    <a:pt x="39245" y="56649"/>
                    <a:pt x="46852" y="52940"/>
                  </a:cubicBezTo>
                  <a:cubicBezTo>
                    <a:pt x="54830" y="49048"/>
                    <a:pt x="49938" y="56232"/>
                    <a:pt x="51275" y="57952"/>
                  </a:cubicBezTo>
                  <a:cubicBezTo>
                    <a:pt x="55556" y="63450"/>
                    <a:pt x="53447" y="69016"/>
                    <a:pt x="53790" y="74514"/>
                  </a:cubicBezTo>
                  <a:cubicBezTo>
                    <a:pt x="53967" y="77377"/>
                    <a:pt x="51486" y="77594"/>
                    <a:pt x="49332" y="77812"/>
                  </a:cubicBezTo>
                  <a:close/>
                </a:path>
              </a:pathLst>
            </a:custGeom>
            <a:grpFill/>
            <a:ln w="5715" cap="flat">
              <a:noFill/>
              <a:prstDash val="solid"/>
              <a:miter/>
            </a:ln>
          </p:spPr>
          <p:txBody>
            <a:bodyPr rtlCol="0" anchor="ctr"/>
            <a:lstStyle/>
            <a:p>
              <a:endParaRPr lang="zh-CN" altLang="en-US"/>
            </a:p>
          </p:txBody>
        </p:sp>
        <p:sp>
          <p:nvSpPr>
            <p:cNvPr id="255" name="任意多边形: 形状 254">
              <a:extLst>
                <a:ext uri="{FF2B5EF4-FFF2-40B4-BE49-F238E27FC236}">
                  <a16:creationId xmlns:a16="http://schemas.microsoft.com/office/drawing/2014/main" id="{B846AB26-DCDE-BF4F-B6D5-58BD68F0455F}"/>
                </a:ext>
              </a:extLst>
            </p:cNvPr>
            <p:cNvSpPr/>
            <p:nvPr/>
          </p:nvSpPr>
          <p:spPr>
            <a:xfrm>
              <a:off x="7456541" y="349337"/>
              <a:ext cx="43075" cy="49946"/>
            </a:xfrm>
            <a:custGeom>
              <a:avLst/>
              <a:gdLst>
                <a:gd name="connsiteX0" fmla="*/ 5858 w 43075"/>
                <a:gd name="connsiteY0" fmla="*/ 23795 h 49946"/>
                <a:gd name="connsiteX1" fmla="*/ 0 w 43075"/>
                <a:gd name="connsiteY1" fmla="*/ 32 h 49946"/>
                <a:gd name="connsiteX2" fmla="*/ 10504 w 43075"/>
                <a:gd name="connsiteY2" fmla="*/ 8627 h 49946"/>
                <a:gd name="connsiteX3" fmla="*/ 15888 w 43075"/>
                <a:gd name="connsiteY3" fmla="*/ 21960 h 49946"/>
                <a:gd name="connsiteX4" fmla="*/ 26112 w 43075"/>
                <a:gd name="connsiteY4" fmla="*/ 25841 h 49946"/>
                <a:gd name="connsiteX5" fmla="*/ 39205 w 43075"/>
                <a:gd name="connsiteY5" fmla="*/ 23286 h 49946"/>
                <a:gd name="connsiteX6" fmla="*/ 42731 w 43075"/>
                <a:gd name="connsiteY6" fmla="*/ 39203 h 49946"/>
                <a:gd name="connsiteX7" fmla="*/ 39771 w 43075"/>
                <a:gd name="connsiteY7" fmla="*/ 49947 h 49946"/>
                <a:gd name="connsiteX8" fmla="*/ 5858 w 43075"/>
                <a:gd name="connsiteY8" fmla="*/ 23795 h 49946"/>
                <a:gd name="connsiteX9" fmla="*/ 5858 w 43075"/>
                <a:gd name="connsiteY9" fmla="*/ 23795 h 4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075" h="49946">
                  <a:moveTo>
                    <a:pt x="5858" y="23795"/>
                  </a:moveTo>
                  <a:cubicBezTo>
                    <a:pt x="-726" y="16925"/>
                    <a:pt x="429" y="8427"/>
                    <a:pt x="0" y="32"/>
                  </a:cubicBezTo>
                  <a:cubicBezTo>
                    <a:pt x="7052" y="-408"/>
                    <a:pt x="10459" y="3769"/>
                    <a:pt x="10504" y="8627"/>
                  </a:cubicBezTo>
                  <a:cubicBezTo>
                    <a:pt x="10550" y="14194"/>
                    <a:pt x="14705" y="17285"/>
                    <a:pt x="15888" y="21960"/>
                  </a:cubicBezTo>
                  <a:cubicBezTo>
                    <a:pt x="17351" y="27767"/>
                    <a:pt x="22334" y="28413"/>
                    <a:pt x="26112" y="25841"/>
                  </a:cubicBezTo>
                  <a:cubicBezTo>
                    <a:pt x="30467" y="22875"/>
                    <a:pt x="34147" y="20777"/>
                    <a:pt x="39205" y="23286"/>
                  </a:cubicBezTo>
                  <a:cubicBezTo>
                    <a:pt x="32844" y="30241"/>
                    <a:pt x="45257" y="33025"/>
                    <a:pt x="42731" y="39203"/>
                  </a:cubicBezTo>
                  <a:cubicBezTo>
                    <a:pt x="41325" y="42649"/>
                    <a:pt x="42794" y="46946"/>
                    <a:pt x="39771" y="49947"/>
                  </a:cubicBezTo>
                  <a:cubicBezTo>
                    <a:pt x="24563" y="46175"/>
                    <a:pt x="18122" y="31219"/>
                    <a:pt x="5858" y="23795"/>
                  </a:cubicBezTo>
                  <a:lnTo>
                    <a:pt x="5858" y="23795"/>
                  </a:lnTo>
                  <a:close/>
                </a:path>
              </a:pathLst>
            </a:custGeom>
            <a:grpFill/>
            <a:ln w="5715" cap="flat">
              <a:noFill/>
              <a:prstDash val="solid"/>
              <a:miter/>
            </a:ln>
          </p:spPr>
          <p:txBody>
            <a:bodyPr rtlCol="0" anchor="ctr"/>
            <a:lstStyle/>
            <a:p>
              <a:endParaRPr lang="zh-CN" altLang="en-US"/>
            </a:p>
          </p:txBody>
        </p:sp>
        <p:sp>
          <p:nvSpPr>
            <p:cNvPr id="256" name="任意多边形: 形状 255">
              <a:extLst>
                <a:ext uri="{FF2B5EF4-FFF2-40B4-BE49-F238E27FC236}">
                  <a16:creationId xmlns:a16="http://schemas.microsoft.com/office/drawing/2014/main" id="{8AB31F18-EC7D-91E4-0507-2525C2877A31}"/>
                </a:ext>
              </a:extLst>
            </p:cNvPr>
            <p:cNvSpPr/>
            <p:nvPr/>
          </p:nvSpPr>
          <p:spPr>
            <a:xfrm>
              <a:off x="7643284" y="497941"/>
              <a:ext cx="41890" cy="44971"/>
            </a:xfrm>
            <a:custGeom>
              <a:avLst/>
              <a:gdLst>
                <a:gd name="connsiteX0" fmla="*/ 16431 w 41890"/>
                <a:gd name="connsiteY0" fmla="*/ 189 h 44971"/>
                <a:gd name="connsiteX1" fmla="*/ 36570 w 41890"/>
                <a:gd name="connsiteY1" fmla="*/ 13797 h 44971"/>
                <a:gd name="connsiteX2" fmla="*/ 41891 w 41890"/>
                <a:gd name="connsiteY2" fmla="*/ 44972 h 44971"/>
                <a:gd name="connsiteX3" fmla="*/ 28152 w 41890"/>
                <a:gd name="connsiteY3" fmla="*/ 34451 h 44971"/>
                <a:gd name="connsiteX4" fmla="*/ 27603 w 41890"/>
                <a:gd name="connsiteY4" fmla="*/ 29256 h 44971"/>
                <a:gd name="connsiteX5" fmla="*/ 29444 w 41890"/>
                <a:gd name="connsiteY5" fmla="*/ 22238 h 44971"/>
                <a:gd name="connsiteX6" fmla="*/ 25357 w 41890"/>
                <a:gd name="connsiteY6" fmla="*/ 6567 h 44971"/>
                <a:gd name="connsiteX7" fmla="*/ 16002 w 41890"/>
                <a:gd name="connsiteY7" fmla="*/ 14351 h 44971"/>
                <a:gd name="connsiteX8" fmla="*/ 5492 w 41890"/>
                <a:gd name="connsiteY8" fmla="*/ 7807 h 44971"/>
                <a:gd name="connsiteX9" fmla="*/ 0 w 41890"/>
                <a:gd name="connsiteY9" fmla="*/ 178 h 44971"/>
                <a:gd name="connsiteX10" fmla="*/ 0 w 41890"/>
                <a:gd name="connsiteY10" fmla="*/ 178 h 44971"/>
                <a:gd name="connsiteX11" fmla="*/ 11538 w 41890"/>
                <a:gd name="connsiteY11" fmla="*/ 3887 h 44971"/>
                <a:gd name="connsiteX12" fmla="*/ 15630 w 41890"/>
                <a:gd name="connsiteY12" fmla="*/ 6190 h 44971"/>
                <a:gd name="connsiteX13" fmla="*/ 16431 w 41890"/>
                <a:gd name="connsiteY13" fmla="*/ 189 h 44971"/>
                <a:gd name="connsiteX14" fmla="*/ 16431 w 41890"/>
                <a:gd name="connsiteY14" fmla="*/ 189 h 4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890" h="44971">
                  <a:moveTo>
                    <a:pt x="16431" y="189"/>
                  </a:moveTo>
                  <a:cubicBezTo>
                    <a:pt x="31358" y="-759"/>
                    <a:pt x="33632" y="1572"/>
                    <a:pt x="36570" y="13797"/>
                  </a:cubicBezTo>
                  <a:cubicBezTo>
                    <a:pt x="38948" y="23689"/>
                    <a:pt x="38965" y="33748"/>
                    <a:pt x="41891" y="44972"/>
                  </a:cubicBezTo>
                  <a:cubicBezTo>
                    <a:pt x="35861" y="41806"/>
                    <a:pt x="35827" y="33193"/>
                    <a:pt x="28152" y="34451"/>
                  </a:cubicBezTo>
                  <a:cubicBezTo>
                    <a:pt x="26786" y="34673"/>
                    <a:pt x="25894" y="29364"/>
                    <a:pt x="27603" y="29256"/>
                  </a:cubicBezTo>
                  <a:cubicBezTo>
                    <a:pt x="37176" y="28638"/>
                    <a:pt x="33524" y="27044"/>
                    <a:pt x="29444" y="22238"/>
                  </a:cubicBezTo>
                  <a:cubicBezTo>
                    <a:pt x="26380" y="18631"/>
                    <a:pt x="26666" y="12191"/>
                    <a:pt x="25357" y="6567"/>
                  </a:cubicBezTo>
                  <a:cubicBezTo>
                    <a:pt x="21403" y="8350"/>
                    <a:pt x="22528" y="16728"/>
                    <a:pt x="16002" y="14351"/>
                  </a:cubicBezTo>
                  <a:cubicBezTo>
                    <a:pt x="12087" y="12928"/>
                    <a:pt x="6698" y="12219"/>
                    <a:pt x="5492" y="7807"/>
                  </a:cubicBezTo>
                  <a:cubicBezTo>
                    <a:pt x="4498" y="4161"/>
                    <a:pt x="1206" y="3104"/>
                    <a:pt x="0" y="178"/>
                  </a:cubicBezTo>
                  <a:lnTo>
                    <a:pt x="0" y="178"/>
                  </a:lnTo>
                  <a:cubicBezTo>
                    <a:pt x="4240" y="166"/>
                    <a:pt x="8355" y="201"/>
                    <a:pt x="11538" y="3887"/>
                  </a:cubicBezTo>
                  <a:cubicBezTo>
                    <a:pt x="12498" y="5001"/>
                    <a:pt x="12910" y="9030"/>
                    <a:pt x="15630" y="6190"/>
                  </a:cubicBezTo>
                  <a:cubicBezTo>
                    <a:pt x="16750" y="5024"/>
                    <a:pt x="16208" y="2241"/>
                    <a:pt x="16431" y="189"/>
                  </a:cubicBezTo>
                  <a:lnTo>
                    <a:pt x="16431" y="189"/>
                  </a:lnTo>
                  <a:close/>
                </a:path>
              </a:pathLst>
            </a:custGeom>
            <a:grpFill/>
            <a:ln w="5715" cap="flat">
              <a:noFill/>
              <a:prstDash val="solid"/>
              <a:miter/>
            </a:ln>
          </p:spPr>
          <p:txBody>
            <a:bodyPr rtlCol="0" anchor="ctr"/>
            <a:lstStyle/>
            <a:p>
              <a:endParaRPr lang="zh-CN" altLang="en-US"/>
            </a:p>
          </p:txBody>
        </p:sp>
        <p:sp>
          <p:nvSpPr>
            <p:cNvPr id="257" name="任意多边形: 形状 256">
              <a:extLst>
                <a:ext uri="{FF2B5EF4-FFF2-40B4-BE49-F238E27FC236}">
                  <a16:creationId xmlns:a16="http://schemas.microsoft.com/office/drawing/2014/main" id="{E55B7C46-FB98-D5A8-78BE-F9A76F700483}"/>
                </a:ext>
              </a:extLst>
            </p:cNvPr>
            <p:cNvSpPr/>
            <p:nvPr/>
          </p:nvSpPr>
          <p:spPr>
            <a:xfrm>
              <a:off x="7521207" y="378904"/>
              <a:ext cx="32088" cy="49374"/>
            </a:xfrm>
            <a:custGeom>
              <a:avLst/>
              <a:gdLst>
                <a:gd name="connsiteX0" fmla="*/ 348 w 32088"/>
                <a:gd name="connsiteY0" fmla="*/ 0 h 49374"/>
                <a:gd name="connsiteX1" fmla="*/ 12435 w 32088"/>
                <a:gd name="connsiteY1" fmla="*/ 9904 h 49374"/>
                <a:gd name="connsiteX2" fmla="*/ 32089 w 32088"/>
                <a:gd name="connsiteY2" fmla="*/ 49098 h 49374"/>
                <a:gd name="connsiteX3" fmla="*/ 10384 w 32088"/>
                <a:gd name="connsiteY3" fmla="*/ 41183 h 49374"/>
                <a:gd name="connsiteX4" fmla="*/ 9281 w 32088"/>
                <a:gd name="connsiteY4" fmla="*/ 38537 h 49374"/>
                <a:gd name="connsiteX5" fmla="*/ 5297 w 32088"/>
                <a:gd name="connsiteY5" fmla="*/ 16282 h 49374"/>
                <a:gd name="connsiteX6" fmla="*/ 348 w 32088"/>
                <a:gd name="connsiteY6" fmla="*/ 0 h 49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088" h="49374">
                  <a:moveTo>
                    <a:pt x="348" y="0"/>
                  </a:moveTo>
                  <a:cubicBezTo>
                    <a:pt x="8635" y="-22"/>
                    <a:pt x="12566" y="898"/>
                    <a:pt x="12435" y="9904"/>
                  </a:cubicBezTo>
                  <a:cubicBezTo>
                    <a:pt x="12206" y="25106"/>
                    <a:pt x="17813" y="38765"/>
                    <a:pt x="32089" y="49098"/>
                  </a:cubicBezTo>
                  <a:cubicBezTo>
                    <a:pt x="21625" y="51321"/>
                    <a:pt x="18687" y="39365"/>
                    <a:pt x="10384" y="41183"/>
                  </a:cubicBezTo>
                  <a:cubicBezTo>
                    <a:pt x="10195" y="41223"/>
                    <a:pt x="9012" y="38794"/>
                    <a:pt x="9281" y="38537"/>
                  </a:cubicBezTo>
                  <a:cubicBezTo>
                    <a:pt x="19099" y="29067"/>
                    <a:pt x="-35" y="24838"/>
                    <a:pt x="5297" y="16282"/>
                  </a:cubicBezTo>
                  <a:cubicBezTo>
                    <a:pt x="-3424" y="13373"/>
                    <a:pt x="1542" y="6573"/>
                    <a:pt x="348" y="0"/>
                  </a:cubicBezTo>
                  <a:close/>
                </a:path>
              </a:pathLst>
            </a:custGeom>
            <a:grpFill/>
            <a:ln w="5715" cap="flat">
              <a:noFill/>
              <a:prstDash val="solid"/>
              <a:miter/>
            </a:ln>
          </p:spPr>
          <p:txBody>
            <a:bodyPr rtlCol="0" anchor="ctr"/>
            <a:lstStyle/>
            <a:p>
              <a:endParaRPr lang="zh-CN" altLang="en-US"/>
            </a:p>
          </p:txBody>
        </p:sp>
        <p:sp>
          <p:nvSpPr>
            <p:cNvPr id="258" name="任意多边形: 形状 257">
              <a:extLst>
                <a:ext uri="{FF2B5EF4-FFF2-40B4-BE49-F238E27FC236}">
                  <a16:creationId xmlns:a16="http://schemas.microsoft.com/office/drawing/2014/main" id="{35855D74-DEC6-3740-8C2D-1F73E777ECA6}"/>
                </a:ext>
              </a:extLst>
            </p:cNvPr>
            <p:cNvSpPr/>
            <p:nvPr/>
          </p:nvSpPr>
          <p:spPr>
            <a:xfrm>
              <a:off x="7847184" y="665911"/>
              <a:ext cx="29666" cy="30525"/>
            </a:xfrm>
            <a:custGeom>
              <a:avLst/>
              <a:gdLst>
                <a:gd name="connsiteX0" fmla="*/ 9841 w 29666"/>
                <a:gd name="connsiteY0" fmla="*/ 29587 h 30525"/>
                <a:gd name="connsiteX1" fmla="*/ 6555 w 29666"/>
                <a:gd name="connsiteY1" fmla="*/ 29581 h 30525"/>
                <a:gd name="connsiteX2" fmla="*/ 0 w 29666"/>
                <a:gd name="connsiteY2" fmla="*/ 0 h 30525"/>
                <a:gd name="connsiteX3" fmla="*/ 21848 w 29666"/>
                <a:gd name="connsiteY3" fmla="*/ 19385 h 30525"/>
                <a:gd name="connsiteX4" fmla="*/ 29666 w 29666"/>
                <a:gd name="connsiteY4" fmla="*/ 28369 h 30525"/>
                <a:gd name="connsiteX5" fmla="*/ 18099 w 29666"/>
                <a:gd name="connsiteY5" fmla="*/ 28009 h 30525"/>
                <a:gd name="connsiteX6" fmla="*/ 9841 w 29666"/>
                <a:gd name="connsiteY6" fmla="*/ 29587 h 3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66" h="30525">
                  <a:moveTo>
                    <a:pt x="9841" y="29587"/>
                  </a:moveTo>
                  <a:cubicBezTo>
                    <a:pt x="8744" y="29587"/>
                    <a:pt x="7647" y="29587"/>
                    <a:pt x="6555" y="29581"/>
                  </a:cubicBezTo>
                  <a:cubicBezTo>
                    <a:pt x="-1898" y="21111"/>
                    <a:pt x="674" y="10196"/>
                    <a:pt x="0" y="0"/>
                  </a:cubicBezTo>
                  <a:cubicBezTo>
                    <a:pt x="8098" y="3566"/>
                    <a:pt x="17613" y="12402"/>
                    <a:pt x="21848" y="19385"/>
                  </a:cubicBezTo>
                  <a:cubicBezTo>
                    <a:pt x="23763" y="22546"/>
                    <a:pt x="26735" y="25066"/>
                    <a:pt x="29666" y="28369"/>
                  </a:cubicBezTo>
                  <a:cubicBezTo>
                    <a:pt x="26095" y="30158"/>
                    <a:pt x="22597" y="32324"/>
                    <a:pt x="18099" y="28009"/>
                  </a:cubicBezTo>
                  <a:cubicBezTo>
                    <a:pt x="15276" y="25300"/>
                    <a:pt x="12116" y="26489"/>
                    <a:pt x="9841" y="29587"/>
                  </a:cubicBezTo>
                  <a:close/>
                </a:path>
              </a:pathLst>
            </a:custGeom>
            <a:grpFill/>
            <a:ln w="5715" cap="flat">
              <a:noFill/>
              <a:prstDash val="solid"/>
              <a:miter/>
            </a:ln>
          </p:spPr>
          <p:txBody>
            <a:bodyPr rtlCol="0" anchor="ctr"/>
            <a:lstStyle/>
            <a:p>
              <a:endParaRPr lang="zh-CN" altLang="en-US"/>
            </a:p>
          </p:txBody>
        </p:sp>
        <p:sp>
          <p:nvSpPr>
            <p:cNvPr id="259" name="任意多边形: 形状 258">
              <a:extLst>
                <a:ext uri="{FF2B5EF4-FFF2-40B4-BE49-F238E27FC236}">
                  <a16:creationId xmlns:a16="http://schemas.microsoft.com/office/drawing/2014/main" id="{CC69A356-CA72-470F-3EF8-48A323C01804}"/>
                </a:ext>
              </a:extLst>
            </p:cNvPr>
            <p:cNvSpPr/>
            <p:nvPr/>
          </p:nvSpPr>
          <p:spPr>
            <a:xfrm>
              <a:off x="7856690" y="695492"/>
              <a:ext cx="31603" cy="29603"/>
            </a:xfrm>
            <a:custGeom>
              <a:avLst/>
              <a:gdLst>
                <a:gd name="connsiteX0" fmla="*/ 10205 w 31603"/>
                <a:gd name="connsiteY0" fmla="*/ 16448 h 29603"/>
                <a:gd name="connsiteX1" fmla="*/ 342 w 31603"/>
                <a:gd name="connsiteY1" fmla="*/ 0 h 29603"/>
                <a:gd name="connsiteX2" fmla="*/ 20110 w 31603"/>
                <a:gd name="connsiteY2" fmla="*/ 9515 h 29603"/>
                <a:gd name="connsiteX3" fmla="*/ 29339 w 31603"/>
                <a:gd name="connsiteY3" fmla="*/ 18499 h 29603"/>
                <a:gd name="connsiteX4" fmla="*/ 26648 w 31603"/>
                <a:gd name="connsiteY4" fmla="*/ 29604 h 29603"/>
                <a:gd name="connsiteX5" fmla="*/ 10205 w 31603"/>
                <a:gd name="connsiteY5" fmla="*/ 19740 h 29603"/>
                <a:gd name="connsiteX6" fmla="*/ 10817 w 31603"/>
                <a:gd name="connsiteY6" fmla="*/ 18642 h 29603"/>
                <a:gd name="connsiteX7" fmla="*/ 11857 w 31603"/>
                <a:gd name="connsiteY7" fmla="*/ 18054 h 29603"/>
                <a:gd name="connsiteX8" fmla="*/ 10743 w 31603"/>
                <a:gd name="connsiteY8" fmla="*/ 17562 h 29603"/>
                <a:gd name="connsiteX9" fmla="*/ 10205 w 31603"/>
                <a:gd name="connsiteY9" fmla="*/ 16448 h 29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03" h="29603">
                  <a:moveTo>
                    <a:pt x="10205" y="16448"/>
                  </a:moveTo>
                  <a:cubicBezTo>
                    <a:pt x="7857" y="10401"/>
                    <a:pt x="-1939" y="8824"/>
                    <a:pt x="342" y="0"/>
                  </a:cubicBezTo>
                  <a:cubicBezTo>
                    <a:pt x="6216" y="4481"/>
                    <a:pt x="9863" y="12533"/>
                    <a:pt x="20110" y="9515"/>
                  </a:cubicBezTo>
                  <a:cubicBezTo>
                    <a:pt x="23504" y="8515"/>
                    <a:pt x="22887" y="16602"/>
                    <a:pt x="29339" y="18499"/>
                  </a:cubicBezTo>
                  <a:cubicBezTo>
                    <a:pt x="36666" y="20654"/>
                    <a:pt x="23596" y="24632"/>
                    <a:pt x="26648" y="29604"/>
                  </a:cubicBezTo>
                  <a:cubicBezTo>
                    <a:pt x="21464" y="25820"/>
                    <a:pt x="11646" y="29764"/>
                    <a:pt x="10205" y="19740"/>
                  </a:cubicBezTo>
                  <a:cubicBezTo>
                    <a:pt x="10205" y="19740"/>
                    <a:pt x="10834" y="18642"/>
                    <a:pt x="10817" y="18642"/>
                  </a:cubicBezTo>
                  <a:cubicBezTo>
                    <a:pt x="10800" y="18642"/>
                    <a:pt x="11857" y="18054"/>
                    <a:pt x="11857" y="18054"/>
                  </a:cubicBezTo>
                  <a:cubicBezTo>
                    <a:pt x="11857" y="18054"/>
                    <a:pt x="10754" y="17556"/>
                    <a:pt x="10743" y="17562"/>
                  </a:cubicBezTo>
                  <a:cubicBezTo>
                    <a:pt x="10732" y="17562"/>
                    <a:pt x="10205" y="16448"/>
                    <a:pt x="10205" y="16448"/>
                  </a:cubicBezTo>
                  <a:close/>
                </a:path>
              </a:pathLst>
            </a:custGeom>
            <a:grpFill/>
            <a:ln w="5715" cap="flat">
              <a:noFill/>
              <a:prstDash val="solid"/>
              <a:miter/>
            </a:ln>
          </p:spPr>
          <p:txBody>
            <a:bodyPr rtlCol="0" anchor="ctr"/>
            <a:lstStyle/>
            <a:p>
              <a:endParaRPr lang="zh-CN" altLang="en-US"/>
            </a:p>
          </p:txBody>
        </p:sp>
        <p:sp>
          <p:nvSpPr>
            <p:cNvPr id="260" name="任意多边形: 形状 259">
              <a:extLst>
                <a:ext uri="{FF2B5EF4-FFF2-40B4-BE49-F238E27FC236}">
                  <a16:creationId xmlns:a16="http://schemas.microsoft.com/office/drawing/2014/main" id="{94CA4486-FC69-9E77-D719-7AFF6A1FD42C}"/>
                </a:ext>
              </a:extLst>
            </p:cNvPr>
            <p:cNvSpPr/>
            <p:nvPr/>
          </p:nvSpPr>
          <p:spPr>
            <a:xfrm>
              <a:off x="7756062" y="626409"/>
              <a:ext cx="19217" cy="36181"/>
            </a:xfrm>
            <a:custGeom>
              <a:avLst/>
              <a:gdLst>
                <a:gd name="connsiteX0" fmla="*/ 15462 w 19217"/>
                <a:gd name="connsiteY0" fmla="*/ 36182 h 36181"/>
                <a:gd name="connsiteX1" fmla="*/ 9015 w 19217"/>
                <a:gd name="connsiteY1" fmla="*/ 30118 h 36181"/>
                <a:gd name="connsiteX2" fmla="*/ 1157 w 19217"/>
                <a:gd name="connsiteY2" fmla="*/ 10504 h 36181"/>
                <a:gd name="connsiteX3" fmla="*/ 5580 w 19217"/>
                <a:gd name="connsiteY3" fmla="*/ 11 h 36181"/>
                <a:gd name="connsiteX4" fmla="*/ 5592 w 19217"/>
                <a:gd name="connsiteY4" fmla="*/ 0 h 36181"/>
                <a:gd name="connsiteX5" fmla="*/ 18902 w 19217"/>
                <a:gd name="connsiteY5" fmla="*/ 24020 h 36181"/>
                <a:gd name="connsiteX6" fmla="*/ 15444 w 19217"/>
                <a:gd name="connsiteY6" fmla="*/ 36182 h 36181"/>
                <a:gd name="connsiteX7" fmla="*/ 15462 w 19217"/>
                <a:gd name="connsiteY7" fmla="*/ 36182 h 36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17" h="36181">
                  <a:moveTo>
                    <a:pt x="15462" y="36182"/>
                  </a:moveTo>
                  <a:cubicBezTo>
                    <a:pt x="11838" y="35730"/>
                    <a:pt x="9369" y="34130"/>
                    <a:pt x="9015" y="30118"/>
                  </a:cubicBezTo>
                  <a:cubicBezTo>
                    <a:pt x="8375" y="22883"/>
                    <a:pt x="10038" y="15510"/>
                    <a:pt x="1157" y="10504"/>
                  </a:cubicBezTo>
                  <a:cubicBezTo>
                    <a:pt x="-2912" y="8207"/>
                    <a:pt x="5015" y="4115"/>
                    <a:pt x="5580" y="11"/>
                  </a:cubicBezTo>
                  <a:lnTo>
                    <a:pt x="5592" y="0"/>
                  </a:lnTo>
                  <a:cubicBezTo>
                    <a:pt x="19176" y="2892"/>
                    <a:pt x="19925" y="13459"/>
                    <a:pt x="18902" y="24020"/>
                  </a:cubicBezTo>
                  <a:cubicBezTo>
                    <a:pt x="18525" y="27918"/>
                    <a:pt x="17027" y="32238"/>
                    <a:pt x="15444" y="36182"/>
                  </a:cubicBezTo>
                  <a:lnTo>
                    <a:pt x="15462" y="36182"/>
                  </a:lnTo>
                  <a:close/>
                </a:path>
              </a:pathLst>
            </a:custGeom>
            <a:grpFill/>
            <a:ln w="5715" cap="flat">
              <a:noFill/>
              <a:prstDash val="solid"/>
              <a:miter/>
            </a:ln>
          </p:spPr>
          <p:txBody>
            <a:bodyPr rtlCol="0" anchor="ctr"/>
            <a:lstStyle/>
            <a:p>
              <a:endParaRPr lang="zh-CN" altLang="en-US"/>
            </a:p>
          </p:txBody>
        </p:sp>
        <p:sp>
          <p:nvSpPr>
            <p:cNvPr id="261" name="任意多边形: 形状 260">
              <a:extLst>
                <a:ext uri="{FF2B5EF4-FFF2-40B4-BE49-F238E27FC236}">
                  <a16:creationId xmlns:a16="http://schemas.microsoft.com/office/drawing/2014/main" id="{674CD207-5761-AF4F-9CEB-52316E7A03FF}"/>
                </a:ext>
              </a:extLst>
            </p:cNvPr>
            <p:cNvSpPr/>
            <p:nvPr/>
          </p:nvSpPr>
          <p:spPr>
            <a:xfrm>
              <a:off x="7837297" y="662591"/>
              <a:ext cx="16441" cy="32901"/>
            </a:xfrm>
            <a:custGeom>
              <a:avLst/>
              <a:gdLst>
                <a:gd name="connsiteX0" fmla="*/ 9887 w 16441"/>
                <a:gd name="connsiteY0" fmla="*/ 3320 h 32901"/>
                <a:gd name="connsiteX1" fmla="*/ 13613 w 16441"/>
                <a:gd name="connsiteY1" fmla="*/ 23683 h 32901"/>
                <a:gd name="connsiteX2" fmla="*/ 16442 w 16441"/>
                <a:gd name="connsiteY2" fmla="*/ 32901 h 32901"/>
                <a:gd name="connsiteX3" fmla="*/ 9881 w 16441"/>
                <a:gd name="connsiteY3" fmla="*/ 32896 h 32901"/>
                <a:gd name="connsiteX4" fmla="*/ 3995 w 16441"/>
                <a:gd name="connsiteY4" fmla="*/ 24226 h 32901"/>
                <a:gd name="connsiteX5" fmla="*/ 0 w 16441"/>
                <a:gd name="connsiteY5" fmla="*/ 19740 h 32901"/>
                <a:gd name="connsiteX6" fmla="*/ 0 w 16441"/>
                <a:gd name="connsiteY6" fmla="*/ 19745 h 32901"/>
                <a:gd name="connsiteX7" fmla="*/ 5498 w 16441"/>
                <a:gd name="connsiteY7" fmla="*/ 13767 h 32901"/>
                <a:gd name="connsiteX8" fmla="*/ 6572 w 16441"/>
                <a:gd name="connsiteY8" fmla="*/ 0 h 32901"/>
                <a:gd name="connsiteX9" fmla="*/ 9887 w 16441"/>
                <a:gd name="connsiteY9" fmla="*/ 3320 h 32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1" h="32901">
                  <a:moveTo>
                    <a:pt x="9887" y="3320"/>
                  </a:moveTo>
                  <a:cubicBezTo>
                    <a:pt x="12767" y="9801"/>
                    <a:pt x="15876" y="16151"/>
                    <a:pt x="13613" y="23683"/>
                  </a:cubicBezTo>
                  <a:cubicBezTo>
                    <a:pt x="12590" y="27083"/>
                    <a:pt x="15310" y="29872"/>
                    <a:pt x="16442" y="32901"/>
                  </a:cubicBezTo>
                  <a:cubicBezTo>
                    <a:pt x="14253" y="32901"/>
                    <a:pt x="12070" y="32901"/>
                    <a:pt x="9881" y="32896"/>
                  </a:cubicBezTo>
                  <a:cubicBezTo>
                    <a:pt x="10076" y="28569"/>
                    <a:pt x="10293" y="24512"/>
                    <a:pt x="3995" y="24226"/>
                  </a:cubicBezTo>
                  <a:cubicBezTo>
                    <a:pt x="2600" y="24163"/>
                    <a:pt x="1326" y="21311"/>
                    <a:pt x="0" y="19740"/>
                  </a:cubicBezTo>
                  <a:cubicBezTo>
                    <a:pt x="0" y="19740"/>
                    <a:pt x="0" y="19745"/>
                    <a:pt x="0" y="19745"/>
                  </a:cubicBezTo>
                  <a:cubicBezTo>
                    <a:pt x="3589" y="19380"/>
                    <a:pt x="5669" y="18408"/>
                    <a:pt x="5498" y="13767"/>
                  </a:cubicBezTo>
                  <a:cubicBezTo>
                    <a:pt x="5332" y="9258"/>
                    <a:pt x="4258" y="4412"/>
                    <a:pt x="6572" y="0"/>
                  </a:cubicBezTo>
                  <a:cubicBezTo>
                    <a:pt x="7681" y="1109"/>
                    <a:pt x="8784" y="2212"/>
                    <a:pt x="9887" y="3320"/>
                  </a:cubicBezTo>
                  <a:close/>
                </a:path>
              </a:pathLst>
            </a:custGeom>
            <a:grpFill/>
            <a:ln w="5715" cap="flat">
              <a:noFill/>
              <a:prstDash val="solid"/>
              <a:miter/>
            </a:ln>
          </p:spPr>
          <p:txBody>
            <a:bodyPr rtlCol="0" anchor="ctr"/>
            <a:lstStyle/>
            <a:p>
              <a:endParaRPr lang="zh-CN" altLang="en-US"/>
            </a:p>
          </p:txBody>
        </p:sp>
        <p:sp>
          <p:nvSpPr>
            <p:cNvPr id="262" name="任意多边形: 形状 261">
              <a:extLst>
                <a:ext uri="{FF2B5EF4-FFF2-40B4-BE49-F238E27FC236}">
                  <a16:creationId xmlns:a16="http://schemas.microsoft.com/office/drawing/2014/main" id="{266CD1DB-19E2-D285-3524-A919E15A7ACB}"/>
                </a:ext>
              </a:extLst>
            </p:cNvPr>
            <p:cNvSpPr/>
            <p:nvPr/>
          </p:nvSpPr>
          <p:spPr>
            <a:xfrm>
              <a:off x="7965575" y="715563"/>
              <a:ext cx="13333" cy="25765"/>
            </a:xfrm>
            <a:custGeom>
              <a:avLst/>
              <a:gdLst>
                <a:gd name="connsiteX0" fmla="*/ 641 w 13333"/>
                <a:gd name="connsiteY0" fmla="*/ 0 h 25765"/>
                <a:gd name="connsiteX1" fmla="*/ 13077 w 13333"/>
                <a:gd name="connsiteY1" fmla="*/ 23872 h 25765"/>
                <a:gd name="connsiteX2" fmla="*/ 9950 w 13333"/>
                <a:gd name="connsiteY2" fmla="*/ 25757 h 25765"/>
                <a:gd name="connsiteX3" fmla="*/ 3784 w 13333"/>
                <a:gd name="connsiteY3" fmla="*/ 21626 h 25765"/>
                <a:gd name="connsiteX4" fmla="*/ 3361 w 13333"/>
                <a:gd name="connsiteY4" fmla="*/ 18419 h 25765"/>
                <a:gd name="connsiteX5" fmla="*/ 641 w 13333"/>
                <a:gd name="connsiteY5" fmla="*/ 0 h 25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33" h="25765">
                  <a:moveTo>
                    <a:pt x="641" y="0"/>
                  </a:moveTo>
                  <a:cubicBezTo>
                    <a:pt x="17260" y="1377"/>
                    <a:pt x="8470" y="16008"/>
                    <a:pt x="13077" y="23872"/>
                  </a:cubicBezTo>
                  <a:cubicBezTo>
                    <a:pt x="14203" y="25792"/>
                    <a:pt x="11339" y="25792"/>
                    <a:pt x="9950" y="25757"/>
                  </a:cubicBezTo>
                  <a:cubicBezTo>
                    <a:pt x="7082" y="25689"/>
                    <a:pt x="4624" y="24757"/>
                    <a:pt x="3784" y="21626"/>
                  </a:cubicBezTo>
                  <a:cubicBezTo>
                    <a:pt x="3504" y="20591"/>
                    <a:pt x="3235" y="19460"/>
                    <a:pt x="3361" y="18419"/>
                  </a:cubicBezTo>
                  <a:cubicBezTo>
                    <a:pt x="4144" y="11899"/>
                    <a:pt x="-1936" y="6275"/>
                    <a:pt x="641" y="0"/>
                  </a:cubicBezTo>
                  <a:close/>
                </a:path>
              </a:pathLst>
            </a:custGeom>
            <a:grpFill/>
            <a:ln w="5715" cap="flat">
              <a:noFill/>
              <a:prstDash val="solid"/>
              <a:miter/>
            </a:ln>
          </p:spPr>
          <p:txBody>
            <a:bodyPr rtlCol="0" anchor="ctr"/>
            <a:lstStyle/>
            <a:p>
              <a:endParaRPr lang="zh-CN" altLang="en-US"/>
            </a:p>
          </p:txBody>
        </p:sp>
        <p:sp>
          <p:nvSpPr>
            <p:cNvPr id="263" name="任意多边形: 形状 262">
              <a:extLst>
                <a:ext uri="{FF2B5EF4-FFF2-40B4-BE49-F238E27FC236}">
                  <a16:creationId xmlns:a16="http://schemas.microsoft.com/office/drawing/2014/main" id="{85BAA169-83F7-89C2-754D-479167CAB1B7}"/>
                </a:ext>
              </a:extLst>
            </p:cNvPr>
            <p:cNvSpPr/>
            <p:nvPr/>
          </p:nvSpPr>
          <p:spPr>
            <a:xfrm>
              <a:off x="7633403" y="475099"/>
              <a:ext cx="15504" cy="23031"/>
            </a:xfrm>
            <a:custGeom>
              <a:avLst/>
              <a:gdLst>
                <a:gd name="connsiteX0" fmla="*/ 0 w 15504"/>
                <a:gd name="connsiteY0" fmla="*/ 13156 h 23031"/>
                <a:gd name="connsiteX1" fmla="*/ 2846 w 15504"/>
                <a:gd name="connsiteY1" fmla="*/ 12544 h 23031"/>
                <a:gd name="connsiteX2" fmla="*/ 13156 w 15504"/>
                <a:gd name="connsiteY2" fmla="*/ 0 h 23031"/>
                <a:gd name="connsiteX3" fmla="*/ 13156 w 15504"/>
                <a:gd name="connsiteY3" fmla="*/ 0 h 23031"/>
                <a:gd name="connsiteX4" fmla="*/ 13590 w 15504"/>
                <a:gd name="connsiteY4" fmla="*/ 6172 h 23031"/>
                <a:gd name="connsiteX5" fmla="*/ 13156 w 15504"/>
                <a:gd name="connsiteY5" fmla="*/ 13162 h 23031"/>
                <a:gd name="connsiteX6" fmla="*/ 13156 w 15504"/>
                <a:gd name="connsiteY6" fmla="*/ 13162 h 23031"/>
                <a:gd name="connsiteX7" fmla="*/ 9864 w 15504"/>
                <a:gd name="connsiteY7" fmla="*/ 23031 h 23031"/>
                <a:gd name="connsiteX8" fmla="*/ 9864 w 15504"/>
                <a:gd name="connsiteY8" fmla="*/ 23031 h 23031"/>
                <a:gd name="connsiteX9" fmla="*/ 0 w 15504"/>
                <a:gd name="connsiteY9" fmla="*/ 13167 h 23031"/>
                <a:gd name="connsiteX10" fmla="*/ 0 w 15504"/>
                <a:gd name="connsiteY10" fmla="*/ 13156 h 2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504" h="23031">
                  <a:moveTo>
                    <a:pt x="0" y="13156"/>
                  </a:moveTo>
                  <a:cubicBezTo>
                    <a:pt x="994" y="12950"/>
                    <a:pt x="2852" y="12716"/>
                    <a:pt x="2846" y="12544"/>
                  </a:cubicBezTo>
                  <a:cubicBezTo>
                    <a:pt x="2577" y="5269"/>
                    <a:pt x="8858" y="3452"/>
                    <a:pt x="13156" y="0"/>
                  </a:cubicBezTo>
                  <a:lnTo>
                    <a:pt x="13156" y="0"/>
                  </a:lnTo>
                  <a:cubicBezTo>
                    <a:pt x="16088" y="1863"/>
                    <a:pt x="16322" y="4063"/>
                    <a:pt x="13590" y="6172"/>
                  </a:cubicBezTo>
                  <a:cubicBezTo>
                    <a:pt x="10635" y="8452"/>
                    <a:pt x="12413" y="10784"/>
                    <a:pt x="13156" y="13162"/>
                  </a:cubicBezTo>
                  <a:lnTo>
                    <a:pt x="13156" y="13162"/>
                  </a:lnTo>
                  <a:cubicBezTo>
                    <a:pt x="9287" y="15528"/>
                    <a:pt x="9973" y="19414"/>
                    <a:pt x="9864" y="23031"/>
                  </a:cubicBezTo>
                  <a:lnTo>
                    <a:pt x="9864" y="23031"/>
                  </a:lnTo>
                  <a:cubicBezTo>
                    <a:pt x="3406" y="22911"/>
                    <a:pt x="2383" y="17356"/>
                    <a:pt x="0" y="13167"/>
                  </a:cubicBezTo>
                  <a:lnTo>
                    <a:pt x="0" y="13156"/>
                  </a:lnTo>
                  <a:close/>
                </a:path>
              </a:pathLst>
            </a:custGeom>
            <a:grpFill/>
            <a:ln w="5715" cap="flat">
              <a:noFill/>
              <a:prstDash val="solid"/>
              <a:miter/>
            </a:ln>
          </p:spPr>
          <p:txBody>
            <a:bodyPr rtlCol="0" anchor="ctr"/>
            <a:lstStyle/>
            <a:p>
              <a:endParaRPr lang="zh-CN" altLang="en-US"/>
            </a:p>
          </p:txBody>
        </p:sp>
        <p:sp>
          <p:nvSpPr>
            <p:cNvPr id="264" name="任意多边形: 形状 263">
              <a:extLst>
                <a:ext uri="{FF2B5EF4-FFF2-40B4-BE49-F238E27FC236}">
                  <a16:creationId xmlns:a16="http://schemas.microsoft.com/office/drawing/2014/main" id="{5436A8FD-ED8B-D088-E028-2F9F317443EC}"/>
                </a:ext>
              </a:extLst>
            </p:cNvPr>
            <p:cNvSpPr/>
            <p:nvPr/>
          </p:nvSpPr>
          <p:spPr>
            <a:xfrm>
              <a:off x="7792759" y="555629"/>
              <a:ext cx="14621" cy="15551"/>
            </a:xfrm>
            <a:custGeom>
              <a:avLst/>
              <a:gdLst>
                <a:gd name="connsiteX0" fmla="*/ 1785 w 14621"/>
                <a:gd name="connsiteY0" fmla="*/ 11579 h 15551"/>
                <a:gd name="connsiteX1" fmla="*/ 733 w 14621"/>
                <a:gd name="connsiteY1" fmla="*/ 0 h 15551"/>
                <a:gd name="connsiteX2" fmla="*/ 14232 w 14621"/>
                <a:gd name="connsiteY2" fmla="*/ 15299 h 15551"/>
                <a:gd name="connsiteX3" fmla="*/ 1785 w 14621"/>
                <a:gd name="connsiteY3" fmla="*/ 11579 h 15551"/>
                <a:gd name="connsiteX4" fmla="*/ 1785 w 14621"/>
                <a:gd name="connsiteY4" fmla="*/ 11579 h 15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21" h="15551">
                  <a:moveTo>
                    <a:pt x="1785" y="11579"/>
                  </a:moveTo>
                  <a:cubicBezTo>
                    <a:pt x="2573" y="7904"/>
                    <a:pt x="-1639" y="4909"/>
                    <a:pt x="733" y="0"/>
                  </a:cubicBezTo>
                  <a:cubicBezTo>
                    <a:pt x="7202" y="3595"/>
                    <a:pt x="16661" y="3698"/>
                    <a:pt x="14232" y="15299"/>
                  </a:cubicBezTo>
                  <a:cubicBezTo>
                    <a:pt x="8894" y="16533"/>
                    <a:pt x="5711" y="12910"/>
                    <a:pt x="1785" y="11579"/>
                  </a:cubicBezTo>
                  <a:lnTo>
                    <a:pt x="1785" y="11579"/>
                  </a:lnTo>
                  <a:close/>
                </a:path>
              </a:pathLst>
            </a:custGeom>
            <a:grpFill/>
            <a:ln w="5715" cap="flat">
              <a:noFill/>
              <a:prstDash val="solid"/>
              <a:miter/>
            </a:ln>
          </p:spPr>
          <p:txBody>
            <a:bodyPr rtlCol="0" anchor="ctr"/>
            <a:lstStyle/>
            <a:p>
              <a:endParaRPr lang="zh-CN" altLang="en-US"/>
            </a:p>
          </p:txBody>
        </p:sp>
        <p:sp>
          <p:nvSpPr>
            <p:cNvPr id="265" name="任意多边形: 形状 264">
              <a:extLst>
                <a:ext uri="{FF2B5EF4-FFF2-40B4-BE49-F238E27FC236}">
                  <a16:creationId xmlns:a16="http://schemas.microsoft.com/office/drawing/2014/main" id="{0EE11699-A756-A632-3C1D-127AF4B1EFCE}"/>
                </a:ext>
              </a:extLst>
            </p:cNvPr>
            <p:cNvSpPr/>
            <p:nvPr/>
          </p:nvSpPr>
          <p:spPr>
            <a:xfrm>
              <a:off x="7760036" y="575110"/>
              <a:ext cx="14778" cy="18415"/>
            </a:xfrm>
            <a:custGeom>
              <a:avLst/>
              <a:gdLst>
                <a:gd name="connsiteX0" fmla="*/ 14779 w 14778"/>
                <a:gd name="connsiteY0" fmla="*/ 8546 h 18415"/>
                <a:gd name="connsiteX1" fmla="*/ 14779 w 14778"/>
                <a:gd name="connsiteY1" fmla="*/ 18415 h 18415"/>
                <a:gd name="connsiteX2" fmla="*/ 14779 w 14778"/>
                <a:gd name="connsiteY2" fmla="*/ 18415 h 18415"/>
                <a:gd name="connsiteX3" fmla="*/ 12270 w 14778"/>
                <a:gd name="connsiteY3" fmla="*/ 16404 h 18415"/>
                <a:gd name="connsiteX4" fmla="*/ 0 w 14778"/>
                <a:gd name="connsiteY4" fmla="*/ 36 h 18415"/>
                <a:gd name="connsiteX5" fmla="*/ 14779 w 14778"/>
                <a:gd name="connsiteY5" fmla="*/ 8546 h 18415"/>
                <a:gd name="connsiteX6" fmla="*/ 14779 w 14778"/>
                <a:gd name="connsiteY6" fmla="*/ 8546 h 1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78" h="18415">
                  <a:moveTo>
                    <a:pt x="14779" y="8546"/>
                  </a:moveTo>
                  <a:cubicBezTo>
                    <a:pt x="14779" y="11837"/>
                    <a:pt x="14779" y="15124"/>
                    <a:pt x="14779" y="18415"/>
                  </a:cubicBezTo>
                  <a:lnTo>
                    <a:pt x="14779" y="18415"/>
                  </a:lnTo>
                  <a:cubicBezTo>
                    <a:pt x="13945" y="17741"/>
                    <a:pt x="13179" y="16952"/>
                    <a:pt x="12270" y="16404"/>
                  </a:cubicBezTo>
                  <a:cubicBezTo>
                    <a:pt x="3006" y="10832"/>
                    <a:pt x="3001" y="10843"/>
                    <a:pt x="0" y="36"/>
                  </a:cubicBezTo>
                  <a:cubicBezTo>
                    <a:pt x="7195" y="-587"/>
                    <a:pt x="9361" y="7060"/>
                    <a:pt x="14779" y="8546"/>
                  </a:cubicBezTo>
                  <a:lnTo>
                    <a:pt x="14779" y="8546"/>
                  </a:lnTo>
                  <a:close/>
                </a:path>
              </a:pathLst>
            </a:custGeom>
            <a:grpFill/>
            <a:ln w="5715" cap="flat">
              <a:noFill/>
              <a:prstDash val="solid"/>
              <a:miter/>
            </a:ln>
          </p:spPr>
          <p:txBody>
            <a:bodyPr rtlCol="0" anchor="ctr"/>
            <a:lstStyle/>
            <a:p>
              <a:endParaRPr lang="zh-CN" altLang="en-US"/>
            </a:p>
          </p:txBody>
        </p:sp>
        <p:sp>
          <p:nvSpPr>
            <p:cNvPr id="266" name="任意多边形: 形状 265">
              <a:extLst>
                <a:ext uri="{FF2B5EF4-FFF2-40B4-BE49-F238E27FC236}">
                  <a16:creationId xmlns:a16="http://schemas.microsoft.com/office/drawing/2014/main" id="{17E1D20E-7CDC-CD10-74C4-E92485994CA2}"/>
                </a:ext>
              </a:extLst>
            </p:cNvPr>
            <p:cNvSpPr/>
            <p:nvPr/>
          </p:nvSpPr>
          <p:spPr>
            <a:xfrm>
              <a:off x="7424713" y="323789"/>
              <a:ext cx="20460" cy="18379"/>
            </a:xfrm>
            <a:custGeom>
              <a:avLst/>
              <a:gdLst>
                <a:gd name="connsiteX0" fmla="*/ 1510 w 20460"/>
                <a:gd name="connsiteY0" fmla="*/ 13162 h 18379"/>
                <a:gd name="connsiteX1" fmla="*/ 1510 w 20460"/>
                <a:gd name="connsiteY1" fmla="*/ 6 h 18379"/>
                <a:gd name="connsiteX2" fmla="*/ 1510 w 20460"/>
                <a:gd name="connsiteY2" fmla="*/ 0 h 18379"/>
                <a:gd name="connsiteX3" fmla="*/ 20461 w 20460"/>
                <a:gd name="connsiteY3" fmla="*/ 18379 h 18379"/>
                <a:gd name="connsiteX4" fmla="*/ 1510 w 20460"/>
                <a:gd name="connsiteY4" fmla="*/ 13162 h 18379"/>
                <a:gd name="connsiteX5" fmla="*/ 1510 w 20460"/>
                <a:gd name="connsiteY5" fmla="*/ 13162 h 18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60" h="18379">
                  <a:moveTo>
                    <a:pt x="1510" y="13162"/>
                  </a:moveTo>
                  <a:cubicBezTo>
                    <a:pt x="1561" y="8778"/>
                    <a:pt x="-1913" y="4389"/>
                    <a:pt x="1510" y="6"/>
                  </a:cubicBezTo>
                  <a:lnTo>
                    <a:pt x="1510" y="0"/>
                  </a:lnTo>
                  <a:cubicBezTo>
                    <a:pt x="4648" y="8401"/>
                    <a:pt x="15072" y="9493"/>
                    <a:pt x="20461" y="18379"/>
                  </a:cubicBezTo>
                  <a:cubicBezTo>
                    <a:pt x="12511" y="18179"/>
                    <a:pt x="7031" y="15608"/>
                    <a:pt x="1510" y="13162"/>
                  </a:cubicBezTo>
                  <a:lnTo>
                    <a:pt x="1510" y="13162"/>
                  </a:lnTo>
                  <a:close/>
                </a:path>
              </a:pathLst>
            </a:custGeom>
            <a:grpFill/>
            <a:ln w="5715" cap="flat">
              <a:noFill/>
              <a:prstDash val="solid"/>
              <a:miter/>
            </a:ln>
          </p:spPr>
          <p:txBody>
            <a:bodyPr rtlCol="0" anchor="ctr"/>
            <a:lstStyle/>
            <a:p>
              <a:endParaRPr lang="zh-CN" altLang="en-US"/>
            </a:p>
          </p:txBody>
        </p:sp>
        <p:sp>
          <p:nvSpPr>
            <p:cNvPr id="267" name="任意多边形: 形状 266">
              <a:extLst>
                <a:ext uri="{FF2B5EF4-FFF2-40B4-BE49-F238E27FC236}">
                  <a16:creationId xmlns:a16="http://schemas.microsoft.com/office/drawing/2014/main" id="{BCDC0789-81F9-09EC-46D8-4DBFD2585594}"/>
                </a:ext>
              </a:extLst>
            </p:cNvPr>
            <p:cNvSpPr/>
            <p:nvPr/>
          </p:nvSpPr>
          <p:spPr>
            <a:xfrm>
              <a:off x="7702460" y="491552"/>
              <a:ext cx="12090" cy="18493"/>
            </a:xfrm>
            <a:custGeom>
              <a:avLst/>
              <a:gdLst>
                <a:gd name="connsiteX0" fmla="*/ 9873 w 12090"/>
                <a:gd name="connsiteY0" fmla="*/ 3292 h 18493"/>
                <a:gd name="connsiteX1" fmla="*/ 12091 w 12090"/>
                <a:gd name="connsiteY1" fmla="*/ 18494 h 18493"/>
                <a:gd name="connsiteX2" fmla="*/ 9 w 12090"/>
                <a:gd name="connsiteY2" fmla="*/ 0 h 18493"/>
                <a:gd name="connsiteX3" fmla="*/ 9873 w 12090"/>
                <a:gd name="connsiteY3" fmla="*/ 3292 h 18493"/>
              </a:gdLst>
              <a:ahLst/>
              <a:cxnLst>
                <a:cxn ang="0">
                  <a:pos x="connsiteX0" y="connsiteY0"/>
                </a:cxn>
                <a:cxn ang="0">
                  <a:pos x="connsiteX1" y="connsiteY1"/>
                </a:cxn>
                <a:cxn ang="0">
                  <a:pos x="connsiteX2" y="connsiteY2"/>
                </a:cxn>
                <a:cxn ang="0">
                  <a:pos x="connsiteX3" y="connsiteY3"/>
                </a:cxn>
              </a:cxnLst>
              <a:rect l="l" t="t" r="r" b="b"/>
              <a:pathLst>
                <a:path w="12090" h="18493">
                  <a:moveTo>
                    <a:pt x="9873" y="3292"/>
                  </a:moveTo>
                  <a:cubicBezTo>
                    <a:pt x="10542" y="7887"/>
                    <a:pt x="11211" y="12482"/>
                    <a:pt x="12091" y="18494"/>
                  </a:cubicBezTo>
                  <a:cubicBezTo>
                    <a:pt x="3867" y="14036"/>
                    <a:pt x="-219" y="8481"/>
                    <a:pt x="9" y="0"/>
                  </a:cubicBezTo>
                  <a:cubicBezTo>
                    <a:pt x="2747" y="2749"/>
                    <a:pt x="7336" y="-57"/>
                    <a:pt x="9873" y="3292"/>
                  </a:cubicBezTo>
                  <a:close/>
                </a:path>
              </a:pathLst>
            </a:custGeom>
            <a:grpFill/>
            <a:ln w="5715" cap="flat">
              <a:noFill/>
              <a:prstDash val="solid"/>
              <a:miter/>
            </a:ln>
          </p:spPr>
          <p:txBody>
            <a:bodyPr rtlCol="0" anchor="ctr"/>
            <a:lstStyle/>
            <a:p>
              <a:endParaRPr lang="zh-CN" altLang="en-US"/>
            </a:p>
          </p:txBody>
        </p:sp>
        <p:sp>
          <p:nvSpPr>
            <p:cNvPr id="268" name="任意多边形: 形状 267">
              <a:extLst>
                <a:ext uri="{FF2B5EF4-FFF2-40B4-BE49-F238E27FC236}">
                  <a16:creationId xmlns:a16="http://schemas.microsoft.com/office/drawing/2014/main" id="{82602664-F338-A89F-7A97-A2581B7A3062}"/>
                </a:ext>
              </a:extLst>
            </p:cNvPr>
            <p:cNvSpPr/>
            <p:nvPr/>
          </p:nvSpPr>
          <p:spPr>
            <a:xfrm>
              <a:off x="7774809" y="611758"/>
              <a:ext cx="14620" cy="9549"/>
            </a:xfrm>
            <a:custGeom>
              <a:avLst/>
              <a:gdLst>
                <a:gd name="connsiteX0" fmla="*/ 13156 w 14620"/>
                <a:gd name="connsiteY0" fmla="*/ 8079 h 9549"/>
                <a:gd name="connsiteX1" fmla="*/ 3292 w 14620"/>
                <a:gd name="connsiteY1" fmla="*/ 8079 h 9549"/>
                <a:gd name="connsiteX2" fmla="*/ 12 w 14620"/>
                <a:gd name="connsiteY2" fmla="*/ 4787 h 9549"/>
                <a:gd name="connsiteX3" fmla="*/ 17 w 14620"/>
                <a:gd name="connsiteY3" fmla="*/ 4781 h 9549"/>
                <a:gd name="connsiteX4" fmla="*/ 0 w 14620"/>
                <a:gd name="connsiteY4" fmla="*/ 1501 h 9549"/>
                <a:gd name="connsiteX5" fmla="*/ 0 w 14620"/>
                <a:gd name="connsiteY5" fmla="*/ 1506 h 9549"/>
                <a:gd name="connsiteX6" fmla="*/ 13156 w 14620"/>
                <a:gd name="connsiteY6" fmla="*/ 1506 h 9549"/>
                <a:gd name="connsiteX7" fmla="*/ 13156 w 14620"/>
                <a:gd name="connsiteY7" fmla="*/ 1501 h 9549"/>
                <a:gd name="connsiteX8" fmla="*/ 13156 w 14620"/>
                <a:gd name="connsiteY8" fmla="*/ 8079 h 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20" h="9549">
                  <a:moveTo>
                    <a:pt x="13156" y="8079"/>
                  </a:moveTo>
                  <a:cubicBezTo>
                    <a:pt x="9864" y="11868"/>
                    <a:pt x="6578" y="7016"/>
                    <a:pt x="3292" y="8079"/>
                  </a:cubicBezTo>
                  <a:cubicBezTo>
                    <a:pt x="2275" y="6907"/>
                    <a:pt x="1177" y="5815"/>
                    <a:pt x="12" y="4787"/>
                  </a:cubicBezTo>
                  <a:lnTo>
                    <a:pt x="17" y="4781"/>
                  </a:lnTo>
                  <a:cubicBezTo>
                    <a:pt x="12" y="3689"/>
                    <a:pt x="6" y="2592"/>
                    <a:pt x="0" y="1501"/>
                  </a:cubicBezTo>
                  <a:lnTo>
                    <a:pt x="0" y="1506"/>
                  </a:lnTo>
                  <a:cubicBezTo>
                    <a:pt x="4383" y="-1917"/>
                    <a:pt x="8767" y="1575"/>
                    <a:pt x="13156" y="1506"/>
                  </a:cubicBezTo>
                  <a:cubicBezTo>
                    <a:pt x="13156" y="1506"/>
                    <a:pt x="13156" y="1501"/>
                    <a:pt x="13156" y="1501"/>
                  </a:cubicBezTo>
                  <a:cubicBezTo>
                    <a:pt x="15196" y="3689"/>
                    <a:pt x="15019" y="5884"/>
                    <a:pt x="13156" y="8079"/>
                  </a:cubicBezTo>
                  <a:close/>
                </a:path>
              </a:pathLst>
            </a:custGeom>
            <a:grpFill/>
            <a:ln w="5715" cap="flat">
              <a:noFill/>
              <a:prstDash val="solid"/>
              <a:miter/>
            </a:ln>
          </p:spPr>
          <p:txBody>
            <a:bodyPr rtlCol="0" anchor="ctr"/>
            <a:lstStyle/>
            <a:p>
              <a:endParaRPr lang="zh-CN" altLang="en-US"/>
            </a:p>
          </p:txBody>
        </p:sp>
        <p:sp>
          <p:nvSpPr>
            <p:cNvPr id="269" name="任意多边形: 形状 268">
              <a:extLst>
                <a:ext uri="{FF2B5EF4-FFF2-40B4-BE49-F238E27FC236}">
                  <a16:creationId xmlns:a16="http://schemas.microsoft.com/office/drawing/2014/main" id="{DF9AD64F-4547-211D-2B61-AC2CFBA8976C}"/>
                </a:ext>
              </a:extLst>
            </p:cNvPr>
            <p:cNvSpPr/>
            <p:nvPr/>
          </p:nvSpPr>
          <p:spPr>
            <a:xfrm>
              <a:off x="8021797" y="839727"/>
              <a:ext cx="7493" cy="10366"/>
            </a:xfrm>
            <a:custGeom>
              <a:avLst/>
              <a:gdLst>
                <a:gd name="connsiteX0" fmla="*/ 2946 w 7493"/>
                <a:gd name="connsiteY0" fmla="*/ 10367 h 10366"/>
                <a:gd name="connsiteX1" fmla="*/ 615 w 7493"/>
                <a:gd name="connsiteY1" fmla="*/ 0 h 10366"/>
                <a:gd name="connsiteX2" fmla="*/ 2946 w 7493"/>
                <a:gd name="connsiteY2" fmla="*/ 10367 h 10366"/>
              </a:gdLst>
              <a:ahLst/>
              <a:cxnLst>
                <a:cxn ang="0">
                  <a:pos x="connsiteX0" y="connsiteY0"/>
                </a:cxn>
                <a:cxn ang="0">
                  <a:pos x="connsiteX1" y="connsiteY1"/>
                </a:cxn>
                <a:cxn ang="0">
                  <a:pos x="connsiteX2" y="connsiteY2"/>
                </a:cxn>
              </a:cxnLst>
              <a:rect l="l" t="t" r="r" b="b"/>
              <a:pathLst>
                <a:path w="7493" h="10366">
                  <a:moveTo>
                    <a:pt x="2946" y="10367"/>
                  </a:moveTo>
                  <a:cubicBezTo>
                    <a:pt x="1821" y="7041"/>
                    <a:pt x="-1317" y="4138"/>
                    <a:pt x="615" y="0"/>
                  </a:cubicBezTo>
                  <a:cubicBezTo>
                    <a:pt x="9353" y="5698"/>
                    <a:pt x="9353" y="5698"/>
                    <a:pt x="2946" y="10367"/>
                  </a:cubicBezTo>
                  <a:close/>
                </a:path>
              </a:pathLst>
            </a:custGeom>
            <a:grpFill/>
            <a:ln w="5715" cap="flat">
              <a:noFill/>
              <a:prstDash val="solid"/>
              <a:miter/>
            </a:ln>
          </p:spPr>
          <p:txBody>
            <a:bodyPr rtlCol="0" anchor="ctr"/>
            <a:lstStyle/>
            <a:p>
              <a:endParaRPr lang="zh-CN" altLang="en-US"/>
            </a:p>
          </p:txBody>
        </p:sp>
        <p:sp>
          <p:nvSpPr>
            <p:cNvPr id="270" name="任意多边形: 形状 269">
              <a:extLst>
                <a:ext uri="{FF2B5EF4-FFF2-40B4-BE49-F238E27FC236}">
                  <a16:creationId xmlns:a16="http://schemas.microsoft.com/office/drawing/2014/main" id="{CDAC9FEC-1E19-C008-D7FF-E028A99CD97E}"/>
                </a:ext>
              </a:extLst>
            </p:cNvPr>
            <p:cNvSpPr/>
            <p:nvPr/>
          </p:nvSpPr>
          <p:spPr>
            <a:xfrm>
              <a:off x="8052280" y="813586"/>
              <a:ext cx="7502" cy="13825"/>
            </a:xfrm>
            <a:custGeom>
              <a:avLst/>
              <a:gdLst>
                <a:gd name="connsiteX0" fmla="*/ 1827 w 7502"/>
                <a:gd name="connsiteY0" fmla="*/ 13826 h 13825"/>
                <a:gd name="connsiteX1" fmla="*/ 10 w 7502"/>
                <a:gd name="connsiteY1" fmla="*/ 9808 h 13825"/>
                <a:gd name="connsiteX2" fmla="*/ 3782 w 7502"/>
                <a:gd name="connsiteY2" fmla="*/ 13 h 13825"/>
                <a:gd name="connsiteX3" fmla="*/ 7142 w 7502"/>
                <a:gd name="connsiteY3" fmla="*/ 2813 h 13825"/>
                <a:gd name="connsiteX4" fmla="*/ 1827 w 7502"/>
                <a:gd name="connsiteY4" fmla="*/ 13826 h 1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02" h="13825">
                  <a:moveTo>
                    <a:pt x="1827" y="13826"/>
                  </a:moveTo>
                  <a:cubicBezTo>
                    <a:pt x="398" y="10722"/>
                    <a:pt x="-76" y="10202"/>
                    <a:pt x="10" y="9808"/>
                  </a:cubicBezTo>
                  <a:cubicBezTo>
                    <a:pt x="798" y="6345"/>
                    <a:pt x="873" y="2550"/>
                    <a:pt x="3782" y="13"/>
                  </a:cubicBezTo>
                  <a:cubicBezTo>
                    <a:pt x="3988" y="-165"/>
                    <a:pt x="6742" y="1578"/>
                    <a:pt x="7142" y="2813"/>
                  </a:cubicBezTo>
                  <a:cubicBezTo>
                    <a:pt x="8685" y="7516"/>
                    <a:pt x="4959" y="9562"/>
                    <a:pt x="1827" y="13826"/>
                  </a:cubicBezTo>
                  <a:close/>
                </a:path>
              </a:pathLst>
            </a:custGeom>
            <a:grpFill/>
            <a:ln w="5715" cap="flat">
              <a:noFill/>
              <a:prstDash val="solid"/>
              <a:miter/>
            </a:ln>
          </p:spPr>
          <p:txBody>
            <a:bodyPr rtlCol="0" anchor="ctr"/>
            <a:lstStyle/>
            <a:p>
              <a:endParaRPr lang="zh-CN" altLang="en-US"/>
            </a:p>
          </p:txBody>
        </p:sp>
        <p:sp>
          <p:nvSpPr>
            <p:cNvPr id="271" name="任意多边形: 形状 270">
              <a:extLst>
                <a:ext uri="{FF2B5EF4-FFF2-40B4-BE49-F238E27FC236}">
                  <a16:creationId xmlns:a16="http://schemas.microsoft.com/office/drawing/2014/main" id="{EA5F8E07-ACAB-384A-FBA0-F704A5BBC7E7}"/>
                </a:ext>
              </a:extLst>
            </p:cNvPr>
            <p:cNvSpPr/>
            <p:nvPr/>
          </p:nvSpPr>
          <p:spPr>
            <a:xfrm>
              <a:off x="7741925" y="531026"/>
              <a:ext cx="13155" cy="9906"/>
            </a:xfrm>
            <a:custGeom>
              <a:avLst/>
              <a:gdLst>
                <a:gd name="connsiteX0" fmla="*/ 13156 w 13155"/>
                <a:gd name="connsiteY0" fmla="*/ 9876 h 9906"/>
                <a:gd name="connsiteX1" fmla="*/ 0 w 13155"/>
                <a:gd name="connsiteY1" fmla="*/ 0 h 9906"/>
                <a:gd name="connsiteX2" fmla="*/ 13156 w 13155"/>
                <a:gd name="connsiteY2" fmla="*/ 9864 h 9906"/>
                <a:gd name="connsiteX3" fmla="*/ 13156 w 13155"/>
                <a:gd name="connsiteY3" fmla="*/ 9876 h 9906"/>
              </a:gdLst>
              <a:ahLst/>
              <a:cxnLst>
                <a:cxn ang="0">
                  <a:pos x="connsiteX0" y="connsiteY0"/>
                </a:cxn>
                <a:cxn ang="0">
                  <a:pos x="connsiteX1" y="connsiteY1"/>
                </a:cxn>
                <a:cxn ang="0">
                  <a:pos x="connsiteX2" y="connsiteY2"/>
                </a:cxn>
                <a:cxn ang="0">
                  <a:pos x="connsiteX3" y="connsiteY3"/>
                </a:cxn>
              </a:cxnLst>
              <a:rect l="l" t="t" r="r" b="b"/>
              <a:pathLst>
                <a:path w="13155" h="9906">
                  <a:moveTo>
                    <a:pt x="13156" y="9876"/>
                  </a:moveTo>
                  <a:cubicBezTo>
                    <a:pt x="6086" y="10167"/>
                    <a:pt x="474" y="8504"/>
                    <a:pt x="0" y="0"/>
                  </a:cubicBezTo>
                  <a:cubicBezTo>
                    <a:pt x="4801" y="2732"/>
                    <a:pt x="10744" y="3938"/>
                    <a:pt x="13156" y="9864"/>
                  </a:cubicBezTo>
                  <a:lnTo>
                    <a:pt x="13156" y="9876"/>
                  </a:lnTo>
                  <a:close/>
                </a:path>
              </a:pathLst>
            </a:custGeom>
            <a:grpFill/>
            <a:ln w="5715" cap="flat">
              <a:noFill/>
              <a:prstDash val="solid"/>
              <a:miter/>
            </a:ln>
          </p:spPr>
          <p:txBody>
            <a:bodyPr rtlCol="0" anchor="ctr"/>
            <a:lstStyle/>
            <a:p>
              <a:endParaRPr lang="zh-CN" altLang="en-US"/>
            </a:p>
          </p:txBody>
        </p:sp>
        <p:sp>
          <p:nvSpPr>
            <p:cNvPr id="272" name="任意多边形: 形状 271">
              <a:extLst>
                <a:ext uri="{FF2B5EF4-FFF2-40B4-BE49-F238E27FC236}">
                  <a16:creationId xmlns:a16="http://schemas.microsoft.com/office/drawing/2014/main" id="{B0919E3B-E290-F8BE-C277-8FF6B85C032D}"/>
                </a:ext>
              </a:extLst>
            </p:cNvPr>
            <p:cNvSpPr/>
            <p:nvPr/>
          </p:nvSpPr>
          <p:spPr>
            <a:xfrm>
              <a:off x="7753114" y="515767"/>
              <a:ext cx="6303" cy="12938"/>
            </a:xfrm>
            <a:custGeom>
              <a:avLst/>
              <a:gdLst>
                <a:gd name="connsiteX0" fmla="*/ 3299 w 6303"/>
                <a:gd name="connsiteY0" fmla="*/ 0 h 12938"/>
                <a:gd name="connsiteX1" fmla="*/ 281 w 6303"/>
                <a:gd name="connsiteY1" fmla="*/ 12939 h 12938"/>
                <a:gd name="connsiteX2" fmla="*/ 3299 w 6303"/>
                <a:gd name="connsiteY2" fmla="*/ 0 h 12938"/>
              </a:gdLst>
              <a:ahLst/>
              <a:cxnLst>
                <a:cxn ang="0">
                  <a:pos x="connsiteX0" y="connsiteY0"/>
                </a:cxn>
                <a:cxn ang="0">
                  <a:pos x="connsiteX1" y="connsiteY1"/>
                </a:cxn>
                <a:cxn ang="0">
                  <a:pos x="connsiteX2" y="connsiteY2"/>
                </a:cxn>
              </a:cxnLst>
              <a:rect l="l" t="t" r="r" b="b"/>
              <a:pathLst>
                <a:path w="6303" h="12938">
                  <a:moveTo>
                    <a:pt x="3299" y="0"/>
                  </a:moveTo>
                  <a:cubicBezTo>
                    <a:pt x="6202" y="6709"/>
                    <a:pt x="9414" y="11841"/>
                    <a:pt x="281" y="12939"/>
                  </a:cubicBezTo>
                  <a:cubicBezTo>
                    <a:pt x="-913" y="8498"/>
                    <a:pt x="2007" y="5532"/>
                    <a:pt x="3299" y="0"/>
                  </a:cubicBezTo>
                  <a:close/>
                </a:path>
              </a:pathLst>
            </a:custGeom>
            <a:grpFill/>
            <a:ln w="5715" cap="flat">
              <a:noFill/>
              <a:prstDash val="solid"/>
              <a:miter/>
            </a:ln>
          </p:spPr>
          <p:txBody>
            <a:bodyPr rtlCol="0" anchor="ctr"/>
            <a:lstStyle/>
            <a:p>
              <a:endParaRPr lang="zh-CN" altLang="en-US"/>
            </a:p>
          </p:txBody>
        </p:sp>
        <p:sp>
          <p:nvSpPr>
            <p:cNvPr id="273" name="任意多边形: 形状 272">
              <a:extLst>
                <a:ext uri="{FF2B5EF4-FFF2-40B4-BE49-F238E27FC236}">
                  <a16:creationId xmlns:a16="http://schemas.microsoft.com/office/drawing/2014/main" id="{60AA1BAF-F174-EEFF-12A8-4A7075077E8E}"/>
                </a:ext>
              </a:extLst>
            </p:cNvPr>
            <p:cNvSpPr/>
            <p:nvPr/>
          </p:nvSpPr>
          <p:spPr>
            <a:xfrm>
              <a:off x="7552116" y="394930"/>
              <a:ext cx="6822" cy="8165"/>
            </a:xfrm>
            <a:custGeom>
              <a:avLst/>
              <a:gdLst>
                <a:gd name="connsiteX0" fmla="*/ 6792 w 6822"/>
                <a:gd name="connsiteY0" fmla="*/ 4896 h 8165"/>
                <a:gd name="connsiteX1" fmla="*/ 4460 w 6822"/>
                <a:gd name="connsiteY1" fmla="*/ 8165 h 8165"/>
                <a:gd name="connsiteX2" fmla="*/ 157 w 6822"/>
                <a:gd name="connsiteY2" fmla="*/ 2576 h 8165"/>
                <a:gd name="connsiteX3" fmla="*/ 2849 w 6822"/>
                <a:gd name="connsiteY3" fmla="*/ 221 h 8165"/>
                <a:gd name="connsiteX4" fmla="*/ 6792 w 6822"/>
                <a:gd name="connsiteY4" fmla="*/ 4896 h 81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2" h="8165">
                  <a:moveTo>
                    <a:pt x="6792" y="4896"/>
                  </a:moveTo>
                  <a:cubicBezTo>
                    <a:pt x="6192" y="5794"/>
                    <a:pt x="5301" y="8182"/>
                    <a:pt x="4460" y="8165"/>
                  </a:cubicBezTo>
                  <a:cubicBezTo>
                    <a:pt x="1197" y="8097"/>
                    <a:pt x="929" y="4839"/>
                    <a:pt x="157" y="2576"/>
                  </a:cubicBezTo>
                  <a:cubicBezTo>
                    <a:pt x="-466" y="736"/>
                    <a:pt x="832" y="-533"/>
                    <a:pt x="2849" y="221"/>
                  </a:cubicBezTo>
                  <a:cubicBezTo>
                    <a:pt x="4746" y="924"/>
                    <a:pt x="7118" y="1450"/>
                    <a:pt x="6792" y="4896"/>
                  </a:cubicBezTo>
                  <a:close/>
                </a:path>
              </a:pathLst>
            </a:custGeom>
            <a:grpFill/>
            <a:ln w="5715" cap="flat">
              <a:noFill/>
              <a:prstDash val="solid"/>
              <a:miter/>
            </a:ln>
          </p:spPr>
          <p:txBody>
            <a:bodyPr rtlCol="0" anchor="ctr"/>
            <a:lstStyle/>
            <a:p>
              <a:endParaRPr lang="zh-CN" altLang="en-US"/>
            </a:p>
          </p:txBody>
        </p:sp>
        <p:sp>
          <p:nvSpPr>
            <p:cNvPr id="274" name="任意多边形: 形状 273">
              <a:extLst>
                <a:ext uri="{FF2B5EF4-FFF2-40B4-BE49-F238E27FC236}">
                  <a16:creationId xmlns:a16="http://schemas.microsoft.com/office/drawing/2014/main" id="{21C24B26-C737-7795-AC38-33D51FDE17B5}"/>
                </a:ext>
              </a:extLst>
            </p:cNvPr>
            <p:cNvSpPr/>
            <p:nvPr/>
          </p:nvSpPr>
          <p:spPr>
            <a:xfrm>
              <a:off x="8060919" y="806235"/>
              <a:ext cx="7631" cy="10963"/>
            </a:xfrm>
            <a:custGeom>
              <a:avLst/>
              <a:gdLst>
                <a:gd name="connsiteX0" fmla="*/ 6578 w 7631"/>
                <a:gd name="connsiteY0" fmla="*/ 7678 h 10963"/>
                <a:gd name="connsiteX1" fmla="*/ 0 w 7631"/>
                <a:gd name="connsiteY1" fmla="*/ 10964 h 10963"/>
                <a:gd name="connsiteX2" fmla="*/ 0 w 7631"/>
                <a:gd name="connsiteY2" fmla="*/ 1094 h 10963"/>
                <a:gd name="connsiteX3" fmla="*/ 0 w 7631"/>
                <a:gd name="connsiteY3" fmla="*/ 1100 h 10963"/>
                <a:gd name="connsiteX4" fmla="*/ 6578 w 7631"/>
                <a:gd name="connsiteY4" fmla="*/ 7678 h 10963"/>
                <a:gd name="connsiteX5" fmla="*/ 6578 w 7631"/>
                <a:gd name="connsiteY5" fmla="*/ 7678 h 1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 h="10963">
                  <a:moveTo>
                    <a:pt x="6578" y="7678"/>
                  </a:moveTo>
                  <a:cubicBezTo>
                    <a:pt x="4384" y="8775"/>
                    <a:pt x="2195" y="9867"/>
                    <a:pt x="0" y="10964"/>
                  </a:cubicBezTo>
                  <a:cubicBezTo>
                    <a:pt x="0" y="7672"/>
                    <a:pt x="0" y="4386"/>
                    <a:pt x="0" y="1094"/>
                  </a:cubicBezTo>
                  <a:lnTo>
                    <a:pt x="0" y="1100"/>
                  </a:lnTo>
                  <a:cubicBezTo>
                    <a:pt x="7098" y="-1615"/>
                    <a:pt x="9127" y="740"/>
                    <a:pt x="6578" y="7678"/>
                  </a:cubicBezTo>
                  <a:lnTo>
                    <a:pt x="6578" y="7678"/>
                  </a:lnTo>
                  <a:close/>
                </a:path>
              </a:pathLst>
            </a:custGeom>
            <a:grpFill/>
            <a:ln w="5715" cap="flat">
              <a:noFill/>
              <a:prstDash val="solid"/>
              <a:miter/>
            </a:ln>
          </p:spPr>
          <p:txBody>
            <a:bodyPr rtlCol="0" anchor="ctr"/>
            <a:lstStyle/>
            <a:p>
              <a:endParaRPr lang="zh-CN" altLang="en-US"/>
            </a:p>
          </p:txBody>
        </p:sp>
        <p:sp>
          <p:nvSpPr>
            <p:cNvPr id="275" name="任意多边形: 形状 274">
              <a:extLst>
                <a:ext uri="{FF2B5EF4-FFF2-40B4-BE49-F238E27FC236}">
                  <a16:creationId xmlns:a16="http://schemas.microsoft.com/office/drawing/2014/main" id="{DE38E85A-AA87-A56C-67EB-F0BB16EE3592}"/>
                </a:ext>
              </a:extLst>
            </p:cNvPr>
            <p:cNvSpPr/>
            <p:nvPr/>
          </p:nvSpPr>
          <p:spPr>
            <a:xfrm>
              <a:off x="7755081" y="540890"/>
              <a:ext cx="4196" cy="5184"/>
            </a:xfrm>
            <a:custGeom>
              <a:avLst/>
              <a:gdLst>
                <a:gd name="connsiteX0" fmla="*/ 0 w 4196"/>
                <a:gd name="connsiteY0" fmla="*/ 0 h 5184"/>
                <a:gd name="connsiteX1" fmla="*/ 4195 w 4196"/>
                <a:gd name="connsiteY1" fmla="*/ 4001 h 5184"/>
                <a:gd name="connsiteX2" fmla="*/ 2395 w 4196"/>
                <a:gd name="connsiteY2" fmla="*/ 5166 h 5184"/>
                <a:gd name="connsiteX3" fmla="*/ 0 w 4196"/>
                <a:gd name="connsiteY3" fmla="*/ 17 h 5184"/>
                <a:gd name="connsiteX4" fmla="*/ 0 w 4196"/>
                <a:gd name="connsiteY4" fmla="*/ 0 h 5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6" h="5184">
                  <a:moveTo>
                    <a:pt x="0" y="0"/>
                  </a:moveTo>
                  <a:cubicBezTo>
                    <a:pt x="1898" y="823"/>
                    <a:pt x="3755" y="1755"/>
                    <a:pt x="4195" y="4001"/>
                  </a:cubicBezTo>
                  <a:cubicBezTo>
                    <a:pt x="4252" y="4286"/>
                    <a:pt x="2783" y="5332"/>
                    <a:pt x="2395" y="5166"/>
                  </a:cubicBezTo>
                  <a:cubicBezTo>
                    <a:pt x="172" y="4206"/>
                    <a:pt x="212" y="2017"/>
                    <a:pt x="0" y="17"/>
                  </a:cubicBezTo>
                  <a:lnTo>
                    <a:pt x="0" y="0"/>
                  </a:lnTo>
                  <a:close/>
                </a:path>
              </a:pathLst>
            </a:custGeom>
            <a:grpFill/>
            <a:ln w="5715" cap="flat">
              <a:noFill/>
              <a:prstDash val="solid"/>
              <a:miter/>
            </a:ln>
          </p:spPr>
          <p:txBody>
            <a:bodyPr rtlCol="0" anchor="ctr"/>
            <a:lstStyle/>
            <a:p>
              <a:endParaRPr lang="zh-CN" altLang="en-US"/>
            </a:p>
          </p:txBody>
        </p:sp>
        <p:sp>
          <p:nvSpPr>
            <p:cNvPr id="276" name="任意多边形: 形状 275">
              <a:extLst>
                <a:ext uri="{FF2B5EF4-FFF2-40B4-BE49-F238E27FC236}">
                  <a16:creationId xmlns:a16="http://schemas.microsoft.com/office/drawing/2014/main" id="{17B3727C-7BCF-796F-0C8C-255AF8087D29}"/>
                </a:ext>
              </a:extLst>
            </p:cNvPr>
            <p:cNvSpPr/>
            <p:nvPr/>
          </p:nvSpPr>
          <p:spPr>
            <a:xfrm>
              <a:off x="7996045" y="794173"/>
              <a:ext cx="3770" cy="5636"/>
            </a:xfrm>
            <a:custGeom>
              <a:avLst/>
              <a:gdLst>
                <a:gd name="connsiteX0" fmla="*/ 2392 w 3770"/>
                <a:gd name="connsiteY0" fmla="*/ 0 h 5636"/>
                <a:gd name="connsiteX1" fmla="*/ 2466 w 3770"/>
                <a:gd name="connsiteY1" fmla="*/ 5572 h 5636"/>
                <a:gd name="connsiteX2" fmla="*/ 975 w 3770"/>
                <a:gd name="connsiteY2" fmla="*/ 5155 h 5636"/>
                <a:gd name="connsiteX3" fmla="*/ 2392 w 3770"/>
                <a:gd name="connsiteY3" fmla="*/ 0 h 5636"/>
                <a:gd name="connsiteX4" fmla="*/ 2392 w 3770"/>
                <a:gd name="connsiteY4" fmla="*/ 0 h 56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0" h="5636">
                  <a:moveTo>
                    <a:pt x="2392" y="0"/>
                  </a:moveTo>
                  <a:cubicBezTo>
                    <a:pt x="2426" y="1875"/>
                    <a:pt x="5427" y="3720"/>
                    <a:pt x="2466" y="5572"/>
                  </a:cubicBezTo>
                  <a:cubicBezTo>
                    <a:pt x="2163" y="5766"/>
                    <a:pt x="1266" y="5492"/>
                    <a:pt x="975" y="5155"/>
                  </a:cubicBezTo>
                  <a:cubicBezTo>
                    <a:pt x="-1008" y="2812"/>
                    <a:pt x="323" y="1286"/>
                    <a:pt x="2392" y="0"/>
                  </a:cubicBezTo>
                  <a:lnTo>
                    <a:pt x="2392" y="0"/>
                  </a:lnTo>
                  <a:close/>
                </a:path>
              </a:pathLst>
            </a:custGeom>
            <a:grpFill/>
            <a:ln w="5715" cap="flat">
              <a:noFill/>
              <a:prstDash val="solid"/>
              <a:miter/>
            </a:ln>
          </p:spPr>
          <p:txBody>
            <a:bodyPr rtlCol="0" anchor="ctr"/>
            <a:lstStyle/>
            <a:p>
              <a:endParaRPr lang="zh-CN" altLang="en-US"/>
            </a:p>
          </p:txBody>
        </p:sp>
        <p:sp>
          <p:nvSpPr>
            <p:cNvPr id="277" name="任意多边形: 形状 276">
              <a:extLst>
                <a:ext uri="{FF2B5EF4-FFF2-40B4-BE49-F238E27FC236}">
                  <a16:creationId xmlns:a16="http://schemas.microsoft.com/office/drawing/2014/main" id="{C33C8C4C-4545-4191-6A76-360B0F4A2D98}"/>
                </a:ext>
              </a:extLst>
            </p:cNvPr>
            <p:cNvSpPr/>
            <p:nvPr/>
          </p:nvSpPr>
          <p:spPr>
            <a:xfrm>
              <a:off x="7646559" y="488261"/>
              <a:ext cx="4308" cy="4309"/>
            </a:xfrm>
            <a:custGeom>
              <a:avLst/>
              <a:gdLst>
                <a:gd name="connsiteX0" fmla="*/ 0 w 4308"/>
                <a:gd name="connsiteY0" fmla="*/ 0 h 4309"/>
                <a:gd name="connsiteX1" fmla="*/ 4223 w 4308"/>
                <a:gd name="connsiteY1" fmla="*/ 3109 h 4309"/>
                <a:gd name="connsiteX2" fmla="*/ 3109 w 4308"/>
                <a:gd name="connsiteY2" fmla="*/ 4223 h 4309"/>
                <a:gd name="connsiteX3" fmla="*/ 0 w 4308"/>
                <a:gd name="connsiteY3" fmla="*/ 0 h 4309"/>
                <a:gd name="connsiteX4" fmla="*/ 0 w 4308"/>
                <a:gd name="connsiteY4" fmla="*/ 0 h 4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8" h="4309">
                  <a:moveTo>
                    <a:pt x="0" y="0"/>
                  </a:moveTo>
                  <a:cubicBezTo>
                    <a:pt x="1817" y="492"/>
                    <a:pt x="4858" y="-634"/>
                    <a:pt x="4223" y="3109"/>
                  </a:cubicBezTo>
                  <a:cubicBezTo>
                    <a:pt x="4149" y="3543"/>
                    <a:pt x="3543" y="4149"/>
                    <a:pt x="3109" y="4223"/>
                  </a:cubicBezTo>
                  <a:cubicBezTo>
                    <a:pt x="-629" y="4858"/>
                    <a:pt x="497" y="1817"/>
                    <a:pt x="0" y="0"/>
                  </a:cubicBezTo>
                  <a:lnTo>
                    <a:pt x="0" y="0"/>
                  </a:lnTo>
                  <a:close/>
                </a:path>
              </a:pathLst>
            </a:custGeom>
            <a:grpFill/>
            <a:ln w="5715" cap="flat">
              <a:noFill/>
              <a:prstDash val="solid"/>
              <a:miter/>
            </a:ln>
          </p:spPr>
          <p:txBody>
            <a:bodyPr rtlCol="0" anchor="ctr"/>
            <a:lstStyle/>
            <a:p>
              <a:endParaRPr lang="zh-CN" altLang="en-US"/>
            </a:p>
          </p:txBody>
        </p:sp>
        <p:sp>
          <p:nvSpPr>
            <p:cNvPr id="278" name="任意多边形: 形状 277">
              <a:extLst>
                <a:ext uri="{FF2B5EF4-FFF2-40B4-BE49-F238E27FC236}">
                  <a16:creationId xmlns:a16="http://schemas.microsoft.com/office/drawing/2014/main" id="{4D9318B9-3ECA-187B-2015-94BF2E3207CC}"/>
                </a:ext>
              </a:extLst>
            </p:cNvPr>
            <p:cNvSpPr/>
            <p:nvPr/>
          </p:nvSpPr>
          <p:spPr>
            <a:xfrm>
              <a:off x="7440230" y="316296"/>
              <a:ext cx="1566" cy="1805"/>
            </a:xfrm>
            <a:custGeom>
              <a:avLst/>
              <a:gdLst>
                <a:gd name="connsiteX0" fmla="*/ 423 w 1566"/>
                <a:gd name="connsiteY0" fmla="*/ 0 h 1805"/>
                <a:gd name="connsiteX1" fmla="*/ 1566 w 1566"/>
                <a:gd name="connsiteY1" fmla="*/ 429 h 1805"/>
                <a:gd name="connsiteX2" fmla="*/ 1143 w 1566"/>
                <a:gd name="connsiteY2" fmla="*/ 1806 h 1805"/>
                <a:gd name="connsiteX3" fmla="*/ 0 w 1566"/>
                <a:gd name="connsiteY3" fmla="*/ 1377 h 1805"/>
                <a:gd name="connsiteX4" fmla="*/ 423 w 1566"/>
                <a:gd name="connsiteY4" fmla="*/ 0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 h="1805">
                  <a:moveTo>
                    <a:pt x="423" y="0"/>
                  </a:moveTo>
                  <a:cubicBezTo>
                    <a:pt x="823" y="143"/>
                    <a:pt x="1561" y="274"/>
                    <a:pt x="1566" y="429"/>
                  </a:cubicBezTo>
                  <a:cubicBezTo>
                    <a:pt x="1583" y="880"/>
                    <a:pt x="1304" y="1349"/>
                    <a:pt x="1143" y="1806"/>
                  </a:cubicBezTo>
                  <a:cubicBezTo>
                    <a:pt x="743" y="1663"/>
                    <a:pt x="6" y="1532"/>
                    <a:pt x="0" y="1377"/>
                  </a:cubicBezTo>
                  <a:cubicBezTo>
                    <a:pt x="-11" y="926"/>
                    <a:pt x="263" y="463"/>
                    <a:pt x="423" y="0"/>
                  </a:cubicBezTo>
                  <a:close/>
                </a:path>
              </a:pathLst>
            </a:custGeom>
            <a:grpFill/>
            <a:ln w="5715" cap="flat">
              <a:noFill/>
              <a:prstDash val="solid"/>
              <a:miter/>
            </a:ln>
          </p:spPr>
          <p:txBody>
            <a:bodyPr rtlCol="0" anchor="ctr"/>
            <a:lstStyle/>
            <a:p>
              <a:endParaRPr lang="zh-CN" altLang="en-US"/>
            </a:p>
          </p:txBody>
        </p:sp>
        <p:sp>
          <p:nvSpPr>
            <p:cNvPr id="279" name="任意多边形: 形状 278">
              <a:extLst>
                <a:ext uri="{FF2B5EF4-FFF2-40B4-BE49-F238E27FC236}">
                  <a16:creationId xmlns:a16="http://schemas.microsoft.com/office/drawing/2014/main" id="{762168E0-9BA4-4FAA-12FF-980118918176}"/>
                </a:ext>
              </a:extLst>
            </p:cNvPr>
            <p:cNvSpPr/>
            <p:nvPr/>
          </p:nvSpPr>
          <p:spPr>
            <a:xfrm>
              <a:off x="7477646" y="410128"/>
              <a:ext cx="2428" cy="1587"/>
            </a:xfrm>
            <a:custGeom>
              <a:avLst/>
              <a:gdLst>
                <a:gd name="connsiteX0" fmla="*/ 2429 w 2428"/>
                <a:gd name="connsiteY0" fmla="*/ 934 h 1587"/>
                <a:gd name="connsiteX1" fmla="*/ 1137 w 2428"/>
                <a:gd name="connsiteY1" fmla="*/ 1585 h 1587"/>
                <a:gd name="connsiteX2" fmla="*/ 0 w 2428"/>
                <a:gd name="connsiteY2" fmla="*/ 711 h 1587"/>
                <a:gd name="connsiteX3" fmla="*/ 2429 w 2428"/>
                <a:gd name="connsiteY3" fmla="*/ 934 h 1587"/>
              </a:gdLst>
              <a:ahLst/>
              <a:cxnLst>
                <a:cxn ang="0">
                  <a:pos x="connsiteX0" y="connsiteY0"/>
                </a:cxn>
                <a:cxn ang="0">
                  <a:pos x="connsiteX1" y="connsiteY1"/>
                </a:cxn>
                <a:cxn ang="0">
                  <a:pos x="connsiteX2" y="connsiteY2"/>
                </a:cxn>
                <a:cxn ang="0">
                  <a:pos x="connsiteX3" y="connsiteY3"/>
                </a:cxn>
              </a:cxnLst>
              <a:rect l="l" t="t" r="r" b="b"/>
              <a:pathLst>
                <a:path w="2428" h="1587">
                  <a:moveTo>
                    <a:pt x="2429" y="934"/>
                  </a:moveTo>
                  <a:cubicBezTo>
                    <a:pt x="1995" y="1168"/>
                    <a:pt x="1543" y="1620"/>
                    <a:pt x="1137" y="1585"/>
                  </a:cubicBezTo>
                  <a:cubicBezTo>
                    <a:pt x="737" y="1551"/>
                    <a:pt x="377" y="1025"/>
                    <a:pt x="0" y="711"/>
                  </a:cubicBezTo>
                  <a:cubicBezTo>
                    <a:pt x="926" y="-306"/>
                    <a:pt x="1737" y="-232"/>
                    <a:pt x="2429" y="934"/>
                  </a:cubicBezTo>
                  <a:close/>
                </a:path>
              </a:pathLst>
            </a:custGeom>
            <a:grpFill/>
            <a:ln w="5715" cap="flat">
              <a:noFill/>
              <a:prstDash val="solid"/>
              <a:miter/>
            </a:ln>
          </p:spPr>
          <p:txBody>
            <a:bodyPr rtlCol="0" anchor="ctr"/>
            <a:lstStyle/>
            <a:p>
              <a:endParaRPr lang="zh-CN" altLang="en-US"/>
            </a:p>
          </p:txBody>
        </p:sp>
        <p:sp>
          <p:nvSpPr>
            <p:cNvPr id="280" name="任意多边形: 形状 279">
              <a:extLst>
                <a:ext uri="{FF2B5EF4-FFF2-40B4-BE49-F238E27FC236}">
                  <a16:creationId xmlns:a16="http://schemas.microsoft.com/office/drawing/2014/main" id="{83668225-7EB7-F5A1-7377-83C365E7BECE}"/>
                </a:ext>
              </a:extLst>
            </p:cNvPr>
            <p:cNvSpPr/>
            <p:nvPr/>
          </p:nvSpPr>
          <p:spPr>
            <a:xfrm>
              <a:off x="7525622" y="487942"/>
              <a:ext cx="2562" cy="3621"/>
            </a:xfrm>
            <a:custGeom>
              <a:avLst/>
              <a:gdLst>
                <a:gd name="connsiteX0" fmla="*/ 2539 w 2562"/>
                <a:gd name="connsiteY0" fmla="*/ 3621 h 3621"/>
                <a:gd name="connsiteX1" fmla="*/ 179 w 2562"/>
                <a:gd name="connsiteY1" fmla="*/ 381 h 3621"/>
                <a:gd name="connsiteX2" fmla="*/ 2562 w 2562"/>
                <a:gd name="connsiteY2" fmla="*/ 3604 h 3621"/>
                <a:gd name="connsiteX3" fmla="*/ 2539 w 2562"/>
                <a:gd name="connsiteY3" fmla="*/ 3621 h 3621"/>
              </a:gdLst>
              <a:ahLst/>
              <a:cxnLst>
                <a:cxn ang="0">
                  <a:pos x="connsiteX0" y="connsiteY0"/>
                </a:cxn>
                <a:cxn ang="0">
                  <a:pos x="connsiteX1" y="connsiteY1"/>
                </a:cxn>
                <a:cxn ang="0">
                  <a:pos x="connsiteX2" y="connsiteY2"/>
                </a:cxn>
                <a:cxn ang="0">
                  <a:pos x="connsiteX3" y="connsiteY3"/>
                </a:cxn>
              </a:cxnLst>
              <a:rect l="l" t="t" r="r" b="b"/>
              <a:pathLst>
                <a:path w="2562" h="3621">
                  <a:moveTo>
                    <a:pt x="2539" y="3621"/>
                  </a:moveTo>
                  <a:cubicBezTo>
                    <a:pt x="1128" y="2890"/>
                    <a:pt x="-558" y="690"/>
                    <a:pt x="179" y="381"/>
                  </a:cubicBezTo>
                  <a:cubicBezTo>
                    <a:pt x="3911" y="-1179"/>
                    <a:pt x="1693" y="2484"/>
                    <a:pt x="2562" y="3604"/>
                  </a:cubicBezTo>
                  <a:lnTo>
                    <a:pt x="2539" y="3621"/>
                  </a:lnTo>
                  <a:close/>
                </a:path>
              </a:pathLst>
            </a:custGeom>
            <a:grpFill/>
            <a:ln w="5715" cap="flat">
              <a:noFill/>
              <a:prstDash val="solid"/>
              <a:miter/>
            </a:ln>
          </p:spPr>
          <p:txBody>
            <a:bodyPr rtlCol="0" anchor="ctr"/>
            <a:lstStyle/>
            <a:p>
              <a:endParaRPr lang="zh-CN" altLang="en-US"/>
            </a:p>
          </p:txBody>
        </p:sp>
        <p:sp>
          <p:nvSpPr>
            <p:cNvPr id="281" name="任意多边形: 形状 280">
              <a:extLst>
                <a:ext uri="{FF2B5EF4-FFF2-40B4-BE49-F238E27FC236}">
                  <a16:creationId xmlns:a16="http://schemas.microsoft.com/office/drawing/2014/main" id="{28278A4A-FD21-6560-23EF-15FEDBDFCF99}"/>
                </a:ext>
              </a:extLst>
            </p:cNvPr>
            <p:cNvSpPr/>
            <p:nvPr/>
          </p:nvSpPr>
          <p:spPr>
            <a:xfrm>
              <a:off x="7657172" y="494526"/>
              <a:ext cx="2542" cy="3604"/>
            </a:xfrm>
            <a:custGeom>
              <a:avLst/>
              <a:gdLst>
                <a:gd name="connsiteX0" fmla="*/ 2543 w 2542"/>
                <a:gd name="connsiteY0" fmla="*/ 3605 h 3604"/>
                <a:gd name="connsiteX1" fmla="*/ 177 w 2542"/>
                <a:gd name="connsiteY1" fmla="*/ 370 h 3604"/>
                <a:gd name="connsiteX2" fmla="*/ 2543 w 2542"/>
                <a:gd name="connsiteY2" fmla="*/ 3605 h 3604"/>
                <a:gd name="connsiteX3" fmla="*/ 2543 w 2542"/>
                <a:gd name="connsiteY3" fmla="*/ 3605 h 3604"/>
              </a:gdLst>
              <a:ahLst/>
              <a:cxnLst>
                <a:cxn ang="0">
                  <a:pos x="connsiteX0" y="connsiteY0"/>
                </a:cxn>
                <a:cxn ang="0">
                  <a:pos x="connsiteX1" y="connsiteY1"/>
                </a:cxn>
                <a:cxn ang="0">
                  <a:pos x="connsiteX2" y="connsiteY2"/>
                </a:cxn>
                <a:cxn ang="0">
                  <a:pos x="connsiteX3" y="connsiteY3"/>
                </a:cxn>
              </a:cxnLst>
              <a:rect l="l" t="t" r="r" b="b"/>
              <a:pathLst>
                <a:path w="2542" h="3604">
                  <a:moveTo>
                    <a:pt x="2543" y="3605"/>
                  </a:moveTo>
                  <a:cubicBezTo>
                    <a:pt x="1131" y="2879"/>
                    <a:pt x="-555" y="667"/>
                    <a:pt x="177" y="370"/>
                  </a:cubicBezTo>
                  <a:cubicBezTo>
                    <a:pt x="3920" y="-1162"/>
                    <a:pt x="1674" y="2485"/>
                    <a:pt x="2543" y="3605"/>
                  </a:cubicBezTo>
                  <a:lnTo>
                    <a:pt x="2543" y="3605"/>
                  </a:lnTo>
                  <a:close/>
                </a:path>
              </a:pathLst>
            </a:custGeom>
            <a:grpFill/>
            <a:ln w="5715" cap="flat">
              <a:noFill/>
              <a:prstDash val="solid"/>
              <a:miter/>
            </a:ln>
          </p:spPr>
          <p:txBody>
            <a:bodyPr rtlCol="0" anchor="ctr"/>
            <a:lstStyle/>
            <a:p>
              <a:endParaRPr lang="zh-CN" altLang="en-US"/>
            </a:p>
          </p:txBody>
        </p:sp>
        <p:sp>
          <p:nvSpPr>
            <p:cNvPr id="282" name="任意多边形: 形状 281">
              <a:extLst>
                <a:ext uri="{FF2B5EF4-FFF2-40B4-BE49-F238E27FC236}">
                  <a16:creationId xmlns:a16="http://schemas.microsoft.com/office/drawing/2014/main" id="{BF9D7689-15F0-6914-A8F5-CF1F053980D6}"/>
                </a:ext>
              </a:extLst>
            </p:cNvPr>
            <p:cNvSpPr/>
            <p:nvPr/>
          </p:nvSpPr>
          <p:spPr>
            <a:xfrm>
              <a:off x="7739393" y="526836"/>
              <a:ext cx="2537" cy="4189"/>
            </a:xfrm>
            <a:custGeom>
              <a:avLst/>
              <a:gdLst>
                <a:gd name="connsiteX0" fmla="*/ 297 w 2537"/>
                <a:gd name="connsiteY0" fmla="*/ 2304 h 4189"/>
                <a:gd name="connsiteX1" fmla="*/ 1337 w 2537"/>
                <a:gd name="connsiteY1" fmla="*/ 1 h 4189"/>
                <a:gd name="connsiteX2" fmla="*/ 2178 w 2537"/>
                <a:gd name="connsiteY2" fmla="*/ 1178 h 4189"/>
                <a:gd name="connsiteX3" fmla="*/ 2538 w 2537"/>
                <a:gd name="connsiteY3" fmla="*/ 4190 h 4189"/>
                <a:gd name="connsiteX4" fmla="*/ 297 w 2537"/>
                <a:gd name="connsiteY4" fmla="*/ 2304 h 4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9">
                  <a:moveTo>
                    <a:pt x="297" y="2304"/>
                  </a:moveTo>
                  <a:cubicBezTo>
                    <a:pt x="-320" y="1001"/>
                    <a:pt x="23" y="167"/>
                    <a:pt x="1337" y="1"/>
                  </a:cubicBezTo>
                  <a:cubicBezTo>
                    <a:pt x="1577" y="-28"/>
                    <a:pt x="2075" y="721"/>
                    <a:pt x="2178" y="1178"/>
                  </a:cubicBezTo>
                  <a:cubicBezTo>
                    <a:pt x="2395" y="2161"/>
                    <a:pt x="2429" y="3184"/>
                    <a:pt x="2538" y="4190"/>
                  </a:cubicBezTo>
                  <a:cubicBezTo>
                    <a:pt x="1772" y="3544"/>
                    <a:pt x="1006" y="2904"/>
                    <a:pt x="297" y="2304"/>
                  </a:cubicBezTo>
                  <a:close/>
                </a:path>
              </a:pathLst>
            </a:custGeom>
            <a:grpFill/>
            <a:ln w="5715" cap="flat">
              <a:noFill/>
              <a:prstDash val="solid"/>
              <a:miter/>
            </a:ln>
          </p:spPr>
          <p:txBody>
            <a:bodyPr rtlCol="0" anchor="ctr"/>
            <a:lstStyle/>
            <a:p>
              <a:endParaRPr lang="zh-CN" altLang="en-US"/>
            </a:p>
          </p:txBody>
        </p:sp>
        <p:sp>
          <p:nvSpPr>
            <p:cNvPr id="283" name="任意多边形: 形状 282">
              <a:extLst>
                <a:ext uri="{FF2B5EF4-FFF2-40B4-BE49-F238E27FC236}">
                  <a16:creationId xmlns:a16="http://schemas.microsoft.com/office/drawing/2014/main" id="{E01BB5F6-E59B-6258-EB28-C4AB68F3FCB4}"/>
                </a:ext>
              </a:extLst>
            </p:cNvPr>
            <p:cNvSpPr/>
            <p:nvPr/>
          </p:nvSpPr>
          <p:spPr>
            <a:xfrm>
              <a:off x="7774815" y="579409"/>
              <a:ext cx="2511" cy="4246"/>
            </a:xfrm>
            <a:custGeom>
              <a:avLst/>
              <a:gdLst>
                <a:gd name="connsiteX0" fmla="*/ 0 w 2511"/>
                <a:gd name="connsiteY0" fmla="*/ 4246 h 4246"/>
                <a:gd name="connsiteX1" fmla="*/ 1206 w 2511"/>
                <a:gd name="connsiteY1" fmla="*/ 0 h 4246"/>
                <a:gd name="connsiteX2" fmla="*/ 0 w 2511"/>
                <a:gd name="connsiteY2" fmla="*/ 4246 h 4246"/>
                <a:gd name="connsiteX3" fmla="*/ 0 w 2511"/>
                <a:gd name="connsiteY3" fmla="*/ 4246 h 4246"/>
              </a:gdLst>
              <a:ahLst/>
              <a:cxnLst>
                <a:cxn ang="0">
                  <a:pos x="connsiteX0" y="connsiteY0"/>
                </a:cxn>
                <a:cxn ang="0">
                  <a:pos x="connsiteX1" y="connsiteY1"/>
                </a:cxn>
                <a:cxn ang="0">
                  <a:pos x="connsiteX2" y="connsiteY2"/>
                </a:cxn>
                <a:cxn ang="0">
                  <a:pos x="connsiteX3" y="connsiteY3"/>
                </a:cxn>
              </a:cxnLst>
              <a:rect l="l" t="t" r="r" b="b"/>
              <a:pathLst>
                <a:path w="2511" h="4246">
                  <a:moveTo>
                    <a:pt x="0" y="4246"/>
                  </a:moveTo>
                  <a:cubicBezTo>
                    <a:pt x="406" y="2829"/>
                    <a:pt x="806" y="1417"/>
                    <a:pt x="1206" y="0"/>
                  </a:cubicBezTo>
                  <a:cubicBezTo>
                    <a:pt x="4212" y="2389"/>
                    <a:pt x="1257" y="3075"/>
                    <a:pt x="0" y="4246"/>
                  </a:cubicBezTo>
                  <a:lnTo>
                    <a:pt x="0" y="4246"/>
                  </a:lnTo>
                  <a:close/>
                </a:path>
              </a:pathLst>
            </a:custGeom>
            <a:grpFill/>
            <a:ln w="5715" cap="flat">
              <a:noFill/>
              <a:prstDash val="solid"/>
              <a:miter/>
            </a:ln>
          </p:spPr>
          <p:txBody>
            <a:bodyPr rtlCol="0" anchor="ctr"/>
            <a:lstStyle/>
            <a:p>
              <a:endParaRPr lang="zh-CN" altLang="en-US"/>
            </a:p>
          </p:txBody>
        </p:sp>
        <p:sp>
          <p:nvSpPr>
            <p:cNvPr id="284" name="任意多边形: 形状 283">
              <a:extLst>
                <a:ext uri="{FF2B5EF4-FFF2-40B4-BE49-F238E27FC236}">
                  <a16:creationId xmlns:a16="http://schemas.microsoft.com/office/drawing/2014/main" id="{83E73404-0C27-310B-ABCA-AFA29C87C15F}"/>
                </a:ext>
              </a:extLst>
            </p:cNvPr>
            <p:cNvSpPr/>
            <p:nvPr/>
          </p:nvSpPr>
          <p:spPr>
            <a:xfrm>
              <a:off x="7978703" y="728388"/>
              <a:ext cx="6577" cy="3297"/>
            </a:xfrm>
            <a:custGeom>
              <a:avLst/>
              <a:gdLst>
                <a:gd name="connsiteX0" fmla="*/ 0 w 6577"/>
                <a:gd name="connsiteY0" fmla="*/ 0 h 3297"/>
                <a:gd name="connsiteX1" fmla="*/ 6578 w 6577"/>
                <a:gd name="connsiteY1" fmla="*/ 3286 h 3297"/>
                <a:gd name="connsiteX2" fmla="*/ 6578 w 6577"/>
                <a:gd name="connsiteY2" fmla="*/ 3298 h 3297"/>
                <a:gd name="connsiteX3" fmla="*/ 0 w 6577"/>
                <a:gd name="connsiteY3" fmla="*/ 0 h 3297"/>
              </a:gdLst>
              <a:ahLst/>
              <a:cxnLst>
                <a:cxn ang="0">
                  <a:pos x="connsiteX0" y="connsiteY0"/>
                </a:cxn>
                <a:cxn ang="0">
                  <a:pos x="connsiteX1" y="connsiteY1"/>
                </a:cxn>
                <a:cxn ang="0">
                  <a:pos x="connsiteX2" y="connsiteY2"/>
                </a:cxn>
                <a:cxn ang="0">
                  <a:pos x="connsiteX3" y="connsiteY3"/>
                </a:cxn>
              </a:cxnLst>
              <a:rect l="l" t="t" r="r" b="b"/>
              <a:pathLst>
                <a:path w="6577" h="3297">
                  <a:moveTo>
                    <a:pt x="0" y="0"/>
                  </a:moveTo>
                  <a:cubicBezTo>
                    <a:pt x="2709" y="63"/>
                    <a:pt x="5161" y="640"/>
                    <a:pt x="6578" y="3286"/>
                  </a:cubicBezTo>
                  <a:lnTo>
                    <a:pt x="6578" y="3298"/>
                  </a:lnTo>
                  <a:cubicBezTo>
                    <a:pt x="3869" y="3229"/>
                    <a:pt x="1423" y="2646"/>
                    <a:pt x="0" y="0"/>
                  </a:cubicBezTo>
                  <a:close/>
                </a:path>
              </a:pathLst>
            </a:custGeom>
            <a:grpFill/>
            <a:ln w="5715" cap="flat">
              <a:noFill/>
              <a:prstDash val="solid"/>
              <a:miter/>
            </a:ln>
          </p:spPr>
          <p:txBody>
            <a:bodyPr rtlCol="0" anchor="ctr"/>
            <a:lstStyle/>
            <a:p>
              <a:endParaRPr lang="zh-CN" altLang="en-US"/>
            </a:p>
          </p:txBody>
        </p:sp>
        <p:sp>
          <p:nvSpPr>
            <p:cNvPr id="285" name="任意多边形: 形状 284">
              <a:extLst>
                <a:ext uri="{FF2B5EF4-FFF2-40B4-BE49-F238E27FC236}">
                  <a16:creationId xmlns:a16="http://schemas.microsoft.com/office/drawing/2014/main" id="{5F0F3CB9-7F80-FFCE-887A-532BC883D1F2}"/>
                </a:ext>
              </a:extLst>
            </p:cNvPr>
            <p:cNvSpPr/>
            <p:nvPr/>
          </p:nvSpPr>
          <p:spPr>
            <a:xfrm>
              <a:off x="8000436" y="786204"/>
              <a:ext cx="1287" cy="1390"/>
            </a:xfrm>
            <a:custGeom>
              <a:avLst/>
              <a:gdLst>
                <a:gd name="connsiteX0" fmla="*/ 1287 w 1287"/>
                <a:gd name="connsiteY0" fmla="*/ 1391 h 1390"/>
                <a:gd name="connsiteX1" fmla="*/ 1 w 1287"/>
                <a:gd name="connsiteY1" fmla="*/ 659 h 1390"/>
                <a:gd name="connsiteX2" fmla="*/ 1287 w 1287"/>
                <a:gd name="connsiteY2" fmla="*/ 1391 h 1390"/>
                <a:gd name="connsiteX3" fmla="*/ 1287 w 1287"/>
                <a:gd name="connsiteY3" fmla="*/ 1391 h 1390"/>
              </a:gdLst>
              <a:ahLst/>
              <a:cxnLst>
                <a:cxn ang="0">
                  <a:pos x="connsiteX0" y="connsiteY0"/>
                </a:cxn>
                <a:cxn ang="0">
                  <a:pos x="connsiteX1" y="connsiteY1"/>
                </a:cxn>
                <a:cxn ang="0">
                  <a:pos x="connsiteX2" y="connsiteY2"/>
                </a:cxn>
                <a:cxn ang="0">
                  <a:pos x="connsiteX3" y="connsiteY3"/>
                </a:cxn>
              </a:cxnLst>
              <a:rect l="l" t="t" r="r" b="b"/>
              <a:pathLst>
                <a:path w="1287" h="1390">
                  <a:moveTo>
                    <a:pt x="1287" y="1391"/>
                  </a:moveTo>
                  <a:cubicBezTo>
                    <a:pt x="835" y="1140"/>
                    <a:pt x="-33" y="797"/>
                    <a:pt x="1" y="659"/>
                  </a:cubicBezTo>
                  <a:cubicBezTo>
                    <a:pt x="241" y="-426"/>
                    <a:pt x="744" y="-164"/>
                    <a:pt x="1287" y="1391"/>
                  </a:cubicBezTo>
                  <a:lnTo>
                    <a:pt x="1287" y="1391"/>
                  </a:lnTo>
                  <a:close/>
                </a:path>
              </a:pathLst>
            </a:custGeom>
            <a:grpFill/>
            <a:ln w="5715" cap="flat">
              <a:noFill/>
              <a:prstDash val="solid"/>
              <a:miter/>
            </a:ln>
          </p:spPr>
          <p:txBody>
            <a:bodyPr rtlCol="0" anchor="ctr"/>
            <a:lstStyle/>
            <a:p>
              <a:endParaRPr lang="zh-CN" altLang="en-US"/>
            </a:p>
          </p:txBody>
        </p:sp>
        <p:sp>
          <p:nvSpPr>
            <p:cNvPr id="286" name="任意多边形: 形状 285">
              <a:extLst>
                <a:ext uri="{FF2B5EF4-FFF2-40B4-BE49-F238E27FC236}">
                  <a16:creationId xmlns:a16="http://schemas.microsoft.com/office/drawing/2014/main" id="{14C1BA48-7927-4020-4BEF-A50E10B4FD7F}"/>
                </a:ext>
              </a:extLst>
            </p:cNvPr>
            <p:cNvSpPr/>
            <p:nvPr/>
          </p:nvSpPr>
          <p:spPr>
            <a:xfrm>
              <a:off x="7865535" y="625055"/>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287" name="任意多边形: 形状 286">
              <a:extLst>
                <a:ext uri="{FF2B5EF4-FFF2-40B4-BE49-F238E27FC236}">
                  <a16:creationId xmlns:a16="http://schemas.microsoft.com/office/drawing/2014/main" id="{36ED4C20-ACEB-0EAD-B0E6-90AFEA9FA376}"/>
                </a:ext>
              </a:extLst>
            </p:cNvPr>
            <p:cNvSpPr/>
            <p:nvPr/>
          </p:nvSpPr>
          <p:spPr>
            <a:xfrm>
              <a:off x="7773529" y="611871"/>
              <a:ext cx="1286" cy="1388"/>
            </a:xfrm>
            <a:custGeom>
              <a:avLst/>
              <a:gdLst>
                <a:gd name="connsiteX0" fmla="*/ 1286 w 1286"/>
                <a:gd name="connsiteY0" fmla="*/ 1388 h 1388"/>
                <a:gd name="connsiteX1" fmla="*/ 1 w 1286"/>
                <a:gd name="connsiteY1" fmla="*/ 657 h 1388"/>
                <a:gd name="connsiteX2" fmla="*/ 1286 w 1286"/>
                <a:gd name="connsiteY2" fmla="*/ 1388 h 1388"/>
                <a:gd name="connsiteX3" fmla="*/ 1286 w 1286"/>
                <a:gd name="connsiteY3" fmla="*/ 1388 h 1388"/>
              </a:gdLst>
              <a:ahLst/>
              <a:cxnLst>
                <a:cxn ang="0">
                  <a:pos x="connsiteX0" y="connsiteY0"/>
                </a:cxn>
                <a:cxn ang="0">
                  <a:pos x="connsiteX1" y="connsiteY1"/>
                </a:cxn>
                <a:cxn ang="0">
                  <a:pos x="connsiteX2" y="connsiteY2"/>
                </a:cxn>
                <a:cxn ang="0">
                  <a:pos x="connsiteX3" y="connsiteY3"/>
                </a:cxn>
              </a:cxnLst>
              <a:rect l="l" t="t" r="r" b="b"/>
              <a:pathLst>
                <a:path w="1286" h="1388">
                  <a:moveTo>
                    <a:pt x="1286" y="1388"/>
                  </a:moveTo>
                  <a:cubicBezTo>
                    <a:pt x="835" y="1143"/>
                    <a:pt x="-28" y="800"/>
                    <a:pt x="1" y="657"/>
                  </a:cubicBezTo>
                  <a:cubicBezTo>
                    <a:pt x="235" y="-423"/>
                    <a:pt x="744" y="-166"/>
                    <a:pt x="1286" y="1388"/>
                  </a:cubicBezTo>
                  <a:lnTo>
                    <a:pt x="1286" y="1388"/>
                  </a:lnTo>
                  <a:close/>
                </a:path>
              </a:pathLst>
            </a:custGeom>
            <a:grpFill/>
            <a:ln w="5715" cap="flat">
              <a:noFill/>
              <a:prstDash val="solid"/>
              <a:miter/>
            </a:ln>
          </p:spPr>
          <p:txBody>
            <a:bodyPr rtlCol="0" anchor="ctr"/>
            <a:lstStyle/>
            <a:p>
              <a:endParaRPr lang="zh-CN" altLang="en-US"/>
            </a:p>
          </p:txBody>
        </p:sp>
        <p:sp>
          <p:nvSpPr>
            <p:cNvPr id="288" name="任意多边形: 形状 287">
              <a:extLst>
                <a:ext uri="{FF2B5EF4-FFF2-40B4-BE49-F238E27FC236}">
                  <a16:creationId xmlns:a16="http://schemas.microsoft.com/office/drawing/2014/main" id="{CF2E5E6D-606E-EC0C-BA0F-8E55F7C8DEF0}"/>
                </a:ext>
              </a:extLst>
            </p:cNvPr>
            <p:cNvSpPr/>
            <p:nvPr/>
          </p:nvSpPr>
          <p:spPr>
            <a:xfrm>
              <a:off x="7712333" y="575785"/>
              <a:ext cx="1395" cy="1292"/>
            </a:xfrm>
            <a:custGeom>
              <a:avLst/>
              <a:gdLst>
                <a:gd name="connsiteX0" fmla="*/ 0 w 1395"/>
                <a:gd name="connsiteY0" fmla="*/ 1292 h 1292"/>
                <a:gd name="connsiteX1" fmla="*/ 731 w 1395"/>
                <a:gd name="connsiteY1" fmla="*/ 1 h 1292"/>
                <a:gd name="connsiteX2" fmla="*/ 0 w 1395"/>
                <a:gd name="connsiteY2" fmla="*/ 1292 h 1292"/>
                <a:gd name="connsiteX3" fmla="*/ 0 w 1395"/>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5" h="1292">
                  <a:moveTo>
                    <a:pt x="0" y="1292"/>
                  </a:moveTo>
                  <a:cubicBezTo>
                    <a:pt x="251" y="841"/>
                    <a:pt x="589" y="-28"/>
                    <a:pt x="731" y="1"/>
                  </a:cubicBezTo>
                  <a:cubicBezTo>
                    <a:pt x="1823" y="241"/>
                    <a:pt x="1560" y="744"/>
                    <a:pt x="0" y="1292"/>
                  </a:cubicBezTo>
                  <a:lnTo>
                    <a:pt x="0" y="1292"/>
                  </a:lnTo>
                  <a:close/>
                </a:path>
              </a:pathLst>
            </a:custGeom>
            <a:grpFill/>
            <a:ln w="5715" cap="flat">
              <a:noFill/>
              <a:prstDash val="solid"/>
              <a:miter/>
            </a:ln>
          </p:spPr>
          <p:txBody>
            <a:bodyPr rtlCol="0" anchor="ctr"/>
            <a:lstStyle/>
            <a:p>
              <a:endParaRPr lang="zh-CN" altLang="en-US"/>
            </a:p>
          </p:txBody>
        </p:sp>
        <p:sp>
          <p:nvSpPr>
            <p:cNvPr id="289" name="任意多边形: 形状 288">
              <a:extLst>
                <a:ext uri="{FF2B5EF4-FFF2-40B4-BE49-F238E27FC236}">
                  <a16:creationId xmlns:a16="http://schemas.microsoft.com/office/drawing/2014/main" id="{EA51C543-2735-254D-4E4E-35CCF4E31D8C}"/>
                </a:ext>
              </a:extLst>
            </p:cNvPr>
            <p:cNvSpPr/>
            <p:nvPr/>
          </p:nvSpPr>
          <p:spPr>
            <a:xfrm>
              <a:off x="7528167" y="491541"/>
              <a:ext cx="3297" cy="3297"/>
            </a:xfrm>
            <a:custGeom>
              <a:avLst/>
              <a:gdLst>
                <a:gd name="connsiteX0" fmla="*/ 23 w 3297"/>
                <a:gd name="connsiteY0" fmla="*/ 0 h 3297"/>
                <a:gd name="connsiteX1" fmla="*/ 3297 w 3297"/>
                <a:gd name="connsiteY1" fmla="*/ 3298 h 3297"/>
                <a:gd name="connsiteX2" fmla="*/ 3297 w 3297"/>
                <a:gd name="connsiteY2" fmla="*/ 3298 h 3297"/>
                <a:gd name="connsiteX3" fmla="*/ 0 w 3297"/>
                <a:gd name="connsiteY3" fmla="*/ 17 h 3297"/>
                <a:gd name="connsiteX4" fmla="*/ 23 w 3297"/>
                <a:gd name="connsiteY4" fmla="*/ 0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3297">
                  <a:moveTo>
                    <a:pt x="23" y="0"/>
                  </a:moveTo>
                  <a:cubicBezTo>
                    <a:pt x="1114" y="1097"/>
                    <a:pt x="2206" y="2200"/>
                    <a:pt x="3297" y="3298"/>
                  </a:cubicBezTo>
                  <a:lnTo>
                    <a:pt x="3297" y="3298"/>
                  </a:lnTo>
                  <a:cubicBezTo>
                    <a:pt x="2200" y="2206"/>
                    <a:pt x="1097" y="1109"/>
                    <a:pt x="0" y="17"/>
                  </a:cubicBezTo>
                  <a:lnTo>
                    <a:pt x="23" y="0"/>
                  </a:lnTo>
                  <a:close/>
                </a:path>
              </a:pathLst>
            </a:custGeom>
            <a:grpFill/>
            <a:ln w="5715" cap="flat">
              <a:noFill/>
              <a:prstDash val="solid"/>
              <a:miter/>
            </a:ln>
          </p:spPr>
          <p:txBody>
            <a:bodyPr rtlCol="0" anchor="ctr"/>
            <a:lstStyle/>
            <a:p>
              <a:endParaRPr lang="zh-CN" altLang="en-US"/>
            </a:p>
          </p:txBody>
        </p:sp>
        <p:sp>
          <p:nvSpPr>
            <p:cNvPr id="290" name="任意多边形: 形状 289">
              <a:extLst>
                <a:ext uri="{FF2B5EF4-FFF2-40B4-BE49-F238E27FC236}">
                  <a16:creationId xmlns:a16="http://schemas.microsoft.com/office/drawing/2014/main" id="{4EBF32A7-250A-34D4-FF6F-E9D625238DA1}"/>
                </a:ext>
              </a:extLst>
            </p:cNvPr>
            <p:cNvSpPr/>
            <p:nvPr/>
          </p:nvSpPr>
          <p:spPr>
            <a:xfrm>
              <a:off x="7709058" y="484980"/>
              <a:ext cx="3257" cy="3274"/>
            </a:xfrm>
            <a:custGeom>
              <a:avLst/>
              <a:gdLst>
                <a:gd name="connsiteX0" fmla="*/ 0 w 3257"/>
                <a:gd name="connsiteY0" fmla="*/ 0 h 3274"/>
                <a:gd name="connsiteX1" fmla="*/ 3258 w 3257"/>
                <a:gd name="connsiteY1" fmla="*/ 3275 h 3274"/>
                <a:gd name="connsiteX2" fmla="*/ 0 w 3257"/>
                <a:gd name="connsiteY2" fmla="*/ 0 h 3274"/>
              </a:gdLst>
              <a:ahLst/>
              <a:cxnLst>
                <a:cxn ang="0">
                  <a:pos x="connsiteX0" y="connsiteY0"/>
                </a:cxn>
                <a:cxn ang="0">
                  <a:pos x="connsiteX1" y="connsiteY1"/>
                </a:cxn>
                <a:cxn ang="0">
                  <a:pos x="connsiteX2" y="connsiteY2"/>
                </a:cxn>
              </a:cxnLst>
              <a:rect l="l" t="t" r="r" b="b"/>
              <a:pathLst>
                <a:path w="3257" h="3274">
                  <a:moveTo>
                    <a:pt x="0" y="0"/>
                  </a:moveTo>
                  <a:cubicBezTo>
                    <a:pt x="1086" y="1092"/>
                    <a:pt x="2172" y="2183"/>
                    <a:pt x="3258" y="3275"/>
                  </a:cubicBezTo>
                  <a:cubicBezTo>
                    <a:pt x="2172" y="2189"/>
                    <a:pt x="1086" y="1097"/>
                    <a:pt x="0" y="0"/>
                  </a:cubicBezTo>
                  <a:close/>
                </a:path>
              </a:pathLst>
            </a:custGeom>
            <a:grpFill/>
            <a:ln w="5715" cap="flat">
              <a:noFill/>
              <a:prstDash val="solid"/>
              <a:miter/>
            </a:ln>
          </p:spPr>
          <p:txBody>
            <a:bodyPr rtlCol="0" anchor="ctr"/>
            <a:lstStyle/>
            <a:p>
              <a:endParaRPr lang="zh-CN" altLang="en-US"/>
            </a:p>
          </p:txBody>
        </p:sp>
        <p:sp>
          <p:nvSpPr>
            <p:cNvPr id="291" name="任意多边形: 形状 290">
              <a:extLst>
                <a:ext uri="{FF2B5EF4-FFF2-40B4-BE49-F238E27FC236}">
                  <a16:creationId xmlns:a16="http://schemas.microsoft.com/office/drawing/2014/main" id="{CBCA72B3-EFD5-840E-49D2-EFF8240AEF09}"/>
                </a:ext>
              </a:extLst>
            </p:cNvPr>
            <p:cNvSpPr/>
            <p:nvPr/>
          </p:nvSpPr>
          <p:spPr>
            <a:xfrm>
              <a:off x="7632116" y="486868"/>
              <a:ext cx="1286" cy="1398"/>
            </a:xfrm>
            <a:custGeom>
              <a:avLst/>
              <a:gdLst>
                <a:gd name="connsiteX0" fmla="*/ 1287 w 1286"/>
                <a:gd name="connsiteY0" fmla="*/ 1399 h 1398"/>
                <a:gd name="connsiteX1" fmla="*/ 1 w 1286"/>
                <a:gd name="connsiteY1" fmla="*/ 661 h 1398"/>
                <a:gd name="connsiteX2" fmla="*/ 1287 w 1286"/>
                <a:gd name="connsiteY2" fmla="*/ 1387 h 1398"/>
                <a:gd name="connsiteX3" fmla="*/ 1287 w 1286"/>
                <a:gd name="connsiteY3" fmla="*/ 1399 h 1398"/>
              </a:gdLst>
              <a:ahLst/>
              <a:cxnLst>
                <a:cxn ang="0">
                  <a:pos x="connsiteX0" y="connsiteY0"/>
                </a:cxn>
                <a:cxn ang="0">
                  <a:pos x="connsiteX1" y="connsiteY1"/>
                </a:cxn>
                <a:cxn ang="0">
                  <a:pos x="connsiteX2" y="connsiteY2"/>
                </a:cxn>
                <a:cxn ang="0">
                  <a:pos x="connsiteX3" y="connsiteY3"/>
                </a:cxn>
              </a:cxnLst>
              <a:rect l="l" t="t" r="r" b="b"/>
              <a:pathLst>
                <a:path w="1286" h="1398">
                  <a:moveTo>
                    <a:pt x="1287" y="1399"/>
                  </a:moveTo>
                  <a:cubicBezTo>
                    <a:pt x="835" y="1147"/>
                    <a:pt x="-28" y="810"/>
                    <a:pt x="1" y="661"/>
                  </a:cubicBezTo>
                  <a:cubicBezTo>
                    <a:pt x="230" y="-424"/>
                    <a:pt x="738" y="-167"/>
                    <a:pt x="1287" y="1387"/>
                  </a:cubicBezTo>
                  <a:lnTo>
                    <a:pt x="1287" y="1399"/>
                  </a:lnTo>
                  <a:close/>
                </a:path>
              </a:pathLst>
            </a:custGeom>
            <a:grpFill/>
            <a:ln w="5715" cap="flat">
              <a:noFill/>
              <a:prstDash val="solid"/>
              <a:miter/>
            </a:ln>
          </p:spPr>
          <p:txBody>
            <a:bodyPr rtlCol="0" anchor="ctr"/>
            <a:lstStyle/>
            <a:p>
              <a:endParaRPr lang="zh-CN" altLang="en-US"/>
            </a:p>
          </p:txBody>
        </p:sp>
        <p:sp>
          <p:nvSpPr>
            <p:cNvPr id="292" name="任意多边形: 形状 291">
              <a:extLst>
                <a:ext uri="{FF2B5EF4-FFF2-40B4-BE49-F238E27FC236}">
                  <a16:creationId xmlns:a16="http://schemas.microsoft.com/office/drawing/2014/main" id="{DC54294B-2082-8EA2-0908-BBE79BFD5977}"/>
                </a:ext>
              </a:extLst>
            </p:cNvPr>
            <p:cNvSpPr/>
            <p:nvPr/>
          </p:nvSpPr>
          <p:spPr>
            <a:xfrm>
              <a:off x="7623539" y="481683"/>
              <a:ext cx="1297" cy="1400"/>
            </a:xfrm>
            <a:custGeom>
              <a:avLst/>
              <a:gdLst>
                <a:gd name="connsiteX0" fmla="*/ 0 w 1297"/>
                <a:gd name="connsiteY0" fmla="*/ 0 h 1400"/>
                <a:gd name="connsiteX1" fmla="*/ 1297 w 1297"/>
                <a:gd name="connsiteY1" fmla="*/ 737 h 1400"/>
                <a:gd name="connsiteX2" fmla="*/ 0 w 1297"/>
                <a:gd name="connsiteY2" fmla="*/ 0 h 1400"/>
                <a:gd name="connsiteX3" fmla="*/ 0 w 1297"/>
                <a:gd name="connsiteY3" fmla="*/ 0 h 1400"/>
              </a:gdLst>
              <a:ahLst/>
              <a:cxnLst>
                <a:cxn ang="0">
                  <a:pos x="connsiteX0" y="connsiteY0"/>
                </a:cxn>
                <a:cxn ang="0">
                  <a:pos x="connsiteX1" y="connsiteY1"/>
                </a:cxn>
                <a:cxn ang="0">
                  <a:pos x="connsiteX2" y="connsiteY2"/>
                </a:cxn>
                <a:cxn ang="0">
                  <a:pos x="connsiteX3" y="connsiteY3"/>
                </a:cxn>
              </a:cxnLst>
              <a:rect l="l" t="t" r="r" b="b"/>
              <a:pathLst>
                <a:path w="1297" h="1400">
                  <a:moveTo>
                    <a:pt x="0" y="0"/>
                  </a:moveTo>
                  <a:cubicBezTo>
                    <a:pt x="451" y="251"/>
                    <a:pt x="1326" y="589"/>
                    <a:pt x="1297" y="737"/>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293" name="任意多边形: 形状 292">
              <a:extLst>
                <a:ext uri="{FF2B5EF4-FFF2-40B4-BE49-F238E27FC236}">
                  <a16:creationId xmlns:a16="http://schemas.microsoft.com/office/drawing/2014/main" id="{B42991F9-EDE7-CC50-6CB6-7AE8E7B68DFE}"/>
                </a:ext>
              </a:extLst>
            </p:cNvPr>
            <p:cNvSpPr/>
            <p:nvPr/>
          </p:nvSpPr>
          <p:spPr>
            <a:xfrm>
              <a:off x="7589258" y="379710"/>
              <a:ext cx="1396" cy="1292"/>
            </a:xfrm>
            <a:custGeom>
              <a:avLst/>
              <a:gdLst>
                <a:gd name="connsiteX0" fmla="*/ 1397 w 1396"/>
                <a:gd name="connsiteY0" fmla="*/ 0 h 1292"/>
                <a:gd name="connsiteX1" fmla="*/ 665 w 1396"/>
                <a:gd name="connsiteY1" fmla="*/ 1292 h 1292"/>
                <a:gd name="connsiteX2" fmla="*/ 1397 w 1396"/>
                <a:gd name="connsiteY2" fmla="*/ 0 h 1292"/>
                <a:gd name="connsiteX3" fmla="*/ 1397 w 1396"/>
                <a:gd name="connsiteY3" fmla="*/ 0 h 1292"/>
              </a:gdLst>
              <a:ahLst/>
              <a:cxnLst>
                <a:cxn ang="0">
                  <a:pos x="connsiteX0" y="connsiteY0"/>
                </a:cxn>
                <a:cxn ang="0">
                  <a:pos x="connsiteX1" y="connsiteY1"/>
                </a:cxn>
                <a:cxn ang="0">
                  <a:pos x="connsiteX2" y="connsiteY2"/>
                </a:cxn>
                <a:cxn ang="0">
                  <a:pos x="connsiteX3" y="connsiteY3"/>
                </a:cxn>
              </a:cxnLst>
              <a:rect l="l" t="t" r="r" b="b"/>
              <a:pathLst>
                <a:path w="1396" h="1292">
                  <a:moveTo>
                    <a:pt x="1397" y="0"/>
                  </a:moveTo>
                  <a:cubicBezTo>
                    <a:pt x="1145" y="451"/>
                    <a:pt x="808" y="1326"/>
                    <a:pt x="665" y="1292"/>
                  </a:cubicBezTo>
                  <a:cubicBezTo>
                    <a:pt x="-426" y="1057"/>
                    <a:pt x="-169" y="549"/>
                    <a:pt x="1397" y="0"/>
                  </a:cubicBezTo>
                  <a:lnTo>
                    <a:pt x="1397" y="0"/>
                  </a:lnTo>
                  <a:close/>
                </a:path>
              </a:pathLst>
            </a:custGeom>
            <a:grpFill/>
            <a:ln w="5715" cap="flat">
              <a:noFill/>
              <a:prstDash val="solid"/>
              <a:miter/>
            </a:ln>
          </p:spPr>
          <p:txBody>
            <a:bodyPr rtlCol="0" anchor="ctr"/>
            <a:lstStyle/>
            <a:p>
              <a:endParaRPr lang="zh-CN" altLang="en-US"/>
            </a:p>
          </p:txBody>
        </p:sp>
        <p:sp>
          <p:nvSpPr>
            <p:cNvPr id="294" name="任意多边形: 形状 293">
              <a:extLst>
                <a:ext uri="{FF2B5EF4-FFF2-40B4-BE49-F238E27FC236}">
                  <a16:creationId xmlns:a16="http://schemas.microsoft.com/office/drawing/2014/main" id="{6B74378C-598E-154D-5104-C29AE417EA7D}"/>
                </a:ext>
              </a:extLst>
            </p:cNvPr>
            <p:cNvSpPr/>
            <p:nvPr/>
          </p:nvSpPr>
          <p:spPr>
            <a:xfrm>
              <a:off x="7445957" y="355392"/>
              <a:ext cx="1395" cy="1292"/>
            </a:xfrm>
            <a:custGeom>
              <a:avLst/>
              <a:gdLst>
                <a:gd name="connsiteX0" fmla="*/ 0 w 1395"/>
                <a:gd name="connsiteY0" fmla="*/ 1293 h 1292"/>
                <a:gd name="connsiteX1" fmla="*/ 731 w 1395"/>
                <a:gd name="connsiteY1" fmla="*/ 1 h 1292"/>
                <a:gd name="connsiteX2" fmla="*/ 0 w 1395"/>
                <a:gd name="connsiteY2" fmla="*/ 1293 h 1292"/>
                <a:gd name="connsiteX3" fmla="*/ 0 w 1395"/>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5" h="1292">
                  <a:moveTo>
                    <a:pt x="0" y="1293"/>
                  </a:moveTo>
                  <a:cubicBezTo>
                    <a:pt x="251" y="841"/>
                    <a:pt x="588" y="-33"/>
                    <a:pt x="731" y="1"/>
                  </a:cubicBezTo>
                  <a:cubicBezTo>
                    <a:pt x="1823" y="241"/>
                    <a:pt x="1560" y="750"/>
                    <a:pt x="0" y="1293"/>
                  </a:cubicBezTo>
                  <a:lnTo>
                    <a:pt x="0" y="1293"/>
                  </a:lnTo>
                  <a:close/>
                </a:path>
              </a:pathLst>
            </a:custGeom>
            <a:grpFill/>
            <a:ln w="5715" cap="flat">
              <a:noFill/>
              <a:prstDash val="solid"/>
              <a:miter/>
            </a:ln>
          </p:spPr>
          <p:txBody>
            <a:bodyPr rtlCol="0" anchor="ctr"/>
            <a:lstStyle/>
            <a:p>
              <a:endParaRPr lang="zh-CN" altLang="en-US"/>
            </a:p>
          </p:txBody>
        </p:sp>
        <p:sp>
          <p:nvSpPr>
            <p:cNvPr id="295" name="任意多边形: 形状 294">
              <a:extLst>
                <a:ext uri="{FF2B5EF4-FFF2-40B4-BE49-F238E27FC236}">
                  <a16:creationId xmlns:a16="http://schemas.microsoft.com/office/drawing/2014/main" id="{34693AC7-9B2A-423B-A499-80034CE97583}"/>
                </a:ext>
              </a:extLst>
            </p:cNvPr>
            <p:cNvSpPr/>
            <p:nvPr/>
          </p:nvSpPr>
          <p:spPr>
            <a:xfrm>
              <a:off x="7424930" y="322392"/>
              <a:ext cx="1292" cy="1402"/>
            </a:xfrm>
            <a:custGeom>
              <a:avLst/>
              <a:gdLst>
                <a:gd name="connsiteX0" fmla="*/ 1293 w 1292"/>
                <a:gd name="connsiteY0" fmla="*/ 1402 h 1402"/>
                <a:gd name="connsiteX1" fmla="*/ 1 w 1292"/>
                <a:gd name="connsiteY1" fmla="*/ 665 h 1402"/>
                <a:gd name="connsiteX2" fmla="*/ 1293 w 1292"/>
                <a:gd name="connsiteY2" fmla="*/ 1402 h 1402"/>
                <a:gd name="connsiteX3" fmla="*/ 1293 w 1292"/>
                <a:gd name="connsiteY3" fmla="*/ 1402 h 1402"/>
              </a:gdLst>
              <a:ahLst/>
              <a:cxnLst>
                <a:cxn ang="0">
                  <a:pos x="connsiteX0" y="connsiteY0"/>
                </a:cxn>
                <a:cxn ang="0">
                  <a:pos x="connsiteX1" y="connsiteY1"/>
                </a:cxn>
                <a:cxn ang="0">
                  <a:pos x="connsiteX2" y="connsiteY2"/>
                </a:cxn>
                <a:cxn ang="0">
                  <a:pos x="connsiteX3" y="connsiteY3"/>
                </a:cxn>
              </a:cxnLst>
              <a:rect l="l" t="t" r="r" b="b"/>
              <a:pathLst>
                <a:path w="1292" h="1402">
                  <a:moveTo>
                    <a:pt x="1293" y="1402"/>
                  </a:moveTo>
                  <a:cubicBezTo>
                    <a:pt x="841" y="1151"/>
                    <a:pt x="-33" y="813"/>
                    <a:pt x="1" y="665"/>
                  </a:cubicBezTo>
                  <a:cubicBezTo>
                    <a:pt x="241" y="-427"/>
                    <a:pt x="750" y="-170"/>
                    <a:pt x="1293" y="1402"/>
                  </a:cubicBezTo>
                  <a:lnTo>
                    <a:pt x="1293" y="1402"/>
                  </a:lnTo>
                  <a:close/>
                </a:path>
              </a:pathLst>
            </a:custGeom>
            <a:grpFill/>
            <a:ln w="5715" cap="flat">
              <a:noFill/>
              <a:prstDash val="solid"/>
              <a:miter/>
            </a:ln>
          </p:spPr>
          <p:txBody>
            <a:bodyPr rtlCol="0" anchor="ctr"/>
            <a:lstStyle/>
            <a:p>
              <a:endParaRPr lang="zh-CN" altLang="en-US"/>
            </a:p>
          </p:txBody>
        </p:sp>
        <p:sp>
          <p:nvSpPr>
            <p:cNvPr id="296" name="任意多边形: 形状 295">
              <a:extLst>
                <a:ext uri="{FF2B5EF4-FFF2-40B4-BE49-F238E27FC236}">
                  <a16:creationId xmlns:a16="http://schemas.microsoft.com/office/drawing/2014/main" id="{D2238DB6-8384-E55A-DC04-B07A93304F1C}"/>
                </a:ext>
              </a:extLst>
            </p:cNvPr>
            <p:cNvSpPr/>
            <p:nvPr/>
          </p:nvSpPr>
          <p:spPr>
            <a:xfrm>
              <a:off x="8014466" y="1064847"/>
              <a:ext cx="70143" cy="81629"/>
            </a:xfrm>
            <a:custGeom>
              <a:avLst/>
              <a:gdLst>
                <a:gd name="connsiteX0" fmla="*/ 3705 w 70143"/>
                <a:gd name="connsiteY0" fmla="*/ 12224 h 81629"/>
                <a:gd name="connsiteX1" fmla="*/ 5642 w 70143"/>
                <a:gd name="connsiteY1" fmla="*/ 0 h 81629"/>
                <a:gd name="connsiteX2" fmla="*/ 23702 w 70143"/>
                <a:gd name="connsiteY2" fmla="*/ 17682 h 81629"/>
                <a:gd name="connsiteX3" fmla="*/ 37480 w 70143"/>
                <a:gd name="connsiteY3" fmla="*/ 32170 h 81629"/>
                <a:gd name="connsiteX4" fmla="*/ 41624 w 70143"/>
                <a:gd name="connsiteY4" fmla="*/ 42108 h 81629"/>
                <a:gd name="connsiteX5" fmla="*/ 46859 w 70143"/>
                <a:gd name="connsiteY5" fmla="*/ 57144 h 81629"/>
                <a:gd name="connsiteX6" fmla="*/ 57220 w 70143"/>
                <a:gd name="connsiteY6" fmla="*/ 65008 h 81629"/>
                <a:gd name="connsiteX7" fmla="*/ 69479 w 70143"/>
                <a:gd name="connsiteY7" fmla="*/ 74729 h 81629"/>
                <a:gd name="connsiteX8" fmla="*/ 69479 w 70143"/>
                <a:gd name="connsiteY8" fmla="*/ 74718 h 81629"/>
                <a:gd name="connsiteX9" fmla="*/ 66193 w 70143"/>
                <a:gd name="connsiteY9" fmla="*/ 81296 h 81629"/>
                <a:gd name="connsiteX10" fmla="*/ 66193 w 70143"/>
                <a:gd name="connsiteY10" fmla="*/ 81307 h 81629"/>
                <a:gd name="connsiteX11" fmla="*/ 61752 w 70143"/>
                <a:gd name="connsiteY11" fmla="*/ 80924 h 81629"/>
                <a:gd name="connsiteX12" fmla="*/ 17615 w 70143"/>
                <a:gd name="connsiteY12" fmla="*/ 39571 h 81629"/>
                <a:gd name="connsiteX13" fmla="*/ 1150 w 70143"/>
                <a:gd name="connsiteY13" fmla="*/ 18894 h 81629"/>
                <a:gd name="connsiteX14" fmla="*/ 1682 w 70143"/>
                <a:gd name="connsiteY14" fmla="*/ 13316 h 81629"/>
                <a:gd name="connsiteX15" fmla="*/ 3705 w 70143"/>
                <a:gd name="connsiteY15" fmla="*/ 12224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0143" h="81629">
                  <a:moveTo>
                    <a:pt x="3705" y="12224"/>
                  </a:moveTo>
                  <a:cubicBezTo>
                    <a:pt x="8454" y="9464"/>
                    <a:pt x="6214" y="4726"/>
                    <a:pt x="5642" y="0"/>
                  </a:cubicBezTo>
                  <a:cubicBezTo>
                    <a:pt x="14729" y="4235"/>
                    <a:pt x="18061" y="12116"/>
                    <a:pt x="23702" y="17682"/>
                  </a:cubicBezTo>
                  <a:cubicBezTo>
                    <a:pt x="28388" y="22306"/>
                    <a:pt x="28725" y="30615"/>
                    <a:pt x="37480" y="32170"/>
                  </a:cubicBezTo>
                  <a:cubicBezTo>
                    <a:pt x="40321" y="32678"/>
                    <a:pt x="41361" y="38079"/>
                    <a:pt x="41624" y="42108"/>
                  </a:cubicBezTo>
                  <a:cubicBezTo>
                    <a:pt x="41973" y="47503"/>
                    <a:pt x="43133" y="52812"/>
                    <a:pt x="46859" y="57144"/>
                  </a:cubicBezTo>
                  <a:cubicBezTo>
                    <a:pt x="49682" y="60425"/>
                    <a:pt x="49756" y="65791"/>
                    <a:pt x="57220" y="65008"/>
                  </a:cubicBezTo>
                  <a:cubicBezTo>
                    <a:pt x="60923" y="64620"/>
                    <a:pt x="65370" y="71266"/>
                    <a:pt x="69479" y="74729"/>
                  </a:cubicBezTo>
                  <a:lnTo>
                    <a:pt x="69479" y="74718"/>
                  </a:lnTo>
                  <a:cubicBezTo>
                    <a:pt x="71656" y="78547"/>
                    <a:pt x="67930" y="79427"/>
                    <a:pt x="66193" y="81296"/>
                  </a:cubicBezTo>
                  <a:lnTo>
                    <a:pt x="66193" y="81307"/>
                  </a:lnTo>
                  <a:cubicBezTo>
                    <a:pt x="64587" y="82216"/>
                    <a:pt x="63130" y="80913"/>
                    <a:pt x="61752" y="80924"/>
                  </a:cubicBezTo>
                  <a:cubicBezTo>
                    <a:pt x="33886" y="81130"/>
                    <a:pt x="26508" y="59396"/>
                    <a:pt x="17615" y="39571"/>
                  </a:cubicBezTo>
                  <a:cubicBezTo>
                    <a:pt x="13843" y="31164"/>
                    <a:pt x="11912" y="21871"/>
                    <a:pt x="1150" y="18894"/>
                  </a:cubicBezTo>
                  <a:cubicBezTo>
                    <a:pt x="-1061" y="18282"/>
                    <a:pt x="367" y="15133"/>
                    <a:pt x="1682" y="13316"/>
                  </a:cubicBezTo>
                  <a:cubicBezTo>
                    <a:pt x="2351" y="12944"/>
                    <a:pt x="3025" y="12584"/>
                    <a:pt x="3705" y="12224"/>
                  </a:cubicBezTo>
                  <a:close/>
                </a:path>
              </a:pathLst>
            </a:custGeom>
            <a:grpFill/>
            <a:ln w="5715" cap="flat">
              <a:noFill/>
              <a:prstDash val="solid"/>
              <a:miter/>
            </a:ln>
          </p:spPr>
          <p:txBody>
            <a:bodyPr rtlCol="0" anchor="ctr"/>
            <a:lstStyle/>
            <a:p>
              <a:endParaRPr lang="zh-CN" altLang="en-US"/>
            </a:p>
          </p:txBody>
        </p:sp>
        <p:sp>
          <p:nvSpPr>
            <p:cNvPr id="297" name="任意多边形: 形状 296">
              <a:extLst>
                <a:ext uri="{FF2B5EF4-FFF2-40B4-BE49-F238E27FC236}">
                  <a16:creationId xmlns:a16="http://schemas.microsoft.com/office/drawing/2014/main" id="{29FEB87D-0535-EF7C-3A98-23310EBE2370}"/>
                </a:ext>
              </a:extLst>
            </p:cNvPr>
            <p:cNvSpPr/>
            <p:nvPr/>
          </p:nvSpPr>
          <p:spPr>
            <a:xfrm>
              <a:off x="8041804" y="1072173"/>
              <a:ext cx="44580" cy="52932"/>
            </a:xfrm>
            <a:custGeom>
              <a:avLst/>
              <a:gdLst>
                <a:gd name="connsiteX0" fmla="*/ 685 w 44580"/>
                <a:gd name="connsiteY0" fmla="*/ 549 h 52932"/>
                <a:gd name="connsiteX1" fmla="*/ 14566 w 44580"/>
                <a:gd name="connsiteY1" fmla="*/ 11847 h 52932"/>
                <a:gd name="connsiteX2" fmla="*/ 17767 w 44580"/>
                <a:gd name="connsiteY2" fmla="*/ 0 h 52932"/>
                <a:gd name="connsiteX3" fmla="*/ 34077 w 44580"/>
                <a:gd name="connsiteY3" fmla="*/ 22351 h 52932"/>
                <a:gd name="connsiteX4" fmla="*/ 42130 w 44580"/>
                <a:gd name="connsiteY4" fmla="*/ 30307 h 52932"/>
                <a:gd name="connsiteX5" fmla="*/ 41158 w 44580"/>
                <a:gd name="connsiteY5" fmla="*/ 36707 h 52932"/>
                <a:gd name="connsiteX6" fmla="*/ 38867 w 44580"/>
                <a:gd name="connsiteY6" fmla="*/ 47195 h 52932"/>
                <a:gd name="connsiteX7" fmla="*/ 29968 w 44580"/>
                <a:gd name="connsiteY7" fmla="*/ 51378 h 52932"/>
                <a:gd name="connsiteX8" fmla="*/ 20979 w 44580"/>
                <a:gd name="connsiteY8" fmla="*/ 42640 h 52932"/>
                <a:gd name="connsiteX9" fmla="*/ 2422 w 44580"/>
                <a:gd name="connsiteY9" fmla="*/ 9361 h 52932"/>
                <a:gd name="connsiteX10" fmla="*/ 685 w 44580"/>
                <a:gd name="connsiteY10" fmla="*/ 549 h 52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580" h="52932">
                  <a:moveTo>
                    <a:pt x="685" y="549"/>
                  </a:moveTo>
                  <a:cubicBezTo>
                    <a:pt x="5400" y="5241"/>
                    <a:pt x="9383" y="9435"/>
                    <a:pt x="14566" y="11847"/>
                  </a:cubicBezTo>
                  <a:cubicBezTo>
                    <a:pt x="19584" y="8858"/>
                    <a:pt x="15630" y="3641"/>
                    <a:pt x="17767" y="0"/>
                  </a:cubicBezTo>
                  <a:cubicBezTo>
                    <a:pt x="34718" y="6629"/>
                    <a:pt x="34741" y="6629"/>
                    <a:pt x="34077" y="22351"/>
                  </a:cubicBezTo>
                  <a:cubicBezTo>
                    <a:pt x="33832" y="28101"/>
                    <a:pt x="37844" y="28884"/>
                    <a:pt x="42130" y="30307"/>
                  </a:cubicBezTo>
                  <a:cubicBezTo>
                    <a:pt x="45536" y="31438"/>
                    <a:pt x="45553" y="33153"/>
                    <a:pt x="41158" y="36707"/>
                  </a:cubicBezTo>
                  <a:cubicBezTo>
                    <a:pt x="37238" y="39885"/>
                    <a:pt x="39210" y="43708"/>
                    <a:pt x="38867" y="47195"/>
                  </a:cubicBezTo>
                  <a:cubicBezTo>
                    <a:pt x="38192" y="54030"/>
                    <a:pt x="34809" y="53824"/>
                    <a:pt x="29968" y="51378"/>
                  </a:cubicBezTo>
                  <a:cubicBezTo>
                    <a:pt x="26002" y="49372"/>
                    <a:pt x="21156" y="47183"/>
                    <a:pt x="20979" y="42640"/>
                  </a:cubicBezTo>
                  <a:cubicBezTo>
                    <a:pt x="20424" y="28175"/>
                    <a:pt x="12069" y="18528"/>
                    <a:pt x="2422" y="9361"/>
                  </a:cubicBezTo>
                  <a:cubicBezTo>
                    <a:pt x="416" y="7458"/>
                    <a:pt x="-858" y="5052"/>
                    <a:pt x="685" y="549"/>
                  </a:cubicBezTo>
                  <a:close/>
                </a:path>
              </a:pathLst>
            </a:custGeom>
            <a:grpFill/>
            <a:ln w="5715" cap="flat">
              <a:noFill/>
              <a:prstDash val="solid"/>
              <a:miter/>
            </a:ln>
          </p:spPr>
          <p:txBody>
            <a:bodyPr rtlCol="0" anchor="ctr"/>
            <a:lstStyle/>
            <a:p>
              <a:endParaRPr lang="zh-CN" altLang="en-US"/>
            </a:p>
          </p:txBody>
        </p:sp>
        <p:sp>
          <p:nvSpPr>
            <p:cNvPr id="298" name="任意多边形: 形状 297">
              <a:extLst>
                <a:ext uri="{FF2B5EF4-FFF2-40B4-BE49-F238E27FC236}">
                  <a16:creationId xmlns:a16="http://schemas.microsoft.com/office/drawing/2014/main" id="{7896B135-3595-3D3E-0405-A3A952DD17A4}"/>
                </a:ext>
              </a:extLst>
            </p:cNvPr>
            <p:cNvSpPr/>
            <p:nvPr/>
          </p:nvSpPr>
          <p:spPr>
            <a:xfrm>
              <a:off x="7979477" y="1032419"/>
              <a:ext cx="42230" cy="67706"/>
            </a:xfrm>
            <a:custGeom>
              <a:avLst/>
              <a:gdLst>
                <a:gd name="connsiteX0" fmla="*/ 35391 w 42230"/>
                <a:gd name="connsiteY0" fmla="*/ 67707 h 67706"/>
                <a:gd name="connsiteX1" fmla="*/ 13509 w 42230"/>
                <a:gd name="connsiteY1" fmla="*/ 49065 h 67706"/>
                <a:gd name="connsiteX2" fmla="*/ 12040 w 42230"/>
                <a:gd name="connsiteY2" fmla="*/ 38549 h 67706"/>
                <a:gd name="connsiteX3" fmla="*/ 4107 w 42230"/>
                <a:gd name="connsiteY3" fmla="*/ 13883 h 67706"/>
                <a:gd name="connsiteX4" fmla="*/ 2519 w 42230"/>
                <a:gd name="connsiteY4" fmla="*/ 5168 h 67706"/>
                <a:gd name="connsiteX5" fmla="*/ 23801 w 42230"/>
                <a:gd name="connsiteY5" fmla="*/ 14289 h 67706"/>
                <a:gd name="connsiteX6" fmla="*/ 25539 w 42230"/>
                <a:gd name="connsiteY6" fmla="*/ 18329 h 67706"/>
                <a:gd name="connsiteX7" fmla="*/ 25539 w 42230"/>
                <a:gd name="connsiteY7" fmla="*/ 21627 h 67706"/>
                <a:gd name="connsiteX8" fmla="*/ 25539 w 42230"/>
                <a:gd name="connsiteY8" fmla="*/ 21621 h 67706"/>
                <a:gd name="connsiteX9" fmla="*/ 35420 w 42230"/>
                <a:gd name="connsiteY9" fmla="*/ 38069 h 67706"/>
                <a:gd name="connsiteX10" fmla="*/ 34466 w 42230"/>
                <a:gd name="connsiteY10" fmla="*/ 39761 h 67706"/>
                <a:gd name="connsiteX11" fmla="*/ 38049 w 42230"/>
                <a:gd name="connsiteY11" fmla="*/ 54048 h 67706"/>
                <a:gd name="connsiteX12" fmla="*/ 35391 w 42230"/>
                <a:gd name="connsiteY12" fmla="*/ 67707 h 67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230" h="67706">
                  <a:moveTo>
                    <a:pt x="35391" y="67707"/>
                  </a:moveTo>
                  <a:cubicBezTo>
                    <a:pt x="25333" y="64752"/>
                    <a:pt x="20075" y="56094"/>
                    <a:pt x="13509" y="49065"/>
                  </a:cubicBezTo>
                  <a:cubicBezTo>
                    <a:pt x="10782" y="46144"/>
                    <a:pt x="10474" y="42692"/>
                    <a:pt x="12040" y="38549"/>
                  </a:cubicBezTo>
                  <a:cubicBezTo>
                    <a:pt x="15852" y="28491"/>
                    <a:pt x="17120" y="19015"/>
                    <a:pt x="4107" y="13883"/>
                  </a:cubicBezTo>
                  <a:cubicBezTo>
                    <a:pt x="473" y="12449"/>
                    <a:pt x="-2173" y="9020"/>
                    <a:pt x="2519" y="5168"/>
                  </a:cubicBezTo>
                  <a:cubicBezTo>
                    <a:pt x="15897" y="-6457"/>
                    <a:pt x="19932" y="3705"/>
                    <a:pt x="23801" y="14289"/>
                  </a:cubicBezTo>
                  <a:cubicBezTo>
                    <a:pt x="24544" y="15569"/>
                    <a:pt x="25110" y="16918"/>
                    <a:pt x="25539" y="18329"/>
                  </a:cubicBezTo>
                  <a:cubicBezTo>
                    <a:pt x="25539" y="19427"/>
                    <a:pt x="25539" y="20530"/>
                    <a:pt x="25539" y="21627"/>
                  </a:cubicBezTo>
                  <a:lnTo>
                    <a:pt x="25539" y="21621"/>
                  </a:lnTo>
                  <a:cubicBezTo>
                    <a:pt x="28853" y="27090"/>
                    <a:pt x="33625" y="31685"/>
                    <a:pt x="35420" y="38069"/>
                  </a:cubicBezTo>
                  <a:cubicBezTo>
                    <a:pt x="35088" y="38629"/>
                    <a:pt x="34757" y="39189"/>
                    <a:pt x="34466" y="39761"/>
                  </a:cubicBezTo>
                  <a:cubicBezTo>
                    <a:pt x="34197" y="44870"/>
                    <a:pt x="33442" y="49453"/>
                    <a:pt x="38049" y="54048"/>
                  </a:cubicBezTo>
                  <a:cubicBezTo>
                    <a:pt x="42386" y="58363"/>
                    <a:pt x="45741" y="65032"/>
                    <a:pt x="35391" y="67707"/>
                  </a:cubicBezTo>
                  <a:close/>
                </a:path>
              </a:pathLst>
            </a:custGeom>
            <a:grpFill/>
            <a:ln w="5715" cap="flat">
              <a:noFill/>
              <a:prstDash val="solid"/>
              <a:miter/>
            </a:ln>
          </p:spPr>
          <p:txBody>
            <a:bodyPr rtlCol="0" anchor="ctr"/>
            <a:lstStyle/>
            <a:p>
              <a:endParaRPr lang="zh-CN" altLang="en-US"/>
            </a:p>
          </p:txBody>
        </p:sp>
        <p:sp>
          <p:nvSpPr>
            <p:cNvPr id="299" name="任意多边形: 形状 298">
              <a:extLst>
                <a:ext uri="{FF2B5EF4-FFF2-40B4-BE49-F238E27FC236}">
                  <a16:creationId xmlns:a16="http://schemas.microsoft.com/office/drawing/2014/main" id="{0B33F6D3-B280-925E-6C6B-AA9C9BD977AD}"/>
                </a:ext>
              </a:extLst>
            </p:cNvPr>
            <p:cNvSpPr/>
            <p:nvPr/>
          </p:nvSpPr>
          <p:spPr>
            <a:xfrm>
              <a:off x="8101389" y="1039685"/>
              <a:ext cx="33574" cy="48364"/>
            </a:xfrm>
            <a:custGeom>
              <a:avLst/>
              <a:gdLst>
                <a:gd name="connsiteX0" fmla="*/ 25311 w 33574"/>
                <a:gd name="connsiteY0" fmla="*/ 4479 h 48364"/>
                <a:gd name="connsiteX1" fmla="*/ 25316 w 33574"/>
                <a:gd name="connsiteY1" fmla="*/ 7788 h 48364"/>
                <a:gd name="connsiteX2" fmla="*/ 25488 w 33574"/>
                <a:gd name="connsiteY2" fmla="*/ 17018 h 48364"/>
                <a:gd name="connsiteX3" fmla="*/ 28585 w 33574"/>
                <a:gd name="connsiteY3" fmla="*/ 27516 h 48364"/>
                <a:gd name="connsiteX4" fmla="*/ 28585 w 33574"/>
                <a:gd name="connsiteY4" fmla="*/ 27511 h 48364"/>
                <a:gd name="connsiteX5" fmla="*/ 33574 w 33574"/>
                <a:gd name="connsiteY5" fmla="*/ 48365 h 48364"/>
                <a:gd name="connsiteX6" fmla="*/ 17121 w 33574"/>
                <a:gd name="connsiteY6" fmla="*/ 42998 h 48364"/>
                <a:gd name="connsiteX7" fmla="*/ 9703 w 33574"/>
                <a:gd name="connsiteY7" fmla="*/ 33294 h 48364"/>
                <a:gd name="connsiteX8" fmla="*/ 11555 w 33574"/>
                <a:gd name="connsiteY8" fmla="*/ 16504 h 48364"/>
                <a:gd name="connsiteX9" fmla="*/ 5080 w 33574"/>
                <a:gd name="connsiteY9" fmla="*/ 16698 h 48364"/>
                <a:gd name="connsiteX10" fmla="*/ 113 w 33574"/>
                <a:gd name="connsiteY10" fmla="*/ 15086 h 48364"/>
                <a:gd name="connsiteX11" fmla="*/ 1073 w 33574"/>
                <a:gd name="connsiteY11" fmla="*/ 10503 h 48364"/>
                <a:gd name="connsiteX12" fmla="*/ 9766 w 33574"/>
                <a:gd name="connsiteY12" fmla="*/ 5319 h 48364"/>
                <a:gd name="connsiteX13" fmla="*/ 17069 w 33574"/>
                <a:gd name="connsiteY13" fmla="*/ 1793 h 48364"/>
                <a:gd name="connsiteX14" fmla="*/ 25311 w 33574"/>
                <a:gd name="connsiteY14" fmla="*/ 4479 h 4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574" h="48364">
                  <a:moveTo>
                    <a:pt x="25311" y="4479"/>
                  </a:moveTo>
                  <a:cubicBezTo>
                    <a:pt x="25311" y="5582"/>
                    <a:pt x="25316" y="6685"/>
                    <a:pt x="25316" y="7788"/>
                  </a:cubicBezTo>
                  <a:cubicBezTo>
                    <a:pt x="24693" y="10857"/>
                    <a:pt x="27717" y="13692"/>
                    <a:pt x="25488" y="17018"/>
                  </a:cubicBezTo>
                  <a:cubicBezTo>
                    <a:pt x="21413" y="23104"/>
                    <a:pt x="21573" y="23207"/>
                    <a:pt x="28585" y="27516"/>
                  </a:cubicBezTo>
                  <a:lnTo>
                    <a:pt x="28585" y="27511"/>
                  </a:lnTo>
                  <a:cubicBezTo>
                    <a:pt x="31985" y="33757"/>
                    <a:pt x="32329" y="40752"/>
                    <a:pt x="33574" y="48365"/>
                  </a:cubicBezTo>
                  <a:cubicBezTo>
                    <a:pt x="28911" y="43227"/>
                    <a:pt x="26054" y="36238"/>
                    <a:pt x="17121" y="42998"/>
                  </a:cubicBezTo>
                  <a:cubicBezTo>
                    <a:pt x="12395" y="46576"/>
                    <a:pt x="7634" y="40667"/>
                    <a:pt x="9703" y="33294"/>
                  </a:cubicBezTo>
                  <a:cubicBezTo>
                    <a:pt x="11263" y="27739"/>
                    <a:pt x="15978" y="22744"/>
                    <a:pt x="11555" y="16504"/>
                  </a:cubicBezTo>
                  <a:cubicBezTo>
                    <a:pt x="9160" y="13126"/>
                    <a:pt x="7708" y="11749"/>
                    <a:pt x="5080" y="16698"/>
                  </a:cubicBezTo>
                  <a:cubicBezTo>
                    <a:pt x="2679" y="21219"/>
                    <a:pt x="850" y="17555"/>
                    <a:pt x="113" y="15086"/>
                  </a:cubicBezTo>
                  <a:cubicBezTo>
                    <a:pt x="-281" y="13760"/>
                    <a:pt x="433" y="11920"/>
                    <a:pt x="1073" y="10503"/>
                  </a:cubicBezTo>
                  <a:cubicBezTo>
                    <a:pt x="2731" y="6811"/>
                    <a:pt x="5011" y="3633"/>
                    <a:pt x="9766" y="5319"/>
                  </a:cubicBezTo>
                  <a:cubicBezTo>
                    <a:pt x="13600" y="6680"/>
                    <a:pt x="15601" y="8308"/>
                    <a:pt x="17069" y="1793"/>
                  </a:cubicBezTo>
                  <a:cubicBezTo>
                    <a:pt x="18024" y="-2442"/>
                    <a:pt x="22904" y="1805"/>
                    <a:pt x="25311" y="4479"/>
                  </a:cubicBezTo>
                  <a:close/>
                </a:path>
              </a:pathLst>
            </a:custGeom>
            <a:grpFill/>
            <a:ln w="5715" cap="flat">
              <a:noFill/>
              <a:prstDash val="solid"/>
              <a:miter/>
            </a:ln>
          </p:spPr>
          <p:txBody>
            <a:bodyPr rtlCol="0" anchor="ctr"/>
            <a:lstStyle/>
            <a:p>
              <a:endParaRPr lang="zh-CN" altLang="en-US"/>
            </a:p>
          </p:txBody>
        </p:sp>
        <p:sp>
          <p:nvSpPr>
            <p:cNvPr id="300" name="任意多边形: 形状 299">
              <a:extLst>
                <a:ext uri="{FF2B5EF4-FFF2-40B4-BE49-F238E27FC236}">
                  <a16:creationId xmlns:a16="http://schemas.microsoft.com/office/drawing/2014/main" id="{C56F728E-80E4-3FA8-47FD-CC6EFD94189F}"/>
                </a:ext>
              </a:extLst>
            </p:cNvPr>
            <p:cNvSpPr/>
            <p:nvPr/>
          </p:nvSpPr>
          <p:spPr>
            <a:xfrm>
              <a:off x="8117421" y="1088150"/>
              <a:ext cx="33968" cy="35013"/>
            </a:xfrm>
            <a:custGeom>
              <a:avLst/>
              <a:gdLst>
                <a:gd name="connsiteX0" fmla="*/ 3626 w 33968"/>
                <a:gd name="connsiteY0" fmla="*/ 31 h 35013"/>
                <a:gd name="connsiteX1" fmla="*/ 33881 w 33968"/>
                <a:gd name="connsiteY1" fmla="*/ 27491 h 35013"/>
                <a:gd name="connsiteX2" fmla="*/ 26754 w 33968"/>
                <a:gd name="connsiteY2" fmla="*/ 34869 h 35013"/>
                <a:gd name="connsiteX3" fmla="*/ 11804 w 33968"/>
                <a:gd name="connsiteY3" fmla="*/ 31783 h 35013"/>
                <a:gd name="connsiteX4" fmla="*/ 5174 w 33968"/>
                <a:gd name="connsiteY4" fmla="*/ 17324 h 35013"/>
                <a:gd name="connsiteX5" fmla="*/ 10792 w 33968"/>
                <a:gd name="connsiteY5" fmla="*/ 12804 h 35013"/>
                <a:gd name="connsiteX6" fmla="*/ 2763 w 33968"/>
                <a:gd name="connsiteY6" fmla="*/ 7900 h 35013"/>
                <a:gd name="connsiteX7" fmla="*/ 202 w 33968"/>
                <a:gd name="connsiteY7" fmla="*/ 2677 h 35013"/>
                <a:gd name="connsiteX8" fmla="*/ 3626 w 33968"/>
                <a:gd name="connsiteY8" fmla="*/ 31 h 35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68" h="35013">
                  <a:moveTo>
                    <a:pt x="3626" y="31"/>
                  </a:moveTo>
                  <a:cubicBezTo>
                    <a:pt x="17702" y="574"/>
                    <a:pt x="32663" y="14078"/>
                    <a:pt x="33881" y="27491"/>
                  </a:cubicBezTo>
                  <a:cubicBezTo>
                    <a:pt x="34338" y="32498"/>
                    <a:pt x="33161" y="35750"/>
                    <a:pt x="26754" y="34869"/>
                  </a:cubicBezTo>
                  <a:cubicBezTo>
                    <a:pt x="21731" y="34178"/>
                    <a:pt x="17987" y="27909"/>
                    <a:pt x="11804" y="31783"/>
                  </a:cubicBezTo>
                  <a:cubicBezTo>
                    <a:pt x="10587" y="32549"/>
                    <a:pt x="4466" y="19868"/>
                    <a:pt x="5174" y="17324"/>
                  </a:cubicBezTo>
                  <a:cubicBezTo>
                    <a:pt x="5969" y="14467"/>
                    <a:pt x="13050" y="18902"/>
                    <a:pt x="10792" y="12804"/>
                  </a:cubicBezTo>
                  <a:cubicBezTo>
                    <a:pt x="9587" y="9552"/>
                    <a:pt x="5746" y="9118"/>
                    <a:pt x="2763" y="7900"/>
                  </a:cubicBezTo>
                  <a:cubicBezTo>
                    <a:pt x="534" y="6992"/>
                    <a:pt x="-460" y="5100"/>
                    <a:pt x="202" y="2677"/>
                  </a:cubicBezTo>
                  <a:cubicBezTo>
                    <a:pt x="660" y="1037"/>
                    <a:pt x="1608" y="-215"/>
                    <a:pt x="3626" y="31"/>
                  </a:cubicBezTo>
                  <a:close/>
                </a:path>
              </a:pathLst>
            </a:custGeom>
            <a:grpFill/>
            <a:ln w="5715" cap="flat">
              <a:noFill/>
              <a:prstDash val="solid"/>
              <a:miter/>
            </a:ln>
          </p:spPr>
          <p:txBody>
            <a:bodyPr rtlCol="0" anchor="ctr"/>
            <a:lstStyle/>
            <a:p>
              <a:endParaRPr lang="zh-CN" altLang="en-US"/>
            </a:p>
          </p:txBody>
        </p:sp>
        <p:sp>
          <p:nvSpPr>
            <p:cNvPr id="301" name="任意多边形: 形状 300">
              <a:extLst>
                <a:ext uri="{FF2B5EF4-FFF2-40B4-BE49-F238E27FC236}">
                  <a16:creationId xmlns:a16="http://schemas.microsoft.com/office/drawing/2014/main" id="{4F9CC8FC-818B-830C-76D9-9E669F761C8E}"/>
                </a:ext>
              </a:extLst>
            </p:cNvPr>
            <p:cNvSpPr/>
            <p:nvPr/>
          </p:nvSpPr>
          <p:spPr>
            <a:xfrm>
              <a:off x="7985281" y="1010957"/>
              <a:ext cx="40450" cy="41014"/>
            </a:xfrm>
            <a:custGeom>
              <a:avLst/>
              <a:gdLst>
                <a:gd name="connsiteX0" fmla="*/ 19734 w 40450"/>
                <a:gd name="connsiteY0" fmla="*/ 39791 h 41014"/>
                <a:gd name="connsiteX1" fmla="*/ 16459 w 40450"/>
                <a:gd name="connsiteY1" fmla="*/ 39757 h 41014"/>
                <a:gd name="connsiteX2" fmla="*/ 0 w 40450"/>
                <a:gd name="connsiteY2" fmla="*/ 324 h 41014"/>
                <a:gd name="connsiteX3" fmla="*/ 19734 w 40450"/>
                <a:gd name="connsiteY3" fmla="*/ 10193 h 41014"/>
                <a:gd name="connsiteX4" fmla="*/ 21780 w 40450"/>
                <a:gd name="connsiteY4" fmla="*/ 15651 h 41014"/>
                <a:gd name="connsiteX5" fmla="*/ 25066 w 40450"/>
                <a:gd name="connsiteY5" fmla="*/ 32465 h 41014"/>
                <a:gd name="connsiteX6" fmla="*/ 38188 w 40450"/>
                <a:gd name="connsiteY6" fmla="*/ 34659 h 41014"/>
                <a:gd name="connsiteX7" fmla="*/ 40451 w 40450"/>
                <a:gd name="connsiteY7" fmla="*/ 37277 h 41014"/>
                <a:gd name="connsiteX8" fmla="*/ 19734 w 40450"/>
                <a:gd name="connsiteY8" fmla="*/ 39791 h 41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50" h="41014">
                  <a:moveTo>
                    <a:pt x="19734" y="39791"/>
                  </a:moveTo>
                  <a:cubicBezTo>
                    <a:pt x="18642" y="39774"/>
                    <a:pt x="17551" y="39763"/>
                    <a:pt x="16459" y="39757"/>
                  </a:cubicBezTo>
                  <a:cubicBezTo>
                    <a:pt x="14579" y="25104"/>
                    <a:pt x="4509" y="13874"/>
                    <a:pt x="0" y="324"/>
                  </a:cubicBezTo>
                  <a:cubicBezTo>
                    <a:pt x="9264" y="-1768"/>
                    <a:pt x="13185" y="6839"/>
                    <a:pt x="19734" y="10193"/>
                  </a:cubicBezTo>
                  <a:cubicBezTo>
                    <a:pt x="21786" y="11508"/>
                    <a:pt x="22946" y="13582"/>
                    <a:pt x="21780" y="15651"/>
                  </a:cubicBezTo>
                  <a:cubicBezTo>
                    <a:pt x="18054" y="22252"/>
                    <a:pt x="23757" y="27001"/>
                    <a:pt x="25066" y="32465"/>
                  </a:cubicBezTo>
                  <a:cubicBezTo>
                    <a:pt x="27300" y="41769"/>
                    <a:pt x="34187" y="31196"/>
                    <a:pt x="38188" y="34659"/>
                  </a:cubicBezTo>
                  <a:cubicBezTo>
                    <a:pt x="38959" y="35334"/>
                    <a:pt x="39548" y="36219"/>
                    <a:pt x="40451" y="37277"/>
                  </a:cubicBezTo>
                  <a:cubicBezTo>
                    <a:pt x="34250" y="44289"/>
                    <a:pt x="26603" y="39163"/>
                    <a:pt x="19734" y="39791"/>
                  </a:cubicBezTo>
                  <a:close/>
                </a:path>
              </a:pathLst>
            </a:custGeom>
            <a:grpFill/>
            <a:ln w="5715" cap="flat">
              <a:noFill/>
              <a:prstDash val="solid"/>
              <a:miter/>
            </a:ln>
          </p:spPr>
          <p:txBody>
            <a:bodyPr rtlCol="0" anchor="ctr"/>
            <a:lstStyle/>
            <a:p>
              <a:endParaRPr lang="zh-CN" altLang="en-US"/>
            </a:p>
          </p:txBody>
        </p:sp>
        <p:sp>
          <p:nvSpPr>
            <p:cNvPr id="302" name="任意多边形: 形状 301">
              <a:extLst>
                <a:ext uri="{FF2B5EF4-FFF2-40B4-BE49-F238E27FC236}">
                  <a16:creationId xmlns:a16="http://schemas.microsoft.com/office/drawing/2014/main" id="{3F6057AF-FE75-B445-2594-B2F60EA0070E}"/>
                </a:ext>
              </a:extLst>
            </p:cNvPr>
            <p:cNvSpPr/>
            <p:nvPr/>
          </p:nvSpPr>
          <p:spPr>
            <a:xfrm>
              <a:off x="7891957" y="1065732"/>
              <a:ext cx="18613" cy="26329"/>
            </a:xfrm>
            <a:custGeom>
              <a:avLst/>
              <a:gdLst>
                <a:gd name="connsiteX0" fmla="*/ 16040 w 18613"/>
                <a:gd name="connsiteY0" fmla="*/ 26330 h 26329"/>
                <a:gd name="connsiteX1" fmla="*/ 1216 w 18613"/>
                <a:gd name="connsiteY1" fmla="*/ 7350 h 26329"/>
                <a:gd name="connsiteX2" fmla="*/ 3553 w 18613"/>
                <a:gd name="connsiteY2" fmla="*/ 1138 h 26329"/>
                <a:gd name="connsiteX3" fmla="*/ 8754 w 18613"/>
                <a:gd name="connsiteY3" fmla="*/ 1704 h 26329"/>
                <a:gd name="connsiteX4" fmla="*/ 18566 w 18613"/>
                <a:gd name="connsiteY4" fmla="*/ 21032 h 26329"/>
                <a:gd name="connsiteX5" fmla="*/ 16040 w 18613"/>
                <a:gd name="connsiteY5" fmla="*/ 26330 h 26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3" h="26329">
                  <a:moveTo>
                    <a:pt x="16040" y="26330"/>
                  </a:moveTo>
                  <a:cubicBezTo>
                    <a:pt x="11183" y="19220"/>
                    <a:pt x="8291" y="11722"/>
                    <a:pt x="1216" y="7350"/>
                  </a:cubicBezTo>
                  <a:cubicBezTo>
                    <a:pt x="-1916" y="5413"/>
                    <a:pt x="1787" y="2807"/>
                    <a:pt x="3553" y="1138"/>
                  </a:cubicBezTo>
                  <a:cubicBezTo>
                    <a:pt x="5376" y="-582"/>
                    <a:pt x="8736" y="-319"/>
                    <a:pt x="8754" y="1704"/>
                  </a:cubicBezTo>
                  <a:cubicBezTo>
                    <a:pt x="8822" y="10013"/>
                    <a:pt x="16343" y="14140"/>
                    <a:pt x="18566" y="21032"/>
                  </a:cubicBezTo>
                  <a:cubicBezTo>
                    <a:pt x="18903" y="22055"/>
                    <a:pt x="17355" y="23695"/>
                    <a:pt x="16040" y="26330"/>
                  </a:cubicBezTo>
                  <a:close/>
                </a:path>
              </a:pathLst>
            </a:custGeom>
            <a:grpFill/>
            <a:ln w="5715" cap="flat">
              <a:noFill/>
              <a:prstDash val="solid"/>
              <a:miter/>
            </a:ln>
          </p:spPr>
          <p:txBody>
            <a:bodyPr rtlCol="0" anchor="ctr"/>
            <a:lstStyle/>
            <a:p>
              <a:endParaRPr lang="zh-CN" altLang="en-US"/>
            </a:p>
          </p:txBody>
        </p:sp>
        <p:sp>
          <p:nvSpPr>
            <p:cNvPr id="303" name="任意多边形: 形状 302">
              <a:extLst>
                <a:ext uri="{FF2B5EF4-FFF2-40B4-BE49-F238E27FC236}">
                  <a16:creationId xmlns:a16="http://schemas.microsoft.com/office/drawing/2014/main" id="{C9C72D82-7238-4DAB-496B-A6EE57310AE2}"/>
                </a:ext>
              </a:extLst>
            </p:cNvPr>
            <p:cNvSpPr/>
            <p:nvPr/>
          </p:nvSpPr>
          <p:spPr>
            <a:xfrm>
              <a:off x="7853891" y="1008074"/>
              <a:ext cx="18639" cy="18379"/>
            </a:xfrm>
            <a:custGeom>
              <a:avLst/>
              <a:gdLst>
                <a:gd name="connsiteX0" fmla="*/ 3014 w 18639"/>
                <a:gd name="connsiteY0" fmla="*/ 0 h 18379"/>
                <a:gd name="connsiteX1" fmla="*/ 18639 w 18639"/>
                <a:gd name="connsiteY1" fmla="*/ 18379 h 18379"/>
                <a:gd name="connsiteX2" fmla="*/ 866 w 18639"/>
                <a:gd name="connsiteY2" fmla="*/ 6584 h 18379"/>
                <a:gd name="connsiteX3" fmla="*/ 3014 w 18639"/>
                <a:gd name="connsiteY3" fmla="*/ 0 h 18379"/>
              </a:gdLst>
              <a:ahLst/>
              <a:cxnLst>
                <a:cxn ang="0">
                  <a:pos x="connsiteX0" y="connsiteY0"/>
                </a:cxn>
                <a:cxn ang="0">
                  <a:pos x="connsiteX1" y="connsiteY1"/>
                </a:cxn>
                <a:cxn ang="0">
                  <a:pos x="connsiteX2" y="connsiteY2"/>
                </a:cxn>
                <a:cxn ang="0">
                  <a:pos x="connsiteX3" y="connsiteY3"/>
                </a:cxn>
              </a:cxnLst>
              <a:rect l="l" t="t" r="r" b="b"/>
              <a:pathLst>
                <a:path w="18639" h="18379">
                  <a:moveTo>
                    <a:pt x="3014" y="0"/>
                  </a:moveTo>
                  <a:cubicBezTo>
                    <a:pt x="8158" y="5629"/>
                    <a:pt x="16999" y="8012"/>
                    <a:pt x="18639" y="18379"/>
                  </a:cubicBezTo>
                  <a:cubicBezTo>
                    <a:pt x="9895" y="17728"/>
                    <a:pt x="5803" y="11196"/>
                    <a:pt x="866" y="6584"/>
                  </a:cubicBezTo>
                  <a:cubicBezTo>
                    <a:pt x="-1192" y="4663"/>
                    <a:pt x="780" y="1646"/>
                    <a:pt x="3014" y="0"/>
                  </a:cubicBezTo>
                  <a:close/>
                </a:path>
              </a:pathLst>
            </a:custGeom>
            <a:grpFill/>
            <a:ln w="5715" cap="flat">
              <a:noFill/>
              <a:prstDash val="solid"/>
              <a:miter/>
            </a:ln>
          </p:spPr>
          <p:txBody>
            <a:bodyPr rtlCol="0" anchor="ctr"/>
            <a:lstStyle/>
            <a:p>
              <a:endParaRPr lang="zh-CN" altLang="en-US"/>
            </a:p>
          </p:txBody>
        </p:sp>
        <p:sp>
          <p:nvSpPr>
            <p:cNvPr id="304" name="任意多边形: 形状 303">
              <a:extLst>
                <a:ext uri="{FF2B5EF4-FFF2-40B4-BE49-F238E27FC236}">
                  <a16:creationId xmlns:a16="http://schemas.microsoft.com/office/drawing/2014/main" id="{1445BC1D-A224-9BA1-C65E-C4DAA69E9317}"/>
                </a:ext>
              </a:extLst>
            </p:cNvPr>
            <p:cNvSpPr/>
            <p:nvPr/>
          </p:nvSpPr>
          <p:spPr>
            <a:xfrm>
              <a:off x="7918168" y="1046252"/>
              <a:ext cx="9462" cy="12319"/>
            </a:xfrm>
            <a:custGeom>
              <a:avLst/>
              <a:gdLst>
                <a:gd name="connsiteX0" fmla="*/ 9203 w 9462"/>
                <a:gd name="connsiteY0" fmla="*/ 7508 h 12319"/>
                <a:gd name="connsiteX1" fmla="*/ 6654 w 9462"/>
                <a:gd name="connsiteY1" fmla="*/ 12314 h 12319"/>
                <a:gd name="connsiteX2" fmla="*/ 59 w 9462"/>
                <a:gd name="connsiteY2" fmla="*/ 4999 h 12319"/>
                <a:gd name="connsiteX3" fmla="*/ 4894 w 9462"/>
                <a:gd name="connsiteY3" fmla="*/ 78 h 12319"/>
                <a:gd name="connsiteX4" fmla="*/ 9203 w 9462"/>
                <a:gd name="connsiteY4" fmla="*/ 7508 h 12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62" h="12319">
                  <a:moveTo>
                    <a:pt x="9203" y="7508"/>
                  </a:moveTo>
                  <a:cubicBezTo>
                    <a:pt x="9969" y="10005"/>
                    <a:pt x="9015" y="12451"/>
                    <a:pt x="6654" y="12314"/>
                  </a:cubicBezTo>
                  <a:cubicBezTo>
                    <a:pt x="2580" y="12068"/>
                    <a:pt x="-467" y="9485"/>
                    <a:pt x="59" y="4999"/>
                  </a:cubicBezTo>
                  <a:cubicBezTo>
                    <a:pt x="328" y="2684"/>
                    <a:pt x="1019" y="-545"/>
                    <a:pt x="4894" y="78"/>
                  </a:cubicBezTo>
                  <a:cubicBezTo>
                    <a:pt x="9375" y="787"/>
                    <a:pt x="7614" y="5119"/>
                    <a:pt x="9203" y="7508"/>
                  </a:cubicBezTo>
                  <a:close/>
                </a:path>
              </a:pathLst>
            </a:custGeom>
            <a:grpFill/>
            <a:ln w="5715" cap="flat">
              <a:noFill/>
              <a:prstDash val="solid"/>
              <a:miter/>
            </a:ln>
          </p:spPr>
          <p:txBody>
            <a:bodyPr rtlCol="0" anchor="ctr"/>
            <a:lstStyle/>
            <a:p>
              <a:endParaRPr lang="zh-CN" altLang="en-US"/>
            </a:p>
          </p:txBody>
        </p:sp>
        <p:sp>
          <p:nvSpPr>
            <p:cNvPr id="305" name="任意多边形: 形状 304">
              <a:extLst>
                <a:ext uri="{FF2B5EF4-FFF2-40B4-BE49-F238E27FC236}">
                  <a16:creationId xmlns:a16="http://schemas.microsoft.com/office/drawing/2014/main" id="{CFA3CCBA-2823-BF1A-736A-9B0C41511364}"/>
                </a:ext>
              </a:extLst>
            </p:cNvPr>
            <p:cNvSpPr/>
            <p:nvPr/>
          </p:nvSpPr>
          <p:spPr>
            <a:xfrm>
              <a:off x="7968839" y="1116539"/>
              <a:ext cx="9864" cy="9869"/>
            </a:xfrm>
            <a:custGeom>
              <a:avLst/>
              <a:gdLst>
                <a:gd name="connsiteX0" fmla="*/ 0 w 9864"/>
                <a:gd name="connsiteY0" fmla="*/ 0 h 9869"/>
                <a:gd name="connsiteX1" fmla="*/ 9864 w 9864"/>
                <a:gd name="connsiteY1" fmla="*/ 9870 h 9869"/>
                <a:gd name="connsiteX2" fmla="*/ 0 w 9864"/>
                <a:gd name="connsiteY2" fmla="*/ 0 h 9869"/>
              </a:gdLst>
              <a:ahLst/>
              <a:cxnLst>
                <a:cxn ang="0">
                  <a:pos x="connsiteX0" y="connsiteY0"/>
                </a:cxn>
                <a:cxn ang="0">
                  <a:pos x="connsiteX1" y="connsiteY1"/>
                </a:cxn>
                <a:cxn ang="0">
                  <a:pos x="connsiteX2" y="connsiteY2"/>
                </a:cxn>
              </a:cxnLst>
              <a:rect l="l" t="t" r="r" b="b"/>
              <a:pathLst>
                <a:path w="9864" h="9869">
                  <a:moveTo>
                    <a:pt x="0" y="0"/>
                  </a:moveTo>
                  <a:cubicBezTo>
                    <a:pt x="6281" y="297"/>
                    <a:pt x="9567" y="3589"/>
                    <a:pt x="9864" y="9870"/>
                  </a:cubicBezTo>
                  <a:cubicBezTo>
                    <a:pt x="3583" y="9573"/>
                    <a:pt x="303" y="6275"/>
                    <a:pt x="0" y="0"/>
                  </a:cubicBezTo>
                  <a:close/>
                </a:path>
              </a:pathLst>
            </a:custGeom>
            <a:grpFill/>
            <a:ln w="5715" cap="flat">
              <a:noFill/>
              <a:prstDash val="solid"/>
              <a:miter/>
            </a:ln>
          </p:spPr>
          <p:txBody>
            <a:bodyPr rtlCol="0" anchor="ctr"/>
            <a:lstStyle/>
            <a:p>
              <a:endParaRPr lang="zh-CN" altLang="en-US"/>
            </a:p>
          </p:txBody>
        </p:sp>
        <p:sp>
          <p:nvSpPr>
            <p:cNvPr id="306" name="任意多边形: 形状 305">
              <a:extLst>
                <a:ext uri="{FF2B5EF4-FFF2-40B4-BE49-F238E27FC236}">
                  <a16:creationId xmlns:a16="http://schemas.microsoft.com/office/drawing/2014/main" id="{E87F18AB-348F-2D1A-4BA6-08057799E91C}"/>
                </a:ext>
              </a:extLst>
            </p:cNvPr>
            <p:cNvSpPr/>
            <p:nvPr/>
          </p:nvSpPr>
          <p:spPr>
            <a:xfrm>
              <a:off x="7857884" y="987077"/>
              <a:ext cx="9010" cy="9332"/>
            </a:xfrm>
            <a:custGeom>
              <a:avLst/>
              <a:gdLst>
                <a:gd name="connsiteX0" fmla="*/ 4616 w 9010"/>
                <a:gd name="connsiteY0" fmla="*/ 9333 h 9332"/>
                <a:gd name="connsiteX1" fmla="*/ 507 w 9010"/>
                <a:gd name="connsiteY1" fmla="*/ 2646 h 9332"/>
                <a:gd name="connsiteX2" fmla="*/ 3930 w 9010"/>
                <a:gd name="connsiteY2" fmla="*/ 0 h 9332"/>
                <a:gd name="connsiteX3" fmla="*/ 9011 w 9010"/>
                <a:gd name="connsiteY3" fmla="*/ 7755 h 9332"/>
                <a:gd name="connsiteX4" fmla="*/ 4616 w 9010"/>
                <a:gd name="connsiteY4" fmla="*/ 9333 h 9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0" h="9332">
                  <a:moveTo>
                    <a:pt x="4616" y="9333"/>
                  </a:moveTo>
                  <a:cubicBezTo>
                    <a:pt x="684" y="8601"/>
                    <a:pt x="-905" y="6309"/>
                    <a:pt x="507" y="2646"/>
                  </a:cubicBezTo>
                  <a:cubicBezTo>
                    <a:pt x="953" y="1497"/>
                    <a:pt x="2753" y="869"/>
                    <a:pt x="3930" y="0"/>
                  </a:cubicBezTo>
                  <a:cubicBezTo>
                    <a:pt x="5622" y="2583"/>
                    <a:pt x="7313" y="5172"/>
                    <a:pt x="9011" y="7755"/>
                  </a:cubicBezTo>
                  <a:cubicBezTo>
                    <a:pt x="7536" y="8281"/>
                    <a:pt x="6068" y="8813"/>
                    <a:pt x="4616" y="9333"/>
                  </a:cubicBezTo>
                  <a:close/>
                </a:path>
              </a:pathLst>
            </a:custGeom>
            <a:grpFill/>
            <a:ln w="5715" cap="flat">
              <a:noFill/>
              <a:prstDash val="solid"/>
              <a:miter/>
            </a:ln>
          </p:spPr>
          <p:txBody>
            <a:bodyPr rtlCol="0" anchor="ctr"/>
            <a:lstStyle/>
            <a:p>
              <a:endParaRPr lang="zh-CN" altLang="en-US"/>
            </a:p>
          </p:txBody>
        </p:sp>
        <p:sp>
          <p:nvSpPr>
            <p:cNvPr id="307" name="任意多边形: 形状 306">
              <a:extLst>
                <a:ext uri="{FF2B5EF4-FFF2-40B4-BE49-F238E27FC236}">
                  <a16:creationId xmlns:a16="http://schemas.microsoft.com/office/drawing/2014/main" id="{BF60BBD1-85D0-B0C7-02D3-07B43BA48B7D}"/>
                </a:ext>
              </a:extLst>
            </p:cNvPr>
            <p:cNvSpPr/>
            <p:nvPr/>
          </p:nvSpPr>
          <p:spPr>
            <a:xfrm>
              <a:off x="7978703" y="1126409"/>
              <a:ext cx="9864" cy="6577"/>
            </a:xfrm>
            <a:custGeom>
              <a:avLst/>
              <a:gdLst>
                <a:gd name="connsiteX0" fmla="*/ 0 w 9864"/>
                <a:gd name="connsiteY0" fmla="*/ 0 h 6577"/>
                <a:gd name="connsiteX1" fmla="*/ 9864 w 9864"/>
                <a:gd name="connsiteY1" fmla="*/ 6572 h 6577"/>
                <a:gd name="connsiteX2" fmla="*/ 9864 w 9864"/>
                <a:gd name="connsiteY2" fmla="*/ 6578 h 6577"/>
                <a:gd name="connsiteX3" fmla="*/ 0 w 9864"/>
                <a:gd name="connsiteY3" fmla="*/ 0 h 6577"/>
              </a:gdLst>
              <a:ahLst/>
              <a:cxnLst>
                <a:cxn ang="0">
                  <a:pos x="connsiteX0" y="connsiteY0"/>
                </a:cxn>
                <a:cxn ang="0">
                  <a:pos x="connsiteX1" y="connsiteY1"/>
                </a:cxn>
                <a:cxn ang="0">
                  <a:pos x="connsiteX2" y="connsiteY2"/>
                </a:cxn>
                <a:cxn ang="0">
                  <a:pos x="connsiteX3" y="connsiteY3"/>
                </a:cxn>
              </a:cxnLst>
              <a:rect l="l" t="t" r="r" b="b"/>
              <a:pathLst>
                <a:path w="9864" h="6577">
                  <a:moveTo>
                    <a:pt x="0" y="0"/>
                  </a:moveTo>
                  <a:cubicBezTo>
                    <a:pt x="4738" y="11"/>
                    <a:pt x="8024" y="2217"/>
                    <a:pt x="9864" y="6572"/>
                  </a:cubicBezTo>
                  <a:lnTo>
                    <a:pt x="9864" y="6578"/>
                  </a:lnTo>
                  <a:cubicBezTo>
                    <a:pt x="5126" y="6567"/>
                    <a:pt x="1840" y="4366"/>
                    <a:pt x="0" y="0"/>
                  </a:cubicBezTo>
                  <a:close/>
                </a:path>
              </a:pathLst>
            </a:custGeom>
            <a:grpFill/>
            <a:ln w="5715" cap="flat">
              <a:noFill/>
              <a:prstDash val="solid"/>
              <a:miter/>
            </a:ln>
          </p:spPr>
          <p:txBody>
            <a:bodyPr rtlCol="0" anchor="ctr"/>
            <a:lstStyle/>
            <a:p>
              <a:endParaRPr lang="zh-CN" altLang="en-US"/>
            </a:p>
          </p:txBody>
        </p:sp>
        <p:sp>
          <p:nvSpPr>
            <p:cNvPr id="308" name="任意多边形: 形状 307">
              <a:extLst>
                <a:ext uri="{FF2B5EF4-FFF2-40B4-BE49-F238E27FC236}">
                  <a16:creationId xmlns:a16="http://schemas.microsoft.com/office/drawing/2014/main" id="{0A79CD04-D346-1940-8CE9-1C66A2C176A9}"/>
                </a:ext>
              </a:extLst>
            </p:cNvPr>
            <p:cNvSpPr/>
            <p:nvPr/>
          </p:nvSpPr>
          <p:spPr>
            <a:xfrm>
              <a:off x="7907050" y="1036146"/>
              <a:ext cx="5126" cy="5844"/>
            </a:xfrm>
            <a:custGeom>
              <a:avLst/>
              <a:gdLst>
                <a:gd name="connsiteX0" fmla="*/ 1799 w 5126"/>
                <a:gd name="connsiteY0" fmla="*/ 0 h 5844"/>
                <a:gd name="connsiteX1" fmla="*/ 4851 w 5126"/>
                <a:gd name="connsiteY1" fmla="*/ 3303 h 5844"/>
                <a:gd name="connsiteX2" fmla="*/ 3799 w 5126"/>
                <a:gd name="connsiteY2" fmla="*/ 5812 h 5844"/>
                <a:gd name="connsiteX3" fmla="*/ 319 w 5126"/>
                <a:gd name="connsiteY3" fmla="*/ 2840 h 5844"/>
                <a:gd name="connsiteX4" fmla="*/ 1799 w 5126"/>
                <a:gd name="connsiteY4" fmla="*/ 0 h 5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6" h="5844">
                  <a:moveTo>
                    <a:pt x="1799" y="0"/>
                  </a:moveTo>
                  <a:cubicBezTo>
                    <a:pt x="2771" y="1023"/>
                    <a:pt x="4022" y="2023"/>
                    <a:pt x="4851" y="3303"/>
                  </a:cubicBezTo>
                  <a:cubicBezTo>
                    <a:pt x="5565" y="4401"/>
                    <a:pt x="4776" y="6098"/>
                    <a:pt x="3799" y="5812"/>
                  </a:cubicBezTo>
                  <a:cubicBezTo>
                    <a:pt x="2445" y="5424"/>
                    <a:pt x="1210" y="4069"/>
                    <a:pt x="319" y="2840"/>
                  </a:cubicBezTo>
                  <a:cubicBezTo>
                    <a:pt x="-441" y="1806"/>
                    <a:pt x="199" y="714"/>
                    <a:pt x="1799" y="0"/>
                  </a:cubicBezTo>
                  <a:close/>
                </a:path>
              </a:pathLst>
            </a:custGeom>
            <a:grpFill/>
            <a:ln w="5715" cap="flat">
              <a:noFill/>
              <a:prstDash val="solid"/>
              <a:miter/>
            </a:ln>
          </p:spPr>
          <p:txBody>
            <a:bodyPr rtlCol="0" anchor="ctr"/>
            <a:lstStyle/>
            <a:p>
              <a:endParaRPr lang="zh-CN" altLang="en-US"/>
            </a:p>
          </p:txBody>
        </p:sp>
        <p:sp>
          <p:nvSpPr>
            <p:cNvPr id="309" name="任意多边形: 形状 308">
              <a:extLst>
                <a:ext uri="{FF2B5EF4-FFF2-40B4-BE49-F238E27FC236}">
                  <a16:creationId xmlns:a16="http://schemas.microsoft.com/office/drawing/2014/main" id="{97310907-A534-EAE3-013F-1AA1B1D1899F}"/>
                </a:ext>
              </a:extLst>
            </p:cNvPr>
            <p:cNvSpPr/>
            <p:nvPr/>
          </p:nvSpPr>
          <p:spPr>
            <a:xfrm>
              <a:off x="7810991" y="1054040"/>
              <a:ext cx="4972" cy="4976"/>
            </a:xfrm>
            <a:custGeom>
              <a:avLst/>
              <a:gdLst>
                <a:gd name="connsiteX0" fmla="*/ 0 w 4972"/>
                <a:gd name="connsiteY0" fmla="*/ 6 h 4976"/>
                <a:gd name="connsiteX1" fmla="*/ 4961 w 4972"/>
                <a:gd name="connsiteY1" fmla="*/ 3949 h 4976"/>
                <a:gd name="connsiteX2" fmla="*/ 3943 w 4972"/>
                <a:gd name="connsiteY2" fmla="*/ 4966 h 4976"/>
                <a:gd name="connsiteX3" fmla="*/ 0 w 4972"/>
                <a:gd name="connsiteY3" fmla="*/ 0 h 4976"/>
                <a:gd name="connsiteX4" fmla="*/ 0 w 4972"/>
                <a:gd name="connsiteY4" fmla="*/ 6 h 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 h="4976">
                  <a:moveTo>
                    <a:pt x="0" y="6"/>
                  </a:moveTo>
                  <a:cubicBezTo>
                    <a:pt x="2366" y="434"/>
                    <a:pt x="5178" y="343"/>
                    <a:pt x="4961" y="3949"/>
                  </a:cubicBezTo>
                  <a:cubicBezTo>
                    <a:pt x="4938" y="4321"/>
                    <a:pt x="4315" y="4949"/>
                    <a:pt x="3943" y="4966"/>
                  </a:cubicBezTo>
                  <a:cubicBezTo>
                    <a:pt x="343" y="5172"/>
                    <a:pt x="429" y="2372"/>
                    <a:pt x="0" y="0"/>
                  </a:cubicBezTo>
                  <a:lnTo>
                    <a:pt x="0" y="6"/>
                  </a:lnTo>
                  <a:close/>
                </a:path>
              </a:pathLst>
            </a:custGeom>
            <a:grpFill/>
            <a:ln w="5715" cap="flat">
              <a:noFill/>
              <a:prstDash val="solid"/>
              <a:miter/>
            </a:ln>
          </p:spPr>
          <p:txBody>
            <a:bodyPr rtlCol="0" anchor="ctr"/>
            <a:lstStyle/>
            <a:p>
              <a:endParaRPr lang="zh-CN" altLang="en-US"/>
            </a:p>
          </p:txBody>
        </p:sp>
        <p:sp>
          <p:nvSpPr>
            <p:cNvPr id="310" name="任意多边形: 形状 309">
              <a:extLst>
                <a:ext uri="{FF2B5EF4-FFF2-40B4-BE49-F238E27FC236}">
                  <a16:creationId xmlns:a16="http://schemas.microsoft.com/office/drawing/2014/main" id="{FD31D797-6AAE-E722-8F33-A5F8A96855A2}"/>
                </a:ext>
              </a:extLst>
            </p:cNvPr>
            <p:cNvSpPr/>
            <p:nvPr/>
          </p:nvSpPr>
          <p:spPr>
            <a:xfrm>
              <a:off x="8140592" y="1128797"/>
              <a:ext cx="2537" cy="4184"/>
            </a:xfrm>
            <a:custGeom>
              <a:avLst/>
              <a:gdLst>
                <a:gd name="connsiteX0" fmla="*/ 297 w 2537"/>
                <a:gd name="connsiteY0" fmla="*/ 2304 h 4184"/>
                <a:gd name="connsiteX1" fmla="*/ 1337 w 2537"/>
                <a:gd name="connsiteY1" fmla="*/ 1 h 4184"/>
                <a:gd name="connsiteX2" fmla="*/ 2178 w 2537"/>
                <a:gd name="connsiteY2" fmla="*/ 1172 h 4184"/>
                <a:gd name="connsiteX3" fmla="*/ 2538 w 2537"/>
                <a:gd name="connsiteY3" fmla="*/ 4184 h 4184"/>
                <a:gd name="connsiteX4" fmla="*/ 297 w 2537"/>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304"/>
                  </a:moveTo>
                  <a:cubicBezTo>
                    <a:pt x="-320" y="1001"/>
                    <a:pt x="23" y="167"/>
                    <a:pt x="1337" y="1"/>
                  </a:cubicBezTo>
                  <a:cubicBezTo>
                    <a:pt x="1577" y="-28"/>
                    <a:pt x="2080" y="721"/>
                    <a:pt x="2178" y="1172"/>
                  </a:cubicBezTo>
                  <a:cubicBezTo>
                    <a:pt x="2395" y="2155"/>
                    <a:pt x="2429" y="3178"/>
                    <a:pt x="2538" y="4184"/>
                  </a:cubicBezTo>
                  <a:cubicBezTo>
                    <a:pt x="1777" y="3550"/>
                    <a:pt x="1011" y="2904"/>
                    <a:pt x="297" y="2304"/>
                  </a:cubicBezTo>
                  <a:close/>
                </a:path>
              </a:pathLst>
            </a:custGeom>
            <a:grpFill/>
            <a:ln w="5715" cap="flat">
              <a:noFill/>
              <a:prstDash val="solid"/>
              <a:miter/>
            </a:ln>
          </p:spPr>
          <p:txBody>
            <a:bodyPr rtlCol="0" anchor="ctr"/>
            <a:lstStyle/>
            <a:p>
              <a:endParaRPr lang="zh-CN" altLang="en-US"/>
            </a:p>
          </p:txBody>
        </p:sp>
        <p:sp>
          <p:nvSpPr>
            <p:cNvPr id="311" name="任意多边形: 形状 310">
              <a:extLst>
                <a:ext uri="{FF2B5EF4-FFF2-40B4-BE49-F238E27FC236}">
                  <a16:creationId xmlns:a16="http://schemas.microsoft.com/office/drawing/2014/main" id="{4F7E0013-D6C0-794E-B948-47B03188B2D5}"/>
                </a:ext>
              </a:extLst>
            </p:cNvPr>
            <p:cNvSpPr/>
            <p:nvPr/>
          </p:nvSpPr>
          <p:spPr>
            <a:xfrm>
              <a:off x="7964599" y="1114149"/>
              <a:ext cx="4297" cy="2519"/>
            </a:xfrm>
            <a:custGeom>
              <a:avLst/>
              <a:gdLst>
                <a:gd name="connsiteX0" fmla="*/ 0 w 4297"/>
                <a:gd name="connsiteY0" fmla="*/ 1178 h 2519"/>
                <a:gd name="connsiteX1" fmla="*/ 777 w 4297"/>
                <a:gd name="connsiteY1" fmla="*/ 1 h 2519"/>
                <a:gd name="connsiteX2" fmla="*/ 3429 w 4297"/>
                <a:gd name="connsiteY2" fmla="*/ 1127 h 2519"/>
                <a:gd name="connsiteX3" fmla="*/ 2732 w 4297"/>
                <a:gd name="connsiteY3" fmla="*/ 2293 h 2519"/>
                <a:gd name="connsiteX4" fmla="*/ 0 w 4297"/>
                <a:gd name="connsiteY4" fmla="*/ 1178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7" h="2519">
                  <a:moveTo>
                    <a:pt x="0" y="1178"/>
                  </a:moveTo>
                  <a:cubicBezTo>
                    <a:pt x="269" y="767"/>
                    <a:pt x="640" y="-33"/>
                    <a:pt x="777" y="1"/>
                  </a:cubicBezTo>
                  <a:cubicBezTo>
                    <a:pt x="1697" y="264"/>
                    <a:pt x="2726" y="521"/>
                    <a:pt x="3429" y="1127"/>
                  </a:cubicBezTo>
                  <a:cubicBezTo>
                    <a:pt x="4829" y="2327"/>
                    <a:pt x="4492" y="2859"/>
                    <a:pt x="2732" y="2293"/>
                  </a:cubicBezTo>
                  <a:cubicBezTo>
                    <a:pt x="1795" y="1996"/>
                    <a:pt x="909" y="1556"/>
                    <a:pt x="0" y="1178"/>
                  </a:cubicBezTo>
                  <a:close/>
                </a:path>
              </a:pathLst>
            </a:custGeom>
            <a:grpFill/>
            <a:ln w="5715" cap="flat">
              <a:noFill/>
              <a:prstDash val="solid"/>
              <a:miter/>
            </a:ln>
          </p:spPr>
          <p:txBody>
            <a:bodyPr rtlCol="0" anchor="ctr"/>
            <a:lstStyle/>
            <a:p>
              <a:endParaRPr lang="zh-CN" altLang="en-US"/>
            </a:p>
          </p:txBody>
        </p:sp>
        <p:sp>
          <p:nvSpPr>
            <p:cNvPr id="312" name="任意多边形: 形状 311">
              <a:extLst>
                <a:ext uri="{FF2B5EF4-FFF2-40B4-BE49-F238E27FC236}">
                  <a16:creationId xmlns:a16="http://schemas.microsoft.com/office/drawing/2014/main" id="{79EBFF98-C4C4-004E-03BC-4354AEEFFB9E}"/>
                </a:ext>
              </a:extLst>
            </p:cNvPr>
            <p:cNvSpPr/>
            <p:nvPr/>
          </p:nvSpPr>
          <p:spPr>
            <a:xfrm>
              <a:off x="7907163" y="1099265"/>
              <a:ext cx="1634" cy="1714"/>
            </a:xfrm>
            <a:custGeom>
              <a:avLst/>
              <a:gdLst>
                <a:gd name="connsiteX0" fmla="*/ 1635 w 1634"/>
                <a:gd name="connsiteY0" fmla="*/ 1386 h 1714"/>
                <a:gd name="connsiteX1" fmla="*/ 463 w 1634"/>
                <a:gd name="connsiteY1" fmla="*/ 1683 h 1714"/>
                <a:gd name="connsiteX2" fmla="*/ 0 w 1634"/>
                <a:gd name="connsiteY2" fmla="*/ 329 h 1714"/>
                <a:gd name="connsiteX3" fmla="*/ 1177 w 1634"/>
                <a:gd name="connsiteY3" fmla="*/ 32 h 1714"/>
                <a:gd name="connsiteX4" fmla="*/ 1635 w 1634"/>
                <a:gd name="connsiteY4" fmla="*/ 1386 h 1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4" h="1714">
                  <a:moveTo>
                    <a:pt x="1635" y="1386"/>
                  </a:moveTo>
                  <a:cubicBezTo>
                    <a:pt x="1229" y="1500"/>
                    <a:pt x="566" y="1815"/>
                    <a:pt x="463" y="1683"/>
                  </a:cubicBezTo>
                  <a:cubicBezTo>
                    <a:pt x="183" y="1335"/>
                    <a:pt x="137" y="792"/>
                    <a:pt x="0" y="329"/>
                  </a:cubicBezTo>
                  <a:cubicBezTo>
                    <a:pt x="406" y="214"/>
                    <a:pt x="1069" y="-100"/>
                    <a:pt x="1177" y="32"/>
                  </a:cubicBezTo>
                  <a:cubicBezTo>
                    <a:pt x="1457" y="380"/>
                    <a:pt x="1497" y="923"/>
                    <a:pt x="1635" y="1386"/>
                  </a:cubicBezTo>
                  <a:close/>
                </a:path>
              </a:pathLst>
            </a:custGeom>
            <a:grpFill/>
            <a:ln w="5715" cap="flat">
              <a:noFill/>
              <a:prstDash val="solid"/>
              <a:miter/>
            </a:ln>
          </p:spPr>
          <p:txBody>
            <a:bodyPr rtlCol="0" anchor="ctr"/>
            <a:lstStyle/>
            <a:p>
              <a:endParaRPr lang="zh-CN" altLang="en-US"/>
            </a:p>
          </p:txBody>
        </p:sp>
        <p:sp>
          <p:nvSpPr>
            <p:cNvPr id="313" name="任意多边形: 形状 312">
              <a:extLst>
                <a:ext uri="{FF2B5EF4-FFF2-40B4-BE49-F238E27FC236}">
                  <a16:creationId xmlns:a16="http://schemas.microsoft.com/office/drawing/2014/main" id="{E7259FF9-8635-808F-C6F8-37B653589DE6}"/>
                </a:ext>
              </a:extLst>
            </p:cNvPr>
            <p:cNvSpPr/>
            <p:nvPr/>
          </p:nvSpPr>
          <p:spPr>
            <a:xfrm>
              <a:off x="8013441" y="1070482"/>
              <a:ext cx="4730" cy="6600"/>
            </a:xfrm>
            <a:custGeom>
              <a:avLst/>
              <a:gdLst>
                <a:gd name="connsiteX0" fmla="*/ 1456 w 4730"/>
                <a:gd name="connsiteY0" fmla="*/ 0 h 6600"/>
                <a:gd name="connsiteX1" fmla="*/ 4731 w 4730"/>
                <a:gd name="connsiteY1" fmla="*/ 6584 h 6600"/>
                <a:gd name="connsiteX2" fmla="*/ 4731 w 4730"/>
                <a:gd name="connsiteY2" fmla="*/ 6584 h 6600"/>
                <a:gd name="connsiteX3" fmla="*/ 1427 w 4730"/>
                <a:gd name="connsiteY3" fmla="*/ 17 h 6600"/>
                <a:gd name="connsiteX4" fmla="*/ 1456 w 4730"/>
                <a:gd name="connsiteY4" fmla="*/ 0 h 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0" h="6600">
                  <a:moveTo>
                    <a:pt x="1456" y="0"/>
                  </a:moveTo>
                  <a:cubicBezTo>
                    <a:pt x="4096" y="1423"/>
                    <a:pt x="4673" y="3875"/>
                    <a:pt x="4731" y="6584"/>
                  </a:cubicBezTo>
                  <a:lnTo>
                    <a:pt x="4731" y="6584"/>
                  </a:lnTo>
                  <a:cubicBezTo>
                    <a:pt x="-1264" y="6858"/>
                    <a:pt x="-567" y="3760"/>
                    <a:pt x="1427" y="17"/>
                  </a:cubicBezTo>
                  <a:lnTo>
                    <a:pt x="1456" y="0"/>
                  </a:lnTo>
                  <a:close/>
                </a:path>
              </a:pathLst>
            </a:custGeom>
            <a:grpFill/>
            <a:ln w="5715" cap="flat">
              <a:noFill/>
              <a:prstDash val="solid"/>
              <a:miter/>
            </a:ln>
          </p:spPr>
          <p:txBody>
            <a:bodyPr rtlCol="0" anchor="ctr"/>
            <a:lstStyle/>
            <a:p>
              <a:endParaRPr lang="zh-CN" altLang="en-US"/>
            </a:p>
          </p:txBody>
        </p:sp>
        <p:sp>
          <p:nvSpPr>
            <p:cNvPr id="314" name="任意多边形: 形状 313">
              <a:extLst>
                <a:ext uri="{FF2B5EF4-FFF2-40B4-BE49-F238E27FC236}">
                  <a16:creationId xmlns:a16="http://schemas.microsoft.com/office/drawing/2014/main" id="{F7A39653-5E0D-301F-92BA-10EBD55754CE}"/>
                </a:ext>
              </a:extLst>
            </p:cNvPr>
            <p:cNvSpPr/>
            <p:nvPr/>
          </p:nvSpPr>
          <p:spPr>
            <a:xfrm>
              <a:off x="7874218" y="987938"/>
              <a:ext cx="2540" cy="3602"/>
            </a:xfrm>
            <a:custGeom>
              <a:avLst/>
              <a:gdLst>
                <a:gd name="connsiteX0" fmla="*/ 2541 w 2540"/>
                <a:gd name="connsiteY0" fmla="*/ 3602 h 3602"/>
                <a:gd name="connsiteX1" fmla="*/ 175 w 2540"/>
                <a:gd name="connsiteY1" fmla="*/ 368 h 3602"/>
                <a:gd name="connsiteX2" fmla="*/ 2541 w 2540"/>
                <a:gd name="connsiteY2" fmla="*/ 3602 h 3602"/>
                <a:gd name="connsiteX3" fmla="*/ 2541 w 2540"/>
                <a:gd name="connsiteY3" fmla="*/ 3602 h 3602"/>
              </a:gdLst>
              <a:ahLst/>
              <a:cxnLst>
                <a:cxn ang="0">
                  <a:pos x="connsiteX0" y="connsiteY0"/>
                </a:cxn>
                <a:cxn ang="0">
                  <a:pos x="connsiteX1" y="connsiteY1"/>
                </a:cxn>
                <a:cxn ang="0">
                  <a:pos x="connsiteX2" y="connsiteY2"/>
                </a:cxn>
                <a:cxn ang="0">
                  <a:pos x="connsiteX3" y="connsiteY3"/>
                </a:cxn>
              </a:cxnLst>
              <a:rect l="l" t="t" r="r" b="b"/>
              <a:pathLst>
                <a:path w="2540" h="3602">
                  <a:moveTo>
                    <a:pt x="2541" y="3602"/>
                  </a:moveTo>
                  <a:cubicBezTo>
                    <a:pt x="1129" y="2877"/>
                    <a:pt x="-551" y="671"/>
                    <a:pt x="175" y="368"/>
                  </a:cubicBezTo>
                  <a:cubicBezTo>
                    <a:pt x="3907" y="-1158"/>
                    <a:pt x="1678" y="2488"/>
                    <a:pt x="2541" y="3602"/>
                  </a:cubicBezTo>
                  <a:lnTo>
                    <a:pt x="2541" y="3602"/>
                  </a:lnTo>
                  <a:close/>
                </a:path>
              </a:pathLst>
            </a:custGeom>
            <a:grpFill/>
            <a:ln w="5715" cap="flat">
              <a:noFill/>
              <a:prstDash val="solid"/>
              <a:miter/>
            </a:ln>
          </p:spPr>
          <p:txBody>
            <a:bodyPr rtlCol="0" anchor="ctr"/>
            <a:lstStyle/>
            <a:p>
              <a:endParaRPr lang="zh-CN" altLang="en-US"/>
            </a:p>
          </p:txBody>
        </p:sp>
        <p:sp>
          <p:nvSpPr>
            <p:cNvPr id="315" name="任意多边形: 形状 314">
              <a:extLst>
                <a:ext uri="{FF2B5EF4-FFF2-40B4-BE49-F238E27FC236}">
                  <a16:creationId xmlns:a16="http://schemas.microsoft.com/office/drawing/2014/main" id="{532251E2-BEFD-FE89-F78A-FD5291CDB79A}"/>
                </a:ext>
              </a:extLst>
            </p:cNvPr>
            <p:cNvSpPr/>
            <p:nvPr/>
          </p:nvSpPr>
          <p:spPr>
            <a:xfrm>
              <a:off x="7932611" y="988125"/>
              <a:ext cx="4299" cy="2519"/>
            </a:xfrm>
            <a:custGeom>
              <a:avLst/>
              <a:gdLst>
                <a:gd name="connsiteX0" fmla="*/ 4299 w 4299"/>
                <a:gd name="connsiteY0" fmla="*/ 1341 h 2519"/>
                <a:gd name="connsiteX1" fmla="*/ 3522 w 4299"/>
                <a:gd name="connsiteY1" fmla="*/ 2518 h 2519"/>
                <a:gd name="connsiteX2" fmla="*/ 870 w 4299"/>
                <a:gd name="connsiteY2" fmla="*/ 1393 h 2519"/>
                <a:gd name="connsiteX3" fmla="*/ 1567 w 4299"/>
                <a:gd name="connsiteY3" fmla="*/ 227 h 2519"/>
                <a:gd name="connsiteX4" fmla="*/ 4299 w 4299"/>
                <a:gd name="connsiteY4" fmla="*/ 1341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9" h="2519">
                  <a:moveTo>
                    <a:pt x="4299" y="1341"/>
                  </a:moveTo>
                  <a:cubicBezTo>
                    <a:pt x="4030" y="1758"/>
                    <a:pt x="3659" y="2559"/>
                    <a:pt x="3522" y="2518"/>
                  </a:cubicBezTo>
                  <a:cubicBezTo>
                    <a:pt x="2602" y="2256"/>
                    <a:pt x="1573" y="1998"/>
                    <a:pt x="870" y="1393"/>
                  </a:cubicBezTo>
                  <a:cubicBezTo>
                    <a:pt x="-530" y="192"/>
                    <a:pt x="-199" y="-339"/>
                    <a:pt x="1567" y="227"/>
                  </a:cubicBezTo>
                  <a:cubicBezTo>
                    <a:pt x="2504" y="524"/>
                    <a:pt x="3390" y="964"/>
                    <a:pt x="4299" y="1341"/>
                  </a:cubicBezTo>
                  <a:close/>
                </a:path>
              </a:pathLst>
            </a:custGeom>
            <a:grpFill/>
            <a:ln w="5715" cap="flat">
              <a:noFill/>
              <a:prstDash val="solid"/>
              <a:miter/>
            </a:ln>
          </p:spPr>
          <p:txBody>
            <a:bodyPr rtlCol="0" anchor="ctr"/>
            <a:lstStyle/>
            <a:p>
              <a:endParaRPr lang="zh-CN" altLang="en-US"/>
            </a:p>
          </p:txBody>
        </p:sp>
        <p:sp>
          <p:nvSpPr>
            <p:cNvPr id="316" name="任意多边形: 形状 315">
              <a:extLst>
                <a:ext uri="{FF2B5EF4-FFF2-40B4-BE49-F238E27FC236}">
                  <a16:creationId xmlns:a16="http://schemas.microsoft.com/office/drawing/2014/main" id="{6C6D5651-6544-2B8B-68BF-7077F4B1740B}"/>
                </a:ext>
              </a:extLst>
            </p:cNvPr>
            <p:cNvSpPr/>
            <p:nvPr/>
          </p:nvSpPr>
          <p:spPr>
            <a:xfrm>
              <a:off x="7854484" y="1001097"/>
              <a:ext cx="2540" cy="3604"/>
            </a:xfrm>
            <a:custGeom>
              <a:avLst/>
              <a:gdLst>
                <a:gd name="connsiteX0" fmla="*/ 2541 w 2540"/>
                <a:gd name="connsiteY0" fmla="*/ 3605 h 3604"/>
                <a:gd name="connsiteX1" fmla="*/ 175 w 2540"/>
                <a:gd name="connsiteY1" fmla="*/ 370 h 3604"/>
                <a:gd name="connsiteX2" fmla="*/ 2541 w 2540"/>
                <a:gd name="connsiteY2" fmla="*/ 3605 h 3604"/>
                <a:gd name="connsiteX3" fmla="*/ 2541 w 2540"/>
                <a:gd name="connsiteY3" fmla="*/ 3605 h 3604"/>
              </a:gdLst>
              <a:ahLst/>
              <a:cxnLst>
                <a:cxn ang="0">
                  <a:pos x="connsiteX0" y="connsiteY0"/>
                </a:cxn>
                <a:cxn ang="0">
                  <a:pos x="connsiteX1" y="connsiteY1"/>
                </a:cxn>
                <a:cxn ang="0">
                  <a:pos x="connsiteX2" y="connsiteY2"/>
                </a:cxn>
                <a:cxn ang="0">
                  <a:pos x="connsiteX3" y="connsiteY3"/>
                </a:cxn>
              </a:cxnLst>
              <a:rect l="l" t="t" r="r" b="b"/>
              <a:pathLst>
                <a:path w="2540" h="3604">
                  <a:moveTo>
                    <a:pt x="2541" y="3605"/>
                  </a:moveTo>
                  <a:cubicBezTo>
                    <a:pt x="1129" y="2879"/>
                    <a:pt x="-551" y="673"/>
                    <a:pt x="175" y="370"/>
                  </a:cubicBezTo>
                  <a:cubicBezTo>
                    <a:pt x="3907" y="-1162"/>
                    <a:pt x="1678" y="2485"/>
                    <a:pt x="2541" y="3605"/>
                  </a:cubicBezTo>
                  <a:lnTo>
                    <a:pt x="2541" y="3605"/>
                  </a:lnTo>
                  <a:close/>
                </a:path>
              </a:pathLst>
            </a:custGeom>
            <a:grpFill/>
            <a:ln w="5715" cap="flat">
              <a:noFill/>
              <a:prstDash val="solid"/>
              <a:miter/>
            </a:ln>
          </p:spPr>
          <p:txBody>
            <a:bodyPr rtlCol="0" anchor="ctr"/>
            <a:lstStyle/>
            <a:p>
              <a:endParaRPr lang="zh-CN" altLang="en-US"/>
            </a:p>
          </p:txBody>
        </p:sp>
        <p:sp>
          <p:nvSpPr>
            <p:cNvPr id="317" name="任意多边形: 形状 316">
              <a:extLst>
                <a:ext uri="{FF2B5EF4-FFF2-40B4-BE49-F238E27FC236}">
                  <a16:creationId xmlns:a16="http://schemas.microsoft.com/office/drawing/2014/main" id="{B0A73603-5274-34BA-DBBB-C743D94CF0D3}"/>
                </a:ext>
              </a:extLst>
            </p:cNvPr>
            <p:cNvSpPr/>
            <p:nvPr/>
          </p:nvSpPr>
          <p:spPr>
            <a:xfrm>
              <a:off x="7857025" y="1004697"/>
              <a:ext cx="4057" cy="3291"/>
            </a:xfrm>
            <a:custGeom>
              <a:avLst/>
              <a:gdLst>
                <a:gd name="connsiteX0" fmla="*/ 0 w 4057"/>
                <a:gd name="connsiteY0" fmla="*/ 0 h 3291"/>
                <a:gd name="connsiteX1" fmla="*/ 4058 w 4057"/>
                <a:gd name="connsiteY1" fmla="*/ 1646 h 3291"/>
                <a:gd name="connsiteX2" fmla="*/ 0 w 4057"/>
                <a:gd name="connsiteY2" fmla="*/ 3292 h 3291"/>
                <a:gd name="connsiteX3" fmla="*/ 0 w 4057"/>
                <a:gd name="connsiteY3" fmla="*/ 0 h 3291"/>
                <a:gd name="connsiteX4" fmla="*/ 0 w 4057"/>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7" h="3291">
                  <a:moveTo>
                    <a:pt x="0" y="0"/>
                  </a:moveTo>
                  <a:cubicBezTo>
                    <a:pt x="1583" y="143"/>
                    <a:pt x="4058" y="-57"/>
                    <a:pt x="4058" y="1646"/>
                  </a:cubicBezTo>
                  <a:cubicBezTo>
                    <a:pt x="4058" y="3355"/>
                    <a:pt x="1583" y="3149"/>
                    <a:pt x="0" y="3292"/>
                  </a:cubicBezTo>
                  <a:cubicBezTo>
                    <a:pt x="0" y="2195"/>
                    <a:pt x="0" y="1103"/>
                    <a:pt x="0" y="0"/>
                  </a:cubicBezTo>
                  <a:lnTo>
                    <a:pt x="0" y="0"/>
                  </a:lnTo>
                  <a:close/>
                </a:path>
              </a:pathLst>
            </a:custGeom>
            <a:grpFill/>
            <a:ln w="5715" cap="flat">
              <a:noFill/>
              <a:prstDash val="solid"/>
              <a:miter/>
            </a:ln>
          </p:spPr>
          <p:txBody>
            <a:bodyPr rtlCol="0" anchor="ctr"/>
            <a:lstStyle/>
            <a:p>
              <a:endParaRPr lang="zh-CN" altLang="en-US"/>
            </a:p>
          </p:txBody>
        </p:sp>
        <p:sp>
          <p:nvSpPr>
            <p:cNvPr id="318" name="任意多边形: 形状 317">
              <a:extLst>
                <a:ext uri="{FF2B5EF4-FFF2-40B4-BE49-F238E27FC236}">
                  <a16:creationId xmlns:a16="http://schemas.microsoft.com/office/drawing/2014/main" id="{32DDC3D2-70D1-C4F8-36C6-06499C016892}"/>
                </a:ext>
              </a:extLst>
            </p:cNvPr>
            <p:cNvSpPr/>
            <p:nvPr/>
          </p:nvSpPr>
          <p:spPr>
            <a:xfrm>
              <a:off x="7893201" y="1021144"/>
              <a:ext cx="4246" cy="2518"/>
            </a:xfrm>
            <a:custGeom>
              <a:avLst/>
              <a:gdLst>
                <a:gd name="connsiteX0" fmla="*/ 0 w 4246"/>
                <a:gd name="connsiteY0" fmla="*/ 0 h 2518"/>
                <a:gd name="connsiteX1" fmla="*/ 4246 w 4246"/>
                <a:gd name="connsiteY1" fmla="*/ 1212 h 2518"/>
                <a:gd name="connsiteX2" fmla="*/ 0 w 4246"/>
                <a:gd name="connsiteY2" fmla="*/ 0 h 2518"/>
                <a:gd name="connsiteX3" fmla="*/ 0 w 4246"/>
                <a:gd name="connsiteY3" fmla="*/ 0 h 2518"/>
              </a:gdLst>
              <a:ahLst/>
              <a:cxnLst>
                <a:cxn ang="0">
                  <a:pos x="connsiteX0" y="connsiteY0"/>
                </a:cxn>
                <a:cxn ang="0">
                  <a:pos x="connsiteX1" y="connsiteY1"/>
                </a:cxn>
                <a:cxn ang="0">
                  <a:pos x="connsiteX2" y="connsiteY2"/>
                </a:cxn>
                <a:cxn ang="0">
                  <a:pos x="connsiteX3" y="connsiteY3"/>
                </a:cxn>
              </a:cxnLst>
              <a:rect l="l" t="t" r="r" b="b"/>
              <a:pathLst>
                <a:path w="4246" h="2518">
                  <a:moveTo>
                    <a:pt x="0" y="0"/>
                  </a:moveTo>
                  <a:cubicBezTo>
                    <a:pt x="1417" y="406"/>
                    <a:pt x="2829" y="812"/>
                    <a:pt x="4246" y="1212"/>
                  </a:cubicBezTo>
                  <a:cubicBezTo>
                    <a:pt x="1857" y="4223"/>
                    <a:pt x="1172" y="1257"/>
                    <a:pt x="0" y="0"/>
                  </a:cubicBezTo>
                  <a:lnTo>
                    <a:pt x="0" y="0"/>
                  </a:lnTo>
                  <a:close/>
                </a:path>
              </a:pathLst>
            </a:custGeom>
            <a:grpFill/>
            <a:ln w="5715" cap="flat">
              <a:noFill/>
              <a:prstDash val="solid"/>
              <a:miter/>
            </a:ln>
          </p:spPr>
          <p:txBody>
            <a:bodyPr rtlCol="0" anchor="ctr"/>
            <a:lstStyle/>
            <a:p>
              <a:endParaRPr lang="zh-CN" altLang="en-US"/>
            </a:p>
          </p:txBody>
        </p:sp>
        <p:sp>
          <p:nvSpPr>
            <p:cNvPr id="319" name="任意多边形: 形状 318">
              <a:extLst>
                <a:ext uri="{FF2B5EF4-FFF2-40B4-BE49-F238E27FC236}">
                  <a16:creationId xmlns:a16="http://schemas.microsoft.com/office/drawing/2014/main" id="{8329C140-6370-CE72-ACF9-2AC47A3CCEF4}"/>
                </a:ext>
              </a:extLst>
            </p:cNvPr>
            <p:cNvSpPr/>
            <p:nvPr/>
          </p:nvSpPr>
          <p:spPr>
            <a:xfrm>
              <a:off x="7932663" y="996764"/>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320" name="任意多边形: 形状 319">
              <a:extLst>
                <a:ext uri="{FF2B5EF4-FFF2-40B4-BE49-F238E27FC236}">
                  <a16:creationId xmlns:a16="http://schemas.microsoft.com/office/drawing/2014/main" id="{7F8FC933-9A9C-C9FE-98FB-B225CA977CE0}"/>
                </a:ext>
              </a:extLst>
            </p:cNvPr>
            <p:cNvSpPr/>
            <p:nvPr/>
          </p:nvSpPr>
          <p:spPr>
            <a:xfrm>
              <a:off x="7866895" y="994832"/>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321" name="任意多边形: 形状 320">
              <a:extLst>
                <a:ext uri="{FF2B5EF4-FFF2-40B4-BE49-F238E27FC236}">
                  <a16:creationId xmlns:a16="http://schemas.microsoft.com/office/drawing/2014/main" id="{6B8A2ECC-C2B7-2C5C-B742-65EDA7C5E5B5}"/>
                </a:ext>
              </a:extLst>
            </p:cNvPr>
            <p:cNvSpPr/>
            <p:nvPr/>
          </p:nvSpPr>
          <p:spPr>
            <a:xfrm>
              <a:off x="7794543" y="971807"/>
              <a:ext cx="1286" cy="1390"/>
            </a:xfrm>
            <a:custGeom>
              <a:avLst/>
              <a:gdLst>
                <a:gd name="connsiteX0" fmla="*/ 0 w 1286"/>
                <a:gd name="connsiteY0" fmla="*/ 0 h 1390"/>
                <a:gd name="connsiteX1" fmla="*/ 1286 w 1286"/>
                <a:gd name="connsiteY1" fmla="*/ 732 h 1390"/>
                <a:gd name="connsiteX2" fmla="*/ 0 w 1286"/>
                <a:gd name="connsiteY2" fmla="*/ 0 h 1390"/>
                <a:gd name="connsiteX3" fmla="*/ 0 w 1286"/>
                <a:gd name="connsiteY3" fmla="*/ 0 h 1390"/>
              </a:gdLst>
              <a:ahLst/>
              <a:cxnLst>
                <a:cxn ang="0">
                  <a:pos x="connsiteX0" y="connsiteY0"/>
                </a:cxn>
                <a:cxn ang="0">
                  <a:pos x="connsiteX1" y="connsiteY1"/>
                </a:cxn>
                <a:cxn ang="0">
                  <a:pos x="connsiteX2" y="connsiteY2"/>
                </a:cxn>
                <a:cxn ang="0">
                  <a:pos x="connsiteX3" y="connsiteY3"/>
                </a:cxn>
              </a:cxnLst>
              <a:rect l="l" t="t" r="r" b="b"/>
              <a:pathLst>
                <a:path w="1286" h="1390">
                  <a:moveTo>
                    <a:pt x="0" y="0"/>
                  </a:moveTo>
                  <a:cubicBezTo>
                    <a:pt x="451" y="251"/>
                    <a:pt x="1320" y="589"/>
                    <a:pt x="1286" y="732"/>
                  </a:cubicBezTo>
                  <a:cubicBezTo>
                    <a:pt x="1052" y="1817"/>
                    <a:pt x="543" y="1554"/>
                    <a:pt x="0" y="0"/>
                  </a:cubicBezTo>
                  <a:lnTo>
                    <a:pt x="0" y="0"/>
                  </a:lnTo>
                  <a:close/>
                </a:path>
              </a:pathLst>
            </a:custGeom>
            <a:grpFill/>
            <a:ln w="5715" cap="flat">
              <a:noFill/>
              <a:prstDash val="solid"/>
              <a:miter/>
            </a:ln>
          </p:spPr>
          <p:txBody>
            <a:bodyPr rtlCol="0" anchor="ctr"/>
            <a:lstStyle/>
            <a:p>
              <a:endParaRPr lang="zh-CN" altLang="en-US"/>
            </a:p>
          </p:txBody>
        </p:sp>
        <p:sp>
          <p:nvSpPr>
            <p:cNvPr id="322" name="任意多边形: 形状 321">
              <a:extLst>
                <a:ext uri="{FF2B5EF4-FFF2-40B4-BE49-F238E27FC236}">
                  <a16:creationId xmlns:a16="http://schemas.microsoft.com/office/drawing/2014/main" id="{05917AD4-6403-F34E-0221-A3E5C924BD33}"/>
                </a:ext>
              </a:extLst>
            </p:cNvPr>
            <p:cNvSpPr/>
            <p:nvPr/>
          </p:nvSpPr>
          <p:spPr>
            <a:xfrm>
              <a:off x="7914867" y="1065841"/>
              <a:ext cx="1354" cy="1354"/>
            </a:xfrm>
            <a:custGeom>
              <a:avLst/>
              <a:gdLst>
                <a:gd name="connsiteX0" fmla="*/ 1354 w 1354"/>
                <a:gd name="connsiteY0" fmla="*/ 1354 h 1354"/>
                <a:gd name="connsiteX1" fmla="*/ 0 w 1354"/>
                <a:gd name="connsiteY1" fmla="*/ 612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2"/>
                  </a:lnTo>
                  <a:lnTo>
                    <a:pt x="606" y="0"/>
                  </a:lnTo>
                  <a:close/>
                </a:path>
              </a:pathLst>
            </a:custGeom>
            <a:grpFill/>
            <a:ln w="5715" cap="flat">
              <a:noFill/>
              <a:prstDash val="solid"/>
              <a:miter/>
            </a:ln>
          </p:spPr>
          <p:txBody>
            <a:bodyPr rtlCol="0" anchor="ctr"/>
            <a:lstStyle/>
            <a:p>
              <a:endParaRPr lang="zh-CN" altLang="en-US"/>
            </a:p>
          </p:txBody>
        </p:sp>
        <p:sp>
          <p:nvSpPr>
            <p:cNvPr id="323" name="任意多边形: 形状 322">
              <a:extLst>
                <a:ext uri="{FF2B5EF4-FFF2-40B4-BE49-F238E27FC236}">
                  <a16:creationId xmlns:a16="http://schemas.microsoft.com/office/drawing/2014/main" id="{9B6ADF08-EFE1-938B-5116-1D3E53E52509}"/>
                </a:ext>
              </a:extLst>
            </p:cNvPr>
            <p:cNvSpPr/>
            <p:nvPr/>
          </p:nvSpPr>
          <p:spPr>
            <a:xfrm>
              <a:off x="8129979" y="1065903"/>
              <a:ext cx="1396" cy="1298"/>
            </a:xfrm>
            <a:custGeom>
              <a:avLst/>
              <a:gdLst>
                <a:gd name="connsiteX0" fmla="*/ 0 w 1396"/>
                <a:gd name="connsiteY0" fmla="*/ 1298 h 1298"/>
                <a:gd name="connsiteX1" fmla="*/ 732 w 1396"/>
                <a:gd name="connsiteY1" fmla="*/ 1 h 1298"/>
                <a:gd name="connsiteX2" fmla="*/ 0 w 1396"/>
                <a:gd name="connsiteY2" fmla="*/ 1292 h 1298"/>
                <a:gd name="connsiteX3" fmla="*/ 0 w 1396"/>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6" h="1298">
                  <a:moveTo>
                    <a:pt x="0" y="1298"/>
                  </a:moveTo>
                  <a:cubicBezTo>
                    <a:pt x="251" y="847"/>
                    <a:pt x="589" y="-28"/>
                    <a:pt x="732" y="1"/>
                  </a:cubicBezTo>
                  <a:cubicBezTo>
                    <a:pt x="1823" y="235"/>
                    <a:pt x="1566" y="744"/>
                    <a:pt x="0" y="1292"/>
                  </a:cubicBezTo>
                  <a:lnTo>
                    <a:pt x="0" y="1298"/>
                  </a:lnTo>
                  <a:close/>
                </a:path>
              </a:pathLst>
            </a:custGeom>
            <a:grpFill/>
            <a:ln w="5715" cap="flat">
              <a:noFill/>
              <a:prstDash val="solid"/>
              <a:miter/>
            </a:ln>
          </p:spPr>
          <p:txBody>
            <a:bodyPr rtlCol="0" anchor="ctr"/>
            <a:lstStyle/>
            <a:p>
              <a:endParaRPr lang="zh-CN" altLang="en-US"/>
            </a:p>
          </p:txBody>
        </p:sp>
        <p:sp>
          <p:nvSpPr>
            <p:cNvPr id="324" name="任意多边形: 形状 323">
              <a:extLst>
                <a:ext uri="{FF2B5EF4-FFF2-40B4-BE49-F238E27FC236}">
                  <a16:creationId xmlns:a16="http://schemas.microsoft.com/office/drawing/2014/main" id="{75C2430D-4933-D45A-B1EE-E84869B48C24}"/>
                </a:ext>
              </a:extLst>
            </p:cNvPr>
            <p:cNvSpPr/>
            <p:nvPr/>
          </p:nvSpPr>
          <p:spPr>
            <a:xfrm>
              <a:off x="7916221" y="1067196"/>
              <a:ext cx="3291" cy="3291"/>
            </a:xfrm>
            <a:custGeom>
              <a:avLst/>
              <a:gdLst>
                <a:gd name="connsiteX0" fmla="*/ 3292 w 3291"/>
                <a:gd name="connsiteY0" fmla="*/ 3292 h 3291"/>
                <a:gd name="connsiteX1" fmla="*/ 0 w 3291"/>
                <a:gd name="connsiteY1" fmla="*/ 0 h 3291"/>
                <a:gd name="connsiteX2" fmla="*/ 3292 w 3291"/>
                <a:gd name="connsiteY2" fmla="*/ 3292 h 3291"/>
                <a:gd name="connsiteX3" fmla="*/ 3292 w 3291"/>
                <a:gd name="connsiteY3" fmla="*/ 3292 h 3291"/>
              </a:gdLst>
              <a:ahLst/>
              <a:cxnLst>
                <a:cxn ang="0">
                  <a:pos x="connsiteX0" y="connsiteY0"/>
                </a:cxn>
                <a:cxn ang="0">
                  <a:pos x="connsiteX1" y="connsiteY1"/>
                </a:cxn>
                <a:cxn ang="0">
                  <a:pos x="connsiteX2" y="connsiteY2"/>
                </a:cxn>
                <a:cxn ang="0">
                  <a:pos x="connsiteX3" y="connsiteY3"/>
                </a:cxn>
              </a:cxnLst>
              <a:rect l="l" t="t" r="r" b="b"/>
              <a:pathLst>
                <a:path w="3291" h="3291">
                  <a:moveTo>
                    <a:pt x="3292" y="3292"/>
                  </a:moveTo>
                  <a:cubicBezTo>
                    <a:pt x="2194" y="2195"/>
                    <a:pt x="1097" y="1097"/>
                    <a:pt x="0" y="0"/>
                  </a:cubicBezTo>
                  <a:cubicBezTo>
                    <a:pt x="1097" y="1097"/>
                    <a:pt x="2194" y="2195"/>
                    <a:pt x="3292" y="3292"/>
                  </a:cubicBezTo>
                  <a:lnTo>
                    <a:pt x="3292" y="3292"/>
                  </a:lnTo>
                  <a:close/>
                </a:path>
              </a:pathLst>
            </a:custGeom>
            <a:grpFill/>
            <a:ln w="5715" cap="flat">
              <a:noFill/>
              <a:prstDash val="solid"/>
              <a:miter/>
            </a:ln>
          </p:spPr>
          <p:txBody>
            <a:bodyPr rtlCol="0" anchor="ctr"/>
            <a:lstStyle/>
            <a:p>
              <a:endParaRPr lang="zh-CN" altLang="en-US"/>
            </a:p>
          </p:txBody>
        </p:sp>
        <p:sp>
          <p:nvSpPr>
            <p:cNvPr id="325" name="任意多边形: 形状 324">
              <a:extLst>
                <a:ext uri="{FF2B5EF4-FFF2-40B4-BE49-F238E27FC236}">
                  <a16:creationId xmlns:a16="http://schemas.microsoft.com/office/drawing/2014/main" id="{FC747E77-A2BD-D817-528C-D249F1C26562}"/>
                </a:ext>
              </a:extLst>
            </p:cNvPr>
            <p:cNvSpPr/>
            <p:nvPr/>
          </p:nvSpPr>
          <p:spPr>
            <a:xfrm>
              <a:off x="7919513" y="1070488"/>
              <a:ext cx="3286" cy="3291"/>
            </a:xfrm>
            <a:custGeom>
              <a:avLst/>
              <a:gdLst>
                <a:gd name="connsiteX0" fmla="*/ 0 w 3286"/>
                <a:gd name="connsiteY0" fmla="*/ 0 h 3291"/>
                <a:gd name="connsiteX1" fmla="*/ 3286 w 3286"/>
                <a:gd name="connsiteY1" fmla="*/ 3286 h 3291"/>
                <a:gd name="connsiteX2" fmla="*/ 3286 w 3286"/>
                <a:gd name="connsiteY2" fmla="*/ 3292 h 3291"/>
                <a:gd name="connsiteX3" fmla="*/ 0 w 3286"/>
                <a:gd name="connsiteY3" fmla="*/ 0 h 3291"/>
                <a:gd name="connsiteX4" fmla="*/ 0 w 3286"/>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3291">
                  <a:moveTo>
                    <a:pt x="0" y="0"/>
                  </a:moveTo>
                  <a:cubicBezTo>
                    <a:pt x="1097" y="1097"/>
                    <a:pt x="2189" y="2189"/>
                    <a:pt x="3286" y="3286"/>
                  </a:cubicBezTo>
                  <a:lnTo>
                    <a:pt x="3286" y="3292"/>
                  </a:lnTo>
                  <a:cubicBezTo>
                    <a:pt x="2189" y="2195"/>
                    <a:pt x="1091" y="1097"/>
                    <a:pt x="0" y="0"/>
                  </a:cubicBezTo>
                  <a:lnTo>
                    <a:pt x="0" y="0"/>
                  </a:lnTo>
                  <a:close/>
                </a:path>
              </a:pathLst>
            </a:custGeom>
            <a:grpFill/>
            <a:ln w="5715" cap="flat">
              <a:noFill/>
              <a:prstDash val="solid"/>
              <a:miter/>
            </a:ln>
          </p:spPr>
          <p:txBody>
            <a:bodyPr rtlCol="0" anchor="ctr"/>
            <a:lstStyle/>
            <a:p>
              <a:endParaRPr lang="zh-CN" altLang="en-US"/>
            </a:p>
          </p:txBody>
        </p:sp>
        <p:sp>
          <p:nvSpPr>
            <p:cNvPr id="326" name="任意多边形: 形状 325">
              <a:extLst>
                <a:ext uri="{FF2B5EF4-FFF2-40B4-BE49-F238E27FC236}">
                  <a16:creationId xmlns:a16="http://schemas.microsoft.com/office/drawing/2014/main" id="{C2DC78D7-B3D9-C920-D019-4B4F33CAD4A2}"/>
                </a:ext>
              </a:extLst>
            </p:cNvPr>
            <p:cNvSpPr/>
            <p:nvPr/>
          </p:nvSpPr>
          <p:spPr>
            <a:xfrm>
              <a:off x="7944465" y="1072419"/>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sp>
          <p:nvSpPr>
            <p:cNvPr id="327" name="任意多边形: 形状 326">
              <a:extLst>
                <a:ext uri="{FF2B5EF4-FFF2-40B4-BE49-F238E27FC236}">
                  <a16:creationId xmlns:a16="http://schemas.microsoft.com/office/drawing/2014/main" id="{65C28D75-4D56-8E3B-4090-EACB89FEC61B}"/>
                </a:ext>
              </a:extLst>
            </p:cNvPr>
            <p:cNvSpPr/>
            <p:nvPr/>
          </p:nvSpPr>
          <p:spPr>
            <a:xfrm>
              <a:off x="7939241" y="1080352"/>
              <a:ext cx="1292" cy="1397"/>
            </a:xfrm>
            <a:custGeom>
              <a:avLst/>
              <a:gdLst>
                <a:gd name="connsiteX0" fmla="*/ 0 w 1292"/>
                <a:gd name="connsiteY0" fmla="*/ 0 h 1397"/>
                <a:gd name="connsiteX1" fmla="*/ 1292 w 1292"/>
                <a:gd name="connsiteY1" fmla="*/ 732 h 1397"/>
                <a:gd name="connsiteX2" fmla="*/ 0 w 1292"/>
                <a:gd name="connsiteY2" fmla="*/ 6 h 1397"/>
                <a:gd name="connsiteX3" fmla="*/ 0 w 1292"/>
                <a:gd name="connsiteY3" fmla="*/ 0 h 1397"/>
              </a:gdLst>
              <a:ahLst/>
              <a:cxnLst>
                <a:cxn ang="0">
                  <a:pos x="connsiteX0" y="connsiteY0"/>
                </a:cxn>
                <a:cxn ang="0">
                  <a:pos x="connsiteX1" y="connsiteY1"/>
                </a:cxn>
                <a:cxn ang="0">
                  <a:pos x="connsiteX2" y="connsiteY2"/>
                </a:cxn>
                <a:cxn ang="0">
                  <a:pos x="connsiteX3" y="connsiteY3"/>
                </a:cxn>
              </a:cxnLst>
              <a:rect l="l" t="t" r="r" b="b"/>
              <a:pathLst>
                <a:path w="1292" h="1397">
                  <a:moveTo>
                    <a:pt x="0" y="0"/>
                  </a:moveTo>
                  <a:cubicBezTo>
                    <a:pt x="452" y="251"/>
                    <a:pt x="1320" y="589"/>
                    <a:pt x="1292" y="732"/>
                  </a:cubicBezTo>
                  <a:cubicBezTo>
                    <a:pt x="1057" y="1823"/>
                    <a:pt x="549" y="1566"/>
                    <a:pt x="0" y="6"/>
                  </a:cubicBezTo>
                  <a:lnTo>
                    <a:pt x="0" y="0"/>
                  </a:lnTo>
                  <a:close/>
                </a:path>
              </a:pathLst>
            </a:custGeom>
            <a:grpFill/>
            <a:ln w="5715" cap="flat">
              <a:noFill/>
              <a:prstDash val="solid"/>
              <a:miter/>
            </a:ln>
          </p:spPr>
          <p:txBody>
            <a:bodyPr rtlCol="0" anchor="ctr"/>
            <a:lstStyle/>
            <a:p>
              <a:endParaRPr lang="zh-CN" altLang="en-US"/>
            </a:p>
          </p:txBody>
        </p:sp>
        <p:sp>
          <p:nvSpPr>
            <p:cNvPr id="328" name="任意多边形: 形状 327">
              <a:extLst>
                <a:ext uri="{FF2B5EF4-FFF2-40B4-BE49-F238E27FC236}">
                  <a16:creationId xmlns:a16="http://schemas.microsoft.com/office/drawing/2014/main" id="{64548169-B9A4-9AF7-A21C-6B8B80FA05AB}"/>
                </a:ext>
              </a:extLst>
            </p:cNvPr>
            <p:cNvSpPr/>
            <p:nvPr/>
          </p:nvSpPr>
          <p:spPr>
            <a:xfrm>
              <a:off x="7718911" y="1026974"/>
              <a:ext cx="35442" cy="51216"/>
            </a:xfrm>
            <a:custGeom>
              <a:avLst/>
              <a:gdLst>
                <a:gd name="connsiteX0" fmla="*/ 0 w 35442"/>
                <a:gd name="connsiteY0" fmla="*/ 13927 h 51216"/>
                <a:gd name="connsiteX1" fmla="*/ 11607 w 35442"/>
                <a:gd name="connsiteY1" fmla="*/ 7921 h 51216"/>
                <a:gd name="connsiteX2" fmla="*/ 28946 w 35442"/>
                <a:gd name="connsiteY2" fmla="*/ 0 h 51216"/>
                <a:gd name="connsiteX3" fmla="*/ 33930 w 35442"/>
                <a:gd name="connsiteY3" fmla="*/ 9516 h 51216"/>
                <a:gd name="connsiteX4" fmla="*/ 24260 w 35442"/>
                <a:gd name="connsiteY4" fmla="*/ 19025 h 51216"/>
                <a:gd name="connsiteX5" fmla="*/ 30661 w 35442"/>
                <a:gd name="connsiteY5" fmla="*/ 34953 h 51216"/>
                <a:gd name="connsiteX6" fmla="*/ 32884 w 35442"/>
                <a:gd name="connsiteY6" fmla="*/ 50092 h 51216"/>
                <a:gd name="connsiteX7" fmla="*/ 29878 w 35442"/>
                <a:gd name="connsiteY7" fmla="*/ 51206 h 51216"/>
                <a:gd name="connsiteX8" fmla="*/ 19294 w 35442"/>
                <a:gd name="connsiteY8" fmla="*/ 41365 h 51216"/>
                <a:gd name="connsiteX9" fmla="*/ 6578 w 35442"/>
                <a:gd name="connsiteY9" fmla="*/ 33644 h 51216"/>
                <a:gd name="connsiteX10" fmla="*/ 18517 w 35442"/>
                <a:gd name="connsiteY10" fmla="*/ 24460 h 51216"/>
                <a:gd name="connsiteX11" fmla="*/ 5035 w 35442"/>
                <a:gd name="connsiteY11" fmla="*/ 17899 h 51216"/>
                <a:gd name="connsiteX12" fmla="*/ 0 w 35442"/>
                <a:gd name="connsiteY12" fmla="*/ 13927 h 5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42" h="51216">
                  <a:moveTo>
                    <a:pt x="0" y="13927"/>
                  </a:moveTo>
                  <a:cubicBezTo>
                    <a:pt x="3743" y="11779"/>
                    <a:pt x="3475" y="2898"/>
                    <a:pt x="11607" y="7921"/>
                  </a:cubicBezTo>
                  <a:cubicBezTo>
                    <a:pt x="20545" y="13442"/>
                    <a:pt x="22146" y="771"/>
                    <a:pt x="28946" y="0"/>
                  </a:cubicBezTo>
                  <a:cubicBezTo>
                    <a:pt x="33307" y="1623"/>
                    <a:pt x="32856" y="6109"/>
                    <a:pt x="33930" y="9516"/>
                  </a:cubicBezTo>
                  <a:cubicBezTo>
                    <a:pt x="36788" y="18568"/>
                    <a:pt x="36616" y="18619"/>
                    <a:pt x="24260" y="19025"/>
                  </a:cubicBezTo>
                  <a:cubicBezTo>
                    <a:pt x="23860" y="25369"/>
                    <a:pt x="27392" y="30592"/>
                    <a:pt x="30661" y="34953"/>
                  </a:cubicBezTo>
                  <a:cubicBezTo>
                    <a:pt x="34501" y="40074"/>
                    <a:pt x="33827" y="44817"/>
                    <a:pt x="32884" y="50092"/>
                  </a:cubicBezTo>
                  <a:cubicBezTo>
                    <a:pt x="31878" y="50486"/>
                    <a:pt x="30827" y="51315"/>
                    <a:pt x="29878" y="51206"/>
                  </a:cubicBezTo>
                  <a:cubicBezTo>
                    <a:pt x="24037" y="50561"/>
                    <a:pt x="19442" y="49720"/>
                    <a:pt x="19294" y="41365"/>
                  </a:cubicBezTo>
                  <a:cubicBezTo>
                    <a:pt x="19242" y="38399"/>
                    <a:pt x="7115" y="43034"/>
                    <a:pt x="6578" y="33644"/>
                  </a:cubicBezTo>
                  <a:cubicBezTo>
                    <a:pt x="8915" y="27958"/>
                    <a:pt x="18814" y="30512"/>
                    <a:pt x="18517" y="24460"/>
                  </a:cubicBezTo>
                  <a:cubicBezTo>
                    <a:pt x="18397" y="22077"/>
                    <a:pt x="9693" y="20254"/>
                    <a:pt x="5035" y="17899"/>
                  </a:cubicBezTo>
                  <a:cubicBezTo>
                    <a:pt x="3160" y="16956"/>
                    <a:pt x="1663" y="15276"/>
                    <a:pt x="0" y="13927"/>
                  </a:cubicBezTo>
                  <a:close/>
                </a:path>
              </a:pathLst>
            </a:custGeom>
            <a:grpFill/>
            <a:ln w="5715" cap="flat">
              <a:noFill/>
              <a:prstDash val="solid"/>
              <a:miter/>
            </a:ln>
          </p:spPr>
          <p:txBody>
            <a:bodyPr rtlCol="0" anchor="ctr"/>
            <a:lstStyle/>
            <a:p>
              <a:endParaRPr lang="zh-CN" altLang="en-US"/>
            </a:p>
          </p:txBody>
        </p:sp>
        <p:sp>
          <p:nvSpPr>
            <p:cNvPr id="329" name="任意多边形: 形状 328">
              <a:extLst>
                <a:ext uri="{FF2B5EF4-FFF2-40B4-BE49-F238E27FC236}">
                  <a16:creationId xmlns:a16="http://schemas.microsoft.com/office/drawing/2014/main" id="{C202B317-9391-2D0D-B3A4-85F85D97E2A8}"/>
                </a:ext>
              </a:extLst>
            </p:cNvPr>
            <p:cNvSpPr/>
            <p:nvPr/>
          </p:nvSpPr>
          <p:spPr>
            <a:xfrm>
              <a:off x="7760395" y="1037809"/>
              <a:ext cx="14397" cy="26100"/>
            </a:xfrm>
            <a:custGeom>
              <a:avLst/>
              <a:gdLst>
                <a:gd name="connsiteX0" fmla="*/ 4551 w 14397"/>
                <a:gd name="connsiteY0" fmla="*/ 26100 h 26100"/>
                <a:gd name="connsiteX1" fmla="*/ 3596 w 14397"/>
                <a:gd name="connsiteY1" fmla="*/ 0 h 26100"/>
                <a:gd name="connsiteX2" fmla="*/ 14398 w 14397"/>
                <a:gd name="connsiteY2" fmla="*/ 22814 h 26100"/>
                <a:gd name="connsiteX3" fmla="*/ 4551 w 14397"/>
                <a:gd name="connsiteY3" fmla="*/ 26100 h 26100"/>
              </a:gdLst>
              <a:ahLst/>
              <a:cxnLst>
                <a:cxn ang="0">
                  <a:pos x="connsiteX0" y="connsiteY0"/>
                </a:cxn>
                <a:cxn ang="0">
                  <a:pos x="connsiteX1" y="connsiteY1"/>
                </a:cxn>
                <a:cxn ang="0">
                  <a:pos x="connsiteX2" y="connsiteY2"/>
                </a:cxn>
                <a:cxn ang="0">
                  <a:pos x="connsiteX3" y="connsiteY3"/>
                </a:cxn>
              </a:cxnLst>
              <a:rect l="l" t="t" r="r" b="b"/>
              <a:pathLst>
                <a:path w="14397" h="26100">
                  <a:moveTo>
                    <a:pt x="4551" y="26100"/>
                  </a:moveTo>
                  <a:cubicBezTo>
                    <a:pt x="-1347" y="12253"/>
                    <a:pt x="-1347" y="12253"/>
                    <a:pt x="3596" y="0"/>
                  </a:cubicBezTo>
                  <a:cubicBezTo>
                    <a:pt x="3853" y="10927"/>
                    <a:pt x="14295" y="13819"/>
                    <a:pt x="14398" y="22814"/>
                  </a:cubicBezTo>
                  <a:cubicBezTo>
                    <a:pt x="10791" y="22917"/>
                    <a:pt x="6917" y="22243"/>
                    <a:pt x="4551" y="26100"/>
                  </a:cubicBezTo>
                  <a:close/>
                </a:path>
              </a:pathLst>
            </a:custGeom>
            <a:grpFill/>
            <a:ln w="5715" cap="flat">
              <a:noFill/>
              <a:prstDash val="solid"/>
              <a:miter/>
            </a:ln>
          </p:spPr>
          <p:txBody>
            <a:bodyPr rtlCol="0" anchor="ctr"/>
            <a:lstStyle/>
            <a:p>
              <a:endParaRPr lang="zh-CN" altLang="en-US"/>
            </a:p>
          </p:txBody>
        </p:sp>
        <p:sp>
          <p:nvSpPr>
            <p:cNvPr id="330" name="任意多边形: 形状 329">
              <a:extLst>
                <a:ext uri="{FF2B5EF4-FFF2-40B4-BE49-F238E27FC236}">
                  <a16:creationId xmlns:a16="http://schemas.microsoft.com/office/drawing/2014/main" id="{0105A2A9-6559-7734-60E7-084750D08B33}"/>
                </a:ext>
              </a:extLst>
            </p:cNvPr>
            <p:cNvSpPr/>
            <p:nvPr/>
          </p:nvSpPr>
          <p:spPr>
            <a:xfrm>
              <a:off x="7768237" y="1084902"/>
              <a:ext cx="16314" cy="9480"/>
            </a:xfrm>
            <a:custGeom>
              <a:avLst/>
              <a:gdLst>
                <a:gd name="connsiteX0" fmla="*/ 0 w 16314"/>
                <a:gd name="connsiteY0" fmla="*/ 2034 h 9480"/>
                <a:gd name="connsiteX1" fmla="*/ 10910 w 16314"/>
                <a:gd name="connsiteY1" fmla="*/ 125 h 9480"/>
                <a:gd name="connsiteX2" fmla="*/ 16311 w 16314"/>
                <a:gd name="connsiteY2" fmla="*/ 5868 h 9480"/>
                <a:gd name="connsiteX3" fmla="*/ 11642 w 16314"/>
                <a:gd name="connsiteY3" fmla="*/ 7823 h 9480"/>
                <a:gd name="connsiteX4" fmla="*/ 0 w 16314"/>
                <a:gd name="connsiteY4" fmla="*/ 2034 h 9480"/>
                <a:gd name="connsiteX5" fmla="*/ 0 w 16314"/>
                <a:gd name="connsiteY5" fmla="*/ 2034 h 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14" h="9480">
                  <a:moveTo>
                    <a:pt x="0" y="2034"/>
                  </a:moveTo>
                  <a:cubicBezTo>
                    <a:pt x="3635" y="1394"/>
                    <a:pt x="7270" y="742"/>
                    <a:pt x="10910" y="125"/>
                  </a:cubicBezTo>
                  <a:cubicBezTo>
                    <a:pt x="15568" y="-669"/>
                    <a:pt x="16219" y="2451"/>
                    <a:pt x="16311" y="5868"/>
                  </a:cubicBezTo>
                  <a:cubicBezTo>
                    <a:pt x="16454" y="11052"/>
                    <a:pt x="12762" y="7103"/>
                    <a:pt x="11642" y="7823"/>
                  </a:cubicBezTo>
                  <a:cubicBezTo>
                    <a:pt x="4098" y="12658"/>
                    <a:pt x="2938" y="5743"/>
                    <a:pt x="0" y="2034"/>
                  </a:cubicBezTo>
                  <a:lnTo>
                    <a:pt x="0" y="2034"/>
                  </a:lnTo>
                  <a:close/>
                </a:path>
              </a:pathLst>
            </a:custGeom>
            <a:grpFill/>
            <a:ln w="5715" cap="flat">
              <a:noFill/>
              <a:prstDash val="solid"/>
              <a:miter/>
            </a:ln>
          </p:spPr>
          <p:txBody>
            <a:bodyPr rtlCol="0" anchor="ctr"/>
            <a:lstStyle/>
            <a:p>
              <a:endParaRPr lang="zh-CN" altLang="en-US"/>
            </a:p>
          </p:txBody>
        </p:sp>
        <p:sp>
          <p:nvSpPr>
            <p:cNvPr id="331" name="任意多边形: 形状 330">
              <a:extLst>
                <a:ext uri="{FF2B5EF4-FFF2-40B4-BE49-F238E27FC236}">
                  <a16:creationId xmlns:a16="http://schemas.microsoft.com/office/drawing/2014/main" id="{F10F7CE2-A32F-F92A-386A-2CFF5CACDB9B}"/>
                </a:ext>
              </a:extLst>
            </p:cNvPr>
            <p:cNvSpPr/>
            <p:nvPr/>
          </p:nvSpPr>
          <p:spPr>
            <a:xfrm>
              <a:off x="7787616" y="1096170"/>
              <a:ext cx="12887" cy="10510"/>
            </a:xfrm>
            <a:custGeom>
              <a:avLst/>
              <a:gdLst>
                <a:gd name="connsiteX0" fmla="*/ 10219 w 12887"/>
                <a:gd name="connsiteY0" fmla="*/ 10511 h 10510"/>
                <a:gd name="connsiteX1" fmla="*/ 0 w 12887"/>
                <a:gd name="connsiteY1" fmla="*/ 5001 h 10510"/>
                <a:gd name="connsiteX2" fmla="*/ 10699 w 12887"/>
                <a:gd name="connsiteY2" fmla="*/ 435 h 10510"/>
                <a:gd name="connsiteX3" fmla="*/ 10219 w 12887"/>
                <a:gd name="connsiteY3" fmla="*/ 10505 h 10510"/>
                <a:gd name="connsiteX4" fmla="*/ 10219 w 12887"/>
                <a:gd name="connsiteY4" fmla="*/ 10511 h 1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87" h="10510">
                  <a:moveTo>
                    <a:pt x="10219" y="10511"/>
                  </a:moveTo>
                  <a:cubicBezTo>
                    <a:pt x="7367" y="8973"/>
                    <a:pt x="4509" y="7430"/>
                    <a:pt x="0" y="5001"/>
                  </a:cubicBezTo>
                  <a:cubicBezTo>
                    <a:pt x="3983" y="2167"/>
                    <a:pt x="7613" y="-1217"/>
                    <a:pt x="10699" y="435"/>
                  </a:cubicBezTo>
                  <a:cubicBezTo>
                    <a:pt x="15288" y="2887"/>
                    <a:pt x="11424" y="7099"/>
                    <a:pt x="10219" y="10505"/>
                  </a:cubicBezTo>
                  <a:lnTo>
                    <a:pt x="10219" y="10511"/>
                  </a:lnTo>
                  <a:close/>
                </a:path>
              </a:pathLst>
            </a:custGeom>
            <a:grpFill/>
            <a:ln w="5715" cap="flat">
              <a:noFill/>
              <a:prstDash val="solid"/>
              <a:miter/>
            </a:ln>
          </p:spPr>
          <p:txBody>
            <a:bodyPr rtlCol="0" anchor="ctr"/>
            <a:lstStyle/>
            <a:p>
              <a:endParaRPr lang="zh-CN" altLang="en-US"/>
            </a:p>
          </p:txBody>
        </p:sp>
        <p:sp>
          <p:nvSpPr>
            <p:cNvPr id="332" name="任意多边形: 形状 331">
              <a:extLst>
                <a:ext uri="{FF2B5EF4-FFF2-40B4-BE49-F238E27FC236}">
                  <a16:creationId xmlns:a16="http://schemas.microsoft.com/office/drawing/2014/main" id="{44507853-85B2-C48F-063C-FCB45A5F694F}"/>
                </a:ext>
              </a:extLst>
            </p:cNvPr>
            <p:cNvSpPr/>
            <p:nvPr/>
          </p:nvSpPr>
          <p:spPr>
            <a:xfrm>
              <a:off x="7572131" y="963588"/>
              <a:ext cx="6374" cy="16785"/>
            </a:xfrm>
            <a:custGeom>
              <a:avLst/>
              <a:gdLst>
                <a:gd name="connsiteX0" fmla="*/ 4608 w 6374"/>
                <a:gd name="connsiteY0" fmla="*/ 16785 h 16785"/>
                <a:gd name="connsiteX1" fmla="*/ 5122 w 6374"/>
                <a:gd name="connsiteY1" fmla="*/ 0 h 16785"/>
                <a:gd name="connsiteX2" fmla="*/ 4608 w 6374"/>
                <a:gd name="connsiteY2" fmla="*/ 16785 h 16785"/>
              </a:gdLst>
              <a:ahLst/>
              <a:cxnLst>
                <a:cxn ang="0">
                  <a:pos x="connsiteX0" y="connsiteY0"/>
                </a:cxn>
                <a:cxn ang="0">
                  <a:pos x="connsiteX1" y="connsiteY1"/>
                </a:cxn>
                <a:cxn ang="0">
                  <a:pos x="connsiteX2" y="connsiteY2"/>
                </a:cxn>
              </a:cxnLst>
              <a:rect l="l" t="t" r="r" b="b"/>
              <a:pathLst>
                <a:path w="6374" h="16785">
                  <a:moveTo>
                    <a:pt x="4608" y="16785"/>
                  </a:moveTo>
                  <a:cubicBezTo>
                    <a:pt x="-1896" y="9561"/>
                    <a:pt x="-1324" y="4858"/>
                    <a:pt x="5122" y="0"/>
                  </a:cubicBezTo>
                  <a:cubicBezTo>
                    <a:pt x="8162" y="5635"/>
                    <a:pt x="4728" y="10304"/>
                    <a:pt x="4608" y="16785"/>
                  </a:cubicBezTo>
                  <a:close/>
                </a:path>
              </a:pathLst>
            </a:custGeom>
            <a:grpFill/>
            <a:ln w="5715" cap="flat">
              <a:noFill/>
              <a:prstDash val="solid"/>
              <a:miter/>
            </a:ln>
          </p:spPr>
          <p:txBody>
            <a:bodyPr rtlCol="0" anchor="ctr"/>
            <a:lstStyle/>
            <a:p>
              <a:endParaRPr lang="zh-CN" altLang="en-US"/>
            </a:p>
          </p:txBody>
        </p:sp>
        <p:sp>
          <p:nvSpPr>
            <p:cNvPr id="333" name="任意多边形: 形状 332">
              <a:extLst>
                <a:ext uri="{FF2B5EF4-FFF2-40B4-BE49-F238E27FC236}">
                  <a16:creationId xmlns:a16="http://schemas.microsoft.com/office/drawing/2014/main" id="{A73580E9-FAD8-7B0C-C76F-404D641B55E6}"/>
                </a:ext>
              </a:extLst>
            </p:cNvPr>
            <p:cNvSpPr/>
            <p:nvPr/>
          </p:nvSpPr>
          <p:spPr>
            <a:xfrm>
              <a:off x="7557782" y="955102"/>
              <a:ext cx="11315" cy="12334"/>
            </a:xfrm>
            <a:custGeom>
              <a:avLst/>
              <a:gdLst>
                <a:gd name="connsiteX0" fmla="*/ 0 w 11315"/>
                <a:gd name="connsiteY0" fmla="*/ 0 h 12334"/>
                <a:gd name="connsiteX1" fmla="*/ 9818 w 11315"/>
                <a:gd name="connsiteY1" fmla="*/ 5847 h 12334"/>
                <a:gd name="connsiteX2" fmla="*/ 9607 w 11315"/>
                <a:gd name="connsiteY2" fmla="*/ 11236 h 12334"/>
                <a:gd name="connsiteX3" fmla="*/ 4000 w 11315"/>
                <a:gd name="connsiteY3" fmla="*/ 10699 h 12334"/>
                <a:gd name="connsiteX4" fmla="*/ 0 w 11315"/>
                <a:gd name="connsiteY4" fmla="*/ 0 h 12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5" h="12334">
                  <a:moveTo>
                    <a:pt x="0" y="0"/>
                  </a:moveTo>
                  <a:cubicBezTo>
                    <a:pt x="3355" y="1960"/>
                    <a:pt x="6778" y="3641"/>
                    <a:pt x="9818" y="5847"/>
                  </a:cubicBezTo>
                  <a:cubicBezTo>
                    <a:pt x="11910" y="7361"/>
                    <a:pt x="11784" y="9618"/>
                    <a:pt x="9607" y="11236"/>
                  </a:cubicBezTo>
                  <a:cubicBezTo>
                    <a:pt x="7681" y="12664"/>
                    <a:pt x="5555" y="12910"/>
                    <a:pt x="4000" y="10699"/>
                  </a:cubicBezTo>
                  <a:cubicBezTo>
                    <a:pt x="1806" y="7578"/>
                    <a:pt x="6" y="4246"/>
                    <a:pt x="0" y="0"/>
                  </a:cubicBezTo>
                  <a:close/>
                </a:path>
              </a:pathLst>
            </a:custGeom>
            <a:grpFill/>
            <a:ln w="5715" cap="flat">
              <a:noFill/>
              <a:prstDash val="solid"/>
              <a:miter/>
            </a:ln>
          </p:spPr>
          <p:txBody>
            <a:bodyPr rtlCol="0" anchor="ctr"/>
            <a:lstStyle/>
            <a:p>
              <a:endParaRPr lang="zh-CN" altLang="en-US"/>
            </a:p>
          </p:txBody>
        </p:sp>
        <p:sp>
          <p:nvSpPr>
            <p:cNvPr id="334" name="任意多边形: 形状 333">
              <a:extLst>
                <a:ext uri="{FF2B5EF4-FFF2-40B4-BE49-F238E27FC236}">
                  <a16:creationId xmlns:a16="http://schemas.microsoft.com/office/drawing/2014/main" id="{7CAAE701-2FAA-E109-112E-01408354F083}"/>
                </a:ext>
              </a:extLst>
            </p:cNvPr>
            <p:cNvSpPr/>
            <p:nvPr/>
          </p:nvSpPr>
          <p:spPr>
            <a:xfrm>
              <a:off x="7760812" y="1077060"/>
              <a:ext cx="7441" cy="9875"/>
            </a:xfrm>
            <a:custGeom>
              <a:avLst/>
              <a:gdLst>
                <a:gd name="connsiteX0" fmla="*/ 847 w 7441"/>
                <a:gd name="connsiteY0" fmla="*/ 0 h 9875"/>
                <a:gd name="connsiteX1" fmla="*/ 7442 w 7441"/>
                <a:gd name="connsiteY1" fmla="*/ 6572 h 9875"/>
                <a:gd name="connsiteX2" fmla="*/ 7425 w 7441"/>
                <a:gd name="connsiteY2" fmla="*/ 9870 h 9875"/>
                <a:gd name="connsiteX3" fmla="*/ 7425 w 7441"/>
                <a:gd name="connsiteY3" fmla="*/ 9876 h 9875"/>
                <a:gd name="connsiteX4" fmla="*/ 847 w 7441"/>
                <a:gd name="connsiteY4" fmla="*/ 0 h 9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41" h="9875">
                  <a:moveTo>
                    <a:pt x="847" y="0"/>
                  </a:moveTo>
                  <a:cubicBezTo>
                    <a:pt x="5110" y="120"/>
                    <a:pt x="7305" y="2315"/>
                    <a:pt x="7442" y="6572"/>
                  </a:cubicBezTo>
                  <a:cubicBezTo>
                    <a:pt x="7436" y="7670"/>
                    <a:pt x="7431" y="8772"/>
                    <a:pt x="7425" y="9870"/>
                  </a:cubicBezTo>
                  <a:lnTo>
                    <a:pt x="7425" y="9876"/>
                  </a:lnTo>
                  <a:cubicBezTo>
                    <a:pt x="4659" y="6967"/>
                    <a:pt x="-2428" y="6938"/>
                    <a:pt x="847" y="0"/>
                  </a:cubicBezTo>
                  <a:close/>
                </a:path>
              </a:pathLst>
            </a:custGeom>
            <a:grpFill/>
            <a:ln w="5715" cap="flat">
              <a:noFill/>
              <a:prstDash val="solid"/>
              <a:miter/>
            </a:ln>
          </p:spPr>
          <p:txBody>
            <a:bodyPr rtlCol="0" anchor="ctr"/>
            <a:lstStyle/>
            <a:p>
              <a:endParaRPr lang="zh-CN" altLang="en-US"/>
            </a:p>
          </p:txBody>
        </p:sp>
        <p:sp>
          <p:nvSpPr>
            <p:cNvPr id="335" name="任意多边形: 形状 334">
              <a:extLst>
                <a:ext uri="{FF2B5EF4-FFF2-40B4-BE49-F238E27FC236}">
                  <a16:creationId xmlns:a16="http://schemas.microsoft.com/office/drawing/2014/main" id="{63B466EE-371A-C56D-A861-028C750B3BFE}"/>
                </a:ext>
              </a:extLst>
            </p:cNvPr>
            <p:cNvSpPr/>
            <p:nvPr/>
          </p:nvSpPr>
          <p:spPr>
            <a:xfrm>
              <a:off x="7764945" y="1063910"/>
              <a:ext cx="6577" cy="6583"/>
            </a:xfrm>
            <a:custGeom>
              <a:avLst/>
              <a:gdLst>
                <a:gd name="connsiteX0" fmla="*/ 6578 w 6577"/>
                <a:gd name="connsiteY0" fmla="*/ 6584 h 6583"/>
                <a:gd name="connsiteX1" fmla="*/ 0 w 6577"/>
                <a:gd name="connsiteY1" fmla="*/ 0 h 6583"/>
                <a:gd name="connsiteX2" fmla="*/ 6578 w 6577"/>
                <a:gd name="connsiteY2" fmla="*/ 6584 h 6583"/>
              </a:gdLst>
              <a:ahLst/>
              <a:cxnLst>
                <a:cxn ang="0">
                  <a:pos x="connsiteX0" y="connsiteY0"/>
                </a:cxn>
                <a:cxn ang="0">
                  <a:pos x="connsiteX1" y="connsiteY1"/>
                </a:cxn>
                <a:cxn ang="0">
                  <a:pos x="connsiteX2" y="connsiteY2"/>
                </a:cxn>
              </a:cxnLst>
              <a:rect l="l" t="t" r="r" b="b"/>
              <a:pathLst>
                <a:path w="6577" h="6583">
                  <a:moveTo>
                    <a:pt x="6578" y="6584"/>
                  </a:moveTo>
                  <a:cubicBezTo>
                    <a:pt x="3440" y="5332"/>
                    <a:pt x="1252" y="3138"/>
                    <a:pt x="0" y="0"/>
                  </a:cubicBezTo>
                  <a:cubicBezTo>
                    <a:pt x="4275" y="120"/>
                    <a:pt x="6464" y="2315"/>
                    <a:pt x="6578" y="6584"/>
                  </a:cubicBezTo>
                  <a:close/>
                </a:path>
              </a:pathLst>
            </a:custGeom>
            <a:grpFill/>
            <a:ln w="5715" cap="flat">
              <a:noFill/>
              <a:prstDash val="solid"/>
              <a:miter/>
            </a:ln>
          </p:spPr>
          <p:txBody>
            <a:bodyPr rtlCol="0" anchor="ctr"/>
            <a:lstStyle/>
            <a:p>
              <a:endParaRPr lang="zh-CN" altLang="en-US"/>
            </a:p>
          </p:txBody>
        </p:sp>
        <p:sp>
          <p:nvSpPr>
            <p:cNvPr id="336" name="任意多边形: 形状 335">
              <a:extLst>
                <a:ext uri="{FF2B5EF4-FFF2-40B4-BE49-F238E27FC236}">
                  <a16:creationId xmlns:a16="http://schemas.microsoft.com/office/drawing/2014/main" id="{25F906BE-BC98-D1B7-CAC1-C5F303CE1ACD}"/>
                </a:ext>
              </a:extLst>
            </p:cNvPr>
            <p:cNvSpPr/>
            <p:nvPr/>
          </p:nvSpPr>
          <p:spPr>
            <a:xfrm>
              <a:off x="7719980" y="1055377"/>
              <a:ext cx="5675" cy="5261"/>
            </a:xfrm>
            <a:custGeom>
              <a:avLst/>
              <a:gdLst>
                <a:gd name="connsiteX0" fmla="*/ 0 w 5675"/>
                <a:gd name="connsiteY0" fmla="*/ 2035 h 5261"/>
                <a:gd name="connsiteX1" fmla="*/ 3155 w 5675"/>
                <a:gd name="connsiteY1" fmla="*/ 0 h 5261"/>
                <a:gd name="connsiteX2" fmla="*/ 5332 w 5675"/>
                <a:gd name="connsiteY2" fmla="*/ 3726 h 5261"/>
                <a:gd name="connsiteX3" fmla="*/ 4092 w 5675"/>
                <a:gd name="connsiteY3" fmla="*/ 4629 h 5261"/>
                <a:gd name="connsiteX4" fmla="*/ 0 w 5675"/>
                <a:gd name="connsiteY4" fmla="*/ 2035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5" h="5261">
                  <a:moveTo>
                    <a:pt x="0" y="2035"/>
                  </a:moveTo>
                  <a:cubicBezTo>
                    <a:pt x="1857" y="840"/>
                    <a:pt x="2503" y="417"/>
                    <a:pt x="3155" y="0"/>
                  </a:cubicBezTo>
                  <a:cubicBezTo>
                    <a:pt x="3892" y="1234"/>
                    <a:pt x="4755" y="2417"/>
                    <a:pt x="5332" y="3726"/>
                  </a:cubicBezTo>
                  <a:cubicBezTo>
                    <a:pt x="6075" y="5412"/>
                    <a:pt x="5589" y="5704"/>
                    <a:pt x="4092" y="4629"/>
                  </a:cubicBezTo>
                  <a:cubicBezTo>
                    <a:pt x="2869" y="3749"/>
                    <a:pt x="1549" y="3006"/>
                    <a:pt x="0" y="2035"/>
                  </a:cubicBezTo>
                  <a:close/>
                </a:path>
              </a:pathLst>
            </a:custGeom>
            <a:grpFill/>
            <a:ln w="5715" cap="flat">
              <a:noFill/>
              <a:prstDash val="solid"/>
              <a:miter/>
            </a:ln>
          </p:spPr>
          <p:txBody>
            <a:bodyPr rtlCol="0" anchor="ctr"/>
            <a:lstStyle/>
            <a:p>
              <a:endParaRPr lang="zh-CN" altLang="en-US"/>
            </a:p>
          </p:txBody>
        </p:sp>
        <p:sp>
          <p:nvSpPr>
            <p:cNvPr id="337" name="任意多边形: 形状 336">
              <a:extLst>
                <a:ext uri="{FF2B5EF4-FFF2-40B4-BE49-F238E27FC236}">
                  <a16:creationId xmlns:a16="http://schemas.microsoft.com/office/drawing/2014/main" id="{602B902F-39FC-D5B7-2148-9D653C63A695}"/>
                </a:ext>
              </a:extLst>
            </p:cNvPr>
            <p:cNvSpPr/>
            <p:nvPr/>
          </p:nvSpPr>
          <p:spPr>
            <a:xfrm>
              <a:off x="7783782" y="1071333"/>
              <a:ext cx="1805" cy="1566"/>
            </a:xfrm>
            <a:custGeom>
              <a:avLst/>
              <a:gdLst>
                <a:gd name="connsiteX0" fmla="*/ 1806 w 1805"/>
                <a:gd name="connsiteY0" fmla="*/ 429 h 1566"/>
                <a:gd name="connsiteX1" fmla="*/ 1377 w 1805"/>
                <a:gd name="connsiteY1" fmla="*/ 1566 h 1566"/>
                <a:gd name="connsiteX2" fmla="*/ 0 w 1805"/>
                <a:gd name="connsiteY2" fmla="*/ 1143 h 1566"/>
                <a:gd name="connsiteX3" fmla="*/ 429 w 1805"/>
                <a:gd name="connsiteY3" fmla="*/ 0 h 1566"/>
                <a:gd name="connsiteX4" fmla="*/ 1806 w 1805"/>
                <a:gd name="connsiteY4" fmla="*/ 429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1806" y="429"/>
                  </a:moveTo>
                  <a:cubicBezTo>
                    <a:pt x="1663" y="829"/>
                    <a:pt x="1532" y="1566"/>
                    <a:pt x="1377" y="1566"/>
                  </a:cubicBezTo>
                  <a:cubicBezTo>
                    <a:pt x="926" y="1583"/>
                    <a:pt x="463" y="1309"/>
                    <a:pt x="0" y="1143"/>
                  </a:cubicBezTo>
                  <a:cubicBezTo>
                    <a:pt x="143" y="743"/>
                    <a:pt x="274" y="6"/>
                    <a:pt x="429" y="0"/>
                  </a:cubicBezTo>
                  <a:cubicBezTo>
                    <a:pt x="886" y="-6"/>
                    <a:pt x="1349" y="269"/>
                    <a:pt x="1806" y="429"/>
                  </a:cubicBezTo>
                  <a:close/>
                </a:path>
              </a:pathLst>
            </a:custGeom>
            <a:grpFill/>
            <a:ln w="5715" cap="flat">
              <a:noFill/>
              <a:prstDash val="solid"/>
              <a:miter/>
            </a:ln>
          </p:spPr>
          <p:txBody>
            <a:bodyPr rtlCol="0" anchor="ctr"/>
            <a:lstStyle/>
            <a:p>
              <a:endParaRPr lang="zh-CN" altLang="en-US"/>
            </a:p>
          </p:txBody>
        </p:sp>
        <p:sp>
          <p:nvSpPr>
            <p:cNvPr id="338" name="任意多边形: 形状 337">
              <a:extLst>
                <a:ext uri="{FF2B5EF4-FFF2-40B4-BE49-F238E27FC236}">
                  <a16:creationId xmlns:a16="http://schemas.microsoft.com/office/drawing/2014/main" id="{D18740D2-8F3A-4AA2-36D4-6A3134BEFF0B}"/>
                </a:ext>
              </a:extLst>
            </p:cNvPr>
            <p:cNvSpPr/>
            <p:nvPr/>
          </p:nvSpPr>
          <p:spPr>
            <a:xfrm>
              <a:off x="7787965" y="1054040"/>
              <a:ext cx="4157" cy="3297"/>
            </a:xfrm>
            <a:custGeom>
              <a:avLst/>
              <a:gdLst>
                <a:gd name="connsiteX0" fmla="*/ 0 w 4157"/>
                <a:gd name="connsiteY0" fmla="*/ 3292 h 3297"/>
                <a:gd name="connsiteX1" fmla="*/ 0 w 4157"/>
                <a:gd name="connsiteY1" fmla="*/ 0 h 3297"/>
                <a:gd name="connsiteX2" fmla="*/ 0 w 4157"/>
                <a:gd name="connsiteY2" fmla="*/ 6 h 3297"/>
                <a:gd name="connsiteX3" fmla="*/ 3292 w 4157"/>
                <a:gd name="connsiteY3" fmla="*/ 3298 h 3297"/>
                <a:gd name="connsiteX4" fmla="*/ 0 w 4157"/>
                <a:gd name="connsiteY4" fmla="*/ 3292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7" h="3297">
                  <a:moveTo>
                    <a:pt x="0" y="3292"/>
                  </a:moveTo>
                  <a:cubicBezTo>
                    <a:pt x="0" y="2194"/>
                    <a:pt x="0" y="1097"/>
                    <a:pt x="0" y="0"/>
                  </a:cubicBezTo>
                  <a:lnTo>
                    <a:pt x="0" y="6"/>
                  </a:lnTo>
                  <a:cubicBezTo>
                    <a:pt x="4766" y="331"/>
                    <a:pt x="4766" y="331"/>
                    <a:pt x="3292" y="3298"/>
                  </a:cubicBezTo>
                  <a:cubicBezTo>
                    <a:pt x="2194" y="3292"/>
                    <a:pt x="1097" y="3292"/>
                    <a:pt x="0" y="3292"/>
                  </a:cubicBezTo>
                  <a:close/>
                </a:path>
              </a:pathLst>
            </a:custGeom>
            <a:grpFill/>
            <a:ln w="5715" cap="flat">
              <a:noFill/>
              <a:prstDash val="solid"/>
              <a:miter/>
            </a:ln>
          </p:spPr>
          <p:txBody>
            <a:bodyPr rtlCol="0" anchor="ctr"/>
            <a:lstStyle/>
            <a:p>
              <a:endParaRPr lang="zh-CN" altLang="en-US"/>
            </a:p>
          </p:txBody>
        </p:sp>
        <p:sp>
          <p:nvSpPr>
            <p:cNvPr id="339" name="任意多边形: 形状 338">
              <a:extLst>
                <a:ext uri="{FF2B5EF4-FFF2-40B4-BE49-F238E27FC236}">
                  <a16:creationId xmlns:a16="http://schemas.microsoft.com/office/drawing/2014/main" id="{A99BF2B6-F72A-E4CF-CE04-657943522B5E}"/>
                </a:ext>
              </a:extLst>
            </p:cNvPr>
            <p:cNvSpPr/>
            <p:nvPr/>
          </p:nvSpPr>
          <p:spPr>
            <a:xfrm>
              <a:off x="7567511" y="987294"/>
              <a:ext cx="2513" cy="4304"/>
            </a:xfrm>
            <a:custGeom>
              <a:avLst/>
              <a:gdLst>
                <a:gd name="connsiteX0" fmla="*/ 1336 w 2513"/>
                <a:gd name="connsiteY0" fmla="*/ 0 h 4304"/>
                <a:gd name="connsiteX1" fmla="*/ 2513 w 2513"/>
                <a:gd name="connsiteY1" fmla="*/ 783 h 4304"/>
                <a:gd name="connsiteX2" fmla="*/ 1393 w 2513"/>
                <a:gd name="connsiteY2" fmla="*/ 3435 h 4304"/>
                <a:gd name="connsiteX3" fmla="*/ 227 w 2513"/>
                <a:gd name="connsiteY3" fmla="*/ 2737 h 4304"/>
                <a:gd name="connsiteX4" fmla="*/ 1336 w 2513"/>
                <a:gd name="connsiteY4" fmla="*/ 0 h 4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3" h="4304">
                  <a:moveTo>
                    <a:pt x="1336" y="0"/>
                  </a:moveTo>
                  <a:cubicBezTo>
                    <a:pt x="1747" y="269"/>
                    <a:pt x="2547" y="640"/>
                    <a:pt x="2513" y="783"/>
                  </a:cubicBezTo>
                  <a:cubicBezTo>
                    <a:pt x="2250" y="1703"/>
                    <a:pt x="1993" y="2732"/>
                    <a:pt x="1393" y="3435"/>
                  </a:cubicBezTo>
                  <a:cubicBezTo>
                    <a:pt x="193" y="4835"/>
                    <a:pt x="-339" y="4503"/>
                    <a:pt x="227" y="2737"/>
                  </a:cubicBezTo>
                  <a:cubicBezTo>
                    <a:pt x="518" y="1800"/>
                    <a:pt x="959" y="914"/>
                    <a:pt x="1336" y="0"/>
                  </a:cubicBezTo>
                  <a:close/>
                </a:path>
              </a:pathLst>
            </a:custGeom>
            <a:grpFill/>
            <a:ln w="5715" cap="flat">
              <a:noFill/>
              <a:prstDash val="solid"/>
              <a:miter/>
            </a:ln>
          </p:spPr>
          <p:txBody>
            <a:bodyPr rtlCol="0" anchor="ctr"/>
            <a:lstStyle/>
            <a:p>
              <a:endParaRPr lang="zh-CN" altLang="en-US"/>
            </a:p>
          </p:txBody>
        </p:sp>
        <p:sp>
          <p:nvSpPr>
            <p:cNvPr id="340" name="任意多边形: 形状 339">
              <a:extLst>
                <a:ext uri="{FF2B5EF4-FFF2-40B4-BE49-F238E27FC236}">
                  <a16:creationId xmlns:a16="http://schemas.microsoft.com/office/drawing/2014/main" id="{740AC719-837C-697E-4C2B-90FA2A239D61}"/>
                </a:ext>
              </a:extLst>
            </p:cNvPr>
            <p:cNvSpPr/>
            <p:nvPr/>
          </p:nvSpPr>
          <p:spPr>
            <a:xfrm>
              <a:off x="7771529" y="1070493"/>
              <a:ext cx="3285" cy="3291"/>
            </a:xfrm>
            <a:custGeom>
              <a:avLst/>
              <a:gdLst>
                <a:gd name="connsiteX0" fmla="*/ 3286 w 3285"/>
                <a:gd name="connsiteY0" fmla="*/ 3292 h 3291"/>
                <a:gd name="connsiteX1" fmla="*/ 0 w 3285"/>
                <a:gd name="connsiteY1" fmla="*/ 0 h 3291"/>
                <a:gd name="connsiteX2" fmla="*/ 3286 w 3285"/>
                <a:gd name="connsiteY2" fmla="*/ 3292 h 3291"/>
              </a:gdLst>
              <a:ahLst/>
              <a:cxnLst>
                <a:cxn ang="0">
                  <a:pos x="connsiteX0" y="connsiteY0"/>
                </a:cxn>
                <a:cxn ang="0">
                  <a:pos x="connsiteX1" y="connsiteY1"/>
                </a:cxn>
                <a:cxn ang="0">
                  <a:pos x="connsiteX2" y="connsiteY2"/>
                </a:cxn>
              </a:cxnLst>
              <a:rect l="l" t="t" r="r" b="b"/>
              <a:pathLst>
                <a:path w="3285" h="3291">
                  <a:moveTo>
                    <a:pt x="3286" y="3292"/>
                  </a:moveTo>
                  <a:cubicBezTo>
                    <a:pt x="2189" y="2195"/>
                    <a:pt x="1091" y="1097"/>
                    <a:pt x="0" y="0"/>
                  </a:cubicBezTo>
                  <a:cubicBezTo>
                    <a:pt x="1091" y="1097"/>
                    <a:pt x="2189" y="2195"/>
                    <a:pt x="3286" y="3292"/>
                  </a:cubicBezTo>
                  <a:close/>
                </a:path>
              </a:pathLst>
            </a:custGeom>
            <a:grpFill/>
            <a:ln w="5715" cap="flat">
              <a:noFill/>
              <a:prstDash val="solid"/>
              <a:miter/>
            </a:ln>
          </p:spPr>
          <p:txBody>
            <a:bodyPr rtlCol="0" anchor="ctr"/>
            <a:lstStyle/>
            <a:p>
              <a:endParaRPr lang="zh-CN" altLang="en-US"/>
            </a:p>
          </p:txBody>
        </p:sp>
        <p:sp>
          <p:nvSpPr>
            <p:cNvPr id="341" name="任意多边形: 形状 340">
              <a:extLst>
                <a:ext uri="{FF2B5EF4-FFF2-40B4-BE49-F238E27FC236}">
                  <a16:creationId xmlns:a16="http://schemas.microsoft.com/office/drawing/2014/main" id="{BCD2E7F3-E095-E15F-83A8-5ED4A2777539}"/>
                </a:ext>
              </a:extLst>
            </p:cNvPr>
            <p:cNvSpPr/>
            <p:nvPr/>
          </p:nvSpPr>
          <p:spPr>
            <a:xfrm>
              <a:off x="7774804" y="1073785"/>
              <a:ext cx="1683" cy="3286"/>
            </a:xfrm>
            <a:custGeom>
              <a:avLst/>
              <a:gdLst>
                <a:gd name="connsiteX0" fmla="*/ 11 w 1683"/>
                <a:gd name="connsiteY0" fmla="*/ 3286 h 3286"/>
                <a:gd name="connsiteX1" fmla="*/ 0 w 1683"/>
                <a:gd name="connsiteY1" fmla="*/ 0 h 3286"/>
                <a:gd name="connsiteX2" fmla="*/ 11 w 1683"/>
                <a:gd name="connsiteY2" fmla="*/ 3286 h 3286"/>
              </a:gdLst>
              <a:ahLst/>
              <a:cxnLst>
                <a:cxn ang="0">
                  <a:pos x="connsiteX0" y="connsiteY0"/>
                </a:cxn>
                <a:cxn ang="0">
                  <a:pos x="connsiteX1" y="connsiteY1"/>
                </a:cxn>
                <a:cxn ang="0">
                  <a:pos x="connsiteX2" y="connsiteY2"/>
                </a:cxn>
              </a:cxnLst>
              <a:rect l="l" t="t" r="r" b="b"/>
              <a:pathLst>
                <a:path w="1683" h="3286">
                  <a:moveTo>
                    <a:pt x="11" y="3286"/>
                  </a:moveTo>
                  <a:cubicBezTo>
                    <a:pt x="6" y="2189"/>
                    <a:pt x="0" y="1092"/>
                    <a:pt x="0" y="0"/>
                  </a:cubicBezTo>
                  <a:cubicBezTo>
                    <a:pt x="2246" y="1086"/>
                    <a:pt x="2240" y="2183"/>
                    <a:pt x="11" y="3286"/>
                  </a:cubicBezTo>
                  <a:close/>
                </a:path>
              </a:pathLst>
            </a:custGeom>
            <a:grpFill/>
            <a:ln w="5715" cap="flat">
              <a:noFill/>
              <a:prstDash val="solid"/>
              <a:miter/>
            </a:ln>
          </p:spPr>
          <p:txBody>
            <a:bodyPr rtlCol="0" anchor="ctr"/>
            <a:lstStyle/>
            <a:p>
              <a:endParaRPr lang="zh-CN" altLang="en-US"/>
            </a:p>
          </p:txBody>
        </p:sp>
        <p:sp>
          <p:nvSpPr>
            <p:cNvPr id="342" name="任意多边形: 形状 341">
              <a:extLst>
                <a:ext uri="{FF2B5EF4-FFF2-40B4-BE49-F238E27FC236}">
                  <a16:creationId xmlns:a16="http://schemas.microsoft.com/office/drawing/2014/main" id="{AC618F8D-2C68-0F0D-52A9-2406CB14B5DE}"/>
                </a:ext>
              </a:extLst>
            </p:cNvPr>
            <p:cNvSpPr/>
            <p:nvPr/>
          </p:nvSpPr>
          <p:spPr>
            <a:xfrm>
              <a:off x="7753727" y="1082289"/>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43" name="任意多边形: 形状 342">
              <a:extLst>
                <a:ext uri="{FF2B5EF4-FFF2-40B4-BE49-F238E27FC236}">
                  <a16:creationId xmlns:a16="http://schemas.microsoft.com/office/drawing/2014/main" id="{C827A207-262F-A1FD-616D-BB0B543BE0E6}"/>
                </a:ext>
              </a:extLst>
            </p:cNvPr>
            <p:cNvSpPr/>
            <p:nvPr/>
          </p:nvSpPr>
          <p:spPr>
            <a:xfrm>
              <a:off x="7755081" y="1083644"/>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44" name="任意多边形: 形状 343">
              <a:extLst>
                <a:ext uri="{FF2B5EF4-FFF2-40B4-BE49-F238E27FC236}">
                  <a16:creationId xmlns:a16="http://schemas.microsoft.com/office/drawing/2014/main" id="{0BFB2E4D-290B-E5D1-5FAD-403BBD0B3097}"/>
                </a:ext>
              </a:extLst>
            </p:cNvPr>
            <p:cNvSpPr/>
            <p:nvPr/>
          </p:nvSpPr>
          <p:spPr>
            <a:xfrm>
              <a:off x="7812917" y="109873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345" name="任意多边形: 形状 344">
              <a:extLst>
                <a:ext uri="{FF2B5EF4-FFF2-40B4-BE49-F238E27FC236}">
                  <a16:creationId xmlns:a16="http://schemas.microsoft.com/office/drawing/2014/main" id="{A6C5130E-9EE1-9CDA-E890-FFF54A0EABAC}"/>
                </a:ext>
              </a:extLst>
            </p:cNvPr>
            <p:cNvSpPr/>
            <p:nvPr/>
          </p:nvSpPr>
          <p:spPr>
            <a:xfrm>
              <a:off x="7832651" y="1102023"/>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46" name="任意多边形: 形状 345">
              <a:extLst>
                <a:ext uri="{FF2B5EF4-FFF2-40B4-BE49-F238E27FC236}">
                  <a16:creationId xmlns:a16="http://schemas.microsoft.com/office/drawing/2014/main" id="{55CED6CA-3094-5ED3-A912-3A9244EE015C}"/>
                </a:ext>
              </a:extLst>
            </p:cNvPr>
            <p:cNvSpPr/>
            <p:nvPr/>
          </p:nvSpPr>
          <p:spPr>
            <a:xfrm>
              <a:off x="7834005" y="1103383"/>
              <a:ext cx="3292" cy="3291"/>
            </a:xfrm>
            <a:custGeom>
              <a:avLst/>
              <a:gdLst>
                <a:gd name="connsiteX0" fmla="*/ 3292 w 3292"/>
                <a:gd name="connsiteY0" fmla="*/ 3292 h 3291"/>
                <a:gd name="connsiteX1" fmla="*/ 0 w 3292"/>
                <a:gd name="connsiteY1" fmla="*/ 0 h 3291"/>
                <a:gd name="connsiteX2" fmla="*/ 3292 w 3292"/>
                <a:gd name="connsiteY2" fmla="*/ 3292 h 3291"/>
                <a:gd name="connsiteX3" fmla="*/ 3292 w 3292"/>
                <a:gd name="connsiteY3" fmla="*/ 3292 h 3291"/>
              </a:gdLst>
              <a:ahLst/>
              <a:cxnLst>
                <a:cxn ang="0">
                  <a:pos x="connsiteX0" y="connsiteY0"/>
                </a:cxn>
                <a:cxn ang="0">
                  <a:pos x="connsiteX1" y="connsiteY1"/>
                </a:cxn>
                <a:cxn ang="0">
                  <a:pos x="connsiteX2" y="connsiteY2"/>
                </a:cxn>
                <a:cxn ang="0">
                  <a:pos x="connsiteX3" y="connsiteY3"/>
                </a:cxn>
              </a:cxnLst>
              <a:rect l="l" t="t" r="r" b="b"/>
              <a:pathLst>
                <a:path w="3292" h="3291">
                  <a:moveTo>
                    <a:pt x="3292" y="3292"/>
                  </a:moveTo>
                  <a:cubicBezTo>
                    <a:pt x="2195" y="2195"/>
                    <a:pt x="1097" y="1097"/>
                    <a:pt x="0" y="0"/>
                  </a:cubicBezTo>
                  <a:cubicBezTo>
                    <a:pt x="1097" y="1097"/>
                    <a:pt x="2195" y="2189"/>
                    <a:pt x="3292" y="3292"/>
                  </a:cubicBezTo>
                  <a:lnTo>
                    <a:pt x="3292" y="3292"/>
                  </a:lnTo>
                  <a:close/>
                </a:path>
              </a:pathLst>
            </a:custGeom>
            <a:grpFill/>
            <a:ln w="5715" cap="flat">
              <a:noFill/>
              <a:prstDash val="solid"/>
              <a:miter/>
            </a:ln>
          </p:spPr>
          <p:txBody>
            <a:bodyPr rtlCol="0" anchor="ctr"/>
            <a:lstStyle/>
            <a:p>
              <a:endParaRPr lang="zh-CN" altLang="en-US"/>
            </a:p>
          </p:txBody>
        </p:sp>
        <p:sp>
          <p:nvSpPr>
            <p:cNvPr id="347" name="任意多边形: 形状 346">
              <a:extLst>
                <a:ext uri="{FF2B5EF4-FFF2-40B4-BE49-F238E27FC236}">
                  <a16:creationId xmlns:a16="http://schemas.microsoft.com/office/drawing/2014/main" id="{E37B5C7F-1191-26A5-6392-AF65C94EDBD9}"/>
                </a:ext>
              </a:extLst>
            </p:cNvPr>
            <p:cNvSpPr/>
            <p:nvPr/>
          </p:nvSpPr>
          <p:spPr>
            <a:xfrm>
              <a:off x="7797835" y="1106669"/>
              <a:ext cx="1475" cy="3297"/>
            </a:xfrm>
            <a:custGeom>
              <a:avLst/>
              <a:gdLst>
                <a:gd name="connsiteX0" fmla="*/ 0 w 1475"/>
                <a:gd name="connsiteY0" fmla="*/ 0 h 3297"/>
                <a:gd name="connsiteX1" fmla="*/ 1263 w 1475"/>
                <a:gd name="connsiteY1" fmla="*/ 2343 h 3297"/>
                <a:gd name="connsiteX2" fmla="*/ 0 w 1475"/>
                <a:gd name="connsiteY2" fmla="*/ 3298 h 3297"/>
                <a:gd name="connsiteX3" fmla="*/ 0 w 1475"/>
                <a:gd name="connsiteY3" fmla="*/ 3298 h 3297"/>
                <a:gd name="connsiteX4" fmla="*/ 0 w 1475"/>
                <a:gd name="connsiteY4" fmla="*/ 17 h 3297"/>
                <a:gd name="connsiteX5" fmla="*/ 0 w 1475"/>
                <a:gd name="connsiteY5" fmla="*/ 0 h 3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5" h="3297">
                  <a:moveTo>
                    <a:pt x="0" y="0"/>
                  </a:moveTo>
                  <a:cubicBezTo>
                    <a:pt x="1297" y="463"/>
                    <a:pt x="1800" y="1286"/>
                    <a:pt x="1263" y="2343"/>
                  </a:cubicBezTo>
                  <a:cubicBezTo>
                    <a:pt x="1046" y="2766"/>
                    <a:pt x="434" y="2983"/>
                    <a:pt x="0" y="3298"/>
                  </a:cubicBezTo>
                  <a:lnTo>
                    <a:pt x="0" y="3298"/>
                  </a:lnTo>
                  <a:cubicBezTo>
                    <a:pt x="0" y="2206"/>
                    <a:pt x="0" y="1109"/>
                    <a:pt x="0" y="17"/>
                  </a:cubicBezTo>
                  <a:lnTo>
                    <a:pt x="0" y="0"/>
                  </a:lnTo>
                  <a:close/>
                </a:path>
              </a:pathLst>
            </a:custGeom>
            <a:grpFill/>
            <a:ln w="5715" cap="flat">
              <a:noFill/>
              <a:prstDash val="solid"/>
              <a:miter/>
            </a:ln>
          </p:spPr>
          <p:txBody>
            <a:bodyPr rtlCol="0" anchor="ctr"/>
            <a:lstStyle/>
            <a:p>
              <a:endParaRPr lang="zh-CN" altLang="en-US"/>
            </a:p>
          </p:txBody>
        </p:sp>
        <p:sp>
          <p:nvSpPr>
            <p:cNvPr id="348" name="任意多边形: 形状 347">
              <a:extLst>
                <a:ext uri="{FF2B5EF4-FFF2-40B4-BE49-F238E27FC236}">
                  <a16:creationId xmlns:a16="http://schemas.microsoft.com/office/drawing/2014/main" id="{1CD29EA8-0AD7-71C5-C5F1-F475E8F3E76A}"/>
                </a:ext>
              </a:extLst>
            </p:cNvPr>
            <p:cNvSpPr/>
            <p:nvPr/>
          </p:nvSpPr>
          <p:spPr>
            <a:xfrm>
              <a:off x="7837297" y="1106669"/>
              <a:ext cx="3285" cy="3291"/>
            </a:xfrm>
            <a:custGeom>
              <a:avLst/>
              <a:gdLst>
                <a:gd name="connsiteX0" fmla="*/ 0 w 3285"/>
                <a:gd name="connsiteY0" fmla="*/ 0 h 3291"/>
                <a:gd name="connsiteX1" fmla="*/ 3286 w 3285"/>
                <a:gd name="connsiteY1" fmla="*/ 3292 h 3291"/>
                <a:gd name="connsiteX2" fmla="*/ 0 w 3285"/>
                <a:gd name="connsiteY2" fmla="*/ 0 h 3291"/>
                <a:gd name="connsiteX3" fmla="*/ 0 w 3285"/>
                <a:gd name="connsiteY3" fmla="*/ 0 h 3291"/>
              </a:gdLst>
              <a:ahLst/>
              <a:cxnLst>
                <a:cxn ang="0">
                  <a:pos x="connsiteX0" y="connsiteY0"/>
                </a:cxn>
                <a:cxn ang="0">
                  <a:pos x="connsiteX1" y="connsiteY1"/>
                </a:cxn>
                <a:cxn ang="0">
                  <a:pos x="connsiteX2" y="connsiteY2"/>
                </a:cxn>
                <a:cxn ang="0">
                  <a:pos x="connsiteX3" y="connsiteY3"/>
                </a:cxn>
              </a:cxnLst>
              <a:rect l="l" t="t" r="r" b="b"/>
              <a:pathLst>
                <a:path w="3285" h="3291">
                  <a:moveTo>
                    <a:pt x="0" y="0"/>
                  </a:moveTo>
                  <a:cubicBezTo>
                    <a:pt x="1097" y="1097"/>
                    <a:pt x="2194" y="2194"/>
                    <a:pt x="3286" y="3292"/>
                  </a:cubicBezTo>
                  <a:cubicBezTo>
                    <a:pt x="2194" y="2194"/>
                    <a:pt x="1097" y="1097"/>
                    <a:pt x="0" y="0"/>
                  </a:cubicBezTo>
                  <a:lnTo>
                    <a:pt x="0" y="0"/>
                  </a:lnTo>
                  <a:close/>
                </a:path>
              </a:pathLst>
            </a:custGeom>
            <a:grpFill/>
            <a:ln w="5715" cap="flat">
              <a:noFill/>
              <a:prstDash val="solid"/>
              <a:miter/>
            </a:ln>
          </p:spPr>
          <p:txBody>
            <a:bodyPr rtlCol="0" anchor="ctr"/>
            <a:lstStyle/>
            <a:p>
              <a:endParaRPr lang="zh-CN" altLang="en-US"/>
            </a:p>
          </p:txBody>
        </p:sp>
        <p:sp>
          <p:nvSpPr>
            <p:cNvPr id="349" name="任意多边形: 形状 348">
              <a:extLst>
                <a:ext uri="{FF2B5EF4-FFF2-40B4-BE49-F238E27FC236}">
                  <a16:creationId xmlns:a16="http://schemas.microsoft.com/office/drawing/2014/main" id="{E7C7B773-9F7B-8503-0C34-CCDEEDB6E2BE}"/>
                </a:ext>
              </a:extLst>
            </p:cNvPr>
            <p:cNvSpPr/>
            <p:nvPr/>
          </p:nvSpPr>
          <p:spPr>
            <a:xfrm>
              <a:off x="7796439" y="1109961"/>
              <a:ext cx="1396" cy="1292"/>
            </a:xfrm>
            <a:custGeom>
              <a:avLst/>
              <a:gdLst>
                <a:gd name="connsiteX0" fmla="*/ 1396 w 1396"/>
                <a:gd name="connsiteY0" fmla="*/ 0 h 1292"/>
                <a:gd name="connsiteX1" fmla="*/ 659 w 1396"/>
                <a:gd name="connsiteY1" fmla="*/ 1292 h 1292"/>
                <a:gd name="connsiteX2" fmla="*/ 1396 w 1396"/>
                <a:gd name="connsiteY2" fmla="*/ 0 h 1292"/>
                <a:gd name="connsiteX3" fmla="*/ 1396 w 1396"/>
                <a:gd name="connsiteY3" fmla="*/ 0 h 1292"/>
              </a:gdLst>
              <a:ahLst/>
              <a:cxnLst>
                <a:cxn ang="0">
                  <a:pos x="connsiteX0" y="connsiteY0"/>
                </a:cxn>
                <a:cxn ang="0">
                  <a:pos x="connsiteX1" y="connsiteY1"/>
                </a:cxn>
                <a:cxn ang="0">
                  <a:pos x="connsiteX2" y="connsiteY2"/>
                </a:cxn>
                <a:cxn ang="0">
                  <a:pos x="connsiteX3" y="connsiteY3"/>
                </a:cxn>
              </a:cxnLst>
              <a:rect l="l" t="t" r="r" b="b"/>
              <a:pathLst>
                <a:path w="1396" h="1292">
                  <a:moveTo>
                    <a:pt x="1396" y="0"/>
                  </a:moveTo>
                  <a:cubicBezTo>
                    <a:pt x="1145" y="452"/>
                    <a:pt x="808" y="1320"/>
                    <a:pt x="659" y="1292"/>
                  </a:cubicBezTo>
                  <a:cubicBezTo>
                    <a:pt x="-427" y="1052"/>
                    <a:pt x="-164" y="543"/>
                    <a:pt x="1396" y="0"/>
                  </a:cubicBezTo>
                  <a:lnTo>
                    <a:pt x="1396" y="0"/>
                  </a:lnTo>
                  <a:close/>
                </a:path>
              </a:pathLst>
            </a:custGeom>
            <a:grpFill/>
            <a:ln w="5715" cap="flat">
              <a:noFill/>
              <a:prstDash val="solid"/>
              <a:miter/>
            </a:ln>
          </p:spPr>
          <p:txBody>
            <a:bodyPr rtlCol="0" anchor="ctr"/>
            <a:lstStyle/>
            <a:p>
              <a:endParaRPr lang="zh-CN" altLang="en-US"/>
            </a:p>
          </p:txBody>
        </p:sp>
        <p:sp>
          <p:nvSpPr>
            <p:cNvPr id="350" name="任意多边形: 形状 349">
              <a:extLst>
                <a:ext uri="{FF2B5EF4-FFF2-40B4-BE49-F238E27FC236}">
                  <a16:creationId xmlns:a16="http://schemas.microsoft.com/office/drawing/2014/main" id="{F0E92615-B826-209F-5DB7-C3D6D4F29AC7}"/>
                </a:ext>
              </a:extLst>
            </p:cNvPr>
            <p:cNvSpPr/>
            <p:nvPr/>
          </p:nvSpPr>
          <p:spPr>
            <a:xfrm>
              <a:off x="8281794" y="1182244"/>
              <a:ext cx="37557" cy="46268"/>
            </a:xfrm>
            <a:custGeom>
              <a:avLst/>
              <a:gdLst>
                <a:gd name="connsiteX0" fmla="*/ 33 w 37557"/>
                <a:gd name="connsiteY0" fmla="*/ 0 h 46268"/>
                <a:gd name="connsiteX1" fmla="*/ 17469 w 37557"/>
                <a:gd name="connsiteY1" fmla="*/ 13413 h 46268"/>
                <a:gd name="connsiteX2" fmla="*/ 23887 w 37557"/>
                <a:gd name="connsiteY2" fmla="*/ 20277 h 46268"/>
                <a:gd name="connsiteX3" fmla="*/ 24785 w 37557"/>
                <a:gd name="connsiteY3" fmla="*/ 8092 h 46268"/>
                <a:gd name="connsiteX4" fmla="*/ 37558 w 37557"/>
                <a:gd name="connsiteY4" fmla="*/ 46269 h 46268"/>
                <a:gd name="connsiteX5" fmla="*/ 8188 w 37557"/>
                <a:gd name="connsiteY5" fmla="*/ 26386 h 46268"/>
                <a:gd name="connsiteX6" fmla="*/ 33 w 37557"/>
                <a:gd name="connsiteY6" fmla="*/ 0 h 4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57" h="46268">
                  <a:moveTo>
                    <a:pt x="33" y="0"/>
                  </a:moveTo>
                  <a:cubicBezTo>
                    <a:pt x="10091" y="69"/>
                    <a:pt x="12732" y="7875"/>
                    <a:pt x="17469" y="13413"/>
                  </a:cubicBezTo>
                  <a:cubicBezTo>
                    <a:pt x="19510" y="15796"/>
                    <a:pt x="17401" y="22940"/>
                    <a:pt x="23887" y="20277"/>
                  </a:cubicBezTo>
                  <a:cubicBezTo>
                    <a:pt x="31625" y="17099"/>
                    <a:pt x="21521" y="13350"/>
                    <a:pt x="24785" y="8092"/>
                  </a:cubicBezTo>
                  <a:cubicBezTo>
                    <a:pt x="36969" y="17619"/>
                    <a:pt x="32728" y="31838"/>
                    <a:pt x="37558" y="46269"/>
                  </a:cubicBezTo>
                  <a:cubicBezTo>
                    <a:pt x="26133" y="38593"/>
                    <a:pt x="16858" y="32890"/>
                    <a:pt x="8188" y="26386"/>
                  </a:cubicBezTo>
                  <a:cubicBezTo>
                    <a:pt x="-498" y="19860"/>
                    <a:pt x="-59" y="9898"/>
                    <a:pt x="33" y="0"/>
                  </a:cubicBezTo>
                  <a:close/>
                </a:path>
              </a:pathLst>
            </a:custGeom>
            <a:grpFill/>
            <a:ln w="5715" cap="flat">
              <a:noFill/>
              <a:prstDash val="solid"/>
              <a:miter/>
            </a:ln>
          </p:spPr>
          <p:txBody>
            <a:bodyPr rtlCol="0" anchor="ctr"/>
            <a:lstStyle/>
            <a:p>
              <a:endParaRPr lang="zh-CN" altLang="en-US"/>
            </a:p>
          </p:txBody>
        </p:sp>
        <p:sp>
          <p:nvSpPr>
            <p:cNvPr id="351" name="任意多边形: 形状 350">
              <a:extLst>
                <a:ext uri="{FF2B5EF4-FFF2-40B4-BE49-F238E27FC236}">
                  <a16:creationId xmlns:a16="http://schemas.microsoft.com/office/drawing/2014/main" id="{A4688DED-B870-60CD-D087-F3CD8C44D233}"/>
                </a:ext>
              </a:extLst>
            </p:cNvPr>
            <p:cNvSpPr/>
            <p:nvPr/>
          </p:nvSpPr>
          <p:spPr>
            <a:xfrm>
              <a:off x="8359408" y="1266321"/>
              <a:ext cx="30363" cy="40783"/>
            </a:xfrm>
            <a:custGeom>
              <a:avLst/>
              <a:gdLst>
                <a:gd name="connsiteX0" fmla="*/ 4058 w 30363"/>
                <a:gd name="connsiteY0" fmla="*/ 31132 h 40783"/>
                <a:gd name="connsiteX1" fmla="*/ 891 w 30363"/>
                <a:gd name="connsiteY1" fmla="*/ 7649 h 40783"/>
                <a:gd name="connsiteX2" fmla="*/ 6949 w 30363"/>
                <a:gd name="connsiteY2" fmla="*/ 231 h 40783"/>
                <a:gd name="connsiteX3" fmla="*/ 20191 w 30363"/>
                <a:gd name="connsiteY3" fmla="*/ 5918 h 40783"/>
                <a:gd name="connsiteX4" fmla="*/ 25300 w 30363"/>
                <a:gd name="connsiteY4" fmla="*/ 24417 h 40783"/>
                <a:gd name="connsiteX5" fmla="*/ 30364 w 30363"/>
                <a:gd name="connsiteY5" fmla="*/ 37716 h 40783"/>
                <a:gd name="connsiteX6" fmla="*/ 17208 w 30363"/>
                <a:gd name="connsiteY6" fmla="*/ 37710 h 40783"/>
                <a:gd name="connsiteX7" fmla="*/ 13933 w 30363"/>
                <a:gd name="connsiteY7" fmla="*/ 37716 h 40783"/>
                <a:gd name="connsiteX8" fmla="*/ 4058 w 30363"/>
                <a:gd name="connsiteY8" fmla="*/ 31132 h 4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363" h="40783">
                  <a:moveTo>
                    <a:pt x="4058" y="31132"/>
                  </a:moveTo>
                  <a:cubicBezTo>
                    <a:pt x="5109" y="23034"/>
                    <a:pt x="5646" y="15262"/>
                    <a:pt x="891" y="7649"/>
                  </a:cubicBezTo>
                  <a:cubicBezTo>
                    <a:pt x="-1800" y="3329"/>
                    <a:pt x="2006" y="-1066"/>
                    <a:pt x="6949" y="231"/>
                  </a:cubicBezTo>
                  <a:cubicBezTo>
                    <a:pt x="11658" y="1471"/>
                    <a:pt x="18019" y="2540"/>
                    <a:pt x="20191" y="5918"/>
                  </a:cubicBezTo>
                  <a:cubicBezTo>
                    <a:pt x="23637" y="11272"/>
                    <a:pt x="27740" y="21079"/>
                    <a:pt x="25300" y="24417"/>
                  </a:cubicBezTo>
                  <a:cubicBezTo>
                    <a:pt x="18585" y="33601"/>
                    <a:pt x="26380" y="34315"/>
                    <a:pt x="30364" y="37716"/>
                  </a:cubicBezTo>
                  <a:cubicBezTo>
                    <a:pt x="25980" y="43705"/>
                    <a:pt x="21591" y="39367"/>
                    <a:pt x="17208" y="37710"/>
                  </a:cubicBezTo>
                  <a:cubicBezTo>
                    <a:pt x="16116" y="37710"/>
                    <a:pt x="15025" y="37710"/>
                    <a:pt x="13933" y="37716"/>
                  </a:cubicBezTo>
                  <a:cubicBezTo>
                    <a:pt x="11293" y="34555"/>
                    <a:pt x="8007" y="32349"/>
                    <a:pt x="4058" y="31132"/>
                  </a:cubicBezTo>
                  <a:close/>
                </a:path>
              </a:pathLst>
            </a:custGeom>
            <a:grpFill/>
            <a:ln w="5715" cap="flat">
              <a:noFill/>
              <a:prstDash val="solid"/>
              <a:miter/>
            </a:ln>
          </p:spPr>
          <p:txBody>
            <a:bodyPr rtlCol="0" anchor="ctr"/>
            <a:lstStyle/>
            <a:p>
              <a:endParaRPr lang="zh-CN" altLang="en-US"/>
            </a:p>
          </p:txBody>
        </p:sp>
        <p:sp>
          <p:nvSpPr>
            <p:cNvPr id="352" name="任意多边形: 形状 351">
              <a:extLst>
                <a:ext uri="{FF2B5EF4-FFF2-40B4-BE49-F238E27FC236}">
                  <a16:creationId xmlns:a16="http://schemas.microsoft.com/office/drawing/2014/main" id="{E589461D-B00D-E8F3-57AB-B231EE1ED4E6}"/>
                </a:ext>
              </a:extLst>
            </p:cNvPr>
            <p:cNvSpPr/>
            <p:nvPr/>
          </p:nvSpPr>
          <p:spPr>
            <a:xfrm>
              <a:off x="8332237" y="1300236"/>
              <a:ext cx="25816" cy="40822"/>
            </a:xfrm>
            <a:custGeom>
              <a:avLst/>
              <a:gdLst>
                <a:gd name="connsiteX0" fmla="*/ 24657 w 25816"/>
                <a:gd name="connsiteY0" fmla="*/ 26826 h 40822"/>
                <a:gd name="connsiteX1" fmla="*/ 22685 w 25816"/>
                <a:gd name="connsiteY1" fmla="*/ 40822 h 40822"/>
                <a:gd name="connsiteX2" fmla="*/ 934 w 25816"/>
                <a:gd name="connsiteY2" fmla="*/ 9064 h 40822"/>
                <a:gd name="connsiteX3" fmla="*/ 5872 w 25816"/>
                <a:gd name="connsiteY3" fmla="*/ 0 h 40822"/>
                <a:gd name="connsiteX4" fmla="*/ 11501 w 25816"/>
                <a:gd name="connsiteY4" fmla="*/ 10378 h 40822"/>
                <a:gd name="connsiteX5" fmla="*/ 14490 w 25816"/>
                <a:gd name="connsiteY5" fmla="*/ 17682 h 40822"/>
                <a:gd name="connsiteX6" fmla="*/ 21365 w 25816"/>
                <a:gd name="connsiteY6" fmla="*/ 20242 h 40822"/>
                <a:gd name="connsiteX7" fmla="*/ 24657 w 25816"/>
                <a:gd name="connsiteY7" fmla="*/ 26826 h 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16" h="40822">
                  <a:moveTo>
                    <a:pt x="24657" y="26826"/>
                  </a:moveTo>
                  <a:cubicBezTo>
                    <a:pt x="28383" y="32273"/>
                    <a:pt x="21862" y="36073"/>
                    <a:pt x="22685" y="40822"/>
                  </a:cubicBezTo>
                  <a:cubicBezTo>
                    <a:pt x="10512" y="33564"/>
                    <a:pt x="8306" y="19568"/>
                    <a:pt x="934" y="9064"/>
                  </a:cubicBezTo>
                  <a:cubicBezTo>
                    <a:pt x="-2329" y="4418"/>
                    <a:pt x="3849" y="3166"/>
                    <a:pt x="5872" y="0"/>
                  </a:cubicBezTo>
                  <a:cubicBezTo>
                    <a:pt x="9986" y="2389"/>
                    <a:pt x="6855" y="8624"/>
                    <a:pt x="11501" y="10378"/>
                  </a:cubicBezTo>
                  <a:cubicBezTo>
                    <a:pt x="12530" y="12807"/>
                    <a:pt x="14044" y="15150"/>
                    <a:pt x="14490" y="17682"/>
                  </a:cubicBezTo>
                  <a:cubicBezTo>
                    <a:pt x="15410" y="22883"/>
                    <a:pt x="18353" y="21363"/>
                    <a:pt x="21365" y="20242"/>
                  </a:cubicBezTo>
                  <a:cubicBezTo>
                    <a:pt x="23268" y="22037"/>
                    <a:pt x="22588" y="25117"/>
                    <a:pt x="24657" y="26826"/>
                  </a:cubicBezTo>
                  <a:close/>
                </a:path>
              </a:pathLst>
            </a:custGeom>
            <a:grpFill/>
            <a:ln w="5715" cap="flat">
              <a:noFill/>
              <a:prstDash val="solid"/>
              <a:miter/>
            </a:ln>
          </p:spPr>
          <p:txBody>
            <a:bodyPr rtlCol="0" anchor="ctr"/>
            <a:lstStyle/>
            <a:p>
              <a:endParaRPr lang="zh-CN" altLang="en-US"/>
            </a:p>
          </p:txBody>
        </p:sp>
        <p:sp>
          <p:nvSpPr>
            <p:cNvPr id="353" name="任意多边形: 形状 352">
              <a:extLst>
                <a:ext uri="{FF2B5EF4-FFF2-40B4-BE49-F238E27FC236}">
                  <a16:creationId xmlns:a16="http://schemas.microsoft.com/office/drawing/2014/main" id="{B5863F43-6885-702E-7B12-67E105C5EC8F}"/>
                </a:ext>
              </a:extLst>
            </p:cNvPr>
            <p:cNvSpPr/>
            <p:nvPr/>
          </p:nvSpPr>
          <p:spPr>
            <a:xfrm>
              <a:off x="8253896" y="1145067"/>
              <a:ext cx="30651" cy="30514"/>
            </a:xfrm>
            <a:custGeom>
              <a:avLst/>
              <a:gdLst>
                <a:gd name="connsiteX0" fmla="*/ 30646 w 30651"/>
                <a:gd name="connsiteY0" fmla="*/ 27387 h 30514"/>
                <a:gd name="connsiteX1" fmla="*/ 21708 w 30651"/>
                <a:gd name="connsiteY1" fmla="*/ 27410 h 30514"/>
                <a:gd name="connsiteX2" fmla="*/ 6683 w 30651"/>
                <a:gd name="connsiteY2" fmla="*/ 12740 h 30514"/>
                <a:gd name="connsiteX3" fmla="*/ 1202 w 30651"/>
                <a:gd name="connsiteY3" fmla="*/ 7099 h 30514"/>
                <a:gd name="connsiteX4" fmla="*/ 1442 w 30651"/>
                <a:gd name="connsiteY4" fmla="*/ 1447 h 30514"/>
                <a:gd name="connsiteX5" fmla="*/ 7243 w 30651"/>
                <a:gd name="connsiteY5" fmla="*/ 704 h 30514"/>
                <a:gd name="connsiteX6" fmla="*/ 24097 w 30651"/>
                <a:gd name="connsiteY6" fmla="*/ 16512 h 30514"/>
                <a:gd name="connsiteX7" fmla="*/ 30652 w 30651"/>
                <a:gd name="connsiteY7" fmla="*/ 27387 h 30514"/>
                <a:gd name="connsiteX8" fmla="*/ 30652 w 30651"/>
                <a:gd name="connsiteY8" fmla="*/ 27387 h 30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651" h="30514">
                  <a:moveTo>
                    <a:pt x="30646" y="27387"/>
                  </a:moveTo>
                  <a:cubicBezTo>
                    <a:pt x="27634" y="30982"/>
                    <a:pt x="23577" y="32085"/>
                    <a:pt x="21708" y="27410"/>
                  </a:cubicBezTo>
                  <a:cubicBezTo>
                    <a:pt x="18742" y="20009"/>
                    <a:pt x="15358" y="14231"/>
                    <a:pt x="6683" y="12740"/>
                  </a:cubicBezTo>
                  <a:cubicBezTo>
                    <a:pt x="4574" y="12380"/>
                    <a:pt x="2768" y="9237"/>
                    <a:pt x="1202" y="7099"/>
                  </a:cubicBezTo>
                  <a:cubicBezTo>
                    <a:pt x="-67" y="5367"/>
                    <a:pt x="-798" y="3144"/>
                    <a:pt x="1442" y="1447"/>
                  </a:cubicBezTo>
                  <a:cubicBezTo>
                    <a:pt x="3162" y="144"/>
                    <a:pt x="4900" y="-650"/>
                    <a:pt x="7243" y="704"/>
                  </a:cubicBezTo>
                  <a:cubicBezTo>
                    <a:pt x="14118" y="4682"/>
                    <a:pt x="20633" y="9042"/>
                    <a:pt x="24097" y="16512"/>
                  </a:cubicBezTo>
                  <a:cubicBezTo>
                    <a:pt x="25902" y="20409"/>
                    <a:pt x="26862" y="24724"/>
                    <a:pt x="30652" y="27387"/>
                  </a:cubicBezTo>
                  <a:lnTo>
                    <a:pt x="30652" y="27387"/>
                  </a:lnTo>
                  <a:close/>
                </a:path>
              </a:pathLst>
            </a:custGeom>
            <a:grpFill/>
            <a:ln w="5715" cap="flat">
              <a:noFill/>
              <a:prstDash val="solid"/>
              <a:miter/>
            </a:ln>
          </p:spPr>
          <p:txBody>
            <a:bodyPr rtlCol="0" anchor="ctr"/>
            <a:lstStyle/>
            <a:p>
              <a:endParaRPr lang="zh-CN" altLang="en-US"/>
            </a:p>
          </p:txBody>
        </p:sp>
        <p:sp>
          <p:nvSpPr>
            <p:cNvPr id="354" name="任意多边形: 形状 353">
              <a:extLst>
                <a:ext uri="{FF2B5EF4-FFF2-40B4-BE49-F238E27FC236}">
                  <a16:creationId xmlns:a16="http://schemas.microsoft.com/office/drawing/2014/main" id="{630840AA-2CE8-919D-0B55-23D0401C910E}"/>
                </a:ext>
              </a:extLst>
            </p:cNvPr>
            <p:cNvSpPr/>
            <p:nvPr/>
          </p:nvSpPr>
          <p:spPr>
            <a:xfrm>
              <a:off x="8363466" y="1296052"/>
              <a:ext cx="9881" cy="7985"/>
            </a:xfrm>
            <a:custGeom>
              <a:avLst/>
              <a:gdLst>
                <a:gd name="connsiteX0" fmla="*/ 0 w 9881"/>
                <a:gd name="connsiteY0" fmla="*/ 1402 h 7985"/>
                <a:gd name="connsiteX1" fmla="*/ 9881 w 9881"/>
                <a:gd name="connsiteY1" fmla="*/ 7985 h 7985"/>
                <a:gd name="connsiteX2" fmla="*/ 0 w 9881"/>
                <a:gd name="connsiteY2" fmla="*/ 1402 h 7985"/>
              </a:gdLst>
              <a:ahLst/>
              <a:cxnLst>
                <a:cxn ang="0">
                  <a:pos x="connsiteX0" y="connsiteY0"/>
                </a:cxn>
                <a:cxn ang="0">
                  <a:pos x="connsiteX1" y="connsiteY1"/>
                </a:cxn>
                <a:cxn ang="0">
                  <a:pos x="connsiteX2" y="connsiteY2"/>
                </a:cxn>
              </a:cxnLst>
              <a:rect l="l" t="t" r="r" b="b"/>
              <a:pathLst>
                <a:path w="9881" h="7985">
                  <a:moveTo>
                    <a:pt x="0" y="1402"/>
                  </a:moveTo>
                  <a:cubicBezTo>
                    <a:pt x="7155" y="-2205"/>
                    <a:pt x="9401" y="1562"/>
                    <a:pt x="9881" y="7985"/>
                  </a:cubicBezTo>
                  <a:cubicBezTo>
                    <a:pt x="5126" y="7985"/>
                    <a:pt x="1846" y="5779"/>
                    <a:pt x="0" y="1402"/>
                  </a:cubicBezTo>
                  <a:close/>
                </a:path>
              </a:pathLst>
            </a:custGeom>
            <a:grpFill/>
            <a:ln w="5715" cap="flat">
              <a:noFill/>
              <a:prstDash val="solid"/>
              <a:miter/>
            </a:ln>
          </p:spPr>
          <p:txBody>
            <a:bodyPr rtlCol="0" anchor="ctr"/>
            <a:lstStyle/>
            <a:p>
              <a:endParaRPr lang="zh-CN" altLang="en-US"/>
            </a:p>
          </p:txBody>
        </p:sp>
        <p:sp>
          <p:nvSpPr>
            <p:cNvPr id="355" name="任意多边形: 形状 354">
              <a:extLst>
                <a:ext uri="{FF2B5EF4-FFF2-40B4-BE49-F238E27FC236}">
                  <a16:creationId xmlns:a16="http://schemas.microsoft.com/office/drawing/2014/main" id="{A2C0C0C3-B1CB-2C58-05FB-496739320B66}"/>
                </a:ext>
              </a:extLst>
            </p:cNvPr>
            <p:cNvSpPr/>
            <p:nvPr/>
          </p:nvSpPr>
          <p:spPr>
            <a:xfrm>
              <a:off x="8350309" y="1226723"/>
              <a:ext cx="10370" cy="9483"/>
            </a:xfrm>
            <a:custGeom>
              <a:avLst/>
              <a:gdLst>
                <a:gd name="connsiteX0" fmla="*/ 6584 w 10370"/>
                <a:gd name="connsiteY0" fmla="*/ 8236 h 9483"/>
                <a:gd name="connsiteX1" fmla="*/ 6 w 10370"/>
                <a:gd name="connsiteY1" fmla="*/ 4945 h 9483"/>
                <a:gd name="connsiteX2" fmla="*/ 6 w 10370"/>
                <a:gd name="connsiteY2" fmla="*/ 4950 h 9483"/>
                <a:gd name="connsiteX3" fmla="*/ 8550 w 10370"/>
                <a:gd name="connsiteY3" fmla="*/ 1121 h 9483"/>
                <a:gd name="connsiteX4" fmla="*/ 6584 w 10370"/>
                <a:gd name="connsiteY4" fmla="*/ 8236 h 9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70" h="9483">
                  <a:moveTo>
                    <a:pt x="6584" y="8236"/>
                  </a:moveTo>
                  <a:cubicBezTo>
                    <a:pt x="2995" y="9928"/>
                    <a:pt x="-159" y="10757"/>
                    <a:pt x="6" y="4945"/>
                  </a:cubicBezTo>
                  <a:lnTo>
                    <a:pt x="6" y="4950"/>
                  </a:lnTo>
                  <a:cubicBezTo>
                    <a:pt x="1858" y="1384"/>
                    <a:pt x="4567" y="-1748"/>
                    <a:pt x="8550" y="1121"/>
                  </a:cubicBezTo>
                  <a:cubicBezTo>
                    <a:pt x="12637" y="4076"/>
                    <a:pt x="8887" y="6276"/>
                    <a:pt x="6584" y="8236"/>
                  </a:cubicBezTo>
                  <a:close/>
                </a:path>
              </a:pathLst>
            </a:custGeom>
            <a:grpFill/>
            <a:ln w="5715" cap="flat">
              <a:noFill/>
              <a:prstDash val="solid"/>
              <a:miter/>
            </a:ln>
          </p:spPr>
          <p:txBody>
            <a:bodyPr rtlCol="0" anchor="ctr"/>
            <a:lstStyle/>
            <a:p>
              <a:endParaRPr lang="zh-CN" altLang="en-US"/>
            </a:p>
          </p:txBody>
        </p:sp>
        <p:sp>
          <p:nvSpPr>
            <p:cNvPr id="356" name="任意多边形: 形状 355">
              <a:extLst>
                <a:ext uri="{FF2B5EF4-FFF2-40B4-BE49-F238E27FC236}">
                  <a16:creationId xmlns:a16="http://schemas.microsoft.com/office/drawing/2014/main" id="{62EDC3A6-8689-628F-ABAD-A259745E3164}"/>
                </a:ext>
              </a:extLst>
            </p:cNvPr>
            <p:cNvSpPr/>
            <p:nvPr/>
          </p:nvSpPr>
          <p:spPr>
            <a:xfrm>
              <a:off x="8250330" y="1346796"/>
              <a:ext cx="5918" cy="8959"/>
            </a:xfrm>
            <a:custGeom>
              <a:avLst/>
              <a:gdLst>
                <a:gd name="connsiteX0" fmla="*/ 1339 w 5918"/>
                <a:gd name="connsiteY0" fmla="*/ 0 h 8959"/>
                <a:gd name="connsiteX1" fmla="*/ 4523 w 5918"/>
                <a:gd name="connsiteY1" fmla="*/ 8441 h 8959"/>
                <a:gd name="connsiteX2" fmla="*/ 191 w 5918"/>
                <a:gd name="connsiteY2" fmla="*/ 2892 h 8959"/>
                <a:gd name="connsiteX3" fmla="*/ 1339 w 5918"/>
                <a:gd name="connsiteY3" fmla="*/ 0 h 8959"/>
              </a:gdLst>
              <a:ahLst/>
              <a:cxnLst>
                <a:cxn ang="0">
                  <a:pos x="connsiteX0" y="connsiteY0"/>
                </a:cxn>
                <a:cxn ang="0">
                  <a:pos x="connsiteX1" y="connsiteY1"/>
                </a:cxn>
                <a:cxn ang="0">
                  <a:pos x="connsiteX2" y="connsiteY2"/>
                </a:cxn>
                <a:cxn ang="0">
                  <a:pos x="connsiteX3" y="connsiteY3"/>
                </a:cxn>
              </a:cxnLst>
              <a:rect l="l" t="t" r="r" b="b"/>
              <a:pathLst>
                <a:path w="5918" h="8959">
                  <a:moveTo>
                    <a:pt x="1339" y="0"/>
                  </a:moveTo>
                  <a:cubicBezTo>
                    <a:pt x="4123" y="2292"/>
                    <a:pt x="8043" y="5515"/>
                    <a:pt x="4523" y="8441"/>
                  </a:cubicBezTo>
                  <a:cubicBezTo>
                    <a:pt x="2271" y="10310"/>
                    <a:pt x="-798" y="6818"/>
                    <a:pt x="191" y="2892"/>
                  </a:cubicBezTo>
                  <a:cubicBezTo>
                    <a:pt x="436" y="1897"/>
                    <a:pt x="945" y="966"/>
                    <a:pt x="1339" y="0"/>
                  </a:cubicBezTo>
                  <a:close/>
                </a:path>
              </a:pathLst>
            </a:custGeom>
            <a:grpFill/>
            <a:ln w="5715" cap="flat">
              <a:noFill/>
              <a:prstDash val="solid"/>
              <a:miter/>
            </a:ln>
          </p:spPr>
          <p:txBody>
            <a:bodyPr rtlCol="0" anchor="ctr"/>
            <a:lstStyle/>
            <a:p>
              <a:endParaRPr lang="zh-CN" altLang="en-US"/>
            </a:p>
          </p:txBody>
        </p:sp>
        <p:sp>
          <p:nvSpPr>
            <p:cNvPr id="357" name="任意多边形: 形状 356">
              <a:extLst>
                <a:ext uri="{FF2B5EF4-FFF2-40B4-BE49-F238E27FC236}">
                  <a16:creationId xmlns:a16="http://schemas.microsoft.com/office/drawing/2014/main" id="{0360E7FC-968E-1A68-4B0F-BB1EA8459A67}"/>
                </a:ext>
              </a:extLst>
            </p:cNvPr>
            <p:cNvSpPr/>
            <p:nvPr/>
          </p:nvSpPr>
          <p:spPr>
            <a:xfrm>
              <a:off x="8255845" y="1174665"/>
              <a:ext cx="5693" cy="7710"/>
            </a:xfrm>
            <a:custGeom>
              <a:avLst/>
              <a:gdLst>
                <a:gd name="connsiteX0" fmla="*/ 5693 w 5693"/>
                <a:gd name="connsiteY0" fmla="*/ 7711 h 7710"/>
                <a:gd name="connsiteX1" fmla="*/ 527 w 5693"/>
                <a:gd name="connsiteY1" fmla="*/ 1116 h 7710"/>
                <a:gd name="connsiteX2" fmla="*/ 5236 w 5693"/>
                <a:gd name="connsiteY2" fmla="*/ 4533 h 7710"/>
                <a:gd name="connsiteX3" fmla="*/ 5693 w 5693"/>
                <a:gd name="connsiteY3" fmla="*/ 7711 h 7710"/>
              </a:gdLst>
              <a:ahLst/>
              <a:cxnLst>
                <a:cxn ang="0">
                  <a:pos x="connsiteX0" y="connsiteY0"/>
                </a:cxn>
                <a:cxn ang="0">
                  <a:pos x="connsiteX1" y="connsiteY1"/>
                </a:cxn>
                <a:cxn ang="0">
                  <a:pos x="connsiteX2" y="connsiteY2"/>
                </a:cxn>
                <a:cxn ang="0">
                  <a:pos x="connsiteX3" y="connsiteY3"/>
                </a:cxn>
              </a:cxnLst>
              <a:rect l="l" t="t" r="r" b="b"/>
              <a:pathLst>
                <a:path w="5693" h="7710">
                  <a:moveTo>
                    <a:pt x="5693" y="7711"/>
                  </a:moveTo>
                  <a:cubicBezTo>
                    <a:pt x="2910" y="6139"/>
                    <a:pt x="-1530" y="3699"/>
                    <a:pt x="527" y="1116"/>
                  </a:cubicBezTo>
                  <a:cubicBezTo>
                    <a:pt x="3121" y="-2136"/>
                    <a:pt x="4179" y="2561"/>
                    <a:pt x="5236" y="4533"/>
                  </a:cubicBezTo>
                  <a:cubicBezTo>
                    <a:pt x="5699" y="5408"/>
                    <a:pt x="5556" y="6608"/>
                    <a:pt x="5693" y="7711"/>
                  </a:cubicBezTo>
                  <a:close/>
                </a:path>
              </a:pathLst>
            </a:custGeom>
            <a:grpFill/>
            <a:ln w="5715" cap="flat">
              <a:noFill/>
              <a:prstDash val="solid"/>
              <a:miter/>
            </a:ln>
          </p:spPr>
          <p:txBody>
            <a:bodyPr rtlCol="0" anchor="ctr"/>
            <a:lstStyle/>
            <a:p>
              <a:endParaRPr lang="zh-CN" altLang="en-US"/>
            </a:p>
          </p:txBody>
        </p:sp>
        <p:sp>
          <p:nvSpPr>
            <p:cNvPr id="358" name="任意多边形: 形状 357">
              <a:extLst>
                <a:ext uri="{FF2B5EF4-FFF2-40B4-BE49-F238E27FC236}">
                  <a16:creationId xmlns:a16="http://schemas.microsoft.com/office/drawing/2014/main" id="{85945C16-7C29-A587-2D94-702D42E0B257}"/>
                </a:ext>
              </a:extLst>
            </p:cNvPr>
            <p:cNvSpPr/>
            <p:nvPr/>
          </p:nvSpPr>
          <p:spPr>
            <a:xfrm>
              <a:off x="8268797" y="1436951"/>
              <a:ext cx="6056" cy="5246"/>
            </a:xfrm>
            <a:custGeom>
              <a:avLst/>
              <a:gdLst>
                <a:gd name="connsiteX0" fmla="*/ 0 w 6056"/>
                <a:gd name="connsiteY0" fmla="*/ 2275 h 5246"/>
                <a:gd name="connsiteX1" fmla="*/ 3526 w 6056"/>
                <a:gd name="connsiteY1" fmla="*/ 0 h 5246"/>
                <a:gd name="connsiteX2" fmla="*/ 5709 w 6056"/>
                <a:gd name="connsiteY2" fmla="*/ 3726 h 5246"/>
                <a:gd name="connsiteX3" fmla="*/ 4458 w 6056"/>
                <a:gd name="connsiteY3" fmla="*/ 4641 h 5246"/>
                <a:gd name="connsiteX4" fmla="*/ 0 w 6056"/>
                <a:gd name="connsiteY4" fmla="*/ 2275 h 5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56" h="5246">
                  <a:moveTo>
                    <a:pt x="0" y="2275"/>
                  </a:moveTo>
                  <a:cubicBezTo>
                    <a:pt x="2229" y="834"/>
                    <a:pt x="2875" y="417"/>
                    <a:pt x="3526" y="0"/>
                  </a:cubicBezTo>
                  <a:cubicBezTo>
                    <a:pt x="4263" y="1234"/>
                    <a:pt x="5132" y="2417"/>
                    <a:pt x="5709" y="3726"/>
                  </a:cubicBezTo>
                  <a:cubicBezTo>
                    <a:pt x="6452" y="5412"/>
                    <a:pt x="5989" y="5664"/>
                    <a:pt x="4458" y="4641"/>
                  </a:cubicBezTo>
                  <a:cubicBezTo>
                    <a:pt x="3183" y="3789"/>
                    <a:pt x="1749" y="3189"/>
                    <a:pt x="0" y="2275"/>
                  </a:cubicBezTo>
                  <a:close/>
                </a:path>
              </a:pathLst>
            </a:custGeom>
            <a:grpFill/>
            <a:ln w="5715" cap="flat">
              <a:noFill/>
              <a:prstDash val="solid"/>
              <a:miter/>
            </a:ln>
          </p:spPr>
          <p:txBody>
            <a:bodyPr rtlCol="0" anchor="ctr"/>
            <a:lstStyle/>
            <a:p>
              <a:endParaRPr lang="zh-CN" altLang="en-US"/>
            </a:p>
          </p:txBody>
        </p:sp>
        <p:sp>
          <p:nvSpPr>
            <p:cNvPr id="359" name="任意多边形: 形状 358">
              <a:extLst>
                <a:ext uri="{FF2B5EF4-FFF2-40B4-BE49-F238E27FC236}">
                  <a16:creationId xmlns:a16="http://schemas.microsoft.com/office/drawing/2014/main" id="{033468FB-FB79-5C38-5CFC-DA55DE98EEE8}"/>
                </a:ext>
              </a:extLst>
            </p:cNvPr>
            <p:cNvSpPr/>
            <p:nvPr/>
          </p:nvSpPr>
          <p:spPr>
            <a:xfrm>
              <a:off x="8248507" y="1184445"/>
              <a:ext cx="4477" cy="4778"/>
            </a:xfrm>
            <a:custGeom>
              <a:avLst/>
              <a:gdLst>
                <a:gd name="connsiteX0" fmla="*/ 1379 w 4477"/>
                <a:gd name="connsiteY0" fmla="*/ 0 h 4778"/>
                <a:gd name="connsiteX1" fmla="*/ 4065 w 4477"/>
                <a:gd name="connsiteY1" fmla="*/ 1394 h 4778"/>
                <a:gd name="connsiteX2" fmla="*/ 3082 w 4477"/>
                <a:gd name="connsiteY2" fmla="*/ 3886 h 4778"/>
                <a:gd name="connsiteX3" fmla="*/ 30 w 4477"/>
                <a:gd name="connsiteY3" fmla="*/ 2840 h 4778"/>
                <a:gd name="connsiteX4" fmla="*/ 1379 w 4477"/>
                <a:gd name="connsiteY4" fmla="*/ 0 h 47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77" h="4778">
                  <a:moveTo>
                    <a:pt x="1379" y="0"/>
                  </a:moveTo>
                  <a:cubicBezTo>
                    <a:pt x="2299" y="446"/>
                    <a:pt x="3482" y="674"/>
                    <a:pt x="4065" y="1394"/>
                  </a:cubicBezTo>
                  <a:cubicBezTo>
                    <a:pt x="4910" y="2440"/>
                    <a:pt x="4396" y="3835"/>
                    <a:pt x="3082" y="3886"/>
                  </a:cubicBezTo>
                  <a:cubicBezTo>
                    <a:pt x="2139" y="3921"/>
                    <a:pt x="-296" y="6447"/>
                    <a:pt x="30" y="2840"/>
                  </a:cubicBezTo>
                  <a:cubicBezTo>
                    <a:pt x="121" y="1857"/>
                    <a:pt x="910" y="943"/>
                    <a:pt x="1379" y="0"/>
                  </a:cubicBezTo>
                  <a:close/>
                </a:path>
              </a:pathLst>
            </a:custGeom>
            <a:grpFill/>
            <a:ln w="5715" cap="flat">
              <a:noFill/>
              <a:prstDash val="solid"/>
              <a:miter/>
            </a:ln>
          </p:spPr>
          <p:txBody>
            <a:bodyPr rtlCol="0" anchor="ctr"/>
            <a:lstStyle/>
            <a:p>
              <a:endParaRPr lang="zh-CN" altLang="en-US"/>
            </a:p>
          </p:txBody>
        </p:sp>
        <p:sp>
          <p:nvSpPr>
            <p:cNvPr id="360" name="任意多边形: 形状 359">
              <a:extLst>
                <a:ext uri="{FF2B5EF4-FFF2-40B4-BE49-F238E27FC236}">
                  <a16:creationId xmlns:a16="http://schemas.microsoft.com/office/drawing/2014/main" id="{B7DF36A2-2FF8-429F-8BBD-4F982F948BD7}"/>
                </a:ext>
              </a:extLst>
            </p:cNvPr>
            <p:cNvSpPr/>
            <p:nvPr/>
          </p:nvSpPr>
          <p:spPr>
            <a:xfrm>
              <a:off x="8284542" y="1168197"/>
              <a:ext cx="2523" cy="4269"/>
            </a:xfrm>
            <a:custGeom>
              <a:avLst/>
              <a:gdLst>
                <a:gd name="connsiteX0" fmla="*/ 0 w 2523"/>
                <a:gd name="connsiteY0" fmla="*/ 4269 h 4269"/>
                <a:gd name="connsiteX1" fmla="*/ 1200 w 2523"/>
                <a:gd name="connsiteY1" fmla="*/ 0 h 4269"/>
                <a:gd name="connsiteX2" fmla="*/ 0 w 2523"/>
                <a:gd name="connsiteY2" fmla="*/ 4258 h 4269"/>
                <a:gd name="connsiteX3" fmla="*/ 0 w 2523"/>
                <a:gd name="connsiteY3" fmla="*/ 4269 h 4269"/>
              </a:gdLst>
              <a:ahLst/>
              <a:cxnLst>
                <a:cxn ang="0">
                  <a:pos x="connsiteX0" y="connsiteY0"/>
                </a:cxn>
                <a:cxn ang="0">
                  <a:pos x="connsiteX1" y="connsiteY1"/>
                </a:cxn>
                <a:cxn ang="0">
                  <a:pos x="connsiteX2" y="connsiteY2"/>
                </a:cxn>
                <a:cxn ang="0">
                  <a:pos x="connsiteX3" y="connsiteY3"/>
                </a:cxn>
              </a:cxnLst>
              <a:rect l="l" t="t" r="r" b="b"/>
              <a:pathLst>
                <a:path w="2523" h="4269">
                  <a:moveTo>
                    <a:pt x="0" y="4269"/>
                  </a:moveTo>
                  <a:cubicBezTo>
                    <a:pt x="400" y="2846"/>
                    <a:pt x="800" y="1423"/>
                    <a:pt x="1200" y="0"/>
                  </a:cubicBezTo>
                  <a:cubicBezTo>
                    <a:pt x="4235" y="2389"/>
                    <a:pt x="1274" y="3086"/>
                    <a:pt x="0" y="4258"/>
                  </a:cubicBezTo>
                  <a:lnTo>
                    <a:pt x="0" y="4269"/>
                  </a:lnTo>
                  <a:close/>
                </a:path>
              </a:pathLst>
            </a:custGeom>
            <a:grpFill/>
            <a:ln w="5715" cap="flat">
              <a:noFill/>
              <a:prstDash val="solid"/>
              <a:miter/>
            </a:ln>
          </p:spPr>
          <p:txBody>
            <a:bodyPr rtlCol="0" anchor="ctr"/>
            <a:lstStyle/>
            <a:p>
              <a:endParaRPr lang="zh-CN" altLang="en-US"/>
            </a:p>
          </p:txBody>
        </p:sp>
        <p:sp>
          <p:nvSpPr>
            <p:cNvPr id="361" name="任意多边形: 形状 360">
              <a:extLst>
                <a:ext uri="{FF2B5EF4-FFF2-40B4-BE49-F238E27FC236}">
                  <a16:creationId xmlns:a16="http://schemas.microsoft.com/office/drawing/2014/main" id="{0014F74D-5B7F-B276-57A4-C552C9DF955F}"/>
                </a:ext>
              </a:extLst>
            </p:cNvPr>
            <p:cNvSpPr/>
            <p:nvPr/>
          </p:nvSpPr>
          <p:spPr>
            <a:xfrm>
              <a:off x="8343738" y="1309260"/>
              <a:ext cx="1354" cy="1354"/>
            </a:xfrm>
            <a:custGeom>
              <a:avLst/>
              <a:gdLst>
                <a:gd name="connsiteX0" fmla="*/ 0 w 1354"/>
                <a:gd name="connsiteY0" fmla="*/ 1354 h 1354"/>
                <a:gd name="connsiteX1" fmla="*/ 743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3" y="0"/>
                  </a:lnTo>
                  <a:lnTo>
                    <a:pt x="1354" y="606"/>
                  </a:lnTo>
                  <a:close/>
                </a:path>
              </a:pathLst>
            </a:custGeom>
            <a:grpFill/>
            <a:ln w="5715" cap="flat">
              <a:noFill/>
              <a:prstDash val="solid"/>
              <a:miter/>
            </a:ln>
          </p:spPr>
          <p:txBody>
            <a:bodyPr rtlCol="0" anchor="ctr"/>
            <a:lstStyle/>
            <a:p>
              <a:endParaRPr lang="zh-CN" altLang="en-US"/>
            </a:p>
          </p:txBody>
        </p:sp>
        <p:sp>
          <p:nvSpPr>
            <p:cNvPr id="362" name="任意多边形: 形状 361">
              <a:extLst>
                <a:ext uri="{FF2B5EF4-FFF2-40B4-BE49-F238E27FC236}">
                  <a16:creationId xmlns:a16="http://schemas.microsoft.com/office/drawing/2014/main" id="{345CFC4B-0605-36E6-D6A9-331E16863412}"/>
                </a:ext>
              </a:extLst>
            </p:cNvPr>
            <p:cNvSpPr/>
            <p:nvPr/>
          </p:nvSpPr>
          <p:spPr>
            <a:xfrm>
              <a:off x="7678854" y="961571"/>
              <a:ext cx="12224" cy="14876"/>
            </a:xfrm>
            <a:custGeom>
              <a:avLst/>
              <a:gdLst>
                <a:gd name="connsiteX0" fmla="*/ 6630 w 12224"/>
                <a:gd name="connsiteY0" fmla="*/ 0 h 14876"/>
                <a:gd name="connsiteX1" fmla="*/ 12225 w 12224"/>
                <a:gd name="connsiteY1" fmla="*/ 12973 h 14876"/>
                <a:gd name="connsiteX2" fmla="*/ 737 w 12224"/>
                <a:gd name="connsiteY2" fmla="*/ 11007 h 14876"/>
                <a:gd name="connsiteX3" fmla="*/ 6630 w 12224"/>
                <a:gd name="connsiteY3" fmla="*/ 0 h 14876"/>
              </a:gdLst>
              <a:ahLst/>
              <a:cxnLst>
                <a:cxn ang="0">
                  <a:pos x="connsiteX0" y="connsiteY0"/>
                </a:cxn>
                <a:cxn ang="0">
                  <a:pos x="connsiteX1" y="connsiteY1"/>
                </a:cxn>
                <a:cxn ang="0">
                  <a:pos x="connsiteX2" y="connsiteY2"/>
                </a:cxn>
                <a:cxn ang="0">
                  <a:pos x="connsiteX3" y="connsiteY3"/>
                </a:cxn>
              </a:cxnLst>
              <a:rect l="l" t="t" r="r" b="b"/>
              <a:pathLst>
                <a:path w="12224" h="14876">
                  <a:moveTo>
                    <a:pt x="6630" y="0"/>
                  </a:moveTo>
                  <a:cubicBezTo>
                    <a:pt x="6407" y="5412"/>
                    <a:pt x="11664" y="8453"/>
                    <a:pt x="12225" y="12973"/>
                  </a:cubicBezTo>
                  <a:cubicBezTo>
                    <a:pt x="6978" y="16842"/>
                    <a:pt x="2503" y="14110"/>
                    <a:pt x="737" y="11007"/>
                  </a:cubicBezTo>
                  <a:cubicBezTo>
                    <a:pt x="-2600" y="5121"/>
                    <a:pt x="6464" y="4921"/>
                    <a:pt x="6630" y="0"/>
                  </a:cubicBezTo>
                  <a:close/>
                </a:path>
              </a:pathLst>
            </a:custGeom>
            <a:grpFill/>
            <a:ln w="5715" cap="flat">
              <a:noFill/>
              <a:prstDash val="solid"/>
              <a:miter/>
            </a:ln>
          </p:spPr>
          <p:txBody>
            <a:bodyPr rtlCol="0" anchor="ctr"/>
            <a:lstStyle/>
            <a:p>
              <a:endParaRPr lang="zh-CN" altLang="en-US"/>
            </a:p>
          </p:txBody>
        </p:sp>
        <p:sp>
          <p:nvSpPr>
            <p:cNvPr id="363" name="任意多边形: 形状 362">
              <a:extLst>
                <a:ext uri="{FF2B5EF4-FFF2-40B4-BE49-F238E27FC236}">
                  <a16:creationId xmlns:a16="http://schemas.microsoft.com/office/drawing/2014/main" id="{3A22D43E-3402-ABE7-8C97-306DCB62C15F}"/>
                </a:ext>
              </a:extLst>
            </p:cNvPr>
            <p:cNvSpPr/>
            <p:nvPr/>
          </p:nvSpPr>
          <p:spPr>
            <a:xfrm>
              <a:off x="7696984" y="970889"/>
              <a:ext cx="5153" cy="7712"/>
            </a:xfrm>
            <a:custGeom>
              <a:avLst/>
              <a:gdLst>
                <a:gd name="connsiteX0" fmla="*/ 5154 w 5153"/>
                <a:gd name="connsiteY0" fmla="*/ 4878 h 7712"/>
                <a:gd name="connsiteX1" fmla="*/ 4296 w 5153"/>
                <a:gd name="connsiteY1" fmla="*/ 7713 h 7712"/>
                <a:gd name="connsiteX2" fmla="*/ 16 w 5153"/>
                <a:gd name="connsiteY2" fmla="*/ 2078 h 7712"/>
                <a:gd name="connsiteX3" fmla="*/ 1485 w 5153"/>
                <a:gd name="connsiteY3" fmla="*/ 3 h 7712"/>
                <a:gd name="connsiteX4" fmla="*/ 5154 w 5153"/>
                <a:gd name="connsiteY4" fmla="*/ 4878 h 7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3" h="7712">
                  <a:moveTo>
                    <a:pt x="5154" y="4878"/>
                  </a:moveTo>
                  <a:cubicBezTo>
                    <a:pt x="4862" y="5867"/>
                    <a:pt x="4485" y="7730"/>
                    <a:pt x="4296" y="7713"/>
                  </a:cubicBezTo>
                  <a:cubicBezTo>
                    <a:pt x="993" y="7381"/>
                    <a:pt x="839" y="4375"/>
                    <a:pt x="16" y="2078"/>
                  </a:cubicBezTo>
                  <a:cubicBezTo>
                    <a:pt x="-161" y="1586"/>
                    <a:pt x="1170" y="-83"/>
                    <a:pt x="1485" y="3"/>
                  </a:cubicBezTo>
                  <a:cubicBezTo>
                    <a:pt x="3874" y="638"/>
                    <a:pt x="4771" y="2604"/>
                    <a:pt x="5154" y="4878"/>
                  </a:cubicBezTo>
                  <a:close/>
                </a:path>
              </a:pathLst>
            </a:custGeom>
            <a:grpFill/>
            <a:ln w="5715" cap="flat">
              <a:noFill/>
              <a:prstDash val="solid"/>
              <a:miter/>
            </a:ln>
          </p:spPr>
          <p:txBody>
            <a:bodyPr rtlCol="0" anchor="ctr"/>
            <a:lstStyle/>
            <a:p>
              <a:endParaRPr lang="zh-CN" altLang="en-US"/>
            </a:p>
          </p:txBody>
        </p:sp>
        <p:sp>
          <p:nvSpPr>
            <p:cNvPr id="364" name="任意多边形: 形状 363">
              <a:extLst>
                <a:ext uri="{FF2B5EF4-FFF2-40B4-BE49-F238E27FC236}">
                  <a16:creationId xmlns:a16="http://schemas.microsoft.com/office/drawing/2014/main" id="{D326A6BB-C224-BE80-645F-C7178EB7A935}"/>
                </a:ext>
              </a:extLst>
            </p:cNvPr>
            <p:cNvSpPr/>
            <p:nvPr/>
          </p:nvSpPr>
          <p:spPr>
            <a:xfrm>
              <a:off x="7801431" y="1020363"/>
              <a:ext cx="4561" cy="7364"/>
            </a:xfrm>
            <a:custGeom>
              <a:avLst/>
              <a:gdLst>
                <a:gd name="connsiteX0" fmla="*/ 2982 w 4561"/>
                <a:gd name="connsiteY0" fmla="*/ 7365 h 7364"/>
                <a:gd name="connsiteX1" fmla="*/ 536 w 4561"/>
                <a:gd name="connsiteY1" fmla="*/ 570 h 7364"/>
                <a:gd name="connsiteX2" fmla="*/ 3074 w 4561"/>
                <a:gd name="connsiteY2" fmla="*/ 164 h 7364"/>
                <a:gd name="connsiteX3" fmla="*/ 2982 w 4561"/>
                <a:gd name="connsiteY3" fmla="*/ 7365 h 7364"/>
                <a:gd name="connsiteX4" fmla="*/ 2982 w 4561"/>
                <a:gd name="connsiteY4" fmla="*/ 7365 h 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1" h="7364">
                  <a:moveTo>
                    <a:pt x="2982" y="7365"/>
                  </a:moveTo>
                  <a:cubicBezTo>
                    <a:pt x="359" y="5748"/>
                    <a:pt x="-750" y="3490"/>
                    <a:pt x="536" y="570"/>
                  </a:cubicBezTo>
                  <a:cubicBezTo>
                    <a:pt x="736" y="118"/>
                    <a:pt x="2571" y="-213"/>
                    <a:pt x="3074" y="164"/>
                  </a:cubicBezTo>
                  <a:cubicBezTo>
                    <a:pt x="6154" y="2502"/>
                    <a:pt x="3594" y="4947"/>
                    <a:pt x="2982" y="7365"/>
                  </a:cubicBezTo>
                  <a:lnTo>
                    <a:pt x="2982" y="7365"/>
                  </a:lnTo>
                  <a:close/>
                </a:path>
              </a:pathLst>
            </a:custGeom>
            <a:grpFill/>
            <a:ln w="5715" cap="flat">
              <a:noFill/>
              <a:prstDash val="solid"/>
              <a:miter/>
            </a:ln>
          </p:spPr>
          <p:txBody>
            <a:bodyPr rtlCol="0" anchor="ctr"/>
            <a:lstStyle/>
            <a:p>
              <a:endParaRPr lang="zh-CN" altLang="en-US"/>
            </a:p>
          </p:txBody>
        </p:sp>
        <p:sp>
          <p:nvSpPr>
            <p:cNvPr id="365" name="任意多边形: 形状 364">
              <a:extLst>
                <a:ext uri="{FF2B5EF4-FFF2-40B4-BE49-F238E27FC236}">
                  <a16:creationId xmlns:a16="http://schemas.microsoft.com/office/drawing/2014/main" id="{EAF4221A-5440-7C0A-E6F8-D21754DAFE98}"/>
                </a:ext>
              </a:extLst>
            </p:cNvPr>
            <p:cNvSpPr/>
            <p:nvPr/>
          </p:nvSpPr>
          <p:spPr>
            <a:xfrm>
              <a:off x="7666975" y="944032"/>
              <a:ext cx="5121" cy="5854"/>
            </a:xfrm>
            <a:custGeom>
              <a:avLst/>
              <a:gdLst>
                <a:gd name="connsiteX0" fmla="*/ 1799 w 5121"/>
                <a:gd name="connsiteY0" fmla="*/ 0 h 5854"/>
                <a:gd name="connsiteX1" fmla="*/ 4845 w 5121"/>
                <a:gd name="connsiteY1" fmla="*/ 3309 h 5854"/>
                <a:gd name="connsiteX2" fmla="*/ 3793 w 5121"/>
                <a:gd name="connsiteY2" fmla="*/ 5824 h 5854"/>
                <a:gd name="connsiteX3" fmla="*/ 313 w 5121"/>
                <a:gd name="connsiteY3" fmla="*/ 2852 h 5854"/>
                <a:gd name="connsiteX4" fmla="*/ 1799 w 5121"/>
                <a:gd name="connsiteY4" fmla="*/ 0 h 5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1" h="5854">
                  <a:moveTo>
                    <a:pt x="1799" y="0"/>
                  </a:moveTo>
                  <a:cubicBezTo>
                    <a:pt x="2770" y="1023"/>
                    <a:pt x="4016" y="2029"/>
                    <a:pt x="4845" y="3309"/>
                  </a:cubicBezTo>
                  <a:cubicBezTo>
                    <a:pt x="5559" y="4406"/>
                    <a:pt x="4776" y="6104"/>
                    <a:pt x="3793" y="5824"/>
                  </a:cubicBezTo>
                  <a:cubicBezTo>
                    <a:pt x="2445" y="5435"/>
                    <a:pt x="1204" y="4081"/>
                    <a:pt x="313" y="2852"/>
                  </a:cubicBezTo>
                  <a:cubicBezTo>
                    <a:pt x="-436" y="1806"/>
                    <a:pt x="199" y="720"/>
                    <a:pt x="1799" y="0"/>
                  </a:cubicBezTo>
                  <a:close/>
                </a:path>
              </a:pathLst>
            </a:custGeom>
            <a:grpFill/>
            <a:ln w="5715" cap="flat">
              <a:noFill/>
              <a:prstDash val="solid"/>
              <a:miter/>
            </a:ln>
          </p:spPr>
          <p:txBody>
            <a:bodyPr rtlCol="0" anchor="ctr"/>
            <a:lstStyle/>
            <a:p>
              <a:endParaRPr lang="zh-CN" altLang="en-US"/>
            </a:p>
          </p:txBody>
        </p:sp>
        <p:sp>
          <p:nvSpPr>
            <p:cNvPr id="366" name="任意多边形: 形状 365">
              <a:extLst>
                <a:ext uri="{FF2B5EF4-FFF2-40B4-BE49-F238E27FC236}">
                  <a16:creationId xmlns:a16="http://schemas.microsoft.com/office/drawing/2014/main" id="{0FC28914-DB17-D5E5-A60D-EEFC372E006F}"/>
                </a:ext>
              </a:extLst>
            </p:cNvPr>
            <p:cNvSpPr/>
            <p:nvPr/>
          </p:nvSpPr>
          <p:spPr>
            <a:xfrm>
              <a:off x="7783719" y="1051521"/>
              <a:ext cx="4246" cy="2518"/>
            </a:xfrm>
            <a:custGeom>
              <a:avLst/>
              <a:gdLst>
                <a:gd name="connsiteX0" fmla="*/ 4246 w 4246"/>
                <a:gd name="connsiteY0" fmla="*/ 2519 h 2518"/>
                <a:gd name="connsiteX1" fmla="*/ 0 w 4246"/>
                <a:gd name="connsiteY1" fmla="*/ 1307 h 2518"/>
                <a:gd name="connsiteX2" fmla="*/ 4246 w 4246"/>
                <a:gd name="connsiteY2" fmla="*/ 2519 h 2518"/>
                <a:gd name="connsiteX3" fmla="*/ 4246 w 4246"/>
                <a:gd name="connsiteY3" fmla="*/ 2519 h 2518"/>
              </a:gdLst>
              <a:ahLst/>
              <a:cxnLst>
                <a:cxn ang="0">
                  <a:pos x="connsiteX0" y="connsiteY0"/>
                </a:cxn>
                <a:cxn ang="0">
                  <a:pos x="connsiteX1" y="connsiteY1"/>
                </a:cxn>
                <a:cxn ang="0">
                  <a:pos x="connsiteX2" y="connsiteY2"/>
                </a:cxn>
                <a:cxn ang="0">
                  <a:pos x="connsiteX3" y="connsiteY3"/>
                </a:cxn>
              </a:cxnLst>
              <a:rect l="l" t="t" r="r" b="b"/>
              <a:pathLst>
                <a:path w="4246" h="2518">
                  <a:moveTo>
                    <a:pt x="4246" y="2519"/>
                  </a:moveTo>
                  <a:cubicBezTo>
                    <a:pt x="2829" y="2113"/>
                    <a:pt x="1417" y="1713"/>
                    <a:pt x="0" y="1307"/>
                  </a:cubicBezTo>
                  <a:cubicBezTo>
                    <a:pt x="2394" y="-1705"/>
                    <a:pt x="3080" y="1261"/>
                    <a:pt x="4246" y="2519"/>
                  </a:cubicBezTo>
                  <a:lnTo>
                    <a:pt x="4246" y="2519"/>
                  </a:lnTo>
                  <a:close/>
                </a:path>
              </a:pathLst>
            </a:custGeom>
            <a:grpFill/>
            <a:ln w="5715" cap="flat">
              <a:noFill/>
              <a:prstDash val="solid"/>
              <a:miter/>
            </a:ln>
          </p:spPr>
          <p:txBody>
            <a:bodyPr rtlCol="0" anchor="ctr"/>
            <a:lstStyle/>
            <a:p>
              <a:endParaRPr lang="zh-CN" altLang="en-US"/>
            </a:p>
          </p:txBody>
        </p:sp>
        <p:sp>
          <p:nvSpPr>
            <p:cNvPr id="367" name="任意多边形: 形状 366">
              <a:extLst>
                <a:ext uri="{FF2B5EF4-FFF2-40B4-BE49-F238E27FC236}">
                  <a16:creationId xmlns:a16="http://schemas.microsoft.com/office/drawing/2014/main" id="{C2C1882A-11AD-B490-34F7-91ADB4EF515A}"/>
                </a:ext>
              </a:extLst>
            </p:cNvPr>
            <p:cNvSpPr/>
            <p:nvPr/>
          </p:nvSpPr>
          <p:spPr>
            <a:xfrm>
              <a:off x="7712333" y="948781"/>
              <a:ext cx="1354" cy="1354"/>
            </a:xfrm>
            <a:custGeom>
              <a:avLst/>
              <a:gdLst>
                <a:gd name="connsiteX0" fmla="*/ 0 w 1354"/>
                <a:gd name="connsiteY0" fmla="*/ 0 h 1354"/>
                <a:gd name="connsiteX1" fmla="*/ 1354 w 1354"/>
                <a:gd name="connsiteY1" fmla="*/ 749 h 1354"/>
                <a:gd name="connsiteX2" fmla="*/ 743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3" y="1354"/>
                  </a:lnTo>
                  <a:close/>
                </a:path>
              </a:pathLst>
            </a:custGeom>
            <a:grpFill/>
            <a:ln w="5715" cap="flat">
              <a:noFill/>
              <a:prstDash val="solid"/>
              <a:miter/>
            </a:ln>
          </p:spPr>
          <p:txBody>
            <a:bodyPr rtlCol="0" anchor="ctr"/>
            <a:lstStyle/>
            <a:p>
              <a:endParaRPr lang="zh-CN" altLang="en-US"/>
            </a:p>
          </p:txBody>
        </p:sp>
        <p:sp>
          <p:nvSpPr>
            <p:cNvPr id="368" name="任意多边形: 形状 367">
              <a:extLst>
                <a:ext uri="{FF2B5EF4-FFF2-40B4-BE49-F238E27FC236}">
                  <a16:creationId xmlns:a16="http://schemas.microsoft.com/office/drawing/2014/main" id="{EB93AFB5-5E15-32EA-B964-1A51F6FFF3E0}"/>
                </a:ext>
              </a:extLst>
            </p:cNvPr>
            <p:cNvSpPr/>
            <p:nvPr/>
          </p:nvSpPr>
          <p:spPr>
            <a:xfrm>
              <a:off x="7626831" y="914593"/>
              <a:ext cx="1392" cy="1292"/>
            </a:xfrm>
            <a:custGeom>
              <a:avLst/>
              <a:gdLst>
                <a:gd name="connsiteX0" fmla="*/ 0 w 1392"/>
                <a:gd name="connsiteY0" fmla="*/ 1293 h 1292"/>
                <a:gd name="connsiteX1" fmla="*/ 731 w 1392"/>
                <a:gd name="connsiteY1" fmla="*/ 1 h 1292"/>
                <a:gd name="connsiteX2" fmla="*/ 0 w 1392"/>
                <a:gd name="connsiteY2" fmla="*/ 1293 h 1292"/>
                <a:gd name="connsiteX3" fmla="*/ 0 w 1392"/>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2" h="1292">
                  <a:moveTo>
                    <a:pt x="0" y="1293"/>
                  </a:moveTo>
                  <a:cubicBezTo>
                    <a:pt x="251" y="841"/>
                    <a:pt x="589" y="-33"/>
                    <a:pt x="731" y="1"/>
                  </a:cubicBezTo>
                  <a:cubicBezTo>
                    <a:pt x="1817" y="235"/>
                    <a:pt x="1560" y="744"/>
                    <a:pt x="0" y="1293"/>
                  </a:cubicBezTo>
                  <a:lnTo>
                    <a:pt x="0" y="1293"/>
                  </a:lnTo>
                  <a:close/>
                </a:path>
              </a:pathLst>
            </a:custGeom>
            <a:grpFill/>
            <a:ln w="5715" cap="flat">
              <a:noFill/>
              <a:prstDash val="solid"/>
              <a:miter/>
            </a:ln>
          </p:spPr>
          <p:txBody>
            <a:bodyPr rtlCol="0" anchor="ctr"/>
            <a:lstStyle/>
            <a:p>
              <a:endParaRPr lang="zh-CN" altLang="en-US"/>
            </a:p>
          </p:txBody>
        </p:sp>
        <p:sp>
          <p:nvSpPr>
            <p:cNvPr id="369" name="任意多边形: 形状 368">
              <a:extLst>
                <a:ext uri="{FF2B5EF4-FFF2-40B4-BE49-F238E27FC236}">
                  <a16:creationId xmlns:a16="http://schemas.microsoft.com/office/drawing/2014/main" id="{B313252B-E089-B0F5-7F55-C7221C11EB4E}"/>
                </a:ext>
              </a:extLst>
            </p:cNvPr>
            <p:cNvSpPr/>
            <p:nvPr/>
          </p:nvSpPr>
          <p:spPr>
            <a:xfrm>
              <a:off x="8790533" y="1377666"/>
              <a:ext cx="23480" cy="35721"/>
            </a:xfrm>
            <a:custGeom>
              <a:avLst/>
              <a:gdLst>
                <a:gd name="connsiteX0" fmla="*/ 23469 w 23480"/>
                <a:gd name="connsiteY0" fmla="*/ 25051 h 35721"/>
                <a:gd name="connsiteX1" fmla="*/ 17777 w 23480"/>
                <a:gd name="connsiteY1" fmla="*/ 33595 h 35721"/>
                <a:gd name="connsiteX2" fmla="*/ 9702 w 23480"/>
                <a:gd name="connsiteY2" fmla="*/ 33658 h 35721"/>
                <a:gd name="connsiteX3" fmla="*/ 7032 w 23480"/>
                <a:gd name="connsiteY3" fmla="*/ 18473 h 35721"/>
                <a:gd name="connsiteX4" fmla="*/ 3758 w 23480"/>
                <a:gd name="connsiteY4" fmla="*/ 808 h 35721"/>
                <a:gd name="connsiteX5" fmla="*/ 16491 w 23480"/>
                <a:gd name="connsiteY5" fmla="*/ 12467 h 35721"/>
                <a:gd name="connsiteX6" fmla="*/ 23469 w 23480"/>
                <a:gd name="connsiteY6" fmla="*/ 25051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480" h="35721">
                  <a:moveTo>
                    <a:pt x="23469" y="25051"/>
                  </a:moveTo>
                  <a:cubicBezTo>
                    <a:pt x="17674" y="25429"/>
                    <a:pt x="25463" y="35195"/>
                    <a:pt x="17777" y="33595"/>
                  </a:cubicBezTo>
                  <a:cubicBezTo>
                    <a:pt x="14845" y="32984"/>
                    <a:pt x="12199" y="38625"/>
                    <a:pt x="9702" y="33658"/>
                  </a:cubicBezTo>
                  <a:cubicBezTo>
                    <a:pt x="7301" y="28892"/>
                    <a:pt x="-288" y="24971"/>
                    <a:pt x="7032" y="18473"/>
                  </a:cubicBezTo>
                  <a:cubicBezTo>
                    <a:pt x="4690" y="12581"/>
                    <a:pt x="-5363" y="6078"/>
                    <a:pt x="3758" y="808"/>
                  </a:cubicBezTo>
                  <a:cubicBezTo>
                    <a:pt x="9810" y="-2689"/>
                    <a:pt x="14868" y="5900"/>
                    <a:pt x="16491" y="12467"/>
                  </a:cubicBezTo>
                  <a:cubicBezTo>
                    <a:pt x="17726" y="17479"/>
                    <a:pt x="23783" y="19445"/>
                    <a:pt x="23469" y="25051"/>
                  </a:cubicBezTo>
                  <a:close/>
                </a:path>
              </a:pathLst>
            </a:custGeom>
            <a:grpFill/>
            <a:ln w="5715" cap="flat">
              <a:noFill/>
              <a:prstDash val="solid"/>
              <a:miter/>
            </a:ln>
          </p:spPr>
          <p:txBody>
            <a:bodyPr rtlCol="0" anchor="ctr"/>
            <a:lstStyle/>
            <a:p>
              <a:endParaRPr lang="zh-CN" altLang="en-US"/>
            </a:p>
          </p:txBody>
        </p:sp>
        <p:sp>
          <p:nvSpPr>
            <p:cNvPr id="370" name="任意多边形: 形状 369">
              <a:extLst>
                <a:ext uri="{FF2B5EF4-FFF2-40B4-BE49-F238E27FC236}">
                  <a16:creationId xmlns:a16="http://schemas.microsoft.com/office/drawing/2014/main" id="{304CE2E7-F78E-29C4-327C-DF0522434626}"/>
                </a:ext>
              </a:extLst>
            </p:cNvPr>
            <p:cNvSpPr/>
            <p:nvPr/>
          </p:nvSpPr>
          <p:spPr>
            <a:xfrm>
              <a:off x="8709749" y="1387756"/>
              <a:ext cx="9961" cy="10652"/>
            </a:xfrm>
            <a:custGeom>
              <a:avLst/>
              <a:gdLst>
                <a:gd name="connsiteX0" fmla="*/ 0 w 9961"/>
                <a:gd name="connsiteY0" fmla="*/ 0 h 10652"/>
                <a:gd name="connsiteX1" fmla="*/ 9961 w 9961"/>
                <a:gd name="connsiteY1" fmla="*/ 8990 h 10652"/>
                <a:gd name="connsiteX2" fmla="*/ 6344 w 9961"/>
                <a:gd name="connsiteY2" fmla="*/ 10058 h 10652"/>
                <a:gd name="connsiteX3" fmla="*/ 0 w 9961"/>
                <a:gd name="connsiteY3" fmla="*/ 0 h 10652"/>
              </a:gdLst>
              <a:ahLst/>
              <a:cxnLst>
                <a:cxn ang="0">
                  <a:pos x="connsiteX0" y="connsiteY0"/>
                </a:cxn>
                <a:cxn ang="0">
                  <a:pos x="connsiteX1" y="connsiteY1"/>
                </a:cxn>
                <a:cxn ang="0">
                  <a:pos x="connsiteX2" y="connsiteY2"/>
                </a:cxn>
                <a:cxn ang="0">
                  <a:pos x="connsiteX3" y="connsiteY3"/>
                </a:cxn>
              </a:cxnLst>
              <a:rect l="l" t="t" r="r" b="b"/>
              <a:pathLst>
                <a:path w="9961" h="10652">
                  <a:moveTo>
                    <a:pt x="0" y="0"/>
                  </a:moveTo>
                  <a:cubicBezTo>
                    <a:pt x="5218" y="2366"/>
                    <a:pt x="8018" y="5292"/>
                    <a:pt x="9961" y="8990"/>
                  </a:cubicBezTo>
                  <a:cubicBezTo>
                    <a:pt x="9121" y="11036"/>
                    <a:pt x="7538" y="10939"/>
                    <a:pt x="6344" y="10058"/>
                  </a:cubicBezTo>
                  <a:cubicBezTo>
                    <a:pt x="3475" y="7950"/>
                    <a:pt x="229" y="5995"/>
                    <a:pt x="0" y="0"/>
                  </a:cubicBezTo>
                  <a:close/>
                </a:path>
              </a:pathLst>
            </a:custGeom>
            <a:grpFill/>
            <a:ln w="5715" cap="flat">
              <a:noFill/>
              <a:prstDash val="solid"/>
              <a:miter/>
            </a:ln>
          </p:spPr>
          <p:txBody>
            <a:bodyPr rtlCol="0" anchor="ctr"/>
            <a:lstStyle/>
            <a:p>
              <a:endParaRPr lang="zh-CN" altLang="en-US"/>
            </a:p>
          </p:txBody>
        </p:sp>
        <p:sp>
          <p:nvSpPr>
            <p:cNvPr id="371" name="任意多边形: 形状 370">
              <a:extLst>
                <a:ext uri="{FF2B5EF4-FFF2-40B4-BE49-F238E27FC236}">
                  <a16:creationId xmlns:a16="http://schemas.microsoft.com/office/drawing/2014/main" id="{20F75F01-652B-3522-7C84-6A2F8D1BF70A}"/>
                </a:ext>
              </a:extLst>
            </p:cNvPr>
            <p:cNvSpPr/>
            <p:nvPr/>
          </p:nvSpPr>
          <p:spPr>
            <a:xfrm>
              <a:off x="8754823" y="1320502"/>
              <a:ext cx="9801" cy="9835"/>
            </a:xfrm>
            <a:custGeom>
              <a:avLst/>
              <a:gdLst>
                <a:gd name="connsiteX0" fmla="*/ 0 w 9801"/>
                <a:gd name="connsiteY0" fmla="*/ 0 h 9835"/>
                <a:gd name="connsiteX1" fmla="*/ 9802 w 9801"/>
                <a:gd name="connsiteY1" fmla="*/ 9835 h 9835"/>
                <a:gd name="connsiteX2" fmla="*/ 0 w 9801"/>
                <a:gd name="connsiteY2" fmla="*/ 0 h 9835"/>
              </a:gdLst>
              <a:ahLst/>
              <a:cxnLst>
                <a:cxn ang="0">
                  <a:pos x="connsiteX0" y="connsiteY0"/>
                </a:cxn>
                <a:cxn ang="0">
                  <a:pos x="connsiteX1" y="connsiteY1"/>
                </a:cxn>
                <a:cxn ang="0">
                  <a:pos x="connsiteX2" y="connsiteY2"/>
                </a:cxn>
              </a:cxnLst>
              <a:rect l="l" t="t" r="r" b="b"/>
              <a:pathLst>
                <a:path w="9801" h="9835">
                  <a:moveTo>
                    <a:pt x="0" y="0"/>
                  </a:moveTo>
                  <a:cubicBezTo>
                    <a:pt x="4166" y="2383"/>
                    <a:pt x="9722" y="3383"/>
                    <a:pt x="9802" y="9835"/>
                  </a:cubicBezTo>
                  <a:cubicBezTo>
                    <a:pt x="5647" y="7441"/>
                    <a:pt x="91" y="6441"/>
                    <a:pt x="0" y="0"/>
                  </a:cubicBezTo>
                  <a:close/>
                </a:path>
              </a:pathLst>
            </a:custGeom>
            <a:grpFill/>
            <a:ln w="5715" cap="flat">
              <a:noFill/>
              <a:prstDash val="solid"/>
              <a:miter/>
            </a:ln>
          </p:spPr>
          <p:txBody>
            <a:bodyPr rtlCol="0" anchor="ctr"/>
            <a:lstStyle/>
            <a:p>
              <a:endParaRPr lang="zh-CN" altLang="en-US"/>
            </a:p>
          </p:txBody>
        </p:sp>
        <p:sp>
          <p:nvSpPr>
            <p:cNvPr id="372" name="任意多边形: 形状 371">
              <a:extLst>
                <a:ext uri="{FF2B5EF4-FFF2-40B4-BE49-F238E27FC236}">
                  <a16:creationId xmlns:a16="http://schemas.microsoft.com/office/drawing/2014/main" id="{F6C2968F-59E4-7420-4E3E-C8F1E1ABA9C1}"/>
                </a:ext>
              </a:extLst>
            </p:cNvPr>
            <p:cNvSpPr/>
            <p:nvPr/>
          </p:nvSpPr>
          <p:spPr>
            <a:xfrm>
              <a:off x="8734987" y="1442157"/>
              <a:ext cx="6171" cy="7132"/>
            </a:xfrm>
            <a:custGeom>
              <a:avLst/>
              <a:gdLst>
                <a:gd name="connsiteX0" fmla="*/ 0 w 6171"/>
                <a:gd name="connsiteY0" fmla="*/ 0 h 7132"/>
                <a:gd name="connsiteX1" fmla="*/ 5703 w 6171"/>
                <a:gd name="connsiteY1" fmla="*/ 7132 h 7132"/>
                <a:gd name="connsiteX2" fmla="*/ 0 w 6171"/>
                <a:gd name="connsiteY2" fmla="*/ 0 h 7132"/>
              </a:gdLst>
              <a:ahLst/>
              <a:cxnLst>
                <a:cxn ang="0">
                  <a:pos x="connsiteX0" y="connsiteY0"/>
                </a:cxn>
                <a:cxn ang="0">
                  <a:pos x="connsiteX1" y="connsiteY1"/>
                </a:cxn>
                <a:cxn ang="0">
                  <a:pos x="connsiteX2" y="connsiteY2"/>
                </a:cxn>
              </a:cxnLst>
              <a:rect l="l" t="t" r="r" b="b"/>
              <a:pathLst>
                <a:path w="6171" h="7132">
                  <a:moveTo>
                    <a:pt x="0" y="0"/>
                  </a:moveTo>
                  <a:cubicBezTo>
                    <a:pt x="4200" y="554"/>
                    <a:pt x="7412" y="1777"/>
                    <a:pt x="5703" y="7132"/>
                  </a:cubicBezTo>
                  <a:cubicBezTo>
                    <a:pt x="1886" y="6104"/>
                    <a:pt x="1732" y="2492"/>
                    <a:pt x="0" y="0"/>
                  </a:cubicBezTo>
                  <a:close/>
                </a:path>
              </a:pathLst>
            </a:custGeom>
            <a:grpFill/>
            <a:ln w="5715" cap="flat">
              <a:noFill/>
              <a:prstDash val="solid"/>
              <a:miter/>
            </a:ln>
          </p:spPr>
          <p:txBody>
            <a:bodyPr rtlCol="0" anchor="ctr"/>
            <a:lstStyle/>
            <a:p>
              <a:endParaRPr lang="zh-CN" altLang="en-US"/>
            </a:p>
          </p:txBody>
        </p:sp>
        <p:sp>
          <p:nvSpPr>
            <p:cNvPr id="373" name="任意多边形: 形状 372">
              <a:extLst>
                <a:ext uri="{FF2B5EF4-FFF2-40B4-BE49-F238E27FC236}">
                  <a16:creationId xmlns:a16="http://schemas.microsoft.com/office/drawing/2014/main" id="{2B7AC2E0-58AE-E0A9-A1D2-25CD1F486B04}"/>
                </a:ext>
              </a:extLst>
            </p:cNvPr>
            <p:cNvSpPr/>
            <p:nvPr/>
          </p:nvSpPr>
          <p:spPr>
            <a:xfrm>
              <a:off x="8794268" y="1345364"/>
              <a:ext cx="8300" cy="11308"/>
            </a:xfrm>
            <a:custGeom>
              <a:avLst/>
              <a:gdLst>
                <a:gd name="connsiteX0" fmla="*/ 6578 w 8300"/>
                <a:gd name="connsiteY0" fmla="*/ 11308 h 11308"/>
                <a:gd name="connsiteX1" fmla="*/ 0 w 8300"/>
                <a:gd name="connsiteY1" fmla="*/ 1438 h 11308"/>
                <a:gd name="connsiteX2" fmla="*/ 6578 w 8300"/>
                <a:gd name="connsiteY2" fmla="*/ 1438 h 11308"/>
                <a:gd name="connsiteX3" fmla="*/ 6578 w 8300"/>
                <a:gd name="connsiteY3" fmla="*/ 1433 h 11308"/>
                <a:gd name="connsiteX4" fmla="*/ 6578 w 8300"/>
                <a:gd name="connsiteY4" fmla="*/ 11302 h 11308"/>
                <a:gd name="connsiteX5" fmla="*/ 6578 w 8300"/>
                <a:gd name="connsiteY5" fmla="*/ 11308 h 11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0" h="11308">
                  <a:moveTo>
                    <a:pt x="6578" y="11308"/>
                  </a:moveTo>
                  <a:cubicBezTo>
                    <a:pt x="2886" y="9016"/>
                    <a:pt x="1955" y="4884"/>
                    <a:pt x="0" y="1438"/>
                  </a:cubicBezTo>
                  <a:cubicBezTo>
                    <a:pt x="2195" y="-528"/>
                    <a:pt x="4384" y="-431"/>
                    <a:pt x="6578" y="1438"/>
                  </a:cubicBezTo>
                  <a:lnTo>
                    <a:pt x="6578" y="1433"/>
                  </a:lnTo>
                  <a:cubicBezTo>
                    <a:pt x="8785" y="4724"/>
                    <a:pt x="8962" y="8011"/>
                    <a:pt x="6578" y="11302"/>
                  </a:cubicBezTo>
                  <a:lnTo>
                    <a:pt x="6578" y="11308"/>
                  </a:lnTo>
                  <a:close/>
                </a:path>
              </a:pathLst>
            </a:custGeom>
            <a:grpFill/>
            <a:ln w="5715" cap="flat">
              <a:noFill/>
              <a:prstDash val="solid"/>
              <a:miter/>
            </a:ln>
          </p:spPr>
          <p:txBody>
            <a:bodyPr rtlCol="0" anchor="ctr"/>
            <a:lstStyle/>
            <a:p>
              <a:endParaRPr lang="zh-CN" altLang="en-US"/>
            </a:p>
          </p:txBody>
        </p:sp>
        <p:sp>
          <p:nvSpPr>
            <p:cNvPr id="374" name="任意多边形: 形状 373">
              <a:extLst>
                <a:ext uri="{FF2B5EF4-FFF2-40B4-BE49-F238E27FC236}">
                  <a16:creationId xmlns:a16="http://schemas.microsoft.com/office/drawing/2014/main" id="{3B0FD79A-4651-DCA3-9A59-F8FE5DBCD95C}"/>
                </a:ext>
              </a:extLst>
            </p:cNvPr>
            <p:cNvSpPr/>
            <p:nvPr/>
          </p:nvSpPr>
          <p:spPr>
            <a:xfrm>
              <a:off x="8750216" y="1471801"/>
              <a:ext cx="5511" cy="6572"/>
            </a:xfrm>
            <a:custGeom>
              <a:avLst/>
              <a:gdLst>
                <a:gd name="connsiteX0" fmla="*/ 1321 w 5511"/>
                <a:gd name="connsiteY0" fmla="*/ 6572 h 6572"/>
                <a:gd name="connsiteX1" fmla="*/ 1304 w 5511"/>
                <a:gd name="connsiteY1" fmla="*/ 3292 h 6572"/>
                <a:gd name="connsiteX2" fmla="*/ 143 w 5511"/>
                <a:gd name="connsiteY2" fmla="*/ 1097 h 6572"/>
                <a:gd name="connsiteX3" fmla="*/ 1304 w 5511"/>
                <a:gd name="connsiteY3" fmla="*/ 0 h 6572"/>
                <a:gd name="connsiteX4" fmla="*/ 5316 w 5511"/>
                <a:gd name="connsiteY4" fmla="*/ 5172 h 6572"/>
                <a:gd name="connsiteX5" fmla="*/ 1321 w 5511"/>
                <a:gd name="connsiteY5" fmla="*/ 6572 h 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11" h="6572">
                  <a:moveTo>
                    <a:pt x="1321" y="6572"/>
                  </a:moveTo>
                  <a:cubicBezTo>
                    <a:pt x="1315" y="5481"/>
                    <a:pt x="1310" y="4383"/>
                    <a:pt x="1304" y="3292"/>
                  </a:cubicBezTo>
                  <a:cubicBezTo>
                    <a:pt x="143" y="2560"/>
                    <a:pt x="-240" y="1829"/>
                    <a:pt x="143" y="1097"/>
                  </a:cubicBezTo>
                  <a:cubicBezTo>
                    <a:pt x="526" y="366"/>
                    <a:pt x="909" y="0"/>
                    <a:pt x="1304" y="0"/>
                  </a:cubicBezTo>
                  <a:cubicBezTo>
                    <a:pt x="3441" y="1143"/>
                    <a:pt x="6287" y="2000"/>
                    <a:pt x="5316" y="5172"/>
                  </a:cubicBezTo>
                  <a:cubicBezTo>
                    <a:pt x="5076" y="5966"/>
                    <a:pt x="2710" y="6121"/>
                    <a:pt x="1321" y="6572"/>
                  </a:cubicBezTo>
                  <a:close/>
                </a:path>
              </a:pathLst>
            </a:custGeom>
            <a:grpFill/>
            <a:ln w="5715" cap="flat">
              <a:noFill/>
              <a:prstDash val="solid"/>
              <a:miter/>
            </a:ln>
          </p:spPr>
          <p:txBody>
            <a:bodyPr rtlCol="0" anchor="ctr"/>
            <a:lstStyle/>
            <a:p>
              <a:endParaRPr lang="zh-CN" altLang="en-US"/>
            </a:p>
          </p:txBody>
        </p:sp>
        <p:sp>
          <p:nvSpPr>
            <p:cNvPr id="375" name="任意多边形: 形状 374">
              <a:extLst>
                <a:ext uri="{FF2B5EF4-FFF2-40B4-BE49-F238E27FC236}">
                  <a16:creationId xmlns:a16="http://schemas.microsoft.com/office/drawing/2014/main" id="{D4C0D5CC-E031-9AE1-7E6D-B4987A7A1440}"/>
                </a:ext>
              </a:extLst>
            </p:cNvPr>
            <p:cNvSpPr/>
            <p:nvPr/>
          </p:nvSpPr>
          <p:spPr>
            <a:xfrm>
              <a:off x="8804138" y="1373114"/>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76" name="任意多边形: 形状 375">
              <a:extLst>
                <a:ext uri="{FF2B5EF4-FFF2-40B4-BE49-F238E27FC236}">
                  <a16:creationId xmlns:a16="http://schemas.microsoft.com/office/drawing/2014/main" id="{E092F766-54E5-2ABD-93D3-DF05E4D3B5D2}"/>
                </a:ext>
              </a:extLst>
            </p:cNvPr>
            <p:cNvSpPr/>
            <p:nvPr/>
          </p:nvSpPr>
          <p:spPr>
            <a:xfrm>
              <a:off x="8802772" y="1371754"/>
              <a:ext cx="1365" cy="1360"/>
            </a:xfrm>
            <a:custGeom>
              <a:avLst/>
              <a:gdLst>
                <a:gd name="connsiteX0" fmla="*/ 1366 w 1365"/>
                <a:gd name="connsiteY0" fmla="*/ 1360 h 1360"/>
                <a:gd name="connsiteX1" fmla="*/ 0 w 1365"/>
                <a:gd name="connsiteY1" fmla="*/ 612 h 1360"/>
                <a:gd name="connsiteX2" fmla="*/ 617 w 1365"/>
                <a:gd name="connsiteY2" fmla="*/ 0 h 1360"/>
              </a:gdLst>
              <a:ahLst/>
              <a:cxnLst>
                <a:cxn ang="0">
                  <a:pos x="connsiteX0" y="connsiteY0"/>
                </a:cxn>
                <a:cxn ang="0">
                  <a:pos x="connsiteX1" y="connsiteY1"/>
                </a:cxn>
                <a:cxn ang="0">
                  <a:pos x="connsiteX2" y="connsiteY2"/>
                </a:cxn>
              </a:cxnLst>
              <a:rect l="l" t="t" r="r" b="b"/>
              <a:pathLst>
                <a:path w="1365" h="1360">
                  <a:moveTo>
                    <a:pt x="1366" y="1360"/>
                  </a:moveTo>
                  <a:lnTo>
                    <a:pt x="0" y="612"/>
                  </a:lnTo>
                  <a:lnTo>
                    <a:pt x="617" y="0"/>
                  </a:lnTo>
                  <a:close/>
                </a:path>
              </a:pathLst>
            </a:custGeom>
            <a:grpFill/>
            <a:ln w="5715" cap="flat">
              <a:noFill/>
              <a:prstDash val="solid"/>
              <a:miter/>
            </a:ln>
          </p:spPr>
          <p:txBody>
            <a:bodyPr rtlCol="0" anchor="ctr"/>
            <a:lstStyle/>
            <a:p>
              <a:endParaRPr lang="zh-CN" altLang="en-US"/>
            </a:p>
          </p:txBody>
        </p:sp>
        <p:sp>
          <p:nvSpPr>
            <p:cNvPr id="377" name="任意多边形: 形状 376">
              <a:extLst>
                <a:ext uri="{FF2B5EF4-FFF2-40B4-BE49-F238E27FC236}">
                  <a16:creationId xmlns:a16="http://schemas.microsoft.com/office/drawing/2014/main" id="{C2B4EDE0-160E-445C-5A3B-3F1AC51574F4}"/>
                </a:ext>
              </a:extLst>
            </p:cNvPr>
            <p:cNvSpPr/>
            <p:nvPr/>
          </p:nvSpPr>
          <p:spPr>
            <a:xfrm>
              <a:off x="8733718" y="144083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378" name="任意多边形: 形状 377">
              <a:extLst>
                <a:ext uri="{FF2B5EF4-FFF2-40B4-BE49-F238E27FC236}">
                  <a16:creationId xmlns:a16="http://schemas.microsoft.com/office/drawing/2014/main" id="{941EE0C6-8520-30EF-890D-501767417F87}"/>
                </a:ext>
              </a:extLst>
            </p:cNvPr>
            <p:cNvSpPr/>
            <p:nvPr/>
          </p:nvSpPr>
          <p:spPr>
            <a:xfrm>
              <a:off x="8731786" y="1450763"/>
              <a:ext cx="1392" cy="1298"/>
            </a:xfrm>
            <a:custGeom>
              <a:avLst/>
              <a:gdLst>
                <a:gd name="connsiteX0" fmla="*/ 0 w 1392"/>
                <a:gd name="connsiteY0" fmla="*/ 1287 h 1298"/>
                <a:gd name="connsiteX1" fmla="*/ 737 w 1392"/>
                <a:gd name="connsiteY1" fmla="*/ 1 h 1298"/>
                <a:gd name="connsiteX2" fmla="*/ 0 w 1392"/>
                <a:gd name="connsiteY2" fmla="*/ 1298 h 1298"/>
                <a:gd name="connsiteX3" fmla="*/ 0 w 1392"/>
                <a:gd name="connsiteY3" fmla="*/ 1287 h 1298"/>
              </a:gdLst>
              <a:ahLst/>
              <a:cxnLst>
                <a:cxn ang="0">
                  <a:pos x="connsiteX0" y="connsiteY0"/>
                </a:cxn>
                <a:cxn ang="0">
                  <a:pos x="connsiteX1" y="connsiteY1"/>
                </a:cxn>
                <a:cxn ang="0">
                  <a:pos x="connsiteX2" y="connsiteY2"/>
                </a:cxn>
                <a:cxn ang="0">
                  <a:pos x="connsiteX3" y="connsiteY3"/>
                </a:cxn>
              </a:cxnLst>
              <a:rect l="l" t="t" r="r" b="b"/>
              <a:pathLst>
                <a:path w="1392" h="1298">
                  <a:moveTo>
                    <a:pt x="0" y="1287"/>
                  </a:moveTo>
                  <a:cubicBezTo>
                    <a:pt x="252" y="835"/>
                    <a:pt x="594" y="-33"/>
                    <a:pt x="737" y="1"/>
                  </a:cubicBezTo>
                  <a:cubicBezTo>
                    <a:pt x="1817" y="247"/>
                    <a:pt x="1555" y="755"/>
                    <a:pt x="0" y="1298"/>
                  </a:cubicBezTo>
                  <a:lnTo>
                    <a:pt x="0" y="1287"/>
                  </a:lnTo>
                  <a:close/>
                </a:path>
              </a:pathLst>
            </a:custGeom>
            <a:grpFill/>
            <a:ln w="5715" cap="flat">
              <a:noFill/>
              <a:prstDash val="solid"/>
              <a:miter/>
            </a:ln>
          </p:spPr>
          <p:txBody>
            <a:bodyPr rtlCol="0" anchor="ctr"/>
            <a:lstStyle/>
            <a:p>
              <a:endParaRPr lang="zh-CN" altLang="en-US"/>
            </a:p>
          </p:txBody>
        </p:sp>
        <p:sp>
          <p:nvSpPr>
            <p:cNvPr id="379" name="任意多边形: 形状 378">
              <a:extLst>
                <a:ext uri="{FF2B5EF4-FFF2-40B4-BE49-F238E27FC236}">
                  <a16:creationId xmlns:a16="http://schemas.microsoft.com/office/drawing/2014/main" id="{B07837BE-1E96-D02D-EB28-D8FCD81B04AC}"/>
                </a:ext>
              </a:extLst>
            </p:cNvPr>
            <p:cNvSpPr/>
            <p:nvPr/>
          </p:nvSpPr>
          <p:spPr>
            <a:xfrm>
              <a:off x="8823866" y="1580346"/>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80" name="任意多边形: 形状 379">
              <a:extLst>
                <a:ext uri="{FF2B5EF4-FFF2-40B4-BE49-F238E27FC236}">
                  <a16:creationId xmlns:a16="http://schemas.microsoft.com/office/drawing/2014/main" id="{6EE8AD22-6159-34B4-638E-45B70941E5DD}"/>
                </a:ext>
              </a:extLst>
            </p:cNvPr>
            <p:cNvSpPr/>
            <p:nvPr/>
          </p:nvSpPr>
          <p:spPr>
            <a:xfrm>
              <a:off x="8832376" y="1585569"/>
              <a:ext cx="1354" cy="1354"/>
            </a:xfrm>
            <a:custGeom>
              <a:avLst/>
              <a:gdLst>
                <a:gd name="connsiteX0" fmla="*/ 1354 w 1354"/>
                <a:gd name="connsiteY0" fmla="*/ 1354 h 1354"/>
                <a:gd name="connsiteX1" fmla="*/ 0 w 1354"/>
                <a:gd name="connsiteY1" fmla="*/ 611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381" name="任意多边形: 形状 380">
              <a:extLst>
                <a:ext uri="{FF2B5EF4-FFF2-40B4-BE49-F238E27FC236}">
                  <a16:creationId xmlns:a16="http://schemas.microsoft.com/office/drawing/2014/main" id="{6D9F17E9-BDE0-D574-5410-985003D53057}"/>
                </a:ext>
              </a:extLst>
            </p:cNvPr>
            <p:cNvSpPr/>
            <p:nvPr/>
          </p:nvSpPr>
          <p:spPr>
            <a:xfrm>
              <a:off x="7355831" y="304055"/>
              <a:ext cx="92480" cy="129616"/>
            </a:xfrm>
            <a:custGeom>
              <a:avLst/>
              <a:gdLst>
                <a:gd name="connsiteX0" fmla="*/ 1338 w 92480"/>
                <a:gd name="connsiteY0" fmla="*/ 0 h 129616"/>
                <a:gd name="connsiteX1" fmla="*/ 31096 w 92480"/>
                <a:gd name="connsiteY1" fmla="*/ 29992 h 129616"/>
                <a:gd name="connsiteX2" fmla="*/ 46418 w 92480"/>
                <a:gd name="connsiteY2" fmla="*/ 54235 h 129616"/>
                <a:gd name="connsiteX3" fmla="*/ 64649 w 92480"/>
                <a:gd name="connsiteY3" fmla="*/ 81667 h 129616"/>
                <a:gd name="connsiteX4" fmla="*/ 76787 w 92480"/>
                <a:gd name="connsiteY4" fmla="*/ 90560 h 129616"/>
                <a:gd name="connsiteX5" fmla="*/ 83136 w 92480"/>
                <a:gd name="connsiteY5" fmla="*/ 99750 h 129616"/>
                <a:gd name="connsiteX6" fmla="*/ 92481 w 92480"/>
                <a:gd name="connsiteY6" fmla="*/ 108048 h 129616"/>
                <a:gd name="connsiteX7" fmla="*/ 82199 w 92480"/>
                <a:gd name="connsiteY7" fmla="*/ 117358 h 129616"/>
                <a:gd name="connsiteX8" fmla="*/ 83182 w 92480"/>
                <a:gd name="connsiteY8" fmla="*/ 129616 h 129616"/>
                <a:gd name="connsiteX9" fmla="*/ 75187 w 92480"/>
                <a:gd name="connsiteY9" fmla="*/ 109917 h 129616"/>
                <a:gd name="connsiteX10" fmla="*/ 58219 w 92480"/>
                <a:gd name="connsiteY10" fmla="*/ 96343 h 129616"/>
                <a:gd name="connsiteX11" fmla="*/ 68935 w 92480"/>
                <a:gd name="connsiteY11" fmla="*/ 114700 h 129616"/>
                <a:gd name="connsiteX12" fmla="*/ 62928 w 92480"/>
                <a:gd name="connsiteY12" fmla="*/ 114466 h 129616"/>
                <a:gd name="connsiteX13" fmla="*/ 58362 w 92480"/>
                <a:gd name="connsiteY13" fmla="*/ 120558 h 129616"/>
                <a:gd name="connsiteX14" fmla="*/ 56625 w 92480"/>
                <a:gd name="connsiteY14" fmla="*/ 126027 h 129616"/>
                <a:gd name="connsiteX15" fmla="*/ 52087 w 92480"/>
                <a:gd name="connsiteY15" fmla="*/ 121404 h 129616"/>
                <a:gd name="connsiteX16" fmla="*/ 31896 w 92480"/>
                <a:gd name="connsiteY16" fmla="*/ 89485 h 129616"/>
                <a:gd name="connsiteX17" fmla="*/ 24358 w 92480"/>
                <a:gd name="connsiteY17" fmla="*/ 65785 h 129616"/>
                <a:gd name="connsiteX18" fmla="*/ 1475 w 92480"/>
                <a:gd name="connsiteY18" fmla="*/ 9378 h 129616"/>
                <a:gd name="connsiteX19" fmla="*/ 1338 w 92480"/>
                <a:gd name="connsiteY19" fmla="*/ 0 h 129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480" h="129616">
                  <a:moveTo>
                    <a:pt x="1338" y="0"/>
                  </a:moveTo>
                  <a:cubicBezTo>
                    <a:pt x="18740" y="3475"/>
                    <a:pt x="26324" y="13413"/>
                    <a:pt x="31096" y="29992"/>
                  </a:cubicBezTo>
                  <a:cubicBezTo>
                    <a:pt x="33536" y="38473"/>
                    <a:pt x="36765" y="48589"/>
                    <a:pt x="46418" y="54235"/>
                  </a:cubicBezTo>
                  <a:cubicBezTo>
                    <a:pt x="56568" y="60168"/>
                    <a:pt x="62094" y="70220"/>
                    <a:pt x="64649" y="81667"/>
                  </a:cubicBezTo>
                  <a:cubicBezTo>
                    <a:pt x="66140" y="88348"/>
                    <a:pt x="71278" y="89354"/>
                    <a:pt x="76787" y="90560"/>
                  </a:cubicBezTo>
                  <a:cubicBezTo>
                    <a:pt x="81273" y="91543"/>
                    <a:pt x="86560" y="91543"/>
                    <a:pt x="83136" y="99750"/>
                  </a:cubicBezTo>
                  <a:cubicBezTo>
                    <a:pt x="80348" y="106436"/>
                    <a:pt x="89480" y="106042"/>
                    <a:pt x="92481" y="108048"/>
                  </a:cubicBezTo>
                  <a:cubicBezTo>
                    <a:pt x="92023" y="116312"/>
                    <a:pt x="81771" y="110357"/>
                    <a:pt x="82199" y="117358"/>
                  </a:cubicBezTo>
                  <a:cubicBezTo>
                    <a:pt x="82428" y="121078"/>
                    <a:pt x="88840" y="123953"/>
                    <a:pt x="83182" y="129616"/>
                  </a:cubicBezTo>
                  <a:cubicBezTo>
                    <a:pt x="77216" y="124050"/>
                    <a:pt x="79233" y="115249"/>
                    <a:pt x="75187" y="109917"/>
                  </a:cubicBezTo>
                  <a:cubicBezTo>
                    <a:pt x="71215" y="104682"/>
                    <a:pt x="64717" y="101361"/>
                    <a:pt x="58219" y="96343"/>
                  </a:cubicBezTo>
                  <a:cubicBezTo>
                    <a:pt x="56499" y="107145"/>
                    <a:pt x="68998" y="106819"/>
                    <a:pt x="68935" y="114700"/>
                  </a:cubicBezTo>
                  <a:cubicBezTo>
                    <a:pt x="66872" y="118523"/>
                    <a:pt x="65180" y="115226"/>
                    <a:pt x="62928" y="114466"/>
                  </a:cubicBezTo>
                  <a:cubicBezTo>
                    <a:pt x="56190" y="112191"/>
                    <a:pt x="57339" y="116769"/>
                    <a:pt x="58362" y="120558"/>
                  </a:cubicBezTo>
                  <a:cubicBezTo>
                    <a:pt x="59008" y="122953"/>
                    <a:pt x="59002" y="125393"/>
                    <a:pt x="56625" y="126027"/>
                  </a:cubicBezTo>
                  <a:cubicBezTo>
                    <a:pt x="52996" y="126993"/>
                    <a:pt x="53413" y="123598"/>
                    <a:pt x="52087" y="121404"/>
                  </a:cubicBezTo>
                  <a:cubicBezTo>
                    <a:pt x="45600" y="110677"/>
                    <a:pt x="44983" y="96401"/>
                    <a:pt x="31896" y="89485"/>
                  </a:cubicBezTo>
                  <a:cubicBezTo>
                    <a:pt x="26478" y="86622"/>
                    <a:pt x="24432" y="76895"/>
                    <a:pt x="24358" y="65785"/>
                  </a:cubicBezTo>
                  <a:cubicBezTo>
                    <a:pt x="16437" y="47109"/>
                    <a:pt x="13128" y="26580"/>
                    <a:pt x="1475" y="9378"/>
                  </a:cubicBezTo>
                  <a:cubicBezTo>
                    <a:pt x="-314" y="6744"/>
                    <a:pt x="-611" y="3155"/>
                    <a:pt x="1338" y="0"/>
                  </a:cubicBezTo>
                  <a:close/>
                </a:path>
              </a:pathLst>
            </a:custGeom>
            <a:grpFill/>
            <a:ln w="5715" cap="flat">
              <a:noFill/>
              <a:prstDash val="solid"/>
              <a:miter/>
            </a:ln>
          </p:spPr>
          <p:txBody>
            <a:bodyPr rtlCol="0" anchor="ctr"/>
            <a:lstStyle/>
            <a:p>
              <a:endParaRPr lang="zh-CN" altLang="en-US"/>
            </a:p>
          </p:txBody>
        </p:sp>
        <p:sp>
          <p:nvSpPr>
            <p:cNvPr id="382" name="任意多边形: 形状 381">
              <a:extLst>
                <a:ext uri="{FF2B5EF4-FFF2-40B4-BE49-F238E27FC236}">
                  <a16:creationId xmlns:a16="http://schemas.microsoft.com/office/drawing/2014/main" id="{37D861B7-C7F8-0CA4-1E08-3594EE017420}"/>
                </a:ext>
              </a:extLst>
            </p:cNvPr>
            <p:cNvSpPr/>
            <p:nvPr/>
          </p:nvSpPr>
          <p:spPr>
            <a:xfrm>
              <a:off x="7340707" y="304055"/>
              <a:ext cx="40596" cy="69071"/>
            </a:xfrm>
            <a:custGeom>
              <a:avLst/>
              <a:gdLst>
                <a:gd name="connsiteX0" fmla="*/ 16462 w 40596"/>
                <a:gd name="connsiteY0" fmla="*/ 0 h 69071"/>
                <a:gd name="connsiteX1" fmla="*/ 29412 w 40596"/>
                <a:gd name="connsiteY1" fmla="*/ 15522 h 69071"/>
                <a:gd name="connsiteX2" fmla="*/ 30081 w 40596"/>
                <a:gd name="connsiteY2" fmla="*/ 19494 h 69071"/>
                <a:gd name="connsiteX3" fmla="*/ 34424 w 40596"/>
                <a:gd name="connsiteY3" fmla="*/ 40016 h 69071"/>
                <a:gd name="connsiteX4" fmla="*/ 39482 w 40596"/>
                <a:gd name="connsiteY4" fmla="*/ 65780 h 69071"/>
                <a:gd name="connsiteX5" fmla="*/ 36196 w 40596"/>
                <a:gd name="connsiteY5" fmla="*/ 69072 h 69071"/>
                <a:gd name="connsiteX6" fmla="*/ 32412 w 40596"/>
                <a:gd name="connsiteY6" fmla="*/ 66643 h 69071"/>
                <a:gd name="connsiteX7" fmla="*/ 31538 w 40596"/>
                <a:gd name="connsiteY7" fmla="*/ 64568 h 69071"/>
                <a:gd name="connsiteX8" fmla="*/ 28481 w 40596"/>
                <a:gd name="connsiteY8" fmla="*/ 52355 h 69071"/>
                <a:gd name="connsiteX9" fmla="*/ 27858 w 40596"/>
                <a:gd name="connsiteY9" fmla="*/ 60893 h 69071"/>
                <a:gd name="connsiteX10" fmla="*/ 26332 w 40596"/>
                <a:gd name="connsiteY10" fmla="*/ 62494 h 69071"/>
                <a:gd name="connsiteX11" fmla="*/ 18268 w 40596"/>
                <a:gd name="connsiteY11" fmla="*/ 61431 h 69071"/>
                <a:gd name="connsiteX12" fmla="*/ 15113 w 40596"/>
                <a:gd name="connsiteY12" fmla="*/ 46189 h 69071"/>
                <a:gd name="connsiteX13" fmla="*/ 15753 w 40596"/>
                <a:gd name="connsiteY13" fmla="*/ 38948 h 69071"/>
                <a:gd name="connsiteX14" fmla="*/ 11438 w 40596"/>
                <a:gd name="connsiteY14" fmla="*/ 27123 h 69071"/>
                <a:gd name="connsiteX15" fmla="*/ 4826 w 40596"/>
                <a:gd name="connsiteY15" fmla="*/ 19985 h 69071"/>
                <a:gd name="connsiteX16" fmla="*/ 20 w 40596"/>
                <a:gd name="connsiteY16" fmla="*/ 3286 h 69071"/>
                <a:gd name="connsiteX17" fmla="*/ 16462 w 40596"/>
                <a:gd name="connsiteY17" fmla="*/ 0 h 69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596" h="69071">
                  <a:moveTo>
                    <a:pt x="16462" y="0"/>
                  </a:moveTo>
                  <a:cubicBezTo>
                    <a:pt x="20394" y="5446"/>
                    <a:pt x="18411" y="15739"/>
                    <a:pt x="29412" y="15522"/>
                  </a:cubicBezTo>
                  <a:cubicBezTo>
                    <a:pt x="30829" y="15493"/>
                    <a:pt x="30738" y="17728"/>
                    <a:pt x="30081" y="19494"/>
                  </a:cubicBezTo>
                  <a:cubicBezTo>
                    <a:pt x="27240" y="27175"/>
                    <a:pt x="30155" y="33564"/>
                    <a:pt x="34424" y="40016"/>
                  </a:cubicBezTo>
                  <a:cubicBezTo>
                    <a:pt x="39533" y="47749"/>
                    <a:pt x="42276" y="56316"/>
                    <a:pt x="39482" y="65780"/>
                  </a:cubicBezTo>
                  <a:cubicBezTo>
                    <a:pt x="38384" y="66877"/>
                    <a:pt x="37287" y="67974"/>
                    <a:pt x="36196" y="69072"/>
                  </a:cubicBezTo>
                  <a:cubicBezTo>
                    <a:pt x="34858" y="68380"/>
                    <a:pt x="33601" y="67568"/>
                    <a:pt x="32412" y="66643"/>
                  </a:cubicBezTo>
                  <a:cubicBezTo>
                    <a:pt x="32121" y="65951"/>
                    <a:pt x="31841" y="65254"/>
                    <a:pt x="31538" y="64568"/>
                  </a:cubicBezTo>
                  <a:cubicBezTo>
                    <a:pt x="30663" y="60539"/>
                    <a:pt x="32721" y="55813"/>
                    <a:pt x="28481" y="52355"/>
                  </a:cubicBezTo>
                  <a:cubicBezTo>
                    <a:pt x="27252" y="55201"/>
                    <a:pt x="29766" y="58264"/>
                    <a:pt x="27858" y="60893"/>
                  </a:cubicBezTo>
                  <a:cubicBezTo>
                    <a:pt x="27349" y="61431"/>
                    <a:pt x="26840" y="61962"/>
                    <a:pt x="26332" y="62494"/>
                  </a:cubicBezTo>
                  <a:cubicBezTo>
                    <a:pt x="23634" y="62173"/>
                    <a:pt x="20714" y="62396"/>
                    <a:pt x="18268" y="61431"/>
                  </a:cubicBezTo>
                  <a:cubicBezTo>
                    <a:pt x="9249" y="57870"/>
                    <a:pt x="7981" y="53561"/>
                    <a:pt x="15113" y="46189"/>
                  </a:cubicBezTo>
                  <a:cubicBezTo>
                    <a:pt x="18228" y="42971"/>
                    <a:pt x="19011" y="41834"/>
                    <a:pt x="15753" y="38948"/>
                  </a:cubicBezTo>
                  <a:cubicBezTo>
                    <a:pt x="12216" y="35816"/>
                    <a:pt x="11644" y="31741"/>
                    <a:pt x="11438" y="27123"/>
                  </a:cubicBezTo>
                  <a:cubicBezTo>
                    <a:pt x="11290" y="23757"/>
                    <a:pt x="16227" y="13602"/>
                    <a:pt x="4826" y="19985"/>
                  </a:cubicBezTo>
                  <a:cubicBezTo>
                    <a:pt x="1666" y="14870"/>
                    <a:pt x="-215" y="9384"/>
                    <a:pt x="20" y="3286"/>
                  </a:cubicBezTo>
                  <a:cubicBezTo>
                    <a:pt x="4809" y="-1240"/>
                    <a:pt x="11313" y="2766"/>
                    <a:pt x="16462" y="0"/>
                  </a:cubicBezTo>
                  <a:close/>
                </a:path>
              </a:pathLst>
            </a:custGeom>
            <a:grpFill/>
            <a:ln w="5715" cap="flat">
              <a:noFill/>
              <a:prstDash val="solid"/>
              <a:miter/>
            </a:ln>
          </p:spPr>
          <p:txBody>
            <a:bodyPr rtlCol="0" anchor="ctr"/>
            <a:lstStyle/>
            <a:p>
              <a:endParaRPr lang="zh-CN" altLang="en-US"/>
            </a:p>
          </p:txBody>
        </p:sp>
        <p:sp>
          <p:nvSpPr>
            <p:cNvPr id="383" name="任意多边形: 形状 382">
              <a:extLst>
                <a:ext uri="{FF2B5EF4-FFF2-40B4-BE49-F238E27FC236}">
                  <a16:creationId xmlns:a16="http://schemas.microsoft.com/office/drawing/2014/main" id="{8184514F-CA26-12F1-778E-6959516EAFA1}"/>
                </a:ext>
              </a:extLst>
            </p:cNvPr>
            <p:cNvSpPr/>
            <p:nvPr/>
          </p:nvSpPr>
          <p:spPr>
            <a:xfrm>
              <a:off x="7353877" y="396158"/>
              <a:ext cx="5179" cy="4201"/>
            </a:xfrm>
            <a:custGeom>
              <a:avLst/>
              <a:gdLst>
                <a:gd name="connsiteX0" fmla="*/ 0 w 5179"/>
                <a:gd name="connsiteY0" fmla="*/ 0 h 4201"/>
                <a:gd name="connsiteX1" fmla="*/ 5161 w 5179"/>
                <a:gd name="connsiteY1" fmla="*/ 2389 h 4201"/>
                <a:gd name="connsiteX2" fmla="*/ 4001 w 5179"/>
                <a:gd name="connsiteY2" fmla="*/ 4201 h 4201"/>
                <a:gd name="connsiteX3" fmla="*/ 0 w 5179"/>
                <a:gd name="connsiteY3" fmla="*/ 0 h 4201"/>
                <a:gd name="connsiteX4" fmla="*/ 0 w 5179"/>
                <a:gd name="connsiteY4" fmla="*/ 0 h 4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9" h="4201">
                  <a:moveTo>
                    <a:pt x="0" y="0"/>
                  </a:moveTo>
                  <a:cubicBezTo>
                    <a:pt x="2006" y="206"/>
                    <a:pt x="4200" y="160"/>
                    <a:pt x="5161" y="2389"/>
                  </a:cubicBezTo>
                  <a:cubicBezTo>
                    <a:pt x="5332" y="2783"/>
                    <a:pt x="4280" y="4252"/>
                    <a:pt x="4001" y="4201"/>
                  </a:cubicBezTo>
                  <a:cubicBezTo>
                    <a:pt x="1755" y="3766"/>
                    <a:pt x="811" y="1909"/>
                    <a:pt x="0" y="0"/>
                  </a:cubicBezTo>
                  <a:lnTo>
                    <a:pt x="0" y="0"/>
                  </a:lnTo>
                  <a:close/>
                </a:path>
              </a:pathLst>
            </a:custGeom>
            <a:grpFill/>
            <a:ln w="5715" cap="flat">
              <a:noFill/>
              <a:prstDash val="solid"/>
              <a:miter/>
            </a:ln>
          </p:spPr>
          <p:txBody>
            <a:bodyPr rtlCol="0" anchor="ctr"/>
            <a:lstStyle/>
            <a:p>
              <a:endParaRPr lang="zh-CN" altLang="en-US"/>
            </a:p>
          </p:txBody>
        </p:sp>
        <p:sp>
          <p:nvSpPr>
            <p:cNvPr id="384" name="任意多边形: 形状 383">
              <a:extLst>
                <a:ext uri="{FF2B5EF4-FFF2-40B4-BE49-F238E27FC236}">
                  <a16:creationId xmlns:a16="http://schemas.microsoft.com/office/drawing/2014/main" id="{8D877AC4-70F4-E2E0-823F-97B27875E948}"/>
                </a:ext>
              </a:extLst>
            </p:cNvPr>
            <p:cNvSpPr/>
            <p:nvPr/>
          </p:nvSpPr>
          <p:spPr>
            <a:xfrm>
              <a:off x="7348926" y="296339"/>
              <a:ext cx="2854" cy="3343"/>
            </a:xfrm>
            <a:custGeom>
              <a:avLst/>
              <a:gdLst>
                <a:gd name="connsiteX0" fmla="*/ 2710 w 2854"/>
                <a:gd name="connsiteY0" fmla="*/ 1394 h 3343"/>
                <a:gd name="connsiteX1" fmla="*/ 1316 w 2854"/>
                <a:gd name="connsiteY1" fmla="*/ 3343 h 3343"/>
                <a:gd name="connsiteX2" fmla="*/ 30 w 2854"/>
                <a:gd name="connsiteY2" fmla="*/ 2686 h 3343"/>
                <a:gd name="connsiteX3" fmla="*/ 190 w 2854"/>
                <a:gd name="connsiteY3" fmla="*/ 0 h 3343"/>
                <a:gd name="connsiteX4" fmla="*/ 2710 w 2854"/>
                <a:gd name="connsiteY4" fmla="*/ 1394 h 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4" h="3343">
                  <a:moveTo>
                    <a:pt x="2710" y="1394"/>
                  </a:moveTo>
                  <a:cubicBezTo>
                    <a:pt x="3122" y="2640"/>
                    <a:pt x="2653" y="3366"/>
                    <a:pt x="1316" y="3343"/>
                  </a:cubicBezTo>
                  <a:cubicBezTo>
                    <a:pt x="864" y="3338"/>
                    <a:pt x="64" y="2960"/>
                    <a:pt x="30" y="2686"/>
                  </a:cubicBezTo>
                  <a:cubicBezTo>
                    <a:pt x="-73" y="1812"/>
                    <a:pt x="116" y="897"/>
                    <a:pt x="190" y="0"/>
                  </a:cubicBezTo>
                  <a:cubicBezTo>
                    <a:pt x="1030" y="463"/>
                    <a:pt x="1870" y="926"/>
                    <a:pt x="2710" y="1394"/>
                  </a:cubicBezTo>
                  <a:close/>
                </a:path>
              </a:pathLst>
            </a:custGeom>
            <a:grpFill/>
            <a:ln w="5715" cap="flat">
              <a:noFill/>
              <a:prstDash val="solid"/>
              <a:miter/>
            </a:ln>
          </p:spPr>
          <p:txBody>
            <a:bodyPr rtlCol="0" anchor="ctr"/>
            <a:lstStyle/>
            <a:p>
              <a:endParaRPr lang="zh-CN" altLang="en-US"/>
            </a:p>
          </p:txBody>
        </p:sp>
        <p:sp>
          <p:nvSpPr>
            <p:cNvPr id="385" name="任意多边形: 形状 384">
              <a:extLst>
                <a:ext uri="{FF2B5EF4-FFF2-40B4-BE49-F238E27FC236}">
                  <a16:creationId xmlns:a16="http://schemas.microsoft.com/office/drawing/2014/main" id="{DA1D79C4-99B6-6E3E-D9BD-E9AC826BCFDB}"/>
                </a:ext>
              </a:extLst>
            </p:cNvPr>
            <p:cNvSpPr/>
            <p:nvPr/>
          </p:nvSpPr>
          <p:spPr>
            <a:xfrm>
              <a:off x="7357939" y="294185"/>
              <a:ext cx="2515" cy="6572"/>
            </a:xfrm>
            <a:custGeom>
              <a:avLst/>
              <a:gdLst>
                <a:gd name="connsiteX0" fmla="*/ 2515 w 2515"/>
                <a:gd name="connsiteY0" fmla="*/ 0 h 6572"/>
                <a:gd name="connsiteX1" fmla="*/ 2487 w 2515"/>
                <a:gd name="connsiteY1" fmla="*/ 6572 h 6572"/>
                <a:gd name="connsiteX2" fmla="*/ 2515 w 2515"/>
                <a:gd name="connsiteY2" fmla="*/ 0 h 6572"/>
              </a:gdLst>
              <a:ahLst/>
              <a:cxnLst>
                <a:cxn ang="0">
                  <a:pos x="connsiteX0" y="connsiteY0"/>
                </a:cxn>
                <a:cxn ang="0">
                  <a:pos x="connsiteX1" y="connsiteY1"/>
                </a:cxn>
                <a:cxn ang="0">
                  <a:pos x="connsiteX2" y="connsiteY2"/>
                </a:cxn>
              </a:cxnLst>
              <a:rect l="l" t="t" r="r" b="b"/>
              <a:pathLst>
                <a:path w="2515" h="6572">
                  <a:moveTo>
                    <a:pt x="2515" y="0"/>
                  </a:moveTo>
                  <a:cubicBezTo>
                    <a:pt x="2504" y="2189"/>
                    <a:pt x="2492" y="4378"/>
                    <a:pt x="2487" y="6572"/>
                  </a:cubicBezTo>
                  <a:cubicBezTo>
                    <a:pt x="-851" y="4366"/>
                    <a:pt x="-817" y="2172"/>
                    <a:pt x="2515" y="0"/>
                  </a:cubicBezTo>
                  <a:close/>
                </a:path>
              </a:pathLst>
            </a:custGeom>
            <a:grpFill/>
            <a:ln w="5715" cap="flat">
              <a:noFill/>
              <a:prstDash val="solid"/>
              <a:miter/>
            </a:ln>
          </p:spPr>
          <p:txBody>
            <a:bodyPr rtlCol="0" anchor="ctr"/>
            <a:lstStyle/>
            <a:p>
              <a:endParaRPr lang="zh-CN" altLang="en-US"/>
            </a:p>
          </p:txBody>
        </p:sp>
        <p:sp>
          <p:nvSpPr>
            <p:cNvPr id="386" name="任意多边形: 形状 385">
              <a:extLst>
                <a:ext uri="{FF2B5EF4-FFF2-40B4-BE49-F238E27FC236}">
                  <a16:creationId xmlns:a16="http://schemas.microsoft.com/office/drawing/2014/main" id="{0761BE9F-AE4B-8870-3C5A-ED6E0AEF38E9}"/>
                </a:ext>
              </a:extLst>
            </p:cNvPr>
            <p:cNvSpPr/>
            <p:nvPr/>
          </p:nvSpPr>
          <p:spPr>
            <a:xfrm>
              <a:off x="7368722" y="372475"/>
              <a:ext cx="4888" cy="7235"/>
            </a:xfrm>
            <a:custGeom>
              <a:avLst/>
              <a:gdLst>
                <a:gd name="connsiteX0" fmla="*/ 4888 w 4888"/>
                <a:gd name="connsiteY0" fmla="*/ 657 h 7235"/>
                <a:gd name="connsiteX1" fmla="*/ 1596 w 4888"/>
                <a:gd name="connsiteY1" fmla="*/ 7235 h 7235"/>
                <a:gd name="connsiteX2" fmla="*/ 1596 w 4888"/>
                <a:gd name="connsiteY2" fmla="*/ 7235 h 7235"/>
                <a:gd name="connsiteX3" fmla="*/ 2751 w 4888"/>
                <a:gd name="connsiteY3" fmla="*/ 0 h 7235"/>
                <a:gd name="connsiteX4" fmla="*/ 4888 w 4888"/>
                <a:gd name="connsiteY4" fmla="*/ 657 h 7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8" h="7235">
                  <a:moveTo>
                    <a:pt x="4888" y="657"/>
                  </a:moveTo>
                  <a:cubicBezTo>
                    <a:pt x="4820" y="3366"/>
                    <a:pt x="4237" y="5812"/>
                    <a:pt x="1596" y="7235"/>
                  </a:cubicBezTo>
                  <a:lnTo>
                    <a:pt x="1596" y="7235"/>
                  </a:lnTo>
                  <a:cubicBezTo>
                    <a:pt x="-741" y="4389"/>
                    <a:pt x="-638" y="1932"/>
                    <a:pt x="2751" y="0"/>
                  </a:cubicBezTo>
                  <a:cubicBezTo>
                    <a:pt x="3465" y="217"/>
                    <a:pt x="4174" y="440"/>
                    <a:pt x="4888" y="657"/>
                  </a:cubicBezTo>
                  <a:close/>
                </a:path>
              </a:pathLst>
            </a:custGeom>
            <a:grpFill/>
            <a:ln w="5715" cap="flat">
              <a:noFill/>
              <a:prstDash val="solid"/>
              <a:miter/>
            </a:ln>
          </p:spPr>
          <p:txBody>
            <a:bodyPr rtlCol="0" anchor="ctr"/>
            <a:lstStyle/>
            <a:p>
              <a:endParaRPr lang="zh-CN" altLang="en-US"/>
            </a:p>
          </p:txBody>
        </p:sp>
        <p:sp>
          <p:nvSpPr>
            <p:cNvPr id="387" name="任意多边形: 形状 386">
              <a:extLst>
                <a:ext uri="{FF2B5EF4-FFF2-40B4-BE49-F238E27FC236}">
                  <a16:creationId xmlns:a16="http://schemas.microsoft.com/office/drawing/2014/main" id="{7182FD25-6110-097B-4204-420D8C2D8751}"/>
                </a:ext>
              </a:extLst>
            </p:cNvPr>
            <p:cNvSpPr/>
            <p:nvPr/>
          </p:nvSpPr>
          <p:spPr>
            <a:xfrm>
              <a:off x="7353877" y="409314"/>
              <a:ext cx="2537" cy="3599"/>
            </a:xfrm>
            <a:custGeom>
              <a:avLst/>
              <a:gdLst>
                <a:gd name="connsiteX0" fmla="*/ 0 w 2537"/>
                <a:gd name="connsiteY0" fmla="*/ 0 h 3599"/>
                <a:gd name="connsiteX1" fmla="*/ 2360 w 2537"/>
                <a:gd name="connsiteY1" fmla="*/ 3229 h 3599"/>
                <a:gd name="connsiteX2" fmla="*/ 0 w 2537"/>
                <a:gd name="connsiteY2" fmla="*/ 0 h 3599"/>
                <a:gd name="connsiteX3" fmla="*/ 0 w 2537"/>
                <a:gd name="connsiteY3" fmla="*/ 0 h 3599"/>
              </a:gdLst>
              <a:ahLst/>
              <a:cxnLst>
                <a:cxn ang="0">
                  <a:pos x="connsiteX0" y="connsiteY0"/>
                </a:cxn>
                <a:cxn ang="0">
                  <a:pos x="connsiteX1" y="connsiteY1"/>
                </a:cxn>
                <a:cxn ang="0">
                  <a:pos x="connsiteX2" y="connsiteY2"/>
                </a:cxn>
                <a:cxn ang="0">
                  <a:pos x="connsiteX3" y="connsiteY3"/>
                </a:cxn>
              </a:cxnLst>
              <a:rect l="l" t="t" r="r" b="b"/>
              <a:pathLst>
                <a:path w="2537" h="3599">
                  <a:moveTo>
                    <a:pt x="0" y="0"/>
                  </a:moveTo>
                  <a:cubicBezTo>
                    <a:pt x="1412" y="726"/>
                    <a:pt x="3092" y="2932"/>
                    <a:pt x="2360" y="3229"/>
                  </a:cubicBezTo>
                  <a:cubicBezTo>
                    <a:pt x="-1366" y="4761"/>
                    <a:pt x="869" y="1114"/>
                    <a:pt x="0" y="0"/>
                  </a:cubicBezTo>
                  <a:lnTo>
                    <a:pt x="0" y="0"/>
                  </a:lnTo>
                  <a:close/>
                </a:path>
              </a:pathLst>
            </a:custGeom>
            <a:grpFill/>
            <a:ln w="5715" cap="flat">
              <a:noFill/>
              <a:prstDash val="solid"/>
              <a:miter/>
            </a:ln>
          </p:spPr>
          <p:txBody>
            <a:bodyPr rtlCol="0" anchor="ctr"/>
            <a:lstStyle/>
            <a:p>
              <a:endParaRPr lang="zh-CN" altLang="en-US"/>
            </a:p>
          </p:txBody>
        </p:sp>
        <p:sp>
          <p:nvSpPr>
            <p:cNvPr id="388" name="任意多边形: 形状 387">
              <a:extLst>
                <a:ext uri="{FF2B5EF4-FFF2-40B4-BE49-F238E27FC236}">
                  <a16:creationId xmlns:a16="http://schemas.microsoft.com/office/drawing/2014/main" id="{6473370F-046D-DEA4-8FCC-D9BD5ABBB0AC}"/>
                </a:ext>
              </a:extLst>
            </p:cNvPr>
            <p:cNvSpPr/>
            <p:nvPr/>
          </p:nvSpPr>
          <p:spPr>
            <a:xfrm>
              <a:off x="7372781" y="369840"/>
              <a:ext cx="4115" cy="3291"/>
            </a:xfrm>
            <a:custGeom>
              <a:avLst/>
              <a:gdLst>
                <a:gd name="connsiteX0" fmla="*/ 829 w 4115"/>
                <a:gd name="connsiteY0" fmla="*/ 0 h 3291"/>
                <a:gd name="connsiteX1" fmla="*/ 4116 w 4115"/>
                <a:gd name="connsiteY1" fmla="*/ 3292 h 3291"/>
                <a:gd name="connsiteX2" fmla="*/ 829 w 4115"/>
                <a:gd name="connsiteY2" fmla="*/ 3292 h 3291"/>
                <a:gd name="connsiteX3" fmla="*/ 829 w 4115"/>
                <a:gd name="connsiteY3" fmla="*/ 3292 h 3291"/>
                <a:gd name="connsiteX4" fmla="*/ 92 w 4115"/>
                <a:gd name="connsiteY4" fmla="*/ 1097 h 3291"/>
                <a:gd name="connsiteX5" fmla="*/ 829 w 4115"/>
                <a:gd name="connsiteY5"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5" h="3291">
                  <a:moveTo>
                    <a:pt x="829" y="0"/>
                  </a:moveTo>
                  <a:cubicBezTo>
                    <a:pt x="1926" y="1097"/>
                    <a:pt x="3018" y="2195"/>
                    <a:pt x="4116" y="3292"/>
                  </a:cubicBezTo>
                  <a:cubicBezTo>
                    <a:pt x="3018" y="3292"/>
                    <a:pt x="1921" y="3292"/>
                    <a:pt x="829" y="3292"/>
                  </a:cubicBezTo>
                  <a:lnTo>
                    <a:pt x="829" y="3292"/>
                  </a:lnTo>
                  <a:cubicBezTo>
                    <a:pt x="92" y="2560"/>
                    <a:pt x="-153" y="1829"/>
                    <a:pt x="92" y="1097"/>
                  </a:cubicBezTo>
                  <a:cubicBezTo>
                    <a:pt x="332" y="366"/>
                    <a:pt x="578" y="0"/>
                    <a:pt x="829" y="0"/>
                  </a:cubicBezTo>
                  <a:close/>
                </a:path>
              </a:pathLst>
            </a:custGeom>
            <a:grpFill/>
            <a:ln w="5715" cap="flat">
              <a:noFill/>
              <a:prstDash val="solid"/>
              <a:miter/>
            </a:ln>
          </p:spPr>
          <p:txBody>
            <a:bodyPr rtlCol="0" anchor="ctr"/>
            <a:lstStyle/>
            <a:p>
              <a:endParaRPr lang="zh-CN" altLang="en-US"/>
            </a:p>
          </p:txBody>
        </p:sp>
        <p:sp>
          <p:nvSpPr>
            <p:cNvPr id="389" name="任意多边形: 形状 388">
              <a:extLst>
                <a:ext uri="{FF2B5EF4-FFF2-40B4-BE49-F238E27FC236}">
                  <a16:creationId xmlns:a16="http://schemas.microsoft.com/office/drawing/2014/main" id="{CAA8B2F2-CC4A-2B91-6049-C9CDA63722A2}"/>
                </a:ext>
              </a:extLst>
            </p:cNvPr>
            <p:cNvSpPr/>
            <p:nvPr/>
          </p:nvSpPr>
          <p:spPr>
            <a:xfrm>
              <a:off x="7340721" y="297477"/>
              <a:ext cx="1292" cy="1395"/>
            </a:xfrm>
            <a:custGeom>
              <a:avLst/>
              <a:gdLst>
                <a:gd name="connsiteX0" fmla="*/ 0 w 1292"/>
                <a:gd name="connsiteY0" fmla="*/ 0 h 1395"/>
                <a:gd name="connsiteX1" fmla="*/ 1292 w 1292"/>
                <a:gd name="connsiteY1" fmla="*/ 732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6" y="589"/>
                    <a:pt x="1292" y="732"/>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390" name="任意多边形: 形状 389">
              <a:extLst>
                <a:ext uri="{FF2B5EF4-FFF2-40B4-BE49-F238E27FC236}">
                  <a16:creationId xmlns:a16="http://schemas.microsoft.com/office/drawing/2014/main" id="{032F01A0-3B45-950B-E140-F9C1E728F858}"/>
                </a:ext>
              </a:extLst>
            </p:cNvPr>
            <p:cNvSpPr/>
            <p:nvPr/>
          </p:nvSpPr>
          <p:spPr>
            <a:xfrm>
              <a:off x="8366741" y="820496"/>
              <a:ext cx="3303" cy="4120"/>
            </a:xfrm>
            <a:custGeom>
              <a:avLst/>
              <a:gdLst>
                <a:gd name="connsiteX0" fmla="*/ 3303 w 3303"/>
                <a:gd name="connsiteY0" fmla="*/ 3292 h 4120"/>
                <a:gd name="connsiteX1" fmla="*/ 0 w 3303"/>
                <a:gd name="connsiteY1" fmla="*/ 0 h 4120"/>
                <a:gd name="connsiteX2" fmla="*/ 3303 w 3303"/>
                <a:gd name="connsiteY2" fmla="*/ 3292 h 4120"/>
              </a:gdLst>
              <a:ahLst/>
              <a:cxnLst>
                <a:cxn ang="0">
                  <a:pos x="connsiteX0" y="connsiteY0"/>
                </a:cxn>
                <a:cxn ang="0">
                  <a:pos x="connsiteX1" y="connsiteY1"/>
                </a:cxn>
                <a:cxn ang="0">
                  <a:pos x="connsiteX2" y="connsiteY2"/>
                </a:cxn>
              </a:cxnLst>
              <a:rect l="l" t="t" r="r" b="b"/>
              <a:pathLst>
                <a:path w="3303" h="4120">
                  <a:moveTo>
                    <a:pt x="3303" y="3292"/>
                  </a:moveTo>
                  <a:cubicBezTo>
                    <a:pt x="-1572" y="5984"/>
                    <a:pt x="828" y="1372"/>
                    <a:pt x="0" y="0"/>
                  </a:cubicBezTo>
                  <a:cubicBezTo>
                    <a:pt x="1103" y="1097"/>
                    <a:pt x="2206" y="2195"/>
                    <a:pt x="3303" y="3292"/>
                  </a:cubicBezTo>
                  <a:close/>
                </a:path>
              </a:pathLst>
            </a:custGeom>
            <a:grpFill/>
            <a:ln w="5715" cap="flat">
              <a:noFill/>
              <a:prstDash val="solid"/>
              <a:miter/>
            </a:ln>
          </p:spPr>
          <p:txBody>
            <a:bodyPr rtlCol="0" anchor="ctr"/>
            <a:lstStyle/>
            <a:p>
              <a:endParaRPr lang="zh-CN" altLang="en-US"/>
            </a:p>
          </p:txBody>
        </p:sp>
        <p:sp>
          <p:nvSpPr>
            <p:cNvPr id="391" name="任意多边形: 形状 390">
              <a:extLst>
                <a:ext uri="{FF2B5EF4-FFF2-40B4-BE49-F238E27FC236}">
                  <a16:creationId xmlns:a16="http://schemas.microsoft.com/office/drawing/2014/main" id="{8433E38E-F0A2-0280-F91D-96B6A2A18F24}"/>
                </a:ext>
              </a:extLst>
            </p:cNvPr>
            <p:cNvSpPr/>
            <p:nvPr/>
          </p:nvSpPr>
          <p:spPr>
            <a:xfrm>
              <a:off x="8372043" y="809226"/>
              <a:ext cx="1292" cy="1400"/>
            </a:xfrm>
            <a:custGeom>
              <a:avLst/>
              <a:gdLst>
                <a:gd name="connsiteX0" fmla="*/ 1293 w 1292"/>
                <a:gd name="connsiteY0" fmla="*/ 1400 h 1400"/>
                <a:gd name="connsiteX1" fmla="*/ 1 w 1292"/>
                <a:gd name="connsiteY1" fmla="*/ 663 h 1400"/>
                <a:gd name="connsiteX2" fmla="*/ 1293 w 1292"/>
                <a:gd name="connsiteY2" fmla="*/ 1400 h 1400"/>
                <a:gd name="connsiteX3" fmla="*/ 1293 w 1292"/>
                <a:gd name="connsiteY3" fmla="*/ 1400 h 1400"/>
              </a:gdLst>
              <a:ahLst/>
              <a:cxnLst>
                <a:cxn ang="0">
                  <a:pos x="connsiteX0" y="connsiteY0"/>
                </a:cxn>
                <a:cxn ang="0">
                  <a:pos x="connsiteX1" y="connsiteY1"/>
                </a:cxn>
                <a:cxn ang="0">
                  <a:pos x="connsiteX2" y="connsiteY2"/>
                </a:cxn>
                <a:cxn ang="0">
                  <a:pos x="connsiteX3" y="connsiteY3"/>
                </a:cxn>
              </a:cxnLst>
              <a:rect l="l" t="t" r="r" b="b"/>
              <a:pathLst>
                <a:path w="1292" h="1400">
                  <a:moveTo>
                    <a:pt x="1293" y="1400"/>
                  </a:moveTo>
                  <a:cubicBezTo>
                    <a:pt x="841" y="1149"/>
                    <a:pt x="-33" y="812"/>
                    <a:pt x="1" y="663"/>
                  </a:cubicBezTo>
                  <a:cubicBezTo>
                    <a:pt x="235" y="-428"/>
                    <a:pt x="744" y="-166"/>
                    <a:pt x="1293" y="1400"/>
                  </a:cubicBezTo>
                  <a:lnTo>
                    <a:pt x="1293" y="1400"/>
                  </a:lnTo>
                  <a:close/>
                </a:path>
              </a:pathLst>
            </a:custGeom>
            <a:grpFill/>
            <a:ln w="5715" cap="flat">
              <a:noFill/>
              <a:prstDash val="solid"/>
              <a:miter/>
            </a:ln>
          </p:spPr>
          <p:txBody>
            <a:bodyPr rtlCol="0" anchor="ctr"/>
            <a:lstStyle/>
            <a:p>
              <a:endParaRPr lang="zh-CN" altLang="en-US"/>
            </a:p>
          </p:txBody>
        </p:sp>
        <p:sp>
          <p:nvSpPr>
            <p:cNvPr id="392" name="任意多边形: 形状 391">
              <a:extLst>
                <a:ext uri="{FF2B5EF4-FFF2-40B4-BE49-F238E27FC236}">
                  <a16:creationId xmlns:a16="http://schemas.microsoft.com/office/drawing/2014/main" id="{B23453C1-71F2-C29F-CC3F-599BD56E832E}"/>
                </a:ext>
              </a:extLst>
            </p:cNvPr>
            <p:cNvSpPr/>
            <p:nvPr/>
          </p:nvSpPr>
          <p:spPr>
            <a:xfrm>
              <a:off x="8391766" y="802640"/>
              <a:ext cx="1297" cy="1408"/>
            </a:xfrm>
            <a:custGeom>
              <a:avLst/>
              <a:gdLst>
                <a:gd name="connsiteX0" fmla="*/ 1292 w 1297"/>
                <a:gd name="connsiteY0" fmla="*/ 1409 h 1408"/>
                <a:gd name="connsiteX1" fmla="*/ 1 w 1297"/>
                <a:gd name="connsiteY1" fmla="*/ 666 h 1408"/>
                <a:gd name="connsiteX2" fmla="*/ 1298 w 1297"/>
                <a:gd name="connsiteY2" fmla="*/ 1391 h 1408"/>
                <a:gd name="connsiteX3" fmla="*/ 1292 w 1297"/>
                <a:gd name="connsiteY3" fmla="*/ 1409 h 1408"/>
              </a:gdLst>
              <a:ahLst/>
              <a:cxnLst>
                <a:cxn ang="0">
                  <a:pos x="connsiteX0" y="connsiteY0"/>
                </a:cxn>
                <a:cxn ang="0">
                  <a:pos x="connsiteX1" y="connsiteY1"/>
                </a:cxn>
                <a:cxn ang="0">
                  <a:pos x="connsiteX2" y="connsiteY2"/>
                </a:cxn>
                <a:cxn ang="0">
                  <a:pos x="connsiteX3" y="connsiteY3"/>
                </a:cxn>
              </a:cxnLst>
              <a:rect l="l" t="t" r="r" b="b"/>
              <a:pathLst>
                <a:path w="1297" h="1408">
                  <a:moveTo>
                    <a:pt x="1292" y="1409"/>
                  </a:moveTo>
                  <a:cubicBezTo>
                    <a:pt x="841" y="1157"/>
                    <a:pt x="-28" y="814"/>
                    <a:pt x="1" y="666"/>
                  </a:cubicBezTo>
                  <a:cubicBezTo>
                    <a:pt x="235" y="-426"/>
                    <a:pt x="750" y="-169"/>
                    <a:pt x="1298" y="1391"/>
                  </a:cubicBezTo>
                  <a:lnTo>
                    <a:pt x="1292" y="1409"/>
                  </a:lnTo>
                  <a:close/>
                </a:path>
              </a:pathLst>
            </a:custGeom>
            <a:grpFill/>
            <a:ln w="5715" cap="flat">
              <a:noFill/>
              <a:prstDash val="solid"/>
              <a:miter/>
            </a:ln>
          </p:spPr>
          <p:txBody>
            <a:bodyPr rtlCol="0" anchor="ctr"/>
            <a:lstStyle/>
            <a:p>
              <a:endParaRPr lang="zh-CN" altLang="en-US"/>
            </a:p>
          </p:txBody>
        </p:sp>
        <p:sp>
          <p:nvSpPr>
            <p:cNvPr id="393" name="任意多边形: 形状 392">
              <a:extLst>
                <a:ext uri="{FF2B5EF4-FFF2-40B4-BE49-F238E27FC236}">
                  <a16:creationId xmlns:a16="http://schemas.microsoft.com/office/drawing/2014/main" id="{3B2CA9BE-1570-88B2-E454-0CDA0103B2B5}"/>
                </a:ext>
              </a:extLst>
            </p:cNvPr>
            <p:cNvSpPr/>
            <p:nvPr/>
          </p:nvSpPr>
          <p:spPr>
            <a:xfrm>
              <a:off x="8078344" y="876418"/>
              <a:ext cx="30977" cy="22974"/>
            </a:xfrm>
            <a:custGeom>
              <a:avLst/>
              <a:gdLst>
                <a:gd name="connsiteX0" fmla="*/ 2309 w 30977"/>
                <a:gd name="connsiteY0" fmla="*/ 0 h 22974"/>
                <a:gd name="connsiteX1" fmla="*/ 23569 w 30977"/>
                <a:gd name="connsiteY1" fmla="*/ 2589 h 22974"/>
                <a:gd name="connsiteX2" fmla="*/ 30312 w 30977"/>
                <a:gd name="connsiteY2" fmla="*/ 10498 h 22974"/>
                <a:gd name="connsiteX3" fmla="*/ 28084 w 30977"/>
                <a:gd name="connsiteY3" fmla="*/ 22974 h 22974"/>
                <a:gd name="connsiteX4" fmla="*/ 17305 w 30977"/>
                <a:gd name="connsiteY4" fmla="*/ 19637 h 22974"/>
                <a:gd name="connsiteX5" fmla="*/ 149 w 30977"/>
                <a:gd name="connsiteY5" fmla="*/ 3920 h 22974"/>
                <a:gd name="connsiteX6" fmla="*/ 2309 w 30977"/>
                <a:gd name="connsiteY6" fmla="*/ 0 h 2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77" h="22974">
                  <a:moveTo>
                    <a:pt x="2309" y="0"/>
                  </a:moveTo>
                  <a:cubicBezTo>
                    <a:pt x="17345" y="14322"/>
                    <a:pt x="18637" y="14488"/>
                    <a:pt x="23569" y="2589"/>
                  </a:cubicBezTo>
                  <a:cubicBezTo>
                    <a:pt x="28609" y="2806"/>
                    <a:pt x="28792" y="7407"/>
                    <a:pt x="30312" y="10498"/>
                  </a:cubicBezTo>
                  <a:cubicBezTo>
                    <a:pt x="32518" y="14996"/>
                    <a:pt x="28575" y="18751"/>
                    <a:pt x="28084" y="22974"/>
                  </a:cubicBezTo>
                  <a:cubicBezTo>
                    <a:pt x="25340" y="18939"/>
                    <a:pt x="20523" y="21374"/>
                    <a:pt x="17305" y="19637"/>
                  </a:cubicBezTo>
                  <a:cubicBezTo>
                    <a:pt x="10361" y="15888"/>
                    <a:pt x="2915" y="12316"/>
                    <a:pt x="149" y="3920"/>
                  </a:cubicBezTo>
                  <a:cubicBezTo>
                    <a:pt x="-440" y="2120"/>
                    <a:pt x="811" y="880"/>
                    <a:pt x="2309" y="0"/>
                  </a:cubicBezTo>
                  <a:close/>
                </a:path>
              </a:pathLst>
            </a:custGeom>
            <a:grpFill/>
            <a:ln w="5715" cap="flat">
              <a:noFill/>
              <a:prstDash val="solid"/>
              <a:miter/>
            </a:ln>
          </p:spPr>
          <p:txBody>
            <a:bodyPr rtlCol="0" anchor="ctr"/>
            <a:lstStyle/>
            <a:p>
              <a:endParaRPr lang="zh-CN" altLang="en-US"/>
            </a:p>
          </p:txBody>
        </p:sp>
        <p:sp>
          <p:nvSpPr>
            <p:cNvPr id="394" name="任意多边形: 形状 393">
              <a:extLst>
                <a:ext uri="{FF2B5EF4-FFF2-40B4-BE49-F238E27FC236}">
                  <a16:creationId xmlns:a16="http://schemas.microsoft.com/office/drawing/2014/main" id="{83F80642-E42B-F823-D80A-78118458BD86}"/>
                </a:ext>
              </a:extLst>
            </p:cNvPr>
            <p:cNvSpPr/>
            <p:nvPr/>
          </p:nvSpPr>
          <p:spPr>
            <a:xfrm>
              <a:off x="8112063" y="876469"/>
              <a:ext cx="14086" cy="19584"/>
            </a:xfrm>
            <a:custGeom>
              <a:avLst/>
              <a:gdLst>
                <a:gd name="connsiteX0" fmla="*/ 0 w 14086"/>
                <a:gd name="connsiteY0" fmla="*/ 0 h 19584"/>
                <a:gd name="connsiteX1" fmla="*/ 13545 w 14086"/>
                <a:gd name="connsiteY1" fmla="*/ 11138 h 19584"/>
                <a:gd name="connsiteX2" fmla="*/ 10595 w 14086"/>
                <a:gd name="connsiteY2" fmla="*/ 18991 h 19584"/>
                <a:gd name="connsiteX3" fmla="*/ 2892 w 14086"/>
                <a:gd name="connsiteY3" fmla="*/ 14465 h 19584"/>
                <a:gd name="connsiteX4" fmla="*/ 0 w 14086"/>
                <a:gd name="connsiteY4" fmla="*/ 0 h 19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86" h="19584">
                  <a:moveTo>
                    <a:pt x="0" y="0"/>
                  </a:moveTo>
                  <a:cubicBezTo>
                    <a:pt x="6040" y="4366"/>
                    <a:pt x="12093" y="4921"/>
                    <a:pt x="13545" y="11138"/>
                  </a:cubicBezTo>
                  <a:cubicBezTo>
                    <a:pt x="14339" y="14533"/>
                    <a:pt x="14864" y="17945"/>
                    <a:pt x="10595" y="18991"/>
                  </a:cubicBezTo>
                  <a:cubicBezTo>
                    <a:pt x="6926" y="19894"/>
                    <a:pt x="2057" y="20608"/>
                    <a:pt x="2892" y="14465"/>
                  </a:cubicBezTo>
                  <a:cubicBezTo>
                    <a:pt x="3515" y="9864"/>
                    <a:pt x="583" y="6326"/>
                    <a:pt x="0" y="0"/>
                  </a:cubicBezTo>
                  <a:close/>
                </a:path>
              </a:pathLst>
            </a:custGeom>
            <a:grpFill/>
            <a:ln w="5715" cap="flat">
              <a:noFill/>
              <a:prstDash val="solid"/>
              <a:miter/>
            </a:ln>
          </p:spPr>
          <p:txBody>
            <a:bodyPr rtlCol="0" anchor="ctr"/>
            <a:lstStyle/>
            <a:p>
              <a:endParaRPr lang="zh-CN" altLang="en-US"/>
            </a:p>
          </p:txBody>
        </p:sp>
        <p:sp>
          <p:nvSpPr>
            <p:cNvPr id="395" name="任意多边形: 形状 394">
              <a:extLst>
                <a:ext uri="{FF2B5EF4-FFF2-40B4-BE49-F238E27FC236}">
                  <a16:creationId xmlns:a16="http://schemas.microsoft.com/office/drawing/2014/main" id="{6E311192-ECF4-B5A8-779C-B323C8B856FA}"/>
                </a:ext>
              </a:extLst>
            </p:cNvPr>
            <p:cNvSpPr/>
            <p:nvPr/>
          </p:nvSpPr>
          <p:spPr>
            <a:xfrm>
              <a:off x="7499892" y="1032319"/>
              <a:ext cx="16621" cy="25013"/>
            </a:xfrm>
            <a:custGeom>
              <a:avLst/>
              <a:gdLst>
                <a:gd name="connsiteX0" fmla="*/ 11838 w 16621"/>
                <a:gd name="connsiteY0" fmla="*/ 25013 h 25013"/>
                <a:gd name="connsiteX1" fmla="*/ 5260 w 16621"/>
                <a:gd name="connsiteY1" fmla="*/ 15143 h 25013"/>
                <a:gd name="connsiteX2" fmla="*/ 5260 w 16621"/>
                <a:gd name="connsiteY2" fmla="*/ 15138 h 25013"/>
                <a:gd name="connsiteX3" fmla="*/ 2929 w 16621"/>
                <a:gd name="connsiteY3" fmla="*/ 3405 h 25013"/>
                <a:gd name="connsiteX4" fmla="*/ 9609 w 16621"/>
                <a:gd name="connsiteY4" fmla="*/ 307 h 25013"/>
                <a:gd name="connsiteX5" fmla="*/ 15342 w 16621"/>
                <a:gd name="connsiteY5" fmla="*/ 4393 h 25013"/>
                <a:gd name="connsiteX6" fmla="*/ 11838 w 16621"/>
                <a:gd name="connsiteY6" fmla="*/ 25013 h 25013"/>
                <a:gd name="connsiteX7" fmla="*/ 11838 w 16621"/>
                <a:gd name="connsiteY7" fmla="*/ 25013 h 25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21" h="25013">
                  <a:moveTo>
                    <a:pt x="11838" y="25013"/>
                  </a:moveTo>
                  <a:cubicBezTo>
                    <a:pt x="7632" y="23064"/>
                    <a:pt x="9472" y="17086"/>
                    <a:pt x="5260" y="15143"/>
                  </a:cubicBezTo>
                  <a:lnTo>
                    <a:pt x="5260" y="15138"/>
                  </a:lnTo>
                  <a:cubicBezTo>
                    <a:pt x="8832" y="10634"/>
                    <a:pt x="-6055" y="10166"/>
                    <a:pt x="2929" y="3405"/>
                  </a:cubicBezTo>
                  <a:cubicBezTo>
                    <a:pt x="5300" y="1616"/>
                    <a:pt x="5946" y="-876"/>
                    <a:pt x="9609" y="307"/>
                  </a:cubicBezTo>
                  <a:cubicBezTo>
                    <a:pt x="12056" y="1096"/>
                    <a:pt x="14004" y="913"/>
                    <a:pt x="15342" y="4393"/>
                  </a:cubicBezTo>
                  <a:cubicBezTo>
                    <a:pt x="18388" y="12326"/>
                    <a:pt x="15502" y="18578"/>
                    <a:pt x="11838" y="25013"/>
                  </a:cubicBezTo>
                  <a:lnTo>
                    <a:pt x="11838" y="25013"/>
                  </a:lnTo>
                  <a:close/>
                </a:path>
              </a:pathLst>
            </a:custGeom>
            <a:grpFill/>
            <a:ln w="5715" cap="flat">
              <a:noFill/>
              <a:prstDash val="solid"/>
              <a:miter/>
            </a:ln>
          </p:spPr>
          <p:txBody>
            <a:bodyPr rtlCol="0" anchor="ctr"/>
            <a:lstStyle/>
            <a:p>
              <a:endParaRPr lang="zh-CN" altLang="en-US"/>
            </a:p>
          </p:txBody>
        </p:sp>
        <p:sp>
          <p:nvSpPr>
            <p:cNvPr id="396" name="任意多边形: 形状 395">
              <a:extLst>
                <a:ext uri="{FF2B5EF4-FFF2-40B4-BE49-F238E27FC236}">
                  <a16:creationId xmlns:a16="http://schemas.microsoft.com/office/drawing/2014/main" id="{B2E3FAF7-2B8D-2051-6EC6-C34DF0E93FB4}"/>
                </a:ext>
              </a:extLst>
            </p:cNvPr>
            <p:cNvSpPr/>
            <p:nvPr/>
          </p:nvSpPr>
          <p:spPr>
            <a:xfrm>
              <a:off x="7528409" y="1014390"/>
              <a:ext cx="12478" cy="9829"/>
            </a:xfrm>
            <a:custGeom>
              <a:avLst/>
              <a:gdLst>
                <a:gd name="connsiteX0" fmla="*/ 78 w 12478"/>
                <a:gd name="connsiteY0" fmla="*/ 119 h 9829"/>
                <a:gd name="connsiteX1" fmla="*/ 5091 w 12478"/>
                <a:gd name="connsiteY1" fmla="*/ 3559 h 9829"/>
                <a:gd name="connsiteX2" fmla="*/ 12412 w 12478"/>
                <a:gd name="connsiteY2" fmla="*/ 5096 h 9829"/>
                <a:gd name="connsiteX3" fmla="*/ 8639 w 12478"/>
                <a:gd name="connsiteY3" fmla="*/ 9566 h 9829"/>
                <a:gd name="connsiteX4" fmla="*/ 107 w 12478"/>
                <a:gd name="connsiteY4" fmla="*/ 4816 h 9829"/>
                <a:gd name="connsiteX5" fmla="*/ 78 w 12478"/>
                <a:gd name="connsiteY5" fmla="*/ 119 h 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78" h="9829">
                  <a:moveTo>
                    <a:pt x="78" y="119"/>
                  </a:moveTo>
                  <a:cubicBezTo>
                    <a:pt x="3273" y="-584"/>
                    <a:pt x="4211" y="1999"/>
                    <a:pt x="5091" y="3559"/>
                  </a:cubicBezTo>
                  <a:cubicBezTo>
                    <a:pt x="7177" y="7262"/>
                    <a:pt x="11348" y="-70"/>
                    <a:pt x="12412" y="5096"/>
                  </a:cubicBezTo>
                  <a:cubicBezTo>
                    <a:pt x="12863" y="7291"/>
                    <a:pt x="10971" y="9183"/>
                    <a:pt x="8639" y="9566"/>
                  </a:cubicBezTo>
                  <a:cubicBezTo>
                    <a:pt x="4667" y="10206"/>
                    <a:pt x="856" y="10046"/>
                    <a:pt x="107" y="4816"/>
                  </a:cubicBezTo>
                  <a:cubicBezTo>
                    <a:pt x="-116" y="3256"/>
                    <a:pt x="78" y="1645"/>
                    <a:pt x="78" y="119"/>
                  </a:cubicBezTo>
                  <a:close/>
                </a:path>
              </a:pathLst>
            </a:custGeom>
            <a:grpFill/>
            <a:ln w="5715" cap="flat">
              <a:noFill/>
              <a:prstDash val="solid"/>
              <a:miter/>
            </a:ln>
          </p:spPr>
          <p:txBody>
            <a:bodyPr rtlCol="0" anchor="ctr"/>
            <a:lstStyle/>
            <a:p>
              <a:endParaRPr lang="zh-CN" altLang="en-US"/>
            </a:p>
          </p:txBody>
        </p:sp>
        <p:sp>
          <p:nvSpPr>
            <p:cNvPr id="397" name="任意多边形: 形状 396">
              <a:extLst>
                <a:ext uri="{FF2B5EF4-FFF2-40B4-BE49-F238E27FC236}">
                  <a16:creationId xmlns:a16="http://schemas.microsoft.com/office/drawing/2014/main" id="{93F6711D-2D80-2C47-5F9D-F7AB9A2E7CE8}"/>
                </a:ext>
              </a:extLst>
            </p:cNvPr>
            <p:cNvSpPr/>
            <p:nvPr/>
          </p:nvSpPr>
          <p:spPr>
            <a:xfrm>
              <a:off x="7529876" y="1032186"/>
              <a:ext cx="9256" cy="13305"/>
            </a:xfrm>
            <a:custGeom>
              <a:avLst/>
              <a:gdLst>
                <a:gd name="connsiteX0" fmla="*/ 3852 w 9256"/>
                <a:gd name="connsiteY0" fmla="*/ 0 h 13305"/>
                <a:gd name="connsiteX1" fmla="*/ 6332 w 9256"/>
                <a:gd name="connsiteY1" fmla="*/ 3509 h 13305"/>
                <a:gd name="connsiteX2" fmla="*/ 7961 w 9256"/>
                <a:gd name="connsiteY2" fmla="*/ 11761 h 13305"/>
                <a:gd name="connsiteX3" fmla="*/ 3561 w 9256"/>
                <a:gd name="connsiteY3" fmla="*/ 13145 h 13305"/>
                <a:gd name="connsiteX4" fmla="*/ 1166 w 9256"/>
                <a:gd name="connsiteY4" fmla="*/ 3440 h 13305"/>
                <a:gd name="connsiteX5" fmla="*/ 3852 w 9256"/>
                <a:gd name="connsiteY5" fmla="*/ 0 h 13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56" h="13305">
                  <a:moveTo>
                    <a:pt x="3852" y="0"/>
                  </a:moveTo>
                  <a:cubicBezTo>
                    <a:pt x="6561" y="263"/>
                    <a:pt x="6373" y="2046"/>
                    <a:pt x="6332" y="3509"/>
                  </a:cubicBezTo>
                  <a:cubicBezTo>
                    <a:pt x="6258" y="6435"/>
                    <a:pt x="11659" y="8372"/>
                    <a:pt x="7961" y="11761"/>
                  </a:cubicBezTo>
                  <a:cubicBezTo>
                    <a:pt x="6893" y="12744"/>
                    <a:pt x="4407" y="13693"/>
                    <a:pt x="3561" y="13145"/>
                  </a:cubicBezTo>
                  <a:cubicBezTo>
                    <a:pt x="-6" y="10819"/>
                    <a:pt x="-1063" y="7367"/>
                    <a:pt x="1166" y="3440"/>
                  </a:cubicBezTo>
                  <a:cubicBezTo>
                    <a:pt x="1920" y="2115"/>
                    <a:pt x="3052" y="1006"/>
                    <a:pt x="3852" y="0"/>
                  </a:cubicBezTo>
                  <a:close/>
                </a:path>
              </a:pathLst>
            </a:custGeom>
            <a:grpFill/>
            <a:ln w="5715" cap="flat">
              <a:noFill/>
              <a:prstDash val="solid"/>
              <a:miter/>
            </a:ln>
          </p:spPr>
          <p:txBody>
            <a:bodyPr rtlCol="0" anchor="ctr"/>
            <a:lstStyle/>
            <a:p>
              <a:endParaRPr lang="zh-CN" altLang="en-US"/>
            </a:p>
          </p:txBody>
        </p:sp>
        <p:sp>
          <p:nvSpPr>
            <p:cNvPr id="398" name="任意多边形: 形状 397">
              <a:extLst>
                <a:ext uri="{FF2B5EF4-FFF2-40B4-BE49-F238E27FC236}">
                  <a16:creationId xmlns:a16="http://schemas.microsoft.com/office/drawing/2014/main" id="{EF5A5E35-2990-0DA2-4330-A5FE272E850F}"/>
                </a:ext>
              </a:extLst>
            </p:cNvPr>
            <p:cNvSpPr/>
            <p:nvPr/>
          </p:nvSpPr>
          <p:spPr>
            <a:xfrm>
              <a:off x="7511731" y="1057326"/>
              <a:ext cx="6099" cy="7361"/>
            </a:xfrm>
            <a:custGeom>
              <a:avLst/>
              <a:gdLst>
                <a:gd name="connsiteX0" fmla="*/ 0 w 6099"/>
                <a:gd name="connsiteY0" fmla="*/ 0 h 7361"/>
                <a:gd name="connsiteX1" fmla="*/ 3058 w 6099"/>
                <a:gd name="connsiteY1" fmla="*/ 629 h 7361"/>
                <a:gd name="connsiteX2" fmla="*/ 6024 w 6099"/>
                <a:gd name="connsiteY2" fmla="*/ 5435 h 7361"/>
                <a:gd name="connsiteX3" fmla="*/ 4298 w 6099"/>
                <a:gd name="connsiteY3" fmla="*/ 7361 h 7361"/>
                <a:gd name="connsiteX4" fmla="*/ 434 w 6099"/>
                <a:gd name="connsiteY4" fmla="*/ 3103 h 7361"/>
                <a:gd name="connsiteX5" fmla="*/ 0 w 6099"/>
                <a:gd name="connsiteY5" fmla="*/ 0 h 7361"/>
                <a:gd name="connsiteX6" fmla="*/ 0 w 6099"/>
                <a:gd name="connsiteY6" fmla="*/ 0 h 7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 h="7361">
                  <a:moveTo>
                    <a:pt x="0" y="0"/>
                  </a:moveTo>
                  <a:cubicBezTo>
                    <a:pt x="1023" y="200"/>
                    <a:pt x="2086" y="291"/>
                    <a:pt x="3058" y="629"/>
                  </a:cubicBezTo>
                  <a:cubicBezTo>
                    <a:pt x="5298" y="1412"/>
                    <a:pt x="6412" y="3103"/>
                    <a:pt x="6024" y="5435"/>
                  </a:cubicBezTo>
                  <a:cubicBezTo>
                    <a:pt x="5898" y="6189"/>
                    <a:pt x="4852" y="7401"/>
                    <a:pt x="4298" y="7361"/>
                  </a:cubicBezTo>
                  <a:cubicBezTo>
                    <a:pt x="1817" y="7189"/>
                    <a:pt x="989" y="5166"/>
                    <a:pt x="434" y="3103"/>
                  </a:cubicBezTo>
                  <a:cubicBezTo>
                    <a:pt x="160" y="2109"/>
                    <a:pt x="137" y="1040"/>
                    <a:pt x="0" y="0"/>
                  </a:cubicBezTo>
                  <a:lnTo>
                    <a:pt x="0" y="0"/>
                  </a:lnTo>
                  <a:close/>
                </a:path>
              </a:pathLst>
            </a:custGeom>
            <a:grpFill/>
            <a:ln w="5715" cap="flat">
              <a:noFill/>
              <a:prstDash val="solid"/>
              <a:miter/>
            </a:ln>
          </p:spPr>
          <p:txBody>
            <a:bodyPr rtlCol="0" anchor="ctr"/>
            <a:lstStyle/>
            <a:p>
              <a:endParaRPr lang="zh-CN" altLang="en-US"/>
            </a:p>
          </p:txBody>
        </p:sp>
        <p:sp>
          <p:nvSpPr>
            <p:cNvPr id="399" name="任意多边形: 形状 398">
              <a:extLst>
                <a:ext uri="{FF2B5EF4-FFF2-40B4-BE49-F238E27FC236}">
                  <a16:creationId xmlns:a16="http://schemas.microsoft.com/office/drawing/2014/main" id="{3D34FDCA-56EC-1969-31C1-5380ADB2DF3D}"/>
                </a:ext>
              </a:extLst>
            </p:cNvPr>
            <p:cNvSpPr/>
            <p:nvPr/>
          </p:nvSpPr>
          <p:spPr>
            <a:xfrm>
              <a:off x="7501844" y="1069516"/>
              <a:ext cx="2539" cy="4274"/>
            </a:xfrm>
            <a:custGeom>
              <a:avLst/>
              <a:gdLst>
                <a:gd name="connsiteX0" fmla="*/ 0 w 2539"/>
                <a:gd name="connsiteY0" fmla="*/ 4241 h 4274"/>
                <a:gd name="connsiteX1" fmla="*/ 1240 w 2539"/>
                <a:gd name="connsiteY1" fmla="*/ 0 h 4274"/>
                <a:gd name="connsiteX2" fmla="*/ 34 w 2539"/>
                <a:gd name="connsiteY2" fmla="*/ 4275 h 4274"/>
                <a:gd name="connsiteX3" fmla="*/ 0 w 2539"/>
                <a:gd name="connsiteY3" fmla="*/ 4241 h 4274"/>
              </a:gdLst>
              <a:ahLst/>
              <a:cxnLst>
                <a:cxn ang="0">
                  <a:pos x="connsiteX0" y="connsiteY0"/>
                </a:cxn>
                <a:cxn ang="0">
                  <a:pos x="connsiteX1" y="connsiteY1"/>
                </a:cxn>
                <a:cxn ang="0">
                  <a:pos x="connsiteX2" y="connsiteY2"/>
                </a:cxn>
                <a:cxn ang="0">
                  <a:pos x="connsiteX3" y="connsiteY3"/>
                </a:cxn>
              </a:cxnLst>
              <a:rect l="l" t="t" r="r" b="b"/>
              <a:pathLst>
                <a:path w="2539" h="4274">
                  <a:moveTo>
                    <a:pt x="0" y="4241"/>
                  </a:moveTo>
                  <a:cubicBezTo>
                    <a:pt x="412" y="2829"/>
                    <a:pt x="829" y="1417"/>
                    <a:pt x="1240" y="0"/>
                  </a:cubicBezTo>
                  <a:cubicBezTo>
                    <a:pt x="4229" y="2383"/>
                    <a:pt x="1297" y="3092"/>
                    <a:pt x="34" y="4275"/>
                  </a:cubicBezTo>
                  <a:lnTo>
                    <a:pt x="0" y="4241"/>
                  </a:lnTo>
                  <a:close/>
                </a:path>
              </a:pathLst>
            </a:custGeom>
            <a:grpFill/>
            <a:ln w="5715" cap="flat">
              <a:noFill/>
              <a:prstDash val="solid"/>
              <a:miter/>
            </a:ln>
          </p:spPr>
          <p:txBody>
            <a:bodyPr rtlCol="0" anchor="ctr"/>
            <a:lstStyle/>
            <a:p>
              <a:endParaRPr lang="zh-CN" altLang="en-US"/>
            </a:p>
          </p:txBody>
        </p:sp>
        <p:sp>
          <p:nvSpPr>
            <p:cNvPr id="400" name="任意多边形: 形状 399">
              <a:extLst>
                <a:ext uri="{FF2B5EF4-FFF2-40B4-BE49-F238E27FC236}">
                  <a16:creationId xmlns:a16="http://schemas.microsoft.com/office/drawing/2014/main" id="{1B9BC51E-63D5-0283-8B10-5BEC32276B44}"/>
                </a:ext>
              </a:extLst>
            </p:cNvPr>
            <p:cNvSpPr/>
            <p:nvPr/>
          </p:nvSpPr>
          <p:spPr>
            <a:xfrm>
              <a:off x="7503756" y="1047462"/>
              <a:ext cx="1396" cy="1286"/>
            </a:xfrm>
            <a:custGeom>
              <a:avLst/>
              <a:gdLst>
                <a:gd name="connsiteX0" fmla="*/ 1396 w 1396"/>
                <a:gd name="connsiteY0" fmla="*/ 0 h 1286"/>
                <a:gd name="connsiteX1" fmla="*/ 659 w 1396"/>
                <a:gd name="connsiteY1" fmla="*/ 1286 h 1286"/>
                <a:gd name="connsiteX2" fmla="*/ 1396 w 1396"/>
                <a:gd name="connsiteY2" fmla="*/ 0 h 1286"/>
                <a:gd name="connsiteX3" fmla="*/ 1396 w 1396"/>
                <a:gd name="connsiteY3" fmla="*/ 0 h 1286"/>
              </a:gdLst>
              <a:ahLst/>
              <a:cxnLst>
                <a:cxn ang="0">
                  <a:pos x="connsiteX0" y="connsiteY0"/>
                </a:cxn>
                <a:cxn ang="0">
                  <a:pos x="connsiteX1" y="connsiteY1"/>
                </a:cxn>
                <a:cxn ang="0">
                  <a:pos x="connsiteX2" y="connsiteY2"/>
                </a:cxn>
                <a:cxn ang="0">
                  <a:pos x="connsiteX3" y="connsiteY3"/>
                </a:cxn>
              </a:cxnLst>
              <a:rect l="l" t="t" r="r" b="b"/>
              <a:pathLst>
                <a:path w="1396" h="1286">
                  <a:moveTo>
                    <a:pt x="1396" y="0"/>
                  </a:moveTo>
                  <a:cubicBezTo>
                    <a:pt x="1145" y="451"/>
                    <a:pt x="802" y="1320"/>
                    <a:pt x="659" y="1286"/>
                  </a:cubicBezTo>
                  <a:cubicBezTo>
                    <a:pt x="-427" y="1052"/>
                    <a:pt x="-164" y="543"/>
                    <a:pt x="1396" y="0"/>
                  </a:cubicBezTo>
                  <a:lnTo>
                    <a:pt x="1396" y="0"/>
                  </a:lnTo>
                  <a:close/>
                </a:path>
              </a:pathLst>
            </a:custGeom>
            <a:grpFill/>
            <a:ln w="5715" cap="flat">
              <a:noFill/>
              <a:prstDash val="solid"/>
              <a:miter/>
            </a:ln>
          </p:spPr>
          <p:txBody>
            <a:bodyPr rtlCol="0" anchor="ctr"/>
            <a:lstStyle/>
            <a:p>
              <a:endParaRPr lang="zh-CN" altLang="en-US"/>
            </a:p>
          </p:txBody>
        </p:sp>
        <p:sp>
          <p:nvSpPr>
            <p:cNvPr id="401" name="任意多边形: 形状 400">
              <a:extLst>
                <a:ext uri="{FF2B5EF4-FFF2-40B4-BE49-F238E27FC236}">
                  <a16:creationId xmlns:a16="http://schemas.microsoft.com/office/drawing/2014/main" id="{DE21686C-C92B-C989-C3A3-473D2AC3CB6C}"/>
                </a:ext>
              </a:extLst>
            </p:cNvPr>
            <p:cNvSpPr/>
            <p:nvPr/>
          </p:nvSpPr>
          <p:spPr>
            <a:xfrm>
              <a:off x="7513662" y="1072419"/>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sp>
          <p:nvSpPr>
            <p:cNvPr id="402" name="任意多边形: 形状 401">
              <a:extLst>
                <a:ext uri="{FF2B5EF4-FFF2-40B4-BE49-F238E27FC236}">
                  <a16:creationId xmlns:a16="http://schemas.microsoft.com/office/drawing/2014/main" id="{AA94FBA9-EF8A-7266-8395-60A5BBD34EC2}"/>
                </a:ext>
              </a:extLst>
            </p:cNvPr>
            <p:cNvSpPr/>
            <p:nvPr/>
          </p:nvSpPr>
          <p:spPr>
            <a:xfrm>
              <a:off x="8008629" y="1070499"/>
              <a:ext cx="72024" cy="92091"/>
            </a:xfrm>
            <a:custGeom>
              <a:avLst/>
              <a:gdLst>
                <a:gd name="connsiteX0" fmla="*/ 6233 w 72024"/>
                <a:gd name="connsiteY0" fmla="*/ 0 h 92091"/>
                <a:gd name="connsiteX1" fmla="*/ 9536 w 72024"/>
                <a:gd name="connsiteY1" fmla="*/ 6567 h 92091"/>
                <a:gd name="connsiteX2" fmla="*/ 9428 w 72024"/>
                <a:gd name="connsiteY2" fmla="*/ 11807 h 92091"/>
                <a:gd name="connsiteX3" fmla="*/ 22635 w 72024"/>
                <a:gd name="connsiteY3" fmla="*/ 21100 h 92091"/>
                <a:gd name="connsiteX4" fmla="*/ 42032 w 72024"/>
                <a:gd name="connsiteY4" fmla="*/ 64042 h 92091"/>
                <a:gd name="connsiteX5" fmla="*/ 60011 w 72024"/>
                <a:gd name="connsiteY5" fmla="*/ 70129 h 92091"/>
                <a:gd name="connsiteX6" fmla="*/ 72024 w 72024"/>
                <a:gd name="connsiteY6" fmla="*/ 75644 h 92091"/>
                <a:gd name="connsiteX7" fmla="*/ 72024 w 72024"/>
                <a:gd name="connsiteY7" fmla="*/ 78930 h 92091"/>
                <a:gd name="connsiteX8" fmla="*/ 61160 w 72024"/>
                <a:gd name="connsiteY8" fmla="*/ 76638 h 92091"/>
                <a:gd name="connsiteX9" fmla="*/ 62160 w 72024"/>
                <a:gd name="connsiteY9" fmla="*/ 92092 h 92091"/>
                <a:gd name="connsiteX10" fmla="*/ 62160 w 72024"/>
                <a:gd name="connsiteY10" fmla="*/ 92086 h 92091"/>
                <a:gd name="connsiteX11" fmla="*/ 52547 w 72024"/>
                <a:gd name="connsiteY11" fmla="*/ 80702 h 92091"/>
                <a:gd name="connsiteX12" fmla="*/ 47633 w 72024"/>
                <a:gd name="connsiteY12" fmla="*/ 74198 h 92091"/>
                <a:gd name="connsiteX13" fmla="*/ 41946 w 72024"/>
                <a:gd name="connsiteY13" fmla="*/ 81725 h 92091"/>
                <a:gd name="connsiteX14" fmla="*/ 39146 w 72024"/>
                <a:gd name="connsiteY14" fmla="*/ 85508 h 92091"/>
                <a:gd name="connsiteX15" fmla="*/ 18978 w 72024"/>
                <a:gd name="connsiteY15" fmla="*/ 67631 h 92091"/>
                <a:gd name="connsiteX16" fmla="*/ 17143 w 72024"/>
                <a:gd name="connsiteY16" fmla="*/ 49521 h 92091"/>
                <a:gd name="connsiteX17" fmla="*/ 6262 w 72024"/>
                <a:gd name="connsiteY17" fmla="*/ 34547 h 92091"/>
                <a:gd name="connsiteX18" fmla="*/ 6250 w 72024"/>
                <a:gd name="connsiteY18" fmla="*/ 29621 h 92091"/>
                <a:gd name="connsiteX19" fmla="*/ 6827 w 72024"/>
                <a:gd name="connsiteY19" fmla="*/ 17265 h 92091"/>
                <a:gd name="connsiteX20" fmla="*/ 1170 w 72024"/>
                <a:gd name="connsiteY20" fmla="*/ 4532 h 92091"/>
                <a:gd name="connsiteX21" fmla="*/ 6233 w 72024"/>
                <a:gd name="connsiteY21" fmla="*/ 0 h 9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2024" h="92091">
                  <a:moveTo>
                    <a:pt x="6233" y="0"/>
                  </a:moveTo>
                  <a:cubicBezTo>
                    <a:pt x="6307" y="2703"/>
                    <a:pt x="6890" y="5155"/>
                    <a:pt x="9536" y="6567"/>
                  </a:cubicBezTo>
                  <a:cubicBezTo>
                    <a:pt x="9308" y="8430"/>
                    <a:pt x="7565" y="12333"/>
                    <a:pt x="9428" y="11807"/>
                  </a:cubicBezTo>
                  <a:cubicBezTo>
                    <a:pt x="18315" y="9275"/>
                    <a:pt x="20858" y="14276"/>
                    <a:pt x="22635" y="21100"/>
                  </a:cubicBezTo>
                  <a:cubicBezTo>
                    <a:pt x="26647" y="36490"/>
                    <a:pt x="38157" y="48417"/>
                    <a:pt x="42032" y="64042"/>
                  </a:cubicBezTo>
                  <a:cubicBezTo>
                    <a:pt x="44421" y="73678"/>
                    <a:pt x="55153" y="64442"/>
                    <a:pt x="60011" y="70129"/>
                  </a:cubicBezTo>
                  <a:cubicBezTo>
                    <a:pt x="68447" y="62316"/>
                    <a:pt x="68178" y="73466"/>
                    <a:pt x="72024" y="75644"/>
                  </a:cubicBezTo>
                  <a:cubicBezTo>
                    <a:pt x="72024" y="76741"/>
                    <a:pt x="72024" y="77833"/>
                    <a:pt x="72024" y="78930"/>
                  </a:cubicBezTo>
                  <a:cubicBezTo>
                    <a:pt x="68481" y="78181"/>
                    <a:pt x="64938" y="77433"/>
                    <a:pt x="61160" y="76638"/>
                  </a:cubicBezTo>
                  <a:cubicBezTo>
                    <a:pt x="58463" y="82245"/>
                    <a:pt x="63595" y="86988"/>
                    <a:pt x="62160" y="92092"/>
                  </a:cubicBezTo>
                  <a:lnTo>
                    <a:pt x="62160" y="92086"/>
                  </a:lnTo>
                  <a:cubicBezTo>
                    <a:pt x="55239" y="91440"/>
                    <a:pt x="53862" y="85988"/>
                    <a:pt x="52547" y="80702"/>
                  </a:cubicBezTo>
                  <a:cubicBezTo>
                    <a:pt x="51810" y="77735"/>
                    <a:pt x="52759" y="74444"/>
                    <a:pt x="47633" y="74198"/>
                  </a:cubicBezTo>
                  <a:cubicBezTo>
                    <a:pt x="41157" y="73895"/>
                    <a:pt x="43106" y="78633"/>
                    <a:pt x="41946" y="81725"/>
                  </a:cubicBezTo>
                  <a:cubicBezTo>
                    <a:pt x="41420" y="83136"/>
                    <a:pt x="40100" y="84256"/>
                    <a:pt x="39146" y="85508"/>
                  </a:cubicBezTo>
                  <a:cubicBezTo>
                    <a:pt x="28247" y="84416"/>
                    <a:pt x="25607" y="73632"/>
                    <a:pt x="18978" y="67631"/>
                  </a:cubicBezTo>
                  <a:cubicBezTo>
                    <a:pt x="14274" y="63379"/>
                    <a:pt x="22612" y="55144"/>
                    <a:pt x="17143" y="49521"/>
                  </a:cubicBezTo>
                  <a:cubicBezTo>
                    <a:pt x="12783" y="45034"/>
                    <a:pt x="5227" y="42977"/>
                    <a:pt x="6262" y="34547"/>
                  </a:cubicBezTo>
                  <a:cubicBezTo>
                    <a:pt x="6462" y="32930"/>
                    <a:pt x="6262" y="31267"/>
                    <a:pt x="6250" y="29621"/>
                  </a:cubicBezTo>
                  <a:cubicBezTo>
                    <a:pt x="10748" y="25695"/>
                    <a:pt x="10765" y="20820"/>
                    <a:pt x="6827" y="17265"/>
                  </a:cubicBezTo>
                  <a:cubicBezTo>
                    <a:pt x="2799" y="13625"/>
                    <a:pt x="3422" y="8618"/>
                    <a:pt x="1170" y="4532"/>
                  </a:cubicBezTo>
                  <a:cubicBezTo>
                    <a:pt x="-2717" y="-2503"/>
                    <a:pt x="4153" y="1149"/>
                    <a:pt x="6233" y="0"/>
                  </a:cubicBezTo>
                  <a:close/>
                </a:path>
              </a:pathLst>
            </a:custGeom>
            <a:grpFill/>
            <a:ln w="5715" cap="flat">
              <a:noFill/>
              <a:prstDash val="solid"/>
              <a:miter/>
            </a:ln>
          </p:spPr>
          <p:txBody>
            <a:bodyPr rtlCol="0" anchor="ctr"/>
            <a:lstStyle/>
            <a:p>
              <a:endParaRPr lang="zh-CN" altLang="en-US"/>
            </a:p>
          </p:txBody>
        </p:sp>
        <p:sp>
          <p:nvSpPr>
            <p:cNvPr id="403" name="任意多边形: 形状 402">
              <a:extLst>
                <a:ext uri="{FF2B5EF4-FFF2-40B4-BE49-F238E27FC236}">
                  <a16:creationId xmlns:a16="http://schemas.microsoft.com/office/drawing/2014/main" id="{B1A4DB87-2AE1-6A06-B3CC-65FA19F88ABA}"/>
                </a:ext>
              </a:extLst>
            </p:cNvPr>
            <p:cNvSpPr/>
            <p:nvPr/>
          </p:nvSpPr>
          <p:spPr>
            <a:xfrm>
              <a:off x="7967714" y="1010076"/>
              <a:ext cx="34390" cy="40643"/>
            </a:xfrm>
            <a:custGeom>
              <a:avLst/>
              <a:gdLst>
                <a:gd name="connsiteX0" fmla="*/ 17567 w 34390"/>
                <a:gd name="connsiteY0" fmla="*/ 1204 h 40643"/>
                <a:gd name="connsiteX1" fmla="*/ 34078 w 34390"/>
                <a:gd name="connsiteY1" fmla="*/ 28516 h 40643"/>
                <a:gd name="connsiteX2" fmla="*/ 34027 w 34390"/>
                <a:gd name="connsiteY2" fmla="*/ 40643 h 40643"/>
                <a:gd name="connsiteX3" fmla="*/ 26191 w 34390"/>
                <a:gd name="connsiteY3" fmla="*/ 22978 h 40643"/>
                <a:gd name="connsiteX4" fmla="*/ 14276 w 34390"/>
                <a:gd name="connsiteY4" fmla="*/ 27516 h 40643"/>
                <a:gd name="connsiteX5" fmla="*/ 2274 w 34390"/>
                <a:gd name="connsiteY5" fmla="*/ 21984 h 40643"/>
                <a:gd name="connsiteX6" fmla="*/ 251 w 34390"/>
                <a:gd name="connsiteY6" fmla="*/ 16154 h 40643"/>
                <a:gd name="connsiteX7" fmla="*/ 7698 w 34390"/>
                <a:gd name="connsiteY7" fmla="*/ 7788 h 40643"/>
                <a:gd name="connsiteX8" fmla="*/ 11161 w 34390"/>
                <a:gd name="connsiteY8" fmla="*/ 8016 h 40643"/>
                <a:gd name="connsiteX9" fmla="*/ 12521 w 34390"/>
                <a:gd name="connsiteY9" fmla="*/ 9485 h 40643"/>
                <a:gd name="connsiteX10" fmla="*/ 11624 w 34390"/>
                <a:gd name="connsiteY10" fmla="*/ 8468 h 40643"/>
                <a:gd name="connsiteX11" fmla="*/ 7698 w 34390"/>
                <a:gd name="connsiteY11" fmla="*/ 7788 h 40643"/>
                <a:gd name="connsiteX12" fmla="*/ 5389 w 34390"/>
                <a:gd name="connsiteY12" fmla="*/ 1090 h 40643"/>
                <a:gd name="connsiteX13" fmla="*/ 11189 w 34390"/>
                <a:gd name="connsiteY13" fmla="*/ 861 h 40643"/>
                <a:gd name="connsiteX14" fmla="*/ 17567 w 34390"/>
                <a:gd name="connsiteY14" fmla="*/ 1204 h 40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390" h="40643">
                  <a:moveTo>
                    <a:pt x="17567" y="1204"/>
                  </a:moveTo>
                  <a:cubicBezTo>
                    <a:pt x="24391" y="9468"/>
                    <a:pt x="31849" y="16983"/>
                    <a:pt x="34078" y="28516"/>
                  </a:cubicBezTo>
                  <a:cubicBezTo>
                    <a:pt x="34941" y="32974"/>
                    <a:pt x="33706" y="36637"/>
                    <a:pt x="34027" y="40643"/>
                  </a:cubicBezTo>
                  <a:cubicBezTo>
                    <a:pt x="28175" y="36563"/>
                    <a:pt x="28175" y="29750"/>
                    <a:pt x="26191" y="22978"/>
                  </a:cubicBezTo>
                  <a:cubicBezTo>
                    <a:pt x="23482" y="29144"/>
                    <a:pt x="21545" y="37025"/>
                    <a:pt x="14276" y="27516"/>
                  </a:cubicBezTo>
                  <a:cubicBezTo>
                    <a:pt x="10378" y="25715"/>
                    <a:pt x="9784" y="17709"/>
                    <a:pt x="2274" y="21984"/>
                  </a:cubicBezTo>
                  <a:cubicBezTo>
                    <a:pt x="68" y="23241"/>
                    <a:pt x="-355" y="19035"/>
                    <a:pt x="251" y="16154"/>
                  </a:cubicBezTo>
                  <a:cubicBezTo>
                    <a:pt x="1188" y="11719"/>
                    <a:pt x="9023" y="13868"/>
                    <a:pt x="7698" y="7788"/>
                  </a:cubicBezTo>
                  <a:cubicBezTo>
                    <a:pt x="8966" y="7085"/>
                    <a:pt x="10161" y="7233"/>
                    <a:pt x="11161" y="8016"/>
                  </a:cubicBezTo>
                  <a:cubicBezTo>
                    <a:pt x="12018" y="8828"/>
                    <a:pt x="12510" y="9348"/>
                    <a:pt x="12521" y="9485"/>
                  </a:cubicBezTo>
                  <a:cubicBezTo>
                    <a:pt x="12252" y="9165"/>
                    <a:pt x="11978" y="8850"/>
                    <a:pt x="11624" y="8468"/>
                  </a:cubicBezTo>
                  <a:cubicBezTo>
                    <a:pt x="10389" y="7393"/>
                    <a:pt x="9292" y="6044"/>
                    <a:pt x="7698" y="7788"/>
                  </a:cubicBezTo>
                  <a:cubicBezTo>
                    <a:pt x="5183" y="6142"/>
                    <a:pt x="3783" y="3707"/>
                    <a:pt x="5389" y="1090"/>
                  </a:cubicBezTo>
                  <a:cubicBezTo>
                    <a:pt x="6720" y="-1088"/>
                    <a:pt x="9189" y="632"/>
                    <a:pt x="11189" y="861"/>
                  </a:cubicBezTo>
                  <a:cubicBezTo>
                    <a:pt x="13304" y="1101"/>
                    <a:pt x="15441" y="1095"/>
                    <a:pt x="17567" y="1204"/>
                  </a:cubicBezTo>
                  <a:close/>
                </a:path>
              </a:pathLst>
            </a:custGeom>
            <a:grpFill/>
            <a:ln w="5715" cap="flat">
              <a:noFill/>
              <a:prstDash val="solid"/>
              <a:miter/>
            </a:ln>
          </p:spPr>
          <p:txBody>
            <a:bodyPr rtlCol="0" anchor="ctr"/>
            <a:lstStyle/>
            <a:p>
              <a:endParaRPr lang="zh-CN" altLang="en-US"/>
            </a:p>
          </p:txBody>
        </p:sp>
        <p:sp>
          <p:nvSpPr>
            <p:cNvPr id="404" name="任意多边形: 形状 403">
              <a:extLst>
                <a:ext uri="{FF2B5EF4-FFF2-40B4-BE49-F238E27FC236}">
                  <a16:creationId xmlns:a16="http://schemas.microsoft.com/office/drawing/2014/main" id="{57D9FC75-7334-43C8-FEF1-6A621003CD8F}"/>
                </a:ext>
              </a:extLst>
            </p:cNvPr>
            <p:cNvSpPr/>
            <p:nvPr/>
          </p:nvSpPr>
          <p:spPr>
            <a:xfrm>
              <a:off x="7951728" y="988249"/>
              <a:ext cx="9944" cy="11967"/>
            </a:xfrm>
            <a:custGeom>
              <a:avLst/>
              <a:gdLst>
                <a:gd name="connsiteX0" fmla="*/ 3955 w 9944"/>
                <a:gd name="connsiteY0" fmla="*/ 6 h 11967"/>
                <a:gd name="connsiteX1" fmla="*/ 8179 w 9944"/>
                <a:gd name="connsiteY1" fmla="*/ 11967 h 11967"/>
                <a:gd name="connsiteX2" fmla="*/ 1 w 9944"/>
                <a:gd name="connsiteY2" fmla="*/ 1749 h 11967"/>
                <a:gd name="connsiteX3" fmla="*/ 3955 w 9944"/>
                <a:gd name="connsiteY3" fmla="*/ 0 h 11967"/>
                <a:gd name="connsiteX4" fmla="*/ 3955 w 9944"/>
                <a:gd name="connsiteY4" fmla="*/ 6 h 1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44" h="11967">
                  <a:moveTo>
                    <a:pt x="3955" y="6"/>
                  </a:moveTo>
                  <a:cubicBezTo>
                    <a:pt x="5722" y="3732"/>
                    <a:pt x="13340" y="5183"/>
                    <a:pt x="8179" y="11967"/>
                  </a:cubicBezTo>
                  <a:cubicBezTo>
                    <a:pt x="3070" y="10481"/>
                    <a:pt x="1395" y="6161"/>
                    <a:pt x="1" y="1749"/>
                  </a:cubicBezTo>
                  <a:cubicBezTo>
                    <a:pt x="-45" y="1595"/>
                    <a:pt x="2578" y="600"/>
                    <a:pt x="3955" y="0"/>
                  </a:cubicBezTo>
                  <a:lnTo>
                    <a:pt x="3955" y="6"/>
                  </a:lnTo>
                  <a:close/>
                </a:path>
              </a:pathLst>
            </a:custGeom>
            <a:grpFill/>
            <a:ln w="5715" cap="flat">
              <a:noFill/>
              <a:prstDash val="solid"/>
              <a:miter/>
            </a:ln>
          </p:spPr>
          <p:txBody>
            <a:bodyPr rtlCol="0" anchor="ctr"/>
            <a:lstStyle/>
            <a:p>
              <a:endParaRPr lang="zh-CN" altLang="en-US"/>
            </a:p>
          </p:txBody>
        </p:sp>
        <p:sp>
          <p:nvSpPr>
            <p:cNvPr id="405" name="任意多边形: 形状 404">
              <a:extLst>
                <a:ext uri="{FF2B5EF4-FFF2-40B4-BE49-F238E27FC236}">
                  <a16:creationId xmlns:a16="http://schemas.microsoft.com/office/drawing/2014/main" id="{35EB0AE7-082C-C5CA-D7CD-2453132D908F}"/>
                </a:ext>
              </a:extLst>
            </p:cNvPr>
            <p:cNvSpPr/>
            <p:nvPr/>
          </p:nvSpPr>
          <p:spPr>
            <a:xfrm>
              <a:off x="7960312" y="971666"/>
              <a:ext cx="5145" cy="4438"/>
            </a:xfrm>
            <a:custGeom>
              <a:avLst/>
              <a:gdLst>
                <a:gd name="connsiteX0" fmla="*/ 3909 w 5145"/>
                <a:gd name="connsiteY0" fmla="*/ 2433 h 4438"/>
                <a:gd name="connsiteX1" fmla="*/ 1263 w 5145"/>
                <a:gd name="connsiteY1" fmla="*/ 4439 h 4438"/>
                <a:gd name="connsiteX2" fmla="*/ 0 w 5145"/>
                <a:gd name="connsiteY2" fmla="*/ 2496 h 4438"/>
                <a:gd name="connsiteX3" fmla="*/ 3726 w 5145"/>
                <a:gd name="connsiteY3" fmla="*/ 318 h 4438"/>
                <a:gd name="connsiteX4" fmla="*/ 3909 w 5145"/>
                <a:gd name="connsiteY4" fmla="*/ 2433 h 4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5" h="4438">
                  <a:moveTo>
                    <a:pt x="3909" y="2433"/>
                  </a:moveTo>
                  <a:cubicBezTo>
                    <a:pt x="3606" y="2661"/>
                    <a:pt x="2435" y="3547"/>
                    <a:pt x="1263" y="4439"/>
                  </a:cubicBezTo>
                  <a:cubicBezTo>
                    <a:pt x="840" y="3793"/>
                    <a:pt x="423" y="3142"/>
                    <a:pt x="0" y="2496"/>
                  </a:cubicBezTo>
                  <a:cubicBezTo>
                    <a:pt x="1234" y="1758"/>
                    <a:pt x="2418" y="896"/>
                    <a:pt x="3726" y="318"/>
                  </a:cubicBezTo>
                  <a:cubicBezTo>
                    <a:pt x="5406" y="-430"/>
                    <a:pt x="5749" y="90"/>
                    <a:pt x="3909" y="2433"/>
                  </a:cubicBezTo>
                  <a:close/>
                </a:path>
              </a:pathLst>
            </a:custGeom>
            <a:grpFill/>
            <a:ln w="5715" cap="flat">
              <a:noFill/>
              <a:prstDash val="solid"/>
              <a:miter/>
            </a:ln>
          </p:spPr>
          <p:txBody>
            <a:bodyPr rtlCol="0" anchor="ctr"/>
            <a:lstStyle/>
            <a:p>
              <a:endParaRPr lang="zh-CN" altLang="en-US"/>
            </a:p>
          </p:txBody>
        </p:sp>
        <p:sp>
          <p:nvSpPr>
            <p:cNvPr id="406" name="任意多边形: 形状 405">
              <a:extLst>
                <a:ext uri="{FF2B5EF4-FFF2-40B4-BE49-F238E27FC236}">
                  <a16:creationId xmlns:a16="http://schemas.microsoft.com/office/drawing/2014/main" id="{B745ECD5-461B-676D-23AC-2BC9C26AB918}"/>
                </a:ext>
              </a:extLst>
            </p:cNvPr>
            <p:cNvSpPr/>
            <p:nvPr/>
          </p:nvSpPr>
          <p:spPr>
            <a:xfrm>
              <a:off x="7942533" y="980316"/>
              <a:ext cx="1354" cy="1354"/>
            </a:xfrm>
            <a:custGeom>
              <a:avLst/>
              <a:gdLst>
                <a:gd name="connsiteX0" fmla="*/ 0 w 1354"/>
                <a:gd name="connsiteY0" fmla="*/ 1354 h 1354"/>
                <a:gd name="connsiteX1" fmla="*/ 749 w 1354"/>
                <a:gd name="connsiteY1" fmla="*/ 0 h 1354"/>
                <a:gd name="connsiteX2" fmla="*/ 1354 w 1354"/>
                <a:gd name="connsiteY2" fmla="*/ 612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12"/>
                  </a:lnTo>
                  <a:close/>
                </a:path>
              </a:pathLst>
            </a:custGeom>
            <a:grpFill/>
            <a:ln w="5715" cap="flat">
              <a:noFill/>
              <a:prstDash val="solid"/>
              <a:miter/>
            </a:ln>
          </p:spPr>
          <p:txBody>
            <a:bodyPr rtlCol="0" anchor="ctr"/>
            <a:lstStyle/>
            <a:p>
              <a:endParaRPr lang="zh-CN" altLang="en-US"/>
            </a:p>
          </p:txBody>
        </p:sp>
        <p:sp>
          <p:nvSpPr>
            <p:cNvPr id="407" name="任意多边形: 形状 406">
              <a:extLst>
                <a:ext uri="{FF2B5EF4-FFF2-40B4-BE49-F238E27FC236}">
                  <a16:creationId xmlns:a16="http://schemas.microsoft.com/office/drawing/2014/main" id="{814135CB-0F5C-9EA4-F3C0-6E7832C8B52D}"/>
                </a:ext>
              </a:extLst>
            </p:cNvPr>
            <p:cNvSpPr/>
            <p:nvPr/>
          </p:nvSpPr>
          <p:spPr>
            <a:xfrm>
              <a:off x="8253552" y="1324630"/>
              <a:ext cx="13049" cy="14513"/>
            </a:xfrm>
            <a:custGeom>
              <a:avLst/>
              <a:gdLst>
                <a:gd name="connsiteX0" fmla="*/ 12919 w 13049"/>
                <a:gd name="connsiteY0" fmla="*/ 14514 h 14513"/>
                <a:gd name="connsiteX1" fmla="*/ 1306 w 13049"/>
                <a:gd name="connsiteY1" fmla="*/ 6953 h 14513"/>
                <a:gd name="connsiteX2" fmla="*/ 1569 w 13049"/>
                <a:gd name="connsiteY2" fmla="*/ 1363 h 14513"/>
                <a:gd name="connsiteX3" fmla="*/ 7432 w 13049"/>
                <a:gd name="connsiteY3" fmla="*/ 1055 h 14513"/>
                <a:gd name="connsiteX4" fmla="*/ 12919 w 13049"/>
                <a:gd name="connsiteY4" fmla="*/ 14514 h 14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49" h="14513">
                  <a:moveTo>
                    <a:pt x="12919" y="14514"/>
                  </a:moveTo>
                  <a:cubicBezTo>
                    <a:pt x="6415" y="14085"/>
                    <a:pt x="4255" y="9930"/>
                    <a:pt x="1306" y="6953"/>
                  </a:cubicBezTo>
                  <a:cubicBezTo>
                    <a:pt x="-460" y="5164"/>
                    <a:pt x="-494" y="3089"/>
                    <a:pt x="1569" y="1363"/>
                  </a:cubicBezTo>
                  <a:cubicBezTo>
                    <a:pt x="3409" y="-174"/>
                    <a:pt x="5581" y="-591"/>
                    <a:pt x="7432" y="1055"/>
                  </a:cubicBezTo>
                  <a:cubicBezTo>
                    <a:pt x="11118" y="4324"/>
                    <a:pt x="13667" y="8204"/>
                    <a:pt x="12919" y="14514"/>
                  </a:cubicBezTo>
                  <a:close/>
                </a:path>
              </a:pathLst>
            </a:custGeom>
            <a:grpFill/>
            <a:ln w="5715" cap="flat">
              <a:noFill/>
              <a:prstDash val="solid"/>
              <a:miter/>
            </a:ln>
          </p:spPr>
          <p:txBody>
            <a:bodyPr rtlCol="0" anchor="ctr"/>
            <a:lstStyle/>
            <a:p>
              <a:endParaRPr lang="zh-CN" altLang="en-US"/>
            </a:p>
          </p:txBody>
        </p:sp>
        <p:sp>
          <p:nvSpPr>
            <p:cNvPr id="408" name="任意多边形: 形状 407">
              <a:extLst>
                <a:ext uri="{FF2B5EF4-FFF2-40B4-BE49-F238E27FC236}">
                  <a16:creationId xmlns:a16="http://schemas.microsoft.com/office/drawing/2014/main" id="{E542AEA4-CA80-DB6C-69A1-2AB64357D8D5}"/>
                </a:ext>
              </a:extLst>
            </p:cNvPr>
            <p:cNvSpPr/>
            <p:nvPr/>
          </p:nvSpPr>
          <p:spPr>
            <a:xfrm>
              <a:off x="8255647" y="1406113"/>
              <a:ext cx="3446" cy="4017"/>
            </a:xfrm>
            <a:custGeom>
              <a:avLst/>
              <a:gdLst>
                <a:gd name="connsiteX0" fmla="*/ 2509 w 3446"/>
                <a:gd name="connsiteY0" fmla="*/ 1416 h 4017"/>
                <a:gd name="connsiteX1" fmla="*/ 1366 w 3446"/>
                <a:gd name="connsiteY1" fmla="*/ 4011 h 4017"/>
                <a:gd name="connsiteX2" fmla="*/ 354 w 3446"/>
                <a:gd name="connsiteY2" fmla="*/ 1879 h 4017"/>
                <a:gd name="connsiteX3" fmla="*/ 2543 w 3446"/>
                <a:gd name="connsiteY3" fmla="*/ 16 h 4017"/>
                <a:gd name="connsiteX4" fmla="*/ 2509 w 3446"/>
                <a:gd name="connsiteY4" fmla="*/ 1416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6" h="4017">
                  <a:moveTo>
                    <a:pt x="2509" y="1416"/>
                  </a:moveTo>
                  <a:cubicBezTo>
                    <a:pt x="2132" y="2331"/>
                    <a:pt x="1817" y="3971"/>
                    <a:pt x="1366" y="4011"/>
                  </a:cubicBezTo>
                  <a:cubicBezTo>
                    <a:pt x="103" y="4114"/>
                    <a:pt x="-400" y="2999"/>
                    <a:pt x="354" y="1879"/>
                  </a:cubicBezTo>
                  <a:cubicBezTo>
                    <a:pt x="891" y="1079"/>
                    <a:pt x="2120" y="-155"/>
                    <a:pt x="2543" y="16"/>
                  </a:cubicBezTo>
                  <a:cubicBezTo>
                    <a:pt x="4549" y="845"/>
                    <a:pt x="2600" y="-773"/>
                    <a:pt x="2509" y="1416"/>
                  </a:cubicBezTo>
                  <a:close/>
                </a:path>
              </a:pathLst>
            </a:custGeom>
            <a:grpFill/>
            <a:ln w="5715" cap="flat">
              <a:noFill/>
              <a:prstDash val="solid"/>
              <a:miter/>
            </a:ln>
          </p:spPr>
          <p:txBody>
            <a:bodyPr rtlCol="0" anchor="ctr"/>
            <a:lstStyle/>
            <a:p>
              <a:endParaRPr lang="zh-CN" altLang="en-US"/>
            </a:p>
          </p:txBody>
        </p:sp>
        <p:sp>
          <p:nvSpPr>
            <p:cNvPr id="409" name="任意多边形: 形状 408">
              <a:extLst>
                <a:ext uri="{FF2B5EF4-FFF2-40B4-BE49-F238E27FC236}">
                  <a16:creationId xmlns:a16="http://schemas.microsoft.com/office/drawing/2014/main" id="{58CF1F26-DA2A-1047-8938-8449E63124FF}"/>
                </a:ext>
              </a:extLst>
            </p:cNvPr>
            <p:cNvSpPr/>
            <p:nvPr/>
          </p:nvSpPr>
          <p:spPr>
            <a:xfrm>
              <a:off x="8218774" y="1415874"/>
              <a:ext cx="3285" cy="3291"/>
            </a:xfrm>
            <a:custGeom>
              <a:avLst/>
              <a:gdLst>
                <a:gd name="connsiteX0" fmla="*/ 0 w 3285"/>
                <a:gd name="connsiteY0" fmla="*/ 0 h 3291"/>
                <a:gd name="connsiteX1" fmla="*/ 3286 w 3285"/>
                <a:gd name="connsiteY1" fmla="*/ 3286 h 3291"/>
                <a:gd name="connsiteX2" fmla="*/ 3286 w 3285"/>
                <a:gd name="connsiteY2" fmla="*/ 3292 h 3291"/>
                <a:gd name="connsiteX3" fmla="*/ 0 w 3285"/>
                <a:gd name="connsiteY3" fmla="*/ 0 h 3291"/>
              </a:gdLst>
              <a:ahLst/>
              <a:cxnLst>
                <a:cxn ang="0">
                  <a:pos x="connsiteX0" y="connsiteY0"/>
                </a:cxn>
                <a:cxn ang="0">
                  <a:pos x="connsiteX1" y="connsiteY1"/>
                </a:cxn>
                <a:cxn ang="0">
                  <a:pos x="connsiteX2" y="connsiteY2"/>
                </a:cxn>
                <a:cxn ang="0">
                  <a:pos x="connsiteX3" y="connsiteY3"/>
                </a:cxn>
              </a:cxnLst>
              <a:rect l="l" t="t" r="r" b="b"/>
              <a:pathLst>
                <a:path w="3285" h="3291">
                  <a:moveTo>
                    <a:pt x="0" y="0"/>
                  </a:moveTo>
                  <a:cubicBezTo>
                    <a:pt x="1097" y="1097"/>
                    <a:pt x="2194" y="2189"/>
                    <a:pt x="3286" y="3286"/>
                  </a:cubicBezTo>
                  <a:lnTo>
                    <a:pt x="3286" y="3292"/>
                  </a:lnTo>
                  <a:cubicBezTo>
                    <a:pt x="2189" y="2200"/>
                    <a:pt x="1091" y="1103"/>
                    <a:pt x="0" y="0"/>
                  </a:cubicBezTo>
                  <a:close/>
                </a:path>
              </a:pathLst>
            </a:custGeom>
            <a:grpFill/>
            <a:ln w="5715" cap="flat">
              <a:noFill/>
              <a:prstDash val="solid"/>
              <a:miter/>
            </a:ln>
          </p:spPr>
          <p:txBody>
            <a:bodyPr rtlCol="0" anchor="ctr"/>
            <a:lstStyle/>
            <a:p>
              <a:endParaRPr lang="zh-CN" altLang="en-US"/>
            </a:p>
          </p:txBody>
        </p:sp>
        <p:sp>
          <p:nvSpPr>
            <p:cNvPr id="410" name="任意多边形: 形状 409">
              <a:extLst>
                <a:ext uri="{FF2B5EF4-FFF2-40B4-BE49-F238E27FC236}">
                  <a16:creationId xmlns:a16="http://schemas.microsoft.com/office/drawing/2014/main" id="{1E26D823-3BF8-D6C9-1332-FB1BD7A36A33}"/>
                </a:ext>
              </a:extLst>
            </p:cNvPr>
            <p:cNvSpPr/>
            <p:nvPr/>
          </p:nvSpPr>
          <p:spPr>
            <a:xfrm>
              <a:off x="8156286" y="1356666"/>
              <a:ext cx="1365" cy="1365"/>
            </a:xfrm>
            <a:custGeom>
              <a:avLst/>
              <a:gdLst>
                <a:gd name="connsiteX0" fmla="*/ 0 w 1365"/>
                <a:gd name="connsiteY0" fmla="*/ 0 h 1365"/>
                <a:gd name="connsiteX1" fmla="*/ 1366 w 1365"/>
                <a:gd name="connsiteY1" fmla="*/ 754 h 1365"/>
                <a:gd name="connsiteX2" fmla="*/ 754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54"/>
                  </a:lnTo>
                  <a:lnTo>
                    <a:pt x="754" y="1366"/>
                  </a:lnTo>
                  <a:close/>
                </a:path>
              </a:pathLst>
            </a:custGeom>
            <a:grpFill/>
            <a:ln w="5715" cap="flat">
              <a:noFill/>
              <a:prstDash val="solid"/>
              <a:miter/>
            </a:ln>
          </p:spPr>
          <p:txBody>
            <a:bodyPr rtlCol="0" anchor="ctr"/>
            <a:lstStyle/>
            <a:p>
              <a:endParaRPr lang="zh-CN" altLang="en-US"/>
            </a:p>
          </p:txBody>
        </p:sp>
        <p:sp>
          <p:nvSpPr>
            <p:cNvPr id="411" name="任意多边形: 形状 410">
              <a:extLst>
                <a:ext uri="{FF2B5EF4-FFF2-40B4-BE49-F238E27FC236}">
                  <a16:creationId xmlns:a16="http://schemas.microsoft.com/office/drawing/2014/main" id="{9FD611C1-295E-7DFC-5C7C-F6DD7679A7F1}"/>
                </a:ext>
              </a:extLst>
            </p:cNvPr>
            <p:cNvSpPr/>
            <p:nvPr/>
          </p:nvSpPr>
          <p:spPr>
            <a:xfrm>
              <a:off x="8277969" y="1353374"/>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5"/>
                    <a:pt x="1091" y="1097"/>
                    <a:pt x="0" y="0"/>
                  </a:cubicBezTo>
                  <a:cubicBezTo>
                    <a:pt x="1091" y="1097"/>
                    <a:pt x="2189" y="2195"/>
                    <a:pt x="3286" y="3292"/>
                  </a:cubicBezTo>
                  <a:close/>
                </a:path>
              </a:pathLst>
            </a:custGeom>
            <a:grpFill/>
            <a:ln w="5715" cap="flat">
              <a:noFill/>
              <a:prstDash val="solid"/>
              <a:miter/>
            </a:ln>
          </p:spPr>
          <p:txBody>
            <a:bodyPr rtlCol="0" anchor="ctr"/>
            <a:lstStyle/>
            <a:p>
              <a:endParaRPr lang="zh-CN" altLang="en-US"/>
            </a:p>
          </p:txBody>
        </p:sp>
        <p:sp>
          <p:nvSpPr>
            <p:cNvPr id="412" name="任意多边形: 形状 411">
              <a:extLst>
                <a:ext uri="{FF2B5EF4-FFF2-40B4-BE49-F238E27FC236}">
                  <a16:creationId xmlns:a16="http://schemas.microsoft.com/office/drawing/2014/main" id="{69036987-8541-5142-9C6D-E29488350B1A}"/>
                </a:ext>
              </a:extLst>
            </p:cNvPr>
            <p:cNvSpPr/>
            <p:nvPr/>
          </p:nvSpPr>
          <p:spPr>
            <a:xfrm>
              <a:off x="8222059" y="1419160"/>
              <a:ext cx="1292" cy="1404"/>
            </a:xfrm>
            <a:custGeom>
              <a:avLst/>
              <a:gdLst>
                <a:gd name="connsiteX0" fmla="*/ 0 w 1292"/>
                <a:gd name="connsiteY0" fmla="*/ 0 h 1404"/>
                <a:gd name="connsiteX1" fmla="*/ 1292 w 1292"/>
                <a:gd name="connsiteY1" fmla="*/ 737 h 1404"/>
                <a:gd name="connsiteX2" fmla="*/ 0 w 1292"/>
                <a:gd name="connsiteY2" fmla="*/ 6 h 1404"/>
                <a:gd name="connsiteX3" fmla="*/ 0 w 1292"/>
                <a:gd name="connsiteY3" fmla="*/ 0 h 1404"/>
              </a:gdLst>
              <a:ahLst/>
              <a:cxnLst>
                <a:cxn ang="0">
                  <a:pos x="connsiteX0" y="connsiteY0"/>
                </a:cxn>
                <a:cxn ang="0">
                  <a:pos x="connsiteX1" y="connsiteY1"/>
                </a:cxn>
                <a:cxn ang="0">
                  <a:pos x="connsiteX2" y="connsiteY2"/>
                </a:cxn>
                <a:cxn ang="0">
                  <a:pos x="connsiteX3" y="connsiteY3"/>
                </a:cxn>
              </a:cxnLst>
              <a:rect l="l" t="t" r="r" b="b"/>
              <a:pathLst>
                <a:path w="1292" h="1404">
                  <a:moveTo>
                    <a:pt x="0" y="0"/>
                  </a:moveTo>
                  <a:cubicBezTo>
                    <a:pt x="452" y="251"/>
                    <a:pt x="1326" y="594"/>
                    <a:pt x="1292" y="737"/>
                  </a:cubicBezTo>
                  <a:cubicBezTo>
                    <a:pt x="1057" y="1835"/>
                    <a:pt x="549" y="1572"/>
                    <a:pt x="0" y="6"/>
                  </a:cubicBezTo>
                  <a:lnTo>
                    <a:pt x="0" y="0"/>
                  </a:lnTo>
                  <a:close/>
                </a:path>
              </a:pathLst>
            </a:custGeom>
            <a:grpFill/>
            <a:ln w="5715" cap="flat">
              <a:noFill/>
              <a:prstDash val="solid"/>
              <a:miter/>
            </a:ln>
          </p:spPr>
          <p:txBody>
            <a:bodyPr rtlCol="0" anchor="ctr"/>
            <a:lstStyle/>
            <a:p>
              <a:endParaRPr lang="zh-CN" altLang="en-US"/>
            </a:p>
          </p:txBody>
        </p:sp>
        <p:sp>
          <p:nvSpPr>
            <p:cNvPr id="413" name="任意多边形: 形状 412">
              <a:extLst>
                <a:ext uri="{FF2B5EF4-FFF2-40B4-BE49-F238E27FC236}">
                  <a16:creationId xmlns:a16="http://schemas.microsoft.com/office/drawing/2014/main" id="{0BCE881E-1696-2167-213F-836FCBA23ECB}"/>
                </a:ext>
              </a:extLst>
            </p:cNvPr>
            <p:cNvSpPr/>
            <p:nvPr/>
          </p:nvSpPr>
          <p:spPr>
            <a:xfrm>
              <a:off x="8276609" y="1352020"/>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414" name="任意多边形: 形状 413">
              <a:extLst>
                <a:ext uri="{FF2B5EF4-FFF2-40B4-BE49-F238E27FC236}">
                  <a16:creationId xmlns:a16="http://schemas.microsoft.com/office/drawing/2014/main" id="{B9EE5745-6AE7-394B-40F4-8A6570AAC7BD}"/>
                </a:ext>
              </a:extLst>
            </p:cNvPr>
            <p:cNvSpPr/>
            <p:nvPr/>
          </p:nvSpPr>
          <p:spPr>
            <a:xfrm>
              <a:off x="8276609" y="1343510"/>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415" name="任意多边形: 形状 414">
              <a:extLst>
                <a:ext uri="{FF2B5EF4-FFF2-40B4-BE49-F238E27FC236}">
                  <a16:creationId xmlns:a16="http://schemas.microsoft.com/office/drawing/2014/main" id="{70F4EDC6-EABC-81D5-05CB-1DD9E1E00767}"/>
                </a:ext>
              </a:extLst>
            </p:cNvPr>
            <p:cNvSpPr/>
            <p:nvPr/>
          </p:nvSpPr>
          <p:spPr>
            <a:xfrm>
              <a:off x="8351006" y="1378235"/>
              <a:ext cx="5134" cy="5865"/>
            </a:xfrm>
            <a:custGeom>
              <a:avLst/>
              <a:gdLst>
                <a:gd name="connsiteX0" fmla="*/ 1795 w 5134"/>
                <a:gd name="connsiteY0" fmla="*/ 0 h 5865"/>
                <a:gd name="connsiteX1" fmla="*/ 4859 w 5134"/>
                <a:gd name="connsiteY1" fmla="*/ 3303 h 5865"/>
                <a:gd name="connsiteX2" fmla="*/ 3813 w 5134"/>
                <a:gd name="connsiteY2" fmla="*/ 5835 h 5865"/>
                <a:gd name="connsiteX3" fmla="*/ 321 w 5134"/>
                <a:gd name="connsiteY3" fmla="*/ 2863 h 5865"/>
                <a:gd name="connsiteX4" fmla="*/ 1795 w 5134"/>
                <a:gd name="connsiteY4" fmla="*/ 0 h 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4" h="5865">
                  <a:moveTo>
                    <a:pt x="1795" y="0"/>
                  </a:moveTo>
                  <a:cubicBezTo>
                    <a:pt x="2773" y="1023"/>
                    <a:pt x="4024" y="2029"/>
                    <a:pt x="4859" y="3303"/>
                  </a:cubicBezTo>
                  <a:cubicBezTo>
                    <a:pt x="5573" y="4395"/>
                    <a:pt x="4784" y="6115"/>
                    <a:pt x="3813" y="5835"/>
                  </a:cubicBezTo>
                  <a:cubicBezTo>
                    <a:pt x="2459" y="5452"/>
                    <a:pt x="1224" y="4092"/>
                    <a:pt x="321" y="2863"/>
                  </a:cubicBezTo>
                  <a:cubicBezTo>
                    <a:pt x="-439" y="1829"/>
                    <a:pt x="190" y="737"/>
                    <a:pt x="1795" y="0"/>
                  </a:cubicBezTo>
                  <a:close/>
                </a:path>
              </a:pathLst>
            </a:custGeom>
            <a:grpFill/>
            <a:ln w="5715" cap="flat">
              <a:noFill/>
              <a:prstDash val="solid"/>
              <a:miter/>
            </a:ln>
          </p:spPr>
          <p:txBody>
            <a:bodyPr rtlCol="0" anchor="ctr"/>
            <a:lstStyle/>
            <a:p>
              <a:endParaRPr lang="zh-CN" altLang="en-US"/>
            </a:p>
          </p:txBody>
        </p:sp>
        <p:sp>
          <p:nvSpPr>
            <p:cNvPr id="416" name="任意多边形: 形状 415">
              <a:extLst>
                <a:ext uri="{FF2B5EF4-FFF2-40B4-BE49-F238E27FC236}">
                  <a16:creationId xmlns:a16="http://schemas.microsoft.com/office/drawing/2014/main" id="{669D9EBF-20CE-5727-4ECC-1298C64178D9}"/>
                </a:ext>
              </a:extLst>
            </p:cNvPr>
            <p:cNvSpPr/>
            <p:nvPr/>
          </p:nvSpPr>
          <p:spPr>
            <a:xfrm>
              <a:off x="8353607" y="1320485"/>
              <a:ext cx="3286" cy="6577"/>
            </a:xfrm>
            <a:custGeom>
              <a:avLst/>
              <a:gdLst>
                <a:gd name="connsiteX0" fmla="*/ 3286 w 3286"/>
                <a:gd name="connsiteY0" fmla="*/ 6578 h 6577"/>
                <a:gd name="connsiteX1" fmla="*/ 0 w 3286"/>
                <a:gd name="connsiteY1" fmla="*/ 0 h 6577"/>
                <a:gd name="connsiteX2" fmla="*/ 3286 w 3286"/>
                <a:gd name="connsiteY2" fmla="*/ 6578 h 6577"/>
              </a:gdLst>
              <a:ahLst/>
              <a:cxnLst>
                <a:cxn ang="0">
                  <a:pos x="connsiteX0" y="connsiteY0"/>
                </a:cxn>
                <a:cxn ang="0">
                  <a:pos x="connsiteX1" y="connsiteY1"/>
                </a:cxn>
                <a:cxn ang="0">
                  <a:pos x="connsiteX2" y="connsiteY2"/>
                </a:cxn>
              </a:cxnLst>
              <a:rect l="l" t="t" r="r" b="b"/>
              <a:pathLst>
                <a:path w="3286" h="6577">
                  <a:moveTo>
                    <a:pt x="3286" y="6578"/>
                  </a:moveTo>
                  <a:cubicBezTo>
                    <a:pt x="640" y="5161"/>
                    <a:pt x="69" y="2703"/>
                    <a:pt x="0" y="0"/>
                  </a:cubicBezTo>
                  <a:cubicBezTo>
                    <a:pt x="2635" y="1423"/>
                    <a:pt x="3217" y="3869"/>
                    <a:pt x="3286" y="6578"/>
                  </a:cubicBezTo>
                  <a:close/>
                </a:path>
              </a:pathLst>
            </a:custGeom>
            <a:grpFill/>
            <a:ln w="5715" cap="flat">
              <a:noFill/>
              <a:prstDash val="solid"/>
              <a:miter/>
            </a:ln>
          </p:spPr>
          <p:txBody>
            <a:bodyPr rtlCol="0" anchor="ctr"/>
            <a:lstStyle/>
            <a:p>
              <a:endParaRPr lang="zh-CN" altLang="en-US"/>
            </a:p>
          </p:txBody>
        </p:sp>
        <p:sp>
          <p:nvSpPr>
            <p:cNvPr id="417" name="任意多边形: 形状 416">
              <a:extLst>
                <a:ext uri="{FF2B5EF4-FFF2-40B4-BE49-F238E27FC236}">
                  <a16:creationId xmlns:a16="http://schemas.microsoft.com/office/drawing/2014/main" id="{91A88E33-FBE4-384F-53B7-5926BDE2123A}"/>
                </a:ext>
              </a:extLst>
            </p:cNvPr>
            <p:cNvSpPr/>
            <p:nvPr/>
          </p:nvSpPr>
          <p:spPr>
            <a:xfrm>
              <a:off x="8348950" y="1388202"/>
              <a:ext cx="1365" cy="1360"/>
            </a:xfrm>
            <a:custGeom>
              <a:avLst/>
              <a:gdLst>
                <a:gd name="connsiteX0" fmla="*/ 1366 w 1365"/>
                <a:gd name="connsiteY0" fmla="*/ 1360 h 1360"/>
                <a:gd name="connsiteX1" fmla="*/ 0 w 1365"/>
                <a:gd name="connsiteY1" fmla="*/ 611 h 1360"/>
                <a:gd name="connsiteX2" fmla="*/ 611 w 1365"/>
                <a:gd name="connsiteY2" fmla="*/ 0 h 1360"/>
              </a:gdLst>
              <a:ahLst/>
              <a:cxnLst>
                <a:cxn ang="0">
                  <a:pos x="connsiteX0" y="connsiteY0"/>
                </a:cxn>
                <a:cxn ang="0">
                  <a:pos x="connsiteX1" y="connsiteY1"/>
                </a:cxn>
                <a:cxn ang="0">
                  <a:pos x="connsiteX2" y="connsiteY2"/>
                </a:cxn>
              </a:cxnLst>
              <a:rect l="l" t="t" r="r" b="b"/>
              <a:pathLst>
                <a:path w="1365" h="1360">
                  <a:moveTo>
                    <a:pt x="1366"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418" name="任意多边形: 形状 417">
              <a:extLst>
                <a:ext uri="{FF2B5EF4-FFF2-40B4-BE49-F238E27FC236}">
                  <a16:creationId xmlns:a16="http://schemas.microsoft.com/office/drawing/2014/main" id="{980A51FC-5AA8-F401-E21A-1E373F5025C1}"/>
                </a:ext>
              </a:extLst>
            </p:cNvPr>
            <p:cNvSpPr/>
            <p:nvPr/>
          </p:nvSpPr>
          <p:spPr>
            <a:xfrm>
              <a:off x="8350316" y="1389562"/>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4"/>
                    <a:pt x="1091" y="1097"/>
                    <a:pt x="0" y="0"/>
                  </a:cubicBezTo>
                  <a:cubicBezTo>
                    <a:pt x="1091" y="1097"/>
                    <a:pt x="2189" y="2194"/>
                    <a:pt x="3286" y="3292"/>
                  </a:cubicBezTo>
                  <a:close/>
                </a:path>
              </a:pathLst>
            </a:custGeom>
            <a:grpFill/>
            <a:ln w="5715" cap="flat">
              <a:noFill/>
              <a:prstDash val="solid"/>
              <a:miter/>
            </a:ln>
          </p:spPr>
          <p:txBody>
            <a:bodyPr rtlCol="0" anchor="ctr"/>
            <a:lstStyle/>
            <a:p>
              <a:endParaRPr lang="zh-CN" altLang="en-US"/>
            </a:p>
          </p:txBody>
        </p:sp>
        <p:sp>
          <p:nvSpPr>
            <p:cNvPr id="419" name="任意多边形: 形状 418">
              <a:extLst>
                <a:ext uri="{FF2B5EF4-FFF2-40B4-BE49-F238E27FC236}">
                  <a16:creationId xmlns:a16="http://schemas.microsoft.com/office/drawing/2014/main" id="{3B7A8FDD-4A98-23B7-B71D-276A50E45D8D}"/>
                </a:ext>
              </a:extLst>
            </p:cNvPr>
            <p:cNvSpPr/>
            <p:nvPr/>
          </p:nvSpPr>
          <p:spPr>
            <a:xfrm>
              <a:off x="8411500" y="1342110"/>
              <a:ext cx="1297" cy="1400"/>
            </a:xfrm>
            <a:custGeom>
              <a:avLst/>
              <a:gdLst>
                <a:gd name="connsiteX0" fmla="*/ 1298 w 1297"/>
                <a:gd name="connsiteY0" fmla="*/ 1400 h 1400"/>
                <a:gd name="connsiteX1" fmla="*/ 1 w 1297"/>
                <a:gd name="connsiteY1" fmla="*/ 663 h 1400"/>
                <a:gd name="connsiteX2" fmla="*/ 1298 w 1297"/>
                <a:gd name="connsiteY2" fmla="*/ 1400 h 1400"/>
                <a:gd name="connsiteX3" fmla="*/ 1298 w 1297"/>
                <a:gd name="connsiteY3" fmla="*/ 1400 h 1400"/>
              </a:gdLst>
              <a:ahLst/>
              <a:cxnLst>
                <a:cxn ang="0">
                  <a:pos x="connsiteX0" y="connsiteY0"/>
                </a:cxn>
                <a:cxn ang="0">
                  <a:pos x="connsiteX1" y="connsiteY1"/>
                </a:cxn>
                <a:cxn ang="0">
                  <a:pos x="connsiteX2" y="connsiteY2"/>
                </a:cxn>
                <a:cxn ang="0">
                  <a:pos x="connsiteX3" y="connsiteY3"/>
                </a:cxn>
              </a:cxnLst>
              <a:rect l="l" t="t" r="r" b="b"/>
              <a:pathLst>
                <a:path w="1297" h="1400">
                  <a:moveTo>
                    <a:pt x="1298" y="1400"/>
                  </a:moveTo>
                  <a:cubicBezTo>
                    <a:pt x="847" y="1149"/>
                    <a:pt x="-28" y="806"/>
                    <a:pt x="1" y="663"/>
                  </a:cubicBezTo>
                  <a:cubicBezTo>
                    <a:pt x="247" y="-428"/>
                    <a:pt x="755" y="-165"/>
                    <a:pt x="1298" y="1400"/>
                  </a:cubicBezTo>
                  <a:cubicBezTo>
                    <a:pt x="1298" y="1400"/>
                    <a:pt x="1298" y="1400"/>
                    <a:pt x="1298" y="1400"/>
                  </a:cubicBezTo>
                  <a:close/>
                </a:path>
              </a:pathLst>
            </a:custGeom>
            <a:grpFill/>
            <a:ln w="5715" cap="flat">
              <a:noFill/>
              <a:prstDash val="solid"/>
              <a:miter/>
            </a:ln>
          </p:spPr>
          <p:txBody>
            <a:bodyPr rtlCol="0" anchor="ctr"/>
            <a:lstStyle/>
            <a:p>
              <a:endParaRPr lang="zh-CN" altLang="en-US"/>
            </a:p>
          </p:txBody>
        </p:sp>
        <p:sp>
          <p:nvSpPr>
            <p:cNvPr id="420" name="任意多边形: 形状 419">
              <a:extLst>
                <a:ext uri="{FF2B5EF4-FFF2-40B4-BE49-F238E27FC236}">
                  <a16:creationId xmlns:a16="http://schemas.microsoft.com/office/drawing/2014/main" id="{0CE7E9BA-FD2B-0BFD-EE45-B85DF4FF63C2}"/>
                </a:ext>
              </a:extLst>
            </p:cNvPr>
            <p:cNvSpPr/>
            <p:nvPr/>
          </p:nvSpPr>
          <p:spPr>
            <a:xfrm>
              <a:off x="8389795" y="1299317"/>
              <a:ext cx="3274" cy="1429"/>
            </a:xfrm>
            <a:custGeom>
              <a:avLst/>
              <a:gdLst>
                <a:gd name="connsiteX0" fmla="*/ 0 w 3274"/>
                <a:gd name="connsiteY0" fmla="*/ 1405 h 1429"/>
                <a:gd name="connsiteX1" fmla="*/ 3275 w 3274"/>
                <a:gd name="connsiteY1" fmla="*/ 1428 h 1429"/>
                <a:gd name="connsiteX2" fmla="*/ 0 w 3274"/>
                <a:gd name="connsiteY2" fmla="*/ 1405 h 1429"/>
              </a:gdLst>
              <a:ahLst/>
              <a:cxnLst>
                <a:cxn ang="0">
                  <a:pos x="connsiteX0" y="connsiteY0"/>
                </a:cxn>
                <a:cxn ang="0">
                  <a:pos x="connsiteX1" y="connsiteY1"/>
                </a:cxn>
                <a:cxn ang="0">
                  <a:pos x="connsiteX2" y="connsiteY2"/>
                </a:cxn>
              </a:cxnLst>
              <a:rect l="l" t="t" r="r" b="b"/>
              <a:pathLst>
                <a:path w="3274" h="1429">
                  <a:moveTo>
                    <a:pt x="0" y="1405"/>
                  </a:moveTo>
                  <a:cubicBezTo>
                    <a:pt x="1103" y="-486"/>
                    <a:pt x="2194" y="-458"/>
                    <a:pt x="3275" y="1428"/>
                  </a:cubicBezTo>
                  <a:cubicBezTo>
                    <a:pt x="2177" y="1434"/>
                    <a:pt x="1091" y="1422"/>
                    <a:pt x="0" y="1405"/>
                  </a:cubicBezTo>
                  <a:close/>
                </a:path>
              </a:pathLst>
            </a:custGeom>
            <a:grpFill/>
            <a:ln w="5715" cap="flat">
              <a:noFill/>
              <a:prstDash val="solid"/>
              <a:miter/>
            </a:ln>
          </p:spPr>
          <p:txBody>
            <a:bodyPr rtlCol="0" anchor="ctr"/>
            <a:lstStyle/>
            <a:p>
              <a:endParaRPr lang="zh-CN" altLang="en-US"/>
            </a:p>
          </p:txBody>
        </p:sp>
        <p:sp>
          <p:nvSpPr>
            <p:cNvPr id="421" name="任意多边形: 形状 420">
              <a:extLst>
                <a:ext uri="{FF2B5EF4-FFF2-40B4-BE49-F238E27FC236}">
                  <a16:creationId xmlns:a16="http://schemas.microsoft.com/office/drawing/2014/main" id="{459FFFDF-ACF5-9090-C79F-9CA9F2DF0D5D}"/>
                </a:ext>
              </a:extLst>
            </p:cNvPr>
            <p:cNvSpPr/>
            <p:nvPr/>
          </p:nvSpPr>
          <p:spPr>
            <a:xfrm>
              <a:off x="7407482" y="935803"/>
              <a:ext cx="66575" cy="66853"/>
            </a:xfrm>
            <a:custGeom>
              <a:avLst/>
              <a:gdLst>
                <a:gd name="connsiteX0" fmla="*/ 2191 w 66575"/>
                <a:gd name="connsiteY0" fmla="*/ 3051 h 66853"/>
                <a:gd name="connsiteX1" fmla="*/ 18753 w 66575"/>
                <a:gd name="connsiteY1" fmla="*/ 2451 h 66853"/>
                <a:gd name="connsiteX2" fmla="*/ 29702 w 66575"/>
                <a:gd name="connsiteY2" fmla="*/ 27289 h 66853"/>
                <a:gd name="connsiteX3" fmla="*/ 31897 w 66575"/>
                <a:gd name="connsiteY3" fmla="*/ 32718 h 66853"/>
                <a:gd name="connsiteX4" fmla="*/ 31897 w 66575"/>
                <a:gd name="connsiteY4" fmla="*/ 32712 h 66853"/>
                <a:gd name="connsiteX5" fmla="*/ 34995 w 66575"/>
                <a:gd name="connsiteY5" fmla="*/ 39353 h 66853"/>
                <a:gd name="connsiteX6" fmla="*/ 66576 w 66575"/>
                <a:gd name="connsiteY6" fmla="*/ 62322 h 66853"/>
                <a:gd name="connsiteX7" fmla="*/ 43921 w 66575"/>
                <a:gd name="connsiteY7" fmla="*/ 66854 h 66853"/>
                <a:gd name="connsiteX8" fmla="*/ 45053 w 66575"/>
                <a:gd name="connsiteY8" fmla="*/ 55744 h 66853"/>
                <a:gd name="connsiteX9" fmla="*/ 45053 w 66575"/>
                <a:gd name="connsiteY9" fmla="*/ 55738 h 66853"/>
                <a:gd name="connsiteX10" fmla="*/ 27668 w 66575"/>
                <a:gd name="connsiteY10" fmla="*/ 47897 h 66853"/>
                <a:gd name="connsiteX11" fmla="*/ 18787 w 66575"/>
                <a:gd name="connsiteY11" fmla="*/ 45737 h 66853"/>
                <a:gd name="connsiteX12" fmla="*/ 13706 w 66575"/>
                <a:gd name="connsiteY12" fmla="*/ 44611 h 66853"/>
                <a:gd name="connsiteX13" fmla="*/ 16112 w 66575"/>
                <a:gd name="connsiteY13" fmla="*/ 39662 h 66853"/>
                <a:gd name="connsiteX14" fmla="*/ 17084 w 66575"/>
                <a:gd name="connsiteY14" fmla="*/ 33609 h 66853"/>
                <a:gd name="connsiteX15" fmla="*/ 1647 w 66575"/>
                <a:gd name="connsiteY15" fmla="*/ 15127 h 66853"/>
                <a:gd name="connsiteX16" fmla="*/ 2253 w 66575"/>
                <a:gd name="connsiteY16" fmla="*/ 3006 h 66853"/>
                <a:gd name="connsiteX17" fmla="*/ 2191 w 66575"/>
                <a:gd name="connsiteY17" fmla="*/ 3051 h 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6575" h="66853">
                  <a:moveTo>
                    <a:pt x="2191" y="3051"/>
                  </a:moveTo>
                  <a:cubicBezTo>
                    <a:pt x="7814" y="3571"/>
                    <a:pt x="13895" y="-3624"/>
                    <a:pt x="18753" y="2451"/>
                  </a:cubicBezTo>
                  <a:cubicBezTo>
                    <a:pt x="24445" y="9566"/>
                    <a:pt x="31063" y="16882"/>
                    <a:pt x="29702" y="27289"/>
                  </a:cubicBezTo>
                  <a:cubicBezTo>
                    <a:pt x="29388" y="29695"/>
                    <a:pt x="29834" y="31443"/>
                    <a:pt x="31897" y="32718"/>
                  </a:cubicBezTo>
                  <a:lnTo>
                    <a:pt x="31897" y="32712"/>
                  </a:lnTo>
                  <a:cubicBezTo>
                    <a:pt x="30828" y="35901"/>
                    <a:pt x="29497" y="39073"/>
                    <a:pt x="34995" y="39353"/>
                  </a:cubicBezTo>
                  <a:cubicBezTo>
                    <a:pt x="50145" y="40125"/>
                    <a:pt x="56746" y="52732"/>
                    <a:pt x="66576" y="62322"/>
                  </a:cubicBezTo>
                  <a:cubicBezTo>
                    <a:pt x="57237" y="57104"/>
                    <a:pt x="49539" y="57350"/>
                    <a:pt x="43921" y="66854"/>
                  </a:cubicBezTo>
                  <a:cubicBezTo>
                    <a:pt x="40121" y="61979"/>
                    <a:pt x="44196" y="59115"/>
                    <a:pt x="45053" y="55744"/>
                  </a:cubicBezTo>
                  <a:lnTo>
                    <a:pt x="45053" y="55738"/>
                  </a:lnTo>
                  <a:cubicBezTo>
                    <a:pt x="38121" y="55726"/>
                    <a:pt x="30743" y="57430"/>
                    <a:pt x="27668" y="47897"/>
                  </a:cubicBezTo>
                  <a:cubicBezTo>
                    <a:pt x="26502" y="44279"/>
                    <a:pt x="23027" y="41553"/>
                    <a:pt x="18787" y="45737"/>
                  </a:cubicBezTo>
                  <a:cubicBezTo>
                    <a:pt x="16735" y="47760"/>
                    <a:pt x="14843" y="46788"/>
                    <a:pt x="13706" y="44611"/>
                  </a:cubicBezTo>
                  <a:cubicBezTo>
                    <a:pt x="12392" y="42090"/>
                    <a:pt x="13752" y="40513"/>
                    <a:pt x="16112" y="39662"/>
                  </a:cubicBezTo>
                  <a:cubicBezTo>
                    <a:pt x="20079" y="38221"/>
                    <a:pt x="23999" y="38021"/>
                    <a:pt x="17084" y="33609"/>
                  </a:cubicBezTo>
                  <a:cubicBezTo>
                    <a:pt x="10426" y="29357"/>
                    <a:pt x="8465" y="20213"/>
                    <a:pt x="1647" y="15127"/>
                  </a:cubicBezTo>
                  <a:cubicBezTo>
                    <a:pt x="-2753" y="11847"/>
                    <a:pt x="3156" y="7183"/>
                    <a:pt x="2253" y="3006"/>
                  </a:cubicBezTo>
                  <a:lnTo>
                    <a:pt x="2191" y="3051"/>
                  </a:lnTo>
                  <a:close/>
                </a:path>
              </a:pathLst>
            </a:custGeom>
            <a:grpFill/>
            <a:ln w="5715" cap="flat">
              <a:noFill/>
              <a:prstDash val="solid"/>
              <a:miter/>
            </a:ln>
          </p:spPr>
          <p:txBody>
            <a:bodyPr rtlCol="0" anchor="ctr"/>
            <a:lstStyle/>
            <a:p>
              <a:endParaRPr lang="zh-CN" altLang="en-US"/>
            </a:p>
          </p:txBody>
        </p:sp>
        <p:sp>
          <p:nvSpPr>
            <p:cNvPr id="422" name="任意多边形: 形状 421">
              <a:extLst>
                <a:ext uri="{FF2B5EF4-FFF2-40B4-BE49-F238E27FC236}">
                  <a16:creationId xmlns:a16="http://schemas.microsoft.com/office/drawing/2014/main" id="{A30613B6-58E9-A196-634C-57766CAB925A}"/>
                </a:ext>
              </a:extLst>
            </p:cNvPr>
            <p:cNvSpPr/>
            <p:nvPr/>
          </p:nvSpPr>
          <p:spPr>
            <a:xfrm>
              <a:off x="7466714" y="961931"/>
              <a:ext cx="21997" cy="17617"/>
            </a:xfrm>
            <a:custGeom>
              <a:avLst/>
              <a:gdLst>
                <a:gd name="connsiteX0" fmla="*/ 15419 w 21997"/>
                <a:gd name="connsiteY0" fmla="*/ 13162 h 17617"/>
                <a:gd name="connsiteX1" fmla="*/ 8841 w 21997"/>
                <a:gd name="connsiteY1" fmla="*/ 13162 h 17617"/>
                <a:gd name="connsiteX2" fmla="*/ 8841 w 21997"/>
                <a:gd name="connsiteY2" fmla="*/ 13162 h 17617"/>
                <a:gd name="connsiteX3" fmla="*/ 2246 w 21997"/>
                <a:gd name="connsiteY3" fmla="*/ 15773 h 17617"/>
                <a:gd name="connsiteX4" fmla="*/ 0 w 21997"/>
                <a:gd name="connsiteY4" fmla="*/ 3412 h 17617"/>
                <a:gd name="connsiteX5" fmla="*/ 12133 w 21997"/>
                <a:gd name="connsiteY5" fmla="*/ 0 h 17617"/>
                <a:gd name="connsiteX6" fmla="*/ 21997 w 21997"/>
                <a:gd name="connsiteY6" fmla="*/ 6578 h 17617"/>
                <a:gd name="connsiteX7" fmla="*/ 15419 w 21997"/>
                <a:gd name="connsiteY7" fmla="*/ 13162 h 1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97" h="17617">
                  <a:moveTo>
                    <a:pt x="15419" y="13162"/>
                  </a:moveTo>
                  <a:cubicBezTo>
                    <a:pt x="13225" y="13162"/>
                    <a:pt x="11036" y="13162"/>
                    <a:pt x="8841" y="13162"/>
                  </a:cubicBezTo>
                  <a:lnTo>
                    <a:pt x="8841" y="13162"/>
                  </a:lnTo>
                  <a:cubicBezTo>
                    <a:pt x="7184" y="15476"/>
                    <a:pt x="6115" y="20242"/>
                    <a:pt x="2246" y="15773"/>
                  </a:cubicBezTo>
                  <a:cubicBezTo>
                    <a:pt x="-760" y="12304"/>
                    <a:pt x="1080" y="7441"/>
                    <a:pt x="0" y="3412"/>
                  </a:cubicBezTo>
                  <a:cubicBezTo>
                    <a:pt x="2989" y="-1766"/>
                    <a:pt x="10796" y="10916"/>
                    <a:pt x="12133" y="0"/>
                  </a:cubicBezTo>
                  <a:cubicBezTo>
                    <a:pt x="15425" y="2195"/>
                    <a:pt x="18711" y="4383"/>
                    <a:pt x="21997" y="6578"/>
                  </a:cubicBezTo>
                  <a:cubicBezTo>
                    <a:pt x="19803" y="8778"/>
                    <a:pt x="17608" y="10973"/>
                    <a:pt x="15419" y="13162"/>
                  </a:cubicBezTo>
                  <a:close/>
                </a:path>
              </a:pathLst>
            </a:custGeom>
            <a:grpFill/>
            <a:ln w="5715" cap="flat">
              <a:noFill/>
              <a:prstDash val="solid"/>
              <a:miter/>
            </a:ln>
          </p:spPr>
          <p:txBody>
            <a:bodyPr rtlCol="0" anchor="ctr"/>
            <a:lstStyle/>
            <a:p>
              <a:endParaRPr lang="zh-CN" altLang="en-US"/>
            </a:p>
          </p:txBody>
        </p:sp>
        <p:sp>
          <p:nvSpPr>
            <p:cNvPr id="423" name="任意多边形: 形状 422">
              <a:extLst>
                <a:ext uri="{FF2B5EF4-FFF2-40B4-BE49-F238E27FC236}">
                  <a16:creationId xmlns:a16="http://schemas.microsoft.com/office/drawing/2014/main" id="{7B785490-4658-7601-76A7-41D4BCB4154F}"/>
                </a:ext>
              </a:extLst>
            </p:cNvPr>
            <p:cNvSpPr/>
            <p:nvPr/>
          </p:nvSpPr>
          <p:spPr>
            <a:xfrm>
              <a:off x="7439739" y="944378"/>
              <a:ext cx="6883" cy="5520"/>
            </a:xfrm>
            <a:custGeom>
              <a:avLst/>
              <a:gdLst>
                <a:gd name="connsiteX0" fmla="*/ 4040 w 6883"/>
                <a:gd name="connsiteY0" fmla="*/ 5266 h 5520"/>
                <a:gd name="connsiteX1" fmla="*/ 57 w 6883"/>
                <a:gd name="connsiteY1" fmla="*/ 3374 h 5520"/>
                <a:gd name="connsiteX2" fmla="*/ 2097 w 6883"/>
                <a:gd name="connsiteY2" fmla="*/ 2 h 5520"/>
                <a:gd name="connsiteX3" fmla="*/ 6880 w 6883"/>
                <a:gd name="connsiteY3" fmla="*/ 2963 h 5520"/>
                <a:gd name="connsiteX4" fmla="*/ 4040 w 6883"/>
                <a:gd name="connsiteY4" fmla="*/ 5266 h 5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3" h="5520">
                  <a:moveTo>
                    <a:pt x="4040" y="5266"/>
                  </a:moveTo>
                  <a:cubicBezTo>
                    <a:pt x="1434" y="5986"/>
                    <a:pt x="320" y="5129"/>
                    <a:pt x="57" y="3374"/>
                  </a:cubicBezTo>
                  <a:cubicBezTo>
                    <a:pt x="-178" y="1802"/>
                    <a:pt x="280" y="36"/>
                    <a:pt x="2097" y="2"/>
                  </a:cubicBezTo>
                  <a:cubicBezTo>
                    <a:pt x="4137" y="-44"/>
                    <a:pt x="6509" y="636"/>
                    <a:pt x="6880" y="2963"/>
                  </a:cubicBezTo>
                  <a:cubicBezTo>
                    <a:pt x="6989" y="3677"/>
                    <a:pt x="4669" y="4780"/>
                    <a:pt x="4040" y="5266"/>
                  </a:cubicBezTo>
                  <a:close/>
                </a:path>
              </a:pathLst>
            </a:custGeom>
            <a:grpFill/>
            <a:ln w="5715" cap="flat">
              <a:noFill/>
              <a:prstDash val="solid"/>
              <a:miter/>
            </a:ln>
          </p:spPr>
          <p:txBody>
            <a:bodyPr rtlCol="0" anchor="ctr"/>
            <a:lstStyle/>
            <a:p>
              <a:endParaRPr lang="zh-CN" altLang="en-US"/>
            </a:p>
          </p:txBody>
        </p:sp>
        <p:sp>
          <p:nvSpPr>
            <p:cNvPr id="424" name="任意多边形: 形状 423">
              <a:extLst>
                <a:ext uri="{FF2B5EF4-FFF2-40B4-BE49-F238E27FC236}">
                  <a16:creationId xmlns:a16="http://schemas.microsoft.com/office/drawing/2014/main" id="{F351EA02-9E16-C44C-B87E-98915A5ADA4E}"/>
                </a:ext>
              </a:extLst>
            </p:cNvPr>
            <p:cNvSpPr/>
            <p:nvPr/>
          </p:nvSpPr>
          <p:spPr>
            <a:xfrm>
              <a:off x="7459478" y="1003411"/>
              <a:ext cx="4239" cy="6643"/>
            </a:xfrm>
            <a:custGeom>
              <a:avLst/>
              <a:gdLst>
                <a:gd name="connsiteX0" fmla="*/ 1252 w 4239"/>
                <a:gd name="connsiteY0" fmla="*/ 0 h 6643"/>
                <a:gd name="connsiteX1" fmla="*/ 3926 w 4239"/>
                <a:gd name="connsiteY1" fmla="*/ 4121 h 6643"/>
                <a:gd name="connsiteX2" fmla="*/ 2818 w 4239"/>
                <a:gd name="connsiteY2" fmla="*/ 6641 h 6643"/>
                <a:gd name="connsiteX3" fmla="*/ 0 w 4239"/>
                <a:gd name="connsiteY3" fmla="*/ 3372 h 6643"/>
                <a:gd name="connsiteX4" fmla="*/ 1252 w 4239"/>
                <a:gd name="connsiteY4" fmla="*/ 0 h 6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 h="6643">
                  <a:moveTo>
                    <a:pt x="1252" y="0"/>
                  </a:moveTo>
                  <a:cubicBezTo>
                    <a:pt x="2263" y="1543"/>
                    <a:pt x="3183" y="2783"/>
                    <a:pt x="3926" y="4121"/>
                  </a:cubicBezTo>
                  <a:cubicBezTo>
                    <a:pt x="4606" y="5349"/>
                    <a:pt x="4155" y="6589"/>
                    <a:pt x="2818" y="6641"/>
                  </a:cubicBezTo>
                  <a:cubicBezTo>
                    <a:pt x="829" y="6715"/>
                    <a:pt x="-6" y="5121"/>
                    <a:pt x="0" y="3372"/>
                  </a:cubicBezTo>
                  <a:cubicBezTo>
                    <a:pt x="0" y="2412"/>
                    <a:pt x="686" y="1452"/>
                    <a:pt x="1252" y="0"/>
                  </a:cubicBezTo>
                  <a:close/>
                </a:path>
              </a:pathLst>
            </a:custGeom>
            <a:grpFill/>
            <a:ln w="5715" cap="flat">
              <a:noFill/>
              <a:prstDash val="solid"/>
              <a:miter/>
            </a:ln>
          </p:spPr>
          <p:txBody>
            <a:bodyPr rtlCol="0" anchor="ctr"/>
            <a:lstStyle/>
            <a:p>
              <a:endParaRPr lang="zh-CN" altLang="en-US"/>
            </a:p>
          </p:txBody>
        </p:sp>
        <p:sp>
          <p:nvSpPr>
            <p:cNvPr id="425" name="任意多边形: 形状 424">
              <a:extLst>
                <a:ext uri="{FF2B5EF4-FFF2-40B4-BE49-F238E27FC236}">
                  <a16:creationId xmlns:a16="http://schemas.microsoft.com/office/drawing/2014/main" id="{F9D95DB1-817D-4104-F1D9-D193471CD1FE}"/>
                </a:ext>
              </a:extLst>
            </p:cNvPr>
            <p:cNvSpPr/>
            <p:nvPr/>
          </p:nvSpPr>
          <p:spPr>
            <a:xfrm>
              <a:off x="7435177" y="932333"/>
              <a:ext cx="4202" cy="5185"/>
            </a:xfrm>
            <a:custGeom>
              <a:avLst/>
              <a:gdLst>
                <a:gd name="connsiteX0" fmla="*/ 4202 w 4202"/>
                <a:gd name="connsiteY0" fmla="*/ 0 h 5185"/>
                <a:gd name="connsiteX1" fmla="*/ 1813 w 4202"/>
                <a:gd name="connsiteY1" fmla="*/ 5166 h 5185"/>
                <a:gd name="connsiteX2" fmla="*/ 2 w 4202"/>
                <a:gd name="connsiteY2" fmla="*/ 4000 h 5185"/>
                <a:gd name="connsiteX3" fmla="*/ 4202 w 4202"/>
                <a:gd name="connsiteY3" fmla="*/ 0 h 5185"/>
                <a:gd name="connsiteX4" fmla="*/ 4202 w 4202"/>
                <a:gd name="connsiteY4" fmla="*/ 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2" h="5185">
                  <a:moveTo>
                    <a:pt x="4202" y="0"/>
                  </a:moveTo>
                  <a:cubicBezTo>
                    <a:pt x="3996" y="2012"/>
                    <a:pt x="4048" y="4206"/>
                    <a:pt x="1813" y="5166"/>
                  </a:cubicBezTo>
                  <a:cubicBezTo>
                    <a:pt x="1419" y="5338"/>
                    <a:pt x="-56" y="4292"/>
                    <a:pt x="2" y="4000"/>
                  </a:cubicBezTo>
                  <a:cubicBezTo>
                    <a:pt x="436" y="1743"/>
                    <a:pt x="2293" y="812"/>
                    <a:pt x="4202" y="0"/>
                  </a:cubicBezTo>
                  <a:lnTo>
                    <a:pt x="4202" y="0"/>
                  </a:lnTo>
                  <a:close/>
                </a:path>
              </a:pathLst>
            </a:custGeom>
            <a:grpFill/>
            <a:ln w="5715" cap="flat">
              <a:noFill/>
              <a:prstDash val="solid"/>
              <a:miter/>
            </a:ln>
          </p:spPr>
          <p:txBody>
            <a:bodyPr rtlCol="0" anchor="ctr"/>
            <a:lstStyle/>
            <a:p>
              <a:endParaRPr lang="zh-CN" altLang="en-US"/>
            </a:p>
          </p:txBody>
        </p:sp>
        <p:sp>
          <p:nvSpPr>
            <p:cNvPr id="426" name="任意多边形: 形状 425">
              <a:extLst>
                <a:ext uri="{FF2B5EF4-FFF2-40B4-BE49-F238E27FC236}">
                  <a16:creationId xmlns:a16="http://schemas.microsoft.com/office/drawing/2014/main" id="{B743F15D-8598-2CAC-6F2B-040BEF6A0471}"/>
                </a:ext>
              </a:extLst>
            </p:cNvPr>
            <p:cNvSpPr/>
            <p:nvPr/>
          </p:nvSpPr>
          <p:spPr>
            <a:xfrm>
              <a:off x="7497215" y="967155"/>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427" name="任意多边形: 形状 426">
              <a:extLst>
                <a:ext uri="{FF2B5EF4-FFF2-40B4-BE49-F238E27FC236}">
                  <a16:creationId xmlns:a16="http://schemas.microsoft.com/office/drawing/2014/main" id="{2F4FD8AD-EC21-5708-BF46-FBDFACADA470}"/>
                </a:ext>
              </a:extLst>
            </p:cNvPr>
            <p:cNvSpPr/>
            <p:nvPr/>
          </p:nvSpPr>
          <p:spPr>
            <a:xfrm>
              <a:off x="7488711" y="967155"/>
              <a:ext cx="1354" cy="1360"/>
            </a:xfrm>
            <a:custGeom>
              <a:avLst/>
              <a:gdLst>
                <a:gd name="connsiteX0" fmla="*/ 0 w 1354"/>
                <a:gd name="connsiteY0" fmla="*/ 1360 h 1360"/>
                <a:gd name="connsiteX1" fmla="*/ 749 w 1354"/>
                <a:gd name="connsiteY1" fmla="*/ 0 h 1360"/>
                <a:gd name="connsiteX2" fmla="*/ 1355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5" y="611"/>
                  </a:lnTo>
                  <a:close/>
                </a:path>
              </a:pathLst>
            </a:custGeom>
            <a:grpFill/>
            <a:ln w="5715" cap="flat">
              <a:noFill/>
              <a:prstDash val="solid"/>
              <a:miter/>
            </a:ln>
          </p:spPr>
          <p:txBody>
            <a:bodyPr rtlCol="0" anchor="ctr"/>
            <a:lstStyle/>
            <a:p>
              <a:endParaRPr lang="zh-CN" altLang="en-US"/>
            </a:p>
          </p:txBody>
        </p:sp>
        <p:sp>
          <p:nvSpPr>
            <p:cNvPr id="428" name="任意多边形: 形状 427">
              <a:extLst>
                <a:ext uri="{FF2B5EF4-FFF2-40B4-BE49-F238E27FC236}">
                  <a16:creationId xmlns:a16="http://schemas.microsoft.com/office/drawing/2014/main" id="{C8385BB3-4BC2-B5ED-29D7-FC72D1C82F21}"/>
                </a:ext>
              </a:extLst>
            </p:cNvPr>
            <p:cNvSpPr/>
            <p:nvPr/>
          </p:nvSpPr>
          <p:spPr>
            <a:xfrm>
              <a:off x="7439379" y="967223"/>
              <a:ext cx="1396" cy="1298"/>
            </a:xfrm>
            <a:custGeom>
              <a:avLst/>
              <a:gdLst>
                <a:gd name="connsiteX0" fmla="*/ 0 w 1396"/>
                <a:gd name="connsiteY0" fmla="*/ 1298 h 1298"/>
                <a:gd name="connsiteX1" fmla="*/ 731 w 1396"/>
                <a:gd name="connsiteY1" fmla="*/ 1 h 1298"/>
                <a:gd name="connsiteX2" fmla="*/ 0 w 1396"/>
                <a:gd name="connsiteY2" fmla="*/ 1298 h 1298"/>
                <a:gd name="connsiteX3" fmla="*/ 0 w 1396"/>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6" h="1298">
                  <a:moveTo>
                    <a:pt x="0" y="1298"/>
                  </a:moveTo>
                  <a:cubicBezTo>
                    <a:pt x="251" y="847"/>
                    <a:pt x="588" y="-28"/>
                    <a:pt x="731" y="1"/>
                  </a:cubicBezTo>
                  <a:cubicBezTo>
                    <a:pt x="1823" y="235"/>
                    <a:pt x="1566" y="744"/>
                    <a:pt x="0" y="1298"/>
                  </a:cubicBezTo>
                  <a:lnTo>
                    <a:pt x="0" y="1298"/>
                  </a:lnTo>
                  <a:close/>
                </a:path>
              </a:pathLst>
            </a:custGeom>
            <a:grpFill/>
            <a:ln w="5715" cap="flat">
              <a:noFill/>
              <a:prstDash val="solid"/>
              <a:miter/>
            </a:ln>
          </p:spPr>
          <p:txBody>
            <a:bodyPr rtlCol="0" anchor="ctr"/>
            <a:lstStyle/>
            <a:p>
              <a:endParaRPr lang="zh-CN" altLang="en-US"/>
            </a:p>
          </p:txBody>
        </p:sp>
        <p:sp>
          <p:nvSpPr>
            <p:cNvPr id="429" name="任意多边形: 形状 428">
              <a:extLst>
                <a:ext uri="{FF2B5EF4-FFF2-40B4-BE49-F238E27FC236}">
                  <a16:creationId xmlns:a16="http://schemas.microsoft.com/office/drawing/2014/main" id="{386214B7-CF92-D3CF-E55F-F83F99682013}"/>
                </a:ext>
              </a:extLst>
            </p:cNvPr>
            <p:cNvSpPr/>
            <p:nvPr/>
          </p:nvSpPr>
          <p:spPr>
            <a:xfrm>
              <a:off x="7477486" y="960577"/>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430" name="任意多边形: 形状 429">
              <a:extLst>
                <a:ext uri="{FF2B5EF4-FFF2-40B4-BE49-F238E27FC236}">
                  <a16:creationId xmlns:a16="http://schemas.microsoft.com/office/drawing/2014/main" id="{FBD27003-3E49-C4FC-58FA-2E2842404D76}"/>
                </a:ext>
              </a:extLst>
            </p:cNvPr>
            <p:cNvSpPr/>
            <p:nvPr/>
          </p:nvSpPr>
          <p:spPr>
            <a:xfrm>
              <a:off x="8796037" y="1259706"/>
              <a:ext cx="11039" cy="15024"/>
            </a:xfrm>
            <a:custGeom>
              <a:avLst/>
              <a:gdLst>
                <a:gd name="connsiteX0" fmla="*/ 3786 w 11039"/>
                <a:gd name="connsiteY0" fmla="*/ 15025 h 15024"/>
                <a:gd name="connsiteX1" fmla="*/ 1517 w 11039"/>
                <a:gd name="connsiteY1" fmla="*/ 9367 h 15024"/>
                <a:gd name="connsiteX2" fmla="*/ 2037 w 11039"/>
                <a:gd name="connsiteY2" fmla="*/ 571 h 15024"/>
                <a:gd name="connsiteX3" fmla="*/ 9341 w 11039"/>
                <a:gd name="connsiteY3" fmla="*/ 2886 h 15024"/>
                <a:gd name="connsiteX4" fmla="*/ 8204 w 11039"/>
                <a:gd name="connsiteY4" fmla="*/ 11213 h 15024"/>
                <a:gd name="connsiteX5" fmla="*/ 3786 w 11039"/>
                <a:gd name="connsiteY5" fmla="*/ 15025 h 15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9" h="15024">
                  <a:moveTo>
                    <a:pt x="3786" y="15025"/>
                  </a:moveTo>
                  <a:cubicBezTo>
                    <a:pt x="2677" y="12339"/>
                    <a:pt x="1780" y="10904"/>
                    <a:pt x="1517" y="9367"/>
                  </a:cubicBezTo>
                  <a:cubicBezTo>
                    <a:pt x="1014" y="6401"/>
                    <a:pt x="-1917" y="2897"/>
                    <a:pt x="2037" y="571"/>
                  </a:cubicBezTo>
                  <a:cubicBezTo>
                    <a:pt x="4729" y="-1017"/>
                    <a:pt x="7564" y="1017"/>
                    <a:pt x="9341" y="2886"/>
                  </a:cubicBezTo>
                  <a:cubicBezTo>
                    <a:pt x="12045" y="5732"/>
                    <a:pt x="11415" y="8790"/>
                    <a:pt x="8204" y="11213"/>
                  </a:cubicBezTo>
                  <a:cubicBezTo>
                    <a:pt x="6901" y="12196"/>
                    <a:pt x="5723" y="13339"/>
                    <a:pt x="3786" y="15025"/>
                  </a:cubicBezTo>
                  <a:close/>
                </a:path>
              </a:pathLst>
            </a:custGeom>
            <a:grpFill/>
            <a:ln w="5715" cap="flat">
              <a:noFill/>
              <a:prstDash val="solid"/>
              <a:miter/>
            </a:ln>
          </p:spPr>
          <p:txBody>
            <a:bodyPr rtlCol="0" anchor="ctr"/>
            <a:lstStyle/>
            <a:p>
              <a:endParaRPr lang="zh-CN" altLang="en-US"/>
            </a:p>
          </p:txBody>
        </p:sp>
        <p:sp>
          <p:nvSpPr>
            <p:cNvPr id="431" name="任意多边形: 形状 430">
              <a:extLst>
                <a:ext uri="{FF2B5EF4-FFF2-40B4-BE49-F238E27FC236}">
                  <a16:creationId xmlns:a16="http://schemas.microsoft.com/office/drawing/2014/main" id="{52828204-E3F5-E656-EEFB-68FEC2325C98}"/>
                </a:ext>
              </a:extLst>
            </p:cNvPr>
            <p:cNvSpPr/>
            <p:nvPr/>
          </p:nvSpPr>
          <p:spPr>
            <a:xfrm>
              <a:off x="8787725" y="1283931"/>
              <a:ext cx="13127" cy="13527"/>
            </a:xfrm>
            <a:custGeom>
              <a:avLst/>
              <a:gdLst>
                <a:gd name="connsiteX0" fmla="*/ 13121 w 13127"/>
                <a:gd name="connsiteY0" fmla="*/ 13528 h 13527"/>
                <a:gd name="connsiteX1" fmla="*/ 6543 w 13127"/>
                <a:gd name="connsiteY1" fmla="*/ 6944 h 13527"/>
                <a:gd name="connsiteX2" fmla="*/ 3257 w 13127"/>
                <a:gd name="connsiteY2" fmla="*/ 3652 h 13527"/>
                <a:gd name="connsiteX3" fmla="*/ 0 w 13127"/>
                <a:gd name="connsiteY3" fmla="*/ 372 h 13527"/>
                <a:gd name="connsiteX4" fmla="*/ 13127 w 13127"/>
                <a:gd name="connsiteY4" fmla="*/ 10230 h 13527"/>
                <a:gd name="connsiteX5" fmla="*/ 13121 w 13127"/>
                <a:gd name="connsiteY5" fmla="*/ 13528 h 13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7" h="13527">
                  <a:moveTo>
                    <a:pt x="13121" y="13528"/>
                  </a:moveTo>
                  <a:cubicBezTo>
                    <a:pt x="8863" y="13396"/>
                    <a:pt x="6658" y="11213"/>
                    <a:pt x="6543" y="6944"/>
                  </a:cubicBezTo>
                  <a:cubicBezTo>
                    <a:pt x="5469" y="5830"/>
                    <a:pt x="4372" y="4732"/>
                    <a:pt x="3257" y="3652"/>
                  </a:cubicBezTo>
                  <a:cubicBezTo>
                    <a:pt x="2172" y="2561"/>
                    <a:pt x="1086" y="1463"/>
                    <a:pt x="0" y="372"/>
                  </a:cubicBezTo>
                  <a:cubicBezTo>
                    <a:pt x="8510" y="-1846"/>
                    <a:pt x="9144" y="6418"/>
                    <a:pt x="13127" y="10230"/>
                  </a:cubicBezTo>
                  <a:cubicBezTo>
                    <a:pt x="13121" y="11333"/>
                    <a:pt x="13121" y="12431"/>
                    <a:pt x="13121" y="13528"/>
                  </a:cubicBezTo>
                  <a:close/>
                </a:path>
              </a:pathLst>
            </a:custGeom>
            <a:grpFill/>
            <a:ln w="5715" cap="flat">
              <a:noFill/>
              <a:prstDash val="solid"/>
              <a:miter/>
            </a:ln>
          </p:spPr>
          <p:txBody>
            <a:bodyPr rtlCol="0" anchor="ctr"/>
            <a:lstStyle/>
            <a:p>
              <a:endParaRPr lang="zh-CN" altLang="en-US"/>
            </a:p>
          </p:txBody>
        </p:sp>
        <p:sp>
          <p:nvSpPr>
            <p:cNvPr id="432" name="任意多边形: 形状 431">
              <a:extLst>
                <a:ext uri="{FF2B5EF4-FFF2-40B4-BE49-F238E27FC236}">
                  <a16:creationId xmlns:a16="http://schemas.microsoft.com/office/drawing/2014/main" id="{60E834DE-51A8-72AC-71BE-1B6508346A5D}"/>
                </a:ext>
              </a:extLst>
            </p:cNvPr>
            <p:cNvSpPr/>
            <p:nvPr/>
          </p:nvSpPr>
          <p:spPr>
            <a:xfrm>
              <a:off x="8705486" y="1108838"/>
              <a:ext cx="8765" cy="5870"/>
            </a:xfrm>
            <a:custGeom>
              <a:avLst/>
              <a:gdLst>
                <a:gd name="connsiteX0" fmla="*/ 8692 w 8765"/>
                <a:gd name="connsiteY0" fmla="*/ 2861 h 5870"/>
                <a:gd name="connsiteX1" fmla="*/ 4086 w 8765"/>
                <a:gd name="connsiteY1" fmla="*/ 5564 h 5870"/>
                <a:gd name="connsiteX2" fmla="*/ 0 w 8765"/>
                <a:gd name="connsiteY2" fmla="*/ 1123 h 5870"/>
                <a:gd name="connsiteX3" fmla="*/ 6201 w 8765"/>
                <a:gd name="connsiteY3" fmla="*/ 43 h 5870"/>
                <a:gd name="connsiteX4" fmla="*/ 8692 w 8765"/>
                <a:gd name="connsiteY4" fmla="*/ 2861 h 58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5" h="5870">
                  <a:moveTo>
                    <a:pt x="8692" y="2861"/>
                  </a:moveTo>
                  <a:cubicBezTo>
                    <a:pt x="7812" y="4632"/>
                    <a:pt x="6378" y="6650"/>
                    <a:pt x="4086" y="5564"/>
                  </a:cubicBezTo>
                  <a:cubicBezTo>
                    <a:pt x="2400" y="4770"/>
                    <a:pt x="1337" y="2649"/>
                    <a:pt x="0" y="1123"/>
                  </a:cubicBezTo>
                  <a:cubicBezTo>
                    <a:pt x="2063" y="758"/>
                    <a:pt x="4126" y="323"/>
                    <a:pt x="6201" y="43"/>
                  </a:cubicBezTo>
                  <a:cubicBezTo>
                    <a:pt x="8104" y="-214"/>
                    <a:pt x="9047" y="666"/>
                    <a:pt x="8692" y="2861"/>
                  </a:cubicBezTo>
                  <a:close/>
                </a:path>
              </a:pathLst>
            </a:custGeom>
            <a:grpFill/>
            <a:ln w="5715" cap="flat">
              <a:noFill/>
              <a:prstDash val="solid"/>
              <a:miter/>
            </a:ln>
          </p:spPr>
          <p:txBody>
            <a:bodyPr rtlCol="0" anchor="ctr"/>
            <a:lstStyle/>
            <a:p>
              <a:endParaRPr lang="zh-CN" altLang="en-US"/>
            </a:p>
          </p:txBody>
        </p:sp>
        <p:sp>
          <p:nvSpPr>
            <p:cNvPr id="433" name="任意多边形: 形状 432">
              <a:extLst>
                <a:ext uri="{FF2B5EF4-FFF2-40B4-BE49-F238E27FC236}">
                  <a16:creationId xmlns:a16="http://schemas.microsoft.com/office/drawing/2014/main" id="{6539E25A-110A-9D6E-C699-18B1B727B6E4}"/>
                </a:ext>
              </a:extLst>
            </p:cNvPr>
            <p:cNvSpPr/>
            <p:nvPr/>
          </p:nvSpPr>
          <p:spPr>
            <a:xfrm>
              <a:off x="8749308" y="1114585"/>
              <a:ext cx="5669" cy="5263"/>
            </a:xfrm>
            <a:custGeom>
              <a:avLst/>
              <a:gdLst>
                <a:gd name="connsiteX0" fmla="*/ 0 w 5669"/>
                <a:gd name="connsiteY0" fmla="*/ 2029 h 5263"/>
                <a:gd name="connsiteX1" fmla="*/ 3144 w 5669"/>
                <a:gd name="connsiteY1" fmla="*/ 0 h 5263"/>
                <a:gd name="connsiteX2" fmla="*/ 5326 w 5669"/>
                <a:gd name="connsiteY2" fmla="*/ 3726 h 5263"/>
                <a:gd name="connsiteX3" fmla="*/ 4086 w 5669"/>
                <a:gd name="connsiteY3" fmla="*/ 4629 h 5263"/>
                <a:gd name="connsiteX4" fmla="*/ 0 w 5669"/>
                <a:gd name="connsiteY4" fmla="*/ 2029 h 5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69" h="5263">
                  <a:moveTo>
                    <a:pt x="0" y="2029"/>
                  </a:moveTo>
                  <a:cubicBezTo>
                    <a:pt x="1846" y="840"/>
                    <a:pt x="2492" y="417"/>
                    <a:pt x="3144" y="0"/>
                  </a:cubicBezTo>
                  <a:cubicBezTo>
                    <a:pt x="3880" y="1234"/>
                    <a:pt x="4749" y="2417"/>
                    <a:pt x="5326" y="3726"/>
                  </a:cubicBezTo>
                  <a:cubicBezTo>
                    <a:pt x="6069" y="5412"/>
                    <a:pt x="5584" y="5709"/>
                    <a:pt x="4086" y="4629"/>
                  </a:cubicBezTo>
                  <a:cubicBezTo>
                    <a:pt x="2863" y="3749"/>
                    <a:pt x="1543" y="3000"/>
                    <a:pt x="0" y="2029"/>
                  </a:cubicBezTo>
                  <a:close/>
                </a:path>
              </a:pathLst>
            </a:custGeom>
            <a:grpFill/>
            <a:ln w="5715" cap="flat">
              <a:noFill/>
              <a:prstDash val="solid"/>
              <a:miter/>
            </a:ln>
          </p:spPr>
          <p:txBody>
            <a:bodyPr rtlCol="0" anchor="ctr"/>
            <a:lstStyle/>
            <a:p>
              <a:endParaRPr lang="zh-CN" altLang="en-US"/>
            </a:p>
          </p:txBody>
        </p:sp>
        <p:sp>
          <p:nvSpPr>
            <p:cNvPr id="434" name="任意多边形: 形状 433">
              <a:extLst>
                <a:ext uri="{FF2B5EF4-FFF2-40B4-BE49-F238E27FC236}">
                  <a16:creationId xmlns:a16="http://schemas.microsoft.com/office/drawing/2014/main" id="{0D8D1F6F-3D77-1D62-269B-DA081D1CCEB7}"/>
                </a:ext>
              </a:extLst>
            </p:cNvPr>
            <p:cNvSpPr/>
            <p:nvPr/>
          </p:nvSpPr>
          <p:spPr>
            <a:xfrm>
              <a:off x="8702330" y="1118654"/>
              <a:ext cx="4479" cy="4780"/>
            </a:xfrm>
            <a:custGeom>
              <a:avLst/>
              <a:gdLst>
                <a:gd name="connsiteX0" fmla="*/ 1378 w 4479"/>
                <a:gd name="connsiteY0" fmla="*/ 0 h 4780"/>
                <a:gd name="connsiteX1" fmla="*/ 4064 w 4479"/>
                <a:gd name="connsiteY1" fmla="*/ 1394 h 4780"/>
                <a:gd name="connsiteX2" fmla="*/ 3081 w 4479"/>
                <a:gd name="connsiteY2" fmla="*/ 3886 h 4780"/>
                <a:gd name="connsiteX3" fmla="*/ 30 w 4479"/>
                <a:gd name="connsiteY3" fmla="*/ 2840 h 4780"/>
                <a:gd name="connsiteX4" fmla="*/ 1378 w 4479"/>
                <a:gd name="connsiteY4" fmla="*/ 0 h 4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79" h="4780">
                  <a:moveTo>
                    <a:pt x="1378" y="0"/>
                  </a:moveTo>
                  <a:cubicBezTo>
                    <a:pt x="2298" y="446"/>
                    <a:pt x="3482" y="674"/>
                    <a:pt x="4064" y="1394"/>
                  </a:cubicBezTo>
                  <a:cubicBezTo>
                    <a:pt x="4916" y="2440"/>
                    <a:pt x="4396" y="3840"/>
                    <a:pt x="3081" y="3886"/>
                  </a:cubicBezTo>
                  <a:cubicBezTo>
                    <a:pt x="2139" y="3920"/>
                    <a:pt x="-296" y="6452"/>
                    <a:pt x="30" y="2840"/>
                  </a:cubicBezTo>
                  <a:cubicBezTo>
                    <a:pt x="121" y="1863"/>
                    <a:pt x="909" y="943"/>
                    <a:pt x="1378" y="0"/>
                  </a:cubicBezTo>
                  <a:close/>
                </a:path>
              </a:pathLst>
            </a:custGeom>
            <a:grpFill/>
            <a:ln w="5715" cap="flat">
              <a:noFill/>
              <a:prstDash val="solid"/>
              <a:miter/>
            </a:ln>
          </p:spPr>
          <p:txBody>
            <a:bodyPr rtlCol="0" anchor="ctr"/>
            <a:lstStyle/>
            <a:p>
              <a:endParaRPr lang="zh-CN" altLang="en-US"/>
            </a:p>
          </p:txBody>
        </p:sp>
        <p:sp>
          <p:nvSpPr>
            <p:cNvPr id="435" name="任意多边形: 形状 434">
              <a:extLst>
                <a:ext uri="{FF2B5EF4-FFF2-40B4-BE49-F238E27FC236}">
                  <a16:creationId xmlns:a16="http://schemas.microsoft.com/office/drawing/2014/main" id="{DE6F21AD-C9B9-6184-0B67-7398DA2D7431}"/>
                </a:ext>
              </a:extLst>
            </p:cNvPr>
            <p:cNvSpPr/>
            <p:nvPr/>
          </p:nvSpPr>
          <p:spPr>
            <a:xfrm>
              <a:off x="8800807" y="1274433"/>
              <a:ext cx="2976" cy="7149"/>
            </a:xfrm>
            <a:custGeom>
              <a:avLst/>
              <a:gdLst>
                <a:gd name="connsiteX0" fmla="*/ 2976 w 2976"/>
                <a:gd name="connsiteY0" fmla="*/ 4909 h 7149"/>
                <a:gd name="connsiteX1" fmla="*/ 1359 w 2976"/>
                <a:gd name="connsiteY1" fmla="*/ 7149 h 7149"/>
                <a:gd name="connsiteX2" fmla="*/ 108 w 2976"/>
                <a:gd name="connsiteY2" fmla="*/ 3029 h 7149"/>
                <a:gd name="connsiteX3" fmla="*/ 38 w 2976"/>
                <a:gd name="connsiteY3" fmla="*/ 0 h 7149"/>
                <a:gd name="connsiteX4" fmla="*/ 2976 w 2976"/>
                <a:gd name="connsiteY4" fmla="*/ 4909 h 7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6" h="7149">
                  <a:moveTo>
                    <a:pt x="2976" y="4909"/>
                  </a:moveTo>
                  <a:cubicBezTo>
                    <a:pt x="2445" y="5658"/>
                    <a:pt x="1902" y="6401"/>
                    <a:pt x="1359" y="7149"/>
                  </a:cubicBezTo>
                  <a:cubicBezTo>
                    <a:pt x="930" y="5778"/>
                    <a:pt x="393" y="4429"/>
                    <a:pt x="108" y="3029"/>
                  </a:cubicBezTo>
                  <a:cubicBezTo>
                    <a:pt x="-93" y="2057"/>
                    <a:pt x="50" y="1012"/>
                    <a:pt x="38" y="0"/>
                  </a:cubicBezTo>
                  <a:cubicBezTo>
                    <a:pt x="1879" y="1114"/>
                    <a:pt x="2971" y="2686"/>
                    <a:pt x="2976" y="4909"/>
                  </a:cubicBezTo>
                  <a:close/>
                </a:path>
              </a:pathLst>
            </a:custGeom>
            <a:grpFill/>
            <a:ln w="5715" cap="flat">
              <a:noFill/>
              <a:prstDash val="solid"/>
              <a:miter/>
            </a:ln>
          </p:spPr>
          <p:txBody>
            <a:bodyPr rtlCol="0" anchor="ctr"/>
            <a:lstStyle/>
            <a:p>
              <a:endParaRPr lang="zh-CN" altLang="en-US"/>
            </a:p>
          </p:txBody>
        </p:sp>
        <p:sp>
          <p:nvSpPr>
            <p:cNvPr id="436" name="任意多边形: 形状 435">
              <a:extLst>
                <a:ext uri="{FF2B5EF4-FFF2-40B4-BE49-F238E27FC236}">
                  <a16:creationId xmlns:a16="http://schemas.microsoft.com/office/drawing/2014/main" id="{EF7ACF67-BBEF-9668-F283-C35B66D0CCBB}"/>
                </a:ext>
              </a:extLst>
            </p:cNvPr>
            <p:cNvSpPr/>
            <p:nvPr/>
          </p:nvSpPr>
          <p:spPr>
            <a:xfrm>
              <a:off x="8786461" y="1163480"/>
              <a:ext cx="2429" cy="1579"/>
            </a:xfrm>
            <a:custGeom>
              <a:avLst/>
              <a:gdLst>
                <a:gd name="connsiteX0" fmla="*/ 1126 w 2429"/>
                <a:gd name="connsiteY0" fmla="*/ 1580 h 1579"/>
                <a:gd name="connsiteX1" fmla="*/ 0 w 2429"/>
                <a:gd name="connsiteY1" fmla="*/ 648 h 1579"/>
                <a:gd name="connsiteX2" fmla="*/ 1292 w 2429"/>
                <a:gd name="connsiteY2" fmla="*/ 2 h 1579"/>
                <a:gd name="connsiteX3" fmla="*/ 2429 w 2429"/>
                <a:gd name="connsiteY3" fmla="*/ 871 h 1579"/>
                <a:gd name="connsiteX4" fmla="*/ 1126 w 2429"/>
                <a:gd name="connsiteY4" fmla="*/ 1580 h 1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9" h="1579">
                  <a:moveTo>
                    <a:pt x="1126" y="1580"/>
                  </a:moveTo>
                  <a:cubicBezTo>
                    <a:pt x="749" y="1271"/>
                    <a:pt x="377" y="963"/>
                    <a:pt x="0" y="648"/>
                  </a:cubicBezTo>
                  <a:cubicBezTo>
                    <a:pt x="435" y="414"/>
                    <a:pt x="880" y="-38"/>
                    <a:pt x="1292" y="2"/>
                  </a:cubicBezTo>
                  <a:cubicBezTo>
                    <a:pt x="1692" y="37"/>
                    <a:pt x="2052" y="563"/>
                    <a:pt x="2429" y="871"/>
                  </a:cubicBezTo>
                  <a:cubicBezTo>
                    <a:pt x="1995" y="1105"/>
                    <a:pt x="1561" y="1346"/>
                    <a:pt x="1126" y="1580"/>
                  </a:cubicBezTo>
                  <a:close/>
                </a:path>
              </a:pathLst>
            </a:custGeom>
            <a:grpFill/>
            <a:ln w="5715" cap="flat">
              <a:noFill/>
              <a:prstDash val="solid"/>
              <a:miter/>
            </a:ln>
          </p:spPr>
          <p:txBody>
            <a:bodyPr rtlCol="0" anchor="ctr"/>
            <a:lstStyle/>
            <a:p>
              <a:endParaRPr lang="zh-CN" altLang="en-US"/>
            </a:p>
          </p:txBody>
        </p:sp>
        <p:sp>
          <p:nvSpPr>
            <p:cNvPr id="437" name="任意多边形: 形状 436">
              <a:extLst>
                <a:ext uri="{FF2B5EF4-FFF2-40B4-BE49-F238E27FC236}">
                  <a16:creationId xmlns:a16="http://schemas.microsoft.com/office/drawing/2014/main" id="{259377E1-C081-E358-0C83-EE22FC6A6FD1}"/>
                </a:ext>
              </a:extLst>
            </p:cNvPr>
            <p:cNvSpPr/>
            <p:nvPr/>
          </p:nvSpPr>
          <p:spPr>
            <a:xfrm>
              <a:off x="8755696" y="1158099"/>
              <a:ext cx="1584" cy="2434"/>
            </a:xfrm>
            <a:custGeom>
              <a:avLst/>
              <a:gdLst>
                <a:gd name="connsiteX0" fmla="*/ 1585 w 1584"/>
                <a:gd name="connsiteY0" fmla="*/ 1303 h 2434"/>
                <a:gd name="connsiteX1" fmla="*/ 653 w 1584"/>
                <a:gd name="connsiteY1" fmla="*/ 2435 h 2434"/>
                <a:gd name="connsiteX2" fmla="*/ 2 w 1584"/>
                <a:gd name="connsiteY2" fmla="*/ 1137 h 2434"/>
                <a:gd name="connsiteX3" fmla="*/ 870 w 1584"/>
                <a:gd name="connsiteY3" fmla="*/ 0 h 2434"/>
                <a:gd name="connsiteX4" fmla="*/ 1585 w 1584"/>
                <a:gd name="connsiteY4" fmla="*/ 1303 h 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 h="2434">
                  <a:moveTo>
                    <a:pt x="1585" y="1303"/>
                  </a:moveTo>
                  <a:cubicBezTo>
                    <a:pt x="1276" y="1680"/>
                    <a:pt x="962" y="2057"/>
                    <a:pt x="653" y="2435"/>
                  </a:cubicBezTo>
                  <a:cubicBezTo>
                    <a:pt x="419" y="2000"/>
                    <a:pt x="-32" y="1549"/>
                    <a:pt x="2" y="1137"/>
                  </a:cubicBezTo>
                  <a:cubicBezTo>
                    <a:pt x="36" y="737"/>
                    <a:pt x="562" y="377"/>
                    <a:pt x="870" y="0"/>
                  </a:cubicBezTo>
                  <a:cubicBezTo>
                    <a:pt x="1110" y="434"/>
                    <a:pt x="1345" y="869"/>
                    <a:pt x="1585" y="1303"/>
                  </a:cubicBezTo>
                  <a:close/>
                </a:path>
              </a:pathLst>
            </a:custGeom>
            <a:grpFill/>
            <a:ln w="5715" cap="flat">
              <a:noFill/>
              <a:prstDash val="solid"/>
              <a:miter/>
            </a:ln>
          </p:spPr>
          <p:txBody>
            <a:bodyPr rtlCol="0" anchor="ctr"/>
            <a:lstStyle/>
            <a:p>
              <a:endParaRPr lang="zh-CN" altLang="en-US"/>
            </a:p>
          </p:txBody>
        </p:sp>
        <p:sp>
          <p:nvSpPr>
            <p:cNvPr id="438" name="任意多边形: 形状 437">
              <a:extLst>
                <a:ext uri="{FF2B5EF4-FFF2-40B4-BE49-F238E27FC236}">
                  <a16:creationId xmlns:a16="http://schemas.microsoft.com/office/drawing/2014/main" id="{8F32772B-B0EA-2C50-9423-35A67EE9E615}"/>
                </a:ext>
              </a:extLst>
            </p:cNvPr>
            <p:cNvSpPr/>
            <p:nvPr/>
          </p:nvSpPr>
          <p:spPr>
            <a:xfrm>
              <a:off x="8717625" y="1126415"/>
              <a:ext cx="4296" cy="2383"/>
            </a:xfrm>
            <a:custGeom>
              <a:avLst/>
              <a:gdLst>
                <a:gd name="connsiteX0" fmla="*/ 3514 w 4296"/>
                <a:gd name="connsiteY0" fmla="*/ 1297 h 2383"/>
                <a:gd name="connsiteX1" fmla="*/ 896 w 4296"/>
                <a:gd name="connsiteY1" fmla="*/ 2337 h 2383"/>
                <a:gd name="connsiteX2" fmla="*/ 1285 w 4296"/>
                <a:gd name="connsiteY2" fmla="*/ 354 h 2383"/>
                <a:gd name="connsiteX3" fmla="*/ 4297 w 4296"/>
                <a:gd name="connsiteY3" fmla="*/ 0 h 2383"/>
                <a:gd name="connsiteX4" fmla="*/ 3514 w 4296"/>
                <a:gd name="connsiteY4" fmla="*/ 1297 h 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3">
                  <a:moveTo>
                    <a:pt x="3514" y="1297"/>
                  </a:moveTo>
                  <a:cubicBezTo>
                    <a:pt x="2628" y="1680"/>
                    <a:pt x="1502" y="2600"/>
                    <a:pt x="896" y="2337"/>
                  </a:cubicBezTo>
                  <a:cubicBezTo>
                    <a:pt x="-464" y="1743"/>
                    <a:pt x="-230" y="731"/>
                    <a:pt x="1285" y="354"/>
                  </a:cubicBezTo>
                  <a:cubicBezTo>
                    <a:pt x="2256" y="114"/>
                    <a:pt x="3291" y="109"/>
                    <a:pt x="4297" y="0"/>
                  </a:cubicBezTo>
                  <a:cubicBezTo>
                    <a:pt x="4034" y="429"/>
                    <a:pt x="3771" y="863"/>
                    <a:pt x="3514" y="1297"/>
                  </a:cubicBezTo>
                  <a:close/>
                </a:path>
              </a:pathLst>
            </a:custGeom>
            <a:grpFill/>
            <a:ln w="5715" cap="flat">
              <a:noFill/>
              <a:prstDash val="solid"/>
              <a:miter/>
            </a:ln>
          </p:spPr>
          <p:txBody>
            <a:bodyPr rtlCol="0" anchor="ctr"/>
            <a:lstStyle/>
            <a:p>
              <a:endParaRPr lang="zh-CN" altLang="en-US"/>
            </a:p>
          </p:txBody>
        </p:sp>
        <p:sp>
          <p:nvSpPr>
            <p:cNvPr id="439" name="任意多边形: 形状 438">
              <a:extLst>
                <a:ext uri="{FF2B5EF4-FFF2-40B4-BE49-F238E27FC236}">
                  <a16:creationId xmlns:a16="http://schemas.microsoft.com/office/drawing/2014/main" id="{425477B9-1F93-62ED-5250-9A6B3145653B}"/>
                </a:ext>
              </a:extLst>
            </p:cNvPr>
            <p:cNvSpPr/>
            <p:nvPr/>
          </p:nvSpPr>
          <p:spPr>
            <a:xfrm>
              <a:off x="8723815" y="1090221"/>
              <a:ext cx="1392" cy="1292"/>
            </a:xfrm>
            <a:custGeom>
              <a:avLst/>
              <a:gdLst>
                <a:gd name="connsiteX0" fmla="*/ 1392 w 1392"/>
                <a:gd name="connsiteY0" fmla="*/ 0 h 1292"/>
                <a:gd name="connsiteX1" fmla="*/ 661 w 1392"/>
                <a:gd name="connsiteY1" fmla="*/ 1292 h 1292"/>
                <a:gd name="connsiteX2" fmla="*/ 1392 w 1392"/>
                <a:gd name="connsiteY2" fmla="*/ 0 h 1292"/>
                <a:gd name="connsiteX3" fmla="*/ 1392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2" y="0"/>
                  </a:moveTo>
                  <a:cubicBezTo>
                    <a:pt x="1141" y="451"/>
                    <a:pt x="804" y="1320"/>
                    <a:pt x="661" y="1292"/>
                  </a:cubicBezTo>
                  <a:cubicBezTo>
                    <a:pt x="-425" y="1057"/>
                    <a:pt x="-167" y="549"/>
                    <a:pt x="1392" y="0"/>
                  </a:cubicBezTo>
                  <a:lnTo>
                    <a:pt x="1392" y="0"/>
                  </a:lnTo>
                  <a:close/>
                </a:path>
              </a:pathLst>
            </a:custGeom>
            <a:grpFill/>
            <a:ln w="5715" cap="flat">
              <a:noFill/>
              <a:prstDash val="solid"/>
              <a:miter/>
            </a:ln>
          </p:spPr>
          <p:txBody>
            <a:bodyPr rtlCol="0" anchor="ctr"/>
            <a:lstStyle/>
            <a:p>
              <a:endParaRPr lang="zh-CN" altLang="en-US"/>
            </a:p>
          </p:txBody>
        </p:sp>
        <p:sp>
          <p:nvSpPr>
            <p:cNvPr id="440" name="任意多边形: 形状 439">
              <a:extLst>
                <a:ext uri="{FF2B5EF4-FFF2-40B4-BE49-F238E27FC236}">
                  <a16:creationId xmlns:a16="http://schemas.microsoft.com/office/drawing/2014/main" id="{F4D83BC8-7303-E70F-8F49-4559539FD662}"/>
                </a:ext>
              </a:extLst>
            </p:cNvPr>
            <p:cNvSpPr/>
            <p:nvPr/>
          </p:nvSpPr>
          <p:spPr>
            <a:xfrm>
              <a:off x="8804149" y="1304060"/>
              <a:ext cx="3257" cy="3257"/>
            </a:xfrm>
            <a:custGeom>
              <a:avLst/>
              <a:gdLst>
                <a:gd name="connsiteX0" fmla="*/ 3258 w 3257"/>
                <a:gd name="connsiteY0" fmla="*/ 3258 h 3257"/>
                <a:gd name="connsiteX1" fmla="*/ 0 w 3257"/>
                <a:gd name="connsiteY1" fmla="*/ 0 h 3257"/>
                <a:gd name="connsiteX2" fmla="*/ 3258 w 3257"/>
                <a:gd name="connsiteY2" fmla="*/ 3258 h 3257"/>
              </a:gdLst>
              <a:ahLst/>
              <a:cxnLst>
                <a:cxn ang="0">
                  <a:pos x="connsiteX0" y="connsiteY0"/>
                </a:cxn>
                <a:cxn ang="0">
                  <a:pos x="connsiteX1" y="connsiteY1"/>
                </a:cxn>
                <a:cxn ang="0">
                  <a:pos x="connsiteX2" y="connsiteY2"/>
                </a:cxn>
              </a:cxnLst>
              <a:rect l="l" t="t" r="r" b="b"/>
              <a:pathLst>
                <a:path w="3257" h="3257">
                  <a:moveTo>
                    <a:pt x="3258" y="3258"/>
                  </a:moveTo>
                  <a:cubicBezTo>
                    <a:pt x="2172" y="2172"/>
                    <a:pt x="1086" y="1086"/>
                    <a:pt x="0" y="0"/>
                  </a:cubicBezTo>
                  <a:cubicBezTo>
                    <a:pt x="1086" y="1080"/>
                    <a:pt x="2172" y="2166"/>
                    <a:pt x="3258" y="3258"/>
                  </a:cubicBezTo>
                  <a:close/>
                </a:path>
              </a:pathLst>
            </a:custGeom>
            <a:grpFill/>
            <a:ln w="5715" cap="flat">
              <a:noFill/>
              <a:prstDash val="solid"/>
              <a:miter/>
            </a:ln>
          </p:spPr>
          <p:txBody>
            <a:bodyPr rtlCol="0" anchor="ctr"/>
            <a:lstStyle/>
            <a:p>
              <a:endParaRPr lang="zh-CN" altLang="en-US"/>
            </a:p>
          </p:txBody>
        </p:sp>
        <p:sp>
          <p:nvSpPr>
            <p:cNvPr id="441" name="任意多边形: 形状 440">
              <a:extLst>
                <a:ext uri="{FF2B5EF4-FFF2-40B4-BE49-F238E27FC236}">
                  <a16:creationId xmlns:a16="http://schemas.microsoft.com/office/drawing/2014/main" id="{9D8A81C7-16B9-AAD4-50CD-D9F4DE1DFFFB}"/>
                </a:ext>
              </a:extLst>
            </p:cNvPr>
            <p:cNvSpPr/>
            <p:nvPr/>
          </p:nvSpPr>
          <p:spPr>
            <a:xfrm>
              <a:off x="8800852" y="1297459"/>
              <a:ext cx="3285" cy="3297"/>
            </a:xfrm>
            <a:custGeom>
              <a:avLst/>
              <a:gdLst>
                <a:gd name="connsiteX0" fmla="*/ 3286 w 3285"/>
                <a:gd name="connsiteY0" fmla="*/ 3298 h 3297"/>
                <a:gd name="connsiteX1" fmla="*/ 0 w 3285"/>
                <a:gd name="connsiteY1" fmla="*/ 0 h 3297"/>
                <a:gd name="connsiteX2" fmla="*/ 3286 w 3285"/>
                <a:gd name="connsiteY2" fmla="*/ 3298 h 3297"/>
              </a:gdLst>
              <a:ahLst/>
              <a:cxnLst>
                <a:cxn ang="0">
                  <a:pos x="connsiteX0" y="connsiteY0"/>
                </a:cxn>
                <a:cxn ang="0">
                  <a:pos x="connsiteX1" y="connsiteY1"/>
                </a:cxn>
                <a:cxn ang="0">
                  <a:pos x="connsiteX2" y="connsiteY2"/>
                </a:cxn>
              </a:cxnLst>
              <a:rect l="l" t="t" r="r" b="b"/>
              <a:pathLst>
                <a:path w="3285" h="3297">
                  <a:moveTo>
                    <a:pt x="3286" y="3298"/>
                  </a:moveTo>
                  <a:cubicBezTo>
                    <a:pt x="2188" y="2200"/>
                    <a:pt x="1091" y="1097"/>
                    <a:pt x="0" y="0"/>
                  </a:cubicBezTo>
                  <a:cubicBezTo>
                    <a:pt x="1091" y="1097"/>
                    <a:pt x="2188" y="2195"/>
                    <a:pt x="3286" y="3298"/>
                  </a:cubicBezTo>
                  <a:close/>
                </a:path>
              </a:pathLst>
            </a:custGeom>
            <a:grpFill/>
            <a:ln w="5715" cap="flat">
              <a:noFill/>
              <a:prstDash val="solid"/>
              <a:miter/>
            </a:ln>
          </p:spPr>
          <p:txBody>
            <a:bodyPr rtlCol="0" anchor="ctr"/>
            <a:lstStyle/>
            <a:p>
              <a:endParaRPr lang="zh-CN" altLang="en-US"/>
            </a:p>
          </p:txBody>
        </p:sp>
        <p:sp>
          <p:nvSpPr>
            <p:cNvPr id="442" name="任意多边形: 形状 441">
              <a:extLst>
                <a:ext uri="{FF2B5EF4-FFF2-40B4-BE49-F238E27FC236}">
                  <a16:creationId xmlns:a16="http://schemas.microsoft.com/office/drawing/2014/main" id="{C7A2CFF3-765B-5961-6284-9B2ECA6642DE}"/>
                </a:ext>
              </a:extLst>
            </p:cNvPr>
            <p:cNvSpPr/>
            <p:nvPr/>
          </p:nvSpPr>
          <p:spPr>
            <a:xfrm>
              <a:off x="8800846" y="1292813"/>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443" name="任意多边形: 形状 442">
              <a:extLst>
                <a:ext uri="{FF2B5EF4-FFF2-40B4-BE49-F238E27FC236}">
                  <a16:creationId xmlns:a16="http://schemas.microsoft.com/office/drawing/2014/main" id="{18F43AF1-E1F3-6484-E257-B0737A14E752}"/>
                </a:ext>
              </a:extLst>
            </p:cNvPr>
            <p:cNvSpPr/>
            <p:nvPr/>
          </p:nvSpPr>
          <p:spPr>
            <a:xfrm>
              <a:off x="8812642" y="1286229"/>
              <a:ext cx="1359" cy="1360"/>
            </a:xfrm>
            <a:custGeom>
              <a:avLst/>
              <a:gdLst>
                <a:gd name="connsiteX0" fmla="*/ 1360 w 1359"/>
                <a:gd name="connsiteY0" fmla="*/ 1360 h 1360"/>
                <a:gd name="connsiteX1" fmla="*/ 0 w 1359"/>
                <a:gd name="connsiteY1" fmla="*/ 612 h 1360"/>
                <a:gd name="connsiteX2" fmla="*/ 611 w 1359"/>
                <a:gd name="connsiteY2" fmla="*/ 0 h 1360"/>
              </a:gdLst>
              <a:ahLst/>
              <a:cxnLst>
                <a:cxn ang="0">
                  <a:pos x="connsiteX0" y="connsiteY0"/>
                </a:cxn>
                <a:cxn ang="0">
                  <a:pos x="connsiteX1" y="connsiteY1"/>
                </a:cxn>
                <a:cxn ang="0">
                  <a:pos x="connsiteX2" y="connsiteY2"/>
                </a:cxn>
              </a:cxnLst>
              <a:rect l="l" t="t" r="r" b="b"/>
              <a:pathLst>
                <a:path w="1359" h="1360">
                  <a:moveTo>
                    <a:pt x="1360" y="1360"/>
                  </a:moveTo>
                  <a:lnTo>
                    <a:pt x="0" y="612"/>
                  </a:lnTo>
                  <a:lnTo>
                    <a:pt x="611" y="0"/>
                  </a:lnTo>
                  <a:close/>
                </a:path>
              </a:pathLst>
            </a:custGeom>
            <a:grpFill/>
            <a:ln w="5715" cap="flat">
              <a:noFill/>
              <a:prstDash val="solid"/>
              <a:miter/>
            </a:ln>
          </p:spPr>
          <p:txBody>
            <a:bodyPr rtlCol="0" anchor="ctr"/>
            <a:lstStyle/>
            <a:p>
              <a:endParaRPr lang="zh-CN" altLang="en-US"/>
            </a:p>
          </p:txBody>
        </p:sp>
        <p:sp>
          <p:nvSpPr>
            <p:cNvPr id="444" name="任意多边形: 形状 443">
              <a:extLst>
                <a:ext uri="{FF2B5EF4-FFF2-40B4-BE49-F238E27FC236}">
                  <a16:creationId xmlns:a16="http://schemas.microsoft.com/office/drawing/2014/main" id="{5FDEFD04-8290-D2B7-7BA9-A86BBA8A790D}"/>
                </a:ext>
              </a:extLst>
            </p:cNvPr>
            <p:cNvSpPr/>
            <p:nvPr/>
          </p:nvSpPr>
          <p:spPr>
            <a:xfrm>
              <a:off x="8746874" y="1121763"/>
              <a:ext cx="1354" cy="1354"/>
            </a:xfrm>
            <a:custGeom>
              <a:avLst/>
              <a:gdLst>
                <a:gd name="connsiteX0" fmla="*/ 1355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5"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445" name="任意多边形: 形状 444">
              <a:extLst>
                <a:ext uri="{FF2B5EF4-FFF2-40B4-BE49-F238E27FC236}">
                  <a16:creationId xmlns:a16="http://schemas.microsoft.com/office/drawing/2014/main" id="{22155AD6-900B-C9A0-1419-A799BDA47FD9}"/>
                </a:ext>
              </a:extLst>
            </p:cNvPr>
            <p:cNvSpPr/>
            <p:nvPr/>
          </p:nvSpPr>
          <p:spPr>
            <a:xfrm>
              <a:off x="8771248" y="1261271"/>
              <a:ext cx="1360" cy="1360"/>
            </a:xfrm>
            <a:custGeom>
              <a:avLst/>
              <a:gdLst>
                <a:gd name="connsiteX0" fmla="*/ 0 w 1360"/>
                <a:gd name="connsiteY0" fmla="*/ 0 h 1360"/>
                <a:gd name="connsiteX1" fmla="*/ 1360 w 1360"/>
                <a:gd name="connsiteY1" fmla="*/ 754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54"/>
                  </a:lnTo>
                  <a:lnTo>
                    <a:pt x="749" y="1360"/>
                  </a:lnTo>
                  <a:close/>
                </a:path>
              </a:pathLst>
            </a:custGeom>
            <a:grpFill/>
            <a:ln w="5715" cap="flat">
              <a:noFill/>
              <a:prstDash val="solid"/>
              <a:miter/>
            </a:ln>
          </p:spPr>
          <p:txBody>
            <a:bodyPr rtlCol="0" anchor="ctr"/>
            <a:lstStyle/>
            <a:p>
              <a:endParaRPr lang="zh-CN" altLang="en-US"/>
            </a:p>
          </p:txBody>
        </p:sp>
        <p:sp>
          <p:nvSpPr>
            <p:cNvPr id="446" name="任意多边形: 形状 445">
              <a:extLst>
                <a:ext uri="{FF2B5EF4-FFF2-40B4-BE49-F238E27FC236}">
                  <a16:creationId xmlns:a16="http://schemas.microsoft.com/office/drawing/2014/main" id="{D30215D9-5790-07AF-B683-0293FCC1C348}"/>
                </a:ext>
              </a:extLst>
            </p:cNvPr>
            <p:cNvSpPr/>
            <p:nvPr/>
          </p:nvSpPr>
          <p:spPr>
            <a:xfrm>
              <a:off x="8853340" y="1603371"/>
              <a:ext cx="6802" cy="16453"/>
            </a:xfrm>
            <a:custGeom>
              <a:avLst/>
              <a:gdLst>
                <a:gd name="connsiteX0" fmla="*/ 6702 w 6802"/>
                <a:gd name="connsiteY0" fmla="*/ 16453 h 16453"/>
                <a:gd name="connsiteX1" fmla="*/ 2862 w 6802"/>
                <a:gd name="connsiteY1" fmla="*/ 6115 h 16453"/>
                <a:gd name="connsiteX2" fmla="*/ 3433 w 6802"/>
                <a:gd name="connsiteY2" fmla="*/ 0 h 16453"/>
                <a:gd name="connsiteX3" fmla="*/ 6702 w 6802"/>
                <a:gd name="connsiteY3" fmla="*/ 16453 h 16453"/>
              </a:gdLst>
              <a:ahLst/>
              <a:cxnLst>
                <a:cxn ang="0">
                  <a:pos x="connsiteX0" y="connsiteY0"/>
                </a:cxn>
                <a:cxn ang="0">
                  <a:pos x="connsiteX1" y="connsiteY1"/>
                </a:cxn>
                <a:cxn ang="0">
                  <a:pos x="connsiteX2" y="connsiteY2"/>
                </a:cxn>
                <a:cxn ang="0">
                  <a:pos x="connsiteX3" y="connsiteY3"/>
                </a:cxn>
              </a:cxnLst>
              <a:rect l="l" t="t" r="r" b="b"/>
              <a:pathLst>
                <a:path w="6802" h="16453">
                  <a:moveTo>
                    <a:pt x="6702" y="16453"/>
                  </a:moveTo>
                  <a:cubicBezTo>
                    <a:pt x="1982" y="14316"/>
                    <a:pt x="-3453" y="12630"/>
                    <a:pt x="2862" y="6115"/>
                  </a:cubicBezTo>
                  <a:cubicBezTo>
                    <a:pt x="3970" y="4966"/>
                    <a:pt x="3284" y="2080"/>
                    <a:pt x="3433" y="0"/>
                  </a:cubicBezTo>
                  <a:cubicBezTo>
                    <a:pt x="8834" y="4624"/>
                    <a:pt x="5919" y="10910"/>
                    <a:pt x="6702" y="16453"/>
                  </a:cubicBezTo>
                  <a:close/>
                </a:path>
              </a:pathLst>
            </a:custGeom>
            <a:grpFill/>
            <a:ln w="5715" cap="flat">
              <a:noFill/>
              <a:prstDash val="solid"/>
              <a:miter/>
            </a:ln>
          </p:spPr>
          <p:txBody>
            <a:bodyPr rtlCol="0" anchor="ctr"/>
            <a:lstStyle/>
            <a:p>
              <a:endParaRPr lang="zh-CN" altLang="en-US"/>
            </a:p>
          </p:txBody>
        </p:sp>
        <p:sp>
          <p:nvSpPr>
            <p:cNvPr id="447" name="任意多边形: 形状 446">
              <a:extLst>
                <a:ext uri="{FF2B5EF4-FFF2-40B4-BE49-F238E27FC236}">
                  <a16:creationId xmlns:a16="http://schemas.microsoft.com/office/drawing/2014/main" id="{6C6EFB63-2677-526E-EBC1-E7E524C56E6F}"/>
                </a:ext>
              </a:extLst>
            </p:cNvPr>
            <p:cNvSpPr/>
            <p:nvPr/>
          </p:nvSpPr>
          <p:spPr>
            <a:xfrm>
              <a:off x="8140118" y="1384075"/>
              <a:ext cx="15694" cy="16379"/>
            </a:xfrm>
            <a:custGeom>
              <a:avLst/>
              <a:gdLst>
                <a:gd name="connsiteX0" fmla="*/ 7355 w 15694"/>
                <a:gd name="connsiteY0" fmla="*/ 46 h 16379"/>
                <a:gd name="connsiteX1" fmla="*/ 15642 w 15694"/>
                <a:gd name="connsiteY1" fmla="*/ 11881 h 16379"/>
                <a:gd name="connsiteX2" fmla="*/ 11727 w 15694"/>
                <a:gd name="connsiteY2" fmla="*/ 16379 h 16379"/>
                <a:gd name="connsiteX3" fmla="*/ 194 w 15694"/>
                <a:gd name="connsiteY3" fmla="*/ 8767 h 16379"/>
                <a:gd name="connsiteX4" fmla="*/ 7355 w 15694"/>
                <a:gd name="connsiteY4" fmla="*/ 46 h 16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94" h="16379">
                  <a:moveTo>
                    <a:pt x="7355" y="46"/>
                  </a:moveTo>
                  <a:cubicBezTo>
                    <a:pt x="12064" y="2332"/>
                    <a:pt x="16208" y="5509"/>
                    <a:pt x="15642" y="11881"/>
                  </a:cubicBezTo>
                  <a:cubicBezTo>
                    <a:pt x="15453" y="14025"/>
                    <a:pt x="14065" y="15779"/>
                    <a:pt x="11727" y="16379"/>
                  </a:cubicBezTo>
                  <a:cubicBezTo>
                    <a:pt x="10927" y="8835"/>
                    <a:pt x="1166" y="13379"/>
                    <a:pt x="194" y="8767"/>
                  </a:cubicBezTo>
                  <a:cubicBezTo>
                    <a:pt x="-955" y="3332"/>
                    <a:pt x="3189" y="-463"/>
                    <a:pt x="7355" y="46"/>
                  </a:cubicBezTo>
                  <a:close/>
                </a:path>
              </a:pathLst>
            </a:custGeom>
            <a:grpFill/>
            <a:ln w="5715" cap="flat">
              <a:noFill/>
              <a:prstDash val="solid"/>
              <a:miter/>
            </a:ln>
          </p:spPr>
          <p:txBody>
            <a:bodyPr rtlCol="0" anchor="ctr"/>
            <a:lstStyle/>
            <a:p>
              <a:endParaRPr lang="zh-CN" altLang="en-US"/>
            </a:p>
          </p:txBody>
        </p:sp>
        <p:sp>
          <p:nvSpPr>
            <p:cNvPr id="448" name="任意多边形: 形状 447">
              <a:extLst>
                <a:ext uri="{FF2B5EF4-FFF2-40B4-BE49-F238E27FC236}">
                  <a16:creationId xmlns:a16="http://schemas.microsoft.com/office/drawing/2014/main" id="{6644ECEF-9013-3FF8-6918-F59E8A4858F4}"/>
                </a:ext>
              </a:extLst>
            </p:cNvPr>
            <p:cNvSpPr/>
            <p:nvPr/>
          </p:nvSpPr>
          <p:spPr>
            <a:xfrm>
              <a:off x="8136552" y="1409301"/>
              <a:ext cx="2543" cy="4178"/>
            </a:xfrm>
            <a:custGeom>
              <a:avLst/>
              <a:gdLst>
                <a:gd name="connsiteX0" fmla="*/ 2246 w 2543"/>
                <a:gd name="connsiteY0" fmla="*/ 1880 h 4178"/>
                <a:gd name="connsiteX1" fmla="*/ 1206 w 2543"/>
                <a:gd name="connsiteY1" fmla="*/ 4178 h 4178"/>
                <a:gd name="connsiteX2" fmla="*/ 366 w 2543"/>
                <a:gd name="connsiteY2" fmla="*/ 3006 h 4178"/>
                <a:gd name="connsiteX3" fmla="*/ 0 w 2543"/>
                <a:gd name="connsiteY3" fmla="*/ 0 h 4178"/>
                <a:gd name="connsiteX4" fmla="*/ 2246 w 2543"/>
                <a:gd name="connsiteY4" fmla="*/ 1880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78">
                  <a:moveTo>
                    <a:pt x="2246" y="1880"/>
                  </a:moveTo>
                  <a:cubicBezTo>
                    <a:pt x="2863" y="3183"/>
                    <a:pt x="2520" y="4018"/>
                    <a:pt x="1206" y="4178"/>
                  </a:cubicBezTo>
                  <a:cubicBezTo>
                    <a:pt x="966" y="4206"/>
                    <a:pt x="468" y="3458"/>
                    <a:pt x="366" y="3006"/>
                  </a:cubicBezTo>
                  <a:cubicBezTo>
                    <a:pt x="149" y="2023"/>
                    <a:pt x="114" y="1000"/>
                    <a:pt x="0" y="0"/>
                  </a:cubicBezTo>
                  <a:cubicBezTo>
                    <a:pt x="772" y="640"/>
                    <a:pt x="1532" y="1280"/>
                    <a:pt x="2246" y="1880"/>
                  </a:cubicBezTo>
                  <a:close/>
                </a:path>
              </a:pathLst>
            </a:custGeom>
            <a:grpFill/>
            <a:ln w="5715" cap="flat">
              <a:noFill/>
              <a:prstDash val="solid"/>
              <a:miter/>
            </a:ln>
          </p:spPr>
          <p:txBody>
            <a:bodyPr rtlCol="0" anchor="ctr"/>
            <a:lstStyle/>
            <a:p>
              <a:endParaRPr lang="zh-CN" altLang="en-US"/>
            </a:p>
          </p:txBody>
        </p:sp>
        <p:sp>
          <p:nvSpPr>
            <p:cNvPr id="449" name="任意多边形: 形状 448">
              <a:extLst>
                <a:ext uri="{FF2B5EF4-FFF2-40B4-BE49-F238E27FC236}">
                  <a16:creationId xmlns:a16="http://schemas.microsoft.com/office/drawing/2014/main" id="{9F0CD83F-9068-5CE7-C077-E7F6B487576D}"/>
                </a:ext>
              </a:extLst>
            </p:cNvPr>
            <p:cNvSpPr/>
            <p:nvPr/>
          </p:nvSpPr>
          <p:spPr>
            <a:xfrm>
              <a:off x="8134014" y="1405111"/>
              <a:ext cx="2543" cy="4184"/>
            </a:xfrm>
            <a:custGeom>
              <a:avLst/>
              <a:gdLst>
                <a:gd name="connsiteX0" fmla="*/ 297 w 2543"/>
                <a:gd name="connsiteY0" fmla="*/ 2304 h 4184"/>
                <a:gd name="connsiteX1" fmla="*/ 1337 w 2543"/>
                <a:gd name="connsiteY1" fmla="*/ 1 h 4184"/>
                <a:gd name="connsiteX2" fmla="*/ 2178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7"/>
                    <a:pt x="1337" y="1"/>
                  </a:cubicBezTo>
                  <a:cubicBezTo>
                    <a:pt x="1577" y="-28"/>
                    <a:pt x="2080" y="721"/>
                    <a:pt x="2178" y="1172"/>
                  </a:cubicBezTo>
                  <a:cubicBezTo>
                    <a:pt x="2395" y="2155"/>
                    <a:pt x="2429" y="3178"/>
                    <a:pt x="2543" y="4184"/>
                  </a:cubicBezTo>
                  <a:cubicBezTo>
                    <a:pt x="1777" y="3544"/>
                    <a:pt x="1011" y="2904"/>
                    <a:pt x="297" y="2304"/>
                  </a:cubicBezTo>
                  <a:close/>
                </a:path>
              </a:pathLst>
            </a:custGeom>
            <a:grpFill/>
            <a:ln w="5715" cap="flat">
              <a:noFill/>
              <a:prstDash val="solid"/>
              <a:miter/>
            </a:ln>
          </p:spPr>
          <p:txBody>
            <a:bodyPr rtlCol="0" anchor="ctr"/>
            <a:lstStyle/>
            <a:p>
              <a:endParaRPr lang="zh-CN" altLang="en-US"/>
            </a:p>
          </p:txBody>
        </p:sp>
        <p:sp>
          <p:nvSpPr>
            <p:cNvPr id="450" name="任意多边形: 形状 449">
              <a:extLst>
                <a:ext uri="{FF2B5EF4-FFF2-40B4-BE49-F238E27FC236}">
                  <a16:creationId xmlns:a16="http://schemas.microsoft.com/office/drawing/2014/main" id="{F06566C8-7E67-55A9-B4E5-7E5F699ABEF0}"/>
                </a:ext>
              </a:extLst>
            </p:cNvPr>
            <p:cNvSpPr/>
            <p:nvPr/>
          </p:nvSpPr>
          <p:spPr>
            <a:xfrm>
              <a:off x="8128631" y="1378337"/>
              <a:ext cx="1348" cy="1354"/>
            </a:xfrm>
            <a:custGeom>
              <a:avLst/>
              <a:gdLst>
                <a:gd name="connsiteX0" fmla="*/ 1349 w 1348"/>
                <a:gd name="connsiteY0" fmla="*/ 1354 h 1354"/>
                <a:gd name="connsiteX1" fmla="*/ 0 w 1348"/>
                <a:gd name="connsiteY1" fmla="*/ 606 h 1354"/>
                <a:gd name="connsiteX2" fmla="*/ 606 w 1348"/>
                <a:gd name="connsiteY2" fmla="*/ 0 h 1354"/>
              </a:gdLst>
              <a:ahLst/>
              <a:cxnLst>
                <a:cxn ang="0">
                  <a:pos x="connsiteX0" y="connsiteY0"/>
                </a:cxn>
                <a:cxn ang="0">
                  <a:pos x="connsiteX1" y="connsiteY1"/>
                </a:cxn>
                <a:cxn ang="0">
                  <a:pos x="connsiteX2" y="connsiteY2"/>
                </a:cxn>
              </a:cxnLst>
              <a:rect l="l" t="t" r="r" b="b"/>
              <a:pathLst>
                <a:path w="1348" h="1354">
                  <a:moveTo>
                    <a:pt x="1349"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451" name="任意多边形: 形状 450">
              <a:extLst>
                <a:ext uri="{FF2B5EF4-FFF2-40B4-BE49-F238E27FC236}">
                  <a16:creationId xmlns:a16="http://schemas.microsoft.com/office/drawing/2014/main" id="{A33744B0-D451-F0EE-459A-E35094EFB9AC}"/>
                </a:ext>
              </a:extLst>
            </p:cNvPr>
            <p:cNvSpPr/>
            <p:nvPr/>
          </p:nvSpPr>
          <p:spPr>
            <a:xfrm>
              <a:off x="8129979" y="1379692"/>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52" name="任意多边形: 形状 451">
              <a:extLst>
                <a:ext uri="{FF2B5EF4-FFF2-40B4-BE49-F238E27FC236}">
                  <a16:creationId xmlns:a16="http://schemas.microsoft.com/office/drawing/2014/main" id="{EBB8F6D8-0153-BB68-F898-356D90AAADD9}"/>
                </a:ext>
              </a:extLst>
            </p:cNvPr>
            <p:cNvSpPr/>
            <p:nvPr/>
          </p:nvSpPr>
          <p:spPr>
            <a:xfrm>
              <a:off x="8131968" y="1388163"/>
              <a:ext cx="1297" cy="1404"/>
            </a:xfrm>
            <a:custGeom>
              <a:avLst/>
              <a:gdLst>
                <a:gd name="connsiteX0" fmla="*/ 1298 w 1297"/>
                <a:gd name="connsiteY0" fmla="*/ 1405 h 1404"/>
                <a:gd name="connsiteX1" fmla="*/ 1 w 1297"/>
                <a:gd name="connsiteY1" fmla="*/ 668 h 1404"/>
                <a:gd name="connsiteX2" fmla="*/ 1298 w 1297"/>
                <a:gd name="connsiteY2" fmla="*/ 1399 h 1404"/>
                <a:gd name="connsiteX3" fmla="*/ 1298 w 1297"/>
                <a:gd name="connsiteY3" fmla="*/ 1405 h 1404"/>
              </a:gdLst>
              <a:ahLst/>
              <a:cxnLst>
                <a:cxn ang="0">
                  <a:pos x="connsiteX0" y="connsiteY0"/>
                </a:cxn>
                <a:cxn ang="0">
                  <a:pos x="connsiteX1" y="connsiteY1"/>
                </a:cxn>
                <a:cxn ang="0">
                  <a:pos x="connsiteX2" y="connsiteY2"/>
                </a:cxn>
                <a:cxn ang="0">
                  <a:pos x="connsiteX3" y="connsiteY3"/>
                </a:cxn>
              </a:cxnLst>
              <a:rect l="l" t="t" r="r" b="b"/>
              <a:pathLst>
                <a:path w="1297" h="1404">
                  <a:moveTo>
                    <a:pt x="1298" y="1405"/>
                  </a:moveTo>
                  <a:cubicBezTo>
                    <a:pt x="847" y="1154"/>
                    <a:pt x="-28" y="811"/>
                    <a:pt x="1" y="668"/>
                  </a:cubicBezTo>
                  <a:cubicBezTo>
                    <a:pt x="241" y="-430"/>
                    <a:pt x="749" y="-167"/>
                    <a:pt x="1298" y="1399"/>
                  </a:cubicBezTo>
                  <a:lnTo>
                    <a:pt x="1298" y="1405"/>
                  </a:lnTo>
                  <a:close/>
                </a:path>
              </a:pathLst>
            </a:custGeom>
            <a:grpFill/>
            <a:ln w="5715" cap="flat">
              <a:noFill/>
              <a:prstDash val="solid"/>
              <a:miter/>
            </a:ln>
          </p:spPr>
          <p:txBody>
            <a:bodyPr rtlCol="0" anchor="ctr"/>
            <a:lstStyle/>
            <a:p>
              <a:endParaRPr lang="zh-CN" altLang="en-US"/>
            </a:p>
          </p:txBody>
        </p:sp>
        <p:sp>
          <p:nvSpPr>
            <p:cNvPr id="453" name="任意多边形: 形状 452">
              <a:extLst>
                <a:ext uri="{FF2B5EF4-FFF2-40B4-BE49-F238E27FC236}">
                  <a16:creationId xmlns:a16="http://schemas.microsoft.com/office/drawing/2014/main" id="{39DA55EA-F2A3-3BA1-B577-FFE28F7CD952}"/>
                </a:ext>
              </a:extLst>
            </p:cNvPr>
            <p:cNvSpPr/>
            <p:nvPr/>
          </p:nvSpPr>
          <p:spPr>
            <a:xfrm>
              <a:off x="8133265" y="1389556"/>
              <a:ext cx="1298" cy="1406"/>
            </a:xfrm>
            <a:custGeom>
              <a:avLst/>
              <a:gdLst>
                <a:gd name="connsiteX0" fmla="*/ 0 w 1298"/>
                <a:gd name="connsiteY0" fmla="*/ 0 h 1406"/>
                <a:gd name="connsiteX1" fmla="*/ 1297 w 1298"/>
                <a:gd name="connsiteY1" fmla="*/ 737 h 1406"/>
                <a:gd name="connsiteX2" fmla="*/ 0 w 1298"/>
                <a:gd name="connsiteY2" fmla="*/ 6 h 1406"/>
                <a:gd name="connsiteX3" fmla="*/ 0 w 1298"/>
                <a:gd name="connsiteY3" fmla="*/ 0 h 1406"/>
              </a:gdLst>
              <a:ahLst/>
              <a:cxnLst>
                <a:cxn ang="0">
                  <a:pos x="connsiteX0" y="connsiteY0"/>
                </a:cxn>
                <a:cxn ang="0">
                  <a:pos x="connsiteX1" y="connsiteY1"/>
                </a:cxn>
                <a:cxn ang="0">
                  <a:pos x="connsiteX2" y="connsiteY2"/>
                </a:cxn>
                <a:cxn ang="0">
                  <a:pos x="connsiteX3" y="connsiteY3"/>
                </a:cxn>
              </a:cxnLst>
              <a:rect l="l" t="t" r="r" b="b"/>
              <a:pathLst>
                <a:path w="1298" h="1406">
                  <a:moveTo>
                    <a:pt x="0" y="0"/>
                  </a:moveTo>
                  <a:cubicBezTo>
                    <a:pt x="457" y="251"/>
                    <a:pt x="1332" y="589"/>
                    <a:pt x="1297" y="737"/>
                  </a:cubicBezTo>
                  <a:cubicBezTo>
                    <a:pt x="1063" y="1835"/>
                    <a:pt x="554" y="1577"/>
                    <a:pt x="0" y="6"/>
                  </a:cubicBezTo>
                  <a:lnTo>
                    <a:pt x="0" y="0"/>
                  </a:lnTo>
                  <a:close/>
                </a:path>
              </a:pathLst>
            </a:custGeom>
            <a:grpFill/>
            <a:ln w="5715" cap="flat">
              <a:noFill/>
              <a:prstDash val="solid"/>
              <a:miter/>
            </a:ln>
          </p:spPr>
          <p:txBody>
            <a:bodyPr rtlCol="0" anchor="ctr"/>
            <a:lstStyle/>
            <a:p>
              <a:endParaRPr lang="zh-CN" altLang="en-US"/>
            </a:p>
          </p:txBody>
        </p:sp>
        <p:sp>
          <p:nvSpPr>
            <p:cNvPr id="454" name="任意多边形: 形状 453">
              <a:extLst>
                <a:ext uri="{FF2B5EF4-FFF2-40B4-BE49-F238E27FC236}">
                  <a16:creationId xmlns:a16="http://schemas.microsoft.com/office/drawing/2014/main" id="{164B66FB-D31E-9B00-D956-7ADDDBAEC60B}"/>
                </a:ext>
              </a:extLst>
            </p:cNvPr>
            <p:cNvSpPr/>
            <p:nvPr/>
          </p:nvSpPr>
          <p:spPr>
            <a:xfrm>
              <a:off x="8138483" y="1396140"/>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455" name="任意多边形: 形状 454">
              <a:extLst>
                <a:ext uri="{FF2B5EF4-FFF2-40B4-BE49-F238E27FC236}">
                  <a16:creationId xmlns:a16="http://schemas.microsoft.com/office/drawing/2014/main" id="{C51E7D02-067A-4FA0-827E-396E8379FB04}"/>
                </a:ext>
              </a:extLst>
            </p:cNvPr>
            <p:cNvSpPr/>
            <p:nvPr/>
          </p:nvSpPr>
          <p:spPr>
            <a:xfrm>
              <a:off x="8126693" y="1402718"/>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456" name="任意多边形: 形状 455">
              <a:extLst>
                <a:ext uri="{FF2B5EF4-FFF2-40B4-BE49-F238E27FC236}">
                  <a16:creationId xmlns:a16="http://schemas.microsoft.com/office/drawing/2014/main" id="{D23173B9-7476-4136-697F-9D6698451D47}"/>
                </a:ext>
              </a:extLst>
            </p:cNvPr>
            <p:cNvSpPr/>
            <p:nvPr/>
          </p:nvSpPr>
          <p:spPr>
            <a:xfrm>
              <a:off x="8835662" y="1907929"/>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457" name="任意多边形: 形状 456">
              <a:extLst>
                <a:ext uri="{FF2B5EF4-FFF2-40B4-BE49-F238E27FC236}">
                  <a16:creationId xmlns:a16="http://schemas.microsoft.com/office/drawing/2014/main" id="{3916F8CE-DD07-3A40-F994-9FDB734D77E3}"/>
                </a:ext>
              </a:extLst>
            </p:cNvPr>
            <p:cNvSpPr/>
            <p:nvPr/>
          </p:nvSpPr>
          <p:spPr>
            <a:xfrm>
              <a:off x="8838916" y="1892848"/>
              <a:ext cx="1392" cy="1286"/>
            </a:xfrm>
            <a:custGeom>
              <a:avLst/>
              <a:gdLst>
                <a:gd name="connsiteX0" fmla="*/ 1392 w 1392"/>
                <a:gd name="connsiteY0" fmla="*/ 0 h 1286"/>
                <a:gd name="connsiteX1" fmla="*/ 655 w 1392"/>
                <a:gd name="connsiteY1" fmla="*/ 1286 h 1286"/>
                <a:gd name="connsiteX2" fmla="*/ 1392 w 1392"/>
                <a:gd name="connsiteY2" fmla="*/ 0 h 1286"/>
                <a:gd name="connsiteX3" fmla="*/ 1392 w 1392"/>
                <a:gd name="connsiteY3" fmla="*/ 0 h 1286"/>
              </a:gdLst>
              <a:ahLst/>
              <a:cxnLst>
                <a:cxn ang="0">
                  <a:pos x="connsiteX0" y="connsiteY0"/>
                </a:cxn>
                <a:cxn ang="0">
                  <a:pos x="connsiteX1" y="connsiteY1"/>
                </a:cxn>
                <a:cxn ang="0">
                  <a:pos x="connsiteX2" y="connsiteY2"/>
                </a:cxn>
                <a:cxn ang="0">
                  <a:pos x="connsiteX3" y="connsiteY3"/>
                </a:cxn>
              </a:cxnLst>
              <a:rect l="l" t="t" r="r" b="b"/>
              <a:pathLst>
                <a:path w="1392" h="1286">
                  <a:moveTo>
                    <a:pt x="1392" y="0"/>
                  </a:moveTo>
                  <a:cubicBezTo>
                    <a:pt x="1141" y="452"/>
                    <a:pt x="798" y="1320"/>
                    <a:pt x="655" y="1286"/>
                  </a:cubicBezTo>
                  <a:cubicBezTo>
                    <a:pt x="-425" y="1046"/>
                    <a:pt x="-162" y="537"/>
                    <a:pt x="1392" y="0"/>
                  </a:cubicBezTo>
                  <a:lnTo>
                    <a:pt x="1392" y="0"/>
                  </a:lnTo>
                  <a:close/>
                </a:path>
              </a:pathLst>
            </a:custGeom>
            <a:grpFill/>
            <a:ln w="5715" cap="flat">
              <a:noFill/>
              <a:prstDash val="solid"/>
              <a:miter/>
            </a:ln>
          </p:spPr>
          <p:txBody>
            <a:bodyPr rtlCol="0" anchor="ctr"/>
            <a:lstStyle/>
            <a:p>
              <a:endParaRPr lang="zh-CN" altLang="en-US"/>
            </a:p>
          </p:txBody>
        </p:sp>
        <p:sp>
          <p:nvSpPr>
            <p:cNvPr id="458" name="任意多边形: 形状 457">
              <a:extLst>
                <a:ext uri="{FF2B5EF4-FFF2-40B4-BE49-F238E27FC236}">
                  <a16:creationId xmlns:a16="http://schemas.microsoft.com/office/drawing/2014/main" id="{D5E74021-3186-AC59-5AD2-2B270B6E1148}"/>
                </a:ext>
              </a:extLst>
            </p:cNvPr>
            <p:cNvSpPr/>
            <p:nvPr/>
          </p:nvSpPr>
          <p:spPr>
            <a:xfrm>
              <a:off x="8258235" y="721804"/>
              <a:ext cx="17643" cy="21255"/>
            </a:xfrm>
            <a:custGeom>
              <a:avLst/>
              <a:gdLst>
                <a:gd name="connsiteX0" fmla="*/ 0 w 17643"/>
                <a:gd name="connsiteY0" fmla="*/ 0 h 21255"/>
                <a:gd name="connsiteX1" fmla="*/ 9990 w 17643"/>
                <a:gd name="connsiteY1" fmla="*/ 4898 h 21255"/>
                <a:gd name="connsiteX2" fmla="*/ 16442 w 17643"/>
                <a:gd name="connsiteY2" fmla="*/ 19740 h 21255"/>
                <a:gd name="connsiteX3" fmla="*/ 16442 w 17643"/>
                <a:gd name="connsiteY3" fmla="*/ 19740 h 21255"/>
                <a:gd name="connsiteX4" fmla="*/ 10327 w 17643"/>
                <a:gd name="connsiteY4" fmla="*/ 21077 h 21255"/>
                <a:gd name="connsiteX5" fmla="*/ 4412 w 17643"/>
                <a:gd name="connsiteY5" fmla="*/ 12299 h 21255"/>
                <a:gd name="connsiteX6" fmla="*/ 0 w 17643"/>
                <a:gd name="connsiteY6" fmla="*/ 11 h 21255"/>
                <a:gd name="connsiteX7" fmla="*/ 0 w 17643"/>
                <a:gd name="connsiteY7" fmla="*/ 0 h 21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43" h="21255">
                  <a:moveTo>
                    <a:pt x="0" y="0"/>
                  </a:moveTo>
                  <a:cubicBezTo>
                    <a:pt x="3320" y="1663"/>
                    <a:pt x="6492" y="3806"/>
                    <a:pt x="9990" y="4898"/>
                  </a:cubicBezTo>
                  <a:cubicBezTo>
                    <a:pt x="18128" y="7441"/>
                    <a:pt x="18831" y="12824"/>
                    <a:pt x="16442" y="19740"/>
                  </a:cubicBezTo>
                  <a:lnTo>
                    <a:pt x="16442" y="19740"/>
                  </a:lnTo>
                  <a:cubicBezTo>
                    <a:pt x="14431" y="20265"/>
                    <a:pt x="12750" y="21768"/>
                    <a:pt x="10327" y="21077"/>
                  </a:cubicBezTo>
                  <a:cubicBezTo>
                    <a:pt x="6098" y="19860"/>
                    <a:pt x="14196" y="11339"/>
                    <a:pt x="4412" y="12299"/>
                  </a:cubicBezTo>
                  <a:cubicBezTo>
                    <a:pt x="395" y="12693"/>
                    <a:pt x="1280" y="4383"/>
                    <a:pt x="0" y="11"/>
                  </a:cubicBezTo>
                  <a:lnTo>
                    <a:pt x="0" y="0"/>
                  </a:lnTo>
                  <a:close/>
                </a:path>
              </a:pathLst>
            </a:custGeom>
            <a:grpFill/>
            <a:ln w="5715" cap="flat">
              <a:noFill/>
              <a:prstDash val="solid"/>
              <a:miter/>
            </a:ln>
          </p:spPr>
          <p:txBody>
            <a:bodyPr rtlCol="0" anchor="ctr"/>
            <a:lstStyle/>
            <a:p>
              <a:endParaRPr lang="zh-CN" altLang="en-US"/>
            </a:p>
          </p:txBody>
        </p:sp>
        <p:sp>
          <p:nvSpPr>
            <p:cNvPr id="459" name="任意多边形: 形状 458">
              <a:extLst>
                <a:ext uri="{FF2B5EF4-FFF2-40B4-BE49-F238E27FC236}">
                  <a16:creationId xmlns:a16="http://schemas.microsoft.com/office/drawing/2014/main" id="{6AC467DD-AD42-9A21-84A7-9491FDE146E8}"/>
                </a:ext>
              </a:extLst>
            </p:cNvPr>
            <p:cNvSpPr/>
            <p:nvPr/>
          </p:nvSpPr>
          <p:spPr>
            <a:xfrm>
              <a:off x="8266458" y="698795"/>
              <a:ext cx="11650" cy="19733"/>
            </a:xfrm>
            <a:custGeom>
              <a:avLst/>
              <a:gdLst>
                <a:gd name="connsiteX0" fmla="*/ 11517 w 11650"/>
                <a:gd name="connsiteY0" fmla="*/ 19734 h 19733"/>
                <a:gd name="connsiteX1" fmla="*/ 1630 w 11650"/>
                <a:gd name="connsiteY1" fmla="*/ 0 h 19733"/>
                <a:gd name="connsiteX2" fmla="*/ 11517 w 11650"/>
                <a:gd name="connsiteY2" fmla="*/ 19734 h 19733"/>
              </a:gdLst>
              <a:ahLst/>
              <a:cxnLst>
                <a:cxn ang="0">
                  <a:pos x="connsiteX0" y="connsiteY0"/>
                </a:cxn>
                <a:cxn ang="0">
                  <a:pos x="connsiteX1" y="connsiteY1"/>
                </a:cxn>
                <a:cxn ang="0">
                  <a:pos x="connsiteX2" y="connsiteY2"/>
                </a:cxn>
              </a:cxnLst>
              <a:rect l="l" t="t" r="r" b="b"/>
              <a:pathLst>
                <a:path w="11650" h="19733">
                  <a:moveTo>
                    <a:pt x="11517" y="19734"/>
                  </a:moveTo>
                  <a:cubicBezTo>
                    <a:pt x="-193" y="12916"/>
                    <a:pt x="-1890" y="9538"/>
                    <a:pt x="1630" y="0"/>
                  </a:cubicBezTo>
                  <a:cubicBezTo>
                    <a:pt x="6419" y="5829"/>
                    <a:pt x="12643" y="10939"/>
                    <a:pt x="11517" y="19734"/>
                  </a:cubicBezTo>
                  <a:close/>
                </a:path>
              </a:pathLst>
            </a:custGeom>
            <a:grpFill/>
            <a:ln w="5715" cap="flat">
              <a:noFill/>
              <a:prstDash val="solid"/>
              <a:miter/>
            </a:ln>
          </p:spPr>
          <p:txBody>
            <a:bodyPr rtlCol="0" anchor="ctr"/>
            <a:lstStyle/>
            <a:p>
              <a:endParaRPr lang="zh-CN" altLang="en-US"/>
            </a:p>
          </p:txBody>
        </p:sp>
        <p:sp>
          <p:nvSpPr>
            <p:cNvPr id="460" name="任意多边形: 形状 459">
              <a:extLst>
                <a:ext uri="{FF2B5EF4-FFF2-40B4-BE49-F238E27FC236}">
                  <a16:creationId xmlns:a16="http://schemas.microsoft.com/office/drawing/2014/main" id="{DDCB02AA-9E82-802B-6B24-FCEA2B063945}"/>
                </a:ext>
              </a:extLst>
            </p:cNvPr>
            <p:cNvSpPr/>
            <p:nvPr/>
          </p:nvSpPr>
          <p:spPr>
            <a:xfrm>
              <a:off x="8314317" y="798514"/>
              <a:ext cx="11757" cy="12106"/>
            </a:xfrm>
            <a:custGeom>
              <a:avLst/>
              <a:gdLst>
                <a:gd name="connsiteX0" fmla="*/ 9687 w 11757"/>
                <a:gd name="connsiteY0" fmla="*/ 12106 h 12106"/>
                <a:gd name="connsiteX1" fmla="*/ 0 w 11757"/>
                <a:gd name="connsiteY1" fmla="*/ 12106 h 12106"/>
                <a:gd name="connsiteX2" fmla="*/ 2738 w 11757"/>
                <a:gd name="connsiteY2" fmla="*/ 425 h 12106"/>
                <a:gd name="connsiteX3" fmla="*/ 6847 w 11757"/>
                <a:gd name="connsiteY3" fmla="*/ 854 h 12106"/>
                <a:gd name="connsiteX4" fmla="*/ 9687 w 11757"/>
                <a:gd name="connsiteY4" fmla="*/ 12106 h 12106"/>
                <a:gd name="connsiteX5" fmla="*/ 9687 w 11757"/>
                <a:gd name="connsiteY5" fmla="*/ 12106 h 12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7" h="12106">
                  <a:moveTo>
                    <a:pt x="9687" y="12106"/>
                  </a:moveTo>
                  <a:cubicBezTo>
                    <a:pt x="6544" y="12106"/>
                    <a:pt x="3395" y="12106"/>
                    <a:pt x="0" y="12106"/>
                  </a:cubicBezTo>
                  <a:cubicBezTo>
                    <a:pt x="983" y="7900"/>
                    <a:pt x="1840" y="4254"/>
                    <a:pt x="2738" y="425"/>
                  </a:cubicBezTo>
                  <a:cubicBezTo>
                    <a:pt x="4052" y="-512"/>
                    <a:pt x="5384" y="316"/>
                    <a:pt x="6847" y="854"/>
                  </a:cubicBezTo>
                  <a:cubicBezTo>
                    <a:pt x="13333" y="3254"/>
                    <a:pt x="12407" y="7437"/>
                    <a:pt x="9687" y="12106"/>
                  </a:cubicBezTo>
                  <a:lnTo>
                    <a:pt x="9687" y="12106"/>
                  </a:lnTo>
                  <a:close/>
                </a:path>
              </a:pathLst>
            </a:custGeom>
            <a:grpFill/>
            <a:ln w="5715" cap="flat">
              <a:noFill/>
              <a:prstDash val="solid"/>
              <a:miter/>
            </a:ln>
          </p:spPr>
          <p:txBody>
            <a:bodyPr rtlCol="0" anchor="ctr"/>
            <a:lstStyle/>
            <a:p>
              <a:endParaRPr lang="zh-CN" altLang="en-US"/>
            </a:p>
          </p:txBody>
        </p:sp>
        <p:sp>
          <p:nvSpPr>
            <p:cNvPr id="461" name="任意多边形: 形状 460">
              <a:extLst>
                <a:ext uri="{FF2B5EF4-FFF2-40B4-BE49-F238E27FC236}">
                  <a16:creationId xmlns:a16="http://schemas.microsoft.com/office/drawing/2014/main" id="{1EA652AC-834B-7816-EF68-1AD4E81FCC7F}"/>
                </a:ext>
              </a:extLst>
            </p:cNvPr>
            <p:cNvSpPr/>
            <p:nvPr/>
          </p:nvSpPr>
          <p:spPr>
            <a:xfrm>
              <a:off x="8293970" y="767363"/>
              <a:ext cx="15811" cy="10384"/>
            </a:xfrm>
            <a:custGeom>
              <a:avLst/>
              <a:gdLst>
                <a:gd name="connsiteX0" fmla="*/ 435 w 15811"/>
                <a:gd name="connsiteY0" fmla="*/ 492 h 10384"/>
                <a:gd name="connsiteX1" fmla="*/ 9397 w 15811"/>
                <a:gd name="connsiteY1" fmla="*/ 984 h 10384"/>
                <a:gd name="connsiteX2" fmla="*/ 15352 w 15811"/>
                <a:gd name="connsiteY2" fmla="*/ 4795 h 10384"/>
                <a:gd name="connsiteX3" fmla="*/ 10300 w 15811"/>
                <a:gd name="connsiteY3" fmla="*/ 10362 h 10384"/>
                <a:gd name="connsiteX4" fmla="*/ 10300 w 15811"/>
                <a:gd name="connsiteY4" fmla="*/ 10368 h 10384"/>
                <a:gd name="connsiteX5" fmla="*/ 7013 w 15811"/>
                <a:gd name="connsiteY5" fmla="*/ 10368 h 10384"/>
                <a:gd name="connsiteX6" fmla="*/ 7013 w 15811"/>
                <a:gd name="connsiteY6" fmla="*/ 10368 h 10384"/>
                <a:gd name="connsiteX7" fmla="*/ 435 w 15811"/>
                <a:gd name="connsiteY7" fmla="*/ 503 h 10384"/>
                <a:gd name="connsiteX8" fmla="*/ 435 w 15811"/>
                <a:gd name="connsiteY8" fmla="*/ 492 h 1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11" h="10384">
                  <a:moveTo>
                    <a:pt x="435" y="492"/>
                  </a:moveTo>
                  <a:cubicBezTo>
                    <a:pt x="3470" y="738"/>
                    <a:pt x="7208" y="2224"/>
                    <a:pt x="9397" y="984"/>
                  </a:cubicBezTo>
                  <a:cubicBezTo>
                    <a:pt x="14734" y="-2051"/>
                    <a:pt x="14540" y="2715"/>
                    <a:pt x="15352" y="4795"/>
                  </a:cubicBezTo>
                  <a:cubicBezTo>
                    <a:pt x="17106" y="9282"/>
                    <a:pt x="13500" y="9842"/>
                    <a:pt x="10300" y="10362"/>
                  </a:cubicBezTo>
                  <a:lnTo>
                    <a:pt x="10300" y="10368"/>
                  </a:lnTo>
                  <a:cubicBezTo>
                    <a:pt x="9202" y="9236"/>
                    <a:pt x="8105" y="9236"/>
                    <a:pt x="7013" y="10368"/>
                  </a:cubicBezTo>
                  <a:lnTo>
                    <a:pt x="7013" y="10368"/>
                  </a:lnTo>
                  <a:cubicBezTo>
                    <a:pt x="-616" y="10705"/>
                    <a:pt x="-484" y="5870"/>
                    <a:pt x="435" y="503"/>
                  </a:cubicBezTo>
                  <a:lnTo>
                    <a:pt x="435" y="492"/>
                  </a:lnTo>
                  <a:close/>
                </a:path>
              </a:pathLst>
            </a:custGeom>
            <a:grpFill/>
            <a:ln w="5715" cap="flat">
              <a:noFill/>
              <a:prstDash val="solid"/>
              <a:miter/>
            </a:ln>
          </p:spPr>
          <p:txBody>
            <a:bodyPr rtlCol="0" anchor="ctr"/>
            <a:lstStyle/>
            <a:p>
              <a:endParaRPr lang="zh-CN" altLang="en-US"/>
            </a:p>
          </p:txBody>
        </p:sp>
        <p:sp>
          <p:nvSpPr>
            <p:cNvPr id="462" name="任意多边形: 形状 461">
              <a:extLst>
                <a:ext uri="{FF2B5EF4-FFF2-40B4-BE49-F238E27FC236}">
                  <a16:creationId xmlns:a16="http://schemas.microsoft.com/office/drawing/2014/main" id="{80553574-1EBA-E6EE-9F07-2DB18641383D}"/>
                </a:ext>
              </a:extLst>
            </p:cNvPr>
            <p:cNvSpPr/>
            <p:nvPr/>
          </p:nvSpPr>
          <p:spPr>
            <a:xfrm>
              <a:off x="8274678" y="741549"/>
              <a:ext cx="6395" cy="14493"/>
            </a:xfrm>
            <a:custGeom>
              <a:avLst/>
              <a:gdLst>
                <a:gd name="connsiteX0" fmla="*/ 0 w 6395"/>
                <a:gd name="connsiteY0" fmla="*/ 0 h 14493"/>
                <a:gd name="connsiteX1" fmla="*/ 5035 w 6395"/>
                <a:gd name="connsiteY1" fmla="*/ 14493 h 14493"/>
                <a:gd name="connsiteX2" fmla="*/ 0 w 6395"/>
                <a:gd name="connsiteY2" fmla="*/ 0 h 14493"/>
                <a:gd name="connsiteX3" fmla="*/ 0 w 6395"/>
                <a:gd name="connsiteY3" fmla="*/ 0 h 14493"/>
              </a:gdLst>
              <a:ahLst/>
              <a:cxnLst>
                <a:cxn ang="0">
                  <a:pos x="connsiteX0" y="connsiteY0"/>
                </a:cxn>
                <a:cxn ang="0">
                  <a:pos x="connsiteX1" y="connsiteY1"/>
                </a:cxn>
                <a:cxn ang="0">
                  <a:pos x="connsiteX2" y="connsiteY2"/>
                </a:cxn>
                <a:cxn ang="0">
                  <a:pos x="connsiteX3" y="connsiteY3"/>
                </a:cxn>
              </a:cxnLst>
              <a:rect l="l" t="t" r="r" b="b"/>
              <a:pathLst>
                <a:path w="6395" h="14493">
                  <a:moveTo>
                    <a:pt x="0" y="0"/>
                  </a:moveTo>
                  <a:cubicBezTo>
                    <a:pt x="6178" y="3200"/>
                    <a:pt x="7932" y="7801"/>
                    <a:pt x="5035" y="14493"/>
                  </a:cubicBezTo>
                  <a:cubicBezTo>
                    <a:pt x="-1995" y="10939"/>
                    <a:pt x="669" y="4938"/>
                    <a:pt x="0" y="0"/>
                  </a:cubicBezTo>
                  <a:lnTo>
                    <a:pt x="0" y="0"/>
                  </a:lnTo>
                  <a:close/>
                </a:path>
              </a:pathLst>
            </a:custGeom>
            <a:grpFill/>
            <a:ln w="5715" cap="flat">
              <a:noFill/>
              <a:prstDash val="solid"/>
              <a:miter/>
            </a:ln>
          </p:spPr>
          <p:txBody>
            <a:bodyPr rtlCol="0" anchor="ctr"/>
            <a:lstStyle/>
            <a:p>
              <a:endParaRPr lang="zh-CN" altLang="en-US"/>
            </a:p>
          </p:txBody>
        </p:sp>
        <p:sp>
          <p:nvSpPr>
            <p:cNvPr id="463" name="任意多边形: 形状 462">
              <a:extLst>
                <a:ext uri="{FF2B5EF4-FFF2-40B4-BE49-F238E27FC236}">
                  <a16:creationId xmlns:a16="http://schemas.microsoft.com/office/drawing/2014/main" id="{E45E0DCD-DC69-7280-6076-0C8F031CB0A6}"/>
                </a:ext>
              </a:extLst>
            </p:cNvPr>
            <p:cNvSpPr/>
            <p:nvPr/>
          </p:nvSpPr>
          <p:spPr>
            <a:xfrm>
              <a:off x="8261516" y="715232"/>
              <a:ext cx="6583" cy="3274"/>
            </a:xfrm>
            <a:custGeom>
              <a:avLst/>
              <a:gdLst>
                <a:gd name="connsiteX0" fmla="*/ 0 w 6583"/>
                <a:gd name="connsiteY0" fmla="*/ 0 h 3274"/>
                <a:gd name="connsiteX1" fmla="*/ 6584 w 6583"/>
                <a:gd name="connsiteY1" fmla="*/ 3275 h 3274"/>
                <a:gd name="connsiteX2" fmla="*/ 0 w 6583"/>
                <a:gd name="connsiteY2" fmla="*/ 0 h 3274"/>
              </a:gdLst>
              <a:ahLst/>
              <a:cxnLst>
                <a:cxn ang="0">
                  <a:pos x="connsiteX0" y="connsiteY0"/>
                </a:cxn>
                <a:cxn ang="0">
                  <a:pos x="connsiteX1" y="connsiteY1"/>
                </a:cxn>
                <a:cxn ang="0">
                  <a:pos x="connsiteX2" y="connsiteY2"/>
                </a:cxn>
              </a:cxnLst>
              <a:rect l="l" t="t" r="r" b="b"/>
              <a:pathLst>
                <a:path w="6583" h="3274">
                  <a:moveTo>
                    <a:pt x="0" y="0"/>
                  </a:moveTo>
                  <a:cubicBezTo>
                    <a:pt x="2703" y="69"/>
                    <a:pt x="5155" y="646"/>
                    <a:pt x="6584" y="3275"/>
                  </a:cubicBezTo>
                  <a:cubicBezTo>
                    <a:pt x="3880" y="3212"/>
                    <a:pt x="1423" y="2646"/>
                    <a:pt x="0" y="0"/>
                  </a:cubicBezTo>
                  <a:close/>
                </a:path>
              </a:pathLst>
            </a:custGeom>
            <a:grpFill/>
            <a:ln w="5715" cap="flat">
              <a:noFill/>
              <a:prstDash val="solid"/>
              <a:miter/>
            </a:ln>
          </p:spPr>
          <p:txBody>
            <a:bodyPr rtlCol="0" anchor="ctr"/>
            <a:lstStyle/>
            <a:p>
              <a:endParaRPr lang="zh-CN" altLang="en-US"/>
            </a:p>
          </p:txBody>
        </p:sp>
        <p:sp>
          <p:nvSpPr>
            <p:cNvPr id="464" name="任意多边形: 形状 463">
              <a:extLst>
                <a:ext uri="{FF2B5EF4-FFF2-40B4-BE49-F238E27FC236}">
                  <a16:creationId xmlns:a16="http://schemas.microsoft.com/office/drawing/2014/main" id="{7B0BD349-A5B7-F235-6DE0-B78110B6F65B}"/>
                </a:ext>
              </a:extLst>
            </p:cNvPr>
            <p:cNvSpPr/>
            <p:nvPr/>
          </p:nvSpPr>
          <p:spPr>
            <a:xfrm>
              <a:off x="8327295" y="794173"/>
              <a:ext cx="1292" cy="1396"/>
            </a:xfrm>
            <a:custGeom>
              <a:avLst/>
              <a:gdLst>
                <a:gd name="connsiteX0" fmla="*/ 0 w 1292"/>
                <a:gd name="connsiteY0" fmla="*/ 6 h 1396"/>
                <a:gd name="connsiteX1" fmla="*/ 1292 w 1292"/>
                <a:gd name="connsiteY1" fmla="*/ 737 h 1396"/>
                <a:gd name="connsiteX2" fmla="*/ 0 w 1292"/>
                <a:gd name="connsiteY2" fmla="*/ 0 h 1396"/>
                <a:gd name="connsiteX3" fmla="*/ 0 w 1292"/>
                <a:gd name="connsiteY3" fmla="*/ 6 h 1396"/>
              </a:gdLst>
              <a:ahLst/>
              <a:cxnLst>
                <a:cxn ang="0">
                  <a:pos x="connsiteX0" y="connsiteY0"/>
                </a:cxn>
                <a:cxn ang="0">
                  <a:pos x="connsiteX1" y="connsiteY1"/>
                </a:cxn>
                <a:cxn ang="0">
                  <a:pos x="connsiteX2" y="connsiteY2"/>
                </a:cxn>
                <a:cxn ang="0">
                  <a:pos x="connsiteX3" y="connsiteY3"/>
                </a:cxn>
              </a:cxnLst>
              <a:rect l="l" t="t" r="r" b="b"/>
              <a:pathLst>
                <a:path w="1292" h="1396">
                  <a:moveTo>
                    <a:pt x="0" y="6"/>
                  </a:moveTo>
                  <a:cubicBezTo>
                    <a:pt x="452" y="257"/>
                    <a:pt x="1320" y="594"/>
                    <a:pt x="1292" y="737"/>
                  </a:cubicBezTo>
                  <a:cubicBezTo>
                    <a:pt x="1052" y="1823"/>
                    <a:pt x="543" y="1560"/>
                    <a:pt x="0" y="0"/>
                  </a:cubicBezTo>
                  <a:lnTo>
                    <a:pt x="0" y="6"/>
                  </a:lnTo>
                  <a:close/>
                </a:path>
              </a:pathLst>
            </a:custGeom>
            <a:grpFill/>
            <a:ln w="5715" cap="flat">
              <a:noFill/>
              <a:prstDash val="solid"/>
              <a:miter/>
            </a:ln>
          </p:spPr>
          <p:txBody>
            <a:bodyPr rtlCol="0" anchor="ctr"/>
            <a:lstStyle/>
            <a:p>
              <a:endParaRPr lang="zh-CN" altLang="en-US"/>
            </a:p>
          </p:txBody>
        </p:sp>
        <p:sp>
          <p:nvSpPr>
            <p:cNvPr id="465" name="任意多边形: 形状 464">
              <a:extLst>
                <a:ext uri="{FF2B5EF4-FFF2-40B4-BE49-F238E27FC236}">
                  <a16:creationId xmlns:a16="http://schemas.microsoft.com/office/drawing/2014/main" id="{211DCEB0-B77E-2CF4-1C0B-D48583386619}"/>
                </a:ext>
              </a:extLst>
            </p:cNvPr>
            <p:cNvSpPr/>
            <p:nvPr/>
          </p:nvSpPr>
          <p:spPr>
            <a:xfrm>
              <a:off x="8269994" y="771153"/>
              <a:ext cx="1392" cy="1286"/>
            </a:xfrm>
            <a:custGeom>
              <a:avLst/>
              <a:gdLst>
                <a:gd name="connsiteX0" fmla="*/ 1392 w 1392"/>
                <a:gd name="connsiteY0" fmla="*/ 0 h 1286"/>
                <a:gd name="connsiteX1" fmla="*/ 655 w 1392"/>
                <a:gd name="connsiteY1" fmla="*/ 1286 h 1286"/>
                <a:gd name="connsiteX2" fmla="*/ 1392 w 1392"/>
                <a:gd name="connsiteY2" fmla="*/ 0 h 1286"/>
                <a:gd name="connsiteX3" fmla="*/ 1392 w 1392"/>
                <a:gd name="connsiteY3" fmla="*/ 0 h 1286"/>
              </a:gdLst>
              <a:ahLst/>
              <a:cxnLst>
                <a:cxn ang="0">
                  <a:pos x="connsiteX0" y="connsiteY0"/>
                </a:cxn>
                <a:cxn ang="0">
                  <a:pos x="connsiteX1" y="connsiteY1"/>
                </a:cxn>
                <a:cxn ang="0">
                  <a:pos x="connsiteX2" y="connsiteY2"/>
                </a:cxn>
                <a:cxn ang="0">
                  <a:pos x="connsiteX3" y="connsiteY3"/>
                </a:cxn>
              </a:cxnLst>
              <a:rect l="l" t="t" r="r" b="b"/>
              <a:pathLst>
                <a:path w="1392" h="1286">
                  <a:moveTo>
                    <a:pt x="1392" y="0"/>
                  </a:moveTo>
                  <a:cubicBezTo>
                    <a:pt x="1141" y="452"/>
                    <a:pt x="798" y="1320"/>
                    <a:pt x="655" y="1286"/>
                  </a:cubicBezTo>
                  <a:cubicBezTo>
                    <a:pt x="-425" y="1052"/>
                    <a:pt x="-162" y="543"/>
                    <a:pt x="1392" y="0"/>
                  </a:cubicBezTo>
                  <a:lnTo>
                    <a:pt x="1392" y="0"/>
                  </a:lnTo>
                  <a:close/>
                </a:path>
              </a:pathLst>
            </a:custGeom>
            <a:grpFill/>
            <a:ln w="5715" cap="flat">
              <a:noFill/>
              <a:prstDash val="solid"/>
              <a:miter/>
            </a:ln>
          </p:spPr>
          <p:txBody>
            <a:bodyPr rtlCol="0" anchor="ctr"/>
            <a:lstStyle/>
            <a:p>
              <a:endParaRPr lang="zh-CN" altLang="en-US"/>
            </a:p>
          </p:txBody>
        </p:sp>
        <p:sp>
          <p:nvSpPr>
            <p:cNvPr id="466" name="任意多边形: 形状 465">
              <a:extLst>
                <a:ext uri="{FF2B5EF4-FFF2-40B4-BE49-F238E27FC236}">
                  <a16:creationId xmlns:a16="http://schemas.microsoft.com/office/drawing/2014/main" id="{35A90CC4-2E3F-AEA9-EF6A-BDC910DA7B6E}"/>
                </a:ext>
              </a:extLst>
            </p:cNvPr>
            <p:cNvSpPr/>
            <p:nvPr/>
          </p:nvSpPr>
          <p:spPr>
            <a:xfrm>
              <a:off x="7649851" y="425784"/>
              <a:ext cx="29621" cy="40470"/>
            </a:xfrm>
            <a:custGeom>
              <a:avLst/>
              <a:gdLst>
                <a:gd name="connsiteX0" fmla="*/ 12 w 29621"/>
                <a:gd name="connsiteY0" fmla="*/ 9864 h 40470"/>
                <a:gd name="connsiteX1" fmla="*/ 6595 w 29621"/>
                <a:gd name="connsiteY1" fmla="*/ 0 h 40470"/>
                <a:gd name="connsiteX2" fmla="*/ 13150 w 29621"/>
                <a:gd name="connsiteY2" fmla="*/ 6549 h 40470"/>
                <a:gd name="connsiteX3" fmla="*/ 13150 w 29621"/>
                <a:gd name="connsiteY3" fmla="*/ 6561 h 40470"/>
                <a:gd name="connsiteX4" fmla="*/ 29575 w 29621"/>
                <a:gd name="connsiteY4" fmla="*/ 29535 h 40470"/>
                <a:gd name="connsiteX5" fmla="*/ 29593 w 29621"/>
                <a:gd name="connsiteY5" fmla="*/ 32878 h 40470"/>
                <a:gd name="connsiteX6" fmla="*/ 12928 w 29621"/>
                <a:gd name="connsiteY6" fmla="*/ 32507 h 40470"/>
                <a:gd name="connsiteX7" fmla="*/ 3298 w 29621"/>
                <a:gd name="connsiteY7" fmla="*/ 19734 h 40470"/>
                <a:gd name="connsiteX8" fmla="*/ 3281 w 29621"/>
                <a:gd name="connsiteY8" fmla="*/ 16419 h 40470"/>
                <a:gd name="connsiteX9" fmla="*/ 12 w 29621"/>
                <a:gd name="connsiteY9" fmla="*/ 9864 h 40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21" h="40470">
                  <a:moveTo>
                    <a:pt x="12" y="9864"/>
                  </a:moveTo>
                  <a:cubicBezTo>
                    <a:pt x="-51" y="5069"/>
                    <a:pt x="-103" y="286"/>
                    <a:pt x="6595" y="0"/>
                  </a:cubicBezTo>
                  <a:cubicBezTo>
                    <a:pt x="3955" y="7012"/>
                    <a:pt x="11608" y="3720"/>
                    <a:pt x="13150" y="6549"/>
                  </a:cubicBezTo>
                  <a:lnTo>
                    <a:pt x="13150" y="6561"/>
                  </a:lnTo>
                  <a:cubicBezTo>
                    <a:pt x="16402" y="15808"/>
                    <a:pt x="30530" y="17282"/>
                    <a:pt x="29575" y="29535"/>
                  </a:cubicBezTo>
                  <a:cubicBezTo>
                    <a:pt x="29581" y="30650"/>
                    <a:pt x="29587" y="31764"/>
                    <a:pt x="29593" y="32878"/>
                  </a:cubicBezTo>
                  <a:cubicBezTo>
                    <a:pt x="20323" y="43080"/>
                    <a:pt x="20374" y="43045"/>
                    <a:pt x="12928" y="32507"/>
                  </a:cubicBezTo>
                  <a:cubicBezTo>
                    <a:pt x="9853" y="28158"/>
                    <a:pt x="6516" y="23986"/>
                    <a:pt x="3298" y="19734"/>
                  </a:cubicBezTo>
                  <a:cubicBezTo>
                    <a:pt x="3292" y="18631"/>
                    <a:pt x="3287" y="17522"/>
                    <a:pt x="3281" y="16419"/>
                  </a:cubicBezTo>
                  <a:cubicBezTo>
                    <a:pt x="1926" y="14373"/>
                    <a:pt x="2652" y="11281"/>
                    <a:pt x="12" y="9864"/>
                  </a:cubicBezTo>
                  <a:close/>
                </a:path>
              </a:pathLst>
            </a:custGeom>
            <a:grpFill/>
            <a:ln w="5715" cap="flat">
              <a:noFill/>
              <a:prstDash val="solid"/>
              <a:miter/>
            </a:ln>
          </p:spPr>
          <p:txBody>
            <a:bodyPr rtlCol="0" anchor="ctr"/>
            <a:lstStyle/>
            <a:p>
              <a:endParaRPr lang="zh-CN" altLang="en-US"/>
            </a:p>
          </p:txBody>
        </p:sp>
        <p:sp>
          <p:nvSpPr>
            <p:cNvPr id="467" name="任意多边形: 形状 466">
              <a:extLst>
                <a:ext uri="{FF2B5EF4-FFF2-40B4-BE49-F238E27FC236}">
                  <a16:creationId xmlns:a16="http://schemas.microsoft.com/office/drawing/2014/main" id="{B9437D6D-6FDF-A5C5-7D0E-25EEEB84A23F}"/>
                </a:ext>
              </a:extLst>
            </p:cNvPr>
            <p:cNvSpPr/>
            <p:nvPr/>
          </p:nvSpPr>
          <p:spPr>
            <a:xfrm>
              <a:off x="7612758" y="383499"/>
              <a:ext cx="7494" cy="6174"/>
            </a:xfrm>
            <a:custGeom>
              <a:avLst/>
              <a:gdLst>
                <a:gd name="connsiteX0" fmla="*/ 3957 w 7494"/>
                <a:gd name="connsiteY0" fmla="*/ 0 h 6174"/>
                <a:gd name="connsiteX1" fmla="*/ 7495 w 7494"/>
                <a:gd name="connsiteY1" fmla="*/ 6081 h 6174"/>
                <a:gd name="connsiteX2" fmla="*/ 59 w 7494"/>
                <a:gd name="connsiteY2" fmla="*/ 3709 h 6174"/>
                <a:gd name="connsiteX3" fmla="*/ 3957 w 7494"/>
                <a:gd name="connsiteY3" fmla="*/ 0 h 6174"/>
              </a:gdLst>
              <a:ahLst/>
              <a:cxnLst>
                <a:cxn ang="0">
                  <a:pos x="connsiteX0" y="connsiteY0"/>
                </a:cxn>
                <a:cxn ang="0">
                  <a:pos x="connsiteX1" y="connsiteY1"/>
                </a:cxn>
                <a:cxn ang="0">
                  <a:pos x="connsiteX2" y="connsiteY2"/>
                </a:cxn>
                <a:cxn ang="0">
                  <a:pos x="connsiteX3" y="connsiteY3"/>
                </a:cxn>
              </a:cxnLst>
              <a:rect l="l" t="t" r="r" b="b"/>
              <a:pathLst>
                <a:path w="7494" h="6174">
                  <a:moveTo>
                    <a:pt x="3957" y="0"/>
                  </a:moveTo>
                  <a:cubicBezTo>
                    <a:pt x="5134" y="2029"/>
                    <a:pt x="6318" y="4052"/>
                    <a:pt x="7495" y="6081"/>
                  </a:cubicBezTo>
                  <a:cubicBezTo>
                    <a:pt x="4946" y="5349"/>
                    <a:pt x="1060" y="7852"/>
                    <a:pt x="59" y="3709"/>
                  </a:cubicBezTo>
                  <a:cubicBezTo>
                    <a:pt x="-409" y="1766"/>
                    <a:pt x="1986" y="583"/>
                    <a:pt x="3957" y="0"/>
                  </a:cubicBezTo>
                  <a:close/>
                </a:path>
              </a:pathLst>
            </a:custGeom>
            <a:grpFill/>
            <a:ln w="5715" cap="flat">
              <a:noFill/>
              <a:prstDash val="solid"/>
              <a:miter/>
            </a:ln>
          </p:spPr>
          <p:txBody>
            <a:bodyPr rtlCol="0" anchor="ctr"/>
            <a:lstStyle/>
            <a:p>
              <a:endParaRPr lang="zh-CN" altLang="en-US"/>
            </a:p>
          </p:txBody>
        </p:sp>
        <p:sp>
          <p:nvSpPr>
            <p:cNvPr id="468" name="任意多边形: 形状 467">
              <a:extLst>
                <a:ext uri="{FF2B5EF4-FFF2-40B4-BE49-F238E27FC236}">
                  <a16:creationId xmlns:a16="http://schemas.microsoft.com/office/drawing/2014/main" id="{F8303316-30B8-DBDC-0C9F-55BBB28BA910}"/>
                </a:ext>
              </a:extLst>
            </p:cNvPr>
            <p:cNvSpPr/>
            <p:nvPr/>
          </p:nvSpPr>
          <p:spPr>
            <a:xfrm>
              <a:off x="7636712" y="442209"/>
              <a:ext cx="7520" cy="5734"/>
            </a:xfrm>
            <a:custGeom>
              <a:avLst/>
              <a:gdLst>
                <a:gd name="connsiteX0" fmla="*/ 0 w 7520"/>
                <a:gd name="connsiteY0" fmla="*/ 0 h 5734"/>
                <a:gd name="connsiteX1" fmla="*/ 1543 w 7520"/>
                <a:gd name="connsiteY1" fmla="*/ 126 h 5734"/>
                <a:gd name="connsiteX2" fmla="*/ 7412 w 7520"/>
                <a:gd name="connsiteY2" fmla="*/ 3846 h 5734"/>
                <a:gd name="connsiteX3" fmla="*/ 0 w 7520"/>
                <a:gd name="connsiteY3" fmla="*/ 3303 h 5734"/>
                <a:gd name="connsiteX4" fmla="*/ 0 w 7520"/>
                <a:gd name="connsiteY4" fmla="*/ 0 h 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0" h="5734">
                  <a:moveTo>
                    <a:pt x="0" y="0"/>
                  </a:moveTo>
                  <a:cubicBezTo>
                    <a:pt x="515" y="40"/>
                    <a:pt x="1034" y="51"/>
                    <a:pt x="1543" y="126"/>
                  </a:cubicBezTo>
                  <a:cubicBezTo>
                    <a:pt x="4172" y="509"/>
                    <a:pt x="8235" y="1920"/>
                    <a:pt x="7412" y="3846"/>
                  </a:cubicBezTo>
                  <a:cubicBezTo>
                    <a:pt x="5481" y="8361"/>
                    <a:pt x="2594" y="3372"/>
                    <a:pt x="0" y="3303"/>
                  </a:cubicBezTo>
                  <a:cubicBezTo>
                    <a:pt x="0" y="2200"/>
                    <a:pt x="0" y="1097"/>
                    <a:pt x="0" y="0"/>
                  </a:cubicBezTo>
                  <a:close/>
                </a:path>
              </a:pathLst>
            </a:custGeom>
            <a:grpFill/>
            <a:ln w="5715" cap="flat">
              <a:noFill/>
              <a:prstDash val="solid"/>
              <a:miter/>
            </a:ln>
          </p:spPr>
          <p:txBody>
            <a:bodyPr rtlCol="0" anchor="ctr"/>
            <a:lstStyle/>
            <a:p>
              <a:endParaRPr lang="zh-CN" altLang="en-US"/>
            </a:p>
          </p:txBody>
        </p:sp>
        <p:sp>
          <p:nvSpPr>
            <p:cNvPr id="469" name="任意多边形: 形状 468">
              <a:extLst>
                <a:ext uri="{FF2B5EF4-FFF2-40B4-BE49-F238E27FC236}">
                  <a16:creationId xmlns:a16="http://schemas.microsoft.com/office/drawing/2014/main" id="{7BD763B8-BC7C-4D57-90F4-00B943E6CB80}"/>
                </a:ext>
              </a:extLst>
            </p:cNvPr>
            <p:cNvSpPr/>
            <p:nvPr/>
          </p:nvSpPr>
          <p:spPr>
            <a:xfrm>
              <a:off x="7639981" y="453900"/>
              <a:ext cx="6572" cy="4768"/>
            </a:xfrm>
            <a:custGeom>
              <a:avLst/>
              <a:gdLst>
                <a:gd name="connsiteX0" fmla="*/ 0 w 6572"/>
                <a:gd name="connsiteY0" fmla="*/ 1454 h 4768"/>
                <a:gd name="connsiteX1" fmla="*/ 6572 w 6572"/>
                <a:gd name="connsiteY1" fmla="*/ 4769 h 4768"/>
                <a:gd name="connsiteX2" fmla="*/ 0 w 6572"/>
                <a:gd name="connsiteY2" fmla="*/ 1454 h 4768"/>
              </a:gdLst>
              <a:ahLst/>
              <a:cxnLst>
                <a:cxn ang="0">
                  <a:pos x="connsiteX0" y="connsiteY0"/>
                </a:cxn>
                <a:cxn ang="0">
                  <a:pos x="connsiteX1" y="connsiteY1"/>
                </a:cxn>
                <a:cxn ang="0">
                  <a:pos x="connsiteX2" y="connsiteY2"/>
                </a:cxn>
              </a:cxnLst>
              <a:rect l="l" t="t" r="r" b="b"/>
              <a:pathLst>
                <a:path w="6572" h="4768">
                  <a:moveTo>
                    <a:pt x="0" y="1454"/>
                  </a:moveTo>
                  <a:cubicBezTo>
                    <a:pt x="4755" y="-2524"/>
                    <a:pt x="4869" y="2700"/>
                    <a:pt x="6572" y="4769"/>
                  </a:cubicBezTo>
                  <a:cubicBezTo>
                    <a:pt x="3869" y="4688"/>
                    <a:pt x="1417" y="4100"/>
                    <a:pt x="0" y="1454"/>
                  </a:cubicBezTo>
                  <a:close/>
                </a:path>
              </a:pathLst>
            </a:custGeom>
            <a:grpFill/>
            <a:ln w="5715" cap="flat">
              <a:noFill/>
              <a:prstDash val="solid"/>
              <a:miter/>
            </a:ln>
          </p:spPr>
          <p:txBody>
            <a:bodyPr rtlCol="0" anchor="ctr"/>
            <a:lstStyle/>
            <a:p>
              <a:endParaRPr lang="zh-CN" altLang="en-US"/>
            </a:p>
          </p:txBody>
        </p:sp>
        <p:sp>
          <p:nvSpPr>
            <p:cNvPr id="470" name="任意多边形: 形状 469">
              <a:extLst>
                <a:ext uri="{FF2B5EF4-FFF2-40B4-BE49-F238E27FC236}">
                  <a16:creationId xmlns:a16="http://schemas.microsoft.com/office/drawing/2014/main" id="{5A266058-032E-E809-E521-E675C05707F2}"/>
                </a:ext>
              </a:extLst>
            </p:cNvPr>
            <p:cNvSpPr/>
            <p:nvPr/>
          </p:nvSpPr>
          <p:spPr>
            <a:xfrm>
              <a:off x="7620247" y="389574"/>
              <a:ext cx="6584" cy="4536"/>
            </a:xfrm>
            <a:custGeom>
              <a:avLst/>
              <a:gdLst>
                <a:gd name="connsiteX0" fmla="*/ 6 w 6584"/>
                <a:gd name="connsiteY0" fmla="*/ 0 h 4536"/>
                <a:gd name="connsiteX1" fmla="*/ 6584 w 6584"/>
                <a:gd name="connsiteY1" fmla="*/ 3292 h 4536"/>
                <a:gd name="connsiteX2" fmla="*/ 6 w 6584"/>
                <a:gd name="connsiteY2" fmla="*/ 0 h 4536"/>
              </a:gdLst>
              <a:ahLst/>
              <a:cxnLst>
                <a:cxn ang="0">
                  <a:pos x="connsiteX0" y="connsiteY0"/>
                </a:cxn>
                <a:cxn ang="0">
                  <a:pos x="connsiteX1" y="connsiteY1"/>
                </a:cxn>
                <a:cxn ang="0">
                  <a:pos x="connsiteX2" y="connsiteY2"/>
                </a:cxn>
              </a:cxnLst>
              <a:rect l="l" t="t" r="r" b="b"/>
              <a:pathLst>
                <a:path w="6584" h="4536">
                  <a:moveTo>
                    <a:pt x="6" y="0"/>
                  </a:moveTo>
                  <a:cubicBezTo>
                    <a:pt x="2710" y="74"/>
                    <a:pt x="5173" y="640"/>
                    <a:pt x="6584" y="3292"/>
                  </a:cubicBezTo>
                  <a:cubicBezTo>
                    <a:pt x="2995" y="4978"/>
                    <a:pt x="-159" y="5812"/>
                    <a:pt x="6" y="0"/>
                  </a:cubicBezTo>
                  <a:close/>
                </a:path>
              </a:pathLst>
            </a:custGeom>
            <a:grpFill/>
            <a:ln w="5715" cap="flat">
              <a:noFill/>
              <a:prstDash val="solid"/>
              <a:miter/>
            </a:ln>
          </p:spPr>
          <p:txBody>
            <a:bodyPr rtlCol="0" anchor="ctr"/>
            <a:lstStyle/>
            <a:p>
              <a:endParaRPr lang="zh-CN" altLang="en-US"/>
            </a:p>
          </p:txBody>
        </p:sp>
        <p:sp>
          <p:nvSpPr>
            <p:cNvPr id="471" name="任意多边形: 形状 470">
              <a:extLst>
                <a:ext uri="{FF2B5EF4-FFF2-40B4-BE49-F238E27FC236}">
                  <a16:creationId xmlns:a16="http://schemas.microsoft.com/office/drawing/2014/main" id="{10F8B564-E64B-C201-2553-0AEAE1B40192}"/>
                </a:ext>
              </a:extLst>
            </p:cNvPr>
            <p:cNvSpPr/>
            <p:nvPr/>
          </p:nvSpPr>
          <p:spPr>
            <a:xfrm>
              <a:off x="7679443" y="458640"/>
              <a:ext cx="3308" cy="6600"/>
            </a:xfrm>
            <a:custGeom>
              <a:avLst/>
              <a:gdLst>
                <a:gd name="connsiteX0" fmla="*/ 3309 w 3308"/>
                <a:gd name="connsiteY0" fmla="*/ 0 h 6600"/>
                <a:gd name="connsiteX1" fmla="*/ 3292 w 3308"/>
                <a:gd name="connsiteY1" fmla="*/ 6601 h 6600"/>
                <a:gd name="connsiteX2" fmla="*/ 0 w 3308"/>
                <a:gd name="connsiteY2" fmla="*/ 17 h 6600"/>
                <a:gd name="connsiteX3" fmla="*/ 3309 w 3308"/>
                <a:gd name="connsiteY3" fmla="*/ 0 h 6600"/>
                <a:gd name="connsiteX4" fmla="*/ 3309 w 3308"/>
                <a:gd name="connsiteY4" fmla="*/ 0 h 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6600">
                  <a:moveTo>
                    <a:pt x="3309" y="0"/>
                  </a:moveTo>
                  <a:cubicBezTo>
                    <a:pt x="3303" y="2200"/>
                    <a:pt x="3298" y="4401"/>
                    <a:pt x="3292" y="6601"/>
                  </a:cubicBezTo>
                  <a:cubicBezTo>
                    <a:pt x="652" y="5178"/>
                    <a:pt x="69" y="2726"/>
                    <a:pt x="0" y="17"/>
                  </a:cubicBezTo>
                  <a:cubicBezTo>
                    <a:pt x="1103" y="17"/>
                    <a:pt x="2206" y="11"/>
                    <a:pt x="3309" y="0"/>
                  </a:cubicBezTo>
                  <a:lnTo>
                    <a:pt x="3309" y="0"/>
                  </a:lnTo>
                  <a:close/>
                </a:path>
              </a:pathLst>
            </a:custGeom>
            <a:grpFill/>
            <a:ln w="5715" cap="flat">
              <a:noFill/>
              <a:prstDash val="solid"/>
              <a:miter/>
            </a:ln>
          </p:spPr>
          <p:txBody>
            <a:bodyPr rtlCol="0" anchor="ctr"/>
            <a:lstStyle/>
            <a:p>
              <a:endParaRPr lang="zh-CN" altLang="en-US"/>
            </a:p>
          </p:txBody>
        </p:sp>
        <p:sp>
          <p:nvSpPr>
            <p:cNvPr id="472" name="任意多边形: 形状 471">
              <a:extLst>
                <a:ext uri="{FF2B5EF4-FFF2-40B4-BE49-F238E27FC236}">
                  <a16:creationId xmlns:a16="http://schemas.microsoft.com/office/drawing/2014/main" id="{D36ED944-33BA-8F04-8047-547EEDE81172}"/>
                </a:ext>
              </a:extLst>
            </p:cNvPr>
            <p:cNvSpPr/>
            <p:nvPr/>
          </p:nvSpPr>
          <p:spPr>
            <a:xfrm>
              <a:off x="7649862" y="448793"/>
              <a:ext cx="3274" cy="3303"/>
            </a:xfrm>
            <a:custGeom>
              <a:avLst/>
              <a:gdLst>
                <a:gd name="connsiteX0" fmla="*/ 0 w 3274"/>
                <a:gd name="connsiteY0" fmla="*/ 3303 h 3303"/>
                <a:gd name="connsiteX1" fmla="*/ 3275 w 3274"/>
                <a:gd name="connsiteY1" fmla="*/ 0 h 3303"/>
                <a:gd name="connsiteX2" fmla="*/ 0 w 3274"/>
                <a:gd name="connsiteY2" fmla="*/ 3303 h 3303"/>
              </a:gdLst>
              <a:ahLst/>
              <a:cxnLst>
                <a:cxn ang="0">
                  <a:pos x="connsiteX0" y="connsiteY0"/>
                </a:cxn>
                <a:cxn ang="0">
                  <a:pos x="connsiteX1" y="connsiteY1"/>
                </a:cxn>
                <a:cxn ang="0">
                  <a:pos x="connsiteX2" y="connsiteY2"/>
                </a:cxn>
              </a:cxnLst>
              <a:rect l="l" t="t" r="r" b="b"/>
              <a:pathLst>
                <a:path w="3274" h="3303">
                  <a:moveTo>
                    <a:pt x="0" y="3303"/>
                  </a:moveTo>
                  <a:cubicBezTo>
                    <a:pt x="1091" y="2200"/>
                    <a:pt x="2183" y="1097"/>
                    <a:pt x="3275" y="0"/>
                  </a:cubicBezTo>
                  <a:cubicBezTo>
                    <a:pt x="2183" y="1097"/>
                    <a:pt x="1091" y="2200"/>
                    <a:pt x="0" y="3303"/>
                  </a:cubicBezTo>
                  <a:close/>
                </a:path>
              </a:pathLst>
            </a:custGeom>
            <a:grpFill/>
            <a:ln w="5715" cap="flat">
              <a:noFill/>
              <a:prstDash val="solid"/>
              <a:miter/>
            </a:ln>
          </p:spPr>
          <p:txBody>
            <a:bodyPr rtlCol="0" anchor="ctr"/>
            <a:lstStyle/>
            <a:p>
              <a:endParaRPr lang="zh-CN" altLang="en-US"/>
            </a:p>
          </p:txBody>
        </p:sp>
        <p:sp>
          <p:nvSpPr>
            <p:cNvPr id="473" name="任意多边形: 形状 472">
              <a:extLst>
                <a:ext uri="{FF2B5EF4-FFF2-40B4-BE49-F238E27FC236}">
                  <a16:creationId xmlns:a16="http://schemas.microsoft.com/office/drawing/2014/main" id="{A25E7143-A291-74FC-A6DA-29E46528DF5C}"/>
                </a:ext>
              </a:extLst>
            </p:cNvPr>
            <p:cNvSpPr/>
            <p:nvPr/>
          </p:nvSpPr>
          <p:spPr>
            <a:xfrm>
              <a:off x="8136557" y="1040278"/>
              <a:ext cx="3286" cy="7183"/>
            </a:xfrm>
            <a:custGeom>
              <a:avLst/>
              <a:gdLst>
                <a:gd name="connsiteX0" fmla="*/ 3286 w 3286"/>
                <a:gd name="connsiteY0" fmla="*/ 7184 h 7183"/>
                <a:gd name="connsiteX1" fmla="*/ 0 w 3286"/>
                <a:gd name="connsiteY1" fmla="*/ 7178 h 7183"/>
                <a:gd name="connsiteX2" fmla="*/ 0 w 3286"/>
                <a:gd name="connsiteY2" fmla="*/ 7184 h 7183"/>
                <a:gd name="connsiteX3" fmla="*/ 1640 w 3286"/>
                <a:gd name="connsiteY3" fmla="*/ 0 h 7183"/>
                <a:gd name="connsiteX4" fmla="*/ 3286 w 3286"/>
                <a:gd name="connsiteY4" fmla="*/ 7184 h 7183"/>
                <a:gd name="connsiteX5" fmla="*/ 3286 w 3286"/>
                <a:gd name="connsiteY5" fmla="*/ 7184 h 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 h="7183">
                  <a:moveTo>
                    <a:pt x="3286" y="7184"/>
                  </a:moveTo>
                  <a:cubicBezTo>
                    <a:pt x="2189" y="7184"/>
                    <a:pt x="1092" y="7178"/>
                    <a:pt x="0" y="7178"/>
                  </a:cubicBezTo>
                  <a:lnTo>
                    <a:pt x="0" y="7184"/>
                  </a:lnTo>
                  <a:cubicBezTo>
                    <a:pt x="257" y="4732"/>
                    <a:pt x="-680" y="2006"/>
                    <a:pt x="1640" y="0"/>
                  </a:cubicBezTo>
                  <a:cubicBezTo>
                    <a:pt x="3960" y="2006"/>
                    <a:pt x="3023" y="4732"/>
                    <a:pt x="3286" y="7184"/>
                  </a:cubicBezTo>
                  <a:lnTo>
                    <a:pt x="3286" y="7184"/>
                  </a:lnTo>
                  <a:close/>
                </a:path>
              </a:pathLst>
            </a:custGeom>
            <a:grpFill/>
            <a:ln w="5715" cap="flat">
              <a:noFill/>
              <a:prstDash val="solid"/>
              <a:miter/>
            </a:ln>
          </p:spPr>
          <p:txBody>
            <a:bodyPr rtlCol="0" anchor="ctr"/>
            <a:lstStyle/>
            <a:p>
              <a:endParaRPr lang="zh-CN" altLang="en-US"/>
            </a:p>
          </p:txBody>
        </p:sp>
        <p:sp>
          <p:nvSpPr>
            <p:cNvPr id="474" name="任意多边形: 形状 473">
              <a:extLst>
                <a:ext uri="{FF2B5EF4-FFF2-40B4-BE49-F238E27FC236}">
                  <a16:creationId xmlns:a16="http://schemas.microsoft.com/office/drawing/2014/main" id="{D64BE29A-A079-9150-0B6B-54477C173EF7}"/>
                </a:ext>
              </a:extLst>
            </p:cNvPr>
            <p:cNvSpPr/>
            <p:nvPr/>
          </p:nvSpPr>
          <p:spPr>
            <a:xfrm>
              <a:off x="8139843" y="1047462"/>
              <a:ext cx="2529" cy="3595"/>
            </a:xfrm>
            <a:custGeom>
              <a:avLst/>
              <a:gdLst>
                <a:gd name="connsiteX0" fmla="*/ 0 w 2529"/>
                <a:gd name="connsiteY0" fmla="*/ 0 h 3595"/>
                <a:gd name="connsiteX1" fmla="*/ 2355 w 2529"/>
                <a:gd name="connsiteY1" fmla="*/ 3229 h 3595"/>
                <a:gd name="connsiteX2" fmla="*/ 0 w 2529"/>
                <a:gd name="connsiteY2" fmla="*/ 0 h 3595"/>
                <a:gd name="connsiteX3" fmla="*/ 0 w 2529"/>
                <a:gd name="connsiteY3" fmla="*/ 0 h 3595"/>
              </a:gdLst>
              <a:ahLst/>
              <a:cxnLst>
                <a:cxn ang="0">
                  <a:pos x="connsiteX0" y="connsiteY0"/>
                </a:cxn>
                <a:cxn ang="0">
                  <a:pos x="connsiteX1" y="connsiteY1"/>
                </a:cxn>
                <a:cxn ang="0">
                  <a:pos x="connsiteX2" y="connsiteY2"/>
                </a:cxn>
                <a:cxn ang="0">
                  <a:pos x="connsiteX3" y="connsiteY3"/>
                </a:cxn>
              </a:cxnLst>
              <a:rect l="l" t="t" r="r" b="b"/>
              <a:pathLst>
                <a:path w="2529" h="3595">
                  <a:moveTo>
                    <a:pt x="0" y="0"/>
                  </a:moveTo>
                  <a:cubicBezTo>
                    <a:pt x="1406" y="731"/>
                    <a:pt x="3080" y="2937"/>
                    <a:pt x="2355" y="3229"/>
                  </a:cubicBezTo>
                  <a:cubicBezTo>
                    <a:pt x="-1366" y="4749"/>
                    <a:pt x="869" y="1114"/>
                    <a:pt x="0" y="0"/>
                  </a:cubicBezTo>
                  <a:lnTo>
                    <a:pt x="0" y="0"/>
                  </a:lnTo>
                  <a:close/>
                </a:path>
              </a:pathLst>
            </a:custGeom>
            <a:grpFill/>
            <a:ln w="5715" cap="flat">
              <a:noFill/>
              <a:prstDash val="solid"/>
              <a:miter/>
            </a:ln>
          </p:spPr>
          <p:txBody>
            <a:bodyPr rtlCol="0" anchor="ctr"/>
            <a:lstStyle/>
            <a:p>
              <a:endParaRPr lang="zh-CN" altLang="en-US"/>
            </a:p>
          </p:txBody>
        </p:sp>
        <p:sp>
          <p:nvSpPr>
            <p:cNvPr id="475" name="任意多边形: 形状 474">
              <a:extLst>
                <a:ext uri="{FF2B5EF4-FFF2-40B4-BE49-F238E27FC236}">
                  <a16:creationId xmlns:a16="http://schemas.microsoft.com/office/drawing/2014/main" id="{CDA26824-9A0F-21F5-C923-E2CC32CB82FB}"/>
                </a:ext>
              </a:extLst>
            </p:cNvPr>
            <p:cNvSpPr/>
            <p:nvPr/>
          </p:nvSpPr>
          <p:spPr>
            <a:xfrm>
              <a:off x="8214127" y="1119831"/>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476" name="任意多边形: 形状 475">
              <a:extLst>
                <a:ext uri="{FF2B5EF4-FFF2-40B4-BE49-F238E27FC236}">
                  <a16:creationId xmlns:a16="http://schemas.microsoft.com/office/drawing/2014/main" id="{DE1F988E-05C5-6A79-1BCD-F94D2B96FBB2}"/>
                </a:ext>
              </a:extLst>
            </p:cNvPr>
            <p:cNvSpPr/>
            <p:nvPr/>
          </p:nvSpPr>
          <p:spPr>
            <a:xfrm>
              <a:off x="8775448" y="1549106"/>
              <a:ext cx="39868" cy="43357"/>
            </a:xfrm>
            <a:custGeom>
              <a:avLst/>
              <a:gdLst>
                <a:gd name="connsiteX0" fmla="*/ 39869 w 39868"/>
                <a:gd name="connsiteY0" fmla="*/ 32468 h 43357"/>
                <a:gd name="connsiteX1" fmla="*/ 26747 w 39868"/>
                <a:gd name="connsiteY1" fmla="*/ 34594 h 43357"/>
                <a:gd name="connsiteX2" fmla="*/ 39405 w 39868"/>
                <a:gd name="connsiteY2" fmla="*/ 42875 h 43357"/>
                <a:gd name="connsiteX3" fmla="*/ 20574 w 39868"/>
                <a:gd name="connsiteY3" fmla="*/ 38583 h 43357"/>
                <a:gd name="connsiteX4" fmla="*/ 19140 w 39868"/>
                <a:gd name="connsiteY4" fmla="*/ 33805 h 43357"/>
                <a:gd name="connsiteX5" fmla="*/ 18254 w 39868"/>
                <a:gd name="connsiteY5" fmla="*/ 23421 h 43357"/>
                <a:gd name="connsiteX6" fmla="*/ 13516 w 39868"/>
                <a:gd name="connsiteY6" fmla="*/ 22021 h 43357"/>
                <a:gd name="connsiteX7" fmla="*/ 132 w 39868"/>
                <a:gd name="connsiteY7" fmla="*/ 11586 h 43357"/>
                <a:gd name="connsiteX8" fmla="*/ 6562 w 39868"/>
                <a:gd name="connsiteY8" fmla="*/ 7991 h 43357"/>
                <a:gd name="connsiteX9" fmla="*/ 3853 w 39868"/>
                <a:gd name="connsiteY9" fmla="*/ 1327 h 43357"/>
                <a:gd name="connsiteX10" fmla="*/ 9710 w 39868"/>
                <a:gd name="connsiteY10" fmla="*/ 24 h 43357"/>
                <a:gd name="connsiteX11" fmla="*/ 15768 w 39868"/>
                <a:gd name="connsiteY11" fmla="*/ 4710 h 43357"/>
                <a:gd name="connsiteX12" fmla="*/ 25329 w 39868"/>
                <a:gd name="connsiteY12" fmla="*/ 6539 h 43357"/>
                <a:gd name="connsiteX13" fmla="*/ 36588 w 39868"/>
                <a:gd name="connsiteY13" fmla="*/ 16889 h 43357"/>
                <a:gd name="connsiteX14" fmla="*/ 39869 w 39868"/>
                <a:gd name="connsiteY14" fmla="*/ 3246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68" h="43357">
                  <a:moveTo>
                    <a:pt x="39869" y="32468"/>
                  </a:moveTo>
                  <a:cubicBezTo>
                    <a:pt x="35165" y="36211"/>
                    <a:pt x="30668" y="32428"/>
                    <a:pt x="26747" y="34594"/>
                  </a:cubicBezTo>
                  <a:cubicBezTo>
                    <a:pt x="29684" y="40218"/>
                    <a:pt x="37371" y="35468"/>
                    <a:pt x="39405" y="42875"/>
                  </a:cubicBezTo>
                  <a:cubicBezTo>
                    <a:pt x="32308" y="44773"/>
                    <a:pt x="26609" y="40601"/>
                    <a:pt x="20574" y="38583"/>
                  </a:cubicBezTo>
                  <a:cubicBezTo>
                    <a:pt x="17860" y="37675"/>
                    <a:pt x="18803" y="36114"/>
                    <a:pt x="19140" y="33805"/>
                  </a:cubicBezTo>
                  <a:cubicBezTo>
                    <a:pt x="19614" y="30525"/>
                    <a:pt x="17694" y="27245"/>
                    <a:pt x="18254" y="23421"/>
                  </a:cubicBezTo>
                  <a:cubicBezTo>
                    <a:pt x="18780" y="19827"/>
                    <a:pt x="18735" y="16923"/>
                    <a:pt x="13516" y="22021"/>
                  </a:cubicBezTo>
                  <a:cubicBezTo>
                    <a:pt x="8979" y="26456"/>
                    <a:pt x="-1280" y="18106"/>
                    <a:pt x="132" y="11586"/>
                  </a:cubicBezTo>
                  <a:cubicBezTo>
                    <a:pt x="761" y="8677"/>
                    <a:pt x="5430" y="11094"/>
                    <a:pt x="6562" y="7991"/>
                  </a:cubicBezTo>
                  <a:cubicBezTo>
                    <a:pt x="7727" y="4808"/>
                    <a:pt x="2224" y="3985"/>
                    <a:pt x="3853" y="1327"/>
                  </a:cubicBezTo>
                  <a:cubicBezTo>
                    <a:pt x="4584" y="133"/>
                    <a:pt x="7665" y="224"/>
                    <a:pt x="9710" y="24"/>
                  </a:cubicBezTo>
                  <a:cubicBezTo>
                    <a:pt x="13105" y="-302"/>
                    <a:pt x="13996" y="2756"/>
                    <a:pt x="15768" y="4710"/>
                  </a:cubicBezTo>
                  <a:cubicBezTo>
                    <a:pt x="18437" y="7659"/>
                    <a:pt x="23746" y="-1879"/>
                    <a:pt x="25329" y="6539"/>
                  </a:cubicBezTo>
                  <a:cubicBezTo>
                    <a:pt x="26564" y="13083"/>
                    <a:pt x="38600" y="8408"/>
                    <a:pt x="36588" y="16889"/>
                  </a:cubicBezTo>
                  <a:cubicBezTo>
                    <a:pt x="35165" y="22896"/>
                    <a:pt x="36685" y="27405"/>
                    <a:pt x="39869" y="32468"/>
                  </a:cubicBezTo>
                  <a:close/>
                </a:path>
              </a:pathLst>
            </a:custGeom>
            <a:grpFill/>
            <a:ln w="5715" cap="flat">
              <a:noFill/>
              <a:prstDash val="solid"/>
              <a:miter/>
            </a:ln>
          </p:spPr>
          <p:txBody>
            <a:bodyPr rtlCol="0" anchor="ctr"/>
            <a:lstStyle/>
            <a:p>
              <a:endParaRPr lang="zh-CN" altLang="en-US"/>
            </a:p>
          </p:txBody>
        </p:sp>
        <p:sp>
          <p:nvSpPr>
            <p:cNvPr id="477" name="任意多边形: 形状 476">
              <a:extLst>
                <a:ext uri="{FF2B5EF4-FFF2-40B4-BE49-F238E27FC236}">
                  <a16:creationId xmlns:a16="http://schemas.microsoft.com/office/drawing/2014/main" id="{84E5C88C-5651-7D8B-DAF2-7B9AA9413529}"/>
                </a:ext>
              </a:extLst>
            </p:cNvPr>
            <p:cNvSpPr/>
            <p:nvPr/>
          </p:nvSpPr>
          <p:spPr>
            <a:xfrm>
              <a:off x="8699776" y="1455553"/>
              <a:ext cx="41868" cy="26106"/>
            </a:xfrm>
            <a:custGeom>
              <a:avLst/>
              <a:gdLst>
                <a:gd name="connsiteX0" fmla="*/ 15550 w 41868"/>
                <a:gd name="connsiteY0" fmla="*/ 19517 h 26106"/>
                <a:gd name="connsiteX1" fmla="*/ 0 w 41868"/>
                <a:gd name="connsiteY1" fmla="*/ 0 h 26106"/>
                <a:gd name="connsiteX2" fmla="*/ 41868 w 41868"/>
                <a:gd name="connsiteY2" fmla="*/ 19522 h 26106"/>
                <a:gd name="connsiteX3" fmla="*/ 38582 w 41868"/>
                <a:gd name="connsiteY3" fmla="*/ 26106 h 26106"/>
                <a:gd name="connsiteX4" fmla="*/ 28718 w 41868"/>
                <a:gd name="connsiteY4" fmla="*/ 26106 h 26106"/>
                <a:gd name="connsiteX5" fmla="*/ 15550 w 41868"/>
                <a:gd name="connsiteY5" fmla="*/ 19517 h 26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68" h="26106">
                  <a:moveTo>
                    <a:pt x="15550" y="19517"/>
                  </a:moveTo>
                  <a:cubicBezTo>
                    <a:pt x="8841" y="15293"/>
                    <a:pt x="7178" y="7161"/>
                    <a:pt x="0" y="0"/>
                  </a:cubicBezTo>
                  <a:cubicBezTo>
                    <a:pt x="16899" y="3886"/>
                    <a:pt x="30221" y="9813"/>
                    <a:pt x="41868" y="19522"/>
                  </a:cubicBezTo>
                  <a:cubicBezTo>
                    <a:pt x="40771" y="21717"/>
                    <a:pt x="39679" y="23912"/>
                    <a:pt x="38582" y="26106"/>
                  </a:cubicBezTo>
                  <a:cubicBezTo>
                    <a:pt x="35296" y="25249"/>
                    <a:pt x="32004" y="20871"/>
                    <a:pt x="28718" y="26106"/>
                  </a:cubicBezTo>
                  <a:cubicBezTo>
                    <a:pt x="24174" y="24232"/>
                    <a:pt x="21271" y="19065"/>
                    <a:pt x="15550" y="19517"/>
                  </a:cubicBezTo>
                  <a:close/>
                </a:path>
              </a:pathLst>
            </a:custGeom>
            <a:grpFill/>
            <a:ln w="5715" cap="flat">
              <a:noFill/>
              <a:prstDash val="solid"/>
              <a:miter/>
            </a:ln>
          </p:spPr>
          <p:txBody>
            <a:bodyPr rtlCol="0" anchor="ctr"/>
            <a:lstStyle/>
            <a:p>
              <a:endParaRPr lang="zh-CN" altLang="en-US"/>
            </a:p>
          </p:txBody>
        </p:sp>
        <p:sp>
          <p:nvSpPr>
            <p:cNvPr id="478" name="任意多边形: 形状 477">
              <a:extLst>
                <a:ext uri="{FF2B5EF4-FFF2-40B4-BE49-F238E27FC236}">
                  <a16:creationId xmlns:a16="http://schemas.microsoft.com/office/drawing/2014/main" id="{A5718D33-FE76-089F-A670-1B6820D61B7A}"/>
                </a:ext>
              </a:extLst>
            </p:cNvPr>
            <p:cNvSpPr/>
            <p:nvPr/>
          </p:nvSpPr>
          <p:spPr>
            <a:xfrm>
              <a:off x="8806453" y="1547703"/>
              <a:ext cx="17093" cy="10390"/>
            </a:xfrm>
            <a:custGeom>
              <a:avLst/>
              <a:gdLst>
                <a:gd name="connsiteX0" fmla="*/ 17093 w 17093"/>
                <a:gd name="connsiteY0" fmla="*/ 5708 h 10390"/>
                <a:gd name="connsiteX1" fmla="*/ 0 w 17093"/>
                <a:gd name="connsiteY1" fmla="*/ 765 h 10390"/>
                <a:gd name="connsiteX2" fmla="*/ 17093 w 17093"/>
                <a:gd name="connsiteY2" fmla="*/ 5708 h 10390"/>
              </a:gdLst>
              <a:ahLst/>
              <a:cxnLst>
                <a:cxn ang="0">
                  <a:pos x="connsiteX0" y="connsiteY0"/>
                </a:cxn>
                <a:cxn ang="0">
                  <a:pos x="connsiteX1" y="connsiteY1"/>
                </a:cxn>
                <a:cxn ang="0">
                  <a:pos x="connsiteX2" y="connsiteY2"/>
                </a:cxn>
              </a:cxnLst>
              <a:rect l="l" t="t" r="r" b="b"/>
              <a:pathLst>
                <a:path w="17093" h="10390">
                  <a:moveTo>
                    <a:pt x="17093" y="5708"/>
                  </a:moveTo>
                  <a:cubicBezTo>
                    <a:pt x="7824" y="16830"/>
                    <a:pt x="5400" y="5228"/>
                    <a:pt x="0" y="765"/>
                  </a:cubicBezTo>
                  <a:cubicBezTo>
                    <a:pt x="7601" y="-1538"/>
                    <a:pt x="12727" y="1725"/>
                    <a:pt x="17093" y="5708"/>
                  </a:cubicBezTo>
                  <a:close/>
                </a:path>
              </a:pathLst>
            </a:custGeom>
            <a:grpFill/>
            <a:ln w="5715" cap="flat">
              <a:noFill/>
              <a:prstDash val="solid"/>
              <a:miter/>
            </a:ln>
          </p:spPr>
          <p:txBody>
            <a:bodyPr rtlCol="0" anchor="ctr"/>
            <a:lstStyle/>
            <a:p>
              <a:endParaRPr lang="zh-CN" altLang="en-US"/>
            </a:p>
          </p:txBody>
        </p:sp>
        <p:sp>
          <p:nvSpPr>
            <p:cNvPr id="479" name="任意多边形: 形状 478">
              <a:extLst>
                <a:ext uri="{FF2B5EF4-FFF2-40B4-BE49-F238E27FC236}">
                  <a16:creationId xmlns:a16="http://schemas.microsoft.com/office/drawing/2014/main" id="{F57096B2-A49A-2D9E-7FFE-E9484DB20EE0}"/>
                </a:ext>
              </a:extLst>
            </p:cNvPr>
            <p:cNvSpPr/>
            <p:nvPr/>
          </p:nvSpPr>
          <p:spPr>
            <a:xfrm>
              <a:off x="8759195" y="1544307"/>
              <a:ext cx="6336" cy="12517"/>
            </a:xfrm>
            <a:custGeom>
              <a:avLst/>
              <a:gdLst>
                <a:gd name="connsiteX0" fmla="*/ 4041 w 6336"/>
                <a:gd name="connsiteY0" fmla="*/ 0 h 12517"/>
                <a:gd name="connsiteX1" fmla="*/ 5121 w 6336"/>
                <a:gd name="connsiteY1" fmla="*/ 12190 h 12517"/>
                <a:gd name="connsiteX2" fmla="*/ 2161 w 6336"/>
                <a:gd name="connsiteY2" fmla="*/ 12087 h 12517"/>
                <a:gd name="connsiteX3" fmla="*/ 4041 w 6336"/>
                <a:gd name="connsiteY3" fmla="*/ 0 h 12517"/>
              </a:gdLst>
              <a:ahLst/>
              <a:cxnLst>
                <a:cxn ang="0">
                  <a:pos x="connsiteX0" y="connsiteY0"/>
                </a:cxn>
                <a:cxn ang="0">
                  <a:pos x="connsiteX1" y="connsiteY1"/>
                </a:cxn>
                <a:cxn ang="0">
                  <a:pos x="connsiteX2" y="connsiteY2"/>
                </a:cxn>
                <a:cxn ang="0">
                  <a:pos x="connsiteX3" y="connsiteY3"/>
                </a:cxn>
              </a:cxnLst>
              <a:rect l="l" t="t" r="r" b="b"/>
              <a:pathLst>
                <a:path w="6336" h="12517">
                  <a:moveTo>
                    <a:pt x="4041" y="0"/>
                  </a:moveTo>
                  <a:cubicBezTo>
                    <a:pt x="4744" y="4361"/>
                    <a:pt x="8104" y="8235"/>
                    <a:pt x="5121" y="12190"/>
                  </a:cubicBezTo>
                  <a:cubicBezTo>
                    <a:pt x="4761" y="12664"/>
                    <a:pt x="2767" y="12619"/>
                    <a:pt x="2161" y="12087"/>
                  </a:cubicBezTo>
                  <a:cubicBezTo>
                    <a:pt x="-3303" y="7338"/>
                    <a:pt x="3218" y="3835"/>
                    <a:pt x="4041" y="0"/>
                  </a:cubicBezTo>
                  <a:close/>
                </a:path>
              </a:pathLst>
            </a:custGeom>
            <a:grpFill/>
            <a:ln w="5715" cap="flat">
              <a:noFill/>
              <a:prstDash val="solid"/>
              <a:miter/>
            </a:ln>
          </p:spPr>
          <p:txBody>
            <a:bodyPr rtlCol="0" anchor="ctr"/>
            <a:lstStyle/>
            <a:p>
              <a:endParaRPr lang="zh-CN" altLang="en-US"/>
            </a:p>
          </p:txBody>
        </p:sp>
        <p:sp>
          <p:nvSpPr>
            <p:cNvPr id="480" name="任意多边形: 形状 479">
              <a:extLst>
                <a:ext uri="{FF2B5EF4-FFF2-40B4-BE49-F238E27FC236}">
                  <a16:creationId xmlns:a16="http://schemas.microsoft.com/office/drawing/2014/main" id="{38B6BD4D-1669-B847-11DE-807BC4B8A0A7}"/>
                </a:ext>
              </a:extLst>
            </p:cNvPr>
            <p:cNvSpPr/>
            <p:nvPr/>
          </p:nvSpPr>
          <p:spPr>
            <a:xfrm>
              <a:off x="8738364" y="1481659"/>
              <a:ext cx="6577" cy="6589"/>
            </a:xfrm>
            <a:custGeom>
              <a:avLst/>
              <a:gdLst>
                <a:gd name="connsiteX0" fmla="*/ 6578 w 6577"/>
                <a:gd name="connsiteY0" fmla="*/ 6589 h 6589"/>
                <a:gd name="connsiteX1" fmla="*/ 0 w 6577"/>
                <a:gd name="connsiteY1" fmla="*/ 6 h 6589"/>
                <a:gd name="connsiteX2" fmla="*/ 6578 w 6577"/>
                <a:gd name="connsiteY2" fmla="*/ 0 h 6589"/>
                <a:gd name="connsiteX3" fmla="*/ 6578 w 6577"/>
                <a:gd name="connsiteY3" fmla="*/ 12 h 6589"/>
                <a:gd name="connsiteX4" fmla="*/ 6578 w 6577"/>
                <a:gd name="connsiteY4" fmla="*/ 6589 h 65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6589">
                  <a:moveTo>
                    <a:pt x="6578" y="6589"/>
                  </a:moveTo>
                  <a:cubicBezTo>
                    <a:pt x="2309" y="6469"/>
                    <a:pt x="120" y="4275"/>
                    <a:pt x="0" y="6"/>
                  </a:cubicBezTo>
                  <a:cubicBezTo>
                    <a:pt x="2195" y="6"/>
                    <a:pt x="4384" y="0"/>
                    <a:pt x="6578" y="0"/>
                  </a:cubicBezTo>
                  <a:lnTo>
                    <a:pt x="6578" y="12"/>
                  </a:lnTo>
                  <a:cubicBezTo>
                    <a:pt x="6578" y="2206"/>
                    <a:pt x="6578" y="4395"/>
                    <a:pt x="6578" y="6589"/>
                  </a:cubicBezTo>
                  <a:close/>
                </a:path>
              </a:pathLst>
            </a:custGeom>
            <a:grpFill/>
            <a:ln w="5715" cap="flat">
              <a:noFill/>
              <a:prstDash val="solid"/>
              <a:miter/>
            </a:ln>
          </p:spPr>
          <p:txBody>
            <a:bodyPr rtlCol="0" anchor="ctr"/>
            <a:lstStyle/>
            <a:p>
              <a:endParaRPr lang="zh-CN" altLang="en-US"/>
            </a:p>
          </p:txBody>
        </p:sp>
        <p:sp>
          <p:nvSpPr>
            <p:cNvPr id="481" name="任意多边形: 形状 480">
              <a:extLst>
                <a:ext uri="{FF2B5EF4-FFF2-40B4-BE49-F238E27FC236}">
                  <a16:creationId xmlns:a16="http://schemas.microsoft.com/office/drawing/2014/main" id="{959CAE81-5321-863E-A426-BA440B73F4EC}"/>
                </a:ext>
              </a:extLst>
            </p:cNvPr>
            <p:cNvSpPr/>
            <p:nvPr/>
          </p:nvSpPr>
          <p:spPr>
            <a:xfrm>
              <a:off x="8759510" y="1503685"/>
              <a:ext cx="5245" cy="4387"/>
            </a:xfrm>
            <a:custGeom>
              <a:avLst/>
              <a:gdLst>
                <a:gd name="connsiteX0" fmla="*/ 0 w 5245"/>
                <a:gd name="connsiteY0" fmla="*/ 1812 h 4387"/>
                <a:gd name="connsiteX1" fmla="*/ 1189 w 5245"/>
                <a:gd name="connsiteY1" fmla="*/ 0 h 4387"/>
                <a:gd name="connsiteX2" fmla="*/ 4509 w 5245"/>
                <a:gd name="connsiteY2" fmla="*/ 2915 h 4387"/>
                <a:gd name="connsiteX3" fmla="*/ 3623 w 5245"/>
                <a:gd name="connsiteY3" fmla="*/ 4178 h 4387"/>
                <a:gd name="connsiteX4" fmla="*/ 0 w 5245"/>
                <a:gd name="connsiteY4" fmla="*/ 1812 h 43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5" h="4387">
                  <a:moveTo>
                    <a:pt x="0" y="1812"/>
                  </a:moveTo>
                  <a:cubicBezTo>
                    <a:pt x="343" y="1292"/>
                    <a:pt x="765" y="646"/>
                    <a:pt x="1189" y="0"/>
                  </a:cubicBezTo>
                  <a:cubicBezTo>
                    <a:pt x="2303" y="966"/>
                    <a:pt x="3520" y="1840"/>
                    <a:pt x="4509" y="2915"/>
                  </a:cubicBezTo>
                  <a:cubicBezTo>
                    <a:pt x="5755" y="4269"/>
                    <a:pt x="5395" y="4686"/>
                    <a:pt x="3623" y="4178"/>
                  </a:cubicBezTo>
                  <a:cubicBezTo>
                    <a:pt x="2160" y="3755"/>
                    <a:pt x="594" y="3618"/>
                    <a:pt x="0" y="1812"/>
                  </a:cubicBezTo>
                  <a:close/>
                </a:path>
              </a:pathLst>
            </a:custGeom>
            <a:grpFill/>
            <a:ln w="5715" cap="flat">
              <a:noFill/>
              <a:prstDash val="solid"/>
              <a:miter/>
            </a:ln>
          </p:spPr>
          <p:txBody>
            <a:bodyPr rtlCol="0" anchor="ctr"/>
            <a:lstStyle/>
            <a:p>
              <a:endParaRPr lang="zh-CN" altLang="en-US"/>
            </a:p>
          </p:txBody>
        </p:sp>
        <p:sp>
          <p:nvSpPr>
            <p:cNvPr id="482" name="任意多边形: 形状 481">
              <a:extLst>
                <a:ext uri="{FF2B5EF4-FFF2-40B4-BE49-F238E27FC236}">
                  <a16:creationId xmlns:a16="http://schemas.microsoft.com/office/drawing/2014/main" id="{E2363DE3-C97B-7F96-E8B7-ACB8701C7079}"/>
                </a:ext>
              </a:extLst>
            </p:cNvPr>
            <p:cNvSpPr/>
            <p:nvPr/>
          </p:nvSpPr>
          <p:spPr>
            <a:xfrm>
              <a:off x="8781815" y="1514658"/>
              <a:ext cx="3444" cy="4017"/>
            </a:xfrm>
            <a:custGeom>
              <a:avLst/>
              <a:gdLst>
                <a:gd name="connsiteX0" fmla="*/ 2508 w 3444"/>
                <a:gd name="connsiteY0" fmla="*/ 1422 h 4017"/>
                <a:gd name="connsiteX1" fmla="*/ 1366 w 3444"/>
                <a:gd name="connsiteY1" fmla="*/ 4011 h 4017"/>
                <a:gd name="connsiteX2" fmla="*/ 354 w 3444"/>
                <a:gd name="connsiteY2" fmla="*/ 1879 h 4017"/>
                <a:gd name="connsiteX3" fmla="*/ 2537 w 3444"/>
                <a:gd name="connsiteY3" fmla="*/ 16 h 4017"/>
                <a:gd name="connsiteX4" fmla="*/ 2508 w 3444"/>
                <a:gd name="connsiteY4" fmla="*/ 1422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4" h="4017">
                  <a:moveTo>
                    <a:pt x="2508" y="1422"/>
                  </a:moveTo>
                  <a:cubicBezTo>
                    <a:pt x="2132" y="2331"/>
                    <a:pt x="1817" y="3977"/>
                    <a:pt x="1366" y="4011"/>
                  </a:cubicBezTo>
                  <a:cubicBezTo>
                    <a:pt x="103" y="4114"/>
                    <a:pt x="-400" y="2999"/>
                    <a:pt x="354" y="1879"/>
                  </a:cubicBezTo>
                  <a:cubicBezTo>
                    <a:pt x="891" y="1079"/>
                    <a:pt x="2120" y="-155"/>
                    <a:pt x="2537" y="16"/>
                  </a:cubicBezTo>
                  <a:cubicBezTo>
                    <a:pt x="4549" y="850"/>
                    <a:pt x="2600" y="-773"/>
                    <a:pt x="2508" y="1422"/>
                  </a:cubicBezTo>
                  <a:close/>
                </a:path>
              </a:pathLst>
            </a:custGeom>
            <a:grpFill/>
            <a:ln w="5715" cap="flat">
              <a:noFill/>
              <a:prstDash val="solid"/>
              <a:miter/>
            </a:ln>
          </p:spPr>
          <p:txBody>
            <a:bodyPr rtlCol="0" anchor="ctr"/>
            <a:lstStyle/>
            <a:p>
              <a:endParaRPr lang="zh-CN" altLang="en-US"/>
            </a:p>
          </p:txBody>
        </p:sp>
        <p:sp>
          <p:nvSpPr>
            <p:cNvPr id="483" name="任意多边形: 形状 482">
              <a:extLst>
                <a:ext uri="{FF2B5EF4-FFF2-40B4-BE49-F238E27FC236}">
                  <a16:creationId xmlns:a16="http://schemas.microsoft.com/office/drawing/2014/main" id="{83E5A097-3704-1847-1F30-5EE7BCC860DE}"/>
                </a:ext>
              </a:extLst>
            </p:cNvPr>
            <p:cNvSpPr/>
            <p:nvPr/>
          </p:nvSpPr>
          <p:spPr>
            <a:xfrm>
              <a:off x="8744959" y="1471783"/>
              <a:ext cx="6560" cy="3303"/>
            </a:xfrm>
            <a:custGeom>
              <a:avLst/>
              <a:gdLst>
                <a:gd name="connsiteX0" fmla="*/ 6561 w 6560"/>
                <a:gd name="connsiteY0" fmla="*/ 12 h 3303"/>
                <a:gd name="connsiteX1" fmla="*/ 6561 w 6560"/>
                <a:gd name="connsiteY1" fmla="*/ 3303 h 3303"/>
                <a:gd name="connsiteX2" fmla="*/ 0 w 6560"/>
                <a:gd name="connsiteY2" fmla="*/ 0 h 3303"/>
                <a:gd name="connsiteX3" fmla="*/ 6561 w 6560"/>
                <a:gd name="connsiteY3" fmla="*/ 12 h 3303"/>
              </a:gdLst>
              <a:ahLst/>
              <a:cxnLst>
                <a:cxn ang="0">
                  <a:pos x="connsiteX0" y="connsiteY0"/>
                </a:cxn>
                <a:cxn ang="0">
                  <a:pos x="connsiteX1" y="connsiteY1"/>
                </a:cxn>
                <a:cxn ang="0">
                  <a:pos x="connsiteX2" y="connsiteY2"/>
                </a:cxn>
                <a:cxn ang="0">
                  <a:pos x="connsiteX3" y="connsiteY3"/>
                </a:cxn>
              </a:cxnLst>
              <a:rect l="l" t="t" r="r" b="b"/>
              <a:pathLst>
                <a:path w="6560" h="3303">
                  <a:moveTo>
                    <a:pt x="6561" y="12"/>
                  </a:moveTo>
                  <a:cubicBezTo>
                    <a:pt x="6561" y="1109"/>
                    <a:pt x="6561" y="2206"/>
                    <a:pt x="6561" y="3303"/>
                  </a:cubicBezTo>
                  <a:cubicBezTo>
                    <a:pt x="3858" y="3229"/>
                    <a:pt x="1406" y="2657"/>
                    <a:pt x="0" y="0"/>
                  </a:cubicBezTo>
                  <a:cubicBezTo>
                    <a:pt x="2183" y="6"/>
                    <a:pt x="4372" y="12"/>
                    <a:pt x="6561" y="12"/>
                  </a:cubicBezTo>
                  <a:close/>
                </a:path>
              </a:pathLst>
            </a:custGeom>
            <a:grpFill/>
            <a:ln w="5715" cap="flat">
              <a:noFill/>
              <a:prstDash val="solid"/>
              <a:miter/>
            </a:ln>
          </p:spPr>
          <p:txBody>
            <a:bodyPr rtlCol="0" anchor="ctr"/>
            <a:lstStyle/>
            <a:p>
              <a:endParaRPr lang="zh-CN" altLang="en-US"/>
            </a:p>
          </p:txBody>
        </p:sp>
        <p:sp>
          <p:nvSpPr>
            <p:cNvPr id="484" name="任意多边形: 形状 483">
              <a:extLst>
                <a:ext uri="{FF2B5EF4-FFF2-40B4-BE49-F238E27FC236}">
                  <a16:creationId xmlns:a16="http://schemas.microsoft.com/office/drawing/2014/main" id="{6233CF5D-F351-B9CE-E610-24A776C509FB}"/>
                </a:ext>
              </a:extLst>
            </p:cNvPr>
            <p:cNvSpPr/>
            <p:nvPr/>
          </p:nvSpPr>
          <p:spPr>
            <a:xfrm>
              <a:off x="8744942" y="1480372"/>
              <a:ext cx="1392" cy="1298"/>
            </a:xfrm>
            <a:custGeom>
              <a:avLst/>
              <a:gdLst>
                <a:gd name="connsiteX0" fmla="*/ 0 w 1392"/>
                <a:gd name="connsiteY0" fmla="*/ 1287 h 1298"/>
                <a:gd name="connsiteX1" fmla="*/ 737 w 1392"/>
                <a:gd name="connsiteY1" fmla="*/ 1 h 1298"/>
                <a:gd name="connsiteX2" fmla="*/ 0 w 1392"/>
                <a:gd name="connsiteY2" fmla="*/ 1298 h 1298"/>
                <a:gd name="connsiteX3" fmla="*/ 0 w 1392"/>
                <a:gd name="connsiteY3" fmla="*/ 1287 h 1298"/>
              </a:gdLst>
              <a:ahLst/>
              <a:cxnLst>
                <a:cxn ang="0">
                  <a:pos x="connsiteX0" y="connsiteY0"/>
                </a:cxn>
                <a:cxn ang="0">
                  <a:pos x="connsiteX1" y="connsiteY1"/>
                </a:cxn>
                <a:cxn ang="0">
                  <a:pos x="connsiteX2" y="connsiteY2"/>
                </a:cxn>
                <a:cxn ang="0">
                  <a:pos x="connsiteX3" y="connsiteY3"/>
                </a:cxn>
              </a:cxnLst>
              <a:rect l="l" t="t" r="r" b="b"/>
              <a:pathLst>
                <a:path w="1392" h="1298">
                  <a:moveTo>
                    <a:pt x="0" y="1287"/>
                  </a:moveTo>
                  <a:cubicBezTo>
                    <a:pt x="252" y="835"/>
                    <a:pt x="594" y="-33"/>
                    <a:pt x="737" y="1"/>
                  </a:cubicBezTo>
                  <a:cubicBezTo>
                    <a:pt x="1817" y="241"/>
                    <a:pt x="1555" y="755"/>
                    <a:pt x="0" y="1298"/>
                  </a:cubicBezTo>
                  <a:cubicBezTo>
                    <a:pt x="0" y="1298"/>
                    <a:pt x="0" y="1287"/>
                    <a:pt x="0" y="1287"/>
                  </a:cubicBezTo>
                  <a:close/>
                </a:path>
              </a:pathLst>
            </a:custGeom>
            <a:grpFill/>
            <a:ln w="5715" cap="flat">
              <a:noFill/>
              <a:prstDash val="solid"/>
              <a:miter/>
            </a:ln>
          </p:spPr>
          <p:txBody>
            <a:bodyPr rtlCol="0" anchor="ctr"/>
            <a:lstStyle/>
            <a:p>
              <a:endParaRPr lang="zh-CN" altLang="en-US"/>
            </a:p>
          </p:txBody>
        </p:sp>
        <p:sp>
          <p:nvSpPr>
            <p:cNvPr id="485" name="任意多边形: 形状 484">
              <a:extLst>
                <a:ext uri="{FF2B5EF4-FFF2-40B4-BE49-F238E27FC236}">
                  <a16:creationId xmlns:a16="http://schemas.microsoft.com/office/drawing/2014/main" id="{905CAB26-2F35-1AA2-FB43-0C4968A1DC9E}"/>
                </a:ext>
              </a:extLst>
            </p:cNvPr>
            <p:cNvSpPr/>
            <p:nvPr/>
          </p:nvSpPr>
          <p:spPr>
            <a:xfrm>
              <a:off x="8744942" y="1488243"/>
              <a:ext cx="1475" cy="3286"/>
            </a:xfrm>
            <a:custGeom>
              <a:avLst/>
              <a:gdLst>
                <a:gd name="connsiteX0" fmla="*/ 0 w 1475"/>
                <a:gd name="connsiteY0" fmla="*/ 3286 h 3286"/>
                <a:gd name="connsiteX1" fmla="*/ 0 w 1475"/>
                <a:gd name="connsiteY1" fmla="*/ 0 h 3286"/>
                <a:gd name="connsiteX2" fmla="*/ 1263 w 1475"/>
                <a:gd name="connsiteY2" fmla="*/ 2332 h 3286"/>
                <a:gd name="connsiteX3" fmla="*/ 0 w 1475"/>
                <a:gd name="connsiteY3" fmla="*/ 3286 h 3286"/>
              </a:gdLst>
              <a:ahLst/>
              <a:cxnLst>
                <a:cxn ang="0">
                  <a:pos x="connsiteX0" y="connsiteY0"/>
                </a:cxn>
                <a:cxn ang="0">
                  <a:pos x="connsiteX1" y="connsiteY1"/>
                </a:cxn>
                <a:cxn ang="0">
                  <a:pos x="connsiteX2" y="connsiteY2"/>
                </a:cxn>
                <a:cxn ang="0">
                  <a:pos x="connsiteX3" y="connsiteY3"/>
                </a:cxn>
              </a:cxnLst>
              <a:rect l="l" t="t" r="r" b="b"/>
              <a:pathLst>
                <a:path w="1475" h="3286">
                  <a:moveTo>
                    <a:pt x="0" y="3286"/>
                  </a:moveTo>
                  <a:cubicBezTo>
                    <a:pt x="0" y="2189"/>
                    <a:pt x="0" y="1097"/>
                    <a:pt x="0" y="0"/>
                  </a:cubicBezTo>
                  <a:cubicBezTo>
                    <a:pt x="1298" y="463"/>
                    <a:pt x="1801" y="1280"/>
                    <a:pt x="1263" y="2332"/>
                  </a:cubicBezTo>
                  <a:cubicBezTo>
                    <a:pt x="1046" y="2755"/>
                    <a:pt x="435" y="2977"/>
                    <a:pt x="0" y="3286"/>
                  </a:cubicBezTo>
                  <a:close/>
                </a:path>
              </a:pathLst>
            </a:custGeom>
            <a:grpFill/>
            <a:ln w="5715" cap="flat">
              <a:noFill/>
              <a:prstDash val="solid"/>
              <a:miter/>
            </a:ln>
          </p:spPr>
          <p:txBody>
            <a:bodyPr rtlCol="0" anchor="ctr"/>
            <a:lstStyle/>
            <a:p>
              <a:endParaRPr lang="zh-CN" altLang="en-US"/>
            </a:p>
          </p:txBody>
        </p:sp>
        <p:sp>
          <p:nvSpPr>
            <p:cNvPr id="486" name="任意多边形: 形状 485">
              <a:extLst>
                <a:ext uri="{FF2B5EF4-FFF2-40B4-BE49-F238E27FC236}">
                  <a16:creationId xmlns:a16="http://schemas.microsoft.com/office/drawing/2014/main" id="{3FEA850A-7373-7217-6370-32267E02A3F2}"/>
                </a:ext>
              </a:extLst>
            </p:cNvPr>
            <p:cNvSpPr/>
            <p:nvPr/>
          </p:nvSpPr>
          <p:spPr>
            <a:xfrm>
              <a:off x="8758098" y="1494821"/>
              <a:ext cx="1354" cy="1360"/>
            </a:xfrm>
            <a:custGeom>
              <a:avLst/>
              <a:gdLst>
                <a:gd name="connsiteX0" fmla="*/ 0 w 1354"/>
                <a:gd name="connsiteY0" fmla="*/ 0 h 1360"/>
                <a:gd name="connsiteX1" fmla="*/ 1355 w 1354"/>
                <a:gd name="connsiteY1" fmla="*/ 754 h 1360"/>
                <a:gd name="connsiteX2" fmla="*/ 743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5" y="754"/>
                  </a:lnTo>
                  <a:lnTo>
                    <a:pt x="743" y="1360"/>
                  </a:lnTo>
                  <a:close/>
                </a:path>
              </a:pathLst>
            </a:custGeom>
            <a:grpFill/>
            <a:ln w="5715" cap="flat">
              <a:noFill/>
              <a:prstDash val="solid"/>
              <a:miter/>
            </a:ln>
          </p:spPr>
          <p:txBody>
            <a:bodyPr rtlCol="0" anchor="ctr"/>
            <a:lstStyle/>
            <a:p>
              <a:endParaRPr lang="zh-CN" altLang="en-US"/>
            </a:p>
          </p:txBody>
        </p:sp>
        <p:sp>
          <p:nvSpPr>
            <p:cNvPr id="487" name="任意多边形: 形状 486">
              <a:extLst>
                <a:ext uri="{FF2B5EF4-FFF2-40B4-BE49-F238E27FC236}">
                  <a16:creationId xmlns:a16="http://schemas.microsoft.com/office/drawing/2014/main" id="{8809FAAE-E198-385F-6670-B84E05A7E9B0}"/>
                </a:ext>
              </a:extLst>
            </p:cNvPr>
            <p:cNvSpPr/>
            <p:nvPr/>
          </p:nvSpPr>
          <p:spPr>
            <a:xfrm>
              <a:off x="7365668" y="365914"/>
              <a:ext cx="7942" cy="13796"/>
            </a:xfrm>
            <a:custGeom>
              <a:avLst/>
              <a:gdLst>
                <a:gd name="connsiteX0" fmla="*/ 7942 w 7942"/>
                <a:gd name="connsiteY0" fmla="*/ 3926 h 13796"/>
                <a:gd name="connsiteX1" fmla="*/ 7942 w 7942"/>
                <a:gd name="connsiteY1" fmla="*/ 7218 h 13796"/>
                <a:gd name="connsiteX2" fmla="*/ 4650 w 7942"/>
                <a:gd name="connsiteY2" fmla="*/ 13796 h 13796"/>
                <a:gd name="connsiteX3" fmla="*/ 1364 w 7942"/>
                <a:gd name="connsiteY3" fmla="*/ 634 h 13796"/>
                <a:gd name="connsiteX4" fmla="*/ 1364 w 7942"/>
                <a:gd name="connsiteY4" fmla="*/ 634 h 13796"/>
                <a:gd name="connsiteX5" fmla="*/ 7942 w 7942"/>
                <a:gd name="connsiteY5" fmla="*/ 3926 h 13796"/>
                <a:gd name="connsiteX6" fmla="*/ 7942 w 7942"/>
                <a:gd name="connsiteY6" fmla="*/ 3926 h 13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42" h="13796">
                  <a:moveTo>
                    <a:pt x="7942" y="3926"/>
                  </a:moveTo>
                  <a:cubicBezTo>
                    <a:pt x="7942" y="5023"/>
                    <a:pt x="7942" y="6121"/>
                    <a:pt x="7942" y="7218"/>
                  </a:cubicBezTo>
                  <a:cubicBezTo>
                    <a:pt x="5291" y="8635"/>
                    <a:pt x="4725" y="11093"/>
                    <a:pt x="4650" y="13796"/>
                  </a:cubicBezTo>
                  <a:cubicBezTo>
                    <a:pt x="-3351" y="11133"/>
                    <a:pt x="1410" y="5281"/>
                    <a:pt x="1364" y="634"/>
                  </a:cubicBezTo>
                  <a:lnTo>
                    <a:pt x="1364" y="634"/>
                  </a:lnTo>
                  <a:cubicBezTo>
                    <a:pt x="5056" y="-1263"/>
                    <a:pt x="6428" y="1469"/>
                    <a:pt x="7942" y="3926"/>
                  </a:cubicBezTo>
                  <a:lnTo>
                    <a:pt x="7942" y="3926"/>
                  </a:lnTo>
                  <a:close/>
                </a:path>
              </a:pathLst>
            </a:custGeom>
            <a:grpFill/>
            <a:ln w="5715" cap="flat">
              <a:noFill/>
              <a:prstDash val="solid"/>
              <a:miter/>
            </a:ln>
          </p:spPr>
          <p:txBody>
            <a:bodyPr rtlCol="0" anchor="ctr"/>
            <a:lstStyle/>
            <a:p>
              <a:endParaRPr lang="zh-CN" altLang="en-US"/>
            </a:p>
          </p:txBody>
        </p:sp>
        <p:sp>
          <p:nvSpPr>
            <p:cNvPr id="488" name="任意多边形: 形状 487">
              <a:extLst>
                <a:ext uri="{FF2B5EF4-FFF2-40B4-BE49-F238E27FC236}">
                  <a16:creationId xmlns:a16="http://schemas.microsoft.com/office/drawing/2014/main" id="{0C347444-6834-B6DD-AB6E-BDCA0D7EBDAE}"/>
                </a:ext>
              </a:extLst>
            </p:cNvPr>
            <p:cNvSpPr/>
            <p:nvPr/>
          </p:nvSpPr>
          <p:spPr>
            <a:xfrm>
              <a:off x="8621869" y="1675735"/>
              <a:ext cx="1394" cy="1292"/>
            </a:xfrm>
            <a:custGeom>
              <a:avLst/>
              <a:gdLst>
                <a:gd name="connsiteX0" fmla="*/ 1395 w 1394"/>
                <a:gd name="connsiteY0" fmla="*/ 0 h 1292"/>
                <a:gd name="connsiteX1" fmla="*/ 664 w 1394"/>
                <a:gd name="connsiteY1" fmla="*/ 1291 h 1292"/>
                <a:gd name="connsiteX2" fmla="*/ 1395 w 1394"/>
                <a:gd name="connsiteY2" fmla="*/ 6 h 1292"/>
                <a:gd name="connsiteX3" fmla="*/ 1395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5" y="0"/>
                  </a:moveTo>
                  <a:cubicBezTo>
                    <a:pt x="1144" y="451"/>
                    <a:pt x="807" y="1320"/>
                    <a:pt x="664" y="1291"/>
                  </a:cubicBezTo>
                  <a:cubicBezTo>
                    <a:pt x="-428" y="1057"/>
                    <a:pt x="-165" y="554"/>
                    <a:pt x="1395" y="6"/>
                  </a:cubicBezTo>
                  <a:lnTo>
                    <a:pt x="1395" y="0"/>
                  </a:lnTo>
                  <a:close/>
                </a:path>
              </a:pathLst>
            </a:custGeom>
            <a:grpFill/>
            <a:ln w="5715" cap="flat">
              <a:noFill/>
              <a:prstDash val="solid"/>
              <a:miter/>
            </a:ln>
          </p:spPr>
          <p:txBody>
            <a:bodyPr rtlCol="0" anchor="ctr"/>
            <a:lstStyle/>
            <a:p>
              <a:endParaRPr lang="zh-CN" altLang="en-US"/>
            </a:p>
          </p:txBody>
        </p:sp>
        <p:sp>
          <p:nvSpPr>
            <p:cNvPr id="489" name="任意多边形: 形状 488">
              <a:extLst>
                <a:ext uri="{FF2B5EF4-FFF2-40B4-BE49-F238E27FC236}">
                  <a16:creationId xmlns:a16="http://schemas.microsoft.com/office/drawing/2014/main" id="{1C775BFF-E576-C78F-7E69-D489C8D1D36B}"/>
                </a:ext>
              </a:extLst>
            </p:cNvPr>
            <p:cNvSpPr/>
            <p:nvPr/>
          </p:nvSpPr>
          <p:spPr>
            <a:xfrm>
              <a:off x="8651182" y="1695480"/>
              <a:ext cx="1680" cy="3291"/>
            </a:xfrm>
            <a:custGeom>
              <a:avLst/>
              <a:gdLst>
                <a:gd name="connsiteX0" fmla="*/ 1680 w 1680"/>
                <a:gd name="connsiteY0" fmla="*/ 0 h 3291"/>
                <a:gd name="connsiteX1" fmla="*/ 1680 w 1680"/>
                <a:gd name="connsiteY1" fmla="*/ 3292 h 3291"/>
                <a:gd name="connsiteX2" fmla="*/ 1680 w 1680"/>
                <a:gd name="connsiteY2" fmla="*/ 0 h 3291"/>
              </a:gdLst>
              <a:ahLst/>
              <a:cxnLst>
                <a:cxn ang="0">
                  <a:pos x="connsiteX0" y="connsiteY0"/>
                </a:cxn>
                <a:cxn ang="0">
                  <a:pos x="connsiteX1" y="connsiteY1"/>
                </a:cxn>
                <a:cxn ang="0">
                  <a:pos x="connsiteX2" y="connsiteY2"/>
                </a:cxn>
              </a:cxnLst>
              <a:rect l="l" t="t" r="r" b="b"/>
              <a:pathLst>
                <a:path w="1680" h="3291">
                  <a:moveTo>
                    <a:pt x="1680" y="0"/>
                  </a:moveTo>
                  <a:cubicBezTo>
                    <a:pt x="1680" y="1097"/>
                    <a:pt x="1680" y="2195"/>
                    <a:pt x="1680" y="3292"/>
                  </a:cubicBezTo>
                  <a:cubicBezTo>
                    <a:pt x="-560" y="2189"/>
                    <a:pt x="-560" y="1092"/>
                    <a:pt x="1680" y="0"/>
                  </a:cubicBezTo>
                  <a:close/>
                </a:path>
              </a:pathLst>
            </a:custGeom>
            <a:grpFill/>
            <a:ln w="5715" cap="flat">
              <a:noFill/>
              <a:prstDash val="solid"/>
              <a:miter/>
            </a:ln>
          </p:spPr>
          <p:txBody>
            <a:bodyPr rtlCol="0" anchor="ctr"/>
            <a:lstStyle/>
            <a:p>
              <a:endParaRPr lang="zh-CN" altLang="en-US"/>
            </a:p>
          </p:txBody>
        </p:sp>
        <p:sp>
          <p:nvSpPr>
            <p:cNvPr id="490" name="任意多边形: 形状 489">
              <a:extLst>
                <a:ext uri="{FF2B5EF4-FFF2-40B4-BE49-F238E27FC236}">
                  <a16:creationId xmlns:a16="http://schemas.microsoft.com/office/drawing/2014/main" id="{4A8247A6-9587-6F83-156A-8BB9F952CCBF}"/>
                </a:ext>
              </a:extLst>
            </p:cNvPr>
            <p:cNvSpPr/>
            <p:nvPr/>
          </p:nvSpPr>
          <p:spPr>
            <a:xfrm>
              <a:off x="8652862" y="1698766"/>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91" name="任意多边形: 形状 490">
              <a:extLst>
                <a:ext uri="{FF2B5EF4-FFF2-40B4-BE49-F238E27FC236}">
                  <a16:creationId xmlns:a16="http://schemas.microsoft.com/office/drawing/2014/main" id="{6DFD67B1-1696-A654-E806-F881017DE082}"/>
                </a:ext>
              </a:extLst>
            </p:cNvPr>
            <p:cNvSpPr/>
            <p:nvPr/>
          </p:nvSpPr>
          <p:spPr>
            <a:xfrm>
              <a:off x="8787945" y="1312278"/>
              <a:ext cx="7434" cy="16779"/>
            </a:xfrm>
            <a:custGeom>
              <a:avLst/>
              <a:gdLst>
                <a:gd name="connsiteX0" fmla="*/ 854 w 7434"/>
                <a:gd name="connsiteY0" fmla="*/ 0 h 16779"/>
                <a:gd name="connsiteX1" fmla="*/ 5271 w 7434"/>
                <a:gd name="connsiteY1" fmla="*/ 16779 h 16779"/>
                <a:gd name="connsiteX2" fmla="*/ 854 w 7434"/>
                <a:gd name="connsiteY2" fmla="*/ 0 h 16779"/>
              </a:gdLst>
              <a:ahLst/>
              <a:cxnLst>
                <a:cxn ang="0">
                  <a:pos x="connsiteX0" y="connsiteY0"/>
                </a:cxn>
                <a:cxn ang="0">
                  <a:pos x="connsiteX1" y="connsiteY1"/>
                </a:cxn>
                <a:cxn ang="0">
                  <a:pos x="connsiteX2" y="connsiteY2"/>
                </a:cxn>
              </a:cxnLst>
              <a:rect l="l" t="t" r="r" b="b"/>
              <a:pathLst>
                <a:path w="7434" h="16779">
                  <a:moveTo>
                    <a:pt x="854" y="0"/>
                  </a:moveTo>
                  <a:cubicBezTo>
                    <a:pt x="11140" y="4715"/>
                    <a:pt x="6643" y="10150"/>
                    <a:pt x="5271" y="16779"/>
                  </a:cubicBezTo>
                  <a:cubicBezTo>
                    <a:pt x="442" y="11156"/>
                    <a:pt x="-1169" y="6441"/>
                    <a:pt x="854" y="0"/>
                  </a:cubicBezTo>
                  <a:close/>
                </a:path>
              </a:pathLst>
            </a:custGeom>
            <a:grpFill/>
            <a:ln w="5715" cap="flat">
              <a:noFill/>
              <a:prstDash val="solid"/>
              <a:miter/>
            </a:ln>
          </p:spPr>
          <p:txBody>
            <a:bodyPr rtlCol="0" anchor="ctr"/>
            <a:lstStyle/>
            <a:p>
              <a:endParaRPr lang="zh-CN" altLang="en-US"/>
            </a:p>
          </p:txBody>
        </p:sp>
        <p:sp>
          <p:nvSpPr>
            <p:cNvPr id="492" name="任意多边形: 形状 491">
              <a:extLst>
                <a:ext uri="{FF2B5EF4-FFF2-40B4-BE49-F238E27FC236}">
                  <a16:creationId xmlns:a16="http://schemas.microsoft.com/office/drawing/2014/main" id="{0F987E11-9762-54AF-5C19-BEEE3E64CAD5}"/>
                </a:ext>
              </a:extLst>
            </p:cNvPr>
            <p:cNvSpPr/>
            <p:nvPr/>
          </p:nvSpPr>
          <p:spPr>
            <a:xfrm>
              <a:off x="8794259" y="1335771"/>
              <a:ext cx="7868" cy="11031"/>
            </a:xfrm>
            <a:custGeom>
              <a:avLst/>
              <a:gdLst>
                <a:gd name="connsiteX0" fmla="*/ 6586 w 7868"/>
                <a:gd name="connsiteY0" fmla="*/ 11032 h 11031"/>
                <a:gd name="connsiteX1" fmla="*/ 8 w 7868"/>
                <a:gd name="connsiteY1" fmla="*/ 11032 h 11031"/>
                <a:gd name="connsiteX2" fmla="*/ 78 w 7868"/>
                <a:gd name="connsiteY2" fmla="*/ 7751 h 11031"/>
                <a:gd name="connsiteX3" fmla="*/ 5907 w 7868"/>
                <a:gd name="connsiteY3" fmla="*/ 310 h 11031"/>
                <a:gd name="connsiteX4" fmla="*/ 5352 w 7868"/>
                <a:gd name="connsiteY4" fmla="*/ 7997 h 11031"/>
                <a:gd name="connsiteX5" fmla="*/ 6586 w 7868"/>
                <a:gd name="connsiteY5" fmla="*/ 11032 h 11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68" h="11031">
                  <a:moveTo>
                    <a:pt x="6586" y="11032"/>
                  </a:moveTo>
                  <a:cubicBezTo>
                    <a:pt x="4392" y="11032"/>
                    <a:pt x="2203" y="11032"/>
                    <a:pt x="8" y="11032"/>
                  </a:cubicBezTo>
                  <a:cubicBezTo>
                    <a:pt x="26" y="9940"/>
                    <a:pt x="-54" y="8831"/>
                    <a:pt x="78" y="7751"/>
                  </a:cubicBezTo>
                  <a:cubicBezTo>
                    <a:pt x="540" y="4036"/>
                    <a:pt x="631" y="-1353"/>
                    <a:pt x="5907" y="310"/>
                  </a:cubicBezTo>
                  <a:cubicBezTo>
                    <a:pt x="11376" y="2036"/>
                    <a:pt x="3472" y="5122"/>
                    <a:pt x="5352" y="7997"/>
                  </a:cubicBezTo>
                  <a:cubicBezTo>
                    <a:pt x="5947" y="8888"/>
                    <a:pt x="6187" y="10009"/>
                    <a:pt x="6586" y="11032"/>
                  </a:cubicBezTo>
                  <a:close/>
                </a:path>
              </a:pathLst>
            </a:custGeom>
            <a:grpFill/>
            <a:ln w="5715" cap="flat">
              <a:noFill/>
              <a:prstDash val="solid"/>
              <a:miter/>
            </a:ln>
          </p:spPr>
          <p:txBody>
            <a:bodyPr rtlCol="0" anchor="ctr"/>
            <a:lstStyle/>
            <a:p>
              <a:endParaRPr lang="zh-CN" altLang="en-US"/>
            </a:p>
          </p:txBody>
        </p:sp>
        <p:sp>
          <p:nvSpPr>
            <p:cNvPr id="493" name="任意多边形: 形状 492">
              <a:extLst>
                <a:ext uri="{FF2B5EF4-FFF2-40B4-BE49-F238E27FC236}">
                  <a16:creationId xmlns:a16="http://schemas.microsoft.com/office/drawing/2014/main" id="{D0347099-9E3C-0C1C-4416-4C931ED08DC6}"/>
                </a:ext>
              </a:extLst>
            </p:cNvPr>
            <p:cNvSpPr/>
            <p:nvPr/>
          </p:nvSpPr>
          <p:spPr>
            <a:xfrm>
              <a:off x="8806372" y="1356666"/>
              <a:ext cx="8687" cy="6691"/>
            </a:xfrm>
            <a:custGeom>
              <a:avLst/>
              <a:gdLst>
                <a:gd name="connsiteX0" fmla="*/ 1052 w 8687"/>
                <a:gd name="connsiteY0" fmla="*/ 0 h 6691"/>
                <a:gd name="connsiteX1" fmla="*/ 8688 w 8687"/>
                <a:gd name="connsiteY1" fmla="*/ 6527 h 6691"/>
                <a:gd name="connsiteX2" fmla="*/ 1052 w 8687"/>
                <a:gd name="connsiteY2" fmla="*/ 6 h 6691"/>
                <a:gd name="connsiteX3" fmla="*/ 1052 w 8687"/>
                <a:gd name="connsiteY3" fmla="*/ 0 h 6691"/>
              </a:gdLst>
              <a:ahLst/>
              <a:cxnLst>
                <a:cxn ang="0">
                  <a:pos x="connsiteX0" y="connsiteY0"/>
                </a:cxn>
                <a:cxn ang="0">
                  <a:pos x="connsiteX1" y="connsiteY1"/>
                </a:cxn>
                <a:cxn ang="0">
                  <a:pos x="connsiteX2" y="connsiteY2"/>
                </a:cxn>
                <a:cxn ang="0">
                  <a:pos x="connsiteX3" y="connsiteY3"/>
                </a:cxn>
              </a:cxnLst>
              <a:rect l="l" t="t" r="r" b="b"/>
              <a:pathLst>
                <a:path w="8687" h="6691">
                  <a:moveTo>
                    <a:pt x="1052" y="0"/>
                  </a:moveTo>
                  <a:cubicBezTo>
                    <a:pt x="3612" y="1560"/>
                    <a:pt x="7070" y="1932"/>
                    <a:pt x="8688" y="6527"/>
                  </a:cubicBezTo>
                  <a:cubicBezTo>
                    <a:pt x="4292" y="5618"/>
                    <a:pt x="-2657" y="9893"/>
                    <a:pt x="1052" y="6"/>
                  </a:cubicBezTo>
                  <a:lnTo>
                    <a:pt x="1052" y="0"/>
                  </a:lnTo>
                  <a:close/>
                </a:path>
              </a:pathLst>
            </a:custGeom>
            <a:grpFill/>
            <a:ln w="5715" cap="flat">
              <a:noFill/>
              <a:prstDash val="solid"/>
              <a:miter/>
            </a:ln>
          </p:spPr>
          <p:txBody>
            <a:bodyPr rtlCol="0" anchor="ctr"/>
            <a:lstStyle/>
            <a:p>
              <a:endParaRPr lang="zh-CN" altLang="en-US"/>
            </a:p>
          </p:txBody>
        </p:sp>
        <p:sp>
          <p:nvSpPr>
            <p:cNvPr id="494" name="任意多边形: 形状 493">
              <a:extLst>
                <a:ext uri="{FF2B5EF4-FFF2-40B4-BE49-F238E27FC236}">
                  <a16:creationId xmlns:a16="http://schemas.microsoft.com/office/drawing/2014/main" id="{C7B661CF-148D-CE31-644C-EF79CE5FA937}"/>
                </a:ext>
              </a:extLst>
            </p:cNvPr>
            <p:cNvSpPr/>
            <p:nvPr/>
          </p:nvSpPr>
          <p:spPr>
            <a:xfrm>
              <a:off x="8800846" y="1346796"/>
              <a:ext cx="6577" cy="9875"/>
            </a:xfrm>
            <a:custGeom>
              <a:avLst/>
              <a:gdLst>
                <a:gd name="connsiteX0" fmla="*/ 0 w 6577"/>
                <a:gd name="connsiteY0" fmla="*/ 9870 h 9875"/>
                <a:gd name="connsiteX1" fmla="*/ 0 w 6577"/>
                <a:gd name="connsiteY1" fmla="*/ 0 h 9875"/>
                <a:gd name="connsiteX2" fmla="*/ 6578 w 6577"/>
                <a:gd name="connsiteY2" fmla="*/ 9870 h 9875"/>
                <a:gd name="connsiteX3" fmla="*/ 6578 w 6577"/>
                <a:gd name="connsiteY3" fmla="*/ 9876 h 9875"/>
                <a:gd name="connsiteX4" fmla="*/ 0 w 6577"/>
                <a:gd name="connsiteY4" fmla="*/ 9870 h 9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9875">
                  <a:moveTo>
                    <a:pt x="0" y="9870"/>
                  </a:moveTo>
                  <a:cubicBezTo>
                    <a:pt x="0" y="6578"/>
                    <a:pt x="0" y="3292"/>
                    <a:pt x="0" y="0"/>
                  </a:cubicBezTo>
                  <a:cubicBezTo>
                    <a:pt x="3686" y="2292"/>
                    <a:pt x="4635" y="6412"/>
                    <a:pt x="6578" y="9870"/>
                  </a:cubicBezTo>
                  <a:lnTo>
                    <a:pt x="6578" y="9876"/>
                  </a:lnTo>
                  <a:cubicBezTo>
                    <a:pt x="4389" y="9870"/>
                    <a:pt x="2195" y="9870"/>
                    <a:pt x="0" y="9870"/>
                  </a:cubicBezTo>
                  <a:close/>
                </a:path>
              </a:pathLst>
            </a:custGeom>
            <a:grpFill/>
            <a:ln w="5715" cap="flat">
              <a:noFill/>
              <a:prstDash val="solid"/>
              <a:miter/>
            </a:ln>
          </p:spPr>
          <p:txBody>
            <a:bodyPr rtlCol="0" anchor="ctr"/>
            <a:lstStyle/>
            <a:p>
              <a:endParaRPr lang="zh-CN" altLang="en-US"/>
            </a:p>
          </p:txBody>
        </p:sp>
        <p:sp>
          <p:nvSpPr>
            <p:cNvPr id="495" name="任意多边形: 形状 494">
              <a:extLst>
                <a:ext uri="{FF2B5EF4-FFF2-40B4-BE49-F238E27FC236}">
                  <a16:creationId xmlns:a16="http://schemas.microsoft.com/office/drawing/2014/main" id="{54053F00-5AE7-2C12-2489-14D907828555}"/>
                </a:ext>
              </a:extLst>
            </p:cNvPr>
            <p:cNvSpPr/>
            <p:nvPr/>
          </p:nvSpPr>
          <p:spPr>
            <a:xfrm>
              <a:off x="8819185" y="1340218"/>
              <a:ext cx="1394" cy="1292"/>
            </a:xfrm>
            <a:custGeom>
              <a:avLst/>
              <a:gdLst>
                <a:gd name="connsiteX0" fmla="*/ 1395 w 1394"/>
                <a:gd name="connsiteY0" fmla="*/ 0 h 1292"/>
                <a:gd name="connsiteX1" fmla="*/ 664 w 1394"/>
                <a:gd name="connsiteY1" fmla="*/ 1292 h 1292"/>
                <a:gd name="connsiteX2" fmla="*/ 1395 w 1394"/>
                <a:gd name="connsiteY2" fmla="*/ 0 h 1292"/>
                <a:gd name="connsiteX3" fmla="*/ 1395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5" y="0"/>
                  </a:moveTo>
                  <a:cubicBezTo>
                    <a:pt x="1149" y="451"/>
                    <a:pt x="807" y="1320"/>
                    <a:pt x="664" y="1292"/>
                  </a:cubicBezTo>
                  <a:cubicBezTo>
                    <a:pt x="-428" y="1057"/>
                    <a:pt x="-165" y="549"/>
                    <a:pt x="1395" y="0"/>
                  </a:cubicBezTo>
                  <a:lnTo>
                    <a:pt x="1395" y="0"/>
                  </a:lnTo>
                  <a:close/>
                </a:path>
              </a:pathLst>
            </a:custGeom>
            <a:grpFill/>
            <a:ln w="5715" cap="flat">
              <a:noFill/>
              <a:prstDash val="solid"/>
              <a:miter/>
            </a:ln>
          </p:spPr>
          <p:txBody>
            <a:bodyPr rtlCol="0" anchor="ctr"/>
            <a:lstStyle/>
            <a:p>
              <a:endParaRPr lang="zh-CN" altLang="en-US"/>
            </a:p>
          </p:txBody>
        </p:sp>
        <p:sp>
          <p:nvSpPr>
            <p:cNvPr id="496" name="任意多边形: 形状 495">
              <a:extLst>
                <a:ext uri="{FF2B5EF4-FFF2-40B4-BE49-F238E27FC236}">
                  <a16:creationId xmlns:a16="http://schemas.microsoft.com/office/drawing/2014/main" id="{D14A5887-F9CF-42D4-8274-C574F497D15B}"/>
                </a:ext>
              </a:extLst>
            </p:cNvPr>
            <p:cNvSpPr/>
            <p:nvPr/>
          </p:nvSpPr>
          <p:spPr>
            <a:xfrm>
              <a:off x="8790982" y="1287589"/>
              <a:ext cx="3285" cy="3286"/>
            </a:xfrm>
            <a:custGeom>
              <a:avLst/>
              <a:gdLst>
                <a:gd name="connsiteX0" fmla="*/ 0 w 3285"/>
                <a:gd name="connsiteY0" fmla="*/ 0 h 3286"/>
                <a:gd name="connsiteX1" fmla="*/ 3286 w 3285"/>
                <a:gd name="connsiteY1" fmla="*/ 3286 h 3286"/>
                <a:gd name="connsiteX2" fmla="*/ 0 w 3285"/>
                <a:gd name="connsiteY2" fmla="*/ 0 h 3286"/>
              </a:gdLst>
              <a:ahLst/>
              <a:cxnLst>
                <a:cxn ang="0">
                  <a:pos x="connsiteX0" y="connsiteY0"/>
                </a:cxn>
                <a:cxn ang="0">
                  <a:pos x="connsiteX1" y="connsiteY1"/>
                </a:cxn>
                <a:cxn ang="0">
                  <a:pos x="connsiteX2" y="connsiteY2"/>
                </a:cxn>
              </a:cxnLst>
              <a:rect l="l" t="t" r="r" b="b"/>
              <a:pathLst>
                <a:path w="3285" h="3286">
                  <a:moveTo>
                    <a:pt x="0" y="0"/>
                  </a:moveTo>
                  <a:cubicBezTo>
                    <a:pt x="1097" y="1097"/>
                    <a:pt x="2195" y="2195"/>
                    <a:pt x="3286" y="3286"/>
                  </a:cubicBezTo>
                  <a:cubicBezTo>
                    <a:pt x="2195" y="2195"/>
                    <a:pt x="1097" y="1097"/>
                    <a:pt x="0" y="0"/>
                  </a:cubicBezTo>
                  <a:close/>
                </a:path>
              </a:pathLst>
            </a:custGeom>
            <a:grpFill/>
            <a:ln w="5715" cap="flat">
              <a:noFill/>
              <a:prstDash val="solid"/>
              <a:miter/>
            </a:ln>
          </p:spPr>
          <p:txBody>
            <a:bodyPr rtlCol="0" anchor="ctr"/>
            <a:lstStyle/>
            <a:p>
              <a:endParaRPr lang="zh-CN" altLang="en-US"/>
            </a:p>
          </p:txBody>
        </p:sp>
        <p:sp>
          <p:nvSpPr>
            <p:cNvPr id="497" name="任意多边形: 形状 496">
              <a:extLst>
                <a:ext uri="{FF2B5EF4-FFF2-40B4-BE49-F238E27FC236}">
                  <a16:creationId xmlns:a16="http://schemas.microsoft.com/office/drawing/2014/main" id="{6562890E-80D7-8081-2231-070DC5361A73}"/>
                </a:ext>
              </a:extLst>
            </p:cNvPr>
            <p:cNvSpPr/>
            <p:nvPr/>
          </p:nvSpPr>
          <p:spPr>
            <a:xfrm>
              <a:off x="8211430" y="1452426"/>
              <a:ext cx="4846" cy="2540"/>
            </a:xfrm>
            <a:custGeom>
              <a:avLst/>
              <a:gdLst>
                <a:gd name="connsiteX0" fmla="*/ 4846 w 4846"/>
                <a:gd name="connsiteY0" fmla="*/ 1396 h 2540"/>
                <a:gd name="connsiteX1" fmla="*/ 2332 w 4846"/>
                <a:gd name="connsiteY1" fmla="*/ 2539 h 2540"/>
                <a:gd name="connsiteX2" fmla="*/ 0 w 4846"/>
                <a:gd name="connsiteY2" fmla="*/ 1138 h 2540"/>
                <a:gd name="connsiteX3" fmla="*/ 2526 w 4846"/>
                <a:gd name="connsiteY3" fmla="*/ 1 h 2540"/>
                <a:gd name="connsiteX4" fmla="*/ 4846 w 4846"/>
                <a:gd name="connsiteY4" fmla="*/ 1396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6" h="2540">
                  <a:moveTo>
                    <a:pt x="4846" y="1396"/>
                  </a:moveTo>
                  <a:cubicBezTo>
                    <a:pt x="4006" y="1813"/>
                    <a:pt x="3149" y="2579"/>
                    <a:pt x="2332" y="2539"/>
                  </a:cubicBezTo>
                  <a:cubicBezTo>
                    <a:pt x="1532" y="2499"/>
                    <a:pt x="772" y="1641"/>
                    <a:pt x="0" y="1138"/>
                  </a:cubicBezTo>
                  <a:cubicBezTo>
                    <a:pt x="846" y="727"/>
                    <a:pt x="1703" y="-33"/>
                    <a:pt x="2526" y="1"/>
                  </a:cubicBezTo>
                  <a:cubicBezTo>
                    <a:pt x="3315" y="41"/>
                    <a:pt x="4075" y="898"/>
                    <a:pt x="4846" y="1396"/>
                  </a:cubicBezTo>
                  <a:close/>
                </a:path>
              </a:pathLst>
            </a:custGeom>
            <a:grpFill/>
            <a:ln w="5715" cap="flat">
              <a:noFill/>
              <a:prstDash val="solid"/>
              <a:miter/>
            </a:ln>
          </p:spPr>
          <p:txBody>
            <a:bodyPr rtlCol="0" anchor="ctr"/>
            <a:lstStyle/>
            <a:p>
              <a:endParaRPr lang="zh-CN" altLang="en-US"/>
            </a:p>
          </p:txBody>
        </p:sp>
        <p:sp>
          <p:nvSpPr>
            <p:cNvPr id="498" name="任意多边形: 形状 497">
              <a:extLst>
                <a:ext uri="{FF2B5EF4-FFF2-40B4-BE49-F238E27FC236}">
                  <a16:creationId xmlns:a16="http://schemas.microsoft.com/office/drawing/2014/main" id="{3AD29907-4E0A-AE76-C61D-11BEE7572EC2}"/>
                </a:ext>
              </a:extLst>
            </p:cNvPr>
            <p:cNvSpPr/>
            <p:nvPr/>
          </p:nvSpPr>
          <p:spPr>
            <a:xfrm>
              <a:off x="8137453" y="1444283"/>
              <a:ext cx="1573" cy="2434"/>
            </a:xfrm>
            <a:custGeom>
              <a:avLst/>
              <a:gdLst>
                <a:gd name="connsiteX0" fmla="*/ 1573 w 1573"/>
                <a:gd name="connsiteY0" fmla="*/ 1309 h 2434"/>
                <a:gd name="connsiteX1" fmla="*/ 648 w 1573"/>
                <a:gd name="connsiteY1" fmla="*/ 2435 h 2434"/>
                <a:gd name="connsiteX2" fmla="*/ 2 w 1573"/>
                <a:gd name="connsiteY2" fmla="*/ 1137 h 2434"/>
                <a:gd name="connsiteX3" fmla="*/ 870 w 1573"/>
                <a:gd name="connsiteY3" fmla="*/ 0 h 2434"/>
                <a:gd name="connsiteX4" fmla="*/ 1573 w 1573"/>
                <a:gd name="connsiteY4" fmla="*/ 1309 h 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34">
                  <a:moveTo>
                    <a:pt x="1573" y="1309"/>
                  </a:moveTo>
                  <a:cubicBezTo>
                    <a:pt x="1265" y="1686"/>
                    <a:pt x="956" y="2057"/>
                    <a:pt x="648" y="2435"/>
                  </a:cubicBezTo>
                  <a:cubicBezTo>
                    <a:pt x="413" y="2000"/>
                    <a:pt x="-33" y="1549"/>
                    <a:pt x="2" y="1137"/>
                  </a:cubicBezTo>
                  <a:cubicBezTo>
                    <a:pt x="36" y="737"/>
                    <a:pt x="562" y="377"/>
                    <a:pt x="870" y="0"/>
                  </a:cubicBezTo>
                  <a:cubicBezTo>
                    <a:pt x="1105" y="434"/>
                    <a:pt x="1339" y="874"/>
                    <a:pt x="1573" y="1309"/>
                  </a:cubicBezTo>
                  <a:close/>
                </a:path>
              </a:pathLst>
            </a:custGeom>
            <a:grpFill/>
            <a:ln w="5715" cap="flat">
              <a:noFill/>
              <a:prstDash val="solid"/>
              <a:miter/>
            </a:ln>
          </p:spPr>
          <p:txBody>
            <a:bodyPr rtlCol="0" anchor="ctr"/>
            <a:lstStyle/>
            <a:p>
              <a:endParaRPr lang="zh-CN" altLang="en-US"/>
            </a:p>
          </p:txBody>
        </p:sp>
        <p:sp>
          <p:nvSpPr>
            <p:cNvPr id="499" name="任意多边形: 形状 498">
              <a:extLst>
                <a:ext uri="{FF2B5EF4-FFF2-40B4-BE49-F238E27FC236}">
                  <a16:creationId xmlns:a16="http://schemas.microsoft.com/office/drawing/2014/main" id="{87D2A844-11AB-FE26-3F9C-70E2768547F1}"/>
                </a:ext>
              </a:extLst>
            </p:cNvPr>
            <p:cNvSpPr/>
            <p:nvPr/>
          </p:nvSpPr>
          <p:spPr>
            <a:xfrm>
              <a:off x="8055198" y="791287"/>
              <a:ext cx="15470" cy="22625"/>
            </a:xfrm>
            <a:custGeom>
              <a:avLst/>
              <a:gdLst>
                <a:gd name="connsiteX0" fmla="*/ 12299 w 15470"/>
                <a:gd name="connsiteY0" fmla="*/ 22626 h 22625"/>
                <a:gd name="connsiteX1" fmla="*/ 5721 w 15470"/>
                <a:gd name="connsiteY1" fmla="*/ 16053 h 22625"/>
                <a:gd name="connsiteX2" fmla="*/ 1343 w 15470"/>
                <a:gd name="connsiteY2" fmla="*/ 6418 h 22625"/>
                <a:gd name="connsiteX3" fmla="*/ 2264 w 15470"/>
                <a:gd name="connsiteY3" fmla="*/ 0 h 22625"/>
                <a:gd name="connsiteX4" fmla="*/ 5532 w 15470"/>
                <a:gd name="connsiteY4" fmla="*/ 3075 h 22625"/>
                <a:gd name="connsiteX5" fmla="*/ 8819 w 15470"/>
                <a:gd name="connsiteY5" fmla="*/ 6367 h 22625"/>
                <a:gd name="connsiteX6" fmla="*/ 12105 w 15470"/>
                <a:gd name="connsiteY6" fmla="*/ 9658 h 22625"/>
                <a:gd name="connsiteX7" fmla="*/ 15248 w 15470"/>
                <a:gd name="connsiteY7" fmla="*/ 12996 h 22625"/>
                <a:gd name="connsiteX8" fmla="*/ 12299 w 15470"/>
                <a:gd name="connsiteY8" fmla="*/ 22626 h 2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0" h="22625">
                  <a:moveTo>
                    <a:pt x="12299" y="22626"/>
                  </a:moveTo>
                  <a:cubicBezTo>
                    <a:pt x="12173" y="18368"/>
                    <a:pt x="9990" y="16168"/>
                    <a:pt x="5721" y="16053"/>
                  </a:cubicBezTo>
                  <a:cubicBezTo>
                    <a:pt x="5824" y="12127"/>
                    <a:pt x="3675" y="9275"/>
                    <a:pt x="1343" y="6418"/>
                  </a:cubicBezTo>
                  <a:cubicBezTo>
                    <a:pt x="-543" y="4109"/>
                    <a:pt x="-622" y="1766"/>
                    <a:pt x="2264" y="0"/>
                  </a:cubicBezTo>
                  <a:cubicBezTo>
                    <a:pt x="3355" y="1029"/>
                    <a:pt x="4441" y="2052"/>
                    <a:pt x="5532" y="3075"/>
                  </a:cubicBezTo>
                  <a:cubicBezTo>
                    <a:pt x="6630" y="4172"/>
                    <a:pt x="7722" y="5269"/>
                    <a:pt x="8819" y="6367"/>
                  </a:cubicBezTo>
                  <a:cubicBezTo>
                    <a:pt x="9916" y="7464"/>
                    <a:pt x="11007" y="8561"/>
                    <a:pt x="12105" y="9658"/>
                  </a:cubicBezTo>
                  <a:cubicBezTo>
                    <a:pt x="13151" y="10767"/>
                    <a:pt x="14202" y="11882"/>
                    <a:pt x="15248" y="12996"/>
                  </a:cubicBezTo>
                  <a:cubicBezTo>
                    <a:pt x="15545" y="16596"/>
                    <a:pt x="16145" y="20294"/>
                    <a:pt x="12299" y="22626"/>
                  </a:cubicBezTo>
                  <a:close/>
                </a:path>
              </a:pathLst>
            </a:custGeom>
            <a:grpFill/>
            <a:ln w="5715" cap="flat">
              <a:noFill/>
              <a:prstDash val="solid"/>
              <a:miter/>
            </a:ln>
          </p:spPr>
          <p:txBody>
            <a:bodyPr rtlCol="0" anchor="ctr"/>
            <a:lstStyle/>
            <a:p>
              <a:endParaRPr lang="zh-CN" altLang="en-US"/>
            </a:p>
          </p:txBody>
        </p:sp>
        <p:sp>
          <p:nvSpPr>
            <p:cNvPr id="500" name="任意多边形: 形状 499">
              <a:extLst>
                <a:ext uri="{FF2B5EF4-FFF2-40B4-BE49-F238E27FC236}">
                  <a16:creationId xmlns:a16="http://schemas.microsoft.com/office/drawing/2014/main" id="{7EE8BB86-AA93-FB29-D3F6-3BE85AB97107}"/>
                </a:ext>
              </a:extLst>
            </p:cNvPr>
            <p:cNvSpPr/>
            <p:nvPr/>
          </p:nvSpPr>
          <p:spPr>
            <a:xfrm>
              <a:off x="8239336" y="1080352"/>
              <a:ext cx="4727" cy="7473"/>
            </a:xfrm>
            <a:custGeom>
              <a:avLst/>
              <a:gdLst>
                <a:gd name="connsiteX0" fmla="*/ 4538 w 4727"/>
                <a:gd name="connsiteY0" fmla="*/ 4441 h 7473"/>
                <a:gd name="connsiteX1" fmla="*/ 2812 w 4727"/>
                <a:gd name="connsiteY1" fmla="*/ 7384 h 7473"/>
                <a:gd name="connsiteX2" fmla="*/ 103 w 4727"/>
                <a:gd name="connsiteY2" fmla="*/ 3829 h 7473"/>
                <a:gd name="connsiteX3" fmla="*/ 2452 w 4727"/>
                <a:gd name="connsiteY3" fmla="*/ 0 h 7473"/>
                <a:gd name="connsiteX4" fmla="*/ 4538 w 4727"/>
                <a:gd name="connsiteY4" fmla="*/ 4441 h 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7" h="7473">
                  <a:moveTo>
                    <a:pt x="4538" y="4441"/>
                  </a:moveTo>
                  <a:cubicBezTo>
                    <a:pt x="4887" y="6007"/>
                    <a:pt x="4972" y="7910"/>
                    <a:pt x="2812" y="7384"/>
                  </a:cubicBezTo>
                  <a:cubicBezTo>
                    <a:pt x="1658" y="7104"/>
                    <a:pt x="503" y="5212"/>
                    <a:pt x="103" y="3829"/>
                  </a:cubicBezTo>
                  <a:cubicBezTo>
                    <a:pt x="-388" y="2126"/>
                    <a:pt x="955" y="857"/>
                    <a:pt x="2452" y="0"/>
                  </a:cubicBezTo>
                  <a:cubicBezTo>
                    <a:pt x="3149" y="1486"/>
                    <a:pt x="3841" y="2966"/>
                    <a:pt x="4538" y="4441"/>
                  </a:cubicBezTo>
                  <a:close/>
                </a:path>
              </a:pathLst>
            </a:custGeom>
            <a:grpFill/>
            <a:ln w="5715" cap="flat">
              <a:noFill/>
              <a:prstDash val="solid"/>
              <a:miter/>
            </a:ln>
          </p:spPr>
          <p:txBody>
            <a:bodyPr rtlCol="0" anchor="ctr"/>
            <a:lstStyle/>
            <a:p>
              <a:endParaRPr lang="zh-CN" altLang="en-US"/>
            </a:p>
          </p:txBody>
        </p:sp>
        <p:sp>
          <p:nvSpPr>
            <p:cNvPr id="501" name="任意多边形: 形状 500">
              <a:extLst>
                <a:ext uri="{FF2B5EF4-FFF2-40B4-BE49-F238E27FC236}">
                  <a16:creationId xmlns:a16="http://schemas.microsoft.com/office/drawing/2014/main" id="{F2938934-F2FC-703F-B91C-0BDB9A81204C}"/>
                </a:ext>
              </a:extLst>
            </p:cNvPr>
            <p:cNvSpPr/>
            <p:nvPr/>
          </p:nvSpPr>
          <p:spPr>
            <a:xfrm>
              <a:off x="8206717" y="1060103"/>
              <a:ext cx="3429" cy="5707"/>
            </a:xfrm>
            <a:custGeom>
              <a:avLst/>
              <a:gdLst>
                <a:gd name="connsiteX0" fmla="*/ 2626 w 3429"/>
                <a:gd name="connsiteY0" fmla="*/ 40 h 5707"/>
                <a:gd name="connsiteX1" fmla="*/ 2632 w 3429"/>
                <a:gd name="connsiteY1" fmla="*/ 5635 h 5707"/>
                <a:gd name="connsiteX2" fmla="*/ 329 w 3429"/>
                <a:gd name="connsiteY2" fmla="*/ 4806 h 5707"/>
                <a:gd name="connsiteX3" fmla="*/ 2735 w 3429"/>
                <a:gd name="connsiteY3" fmla="*/ 0 h 5707"/>
                <a:gd name="connsiteX4" fmla="*/ 2626 w 3429"/>
                <a:gd name="connsiteY4" fmla="*/ 40 h 5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9" h="5707">
                  <a:moveTo>
                    <a:pt x="2626" y="40"/>
                  </a:moveTo>
                  <a:cubicBezTo>
                    <a:pt x="2403" y="1932"/>
                    <a:pt x="4535" y="3875"/>
                    <a:pt x="2632" y="5635"/>
                  </a:cubicBezTo>
                  <a:cubicBezTo>
                    <a:pt x="2335" y="5909"/>
                    <a:pt x="569" y="5355"/>
                    <a:pt x="329" y="4806"/>
                  </a:cubicBezTo>
                  <a:cubicBezTo>
                    <a:pt x="-734" y="2412"/>
                    <a:pt x="969" y="1137"/>
                    <a:pt x="2735" y="0"/>
                  </a:cubicBezTo>
                  <a:cubicBezTo>
                    <a:pt x="2741" y="0"/>
                    <a:pt x="2626" y="40"/>
                    <a:pt x="2626" y="40"/>
                  </a:cubicBezTo>
                  <a:close/>
                </a:path>
              </a:pathLst>
            </a:custGeom>
            <a:grpFill/>
            <a:ln w="5715" cap="flat">
              <a:noFill/>
              <a:prstDash val="solid"/>
              <a:miter/>
            </a:ln>
          </p:spPr>
          <p:txBody>
            <a:bodyPr rtlCol="0" anchor="ctr"/>
            <a:lstStyle/>
            <a:p>
              <a:endParaRPr lang="zh-CN" altLang="en-US"/>
            </a:p>
          </p:txBody>
        </p:sp>
        <p:sp>
          <p:nvSpPr>
            <p:cNvPr id="502" name="任意多边形: 形状 501">
              <a:extLst>
                <a:ext uri="{FF2B5EF4-FFF2-40B4-BE49-F238E27FC236}">
                  <a16:creationId xmlns:a16="http://schemas.microsoft.com/office/drawing/2014/main" id="{03889626-E7C9-8E23-9D7E-6FB0B2A0C066}"/>
                </a:ext>
              </a:extLst>
            </p:cNvPr>
            <p:cNvSpPr/>
            <p:nvPr/>
          </p:nvSpPr>
          <p:spPr>
            <a:xfrm>
              <a:off x="8247600" y="1103383"/>
              <a:ext cx="4057" cy="3291"/>
            </a:xfrm>
            <a:custGeom>
              <a:avLst/>
              <a:gdLst>
                <a:gd name="connsiteX0" fmla="*/ 4058 w 4057"/>
                <a:gd name="connsiteY0" fmla="*/ 0 h 3291"/>
                <a:gd name="connsiteX1" fmla="*/ 4058 w 4057"/>
                <a:gd name="connsiteY1" fmla="*/ 3292 h 3291"/>
                <a:gd name="connsiteX2" fmla="*/ 0 w 4057"/>
                <a:gd name="connsiteY2" fmla="*/ 1646 h 3291"/>
                <a:gd name="connsiteX3" fmla="*/ 4058 w 4057"/>
                <a:gd name="connsiteY3" fmla="*/ 0 h 3291"/>
              </a:gdLst>
              <a:ahLst/>
              <a:cxnLst>
                <a:cxn ang="0">
                  <a:pos x="connsiteX0" y="connsiteY0"/>
                </a:cxn>
                <a:cxn ang="0">
                  <a:pos x="connsiteX1" y="connsiteY1"/>
                </a:cxn>
                <a:cxn ang="0">
                  <a:pos x="connsiteX2" y="connsiteY2"/>
                </a:cxn>
                <a:cxn ang="0">
                  <a:pos x="connsiteX3" y="connsiteY3"/>
                </a:cxn>
              </a:cxnLst>
              <a:rect l="l" t="t" r="r" b="b"/>
              <a:pathLst>
                <a:path w="4057" h="3291">
                  <a:moveTo>
                    <a:pt x="4058" y="0"/>
                  </a:moveTo>
                  <a:cubicBezTo>
                    <a:pt x="4058" y="1097"/>
                    <a:pt x="4058" y="2195"/>
                    <a:pt x="4058" y="3292"/>
                  </a:cubicBezTo>
                  <a:cubicBezTo>
                    <a:pt x="2475" y="3149"/>
                    <a:pt x="0" y="3355"/>
                    <a:pt x="0" y="1646"/>
                  </a:cubicBezTo>
                  <a:cubicBezTo>
                    <a:pt x="0" y="-63"/>
                    <a:pt x="2475" y="137"/>
                    <a:pt x="4058" y="0"/>
                  </a:cubicBezTo>
                  <a:close/>
                </a:path>
              </a:pathLst>
            </a:custGeom>
            <a:grpFill/>
            <a:ln w="5715" cap="flat">
              <a:noFill/>
              <a:prstDash val="solid"/>
              <a:miter/>
            </a:ln>
          </p:spPr>
          <p:txBody>
            <a:bodyPr rtlCol="0" anchor="ctr"/>
            <a:lstStyle/>
            <a:p>
              <a:endParaRPr lang="zh-CN" altLang="en-US"/>
            </a:p>
          </p:txBody>
        </p:sp>
        <p:sp>
          <p:nvSpPr>
            <p:cNvPr id="503" name="任意多边形: 形状 502">
              <a:extLst>
                <a:ext uri="{FF2B5EF4-FFF2-40B4-BE49-F238E27FC236}">
                  <a16:creationId xmlns:a16="http://schemas.microsoft.com/office/drawing/2014/main" id="{9BD35757-F5C3-BA0E-3F21-32C73DFBC6AA}"/>
                </a:ext>
              </a:extLst>
            </p:cNvPr>
            <p:cNvSpPr/>
            <p:nvPr/>
          </p:nvSpPr>
          <p:spPr>
            <a:xfrm>
              <a:off x="8251657" y="1106669"/>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504" name="任意多边形: 形状 503">
              <a:extLst>
                <a:ext uri="{FF2B5EF4-FFF2-40B4-BE49-F238E27FC236}">
                  <a16:creationId xmlns:a16="http://schemas.microsoft.com/office/drawing/2014/main" id="{C92C5CDC-EEAC-EBF3-B80A-3EC886E828A6}"/>
                </a:ext>
              </a:extLst>
            </p:cNvPr>
            <p:cNvSpPr/>
            <p:nvPr/>
          </p:nvSpPr>
          <p:spPr>
            <a:xfrm>
              <a:off x="8094211" y="1116539"/>
              <a:ext cx="2884" cy="7138"/>
            </a:xfrm>
            <a:custGeom>
              <a:avLst/>
              <a:gdLst>
                <a:gd name="connsiteX0" fmla="*/ 2885 w 2884"/>
                <a:gd name="connsiteY0" fmla="*/ 3698 h 7138"/>
                <a:gd name="connsiteX1" fmla="*/ 1559 w 2884"/>
                <a:gd name="connsiteY1" fmla="*/ 7138 h 7138"/>
                <a:gd name="connsiteX2" fmla="*/ 21 w 2884"/>
                <a:gd name="connsiteY2" fmla="*/ 4886 h 7138"/>
                <a:gd name="connsiteX3" fmla="*/ 2885 w 2884"/>
                <a:gd name="connsiteY3" fmla="*/ 0 h 7138"/>
                <a:gd name="connsiteX4" fmla="*/ 2885 w 2884"/>
                <a:gd name="connsiteY4" fmla="*/ 3698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 h="7138">
                  <a:moveTo>
                    <a:pt x="2885" y="3698"/>
                  </a:moveTo>
                  <a:cubicBezTo>
                    <a:pt x="2588" y="4469"/>
                    <a:pt x="2073" y="5801"/>
                    <a:pt x="1559" y="7138"/>
                  </a:cubicBezTo>
                  <a:cubicBezTo>
                    <a:pt x="1022" y="6389"/>
                    <a:pt x="90" y="5675"/>
                    <a:pt x="21" y="4886"/>
                  </a:cubicBezTo>
                  <a:cubicBezTo>
                    <a:pt x="-179" y="2697"/>
                    <a:pt x="1044" y="1109"/>
                    <a:pt x="2885" y="0"/>
                  </a:cubicBezTo>
                  <a:cubicBezTo>
                    <a:pt x="2885" y="1012"/>
                    <a:pt x="2885" y="2023"/>
                    <a:pt x="2885" y="3698"/>
                  </a:cubicBezTo>
                  <a:close/>
                </a:path>
              </a:pathLst>
            </a:custGeom>
            <a:grpFill/>
            <a:ln w="5715" cap="flat">
              <a:noFill/>
              <a:prstDash val="solid"/>
              <a:miter/>
            </a:ln>
          </p:spPr>
          <p:txBody>
            <a:bodyPr rtlCol="0" anchor="ctr"/>
            <a:lstStyle/>
            <a:p>
              <a:endParaRPr lang="zh-CN" altLang="en-US"/>
            </a:p>
          </p:txBody>
        </p:sp>
        <p:sp>
          <p:nvSpPr>
            <p:cNvPr id="505" name="任意多边形: 形状 504">
              <a:extLst>
                <a:ext uri="{FF2B5EF4-FFF2-40B4-BE49-F238E27FC236}">
                  <a16:creationId xmlns:a16="http://schemas.microsoft.com/office/drawing/2014/main" id="{5930B5E7-211E-F0B2-48D1-8689C90B043A}"/>
                </a:ext>
              </a:extLst>
            </p:cNvPr>
            <p:cNvSpPr/>
            <p:nvPr/>
          </p:nvSpPr>
          <p:spPr>
            <a:xfrm>
              <a:off x="8136821" y="1139565"/>
              <a:ext cx="3060" cy="7149"/>
            </a:xfrm>
            <a:custGeom>
              <a:avLst/>
              <a:gdLst>
                <a:gd name="connsiteX0" fmla="*/ 3023 w 3060"/>
                <a:gd name="connsiteY0" fmla="*/ 11 h 7149"/>
                <a:gd name="connsiteX1" fmla="*/ 2948 w 3060"/>
                <a:gd name="connsiteY1" fmla="*/ 3040 h 7149"/>
                <a:gd name="connsiteX2" fmla="*/ 1691 w 3060"/>
                <a:gd name="connsiteY2" fmla="*/ 7149 h 7149"/>
                <a:gd name="connsiteX3" fmla="*/ 885 w 3060"/>
                <a:gd name="connsiteY3" fmla="*/ 2069 h 7149"/>
                <a:gd name="connsiteX4" fmla="*/ 3017 w 3060"/>
                <a:gd name="connsiteY4" fmla="*/ 0 h 7149"/>
                <a:gd name="connsiteX5" fmla="*/ 3017 w 3060"/>
                <a:gd name="connsiteY5" fmla="*/ 11 h 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0" h="7149">
                  <a:moveTo>
                    <a:pt x="3023" y="11"/>
                  </a:moveTo>
                  <a:cubicBezTo>
                    <a:pt x="3011" y="1023"/>
                    <a:pt x="3154" y="2063"/>
                    <a:pt x="2948" y="3040"/>
                  </a:cubicBezTo>
                  <a:cubicBezTo>
                    <a:pt x="2663" y="4435"/>
                    <a:pt x="2125" y="5784"/>
                    <a:pt x="1691" y="7149"/>
                  </a:cubicBezTo>
                  <a:cubicBezTo>
                    <a:pt x="-869" y="5829"/>
                    <a:pt x="11" y="3852"/>
                    <a:pt x="885" y="2069"/>
                  </a:cubicBezTo>
                  <a:cubicBezTo>
                    <a:pt x="1297" y="1234"/>
                    <a:pt x="2291" y="680"/>
                    <a:pt x="3017" y="0"/>
                  </a:cubicBezTo>
                  <a:lnTo>
                    <a:pt x="3017" y="11"/>
                  </a:lnTo>
                  <a:close/>
                </a:path>
              </a:pathLst>
            </a:custGeom>
            <a:grpFill/>
            <a:ln w="5715" cap="flat">
              <a:noFill/>
              <a:prstDash val="solid"/>
              <a:miter/>
            </a:ln>
          </p:spPr>
          <p:txBody>
            <a:bodyPr rtlCol="0" anchor="ctr"/>
            <a:lstStyle/>
            <a:p>
              <a:endParaRPr lang="zh-CN" altLang="en-US"/>
            </a:p>
          </p:txBody>
        </p:sp>
        <p:sp>
          <p:nvSpPr>
            <p:cNvPr id="506" name="任意多边形: 形状 505">
              <a:extLst>
                <a:ext uri="{FF2B5EF4-FFF2-40B4-BE49-F238E27FC236}">
                  <a16:creationId xmlns:a16="http://schemas.microsoft.com/office/drawing/2014/main" id="{63A2AE0D-DAE0-FEF2-849C-5C10E30C222F}"/>
                </a:ext>
              </a:extLst>
            </p:cNvPr>
            <p:cNvSpPr/>
            <p:nvPr/>
          </p:nvSpPr>
          <p:spPr>
            <a:xfrm>
              <a:off x="8143118" y="1139553"/>
              <a:ext cx="5196" cy="4213"/>
            </a:xfrm>
            <a:custGeom>
              <a:avLst/>
              <a:gdLst>
                <a:gd name="connsiteX0" fmla="*/ 29 w 5196"/>
                <a:gd name="connsiteY0" fmla="*/ 0 h 4213"/>
                <a:gd name="connsiteX1" fmla="*/ 5178 w 5196"/>
                <a:gd name="connsiteY1" fmla="*/ 2406 h 4213"/>
                <a:gd name="connsiteX2" fmla="*/ 4012 w 5196"/>
                <a:gd name="connsiteY2" fmla="*/ 4212 h 4213"/>
                <a:gd name="connsiteX3" fmla="*/ 0 w 5196"/>
                <a:gd name="connsiteY3" fmla="*/ 23 h 4213"/>
                <a:gd name="connsiteX4" fmla="*/ 29 w 5196"/>
                <a:gd name="connsiteY4" fmla="*/ 0 h 4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6" h="4213">
                  <a:moveTo>
                    <a:pt x="29" y="0"/>
                  </a:moveTo>
                  <a:cubicBezTo>
                    <a:pt x="2035" y="211"/>
                    <a:pt x="4229" y="177"/>
                    <a:pt x="5178" y="2406"/>
                  </a:cubicBezTo>
                  <a:cubicBezTo>
                    <a:pt x="5349" y="2800"/>
                    <a:pt x="4298" y="4269"/>
                    <a:pt x="4012" y="4212"/>
                  </a:cubicBezTo>
                  <a:cubicBezTo>
                    <a:pt x="1766" y="3778"/>
                    <a:pt x="823" y="1926"/>
                    <a:pt x="0" y="23"/>
                  </a:cubicBezTo>
                  <a:cubicBezTo>
                    <a:pt x="0" y="23"/>
                    <a:pt x="29" y="0"/>
                    <a:pt x="29" y="0"/>
                  </a:cubicBezTo>
                  <a:close/>
                </a:path>
              </a:pathLst>
            </a:custGeom>
            <a:grpFill/>
            <a:ln w="5715" cap="flat">
              <a:noFill/>
              <a:prstDash val="solid"/>
              <a:miter/>
            </a:ln>
          </p:spPr>
          <p:txBody>
            <a:bodyPr rtlCol="0" anchor="ctr"/>
            <a:lstStyle/>
            <a:p>
              <a:endParaRPr lang="zh-CN" altLang="en-US"/>
            </a:p>
          </p:txBody>
        </p:sp>
        <p:sp>
          <p:nvSpPr>
            <p:cNvPr id="507" name="任意多边形: 形状 506">
              <a:extLst>
                <a:ext uri="{FF2B5EF4-FFF2-40B4-BE49-F238E27FC236}">
                  <a16:creationId xmlns:a16="http://schemas.microsoft.com/office/drawing/2014/main" id="{26AE5D6E-957A-6780-A4C4-3076F9049A9E}"/>
                </a:ext>
              </a:extLst>
            </p:cNvPr>
            <p:cNvSpPr/>
            <p:nvPr/>
          </p:nvSpPr>
          <p:spPr>
            <a:xfrm>
              <a:off x="8112177" y="1139565"/>
              <a:ext cx="1360" cy="1360"/>
            </a:xfrm>
            <a:custGeom>
              <a:avLst/>
              <a:gdLst>
                <a:gd name="connsiteX0" fmla="*/ 1360 w 1360"/>
                <a:gd name="connsiteY0" fmla="*/ 0 h 1360"/>
                <a:gd name="connsiteX1" fmla="*/ 611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54"/>
                  </a:lnTo>
                  <a:close/>
                </a:path>
              </a:pathLst>
            </a:custGeom>
            <a:grpFill/>
            <a:ln w="5715" cap="flat">
              <a:noFill/>
              <a:prstDash val="solid"/>
              <a:miter/>
            </a:ln>
          </p:spPr>
          <p:txBody>
            <a:bodyPr rtlCol="0" anchor="ctr"/>
            <a:lstStyle/>
            <a:p>
              <a:endParaRPr lang="zh-CN" altLang="en-US"/>
            </a:p>
          </p:txBody>
        </p:sp>
        <p:sp>
          <p:nvSpPr>
            <p:cNvPr id="508" name="任意多边形: 形状 507">
              <a:extLst>
                <a:ext uri="{FF2B5EF4-FFF2-40B4-BE49-F238E27FC236}">
                  <a16:creationId xmlns:a16="http://schemas.microsoft.com/office/drawing/2014/main" id="{C3D849C1-B67D-4FCA-D8D1-B732667E2148}"/>
                </a:ext>
              </a:extLst>
            </p:cNvPr>
            <p:cNvSpPr/>
            <p:nvPr/>
          </p:nvSpPr>
          <p:spPr>
            <a:xfrm>
              <a:off x="7760414" y="619836"/>
              <a:ext cx="25603" cy="42760"/>
            </a:xfrm>
            <a:custGeom>
              <a:avLst/>
              <a:gdLst>
                <a:gd name="connsiteX0" fmla="*/ 11097 w 25603"/>
                <a:gd name="connsiteY0" fmla="*/ 42761 h 42760"/>
                <a:gd name="connsiteX1" fmla="*/ 8405 w 25603"/>
                <a:gd name="connsiteY1" fmla="*/ 33525 h 42760"/>
                <a:gd name="connsiteX2" fmla="*/ 1245 w 25603"/>
                <a:gd name="connsiteY2" fmla="*/ 6579 h 42760"/>
                <a:gd name="connsiteX3" fmla="*/ 4531 w 25603"/>
                <a:gd name="connsiteY3" fmla="*/ 7 h 42760"/>
                <a:gd name="connsiteX4" fmla="*/ 14418 w 25603"/>
                <a:gd name="connsiteY4" fmla="*/ 8265 h 42760"/>
                <a:gd name="connsiteX5" fmla="*/ 24265 w 25603"/>
                <a:gd name="connsiteY5" fmla="*/ 19746 h 42760"/>
                <a:gd name="connsiteX6" fmla="*/ 24265 w 25603"/>
                <a:gd name="connsiteY6" fmla="*/ 19746 h 42760"/>
                <a:gd name="connsiteX7" fmla="*/ 11097 w 25603"/>
                <a:gd name="connsiteY7" fmla="*/ 42761 h 42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03" h="42760">
                  <a:moveTo>
                    <a:pt x="11097" y="42761"/>
                  </a:moveTo>
                  <a:cubicBezTo>
                    <a:pt x="10023" y="39737"/>
                    <a:pt x="7565" y="37126"/>
                    <a:pt x="8405" y="33525"/>
                  </a:cubicBezTo>
                  <a:cubicBezTo>
                    <a:pt x="11726" y="19329"/>
                    <a:pt x="11023" y="16717"/>
                    <a:pt x="1245" y="6579"/>
                  </a:cubicBezTo>
                  <a:cubicBezTo>
                    <a:pt x="-436" y="2996"/>
                    <a:pt x="-1281" y="-165"/>
                    <a:pt x="4531" y="7"/>
                  </a:cubicBezTo>
                  <a:cubicBezTo>
                    <a:pt x="9937" y="230"/>
                    <a:pt x="13252" y="2887"/>
                    <a:pt x="14418" y="8265"/>
                  </a:cubicBezTo>
                  <a:cubicBezTo>
                    <a:pt x="15623" y="13826"/>
                    <a:pt x="19464" y="17220"/>
                    <a:pt x="24265" y="19746"/>
                  </a:cubicBezTo>
                  <a:lnTo>
                    <a:pt x="24265" y="19746"/>
                  </a:lnTo>
                  <a:cubicBezTo>
                    <a:pt x="29505" y="32919"/>
                    <a:pt x="18155" y="36611"/>
                    <a:pt x="11097" y="42761"/>
                  </a:cubicBezTo>
                  <a:close/>
                </a:path>
              </a:pathLst>
            </a:custGeom>
            <a:grpFill/>
            <a:ln w="5715" cap="flat">
              <a:noFill/>
              <a:prstDash val="solid"/>
              <a:miter/>
            </a:ln>
          </p:spPr>
          <p:txBody>
            <a:bodyPr rtlCol="0" anchor="ctr"/>
            <a:lstStyle/>
            <a:p>
              <a:endParaRPr lang="zh-CN" altLang="en-US"/>
            </a:p>
          </p:txBody>
        </p:sp>
        <p:sp>
          <p:nvSpPr>
            <p:cNvPr id="509" name="任意多边形: 形状 508">
              <a:extLst>
                <a:ext uri="{FF2B5EF4-FFF2-40B4-BE49-F238E27FC236}">
                  <a16:creationId xmlns:a16="http://schemas.microsoft.com/office/drawing/2014/main" id="{9585FB15-3799-85EF-F699-E6D3092C58CF}"/>
                </a:ext>
              </a:extLst>
            </p:cNvPr>
            <p:cNvSpPr/>
            <p:nvPr/>
          </p:nvSpPr>
          <p:spPr>
            <a:xfrm>
              <a:off x="7791436" y="619837"/>
              <a:ext cx="27579" cy="19764"/>
            </a:xfrm>
            <a:custGeom>
              <a:avLst/>
              <a:gdLst>
                <a:gd name="connsiteX0" fmla="*/ 3107 w 27579"/>
                <a:gd name="connsiteY0" fmla="*/ 0 h 19764"/>
                <a:gd name="connsiteX1" fmla="*/ 27504 w 27579"/>
                <a:gd name="connsiteY1" fmla="*/ 4949 h 19764"/>
                <a:gd name="connsiteX2" fmla="*/ 22853 w 27579"/>
                <a:gd name="connsiteY2" fmla="*/ 16425 h 19764"/>
                <a:gd name="connsiteX3" fmla="*/ 3673 w 27579"/>
                <a:gd name="connsiteY3" fmla="*/ 14385 h 19764"/>
                <a:gd name="connsiteX4" fmla="*/ 3107 w 27579"/>
                <a:gd name="connsiteY4" fmla="*/ 0 h 19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79" h="19764">
                  <a:moveTo>
                    <a:pt x="3107" y="0"/>
                  </a:moveTo>
                  <a:cubicBezTo>
                    <a:pt x="11222" y="1806"/>
                    <a:pt x="19749" y="1703"/>
                    <a:pt x="27504" y="4949"/>
                  </a:cubicBezTo>
                  <a:cubicBezTo>
                    <a:pt x="28333" y="10024"/>
                    <a:pt x="22012" y="11739"/>
                    <a:pt x="22853" y="16425"/>
                  </a:cubicBezTo>
                  <a:cubicBezTo>
                    <a:pt x="15697" y="23517"/>
                    <a:pt x="9308" y="17596"/>
                    <a:pt x="3673" y="14385"/>
                  </a:cubicBezTo>
                  <a:cubicBezTo>
                    <a:pt x="-2728" y="10744"/>
                    <a:pt x="684" y="4955"/>
                    <a:pt x="3107" y="0"/>
                  </a:cubicBezTo>
                  <a:close/>
                </a:path>
              </a:pathLst>
            </a:custGeom>
            <a:grpFill/>
            <a:ln w="5715" cap="flat">
              <a:noFill/>
              <a:prstDash val="solid"/>
              <a:miter/>
            </a:ln>
          </p:spPr>
          <p:txBody>
            <a:bodyPr rtlCol="0" anchor="ctr"/>
            <a:lstStyle/>
            <a:p>
              <a:endParaRPr lang="zh-CN" altLang="en-US"/>
            </a:p>
          </p:txBody>
        </p:sp>
        <p:sp>
          <p:nvSpPr>
            <p:cNvPr id="510" name="任意多边形: 形状 509">
              <a:extLst>
                <a:ext uri="{FF2B5EF4-FFF2-40B4-BE49-F238E27FC236}">
                  <a16:creationId xmlns:a16="http://schemas.microsoft.com/office/drawing/2014/main" id="{4E17DDF9-97A1-44B3-51FE-8079E7A93895}"/>
                </a:ext>
              </a:extLst>
            </p:cNvPr>
            <p:cNvSpPr/>
            <p:nvPr/>
          </p:nvSpPr>
          <p:spPr>
            <a:xfrm>
              <a:off x="7787965" y="606258"/>
              <a:ext cx="6629" cy="13578"/>
            </a:xfrm>
            <a:custGeom>
              <a:avLst/>
              <a:gdLst>
                <a:gd name="connsiteX0" fmla="*/ 0 w 6629"/>
                <a:gd name="connsiteY0" fmla="*/ 13579 h 13578"/>
                <a:gd name="connsiteX1" fmla="*/ 0 w 6629"/>
                <a:gd name="connsiteY1" fmla="*/ 7001 h 13578"/>
                <a:gd name="connsiteX2" fmla="*/ 5315 w 6629"/>
                <a:gd name="connsiteY2" fmla="*/ 0 h 13578"/>
                <a:gd name="connsiteX3" fmla="*/ 6538 w 6629"/>
                <a:gd name="connsiteY3" fmla="*/ 10327 h 13578"/>
                <a:gd name="connsiteX4" fmla="*/ 0 w 6629"/>
                <a:gd name="connsiteY4" fmla="*/ 13579 h 13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9" h="13578">
                  <a:moveTo>
                    <a:pt x="0" y="13579"/>
                  </a:moveTo>
                  <a:cubicBezTo>
                    <a:pt x="0" y="11384"/>
                    <a:pt x="0" y="9190"/>
                    <a:pt x="0" y="7001"/>
                  </a:cubicBezTo>
                  <a:cubicBezTo>
                    <a:pt x="1737" y="4709"/>
                    <a:pt x="3480" y="2417"/>
                    <a:pt x="5315" y="0"/>
                  </a:cubicBezTo>
                  <a:cubicBezTo>
                    <a:pt x="7578" y="3395"/>
                    <a:pt x="6144" y="6967"/>
                    <a:pt x="6538" y="10327"/>
                  </a:cubicBezTo>
                  <a:cubicBezTo>
                    <a:pt x="4361" y="11413"/>
                    <a:pt x="2183" y="12499"/>
                    <a:pt x="0" y="13579"/>
                  </a:cubicBezTo>
                  <a:close/>
                </a:path>
              </a:pathLst>
            </a:custGeom>
            <a:grpFill/>
            <a:ln w="5715" cap="flat">
              <a:noFill/>
              <a:prstDash val="solid"/>
              <a:miter/>
            </a:ln>
          </p:spPr>
          <p:txBody>
            <a:bodyPr rtlCol="0" anchor="ctr"/>
            <a:lstStyle/>
            <a:p>
              <a:endParaRPr lang="zh-CN" altLang="en-US"/>
            </a:p>
          </p:txBody>
        </p:sp>
        <p:sp>
          <p:nvSpPr>
            <p:cNvPr id="511" name="任意多边形: 形状 510">
              <a:extLst>
                <a:ext uri="{FF2B5EF4-FFF2-40B4-BE49-F238E27FC236}">
                  <a16:creationId xmlns:a16="http://schemas.microsoft.com/office/drawing/2014/main" id="{78682EBF-38F2-67EC-B374-80A1D883C9AE}"/>
                </a:ext>
              </a:extLst>
            </p:cNvPr>
            <p:cNvSpPr/>
            <p:nvPr/>
          </p:nvSpPr>
          <p:spPr>
            <a:xfrm>
              <a:off x="7828004" y="669695"/>
              <a:ext cx="9292" cy="12641"/>
            </a:xfrm>
            <a:custGeom>
              <a:avLst/>
              <a:gdLst>
                <a:gd name="connsiteX0" fmla="*/ 9293 w 9292"/>
                <a:gd name="connsiteY0" fmla="*/ 12642 h 12641"/>
                <a:gd name="connsiteX1" fmla="*/ 0 w 9292"/>
                <a:gd name="connsiteY1" fmla="*/ 0 h 12641"/>
                <a:gd name="connsiteX2" fmla="*/ 9293 w 9292"/>
                <a:gd name="connsiteY2" fmla="*/ 12642 h 12641"/>
                <a:gd name="connsiteX3" fmla="*/ 9293 w 9292"/>
                <a:gd name="connsiteY3" fmla="*/ 12642 h 12641"/>
              </a:gdLst>
              <a:ahLst/>
              <a:cxnLst>
                <a:cxn ang="0">
                  <a:pos x="connsiteX0" y="connsiteY0"/>
                </a:cxn>
                <a:cxn ang="0">
                  <a:pos x="connsiteX1" y="connsiteY1"/>
                </a:cxn>
                <a:cxn ang="0">
                  <a:pos x="connsiteX2" y="connsiteY2"/>
                </a:cxn>
                <a:cxn ang="0">
                  <a:pos x="connsiteX3" y="connsiteY3"/>
                </a:cxn>
              </a:cxnLst>
              <a:rect l="l" t="t" r="r" b="b"/>
              <a:pathLst>
                <a:path w="9292" h="12641">
                  <a:moveTo>
                    <a:pt x="9293" y="12642"/>
                  </a:moveTo>
                  <a:cubicBezTo>
                    <a:pt x="6612" y="8995"/>
                    <a:pt x="3938" y="5355"/>
                    <a:pt x="0" y="0"/>
                  </a:cubicBezTo>
                  <a:cubicBezTo>
                    <a:pt x="9555" y="1949"/>
                    <a:pt x="9219" y="7424"/>
                    <a:pt x="9293" y="12642"/>
                  </a:cubicBezTo>
                  <a:lnTo>
                    <a:pt x="9293" y="12642"/>
                  </a:lnTo>
                  <a:close/>
                </a:path>
              </a:pathLst>
            </a:custGeom>
            <a:grpFill/>
            <a:ln w="5715" cap="flat">
              <a:noFill/>
              <a:prstDash val="solid"/>
              <a:miter/>
            </a:ln>
          </p:spPr>
          <p:txBody>
            <a:bodyPr rtlCol="0" anchor="ctr"/>
            <a:lstStyle/>
            <a:p>
              <a:endParaRPr lang="zh-CN" altLang="en-US"/>
            </a:p>
          </p:txBody>
        </p:sp>
        <p:sp>
          <p:nvSpPr>
            <p:cNvPr id="512" name="任意多边形: 形状 511">
              <a:extLst>
                <a:ext uri="{FF2B5EF4-FFF2-40B4-BE49-F238E27FC236}">
                  <a16:creationId xmlns:a16="http://schemas.microsoft.com/office/drawing/2014/main" id="{A9DEC082-4E50-B7F6-1EE8-AAC4E71A3BC4}"/>
                </a:ext>
              </a:extLst>
            </p:cNvPr>
            <p:cNvSpPr/>
            <p:nvPr/>
          </p:nvSpPr>
          <p:spPr>
            <a:xfrm>
              <a:off x="7814294" y="636279"/>
              <a:ext cx="3286" cy="3268"/>
            </a:xfrm>
            <a:custGeom>
              <a:avLst/>
              <a:gdLst>
                <a:gd name="connsiteX0" fmla="*/ 0 w 3286"/>
                <a:gd name="connsiteY0" fmla="*/ 0 h 3268"/>
                <a:gd name="connsiteX1" fmla="*/ 3286 w 3286"/>
                <a:gd name="connsiteY1" fmla="*/ 3269 h 3268"/>
                <a:gd name="connsiteX2" fmla="*/ 0 w 3286"/>
                <a:gd name="connsiteY2" fmla="*/ 0 h 3268"/>
              </a:gdLst>
              <a:ahLst/>
              <a:cxnLst>
                <a:cxn ang="0">
                  <a:pos x="connsiteX0" y="connsiteY0"/>
                </a:cxn>
                <a:cxn ang="0">
                  <a:pos x="connsiteX1" y="connsiteY1"/>
                </a:cxn>
                <a:cxn ang="0">
                  <a:pos x="connsiteX2" y="connsiteY2"/>
                </a:cxn>
              </a:cxnLst>
              <a:rect l="l" t="t" r="r" b="b"/>
              <a:pathLst>
                <a:path w="3286" h="3268">
                  <a:moveTo>
                    <a:pt x="0" y="0"/>
                  </a:moveTo>
                  <a:cubicBezTo>
                    <a:pt x="1097" y="1092"/>
                    <a:pt x="2194" y="2183"/>
                    <a:pt x="3286" y="3269"/>
                  </a:cubicBezTo>
                  <a:cubicBezTo>
                    <a:pt x="2189" y="2177"/>
                    <a:pt x="1097" y="1092"/>
                    <a:pt x="0" y="0"/>
                  </a:cubicBezTo>
                  <a:close/>
                </a:path>
              </a:pathLst>
            </a:custGeom>
            <a:grpFill/>
            <a:ln w="5715" cap="flat">
              <a:noFill/>
              <a:prstDash val="solid"/>
              <a:miter/>
            </a:ln>
          </p:spPr>
          <p:txBody>
            <a:bodyPr rtlCol="0" anchor="ctr"/>
            <a:lstStyle/>
            <a:p>
              <a:endParaRPr lang="zh-CN" altLang="en-US"/>
            </a:p>
          </p:txBody>
        </p:sp>
        <p:sp>
          <p:nvSpPr>
            <p:cNvPr id="513" name="任意多边形: 形状 512">
              <a:extLst>
                <a:ext uri="{FF2B5EF4-FFF2-40B4-BE49-F238E27FC236}">
                  <a16:creationId xmlns:a16="http://schemas.microsoft.com/office/drawing/2014/main" id="{8CFF672E-F777-50FC-F440-6E0457ECA5B4}"/>
                </a:ext>
              </a:extLst>
            </p:cNvPr>
            <p:cNvSpPr/>
            <p:nvPr/>
          </p:nvSpPr>
          <p:spPr>
            <a:xfrm>
              <a:off x="7784679" y="638284"/>
              <a:ext cx="1396" cy="1292"/>
            </a:xfrm>
            <a:custGeom>
              <a:avLst/>
              <a:gdLst>
                <a:gd name="connsiteX0" fmla="*/ 0 w 1396"/>
                <a:gd name="connsiteY0" fmla="*/ 1293 h 1292"/>
                <a:gd name="connsiteX1" fmla="*/ 731 w 1396"/>
                <a:gd name="connsiteY1" fmla="*/ 1 h 1292"/>
                <a:gd name="connsiteX2" fmla="*/ 0 w 1396"/>
                <a:gd name="connsiteY2" fmla="*/ 1293 h 1292"/>
                <a:gd name="connsiteX3" fmla="*/ 0 w 1396"/>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6" h="1292">
                  <a:moveTo>
                    <a:pt x="0" y="1293"/>
                  </a:moveTo>
                  <a:cubicBezTo>
                    <a:pt x="251" y="841"/>
                    <a:pt x="589" y="-33"/>
                    <a:pt x="731" y="1"/>
                  </a:cubicBezTo>
                  <a:cubicBezTo>
                    <a:pt x="1823" y="235"/>
                    <a:pt x="1566" y="744"/>
                    <a:pt x="0" y="1293"/>
                  </a:cubicBezTo>
                  <a:lnTo>
                    <a:pt x="0" y="1293"/>
                  </a:lnTo>
                  <a:close/>
                </a:path>
              </a:pathLst>
            </a:custGeom>
            <a:grpFill/>
            <a:ln w="5715" cap="flat">
              <a:noFill/>
              <a:prstDash val="solid"/>
              <a:miter/>
            </a:ln>
          </p:spPr>
          <p:txBody>
            <a:bodyPr rtlCol="0" anchor="ctr"/>
            <a:lstStyle/>
            <a:p>
              <a:endParaRPr lang="zh-CN" altLang="en-US"/>
            </a:p>
          </p:txBody>
        </p:sp>
        <p:sp>
          <p:nvSpPr>
            <p:cNvPr id="514" name="任意多边形: 形状 513">
              <a:extLst>
                <a:ext uri="{FF2B5EF4-FFF2-40B4-BE49-F238E27FC236}">
                  <a16:creationId xmlns:a16="http://schemas.microsoft.com/office/drawing/2014/main" id="{6CE06C50-3768-086F-C9F6-DA62B82604B3}"/>
                </a:ext>
              </a:extLst>
            </p:cNvPr>
            <p:cNvSpPr/>
            <p:nvPr/>
          </p:nvSpPr>
          <p:spPr>
            <a:xfrm>
              <a:off x="7781393" y="626421"/>
              <a:ext cx="1292" cy="1388"/>
            </a:xfrm>
            <a:custGeom>
              <a:avLst/>
              <a:gdLst>
                <a:gd name="connsiteX0" fmla="*/ 0 w 1292"/>
                <a:gd name="connsiteY0" fmla="*/ 0 h 1388"/>
                <a:gd name="connsiteX1" fmla="*/ 1292 w 1292"/>
                <a:gd name="connsiteY1" fmla="*/ 732 h 1388"/>
                <a:gd name="connsiteX2" fmla="*/ 0 w 1292"/>
                <a:gd name="connsiteY2" fmla="*/ 0 h 1388"/>
                <a:gd name="connsiteX3" fmla="*/ 0 w 1292"/>
                <a:gd name="connsiteY3" fmla="*/ 0 h 1388"/>
              </a:gdLst>
              <a:ahLst/>
              <a:cxnLst>
                <a:cxn ang="0">
                  <a:pos x="connsiteX0" y="connsiteY0"/>
                </a:cxn>
                <a:cxn ang="0">
                  <a:pos x="connsiteX1" y="connsiteY1"/>
                </a:cxn>
                <a:cxn ang="0">
                  <a:pos x="connsiteX2" y="connsiteY2"/>
                </a:cxn>
                <a:cxn ang="0">
                  <a:pos x="connsiteX3" y="connsiteY3"/>
                </a:cxn>
              </a:cxnLst>
              <a:rect l="l" t="t" r="r" b="b"/>
              <a:pathLst>
                <a:path w="1292" h="1388">
                  <a:moveTo>
                    <a:pt x="0" y="0"/>
                  </a:moveTo>
                  <a:cubicBezTo>
                    <a:pt x="452" y="246"/>
                    <a:pt x="1320" y="589"/>
                    <a:pt x="1292" y="732"/>
                  </a:cubicBezTo>
                  <a:cubicBezTo>
                    <a:pt x="1046" y="1812"/>
                    <a:pt x="543" y="1554"/>
                    <a:pt x="0" y="0"/>
                  </a:cubicBezTo>
                  <a:lnTo>
                    <a:pt x="0" y="0"/>
                  </a:lnTo>
                  <a:close/>
                </a:path>
              </a:pathLst>
            </a:custGeom>
            <a:grpFill/>
            <a:ln w="5715" cap="flat">
              <a:noFill/>
              <a:prstDash val="solid"/>
              <a:miter/>
            </a:ln>
          </p:spPr>
          <p:txBody>
            <a:bodyPr rtlCol="0" anchor="ctr"/>
            <a:lstStyle/>
            <a:p>
              <a:endParaRPr lang="zh-CN" altLang="en-US"/>
            </a:p>
          </p:txBody>
        </p:sp>
        <p:sp>
          <p:nvSpPr>
            <p:cNvPr id="515" name="任意多边形: 形状 514">
              <a:extLst>
                <a:ext uri="{FF2B5EF4-FFF2-40B4-BE49-F238E27FC236}">
                  <a16:creationId xmlns:a16="http://schemas.microsoft.com/office/drawing/2014/main" id="{08F7F78C-58B2-27B0-A947-16F6D3AC8B14}"/>
                </a:ext>
              </a:extLst>
            </p:cNvPr>
            <p:cNvSpPr/>
            <p:nvPr/>
          </p:nvSpPr>
          <p:spPr>
            <a:xfrm>
              <a:off x="7780101" y="625024"/>
              <a:ext cx="1292" cy="1390"/>
            </a:xfrm>
            <a:custGeom>
              <a:avLst/>
              <a:gdLst>
                <a:gd name="connsiteX0" fmla="*/ 1292 w 1292"/>
                <a:gd name="connsiteY0" fmla="*/ 1391 h 1390"/>
                <a:gd name="connsiteX1" fmla="*/ 1 w 1292"/>
                <a:gd name="connsiteY1" fmla="*/ 659 h 1390"/>
                <a:gd name="connsiteX2" fmla="*/ 1292 w 1292"/>
                <a:gd name="connsiteY2" fmla="*/ 1391 h 1390"/>
                <a:gd name="connsiteX3" fmla="*/ 1292 w 1292"/>
                <a:gd name="connsiteY3" fmla="*/ 1391 h 1390"/>
              </a:gdLst>
              <a:ahLst/>
              <a:cxnLst>
                <a:cxn ang="0">
                  <a:pos x="connsiteX0" y="connsiteY0"/>
                </a:cxn>
                <a:cxn ang="0">
                  <a:pos x="connsiteX1" y="connsiteY1"/>
                </a:cxn>
                <a:cxn ang="0">
                  <a:pos x="connsiteX2" y="connsiteY2"/>
                </a:cxn>
                <a:cxn ang="0">
                  <a:pos x="connsiteX3" y="connsiteY3"/>
                </a:cxn>
              </a:cxnLst>
              <a:rect l="l" t="t" r="r" b="b"/>
              <a:pathLst>
                <a:path w="1292" h="1390">
                  <a:moveTo>
                    <a:pt x="1292" y="1391"/>
                  </a:moveTo>
                  <a:cubicBezTo>
                    <a:pt x="841" y="1139"/>
                    <a:pt x="-28" y="797"/>
                    <a:pt x="1" y="659"/>
                  </a:cubicBezTo>
                  <a:cubicBezTo>
                    <a:pt x="241" y="-426"/>
                    <a:pt x="749" y="-164"/>
                    <a:pt x="1292" y="1391"/>
                  </a:cubicBezTo>
                  <a:lnTo>
                    <a:pt x="1292" y="1391"/>
                  </a:lnTo>
                  <a:close/>
                </a:path>
              </a:pathLst>
            </a:custGeom>
            <a:grpFill/>
            <a:ln w="5715" cap="flat">
              <a:noFill/>
              <a:prstDash val="solid"/>
              <a:miter/>
            </a:ln>
          </p:spPr>
          <p:txBody>
            <a:bodyPr rtlCol="0" anchor="ctr"/>
            <a:lstStyle/>
            <a:p>
              <a:endParaRPr lang="zh-CN" altLang="en-US"/>
            </a:p>
          </p:txBody>
        </p:sp>
        <p:sp>
          <p:nvSpPr>
            <p:cNvPr id="516" name="任意多边形: 形状 515">
              <a:extLst>
                <a:ext uri="{FF2B5EF4-FFF2-40B4-BE49-F238E27FC236}">
                  <a16:creationId xmlns:a16="http://schemas.microsoft.com/office/drawing/2014/main" id="{B9514203-EBF3-C1D5-974E-C787968F77FA}"/>
                </a:ext>
              </a:extLst>
            </p:cNvPr>
            <p:cNvSpPr/>
            <p:nvPr/>
          </p:nvSpPr>
          <p:spPr>
            <a:xfrm>
              <a:off x="7774821" y="616545"/>
              <a:ext cx="3280" cy="3291"/>
            </a:xfrm>
            <a:custGeom>
              <a:avLst/>
              <a:gdLst>
                <a:gd name="connsiteX0" fmla="*/ 0 w 3280"/>
                <a:gd name="connsiteY0" fmla="*/ 0 h 3291"/>
                <a:gd name="connsiteX1" fmla="*/ 3280 w 3280"/>
                <a:gd name="connsiteY1" fmla="*/ 3292 h 3291"/>
                <a:gd name="connsiteX2" fmla="*/ 0 w 3280"/>
                <a:gd name="connsiteY2" fmla="*/ 0 h 3291"/>
              </a:gdLst>
              <a:ahLst/>
              <a:cxnLst>
                <a:cxn ang="0">
                  <a:pos x="connsiteX0" y="connsiteY0"/>
                </a:cxn>
                <a:cxn ang="0">
                  <a:pos x="connsiteX1" y="connsiteY1"/>
                </a:cxn>
                <a:cxn ang="0">
                  <a:pos x="connsiteX2" y="connsiteY2"/>
                </a:cxn>
              </a:cxnLst>
              <a:rect l="l" t="t" r="r" b="b"/>
              <a:pathLst>
                <a:path w="3280" h="3291">
                  <a:moveTo>
                    <a:pt x="0" y="0"/>
                  </a:moveTo>
                  <a:cubicBezTo>
                    <a:pt x="1091" y="1097"/>
                    <a:pt x="2189" y="2195"/>
                    <a:pt x="3280" y="3292"/>
                  </a:cubicBezTo>
                  <a:cubicBezTo>
                    <a:pt x="2189" y="2195"/>
                    <a:pt x="1091" y="1097"/>
                    <a:pt x="0" y="0"/>
                  </a:cubicBezTo>
                  <a:close/>
                </a:path>
              </a:pathLst>
            </a:custGeom>
            <a:grpFill/>
            <a:ln w="5715" cap="flat">
              <a:noFill/>
              <a:prstDash val="solid"/>
              <a:miter/>
            </a:ln>
          </p:spPr>
          <p:txBody>
            <a:bodyPr rtlCol="0" anchor="ctr"/>
            <a:lstStyle/>
            <a:p>
              <a:endParaRPr lang="zh-CN" altLang="en-US"/>
            </a:p>
          </p:txBody>
        </p:sp>
        <p:sp>
          <p:nvSpPr>
            <p:cNvPr id="517" name="任意多边形: 形状 516">
              <a:extLst>
                <a:ext uri="{FF2B5EF4-FFF2-40B4-BE49-F238E27FC236}">
                  <a16:creationId xmlns:a16="http://schemas.microsoft.com/office/drawing/2014/main" id="{B4686566-0140-CAD2-16D0-9506EDFF1B45}"/>
                </a:ext>
              </a:extLst>
            </p:cNvPr>
            <p:cNvSpPr/>
            <p:nvPr/>
          </p:nvSpPr>
          <p:spPr>
            <a:xfrm>
              <a:off x="8289712" y="1386264"/>
              <a:ext cx="1407" cy="1309"/>
            </a:xfrm>
            <a:custGeom>
              <a:avLst/>
              <a:gdLst>
                <a:gd name="connsiteX0" fmla="*/ 1408 w 1407"/>
                <a:gd name="connsiteY0" fmla="*/ 17 h 1309"/>
                <a:gd name="connsiteX1" fmla="*/ 670 w 1407"/>
                <a:gd name="connsiteY1" fmla="*/ 1309 h 1309"/>
                <a:gd name="connsiteX2" fmla="*/ 1390 w 1407"/>
                <a:gd name="connsiteY2" fmla="*/ 0 h 1309"/>
                <a:gd name="connsiteX3" fmla="*/ 1408 w 1407"/>
                <a:gd name="connsiteY3" fmla="*/ 17 h 1309"/>
              </a:gdLst>
              <a:ahLst/>
              <a:cxnLst>
                <a:cxn ang="0">
                  <a:pos x="connsiteX0" y="connsiteY0"/>
                </a:cxn>
                <a:cxn ang="0">
                  <a:pos x="connsiteX1" y="connsiteY1"/>
                </a:cxn>
                <a:cxn ang="0">
                  <a:pos x="connsiteX2" y="connsiteY2"/>
                </a:cxn>
                <a:cxn ang="0">
                  <a:pos x="connsiteX3" y="connsiteY3"/>
                </a:cxn>
              </a:cxnLst>
              <a:rect l="l" t="t" r="r" b="b"/>
              <a:pathLst>
                <a:path w="1407" h="1309">
                  <a:moveTo>
                    <a:pt x="1408" y="17"/>
                  </a:moveTo>
                  <a:cubicBezTo>
                    <a:pt x="1156" y="469"/>
                    <a:pt x="813" y="1337"/>
                    <a:pt x="670" y="1309"/>
                  </a:cubicBezTo>
                  <a:cubicBezTo>
                    <a:pt x="-427" y="1074"/>
                    <a:pt x="-170" y="560"/>
                    <a:pt x="1390" y="0"/>
                  </a:cubicBezTo>
                  <a:cubicBezTo>
                    <a:pt x="1390" y="0"/>
                    <a:pt x="1408" y="17"/>
                    <a:pt x="1408" y="17"/>
                  </a:cubicBezTo>
                  <a:close/>
                </a:path>
              </a:pathLst>
            </a:custGeom>
            <a:grpFill/>
            <a:ln w="5715" cap="flat">
              <a:noFill/>
              <a:prstDash val="solid"/>
              <a:miter/>
            </a:ln>
          </p:spPr>
          <p:txBody>
            <a:bodyPr rtlCol="0" anchor="ctr"/>
            <a:lstStyle/>
            <a:p>
              <a:endParaRPr lang="zh-CN" altLang="en-US"/>
            </a:p>
          </p:txBody>
        </p:sp>
        <p:sp>
          <p:nvSpPr>
            <p:cNvPr id="518" name="任意多边形: 形状 517">
              <a:extLst>
                <a:ext uri="{FF2B5EF4-FFF2-40B4-BE49-F238E27FC236}">
                  <a16:creationId xmlns:a16="http://schemas.microsoft.com/office/drawing/2014/main" id="{019CAEE6-A71C-5F88-9911-A6666BDF270E}"/>
                </a:ext>
              </a:extLst>
            </p:cNvPr>
            <p:cNvSpPr/>
            <p:nvPr/>
          </p:nvSpPr>
          <p:spPr>
            <a:xfrm>
              <a:off x="7971165" y="804812"/>
              <a:ext cx="4252" cy="2522"/>
            </a:xfrm>
            <a:custGeom>
              <a:avLst/>
              <a:gdLst>
                <a:gd name="connsiteX0" fmla="*/ 4252 w 4252"/>
                <a:gd name="connsiteY0" fmla="*/ 2522 h 2522"/>
                <a:gd name="connsiteX1" fmla="*/ 0 w 4252"/>
                <a:gd name="connsiteY1" fmla="*/ 1311 h 2522"/>
                <a:gd name="connsiteX2" fmla="*/ 4252 w 4252"/>
                <a:gd name="connsiteY2" fmla="*/ 2522 h 2522"/>
                <a:gd name="connsiteX3" fmla="*/ 4252 w 4252"/>
                <a:gd name="connsiteY3" fmla="*/ 2522 h 2522"/>
              </a:gdLst>
              <a:ahLst/>
              <a:cxnLst>
                <a:cxn ang="0">
                  <a:pos x="connsiteX0" y="connsiteY0"/>
                </a:cxn>
                <a:cxn ang="0">
                  <a:pos x="connsiteX1" y="connsiteY1"/>
                </a:cxn>
                <a:cxn ang="0">
                  <a:pos x="connsiteX2" y="connsiteY2"/>
                </a:cxn>
                <a:cxn ang="0">
                  <a:pos x="connsiteX3" y="connsiteY3"/>
                </a:cxn>
              </a:cxnLst>
              <a:rect l="l" t="t" r="r" b="b"/>
              <a:pathLst>
                <a:path w="4252" h="2522">
                  <a:moveTo>
                    <a:pt x="4252" y="2522"/>
                  </a:moveTo>
                  <a:cubicBezTo>
                    <a:pt x="2835" y="2117"/>
                    <a:pt x="1418" y="1711"/>
                    <a:pt x="0" y="1311"/>
                  </a:cubicBezTo>
                  <a:cubicBezTo>
                    <a:pt x="2395" y="-1707"/>
                    <a:pt x="3080" y="1259"/>
                    <a:pt x="4252" y="2522"/>
                  </a:cubicBezTo>
                  <a:lnTo>
                    <a:pt x="4252" y="2522"/>
                  </a:lnTo>
                  <a:close/>
                </a:path>
              </a:pathLst>
            </a:custGeom>
            <a:grpFill/>
            <a:ln w="5715" cap="flat">
              <a:noFill/>
              <a:prstDash val="solid"/>
              <a:miter/>
            </a:ln>
          </p:spPr>
          <p:txBody>
            <a:bodyPr rtlCol="0" anchor="ctr"/>
            <a:lstStyle/>
            <a:p>
              <a:endParaRPr lang="zh-CN" altLang="en-US"/>
            </a:p>
          </p:txBody>
        </p:sp>
        <p:sp>
          <p:nvSpPr>
            <p:cNvPr id="519" name="任意多边形: 形状 518">
              <a:extLst>
                <a:ext uri="{FF2B5EF4-FFF2-40B4-BE49-F238E27FC236}">
                  <a16:creationId xmlns:a16="http://schemas.microsoft.com/office/drawing/2014/main" id="{F5203330-45AF-0EC2-CC1D-D1AB2B13240C}"/>
                </a:ext>
              </a:extLst>
            </p:cNvPr>
            <p:cNvSpPr/>
            <p:nvPr/>
          </p:nvSpPr>
          <p:spPr>
            <a:xfrm>
              <a:off x="7990561" y="812512"/>
              <a:ext cx="1297" cy="1400"/>
            </a:xfrm>
            <a:custGeom>
              <a:avLst/>
              <a:gdLst>
                <a:gd name="connsiteX0" fmla="*/ 1298 w 1297"/>
                <a:gd name="connsiteY0" fmla="*/ 1400 h 1400"/>
                <a:gd name="connsiteX1" fmla="*/ 1 w 1297"/>
                <a:gd name="connsiteY1" fmla="*/ 663 h 1400"/>
                <a:gd name="connsiteX2" fmla="*/ 1298 w 1297"/>
                <a:gd name="connsiteY2" fmla="*/ 1400 h 1400"/>
                <a:gd name="connsiteX3" fmla="*/ 1298 w 1297"/>
                <a:gd name="connsiteY3" fmla="*/ 1400 h 1400"/>
              </a:gdLst>
              <a:ahLst/>
              <a:cxnLst>
                <a:cxn ang="0">
                  <a:pos x="connsiteX0" y="connsiteY0"/>
                </a:cxn>
                <a:cxn ang="0">
                  <a:pos x="connsiteX1" y="connsiteY1"/>
                </a:cxn>
                <a:cxn ang="0">
                  <a:pos x="connsiteX2" y="connsiteY2"/>
                </a:cxn>
                <a:cxn ang="0">
                  <a:pos x="connsiteX3" y="connsiteY3"/>
                </a:cxn>
              </a:cxnLst>
              <a:rect l="l" t="t" r="r" b="b"/>
              <a:pathLst>
                <a:path w="1297" h="1400">
                  <a:moveTo>
                    <a:pt x="1298" y="1400"/>
                  </a:moveTo>
                  <a:cubicBezTo>
                    <a:pt x="847" y="1149"/>
                    <a:pt x="-28" y="806"/>
                    <a:pt x="1" y="663"/>
                  </a:cubicBezTo>
                  <a:cubicBezTo>
                    <a:pt x="241" y="-428"/>
                    <a:pt x="749" y="-165"/>
                    <a:pt x="1298" y="1400"/>
                  </a:cubicBezTo>
                  <a:lnTo>
                    <a:pt x="1298" y="1400"/>
                  </a:lnTo>
                  <a:close/>
                </a:path>
              </a:pathLst>
            </a:custGeom>
            <a:grpFill/>
            <a:ln w="5715" cap="flat">
              <a:noFill/>
              <a:prstDash val="solid"/>
              <a:miter/>
            </a:ln>
          </p:spPr>
          <p:txBody>
            <a:bodyPr rtlCol="0" anchor="ctr"/>
            <a:lstStyle/>
            <a:p>
              <a:endParaRPr lang="zh-CN" altLang="en-US"/>
            </a:p>
          </p:txBody>
        </p:sp>
        <p:sp>
          <p:nvSpPr>
            <p:cNvPr id="520" name="任意多边形: 形状 519">
              <a:extLst>
                <a:ext uri="{FF2B5EF4-FFF2-40B4-BE49-F238E27FC236}">
                  <a16:creationId xmlns:a16="http://schemas.microsoft.com/office/drawing/2014/main" id="{D6013CED-B0C5-0A4C-0FC4-CB958F6B040E}"/>
                </a:ext>
              </a:extLst>
            </p:cNvPr>
            <p:cNvSpPr/>
            <p:nvPr/>
          </p:nvSpPr>
          <p:spPr>
            <a:xfrm>
              <a:off x="8794518" y="1210942"/>
              <a:ext cx="25365" cy="41665"/>
            </a:xfrm>
            <a:custGeom>
              <a:avLst/>
              <a:gdLst>
                <a:gd name="connsiteX0" fmla="*/ 25365 w 25365"/>
                <a:gd name="connsiteY0" fmla="*/ 41666 h 41665"/>
                <a:gd name="connsiteX1" fmla="*/ 9243 w 25365"/>
                <a:gd name="connsiteY1" fmla="*/ 24572 h 41665"/>
                <a:gd name="connsiteX2" fmla="*/ 3014 w 25365"/>
                <a:gd name="connsiteY2" fmla="*/ 8650 h 41665"/>
                <a:gd name="connsiteX3" fmla="*/ 2283 w 25365"/>
                <a:gd name="connsiteY3" fmla="*/ 1975 h 41665"/>
                <a:gd name="connsiteX4" fmla="*/ 8946 w 25365"/>
                <a:gd name="connsiteY4" fmla="*/ 2118 h 41665"/>
                <a:gd name="connsiteX5" fmla="*/ 21804 w 25365"/>
                <a:gd name="connsiteY5" fmla="*/ 14348 h 41665"/>
                <a:gd name="connsiteX6" fmla="*/ 23336 w 25365"/>
                <a:gd name="connsiteY6" fmla="*/ 32905 h 41665"/>
                <a:gd name="connsiteX7" fmla="*/ 25365 w 25365"/>
                <a:gd name="connsiteY7" fmla="*/ 41666 h 4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65" h="41665">
                  <a:moveTo>
                    <a:pt x="25365" y="41666"/>
                  </a:moveTo>
                  <a:cubicBezTo>
                    <a:pt x="14798" y="39391"/>
                    <a:pt x="7923" y="36265"/>
                    <a:pt x="9243" y="24572"/>
                  </a:cubicBezTo>
                  <a:cubicBezTo>
                    <a:pt x="9878" y="18949"/>
                    <a:pt x="8312" y="11788"/>
                    <a:pt x="3014" y="8650"/>
                  </a:cubicBezTo>
                  <a:cubicBezTo>
                    <a:pt x="-1787" y="5804"/>
                    <a:pt x="65" y="4764"/>
                    <a:pt x="2283" y="1975"/>
                  </a:cubicBezTo>
                  <a:cubicBezTo>
                    <a:pt x="4854" y="-1254"/>
                    <a:pt x="6986" y="-25"/>
                    <a:pt x="8946" y="2118"/>
                  </a:cubicBezTo>
                  <a:cubicBezTo>
                    <a:pt x="13095" y="6650"/>
                    <a:pt x="20988" y="10279"/>
                    <a:pt x="21804" y="14348"/>
                  </a:cubicBezTo>
                  <a:cubicBezTo>
                    <a:pt x="22919" y="19892"/>
                    <a:pt x="26857" y="26298"/>
                    <a:pt x="23336" y="32905"/>
                  </a:cubicBezTo>
                  <a:cubicBezTo>
                    <a:pt x="22416" y="34625"/>
                    <a:pt x="24405" y="37900"/>
                    <a:pt x="25365" y="41666"/>
                  </a:cubicBezTo>
                  <a:close/>
                </a:path>
              </a:pathLst>
            </a:custGeom>
            <a:grpFill/>
            <a:ln w="5715" cap="flat">
              <a:noFill/>
              <a:prstDash val="solid"/>
              <a:miter/>
            </a:ln>
          </p:spPr>
          <p:txBody>
            <a:bodyPr rtlCol="0" anchor="ctr"/>
            <a:lstStyle/>
            <a:p>
              <a:endParaRPr lang="zh-CN" altLang="en-US"/>
            </a:p>
          </p:txBody>
        </p:sp>
        <p:sp>
          <p:nvSpPr>
            <p:cNvPr id="521" name="任意多边形: 形状 520">
              <a:extLst>
                <a:ext uri="{FF2B5EF4-FFF2-40B4-BE49-F238E27FC236}">
                  <a16:creationId xmlns:a16="http://schemas.microsoft.com/office/drawing/2014/main" id="{59A7A570-31D5-D1B8-EE74-801B6F624D5B}"/>
                </a:ext>
              </a:extLst>
            </p:cNvPr>
            <p:cNvSpPr/>
            <p:nvPr/>
          </p:nvSpPr>
          <p:spPr>
            <a:xfrm>
              <a:off x="7822756" y="701007"/>
              <a:ext cx="33826" cy="40102"/>
            </a:xfrm>
            <a:custGeom>
              <a:avLst/>
              <a:gdLst>
                <a:gd name="connsiteX0" fmla="*/ 31131 w 33826"/>
                <a:gd name="connsiteY0" fmla="*/ 40102 h 40102"/>
                <a:gd name="connsiteX1" fmla="*/ 24993 w 33826"/>
                <a:gd name="connsiteY1" fmla="*/ 36713 h 40102"/>
                <a:gd name="connsiteX2" fmla="*/ 14541 w 33826"/>
                <a:gd name="connsiteY2" fmla="*/ 20803 h 40102"/>
                <a:gd name="connsiteX3" fmla="*/ 14541 w 33826"/>
                <a:gd name="connsiteY3" fmla="*/ 20797 h 40102"/>
                <a:gd name="connsiteX4" fmla="*/ 16467 w 33826"/>
                <a:gd name="connsiteY4" fmla="*/ 14774 h 40102"/>
                <a:gd name="connsiteX5" fmla="*/ 3031 w 33826"/>
                <a:gd name="connsiteY5" fmla="*/ 9973 h 40102"/>
                <a:gd name="connsiteX6" fmla="*/ 1110 w 33826"/>
                <a:gd name="connsiteY6" fmla="*/ 3469 h 40102"/>
                <a:gd name="connsiteX7" fmla="*/ 8654 w 33826"/>
                <a:gd name="connsiteY7" fmla="*/ 2120 h 40102"/>
                <a:gd name="connsiteX8" fmla="*/ 24445 w 33826"/>
                <a:gd name="connsiteY8" fmla="*/ 10922 h 40102"/>
                <a:gd name="connsiteX9" fmla="*/ 31131 w 33826"/>
                <a:gd name="connsiteY9" fmla="*/ 40102 h 40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826" h="40102">
                  <a:moveTo>
                    <a:pt x="31131" y="40102"/>
                  </a:moveTo>
                  <a:cubicBezTo>
                    <a:pt x="29640" y="37965"/>
                    <a:pt x="27359" y="37262"/>
                    <a:pt x="24993" y="36713"/>
                  </a:cubicBezTo>
                  <a:cubicBezTo>
                    <a:pt x="24073" y="29724"/>
                    <a:pt x="17055" y="26741"/>
                    <a:pt x="14541" y="20803"/>
                  </a:cubicBezTo>
                  <a:lnTo>
                    <a:pt x="14541" y="20797"/>
                  </a:lnTo>
                  <a:cubicBezTo>
                    <a:pt x="16495" y="19071"/>
                    <a:pt x="22062" y="17191"/>
                    <a:pt x="16467" y="14774"/>
                  </a:cubicBezTo>
                  <a:cubicBezTo>
                    <a:pt x="12255" y="12950"/>
                    <a:pt x="7191" y="12499"/>
                    <a:pt x="3031" y="9973"/>
                  </a:cubicBezTo>
                  <a:cubicBezTo>
                    <a:pt x="585" y="8487"/>
                    <a:pt x="-1284" y="6338"/>
                    <a:pt x="1110" y="3469"/>
                  </a:cubicBezTo>
                  <a:cubicBezTo>
                    <a:pt x="3116" y="1069"/>
                    <a:pt x="5534" y="-2223"/>
                    <a:pt x="8654" y="2120"/>
                  </a:cubicBezTo>
                  <a:cubicBezTo>
                    <a:pt x="12598" y="7607"/>
                    <a:pt x="19301" y="7790"/>
                    <a:pt x="24445" y="10922"/>
                  </a:cubicBezTo>
                  <a:cubicBezTo>
                    <a:pt x="34520" y="20123"/>
                    <a:pt x="36023" y="26672"/>
                    <a:pt x="31131" y="40102"/>
                  </a:cubicBezTo>
                  <a:close/>
                </a:path>
              </a:pathLst>
            </a:custGeom>
            <a:grpFill/>
            <a:ln w="5715" cap="flat">
              <a:noFill/>
              <a:prstDash val="solid"/>
              <a:miter/>
            </a:ln>
          </p:spPr>
          <p:txBody>
            <a:bodyPr rtlCol="0" anchor="ctr"/>
            <a:lstStyle/>
            <a:p>
              <a:endParaRPr lang="zh-CN" altLang="en-US"/>
            </a:p>
          </p:txBody>
        </p:sp>
        <p:sp>
          <p:nvSpPr>
            <p:cNvPr id="522" name="任意多边形: 形状 521">
              <a:extLst>
                <a:ext uri="{FF2B5EF4-FFF2-40B4-BE49-F238E27FC236}">
                  <a16:creationId xmlns:a16="http://schemas.microsoft.com/office/drawing/2014/main" id="{24DF3BEB-6AE2-FEE0-757A-D478A5C3C79F}"/>
                </a:ext>
              </a:extLst>
            </p:cNvPr>
            <p:cNvSpPr/>
            <p:nvPr/>
          </p:nvSpPr>
          <p:spPr>
            <a:xfrm>
              <a:off x="7803096" y="663580"/>
              <a:ext cx="3465" cy="3440"/>
            </a:xfrm>
            <a:custGeom>
              <a:avLst/>
              <a:gdLst>
                <a:gd name="connsiteX0" fmla="*/ 1415 w 3465"/>
                <a:gd name="connsiteY0" fmla="*/ 0 h 3440"/>
                <a:gd name="connsiteX1" fmla="*/ 3420 w 3465"/>
                <a:gd name="connsiteY1" fmla="*/ 1932 h 3440"/>
                <a:gd name="connsiteX2" fmla="*/ 1512 w 3465"/>
                <a:gd name="connsiteY2" fmla="*/ 3258 h 3440"/>
                <a:gd name="connsiteX3" fmla="*/ 329 w 3465"/>
                <a:gd name="connsiteY3" fmla="*/ 2240 h 3440"/>
                <a:gd name="connsiteX4" fmla="*/ 1415 w 3465"/>
                <a:gd name="connsiteY4" fmla="*/ 0 h 3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5" h="3440">
                  <a:moveTo>
                    <a:pt x="1415" y="0"/>
                  </a:moveTo>
                  <a:cubicBezTo>
                    <a:pt x="2118" y="634"/>
                    <a:pt x="3266" y="1177"/>
                    <a:pt x="3420" y="1932"/>
                  </a:cubicBezTo>
                  <a:cubicBezTo>
                    <a:pt x="3689" y="3200"/>
                    <a:pt x="2729" y="3760"/>
                    <a:pt x="1512" y="3258"/>
                  </a:cubicBezTo>
                  <a:cubicBezTo>
                    <a:pt x="1049" y="3069"/>
                    <a:pt x="574" y="2669"/>
                    <a:pt x="329" y="2240"/>
                  </a:cubicBezTo>
                  <a:cubicBezTo>
                    <a:pt x="-363" y="1029"/>
                    <a:pt x="54" y="251"/>
                    <a:pt x="1415" y="0"/>
                  </a:cubicBezTo>
                  <a:close/>
                </a:path>
              </a:pathLst>
            </a:custGeom>
            <a:grpFill/>
            <a:ln w="5715" cap="flat">
              <a:noFill/>
              <a:prstDash val="solid"/>
              <a:miter/>
            </a:ln>
          </p:spPr>
          <p:txBody>
            <a:bodyPr rtlCol="0" anchor="ctr"/>
            <a:lstStyle/>
            <a:p>
              <a:endParaRPr lang="zh-CN" altLang="en-US"/>
            </a:p>
          </p:txBody>
        </p:sp>
        <p:sp>
          <p:nvSpPr>
            <p:cNvPr id="523" name="任意多边形: 形状 522">
              <a:extLst>
                <a:ext uri="{FF2B5EF4-FFF2-40B4-BE49-F238E27FC236}">
                  <a16:creationId xmlns:a16="http://schemas.microsoft.com/office/drawing/2014/main" id="{91165FC1-5784-04C2-82C0-656BF73A411A}"/>
                </a:ext>
              </a:extLst>
            </p:cNvPr>
            <p:cNvSpPr/>
            <p:nvPr/>
          </p:nvSpPr>
          <p:spPr>
            <a:xfrm>
              <a:off x="7847161" y="700573"/>
              <a:ext cx="5894" cy="4806"/>
            </a:xfrm>
            <a:custGeom>
              <a:avLst/>
              <a:gdLst>
                <a:gd name="connsiteX0" fmla="*/ 0 w 5894"/>
                <a:gd name="connsiteY0" fmla="*/ 1503 h 4806"/>
                <a:gd name="connsiteX1" fmla="*/ 5635 w 5894"/>
                <a:gd name="connsiteY1" fmla="*/ 1166 h 4806"/>
                <a:gd name="connsiteX2" fmla="*/ 3292 w 5894"/>
                <a:gd name="connsiteY2" fmla="*/ 4806 h 4806"/>
                <a:gd name="connsiteX3" fmla="*/ 0 w 5894"/>
                <a:gd name="connsiteY3" fmla="*/ 1503 h 4806"/>
              </a:gdLst>
              <a:ahLst/>
              <a:cxnLst>
                <a:cxn ang="0">
                  <a:pos x="connsiteX0" y="connsiteY0"/>
                </a:cxn>
                <a:cxn ang="0">
                  <a:pos x="connsiteX1" y="connsiteY1"/>
                </a:cxn>
                <a:cxn ang="0">
                  <a:pos x="connsiteX2" y="connsiteY2"/>
                </a:cxn>
                <a:cxn ang="0">
                  <a:pos x="connsiteX3" y="connsiteY3"/>
                </a:cxn>
              </a:cxnLst>
              <a:rect l="l" t="t" r="r" b="b"/>
              <a:pathLst>
                <a:path w="5894" h="4806">
                  <a:moveTo>
                    <a:pt x="0" y="1503"/>
                  </a:moveTo>
                  <a:cubicBezTo>
                    <a:pt x="1915" y="1337"/>
                    <a:pt x="3966" y="-1566"/>
                    <a:pt x="5635" y="1166"/>
                  </a:cubicBezTo>
                  <a:cubicBezTo>
                    <a:pt x="6567" y="2692"/>
                    <a:pt x="4801" y="4023"/>
                    <a:pt x="3292" y="4806"/>
                  </a:cubicBezTo>
                  <a:cubicBezTo>
                    <a:pt x="2195" y="3703"/>
                    <a:pt x="1097" y="2600"/>
                    <a:pt x="0" y="1503"/>
                  </a:cubicBezTo>
                  <a:close/>
                </a:path>
              </a:pathLst>
            </a:custGeom>
            <a:grpFill/>
            <a:ln w="5715" cap="flat">
              <a:noFill/>
              <a:prstDash val="solid"/>
              <a:miter/>
            </a:ln>
          </p:spPr>
          <p:txBody>
            <a:bodyPr rtlCol="0" anchor="ctr"/>
            <a:lstStyle/>
            <a:p>
              <a:endParaRPr lang="zh-CN" altLang="en-US"/>
            </a:p>
          </p:txBody>
        </p:sp>
        <p:sp>
          <p:nvSpPr>
            <p:cNvPr id="524" name="任意多边形: 形状 523">
              <a:extLst>
                <a:ext uri="{FF2B5EF4-FFF2-40B4-BE49-F238E27FC236}">
                  <a16:creationId xmlns:a16="http://schemas.microsoft.com/office/drawing/2014/main" id="{F140D8B0-6562-7C66-4B8E-A71D0CDF4684}"/>
                </a:ext>
              </a:extLst>
            </p:cNvPr>
            <p:cNvSpPr/>
            <p:nvPr/>
          </p:nvSpPr>
          <p:spPr>
            <a:xfrm>
              <a:off x="7836005" y="720408"/>
              <a:ext cx="1292" cy="1407"/>
            </a:xfrm>
            <a:custGeom>
              <a:avLst/>
              <a:gdLst>
                <a:gd name="connsiteX0" fmla="*/ 1293 w 1292"/>
                <a:gd name="connsiteY0" fmla="*/ 1407 h 1407"/>
                <a:gd name="connsiteX1" fmla="*/ 1 w 1292"/>
                <a:gd name="connsiteY1" fmla="*/ 670 h 1407"/>
                <a:gd name="connsiteX2" fmla="*/ 1293 w 1292"/>
                <a:gd name="connsiteY2" fmla="*/ 1396 h 1407"/>
                <a:gd name="connsiteX3" fmla="*/ 1293 w 1292"/>
                <a:gd name="connsiteY3" fmla="*/ 1407 h 1407"/>
              </a:gdLst>
              <a:ahLst/>
              <a:cxnLst>
                <a:cxn ang="0">
                  <a:pos x="connsiteX0" y="connsiteY0"/>
                </a:cxn>
                <a:cxn ang="0">
                  <a:pos x="connsiteX1" y="connsiteY1"/>
                </a:cxn>
                <a:cxn ang="0">
                  <a:pos x="connsiteX2" y="connsiteY2"/>
                </a:cxn>
                <a:cxn ang="0">
                  <a:pos x="connsiteX3" y="connsiteY3"/>
                </a:cxn>
              </a:cxnLst>
              <a:rect l="l" t="t" r="r" b="b"/>
              <a:pathLst>
                <a:path w="1292" h="1407">
                  <a:moveTo>
                    <a:pt x="1293" y="1407"/>
                  </a:moveTo>
                  <a:cubicBezTo>
                    <a:pt x="841" y="1156"/>
                    <a:pt x="-34" y="818"/>
                    <a:pt x="1" y="670"/>
                  </a:cubicBezTo>
                  <a:cubicBezTo>
                    <a:pt x="235" y="-427"/>
                    <a:pt x="744" y="-170"/>
                    <a:pt x="1293" y="1396"/>
                  </a:cubicBezTo>
                  <a:lnTo>
                    <a:pt x="1293" y="1407"/>
                  </a:lnTo>
                  <a:close/>
                </a:path>
              </a:pathLst>
            </a:custGeom>
            <a:grpFill/>
            <a:ln w="5715" cap="flat">
              <a:noFill/>
              <a:prstDash val="solid"/>
              <a:miter/>
            </a:ln>
          </p:spPr>
          <p:txBody>
            <a:bodyPr rtlCol="0" anchor="ctr"/>
            <a:lstStyle/>
            <a:p>
              <a:endParaRPr lang="zh-CN" altLang="en-US"/>
            </a:p>
          </p:txBody>
        </p:sp>
        <p:sp>
          <p:nvSpPr>
            <p:cNvPr id="525" name="任意多边形: 形状 524">
              <a:extLst>
                <a:ext uri="{FF2B5EF4-FFF2-40B4-BE49-F238E27FC236}">
                  <a16:creationId xmlns:a16="http://schemas.microsoft.com/office/drawing/2014/main" id="{385FF469-330C-ADC3-AC7A-0EFA40133EA4}"/>
                </a:ext>
              </a:extLst>
            </p:cNvPr>
            <p:cNvSpPr/>
            <p:nvPr/>
          </p:nvSpPr>
          <p:spPr>
            <a:xfrm>
              <a:off x="8290165" y="1043507"/>
              <a:ext cx="1617" cy="1623"/>
            </a:xfrm>
            <a:custGeom>
              <a:avLst/>
              <a:gdLst>
                <a:gd name="connsiteX0" fmla="*/ 1617 w 1617"/>
                <a:gd name="connsiteY0" fmla="*/ 109 h 1623"/>
                <a:gd name="connsiteX1" fmla="*/ 0 w 1617"/>
                <a:gd name="connsiteY1" fmla="*/ 1623 h 1623"/>
                <a:gd name="connsiteX2" fmla="*/ 1509 w 1617"/>
                <a:gd name="connsiteY2" fmla="*/ 0 h 1623"/>
                <a:gd name="connsiteX3" fmla="*/ 1617 w 1617"/>
                <a:gd name="connsiteY3" fmla="*/ 109 h 1623"/>
              </a:gdLst>
              <a:ahLst/>
              <a:cxnLst>
                <a:cxn ang="0">
                  <a:pos x="connsiteX0" y="connsiteY0"/>
                </a:cxn>
                <a:cxn ang="0">
                  <a:pos x="connsiteX1" y="connsiteY1"/>
                </a:cxn>
                <a:cxn ang="0">
                  <a:pos x="connsiteX2" y="connsiteY2"/>
                </a:cxn>
                <a:cxn ang="0">
                  <a:pos x="connsiteX3" y="connsiteY3"/>
                </a:cxn>
              </a:cxnLst>
              <a:rect l="l" t="t" r="r" b="b"/>
              <a:pathLst>
                <a:path w="1617" h="1623">
                  <a:moveTo>
                    <a:pt x="1617" y="109"/>
                  </a:moveTo>
                  <a:cubicBezTo>
                    <a:pt x="1080" y="612"/>
                    <a:pt x="537" y="1120"/>
                    <a:pt x="0" y="1623"/>
                  </a:cubicBezTo>
                  <a:cubicBezTo>
                    <a:pt x="503" y="1086"/>
                    <a:pt x="1006" y="543"/>
                    <a:pt x="1509" y="0"/>
                  </a:cubicBezTo>
                  <a:cubicBezTo>
                    <a:pt x="1509" y="-6"/>
                    <a:pt x="1617" y="109"/>
                    <a:pt x="1617" y="109"/>
                  </a:cubicBezTo>
                  <a:close/>
                </a:path>
              </a:pathLst>
            </a:custGeom>
            <a:grpFill/>
            <a:ln w="5715" cap="flat">
              <a:noFill/>
              <a:prstDash val="solid"/>
              <a:miter/>
            </a:ln>
          </p:spPr>
          <p:txBody>
            <a:bodyPr rtlCol="0" anchor="ctr"/>
            <a:lstStyle/>
            <a:p>
              <a:endParaRPr lang="zh-CN" altLang="en-US"/>
            </a:p>
          </p:txBody>
        </p:sp>
        <p:sp>
          <p:nvSpPr>
            <p:cNvPr id="526" name="任意多边形: 形状 525">
              <a:extLst>
                <a:ext uri="{FF2B5EF4-FFF2-40B4-BE49-F238E27FC236}">
                  <a16:creationId xmlns:a16="http://schemas.microsoft.com/office/drawing/2014/main" id="{57E7FFBA-F330-90BA-85D1-2057CBD8FCA5}"/>
                </a:ext>
              </a:extLst>
            </p:cNvPr>
            <p:cNvSpPr/>
            <p:nvPr/>
          </p:nvSpPr>
          <p:spPr>
            <a:xfrm>
              <a:off x="7661502" y="429047"/>
              <a:ext cx="22501" cy="26271"/>
            </a:xfrm>
            <a:custGeom>
              <a:avLst/>
              <a:gdLst>
                <a:gd name="connsiteX0" fmla="*/ 17924 w 22501"/>
                <a:gd name="connsiteY0" fmla="*/ 26272 h 26271"/>
                <a:gd name="connsiteX1" fmla="*/ 3299 w 22501"/>
                <a:gd name="connsiteY1" fmla="*/ 12773 h 26271"/>
                <a:gd name="connsiteX2" fmla="*/ 1499 w 22501"/>
                <a:gd name="connsiteY2" fmla="*/ 3298 h 26271"/>
                <a:gd name="connsiteX3" fmla="*/ 8077 w 22501"/>
                <a:gd name="connsiteY3" fmla="*/ 0 h 26271"/>
                <a:gd name="connsiteX4" fmla="*/ 8077 w 22501"/>
                <a:gd name="connsiteY4" fmla="*/ 6 h 26271"/>
                <a:gd name="connsiteX5" fmla="*/ 20564 w 22501"/>
                <a:gd name="connsiteY5" fmla="*/ 17717 h 26271"/>
                <a:gd name="connsiteX6" fmla="*/ 17924 w 22501"/>
                <a:gd name="connsiteY6" fmla="*/ 26272 h 26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1" h="26271">
                  <a:moveTo>
                    <a:pt x="17924" y="26272"/>
                  </a:moveTo>
                  <a:cubicBezTo>
                    <a:pt x="12735" y="22231"/>
                    <a:pt x="12032" y="13899"/>
                    <a:pt x="3299" y="12773"/>
                  </a:cubicBezTo>
                  <a:cubicBezTo>
                    <a:pt x="-815" y="12242"/>
                    <a:pt x="-673" y="7069"/>
                    <a:pt x="1499" y="3298"/>
                  </a:cubicBezTo>
                  <a:cubicBezTo>
                    <a:pt x="5082" y="4972"/>
                    <a:pt x="8248" y="5812"/>
                    <a:pt x="8077" y="0"/>
                  </a:cubicBezTo>
                  <a:lnTo>
                    <a:pt x="8077" y="6"/>
                  </a:lnTo>
                  <a:cubicBezTo>
                    <a:pt x="12483" y="5721"/>
                    <a:pt x="14506" y="12967"/>
                    <a:pt x="20564" y="17717"/>
                  </a:cubicBezTo>
                  <a:cubicBezTo>
                    <a:pt x="25885" y="21894"/>
                    <a:pt x="18638" y="23323"/>
                    <a:pt x="17924" y="26272"/>
                  </a:cubicBezTo>
                  <a:close/>
                </a:path>
              </a:pathLst>
            </a:custGeom>
            <a:grpFill/>
            <a:ln w="5715" cap="flat">
              <a:noFill/>
              <a:prstDash val="solid"/>
              <a:miter/>
            </a:ln>
          </p:spPr>
          <p:txBody>
            <a:bodyPr rtlCol="0" anchor="ctr"/>
            <a:lstStyle/>
            <a:p>
              <a:endParaRPr lang="zh-CN" altLang="en-US"/>
            </a:p>
          </p:txBody>
        </p:sp>
        <p:sp>
          <p:nvSpPr>
            <p:cNvPr id="527" name="任意多边形: 形状 526">
              <a:extLst>
                <a:ext uri="{FF2B5EF4-FFF2-40B4-BE49-F238E27FC236}">
                  <a16:creationId xmlns:a16="http://schemas.microsoft.com/office/drawing/2014/main" id="{2E94F60B-3A4A-8C2A-3459-DD3DB279AF94}"/>
                </a:ext>
              </a:extLst>
            </p:cNvPr>
            <p:cNvSpPr/>
            <p:nvPr/>
          </p:nvSpPr>
          <p:spPr>
            <a:xfrm>
              <a:off x="7665563" y="415891"/>
              <a:ext cx="10593" cy="7117"/>
            </a:xfrm>
            <a:custGeom>
              <a:avLst/>
              <a:gdLst>
                <a:gd name="connsiteX0" fmla="*/ 730 w 10593"/>
                <a:gd name="connsiteY0" fmla="*/ 0 h 7117"/>
                <a:gd name="connsiteX1" fmla="*/ 10594 w 10593"/>
                <a:gd name="connsiteY1" fmla="*/ 6578 h 7117"/>
                <a:gd name="connsiteX2" fmla="*/ 730 w 10593"/>
                <a:gd name="connsiteY2" fmla="*/ 0 h 7117"/>
              </a:gdLst>
              <a:ahLst/>
              <a:cxnLst>
                <a:cxn ang="0">
                  <a:pos x="connsiteX0" y="connsiteY0"/>
                </a:cxn>
                <a:cxn ang="0">
                  <a:pos x="connsiteX1" y="connsiteY1"/>
                </a:cxn>
                <a:cxn ang="0">
                  <a:pos x="connsiteX2" y="connsiteY2"/>
                </a:cxn>
              </a:cxnLst>
              <a:rect l="l" t="t" r="r" b="b"/>
              <a:pathLst>
                <a:path w="10593" h="7117">
                  <a:moveTo>
                    <a:pt x="730" y="0"/>
                  </a:moveTo>
                  <a:cubicBezTo>
                    <a:pt x="4187" y="1943"/>
                    <a:pt x="8302" y="2892"/>
                    <a:pt x="10594" y="6578"/>
                  </a:cubicBezTo>
                  <a:cubicBezTo>
                    <a:pt x="7330" y="4349"/>
                    <a:pt x="-2779" y="12390"/>
                    <a:pt x="730" y="0"/>
                  </a:cubicBezTo>
                  <a:close/>
                </a:path>
              </a:pathLst>
            </a:custGeom>
            <a:grpFill/>
            <a:ln w="5715" cap="flat">
              <a:noFill/>
              <a:prstDash val="solid"/>
              <a:miter/>
            </a:ln>
          </p:spPr>
          <p:txBody>
            <a:bodyPr rtlCol="0" anchor="ctr"/>
            <a:lstStyle/>
            <a:p>
              <a:endParaRPr lang="zh-CN" altLang="en-US"/>
            </a:p>
          </p:txBody>
        </p:sp>
        <p:sp>
          <p:nvSpPr>
            <p:cNvPr id="528" name="任意多边形: 形状 527">
              <a:extLst>
                <a:ext uri="{FF2B5EF4-FFF2-40B4-BE49-F238E27FC236}">
                  <a16:creationId xmlns:a16="http://schemas.microsoft.com/office/drawing/2014/main" id="{B4D3AD03-B628-0406-30B8-60D2CFD000FA}"/>
                </a:ext>
              </a:extLst>
            </p:cNvPr>
            <p:cNvSpPr/>
            <p:nvPr/>
          </p:nvSpPr>
          <p:spPr>
            <a:xfrm>
              <a:off x="7655308" y="425790"/>
              <a:ext cx="7693" cy="6549"/>
            </a:xfrm>
            <a:custGeom>
              <a:avLst/>
              <a:gdLst>
                <a:gd name="connsiteX0" fmla="*/ 7693 w 7693"/>
                <a:gd name="connsiteY0" fmla="*/ 6549 h 6549"/>
                <a:gd name="connsiteX1" fmla="*/ 1138 w 7693"/>
                <a:gd name="connsiteY1" fmla="*/ 0 h 6549"/>
                <a:gd name="connsiteX2" fmla="*/ 7693 w 7693"/>
                <a:gd name="connsiteY2" fmla="*/ 6549 h 6549"/>
              </a:gdLst>
              <a:ahLst/>
              <a:cxnLst>
                <a:cxn ang="0">
                  <a:pos x="connsiteX0" y="connsiteY0"/>
                </a:cxn>
                <a:cxn ang="0">
                  <a:pos x="connsiteX1" y="connsiteY1"/>
                </a:cxn>
                <a:cxn ang="0">
                  <a:pos x="connsiteX2" y="connsiteY2"/>
                </a:cxn>
              </a:cxnLst>
              <a:rect l="l" t="t" r="r" b="b"/>
              <a:pathLst>
                <a:path w="7693" h="6549">
                  <a:moveTo>
                    <a:pt x="7693" y="6549"/>
                  </a:moveTo>
                  <a:cubicBezTo>
                    <a:pt x="3607" y="6269"/>
                    <a:pt x="-2565" y="8081"/>
                    <a:pt x="1138" y="0"/>
                  </a:cubicBezTo>
                  <a:cubicBezTo>
                    <a:pt x="4264" y="1240"/>
                    <a:pt x="6430" y="3440"/>
                    <a:pt x="7693" y="6549"/>
                  </a:cubicBezTo>
                  <a:close/>
                </a:path>
              </a:pathLst>
            </a:custGeom>
            <a:grpFill/>
            <a:ln w="5715" cap="flat">
              <a:noFill/>
              <a:prstDash val="solid"/>
              <a:miter/>
            </a:ln>
          </p:spPr>
          <p:txBody>
            <a:bodyPr rtlCol="0" anchor="ctr"/>
            <a:lstStyle/>
            <a:p>
              <a:endParaRPr lang="zh-CN" altLang="en-US"/>
            </a:p>
          </p:txBody>
        </p:sp>
        <p:sp>
          <p:nvSpPr>
            <p:cNvPr id="529" name="任意多边形: 形状 528">
              <a:extLst>
                <a:ext uri="{FF2B5EF4-FFF2-40B4-BE49-F238E27FC236}">
                  <a16:creationId xmlns:a16="http://schemas.microsoft.com/office/drawing/2014/main" id="{F62FF461-AC5F-71CE-62FF-0D25371C6073}"/>
                </a:ext>
              </a:extLst>
            </p:cNvPr>
            <p:cNvSpPr/>
            <p:nvPr/>
          </p:nvSpPr>
          <p:spPr>
            <a:xfrm>
              <a:off x="7649862" y="435641"/>
              <a:ext cx="4508" cy="6562"/>
            </a:xfrm>
            <a:custGeom>
              <a:avLst/>
              <a:gdLst>
                <a:gd name="connsiteX0" fmla="*/ 0 w 4508"/>
                <a:gd name="connsiteY0" fmla="*/ 7 h 6562"/>
                <a:gd name="connsiteX1" fmla="*/ 3275 w 4508"/>
                <a:gd name="connsiteY1" fmla="*/ 6563 h 6562"/>
                <a:gd name="connsiteX2" fmla="*/ 0 w 4508"/>
                <a:gd name="connsiteY2" fmla="*/ 7 h 6562"/>
              </a:gdLst>
              <a:ahLst/>
              <a:cxnLst>
                <a:cxn ang="0">
                  <a:pos x="connsiteX0" y="connsiteY0"/>
                </a:cxn>
                <a:cxn ang="0">
                  <a:pos x="connsiteX1" y="connsiteY1"/>
                </a:cxn>
                <a:cxn ang="0">
                  <a:pos x="connsiteX2" y="connsiteY2"/>
                </a:cxn>
              </a:cxnLst>
              <a:rect l="l" t="t" r="r" b="b"/>
              <a:pathLst>
                <a:path w="4508" h="6562">
                  <a:moveTo>
                    <a:pt x="0" y="7"/>
                  </a:moveTo>
                  <a:cubicBezTo>
                    <a:pt x="5829" y="-175"/>
                    <a:pt x="4909" y="3014"/>
                    <a:pt x="3275" y="6563"/>
                  </a:cubicBezTo>
                  <a:cubicBezTo>
                    <a:pt x="640" y="5151"/>
                    <a:pt x="63" y="2711"/>
                    <a:pt x="0" y="7"/>
                  </a:cubicBezTo>
                  <a:close/>
                </a:path>
              </a:pathLst>
            </a:custGeom>
            <a:grpFill/>
            <a:ln w="5715" cap="flat">
              <a:noFill/>
              <a:prstDash val="solid"/>
              <a:miter/>
            </a:ln>
          </p:spPr>
          <p:txBody>
            <a:bodyPr rtlCol="0" anchor="ctr"/>
            <a:lstStyle/>
            <a:p>
              <a:endParaRPr lang="zh-CN" altLang="en-US"/>
            </a:p>
          </p:txBody>
        </p:sp>
        <p:sp>
          <p:nvSpPr>
            <p:cNvPr id="530" name="任意多边形: 形状 529">
              <a:extLst>
                <a:ext uri="{FF2B5EF4-FFF2-40B4-BE49-F238E27FC236}">
                  <a16:creationId xmlns:a16="http://schemas.microsoft.com/office/drawing/2014/main" id="{00A8BEB2-54D5-234C-C89F-6DA79171808F}"/>
                </a:ext>
              </a:extLst>
            </p:cNvPr>
            <p:cNvSpPr/>
            <p:nvPr/>
          </p:nvSpPr>
          <p:spPr>
            <a:xfrm>
              <a:off x="7682752" y="457359"/>
              <a:ext cx="1381" cy="1286"/>
            </a:xfrm>
            <a:custGeom>
              <a:avLst/>
              <a:gdLst>
                <a:gd name="connsiteX0" fmla="*/ 0 w 1381"/>
                <a:gd name="connsiteY0" fmla="*/ 1287 h 1286"/>
                <a:gd name="connsiteX1" fmla="*/ 726 w 1381"/>
                <a:gd name="connsiteY1" fmla="*/ 1 h 1286"/>
                <a:gd name="connsiteX2" fmla="*/ 0 w 1381"/>
                <a:gd name="connsiteY2" fmla="*/ 1287 h 1286"/>
                <a:gd name="connsiteX3" fmla="*/ 0 w 1381"/>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1" h="1286">
                  <a:moveTo>
                    <a:pt x="0" y="1287"/>
                  </a:moveTo>
                  <a:cubicBezTo>
                    <a:pt x="246" y="835"/>
                    <a:pt x="583" y="-28"/>
                    <a:pt x="726" y="1"/>
                  </a:cubicBezTo>
                  <a:cubicBezTo>
                    <a:pt x="1806" y="235"/>
                    <a:pt x="1543" y="738"/>
                    <a:pt x="0" y="1287"/>
                  </a:cubicBezTo>
                  <a:lnTo>
                    <a:pt x="0" y="1287"/>
                  </a:lnTo>
                  <a:close/>
                </a:path>
              </a:pathLst>
            </a:custGeom>
            <a:grpFill/>
            <a:ln w="5715" cap="flat">
              <a:noFill/>
              <a:prstDash val="solid"/>
              <a:miter/>
            </a:ln>
          </p:spPr>
          <p:txBody>
            <a:bodyPr rtlCol="0" anchor="ctr"/>
            <a:lstStyle/>
            <a:p>
              <a:endParaRPr lang="zh-CN" altLang="en-US"/>
            </a:p>
          </p:txBody>
        </p:sp>
        <p:sp>
          <p:nvSpPr>
            <p:cNvPr id="531" name="任意多边形: 形状 530">
              <a:extLst>
                <a:ext uri="{FF2B5EF4-FFF2-40B4-BE49-F238E27FC236}">
                  <a16:creationId xmlns:a16="http://schemas.microsoft.com/office/drawing/2014/main" id="{CA8AA259-96A2-5915-9298-57E34883D1FA}"/>
                </a:ext>
              </a:extLst>
            </p:cNvPr>
            <p:cNvSpPr/>
            <p:nvPr/>
          </p:nvSpPr>
          <p:spPr>
            <a:xfrm>
              <a:off x="7668287" y="427653"/>
              <a:ext cx="1292" cy="1399"/>
            </a:xfrm>
            <a:custGeom>
              <a:avLst/>
              <a:gdLst>
                <a:gd name="connsiteX0" fmla="*/ 1292 w 1292"/>
                <a:gd name="connsiteY0" fmla="*/ 1394 h 1399"/>
                <a:gd name="connsiteX1" fmla="*/ 1 w 1292"/>
                <a:gd name="connsiteY1" fmla="*/ 657 h 1399"/>
                <a:gd name="connsiteX2" fmla="*/ 1292 w 1292"/>
                <a:gd name="connsiteY2" fmla="*/ 1400 h 1399"/>
                <a:gd name="connsiteX3" fmla="*/ 1292 w 1292"/>
                <a:gd name="connsiteY3" fmla="*/ 1394 h 1399"/>
              </a:gdLst>
              <a:ahLst/>
              <a:cxnLst>
                <a:cxn ang="0">
                  <a:pos x="connsiteX0" y="connsiteY0"/>
                </a:cxn>
                <a:cxn ang="0">
                  <a:pos x="connsiteX1" y="connsiteY1"/>
                </a:cxn>
                <a:cxn ang="0">
                  <a:pos x="connsiteX2" y="connsiteY2"/>
                </a:cxn>
                <a:cxn ang="0">
                  <a:pos x="connsiteX3" y="connsiteY3"/>
                </a:cxn>
              </a:cxnLst>
              <a:rect l="l" t="t" r="r" b="b"/>
              <a:pathLst>
                <a:path w="1292" h="1399">
                  <a:moveTo>
                    <a:pt x="1292" y="1394"/>
                  </a:moveTo>
                  <a:cubicBezTo>
                    <a:pt x="841" y="1143"/>
                    <a:pt x="-28" y="800"/>
                    <a:pt x="1" y="657"/>
                  </a:cubicBezTo>
                  <a:cubicBezTo>
                    <a:pt x="246" y="-429"/>
                    <a:pt x="749" y="-160"/>
                    <a:pt x="1292" y="1400"/>
                  </a:cubicBezTo>
                  <a:lnTo>
                    <a:pt x="1292" y="1394"/>
                  </a:lnTo>
                  <a:close/>
                </a:path>
              </a:pathLst>
            </a:custGeom>
            <a:grpFill/>
            <a:ln w="5715" cap="flat">
              <a:noFill/>
              <a:prstDash val="solid"/>
              <a:miter/>
            </a:ln>
          </p:spPr>
          <p:txBody>
            <a:bodyPr rtlCol="0" anchor="ctr"/>
            <a:lstStyle/>
            <a:p>
              <a:endParaRPr lang="zh-CN" altLang="en-US"/>
            </a:p>
          </p:txBody>
        </p:sp>
        <p:sp>
          <p:nvSpPr>
            <p:cNvPr id="532" name="任意多边形: 形状 531">
              <a:extLst>
                <a:ext uri="{FF2B5EF4-FFF2-40B4-BE49-F238E27FC236}">
                  <a16:creationId xmlns:a16="http://schemas.microsoft.com/office/drawing/2014/main" id="{607A62CC-1572-0FBE-D2D8-91A7AA460D7A}"/>
                </a:ext>
              </a:extLst>
            </p:cNvPr>
            <p:cNvSpPr/>
            <p:nvPr/>
          </p:nvSpPr>
          <p:spPr>
            <a:xfrm>
              <a:off x="8827366" y="1474372"/>
              <a:ext cx="3169" cy="11607"/>
            </a:xfrm>
            <a:custGeom>
              <a:avLst/>
              <a:gdLst>
                <a:gd name="connsiteX0" fmla="*/ 3170 w 3169"/>
                <a:gd name="connsiteY0" fmla="*/ 11607 h 11607"/>
                <a:gd name="connsiteX1" fmla="*/ 1644 w 3169"/>
                <a:gd name="connsiteY1" fmla="*/ 0 h 11607"/>
                <a:gd name="connsiteX2" fmla="*/ 3170 w 3169"/>
                <a:gd name="connsiteY2" fmla="*/ 11607 h 11607"/>
              </a:gdLst>
              <a:ahLst/>
              <a:cxnLst>
                <a:cxn ang="0">
                  <a:pos x="connsiteX0" y="connsiteY0"/>
                </a:cxn>
                <a:cxn ang="0">
                  <a:pos x="connsiteX1" y="connsiteY1"/>
                </a:cxn>
                <a:cxn ang="0">
                  <a:pos x="connsiteX2" y="connsiteY2"/>
                </a:cxn>
              </a:cxnLst>
              <a:rect l="l" t="t" r="r" b="b"/>
              <a:pathLst>
                <a:path w="3169" h="11607">
                  <a:moveTo>
                    <a:pt x="3170" y="11607"/>
                  </a:moveTo>
                  <a:cubicBezTo>
                    <a:pt x="-185" y="6795"/>
                    <a:pt x="-1168" y="3943"/>
                    <a:pt x="1644" y="0"/>
                  </a:cubicBezTo>
                  <a:cubicBezTo>
                    <a:pt x="3844" y="3675"/>
                    <a:pt x="2787" y="7264"/>
                    <a:pt x="3170" y="11607"/>
                  </a:cubicBezTo>
                  <a:close/>
                </a:path>
              </a:pathLst>
            </a:custGeom>
            <a:grpFill/>
            <a:ln w="5715" cap="flat">
              <a:noFill/>
              <a:prstDash val="solid"/>
              <a:miter/>
            </a:ln>
          </p:spPr>
          <p:txBody>
            <a:bodyPr rtlCol="0" anchor="ctr"/>
            <a:lstStyle/>
            <a:p>
              <a:endParaRPr lang="zh-CN" altLang="en-US"/>
            </a:p>
          </p:txBody>
        </p:sp>
        <p:sp>
          <p:nvSpPr>
            <p:cNvPr id="533" name="任意多边形: 形状 532">
              <a:extLst>
                <a:ext uri="{FF2B5EF4-FFF2-40B4-BE49-F238E27FC236}">
                  <a16:creationId xmlns:a16="http://schemas.microsoft.com/office/drawing/2014/main" id="{C3B32071-3165-E419-F136-43847A04A779}"/>
                </a:ext>
              </a:extLst>
            </p:cNvPr>
            <p:cNvSpPr/>
            <p:nvPr/>
          </p:nvSpPr>
          <p:spPr>
            <a:xfrm>
              <a:off x="8810716" y="1445477"/>
              <a:ext cx="3285" cy="9875"/>
            </a:xfrm>
            <a:custGeom>
              <a:avLst/>
              <a:gdLst>
                <a:gd name="connsiteX0" fmla="*/ 3286 w 3285"/>
                <a:gd name="connsiteY0" fmla="*/ 9870 h 9875"/>
                <a:gd name="connsiteX1" fmla="*/ 0 w 3285"/>
                <a:gd name="connsiteY1" fmla="*/ 0 h 9875"/>
                <a:gd name="connsiteX2" fmla="*/ 0 w 3285"/>
                <a:gd name="connsiteY2" fmla="*/ 6 h 9875"/>
                <a:gd name="connsiteX3" fmla="*/ 3286 w 3285"/>
                <a:gd name="connsiteY3" fmla="*/ 9876 h 9875"/>
                <a:gd name="connsiteX4" fmla="*/ 3286 w 3285"/>
                <a:gd name="connsiteY4" fmla="*/ 9870 h 9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5" h="9875">
                  <a:moveTo>
                    <a:pt x="3286" y="9870"/>
                  </a:moveTo>
                  <a:cubicBezTo>
                    <a:pt x="-571" y="7504"/>
                    <a:pt x="126" y="3612"/>
                    <a:pt x="0" y="0"/>
                  </a:cubicBezTo>
                  <a:lnTo>
                    <a:pt x="0" y="6"/>
                  </a:lnTo>
                  <a:cubicBezTo>
                    <a:pt x="3858" y="2377"/>
                    <a:pt x="3178" y="6258"/>
                    <a:pt x="3286" y="9876"/>
                  </a:cubicBezTo>
                  <a:lnTo>
                    <a:pt x="3286" y="9870"/>
                  </a:lnTo>
                  <a:close/>
                </a:path>
              </a:pathLst>
            </a:custGeom>
            <a:grpFill/>
            <a:ln w="5715" cap="flat">
              <a:noFill/>
              <a:prstDash val="solid"/>
              <a:miter/>
            </a:ln>
          </p:spPr>
          <p:txBody>
            <a:bodyPr rtlCol="0" anchor="ctr"/>
            <a:lstStyle/>
            <a:p>
              <a:endParaRPr lang="zh-CN" altLang="en-US"/>
            </a:p>
          </p:txBody>
        </p:sp>
        <p:sp>
          <p:nvSpPr>
            <p:cNvPr id="534" name="任意多边形: 形状 533">
              <a:extLst>
                <a:ext uri="{FF2B5EF4-FFF2-40B4-BE49-F238E27FC236}">
                  <a16:creationId xmlns:a16="http://schemas.microsoft.com/office/drawing/2014/main" id="{1D3D12D6-BC9D-0B73-6077-8FEA90E4E184}"/>
                </a:ext>
              </a:extLst>
            </p:cNvPr>
            <p:cNvSpPr/>
            <p:nvPr/>
          </p:nvSpPr>
          <p:spPr>
            <a:xfrm>
              <a:off x="8814002" y="1455347"/>
              <a:ext cx="1292" cy="1392"/>
            </a:xfrm>
            <a:custGeom>
              <a:avLst/>
              <a:gdLst>
                <a:gd name="connsiteX0" fmla="*/ 0 w 1292"/>
                <a:gd name="connsiteY0" fmla="*/ 6 h 1392"/>
                <a:gd name="connsiteX1" fmla="*/ 1292 w 1292"/>
                <a:gd name="connsiteY1" fmla="*/ 737 h 1392"/>
                <a:gd name="connsiteX2" fmla="*/ 0 w 1292"/>
                <a:gd name="connsiteY2" fmla="*/ 0 h 1392"/>
                <a:gd name="connsiteX3" fmla="*/ 0 w 1292"/>
                <a:gd name="connsiteY3" fmla="*/ 6 h 1392"/>
              </a:gdLst>
              <a:ahLst/>
              <a:cxnLst>
                <a:cxn ang="0">
                  <a:pos x="connsiteX0" y="connsiteY0"/>
                </a:cxn>
                <a:cxn ang="0">
                  <a:pos x="connsiteX1" y="connsiteY1"/>
                </a:cxn>
                <a:cxn ang="0">
                  <a:pos x="connsiteX2" y="connsiteY2"/>
                </a:cxn>
                <a:cxn ang="0">
                  <a:pos x="connsiteX3" y="connsiteY3"/>
                </a:cxn>
              </a:cxnLst>
              <a:rect l="l" t="t" r="r" b="b"/>
              <a:pathLst>
                <a:path w="1292" h="1392">
                  <a:moveTo>
                    <a:pt x="0" y="6"/>
                  </a:moveTo>
                  <a:cubicBezTo>
                    <a:pt x="452" y="251"/>
                    <a:pt x="1321" y="594"/>
                    <a:pt x="1292" y="737"/>
                  </a:cubicBezTo>
                  <a:cubicBezTo>
                    <a:pt x="1052" y="1817"/>
                    <a:pt x="543" y="1554"/>
                    <a:pt x="0" y="0"/>
                  </a:cubicBezTo>
                  <a:lnTo>
                    <a:pt x="0" y="6"/>
                  </a:lnTo>
                  <a:close/>
                </a:path>
              </a:pathLst>
            </a:custGeom>
            <a:grpFill/>
            <a:ln w="5715" cap="flat">
              <a:noFill/>
              <a:prstDash val="solid"/>
              <a:miter/>
            </a:ln>
          </p:spPr>
          <p:txBody>
            <a:bodyPr rtlCol="0" anchor="ctr"/>
            <a:lstStyle/>
            <a:p>
              <a:endParaRPr lang="zh-CN" altLang="en-US"/>
            </a:p>
          </p:txBody>
        </p:sp>
        <p:sp>
          <p:nvSpPr>
            <p:cNvPr id="535" name="任意多边形: 形状 534">
              <a:extLst>
                <a:ext uri="{FF2B5EF4-FFF2-40B4-BE49-F238E27FC236}">
                  <a16:creationId xmlns:a16="http://schemas.microsoft.com/office/drawing/2014/main" id="{1F06A4C1-2529-4982-B613-6D9ABE76B921}"/>
                </a:ext>
              </a:extLst>
            </p:cNvPr>
            <p:cNvSpPr/>
            <p:nvPr/>
          </p:nvSpPr>
          <p:spPr>
            <a:xfrm>
              <a:off x="8835662" y="1478379"/>
              <a:ext cx="1360" cy="1354"/>
            </a:xfrm>
            <a:custGeom>
              <a:avLst/>
              <a:gdLst>
                <a:gd name="connsiteX0" fmla="*/ 1360 w 1360"/>
                <a:gd name="connsiteY0" fmla="*/ 0 h 1354"/>
                <a:gd name="connsiteX1" fmla="*/ 612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2" y="1354"/>
                  </a:lnTo>
                  <a:lnTo>
                    <a:pt x="0" y="749"/>
                  </a:lnTo>
                  <a:close/>
                </a:path>
              </a:pathLst>
            </a:custGeom>
            <a:grpFill/>
            <a:ln w="5715" cap="flat">
              <a:noFill/>
              <a:prstDash val="solid"/>
              <a:miter/>
            </a:ln>
          </p:spPr>
          <p:txBody>
            <a:bodyPr rtlCol="0" anchor="ctr"/>
            <a:lstStyle/>
            <a:p>
              <a:endParaRPr lang="zh-CN" altLang="en-US"/>
            </a:p>
          </p:txBody>
        </p:sp>
        <p:sp>
          <p:nvSpPr>
            <p:cNvPr id="536" name="任意多边形: 形状 535">
              <a:extLst>
                <a:ext uri="{FF2B5EF4-FFF2-40B4-BE49-F238E27FC236}">
                  <a16:creationId xmlns:a16="http://schemas.microsoft.com/office/drawing/2014/main" id="{FB4DF0C8-793D-72CB-00B0-77AF76BD6679}"/>
                </a:ext>
              </a:extLst>
            </p:cNvPr>
            <p:cNvSpPr/>
            <p:nvPr/>
          </p:nvSpPr>
          <p:spPr>
            <a:xfrm>
              <a:off x="8860042" y="1823765"/>
              <a:ext cx="1354" cy="1360"/>
            </a:xfrm>
            <a:custGeom>
              <a:avLst/>
              <a:gdLst>
                <a:gd name="connsiteX0" fmla="*/ 0 w 1354"/>
                <a:gd name="connsiteY0" fmla="*/ 0 h 1360"/>
                <a:gd name="connsiteX1" fmla="*/ 1355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5" y="749"/>
                  </a:lnTo>
                  <a:lnTo>
                    <a:pt x="749" y="1360"/>
                  </a:lnTo>
                  <a:close/>
                </a:path>
              </a:pathLst>
            </a:custGeom>
            <a:grpFill/>
            <a:ln w="5715" cap="flat">
              <a:noFill/>
              <a:prstDash val="solid"/>
              <a:miter/>
            </a:ln>
          </p:spPr>
          <p:txBody>
            <a:bodyPr rtlCol="0" anchor="ctr"/>
            <a:lstStyle/>
            <a:p>
              <a:endParaRPr lang="zh-CN" altLang="en-US"/>
            </a:p>
          </p:txBody>
        </p:sp>
        <p:sp>
          <p:nvSpPr>
            <p:cNvPr id="537" name="任意多边形: 形状 536">
              <a:extLst>
                <a:ext uri="{FF2B5EF4-FFF2-40B4-BE49-F238E27FC236}">
                  <a16:creationId xmlns:a16="http://schemas.microsoft.com/office/drawing/2014/main" id="{69583C51-ECE5-39C6-1E5A-5284A6F7A12E}"/>
                </a:ext>
              </a:extLst>
            </p:cNvPr>
            <p:cNvSpPr/>
            <p:nvPr/>
          </p:nvSpPr>
          <p:spPr>
            <a:xfrm>
              <a:off x="7865217" y="711940"/>
              <a:ext cx="2898" cy="3291"/>
            </a:xfrm>
            <a:custGeom>
              <a:avLst/>
              <a:gdLst>
                <a:gd name="connsiteX0" fmla="*/ 1678 w 2898"/>
                <a:gd name="connsiteY0" fmla="*/ 3292 h 3291"/>
                <a:gd name="connsiteX1" fmla="*/ 1678 w 2898"/>
                <a:gd name="connsiteY1" fmla="*/ 0 h 3291"/>
                <a:gd name="connsiteX2" fmla="*/ 2764 w 2898"/>
                <a:gd name="connsiteY2" fmla="*/ 2195 h 3291"/>
                <a:gd name="connsiteX3" fmla="*/ 1678 w 2898"/>
                <a:gd name="connsiteY3" fmla="*/ 3292 h 3291"/>
              </a:gdLst>
              <a:ahLst/>
              <a:cxnLst>
                <a:cxn ang="0">
                  <a:pos x="connsiteX0" y="connsiteY0"/>
                </a:cxn>
                <a:cxn ang="0">
                  <a:pos x="connsiteX1" y="connsiteY1"/>
                </a:cxn>
                <a:cxn ang="0">
                  <a:pos x="connsiteX2" y="connsiteY2"/>
                </a:cxn>
                <a:cxn ang="0">
                  <a:pos x="connsiteX3" y="connsiteY3"/>
                </a:cxn>
              </a:cxnLst>
              <a:rect l="l" t="t" r="r" b="b"/>
              <a:pathLst>
                <a:path w="2898" h="3291">
                  <a:moveTo>
                    <a:pt x="1678" y="3292"/>
                  </a:moveTo>
                  <a:cubicBezTo>
                    <a:pt x="-562" y="2195"/>
                    <a:pt x="-557" y="1097"/>
                    <a:pt x="1678" y="0"/>
                  </a:cubicBezTo>
                  <a:cubicBezTo>
                    <a:pt x="2764" y="732"/>
                    <a:pt x="3124" y="1463"/>
                    <a:pt x="2764" y="2195"/>
                  </a:cubicBezTo>
                  <a:cubicBezTo>
                    <a:pt x="2404" y="2926"/>
                    <a:pt x="2044" y="3292"/>
                    <a:pt x="1678" y="3292"/>
                  </a:cubicBezTo>
                  <a:close/>
                </a:path>
              </a:pathLst>
            </a:custGeom>
            <a:grpFill/>
            <a:ln w="5715" cap="flat">
              <a:noFill/>
              <a:prstDash val="solid"/>
              <a:miter/>
            </a:ln>
          </p:spPr>
          <p:txBody>
            <a:bodyPr rtlCol="0" anchor="ctr"/>
            <a:lstStyle/>
            <a:p>
              <a:endParaRPr lang="zh-CN" altLang="en-US"/>
            </a:p>
          </p:txBody>
        </p:sp>
        <p:sp>
          <p:nvSpPr>
            <p:cNvPr id="538" name="任意多边形: 形状 537">
              <a:extLst>
                <a:ext uri="{FF2B5EF4-FFF2-40B4-BE49-F238E27FC236}">
                  <a16:creationId xmlns:a16="http://schemas.microsoft.com/office/drawing/2014/main" id="{243AA6E0-64B1-8D5B-6980-28D6F2AF86C4}"/>
                </a:ext>
              </a:extLst>
            </p:cNvPr>
            <p:cNvSpPr/>
            <p:nvPr/>
          </p:nvSpPr>
          <p:spPr>
            <a:xfrm>
              <a:off x="8080653" y="1139559"/>
              <a:ext cx="5575" cy="6577"/>
            </a:xfrm>
            <a:custGeom>
              <a:avLst/>
              <a:gdLst>
                <a:gd name="connsiteX0" fmla="*/ 0 w 5575"/>
                <a:gd name="connsiteY0" fmla="*/ 6578 h 6577"/>
                <a:gd name="connsiteX1" fmla="*/ 3286 w 5575"/>
                <a:gd name="connsiteY1" fmla="*/ 0 h 6577"/>
                <a:gd name="connsiteX2" fmla="*/ 0 w 5575"/>
                <a:gd name="connsiteY2" fmla="*/ 6578 h 6577"/>
              </a:gdLst>
              <a:ahLst/>
              <a:cxnLst>
                <a:cxn ang="0">
                  <a:pos x="connsiteX0" y="connsiteY0"/>
                </a:cxn>
                <a:cxn ang="0">
                  <a:pos x="connsiteX1" y="connsiteY1"/>
                </a:cxn>
                <a:cxn ang="0">
                  <a:pos x="connsiteX2" y="connsiteY2"/>
                </a:cxn>
              </a:cxnLst>
              <a:rect l="l" t="t" r="r" b="b"/>
              <a:pathLst>
                <a:path w="5575" h="6577">
                  <a:moveTo>
                    <a:pt x="0" y="6578"/>
                  </a:moveTo>
                  <a:cubicBezTo>
                    <a:pt x="1097" y="4383"/>
                    <a:pt x="2195" y="2195"/>
                    <a:pt x="3286" y="0"/>
                  </a:cubicBezTo>
                  <a:cubicBezTo>
                    <a:pt x="8264" y="5235"/>
                    <a:pt x="4178" y="5926"/>
                    <a:pt x="0" y="6578"/>
                  </a:cubicBezTo>
                  <a:close/>
                </a:path>
              </a:pathLst>
            </a:custGeom>
            <a:grpFill/>
            <a:ln w="5715" cap="flat">
              <a:noFill/>
              <a:prstDash val="solid"/>
              <a:miter/>
            </a:ln>
          </p:spPr>
          <p:txBody>
            <a:bodyPr rtlCol="0" anchor="ctr"/>
            <a:lstStyle/>
            <a:p>
              <a:endParaRPr lang="zh-CN" altLang="en-US"/>
            </a:p>
          </p:txBody>
        </p:sp>
        <p:sp>
          <p:nvSpPr>
            <p:cNvPr id="539" name="任意多边形: 形状 538">
              <a:extLst>
                <a:ext uri="{FF2B5EF4-FFF2-40B4-BE49-F238E27FC236}">
                  <a16:creationId xmlns:a16="http://schemas.microsoft.com/office/drawing/2014/main" id="{3C70D3EA-9A2D-C7B7-0937-B09107D731F2}"/>
                </a:ext>
              </a:extLst>
            </p:cNvPr>
            <p:cNvSpPr/>
            <p:nvPr/>
          </p:nvSpPr>
          <p:spPr>
            <a:xfrm>
              <a:off x="8080653" y="1149435"/>
              <a:ext cx="2543" cy="4189"/>
            </a:xfrm>
            <a:custGeom>
              <a:avLst/>
              <a:gdLst>
                <a:gd name="connsiteX0" fmla="*/ 2246 w 2543"/>
                <a:gd name="connsiteY0" fmla="*/ 1880 h 4189"/>
                <a:gd name="connsiteX1" fmla="*/ 1206 w 2543"/>
                <a:gd name="connsiteY1" fmla="*/ 4189 h 4189"/>
                <a:gd name="connsiteX2" fmla="*/ 360 w 2543"/>
                <a:gd name="connsiteY2" fmla="*/ 3018 h 4189"/>
                <a:gd name="connsiteX3" fmla="*/ 0 w 2543"/>
                <a:gd name="connsiteY3" fmla="*/ 0 h 4189"/>
                <a:gd name="connsiteX4" fmla="*/ 2246 w 2543"/>
                <a:gd name="connsiteY4" fmla="*/ 1880 h 4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9">
                  <a:moveTo>
                    <a:pt x="2246" y="1880"/>
                  </a:moveTo>
                  <a:cubicBezTo>
                    <a:pt x="2863" y="3183"/>
                    <a:pt x="2520" y="4023"/>
                    <a:pt x="1206" y="4189"/>
                  </a:cubicBezTo>
                  <a:cubicBezTo>
                    <a:pt x="966" y="4218"/>
                    <a:pt x="463" y="3469"/>
                    <a:pt x="360" y="3018"/>
                  </a:cubicBezTo>
                  <a:cubicBezTo>
                    <a:pt x="143" y="2034"/>
                    <a:pt x="108" y="1011"/>
                    <a:pt x="0" y="0"/>
                  </a:cubicBezTo>
                  <a:cubicBezTo>
                    <a:pt x="766" y="640"/>
                    <a:pt x="1532" y="1280"/>
                    <a:pt x="2246" y="1880"/>
                  </a:cubicBezTo>
                  <a:close/>
                </a:path>
              </a:pathLst>
            </a:custGeom>
            <a:grpFill/>
            <a:ln w="5715" cap="flat">
              <a:noFill/>
              <a:prstDash val="solid"/>
              <a:miter/>
            </a:ln>
          </p:spPr>
          <p:txBody>
            <a:bodyPr rtlCol="0" anchor="ctr"/>
            <a:lstStyle/>
            <a:p>
              <a:endParaRPr lang="zh-CN" altLang="en-US"/>
            </a:p>
          </p:txBody>
        </p:sp>
        <p:sp>
          <p:nvSpPr>
            <p:cNvPr id="540" name="任意多边形: 形状 539">
              <a:extLst>
                <a:ext uri="{FF2B5EF4-FFF2-40B4-BE49-F238E27FC236}">
                  <a16:creationId xmlns:a16="http://schemas.microsoft.com/office/drawing/2014/main" id="{9B6B04C0-2D13-1FC8-3F11-C59E5E289398}"/>
                </a:ext>
              </a:extLst>
            </p:cNvPr>
            <p:cNvSpPr/>
            <p:nvPr/>
          </p:nvSpPr>
          <p:spPr>
            <a:xfrm>
              <a:off x="8070783" y="1162590"/>
              <a:ext cx="3291" cy="3297"/>
            </a:xfrm>
            <a:custGeom>
              <a:avLst/>
              <a:gdLst>
                <a:gd name="connsiteX0" fmla="*/ 0 w 3291"/>
                <a:gd name="connsiteY0" fmla="*/ 6 h 3297"/>
                <a:gd name="connsiteX1" fmla="*/ 3292 w 3291"/>
                <a:gd name="connsiteY1" fmla="*/ 3298 h 3297"/>
                <a:gd name="connsiteX2" fmla="*/ 3292 w 3291"/>
                <a:gd name="connsiteY2" fmla="*/ 3292 h 3297"/>
                <a:gd name="connsiteX3" fmla="*/ 0 w 3291"/>
                <a:gd name="connsiteY3" fmla="*/ 0 h 3297"/>
                <a:gd name="connsiteX4" fmla="*/ 0 w 3291"/>
                <a:gd name="connsiteY4" fmla="*/ 6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7">
                  <a:moveTo>
                    <a:pt x="0" y="6"/>
                  </a:moveTo>
                  <a:cubicBezTo>
                    <a:pt x="1097" y="1103"/>
                    <a:pt x="2194" y="2200"/>
                    <a:pt x="3292" y="3298"/>
                  </a:cubicBezTo>
                  <a:lnTo>
                    <a:pt x="3292" y="3292"/>
                  </a:lnTo>
                  <a:cubicBezTo>
                    <a:pt x="2194" y="2195"/>
                    <a:pt x="1097" y="1097"/>
                    <a:pt x="0" y="0"/>
                  </a:cubicBezTo>
                  <a:lnTo>
                    <a:pt x="0" y="6"/>
                  </a:lnTo>
                  <a:close/>
                </a:path>
              </a:pathLst>
            </a:custGeom>
            <a:grpFill/>
            <a:ln w="5715" cap="flat">
              <a:noFill/>
              <a:prstDash val="solid"/>
              <a:miter/>
            </a:ln>
          </p:spPr>
          <p:txBody>
            <a:bodyPr rtlCol="0" anchor="ctr"/>
            <a:lstStyle/>
            <a:p>
              <a:endParaRPr lang="zh-CN" altLang="en-US"/>
            </a:p>
          </p:txBody>
        </p:sp>
        <p:sp>
          <p:nvSpPr>
            <p:cNvPr id="541" name="任意多边形: 形状 540">
              <a:extLst>
                <a:ext uri="{FF2B5EF4-FFF2-40B4-BE49-F238E27FC236}">
                  <a16:creationId xmlns:a16="http://schemas.microsoft.com/office/drawing/2014/main" id="{DB2A2A80-68AB-B026-0230-4DF1B7C44A5D}"/>
                </a:ext>
              </a:extLst>
            </p:cNvPr>
            <p:cNvSpPr/>
            <p:nvPr/>
          </p:nvSpPr>
          <p:spPr>
            <a:xfrm>
              <a:off x="8077361" y="1164584"/>
              <a:ext cx="1396" cy="1304"/>
            </a:xfrm>
            <a:custGeom>
              <a:avLst/>
              <a:gdLst>
                <a:gd name="connsiteX0" fmla="*/ 0 w 1396"/>
                <a:gd name="connsiteY0" fmla="*/ 1293 h 1304"/>
                <a:gd name="connsiteX1" fmla="*/ 737 w 1396"/>
                <a:gd name="connsiteY1" fmla="*/ 1 h 1304"/>
                <a:gd name="connsiteX2" fmla="*/ 0 w 1396"/>
                <a:gd name="connsiteY2" fmla="*/ 1304 h 1304"/>
                <a:gd name="connsiteX3" fmla="*/ 0 w 1396"/>
                <a:gd name="connsiteY3" fmla="*/ 1293 h 1304"/>
              </a:gdLst>
              <a:ahLst/>
              <a:cxnLst>
                <a:cxn ang="0">
                  <a:pos x="connsiteX0" y="connsiteY0"/>
                </a:cxn>
                <a:cxn ang="0">
                  <a:pos x="connsiteX1" y="connsiteY1"/>
                </a:cxn>
                <a:cxn ang="0">
                  <a:pos x="connsiteX2" y="connsiteY2"/>
                </a:cxn>
                <a:cxn ang="0">
                  <a:pos x="connsiteX3" y="connsiteY3"/>
                </a:cxn>
              </a:cxnLst>
              <a:rect l="l" t="t" r="r" b="b"/>
              <a:pathLst>
                <a:path w="1396" h="1304">
                  <a:moveTo>
                    <a:pt x="0" y="1293"/>
                  </a:moveTo>
                  <a:cubicBezTo>
                    <a:pt x="251" y="841"/>
                    <a:pt x="594" y="-33"/>
                    <a:pt x="737" y="1"/>
                  </a:cubicBezTo>
                  <a:cubicBezTo>
                    <a:pt x="1823" y="247"/>
                    <a:pt x="1560" y="755"/>
                    <a:pt x="0" y="1304"/>
                  </a:cubicBezTo>
                  <a:lnTo>
                    <a:pt x="0" y="1293"/>
                  </a:lnTo>
                  <a:close/>
                </a:path>
              </a:pathLst>
            </a:custGeom>
            <a:grpFill/>
            <a:ln w="5715" cap="flat">
              <a:noFill/>
              <a:prstDash val="solid"/>
              <a:miter/>
            </a:ln>
          </p:spPr>
          <p:txBody>
            <a:bodyPr rtlCol="0" anchor="ctr"/>
            <a:lstStyle/>
            <a:p>
              <a:endParaRPr lang="zh-CN" altLang="en-US"/>
            </a:p>
          </p:txBody>
        </p:sp>
        <p:sp>
          <p:nvSpPr>
            <p:cNvPr id="542" name="任意多边形: 形状 541">
              <a:extLst>
                <a:ext uri="{FF2B5EF4-FFF2-40B4-BE49-F238E27FC236}">
                  <a16:creationId xmlns:a16="http://schemas.microsoft.com/office/drawing/2014/main" id="{28ABFA04-2C8C-92DC-0EC7-D0E96D91F743}"/>
                </a:ext>
              </a:extLst>
            </p:cNvPr>
            <p:cNvSpPr/>
            <p:nvPr/>
          </p:nvSpPr>
          <p:spPr>
            <a:xfrm>
              <a:off x="8074075" y="1165882"/>
              <a:ext cx="3286" cy="1680"/>
            </a:xfrm>
            <a:custGeom>
              <a:avLst/>
              <a:gdLst>
                <a:gd name="connsiteX0" fmla="*/ 3286 w 3286"/>
                <a:gd name="connsiteY0" fmla="*/ 6 h 1680"/>
                <a:gd name="connsiteX1" fmla="*/ 0 w 3286"/>
                <a:gd name="connsiteY1" fmla="*/ 0 h 1680"/>
                <a:gd name="connsiteX2" fmla="*/ 0 w 3286"/>
                <a:gd name="connsiteY2" fmla="*/ 6 h 1680"/>
                <a:gd name="connsiteX3" fmla="*/ 3286 w 3286"/>
                <a:gd name="connsiteY3" fmla="*/ 0 h 1680"/>
                <a:gd name="connsiteX4" fmla="*/ 3286 w 3286"/>
                <a:gd name="connsiteY4" fmla="*/ 6 h 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1680">
                  <a:moveTo>
                    <a:pt x="3286" y="6"/>
                  </a:moveTo>
                  <a:cubicBezTo>
                    <a:pt x="2183" y="2263"/>
                    <a:pt x="1086" y="2217"/>
                    <a:pt x="0" y="0"/>
                  </a:cubicBezTo>
                  <a:lnTo>
                    <a:pt x="0" y="6"/>
                  </a:lnTo>
                  <a:cubicBezTo>
                    <a:pt x="1097" y="0"/>
                    <a:pt x="2189" y="0"/>
                    <a:pt x="3286" y="0"/>
                  </a:cubicBezTo>
                  <a:lnTo>
                    <a:pt x="3286" y="6"/>
                  </a:lnTo>
                  <a:close/>
                </a:path>
              </a:pathLst>
            </a:custGeom>
            <a:grpFill/>
            <a:ln w="5715" cap="flat">
              <a:noFill/>
              <a:prstDash val="solid"/>
              <a:miter/>
            </a:ln>
          </p:spPr>
          <p:txBody>
            <a:bodyPr rtlCol="0" anchor="ctr"/>
            <a:lstStyle/>
            <a:p>
              <a:endParaRPr lang="zh-CN" altLang="en-US"/>
            </a:p>
          </p:txBody>
        </p:sp>
        <p:sp>
          <p:nvSpPr>
            <p:cNvPr id="543" name="任意多边形: 形状 542">
              <a:extLst>
                <a:ext uri="{FF2B5EF4-FFF2-40B4-BE49-F238E27FC236}">
                  <a16:creationId xmlns:a16="http://schemas.microsoft.com/office/drawing/2014/main" id="{DE1DE11F-C311-57DC-9853-FBE097B0B808}"/>
                </a:ext>
              </a:extLst>
            </p:cNvPr>
            <p:cNvSpPr/>
            <p:nvPr/>
          </p:nvSpPr>
          <p:spPr>
            <a:xfrm>
              <a:off x="7903966" y="761283"/>
              <a:ext cx="3754" cy="5634"/>
            </a:xfrm>
            <a:custGeom>
              <a:avLst/>
              <a:gdLst>
                <a:gd name="connsiteX0" fmla="*/ 2391 w 3754"/>
                <a:gd name="connsiteY0" fmla="*/ 0 h 5634"/>
                <a:gd name="connsiteX1" fmla="*/ 2454 w 3754"/>
                <a:gd name="connsiteY1" fmla="*/ 5572 h 5634"/>
                <a:gd name="connsiteX2" fmla="*/ 968 w 3754"/>
                <a:gd name="connsiteY2" fmla="*/ 5155 h 5634"/>
                <a:gd name="connsiteX3" fmla="*/ 2391 w 3754"/>
                <a:gd name="connsiteY3" fmla="*/ 0 h 5634"/>
                <a:gd name="connsiteX4" fmla="*/ 2391 w 3754"/>
                <a:gd name="connsiteY4" fmla="*/ 0 h 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4" h="5634">
                  <a:moveTo>
                    <a:pt x="2391" y="0"/>
                  </a:moveTo>
                  <a:cubicBezTo>
                    <a:pt x="2420" y="1875"/>
                    <a:pt x="5403" y="3726"/>
                    <a:pt x="2454" y="5572"/>
                  </a:cubicBezTo>
                  <a:cubicBezTo>
                    <a:pt x="2151" y="5761"/>
                    <a:pt x="1254" y="5492"/>
                    <a:pt x="968" y="5155"/>
                  </a:cubicBezTo>
                  <a:cubicBezTo>
                    <a:pt x="-1004" y="2800"/>
                    <a:pt x="322" y="1280"/>
                    <a:pt x="2391" y="0"/>
                  </a:cubicBezTo>
                  <a:lnTo>
                    <a:pt x="2391" y="0"/>
                  </a:lnTo>
                  <a:close/>
                </a:path>
              </a:pathLst>
            </a:custGeom>
            <a:grpFill/>
            <a:ln w="5715" cap="flat">
              <a:noFill/>
              <a:prstDash val="solid"/>
              <a:miter/>
            </a:ln>
          </p:spPr>
          <p:txBody>
            <a:bodyPr rtlCol="0" anchor="ctr"/>
            <a:lstStyle/>
            <a:p>
              <a:endParaRPr lang="zh-CN" altLang="en-US"/>
            </a:p>
          </p:txBody>
        </p:sp>
        <p:sp>
          <p:nvSpPr>
            <p:cNvPr id="544" name="任意多边形: 形状 543">
              <a:extLst>
                <a:ext uri="{FF2B5EF4-FFF2-40B4-BE49-F238E27FC236}">
                  <a16:creationId xmlns:a16="http://schemas.microsoft.com/office/drawing/2014/main" id="{1F820BD1-7B5B-1878-6D45-D2C63469ADA2}"/>
                </a:ext>
              </a:extLst>
            </p:cNvPr>
            <p:cNvSpPr/>
            <p:nvPr/>
          </p:nvSpPr>
          <p:spPr>
            <a:xfrm>
              <a:off x="8288797" y="767867"/>
              <a:ext cx="12186" cy="12489"/>
            </a:xfrm>
            <a:custGeom>
              <a:avLst/>
              <a:gdLst>
                <a:gd name="connsiteX0" fmla="*/ 5608 w 12186"/>
                <a:gd name="connsiteY0" fmla="*/ 0 h 12489"/>
                <a:gd name="connsiteX1" fmla="*/ 12186 w 12186"/>
                <a:gd name="connsiteY1" fmla="*/ 9864 h 12489"/>
                <a:gd name="connsiteX2" fmla="*/ 1328 w 12186"/>
                <a:gd name="connsiteY2" fmla="*/ 8401 h 12489"/>
                <a:gd name="connsiteX3" fmla="*/ 5608 w 12186"/>
                <a:gd name="connsiteY3" fmla="*/ 0 h 12489"/>
              </a:gdLst>
              <a:ahLst/>
              <a:cxnLst>
                <a:cxn ang="0">
                  <a:pos x="connsiteX0" y="connsiteY0"/>
                </a:cxn>
                <a:cxn ang="0">
                  <a:pos x="connsiteX1" y="connsiteY1"/>
                </a:cxn>
                <a:cxn ang="0">
                  <a:pos x="connsiteX2" y="connsiteY2"/>
                </a:cxn>
                <a:cxn ang="0">
                  <a:pos x="connsiteX3" y="connsiteY3"/>
                </a:cxn>
              </a:cxnLst>
              <a:rect l="l" t="t" r="r" b="b"/>
              <a:pathLst>
                <a:path w="12186" h="12489">
                  <a:moveTo>
                    <a:pt x="5608" y="0"/>
                  </a:moveTo>
                  <a:cubicBezTo>
                    <a:pt x="7557" y="3452"/>
                    <a:pt x="8489" y="7578"/>
                    <a:pt x="12186" y="9864"/>
                  </a:cubicBezTo>
                  <a:cubicBezTo>
                    <a:pt x="7832" y="15150"/>
                    <a:pt x="3700" y="11293"/>
                    <a:pt x="1328" y="8401"/>
                  </a:cubicBezTo>
                  <a:cubicBezTo>
                    <a:pt x="-2352" y="3921"/>
                    <a:pt x="2454" y="1989"/>
                    <a:pt x="5608" y="0"/>
                  </a:cubicBezTo>
                  <a:close/>
                </a:path>
              </a:pathLst>
            </a:custGeom>
            <a:grpFill/>
            <a:ln w="5715" cap="flat">
              <a:noFill/>
              <a:prstDash val="solid"/>
              <a:miter/>
            </a:ln>
          </p:spPr>
          <p:txBody>
            <a:bodyPr rtlCol="0" anchor="ctr"/>
            <a:lstStyle/>
            <a:p>
              <a:endParaRPr lang="zh-CN" altLang="en-US"/>
            </a:p>
          </p:txBody>
        </p:sp>
        <p:sp>
          <p:nvSpPr>
            <p:cNvPr id="545" name="任意多边形: 形状 544">
              <a:extLst>
                <a:ext uri="{FF2B5EF4-FFF2-40B4-BE49-F238E27FC236}">
                  <a16:creationId xmlns:a16="http://schemas.microsoft.com/office/drawing/2014/main" id="{C217DCD3-8C96-003C-C2CC-FC18670CFF1D}"/>
                </a:ext>
              </a:extLst>
            </p:cNvPr>
            <p:cNvSpPr/>
            <p:nvPr/>
          </p:nvSpPr>
          <p:spPr>
            <a:xfrm>
              <a:off x="8300984" y="776053"/>
              <a:ext cx="3286" cy="1678"/>
            </a:xfrm>
            <a:custGeom>
              <a:avLst/>
              <a:gdLst>
                <a:gd name="connsiteX0" fmla="*/ 0 w 3286"/>
                <a:gd name="connsiteY0" fmla="*/ 1678 h 1678"/>
                <a:gd name="connsiteX1" fmla="*/ 3286 w 3286"/>
                <a:gd name="connsiteY1" fmla="*/ 1678 h 1678"/>
                <a:gd name="connsiteX2" fmla="*/ 0 w 3286"/>
                <a:gd name="connsiteY2" fmla="*/ 1678 h 1678"/>
              </a:gdLst>
              <a:ahLst/>
              <a:cxnLst>
                <a:cxn ang="0">
                  <a:pos x="connsiteX0" y="connsiteY0"/>
                </a:cxn>
                <a:cxn ang="0">
                  <a:pos x="connsiteX1" y="connsiteY1"/>
                </a:cxn>
                <a:cxn ang="0">
                  <a:pos x="connsiteX2" y="connsiteY2"/>
                </a:cxn>
              </a:cxnLst>
              <a:rect l="l" t="t" r="r" b="b"/>
              <a:pathLst>
                <a:path w="3286" h="1678">
                  <a:moveTo>
                    <a:pt x="0" y="1678"/>
                  </a:moveTo>
                  <a:cubicBezTo>
                    <a:pt x="1097" y="-556"/>
                    <a:pt x="2195" y="-562"/>
                    <a:pt x="3286" y="1678"/>
                  </a:cubicBezTo>
                  <a:cubicBezTo>
                    <a:pt x="2195" y="1678"/>
                    <a:pt x="1097" y="1678"/>
                    <a:pt x="0" y="1678"/>
                  </a:cubicBezTo>
                  <a:close/>
                </a:path>
              </a:pathLst>
            </a:custGeom>
            <a:grpFill/>
            <a:ln w="5715" cap="flat">
              <a:noFill/>
              <a:prstDash val="solid"/>
              <a:miter/>
            </a:ln>
          </p:spPr>
          <p:txBody>
            <a:bodyPr rtlCol="0" anchor="ctr"/>
            <a:lstStyle/>
            <a:p>
              <a:endParaRPr lang="zh-CN" altLang="en-US"/>
            </a:p>
          </p:txBody>
        </p:sp>
        <p:sp>
          <p:nvSpPr>
            <p:cNvPr id="546" name="任意多边形: 形状 545">
              <a:extLst>
                <a:ext uri="{FF2B5EF4-FFF2-40B4-BE49-F238E27FC236}">
                  <a16:creationId xmlns:a16="http://schemas.microsoft.com/office/drawing/2014/main" id="{FB918E82-F2AB-4D4A-0C83-FD8EA17F51E6}"/>
                </a:ext>
              </a:extLst>
            </p:cNvPr>
            <p:cNvSpPr/>
            <p:nvPr/>
          </p:nvSpPr>
          <p:spPr>
            <a:xfrm>
              <a:off x="7801870" y="925432"/>
              <a:ext cx="2542" cy="3615"/>
            </a:xfrm>
            <a:custGeom>
              <a:avLst/>
              <a:gdLst>
                <a:gd name="connsiteX0" fmla="*/ 2543 w 2542"/>
                <a:gd name="connsiteY0" fmla="*/ 3610 h 3615"/>
                <a:gd name="connsiteX1" fmla="*/ 177 w 2542"/>
                <a:gd name="connsiteY1" fmla="*/ 369 h 3615"/>
                <a:gd name="connsiteX2" fmla="*/ 2543 w 2542"/>
                <a:gd name="connsiteY2" fmla="*/ 3615 h 3615"/>
                <a:gd name="connsiteX3" fmla="*/ 2543 w 2542"/>
                <a:gd name="connsiteY3" fmla="*/ 3610 h 3615"/>
              </a:gdLst>
              <a:ahLst/>
              <a:cxnLst>
                <a:cxn ang="0">
                  <a:pos x="connsiteX0" y="connsiteY0"/>
                </a:cxn>
                <a:cxn ang="0">
                  <a:pos x="connsiteX1" y="connsiteY1"/>
                </a:cxn>
                <a:cxn ang="0">
                  <a:pos x="connsiteX2" y="connsiteY2"/>
                </a:cxn>
                <a:cxn ang="0">
                  <a:pos x="connsiteX3" y="connsiteY3"/>
                </a:cxn>
              </a:cxnLst>
              <a:rect l="l" t="t" r="r" b="b"/>
              <a:pathLst>
                <a:path w="2542" h="3615">
                  <a:moveTo>
                    <a:pt x="2543" y="3610"/>
                  </a:moveTo>
                  <a:cubicBezTo>
                    <a:pt x="1131" y="2878"/>
                    <a:pt x="-555" y="672"/>
                    <a:pt x="177" y="369"/>
                  </a:cubicBezTo>
                  <a:cubicBezTo>
                    <a:pt x="3920" y="-1162"/>
                    <a:pt x="1674" y="2495"/>
                    <a:pt x="2543" y="3615"/>
                  </a:cubicBezTo>
                  <a:lnTo>
                    <a:pt x="2543" y="3610"/>
                  </a:lnTo>
                  <a:close/>
                </a:path>
              </a:pathLst>
            </a:custGeom>
            <a:grpFill/>
            <a:ln w="5715" cap="flat">
              <a:noFill/>
              <a:prstDash val="solid"/>
              <a:miter/>
            </a:ln>
          </p:spPr>
          <p:txBody>
            <a:bodyPr rtlCol="0" anchor="ctr"/>
            <a:lstStyle/>
            <a:p>
              <a:endParaRPr lang="zh-CN" altLang="en-US"/>
            </a:p>
          </p:txBody>
        </p:sp>
        <p:sp>
          <p:nvSpPr>
            <p:cNvPr id="547" name="任意多边形: 形状 546">
              <a:extLst>
                <a:ext uri="{FF2B5EF4-FFF2-40B4-BE49-F238E27FC236}">
                  <a16:creationId xmlns:a16="http://schemas.microsoft.com/office/drawing/2014/main" id="{D92D5BF2-ED3F-B4F9-BEAE-E176A487D041}"/>
                </a:ext>
              </a:extLst>
            </p:cNvPr>
            <p:cNvSpPr/>
            <p:nvPr/>
          </p:nvSpPr>
          <p:spPr>
            <a:xfrm>
              <a:off x="8330182" y="1215226"/>
              <a:ext cx="59159" cy="51029"/>
            </a:xfrm>
            <a:custGeom>
              <a:avLst/>
              <a:gdLst>
                <a:gd name="connsiteX0" fmla="*/ 26712 w 59159"/>
                <a:gd name="connsiteY0" fmla="*/ 19734 h 51029"/>
                <a:gd name="connsiteX1" fmla="*/ 27095 w 59159"/>
                <a:gd name="connsiteY1" fmla="*/ 14385 h 51029"/>
                <a:gd name="connsiteX2" fmla="*/ 20134 w 59159"/>
                <a:gd name="connsiteY2" fmla="*/ 16453 h 51029"/>
                <a:gd name="connsiteX3" fmla="*/ 0 w 59159"/>
                <a:gd name="connsiteY3" fmla="*/ 7269 h 51029"/>
                <a:gd name="connsiteX4" fmla="*/ 20134 w 59159"/>
                <a:gd name="connsiteY4" fmla="*/ 0 h 51029"/>
                <a:gd name="connsiteX5" fmla="*/ 20134 w 59159"/>
                <a:gd name="connsiteY5" fmla="*/ 6584 h 51029"/>
                <a:gd name="connsiteX6" fmla="*/ 41268 w 59159"/>
                <a:gd name="connsiteY6" fmla="*/ 14619 h 51029"/>
                <a:gd name="connsiteX7" fmla="*/ 48715 w 59159"/>
                <a:gd name="connsiteY7" fmla="*/ 25409 h 51029"/>
                <a:gd name="connsiteX8" fmla="*/ 54881 w 59159"/>
                <a:gd name="connsiteY8" fmla="*/ 28684 h 51029"/>
                <a:gd name="connsiteX9" fmla="*/ 58048 w 59159"/>
                <a:gd name="connsiteY9" fmla="*/ 31684 h 51029"/>
                <a:gd name="connsiteX10" fmla="*/ 59156 w 59159"/>
                <a:gd name="connsiteY10" fmla="*/ 51029 h 51029"/>
                <a:gd name="connsiteX11" fmla="*/ 40605 w 59159"/>
                <a:gd name="connsiteY11" fmla="*/ 32193 h 51029"/>
                <a:gd name="connsiteX12" fmla="*/ 33284 w 59159"/>
                <a:gd name="connsiteY12" fmla="*/ 19745 h 51029"/>
                <a:gd name="connsiteX13" fmla="*/ 26712 w 59159"/>
                <a:gd name="connsiteY13" fmla="*/ 19734 h 5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159" h="51029">
                  <a:moveTo>
                    <a:pt x="26712" y="19734"/>
                  </a:moveTo>
                  <a:cubicBezTo>
                    <a:pt x="26986" y="17916"/>
                    <a:pt x="29426" y="15745"/>
                    <a:pt x="27095" y="14385"/>
                  </a:cubicBezTo>
                  <a:cubicBezTo>
                    <a:pt x="24620" y="12939"/>
                    <a:pt x="22517" y="15831"/>
                    <a:pt x="20134" y="16453"/>
                  </a:cubicBezTo>
                  <a:cubicBezTo>
                    <a:pt x="15059" y="11419"/>
                    <a:pt x="7407" y="11601"/>
                    <a:pt x="0" y="7269"/>
                  </a:cubicBezTo>
                  <a:cubicBezTo>
                    <a:pt x="7750" y="4469"/>
                    <a:pt x="13939" y="2235"/>
                    <a:pt x="20134" y="0"/>
                  </a:cubicBezTo>
                  <a:cubicBezTo>
                    <a:pt x="20134" y="2195"/>
                    <a:pt x="20134" y="4389"/>
                    <a:pt x="20134" y="6584"/>
                  </a:cubicBezTo>
                  <a:cubicBezTo>
                    <a:pt x="27249" y="9138"/>
                    <a:pt x="34879" y="10830"/>
                    <a:pt x="41268" y="14619"/>
                  </a:cubicBezTo>
                  <a:cubicBezTo>
                    <a:pt x="44348" y="16448"/>
                    <a:pt x="53315" y="16573"/>
                    <a:pt x="48715" y="25409"/>
                  </a:cubicBezTo>
                  <a:cubicBezTo>
                    <a:pt x="47709" y="27346"/>
                    <a:pt x="51869" y="29158"/>
                    <a:pt x="54881" y="28684"/>
                  </a:cubicBezTo>
                  <a:cubicBezTo>
                    <a:pt x="57442" y="28278"/>
                    <a:pt x="60139" y="30055"/>
                    <a:pt x="58048" y="31684"/>
                  </a:cubicBezTo>
                  <a:cubicBezTo>
                    <a:pt x="49635" y="38222"/>
                    <a:pt x="59379" y="43857"/>
                    <a:pt x="59156" y="51029"/>
                  </a:cubicBezTo>
                  <a:cubicBezTo>
                    <a:pt x="50041" y="46343"/>
                    <a:pt x="41525" y="43771"/>
                    <a:pt x="40605" y="32193"/>
                  </a:cubicBezTo>
                  <a:cubicBezTo>
                    <a:pt x="40262" y="27878"/>
                    <a:pt x="35845" y="23883"/>
                    <a:pt x="33284" y="19745"/>
                  </a:cubicBezTo>
                  <a:cubicBezTo>
                    <a:pt x="31096" y="19734"/>
                    <a:pt x="28901" y="19734"/>
                    <a:pt x="26712" y="19734"/>
                  </a:cubicBezTo>
                  <a:close/>
                </a:path>
              </a:pathLst>
            </a:custGeom>
            <a:grpFill/>
            <a:ln w="5715" cap="flat">
              <a:noFill/>
              <a:prstDash val="solid"/>
              <a:miter/>
            </a:ln>
          </p:spPr>
          <p:txBody>
            <a:bodyPr rtlCol="0" anchor="ctr"/>
            <a:lstStyle/>
            <a:p>
              <a:endParaRPr lang="zh-CN" altLang="en-US"/>
            </a:p>
          </p:txBody>
        </p:sp>
        <p:sp>
          <p:nvSpPr>
            <p:cNvPr id="548" name="任意多边形: 形状 547">
              <a:extLst>
                <a:ext uri="{FF2B5EF4-FFF2-40B4-BE49-F238E27FC236}">
                  <a16:creationId xmlns:a16="http://schemas.microsoft.com/office/drawing/2014/main" id="{175879A7-3A97-5CA4-09AE-C75203B002C8}"/>
                </a:ext>
              </a:extLst>
            </p:cNvPr>
            <p:cNvSpPr/>
            <p:nvPr/>
          </p:nvSpPr>
          <p:spPr>
            <a:xfrm>
              <a:off x="8446634" y="1285335"/>
              <a:ext cx="12209" cy="12760"/>
            </a:xfrm>
            <a:custGeom>
              <a:avLst/>
              <a:gdLst>
                <a:gd name="connsiteX0" fmla="*/ 2340 w 12209"/>
                <a:gd name="connsiteY0" fmla="*/ 8837 h 12760"/>
                <a:gd name="connsiteX1" fmla="*/ 1545 w 12209"/>
                <a:gd name="connsiteY1" fmla="*/ 562 h 12760"/>
                <a:gd name="connsiteX2" fmla="*/ 8232 w 12209"/>
                <a:gd name="connsiteY2" fmla="*/ 3088 h 12760"/>
                <a:gd name="connsiteX3" fmla="*/ 12209 w 12209"/>
                <a:gd name="connsiteY3" fmla="*/ 5551 h 12760"/>
                <a:gd name="connsiteX4" fmla="*/ 12209 w 12209"/>
                <a:gd name="connsiteY4" fmla="*/ 5546 h 12760"/>
                <a:gd name="connsiteX5" fmla="*/ 2345 w 12209"/>
                <a:gd name="connsiteY5" fmla="*/ 8837 h 12760"/>
                <a:gd name="connsiteX6" fmla="*/ 2345 w 12209"/>
                <a:gd name="connsiteY6" fmla="*/ 8837 h 12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09" h="12760">
                  <a:moveTo>
                    <a:pt x="2340" y="8837"/>
                  </a:moveTo>
                  <a:cubicBezTo>
                    <a:pt x="1825" y="6054"/>
                    <a:pt x="-2124" y="3185"/>
                    <a:pt x="1545" y="562"/>
                  </a:cubicBezTo>
                  <a:cubicBezTo>
                    <a:pt x="4003" y="-1192"/>
                    <a:pt x="6186" y="1585"/>
                    <a:pt x="8232" y="3088"/>
                  </a:cubicBezTo>
                  <a:cubicBezTo>
                    <a:pt x="9483" y="4008"/>
                    <a:pt x="10878" y="4734"/>
                    <a:pt x="12209" y="5551"/>
                  </a:cubicBezTo>
                  <a:lnTo>
                    <a:pt x="12209" y="5546"/>
                  </a:lnTo>
                  <a:cubicBezTo>
                    <a:pt x="11449" y="14524"/>
                    <a:pt x="11449" y="14524"/>
                    <a:pt x="2345" y="8837"/>
                  </a:cubicBezTo>
                  <a:lnTo>
                    <a:pt x="2345" y="8837"/>
                  </a:lnTo>
                  <a:close/>
                </a:path>
              </a:pathLst>
            </a:custGeom>
            <a:grpFill/>
            <a:ln w="5715" cap="flat">
              <a:noFill/>
              <a:prstDash val="solid"/>
              <a:miter/>
            </a:ln>
          </p:spPr>
          <p:txBody>
            <a:bodyPr rtlCol="0" anchor="ctr"/>
            <a:lstStyle/>
            <a:p>
              <a:endParaRPr lang="zh-CN" altLang="en-US"/>
            </a:p>
          </p:txBody>
        </p:sp>
        <p:sp>
          <p:nvSpPr>
            <p:cNvPr id="549" name="任意多边形: 形状 548">
              <a:extLst>
                <a:ext uri="{FF2B5EF4-FFF2-40B4-BE49-F238E27FC236}">
                  <a16:creationId xmlns:a16="http://schemas.microsoft.com/office/drawing/2014/main" id="{2EEB7B97-3739-FE67-77AB-9474B57F65C0}"/>
                </a:ext>
              </a:extLst>
            </p:cNvPr>
            <p:cNvSpPr/>
            <p:nvPr/>
          </p:nvSpPr>
          <p:spPr>
            <a:xfrm>
              <a:off x="8435816" y="1297447"/>
              <a:ext cx="4276" cy="3286"/>
            </a:xfrm>
            <a:custGeom>
              <a:avLst/>
              <a:gdLst>
                <a:gd name="connsiteX0" fmla="*/ 19 w 4276"/>
                <a:gd name="connsiteY0" fmla="*/ 3286 h 3286"/>
                <a:gd name="connsiteX1" fmla="*/ 2 w 4276"/>
                <a:gd name="connsiteY1" fmla="*/ 0 h 3286"/>
                <a:gd name="connsiteX2" fmla="*/ 4277 w 4276"/>
                <a:gd name="connsiteY2" fmla="*/ 1640 h 3286"/>
                <a:gd name="connsiteX3" fmla="*/ 19 w 4276"/>
                <a:gd name="connsiteY3" fmla="*/ 3286 h 3286"/>
              </a:gdLst>
              <a:ahLst/>
              <a:cxnLst>
                <a:cxn ang="0">
                  <a:pos x="connsiteX0" y="connsiteY0"/>
                </a:cxn>
                <a:cxn ang="0">
                  <a:pos x="connsiteX1" y="connsiteY1"/>
                </a:cxn>
                <a:cxn ang="0">
                  <a:pos x="connsiteX2" y="connsiteY2"/>
                </a:cxn>
                <a:cxn ang="0">
                  <a:pos x="connsiteX3" y="connsiteY3"/>
                </a:cxn>
              </a:cxnLst>
              <a:rect l="l" t="t" r="r" b="b"/>
              <a:pathLst>
                <a:path w="4276" h="3286">
                  <a:moveTo>
                    <a:pt x="19" y="3286"/>
                  </a:moveTo>
                  <a:cubicBezTo>
                    <a:pt x="2" y="2189"/>
                    <a:pt x="-3" y="1097"/>
                    <a:pt x="2" y="0"/>
                  </a:cubicBezTo>
                  <a:cubicBezTo>
                    <a:pt x="1425" y="549"/>
                    <a:pt x="2848" y="1092"/>
                    <a:pt x="4277" y="1640"/>
                  </a:cubicBezTo>
                  <a:cubicBezTo>
                    <a:pt x="3305" y="3360"/>
                    <a:pt x="1597" y="3149"/>
                    <a:pt x="19" y="3286"/>
                  </a:cubicBezTo>
                  <a:close/>
                </a:path>
              </a:pathLst>
            </a:custGeom>
            <a:grpFill/>
            <a:ln w="5715" cap="flat">
              <a:noFill/>
              <a:prstDash val="solid"/>
              <a:miter/>
            </a:ln>
          </p:spPr>
          <p:txBody>
            <a:bodyPr rtlCol="0" anchor="ctr"/>
            <a:lstStyle/>
            <a:p>
              <a:endParaRPr lang="zh-CN" altLang="en-US"/>
            </a:p>
          </p:txBody>
        </p:sp>
        <p:sp>
          <p:nvSpPr>
            <p:cNvPr id="550" name="任意多边形: 形状 549">
              <a:extLst>
                <a:ext uri="{FF2B5EF4-FFF2-40B4-BE49-F238E27FC236}">
                  <a16:creationId xmlns:a16="http://schemas.microsoft.com/office/drawing/2014/main" id="{D1059533-5BF3-A07C-64FB-D2B209290012}"/>
                </a:ext>
              </a:extLst>
            </p:cNvPr>
            <p:cNvSpPr/>
            <p:nvPr/>
          </p:nvSpPr>
          <p:spPr>
            <a:xfrm>
              <a:off x="8447579" y="1294167"/>
              <a:ext cx="1395" cy="1292"/>
            </a:xfrm>
            <a:custGeom>
              <a:avLst/>
              <a:gdLst>
                <a:gd name="connsiteX0" fmla="*/ 1395 w 1395"/>
                <a:gd name="connsiteY0" fmla="*/ 0 h 1292"/>
                <a:gd name="connsiteX1" fmla="*/ 664 w 1395"/>
                <a:gd name="connsiteY1" fmla="*/ 1292 h 1292"/>
                <a:gd name="connsiteX2" fmla="*/ 1395 w 1395"/>
                <a:gd name="connsiteY2" fmla="*/ 6 h 1292"/>
                <a:gd name="connsiteX3" fmla="*/ 1395 w 1395"/>
                <a:gd name="connsiteY3" fmla="*/ 0 h 1292"/>
              </a:gdLst>
              <a:ahLst/>
              <a:cxnLst>
                <a:cxn ang="0">
                  <a:pos x="connsiteX0" y="connsiteY0"/>
                </a:cxn>
                <a:cxn ang="0">
                  <a:pos x="connsiteX1" y="connsiteY1"/>
                </a:cxn>
                <a:cxn ang="0">
                  <a:pos x="connsiteX2" y="connsiteY2"/>
                </a:cxn>
                <a:cxn ang="0">
                  <a:pos x="connsiteX3" y="connsiteY3"/>
                </a:cxn>
              </a:cxnLst>
              <a:rect l="l" t="t" r="r" b="b"/>
              <a:pathLst>
                <a:path w="1395" h="1292">
                  <a:moveTo>
                    <a:pt x="1395" y="0"/>
                  </a:moveTo>
                  <a:cubicBezTo>
                    <a:pt x="1144" y="451"/>
                    <a:pt x="812" y="1326"/>
                    <a:pt x="664" y="1292"/>
                  </a:cubicBezTo>
                  <a:cubicBezTo>
                    <a:pt x="-428" y="1063"/>
                    <a:pt x="-165" y="554"/>
                    <a:pt x="1395" y="6"/>
                  </a:cubicBezTo>
                  <a:lnTo>
                    <a:pt x="1395" y="0"/>
                  </a:lnTo>
                  <a:close/>
                </a:path>
              </a:pathLst>
            </a:custGeom>
            <a:grpFill/>
            <a:ln w="5715" cap="flat">
              <a:noFill/>
              <a:prstDash val="solid"/>
              <a:miter/>
            </a:ln>
          </p:spPr>
          <p:txBody>
            <a:bodyPr rtlCol="0" anchor="ctr"/>
            <a:lstStyle/>
            <a:p>
              <a:endParaRPr lang="zh-CN" altLang="en-US"/>
            </a:p>
          </p:txBody>
        </p:sp>
        <p:sp>
          <p:nvSpPr>
            <p:cNvPr id="551" name="任意多边形: 形状 550">
              <a:extLst>
                <a:ext uri="{FF2B5EF4-FFF2-40B4-BE49-F238E27FC236}">
                  <a16:creationId xmlns:a16="http://schemas.microsoft.com/office/drawing/2014/main" id="{D4B08E76-E66C-979A-7544-7231B91744B6}"/>
                </a:ext>
              </a:extLst>
            </p:cNvPr>
            <p:cNvSpPr/>
            <p:nvPr/>
          </p:nvSpPr>
          <p:spPr>
            <a:xfrm>
              <a:off x="8418015" y="1282943"/>
              <a:ext cx="1360" cy="1360"/>
            </a:xfrm>
            <a:custGeom>
              <a:avLst/>
              <a:gdLst>
                <a:gd name="connsiteX0" fmla="*/ 1360 w 1360"/>
                <a:gd name="connsiteY0" fmla="*/ 1360 h 1360"/>
                <a:gd name="connsiteX1" fmla="*/ 0 w 1360"/>
                <a:gd name="connsiteY1" fmla="*/ 606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1" y="0"/>
                  </a:lnTo>
                  <a:close/>
                </a:path>
              </a:pathLst>
            </a:custGeom>
            <a:grpFill/>
            <a:ln w="5715" cap="flat">
              <a:noFill/>
              <a:prstDash val="solid"/>
              <a:miter/>
            </a:ln>
          </p:spPr>
          <p:txBody>
            <a:bodyPr rtlCol="0" anchor="ctr"/>
            <a:lstStyle/>
            <a:p>
              <a:endParaRPr lang="zh-CN" altLang="en-US"/>
            </a:p>
          </p:txBody>
        </p:sp>
        <p:sp>
          <p:nvSpPr>
            <p:cNvPr id="552" name="任意多边形: 形状 551">
              <a:extLst>
                <a:ext uri="{FF2B5EF4-FFF2-40B4-BE49-F238E27FC236}">
                  <a16:creationId xmlns:a16="http://schemas.microsoft.com/office/drawing/2014/main" id="{5CA87598-D553-6D18-7AE4-2AE9F8C3D6A6}"/>
                </a:ext>
              </a:extLst>
            </p:cNvPr>
            <p:cNvSpPr/>
            <p:nvPr/>
          </p:nvSpPr>
          <p:spPr>
            <a:xfrm>
              <a:off x="8394995" y="1246761"/>
              <a:ext cx="1360" cy="1354"/>
            </a:xfrm>
            <a:custGeom>
              <a:avLst/>
              <a:gdLst>
                <a:gd name="connsiteX0" fmla="*/ 1360 w 1360"/>
                <a:gd name="connsiteY0" fmla="*/ 1354 h 1354"/>
                <a:gd name="connsiteX1" fmla="*/ 0 w 1360"/>
                <a:gd name="connsiteY1" fmla="*/ 611 h 1354"/>
                <a:gd name="connsiteX2" fmla="*/ 606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553" name="任意多边形: 形状 552">
              <a:extLst>
                <a:ext uri="{FF2B5EF4-FFF2-40B4-BE49-F238E27FC236}">
                  <a16:creationId xmlns:a16="http://schemas.microsoft.com/office/drawing/2014/main" id="{5766305C-F86F-7E4E-D704-339D9173143B}"/>
                </a:ext>
              </a:extLst>
            </p:cNvPr>
            <p:cNvSpPr/>
            <p:nvPr/>
          </p:nvSpPr>
          <p:spPr>
            <a:xfrm>
              <a:off x="8562030" y="1380194"/>
              <a:ext cx="7511" cy="7332"/>
            </a:xfrm>
            <a:custGeom>
              <a:avLst/>
              <a:gdLst>
                <a:gd name="connsiteX0" fmla="*/ 3227 w 7511"/>
                <a:gd name="connsiteY0" fmla="*/ 7333 h 7332"/>
                <a:gd name="connsiteX1" fmla="*/ 27 w 7511"/>
                <a:gd name="connsiteY1" fmla="*/ 2726 h 7332"/>
                <a:gd name="connsiteX2" fmla="*/ 3307 w 7511"/>
                <a:gd name="connsiteY2" fmla="*/ 0 h 7332"/>
                <a:gd name="connsiteX3" fmla="*/ 7502 w 7511"/>
                <a:gd name="connsiteY3" fmla="*/ 3475 h 7332"/>
                <a:gd name="connsiteX4" fmla="*/ 3227 w 7511"/>
                <a:gd name="connsiteY4" fmla="*/ 7333 h 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1" h="7332">
                  <a:moveTo>
                    <a:pt x="3227" y="7333"/>
                  </a:moveTo>
                  <a:cubicBezTo>
                    <a:pt x="987" y="6698"/>
                    <a:pt x="-196" y="5070"/>
                    <a:pt x="27" y="2726"/>
                  </a:cubicBezTo>
                  <a:cubicBezTo>
                    <a:pt x="193" y="961"/>
                    <a:pt x="1536" y="12"/>
                    <a:pt x="3307" y="0"/>
                  </a:cubicBezTo>
                  <a:cubicBezTo>
                    <a:pt x="5645" y="-22"/>
                    <a:pt x="7673" y="926"/>
                    <a:pt x="7502" y="3475"/>
                  </a:cubicBezTo>
                  <a:cubicBezTo>
                    <a:pt x="7359" y="5635"/>
                    <a:pt x="5788" y="7190"/>
                    <a:pt x="3227" y="7333"/>
                  </a:cubicBezTo>
                  <a:close/>
                </a:path>
              </a:pathLst>
            </a:custGeom>
            <a:grpFill/>
            <a:ln w="5715" cap="flat">
              <a:noFill/>
              <a:prstDash val="solid"/>
              <a:miter/>
            </a:ln>
          </p:spPr>
          <p:txBody>
            <a:bodyPr rtlCol="0" anchor="ctr"/>
            <a:lstStyle/>
            <a:p>
              <a:endParaRPr lang="zh-CN" altLang="en-US"/>
            </a:p>
          </p:txBody>
        </p:sp>
        <p:sp>
          <p:nvSpPr>
            <p:cNvPr id="554" name="任意多边形: 形状 553">
              <a:extLst>
                <a:ext uri="{FF2B5EF4-FFF2-40B4-BE49-F238E27FC236}">
                  <a16:creationId xmlns:a16="http://schemas.microsoft.com/office/drawing/2014/main" id="{CFA5EB80-6750-FE8C-CFBE-7E01BC847199}"/>
                </a:ext>
              </a:extLst>
            </p:cNvPr>
            <p:cNvSpPr/>
            <p:nvPr/>
          </p:nvSpPr>
          <p:spPr>
            <a:xfrm>
              <a:off x="8582535" y="1426715"/>
              <a:ext cx="3561" cy="3402"/>
            </a:xfrm>
            <a:custGeom>
              <a:avLst/>
              <a:gdLst>
                <a:gd name="connsiteX0" fmla="*/ 3547 w 3561"/>
                <a:gd name="connsiteY0" fmla="*/ 1572 h 3402"/>
                <a:gd name="connsiteX1" fmla="*/ 1850 w 3561"/>
                <a:gd name="connsiteY1" fmla="*/ 3361 h 3402"/>
                <a:gd name="connsiteX2" fmla="*/ 570 w 3561"/>
                <a:gd name="connsiteY2" fmla="*/ 2475 h 3402"/>
                <a:gd name="connsiteX3" fmla="*/ 1136 w 3561"/>
                <a:gd name="connsiteY3" fmla="*/ 6 h 3402"/>
                <a:gd name="connsiteX4" fmla="*/ 3547 w 3561"/>
                <a:gd name="connsiteY4" fmla="*/ 1572 h 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1" h="3402">
                  <a:moveTo>
                    <a:pt x="3547" y="1572"/>
                  </a:moveTo>
                  <a:cubicBezTo>
                    <a:pt x="3662" y="2909"/>
                    <a:pt x="3085" y="3584"/>
                    <a:pt x="1850" y="3361"/>
                  </a:cubicBezTo>
                  <a:cubicBezTo>
                    <a:pt x="1382" y="3275"/>
                    <a:pt x="890" y="2869"/>
                    <a:pt x="570" y="2475"/>
                  </a:cubicBezTo>
                  <a:cubicBezTo>
                    <a:pt x="-344" y="1378"/>
                    <a:pt x="-161" y="183"/>
                    <a:pt x="1136" y="6"/>
                  </a:cubicBezTo>
                  <a:cubicBezTo>
                    <a:pt x="1850" y="-91"/>
                    <a:pt x="2736" y="1012"/>
                    <a:pt x="3547" y="1572"/>
                  </a:cubicBezTo>
                  <a:close/>
                </a:path>
              </a:pathLst>
            </a:custGeom>
            <a:grpFill/>
            <a:ln w="5715" cap="flat">
              <a:noFill/>
              <a:prstDash val="solid"/>
              <a:miter/>
            </a:ln>
          </p:spPr>
          <p:txBody>
            <a:bodyPr rtlCol="0" anchor="ctr"/>
            <a:lstStyle/>
            <a:p>
              <a:endParaRPr lang="zh-CN" altLang="en-US"/>
            </a:p>
          </p:txBody>
        </p:sp>
        <p:sp>
          <p:nvSpPr>
            <p:cNvPr id="555" name="任意多边形: 形状 554">
              <a:extLst>
                <a:ext uri="{FF2B5EF4-FFF2-40B4-BE49-F238E27FC236}">
                  <a16:creationId xmlns:a16="http://schemas.microsoft.com/office/drawing/2014/main" id="{01BA803C-935A-4795-DADE-E7FE4B24DD23}"/>
                </a:ext>
              </a:extLst>
            </p:cNvPr>
            <p:cNvSpPr/>
            <p:nvPr/>
          </p:nvSpPr>
          <p:spPr>
            <a:xfrm>
              <a:off x="8554204" y="1399432"/>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556" name="任意多边形: 形状 555">
              <a:extLst>
                <a:ext uri="{FF2B5EF4-FFF2-40B4-BE49-F238E27FC236}">
                  <a16:creationId xmlns:a16="http://schemas.microsoft.com/office/drawing/2014/main" id="{CE59958B-7C9D-6E31-5719-5FDDD8BE507D}"/>
                </a:ext>
              </a:extLst>
            </p:cNvPr>
            <p:cNvSpPr/>
            <p:nvPr/>
          </p:nvSpPr>
          <p:spPr>
            <a:xfrm>
              <a:off x="8554204" y="1407941"/>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557" name="任意多边形: 形状 556">
              <a:extLst>
                <a:ext uri="{FF2B5EF4-FFF2-40B4-BE49-F238E27FC236}">
                  <a16:creationId xmlns:a16="http://schemas.microsoft.com/office/drawing/2014/main" id="{14488EB7-4B61-6B69-586C-5430356A5CAE}"/>
                </a:ext>
              </a:extLst>
            </p:cNvPr>
            <p:cNvSpPr/>
            <p:nvPr/>
          </p:nvSpPr>
          <p:spPr>
            <a:xfrm>
              <a:off x="8602176" y="1430967"/>
              <a:ext cx="1360" cy="1354"/>
            </a:xfrm>
            <a:custGeom>
              <a:avLst/>
              <a:gdLst>
                <a:gd name="connsiteX0" fmla="*/ 1360 w 1360"/>
                <a:gd name="connsiteY0" fmla="*/ 1354 h 1354"/>
                <a:gd name="connsiteX1" fmla="*/ 0 w 1360"/>
                <a:gd name="connsiteY1" fmla="*/ 611 h 1354"/>
                <a:gd name="connsiteX2" fmla="*/ 606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558" name="任意多边形: 形状 557">
              <a:extLst>
                <a:ext uri="{FF2B5EF4-FFF2-40B4-BE49-F238E27FC236}">
                  <a16:creationId xmlns:a16="http://schemas.microsoft.com/office/drawing/2014/main" id="{EE3C68E4-23EA-013E-3012-F6EE762D3994}"/>
                </a:ext>
              </a:extLst>
            </p:cNvPr>
            <p:cNvSpPr/>
            <p:nvPr/>
          </p:nvSpPr>
          <p:spPr>
            <a:xfrm>
              <a:off x="8316133" y="1141460"/>
              <a:ext cx="1292" cy="1390"/>
            </a:xfrm>
            <a:custGeom>
              <a:avLst/>
              <a:gdLst>
                <a:gd name="connsiteX0" fmla="*/ 1292 w 1292"/>
                <a:gd name="connsiteY0" fmla="*/ 1391 h 1390"/>
                <a:gd name="connsiteX1" fmla="*/ 1 w 1292"/>
                <a:gd name="connsiteY1" fmla="*/ 659 h 1390"/>
                <a:gd name="connsiteX2" fmla="*/ 1292 w 1292"/>
                <a:gd name="connsiteY2" fmla="*/ 1391 h 1390"/>
                <a:gd name="connsiteX3" fmla="*/ 1292 w 1292"/>
                <a:gd name="connsiteY3" fmla="*/ 1391 h 1390"/>
              </a:gdLst>
              <a:ahLst/>
              <a:cxnLst>
                <a:cxn ang="0">
                  <a:pos x="connsiteX0" y="connsiteY0"/>
                </a:cxn>
                <a:cxn ang="0">
                  <a:pos x="connsiteX1" y="connsiteY1"/>
                </a:cxn>
                <a:cxn ang="0">
                  <a:pos x="connsiteX2" y="connsiteY2"/>
                </a:cxn>
                <a:cxn ang="0">
                  <a:pos x="connsiteX3" y="connsiteY3"/>
                </a:cxn>
              </a:cxnLst>
              <a:rect l="l" t="t" r="r" b="b"/>
              <a:pathLst>
                <a:path w="1292" h="1390">
                  <a:moveTo>
                    <a:pt x="1292" y="1391"/>
                  </a:moveTo>
                  <a:cubicBezTo>
                    <a:pt x="841" y="1139"/>
                    <a:pt x="-28" y="797"/>
                    <a:pt x="1" y="659"/>
                  </a:cubicBezTo>
                  <a:cubicBezTo>
                    <a:pt x="247" y="-426"/>
                    <a:pt x="750" y="-164"/>
                    <a:pt x="1292" y="1391"/>
                  </a:cubicBezTo>
                  <a:lnTo>
                    <a:pt x="1292" y="1391"/>
                  </a:lnTo>
                  <a:close/>
                </a:path>
              </a:pathLst>
            </a:custGeom>
            <a:grpFill/>
            <a:ln w="5715" cap="flat">
              <a:noFill/>
              <a:prstDash val="solid"/>
              <a:miter/>
            </a:ln>
          </p:spPr>
          <p:txBody>
            <a:bodyPr rtlCol="0" anchor="ctr"/>
            <a:lstStyle/>
            <a:p>
              <a:endParaRPr lang="zh-CN" altLang="en-US"/>
            </a:p>
          </p:txBody>
        </p:sp>
        <p:sp>
          <p:nvSpPr>
            <p:cNvPr id="559" name="任意多边形: 形状 558">
              <a:extLst>
                <a:ext uri="{FF2B5EF4-FFF2-40B4-BE49-F238E27FC236}">
                  <a16:creationId xmlns:a16="http://schemas.microsoft.com/office/drawing/2014/main" id="{16CA67F6-EA36-22CF-096A-E39A02BCE07B}"/>
                </a:ext>
              </a:extLst>
            </p:cNvPr>
            <p:cNvSpPr/>
            <p:nvPr/>
          </p:nvSpPr>
          <p:spPr>
            <a:xfrm>
              <a:off x="8317426" y="1142857"/>
              <a:ext cx="1292" cy="1388"/>
            </a:xfrm>
            <a:custGeom>
              <a:avLst/>
              <a:gdLst>
                <a:gd name="connsiteX0" fmla="*/ 0 w 1292"/>
                <a:gd name="connsiteY0" fmla="*/ 0 h 1388"/>
                <a:gd name="connsiteX1" fmla="*/ 1292 w 1292"/>
                <a:gd name="connsiteY1" fmla="*/ 731 h 1388"/>
                <a:gd name="connsiteX2" fmla="*/ 0 w 1292"/>
                <a:gd name="connsiteY2" fmla="*/ 0 h 1388"/>
                <a:gd name="connsiteX3" fmla="*/ 0 w 1292"/>
                <a:gd name="connsiteY3" fmla="*/ 0 h 1388"/>
              </a:gdLst>
              <a:ahLst/>
              <a:cxnLst>
                <a:cxn ang="0">
                  <a:pos x="connsiteX0" y="connsiteY0"/>
                </a:cxn>
                <a:cxn ang="0">
                  <a:pos x="connsiteX1" y="connsiteY1"/>
                </a:cxn>
                <a:cxn ang="0">
                  <a:pos x="connsiteX2" y="connsiteY2"/>
                </a:cxn>
                <a:cxn ang="0">
                  <a:pos x="connsiteX3" y="connsiteY3"/>
                </a:cxn>
              </a:cxnLst>
              <a:rect l="l" t="t" r="r" b="b"/>
              <a:pathLst>
                <a:path w="1292" h="1388">
                  <a:moveTo>
                    <a:pt x="0" y="0"/>
                  </a:moveTo>
                  <a:cubicBezTo>
                    <a:pt x="452" y="251"/>
                    <a:pt x="1320" y="589"/>
                    <a:pt x="1292" y="731"/>
                  </a:cubicBezTo>
                  <a:cubicBezTo>
                    <a:pt x="1057" y="1812"/>
                    <a:pt x="549" y="1554"/>
                    <a:pt x="0" y="0"/>
                  </a:cubicBezTo>
                  <a:lnTo>
                    <a:pt x="0" y="0"/>
                  </a:lnTo>
                  <a:close/>
                </a:path>
              </a:pathLst>
            </a:custGeom>
            <a:grpFill/>
            <a:ln w="5715" cap="flat">
              <a:noFill/>
              <a:prstDash val="solid"/>
              <a:miter/>
            </a:ln>
          </p:spPr>
          <p:txBody>
            <a:bodyPr rtlCol="0" anchor="ctr"/>
            <a:lstStyle/>
            <a:p>
              <a:endParaRPr lang="zh-CN" altLang="en-US"/>
            </a:p>
          </p:txBody>
        </p:sp>
        <p:sp>
          <p:nvSpPr>
            <p:cNvPr id="560" name="任意多边形: 形状 559">
              <a:extLst>
                <a:ext uri="{FF2B5EF4-FFF2-40B4-BE49-F238E27FC236}">
                  <a16:creationId xmlns:a16="http://schemas.microsoft.com/office/drawing/2014/main" id="{7727806D-58A4-A41D-1D9D-D4E098AD68F8}"/>
                </a:ext>
              </a:extLst>
            </p:cNvPr>
            <p:cNvSpPr/>
            <p:nvPr/>
          </p:nvSpPr>
          <p:spPr>
            <a:xfrm>
              <a:off x="8727585" y="1301613"/>
              <a:ext cx="1811" cy="1573"/>
            </a:xfrm>
            <a:custGeom>
              <a:avLst/>
              <a:gdLst>
                <a:gd name="connsiteX0" fmla="*/ 0 w 1811"/>
                <a:gd name="connsiteY0" fmla="*/ 1149 h 1573"/>
                <a:gd name="connsiteX1" fmla="*/ 429 w 1811"/>
                <a:gd name="connsiteY1" fmla="*/ 1 h 1573"/>
                <a:gd name="connsiteX2" fmla="*/ 1812 w 1811"/>
                <a:gd name="connsiteY2" fmla="*/ 424 h 1573"/>
                <a:gd name="connsiteX3" fmla="*/ 1383 w 1811"/>
                <a:gd name="connsiteY3" fmla="*/ 1572 h 1573"/>
                <a:gd name="connsiteX4" fmla="*/ 0 w 1811"/>
                <a:gd name="connsiteY4" fmla="*/ 1149 h 1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73">
                  <a:moveTo>
                    <a:pt x="0" y="1149"/>
                  </a:moveTo>
                  <a:cubicBezTo>
                    <a:pt x="143" y="744"/>
                    <a:pt x="274" y="7"/>
                    <a:pt x="429" y="1"/>
                  </a:cubicBezTo>
                  <a:cubicBezTo>
                    <a:pt x="886" y="-16"/>
                    <a:pt x="1349" y="264"/>
                    <a:pt x="1812" y="424"/>
                  </a:cubicBezTo>
                  <a:cubicBezTo>
                    <a:pt x="1669" y="829"/>
                    <a:pt x="1538" y="1567"/>
                    <a:pt x="1383" y="1572"/>
                  </a:cubicBezTo>
                  <a:cubicBezTo>
                    <a:pt x="926" y="1590"/>
                    <a:pt x="458" y="1310"/>
                    <a:pt x="0" y="1149"/>
                  </a:cubicBezTo>
                  <a:close/>
                </a:path>
              </a:pathLst>
            </a:custGeom>
            <a:grpFill/>
            <a:ln w="5715" cap="flat">
              <a:noFill/>
              <a:prstDash val="solid"/>
              <a:miter/>
            </a:ln>
          </p:spPr>
          <p:txBody>
            <a:bodyPr rtlCol="0" anchor="ctr"/>
            <a:lstStyle/>
            <a:p>
              <a:endParaRPr lang="zh-CN" altLang="en-US"/>
            </a:p>
          </p:txBody>
        </p:sp>
        <p:sp>
          <p:nvSpPr>
            <p:cNvPr id="561" name="任意多边形: 形状 560">
              <a:extLst>
                <a:ext uri="{FF2B5EF4-FFF2-40B4-BE49-F238E27FC236}">
                  <a16:creationId xmlns:a16="http://schemas.microsoft.com/office/drawing/2014/main" id="{265BE906-E597-1207-470A-5632E73C2D54}"/>
                </a:ext>
              </a:extLst>
            </p:cNvPr>
            <p:cNvSpPr/>
            <p:nvPr/>
          </p:nvSpPr>
          <p:spPr>
            <a:xfrm>
              <a:off x="8524606" y="1156007"/>
              <a:ext cx="1292" cy="1399"/>
            </a:xfrm>
            <a:custGeom>
              <a:avLst/>
              <a:gdLst>
                <a:gd name="connsiteX0" fmla="*/ 0 w 1292"/>
                <a:gd name="connsiteY0" fmla="*/ 11 h 1399"/>
                <a:gd name="connsiteX1" fmla="*/ 1291 w 1292"/>
                <a:gd name="connsiteY1" fmla="*/ 743 h 1399"/>
                <a:gd name="connsiteX2" fmla="*/ 0 w 1292"/>
                <a:gd name="connsiteY2" fmla="*/ 0 h 1399"/>
                <a:gd name="connsiteX3" fmla="*/ 0 w 1292"/>
                <a:gd name="connsiteY3" fmla="*/ 11 h 1399"/>
              </a:gdLst>
              <a:ahLst/>
              <a:cxnLst>
                <a:cxn ang="0">
                  <a:pos x="connsiteX0" y="connsiteY0"/>
                </a:cxn>
                <a:cxn ang="0">
                  <a:pos x="connsiteX1" y="connsiteY1"/>
                </a:cxn>
                <a:cxn ang="0">
                  <a:pos x="connsiteX2" y="connsiteY2"/>
                </a:cxn>
                <a:cxn ang="0">
                  <a:pos x="connsiteX3" y="connsiteY3"/>
                </a:cxn>
              </a:cxnLst>
              <a:rect l="l" t="t" r="r" b="b"/>
              <a:pathLst>
                <a:path w="1292" h="1399">
                  <a:moveTo>
                    <a:pt x="0" y="11"/>
                  </a:moveTo>
                  <a:cubicBezTo>
                    <a:pt x="451" y="263"/>
                    <a:pt x="1326" y="606"/>
                    <a:pt x="1291" y="743"/>
                  </a:cubicBezTo>
                  <a:cubicBezTo>
                    <a:pt x="1046" y="1829"/>
                    <a:pt x="543" y="1560"/>
                    <a:pt x="0" y="0"/>
                  </a:cubicBezTo>
                  <a:lnTo>
                    <a:pt x="0" y="11"/>
                  </a:lnTo>
                  <a:close/>
                </a:path>
              </a:pathLst>
            </a:custGeom>
            <a:grpFill/>
            <a:ln w="5715" cap="flat">
              <a:noFill/>
              <a:prstDash val="solid"/>
              <a:miter/>
            </a:ln>
          </p:spPr>
          <p:txBody>
            <a:bodyPr rtlCol="0" anchor="ctr"/>
            <a:lstStyle/>
            <a:p>
              <a:endParaRPr lang="zh-CN" altLang="en-US"/>
            </a:p>
          </p:txBody>
        </p:sp>
        <p:sp>
          <p:nvSpPr>
            <p:cNvPr id="562" name="任意多边形: 形状 561">
              <a:extLst>
                <a:ext uri="{FF2B5EF4-FFF2-40B4-BE49-F238E27FC236}">
                  <a16:creationId xmlns:a16="http://schemas.microsoft.com/office/drawing/2014/main" id="{4198A830-CB0B-9400-98C0-A905D830E016}"/>
                </a:ext>
              </a:extLst>
            </p:cNvPr>
            <p:cNvSpPr/>
            <p:nvPr/>
          </p:nvSpPr>
          <p:spPr>
            <a:xfrm>
              <a:off x="8541048" y="1204058"/>
              <a:ext cx="1395" cy="1297"/>
            </a:xfrm>
            <a:custGeom>
              <a:avLst/>
              <a:gdLst>
                <a:gd name="connsiteX0" fmla="*/ 0 w 1395"/>
                <a:gd name="connsiteY0" fmla="*/ 1298 h 1297"/>
                <a:gd name="connsiteX1" fmla="*/ 732 w 1395"/>
                <a:gd name="connsiteY1" fmla="*/ 1 h 1297"/>
                <a:gd name="connsiteX2" fmla="*/ 0 w 1395"/>
                <a:gd name="connsiteY2" fmla="*/ 1287 h 1297"/>
                <a:gd name="connsiteX3" fmla="*/ 0 w 1395"/>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5" h="1297">
                  <a:moveTo>
                    <a:pt x="0" y="1298"/>
                  </a:moveTo>
                  <a:cubicBezTo>
                    <a:pt x="252" y="846"/>
                    <a:pt x="589" y="-28"/>
                    <a:pt x="732" y="1"/>
                  </a:cubicBezTo>
                  <a:cubicBezTo>
                    <a:pt x="1824" y="235"/>
                    <a:pt x="1561" y="738"/>
                    <a:pt x="0" y="1287"/>
                  </a:cubicBezTo>
                  <a:lnTo>
                    <a:pt x="0" y="1298"/>
                  </a:lnTo>
                  <a:close/>
                </a:path>
              </a:pathLst>
            </a:custGeom>
            <a:grpFill/>
            <a:ln w="5715" cap="flat">
              <a:noFill/>
              <a:prstDash val="solid"/>
              <a:miter/>
            </a:ln>
          </p:spPr>
          <p:txBody>
            <a:bodyPr rtlCol="0" anchor="ctr"/>
            <a:lstStyle/>
            <a:p>
              <a:endParaRPr lang="zh-CN" altLang="en-US"/>
            </a:p>
          </p:txBody>
        </p:sp>
        <p:sp>
          <p:nvSpPr>
            <p:cNvPr id="563" name="任意多边形: 形状 562">
              <a:extLst>
                <a:ext uri="{FF2B5EF4-FFF2-40B4-BE49-F238E27FC236}">
                  <a16:creationId xmlns:a16="http://schemas.microsoft.com/office/drawing/2014/main" id="{76C7C12D-E4D9-CB24-530C-6029B5EF0F7F}"/>
                </a:ext>
              </a:extLst>
            </p:cNvPr>
            <p:cNvSpPr/>
            <p:nvPr/>
          </p:nvSpPr>
          <p:spPr>
            <a:xfrm>
              <a:off x="8514649" y="1060681"/>
              <a:ext cx="23118" cy="38398"/>
            </a:xfrm>
            <a:custGeom>
              <a:avLst/>
              <a:gdLst>
                <a:gd name="connsiteX0" fmla="*/ 92 w 23118"/>
                <a:gd name="connsiteY0" fmla="*/ 16379 h 38398"/>
                <a:gd name="connsiteX1" fmla="*/ 1761 w 23118"/>
                <a:gd name="connsiteY1" fmla="*/ 0 h 38398"/>
                <a:gd name="connsiteX2" fmla="*/ 17946 w 23118"/>
                <a:gd name="connsiteY2" fmla="*/ 23054 h 38398"/>
                <a:gd name="connsiteX3" fmla="*/ 23118 w 23118"/>
                <a:gd name="connsiteY3" fmla="*/ 36125 h 38398"/>
                <a:gd name="connsiteX4" fmla="*/ 15380 w 23118"/>
                <a:gd name="connsiteY4" fmla="*/ 33427 h 38398"/>
                <a:gd name="connsiteX5" fmla="*/ 92 w 23118"/>
                <a:gd name="connsiteY5" fmla="*/ 16379 h 38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118" h="38398">
                  <a:moveTo>
                    <a:pt x="92" y="16379"/>
                  </a:moveTo>
                  <a:cubicBezTo>
                    <a:pt x="6939" y="11344"/>
                    <a:pt x="-4039" y="5218"/>
                    <a:pt x="1761" y="0"/>
                  </a:cubicBezTo>
                  <a:cubicBezTo>
                    <a:pt x="12420" y="3560"/>
                    <a:pt x="19255" y="10927"/>
                    <a:pt x="17946" y="23054"/>
                  </a:cubicBezTo>
                  <a:cubicBezTo>
                    <a:pt x="17301" y="29015"/>
                    <a:pt x="21489" y="31775"/>
                    <a:pt x="23118" y="36125"/>
                  </a:cubicBezTo>
                  <a:cubicBezTo>
                    <a:pt x="18489" y="41177"/>
                    <a:pt x="16683" y="36696"/>
                    <a:pt x="15380" y="33427"/>
                  </a:cubicBezTo>
                  <a:cubicBezTo>
                    <a:pt x="12329" y="25786"/>
                    <a:pt x="7534" y="19957"/>
                    <a:pt x="92" y="16379"/>
                  </a:cubicBezTo>
                  <a:close/>
                </a:path>
              </a:pathLst>
            </a:custGeom>
            <a:grpFill/>
            <a:ln w="5715" cap="flat">
              <a:noFill/>
              <a:prstDash val="solid"/>
              <a:miter/>
            </a:ln>
          </p:spPr>
          <p:txBody>
            <a:bodyPr rtlCol="0" anchor="ctr"/>
            <a:lstStyle/>
            <a:p>
              <a:endParaRPr lang="zh-CN" altLang="en-US"/>
            </a:p>
          </p:txBody>
        </p:sp>
        <p:sp>
          <p:nvSpPr>
            <p:cNvPr id="564" name="任意多边形: 形状 563">
              <a:extLst>
                <a:ext uri="{FF2B5EF4-FFF2-40B4-BE49-F238E27FC236}">
                  <a16:creationId xmlns:a16="http://schemas.microsoft.com/office/drawing/2014/main" id="{0F0BB4DA-39D5-06FB-465B-139A3596C392}"/>
                </a:ext>
              </a:extLst>
            </p:cNvPr>
            <p:cNvSpPr/>
            <p:nvPr/>
          </p:nvSpPr>
          <p:spPr>
            <a:xfrm>
              <a:off x="8511456" y="1073774"/>
              <a:ext cx="3292" cy="3297"/>
            </a:xfrm>
            <a:custGeom>
              <a:avLst/>
              <a:gdLst>
                <a:gd name="connsiteX0" fmla="*/ 0 w 3292"/>
                <a:gd name="connsiteY0" fmla="*/ 0 h 3297"/>
                <a:gd name="connsiteX1" fmla="*/ 3292 w 3292"/>
                <a:gd name="connsiteY1" fmla="*/ 3298 h 3297"/>
                <a:gd name="connsiteX2" fmla="*/ 0 w 3292"/>
                <a:gd name="connsiteY2" fmla="*/ 0 h 3297"/>
              </a:gdLst>
              <a:ahLst/>
              <a:cxnLst>
                <a:cxn ang="0">
                  <a:pos x="connsiteX0" y="connsiteY0"/>
                </a:cxn>
                <a:cxn ang="0">
                  <a:pos x="connsiteX1" y="connsiteY1"/>
                </a:cxn>
                <a:cxn ang="0">
                  <a:pos x="connsiteX2" y="connsiteY2"/>
                </a:cxn>
              </a:cxnLst>
              <a:rect l="l" t="t" r="r" b="b"/>
              <a:pathLst>
                <a:path w="3292" h="3297">
                  <a:moveTo>
                    <a:pt x="0" y="0"/>
                  </a:moveTo>
                  <a:cubicBezTo>
                    <a:pt x="1097" y="1097"/>
                    <a:pt x="2195" y="2195"/>
                    <a:pt x="3292" y="3298"/>
                  </a:cubicBezTo>
                  <a:cubicBezTo>
                    <a:pt x="2189" y="2195"/>
                    <a:pt x="1097" y="1097"/>
                    <a:pt x="0" y="0"/>
                  </a:cubicBezTo>
                  <a:close/>
                </a:path>
              </a:pathLst>
            </a:custGeom>
            <a:grpFill/>
            <a:ln w="5715" cap="flat">
              <a:noFill/>
              <a:prstDash val="solid"/>
              <a:miter/>
            </a:ln>
          </p:spPr>
          <p:txBody>
            <a:bodyPr rtlCol="0" anchor="ctr"/>
            <a:lstStyle/>
            <a:p>
              <a:endParaRPr lang="zh-CN" altLang="en-US"/>
            </a:p>
          </p:txBody>
        </p:sp>
        <p:sp>
          <p:nvSpPr>
            <p:cNvPr id="565" name="任意多边形: 形状 564">
              <a:extLst>
                <a:ext uri="{FF2B5EF4-FFF2-40B4-BE49-F238E27FC236}">
                  <a16:creationId xmlns:a16="http://schemas.microsoft.com/office/drawing/2014/main" id="{6C0334BF-35FF-F8D9-75B2-B29880B72A0B}"/>
                </a:ext>
              </a:extLst>
            </p:cNvPr>
            <p:cNvSpPr/>
            <p:nvPr/>
          </p:nvSpPr>
          <p:spPr>
            <a:xfrm>
              <a:off x="8716088" y="885961"/>
              <a:ext cx="2559" cy="3618"/>
            </a:xfrm>
            <a:custGeom>
              <a:avLst/>
              <a:gdLst>
                <a:gd name="connsiteX0" fmla="*/ 2531 w 2559"/>
                <a:gd name="connsiteY0" fmla="*/ 3619 h 3618"/>
                <a:gd name="connsiteX1" fmla="*/ 182 w 2559"/>
                <a:gd name="connsiteY1" fmla="*/ 378 h 3618"/>
                <a:gd name="connsiteX2" fmla="*/ 2559 w 2559"/>
                <a:gd name="connsiteY2" fmla="*/ 3601 h 3618"/>
                <a:gd name="connsiteX3" fmla="*/ 2531 w 2559"/>
                <a:gd name="connsiteY3" fmla="*/ 3619 h 3618"/>
              </a:gdLst>
              <a:ahLst/>
              <a:cxnLst>
                <a:cxn ang="0">
                  <a:pos x="connsiteX0" y="connsiteY0"/>
                </a:cxn>
                <a:cxn ang="0">
                  <a:pos x="connsiteX1" y="connsiteY1"/>
                </a:cxn>
                <a:cxn ang="0">
                  <a:pos x="connsiteX2" y="connsiteY2"/>
                </a:cxn>
                <a:cxn ang="0">
                  <a:pos x="connsiteX3" y="connsiteY3"/>
                </a:cxn>
              </a:cxnLst>
              <a:rect l="l" t="t" r="r" b="b"/>
              <a:pathLst>
                <a:path w="2559" h="3618">
                  <a:moveTo>
                    <a:pt x="2531" y="3619"/>
                  </a:moveTo>
                  <a:cubicBezTo>
                    <a:pt x="1125" y="2887"/>
                    <a:pt x="-561" y="687"/>
                    <a:pt x="182" y="378"/>
                  </a:cubicBezTo>
                  <a:cubicBezTo>
                    <a:pt x="3908" y="-1176"/>
                    <a:pt x="1691" y="2493"/>
                    <a:pt x="2559" y="3601"/>
                  </a:cubicBezTo>
                  <a:lnTo>
                    <a:pt x="2531" y="3619"/>
                  </a:lnTo>
                  <a:close/>
                </a:path>
              </a:pathLst>
            </a:custGeom>
            <a:grpFill/>
            <a:ln w="5715" cap="flat">
              <a:noFill/>
              <a:prstDash val="solid"/>
              <a:miter/>
            </a:ln>
          </p:spPr>
          <p:txBody>
            <a:bodyPr rtlCol="0" anchor="ctr"/>
            <a:lstStyle/>
            <a:p>
              <a:endParaRPr lang="zh-CN" altLang="en-US"/>
            </a:p>
          </p:txBody>
        </p:sp>
        <p:sp>
          <p:nvSpPr>
            <p:cNvPr id="566" name="任意多边形: 形状 565">
              <a:extLst>
                <a:ext uri="{FF2B5EF4-FFF2-40B4-BE49-F238E27FC236}">
                  <a16:creationId xmlns:a16="http://schemas.microsoft.com/office/drawing/2014/main" id="{32A5106E-8D2C-76A2-AF2E-1F498DA2A6F8}"/>
                </a:ext>
              </a:extLst>
            </p:cNvPr>
            <p:cNvSpPr/>
            <p:nvPr/>
          </p:nvSpPr>
          <p:spPr>
            <a:xfrm>
              <a:off x="8689038" y="881692"/>
              <a:ext cx="1400" cy="1298"/>
            </a:xfrm>
            <a:custGeom>
              <a:avLst/>
              <a:gdLst>
                <a:gd name="connsiteX0" fmla="*/ 0 w 1400"/>
                <a:gd name="connsiteY0" fmla="*/ 1298 h 1298"/>
                <a:gd name="connsiteX1" fmla="*/ 737 w 1400"/>
                <a:gd name="connsiteY1" fmla="*/ 1 h 1298"/>
                <a:gd name="connsiteX2" fmla="*/ 0 w 1400"/>
                <a:gd name="connsiteY2" fmla="*/ 1298 h 1298"/>
                <a:gd name="connsiteX3" fmla="*/ 0 w 1400"/>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0" h="1298">
                  <a:moveTo>
                    <a:pt x="0" y="1298"/>
                  </a:moveTo>
                  <a:cubicBezTo>
                    <a:pt x="252" y="847"/>
                    <a:pt x="594" y="-28"/>
                    <a:pt x="737" y="1"/>
                  </a:cubicBezTo>
                  <a:cubicBezTo>
                    <a:pt x="1829" y="247"/>
                    <a:pt x="1566" y="755"/>
                    <a:pt x="0" y="1298"/>
                  </a:cubicBezTo>
                  <a:lnTo>
                    <a:pt x="0" y="1298"/>
                  </a:lnTo>
                  <a:close/>
                </a:path>
              </a:pathLst>
            </a:custGeom>
            <a:grpFill/>
            <a:ln w="5715" cap="flat">
              <a:noFill/>
              <a:prstDash val="solid"/>
              <a:miter/>
            </a:ln>
          </p:spPr>
          <p:txBody>
            <a:bodyPr rtlCol="0" anchor="ctr"/>
            <a:lstStyle/>
            <a:p>
              <a:endParaRPr lang="zh-CN" altLang="en-US"/>
            </a:p>
          </p:txBody>
        </p:sp>
        <p:sp>
          <p:nvSpPr>
            <p:cNvPr id="567" name="任意多边形: 形状 566">
              <a:extLst>
                <a:ext uri="{FF2B5EF4-FFF2-40B4-BE49-F238E27FC236}">
                  <a16:creationId xmlns:a16="http://schemas.microsoft.com/office/drawing/2014/main" id="{D5BD1CCA-12A7-9091-9D45-67E6085D5906}"/>
                </a:ext>
              </a:extLst>
            </p:cNvPr>
            <p:cNvSpPr/>
            <p:nvPr/>
          </p:nvSpPr>
          <p:spPr>
            <a:xfrm>
              <a:off x="8731775" y="1520079"/>
              <a:ext cx="5758" cy="7648"/>
            </a:xfrm>
            <a:custGeom>
              <a:avLst/>
              <a:gdLst>
                <a:gd name="connsiteX0" fmla="*/ 0 w 5758"/>
                <a:gd name="connsiteY0" fmla="*/ 7632 h 7648"/>
                <a:gd name="connsiteX1" fmla="*/ 1000 w 5758"/>
                <a:gd name="connsiteY1" fmla="*/ 3025 h 7648"/>
                <a:gd name="connsiteX2" fmla="*/ 4161 w 5758"/>
                <a:gd name="connsiteY2" fmla="*/ 19 h 7648"/>
                <a:gd name="connsiteX3" fmla="*/ 3909 w 5758"/>
                <a:gd name="connsiteY3" fmla="*/ 4957 h 7648"/>
                <a:gd name="connsiteX4" fmla="*/ 34 w 5758"/>
                <a:gd name="connsiteY4" fmla="*/ 7649 h 7648"/>
                <a:gd name="connsiteX5" fmla="*/ 0 w 5758"/>
                <a:gd name="connsiteY5" fmla="*/ 7632 h 7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58" h="7648">
                  <a:moveTo>
                    <a:pt x="0" y="7632"/>
                  </a:moveTo>
                  <a:cubicBezTo>
                    <a:pt x="303" y="6077"/>
                    <a:pt x="280" y="4357"/>
                    <a:pt x="1000" y="3025"/>
                  </a:cubicBezTo>
                  <a:cubicBezTo>
                    <a:pt x="1686" y="1751"/>
                    <a:pt x="3697" y="-215"/>
                    <a:pt x="4161" y="19"/>
                  </a:cubicBezTo>
                  <a:cubicBezTo>
                    <a:pt x="7190" y="1556"/>
                    <a:pt x="5218" y="3500"/>
                    <a:pt x="3909" y="4957"/>
                  </a:cubicBezTo>
                  <a:cubicBezTo>
                    <a:pt x="2886" y="6094"/>
                    <a:pt x="1343" y="6769"/>
                    <a:pt x="34" y="7649"/>
                  </a:cubicBezTo>
                  <a:lnTo>
                    <a:pt x="0" y="7632"/>
                  </a:lnTo>
                  <a:close/>
                </a:path>
              </a:pathLst>
            </a:custGeom>
            <a:grpFill/>
            <a:ln w="5715" cap="flat">
              <a:noFill/>
              <a:prstDash val="solid"/>
              <a:miter/>
            </a:ln>
          </p:spPr>
          <p:txBody>
            <a:bodyPr rtlCol="0" anchor="ctr"/>
            <a:lstStyle/>
            <a:p>
              <a:endParaRPr lang="zh-CN" altLang="en-US"/>
            </a:p>
          </p:txBody>
        </p:sp>
        <p:sp>
          <p:nvSpPr>
            <p:cNvPr id="568" name="任意多边形: 形状 567">
              <a:extLst>
                <a:ext uri="{FF2B5EF4-FFF2-40B4-BE49-F238E27FC236}">
                  <a16:creationId xmlns:a16="http://schemas.microsoft.com/office/drawing/2014/main" id="{18BD12E0-4921-3B7A-F106-BBD0448F7289}"/>
                </a:ext>
              </a:extLst>
            </p:cNvPr>
            <p:cNvSpPr/>
            <p:nvPr/>
          </p:nvSpPr>
          <p:spPr>
            <a:xfrm>
              <a:off x="8705480" y="1478379"/>
              <a:ext cx="6601" cy="3578"/>
            </a:xfrm>
            <a:custGeom>
              <a:avLst/>
              <a:gdLst>
                <a:gd name="connsiteX0" fmla="*/ 0 w 6601"/>
                <a:gd name="connsiteY0" fmla="*/ 0 h 3578"/>
                <a:gd name="connsiteX1" fmla="*/ 6561 w 6601"/>
                <a:gd name="connsiteY1" fmla="*/ 0 h 3578"/>
                <a:gd name="connsiteX2" fmla="*/ 0 w 6601"/>
                <a:gd name="connsiteY2" fmla="*/ 3292 h 3578"/>
                <a:gd name="connsiteX3" fmla="*/ 0 w 6601"/>
                <a:gd name="connsiteY3" fmla="*/ 0 h 3578"/>
              </a:gdLst>
              <a:ahLst/>
              <a:cxnLst>
                <a:cxn ang="0">
                  <a:pos x="connsiteX0" y="connsiteY0"/>
                </a:cxn>
                <a:cxn ang="0">
                  <a:pos x="connsiteX1" y="connsiteY1"/>
                </a:cxn>
                <a:cxn ang="0">
                  <a:pos x="connsiteX2" y="connsiteY2"/>
                </a:cxn>
                <a:cxn ang="0">
                  <a:pos x="connsiteX3" y="connsiteY3"/>
                </a:cxn>
              </a:cxnLst>
              <a:rect l="l" t="t" r="r" b="b"/>
              <a:pathLst>
                <a:path w="6601" h="3578">
                  <a:moveTo>
                    <a:pt x="0" y="0"/>
                  </a:moveTo>
                  <a:cubicBezTo>
                    <a:pt x="2188" y="0"/>
                    <a:pt x="4371" y="0"/>
                    <a:pt x="6561" y="0"/>
                  </a:cubicBezTo>
                  <a:cubicBezTo>
                    <a:pt x="7109" y="6549"/>
                    <a:pt x="1995" y="1806"/>
                    <a:pt x="0" y="3292"/>
                  </a:cubicBezTo>
                  <a:cubicBezTo>
                    <a:pt x="0" y="2189"/>
                    <a:pt x="0" y="1092"/>
                    <a:pt x="0" y="0"/>
                  </a:cubicBezTo>
                  <a:close/>
                </a:path>
              </a:pathLst>
            </a:custGeom>
            <a:grpFill/>
            <a:ln w="5715" cap="flat">
              <a:noFill/>
              <a:prstDash val="solid"/>
              <a:miter/>
            </a:ln>
          </p:spPr>
          <p:txBody>
            <a:bodyPr rtlCol="0" anchor="ctr"/>
            <a:lstStyle/>
            <a:p>
              <a:endParaRPr lang="zh-CN" altLang="en-US"/>
            </a:p>
          </p:txBody>
        </p:sp>
        <p:sp>
          <p:nvSpPr>
            <p:cNvPr id="569" name="任意多边形: 形状 568">
              <a:extLst>
                <a:ext uri="{FF2B5EF4-FFF2-40B4-BE49-F238E27FC236}">
                  <a16:creationId xmlns:a16="http://schemas.microsoft.com/office/drawing/2014/main" id="{F44B9181-17DD-CA40-1C67-459BE2385DA4}"/>
                </a:ext>
              </a:extLst>
            </p:cNvPr>
            <p:cNvSpPr/>
            <p:nvPr/>
          </p:nvSpPr>
          <p:spPr>
            <a:xfrm>
              <a:off x="8704120" y="1481665"/>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570" name="任意多边形: 形状 569">
              <a:extLst>
                <a:ext uri="{FF2B5EF4-FFF2-40B4-BE49-F238E27FC236}">
                  <a16:creationId xmlns:a16="http://schemas.microsoft.com/office/drawing/2014/main" id="{861D59E4-F80F-CDEC-B3B9-7A98C166A7A5}"/>
                </a:ext>
              </a:extLst>
            </p:cNvPr>
            <p:cNvSpPr/>
            <p:nvPr/>
          </p:nvSpPr>
          <p:spPr>
            <a:xfrm>
              <a:off x="8728500" y="1481665"/>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571" name="任意多边形: 形状 570">
              <a:extLst>
                <a:ext uri="{FF2B5EF4-FFF2-40B4-BE49-F238E27FC236}">
                  <a16:creationId xmlns:a16="http://schemas.microsoft.com/office/drawing/2014/main" id="{2B8BC449-BB93-41AE-4CA7-1E13F41591C0}"/>
                </a:ext>
              </a:extLst>
            </p:cNvPr>
            <p:cNvSpPr/>
            <p:nvPr/>
          </p:nvSpPr>
          <p:spPr>
            <a:xfrm>
              <a:off x="8709815" y="1532983"/>
              <a:ext cx="12712" cy="12721"/>
            </a:xfrm>
            <a:custGeom>
              <a:avLst/>
              <a:gdLst>
                <a:gd name="connsiteX0" fmla="*/ 12713 w 12712"/>
                <a:gd name="connsiteY0" fmla="*/ 6991 h 12721"/>
                <a:gd name="connsiteX1" fmla="*/ 5249 w 12712"/>
                <a:gd name="connsiteY1" fmla="*/ 12638 h 12721"/>
                <a:gd name="connsiteX2" fmla="*/ 31 w 12712"/>
                <a:gd name="connsiteY2" fmla="*/ 3694 h 12721"/>
                <a:gd name="connsiteX3" fmla="*/ 4495 w 12712"/>
                <a:gd name="connsiteY3" fmla="*/ 196 h 12721"/>
                <a:gd name="connsiteX4" fmla="*/ 12713 w 12712"/>
                <a:gd name="connsiteY4" fmla="*/ 6991 h 12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2" h="12721">
                  <a:moveTo>
                    <a:pt x="12713" y="6991"/>
                  </a:moveTo>
                  <a:cubicBezTo>
                    <a:pt x="10021" y="8854"/>
                    <a:pt x="8844" y="13392"/>
                    <a:pt x="5249" y="12638"/>
                  </a:cubicBezTo>
                  <a:cubicBezTo>
                    <a:pt x="1066" y="11763"/>
                    <a:pt x="-226" y="7671"/>
                    <a:pt x="31" y="3694"/>
                  </a:cubicBezTo>
                  <a:cubicBezTo>
                    <a:pt x="180" y="1402"/>
                    <a:pt x="2215" y="-655"/>
                    <a:pt x="4495" y="196"/>
                  </a:cubicBezTo>
                  <a:cubicBezTo>
                    <a:pt x="7815" y="1442"/>
                    <a:pt x="11313" y="3048"/>
                    <a:pt x="12713" y="6991"/>
                  </a:cubicBezTo>
                  <a:close/>
                </a:path>
              </a:pathLst>
            </a:custGeom>
            <a:grpFill/>
            <a:ln w="5715" cap="flat">
              <a:noFill/>
              <a:prstDash val="solid"/>
              <a:miter/>
            </a:ln>
          </p:spPr>
          <p:txBody>
            <a:bodyPr rtlCol="0" anchor="ctr"/>
            <a:lstStyle/>
            <a:p>
              <a:endParaRPr lang="zh-CN" altLang="en-US"/>
            </a:p>
          </p:txBody>
        </p:sp>
        <p:sp>
          <p:nvSpPr>
            <p:cNvPr id="572" name="任意多边形: 形状 571">
              <a:extLst>
                <a:ext uri="{FF2B5EF4-FFF2-40B4-BE49-F238E27FC236}">
                  <a16:creationId xmlns:a16="http://schemas.microsoft.com/office/drawing/2014/main" id="{069F4866-5A56-40C4-78AF-0C279D918E6E}"/>
                </a:ext>
              </a:extLst>
            </p:cNvPr>
            <p:cNvSpPr/>
            <p:nvPr/>
          </p:nvSpPr>
          <p:spPr>
            <a:xfrm>
              <a:off x="7808567" y="602498"/>
              <a:ext cx="1567" cy="1811"/>
            </a:xfrm>
            <a:custGeom>
              <a:avLst/>
              <a:gdLst>
                <a:gd name="connsiteX0" fmla="*/ 1144 w 1567"/>
                <a:gd name="connsiteY0" fmla="*/ 1812 h 1811"/>
                <a:gd name="connsiteX1" fmla="*/ 1 w 1567"/>
                <a:gd name="connsiteY1" fmla="*/ 1383 h 1811"/>
                <a:gd name="connsiteX2" fmla="*/ 424 w 1567"/>
                <a:gd name="connsiteY2" fmla="*/ 0 h 1811"/>
                <a:gd name="connsiteX3" fmla="*/ 1567 w 1567"/>
                <a:gd name="connsiteY3" fmla="*/ 429 h 1811"/>
                <a:gd name="connsiteX4" fmla="*/ 1144 w 1567"/>
                <a:gd name="connsiteY4" fmla="*/ 1812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11">
                  <a:moveTo>
                    <a:pt x="1144" y="1812"/>
                  </a:moveTo>
                  <a:cubicBezTo>
                    <a:pt x="744" y="1669"/>
                    <a:pt x="7" y="1537"/>
                    <a:pt x="1" y="1383"/>
                  </a:cubicBezTo>
                  <a:cubicBezTo>
                    <a:pt x="-16" y="926"/>
                    <a:pt x="264" y="463"/>
                    <a:pt x="424" y="0"/>
                  </a:cubicBezTo>
                  <a:cubicBezTo>
                    <a:pt x="824" y="143"/>
                    <a:pt x="1561" y="274"/>
                    <a:pt x="1567" y="429"/>
                  </a:cubicBezTo>
                  <a:cubicBezTo>
                    <a:pt x="1584" y="886"/>
                    <a:pt x="1310" y="1349"/>
                    <a:pt x="1144" y="1812"/>
                  </a:cubicBezTo>
                  <a:close/>
                </a:path>
              </a:pathLst>
            </a:custGeom>
            <a:grpFill/>
            <a:ln w="5715" cap="flat">
              <a:noFill/>
              <a:prstDash val="solid"/>
              <a:miter/>
            </a:ln>
          </p:spPr>
          <p:txBody>
            <a:bodyPr rtlCol="0" anchor="ctr"/>
            <a:lstStyle/>
            <a:p>
              <a:endParaRPr lang="zh-CN" altLang="en-US"/>
            </a:p>
          </p:txBody>
        </p:sp>
        <p:sp>
          <p:nvSpPr>
            <p:cNvPr id="573" name="任意多边形: 形状 572">
              <a:extLst>
                <a:ext uri="{FF2B5EF4-FFF2-40B4-BE49-F238E27FC236}">
                  <a16:creationId xmlns:a16="http://schemas.microsoft.com/office/drawing/2014/main" id="{8E1F2E35-458F-97F7-E32C-37F698FA80F0}"/>
                </a:ext>
              </a:extLst>
            </p:cNvPr>
            <p:cNvSpPr/>
            <p:nvPr/>
          </p:nvSpPr>
          <p:spPr>
            <a:xfrm>
              <a:off x="7866895" y="711940"/>
              <a:ext cx="7229" cy="3291"/>
            </a:xfrm>
            <a:custGeom>
              <a:avLst/>
              <a:gdLst>
                <a:gd name="connsiteX0" fmla="*/ 0 w 7229"/>
                <a:gd name="connsiteY0" fmla="*/ 3292 h 3291"/>
                <a:gd name="connsiteX1" fmla="*/ 0 w 7229"/>
                <a:gd name="connsiteY1" fmla="*/ 0 h 3291"/>
                <a:gd name="connsiteX2" fmla="*/ 7230 w 7229"/>
                <a:gd name="connsiteY2" fmla="*/ 1600 h 3291"/>
                <a:gd name="connsiteX3" fmla="*/ 0 w 7229"/>
                <a:gd name="connsiteY3" fmla="*/ 3292 h 3291"/>
              </a:gdLst>
              <a:ahLst/>
              <a:cxnLst>
                <a:cxn ang="0">
                  <a:pos x="connsiteX0" y="connsiteY0"/>
                </a:cxn>
                <a:cxn ang="0">
                  <a:pos x="connsiteX1" y="connsiteY1"/>
                </a:cxn>
                <a:cxn ang="0">
                  <a:pos x="connsiteX2" y="connsiteY2"/>
                </a:cxn>
                <a:cxn ang="0">
                  <a:pos x="connsiteX3" y="connsiteY3"/>
                </a:cxn>
              </a:cxnLst>
              <a:rect l="l" t="t" r="r" b="b"/>
              <a:pathLst>
                <a:path w="7229" h="3291">
                  <a:moveTo>
                    <a:pt x="0" y="3292"/>
                  </a:moveTo>
                  <a:cubicBezTo>
                    <a:pt x="0" y="2195"/>
                    <a:pt x="0" y="1097"/>
                    <a:pt x="0" y="0"/>
                  </a:cubicBezTo>
                  <a:cubicBezTo>
                    <a:pt x="2463" y="211"/>
                    <a:pt x="5166" y="-589"/>
                    <a:pt x="7230" y="1600"/>
                  </a:cubicBezTo>
                  <a:cubicBezTo>
                    <a:pt x="5184" y="3972"/>
                    <a:pt x="2452" y="3035"/>
                    <a:pt x="0" y="3292"/>
                  </a:cubicBezTo>
                  <a:close/>
                </a:path>
              </a:pathLst>
            </a:custGeom>
            <a:grpFill/>
            <a:ln w="5715" cap="flat">
              <a:noFill/>
              <a:prstDash val="solid"/>
              <a:miter/>
            </a:ln>
          </p:spPr>
          <p:txBody>
            <a:bodyPr rtlCol="0" anchor="ctr"/>
            <a:lstStyle/>
            <a:p>
              <a:endParaRPr lang="zh-CN" altLang="en-US"/>
            </a:p>
          </p:txBody>
        </p:sp>
        <p:sp>
          <p:nvSpPr>
            <p:cNvPr id="574" name="任意多边形: 形状 573">
              <a:extLst>
                <a:ext uri="{FF2B5EF4-FFF2-40B4-BE49-F238E27FC236}">
                  <a16:creationId xmlns:a16="http://schemas.microsoft.com/office/drawing/2014/main" id="{8F7E18EF-CB1D-71E2-80EB-603E34B58DDB}"/>
                </a:ext>
              </a:extLst>
            </p:cNvPr>
            <p:cNvSpPr/>
            <p:nvPr/>
          </p:nvSpPr>
          <p:spPr>
            <a:xfrm>
              <a:off x="8067807" y="1109169"/>
              <a:ext cx="4573" cy="7370"/>
            </a:xfrm>
            <a:custGeom>
              <a:avLst/>
              <a:gdLst>
                <a:gd name="connsiteX0" fmla="*/ 2977 w 4573"/>
                <a:gd name="connsiteY0" fmla="*/ 7364 h 7370"/>
                <a:gd name="connsiteX1" fmla="*/ 542 w 4573"/>
                <a:gd name="connsiteY1" fmla="*/ 563 h 7370"/>
                <a:gd name="connsiteX2" fmla="*/ 3085 w 4573"/>
                <a:gd name="connsiteY2" fmla="*/ 169 h 7370"/>
                <a:gd name="connsiteX3" fmla="*/ 2982 w 4573"/>
                <a:gd name="connsiteY3" fmla="*/ 7370 h 7370"/>
                <a:gd name="connsiteX4" fmla="*/ 2982 w 4573"/>
                <a:gd name="connsiteY4" fmla="*/ 7364 h 7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3" h="7370">
                  <a:moveTo>
                    <a:pt x="2977" y="7364"/>
                  </a:moveTo>
                  <a:cubicBezTo>
                    <a:pt x="348" y="5747"/>
                    <a:pt x="-749" y="3478"/>
                    <a:pt x="542" y="563"/>
                  </a:cubicBezTo>
                  <a:cubicBezTo>
                    <a:pt x="742" y="112"/>
                    <a:pt x="2582" y="-214"/>
                    <a:pt x="3085" y="169"/>
                  </a:cubicBezTo>
                  <a:cubicBezTo>
                    <a:pt x="6166" y="2518"/>
                    <a:pt x="3611" y="4958"/>
                    <a:pt x="2982" y="7370"/>
                  </a:cubicBezTo>
                  <a:lnTo>
                    <a:pt x="2982" y="7364"/>
                  </a:lnTo>
                  <a:close/>
                </a:path>
              </a:pathLst>
            </a:custGeom>
            <a:grpFill/>
            <a:ln w="5715" cap="flat">
              <a:noFill/>
              <a:prstDash val="solid"/>
              <a:miter/>
            </a:ln>
          </p:spPr>
          <p:txBody>
            <a:bodyPr rtlCol="0" anchor="ctr"/>
            <a:lstStyle/>
            <a:p>
              <a:endParaRPr lang="zh-CN" altLang="en-US"/>
            </a:p>
          </p:txBody>
        </p:sp>
        <p:sp>
          <p:nvSpPr>
            <p:cNvPr id="575" name="任意多边形: 形状 574">
              <a:extLst>
                <a:ext uri="{FF2B5EF4-FFF2-40B4-BE49-F238E27FC236}">
                  <a16:creationId xmlns:a16="http://schemas.microsoft.com/office/drawing/2014/main" id="{8BD034FB-9987-8403-490B-0306F3565753}"/>
                </a:ext>
              </a:extLst>
            </p:cNvPr>
            <p:cNvSpPr/>
            <p:nvPr/>
          </p:nvSpPr>
          <p:spPr>
            <a:xfrm>
              <a:off x="8070783" y="1116539"/>
              <a:ext cx="1292" cy="1396"/>
            </a:xfrm>
            <a:custGeom>
              <a:avLst/>
              <a:gdLst>
                <a:gd name="connsiteX0" fmla="*/ 0 w 1292"/>
                <a:gd name="connsiteY0" fmla="*/ 6 h 1396"/>
                <a:gd name="connsiteX1" fmla="*/ 1292 w 1292"/>
                <a:gd name="connsiteY1" fmla="*/ 737 h 1396"/>
                <a:gd name="connsiteX2" fmla="*/ 0 w 1292"/>
                <a:gd name="connsiteY2" fmla="*/ 0 h 1396"/>
                <a:gd name="connsiteX3" fmla="*/ 0 w 1292"/>
                <a:gd name="connsiteY3" fmla="*/ 6 h 1396"/>
              </a:gdLst>
              <a:ahLst/>
              <a:cxnLst>
                <a:cxn ang="0">
                  <a:pos x="connsiteX0" y="connsiteY0"/>
                </a:cxn>
                <a:cxn ang="0">
                  <a:pos x="connsiteX1" y="connsiteY1"/>
                </a:cxn>
                <a:cxn ang="0">
                  <a:pos x="connsiteX2" y="connsiteY2"/>
                </a:cxn>
                <a:cxn ang="0">
                  <a:pos x="connsiteX3" y="connsiteY3"/>
                </a:cxn>
              </a:cxnLst>
              <a:rect l="l" t="t" r="r" b="b"/>
              <a:pathLst>
                <a:path w="1292" h="1396">
                  <a:moveTo>
                    <a:pt x="0" y="6"/>
                  </a:moveTo>
                  <a:cubicBezTo>
                    <a:pt x="451" y="257"/>
                    <a:pt x="1326" y="594"/>
                    <a:pt x="1292" y="737"/>
                  </a:cubicBezTo>
                  <a:cubicBezTo>
                    <a:pt x="1052" y="1823"/>
                    <a:pt x="543" y="1560"/>
                    <a:pt x="0" y="0"/>
                  </a:cubicBezTo>
                  <a:lnTo>
                    <a:pt x="0" y="6"/>
                  </a:lnTo>
                  <a:close/>
                </a:path>
              </a:pathLst>
            </a:custGeom>
            <a:grpFill/>
            <a:ln w="5715" cap="flat">
              <a:noFill/>
              <a:prstDash val="solid"/>
              <a:miter/>
            </a:ln>
          </p:spPr>
          <p:txBody>
            <a:bodyPr rtlCol="0" anchor="ctr"/>
            <a:lstStyle/>
            <a:p>
              <a:endParaRPr lang="zh-CN" altLang="en-US"/>
            </a:p>
          </p:txBody>
        </p:sp>
        <p:sp>
          <p:nvSpPr>
            <p:cNvPr id="576" name="任意多边形: 形状 575">
              <a:extLst>
                <a:ext uri="{FF2B5EF4-FFF2-40B4-BE49-F238E27FC236}">
                  <a16:creationId xmlns:a16="http://schemas.microsoft.com/office/drawing/2014/main" id="{7485C575-3380-4185-0ABF-0990526D6433}"/>
                </a:ext>
              </a:extLst>
            </p:cNvPr>
            <p:cNvSpPr/>
            <p:nvPr/>
          </p:nvSpPr>
          <p:spPr>
            <a:xfrm>
              <a:off x="8003623" y="1054040"/>
              <a:ext cx="1392" cy="1292"/>
            </a:xfrm>
            <a:custGeom>
              <a:avLst/>
              <a:gdLst>
                <a:gd name="connsiteX0" fmla="*/ 1393 w 1392"/>
                <a:gd name="connsiteY0" fmla="*/ 0 h 1292"/>
                <a:gd name="connsiteX1" fmla="*/ 661 w 1392"/>
                <a:gd name="connsiteY1" fmla="*/ 1292 h 1292"/>
                <a:gd name="connsiteX2" fmla="*/ 1393 w 1392"/>
                <a:gd name="connsiteY2" fmla="*/ 6 h 1292"/>
                <a:gd name="connsiteX3" fmla="*/ 1393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3" y="0"/>
                  </a:moveTo>
                  <a:cubicBezTo>
                    <a:pt x="1147" y="451"/>
                    <a:pt x="810" y="1320"/>
                    <a:pt x="661" y="1292"/>
                  </a:cubicBezTo>
                  <a:cubicBezTo>
                    <a:pt x="-425" y="1063"/>
                    <a:pt x="-168" y="554"/>
                    <a:pt x="1393" y="6"/>
                  </a:cubicBezTo>
                  <a:lnTo>
                    <a:pt x="1393" y="0"/>
                  </a:lnTo>
                  <a:close/>
                </a:path>
              </a:pathLst>
            </a:custGeom>
            <a:grpFill/>
            <a:ln w="5715" cap="flat">
              <a:noFill/>
              <a:prstDash val="solid"/>
              <a:miter/>
            </a:ln>
          </p:spPr>
          <p:txBody>
            <a:bodyPr rtlCol="0" anchor="ctr"/>
            <a:lstStyle/>
            <a:p>
              <a:endParaRPr lang="zh-CN" altLang="en-US"/>
            </a:p>
          </p:txBody>
        </p:sp>
        <p:sp>
          <p:nvSpPr>
            <p:cNvPr id="577" name="任意多边形: 形状 576">
              <a:extLst>
                <a:ext uri="{FF2B5EF4-FFF2-40B4-BE49-F238E27FC236}">
                  <a16:creationId xmlns:a16="http://schemas.microsoft.com/office/drawing/2014/main" id="{45F0277C-F3A9-BC2A-9AE9-BE68E427ACA7}"/>
                </a:ext>
              </a:extLst>
            </p:cNvPr>
            <p:cNvSpPr/>
            <p:nvPr/>
          </p:nvSpPr>
          <p:spPr>
            <a:xfrm>
              <a:off x="8003655" y="1021144"/>
              <a:ext cx="1360" cy="1360"/>
            </a:xfrm>
            <a:custGeom>
              <a:avLst/>
              <a:gdLst>
                <a:gd name="connsiteX0" fmla="*/ 1360 w 1360"/>
                <a:gd name="connsiteY0" fmla="*/ 0 h 1360"/>
                <a:gd name="connsiteX1" fmla="*/ 612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578" name="任意多边形: 形状 577">
              <a:extLst>
                <a:ext uri="{FF2B5EF4-FFF2-40B4-BE49-F238E27FC236}">
                  <a16:creationId xmlns:a16="http://schemas.microsoft.com/office/drawing/2014/main" id="{67240E8A-61E4-C4EE-8837-609E10E476AE}"/>
                </a:ext>
              </a:extLst>
            </p:cNvPr>
            <p:cNvSpPr/>
            <p:nvPr/>
          </p:nvSpPr>
          <p:spPr>
            <a:xfrm>
              <a:off x="8797560" y="1396140"/>
              <a:ext cx="1354" cy="1354"/>
            </a:xfrm>
            <a:custGeom>
              <a:avLst/>
              <a:gdLst>
                <a:gd name="connsiteX0" fmla="*/ 0 w 1354"/>
                <a:gd name="connsiteY0" fmla="*/ 0 h 1354"/>
                <a:gd name="connsiteX1" fmla="*/ 1355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5" y="749"/>
                  </a:lnTo>
                  <a:lnTo>
                    <a:pt x="749" y="1354"/>
                  </a:lnTo>
                  <a:close/>
                </a:path>
              </a:pathLst>
            </a:custGeom>
            <a:grpFill/>
            <a:ln w="5715" cap="flat">
              <a:noFill/>
              <a:prstDash val="solid"/>
              <a:miter/>
            </a:ln>
          </p:spPr>
          <p:txBody>
            <a:bodyPr rtlCol="0" anchor="ctr"/>
            <a:lstStyle/>
            <a:p>
              <a:endParaRPr lang="zh-CN" altLang="en-US"/>
            </a:p>
          </p:txBody>
        </p:sp>
        <p:sp>
          <p:nvSpPr>
            <p:cNvPr id="579" name="任意多边形: 形状 578">
              <a:extLst>
                <a:ext uri="{FF2B5EF4-FFF2-40B4-BE49-F238E27FC236}">
                  <a16:creationId xmlns:a16="http://schemas.microsoft.com/office/drawing/2014/main" id="{EB3773E1-EB80-1580-27B1-FB5542CE819B}"/>
                </a:ext>
              </a:extLst>
            </p:cNvPr>
            <p:cNvSpPr/>
            <p:nvPr/>
          </p:nvSpPr>
          <p:spPr>
            <a:xfrm>
              <a:off x="7363398" y="354425"/>
              <a:ext cx="13195" cy="15414"/>
            </a:xfrm>
            <a:custGeom>
              <a:avLst/>
              <a:gdLst>
                <a:gd name="connsiteX0" fmla="*/ 10213 w 13195"/>
                <a:gd name="connsiteY0" fmla="*/ 15415 h 15414"/>
                <a:gd name="connsiteX1" fmla="*/ 3635 w 13195"/>
                <a:gd name="connsiteY1" fmla="*/ 12123 h 15414"/>
                <a:gd name="connsiteX2" fmla="*/ 0 w 13195"/>
                <a:gd name="connsiteY2" fmla="*/ 76 h 15414"/>
                <a:gd name="connsiteX3" fmla="*/ 10213 w 13195"/>
                <a:gd name="connsiteY3" fmla="*/ 15415 h 15414"/>
              </a:gdLst>
              <a:ahLst/>
              <a:cxnLst>
                <a:cxn ang="0">
                  <a:pos x="connsiteX0" y="connsiteY0"/>
                </a:cxn>
                <a:cxn ang="0">
                  <a:pos x="connsiteX1" y="connsiteY1"/>
                </a:cxn>
                <a:cxn ang="0">
                  <a:pos x="connsiteX2" y="connsiteY2"/>
                </a:cxn>
                <a:cxn ang="0">
                  <a:pos x="connsiteX3" y="connsiteY3"/>
                </a:cxn>
              </a:cxnLst>
              <a:rect l="l" t="t" r="r" b="b"/>
              <a:pathLst>
                <a:path w="13195" h="15414">
                  <a:moveTo>
                    <a:pt x="10213" y="15415"/>
                  </a:moveTo>
                  <a:cubicBezTo>
                    <a:pt x="8018" y="14317"/>
                    <a:pt x="5829" y="13220"/>
                    <a:pt x="3635" y="12123"/>
                  </a:cubicBezTo>
                  <a:cubicBezTo>
                    <a:pt x="4560" y="7505"/>
                    <a:pt x="1920" y="3916"/>
                    <a:pt x="0" y="76"/>
                  </a:cubicBezTo>
                  <a:cubicBezTo>
                    <a:pt x="15145" y="-267"/>
                    <a:pt x="15259" y="-96"/>
                    <a:pt x="10213" y="15415"/>
                  </a:cubicBezTo>
                  <a:close/>
                </a:path>
              </a:pathLst>
            </a:custGeom>
            <a:grpFill/>
            <a:ln w="5715" cap="flat">
              <a:noFill/>
              <a:prstDash val="solid"/>
              <a:miter/>
            </a:ln>
          </p:spPr>
          <p:txBody>
            <a:bodyPr rtlCol="0" anchor="ctr"/>
            <a:lstStyle/>
            <a:p>
              <a:endParaRPr lang="zh-CN" altLang="en-US"/>
            </a:p>
          </p:txBody>
        </p:sp>
        <p:sp>
          <p:nvSpPr>
            <p:cNvPr id="580" name="任意多边形: 形状 579">
              <a:extLst>
                <a:ext uri="{FF2B5EF4-FFF2-40B4-BE49-F238E27FC236}">
                  <a16:creationId xmlns:a16="http://schemas.microsoft.com/office/drawing/2014/main" id="{27F64F27-EEFC-526A-4614-3F7413A8277D}"/>
                </a:ext>
              </a:extLst>
            </p:cNvPr>
            <p:cNvSpPr/>
            <p:nvPr/>
          </p:nvSpPr>
          <p:spPr>
            <a:xfrm>
              <a:off x="7978671" y="1017852"/>
              <a:ext cx="8545" cy="7871"/>
            </a:xfrm>
            <a:custGeom>
              <a:avLst/>
              <a:gdLst>
                <a:gd name="connsiteX0" fmla="*/ 32 w 8545"/>
                <a:gd name="connsiteY0" fmla="*/ 0 h 7871"/>
                <a:gd name="connsiteX1" fmla="*/ 1615 w 8545"/>
                <a:gd name="connsiteY1" fmla="*/ 149 h 7871"/>
                <a:gd name="connsiteX2" fmla="*/ 8484 w 8545"/>
                <a:gd name="connsiteY2" fmla="*/ 6875 h 7871"/>
                <a:gd name="connsiteX3" fmla="*/ 4438 w 8545"/>
                <a:gd name="connsiteY3" fmla="*/ 7852 h 7871"/>
                <a:gd name="connsiteX4" fmla="*/ 38 w 8545"/>
                <a:gd name="connsiteY4" fmla="*/ 6 h 7871"/>
                <a:gd name="connsiteX5" fmla="*/ 38 w 8545"/>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45" h="7871">
                  <a:moveTo>
                    <a:pt x="32" y="0"/>
                  </a:moveTo>
                  <a:cubicBezTo>
                    <a:pt x="558" y="46"/>
                    <a:pt x="1101" y="34"/>
                    <a:pt x="1615" y="149"/>
                  </a:cubicBezTo>
                  <a:cubicBezTo>
                    <a:pt x="5307" y="989"/>
                    <a:pt x="9073" y="1897"/>
                    <a:pt x="8484" y="6875"/>
                  </a:cubicBezTo>
                  <a:cubicBezTo>
                    <a:pt x="8427" y="7367"/>
                    <a:pt x="5861" y="7772"/>
                    <a:pt x="4438" y="7852"/>
                  </a:cubicBezTo>
                  <a:cubicBezTo>
                    <a:pt x="-2248" y="8230"/>
                    <a:pt x="838" y="3006"/>
                    <a:pt x="38" y="6"/>
                  </a:cubicBezTo>
                  <a:lnTo>
                    <a:pt x="38" y="0"/>
                  </a:lnTo>
                  <a:close/>
                </a:path>
              </a:pathLst>
            </a:custGeom>
            <a:grpFill/>
            <a:ln w="5715" cap="flat">
              <a:noFill/>
              <a:prstDash val="solid"/>
              <a:miter/>
            </a:ln>
          </p:spPr>
          <p:txBody>
            <a:bodyPr rtlCol="0" anchor="ctr"/>
            <a:lstStyle/>
            <a:p>
              <a:endParaRPr lang="zh-CN" altLang="en-US"/>
            </a:p>
          </p:txBody>
        </p:sp>
        <p:sp>
          <p:nvSpPr>
            <p:cNvPr id="581" name="任意多边形: 形状 580">
              <a:extLst>
                <a:ext uri="{FF2B5EF4-FFF2-40B4-BE49-F238E27FC236}">
                  <a16:creationId xmlns:a16="http://schemas.microsoft.com/office/drawing/2014/main" id="{B68EC23B-0106-5BA0-503F-44686116430D}"/>
                </a:ext>
              </a:extLst>
            </p:cNvPr>
            <p:cNvSpPr/>
            <p:nvPr/>
          </p:nvSpPr>
          <p:spPr>
            <a:xfrm>
              <a:off x="7975417" y="1016434"/>
              <a:ext cx="3286" cy="1429"/>
            </a:xfrm>
            <a:custGeom>
              <a:avLst/>
              <a:gdLst>
                <a:gd name="connsiteX0" fmla="*/ 3286 w 3286"/>
                <a:gd name="connsiteY0" fmla="*/ 1430 h 1429"/>
                <a:gd name="connsiteX1" fmla="*/ 0 w 3286"/>
                <a:gd name="connsiteY1" fmla="*/ 1424 h 1429"/>
                <a:gd name="connsiteX2" fmla="*/ 3286 w 3286"/>
                <a:gd name="connsiteY2" fmla="*/ 1418 h 1429"/>
                <a:gd name="connsiteX3" fmla="*/ 3286 w 3286"/>
                <a:gd name="connsiteY3" fmla="*/ 1430 h 1429"/>
              </a:gdLst>
              <a:ahLst/>
              <a:cxnLst>
                <a:cxn ang="0">
                  <a:pos x="connsiteX0" y="connsiteY0"/>
                </a:cxn>
                <a:cxn ang="0">
                  <a:pos x="connsiteX1" y="connsiteY1"/>
                </a:cxn>
                <a:cxn ang="0">
                  <a:pos x="connsiteX2" y="connsiteY2"/>
                </a:cxn>
                <a:cxn ang="0">
                  <a:pos x="connsiteX3" y="connsiteY3"/>
                </a:cxn>
              </a:cxnLst>
              <a:rect l="l" t="t" r="r" b="b"/>
              <a:pathLst>
                <a:path w="3286" h="1429">
                  <a:moveTo>
                    <a:pt x="3286" y="1430"/>
                  </a:moveTo>
                  <a:cubicBezTo>
                    <a:pt x="2189" y="1430"/>
                    <a:pt x="1097" y="1424"/>
                    <a:pt x="0" y="1424"/>
                  </a:cubicBezTo>
                  <a:cubicBezTo>
                    <a:pt x="1091" y="-474"/>
                    <a:pt x="2189" y="-474"/>
                    <a:pt x="3286" y="1418"/>
                  </a:cubicBezTo>
                  <a:lnTo>
                    <a:pt x="3286" y="1430"/>
                  </a:lnTo>
                  <a:close/>
                </a:path>
              </a:pathLst>
            </a:custGeom>
            <a:grpFill/>
            <a:ln w="5715" cap="flat">
              <a:noFill/>
              <a:prstDash val="solid"/>
              <a:miter/>
            </a:ln>
          </p:spPr>
          <p:txBody>
            <a:bodyPr rtlCol="0" anchor="ctr"/>
            <a:lstStyle/>
            <a:p>
              <a:endParaRPr lang="zh-CN" altLang="en-US"/>
            </a:p>
          </p:txBody>
        </p:sp>
        <p:sp>
          <p:nvSpPr>
            <p:cNvPr id="582" name="任意多边形: 形状 581">
              <a:extLst>
                <a:ext uri="{FF2B5EF4-FFF2-40B4-BE49-F238E27FC236}">
                  <a16:creationId xmlns:a16="http://schemas.microsoft.com/office/drawing/2014/main" id="{D1DD9BA5-AB6A-DDBB-7680-C47F7CFCB225}"/>
                </a:ext>
              </a:extLst>
            </p:cNvPr>
            <p:cNvSpPr/>
            <p:nvPr/>
          </p:nvSpPr>
          <p:spPr>
            <a:xfrm>
              <a:off x="7452505" y="984397"/>
              <a:ext cx="3059" cy="7143"/>
            </a:xfrm>
            <a:custGeom>
              <a:avLst/>
              <a:gdLst>
                <a:gd name="connsiteX0" fmla="*/ 30 w 3059"/>
                <a:gd name="connsiteY0" fmla="*/ 7144 h 7143"/>
                <a:gd name="connsiteX1" fmla="*/ 110 w 3059"/>
                <a:gd name="connsiteY1" fmla="*/ 4115 h 7143"/>
                <a:gd name="connsiteX2" fmla="*/ 1362 w 3059"/>
                <a:gd name="connsiteY2" fmla="*/ 0 h 7143"/>
                <a:gd name="connsiteX3" fmla="*/ 2167 w 3059"/>
                <a:gd name="connsiteY3" fmla="*/ 5075 h 7143"/>
                <a:gd name="connsiteX4" fmla="*/ 30 w 3059"/>
                <a:gd name="connsiteY4" fmla="*/ 7144 h 7143"/>
                <a:gd name="connsiteX5" fmla="*/ 30 w 3059"/>
                <a:gd name="connsiteY5" fmla="*/ 7144 h 7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 h="7143">
                  <a:moveTo>
                    <a:pt x="30" y="7144"/>
                  </a:moveTo>
                  <a:cubicBezTo>
                    <a:pt x="47" y="6132"/>
                    <a:pt x="-90" y="5092"/>
                    <a:pt x="110" y="4115"/>
                  </a:cubicBezTo>
                  <a:cubicBezTo>
                    <a:pt x="396" y="2715"/>
                    <a:pt x="933" y="1372"/>
                    <a:pt x="1362" y="0"/>
                  </a:cubicBezTo>
                  <a:cubicBezTo>
                    <a:pt x="3933" y="1314"/>
                    <a:pt x="3048" y="3298"/>
                    <a:pt x="2167" y="5075"/>
                  </a:cubicBezTo>
                  <a:cubicBezTo>
                    <a:pt x="1750" y="5915"/>
                    <a:pt x="762" y="6464"/>
                    <a:pt x="30" y="7144"/>
                  </a:cubicBezTo>
                  <a:lnTo>
                    <a:pt x="30" y="7144"/>
                  </a:lnTo>
                  <a:close/>
                </a:path>
              </a:pathLst>
            </a:custGeom>
            <a:grpFill/>
            <a:ln w="5715" cap="flat">
              <a:noFill/>
              <a:prstDash val="solid"/>
              <a:miter/>
            </a:ln>
          </p:spPr>
          <p:txBody>
            <a:bodyPr rtlCol="0" anchor="ctr"/>
            <a:lstStyle/>
            <a:p>
              <a:endParaRPr lang="zh-CN" altLang="en-US"/>
            </a:p>
          </p:txBody>
        </p:sp>
        <p:sp>
          <p:nvSpPr>
            <p:cNvPr id="583" name="任意多边形: 形状 582">
              <a:extLst>
                <a:ext uri="{FF2B5EF4-FFF2-40B4-BE49-F238E27FC236}">
                  <a16:creationId xmlns:a16="http://schemas.microsoft.com/office/drawing/2014/main" id="{389B8EAF-A731-6C33-B935-A853732C00B1}"/>
                </a:ext>
              </a:extLst>
            </p:cNvPr>
            <p:cNvSpPr/>
            <p:nvPr/>
          </p:nvSpPr>
          <p:spPr>
            <a:xfrm>
              <a:off x="7474262" y="973698"/>
              <a:ext cx="1292" cy="1395"/>
            </a:xfrm>
            <a:custGeom>
              <a:avLst/>
              <a:gdLst>
                <a:gd name="connsiteX0" fmla="*/ 1293 w 1292"/>
                <a:gd name="connsiteY0" fmla="*/ 1395 h 1395"/>
                <a:gd name="connsiteX1" fmla="*/ 1 w 1292"/>
                <a:gd name="connsiteY1" fmla="*/ 664 h 1395"/>
                <a:gd name="connsiteX2" fmla="*/ 1293 w 1292"/>
                <a:gd name="connsiteY2" fmla="*/ 1395 h 1395"/>
                <a:gd name="connsiteX3" fmla="*/ 1293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3" y="1395"/>
                  </a:moveTo>
                  <a:cubicBezTo>
                    <a:pt x="841" y="1144"/>
                    <a:pt x="-34" y="806"/>
                    <a:pt x="1" y="664"/>
                  </a:cubicBezTo>
                  <a:cubicBezTo>
                    <a:pt x="235" y="-428"/>
                    <a:pt x="744" y="-165"/>
                    <a:pt x="1293" y="1395"/>
                  </a:cubicBezTo>
                  <a:lnTo>
                    <a:pt x="1293" y="1395"/>
                  </a:lnTo>
                  <a:close/>
                </a:path>
              </a:pathLst>
            </a:custGeom>
            <a:grpFill/>
            <a:ln w="5715" cap="flat">
              <a:noFill/>
              <a:prstDash val="solid"/>
              <a:miter/>
            </a:ln>
          </p:spPr>
          <p:txBody>
            <a:bodyPr rtlCol="0" anchor="ctr"/>
            <a:lstStyle/>
            <a:p>
              <a:endParaRPr lang="zh-CN" altLang="en-US"/>
            </a:p>
          </p:txBody>
        </p:sp>
        <p:sp>
          <p:nvSpPr>
            <p:cNvPr id="584" name="任意多边形: 形状 583">
              <a:extLst>
                <a:ext uri="{FF2B5EF4-FFF2-40B4-BE49-F238E27FC236}">
                  <a16:creationId xmlns:a16="http://schemas.microsoft.com/office/drawing/2014/main" id="{B213D383-8A6B-7CE7-2508-BC5E31E46312}"/>
                </a:ext>
              </a:extLst>
            </p:cNvPr>
            <p:cNvSpPr/>
            <p:nvPr/>
          </p:nvSpPr>
          <p:spPr>
            <a:xfrm>
              <a:off x="7668232" y="453090"/>
              <a:ext cx="3569" cy="3362"/>
            </a:xfrm>
            <a:custGeom>
              <a:avLst/>
              <a:gdLst>
                <a:gd name="connsiteX0" fmla="*/ 3570 w 3569"/>
                <a:gd name="connsiteY0" fmla="*/ 1744 h 3362"/>
                <a:gd name="connsiteX1" fmla="*/ 1689 w 3569"/>
                <a:gd name="connsiteY1" fmla="*/ 3235 h 3362"/>
                <a:gd name="connsiteX2" fmla="*/ 484 w 3569"/>
                <a:gd name="connsiteY2" fmla="*/ 2258 h 3362"/>
                <a:gd name="connsiteX3" fmla="*/ 1364 w 3569"/>
                <a:gd name="connsiteY3" fmla="*/ 1 h 3362"/>
                <a:gd name="connsiteX4" fmla="*/ 3570 w 3569"/>
                <a:gd name="connsiteY4" fmla="*/ 1744 h 3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9" h="3362">
                  <a:moveTo>
                    <a:pt x="3570" y="1744"/>
                  </a:moveTo>
                  <a:cubicBezTo>
                    <a:pt x="3541" y="3075"/>
                    <a:pt x="2895" y="3636"/>
                    <a:pt x="1689" y="3235"/>
                  </a:cubicBezTo>
                  <a:cubicBezTo>
                    <a:pt x="1227" y="3081"/>
                    <a:pt x="781" y="2670"/>
                    <a:pt x="484" y="2258"/>
                  </a:cubicBezTo>
                  <a:cubicBezTo>
                    <a:pt x="-396" y="1041"/>
                    <a:pt x="-59" y="-33"/>
                    <a:pt x="1364" y="1"/>
                  </a:cubicBezTo>
                  <a:cubicBezTo>
                    <a:pt x="2118" y="24"/>
                    <a:pt x="2838" y="1127"/>
                    <a:pt x="3570" y="1744"/>
                  </a:cubicBezTo>
                  <a:close/>
                </a:path>
              </a:pathLst>
            </a:custGeom>
            <a:grpFill/>
            <a:ln w="5715" cap="flat">
              <a:noFill/>
              <a:prstDash val="solid"/>
              <a:miter/>
            </a:ln>
          </p:spPr>
          <p:txBody>
            <a:bodyPr rtlCol="0" anchor="ctr"/>
            <a:lstStyle/>
            <a:p>
              <a:endParaRPr lang="zh-CN" altLang="en-US"/>
            </a:p>
          </p:txBody>
        </p:sp>
        <p:sp>
          <p:nvSpPr>
            <p:cNvPr id="585" name="任意多边形: 形状 584">
              <a:extLst>
                <a:ext uri="{FF2B5EF4-FFF2-40B4-BE49-F238E27FC236}">
                  <a16:creationId xmlns:a16="http://schemas.microsoft.com/office/drawing/2014/main" id="{45AA3E14-78BC-CF70-46E6-40DBADD1FCF7}"/>
                </a:ext>
              </a:extLst>
            </p:cNvPr>
            <p:cNvSpPr/>
            <p:nvPr/>
          </p:nvSpPr>
          <p:spPr>
            <a:xfrm>
              <a:off x="8789622" y="1565829"/>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586" name="任意多边形: 形状 585">
              <a:extLst>
                <a:ext uri="{FF2B5EF4-FFF2-40B4-BE49-F238E27FC236}">
                  <a16:creationId xmlns:a16="http://schemas.microsoft.com/office/drawing/2014/main" id="{BFE67F17-98B5-8DA5-A4F2-48D6AE471AEC}"/>
                </a:ext>
              </a:extLst>
            </p:cNvPr>
            <p:cNvSpPr/>
            <p:nvPr/>
          </p:nvSpPr>
          <p:spPr>
            <a:xfrm>
              <a:off x="8809350" y="1221804"/>
              <a:ext cx="1365" cy="1360"/>
            </a:xfrm>
            <a:custGeom>
              <a:avLst/>
              <a:gdLst>
                <a:gd name="connsiteX0" fmla="*/ 1366 w 1365"/>
                <a:gd name="connsiteY0" fmla="*/ 0 h 1360"/>
                <a:gd name="connsiteX1" fmla="*/ 612 w 1365"/>
                <a:gd name="connsiteY1" fmla="*/ 1360 h 1360"/>
                <a:gd name="connsiteX2" fmla="*/ 0 w 1365"/>
                <a:gd name="connsiteY2" fmla="*/ 749 h 1360"/>
              </a:gdLst>
              <a:ahLst/>
              <a:cxnLst>
                <a:cxn ang="0">
                  <a:pos x="connsiteX0" y="connsiteY0"/>
                </a:cxn>
                <a:cxn ang="0">
                  <a:pos x="connsiteX1" y="connsiteY1"/>
                </a:cxn>
                <a:cxn ang="0">
                  <a:pos x="connsiteX2" y="connsiteY2"/>
                </a:cxn>
              </a:cxnLst>
              <a:rect l="l" t="t" r="r" b="b"/>
              <a:pathLst>
                <a:path w="1365" h="1360">
                  <a:moveTo>
                    <a:pt x="1366"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587" name="任意多边形: 形状 586">
              <a:extLst>
                <a:ext uri="{FF2B5EF4-FFF2-40B4-BE49-F238E27FC236}">
                  <a16:creationId xmlns:a16="http://schemas.microsoft.com/office/drawing/2014/main" id="{2BC39C32-83CF-8BD7-3732-8F4A6B8AF45A}"/>
                </a:ext>
              </a:extLst>
            </p:cNvPr>
            <p:cNvSpPr/>
            <p:nvPr/>
          </p:nvSpPr>
          <p:spPr>
            <a:xfrm>
              <a:off x="8363466" y="1233599"/>
              <a:ext cx="1360" cy="1360"/>
            </a:xfrm>
            <a:custGeom>
              <a:avLst/>
              <a:gdLst>
                <a:gd name="connsiteX0" fmla="*/ 0 w 1360"/>
                <a:gd name="connsiteY0" fmla="*/ 1360 h 1360"/>
                <a:gd name="connsiteX1" fmla="*/ 749 w 1360"/>
                <a:gd name="connsiteY1" fmla="*/ 0 h 1360"/>
                <a:gd name="connsiteX2" fmla="*/ 1360 w 1360"/>
                <a:gd name="connsiteY2" fmla="*/ 612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2"/>
                  </a:lnTo>
                  <a:close/>
                </a:path>
              </a:pathLst>
            </a:custGeom>
            <a:grpFill/>
            <a:ln w="5715" cap="flat">
              <a:noFill/>
              <a:prstDash val="solid"/>
              <a:miter/>
            </a:ln>
          </p:spPr>
          <p:txBody>
            <a:bodyPr rtlCol="0" anchor="ctr"/>
            <a:lstStyle/>
            <a:p>
              <a:endParaRPr lang="zh-CN" altLang="en-US"/>
            </a:p>
          </p:txBody>
        </p:sp>
        <p:sp>
          <p:nvSpPr>
            <p:cNvPr id="588" name="任意多边形: 形状 587">
              <a:extLst>
                <a:ext uri="{FF2B5EF4-FFF2-40B4-BE49-F238E27FC236}">
                  <a16:creationId xmlns:a16="http://schemas.microsoft.com/office/drawing/2014/main" id="{81CCAE3F-0DE9-BAEF-02FA-58BA3DB2093A}"/>
                </a:ext>
              </a:extLst>
            </p:cNvPr>
            <p:cNvSpPr/>
            <p:nvPr/>
          </p:nvSpPr>
          <p:spPr>
            <a:xfrm>
              <a:off x="8348961" y="1221804"/>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grpSp>
      <p:grpSp>
        <p:nvGrpSpPr>
          <p:cNvPr id="1784" name="组合 1783">
            <a:extLst>
              <a:ext uri="{FF2B5EF4-FFF2-40B4-BE49-F238E27FC236}">
                <a16:creationId xmlns:a16="http://schemas.microsoft.com/office/drawing/2014/main" id="{C8A63779-3768-09E8-1AB2-068E4D79DB82}"/>
              </a:ext>
            </a:extLst>
          </p:cNvPr>
          <p:cNvGrpSpPr/>
          <p:nvPr userDrawn="1"/>
        </p:nvGrpSpPr>
        <p:grpSpPr>
          <a:xfrm rot="7461594">
            <a:off x="11075378" y="6124702"/>
            <a:ext cx="1418966" cy="589030"/>
            <a:chOff x="3041331" y="4679859"/>
            <a:chExt cx="1036615" cy="589030"/>
          </a:xfrm>
          <a:solidFill>
            <a:schemeClr val="accent1"/>
          </a:solidFill>
        </p:grpSpPr>
        <p:sp>
          <p:nvSpPr>
            <p:cNvPr id="1785" name="任意多边形: 形状 1784">
              <a:extLst>
                <a:ext uri="{FF2B5EF4-FFF2-40B4-BE49-F238E27FC236}">
                  <a16:creationId xmlns:a16="http://schemas.microsoft.com/office/drawing/2014/main" id="{9325ABA6-431F-3B25-B98B-1D7ACB6C60B9}"/>
                </a:ext>
              </a:extLst>
            </p:cNvPr>
            <p:cNvSpPr/>
            <p:nvPr/>
          </p:nvSpPr>
          <p:spPr>
            <a:xfrm>
              <a:off x="3041331" y="4831610"/>
              <a:ext cx="350605" cy="190385"/>
            </a:xfrm>
            <a:custGeom>
              <a:avLst/>
              <a:gdLst>
                <a:gd name="connsiteX0" fmla="*/ 301307 w 350605"/>
                <a:gd name="connsiteY0" fmla="*/ 97777 h 190385"/>
                <a:gd name="connsiteX1" fmla="*/ 287974 w 350605"/>
                <a:gd name="connsiteY1" fmla="*/ 107538 h 190385"/>
                <a:gd name="connsiteX2" fmla="*/ 269846 w 350605"/>
                <a:gd name="connsiteY2" fmla="*/ 107521 h 190385"/>
                <a:gd name="connsiteX3" fmla="*/ 252901 w 350605"/>
                <a:gd name="connsiteY3" fmla="*/ 105550 h 190385"/>
                <a:gd name="connsiteX4" fmla="*/ 244957 w 350605"/>
                <a:gd name="connsiteY4" fmla="*/ 104527 h 190385"/>
                <a:gd name="connsiteX5" fmla="*/ 243511 w 350605"/>
                <a:gd name="connsiteY5" fmla="*/ 101235 h 190385"/>
                <a:gd name="connsiteX6" fmla="*/ 245649 w 350605"/>
                <a:gd name="connsiteY6" fmla="*/ 97103 h 190385"/>
                <a:gd name="connsiteX7" fmla="*/ 241802 w 350605"/>
                <a:gd name="connsiteY7" fmla="*/ 99240 h 190385"/>
                <a:gd name="connsiteX8" fmla="*/ 211942 w 350605"/>
                <a:gd name="connsiteY8" fmla="*/ 95674 h 190385"/>
                <a:gd name="connsiteX9" fmla="*/ 194585 w 350605"/>
                <a:gd name="connsiteY9" fmla="*/ 89605 h 190385"/>
                <a:gd name="connsiteX10" fmla="*/ 200443 w 350605"/>
                <a:gd name="connsiteY10" fmla="*/ 84890 h 190385"/>
                <a:gd name="connsiteX11" fmla="*/ 203129 w 350605"/>
                <a:gd name="connsiteY11" fmla="*/ 84078 h 190385"/>
                <a:gd name="connsiteX12" fmla="*/ 200592 w 350605"/>
                <a:gd name="connsiteY12" fmla="*/ 84747 h 190385"/>
                <a:gd name="connsiteX13" fmla="*/ 193031 w 350605"/>
                <a:gd name="connsiteY13" fmla="*/ 89616 h 190385"/>
                <a:gd name="connsiteX14" fmla="*/ 178446 w 350605"/>
                <a:gd name="connsiteY14" fmla="*/ 84958 h 190385"/>
                <a:gd name="connsiteX15" fmla="*/ 167707 w 350605"/>
                <a:gd name="connsiteY15" fmla="*/ 83352 h 190385"/>
                <a:gd name="connsiteX16" fmla="*/ 183709 w 350605"/>
                <a:gd name="connsiteY16" fmla="*/ 90925 h 190385"/>
                <a:gd name="connsiteX17" fmla="*/ 184212 w 350605"/>
                <a:gd name="connsiteY17" fmla="*/ 104424 h 190385"/>
                <a:gd name="connsiteX18" fmla="*/ 180663 w 350605"/>
                <a:gd name="connsiteY18" fmla="*/ 107018 h 190385"/>
                <a:gd name="connsiteX19" fmla="*/ 170999 w 350605"/>
                <a:gd name="connsiteY19" fmla="*/ 111019 h 190385"/>
                <a:gd name="connsiteX20" fmla="*/ 150591 w 350605"/>
                <a:gd name="connsiteY20" fmla="*/ 102635 h 190385"/>
                <a:gd name="connsiteX21" fmla="*/ 149951 w 350605"/>
                <a:gd name="connsiteY21" fmla="*/ 103686 h 190385"/>
                <a:gd name="connsiteX22" fmla="*/ 151225 w 350605"/>
                <a:gd name="connsiteY22" fmla="*/ 103298 h 190385"/>
                <a:gd name="connsiteX23" fmla="*/ 162861 w 350605"/>
                <a:gd name="connsiteY23" fmla="*/ 107601 h 190385"/>
                <a:gd name="connsiteX24" fmla="*/ 165519 w 350605"/>
                <a:gd name="connsiteY24" fmla="*/ 111470 h 190385"/>
                <a:gd name="connsiteX25" fmla="*/ 151248 w 350605"/>
                <a:gd name="connsiteY25" fmla="*/ 121552 h 190385"/>
                <a:gd name="connsiteX26" fmla="*/ 124514 w 350605"/>
                <a:gd name="connsiteY26" fmla="*/ 130004 h 190385"/>
                <a:gd name="connsiteX27" fmla="*/ 123222 w 350605"/>
                <a:gd name="connsiteY27" fmla="*/ 127301 h 190385"/>
                <a:gd name="connsiteX28" fmla="*/ 122422 w 350605"/>
                <a:gd name="connsiteY28" fmla="*/ 131210 h 190385"/>
                <a:gd name="connsiteX29" fmla="*/ 94561 w 350605"/>
                <a:gd name="connsiteY29" fmla="*/ 131753 h 190385"/>
                <a:gd name="connsiteX30" fmla="*/ 70415 w 350605"/>
                <a:gd name="connsiteY30" fmla="*/ 127581 h 190385"/>
                <a:gd name="connsiteX31" fmla="*/ 77193 w 350605"/>
                <a:gd name="connsiteY31" fmla="*/ 145949 h 190385"/>
                <a:gd name="connsiteX32" fmla="*/ 79622 w 350605"/>
                <a:gd name="connsiteY32" fmla="*/ 152435 h 190385"/>
                <a:gd name="connsiteX33" fmla="*/ 78428 w 350605"/>
                <a:gd name="connsiteY33" fmla="*/ 156950 h 190385"/>
                <a:gd name="connsiteX34" fmla="*/ 71753 w 350605"/>
                <a:gd name="connsiteY34" fmla="*/ 161865 h 190385"/>
                <a:gd name="connsiteX35" fmla="*/ 82062 w 350605"/>
                <a:gd name="connsiteY35" fmla="*/ 165574 h 190385"/>
                <a:gd name="connsiteX36" fmla="*/ 96413 w 350605"/>
                <a:gd name="connsiteY36" fmla="*/ 170003 h 190385"/>
                <a:gd name="connsiteX37" fmla="*/ 88183 w 350605"/>
                <a:gd name="connsiteY37" fmla="*/ 182908 h 190385"/>
                <a:gd name="connsiteX38" fmla="*/ 86669 w 350605"/>
                <a:gd name="connsiteY38" fmla="*/ 185828 h 190385"/>
                <a:gd name="connsiteX39" fmla="*/ 82137 w 350605"/>
                <a:gd name="connsiteY39" fmla="*/ 190343 h 190385"/>
                <a:gd name="connsiteX40" fmla="*/ 76696 w 350605"/>
                <a:gd name="connsiteY40" fmla="*/ 188131 h 190385"/>
                <a:gd name="connsiteX41" fmla="*/ 74867 w 350605"/>
                <a:gd name="connsiteY41" fmla="*/ 184896 h 190385"/>
                <a:gd name="connsiteX42" fmla="*/ 69307 w 350605"/>
                <a:gd name="connsiteY42" fmla="*/ 180930 h 190385"/>
                <a:gd name="connsiteX43" fmla="*/ 62037 w 350605"/>
                <a:gd name="connsiteY43" fmla="*/ 177427 h 190385"/>
                <a:gd name="connsiteX44" fmla="*/ 51590 w 350605"/>
                <a:gd name="connsiteY44" fmla="*/ 161608 h 190385"/>
                <a:gd name="connsiteX45" fmla="*/ 48475 w 350605"/>
                <a:gd name="connsiteY45" fmla="*/ 159396 h 190385"/>
                <a:gd name="connsiteX46" fmla="*/ 1687 w 350605"/>
                <a:gd name="connsiteY46" fmla="*/ 146532 h 190385"/>
                <a:gd name="connsiteX47" fmla="*/ 4247 w 350605"/>
                <a:gd name="connsiteY47" fmla="*/ 135433 h 190385"/>
                <a:gd name="connsiteX48" fmla="*/ 50904 w 350605"/>
                <a:gd name="connsiteY48" fmla="*/ 97520 h 190385"/>
                <a:gd name="connsiteX49" fmla="*/ 66020 w 350605"/>
                <a:gd name="connsiteY49" fmla="*/ 94554 h 190385"/>
                <a:gd name="connsiteX50" fmla="*/ 69335 w 350605"/>
                <a:gd name="connsiteY50" fmla="*/ 92576 h 190385"/>
                <a:gd name="connsiteX51" fmla="*/ 64849 w 350605"/>
                <a:gd name="connsiteY51" fmla="*/ 94691 h 190385"/>
                <a:gd name="connsiteX52" fmla="*/ 63500 w 350605"/>
                <a:gd name="connsiteY52" fmla="*/ 87273 h 190385"/>
                <a:gd name="connsiteX53" fmla="*/ 63477 w 350605"/>
                <a:gd name="connsiteY53" fmla="*/ 87319 h 190385"/>
                <a:gd name="connsiteX54" fmla="*/ 89646 w 350605"/>
                <a:gd name="connsiteY54" fmla="*/ 81501 h 190385"/>
                <a:gd name="connsiteX55" fmla="*/ 102402 w 350605"/>
                <a:gd name="connsiteY55" fmla="*/ 80192 h 190385"/>
                <a:gd name="connsiteX56" fmla="*/ 106780 w 350605"/>
                <a:gd name="connsiteY56" fmla="*/ 80066 h 190385"/>
                <a:gd name="connsiteX57" fmla="*/ 117896 w 350605"/>
                <a:gd name="connsiteY57" fmla="*/ 79643 h 190385"/>
                <a:gd name="connsiteX58" fmla="*/ 123251 w 350605"/>
                <a:gd name="connsiteY58" fmla="*/ 76323 h 190385"/>
                <a:gd name="connsiteX59" fmla="*/ 131594 w 350605"/>
                <a:gd name="connsiteY59" fmla="*/ 82489 h 190385"/>
                <a:gd name="connsiteX60" fmla="*/ 131526 w 350605"/>
                <a:gd name="connsiteY60" fmla="*/ 83547 h 190385"/>
                <a:gd name="connsiteX61" fmla="*/ 132434 w 350605"/>
                <a:gd name="connsiteY61" fmla="*/ 80838 h 190385"/>
                <a:gd name="connsiteX62" fmla="*/ 149494 w 350605"/>
                <a:gd name="connsiteY62" fmla="*/ 65116 h 190385"/>
                <a:gd name="connsiteX63" fmla="*/ 118490 w 350605"/>
                <a:gd name="connsiteY63" fmla="*/ 65361 h 190385"/>
                <a:gd name="connsiteX64" fmla="*/ 120582 w 350605"/>
                <a:gd name="connsiteY64" fmla="*/ 49640 h 190385"/>
                <a:gd name="connsiteX65" fmla="*/ 160638 w 350605"/>
                <a:gd name="connsiteY65" fmla="*/ 39015 h 190385"/>
                <a:gd name="connsiteX66" fmla="*/ 168593 w 350605"/>
                <a:gd name="connsiteY66" fmla="*/ 43668 h 190385"/>
                <a:gd name="connsiteX67" fmla="*/ 184384 w 350605"/>
                <a:gd name="connsiteY67" fmla="*/ 68328 h 190385"/>
                <a:gd name="connsiteX68" fmla="*/ 185407 w 350605"/>
                <a:gd name="connsiteY68" fmla="*/ 70596 h 190385"/>
                <a:gd name="connsiteX69" fmla="*/ 186013 w 350605"/>
                <a:gd name="connsiteY69" fmla="*/ 66710 h 190385"/>
                <a:gd name="connsiteX70" fmla="*/ 200369 w 350605"/>
                <a:gd name="connsiteY70" fmla="*/ 56583 h 190385"/>
                <a:gd name="connsiteX71" fmla="*/ 217165 w 350605"/>
                <a:gd name="connsiteY71" fmla="*/ 50548 h 190385"/>
                <a:gd name="connsiteX72" fmla="*/ 225829 w 350605"/>
                <a:gd name="connsiteY72" fmla="*/ 69225 h 190385"/>
                <a:gd name="connsiteX73" fmla="*/ 221680 w 350605"/>
                <a:gd name="connsiteY73" fmla="*/ 72608 h 190385"/>
                <a:gd name="connsiteX74" fmla="*/ 220257 w 350605"/>
                <a:gd name="connsiteY74" fmla="*/ 71939 h 190385"/>
                <a:gd name="connsiteX75" fmla="*/ 219354 w 350605"/>
                <a:gd name="connsiteY75" fmla="*/ 73243 h 190385"/>
                <a:gd name="connsiteX76" fmla="*/ 217405 w 350605"/>
                <a:gd name="connsiteY76" fmla="*/ 75277 h 190385"/>
                <a:gd name="connsiteX77" fmla="*/ 219045 w 350605"/>
                <a:gd name="connsiteY77" fmla="*/ 73523 h 190385"/>
                <a:gd name="connsiteX78" fmla="*/ 226018 w 350605"/>
                <a:gd name="connsiteY78" fmla="*/ 70048 h 190385"/>
                <a:gd name="connsiteX79" fmla="*/ 259599 w 350605"/>
                <a:gd name="connsiteY79" fmla="*/ 74077 h 190385"/>
                <a:gd name="connsiteX80" fmla="*/ 261885 w 350605"/>
                <a:gd name="connsiteY80" fmla="*/ 70494 h 190385"/>
                <a:gd name="connsiteX81" fmla="*/ 260999 w 350605"/>
                <a:gd name="connsiteY81" fmla="*/ 68476 h 190385"/>
                <a:gd name="connsiteX82" fmla="*/ 259748 w 350605"/>
                <a:gd name="connsiteY82" fmla="*/ 72100 h 190385"/>
                <a:gd name="connsiteX83" fmla="*/ 243397 w 350605"/>
                <a:gd name="connsiteY83" fmla="*/ 56789 h 190385"/>
                <a:gd name="connsiteX84" fmla="*/ 218822 w 350605"/>
                <a:gd name="connsiteY84" fmla="*/ 51680 h 190385"/>
                <a:gd name="connsiteX85" fmla="*/ 215451 w 350605"/>
                <a:gd name="connsiteY85" fmla="*/ 38587 h 190385"/>
                <a:gd name="connsiteX86" fmla="*/ 195340 w 350605"/>
                <a:gd name="connsiteY86" fmla="*/ 32563 h 190385"/>
                <a:gd name="connsiteX87" fmla="*/ 186933 w 350605"/>
                <a:gd name="connsiteY87" fmla="*/ 18921 h 190385"/>
                <a:gd name="connsiteX88" fmla="*/ 188676 w 350605"/>
                <a:gd name="connsiteY88" fmla="*/ 8074 h 190385"/>
                <a:gd name="connsiteX89" fmla="*/ 197820 w 350605"/>
                <a:gd name="connsiteY89" fmla="*/ 11932 h 190385"/>
                <a:gd name="connsiteX90" fmla="*/ 215371 w 350605"/>
                <a:gd name="connsiteY90" fmla="*/ 20499 h 190385"/>
                <a:gd name="connsiteX91" fmla="*/ 231098 w 350605"/>
                <a:gd name="connsiteY91" fmla="*/ 24636 h 190385"/>
                <a:gd name="connsiteX92" fmla="*/ 250386 w 350605"/>
                <a:gd name="connsiteY92" fmla="*/ 8515 h 190385"/>
                <a:gd name="connsiteX93" fmla="*/ 262656 w 350605"/>
                <a:gd name="connsiteY93" fmla="*/ 4080 h 190385"/>
                <a:gd name="connsiteX94" fmla="*/ 296364 w 350605"/>
                <a:gd name="connsiteY94" fmla="*/ 14235 h 190385"/>
                <a:gd name="connsiteX95" fmla="*/ 297187 w 350605"/>
                <a:gd name="connsiteY95" fmla="*/ 18550 h 190385"/>
                <a:gd name="connsiteX96" fmla="*/ 297244 w 350605"/>
                <a:gd name="connsiteY96" fmla="*/ 12086 h 190385"/>
                <a:gd name="connsiteX97" fmla="*/ 346913 w 350605"/>
                <a:gd name="connsiteY97" fmla="*/ 35198 h 190385"/>
                <a:gd name="connsiteX98" fmla="*/ 347501 w 350605"/>
                <a:gd name="connsiteY98" fmla="*/ 49880 h 190385"/>
                <a:gd name="connsiteX99" fmla="*/ 334597 w 350605"/>
                <a:gd name="connsiteY99" fmla="*/ 49011 h 190385"/>
                <a:gd name="connsiteX100" fmla="*/ 293900 w 350605"/>
                <a:gd name="connsiteY100" fmla="*/ 46959 h 190385"/>
                <a:gd name="connsiteX101" fmla="*/ 292106 w 350605"/>
                <a:gd name="connsiteY101" fmla="*/ 48902 h 190385"/>
                <a:gd name="connsiteX102" fmla="*/ 276373 w 350605"/>
                <a:gd name="connsiteY102" fmla="*/ 60744 h 190385"/>
                <a:gd name="connsiteX103" fmla="*/ 282419 w 350605"/>
                <a:gd name="connsiteY103" fmla="*/ 88936 h 190385"/>
                <a:gd name="connsiteX104" fmla="*/ 301307 w 350605"/>
                <a:gd name="connsiteY104" fmla="*/ 97777 h 1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50605" h="190385">
                  <a:moveTo>
                    <a:pt x="301307" y="97777"/>
                  </a:moveTo>
                  <a:cubicBezTo>
                    <a:pt x="297724" y="102212"/>
                    <a:pt x="293649" y="105967"/>
                    <a:pt x="287974" y="107538"/>
                  </a:cubicBezTo>
                  <a:cubicBezTo>
                    <a:pt x="281922" y="111196"/>
                    <a:pt x="276018" y="109864"/>
                    <a:pt x="269846" y="107521"/>
                  </a:cubicBezTo>
                  <a:cubicBezTo>
                    <a:pt x="264462" y="105475"/>
                    <a:pt x="258799" y="103949"/>
                    <a:pt x="252901" y="105550"/>
                  </a:cubicBezTo>
                  <a:cubicBezTo>
                    <a:pt x="250129" y="106178"/>
                    <a:pt x="247397" y="106321"/>
                    <a:pt x="244957" y="104527"/>
                  </a:cubicBezTo>
                  <a:cubicBezTo>
                    <a:pt x="244117" y="103601"/>
                    <a:pt x="243626" y="102480"/>
                    <a:pt x="243511" y="101235"/>
                  </a:cubicBezTo>
                  <a:cubicBezTo>
                    <a:pt x="243997" y="99749"/>
                    <a:pt x="245117" y="98554"/>
                    <a:pt x="245649" y="97103"/>
                  </a:cubicBezTo>
                  <a:cubicBezTo>
                    <a:pt x="243506" y="96291"/>
                    <a:pt x="243608" y="99411"/>
                    <a:pt x="241802" y="99240"/>
                  </a:cubicBezTo>
                  <a:cubicBezTo>
                    <a:pt x="232298" y="93822"/>
                    <a:pt x="222229" y="95125"/>
                    <a:pt x="211942" y="95674"/>
                  </a:cubicBezTo>
                  <a:cubicBezTo>
                    <a:pt x="205935" y="95994"/>
                    <a:pt x="198814" y="95948"/>
                    <a:pt x="194585" y="89605"/>
                  </a:cubicBezTo>
                  <a:cubicBezTo>
                    <a:pt x="195288" y="86473"/>
                    <a:pt x="197957" y="85776"/>
                    <a:pt x="200443" y="84890"/>
                  </a:cubicBezTo>
                  <a:cubicBezTo>
                    <a:pt x="201203" y="84232"/>
                    <a:pt x="202163" y="84153"/>
                    <a:pt x="203129" y="84078"/>
                  </a:cubicBezTo>
                  <a:cubicBezTo>
                    <a:pt x="202197" y="83724"/>
                    <a:pt x="201357" y="83941"/>
                    <a:pt x="200592" y="84747"/>
                  </a:cubicBezTo>
                  <a:cubicBezTo>
                    <a:pt x="196625" y="84129"/>
                    <a:pt x="195534" y="87947"/>
                    <a:pt x="193031" y="89616"/>
                  </a:cubicBezTo>
                  <a:cubicBezTo>
                    <a:pt x="187110" y="91394"/>
                    <a:pt x="182286" y="91416"/>
                    <a:pt x="178446" y="84958"/>
                  </a:cubicBezTo>
                  <a:cubicBezTo>
                    <a:pt x="176349" y="81432"/>
                    <a:pt x="170348" y="86450"/>
                    <a:pt x="167707" y="83352"/>
                  </a:cubicBezTo>
                  <a:cubicBezTo>
                    <a:pt x="172742" y="85118"/>
                    <a:pt x="178406" y="87770"/>
                    <a:pt x="183709" y="90925"/>
                  </a:cubicBezTo>
                  <a:cubicBezTo>
                    <a:pt x="190110" y="94725"/>
                    <a:pt x="191853" y="99629"/>
                    <a:pt x="184212" y="104424"/>
                  </a:cubicBezTo>
                  <a:cubicBezTo>
                    <a:pt x="183018" y="105269"/>
                    <a:pt x="181812" y="106109"/>
                    <a:pt x="180663" y="107018"/>
                  </a:cubicBezTo>
                  <a:cubicBezTo>
                    <a:pt x="177783" y="109156"/>
                    <a:pt x="175406" y="112562"/>
                    <a:pt x="170999" y="111019"/>
                  </a:cubicBezTo>
                  <a:cubicBezTo>
                    <a:pt x="164987" y="106481"/>
                    <a:pt x="158918" y="102086"/>
                    <a:pt x="150591" y="102635"/>
                  </a:cubicBezTo>
                  <a:cubicBezTo>
                    <a:pt x="148625" y="102309"/>
                    <a:pt x="150002" y="105875"/>
                    <a:pt x="149951" y="103686"/>
                  </a:cubicBezTo>
                  <a:cubicBezTo>
                    <a:pt x="149940" y="103292"/>
                    <a:pt x="150397" y="103395"/>
                    <a:pt x="151225" y="103298"/>
                  </a:cubicBezTo>
                  <a:cubicBezTo>
                    <a:pt x="155872" y="102721"/>
                    <a:pt x="159581" y="104527"/>
                    <a:pt x="162861" y="107601"/>
                  </a:cubicBezTo>
                  <a:cubicBezTo>
                    <a:pt x="163947" y="108756"/>
                    <a:pt x="164816" y="110053"/>
                    <a:pt x="165519" y="111470"/>
                  </a:cubicBezTo>
                  <a:cubicBezTo>
                    <a:pt x="167159" y="123929"/>
                    <a:pt x="156792" y="119294"/>
                    <a:pt x="151248" y="121552"/>
                  </a:cubicBezTo>
                  <a:cubicBezTo>
                    <a:pt x="141579" y="121935"/>
                    <a:pt x="136544" y="137165"/>
                    <a:pt x="124514" y="130004"/>
                  </a:cubicBezTo>
                  <a:cubicBezTo>
                    <a:pt x="123308" y="129415"/>
                    <a:pt x="124222" y="126935"/>
                    <a:pt x="123222" y="127301"/>
                  </a:cubicBezTo>
                  <a:cubicBezTo>
                    <a:pt x="122142" y="127695"/>
                    <a:pt x="123662" y="129993"/>
                    <a:pt x="122422" y="131210"/>
                  </a:cubicBezTo>
                  <a:cubicBezTo>
                    <a:pt x="113232" y="139388"/>
                    <a:pt x="103980" y="133256"/>
                    <a:pt x="94561" y="131753"/>
                  </a:cubicBezTo>
                  <a:cubicBezTo>
                    <a:pt x="86514" y="130467"/>
                    <a:pt x="78365" y="129804"/>
                    <a:pt x="70415" y="127581"/>
                  </a:cubicBezTo>
                  <a:cubicBezTo>
                    <a:pt x="70530" y="145029"/>
                    <a:pt x="70890" y="145989"/>
                    <a:pt x="77193" y="145949"/>
                  </a:cubicBezTo>
                  <a:cubicBezTo>
                    <a:pt x="78914" y="147772"/>
                    <a:pt x="79582" y="149989"/>
                    <a:pt x="79622" y="152435"/>
                  </a:cubicBezTo>
                  <a:cubicBezTo>
                    <a:pt x="79491" y="154007"/>
                    <a:pt x="79096" y="155516"/>
                    <a:pt x="78428" y="156950"/>
                  </a:cubicBezTo>
                  <a:cubicBezTo>
                    <a:pt x="76879" y="159270"/>
                    <a:pt x="74690" y="160768"/>
                    <a:pt x="71753" y="161865"/>
                  </a:cubicBezTo>
                  <a:cubicBezTo>
                    <a:pt x="74782" y="164671"/>
                    <a:pt x="78576" y="164826"/>
                    <a:pt x="82062" y="165574"/>
                  </a:cubicBezTo>
                  <a:cubicBezTo>
                    <a:pt x="87040" y="166637"/>
                    <a:pt x="94007" y="162888"/>
                    <a:pt x="96413" y="170003"/>
                  </a:cubicBezTo>
                  <a:cubicBezTo>
                    <a:pt x="98699" y="176764"/>
                    <a:pt x="90652" y="178364"/>
                    <a:pt x="88183" y="182908"/>
                  </a:cubicBezTo>
                  <a:cubicBezTo>
                    <a:pt x="87663" y="183868"/>
                    <a:pt x="87155" y="184839"/>
                    <a:pt x="86669" y="185828"/>
                  </a:cubicBezTo>
                  <a:cubicBezTo>
                    <a:pt x="85612" y="187794"/>
                    <a:pt x="84240" y="189446"/>
                    <a:pt x="82137" y="190343"/>
                  </a:cubicBezTo>
                  <a:cubicBezTo>
                    <a:pt x="79914" y="190606"/>
                    <a:pt x="78182" y="189634"/>
                    <a:pt x="76696" y="188131"/>
                  </a:cubicBezTo>
                  <a:cubicBezTo>
                    <a:pt x="75930" y="187148"/>
                    <a:pt x="75330" y="186040"/>
                    <a:pt x="74867" y="184896"/>
                  </a:cubicBezTo>
                  <a:cubicBezTo>
                    <a:pt x="73781" y="182548"/>
                    <a:pt x="71661" y="181593"/>
                    <a:pt x="69307" y="180930"/>
                  </a:cubicBezTo>
                  <a:cubicBezTo>
                    <a:pt x="66735" y="180050"/>
                    <a:pt x="64300" y="178936"/>
                    <a:pt x="62037" y="177427"/>
                  </a:cubicBezTo>
                  <a:cubicBezTo>
                    <a:pt x="56528" y="173466"/>
                    <a:pt x="53110" y="168152"/>
                    <a:pt x="51590" y="161608"/>
                  </a:cubicBezTo>
                  <a:cubicBezTo>
                    <a:pt x="50739" y="160614"/>
                    <a:pt x="49733" y="159842"/>
                    <a:pt x="48475" y="159396"/>
                  </a:cubicBezTo>
                  <a:cubicBezTo>
                    <a:pt x="33914" y="151287"/>
                    <a:pt x="16711" y="152847"/>
                    <a:pt x="1687" y="146532"/>
                  </a:cubicBezTo>
                  <a:cubicBezTo>
                    <a:pt x="-2068" y="141754"/>
                    <a:pt x="1190" y="138828"/>
                    <a:pt x="4247" y="135433"/>
                  </a:cubicBezTo>
                  <a:cubicBezTo>
                    <a:pt x="17832" y="120346"/>
                    <a:pt x="33794" y="108235"/>
                    <a:pt x="50904" y="97520"/>
                  </a:cubicBezTo>
                  <a:cubicBezTo>
                    <a:pt x="55499" y="94257"/>
                    <a:pt x="60843" y="94788"/>
                    <a:pt x="66020" y="94554"/>
                  </a:cubicBezTo>
                  <a:cubicBezTo>
                    <a:pt x="67506" y="93645"/>
                    <a:pt x="68878" y="92474"/>
                    <a:pt x="69335" y="92576"/>
                  </a:cubicBezTo>
                  <a:cubicBezTo>
                    <a:pt x="68638" y="92748"/>
                    <a:pt x="66929" y="94142"/>
                    <a:pt x="64849" y="94691"/>
                  </a:cubicBezTo>
                  <a:cubicBezTo>
                    <a:pt x="61340" y="92765"/>
                    <a:pt x="61586" y="90170"/>
                    <a:pt x="63500" y="87273"/>
                  </a:cubicBezTo>
                  <a:lnTo>
                    <a:pt x="63477" y="87319"/>
                  </a:lnTo>
                  <a:cubicBezTo>
                    <a:pt x="71284" y="81249"/>
                    <a:pt x="79925" y="78797"/>
                    <a:pt x="89646" y="81501"/>
                  </a:cubicBezTo>
                  <a:cubicBezTo>
                    <a:pt x="94115" y="82741"/>
                    <a:pt x="98299" y="82015"/>
                    <a:pt x="102402" y="80192"/>
                  </a:cubicBezTo>
                  <a:cubicBezTo>
                    <a:pt x="103848" y="79803"/>
                    <a:pt x="105317" y="79780"/>
                    <a:pt x="106780" y="80066"/>
                  </a:cubicBezTo>
                  <a:cubicBezTo>
                    <a:pt x="110552" y="82164"/>
                    <a:pt x="114318" y="83655"/>
                    <a:pt x="117896" y="79643"/>
                  </a:cubicBezTo>
                  <a:cubicBezTo>
                    <a:pt x="119496" y="78215"/>
                    <a:pt x="121245" y="77060"/>
                    <a:pt x="123251" y="76323"/>
                  </a:cubicBezTo>
                  <a:cubicBezTo>
                    <a:pt x="128548" y="75037"/>
                    <a:pt x="130086" y="78832"/>
                    <a:pt x="131594" y="82489"/>
                  </a:cubicBezTo>
                  <a:cubicBezTo>
                    <a:pt x="131703" y="84581"/>
                    <a:pt x="129377" y="83798"/>
                    <a:pt x="131526" y="83547"/>
                  </a:cubicBezTo>
                  <a:cubicBezTo>
                    <a:pt x="132652" y="83415"/>
                    <a:pt x="132497" y="81935"/>
                    <a:pt x="132434" y="80838"/>
                  </a:cubicBezTo>
                  <a:cubicBezTo>
                    <a:pt x="137555" y="74746"/>
                    <a:pt x="149259" y="77192"/>
                    <a:pt x="149494" y="65116"/>
                  </a:cubicBezTo>
                  <a:cubicBezTo>
                    <a:pt x="140018" y="64893"/>
                    <a:pt x="128971" y="73271"/>
                    <a:pt x="118490" y="65361"/>
                  </a:cubicBezTo>
                  <a:cubicBezTo>
                    <a:pt x="112449" y="58978"/>
                    <a:pt x="111060" y="49405"/>
                    <a:pt x="120582" y="49640"/>
                  </a:cubicBezTo>
                  <a:cubicBezTo>
                    <a:pt x="135675" y="50011"/>
                    <a:pt x="147408" y="42770"/>
                    <a:pt x="160638" y="39015"/>
                  </a:cubicBezTo>
                  <a:cubicBezTo>
                    <a:pt x="163821" y="39661"/>
                    <a:pt x="166422" y="41307"/>
                    <a:pt x="168593" y="43668"/>
                  </a:cubicBezTo>
                  <a:cubicBezTo>
                    <a:pt x="169931" y="54389"/>
                    <a:pt x="180881" y="58984"/>
                    <a:pt x="184384" y="68328"/>
                  </a:cubicBezTo>
                  <a:cubicBezTo>
                    <a:pt x="185104" y="68905"/>
                    <a:pt x="184264" y="70191"/>
                    <a:pt x="185407" y="70596"/>
                  </a:cubicBezTo>
                  <a:cubicBezTo>
                    <a:pt x="185041" y="69219"/>
                    <a:pt x="185013" y="67899"/>
                    <a:pt x="186013" y="66710"/>
                  </a:cubicBezTo>
                  <a:cubicBezTo>
                    <a:pt x="190916" y="63510"/>
                    <a:pt x="197300" y="62824"/>
                    <a:pt x="200369" y="56583"/>
                  </a:cubicBezTo>
                  <a:cubicBezTo>
                    <a:pt x="203815" y="49582"/>
                    <a:pt x="210141" y="48611"/>
                    <a:pt x="217165" y="50548"/>
                  </a:cubicBezTo>
                  <a:cubicBezTo>
                    <a:pt x="224389" y="54772"/>
                    <a:pt x="219920" y="64419"/>
                    <a:pt x="225829" y="69225"/>
                  </a:cubicBezTo>
                  <a:cubicBezTo>
                    <a:pt x="224983" y="71025"/>
                    <a:pt x="223572" y="72145"/>
                    <a:pt x="221680" y="72608"/>
                  </a:cubicBezTo>
                  <a:cubicBezTo>
                    <a:pt x="221731" y="72603"/>
                    <a:pt x="220257" y="71939"/>
                    <a:pt x="220257" y="71939"/>
                  </a:cubicBezTo>
                  <a:cubicBezTo>
                    <a:pt x="220257" y="71939"/>
                    <a:pt x="219337" y="73271"/>
                    <a:pt x="219354" y="73243"/>
                  </a:cubicBezTo>
                  <a:cubicBezTo>
                    <a:pt x="218777" y="73986"/>
                    <a:pt x="218114" y="74706"/>
                    <a:pt x="217405" y="75277"/>
                  </a:cubicBezTo>
                  <a:cubicBezTo>
                    <a:pt x="218617" y="75311"/>
                    <a:pt x="217942" y="73609"/>
                    <a:pt x="219045" y="73523"/>
                  </a:cubicBezTo>
                  <a:cubicBezTo>
                    <a:pt x="221503" y="72528"/>
                    <a:pt x="224149" y="72088"/>
                    <a:pt x="226018" y="70048"/>
                  </a:cubicBezTo>
                  <a:cubicBezTo>
                    <a:pt x="237396" y="69682"/>
                    <a:pt x="249226" y="65247"/>
                    <a:pt x="259599" y="74077"/>
                  </a:cubicBezTo>
                  <a:cubicBezTo>
                    <a:pt x="260245" y="74631"/>
                    <a:pt x="261668" y="72077"/>
                    <a:pt x="261885" y="70494"/>
                  </a:cubicBezTo>
                  <a:cubicBezTo>
                    <a:pt x="261548" y="69871"/>
                    <a:pt x="261811" y="68951"/>
                    <a:pt x="260999" y="68476"/>
                  </a:cubicBezTo>
                  <a:cubicBezTo>
                    <a:pt x="261262" y="69894"/>
                    <a:pt x="261211" y="71208"/>
                    <a:pt x="259748" y="72100"/>
                  </a:cubicBezTo>
                  <a:cubicBezTo>
                    <a:pt x="248009" y="74020"/>
                    <a:pt x="255993" y="55795"/>
                    <a:pt x="243397" y="56789"/>
                  </a:cubicBezTo>
                  <a:cubicBezTo>
                    <a:pt x="235384" y="57418"/>
                    <a:pt x="225658" y="59572"/>
                    <a:pt x="218822" y="51680"/>
                  </a:cubicBezTo>
                  <a:cubicBezTo>
                    <a:pt x="212342" y="48880"/>
                    <a:pt x="199894" y="47879"/>
                    <a:pt x="215451" y="38587"/>
                  </a:cubicBezTo>
                  <a:cubicBezTo>
                    <a:pt x="208501" y="36129"/>
                    <a:pt x="201169" y="36781"/>
                    <a:pt x="195340" y="32563"/>
                  </a:cubicBezTo>
                  <a:cubicBezTo>
                    <a:pt x="191545" y="28637"/>
                    <a:pt x="190167" y="23231"/>
                    <a:pt x="186933" y="18921"/>
                  </a:cubicBezTo>
                  <a:cubicBezTo>
                    <a:pt x="183927" y="14909"/>
                    <a:pt x="183767" y="10761"/>
                    <a:pt x="188676" y="8074"/>
                  </a:cubicBezTo>
                  <a:cubicBezTo>
                    <a:pt x="192979" y="5714"/>
                    <a:pt x="195968" y="8406"/>
                    <a:pt x="197820" y="11932"/>
                  </a:cubicBezTo>
                  <a:cubicBezTo>
                    <a:pt x="201637" y="19207"/>
                    <a:pt x="206135" y="24557"/>
                    <a:pt x="215371" y="20499"/>
                  </a:cubicBezTo>
                  <a:cubicBezTo>
                    <a:pt x="220760" y="21259"/>
                    <a:pt x="225612" y="23808"/>
                    <a:pt x="231098" y="24636"/>
                  </a:cubicBezTo>
                  <a:cubicBezTo>
                    <a:pt x="248895" y="27322"/>
                    <a:pt x="250055" y="26597"/>
                    <a:pt x="250386" y="8515"/>
                  </a:cubicBezTo>
                  <a:cubicBezTo>
                    <a:pt x="254027" y="5823"/>
                    <a:pt x="258536" y="5423"/>
                    <a:pt x="262656" y="4080"/>
                  </a:cubicBezTo>
                  <a:cubicBezTo>
                    <a:pt x="283196" y="-2624"/>
                    <a:pt x="284139" y="-2247"/>
                    <a:pt x="296364" y="14235"/>
                  </a:cubicBezTo>
                  <a:cubicBezTo>
                    <a:pt x="296929" y="15607"/>
                    <a:pt x="299758" y="16555"/>
                    <a:pt x="297187" y="18550"/>
                  </a:cubicBezTo>
                  <a:cubicBezTo>
                    <a:pt x="300541" y="16424"/>
                    <a:pt x="295209" y="14235"/>
                    <a:pt x="297244" y="12086"/>
                  </a:cubicBezTo>
                  <a:cubicBezTo>
                    <a:pt x="315200" y="16767"/>
                    <a:pt x="331265" y="25745"/>
                    <a:pt x="346913" y="35198"/>
                  </a:cubicBezTo>
                  <a:cubicBezTo>
                    <a:pt x="351851" y="38181"/>
                    <a:pt x="351622" y="44890"/>
                    <a:pt x="347501" y="49880"/>
                  </a:cubicBezTo>
                  <a:cubicBezTo>
                    <a:pt x="342975" y="55360"/>
                    <a:pt x="337906" y="52160"/>
                    <a:pt x="334597" y="49011"/>
                  </a:cubicBezTo>
                  <a:cubicBezTo>
                    <a:pt x="321412" y="36461"/>
                    <a:pt x="307382" y="48417"/>
                    <a:pt x="293900" y="46959"/>
                  </a:cubicBezTo>
                  <a:cubicBezTo>
                    <a:pt x="292626" y="46822"/>
                    <a:pt x="291832" y="47845"/>
                    <a:pt x="292106" y="48902"/>
                  </a:cubicBezTo>
                  <a:cubicBezTo>
                    <a:pt x="298027" y="71694"/>
                    <a:pt x="278739" y="53320"/>
                    <a:pt x="276373" y="60744"/>
                  </a:cubicBezTo>
                  <a:cubicBezTo>
                    <a:pt x="295386" y="72517"/>
                    <a:pt x="295386" y="72517"/>
                    <a:pt x="282419" y="88936"/>
                  </a:cubicBezTo>
                  <a:cubicBezTo>
                    <a:pt x="299890" y="84501"/>
                    <a:pt x="303444" y="86170"/>
                    <a:pt x="301307" y="97777"/>
                  </a:cubicBezTo>
                  <a:close/>
                </a:path>
              </a:pathLst>
            </a:custGeom>
            <a:grpFill/>
            <a:ln w="5715" cap="flat">
              <a:noFill/>
              <a:prstDash val="solid"/>
              <a:miter/>
            </a:ln>
          </p:spPr>
          <p:txBody>
            <a:bodyPr rtlCol="0" anchor="ctr"/>
            <a:lstStyle/>
            <a:p>
              <a:endParaRPr lang="zh-CN" altLang="en-US"/>
            </a:p>
          </p:txBody>
        </p:sp>
        <p:sp>
          <p:nvSpPr>
            <p:cNvPr id="1786" name="任意多边形: 形状 1785">
              <a:extLst>
                <a:ext uri="{FF2B5EF4-FFF2-40B4-BE49-F238E27FC236}">
                  <a16:creationId xmlns:a16="http://schemas.microsoft.com/office/drawing/2014/main" id="{8E97BD02-542E-5324-1A25-3496111A1516}"/>
                </a:ext>
              </a:extLst>
            </p:cNvPr>
            <p:cNvSpPr/>
            <p:nvPr/>
          </p:nvSpPr>
          <p:spPr>
            <a:xfrm>
              <a:off x="3590903" y="5098170"/>
              <a:ext cx="242630" cy="160246"/>
            </a:xfrm>
            <a:custGeom>
              <a:avLst/>
              <a:gdLst>
                <a:gd name="connsiteX0" fmla="*/ 70021 w 242630"/>
                <a:gd name="connsiteY0" fmla="*/ 150211 h 160246"/>
                <a:gd name="connsiteX1" fmla="*/ 19198 w 242630"/>
                <a:gd name="connsiteY1" fmla="*/ 145988 h 160246"/>
                <a:gd name="connsiteX2" fmla="*/ 578 w 242630"/>
                <a:gd name="connsiteY2" fmla="*/ 101091 h 160246"/>
                <a:gd name="connsiteX3" fmla="*/ 12837 w 242630"/>
                <a:gd name="connsiteY3" fmla="*/ 92427 h 160246"/>
                <a:gd name="connsiteX4" fmla="*/ 16546 w 242630"/>
                <a:gd name="connsiteY4" fmla="*/ 90695 h 160246"/>
                <a:gd name="connsiteX5" fmla="*/ 25770 w 242630"/>
                <a:gd name="connsiteY5" fmla="*/ 86140 h 160246"/>
                <a:gd name="connsiteX6" fmla="*/ 30022 w 242630"/>
                <a:gd name="connsiteY6" fmla="*/ 87101 h 160246"/>
                <a:gd name="connsiteX7" fmla="*/ 33108 w 242630"/>
                <a:gd name="connsiteY7" fmla="*/ 88187 h 160246"/>
                <a:gd name="connsiteX8" fmla="*/ 43469 w 242630"/>
                <a:gd name="connsiteY8" fmla="*/ 101354 h 160246"/>
                <a:gd name="connsiteX9" fmla="*/ 52185 w 242630"/>
                <a:gd name="connsiteY9" fmla="*/ 89872 h 160246"/>
                <a:gd name="connsiteX10" fmla="*/ 35028 w 242630"/>
                <a:gd name="connsiteY10" fmla="*/ 80174 h 160246"/>
                <a:gd name="connsiteX11" fmla="*/ 41469 w 242630"/>
                <a:gd name="connsiteY11" fmla="*/ 68115 h 160246"/>
                <a:gd name="connsiteX12" fmla="*/ 45069 w 242630"/>
                <a:gd name="connsiteY12" fmla="*/ 59440 h 160246"/>
                <a:gd name="connsiteX13" fmla="*/ 47081 w 242630"/>
                <a:gd name="connsiteY13" fmla="*/ 55394 h 160246"/>
                <a:gd name="connsiteX14" fmla="*/ 71410 w 242630"/>
                <a:gd name="connsiteY14" fmla="*/ 64001 h 160246"/>
                <a:gd name="connsiteX15" fmla="*/ 70273 w 242630"/>
                <a:gd name="connsiteY15" fmla="*/ 67281 h 160246"/>
                <a:gd name="connsiteX16" fmla="*/ 73039 w 242630"/>
                <a:gd name="connsiteY16" fmla="*/ 65292 h 160246"/>
                <a:gd name="connsiteX17" fmla="*/ 76148 w 242630"/>
                <a:gd name="connsiteY17" fmla="*/ 64881 h 160246"/>
                <a:gd name="connsiteX18" fmla="*/ 113644 w 242630"/>
                <a:gd name="connsiteY18" fmla="*/ 65864 h 160246"/>
                <a:gd name="connsiteX19" fmla="*/ 116033 w 242630"/>
                <a:gd name="connsiteY19" fmla="*/ 64035 h 160246"/>
                <a:gd name="connsiteX20" fmla="*/ 116490 w 242630"/>
                <a:gd name="connsiteY20" fmla="*/ 64526 h 160246"/>
                <a:gd name="connsiteX21" fmla="*/ 116164 w 242630"/>
                <a:gd name="connsiteY21" fmla="*/ 63709 h 160246"/>
                <a:gd name="connsiteX22" fmla="*/ 112346 w 242630"/>
                <a:gd name="connsiteY22" fmla="*/ 65984 h 160246"/>
                <a:gd name="connsiteX23" fmla="*/ 95613 w 242630"/>
                <a:gd name="connsiteY23" fmla="*/ 62646 h 160246"/>
                <a:gd name="connsiteX24" fmla="*/ 99179 w 242630"/>
                <a:gd name="connsiteY24" fmla="*/ 59749 h 160246"/>
                <a:gd name="connsiteX25" fmla="*/ 98756 w 242630"/>
                <a:gd name="connsiteY25" fmla="*/ 59994 h 160246"/>
                <a:gd name="connsiteX26" fmla="*/ 94996 w 242630"/>
                <a:gd name="connsiteY26" fmla="*/ 63303 h 160246"/>
                <a:gd name="connsiteX27" fmla="*/ 78879 w 242630"/>
                <a:gd name="connsiteY27" fmla="*/ 61503 h 160246"/>
                <a:gd name="connsiteX28" fmla="*/ 64672 w 242630"/>
                <a:gd name="connsiteY28" fmla="*/ 48364 h 160246"/>
                <a:gd name="connsiteX29" fmla="*/ 39480 w 242630"/>
                <a:gd name="connsiteY29" fmla="*/ 27247 h 160246"/>
                <a:gd name="connsiteX30" fmla="*/ 34862 w 242630"/>
                <a:gd name="connsiteY30" fmla="*/ 24990 h 160246"/>
                <a:gd name="connsiteX31" fmla="*/ 39057 w 242630"/>
                <a:gd name="connsiteY31" fmla="*/ 14691 h 160246"/>
                <a:gd name="connsiteX32" fmla="*/ 87069 w 242630"/>
                <a:gd name="connsiteY32" fmla="*/ 17972 h 160246"/>
                <a:gd name="connsiteX33" fmla="*/ 99065 w 242630"/>
                <a:gd name="connsiteY33" fmla="*/ 29065 h 160246"/>
                <a:gd name="connsiteX34" fmla="*/ 137801 w 242630"/>
                <a:gd name="connsiteY34" fmla="*/ 38249 h 160246"/>
                <a:gd name="connsiteX35" fmla="*/ 204535 w 242630"/>
                <a:gd name="connsiteY35" fmla="*/ 7622 h 160246"/>
                <a:gd name="connsiteX36" fmla="*/ 217651 w 242630"/>
                <a:gd name="connsiteY36" fmla="*/ 1330 h 160246"/>
                <a:gd name="connsiteX37" fmla="*/ 225595 w 242630"/>
                <a:gd name="connsiteY37" fmla="*/ 2982 h 160246"/>
                <a:gd name="connsiteX38" fmla="*/ 227395 w 242630"/>
                <a:gd name="connsiteY38" fmla="*/ 2324 h 160246"/>
                <a:gd name="connsiteX39" fmla="*/ 234047 w 242630"/>
                <a:gd name="connsiteY39" fmla="*/ 135 h 160246"/>
                <a:gd name="connsiteX40" fmla="*/ 239642 w 242630"/>
                <a:gd name="connsiteY40" fmla="*/ 2781 h 160246"/>
                <a:gd name="connsiteX41" fmla="*/ 242271 w 242630"/>
                <a:gd name="connsiteY41" fmla="*/ 6222 h 160246"/>
                <a:gd name="connsiteX42" fmla="*/ 224389 w 242630"/>
                <a:gd name="connsiteY42" fmla="*/ 23641 h 160246"/>
                <a:gd name="connsiteX43" fmla="*/ 220577 w 242630"/>
                <a:gd name="connsiteY43" fmla="*/ 25796 h 160246"/>
                <a:gd name="connsiteX44" fmla="*/ 189659 w 242630"/>
                <a:gd name="connsiteY44" fmla="*/ 59520 h 160246"/>
                <a:gd name="connsiteX45" fmla="*/ 162890 w 242630"/>
                <a:gd name="connsiteY45" fmla="*/ 63166 h 160246"/>
                <a:gd name="connsiteX46" fmla="*/ 159472 w 242630"/>
                <a:gd name="connsiteY46" fmla="*/ 61663 h 160246"/>
                <a:gd name="connsiteX47" fmla="*/ 157706 w 242630"/>
                <a:gd name="connsiteY47" fmla="*/ 58920 h 160246"/>
                <a:gd name="connsiteX48" fmla="*/ 162290 w 242630"/>
                <a:gd name="connsiteY48" fmla="*/ 64526 h 160246"/>
                <a:gd name="connsiteX49" fmla="*/ 156129 w 242630"/>
                <a:gd name="connsiteY49" fmla="*/ 78168 h 160246"/>
                <a:gd name="connsiteX50" fmla="*/ 170794 w 242630"/>
                <a:gd name="connsiteY50" fmla="*/ 69161 h 160246"/>
                <a:gd name="connsiteX51" fmla="*/ 175914 w 242630"/>
                <a:gd name="connsiteY51" fmla="*/ 66115 h 160246"/>
                <a:gd name="connsiteX52" fmla="*/ 179115 w 242630"/>
                <a:gd name="connsiteY52" fmla="*/ 68155 h 160246"/>
                <a:gd name="connsiteX53" fmla="*/ 177720 w 242630"/>
                <a:gd name="connsiteY53" fmla="*/ 65435 h 160246"/>
                <a:gd name="connsiteX54" fmla="*/ 188042 w 242630"/>
                <a:gd name="connsiteY54" fmla="*/ 63218 h 160246"/>
                <a:gd name="connsiteX55" fmla="*/ 201363 w 242630"/>
                <a:gd name="connsiteY55" fmla="*/ 70939 h 160246"/>
                <a:gd name="connsiteX56" fmla="*/ 191693 w 242630"/>
                <a:gd name="connsiteY56" fmla="*/ 81111 h 160246"/>
                <a:gd name="connsiteX57" fmla="*/ 159261 w 242630"/>
                <a:gd name="connsiteY57" fmla="*/ 94244 h 160246"/>
                <a:gd name="connsiteX58" fmla="*/ 130440 w 242630"/>
                <a:gd name="connsiteY58" fmla="*/ 104303 h 160246"/>
                <a:gd name="connsiteX59" fmla="*/ 112884 w 242630"/>
                <a:gd name="connsiteY59" fmla="*/ 100108 h 160246"/>
                <a:gd name="connsiteX60" fmla="*/ 110678 w 242630"/>
                <a:gd name="connsiteY60" fmla="*/ 94902 h 160246"/>
                <a:gd name="connsiteX61" fmla="*/ 108654 w 242630"/>
                <a:gd name="connsiteY61" fmla="*/ 98896 h 160246"/>
                <a:gd name="connsiteX62" fmla="*/ 94093 w 242630"/>
                <a:gd name="connsiteY62" fmla="*/ 108103 h 160246"/>
                <a:gd name="connsiteX63" fmla="*/ 83846 w 242630"/>
                <a:gd name="connsiteY63" fmla="*/ 107852 h 160246"/>
                <a:gd name="connsiteX64" fmla="*/ 84874 w 242630"/>
                <a:gd name="connsiteY64" fmla="*/ 119128 h 160246"/>
                <a:gd name="connsiteX65" fmla="*/ 85749 w 242630"/>
                <a:gd name="connsiteY65" fmla="*/ 129689 h 160246"/>
                <a:gd name="connsiteX66" fmla="*/ 75559 w 242630"/>
                <a:gd name="connsiteY66" fmla="*/ 130763 h 160246"/>
                <a:gd name="connsiteX67" fmla="*/ 53865 w 242630"/>
                <a:gd name="connsiteY67" fmla="*/ 133735 h 160246"/>
                <a:gd name="connsiteX68" fmla="*/ 49036 w 242630"/>
                <a:gd name="connsiteY68" fmla="*/ 132889 h 160246"/>
                <a:gd name="connsiteX69" fmla="*/ 49647 w 242630"/>
                <a:gd name="connsiteY69" fmla="*/ 133032 h 160246"/>
                <a:gd name="connsiteX70" fmla="*/ 52630 w 242630"/>
                <a:gd name="connsiteY70" fmla="*/ 134232 h 160246"/>
                <a:gd name="connsiteX71" fmla="*/ 70741 w 242630"/>
                <a:gd name="connsiteY71" fmla="*/ 129860 h 160246"/>
                <a:gd name="connsiteX72" fmla="*/ 74845 w 242630"/>
                <a:gd name="connsiteY72" fmla="*/ 133203 h 160246"/>
                <a:gd name="connsiteX73" fmla="*/ 73656 w 242630"/>
                <a:gd name="connsiteY73" fmla="*/ 136644 h 160246"/>
                <a:gd name="connsiteX74" fmla="*/ 76102 w 242630"/>
                <a:gd name="connsiteY74" fmla="*/ 135095 h 160246"/>
                <a:gd name="connsiteX75" fmla="*/ 76713 w 242630"/>
                <a:gd name="connsiteY75" fmla="*/ 143685 h 160246"/>
                <a:gd name="connsiteX76" fmla="*/ 76805 w 242630"/>
                <a:gd name="connsiteY76" fmla="*/ 143502 h 160246"/>
                <a:gd name="connsiteX77" fmla="*/ 73313 w 242630"/>
                <a:gd name="connsiteY77" fmla="*/ 146817 h 160246"/>
                <a:gd name="connsiteX78" fmla="*/ 73421 w 242630"/>
                <a:gd name="connsiteY78" fmla="*/ 146702 h 160246"/>
                <a:gd name="connsiteX79" fmla="*/ 70021 w 242630"/>
                <a:gd name="connsiteY79" fmla="*/ 150211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42630" h="160246">
                  <a:moveTo>
                    <a:pt x="70021" y="150211"/>
                  </a:moveTo>
                  <a:cubicBezTo>
                    <a:pt x="53785" y="164842"/>
                    <a:pt x="30273" y="163510"/>
                    <a:pt x="19198" y="145988"/>
                  </a:cubicBezTo>
                  <a:cubicBezTo>
                    <a:pt x="10534" y="132278"/>
                    <a:pt x="2464" y="117836"/>
                    <a:pt x="578" y="101091"/>
                  </a:cubicBezTo>
                  <a:cubicBezTo>
                    <a:pt x="-2662" y="87758"/>
                    <a:pt x="8585" y="95079"/>
                    <a:pt x="12837" y="92427"/>
                  </a:cubicBezTo>
                  <a:cubicBezTo>
                    <a:pt x="14083" y="91873"/>
                    <a:pt x="15334" y="91330"/>
                    <a:pt x="16546" y="90695"/>
                  </a:cubicBezTo>
                  <a:cubicBezTo>
                    <a:pt x="19483" y="88924"/>
                    <a:pt x="22158" y="86586"/>
                    <a:pt x="25770" y="86140"/>
                  </a:cubicBezTo>
                  <a:cubicBezTo>
                    <a:pt x="27244" y="86238"/>
                    <a:pt x="28650" y="86569"/>
                    <a:pt x="30022" y="87101"/>
                  </a:cubicBezTo>
                  <a:cubicBezTo>
                    <a:pt x="31073" y="87421"/>
                    <a:pt x="32062" y="87929"/>
                    <a:pt x="33108" y="88187"/>
                  </a:cubicBezTo>
                  <a:cubicBezTo>
                    <a:pt x="40006" y="89884"/>
                    <a:pt x="40560" y="96536"/>
                    <a:pt x="43469" y="101354"/>
                  </a:cubicBezTo>
                  <a:cubicBezTo>
                    <a:pt x="39943" y="92867"/>
                    <a:pt x="45812" y="91387"/>
                    <a:pt x="52185" y="89872"/>
                  </a:cubicBezTo>
                  <a:cubicBezTo>
                    <a:pt x="43052" y="92244"/>
                    <a:pt x="38760" y="86729"/>
                    <a:pt x="35028" y="80174"/>
                  </a:cubicBezTo>
                  <a:cubicBezTo>
                    <a:pt x="30770" y="72693"/>
                    <a:pt x="36925" y="70870"/>
                    <a:pt x="41469" y="68115"/>
                  </a:cubicBezTo>
                  <a:cubicBezTo>
                    <a:pt x="44755" y="66126"/>
                    <a:pt x="44481" y="62595"/>
                    <a:pt x="45069" y="59440"/>
                  </a:cubicBezTo>
                  <a:cubicBezTo>
                    <a:pt x="45424" y="57931"/>
                    <a:pt x="46121" y="56600"/>
                    <a:pt x="47081" y="55394"/>
                  </a:cubicBezTo>
                  <a:cubicBezTo>
                    <a:pt x="59528" y="46050"/>
                    <a:pt x="63237" y="61332"/>
                    <a:pt x="71410" y="64001"/>
                  </a:cubicBezTo>
                  <a:cubicBezTo>
                    <a:pt x="71953" y="65464"/>
                    <a:pt x="69387" y="66652"/>
                    <a:pt x="70273" y="67281"/>
                  </a:cubicBezTo>
                  <a:cubicBezTo>
                    <a:pt x="71438" y="68115"/>
                    <a:pt x="71581" y="65378"/>
                    <a:pt x="73039" y="65292"/>
                  </a:cubicBezTo>
                  <a:cubicBezTo>
                    <a:pt x="74096" y="64961"/>
                    <a:pt x="75588" y="64344"/>
                    <a:pt x="76148" y="64881"/>
                  </a:cubicBezTo>
                  <a:cubicBezTo>
                    <a:pt x="88389" y="76568"/>
                    <a:pt x="101036" y="70476"/>
                    <a:pt x="113644" y="65864"/>
                  </a:cubicBezTo>
                  <a:cubicBezTo>
                    <a:pt x="114581" y="65281"/>
                    <a:pt x="115478" y="64635"/>
                    <a:pt x="116033" y="64035"/>
                  </a:cubicBezTo>
                  <a:cubicBezTo>
                    <a:pt x="115735" y="64155"/>
                    <a:pt x="116490" y="64526"/>
                    <a:pt x="116490" y="64526"/>
                  </a:cubicBezTo>
                  <a:cubicBezTo>
                    <a:pt x="116490" y="64526"/>
                    <a:pt x="116295" y="63709"/>
                    <a:pt x="116164" y="63709"/>
                  </a:cubicBezTo>
                  <a:cubicBezTo>
                    <a:pt x="115135" y="64949"/>
                    <a:pt x="113861" y="65578"/>
                    <a:pt x="112346" y="65984"/>
                  </a:cubicBezTo>
                  <a:cubicBezTo>
                    <a:pt x="106551" y="65726"/>
                    <a:pt x="99865" y="70196"/>
                    <a:pt x="95613" y="62646"/>
                  </a:cubicBezTo>
                  <a:cubicBezTo>
                    <a:pt x="96367" y="61069"/>
                    <a:pt x="97510" y="59983"/>
                    <a:pt x="99179" y="59749"/>
                  </a:cubicBezTo>
                  <a:cubicBezTo>
                    <a:pt x="99059" y="59794"/>
                    <a:pt x="98928" y="59954"/>
                    <a:pt x="98756" y="59994"/>
                  </a:cubicBezTo>
                  <a:cubicBezTo>
                    <a:pt x="96504" y="60120"/>
                    <a:pt x="95893" y="61835"/>
                    <a:pt x="94996" y="63303"/>
                  </a:cubicBezTo>
                  <a:cubicBezTo>
                    <a:pt x="88606" y="69813"/>
                    <a:pt x="79519" y="67053"/>
                    <a:pt x="78879" y="61503"/>
                  </a:cubicBezTo>
                  <a:cubicBezTo>
                    <a:pt x="77702" y="51347"/>
                    <a:pt x="70324" y="49776"/>
                    <a:pt x="64672" y="48364"/>
                  </a:cubicBezTo>
                  <a:cubicBezTo>
                    <a:pt x="52253" y="45255"/>
                    <a:pt x="49819" y="31671"/>
                    <a:pt x="39480" y="27247"/>
                  </a:cubicBezTo>
                  <a:cubicBezTo>
                    <a:pt x="40526" y="21841"/>
                    <a:pt x="35474" y="27682"/>
                    <a:pt x="34862" y="24990"/>
                  </a:cubicBezTo>
                  <a:cubicBezTo>
                    <a:pt x="25095" y="16955"/>
                    <a:pt x="33931" y="14674"/>
                    <a:pt x="39057" y="14691"/>
                  </a:cubicBezTo>
                  <a:cubicBezTo>
                    <a:pt x="55082" y="14755"/>
                    <a:pt x="71233" y="14571"/>
                    <a:pt x="87069" y="17972"/>
                  </a:cubicBezTo>
                  <a:cubicBezTo>
                    <a:pt x="91081" y="21658"/>
                    <a:pt x="95327" y="25121"/>
                    <a:pt x="99065" y="29065"/>
                  </a:cubicBezTo>
                  <a:cubicBezTo>
                    <a:pt x="110032" y="40638"/>
                    <a:pt x="122913" y="43621"/>
                    <a:pt x="137801" y="38249"/>
                  </a:cubicBezTo>
                  <a:cubicBezTo>
                    <a:pt x="160901" y="29911"/>
                    <a:pt x="183550" y="20572"/>
                    <a:pt x="204535" y="7622"/>
                  </a:cubicBezTo>
                  <a:cubicBezTo>
                    <a:pt x="208678" y="5068"/>
                    <a:pt x="212462" y="1724"/>
                    <a:pt x="217651" y="1330"/>
                  </a:cubicBezTo>
                  <a:cubicBezTo>
                    <a:pt x="220308" y="1896"/>
                    <a:pt x="223120" y="1724"/>
                    <a:pt x="225595" y="2982"/>
                  </a:cubicBezTo>
                  <a:cubicBezTo>
                    <a:pt x="226612" y="4050"/>
                    <a:pt x="227201" y="3787"/>
                    <a:pt x="227395" y="2324"/>
                  </a:cubicBezTo>
                  <a:cubicBezTo>
                    <a:pt x="229110" y="73"/>
                    <a:pt x="231453" y="-242"/>
                    <a:pt x="234047" y="135"/>
                  </a:cubicBezTo>
                  <a:cubicBezTo>
                    <a:pt x="236082" y="667"/>
                    <a:pt x="237911" y="1593"/>
                    <a:pt x="239642" y="2781"/>
                  </a:cubicBezTo>
                  <a:cubicBezTo>
                    <a:pt x="240820" y="3707"/>
                    <a:pt x="241694" y="4845"/>
                    <a:pt x="242271" y="6222"/>
                  </a:cubicBezTo>
                  <a:cubicBezTo>
                    <a:pt x="244814" y="20784"/>
                    <a:pt x="233316" y="20875"/>
                    <a:pt x="224389" y="23641"/>
                  </a:cubicBezTo>
                  <a:cubicBezTo>
                    <a:pt x="223132" y="24390"/>
                    <a:pt x="221846" y="25076"/>
                    <a:pt x="220577" y="25796"/>
                  </a:cubicBezTo>
                  <a:cubicBezTo>
                    <a:pt x="204901" y="32111"/>
                    <a:pt x="194631" y="43381"/>
                    <a:pt x="189659" y="59520"/>
                  </a:cubicBezTo>
                  <a:cubicBezTo>
                    <a:pt x="181281" y="64766"/>
                    <a:pt x="172188" y="64841"/>
                    <a:pt x="162890" y="63166"/>
                  </a:cubicBezTo>
                  <a:cubicBezTo>
                    <a:pt x="161690" y="62823"/>
                    <a:pt x="160524" y="62309"/>
                    <a:pt x="159472" y="61663"/>
                  </a:cubicBezTo>
                  <a:cubicBezTo>
                    <a:pt x="157501" y="61657"/>
                    <a:pt x="159775" y="58886"/>
                    <a:pt x="157706" y="58920"/>
                  </a:cubicBezTo>
                  <a:cubicBezTo>
                    <a:pt x="158266" y="61583"/>
                    <a:pt x="161124" y="62332"/>
                    <a:pt x="162290" y="64526"/>
                  </a:cubicBezTo>
                  <a:cubicBezTo>
                    <a:pt x="163873" y="71127"/>
                    <a:pt x="149831" y="72316"/>
                    <a:pt x="156129" y="78168"/>
                  </a:cubicBezTo>
                  <a:cubicBezTo>
                    <a:pt x="158941" y="80785"/>
                    <a:pt x="168113" y="76328"/>
                    <a:pt x="170794" y="69161"/>
                  </a:cubicBezTo>
                  <a:cubicBezTo>
                    <a:pt x="171594" y="67024"/>
                    <a:pt x="173708" y="66235"/>
                    <a:pt x="175914" y="66115"/>
                  </a:cubicBezTo>
                  <a:cubicBezTo>
                    <a:pt x="177217" y="66361"/>
                    <a:pt x="178017" y="67492"/>
                    <a:pt x="179115" y="68155"/>
                  </a:cubicBezTo>
                  <a:cubicBezTo>
                    <a:pt x="178366" y="67498"/>
                    <a:pt x="177892" y="66635"/>
                    <a:pt x="177720" y="65435"/>
                  </a:cubicBezTo>
                  <a:cubicBezTo>
                    <a:pt x="180498" y="61338"/>
                    <a:pt x="184590" y="62520"/>
                    <a:pt x="188042" y="63218"/>
                  </a:cubicBezTo>
                  <a:cubicBezTo>
                    <a:pt x="193237" y="64269"/>
                    <a:pt x="199483" y="65195"/>
                    <a:pt x="201363" y="70939"/>
                  </a:cubicBezTo>
                  <a:cubicBezTo>
                    <a:pt x="204055" y="79145"/>
                    <a:pt x="193934" y="76688"/>
                    <a:pt x="191693" y="81111"/>
                  </a:cubicBezTo>
                  <a:cubicBezTo>
                    <a:pt x="180881" y="85489"/>
                    <a:pt x="170068" y="89867"/>
                    <a:pt x="159261" y="94244"/>
                  </a:cubicBezTo>
                  <a:cubicBezTo>
                    <a:pt x="149877" y="97982"/>
                    <a:pt x="139081" y="96285"/>
                    <a:pt x="130440" y="104303"/>
                  </a:cubicBezTo>
                  <a:cubicBezTo>
                    <a:pt x="125954" y="108463"/>
                    <a:pt x="118096" y="105223"/>
                    <a:pt x="112884" y="100108"/>
                  </a:cubicBezTo>
                  <a:cubicBezTo>
                    <a:pt x="111255" y="98514"/>
                    <a:pt x="118776" y="93833"/>
                    <a:pt x="110678" y="94902"/>
                  </a:cubicBezTo>
                  <a:cubicBezTo>
                    <a:pt x="106677" y="95427"/>
                    <a:pt x="108272" y="97142"/>
                    <a:pt x="108654" y="98896"/>
                  </a:cubicBezTo>
                  <a:cubicBezTo>
                    <a:pt x="112209" y="115310"/>
                    <a:pt x="101682" y="109372"/>
                    <a:pt x="94093" y="108103"/>
                  </a:cubicBezTo>
                  <a:cubicBezTo>
                    <a:pt x="90641" y="107526"/>
                    <a:pt x="86835" y="103588"/>
                    <a:pt x="83846" y="107852"/>
                  </a:cubicBezTo>
                  <a:cubicBezTo>
                    <a:pt x="81400" y="111338"/>
                    <a:pt x="79999" y="115344"/>
                    <a:pt x="84874" y="119128"/>
                  </a:cubicBezTo>
                  <a:cubicBezTo>
                    <a:pt x="88206" y="121711"/>
                    <a:pt x="87800" y="126494"/>
                    <a:pt x="85749" y="129689"/>
                  </a:cubicBezTo>
                  <a:cubicBezTo>
                    <a:pt x="83314" y="133483"/>
                    <a:pt x="79171" y="132952"/>
                    <a:pt x="75559" y="130763"/>
                  </a:cubicBezTo>
                  <a:cubicBezTo>
                    <a:pt x="67484" y="125877"/>
                    <a:pt x="61054" y="132535"/>
                    <a:pt x="53865" y="133735"/>
                  </a:cubicBezTo>
                  <a:cubicBezTo>
                    <a:pt x="52019" y="134438"/>
                    <a:pt x="50504" y="133055"/>
                    <a:pt x="49036" y="132889"/>
                  </a:cubicBezTo>
                  <a:cubicBezTo>
                    <a:pt x="49281" y="132884"/>
                    <a:pt x="49441" y="132952"/>
                    <a:pt x="49647" y="133032"/>
                  </a:cubicBezTo>
                  <a:cubicBezTo>
                    <a:pt x="50710" y="133552"/>
                    <a:pt x="51596" y="133924"/>
                    <a:pt x="52630" y="134232"/>
                  </a:cubicBezTo>
                  <a:cubicBezTo>
                    <a:pt x="58454" y="131923"/>
                    <a:pt x="66552" y="139667"/>
                    <a:pt x="70741" y="129860"/>
                  </a:cubicBezTo>
                  <a:cubicBezTo>
                    <a:pt x="71136" y="128929"/>
                    <a:pt x="74284" y="130952"/>
                    <a:pt x="74845" y="133203"/>
                  </a:cubicBezTo>
                  <a:cubicBezTo>
                    <a:pt x="75170" y="134650"/>
                    <a:pt x="72861" y="135569"/>
                    <a:pt x="73656" y="136644"/>
                  </a:cubicBezTo>
                  <a:cubicBezTo>
                    <a:pt x="74130" y="137284"/>
                    <a:pt x="74622" y="134724"/>
                    <a:pt x="76102" y="135095"/>
                  </a:cubicBezTo>
                  <a:cubicBezTo>
                    <a:pt x="83651" y="137461"/>
                    <a:pt x="79399" y="140627"/>
                    <a:pt x="76713" y="143685"/>
                  </a:cubicBezTo>
                  <a:lnTo>
                    <a:pt x="76805" y="143502"/>
                  </a:lnTo>
                  <a:cubicBezTo>
                    <a:pt x="75307" y="144256"/>
                    <a:pt x="74216" y="145439"/>
                    <a:pt x="73313" y="146817"/>
                  </a:cubicBezTo>
                  <a:lnTo>
                    <a:pt x="73421" y="146702"/>
                  </a:lnTo>
                  <a:cubicBezTo>
                    <a:pt x="71970" y="147565"/>
                    <a:pt x="70970" y="148863"/>
                    <a:pt x="70021" y="150211"/>
                  </a:cubicBezTo>
                  <a:close/>
                </a:path>
              </a:pathLst>
            </a:custGeom>
            <a:grpFill/>
            <a:ln w="5715" cap="flat">
              <a:noFill/>
              <a:prstDash val="solid"/>
              <a:miter/>
            </a:ln>
          </p:spPr>
          <p:txBody>
            <a:bodyPr rtlCol="0" anchor="ctr"/>
            <a:lstStyle/>
            <a:p>
              <a:endParaRPr lang="zh-CN" altLang="en-US"/>
            </a:p>
          </p:txBody>
        </p:sp>
        <p:sp>
          <p:nvSpPr>
            <p:cNvPr id="1787" name="任意多边形: 形状 1786">
              <a:extLst>
                <a:ext uri="{FF2B5EF4-FFF2-40B4-BE49-F238E27FC236}">
                  <a16:creationId xmlns:a16="http://schemas.microsoft.com/office/drawing/2014/main" id="{A0EEE017-59B7-8C08-FC38-FB5D925077AF}"/>
                </a:ext>
              </a:extLst>
            </p:cNvPr>
            <p:cNvSpPr/>
            <p:nvPr/>
          </p:nvSpPr>
          <p:spPr>
            <a:xfrm>
              <a:off x="3460144" y="4845880"/>
              <a:ext cx="148624" cy="179940"/>
            </a:xfrm>
            <a:custGeom>
              <a:avLst/>
              <a:gdLst>
                <a:gd name="connsiteX0" fmla="*/ 111780 w 148624"/>
                <a:gd name="connsiteY0" fmla="*/ 24145 h 179940"/>
                <a:gd name="connsiteX1" fmla="*/ 118363 w 148624"/>
                <a:gd name="connsiteY1" fmla="*/ 37090 h 179940"/>
                <a:gd name="connsiteX2" fmla="*/ 105236 w 148624"/>
                <a:gd name="connsiteY2" fmla="*/ 38610 h 179940"/>
                <a:gd name="connsiteX3" fmla="*/ 101390 w 148624"/>
                <a:gd name="connsiteY3" fmla="*/ 36621 h 179940"/>
                <a:gd name="connsiteX4" fmla="*/ 103436 w 148624"/>
                <a:gd name="connsiteY4" fmla="*/ 37999 h 179940"/>
                <a:gd name="connsiteX5" fmla="*/ 118398 w 148624"/>
                <a:gd name="connsiteY5" fmla="*/ 37141 h 179940"/>
                <a:gd name="connsiteX6" fmla="*/ 148624 w 148624"/>
                <a:gd name="connsiteY6" fmla="*/ 128941 h 179940"/>
                <a:gd name="connsiteX7" fmla="*/ 132314 w 148624"/>
                <a:gd name="connsiteY7" fmla="*/ 154579 h 179940"/>
                <a:gd name="connsiteX8" fmla="*/ 122130 w 148624"/>
                <a:gd name="connsiteY8" fmla="*/ 159282 h 179940"/>
                <a:gd name="connsiteX9" fmla="*/ 122084 w 148624"/>
                <a:gd name="connsiteY9" fmla="*/ 155425 h 179940"/>
                <a:gd name="connsiteX10" fmla="*/ 120786 w 148624"/>
                <a:gd name="connsiteY10" fmla="*/ 157419 h 179940"/>
                <a:gd name="connsiteX11" fmla="*/ 112191 w 148624"/>
                <a:gd name="connsiteY11" fmla="*/ 164277 h 179940"/>
                <a:gd name="connsiteX12" fmla="*/ 111568 w 148624"/>
                <a:gd name="connsiteY12" fmla="*/ 164340 h 179940"/>
                <a:gd name="connsiteX13" fmla="*/ 112414 w 148624"/>
                <a:gd name="connsiteY13" fmla="*/ 165163 h 179940"/>
                <a:gd name="connsiteX14" fmla="*/ 122621 w 148624"/>
                <a:gd name="connsiteY14" fmla="*/ 176050 h 179940"/>
                <a:gd name="connsiteX15" fmla="*/ 108133 w 148624"/>
                <a:gd name="connsiteY15" fmla="*/ 177547 h 179940"/>
                <a:gd name="connsiteX16" fmla="*/ 83868 w 148624"/>
                <a:gd name="connsiteY16" fmla="*/ 156373 h 179940"/>
                <a:gd name="connsiteX17" fmla="*/ 59265 w 148624"/>
                <a:gd name="connsiteY17" fmla="*/ 148841 h 179940"/>
                <a:gd name="connsiteX18" fmla="*/ 51772 w 148624"/>
                <a:gd name="connsiteY18" fmla="*/ 135965 h 179940"/>
                <a:gd name="connsiteX19" fmla="*/ 86582 w 148624"/>
                <a:gd name="connsiteY19" fmla="*/ 124169 h 179940"/>
                <a:gd name="connsiteX20" fmla="*/ 86628 w 148624"/>
                <a:gd name="connsiteY20" fmla="*/ 122735 h 179940"/>
                <a:gd name="connsiteX21" fmla="*/ 85496 w 148624"/>
                <a:gd name="connsiteY21" fmla="*/ 123129 h 179940"/>
                <a:gd name="connsiteX22" fmla="*/ 66563 w 148624"/>
                <a:gd name="connsiteY22" fmla="*/ 114162 h 179940"/>
                <a:gd name="connsiteX23" fmla="*/ 64328 w 148624"/>
                <a:gd name="connsiteY23" fmla="*/ 110236 h 179940"/>
                <a:gd name="connsiteX24" fmla="*/ 66082 w 148624"/>
                <a:gd name="connsiteY24" fmla="*/ 113213 h 179940"/>
                <a:gd name="connsiteX25" fmla="*/ 45280 w 148624"/>
                <a:gd name="connsiteY25" fmla="*/ 116294 h 179940"/>
                <a:gd name="connsiteX26" fmla="*/ 35816 w 148624"/>
                <a:gd name="connsiteY26" fmla="*/ 109990 h 179940"/>
                <a:gd name="connsiteX27" fmla="*/ 23437 w 148624"/>
                <a:gd name="connsiteY27" fmla="*/ 91125 h 179940"/>
                <a:gd name="connsiteX28" fmla="*/ 0 w 148624"/>
                <a:gd name="connsiteY28" fmla="*/ 50223 h 179940"/>
                <a:gd name="connsiteX29" fmla="*/ 5298 w 148624"/>
                <a:gd name="connsiteY29" fmla="*/ 48868 h 179940"/>
                <a:gd name="connsiteX30" fmla="*/ 8047 w 148624"/>
                <a:gd name="connsiteY30" fmla="*/ 53189 h 179940"/>
                <a:gd name="connsiteX31" fmla="*/ 8190 w 148624"/>
                <a:gd name="connsiteY31" fmla="*/ 55858 h 179940"/>
                <a:gd name="connsiteX32" fmla="*/ 9515 w 148624"/>
                <a:gd name="connsiteY32" fmla="*/ 55303 h 179940"/>
                <a:gd name="connsiteX33" fmla="*/ 8127 w 148624"/>
                <a:gd name="connsiteY33" fmla="*/ 52737 h 179940"/>
                <a:gd name="connsiteX34" fmla="*/ 7281 w 148624"/>
                <a:gd name="connsiteY34" fmla="*/ 46205 h 179940"/>
                <a:gd name="connsiteX35" fmla="*/ 40822 w 148624"/>
                <a:gd name="connsiteY35" fmla="*/ 53543 h 179940"/>
                <a:gd name="connsiteX36" fmla="*/ 59087 w 148624"/>
                <a:gd name="connsiteY36" fmla="*/ 56932 h 179940"/>
                <a:gd name="connsiteX37" fmla="*/ 91651 w 148624"/>
                <a:gd name="connsiteY37" fmla="*/ 58893 h 179940"/>
                <a:gd name="connsiteX38" fmla="*/ 74941 w 148624"/>
                <a:gd name="connsiteY38" fmla="*/ 48628 h 179940"/>
                <a:gd name="connsiteX39" fmla="*/ 70420 w 148624"/>
                <a:gd name="connsiteY39" fmla="*/ 49200 h 179940"/>
                <a:gd name="connsiteX40" fmla="*/ 49709 w 148624"/>
                <a:gd name="connsiteY40" fmla="*/ 50040 h 179940"/>
                <a:gd name="connsiteX41" fmla="*/ 36353 w 148624"/>
                <a:gd name="connsiteY41" fmla="*/ 46314 h 179940"/>
                <a:gd name="connsiteX42" fmla="*/ 43045 w 148624"/>
                <a:gd name="connsiteY42" fmla="*/ 34055 h 179940"/>
                <a:gd name="connsiteX43" fmla="*/ 61339 w 148624"/>
                <a:gd name="connsiteY43" fmla="*/ 31980 h 179940"/>
                <a:gd name="connsiteX44" fmla="*/ 69163 w 148624"/>
                <a:gd name="connsiteY44" fmla="*/ 30655 h 179940"/>
                <a:gd name="connsiteX45" fmla="*/ 72763 w 148624"/>
                <a:gd name="connsiteY45" fmla="*/ 24877 h 179940"/>
                <a:gd name="connsiteX46" fmla="*/ 65408 w 148624"/>
                <a:gd name="connsiteY46" fmla="*/ 25545 h 179940"/>
                <a:gd name="connsiteX47" fmla="*/ 61311 w 148624"/>
                <a:gd name="connsiteY47" fmla="*/ 26551 h 179940"/>
                <a:gd name="connsiteX48" fmla="*/ 59230 w 148624"/>
                <a:gd name="connsiteY48" fmla="*/ 26528 h 179940"/>
                <a:gd name="connsiteX49" fmla="*/ 57207 w 148624"/>
                <a:gd name="connsiteY49" fmla="*/ 26168 h 179940"/>
                <a:gd name="connsiteX50" fmla="*/ 51481 w 148624"/>
                <a:gd name="connsiteY50" fmla="*/ 24203 h 179940"/>
                <a:gd name="connsiteX51" fmla="*/ 46086 w 148624"/>
                <a:gd name="connsiteY51" fmla="*/ 21602 h 179940"/>
                <a:gd name="connsiteX52" fmla="*/ 44977 w 148624"/>
                <a:gd name="connsiteY52" fmla="*/ 17882 h 179940"/>
                <a:gd name="connsiteX53" fmla="*/ 47006 w 148624"/>
                <a:gd name="connsiteY53" fmla="*/ 14555 h 179940"/>
                <a:gd name="connsiteX54" fmla="*/ 54498 w 148624"/>
                <a:gd name="connsiteY54" fmla="*/ 9944 h 179940"/>
                <a:gd name="connsiteX55" fmla="*/ 55778 w 148624"/>
                <a:gd name="connsiteY55" fmla="*/ 7240 h 179940"/>
                <a:gd name="connsiteX56" fmla="*/ 83359 w 148624"/>
                <a:gd name="connsiteY56" fmla="*/ 51 h 179940"/>
                <a:gd name="connsiteX57" fmla="*/ 94172 w 148624"/>
                <a:gd name="connsiteY57" fmla="*/ 9629 h 179940"/>
                <a:gd name="connsiteX58" fmla="*/ 99498 w 148624"/>
                <a:gd name="connsiteY58" fmla="*/ 24688 h 179940"/>
                <a:gd name="connsiteX59" fmla="*/ 95686 w 148624"/>
                <a:gd name="connsiteY59" fmla="*/ 28637 h 179940"/>
                <a:gd name="connsiteX60" fmla="*/ 92823 w 148624"/>
                <a:gd name="connsiteY60" fmla="*/ 28157 h 179940"/>
                <a:gd name="connsiteX61" fmla="*/ 94012 w 148624"/>
                <a:gd name="connsiteY61" fmla="*/ 28374 h 179940"/>
                <a:gd name="connsiteX62" fmla="*/ 100618 w 148624"/>
                <a:gd name="connsiteY62" fmla="*/ 26123 h 179940"/>
                <a:gd name="connsiteX63" fmla="*/ 111780 w 148624"/>
                <a:gd name="connsiteY63" fmla="*/ 24145 h 17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48624" h="179940">
                  <a:moveTo>
                    <a:pt x="111780" y="24145"/>
                  </a:moveTo>
                  <a:cubicBezTo>
                    <a:pt x="116066" y="27397"/>
                    <a:pt x="115946" y="32889"/>
                    <a:pt x="118363" y="37090"/>
                  </a:cubicBezTo>
                  <a:cubicBezTo>
                    <a:pt x="114374" y="41193"/>
                    <a:pt x="109545" y="37947"/>
                    <a:pt x="105236" y="38610"/>
                  </a:cubicBezTo>
                  <a:cubicBezTo>
                    <a:pt x="103882" y="38204"/>
                    <a:pt x="102676" y="37330"/>
                    <a:pt x="101390" y="36621"/>
                  </a:cubicBezTo>
                  <a:cubicBezTo>
                    <a:pt x="102058" y="37067"/>
                    <a:pt x="102779" y="37450"/>
                    <a:pt x="103436" y="37999"/>
                  </a:cubicBezTo>
                  <a:cubicBezTo>
                    <a:pt x="108379" y="36610"/>
                    <a:pt x="113900" y="45571"/>
                    <a:pt x="118398" y="37141"/>
                  </a:cubicBezTo>
                  <a:cubicBezTo>
                    <a:pt x="131091" y="66876"/>
                    <a:pt x="139275" y="98103"/>
                    <a:pt x="148624" y="128941"/>
                  </a:cubicBezTo>
                  <a:cubicBezTo>
                    <a:pt x="143041" y="137394"/>
                    <a:pt x="136320" y="145115"/>
                    <a:pt x="132314" y="154579"/>
                  </a:cubicBezTo>
                  <a:cubicBezTo>
                    <a:pt x="130376" y="159162"/>
                    <a:pt x="127364" y="161734"/>
                    <a:pt x="122130" y="159282"/>
                  </a:cubicBezTo>
                  <a:cubicBezTo>
                    <a:pt x="121089" y="158019"/>
                    <a:pt x="121341" y="156727"/>
                    <a:pt x="122084" y="155425"/>
                  </a:cubicBezTo>
                  <a:cubicBezTo>
                    <a:pt x="121261" y="155819"/>
                    <a:pt x="121307" y="156790"/>
                    <a:pt x="120786" y="157419"/>
                  </a:cubicBezTo>
                  <a:cubicBezTo>
                    <a:pt x="120089" y="162671"/>
                    <a:pt x="116900" y="164614"/>
                    <a:pt x="112191" y="164277"/>
                  </a:cubicBezTo>
                  <a:cubicBezTo>
                    <a:pt x="112460" y="164334"/>
                    <a:pt x="111568" y="164340"/>
                    <a:pt x="111568" y="164340"/>
                  </a:cubicBezTo>
                  <a:cubicBezTo>
                    <a:pt x="111568" y="164340"/>
                    <a:pt x="112225" y="165054"/>
                    <a:pt x="112414" y="165163"/>
                  </a:cubicBezTo>
                  <a:cubicBezTo>
                    <a:pt x="118380" y="166695"/>
                    <a:pt x="126307" y="167397"/>
                    <a:pt x="122621" y="176050"/>
                  </a:cubicBezTo>
                  <a:cubicBezTo>
                    <a:pt x="119764" y="182759"/>
                    <a:pt x="113100" y="179079"/>
                    <a:pt x="108133" y="177547"/>
                  </a:cubicBezTo>
                  <a:cubicBezTo>
                    <a:pt x="97012" y="174107"/>
                    <a:pt x="89508" y="165403"/>
                    <a:pt x="83868" y="156373"/>
                  </a:cubicBezTo>
                  <a:cubicBezTo>
                    <a:pt x="76284" y="144218"/>
                    <a:pt x="75209" y="142874"/>
                    <a:pt x="59265" y="148841"/>
                  </a:cubicBezTo>
                  <a:cubicBezTo>
                    <a:pt x="55070" y="145537"/>
                    <a:pt x="53292" y="140823"/>
                    <a:pt x="51772" y="135965"/>
                  </a:cubicBezTo>
                  <a:cubicBezTo>
                    <a:pt x="60573" y="124032"/>
                    <a:pt x="73683" y="124398"/>
                    <a:pt x="86582" y="124169"/>
                  </a:cubicBezTo>
                  <a:cubicBezTo>
                    <a:pt x="88651" y="123815"/>
                    <a:pt x="86022" y="120626"/>
                    <a:pt x="86628" y="122735"/>
                  </a:cubicBezTo>
                  <a:cubicBezTo>
                    <a:pt x="86708" y="123015"/>
                    <a:pt x="86279" y="122940"/>
                    <a:pt x="85496" y="123129"/>
                  </a:cubicBezTo>
                  <a:cubicBezTo>
                    <a:pt x="76752" y="125215"/>
                    <a:pt x="71517" y="119980"/>
                    <a:pt x="66563" y="114162"/>
                  </a:cubicBezTo>
                  <a:cubicBezTo>
                    <a:pt x="65757" y="112905"/>
                    <a:pt x="64882" y="111659"/>
                    <a:pt x="64328" y="110236"/>
                  </a:cubicBezTo>
                  <a:cubicBezTo>
                    <a:pt x="63562" y="111996"/>
                    <a:pt x="65968" y="111870"/>
                    <a:pt x="66082" y="113213"/>
                  </a:cubicBezTo>
                  <a:cubicBezTo>
                    <a:pt x="57133" y="129067"/>
                    <a:pt x="57150" y="129004"/>
                    <a:pt x="45280" y="116294"/>
                  </a:cubicBezTo>
                  <a:cubicBezTo>
                    <a:pt x="42708" y="113545"/>
                    <a:pt x="39428" y="111402"/>
                    <a:pt x="35816" y="109990"/>
                  </a:cubicBezTo>
                  <a:cubicBezTo>
                    <a:pt x="29432" y="105196"/>
                    <a:pt x="27255" y="97594"/>
                    <a:pt x="23437" y="91125"/>
                  </a:cubicBezTo>
                  <a:cubicBezTo>
                    <a:pt x="15448" y="77592"/>
                    <a:pt x="7795" y="63865"/>
                    <a:pt x="0" y="50223"/>
                  </a:cubicBezTo>
                  <a:cubicBezTo>
                    <a:pt x="1474" y="48611"/>
                    <a:pt x="3269" y="48240"/>
                    <a:pt x="5298" y="48868"/>
                  </a:cubicBezTo>
                  <a:cubicBezTo>
                    <a:pt x="6549" y="50103"/>
                    <a:pt x="7681" y="51423"/>
                    <a:pt x="8047" y="53189"/>
                  </a:cubicBezTo>
                  <a:cubicBezTo>
                    <a:pt x="8893" y="54012"/>
                    <a:pt x="8950" y="54938"/>
                    <a:pt x="8190" y="55858"/>
                  </a:cubicBezTo>
                  <a:cubicBezTo>
                    <a:pt x="8161" y="55812"/>
                    <a:pt x="9521" y="55349"/>
                    <a:pt x="9515" y="55303"/>
                  </a:cubicBezTo>
                  <a:cubicBezTo>
                    <a:pt x="8407" y="54783"/>
                    <a:pt x="7950" y="53955"/>
                    <a:pt x="8127" y="52737"/>
                  </a:cubicBezTo>
                  <a:cubicBezTo>
                    <a:pt x="7567" y="50583"/>
                    <a:pt x="5121" y="48714"/>
                    <a:pt x="7281" y="46205"/>
                  </a:cubicBezTo>
                  <a:cubicBezTo>
                    <a:pt x="19597" y="43502"/>
                    <a:pt x="30712" y="47337"/>
                    <a:pt x="40822" y="53543"/>
                  </a:cubicBezTo>
                  <a:cubicBezTo>
                    <a:pt x="46834" y="57235"/>
                    <a:pt x="52887" y="59613"/>
                    <a:pt x="59087" y="56932"/>
                  </a:cubicBezTo>
                  <a:cubicBezTo>
                    <a:pt x="69477" y="52435"/>
                    <a:pt x="79444" y="52120"/>
                    <a:pt x="91651" y="58893"/>
                  </a:cubicBezTo>
                  <a:cubicBezTo>
                    <a:pt x="87371" y="48994"/>
                    <a:pt x="81873" y="47445"/>
                    <a:pt x="74941" y="48628"/>
                  </a:cubicBezTo>
                  <a:cubicBezTo>
                    <a:pt x="73443" y="48931"/>
                    <a:pt x="71940" y="49097"/>
                    <a:pt x="70420" y="49200"/>
                  </a:cubicBezTo>
                  <a:cubicBezTo>
                    <a:pt x="63534" y="50069"/>
                    <a:pt x="56493" y="47754"/>
                    <a:pt x="49709" y="50040"/>
                  </a:cubicBezTo>
                  <a:cubicBezTo>
                    <a:pt x="44291" y="51863"/>
                    <a:pt x="39056" y="53280"/>
                    <a:pt x="36353" y="46314"/>
                  </a:cubicBezTo>
                  <a:cubicBezTo>
                    <a:pt x="33833" y="39816"/>
                    <a:pt x="37370" y="36278"/>
                    <a:pt x="43045" y="34055"/>
                  </a:cubicBezTo>
                  <a:cubicBezTo>
                    <a:pt x="49046" y="32495"/>
                    <a:pt x="55287" y="33089"/>
                    <a:pt x="61339" y="31980"/>
                  </a:cubicBezTo>
                  <a:cubicBezTo>
                    <a:pt x="63939" y="31421"/>
                    <a:pt x="66860" y="32141"/>
                    <a:pt x="69163" y="30655"/>
                  </a:cubicBezTo>
                  <a:cubicBezTo>
                    <a:pt x="71180" y="29352"/>
                    <a:pt x="74947" y="27900"/>
                    <a:pt x="72763" y="24877"/>
                  </a:cubicBezTo>
                  <a:cubicBezTo>
                    <a:pt x="71060" y="22522"/>
                    <a:pt x="67866" y="24734"/>
                    <a:pt x="65408" y="25545"/>
                  </a:cubicBezTo>
                  <a:cubicBezTo>
                    <a:pt x="64088" y="26071"/>
                    <a:pt x="62711" y="26385"/>
                    <a:pt x="61311" y="26551"/>
                  </a:cubicBezTo>
                  <a:cubicBezTo>
                    <a:pt x="60625" y="26551"/>
                    <a:pt x="59922" y="26523"/>
                    <a:pt x="59230" y="26528"/>
                  </a:cubicBezTo>
                  <a:cubicBezTo>
                    <a:pt x="58562" y="26414"/>
                    <a:pt x="57881" y="26277"/>
                    <a:pt x="57207" y="26168"/>
                  </a:cubicBezTo>
                  <a:cubicBezTo>
                    <a:pt x="55264" y="25631"/>
                    <a:pt x="53384" y="24882"/>
                    <a:pt x="51481" y="24203"/>
                  </a:cubicBezTo>
                  <a:cubicBezTo>
                    <a:pt x="49555" y="23608"/>
                    <a:pt x="47709" y="22837"/>
                    <a:pt x="46086" y="21602"/>
                  </a:cubicBezTo>
                  <a:cubicBezTo>
                    <a:pt x="45257" y="20499"/>
                    <a:pt x="44874" y="19259"/>
                    <a:pt x="44977" y="17882"/>
                  </a:cubicBezTo>
                  <a:cubicBezTo>
                    <a:pt x="45423" y="16636"/>
                    <a:pt x="46126" y="15539"/>
                    <a:pt x="47006" y="14555"/>
                  </a:cubicBezTo>
                  <a:cubicBezTo>
                    <a:pt x="49246" y="12492"/>
                    <a:pt x="51395" y="10229"/>
                    <a:pt x="54498" y="9944"/>
                  </a:cubicBezTo>
                  <a:cubicBezTo>
                    <a:pt x="57504" y="10635"/>
                    <a:pt x="54407" y="7720"/>
                    <a:pt x="55778" y="7240"/>
                  </a:cubicBezTo>
                  <a:cubicBezTo>
                    <a:pt x="63545" y="-755"/>
                    <a:pt x="73941" y="897"/>
                    <a:pt x="83359" y="51"/>
                  </a:cubicBezTo>
                  <a:cubicBezTo>
                    <a:pt x="88914" y="-452"/>
                    <a:pt x="94503" y="2777"/>
                    <a:pt x="94172" y="9629"/>
                  </a:cubicBezTo>
                  <a:cubicBezTo>
                    <a:pt x="93875" y="15676"/>
                    <a:pt x="97835" y="19665"/>
                    <a:pt x="99498" y="24688"/>
                  </a:cubicBezTo>
                  <a:cubicBezTo>
                    <a:pt x="99110" y="26860"/>
                    <a:pt x="97818" y="28175"/>
                    <a:pt x="95686" y="28637"/>
                  </a:cubicBezTo>
                  <a:cubicBezTo>
                    <a:pt x="94440" y="29923"/>
                    <a:pt x="93360" y="26077"/>
                    <a:pt x="92823" y="28157"/>
                  </a:cubicBezTo>
                  <a:cubicBezTo>
                    <a:pt x="92326" y="30083"/>
                    <a:pt x="91949" y="27546"/>
                    <a:pt x="94012" y="28374"/>
                  </a:cubicBezTo>
                  <a:cubicBezTo>
                    <a:pt x="96824" y="29369"/>
                    <a:pt x="98515" y="27163"/>
                    <a:pt x="100618" y="26123"/>
                  </a:cubicBezTo>
                  <a:cubicBezTo>
                    <a:pt x="104482" y="26288"/>
                    <a:pt x="108179" y="25483"/>
                    <a:pt x="111780" y="24145"/>
                  </a:cubicBezTo>
                  <a:close/>
                </a:path>
              </a:pathLst>
            </a:custGeom>
            <a:grpFill/>
            <a:ln w="5715" cap="flat">
              <a:noFill/>
              <a:prstDash val="solid"/>
              <a:miter/>
            </a:ln>
          </p:spPr>
          <p:txBody>
            <a:bodyPr rtlCol="0" anchor="ctr"/>
            <a:lstStyle/>
            <a:p>
              <a:endParaRPr lang="zh-CN" altLang="en-US"/>
            </a:p>
          </p:txBody>
        </p:sp>
        <p:sp>
          <p:nvSpPr>
            <p:cNvPr id="1788" name="任意多边形: 形状 1787">
              <a:extLst>
                <a:ext uri="{FF2B5EF4-FFF2-40B4-BE49-F238E27FC236}">
                  <a16:creationId xmlns:a16="http://schemas.microsoft.com/office/drawing/2014/main" id="{6D1078C1-6C19-466F-E992-CB526BBA7AAA}"/>
                </a:ext>
              </a:extLst>
            </p:cNvPr>
            <p:cNvSpPr/>
            <p:nvPr/>
          </p:nvSpPr>
          <p:spPr>
            <a:xfrm>
              <a:off x="3183053" y="4793730"/>
              <a:ext cx="294716" cy="135656"/>
            </a:xfrm>
            <a:custGeom>
              <a:avLst/>
              <a:gdLst>
                <a:gd name="connsiteX0" fmla="*/ 155482 w 294716"/>
                <a:gd name="connsiteY0" fmla="*/ 53007 h 135656"/>
                <a:gd name="connsiteX1" fmla="*/ 147298 w 294716"/>
                <a:gd name="connsiteY1" fmla="*/ 51692 h 135656"/>
                <a:gd name="connsiteX2" fmla="*/ 143812 w 294716"/>
                <a:gd name="connsiteY2" fmla="*/ 40382 h 135656"/>
                <a:gd name="connsiteX3" fmla="*/ 118563 w 294716"/>
                <a:gd name="connsiteY3" fmla="*/ 47949 h 135656"/>
                <a:gd name="connsiteX4" fmla="*/ 109465 w 294716"/>
                <a:gd name="connsiteY4" fmla="*/ 46412 h 135656"/>
                <a:gd name="connsiteX5" fmla="*/ 90246 w 294716"/>
                <a:gd name="connsiteY5" fmla="*/ 48349 h 135656"/>
                <a:gd name="connsiteX6" fmla="*/ 72975 w 294716"/>
                <a:gd name="connsiteY6" fmla="*/ 38108 h 135656"/>
                <a:gd name="connsiteX7" fmla="*/ 61831 w 294716"/>
                <a:gd name="connsiteY7" fmla="*/ 31096 h 135656"/>
                <a:gd name="connsiteX8" fmla="*/ 54704 w 294716"/>
                <a:gd name="connsiteY8" fmla="*/ 28998 h 135656"/>
                <a:gd name="connsiteX9" fmla="*/ 56527 w 294716"/>
                <a:gd name="connsiteY9" fmla="*/ 34307 h 135656"/>
                <a:gd name="connsiteX10" fmla="*/ 64380 w 294716"/>
                <a:gd name="connsiteY10" fmla="*/ 43857 h 135656"/>
                <a:gd name="connsiteX11" fmla="*/ 64414 w 294716"/>
                <a:gd name="connsiteY11" fmla="*/ 50778 h 135656"/>
                <a:gd name="connsiteX12" fmla="*/ 73266 w 294716"/>
                <a:gd name="connsiteY12" fmla="*/ 59579 h 135656"/>
                <a:gd name="connsiteX13" fmla="*/ 57104 w 294716"/>
                <a:gd name="connsiteY13" fmla="*/ 59379 h 135656"/>
                <a:gd name="connsiteX14" fmla="*/ 47520 w 294716"/>
                <a:gd name="connsiteY14" fmla="*/ 49178 h 135656"/>
                <a:gd name="connsiteX15" fmla="*/ 52824 w 294716"/>
                <a:gd name="connsiteY15" fmla="*/ 59671 h 135656"/>
                <a:gd name="connsiteX16" fmla="*/ 53538 w 294716"/>
                <a:gd name="connsiteY16" fmla="*/ 69443 h 135656"/>
                <a:gd name="connsiteX17" fmla="*/ 51852 w 294716"/>
                <a:gd name="connsiteY17" fmla="*/ 70317 h 135656"/>
                <a:gd name="connsiteX18" fmla="*/ 45269 w 294716"/>
                <a:gd name="connsiteY18" fmla="*/ 67323 h 135656"/>
                <a:gd name="connsiteX19" fmla="*/ 45011 w 294716"/>
                <a:gd name="connsiteY19" fmla="*/ 66906 h 135656"/>
                <a:gd name="connsiteX20" fmla="*/ 45971 w 294716"/>
                <a:gd name="connsiteY20" fmla="*/ 67946 h 135656"/>
                <a:gd name="connsiteX21" fmla="*/ 40011 w 294716"/>
                <a:gd name="connsiteY21" fmla="*/ 73798 h 135656"/>
                <a:gd name="connsiteX22" fmla="*/ 36799 w 294716"/>
                <a:gd name="connsiteY22" fmla="*/ 72249 h 135656"/>
                <a:gd name="connsiteX23" fmla="*/ 32393 w 294716"/>
                <a:gd name="connsiteY23" fmla="*/ 71992 h 135656"/>
                <a:gd name="connsiteX24" fmla="*/ 30427 w 294716"/>
                <a:gd name="connsiteY24" fmla="*/ 74455 h 135656"/>
                <a:gd name="connsiteX25" fmla="*/ 28369 w 294716"/>
                <a:gd name="connsiteY25" fmla="*/ 81130 h 135656"/>
                <a:gd name="connsiteX26" fmla="*/ 27238 w 294716"/>
                <a:gd name="connsiteY26" fmla="*/ 82599 h 135656"/>
                <a:gd name="connsiteX27" fmla="*/ 20660 w 294716"/>
                <a:gd name="connsiteY27" fmla="*/ 79307 h 135656"/>
                <a:gd name="connsiteX28" fmla="*/ 17894 w 294716"/>
                <a:gd name="connsiteY28" fmla="*/ 76621 h 135656"/>
                <a:gd name="connsiteX29" fmla="*/ 15328 w 294716"/>
                <a:gd name="connsiteY29" fmla="*/ 73712 h 135656"/>
                <a:gd name="connsiteX30" fmla="*/ 14259 w 294716"/>
                <a:gd name="connsiteY30" fmla="*/ 72106 h 135656"/>
                <a:gd name="connsiteX31" fmla="*/ 13013 w 294716"/>
                <a:gd name="connsiteY31" fmla="*/ 68489 h 135656"/>
                <a:gd name="connsiteX32" fmla="*/ 13247 w 294716"/>
                <a:gd name="connsiteY32" fmla="*/ 66620 h 135656"/>
                <a:gd name="connsiteX33" fmla="*/ 0 w 294716"/>
                <a:gd name="connsiteY33" fmla="*/ 55767 h 135656"/>
                <a:gd name="connsiteX34" fmla="*/ 82868 w 294716"/>
                <a:gd name="connsiteY34" fmla="*/ 0 h 135656"/>
                <a:gd name="connsiteX35" fmla="*/ 83988 w 294716"/>
                <a:gd name="connsiteY35" fmla="*/ 1658 h 135656"/>
                <a:gd name="connsiteX36" fmla="*/ 82890 w 294716"/>
                <a:gd name="connsiteY36" fmla="*/ 4989 h 135656"/>
                <a:gd name="connsiteX37" fmla="*/ 85571 w 294716"/>
                <a:gd name="connsiteY37" fmla="*/ 7321 h 135656"/>
                <a:gd name="connsiteX38" fmla="*/ 84445 w 294716"/>
                <a:gd name="connsiteY38" fmla="*/ 28730 h 135656"/>
                <a:gd name="connsiteX39" fmla="*/ 109728 w 294716"/>
                <a:gd name="connsiteY39" fmla="*/ 30570 h 135656"/>
                <a:gd name="connsiteX40" fmla="*/ 123690 w 294716"/>
                <a:gd name="connsiteY40" fmla="*/ 35170 h 135656"/>
                <a:gd name="connsiteX41" fmla="*/ 115152 w 294716"/>
                <a:gd name="connsiteY41" fmla="*/ 23997 h 135656"/>
                <a:gd name="connsiteX42" fmla="*/ 123553 w 294716"/>
                <a:gd name="connsiteY42" fmla="*/ 15362 h 135656"/>
                <a:gd name="connsiteX43" fmla="*/ 148704 w 294716"/>
                <a:gd name="connsiteY43" fmla="*/ 9453 h 135656"/>
                <a:gd name="connsiteX44" fmla="*/ 158191 w 294716"/>
                <a:gd name="connsiteY44" fmla="*/ 19060 h 135656"/>
                <a:gd name="connsiteX45" fmla="*/ 183097 w 294716"/>
                <a:gd name="connsiteY45" fmla="*/ 22049 h 135656"/>
                <a:gd name="connsiteX46" fmla="*/ 186892 w 294716"/>
                <a:gd name="connsiteY46" fmla="*/ 19911 h 135656"/>
                <a:gd name="connsiteX47" fmla="*/ 225782 w 294716"/>
                <a:gd name="connsiteY47" fmla="*/ 47503 h 135656"/>
                <a:gd name="connsiteX48" fmla="*/ 230092 w 294716"/>
                <a:gd name="connsiteY48" fmla="*/ 51978 h 135656"/>
                <a:gd name="connsiteX49" fmla="*/ 232629 w 294716"/>
                <a:gd name="connsiteY49" fmla="*/ 53801 h 135656"/>
                <a:gd name="connsiteX50" fmla="*/ 230052 w 294716"/>
                <a:gd name="connsiteY50" fmla="*/ 51938 h 135656"/>
                <a:gd name="connsiteX51" fmla="*/ 225777 w 294716"/>
                <a:gd name="connsiteY51" fmla="*/ 47337 h 135656"/>
                <a:gd name="connsiteX52" fmla="*/ 226863 w 294716"/>
                <a:gd name="connsiteY52" fmla="*/ 25529 h 135656"/>
                <a:gd name="connsiteX53" fmla="*/ 238407 w 294716"/>
                <a:gd name="connsiteY53" fmla="*/ 30804 h 135656"/>
                <a:gd name="connsiteX54" fmla="*/ 237624 w 294716"/>
                <a:gd name="connsiteY54" fmla="*/ 35027 h 135656"/>
                <a:gd name="connsiteX55" fmla="*/ 260644 w 294716"/>
                <a:gd name="connsiteY55" fmla="*/ 54144 h 135656"/>
                <a:gd name="connsiteX56" fmla="*/ 264633 w 294716"/>
                <a:gd name="connsiteY56" fmla="*/ 57401 h 135656"/>
                <a:gd name="connsiteX57" fmla="*/ 262479 w 294716"/>
                <a:gd name="connsiteY57" fmla="*/ 55173 h 135656"/>
                <a:gd name="connsiteX58" fmla="*/ 253123 w 294716"/>
                <a:gd name="connsiteY58" fmla="*/ 44714 h 135656"/>
                <a:gd name="connsiteX59" fmla="*/ 254769 w 294716"/>
                <a:gd name="connsiteY59" fmla="*/ 40800 h 135656"/>
                <a:gd name="connsiteX60" fmla="*/ 274257 w 294716"/>
                <a:gd name="connsiteY60" fmla="*/ 45577 h 135656"/>
                <a:gd name="connsiteX61" fmla="*/ 275520 w 294716"/>
                <a:gd name="connsiteY61" fmla="*/ 49646 h 135656"/>
                <a:gd name="connsiteX62" fmla="*/ 294717 w 294716"/>
                <a:gd name="connsiteY62" fmla="*/ 79439 h 135656"/>
                <a:gd name="connsiteX63" fmla="*/ 273371 w 294716"/>
                <a:gd name="connsiteY63" fmla="*/ 96378 h 135656"/>
                <a:gd name="connsiteX64" fmla="*/ 214118 w 294716"/>
                <a:gd name="connsiteY64" fmla="*/ 91417 h 135656"/>
                <a:gd name="connsiteX65" fmla="*/ 202191 w 294716"/>
                <a:gd name="connsiteY65" fmla="*/ 99287 h 135656"/>
                <a:gd name="connsiteX66" fmla="*/ 193241 w 294716"/>
                <a:gd name="connsiteY66" fmla="*/ 99836 h 135656"/>
                <a:gd name="connsiteX67" fmla="*/ 161917 w 294716"/>
                <a:gd name="connsiteY67" fmla="*/ 90411 h 135656"/>
                <a:gd name="connsiteX68" fmla="*/ 182680 w 294716"/>
                <a:gd name="connsiteY68" fmla="*/ 105219 h 135656"/>
                <a:gd name="connsiteX69" fmla="*/ 178577 w 294716"/>
                <a:gd name="connsiteY69" fmla="*/ 122227 h 135656"/>
                <a:gd name="connsiteX70" fmla="*/ 159574 w 294716"/>
                <a:gd name="connsiteY70" fmla="*/ 135657 h 135656"/>
                <a:gd name="connsiteX71" fmla="*/ 144395 w 294716"/>
                <a:gd name="connsiteY71" fmla="*/ 131451 h 135656"/>
                <a:gd name="connsiteX72" fmla="*/ 132639 w 294716"/>
                <a:gd name="connsiteY72" fmla="*/ 125724 h 135656"/>
                <a:gd name="connsiteX73" fmla="*/ 137297 w 294716"/>
                <a:gd name="connsiteY73" fmla="*/ 121387 h 135656"/>
                <a:gd name="connsiteX74" fmla="*/ 147647 w 294716"/>
                <a:gd name="connsiteY74" fmla="*/ 112460 h 135656"/>
                <a:gd name="connsiteX75" fmla="*/ 145910 w 294716"/>
                <a:gd name="connsiteY75" fmla="*/ 108625 h 135656"/>
                <a:gd name="connsiteX76" fmla="*/ 123901 w 294716"/>
                <a:gd name="connsiteY76" fmla="*/ 97767 h 135656"/>
                <a:gd name="connsiteX77" fmla="*/ 150116 w 294716"/>
                <a:gd name="connsiteY77" fmla="*/ 94063 h 135656"/>
                <a:gd name="connsiteX78" fmla="*/ 141292 w 294716"/>
                <a:gd name="connsiteY78" fmla="*/ 84194 h 135656"/>
                <a:gd name="connsiteX79" fmla="*/ 145475 w 294716"/>
                <a:gd name="connsiteY79" fmla="*/ 79947 h 135656"/>
                <a:gd name="connsiteX80" fmla="*/ 171576 w 294716"/>
                <a:gd name="connsiteY80" fmla="*/ 76718 h 135656"/>
                <a:gd name="connsiteX81" fmla="*/ 189607 w 294716"/>
                <a:gd name="connsiteY81" fmla="*/ 80364 h 135656"/>
                <a:gd name="connsiteX82" fmla="*/ 201580 w 294716"/>
                <a:gd name="connsiteY82" fmla="*/ 87908 h 135656"/>
                <a:gd name="connsiteX83" fmla="*/ 197333 w 294716"/>
                <a:gd name="connsiteY83" fmla="*/ 71432 h 135656"/>
                <a:gd name="connsiteX84" fmla="*/ 185640 w 294716"/>
                <a:gd name="connsiteY84" fmla="*/ 66860 h 135656"/>
                <a:gd name="connsiteX85" fmla="*/ 164289 w 294716"/>
                <a:gd name="connsiteY85" fmla="*/ 54693 h 135656"/>
                <a:gd name="connsiteX86" fmla="*/ 155482 w 294716"/>
                <a:gd name="connsiteY86" fmla="*/ 53007 h 1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94716" h="135656">
                  <a:moveTo>
                    <a:pt x="155482" y="53007"/>
                  </a:moveTo>
                  <a:cubicBezTo>
                    <a:pt x="152693" y="53064"/>
                    <a:pt x="148996" y="59396"/>
                    <a:pt x="147298" y="51692"/>
                  </a:cubicBezTo>
                  <a:cubicBezTo>
                    <a:pt x="146504" y="48080"/>
                    <a:pt x="145132" y="44594"/>
                    <a:pt x="143812" y="40382"/>
                  </a:cubicBezTo>
                  <a:cubicBezTo>
                    <a:pt x="135085" y="44046"/>
                    <a:pt x="125770" y="41491"/>
                    <a:pt x="118563" y="47949"/>
                  </a:cubicBezTo>
                  <a:cubicBezTo>
                    <a:pt x="115626" y="50584"/>
                    <a:pt x="112443" y="47452"/>
                    <a:pt x="109465" y="46412"/>
                  </a:cubicBezTo>
                  <a:cubicBezTo>
                    <a:pt x="103716" y="54098"/>
                    <a:pt x="94709" y="53567"/>
                    <a:pt x="90246" y="48349"/>
                  </a:cubicBezTo>
                  <a:cubicBezTo>
                    <a:pt x="85148" y="42388"/>
                    <a:pt x="78530" y="41702"/>
                    <a:pt x="72975" y="38108"/>
                  </a:cubicBezTo>
                  <a:cubicBezTo>
                    <a:pt x="70237" y="34244"/>
                    <a:pt x="67300" y="30672"/>
                    <a:pt x="61831" y="31096"/>
                  </a:cubicBezTo>
                  <a:cubicBezTo>
                    <a:pt x="59196" y="30924"/>
                    <a:pt x="56824" y="27489"/>
                    <a:pt x="54704" y="28998"/>
                  </a:cubicBezTo>
                  <a:cubicBezTo>
                    <a:pt x="52835" y="30330"/>
                    <a:pt x="55681" y="32524"/>
                    <a:pt x="56527" y="34307"/>
                  </a:cubicBezTo>
                  <a:cubicBezTo>
                    <a:pt x="59076" y="37565"/>
                    <a:pt x="63357" y="39382"/>
                    <a:pt x="64380" y="43857"/>
                  </a:cubicBezTo>
                  <a:cubicBezTo>
                    <a:pt x="67357" y="46046"/>
                    <a:pt x="53852" y="48012"/>
                    <a:pt x="64414" y="50778"/>
                  </a:cubicBezTo>
                  <a:cubicBezTo>
                    <a:pt x="68289" y="51789"/>
                    <a:pt x="72066" y="54881"/>
                    <a:pt x="73266" y="59579"/>
                  </a:cubicBezTo>
                  <a:cubicBezTo>
                    <a:pt x="64345" y="66426"/>
                    <a:pt x="61448" y="66363"/>
                    <a:pt x="57104" y="59379"/>
                  </a:cubicBezTo>
                  <a:cubicBezTo>
                    <a:pt x="54464" y="55133"/>
                    <a:pt x="53207" y="45492"/>
                    <a:pt x="47520" y="49178"/>
                  </a:cubicBezTo>
                  <a:cubicBezTo>
                    <a:pt x="41022" y="53390"/>
                    <a:pt x="52247" y="55316"/>
                    <a:pt x="52824" y="59671"/>
                  </a:cubicBezTo>
                  <a:cubicBezTo>
                    <a:pt x="53252" y="62905"/>
                    <a:pt x="53310" y="66186"/>
                    <a:pt x="53538" y="69443"/>
                  </a:cubicBezTo>
                  <a:cubicBezTo>
                    <a:pt x="52972" y="69735"/>
                    <a:pt x="52412" y="70020"/>
                    <a:pt x="51852" y="70317"/>
                  </a:cubicBezTo>
                  <a:cubicBezTo>
                    <a:pt x="49189" y="70335"/>
                    <a:pt x="47480" y="68249"/>
                    <a:pt x="45269" y="67323"/>
                  </a:cubicBezTo>
                  <a:cubicBezTo>
                    <a:pt x="45234" y="67163"/>
                    <a:pt x="44977" y="66900"/>
                    <a:pt x="45011" y="66906"/>
                  </a:cubicBezTo>
                  <a:cubicBezTo>
                    <a:pt x="47143" y="67420"/>
                    <a:pt x="44057" y="66797"/>
                    <a:pt x="45971" y="67946"/>
                  </a:cubicBezTo>
                  <a:cubicBezTo>
                    <a:pt x="49023" y="75147"/>
                    <a:pt x="44251" y="74198"/>
                    <a:pt x="40011" y="73798"/>
                  </a:cubicBezTo>
                  <a:cubicBezTo>
                    <a:pt x="38913" y="73381"/>
                    <a:pt x="37822" y="72826"/>
                    <a:pt x="36799" y="72249"/>
                  </a:cubicBezTo>
                  <a:cubicBezTo>
                    <a:pt x="35393" y="71598"/>
                    <a:pt x="33930" y="71209"/>
                    <a:pt x="32393" y="71992"/>
                  </a:cubicBezTo>
                  <a:cubicBezTo>
                    <a:pt x="31610" y="72735"/>
                    <a:pt x="30935" y="73512"/>
                    <a:pt x="30427" y="74455"/>
                  </a:cubicBezTo>
                  <a:cubicBezTo>
                    <a:pt x="29461" y="76615"/>
                    <a:pt x="29158" y="78942"/>
                    <a:pt x="28369" y="81130"/>
                  </a:cubicBezTo>
                  <a:cubicBezTo>
                    <a:pt x="27998" y="81633"/>
                    <a:pt x="27621" y="82113"/>
                    <a:pt x="27238" y="82599"/>
                  </a:cubicBezTo>
                  <a:cubicBezTo>
                    <a:pt x="24529" y="82536"/>
                    <a:pt x="22083" y="81948"/>
                    <a:pt x="20660" y="79307"/>
                  </a:cubicBezTo>
                  <a:cubicBezTo>
                    <a:pt x="19740" y="78416"/>
                    <a:pt x="18820" y="77518"/>
                    <a:pt x="17894" y="76621"/>
                  </a:cubicBezTo>
                  <a:cubicBezTo>
                    <a:pt x="16939" y="75735"/>
                    <a:pt x="16093" y="74764"/>
                    <a:pt x="15328" y="73712"/>
                  </a:cubicBezTo>
                  <a:cubicBezTo>
                    <a:pt x="14962" y="73181"/>
                    <a:pt x="14619" y="72632"/>
                    <a:pt x="14259" y="72106"/>
                  </a:cubicBezTo>
                  <a:cubicBezTo>
                    <a:pt x="13602" y="70992"/>
                    <a:pt x="13202" y="69775"/>
                    <a:pt x="13013" y="68489"/>
                  </a:cubicBezTo>
                  <a:cubicBezTo>
                    <a:pt x="13099" y="67860"/>
                    <a:pt x="13202" y="67226"/>
                    <a:pt x="13247" y="66620"/>
                  </a:cubicBezTo>
                  <a:cubicBezTo>
                    <a:pt x="11533" y="59699"/>
                    <a:pt x="1920" y="62397"/>
                    <a:pt x="0" y="55767"/>
                  </a:cubicBezTo>
                  <a:cubicBezTo>
                    <a:pt x="25980" y="34736"/>
                    <a:pt x="52384" y="14334"/>
                    <a:pt x="82868" y="0"/>
                  </a:cubicBezTo>
                  <a:cubicBezTo>
                    <a:pt x="83245" y="572"/>
                    <a:pt x="83628" y="1143"/>
                    <a:pt x="83988" y="1658"/>
                  </a:cubicBezTo>
                  <a:cubicBezTo>
                    <a:pt x="83902" y="2846"/>
                    <a:pt x="83502" y="3983"/>
                    <a:pt x="82890" y="4989"/>
                  </a:cubicBezTo>
                  <a:cubicBezTo>
                    <a:pt x="81747" y="7984"/>
                    <a:pt x="85114" y="6030"/>
                    <a:pt x="85571" y="7321"/>
                  </a:cubicBezTo>
                  <a:cubicBezTo>
                    <a:pt x="92063" y="16756"/>
                    <a:pt x="92063" y="16756"/>
                    <a:pt x="84445" y="28730"/>
                  </a:cubicBezTo>
                  <a:cubicBezTo>
                    <a:pt x="93875" y="25077"/>
                    <a:pt x="101767" y="28072"/>
                    <a:pt x="109728" y="30570"/>
                  </a:cubicBezTo>
                  <a:cubicBezTo>
                    <a:pt x="114477" y="31810"/>
                    <a:pt x="118638" y="34799"/>
                    <a:pt x="123690" y="35170"/>
                  </a:cubicBezTo>
                  <a:cubicBezTo>
                    <a:pt x="117763" y="33793"/>
                    <a:pt x="114426" y="30210"/>
                    <a:pt x="115152" y="23997"/>
                  </a:cubicBezTo>
                  <a:cubicBezTo>
                    <a:pt x="115712" y="19231"/>
                    <a:pt x="118443" y="16036"/>
                    <a:pt x="123553" y="15362"/>
                  </a:cubicBezTo>
                  <a:cubicBezTo>
                    <a:pt x="132125" y="14219"/>
                    <a:pt x="139469" y="7801"/>
                    <a:pt x="148704" y="9453"/>
                  </a:cubicBezTo>
                  <a:cubicBezTo>
                    <a:pt x="150299" y="14145"/>
                    <a:pt x="149276" y="20574"/>
                    <a:pt x="158191" y="19060"/>
                  </a:cubicBezTo>
                  <a:cubicBezTo>
                    <a:pt x="166529" y="17642"/>
                    <a:pt x="174405" y="24015"/>
                    <a:pt x="183097" y="22049"/>
                  </a:cubicBezTo>
                  <a:cubicBezTo>
                    <a:pt x="184309" y="21220"/>
                    <a:pt x="185577" y="20540"/>
                    <a:pt x="186892" y="19911"/>
                  </a:cubicBezTo>
                  <a:cubicBezTo>
                    <a:pt x="201305" y="27049"/>
                    <a:pt x="214581" y="35828"/>
                    <a:pt x="225782" y="47503"/>
                  </a:cubicBezTo>
                  <a:cubicBezTo>
                    <a:pt x="227126" y="49080"/>
                    <a:pt x="228617" y="50532"/>
                    <a:pt x="230092" y="51978"/>
                  </a:cubicBezTo>
                  <a:cubicBezTo>
                    <a:pt x="230720" y="52910"/>
                    <a:pt x="231572" y="53521"/>
                    <a:pt x="232629" y="53801"/>
                  </a:cubicBezTo>
                  <a:cubicBezTo>
                    <a:pt x="231629" y="53384"/>
                    <a:pt x="230760" y="52784"/>
                    <a:pt x="230052" y="51938"/>
                  </a:cubicBezTo>
                  <a:cubicBezTo>
                    <a:pt x="228594" y="50435"/>
                    <a:pt x="227080" y="48989"/>
                    <a:pt x="225777" y="47337"/>
                  </a:cubicBezTo>
                  <a:cubicBezTo>
                    <a:pt x="223662" y="39942"/>
                    <a:pt x="212455" y="32101"/>
                    <a:pt x="226863" y="25529"/>
                  </a:cubicBezTo>
                  <a:cubicBezTo>
                    <a:pt x="231875" y="24735"/>
                    <a:pt x="235789" y="26352"/>
                    <a:pt x="238407" y="30804"/>
                  </a:cubicBezTo>
                  <a:cubicBezTo>
                    <a:pt x="238653" y="32307"/>
                    <a:pt x="238378" y="33719"/>
                    <a:pt x="237624" y="35027"/>
                  </a:cubicBezTo>
                  <a:cubicBezTo>
                    <a:pt x="236967" y="51464"/>
                    <a:pt x="251649" y="49395"/>
                    <a:pt x="260644" y="54144"/>
                  </a:cubicBezTo>
                  <a:cubicBezTo>
                    <a:pt x="262204" y="54933"/>
                    <a:pt x="263610" y="55933"/>
                    <a:pt x="264633" y="57401"/>
                  </a:cubicBezTo>
                  <a:cubicBezTo>
                    <a:pt x="264182" y="56436"/>
                    <a:pt x="263467" y="55699"/>
                    <a:pt x="262479" y="55173"/>
                  </a:cubicBezTo>
                  <a:cubicBezTo>
                    <a:pt x="258810" y="52155"/>
                    <a:pt x="254798" y="49492"/>
                    <a:pt x="253123" y="44714"/>
                  </a:cubicBezTo>
                  <a:cubicBezTo>
                    <a:pt x="253203" y="43205"/>
                    <a:pt x="253757" y="41914"/>
                    <a:pt x="254769" y="40800"/>
                  </a:cubicBezTo>
                  <a:cubicBezTo>
                    <a:pt x="262759" y="36319"/>
                    <a:pt x="268874" y="39457"/>
                    <a:pt x="274257" y="45577"/>
                  </a:cubicBezTo>
                  <a:cubicBezTo>
                    <a:pt x="274880" y="46869"/>
                    <a:pt x="275274" y="48241"/>
                    <a:pt x="275520" y="49646"/>
                  </a:cubicBezTo>
                  <a:cubicBezTo>
                    <a:pt x="276200" y="63248"/>
                    <a:pt x="291551" y="67414"/>
                    <a:pt x="294717" y="79439"/>
                  </a:cubicBezTo>
                  <a:cubicBezTo>
                    <a:pt x="289956" y="88051"/>
                    <a:pt x="283858" y="94984"/>
                    <a:pt x="273371" y="96378"/>
                  </a:cubicBezTo>
                  <a:cubicBezTo>
                    <a:pt x="257832" y="79164"/>
                    <a:pt x="234229" y="77187"/>
                    <a:pt x="214118" y="91417"/>
                  </a:cubicBezTo>
                  <a:cubicBezTo>
                    <a:pt x="210226" y="94166"/>
                    <a:pt x="207535" y="98732"/>
                    <a:pt x="202191" y="99287"/>
                  </a:cubicBezTo>
                  <a:cubicBezTo>
                    <a:pt x="199322" y="101613"/>
                    <a:pt x="195613" y="102133"/>
                    <a:pt x="193241" y="99836"/>
                  </a:cubicBezTo>
                  <a:cubicBezTo>
                    <a:pt x="184440" y="91297"/>
                    <a:pt x="173507" y="90206"/>
                    <a:pt x="161917" y="90411"/>
                  </a:cubicBezTo>
                  <a:cubicBezTo>
                    <a:pt x="172604" y="90229"/>
                    <a:pt x="182286" y="91560"/>
                    <a:pt x="182680" y="105219"/>
                  </a:cubicBezTo>
                  <a:cubicBezTo>
                    <a:pt x="173690" y="109042"/>
                    <a:pt x="183194" y="117346"/>
                    <a:pt x="178577" y="122227"/>
                  </a:cubicBezTo>
                  <a:cubicBezTo>
                    <a:pt x="172387" y="126908"/>
                    <a:pt x="167410" y="133302"/>
                    <a:pt x="159574" y="135657"/>
                  </a:cubicBezTo>
                  <a:cubicBezTo>
                    <a:pt x="157254" y="126416"/>
                    <a:pt x="154374" y="125622"/>
                    <a:pt x="144395" y="131451"/>
                  </a:cubicBezTo>
                  <a:cubicBezTo>
                    <a:pt x="137309" y="135589"/>
                    <a:pt x="132857" y="133457"/>
                    <a:pt x="132639" y="125724"/>
                  </a:cubicBezTo>
                  <a:cubicBezTo>
                    <a:pt x="132554" y="122701"/>
                    <a:pt x="133302" y="120198"/>
                    <a:pt x="137297" y="121387"/>
                  </a:cubicBezTo>
                  <a:cubicBezTo>
                    <a:pt x="145132" y="123713"/>
                    <a:pt x="141492" y="112489"/>
                    <a:pt x="147647" y="112460"/>
                  </a:cubicBezTo>
                  <a:cubicBezTo>
                    <a:pt x="148093" y="112460"/>
                    <a:pt x="147087" y="108477"/>
                    <a:pt x="145910" y="108625"/>
                  </a:cubicBezTo>
                  <a:cubicBezTo>
                    <a:pt x="136469" y="109831"/>
                    <a:pt x="133462" y="99075"/>
                    <a:pt x="123901" y="97767"/>
                  </a:cubicBezTo>
                  <a:cubicBezTo>
                    <a:pt x="132719" y="91549"/>
                    <a:pt x="141812" y="95104"/>
                    <a:pt x="150116" y="94063"/>
                  </a:cubicBezTo>
                  <a:cubicBezTo>
                    <a:pt x="148876" y="88640"/>
                    <a:pt x="143647" y="87691"/>
                    <a:pt x="141292" y="84194"/>
                  </a:cubicBezTo>
                  <a:cubicBezTo>
                    <a:pt x="141589" y="81565"/>
                    <a:pt x="143509" y="79696"/>
                    <a:pt x="145475" y="79947"/>
                  </a:cubicBezTo>
                  <a:cubicBezTo>
                    <a:pt x="154494" y="81096"/>
                    <a:pt x="162769" y="81405"/>
                    <a:pt x="171576" y="76718"/>
                  </a:cubicBezTo>
                  <a:cubicBezTo>
                    <a:pt x="176462" y="74118"/>
                    <a:pt x="184143" y="74501"/>
                    <a:pt x="189607" y="80364"/>
                  </a:cubicBezTo>
                  <a:cubicBezTo>
                    <a:pt x="192716" y="83702"/>
                    <a:pt x="197533" y="85445"/>
                    <a:pt x="201580" y="87908"/>
                  </a:cubicBezTo>
                  <a:cubicBezTo>
                    <a:pt x="206237" y="78182"/>
                    <a:pt x="205769" y="74861"/>
                    <a:pt x="197333" y="71432"/>
                  </a:cubicBezTo>
                  <a:cubicBezTo>
                    <a:pt x="193590" y="69912"/>
                    <a:pt x="190350" y="67477"/>
                    <a:pt x="185640" y="66860"/>
                  </a:cubicBezTo>
                  <a:cubicBezTo>
                    <a:pt x="177565" y="65803"/>
                    <a:pt x="168855" y="63459"/>
                    <a:pt x="164289" y="54693"/>
                  </a:cubicBezTo>
                  <a:cubicBezTo>
                    <a:pt x="162455" y="51155"/>
                    <a:pt x="159409" y="48286"/>
                    <a:pt x="155482" y="53007"/>
                  </a:cubicBezTo>
                  <a:close/>
                </a:path>
              </a:pathLst>
            </a:custGeom>
            <a:grpFill/>
            <a:ln w="5715" cap="flat">
              <a:noFill/>
              <a:prstDash val="solid"/>
              <a:miter/>
            </a:ln>
          </p:spPr>
          <p:txBody>
            <a:bodyPr rtlCol="0" anchor="ctr"/>
            <a:lstStyle/>
            <a:p>
              <a:endParaRPr lang="zh-CN" altLang="en-US"/>
            </a:p>
          </p:txBody>
        </p:sp>
        <p:sp>
          <p:nvSpPr>
            <p:cNvPr id="1789" name="任意多边形: 形状 1788">
              <a:extLst>
                <a:ext uri="{FF2B5EF4-FFF2-40B4-BE49-F238E27FC236}">
                  <a16:creationId xmlns:a16="http://schemas.microsoft.com/office/drawing/2014/main" id="{D9F9537D-5435-8537-407B-F67DC064E339}"/>
                </a:ext>
              </a:extLst>
            </p:cNvPr>
            <p:cNvSpPr/>
            <p:nvPr/>
          </p:nvSpPr>
          <p:spPr>
            <a:xfrm>
              <a:off x="3739560" y="5057695"/>
              <a:ext cx="250965" cy="123025"/>
            </a:xfrm>
            <a:custGeom>
              <a:avLst/>
              <a:gdLst>
                <a:gd name="connsiteX0" fmla="*/ 92254 w 250965"/>
                <a:gd name="connsiteY0" fmla="*/ 45617 h 123025"/>
                <a:gd name="connsiteX1" fmla="*/ 88968 w 250965"/>
                <a:gd name="connsiteY1" fmla="*/ 45617 h 123025"/>
                <a:gd name="connsiteX2" fmla="*/ 85750 w 250965"/>
                <a:gd name="connsiteY2" fmla="*/ 42411 h 123025"/>
                <a:gd name="connsiteX3" fmla="*/ 79098 w 250965"/>
                <a:gd name="connsiteY3" fmla="*/ 45617 h 123025"/>
                <a:gd name="connsiteX4" fmla="*/ 79104 w 250965"/>
                <a:gd name="connsiteY4" fmla="*/ 45617 h 123025"/>
                <a:gd name="connsiteX5" fmla="*/ 69000 w 250965"/>
                <a:gd name="connsiteY5" fmla="*/ 41805 h 123025"/>
                <a:gd name="connsiteX6" fmla="*/ 164834 w 250965"/>
                <a:gd name="connsiteY6" fmla="*/ 0 h 123025"/>
                <a:gd name="connsiteX7" fmla="*/ 188992 w 250965"/>
                <a:gd name="connsiteY7" fmla="*/ 9310 h 123025"/>
                <a:gd name="connsiteX8" fmla="*/ 204051 w 250965"/>
                <a:gd name="connsiteY8" fmla="*/ 9464 h 123025"/>
                <a:gd name="connsiteX9" fmla="*/ 250965 w 250965"/>
                <a:gd name="connsiteY9" fmla="*/ 58230 h 123025"/>
                <a:gd name="connsiteX10" fmla="*/ 240192 w 250965"/>
                <a:gd name="connsiteY10" fmla="*/ 61499 h 123025"/>
                <a:gd name="connsiteX11" fmla="*/ 227619 w 250965"/>
                <a:gd name="connsiteY11" fmla="*/ 65031 h 123025"/>
                <a:gd name="connsiteX12" fmla="*/ 211177 w 250965"/>
                <a:gd name="connsiteY12" fmla="*/ 70494 h 123025"/>
                <a:gd name="connsiteX13" fmla="*/ 222956 w 250965"/>
                <a:gd name="connsiteY13" fmla="*/ 83513 h 123025"/>
                <a:gd name="connsiteX14" fmla="*/ 214755 w 250965"/>
                <a:gd name="connsiteY14" fmla="*/ 95452 h 123025"/>
                <a:gd name="connsiteX15" fmla="*/ 224065 w 250965"/>
                <a:gd name="connsiteY15" fmla="*/ 103870 h 123025"/>
                <a:gd name="connsiteX16" fmla="*/ 224431 w 250965"/>
                <a:gd name="connsiteY16" fmla="*/ 108156 h 123025"/>
                <a:gd name="connsiteX17" fmla="*/ 211989 w 250965"/>
                <a:gd name="connsiteY17" fmla="*/ 110054 h 123025"/>
                <a:gd name="connsiteX18" fmla="*/ 207640 w 250965"/>
                <a:gd name="connsiteY18" fmla="*/ 109928 h 123025"/>
                <a:gd name="connsiteX19" fmla="*/ 183191 w 250965"/>
                <a:gd name="connsiteY19" fmla="*/ 106996 h 123025"/>
                <a:gd name="connsiteX20" fmla="*/ 184328 w 250965"/>
                <a:gd name="connsiteY20" fmla="*/ 121306 h 123025"/>
                <a:gd name="connsiteX21" fmla="*/ 49534 w 250965"/>
                <a:gd name="connsiteY21" fmla="*/ 120723 h 123025"/>
                <a:gd name="connsiteX22" fmla="*/ 43042 w 250965"/>
                <a:gd name="connsiteY22" fmla="*/ 121586 h 123025"/>
                <a:gd name="connsiteX23" fmla="*/ 51203 w 250965"/>
                <a:gd name="connsiteY23" fmla="*/ 112197 h 123025"/>
                <a:gd name="connsiteX24" fmla="*/ 29766 w 250965"/>
                <a:gd name="connsiteY24" fmla="*/ 108122 h 123025"/>
                <a:gd name="connsiteX25" fmla="*/ 25646 w 250965"/>
                <a:gd name="connsiteY25" fmla="*/ 110014 h 123025"/>
                <a:gd name="connsiteX26" fmla="*/ 991 w 250965"/>
                <a:gd name="connsiteY26" fmla="*/ 120855 h 123025"/>
                <a:gd name="connsiteX27" fmla="*/ 2106 w 250965"/>
                <a:gd name="connsiteY27" fmla="*/ 118026 h 123025"/>
                <a:gd name="connsiteX28" fmla="*/ 3123 w 250965"/>
                <a:gd name="connsiteY28" fmla="*/ 110916 h 123025"/>
                <a:gd name="connsiteX29" fmla="*/ 10038 w 250965"/>
                <a:gd name="connsiteY29" fmla="*/ 101544 h 123025"/>
                <a:gd name="connsiteX30" fmla="*/ 10044 w 250965"/>
                <a:gd name="connsiteY30" fmla="*/ 101544 h 123025"/>
                <a:gd name="connsiteX31" fmla="*/ 24468 w 250965"/>
                <a:gd name="connsiteY31" fmla="*/ 101024 h 123025"/>
                <a:gd name="connsiteX32" fmla="*/ 39642 w 250965"/>
                <a:gd name="connsiteY32" fmla="*/ 98252 h 123025"/>
                <a:gd name="connsiteX33" fmla="*/ 102067 w 250965"/>
                <a:gd name="connsiteY33" fmla="*/ 82650 h 123025"/>
                <a:gd name="connsiteX34" fmla="*/ 130202 w 250965"/>
                <a:gd name="connsiteY34" fmla="*/ 78633 h 123025"/>
                <a:gd name="connsiteX35" fmla="*/ 103798 w 250965"/>
                <a:gd name="connsiteY35" fmla="*/ 70557 h 123025"/>
                <a:gd name="connsiteX36" fmla="*/ 123698 w 250965"/>
                <a:gd name="connsiteY36" fmla="*/ 67094 h 123025"/>
                <a:gd name="connsiteX37" fmla="*/ 151776 w 250965"/>
                <a:gd name="connsiteY37" fmla="*/ 63831 h 123025"/>
                <a:gd name="connsiteX38" fmla="*/ 161343 w 250965"/>
                <a:gd name="connsiteY38" fmla="*/ 66477 h 123025"/>
                <a:gd name="connsiteX39" fmla="*/ 156302 w 250965"/>
                <a:gd name="connsiteY39" fmla="*/ 75924 h 123025"/>
                <a:gd name="connsiteX40" fmla="*/ 147678 w 250965"/>
                <a:gd name="connsiteY40" fmla="*/ 83084 h 123025"/>
                <a:gd name="connsiteX41" fmla="*/ 153633 w 250965"/>
                <a:gd name="connsiteY41" fmla="*/ 90691 h 123025"/>
                <a:gd name="connsiteX42" fmla="*/ 157748 w 250965"/>
                <a:gd name="connsiteY42" fmla="*/ 89085 h 123025"/>
                <a:gd name="connsiteX43" fmla="*/ 190295 w 250965"/>
                <a:gd name="connsiteY43" fmla="*/ 91417 h 123025"/>
                <a:gd name="connsiteX44" fmla="*/ 161131 w 250965"/>
                <a:gd name="connsiteY44" fmla="*/ 73403 h 123025"/>
                <a:gd name="connsiteX45" fmla="*/ 171904 w 250965"/>
                <a:gd name="connsiteY45" fmla="*/ 64328 h 123025"/>
                <a:gd name="connsiteX46" fmla="*/ 125138 w 250965"/>
                <a:gd name="connsiteY46" fmla="*/ 66271 h 123025"/>
                <a:gd name="connsiteX47" fmla="*/ 120303 w 250965"/>
                <a:gd name="connsiteY47" fmla="*/ 66940 h 123025"/>
                <a:gd name="connsiteX48" fmla="*/ 101729 w 250965"/>
                <a:gd name="connsiteY48" fmla="*/ 57104 h 123025"/>
                <a:gd name="connsiteX49" fmla="*/ 107799 w 250965"/>
                <a:gd name="connsiteY49" fmla="*/ 43451 h 123025"/>
                <a:gd name="connsiteX50" fmla="*/ 130699 w 250965"/>
                <a:gd name="connsiteY50" fmla="*/ 46011 h 123025"/>
                <a:gd name="connsiteX51" fmla="*/ 135036 w 250965"/>
                <a:gd name="connsiteY51" fmla="*/ 47383 h 123025"/>
                <a:gd name="connsiteX52" fmla="*/ 138037 w 250965"/>
                <a:gd name="connsiteY52" fmla="*/ 46040 h 123025"/>
                <a:gd name="connsiteX53" fmla="*/ 134682 w 250965"/>
                <a:gd name="connsiteY53" fmla="*/ 47183 h 123025"/>
                <a:gd name="connsiteX54" fmla="*/ 135945 w 250965"/>
                <a:gd name="connsiteY54" fmla="*/ 38410 h 123025"/>
                <a:gd name="connsiteX55" fmla="*/ 176607 w 250965"/>
                <a:gd name="connsiteY55" fmla="*/ 30855 h 123025"/>
                <a:gd name="connsiteX56" fmla="*/ 156576 w 250965"/>
                <a:gd name="connsiteY56" fmla="*/ 30038 h 123025"/>
                <a:gd name="connsiteX57" fmla="*/ 145083 w 250965"/>
                <a:gd name="connsiteY57" fmla="*/ 34101 h 123025"/>
                <a:gd name="connsiteX58" fmla="*/ 141906 w 250965"/>
                <a:gd name="connsiteY58" fmla="*/ 35690 h 123025"/>
                <a:gd name="connsiteX59" fmla="*/ 133591 w 250965"/>
                <a:gd name="connsiteY59" fmla="*/ 40005 h 123025"/>
                <a:gd name="connsiteX60" fmla="*/ 92254 w 250965"/>
                <a:gd name="connsiteY60" fmla="*/ 45617 h 12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250965" h="123025">
                  <a:moveTo>
                    <a:pt x="92254" y="45617"/>
                  </a:moveTo>
                  <a:cubicBezTo>
                    <a:pt x="91157" y="45617"/>
                    <a:pt x="90065" y="45617"/>
                    <a:pt x="88968" y="45617"/>
                  </a:cubicBezTo>
                  <a:cubicBezTo>
                    <a:pt x="87916" y="44525"/>
                    <a:pt x="86842" y="43457"/>
                    <a:pt x="85750" y="42411"/>
                  </a:cubicBezTo>
                  <a:cubicBezTo>
                    <a:pt x="83024" y="42428"/>
                    <a:pt x="80555" y="42971"/>
                    <a:pt x="79098" y="45617"/>
                  </a:cubicBezTo>
                  <a:lnTo>
                    <a:pt x="79104" y="45617"/>
                  </a:lnTo>
                  <a:cubicBezTo>
                    <a:pt x="75292" y="45531"/>
                    <a:pt x="71246" y="46057"/>
                    <a:pt x="69000" y="41805"/>
                  </a:cubicBezTo>
                  <a:cubicBezTo>
                    <a:pt x="99226" y="23928"/>
                    <a:pt x="129647" y="6504"/>
                    <a:pt x="164834" y="0"/>
                  </a:cubicBezTo>
                  <a:cubicBezTo>
                    <a:pt x="173041" y="2486"/>
                    <a:pt x="182848" y="-663"/>
                    <a:pt x="188992" y="9310"/>
                  </a:cubicBezTo>
                  <a:cubicBezTo>
                    <a:pt x="191998" y="14185"/>
                    <a:pt x="198919" y="11464"/>
                    <a:pt x="204051" y="9464"/>
                  </a:cubicBezTo>
                  <a:cubicBezTo>
                    <a:pt x="221887" y="23603"/>
                    <a:pt x="236506" y="40839"/>
                    <a:pt x="250965" y="58230"/>
                  </a:cubicBezTo>
                  <a:cubicBezTo>
                    <a:pt x="248702" y="63682"/>
                    <a:pt x="244593" y="63579"/>
                    <a:pt x="240192" y="61499"/>
                  </a:cubicBezTo>
                  <a:cubicBezTo>
                    <a:pt x="234832" y="58961"/>
                    <a:pt x="230180" y="59882"/>
                    <a:pt x="227619" y="65031"/>
                  </a:cubicBezTo>
                  <a:cubicBezTo>
                    <a:pt x="223505" y="73306"/>
                    <a:pt x="212680" y="64219"/>
                    <a:pt x="211177" y="70494"/>
                  </a:cubicBezTo>
                  <a:cubicBezTo>
                    <a:pt x="210343" y="73969"/>
                    <a:pt x="220367" y="77644"/>
                    <a:pt x="222956" y="83513"/>
                  </a:cubicBezTo>
                  <a:cubicBezTo>
                    <a:pt x="226528" y="91617"/>
                    <a:pt x="216812" y="90868"/>
                    <a:pt x="214755" y="95452"/>
                  </a:cubicBezTo>
                  <a:cubicBezTo>
                    <a:pt x="216681" y="99504"/>
                    <a:pt x="222316" y="99595"/>
                    <a:pt x="224065" y="103870"/>
                  </a:cubicBezTo>
                  <a:cubicBezTo>
                    <a:pt x="224659" y="105253"/>
                    <a:pt x="224796" y="106687"/>
                    <a:pt x="224431" y="108156"/>
                  </a:cubicBezTo>
                  <a:cubicBezTo>
                    <a:pt x="220687" y="111419"/>
                    <a:pt x="216161" y="109488"/>
                    <a:pt x="211989" y="110054"/>
                  </a:cubicBezTo>
                  <a:cubicBezTo>
                    <a:pt x="210532" y="110122"/>
                    <a:pt x="209086" y="110054"/>
                    <a:pt x="207640" y="109928"/>
                  </a:cubicBezTo>
                  <a:cubicBezTo>
                    <a:pt x="199587" y="110482"/>
                    <a:pt x="192038" y="106745"/>
                    <a:pt x="183191" y="106996"/>
                  </a:cubicBezTo>
                  <a:cubicBezTo>
                    <a:pt x="187552" y="111831"/>
                    <a:pt x="193598" y="116386"/>
                    <a:pt x="184328" y="121306"/>
                  </a:cubicBezTo>
                  <a:cubicBezTo>
                    <a:pt x="139471" y="104219"/>
                    <a:pt x="94534" y="107670"/>
                    <a:pt x="49534" y="120723"/>
                  </a:cubicBezTo>
                  <a:cubicBezTo>
                    <a:pt x="47460" y="121324"/>
                    <a:pt x="45214" y="121312"/>
                    <a:pt x="43042" y="121586"/>
                  </a:cubicBezTo>
                  <a:cubicBezTo>
                    <a:pt x="41379" y="114671"/>
                    <a:pt x="50089" y="118106"/>
                    <a:pt x="51203" y="112197"/>
                  </a:cubicBezTo>
                  <a:cubicBezTo>
                    <a:pt x="43985" y="111408"/>
                    <a:pt x="39133" y="101173"/>
                    <a:pt x="29766" y="108122"/>
                  </a:cubicBezTo>
                  <a:cubicBezTo>
                    <a:pt x="28349" y="108734"/>
                    <a:pt x="26114" y="108974"/>
                    <a:pt x="25646" y="110014"/>
                  </a:cubicBezTo>
                  <a:cubicBezTo>
                    <a:pt x="20388" y="121661"/>
                    <a:pt x="10901" y="126073"/>
                    <a:pt x="991" y="120855"/>
                  </a:cubicBezTo>
                  <a:cubicBezTo>
                    <a:pt x="-1238" y="119683"/>
                    <a:pt x="808" y="118357"/>
                    <a:pt x="2106" y="118026"/>
                  </a:cubicBezTo>
                  <a:cubicBezTo>
                    <a:pt x="8089" y="116506"/>
                    <a:pt x="-5724" y="112545"/>
                    <a:pt x="3123" y="110916"/>
                  </a:cubicBezTo>
                  <a:cubicBezTo>
                    <a:pt x="7318" y="110145"/>
                    <a:pt x="13747" y="109048"/>
                    <a:pt x="10038" y="101544"/>
                  </a:cubicBezTo>
                  <a:lnTo>
                    <a:pt x="10044" y="101544"/>
                  </a:lnTo>
                  <a:cubicBezTo>
                    <a:pt x="14821" y="101230"/>
                    <a:pt x="19325" y="99801"/>
                    <a:pt x="24468" y="101024"/>
                  </a:cubicBezTo>
                  <a:cubicBezTo>
                    <a:pt x="29378" y="102190"/>
                    <a:pt x="35390" y="103390"/>
                    <a:pt x="39642" y="98252"/>
                  </a:cubicBezTo>
                  <a:cubicBezTo>
                    <a:pt x="59581" y="89600"/>
                    <a:pt x="80750" y="85308"/>
                    <a:pt x="102067" y="82650"/>
                  </a:cubicBezTo>
                  <a:cubicBezTo>
                    <a:pt x="111599" y="81461"/>
                    <a:pt x="121435" y="82542"/>
                    <a:pt x="130202" y="78633"/>
                  </a:cubicBezTo>
                  <a:cubicBezTo>
                    <a:pt x="121806" y="77295"/>
                    <a:pt x="112239" y="77392"/>
                    <a:pt x="103798" y="70557"/>
                  </a:cubicBezTo>
                  <a:cubicBezTo>
                    <a:pt x="110913" y="63796"/>
                    <a:pt x="117749" y="68557"/>
                    <a:pt x="123698" y="67094"/>
                  </a:cubicBezTo>
                  <a:cubicBezTo>
                    <a:pt x="133099" y="66808"/>
                    <a:pt x="141569" y="59750"/>
                    <a:pt x="151776" y="63831"/>
                  </a:cubicBezTo>
                  <a:cubicBezTo>
                    <a:pt x="154702" y="65002"/>
                    <a:pt x="159845" y="61493"/>
                    <a:pt x="161343" y="66477"/>
                  </a:cubicBezTo>
                  <a:cubicBezTo>
                    <a:pt x="162503" y="70346"/>
                    <a:pt x="158902" y="73278"/>
                    <a:pt x="156302" y="75924"/>
                  </a:cubicBezTo>
                  <a:cubicBezTo>
                    <a:pt x="153667" y="78604"/>
                    <a:pt x="149381" y="79735"/>
                    <a:pt x="147678" y="83084"/>
                  </a:cubicBezTo>
                  <a:cubicBezTo>
                    <a:pt x="144660" y="89028"/>
                    <a:pt x="145821" y="92714"/>
                    <a:pt x="153633" y="90691"/>
                  </a:cubicBezTo>
                  <a:cubicBezTo>
                    <a:pt x="154936" y="89937"/>
                    <a:pt x="156302" y="89434"/>
                    <a:pt x="157748" y="89085"/>
                  </a:cubicBezTo>
                  <a:cubicBezTo>
                    <a:pt x="167532" y="88691"/>
                    <a:pt x="176916" y="92474"/>
                    <a:pt x="190295" y="91417"/>
                  </a:cubicBezTo>
                  <a:cubicBezTo>
                    <a:pt x="176727" y="87776"/>
                    <a:pt x="166795" y="83730"/>
                    <a:pt x="161131" y="73403"/>
                  </a:cubicBezTo>
                  <a:cubicBezTo>
                    <a:pt x="162954" y="67580"/>
                    <a:pt x="170144" y="68368"/>
                    <a:pt x="171904" y="64328"/>
                  </a:cubicBezTo>
                  <a:cubicBezTo>
                    <a:pt x="157485" y="69637"/>
                    <a:pt x="140626" y="52915"/>
                    <a:pt x="125138" y="66271"/>
                  </a:cubicBezTo>
                  <a:cubicBezTo>
                    <a:pt x="123566" y="66757"/>
                    <a:pt x="121943" y="66940"/>
                    <a:pt x="120303" y="66940"/>
                  </a:cubicBezTo>
                  <a:cubicBezTo>
                    <a:pt x="112376" y="66922"/>
                    <a:pt x="104570" y="66265"/>
                    <a:pt x="101729" y="57104"/>
                  </a:cubicBezTo>
                  <a:cubicBezTo>
                    <a:pt x="99883" y="51149"/>
                    <a:pt x="102215" y="45903"/>
                    <a:pt x="107799" y="43451"/>
                  </a:cubicBezTo>
                  <a:cubicBezTo>
                    <a:pt x="115645" y="40005"/>
                    <a:pt x="124098" y="35684"/>
                    <a:pt x="130699" y="46011"/>
                  </a:cubicBezTo>
                  <a:cubicBezTo>
                    <a:pt x="131590" y="47406"/>
                    <a:pt x="133368" y="47715"/>
                    <a:pt x="135036" y="47383"/>
                  </a:cubicBezTo>
                  <a:cubicBezTo>
                    <a:pt x="135722" y="46286"/>
                    <a:pt x="137414" y="47360"/>
                    <a:pt x="138037" y="46040"/>
                  </a:cubicBezTo>
                  <a:cubicBezTo>
                    <a:pt x="136608" y="45486"/>
                    <a:pt x="136117" y="47663"/>
                    <a:pt x="134682" y="47183"/>
                  </a:cubicBezTo>
                  <a:cubicBezTo>
                    <a:pt x="127876" y="43205"/>
                    <a:pt x="132665" y="40919"/>
                    <a:pt x="135945" y="38410"/>
                  </a:cubicBezTo>
                  <a:cubicBezTo>
                    <a:pt x="148198" y="33844"/>
                    <a:pt x="161645" y="35816"/>
                    <a:pt x="176607" y="30855"/>
                  </a:cubicBezTo>
                  <a:cubicBezTo>
                    <a:pt x="168509" y="26249"/>
                    <a:pt x="163074" y="20591"/>
                    <a:pt x="156576" y="30038"/>
                  </a:cubicBezTo>
                  <a:cubicBezTo>
                    <a:pt x="153627" y="34319"/>
                    <a:pt x="149347" y="34158"/>
                    <a:pt x="145083" y="34101"/>
                  </a:cubicBezTo>
                  <a:cubicBezTo>
                    <a:pt x="143426" y="33215"/>
                    <a:pt x="141740" y="32450"/>
                    <a:pt x="141906" y="35690"/>
                  </a:cubicBezTo>
                  <a:cubicBezTo>
                    <a:pt x="139454" y="37782"/>
                    <a:pt x="135877" y="37616"/>
                    <a:pt x="133591" y="40005"/>
                  </a:cubicBezTo>
                  <a:cubicBezTo>
                    <a:pt x="119194" y="37302"/>
                    <a:pt x="106044" y="43794"/>
                    <a:pt x="92254" y="45617"/>
                  </a:cubicBezTo>
                  <a:close/>
                </a:path>
              </a:pathLst>
            </a:custGeom>
            <a:grpFill/>
            <a:ln w="5715" cap="flat">
              <a:noFill/>
              <a:prstDash val="solid"/>
              <a:miter/>
            </a:ln>
          </p:spPr>
          <p:txBody>
            <a:bodyPr rtlCol="0" anchor="ctr"/>
            <a:lstStyle/>
            <a:p>
              <a:endParaRPr lang="zh-CN" altLang="en-US"/>
            </a:p>
          </p:txBody>
        </p:sp>
        <p:sp>
          <p:nvSpPr>
            <p:cNvPr id="1790" name="任意多边形: 形状 1789">
              <a:extLst>
                <a:ext uri="{FF2B5EF4-FFF2-40B4-BE49-F238E27FC236}">
                  <a16:creationId xmlns:a16="http://schemas.microsoft.com/office/drawing/2014/main" id="{1180D947-49D6-601A-DC37-9265A672F930}"/>
                </a:ext>
              </a:extLst>
            </p:cNvPr>
            <p:cNvSpPr/>
            <p:nvPr/>
          </p:nvSpPr>
          <p:spPr>
            <a:xfrm>
              <a:off x="3942391" y="5148515"/>
              <a:ext cx="135555" cy="120375"/>
            </a:xfrm>
            <a:custGeom>
              <a:avLst/>
              <a:gdLst>
                <a:gd name="connsiteX0" fmla="*/ 77263 w 135555"/>
                <a:gd name="connsiteY0" fmla="*/ 340 h 120375"/>
                <a:gd name="connsiteX1" fmla="*/ 131715 w 135555"/>
                <a:gd name="connsiteY1" fmla="*/ 76172 h 120375"/>
                <a:gd name="connsiteX2" fmla="*/ 133156 w 135555"/>
                <a:gd name="connsiteY2" fmla="*/ 95769 h 120375"/>
                <a:gd name="connsiteX3" fmla="*/ 97717 w 135555"/>
                <a:gd name="connsiteY3" fmla="*/ 120155 h 120375"/>
                <a:gd name="connsiteX4" fmla="*/ 38121 w 135555"/>
                <a:gd name="connsiteY4" fmla="*/ 90442 h 120375"/>
                <a:gd name="connsiteX5" fmla="*/ 23788 w 135555"/>
                <a:gd name="connsiteY5" fmla="*/ 66708 h 120375"/>
                <a:gd name="connsiteX6" fmla="*/ 37566 w 135555"/>
                <a:gd name="connsiteY6" fmla="*/ 62530 h 120375"/>
                <a:gd name="connsiteX7" fmla="*/ 46248 w 135555"/>
                <a:gd name="connsiteY7" fmla="*/ 59399 h 120375"/>
                <a:gd name="connsiteX8" fmla="*/ 37669 w 135555"/>
                <a:gd name="connsiteY8" fmla="*/ 49357 h 120375"/>
                <a:gd name="connsiteX9" fmla="*/ 13609 w 135555"/>
                <a:gd name="connsiteY9" fmla="*/ 49009 h 120375"/>
                <a:gd name="connsiteX10" fmla="*/ 9294 w 135555"/>
                <a:gd name="connsiteY10" fmla="*/ 38276 h 120375"/>
                <a:gd name="connsiteX11" fmla="*/ 5883 w 135555"/>
                <a:gd name="connsiteY11" fmla="*/ 35624 h 120375"/>
                <a:gd name="connsiteX12" fmla="*/ 3511 w 135555"/>
                <a:gd name="connsiteY12" fmla="*/ 29721 h 120375"/>
                <a:gd name="connsiteX13" fmla="*/ 6768 w 135555"/>
                <a:gd name="connsiteY13" fmla="*/ 27109 h 120375"/>
                <a:gd name="connsiteX14" fmla="*/ 1236 w 135555"/>
                <a:gd name="connsiteY14" fmla="*/ 26920 h 120375"/>
                <a:gd name="connsiteX15" fmla="*/ 7820 w 135555"/>
                <a:gd name="connsiteY15" fmla="*/ 17296 h 120375"/>
                <a:gd name="connsiteX16" fmla="*/ 7814 w 135555"/>
                <a:gd name="connsiteY16" fmla="*/ 17296 h 120375"/>
                <a:gd name="connsiteX17" fmla="*/ 20976 w 135555"/>
                <a:gd name="connsiteY17" fmla="*/ 17296 h 120375"/>
                <a:gd name="connsiteX18" fmla="*/ 20976 w 135555"/>
                <a:gd name="connsiteY18" fmla="*/ 17296 h 120375"/>
                <a:gd name="connsiteX19" fmla="*/ 55037 w 135555"/>
                <a:gd name="connsiteY19" fmla="*/ 3437 h 120375"/>
                <a:gd name="connsiteX20" fmla="*/ 77263 w 135555"/>
                <a:gd name="connsiteY20" fmla="*/ 340 h 12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5555" h="120375">
                  <a:moveTo>
                    <a:pt x="77263" y="340"/>
                  </a:moveTo>
                  <a:cubicBezTo>
                    <a:pt x="95368" y="25652"/>
                    <a:pt x="113262" y="51118"/>
                    <a:pt x="131715" y="76172"/>
                  </a:cubicBezTo>
                  <a:cubicBezTo>
                    <a:pt x="136693" y="82927"/>
                    <a:pt x="136453" y="88528"/>
                    <a:pt x="133156" y="95769"/>
                  </a:cubicBezTo>
                  <a:cubicBezTo>
                    <a:pt x="126103" y="111239"/>
                    <a:pt x="115228" y="118903"/>
                    <a:pt x="97717" y="120155"/>
                  </a:cubicBezTo>
                  <a:cubicBezTo>
                    <a:pt x="71365" y="122035"/>
                    <a:pt x="52168" y="111862"/>
                    <a:pt x="38121" y="90442"/>
                  </a:cubicBezTo>
                  <a:cubicBezTo>
                    <a:pt x="33057" y="82721"/>
                    <a:pt x="26525" y="75846"/>
                    <a:pt x="23788" y="66708"/>
                  </a:cubicBezTo>
                  <a:cubicBezTo>
                    <a:pt x="27902" y="63656"/>
                    <a:pt x="33012" y="63999"/>
                    <a:pt x="37566" y="62530"/>
                  </a:cubicBezTo>
                  <a:cubicBezTo>
                    <a:pt x="40304" y="61645"/>
                    <a:pt x="45905" y="70954"/>
                    <a:pt x="46248" y="59399"/>
                  </a:cubicBezTo>
                  <a:cubicBezTo>
                    <a:pt x="46482" y="51558"/>
                    <a:pt x="43710" y="50095"/>
                    <a:pt x="37669" y="49357"/>
                  </a:cubicBezTo>
                  <a:cubicBezTo>
                    <a:pt x="29674" y="48380"/>
                    <a:pt x="21764" y="52049"/>
                    <a:pt x="13609" y="49009"/>
                  </a:cubicBezTo>
                  <a:cubicBezTo>
                    <a:pt x="6277" y="46271"/>
                    <a:pt x="6231" y="46837"/>
                    <a:pt x="9294" y="38276"/>
                  </a:cubicBezTo>
                  <a:cubicBezTo>
                    <a:pt x="9843" y="36750"/>
                    <a:pt x="6785" y="36996"/>
                    <a:pt x="5883" y="35624"/>
                  </a:cubicBezTo>
                  <a:cubicBezTo>
                    <a:pt x="4671" y="33784"/>
                    <a:pt x="3705" y="31909"/>
                    <a:pt x="3511" y="29721"/>
                  </a:cubicBezTo>
                  <a:cubicBezTo>
                    <a:pt x="4442" y="28680"/>
                    <a:pt x="3774" y="25634"/>
                    <a:pt x="6768" y="27109"/>
                  </a:cubicBezTo>
                  <a:cubicBezTo>
                    <a:pt x="5020" y="24228"/>
                    <a:pt x="3008" y="29566"/>
                    <a:pt x="1236" y="26920"/>
                  </a:cubicBezTo>
                  <a:cubicBezTo>
                    <a:pt x="-1690" y="20199"/>
                    <a:pt x="608" y="17056"/>
                    <a:pt x="7820" y="17296"/>
                  </a:cubicBezTo>
                  <a:lnTo>
                    <a:pt x="7814" y="17296"/>
                  </a:lnTo>
                  <a:cubicBezTo>
                    <a:pt x="12203" y="17673"/>
                    <a:pt x="16587" y="22937"/>
                    <a:pt x="20976" y="17296"/>
                  </a:cubicBezTo>
                  <a:lnTo>
                    <a:pt x="20976" y="17296"/>
                  </a:lnTo>
                  <a:cubicBezTo>
                    <a:pt x="29983" y="6906"/>
                    <a:pt x="40304" y="-249"/>
                    <a:pt x="55037" y="3437"/>
                  </a:cubicBezTo>
                  <a:cubicBezTo>
                    <a:pt x="62861" y="5392"/>
                    <a:pt x="69439" y="-1586"/>
                    <a:pt x="77263" y="340"/>
                  </a:cubicBezTo>
                  <a:close/>
                </a:path>
              </a:pathLst>
            </a:custGeom>
            <a:grpFill/>
            <a:ln w="5715" cap="flat">
              <a:noFill/>
              <a:prstDash val="solid"/>
              <a:miter/>
            </a:ln>
          </p:spPr>
          <p:txBody>
            <a:bodyPr rtlCol="0" anchor="ctr"/>
            <a:lstStyle/>
            <a:p>
              <a:endParaRPr lang="zh-CN" altLang="en-US"/>
            </a:p>
          </p:txBody>
        </p:sp>
        <p:sp>
          <p:nvSpPr>
            <p:cNvPr id="1791" name="任意多边形: 形状 1790">
              <a:extLst>
                <a:ext uri="{FF2B5EF4-FFF2-40B4-BE49-F238E27FC236}">
                  <a16:creationId xmlns:a16="http://schemas.microsoft.com/office/drawing/2014/main" id="{6A3E1297-F32E-CFBC-DB8C-11BDCF282B25}"/>
                </a:ext>
              </a:extLst>
            </p:cNvPr>
            <p:cNvSpPr/>
            <p:nvPr/>
          </p:nvSpPr>
          <p:spPr>
            <a:xfrm>
              <a:off x="3557877" y="5070319"/>
              <a:ext cx="148961" cy="131369"/>
            </a:xfrm>
            <a:custGeom>
              <a:avLst/>
              <a:gdLst>
                <a:gd name="connsiteX0" fmla="*/ 102939 w 148961"/>
                <a:gd name="connsiteY0" fmla="*/ 95492 h 131369"/>
                <a:gd name="connsiteX1" fmla="*/ 98327 w 148961"/>
                <a:gd name="connsiteY1" fmla="*/ 90983 h 131369"/>
                <a:gd name="connsiteX2" fmla="*/ 89628 w 148961"/>
                <a:gd name="connsiteY2" fmla="*/ 84559 h 131369"/>
                <a:gd name="connsiteX3" fmla="*/ 79913 w 148961"/>
                <a:gd name="connsiteY3" fmla="*/ 85628 h 131369"/>
                <a:gd name="connsiteX4" fmla="*/ 81113 w 148961"/>
                <a:gd name="connsiteY4" fmla="*/ 88651 h 131369"/>
                <a:gd name="connsiteX5" fmla="*/ 69992 w 148961"/>
                <a:gd name="connsiteY5" fmla="*/ 101396 h 131369"/>
                <a:gd name="connsiteX6" fmla="*/ 94292 w 148961"/>
                <a:gd name="connsiteY6" fmla="*/ 110214 h 131369"/>
                <a:gd name="connsiteX7" fmla="*/ 82639 w 148961"/>
                <a:gd name="connsiteY7" fmla="*/ 122021 h 131369"/>
                <a:gd name="connsiteX8" fmla="*/ 82805 w 148961"/>
                <a:gd name="connsiteY8" fmla="*/ 127536 h 131369"/>
                <a:gd name="connsiteX9" fmla="*/ 82205 w 148961"/>
                <a:gd name="connsiteY9" fmla="*/ 131142 h 131369"/>
                <a:gd name="connsiteX10" fmla="*/ 76089 w 148961"/>
                <a:gd name="connsiteY10" fmla="*/ 130485 h 131369"/>
                <a:gd name="connsiteX11" fmla="*/ 60185 w 148961"/>
                <a:gd name="connsiteY11" fmla="*/ 115231 h 131369"/>
                <a:gd name="connsiteX12" fmla="*/ 61711 w 148961"/>
                <a:gd name="connsiteY12" fmla="*/ 113385 h 131369"/>
                <a:gd name="connsiteX13" fmla="*/ 60556 w 148961"/>
                <a:gd name="connsiteY13" fmla="*/ 113980 h 131369"/>
                <a:gd name="connsiteX14" fmla="*/ 60190 w 148961"/>
                <a:gd name="connsiteY14" fmla="*/ 115226 h 131369"/>
                <a:gd name="connsiteX15" fmla="*/ 50321 w 148961"/>
                <a:gd name="connsiteY15" fmla="*/ 121804 h 131369"/>
                <a:gd name="connsiteX16" fmla="*/ 40034 w 148961"/>
                <a:gd name="connsiteY16" fmla="*/ 124507 h 131369"/>
                <a:gd name="connsiteX17" fmla="*/ 33604 w 148961"/>
                <a:gd name="connsiteY17" fmla="*/ 128930 h 131369"/>
                <a:gd name="connsiteX18" fmla="*/ 24597 w 148961"/>
                <a:gd name="connsiteY18" fmla="*/ 99595 h 131369"/>
                <a:gd name="connsiteX19" fmla="*/ 0 w 148961"/>
                <a:gd name="connsiteY19" fmla="*/ 10155 h 131369"/>
                <a:gd name="connsiteX20" fmla="*/ 13024 w 148961"/>
                <a:gd name="connsiteY20" fmla="*/ 13316 h 131369"/>
                <a:gd name="connsiteX21" fmla="*/ 36696 w 148961"/>
                <a:gd name="connsiteY21" fmla="*/ 30284 h 131369"/>
                <a:gd name="connsiteX22" fmla="*/ 40205 w 148961"/>
                <a:gd name="connsiteY22" fmla="*/ 33044 h 131369"/>
                <a:gd name="connsiteX23" fmla="*/ 68626 w 148961"/>
                <a:gd name="connsiteY23" fmla="*/ 37919 h 131369"/>
                <a:gd name="connsiteX24" fmla="*/ 60528 w 148961"/>
                <a:gd name="connsiteY24" fmla="*/ 31193 h 131369"/>
                <a:gd name="connsiteX25" fmla="*/ 68351 w 148961"/>
                <a:gd name="connsiteY25" fmla="*/ 27112 h 131369"/>
                <a:gd name="connsiteX26" fmla="*/ 79993 w 148961"/>
                <a:gd name="connsiteY26" fmla="*/ 8521 h 131369"/>
                <a:gd name="connsiteX27" fmla="*/ 89828 w 148961"/>
                <a:gd name="connsiteY27" fmla="*/ 0 h 131369"/>
                <a:gd name="connsiteX28" fmla="*/ 120089 w 148961"/>
                <a:gd name="connsiteY28" fmla="*/ 45817 h 131369"/>
                <a:gd name="connsiteX29" fmla="*/ 66837 w 148961"/>
                <a:gd name="connsiteY29" fmla="*/ 46337 h 131369"/>
                <a:gd name="connsiteX30" fmla="*/ 73329 w 148961"/>
                <a:gd name="connsiteY30" fmla="*/ 52721 h 131369"/>
                <a:gd name="connsiteX31" fmla="*/ 73329 w 148961"/>
                <a:gd name="connsiteY31" fmla="*/ 52721 h 131369"/>
                <a:gd name="connsiteX32" fmla="*/ 90474 w 148961"/>
                <a:gd name="connsiteY32" fmla="*/ 53955 h 131369"/>
                <a:gd name="connsiteX33" fmla="*/ 85588 w 148961"/>
                <a:gd name="connsiteY33" fmla="*/ 67094 h 131369"/>
                <a:gd name="connsiteX34" fmla="*/ 120581 w 148961"/>
                <a:gd name="connsiteY34" fmla="*/ 79564 h 131369"/>
                <a:gd name="connsiteX35" fmla="*/ 112323 w 148961"/>
                <a:gd name="connsiteY35" fmla="*/ 83593 h 131369"/>
                <a:gd name="connsiteX36" fmla="*/ 129233 w 148961"/>
                <a:gd name="connsiteY36" fmla="*/ 88902 h 131369"/>
                <a:gd name="connsiteX37" fmla="*/ 129228 w 148961"/>
                <a:gd name="connsiteY37" fmla="*/ 88902 h 131369"/>
                <a:gd name="connsiteX38" fmla="*/ 137280 w 148961"/>
                <a:gd name="connsiteY38" fmla="*/ 91217 h 131369"/>
                <a:gd name="connsiteX39" fmla="*/ 148961 w 148961"/>
                <a:gd name="connsiteY39" fmla="*/ 92194 h 131369"/>
                <a:gd name="connsiteX40" fmla="*/ 148956 w 148961"/>
                <a:gd name="connsiteY40" fmla="*/ 92194 h 131369"/>
                <a:gd name="connsiteX41" fmla="*/ 147070 w 148961"/>
                <a:gd name="connsiteY41" fmla="*/ 98075 h 131369"/>
                <a:gd name="connsiteX42" fmla="*/ 117015 w 148961"/>
                <a:gd name="connsiteY42" fmla="*/ 104602 h 131369"/>
                <a:gd name="connsiteX43" fmla="*/ 111980 w 148961"/>
                <a:gd name="connsiteY43" fmla="*/ 101664 h 131369"/>
                <a:gd name="connsiteX44" fmla="*/ 102916 w 148961"/>
                <a:gd name="connsiteY44" fmla="*/ 95480 h 131369"/>
                <a:gd name="connsiteX45" fmla="*/ 102939 w 148961"/>
                <a:gd name="connsiteY45" fmla="*/ 95480 h 13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48961" h="131369">
                  <a:moveTo>
                    <a:pt x="102939" y="95492"/>
                  </a:moveTo>
                  <a:cubicBezTo>
                    <a:pt x="102727" y="92629"/>
                    <a:pt x="102018" y="91080"/>
                    <a:pt x="98327" y="90983"/>
                  </a:cubicBezTo>
                  <a:cubicBezTo>
                    <a:pt x="94732" y="90886"/>
                    <a:pt x="89703" y="92863"/>
                    <a:pt x="89628" y="84559"/>
                  </a:cubicBezTo>
                  <a:cubicBezTo>
                    <a:pt x="89588" y="79947"/>
                    <a:pt x="83359" y="84971"/>
                    <a:pt x="79913" y="85628"/>
                  </a:cubicBezTo>
                  <a:cubicBezTo>
                    <a:pt x="80324" y="86634"/>
                    <a:pt x="80970" y="87605"/>
                    <a:pt x="81113" y="88651"/>
                  </a:cubicBezTo>
                  <a:cubicBezTo>
                    <a:pt x="82799" y="101350"/>
                    <a:pt x="82782" y="101355"/>
                    <a:pt x="69992" y="101396"/>
                  </a:cubicBezTo>
                  <a:cubicBezTo>
                    <a:pt x="78193" y="116798"/>
                    <a:pt x="78193" y="116798"/>
                    <a:pt x="94292" y="110214"/>
                  </a:cubicBezTo>
                  <a:cubicBezTo>
                    <a:pt x="92252" y="117272"/>
                    <a:pt x="88731" y="120461"/>
                    <a:pt x="82639" y="122021"/>
                  </a:cubicBezTo>
                  <a:cubicBezTo>
                    <a:pt x="76490" y="123598"/>
                    <a:pt x="76358" y="125513"/>
                    <a:pt x="82805" y="127536"/>
                  </a:cubicBezTo>
                  <a:cubicBezTo>
                    <a:pt x="86777" y="128782"/>
                    <a:pt x="84228" y="130742"/>
                    <a:pt x="82205" y="131142"/>
                  </a:cubicBezTo>
                  <a:cubicBezTo>
                    <a:pt x="80204" y="131536"/>
                    <a:pt x="76541" y="131479"/>
                    <a:pt x="76089" y="130485"/>
                  </a:cubicBezTo>
                  <a:cubicBezTo>
                    <a:pt x="72763" y="123187"/>
                    <a:pt x="64997" y="120775"/>
                    <a:pt x="60185" y="115231"/>
                  </a:cubicBezTo>
                  <a:cubicBezTo>
                    <a:pt x="61213" y="115049"/>
                    <a:pt x="61728" y="114437"/>
                    <a:pt x="61711" y="113385"/>
                  </a:cubicBezTo>
                  <a:cubicBezTo>
                    <a:pt x="61705" y="113385"/>
                    <a:pt x="60550" y="113974"/>
                    <a:pt x="60556" y="113980"/>
                  </a:cubicBezTo>
                  <a:cubicBezTo>
                    <a:pt x="60562" y="113986"/>
                    <a:pt x="60190" y="115226"/>
                    <a:pt x="60190" y="115226"/>
                  </a:cubicBezTo>
                  <a:cubicBezTo>
                    <a:pt x="56899" y="117421"/>
                    <a:pt x="53612" y="119615"/>
                    <a:pt x="50321" y="121804"/>
                  </a:cubicBezTo>
                  <a:cubicBezTo>
                    <a:pt x="47680" y="125673"/>
                    <a:pt x="43737" y="125661"/>
                    <a:pt x="40034" y="124507"/>
                  </a:cubicBezTo>
                  <a:cubicBezTo>
                    <a:pt x="35547" y="123112"/>
                    <a:pt x="34067" y="125016"/>
                    <a:pt x="33604" y="128930"/>
                  </a:cubicBezTo>
                  <a:cubicBezTo>
                    <a:pt x="27392" y="120152"/>
                    <a:pt x="26758" y="109545"/>
                    <a:pt x="24597" y="99595"/>
                  </a:cubicBezTo>
                  <a:cubicBezTo>
                    <a:pt x="18019" y="69317"/>
                    <a:pt x="6961" y="40302"/>
                    <a:pt x="0" y="10155"/>
                  </a:cubicBezTo>
                  <a:cubicBezTo>
                    <a:pt x="5401" y="6795"/>
                    <a:pt x="10390" y="9652"/>
                    <a:pt x="13024" y="13316"/>
                  </a:cubicBezTo>
                  <a:cubicBezTo>
                    <a:pt x="19145" y="21814"/>
                    <a:pt x="28644" y="24900"/>
                    <a:pt x="36696" y="30284"/>
                  </a:cubicBezTo>
                  <a:cubicBezTo>
                    <a:pt x="37925" y="31130"/>
                    <a:pt x="39079" y="32073"/>
                    <a:pt x="40205" y="33044"/>
                  </a:cubicBezTo>
                  <a:cubicBezTo>
                    <a:pt x="49040" y="38330"/>
                    <a:pt x="59516" y="33993"/>
                    <a:pt x="68626" y="37919"/>
                  </a:cubicBezTo>
                  <a:cubicBezTo>
                    <a:pt x="65345" y="36227"/>
                    <a:pt x="60173" y="35953"/>
                    <a:pt x="60528" y="31193"/>
                  </a:cubicBezTo>
                  <a:cubicBezTo>
                    <a:pt x="60813" y="27346"/>
                    <a:pt x="65111" y="27261"/>
                    <a:pt x="68351" y="27112"/>
                  </a:cubicBezTo>
                  <a:cubicBezTo>
                    <a:pt x="80884" y="26540"/>
                    <a:pt x="79770" y="14373"/>
                    <a:pt x="79993" y="8521"/>
                  </a:cubicBezTo>
                  <a:cubicBezTo>
                    <a:pt x="80341" y="-486"/>
                    <a:pt x="84628" y="526"/>
                    <a:pt x="89828" y="0"/>
                  </a:cubicBezTo>
                  <a:cubicBezTo>
                    <a:pt x="99915" y="15270"/>
                    <a:pt x="110002" y="30547"/>
                    <a:pt x="120089" y="45817"/>
                  </a:cubicBezTo>
                  <a:cubicBezTo>
                    <a:pt x="102533" y="53178"/>
                    <a:pt x="84691" y="44668"/>
                    <a:pt x="66837" y="46337"/>
                  </a:cubicBezTo>
                  <a:cubicBezTo>
                    <a:pt x="66963" y="51052"/>
                    <a:pt x="70952" y="51035"/>
                    <a:pt x="73329" y="52721"/>
                  </a:cubicBezTo>
                  <a:lnTo>
                    <a:pt x="73329" y="52721"/>
                  </a:lnTo>
                  <a:cubicBezTo>
                    <a:pt x="78261" y="64202"/>
                    <a:pt x="83988" y="50475"/>
                    <a:pt x="90474" y="53955"/>
                  </a:cubicBezTo>
                  <a:cubicBezTo>
                    <a:pt x="91537" y="58785"/>
                    <a:pt x="84559" y="61888"/>
                    <a:pt x="85588" y="67094"/>
                  </a:cubicBezTo>
                  <a:cubicBezTo>
                    <a:pt x="99224" y="66488"/>
                    <a:pt x="106590" y="81502"/>
                    <a:pt x="120581" y="79564"/>
                  </a:cubicBezTo>
                  <a:cubicBezTo>
                    <a:pt x="118941" y="86331"/>
                    <a:pt x="114740" y="82125"/>
                    <a:pt x="112323" y="83593"/>
                  </a:cubicBezTo>
                  <a:cubicBezTo>
                    <a:pt x="118541" y="92286"/>
                    <a:pt x="118541" y="92286"/>
                    <a:pt x="129233" y="88902"/>
                  </a:cubicBezTo>
                  <a:lnTo>
                    <a:pt x="129228" y="88902"/>
                  </a:lnTo>
                  <a:cubicBezTo>
                    <a:pt x="131251" y="91989"/>
                    <a:pt x="134285" y="92823"/>
                    <a:pt x="137280" y="91217"/>
                  </a:cubicBezTo>
                  <a:cubicBezTo>
                    <a:pt x="141589" y="88908"/>
                    <a:pt x="145218" y="90177"/>
                    <a:pt x="148961" y="92194"/>
                  </a:cubicBezTo>
                  <a:lnTo>
                    <a:pt x="148956" y="92194"/>
                  </a:lnTo>
                  <a:cubicBezTo>
                    <a:pt x="148344" y="94235"/>
                    <a:pt x="148121" y="97818"/>
                    <a:pt x="147070" y="98075"/>
                  </a:cubicBezTo>
                  <a:cubicBezTo>
                    <a:pt x="137131" y="100527"/>
                    <a:pt x="127913" y="106379"/>
                    <a:pt x="117015" y="104602"/>
                  </a:cubicBezTo>
                  <a:cubicBezTo>
                    <a:pt x="114694" y="104224"/>
                    <a:pt x="111505" y="103350"/>
                    <a:pt x="111980" y="101664"/>
                  </a:cubicBezTo>
                  <a:cubicBezTo>
                    <a:pt x="115317" y="89823"/>
                    <a:pt x="105465" y="98098"/>
                    <a:pt x="102916" y="95480"/>
                  </a:cubicBezTo>
                  <a:lnTo>
                    <a:pt x="102939" y="95480"/>
                  </a:lnTo>
                  <a:close/>
                </a:path>
              </a:pathLst>
            </a:custGeom>
            <a:grpFill/>
            <a:ln w="5715" cap="flat">
              <a:noFill/>
              <a:prstDash val="solid"/>
              <a:miter/>
            </a:ln>
          </p:spPr>
          <p:txBody>
            <a:bodyPr rtlCol="0" anchor="ctr"/>
            <a:lstStyle/>
            <a:p>
              <a:endParaRPr lang="zh-CN" altLang="en-US"/>
            </a:p>
          </p:txBody>
        </p:sp>
        <p:sp>
          <p:nvSpPr>
            <p:cNvPr id="1792" name="任意多边形: 形状 1791">
              <a:extLst>
                <a:ext uri="{FF2B5EF4-FFF2-40B4-BE49-F238E27FC236}">
                  <a16:creationId xmlns:a16="http://schemas.microsoft.com/office/drawing/2014/main" id="{5070148C-30D7-7902-2B12-8D08C89EEBD4}"/>
                </a:ext>
              </a:extLst>
            </p:cNvPr>
            <p:cNvSpPr/>
            <p:nvPr/>
          </p:nvSpPr>
          <p:spPr>
            <a:xfrm>
              <a:off x="3395458" y="4679859"/>
              <a:ext cx="134164" cy="132720"/>
            </a:xfrm>
            <a:custGeom>
              <a:avLst/>
              <a:gdLst>
                <a:gd name="connsiteX0" fmla="*/ 41627 w 134164"/>
                <a:gd name="connsiteY0" fmla="*/ 21979 h 132720"/>
                <a:gd name="connsiteX1" fmla="*/ 83758 w 134164"/>
                <a:gd name="connsiteY1" fmla="*/ 868 h 132720"/>
                <a:gd name="connsiteX2" fmla="*/ 95622 w 134164"/>
                <a:gd name="connsiteY2" fmla="*/ 3125 h 132720"/>
                <a:gd name="connsiteX3" fmla="*/ 133198 w 134164"/>
                <a:gd name="connsiteY3" fmla="*/ 66259 h 132720"/>
                <a:gd name="connsiteX4" fmla="*/ 134164 w 134164"/>
                <a:gd name="connsiteY4" fmla="*/ 74392 h 132720"/>
                <a:gd name="connsiteX5" fmla="*/ 109978 w 134164"/>
                <a:gd name="connsiteY5" fmla="*/ 72163 h 132720"/>
                <a:gd name="connsiteX6" fmla="*/ 92210 w 134164"/>
                <a:gd name="connsiteY6" fmla="*/ 60676 h 132720"/>
                <a:gd name="connsiteX7" fmla="*/ 87901 w 134164"/>
                <a:gd name="connsiteY7" fmla="*/ 77204 h 132720"/>
                <a:gd name="connsiteX8" fmla="*/ 84661 w 134164"/>
                <a:gd name="connsiteY8" fmla="*/ 74912 h 132720"/>
                <a:gd name="connsiteX9" fmla="*/ 84341 w 134164"/>
                <a:gd name="connsiteY9" fmla="*/ 75432 h 132720"/>
                <a:gd name="connsiteX10" fmla="*/ 86638 w 134164"/>
                <a:gd name="connsiteY10" fmla="*/ 76598 h 132720"/>
                <a:gd name="connsiteX11" fmla="*/ 112327 w 134164"/>
                <a:gd name="connsiteY11" fmla="*/ 82799 h 132720"/>
                <a:gd name="connsiteX12" fmla="*/ 115087 w 134164"/>
                <a:gd name="connsiteY12" fmla="*/ 85885 h 132720"/>
                <a:gd name="connsiteX13" fmla="*/ 117242 w 134164"/>
                <a:gd name="connsiteY13" fmla="*/ 91485 h 132720"/>
                <a:gd name="connsiteX14" fmla="*/ 127929 w 134164"/>
                <a:gd name="connsiteY14" fmla="*/ 101824 h 132720"/>
                <a:gd name="connsiteX15" fmla="*/ 114390 w 134164"/>
                <a:gd name="connsiteY15" fmla="*/ 108636 h 132720"/>
                <a:gd name="connsiteX16" fmla="*/ 88130 w 134164"/>
                <a:gd name="connsiteY16" fmla="*/ 103612 h 132720"/>
                <a:gd name="connsiteX17" fmla="*/ 103503 w 134164"/>
                <a:gd name="connsiteY17" fmla="*/ 109282 h 132720"/>
                <a:gd name="connsiteX18" fmla="*/ 115253 w 134164"/>
                <a:gd name="connsiteY18" fmla="*/ 116123 h 132720"/>
                <a:gd name="connsiteX19" fmla="*/ 104120 w 134164"/>
                <a:gd name="connsiteY19" fmla="*/ 125895 h 132720"/>
                <a:gd name="connsiteX20" fmla="*/ 96485 w 134164"/>
                <a:gd name="connsiteY20" fmla="*/ 124209 h 132720"/>
                <a:gd name="connsiteX21" fmla="*/ 94816 w 134164"/>
                <a:gd name="connsiteY21" fmla="*/ 122215 h 132720"/>
                <a:gd name="connsiteX22" fmla="*/ 94216 w 134164"/>
                <a:gd name="connsiteY22" fmla="*/ 124929 h 132720"/>
                <a:gd name="connsiteX23" fmla="*/ 76311 w 134164"/>
                <a:gd name="connsiteY23" fmla="*/ 127370 h 132720"/>
                <a:gd name="connsiteX24" fmla="*/ 79340 w 134164"/>
                <a:gd name="connsiteY24" fmla="*/ 119232 h 132720"/>
                <a:gd name="connsiteX25" fmla="*/ 77140 w 134164"/>
                <a:gd name="connsiteY25" fmla="*/ 117283 h 132720"/>
                <a:gd name="connsiteX26" fmla="*/ 76883 w 134164"/>
                <a:gd name="connsiteY26" fmla="*/ 116003 h 132720"/>
                <a:gd name="connsiteX27" fmla="*/ 76082 w 134164"/>
                <a:gd name="connsiteY27" fmla="*/ 115071 h 132720"/>
                <a:gd name="connsiteX28" fmla="*/ 75368 w 134164"/>
                <a:gd name="connsiteY28" fmla="*/ 116083 h 132720"/>
                <a:gd name="connsiteX29" fmla="*/ 76368 w 134164"/>
                <a:gd name="connsiteY29" fmla="*/ 116922 h 132720"/>
                <a:gd name="connsiteX30" fmla="*/ 78803 w 134164"/>
                <a:gd name="connsiteY30" fmla="*/ 118374 h 132720"/>
                <a:gd name="connsiteX31" fmla="*/ 79369 w 134164"/>
                <a:gd name="connsiteY31" fmla="*/ 121649 h 132720"/>
                <a:gd name="connsiteX32" fmla="*/ 75511 w 134164"/>
                <a:gd name="connsiteY32" fmla="*/ 125895 h 132720"/>
                <a:gd name="connsiteX33" fmla="*/ 60241 w 134164"/>
                <a:gd name="connsiteY33" fmla="*/ 116654 h 132720"/>
                <a:gd name="connsiteX34" fmla="*/ 50245 w 134164"/>
                <a:gd name="connsiteY34" fmla="*/ 101687 h 132720"/>
                <a:gd name="connsiteX35" fmla="*/ 35260 w 134164"/>
                <a:gd name="connsiteY35" fmla="*/ 98532 h 132720"/>
                <a:gd name="connsiteX36" fmla="*/ 8034 w 134164"/>
                <a:gd name="connsiteY36" fmla="*/ 99412 h 132720"/>
                <a:gd name="connsiteX37" fmla="*/ 16 w 134164"/>
                <a:gd name="connsiteY37" fmla="*/ 89045 h 132720"/>
                <a:gd name="connsiteX38" fmla="*/ 16406 w 134164"/>
                <a:gd name="connsiteY38" fmla="*/ 86810 h 132720"/>
                <a:gd name="connsiteX39" fmla="*/ 15938 w 134164"/>
                <a:gd name="connsiteY39" fmla="*/ 82233 h 132720"/>
                <a:gd name="connsiteX40" fmla="*/ 11017 w 134164"/>
                <a:gd name="connsiteY40" fmla="*/ 78918 h 132720"/>
                <a:gd name="connsiteX41" fmla="*/ 2736 w 134164"/>
                <a:gd name="connsiteY41" fmla="*/ 69042 h 132720"/>
                <a:gd name="connsiteX42" fmla="*/ 14469 w 134164"/>
                <a:gd name="connsiteY42" fmla="*/ 67316 h 132720"/>
                <a:gd name="connsiteX43" fmla="*/ 20710 w 134164"/>
                <a:gd name="connsiteY43" fmla="*/ 69271 h 132720"/>
                <a:gd name="connsiteX44" fmla="*/ 41884 w 134164"/>
                <a:gd name="connsiteY44" fmla="*/ 60481 h 132720"/>
                <a:gd name="connsiteX45" fmla="*/ 60646 w 134164"/>
                <a:gd name="connsiteY45" fmla="*/ 49811 h 132720"/>
                <a:gd name="connsiteX46" fmla="*/ 64424 w 134164"/>
                <a:gd name="connsiteY46" fmla="*/ 51566 h 132720"/>
                <a:gd name="connsiteX47" fmla="*/ 63635 w 134164"/>
                <a:gd name="connsiteY47" fmla="*/ 49389 h 132720"/>
                <a:gd name="connsiteX48" fmla="*/ 41627 w 134164"/>
                <a:gd name="connsiteY48" fmla="*/ 21979 h 13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4164" h="132720">
                  <a:moveTo>
                    <a:pt x="41627" y="21979"/>
                  </a:moveTo>
                  <a:cubicBezTo>
                    <a:pt x="54623" y="12858"/>
                    <a:pt x="67733" y="4114"/>
                    <a:pt x="83758" y="868"/>
                  </a:cubicBezTo>
                  <a:cubicBezTo>
                    <a:pt x="88353" y="-63"/>
                    <a:pt x="92656" y="-1206"/>
                    <a:pt x="95622" y="3125"/>
                  </a:cubicBezTo>
                  <a:cubicBezTo>
                    <a:pt x="109475" y="23374"/>
                    <a:pt x="124877" y="42736"/>
                    <a:pt x="133198" y="66259"/>
                  </a:cubicBezTo>
                  <a:cubicBezTo>
                    <a:pt x="134084" y="68768"/>
                    <a:pt x="133867" y="71671"/>
                    <a:pt x="134164" y="74392"/>
                  </a:cubicBezTo>
                  <a:cubicBezTo>
                    <a:pt x="124671" y="81575"/>
                    <a:pt x="117705" y="81193"/>
                    <a:pt x="109978" y="72163"/>
                  </a:cubicBezTo>
                  <a:cubicBezTo>
                    <a:pt x="101623" y="62402"/>
                    <a:pt x="101686" y="62407"/>
                    <a:pt x="92210" y="60676"/>
                  </a:cubicBezTo>
                  <a:cubicBezTo>
                    <a:pt x="91542" y="66379"/>
                    <a:pt x="110458" y="77461"/>
                    <a:pt x="87901" y="77204"/>
                  </a:cubicBezTo>
                  <a:cubicBezTo>
                    <a:pt x="86644" y="76632"/>
                    <a:pt x="85558" y="74746"/>
                    <a:pt x="84661" y="74912"/>
                  </a:cubicBezTo>
                  <a:cubicBezTo>
                    <a:pt x="83089" y="75197"/>
                    <a:pt x="83066" y="75849"/>
                    <a:pt x="84341" y="75432"/>
                  </a:cubicBezTo>
                  <a:cubicBezTo>
                    <a:pt x="85204" y="75152"/>
                    <a:pt x="85987" y="75620"/>
                    <a:pt x="86638" y="76598"/>
                  </a:cubicBezTo>
                  <a:cubicBezTo>
                    <a:pt x="94399" y="82084"/>
                    <a:pt x="103880" y="80341"/>
                    <a:pt x="112327" y="82799"/>
                  </a:cubicBezTo>
                  <a:cubicBezTo>
                    <a:pt x="113499" y="83587"/>
                    <a:pt x="114419" y="84639"/>
                    <a:pt x="115087" y="85885"/>
                  </a:cubicBezTo>
                  <a:cubicBezTo>
                    <a:pt x="115636" y="87805"/>
                    <a:pt x="115939" y="89839"/>
                    <a:pt x="117242" y="91485"/>
                  </a:cubicBezTo>
                  <a:cubicBezTo>
                    <a:pt x="121465" y="94377"/>
                    <a:pt x="129301" y="94623"/>
                    <a:pt x="127929" y="101824"/>
                  </a:cubicBezTo>
                  <a:cubicBezTo>
                    <a:pt x="126672" y="108447"/>
                    <a:pt x="119368" y="107824"/>
                    <a:pt x="114390" y="108636"/>
                  </a:cubicBezTo>
                  <a:cubicBezTo>
                    <a:pt x="104532" y="110236"/>
                    <a:pt x="95251" y="106841"/>
                    <a:pt x="88130" y="103612"/>
                  </a:cubicBezTo>
                  <a:cubicBezTo>
                    <a:pt x="92216" y="104224"/>
                    <a:pt x="95856" y="110991"/>
                    <a:pt x="103503" y="109282"/>
                  </a:cubicBezTo>
                  <a:cubicBezTo>
                    <a:pt x="107681" y="108350"/>
                    <a:pt x="115447" y="107162"/>
                    <a:pt x="115253" y="116123"/>
                  </a:cubicBezTo>
                  <a:cubicBezTo>
                    <a:pt x="115099" y="123232"/>
                    <a:pt x="109544" y="124644"/>
                    <a:pt x="104120" y="125895"/>
                  </a:cubicBezTo>
                  <a:cubicBezTo>
                    <a:pt x="101354" y="126535"/>
                    <a:pt x="98731" y="125878"/>
                    <a:pt x="96485" y="124209"/>
                  </a:cubicBezTo>
                  <a:cubicBezTo>
                    <a:pt x="96085" y="123483"/>
                    <a:pt x="95508" y="122798"/>
                    <a:pt x="94816" y="122215"/>
                  </a:cubicBezTo>
                  <a:cubicBezTo>
                    <a:pt x="94353" y="123044"/>
                    <a:pt x="94993" y="124118"/>
                    <a:pt x="94216" y="124929"/>
                  </a:cubicBezTo>
                  <a:cubicBezTo>
                    <a:pt x="88633" y="128713"/>
                    <a:pt x="83918" y="138937"/>
                    <a:pt x="76311" y="127370"/>
                  </a:cubicBezTo>
                  <a:cubicBezTo>
                    <a:pt x="76465" y="124352"/>
                    <a:pt x="80575" y="122775"/>
                    <a:pt x="79340" y="119232"/>
                  </a:cubicBezTo>
                  <a:cubicBezTo>
                    <a:pt x="78803" y="118351"/>
                    <a:pt x="78054" y="117683"/>
                    <a:pt x="77140" y="117283"/>
                  </a:cubicBezTo>
                  <a:cubicBezTo>
                    <a:pt x="77180" y="117329"/>
                    <a:pt x="76877" y="115957"/>
                    <a:pt x="76883" y="116003"/>
                  </a:cubicBezTo>
                  <a:cubicBezTo>
                    <a:pt x="76894" y="116054"/>
                    <a:pt x="76054" y="115054"/>
                    <a:pt x="76082" y="115071"/>
                  </a:cubicBezTo>
                  <a:cubicBezTo>
                    <a:pt x="76111" y="115088"/>
                    <a:pt x="75351" y="116065"/>
                    <a:pt x="75368" y="116083"/>
                  </a:cubicBezTo>
                  <a:cubicBezTo>
                    <a:pt x="75385" y="116100"/>
                    <a:pt x="76323" y="116917"/>
                    <a:pt x="76368" y="116922"/>
                  </a:cubicBezTo>
                  <a:cubicBezTo>
                    <a:pt x="77443" y="116986"/>
                    <a:pt x="78226" y="117454"/>
                    <a:pt x="78803" y="118374"/>
                  </a:cubicBezTo>
                  <a:cubicBezTo>
                    <a:pt x="79311" y="119437"/>
                    <a:pt x="79506" y="120494"/>
                    <a:pt x="79369" y="121649"/>
                  </a:cubicBezTo>
                  <a:cubicBezTo>
                    <a:pt x="78551" y="123512"/>
                    <a:pt x="77185" y="124821"/>
                    <a:pt x="75511" y="125895"/>
                  </a:cubicBezTo>
                  <a:cubicBezTo>
                    <a:pt x="67161" y="128181"/>
                    <a:pt x="63452" y="122592"/>
                    <a:pt x="60241" y="116654"/>
                  </a:cubicBezTo>
                  <a:cubicBezTo>
                    <a:pt x="57366" y="111328"/>
                    <a:pt x="54600" y="105875"/>
                    <a:pt x="50245" y="101687"/>
                  </a:cubicBezTo>
                  <a:cubicBezTo>
                    <a:pt x="46227" y="97823"/>
                    <a:pt x="44056" y="91919"/>
                    <a:pt x="35260" y="98532"/>
                  </a:cubicBezTo>
                  <a:cubicBezTo>
                    <a:pt x="29031" y="103212"/>
                    <a:pt x="17309" y="98012"/>
                    <a:pt x="8034" y="99412"/>
                  </a:cubicBezTo>
                  <a:cubicBezTo>
                    <a:pt x="2639" y="98057"/>
                    <a:pt x="-241" y="94760"/>
                    <a:pt x="16" y="89045"/>
                  </a:cubicBezTo>
                  <a:cubicBezTo>
                    <a:pt x="4125" y="78827"/>
                    <a:pt x="11034" y="88445"/>
                    <a:pt x="16406" y="86810"/>
                  </a:cubicBezTo>
                  <a:cubicBezTo>
                    <a:pt x="17949" y="86342"/>
                    <a:pt x="18081" y="86765"/>
                    <a:pt x="15938" y="82233"/>
                  </a:cubicBezTo>
                  <a:cubicBezTo>
                    <a:pt x="15846" y="78889"/>
                    <a:pt x="14452" y="77432"/>
                    <a:pt x="11017" y="78918"/>
                  </a:cubicBezTo>
                  <a:cubicBezTo>
                    <a:pt x="6160" y="77266"/>
                    <a:pt x="610" y="74843"/>
                    <a:pt x="2736" y="69042"/>
                  </a:cubicBezTo>
                  <a:cubicBezTo>
                    <a:pt x="4588" y="63984"/>
                    <a:pt x="10320" y="66756"/>
                    <a:pt x="14469" y="67316"/>
                  </a:cubicBezTo>
                  <a:cubicBezTo>
                    <a:pt x="16641" y="67608"/>
                    <a:pt x="18938" y="68059"/>
                    <a:pt x="20710" y="69271"/>
                  </a:cubicBezTo>
                  <a:cubicBezTo>
                    <a:pt x="32403" y="77300"/>
                    <a:pt x="38638" y="74992"/>
                    <a:pt x="41884" y="60481"/>
                  </a:cubicBezTo>
                  <a:cubicBezTo>
                    <a:pt x="43753" y="52109"/>
                    <a:pt x="53811" y="52509"/>
                    <a:pt x="60646" y="49811"/>
                  </a:cubicBezTo>
                  <a:cubicBezTo>
                    <a:pt x="62121" y="49892"/>
                    <a:pt x="63367" y="50532"/>
                    <a:pt x="64424" y="51566"/>
                  </a:cubicBezTo>
                  <a:cubicBezTo>
                    <a:pt x="64675" y="50663"/>
                    <a:pt x="63778" y="50171"/>
                    <a:pt x="63635" y="49389"/>
                  </a:cubicBezTo>
                  <a:cubicBezTo>
                    <a:pt x="61618" y="35947"/>
                    <a:pt x="44919" y="34347"/>
                    <a:pt x="41627" y="21979"/>
                  </a:cubicBezTo>
                  <a:close/>
                </a:path>
              </a:pathLst>
            </a:custGeom>
            <a:grpFill/>
            <a:ln w="5715" cap="flat">
              <a:noFill/>
              <a:prstDash val="solid"/>
              <a:miter/>
            </a:ln>
          </p:spPr>
          <p:txBody>
            <a:bodyPr rtlCol="0" anchor="ctr"/>
            <a:lstStyle/>
            <a:p>
              <a:endParaRPr lang="zh-CN" altLang="en-US"/>
            </a:p>
          </p:txBody>
        </p:sp>
        <p:sp>
          <p:nvSpPr>
            <p:cNvPr id="1793" name="任意多边形: 形状 1792">
              <a:extLst>
                <a:ext uri="{FF2B5EF4-FFF2-40B4-BE49-F238E27FC236}">
                  <a16:creationId xmlns:a16="http://schemas.microsoft.com/office/drawing/2014/main" id="{2665715D-70B4-40EE-006C-EDF77F451554}"/>
                </a:ext>
              </a:extLst>
            </p:cNvPr>
            <p:cNvSpPr/>
            <p:nvPr/>
          </p:nvSpPr>
          <p:spPr>
            <a:xfrm>
              <a:off x="3099591" y="4948732"/>
              <a:ext cx="180199" cy="92828"/>
            </a:xfrm>
            <a:custGeom>
              <a:avLst/>
              <a:gdLst>
                <a:gd name="connsiteX0" fmla="*/ 18614 w 180199"/>
                <a:gd name="connsiteY0" fmla="*/ 39451 h 92828"/>
                <a:gd name="connsiteX1" fmla="*/ 18625 w 180199"/>
                <a:gd name="connsiteY1" fmla="*/ 36159 h 92828"/>
                <a:gd name="connsiteX2" fmla="*/ 21020 w 180199"/>
                <a:gd name="connsiteY2" fmla="*/ 34267 h 92828"/>
                <a:gd name="connsiteX3" fmla="*/ 21557 w 180199"/>
                <a:gd name="connsiteY3" fmla="*/ 32878 h 92828"/>
                <a:gd name="connsiteX4" fmla="*/ 20203 w 180199"/>
                <a:gd name="connsiteY4" fmla="*/ 32210 h 92828"/>
                <a:gd name="connsiteX5" fmla="*/ 18591 w 180199"/>
                <a:gd name="connsiteY5" fmla="*/ 29581 h 92828"/>
                <a:gd name="connsiteX6" fmla="*/ 0 w 180199"/>
                <a:gd name="connsiteY6" fmla="*/ 22643 h 92828"/>
                <a:gd name="connsiteX7" fmla="*/ 8738 w 180199"/>
                <a:gd name="connsiteY7" fmla="*/ 24889 h 92828"/>
                <a:gd name="connsiteX8" fmla="*/ 9647 w 180199"/>
                <a:gd name="connsiteY8" fmla="*/ 22540 h 92828"/>
                <a:gd name="connsiteX9" fmla="*/ 5041 w 180199"/>
                <a:gd name="connsiteY9" fmla="*/ 12059 h 92828"/>
                <a:gd name="connsiteX10" fmla="*/ 5149 w 180199"/>
                <a:gd name="connsiteY10" fmla="*/ 6024 h 92828"/>
                <a:gd name="connsiteX11" fmla="*/ 12550 w 180199"/>
                <a:gd name="connsiteY11" fmla="*/ 5258 h 92828"/>
                <a:gd name="connsiteX12" fmla="*/ 50241 w 180199"/>
                <a:gd name="connsiteY12" fmla="*/ 14407 h 92828"/>
                <a:gd name="connsiteX13" fmla="*/ 64654 w 180199"/>
                <a:gd name="connsiteY13" fmla="*/ 9836 h 92828"/>
                <a:gd name="connsiteX14" fmla="*/ 64648 w 180199"/>
                <a:gd name="connsiteY14" fmla="*/ 9836 h 92828"/>
                <a:gd name="connsiteX15" fmla="*/ 76512 w 180199"/>
                <a:gd name="connsiteY15" fmla="*/ 9864 h 92828"/>
                <a:gd name="connsiteX16" fmla="*/ 90846 w 180199"/>
                <a:gd name="connsiteY16" fmla="*/ 0 h 92828"/>
                <a:gd name="connsiteX17" fmla="*/ 96675 w 180199"/>
                <a:gd name="connsiteY17" fmla="*/ 2886 h 92828"/>
                <a:gd name="connsiteX18" fmla="*/ 104207 w 180199"/>
                <a:gd name="connsiteY18" fmla="*/ 9504 h 92828"/>
                <a:gd name="connsiteX19" fmla="*/ 95406 w 180199"/>
                <a:gd name="connsiteY19" fmla="*/ 15488 h 92828"/>
                <a:gd name="connsiteX20" fmla="*/ 82610 w 180199"/>
                <a:gd name="connsiteY20" fmla="*/ 16042 h 92828"/>
                <a:gd name="connsiteX21" fmla="*/ 109059 w 180199"/>
                <a:gd name="connsiteY21" fmla="*/ 6858 h 92828"/>
                <a:gd name="connsiteX22" fmla="*/ 117689 w 180199"/>
                <a:gd name="connsiteY22" fmla="*/ 5029 h 92828"/>
                <a:gd name="connsiteX23" fmla="*/ 157694 w 180199"/>
                <a:gd name="connsiteY23" fmla="*/ 17905 h 92828"/>
                <a:gd name="connsiteX24" fmla="*/ 169553 w 180199"/>
                <a:gd name="connsiteY24" fmla="*/ 24094 h 92828"/>
                <a:gd name="connsiteX25" fmla="*/ 173765 w 180199"/>
                <a:gd name="connsiteY25" fmla="*/ 24906 h 92828"/>
                <a:gd name="connsiteX26" fmla="*/ 179674 w 180199"/>
                <a:gd name="connsiteY26" fmla="*/ 31210 h 92828"/>
                <a:gd name="connsiteX27" fmla="*/ 180200 w 180199"/>
                <a:gd name="connsiteY27" fmla="*/ 33353 h 92828"/>
                <a:gd name="connsiteX28" fmla="*/ 111020 w 180199"/>
                <a:gd name="connsiteY28" fmla="*/ 80124 h 92828"/>
                <a:gd name="connsiteX29" fmla="*/ 88502 w 180199"/>
                <a:gd name="connsiteY29" fmla="*/ 89068 h 92828"/>
                <a:gd name="connsiteX30" fmla="*/ 84428 w 180199"/>
                <a:gd name="connsiteY30" fmla="*/ 91857 h 92828"/>
                <a:gd name="connsiteX31" fmla="*/ 81450 w 180199"/>
                <a:gd name="connsiteY31" fmla="*/ 92829 h 92828"/>
                <a:gd name="connsiteX32" fmla="*/ 62928 w 180199"/>
                <a:gd name="connsiteY32" fmla="*/ 75044 h 92828"/>
                <a:gd name="connsiteX33" fmla="*/ 64682 w 180199"/>
                <a:gd name="connsiteY33" fmla="*/ 71112 h 92828"/>
                <a:gd name="connsiteX34" fmla="*/ 78461 w 180199"/>
                <a:gd name="connsiteY34" fmla="*/ 67168 h 92828"/>
                <a:gd name="connsiteX35" fmla="*/ 81216 w 180199"/>
                <a:gd name="connsiteY35" fmla="*/ 66300 h 92828"/>
                <a:gd name="connsiteX36" fmla="*/ 80564 w 180199"/>
                <a:gd name="connsiteY36" fmla="*/ 65597 h 92828"/>
                <a:gd name="connsiteX37" fmla="*/ 79576 w 180199"/>
                <a:gd name="connsiteY37" fmla="*/ 66671 h 92828"/>
                <a:gd name="connsiteX38" fmla="*/ 75907 w 180199"/>
                <a:gd name="connsiteY38" fmla="*/ 65940 h 92828"/>
                <a:gd name="connsiteX39" fmla="*/ 70392 w 180199"/>
                <a:gd name="connsiteY39" fmla="*/ 60099 h 92828"/>
                <a:gd name="connsiteX40" fmla="*/ 69929 w 180199"/>
                <a:gd name="connsiteY40" fmla="*/ 58007 h 92828"/>
                <a:gd name="connsiteX41" fmla="*/ 70437 w 180199"/>
                <a:gd name="connsiteY41" fmla="*/ 55904 h 92828"/>
                <a:gd name="connsiteX42" fmla="*/ 72066 w 180199"/>
                <a:gd name="connsiteY42" fmla="*/ 54447 h 92828"/>
                <a:gd name="connsiteX43" fmla="*/ 76341 w 180199"/>
                <a:gd name="connsiteY43" fmla="*/ 53590 h 92828"/>
                <a:gd name="connsiteX44" fmla="*/ 80644 w 180199"/>
                <a:gd name="connsiteY44" fmla="*/ 54378 h 92828"/>
                <a:gd name="connsiteX45" fmla="*/ 95909 w 180199"/>
                <a:gd name="connsiteY45" fmla="*/ 56504 h 92828"/>
                <a:gd name="connsiteX46" fmla="*/ 87365 w 180199"/>
                <a:gd name="connsiteY46" fmla="*/ 56544 h 92828"/>
                <a:gd name="connsiteX47" fmla="*/ 86091 w 180199"/>
                <a:gd name="connsiteY47" fmla="*/ 52372 h 92828"/>
                <a:gd name="connsiteX48" fmla="*/ 117335 w 180199"/>
                <a:gd name="connsiteY48" fmla="*/ 47543 h 92828"/>
                <a:gd name="connsiteX49" fmla="*/ 112648 w 180199"/>
                <a:gd name="connsiteY49" fmla="*/ 46960 h 92828"/>
                <a:gd name="connsiteX50" fmla="*/ 70375 w 180199"/>
                <a:gd name="connsiteY50" fmla="*/ 32861 h 92828"/>
                <a:gd name="connsiteX51" fmla="*/ 48886 w 180199"/>
                <a:gd name="connsiteY51" fmla="*/ 27878 h 92828"/>
                <a:gd name="connsiteX52" fmla="*/ 28958 w 180199"/>
                <a:gd name="connsiteY52" fmla="*/ 18505 h 92828"/>
                <a:gd name="connsiteX53" fmla="*/ 38508 w 180199"/>
                <a:gd name="connsiteY53" fmla="*/ 25203 h 92828"/>
                <a:gd name="connsiteX54" fmla="*/ 39239 w 180199"/>
                <a:gd name="connsiteY54" fmla="*/ 29261 h 92828"/>
                <a:gd name="connsiteX55" fmla="*/ 38559 w 180199"/>
                <a:gd name="connsiteY55" fmla="*/ 32678 h 92828"/>
                <a:gd name="connsiteX56" fmla="*/ 42914 w 180199"/>
                <a:gd name="connsiteY56" fmla="*/ 33804 h 92828"/>
                <a:gd name="connsiteX57" fmla="*/ 45714 w 180199"/>
                <a:gd name="connsiteY57" fmla="*/ 37199 h 92828"/>
                <a:gd name="connsiteX58" fmla="*/ 22506 w 180199"/>
                <a:gd name="connsiteY58" fmla="*/ 42000 h 92828"/>
                <a:gd name="connsiteX59" fmla="*/ 18614 w 180199"/>
                <a:gd name="connsiteY59" fmla="*/ 39451 h 9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80199" h="92828">
                  <a:moveTo>
                    <a:pt x="18614" y="39451"/>
                  </a:moveTo>
                  <a:cubicBezTo>
                    <a:pt x="18619" y="38353"/>
                    <a:pt x="18619" y="37256"/>
                    <a:pt x="18625" y="36159"/>
                  </a:cubicBezTo>
                  <a:cubicBezTo>
                    <a:pt x="19225" y="35267"/>
                    <a:pt x="20025" y="34633"/>
                    <a:pt x="21020" y="34267"/>
                  </a:cubicBezTo>
                  <a:cubicBezTo>
                    <a:pt x="21003" y="34267"/>
                    <a:pt x="21557" y="32878"/>
                    <a:pt x="21557" y="32878"/>
                  </a:cubicBezTo>
                  <a:cubicBezTo>
                    <a:pt x="21557" y="32878"/>
                    <a:pt x="20214" y="32221"/>
                    <a:pt x="20203" y="32210"/>
                  </a:cubicBezTo>
                  <a:cubicBezTo>
                    <a:pt x="19871" y="31193"/>
                    <a:pt x="19340" y="30324"/>
                    <a:pt x="18591" y="29581"/>
                  </a:cubicBezTo>
                  <a:cubicBezTo>
                    <a:pt x="5281" y="35713"/>
                    <a:pt x="5138" y="35662"/>
                    <a:pt x="0" y="22643"/>
                  </a:cubicBezTo>
                  <a:cubicBezTo>
                    <a:pt x="3738" y="20477"/>
                    <a:pt x="5155" y="26432"/>
                    <a:pt x="8738" y="24889"/>
                  </a:cubicBezTo>
                  <a:cubicBezTo>
                    <a:pt x="9007" y="24249"/>
                    <a:pt x="9893" y="23174"/>
                    <a:pt x="9647" y="22540"/>
                  </a:cubicBezTo>
                  <a:cubicBezTo>
                    <a:pt x="8264" y="18985"/>
                    <a:pt x="6629" y="15528"/>
                    <a:pt x="5041" y="12059"/>
                  </a:cubicBezTo>
                  <a:cubicBezTo>
                    <a:pt x="4098" y="10007"/>
                    <a:pt x="3452" y="7893"/>
                    <a:pt x="5149" y="6024"/>
                  </a:cubicBezTo>
                  <a:cubicBezTo>
                    <a:pt x="7304" y="3652"/>
                    <a:pt x="10036" y="3658"/>
                    <a:pt x="12550" y="5258"/>
                  </a:cubicBezTo>
                  <a:cubicBezTo>
                    <a:pt x="24026" y="12567"/>
                    <a:pt x="38228" y="8310"/>
                    <a:pt x="50241" y="14407"/>
                  </a:cubicBezTo>
                  <a:cubicBezTo>
                    <a:pt x="54561" y="16602"/>
                    <a:pt x="61122" y="15431"/>
                    <a:pt x="64654" y="9836"/>
                  </a:cubicBezTo>
                  <a:lnTo>
                    <a:pt x="64648" y="9836"/>
                  </a:lnTo>
                  <a:cubicBezTo>
                    <a:pt x="68586" y="11864"/>
                    <a:pt x="71969" y="13088"/>
                    <a:pt x="76512" y="9864"/>
                  </a:cubicBezTo>
                  <a:cubicBezTo>
                    <a:pt x="81222" y="6527"/>
                    <a:pt x="84245" y="549"/>
                    <a:pt x="90846" y="0"/>
                  </a:cubicBezTo>
                  <a:cubicBezTo>
                    <a:pt x="92526" y="1492"/>
                    <a:pt x="94572" y="2269"/>
                    <a:pt x="96675" y="2886"/>
                  </a:cubicBezTo>
                  <a:cubicBezTo>
                    <a:pt x="100258" y="3938"/>
                    <a:pt x="105110" y="4166"/>
                    <a:pt x="104207" y="9504"/>
                  </a:cubicBezTo>
                  <a:cubicBezTo>
                    <a:pt x="103476" y="13825"/>
                    <a:pt x="99470" y="15076"/>
                    <a:pt x="95406" y="15488"/>
                  </a:cubicBezTo>
                  <a:cubicBezTo>
                    <a:pt x="91400" y="15899"/>
                    <a:pt x="87251" y="14505"/>
                    <a:pt x="82610" y="16042"/>
                  </a:cubicBezTo>
                  <a:cubicBezTo>
                    <a:pt x="93120" y="16568"/>
                    <a:pt x="104207" y="20883"/>
                    <a:pt x="109059" y="6858"/>
                  </a:cubicBezTo>
                  <a:cubicBezTo>
                    <a:pt x="110025" y="4058"/>
                    <a:pt x="116437" y="2743"/>
                    <a:pt x="117689" y="5029"/>
                  </a:cubicBezTo>
                  <a:cubicBezTo>
                    <a:pt x="127010" y="22054"/>
                    <a:pt x="144487" y="13527"/>
                    <a:pt x="157694" y="17905"/>
                  </a:cubicBezTo>
                  <a:cubicBezTo>
                    <a:pt x="162352" y="19448"/>
                    <a:pt x="163843" y="25803"/>
                    <a:pt x="169553" y="24094"/>
                  </a:cubicBezTo>
                  <a:cubicBezTo>
                    <a:pt x="171021" y="24106"/>
                    <a:pt x="172410" y="24380"/>
                    <a:pt x="173765" y="24906"/>
                  </a:cubicBezTo>
                  <a:cubicBezTo>
                    <a:pt x="176411" y="26381"/>
                    <a:pt x="178468" y="28392"/>
                    <a:pt x="179674" y="31210"/>
                  </a:cubicBezTo>
                  <a:cubicBezTo>
                    <a:pt x="179851" y="31924"/>
                    <a:pt x="180028" y="32638"/>
                    <a:pt x="180200" y="33353"/>
                  </a:cubicBezTo>
                  <a:cubicBezTo>
                    <a:pt x="160734" y="54264"/>
                    <a:pt x="136823" y="68620"/>
                    <a:pt x="111020" y="80124"/>
                  </a:cubicBezTo>
                  <a:cubicBezTo>
                    <a:pt x="103647" y="83411"/>
                    <a:pt x="96018" y="86102"/>
                    <a:pt x="88502" y="89068"/>
                  </a:cubicBezTo>
                  <a:cubicBezTo>
                    <a:pt x="86879" y="89617"/>
                    <a:pt x="85611" y="90668"/>
                    <a:pt x="84428" y="91857"/>
                  </a:cubicBezTo>
                  <a:cubicBezTo>
                    <a:pt x="83496" y="92366"/>
                    <a:pt x="82502" y="92692"/>
                    <a:pt x="81450" y="92829"/>
                  </a:cubicBezTo>
                  <a:cubicBezTo>
                    <a:pt x="71586" y="90737"/>
                    <a:pt x="67620" y="82513"/>
                    <a:pt x="62928" y="75044"/>
                  </a:cubicBezTo>
                  <a:cubicBezTo>
                    <a:pt x="63116" y="73564"/>
                    <a:pt x="63688" y="72238"/>
                    <a:pt x="64682" y="71112"/>
                  </a:cubicBezTo>
                  <a:cubicBezTo>
                    <a:pt x="68826" y="68220"/>
                    <a:pt x="73455" y="66980"/>
                    <a:pt x="78461" y="67168"/>
                  </a:cubicBezTo>
                  <a:cubicBezTo>
                    <a:pt x="79130" y="66077"/>
                    <a:pt x="80353" y="66746"/>
                    <a:pt x="81216" y="66300"/>
                  </a:cubicBezTo>
                  <a:cubicBezTo>
                    <a:pt x="81359" y="66225"/>
                    <a:pt x="80953" y="65637"/>
                    <a:pt x="80564" y="65597"/>
                  </a:cubicBezTo>
                  <a:cubicBezTo>
                    <a:pt x="78381" y="65374"/>
                    <a:pt x="81519" y="65591"/>
                    <a:pt x="79576" y="66671"/>
                  </a:cubicBezTo>
                  <a:cubicBezTo>
                    <a:pt x="78267" y="66786"/>
                    <a:pt x="77067" y="66534"/>
                    <a:pt x="75907" y="65940"/>
                  </a:cubicBezTo>
                  <a:cubicBezTo>
                    <a:pt x="73512" y="64505"/>
                    <a:pt x="71695" y="62562"/>
                    <a:pt x="70392" y="60099"/>
                  </a:cubicBezTo>
                  <a:cubicBezTo>
                    <a:pt x="70226" y="59402"/>
                    <a:pt x="70083" y="58710"/>
                    <a:pt x="69929" y="58007"/>
                  </a:cubicBezTo>
                  <a:cubicBezTo>
                    <a:pt x="70094" y="57299"/>
                    <a:pt x="70266" y="56607"/>
                    <a:pt x="70437" y="55904"/>
                  </a:cubicBezTo>
                  <a:cubicBezTo>
                    <a:pt x="70980" y="55413"/>
                    <a:pt x="71523" y="54939"/>
                    <a:pt x="72066" y="54447"/>
                  </a:cubicBezTo>
                  <a:cubicBezTo>
                    <a:pt x="73438" y="53881"/>
                    <a:pt x="74861" y="53607"/>
                    <a:pt x="76341" y="53590"/>
                  </a:cubicBezTo>
                  <a:cubicBezTo>
                    <a:pt x="77804" y="53693"/>
                    <a:pt x="79238" y="53978"/>
                    <a:pt x="80644" y="54378"/>
                  </a:cubicBezTo>
                  <a:cubicBezTo>
                    <a:pt x="84879" y="55641"/>
                    <a:pt x="88702" y="58819"/>
                    <a:pt x="95909" y="56504"/>
                  </a:cubicBezTo>
                  <a:cubicBezTo>
                    <a:pt x="91440" y="57722"/>
                    <a:pt x="89388" y="57390"/>
                    <a:pt x="87365" y="56544"/>
                  </a:cubicBezTo>
                  <a:cubicBezTo>
                    <a:pt x="86485" y="55281"/>
                    <a:pt x="86051" y="53904"/>
                    <a:pt x="86091" y="52372"/>
                  </a:cubicBezTo>
                  <a:cubicBezTo>
                    <a:pt x="95503" y="41691"/>
                    <a:pt x="107556" y="51052"/>
                    <a:pt x="117335" y="47543"/>
                  </a:cubicBezTo>
                  <a:cubicBezTo>
                    <a:pt x="116380" y="46789"/>
                    <a:pt x="113397" y="48355"/>
                    <a:pt x="112648" y="46960"/>
                  </a:cubicBezTo>
                  <a:cubicBezTo>
                    <a:pt x="102933" y="28884"/>
                    <a:pt x="86439" y="31484"/>
                    <a:pt x="70375" y="32861"/>
                  </a:cubicBezTo>
                  <a:cubicBezTo>
                    <a:pt x="62619" y="33524"/>
                    <a:pt x="55115" y="33559"/>
                    <a:pt x="48886" y="27878"/>
                  </a:cubicBezTo>
                  <a:cubicBezTo>
                    <a:pt x="44743" y="20666"/>
                    <a:pt x="36622" y="23129"/>
                    <a:pt x="28958" y="18505"/>
                  </a:cubicBezTo>
                  <a:cubicBezTo>
                    <a:pt x="32667" y="22974"/>
                    <a:pt x="36559" y="22506"/>
                    <a:pt x="38508" y="25203"/>
                  </a:cubicBezTo>
                  <a:cubicBezTo>
                    <a:pt x="39291" y="26460"/>
                    <a:pt x="39502" y="27832"/>
                    <a:pt x="39239" y="29261"/>
                  </a:cubicBezTo>
                  <a:cubicBezTo>
                    <a:pt x="41502" y="30907"/>
                    <a:pt x="31221" y="30084"/>
                    <a:pt x="38559" y="32678"/>
                  </a:cubicBezTo>
                  <a:cubicBezTo>
                    <a:pt x="39936" y="33164"/>
                    <a:pt x="41508" y="33164"/>
                    <a:pt x="42914" y="33804"/>
                  </a:cubicBezTo>
                  <a:cubicBezTo>
                    <a:pt x="44257" y="34604"/>
                    <a:pt x="45166" y="35747"/>
                    <a:pt x="45714" y="37199"/>
                  </a:cubicBezTo>
                  <a:cubicBezTo>
                    <a:pt x="39668" y="47023"/>
                    <a:pt x="30392" y="41079"/>
                    <a:pt x="22506" y="42000"/>
                  </a:cubicBezTo>
                  <a:cubicBezTo>
                    <a:pt x="20957" y="41531"/>
                    <a:pt x="19677" y="40657"/>
                    <a:pt x="18614" y="39451"/>
                  </a:cubicBezTo>
                  <a:close/>
                </a:path>
              </a:pathLst>
            </a:custGeom>
            <a:grpFill/>
            <a:ln w="5715" cap="flat">
              <a:noFill/>
              <a:prstDash val="solid"/>
              <a:miter/>
            </a:ln>
          </p:spPr>
          <p:txBody>
            <a:bodyPr rtlCol="0" anchor="ctr"/>
            <a:lstStyle/>
            <a:p>
              <a:endParaRPr lang="zh-CN" altLang="en-US"/>
            </a:p>
          </p:txBody>
        </p:sp>
        <p:sp>
          <p:nvSpPr>
            <p:cNvPr id="1794" name="任意多边形: 形状 1793">
              <a:extLst>
                <a:ext uri="{FF2B5EF4-FFF2-40B4-BE49-F238E27FC236}">
                  <a16:creationId xmlns:a16="http://schemas.microsoft.com/office/drawing/2014/main" id="{70151A5F-1890-9574-7525-15A86366A08F}"/>
                </a:ext>
              </a:extLst>
            </p:cNvPr>
            <p:cNvSpPr/>
            <p:nvPr/>
          </p:nvSpPr>
          <p:spPr>
            <a:xfrm>
              <a:off x="3544959" y="5029250"/>
              <a:ext cx="103711" cy="82908"/>
            </a:xfrm>
            <a:custGeom>
              <a:avLst/>
              <a:gdLst>
                <a:gd name="connsiteX0" fmla="*/ 102752 w 103711"/>
                <a:gd name="connsiteY0" fmla="*/ 41081 h 82908"/>
                <a:gd name="connsiteX1" fmla="*/ 95122 w 103711"/>
                <a:gd name="connsiteY1" fmla="*/ 45658 h 82908"/>
                <a:gd name="connsiteX2" fmla="*/ 103712 w 103711"/>
                <a:gd name="connsiteY2" fmla="*/ 55448 h 82908"/>
                <a:gd name="connsiteX3" fmla="*/ 91293 w 103711"/>
                <a:gd name="connsiteY3" fmla="*/ 60151 h 82908"/>
                <a:gd name="connsiteX4" fmla="*/ 96968 w 103711"/>
                <a:gd name="connsiteY4" fmla="*/ 68998 h 82908"/>
                <a:gd name="connsiteX5" fmla="*/ 75937 w 103711"/>
                <a:gd name="connsiteY5" fmla="*/ 72473 h 82908"/>
                <a:gd name="connsiteX6" fmla="*/ 89881 w 103711"/>
                <a:gd name="connsiteY6" fmla="*/ 79325 h 82908"/>
                <a:gd name="connsiteX7" fmla="*/ 57506 w 103711"/>
                <a:gd name="connsiteY7" fmla="*/ 82606 h 82908"/>
                <a:gd name="connsiteX8" fmla="*/ 50082 w 103711"/>
                <a:gd name="connsiteY8" fmla="*/ 74067 h 82908"/>
                <a:gd name="connsiteX9" fmla="*/ 50088 w 103711"/>
                <a:gd name="connsiteY9" fmla="*/ 74067 h 82908"/>
                <a:gd name="connsiteX10" fmla="*/ 32434 w 103711"/>
                <a:gd name="connsiteY10" fmla="*/ 68981 h 82908"/>
                <a:gd name="connsiteX11" fmla="*/ 28965 w 103711"/>
                <a:gd name="connsiteY11" fmla="*/ 66392 h 82908"/>
                <a:gd name="connsiteX12" fmla="*/ 12929 w 103711"/>
                <a:gd name="connsiteY12" fmla="*/ 51236 h 82908"/>
                <a:gd name="connsiteX13" fmla="*/ 665 w 103711"/>
                <a:gd name="connsiteY13" fmla="*/ 18278 h 82908"/>
                <a:gd name="connsiteX14" fmla="*/ 282 w 103711"/>
                <a:gd name="connsiteY14" fmla="*/ 15095 h 82908"/>
                <a:gd name="connsiteX15" fmla="*/ 2322 w 103711"/>
                <a:gd name="connsiteY15" fmla="*/ 13357 h 82908"/>
                <a:gd name="connsiteX16" fmla="*/ 3111 w 103711"/>
                <a:gd name="connsiteY16" fmla="*/ 10419 h 82908"/>
                <a:gd name="connsiteX17" fmla="*/ 5099 w 103711"/>
                <a:gd name="connsiteY17" fmla="*/ 5853 h 82908"/>
                <a:gd name="connsiteX18" fmla="*/ 7220 w 103711"/>
                <a:gd name="connsiteY18" fmla="*/ 2744 h 82908"/>
                <a:gd name="connsiteX19" fmla="*/ 12597 w 103711"/>
                <a:gd name="connsiteY19" fmla="*/ 1 h 82908"/>
                <a:gd name="connsiteX20" fmla="*/ 16969 w 103711"/>
                <a:gd name="connsiteY20" fmla="*/ 590 h 82908"/>
                <a:gd name="connsiteX21" fmla="*/ 30108 w 103711"/>
                <a:gd name="connsiteY21" fmla="*/ 13163 h 82908"/>
                <a:gd name="connsiteX22" fmla="*/ 43887 w 103711"/>
                <a:gd name="connsiteY22" fmla="*/ 24473 h 82908"/>
                <a:gd name="connsiteX23" fmla="*/ 56317 w 103711"/>
                <a:gd name="connsiteY23" fmla="*/ 27959 h 82908"/>
                <a:gd name="connsiteX24" fmla="*/ 59278 w 103711"/>
                <a:gd name="connsiteY24" fmla="*/ 28176 h 82908"/>
                <a:gd name="connsiteX25" fmla="*/ 67370 w 103711"/>
                <a:gd name="connsiteY25" fmla="*/ 10460 h 82908"/>
                <a:gd name="connsiteX26" fmla="*/ 79577 w 103711"/>
                <a:gd name="connsiteY26" fmla="*/ 2905 h 82908"/>
                <a:gd name="connsiteX27" fmla="*/ 83641 w 103711"/>
                <a:gd name="connsiteY27" fmla="*/ 1087 h 82908"/>
                <a:gd name="connsiteX28" fmla="*/ 102752 w 103711"/>
                <a:gd name="connsiteY28" fmla="*/ 41081 h 82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3711" h="82908">
                  <a:moveTo>
                    <a:pt x="102752" y="41081"/>
                  </a:moveTo>
                  <a:cubicBezTo>
                    <a:pt x="101409" y="43858"/>
                    <a:pt x="98460" y="44127"/>
                    <a:pt x="95122" y="45658"/>
                  </a:cubicBezTo>
                  <a:cubicBezTo>
                    <a:pt x="97637" y="49207"/>
                    <a:pt x="102157" y="50699"/>
                    <a:pt x="103712" y="55448"/>
                  </a:cubicBezTo>
                  <a:cubicBezTo>
                    <a:pt x="101043" y="60134"/>
                    <a:pt x="94105" y="55185"/>
                    <a:pt x="91293" y="60151"/>
                  </a:cubicBezTo>
                  <a:cubicBezTo>
                    <a:pt x="90196" y="64878"/>
                    <a:pt x="97420" y="64558"/>
                    <a:pt x="96968" y="68998"/>
                  </a:cubicBezTo>
                  <a:cubicBezTo>
                    <a:pt x="86852" y="72907"/>
                    <a:pt x="86852" y="72907"/>
                    <a:pt x="75937" y="72473"/>
                  </a:cubicBezTo>
                  <a:cubicBezTo>
                    <a:pt x="78926" y="77896"/>
                    <a:pt x="85778" y="75782"/>
                    <a:pt x="89881" y="79325"/>
                  </a:cubicBezTo>
                  <a:cubicBezTo>
                    <a:pt x="79354" y="84292"/>
                    <a:pt x="68170" y="79194"/>
                    <a:pt x="57506" y="82606"/>
                  </a:cubicBezTo>
                  <a:cubicBezTo>
                    <a:pt x="52300" y="84269"/>
                    <a:pt x="50539" y="78759"/>
                    <a:pt x="50082" y="74067"/>
                  </a:cubicBezTo>
                  <a:lnTo>
                    <a:pt x="50088" y="74067"/>
                  </a:lnTo>
                  <a:cubicBezTo>
                    <a:pt x="43476" y="75050"/>
                    <a:pt x="39944" y="65461"/>
                    <a:pt x="32434" y="68981"/>
                  </a:cubicBezTo>
                  <a:cubicBezTo>
                    <a:pt x="30988" y="69661"/>
                    <a:pt x="29017" y="67981"/>
                    <a:pt x="28965" y="66392"/>
                  </a:cubicBezTo>
                  <a:cubicBezTo>
                    <a:pt x="28639" y="55911"/>
                    <a:pt x="20164" y="54271"/>
                    <a:pt x="12929" y="51236"/>
                  </a:cubicBezTo>
                  <a:cubicBezTo>
                    <a:pt x="5934" y="41332"/>
                    <a:pt x="4756" y="29262"/>
                    <a:pt x="665" y="18278"/>
                  </a:cubicBezTo>
                  <a:cubicBezTo>
                    <a:pt x="-96" y="17260"/>
                    <a:pt x="-176" y="16175"/>
                    <a:pt x="282" y="15095"/>
                  </a:cubicBezTo>
                  <a:cubicBezTo>
                    <a:pt x="1430" y="15140"/>
                    <a:pt x="2139" y="14546"/>
                    <a:pt x="2322" y="13357"/>
                  </a:cubicBezTo>
                  <a:cubicBezTo>
                    <a:pt x="2425" y="12334"/>
                    <a:pt x="2711" y="11368"/>
                    <a:pt x="3111" y="10419"/>
                  </a:cubicBezTo>
                  <a:cubicBezTo>
                    <a:pt x="3705" y="8877"/>
                    <a:pt x="4362" y="7368"/>
                    <a:pt x="5099" y="5853"/>
                  </a:cubicBezTo>
                  <a:cubicBezTo>
                    <a:pt x="5677" y="4710"/>
                    <a:pt x="6380" y="3699"/>
                    <a:pt x="7220" y="2744"/>
                  </a:cubicBezTo>
                  <a:cubicBezTo>
                    <a:pt x="8728" y="1264"/>
                    <a:pt x="10483" y="304"/>
                    <a:pt x="12597" y="1"/>
                  </a:cubicBezTo>
                  <a:cubicBezTo>
                    <a:pt x="14089" y="-16"/>
                    <a:pt x="15535" y="196"/>
                    <a:pt x="16969" y="590"/>
                  </a:cubicBezTo>
                  <a:cubicBezTo>
                    <a:pt x="23347" y="2887"/>
                    <a:pt x="31857" y="6791"/>
                    <a:pt x="30108" y="13163"/>
                  </a:cubicBezTo>
                  <a:cubicBezTo>
                    <a:pt x="25468" y="30085"/>
                    <a:pt x="35343" y="25319"/>
                    <a:pt x="43887" y="24473"/>
                  </a:cubicBezTo>
                  <a:cubicBezTo>
                    <a:pt x="48288" y="24039"/>
                    <a:pt x="52420" y="26079"/>
                    <a:pt x="56317" y="27959"/>
                  </a:cubicBezTo>
                  <a:cubicBezTo>
                    <a:pt x="57272" y="28330"/>
                    <a:pt x="58323" y="28462"/>
                    <a:pt x="59278" y="28176"/>
                  </a:cubicBezTo>
                  <a:cubicBezTo>
                    <a:pt x="54477" y="18746"/>
                    <a:pt x="53443" y="11271"/>
                    <a:pt x="67370" y="10460"/>
                  </a:cubicBezTo>
                  <a:cubicBezTo>
                    <a:pt x="72571" y="10157"/>
                    <a:pt x="75611" y="5613"/>
                    <a:pt x="79577" y="2905"/>
                  </a:cubicBezTo>
                  <a:cubicBezTo>
                    <a:pt x="80800" y="2007"/>
                    <a:pt x="82160" y="1413"/>
                    <a:pt x="83641" y="1087"/>
                  </a:cubicBezTo>
                  <a:cubicBezTo>
                    <a:pt x="90013" y="14420"/>
                    <a:pt x="96379" y="27753"/>
                    <a:pt x="102752" y="41081"/>
                  </a:cubicBezTo>
                  <a:close/>
                </a:path>
              </a:pathLst>
            </a:custGeom>
            <a:grpFill/>
            <a:ln w="5715" cap="flat">
              <a:noFill/>
              <a:prstDash val="solid"/>
              <a:miter/>
            </a:ln>
          </p:spPr>
          <p:txBody>
            <a:bodyPr rtlCol="0" anchor="ctr"/>
            <a:lstStyle/>
            <a:p>
              <a:endParaRPr lang="zh-CN" altLang="en-US"/>
            </a:p>
          </p:txBody>
        </p:sp>
        <p:sp>
          <p:nvSpPr>
            <p:cNvPr id="1795" name="任意多边形: 形状 1794">
              <a:extLst>
                <a:ext uri="{FF2B5EF4-FFF2-40B4-BE49-F238E27FC236}">
                  <a16:creationId xmlns:a16="http://schemas.microsoft.com/office/drawing/2014/main" id="{FE5FBB64-F01D-4CFF-7B50-7718C81C8023}"/>
                </a:ext>
              </a:extLst>
            </p:cNvPr>
            <p:cNvSpPr/>
            <p:nvPr/>
          </p:nvSpPr>
          <p:spPr>
            <a:xfrm>
              <a:off x="3265903" y="4750782"/>
              <a:ext cx="204278" cy="87365"/>
            </a:xfrm>
            <a:custGeom>
              <a:avLst/>
              <a:gdLst>
                <a:gd name="connsiteX0" fmla="*/ 56276 w 204278"/>
                <a:gd name="connsiteY0" fmla="*/ 7435 h 87365"/>
                <a:gd name="connsiteX1" fmla="*/ 72323 w 204278"/>
                <a:gd name="connsiteY1" fmla="*/ 0 h 87365"/>
                <a:gd name="connsiteX2" fmla="*/ 80662 w 204278"/>
                <a:gd name="connsiteY2" fmla="*/ 14670 h 87365"/>
                <a:gd name="connsiteX3" fmla="*/ 82993 w 204278"/>
                <a:gd name="connsiteY3" fmla="*/ 23763 h 87365"/>
                <a:gd name="connsiteX4" fmla="*/ 134154 w 204278"/>
                <a:gd name="connsiteY4" fmla="*/ 41936 h 87365"/>
                <a:gd name="connsiteX5" fmla="*/ 175582 w 204278"/>
                <a:gd name="connsiteY5" fmla="*/ 30924 h 87365"/>
                <a:gd name="connsiteX6" fmla="*/ 179731 w 204278"/>
                <a:gd name="connsiteY6" fmla="*/ 32867 h 87365"/>
                <a:gd name="connsiteX7" fmla="*/ 201345 w 204278"/>
                <a:gd name="connsiteY7" fmla="*/ 57504 h 87365"/>
                <a:gd name="connsiteX8" fmla="*/ 202048 w 204278"/>
                <a:gd name="connsiteY8" fmla="*/ 68712 h 87365"/>
                <a:gd name="connsiteX9" fmla="*/ 198733 w 204278"/>
                <a:gd name="connsiteY9" fmla="*/ 71534 h 87365"/>
                <a:gd name="connsiteX10" fmla="*/ 171279 w 204278"/>
                <a:gd name="connsiteY10" fmla="*/ 86079 h 87365"/>
                <a:gd name="connsiteX11" fmla="*/ 171284 w 204278"/>
                <a:gd name="connsiteY11" fmla="*/ 86079 h 87365"/>
                <a:gd name="connsiteX12" fmla="*/ 154814 w 204278"/>
                <a:gd name="connsiteY12" fmla="*/ 76244 h 87365"/>
                <a:gd name="connsiteX13" fmla="*/ 154854 w 204278"/>
                <a:gd name="connsiteY13" fmla="*/ 76192 h 87365"/>
                <a:gd name="connsiteX14" fmla="*/ 157128 w 204278"/>
                <a:gd name="connsiteY14" fmla="*/ 74015 h 87365"/>
                <a:gd name="connsiteX15" fmla="*/ 156968 w 204278"/>
                <a:gd name="connsiteY15" fmla="*/ 71009 h 87365"/>
                <a:gd name="connsiteX16" fmla="*/ 135463 w 204278"/>
                <a:gd name="connsiteY16" fmla="*/ 56070 h 87365"/>
                <a:gd name="connsiteX17" fmla="*/ 135011 w 204278"/>
                <a:gd name="connsiteY17" fmla="*/ 56173 h 87365"/>
                <a:gd name="connsiteX18" fmla="*/ 136057 w 204278"/>
                <a:gd name="connsiteY18" fmla="*/ 57133 h 87365"/>
                <a:gd name="connsiteX19" fmla="*/ 135520 w 204278"/>
                <a:gd name="connsiteY19" fmla="*/ 63997 h 87365"/>
                <a:gd name="connsiteX20" fmla="*/ 108151 w 204278"/>
                <a:gd name="connsiteY20" fmla="*/ 62139 h 87365"/>
                <a:gd name="connsiteX21" fmla="*/ 100384 w 204278"/>
                <a:gd name="connsiteY21" fmla="*/ 61459 h 87365"/>
                <a:gd name="connsiteX22" fmla="*/ 91080 w 204278"/>
                <a:gd name="connsiteY22" fmla="*/ 55556 h 87365"/>
                <a:gd name="connsiteX23" fmla="*/ 65545 w 204278"/>
                <a:gd name="connsiteY23" fmla="*/ 50143 h 87365"/>
                <a:gd name="connsiteX24" fmla="*/ 26678 w 204278"/>
                <a:gd name="connsiteY24" fmla="*/ 58059 h 87365"/>
                <a:gd name="connsiteX25" fmla="*/ 446 w 204278"/>
                <a:gd name="connsiteY25" fmla="*/ 43537 h 87365"/>
                <a:gd name="connsiteX26" fmla="*/ 0 w 204278"/>
                <a:gd name="connsiteY26" fmla="*/ 42948 h 87365"/>
                <a:gd name="connsiteX27" fmla="*/ 15888 w 204278"/>
                <a:gd name="connsiteY27" fmla="*/ 32970 h 87365"/>
                <a:gd name="connsiteX28" fmla="*/ 64871 w 204278"/>
                <a:gd name="connsiteY28" fmla="*/ 14230 h 87365"/>
                <a:gd name="connsiteX29" fmla="*/ 64471 w 204278"/>
                <a:gd name="connsiteY29" fmla="*/ 14024 h 87365"/>
                <a:gd name="connsiteX30" fmla="*/ 63374 w 204278"/>
                <a:gd name="connsiteY30" fmla="*/ 15190 h 87365"/>
                <a:gd name="connsiteX31" fmla="*/ 56276 w 204278"/>
                <a:gd name="connsiteY31" fmla="*/ 7435 h 87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4278" h="87365">
                  <a:moveTo>
                    <a:pt x="56276" y="7435"/>
                  </a:moveTo>
                  <a:cubicBezTo>
                    <a:pt x="61625" y="4955"/>
                    <a:pt x="66974" y="2480"/>
                    <a:pt x="72323" y="0"/>
                  </a:cubicBezTo>
                  <a:cubicBezTo>
                    <a:pt x="79347" y="2480"/>
                    <a:pt x="77072" y="10235"/>
                    <a:pt x="80662" y="14670"/>
                  </a:cubicBezTo>
                  <a:cubicBezTo>
                    <a:pt x="82513" y="17213"/>
                    <a:pt x="74226" y="20397"/>
                    <a:pt x="82993" y="23763"/>
                  </a:cubicBezTo>
                  <a:cubicBezTo>
                    <a:pt x="99915" y="30266"/>
                    <a:pt x="115260" y="40908"/>
                    <a:pt x="134154" y="41936"/>
                  </a:cubicBezTo>
                  <a:cubicBezTo>
                    <a:pt x="148007" y="38428"/>
                    <a:pt x="161455" y="33404"/>
                    <a:pt x="175582" y="30924"/>
                  </a:cubicBezTo>
                  <a:cubicBezTo>
                    <a:pt x="177085" y="31301"/>
                    <a:pt x="178468" y="31964"/>
                    <a:pt x="179731" y="32867"/>
                  </a:cubicBezTo>
                  <a:cubicBezTo>
                    <a:pt x="183886" y="43737"/>
                    <a:pt x="189892" y="52715"/>
                    <a:pt x="201345" y="57504"/>
                  </a:cubicBezTo>
                  <a:cubicBezTo>
                    <a:pt x="207403" y="60036"/>
                    <a:pt x="202231" y="64888"/>
                    <a:pt x="202048" y="68712"/>
                  </a:cubicBezTo>
                  <a:cubicBezTo>
                    <a:pt x="201299" y="70072"/>
                    <a:pt x="200191" y="71003"/>
                    <a:pt x="198733" y="71534"/>
                  </a:cubicBezTo>
                  <a:cubicBezTo>
                    <a:pt x="187715" y="72855"/>
                    <a:pt x="180457" y="81284"/>
                    <a:pt x="171279" y="86079"/>
                  </a:cubicBezTo>
                  <a:lnTo>
                    <a:pt x="171284" y="86079"/>
                  </a:lnTo>
                  <a:cubicBezTo>
                    <a:pt x="156557" y="88862"/>
                    <a:pt x="154756" y="87788"/>
                    <a:pt x="154814" y="76244"/>
                  </a:cubicBezTo>
                  <a:lnTo>
                    <a:pt x="154854" y="76192"/>
                  </a:lnTo>
                  <a:cubicBezTo>
                    <a:pt x="155528" y="75369"/>
                    <a:pt x="156311" y="74678"/>
                    <a:pt x="157128" y="74015"/>
                  </a:cubicBezTo>
                  <a:cubicBezTo>
                    <a:pt x="158420" y="72963"/>
                    <a:pt x="160437" y="73061"/>
                    <a:pt x="156968" y="71009"/>
                  </a:cubicBezTo>
                  <a:cubicBezTo>
                    <a:pt x="149430" y="66551"/>
                    <a:pt x="141172" y="62842"/>
                    <a:pt x="135463" y="56070"/>
                  </a:cubicBezTo>
                  <a:cubicBezTo>
                    <a:pt x="135674" y="56178"/>
                    <a:pt x="135011" y="56173"/>
                    <a:pt x="135011" y="56173"/>
                  </a:cubicBezTo>
                  <a:cubicBezTo>
                    <a:pt x="135011" y="56173"/>
                    <a:pt x="135960" y="57024"/>
                    <a:pt x="136057" y="57133"/>
                  </a:cubicBezTo>
                  <a:cubicBezTo>
                    <a:pt x="137394" y="59619"/>
                    <a:pt x="136920" y="61836"/>
                    <a:pt x="135520" y="63997"/>
                  </a:cubicBezTo>
                  <a:cubicBezTo>
                    <a:pt x="126039" y="68860"/>
                    <a:pt x="116763" y="73066"/>
                    <a:pt x="108151" y="62139"/>
                  </a:cubicBezTo>
                  <a:cubicBezTo>
                    <a:pt x="106711" y="60310"/>
                    <a:pt x="103019" y="61848"/>
                    <a:pt x="100384" y="61459"/>
                  </a:cubicBezTo>
                  <a:cubicBezTo>
                    <a:pt x="96498" y="60733"/>
                    <a:pt x="93617" y="58750"/>
                    <a:pt x="91080" y="55556"/>
                  </a:cubicBezTo>
                  <a:cubicBezTo>
                    <a:pt x="84176" y="46863"/>
                    <a:pt x="75707" y="45229"/>
                    <a:pt x="65545" y="50143"/>
                  </a:cubicBezTo>
                  <a:cubicBezTo>
                    <a:pt x="53332" y="56047"/>
                    <a:pt x="40354" y="58944"/>
                    <a:pt x="26678" y="58059"/>
                  </a:cubicBezTo>
                  <a:cubicBezTo>
                    <a:pt x="19380" y="50623"/>
                    <a:pt x="10447" y="46114"/>
                    <a:pt x="446" y="43537"/>
                  </a:cubicBezTo>
                  <a:cubicBezTo>
                    <a:pt x="446" y="43537"/>
                    <a:pt x="6" y="42954"/>
                    <a:pt x="0" y="42948"/>
                  </a:cubicBezTo>
                  <a:cubicBezTo>
                    <a:pt x="5081" y="39279"/>
                    <a:pt x="9515" y="34581"/>
                    <a:pt x="15888" y="32970"/>
                  </a:cubicBezTo>
                  <a:cubicBezTo>
                    <a:pt x="32707" y="27981"/>
                    <a:pt x="46034" y="14082"/>
                    <a:pt x="64871" y="14230"/>
                  </a:cubicBezTo>
                  <a:cubicBezTo>
                    <a:pt x="66900" y="13727"/>
                    <a:pt x="63648" y="11990"/>
                    <a:pt x="64471" y="14024"/>
                  </a:cubicBezTo>
                  <a:cubicBezTo>
                    <a:pt x="64882" y="15053"/>
                    <a:pt x="64528" y="15253"/>
                    <a:pt x="63374" y="15190"/>
                  </a:cubicBezTo>
                  <a:cubicBezTo>
                    <a:pt x="58430" y="14933"/>
                    <a:pt x="52235" y="15905"/>
                    <a:pt x="56276" y="7435"/>
                  </a:cubicBezTo>
                  <a:close/>
                </a:path>
              </a:pathLst>
            </a:custGeom>
            <a:grpFill/>
            <a:ln w="5715" cap="flat">
              <a:noFill/>
              <a:prstDash val="solid"/>
              <a:miter/>
            </a:ln>
          </p:spPr>
          <p:txBody>
            <a:bodyPr rtlCol="0" anchor="ctr"/>
            <a:lstStyle/>
            <a:p>
              <a:endParaRPr lang="zh-CN" altLang="en-US"/>
            </a:p>
          </p:txBody>
        </p:sp>
        <p:sp>
          <p:nvSpPr>
            <p:cNvPr id="1796" name="任意多边形: 形状 1795">
              <a:extLst>
                <a:ext uri="{FF2B5EF4-FFF2-40B4-BE49-F238E27FC236}">
                  <a16:creationId xmlns:a16="http://schemas.microsoft.com/office/drawing/2014/main" id="{071D944B-802F-3C68-B2D2-85E0380E7424}"/>
                </a:ext>
              </a:extLst>
            </p:cNvPr>
            <p:cNvSpPr/>
            <p:nvPr/>
          </p:nvSpPr>
          <p:spPr>
            <a:xfrm>
              <a:off x="3456734" y="4792818"/>
              <a:ext cx="105817" cy="75685"/>
            </a:xfrm>
            <a:custGeom>
              <a:avLst/>
              <a:gdLst>
                <a:gd name="connsiteX0" fmla="*/ 89358 w 105817"/>
                <a:gd name="connsiteY0" fmla="*/ 804 h 75685"/>
                <a:gd name="connsiteX1" fmla="*/ 105817 w 105817"/>
                <a:gd name="connsiteY1" fmla="*/ 47284 h 75685"/>
                <a:gd name="connsiteX2" fmla="*/ 96994 w 105817"/>
                <a:gd name="connsiteY2" fmla="*/ 47872 h 75685"/>
                <a:gd name="connsiteX3" fmla="*/ 46307 w 105817"/>
                <a:gd name="connsiteY3" fmla="*/ 64371 h 75685"/>
                <a:gd name="connsiteX4" fmla="*/ 43084 w 105817"/>
                <a:gd name="connsiteY4" fmla="*/ 62971 h 75685"/>
                <a:gd name="connsiteX5" fmla="*/ 44633 w 105817"/>
                <a:gd name="connsiteY5" fmla="*/ 63383 h 75685"/>
                <a:gd name="connsiteX6" fmla="*/ 49490 w 105817"/>
                <a:gd name="connsiteY6" fmla="*/ 70366 h 75685"/>
                <a:gd name="connsiteX7" fmla="*/ 49508 w 105817"/>
                <a:gd name="connsiteY7" fmla="*/ 70349 h 75685"/>
                <a:gd name="connsiteX8" fmla="*/ 8908 w 105817"/>
                <a:gd name="connsiteY8" fmla="*/ 59960 h 75685"/>
                <a:gd name="connsiteX9" fmla="*/ 187 w 105817"/>
                <a:gd name="connsiteY9" fmla="*/ 50627 h 75685"/>
                <a:gd name="connsiteX10" fmla="*/ 187 w 105817"/>
                <a:gd name="connsiteY10" fmla="*/ 50627 h 75685"/>
                <a:gd name="connsiteX11" fmla="*/ 12309 w 105817"/>
                <a:gd name="connsiteY11" fmla="*/ 42997 h 75685"/>
                <a:gd name="connsiteX12" fmla="*/ 24510 w 105817"/>
                <a:gd name="connsiteY12" fmla="*/ 37780 h 75685"/>
                <a:gd name="connsiteX13" fmla="*/ 10068 w 105817"/>
                <a:gd name="connsiteY13" fmla="*/ 27601 h 75685"/>
                <a:gd name="connsiteX14" fmla="*/ 10057 w 105817"/>
                <a:gd name="connsiteY14" fmla="*/ 27618 h 75685"/>
                <a:gd name="connsiteX15" fmla="*/ 24539 w 105817"/>
                <a:gd name="connsiteY15" fmla="*/ 19377 h 75685"/>
                <a:gd name="connsiteX16" fmla="*/ 28905 w 105817"/>
                <a:gd name="connsiteY16" fmla="*/ 18949 h 75685"/>
                <a:gd name="connsiteX17" fmla="*/ 75808 w 105817"/>
                <a:gd name="connsiteY17" fmla="*/ 3147 h 75685"/>
                <a:gd name="connsiteX18" fmla="*/ 89358 w 105817"/>
                <a:gd name="connsiteY18" fmla="*/ 804 h 75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817" h="75685">
                  <a:moveTo>
                    <a:pt x="89358" y="804"/>
                  </a:moveTo>
                  <a:cubicBezTo>
                    <a:pt x="97114" y="15491"/>
                    <a:pt x="104560" y="30287"/>
                    <a:pt x="105817" y="47284"/>
                  </a:cubicBezTo>
                  <a:cubicBezTo>
                    <a:pt x="103314" y="49913"/>
                    <a:pt x="100417" y="46929"/>
                    <a:pt x="96994" y="47872"/>
                  </a:cubicBezTo>
                  <a:cubicBezTo>
                    <a:pt x="79214" y="52770"/>
                    <a:pt x="60258" y="53250"/>
                    <a:pt x="46307" y="64371"/>
                  </a:cubicBezTo>
                  <a:cubicBezTo>
                    <a:pt x="41707" y="60897"/>
                    <a:pt x="42461" y="65075"/>
                    <a:pt x="43084" y="62971"/>
                  </a:cubicBezTo>
                  <a:cubicBezTo>
                    <a:pt x="43204" y="62571"/>
                    <a:pt x="43661" y="62811"/>
                    <a:pt x="44633" y="63383"/>
                  </a:cubicBezTo>
                  <a:cubicBezTo>
                    <a:pt x="47342" y="64977"/>
                    <a:pt x="50782" y="66006"/>
                    <a:pt x="49490" y="70366"/>
                  </a:cubicBezTo>
                  <a:lnTo>
                    <a:pt x="49508" y="70349"/>
                  </a:lnTo>
                  <a:cubicBezTo>
                    <a:pt x="29757" y="79356"/>
                    <a:pt x="20664" y="77642"/>
                    <a:pt x="8908" y="59960"/>
                  </a:cubicBezTo>
                  <a:cubicBezTo>
                    <a:pt x="6296" y="56033"/>
                    <a:pt x="-1282" y="57474"/>
                    <a:pt x="187" y="50627"/>
                  </a:cubicBezTo>
                  <a:lnTo>
                    <a:pt x="187" y="50627"/>
                  </a:lnTo>
                  <a:cubicBezTo>
                    <a:pt x="3170" y="46386"/>
                    <a:pt x="7760" y="44809"/>
                    <a:pt x="12309" y="42997"/>
                  </a:cubicBezTo>
                  <a:cubicBezTo>
                    <a:pt x="16155" y="41466"/>
                    <a:pt x="20784" y="41557"/>
                    <a:pt x="24510" y="37780"/>
                  </a:cubicBezTo>
                  <a:cubicBezTo>
                    <a:pt x="11440" y="38797"/>
                    <a:pt x="11440" y="38797"/>
                    <a:pt x="10068" y="27601"/>
                  </a:cubicBezTo>
                  <a:lnTo>
                    <a:pt x="10057" y="27618"/>
                  </a:lnTo>
                  <a:cubicBezTo>
                    <a:pt x="13640" y="22692"/>
                    <a:pt x="19195" y="21235"/>
                    <a:pt x="24539" y="19377"/>
                  </a:cubicBezTo>
                  <a:cubicBezTo>
                    <a:pt x="25985" y="19069"/>
                    <a:pt x="27436" y="18960"/>
                    <a:pt x="28905" y="18949"/>
                  </a:cubicBezTo>
                  <a:cubicBezTo>
                    <a:pt x="46913" y="20795"/>
                    <a:pt x="60949" y="10467"/>
                    <a:pt x="75808" y="3147"/>
                  </a:cubicBezTo>
                  <a:cubicBezTo>
                    <a:pt x="80477" y="855"/>
                    <a:pt x="84335" y="-1179"/>
                    <a:pt x="89358" y="804"/>
                  </a:cubicBezTo>
                  <a:close/>
                </a:path>
              </a:pathLst>
            </a:custGeom>
            <a:grpFill/>
            <a:ln w="5715" cap="flat">
              <a:noFill/>
              <a:prstDash val="solid"/>
              <a:miter/>
            </a:ln>
          </p:spPr>
          <p:txBody>
            <a:bodyPr rtlCol="0" anchor="ctr"/>
            <a:lstStyle/>
            <a:p>
              <a:endParaRPr lang="zh-CN" altLang="en-US"/>
            </a:p>
          </p:txBody>
        </p:sp>
        <p:sp>
          <p:nvSpPr>
            <p:cNvPr id="1797" name="任意多边形: 形状 1796">
              <a:extLst>
                <a:ext uri="{FF2B5EF4-FFF2-40B4-BE49-F238E27FC236}">
                  <a16:creationId xmlns:a16="http://schemas.microsoft.com/office/drawing/2014/main" id="{B48C4497-CFE6-9BC6-5171-5B4F1CBDC3EF}"/>
                </a:ext>
              </a:extLst>
            </p:cNvPr>
            <p:cNvSpPr/>
            <p:nvPr/>
          </p:nvSpPr>
          <p:spPr>
            <a:xfrm>
              <a:off x="3341311" y="4701844"/>
              <a:ext cx="123388" cy="95554"/>
            </a:xfrm>
            <a:custGeom>
              <a:avLst/>
              <a:gdLst>
                <a:gd name="connsiteX0" fmla="*/ 59654 w 123388"/>
                <a:gd name="connsiteY0" fmla="*/ 95555 h 95554"/>
                <a:gd name="connsiteX1" fmla="*/ 5368 w 123388"/>
                <a:gd name="connsiteY1" fmla="*/ 75535 h 95554"/>
                <a:gd name="connsiteX2" fmla="*/ 3802 w 123388"/>
                <a:gd name="connsiteY2" fmla="*/ 62660 h 95554"/>
                <a:gd name="connsiteX3" fmla="*/ 33782 w 123388"/>
                <a:gd name="connsiteY3" fmla="*/ 48366 h 95554"/>
                <a:gd name="connsiteX4" fmla="*/ 38246 w 123388"/>
                <a:gd name="connsiteY4" fmla="*/ 51127 h 95554"/>
                <a:gd name="connsiteX5" fmla="*/ 40486 w 123388"/>
                <a:gd name="connsiteY5" fmla="*/ 52818 h 95554"/>
                <a:gd name="connsiteX6" fmla="*/ 40120 w 123388"/>
                <a:gd name="connsiteY6" fmla="*/ 53967 h 95554"/>
                <a:gd name="connsiteX7" fmla="*/ 41269 w 123388"/>
                <a:gd name="connsiteY7" fmla="*/ 54441 h 95554"/>
                <a:gd name="connsiteX8" fmla="*/ 41669 w 123388"/>
                <a:gd name="connsiteY8" fmla="*/ 53287 h 95554"/>
                <a:gd name="connsiteX9" fmla="*/ 40469 w 123388"/>
                <a:gd name="connsiteY9" fmla="*/ 52847 h 95554"/>
                <a:gd name="connsiteX10" fmla="*/ 39177 w 123388"/>
                <a:gd name="connsiteY10" fmla="*/ 52887 h 95554"/>
                <a:gd name="connsiteX11" fmla="*/ 37697 w 123388"/>
                <a:gd name="connsiteY11" fmla="*/ 50464 h 95554"/>
                <a:gd name="connsiteX12" fmla="*/ 36343 w 123388"/>
                <a:gd name="connsiteY12" fmla="*/ 45657 h 95554"/>
                <a:gd name="connsiteX13" fmla="*/ 58414 w 123388"/>
                <a:gd name="connsiteY13" fmla="*/ 37028 h 95554"/>
                <a:gd name="connsiteX14" fmla="*/ 95482 w 123388"/>
                <a:gd name="connsiteY14" fmla="*/ 26786 h 95554"/>
                <a:gd name="connsiteX15" fmla="*/ 96230 w 123388"/>
                <a:gd name="connsiteY15" fmla="*/ 24992 h 95554"/>
                <a:gd name="connsiteX16" fmla="*/ 93321 w 123388"/>
                <a:gd name="connsiteY16" fmla="*/ 23935 h 95554"/>
                <a:gd name="connsiteX17" fmla="*/ 88309 w 123388"/>
                <a:gd name="connsiteY17" fmla="*/ 20448 h 95554"/>
                <a:gd name="connsiteX18" fmla="*/ 79520 w 123388"/>
                <a:gd name="connsiteY18" fmla="*/ 11968 h 95554"/>
                <a:gd name="connsiteX19" fmla="*/ 89801 w 123388"/>
                <a:gd name="connsiteY19" fmla="*/ 7287 h 95554"/>
                <a:gd name="connsiteX20" fmla="*/ 88978 w 123388"/>
                <a:gd name="connsiteY20" fmla="*/ 3235 h 95554"/>
                <a:gd name="connsiteX21" fmla="*/ 95779 w 123388"/>
                <a:gd name="connsiteY21" fmla="*/ 0 h 95554"/>
                <a:gd name="connsiteX22" fmla="*/ 122256 w 123388"/>
                <a:gd name="connsiteY22" fmla="*/ 22351 h 95554"/>
                <a:gd name="connsiteX23" fmla="*/ 118907 w 123388"/>
                <a:gd name="connsiteY23" fmla="*/ 29770 h 95554"/>
                <a:gd name="connsiteX24" fmla="*/ 118902 w 123388"/>
                <a:gd name="connsiteY24" fmla="*/ 29770 h 95554"/>
                <a:gd name="connsiteX25" fmla="*/ 101082 w 123388"/>
                <a:gd name="connsiteY25" fmla="*/ 37130 h 95554"/>
                <a:gd name="connsiteX26" fmla="*/ 95636 w 123388"/>
                <a:gd name="connsiteY26" fmla="*/ 51012 h 95554"/>
                <a:gd name="connsiteX27" fmla="*/ 82531 w 123388"/>
                <a:gd name="connsiteY27" fmla="*/ 56602 h 95554"/>
                <a:gd name="connsiteX28" fmla="*/ 58568 w 123388"/>
                <a:gd name="connsiteY28" fmla="*/ 46903 h 95554"/>
                <a:gd name="connsiteX29" fmla="*/ 69576 w 123388"/>
                <a:gd name="connsiteY29" fmla="*/ 56087 h 95554"/>
                <a:gd name="connsiteX30" fmla="*/ 69570 w 123388"/>
                <a:gd name="connsiteY30" fmla="*/ 56087 h 95554"/>
                <a:gd name="connsiteX31" fmla="*/ 83469 w 123388"/>
                <a:gd name="connsiteY31" fmla="*/ 64797 h 95554"/>
                <a:gd name="connsiteX32" fmla="*/ 56420 w 123388"/>
                <a:gd name="connsiteY32" fmla="*/ 65957 h 95554"/>
                <a:gd name="connsiteX33" fmla="*/ 52882 w 123388"/>
                <a:gd name="connsiteY33" fmla="*/ 67580 h 95554"/>
                <a:gd name="connsiteX34" fmla="*/ 48561 w 123388"/>
                <a:gd name="connsiteY34" fmla="*/ 71015 h 95554"/>
                <a:gd name="connsiteX35" fmla="*/ 49253 w 123388"/>
                <a:gd name="connsiteY35" fmla="*/ 72724 h 95554"/>
                <a:gd name="connsiteX36" fmla="*/ 50956 w 123388"/>
                <a:gd name="connsiteY36" fmla="*/ 76181 h 95554"/>
                <a:gd name="connsiteX37" fmla="*/ 63849 w 123388"/>
                <a:gd name="connsiteY37" fmla="*/ 88646 h 95554"/>
                <a:gd name="connsiteX38" fmla="*/ 59654 w 123388"/>
                <a:gd name="connsiteY38" fmla="*/ 95555 h 95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3388" h="95554">
                  <a:moveTo>
                    <a:pt x="59654" y="95555"/>
                  </a:moveTo>
                  <a:cubicBezTo>
                    <a:pt x="39709" y="93823"/>
                    <a:pt x="22867" y="84211"/>
                    <a:pt x="5368" y="75535"/>
                  </a:cubicBezTo>
                  <a:cubicBezTo>
                    <a:pt x="-4617" y="70586"/>
                    <a:pt x="2059" y="67146"/>
                    <a:pt x="3802" y="62660"/>
                  </a:cubicBezTo>
                  <a:cubicBezTo>
                    <a:pt x="10065" y="50052"/>
                    <a:pt x="20415" y="46029"/>
                    <a:pt x="33782" y="48366"/>
                  </a:cubicBezTo>
                  <a:cubicBezTo>
                    <a:pt x="35668" y="48652"/>
                    <a:pt x="37017" y="49846"/>
                    <a:pt x="38246" y="51127"/>
                  </a:cubicBezTo>
                  <a:cubicBezTo>
                    <a:pt x="38875" y="51812"/>
                    <a:pt x="39640" y="52412"/>
                    <a:pt x="40486" y="52818"/>
                  </a:cubicBezTo>
                  <a:cubicBezTo>
                    <a:pt x="40458" y="52750"/>
                    <a:pt x="40120" y="53967"/>
                    <a:pt x="40120" y="53967"/>
                  </a:cubicBezTo>
                  <a:cubicBezTo>
                    <a:pt x="40120" y="53967"/>
                    <a:pt x="41286" y="54447"/>
                    <a:pt x="41269" y="54441"/>
                  </a:cubicBezTo>
                  <a:cubicBezTo>
                    <a:pt x="41252" y="54441"/>
                    <a:pt x="41681" y="53292"/>
                    <a:pt x="41669" y="53287"/>
                  </a:cubicBezTo>
                  <a:cubicBezTo>
                    <a:pt x="41658" y="53275"/>
                    <a:pt x="40469" y="52847"/>
                    <a:pt x="40469" y="52847"/>
                  </a:cubicBezTo>
                  <a:cubicBezTo>
                    <a:pt x="40469" y="52847"/>
                    <a:pt x="39206" y="52944"/>
                    <a:pt x="39177" y="52887"/>
                  </a:cubicBezTo>
                  <a:cubicBezTo>
                    <a:pt x="39217" y="51727"/>
                    <a:pt x="38743" y="50949"/>
                    <a:pt x="37697" y="50464"/>
                  </a:cubicBezTo>
                  <a:cubicBezTo>
                    <a:pt x="36480" y="49058"/>
                    <a:pt x="35600" y="47606"/>
                    <a:pt x="36343" y="45657"/>
                  </a:cubicBezTo>
                  <a:cubicBezTo>
                    <a:pt x="39435" y="31776"/>
                    <a:pt x="50002" y="37216"/>
                    <a:pt x="58414" y="37028"/>
                  </a:cubicBezTo>
                  <a:cubicBezTo>
                    <a:pt x="71147" y="34959"/>
                    <a:pt x="85578" y="39171"/>
                    <a:pt x="95482" y="26786"/>
                  </a:cubicBezTo>
                  <a:cubicBezTo>
                    <a:pt x="96453" y="25575"/>
                    <a:pt x="96893" y="25312"/>
                    <a:pt x="96230" y="24992"/>
                  </a:cubicBezTo>
                  <a:cubicBezTo>
                    <a:pt x="95362" y="24575"/>
                    <a:pt x="94213" y="24597"/>
                    <a:pt x="93321" y="23935"/>
                  </a:cubicBezTo>
                  <a:cubicBezTo>
                    <a:pt x="92967" y="20940"/>
                    <a:pt x="91664" y="19265"/>
                    <a:pt x="88309" y="20448"/>
                  </a:cubicBezTo>
                  <a:cubicBezTo>
                    <a:pt x="84166" y="18751"/>
                    <a:pt x="79131" y="16454"/>
                    <a:pt x="79520" y="11968"/>
                  </a:cubicBezTo>
                  <a:cubicBezTo>
                    <a:pt x="79994" y="6510"/>
                    <a:pt x="85635" y="7784"/>
                    <a:pt x="89801" y="7287"/>
                  </a:cubicBezTo>
                  <a:cubicBezTo>
                    <a:pt x="91293" y="7110"/>
                    <a:pt x="88967" y="4726"/>
                    <a:pt x="88978" y="3235"/>
                  </a:cubicBezTo>
                  <a:cubicBezTo>
                    <a:pt x="90670" y="943"/>
                    <a:pt x="93041" y="92"/>
                    <a:pt x="95779" y="0"/>
                  </a:cubicBezTo>
                  <a:cubicBezTo>
                    <a:pt x="106494" y="5189"/>
                    <a:pt x="113947" y="14339"/>
                    <a:pt x="122256" y="22351"/>
                  </a:cubicBezTo>
                  <a:cubicBezTo>
                    <a:pt x="125977" y="25940"/>
                    <a:pt x="119376" y="26929"/>
                    <a:pt x="118907" y="29770"/>
                  </a:cubicBezTo>
                  <a:lnTo>
                    <a:pt x="118902" y="29770"/>
                  </a:lnTo>
                  <a:cubicBezTo>
                    <a:pt x="112015" y="29461"/>
                    <a:pt x="108197" y="36742"/>
                    <a:pt x="101082" y="37130"/>
                  </a:cubicBezTo>
                  <a:cubicBezTo>
                    <a:pt x="99774" y="37205"/>
                    <a:pt x="96613" y="45657"/>
                    <a:pt x="95636" y="51012"/>
                  </a:cubicBezTo>
                  <a:cubicBezTo>
                    <a:pt x="94001" y="60008"/>
                    <a:pt x="89144" y="62362"/>
                    <a:pt x="82531" y="56602"/>
                  </a:cubicBezTo>
                  <a:cubicBezTo>
                    <a:pt x="75473" y="50452"/>
                    <a:pt x="67484" y="49235"/>
                    <a:pt x="58568" y="46903"/>
                  </a:cubicBezTo>
                  <a:cubicBezTo>
                    <a:pt x="60140" y="53635"/>
                    <a:pt x="66055" y="53361"/>
                    <a:pt x="69576" y="56087"/>
                  </a:cubicBezTo>
                  <a:lnTo>
                    <a:pt x="69570" y="56087"/>
                  </a:lnTo>
                  <a:cubicBezTo>
                    <a:pt x="72736" y="60945"/>
                    <a:pt x="79983" y="58882"/>
                    <a:pt x="83469" y="64797"/>
                  </a:cubicBezTo>
                  <a:cubicBezTo>
                    <a:pt x="74679" y="71964"/>
                    <a:pt x="65569" y="69186"/>
                    <a:pt x="56420" y="65957"/>
                  </a:cubicBezTo>
                  <a:cubicBezTo>
                    <a:pt x="55465" y="67014"/>
                    <a:pt x="54265" y="67523"/>
                    <a:pt x="52882" y="67580"/>
                  </a:cubicBezTo>
                  <a:cubicBezTo>
                    <a:pt x="50647" y="67706"/>
                    <a:pt x="47933" y="67214"/>
                    <a:pt x="48561" y="71015"/>
                  </a:cubicBezTo>
                  <a:cubicBezTo>
                    <a:pt x="48824" y="71592"/>
                    <a:pt x="49007" y="72152"/>
                    <a:pt x="49253" y="72724"/>
                  </a:cubicBezTo>
                  <a:cubicBezTo>
                    <a:pt x="49870" y="73878"/>
                    <a:pt x="50396" y="75027"/>
                    <a:pt x="50956" y="76181"/>
                  </a:cubicBezTo>
                  <a:cubicBezTo>
                    <a:pt x="53116" y="82559"/>
                    <a:pt x="60489" y="83531"/>
                    <a:pt x="63849" y="88646"/>
                  </a:cubicBezTo>
                  <a:cubicBezTo>
                    <a:pt x="64758" y="92349"/>
                    <a:pt x="61855" y="93738"/>
                    <a:pt x="59654" y="95555"/>
                  </a:cubicBezTo>
                  <a:close/>
                </a:path>
              </a:pathLst>
            </a:custGeom>
            <a:grpFill/>
            <a:ln w="5715" cap="flat">
              <a:noFill/>
              <a:prstDash val="solid"/>
              <a:miter/>
            </a:ln>
          </p:spPr>
          <p:txBody>
            <a:bodyPr rtlCol="0" anchor="ctr"/>
            <a:lstStyle/>
            <a:p>
              <a:endParaRPr lang="zh-CN" altLang="en-US"/>
            </a:p>
          </p:txBody>
        </p:sp>
        <p:sp>
          <p:nvSpPr>
            <p:cNvPr id="1798" name="任意多边形: 形状 1797">
              <a:extLst>
                <a:ext uri="{FF2B5EF4-FFF2-40B4-BE49-F238E27FC236}">
                  <a16:creationId xmlns:a16="http://schemas.microsoft.com/office/drawing/2014/main" id="{5F746891-40E4-9E8F-1F69-D7CEEFC461A3}"/>
                </a:ext>
              </a:extLst>
            </p:cNvPr>
            <p:cNvSpPr/>
            <p:nvPr/>
          </p:nvSpPr>
          <p:spPr>
            <a:xfrm>
              <a:off x="3202724" y="4911077"/>
              <a:ext cx="126570" cy="68007"/>
            </a:xfrm>
            <a:custGeom>
              <a:avLst/>
              <a:gdLst>
                <a:gd name="connsiteX0" fmla="*/ 17425 w 126570"/>
                <a:gd name="connsiteY0" fmla="*/ 24476 h 68007"/>
                <a:gd name="connsiteX1" fmla="*/ 25249 w 126570"/>
                <a:gd name="connsiteY1" fmla="*/ 18830 h 68007"/>
                <a:gd name="connsiteX2" fmla="*/ 0 w 126570"/>
                <a:gd name="connsiteY2" fmla="*/ 1325 h 68007"/>
                <a:gd name="connsiteX3" fmla="*/ 15179 w 126570"/>
                <a:gd name="connsiteY3" fmla="*/ 1399 h 68007"/>
                <a:gd name="connsiteX4" fmla="*/ 21214 w 126570"/>
                <a:gd name="connsiteY4" fmla="*/ 6262 h 68007"/>
                <a:gd name="connsiteX5" fmla="*/ 33867 w 126570"/>
                <a:gd name="connsiteY5" fmla="*/ 8028 h 68007"/>
                <a:gd name="connsiteX6" fmla="*/ 33861 w 126570"/>
                <a:gd name="connsiteY6" fmla="*/ 8028 h 68007"/>
                <a:gd name="connsiteX7" fmla="*/ 57299 w 126570"/>
                <a:gd name="connsiteY7" fmla="*/ 11286 h 68007"/>
                <a:gd name="connsiteX8" fmla="*/ 64968 w 126570"/>
                <a:gd name="connsiteY8" fmla="*/ 7303 h 68007"/>
                <a:gd name="connsiteX9" fmla="*/ 75587 w 126570"/>
                <a:gd name="connsiteY9" fmla="*/ 15698 h 68007"/>
                <a:gd name="connsiteX10" fmla="*/ 83193 w 126570"/>
                <a:gd name="connsiteY10" fmla="*/ 17898 h 68007"/>
                <a:gd name="connsiteX11" fmla="*/ 84428 w 126570"/>
                <a:gd name="connsiteY11" fmla="*/ 19550 h 68007"/>
                <a:gd name="connsiteX12" fmla="*/ 83165 w 126570"/>
                <a:gd name="connsiteY12" fmla="*/ 21184 h 68007"/>
                <a:gd name="connsiteX13" fmla="*/ 83170 w 126570"/>
                <a:gd name="connsiteY13" fmla="*/ 21167 h 68007"/>
                <a:gd name="connsiteX14" fmla="*/ 77478 w 126570"/>
                <a:gd name="connsiteY14" fmla="*/ 29414 h 68007"/>
                <a:gd name="connsiteX15" fmla="*/ 89777 w 126570"/>
                <a:gd name="connsiteY15" fmla="*/ 24459 h 68007"/>
                <a:gd name="connsiteX16" fmla="*/ 109888 w 126570"/>
                <a:gd name="connsiteY16" fmla="*/ 24316 h 68007"/>
                <a:gd name="connsiteX17" fmla="*/ 126570 w 126570"/>
                <a:gd name="connsiteY17" fmla="*/ 28077 h 68007"/>
                <a:gd name="connsiteX18" fmla="*/ 80616 w 126570"/>
                <a:gd name="connsiteY18" fmla="*/ 68007 h 68007"/>
                <a:gd name="connsiteX19" fmla="*/ 78861 w 126570"/>
                <a:gd name="connsiteY19" fmla="*/ 66590 h 68007"/>
                <a:gd name="connsiteX20" fmla="*/ 54115 w 126570"/>
                <a:gd name="connsiteY20" fmla="*/ 55366 h 68007"/>
                <a:gd name="connsiteX21" fmla="*/ 39605 w 126570"/>
                <a:gd name="connsiteY21" fmla="*/ 48536 h 68007"/>
                <a:gd name="connsiteX22" fmla="*/ 34753 w 126570"/>
                <a:gd name="connsiteY22" fmla="*/ 42444 h 68007"/>
                <a:gd name="connsiteX23" fmla="*/ 27363 w 126570"/>
                <a:gd name="connsiteY23" fmla="*/ 40512 h 68007"/>
                <a:gd name="connsiteX24" fmla="*/ 22226 w 126570"/>
                <a:gd name="connsiteY24" fmla="*/ 38232 h 68007"/>
                <a:gd name="connsiteX25" fmla="*/ 16534 w 126570"/>
                <a:gd name="connsiteY25" fmla="*/ 37375 h 68007"/>
                <a:gd name="connsiteX26" fmla="*/ 12739 w 126570"/>
                <a:gd name="connsiteY26" fmla="*/ 36146 h 68007"/>
                <a:gd name="connsiteX27" fmla="*/ 10939 w 126570"/>
                <a:gd name="connsiteY27" fmla="*/ 31122 h 68007"/>
                <a:gd name="connsiteX28" fmla="*/ 17425 w 126570"/>
                <a:gd name="connsiteY28" fmla="*/ 24476 h 68007"/>
                <a:gd name="connsiteX29" fmla="*/ 17425 w 126570"/>
                <a:gd name="connsiteY29" fmla="*/ 24476 h 6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570" h="68007">
                  <a:moveTo>
                    <a:pt x="17425" y="24476"/>
                  </a:moveTo>
                  <a:cubicBezTo>
                    <a:pt x="18722" y="20910"/>
                    <a:pt x="23437" y="22173"/>
                    <a:pt x="25249" y="18830"/>
                  </a:cubicBezTo>
                  <a:cubicBezTo>
                    <a:pt x="20574" y="8297"/>
                    <a:pt x="6218" y="11972"/>
                    <a:pt x="0" y="1325"/>
                  </a:cubicBezTo>
                  <a:cubicBezTo>
                    <a:pt x="5618" y="1325"/>
                    <a:pt x="10413" y="1142"/>
                    <a:pt x="15179" y="1399"/>
                  </a:cubicBezTo>
                  <a:cubicBezTo>
                    <a:pt x="17871" y="1542"/>
                    <a:pt x="25032" y="-4082"/>
                    <a:pt x="21214" y="6262"/>
                  </a:cubicBezTo>
                  <a:cubicBezTo>
                    <a:pt x="20374" y="8537"/>
                    <a:pt x="29449" y="7120"/>
                    <a:pt x="33867" y="8028"/>
                  </a:cubicBezTo>
                  <a:lnTo>
                    <a:pt x="33861" y="8028"/>
                  </a:lnTo>
                  <a:cubicBezTo>
                    <a:pt x="41268" y="11915"/>
                    <a:pt x="48526" y="14675"/>
                    <a:pt x="57299" y="11286"/>
                  </a:cubicBezTo>
                  <a:cubicBezTo>
                    <a:pt x="60128" y="10194"/>
                    <a:pt x="65980" y="16212"/>
                    <a:pt x="64968" y="7303"/>
                  </a:cubicBezTo>
                  <a:cubicBezTo>
                    <a:pt x="70655" y="7343"/>
                    <a:pt x="70295" y="14966"/>
                    <a:pt x="75587" y="15698"/>
                  </a:cubicBezTo>
                  <a:cubicBezTo>
                    <a:pt x="78175" y="16058"/>
                    <a:pt x="80662" y="17144"/>
                    <a:pt x="83193" y="17898"/>
                  </a:cubicBezTo>
                  <a:cubicBezTo>
                    <a:pt x="83605" y="18447"/>
                    <a:pt x="84016" y="19001"/>
                    <a:pt x="84428" y="19550"/>
                  </a:cubicBezTo>
                  <a:cubicBezTo>
                    <a:pt x="84011" y="20093"/>
                    <a:pt x="83588" y="20641"/>
                    <a:pt x="83165" y="21184"/>
                  </a:cubicBezTo>
                  <a:lnTo>
                    <a:pt x="83170" y="21167"/>
                  </a:lnTo>
                  <a:cubicBezTo>
                    <a:pt x="81227" y="23647"/>
                    <a:pt x="80016" y="26722"/>
                    <a:pt x="77478" y="29414"/>
                  </a:cubicBezTo>
                  <a:cubicBezTo>
                    <a:pt x="81347" y="27025"/>
                    <a:pt x="89605" y="38432"/>
                    <a:pt x="89777" y="24459"/>
                  </a:cubicBezTo>
                  <a:cubicBezTo>
                    <a:pt x="96161" y="14875"/>
                    <a:pt x="104082" y="22619"/>
                    <a:pt x="109888" y="24316"/>
                  </a:cubicBezTo>
                  <a:cubicBezTo>
                    <a:pt x="115414" y="25928"/>
                    <a:pt x="120792" y="27619"/>
                    <a:pt x="126570" y="28077"/>
                  </a:cubicBezTo>
                  <a:cubicBezTo>
                    <a:pt x="112003" y="42250"/>
                    <a:pt x="97755" y="56789"/>
                    <a:pt x="80616" y="68007"/>
                  </a:cubicBezTo>
                  <a:cubicBezTo>
                    <a:pt x="80033" y="67533"/>
                    <a:pt x="79456" y="67053"/>
                    <a:pt x="78861" y="66590"/>
                  </a:cubicBezTo>
                  <a:cubicBezTo>
                    <a:pt x="72775" y="58155"/>
                    <a:pt x="66734" y="50811"/>
                    <a:pt x="54115" y="55366"/>
                  </a:cubicBezTo>
                  <a:cubicBezTo>
                    <a:pt x="48640" y="57343"/>
                    <a:pt x="42240" y="55468"/>
                    <a:pt x="39605" y="48536"/>
                  </a:cubicBezTo>
                  <a:cubicBezTo>
                    <a:pt x="42645" y="42867"/>
                    <a:pt x="41359" y="40558"/>
                    <a:pt x="34753" y="42444"/>
                  </a:cubicBezTo>
                  <a:cubicBezTo>
                    <a:pt x="31998" y="42861"/>
                    <a:pt x="29632" y="41867"/>
                    <a:pt x="27363" y="40512"/>
                  </a:cubicBezTo>
                  <a:cubicBezTo>
                    <a:pt x="25723" y="39598"/>
                    <a:pt x="24049" y="38758"/>
                    <a:pt x="22226" y="38232"/>
                  </a:cubicBezTo>
                  <a:cubicBezTo>
                    <a:pt x="20334" y="37906"/>
                    <a:pt x="18437" y="37661"/>
                    <a:pt x="16534" y="37375"/>
                  </a:cubicBezTo>
                  <a:cubicBezTo>
                    <a:pt x="15202" y="37152"/>
                    <a:pt x="13950" y="36729"/>
                    <a:pt x="12739" y="36146"/>
                  </a:cubicBezTo>
                  <a:cubicBezTo>
                    <a:pt x="11019" y="34872"/>
                    <a:pt x="9801" y="33414"/>
                    <a:pt x="10939" y="31122"/>
                  </a:cubicBezTo>
                  <a:cubicBezTo>
                    <a:pt x="13110" y="28905"/>
                    <a:pt x="15265" y="26694"/>
                    <a:pt x="17425" y="24476"/>
                  </a:cubicBezTo>
                  <a:lnTo>
                    <a:pt x="17425" y="24476"/>
                  </a:lnTo>
                  <a:close/>
                </a:path>
              </a:pathLst>
            </a:custGeom>
            <a:grpFill/>
            <a:ln w="5715" cap="flat">
              <a:noFill/>
              <a:prstDash val="solid"/>
              <a:miter/>
            </a:ln>
          </p:spPr>
          <p:txBody>
            <a:bodyPr rtlCol="0" anchor="ctr"/>
            <a:lstStyle/>
            <a:p>
              <a:endParaRPr lang="zh-CN" altLang="en-US"/>
            </a:p>
          </p:txBody>
        </p:sp>
        <p:sp>
          <p:nvSpPr>
            <p:cNvPr id="1799" name="任意多边形: 形状 1798">
              <a:extLst>
                <a:ext uri="{FF2B5EF4-FFF2-40B4-BE49-F238E27FC236}">
                  <a16:creationId xmlns:a16="http://schemas.microsoft.com/office/drawing/2014/main" id="{465A6665-A856-A8BD-8359-A54E41E12A0B}"/>
                </a:ext>
              </a:extLst>
            </p:cNvPr>
            <p:cNvSpPr/>
            <p:nvPr/>
          </p:nvSpPr>
          <p:spPr>
            <a:xfrm>
              <a:off x="3519409" y="4974821"/>
              <a:ext cx="109179" cy="61604"/>
            </a:xfrm>
            <a:custGeom>
              <a:avLst/>
              <a:gdLst>
                <a:gd name="connsiteX0" fmla="*/ 49326 w 109179"/>
                <a:gd name="connsiteY0" fmla="*/ 33096 h 61604"/>
                <a:gd name="connsiteX1" fmla="*/ 62482 w 109179"/>
                <a:gd name="connsiteY1" fmla="*/ 26518 h 61604"/>
                <a:gd name="connsiteX2" fmla="*/ 62476 w 109179"/>
                <a:gd name="connsiteY2" fmla="*/ 26518 h 61604"/>
                <a:gd name="connsiteX3" fmla="*/ 70135 w 109179"/>
                <a:gd name="connsiteY3" fmla="*/ 25135 h 61604"/>
                <a:gd name="connsiteX4" fmla="*/ 75747 w 109179"/>
                <a:gd name="connsiteY4" fmla="*/ 14390 h 61604"/>
                <a:gd name="connsiteX5" fmla="*/ 79719 w 109179"/>
                <a:gd name="connsiteY5" fmla="*/ 9767 h 61604"/>
                <a:gd name="connsiteX6" fmla="*/ 89354 w 109179"/>
                <a:gd name="connsiteY6" fmla="*/ 0 h 61604"/>
                <a:gd name="connsiteX7" fmla="*/ 109179 w 109179"/>
                <a:gd name="connsiteY7" fmla="*/ 55521 h 61604"/>
                <a:gd name="connsiteX8" fmla="*/ 108356 w 109179"/>
                <a:gd name="connsiteY8" fmla="*/ 56276 h 61604"/>
                <a:gd name="connsiteX9" fmla="*/ 100670 w 109179"/>
                <a:gd name="connsiteY9" fmla="*/ 60922 h 61604"/>
                <a:gd name="connsiteX10" fmla="*/ 96143 w 109179"/>
                <a:gd name="connsiteY10" fmla="*/ 60585 h 61604"/>
                <a:gd name="connsiteX11" fmla="*/ 76632 w 109179"/>
                <a:gd name="connsiteY11" fmla="*/ 58425 h 61604"/>
                <a:gd name="connsiteX12" fmla="*/ 48423 w 109179"/>
                <a:gd name="connsiteY12" fmla="*/ 56613 h 61604"/>
                <a:gd name="connsiteX13" fmla="*/ 39645 w 109179"/>
                <a:gd name="connsiteY13" fmla="*/ 53761 h 61604"/>
                <a:gd name="connsiteX14" fmla="*/ 35622 w 109179"/>
                <a:gd name="connsiteY14" fmla="*/ 53338 h 61604"/>
                <a:gd name="connsiteX15" fmla="*/ 9584 w 109179"/>
                <a:gd name="connsiteY15" fmla="*/ 36519 h 61604"/>
                <a:gd name="connsiteX16" fmla="*/ 9715 w 109179"/>
                <a:gd name="connsiteY16" fmla="*/ 36627 h 61604"/>
                <a:gd name="connsiteX17" fmla="*/ 6727 w 109179"/>
                <a:gd name="connsiteY17" fmla="*/ 33113 h 61604"/>
                <a:gd name="connsiteX18" fmla="*/ 0 w 109179"/>
                <a:gd name="connsiteY18" fmla="*/ 19911 h 61604"/>
                <a:gd name="connsiteX19" fmla="*/ 13785 w 109179"/>
                <a:gd name="connsiteY19" fmla="*/ 11882 h 61604"/>
                <a:gd name="connsiteX20" fmla="*/ 33084 w 109179"/>
                <a:gd name="connsiteY20" fmla="*/ 20643 h 61604"/>
                <a:gd name="connsiteX21" fmla="*/ 25495 w 109179"/>
                <a:gd name="connsiteY21" fmla="*/ 24557 h 61604"/>
                <a:gd name="connsiteX22" fmla="*/ 35387 w 109179"/>
                <a:gd name="connsiteY22" fmla="*/ 34233 h 61604"/>
                <a:gd name="connsiteX23" fmla="*/ 58064 w 109179"/>
                <a:gd name="connsiteY23" fmla="*/ 47258 h 61604"/>
                <a:gd name="connsiteX24" fmla="*/ 61762 w 109179"/>
                <a:gd name="connsiteY24" fmla="*/ 45354 h 61604"/>
                <a:gd name="connsiteX25" fmla="*/ 58727 w 109179"/>
                <a:gd name="connsiteY25" fmla="*/ 40811 h 61604"/>
                <a:gd name="connsiteX26" fmla="*/ 49326 w 109179"/>
                <a:gd name="connsiteY26" fmla="*/ 33096 h 61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9179" h="61604">
                  <a:moveTo>
                    <a:pt x="49326" y="33096"/>
                  </a:moveTo>
                  <a:cubicBezTo>
                    <a:pt x="55470" y="34416"/>
                    <a:pt x="58733" y="29987"/>
                    <a:pt x="62482" y="26518"/>
                  </a:cubicBezTo>
                  <a:lnTo>
                    <a:pt x="62476" y="26518"/>
                  </a:lnTo>
                  <a:cubicBezTo>
                    <a:pt x="66237" y="31061"/>
                    <a:pt x="71489" y="27729"/>
                    <a:pt x="70135" y="25135"/>
                  </a:cubicBezTo>
                  <a:cubicBezTo>
                    <a:pt x="66065" y="17334"/>
                    <a:pt x="71569" y="16842"/>
                    <a:pt x="75747" y="14390"/>
                  </a:cubicBezTo>
                  <a:cubicBezTo>
                    <a:pt x="77473" y="13373"/>
                    <a:pt x="80084" y="10641"/>
                    <a:pt x="79719" y="9767"/>
                  </a:cubicBezTo>
                  <a:cubicBezTo>
                    <a:pt x="74947" y="-1635"/>
                    <a:pt x="83850" y="920"/>
                    <a:pt x="89354" y="0"/>
                  </a:cubicBezTo>
                  <a:cubicBezTo>
                    <a:pt x="98829" y="17482"/>
                    <a:pt x="103013" y="36856"/>
                    <a:pt x="109179" y="55521"/>
                  </a:cubicBezTo>
                  <a:cubicBezTo>
                    <a:pt x="109185" y="55515"/>
                    <a:pt x="108356" y="56276"/>
                    <a:pt x="108356" y="56276"/>
                  </a:cubicBezTo>
                  <a:cubicBezTo>
                    <a:pt x="106190" y="58476"/>
                    <a:pt x="103573" y="59933"/>
                    <a:pt x="100670" y="60922"/>
                  </a:cubicBezTo>
                  <a:cubicBezTo>
                    <a:pt x="99138" y="61082"/>
                    <a:pt x="97635" y="60968"/>
                    <a:pt x="96143" y="60585"/>
                  </a:cubicBezTo>
                  <a:cubicBezTo>
                    <a:pt x="89966" y="57613"/>
                    <a:pt x="85313" y="52607"/>
                    <a:pt x="76632" y="58425"/>
                  </a:cubicBezTo>
                  <a:cubicBezTo>
                    <a:pt x="68386" y="63951"/>
                    <a:pt x="57590" y="61579"/>
                    <a:pt x="48423" y="56613"/>
                  </a:cubicBezTo>
                  <a:cubicBezTo>
                    <a:pt x="45829" y="54727"/>
                    <a:pt x="43285" y="52612"/>
                    <a:pt x="39645" y="53761"/>
                  </a:cubicBezTo>
                  <a:cubicBezTo>
                    <a:pt x="38256" y="53967"/>
                    <a:pt x="36930" y="53836"/>
                    <a:pt x="35622" y="53338"/>
                  </a:cubicBezTo>
                  <a:cubicBezTo>
                    <a:pt x="29998" y="42988"/>
                    <a:pt x="15922" y="45732"/>
                    <a:pt x="9584" y="36519"/>
                  </a:cubicBezTo>
                  <a:lnTo>
                    <a:pt x="9715" y="36627"/>
                  </a:lnTo>
                  <a:cubicBezTo>
                    <a:pt x="8910" y="35296"/>
                    <a:pt x="7801" y="34222"/>
                    <a:pt x="6727" y="33113"/>
                  </a:cubicBezTo>
                  <a:cubicBezTo>
                    <a:pt x="4486" y="28712"/>
                    <a:pt x="2246" y="24312"/>
                    <a:pt x="0" y="19911"/>
                  </a:cubicBezTo>
                  <a:cubicBezTo>
                    <a:pt x="1114" y="11247"/>
                    <a:pt x="5595" y="8887"/>
                    <a:pt x="13785" y="11882"/>
                  </a:cubicBezTo>
                  <a:cubicBezTo>
                    <a:pt x="20454" y="14322"/>
                    <a:pt x="27255" y="16328"/>
                    <a:pt x="33084" y="20643"/>
                  </a:cubicBezTo>
                  <a:cubicBezTo>
                    <a:pt x="32370" y="24535"/>
                    <a:pt x="28844" y="22494"/>
                    <a:pt x="25495" y="24557"/>
                  </a:cubicBezTo>
                  <a:cubicBezTo>
                    <a:pt x="29255" y="27489"/>
                    <a:pt x="33153" y="29421"/>
                    <a:pt x="35387" y="34233"/>
                  </a:cubicBezTo>
                  <a:cubicBezTo>
                    <a:pt x="39222" y="42491"/>
                    <a:pt x="48640" y="45983"/>
                    <a:pt x="58064" y="47258"/>
                  </a:cubicBezTo>
                  <a:cubicBezTo>
                    <a:pt x="59962" y="47515"/>
                    <a:pt x="61385" y="47189"/>
                    <a:pt x="61762" y="45354"/>
                  </a:cubicBezTo>
                  <a:cubicBezTo>
                    <a:pt x="62248" y="42994"/>
                    <a:pt x="61379" y="40314"/>
                    <a:pt x="58727" y="40811"/>
                  </a:cubicBezTo>
                  <a:cubicBezTo>
                    <a:pt x="52149" y="42045"/>
                    <a:pt x="49589" y="39182"/>
                    <a:pt x="49326" y="33096"/>
                  </a:cubicBezTo>
                  <a:close/>
                </a:path>
              </a:pathLst>
            </a:custGeom>
            <a:grpFill/>
            <a:ln w="5715" cap="flat">
              <a:noFill/>
              <a:prstDash val="solid"/>
              <a:miter/>
            </a:ln>
          </p:spPr>
          <p:txBody>
            <a:bodyPr rtlCol="0" anchor="ctr"/>
            <a:lstStyle/>
            <a:p>
              <a:endParaRPr lang="zh-CN" altLang="en-US"/>
            </a:p>
          </p:txBody>
        </p:sp>
        <p:sp>
          <p:nvSpPr>
            <p:cNvPr id="1800" name="任意多边形: 形状 1799">
              <a:extLst>
                <a:ext uri="{FF2B5EF4-FFF2-40B4-BE49-F238E27FC236}">
                  <a16:creationId xmlns:a16="http://schemas.microsoft.com/office/drawing/2014/main" id="{8B7F0288-DB3D-D4EF-F13E-3F54F774F737}"/>
                </a:ext>
              </a:extLst>
            </p:cNvPr>
            <p:cNvSpPr/>
            <p:nvPr/>
          </p:nvSpPr>
          <p:spPr>
            <a:xfrm>
              <a:off x="3400965" y="4761647"/>
              <a:ext cx="145121" cy="58794"/>
            </a:xfrm>
            <a:custGeom>
              <a:avLst/>
              <a:gdLst>
                <a:gd name="connsiteX0" fmla="*/ 0 w 145121"/>
                <a:gd name="connsiteY0" fmla="*/ 35752 h 58794"/>
                <a:gd name="connsiteX1" fmla="*/ 3303 w 145121"/>
                <a:gd name="connsiteY1" fmla="*/ 29180 h 58794"/>
                <a:gd name="connsiteX2" fmla="*/ 3349 w 145121"/>
                <a:gd name="connsiteY2" fmla="*/ 16013 h 58794"/>
                <a:gd name="connsiteX3" fmla="*/ 23512 w 145121"/>
                <a:gd name="connsiteY3" fmla="*/ 13527 h 58794"/>
                <a:gd name="connsiteX4" fmla="*/ 32107 w 145121"/>
                <a:gd name="connsiteY4" fmla="*/ 9172 h 58794"/>
                <a:gd name="connsiteX5" fmla="*/ 38342 w 145121"/>
                <a:gd name="connsiteY5" fmla="*/ 8994 h 58794"/>
                <a:gd name="connsiteX6" fmla="*/ 56847 w 145121"/>
                <a:gd name="connsiteY6" fmla="*/ 30837 h 58794"/>
                <a:gd name="connsiteX7" fmla="*/ 72403 w 145121"/>
                <a:gd name="connsiteY7" fmla="*/ 42330 h 58794"/>
                <a:gd name="connsiteX8" fmla="*/ 72398 w 145121"/>
                <a:gd name="connsiteY8" fmla="*/ 42330 h 58794"/>
                <a:gd name="connsiteX9" fmla="*/ 79216 w 145121"/>
                <a:gd name="connsiteY9" fmla="*/ 46588 h 58794"/>
                <a:gd name="connsiteX10" fmla="*/ 88834 w 145121"/>
                <a:gd name="connsiteY10" fmla="*/ 39055 h 58794"/>
                <a:gd name="connsiteX11" fmla="*/ 88851 w 145121"/>
                <a:gd name="connsiteY11" fmla="*/ 39021 h 58794"/>
                <a:gd name="connsiteX12" fmla="*/ 97995 w 145121"/>
                <a:gd name="connsiteY12" fmla="*/ 40827 h 58794"/>
                <a:gd name="connsiteX13" fmla="*/ 106596 w 145121"/>
                <a:gd name="connsiteY13" fmla="*/ 33655 h 58794"/>
                <a:gd name="connsiteX14" fmla="*/ 96886 w 145121"/>
                <a:gd name="connsiteY14" fmla="*/ 30351 h 58794"/>
                <a:gd name="connsiteX15" fmla="*/ 72689 w 145121"/>
                <a:gd name="connsiteY15" fmla="*/ 22602 h 58794"/>
                <a:gd name="connsiteX16" fmla="*/ 85822 w 145121"/>
                <a:gd name="connsiteY16" fmla="*/ 20402 h 58794"/>
                <a:gd name="connsiteX17" fmla="*/ 96584 w 145121"/>
                <a:gd name="connsiteY17" fmla="*/ 19921 h 58794"/>
                <a:gd name="connsiteX18" fmla="*/ 100670 w 145121"/>
                <a:gd name="connsiteY18" fmla="*/ 18790 h 58794"/>
                <a:gd name="connsiteX19" fmla="*/ 120324 w 145121"/>
                <a:gd name="connsiteY19" fmla="*/ 19379 h 58794"/>
                <a:gd name="connsiteX20" fmla="*/ 111265 w 145121"/>
                <a:gd name="connsiteY20" fmla="*/ 14778 h 58794"/>
                <a:gd name="connsiteX21" fmla="*/ 105305 w 145121"/>
                <a:gd name="connsiteY21" fmla="*/ 9371 h 58794"/>
                <a:gd name="connsiteX22" fmla="*/ 108602 w 145121"/>
                <a:gd name="connsiteY22" fmla="*/ 6137 h 58794"/>
                <a:gd name="connsiteX23" fmla="*/ 108585 w 145121"/>
                <a:gd name="connsiteY23" fmla="*/ 6171 h 58794"/>
                <a:gd name="connsiteX24" fmla="*/ 134908 w 145121"/>
                <a:gd name="connsiteY24" fmla="*/ 6131 h 58794"/>
                <a:gd name="connsiteX25" fmla="*/ 145121 w 145121"/>
                <a:gd name="connsiteY25" fmla="*/ 31980 h 58794"/>
                <a:gd name="connsiteX26" fmla="*/ 131771 w 145121"/>
                <a:gd name="connsiteY26" fmla="*/ 39267 h 58794"/>
                <a:gd name="connsiteX27" fmla="*/ 115866 w 145121"/>
                <a:gd name="connsiteY27" fmla="*/ 46473 h 58794"/>
                <a:gd name="connsiteX28" fmla="*/ 82262 w 145121"/>
                <a:gd name="connsiteY28" fmla="*/ 52200 h 58794"/>
                <a:gd name="connsiteX29" fmla="*/ 82256 w 145121"/>
                <a:gd name="connsiteY29" fmla="*/ 52200 h 58794"/>
                <a:gd name="connsiteX30" fmla="*/ 65825 w 145121"/>
                <a:gd name="connsiteY30" fmla="*/ 58795 h 58794"/>
                <a:gd name="connsiteX31" fmla="*/ 52750 w 145121"/>
                <a:gd name="connsiteY31" fmla="*/ 42873 h 58794"/>
                <a:gd name="connsiteX32" fmla="*/ 46749 w 145121"/>
                <a:gd name="connsiteY32" fmla="*/ 34626 h 58794"/>
                <a:gd name="connsiteX33" fmla="*/ 42805 w 145121"/>
                <a:gd name="connsiteY33" fmla="*/ 22596 h 58794"/>
                <a:gd name="connsiteX34" fmla="*/ 42800 w 145121"/>
                <a:gd name="connsiteY34" fmla="*/ 22596 h 58794"/>
                <a:gd name="connsiteX35" fmla="*/ 38028 w 145121"/>
                <a:gd name="connsiteY35" fmla="*/ 22853 h 58794"/>
                <a:gd name="connsiteX36" fmla="*/ 0 w 145121"/>
                <a:gd name="connsiteY36" fmla="*/ 35752 h 5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5121" h="58794">
                  <a:moveTo>
                    <a:pt x="0" y="35752"/>
                  </a:moveTo>
                  <a:cubicBezTo>
                    <a:pt x="1103" y="33563"/>
                    <a:pt x="2200" y="31374"/>
                    <a:pt x="3303" y="29180"/>
                  </a:cubicBezTo>
                  <a:cubicBezTo>
                    <a:pt x="6944" y="22082"/>
                    <a:pt x="6944" y="21745"/>
                    <a:pt x="3349" y="16013"/>
                  </a:cubicBezTo>
                  <a:cubicBezTo>
                    <a:pt x="9430" y="10206"/>
                    <a:pt x="16716" y="12720"/>
                    <a:pt x="23512" y="13527"/>
                  </a:cubicBezTo>
                  <a:cubicBezTo>
                    <a:pt x="27798" y="14035"/>
                    <a:pt x="31707" y="17287"/>
                    <a:pt x="32107" y="9172"/>
                  </a:cubicBezTo>
                  <a:cubicBezTo>
                    <a:pt x="32307" y="5108"/>
                    <a:pt x="36325" y="7937"/>
                    <a:pt x="38342" y="8994"/>
                  </a:cubicBezTo>
                  <a:cubicBezTo>
                    <a:pt x="47417" y="13755"/>
                    <a:pt x="52904" y="21767"/>
                    <a:pt x="56847" y="30837"/>
                  </a:cubicBezTo>
                  <a:cubicBezTo>
                    <a:pt x="59893" y="37838"/>
                    <a:pt x="63505" y="43507"/>
                    <a:pt x="72403" y="42330"/>
                  </a:cubicBezTo>
                  <a:lnTo>
                    <a:pt x="72398" y="42330"/>
                  </a:lnTo>
                  <a:cubicBezTo>
                    <a:pt x="72935" y="46542"/>
                    <a:pt x="74318" y="49777"/>
                    <a:pt x="79216" y="46588"/>
                  </a:cubicBezTo>
                  <a:cubicBezTo>
                    <a:pt x="82616" y="44376"/>
                    <a:pt x="85639" y="41587"/>
                    <a:pt x="88834" y="39055"/>
                  </a:cubicBezTo>
                  <a:lnTo>
                    <a:pt x="88851" y="39021"/>
                  </a:lnTo>
                  <a:cubicBezTo>
                    <a:pt x="91834" y="40061"/>
                    <a:pt x="94709" y="42942"/>
                    <a:pt x="97995" y="40827"/>
                  </a:cubicBezTo>
                  <a:cubicBezTo>
                    <a:pt x="101098" y="38827"/>
                    <a:pt x="107694" y="40873"/>
                    <a:pt x="106596" y="33655"/>
                  </a:cubicBezTo>
                  <a:cubicBezTo>
                    <a:pt x="105459" y="26214"/>
                    <a:pt x="100253" y="29088"/>
                    <a:pt x="96886" y="30351"/>
                  </a:cubicBezTo>
                  <a:cubicBezTo>
                    <a:pt x="86291" y="34329"/>
                    <a:pt x="83982" y="20847"/>
                    <a:pt x="72689" y="22602"/>
                  </a:cubicBezTo>
                  <a:cubicBezTo>
                    <a:pt x="78878" y="18156"/>
                    <a:pt x="83262" y="18338"/>
                    <a:pt x="85822" y="20402"/>
                  </a:cubicBezTo>
                  <a:cubicBezTo>
                    <a:pt x="90120" y="23859"/>
                    <a:pt x="93080" y="24248"/>
                    <a:pt x="96584" y="19921"/>
                  </a:cubicBezTo>
                  <a:cubicBezTo>
                    <a:pt x="97521" y="18767"/>
                    <a:pt x="98710" y="17915"/>
                    <a:pt x="100670" y="18790"/>
                  </a:cubicBezTo>
                  <a:cubicBezTo>
                    <a:pt x="109242" y="22596"/>
                    <a:pt x="109282" y="22516"/>
                    <a:pt x="120324" y="19379"/>
                  </a:cubicBezTo>
                  <a:cubicBezTo>
                    <a:pt x="118769" y="14881"/>
                    <a:pt x="115283" y="13972"/>
                    <a:pt x="111265" y="14778"/>
                  </a:cubicBezTo>
                  <a:cubicBezTo>
                    <a:pt x="106551" y="15727"/>
                    <a:pt x="105693" y="12926"/>
                    <a:pt x="105305" y="9371"/>
                  </a:cubicBezTo>
                  <a:cubicBezTo>
                    <a:pt x="106539" y="8434"/>
                    <a:pt x="107459" y="7171"/>
                    <a:pt x="108602" y="6137"/>
                  </a:cubicBezTo>
                  <a:lnTo>
                    <a:pt x="108585" y="6171"/>
                  </a:lnTo>
                  <a:cubicBezTo>
                    <a:pt x="117346" y="-3910"/>
                    <a:pt x="126124" y="39"/>
                    <a:pt x="134908" y="6131"/>
                  </a:cubicBezTo>
                  <a:cubicBezTo>
                    <a:pt x="140229" y="13989"/>
                    <a:pt x="141743" y="23351"/>
                    <a:pt x="145121" y="31980"/>
                  </a:cubicBezTo>
                  <a:cubicBezTo>
                    <a:pt x="139966" y="33135"/>
                    <a:pt x="136086" y="36518"/>
                    <a:pt x="131771" y="39267"/>
                  </a:cubicBezTo>
                  <a:cubicBezTo>
                    <a:pt x="126890" y="42370"/>
                    <a:pt x="120518" y="42244"/>
                    <a:pt x="115866" y="46473"/>
                  </a:cubicBezTo>
                  <a:cubicBezTo>
                    <a:pt x="105990" y="55463"/>
                    <a:pt x="94189" y="54497"/>
                    <a:pt x="82262" y="52200"/>
                  </a:cubicBezTo>
                  <a:lnTo>
                    <a:pt x="82256" y="52200"/>
                  </a:lnTo>
                  <a:cubicBezTo>
                    <a:pt x="76764" y="54354"/>
                    <a:pt x="72112" y="58624"/>
                    <a:pt x="65825" y="58795"/>
                  </a:cubicBezTo>
                  <a:cubicBezTo>
                    <a:pt x="66014" y="49731"/>
                    <a:pt x="61105" y="43564"/>
                    <a:pt x="52750" y="42873"/>
                  </a:cubicBezTo>
                  <a:cubicBezTo>
                    <a:pt x="45651" y="42290"/>
                    <a:pt x="46566" y="39741"/>
                    <a:pt x="46749" y="34626"/>
                  </a:cubicBezTo>
                  <a:cubicBezTo>
                    <a:pt x="46892" y="30666"/>
                    <a:pt x="44223" y="26608"/>
                    <a:pt x="42805" y="22596"/>
                  </a:cubicBezTo>
                  <a:lnTo>
                    <a:pt x="42800" y="22596"/>
                  </a:lnTo>
                  <a:cubicBezTo>
                    <a:pt x="41188" y="22653"/>
                    <a:pt x="39211" y="22116"/>
                    <a:pt x="38028" y="22853"/>
                  </a:cubicBezTo>
                  <a:cubicBezTo>
                    <a:pt x="26346" y="30151"/>
                    <a:pt x="11870" y="29111"/>
                    <a:pt x="0" y="35752"/>
                  </a:cubicBezTo>
                  <a:close/>
                </a:path>
              </a:pathLst>
            </a:custGeom>
            <a:grpFill/>
            <a:ln w="5715" cap="flat">
              <a:noFill/>
              <a:prstDash val="solid"/>
              <a:miter/>
            </a:ln>
          </p:spPr>
          <p:txBody>
            <a:bodyPr rtlCol="0" anchor="ctr"/>
            <a:lstStyle/>
            <a:p>
              <a:endParaRPr lang="zh-CN" altLang="en-US"/>
            </a:p>
          </p:txBody>
        </p:sp>
        <p:sp>
          <p:nvSpPr>
            <p:cNvPr id="1801" name="任意多边形: 形状 1800">
              <a:extLst>
                <a:ext uri="{FF2B5EF4-FFF2-40B4-BE49-F238E27FC236}">
                  <a16:creationId xmlns:a16="http://schemas.microsoft.com/office/drawing/2014/main" id="{A9F52CA7-B6EB-AF76-00F3-C7842C2F0BC1}"/>
                </a:ext>
              </a:extLst>
            </p:cNvPr>
            <p:cNvSpPr/>
            <p:nvPr/>
          </p:nvSpPr>
          <p:spPr>
            <a:xfrm>
              <a:off x="3043024" y="4977774"/>
              <a:ext cx="76474" cy="79663"/>
            </a:xfrm>
            <a:custGeom>
              <a:avLst/>
              <a:gdLst>
                <a:gd name="connsiteX0" fmla="*/ 0 w 76474"/>
                <a:gd name="connsiteY0" fmla="*/ 362 h 79663"/>
                <a:gd name="connsiteX1" fmla="*/ 24655 w 76474"/>
                <a:gd name="connsiteY1" fmla="*/ 1522 h 79663"/>
                <a:gd name="connsiteX2" fmla="*/ 35239 w 76474"/>
                <a:gd name="connsiteY2" fmla="*/ 7014 h 79663"/>
                <a:gd name="connsiteX3" fmla="*/ 43554 w 76474"/>
                <a:gd name="connsiteY3" fmla="*/ 9529 h 79663"/>
                <a:gd name="connsiteX4" fmla="*/ 52161 w 76474"/>
                <a:gd name="connsiteY4" fmla="*/ 10409 h 79663"/>
                <a:gd name="connsiteX5" fmla="*/ 52161 w 76474"/>
                <a:gd name="connsiteY5" fmla="*/ 10409 h 79663"/>
                <a:gd name="connsiteX6" fmla="*/ 62036 w 76474"/>
                <a:gd name="connsiteY6" fmla="*/ 30097 h 79663"/>
                <a:gd name="connsiteX7" fmla="*/ 37793 w 76474"/>
                <a:gd name="connsiteY7" fmla="*/ 44076 h 79663"/>
                <a:gd name="connsiteX8" fmla="*/ 59830 w 76474"/>
                <a:gd name="connsiteY8" fmla="*/ 53912 h 79663"/>
                <a:gd name="connsiteX9" fmla="*/ 67500 w 76474"/>
                <a:gd name="connsiteY9" fmla="*/ 67365 h 79663"/>
                <a:gd name="connsiteX10" fmla="*/ 65128 w 76474"/>
                <a:gd name="connsiteY10" fmla="*/ 67988 h 79663"/>
                <a:gd name="connsiteX11" fmla="*/ 65723 w 76474"/>
                <a:gd name="connsiteY11" fmla="*/ 68633 h 79663"/>
                <a:gd name="connsiteX12" fmla="*/ 75209 w 76474"/>
                <a:gd name="connsiteY12" fmla="*/ 79663 h 79663"/>
                <a:gd name="connsiteX13" fmla="*/ 68609 w 76474"/>
                <a:gd name="connsiteY13" fmla="*/ 79515 h 79663"/>
                <a:gd name="connsiteX14" fmla="*/ 41691 w 76474"/>
                <a:gd name="connsiteY14" fmla="*/ 76652 h 79663"/>
                <a:gd name="connsiteX15" fmla="*/ 26009 w 76474"/>
                <a:gd name="connsiteY15" fmla="*/ 63101 h 79663"/>
                <a:gd name="connsiteX16" fmla="*/ 0 w 76474"/>
                <a:gd name="connsiteY16" fmla="*/ 362 h 7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474" h="79663">
                  <a:moveTo>
                    <a:pt x="0" y="362"/>
                  </a:moveTo>
                  <a:cubicBezTo>
                    <a:pt x="8321" y="-861"/>
                    <a:pt x="16471" y="1396"/>
                    <a:pt x="24655" y="1522"/>
                  </a:cubicBezTo>
                  <a:cubicBezTo>
                    <a:pt x="29764" y="1602"/>
                    <a:pt x="35330" y="-3478"/>
                    <a:pt x="35239" y="7014"/>
                  </a:cubicBezTo>
                  <a:cubicBezTo>
                    <a:pt x="35210" y="10066"/>
                    <a:pt x="40176" y="10746"/>
                    <a:pt x="43554" y="9529"/>
                  </a:cubicBezTo>
                  <a:cubicBezTo>
                    <a:pt x="46652" y="8409"/>
                    <a:pt x="49635" y="6677"/>
                    <a:pt x="52161" y="10409"/>
                  </a:cubicBezTo>
                  <a:lnTo>
                    <a:pt x="52161" y="10409"/>
                  </a:lnTo>
                  <a:cubicBezTo>
                    <a:pt x="53532" y="17936"/>
                    <a:pt x="57019" y="24399"/>
                    <a:pt x="62036" y="30097"/>
                  </a:cubicBezTo>
                  <a:cubicBezTo>
                    <a:pt x="59653" y="44590"/>
                    <a:pt x="44766" y="37361"/>
                    <a:pt x="37793" y="44076"/>
                  </a:cubicBezTo>
                  <a:cubicBezTo>
                    <a:pt x="43663" y="50768"/>
                    <a:pt x="52795" y="50071"/>
                    <a:pt x="59830" y="53912"/>
                  </a:cubicBezTo>
                  <a:cubicBezTo>
                    <a:pt x="64785" y="56615"/>
                    <a:pt x="74158" y="57741"/>
                    <a:pt x="67500" y="67365"/>
                  </a:cubicBezTo>
                  <a:cubicBezTo>
                    <a:pt x="66774" y="67673"/>
                    <a:pt x="65968" y="67930"/>
                    <a:pt x="65128" y="67988"/>
                  </a:cubicBezTo>
                  <a:cubicBezTo>
                    <a:pt x="64059" y="68062"/>
                    <a:pt x="64225" y="68250"/>
                    <a:pt x="65723" y="68633"/>
                  </a:cubicBezTo>
                  <a:cubicBezTo>
                    <a:pt x="74089" y="67919"/>
                    <a:pt x="78918" y="70159"/>
                    <a:pt x="75209" y="79663"/>
                  </a:cubicBezTo>
                  <a:cubicBezTo>
                    <a:pt x="73009" y="79618"/>
                    <a:pt x="70809" y="79566"/>
                    <a:pt x="68609" y="79515"/>
                  </a:cubicBezTo>
                  <a:cubicBezTo>
                    <a:pt x="59756" y="77417"/>
                    <a:pt x="50949" y="74931"/>
                    <a:pt x="41691" y="76652"/>
                  </a:cubicBezTo>
                  <a:cubicBezTo>
                    <a:pt x="31775" y="77583"/>
                    <a:pt x="28941" y="70045"/>
                    <a:pt x="26009" y="63101"/>
                  </a:cubicBezTo>
                  <a:cubicBezTo>
                    <a:pt x="17202" y="42242"/>
                    <a:pt x="8653" y="21279"/>
                    <a:pt x="0" y="362"/>
                  </a:cubicBezTo>
                  <a:close/>
                </a:path>
              </a:pathLst>
            </a:custGeom>
            <a:grpFill/>
            <a:ln w="5715" cap="flat">
              <a:noFill/>
              <a:prstDash val="solid"/>
              <a:miter/>
            </a:ln>
          </p:spPr>
          <p:txBody>
            <a:bodyPr rtlCol="0" anchor="ctr"/>
            <a:lstStyle/>
            <a:p>
              <a:endParaRPr lang="zh-CN" altLang="en-US"/>
            </a:p>
          </p:txBody>
        </p:sp>
        <p:sp>
          <p:nvSpPr>
            <p:cNvPr id="1802" name="任意多边形: 形状 1801">
              <a:extLst>
                <a:ext uri="{FF2B5EF4-FFF2-40B4-BE49-F238E27FC236}">
                  <a16:creationId xmlns:a16="http://schemas.microsoft.com/office/drawing/2014/main" id="{5803CDE3-F04A-8A9C-92D1-1C485B5156D6}"/>
                </a:ext>
              </a:extLst>
            </p:cNvPr>
            <p:cNvSpPr/>
            <p:nvPr/>
          </p:nvSpPr>
          <p:spPr>
            <a:xfrm>
              <a:off x="3941061" y="5110864"/>
              <a:ext cx="78593" cy="54949"/>
            </a:xfrm>
            <a:custGeom>
              <a:avLst/>
              <a:gdLst>
                <a:gd name="connsiteX0" fmla="*/ 78593 w 78593"/>
                <a:gd name="connsiteY0" fmla="*/ 37991 h 54949"/>
                <a:gd name="connsiteX1" fmla="*/ 50996 w 78593"/>
                <a:gd name="connsiteY1" fmla="*/ 43689 h 54949"/>
                <a:gd name="connsiteX2" fmla="*/ 37600 w 78593"/>
                <a:gd name="connsiteY2" fmla="*/ 46803 h 54949"/>
                <a:gd name="connsiteX3" fmla="*/ 22306 w 78593"/>
                <a:gd name="connsiteY3" fmla="*/ 54947 h 54949"/>
                <a:gd name="connsiteX4" fmla="*/ 11991 w 78593"/>
                <a:gd name="connsiteY4" fmla="*/ 48249 h 54949"/>
                <a:gd name="connsiteX5" fmla="*/ 4796 w 78593"/>
                <a:gd name="connsiteY5" fmla="*/ 40185 h 54949"/>
                <a:gd name="connsiteX6" fmla="*/ 20900 w 78593"/>
                <a:gd name="connsiteY6" fmla="*/ 33270 h 54949"/>
                <a:gd name="connsiteX7" fmla="*/ 3213 w 78593"/>
                <a:gd name="connsiteY7" fmla="*/ 23806 h 54949"/>
                <a:gd name="connsiteX8" fmla="*/ 1 w 78593"/>
                <a:gd name="connsiteY8" fmla="*/ 21297 h 54949"/>
                <a:gd name="connsiteX9" fmla="*/ 1510 w 78593"/>
                <a:gd name="connsiteY9" fmla="*/ 17051 h 54949"/>
                <a:gd name="connsiteX10" fmla="*/ 12602 w 78593"/>
                <a:gd name="connsiteY10" fmla="*/ 9599 h 54949"/>
                <a:gd name="connsiteX11" fmla="*/ 16809 w 78593"/>
                <a:gd name="connsiteY11" fmla="*/ 10330 h 54949"/>
                <a:gd name="connsiteX12" fmla="*/ 22164 w 78593"/>
                <a:gd name="connsiteY12" fmla="*/ 11062 h 54949"/>
                <a:gd name="connsiteX13" fmla="*/ 24798 w 78593"/>
                <a:gd name="connsiteY13" fmla="*/ 5187 h 54949"/>
                <a:gd name="connsiteX14" fmla="*/ 38057 w 78593"/>
                <a:gd name="connsiteY14" fmla="*/ 3398 h 54949"/>
                <a:gd name="connsiteX15" fmla="*/ 49470 w 78593"/>
                <a:gd name="connsiteY15" fmla="*/ 5067 h 54949"/>
                <a:gd name="connsiteX16" fmla="*/ 78593 w 78593"/>
                <a:gd name="connsiteY16" fmla="*/ 37991 h 5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593" h="54949">
                  <a:moveTo>
                    <a:pt x="78593" y="37991"/>
                  </a:moveTo>
                  <a:cubicBezTo>
                    <a:pt x="70067" y="43020"/>
                    <a:pt x="61860" y="48032"/>
                    <a:pt x="50996" y="43689"/>
                  </a:cubicBezTo>
                  <a:cubicBezTo>
                    <a:pt x="46955" y="42071"/>
                    <a:pt x="42063" y="43694"/>
                    <a:pt x="37600" y="46803"/>
                  </a:cubicBezTo>
                  <a:cubicBezTo>
                    <a:pt x="32976" y="50021"/>
                    <a:pt x="28867" y="55084"/>
                    <a:pt x="22306" y="54947"/>
                  </a:cubicBezTo>
                  <a:cubicBezTo>
                    <a:pt x="20340" y="50444"/>
                    <a:pt x="16757" y="48524"/>
                    <a:pt x="11991" y="48249"/>
                  </a:cubicBezTo>
                  <a:cubicBezTo>
                    <a:pt x="7379" y="47981"/>
                    <a:pt x="5390" y="45043"/>
                    <a:pt x="4796" y="40185"/>
                  </a:cubicBezTo>
                  <a:cubicBezTo>
                    <a:pt x="9533" y="38151"/>
                    <a:pt x="14408" y="36059"/>
                    <a:pt x="20900" y="33270"/>
                  </a:cubicBezTo>
                  <a:cubicBezTo>
                    <a:pt x="13888" y="30573"/>
                    <a:pt x="14157" y="18434"/>
                    <a:pt x="3213" y="23806"/>
                  </a:cubicBezTo>
                  <a:cubicBezTo>
                    <a:pt x="1681" y="24561"/>
                    <a:pt x="24" y="22966"/>
                    <a:pt x="1" y="21297"/>
                  </a:cubicBezTo>
                  <a:cubicBezTo>
                    <a:pt x="-22" y="19846"/>
                    <a:pt x="492" y="17634"/>
                    <a:pt x="1510" y="17051"/>
                  </a:cubicBezTo>
                  <a:cubicBezTo>
                    <a:pt x="5367" y="14845"/>
                    <a:pt x="11128" y="15771"/>
                    <a:pt x="12602" y="9599"/>
                  </a:cubicBezTo>
                  <a:cubicBezTo>
                    <a:pt x="12814" y="8719"/>
                    <a:pt x="16266" y="8707"/>
                    <a:pt x="16809" y="10330"/>
                  </a:cubicBezTo>
                  <a:cubicBezTo>
                    <a:pt x="18289" y="14736"/>
                    <a:pt x="19655" y="16200"/>
                    <a:pt x="22164" y="11062"/>
                  </a:cubicBezTo>
                  <a:cubicBezTo>
                    <a:pt x="23106" y="9130"/>
                    <a:pt x="23547" y="6867"/>
                    <a:pt x="24798" y="5187"/>
                  </a:cubicBezTo>
                  <a:cubicBezTo>
                    <a:pt x="28513" y="220"/>
                    <a:pt x="32931" y="-2614"/>
                    <a:pt x="38057" y="3398"/>
                  </a:cubicBezTo>
                  <a:cubicBezTo>
                    <a:pt x="41537" y="7479"/>
                    <a:pt x="45166" y="7924"/>
                    <a:pt x="49470" y="5067"/>
                  </a:cubicBezTo>
                  <a:cubicBezTo>
                    <a:pt x="59762" y="15520"/>
                    <a:pt x="71913" y="24338"/>
                    <a:pt x="78593" y="37991"/>
                  </a:cubicBezTo>
                  <a:close/>
                </a:path>
              </a:pathLst>
            </a:custGeom>
            <a:grpFill/>
            <a:ln w="5715" cap="flat">
              <a:noFill/>
              <a:prstDash val="solid"/>
              <a:miter/>
            </a:ln>
          </p:spPr>
          <p:txBody>
            <a:bodyPr rtlCol="0" anchor="ctr"/>
            <a:lstStyle/>
            <a:p>
              <a:endParaRPr lang="zh-CN" altLang="en-US"/>
            </a:p>
          </p:txBody>
        </p:sp>
        <p:sp>
          <p:nvSpPr>
            <p:cNvPr id="1803" name="任意多边形: 形状 1802">
              <a:extLst>
                <a:ext uri="{FF2B5EF4-FFF2-40B4-BE49-F238E27FC236}">
                  <a16:creationId xmlns:a16="http://schemas.microsoft.com/office/drawing/2014/main" id="{ACBBC09A-58FB-7772-0BF3-AA31D7CBD37C}"/>
                </a:ext>
              </a:extLst>
            </p:cNvPr>
            <p:cNvSpPr/>
            <p:nvPr/>
          </p:nvSpPr>
          <p:spPr>
            <a:xfrm>
              <a:off x="3641087" y="5189007"/>
              <a:ext cx="109093" cy="53110"/>
            </a:xfrm>
            <a:custGeom>
              <a:avLst/>
              <a:gdLst>
                <a:gd name="connsiteX0" fmla="*/ 26529 w 109093"/>
                <a:gd name="connsiteY0" fmla="*/ 52837 h 53110"/>
                <a:gd name="connsiteX1" fmla="*/ 23014 w 109093"/>
                <a:gd name="connsiteY1" fmla="*/ 45882 h 53110"/>
                <a:gd name="connsiteX2" fmla="*/ 23026 w 109093"/>
                <a:gd name="connsiteY2" fmla="*/ 45882 h 53110"/>
                <a:gd name="connsiteX3" fmla="*/ 19814 w 109093"/>
                <a:gd name="connsiteY3" fmla="*/ 41972 h 53110"/>
                <a:gd name="connsiteX4" fmla="*/ 15225 w 109093"/>
                <a:gd name="connsiteY4" fmla="*/ 49933 h 53110"/>
                <a:gd name="connsiteX5" fmla="*/ 10636 w 109093"/>
                <a:gd name="connsiteY5" fmla="*/ 47619 h 53110"/>
                <a:gd name="connsiteX6" fmla="*/ 0 w 109093"/>
                <a:gd name="connsiteY6" fmla="*/ 42589 h 53110"/>
                <a:gd name="connsiteX7" fmla="*/ 6 w 109093"/>
                <a:gd name="connsiteY7" fmla="*/ 42589 h 53110"/>
                <a:gd name="connsiteX8" fmla="*/ 31558 w 109093"/>
                <a:gd name="connsiteY8" fmla="*/ 40904 h 53110"/>
                <a:gd name="connsiteX9" fmla="*/ 21311 w 109093"/>
                <a:gd name="connsiteY9" fmla="*/ 23627 h 53110"/>
                <a:gd name="connsiteX10" fmla="*/ 56961 w 109093"/>
                <a:gd name="connsiteY10" fmla="*/ 15786 h 53110"/>
                <a:gd name="connsiteX11" fmla="*/ 52104 w 109093"/>
                <a:gd name="connsiteY11" fmla="*/ 361 h 53110"/>
                <a:gd name="connsiteX12" fmla="*/ 73346 w 109093"/>
                <a:gd name="connsiteY12" fmla="*/ 2207 h 53110"/>
                <a:gd name="connsiteX13" fmla="*/ 65757 w 109093"/>
                <a:gd name="connsiteY13" fmla="*/ 7785 h 53110"/>
                <a:gd name="connsiteX14" fmla="*/ 79839 w 109093"/>
                <a:gd name="connsiteY14" fmla="*/ 11237 h 53110"/>
                <a:gd name="connsiteX15" fmla="*/ 107459 w 109093"/>
                <a:gd name="connsiteY15" fmla="*/ 3293 h 53110"/>
                <a:gd name="connsiteX16" fmla="*/ 109094 w 109093"/>
                <a:gd name="connsiteY16" fmla="*/ 3402 h 53110"/>
                <a:gd name="connsiteX17" fmla="*/ 65517 w 109093"/>
                <a:gd name="connsiteY17" fmla="*/ 29331 h 53110"/>
                <a:gd name="connsiteX18" fmla="*/ 36427 w 109093"/>
                <a:gd name="connsiteY18" fmla="*/ 47396 h 53110"/>
                <a:gd name="connsiteX19" fmla="*/ 26529 w 109093"/>
                <a:gd name="connsiteY19" fmla="*/ 52837 h 53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9093" h="53110">
                  <a:moveTo>
                    <a:pt x="26529" y="52837"/>
                  </a:moveTo>
                  <a:cubicBezTo>
                    <a:pt x="27529" y="49419"/>
                    <a:pt x="29198" y="45664"/>
                    <a:pt x="23014" y="45882"/>
                  </a:cubicBezTo>
                  <a:lnTo>
                    <a:pt x="23026" y="45882"/>
                  </a:lnTo>
                  <a:cubicBezTo>
                    <a:pt x="22666" y="43944"/>
                    <a:pt x="22769" y="40966"/>
                    <a:pt x="19814" y="41972"/>
                  </a:cubicBezTo>
                  <a:cubicBezTo>
                    <a:pt x="16339" y="43161"/>
                    <a:pt x="17356" y="47825"/>
                    <a:pt x="15225" y="49933"/>
                  </a:cubicBezTo>
                  <a:cubicBezTo>
                    <a:pt x="13224" y="51911"/>
                    <a:pt x="9167" y="57037"/>
                    <a:pt x="10636" y="47619"/>
                  </a:cubicBezTo>
                  <a:cubicBezTo>
                    <a:pt x="11761" y="40401"/>
                    <a:pt x="1663" y="48676"/>
                    <a:pt x="0" y="42589"/>
                  </a:cubicBezTo>
                  <a:lnTo>
                    <a:pt x="6" y="42589"/>
                  </a:lnTo>
                  <a:cubicBezTo>
                    <a:pt x="10264" y="36486"/>
                    <a:pt x="20283" y="28319"/>
                    <a:pt x="31558" y="40904"/>
                  </a:cubicBezTo>
                  <a:cubicBezTo>
                    <a:pt x="37428" y="27536"/>
                    <a:pt x="23957" y="29479"/>
                    <a:pt x="21311" y="23627"/>
                  </a:cubicBezTo>
                  <a:cubicBezTo>
                    <a:pt x="31907" y="16249"/>
                    <a:pt x="42371" y="13843"/>
                    <a:pt x="56961" y="15786"/>
                  </a:cubicBezTo>
                  <a:cubicBezTo>
                    <a:pt x="55333" y="10608"/>
                    <a:pt x="53830" y="5842"/>
                    <a:pt x="52104" y="361"/>
                  </a:cubicBezTo>
                  <a:cubicBezTo>
                    <a:pt x="59590" y="-1273"/>
                    <a:pt x="66111" y="3225"/>
                    <a:pt x="73346" y="2207"/>
                  </a:cubicBezTo>
                  <a:cubicBezTo>
                    <a:pt x="72626" y="8408"/>
                    <a:pt x="67368" y="4899"/>
                    <a:pt x="65757" y="7785"/>
                  </a:cubicBezTo>
                  <a:cubicBezTo>
                    <a:pt x="66168" y="9443"/>
                    <a:pt x="79290" y="12797"/>
                    <a:pt x="79839" y="11237"/>
                  </a:cubicBezTo>
                  <a:cubicBezTo>
                    <a:pt x="85399" y="-4605"/>
                    <a:pt x="97898" y="4539"/>
                    <a:pt x="107459" y="3293"/>
                  </a:cubicBezTo>
                  <a:cubicBezTo>
                    <a:pt x="107991" y="3225"/>
                    <a:pt x="108545" y="3356"/>
                    <a:pt x="109094" y="3402"/>
                  </a:cubicBezTo>
                  <a:cubicBezTo>
                    <a:pt x="95509" y="13626"/>
                    <a:pt x="80970" y="22090"/>
                    <a:pt x="65517" y="29331"/>
                  </a:cubicBezTo>
                  <a:cubicBezTo>
                    <a:pt x="55253" y="34143"/>
                    <a:pt x="45989" y="41150"/>
                    <a:pt x="36427" y="47396"/>
                  </a:cubicBezTo>
                  <a:cubicBezTo>
                    <a:pt x="33238" y="49471"/>
                    <a:pt x="30638" y="52482"/>
                    <a:pt x="26529" y="52837"/>
                  </a:cubicBezTo>
                  <a:close/>
                </a:path>
              </a:pathLst>
            </a:custGeom>
            <a:grpFill/>
            <a:ln w="5715" cap="flat">
              <a:noFill/>
              <a:prstDash val="solid"/>
              <a:miter/>
            </a:ln>
          </p:spPr>
          <p:txBody>
            <a:bodyPr rtlCol="0" anchor="ctr"/>
            <a:lstStyle/>
            <a:p>
              <a:endParaRPr lang="zh-CN" altLang="en-US"/>
            </a:p>
          </p:txBody>
        </p:sp>
        <p:sp>
          <p:nvSpPr>
            <p:cNvPr id="1804" name="任意多边形: 形状 1803">
              <a:extLst>
                <a:ext uri="{FF2B5EF4-FFF2-40B4-BE49-F238E27FC236}">
                  <a16:creationId xmlns:a16="http://schemas.microsoft.com/office/drawing/2014/main" id="{B23FB5A5-6AD4-2B0D-50C8-35E1E0C7D09A}"/>
                </a:ext>
              </a:extLst>
            </p:cNvPr>
            <p:cNvSpPr/>
            <p:nvPr/>
          </p:nvSpPr>
          <p:spPr>
            <a:xfrm>
              <a:off x="3456430" y="4864237"/>
              <a:ext cx="100269" cy="45000"/>
            </a:xfrm>
            <a:custGeom>
              <a:avLst/>
              <a:gdLst>
                <a:gd name="connsiteX0" fmla="*/ 0 w 100269"/>
                <a:gd name="connsiteY0" fmla="*/ 25859 h 45000"/>
                <a:gd name="connsiteX1" fmla="*/ 20151 w 100269"/>
                <a:gd name="connsiteY1" fmla="*/ 8754 h 45000"/>
                <a:gd name="connsiteX2" fmla="*/ 37108 w 100269"/>
                <a:gd name="connsiteY2" fmla="*/ 10275 h 45000"/>
                <a:gd name="connsiteX3" fmla="*/ 39508 w 100269"/>
                <a:gd name="connsiteY3" fmla="*/ 12218 h 45000"/>
                <a:gd name="connsiteX4" fmla="*/ 38702 w 100269"/>
                <a:gd name="connsiteY4" fmla="*/ 9332 h 45000"/>
                <a:gd name="connsiteX5" fmla="*/ 49886 w 100269"/>
                <a:gd name="connsiteY5" fmla="*/ 2171 h 45000"/>
                <a:gd name="connsiteX6" fmla="*/ 56384 w 100269"/>
                <a:gd name="connsiteY6" fmla="*/ 2296 h 45000"/>
                <a:gd name="connsiteX7" fmla="*/ 59659 w 100269"/>
                <a:gd name="connsiteY7" fmla="*/ 5537 h 45000"/>
                <a:gd name="connsiteX8" fmla="*/ 59682 w 100269"/>
                <a:gd name="connsiteY8" fmla="*/ 5571 h 45000"/>
                <a:gd name="connsiteX9" fmla="*/ 63002 w 100269"/>
                <a:gd name="connsiteY9" fmla="*/ 5583 h 45000"/>
                <a:gd name="connsiteX10" fmla="*/ 66254 w 100269"/>
                <a:gd name="connsiteY10" fmla="*/ 5588 h 45000"/>
                <a:gd name="connsiteX11" fmla="*/ 67100 w 100269"/>
                <a:gd name="connsiteY11" fmla="*/ 13772 h 45000"/>
                <a:gd name="connsiteX12" fmla="*/ 58876 w 100269"/>
                <a:gd name="connsiteY12" fmla="*/ 16790 h 45000"/>
                <a:gd name="connsiteX13" fmla="*/ 46560 w 100269"/>
                <a:gd name="connsiteY13" fmla="*/ 18716 h 45000"/>
                <a:gd name="connsiteX14" fmla="*/ 42920 w 100269"/>
                <a:gd name="connsiteY14" fmla="*/ 27334 h 45000"/>
                <a:gd name="connsiteX15" fmla="*/ 50503 w 100269"/>
                <a:gd name="connsiteY15" fmla="*/ 28088 h 45000"/>
                <a:gd name="connsiteX16" fmla="*/ 76141 w 100269"/>
                <a:gd name="connsiteY16" fmla="*/ 28540 h 45000"/>
                <a:gd name="connsiteX17" fmla="*/ 76118 w 100269"/>
                <a:gd name="connsiteY17" fmla="*/ 28574 h 45000"/>
                <a:gd name="connsiteX18" fmla="*/ 100270 w 100269"/>
                <a:gd name="connsiteY18" fmla="*/ 43136 h 45000"/>
                <a:gd name="connsiteX19" fmla="*/ 82908 w 100269"/>
                <a:gd name="connsiteY19" fmla="*/ 39507 h 45000"/>
                <a:gd name="connsiteX20" fmla="*/ 72083 w 100269"/>
                <a:gd name="connsiteY20" fmla="*/ 40604 h 45000"/>
                <a:gd name="connsiteX21" fmla="*/ 55921 w 100269"/>
                <a:gd name="connsiteY21" fmla="*/ 44245 h 45000"/>
                <a:gd name="connsiteX22" fmla="*/ 42377 w 100269"/>
                <a:gd name="connsiteY22" fmla="*/ 38032 h 45000"/>
                <a:gd name="connsiteX23" fmla="*/ 10356 w 100269"/>
                <a:gd name="connsiteY23" fmla="*/ 31849 h 45000"/>
                <a:gd name="connsiteX24" fmla="*/ 10367 w 100269"/>
                <a:gd name="connsiteY24" fmla="*/ 31849 h 45000"/>
                <a:gd name="connsiteX25" fmla="*/ 3720 w 100269"/>
                <a:gd name="connsiteY25" fmla="*/ 31872 h 45000"/>
                <a:gd name="connsiteX26" fmla="*/ 0 w 100269"/>
                <a:gd name="connsiteY26" fmla="*/ 25859 h 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269" h="45000">
                  <a:moveTo>
                    <a:pt x="0" y="25859"/>
                  </a:moveTo>
                  <a:cubicBezTo>
                    <a:pt x="6715" y="20162"/>
                    <a:pt x="13436" y="14458"/>
                    <a:pt x="20151" y="8754"/>
                  </a:cubicBezTo>
                  <a:cubicBezTo>
                    <a:pt x="26329" y="3485"/>
                    <a:pt x="31633" y="7903"/>
                    <a:pt x="37108" y="10275"/>
                  </a:cubicBezTo>
                  <a:cubicBezTo>
                    <a:pt x="38222" y="10515"/>
                    <a:pt x="38445" y="11886"/>
                    <a:pt x="39508" y="12218"/>
                  </a:cubicBezTo>
                  <a:cubicBezTo>
                    <a:pt x="39542" y="11195"/>
                    <a:pt x="39291" y="10235"/>
                    <a:pt x="38702" y="9332"/>
                  </a:cubicBezTo>
                  <a:cubicBezTo>
                    <a:pt x="34610" y="-5276"/>
                    <a:pt x="44160" y="1445"/>
                    <a:pt x="49886" y="2171"/>
                  </a:cubicBezTo>
                  <a:cubicBezTo>
                    <a:pt x="52052" y="2211"/>
                    <a:pt x="54218" y="2251"/>
                    <a:pt x="56384" y="2296"/>
                  </a:cubicBezTo>
                  <a:cubicBezTo>
                    <a:pt x="57413" y="3440"/>
                    <a:pt x="58602" y="4422"/>
                    <a:pt x="59659" y="5537"/>
                  </a:cubicBezTo>
                  <a:lnTo>
                    <a:pt x="59682" y="5571"/>
                  </a:lnTo>
                  <a:cubicBezTo>
                    <a:pt x="60785" y="6731"/>
                    <a:pt x="61893" y="6680"/>
                    <a:pt x="63002" y="5583"/>
                  </a:cubicBezTo>
                  <a:cubicBezTo>
                    <a:pt x="64088" y="5571"/>
                    <a:pt x="65168" y="5577"/>
                    <a:pt x="66254" y="5588"/>
                  </a:cubicBezTo>
                  <a:cubicBezTo>
                    <a:pt x="70117" y="7949"/>
                    <a:pt x="72215" y="10486"/>
                    <a:pt x="67100" y="13772"/>
                  </a:cubicBezTo>
                  <a:cubicBezTo>
                    <a:pt x="64414" y="14915"/>
                    <a:pt x="61636" y="15835"/>
                    <a:pt x="58876" y="16790"/>
                  </a:cubicBezTo>
                  <a:cubicBezTo>
                    <a:pt x="54830" y="17784"/>
                    <a:pt x="50252" y="15424"/>
                    <a:pt x="46560" y="18716"/>
                  </a:cubicBezTo>
                  <a:cubicBezTo>
                    <a:pt x="42823" y="20522"/>
                    <a:pt x="40131" y="22693"/>
                    <a:pt x="42920" y="27334"/>
                  </a:cubicBezTo>
                  <a:cubicBezTo>
                    <a:pt x="45206" y="31134"/>
                    <a:pt x="47200" y="30374"/>
                    <a:pt x="50503" y="28088"/>
                  </a:cubicBezTo>
                  <a:cubicBezTo>
                    <a:pt x="58945" y="22253"/>
                    <a:pt x="67563" y="28477"/>
                    <a:pt x="76141" y="28540"/>
                  </a:cubicBezTo>
                  <a:lnTo>
                    <a:pt x="76118" y="28574"/>
                  </a:lnTo>
                  <a:cubicBezTo>
                    <a:pt x="91457" y="22665"/>
                    <a:pt x="95429" y="24991"/>
                    <a:pt x="100270" y="43136"/>
                  </a:cubicBezTo>
                  <a:cubicBezTo>
                    <a:pt x="94058" y="43656"/>
                    <a:pt x="88308" y="45147"/>
                    <a:pt x="82908" y="39507"/>
                  </a:cubicBezTo>
                  <a:cubicBezTo>
                    <a:pt x="81079" y="37604"/>
                    <a:pt x="76175" y="34501"/>
                    <a:pt x="72083" y="40604"/>
                  </a:cubicBezTo>
                  <a:cubicBezTo>
                    <a:pt x="68963" y="45256"/>
                    <a:pt x="61408" y="41753"/>
                    <a:pt x="55921" y="44245"/>
                  </a:cubicBezTo>
                  <a:cubicBezTo>
                    <a:pt x="50269" y="46817"/>
                    <a:pt x="46394" y="42342"/>
                    <a:pt x="42377" y="38032"/>
                  </a:cubicBezTo>
                  <a:cubicBezTo>
                    <a:pt x="37296" y="32575"/>
                    <a:pt x="17425" y="29625"/>
                    <a:pt x="10356" y="31849"/>
                  </a:cubicBezTo>
                  <a:lnTo>
                    <a:pt x="10367" y="31849"/>
                  </a:lnTo>
                  <a:cubicBezTo>
                    <a:pt x="8150" y="31854"/>
                    <a:pt x="5938" y="31866"/>
                    <a:pt x="3720" y="31872"/>
                  </a:cubicBezTo>
                  <a:cubicBezTo>
                    <a:pt x="1315" y="30586"/>
                    <a:pt x="412" y="28374"/>
                    <a:pt x="0" y="25859"/>
                  </a:cubicBezTo>
                  <a:close/>
                </a:path>
              </a:pathLst>
            </a:custGeom>
            <a:grpFill/>
            <a:ln w="5715" cap="flat">
              <a:noFill/>
              <a:prstDash val="solid"/>
              <a:miter/>
            </a:ln>
          </p:spPr>
          <p:txBody>
            <a:bodyPr rtlCol="0" anchor="ctr"/>
            <a:lstStyle/>
            <a:p>
              <a:endParaRPr lang="zh-CN" altLang="en-US"/>
            </a:p>
          </p:txBody>
        </p:sp>
        <p:sp>
          <p:nvSpPr>
            <p:cNvPr id="1805" name="任意多边形: 形状 1804">
              <a:extLst>
                <a:ext uri="{FF2B5EF4-FFF2-40B4-BE49-F238E27FC236}">
                  <a16:creationId xmlns:a16="http://schemas.microsoft.com/office/drawing/2014/main" id="{3137E9B9-CABE-4AF9-45C2-5E43B46B623E}"/>
                </a:ext>
              </a:extLst>
            </p:cNvPr>
            <p:cNvSpPr/>
            <p:nvPr/>
          </p:nvSpPr>
          <p:spPr>
            <a:xfrm>
              <a:off x="3072244" y="5007866"/>
              <a:ext cx="77433" cy="49566"/>
            </a:xfrm>
            <a:custGeom>
              <a:avLst/>
              <a:gdLst>
                <a:gd name="connsiteX0" fmla="*/ 45989 w 77433"/>
                <a:gd name="connsiteY0" fmla="*/ 49566 h 49566"/>
                <a:gd name="connsiteX1" fmla="*/ 34199 w 77433"/>
                <a:gd name="connsiteY1" fmla="*/ 41531 h 49566"/>
                <a:gd name="connsiteX2" fmla="*/ 32793 w 77433"/>
                <a:gd name="connsiteY2" fmla="*/ 36238 h 49566"/>
                <a:gd name="connsiteX3" fmla="*/ 32804 w 77433"/>
                <a:gd name="connsiteY3" fmla="*/ 36233 h 49566"/>
                <a:gd name="connsiteX4" fmla="*/ 36153 w 77433"/>
                <a:gd name="connsiteY4" fmla="*/ 31044 h 49566"/>
                <a:gd name="connsiteX5" fmla="*/ 21728 w 77433"/>
                <a:gd name="connsiteY5" fmla="*/ 25009 h 49566"/>
                <a:gd name="connsiteX6" fmla="*/ 0 w 77433"/>
                <a:gd name="connsiteY6" fmla="*/ 10624 h 49566"/>
                <a:gd name="connsiteX7" fmla="*/ 32810 w 77433"/>
                <a:gd name="connsiteY7" fmla="*/ 0 h 49566"/>
                <a:gd name="connsiteX8" fmla="*/ 39371 w 77433"/>
                <a:gd name="connsiteY8" fmla="*/ 3366 h 49566"/>
                <a:gd name="connsiteX9" fmla="*/ 45971 w 77433"/>
                <a:gd name="connsiteY9" fmla="*/ 6624 h 49566"/>
                <a:gd name="connsiteX10" fmla="*/ 45977 w 77433"/>
                <a:gd name="connsiteY10" fmla="*/ 9915 h 49566"/>
                <a:gd name="connsiteX11" fmla="*/ 49252 w 77433"/>
                <a:gd name="connsiteY11" fmla="*/ 13173 h 49566"/>
                <a:gd name="connsiteX12" fmla="*/ 52549 w 77433"/>
                <a:gd name="connsiteY12" fmla="*/ 9933 h 49566"/>
                <a:gd name="connsiteX13" fmla="*/ 61362 w 77433"/>
                <a:gd name="connsiteY13" fmla="*/ 6366 h 49566"/>
                <a:gd name="connsiteX14" fmla="*/ 66111 w 77433"/>
                <a:gd name="connsiteY14" fmla="*/ 6864 h 49566"/>
                <a:gd name="connsiteX15" fmla="*/ 67969 w 77433"/>
                <a:gd name="connsiteY15" fmla="*/ 27180 h 49566"/>
                <a:gd name="connsiteX16" fmla="*/ 52538 w 77433"/>
                <a:gd name="connsiteY16" fmla="*/ 49343 h 49566"/>
                <a:gd name="connsiteX17" fmla="*/ 45989 w 77433"/>
                <a:gd name="connsiteY17" fmla="*/ 49566 h 4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7433" h="49566">
                  <a:moveTo>
                    <a:pt x="45989" y="49566"/>
                  </a:moveTo>
                  <a:cubicBezTo>
                    <a:pt x="45154" y="42342"/>
                    <a:pt x="42565" y="39107"/>
                    <a:pt x="34199" y="41531"/>
                  </a:cubicBezTo>
                  <a:cubicBezTo>
                    <a:pt x="29472" y="42902"/>
                    <a:pt x="32838" y="38245"/>
                    <a:pt x="32793" y="36238"/>
                  </a:cubicBezTo>
                  <a:lnTo>
                    <a:pt x="32804" y="36233"/>
                  </a:lnTo>
                  <a:cubicBezTo>
                    <a:pt x="35536" y="35319"/>
                    <a:pt x="41188" y="34141"/>
                    <a:pt x="36153" y="31044"/>
                  </a:cubicBezTo>
                  <a:cubicBezTo>
                    <a:pt x="32124" y="28563"/>
                    <a:pt x="27901" y="24860"/>
                    <a:pt x="21728" y="25009"/>
                  </a:cubicBezTo>
                  <a:cubicBezTo>
                    <a:pt x="12104" y="25237"/>
                    <a:pt x="5864" y="18648"/>
                    <a:pt x="0" y="10624"/>
                  </a:cubicBezTo>
                  <a:cubicBezTo>
                    <a:pt x="10933" y="5263"/>
                    <a:pt x="24357" y="9898"/>
                    <a:pt x="32810" y="0"/>
                  </a:cubicBezTo>
                  <a:cubicBezTo>
                    <a:pt x="35519" y="103"/>
                    <a:pt x="37959" y="737"/>
                    <a:pt x="39371" y="3366"/>
                  </a:cubicBezTo>
                  <a:cubicBezTo>
                    <a:pt x="41234" y="5132"/>
                    <a:pt x="44548" y="3966"/>
                    <a:pt x="45971" y="6624"/>
                  </a:cubicBezTo>
                  <a:cubicBezTo>
                    <a:pt x="45971" y="7721"/>
                    <a:pt x="45977" y="8818"/>
                    <a:pt x="45977" y="9915"/>
                  </a:cubicBezTo>
                  <a:cubicBezTo>
                    <a:pt x="46240" y="11836"/>
                    <a:pt x="47332" y="12922"/>
                    <a:pt x="49252" y="13173"/>
                  </a:cubicBezTo>
                  <a:cubicBezTo>
                    <a:pt x="50349" y="12093"/>
                    <a:pt x="51452" y="11012"/>
                    <a:pt x="52549" y="9933"/>
                  </a:cubicBezTo>
                  <a:cubicBezTo>
                    <a:pt x="54984" y="7487"/>
                    <a:pt x="57962" y="6412"/>
                    <a:pt x="61362" y="6366"/>
                  </a:cubicBezTo>
                  <a:cubicBezTo>
                    <a:pt x="62956" y="6349"/>
                    <a:pt x="64545" y="6543"/>
                    <a:pt x="66111" y="6864"/>
                  </a:cubicBezTo>
                  <a:cubicBezTo>
                    <a:pt x="80564" y="14962"/>
                    <a:pt x="81176" y="19522"/>
                    <a:pt x="67969" y="27180"/>
                  </a:cubicBezTo>
                  <a:cubicBezTo>
                    <a:pt x="59105" y="32324"/>
                    <a:pt x="62905" y="45657"/>
                    <a:pt x="52538" y="49343"/>
                  </a:cubicBezTo>
                  <a:cubicBezTo>
                    <a:pt x="50349" y="49423"/>
                    <a:pt x="48166" y="49497"/>
                    <a:pt x="45989" y="49566"/>
                  </a:cubicBezTo>
                  <a:close/>
                </a:path>
              </a:pathLst>
            </a:custGeom>
            <a:grpFill/>
            <a:ln w="5715" cap="flat">
              <a:noFill/>
              <a:prstDash val="solid"/>
              <a:miter/>
            </a:ln>
          </p:spPr>
          <p:txBody>
            <a:bodyPr rtlCol="0" anchor="ctr"/>
            <a:lstStyle/>
            <a:p>
              <a:endParaRPr lang="zh-CN" altLang="en-US"/>
            </a:p>
          </p:txBody>
        </p:sp>
        <p:sp>
          <p:nvSpPr>
            <p:cNvPr id="1806" name="任意多边形: 形状 1805">
              <a:extLst>
                <a:ext uri="{FF2B5EF4-FFF2-40B4-BE49-F238E27FC236}">
                  <a16:creationId xmlns:a16="http://schemas.microsoft.com/office/drawing/2014/main" id="{FB0F71EF-57AD-0AA1-B052-383E61BE8137}"/>
                </a:ext>
              </a:extLst>
            </p:cNvPr>
            <p:cNvSpPr/>
            <p:nvPr/>
          </p:nvSpPr>
          <p:spPr>
            <a:xfrm>
              <a:off x="3914024" y="5160021"/>
              <a:ext cx="82500" cy="60384"/>
            </a:xfrm>
            <a:custGeom>
              <a:avLst/>
              <a:gdLst>
                <a:gd name="connsiteX0" fmla="*/ 36187 w 82500"/>
                <a:gd name="connsiteY0" fmla="*/ 5790 h 60384"/>
                <a:gd name="connsiteX1" fmla="*/ 32896 w 82500"/>
                <a:gd name="connsiteY1" fmla="*/ 15660 h 60384"/>
                <a:gd name="connsiteX2" fmla="*/ 46897 w 82500"/>
                <a:gd name="connsiteY2" fmla="*/ 21837 h 60384"/>
                <a:gd name="connsiteX3" fmla="*/ 34461 w 82500"/>
                <a:gd name="connsiteY3" fmla="*/ 31867 h 60384"/>
                <a:gd name="connsiteX4" fmla="*/ 82422 w 82500"/>
                <a:gd name="connsiteY4" fmla="*/ 39468 h 60384"/>
                <a:gd name="connsiteX5" fmla="*/ 77673 w 82500"/>
                <a:gd name="connsiteY5" fmla="*/ 50338 h 60384"/>
                <a:gd name="connsiteX6" fmla="*/ 74821 w 82500"/>
                <a:gd name="connsiteY6" fmla="*/ 58917 h 60384"/>
                <a:gd name="connsiteX7" fmla="*/ 69912 w 82500"/>
                <a:gd name="connsiteY7" fmla="*/ 54705 h 60384"/>
                <a:gd name="connsiteX8" fmla="*/ 64139 w 82500"/>
                <a:gd name="connsiteY8" fmla="*/ 55230 h 60384"/>
                <a:gd name="connsiteX9" fmla="*/ 52167 w 82500"/>
                <a:gd name="connsiteY9" fmla="*/ 55213 h 60384"/>
                <a:gd name="connsiteX10" fmla="*/ 32741 w 82500"/>
                <a:gd name="connsiteY10" fmla="*/ 36205 h 60384"/>
                <a:gd name="connsiteX11" fmla="*/ 9870 w 82500"/>
                <a:gd name="connsiteY11" fmla="*/ 18974 h 60384"/>
                <a:gd name="connsiteX12" fmla="*/ 0 w 82500"/>
                <a:gd name="connsiteY12" fmla="*/ 11088 h 60384"/>
                <a:gd name="connsiteX13" fmla="*/ 19774 w 82500"/>
                <a:gd name="connsiteY13" fmla="*/ 2349 h 60384"/>
                <a:gd name="connsiteX14" fmla="*/ 36187 w 82500"/>
                <a:gd name="connsiteY14" fmla="*/ 5790 h 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500" h="60384">
                  <a:moveTo>
                    <a:pt x="36187" y="5790"/>
                  </a:moveTo>
                  <a:cubicBezTo>
                    <a:pt x="32656" y="8264"/>
                    <a:pt x="26981" y="10030"/>
                    <a:pt x="32896" y="15660"/>
                  </a:cubicBezTo>
                  <a:cubicBezTo>
                    <a:pt x="34913" y="22306"/>
                    <a:pt x="38925" y="25558"/>
                    <a:pt x="46897" y="21837"/>
                  </a:cubicBezTo>
                  <a:cubicBezTo>
                    <a:pt x="44674" y="29038"/>
                    <a:pt x="38022" y="26952"/>
                    <a:pt x="34461" y="31867"/>
                  </a:cubicBezTo>
                  <a:cubicBezTo>
                    <a:pt x="50246" y="37057"/>
                    <a:pt x="67746" y="28661"/>
                    <a:pt x="82422" y="39468"/>
                  </a:cubicBezTo>
                  <a:cubicBezTo>
                    <a:pt x="83513" y="43926"/>
                    <a:pt x="72786" y="45001"/>
                    <a:pt x="77673" y="50338"/>
                  </a:cubicBezTo>
                  <a:cubicBezTo>
                    <a:pt x="82662" y="55785"/>
                    <a:pt x="76490" y="57568"/>
                    <a:pt x="74821" y="58917"/>
                  </a:cubicBezTo>
                  <a:cubicBezTo>
                    <a:pt x="69140" y="63500"/>
                    <a:pt x="71860" y="56007"/>
                    <a:pt x="69912" y="54705"/>
                  </a:cubicBezTo>
                  <a:cubicBezTo>
                    <a:pt x="67557" y="53133"/>
                    <a:pt x="65740" y="53556"/>
                    <a:pt x="64139" y="55230"/>
                  </a:cubicBezTo>
                  <a:cubicBezTo>
                    <a:pt x="60059" y="59494"/>
                    <a:pt x="56150" y="56659"/>
                    <a:pt x="52167" y="55213"/>
                  </a:cubicBezTo>
                  <a:cubicBezTo>
                    <a:pt x="45680" y="48887"/>
                    <a:pt x="39056" y="42697"/>
                    <a:pt x="32741" y="36205"/>
                  </a:cubicBezTo>
                  <a:cubicBezTo>
                    <a:pt x="25986" y="29261"/>
                    <a:pt x="18814" y="22969"/>
                    <a:pt x="9870" y="18974"/>
                  </a:cubicBezTo>
                  <a:cubicBezTo>
                    <a:pt x="12122" y="9207"/>
                    <a:pt x="12122" y="9207"/>
                    <a:pt x="0" y="11088"/>
                  </a:cubicBezTo>
                  <a:cubicBezTo>
                    <a:pt x="6978" y="-1285"/>
                    <a:pt x="7161" y="-1834"/>
                    <a:pt x="19774" y="2349"/>
                  </a:cubicBezTo>
                  <a:cubicBezTo>
                    <a:pt x="25243" y="4161"/>
                    <a:pt x="31518" y="1126"/>
                    <a:pt x="36187" y="5790"/>
                  </a:cubicBezTo>
                  <a:close/>
                </a:path>
              </a:pathLst>
            </a:custGeom>
            <a:grpFill/>
            <a:ln w="5715" cap="flat">
              <a:noFill/>
              <a:prstDash val="solid"/>
              <a:miter/>
            </a:ln>
          </p:spPr>
          <p:txBody>
            <a:bodyPr rtlCol="0" anchor="ctr"/>
            <a:lstStyle/>
            <a:p>
              <a:endParaRPr lang="zh-CN" altLang="en-US"/>
            </a:p>
          </p:txBody>
        </p:sp>
        <p:sp>
          <p:nvSpPr>
            <p:cNvPr id="1807" name="任意多边形: 形状 1806">
              <a:extLst>
                <a:ext uri="{FF2B5EF4-FFF2-40B4-BE49-F238E27FC236}">
                  <a16:creationId xmlns:a16="http://schemas.microsoft.com/office/drawing/2014/main" id="{3DC74941-18C5-4018-73C5-DD5B12E27216}"/>
                </a:ext>
              </a:extLst>
            </p:cNvPr>
            <p:cNvSpPr/>
            <p:nvPr/>
          </p:nvSpPr>
          <p:spPr>
            <a:xfrm>
              <a:off x="3130726" y="4850526"/>
              <a:ext cx="72974" cy="52650"/>
            </a:xfrm>
            <a:custGeom>
              <a:avLst/>
              <a:gdLst>
                <a:gd name="connsiteX0" fmla="*/ 72963 w 72974"/>
                <a:gd name="connsiteY0" fmla="*/ 19208 h 52650"/>
                <a:gd name="connsiteX1" fmla="*/ 72975 w 72974"/>
                <a:gd name="connsiteY1" fmla="*/ 22528 h 52650"/>
                <a:gd name="connsiteX2" fmla="*/ 60568 w 72974"/>
                <a:gd name="connsiteY2" fmla="*/ 29535 h 52650"/>
                <a:gd name="connsiteX3" fmla="*/ 38268 w 72974"/>
                <a:gd name="connsiteY3" fmla="*/ 33770 h 52650"/>
                <a:gd name="connsiteX4" fmla="*/ 30232 w 72974"/>
                <a:gd name="connsiteY4" fmla="*/ 45554 h 52650"/>
                <a:gd name="connsiteX5" fmla="*/ 30141 w 72974"/>
                <a:gd name="connsiteY5" fmla="*/ 47669 h 52650"/>
                <a:gd name="connsiteX6" fmla="*/ 22283 w 72974"/>
                <a:gd name="connsiteY6" fmla="*/ 52098 h 52650"/>
                <a:gd name="connsiteX7" fmla="*/ 19037 w 72974"/>
                <a:gd name="connsiteY7" fmla="*/ 49852 h 52650"/>
                <a:gd name="connsiteX8" fmla="*/ 13556 w 72974"/>
                <a:gd name="connsiteY8" fmla="*/ 48617 h 52650"/>
                <a:gd name="connsiteX9" fmla="*/ 7407 w 72974"/>
                <a:gd name="connsiteY9" fmla="*/ 48880 h 52650"/>
                <a:gd name="connsiteX10" fmla="*/ 3206 w 72974"/>
                <a:gd name="connsiteY10" fmla="*/ 48075 h 52650"/>
                <a:gd name="connsiteX11" fmla="*/ 0 w 72974"/>
                <a:gd name="connsiteY11" fmla="*/ 45325 h 52650"/>
                <a:gd name="connsiteX12" fmla="*/ 50218 w 72974"/>
                <a:gd name="connsiteY12" fmla="*/ 0 h 52650"/>
                <a:gd name="connsiteX13" fmla="*/ 55801 w 72974"/>
                <a:gd name="connsiteY13" fmla="*/ 2389 h 52650"/>
                <a:gd name="connsiteX14" fmla="*/ 66380 w 72974"/>
                <a:gd name="connsiteY14" fmla="*/ 12676 h 52650"/>
                <a:gd name="connsiteX15" fmla="*/ 66380 w 72974"/>
                <a:gd name="connsiteY15" fmla="*/ 12659 h 52650"/>
                <a:gd name="connsiteX16" fmla="*/ 69683 w 72974"/>
                <a:gd name="connsiteY16" fmla="*/ 15962 h 52650"/>
                <a:gd name="connsiteX17" fmla="*/ 69666 w 72974"/>
                <a:gd name="connsiteY17" fmla="*/ 15945 h 52650"/>
                <a:gd name="connsiteX18" fmla="*/ 72963 w 72974"/>
                <a:gd name="connsiteY18" fmla="*/ 19208 h 52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974" h="52650">
                  <a:moveTo>
                    <a:pt x="72963" y="19208"/>
                  </a:moveTo>
                  <a:cubicBezTo>
                    <a:pt x="72969" y="20317"/>
                    <a:pt x="72969" y="21420"/>
                    <a:pt x="72975" y="22528"/>
                  </a:cubicBezTo>
                  <a:cubicBezTo>
                    <a:pt x="66191" y="20003"/>
                    <a:pt x="64980" y="27546"/>
                    <a:pt x="60568" y="29535"/>
                  </a:cubicBezTo>
                  <a:cubicBezTo>
                    <a:pt x="53378" y="32770"/>
                    <a:pt x="47435" y="37073"/>
                    <a:pt x="38268" y="33770"/>
                  </a:cubicBezTo>
                  <a:cubicBezTo>
                    <a:pt x="28209" y="30146"/>
                    <a:pt x="26506" y="33273"/>
                    <a:pt x="30232" y="45554"/>
                  </a:cubicBezTo>
                  <a:cubicBezTo>
                    <a:pt x="30198" y="46257"/>
                    <a:pt x="30164" y="46960"/>
                    <a:pt x="30141" y="47669"/>
                  </a:cubicBezTo>
                  <a:cubicBezTo>
                    <a:pt x="28764" y="51355"/>
                    <a:pt x="26689" y="53801"/>
                    <a:pt x="22283" y="52098"/>
                  </a:cubicBezTo>
                  <a:cubicBezTo>
                    <a:pt x="21117" y="51475"/>
                    <a:pt x="20037" y="50698"/>
                    <a:pt x="19037" y="49852"/>
                  </a:cubicBezTo>
                  <a:cubicBezTo>
                    <a:pt x="17374" y="48806"/>
                    <a:pt x="15522" y="48480"/>
                    <a:pt x="13556" y="48617"/>
                  </a:cubicBezTo>
                  <a:cubicBezTo>
                    <a:pt x="11504" y="48863"/>
                    <a:pt x="9464" y="48966"/>
                    <a:pt x="7407" y="48880"/>
                  </a:cubicBezTo>
                  <a:cubicBezTo>
                    <a:pt x="5966" y="48794"/>
                    <a:pt x="4578" y="48520"/>
                    <a:pt x="3206" y="48075"/>
                  </a:cubicBezTo>
                  <a:cubicBezTo>
                    <a:pt x="1863" y="47480"/>
                    <a:pt x="783" y="46571"/>
                    <a:pt x="0" y="45325"/>
                  </a:cubicBezTo>
                  <a:cubicBezTo>
                    <a:pt x="15093" y="28392"/>
                    <a:pt x="32221" y="13716"/>
                    <a:pt x="50218" y="0"/>
                  </a:cubicBezTo>
                  <a:cubicBezTo>
                    <a:pt x="51978" y="1263"/>
                    <a:pt x="56053" y="1714"/>
                    <a:pt x="55801" y="2389"/>
                  </a:cubicBezTo>
                  <a:cubicBezTo>
                    <a:pt x="51378" y="14242"/>
                    <a:pt x="61088" y="11150"/>
                    <a:pt x="66380" y="12676"/>
                  </a:cubicBezTo>
                  <a:lnTo>
                    <a:pt x="66380" y="12659"/>
                  </a:lnTo>
                  <a:cubicBezTo>
                    <a:pt x="67500" y="13739"/>
                    <a:pt x="68551" y="14893"/>
                    <a:pt x="69683" y="15962"/>
                  </a:cubicBezTo>
                  <a:lnTo>
                    <a:pt x="69666" y="15945"/>
                  </a:lnTo>
                  <a:cubicBezTo>
                    <a:pt x="70809" y="16990"/>
                    <a:pt x="71666" y="18328"/>
                    <a:pt x="72963" y="19208"/>
                  </a:cubicBezTo>
                  <a:close/>
                </a:path>
              </a:pathLst>
            </a:custGeom>
            <a:grpFill/>
            <a:ln w="5715" cap="flat">
              <a:noFill/>
              <a:prstDash val="solid"/>
              <a:miter/>
            </a:ln>
          </p:spPr>
          <p:txBody>
            <a:bodyPr rtlCol="0" anchor="ctr"/>
            <a:lstStyle/>
            <a:p>
              <a:endParaRPr lang="zh-CN" altLang="en-US"/>
            </a:p>
          </p:txBody>
        </p:sp>
        <p:sp>
          <p:nvSpPr>
            <p:cNvPr id="1808" name="任意多边形: 形状 1807">
              <a:extLst>
                <a:ext uri="{FF2B5EF4-FFF2-40B4-BE49-F238E27FC236}">
                  <a16:creationId xmlns:a16="http://schemas.microsoft.com/office/drawing/2014/main" id="{1419D432-92AB-2C59-97B9-887FBACC4459}"/>
                </a:ext>
              </a:extLst>
            </p:cNvPr>
            <p:cNvSpPr/>
            <p:nvPr/>
          </p:nvSpPr>
          <p:spPr>
            <a:xfrm>
              <a:off x="3487205" y="4832116"/>
              <a:ext cx="84719" cy="45277"/>
            </a:xfrm>
            <a:custGeom>
              <a:avLst/>
              <a:gdLst>
                <a:gd name="connsiteX0" fmla="*/ 19025 w 84719"/>
                <a:gd name="connsiteY0" fmla="*/ 31068 h 45277"/>
                <a:gd name="connsiteX1" fmla="*/ 0 w 84719"/>
                <a:gd name="connsiteY1" fmla="*/ 21233 h 45277"/>
                <a:gd name="connsiteX2" fmla="*/ 13750 w 84719"/>
                <a:gd name="connsiteY2" fmla="*/ 19004 h 45277"/>
                <a:gd name="connsiteX3" fmla="*/ 29752 w 84719"/>
                <a:gd name="connsiteY3" fmla="*/ 13318 h 45277"/>
                <a:gd name="connsiteX4" fmla="*/ 49138 w 84719"/>
                <a:gd name="connsiteY4" fmla="*/ 8540 h 45277"/>
                <a:gd name="connsiteX5" fmla="*/ 64328 w 84719"/>
                <a:gd name="connsiteY5" fmla="*/ 2842 h 45277"/>
                <a:gd name="connsiteX6" fmla="*/ 71557 w 84719"/>
                <a:gd name="connsiteY6" fmla="*/ 3025 h 45277"/>
                <a:gd name="connsiteX7" fmla="*/ 75347 w 84719"/>
                <a:gd name="connsiteY7" fmla="*/ 7980 h 45277"/>
                <a:gd name="connsiteX8" fmla="*/ 84719 w 84719"/>
                <a:gd name="connsiteY8" fmla="*/ 37903 h 45277"/>
                <a:gd name="connsiteX9" fmla="*/ 71660 w 84719"/>
                <a:gd name="connsiteY9" fmla="*/ 40933 h 45277"/>
                <a:gd name="connsiteX10" fmla="*/ 63557 w 84719"/>
                <a:gd name="connsiteY10" fmla="*/ 33457 h 45277"/>
                <a:gd name="connsiteX11" fmla="*/ 62374 w 84719"/>
                <a:gd name="connsiteY11" fmla="*/ 27137 h 45277"/>
                <a:gd name="connsiteX12" fmla="*/ 58041 w 84719"/>
                <a:gd name="connsiteY12" fmla="*/ 17918 h 45277"/>
                <a:gd name="connsiteX13" fmla="*/ 28924 w 84719"/>
                <a:gd name="connsiteY13" fmla="*/ 24473 h 45277"/>
                <a:gd name="connsiteX14" fmla="*/ 28889 w 84719"/>
                <a:gd name="connsiteY14" fmla="*/ 24508 h 45277"/>
                <a:gd name="connsiteX15" fmla="*/ 19025 w 84719"/>
                <a:gd name="connsiteY15" fmla="*/ 3106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19" h="45277">
                  <a:moveTo>
                    <a:pt x="19025" y="31068"/>
                  </a:moveTo>
                  <a:cubicBezTo>
                    <a:pt x="14173" y="25782"/>
                    <a:pt x="5892" y="26874"/>
                    <a:pt x="0" y="21233"/>
                  </a:cubicBezTo>
                  <a:cubicBezTo>
                    <a:pt x="4526" y="16581"/>
                    <a:pt x="9567" y="17289"/>
                    <a:pt x="13750" y="19004"/>
                  </a:cubicBezTo>
                  <a:cubicBezTo>
                    <a:pt x="21231" y="22073"/>
                    <a:pt x="25615" y="20416"/>
                    <a:pt x="29752" y="13318"/>
                  </a:cubicBezTo>
                  <a:cubicBezTo>
                    <a:pt x="34936" y="4431"/>
                    <a:pt x="39313" y="3888"/>
                    <a:pt x="49138" y="8540"/>
                  </a:cubicBezTo>
                  <a:cubicBezTo>
                    <a:pt x="56727" y="12135"/>
                    <a:pt x="57761" y="11557"/>
                    <a:pt x="64328" y="2842"/>
                  </a:cubicBezTo>
                  <a:cubicBezTo>
                    <a:pt x="66163" y="413"/>
                    <a:pt x="69414" y="-2187"/>
                    <a:pt x="71557" y="3025"/>
                  </a:cubicBezTo>
                  <a:cubicBezTo>
                    <a:pt x="72403" y="5088"/>
                    <a:pt x="73135" y="7043"/>
                    <a:pt x="75347" y="7980"/>
                  </a:cubicBezTo>
                  <a:cubicBezTo>
                    <a:pt x="80822" y="17221"/>
                    <a:pt x="82130" y="27760"/>
                    <a:pt x="84719" y="37903"/>
                  </a:cubicBezTo>
                  <a:cubicBezTo>
                    <a:pt x="81473" y="47156"/>
                    <a:pt x="81473" y="47156"/>
                    <a:pt x="71660" y="40933"/>
                  </a:cubicBezTo>
                  <a:cubicBezTo>
                    <a:pt x="70163" y="37126"/>
                    <a:pt x="66911" y="35297"/>
                    <a:pt x="63557" y="33457"/>
                  </a:cubicBezTo>
                  <a:cubicBezTo>
                    <a:pt x="60819" y="31960"/>
                    <a:pt x="59922" y="30080"/>
                    <a:pt x="62374" y="27137"/>
                  </a:cubicBezTo>
                  <a:cubicBezTo>
                    <a:pt x="67346" y="21159"/>
                    <a:pt x="63054" y="16678"/>
                    <a:pt x="58041" y="17918"/>
                  </a:cubicBezTo>
                  <a:cubicBezTo>
                    <a:pt x="48377" y="20313"/>
                    <a:pt x="36770" y="14598"/>
                    <a:pt x="28924" y="24473"/>
                  </a:cubicBezTo>
                  <a:lnTo>
                    <a:pt x="28889" y="24508"/>
                  </a:lnTo>
                  <a:cubicBezTo>
                    <a:pt x="25506" y="26542"/>
                    <a:pt x="24117" y="31600"/>
                    <a:pt x="19025" y="31068"/>
                  </a:cubicBezTo>
                  <a:close/>
                </a:path>
              </a:pathLst>
            </a:custGeom>
            <a:grpFill/>
            <a:ln w="5715" cap="flat">
              <a:noFill/>
              <a:prstDash val="solid"/>
              <a:miter/>
            </a:ln>
          </p:spPr>
          <p:txBody>
            <a:bodyPr rtlCol="0" anchor="ctr"/>
            <a:lstStyle/>
            <a:p>
              <a:endParaRPr lang="zh-CN" altLang="en-US"/>
            </a:p>
          </p:txBody>
        </p:sp>
        <p:sp>
          <p:nvSpPr>
            <p:cNvPr id="1809" name="任意多边形: 形状 1808">
              <a:extLst>
                <a:ext uri="{FF2B5EF4-FFF2-40B4-BE49-F238E27FC236}">
                  <a16:creationId xmlns:a16="http://schemas.microsoft.com/office/drawing/2014/main" id="{16140905-841D-B69D-990D-DC3D034CBFAB}"/>
                </a:ext>
              </a:extLst>
            </p:cNvPr>
            <p:cNvSpPr/>
            <p:nvPr/>
          </p:nvSpPr>
          <p:spPr>
            <a:xfrm>
              <a:off x="3389970" y="4705073"/>
              <a:ext cx="59824" cy="37336"/>
            </a:xfrm>
            <a:custGeom>
              <a:avLst/>
              <a:gdLst>
                <a:gd name="connsiteX0" fmla="*/ 40314 w 59824"/>
                <a:gd name="connsiteY0" fmla="*/ 0 h 37336"/>
                <a:gd name="connsiteX1" fmla="*/ 52749 w 59824"/>
                <a:gd name="connsiteY1" fmla="*/ 7452 h 37336"/>
                <a:gd name="connsiteX2" fmla="*/ 33484 w 59824"/>
                <a:gd name="connsiteY2" fmla="*/ 8173 h 37336"/>
                <a:gd name="connsiteX3" fmla="*/ 43931 w 59824"/>
                <a:gd name="connsiteY3" fmla="*/ 16671 h 37336"/>
                <a:gd name="connsiteX4" fmla="*/ 43926 w 59824"/>
                <a:gd name="connsiteY4" fmla="*/ 16671 h 37336"/>
                <a:gd name="connsiteX5" fmla="*/ 59825 w 59824"/>
                <a:gd name="connsiteY5" fmla="*/ 22940 h 37336"/>
                <a:gd name="connsiteX6" fmla="*/ 46617 w 59824"/>
                <a:gd name="connsiteY6" fmla="*/ 29461 h 37336"/>
                <a:gd name="connsiteX7" fmla="*/ 14236 w 59824"/>
                <a:gd name="connsiteY7" fmla="*/ 36696 h 37336"/>
                <a:gd name="connsiteX8" fmla="*/ 7767 w 59824"/>
                <a:gd name="connsiteY8" fmla="*/ 36416 h 37336"/>
                <a:gd name="connsiteX9" fmla="*/ 6509 w 59824"/>
                <a:gd name="connsiteY9" fmla="*/ 32564 h 37336"/>
                <a:gd name="connsiteX10" fmla="*/ 789 w 59824"/>
                <a:gd name="connsiteY10" fmla="*/ 20911 h 37336"/>
                <a:gd name="connsiteX11" fmla="*/ 0 w 59824"/>
                <a:gd name="connsiteY11" fmla="*/ 18882 h 37336"/>
                <a:gd name="connsiteX12" fmla="*/ 1240 w 59824"/>
                <a:gd name="connsiteY12" fmla="*/ 17099 h 37336"/>
                <a:gd name="connsiteX13" fmla="*/ 40314 w 59824"/>
                <a:gd name="connsiteY13" fmla="*/ 0 h 3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824" h="37336">
                  <a:moveTo>
                    <a:pt x="40314" y="0"/>
                  </a:moveTo>
                  <a:cubicBezTo>
                    <a:pt x="43811" y="3092"/>
                    <a:pt x="49823" y="2041"/>
                    <a:pt x="52749" y="7452"/>
                  </a:cubicBezTo>
                  <a:cubicBezTo>
                    <a:pt x="46240" y="13070"/>
                    <a:pt x="40154" y="3715"/>
                    <a:pt x="33484" y="8173"/>
                  </a:cubicBezTo>
                  <a:cubicBezTo>
                    <a:pt x="36142" y="11893"/>
                    <a:pt x="39965" y="14356"/>
                    <a:pt x="43931" y="16671"/>
                  </a:cubicBezTo>
                  <a:lnTo>
                    <a:pt x="43926" y="16671"/>
                  </a:lnTo>
                  <a:cubicBezTo>
                    <a:pt x="47372" y="22334"/>
                    <a:pt x="54367" y="17911"/>
                    <a:pt x="59825" y="22940"/>
                  </a:cubicBezTo>
                  <a:cubicBezTo>
                    <a:pt x="54447" y="24158"/>
                    <a:pt x="50075" y="24409"/>
                    <a:pt x="46617" y="29461"/>
                  </a:cubicBezTo>
                  <a:cubicBezTo>
                    <a:pt x="38793" y="40897"/>
                    <a:pt x="25598" y="36428"/>
                    <a:pt x="14236" y="36696"/>
                  </a:cubicBezTo>
                  <a:cubicBezTo>
                    <a:pt x="12082" y="36748"/>
                    <a:pt x="9921" y="36519"/>
                    <a:pt x="7767" y="36416"/>
                  </a:cubicBezTo>
                  <a:cubicBezTo>
                    <a:pt x="6784" y="35313"/>
                    <a:pt x="6344" y="34033"/>
                    <a:pt x="6509" y="32564"/>
                  </a:cubicBezTo>
                  <a:cubicBezTo>
                    <a:pt x="8950" y="26569"/>
                    <a:pt x="3926" y="24203"/>
                    <a:pt x="789" y="20911"/>
                  </a:cubicBezTo>
                  <a:cubicBezTo>
                    <a:pt x="514" y="20237"/>
                    <a:pt x="257" y="19563"/>
                    <a:pt x="0" y="18882"/>
                  </a:cubicBezTo>
                  <a:cubicBezTo>
                    <a:pt x="411" y="18282"/>
                    <a:pt x="829" y="17688"/>
                    <a:pt x="1240" y="17099"/>
                  </a:cubicBezTo>
                  <a:cubicBezTo>
                    <a:pt x="14270" y="11402"/>
                    <a:pt x="27289" y="5698"/>
                    <a:pt x="40314" y="0"/>
                  </a:cubicBezTo>
                  <a:close/>
                </a:path>
              </a:pathLst>
            </a:custGeom>
            <a:grpFill/>
            <a:ln w="5715" cap="flat">
              <a:noFill/>
              <a:prstDash val="solid"/>
              <a:miter/>
            </a:ln>
          </p:spPr>
          <p:txBody>
            <a:bodyPr rtlCol="0" anchor="ctr"/>
            <a:lstStyle/>
            <a:p>
              <a:endParaRPr lang="zh-CN" altLang="en-US"/>
            </a:p>
          </p:txBody>
        </p:sp>
        <p:sp>
          <p:nvSpPr>
            <p:cNvPr id="1810" name="任意多边形: 形状 1809">
              <a:extLst>
                <a:ext uri="{FF2B5EF4-FFF2-40B4-BE49-F238E27FC236}">
                  <a16:creationId xmlns:a16="http://schemas.microsoft.com/office/drawing/2014/main" id="{8F0789B5-F29B-8909-87D8-CE55826656F1}"/>
                </a:ext>
              </a:extLst>
            </p:cNvPr>
            <p:cNvSpPr/>
            <p:nvPr/>
          </p:nvSpPr>
          <p:spPr>
            <a:xfrm>
              <a:off x="3123140" y="5009797"/>
              <a:ext cx="54260" cy="47497"/>
            </a:xfrm>
            <a:custGeom>
              <a:avLst/>
              <a:gdLst>
                <a:gd name="connsiteX0" fmla="*/ 1631 w 54260"/>
                <a:gd name="connsiteY0" fmla="*/ 47423 h 47497"/>
                <a:gd name="connsiteX1" fmla="*/ 1425 w 54260"/>
                <a:gd name="connsiteY1" fmla="*/ 40222 h 47497"/>
                <a:gd name="connsiteX2" fmla="*/ 8243 w 54260"/>
                <a:gd name="connsiteY2" fmla="*/ 27415 h 47497"/>
                <a:gd name="connsiteX3" fmla="*/ 14592 w 54260"/>
                <a:gd name="connsiteY3" fmla="*/ 23094 h 47497"/>
                <a:gd name="connsiteX4" fmla="*/ 14775 w 54260"/>
                <a:gd name="connsiteY4" fmla="*/ 7961 h 47497"/>
                <a:gd name="connsiteX5" fmla="*/ 21222 w 54260"/>
                <a:gd name="connsiteY5" fmla="*/ 0 h 47497"/>
                <a:gd name="connsiteX6" fmla="*/ 35326 w 54260"/>
                <a:gd name="connsiteY6" fmla="*/ 1783 h 47497"/>
                <a:gd name="connsiteX7" fmla="*/ 41098 w 54260"/>
                <a:gd name="connsiteY7" fmla="*/ 11281 h 47497"/>
                <a:gd name="connsiteX8" fmla="*/ 41093 w 54260"/>
                <a:gd name="connsiteY8" fmla="*/ 11281 h 47497"/>
                <a:gd name="connsiteX9" fmla="*/ 42367 w 54260"/>
                <a:gd name="connsiteY9" fmla="*/ 24506 h 47497"/>
                <a:gd name="connsiteX10" fmla="*/ 54260 w 54260"/>
                <a:gd name="connsiteY10" fmla="*/ 34313 h 47497"/>
                <a:gd name="connsiteX11" fmla="*/ 54260 w 54260"/>
                <a:gd name="connsiteY11" fmla="*/ 34307 h 47497"/>
                <a:gd name="connsiteX12" fmla="*/ 51071 w 54260"/>
                <a:gd name="connsiteY12" fmla="*/ 36982 h 47497"/>
                <a:gd name="connsiteX13" fmla="*/ 48254 w 54260"/>
                <a:gd name="connsiteY13" fmla="*/ 37982 h 47497"/>
                <a:gd name="connsiteX14" fmla="*/ 41287 w 54260"/>
                <a:gd name="connsiteY14" fmla="*/ 41154 h 47497"/>
                <a:gd name="connsiteX15" fmla="*/ 41327 w 54260"/>
                <a:gd name="connsiteY15" fmla="*/ 41011 h 47497"/>
                <a:gd name="connsiteX16" fmla="*/ 37898 w 54260"/>
                <a:gd name="connsiteY16" fmla="*/ 43623 h 47497"/>
                <a:gd name="connsiteX17" fmla="*/ 31634 w 54260"/>
                <a:gd name="connsiteY17" fmla="*/ 44457 h 47497"/>
                <a:gd name="connsiteX18" fmla="*/ 28863 w 54260"/>
                <a:gd name="connsiteY18" fmla="*/ 45000 h 47497"/>
                <a:gd name="connsiteX19" fmla="*/ 24022 w 54260"/>
                <a:gd name="connsiteY19" fmla="*/ 40125 h 47497"/>
                <a:gd name="connsiteX20" fmla="*/ 24479 w 54260"/>
                <a:gd name="connsiteY20" fmla="*/ 47080 h 47497"/>
                <a:gd name="connsiteX21" fmla="*/ 14758 w 54260"/>
                <a:gd name="connsiteY21" fmla="*/ 47337 h 47497"/>
                <a:gd name="connsiteX22" fmla="*/ 8203 w 54260"/>
                <a:gd name="connsiteY22" fmla="*/ 47498 h 47497"/>
                <a:gd name="connsiteX23" fmla="*/ 1631 w 54260"/>
                <a:gd name="connsiteY23" fmla="*/ 47423 h 4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260" h="47497">
                  <a:moveTo>
                    <a:pt x="1631" y="47423"/>
                  </a:moveTo>
                  <a:cubicBezTo>
                    <a:pt x="842" y="44977"/>
                    <a:pt x="-1490" y="41537"/>
                    <a:pt x="1425" y="40222"/>
                  </a:cubicBezTo>
                  <a:cubicBezTo>
                    <a:pt x="7426" y="37513"/>
                    <a:pt x="9352" y="33553"/>
                    <a:pt x="8243" y="27415"/>
                  </a:cubicBezTo>
                  <a:cubicBezTo>
                    <a:pt x="7231" y="21786"/>
                    <a:pt x="12483" y="24260"/>
                    <a:pt x="14592" y="23094"/>
                  </a:cubicBezTo>
                  <a:cubicBezTo>
                    <a:pt x="26708" y="16414"/>
                    <a:pt x="26828" y="15956"/>
                    <a:pt x="14775" y="7961"/>
                  </a:cubicBezTo>
                  <a:cubicBezTo>
                    <a:pt x="13358" y="2412"/>
                    <a:pt x="16827" y="840"/>
                    <a:pt x="21222" y="0"/>
                  </a:cubicBezTo>
                  <a:cubicBezTo>
                    <a:pt x="25885" y="898"/>
                    <a:pt x="30697" y="863"/>
                    <a:pt x="35326" y="1783"/>
                  </a:cubicBezTo>
                  <a:cubicBezTo>
                    <a:pt x="40293" y="2772"/>
                    <a:pt x="45059" y="4561"/>
                    <a:pt x="41098" y="11281"/>
                  </a:cubicBezTo>
                  <a:lnTo>
                    <a:pt x="41093" y="11281"/>
                  </a:lnTo>
                  <a:cubicBezTo>
                    <a:pt x="34612" y="16373"/>
                    <a:pt x="35892" y="20180"/>
                    <a:pt x="42367" y="24506"/>
                  </a:cubicBezTo>
                  <a:cubicBezTo>
                    <a:pt x="46568" y="27312"/>
                    <a:pt x="53797" y="26895"/>
                    <a:pt x="54260" y="34313"/>
                  </a:cubicBezTo>
                  <a:lnTo>
                    <a:pt x="54260" y="34307"/>
                  </a:lnTo>
                  <a:cubicBezTo>
                    <a:pt x="53266" y="35284"/>
                    <a:pt x="52208" y="36182"/>
                    <a:pt x="51071" y="36982"/>
                  </a:cubicBezTo>
                  <a:cubicBezTo>
                    <a:pt x="50197" y="37490"/>
                    <a:pt x="49254" y="37822"/>
                    <a:pt x="48254" y="37982"/>
                  </a:cubicBezTo>
                  <a:cubicBezTo>
                    <a:pt x="45813" y="38776"/>
                    <a:pt x="42636" y="37959"/>
                    <a:pt x="41287" y="41154"/>
                  </a:cubicBezTo>
                  <a:lnTo>
                    <a:pt x="41327" y="41011"/>
                  </a:lnTo>
                  <a:cubicBezTo>
                    <a:pt x="40195" y="41897"/>
                    <a:pt x="39052" y="42766"/>
                    <a:pt x="37898" y="43623"/>
                  </a:cubicBezTo>
                  <a:cubicBezTo>
                    <a:pt x="35812" y="43903"/>
                    <a:pt x="33726" y="44177"/>
                    <a:pt x="31634" y="44457"/>
                  </a:cubicBezTo>
                  <a:cubicBezTo>
                    <a:pt x="30703" y="45051"/>
                    <a:pt x="29737" y="45337"/>
                    <a:pt x="28863" y="45000"/>
                  </a:cubicBezTo>
                  <a:cubicBezTo>
                    <a:pt x="26542" y="44103"/>
                    <a:pt x="24879" y="42503"/>
                    <a:pt x="24022" y="40125"/>
                  </a:cubicBezTo>
                  <a:cubicBezTo>
                    <a:pt x="22645" y="42543"/>
                    <a:pt x="26251" y="44634"/>
                    <a:pt x="24479" y="47080"/>
                  </a:cubicBezTo>
                  <a:cubicBezTo>
                    <a:pt x="21239" y="47166"/>
                    <a:pt x="17998" y="47252"/>
                    <a:pt x="14758" y="47337"/>
                  </a:cubicBezTo>
                  <a:cubicBezTo>
                    <a:pt x="12523" y="45394"/>
                    <a:pt x="10340" y="45434"/>
                    <a:pt x="8203" y="47498"/>
                  </a:cubicBezTo>
                  <a:cubicBezTo>
                    <a:pt x="6014" y="47469"/>
                    <a:pt x="3825" y="47446"/>
                    <a:pt x="1631" y="47423"/>
                  </a:cubicBezTo>
                  <a:close/>
                </a:path>
              </a:pathLst>
            </a:custGeom>
            <a:grpFill/>
            <a:ln w="5715" cap="flat">
              <a:noFill/>
              <a:prstDash val="solid"/>
              <a:miter/>
            </a:ln>
          </p:spPr>
          <p:txBody>
            <a:bodyPr rtlCol="0" anchor="ctr"/>
            <a:lstStyle/>
            <a:p>
              <a:endParaRPr lang="zh-CN" altLang="en-US"/>
            </a:p>
          </p:txBody>
        </p:sp>
        <p:sp>
          <p:nvSpPr>
            <p:cNvPr id="1811" name="任意多边形: 形状 1810">
              <a:extLst>
                <a:ext uri="{FF2B5EF4-FFF2-40B4-BE49-F238E27FC236}">
                  <a16:creationId xmlns:a16="http://schemas.microsoft.com/office/drawing/2014/main" id="{A47629C4-896A-33D0-7768-2146E4A90B4D}"/>
                </a:ext>
              </a:extLst>
            </p:cNvPr>
            <p:cNvSpPr/>
            <p:nvPr/>
          </p:nvSpPr>
          <p:spPr>
            <a:xfrm>
              <a:off x="3479935" y="4734174"/>
              <a:ext cx="55938" cy="33638"/>
            </a:xfrm>
            <a:custGeom>
              <a:avLst/>
              <a:gdLst>
                <a:gd name="connsiteX0" fmla="*/ 55938 w 55938"/>
                <a:gd name="connsiteY0" fmla="*/ 33604 h 33638"/>
                <a:gd name="connsiteX1" fmla="*/ 29615 w 55938"/>
                <a:gd name="connsiteY1" fmla="*/ 33638 h 33638"/>
                <a:gd name="connsiteX2" fmla="*/ 16551 w 55938"/>
                <a:gd name="connsiteY2" fmla="*/ 30621 h 33638"/>
                <a:gd name="connsiteX3" fmla="*/ 11 w 55938"/>
                <a:gd name="connsiteY3" fmla="*/ 20454 h 33638"/>
                <a:gd name="connsiteX4" fmla="*/ 0 w 55938"/>
                <a:gd name="connsiteY4" fmla="*/ 20454 h 33638"/>
                <a:gd name="connsiteX5" fmla="*/ 5966 w 55938"/>
                <a:gd name="connsiteY5" fmla="*/ 12390 h 33638"/>
                <a:gd name="connsiteX6" fmla="*/ 1166 w 55938"/>
                <a:gd name="connsiteY6" fmla="*/ 0 h 33638"/>
                <a:gd name="connsiteX7" fmla="*/ 28306 w 55938"/>
                <a:gd name="connsiteY7" fmla="*/ 15448 h 33638"/>
                <a:gd name="connsiteX8" fmla="*/ 40416 w 55938"/>
                <a:gd name="connsiteY8" fmla="*/ 18254 h 33638"/>
                <a:gd name="connsiteX9" fmla="*/ 49675 w 55938"/>
                <a:gd name="connsiteY9" fmla="*/ 20071 h 33638"/>
                <a:gd name="connsiteX10" fmla="*/ 55938 w 55938"/>
                <a:gd name="connsiteY10" fmla="*/ 33604 h 3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938" h="33638">
                  <a:moveTo>
                    <a:pt x="55938" y="33604"/>
                  </a:moveTo>
                  <a:cubicBezTo>
                    <a:pt x="47166" y="33113"/>
                    <a:pt x="38382" y="29432"/>
                    <a:pt x="29615" y="33638"/>
                  </a:cubicBezTo>
                  <a:cubicBezTo>
                    <a:pt x="26100" y="28958"/>
                    <a:pt x="21168" y="30678"/>
                    <a:pt x="16551" y="30621"/>
                  </a:cubicBezTo>
                  <a:cubicBezTo>
                    <a:pt x="9087" y="30535"/>
                    <a:pt x="2749" y="28358"/>
                    <a:pt x="11" y="20454"/>
                  </a:cubicBezTo>
                  <a:lnTo>
                    <a:pt x="0" y="20454"/>
                  </a:lnTo>
                  <a:cubicBezTo>
                    <a:pt x="9133" y="19728"/>
                    <a:pt x="7950" y="20031"/>
                    <a:pt x="5966" y="12390"/>
                  </a:cubicBezTo>
                  <a:cubicBezTo>
                    <a:pt x="4823" y="7972"/>
                    <a:pt x="-1212" y="6555"/>
                    <a:pt x="1166" y="0"/>
                  </a:cubicBezTo>
                  <a:cubicBezTo>
                    <a:pt x="12047" y="1532"/>
                    <a:pt x="23140" y="1737"/>
                    <a:pt x="28306" y="15448"/>
                  </a:cubicBezTo>
                  <a:cubicBezTo>
                    <a:pt x="29387" y="18316"/>
                    <a:pt x="33644" y="27192"/>
                    <a:pt x="40416" y="18254"/>
                  </a:cubicBezTo>
                  <a:cubicBezTo>
                    <a:pt x="41942" y="16236"/>
                    <a:pt x="45274" y="25123"/>
                    <a:pt x="49675" y="20071"/>
                  </a:cubicBezTo>
                  <a:cubicBezTo>
                    <a:pt x="53189" y="23929"/>
                    <a:pt x="55367" y="28398"/>
                    <a:pt x="55938" y="33604"/>
                  </a:cubicBezTo>
                  <a:close/>
                </a:path>
              </a:pathLst>
            </a:custGeom>
            <a:grpFill/>
            <a:ln w="5715" cap="flat">
              <a:noFill/>
              <a:prstDash val="solid"/>
              <a:miter/>
            </a:ln>
          </p:spPr>
          <p:txBody>
            <a:bodyPr rtlCol="0" anchor="ctr"/>
            <a:lstStyle/>
            <a:p>
              <a:endParaRPr lang="zh-CN" altLang="en-US"/>
            </a:p>
          </p:txBody>
        </p:sp>
        <p:sp>
          <p:nvSpPr>
            <p:cNvPr id="1812" name="任意多边形: 形状 1811">
              <a:extLst>
                <a:ext uri="{FF2B5EF4-FFF2-40B4-BE49-F238E27FC236}">
                  <a16:creationId xmlns:a16="http://schemas.microsoft.com/office/drawing/2014/main" id="{A2A7EB74-E7B8-F10D-5659-0362ABDB3BD6}"/>
                </a:ext>
              </a:extLst>
            </p:cNvPr>
            <p:cNvSpPr/>
            <p:nvPr/>
          </p:nvSpPr>
          <p:spPr>
            <a:xfrm>
              <a:off x="3338238" y="4724131"/>
              <a:ext cx="60033" cy="40623"/>
            </a:xfrm>
            <a:custGeom>
              <a:avLst/>
              <a:gdLst>
                <a:gd name="connsiteX0" fmla="*/ 59522 w 60033"/>
                <a:gd name="connsiteY0" fmla="*/ 14009 h 40623"/>
                <a:gd name="connsiteX1" fmla="*/ 59505 w 60033"/>
                <a:gd name="connsiteY1" fmla="*/ 17364 h 40623"/>
                <a:gd name="connsiteX2" fmla="*/ 46863 w 60033"/>
                <a:gd name="connsiteY2" fmla="*/ 16243 h 40623"/>
                <a:gd name="connsiteX3" fmla="*/ 39794 w 60033"/>
                <a:gd name="connsiteY3" fmla="*/ 27199 h 40623"/>
                <a:gd name="connsiteX4" fmla="*/ 39742 w 60033"/>
                <a:gd name="connsiteY4" fmla="*/ 27251 h 40623"/>
                <a:gd name="connsiteX5" fmla="*/ 29987 w 60033"/>
                <a:gd name="connsiteY5" fmla="*/ 31411 h 40623"/>
                <a:gd name="connsiteX6" fmla="*/ 19425 w 60033"/>
                <a:gd name="connsiteY6" fmla="*/ 30171 h 40623"/>
                <a:gd name="connsiteX7" fmla="*/ 17356 w 60033"/>
                <a:gd name="connsiteY7" fmla="*/ 38583 h 40623"/>
                <a:gd name="connsiteX8" fmla="*/ 6881 w 60033"/>
                <a:gd name="connsiteY8" fmla="*/ 40378 h 40623"/>
                <a:gd name="connsiteX9" fmla="*/ 2617 w 60033"/>
                <a:gd name="connsiteY9" fmla="*/ 35640 h 40623"/>
                <a:gd name="connsiteX10" fmla="*/ 0 w 60033"/>
                <a:gd name="connsiteY10" fmla="*/ 26662 h 40623"/>
                <a:gd name="connsiteX11" fmla="*/ 26546 w 60033"/>
                <a:gd name="connsiteY11" fmla="*/ 13397 h 40623"/>
                <a:gd name="connsiteX12" fmla="*/ 46474 w 60033"/>
                <a:gd name="connsiteY12" fmla="*/ 1299 h 40623"/>
                <a:gd name="connsiteX13" fmla="*/ 49338 w 60033"/>
                <a:gd name="connsiteY13" fmla="*/ 744 h 40623"/>
                <a:gd name="connsiteX14" fmla="*/ 52898 w 60033"/>
                <a:gd name="connsiteY14" fmla="*/ 922 h 40623"/>
                <a:gd name="connsiteX15" fmla="*/ 52898 w 60033"/>
                <a:gd name="connsiteY15" fmla="*/ 922 h 40623"/>
                <a:gd name="connsiteX16" fmla="*/ 59522 w 60033"/>
                <a:gd name="connsiteY16" fmla="*/ 14009 h 4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033" h="40623">
                  <a:moveTo>
                    <a:pt x="59522" y="14009"/>
                  </a:moveTo>
                  <a:cubicBezTo>
                    <a:pt x="59516" y="15129"/>
                    <a:pt x="59510" y="16243"/>
                    <a:pt x="59505" y="17364"/>
                  </a:cubicBezTo>
                  <a:cubicBezTo>
                    <a:pt x="54773" y="21639"/>
                    <a:pt x="50835" y="13375"/>
                    <a:pt x="46863" y="16243"/>
                  </a:cubicBezTo>
                  <a:cubicBezTo>
                    <a:pt x="43371" y="18764"/>
                    <a:pt x="44291" y="24850"/>
                    <a:pt x="39794" y="27199"/>
                  </a:cubicBezTo>
                  <a:lnTo>
                    <a:pt x="39742" y="27251"/>
                  </a:lnTo>
                  <a:cubicBezTo>
                    <a:pt x="36084" y="27851"/>
                    <a:pt x="34210" y="33869"/>
                    <a:pt x="29987" y="31411"/>
                  </a:cubicBezTo>
                  <a:cubicBezTo>
                    <a:pt x="26329" y="29285"/>
                    <a:pt x="23329" y="29342"/>
                    <a:pt x="19425" y="30171"/>
                  </a:cubicBezTo>
                  <a:cubicBezTo>
                    <a:pt x="11853" y="31777"/>
                    <a:pt x="18985" y="36338"/>
                    <a:pt x="17356" y="38583"/>
                  </a:cubicBezTo>
                  <a:cubicBezTo>
                    <a:pt x="14705" y="42247"/>
                    <a:pt x="10401" y="39721"/>
                    <a:pt x="6881" y="40378"/>
                  </a:cubicBezTo>
                  <a:cubicBezTo>
                    <a:pt x="3892" y="40207"/>
                    <a:pt x="1617" y="39344"/>
                    <a:pt x="2617" y="35640"/>
                  </a:cubicBezTo>
                  <a:cubicBezTo>
                    <a:pt x="3578" y="32086"/>
                    <a:pt x="892" y="29651"/>
                    <a:pt x="0" y="26662"/>
                  </a:cubicBezTo>
                  <a:cubicBezTo>
                    <a:pt x="8372" y="21284"/>
                    <a:pt x="17134" y="16695"/>
                    <a:pt x="26546" y="13397"/>
                  </a:cubicBezTo>
                  <a:cubicBezTo>
                    <a:pt x="36307" y="14500"/>
                    <a:pt x="40748" y="6837"/>
                    <a:pt x="46474" y="1299"/>
                  </a:cubicBezTo>
                  <a:cubicBezTo>
                    <a:pt x="47406" y="979"/>
                    <a:pt x="48360" y="796"/>
                    <a:pt x="49338" y="744"/>
                  </a:cubicBezTo>
                  <a:cubicBezTo>
                    <a:pt x="50578" y="-330"/>
                    <a:pt x="51766" y="-216"/>
                    <a:pt x="52898" y="922"/>
                  </a:cubicBezTo>
                  <a:lnTo>
                    <a:pt x="52898" y="922"/>
                  </a:lnTo>
                  <a:cubicBezTo>
                    <a:pt x="55967" y="4842"/>
                    <a:pt x="61791" y="7380"/>
                    <a:pt x="59522" y="14009"/>
                  </a:cubicBezTo>
                  <a:close/>
                </a:path>
              </a:pathLst>
            </a:custGeom>
            <a:grpFill/>
            <a:ln w="5715" cap="flat">
              <a:noFill/>
              <a:prstDash val="solid"/>
              <a:miter/>
            </a:ln>
          </p:spPr>
          <p:txBody>
            <a:bodyPr rtlCol="0" anchor="ctr"/>
            <a:lstStyle/>
            <a:p>
              <a:endParaRPr lang="zh-CN" altLang="en-US"/>
            </a:p>
          </p:txBody>
        </p:sp>
        <p:sp>
          <p:nvSpPr>
            <p:cNvPr id="1813" name="任意多边形: 形状 1812">
              <a:extLst>
                <a:ext uri="{FF2B5EF4-FFF2-40B4-BE49-F238E27FC236}">
                  <a16:creationId xmlns:a16="http://schemas.microsoft.com/office/drawing/2014/main" id="{F774B15A-8411-B25B-12B2-4CB217E52078}"/>
                </a:ext>
              </a:extLst>
            </p:cNvPr>
            <p:cNvSpPr/>
            <p:nvPr/>
          </p:nvSpPr>
          <p:spPr>
            <a:xfrm>
              <a:off x="3495960" y="4955870"/>
              <a:ext cx="61024" cy="26798"/>
            </a:xfrm>
            <a:custGeom>
              <a:avLst/>
              <a:gdLst>
                <a:gd name="connsiteX0" fmla="*/ 30009 w 61024"/>
                <a:gd name="connsiteY0" fmla="*/ 2709 h 26798"/>
                <a:gd name="connsiteX1" fmla="*/ 41714 w 61024"/>
                <a:gd name="connsiteY1" fmla="*/ 8035 h 26798"/>
                <a:gd name="connsiteX2" fmla="*/ 49555 w 61024"/>
                <a:gd name="connsiteY2" fmla="*/ 7407 h 26798"/>
                <a:gd name="connsiteX3" fmla="*/ 61025 w 61024"/>
                <a:gd name="connsiteY3" fmla="*/ 13956 h 26798"/>
                <a:gd name="connsiteX4" fmla="*/ 41022 w 61024"/>
                <a:gd name="connsiteY4" fmla="*/ 18322 h 26798"/>
                <a:gd name="connsiteX5" fmla="*/ 29718 w 61024"/>
                <a:gd name="connsiteY5" fmla="*/ 19042 h 26798"/>
                <a:gd name="connsiteX6" fmla="*/ 25369 w 61024"/>
                <a:gd name="connsiteY6" fmla="*/ 26575 h 26798"/>
                <a:gd name="connsiteX7" fmla="*/ 15962 w 61024"/>
                <a:gd name="connsiteY7" fmla="*/ 25981 h 26798"/>
                <a:gd name="connsiteX8" fmla="*/ 0 w 61024"/>
                <a:gd name="connsiteY8" fmla="*/ 0 h 26798"/>
                <a:gd name="connsiteX9" fmla="*/ 17436 w 61024"/>
                <a:gd name="connsiteY9" fmla="*/ 15762 h 26798"/>
                <a:gd name="connsiteX10" fmla="*/ 30021 w 61024"/>
                <a:gd name="connsiteY10" fmla="*/ 2709 h 26798"/>
                <a:gd name="connsiteX11" fmla="*/ 30009 w 61024"/>
                <a:gd name="connsiteY11" fmla="*/ 2709 h 2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024" h="26798">
                  <a:moveTo>
                    <a:pt x="30009" y="2709"/>
                  </a:moveTo>
                  <a:cubicBezTo>
                    <a:pt x="33976" y="4412"/>
                    <a:pt x="38691" y="5292"/>
                    <a:pt x="41714" y="8035"/>
                  </a:cubicBezTo>
                  <a:cubicBezTo>
                    <a:pt x="45469" y="11447"/>
                    <a:pt x="45771" y="10979"/>
                    <a:pt x="49555" y="7407"/>
                  </a:cubicBezTo>
                  <a:cubicBezTo>
                    <a:pt x="53670" y="3526"/>
                    <a:pt x="57950" y="8915"/>
                    <a:pt x="61025" y="13956"/>
                  </a:cubicBezTo>
                  <a:cubicBezTo>
                    <a:pt x="54647" y="17699"/>
                    <a:pt x="47526" y="16894"/>
                    <a:pt x="41022" y="18322"/>
                  </a:cubicBezTo>
                  <a:cubicBezTo>
                    <a:pt x="37365" y="19122"/>
                    <a:pt x="33427" y="19459"/>
                    <a:pt x="29718" y="19042"/>
                  </a:cubicBezTo>
                  <a:cubicBezTo>
                    <a:pt x="22443" y="18231"/>
                    <a:pt x="30867" y="25638"/>
                    <a:pt x="25369" y="26575"/>
                  </a:cubicBezTo>
                  <a:cubicBezTo>
                    <a:pt x="21894" y="27169"/>
                    <a:pt x="19071" y="26443"/>
                    <a:pt x="15962" y="25981"/>
                  </a:cubicBezTo>
                  <a:cubicBezTo>
                    <a:pt x="10636" y="17316"/>
                    <a:pt x="5321" y="8658"/>
                    <a:pt x="0" y="0"/>
                  </a:cubicBezTo>
                  <a:cubicBezTo>
                    <a:pt x="14808" y="686"/>
                    <a:pt x="14808" y="686"/>
                    <a:pt x="17436" y="15762"/>
                  </a:cubicBezTo>
                  <a:cubicBezTo>
                    <a:pt x="20940" y="9373"/>
                    <a:pt x="26078" y="6761"/>
                    <a:pt x="30021" y="2709"/>
                  </a:cubicBezTo>
                  <a:lnTo>
                    <a:pt x="30009" y="2709"/>
                  </a:lnTo>
                  <a:close/>
                </a:path>
              </a:pathLst>
            </a:custGeom>
            <a:grpFill/>
            <a:ln w="5715" cap="flat">
              <a:noFill/>
              <a:prstDash val="solid"/>
              <a:miter/>
            </a:ln>
          </p:spPr>
          <p:txBody>
            <a:bodyPr rtlCol="0" anchor="ctr"/>
            <a:lstStyle/>
            <a:p>
              <a:endParaRPr lang="zh-CN" altLang="en-US"/>
            </a:p>
          </p:txBody>
        </p:sp>
        <p:sp>
          <p:nvSpPr>
            <p:cNvPr id="1814" name="任意多边形: 形状 1813">
              <a:extLst>
                <a:ext uri="{FF2B5EF4-FFF2-40B4-BE49-F238E27FC236}">
                  <a16:creationId xmlns:a16="http://schemas.microsoft.com/office/drawing/2014/main" id="{10BE3E1B-4B37-7D95-580D-418DD2338411}"/>
                </a:ext>
              </a:extLst>
            </p:cNvPr>
            <p:cNvSpPr/>
            <p:nvPr/>
          </p:nvSpPr>
          <p:spPr>
            <a:xfrm>
              <a:off x="3528999" y="5011340"/>
              <a:ext cx="30420" cy="36181"/>
            </a:xfrm>
            <a:custGeom>
              <a:avLst/>
              <a:gdLst>
                <a:gd name="connsiteX0" fmla="*/ 0 w 30420"/>
                <a:gd name="connsiteY0" fmla="*/ 0 h 36181"/>
                <a:gd name="connsiteX1" fmla="*/ 5864 w 30420"/>
                <a:gd name="connsiteY1" fmla="*/ 2378 h 36181"/>
                <a:gd name="connsiteX2" fmla="*/ 29867 w 30420"/>
                <a:gd name="connsiteY2" fmla="*/ 16322 h 36181"/>
                <a:gd name="connsiteX3" fmla="*/ 29758 w 30420"/>
                <a:gd name="connsiteY3" fmla="*/ 19523 h 36181"/>
                <a:gd name="connsiteX4" fmla="*/ 26592 w 30420"/>
                <a:gd name="connsiteY4" fmla="*/ 19591 h 36181"/>
                <a:gd name="connsiteX5" fmla="*/ 23294 w 30420"/>
                <a:gd name="connsiteY5" fmla="*/ 22894 h 36181"/>
                <a:gd name="connsiteX6" fmla="*/ 23294 w 30420"/>
                <a:gd name="connsiteY6" fmla="*/ 26135 h 36181"/>
                <a:gd name="connsiteX7" fmla="*/ 19997 w 30420"/>
                <a:gd name="connsiteY7" fmla="*/ 29484 h 36181"/>
                <a:gd name="connsiteX8" fmla="*/ 19980 w 30420"/>
                <a:gd name="connsiteY8" fmla="*/ 32730 h 36181"/>
                <a:gd name="connsiteX9" fmla="*/ 19968 w 30420"/>
                <a:gd name="connsiteY9" fmla="*/ 32736 h 36181"/>
                <a:gd name="connsiteX10" fmla="*/ 16625 w 30420"/>
                <a:gd name="connsiteY10" fmla="*/ 36182 h 36181"/>
                <a:gd name="connsiteX11" fmla="*/ 0 w 30420"/>
                <a:gd name="connsiteY11" fmla="*/ 0 h 36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20" h="36181">
                  <a:moveTo>
                    <a:pt x="0" y="0"/>
                  </a:moveTo>
                  <a:cubicBezTo>
                    <a:pt x="1955" y="823"/>
                    <a:pt x="3863" y="2235"/>
                    <a:pt x="5864" y="2378"/>
                  </a:cubicBezTo>
                  <a:cubicBezTo>
                    <a:pt x="16208" y="3115"/>
                    <a:pt x="25220" y="5881"/>
                    <a:pt x="29867" y="16322"/>
                  </a:cubicBezTo>
                  <a:cubicBezTo>
                    <a:pt x="30638" y="17419"/>
                    <a:pt x="30604" y="18482"/>
                    <a:pt x="29758" y="19523"/>
                  </a:cubicBezTo>
                  <a:cubicBezTo>
                    <a:pt x="28701" y="19545"/>
                    <a:pt x="27643" y="19568"/>
                    <a:pt x="26592" y="19591"/>
                  </a:cubicBezTo>
                  <a:cubicBezTo>
                    <a:pt x="25518" y="20722"/>
                    <a:pt x="24414" y="21814"/>
                    <a:pt x="23294" y="22894"/>
                  </a:cubicBezTo>
                  <a:cubicBezTo>
                    <a:pt x="23283" y="23974"/>
                    <a:pt x="23283" y="25054"/>
                    <a:pt x="23294" y="26135"/>
                  </a:cubicBezTo>
                  <a:cubicBezTo>
                    <a:pt x="22060" y="27118"/>
                    <a:pt x="21237" y="28501"/>
                    <a:pt x="19997" y="29484"/>
                  </a:cubicBezTo>
                  <a:cubicBezTo>
                    <a:pt x="19985" y="30564"/>
                    <a:pt x="19980" y="31650"/>
                    <a:pt x="19980" y="32730"/>
                  </a:cubicBezTo>
                  <a:lnTo>
                    <a:pt x="19968" y="32736"/>
                  </a:lnTo>
                  <a:cubicBezTo>
                    <a:pt x="18854" y="33884"/>
                    <a:pt x="17739" y="35033"/>
                    <a:pt x="16625" y="36182"/>
                  </a:cubicBezTo>
                  <a:cubicBezTo>
                    <a:pt x="8201" y="25449"/>
                    <a:pt x="4549" y="12516"/>
                    <a:pt x="0" y="0"/>
                  </a:cubicBezTo>
                  <a:close/>
                </a:path>
              </a:pathLst>
            </a:custGeom>
            <a:grpFill/>
            <a:ln w="5715" cap="flat">
              <a:noFill/>
              <a:prstDash val="solid"/>
              <a:miter/>
            </a:ln>
          </p:spPr>
          <p:txBody>
            <a:bodyPr rtlCol="0" anchor="ctr"/>
            <a:lstStyle/>
            <a:p>
              <a:endParaRPr lang="zh-CN" altLang="en-US"/>
            </a:p>
          </p:txBody>
        </p:sp>
        <p:sp>
          <p:nvSpPr>
            <p:cNvPr id="1815" name="任意多边形: 形状 1814">
              <a:extLst>
                <a:ext uri="{FF2B5EF4-FFF2-40B4-BE49-F238E27FC236}">
                  <a16:creationId xmlns:a16="http://schemas.microsoft.com/office/drawing/2014/main" id="{F42DCB36-DC68-6881-C00A-06C57AEA374F}"/>
                </a:ext>
              </a:extLst>
            </p:cNvPr>
            <p:cNvSpPr/>
            <p:nvPr/>
          </p:nvSpPr>
          <p:spPr>
            <a:xfrm>
              <a:off x="3904394" y="5053591"/>
              <a:ext cx="39222" cy="21019"/>
            </a:xfrm>
            <a:custGeom>
              <a:avLst/>
              <a:gdLst>
                <a:gd name="connsiteX0" fmla="*/ 39222 w 39222"/>
                <a:gd name="connsiteY0" fmla="*/ 13567 h 21019"/>
                <a:gd name="connsiteX1" fmla="*/ 28895 w 39222"/>
                <a:gd name="connsiteY1" fmla="*/ 20111 h 21019"/>
                <a:gd name="connsiteX2" fmla="*/ 16071 w 39222"/>
                <a:gd name="connsiteY2" fmla="*/ 10795 h 21019"/>
                <a:gd name="connsiteX3" fmla="*/ 0 w 39222"/>
                <a:gd name="connsiteY3" fmla="*/ 4109 h 21019"/>
                <a:gd name="connsiteX4" fmla="*/ 39222 w 39222"/>
                <a:gd name="connsiteY4" fmla="*/ 13567 h 21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22" h="21019">
                  <a:moveTo>
                    <a:pt x="39222" y="13567"/>
                  </a:moveTo>
                  <a:cubicBezTo>
                    <a:pt x="36885" y="17414"/>
                    <a:pt x="36513" y="23289"/>
                    <a:pt x="28895" y="20111"/>
                  </a:cubicBezTo>
                  <a:cubicBezTo>
                    <a:pt x="23523" y="17871"/>
                    <a:pt x="20551" y="12281"/>
                    <a:pt x="16071" y="10795"/>
                  </a:cubicBezTo>
                  <a:cubicBezTo>
                    <a:pt x="10476" y="8938"/>
                    <a:pt x="4423" y="8761"/>
                    <a:pt x="0" y="4109"/>
                  </a:cubicBezTo>
                  <a:cubicBezTo>
                    <a:pt x="15933" y="-4589"/>
                    <a:pt x="28312" y="1446"/>
                    <a:pt x="39222" y="13567"/>
                  </a:cubicBezTo>
                  <a:close/>
                </a:path>
              </a:pathLst>
            </a:custGeom>
            <a:grpFill/>
            <a:ln w="5715" cap="flat">
              <a:noFill/>
              <a:prstDash val="solid"/>
              <a:miter/>
            </a:ln>
          </p:spPr>
          <p:txBody>
            <a:bodyPr rtlCol="0" anchor="ctr"/>
            <a:lstStyle/>
            <a:p>
              <a:endParaRPr lang="zh-CN" altLang="en-US"/>
            </a:p>
          </p:txBody>
        </p:sp>
        <p:sp>
          <p:nvSpPr>
            <p:cNvPr id="1816" name="任意多边形: 形状 1815">
              <a:extLst>
                <a:ext uri="{FF2B5EF4-FFF2-40B4-BE49-F238E27FC236}">
                  <a16:creationId xmlns:a16="http://schemas.microsoft.com/office/drawing/2014/main" id="{28E7E4CA-B0A6-A0B3-F962-DE15352A53E5}"/>
                </a:ext>
              </a:extLst>
            </p:cNvPr>
            <p:cNvSpPr/>
            <p:nvPr/>
          </p:nvSpPr>
          <p:spPr>
            <a:xfrm>
              <a:off x="3104814" y="4902252"/>
              <a:ext cx="42982" cy="16958"/>
            </a:xfrm>
            <a:custGeom>
              <a:avLst/>
              <a:gdLst>
                <a:gd name="connsiteX0" fmla="*/ 42982 w 42982"/>
                <a:gd name="connsiteY0" fmla="*/ 10270 h 16958"/>
                <a:gd name="connsiteX1" fmla="*/ 29495 w 42982"/>
                <a:gd name="connsiteY1" fmla="*/ 16128 h 16958"/>
                <a:gd name="connsiteX2" fmla="*/ 0 w 42982"/>
                <a:gd name="connsiteY2" fmla="*/ 16671 h 16958"/>
                <a:gd name="connsiteX3" fmla="*/ 19288 w 42982"/>
                <a:gd name="connsiteY3" fmla="*/ 0 h 16958"/>
                <a:gd name="connsiteX4" fmla="*/ 42982 w 42982"/>
                <a:gd name="connsiteY4" fmla="*/ 10270 h 16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2" h="16958">
                  <a:moveTo>
                    <a:pt x="42982" y="10270"/>
                  </a:moveTo>
                  <a:cubicBezTo>
                    <a:pt x="39096" y="13676"/>
                    <a:pt x="35684" y="19025"/>
                    <a:pt x="29495" y="16128"/>
                  </a:cubicBezTo>
                  <a:cubicBezTo>
                    <a:pt x="19431" y="11418"/>
                    <a:pt x="9784" y="14431"/>
                    <a:pt x="0" y="16671"/>
                  </a:cubicBezTo>
                  <a:cubicBezTo>
                    <a:pt x="5332" y="9847"/>
                    <a:pt x="10790" y="3161"/>
                    <a:pt x="19288" y="0"/>
                  </a:cubicBezTo>
                  <a:cubicBezTo>
                    <a:pt x="27918" y="1737"/>
                    <a:pt x="38959" y="-2092"/>
                    <a:pt x="42982" y="10270"/>
                  </a:cubicBezTo>
                  <a:close/>
                </a:path>
              </a:pathLst>
            </a:custGeom>
            <a:grpFill/>
            <a:ln w="5715" cap="flat">
              <a:noFill/>
              <a:prstDash val="solid"/>
              <a:miter/>
            </a:ln>
          </p:spPr>
          <p:txBody>
            <a:bodyPr rtlCol="0" anchor="ctr"/>
            <a:lstStyle/>
            <a:p>
              <a:endParaRPr lang="zh-CN" altLang="en-US"/>
            </a:p>
          </p:txBody>
        </p:sp>
        <p:sp>
          <p:nvSpPr>
            <p:cNvPr id="1817" name="任意多边形: 形状 1816">
              <a:extLst>
                <a:ext uri="{FF2B5EF4-FFF2-40B4-BE49-F238E27FC236}">
                  <a16:creationId xmlns:a16="http://schemas.microsoft.com/office/drawing/2014/main" id="{BC6DCEF0-9ABC-E8C9-622F-8AE27F3EE143}"/>
                </a:ext>
              </a:extLst>
            </p:cNvPr>
            <p:cNvSpPr/>
            <p:nvPr/>
          </p:nvSpPr>
          <p:spPr>
            <a:xfrm>
              <a:off x="3281802" y="4758217"/>
              <a:ext cx="50520" cy="25613"/>
            </a:xfrm>
            <a:custGeom>
              <a:avLst/>
              <a:gdLst>
                <a:gd name="connsiteX0" fmla="*/ 40376 w 50520"/>
                <a:gd name="connsiteY0" fmla="*/ 0 h 25613"/>
                <a:gd name="connsiteX1" fmla="*/ 50521 w 50520"/>
                <a:gd name="connsiteY1" fmla="*/ 8350 h 25613"/>
                <a:gd name="connsiteX2" fmla="*/ 0 w 50520"/>
                <a:gd name="connsiteY2" fmla="*/ 25546 h 25613"/>
                <a:gd name="connsiteX3" fmla="*/ 40376 w 50520"/>
                <a:gd name="connsiteY3" fmla="*/ 0 h 25613"/>
              </a:gdLst>
              <a:ahLst/>
              <a:cxnLst>
                <a:cxn ang="0">
                  <a:pos x="connsiteX0" y="connsiteY0"/>
                </a:cxn>
                <a:cxn ang="0">
                  <a:pos x="connsiteX1" y="connsiteY1"/>
                </a:cxn>
                <a:cxn ang="0">
                  <a:pos x="connsiteX2" y="connsiteY2"/>
                </a:cxn>
                <a:cxn ang="0">
                  <a:pos x="connsiteX3" y="connsiteY3"/>
                </a:cxn>
              </a:cxnLst>
              <a:rect l="l" t="t" r="r" b="b"/>
              <a:pathLst>
                <a:path w="50520" h="25613">
                  <a:moveTo>
                    <a:pt x="40376" y="0"/>
                  </a:moveTo>
                  <a:cubicBezTo>
                    <a:pt x="39988" y="7150"/>
                    <a:pt x="47497" y="4966"/>
                    <a:pt x="50521" y="8350"/>
                  </a:cubicBezTo>
                  <a:cubicBezTo>
                    <a:pt x="32255" y="10396"/>
                    <a:pt x="19140" y="26786"/>
                    <a:pt x="0" y="25546"/>
                  </a:cubicBezTo>
                  <a:cubicBezTo>
                    <a:pt x="12807" y="16002"/>
                    <a:pt x="25157" y="5738"/>
                    <a:pt x="40376" y="0"/>
                  </a:cubicBezTo>
                  <a:close/>
                </a:path>
              </a:pathLst>
            </a:custGeom>
            <a:grpFill/>
            <a:ln w="5715" cap="flat">
              <a:noFill/>
              <a:prstDash val="solid"/>
              <a:miter/>
            </a:ln>
          </p:spPr>
          <p:txBody>
            <a:bodyPr rtlCol="0" anchor="ctr"/>
            <a:lstStyle/>
            <a:p>
              <a:endParaRPr lang="zh-CN" altLang="en-US"/>
            </a:p>
          </p:txBody>
        </p:sp>
        <p:sp>
          <p:nvSpPr>
            <p:cNvPr id="1818" name="任意多边形: 形状 1817">
              <a:extLst>
                <a:ext uri="{FF2B5EF4-FFF2-40B4-BE49-F238E27FC236}">
                  <a16:creationId xmlns:a16="http://schemas.microsoft.com/office/drawing/2014/main" id="{54E7E793-66D5-2DB3-1F40-25123C6FAA5B}"/>
                </a:ext>
              </a:extLst>
            </p:cNvPr>
            <p:cNvSpPr/>
            <p:nvPr/>
          </p:nvSpPr>
          <p:spPr>
            <a:xfrm>
              <a:off x="3338289" y="4880667"/>
              <a:ext cx="46960" cy="20186"/>
            </a:xfrm>
            <a:custGeom>
              <a:avLst/>
              <a:gdLst>
                <a:gd name="connsiteX0" fmla="*/ 26563 w 46960"/>
                <a:gd name="connsiteY0" fmla="*/ 18688 h 20186"/>
                <a:gd name="connsiteX1" fmla="*/ 0 w 46960"/>
                <a:gd name="connsiteY1" fmla="*/ 0 h 20186"/>
                <a:gd name="connsiteX2" fmla="*/ 23883 w 46960"/>
                <a:gd name="connsiteY2" fmla="*/ 1897 h 20186"/>
                <a:gd name="connsiteX3" fmla="*/ 36770 w 46960"/>
                <a:gd name="connsiteY3" fmla="*/ 8435 h 20186"/>
                <a:gd name="connsiteX4" fmla="*/ 46960 w 46960"/>
                <a:gd name="connsiteY4" fmla="*/ 12344 h 20186"/>
                <a:gd name="connsiteX5" fmla="*/ 45829 w 46960"/>
                <a:gd name="connsiteY5" fmla="*/ 15356 h 20186"/>
                <a:gd name="connsiteX6" fmla="*/ 42931 w 46960"/>
                <a:gd name="connsiteY6" fmla="*/ 18139 h 20186"/>
                <a:gd name="connsiteX7" fmla="*/ 39914 w 46960"/>
                <a:gd name="connsiteY7" fmla="*/ 19494 h 20186"/>
                <a:gd name="connsiteX8" fmla="*/ 35107 w 46960"/>
                <a:gd name="connsiteY8" fmla="*/ 17745 h 20186"/>
                <a:gd name="connsiteX9" fmla="*/ 33936 w 46960"/>
                <a:gd name="connsiteY9" fmla="*/ 15282 h 20186"/>
                <a:gd name="connsiteX10" fmla="*/ 33061 w 46960"/>
                <a:gd name="connsiteY10" fmla="*/ 16419 h 20186"/>
                <a:gd name="connsiteX11" fmla="*/ 32701 w 46960"/>
                <a:gd name="connsiteY11" fmla="*/ 19197 h 20186"/>
                <a:gd name="connsiteX12" fmla="*/ 26563 w 46960"/>
                <a:gd name="connsiteY12" fmla="*/ 18688 h 2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960" h="20186">
                  <a:moveTo>
                    <a:pt x="26563" y="18688"/>
                  </a:moveTo>
                  <a:cubicBezTo>
                    <a:pt x="22523" y="5521"/>
                    <a:pt x="9504" y="6035"/>
                    <a:pt x="0" y="0"/>
                  </a:cubicBezTo>
                  <a:cubicBezTo>
                    <a:pt x="7961" y="646"/>
                    <a:pt x="15911" y="1389"/>
                    <a:pt x="23883" y="1897"/>
                  </a:cubicBezTo>
                  <a:cubicBezTo>
                    <a:pt x="29146" y="2235"/>
                    <a:pt x="34056" y="1840"/>
                    <a:pt x="36770" y="8435"/>
                  </a:cubicBezTo>
                  <a:cubicBezTo>
                    <a:pt x="37948" y="11298"/>
                    <a:pt x="43040" y="12219"/>
                    <a:pt x="46960" y="12344"/>
                  </a:cubicBezTo>
                  <a:cubicBezTo>
                    <a:pt x="46772" y="13419"/>
                    <a:pt x="46394" y="14425"/>
                    <a:pt x="45829" y="15356"/>
                  </a:cubicBezTo>
                  <a:cubicBezTo>
                    <a:pt x="45103" y="16534"/>
                    <a:pt x="44137" y="17459"/>
                    <a:pt x="42931" y="18139"/>
                  </a:cubicBezTo>
                  <a:cubicBezTo>
                    <a:pt x="41925" y="18591"/>
                    <a:pt x="40919" y="19042"/>
                    <a:pt x="39914" y="19494"/>
                  </a:cubicBezTo>
                  <a:cubicBezTo>
                    <a:pt x="38228" y="19094"/>
                    <a:pt x="36530" y="18728"/>
                    <a:pt x="35107" y="17745"/>
                  </a:cubicBezTo>
                  <a:cubicBezTo>
                    <a:pt x="34147" y="17225"/>
                    <a:pt x="33736" y="16385"/>
                    <a:pt x="33936" y="15282"/>
                  </a:cubicBezTo>
                  <a:cubicBezTo>
                    <a:pt x="33976" y="15305"/>
                    <a:pt x="33038" y="16391"/>
                    <a:pt x="33061" y="16419"/>
                  </a:cubicBezTo>
                  <a:cubicBezTo>
                    <a:pt x="33827" y="17471"/>
                    <a:pt x="33713" y="18379"/>
                    <a:pt x="32701" y="19197"/>
                  </a:cubicBezTo>
                  <a:cubicBezTo>
                    <a:pt x="30501" y="20597"/>
                    <a:pt x="28449" y="20585"/>
                    <a:pt x="26563" y="18688"/>
                  </a:cubicBezTo>
                  <a:close/>
                </a:path>
              </a:pathLst>
            </a:custGeom>
            <a:grpFill/>
            <a:ln w="5715" cap="flat">
              <a:noFill/>
              <a:prstDash val="solid"/>
              <a:miter/>
            </a:ln>
          </p:spPr>
          <p:txBody>
            <a:bodyPr rtlCol="0" anchor="ctr"/>
            <a:lstStyle/>
            <a:p>
              <a:endParaRPr lang="zh-CN" altLang="en-US"/>
            </a:p>
          </p:txBody>
        </p:sp>
        <p:sp>
          <p:nvSpPr>
            <p:cNvPr id="1819" name="任意多边形: 形状 1818">
              <a:extLst>
                <a:ext uri="{FF2B5EF4-FFF2-40B4-BE49-F238E27FC236}">
                  <a16:creationId xmlns:a16="http://schemas.microsoft.com/office/drawing/2014/main" id="{CA5A01B1-C979-C6FD-988D-AE1DBA48334E}"/>
                </a:ext>
              </a:extLst>
            </p:cNvPr>
            <p:cNvSpPr/>
            <p:nvPr/>
          </p:nvSpPr>
          <p:spPr>
            <a:xfrm>
              <a:off x="3153060" y="5020991"/>
              <a:ext cx="27969" cy="23118"/>
            </a:xfrm>
            <a:custGeom>
              <a:avLst/>
              <a:gdLst>
                <a:gd name="connsiteX0" fmla="*/ 24340 w 27969"/>
                <a:gd name="connsiteY0" fmla="*/ 23119 h 23118"/>
                <a:gd name="connsiteX1" fmla="*/ 16088 w 27969"/>
                <a:gd name="connsiteY1" fmla="*/ 18958 h 23118"/>
                <a:gd name="connsiteX2" fmla="*/ 0 w 27969"/>
                <a:gd name="connsiteY2" fmla="*/ 2105 h 23118"/>
                <a:gd name="connsiteX3" fmla="*/ 11173 w 27969"/>
                <a:gd name="connsiteY3" fmla="*/ 87 h 23118"/>
                <a:gd name="connsiteX4" fmla="*/ 27969 w 27969"/>
                <a:gd name="connsiteY4" fmla="*/ 20581 h 23118"/>
                <a:gd name="connsiteX5" fmla="*/ 24340 w 27969"/>
                <a:gd name="connsiteY5" fmla="*/ 23119 h 23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69" h="23118">
                  <a:moveTo>
                    <a:pt x="24340" y="23119"/>
                  </a:moveTo>
                  <a:cubicBezTo>
                    <a:pt x="22483" y="19976"/>
                    <a:pt x="19111" y="19610"/>
                    <a:pt x="16088" y="18958"/>
                  </a:cubicBezTo>
                  <a:cubicBezTo>
                    <a:pt x="7184" y="17044"/>
                    <a:pt x="954" y="12586"/>
                    <a:pt x="0" y="2105"/>
                  </a:cubicBezTo>
                  <a:cubicBezTo>
                    <a:pt x="2623" y="-1461"/>
                    <a:pt x="7252" y="733"/>
                    <a:pt x="11173" y="87"/>
                  </a:cubicBezTo>
                  <a:cubicBezTo>
                    <a:pt x="15196" y="8208"/>
                    <a:pt x="22174" y="13906"/>
                    <a:pt x="27969" y="20581"/>
                  </a:cubicBezTo>
                  <a:cubicBezTo>
                    <a:pt x="26769" y="21427"/>
                    <a:pt x="25552" y="22273"/>
                    <a:pt x="24340" y="23119"/>
                  </a:cubicBezTo>
                  <a:close/>
                </a:path>
              </a:pathLst>
            </a:custGeom>
            <a:grpFill/>
            <a:ln w="5715" cap="flat">
              <a:noFill/>
              <a:prstDash val="solid"/>
              <a:miter/>
            </a:ln>
          </p:spPr>
          <p:txBody>
            <a:bodyPr rtlCol="0" anchor="ctr"/>
            <a:lstStyle/>
            <a:p>
              <a:endParaRPr lang="zh-CN" altLang="en-US"/>
            </a:p>
          </p:txBody>
        </p:sp>
        <p:sp>
          <p:nvSpPr>
            <p:cNvPr id="1820" name="任意多边形: 形状 1819">
              <a:extLst>
                <a:ext uri="{FF2B5EF4-FFF2-40B4-BE49-F238E27FC236}">
                  <a16:creationId xmlns:a16="http://schemas.microsoft.com/office/drawing/2014/main" id="{63C67B1C-528A-DA9C-5926-66B6C535AC26}"/>
                </a:ext>
              </a:extLst>
            </p:cNvPr>
            <p:cNvSpPr/>
            <p:nvPr/>
          </p:nvSpPr>
          <p:spPr>
            <a:xfrm>
              <a:off x="3180940" y="4849514"/>
              <a:ext cx="23384" cy="17808"/>
            </a:xfrm>
            <a:custGeom>
              <a:avLst/>
              <a:gdLst>
                <a:gd name="connsiteX0" fmla="*/ 16172 w 23384"/>
                <a:gd name="connsiteY0" fmla="*/ 13687 h 17808"/>
                <a:gd name="connsiteX1" fmla="*/ 1096 w 23384"/>
                <a:gd name="connsiteY1" fmla="*/ 11898 h 17808"/>
                <a:gd name="connsiteX2" fmla="*/ 2319 w 23384"/>
                <a:gd name="connsiteY2" fmla="*/ 6635 h 17808"/>
                <a:gd name="connsiteX3" fmla="*/ 10 w 23384"/>
                <a:gd name="connsiteY3" fmla="*/ 1012 h 17808"/>
                <a:gd name="connsiteX4" fmla="*/ 2107 w 23384"/>
                <a:gd name="connsiteY4" fmla="*/ 0 h 17808"/>
                <a:gd name="connsiteX5" fmla="*/ 23367 w 23384"/>
                <a:gd name="connsiteY5" fmla="*/ 5961 h 17808"/>
                <a:gd name="connsiteX6" fmla="*/ 16172 w 23384"/>
                <a:gd name="connsiteY6" fmla="*/ 13687 h 1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4" h="17808">
                  <a:moveTo>
                    <a:pt x="16172" y="13687"/>
                  </a:moveTo>
                  <a:cubicBezTo>
                    <a:pt x="10983" y="15185"/>
                    <a:pt x="5479" y="23123"/>
                    <a:pt x="1096" y="11898"/>
                  </a:cubicBezTo>
                  <a:cubicBezTo>
                    <a:pt x="-202" y="8578"/>
                    <a:pt x="-859" y="8738"/>
                    <a:pt x="2319" y="6635"/>
                  </a:cubicBezTo>
                  <a:cubicBezTo>
                    <a:pt x="6571" y="3817"/>
                    <a:pt x="-293" y="3446"/>
                    <a:pt x="10" y="1012"/>
                  </a:cubicBezTo>
                  <a:cubicBezTo>
                    <a:pt x="604" y="446"/>
                    <a:pt x="1301" y="108"/>
                    <a:pt x="2107" y="0"/>
                  </a:cubicBezTo>
                  <a:cubicBezTo>
                    <a:pt x="9228" y="1995"/>
                    <a:pt x="16355" y="3995"/>
                    <a:pt x="23367" y="5961"/>
                  </a:cubicBezTo>
                  <a:cubicBezTo>
                    <a:pt x="23778" y="12076"/>
                    <a:pt x="16949" y="9778"/>
                    <a:pt x="16172" y="13687"/>
                  </a:cubicBezTo>
                  <a:close/>
                </a:path>
              </a:pathLst>
            </a:custGeom>
            <a:grpFill/>
            <a:ln w="5715" cap="flat">
              <a:noFill/>
              <a:prstDash val="solid"/>
              <a:miter/>
            </a:ln>
          </p:spPr>
          <p:txBody>
            <a:bodyPr rtlCol="0" anchor="ctr"/>
            <a:lstStyle/>
            <a:p>
              <a:endParaRPr lang="zh-CN" altLang="en-US"/>
            </a:p>
          </p:txBody>
        </p:sp>
        <p:sp>
          <p:nvSpPr>
            <p:cNvPr id="1821" name="任意多边形: 形状 1820">
              <a:extLst>
                <a:ext uri="{FF2B5EF4-FFF2-40B4-BE49-F238E27FC236}">
                  <a16:creationId xmlns:a16="http://schemas.microsoft.com/office/drawing/2014/main" id="{660D2A29-70C1-E187-7A7D-33A9C86B262C}"/>
                </a:ext>
              </a:extLst>
            </p:cNvPr>
            <p:cNvSpPr/>
            <p:nvPr/>
          </p:nvSpPr>
          <p:spPr>
            <a:xfrm>
              <a:off x="3353190" y="4896137"/>
              <a:ext cx="25006" cy="19814"/>
            </a:xfrm>
            <a:custGeom>
              <a:avLst/>
              <a:gdLst>
                <a:gd name="connsiteX0" fmla="*/ 18291 w 25006"/>
                <a:gd name="connsiteY0" fmla="*/ 0 h 19814"/>
                <a:gd name="connsiteX1" fmla="*/ 25007 w 25006"/>
                <a:gd name="connsiteY1" fmla="*/ 4006 h 19814"/>
                <a:gd name="connsiteX2" fmla="*/ 8444 w 25006"/>
                <a:gd name="connsiteY2" fmla="*/ 19814 h 19814"/>
                <a:gd name="connsiteX3" fmla="*/ 6044 w 25006"/>
                <a:gd name="connsiteY3" fmla="*/ 14219 h 19814"/>
                <a:gd name="connsiteX4" fmla="*/ 386 w 25006"/>
                <a:gd name="connsiteY4" fmla="*/ 6035 h 19814"/>
                <a:gd name="connsiteX5" fmla="*/ 11662 w 25006"/>
                <a:gd name="connsiteY5" fmla="*/ 3218 h 19814"/>
                <a:gd name="connsiteX6" fmla="*/ 18291 w 25006"/>
                <a:gd name="connsiteY6" fmla="*/ 0 h 19814"/>
                <a:gd name="connsiteX7" fmla="*/ 18291 w 25006"/>
                <a:gd name="connsiteY7" fmla="*/ 0 h 19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06" h="19814">
                  <a:moveTo>
                    <a:pt x="18291" y="0"/>
                  </a:moveTo>
                  <a:cubicBezTo>
                    <a:pt x="21252" y="120"/>
                    <a:pt x="23864" y="829"/>
                    <a:pt x="25007" y="4006"/>
                  </a:cubicBezTo>
                  <a:cubicBezTo>
                    <a:pt x="20395" y="10230"/>
                    <a:pt x="15114" y="15751"/>
                    <a:pt x="8444" y="19814"/>
                  </a:cubicBezTo>
                  <a:cubicBezTo>
                    <a:pt x="7673" y="17923"/>
                    <a:pt x="7313" y="15676"/>
                    <a:pt x="6044" y="14219"/>
                  </a:cubicBezTo>
                  <a:cubicBezTo>
                    <a:pt x="3787" y="11636"/>
                    <a:pt x="-1460" y="10373"/>
                    <a:pt x="386" y="6035"/>
                  </a:cubicBezTo>
                  <a:cubicBezTo>
                    <a:pt x="2438" y="1212"/>
                    <a:pt x="7799" y="3989"/>
                    <a:pt x="11662" y="3218"/>
                  </a:cubicBezTo>
                  <a:cubicBezTo>
                    <a:pt x="14382" y="3206"/>
                    <a:pt x="16874" y="2715"/>
                    <a:pt x="18291" y="0"/>
                  </a:cubicBezTo>
                  <a:lnTo>
                    <a:pt x="18291" y="0"/>
                  </a:lnTo>
                  <a:close/>
                </a:path>
              </a:pathLst>
            </a:custGeom>
            <a:grpFill/>
            <a:ln w="5715" cap="flat">
              <a:noFill/>
              <a:prstDash val="solid"/>
              <a:miter/>
            </a:ln>
          </p:spPr>
          <p:txBody>
            <a:bodyPr rtlCol="0" anchor="ctr"/>
            <a:lstStyle/>
            <a:p>
              <a:endParaRPr lang="zh-CN" altLang="en-US"/>
            </a:p>
          </p:txBody>
        </p:sp>
        <p:sp>
          <p:nvSpPr>
            <p:cNvPr id="1822" name="任意多边形: 形状 1821">
              <a:extLst>
                <a:ext uri="{FF2B5EF4-FFF2-40B4-BE49-F238E27FC236}">
                  <a16:creationId xmlns:a16="http://schemas.microsoft.com/office/drawing/2014/main" id="{A604F04A-ADF0-9E81-A927-507DECB39DA5}"/>
                </a:ext>
              </a:extLst>
            </p:cNvPr>
            <p:cNvSpPr/>
            <p:nvPr/>
          </p:nvSpPr>
          <p:spPr>
            <a:xfrm>
              <a:off x="3124108" y="4898252"/>
              <a:ext cx="40187" cy="16919"/>
            </a:xfrm>
            <a:custGeom>
              <a:avLst/>
              <a:gdLst>
                <a:gd name="connsiteX0" fmla="*/ 23689 w 40187"/>
                <a:gd name="connsiteY0" fmla="*/ 14270 h 16919"/>
                <a:gd name="connsiteX1" fmla="*/ 0 w 40187"/>
                <a:gd name="connsiteY1" fmla="*/ 4000 h 16919"/>
                <a:gd name="connsiteX2" fmla="*/ 3332 w 40187"/>
                <a:gd name="connsiteY2" fmla="*/ 880 h 16919"/>
                <a:gd name="connsiteX3" fmla="*/ 7115 w 40187"/>
                <a:gd name="connsiteY3" fmla="*/ 45 h 16919"/>
                <a:gd name="connsiteX4" fmla="*/ 15042 w 40187"/>
                <a:gd name="connsiteY4" fmla="*/ 1183 h 16919"/>
                <a:gd name="connsiteX5" fmla="*/ 23174 w 40187"/>
                <a:gd name="connsiteY5" fmla="*/ 2149 h 16919"/>
                <a:gd name="connsiteX6" fmla="*/ 32713 w 40187"/>
                <a:gd name="connsiteY6" fmla="*/ 5669 h 16919"/>
                <a:gd name="connsiteX7" fmla="*/ 36759 w 40187"/>
                <a:gd name="connsiteY7" fmla="*/ 6121 h 16919"/>
                <a:gd name="connsiteX8" fmla="*/ 39691 w 40187"/>
                <a:gd name="connsiteY8" fmla="*/ 9001 h 16919"/>
                <a:gd name="connsiteX9" fmla="*/ 40188 w 40187"/>
                <a:gd name="connsiteY9" fmla="*/ 11024 h 16919"/>
                <a:gd name="connsiteX10" fmla="*/ 36907 w 40187"/>
                <a:gd name="connsiteY10" fmla="*/ 14327 h 16919"/>
                <a:gd name="connsiteX11" fmla="*/ 23700 w 40187"/>
                <a:gd name="connsiteY11" fmla="*/ 14282 h 16919"/>
                <a:gd name="connsiteX12" fmla="*/ 23689 w 40187"/>
                <a:gd name="connsiteY12" fmla="*/ 14270 h 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87" h="16919">
                  <a:moveTo>
                    <a:pt x="23689" y="14270"/>
                  </a:moveTo>
                  <a:cubicBezTo>
                    <a:pt x="17568" y="6755"/>
                    <a:pt x="6618" y="10378"/>
                    <a:pt x="0" y="4000"/>
                  </a:cubicBezTo>
                  <a:cubicBezTo>
                    <a:pt x="1109" y="2960"/>
                    <a:pt x="2217" y="1920"/>
                    <a:pt x="3332" y="880"/>
                  </a:cubicBezTo>
                  <a:cubicBezTo>
                    <a:pt x="4492" y="143"/>
                    <a:pt x="5755" y="-114"/>
                    <a:pt x="7115" y="45"/>
                  </a:cubicBezTo>
                  <a:cubicBezTo>
                    <a:pt x="9681" y="960"/>
                    <a:pt x="12344" y="1154"/>
                    <a:pt x="15042" y="1183"/>
                  </a:cubicBezTo>
                  <a:cubicBezTo>
                    <a:pt x="17785" y="1269"/>
                    <a:pt x="20540" y="1212"/>
                    <a:pt x="23174" y="2149"/>
                  </a:cubicBezTo>
                  <a:cubicBezTo>
                    <a:pt x="26232" y="3640"/>
                    <a:pt x="29112" y="5618"/>
                    <a:pt x="32713" y="5669"/>
                  </a:cubicBezTo>
                  <a:cubicBezTo>
                    <a:pt x="34101" y="5446"/>
                    <a:pt x="35444" y="5623"/>
                    <a:pt x="36759" y="6121"/>
                  </a:cubicBezTo>
                  <a:cubicBezTo>
                    <a:pt x="37959" y="6852"/>
                    <a:pt x="38925" y="7829"/>
                    <a:pt x="39691" y="9001"/>
                  </a:cubicBezTo>
                  <a:cubicBezTo>
                    <a:pt x="39862" y="9670"/>
                    <a:pt x="40028" y="10344"/>
                    <a:pt x="40188" y="11024"/>
                  </a:cubicBezTo>
                  <a:cubicBezTo>
                    <a:pt x="39096" y="12127"/>
                    <a:pt x="37999" y="13224"/>
                    <a:pt x="36907" y="14327"/>
                  </a:cubicBezTo>
                  <a:cubicBezTo>
                    <a:pt x="32495" y="17768"/>
                    <a:pt x="28089" y="17813"/>
                    <a:pt x="23700" y="14282"/>
                  </a:cubicBezTo>
                  <a:lnTo>
                    <a:pt x="23689" y="14270"/>
                  </a:lnTo>
                  <a:close/>
                </a:path>
              </a:pathLst>
            </a:custGeom>
            <a:grpFill/>
            <a:ln w="5715" cap="flat">
              <a:noFill/>
              <a:prstDash val="solid"/>
              <a:miter/>
            </a:ln>
          </p:spPr>
          <p:txBody>
            <a:bodyPr rtlCol="0" anchor="ctr"/>
            <a:lstStyle/>
            <a:p>
              <a:endParaRPr lang="zh-CN" altLang="en-US"/>
            </a:p>
          </p:txBody>
        </p:sp>
        <p:sp>
          <p:nvSpPr>
            <p:cNvPr id="1823" name="任意多边形: 形状 1822">
              <a:extLst>
                <a:ext uri="{FF2B5EF4-FFF2-40B4-BE49-F238E27FC236}">
                  <a16:creationId xmlns:a16="http://schemas.microsoft.com/office/drawing/2014/main" id="{9BBDBCFD-52C6-B11B-4A3C-02E340369D0B}"/>
                </a:ext>
              </a:extLst>
            </p:cNvPr>
            <p:cNvSpPr/>
            <p:nvPr/>
          </p:nvSpPr>
          <p:spPr>
            <a:xfrm>
              <a:off x="3364778" y="4725424"/>
              <a:ext cx="19928" cy="17129"/>
            </a:xfrm>
            <a:custGeom>
              <a:avLst/>
              <a:gdLst>
                <a:gd name="connsiteX0" fmla="*/ 19928 w 19928"/>
                <a:gd name="connsiteY0" fmla="*/ 0 h 17129"/>
                <a:gd name="connsiteX1" fmla="*/ 5812 w 19928"/>
                <a:gd name="connsiteY1" fmla="*/ 16248 h 17129"/>
                <a:gd name="connsiteX2" fmla="*/ 0 w 19928"/>
                <a:gd name="connsiteY2" fmla="*/ 12104 h 17129"/>
                <a:gd name="connsiteX3" fmla="*/ 19928 w 19928"/>
                <a:gd name="connsiteY3" fmla="*/ 0 h 17129"/>
              </a:gdLst>
              <a:ahLst/>
              <a:cxnLst>
                <a:cxn ang="0">
                  <a:pos x="connsiteX0" y="connsiteY0"/>
                </a:cxn>
                <a:cxn ang="0">
                  <a:pos x="connsiteX1" y="connsiteY1"/>
                </a:cxn>
                <a:cxn ang="0">
                  <a:pos x="connsiteX2" y="connsiteY2"/>
                </a:cxn>
                <a:cxn ang="0">
                  <a:pos x="connsiteX3" y="connsiteY3"/>
                </a:cxn>
              </a:cxnLst>
              <a:rect l="l" t="t" r="r" b="b"/>
              <a:pathLst>
                <a:path w="19928" h="17129">
                  <a:moveTo>
                    <a:pt x="19928" y="0"/>
                  </a:moveTo>
                  <a:cubicBezTo>
                    <a:pt x="18397" y="8172"/>
                    <a:pt x="12544" y="12641"/>
                    <a:pt x="5812" y="16248"/>
                  </a:cubicBezTo>
                  <a:cubicBezTo>
                    <a:pt x="1360" y="18631"/>
                    <a:pt x="280" y="15825"/>
                    <a:pt x="0" y="12104"/>
                  </a:cubicBezTo>
                  <a:cubicBezTo>
                    <a:pt x="5132" y="5583"/>
                    <a:pt x="12647" y="2977"/>
                    <a:pt x="19928" y="0"/>
                  </a:cubicBezTo>
                  <a:close/>
                </a:path>
              </a:pathLst>
            </a:custGeom>
            <a:grpFill/>
            <a:ln w="5715" cap="flat">
              <a:noFill/>
              <a:prstDash val="solid"/>
              <a:miter/>
            </a:ln>
          </p:spPr>
          <p:txBody>
            <a:bodyPr rtlCol="0" anchor="ctr"/>
            <a:lstStyle/>
            <a:p>
              <a:endParaRPr lang="zh-CN" altLang="en-US"/>
            </a:p>
          </p:txBody>
        </p:sp>
        <p:sp>
          <p:nvSpPr>
            <p:cNvPr id="1824" name="任意多边形: 形状 1823">
              <a:extLst>
                <a:ext uri="{FF2B5EF4-FFF2-40B4-BE49-F238E27FC236}">
                  <a16:creationId xmlns:a16="http://schemas.microsoft.com/office/drawing/2014/main" id="{8A388797-0808-880F-B3FC-821546ACB7C8}"/>
                </a:ext>
              </a:extLst>
            </p:cNvPr>
            <p:cNvSpPr/>
            <p:nvPr/>
          </p:nvSpPr>
          <p:spPr>
            <a:xfrm>
              <a:off x="3084709" y="5049481"/>
              <a:ext cx="26917" cy="8103"/>
            </a:xfrm>
            <a:custGeom>
              <a:avLst/>
              <a:gdLst>
                <a:gd name="connsiteX0" fmla="*/ 0 w 26917"/>
                <a:gd name="connsiteY0" fmla="*/ 4939 h 8103"/>
                <a:gd name="connsiteX1" fmla="*/ 10807 w 26917"/>
                <a:gd name="connsiteY1" fmla="*/ 1442 h 8103"/>
                <a:gd name="connsiteX2" fmla="*/ 26918 w 26917"/>
                <a:gd name="connsiteY2" fmla="*/ 7802 h 8103"/>
                <a:gd name="connsiteX3" fmla="*/ 0 w 26917"/>
                <a:gd name="connsiteY3" fmla="*/ 4939 h 8103"/>
              </a:gdLst>
              <a:ahLst/>
              <a:cxnLst>
                <a:cxn ang="0">
                  <a:pos x="connsiteX0" y="connsiteY0"/>
                </a:cxn>
                <a:cxn ang="0">
                  <a:pos x="connsiteX1" y="connsiteY1"/>
                </a:cxn>
                <a:cxn ang="0">
                  <a:pos x="connsiteX2" y="connsiteY2"/>
                </a:cxn>
                <a:cxn ang="0">
                  <a:pos x="connsiteX3" y="connsiteY3"/>
                </a:cxn>
              </a:cxnLst>
              <a:rect l="l" t="t" r="r" b="b"/>
              <a:pathLst>
                <a:path w="26917" h="8103">
                  <a:moveTo>
                    <a:pt x="0" y="4939"/>
                  </a:moveTo>
                  <a:cubicBezTo>
                    <a:pt x="3429" y="3213"/>
                    <a:pt x="5589" y="-2696"/>
                    <a:pt x="10807" y="1442"/>
                  </a:cubicBezTo>
                  <a:cubicBezTo>
                    <a:pt x="15562" y="5214"/>
                    <a:pt x="22757" y="2636"/>
                    <a:pt x="26918" y="7802"/>
                  </a:cubicBezTo>
                  <a:cubicBezTo>
                    <a:pt x="17859" y="7705"/>
                    <a:pt x="8584" y="9603"/>
                    <a:pt x="0" y="4939"/>
                  </a:cubicBezTo>
                  <a:close/>
                </a:path>
              </a:pathLst>
            </a:custGeom>
            <a:grpFill/>
            <a:ln w="5715" cap="flat">
              <a:noFill/>
              <a:prstDash val="solid"/>
              <a:miter/>
            </a:ln>
          </p:spPr>
          <p:txBody>
            <a:bodyPr rtlCol="0" anchor="ctr"/>
            <a:lstStyle/>
            <a:p>
              <a:endParaRPr lang="zh-CN" altLang="en-US"/>
            </a:p>
          </p:txBody>
        </p:sp>
        <p:sp>
          <p:nvSpPr>
            <p:cNvPr id="1825" name="任意多边形: 形状 1824">
              <a:extLst>
                <a:ext uri="{FF2B5EF4-FFF2-40B4-BE49-F238E27FC236}">
                  <a16:creationId xmlns:a16="http://schemas.microsoft.com/office/drawing/2014/main" id="{6A4AB7E8-3F6E-6487-95CA-A864C3A43AD7}"/>
                </a:ext>
              </a:extLst>
            </p:cNvPr>
            <p:cNvSpPr/>
            <p:nvPr/>
          </p:nvSpPr>
          <p:spPr>
            <a:xfrm>
              <a:off x="3142509" y="5044258"/>
              <a:ext cx="12271" cy="12711"/>
            </a:xfrm>
            <a:custGeom>
              <a:avLst/>
              <a:gdLst>
                <a:gd name="connsiteX0" fmla="*/ 5116 w 12271"/>
                <a:gd name="connsiteY0" fmla="*/ 12619 h 12711"/>
                <a:gd name="connsiteX1" fmla="*/ 1813 w 12271"/>
                <a:gd name="connsiteY1" fmla="*/ 9396 h 12711"/>
                <a:gd name="connsiteX2" fmla="*/ 2728 w 12271"/>
                <a:gd name="connsiteY2" fmla="*/ 412 h 12711"/>
                <a:gd name="connsiteX3" fmla="*/ 7482 w 12271"/>
                <a:gd name="connsiteY3" fmla="*/ 6173 h 12711"/>
                <a:gd name="connsiteX4" fmla="*/ 12272 w 12271"/>
                <a:gd name="connsiteY4" fmla="*/ 9990 h 12711"/>
                <a:gd name="connsiteX5" fmla="*/ 5116 w 12271"/>
                <a:gd name="connsiteY5" fmla="*/ 12619 h 1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71" h="12711">
                  <a:moveTo>
                    <a:pt x="5116" y="12619"/>
                  </a:moveTo>
                  <a:cubicBezTo>
                    <a:pt x="3996" y="11556"/>
                    <a:pt x="2608" y="10665"/>
                    <a:pt x="1813" y="9396"/>
                  </a:cubicBezTo>
                  <a:cubicBezTo>
                    <a:pt x="-187" y="6213"/>
                    <a:pt x="-1324" y="2012"/>
                    <a:pt x="2728" y="412"/>
                  </a:cubicBezTo>
                  <a:cubicBezTo>
                    <a:pt x="7751" y="-1571"/>
                    <a:pt x="5905" y="4144"/>
                    <a:pt x="7482" y="6173"/>
                  </a:cubicBezTo>
                  <a:cubicBezTo>
                    <a:pt x="8700" y="7739"/>
                    <a:pt x="10649" y="8739"/>
                    <a:pt x="12272" y="9990"/>
                  </a:cubicBezTo>
                  <a:cubicBezTo>
                    <a:pt x="10448" y="12408"/>
                    <a:pt x="7945" y="12962"/>
                    <a:pt x="5116" y="12619"/>
                  </a:cubicBezTo>
                  <a:close/>
                </a:path>
              </a:pathLst>
            </a:custGeom>
            <a:grpFill/>
            <a:ln w="5715" cap="flat">
              <a:noFill/>
              <a:prstDash val="solid"/>
              <a:miter/>
            </a:ln>
          </p:spPr>
          <p:txBody>
            <a:bodyPr rtlCol="0" anchor="ctr"/>
            <a:lstStyle/>
            <a:p>
              <a:endParaRPr lang="zh-CN" altLang="en-US"/>
            </a:p>
          </p:txBody>
        </p:sp>
        <p:sp>
          <p:nvSpPr>
            <p:cNvPr id="1826" name="任意多边形: 形状 1825">
              <a:extLst>
                <a:ext uri="{FF2B5EF4-FFF2-40B4-BE49-F238E27FC236}">
                  <a16:creationId xmlns:a16="http://schemas.microsoft.com/office/drawing/2014/main" id="{44C0EE82-5879-92D0-697E-437CFD6FC822}"/>
                </a:ext>
              </a:extLst>
            </p:cNvPr>
            <p:cNvSpPr/>
            <p:nvPr/>
          </p:nvSpPr>
          <p:spPr>
            <a:xfrm>
              <a:off x="3092247" y="4918871"/>
              <a:ext cx="16093" cy="10246"/>
            </a:xfrm>
            <a:custGeom>
              <a:avLst/>
              <a:gdLst>
                <a:gd name="connsiteX0" fmla="*/ 12590 w 16093"/>
                <a:gd name="connsiteY0" fmla="*/ 0 h 10246"/>
                <a:gd name="connsiteX1" fmla="*/ 16093 w 16093"/>
                <a:gd name="connsiteY1" fmla="*/ 6812 h 10246"/>
                <a:gd name="connsiteX2" fmla="*/ 16082 w 16093"/>
                <a:gd name="connsiteY2" fmla="*/ 6812 h 10246"/>
                <a:gd name="connsiteX3" fmla="*/ 0 w 16093"/>
                <a:gd name="connsiteY3" fmla="*/ 10247 h 10246"/>
                <a:gd name="connsiteX4" fmla="*/ 12590 w 16093"/>
                <a:gd name="connsiteY4" fmla="*/ 0 h 10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93" h="10246">
                  <a:moveTo>
                    <a:pt x="12590" y="0"/>
                  </a:moveTo>
                  <a:cubicBezTo>
                    <a:pt x="12853" y="2732"/>
                    <a:pt x="13385" y="5332"/>
                    <a:pt x="16093" y="6812"/>
                  </a:cubicBezTo>
                  <a:lnTo>
                    <a:pt x="16082" y="6812"/>
                  </a:lnTo>
                  <a:cubicBezTo>
                    <a:pt x="11630" y="12236"/>
                    <a:pt x="5395" y="9287"/>
                    <a:pt x="0" y="10247"/>
                  </a:cubicBezTo>
                  <a:cubicBezTo>
                    <a:pt x="3389" y="5841"/>
                    <a:pt x="8132" y="3097"/>
                    <a:pt x="12590" y="0"/>
                  </a:cubicBezTo>
                  <a:close/>
                </a:path>
              </a:pathLst>
            </a:custGeom>
            <a:grpFill/>
            <a:ln w="5715" cap="flat">
              <a:noFill/>
              <a:prstDash val="solid"/>
              <a:miter/>
            </a:ln>
          </p:spPr>
          <p:txBody>
            <a:bodyPr rtlCol="0" anchor="ctr"/>
            <a:lstStyle/>
            <a:p>
              <a:endParaRPr lang="zh-CN" altLang="en-US"/>
            </a:p>
          </p:txBody>
        </p:sp>
        <p:sp>
          <p:nvSpPr>
            <p:cNvPr id="1827" name="任意多边形: 形状 1826">
              <a:extLst>
                <a:ext uri="{FF2B5EF4-FFF2-40B4-BE49-F238E27FC236}">
                  <a16:creationId xmlns:a16="http://schemas.microsoft.com/office/drawing/2014/main" id="{D5F06BF8-358B-5599-0B06-48873E3B9AF3}"/>
                </a:ext>
              </a:extLst>
            </p:cNvPr>
            <p:cNvSpPr/>
            <p:nvPr/>
          </p:nvSpPr>
          <p:spPr>
            <a:xfrm>
              <a:off x="3164406" y="5046198"/>
              <a:ext cx="6982" cy="4758"/>
            </a:xfrm>
            <a:custGeom>
              <a:avLst/>
              <a:gdLst>
                <a:gd name="connsiteX0" fmla="*/ 22 w 6982"/>
                <a:gd name="connsiteY0" fmla="*/ 4759 h 4758"/>
                <a:gd name="connsiteX1" fmla="*/ 6982 w 6982"/>
                <a:gd name="connsiteY1" fmla="*/ 1581 h 4758"/>
                <a:gd name="connsiteX2" fmla="*/ 22 w 6982"/>
                <a:gd name="connsiteY2" fmla="*/ 4759 h 4758"/>
              </a:gdLst>
              <a:ahLst/>
              <a:cxnLst>
                <a:cxn ang="0">
                  <a:pos x="connsiteX0" y="connsiteY0"/>
                </a:cxn>
                <a:cxn ang="0">
                  <a:pos x="connsiteX1" y="connsiteY1"/>
                </a:cxn>
                <a:cxn ang="0">
                  <a:pos x="connsiteX2" y="connsiteY2"/>
                </a:cxn>
              </a:cxnLst>
              <a:rect l="l" t="t" r="r" b="b"/>
              <a:pathLst>
                <a:path w="6982" h="4758">
                  <a:moveTo>
                    <a:pt x="22" y="4759"/>
                  </a:moveTo>
                  <a:cubicBezTo>
                    <a:pt x="-321" y="-2139"/>
                    <a:pt x="3479" y="55"/>
                    <a:pt x="6982" y="1581"/>
                  </a:cubicBezTo>
                  <a:cubicBezTo>
                    <a:pt x="5297" y="4021"/>
                    <a:pt x="2776" y="4650"/>
                    <a:pt x="22" y="4759"/>
                  </a:cubicBezTo>
                  <a:close/>
                </a:path>
              </a:pathLst>
            </a:custGeom>
            <a:grpFill/>
            <a:ln w="5715" cap="flat">
              <a:noFill/>
              <a:prstDash val="solid"/>
              <a:miter/>
            </a:ln>
          </p:spPr>
          <p:txBody>
            <a:bodyPr rtlCol="0" anchor="ctr"/>
            <a:lstStyle/>
            <a:p>
              <a:endParaRPr lang="zh-CN" altLang="en-US"/>
            </a:p>
          </p:txBody>
        </p:sp>
        <p:sp>
          <p:nvSpPr>
            <p:cNvPr id="1828" name="任意多边形: 形状 1827">
              <a:extLst>
                <a:ext uri="{FF2B5EF4-FFF2-40B4-BE49-F238E27FC236}">
                  <a16:creationId xmlns:a16="http://schemas.microsoft.com/office/drawing/2014/main" id="{A2338CBF-ED6C-55D2-6A45-50B87136E87B}"/>
                </a:ext>
              </a:extLst>
            </p:cNvPr>
            <p:cNvSpPr/>
            <p:nvPr/>
          </p:nvSpPr>
          <p:spPr>
            <a:xfrm>
              <a:off x="3127446" y="4895857"/>
              <a:ext cx="7480" cy="3990"/>
            </a:xfrm>
            <a:custGeom>
              <a:avLst/>
              <a:gdLst>
                <a:gd name="connsiteX0" fmla="*/ 3875 w 7480"/>
                <a:gd name="connsiteY0" fmla="*/ 3509 h 3990"/>
                <a:gd name="connsiteX1" fmla="*/ 0 w 7480"/>
                <a:gd name="connsiteY1" fmla="*/ 3275 h 3990"/>
                <a:gd name="connsiteX2" fmla="*/ 3292 w 7480"/>
                <a:gd name="connsiteY2" fmla="*/ 0 h 3990"/>
                <a:gd name="connsiteX3" fmla="*/ 7247 w 7480"/>
                <a:gd name="connsiteY3" fmla="*/ 257 h 3990"/>
                <a:gd name="connsiteX4" fmla="*/ 3875 w 7480"/>
                <a:gd name="connsiteY4" fmla="*/ 3509 h 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0" h="3990">
                  <a:moveTo>
                    <a:pt x="3875" y="3509"/>
                  </a:moveTo>
                  <a:cubicBezTo>
                    <a:pt x="2583" y="3429"/>
                    <a:pt x="1292" y="3355"/>
                    <a:pt x="0" y="3275"/>
                  </a:cubicBezTo>
                  <a:cubicBezTo>
                    <a:pt x="1097" y="2183"/>
                    <a:pt x="2195" y="1091"/>
                    <a:pt x="3292" y="0"/>
                  </a:cubicBezTo>
                  <a:cubicBezTo>
                    <a:pt x="4606" y="85"/>
                    <a:pt x="5926" y="171"/>
                    <a:pt x="7247" y="257"/>
                  </a:cubicBezTo>
                  <a:cubicBezTo>
                    <a:pt x="7881" y="3160"/>
                    <a:pt x="7372" y="4886"/>
                    <a:pt x="3875" y="3509"/>
                  </a:cubicBezTo>
                  <a:close/>
                </a:path>
              </a:pathLst>
            </a:custGeom>
            <a:grpFill/>
            <a:ln w="5715" cap="flat">
              <a:noFill/>
              <a:prstDash val="solid"/>
              <a:miter/>
            </a:ln>
          </p:spPr>
          <p:txBody>
            <a:bodyPr rtlCol="0" anchor="ctr"/>
            <a:lstStyle/>
            <a:p>
              <a:endParaRPr lang="zh-CN" altLang="en-US"/>
            </a:p>
          </p:txBody>
        </p:sp>
        <p:sp>
          <p:nvSpPr>
            <p:cNvPr id="1829" name="任意多边形: 形状 1828">
              <a:extLst>
                <a:ext uri="{FF2B5EF4-FFF2-40B4-BE49-F238E27FC236}">
                  <a16:creationId xmlns:a16="http://schemas.microsoft.com/office/drawing/2014/main" id="{E50F716C-F014-18C1-9250-CA07B460416B}"/>
                </a:ext>
              </a:extLst>
            </p:cNvPr>
            <p:cNvSpPr/>
            <p:nvPr/>
          </p:nvSpPr>
          <p:spPr>
            <a:xfrm>
              <a:off x="3131349" y="5054721"/>
              <a:ext cx="6555" cy="2567"/>
            </a:xfrm>
            <a:custGeom>
              <a:avLst/>
              <a:gdLst>
                <a:gd name="connsiteX0" fmla="*/ 0 w 6555"/>
                <a:gd name="connsiteY0" fmla="*/ 2567 h 2567"/>
                <a:gd name="connsiteX1" fmla="*/ 6555 w 6555"/>
                <a:gd name="connsiteY1" fmla="*/ 2407 h 2567"/>
                <a:gd name="connsiteX2" fmla="*/ 0 w 6555"/>
                <a:gd name="connsiteY2" fmla="*/ 2567 h 2567"/>
              </a:gdLst>
              <a:ahLst/>
              <a:cxnLst>
                <a:cxn ang="0">
                  <a:pos x="connsiteX0" y="connsiteY0"/>
                </a:cxn>
                <a:cxn ang="0">
                  <a:pos x="connsiteX1" y="connsiteY1"/>
                </a:cxn>
                <a:cxn ang="0">
                  <a:pos x="connsiteX2" y="connsiteY2"/>
                </a:cxn>
              </a:cxnLst>
              <a:rect l="l" t="t" r="r" b="b"/>
              <a:pathLst>
                <a:path w="6555" h="2567">
                  <a:moveTo>
                    <a:pt x="0" y="2567"/>
                  </a:moveTo>
                  <a:cubicBezTo>
                    <a:pt x="2109" y="-765"/>
                    <a:pt x="4292" y="-890"/>
                    <a:pt x="6555" y="2407"/>
                  </a:cubicBezTo>
                  <a:cubicBezTo>
                    <a:pt x="4372" y="2464"/>
                    <a:pt x="2183" y="2516"/>
                    <a:pt x="0" y="2567"/>
                  </a:cubicBezTo>
                  <a:close/>
                </a:path>
              </a:pathLst>
            </a:custGeom>
            <a:grpFill/>
            <a:ln w="5715" cap="flat">
              <a:noFill/>
              <a:prstDash val="solid"/>
              <a:miter/>
            </a:ln>
          </p:spPr>
          <p:txBody>
            <a:bodyPr rtlCol="0" anchor="ctr"/>
            <a:lstStyle/>
            <a:p>
              <a:endParaRPr lang="zh-CN" altLang="en-US"/>
            </a:p>
          </p:txBody>
        </p:sp>
        <p:sp>
          <p:nvSpPr>
            <p:cNvPr id="1830" name="任意多边形: 形状 1829">
              <a:extLst>
                <a:ext uri="{FF2B5EF4-FFF2-40B4-BE49-F238E27FC236}">
                  <a16:creationId xmlns:a16="http://schemas.microsoft.com/office/drawing/2014/main" id="{E901AD55-1C05-9388-B1ED-B3165898C319}"/>
                </a:ext>
              </a:extLst>
            </p:cNvPr>
            <p:cNvSpPr/>
            <p:nvPr/>
          </p:nvSpPr>
          <p:spPr>
            <a:xfrm>
              <a:off x="3664216" y="5241666"/>
              <a:ext cx="3491" cy="3314"/>
            </a:xfrm>
            <a:custGeom>
              <a:avLst/>
              <a:gdLst>
                <a:gd name="connsiteX0" fmla="*/ 0 w 3491"/>
                <a:gd name="connsiteY0" fmla="*/ 3315 h 3314"/>
                <a:gd name="connsiteX1" fmla="*/ 3492 w 3491"/>
                <a:gd name="connsiteY1" fmla="*/ 0 h 3314"/>
                <a:gd name="connsiteX2" fmla="*/ 0 w 3491"/>
                <a:gd name="connsiteY2" fmla="*/ 3315 h 3314"/>
              </a:gdLst>
              <a:ahLst/>
              <a:cxnLst>
                <a:cxn ang="0">
                  <a:pos x="connsiteX0" y="connsiteY0"/>
                </a:cxn>
                <a:cxn ang="0">
                  <a:pos x="connsiteX1" y="connsiteY1"/>
                </a:cxn>
                <a:cxn ang="0">
                  <a:pos x="connsiteX2" y="connsiteY2"/>
                </a:cxn>
              </a:cxnLst>
              <a:rect l="l" t="t" r="r" b="b"/>
              <a:pathLst>
                <a:path w="3491" h="3314">
                  <a:moveTo>
                    <a:pt x="0" y="3315"/>
                  </a:moveTo>
                  <a:cubicBezTo>
                    <a:pt x="560" y="1577"/>
                    <a:pt x="1715" y="463"/>
                    <a:pt x="3492" y="0"/>
                  </a:cubicBezTo>
                  <a:cubicBezTo>
                    <a:pt x="2983" y="1795"/>
                    <a:pt x="1749" y="2823"/>
                    <a:pt x="0" y="3315"/>
                  </a:cubicBezTo>
                  <a:close/>
                </a:path>
              </a:pathLst>
            </a:custGeom>
            <a:grpFill/>
            <a:ln w="5715" cap="flat">
              <a:noFill/>
              <a:prstDash val="solid"/>
              <a:miter/>
            </a:ln>
          </p:spPr>
          <p:txBody>
            <a:bodyPr rtlCol="0" anchor="ctr"/>
            <a:lstStyle/>
            <a:p>
              <a:endParaRPr lang="zh-CN" altLang="en-US"/>
            </a:p>
          </p:txBody>
        </p:sp>
        <p:sp>
          <p:nvSpPr>
            <p:cNvPr id="1831" name="任意多边形: 形状 1830">
              <a:extLst>
                <a:ext uri="{FF2B5EF4-FFF2-40B4-BE49-F238E27FC236}">
                  <a16:creationId xmlns:a16="http://schemas.microsoft.com/office/drawing/2014/main" id="{516BA180-64C2-C52A-4294-9990B5A89D66}"/>
                </a:ext>
              </a:extLst>
            </p:cNvPr>
            <p:cNvSpPr/>
            <p:nvPr/>
          </p:nvSpPr>
          <p:spPr>
            <a:xfrm>
              <a:off x="3660924" y="5244866"/>
              <a:ext cx="3400" cy="3514"/>
            </a:xfrm>
            <a:custGeom>
              <a:avLst/>
              <a:gdLst>
                <a:gd name="connsiteX0" fmla="*/ 0 w 3400"/>
                <a:gd name="connsiteY0" fmla="*/ 3515 h 3514"/>
                <a:gd name="connsiteX1" fmla="*/ 3400 w 3400"/>
                <a:gd name="connsiteY1" fmla="*/ 0 h 3514"/>
                <a:gd name="connsiteX2" fmla="*/ 0 w 3400"/>
                <a:gd name="connsiteY2" fmla="*/ 3515 h 3514"/>
              </a:gdLst>
              <a:ahLst/>
              <a:cxnLst>
                <a:cxn ang="0">
                  <a:pos x="connsiteX0" y="connsiteY0"/>
                </a:cxn>
                <a:cxn ang="0">
                  <a:pos x="connsiteX1" y="connsiteY1"/>
                </a:cxn>
                <a:cxn ang="0">
                  <a:pos x="connsiteX2" y="connsiteY2"/>
                </a:cxn>
              </a:cxnLst>
              <a:rect l="l" t="t" r="r" b="b"/>
              <a:pathLst>
                <a:path w="3400" h="3514">
                  <a:moveTo>
                    <a:pt x="0" y="3515"/>
                  </a:moveTo>
                  <a:cubicBezTo>
                    <a:pt x="503" y="1737"/>
                    <a:pt x="1635" y="560"/>
                    <a:pt x="3400" y="0"/>
                  </a:cubicBezTo>
                  <a:cubicBezTo>
                    <a:pt x="2263" y="1172"/>
                    <a:pt x="1132" y="2343"/>
                    <a:pt x="0" y="3515"/>
                  </a:cubicBezTo>
                  <a:close/>
                </a:path>
              </a:pathLst>
            </a:custGeom>
            <a:grpFill/>
            <a:ln w="5715" cap="flat">
              <a:noFill/>
              <a:prstDash val="solid"/>
              <a:miter/>
            </a:ln>
          </p:spPr>
          <p:txBody>
            <a:bodyPr rtlCol="0" anchor="ctr"/>
            <a:lstStyle/>
            <a:p>
              <a:endParaRPr lang="zh-CN" altLang="en-US"/>
            </a:p>
          </p:txBody>
        </p:sp>
        <p:sp>
          <p:nvSpPr>
            <p:cNvPr id="1832" name="任意多边形: 形状 1831">
              <a:extLst>
                <a:ext uri="{FF2B5EF4-FFF2-40B4-BE49-F238E27FC236}">
                  <a16:creationId xmlns:a16="http://schemas.microsoft.com/office/drawing/2014/main" id="{ED7399DC-190F-EED0-7707-3B24B72D35AE}"/>
                </a:ext>
              </a:extLst>
            </p:cNvPr>
            <p:cNvSpPr/>
            <p:nvPr/>
          </p:nvSpPr>
          <p:spPr>
            <a:xfrm>
              <a:off x="3161044" y="5050808"/>
              <a:ext cx="3428" cy="2611"/>
            </a:xfrm>
            <a:custGeom>
              <a:avLst/>
              <a:gdLst>
                <a:gd name="connsiteX0" fmla="*/ 0 w 3428"/>
                <a:gd name="connsiteY0" fmla="*/ 2612 h 2611"/>
                <a:gd name="connsiteX1" fmla="*/ 3429 w 3428"/>
                <a:gd name="connsiteY1" fmla="*/ 0 h 2611"/>
                <a:gd name="connsiteX2" fmla="*/ 0 w 3428"/>
                <a:gd name="connsiteY2" fmla="*/ 2612 h 2611"/>
              </a:gdLst>
              <a:ahLst/>
              <a:cxnLst>
                <a:cxn ang="0">
                  <a:pos x="connsiteX0" y="connsiteY0"/>
                </a:cxn>
                <a:cxn ang="0">
                  <a:pos x="connsiteX1" y="connsiteY1"/>
                </a:cxn>
                <a:cxn ang="0">
                  <a:pos x="connsiteX2" y="connsiteY2"/>
                </a:cxn>
              </a:cxnLst>
              <a:rect l="l" t="t" r="r" b="b"/>
              <a:pathLst>
                <a:path w="3428" h="2611">
                  <a:moveTo>
                    <a:pt x="0" y="2612"/>
                  </a:moveTo>
                  <a:cubicBezTo>
                    <a:pt x="1143" y="1743"/>
                    <a:pt x="2286" y="869"/>
                    <a:pt x="3429" y="0"/>
                  </a:cubicBezTo>
                  <a:cubicBezTo>
                    <a:pt x="2852" y="1617"/>
                    <a:pt x="1743" y="2532"/>
                    <a:pt x="0" y="2612"/>
                  </a:cubicBezTo>
                  <a:close/>
                </a:path>
              </a:pathLst>
            </a:custGeom>
            <a:grpFill/>
            <a:ln w="5715" cap="flat">
              <a:noFill/>
              <a:prstDash val="solid"/>
              <a:miter/>
            </a:ln>
          </p:spPr>
          <p:txBody>
            <a:bodyPr rtlCol="0" anchor="ctr"/>
            <a:lstStyle/>
            <a:p>
              <a:endParaRPr lang="zh-CN" altLang="en-US"/>
            </a:p>
          </p:txBody>
        </p:sp>
        <p:sp>
          <p:nvSpPr>
            <p:cNvPr id="1833" name="任意多边形: 形状 1832">
              <a:extLst>
                <a:ext uri="{FF2B5EF4-FFF2-40B4-BE49-F238E27FC236}">
                  <a16:creationId xmlns:a16="http://schemas.microsoft.com/office/drawing/2014/main" id="{45718F8E-3242-90AA-6520-6F48C787D4EC}"/>
                </a:ext>
              </a:extLst>
            </p:cNvPr>
            <p:cNvSpPr/>
            <p:nvPr/>
          </p:nvSpPr>
          <p:spPr>
            <a:xfrm>
              <a:off x="3174211" y="5044104"/>
              <a:ext cx="3188" cy="2674"/>
            </a:xfrm>
            <a:custGeom>
              <a:avLst/>
              <a:gdLst>
                <a:gd name="connsiteX0" fmla="*/ 0 w 3188"/>
                <a:gd name="connsiteY0" fmla="*/ 2675 h 2674"/>
                <a:gd name="connsiteX1" fmla="*/ 3189 w 3188"/>
                <a:gd name="connsiteY1" fmla="*/ 0 h 2674"/>
                <a:gd name="connsiteX2" fmla="*/ 0 w 3188"/>
                <a:gd name="connsiteY2" fmla="*/ 2675 h 2674"/>
              </a:gdLst>
              <a:ahLst/>
              <a:cxnLst>
                <a:cxn ang="0">
                  <a:pos x="connsiteX0" y="connsiteY0"/>
                </a:cxn>
                <a:cxn ang="0">
                  <a:pos x="connsiteX1" y="connsiteY1"/>
                </a:cxn>
                <a:cxn ang="0">
                  <a:pos x="connsiteX2" y="connsiteY2"/>
                </a:cxn>
              </a:cxnLst>
              <a:rect l="l" t="t" r="r" b="b"/>
              <a:pathLst>
                <a:path w="3188" h="2674">
                  <a:moveTo>
                    <a:pt x="0" y="2675"/>
                  </a:moveTo>
                  <a:cubicBezTo>
                    <a:pt x="1063" y="1783"/>
                    <a:pt x="2126" y="892"/>
                    <a:pt x="3189" y="0"/>
                  </a:cubicBezTo>
                  <a:cubicBezTo>
                    <a:pt x="2126" y="892"/>
                    <a:pt x="1063" y="1783"/>
                    <a:pt x="0" y="2675"/>
                  </a:cubicBezTo>
                  <a:close/>
                </a:path>
              </a:pathLst>
            </a:custGeom>
            <a:grpFill/>
            <a:ln w="5715" cap="flat">
              <a:noFill/>
              <a:prstDash val="solid"/>
              <a:miter/>
            </a:ln>
          </p:spPr>
          <p:txBody>
            <a:bodyPr rtlCol="0" anchor="ctr"/>
            <a:lstStyle/>
            <a:p>
              <a:endParaRPr lang="zh-CN" altLang="en-US"/>
            </a:p>
          </p:txBody>
        </p:sp>
        <p:sp>
          <p:nvSpPr>
            <p:cNvPr id="1834" name="任意多边形: 形状 1833">
              <a:extLst>
                <a:ext uri="{FF2B5EF4-FFF2-40B4-BE49-F238E27FC236}">
                  <a16:creationId xmlns:a16="http://schemas.microsoft.com/office/drawing/2014/main" id="{7E5EAB14-52AE-014E-BF59-6B93A350F351}"/>
                </a:ext>
              </a:extLst>
            </p:cNvPr>
            <p:cNvSpPr/>
            <p:nvPr/>
          </p:nvSpPr>
          <p:spPr>
            <a:xfrm>
              <a:off x="3184018" y="5037812"/>
              <a:ext cx="4069" cy="2788"/>
            </a:xfrm>
            <a:custGeom>
              <a:avLst/>
              <a:gdLst>
                <a:gd name="connsiteX0" fmla="*/ 0 w 4069"/>
                <a:gd name="connsiteY0" fmla="*/ 2789 h 2788"/>
                <a:gd name="connsiteX1" fmla="*/ 4069 w 4069"/>
                <a:gd name="connsiteY1" fmla="*/ 0 h 2788"/>
                <a:gd name="connsiteX2" fmla="*/ 0 w 4069"/>
                <a:gd name="connsiteY2" fmla="*/ 2789 h 2788"/>
              </a:gdLst>
              <a:ahLst/>
              <a:cxnLst>
                <a:cxn ang="0">
                  <a:pos x="connsiteX0" y="connsiteY0"/>
                </a:cxn>
                <a:cxn ang="0">
                  <a:pos x="connsiteX1" y="connsiteY1"/>
                </a:cxn>
                <a:cxn ang="0">
                  <a:pos x="connsiteX2" y="connsiteY2"/>
                </a:cxn>
              </a:cxnLst>
              <a:rect l="l" t="t" r="r" b="b"/>
              <a:pathLst>
                <a:path w="4069" h="2788">
                  <a:moveTo>
                    <a:pt x="0" y="2789"/>
                  </a:moveTo>
                  <a:cubicBezTo>
                    <a:pt x="852" y="1126"/>
                    <a:pt x="2206" y="200"/>
                    <a:pt x="4069" y="0"/>
                  </a:cubicBezTo>
                  <a:cubicBezTo>
                    <a:pt x="2715" y="931"/>
                    <a:pt x="1360" y="1863"/>
                    <a:pt x="0" y="2789"/>
                  </a:cubicBezTo>
                  <a:close/>
                </a:path>
              </a:pathLst>
            </a:custGeom>
            <a:grpFill/>
            <a:ln w="5715" cap="flat">
              <a:noFill/>
              <a:prstDash val="solid"/>
              <a:miter/>
            </a:ln>
          </p:spPr>
          <p:txBody>
            <a:bodyPr rtlCol="0" anchor="ctr"/>
            <a:lstStyle/>
            <a:p>
              <a:endParaRPr lang="zh-CN" altLang="en-US"/>
            </a:p>
          </p:txBody>
        </p:sp>
        <p:sp>
          <p:nvSpPr>
            <p:cNvPr id="1835" name="任意多边形: 形状 1834">
              <a:extLst>
                <a:ext uri="{FF2B5EF4-FFF2-40B4-BE49-F238E27FC236}">
                  <a16:creationId xmlns:a16="http://schemas.microsoft.com/office/drawing/2014/main" id="{187552C0-40D9-421D-D488-673BEE8E7A5F}"/>
                </a:ext>
              </a:extLst>
            </p:cNvPr>
            <p:cNvSpPr/>
            <p:nvPr/>
          </p:nvSpPr>
          <p:spPr>
            <a:xfrm>
              <a:off x="3526141" y="5007928"/>
              <a:ext cx="2989" cy="3514"/>
            </a:xfrm>
            <a:custGeom>
              <a:avLst/>
              <a:gdLst>
                <a:gd name="connsiteX0" fmla="*/ 0 w 2989"/>
                <a:gd name="connsiteY0" fmla="*/ 0 h 3514"/>
                <a:gd name="connsiteX1" fmla="*/ 2989 w 2989"/>
                <a:gd name="connsiteY1" fmla="*/ 3515 h 3514"/>
                <a:gd name="connsiteX2" fmla="*/ 0 w 2989"/>
                <a:gd name="connsiteY2" fmla="*/ 0 h 3514"/>
              </a:gdLst>
              <a:ahLst/>
              <a:cxnLst>
                <a:cxn ang="0">
                  <a:pos x="connsiteX0" y="connsiteY0"/>
                </a:cxn>
                <a:cxn ang="0">
                  <a:pos x="connsiteX1" y="connsiteY1"/>
                </a:cxn>
                <a:cxn ang="0">
                  <a:pos x="connsiteX2" y="connsiteY2"/>
                </a:cxn>
              </a:cxnLst>
              <a:rect l="l" t="t" r="r" b="b"/>
              <a:pathLst>
                <a:path w="2989" h="3514">
                  <a:moveTo>
                    <a:pt x="0" y="0"/>
                  </a:moveTo>
                  <a:cubicBezTo>
                    <a:pt x="994" y="1171"/>
                    <a:pt x="1995" y="2343"/>
                    <a:pt x="2989" y="3515"/>
                  </a:cubicBezTo>
                  <a:cubicBezTo>
                    <a:pt x="1240" y="2989"/>
                    <a:pt x="297" y="1772"/>
                    <a:pt x="0" y="0"/>
                  </a:cubicBezTo>
                  <a:close/>
                </a:path>
              </a:pathLst>
            </a:custGeom>
            <a:grpFill/>
            <a:ln w="5715" cap="flat">
              <a:noFill/>
              <a:prstDash val="solid"/>
              <a:miter/>
            </a:ln>
          </p:spPr>
          <p:txBody>
            <a:bodyPr rtlCol="0" anchor="ctr"/>
            <a:lstStyle/>
            <a:p>
              <a:endParaRPr lang="zh-CN" altLang="en-US"/>
            </a:p>
          </p:txBody>
        </p:sp>
        <p:sp>
          <p:nvSpPr>
            <p:cNvPr id="1836" name="任意多边形: 形状 1835">
              <a:extLst>
                <a:ext uri="{FF2B5EF4-FFF2-40B4-BE49-F238E27FC236}">
                  <a16:creationId xmlns:a16="http://schemas.microsoft.com/office/drawing/2014/main" id="{E3540A80-AC9C-E1CB-06D2-15A2FC8C8764}"/>
                </a:ext>
              </a:extLst>
            </p:cNvPr>
            <p:cNvSpPr/>
            <p:nvPr/>
          </p:nvSpPr>
          <p:spPr>
            <a:xfrm>
              <a:off x="3279081" y="4978009"/>
              <a:ext cx="4270" cy="4092"/>
            </a:xfrm>
            <a:custGeom>
              <a:avLst/>
              <a:gdLst>
                <a:gd name="connsiteX0" fmla="*/ 4270 w 4270"/>
                <a:gd name="connsiteY0" fmla="*/ 1075 h 4092"/>
                <a:gd name="connsiteX1" fmla="*/ 710 w 4270"/>
                <a:gd name="connsiteY1" fmla="*/ 4093 h 4092"/>
                <a:gd name="connsiteX2" fmla="*/ 81 w 4270"/>
                <a:gd name="connsiteY2" fmla="*/ 3276 h 4092"/>
                <a:gd name="connsiteX3" fmla="*/ 3453 w 4270"/>
                <a:gd name="connsiteY3" fmla="*/ 218 h 4092"/>
                <a:gd name="connsiteX4" fmla="*/ 4270 w 4270"/>
                <a:gd name="connsiteY4" fmla="*/ 1075 h 4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 h="4092">
                  <a:moveTo>
                    <a:pt x="4270" y="1075"/>
                  </a:moveTo>
                  <a:cubicBezTo>
                    <a:pt x="3081" y="2081"/>
                    <a:pt x="1898" y="3087"/>
                    <a:pt x="710" y="4093"/>
                  </a:cubicBezTo>
                  <a:cubicBezTo>
                    <a:pt x="710" y="4093"/>
                    <a:pt x="81" y="3276"/>
                    <a:pt x="81" y="3276"/>
                  </a:cubicBezTo>
                  <a:cubicBezTo>
                    <a:pt x="-319" y="572"/>
                    <a:pt x="755" y="-502"/>
                    <a:pt x="3453" y="218"/>
                  </a:cubicBezTo>
                  <a:lnTo>
                    <a:pt x="4270" y="1075"/>
                  </a:lnTo>
                  <a:close/>
                </a:path>
              </a:pathLst>
            </a:custGeom>
            <a:grpFill/>
            <a:ln w="5715" cap="flat">
              <a:noFill/>
              <a:prstDash val="solid"/>
              <a:miter/>
            </a:ln>
          </p:spPr>
          <p:txBody>
            <a:bodyPr rtlCol="0" anchor="ctr"/>
            <a:lstStyle/>
            <a:p>
              <a:endParaRPr lang="zh-CN" altLang="en-US"/>
            </a:p>
          </p:txBody>
        </p:sp>
        <p:sp>
          <p:nvSpPr>
            <p:cNvPr id="1837" name="任意多边形: 形状 1836">
              <a:extLst>
                <a:ext uri="{FF2B5EF4-FFF2-40B4-BE49-F238E27FC236}">
                  <a16:creationId xmlns:a16="http://schemas.microsoft.com/office/drawing/2014/main" id="{37F2B6AA-61B9-2AC4-561A-5FA2FD5FC463}"/>
                </a:ext>
              </a:extLst>
            </p:cNvPr>
            <p:cNvSpPr/>
            <p:nvPr/>
          </p:nvSpPr>
          <p:spPr>
            <a:xfrm>
              <a:off x="3381214" y="4896011"/>
              <a:ext cx="2897" cy="2783"/>
            </a:xfrm>
            <a:custGeom>
              <a:avLst/>
              <a:gdLst>
                <a:gd name="connsiteX0" fmla="*/ 0 w 2897"/>
                <a:gd name="connsiteY0" fmla="*/ 2783 h 2783"/>
                <a:gd name="connsiteX1" fmla="*/ 2897 w 2897"/>
                <a:gd name="connsiteY1" fmla="*/ 0 h 2783"/>
                <a:gd name="connsiteX2" fmla="*/ 0 w 2897"/>
                <a:gd name="connsiteY2" fmla="*/ 2783 h 2783"/>
              </a:gdLst>
              <a:ahLst/>
              <a:cxnLst>
                <a:cxn ang="0">
                  <a:pos x="connsiteX0" y="connsiteY0"/>
                </a:cxn>
                <a:cxn ang="0">
                  <a:pos x="connsiteX1" y="connsiteY1"/>
                </a:cxn>
                <a:cxn ang="0">
                  <a:pos x="connsiteX2" y="connsiteY2"/>
                </a:cxn>
              </a:cxnLst>
              <a:rect l="l" t="t" r="r" b="b"/>
              <a:pathLst>
                <a:path w="2897" h="2783">
                  <a:moveTo>
                    <a:pt x="0" y="2783"/>
                  </a:moveTo>
                  <a:cubicBezTo>
                    <a:pt x="966" y="1857"/>
                    <a:pt x="1937" y="931"/>
                    <a:pt x="2897" y="0"/>
                  </a:cubicBezTo>
                  <a:cubicBezTo>
                    <a:pt x="2566" y="1594"/>
                    <a:pt x="1623" y="2543"/>
                    <a:pt x="0" y="2783"/>
                  </a:cubicBezTo>
                  <a:close/>
                </a:path>
              </a:pathLst>
            </a:custGeom>
            <a:grpFill/>
            <a:ln w="5715" cap="flat">
              <a:noFill/>
              <a:prstDash val="solid"/>
              <a:miter/>
            </a:ln>
          </p:spPr>
          <p:txBody>
            <a:bodyPr rtlCol="0" anchor="ctr"/>
            <a:lstStyle/>
            <a:p>
              <a:endParaRPr lang="zh-CN" altLang="en-US"/>
            </a:p>
          </p:txBody>
        </p:sp>
        <p:sp>
          <p:nvSpPr>
            <p:cNvPr id="1838" name="任意多边形: 形状 1837">
              <a:extLst>
                <a:ext uri="{FF2B5EF4-FFF2-40B4-BE49-F238E27FC236}">
                  <a16:creationId xmlns:a16="http://schemas.microsoft.com/office/drawing/2014/main" id="{BBA9FB0A-547F-B606-802F-913D84256266}"/>
                </a:ext>
              </a:extLst>
            </p:cNvPr>
            <p:cNvSpPr/>
            <p:nvPr/>
          </p:nvSpPr>
          <p:spPr>
            <a:xfrm>
              <a:off x="3387570" y="4722178"/>
              <a:ext cx="3640" cy="2869"/>
            </a:xfrm>
            <a:custGeom>
              <a:avLst/>
              <a:gdLst>
                <a:gd name="connsiteX0" fmla="*/ 3560 w 3640"/>
                <a:gd name="connsiteY0" fmla="*/ 2869 h 2869"/>
                <a:gd name="connsiteX1" fmla="*/ 0 w 3640"/>
                <a:gd name="connsiteY1" fmla="*/ 2697 h 2869"/>
                <a:gd name="connsiteX2" fmla="*/ 3640 w 3640"/>
                <a:gd name="connsiteY2" fmla="*/ 0 h 2869"/>
                <a:gd name="connsiteX3" fmla="*/ 3560 w 3640"/>
                <a:gd name="connsiteY3" fmla="*/ 2869 h 2869"/>
              </a:gdLst>
              <a:ahLst/>
              <a:cxnLst>
                <a:cxn ang="0">
                  <a:pos x="connsiteX0" y="connsiteY0"/>
                </a:cxn>
                <a:cxn ang="0">
                  <a:pos x="connsiteX1" y="connsiteY1"/>
                </a:cxn>
                <a:cxn ang="0">
                  <a:pos x="connsiteX2" y="connsiteY2"/>
                </a:cxn>
                <a:cxn ang="0">
                  <a:pos x="connsiteX3" y="connsiteY3"/>
                </a:cxn>
              </a:cxnLst>
              <a:rect l="l" t="t" r="r" b="b"/>
              <a:pathLst>
                <a:path w="3640" h="2869">
                  <a:moveTo>
                    <a:pt x="3560" y="2869"/>
                  </a:moveTo>
                  <a:cubicBezTo>
                    <a:pt x="2377" y="2812"/>
                    <a:pt x="1189" y="2755"/>
                    <a:pt x="0" y="2697"/>
                  </a:cubicBezTo>
                  <a:cubicBezTo>
                    <a:pt x="726" y="1137"/>
                    <a:pt x="1852" y="120"/>
                    <a:pt x="3640" y="0"/>
                  </a:cubicBezTo>
                  <a:cubicBezTo>
                    <a:pt x="3623" y="954"/>
                    <a:pt x="3595" y="1909"/>
                    <a:pt x="3560" y="2869"/>
                  </a:cubicBezTo>
                  <a:close/>
                </a:path>
              </a:pathLst>
            </a:custGeom>
            <a:grpFill/>
            <a:ln w="5715" cap="flat">
              <a:noFill/>
              <a:prstDash val="solid"/>
              <a:miter/>
            </a:ln>
          </p:spPr>
          <p:txBody>
            <a:bodyPr rtlCol="0" anchor="ctr"/>
            <a:lstStyle/>
            <a:p>
              <a:endParaRPr lang="zh-CN" altLang="en-US"/>
            </a:p>
          </p:txBody>
        </p:sp>
        <p:sp>
          <p:nvSpPr>
            <p:cNvPr id="1839" name="任意多边形: 形状 1838">
              <a:extLst>
                <a:ext uri="{FF2B5EF4-FFF2-40B4-BE49-F238E27FC236}">
                  <a16:creationId xmlns:a16="http://schemas.microsoft.com/office/drawing/2014/main" id="{F716DD0E-4FD5-7FEF-52FC-7B1BF5D9551A}"/>
                </a:ext>
              </a:extLst>
            </p:cNvPr>
            <p:cNvSpPr/>
            <p:nvPr/>
          </p:nvSpPr>
          <p:spPr>
            <a:xfrm>
              <a:off x="3174000" y="4930596"/>
              <a:ext cx="110087" cy="50689"/>
            </a:xfrm>
            <a:custGeom>
              <a:avLst/>
              <a:gdLst>
                <a:gd name="connsiteX0" fmla="*/ 108534 w 110087"/>
                <a:gd name="connsiteY0" fmla="*/ 47626 h 50689"/>
                <a:gd name="connsiteX1" fmla="*/ 105162 w 110087"/>
                <a:gd name="connsiteY1" fmla="*/ 50689 h 50689"/>
                <a:gd name="connsiteX2" fmla="*/ 98749 w 110087"/>
                <a:gd name="connsiteY2" fmla="*/ 44425 h 50689"/>
                <a:gd name="connsiteX3" fmla="*/ 100287 w 110087"/>
                <a:gd name="connsiteY3" fmla="*/ 42591 h 50689"/>
                <a:gd name="connsiteX4" fmla="*/ 99138 w 110087"/>
                <a:gd name="connsiteY4" fmla="*/ 43196 h 50689"/>
                <a:gd name="connsiteX5" fmla="*/ 98767 w 110087"/>
                <a:gd name="connsiteY5" fmla="*/ 44436 h 50689"/>
                <a:gd name="connsiteX6" fmla="*/ 90994 w 110087"/>
                <a:gd name="connsiteY6" fmla="*/ 46671 h 50689"/>
                <a:gd name="connsiteX7" fmla="*/ 87417 w 110087"/>
                <a:gd name="connsiteY7" fmla="*/ 42145 h 50689"/>
                <a:gd name="connsiteX8" fmla="*/ 85748 w 110087"/>
                <a:gd name="connsiteY8" fmla="*/ 40025 h 50689"/>
                <a:gd name="connsiteX9" fmla="*/ 46303 w 110087"/>
                <a:gd name="connsiteY9" fmla="*/ 36161 h 50689"/>
                <a:gd name="connsiteX10" fmla="*/ 43520 w 110087"/>
                <a:gd name="connsiteY10" fmla="*/ 29355 h 50689"/>
                <a:gd name="connsiteX11" fmla="*/ 44497 w 110087"/>
                <a:gd name="connsiteY11" fmla="*/ 26943 h 50689"/>
                <a:gd name="connsiteX12" fmla="*/ 40428 w 110087"/>
                <a:gd name="connsiteY12" fmla="*/ 25160 h 50689"/>
                <a:gd name="connsiteX13" fmla="*/ 32850 w 110087"/>
                <a:gd name="connsiteY13" fmla="*/ 40808 h 50689"/>
                <a:gd name="connsiteX14" fmla="*/ 0 w 110087"/>
                <a:gd name="connsiteY14" fmla="*/ 38259 h 50689"/>
                <a:gd name="connsiteX15" fmla="*/ 28581 w 110087"/>
                <a:gd name="connsiteY15" fmla="*/ 28218 h 50689"/>
                <a:gd name="connsiteX16" fmla="*/ 16436 w 110087"/>
                <a:gd name="connsiteY16" fmla="*/ 18148 h 50689"/>
                <a:gd name="connsiteX17" fmla="*/ 25620 w 110087"/>
                <a:gd name="connsiteY17" fmla="*/ 18165 h 50689"/>
                <a:gd name="connsiteX18" fmla="*/ 29701 w 110087"/>
                <a:gd name="connsiteY18" fmla="*/ 11541 h 50689"/>
                <a:gd name="connsiteX19" fmla="*/ 29707 w 110087"/>
                <a:gd name="connsiteY19" fmla="*/ 11541 h 50689"/>
                <a:gd name="connsiteX20" fmla="*/ 17036 w 110087"/>
                <a:gd name="connsiteY20" fmla="*/ 8712 h 50689"/>
                <a:gd name="connsiteX21" fmla="*/ 8172 w 110087"/>
                <a:gd name="connsiteY21" fmla="*/ 5226 h 50689"/>
                <a:gd name="connsiteX22" fmla="*/ 15785 w 110087"/>
                <a:gd name="connsiteY22" fmla="*/ 322 h 50689"/>
                <a:gd name="connsiteX23" fmla="*/ 39685 w 110087"/>
                <a:gd name="connsiteY23" fmla="*/ 11610 h 50689"/>
                <a:gd name="connsiteX24" fmla="*/ 42874 w 110087"/>
                <a:gd name="connsiteY24" fmla="*/ 14816 h 50689"/>
                <a:gd name="connsiteX25" fmla="*/ 46154 w 110087"/>
                <a:gd name="connsiteY25" fmla="*/ 14833 h 50689"/>
                <a:gd name="connsiteX26" fmla="*/ 52709 w 110087"/>
                <a:gd name="connsiteY26" fmla="*/ 14913 h 50689"/>
                <a:gd name="connsiteX27" fmla="*/ 56070 w 110087"/>
                <a:gd name="connsiteY27" fmla="*/ 18039 h 50689"/>
                <a:gd name="connsiteX28" fmla="*/ 62596 w 110087"/>
                <a:gd name="connsiteY28" fmla="*/ 21405 h 50689"/>
                <a:gd name="connsiteX29" fmla="*/ 69209 w 110087"/>
                <a:gd name="connsiteY29" fmla="*/ 27983 h 50689"/>
                <a:gd name="connsiteX30" fmla="*/ 82205 w 110087"/>
                <a:gd name="connsiteY30" fmla="*/ 33064 h 50689"/>
                <a:gd name="connsiteX31" fmla="*/ 109025 w 110087"/>
                <a:gd name="connsiteY31" fmla="*/ 40065 h 50689"/>
                <a:gd name="connsiteX32" fmla="*/ 108534 w 110087"/>
                <a:gd name="connsiteY32" fmla="*/ 47626 h 50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087" h="50689">
                  <a:moveTo>
                    <a:pt x="108534" y="47626"/>
                  </a:moveTo>
                  <a:cubicBezTo>
                    <a:pt x="107413" y="48648"/>
                    <a:pt x="106288" y="49672"/>
                    <a:pt x="105162" y="50689"/>
                  </a:cubicBezTo>
                  <a:cubicBezTo>
                    <a:pt x="101973" y="49677"/>
                    <a:pt x="100007" y="47414"/>
                    <a:pt x="98749" y="44425"/>
                  </a:cubicBezTo>
                  <a:cubicBezTo>
                    <a:pt x="99778" y="44248"/>
                    <a:pt x="100293" y="43637"/>
                    <a:pt x="100287" y="42591"/>
                  </a:cubicBezTo>
                  <a:cubicBezTo>
                    <a:pt x="100281" y="42591"/>
                    <a:pt x="99138" y="43191"/>
                    <a:pt x="99138" y="43196"/>
                  </a:cubicBezTo>
                  <a:cubicBezTo>
                    <a:pt x="99144" y="43202"/>
                    <a:pt x="98767" y="44436"/>
                    <a:pt x="98767" y="44436"/>
                  </a:cubicBezTo>
                  <a:cubicBezTo>
                    <a:pt x="96178" y="45179"/>
                    <a:pt x="93589" y="45940"/>
                    <a:pt x="90994" y="46671"/>
                  </a:cubicBezTo>
                  <a:cubicBezTo>
                    <a:pt x="86251" y="47997"/>
                    <a:pt x="82599" y="48557"/>
                    <a:pt x="87417" y="42145"/>
                  </a:cubicBezTo>
                  <a:cubicBezTo>
                    <a:pt x="88120" y="41213"/>
                    <a:pt x="86982" y="39853"/>
                    <a:pt x="85748" y="40025"/>
                  </a:cubicBezTo>
                  <a:cubicBezTo>
                    <a:pt x="72318" y="41888"/>
                    <a:pt x="59933" y="33784"/>
                    <a:pt x="46303" y="36161"/>
                  </a:cubicBezTo>
                  <a:cubicBezTo>
                    <a:pt x="40919" y="37098"/>
                    <a:pt x="40725" y="36013"/>
                    <a:pt x="43520" y="29355"/>
                  </a:cubicBezTo>
                  <a:cubicBezTo>
                    <a:pt x="43863" y="28532"/>
                    <a:pt x="44731" y="27514"/>
                    <a:pt x="44497" y="26943"/>
                  </a:cubicBezTo>
                  <a:cubicBezTo>
                    <a:pt x="43794" y="25240"/>
                    <a:pt x="42062" y="24760"/>
                    <a:pt x="40428" y="25160"/>
                  </a:cubicBezTo>
                  <a:cubicBezTo>
                    <a:pt x="34581" y="26595"/>
                    <a:pt x="33930" y="28012"/>
                    <a:pt x="32850" y="40808"/>
                  </a:cubicBezTo>
                  <a:cubicBezTo>
                    <a:pt x="22123" y="39842"/>
                    <a:pt x="11619" y="36550"/>
                    <a:pt x="0" y="38259"/>
                  </a:cubicBezTo>
                  <a:cubicBezTo>
                    <a:pt x="5561" y="23028"/>
                    <a:pt x="18917" y="33229"/>
                    <a:pt x="28581" y="28218"/>
                  </a:cubicBezTo>
                  <a:cubicBezTo>
                    <a:pt x="24935" y="23383"/>
                    <a:pt x="17791" y="23794"/>
                    <a:pt x="16436" y="18148"/>
                  </a:cubicBezTo>
                  <a:cubicBezTo>
                    <a:pt x="19494" y="18142"/>
                    <a:pt x="22569" y="17982"/>
                    <a:pt x="25620" y="18165"/>
                  </a:cubicBezTo>
                  <a:cubicBezTo>
                    <a:pt x="31255" y="18496"/>
                    <a:pt x="31438" y="15656"/>
                    <a:pt x="29701" y="11541"/>
                  </a:cubicBezTo>
                  <a:lnTo>
                    <a:pt x="29707" y="11541"/>
                  </a:lnTo>
                  <a:cubicBezTo>
                    <a:pt x="25598" y="10330"/>
                    <a:pt x="23014" y="3997"/>
                    <a:pt x="17036" y="8712"/>
                  </a:cubicBezTo>
                  <a:cubicBezTo>
                    <a:pt x="13436" y="11553"/>
                    <a:pt x="8915" y="9112"/>
                    <a:pt x="8172" y="5226"/>
                  </a:cubicBezTo>
                  <a:cubicBezTo>
                    <a:pt x="7092" y="-432"/>
                    <a:pt x="12019" y="-369"/>
                    <a:pt x="15785" y="322"/>
                  </a:cubicBezTo>
                  <a:cubicBezTo>
                    <a:pt x="24700" y="1963"/>
                    <a:pt x="36085" y="-1352"/>
                    <a:pt x="39685" y="11610"/>
                  </a:cubicBezTo>
                  <a:cubicBezTo>
                    <a:pt x="40748" y="12679"/>
                    <a:pt x="41811" y="13747"/>
                    <a:pt x="42874" y="14816"/>
                  </a:cubicBezTo>
                  <a:cubicBezTo>
                    <a:pt x="43960" y="16079"/>
                    <a:pt x="45051" y="16022"/>
                    <a:pt x="46154" y="14833"/>
                  </a:cubicBezTo>
                  <a:cubicBezTo>
                    <a:pt x="48337" y="14861"/>
                    <a:pt x="50521" y="14884"/>
                    <a:pt x="52709" y="14913"/>
                  </a:cubicBezTo>
                  <a:cubicBezTo>
                    <a:pt x="53807" y="15982"/>
                    <a:pt x="54927" y="17022"/>
                    <a:pt x="56070" y="18039"/>
                  </a:cubicBezTo>
                  <a:cubicBezTo>
                    <a:pt x="58247" y="19159"/>
                    <a:pt x="60425" y="20285"/>
                    <a:pt x="62596" y="21405"/>
                  </a:cubicBezTo>
                  <a:cubicBezTo>
                    <a:pt x="64940" y="23457"/>
                    <a:pt x="68180" y="24606"/>
                    <a:pt x="69209" y="27983"/>
                  </a:cubicBezTo>
                  <a:cubicBezTo>
                    <a:pt x="72523" y="32269"/>
                    <a:pt x="77964" y="33612"/>
                    <a:pt x="82205" y="33064"/>
                  </a:cubicBezTo>
                  <a:cubicBezTo>
                    <a:pt x="93229" y="31641"/>
                    <a:pt x="103693" y="33618"/>
                    <a:pt x="109025" y="40065"/>
                  </a:cubicBezTo>
                  <a:cubicBezTo>
                    <a:pt x="111208" y="42705"/>
                    <a:pt x="109505" y="45157"/>
                    <a:pt x="108534" y="47626"/>
                  </a:cubicBezTo>
                  <a:close/>
                </a:path>
              </a:pathLst>
            </a:custGeom>
            <a:grpFill/>
            <a:ln w="5715" cap="flat">
              <a:noFill/>
              <a:prstDash val="solid"/>
              <a:miter/>
            </a:ln>
          </p:spPr>
          <p:txBody>
            <a:bodyPr rtlCol="0" anchor="ctr"/>
            <a:lstStyle/>
            <a:p>
              <a:endParaRPr lang="zh-CN" altLang="en-US"/>
            </a:p>
          </p:txBody>
        </p:sp>
        <p:sp>
          <p:nvSpPr>
            <p:cNvPr id="1840" name="任意多边形: 形状 1839">
              <a:extLst>
                <a:ext uri="{FF2B5EF4-FFF2-40B4-BE49-F238E27FC236}">
                  <a16:creationId xmlns:a16="http://schemas.microsoft.com/office/drawing/2014/main" id="{0BCA7A11-1117-BF6A-88AB-DC0D123542CD}"/>
                </a:ext>
              </a:extLst>
            </p:cNvPr>
            <p:cNvSpPr/>
            <p:nvPr/>
          </p:nvSpPr>
          <p:spPr>
            <a:xfrm>
              <a:off x="3208149" y="4861799"/>
              <a:ext cx="56636" cy="40858"/>
            </a:xfrm>
            <a:custGeom>
              <a:avLst/>
              <a:gdLst>
                <a:gd name="connsiteX0" fmla="*/ 28436 w 56636"/>
                <a:gd name="connsiteY0" fmla="*/ 1385 h 40858"/>
                <a:gd name="connsiteX1" fmla="*/ 49279 w 56636"/>
                <a:gd name="connsiteY1" fmla="*/ 2911 h 40858"/>
                <a:gd name="connsiteX2" fmla="*/ 56588 w 56636"/>
                <a:gd name="connsiteY2" fmla="*/ 11084 h 40858"/>
                <a:gd name="connsiteX3" fmla="*/ 48776 w 56636"/>
                <a:gd name="connsiteY3" fmla="*/ 13330 h 40858"/>
                <a:gd name="connsiteX4" fmla="*/ 44038 w 56636"/>
                <a:gd name="connsiteY4" fmla="*/ 14901 h 40858"/>
                <a:gd name="connsiteX5" fmla="*/ 51462 w 56636"/>
                <a:gd name="connsiteY5" fmla="*/ 21119 h 40858"/>
                <a:gd name="connsiteX6" fmla="*/ 51468 w 56636"/>
                <a:gd name="connsiteY6" fmla="*/ 21119 h 40858"/>
                <a:gd name="connsiteX7" fmla="*/ 36249 w 56636"/>
                <a:gd name="connsiteY7" fmla="*/ 30806 h 40858"/>
                <a:gd name="connsiteX8" fmla="*/ 26979 w 56636"/>
                <a:gd name="connsiteY8" fmla="*/ 37584 h 40858"/>
                <a:gd name="connsiteX9" fmla="*/ 18572 w 56636"/>
                <a:gd name="connsiteY9" fmla="*/ 40858 h 40858"/>
                <a:gd name="connsiteX10" fmla="*/ 18578 w 56636"/>
                <a:gd name="connsiteY10" fmla="*/ 40858 h 40858"/>
                <a:gd name="connsiteX11" fmla="*/ 4382 w 56636"/>
                <a:gd name="connsiteY11" fmla="*/ 28354 h 40858"/>
                <a:gd name="connsiteX12" fmla="*/ 2136 w 56636"/>
                <a:gd name="connsiteY12" fmla="*/ 14547 h 40858"/>
                <a:gd name="connsiteX13" fmla="*/ 2130 w 56636"/>
                <a:gd name="connsiteY13" fmla="*/ 14547 h 40858"/>
                <a:gd name="connsiteX14" fmla="*/ 5422 w 56636"/>
                <a:gd name="connsiteY14" fmla="*/ 1391 h 40858"/>
                <a:gd name="connsiteX15" fmla="*/ 5411 w 56636"/>
                <a:gd name="connsiteY15" fmla="*/ 1391 h 40858"/>
                <a:gd name="connsiteX16" fmla="*/ 11994 w 56636"/>
                <a:gd name="connsiteY16" fmla="*/ 1391 h 40858"/>
                <a:gd name="connsiteX17" fmla="*/ 11989 w 56636"/>
                <a:gd name="connsiteY17" fmla="*/ 1391 h 40858"/>
                <a:gd name="connsiteX18" fmla="*/ 25219 w 56636"/>
                <a:gd name="connsiteY18" fmla="*/ 5803 h 40858"/>
                <a:gd name="connsiteX19" fmla="*/ 27128 w 56636"/>
                <a:gd name="connsiteY19" fmla="*/ 6757 h 40858"/>
                <a:gd name="connsiteX20" fmla="*/ 26642 w 56636"/>
                <a:gd name="connsiteY20" fmla="*/ 5283 h 40858"/>
                <a:gd name="connsiteX21" fmla="*/ 28442 w 56636"/>
                <a:gd name="connsiteY21" fmla="*/ 1391 h 40858"/>
                <a:gd name="connsiteX22" fmla="*/ 28436 w 56636"/>
                <a:gd name="connsiteY22" fmla="*/ 1391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636" h="40858">
                  <a:moveTo>
                    <a:pt x="28436" y="1385"/>
                  </a:moveTo>
                  <a:cubicBezTo>
                    <a:pt x="35506" y="-387"/>
                    <a:pt x="41929" y="4757"/>
                    <a:pt x="49279" y="2911"/>
                  </a:cubicBezTo>
                  <a:cubicBezTo>
                    <a:pt x="55120" y="1448"/>
                    <a:pt x="56971" y="6980"/>
                    <a:pt x="56588" y="11084"/>
                  </a:cubicBezTo>
                  <a:cubicBezTo>
                    <a:pt x="56160" y="15632"/>
                    <a:pt x="51902" y="14135"/>
                    <a:pt x="48776" y="13330"/>
                  </a:cubicBezTo>
                  <a:cubicBezTo>
                    <a:pt x="47136" y="12906"/>
                    <a:pt x="45541" y="12758"/>
                    <a:pt x="44038" y="14901"/>
                  </a:cubicBezTo>
                  <a:cubicBezTo>
                    <a:pt x="43678" y="19719"/>
                    <a:pt x="50816" y="17016"/>
                    <a:pt x="51462" y="21119"/>
                  </a:cubicBezTo>
                  <a:lnTo>
                    <a:pt x="51468" y="21119"/>
                  </a:lnTo>
                  <a:cubicBezTo>
                    <a:pt x="44524" y="21376"/>
                    <a:pt x="37752" y="21456"/>
                    <a:pt x="36249" y="30806"/>
                  </a:cubicBezTo>
                  <a:cubicBezTo>
                    <a:pt x="35506" y="35441"/>
                    <a:pt x="31980" y="37813"/>
                    <a:pt x="26979" y="37584"/>
                  </a:cubicBezTo>
                  <a:cubicBezTo>
                    <a:pt x="23767" y="37435"/>
                    <a:pt x="20601" y="37784"/>
                    <a:pt x="18572" y="40858"/>
                  </a:cubicBezTo>
                  <a:lnTo>
                    <a:pt x="18578" y="40858"/>
                  </a:lnTo>
                  <a:cubicBezTo>
                    <a:pt x="13857" y="36675"/>
                    <a:pt x="9240" y="32366"/>
                    <a:pt x="4382" y="28354"/>
                  </a:cubicBezTo>
                  <a:cubicBezTo>
                    <a:pt x="-522" y="24308"/>
                    <a:pt x="-1367" y="19839"/>
                    <a:pt x="2136" y="14547"/>
                  </a:cubicBezTo>
                  <a:lnTo>
                    <a:pt x="2130" y="14547"/>
                  </a:lnTo>
                  <a:cubicBezTo>
                    <a:pt x="5211" y="10655"/>
                    <a:pt x="2284" y="5266"/>
                    <a:pt x="5422" y="1391"/>
                  </a:cubicBezTo>
                  <a:lnTo>
                    <a:pt x="5411" y="1391"/>
                  </a:lnTo>
                  <a:cubicBezTo>
                    <a:pt x="7605" y="-461"/>
                    <a:pt x="9800" y="-466"/>
                    <a:pt x="11994" y="1391"/>
                  </a:cubicBezTo>
                  <a:lnTo>
                    <a:pt x="11989" y="1391"/>
                  </a:lnTo>
                  <a:cubicBezTo>
                    <a:pt x="13069" y="13038"/>
                    <a:pt x="20973" y="4191"/>
                    <a:pt x="25219" y="5803"/>
                  </a:cubicBezTo>
                  <a:cubicBezTo>
                    <a:pt x="26247" y="6346"/>
                    <a:pt x="27122" y="6769"/>
                    <a:pt x="27128" y="6757"/>
                  </a:cubicBezTo>
                  <a:cubicBezTo>
                    <a:pt x="28111" y="4797"/>
                    <a:pt x="24470" y="5374"/>
                    <a:pt x="26642" y="5283"/>
                  </a:cubicBezTo>
                  <a:cubicBezTo>
                    <a:pt x="26545" y="3597"/>
                    <a:pt x="26990" y="2254"/>
                    <a:pt x="28442" y="1391"/>
                  </a:cubicBezTo>
                  <a:lnTo>
                    <a:pt x="28436" y="1391"/>
                  </a:lnTo>
                  <a:close/>
                </a:path>
              </a:pathLst>
            </a:custGeom>
            <a:grpFill/>
            <a:ln w="5715" cap="flat">
              <a:noFill/>
              <a:prstDash val="solid"/>
              <a:miter/>
            </a:ln>
          </p:spPr>
          <p:txBody>
            <a:bodyPr rtlCol="0" anchor="ctr"/>
            <a:lstStyle/>
            <a:p>
              <a:endParaRPr lang="zh-CN" altLang="en-US"/>
            </a:p>
          </p:txBody>
        </p:sp>
        <p:sp>
          <p:nvSpPr>
            <p:cNvPr id="1841" name="任意多边形: 形状 1840">
              <a:extLst>
                <a:ext uri="{FF2B5EF4-FFF2-40B4-BE49-F238E27FC236}">
                  <a16:creationId xmlns:a16="http://schemas.microsoft.com/office/drawing/2014/main" id="{BD68C6DF-B3A5-1DE6-79B0-E3681705D99D}"/>
                </a:ext>
              </a:extLst>
            </p:cNvPr>
            <p:cNvSpPr/>
            <p:nvPr/>
          </p:nvSpPr>
          <p:spPr>
            <a:xfrm>
              <a:off x="3242396" y="4829355"/>
              <a:ext cx="58066" cy="37235"/>
            </a:xfrm>
            <a:custGeom>
              <a:avLst/>
              <a:gdLst>
                <a:gd name="connsiteX0" fmla="*/ 13918 w 58066"/>
                <a:gd name="connsiteY0" fmla="*/ 23959 h 37235"/>
                <a:gd name="connsiteX1" fmla="*/ 3939 w 58066"/>
                <a:gd name="connsiteY1" fmla="*/ 18547 h 37235"/>
                <a:gd name="connsiteX2" fmla="*/ 4031 w 58066"/>
                <a:gd name="connsiteY2" fmla="*/ 7523 h 37235"/>
                <a:gd name="connsiteX3" fmla="*/ 3111 w 58066"/>
                <a:gd name="connsiteY3" fmla="*/ 4203 h 37235"/>
                <a:gd name="connsiteX4" fmla="*/ 12015 w 58066"/>
                <a:gd name="connsiteY4" fmla="*/ 991 h 37235"/>
                <a:gd name="connsiteX5" fmla="*/ 13912 w 58066"/>
                <a:gd name="connsiteY5" fmla="*/ 945 h 37235"/>
                <a:gd name="connsiteX6" fmla="*/ 32320 w 58066"/>
                <a:gd name="connsiteY6" fmla="*/ 339 h 37235"/>
                <a:gd name="connsiteX7" fmla="*/ 29908 w 58066"/>
                <a:gd name="connsiteY7" fmla="*/ 9152 h 37235"/>
                <a:gd name="connsiteX8" fmla="*/ 50134 w 58066"/>
                <a:gd name="connsiteY8" fmla="*/ 10781 h 37235"/>
                <a:gd name="connsiteX9" fmla="*/ 58066 w 58066"/>
                <a:gd name="connsiteY9" fmla="*/ 24228 h 37235"/>
                <a:gd name="connsiteX10" fmla="*/ 48848 w 58066"/>
                <a:gd name="connsiteY10" fmla="*/ 26440 h 37235"/>
                <a:gd name="connsiteX11" fmla="*/ 47705 w 58066"/>
                <a:gd name="connsiteY11" fmla="*/ 37235 h 37235"/>
                <a:gd name="connsiteX12" fmla="*/ 27822 w 58066"/>
                <a:gd name="connsiteY12" fmla="*/ 30520 h 37235"/>
                <a:gd name="connsiteX13" fmla="*/ 13918 w 58066"/>
                <a:gd name="connsiteY13" fmla="*/ 23959 h 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066" h="37235">
                  <a:moveTo>
                    <a:pt x="13918" y="23959"/>
                  </a:moveTo>
                  <a:cubicBezTo>
                    <a:pt x="10586" y="22165"/>
                    <a:pt x="7168" y="20513"/>
                    <a:pt x="3939" y="18547"/>
                  </a:cubicBezTo>
                  <a:cubicBezTo>
                    <a:pt x="-2050" y="14907"/>
                    <a:pt x="-547" y="11163"/>
                    <a:pt x="4031" y="7523"/>
                  </a:cubicBezTo>
                  <a:cubicBezTo>
                    <a:pt x="2916" y="6643"/>
                    <a:pt x="2648" y="5523"/>
                    <a:pt x="3111" y="4203"/>
                  </a:cubicBezTo>
                  <a:cubicBezTo>
                    <a:pt x="5699" y="2088"/>
                    <a:pt x="8928" y="1745"/>
                    <a:pt x="12015" y="991"/>
                  </a:cubicBezTo>
                  <a:cubicBezTo>
                    <a:pt x="12643" y="968"/>
                    <a:pt x="13278" y="956"/>
                    <a:pt x="13912" y="945"/>
                  </a:cubicBezTo>
                  <a:cubicBezTo>
                    <a:pt x="20193" y="5163"/>
                    <a:pt x="26285" y="-1535"/>
                    <a:pt x="32320" y="339"/>
                  </a:cubicBezTo>
                  <a:cubicBezTo>
                    <a:pt x="35006" y="4483"/>
                    <a:pt x="30897" y="6352"/>
                    <a:pt x="29908" y="9152"/>
                  </a:cubicBezTo>
                  <a:cubicBezTo>
                    <a:pt x="36469" y="12364"/>
                    <a:pt x="43201" y="12872"/>
                    <a:pt x="50134" y="10781"/>
                  </a:cubicBezTo>
                  <a:cubicBezTo>
                    <a:pt x="49808" y="17016"/>
                    <a:pt x="55203" y="20056"/>
                    <a:pt x="58066" y="24228"/>
                  </a:cubicBezTo>
                  <a:cubicBezTo>
                    <a:pt x="55711" y="29783"/>
                    <a:pt x="50579" y="21205"/>
                    <a:pt x="48848" y="26440"/>
                  </a:cubicBezTo>
                  <a:cubicBezTo>
                    <a:pt x="47859" y="29429"/>
                    <a:pt x="48116" y="32824"/>
                    <a:pt x="47705" y="37235"/>
                  </a:cubicBezTo>
                  <a:cubicBezTo>
                    <a:pt x="41092" y="33589"/>
                    <a:pt x="35303" y="29000"/>
                    <a:pt x="27822" y="30520"/>
                  </a:cubicBezTo>
                  <a:cubicBezTo>
                    <a:pt x="21547" y="31800"/>
                    <a:pt x="17792" y="27760"/>
                    <a:pt x="13918" y="23959"/>
                  </a:cubicBezTo>
                  <a:close/>
                </a:path>
              </a:pathLst>
            </a:custGeom>
            <a:grpFill/>
            <a:ln w="5715" cap="flat">
              <a:noFill/>
              <a:prstDash val="solid"/>
              <a:miter/>
            </a:ln>
          </p:spPr>
          <p:txBody>
            <a:bodyPr rtlCol="0" anchor="ctr"/>
            <a:lstStyle/>
            <a:p>
              <a:endParaRPr lang="zh-CN" altLang="en-US"/>
            </a:p>
          </p:txBody>
        </p:sp>
        <p:sp>
          <p:nvSpPr>
            <p:cNvPr id="1842" name="任意多边形: 形状 1841">
              <a:extLst>
                <a:ext uri="{FF2B5EF4-FFF2-40B4-BE49-F238E27FC236}">
                  <a16:creationId xmlns:a16="http://schemas.microsoft.com/office/drawing/2014/main" id="{C46B467A-FCFD-A371-DB6C-92F481BCCCA3}"/>
                </a:ext>
              </a:extLst>
            </p:cNvPr>
            <p:cNvSpPr/>
            <p:nvPr/>
          </p:nvSpPr>
          <p:spPr>
            <a:xfrm>
              <a:off x="3253889" y="4882918"/>
              <a:ext cx="54224" cy="28363"/>
            </a:xfrm>
            <a:custGeom>
              <a:avLst/>
              <a:gdLst>
                <a:gd name="connsiteX0" fmla="*/ 5716 w 54224"/>
                <a:gd name="connsiteY0" fmla="*/ 0 h 28363"/>
                <a:gd name="connsiteX1" fmla="*/ 21432 w 54224"/>
                <a:gd name="connsiteY1" fmla="*/ 1074 h 28363"/>
                <a:gd name="connsiteX2" fmla="*/ 43898 w 54224"/>
                <a:gd name="connsiteY2" fmla="*/ 7344 h 28363"/>
                <a:gd name="connsiteX3" fmla="*/ 42521 w 54224"/>
                <a:gd name="connsiteY3" fmla="*/ 12945 h 28363"/>
                <a:gd name="connsiteX4" fmla="*/ 48476 w 54224"/>
                <a:gd name="connsiteY4" fmla="*/ 16448 h 28363"/>
                <a:gd name="connsiteX5" fmla="*/ 48464 w 54224"/>
                <a:gd name="connsiteY5" fmla="*/ 16454 h 28363"/>
                <a:gd name="connsiteX6" fmla="*/ 54225 w 54224"/>
                <a:gd name="connsiteY6" fmla="*/ 25540 h 28363"/>
                <a:gd name="connsiteX7" fmla="*/ 50636 w 54224"/>
                <a:gd name="connsiteY7" fmla="*/ 27792 h 28363"/>
                <a:gd name="connsiteX8" fmla="*/ 31211 w 54224"/>
                <a:gd name="connsiteY8" fmla="*/ 19025 h 28363"/>
                <a:gd name="connsiteX9" fmla="*/ 12300 w 54224"/>
                <a:gd name="connsiteY9" fmla="*/ 19745 h 28363"/>
                <a:gd name="connsiteX10" fmla="*/ 12288 w 54224"/>
                <a:gd name="connsiteY10" fmla="*/ 19717 h 28363"/>
                <a:gd name="connsiteX11" fmla="*/ 3167 w 54224"/>
                <a:gd name="connsiteY11" fmla="*/ 11521 h 28363"/>
                <a:gd name="connsiteX12" fmla="*/ 6042 w 54224"/>
                <a:gd name="connsiteY12" fmla="*/ 5303 h 28363"/>
                <a:gd name="connsiteX13" fmla="*/ 5716 w 54224"/>
                <a:gd name="connsiteY13" fmla="*/ 0 h 28363"/>
                <a:gd name="connsiteX14" fmla="*/ 5716 w 54224"/>
                <a:gd name="connsiteY14" fmla="*/ 0 h 28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224" h="28363">
                  <a:moveTo>
                    <a:pt x="5716" y="0"/>
                  </a:moveTo>
                  <a:cubicBezTo>
                    <a:pt x="10934" y="132"/>
                    <a:pt x="15512" y="3675"/>
                    <a:pt x="21432" y="1074"/>
                  </a:cubicBezTo>
                  <a:cubicBezTo>
                    <a:pt x="29868" y="-2629"/>
                    <a:pt x="35583" y="6955"/>
                    <a:pt x="43898" y="7344"/>
                  </a:cubicBezTo>
                  <a:cubicBezTo>
                    <a:pt x="48030" y="7538"/>
                    <a:pt x="42652" y="10790"/>
                    <a:pt x="42521" y="12945"/>
                  </a:cubicBezTo>
                  <a:cubicBezTo>
                    <a:pt x="42201" y="18248"/>
                    <a:pt x="43327" y="20649"/>
                    <a:pt x="48476" y="16448"/>
                  </a:cubicBezTo>
                  <a:lnTo>
                    <a:pt x="48464" y="16454"/>
                  </a:lnTo>
                  <a:cubicBezTo>
                    <a:pt x="51842" y="18642"/>
                    <a:pt x="53105" y="22140"/>
                    <a:pt x="54225" y="25540"/>
                  </a:cubicBezTo>
                  <a:cubicBezTo>
                    <a:pt x="53791" y="27826"/>
                    <a:pt x="51996" y="27278"/>
                    <a:pt x="50636" y="27792"/>
                  </a:cubicBezTo>
                  <a:cubicBezTo>
                    <a:pt x="40938" y="31473"/>
                    <a:pt x="39206" y="16059"/>
                    <a:pt x="31211" y="19025"/>
                  </a:cubicBezTo>
                  <a:cubicBezTo>
                    <a:pt x="22255" y="22346"/>
                    <a:pt x="22655" y="23420"/>
                    <a:pt x="12300" y="19745"/>
                  </a:cubicBezTo>
                  <a:lnTo>
                    <a:pt x="12288" y="19717"/>
                  </a:lnTo>
                  <a:cubicBezTo>
                    <a:pt x="10665" y="15373"/>
                    <a:pt x="6316" y="14150"/>
                    <a:pt x="3167" y="11521"/>
                  </a:cubicBezTo>
                  <a:cubicBezTo>
                    <a:pt x="-2845" y="6504"/>
                    <a:pt x="601" y="5966"/>
                    <a:pt x="6042" y="5303"/>
                  </a:cubicBezTo>
                  <a:cubicBezTo>
                    <a:pt x="8436" y="5012"/>
                    <a:pt x="5950" y="1863"/>
                    <a:pt x="5716" y="0"/>
                  </a:cubicBezTo>
                  <a:cubicBezTo>
                    <a:pt x="5722" y="0"/>
                    <a:pt x="5716" y="0"/>
                    <a:pt x="5716" y="0"/>
                  </a:cubicBezTo>
                  <a:close/>
                </a:path>
              </a:pathLst>
            </a:custGeom>
            <a:grpFill/>
            <a:ln w="5715" cap="flat">
              <a:noFill/>
              <a:prstDash val="solid"/>
              <a:miter/>
            </a:ln>
          </p:spPr>
          <p:txBody>
            <a:bodyPr rtlCol="0" anchor="ctr"/>
            <a:lstStyle/>
            <a:p>
              <a:endParaRPr lang="zh-CN" altLang="en-US"/>
            </a:p>
          </p:txBody>
        </p:sp>
        <p:sp>
          <p:nvSpPr>
            <p:cNvPr id="1843" name="任意多边形: 形状 1842">
              <a:extLst>
                <a:ext uri="{FF2B5EF4-FFF2-40B4-BE49-F238E27FC236}">
                  <a16:creationId xmlns:a16="http://schemas.microsoft.com/office/drawing/2014/main" id="{39FF41C3-352B-92AA-D6F4-615872DF1BA0}"/>
                </a:ext>
              </a:extLst>
            </p:cNvPr>
            <p:cNvSpPr/>
            <p:nvPr/>
          </p:nvSpPr>
          <p:spPr>
            <a:xfrm>
              <a:off x="3100385" y="4988189"/>
              <a:ext cx="52909" cy="29615"/>
            </a:xfrm>
            <a:custGeom>
              <a:avLst/>
              <a:gdLst>
                <a:gd name="connsiteX0" fmla="*/ 34284 w 52909"/>
                <a:gd name="connsiteY0" fmla="*/ 29552 h 29615"/>
                <a:gd name="connsiteX1" fmla="*/ 24403 w 52909"/>
                <a:gd name="connsiteY1" fmla="*/ 29615 h 29615"/>
                <a:gd name="connsiteX2" fmla="*/ 33130 w 52909"/>
                <a:gd name="connsiteY2" fmla="*/ 18254 h 29615"/>
                <a:gd name="connsiteX3" fmla="*/ 34816 w 52909"/>
                <a:gd name="connsiteY3" fmla="*/ 13076 h 29615"/>
                <a:gd name="connsiteX4" fmla="*/ 30524 w 52909"/>
                <a:gd name="connsiteY4" fmla="*/ 11996 h 29615"/>
                <a:gd name="connsiteX5" fmla="*/ 0 w 52909"/>
                <a:gd name="connsiteY5" fmla="*/ 2663 h 29615"/>
                <a:gd name="connsiteX6" fmla="*/ 17819 w 52909"/>
                <a:gd name="connsiteY6" fmla="*/ 0 h 29615"/>
                <a:gd name="connsiteX7" fmla="*/ 21128 w 52909"/>
                <a:gd name="connsiteY7" fmla="*/ 17 h 29615"/>
                <a:gd name="connsiteX8" fmla="*/ 41960 w 52909"/>
                <a:gd name="connsiteY8" fmla="*/ 1783 h 29615"/>
                <a:gd name="connsiteX9" fmla="*/ 52704 w 52909"/>
                <a:gd name="connsiteY9" fmla="*/ 10036 h 29615"/>
                <a:gd name="connsiteX10" fmla="*/ 45537 w 52909"/>
                <a:gd name="connsiteY10" fmla="*/ 21152 h 29615"/>
                <a:gd name="connsiteX11" fmla="*/ 34284 w 52909"/>
                <a:gd name="connsiteY11" fmla="*/ 29552 h 2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909" h="29615">
                  <a:moveTo>
                    <a:pt x="34284" y="29552"/>
                  </a:moveTo>
                  <a:cubicBezTo>
                    <a:pt x="30992" y="29575"/>
                    <a:pt x="27695" y="29592"/>
                    <a:pt x="24403" y="29615"/>
                  </a:cubicBezTo>
                  <a:cubicBezTo>
                    <a:pt x="23311" y="22740"/>
                    <a:pt x="27369" y="20026"/>
                    <a:pt x="33130" y="18254"/>
                  </a:cubicBezTo>
                  <a:cubicBezTo>
                    <a:pt x="35330" y="17574"/>
                    <a:pt x="36382" y="15373"/>
                    <a:pt x="34816" y="13076"/>
                  </a:cubicBezTo>
                  <a:cubicBezTo>
                    <a:pt x="33821" y="11624"/>
                    <a:pt x="32233" y="11236"/>
                    <a:pt x="30524" y="11996"/>
                  </a:cubicBezTo>
                  <a:cubicBezTo>
                    <a:pt x="18499" y="17339"/>
                    <a:pt x="11179" y="8675"/>
                    <a:pt x="0" y="2663"/>
                  </a:cubicBezTo>
                  <a:cubicBezTo>
                    <a:pt x="7635" y="400"/>
                    <a:pt x="13465" y="4206"/>
                    <a:pt x="17819" y="0"/>
                  </a:cubicBezTo>
                  <a:cubicBezTo>
                    <a:pt x="18922" y="6"/>
                    <a:pt x="20025" y="12"/>
                    <a:pt x="21128" y="17"/>
                  </a:cubicBezTo>
                  <a:cubicBezTo>
                    <a:pt x="27912" y="2492"/>
                    <a:pt x="35010" y="1217"/>
                    <a:pt x="41960" y="1783"/>
                  </a:cubicBezTo>
                  <a:cubicBezTo>
                    <a:pt x="47349" y="2223"/>
                    <a:pt x="51692" y="4281"/>
                    <a:pt x="52704" y="10036"/>
                  </a:cubicBezTo>
                  <a:cubicBezTo>
                    <a:pt x="53692" y="15676"/>
                    <a:pt x="51081" y="20117"/>
                    <a:pt x="45537" y="21152"/>
                  </a:cubicBezTo>
                  <a:cubicBezTo>
                    <a:pt x="40056" y="22169"/>
                    <a:pt x="36622" y="24855"/>
                    <a:pt x="34284" y="29552"/>
                  </a:cubicBezTo>
                  <a:close/>
                </a:path>
              </a:pathLst>
            </a:custGeom>
            <a:grpFill/>
            <a:ln w="5715" cap="flat">
              <a:noFill/>
              <a:prstDash val="solid"/>
              <a:miter/>
            </a:ln>
          </p:spPr>
          <p:txBody>
            <a:bodyPr rtlCol="0" anchor="ctr"/>
            <a:lstStyle/>
            <a:p>
              <a:endParaRPr lang="zh-CN" altLang="en-US"/>
            </a:p>
          </p:txBody>
        </p:sp>
        <p:sp>
          <p:nvSpPr>
            <p:cNvPr id="1844" name="任意多边形: 形状 1843">
              <a:extLst>
                <a:ext uri="{FF2B5EF4-FFF2-40B4-BE49-F238E27FC236}">
                  <a16:creationId xmlns:a16="http://schemas.microsoft.com/office/drawing/2014/main" id="{F63ADA72-E7E6-C209-7666-768086C6997D}"/>
                </a:ext>
              </a:extLst>
            </p:cNvPr>
            <p:cNvSpPr/>
            <p:nvPr/>
          </p:nvSpPr>
          <p:spPr>
            <a:xfrm>
              <a:off x="3159233" y="4891819"/>
              <a:ext cx="39993" cy="23994"/>
            </a:xfrm>
            <a:custGeom>
              <a:avLst/>
              <a:gdLst>
                <a:gd name="connsiteX0" fmla="*/ 14876 w 39993"/>
                <a:gd name="connsiteY0" fmla="*/ 23994 h 23994"/>
                <a:gd name="connsiteX1" fmla="*/ 9761 w 39993"/>
                <a:gd name="connsiteY1" fmla="*/ 20000 h 23994"/>
                <a:gd name="connsiteX2" fmla="*/ 5058 w 39993"/>
                <a:gd name="connsiteY2" fmla="*/ 17451 h 23994"/>
                <a:gd name="connsiteX3" fmla="*/ 4961 w 39993"/>
                <a:gd name="connsiteY3" fmla="*/ 17359 h 23994"/>
                <a:gd name="connsiteX4" fmla="*/ 1720 w 39993"/>
                <a:gd name="connsiteY4" fmla="*/ 14130 h 23994"/>
                <a:gd name="connsiteX5" fmla="*/ 1720 w 39993"/>
                <a:gd name="connsiteY5" fmla="*/ 14130 h 23994"/>
                <a:gd name="connsiteX6" fmla="*/ 1714 w 39993"/>
                <a:gd name="connsiteY6" fmla="*/ 4278 h 23994"/>
                <a:gd name="connsiteX7" fmla="*/ 1732 w 39993"/>
                <a:gd name="connsiteY7" fmla="*/ 4260 h 23994"/>
                <a:gd name="connsiteX8" fmla="*/ 39993 w 39993"/>
                <a:gd name="connsiteY8" fmla="*/ 14 h 23994"/>
                <a:gd name="connsiteX9" fmla="*/ 31804 w 39993"/>
                <a:gd name="connsiteY9" fmla="*/ 19045 h 23994"/>
                <a:gd name="connsiteX10" fmla="*/ 26186 w 39993"/>
                <a:gd name="connsiteY10" fmla="*/ 19777 h 23994"/>
                <a:gd name="connsiteX11" fmla="*/ 14865 w 39993"/>
                <a:gd name="connsiteY11" fmla="*/ 23994 h 23994"/>
                <a:gd name="connsiteX12" fmla="*/ 14876 w 39993"/>
                <a:gd name="connsiteY12" fmla="*/ 23994 h 23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993" h="23994">
                  <a:moveTo>
                    <a:pt x="14876" y="23994"/>
                  </a:moveTo>
                  <a:cubicBezTo>
                    <a:pt x="12133" y="24000"/>
                    <a:pt x="10121" y="23383"/>
                    <a:pt x="9761" y="20000"/>
                  </a:cubicBezTo>
                  <a:cubicBezTo>
                    <a:pt x="9487" y="17405"/>
                    <a:pt x="7007" y="17634"/>
                    <a:pt x="5058" y="17451"/>
                  </a:cubicBezTo>
                  <a:cubicBezTo>
                    <a:pt x="5058" y="17451"/>
                    <a:pt x="4961" y="17359"/>
                    <a:pt x="4961" y="17359"/>
                  </a:cubicBezTo>
                  <a:cubicBezTo>
                    <a:pt x="3898" y="16262"/>
                    <a:pt x="2817" y="15188"/>
                    <a:pt x="1720" y="14130"/>
                  </a:cubicBezTo>
                  <a:lnTo>
                    <a:pt x="1720" y="14130"/>
                  </a:lnTo>
                  <a:cubicBezTo>
                    <a:pt x="-663" y="10844"/>
                    <a:pt x="-480" y="7564"/>
                    <a:pt x="1714" y="4278"/>
                  </a:cubicBezTo>
                  <a:cubicBezTo>
                    <a:pt x="1714" y="4278"/>
                    <a:pt x="1726" y="4260"/>
                    <a:pt x="1732" y="4260"/>
                  </a:cubicBezTo>
                  <a:cubicBezTo>
                    <a:pt x="14665" y="6901"/>
                    <a:pt x="26403" y="-363"/>
                    <a:pt x="39993" y="14"/>
                  </a:cubicBezTo>
                  <a:cubicBezTo>
                    <a:pt x="39536" y="7146"/>
                    <a:pt x="28101" y="10044"/>
                    <a:pt x="31804" y="19045"/>
                  </a:cubicBezTo>
                  <a:cubicBezTo>
                    <a:pt x="32307" y="20263"/>
                    <a:pt x="28272" y="20428"/>
                    <a:pt x="26186" y="19777"/>
                  </a:cubicBezTo>
                  <a:cubicBezTo>
                    <a:pt x="21300" y="18245"/>
                    <a:pt x="17756" y="20217"/>
                    <a:pt x="14865" y="23994"/>
                  </a:cubicBezTo>
                  <a:lnTo>
                    <a:pt x="14876" y="23994"/>
                  </a:lnTo>
                  <a:close/>
                </a:path>
              </a:pathLst>
            </a:custGeom>
            <a:grpFill/>
            <a:ln w="5715" cap="flat">
              <a:noFill/>
              <a:prstDash val="solid"/>
              <a:miter/>
            </a:ln>
          </p:spPr>
          <p:txBody>
            <a:bodyPr rtlCol="0" anchor="ctr"/>
            <a:lstStyle/>
            <a:p>
              <a:endParaRPr lang="zh-CN" altLang="en-US"/>
            </a:p>
          </p:txBody>
        </p:sp>
        <p:sp>
          <p:nvSpPr>
            <p:cNvPr id="1845" name="任意多边形: 形状 1844">
              <a:extLst>
                <a:ext uri="{FF2B5EF4-FFF2-40B4-BE49-F238E27FC236}">
                  <a16:creationId xmlns:a16="http://schemas.microsoft.com/office/drawing/2014/main" id="{FEDB405B-8011-443C-C5BA-DD29FAFE4B11}"/>
                </a:ext>
              </a:extLst>
            </p:cNvPr>
            <p:cNvSpPr/>
            <p:nvPr/>
          </p:nvSpPr>
          <p:spPr>
            <a:xfrm>
              <a:off x="3116118" y="4933158"/>
              <a:ext cx="57761" cy="13002"/>
            </a:xfrm>
            <a:custGeom>
              <a:avLst/>
              <a:gdLst>
                <a:gd name="connsiteX0" fmla="*/ 57762 w 57761"/>
                <a:gd name="connsiteY0" fmla="*/ 13003 h 13002"/>
                <a:gd name="connsiteX1" fmla="*/ 22871 w 57761"/>
                <a:gd name="connsiteY1" fmla="*/ 6694 h 13002"/>
                <a:gd name="connsiteX2" fmla="*/ 10144 w 57761"/>
                <a:gd name="connsiteY2" fmla="*/ 6648 h 13002"/>
                <a:gd name="connsiteX3" fmla="*/ 0 w 57761"/>
                <a:gd name="connsiteY3" fmla="*/ 2493 h 13002"/>
                <a:gd name="connsiteX4" fmla="*/ 57762 w 57761"/>
                <a:gd name="connsiteY4" fmla="*/ 13003 h 13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61" h="13002">
                  <a:moveTo>
                    <a:pt x="57762" y="13003"/>
                  </a:moveTo>
                  <a:cubicBezTo>
                    <a:pt x="44571" y="12214"/>
                    <a:pt x="33216" y="12928"/>
                    <a:pt x="22871" y="6694"/>
                  </a:cubicBezTo>
                  <a:cubicBezTo>
                    <a:pt x="19254" y="4510"/>
                    <a:pt x="14402" y="5311"/>
                    <a:pt x="10144" y="6648"/>
                  </a:cubicBezTo>
                  <a:cubicBezTo>
                    <a:pt x="6721" y="7722"/>
                    <a:pt x="3789" y="7168"/>
                    <a:pt x="0" y="2493"/>
                  </a:cubicBezTo>
                  <a:cubicBezTo>
                    <a:pt x="20700" y="-759"/>
                    <a:pt x="39611" y="-3616"/>
                    <a:pt x="57762" y="13003"/>
                  </a:cubicBezTo>
                  <a:close/>
                </a:path>
              </a:pathLst>
            </a:custGeom>
            <a:grpFill/>
            <a:ln w="5715" cap="flat">
              <a:noFill/>
              <a:prstDash val="solid"/>
              <a:miter/>
            </a:ln>
          </p:spPr>
          <p:txBody>
            <a:bodyPr rtlCol="0" anchor="ctr"/>
            <a:lstStyle/>
            <a:p>
              <a:endParaRPr lang="zh-CN" altLang="en-US"/>
            </a:p>
          </p:txBody>
        </p:sp>
        <p:sp>
          <p:nvSpPr>
            <p:cNvPr id="1846" name="任意多边形: 形状 1845">
              <a:extLst>
                <a:ext uri="{FF2B5EF4-FFF2-40B4-BE49-F238E27FC236}">
                  <a16:creationId xmlns:a16="http://schemas.microsoft.com/office/drawing/2014/main" id="{D597F731-78D1-E393-6153-8E1A792BADEE}"/>
                </a:ext>
              </a:extLst>
            </p:cNvPr>
            <p:cNvSpPr/>
            <p:nvPr/>
          </p:nvSpPr>
          <p:spPr>
            <a:xfrm>
              <a:off x="3272121" y="4932244"/>
              <a:ext cx="27946" cy="15028"/>
            </a:xfrm>
            <a:custGeom>
              <a:avLst/>
              <a:gdLst>
                <a:gd name="connsiteX0" fmla="*/ 20385 w 27946"/>
                <a:gd name="connsiteY0" fmla="*/ 3292 h 15028"/>
                <a:gd name="connsiteX1" fmla="*/ 27946 w 27946"/>
                <a:gd name="connsiteY1" fmla="*/ 11093 h 15028"/>
                <a:gd name="connsiteX2" fmla="*/ 0 w 27946"/>
                <a:gd name="connsiteY2" fmla="*/ 8859 h 15028"/>
                <a:gd name="connsiteX3" fmla="*/ 13779 w 27946"/>
                <a:gd name="connsiteY3" fmla="*/ 0 h 15028"/>
                <a:gd name="connsiteX4" fmla="*/ 20385 w 27946"/>
                <a:gd name="connsiteY4" fmla="*/ 3292 h 15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6" h="15028">
                  <a:moveTo>
                    <a:pt x="20385" y="3292"/>
                  </a:moveTo>
                  <a:cubicBezTo>
                    <a:pt x="23689" y="5098"/>
                    <a:pt x="26975" y="6921"/>
                    <a:pt x="27946" y="11093"/>
                  </a:cubicBezTo>
                  <a:cubicBezTo>
                    <a:pt x="18117" y="20225"/>
                    <a:pt x="9590" y="10876"/>
                    <a:pt x="0" y="8859"/>
                  </a:cubicBezTo>
                  <a:cubicBezTo>
                    <a:pt x="5383" y="6778"/>
                    <a:pt x="7470" y="377"/>
                    <a:pt x="13779" y="0"/>
                  </a:cubicBezTo>
                  <a:cubicBezTo>
                    <a:pt x="15213" y="2641"/>
                    <a:pt x="17659" y="3241"/>
                    <a:pt x="20385" y="3292"/>
                  </a:cubicBezTo>
                  <a:close/>
                </a:path>
              </a:pathLst>
            </a:custGeom>
            <a:grpFill/>
            <a:ln w="5715" cap="flat">
              <a:noFill/>
              <a:prstDash val="solid"/>
              <a:miter/>
            </a:ln>
          </p:spPr>
          <p:txBody>
            <a:bodyPr rtlCol="0" anchor="ctr"/>
            <a:lstStyle/>
            <a:p>
              <a:endParaRPr lang="zh-CN" altLang="en-US"/>
            </a:p>
          </p:txBody>
        </p:sp>
        <p:sp>
          <p:nvSpPr>
            <p:cNvPr id="1847" name="任意多边形: 形状 1846">
              <a:extLst>
                <a:ext uri="{FF2B5EF4-FFF2-40B4-BE49-F238E27FC236}">
                  <a16:creationId xmlns:a16="http://schemas.microsoft.com/office/drawing/2014/main" id="{1536ECDD-5769-88A3-69A1-AE55196DAB5A}"/>
                </a:ext>
              </a:extLst>
            </p:cNvPr>
            <p:cNvSpPr/>
            <p:nvPr/>
          </p:nvSpPr>
          <p:spPr>
            <a:xfrm>
              <a:off x="3202249" y="4904596"/>
              <a:ext cx="16224" cy="4481"/>
            </a:xfrm>
            <a:custGeom>
              <a:avLst/>
              <a:gdLst>
                <a:gd name="connsiteX0" fmla="*/ 0 w 16224"/>
                <a:gd name="connsiteY0" fmla="*/ 1308 h 4481"/>
                <a:gd name="connsiteX1" fmla="*/ 16225 w 16224"/>
                <a:gd name="connsiteY1" fmla="*/ 1542 h 4481"/>
                <a:gd name="connsiteX2" fmla="*/ 0 w 16224"/>
                <a:gd name="connsiteY2" fmla="*/ 1308 h 4481"/>
              </a:gdLst>
              <a:ahLst/>
              <a:cxnLst>
                <a:cxn ang="0">
                  <a:pos x="connsiteX0" y="connsiteY0"/>
                </a:cxn>
                <a:cxn ang="0">
                  <a:pos x="connsiteX1" y="connsiteY1"/>
                </a:cxn>
                <a:cxn ang="0">
                  <a:pos x="connsiteX2" y="connsiteY2"/>
                </a:cxn>
              </a:cxnLst>
              <a:rect l="l" t="t" r="r" b="b"/>
              <a:pathLst>
                <a:path w="16224" h="4481">
                  <a:moveTo>
                    <a:pt x="0" y="1308"/>
                  </a:moveTo>
                  <a:cubicBezTo>
                    <a:pt x="7692" y="-1864"/>
                    <a:pt x="11807" y="1759"/>
                    <a:pt x="16225" y="1542"/>
                  </a:cubicBezTo>
                  <a:cubicBezTo>
                    <a:pt x="12007" y="5600"/>
                    <a:pt x="7630" y="5394"/>
                    <a:pt x="0" y="1308"/>
                  </a:cubicBezTo>
                  <a:close/>
                </a:path>
              </a:pathLst>
            </a:custGeom>
            <a:grpFill/>
            <a:ln w="5715" cap="flat">
              <a:noFill/>
              <a:prstDash val="solid"/>
              <a:miter/>
            </a:ln>
          </p:spPr>
          <p:txBody>
            <a:bodyPr rtlCol="0" anchor="ctr"/>
            <a:lstStyle/>
            <a:p>
              <a:endParaRPr lang="zh-CN" altLang="en-US"/>
            </a:p>
          </p:txBody>
        </p:sp>
        <p:sp>
          <p:nvSpPr>
            <p:cNvPr id="1848" name="任意多边形: 形状 1847">
              <a:extLst>
                <a:ext uri="{FF2B5EF4-FFF2-40B4-BE49-F238E27FC236}">
                  <a16:creationId xmlns:a16="http://schemas.microsoft.com/office/drawing/2014/main" id="{33FB2FA1-964C-4E3D-15E1-639669663B23}"/>
                </a:ext>
              </a:extLst>
            </p:cNvPr>
            <p:cNvSpPr/>
            <p:nvPr/>
          </p:nvSpPr>
          <p:spPr>
            <a:xfrm>
              <a:off x="3147808" y="4912528"/>
              <a:ext cx="13207" cy="6383"/>
            </a:xfrm>
            <a:custGeom>
              <a:avLst/>
              <a:gdLst>
                <a:gd name="connsiteX0" fmla="*/ 0 w 13207"/>
                <a:gd name="connsiteY0" fmla="*/ 0 h 6383"/>
                <a:gd name="connsiteX1" fmla="*/ 13207 w 13207"/>
                <a:gd name="connsiteY1" fmla="*/ 46 h 6383"/>
                <a:gd name="connsiteX2" fmla="*/ 5755 w 13207"/>
                <a:gd name="connsiteY2" fmla="*/ 6355 h 6383"/>
                <a:gd name="connsiteX3" fmla="*/ 0 w 13207"/>
                <a:gd name="connsiteY3" fmla="*/ 0 h 6383"/>
              </a:gdLst>
              <a:ahLst/>
              <a:cxnLst>
                <a:cxn ang="0">
                  <a:pos x="connsiteX0" y="connsiteY0"/>
                </a:cxn>
                <a:cxn ang="0">
                  <a:pos x="connsiteX1" y="connsiteY1"/>
                </a:cxn>
                <a:cxn ang="0">
                  <a:pos x="connsiteX2" y="connsiteY2"/>
                </a:cxn>
                <a:cxn ang="0">
                  <a:pos x="connsiteX3" y="connsiteY3"/>
                </a:cxn>
              </a:cxnLst>
              <a:rect l="l" t="t" r="r" b="b"/>
              <a:pathLst>
                <a:path w="13207" h="6383">
                  <a:moveTo>
                    <a:pt x="0" y="0"/>
                  </a:moveTo>
                  <a:cubicBezTo>
                    <a:pt x="4401" y="17"/>
                    <a:pt x="8801" y="29"/>
                    <a:pt x="13207" y="46"/>
                  </a:cubicBezTo>
                  <a:cubicBezTo>
                    <a:pt x="12756" y="4549"/>
                    <a:pt x="10321" y="6658"/>
                    <a:pt x="5755" y="6355"/>
                  </a:cubicBezTo>
                  <a:cubicBezTo>
                    <a:pt x="1732" y="6086"/>
                    <a:pt x="400" y="3486"/>
                    <a:pt x="0" y="0"/>
                  </a:cubicBezTo>
                  <a:close/>
                </a:path>
              </a:pathLst>
            </a:custGeom>
            <a:grpFill/>
            <a:ln w="5715" cap="flat">
              <a:noFill/>
              <a:prstDash val="solid"/>
              <a:miter/>
            </a:ln>
          </p:spPr>
          <p:txBody>
            <a:bodyPr rtlCol="0" anchor="ctr"/>
            <a:lstStyle/>
            <a:p>
              <a:endParaRPr lang="zh-CN" altLang="en-US"/>
            </a:p>
          </p:txBody>
        </p:sp>
        <p:sp>
          <p:nvSpPr>
            <p:cNvPr id="1849" name="任意多边形: 形状 1848">
              <a:extLst>
                <a:ext uri="{FF2B5EF4-FFF2-40B4-BE49-F238E27FC236}">
                  <a16:creationId xmlns:a16="http://schemas.microsoft.com/office/drawing/2014/main" id="{4376D3C3-4E2F-CB0B-D5F7-72C87AF16A12}"/>
                </a:ext>
              </a:extLst>
            </p:cNvPr>
            <p:cNvSpPr/>
            <p:nvPr/>
          </p:nvSpPr>
          <p:spPr>
            <a:xfrm>
              <a:off x="3254644" y="4905944"/>
              <a:ext cx="8473" cy="6900"/>
            </a:xfrm>
            <a:custGeom>
              <a:avLst/>
              <a:gdLst>
                <a:gd name="connsiteX0" fmla="*/ 4955 w 8473"/>
                <a:gd name="connsiteY0" fmla="*/ 6 h 6900"/>
                <a:gd name="connsiteX1" fmla="*/ 7595 w 8473"/>
                <a:gd name="connsiteY1" fmla="*/ 5926 h 6900"/>
                <a:gd name="connsiteX2" fmla="*/ 411 w 8473"/>
                <a:gd name="connsiteY2" fmla="*/ 4532 h 6900"/>
                <a:gd name="connsiteX3" fmla="*/ 4966 w 8473"/>
                <a:gd name="connsiteY3" fmla="*/ 0 h 6900"/>
                <a:gd name="connsiteX4" fmla="*/ 4955 w 8473"/>
                <a:gd name="connsiteY4" fmla="*/ 0 h 6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3" h="6900">
                  <a:moveTo>
                    <a:pt x="4955" y="6"/>
                  </a:moveTo>
                  <a:cubicBezTo>
                    <a:pt x="5115" y="2412"/>
                    <a:pt x="10550" y="3109"/>
                    <a:pt x="7595" y="5926"/>
                  </a:cubicBezTo>
                  <a:cubicBezTo>
                    <a:pt x="5943" y="7504"/>
                    <a:pt x="1606" y="7253"/>
                    <a:pt x="411" y="4532"/>
                  </a:cubicBezTo>
                  <a:cubicBezTo>
                    <a:pt x="-1229" y="789"/>
                    <a:pt x="2394" y="520"/>
                    <a:pt x="4966" y="0"/>
                  </a:cubicBezTo>
                  <a:lnTo>
                    <a:pt x="4955" y="0"/>
                  </a:lnTo>
                  <a:close/>
                </a:path>
              </a:pathLst>
            </a:custGeom>
            <a:grpFill/>
            <a:ln w="5715" cap="flat">
              <a:noFill/>
              <a:prstDash val="solid"/>
              <a:miter/>
            </a:ln>
          </p:spPr>
          <p:txBody>
            <a:bodyPr rtlCol="0" anchor="ctr"/>
            <a:lstStyle/>
            <a:p>
              <a:endParaRPr lang="zh-CN" altLang="en-US"/>
            </a:p>
          </p:txBody>
        </p:sp>
        <p:sp>
          <p:nvSpPr>
            <p:cNvPr id="1850" name="任意多边形: 形状 1849">
              <a:extLst>
                <a:ext uri="{FF2B5EF4-FFF2-40B4-BE49-F238E27FC236}">
                  <a16:creationId xmlns:a16="http://schemas.microsoft.com/office/drawing/2014/main" id="{97D91B24-E835-5E07-FCD4-8B9E9687CB67}"/>
                </a:ext>
              </a:extLst>
            </p:cNvPr>
            <p:cNvSpPr/>
            <p:nvPr/>
          </p:nvSpPr>
          <p:spPr>
            <a:xfrm>
              <a:off x="3122670" y="4923648"/>
              <a:ext cx="9307" cy="5306"/>
            </a:xfrm>
            <a:custGeom>
              <a:avLst/>
              <a:gdLst>
                <a:gd name="connsiteX0" fmla="*/ 9308 w 9307"/>
                <a:gd name="connsiteY0" fmla="*/ 4025 h 5306"/>
                <a:gd name="connsiteX1" fmla="*/ 467 w 9307"/>
                <a:gd name="connsiteY1" fmla="*/ 3053 h 5306"/>
                <a:gd name="connsiteX2" fmla="*/ 1232 w 9307"/>
                <a:gd name="connsiteY2" fmla="*/ 276 h 5306"/>
                <a:gd name="connsiteX3" fmla="*/ 9308 w 9307"/>
                <a:gd name="connsiteY3" fmla="*/ 4025 h 5306"/>
              </a:gdLst>
              <a:ahLst/>
              <a:cxnLst>
                <a:cxn ang="0">
                  <a:pos x="connsiteX0" y="connsiteY0"/>
                </a:cxn>
                <a:cxn ang="0">
                  <a:pos x="connsiteX1" y="connsiteY1"/>
                </a:cxn>
                <a:cxn ang="0">
                  <a:pos x="connsiteX2" y="connsiteY2"/>
                </a:cxn>
                <a:cxn ang="0">
                  <a:pos x="connsiteX3" y="connsiteY3"/>
                </a:cxn>
              </a:cxnLst>
              <a:rect l="l" t="t" r="r" b="b"/>
              <a:pathLst>
                <a:path w="9307" h="5306">
                  <a:moveTo>
                    <a:pt x="9308" y="4025"/>
                  </a:moveTo>
                  <a:cubicBezTo>
                    <a:pt x="6033" y="5859"/>
                    <a:pt x="3016" y="5882"/>
                    <a:pt x="467" y="3053"/>
                  </a:cubicBezTo>
                  <a:cubicBezTo>
                    <a:pt x="-402" y="2087"/>
                    <a:pt x="-8" y="607"/>
                    <a:pt x="1232" y="276"/>
                  </a:cubicBezTo>
                  <a:cubicBezTo>
                    <a:pt x="4810" y="-673"/>
                    <a:pt x="7410" y="887"/>
                    <a:pt x="9308" y="4025"/>
                  </a:cubicBezTo>
                  <a:close/>
                </a:path>
              </a:pathLst>
            </a:custGeom>
            <a:grpFill/>
            <a:ln w="5715" cap="flat">
              <a:noFill/>
              <a:prstDash val="solid"/>
              <a:miter/>
            </a:ln>
          </p:spPr>
          <p:txBody>
            <a:bodyPr rtlCol="0" anchor="ctr"/>
            <a:lstStyle/>
            <a:p>
              <a:endParaRPr lang="zh-CN" altLang="en-US"/>
            </a:p>
          </p:txBody>
        </p:sp>
        <p:sp>
          <p:nvSpPr>
            <p:cNvPr id="1851" name="任意多边形: 形状 1850">
              <a:extLst>
                <a:ext uri="{FF2B5EF4-FFF2-40B4-BE49-F238E27FC236}">
                  <a16:creationId xmlns:a16="http://schemas.microsoft.com/office/drawing/2014/main" id="{90B8303D-E61F-081D-BC99-3EDC6EA88E1A}"/>
                </a:ext>
              </a:extLst>
            </p:cNvPr>
            <p:cNvSpPr/>
            <p:nvPr/>
          </p:nvSpPr>
          <p:spPr>
            <a:xfrm>
              <a:off x="3243169" y="4913329"/>
              <a:ext cx="7359" cy="4727"/>
            </a:xfrm>
            <a:custGeom>
              <a:avLst/>
              <a:gdLst>
                <a:gd name="connsiteX0" fmla="*/ 0 w 7359"/>
                <a:gd name="connsiteY0" fmla="*/ 2484 h 4727"/>
                <a:gd name="connsiteX1" fmla="*/ 6618 w 7359"/>
                <a:gd name="connsiteY1" fmla="*/ 1519 h 4727"/>
                <a:gd name="connsiteX2" fmla="*/ 7264 w 7359"/>
                <a:gd name="connsiteY2" fmla="*/ 4085 h 4727"/>
                <a:gd name="connsiteX3" fmla="*/ 0 w 7359"/>
                <a:gd name="connsiteY3" fmla="*/ 2484 h 4727"/>
                <a:gd name="connsiteX4" fmla="*/ 0 w 7359"/>
                <a:gd name="connsiteY4" fmla="*/ 2484 h 4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9" h="4727">
                  <a:moveTo>
                    <a:pt x="0" y="2484"/>
                  </a:moveTo>
                  <a:cubicBezTo>
                    <a:pt x="1817" y="-487"/>
                    <a:pt x="4132" y="-773"/>
                    <a:pt x="6618" y="1519"/>
                  </a:cubicBezTo>
                  <a:cubicBezTo>
                    <a:pt x="7189" y="2045"/>
                    <a:pt x="7538" y="3902"/>
                    <a:pt x="7264" y="4085"/>
                  </a:cubicBezTo>
                  <a:cubicBezTo>
                    <a:pt x="4378" y="6045"/>
                    <a:pt x="2469" y="2936"/>
                    <a:pt x="0" y="2484"/>
                  </a:cubicBezTo>
                  <a:lnTo>
                    <a:pt x="0" y="2484"/>
                  </a:lnTo>
                  <a:close/>
                </a:path>
              </a:pathLst>
            </a:custGeom>
            <a:grpFill/>
            <a:ln w="5715" cap="flat">
              <a:noFill/>
              <a:prstDash val="solid"/>
              <a:miter/>
            </a:ln>
          </p:spPr>
          <p:txBody>
            <a:bodyPr rtlCol="0" anchor="ctr"/>
            <a:lstStyle/>
            <a:p>
              <a:endParaRPr lang="zh-CN" altLang="en-US"/>
            </a:p>
          </p:txBody>
        </p:sp>
        <p:sp>
          <p:nvSpPr>
            <p:cNvPr id="1852" name="任意多边形: 形状 1851">
              <a:extLst>
                <a:ext uri="{FF2B5EF4-FFF2-40B4-BE49-F238E27FC236}">
                  <a16:creationId xmlns:a16="http://schemas.microsoft.com/office/drawing/2014/main" id="{10C95AB5-A8C3-3787-3251-CED4DBEB5A63}"/>
                </a:ext>
              </a:extLst>
            </p:cNvPr>
            <p:cNvSpPr/>
            <p:nvPr/>
          </p:nvSpPr>
          <p:spPr>
            <a:xfrm>
              <a:off x="3166163" y="4919920"/>
              <a:ext cx="5638" cy="5764"/>
            </a:xfrm>
            <a:custGeom>
              <a:avLst/>
              <a:gdLst>
                <a:gd name="connsiteX0" fmla="*/ 1374 w 5638"/>
                <a:gd name="connsiteY0" fmla="*/ 5764 h 5764"/>
                <a:gd name="connsiteX1" fmla="*/ 1037 w 5638"/>
                <a:gd name="connsiteY1" fmla="*/ 392 h 5764"/>
                <a:gd name="connsiteX2" fmla="*/ 5591 w 5638"/>
                <a:gd name="connsiteY2" fmla="*/ 2970 h 5764"/>
                <a:gd name="connsiteX3" fmla="*/ 1368 w 5638"/>
                <a:gd name="connsiteY3" fmla="*/ 5764 h 5764"/>
                <a:gd name="connsiteX4" fmla="*/ 1374 w 5638"/>
                <a:gd name="connsiteY4" fmla="*/ 5764 h 5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8" h="5764">
                  <a:moveTo>
                    <a:pt x="1374" y="5764"/>
                  </a:moveTo>
                  <a:cubicBezTo>
                    <a:pt x="1122" y="3935"/>
                    <a:pt x="-1364" y="1821"/>
                    <a:pt x="1037" y="392"/>
                  </a:cubicBezTo>
                  <a:cubicBezTo>
                    <a:pt x="3031" y="-797"/>
                    <a:pt x="5283" y="906"/>
                    <a:pt x="5591" y="2970"/>
                  </a:cubicBezTo>
                  <a:cubicBezTo>
                    <a:pt x="6043" y="5998"/>
                    <a:pt x="3174" y="5375"/>
                    <a:pt x="1368" y="5764"/>
                  </a:cubicBezTo>
                  <a:lnTo>
                    <a:pt x="1374" y="5764"/>
                  </a:lnTo>
                  <a:close/>
                </a:path>
              </a:pathLst>
            </a:custGeom>
            <a:grpFill/>
            <a:ln w="5715" cap="flat">
              <a:noFill/>
              <a:prstDash val="solid"/>
              <a:miter/>
            </a:ln>
          </p:spPr>
          <p:txBody>
            <a:bodyPr rtlCol="0" anchor="ctr"/>
            <a:lstStyle/>
            <a:p>
              <a:endParaRPr lang="zh-CN" altLang="en-US"/>
            </a:p>
          </p:txBody>
        </p:sp>
        <p:sp>
          <p:nvSpPr>
            <p:cNvPr id="1853" name="任意多边形: 形状 1852">
              <a:extLst>
                <a:ext uri="{FF2B5EF4-FFF2-40B4-BE49-F238E27FC236}">
                  <a16:creationId xmlns:a16="http://schemas.microsoft.com/office/drawing/2014/main" id="{140273B5-F635-194A-C63C-05FC003C16DA}"/>
                </a:ext>
              </a:extLst>
            </p:cNvPr>
            <p:cNvSpPr/>
            <p:nvPr/>
          </p:nvSpPr>
          <p:spPr>
            <a:xfrm>
              <a:off x="3283861" y="4921391"/>
              <a:ext cx="5341" cy="8347"/>
            </a:xfrm>
            <a:custGeom>
              <a:avLst/>
              <a:gdLst>
                <a:gd name="connsiteX0" fmla="*/ 2061 w 5341"/>
                <a:gd name="connsiteY0" fmla="*/ 7584 h 8347"/>
                <a:gd name="connsiteX1" fmla="*/ 804 w 5341"/>
                <a:gd name="connsiteY1" fmla="*/ 4761 h 8347"/>
                <a:gd name="connsiteX2" fmla="*/ 175 w 5341"/>
                <a:gd name="connsiteY2" fmla="*/ 675 h 8347"/>
                <a:gd name="connsiteX3" fmla="*/ 4427 w 5341"/>
                <a:gd name="connsiteY3" fmla="*/ 3087 h 8347"/>
                <a:gd name="connsiteX4" fmla="*/ 5342 w 5341"/>
                <a:gd name="connsiteY4" fmla="*/ 7584 h 8347"/>
                <a:gd name="connsiteX5" fmla="*/ 2044 w 5341"/>
                <a:gd name="connsiteY5" fmla="*/ 7567 h 8347"/>
                <a:gd name="connsiteX6" fmla="*/ 2061 w 5341"/>
                <a:gd name="connsiteY6" fmla="*/ 7584 h 8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1" h="8347">
                  <a:moveTo>
                    <a:pt x="2061" y="7584"/>
                  </a:moveTo>
                  <a:cubicBezTo>
                    <a:pt x="1633" y="6647"/>
                    <a:pt x="1067" y="5744"/>
                    <a:pt x="804" y="4761"/>
                  </a:cubicBezTo>
                  <a:cubicBezTo>
                    <a:pt x="438" y="3384"/>
                    <a:pt x="-350" y="1063"/>
                    <a:pt x="175" y="675"/>
                  </a:cubicBezTo>
                  <a:cubicBezTo>
                    <a:pt x="2827" y="-1286"/>
                    <a:pt x="3616" y="1492"/>
                    <a:pt x="4427" y="3087"/>
                  </a:cubicBezTo>
                  <a:cubicBezTo>
                    <a:pt x="5096" y="4401"/>
                    <a:pt x="5067" y="6070"/>
                    <a:pt x="5342" y="7584"/>
                  </a:cubicBezTo>
                  <a:cubicBezTo>
                    <a:pt x="4239" y="8584"/>
                    <a:pt x="3136" y="8624"/>
                    <a:pt x="2044" y="7567"/>
                  </a:cubicBezTo>
                  <a:lnTo>
                    <a:pt x="2061" y="7584"/>
                  </a:lnTo>
                  <a:close/>
                </a:path>
              </a:pathLst>
            </a:custGeom>
            <a:grpFill/>
            <a:ln w="5715" cap="flat">
              <a:noFill/>
              <a:prstDash val="solid"/>
              <a:miter/>
            </a:ln>
          </p:spPr>
          <p:txBody>
            <a:bodyPr rtlCol="0" anchor="ctr"/>
            <a:lstStyle/>
            <a:p>
              <a:endParaRPr lang="zh-CN" altLang="en-US"/>
            </a:p>
          </p:txBody>
        </p:sp>
        <p:sp>
          <p:nvSpPr>
            <p:cNvPr id="1854" name="任意多边形: 形状 1853">
              <a:extLst>
                <a:ext uri="{FF2B5EF4-FFF2-40B4-BE49-F238E27FC236}">
                  <a16:creationId xmlns:a16="http://schemas.microsoft.com/office/drawing/2014/main" id="{740567DE-212C-68AC-5E48-ABF0A0419E08}"/>
                </a:ext>
              </a:extLst>
            </p:cNvPr>
            <p:cNvSpPr/>
            <p:nvPr/>
          </p:nvSpPr>
          <p:spPr>
            <a:xfrm>
              <a:off x="3111615" y="5009515"/>
              <a:ext cx="8137" cy="4985"/>
            </a:xfrm>
            <a:custGeom>
              <a:avLst/>
              <a:gdLst>
                <a:gd name="connsiteX0" fmla="*/ 6601 w 8137"/>
                <a:gd name="connsiteY0" fmla="*/ 4985 h 4985"/>
                <a:gd name="connsiteX1" fmla="*/ 0 w 8137"/>
                <a:gd name="connsiteY1" fmla="*/ 1728 h 4985"/>
                <a:gd name="connsiteX2" fmla="*/ 7275 w 8137"/>
                <a:gd name="connsiteY2" fmla="*/ 1139 h 4985"/>
                <a:gd name="connsiteX3" fmla="*/ 6601 w 8137"/>
                <a:gd name="connsiteY3" fmla="*/ 4985 h 4985"/>
              </a:gdLst>
              <a:ahLst/>
              <a:cxnLst>
                <a:cxn ang="0">
                  <a:pos x="connsiteX0" y="connsiteY0"/>
                </a:cxn>
                <a:cxn ang="0">
                  <a:pos x="connsiteX1" y="connsiteY1"/>
                </a:cxn>
                <a:cxn ang="0">
                  <a:pos x="connsiteX2" y="connsiteY2"/>
                </a:cxn>
                <a:cxn ang="0">
                  <a:pos x="connsiteX3" y="connsiteY3"/>
                </a:cxn>
              </a:cxnLst>
              <a:rect l="l" t="t" r="r" b="b"/>
              <a:pathLst>
                <a:path w="8137" h="4985">
                  <a:moveTo>
                    <a:pt x="6601" y="4985"/>
                  </a:moveTo>
                  <a:cubicBezTo>
                    <a:pt x="3898" y="4923"/>
                    <a:pt x="1446" y="4345"/>
                    <a:pt x="0" y="1728"/>
                  </a:cubicBezTo>
                  <a:cubicBezTo>
                    <a:pt x="2395" y="1060"/>
                    <a:pt x="4692" y="-1432"/>
                    <a:pt x="7275" y="1139"/>
                  </a:cubicBezTo>
                  <a:cubicBezTo>
                    <a:pt x="8750" y="2602"/>
                    <a:pt x="8207" y="3945"/>
                    <a:pt x="6601" y="4985"/>
                  </a:cubicBezTo>
                  <a:close/>
                </a:path>
              </a:pathLst>
            </a:custGeom>
            <a:grpFill/>
            <a:ln w="5715" cap="flat">
              <a:noFill/>
              <a:prstDash val="solid"/>
              <a:miter/>
            </a:ln>
          </p:spPr>
          <p:txBody>
            <a:bodyPr rtlCol="0" anchor="ctr"/>
            <a:lstStyle/>
            <a:p>
              <a:endParaRPr lang="zh-CN" altLang="en-US"/>
            </a:p>
          </p:txBody>
        </p:sp>
        <p:sp>
          <p:nvSpPr>
            <p:cNvPr id="1855" name="任意多边形: 形状 1854">
              <a:extLst>
                <a:ext uri="{FF2B5EF4-FFF2-40B4-BE49-F238E27FC236}">
                  <a16:creationId xmlns:a16="http://schemas.microsoft.com/office/drawing/2014/main" id="{156292B2-C570-C16B-A2C5-824DA5A3E38F}"/>
                </a:ext>
              </a:extLst>
            </p:cNvPr>
            <p:cNvSpPr/>
            <p:nvPr/>
          </p:nvSpPr>
          <p:spPr>
            <a:xfrm>
              <a:off x="3116536" y="5017787"/>
              <a:ext cx="4954" cy="4959"/>
            </a:xfrm>
            <a:custGeom>
              <a:avLst/>
              <a:gdLst>
                <a:gd name="connsiteX0" fmla="*/ 4955 w 4954"/>
                <a:gd name="connsiteY0" fmla="*/ 3258 h 4959"/>
                <a:gd name="connsiteX1" fmla="*/ 537 w 4954"/>
                <a:gd name="connsiteY1" fmla="*/ 3418 h 4959"/>
                <a:gd name="connsiteX2" fmla="*/ 1686 w 4954"/>
                <a:gd name="connsiteY2" fmla="*/ 0 h 4959"/>
                <a:gd name="connsiteX3" fmla="*/ 4955 w 4954"/>
                <a:gd name="connsiteY3" fmla="*/ 3258 h 4959"/>
              </a:gdLst>
              <a:ahLst/>
              <a:cxnLst>
                <a:cxn ang="0">
                  <a:pos x="connsiteX0" y="connsiteY0"/>
                </a:cxn>
                <a:cxn ang="0">
                  <a:pos x="connsiteX1" y="connsiteY1"/>
                </a:cxn>
                <a:cxn ang="0">
                  <a:pos x="connsiteX2" y="connsiteY2"/>
                </a:cxn>
                <a:cxn ang="0">
                  <a:pos x="connsiteX3" y="connsiteY3"/>
                </a:cxn>
              </a:cxnLst>
              <a:rect l="l" t="t" r="r" b="b"/>
              <a:pathLst>
                <a:path w="4954" h="4959">
                  <a:moveTo>
                    <a:pt x="4955" y="3258"/>
                  </a:moveTo>
                  <a:cubicBezTo>
                    <a:pt x="3572" y="5715"/>
                    <a:pt x="1966" y="5281"/>
                    <a:pt x="537" y="3418"/>
                  </a:cubicBezTo>
                  <a:cubicBezTo>
                    <a:pt x="-629" y="1903"/>
                    <a:pt x="263" y="795"/>
                    <a:pt x="1686" y="0"/>
                  </a:cubicBezTo>
                  <a:cubicBezTo>
                    <a:pt x="2772" y="1086"/>
                    <a:pt x="3863" y="2172"/>
                    <a:pt x="4955" y="3258"/>
                  </a:cubicBezTo>
                  <a:close/>
                </a:path>
              </a:pathLst>
            </a:custGeom>
            <a:grpFill/>
            <a:ln w="5715" cap="flat">
              <a:noFill/>
              <a:prstDash val="solid"/>
              <a:miter/>
            </a:ln>
          </p:spPr>
          <p:txBody>
            <a:bodyPr rtlCol="0" anchor="ctr"/>
            <a:lstStyle/>
            <a:p>
              <a:endParaRPr lang="zh-CN" altLang="en-US"/>
            </a:p>
          </p:txBody>
        </p:sp>
        <p:sp>
          <p:nvSpPr>
            <p:cNvPr id="1856" name="任意多边形: 形状 1855">
              <a:extLst>
                <a:ext uri="{FF2B5EF4-FFF2-40B4-BE49-F238E27FC236}">
                  <a16:creationId xmlns:a16="http://schemas.microsoft.com/office/drawing/2014/main" id="{44507F7E-FF0A-422E-3BF4-1C5B67BAB280}"/>
                </a:ext>
              </a:extLst>
            </p:cNvPr>
            <p:cNvSpPr/>
            <p:nvPr/>
          </p:nvSpPr>
          <p:spPr>
            <a:xfrm>
              <a:off x="3108329" y="4922656"/>
              <a:ext cx="7024" cy="3027"/>
            </a:xfrm>
            <a:custGeom>
              <a:avLst/>
              <a:gdLst>
                <a:gd name="connsiteX0" fmla="*/ 11 w 7024"/>
                <a:gd name="connsiteY0" fmla="*/ 3028 h 3027"/>
                <a:gd name="connsiteX1" fmla="*/ 3446 w 7024"/>
                <a:gd name="connsiteY1" fmla="*/ 319 h 3027"/>
                <a:gd name="connsiteX2" fmla="*/ 7024 w 7024"/>
                <a:gd name="connsiteY2" fmla="*/ 1730 h 3027"/>
                <a:gd name="connsiteX3" fmla="*/ 4543 w 7024"/>
                <a:gd name="connsiteY3" fmla="*/ 2850 h 3027"/>
                <a:gd name="connsiteX4" fmla="*/ 0 w 7024"/>
                <a:gd name="connsiteY4" fmla="*/ 3028 h 3027"/>
                <a:gd name="connsiteX5" fmla="*/ 11 w 7024"/>
                <a:gd name="connsiteY5" fmla="*/ 3028 h 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4" h="3027">
                  <a:moveTo>
                    <a:pt x="11" y="3028"/>
                  </a:moveTo>
                  <a:cubicBezTo>
                    <a:pt x="1143" y="2096"/>
                    <a:pt x="2149" y="867"/>
                    <a:pt x="3446" y="319"/>
                  </a:cubicBezTo>
                  <a:cubicBezTo>
                    <a:pt x="4806" y="-258"/>
                    <a:pt x="6504" y="-196"/>
                    <a:pt x="7024" y="1730"/>
                  </a:cubicBezTo>
                  <a:cubicBezTo>
                    <a:pt x="7064" y="1885"/>
                    <a:pt x="5446" y="2713"/>
                    <a:pt x="4543" y="2850"/>
                  </a:cubicBezTo>
                  <a:cubicBezTo>
                    <a:pt x="3052" y="3073"/>
                    <a:pt x="1514" y="2988"/>
                    <a:pt x="0" y="3028"/>
                  </a:cubicBezTo>
                  <a:cubicBezTo>
                    <a:pt x="0" y="3028"/>
                    <a:pt x="11" y="3028"/>
                    <a:pt x="11" y="3028"/>
                  </a:cubicBezTo>
                  <a:close/>
                </a:path>
              </a:pathLst>
            </a:custGeom>
            <a:grpFill/>
            <a:ln w="5715" cap="flat">
              <a:noFill/>
              <a:prstDash val="solid"/>
              <a:miter/>
            </a:ln>
          </p:spPr>
          <p:txBody>
            <a:bodyPr rtlCol="0" anchor="ctr"/>
            <a:lstStyle/>
            <a:p>
              <a:endParaRPr lang="zh-CN" altLang="en-US"/>
            </a:p>
          </p:txBody>
        </p:sp>
        <p:sp>
          <p:nvSpPr>
            <p:cNvPr id="1857" name="任意多边形: 形状 1856">
              <a:extLst>
                <a:ext uri="{FF2B5EF4-FFF2-40B4-BE49-F238E27FC236}">
                  <a16:creationId xmlns:a16="http://schemas.microsoft.com/office/drawing/2014/main" id="{A7CB524B-7784-3EA6-1661-2E2C11E298D4}"/>
                </a:ext>
              </a:extLst>
            </p:cNvPr>
            <p:cNvSpPr/>
            <p:nvPr/>
          </p:nvSpPr>
          <p:spPr>
            <a:xfrm>
              <a:off x="3174103" y="4915781"/>
              <a:ext cx="7132" cy="3031"/>
            </a:xfrm>
            <a:custGeom>
              <a:avLst/>
              <a:gdLst>
                <a:gd name="connsiteX0" fmla="*/ 0 w 7132"/>
                <a:gd name="connsiteY0" fmla="*/ 33 h 3031"/>
                <a:gd name="connsiteX1" fmla="*/ 3018 w 7132"/>
                <a:gd name="connsiteY1" fmla="*/ 107 h 3031"/>
                <a:gd name="connsiteX2" fmla="*/ 7132 w 7132"/>
                <a:gd name="connsiteY2" fmla="*/ 1336 h 3031"/>
                <a:gd name="connsiteX3" fmla="*/ 2069 w 7132"/>
                <a:gd name="connsiteY3" fmla="*/ 2159 h 3031"/>
                <a:gd name="connsiteX4" fmla="*/ 6 w 7132"/>
                <a:gd name="connsiteY4" fmla="*/ 33 h 3031"/>
                <a:gd name="connsiteX5" fmla="*/ 0 w 7132"/>
                <a:gd name="connsiteY5" fmla="*/ 33 h 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32" h="3031">
                  <a:moveTo>
                    <a:pt x="0" y="33"/>
                  </a:moveTo>
                  <a:cubicBezTo>
                    <a:pt x="1006" y="44"/>
                    <a:pt x="2046" y="-87"/>
                    <a:pt x="3018" y="107"/>
                  </a:cubicBezTo>
                  <a:cubicBezTo>
                    <a:pt x="4418" y="393"/>
                    <a:pt x="5766" y="913"/>
                    <a:pt x="7132" y="1336"/>
                  </a:cubicBezTo>
                  <a:cubicBezTo>
                    <a:pt x="5824" y="3891"/>
                    <a:pt x="3846" y="3028"/>
                    <a:pt x="2069" y="2159"/>
                  </a:cubicBezTo>
                  <a:cubicBezTo>
                    <a:pt x="1234" y="1748"/>
                    <a:pt x="686" y="759"/>
                    <a:pt x="6" y="33"/>
                  </a:cubicBezTo>
                  <a:lnTo>
                    <a:pt x="0" y="33"/>
                  </a:lnTo>
                  <a:close/>
                </a:path>
              </a:pathLst>
            </a:custGeom>
            <a:grpFill/>
            <a:ln w="5715" cap="flat">
              <a:noFill/>
              <a:prstDash val="solid"/>
              <a:miter/>
            </a:ln>
          </p:spPr>
          <p:txBody>
            <a:bodyPr rtlCol="0" anchor="ctr"/>
            <a:lstStyle/>
            <a:p>
              <a:endParaRPr lang="zh-CN" altLang="en-US"/>
            </a:p>
          </p:txBody>
        </p:sp>
        <p:sp>
          <p:nvSpPr>
            <p:cNvPr id="1858" name="任意多边形: 形状 1857">
              <a:extLst>
                <a:ext uri="{FF2B5EF4-FFF2-40B4-BE49-F238E27FC236}">
                  <a16:creationId xmlns:a16="http://schemas.microsoft.com/office/drawing/2014/main" id="{23DD68D7-2E44-E268-3013-A68E00135EDD}"/>
                </a:ext>
              </a:extLst>
            </p:cNvPr>
            <p:cNvSpPr/>
            <p:nvPr/>
          </p:nvSpPr>
          <p:spPr>
            <a:xfrm>
              <a:off x="3236584" y="4914590"/>
              <a:ext cx="6579" cy="4516"/>
            </a:xfrm>
            <a:custGeom>
              <a:avLst/>
              <a:gdLst>
                <a:gd name="connsiteX0" fmla="*/ 6579 w 6579"/>
                <a:gd name="connsiteY0" fmla="*/ 1224 h 4516"/>
                <a:gd name="connsiteX1" fmla="*/ 1 w 6579"/>
                <a:gd name="connsiteY1" fmla="*/ 4516 h 4516"/>
                <a:gd name="connsiteX2" fmla="*/ 7 w 6579"/>
                <a:gd name="connsiteY2" fmla="*/ 4516 h 4516"/>
                <a:gd name="connsiteX3" fmla="*/ 6579 w 6579"/>
                <a:gd name="connsiteY3" fmla="*/ 1224 h 4516"/>
                <a:gd name="connsiteX4" fmla="*/ 6579 w 6579"/>
                <a:gd name="connsiteY4" fmla="*/ 1224 h 4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9" h="4516">
                  <a:moveTo>
                    <a:pt x="6579" y="1224"/>
                  </a:moveTo>
                  <a:cubicBezTo>
                    <a:pt x="5156" y="3865"/>
                    <a:pt x="2710" y="4453"/>
                    <a:pt x="1" y="4516"/>
                  </a:cubicBezTo>
                  <a:lnTo>
                    <a:pt x="7" y="4516"/>
                  </a:lnTo>
                  <a:cubicBezTo>
                    <a:pt x="-170" y="-1325"/>
                    <a:pt x="3036" y="-393"/>
                    <a:pt x="6579" y="1224"/>
                  </a:cubicBezTo>
                  <a:lnTo>
                    <a:pt x="6579" y="1224"/>
                  </a:lnTo>
                  <a:close/>
                </a:path>
              </a:pathLst>
            </a:custGeom>
            <a:grpFill/>
            <a:ln w="5715" cap="flat">
              <a:noFill/>
              <a:prstDash val="solid"/>
              <a:miter/>
            </a:ln>
          </p:spPr>
          <p:txBody>
            <a:bodyPr rtlCol="0" anchor="ctr"/>
            <a:lstStyle/>
            <a:p>
              <a:endParaRPr lang="zh-CN" altLang="en-US"/>
            </a:p>
          </p:txBody>
        </p:sp>
        <p:sp>
          <p:nvSpPr>
            <p:cNvPr id="1859" name="任意多边形: 形状 1858">
              <a:extLst>
                <a:ext uri="{FF2B5EF4-FFF2-40B4-BE49-F238E27FC236}">
                  <a16:creationId xmlns:a16="http://schemas.microsoft.com/office/drawing/2014/main" id="{B6A53A9E-CDD7-BE76-ABC2-06B27F91CF78}"/>
                </a:ext>
              </a:extLst>
            </p:cNvPr>
            <p:cNvSpPr/>
            <p:nvPr/>
          </p:nvSpPr>
          <p:spPr>
            <a:xfrm>
              <a:off x="3169994" y="4889759"/>
              <a:ext cx="4914" cy="2674"/>
            </a:xfrm>
            <a:custGeom>
              <a:avLst/>
              <a:gdLst>
                <a:gd name="connsiteX0" fmla="*/ 2457 w 4914"/>
                <a:gd name="connsiteY0" fmla="*/ 0 h 2674"/>
                <a:gd name="connsiteX1" fmla="*/ 4915 w 4914"/>
                <a:gd name="connsiteY1" fmla="*/ 1394 h 2674"/>
                <a:gd name="connsiteX2" fmla="*/ 2457 w 4914"/>
                <a:gd name="connsiteY2" fmla="*/ 2674 h 2674"/>
                <a:gd name="connsiteX3" fmla="*/ 0 w 4914"/>
                <a:gd name="connsiteY3" fmla="*/ 1389 h 2674"/>
                <a:gd name="connsiteX4" fmla="*/ 2457 w 4914"/>
                <a:gd name="connsiteY4" fmla="*/ 0 h 2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4" h="2674">
                  <a:moveTo>
                    <a:pt x="2457" y="0"/>
                  </a:moveTo>
                  <a:cubicBezTo>
                    <a:pt x="3280" y="463"/>
                    <a:pt x="4098" y="926"/>
                    <a:pt x="4915" y="1394"/>
                  </a:cubicBezTo>
                  <a:cubicBezTo>
                    <a:pt x="4092" y="1857"/>
                    <a:pt x="3275" y="2674"/>
                    <a:pt x="2457" y="2674"/>
                  </a:cubicBezTo>
                  <a:cubicBezTo>
                    <a:pt x="1640" y="2674"/>
                    <a:pt x="817" y="1852"/>
                    <a:pt x="0" y="1389"/>
                  </a:cubicBezTo>
                  <a:cubicBezTo>
                    <a:pt x="817" y="926"/>
                    <a:pt x="1640" y="463"/>
                    <a:pt x="2457" y="0"/>
                  </a:cubicBezTo>
                  <a:close/>
                </a:path>
              </a:pathLst>
            </a:custGeom>
            <a:grpFill/>
            <a:ln w="5715" cap="flat">
              <a:noFill/>
              <a:prstDash val="solid"/>
              <a:miter/>
            </a:ln>
          </p:spPr>
          <p:txBody>
            <a:bodyPr rtlCol="0" anchor="ctr"/>
            <a:lstStyle/>
            <a:p>
              <a:endParaRPr lang="zh-CN" altLang="en-US"/>
            </a:p>
          </p:txBody>
        </p:sp>
        <p:sp>
          <p:nvSpPr>
            <p:cNvPr id="1860" name="任意多边形: 形状 1859">
              <a:extLst>
                <a:ext uri="{FF2B5EF4-FFF2-40B4-BE49-F238E27FC236}">
                  <a16:creationId xmlns:a16="http://schemas.microsoft.com/office/drawing/2014/main" id="{9BC73DC7-80CC-0F16-A01F-F6F44FCCA937}"/>
                </a:ext>
              </a:extLst>
            </p:cNvPr>
            <p:cNvSpPr/>
            <p:nvPr/>
          </p:nvSpPr>
          <p:spPr>
            <a:xfrm>
              <a:off x="3338535" y="4846742"/>
              <a:ext cx="2533" cy="4178"/>
            </a:xfrm>
            <a:custGeom>
              <a:avLst/>
              <a:gdLst>
                <a:gd name="connsiteX0" fmla="*/ 2240 w 2533"/>
                <a:gd name="connsiteY0" fmla="*/ 1875 h 4178"/>
                <a:gd name="connsiteX1" fmla="*/ 1200 w 2533"/>
                <a:gd name="connsiteY1" fmla="*/ 4178 h 4178"/>
                <a:gd name="connsiteX2" fmla="*/ 360 w 2533"/>
                <a:gd name="connsiteY2" fmla="*/ 3006 h 4178"/>
                <a:gd name="connsiteX3" fmla="*/ 0 w 2533"/>
                <a:gd name="connsiteY3" fmla="*/ 0 h 4178"/>
                <a:gd name="connsiteX4" fmla="*/ 2240 w 2533"/>
                <a:gd name="connsiteY4" fmla="*/ 1875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 h="4178">
                  <a:moveTo>
                    <a:pt x="2240" y="1875"/>
                  </a:moveTo>
                  <a:cubicBezTo>
                    <a:pt x="2852" y="3178"/>
                    <a:pt x="2509" y="4006"/>
                    <a:pt x="1200" y="4178"/>
                  </a:cubicBezTo>
                  <a:cubicBezTo>
                    <a:pt x="960" y="4206"/>
                    <a:pt x="457" y="3458"/>
                    <a:pt x="360" y="3006"/>
                  </a:cubicBezTo>
                  <a:cubicBezTo>
                    <a:pt x="143" y="2023"/>
                    <a:pt x="109" y="1006"/>
                    <a:pt x="0" y="0"/>
                  </a:cubicBezTo>
                  <a:cubicBezTo>
                    <a:pt x="766" y="634"/>
                    <a:pt x="1526" y="1275"/>
                    <a:pt x="2240" y="1875"/>
                  </a:cubicBezTo>
                  <a:close/>
                </a:path>
              </a:pathLst>
            </a:custGeom>
            <a:grpFill/>
            <a:ln w="5715" cap="flat">
              <a:noFill/>
              <a:prstDash val="solid"/>
              <a:miter/>
            </a:ln>
          </p:spPr>
          <p:txBody>
            <a:bodyPr rtlCol="0" anchor="ctr"/>
            <a:lstStyle/>
            <a:p>
              <a:endParaRPr lang="zh-CN" altLang="en-US"/>
            </a:p>
          </p:txBody>
        </p:sp>
        <p:sp>
          <p:nvSpPr>
            <p:cNvPr id="1861" name="任意多边形: 形状 1860">
              <a:extLst>
                <a:ext uri="{FF2B5EF4-FFF2-40B4-BE49-F238E27FC236}">
                  <a16:creationId xmlns:a16="http://schemas.microsoft.com/office/drawing/2014/main" id="{07239D10-060C-43D3-5780-7CEC73809B49}"/>
                </a:ext>
              </a:extLst>
            </p:cNvPr>
            <p:cNvSpPr/>
            <p:nvPr/>
          </p:nvSpPr>
          <p:spPr>
            <a:xfrm>
              <a:off x="3255376" y="4900137"/>
              <a:ext cx="4240" cy="2520"/>
            </a:xfrm>
            <a:custGeom>
              <a:avLst/>
              <a:gdLst>
                <a:gd name="connsiteX0" fmla="*/ 4241 w 4240"/>
                <a:gd name="connsiteY0" fmla="*/ 2521 h 2520"/>
                <a:gd name="connsiteX1" fmla="*/ 0 w 4240"/>
                <a:gd name="connsiteY1" fmla="*/ 1309 h 2520"/>
                <a:gd name="connsiteX2" fmla="*/ 4229 w 4240"/>
                <a:gd name="connsiteY2" fmla="*/ 2521 h 2520"/>
                <a:gd name="connsiteX3" fmla="*/ 4241 w 4240"/>
                <a:gd name="connsiteY3" fmla="*/ 2521 h 2520"/>
              </a:gdLst>
              <a:ahLst/>
              <a:cxnLst>
                <a:cxn ang="0">
                  <a:pos x="connsiteX0" y="connsiteY0"/>
                </a:cxn>
                <a:cxn ang="0">
                  <a:pos x="connsiteX1" y="connsiteY1"/>
                </a:cxn>
                <a:cxn ang="0">
                  <a:pos x="connsiteX2" y="connsiteY2"/>
                </a:cxn>
                <a:cxn ang="0">
                  <a:pos x="connsiteX3" y="connsiteY3"/>
                </a:cxn>
              </a:cxnLst>
              <a:rect l="l" t="t" r="r" b="b"/>
              <a:pathLst>
                <a:path w="4240" h="2520">
                  <a:moveTo>
                    <a:pt x="4241" y="2521"/>
                  </a:moveTo>
                  <a:cubicBezTo>
                    <a:pt x="2829" y="2121"/>
                    <a:pt x="1412" y="1715"/>
                    <a:pt x="0" y="1309"/>
                  </a:cubicBezTo>
                  <a:cubicBezTo>
                    <a:pt x="2389" y="-1702"/>
                    <a:pt x="3069" y="1252"/>
                    <a:pt x="4229" y="2521"/>
                  </a:cubicBezTo>
                  <a:lnTo>
                    <a:pt x="4241" y="2521"/>
                  </a:lnTo>
                  <a:close/>
                </a:path>
              </a:pathLst>
            </a:custGeom>
            <a:grpFill/>
            <a:ln w="5715" cap="flat">
              <a:noFill/>
              <a:prstDash val="solid"/>
              <a:miter/>
            </a:ln>
          </p:spPr>
          <p:txBody>
            <a:bodyPr rtlCol="0" anchor="ctr"/>
            <a:lstStyle/>
            <a:p>
              <a:endParaRPr lang="zh-CN" altLang="en-US"/>
            </a:p>
          </p:txBody>
        </p:sp>
        <p:sp>
          <p:nvSpPr>
            <p:cNvPr id="1862" name="任意多边形: 形状 1861">
              <a:extLst>
                <a:ext uri="{FF2B5EF4-FFF2-40B4-BE49-F238E27FC236}">
                  <a16:creationId xmlns:a16="http://schemas.microsoft.com/office/drawing/2014/main" id="{E3B9F157-1F17-085C-E2E4-F276E8555DE6}"/>
                </a:ext>
              </a:extLst>
            </p:cNvPr>
            <p:cNvSpPr/>
            <p:nvPr/>
          </p:nvSpPr>
          <p:spPr>
            <a:xfrm>
              <a:off x="3259599" y="4902641"/>
              <a:ext cx="6589" cy="3309"/>
            </a:xfrm>
            <a:custGeom>
              <a:avLst/>
              <a:gdLst>
                <a:gd name="connsiteX0" fmla="*/ 17 w 6589"/>
                <a:gd name="connsiteY0" fmla="*/ 3309 h 3309"/>
                <a:gd name="connsiteX1" fmla="*/ 17 w 6589"/>
                <a:gd name="connsiteY1" fmla="*/ 17 h 3309"/>
                <a:gd name="connsiteX2" fmla="*/ 6 w 6589"/>
                <a:gd name="connsiteY2" fmla="*/ 17 h 3309"/>
                <a:gd name="connsiteX3" fmla="*/ 6578 w 6589"/>
                <a:gd name="connsiteY3" fmla="*/ 0 h 3309"/>
                <a:gd name="connsiteX4" fmla="*/ 6589 w 6589"/>
                <a:gd name="connsiteY4" fmla="*/ 29 h 3309"/>
                <a:gd name="connsiteX5" fmla="*/ 0 w 6589"/>
                <a:gd name="connsiteY5" fmla="*/ 3309 h 3309"/>
                <a:gd name="connsiteX6" fmla="*/ 17 w 6589"/>
                <a:gd name="connsiteY6" fmla="*/ 3309 h 3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89" h="3309">
                  <a:moveTo>
                    <a:pt x="17" y="3309"/>
                  </a:moveTo>
                  <a:cubicBezTo>
                    <a:pt x="17" y="2212"/>
                    <a:pt x="17" y="1114"/>
                    <a:pt x="17" y="17"/>
                  </a:cubicBezTo>
                  <a:lnTo>
                    <a:pt x="6" y="17"/>
                  </a:lnTo>
                  <a:cubicBezTo>
                    <a:pt x="2195" y="12"/>
                    <a:pt x="4389" y="6"/>
                    <a:pt x="6578" y="0"/>
                  </a:cubicBezTo>
                  <a:lnTo>
                    <a:pt x="6589" y="29"/>
                  </a:lnTo>
                  <a:cubicBezTo>
                    <a:pt x="5161" y="2663"/>
                    <a:pt x="2703" y="3235"/>
                    <a:pt x="0" y="3309"/>
                  </a:cubicBezTo>
                  <a:lnTo>
                    <a:pt x="17" y="3309"/>
                  </a:lnTo>
                  <a:close/>
                </a:path>
              </a:pathLst>
            </a:custGeom>
            <a:grpFill/>
            <a:ln w="5715" cap="flat">
              <a:noFill/>
              <a:prstDash val="solid"/>
              <a:miter/>
            </a:ln>
          </p:spPr>
          <p:txBody>
            <a:bodyPr rtlCol="0" anchor="ctr"/>
            <a:lstStyle/>
            <a:p>
              <a:endParaRPr lang="zh-CN" altLang="en-US"/>
            </a:p>
          </p:txBody>
        </p:sp>
        <p:sp>
          <p:nvSpPr>
            <p:cNvPr id="1863" name="任意多边形: 形状 1862">
              <a:extLst>
                <a:ext uri="{FF2B5EF4-FFF2-40B4-BE49-F238E27FC236}">
                  <a16:creationId xmlns:a16="http://schemas.microsoft.com/office/drawing/2014/main" id="{CD67A87D-78A4-7EC9-42F7-2BA89B50BBB2}"/>
                </a:ext>
              </a:extLst>
            </p:cNvPr>
            <p:cNvSpPr/>
            <p:nvPr/>
          </p:nvSpPr>
          <p:spPr>
            <a:xfrm>
              <a:off x="3163941" y="4925684"/>
              <a:ext cx="3595" cy="2516"/>
            </a:xfrm>
            <a:custGeom>
              <a:avLst/>
              <a:gdLst>
                <a:gd name="connsiteX0" fmla="*/ 3584 w 3595"/>
                <a:gd name="connsiteY0" fmla="*/ 0 h 2516"/>
                <a:gd name="connsiteX1" fmla="*/ 355 w 3595"/>
                <a:gd name="connsiteY1" fmla="*/ 2343 h 2516"/>
                <a:gd name="connsiteX2" fmla="*/ 3596 w 3595"/>
                <a:gd name="connsiteY2" fmla="*/ 0 h 2516"/>
                <a:gd name="connsiteX3" fmla="*/ 3584 w 3595"/>
                <a:gd name="connsiteY3" fmla="*/ 0 h 2516"/>
              </a:gdLst>
              <a:ahLst/>
              <a:cxnLst>
                <a:cxn ang="0">
                  <a:pos x="connsiteX0" y="connsiteY0"/>
                </a:cxn>
                <a:cxn ang="0">
                  <a:pos x="connsiteX1" y="connsiteY1"/>
                </a:cxn>
                <a:cxn ang="0">
                  <a:pos x="connsiteX2" y="connsiteY2"/>
                </a:cxn>
                <a:cxn ang="0">
                  <a:pos x="connsiteX3" y="connsiteY3"/>
                </a:cxn>
              </a:cxnLst>
              <a:rect l="l" t="t" r="r" b="b"/>
              <a:pathLst>
                <a:path w="3595" h="2516">
                  <a:moveTo>
                    <a:pt x="3584" y="0"/>
                  </a:moveTo>
                  <a:cubicBezTo>
                    <a:pt x="2853" y="1400"/>
                    <a:pt x="641" y="3063"/>
                    <a:pt x="355" y="2343"/>
                  </a:cubicBezTo>
                  <a:cubicBezTo>
                    <a:pt x="-1136" y="-1377"/>
                    <a:pt x="2481" y="869"/>
                    <a:pt x="3596" y="0"/>
                  </a:cubicBezTo>
                  <a:lnTo>
                    <a:pt x="3584" y="0"/>
                  </a:lnTo>
                  <a:close/>
                </a:path>
              </a:pathLst>
            </a:custGeom>
            <a:grpFill/>
            <a:ln w="5715" cap="flat">
              <a:noFill/>
              <a:prstDash val="solid"/>
              <a:miter/>
            </a:ln>
          </p:spPr>
          <p:txBody>
            <a:bodyPr rtlCol="0" anchor="ctr"/>
            <a:lstStyle/>
            <a:p>
              <a:endParaRPr lang="zh-CN" altLang="en-US"/>
            </a:p>
          </p:txBody>
        </p:sp>
        <p:sp>
          <p:nvSpPr>
            <p:cNvPr id="1864" name="任意多边形: 形状 1863">
              <a:extLst>
                <a:ext uri="{FF2B5EF4-FFF2-40B4-BE49-F238E27FC236}">
                  <a16:creationId xmlns:a16="http://schemas.microsoft.com/office/drawing/2014/main" id="{EC428CDE-C355-63DE-94B5-28B3183C73A1}"/>
                </a:ext>
              </a:extLst>
            </p:cNvPr>
            <p:cNvSpPr/>
            <p:nvPr/>
          </p:nvSpPr>
          <p:spPr>
            <a:xfrm>
              <a:off x="3118187" y="4978319"/>
              <a:ext cx="4140" cy="6577"/>
            </a:xfrm>
            <a:custGeom>
              <a:avLst/>
              <a:gdLst>
                <a:gd name="connsiteX0" fmla="*/ 0 w 4140"/>
                <a:gd name="connsiteY0" fmla="*/ 0 h 6577"/>
                <a:gd name="connsiteX1" fmla="*/ 3303 w 4140"/>
                <a:gd name="connsiteY1" fmla="*/ 3286 h 6577"/>
                <a:gd name="connsiteX2" fmla="*/ 4052 w 4140"/>
                <a:gd name="connsiteY2" fmla="*/ 5464 h 6577"/>
                <a:gd name="connsiteX3" fmla="*/ 3320 w 4140"/>
                <a:gd name="connsiteY3" fmla="*/ 6561 h 6577"/>
                <a:gd name="connsiteX4" fmla="*/ 23 w 4140"/>
                <a:gd name="connsiteY4" fmla="*/ 6578 h 6577"/>
                <a:gd name="connsiteX5" fmla="*/ 0 w 4140"/>
                <a:gd name="connsiteY5" fmla="*/ 0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0" h="6577">
                  <a:moveTo>
                    <a:pt x="0" y="0"/>
                  </a:moveTo>
                  <a:cubicBezTo>
                    <a:pt x="1103" y="1097"/>
                    <a:pt x="2200" y="2195"/>
                    <a:pt x="3303" y="3286"/>
                  </a:cubicBezTo>
                  <a:cubicBezTo>
                    <a:pt x="4046" y="4006"/>
                    <a:pt x="4292" y="4732"/>
                    <a:pt x="4052" y="5464"/>
                  </a:cubicBezTo>
                  <a:cubicBezTo>
                    <a:pt x="3812" y="6195"/>
                    <a:pt x="3566" y="6561"/>
                    <a:pt x="3320" y="6561"/>
                  </a:cubicBezTo>
                  <a:cubicBezTo>
                    <a:pt x="2223" y="6566"/>
                    <a:pt x="1120" y="6572"/>
                    <a:pt x="23" y="6578"/>
                  </a:cubicBezTo>
                  <a:cubicBezTo>
                    <a:pt x="17" y="4384"/>
                    <a:pt x="6" y="2189"/>
                    <a:pt x="0" y="0"/>
                  </a:cubicBezTo>
                  <a:close/>
                </a:path>
              </a:pathLst>
            </a:custGeom>
            <a:grpFill/>
            <a:ln w="5715" cap="flat">
              <a:noFill/>
              <a:prstDash val="solid"/>
              <a:miter/>
            </a:ln>
          </p:spPr>
          <p:txBody>
            <a:bodyPr rtlCol="0" anchor="ctr"/>
            <a:lstStyle/>
            <a:p>
              <a:endParaRPr lang="zh-CN" altLang="en-US"/>
            </a:p>
          </p:txBody>
        </p:sp>
        <p:sp>
          <p:nvSpPr>
            <p:cNvPr id="1865" name="任意多边形: 形状 1864">
              <a:extLst>
                <a:ext uri="{FF2B5EF4-FFF2-40B4-BE49-F238E27FC236}">
                  <a16:creationId xmlns:a16="http://schemas.microsoft.com/office/drawing/2014/main" id="{F837F963-7170-B4D6-E9F4-98C414313F46}"/>
                </a:ext>
              </a:extLst>
            </p:cNvPr>
            <p:cNvSpPr/>
            <p:nvPr/>
          </p:nvSpPr>
          <p:spPr>
            <a:xfrm>
              <a:off x="3162946" y="4957180"/>
              <a:ext cx="1298" cy="1399"/>
            </a:xfrm>
            <a:custGeom>
              <a:avLst/>
              <a:gdLst>
                <a:gd name="connsiteX0" fmla="*/ 1298 w 1298"/>
                <a:gd name="connsiteY0" fmla="*/ 1399 h 1399"/>
                <a:gd name="connsiteX1" fmla="*/ 1 w 1298"/>
                <a:gd name="connsiteY1" fmla="*/ 668 h 1399"/>
                <a:gd name="connsiteX2" fmla="*/ 1298 w 1298"/>
                <a:gd name="connsiteY2" fmla="*/ 1399 h 1399"/>
                <a:gd name="connsiteX3" fmla="*/ 1298 w 1298"/>
                <a:gd name="connsiteY3" fmla="*/ 1399 h 1399"/>
              </a:gdLst>
              <a:ahLst/>
              <a:cxnLst>
                <a:cxn ang="0">
                  <a:pos x="connsiteX0" y="connsiteY0"/>
                </a:cxn>
                <a:cxn ang="0">
                  <a:pos x="connsiteX1" y="connsiteY1"/>
                </a:cxn>
                <a:cxn ang="0">
                  <a:pos x="connsiteX2" y="connsiteY2"/>
                </a:cxn>
                <a:cxn ang="0">
                  <a:pos x="connsiteX3" y="connsiteY3"/>
                </a:cxn>
              </a:cxnLst>
              <a:rect l="l" t="t" r="r" b="b"/>
              <a:pathLst>
                <a:path w="1298" h="1399">
                  <a:moveTo>
                    <a:pt x="1298" y="1399"/>
                  </a:moveTo>
                  <a:cubicBezTo>
                    <a:pt x="841" y="1148"/>
                    <a:pt x="-33" y="810"/>
                    <a:pt x="1" y="668"/>
                  </a:cubicBezTo>
                  <a:cubicBezTo>
                    <a:pt x="235" y="-430"/>
                    <a:pt x="744" y="-167"/>
                    <a:pt x="1298" y="1399"/>
                  </a:cubicBezTo>
                  <a:lnTo>
                    <a:pt x="1298" y="1399"/>
                  </a:lnTo>
                  <a:close/>
                </a:path>
              </a:pathLst>
            </a:custGeom>
            <a:grpFill/>
            <a:ln w="5715" cap="flat">
              <a:noFill/>
              <a:prstDash val="solid"/>
              <a:miter/>
            </a:ln>
          </p:spPr>
          <p:txBody>
            <a:bodyPr rtlCol="0" anchor="ctr"/>
            <a:lstStyle/>
            <a:p>
              <a:endParaRPr lang="zh-CN" altLang="en-US"/>
            </a:p>
          </p:txBody>
        </p:sp>
        <p:sp>
          <p:nvSpPr>
            <p:cNvPr id="1866" name="任意多边形: 形状 1865">
              <a:extLst>
                <a:ext uri="{FF2B5EF4-FFF2-40B4-BE49-F238E27FC236}">
                  <a16:creationId xmlns:a16="http://schemas.microsoft.com/office/drawing/2014/main" id="{6686D56D-EDB5-86A7-A84F-4111A7011B89}"/>
                </a:ext>
              </a:extLst>
            </p:cNvPr>
            <p:cNvSpPr/>
            <p:nvPr/>
          </p:nvSpPr>
          <p:spPr>
            <a:xfrm>
              <a:off x="3285894" y="4928959"/>
              <a:ext cx="3308" cy="3303"/>
            </a:xfrm>
            <a:custGeom>
              <a:avLst/>
              <a:gdLst>
                <a:gd name="connsiteX0" fmla="*/ 11 w 3308"/>
                <a:gd name="connsiteY0" fmla="*/ 0 h 3303"/>
                <a:gd name="connsiteX1" fmla="*/ 3309 w 3308"/>
                <a:gd name="connsiteY1" fmla="*/ 17 h 3303"/>
                <a:gd name="connsiteX2" fmla="*/ 0 w 3308"/>
                <a:gd name="connsiteY2" fmla="*/ 3303 h 3303"/>
                <a:gd name="connsiteX3" fmla="*/ 11 w 3308"/>
                <a:gd name="connsiteY3" fmla="*/ 0 h 3303"/>
              </a:gdLst>
              <a:ahLst/>
              <a:cxnLst>
                <a:cxn ang="0">
                  <a:pos x="connsiteX0" y="connsiteY0"/>
                </a:cxn>
                <a:cxn ang="0">
                  <a:pos x="connsiteX1" y="connsiteY1"/>
                </a:cxn>
                <a:cxn ang="0">
                  <a:pos x="connsiteX2" y="connsiteY2"/>
                </a:cxn>
                <a:cxn ang="0">
                  <a:pos x="connsiteX3" y="connsiteY3"/>
                </a:cxn>
              </a:cxnLst>
              <a:rect l="l" t="t" r="r" b="b"/>
              <a:pathLst>
                <a:path w="3308" h="3303">
                  <a:moveTo>
                    <a:pt x="11" y="0"/>
                  </a:moveTo>
                  <a:cubicBezTo>
                    <a:pt x="1114" y="6"/>
                    <a:pt x="2212" y="11"/>
                    <a:pt x="3309" y="17"/>
                  </a:cubicBezTo>
                  <a:cubicBezTo>
                    <a:pt x="2206" y="1114"/>
                    <a:pt x="1103" y="2211"/>
                    <a:pt x="0" y="3303"/>
                  </a:cubicBezTo>
                  <a:cubicBezTo>
                    <a:pt x="6" y="2200"/>
                    <a:pt x="6" y="1103"/>
                    <a:pt x="11" y="0"/>
                  </a:cubicBezTo>
                  <a:close/>
                </a:path>
              </a:pathLst>
            </a:custGeom>
            <a:grpFill/>
            <a:ln w="5715" cap="flat">
              <a:noFill/>
              <a:prstDash val="solid"/>
              <a:miter/>
            </a:ln>
          </p:spPr>
          <p:txBody>
            <a:bodyPr rtlCol="0" anchor="ctr"/>
            <a:lstStyle/>
            <a:p>
              <a:endParaRPr lang="zh-CN" altLang="en-US"/>
            </a:p>
          </p:txBody>
        </p:sp>
        <p:sp>
          <p:nvSpPr>
            <p:cNvPr id="1867" name="任意多边形: 形状 1866">
              <a:extLst>
                <a:ext uri="{FF2B5EF4-FFF2-40B4-BE49-F238E27FC236}">
                  <a16:creationId xmlns:a16="http://schemas.microsoft.com/office/drawing/2014/main" id="{705A92D9-B39B-6FED-5A48-AC48B89AF010}"/>
                </a:ext>
              </a:extLst>
            </p:cNvPr>
            <p:cNvSpPr/>
            <p:nvPr/>
          </p:nvSpPr>
          <p:spPr>
            <a:xfrm>
              <a:off x="3226721" y="4902658"/>
              <a:ext cx="1292" cy="1392"/>
            </a:xfrm>
            <a:custGeom>
              <a:avLst/>
              <a:gdLst>
                <a:gd name="connsiteX0" fmla="*/ 0 w 1292"/>
                <a:gd name="connsiteY0" fmla="*/ 0 h 1392"/>
                <a:gd name="connsiteX1" fmla="*/ 1292 w 1292"/>
                <a:gd name="connsiteY1" fmla="*/ 732 h 1392"/>
                <a:gd name="connsiteX2" fmla="*/ 6 w 1292"/>
                <a:gd name="connsiteY2" fmla="*/ 0 h 1392"/>
                <a:gd name="connsiteX3" fmla="*/ 0 w 1292"/>
                <a:gd name="connsiteY3" fmla="*/ 0 h 1392"/>
              </a:gdLst>
              <a:ahLst/>
              <a:cxnLst>
                <a:cxn ang="0">
                  <a:pos x="connsiteX0" y="connsiteY0"/>
                </a:cxn>
                <a:cxn ang="0">
                  <a:pos x="connsiteX1" y="connsiteY1"/>
                </a:cxn>
                <a:cxn ang="0">
                  <a:pos x="connsiteX2" y="connsiteY2"/>
                </a:cxn>
                <a:cxn ang="0">
                  <a:pos x="connsiteX3" y="connsiteY3"/>
                </a:cxn>
              </a:cxnLst>
              <a:rect l="l" t="t" r="r" b="b"/>
              <a:pathLst>
                <a:path w="1292" h="1392">
                  <a:moveTo>
                    <a:pt x="0" y="0"/>
                  </a:moveTo>
                  <a:cubicBezTo>
                    <a:pt x="451" y="246"/>
                    <a:pt x="1320" y="583"/>
                    <a:pt x="1292" y="732"/>
                  </a:cubicBezTo>
                  <a:cubicBezTo>
                    <a:pt x="1063" y="1818"/>
                    <a:pt x="554" y="1560"/>
                    <a:pt x="6" y="0"/>
                  </a:cubicBezTo>
                  <a:lnTo>
                    <a:pt x="0" y="0"/>
                  </a:lnTo>
                  <a:close/>
                </a:path>
              </a:pathLst>
            </a:custGeom>
            <a:grpFill/>
            <a:ln w="5715" cap="flat">
              <a:noFill/>
              <a:prstDash val="solid"/>
              <a:miter/>
            </a:ln>
          </p:spPr>
          <p:txBody>
            <a:bodyPr rtlCol="0" anchor="ctr"/>
            <a:lstStyle/>
            <a:p>
              <a:endParaRPr lang="zh-CN" altLang="en-US"/>
            </a:p>
          </p:txBody>
        </p:sp>
        <p:sp>
          <p:nvSpPr>
            <p:cNvPr id="1868" name="任意多边形: 形状 1867">
              <a:extLst>
                <a:ext uri="{FF2B5EF4-FFF2-40B4-BE49-F238E27FC236}">
                  <a16:creationId xmlns:a16="http://schemas.microsoft.com/office/drawing/2014/main" id="{07DE0616-1E48-3954-6C8C-2679B79CD6C8}"/>
                </a:ext>
              </a:extLst>
            </p:cNvPr>
            <p:cNvSpPr/>
            <p:nvPr/>
          </p:nvSpPr>
          <p:spPr>
            <a:xfrm>
              <a:off x="3301072" y="4897975"/>
              <a:ext cx="1298" cy="1396"/>
            </a:xfrm>
            <a:custGeom>
              <a:avLst/>
              <a:gdLst>
                <a:gd name="connsiteX0" fmla="*/ 1298 w 1298"/>
                <a:gd name="connsiteY0" fmla="*/ 1391 h 1396"/>
                <a:gd name="connsiteX1" fmla="*/ 1 w 1298"/>
                <a:gd name="connsiteY1" fmla="*/ 665 h 1396"/>
                <a:gd name="connsiteX2" fmla="*/ 1287 w 1298"/>
                <a:gd name="connsiteY2" fmla="*/ 1397 h 1396"/>
                <a:gd name="connsiteX3" fmla="*/ 1298 w 1298"/>
                <a:gd name="connsiteY3" fmla="*/ 1391 h 1396"/>
              </a:gdLst>
              <a:ahLst/>
              <a:cxnLst>
                <a:cxn ang="0">
                  <a:pos x="connsiteX0" y="connsiteY0"/>
                </a:cxn>
                <a:cxn ang="0">
                  <a:pos x="connsiteX1" y="connsiteY1"/>
                </a:cxn>
                <a:cxn ang="0">
                  <a:pos x="connsiteX2" y="connsiteY2"/>
                </a:cxn>
                <a:cxn ang="0">
                  <a:pos x="connsiteX3" y="connsiteY3"/>
                </a:cxn>
              </a:cxnLst>
              <a:rect l="l" t="t" r="r" b="b"/>
              <a:pathLst>
                <a:path w="1298" h="1396">
                  <a:moveTo>
                    <a:pt x="1298" y="1391"/>
                  </a:moveTo>
                  <a:cubicBezTo>
                    <a:pt x="841" y="1145"/>
                    <a:pt x="-28" y="808"/>
                    <a:pt x="1" y="665"/>
                  </a:cubicBezTo>
                  <a:cubicBezTo>
                    <a:pt x="229" y="-426"/>
                    <a:pt x="732" y="-169"/>
                    <a:pt x="1287" y="1397"/>
                  </a:cubicBezTo>
                  <a:lnTo>
                    <a:pt x="1298" y="1391"/>
                  </a:lnTo>
                  <a:close/>
                </a:path>
              </a:pathLst>
            </a:custGeom>
            <a:grpFill/>
            <a:ln w="5715" cap="flat">
              <a:noFill/>
              <a:prstDash val="solid"/>
              <a:miter/>
            </a:ln>
          </p:spPr>
          <p:txBody>
            <a:bodyPr rtlCol="0" anchor="ctr"/>
            <a:lstStyle/>
            <a:p>
              <a:endParaRPr lang="zh-CN" altLang="en-US"/>
            </a:p>
          </p:txBody>
        </p:sp>
        <p:sp>
          <p:nvSpPr>
            <p:cNvPr id="1869" name="任意多边形: 形状 1868">
              <a:extLst>
                <a:ext uri="{FF2B5EF4-FFF2-40B4-BE49-F238E27FC236}">
                  <a16:creationId xmlns:a16="http://schemas.microsoft.com/office/drawing/2014/main" id="{D40B7B1C-DB45-BD51-FEC8-8D12FFA756F5}"/>
                </a:ext>
              </a:extLst>
            </p:cNvPr>
            <p:cNvSpPr/>
            <p:nvPr/>
          </p:nvSpPr>
          <p:spPr>
            <a:xfrm>
              <a:off x="3778009" y="5094486"/>
              <a:ext cx="99867" cy="61449"/>
            </a:xfrm>
            <a:custGeom>
              <a:avLst/>
              <a:gdLst>
                <a:gd name="connsiteX0" fmla="*/ 86700 w 99867"/>
                <a:gd name="connsiteY0" fmla="*/ 31845 h 61449"/>
                <a:gd name="connsiteX1" fmla="*/ 70606 w 99867"/>
                <a:gd name="connsiteY1" fmla="*/ 31845 h 61449"/>
                <a:gd name="connsiteX2" fmla="*/ 70389 w 99867"/>
                <a:gd name="connsiteY2" fmla="*/ 33943 h 61449"/>
                <a:gd name="connsiteX3" fmla="*/ 98724 w 99867"/>
                <a:gd name="connsiteY3" fmla="*/ 40000 h 61449"/>
                <a:gd name="connsiteX4" fmla="*/ 72247 w 99867"/>
                <a:gd name="connsiteY4" fmla="*/ 49859 h 61449"/>
                <a:gd name="connsiteX5" fmla="*/ 28121 w 99867"/>
                <a:gd name="connsiteY5" fmla="*/ 57609 h 61449"/>
                <a:gd name="connsiteX6" fmla="*/ 1203 w 99867"/>
                <a:gd name="connsiteY6" fmla="*/ 61449 h 61449"/>
                <a:gd name="connsiteX7" fmla="*/ 7141 w 99867"/>
                <a:gd name="connsiteY7" fmla="*/ 45327 h 61449"/>
                <a:gd name="connsiteX8" fmla="*/ 18954 w 99867"/>
                <a:gd name="connsiteY8" fmla="*/ 33703 h 61449"/>
                <a:gd name="connsiteX9" fmla="*/ 34093 w 99867"/>
                <a:gd name="connsiteY9" fmla="*/ 25262 h 61449"/>
                <a:gd name="connsiteX10" fmla="*/ 47775 w 99867"/>
                <a:gd name="connsiteY10" fmla="*/ 29988 h 61449"/>
                <a:gd name="connsiteX11" fmla="*/ 34087 w 99867"/>
                <a:gd name="connsiteY11" fmla="*/ 25262 h 61449"/>
                <a:gd name="connsiteX12" fmla="*/ 39271 w 99867"/>
                <a:gd name="connsiteY12" fmla="*/ 22227 h 61449"/>
                <a:gd name="connsiteX13" fmla="*/ 53816 w 99867"/>
                <a:gd name="connsiteY13" fmla="*/ 8814 h 61449"/>
                <a:gd name="connsiteX14" fmla="*/ 96570 w 99867"/>
                <a:gd name="connsiteY14" fmla="*/ 2236 h 61449"/>
                <a:gd name="connsiteX15" fmla="*/ 96575 w 99867"/>
                <a:gd name="connsiteY15" fmla="*/ 2236 h 61449"/>
                <a:gd name="connsiteX16" fmla="*/ 99867 w 99867"/>
                <a:gd name="connsiteY16" fmla="*/ 8814 h 61449"/>
                <a:gd name="connsiteX17" fmla="*/ 99856 w 99867"/>
                <a:gd name="connsiteY17" fmla="*/ 8814 h 61449"/>
                <a:gd name="connsiteX18" fmla="*/ 88517 w 99867"/>
                <a:gd name="connsiteY18" fmla="*/ 10334 h 61449"/>
                <a:gd name="connsiteX19" fmla="*/ 75801 w 99867"/>
                <a:gd name="connsiteY19" fmla="*/ 7608 h 61449"/>
                <a:gd name="connsiteX20" fmla="*/ 65651 w 99867"/>
                <a:gd name="connsiteY20" fmla="*/ 16375 h 61449"/>
                <a:gd name="connsiteX21" fmla="*/ 73995 w 99867"/>
                <a:gd name="connsiteY21" fmla="*/ 27016 h 61449"/>
                <a:gd name="connsiteX22" fmla="*/ 86711 w 99867"/>
                <a:gd name="connsiteY22" fmla="*/ 28565 h 61449"/>
                <a:gd name="connsiteX23" fmla="*/ 87660 w 99867"/>
                <a:gd name="connsiteY23" fmla="*/ 29525 h 61449"/>
                <a:gd name="connsiteX24" fmla="*/ 87666 w 99867"/>
                <a:gd name="connsiteY24" fmla="*/ 30880 h 61449"/>
                <a:gd name="connsiteX25" fmla="*/ 86700 w 99867"/>
                <a:gd name="connsiteY25" fmla="*/ 31845 h 61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867" h="61449">
                  <a:moveTo>
                    <a:pt x="86700" y="31845"/>
                  </a:moveTo>
                  <a:cubicBezTo>
                    <a:pt x="81333" y="31845"/>
                    <a:pt x="75967" y="31845"/>
                    <a:pt x="70606" y="31845"/>
                  </a:cubicBezTo>
                  <a:cubicBezTo>
                    <a:pt x="70532" y="32542"/>
                    <a:pt x="70458" y="33246"/>
                    <a:pt x="70389" y="33943"/>
                  </a:cubicBezTo>
                  <a:cubicBezTo>
                    <a:pt x="79836" y="35960"/>
                    <a:pt x="89277" y="37983"/>
                    <a:pt x="98724" y="40000"/>
                  </a:cubicBezTo>
                  <a:cubicBezTo>
                    <a:pt x="89832" y="43955"/>
                    <a:pt x="83797" y="51591"/>
                    <a:pt x="72247" y="49859"/>
                  </a:cubicBezTo>
                  <a:cubicBezTo>
                    <a:pt x="57387" y="47636"/>
                    <a:pt x="42677" y="53551"/>
                    <a:pt x="28121" y="57609"/>
                  </a:cubicBezTo>
                  <a:cubicBezTo>
                    <a:pt x="19463" y="60020"/>
                    <a:pt x="10193" y="60243"/>
                    <a:pt x="1203" y="61449"/>
                  </a:cubicBezTo>
                  <a:cubicBezTo>
                    <a:pt x="-3712" y="53916"/>
                    <a:pt x="8078" y="52688"/>
                    <a:pt x="7141" y="45327"/>
                  </a:cubicBezTo>
                  <a:cubicBezTo>
                    <a:pt x="6581" y="40932"/>
                    <a:pt x="10250" y="34114"/>
                    <a:pt x="18954" y="33703"/>
                  </a:cubicBezTo>
                  <a:cubicBezTo>
                    <a:pt x="24120" y="33463"/>
                    <a:pt x="29052" y="28245"/>
                    <a:pt x="34093" y="25262"/>
                  </a:cubicBezTo>
                  <a:cubicBezTo>
                    <a:pt x="38077" y="28525"/>
                    <a:pt x="42957" y="29171"/>
                    <a:pt x="47775" y="29988"/>
                  </a:cubicBezTo>
                  <a:cubicBezTo>
                    <a:pt x="43197" y="28462"/>
                    <a:pt x="38059" y="28582"/>
                    <a:pt x="34087" y="25262"/>
                  </a:cubicBezTo>
                  <a:cubicBezTo>
                    <a:pt x="35413" y="23547"/>
                    <a:pt x="37071" y="21930"/>
                    <a:pt x="39271" y="22227"/>
                  </a:cubicBezTo>
                  <a:cubicBezTo>
                    <a:pt x="49644" y="23639"/>
                    <a:pt x="53078" y="17735"/>
                    <a:pt x="53816" y="8814"/>
                  </a:cubicBezTo>
                  <a:cubicBezTo>
                    <a:pt x="66749" y="-1925"/>
                    <a:pt x="81459" y="-1136"/>
                    <a:pt x="96570" y="2236"/>
                  </a:cubicBezTo>
                  <a:lnTo>
                    <a:pt x="96575" y="2236"/>
                  </a:lnTo>
                  <a:cubicBezTo>
                    <a:pt x="94941" y="5796"/>
                    <a:pt x="94032" y="8991"/>
                    <a:pt x="99867" y="8814"/>
                  </a:cubicBezTo>
                  <a:lnTo>
                    <a:pt x="99856" y="8814"/>
                  </a:lnTo>
                  <a:cubicBezTo>
                    <a:pt x="96655" y="14100"/>
                    <a:pt x="92363" y="18907"/>
                    <a:pt x="88517" y="10334"/>
                  </a:cubicBezTo>
                  <a:cubicBezTo>
                    <a:pt x="84865" y="2185"/>
                    <a:pt x="80448" y="6374"/>
                    <a:pt x="75801" y="7608"/>
                  </a:cubicBezTo>
                  <a:cubicBezTo>
                    <a:pt x="70983" y="8888"/>
                    <a:pt x="66023" y="10454"/>
                    <a:pt x="65651" y="16375"/>
                  </a:cubicBezTo>
                  <a:cubicBezTo>
                    <a:pt x="65297" y="21987"/>
                    <a:pt x="69349" y="24856"/>
                    <a:pt x="73995" y="27016"/>
                  </a:cubicBezTo>
                  <a:cubicBezTo>
                    <a:pt x="78104" y="28925"/>
                    <a:pt x="82436" y="28382"/>
                    <a:pt x="86711" y="28565"/>
                  </a:cubicBezTo>
                  <a:cubicBezTo>
                    <a:pt x="86711" y="28565"/>
                    <a:pt x="87660" y="29525"/>
                    <a:pt x="87660" y="29525"/>
                  </a:cubicBezTo>
                  <a:cubicBezTo>
                    <a:pt x="87660" y="29525"/>
                    <a:pt x="87666" y="30880"/>
                    <a:pt x="87666" y="30880"/>
                  </a:cubicBezTo>
                  <a:cubicBezTo>
                    <a:pt x="87654" y="30891"/>
                    <a:pt x="86700" y="31845"/>
                    <a:pt x="86700" y="31845"/>
                  </a:cubicBezTo>
                  <a:close/>
                </a:path>
              </a:pathLst>
            </a:custGeom>
            <a:grpFill/>
            <a:ln w="5715" cap="flat">
              <a:noFill/>
              <a:prstDash val="solid"/>
              <a:miter/>
            </a:ln>
          </p:spPr>
          <p:txBody>
            <a:bodyPr rtlCol="0" anchor="ctr"/>
            <a:lstStyle/>
            <a:p>
              <a:endParaRPr lang="zh-CN" altLang="en-US"/>
            </a:p>
          </p:txBody>
        </p:sp>
        <p:sp>
          <p:nvSpPr>
            <p:cNvPr id="1870" name="任意多边形: 形状 1869">
              <a:extLst>
                <a:ext uri="{FF2B5EF4-FFF2-40B4-BE49-F238E27FC236}">
                  <a16:creationId xmlns:a16="http://schemas.microsoft.com/office/drawing/2014/main" id="{2DBFBC49-2461-AC28-A997-6F0AFEF153F9}"/>
                </a:ext>
              </a:extLst>
            </p:cNvPr>
            <p:cNvSpPr/>
            <p:nvPr/>
          </p:nvSpPr>
          <p:spPr>
            <a:xfrm>
              <a:off x="3704672" y="5147077"/>
              <a:ext cx="18608" cy="3146"/>
            </a:xfrm>
            <a:custGeom>
              <a:avLst/>
              <a:gdLst>
                <a:gd name="connsiteX0" fmla="*/ 18608 w 18608"/>
                <a:gd name="connsiteY0" fmla="*/ 0 h 3146"/>
                <a:gd name="connsiteX1" fmla="*/ 0 w 18608"/>
                <a:gd name="connsiteY1" fmla="*/ 0 h 3146"/>
                <a:gd name="connsiteX2" fmla="*/ 18608 w 18608"/>
                <a:gd name="connsiteY2" fmla="*/ 0 h 3146"/>
              </a:gdLst>
              <a:ahLst/>
              <a:cxnLst>
                <a:cxn ang="0">
                  <a:pos x="connsiteX0" y="connsiteY0"/>
                </a:cxn>
                <a:cxn ang="0">
                  <a:pos x="connsiteX1" y="connsiteY1"/>
                </a:cxn>
                <a:cxn ang="0">
                  <a:pos x="connsiteX2" y="connsiteY2"/>
                </a:cxn>
              </a:cxnLst>
              <a:rect l="l" t="t" r="r" b="b"/>
              <a:pathLst>
                <a:path w="18608" h="3146">
                  <a:moveTo>
                    <a:pt x="18608" y="0"/>
                  </a:moveTo>
                  <a:cubicBezTo>
                    <a:pt x="9830" y="4195"/>
                    <a:pt x="9830" y="4195"/>
                    <a:pt x="0" y="0"/>
                  </a:cubicBezTo>
                  <a:cubicBezTo>
                    <a:pt x="7704" y="0"/>
                    <a:pt x="13190" y="0"/>
                    <a:pt x="18608" y="0"/>
                  </a:cubicBezTo>
                  <a:close/>
                </a:path>
              </a:pathLst>
            </a:custGeom>
            <a:grpFill/>
            <a:ln w="5715" cap="flat">
              <a:noFill/>
              <a:prstDash val="solid"/>
              <a:miter/>
            </a:ln>
          </p:spPr>
          <p:txBody>
            <a:bodyPr rtlCol="0" anchor="ctr"/>
            <a:lstStyle/>
            <a:p>
              <a:endParaRPr lang="zh-CN" altLang="en-US"/>
            </a:p>
          </p:txBody>
        </p:sp>
        <p:sp>
          <p:nvSpPr>
            <p:cNvPr id="1871" name="任意多边形: 形状 1870">
              <a:extLst>
                <a:ext uri="{FF2B5EF4-FFF2-40B4-BE49-F238E27FC236}">
                  <a16:creationId xmlns:a16="http://schemas.microsoft.com/office/drawing/2014/main" id="{6F7C6885-76EF-7824-435D-8637B7100623}"/>
                </a:ext>
              </a:extLst>
            </p:cNvPr>
            <p:cNvSpPr/>
            <p:nvPr/>
          </p:nvSpPr>
          <p:spPr>
            <a:xfrm>
              <a:off x="3659689" y="5138076"/>
              <a:ext cx="20859" cy="5673"/>
            </a:xfrm>
            <a:custGeom>
              <a:avLst/>
              <a:gdLst>
                <a:gd name="connsiteX0" fmla="*/ 20860 w 20859"/>
                <a:gd name="connsiteY0" fmla="*/ 4709 h 5673"/>
                <a:gd name="connsiteX1" fmla="*/ 0 w 20859"/>
                <a:gd name="connsiteY1" fmla="*/ 0 h 5673"/>
                <a:gd name="connsiteX2" fmla="*/ 20854 w 20859"/>
                <a:gd name="connsiteY2" fmla="*/ 4709 h 5673"/>
                <a:gd name="connsiteX3" fmla="*/ 20860 w 20859"/>
                <a:gd name="connsiteY3" fmla="*/ 4709 h 5673"/>
              </a:gdLst>
              <a:ahLst/>
              <a:cxnLst>
                <a:cxn ang="0">
                  <a:pos x="connsiteX0" y="connsiteY0"/>
                </a:cxn>
                <a:cxn ang="0">
                  <a:pos x="connsiteX1" y="connsiteY1"/>
                </a:cxn>
                <a:cxn ang="0">
                  <a:pos x="connsiteX2" y="connsiteY2"/>
                </a:cxn>
                <a:cxn ang="0">
                  <a:pos x="connsiteX3" y="connsiteY3"/>
                </a:cxn>
              </a:cxnLst>
              <a:rect l="l" t="t" r="r" b="b"/>
              <a:pathLst>
                <a:path w="20859" h="5673">
                  <a:moveTo>
                    <a:pt x="20860" y="4709"/>
                  </a:moveTo>
                  <a:cubicBezTo>
                    <a:pt x="14647" y="5772"/>
                    <a:pt x="8355" y="7509"/>
                    <a:pt x="0" y="0"/>
                  </a:cubicBezTo>
                  <a:cubicBezTo>
                    <a:pt x="9053" y="1869"/>
                    <a:pt x="15448" y="-732"/>
                    <a:pt x="20854" y="4709"/>
                  </a:cubicBezTo>
                  <a:lnTo>
                    <a:pt x="20860" y="4709"/>
                  </a:lnTo>
                  <a:close/>
                </a:path>
              </a:pathLst>
            </a:custGeom>
            <a:grpFill/>
            <a:ln w="5715" cap="flat">
              <a:noFill/>
              <a:prstDash val="solid"/>
              <a:miter/>
            </a:ln>
          </p:spPr>
          <p:txBody>
            <a:bodyPr rtlCol="0" anchor="ctr"/>
            <a:lstStyle/>
            <a:p>
              <a:endParaRPr lang="zh-CN" altLang="en-US"/>
            </a:p>
          </p:txBody>
        </p:sp>
        <p:sp>
          <p:nvSpPr>
            <p:cNvPr id="1872" name="任意多边形: 形状 1871">
              <a:extLst>
                <a:ext uri="{FF2B5EF4-FFF2-40B4-BE49-F238E27FC236}">
                  <a16:creationId xmlns:a16="http://schemas.microsoft.com/office/drawing/2014/main" id="{7193710D-9705-7675-9451-4A9F247BE1E9}"/>
                </a:ext>
              </a:extLst>
            </p:cNvPr>
            <p:cNvSpPr/>
            <p:nvPr/>
          </p:nvSpPr>
          <p:spPr>
            <a:xfrm>
              <a:off x="3818663" y="5103312"/>
              <a:ext cx="4207" cy="5185"/>
            </a:xfrm>
            <a:custGeom>
              <a:avLst/>
              <a:gdLst>
                <a:gd name="connsiteX0" fmla="*/ 0 w 4207"/>
                <a:gd name="connsiteY0" fmla="*/ 0 h 5185"/>
                <a:gd name="connsiteX1" fmla="*/ 4206 w 4207"/>
                <a:gd name="connsiteY1" fmla="*/ 4006 h 5185"/>
                <a:gd name="connsiteX2" fmla="*/ 2389 w 4207"/>
                <a:gd name="connsiteY2" fmla="*/ 5166 h 5185"/>
                <a:gd name="connsiteX3" fmla="*/ 0 w 4207"/>
                <a:gd name="connsiteY3" fmla="*/ 0 h 5185"/>
                <a:gd name="connsiteX4" fmla="*/ 0 w 4207"/>
                <a:gd name="connsiteY4" fmla="*/ 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85">
                  <a:moveTo>
                    <a:pt x="0" y="0"/>
                  </a:moveTo>
                  <a:cubicBezTo>
                    <a:pt x="1909" y="817"/>
                    <a:pt x="3772" y="1755"/>
                    <a:pt x="4206" y="4006"/>
                  </a:cubicBezTo>
                  <a:cubicBezTo>
                    <a:pt x="4263" y="4292"/>
                    <a:pt x="2783" y="5338"/>
                    <a:pt x="2389" y="5166"/>
                  </a:cubicBezTo>
                  <a:cubicBezTo>
                    <a:pt x="154" y="4212"/>
                    <a:pt x="211" y="2012"/>
                    <a:pt x="0" y="0"/>
                  </a:cubicBezTo>
                  <a:lnTo>
                    <a:pt x="0" y="0"/>
                  </a:lnTo>
                  <a:close/>
                </a:path>
              </a:pathLst>
            </a:custGeom>
            <a:grpFill/>
            <a:ln w="5715" cap="flat">
              <a:noFill/>
              <a:prstDash val="solid"/>
              <a:miter/>
            </a:ln>
          </p:spPr>
          <p:txBody>
            <a:bodyPr rtlCol="0" anchor="ctr"/>
            <a:lstStyle/>
            <a:p>
              <a:endParaRPr lang="zh-CN" altLang="en-US"/>
            </a:p>
          </p:txBody>
        </p:sp>
        <p:sp>
          <p:nvSpPr>
            <p:cNvPr id="1873" name="任意多边形: 形状 1872">
              <a:extLst>
                <a:ext uri="{FF2B5EF4-FFF2-40B4-BE49-F238E27FC236}">
                  <a16:creationId xmlns:a16="http://schemas.microsoft.com/office/drawing/2014/main" id="{9237758B-0B1A-7250-5B0D-E5EFD59B3EAD}"/>
                </a:ext>
              </a:extLst>
            </p:cNvPr>
            <p:cNvSpPr/>
            <p:nvPr/>
          </p:nvSpPr>
          <p:spPr>
            <a:xfrm>
              <a:off x="3693699" y="5151627"/>
              <a:ext cx="4310" cy="4314"/>
            </a:xfrm>
            <a:custGeom>
              <a:avLst/>
              <a:gdLst>
                <a:gd name="connsiteX0" fmla="*/ 0 w 4310"/>
                <a:gd name="connsiteY0" fmla="*/ 4314 h 4314"/>
                <a:gd name="connsiteX1" fmla="*/ 3109 w 4310"/>
                <a:gd name="connsiteY1" fmla="*/ 85 h 4314"/>
                <a:gd name="connsiteX2" fmla="*/ 4223 w 4310"/>
                <a:gd name="connsiteY2" fmla="*/ 1200 h 4314"/>
                <a:gd name="connsiteX3" fmla="*/ 0 w 4310"/>
                <a:gd name="connsiteY3" fmla="*/ 4314 h 4314"/>
                <a:gd name="connsiteX4" fmla="*/ 0 w 4310"/>
                <a:gd name="connsiteY4" fmla="*/ 4314 h 4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14">
                  <a:moveTo>
                    <a:pt x="0" y="4314"/>
                  </a:moveTo>
                  <a:cubicBezTo>
                    <a:pt x="509" y="2503"/>
                    <a:pt x="-640" y="-549"/>
                    <a:pt x="3109" y="85"/>
                  </a:cubicBezTo>
                  <a:cubicBezTo>
                    <a:pt x="3543" y="160"/>
                    <a:pt x="4149" y="766"/>
                    <a:pt x="4223" y="1200"/>
                  </a:cubicBezTo>
                  <a:cubicBezTo>
                    <a:pt x="4864" y="4949"/>
                    <a:pt x="1812" y="3811"/>
                    <a:pt x="0" y="4314"/>
                  </a:cubicBezTo>
                  <a:lnTo>
                    <a:pt x="0" y="4314"/>
                  </a:lnTo>
                  <a:close/>
                </a:path>
              </a:pathLst>
            </a:custGeom>
            <a:grpFill/>
            <a:ln w="5715" cap="flat">
              <a:noFill/>
              <a:prstDash val="solid"/>
              <a:miter/>
            </a:ln>
          </p:spPr>
          <p:txBody>
            <a:bodyPr rtlCol="0" anchor="ctr"/>
            <a:lstStyle/>
            <a:p>
              <a:endParaRPr lang="zh-CN" altLang="en-US"/>
            </a:p>
          </p:txBody>
        </p:sp>
        <p:sp>
          <p:nvSpPr>
            <p:cNvPr id="1874" name="任意多边形: 形状 1873">
              <a:extLst>
                <a:ext uri="{FF2B5EF4-FFF2-40B4-BE49-F238E27FC236}">
                  <a16:creationId xmlns:a16="http://schemas.microsoft.com/office/drawing/2014/main" id="{423B2237-8E14-B9CE-9D11-3AAF1CEDAD4B}"/>
                </a:ext>
              </a:extLst>
            </p:cNvPr>
            <p:cNvSpPr/>
            <p:nvPr/>
          </p:nvSpPr>
          <p:spPr>
            <a:xfrm>
              <a:off x="3630765" y="5231602"/>
              <a:ext cx="7030" cy="3019"/>
            </a:xfrm>
            <a:custGeom>
              <a:avLst/>
              <a:gdLst>
                <a:gd name="connsiteX0" fmla="*/ 7030 w 7030"/>
                <a:gd name="connsiteY0" fmla="*/ 0 h 3019"/>
                <a:gd name="connsiteX1" fmla="*/ 3590 w 7030"/>
                <a:gd name="connsiteY1" fmla="*/ 2703 h 3019"/>
                <a:gd name="connsiteX2" fmla="*/ 1 w 7030"/>
                <a:gd name="connsiteY2" fmla="*/ 1303 h 3019"/>
                <a:gd name="connsiteX3" fmla="*/ 2481 w 7030"/>
                <a:gd name="connsiteY3" fmla="*/ 183 h 3019"/>
                <a:gd name="connsiteX4" fmla="*/ 7024 w 7030"/>
                <a:gd name="connsiteY4" fmla="*/ 6 h 3019"/>
                <a:gd name="connsiteX5" fmla="*/ 7030 w 7030"/>
                <a:gd name="connsiteY5" fmla="*/ 6 h 3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30" h="3019">
                  <a:moveTo>
                    <a:pt x="7030" y="0"/>
                  </a:moveTo>
                  <a:cubicBezTo>
                    <a:pt x="5893" y="926"/>
                    <a:pt x="4887" y="2155"/>
                    <a:pt x="3590" y="2703"/>
                  </a:cubicBezTo>
                  <a:cubicBezTo>
                    <a:pt x="2230" y="3275"/>
                    <a:pt x="532" y="3217"/>
                    <a:pt x="1" y="1303"/>
                  </a:cubicBezTo>
                  <a:cubicBezTo>
                    <a:pt x="-39" y="1154"/>
                    <a:pt x="1578" y="320"/>
                    <a:pt x="2481" y="183"/>
                  </a:cubicBezTo>
                  <a:cubicBezTo>
                    <a:pt x="3973" y="-40"/>
                    <a:pt x="5510" y="46"/>
                    <a:pt x="7024" y="6"/>
                  </a:cubicBezTo>
                  <a:lnTo>
                    <a:pt x="7030" y="6"/>
                  </a:lnTo>
                  <a:close/>
                </a:path>
              </a:pathLst>
            </a:custGeom>
            <a:grpFill/>
            <a:ln w="5715" cap="flat">
              <a:noFill/>
              <a:prstDash val="solid"/>
              <a:miter/>
            </a:ln>
          </p:spPr>
          <p:txBody>
            <a:bodyPr rtlCol="0" anchor="ctr"/>
            <a:lstStyle/>
            <a:p>
              <a:endParaRPr lang="zh-CN" altLang="en-US"/>
            </a:p>
          </p:txBody>
        </p:sp>
        <p:sp>
          <p:nvSpPr>
            <p:cNvPr id="1875" name="任意多边形: 形状 1874">
              <a:extLst>
                <a:ext uri="{FF2B5EF4-FFF2-40B4-BE49-F238E27FC236}">
                  <a16:creationId xmlns:a16="http://schemas.microsoft.com/office/drawing/2014/main" id="{03A36757-0BDD-39C0-178A-3BA1286DF0FC}"/>
                </a:ext>
              </a:extLst>
            </p:cNvPr>
            <p:cNvSpPr/>
            <p:nvPr/>
          </p:nvSpPr>
          <p:spPr>
            <a:xfrm>
              <a:off x="3631217" y="5120521"/>
              <a:ext cx="3606" cy="2530"/>
            </a:xfrm>
            <a:custGeom>
              <a:avLst/>
              <a:gdLst>
                <a:gd name="connsiteX0" fmla="*/ 0 w 3606"/>
                <a:gd name="connsiteY0" fmla="*/ 2530 h 2530"/>
                <a:gd name="connsiteX1" fmla="*/ 3246 w 3606"/>
                <a:gd name="connsiteY1" fmla="*/ 176 h 2530"/>
                <a:gd name="connsiteX2" fmla="*/ 0 w 3606"/>
                <a:gd name="connsiteY2" fmla="*/ 2530 h 2530"/>
                <a:gd name="connsiteX3" fmla="*/ 0 w 3606"/>
                <a:gd name="connsiteY3" fmla="*/ 2530 h 2530"/>
              </a:gdLst>
              <a:ahLst/>
              <a:cxnLst>
                <a:cxn ang="0">
                  <a:pos x="connsiteX0" y="connsiteY0"/>
                </a:cxn>
                <a:cxn ang="0">
                  <a:pos x="connsiteX1" y="connsiteY1"/>
                </a:cxn>
                <a:cxn ang="0">
                  <a:pos x="connsiteX2" y="connsiteY2"/>
                </a:cxn>
                <a:cxn ang="0">
                  <a:pos x="connsiteX3" y="connsiteY3"/>
                </a:cxn>
              </a:cxnLst>
              <a:rect l="l" t="t" r="r" b="b"/>
              <a:pathLst>
                <a:path w="3606" h="2530">
                  <a:moveTo>
                    <a:pt x="0" y="2530"/>
                  </a:moveTo>
                  <a:cubicBezTo>
                    <a:pt x="732" y="1119"/>
                    <a:pt x="2949" y="-550"/>
                    <a:pt x="3246" y="176"/>
                  </a:cubicBezTo>
                  <a:cubicBezTo>
                    <a:pt x="4755" y="3913"/>
                    <a:pt x="1109" y="1656"/>
                    <a:pt x="0" y="2530"/>
                  </a:cubicBezTo>
                  <a:lnTo>
                    <a:pt x="0" y="2530"/>
                  </a:lnTo>
                  <a:close/>
                </a:path>
              </a:pathLst>
            </a:custGeom>
            <a:grpFill/>
            <a:ln w="5715" cap="flat">
              <a:noFill/>
              <a:prstDash val="solid"/>
              <a:miter/>
            </a:ln>
          </p:spPr>
          <p:txBody>
            <a:bodyPr rtlCol="0" anchor="ctr"/>
            <a:lstStyle/>
            <a:p>
              <a:endParaRPr lang="zh-CN" altLang="en-US"/>
            </a:p>
          </p:txBody>
        </p:sp>
        <p:sp>
          <p:nvSpPr>
            <p:cNvPr id="1876" name="任意多边形: 形状 1875">
              <a:extLst>
                <a:ext uri="{FF2B5EF4-FFF2-40B4-BE49-F238E27FC236}">
                  <a16:creationId xmlns:a16="http://schemas.microsoft.com/office/drawing/2014/main" id="{FE9C8DC4-B9FD-3F28-7A8F-744B8DA514D0}"/>
                </a:ext>
              </a:extLst>
            </p:cNvPr>
            <p:cNvSpPr/>
            <p:nvPr/>
          </p:nvSpPr>
          <p:spPr>
            <a:xfrm>
              <a:off x="3687127" y="5155941"/>
              <a:ext cx="6577" cy="3291"/>
            </a:xfrm>
            <a:custGeom>
              <a:avLst/>
              <a:gdLst>
                <a:gd name="connsiteX0" fmla="*/ 0 w 6577"/>
                <a:gd name="connsiteY0" fmla="*/ 3292 h 3291"/>
                <a:gd name="connsiteX1" fmla="*/ 6578 w 6577"/>
                <a:gd name="connsiteY1" fmla="*/ 0 h 3291"/>
                <a:gd name="connsiteX2" fmla="*/ 6572 w 6577"/>
                <a:gd name="connsiteY2" fmla="*/ 0 h 3291"/>
                <a:gd name="connsiteX3" fmla="*/ 0 w 6577"/>
                <a:gd name="connsiteY3" fmla="*/ 3292 h 3291"/>
                <a:gd name="connsiteX4" fmla="*/ 0 w 6577"/>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3291">
                  <a:moveTo>
                    <a:pt x="0" y="3292"/>
                  </a:moveTo>
                  <a:cubicBezTo>
                    <a:pt x="1412" y="634"/>
                    <a:pt x="3875" y="80"/>
                    <a:pt x="6578" y="0"/>
                  </a:cubicBezTo>
                  <a:lnTo>
                    <a:pt x="6572" y="0"/>
                  </a:lnTo>
                  <a:cubicBezTo>
                    <a:pt x="5149" y="2635"/>
                    <a:pt x="2686" y="3200"/>
                    <a:pt x="0" y="3292"/>
                  </a:cubicBezTo>
                  <a:lnTo>
                    <a:pt x="0" y="3292"/>
                  </a:lnTo>
                  <a:close/>
                </a:path>
              </a:pathLst>
            </a:custGeom>
            <a:grpFill/>
            <a:ln w="5715" cap="flat">
              <a:noFill/>
              <a:prstDash val="solid"/>
              <a:miter/>
            </a:ln>
          </p:spPr>
          <p:txBody>
            <a:bodyPr rtlCol="0" anchor="ctr"/>
            <a:lstStyle/>
            <a:p>
              <a:endParaRPr lang="zh-CN" altLang="en-US"/>
            </a:p>
          </p:txBody>
        </p:sp>
        <p:sp>
          <p:nvSpPr>
            <p:cNvPr id="1877" name="任意多边形: 形状 1876">
              <a:extLst>
                <a:ext uri="{FF2B5EF4-FFF2-40B4-BE49-F238E27FC236}">
                  <a16:creationId xmlns:a16="http://schemas.microsoft.com/office/drawing/2014/main" id="{BFBF98E8-5A61-F325-9EDF-9471301ADB0C}"/>
                </a:ext>
              </a:extLst>
            </p:cNvPr>
            <p:cNvSpPr/>
            <p:nvPr/>
          </p:nvSpPr>
          <p:spPr>
            <a:xfrm>
              <a:off x="3710141" y="5162519"/>
              <a:ext cx="2535" cy="3595"/>
            </a:xfrm>
            <a:custGeom>
              <a:avLst/>
              <a:gdLst>
                <a:gd name="connsiteX0" fmla="*/ 0 w 2535"/>
                <a:gd name="connsiteY0" fmla="*/ 0 h 3595"/>
                <a:gd name="connsiteX1" fmla="*/ 2360 w 2535"/>
                <a:gd name="connsiteY1" fmla="*/ 3229 h 3595"/>
                <a:gd name="connsiteX2" fmla="*/ 12 w 2535"/>
                <a:gd name="connsiteY2" fmla="*/ 0 h 3595"/>
                <a:gd name="connsiteX3" fmla="*/ 0 w 2535"/>
                <a:gd name="connsiteY3" fmla="*/ 0 h 3595"/>
              </a:gdLst>
              <a:ahLst/>
              <a:cxnLst>
                <a:cxn ang="0">
                  <a:pos x="connsiteX0" y="connsiteY0"/>
                </a:cxn>
                <a:cxn ang="0">
                  <a:pos x="connsiteX1" y="connsiteY1"/>
                </a:cxn>
                <a:cxn ang="0">
                  <a:pos x="connsiteX2" y="connsiteY2"/>
                </a:cxn>
                <a:cxn ang="0">
                  <a:pos x="connsiteX3" y="connsiteY3"/>
                </a:cxn>
              </a:cxnLst>
              <a:rect l="l" t="t" r="r" b="b"/>
              <a:pathLst>
                <a:path w="2535" h="3595">
                  <a:moveTo>
                    <a:pt x="0" y="0"/>
                  </a:moveTo>
                  <a:cubicBezTo>
                    <a:pt x="1412" y="726"/>
                    <a:pt x="3086" y="2932"/>
                    <a:pt x="2360" y="3229"/>
                  </a:cubicBezTo>
                  <a:cubicBezTo>
                    <a:pt x="-1360" y="4749"/>
                    <a:pt x="869" y="1114"/>
                    <a:pt x="12" y="0"/>
                  </a:cubicBezTo>
                  <a:lnTo>
                    <a:pt x="0" y="0"/>
                  </a:lnTo>
                  <a:close/>
                </a:path>
              </a:pathLst>
            </a:custGeom>
            <a:grpFill/>
            <a:ln w="5715" cap="flat">
              <a:noFill/>
              <a:prstDash val="solid"/>
              <a:miter/>
            </a:ln>
          </p:spPr>
          <p:txBody>
            <a:bodyPr rtlCol="0" anchor="ctr"/>
            <a:lstStyle/>
            <a:p>
              <a:endParaRPr lang="zh-CN" altLang="en-US"/>
            </a:p>
          </p:txBody>
        </p:sp>
        <p:sp>
          <p:nvSpPr>
            <p:cNvPr id="1878" name="任意多边形: 形状 1877">
              <a:extLst>
                <a:ext uri="{FF2B5EF4-FFF2-40B4-BE49-F238E27FC236}">
                  <a16:creationId xmlns:a16="http://schemas.microsoft.com/office/drawing/2014/main" id="{06F98EE2-AB7B-1373-49E7-43E5E4D681C1}"/>
                </a:ext>
              </a:extLst>
            </p:cNvPr>
            <p:cNvSpPr/>
            <p:nvPr/>
          </p:nvSpPr>
          <p:spPr>
            <a:xfrm>
              <a:off x="3769279" y="5165678"/>
              <a:ext cx="4304" cy="2523"/>
            </a:xfrm>
            <a:custGeom>
              <a:avLst/>
              <a:gdLst>
                <a:gd name="connsiteX0" fmla="*/ 4305 w 4304"/>
                <a:gd name="connsiteY0" fmla="*/ 1344 h 2523"/>
                <a:gd name="connsiteX1" fmla="*/ 3522 w 4304"/>
                <a:gd name="connsiteY1" fmla="*/ 2522 h 2523"/>
                <a:gd name="connsiteX2" fmla="*/ 870 w 4304"/>
                <a:gd name="connsiteY2" fmla="*/ 1396 h 2523"/>
                <a:gd name="connsiteX3" fmla="*/ 1567 w 4304"/>
                <a:gd name="connsiteY3" fmla="*/ 224 h 2523"/>
                <a:gd name="connsiteX4" fmla="*/ 4305 w 4304"/>
                <a:gd name="connsiteY4" fmla="*/ 1344 h 2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523">
                  <a:moveTo>
                    <a:pt x="4305" y="1344"/>
                  </a:moveTo>
                  <a:cubicBezTo>
                    <a:pt x="4036" y="1762"/>
                    <a:pt x="3659" y="2561"/>
                    <a:pt x="3522" y="2522"/>
                  </a:cubicBezTo>
                  <a:cubicBezTo>
                    <a:pt x="2602" y="2259"/>
                    <a:pt x="1573" y="2002"/>
                    <a:pt x="870" y="1396"/>
                  </a:cubicBezTo>
                  <a:cubicBezTo>
                    <a:pt x="-530" y="190"/>
                    <a:pt x="-199" y="-336"/>
                    <a:pt x="1567" y="224"/>
                  </a:cubicBezTo>
                  <a:cubicBezTo>
                    <a:pt x="2504" y="527"/>
                    <a:pt x="3396" y="967"/>
                    <a:pt x="4305" y="1344"/>
                  </a:cubicBezTo>
                  <a:close/>
                </a:path>
              </a:pathLst>
            </a:custGeom>
            <a:grpFill/>
            <a:ln w="5715" cap="flat">
              <a:noFill/>
              <a:prstDash val="solid"/>
              <a:miter/>
            </a:ln>
          </p:spPr>
          <p:txBody>
            <a:bodyPr rtlCol="0" anchor="ctr"/>
            <a:lstStyle/>
            <a:p>
              <a:endParaRPr lang="zh-CN" altLang="en-US"/>
            </a:p>
          </p:txBody>
        </p:sp>
        <p:sp>
          <p:nvSpPr>
            <p:cNvPr id="1879" name="任意多边形: 形状 1878">
              <a:extLst>
                <a:ext uri="{FF2B5EF4-FFF2-40B4-BE49-F238E27FC236}">
                  <a16:creationId xmlns:a16="http://schemas.microsoft.com/office/drawing/2014/main" id="{BC874CA1-C0EC-9A5A-7F5B-4EF59B0C199E}"/>
                </a:ext>
              </a:extLst>
            </p:cNvPr>
            <p:cNvSpPr/>
            <p:nvPr/>
          </p:nvSpPr>
          <p:spPr>
            <a:xfrm>
              <a:off x="3659419" y="5165811"/>
              <a:ext cx="1401" cy="1292"/>
            </a:xfrm>
            <a:custGeom>
              <a:avLst/>
              <a:gdLst>
                <a:gd name="connsiteX0" fmla="*/ 1390 w 1401"/>
                <a:gd name="connsiteY0" fmla="*/ 0 h 1292"/>
                <a:gd name="connsiteX1" fmla="*/ 659 w 1401"/>
                <a:gd name="connsiteY1" fmla="*/ 1292 h 1292"/>
                <a:gd name="connsiteX2" fmla="*/ 1402 w 1401"/>
                <a:gd name="connsiteY2" fmla="*/ 0 h 1292"/>
                <a:gd name="connsiteX3" fmla="*/ 1390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90" y="0"/>
                  </a:moveTo>
                  <a:cubicBezTo>
                    <a:pt x="1139" y="451"/>
                    <a:pt x="796" y="1326"/>
                    <a:pt x="659" y="1292"/>
                  </a:cubicBezTo>
                  <a:cubicBezTo>
                    <a:pt x="-427" y="1052"/>
                    <a:pt x="-164" y="543"/>
                    <a:pt x="1402" y="0"/>
                  </a:cubicBezTo>
                  <a:lnTo>
                    <a:pt x="1390" y="0"/>
                  </a:lnTo>
                  <a:close/>
                </a:path>
              </a:pathLst>
            </a:custGeom>
            <a:grpFill/>
            <a:ln w="5715" cap="flat">
              <a:noFill/>
              <a:prstDash val="solid"/>
              <a:miter/>
            </a:ln>
          </p:spPr>
          <p:txBody>
            <a:bodyPr rtlCol="0" anchor="ctr"/>
            <a:lstStyle/>
            <a:p>
              <a:endParaRPr lang="zh-CN" altLang="en-US"/>
            </a:p>
          </p:txBody>
        </p:sp>
        <p:sp>
          <p:nvSpPr>
            <p:cNvPr id="1880" name="任意多边形: 形状 1879">
              <a:extLst>
                <a:ext uri="{FF2B5EF4-FFF2-40B4-BE49-F238E27FC236}">
                  <a16:creationId xmlns:a16="http://schemas.microsoft.com/office/drawing/2014/main" id="{5B67E581-B95D-47B9-28E9-FC794B381EDA}"/>
                </a:ext>
              </a:extLst>
            </p:cNvPr>
            <p:cNvSpPr/>
            <p:nvPr/>
          </p:nvSpPr>
          <p:spPr>
            <a:xfrm>
              <a:off x="3706855" y="5161098"/>
              <a:ext cx="3291" cy="1420"/>
            </a:xfrm>
            <a:custGeom>
              <a:avLst/>
              <a:gdLst>
                <a:gd name="connsiteX0" fmla="*/ 3292 w 3291"/>
                <a:gd name="connsiteY0" fmla="*/ 1421 h 1420"/>
                <a:gd name="connsiteX1" fmla="*/ 0 w 3291"/>
                <a:gd name="connsiteY1" fmla="*/ 1421 h 1420"/>
                <a:gd name="connsiteX2" fmla="*/ 6 w 3291"/>
                <a:gd name="connsiteY2" fmla="*/ 1421 h 1420"/>
                <a:gd name="connsiteX3" fmla="*/ 3292 w 3291"/>
                <a:gd name="connsiteY3" fmla="*/ 1421 h 1420"/>
                <a:gd name="connsiteX4" fmla="*/ 3292 w 3291"/>
                <a:gd name="connsiteY4" fmla="*/ 1421 h 1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1420">
                  <a:moveTo>
                    <a:pt x="3292" y="1421"/>
                  </a:moveTo>
                  <a:cubicBezTo>
                    <a:pt x="2195" y="1421"/>
                    <a:pt x="1097" y="1421"/>
                    <a:pt x="0" y="1421"/>
                  </a:cubicBezTo>
                  <a:lnTo>
                    <a:pt x="6" y="1421"/>
                  </a:lnTo>
                  <a:cubicBezTo>
                    <a:pt x="1103" y="-477"/>
                    <a:pt x="2195" y="-471"/>
                    <a:pt x="3292" y="1421"/>
                  </a:cubicBezTo>
                  <a:lnTo>
                    <a:pt x="3292" y="1421"/>
                  </a:lnTo>
                  <a:close/>
                </a:path>
              </a:pathLst>
            </a:custGeom>
            <a:grpFill/>
            <a:ln w="5715" cap="flat">
              <a:noFill/>
              <a:prstDash val="solid"/>
              <a:miter/>
            </a:ln>
          </p:spPr>
          <p:txBody>
            <a:bodyPr rtlCol="0" anchor="ctr"/>
            <a:lstStyle/>
            <a:p>
              <a:endParaRPr lang="zh-CN" altLang="en-US"/>
            </a:p>
          </p:txBody>
        </p:sp>
        <p:sp>
          <p:nvSpPr>
            <p:cNvPr id="1881" name="任意多边形: 形状 1880">
              <a:extLst>
                <a:ext uri="{FF2B5EF4-FFF2-40B4-BE49-F238E27FC236}">
                  <a16:creationId xmlns:a16="http://schemas.microsoft.com/office/drawing/2014/main" id="{E89F24FF-D6B6-A1D4-FF8E-19DEDD129F61}"/>
                </a:ext>
              </a:extLst>
            </p:cNvPr>
            <p:cNvSpPr/>
            <p:nvPr/>
          </p:nvSpPr>
          <p:spPr>
            <a:xfrm>
              <a:off x="3748133" y="5155941"/>
              <a:ext cx="1475" cy="3291"/>
            </a:xfrm>
            <a:custGeom>
              <a:avLst/>
              <a:gdLst>
                <a:gd name="connsiteX0" fmla="*/ 1470 w 1475"/>
                <a:gd name="connsiteY0" fmla="*/ 0 h 3291"/>
                <a:gd name="connsiteX1" fmla="*/ 1476 w 1475"/>
                <a:gd name="connsiteY1" fmla="*/ 3292 h 3291"/>
                <a:gd name="connsiteX2" fmla="*/ 1470 w 1475"/>
                <a:gd name="connsiteY2" fmla="*/ 3292 h 3291"/>
                <a:gd name="connsiteX3" fmla="*/ 213 w 1475"/>
                <a:gd name="connsiteY3" fmla="*/ 954 h 3291"/>
                <a:gd name="connsiteX4" fmla="*/ 1470 w 1475"/>
                <a:gd name="connsiteY4" fmla="*/ 0 h 3291"/>
                <a:gd name="connsiteX5" fmla="*/ 1470 w 1475"/>
                <a:gd name="connsiteY5"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5" h="3291">
                  <a:moveTo>
                    <a:pt x="1470" y="0"/>
                  </a:moveTo>
                  <a:cubicBezTo>
                    <a:pt x="1470" y="1097"/>
                    <a:pt x="1470" y="2194"/>
                    <a:pt x="1476" y="3292"/>
                  </a:cubicBezTo>
                  <a:lnTo>
                    <a:pt x="1470" y="3292"/>
                  </a:lnTo>
                  <a:cubicBezTo>
                    <a:pt x="178" y="2823"/>
                    <a:pt x="-325" y="2006"/>
                    <a:pt x="213" y="954"/>
                  </a:cubicBezTo>
                  <a:cubicBezTo>
                    <a:pt x="430" y="532"/>
                    <a:pt x="1041" y="314"/>
                    <a:pt x="1470" y="0"/>
                  </a:cubicBezTo>
                  <a:lnTo>
                    <a:pt x="1470" y="0"/>
                  </a:lnTo>
                  <a:close/>
                </a:path>
              </a:pathLst>
            </a:custGeom>
            <a:grpFill/>
            <a:ln w="5715" cap="flat">
              <a:noFill/>
              <a:prstDash val="solid"/>
              <a:miter/>
            </a:ln>
          </p:spPr>
          <p:txBody>
            <a:bodyPr rtlCol="0" anchor="ctr"/>
            <a:lstStyle/>
            <a:p>
              <a:endParaRPr lang="zh-CN" altLang="en-US"/>
            </a:p>
          </p:txBody>
        </p:sp>
        <p:sp>
          <p:nvSpPr>
            <p:cNvPr id="1882" name="任意多边形: 形状 1881">
              <a:extLst>
                <a:ext uri="{FF2B5EF4-FFF2-40B4-BE49-F238E27FC236}">
                  <a16:creationId xmlns:a16="http://schemas.microsoft.com/office/drawing/2014/main" id="{913B5B77-8457-6597-CF1D-4F99F6482145}"/>
                </a:ext>
              </a:extLst>
            </p:cNvPr>
            <p:cNvSpPr/>
            <p:nvPr/>
          </p:nvSpPr>
          <p:spPr>
            <a:xfrm>
              <a:off x="3749603" y="5154648"/>
              <a:ext cx="1396" cy="1292"/>
            </a:xfrm>
            <a:custGeom>
              <a:avLst/>
              <a:gdLst>
                <a:gd name="connsiteX0" fmla="*/ 0 w 1396"/>
                <a:gd name="connsiteY0" fmla="*/ 1293 h 1292"/>
                <a:gd name="connsiteX1" fmla="*/ 737 w 1396"/>
                <a:gd name="connsiteY1" fmla="*/ 1 h 1292"/>
                <a:gd name="connsiteX2" fmla="*/ 0 w 1396"/>
                <a:gd name="connsiteY2" fmla="*/ 1293 h 1292"/>
                <a:gd name="connsiteX3" fmla="*/ 0 w 1396"/>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6" h="1292">
                  <a:moveTo>
                    <a:pt x="0" y="1293"/>
                  </a:moveTo>
                  <a:cubicBezTo>
                    <a:pt x="251" y="841"/>
                    <a:pt x="594" y="-33"/>
                    <a:pt x="737" y="1"/>
                  </a:cubicBezTo>
                  <a:cubicBezTo>
                    <a:pt x="1823" y="247"/>
                    <a:pt x="1560" y="755"/>
                    <a:pt x="0" y="1293"/>
                  </a:cubicBezTo>
                  <a:lnTo>
                    <a:pt x="0" y="1293"/>
                  </a:lnTo>
                  <a:close/>
                </a:path>
              </a:pathLst>
            </a:custGeom>
            <a:grpFill/>
            <a:ln w="5715" cap="flat">
              <a:noFill/>
              <a:prstDash val="solid"/>
              <a:miter/>
            </a:ln>
          </p:spPr>
          <p:txBody>
            <a:bodyPr rtlCol="0" anchor="ctr"/>
            <a:lstStyle/>
            <a:p>
              <a:endParaRPr lang="zh-CN" altLang="en-US"/>
            </a:p>
          </p:txBody>
        </p:sp>
        <p:sp>
          <p:nvSpPr>
            <p:cNvPr id="1883" name="任意多边形: 形状 1882">
              <a:extLst>
                <a:ext uri="{FF2B5EF4-FFF2-40B4-BE49-F238E27FC236}">
                  <a16:creationId xmlns:a16="http://schemas.microsoft.com/office/drawing/2014/main" id="{BBDA13A6-D3BB-9EE4-043A-8BD4AA52E784}"/>
                </a:ext>
              </a:extLst>
            </p:cNvPr>
            <p:cNvSpPr/>
            <p:nvPr/>
          </p:nvSpPr>
          <p:spPr>
            <a:xfrm>
              <a:off x="3637789" y="5229920"/>
              <a:ext cx="3291" cy="1682"/>
            </a:xfrm>
            <a:custGeom>
              <a:avLst/>
              <a:gdLst>
                <a:gd name="connsiteX0" fmla="*/ 0 w 3291"/>
                <a:gd name="connsiteY0" fmla="*/ 1682 h 1682"/>
                <a:gd name="connsiteX1" fmla="*/ 3292 w 3291"/>
                <a:gd name="connsiteY1" fmla="*/ 1682 h 1682"/>
                <a:gd name="connsiteX2" fmla="*/ 3286 w 3291"/>
                <a:gd name="connsiteY2" fmla="*/ 1682 h 1682"/>
                <a:gd name="connsiteX3" fmla="*/ 1646 w 3291"/>
                <a:gd name="connsiteY3" fmla="*/ 1682 h 1682"/>
                <a:gd name="connsiteX4" fmla="*/ 6 w 3291"/>
                <a:gd name="connsiteY4" fmla="*/ 1682 h 1682"/>
                <a:gd name="connsiteX5" fmla="*/ 0 w 3291"/>
                <a:gd name="connsiteY5" fmla="*/ 1682 h 1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1" h="1682">
                  <a:moveTo>
                    <a:pt x="0" y="1682"/>
                  </a:moveTo>
                  <a:cubicBezTo>
                    <a:pt x="1097" y="-564"/>
                    <a:pt x="2195" y="-558"/>
                    <a:pt x="3292" y="1682"/>
                  </a:cubicBezTo>
                  <a:lnTo>
                    <a:pt x="3286" y="1682"/>
                  </a:lnTo>
                  <a:lnTo>
                    <a:pt x="1646" y="1682"/>
                  </a:lnTo>
                  <a:lnTo>
                    <a:pt x="6" y="1682"/>
                  </a:lnTo>
                  <a:lnTo>
                    <a:pt x="0" y="1682"/>
                  </a:lnTo>
                  <a:close/>
                </a:path>
              </a:pathLst>
            </a:custGeom>
            <a:grpFill/>
            <a:ln w="5715" cap="flat">
              <a:noFill/>
              <a:prstDash val="solid"/>
              <a:miter/>
            </a:ln>
          </p:spPr>
          <p:txBody>
            <a:bodyPr rtlCol="0" anchor="ctr"/>
            <a:lstStyle/>
            <a:p>
              <a:endParaRPr lang="zh-CN" altLang="en-US"/>
            </a:p>
          </p:txBody>
        </p:sp>
        <p:sp>
          <p:nvSpPr>
            <p:cNvPr id="1884" name="任意多边形: 形状 1883">
              <a:extLst>
                <a:ext uri="{FF2B5EF4-FFF2-40B4-BE49-F238E27FC236}">
                  <a16:creationId xmlns:a16="http://schemas.microsoft.com/office/drawing/2014/main" id="{40A7FE97-57B4-0F0F-7053-970811FE4908}"/>
                </a:ext>
              </a:extLst>
            </p:cNvPr>
            <p:cNvSpPr/>
            <p:nvPr/>
          </p:nvSpPr>
          <p:spPr>
            <a:xfrm>
              <a:off x="3662702" y="5234888"/>
              <a:ext cx="1405" cy="1292"/>
            </a:xfrm>
            <a:custGeom>
              <a:avLst/>
              <a:gdLst>
                <a:gd name="connsiteX0" fmla="*/ 1394 w 1405"/>
                <a:gd name="connsiteY0" fmla="*/ 0 h 1292"/>
                <a:gd name="connsiteX1" fmla="*/ 657 w 1405"/>
                <a:gd name="connsiteY1" fmla="*/ 1291 h 1292"/>
                <a:gd name="connsiteX2" fmla="*/ 1405 w 1405"/>
                <a:gd name="connsiteY2" fmla="*/ 0 h 1292"/>
                <a:gd name="connsiteX3" fmla="*/ 1394 w 1405"/>
                <a:gd name="connsiteY3" fmla="*/ 0 h 1292"/>
              </a:gdLst>
              <a:ahLst/>
              <a:cxnLst>
                <a:cxn ang="0">
                  <a:pos x="connsiteX0" y="connsiteY0"/>
                </a:cxn>
                <a:cxn ang="0">
                  <a:pos x="connsiteX1" y="connsiteY1"/>
                </a:cxn>
                <a:cxn ang="0">
                  <a:pos x="connsiteX2" y="connsiteY2"/>
                </a:cxn>
                <a:cxn ang="0">
                  <a:pos x="connsiteX3" y="connsiteY3"/>
                </a:cxn>
              </a:cxnLst>
              <a:rect l="l" t="t" r="r" b="b"/>
              <a:pathLst>
                <a:path w="1405" h="1292">
                  <a:moveTo>
                    <a:pt x="1394" y="0"/>
                  </a:moveTo>
                  <a:cubicBezTo>
                    <a:pt x="1142" y="451"/>
                    <a:pt x="799" y="1326"/>
                    <a:pt x="657" y="1291"/>
                  </a:cubicBezTo>
                  <a:cubicBezTo>
                    <a:pt x="-429" y="1046"/>
                    <a:pt x="-161" y="537"/>
                    <a:pt x="1405" y="0"/>
                  </a:cubicBezTo>
                  <a:lnTo>
                    <a:pt x="1394" y="0"/>
                  </a:lnTo>
                  <a:close/>
                </a:path>
              </a:pathLst>
            </a:custGeom>
            <a:grpFill/>
            <a:ln w="5715" cap="flat">
              <a:noFill/>
              <a:prstDash val="solid"/>
              <a:miter/>
            </a:ln>
          </p:spPr>
          <p:txBody>
            <a:bodyPr rtlCol="0" anchor="ctr"/>
            <a:lstStyle/>
            <a:p>
              <a:endParaRPr lang="zh-CN" altLang="en-US"/>
            </a:p>
          </p:txBody>
        </p:sp>
        <p:sp>
          <p:nvSpPr>
            <p:cNvPr id="1885" name="任意多边形: 形状 1884">
              <a:extLst>
                <a:ext uri="{FF2B5EF4-FFF2-40B4-BE49-F238E27FC236}">
                  <a16:creationId xmlns:a16="http://schemas.microsoft.com/office/drawing/2014/main" id="{F01B80F5-0682-D53F-BFE8-973594E73445}"/>
                </a:ext>
              </a:extLst>
            </p:cNvPr>
            <p:cNvSpPr/>
            <p:nvPr/>
          </p:nvSpPr>
          <p:spPr>
            <a:xfrm>
              <a:off x="3680543" y="5142785"/>
              <a:ext cx="1292" cy="1396"/>
            </a:xfrm>
            <a:custGeom>
              <a:avLst/>
              <a:gdLst>
                <a:gd name="connsiteX0" fmla="*/ 0 w 1292"/>
                <a:gd name="connsiteY0" fmla="*/ 0 h 1396"/>
                <a:gd name="connsiteX1" fmla="*/ 1292 w 1292"/>
                <a:gd name="connsiteY1" fmla="*/ 731 h 1396"/>
                <a:gd name="connsiteX2" fmla="*/ 6 w 1292"/>
                <a:gd name="connsiteY2" fmla="*/ 0 h 1396"/>
                <a:gd name="connsiteX3" fmla="*/ 0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0" y="0"/>
                  </a:moveTo>
                  <a:cubicBezTo>
                    <a:pt x="451" y="251"/>
                    <a:pt x="1326" y="589"/>
                    <a:pt x="1292" y="731"/>
                  </a:cubicBezTo>
                  <a:cubicBezTo>
                    <a:pt x="1057" y="1823"/>
                    <a:pt x="549" y="1566"/>
                    <a:pt x="6" y="0"/>
                  </a:cubicBezTo>
                  <a:lnTo>
                    <a:pt x="0" y="0"/>
                  </a:lnTo>
                  <a:close/>
                </a:path>
              </a:pathLst>
            </a:custGeom>
            <a:grpFill/>
            <a:ln w="5715" cap="flat">
              <a:noFill/>
              <a:prstDash val="solid"/>
              <a:miter/>
            </a:ln>
          </p:spPr>
          <p:txBody>
            <a:bodyPr rtlCol="0" anchor="ctr"/>
            <a:lstStyle/>
            <a:p>
              <a:endParaRPr lang="zh-CN" altLang="en-US"/>
            </a:p>
          </p:txBody>
        </p:sp>
        <p:sp>
          <p:nvSpPr>
            <p:cNvPr id="1886" name="任意多边形: 形状 1885">
              <a:extLst>
                <a:ext uri="{FF2B5EF4-FFF2-40B4-BE49-F238E27FC236}">
                  <a16:creationId xmlns:a16="http://schemas.microsoft.com/office/drawing/2014/main" id="{F6BFC284-ADF8-5349-29EB-82F801E1DEFD}"/>
                </a:ext>
              </a:extLst>
            </p:cNvPr>
            <p:cNvSpPr/>
            <p:nvPr/>
          </p:nvSpPr>
          <p:spPr>
            <a:xfrm>
              <a:off x="3825316" y="5100105"/>
              <a:ext cx="3217" cy="3206"/>
            </a:xfrm>
            <a:custGeom>
              <a:avLst/>
              <a:gdLst>
                <a:gd name="connsiteX0" fmla="*/ 0 w 3217"/>
                <a:gd name="connsiteY0" fmla="*/ 0 h 3206"/>
                <a:gd name="connsiteX1" fmla="*/ 3218 w 3217"/>
                <a:gd name="connsiteY1" fmla="*/ 3206 h 3206"/>
                <a:gd name="connsiteX2" fmla="*/ 0 w 3217"/>
                <a:gd name="connsiteY2" fmla="*/ 0 h 3206"/>
              </a:gdLst>
              <a:ahLst/>
              <a:cxnLst>
                <a:cxn ang="0">
                  <a:pos x="connsiteX0" y="connsiteY0"/>
                </a:cxn>
                <a:cxn ang="0">
                  <a:pos x="connsiteX1" y="connsiteY1"/>
                </a:cxn>
                <a:cxn ang="0">
                  <a:pos x="connsiteX2" y="connsiteY2"/>
                </a:cxn>
              </a:cxnLst>
              <a:rect l="l" t="t" r="r" b="b"/>
              <a:pathLst>
                <a:path w="3217" h="3206">
                  <a:moveTo>
                    <a:pt x="0" y="0"/>
                  </a:moveTo>
                  <a:cubicBezTo>
                    <a:pt x="1074" y="1069"/>
                    <a:pt x="2143" y="2138"/>
                    <a:pt x="3218" y="3206"/>
                  </a:cubicBezTo>
                  <a:cubicBezTo>
                    <a:pt x="2143" y="2138"/>
                    <a:pt x="1069" y="1069"/>
                    <a:pt x="0" y="0"/>
                  </a:cubicBezTo>
                  <a:close/>
                </a:path>
              </a:pathLst>
            </a:custGeom>
            <a:grpFill/>
            <a:ln w="5715" cap="flat">
              <a:noFill/>
              <a:prstDash val="solid"/>
              <a:miter/>
            </a:ln>
          </p:spPr>
          <p:txBody>
            <a:bodyPr rtlCol="0" anchor="ctr"/>
            <a:lstStyle/>
            <a:p>
              <a:endParaRPr lang="zh-CN" altLang="en-US"/>
            </a:p>
          </p:txBody>
        </p:sp>
        <p:sp>
          <p:nvSpPr>
            <p:cNvPr id="1887" name="任意多边形: 形状 1886">
              <a:extLst>
                <a:ext uri="{FF2B5EF4-FFF2-40B4-BE49-F238E27FC236}">
                  <a16:creationId xmlns:a16="http://schemas.microsoft.com/office/drawing/2014/main" id="{9C029021-1613-0A56-A2A1-606C0B963E44}"/>
                </a:ext>
              </a:extLst>
            </p:cNvPr>
            <p:cNvSpPr/>
            <p:nvPr/>
          </p:nvSpPr>
          <p:spPr>
            <a:xfrm>
              <a:off x="3452778" y="4843445"/>
              <a:ext cx="53531" cy="34358"/>
            </a:xfrm>
            <a:custGeom>
              <a:avLst/>
              <a:gdLst>
                <a:gd name="connsiteX0" fmla="*/ 53532 w 53531"/>
                <a:gd name="connsiteY0" fmla="*/ 22963 h 34358"/>
                <a:gd name="connsiteX1" fmla="*/ 47217 w 53531"/>
                <a:gd name="connsiteY1" fmla="*/ 23071 h 34358"/>
                <a:gd name="connsiteX2" fmla="*/ 46794 w 53531"/>
                <a:gd name="connsiteY2" fmla="*/ 27101 h 34358"/>
                <a:gd name="connsiteX3" fmla="*/ 43605 w 53531"/>
                <a:gd name="connsiteY3" fmla="*/ 32895 h 34358"/>
                <a:gd name="connsiteX4" fmla="*/ 43611 w 53531"/>
                <a:gd name="connsiteY4" fmla="*/ 32895 h 34358"/>
                <a:gd name="connsiteX5" fmla="*/ 35193 w 53531"/>
                <a:gd name="connsiteY5" fmla="*/ 32770 h 34358"/>
                <a:gd name="connsiteX6" fmla="*/ 23803 w 53531"/>
                <a:gd name="connsiteY6" fmla="*/ 29546 h 34358"/>
                <a:gd name="connsiteX7" fmla="*/ 9915 w 53531"/>
                <a:gd name="connsiteY7" fmla="*/ 19768 h 34358"/>
                <a:gd name="connsiteX8" fmla="*/ 6646 w 53531"/>
                <a:gd name="connsiteY8" fmla="*/ 19591 h 34358"/>
                <a:gd name="connsiteX9" fmla="*/ 2234 w 53531"/>
                <a:gd name="connsiteY9" fmla="*/ 15836 h 34358"/>
                <a:gd name="connsiteX10" fmla="*/ 6920 w 53531"/>
                <a:gd name="connsiteY10" fmla="*/ 9635 h 34358"/>
                <a:gd name="connsiteX11" fmla="*/ 1000 w 53531"/>
                <a:gd name="connsiteY11" fmla="*/ 4635 h 34358"/>
                <a:gd name="connsiteX12" fmla="*/ 4154 w 53531"/>
                <a:gd name="connsiteY12" fmla="*/ 0 h 34358"/>
                <a:gd name="connsiteX13" fmla="*/ 10630 w 53531"/>
                <a:gd name="connsiteY13" fmla="*/ 4115 h 34358"/>
                <a:gd name="connsiteX14" fmla="*/ 53475 w 53531"/>
                <a:gd name="connsiteY14" fmla="*/ 19717 h 34358"/>
                <a:gd name="connsiteX15" fmla="*/ 53532 w 53531"/>
                <a:gd name="connsiteY15" fmla="*/ 22963 h 34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3531" h="34358">
                  <a:moveTo>
                    <a:pt x="53532" y="22963"/>
                  </a:moveTo>
                  <a:cubicBezTo>
                    <a:pt x="51429" y="22992"/>
                    <a:pt x="49309" y="22860"/>
                    <a:pt x="47217" y="23071"/>
                  </a:cubicBezTo>
                  <a:cubicBezTo>
                    <a:pt x="39587" y="23843"/>
                    <a:pt x="45154" y="24934"/>
                    <a:pt x="46794" y="27101"/>
                  </a:cubicBezTo>
                  <a:cubicBezTo>
                    <a:pt x="48954" y="29958"/>
                    <a:pt x="43897" y="30444"/>
                    <a:pt x="43605" y="32895"/>
                  </a:cubicBezTo>
                  <a:lnTo>
                    <a:pt x="43611" y="32895"/>
                  </a:lnTo>
                  <a:cubicBezTo>
                    <a:pt x="40793" y="33895"/>
                    <a:pt x="38010" y="35679"/>
                    <a:pt x="35193" y="32770"/>
                  </a:cubicBezTo>
                  <a:cubicBezTo>
                    <a:pt x="32044" y="29524"/>
                    <a:pt x="27917" y="29506"/>
                    <a:pt x="23803" y="29546"/>
                  </a:cubicBezTo>
                  <a:cubicBezTo>
                    <a:pt x="20796" y="23980"/>
                    <a:pt x="16887" y="19711"/>
                    <a:pt x="9915" y="19768"/>
                  </a:cubicBezTo>
                  <a:cubicBezTo>
                    <a:pt x="8824" y="19780"/>
                    <a:pt x="7732" y="19694"/>
                    <a:pt x="6646" y="19591"/>
                  </a:cubicBezTo>
                  <a:cubicBezTo>
                    <a:pt x="4292" y="19374"/>
                    <a:pt x="2200" y="18362"/>
                    <a:pt x="2234" y="15836"/>
                  </a:cubicBezTo>
                  <a:cubicBezTo>
                    <a:pt x="2274" y="12784"/>
                    <a:pt x="6166" y="11778"/>
                    <a:pt x="6920" y="9635"/>
                  </a:cubicBezTo>
                  <a:cubicBezTo>
                    <a:pt x="8726" y="4498"/>
                    <a:pt x="2548" y="7195"/>
                    <a:pt x="1000" y="4635"/>
                  </a:cubicBezTo>
                  <a:cubicBezTo>
                    <a:pt x="-1675" y="217"/>
                    <a:pt x="1583" y="491"/>
                    <a:pt x="4154" y="0"/>
                  </a:cubicBezTo>
                  <a:cubicBezTo>
                    <a:pt x="5652" y="2543"/>
                    <a:pt x="9566" y="2366"/>
                    <a:pt x="10630" y="4115"/>
                  </a:cubicBezTo>
                  <a:cubicBezTo>
                    <a:pt x="20819" y="20962"/>
                    <a:pt x="36364" y="22328"/>
                    <a:pt x="53475" y="19717"/>
                  </a:cubicBezTo>
                  <a:cubicBezTo>
                    <a:pt x="53475" y="20803"/>
                    <a:pt x="53492" y="21883"/>
                    <a:pt x="53532" y="22963"/>
                  </a:cubicBezTo>
                  <a:close/>
                </a:path>
              </a:pathLst>
            </a:custGeom>
            <a:grpFill/>
            <a:ln w="5715" cap="flat">
              <a:noFill/>
              <a:prstDash val="solid"/>
              <a:miter/>
            </a:ln>
          </p:spPr>
          <p:txBody>
            <a:bodyPr rtlCol="0" anchor="ctr"/>
            <a:lstStyle/>
            <a:p>
              <a:endParaRPr lang="zh-CN" altLang="en-US"/>
            </a:p>
          </p:txBody>
        </p:sp>
        <p:sp>
          <p:nvSpPr>
            <p:cNvPr id="1888" name="任意多边形: 形状 1887">
              <a:extLst>
                <a:ext uri="{FF2B5EF4-FFF2-40B4-BE49-F238E27FC236}">
                  <a16:creationId xmlns:a16="http://schemas.microsoft.com/office/drawing/2014/main" id="{34A9C8F5-0A33-2ABA-9A6B-B0E12D8A697C}"/>
                </a:ext>
              </a:extLst>
            </p:cNvPr>
            <p:cNvSpPr/>
            <p:nvPr/>
          </p:nvSpPr>
          <p:spPr>
            <a:xfrm>
              <a:off x="3521438" y="4863493"/>
              <a:ext cx="18585" cy="18324"/>
            </a:xfrm>
            <a:custGeom>
              <a:avLst/>
              <a:gdLst>
                <a:gd name="connsiteX0" fmla="*/ 1246 w 18585"/>
                <a:gd name="connsiteY0" fmla="*/ 12853 h 18324"/>
                <a:gd name="connsiteX1" fmla="*/ 1240 w 18585"/>
                <a:gd name="connsiteY1" fmla="*/ 6332 h 18324"/>
                <a:gd name="connsiteX2" fmla="*/ 4669 w 18585"/>
                <a:gd name="connsiteY2" fmla="*/ 3006 h 18324"/>
                <a:gd name="connsiteX3" fmla="*/ 16808 w 18585"/>
                <a:gd name="connsiteY3" fmla="*/ 3909 h 18324"/>
                <a:gd name="connsiteX4" fmla="*/ 14465 w 18585"/>
                <a:gd name="connsiteY4" fmla="*/ 13030 h 18324"/>
                <a:gd name="connsiteX5" fmla="*/ 1252 w 18585"/>
                <a:gd name="connsiteY5" fmla="*/ 16139 h 18324"/>
                <a:gd name="connsiteX6" fmla="*/ 0 w 18585"/>
                <a:gd name="connsiteY6" fmla="*/ 14499 h 18324"/>
                <a:gd name="connsiteX7" fmla="*/ 1246 w 18585"/>
                <a:gd name="connsiteY7" fmla="*/ 12853 h 1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85" h="18324">
                  <a:moveTo>
                    <a:pt x="1246" y="12853"/>
                  </a:moveTo>
                  <a:cubicBezTo>
                    <a:pt x="4892" y="10675"/>
                    <a:pt x="1566" y="8504"/>
                    <a:pt x="1240" y="6332"/>
                  </a:cubicBezTo>
                  <a:cubicBezTo>
                    <a:pt x="2389" y="5229"/>
                    <a:pt x="3641" y="4212"/>
                    <a:pt x="4669" y="3006"/>
                  </a:cubicBezTo>
                  <a:cubicBezTo>
                    <a:pt x="9161" y="-2258"/>
                    <a:pt x="13036" y="268"/>
                    <a:pt x="16808" y="3909"/>
                  </a:cubicBezTo>
                  <a:cubicBezTo>
                    <a:pt x="21363" y="8292"/>
                    <a:pt x="15893" y="10155"/>
                    <a:pt x="14465" y="13030"/>
                  </a:cubicBezTo>
                  <a:cubicBezTo>
                    <a:pt x="11316" y="19385"/>
                    <a:pt x="6687" y="19488"/>
                    <a:pt x="1252" y="16139"/>
                  </a:cubicBezTo>
                  <a:cubicBezTo>
                    <a:pt x="834" y="15590"/>
                    <a:pt x="417" y="15047"/>
                    <a:pt x="0" y="14499"/>
                  </a:cubicBezTo>
                  <a:cubicBezTo>
                    <a:pt x="417" y="13950"/>
                    <a:pt x="834" y="13401"/>
                    <a:pt x="1246" y="12853"/>
                  </a:cubicBezTo>
                  <a:close/>
                </a:path>
              </a:pathLst>
            </a:custGeom>
            <a:grpFill/>
            <a:ln w="5715" cap="flat">
              <a:noFill/>
              <a:prstDash val="solid"/>
              <a:miter/>
            </a:ln>
          </p:spPr>
          <p:txBody>
            <a:bodyPr rtlCol="0" anchor="ctr"/>
            <a:lstStyle/>
            <a:p>
              <a:endParaRPr lang="zh-CN" altLang="en-US"/>
            </a:p>
          </p:txBody>
        </p:sp>
        <p:sp>
          <p:nvSpPr>
            <p:cNvPr id="1889" name="任意多边形: 形状 1888">
              <a:extLst>
                <a:ext uri="{FF2B5EF4-FFF2-40B4-BE49-F238E27FC236}">
                  <a16:creationId xmlns:a16="http://schemas.microsoft.com/office/drawing/2014/main" id="{EDD1F932-563B-AEA9-48BA-9959214E83F0}"/>
                </a:ext>
              </a:extLst>
            </p:cNvPr>
            <p:cNvSpPr/>
            <p:nvPr/>
          </p:nvSpPr>
          <p:spPr>
            <a:xfrm>
              <a:off x="3514936" y="4950420"/>
              <a:ext cx="12197" cy="8164"/>
            </a:xfrm>
            <a:custGeom>
              <a:avLst/>
              <a:gdLst>
                <a:gd name="connsiteX0" fmla="*/ 11057 w 12197"/>
                <a:gd name="connsiteY0" fmla="*/ 8154 h 8164"/>
                <a:gd name="connsiteX1" fmla="*/ 6239 w 12197"/>
                <a:gd name="connsiteY1" fmla="*/ 7970 h 8164"/>
                <a:gd name="connsiteX2" fmla="*/ 55 w 12197"/>
                <a:gd name="connsiteY2" fmla="*/ 2387 h 8164"/>
                <a:gd name="connsiteX3" fmla="*/ 3662 w 12197"/>
                <a:gd name="connsiteY3" fmla="*/ 204 h 8164"/>
                <a:gd name="connsiteX4" fmla="*/ 11034 w 12197"/>
                <a:gd name="connsiteY4" fmla="*/ 8165 h 8164"/>
                <a:gd name="connsiteX5" fmla="*/ 11057 w 12197"/>
                <a:gd name="connsiteY5" fmla="*/ 8154 h 8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7" h="8164">
                  <a:moveTo>
                    <a:pt x="11057" y="8154"/>
                  </a:moveTo>
                  <a:cubicBezTo>
                    <a:pt x="9445" y="8108"/>
                    <a:pt x="7793" y="8291"/>
                    <a:pt x="6239" y="7970"/>
                  </a:cubicBezTo>
                  <a:cubicBezTo>
                    <a:pt x="3141" y="7336"/>
                    <a:pt x="-493" y="6856"/>
                    <a:pt x="55" y="2387"/>
                  </a:cubicBezTo>
                  <a:cubicBezTo>
                    <a:pt x="250" y="804"/>
                    <a:pt x="2347" y="-522"/>
                    <a:pt x="3662" y="204"/>
                  </a:cubicBezTo>
                  <a:cubicBezTo>
                    <a:pt x="6891" y="1993"/>
                    <a:pt x="15252" y="-550"/>
                    <a:pt x="11034" y="8165"/>
                  </a:cubicBezTo>
                  <a:lnTo>
                    <a:pt x="11057" y="8154"/>
                  </a:lnTo>
                  <a:close/>
                </a:path>
              </a:pathLst>
            </a:custGeom>
            <a:grpFill/>
            <a:ln w="5715" cap="flat">
              <a:noFill/>
              <a:prstDash val="solid"/>
              <a:miter/>
            </a:ln>
          </p:spPr>
          <p:txBody>
            <a:bodyPr rtlCol="0" anchor="ctr"/>
            <a:lstStyle/>
            <a:p>
              <a:endParaRPr lang="zh-CN" altLang="en-US"/>
            </a:p>
          </p:txBody>
        </p:sp>
        <p:sp>
          <p:nvSpPr>
            <p:cNvPr id="1890" name="任意多边形: 形状 1889">
              <a:extLst>
                <a:ext uri="{FF2B5EF4-FFF2-40B4-BE49-F238E27FC236}">
                  <a16:creationId xmlns:a16="http://schemas.microsoft.com/office/drawing/2014/main" id="{8094F88D-7CE1-7349-4F18-713CC6115BF2}"/>
                </a:ext>
              </a:extLst>
            </p:cNvPr>
            <p:cNvSpPr/>
            <p:nvPr/>
          </p:nvSpPr>
          <p:spPr>
            <a:xfrm>
              <a:off x="3562157" y="4882913"/>
              <a:ext cx="16390" cy="7474"/>
            </a:xfrm>
            <a:custGeom>
              <a:avLst/>
              <a:gdLst>
                <a:gd name="connsiteX0" fmla="*/ 0 w 16390"/>
                <a:gd name="connsiteY0" fmla="*/ 6 h 7474"/>
                <a:gd name="connsiteX1" fmla="*/ 16356 w 16390"/>
                <a:gd name="connsiteY1" fmla="*/ 51 h 7474"/>
                <a:gd name="connsiteX2" fmla="*/ 16391 w 16390"/>
                <a:gd name="connsiteY2" fmla="*/ 103 h 7474"/>
                <a:gd name="connsiteX3" fmla="*/ 10761 w 16390"/>
                <a:gd name="connsiteY3" fmla="*/ 5715 h 7474"/>
                <a:gd name="connsiteX4" fmla="*/ 6 w 16390"/>
                <a:gd name="connsiteY4" fmla="*/ 0 h 7474"/>
                <a:gd name="connsiteX5" fmla="*/ 0 w 16390"/>
                <a:gd name="connsiteY5" fmla="*/ 0 h 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90" h="7474">
                  <a:moveTo>
                    <a:pt x="0" y="6"/>
                  </a:moveTo>
                  <a:cubicBezTo>
                    <a:pt x="5452" y="23"/>
                    <a:pt x="10904" y="40"/>
                    <a:pt x="16356" y="51"/>
                  </a:cubicBezTo>
                  <a:cubicBezTo>
                    <a:pt x="16356" y="51"/>
                    <a:pt x="16391" y="103"/>
                    <a:pt x="16391" y="103"/>
                  </a:cubicBezTo>
                  <a:cubicBezTo>
                    <a:pt x="15259" y="2795"/>
                    <a:pt x="19220" y="11053"/>
                    <a:pt x="10761" y="5715"/>
                  </a:cubicBezTo>
                  <a:cubicBezTo>
                    <a:pt x="7269" y="3515"/>
                    <a:pt x="2320" y="4218"/>
                    <a:pt x="6" y="0"/>
                  </a:cubicBezTo>
                  <a:lnTo>
                    <a:pt x="0" y="0"/>
                  </a:lnTo>
                  <a:close/>
                </a:path>
              </a:pathLst>
            </a:custGeom>
            <a:grpFill/>
            <a:ln w="5715" cap="flat">
              <a:noFill/>
              <a:prstDash val="solid"/>
              <a:miter/>
            </a:ln>
          </p:spPr>
          <p:txBody>
            <a:bodyPr rtlCol="0" anchor="ctr"/>
            <a:lstStyle/>
            <a:p>
              <a:endParaRPr lang="zh-CN" altLang="en-US"/>
            </a:p>
          </p:txBody>
        </p:sp>
        <p:sp>
          <p:nvSpPr>
            <p:cNvPr id="1891" name="任意多边形: 形状 1890">
              <a:extLst>
                <a:ext uri="{FF2B5EF4-FFF2-40B4-BE49-F238E27FC236}">
                  <a16:creationId xmlns:a16="http://schemas.microsoft.com/office/drawing/2014/main" id="{00E9F8AE-58A4-CE79-B42E-D7909216B8FB}"/>
                </a:ext>
              </a:extLst>
            </p:cNvPr>
            <p:cNvSpPr/>
            <p:nvPr/>
          </p:nvSpPr>
          <p:spPr>
            <a:xfrm>
              <a:off x="3502984" y="4878181"/>
              <a:ext cx="19710" cy="4933"/>
            </a:xfrm>
            <a:custGeom>
              <a:avLst/>
              <a:gdLst>
                <a:gd name="connsiteX0" fmla="*/ 0 w 19710"/>
                <a:gd name="connsiteY0" fmla="*/ 4772 h 4933"/>
                <a:gd name="connsiteX1" fmla="*/ 13202 w 19710"/>
                <a:gd name="connsiteY1" fmla="*/ 1434 h 4933"/>
                <a:gd name="connsiteX2" fmla="*/ 19711 w 19710"/>
                <a:gd name="connsiteY2" fmla="*/ 1451 h 4933"/>
                <a:gd name="connsiteX3" fmla="*/ 19705 w 19710"/>
                <a:gd name="connsiteY3" fmla="*/ 1451 h 4933"/>
                <a:gd name="connsiteX4" fmla="*/ 0 w 19710"/>
                <a:gd name="connsiteY4" fmla="*/ 4772 h 4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10" h="4933">
                  <a:moveTo>
                    <a:pt x="0" y="4772"/>
                  </a:moveTo>
                  <a:cubicBezTo>
                    <a:pt x="3463" y="-57"/>
                    <a:pt x="8652" y="1954"/>
                    <a:pt x="13202" y="1434"/>
                  </a:cubicBezTo>
                  <a:cubicBezTo>
                    <a:pt x="15379" y="-412"/>
                    <a:pt x="17545" y="-549"/>
                    <a:pt x="19711" y="1451"/>
                  </a:cubicBezTo>
                  <a:lnTo>
                    <a:pt x="19705" y="1451"/>
                  </a:lnTo>
                  <a:cubicBezTo>
                    <a:pt x="13950" y="7378"/>
                    <a:pt x="6572" y="3697"/>
                    <a:pt x="0" y="4772"/>
                  </a:cubicBezTo>
                  <a:close/>
                </a:path>
              </a:pathLst>
            </a:custGeom>
            <a:grpFill/>
            <a:ln w="5715" cap="flat">
              <a:noFill/>
              <a:prstDash val="solid"/>
              <a:miter/>
            </a:ln>
          </p:spPr>
          <p:txBody>
            <a:bodyPr rtlCol="0" anchor="ctr"/>
            <a:lstStyle/>
            <a:p>
              <a:endParaRPr lang="zh-CN" altLang="en-US"/>
            </a:p>
          </p:txBody>
        </p:sp>
        <p:sp>
          <p:nvSpPr>
            <p:cNvPr id="1892" name="任意多边形: 形状 1891">
              <a:extLst>
                <a:ext uri="{FF2B5EF4-FFF2-40B4-BE49-F238E27FC236}">
                  <a16:creationId xmlns:a16="http://schemas.microsoft.com/office/drawing/2014/main" id="{A259744E-1280-9138-92CA-66B4DEB98A3E}"/>
                </a:ext>
              </a:extLst>
            </p:cNvPr>
            <p:cNvSpPr/>
            <p:nvPr/>
          </p:nvSpPr>
          <p:spPr>
            <a:xfrm>
              <a:off x="3516100" y="4856589"/>
              <a:ext cx="5769" cy="7660"/>
            </a:xfrm>
            <a:custGeom>
              <a:avLst/>
              <a:gdLst>
                <a:gd name="connsiteX0" fmla="*/ 34 w 5769"/>
                <a:gd name="connsiteY0" fmla="*/ 0 h 7660"/>
                <a:gd name="connsiteX1" fmla="*/ 3915 w 5769"/>
                <a:gd name="connsiteY1" fmla="*/ 2692 h 7660"/>
                <a:gd name="connsiteX2" fmla="*/ 4172 w 5769"/>
                <a:gd name="connsiteY2" fmla="*/ 7641 h 7660"/>
                <a:gd name="connsiteX3" fmla="*/ 1000 w 5769"/>
                <a:gd name="connsiteY3" fmla="*/ 4641 h 7660"/>
                <a:gd name="connsiteX4" fmla="*/ 0 w 5769"/>
                <a:gd name="connsiteY4" fmla="*/ 34 h 7660"/>
                <a:gd name="connsiteX5" fmla="*/ 34 w 5769"/>
                <a:gd name="connsiteY5" fmla="*/ 0 h 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 h="7660">
                  <a:moveTo>
                    <a:pt x="34" y="0"/>
                  </a:moveTo>
                  <a:cubicBezTo>
                    <a:pt x="1349" y="880"/>
                    <a:pt x="2897" y="1549"/>
                    <a:pt x="3915" y="2692"/>
                  </a:cubicBezTo>
                  <a:cubicBezTo>
                    <a:pt x="5218" y="4149"/>
                    <a:pt x="7207" y="6098"/>
                    <a:pt x="4172" y="7641"/>
                  </a:cubicBezTo>
                  <a:cubicBezTo>
                    <a:pt x="3703" y="7881"/>
                    <a:pt x="1686" y="5915"/>
                    <a:pt x="1000" y="4641"/>
                  </a:cubicBezTo>
                  <a:cubicBezTo>
                    <a:pt x="280" y="3315"/>
                    <a:pt x="303" y="1583"/>
                    <a:pt x="0" y="34"/>
                  </a:cubicBezTo>
                  <a:cubicBezTo>
                    <a:pt x="0" y="34"/>
                    <a:pt x="34" y="0"/>
                    <a:pt x="34" y="0"/>
                  </a:cubicBezTo>
                  <a:close/>
                </a:path>
              </a:pathLst>
            </a:custGeom>
            <a:grpFill/>
            <a:ln w="5715" cap="flat">
              <a:noFill/>
              <a:prstDash val="solid"/>
              <a:miter/>
            </a:ln>
          </p:spPr>
          <p:txBody>
            <a:bodyPr rtlCol="0" anchor="ctr"/>
            <a:lstStyle/>
            <a:p>
              <a:endParaRPr lang="zh-CN" altLang="en-US"/>
            </a:p>
          </p:txBody>
        </p:sp>
        <p:sp>
          <p:nvSpPr>
            <p:cNvPr id="1893" name="任意多边形: 形状 1892">
              <a:extLst>
                <a:ext uri="{FF2B5EF4-FFF2-40B4-BE49-F238E27FC236}">
                  <a16:creationId xmlns:a16="http://schemas.microsoft.com/office/drawing/2014/main" id="{68D99C47-AFDB-2843-F0F3-91D66719D865}"/>
                </a:ext>
              </a:extLst>
            </p:cNvPr>
            <p:cNvSpPr/>
            <p:nvPr/>
          </p:nvSpPr>
          <p:spPr>
            <a:xfrm>
              <a:off x="3553809" y="4879991"/>
              <a:ext cx="8353" cy="4063"/>
            </a:xfrm>
            <a:custGeom>
              <a:avLst/>
              <a:gdLst>
                <a:gd name="connsiteX0" fmla="*/ 8353 w 8353"/>
                <a:gd name="connsiteY0" fmla="*/ 2927 h 4063"/>
                <a:gd name="connsiteX1" fmla="*/ 5210 w 8353"/>
                <a:gd name="connsiteY1" fmla="*/ 3219 h 4063"/>
                <a:gd name="connsiteX2" fmla="*/ 50 w 8353"/>
                <a:gd name="connsiteY2" fmla="*/ 2596 h 4063"/>
                <a:gd name="connsiteX3" fmla="*/ 4701 w 8353"/>
                <a:gd name="connsiteY3" fmla="*/ 247 h 4063"/>
                <a:gd name="connsiteX4" fmla="*/ 8353 w 8353"/>
                <a:gd name="connsiteY4" fmla="*/ 2927 h 4063"/>
                <a:gd name="connsiteX5" fmla="*/ 8353 w 8353"/>
                <a:gd name="connsiteY5" fmla="*/ 2927 h 4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53" h="4063">
                  <a:moveTo>
                    <a:pt x="8353" y="2927"/>
                  </a:moveTo>
                  <a:cubicBezTo>
                    <a:pt x="7308" y="3030"/>
                    <a:pt x="6256" y="3196"/>
                    <a:pt x="5210" y="3219"/>
                  </a:cubicBezTo>
                  <a:cubicBezTo>
                    <a:pt x="3393" y="3258"/>
                    <a:pt x="552" y="5459"/>
                    <a:pt x="50" y="2596"/>
                  </a:cubicBezTo>
                  <a:cubicBezTo>
                    <a:pt x="-431" y="-119"/>
                    <a:pt x="2690" y="-296"/>
                    <a:pt x="4701" y="247"/>
                  </a:cubicBezTo>
                  <a:cubicBezTo>
                    <a:pt x="6062" y="613"/>
                    <a:pt x="7142" y="2001"/>
                    <a:pt x="8353" y="2927"/>
                  </a:cubicBezTo>
                  <a:lnTo>
                    <a:pt x="8353" y="2927"/>
                  </a:lnTo>
                  <a:close/>
                </a:path>
              </a:pathLst>
            </a:custGeom>
            <a:grpFill/>
            <a:ln w="5715" cap="flat">
              <a:noFill/>
              <a:prstDash val="solid"/>
              <a:miter/>
            </a:ln>
          </p:spPr>
          <p:txBody>
            <a:bodyPr rtlCol="0" anchor="ctr"/>
            <a:lstStyle/>
            <a:p>
              <a:endParaRPr lang="zh-CN" altLang="en-US"/>
            </a:p>
          </p:txBody>
        </p:sp>
        <p:sp>
          <p:nvSpPr>
            <p:cNvPr id="1894" name="任意多边形: 形状 1893">
              <a:extLst>
                <a:ext uri="{FF2B5EF4-FFF2-40B4-BE49-F238E27FC236}">
                  <a16:creationId xmlns:a16="http://schemas.microsoft.com/office/drawing/2014/main" id="{461528EA-B3AA-2514-3FA7-B3EE65C29887}"/>
                </a:ext>
              </a:extLst>
            </p:cNvPr>
            <p:cNvSpPr/>
            <p:nvPr/>
          </p:nvSpPr>
          <p:spPr>
            <a:xfrm>
              <a:off x="3552276" y="4873037"/>
              <a:ext cx="6589" cy="2546"/>
            </a:xfrm>
            <a:custGeom>
              <a:avLst/>
              <a:gdLst>
                <a:gd name="connsiteX0" fmla="*/ 6589 w 6589"/>
                <a:gd name="connsiteY0" fmla="*/ 17 h 2546"/>
                <a:gd name="connsiteX1" fmla="*/ 0 w 6589"/>
                <a:gd name="connsiteY1" fmla="*/ 35 h 2546"/>
                <a:gd name="connsiteX2" fmla="*/ 23 w 6589"/>
                <a:gd name="connsiteY2" fmla="*/ 0 h 2546"/>
                <a:gd name="connsiteX3" fmla="*/ 6589 w 6589"/>
                <a:gd name="connsiteY3" fmla="*/ 17 h 2546"/>
              </a:gdLst>
              <a:ahLst/>
              <a:cxnLst>
                <a:cxn ang="0">
                  <a:pos x="connsiteX0" y="connsiteY0"/>
                </a:cxn>
                <a:cxn ang="0">
                  <a:pos x="connsiteX1" y="connsiteY1"/>
                </a:cxn>
                <a:cxn ang="0">
                  <a:pos x="connsiteX2" y="connsiteY2"/>
                </a:cxn>
                <a:cxn ang="0">
                  <a:pos x="connsiteX3" y="connsiteY3"/>
                </a:cxn>
              </a:cxnLst>
              <a:rect l="l" t="t" r="r" b="b"/>
              <a:pathLst>
                <a:path w="6589" h="2546">
                  <a:moveTo>
                    <a:pt x="6589" y="17"/>
                  </a:moveTo>
                  <a:cubicBezTo>
                    <a:pt x="4400" y="3378"/>
                    <a:pt x="2206" y="3395"/>
                    <a:pt x="0" y="35"/>
                  </a:cubicBezTo>
                  <a:lnTo>
                    <a:pt x="23" y="0"/>
                  </a:lnTo>
                  <a:cubicBezTo>
                    <a:pt x="2217" y="6"/>
                    <a:pt x="4400" y="12"/>
                    <a:pt x="6589" y="17"/>
                  </a:cubicBezTo>
                  <a:close/>
                </a:path>
              </a:pathLst>
            </a:custGeom>
            <a:grpFill/>
            <a:ln w="5715" cap="flat">
              <a:noFill/>
              <a:prstDash val="solid"/>
              <a:miter/>
            </a:ln>
          </p:spPr>
          <p:txBody>
            <a:bodyPr rtlCol="0" anchor="ctr"/>
            <a:lstStyle/>
            <a:p>
              <a:endParaRPr lang="zh-CN" altLang="en-US"/>
            </a:p>
          </p:txBody>
        </p:sp>
        <p:sp>
          <p:nvSpPr>
            <p:cNvPr id="1895" name="任意多边形: 形状 1894">
              <a:extLst>
                <a:ext uri="{FF2B5EF4-FFF2-40B4-BE49-F238E27FC236}">
                  <a16:creationId xmlns:a16="http://schemas.microsoft.com/office/drawing/2014/main" id="{F2F95B5A-3A0C-925C-6A17-5B2D59D44614}"/>
                </a:ext>
              </a:extLst>
            </p:cNvPr>
            <p:cNvSpPr/>
            <p:nvPr/>
          </p:nvSpPr>
          <p:spPr>
            <a:xfrm>
              <a:off x="3466785" y="4896080"/>
              <a:ext cx="3303" cy="6583"/>
            </a:xfrm>
            <a:custGeom>
              <a:avLst/>
              <a:gdLst>
                <a:gd name="connsiteX0" fmla="*/ 0 w 3303"/>
                <a:gd name="connsiteY0" fmla="*/ 0 h 6583"/>
                <a:gd name="connsiteX1" fmla="*/ 3280 w 3303"/>
                <a:gd name="connsiteY1" fmla="*/ 6584 h 6583"/>
                <a:gd name="connsiteX2" fmla="*/ 3303 w 3303"/>
                <a:gd name="connsiteY2" fmla="*/ 6561 h 6583"/>
                <a:gd name="connsiteX3" fmla="*/ 11 w 3303"/>
                <a:gd name="connsiteY3" fmla="*/ 0 h 6583"/>
                <a:gd name="connsiteX4" fmla="*/ 0 w 3303"/>
                <a:gd name="connsiteY4" fmla="*/ 0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6583">
                  <a:moveTo>
                    <a:pt x="0" y="0"/>
                  </a:moveTo>
                  <a:cubicBezTo>
                    <a:pt x="2692" y="1400"/>
                    <a:pt x="3223" y="3875"/>
                    <a:pt x="3280" y="6584"/>
                  </a:cubicBezTo>
                  <a:lnTo>
                    <a:pt x="3303" y="6561"/>
                  </a:lnTo>
                  <a:cubicBezTo>
                    <a:pt x="652" y="5155"/>
                    <a:pt x="46" y="2720"/>
                    <a:pt x="11" y="0"/>
                  </a:cubicBezTo>
                  <a:cubicBezTo>
                    <a:pt x="11" y="0"/>
                    <a:pt x="0" y="0"/>
                    <a:pt x="0" y="0"/>
                  </a:cubicBezTo>
                  <a:close/>
                </a:path>
              </a:pathLst>
            </a:custGeom>
            <a:grpFill/>
            <a:ln w="5715" cap="flat">
              <a:noFill/>
              <a:prstDash val="solid"/>
              <a:miter/>
            </a:ln>
          </p:spPr>
          <p:txBody>
            <a:bodyPr rtlCol="0" anchor="ctr"/>
            <a:lstStyle/>
            <a:p>
              <a:endParaRPr lang="zh-CN" altLang="en-US"/>
            </a:p>
          </p:txBody>
        </p:sp>
        <p:sp>
          <p:nvSpPr>
            <p:cNvPr id="1896" name="任意多边形: 形状 1895">
              <a:extLst>
                <a:ext uri="{FF2B5EF4-FFF2-40B4-BE49-F238E27FC236}">
                  <a16:creationId xmlns:a16="http://schemas.microsoft.com/office/drawing/2014/main" id="{F88662B4-D572-AF1E-0966-B46F3DF60C6F}"/>
                </a:ext>
              </a:extLst>
            </p:cNvPr>
            <p:cNvSpPr/>
            <p:nvPr/>
          </p:nvSpPr>
          <p:spPr>
            <a:xfrm>
              <a:off x="3564477" y="5005526"/>
              <a:ext cx="4308" cy="2524"/>
            </a:xfrm>
            <a:custGeom>
              <a:avLst/>
              <a:gdLst>
                <a:gd name="connsiteX0" fmla="*/ 0 w 4308"/>
                <a:gd name="connsiteY0" fmla="*/ 1179 h 2524"/>
                <a:gd name="connsiteX1" fmla="*/ 783 w 4308"/>
                <a:gd name="connsiteY1" fmla="*/ 1 h 2524"/>
                <a:gd name="connsiteX2" fmla="*/ 3440 w 4308"/>
                <a:gd name="connsiteY2" fmla="*/ 1122 h 2524"/>
                <a:gd name="connsiteX3" fmla="*/ 2738 w 4308"/>
                <a:gd name="connsiteY3" fmla="*/ 2299 h 2524"/>
                <a:gd name="connsiteX4" fmla="*/ 0 w 4308"/>
                <a:gd name="connsiteY4" fmla="*/ 1179 h 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8" h="2524">
                  <a:moveTo>
                    <a:pt x="0" y="1179"/>
                  </a:moveTo>
                  <a:cubicBezTo>
                    <a:pt x="269" y="762"/>
                    <a:pt x="646" y="-38"/>
                    <a:pt x="783" y="1"/>
                  </a:cubicBezTo>
                  <a:cubicBezTo>
                    <a:pt x="1709" y="264"/>
                    <a:pt x="2743" y="522"/>
                    <a:pt x="3440" y="1122"/>
                  </a:cubicBezTo>
                  <a:cubicBezTo>
                    <a:pt x="4841" y="2328"/>
                    <a:pt x="4503" y="2865"/>
                    <a:pt x="2738" y="2299"/>
                  </a:cubicBezTo>
                  <a:cubicBezTo>
                    <a:pt x="1800" y="1996"/>
                    <a:pt x="909" y="1556"/>
                    <a:pt x="0" y="1179"/>
                  </a:cubicBezTo>
                  <a:close/>
                </a:path>
              </a:pathLst>
            </a:custGeom>
            <a:grpFill/>
            <a:ln w="5715" cap="flat">
              <a:noFill/>
              <a:prstDash val="solid"/>
              <a:miter/>
            </a:ln>
          </p:spPr>
          <p:txBody>
            <a:bodyPr rtlCol="0" anchor="ctr"/>
            <a:lstStyle/>
            <a:p>
              <a:endParaRPr lang="zh-CN" altLang="en-US"/>
            </a:p>
          </p:txBody>
        </p:sp>
        <p:sp>
          <p:nvSpPr>
            <p:cNvPr id="1897" name="任意多边形: 形状 1896">
              <a:extLst>
                <a:ext uri="{FF2B5EF4-FFF2-40B4-BE49-F238E27FC236}">
                  <a16:creationId xmlns:a16="http://schemas.microsoft.com/office/drawing/2014/main" id="{2975B971-CC2E-F3EA-62FD-F45863F62519}"/>
                </a:ext>
              </a:extLst>
            </p:cNvPr>
            <p:cNvSpPr/>
            <p:nvPr/>
          </p:nvSpPr>
          <p:spPr>
            <a:xfrm>
              <a:off x="3581885" y="5000052"/>
              <a:ext cx="1397" cy="1286"/>
            </a:xfrm>
            <a:custGeom>
              <a:avLst/>
              <a:gdLst>
                <a:gd name="connsiteX0" fmla="*/ 6 w 1397"/>
                <a:gd name="connsiteY0" fmla="*/ 1287 h 1286"/>
                <a:gd name="connsiteX1" fmla="*/ 743 w 1397"/>
                <a:gd name="connsiteY1" fmla="*/ 1 h 1286"/>
                <a:gd name="connsiteX2" fmla="*/ 0 w 1397"/>
                <a:gd name="connsiteY2" fmla="*/ 1287 h 1286"/>
                <a:gd name="connsiteX3" fmla="*/ 6 w 1397"/>
                <a:gd name="connsiteY3" fmla="*/ 1287 h 1286"/>
              </a:gdLst>
              <a:ahLst/>
              <a:cxnLst>
                <a:cxn ang="0">
                  <a:pos x="connsiteX0" y="connsiteY0"/>
                </a:cxn>
                <a:cxn ang="0">
                  <a:pos x="connsiteX1" y="connsiteY1"/>
                </a:cxn>
                <a:cxn ang="0">
                  <a:pos x="connsiteX2" y="connsiteY2"/>
                </a:cxn>
                <a:cxn ang="0">
                  <a:pos x="connsiteX3" y="connsiteY3"/>
                </a:cxn>
              </a:cxnLst>
              <a:rect l="l" t="t" r="r" b="b"/>
              <a:pathLst>
                <a:path w="1397" h="1286">
                  <a:moveTo>
                    <a:pt x="6" y="1287"/>
                  </a:moveTo>
                  <a:cubicBezTo>
                    <a:pt x="257" y="835"/>
                    <a:pt x="606" y="-34"/>
                    <a:pt x="743" y="1"/>
                  </a:cubicBezTo>
                  <a:cubicBezTo>
                    <a:pt x="1823" y="247"/>
                    <a:pt x="1560" y="750"/>
                    <a:pt x="0" y="1287"/>
                  </a:cubicBezTo>
                  <a:lnTo>
                    <a:pt x="6" y="1287"/>
                  </a:lnTo>
                  <a:close/>
                </a:path>
              </a:pathLst>
            </a:custGeom>
            <a:grpFill/>
            <a:ln w="5715" cap="flat">
              <a:noFill/>
              <a:prstDash val="solid"/>
              <a:miter/>
            </a:ln>
          </p:spPr>
          <p:txBody>
            <a:bodyPr rtlCol="0" anchor="ctr"/>
            <a:lstStyle/>
            <a:p>
              <a:endParaRPr lang="zh-CN" altLang="en-US"/>
            </a:p>
          </p:txBody>
        </p:sp>
        <p:sp>
          <p:nvSpPr>
            <p:cNvPr id="1898" name="任意多边形: 形状 1897">
              <a:extLst>
                <a:ext uri="{FF2B5EF4-FFF2-40B4-BE49-F238E27FC236}">
                  <a16:creationId xmlns:a16="http://schemas.microsoft.com/office/drawing/2014/main" id="{DC637AEA-7127-1E28-69D3-F1547B9CC722}"/>
                </a:ext>
              </a:extLst>
            </p:cNvPr>
            <p:cNvSpPr/>
            <p:nvPr/>
          </p:nvSpPr>
          <p:spPr>
            <a:xfrm>
              <a:off x="3478533" y="4912528"/>
              <a:ext cx="1413" cy="1298"/>
            </a:xfrm>
            <a:custGeom>
              <a:avLst/>
              <a:gdLst>
                <a:gd name="connsiteX0" fmla="*/ 1402 w 1413"/>
                <a:gd name="connsiteY0" fmla="*/ 0 h 1298"/>
                <a:gd name="connsiteX1" fmla="*/ 665 w 1413"/>
                <a:gd name="connsiteY1" fmla="*/ 1297 h 1298"/>
                <a:gd name="connsiteX2" fmla="*/ 1414 w 1413"/>
                <a:gd name="connsiteY2" fmla="*/ 0 h 1298"/>
                <a:gd name="connsiteX3" fmla="*/ 1402 w 1413"/>
                <a:gd name="connsiteY3" fmla="*/ 0 h 1298"/>
              </a:gdLst>
              <a:ahLst/>
              <a:cxnLst>
                <a:cxn ang="0">
                  <a:pos x="connsiteX0" y="connsiteY0"/>
                </a:cxn>
                <a:cxn ang="0">
                  <a:pos x="connsiteX1" y="connsiteY1"/>
                </a:cxn>
                <a:cxn ang="0">
                  <a:pos x="connsiteX2" y="connsiteY2"/>
                </a:cxn>
                <a:cxn ang="0">
                  <a:pos x="connsiteX3" y="connsiteY3"/>
                </a:cxn>
              </a:cxnLst>
              <a:rect l="l" t="t" r="r" b="b"/>
              <a:pathLst>
                <a:path w="1413" h="1298">
                  <a:moveTo>
                    <a:pt x="1402" y="0"/>
                  </a:moveTo>
                  <a:cubicBezTo>
                    <a:pt x="1151" y="457"/>
                    <a:pt x="802" y="1331"/>
                    <a:pt x="665" y="1297"/>
                  </a:cubicBezTo>
                  <a:cubicBezTo>
                    <a:pt x="-432" y="1040"/>
                    <a:pt x="-164" y="537"/>
                    <a:pt x="1414" y="0"/>
                  </a:cubicBezTo>
                  <a:lnTo>
                    <a:pt x="1402" y="0"/>
                  </a:lnTo>
                  <a:close/>
                </a:path>
              </a:pathLst>
            </a:custGeom>
            <a:grpFill/>
            <a:ln w="5715" cap="flat">
              <a:noFill/>
              <a:prstDash val="solid"/>
              <a:miter/>
            </a:ln>
          </p:spPr>
          <p:txBody>
            <a:bodyPr rtlCol="0" anchor="ctr"/>
            <a:lstStyle/>
            <a:p>
              <a:endParaRPr lang="zh-CN" altLang="en-US"/>
            </a:p>
          </p:txBody>
        </p:sp>
        <p:sp>
          <p:nvSpPr>
            <p:cNvPr id="1899" name="任意多边形: 形状 1898">
              <a:extLst>
                <a:ext uri="{FF2B5EF4-FFF2-40B4-BE49-F238E27FC236}">
                  <a16:creationId xmlns:a16="http://schemas.microsoft.com/office/drawing/2014/main" id="{EB8E2842-EFA9-6ADB-5656-6B334E5DAC28}"/>
                </a:ext>
              </a:extLst>
            </p:cNvPr>
            <p:cNvSpPr/>
            <p:nvPr/>
          </p:nvSpPr>
          <p:spPr>
            <a:xfrm>
              <a:off x="3479941" y="4911224"/>
              <a:ext cx="1408" cy="1303"/>
            </a:xfrm>
            <a:custGeom>
              <a:avLst/>
              <a:gdLst>
                <a:gd name="connsiteX0" fmla="*/ 6 w 1408"/>
                <a:gd name="connsiteY0" fmla="*/ 1304 h 1303"/>
                <a:gd name="connsiteX1" fmla="*/ 743 w 1408"/>
                <a:gd name="connsiteY1" fmla="*/ 1 h 1303"/>
                <a:gd name="connsiteX2" fmla="*/ 0 w 1408"/>
                <a:gd name="connsiteY2" fmla="*/ 1304 h 1303"/>
                <a:gd name="connsiteX3" fmla="*/ 6 w 1408"/>
                <a:gd name="connsiteY3" fmla="*/ 1304 h 1303"/>
              </a:gdLst>
              <a:ahLst/>
              <a:cxnLst>
                <a:cxn ang="0">
                  <a:pos x="connsiteX0" y="connsiteY0"/>
                </a:cxn>
                <a:cxn ang="0">
                  <a:pos x="connsiteX1" y="connsiteY1"/>
                </a:cxn>
                <a:cxn ang="0">
                  <a:pos x="connsiteX2" y="connsiteY2"/>
                </a:cxn>
                <a:cxn ang="0">
                  <a:pos x="connsiteX3" y="connsiteY3"/>
                </a:cxn>
              </a:cxnLst>
              <a:rect l="l" t="t" r="r" b="b"/>
              <a:pathLst>
                <a:path w="1408" h="1303">
                  <a:moveTo>
                    <a:pt x="6" y="1304"/>
                  </a:moveTo>
                  <a:cubicBezTo>
                    <a:pt x="257" y="847"/>
                    <a:pt x="600" y="-28"/>
                    <a:pt x="743" y="1"/>
                  </a:cubicBezTo>
                  <a:cubicBezTo>
                    <a:pt x="1840" y="252"/>
                    <a:pt x="1572" y="761"/>
                    <a:pt x="0" y="1304"/>
                  </a:cubicBezTo>
                  <a:lnTo>
                    <a:pt x="6" y="1304"/>
                  </a:lnTo>
                  <a:close/>
                </a:path>
              </a:pathLst>
            </a:custGeom>
            <a:grpFill/>
            <a:ln w="5715" cap="flat">
              <a:noFill/>
              <a:prstDash val="solid"/>
              <a:miter/>
            </a:ln>
          </p:spPr>
          <p:txBody>
            <a:bodyPr rtlCol="0" anchor="ctr"/>
            <a:lstStyle/>
            <a:p>
              <a:endParaRPr lang="zh-CN" altLang="en-US"/>
            </a:p>
          </p:txBody>
        </p:sp>
        <p:sp>
          <p:nvSpPr>
            <p:cNvPr id="1900" name="任意多边形: 形状 1899">
              <a:extLst>
                <a:ext uri="{FF2B5EF4-FFF2-40B4-BE49-F238E27FC236}">
                  <a16:creationId xmlns:a16="http://schemas.microsoft.com/office/drawing/2014/main" id="{AE2FCE40-F5B9-1F7A-220F-8A8AA0BDCD17}"/>
                </a:ext>
              </a:extLst>
            </p:cNvPr>
            <p:cNvSpPr/>
            <p:nvPr/>
          </p:nvSpPr>
          <p:spPr>
            <a:xfrm>
              <a:off x="3473363" y="4905950"/>
              <a:ext cx="1315" cy="1416"/>
            </a:xfrm>
            <a:custGeom>
              <a:avLst/>
              <a:gdLst>
                <a:gd name="connsiteX0" fmla="*/ 0 w 1315"/>
                <a:gd name="connsiteY0" fmla="*/ 0 h 1416"/>
                <a:gd name="connsiteX1" fmla="*/ 1315 w 1315"/>
                <a:gd name="connsiteY1" fmla="*/ 737 h 1416"/>
                <a:gd name="connsiteX2" fmla="*/ 12 w 1315"/>
                <a:gd name="connsiteY2" fmla="*/ 0 h 1416"/>
                <a:gd name="connsiteX3" fmla="*/ 0 w 1315"/>
                <a:gd name="connsiteY3" fmla="*/ 0 h 1416"/>
              </a:gdLst>
              <a:ahLst/>
              <a:cxnLst>
                <a:cxn ang="0">
                  <a:pos x="connsiteX0" y="connsiteY0"/>
                </a:cxn>
                <a:cxn ang="0">
                  <a:pos x="connsiteX1" y="connsiteY1"/>
                </a:cxn>
                <a:cxn ang="0">
                  <a:pos x="connsiteX2" y="connsiteY2"/>
                </a:cxn>
                <a:cxn ang="0">
                  <a:pos x="connsiteX3" y="connsiteY3"/>
                </a:cxn>
              </a:cxnLst>
              <a:rect l="l" t="t" r="r" b="b"/>
              <a:pathLst>
                <a:path w="1315" h="1416">
                  <a:moveTo>
                    <a:pt x="0" y="0"/>
                  </a:moveTo>
                  <a:cubicBezTo>
                    <a:pt x="463" y="251"/>
                    <a:pt x="1343" y="594"/>
                    <a:pt x="1315" y="737"/>
                  </a:cubicBezTo>
                  <a:cubicBezTo>
                    <a:pt x="1069" y="1852"/>
                    <a:pt x="560" y="1589"/>
                    <a:pt x="12" y="0"/>
                  </a:cubicBezTo>
                  <a:lnTo>
                    <a:pt x="0" y="0"/>
                  </a:lnTo>
                  <a:close/>
                </a:path>
              </a:pathLst>
            </a:custGeom>
            <a:grpFill/>
            <a:ln w="5715" cap="flat">
              <a:noFill/>
              <a:prstDash val="solid"/>
              <a:miter/>
            </a:ln>
          </p:spPr>
          <p:txBody>
            <a:bodyPr rtlCol="0" anchor="ctr"/>
            <a:lstStyle/>
            <a:p>
              <a:endParaRPr lang="zh-CN" altLang="en-US"/>
            </a:p>
          </p:txBody>
        </p:sp>
        <p:sp>
          <p:nvSpPr>
            <p:cNvPr id="1901" name="任意多边形: 形状 1900">
              <a:extLst>
                <a:ext uri="{FF2B5EF4-FFF2-40B4-BE49-F238E27FC236}">
                  <a16:creationId xmlns:a16="http://schemas.microsoft.com/office/drawing/2014/main" id="{8A0213C1-96B9-52D1-70F4-D9E033FBB9CA}"/>
                </a:ext>
              </a:extLst>
            </p:cNvPr>
            <p:cNvSpPr/>
            <p:nvPr/>
          </p:nvSpPr>
          <p:spPr>
            <a:xfrm>
              <a:off x="3470060" y="4902647"/>
              <a:ext cx="3308" cy="3303"/>
            </a:xfrm>
            <a:custGeom>
              <a:avLst/>
              <a:gdLst>
                <a:gd name="connsiteX0" fmla="*/ 3309 w 3308"/>
                <a:gd name="connsiteY0" fmla="*/ 3303 h 3303"/>
                <a:gd name="connsiteX1" fmla="*/ 23 w 3308"/>
                <a:gd name="connsiteY1" fmla="*/ 0 h 3303"/>
                <a:gd name="connsiteX2" fmla="*/ 0 w 3308"/>
                <a:gd name="connsiteY2" fmla="*/ 23 h 3303"/>
                <a:gd name="connsiteX3" fmla="*/ 3298 w 3308"/>
                <a:gd name="connsiteY3" fmla="*/ 3303 h 3303"/>
                <a:gd name="connsiteX4" fmla="*/ 3309 w 3308"/>
                <a:gd name="connsiteY4" fmla="*/ 3303 h 3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3303">
                  <a:moveTo>
                    <a:pt x="3309" y="3303"/>
                  </a:moveTo>
                  <a:cubicBezTo>
                    <a:pt x="2212" y="2200"/>
                    <a:pt x="1120" y="1097"/>
                    <a:pt x="23" y="0"/>
                  </a:cubicBezTo>
                  <a:cubicBezTo>
                    <a:pt x="23" y="0"/>
                    <a:pt x="6" y="23"/>
                    <a:pt x="0" y="23"/>
                  </a:cubicBezTo>
                  <a:cubicBezTo>
                    <a:pt x="1097" y="1114"/>
                    <a:pt x="2200" y="2211"/>
                    <a:pt x="3298" y="3303"/>
                  </a:cubicBezTo>
                  <a:lnTo>
                    <a:pt x="3309" y="3303"/>
                  </a:lnTo>
                  <a:close/>
                </a:path>
              </a:pathLst>
            </a:custGeom>
            <a:grpFill/>
            <a:ln w="5715" cap="flat">
              <a:noFill/>
              <a:prstDash val="solid"/>
              <a:miter/>
            </a:ln>
          </p:spPr>
          <p:txBody>
            <a:bodyPr rtlCol="0" anchor="ctr"/>
            <a:lstStyle/>
            <a:p>
              <a:endParaRPr lang="zh-CN" altLang="en-US"/>
            </a:p>
          </p:txBody>
        </p:sp>
        <p:sp>
          <p:nvSpPr>
            <p:cNvPr id="1902" name="任意多边形: 形状 1901">
              <a:extLst>
                <a:ext uri="{FF2B5EF4-FFF2-40B4-BE49-F238E27FC236}">
                  <a16:creationId xmlns:a16="http://schemas.microsoft.com/office/drawing/2014/main" id="{7694A643-C735-C096-72FE-48A754948B88}"/>
                </a:ext>
              </a:extLst>
            </p:cNvPr>
            <p:cNvSpPr/>
            <p:nvPr/>
          </p:nvSpPr>
          <p:spPr>
            <a:xfrm>
              <a:off x="3550978" y="4871639"/>
              <a:ext cx="1321" cy="1432"/>
            </a:xfrm>
            <a:custGeom>
              <a:avLst/>
              <a:gdLst>
                <a:gd name="connsiteX0" fmla="*/ 1298 w 1321"/>
                <a:gd name="connsiteY0" fmla="*/ 1433 h 1432"/>
                <a:gd name="connsiteX1" fmla="*/ 1 w 1321"/>
                <a:gd name="connsiteY1" fmla="*/ 679 h 1432"/>
                <a:gd name="connsiteX2" fmla="*/ 1321 w 1321"/>
                <a:gd name="connsiteY2" fmla="*/ 1398 h 1432"/>
                <a:gd name="connsiteX3" fmla="*/ 1298 w 1321"/>
                <a:gd name="connsiteY3" fmla="*/ 1433 h 1432"/>
              </a:gdLst>
              <a:ahLst/>
              <a:cxnLst>
                <a:cxn ang="0">
                  <a:pos x="connsiteX0" y="connsiteY0"/>
                </a:cxn>
                <a:cxn ang="0">
                  <a:pos x="connsiteX1" y="connsiteY1"/>
                </a:cxn>
                <a:cxn ang="0">
                  <a:pos x="connsiteX2" y="connsiteY2"/>
                </a:cxn>
                <a:cxn ang="0">
                  <a:pos x="connsiteX3" y="connsiteY3"/>
                </a:cxn>
              </a:cxnLst>
              <a:rect l="l" t="t" r="r" b="b"/>
              <a:pathLst>
                <a:path w="1321" h="1432">
                  <a:moveTo>
                    <a:pt x="1298" y="1433"/>
                  </a:moveTo>
                  <a:cubicBezTo>
                    <a:pt x="847" y="1176"/>
                    <a:pt x="-33" y="833"/>
                    <a:pt x="1" y="679"/>
                  </a:cubicBezTo>
                  <a:cubicBezTo>
                    <a:pt x="241" y="-430"/>
                    <a:pt x="761" y="-173"/>
                    <a:pt x="1321" y="1398"/>
                  </a:cubicBezTo>
                  <a:lnTo>
                    <a:pt x="1298" y="1433"/>
                  </a:lnTo>
                  <a:close/>
                </a:path>
              </a:pathLst>
            </a:custGeom>
            <a:grpFill/>
            <a:ln w="5715" cap="flat">
              <a:noFill/>
              <a:prstDash val="solid"/>
              <a:miter/>
            </a:ln>
          </p:spPr>
          <p:txBody>
            <a:bodyPr rtlCol="0" anchor="ctr"/>
            <a:lstStyle/>
            <a:p>
              <a:endParaRPr lang="zh-CN" altLang="en-US"/>
            </a:p>
          </p:txBody>
        </p:sp>
        <p:sp>
          <p:nvSpPr>
            <p:cNvPr id="1903" name="任意多边形: 形状 1902">
              <a:extLst>
                <a:ext uri="{FF2B5EF4-FFF2-40B4-BE49-F238E27FC236}">
                  <a16:creationId xmlns:a16="http://schemas.microsoft.com/office/drawing/2014/main" id="{BFB3026B-B088-81E9-E44B-48024B8CE704}"/>
                </a:ext>
              </a:extLst>
            </p:cNvPr>
            <p:cNvSpPr/>
            <p:nvPr/>
          </p:nvSpPr>
          <p:spPr>
            <a:xfrm>
              <a:off x="3516106" y="4869808"/>
              <a:ext cx="3320" cy="1405"/>
            </a:xfrm>
            <a:custGeom>
              <a:avLst/>
              <a:gdLst>
                <a:gd name="connsiteX0" fmla="*/ 3320 w 3320"/>
                <a:gd name="connsiteY0" fmla="*/ 12 h 1405"/>
                <a:gd name="connsiteX1" fmla="*/ 0 w 3320"/>
                <a:gd name="connsiteY1" fmla="*/ 0 h 1405"/>
                <a:gd name="connsiteX2" fmla="*/ 3320 w 3320"/>
                <a:gd name="connsiteY2" fmla="*/ 12 h 1405"/>
              </a:gdLst>
              <a:ahLst/>
              <a:cxnLst>
                <a:cxn ang="0">
                  <a:pos x="connsiteX0" y="connsiteY0"/>
                </a:cxn>
                <a:cxn ang="0">
                  <a:pos x="connsiteX1" y="connsiteY1"/>
                </a:cxn>
                <a:cxn ang="0">
                  <a:pos x="connsiteX2" y="connsiteY2"/>
                </a:cxn>
              </a:cxnLst>
              <a:rect l="l" t="t" r="r" b="b"/>
              <a:pathLst>
                <a:path w="3320" h="1405">
                  <a:moveTo>
                    <a:pt x="3320" y="12"/>
                  </a:moveTo>
                  <a:cubicBezTo>
                    <a:pt x="2206" y="1869"/>
                    <a:pt x="1103" y="1875"/>
                    <a:pt x="0" y="0"/>
                  </a:cubicBezTo>
                  <a:cubicBezTo>
                    <a:pt x="1109" y="0"/>
                    <a:pt x="2212" y="6"/>
                    <a:pt x="3320" y="12"/>
                  </a:cubicBezTo>
                  <a:close/>
                </a:path>
              </a:pathLst>
            </a:custGeom>
            <a:grpFill/>
            <a:ln w="5715" cap="flat">
              <a:noFill/>
              <a:prstDash val="solid"/>
              <a:miter/>
            </a:ln>
          </p:spPr>
          <p:txBody>
            <a:bodyPr rtlCol="0" anchor="ctr"/>
            <a:lstStyle/>
            <a:p>
              <a:endParaRPr lang="zh-CN" altLang="en-US"/>
            </a:p>
          </p:txBody>
        </p:sp>
        <p:sp>
          <p:nvSpPr>
            <p:cNvPr id="1904" name="任意多边形: 形状 1903">
              <a:extLst>
                <a:ext uri="{FF2B5EF4-FFF2-40B4-BE49-F238E27FC236}">
                  <a16:creationId xmlns:a16="http://schemas.microsoft.com/office/drawing/2014/main" id="{1E777AF5-3AD6-4C00-9BF3-706D31362283}"/>
                </a:ext>
              </a:extLst>
            </p:cNvPr>
            <p:cNvSpPr/>
            <p:nvPr/>
          </p:nvSpPr>
          <p:spPr>
            <a:xfrm>
              <a:off x="3512808" y="4866533"/>
              <a:ext cx="3274" cy="3240"/>
            </a:xfrm>
            <a:custGeom>
              <a:avLst/>
              <a:gdLst>
                <a:gd name="connsiteX0" fmla="*/ 3275 w 3274"/>
                <a:gd name="connsiteY0" fmla="*/ 3241 h 3240"/>
                <a:gd name="connsiteX1" fmla="*/ 0 w 3274"/>
                <a:gd name="connsiteY1" fmla="*/ 0 h 3240"/>
                <a:gd name="connsiteX2" fmla="*/ 3275 w 3274"/>
                <a:gd name="connsiteY2" fmla="*/ 3241 h 3240"/>
              </a:gdLst>
              <a:ahLst/>
              <a:cxnLst>
                <a:cxn ang="0">
                  <a:pos x="connsiteX0" y="connsiteY0"/>
                </a:cxn>
                <a:cxn ang="0">
                  <a:pos x="connsiteX1" y="connsiteY1"/>
                </a:cxn>
                <a:cxn ang="0">
                  <a:pos x="connsiteX2" y="connsiteY2"/>
                </a:cxn>
              </a:cxnLst>
              <a:rect l="l" t="t" r="r" b="b"/>
              <a:pathLst>
                <a:path w="3274" h="3240">
                  <a:moveTo>
                    <a:pt x="3275" y="3241"/>
                  </a:moveTo>
                  <a:cubicBezTo>
                    <a:pt x="2183" y="2160"/>
                    <a:pt x="1092" y="1080"/>
                    <a:pt x="0" y="0"/>
                  </a:cubicBezTo>
                  <a:cubicBezTo>
                    <a:pt x="1092" y="1080"/>
                    <a:pt x="2183" y="2160"/>
                    <a:pt x="3275" y="3241"/>
                  </a:cubicBezTo>
                  <a:close/>
                </a:path>
              </a:pathLst>
            </a:custGeom>
            <a:grpFill/>
            <a:ln w="5715" cap="flat">
              <a:noFill/>
              <a:prstDash val="solid"/>
              <a:miter/>
            </a:ln>
          </p:spPr>
          <p:txBody>
            <a:bodyPr rtlCol="0" anchor="ctr"/>
            <a:lstStyle/>
            <a:p>
              <a:endParaRPr lang="zh-CN" altLang="en-US"/>
            </a:p>
          </p:txBody>
        </p:sp>
        <p:sp>
          <p:nvSpPr>
            <p:cNvPr id="1905" name="任意多边形: 形状 1904">
              <a:extLst>
                <a:ext uri="{FF2B5EF4-FFF2-40B4-BE49-F238E27FC236}">
                  <a16:creationId xmlns:a16="http://schemas.microsoft.com/office/drawing/2014/main" id="{0A70AA51-F9F1-95AB-B8D6-23E8C3C2B785}"/>
                </a:ext>
              </a:extLst>
            </p:cNvPr>
            <p:cNvSpPr/>
            <p:nvPr/>
          </p:nvSpPr>
          <p:spPr>
            <a:xfrm>
              <a:off x="3275694" y="4792916"/>
              <a:ext cx="93869" cy="37638"/>
            </a:xfrm>
            <a:custGeom>
              <a:avLst/>
              <a:gdLst>
                <a:gd name="connsiteX0" fmla="*/ 16801 w 93869"/>
                <a:gd name="connsiteY0" fmla="*/ 14348 h 37638"/>
                <a:gd name="connsiteX1" fmla="*/ 45639 w 93869"/>
                <a:gd name="connsiteY1" fmla="*/ 9587 h 37638"/>
                <a:gd name="connsiteX2" fmla="*/ 55503 w 93869"/>
                <a:gd name="connsiteY2" fmla="*/ 4495 h 37638"/>
                <a:gd name="connsiteX3" fmla="*/ 74688 w 93869"/>
                <a:gd name="connsiteY3" fmla="*/ 3215 h 37638"/>
                <a:gd name="connsiteX4" fmla="*/ 92388 w 93869"/>
                <a:gd name="connsiteY4" fmla="*/ 17668 h 37638"/>
                <a:gd name="connsiteX5" fmla="*/ 92410 w 93869"/>
                <a:gd name="connsiteY5" fmla="*/ 24217 h 37638"/>
                <a:gd name="connsiteX6" fmla="*/ 92439 w 93869"/>
                <a:gd name="connsiteY6" fmla="*/ 24200 h 37638"/>
                <a:gd name="connsiteX7" fmla="*/ 56332 w 93869"/>
                <a:gd name="connsiteY7" fmla="*/ 11124 h 37638"/>
                <a:gd name="connsiteX8" fmla="*/ 29928 w 93869"/>
                <a:gd name="connsiteY8" fmla="*/ 20097 h 37638"/>
                <a:gd name="connsiteX9" fmla="*/ 26391 w 93869"/>
                <a:gd name="connsiteY9" fmla="*/ 29870 h 37638"/>
                <a:gd name="connsiteX10" fmla="*/ 40152 w 93869"/>
                <a:gd name="connsiteY10" fmla="*/ 37339 h 37638"/>
                <a:gd name="connsiteX11" fmla="*/ 16830 w 93869"/>
                <a:gd name="connsiteY11" fmla="*/ 34116 h 37638"/>
                <a:gd name="connsiteX12" fmla="*/ 9160 w 93869"/>
                <a:gd name="connsiteY12" fmla="*/ 29201 h 37638"/>
                <a:gd name="connsiteX13" fmla="*/ 1176 w 93869"/>
                <a:gd name="connsiteY13" fmla="*/ 18742 h 37638"/>
                <a:gd name="connsiteX14" fmla="*/ 16801 w 93869"/>
                <a:gd name="connsiteY14" fmla="*/ 14348 h 3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3869" h="37638">
                  <a:moveTo>
                    <a:pt x="16801" y="14348"/>
                  </a:moveTo>
                  <a:cubicBezTo>
                    <a:pt x="26408" y="12696"/>
                    <a:pt x="35969" y="10616"/>
                    <a:pt x="45639" y="9587"/>
                  </a:cubicBezTo>
                  <a:cubicBezTo>
                    <a:pt x="49942" y="9130"/>
                    <a:pt x="53137" y="7055"/>
                    <a:pt x="55503" y="4495"/>
                  </a:cubicBezTo>
                  <a:cubicBezTo>
                    <a:pt x="61995" y="-2535"/>
                    <a:pt x="66436" y="3"/>
                    <a:pt x="74688" y="3215"/>
                  </a:cubicBezTo>
                  <a:cubicBezTo>
                    <a:pt x="83221" y="6535"/>
                    <a:pt x="83935" y="16462"/>
                    <a:pt x="92388" y="17668"/>
                  </a:cubicBezTo>
                  <a:cubicBezTo>
                    <a:pt x="94428" y="19845"/>
                    <a:pt x="94291" y="22028"/>
                    <a:pt x="92410" y="24217"/>
                  </a:cubicBezTo>
                  <a:lnTo>
                    <a:pt x="92439" y="24200"/>
                  </a:lnTo>
                  <a:cubicBezTo>
                    <a:pt x="77666" y="27406"/>
                    <a:pt x="67122" y="18919"/>
                    <a:pt x="56332" y="11124"/>
                  </a:cubicBezTo>
                  <a:cubicBezTo>
                    <a:pt x="47639" y="14342"/>
                    <a:pt x="39884" y="19748"/>
                    <a:pt x="29928" y="20097"/>
                  </a:cubicBezTo>
                  <a:cubicBezTo>
                    <a:pt x="24853" y="20274"/>
                    <a:pt x="24356" y="25183"/>
                    <a:pt x="26391" y="29870"/>
                  </a:cubicBezTo>
                  <a:cubicBezTo>
                    <a:pt x="28397" y="34482"/>
                    <a:pt x="33695" y="33401"/>
                    <a:pt x="40152" y="37339"/>
                  </a:cubicBezTo>
                  <a:cubicBezTo>
                    <a:pt x="29854" y="36653"/>
                    <a:pt x="22825" y="39899"/>
                    <a:pt x="16830" y="34116"/>
                  </a:cubicBezTo>
                  <a:cubicBezTo>
                    <a:pt x="15595" y="30395"/>
                    <a:pt x="11652" y="30927"/>
                    <a:pt x="9160" y="29201"/>
                  </a:cubicBezTo>
                  <a:cubicBezTo>
                    <a:pt x="5348" y="26560"/>
                    <a:pt x="-3093" y="26698"/>
                    <a:pt x="1176" y="18742"/>
                  </a:cubicBezTo>
                  <a:cubicBezTo>
                    <a:pt x="4417" y="12696"/>
                    <a:pt x="9686" y="9004"/>
                    <a:pt x="16801" y="14348"/>
                  </a:cubicBezTo>
                  <a:close/>
                </a:path>
              </a:pathLst>
            </a:custGeom>
            <a:grpFill/>
            <a:ln w="5715" cap="flat">
              <a:noFill/>
              <a:prstDash val="solid"/>
              <a:miter/>
            </a:ln>
          </p:spPr>
          <p:txBody>
            <a:bodyPr rtlCol="0" anchor="ctr"/>
            <a:lstStyle/>
            <a:p>
              <a:endParaRPr lang="zh-CN" altLang="en-US"/>
            </a:p>
          </p:txBody>
        </p:sp>
        <p:sp>
          <p:nvSpPr>
            <p:cNvPr id="1906" name="任意多边形: 形状 1905">
              <a:extLst>
                <a:ext uri="{FF2B5EF4-FFF2-40B4-BE49-F238E27FC236}">
                  <a16:creationId xmlns:a16="http://schemas.microsoft.com/office/drawing/2014/main" id="{0F8B2BF9-DF84-A10D-FDA3-0FB23EAD7AF0}"/>
                </a:ext>
              </a:extLst>
            </p:cNvPr>
            <p:cNvSpPr/>
            <p:nvPr/>
          </p:nvSpPr>
          <p:spPr>
            <a:xfrm>
              <a:off x="3437187" y="4817532"/>
              <a:ext cx="47411" cy="25918"/>
            </a:xfrm>
            <a:custGeom>
              <a:avLst/>
              <a:gdLst>
                <a:gd name="connsiteX0" fmla="*/ 29621 w 47411"/>
                <a:gd name="connsiteY0" fmla="*/ 2893 h 25918"/>
                <a:gd name="connsiteX1" fmla="*/ 41445 w 47411"/>
                <a:gd name="connsiteY1" fmla="*/ 7911 h 25918"/>
                <a:gd name="connsiteX2" fmla="*/ 46229 w 47411"/>
                <a:gd name="connsiteY2" fmla="*/ 10346 h 25918"/>
                <a:gd name="connsiteX3" fmla="*/ 44125 w 47411"/>
                <a:gd name="connsiteY3" fmla="*/ 18261 h 25918"/>
                <a:gd name="connsiteX4" fmla="*/ 19734 w 47411"/>
                <a:gd name="connsiteY4" fmla="*/ 25919 h 25918"/>
                <a:gd name="connsiteX5" fmla="*/ 0 w 47411"/>
                <a:gd name="connsiteY5" fmla="*/ 19341 h 25918"/>
                <a:gd name="connsiteX6" fmla="*/ 5121 w 47411"/>
                <a:gd name="connsiteY6" fmla="*/ 12037 h 25918"/>
                <a:gd name="connsiteX7" fmla="*/ 12059 w 47411"/>
                <a:gd name="connsiteY7" fmla="*/ 4585 h 25918"/>
                <a:gd name="connsiteX8" fmla="*/ 18917 w 47411"/>
                <a:gd name="connsiteY8" fmla="*/ 70 h 25918"/>
                <a:gd name="connsiteX9" fmla="*/ 29621 w 47411"/>
                <a:gd name="connsiteY9" fmla="*/ 2893 h 2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11" h="25918">
                  <a:moveTo>
                    <a:pt x="29621" y="2893"/>
                  </a:moveTo>
                  <a:cubicBezTo>
                    <a:pt x="34010" y="9580"/>
                    <a:pt x="34101" y="9905"/>
                    <a:pt x="41445" y="7911"/>
                  </a:cubicBezTo>
                  <a:cubicBezTo>
                    <a:pt x="44491" y="7082"/>
                    <a:pt x="45200" y="8557"/>
                    <a:pt x="46229" y="10346"/>
                  </a:cubicBezTo>
                  <a:cubicBezTo>
                    <a:pt x="48132" y="13649"/>
                    <a:pt x="47949" y="16912"/>
                    <a:pt x="44125" y="18261"/>
                  </a:cubicBezTo>
                  <a:cubicBezTo>
                    <a:pt x="36096" y="21101"/>
                    <a:pt x="27872" y="23399"/>
                    <a:pt x="19734" y="25919"/>
                  </a:cubicBezTo>
                  <a:cubicBezTo>
                    <a:pt x="15059" y="18003"/>
                    <a:pt x="8127" y="16878"/>
                    <a:pt x="0" y="19341"/>
                  </a:cubicBezTo>
                  <a:cubicBezTo>
                    <a:pt x="126" y="15798"/>
                    <a:pt x="1800" y="13392"/>
                    <a:pt x="5121" y="12037"/>
                  </a:cubicBezTo>
                  <a:cubicBezTo>
                    <a:pt x="8487" y="10665"/>
                    <a:pt x="14082" y="12009"/>
                    <a:pt x="12059" y="4585"/>
                  </a:cubicBezTo>
                  <a:cubicBezTo>
                    <a:pt x="11121" y="1144"/>
                    <a:pt x="15642" y="-353"/>
                    <a:pt x="18917" y="70"/>
                  </a:cubicBezTo>
                  <a:cubicBezTo>
                    <a:pt x="22546" y="544"/>
                    <a:pt x="26060" y="1910"/>
                    <a:pt x="29621" y="2893"/>
                  </a:cubicBezTo>
                  <a:close/>
                </a:path>
              </a:pathLst>
            </a:custGeom>
            <a:grpFill/>
            <a:ln w="5715" cap="flat">
              <a:noFill/>
              <a:prstDash val="solid"/>
              <a:miter/>
            </a:ln>
          </p:spPr>
          <p:txBody>
            <a:bodyPr rtlCol="0" anchor="ctr"/>
            <a:lstStyle/>
            <a:p>
              <a:endParaRPr lang="zh-CN" altLang="en-US"/>
            </a:p>
          </p:txBody>
        </p:sp>
        <p:sp>
          <p:nvSpPr>
            <p:cNvPr id="1907" name="任意多边形: 形状 1906">
              <a:extLst>
                <a:ext uri="{FF2B5EF4-FFF2-40B4-BE49-F238E27FC236}">
                  <a16:creationId xmlns:a16="http://schemas.microsoft.com/office/drawing/2014/main" id="{3261D394-4958-66AD-38D9-CCF90CA61A7B}"/>
                </a:ext>
              </a:extLst>
            </p:cNvPr>
            <p:cNvSpPr/>
            <p:nvPr/>
          </p:nvSpPr>
          <p:spPr>
            <a:xfrm>
              <a:off x="3262560" y="4793318"/>
              <a:ext cx="34309" cy="35736"/>
            </a:xfrm>
            <a:custGeom>
              <a:avLst/>
              <a:gdLst>
                <a:gd name="connsiteX0" fmla="*/ 29935 w 34309"/>
                <a:gd name="connsiteY0" fmla="*/ 13945 h 35736"/>
                <a:gd name="connsiteX1" fmla="*/ 15762 w 34309"/>
                <a:gd name="connsiteY1" fmla="*/ 21735 h 35736"/>
                <a:gd name="connsiteX2" fmla="*/ 32907 w 34309"/>
                <a:gd name="connsiteY2" fmla="*/ 29370 h 35736"/>
                <a:gd name="connsiteX3" fmla="*/ 29958 w 34309"/>
                <a:gd name="connsiteY3" fmla="*/ 33714 h 35736"/>
                <a:gd name="connsiteX4" fmla="*/ 0 w 34309"/>
                <a:gd name="connsiteY4" fmla="*/ 35737 h 35736"/>
                <a:gd name="connsiteX5" fmla="*/ 2275 w 34309"/>
                <a:gd name="connsiteY5" fmla="*/ 22518 h 35736"/>
                <a:gd name="connsiteX6" fmla="*/ 337 w 34309"/>
                <a:gd name="connsiteY6" fmla="*/ 7373 h 35736"/>
                <a:gd name="connsiteX7" fmla="*/ 331 w 34309"/>
                <a:gd name="connsiteY7" fmla="*/ 7373 h 35736"/>
                <a:gd name="connsiteX8" fmla="*/ 3795 w 34309"/>
                <a:gd name="connsiteY8" fmla="*/ 1024 h 35736"/>
                <a:gd name="connsiteX9" fmla="*/ 29935 w 34309"/>
                <a:gd name="connsiteY9" fmla="*/ 13945 h 3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09" h="35736">
                  <a:moveTo>
                    <a:pt x="29935" y="13945"/>
                  </a:moveTo>
                  <a:cubicBezTo>
                    <a:pt x="23666" y="13671"/>
                    <a:pt x="18271" y="14968"/>
                    <a:pt x="15762" y="21735"/>
                  </a:cubicBezTo>
                  <a:cubicBezTo>
                    <a:pt x="20865" y="26004"/>
                    <a:pt x="28244" y="25261"/>
                    <a:pt x="32907" y="29370"/>
                  </a:cubicBezTo>
                  <a:cubicBezTo>
                    <a:pt x="36467" y="32502"/>
                    <a:pt x="32416" y="33176"/>
                    <a:pt x="29958" y="33714"/>
                  </a:cubicBezTo>
                  <a:cubicBezTo>
                    <a:pt x="20483" y="33731"/>
                    <a:pt x="11110" y="26764"/>
                    <a:pt x="0" y="35737"/>
                  </a:cubicBezTo>
                  <a:cubicBezTo>
                    <a:pt x="937" y="29599"/>
                    <a:pt x="291" y="23569"/>
                    <a:pt x="2275" y="22518"/>
                  </a:cubicBezTo>
                  <a:cubicBezTo>
                    <a:pt x="16168" y="15140"/>
                    <a:pt x="5698" y="11734"/>
                    <a:pt x="337" y="7373"/>
                  </a:cubicBezTo>
                  <a:lnTo>
                    <a:pt x="331" y="7373"/>
                  </a:lnTo>
                  <a:cubicBezTo>
                    <a:pt x="1486" y="5253"/>
                    <a:pt x="2640" y="3138"/>
                    <a:pt x="3795" y="1024"/>
                  </a:cubicBezTo>
                  <a:cubicBezTo>
                    <a:pt x="16196" y="-2137"/>
                    <a:pt x="25009" y="1978"/>
                    <a:pt x="29935" y="13945"/>
                  </a:cubicBezTo>
                  <a:close/>
                </a:path>
              </a:pathLst>
            </a:custGeom>
            <a:grpFill/>
            <a:ln w="5715" cap="flat">
              <a:noFill/>
              <a:prstDash val="solid"/>
              <a:miter/>
            </a:ln>
          </p:spPr>
          <p:txBody>
            <a:bodyPr rtlCol="0" anchor="ctr"/>
            <a:lstStyle/>
            <a:p>
              <a:endParaRPr lang="zh-CN" altLang="en-US"/>
            </a:p>
          </p:txBody>
        </p:sp>
        <p:sp>
          <p:nvSpPr>
            <p:cNvPr id="1908" name="任意多边形: 形状 1907">
              <a:extLst>
                <a:ext uri="{FF2B5EF4-FFF2-40B4-BE49-F238E27FC236}">
                  <a16:creationId xmlns:a16="http://schemas.microsoft.com/office/drawing/2014/main" id="{4F269889-3A9E-F17C-5D7D-44AF2EDE8CD4}"/>
                </a:ext>
              </a:extLst>
            </p:cNvPr>
            <p:cNvSpPr/>
            <p:nvPr/>
          </p:nvSpPr>
          <p:spPr>
            <a:xfrm>
              <a:off x="3368081" y="4808984"/>
              <a:ext cx="42811" cy="34466"/>
            </a:xfrm>
            <a:custGeom>
              <a:avLst/>
              <a:gdLst>
                <a:gd name="connsiteX0" fmla="*/ 23 w 42811"/>
                <a:gd name="connsiteY0" fmla="*/ 8149 h 34466"/>
                <a:gd name="connsiteX1" fmla="*/ 0 w 42811"/>
                <a:gd name="connsiteY1" fmla="*/ 1600 h 34466"/>
                <a:gd name="connsiteX2" fmla="*/ 5658 w 42811"/>
                <a:gd name="connsiteY2" fmla="*/ 1085 h 34466"/>
                <a:gd name="connsiteX3" fmla="*/ 32993 w 42811"/>
                <a:gd name="connsiteY3" fmla="*/ 4811 h 34466"/>
                <a:gd name="connsiteX4" fmla="*/ 42811 w 42811"/>
                <a:gd name="connsiteY4" fmla="*/ 11441 h 34466"/>
                <a:gd name="connsiteX5" fmla="*/ 39879 w 42811"/>
                <a:gd name="connsiteY5" fmla="*/ 25791 h 34466"/>
                <a:gd name="connsiteX6" fmla="*/ 42800 w 42811"/>
                <a:gd name="connsiteY6" fmla="*/ 34466 h 34466"/>
                <a:gd name="connsiteX7" fmla="*/ 42805 w 42811"/>
                <a:gd name="connsiteY7" fmla="*/ 34466 h 34466"/>
                <a:gd name="connsiteX8" fmla="*/ 18299 w 42811"/>
                <a:gd name="connsiteY8" fmla="*/ 21173 h 34466"/>
                <a:gd name="connsiteX9" fmla="*/ 9470 w 42811"/>
                <a:gd name="connsiteY9" fmla="*/ 10395 h 34466"/>
                <a:gd name="connsiteX10" fmla="*/ 23 w 42811"/>
                <a:gd name="connsiteY10" fmla="*/ 8149 h 3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811" h="34466">
                  <a:moveTo>
                    <a:pt x="23" y="8149"/>
                  </a:moveTo>
                  <a:cubicBezTo>
                    <a:pt x="17" y="5966"/>
                    <a:pt x="6" y="3783"/>
                    <a:pt x="0" y="1600"/>
                  </a:cubicBezTo>
                  <a:cubicBezTo>
                    <a:pt x="1714" y="-538"/>
                    <a:pt x="4309" y="-349"/>
                    <a:pt x="5658" y="1085"/>
                  </a:cubicBezTo>
                  <a:cubicBezTo>
                    <a:pt x="13859" y="9812"/>
                    <a:pt x="23551" y="6092"/>
                    <a:pt x="32993" y="4811"/>
                  </a:cubicBezTo>
                  <a:cubicBezTo>
                    <a:pt x="38976" y="3005"/>
                    <a:pt x="41251" y="6692"/>
                    <a:pt x="42811" y="11441"/>
                  </a:cubicBezTo>
                  <a:cubicBezTo>
                    <a:pt x="38005" y="15430"/>
                    <a:pt x="35387" y="19625"/>
                    <a:pt x="39879" y="25791"/>
                  </a:cubicBezTo>
                  <a:cubicBezTo>
                    <a:pt x="41594" y="28146"/>
                    <a:pt x="41868" y="31546"/>
                    <a:pt x="42800" y="34466"/>
                  </a:cubicBezTo>
                  <a:lnTo>
                    <a:pt x="42805" y="34466"/>
                  </a:lnTo>
                  <a:cubicBezTo>
                    <a:pt x="35056" y="29254"/>
                    <a:pt x="27283" y="23934"/>
                    <a:pt x="18299" y="21173"/>
                  </a:cubicBezTo>
                  <a:cubicBezTo>
                    <a:pt x="12619" y="19430"/>
                    <a:pt x="11653" y="14498"/>
                    <a:pt x="9470" y="10395"/>
                  </a:cubicBezTo>
                  <a:cubicBezTo>
                    <a:pt x="7012" y="5766"/>
                    <a:pt x="3772" y="6343"/>
                    <a:pt x="23" y="8149"/>
                  </a:cubicBezTo>
                  <a:close/>
                </a:path>
              </a:pathLst>
            </a:custGeom>
            <a:grpFill/>
            <a:ln w="5715" cap="flat">
              <a:noFill/>
              <a:prstDash val="solid"/>
              <a:miter/>
            </a:ln>
          </p:spPr>
          <p:txBody>
            <a:bodyPr rtlCol="0" anchor="ctr"/>
            <a:lstStyle/>
            <a:p>
              <a:endParaRPr lang="zh-CN" altLang="en-US"/>
            </a:p>
          </p:txBody>
        </p:sp>
        <p:sp>
          <p:nvSpPr>
            <p:cNvPr id="1909" name="任意多边形: 形状 1908">
              <a:extLst>
                <a:ext uri="{FF2B5EF4-FFF2-40B4-BE49-F238E27FC236}">
                  <a16:creationId xmlns:a16="http://schemas.microsoft.com/office/drawing/2014/main" id="{85CB1E50-4124-C4C2-CAB8-1A1942FEE001}"/>
                </a:ext>
              </a:extLst>
            </p:cNvPr>
            <p:cNvSpPr/>
            <p:nvPr/>
          </p:nvSpPr>
          <p:spPr>
            <a:xfrm>
              <a:off x="3413175" y="4827031"/>
              <a:ext cx="33887" cy="22991"/>
            </a:xfrm>
            <a:custGeom>
              <a:avLst/>
              <a:gdLst>
                <a:gd name="connsiteX0" fmla="*/ 7547 w 33887"/>
                <a:gd name="connsiteY0" fmla="*/ 0 h 22991"/>
                <a:gd name="connsiteX1" fmla="*/ 14965 w 33887"/>
                <a:gd name="connsiteY1" fmla="*/ 7601 h 22991"/>
                <a:gd name="connsiteX2" fmla="*/ 24018 w 33887"/>
                <a:gd name="connsiteY2" fmla="*/ 9836 h 22991"/>
                <a:gd name="connsiteX3" fmla="*/ 33876 w 33887"/>
                <a:gd name="connsiteY3" fmla="*/ 22992 h 22991"/>
                <a:gd name="connsiteX4" fmla="*/ 33888 w 33887"/>
                <a:gd name="connsiteY4" fmla="*/ 22992 h 22991"/>
                <a:gd name="connsiteX5" fmla="*/ 24538 w 33887"/>
                <a:gd name="connsiteY5" fmla="*/ 20974 h 22991"/>
                <a:gd name="connsiteX6" fmla="*/ 946 w 33887"/>
                <a:gd name="connsiteY6" fmla="*/ 6372 h 22991"/>
                <a:gd name="connsiteX7" fmla="*/ 7547 w 33887"/>
                <a:gd name="connsiteY7" fmla="*/ 0 h 22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87" h="22991">
                  <a:moveTo>
                    <a:pt x="7547" y="0"/>
                  </a:moveTo>
                  <a:cubicBezTo>
                    <a:pt x="8130" y="4401"/>
                    <a:pt x="8673" y="9110"/>
                    <a:pt x="14965" y="7601"/>
                  </a:cubicBezTo>
                  <a:cubicBezTo>
                    <a:pt x="18577" y="6738"/>
                    <a:pt x="21080" y="8807"/>
                    <a:pt x="24018" y="9836"/>
                  </a:cubicBezTo>
                  <a:cubicBezTo>
                    <a:pt x="27858" y="13808"/>
                    <a:pt x="32047" y="17516"/>
                    <a:pt x="33876" y="22992"/>
                  </a:cubicBezTo>
                  <a:lnTo>
                    <a:pt x="33888" y="22992"/>
                  </a:lnTo>
                  <a:cubicBezTo>
                    <a:pt x="30767" y="22271"/>
                    <a:pt x="27607" y="20814"/>
                    <a:pt x="24538" y="20974"/>
                  </a:cubicBezTo>
                  <a:cubicBezTo>
                    <a:pt x="16280" y="21408"/>
                    <a:pt x="4152" y="14122"/>
                    <a:pt x="946" y="6372"/>
                  </a:cubicBezTo>
                  <a:cubicBezTo>
                    <a:pt x="-2351" y="-1594"/>
                    <a:pt x="3729" y="446"/>
                    <a:pt x="7547" y="0"/>
                  </a:cubicBezTo>
                  <a:close/>
                </a:path>
              </a:pathLst>
            </a:custGeom>
            <a:grpFill/>
            <a:ln w="5715" cap="flat">
              <a:noFill/>
              <a:prstDash val="solid"/>
              <a:miter/>
            </a:ln>
          </p:spPr>
          <p:txBody>
            <a:bodyPr rtlCol="0" anchor="ctr"/>
            <a:lstStyle/>
            <a:p>
              <a:endParaRPr lang="zh-CN" altLang="en-US"/>
            </a:p>
          </p:txBody>
        </p:sp>
        <p:sp>
          <p:nvSpPr>
            <p:cNvPr id="1910" name="任意多边形: 形状 1909">
              <a:extLst>
                <a:ext uri="{FF2B5EF4-FFF2-40B4-BE49-F238E27FC236}">
                  <a16:creationId xmlns:a16="http://schemas.microsoft.com/office/drawing/2014/main" id="{759915A1-3856-76AA-5D32-9B1909833DEE}"/>
                </a:ext>
              </a:extLst>
            </p:cNvPr>
            <p:cNvSpPr/>
            <p:nvPr/>
          </p:nvSpPr>
          <p:spPr>
            <a:xfrm>
              <a:off x="3397725" y="4802812"/>
              <a:ext cx="37147" cy="24179"/>
            </a:xfrm>
            <a:custGeom>
              <a:avLst/>
              <a:gdLst>
                <a:gd name="connsiteX0" fmla="*/ 13162 w 37147"/>
                <a:gd name="connsiteY0" fmla="*/ 17613 h 24179"/>
                <a:gd name="connsiteX1" fmla="*/ 3343 w 37147"/>
                <a:gd name="connsiteY1" fmla="*/ 10989 h 24179"/>
                <a:gd name="connsiteX2" fmla="*/ 6 w 37147"/>
                <a:gd name="connsiteY2" fmla="*/ 4457 h 24179"/>
                <a:gd name="connsiteX3" fmla="*/ 0 w 37147"/>
                <a:gd name="connsiteY3" fmla="*/ 4457 h 24179"/>
                <a:gd name="connsiteX4" fmla="*/ 2886 w 37147"/>
                <a:gd name="connsiteY4" fmla="*/ 439 h 24179"/>
                <a:gd name="connsiteX5" fmla="*/ 22986 w 37147"/>
                <a:gd name="connsiteY5" fmla="*/ 15064 h 24179"/>
                <a:gd name="connsiteX6" fmla="*/ 37147 w 37147"/>
                <a:gd name="connsiteY6" fmla="*/ 19528 h 24179"/>
                <a:gd name="connsiteX7" fmla="*/ 23037 w 37147"/>
                <a:gd name="connsiteY7" fmla="*/ 24179 h 24179"/>
                <a:gd name="connsiteX8" fmla="*/ 13162 w 37147"/>
                <a:gd name="connsiteY8" fmla="*/ 17613 h 2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47" h="24179">
                  <a:moveTo>
                    <a:pt x="13162" y="17613"/>
                  </a:moveTo>
                  <a:cubicBezTo>
                    <a:pt x="9887" y="15401"/>
                    <a:pt x="6612" y="13195"/>
                    <a:pt x="3343" y="10989"/>
                  </a:cubicBezTo>
                  <a:cubicBezTo>
                    <a:pt x="3212" y="8309"/>
                    <a:pt x="2623" y="5863"/>
                    <a:pt x="6" y="4457"/>
                  </a:cubicBezTo>
                  <a:lnTo>
                    <a:pt x="0" y="4457"/>
                  </a:lnTo>
                  <a:cubicBezTo>
                    <a:pt x="343" y="2497"/>
                    <a:pt x="1772" y="-1287"/>
                    <a:pt x="2886" y="439"/>
                  </a:cubicBezTo>
                  <a:cubicBezTo>
                    <a:pt x="7778" y="8012"/>
                    <a:pt x="18888" y="6092"/>
                    <a:pt x="22986" y="15064"/>
                  </a:cubicBezTo>
                  <a:cubicBezTo>
                    <a:pt x="25203" y="19922"/>
                    <a:pt x="32598" y="13230"/>
                    <a:pt x="37147" y="19528"/>
                  </a:cubicBezTo>
                  <a:cubicBezTo>
                    <a:pt x="32467" y="21436"/>
                    <a:pt x="28238" y="23865"/>
                    <a:pt x="23037" y="24179"/>
                  </a:cubicBezTo>
                  <a:cubicBezTo>
                    <a:pt x="20728" y="20511"/>
                    <a:pt x="16619" y="19550"/>
                    <a:pt x="13162" y="17613"/>
                  </a:cubicBezTo>
                  <a:close/>
                </a:path>
              </a:pathLst>
            </a:custGeom>
            <a:grpFill/>
            <a:ln w="5715" cap="flat">
              <a:noFill/>
              <a:prstDash val="solid"/>
              <a:miter/>
            </a:ln>
          </p:spPr>
          <p:txBody>
            <a:bodyPr rtlCol="0" anchor="ctr"/>
            <a:lstStyle/>
            <a:p>
              <a:endParaRPr lang="zh-CN" altLang="en-US"/>
            </a:p>
          </p:txBody>
        </p:sp>
        <p:sp>
          <p:nvSpPr>
            <p:cNvPr id="1911" name="任意多边形: 形状 1910">
              <a:extLst>
                <a:ext uri="{FF2B5EF4-FFF2-40B4-BE49-F238E27FC236}">
                  <a16:creationId xmlns:a16="http://schemas.microsoft.com/office/drawing/2014/main" id="{C7D754AF-EB31-2D7E-CF8A-F2CAEC9651C7}"/>
                </a:ext>
              </a:extLst>
            </p:cNvPr>
            <p:cNvSpPr/>
            <p:nvPr/>
          </p:nvSpPr>
          <p:spPr>
            <a:xfrm>
              <a:off x="3327951" y="4803886"/>
              <a:ext cx="40187" cy="17585"/>
            </a:xfrm>
            <a:custGeom>
              <a:avLst/>
              <a:gdLst>
                <a:gd name="connsiteX0" fmla="*/ 4075 w 40187"/>
                <a:gd name="connsiteY0" fmla="*/ 154 h 17585"/>
                <a:gd name="connsiteX1" fmla="*/ 26317 w 40187"/>
                <a:gd name="connsiteY1" fmla="*/ 9898 h 17585"/>
                <a:gd name="connsiteX2" fmla="*/ 40188 w 40187"/>
                <a:gd name="connsiteY2" fmla="*/ 13230 h 17585"/>
                <a:gd name="connsiteX3" fmla="*/ 33678 w 40187"/>
                <a:gd name="connsiteY3" fmla="*/ 16933 h 17585"/>
                <a:gd name="connsiteX4" fmla="*/ 7046 w 40187"/>
                <a:gd name="connsiteY4" fmla="*/ 12144 h 17585"/>
                <a:gd name="connsiteX5" fmla="*/ 3412 w 40187"/>
                <a:gd name="connsiteY5" fmla="*/ 3280 h 17585"/>
                <a:gd name="connsiteX6" fmla="*/ 4075 w 40187"/>
                <a:gd name="connsiteY6" fmla="*/ 154 h 1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87" h="17585">
                  <a:moveTo>
                    <a:pt x="4075" y="154"/>
                  </a:moveTo>
                  <a:cubicBezTo>
                    <a:pt x="13476" y="-1361"/>
                    <a:pt x="17716" y="8795"/>
                    <a:pt x="26317" y="9898"/>
                  </a:cubicBezTo>
                  <a:cubicBezTo>
                    <a:pt x="30867" y="10481"/>
                    <a:pt x="35124" y="13744"/>
                    <a:pt x="40188" y="13230"/>
                  </a:cubicBezTo>
                  <a:cubicBezTo>
                    <a:pt x="39891" y="17767"/>
                    <a:pt x="37525" y="18282"/>
                    <a:pt x="33678" y="16933"/>
                  </a:cubicBezTo>
                  <a:cubicBezTo>
                    <a:pt x="25072" y="13915"/>
                    <a:pt x="16150" y="11727"/>
                    <a:pt x="7046" y="12144"/>
                  </a:cubicBezTo>
                  <a:cubicBezTo>
                    <a:pt x="-3829" y="12641"/>
                    <a:pt x="348" y="8035"/>
                    <a:pt x="3412" y="3280"/>
                  </a:cubicBezTo>
                  <a:cubicBezTo>
                    <a:pt x="3943" y="2445"/>
                    <a:pt x="3863" y="1205"/>
                    <a:pt x="4075" y="154"/>
                  </a:cubicBezTo>
                  <a:close/>
                </a:path>
              </a:pathLst>
            </a:custGeom>
            <a:grpFill/>
            <a:ln w="5715" cap="flat">
              <a:noFill/>
              <a:prstDash val="solid"/>
              <a:miter/>
            </a:ln>
          </p:spPr>
          <p:txBody>
            <a:bodyPr rtlCol="0" anchor="ctr"/>
            <a:lstStyle/>
            <a:p>
              <a:endParaRPr lang="zh-CN" altLang="en-US"/>
            </a:p>
          </p:txBody>
        </p:sp>
        <p:sp>
          <p:nvSpPr>
            <p:cNvPr id="1912" name="任意多边形: 形状 1911">
              <a:extLst>
                <a:ext uri="{FF2B5EF4-FFF2-40B4-BE49-F238E27FC236}">
                  <a16:creationId xmlns:a16="http://schemas.microsoft.com/office/drawing/2014/main" id="{9C5943EA-4447-5C89-2BA4-489108594E13}"/>
                </a:ext>
              </a:extLst>
            </p:cNvPr>
            <p:cNvSpPr/>
            <p:nvPr/>
          </p:nvSpPr>
          <p:spPr>
            <a:xfrm>
              <a:off x="3219159" y="4859884"/>
              <a:ext cx="17437" cy="19246"/>
            </a:xfrm>
            <a:custGeom>
              <a:avLst/>
              <a:gdLst>
                <a:gd name="connsiteX0" fmla="*/ 17437 w 17437"/>
                <a:gd name="connsiteY0" fmla="*/ 9878 h 19246"/>
                <a:gd name="connsiteX1" fmla="*/ 6287 w 17437"/>
                <a:gd name="connsiteY1" fmla="*/ 16639 h 19246"/>
                <a:gd name="connsiteX2" fmla="*/ 2778 w 17437"/>
                <a:gd name="connsiteY2" fmla="*/ 19234 h 19246"/>
                <a:gd name="connsiteX3" fmla="*/ 126 w 17437"/>
                <a:gd name="connsiteY3" fmla="*/ 14644 h 19246"/>
                <a:gd name="connsiteX4" fmla="*/ 984 w 17437"/>
                <a:gd name="connsiteY4" fmla="*/ 3300 h 19246"/>
                <a:gd name="connsiteX5" fmla="*/ 7933 w 17437"/>
                <a:gd name="connsiteY5" fmla="*/ 5352 h 19246"/>
                <a:gd name="connsiteX6" fmla="*/ 7556 w 17437"/>
                <a:gd name="connsiteY6" fmla="*/ 14 h 19246"/>
                <a:gd name="connsiteX7" fmla="*/ 7567 w 17437"/>
                <a:gd name="connsiteY7" fmla="*/ 14 h 19246"/>
                <a:gd name="connsiteX8" fmla="*/ 17437 w 17437"/>
                <a:gd name="connsiteY8" fmla="*/ 3306 h 19246"/>
                <a:gd name="connsiteX9" fmla="*/ 17426 w 17437"/>
                <a:gd name="connsiteY9" fmla="*/ 9884 h 19246"/>
                <a:gd name="connsiteX10" fmla="*/ 17437 w 17437"/>
                <a:gd name="connsiteY10" fmla="*/ 9884 h 1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437" h="19246">
                  <a:moveTo>
                    <a:pt x="17437" y="9878"/>
                  </a:moveTo>
                  <a:cubicBezTo>
                    <a:pt x="12951" y="10810"/>
                    <a:pt x="5619" y="6906"/>
                    <a:pt x="6287" y="16639"/>
                  </a:cubicBezTo>
                  <a:cubicBezTo>
                    <a:pt x="6401" y="18268"/>
                    <a:pt x="4487" y="19376"/>
                    <a:pt x="2778" y="19234"/>
                  </a:cubicBezTo>
                  <a:cubicBezTo>
                    <a:pt x="-62" y="18988"/>
                    <a:pt x="-205" y="17096"/>
                    <a:pt x="126" y="14644"/>
                  </a:cubicBezTo>
                  <a:cubicBezTo>
                    <a:pt x="641" y="10896"/>
                    <a:pt x="721" y="7083"/>
                    <a:pt x="984" y="3300"/>
                  </a:cubicBezTo>
                  <a:cubicBezTo>
                    <a:pt x="3361" y="3912"/>
                    <a:pt x="5470" y="6781"/>
                    <a:pt x="7933" y="5352"/>
                  </a:cubicBezTo>
                  <a:cubicBezTo>
                    <a:pt x="10259" y="4003"/>
                    <a:pt x="7790" y="1831"/>
                    <a:pt x="7556" y="14"/>
                  </a:cubicBezTo>
                  <a:lnTo>
                    <a:pt x="7567" y="14"/>
                  </a:lnTo>
                  <a:cubicBezTo>
                    <a:pt x="11294" y="-191"/>
                    <a:pt x="14248" y="1906"/>
                    <a:pt x="17437" y="3306"/>
                  </a:cubicBezTo>
                  <a:cubicBezTo>
                    <a:pt x="17431" y="5501"/>
                    <a:pt x="17431" y="7695"/>
                    <a:pt x="17426" y="9884"/>
                  </a:cubicBezTo>
                  <a:lnTo>
                    <a:pt x="17437" y="9884"/>
                  </a:lnTo>
                  <a:close/>
                </a:path>
              </a:pathLst>
            </a:custGeom>
            <a:grpFill/>
            <a:ln w="5715" cap="flat">
              <a:noFill/>
              <a:prstDash val="solid"/>
              <a:miter/>
            </a:ln>
          </p:spPr>
          <p:txBody>
            <a:bodyPr rtlCol="0" anchor="ctr"/>
            <a:lstStyle/>
            <a:p>
              <a:endParaRPr lang="zh-CN" altLang="en-US"/>
            </a:p>
          </p:txBody>
        </p:sp>
        <p:sp>
          <p:nvSpPr>
            <p:cNvPr id="1913" name="任意多边形: 形状 1912">
              <a:extLst>
                <a:ext uri="{FF2B5EF4-FFF2-40B4-BE49-F238E27FC236}">
                  <a16:creationId xmlns:a16="http://schemas.microsoft.com/office/drawing/2014/main" id="{A03C84BF-9DF2-1C84-0000-A1E23EEEE85B}"/>
                </a:ext>
              </a:extLst>
            </p:cNvPr>
            <p:cNvSpPr/>
            <p:nvPr/>
          </p:nvSpPr>
          <p:spPr>
            <a:xfrm>
              <a:off x="3228795" y="4817214"/>
              <a:ext cx="18242" cy="14189"/>
            </a:xfrm>
            <a:custGeom>
              <a:avLst/>
              <a:gdLst>
                <a:gd name="connsiteX0" fmla="*/ 7801 w 18242"/>
                <a:gd name="connsiteY0" fmla="*/ 13063 h 14189"/>
                <a:gd name="connsiteX1" fmla="*/ 0 w 18242"/>
                <a:gd name="connsiteY1" fmla="*/ 3422 h 14189"/>
                <a:gd name="connsiteX2" fmla="*/ 17671 w 18242"/>
                <a:gd name="connsiteY2" fmla="*/ 6519 h 14189"/>
                <a:gd name="connsiteX3" fmla="*/ 18242 w 18242"/>
                <a:gd name="connsiteY3" fmla="*/ 8634 h 14189"/>
                <a:gd name="connsiteX4" fmla="*/ 11721 w 18242"/>
                <a:gd name="connsiteY4" fmla="*/ 13943 h 14189"/>
                <a:gd name="connsiteX5" fmla="*/ 7801 w 18242"/>
                <a:gd name="connsiteY5" fmla="*/ 13063 h 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42" h="14189">
                  <a:moveTo>
                    <a:pt x="7801" y="13063"/>
                  </a:moveTo>
                  <a:cubicBezTo>
                    <a:pt x="7652" y="8057"/>
                    <a:pt x="1886" y="7177"/>
                    <a:pt x="0" y="3422"/>
                  </a:cubicBezTo>
                  <a:cubicBezTo>
                    <a:pt x="7755" y="-3550"/>
                    <a:pt x="12710" y="1490"/>
                    <a:pt x="17671" y="6519"/>
                  </a:cubicBezTo>
                  <a:cubicBezTo>
                    <a:pt x="17859" y="7222"/>
                    <a:pt x="18054" y="7931"/>
                    <a:pt x="18242" y="8634"/>
                  </a:cubicBezTo>
                  <a:cubicBezTo>
                    <a:pt x="17174" y="11766"/>
                    <a:pt x="14630" y="13080"/>
                    <a:pt x="11721" y="13943"/>
                  </a:cubicBezTo>
                  <a:cubicBezTo>
                    <a:pt x="10236" y="14458"/>
                    <a:pt x="8927" y="14166"/>
                    <a:pt x="7801" y="13063"/>
                  </a:cubicBezTo>
                  <a:close/>
                </a:path>
              </a:pathLst>
            </a:custGeom>
            <a:grpFill/>
            <a:ln w="5715" cap="flat">
              <a:noFill/>
              <a:prstDash val="solid"/>
              <a:miter/>
            </a:ln>
          </p:spPr>
          <p:txBody>
            <a:bodyPr rtlCol="0" anchor="ctr"/>
            <a:lstStyle/>
            <a:p>
              <a:endParaRPr lang="zh-CN" altLang="en-US"/>
            </a:p>
          </p:txBody>
        </p:sp>
        <p:sp>
          <p:nvSpPr>
            <p:cNvPr id="1914" name="任意多边形: 形状 1913">
              <a:extLst>
                <a:ext uri="{FF2B5EF4-FFF2-40B4-BE49-F238E27FC236}">
                  <a16:creationId xmlns:a16="http://schemas.microsoft.com/office/drawing/2014/main" id="{8886BC5B-79EC-A64B-0DF3-A5C5C8BFE373}"/>
                </a:ext>
              </a:extLst>
            </p:cNvPr>
            <p:cNvSpPr/>
            <p:nvPr/>
          </p:nvSpPr>
          <p:spPr>
            <a:xfrm>
              <a:off x="3380523" y="4855181"/>
              <a:ext cx="15073" cy="8579"/>
            </a:xfrm>
            <a:custGeom>
              <a:avLst/>
              <a:gdLst>
                <a:gd name="connsiteX0" fmla="*/ 0 w 15073"/>
                <a:gd name="connsiteY0" fmla="*/ 3329 h 8579"/>
                <a:gd name="connsiteX1" fmla="*/ 12384 w 15073"/>
                <a:gd name="connsiteY1" fmla="*/ 1534 h 8579"/>
                <a:gd name="connsiteX2" fmla="*/ 14442 w 15073"/>
                <a:gd name="connsiteY2" fmla="*/ 6381 h 8579"/>
                <a:gd name="connsiteX3" fmla="*/ 9778 w 15073"/>
                <a:gd name="connsiteY3" fmla="*/ 7015 h 8579"/>
                <a:gd name="connsiteX4" fmla="*/ 0 w 15073"/>
                <a:gd name="connsiteY4" fmla="*/ 3329 h 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73" h="8579">
                  <a:moveTo>
                    <a:pt x="0" y="3329"/>
                  </a:moveTo>
                  <a:cubicBezTo>
                    <a:pt x="4081" y="-2192"/>
                    <a:pt x="8332" y="608"/>
                    <a:pt x="12384" y="1534"/>
                  </a:cubicBezTo>
                  <a:cubicBezTo>
                    <a:pt x="15236" y="2186"/>
                    <a:pt x="15636" y="3940"/>
                    <a:pt x="14442" y="6381"/>
                  </a:cubicBezTo>
                  <a:cubicBezTo>
                    <a:pt x="13179" y="8958"/>
                    <a:pt x="11510" y="9398"/>
                    <a:pt x="9778" y="7015"/>
                  </a:cubicBezTo>
                  <a:cubicBezTo>
                    <a:pt x="7447" y="3803"/>
                    <a:pt x="2789" y="5781"/>
                    <a:pt x="0" y="3329"/>
                  </a:cubicBezTo>
                  <a:close/>
                </a:path>
              </a:pathLst>
            </a:custGeom>
            <a:grpFill/>
            <a:ln w="5715" cap="flat">
              <a:noFill/>
              <a:prstDash val="solid"/>
              <a:miter/>
            </a:ln>
          </p:spPr>
          <p:txBody>
            <a:bodyPr rtlCol="0" anchor="ctr"/>
            <a:lstStyle/>
            <a:p>
              <a:endParaRPr lang="zh-CN" altLang="en-US"/>
            </a:p>
          </p:txBody>
        </p:sp>
        <p:sp>
          <p:nvSpPr>
            <p:cNvPr id="1915" name="任意多边形: 形状 1914">
              <a:extLst>
                <a:ext uri="{FF2B5EF4-FFF2-40B4-BE49-F238E27FC236}">
                  <a16:creationId xmlns:a16="http://schemas.microsoft.com/office/drawing/2014/main" id="{72F92F5D-5A66-4CFA-C75E-1DF41507DE69}"/>
                </a:ext>
              </a:extLst>
            </p:cNvPr>
            <p:cNvSpPr/>
            <p:nvPr/>
          </p:nvSpPr>
          <p:spPr>
            <a:xfrm>
              <a:off x="3246443" y="4821182"/>
              <a:ext cx="9898" cy="9597"/>
            </a:xfrm>
            <a:custGeom>
              <a:avLst/>
              <a:gdLst>
                <a:gd name="connsiteX0" fmla="*/ 23 w 9898"/>
                <a:gd name="connsiteY0" fmla="*/ 2546 h 9597"/>
                <a:gd name="connsiteX1" fmla="*/ 9864 w 9898"/>
                <a:gd name="connsiteY1" fmla="*/ 9124 h 9597"/>
                <a:gd name="connsiteX2" fmla="*/ 9898 w 9898"/>
                <a:gd name="connsiteY2" fmla="*/ 9095 h 9597"/>
                <a:gd name="connsiteX3" fmla="*/ 0 w 9898"/>
                <a:gd name="connsiteY3" fmla="*/ 2512 h 9597"/>
                <a:gd name="connsiteX4" fmla="*/ 23 w 9898"/>
                <a:gd name="connsiteY4" fmla="*/ 2546 h 9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98" h="9597">
                  <a:moveTo>
                    <a:pt x="23" y="2546"/>
                  </a:moveTo>
                  <a:cubicBezTo>
                    <a:pt x="8041" y="-1712"/>
                    <a:pt x="8613" y="-1329"/>
                    <a:pt x="9864" y="9124"/>
                  </a:cubicBezTo>
                  <a:lnTo>
                    <a:pt x="9898" y="9095"/>
                  </a:lnTo>
                  <a:cubicBezTo>
                    <a:pt x="3772" y="11152"/>
                    <a:pt x="2120" y="6484"/>
                    <a:pt x="0" y="2512"/>
                  </a:cubicBezTo>
                  <a:lnTo>
                    <a:pt x="23" y="2546"/>
                  </a:lnTo>
                  <a:close/>
                </a:path>
              </a:pathLst>
            </a:custGeom>
            <a:grpFill/>
            <a:ln w="5715" cap="flat">
              <a:noFill/>
              <a:prstDash val="solid"/>
              <a:miter/>
            </a:ln>
          </p:spPr>
          <p:txBody>
            <a:bodyPr rtlCol="0" anchor="ctr"/>
            <a:lstStyle/>
            <a:p>
              <a:endParaRPr lang="zh-CN" altLang="en-US"/>
            </a:p>
          </p:txBody>
        </p:sp>
        <p:sp>
          <p:nvSpPr>
            <p:cNvPr id="1916" name="任意多边形: 形状 1915">
              <a:extLst>
                <a:ext uri="{FF2B5EF4-FFF2-40B4-BE49-F238E27FC236}">
                  <a16:creationId xmlns:a16="http://schemas.microsoft.com/office/drawing/2014/main" id="{41FB0493-5124-1A03-D661-0B076EDB2A06}"/>
                </a:ext>
              </a:extLst>
            </p:cNvPr>
            <p:cNvSpPr/>
            <p:nvPr/>
          </p:nvSpPr>
          <p:spPr>
            <a:xfrm>
              <a:off x="3208790" y="4863184"/>
              <a:ext cx="6149" cy="13155"/>
            </a:xfrm>
            <a:custGeom>
              <a:avLst/>
              <a:gdLst>
                <a:gd name="connsiteX0" fmla="*/ 4781 w 6149"/>
                <a:gd name="connsiteY0" fmla="*/ 0 h 13155"/>
                <a:gd name="connsiteX1" fmla="*/ 1489 w 6149"/>
                <a:gd name="connsiteY1" fmla="*/ 13156 h 13155"/>
                <a:gd name="connsiteX2" fmla="*/ 4781 w 6149"/>
                <a:gd name="connsiteY2" fmla="*/ 0 h 13155"/>
              </a:gdLst>
              <a:ahLst/>
              <a:cxnLst>
                <a:cxn ang="0">
                  <a:pos x="connsiteX0" y="connsiteY0"/>
                </a:cxn>
                <a:cxn ang="0">
                  <a:pos x="connsiteX1" y="connsiteY1"/>
                </a:cxn>
                <a:cxn ang="0">
                  <a:pos x="connsiteX2" y="connsiteY2"/>
                </a:cxn>
              </a:cxnLst>
              <a:rect l="l" t="t" r="r" b="b"/>
              <a:pathLst>
                <a:path w="6149" h="13155">
                  <a:moveTo>
                    <a:pt x="4781" y="0"/>
                  </a:moveTo>
                  <a:cubicBezTo>
                    <a:pt x="4729" y="4646"/>
                    <a:pt x="9513" y="10510"/>
                    <a:pt x="1489" y="13156"/>
                  </a:cubicBezTo>
                  <a:cubicBezTo>
                    <a:pt x="-1431" y="7767"/>
                    <a:pt x="89" y="3486"/>
                    <a:pt x="4781" y="0"/>
                  </a:cubicBezTo>
                  <a:close/>
                </a:path>
              </a:pathLst>
            </a:custGeom>
            <a:grpFill/>
            <a:ln w="5715" cap="flat">
              <a:noFill/>
              <a:prstDash val="solid"/>
              <a:miter/>
            </a:ln>
          </p:spPr>
          <p:txBody>
            <a:bodyPr rtlCol="0" anchor="ctr"/>
            <a:lstStyle/>
            <a:p>
              <a:endParaRPr lang="zh-CN" altLang="en-US"/>
            </a:p>
          </p:txBody>
        </p:sp>
        <p:sp>
          <p:nvSpPr>
            <p:cNvPr id="1917" name="任意多边形: 形状 1916">
              <a:extLst>
                <a:ext uri="{FF2B5EF4-FFF2-40B4-BE49-F238E27FC236}">
                  <a16:creationId xmlns:a16="http://schemas.microsoft.com/office/drawing/2014/main" id="{10DB20B3-B650-B670-AE81-6CADB180B789}"/>
                </a:ext>
              </a:extLst>
            </p:cNvPr>
            <p:cNvSpPr/>
            <p:nvPr/>
          </p:nvSpPr>
          <p:spPr>
            <a:xfrm>
              <a:off x="3236596" y="4828839"/>
              <a:ext cx="9846" cy="8050"/>
            </a:xfrm>
            <a:custGeom>
              <a:avLst/>
              <a:gdLst>
                <a:gd name="connsiteX0" fmla="*/ 0 w 9846"/>
                <a:gd name="connsiteY0" fmla="*/ 1438 h 8050"/>
                <a:gd name="connsiteX1" fmla="*/ 3286 w 9846"/>
                <a:gd name="connsiteY1" fmla="*/ 1455 h 8050"/>
                <a:gd name="connsiteX2" fmla="*/ 9847 w 9846"/>
                <a:gd name="connsiteY2" fmla="*/ 4696 h 8050"/>
                <a:gd name="connsiteX3" fmla="*/ 9830 w 9846"/>
                <a:gd name="connsiteY3" fmla="*/ 8050 h 8050"/>
                <a:gd name="connsiteX4" fmla="*/ 0 w 9846"/>
                <a:gd name="connsiteY4" fmla="*/ 1438 h 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6" h="8050">
                  <a:moveTo>
                    <a:pt x="0" y="1438"/>
                  </a:moveTo>
                  <a:cubicBezTo>
                    <a:pt x="1097" y="1450"/>
                    <a:pt x="2189" y="1455"/>
                    <a:pt x="3286" y="1455"/>
                  </a:cubicBezTo>
                  <a:cubicBezTo>
                    <a:pt x="7161" y="-882"/>
                    <a:pt x="9841" y="-808"/>
                    <a:pt x="9847" y="4696"/>
                  </a:cubicBezTo>
                  <a:cubicBezTo>
                    <a:pt x="9841" y="5816"/>
                    <a:pt x="9836" y="6930"/>
                    <a:pt x="9830" y="8050"/>
                  </a:cubicBezTo>
                  <a:cubicBezTo>
                    <a:pt x="6401" y="6073"/>
                    <a:pt x="2257" y="5159"/>
                    <a:pt x="0" y="1438"/>
                  </a:cubicBezTo>
                  <a:close/>
                </a:path>
              </a:pathLst>
            </a:custGeom>
            <a:grpFill/>
            <a:ln w="5715" cap="flat">
              <a:noFill/>
              <a:prstDash val="solid"/>
              <a:miter/>
            </a:ln>
          </p:spPr>
          <p:txBody>
            <a:bodyPr rtlCol="0" anchor="ctr"/>
            <a:lstStyle/>
            <a:p>
              <a:endParaRPr lang="zh-CN" altLang="en-US"/>
            </a:p>
          </p:txBody>
        </p:sp>
        <p:sp>
          <p:nvSpPr>
            <p:cNvPr id="1918" name="任意多边形: 形状 1917">
              <a:extLst>
                <a:ext uri="{FF2B5EF4-FFF2-40B4-BE49-F238E27FC236}">
                  <a16:creationId xmlns:a16="http://schemas.microsoft.com/office/drawing/2014/main" id="{6356591E-3695-CBD1-A743-FDFCB0657BEF}"/>
                </a:ext>
              </a:extLst>
            </p:cNvPr>
            <p:cNvSpPr/>
            <p:nvPr/>
          </p:nvSpPr>
          <p:spPr>
            <a:xfrm>
              <a:off x="3227601" y="4832255"/>
              <a:ext cx="3494" cy="3615"/>
            </a:xfrm>
            <a:custGeom>
              <a:avLst/>
              <a:gdLst>
                <a:gd name="connsiteX0" fmla="*/ 1686 w 3494"/>
                <a:gd name="connsiteY0" fmla="*/ 0 h 3615"/>
                <a:gd name="connsiteX1" fmla="*/ 3458 w 3494"/>
                <a:gd name="connsiteY1" fmla="*/ 2166 h 3615"/>
                <a:gd name="connsiteX2" fmla="*/ 1394 w 3494"/>
                <a:gd name="connsiteY2" fmla="*/ 3475 h 3615"/>
                <a:gd name="connsiteX3" fmla="*/ 211 w 3494"/>
                <a:gd name="connsiteY3" fmla="*/ 2435 h 3615"/>
                <a:gd name="connsiteX4" fmla="*/ 1686 w 3494"/>
                <a:gd name="connsiteY4" fmla="*/ 0 h 3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 h="3615">
                  <a:moveTo>
                    <a:pt x="1686" y="0"/>
                  </a:moveTo>
                  <a:cubicBezTo>
                    <a:pt x="2235" y="629"/>
                    <a:pt x="3275" y="1309"/>
                    <a:pt x="3458" y="2166"/>
                  </a:cubicBezTo>
                  <a:cubicBezTo>
                    <a:pt x="3703" y="3326"/>
                    <a:pt x="2680" y="3903"/>
                    <a:pt x="1394" y="3475"/>
                  </a:cubicBezTo>
                  <a:cubicBezTo>
                    <a:pt x="926" y="3320"/>
                    <a:pt x="400" y="2881"/>
                    <a:pt x="211" y="2435"/>
                  </a:cubicBezTo>
                  <a:cubicBezTo>
                    <a:pt x="-320" y="1166"/>
                    <a:pt x="143" y="343"/>
                    <a:pt x="1686" y="0"/>
                  </a:cubicBezTo>
                  <a:close/>
                </a:path>
              </a:pathLst>
            </a:custGeom>
            <a:grpFill/>
            <a:ln w="5715" cap="flat">
              <a:noFill/>
              <a:prstDash val="solid"/>
              <a:miter/>
            </a:ln>
          </p:spPr>
          <p:txBody>
            <a:bodyPr rtlCol="0" anchor="ctr"/>
            <a:lstStyle/>
            <a:p>
              <a:endParaRPr lang="zh-CN" altLang="en-US"/>
            </a:p>
          </p:txBody>
        </p:sp>
        <p:sp>
          <p:nvSpPr>
            <p:cNvPr id="1919" name="任意多边形: 形状 1918">
              <a:extLst>
                <a:ext uri="{FF2B5EF4-FFF2-40B4-BE49-F238E27FC236}">
                  <a16:creationId xmlns:a16="http://schemas.microsoft.com/office/drawing/2014/main" id="{D69711E7-A729-BAAE-03B0-67D311E2B9AC}"/>
                </a:ext>
              </a:extLst>
            </p:cNvPr>
            <p:cNvSpPr/>
            <p:nvPr/>
          </p:nvSpPr>
          <p:spPr>
            <a:xfrm>
              <a:off x="3213565" y="4860668"/>
              <a:ext cx="6583" cy="2515"/>
            </a:xfrm>
            <a:custGeom>
              <a:avLst/>
              <a:gdLst>
                <a:gd name="connsiteX0" fmla="*/ 6584 w 6583"/>
                <a:gd name="connsiteY0" fmla="*/ 2516 h 2515"/>
                <a:gd name="connsiteX1" fmla="*/ 0 w 6583"/>
                <a:gd name="connsiteY1" fmla="*/ 2516 h 2515"/>
                <a:gd name="connsiteX2" fmla="*/ 6584 w 6583"/>
                <a:gd name="connsiteY2" fmla="*/ 2516 h 2515"/>
              </a:gdLst>
              <a:ahLst/>
              <a:cxnLst>
                <a:cxn ang="0">
                  <a:pos x="connsiteX0" y="connsiteY0"/>
                </a:cxn>
                <a:cxn ang="0">
                  <a:pos x="connsiteX1" y="connsiteY1"/>
                </a:cxn>
                <a:cxn ang="0">
                  <a:pos x="connsiteX2" y="connsiteY2"/>
                </a:cxn>
              </a:cxnLst>
              <a:rect l="l" t="t" r="r" b="b"/>
              <a:pathLst>
                <a:path w="6583" h="2515">
                  <a:moveTo>
                    <a:pt x="6584" y="2516"/>
                  </a:moveTo>
                  <a:cubicBezTo>
                    <a:pt x="4389" y="2516"/>
                    <a:pt x="2195" y="2516"/>
                    <a:pt x="0" y="2516"/>
                  </a:cubicBezTo>
                  <a:cubicBezTo>
                    <a:pt x="2195" y="-850"/>
                    <a:pt x="4389" y="-827"/>
                    <a:pt x="6584" y="2516"/>
                  </a:cubicBezTo>
                  <a:close/>
                </a:path>
              </a:pathLst>
            </a:custGeom>
            <a:grpFill/>
            <a:ln w="5715" cap="flat">
              <a:noFill/>
              <a:prstDash val="solid"/>
              <a:miter/>
            </a:ln>
          </p:spPr>
          <p:txBody>
            <a:bodyPr rtlCol="0" anchor="ctr"/>
            <a:lstStyle/>
            <a:p>
              <a:endParaRPr lang="zh-CN" altLang="en-US"/>
            </a:p>
          </p:txBody>
        </p:sp>
        <p:sp>
          <p:nvSpPr>
            <p:cNvPr id="1920" name="任意多边形: 形状 1919">
              <a:extLst>
                <a:ext uri="{FF2B5EF4-FFF2-40B4-BE49-F238E27FC236}">
                  <a16:creationId xmlns:a16="http://schemas.microsoft.com/office/drawing/2014/main" id="{047F0335-EBC0-AEC6-F3C0-EE9C02658E2A}"/>
                </a:ext>
              </a:extLst>
            </p:cNvPr>
            <p:cNvSpPr/>
            <p:nvPr/>
          </p:nvSpPr>
          <p:spPr>
            <a:xfrm>
              <a:off x="3200398" y="4866476"/>
              <a:ext cx="3291" cy="3257"/>
            </a:xfrm>
            <a:custGeom>
              <a:avLst/>
              <a:gdLst>
                <a:gd name="connsiteX0" fmla="*/ 3292 w 3291"/>
                <a:gd name="connsiteY0" fmla="*/ 3258 h 3257"/>
                <a:gd name="connsiteX1" fmla="*/ 0 w 3291"/>
                <a:gd name="connsiteY1" fmla="*/ 0 h 3257"/>
                <a:gd name="connsiteX2" fmla="*/ 3292 w 3291"/>
                <a:gd name="connsiteY2" fmla="*/ 3258 h 3257"/>
              </a:gdLst>
              <a:ahLst/>
              <a:cxnLst>
                <a:cxn ang="0">
                  <a:pos x="connsiteX0" y="connsiteY0"/>
                </a:cxn>
                <a:cxn ang="0">
                  <a:pos x="connsiteX1" y="connsiteY1"/>
                </a:cxn>
                <a:cxn ang="0">
                  <a:pos x="connsiteX2" y="connsiteY2"/>
                </a:cxn>
              </a:cxnLst>
              <a:rect l="l" t="t" r="r" b="b"/>
              <a:pathLst>
                <a:path w="3291" h="3257">
                  <a:moveTo>
                    <a:pt x="3292" y="3258"/>
                  </a:moveTo>
                  <a:cubicBezTo>
                    <a:pt x="2195" y="2172"/>
                    <a:pt x="1097" y="1086"/>
                    <a:pt x="0" y="0"/>
                  </a:cubicBezTo>
                  <a:cubicBezTo>
                    <a:pt x="1097" y="1086"/>
                    <a:pt x="2195" y="2172"/>
                    <a:pt x="3292" y="3258"/>
                  </a:cubicBezTo>
                  <a:close/>
                </a:path>
              </a:pathLst>
            </a:custGeom>
            <a:grpFill/>
            <a:ln w="5715" cap="flat">
              <a:noFill/>
              <a:prstDash val="solid"/>
              <a:miter/>
            </a:ln>
          </p:spPr>
          <p:txBody>
            <a:bodyPr rtlCol="0" anchor="ctr"/>
            <a:lstStyle/>
            <a:p>
              <a:endParaRPr lang="zh-CN" altLang="en-US"/>
            </a:p>
          </p:txBody>
        </p:sp>
        <p:sp>
          <p:nvSpPr>
            <p:cNvPr id="1921" name="任意多边形: 形状 1920">
              <a:extLst>
                <a:ext uri="{FF2B5EF4-FFF2-40B4-BE49-F238E27FC236}">
                  <a16:creationId xmlns:a16="http://schemas.microsoft.com/office/drawing/2014/main" id="{4A1FC7A7-3853-2A3B-52AA-EE34F0F7BBC7}"/>
                </a:ext>
              </a:extLst>
            </p:cNvPr>
            <p:cNvSpPr/>
            <p:nvPr/>
          </p:nvSpPr>
          <p:spPr>
            <a:xfrm>
              <a:off x="3197111" y="4863184"/>
              <a:ext cx="3303" cy="3303"/>
            </a:xfrm>
            <a:custGeom>
              <a:avLst/>
              <a:gdLst>
                <a:gd name="connsiteX0" fmla="*/ 3303 w 3303"/>
                <a:gd name="connsiteY0" fmla="*/ 3303 h 3303"/>
                <a:gd name="connsiteX1" fmla="*/ 0 w 3303"/>
                <a:gd name="connsiteY1" fmla="*/ 0 h 3303"/>
                <a:gd name="connsiteX2" fmla="*/ 3303 w 3303"/>
                <a:gd name="connsiteY2" fmla="*/ 3303 h 3303"/>
              </a:gdLst>
              <a:ahLst/>
              <a:cxnLst>
                <a:cxn ang="0">
                  <a:pos x="connsiteX0" y="connsiteY0"/>
                </a:cxn>
                <a:cxn ang="0">
                  <a:pos x="connsiteX1" y="connsiteY1"/>
                </a:cxn>
                <a:cxn ang="0">
                  <a:pos x="connsiteX2" y="connsiteY2"/>
                </a:cxn>
              </a:cxnLst>
              <a:rect l="l" t="t" r="r" b="b"/>
              <a:pathLst>
                <a:path w="3303" h="3303">
                  <a:moveTo>
                    <a:pt x="3303" y="3303"/>
                  </a:moveTo>
                  <a:cubicBezTo>
                    <a:pt x="2200" y="2200"/>
                    <a:pt x="1103" y="1103"/>
                    <a:pt x="0" y="0"/>
                  </a:cubicBezTo>
                  <a:cubicBezTo>
                    <a:pt x="1097" y="1103"/>
                    <a:pt x="2200" y="2206"/>
                    <a:pt x="3303" y="3303"/>
                  </a:cubicBezTo>
                  <a:close/>
                </a:path>
              </a:pathLst>
            </a:custGeom>
            <a:grpFill/>
            <a:ln w="5715" cap="flat">
              <a:noFill/>
              <a:prstDash val="solid"/>
              <a:miter/>
            </a:ln>
          </p:spPr>
          <p:txBody>
            <a:bodyPr rtlCol="0" anchor="ctr"/>
            <a:lstStyle/>
            <a:p>
              <a:endParaRPr lang="zh-CN" altLang="en-US"/>
            </a:p>
          </p:txBody>
        </p:sp>
        <p:sp>
          <p:nvSpPr>
            <p:cNvPr id="1922" name="任意多边形: 形状 1921">
              <a:extLst>
                <a:ext uri="{FF2B5EF4-FFF2-40B4-BE49-F238E27FC236}">
                  <a16:creationId xmlns:a16="http://schemas.microsoft.com/office/drawing/2014/main" id="{FE8EC101-49F9-6ECA-58C2-2ACA5C8DD70D}"/>
                </a:ext>
              </a:extLst>
            </p:cNvPr>
            <p:cNvSpPr/>
            <p:nvPr/>
          </p:nvSpPr>
          <p:spPr>
            <a:xfrm>
              <a:off x="3225423" y="4858502"/>
              <a:ext cx="1298" cy="1390"/>
            </a:xfrm>
            <a:custGeom>
              <a:avLst/>
              <a:gdLst>
                <a:gd name="connsiteX0" fmla="*/ 1292 w 1298"/>
                <a:gd name="connsiteY0" fmla="*/ 1391 h 1390"/>
                <a:gd name="connsiteX1" fmla="*/ 1 w 1298"/>
                <a:gd name="connsiteY1" fmla="*/ 659 h 1390"/>
                <a:gd name="connsiteX2" fmla="*/ 1298 w 1298"/>
                <a:gd name="connsiteY2" fmla="*/ 1391 h 1390"/>
                <a:gd name="connsiteX3" fmla="*/ 1292 w 1298"/>
                <a:gd name="connsiteY3" fmla="*/ 1391 h 1390"/>
              </a:gdLst>
              <a:ahLst/>
              <a:cxnLst>
                <a:cxn ang="0">
                  <a:pos x="connsiteX0" y="connsiteY0"/>
                </a:cxn>
                <a:cxn ang="0">
                  <a:pos x="connsiteX1" y="connsiteY1"/>
                </a:cxn>
                <a:cxn ang="0">
                  <a:pos x="connsiteX2" y="connsiteY2"/>
                </a:cxn>
                <a:cxn ang="0">
                  <a:pos x="connsiteX3" y="connsiteY3"/>
                </a:cxn>
              </a:cxnLst>
              <a:rect l="l" t="t" r="r" b="b"/>
              <a:pathLst>
                <a:path w="1298" h="1390">
                  <a:moveTo>
                    <a:pt x="1292" y="1391"/>
                  </a:moveTo>
                  <a:cubicBezTo>
                    <a:pt x="841" y="1139"/>
                    <a:pt x="-28" y="802"/>
                    <a:pt x="1" y="659"/>
                  </a:cubicBezTo>
                  <a:cubicBezTo>
                    <a:pt x="241" y="-426"/>
                    <a:pt x="749" y="-163"/>
                    <a:pt x="1298" y="1391"/>
                  </a:cubicBezTo>
                  <a:lnTo>
                    <a:pt x="1292" y="1391"/>
                  </a:lnTo>
                  <a:close/>
                </a:path>
              </a:pathLst>
            </a:custGeom>
            <a:grpFill/>
            <a:ln w="5715" cap="flat">
              <a:noFill/>
              <a:prstDash val="solid"/>
              <a:miter/>
            </a:ln>
          </p:spPr>
          <p:txBody>
            <a:bodyPr rtlCol="0" anchor="ctr"/>
            <a:lstStyle/>
            <a:p>
              <a:endParaRPr lang="zh-CN" altLang="en-US"/>
            </a:p>
          </p:txBody>
        </p:sp>
        <p:sp>
          <p:nvSpPr>
            <p:cNvPr id="1923" name="任意多边形: 形状 1922">
              <a:extLst>
                <a:ext uri="{FF2B5EF4-FFF2-40B4-BE49-F238E27FC236}">
                  <a16:creationId xmlns:a16="http://schemas.microsoft.com/office/drawing/2014/main" id="{504885E2-318F-9EE3-B227-0940091F3285}"/>
                </a:ext>
              </a:extLst>
            </p:cNvPr>
            <p:cNvSpPr/>
            <p:nvPr/>
          </p:nvSpPr>
          <p:spPr>
            <a:xfrm>
              <a:off x="3447051" y="4850028"/>
              <a:ext cx="1315" cy="1407"/>
            </a:xfrm>
            <a:custGeom>
              <a:avLst/>
              <a:gdLst>
                <a:gd name="connsiteX0" fmla="*/ 0 w 1315"/>
                <a:gd name="connsiteY0" fmla="*/ 0 h 1407"/>
                <a:gd name="connsiteX1" fmla="*/ 1314 w 1315"/>
                <a:gd name="connsiteY1" fmla="*/ 731 h 1407"/>
                <a:gd name="connsiteX2" fmla="*/ 11 w 1315"/>
                <a:gd name="connsiteY2" fmla="*/ 0 h 1407"/>
                <a:gd name="connsiteX3" fmla="*/ 0 w 1315"/>
                <a:gd name="connsiteY3" fmla="*/ 0 h 1407"/>
              </a:gdLst>
              <a:ahLst/>
              <a:cxnLst>
                <a:cxn ang="0">
                  <a:pos x="connsiteX0" y="connsiteY0"/>
                </a:cxn>
                <a:cxn ang="0">
                  <a:pos x="connsiteX1" y="connsiteY1"/>
                </a:cxn>
                <a:cxn ang="0">
                  <a:pos x="connsiteX2" y="connsiteY2"/>
                </a:cxn>
                <a:cxn ang="0">
                  <a:pos x="connsiteX3" y="connsiteY3"/>
                </a:cxn>
              </a:cxnLst>
              <a:rect l="l" t="t" r="r" b="b"/>
              <a:pathLst>
                <a:path w="1315" h="1407">
                  <a:moveTo>
                    <a:pt x="0" y="0"/>
                  </a:moveTo>
                  <a:cubicBezTo>
                    <a:pt x="463" y="246"/>
                    <a:pt x="1343" y="583"/>
                    <a:pt x="1314" y="731"/>
                  </a:cubicBezTo>
                  <a:cubicBezTo>
                    <a:pt x="1086" y="1840"/>
                    <a:pt x="571" y="1577"/>
                    <a:pt x="11" y="0"/>
                  </a:cubicBezTo>
                  <a:lnTo>
                    <a:pt x="0" y="0"/>
                  </a:lnTo>
                  <a:close/>
                </a:path>
              </a:pathLst>
            </a:custGeom>
            <a:grpFill/>
            <a:ln w="5715" cap="flat">
              <a:noFill/>
              <a:prstDash val="solid"/>
              <a:miter/>
            </a:ln>
          </p:spPr>
          <p:txBody>
            <a:bodyPr rtlCol="0" anchor="ctr"/>
            <a:lstStyle/>
            <a:p>
              <a:endParaRPr lang="zh-CN" altLang="en-US"/>
            </a:p>
          </p:txBody>
        </p:sp>
        <p:sp>
          <p:nvSpPr>
            <p:cNvPr id="1924" name="任意多边形: 形状 1923">
              <a:extLst>
                <a:ext uri="{FF2B5EF4-FFF2-40B4-BE49-F238E27FC236}">
                  <a16:creationId xmlns:a16="http://schemas.microsoft.com/office/drawing/2014/main" id="{72A86C2D-888F-BCAD-6FA3-30B5C696FC79}"/>
                </a:ext>
              </a:extLst>
            </p:cNvPr>
            <p:cNvSpPr/>
            <p:nvPr/>
          </p:nvSpPr>
          <p:spPr>
            <a:xfrm>
              <a:off x="3414167" y="4846737"/>
              <a:ext cx="1292" cy="1395"/>
            </a:xfrm>
            <a:custGeom>
              <a:avLst/>
              <a:gdLst>
                <a:gd name="connsiteX0" fmla="*/ 0 w 1292"/>
                <a:gd name="connsiteY0" fmla="*/ 0 h 1395"/>
                <a:gd name="connsiteX1" fmla="*/ 1292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0" y="589"/>
                    <a:pt x="1292" y="731"/>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1925" name="任意多边形: 形状 1924">
              <a:extLst>
                <a:ext uri="{FF2B5EF4-FFF2-40B4-BE49-F238E27FC236}">
                  <a16:creationId xmlns:a16="http://schemas.microsoft.com/office/drawing/2014/main" id="{8318D89E-05C4-A72E-38F5-E167C10B1972}"/>
                </a:ext>
              </a:extLst>
            </p:cNvPr>
            <p:cNvSpPr/>
            <p:nvPr/>
          </p:nvSpPr>
          <p:spPr>
            <a:xfrm>
              <a:off x="3410881" y="4843445"/>
              <a:ext cx="3291" cy="3291"/>
            </a:xfrm>
            <a:custGeom>
              <a:avLst/>
              <a:gdLst>
                <a:gd name="connsiteX0" fmla="*/ 3292 w 3291"/>
                <a:gd name="connsiteY0" fmla="*/ 3292 h 3291"/>
                <a:gd name="connsiteX1" fmla="*/ 6 w 3291"/>
                <a:gd name="connsiteY1" fmla="*/ 0 h 3291"/>
                <a:gd name="connsiteX2" fmla="*/ 0 w 3291"/>
                <a:gd name="connsiteY2" fmla="*/ 0 h 3291"/>
                <a:gd name="connsiteX3" fmla="*/ 3292 w 3291"/>
                <a:gd name="connsiteY3" fmla="*/ 3292 h 3291"/>
                <a:gd name="connsiteX4" fmla="*/ 3292 w 3291"/>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1">
                  <a:moveTo>
                    <a:pt x="3292" y="3292"/>
                  </a:moveTo>
                  <a:cubicBezTo>
                    <a:pt x="2195" y="2194"/>
                    <a:pt x="1097" y="1097"/>
                    <a:pt x="6" y="0"/>
                  </a:cubicBezTo>
                  <a:lnTo>
                    <a:pt x="0" y="0"/>
                  </a:lnTo>
                  <a:cubicBezTo>
                    <a:pt x="1097" y="1103"/>
                    <a:pt x="2189" y="2194"/>
                    <a:pt x="3292" y="3292"/>
                  </a:cubicBezTo>
                  <a:lnTo>
                    <a:pt x="3292" y="3292"/>
                  </a:lnTo>
                  <a:close/>
                </a:path>
              </a:pathLst>
            </a:custGeom>
            <a:grpFill/>
            <a:ln w="5715" cap="flat">
              <a:noFill/>
              <a:prstDash val="solid"/>
              <a:miter/>
            </a:ln>
          </p:spPr>
          <p:txBody>
            <a:bodyPr rtlCol="0" anchor="ctr"/>
            <a:lstStyle/>
            <a:p>
              <a:endParaRPr lang="zh-CN" altLang="en-US"/>
            </a:p>
          </p:txBody>
        </p:sp>
        <p:sp>
          <p:nvSpPr>
            <p:cNvPr id="1926" name="任意多边形: 形状 1925">
              <a:extLst>
                <a:ext uri="{FF2B5EF4-FFF2-40B4-BE49-F238E27FC236}">
                  <a16:creationId xmlns:a16="http://schemas.microsoft.com/office/drawing/2014/main" id="{00916035-0238-DC4B-87B6-6426A0D0780B}"/>
                </a:ext>
              </a:extLst>
            </p:cNvPr>
            <p:cNvSpPr/>
            <p:nvPr/>
          </p:nvSpPr>
          <p:spPr>
            <a:xfrm>
              <a:off x="3261489" y="4800685"/>
              <a:ext cx="1413" cy="1303"/>
            </a:xfrm>
            <a:custGeom>
              <a:avLst/>
              <a:gdLst>
                <a:gd name="connsiteX0" fmla="*/ 1413 w 1413"/>
                <a:gd name="connsiteY0" fmla="*/ 0 h 1303"/>
                <a:gd name="connsiteX1" fmla="*/ 676 w 1413"/>
                <a:gd name="connsiteY1" fmla="*/ 1303 h 1303"/>
                <a:gd name="connsiteX2" fmla="*/ 1407 w 1413"/>
                <a:gd name="connsiteY2" fmla="*/ 0 h 1303"/>
                <a:gd name="connsiteX3" fmla="*/ 1413 w 1413"/>
                <a:gd name="connsiteY3" fmla="*/ 0 h 1303"/>
              </a:gdLst>
              <a:ahLst/>
              <a:cxnLst>
                <a:cxn ang="0">
                  <a:pos x="connsiteX0" y="connsiteY0"/>
                </a:cxn>
                <a:cxn ang="0">
                  <a:pos x="connsiteX1" y="connsiteY1"/>
                </a:cxn>
                <a:cxn ang="0">
                  <a:pos x="connsiteX2" y="connsiteY2"/>
                </a:cxn>
                <a:cxn ang="0">
                  <a:pos x="connsiteX3" y="connsiteY3"/>
                </a:cxn>
              </a:cxnLst>
              <a:rect l="l" t="t" r="r" b="b"/>
              <a:pathLst>
                <a:path w="1413" h="1303">
                  <a:moveTo>
                    <a:pt x="1413" y="0"/>
                  </a:moveTo>
                  <a:cubicBezTo>
                    <a:pt x="1162" y="457"/>
                    <a:pt x="819" y="1337"/>
                    <a:pt x="676" y="1303"/>
                  </a:cubicBezTo>
                  <a:cubicBezTo>
                    <a:pt x="-433" y="1063"/>
                    <a:pt x="-170" y="554"/>
                    <a:pt x="1407" y="0"/>
                  </a:cubicBezTo>
                  <a:lnTo>
                    <a:pt x="1413" y="0"/>
                  </a:lnTo>
                  <a:close/>
                </a:path>
              </a:pathLst>
            </a:custGeom>
            <a:grpFill/>
            <a:ln w="5715" cap="flat">
              <a:noFill/>
              <a:prstDash val="solid"/>
              <a:miter/>
            </a:ln>
          </p:spPr>
          <p:txBody>
            <a:bodyPr rtlCol="0" anchor="ctr"/>
            <a:lstStyle/>
            <a:p>
              <a:endParaRPr lang="zh-CN" altLang="en-US"/>
            </a:p>
          </p:txBody>
        </p:sp>
        <p:sp>
          <p:nvSpPr>
            <p:cNvPr id="1927" name="任意多边形: 形状 1926">
              <a:extLst>
                <a:ext uri="{FF2B5EF4-FFF2-40B4-BE49-F238E27FC236}">
                  <a16:creationId xmlns:a16="http://schemas.microsoft.com/office/drawing/2014/main" id="{2ED3ABC4-F92D-3EA2-ABEB-76A28344E758}"/>
                </a:ext>
              </a:extLst>
            </p:cNvPr>
            <p:cNvSpPr/>
            <p:nvPr/>
          </p:nvSpPr>
          <p:spPr>
            <a:xfrm>
              <a:off x="3864698" y="5112876"/>
              <a:ext cx="72489" cy="42027"/>
            </a:xfrm>
            <a:custGeom>
              <a:avLst/>
              <a:gdLst>
                <a:gd name="connsiteX0" fmla="*/ 11 w 72489"/>
                <a:gd name="connsiteY0" fmla="*/ 10186 h 42027"/>
                <a:gd name="connsiteX1" fmla="*/ 13585 w 72489"/>
                <a:gd name="connsiteY1" fmla="*/ 1379 h 42027"/>
                <a:gd name="connsiteX2" fmla="*/ 37953 w 72489"/>
                <a:gd name="connsiteY2" fmla="*/ 7066 h 42027"/>
                <a:gd name="connsiteX3" fmla="*/ 45229 w 72489"/>
                <a:gd name="connsiteY3" fmla="*/ 6220 h 42027"/>
                <a:gd name="connsiteX4" fmla="*/ 58510 w 72489"/>
                <a:gd name="connsiteY4" fmla="*/ 9135 h 42027"/>
                <a:gd name="connsiteX5" fmla="*/ 39708 w 72489"/>
                <a:gd name="connsiteY5" fmla="*/ 18319 h 42027"/>
                <a:gd name="connsiteX6" fmla="*/ 52641 w 72489"/>
                <a:gd name="connsiteY6" fmla="*/ 28612 h 42027"/>
                <a:gd name="connsiteX7" fmla="*/ 72489 w 72489"/>
                <a:gd name="connsiteY7" fmla="*/ 31389 h 42027"/>
                <a:gd name="connsiteX8" fmla="*/ 56790 w 72489"/>
                <a:gd name="connsiteY8" fmla="*/ 40842 h 42027"/>
                <a:gd name="connsiteX9" fmla="*/ 29609 w 72489"/>
                <a:gd name="connsiteY9" fmla="*/ 36487 h 42027"/>
                <a:gd name="connsiteX10" fmla="*/ 20694 w 72489"/>
                <a:gd name="connsiteY10" fmla="*/ 40001 h 42027"/>
                <a:gd name="connsiteX11" fmla="*/ 16831 w 72489"/>
                <a:gd name="connsiteY11" fmla="*/ 29463 h 42027"/>
                <a:gd name="connsiteX12" fmla="*/ 23603 w 72489"/>
                <a:gd name="connsiteY12" fmla="*/ 21233 h 42027"/>
                <a:gd name="connsiteX13" fmla="*/ 34141 w 72489"/>
                <a:gd name="connsiteY13" fmla="*/ 10969 h 42027"/>
                <a:gd name="connsiteX14" fmla="*/ 5355 w 72489"/>
                <a:gd name="connsiteY14" fmla="*/ 16079 h 42027"/>
                <a:gd name="connsiteX15" fmla="*/ 11 w 72489"/>
                <a:gd name="connsiteY15" fmla="*/ 13450 h 42027"/>
                <a:gd name="connsiteX16" fmla="*/ 0 w 72489"/>
                <a:gd name="connsiteY16" fmla="*/ 13455 h 42027"/>
                <a:gd name="connsiteX17" fmla="*/ 0 w 72489"/>
                <a:gd name="connsiteY17" fmla="*/ 10163 h 42027"/>
                <a:gd name="connsiteX18" fmla="*/ 11 w 72489"/>
                <a:gd name="connsiteY18" fmla="*/ 10186 h 42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489" h="42027">
                  <a:moveTo>
                    <a:pt x="11" y="10186"/>
                  </a:moveTo>
                  <a:cubicBezTo>
                    <a:pt x="829" y="1437"/>
                    <a:pt x="7150" y="-2233"/>
                    <a:pt x="13585" y="1379"/>
                  </a:cubicBezTo>
                  <a:cubicBezTo>
                    <a:pt x="21586" y="5872"/>
                    <a:pt x="30610" y="2568"/>
                    <a:pt x="37953" y="7066"/>
                  </a:cubicBezTo>
                  <a:cubicBezTo>
                    <a:pt x="40942" y="8895"/>
                    <a:pt x="42994" y="8043"/>
                    <a:pt x="45229" y="6220"/>
                  </a:cubicBezTo>
                  <a:cubicBezTo>
                    <a:pt x="49778" y="2511"/>
                    <a:pt x="53264" y="5454"/>
                    <a:pt x="58510" y="9135"/>
                  </a:cubicBezTo>
                  <a:cubicBezTo>
                    <a:pt x="50784" y="11261"/>
                    <a:pt x="44240" y="13541"/>
                    <a:pt x="39708" y="18319"/>
                  </a:cubicBezTo>
                  <a:cubicBezTo>
                    <a:pt x="45989" y="18330"/>
                    <a:pt x="45583" y="27514"/>
                    <a:pt x="52641" y="28612"/>
                  </a:cubicBezTo>
                  <a:cubicBezTo>
                    <a:pt x="58745" y="29560"/>
                    <a:pt x="64831" y="31646"/>
                    <a:pt x="72489" y="31389"/>
                  </a:cubicBezTo>
                  <a:cubicBezTo>
                    <a:pt x="68597" y="39504"/>
                    <a:pt x="65425" y="43419"/>
                    <a:pt x="56790" y="40842"/>
                  </a:cubicBezTo>
                  <a:cubicBezTo>
                    <a:pt x="48069" y="38241"/>
                    <a:pt x="38696" y="37847"/>
                    <a:pt x="29609" y="36487"/>
                  </a:cubicBezTo>
                  <a:cubicBezTo>
                    <a:pt x="29284" y="44339"/>
                    <a:pt x="23197" y="42190"/>
                    <a:pt x="20694" y="40001"/>
                  </a:cubicBezTo>
                  <a:cubicBezTo>
                    <a:pt x="18379" y="37967"/>
                    <a:pt x="12996" y="35046"/>
                    <a:pt x="16831" y="29463"/>
                  </a:cubicBezTo>
                  <a:cubicBezTo>
                    <a:pt x="18871" y="26491"/>
                    <a:pt x="19597" y="22885"/>
                    <a:pt x="23603" y="21233"/>
                  </a:cubicBezTo>
                  <a:cubicBezTo>
                    <a:pt x="27998" y="19422"/>
                    <a:pt x="32753" y="17484"/>
                    <a:pt x="34141" y="10969"/>
                  </a:cubicBezTo>
                  <a:cubicBezTo>
                    <a:pt x="24140" y="11604"/>
                    <a:pt x="14019" y="7986"/>
                    <a:pt x="5355" y="16079"/>
                  </a:cubicBezTo>
                  <a:cubicBezTo>
                    <a:pt x="3995" y="17347"/>
                    <a:pt x="1349" y="15341"/>
                    <a:pt x="11" y="13450"/>
                  </a:cubicBezTo>
                  <a:lnTo>
                    <a:pt x="0" y="13455"/>
                  </a:lnTo>
                  <a:cubicBezTo>
                    <a:pt x="1606" y="12358"/>
                    <a:pt x="2629" y="11261"/>
                    <a:pt x="0" y="10163"/>
                  </a:cubicBezTo>
                  <a:lnTo>
                    <a:pt x="11" y="10186"/>
                  </a:lnTo>
                  <a:close/>
                </a:path>
              </a:pathLst>
            </a:custGeom>
            <a:grpFill/>
            <a:ln w="5715" cap="flat">
              <a:noFill/>
              <a:prstDash val="solid"/>
              <a:miter/>
            </a:ln>
          </p:spPr>
          <p:txBody>
            <a:bodyPr rtlCol="0" anchor="ctr"/>
            <a:lstStyle/>
            <a:p>
              <a:endParaRPr lang="zh-CN" altLang="en-US"/>
            </a:p>
          </p:txBody>
        </p:sp>
        <p:sp>
          <p:nvSpPr>
            <p:cNvPr id="1928" name="任意多边形: 形状 1927">
              <a:extLst>
                <a:ext uri="{FF2B5EF4-FFF2-40B4-BE49-F238E27FC236}">
                  <a16:creationId xmlns:a16="http://schemas.microsoft.com/office/drawing/2014/main" id="{379EFEF4-C74A-0F40-BC65-106B9603BB15}"/>
                </a:ext>
              </a:extLst>
            </p:cNvPr>
            <p:cNvSpPr/>
            <p:nvPr/>
          </p:nvSpPr>
          <p:spPr>
            <a:xfrm>
              <a:off x="3874568" y="5076505"/>
              <a:ext cx="47897" cy="20229"/>
            </a:xfrm>
            <a:custGeom>
              <a:avLst/>
              <a:gdLst>
                <a:gd name="connsiteX0" fmla="*/ 0 w 47897"/>
                <a:gd name="connsiteY0" fmla="*/ 20229 h 20229"/>
                <a:gd name="connsiteX1" fmla="*/ 6578 w 47897"/>
                <a:gd name="connsiteY1" fmla="*/ 13651 h 20229"/>
                <a:gd name="connsiteX2" fmla="*/ 6584 w 47897"/>
                <a:gd name="connsiteY2" fmla="*/ 13651 h 20229"/>
                <a:gd name="connsiteX3" fmla="*/ 20340 w 47897"/>
                <a:gd name="connsiteY3" fmla="*/ 4478 h 20229"/>
                <a:gd name="connsiteX4" fmla="*/ 36976 w 47897"/>
                <a:gd name="connsiteY4" fmla="*/ 3998 h 20229"/>
                <a:gd name="connsiteX5" fmla="*/ 47897 w 47897"/>
                <a:gd name="connsiteY5" fmla="*/ 12131 h 20229"/>
                <a:gd name="connsiteX6" fmla="*/ 6 w 47897"/>
                <a:gd name="connsiteY6" fmla="*/ 20229 h 20229"/>
                <a:gd name="connsiteX7" fmla="*/ 0 w 47897"/>
                <a:gd name="connsiteY7" fmla="*/ 20229 h 20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97" h="20229">
                  <a:moveTo>
                    <a:pt x="0" y="20229"/>
                  </a:moveTo>
                  <a:cubicBezTo>
                    <a:pt x="2195" y="18034"/>
                    <a:pt x="4383" y="15840"/>
                    <a:pt x="6578" y="13651"/>
                  </a:cubicBezTo>
                  <a:lnTo>
                    <a:pt x="6584" y="13651"/>
                  </a:lnTo>
                  <a:cubicBezTo>
                    <a:pt x="10578" y="10102"/>
                    <a:pt x="18242" y="13908"/>
                    <a:pt x="20340" y="4478"/>
                  </a:cubicBezTo>
                  <a:cubicBezTo>
                    <a:pt x="21391" y="-259"/>
                    <a:pt x="31964" y="-2414"/>
                    <a:pt x="36976" y="3998"/>
                  </a:cubicBezTo>
                  <a:cubicBezTo>
                    <a:pt x="39902" y="7742"/>
                    <a:pt x="44520" y="7553"/>
                    <a:pt x="47897" y="12131"/>
                  </a:cubicBezTo>
                  <a:cubicBezTo>
                    <a:pt x="33010" y="22675"/>
                    <a:pt x="16122" y="19503"/>
                    <a:pt x="6" y="20229"/>
                  </a:cubicBezTo>
                  <a:lnTo>
                    <a:pt x="0" y="20229"/>
                  </a:lnTo>
                  <a:close/>
                </a:path>
              </a:pathLst>
            </a:custGeom>
            <a:grpFill/>
            <a:ln w="5715" cap="flat">
              <a:noFill/>
              <a:prstDash val="solid"/>
              <a:miter/>
            </a:ln>
          </p:spPr>
          <p:txBody>
            <a:bodyPr rtlCol="0" anchor="ctr"/>
            <a:lstStyle/>
            <a:p>
              <a:endParaRPr lang="zh-CN" altLang="en-US"/>
            </a:p>
          </p:txBody>
        </p:sp>
        <p:sp>
          <p:nvSpPr>
            <p:cNvPr id="1929" name="任意多边形: 形状 1928">
              <a:extLst>
                <a:ext uri="{FF2B5EF4-FFF2-40B4-BE49-F238E27FC236}">
                  <a16:creationId xmlns:a16="http://schemas.microsoft.com/office/drawing/2014/main" id="{0B7183E2-1ACA-A375-AA1B-A70447B94AA5}"/>
                </a:ext>
              </a:extLst>
            </p:cNvPr>
            <p:cNvSpPr/>
            <p:nvPr/>
          </p:nvSpPr>
          <p:spPr>
            <a:xfrm>
              <a:off x="3927528" y="5090253"/>
              <a:ext cx="40902" cy="24693"/>
            </a:xfrm>
            <a:custGeom>
              <a:avLst/>
              <a:gdLst>
                <a:gd name="connsiteX0" fmla="*/ 40902 w 40902"/>
                <a:gd name="connsiteY0" fmla="*/ 14562 h 24693"/>
                <a:gd name="connsiteX1" fmla="*/ 31295 w 40902"/>
                <a:gd name="connsiteY1" fmla="*/ 23169 h 24693"/>
                <a:gd name="connsiteX2" fmla="*/ 25952 w 40902"/>
                <a:gd name="connsiteY2" fmla="*/ 19014 h 24693"/>
                <a:gd name="connsiteX3" fmla="*/ 20625 w 40902"/>
                <a:gd name="connsiteY3" fmla="*/ 15334 h 24693"/>
                <a:gd name="connsiteX4" fmla="*/ 0 w 40902"/>
                <a:gd name="connsiteY4" fmla="*/ 9619 h 24693"/>
                <a:gd name="connsiteX5" fmla="*/ 19442 w 40902"/>
                <a:gd name="connsiteY5" fmla="*/ 1120 h 24693"/>
                <a:gd name="connsiteX6" fmla="*/ 29627 w 40902"/>
                <a:gd name="connsiteY6" fmla="*/ 3818 h 24693"/>
                <a:gd name="connsiteX7" fmla="*/ 40902 w 40902"/>
                <a:gd name="connsiteY7" fmla="*/ 14562 h 24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02" h="24693">
                  <a:moveTo>
                    <a:pt x="40902" y="14562"/>
                  </a:moveTo>
                  <a:cubicBezTo>
                    <a:pt x="36867" y="18254"/>
                    <a:pt x="34421" y="21277"/>
                    <a:pt x="31295" y="23169"/>
                  </a:cubicBezTo>
                  <a:cubicBezTo>
                    <a:pt x="26998" y="25769"/>
                    <a:pt x="24300" y="25449"/>
                    <a:pt x="25952" y="19014"/>
                  </a:cubicBezTo>
                  <a:cubicBezTo>
                    <a:pt x="27055" y="14728"/>
                    <a:pt x="22374" y="16688"/>
                    <a:pt x="20625" y="15334"/>
                  </a:cubicBezTo>
                  <a:cubicBezTo>
                    <a:pt x="15048" y="11030"/>
                    <a:pt x="6869" y="15442"/>
                    <a:pt x="0" y="9619"/>
                  </a:cubicBezTo>
                  <a:cubicBezTo>
                    <a:pt x="6687" y="5184"/>
                    <a:pt x="14425" y="6692"/>
                    <a:pt x="19442" y="1120"/>
                  </a:cubicBezTo>
                  <a:cubicBezTo>
                    <a:pt x="22037" y="-1766"/>
                    <a:pt x="26746" y="1577"/>
                    <a:pt x="29627" y="3818"/>
                  </a:cubicBezTo>
                  <a:cubicBezTo>
                    <a:pt x="33404" y="6744"/>
                    <a:pt x="35347" y="11624"/>
                    <a:pt x="40902" y="14562"/>
                  </a:cubicBezTo>
                  <a:close/>
                </a:path>
              </a:pathLst>
            </a:custGeom>
            <a:grpFill/>
            <a:ln w="5715" cap="flat">
              <a:noFill/>
              <a:prstDash val="solid"/>
              <a:miter/>
            </a:ln>
          </p:spPr>
          <p:txBody>
            <a:bodyPr rtlCol="0" anchor="ctr"/>
            <a:lstStyle/>
            <a:p>
              <a:endParaRPr lang="zh-CN" altLang="en-US"/>
            </a:p>
          </p:txBody>
        </p:sp>
        <p:sp>
          <p:nvSpPr>
            <p:cNvPr id="1930" name="任意多边形: 形状 1929">
              <a:extLst>
                <a:ext uri="{FF2B5EF4-FFF2-40B4-BE49-F238E27FC236}">
                  <a16:creationId xmlns:a16="http://schemas.microsoft.com/office/drawing/2014/main" id="{1BC39BF3-62B9-F027-684B-C809C034C0AA}"/>
                </a:ext>
              </a:extLst>
            </p:cNvPr>
            <p:cNvSpPr/>
            <p:nvPr/>
          </p:nvSpPr>
          <p:spPr>
            <a:xfrm>
              <a:off x="3950206" y="5164300"/>
              <a:ext cx="16624" cy="10620"/>
            </a:xfrm>
            <a:custGeom>
              <a:avLst/>
              <a:gdLst>
                <a:gd name="connsiteX0" fmla="*/ 13156 w 16624"/>
                <a:gd name="connsiteY0" fmla="*/ 1511 h 10620"/>
                <a:gd name="connsiteX1" fmla="*/ 16625 w 16624"/>
                <a:gd name="connsiteY1" fmla="*/ 10621 h 10620"/>
                <a:gd name="connsiteX2" fmla="*/ 0 w 16624"/>
                <a:gd name="connsiteY2" fmla="*/ 1511 h 10620"/>
                <a:gd name="connsiteX3" fmla="*/ 13156 w 16624"/>
                <a:gd name="connsiteY3" fmla="*/ 1511 h 10620"/>
              </a:gdLst>
              <a:ahLst/>
              <a:cxnLst>
                <a:cxn ang="0">
                  <a:pos x="connsiteX0" y="connsiteY0"/>
                </a:cxn>
                <a:cxn ang="0">
                  <a:pos x="connsiteX1" y="connsiteY1"/>
                </a:cxn>
                <a:cxn ang="0">
                  <a:pos x="connsiteX2" y="connsiteY2"/>
                </a:cxn>
                <a:cxn ang="0">
                  <a:pos x="connsiteX3" y="connsiteY3"/>
                </a:cxn>
              </a:cxnLst>
              <a:rect l="l" t="t" r="r" b="b"/>
              <a:pathLst>
                <a:path w="16624" h="10620">
                  <a:moveTo>
                    <a:pt x="13156" y="1511"/>
                  </a:moveTo>
                  <a:cubicBezTo>
                    <a:pt x="14030" y="3815"/>
                    <a:pt x="14910" y="6118"/>
                    <a:pt x="16625" y="10621"/>
                  </a:cubicBezTo>
                  <a:cubicBezTo>
                    <a:pt x="9207" y="7769"/>
                    <a:pt x="3852" y="6198"/>
                    <a:pt x="0" y="1511"/>
                  </a:cubicBezTo>
                  <a:cubicBezTo>
                    <a:pt x="4383" y="-1918"/>
                    <a:pt x="8772" y="1569"/>
                    <a:pt x="13156" y="1511"/>
                  </a:cubicBezTo>
                  <a:close/>
                </a:path>
              </a:pathLst>
            </a:custGeom>
            <a:grpFill/>
            <a:ln w="5715" cap="flat">
              <a:noFill/>
              <a:prstDash val="solid"/>
              <a:miter/>
            </a:ln>
          </p:spPr>
          <p:txBody>
            <a:bodyPr rtlCol="0" anchor="ctr"/>
            <a:lstStyle/>
            <a:p>
              <a:endParaRPr lang="zh-CN" altLang="en-US"/>
            </a:p>
          </p:txBody>
        </p:sp>
        <p:sp>
          <p:nvSpPr>
            <p:cNvPr id="1931" name="任意多边形: 形状 1930">
              <a:extLst>
                <a:ext uri="{FF2B5EF4-FFF2-40B4-BE49-F238E27FC236}">
                  <a16:creationId xmlns:a16="http://schemas.microsoft.com/office/drawing/2014/main" id="{39902510-8012-4424-C29C-218A69B80E12}"/>
                </a:ext>
              </a:extLst>
            </p:cNvPr>
            <p:cNvSpPr/>
            <p:nvPr/>
          </p:nvSpPr>
          <p:spPr>
            <a:xfrm>
              <a:off x="3876888" y="5087624"/>
              <a:ext cx="4263" cy="2531"/>
            </a:xfrm>
            <a:custGeom>
              <a:avLst/>
              <a:gdLst>
                <a:gd name="connsiteX0" fmla="*/ 4258 w 4263"/>
                <a:gd name="connsiteY0" fmla="*/ 2532 h 2531"/>
                <a:gd name="connsiteX1" fmla="*/ 0 w 4263"/>
                <a:gd name="connsiteY1" fmla="*/ 1309 h 2531"/>
                <a:gd name="connsiteX2" fmla="*/ 4263 w 4263"/>
                <a:gd name="connsiteY2" fmla="*/ 2532 h 2531"/>
                <a:gd name="connsiteX3" fmla="*/ 4258 w 4263"/>
                <a:gd name="connsiteY3" fmla="*/ 2532 h 2531"/>
              </a:gdLst>
              <a:ahLst/>
              <a:cxnLst>
                <a:cxn ang="0">
                  <a:pos x="connsiteX0" y="connsiteY0"/>
                </a:cxn>
                <a:cxn ang="0">
                  <a:pos x="connsiteX1" y="connsiteY1"/>
                </a:cxn>
                <a:cxn ang="0">
                  <a:pos x="connsiteX2" y="connsiteY2"/>
                </a:cxn>
                <a:cxn ang="0">
                  <a:pos x="connsiteX3" y="connsiteY3"/>
                </a:cxn>
              </a:cxnLst>
              <a:rect l="l" t="t" r="r" b="b"/>
              <a:pathLst>
                <a:path w="4263" h="2531">
                  <a:moveTo>
                    <a:pt x="4258" y="2532"/>
                  </a:moveTo>
                  <a:cubicBezTo>
                    <a:pt x="2840" y="2126"/>
                    <a:pt x="1423" y="1714"/>
                    <a:pt x="0" y="1309"/>
                  </a:cubicBezTo>
                  <a:cubicBezTo>
                    <a:pt x="2400" y="-1692"/>
                    <a:pt x="3098" y="1228"/>
                    <a:pt x="4263" y="2532"/>
                  </a:cubicBezTo>
                  <a:lnTo>
                    <a:pt x="4258" y="2532"/>
                  </a:lnTo>
                  <a:close/>
                </a:path>
              </a:pathLst>
            </a:custGeom>
            <a:grpFill/>
            <a:ln w="5715" cap="flat">
              <a:noFill/>
              <a:prstDash val="solid"/>
              <a:miter/>
            </a:ln>
          </p:spPr>
          <p:txBody>
            <a:bodyPr rtlCol="0" anchor="ctr"/>
            <a:lstStyle/>
            <a:p>
              <a:endParaRPr lang="zh-CN" altLang="en-US"/>
            </a:p>
          </p:txBody>
        </p:sp>
        <p:sp>
          <p:nvSpPr>
            <p:cNvPr id="1932" name="任意多边形: 形状 1931">
              <a:extLst>
                <a:ext uri="{FF2B5EF4-FFF2-40B4-BE49-F238E27FC236}">
                  <a16:creationId xmlns:a16="http://schemas.microsoft.com/office/drawing/2014/main" id="{860016AF-2339-7ED6-1C21-29B94DF39FDB}"/>
                </a:ext>
              </a:extLst>
            </p:cNvPr>
            <p:cNvSpPr/>
            <p:nvPr/>
          </p:nvSpPr>
          <p:spPr>
            <a:xfrm>
              <a:off x="3877848" y="5102014"/>
              <a:ext cx="1399" cy="1297"/>
            </a:xfrm>
            <a:custGeom>
              <a:avLst/>
              <a:gdLst>
                <a:gd name="connsiteX0" fmla="*/ 17 w 1399"/>
                <a:gd name="connsiteY0" fmla="*/ 1298 h 1297"/>
                <a:gd name="connsiteX1" fmla="*/ 743 w 1399"/>
                <a:gd name="connsiteY1" fmla="*/ 1 h 1297"/>
                <a:gd name="connsiteX2" fmla="*/ 0 w 1399"/>
                <a:gd name="connsiteY2" fmla="*/ 1292 h 1297"/>
                <a:gd name="connsiteX3" fmla="*/ 17 w 1399"/>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9" h="1297">
                  <a:moveTo>
                    <a:pt x="17" y="1298"/>
                  </a:moveTo>
                  <a:cubicBezTo>
                    <a:pt x="263" y="846"/>
                    <a:pt x="606" y="-28"/>
                    <a:pt x="743" y="1"/>
                  </a:cubicBezTo>
                  <a:cubicBezTo>
                    <a:pt x="1829" y="246"/>
                    <a:pt x="1560" y="749"/>
                    <a:pt x="0" y="1292"/>
                  </a:cubicBezTo>
                  <a:lnTo>
                    <a:pt x="17" y="1298"/>
                  </a:lnTo>
                  <a:close/>
                </a:path>
              </a:pathLst>
            </a:custGeom>
            <a:grpFill/>
            <a:ln w="5715" cap="flat">
              <a:noFill/>
              <a:prstDash val="solid"/>
              <a:miter/>
            </a:ln>
          </p:spPr>
          <p:txBody>
            <a:bodyPr rtlCol="0" anchor="ctr"/>
            <a:lstStyle/>
            <a:p>
              <a:endParaRPr lang="zh-CN" altLang="en-US"/>
            </a:p>
          </p:txBody>
        </p:sp>
        <p:sp>
          <p:nvSpPr>
            <p:cNvPr id="1933" name="任意多边形: 形状 1932">
              <a:extLst>
                <a:ext uri="{FF2B5EF4-FFF2-40B4-BE49-F238E27FC236}">
                  <a16:creationId xmlns:a16="http://schemas.microsoft.com/office/drawing/2014/main" id="{85B69654-93D9-C90C-3B37-1FF494346921}"/>
                </a:ext>
              </a:extLst>
            </p:cNvPr>
            <p:cNvSpPr/>
            <p:nvPr/>
          </p:nvSpPr>
          <p:spPr>
            <a:xfrm>
              <a:off x="3946919" y="5173133"/>
              <a:ext cx="4201" cy="2547"/>
            </a:xfrm>
            <a:custGeom>
              <a:avLst/>
              <a:gdLst>
                <a:gd name="connsiteX0" fmla="*/ 1886 w 4201"/>
                <a:gd name="connsiteY0" fmla="*/ 296 h 2547"/>
                <a:gd name="connsiteX1" fmla="*/ 4201 w 4201"/>
                <a:gd name="connsiteY1" fmla="*/ 1342 h 2547"/>
                <a:gd name="connsiteX2" fmla="*/ 3023 w 4201"/>
                <a:gd name="connsiteY2" fmla="*/ 2187 h 2547"/>
                <a:gd name="connsiteX3" fmla="*/ 0 w 4201"/>
                <a:gd name="connsiteY3" fmla="*/ 2547 h 2547"/>
                <a:gd name="connsiteX4" fmla="*/ 1886 w 4201"/>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2547">
                  <a:moveTo>
                    <a:pt x="1886" y="296"/>
                  </a:moveTo>
                  <a:cubicBezTo>
                    <a:pt x="3195" y="-321"/>
                    <a:pt x="4029" y="27"/>
                    <a:pt x="4201" y="1342"/>
                  </a:cubicBezTo>
                  <a:cubicBezTo>
                    <a:pt x="4229" y="1581"/>
                    <a:pt x="3480" y="2084"/>
                    <a:pt x="3023" y="2187"/>
                  </a:cubicBezTo>
                  <a:cubicBezTo>
                    <a:pt x="2040" y="2405"/>
                    <a:pt x="1012" y="2439"/>
                    <a:pt x="0" y="2547"/>
                  </a:cubicBezTo>
                  <a:cubicBezTo>
                    <a:pt x="640" y="1776"/>
                    <a:pt x="1286" y="1010"/>
                    <a:pt x="1886" y="296"/>
                  </a:cubicBezTo>
                  <a:close/>
                </a:path>
              </a:pathLst>
            </a:custGeom>
            <a:grpFill/>
            <a:ln w="5715" cap="flat">
              <a:noFill/>
              <a:prstDash val="solid"/>
              <a:miter/>
            </a:ln>
          </p:spPr>
          <p:txBody>
            <a:bodyPr rtlCol="0" anchor="ctr"/>
            <a:lstStyle/>
            <a:p>
              <a:endParaRPr lang="zh-CN" altLang="en-US"/>
            </a:p>
          </p:txBody>
        </p:sp>
        <p:sp>
          <p:nvSpPr>
            <p:cNvPr id="1934" name="任意多边形: 形状 1933">
              <a:extLst>
                <a:ext uri="{FF2B5EF4-FFF2-40B4-BE49-F238E27FC236}">
                  <a16:creationId xmlns:a16="http://schemas.microsoft.com/office/drawing/2014/main" id="{57453764-B7E2-4464-D2F0-1888A1472F0A}"/>
                </a:ext>
              </a:extLst>
            </p:cNvPr>
            <p:cNvSpPr/>
            <p:nvPr/>
          </p:nvSpPr>
          <p:spPr>
            <a:xfrm>
              <a:off x="3630158" y="5150202"/>
              <a:ext cx="7631" cy="5739"/>
            </a:xfrm>
            <a:custGeom>
              <a:avLst/>
              <a:gdLst>
                <a:gd name="connsiteX0" fmla="*/ 7632 w 7631"/>
                <a:gd name="connsiteY0" fmla="*/ 5739 h 5739"/>
                <a:gd name="connsiteX1" fmla="*/ 3031 w 7631"/>
                <a:gd name="connsiteY1" fmla="*/ 4745 h 5739"/>
                <a:gd name="connsiteX2" fmla="*/ 19 w 7631"/>
                <a:gd name="connsiteY2" fmla="*/ 1590 h 5739"/>
                <a:gd name="connsiteX3" fmla="*/ 4957 w 7631"/>
                <a:gd name="connsiteY3" fmla="*/ 1858 h 5739"/>
                <a:gd name="connsiteX4" fmla="*/ 7632 w 7631"/>
                <a:gd name="connsiteY4" fmla="*/ 5739 h 5739"/>
                <a:gd name="connsiteX5" fmla="*/ 7632 w 7631"/>
                <a:gd name="connsiteY5" fmla="*/ 5739 h 5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 h="5739">
                  <a:moveTo>
                    <a:pt x="7632" y="5739"/>
                  </a:moveTo>
                  <a:cubicBezTo>
                    <a:pt x="6083" y="5442"/>
                    <a:pt x="4357" y="5459"/>
                    <a:pt x="3031" y="4745"/>
                  </a:cubicBezTo>
                  <a:cubicBezTo>
                    <a:pt x="1756" y="4059"/>
                    <a:pt x="-215" y="2047"/>
                    <a:pt x="19" y="1590"/>
                  </a:cubicBezTo>
                  <a:cubicBezTo>
                    <a:pt x="1568" y="-1433"/>
                    <a:pt x="3505" y="550"/>
                    <a:pt x="4957" y="1858"/>
                  </a:cubicBezTo>
                  <a:cubicBezTo>
                    <a:pt x="6094" y="2887"/>
                    <a:pt x="6763" y="4430"/>
                    <a:pt x="7632" y="5739"/>
                  </a:cubicBezTo>
                  <a:lnTo>
                    <a:pt x="7632" y="5739"/>
                  </a:lnTo>
                  <a:close/>
                </a:path>
              </a:pathLst>
            </a:custGeom>
            <a:grpFill/>
            <a:ln w="5715" cap="flat">
              <a:noFill/>
              <a:prstDash val="solid"/>
              <a:miter/>
            </a:ln>
          </p:spPr>
          <p:txBody>
            <a:bodyPr rtlCol="0" anchor="ctr"/>
            <a:lstStyle/>
            <a:p>
              <a:endParaRPr lang="zh-CN" altLang="en-US"/>
            </a:p>
          </p:txBody>
        </p:sp>
        <p:sp>
          <p:nvSpPr>
            <p:cNvPr id="1935" name="任意多边形: 形状 1934">
              <a:extLst>
                <a:ext uri="{FF2B5EF4-FFF2-40B4-BE49-F238E27FC236}">
                  <a16:creationId xmlns:a16="http://schemas.microsoft.com/office/drawing/2014/main" id="{16C36E89-4FFB-4CAE-5DFF-9D222A8D34AE}"/>
                </a:ext>
              </a:extLst>
            </p:cNvPr>
            <p:cNvSpPr/>
            <p:nvPr/>
          </p:nvSpPr>
          <p:spPr>
            <a:xfrm>
              <a:off x="3603951" y="5189733"/>
              <a:ext cx="4302" cy="2522"/>
            </a:xfrm>
            <a:custGeom>
              <a:avLst/>
              <a:gdLst>
                <a:gd name="connsiteX0" fmla="*/ 0 w 4302"/>
                <a:gd name="connsiteY0" fmla="*/ 1179 h 2522"/>
                <a:gd name="connsiteX1" fmla="*/ 783 w 4302"/>
                <a:gd name="connsiteY1" fmla="*/ 1 h 2522"/>
                <a:gd name="connsiteX2" fmla="*/ 3435 w 4302"/>
                <a:gd name="connsiteY2" fmla="*/ 1127 h 2522"/>
                <a:gd name="connsiteX3" fmla="*/ 2738 w 4302"/>
                <a:gd name="connsiteY3" fmla="*/ 2299 h 2522"/>
                <a:gd name="connsiteX4" fmla="*/ 0 w 4302"/>
                <a:gd name="connsiteY4" fmla="*/ 1179 h 2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22">
                  <a:moveTo>
                    <a:pt x="0" y="1179"/>
                  </a:moveTo>
                  <a:cubicBezTo>
                    <a:pt x="269" y="767"/>
                    <a:pt x="640" y="-39"/>
                    <a:pt x="783" y="1"/>
                  </a:cubicBezTo>
                  <a:cubicBezTo>
                    <a:pt x="1703" y="264"/>
                    <a:pt x="2732" y="522"/>
                    <a:pt x="3435" y="1127"/>
                  </a:cubicBezTo>
                  <a:cubicBezTo>
                    <a:pt x="4835" y="2333"/>
                    <a:pt x="4498" y="2859"/>
                    <a:pt x="2738" y="2299"/>
                  </a:cubicBezTo>
                  <a:cubicBezTo>
                    <a:pt x="1794" y="1996"/>
                    <a:pt x="909" y="1556"/>
                    <a:pt x="0" y="1179"/>
                  </a:cubicBezTo>
                  <a:close/>
                </a:path>
              </a:pathLst>
            </a:custGeom>
            <a:grpFill/>
            <a:ln w="5715" cap="flat">
              <a:noFill/>
              <a:prstDash val="solid"/>
              <a:miter/>
            </a:ln>
          </p:spPr>
          <p:txBody>
            <a:bodyPr rtlCol="0" anchor="ctr"/>
            <a:lstStyle/>
            <a:p>
              <a:endParaRPr lang="zh-CN" altLang="en-US"/>
            </a:p>
          </p:txBody>
        </p:sp>
        <p:sp>
          <p:nvSpPr>
            <p:cNvPr id="1936" name="任意多边形: 形状 1935">
              <a:extLst>
                <a:ext uri="{FF2B5EF4-FFF2-40B4-BE49-F238E27FC236}">
                  <a16:creationId xmlns:a16="http://schemas.microsoft.com/office/drawing/2014/main" id="{B16BAE47-ABD4-EFBC-E4BC-E49C36AAD2EB}"/>
                </a:ext>
              </a:extLst>
            </p:cNvPr>
            <p:cNvSpPr/>
            <p:nvPr/>
          </p:nvSpPr>
          <p:spPr>
            <a:xfrm>
              <a:off x="3618061" y="5182259"/>
              <a:ext cx="4063" cy="3286"/>
            </a:xfrm>
            <a:custGeom>
              <a:avLst/>
              <a:gdLst>
                <a:gd name="connsiteX0" fmla="*/ 0 w 4063"/>
                <a:gd name="connsiteY0" fmla="*/ 0 h 3286"/>
                <a:gd name="connsiteX1" fmla="*/ 4063 w 4063"/>
                <a:gd name="connsiteY1" fmla="*/ 1646 h 3286"/>
                <a:gd name="connsiteX2" fmla="*/ 0 w 4063"/>
                <a:gd name="connsiteY2" fmla="*/ 3286 h 3286"/>
                <a:gd name="connsiteX3" fmla="*/ 6 w 4063"/>
                <a:gd name="connsiteY3" fmla="*/ 3286 h 3286"/>
                <a:gd name="connsiteX4" fmla="*/ 0 w 4063"/>
                <a:gd name="connsiteY4" fmla="*/ 0 h 3286"/>
                <a:gd name="connsiteX5" fmla="*/ 0 w 4063"/>
                <a:gd name="connsiteY5" fmla="*/ 0 h 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3" h="3286">
                  <a:moveTo>
                    <a:pt x="0" y="0"/>
                  </a:moveTo>
                  <a:cubicBezTo>
                    <a:pt x="1583" y="137"/>
                    <a:pt x="4063" y="-63"/>
                    <a:pt x="4063" y="1646"/>
                  </a:cubicBezTo>
                  <a:cubicBezTo>
                    <a:pt x="4063" y="3355"/>
                    <a:pt x="1583" y="3149"/>
                    <a:pt x="0" y="3286"/>
                  </a:cubicBezTo>
                  <a:lnTo>
                    <a:pt x="6" y="3286"/>
                  </a:lnTo>
                  <a:cubicBezTo>
                    <a:pt x="6" y="2195"/>
                    <a:pt x="6" y="1097"/>
                    <a:pt x="0" y="0"/>
                  </a:cubicBezTo>
                  <a:lnTo>
                    <a:pt x="0" y="0"/>
                  </a:lnTo>
                  <a:close/>
                </a:path>
              </a:pathLst>
            </a:custGeom>
            <a:grpFill/>
            <a:ln w="5715" cap="flat">
              <a:noFill/>
              <a:prstDash val="solid"/>
              <a:miter/>
            </a:ln>
          </p:spPr>
          <p:txBody>
            <a:bodyPr rtlCol="0" anchor="ctr"/>
            <a:lstStyle/>
            <a:p>
              <a:endParaRPr lang="zh-CN" altLang="en-US"/>
            </a:p>
          </p:txBody>
        </p:sp>
        <p:sp>
          <p:nvSpPr>
            <p:cNvPr id="1937" name="任意多边形: 形状 1936">
              <a:extLst>
                <a:ext uri="{FF2B5EF4-FFF2-40B4-BE49-F238E27FC236}">
                  <a16:creationId xmlns:a16="http://schemas.microsoft.com/office/drawing/2014/main" id="{4C9B1DA7-27EA-557A-719F-407C1A3E7330}"/>
                </a:ext>
              </a:extLst>
            </p:cNvPr>
            <p:cNvSpPr/>
            <p:nvPr/>
          </p:nvSpPr>
          <p:spPr>
            <a:xfrm>
              <a:off x="3616774" y="5180862"/>
              <a:ext cx="1292" cy="1396"/>
            </a:xfrm>
            <a:custGeom>
              <a:avLst/>
              <a:gdLst>
                <a:gd name="connsiteX0" fmla="*/ 1293 w 1292"/>
                <a:gd name="connsiteY0" fmla="*/ 1397 h 1396"/>
                <a:gd name="connsiteX1" fmla="*/ 1 w 1292"/>
                <a:gd name="connsiteY1" fmla="*/ 665 h 1396"/>
                <a:gd name="connsiteX2" fmla="*/ 1293 w 1292"/>
                <a:gd name="connsiteY2" fmla="*/ 1397 h 1396"/>
                <a:gd name="connsiteX3" fmla="*/ 1293 w 1292"/>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2" h="1396">
                  <a:moveTo>
                    <a:pt x="1293" y="1397"/>
                  </a:moveTo>
                  <a:cubicBezTo>
                    <a:pt x="841" y="1145"/>
                    <a:pt x="-33" y="808"/>
                    <a:pt x="1" y="665"/>
                  </a:cubicBezTo>
                  <a:cubicBezTo>
                    <a:pt x="235" y="-426"/>
                    <a:pt x="744" y="-169"/>
                    <a:pt x="1293" y="1397"/>
                  </a:cubicBezTo>
                  <a:lnTo>
                    <a:pt x="1293" y="1397"/>
                  </a:lnTo>
                  <a:close/>
                </a:path>
              </a:pathLst>
            </a:custGeom>
            <a:grpFill/>
            <a:ln w="5715" cap="flat">
              <a:noFill/>
              <a:prstDash val="solid"/>
              <a:miter/>
            </a:ln>
          </p:spPr>
          <p:txBody>
            <a:bodyPr rtlCol="0" anchor="ctr"/>
            <a:lstStyle/>
            <a:p>
              <a:endParaRPr lang="zh-CN" altLang="en-US"/>
            </a:p>
          </p:txBody>
        </p:sp>
        <p:sp>
          <p:nvSpPr>
            <p:cNvPr id="1938" name="任意多边形: 形状 1937">
              <a:extLst>
                <a:ext uri="{FF2B5EF4-FFF2-40B4-BE49-F238E27FC236}">
                  <a16:creationId xmlns:a16="http://schemas.microsoft.com/office/drawing/2014/main" id="{65E7F3E5-4DA2-E58C-DACB-E0A1B4B682E5}"/>
                </a:ext>
              </a:extLst>
            </p:cNvPr>
            <p:cNvSpPr/>
            <p:nvPr/>
          </p:nvSpPr>
          <p:spPr>
            <a:xfrm>
              <a:off x="3387502" y="4767795"/>
              <a:ext cx="27556" cy="23031"/>
            </a:xfrm>
            <a:custGeom>
              <a:avLst/>
              <a:gdLst>
                <a:gd name="connsiteX0" fmla="*/ 16813 w 27556"/>
                <a:gd name="connsiteY0" fmla="*/ 9864 h 23031"/>
                <a:gd name="connsiteX1" fmla="*/ 27557 w 27556"/>
                <a:gd name="connsiteY1" fmla="*/ 17493 h 23031"/>
                <a:gd name="connsiteX2" fmla="*/ 16767 w 27556"/>
                <a:gd name="connsiteY2" fmla="*/ 23031 h 23031"/>
                <a:gd name="connsiteX3" fmla="*/ 388 w 27556"/>
                <a:gd name="connsiteY3" fmla="*/ 9847 h 23031"/>
                <a:gd name="connsiteX4" fmla="*/ 4400 w 27556"/>
                <a:gd name="connsiteY4" fmla="*/ 8093 h 23031"/>
                <a:gd name="connsiteX5" fmla="*/ 365 w 27556"/>
                <a:gd name="connsiteY5" fmla="*/ 6578 h 23031"/>
                <a:gd name="connsiteX6" fmla="*/ 365 w 27556"/>
                <a:gd name="connsiteY6" fmla="*/ 6578 h 23031"/>
                <a:gd name="connsiteX7" fmla="*/ 6948 w 27556"/>
                <a:gd name="connsiteY7" fmla="*/ 0 h 23031"/>
                <a:gd name="connsiteX8" fmla="*/ 10229 w 27556"/>
                <a:gd name="connsiteY8" fmla="*/ 0 h 23031"/>
                <a:gd name="connsiteX9" fmla="*/ 16813 w 27556"/>
                <a:gd name="connsiteY9" fmla="*/ 9864 h 2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556" h="23031">
                  <a:moveTo>
                    <a:pt x="16813" y="9864"/>
                  </a:moveTo>
                  <a:cubicBezTo>
                    <a:pt x="20282" y="12327"/>
                    <a:pt x="23756" y="14790"/>
                    <a:pt x="27557" y="17493"/>
                  </a:cubicBezTo>
                  <a:cubicBezTo>
                    <a:pt x="24585" y="21345"/>
                    <a:pt x="18670" y="18408"/>
                    <a:pt x="16767" y="23031"/>
                  </a:cubicBezTo>
                  <a:cubicBezTo>
                    <a:pt x="8006" y="22746"/>
                    <a:pt x="2908" y="17899"/>
                    <a:pt x="388" y="9847"/>
                  </a:cubicBezTo>
                  <a:cubicBezTo>
                    <a:pt x="1416" y="8555"/>
                    <a:pt x="2954" y="8429"/>
                    <a:pt x="4400" y="8093"/>
                  </a:cubicBezTo>
                  <a:cubicBezTo>
                    <a:pt x="2851" y="8138"/>
                    <a:pt x="1433" y="7824"/>
                    <a:pt x="365" y="6578"/>
                  </a:cubicBezTo>
                  <a:lnTo>
                    <a:pt x="365" y="6578"/>
                  </a:lnTo>
                  <a:cubicBezTo>
                    <a:pt x="-1361" y="457"/>
                    <a:pt x="3405" y="840"/>
                    <a:pt x="6948" y="0"/>
                  </a:cubicBezTo>
                  <a:cubicBezTo>
                    <a:pt x="8040" y="0"/>
                    <a:pt x="9137" y="0"/>
                    <a:pt x="10229" y="0"/>
                  </a:cubicBezTo>
                  <a:cubicBezTo>
                    <a:pt x="10246" y="4738"/>
                    <a:pt x="12452" y="8018"/>
                    <a:pt x="16813" y="9864"/>
                  </a:cubicBezTo>
                  <a:close/>
                </a:path>
              </a:pathLst>
            </a:custGeom>
            <a:grpFill/>
            <a:ln w="5715" cap="flat">
              <a:noFill/>
              <a:prstDash val="solid"/>
              <a:miter/>
            </a:ln>
          </p:spPr>
          <p:txBody>
            <a:bodyPr rtlCol="0" anchor="ctr"/>
            <a:lstStyle/>
            <a:p>
              <a:endParaRPr lang="zh-CN" altLang="en-US"/>
            </a:p>
          </p:txBody>
        </p:sp>
        <p:sp>
          <p:nvSpPr>
            <p:cNvPr id="1939" name="任意多边形: 形状 1938">
              <a:extLst>
                <a:ext uri="{FF2B5EF4-FFF2-40B4-BE49-F238E27FC236}">
                  <a16:creationId xmlns:a16="http://schemas.microsoft.com/office/drawing/2014/main" id="{0AC974E3-34C2-A0EE-BCE4-21C2595CB8A5}"/>
                </a:ext>
              </a:extLst>
            </p:cNvPr>
            <p:cNvSpPr/>
            <p:nvPr/>
          </p:nvSpPr>
          <p:spPr>
            <a:xfrm>
              <a:off x="3484776" y="4714943"/>
              <a:ext cx="26849" cy="13979"/>
            </a:xfrm>
            <a:custGeom>
              <a:avLst/>
              <a:gdLst>
                <a:gd name="connsiteX0" fmla="*/ 26849 w 26849"/>
                <a:gd name="connsiteY0" fmla="*/ 13979 h 13979"/>
                <a:gd name="connsiteX1" fmla="*/ 0 w 26849"/>
                <a:gd name="connsiteY1" fmla="*/ 1406 h 13979"/>
                <a:gd name="connsiteX2" fmla="*/ 26849 w 26849"/>
                <a:gd name="connsiteY2" fmla="*/ 13979 h 13979"/>
              </a:gdLst>
              <a:ahLst/>
              <a:cxnLst>
                <a:cxn ang="0">
                  <a:pos x="connsiteX0" y="connsiteY0"/>
                </a:cxn>
                <a:cxn ang="0">
                  <a:pos x="connsiteX1" y="connsiteY1"/>
                </a:cxn>
                <a:cxn ang="0">
                  <a:pos x="connsiteX2" y="connsiteY2"/>
                </a:cxn>
              </a:cxnLst>
              <a:rect l="l" t="t" r="r" b="b"/>
              <a:pathLst>
                <a:path w="26849" h="13979">
                  <a:moveTo>
                    <a:pt x="26849" y="13979"/>
                  </a:moveTo>
                  <a:cubicBezTo>
                    <a:pt x="8961" y="12464"/>
                    <a:pt x="8961" y="12464"/>
                    <a:pt x="0" y="1406"/>
                  </a:cubicBezTo>
                  <a:cubicBezTo>
                    <a:pt x="12219" y="-3566"/>
                    <a:pt x="17276" y="5606"/>
                    <a:pt x="26849" y="13979"/>
                  </a:cubicBezTo>
                  <a:close/>
                </a:path>
              </a:pathLst>
            </a:custGeom>
            <a:grpFill/>
            <a:ln w="5715" cap="flat">
              <a:noFill/>
              <a:prstDash val="solid"/>
              <a:miter/>
            </a:ln>
          </p:spPr>
          <p:txBody>
            <a:bodyPr rtlCol="0" anchor="ctr"/>
            <a:lstStyle/>
            <a:p>
              <a:endParaRPr lang="zh-CN" altLang="en-US"/>
            </a:p>
          </p:txBody>
        </p:sp>
        <p:sp>
          <p:nvSpPr>
            <p:cNvPr id="1940" name="任意多边形: 形状 1939">
              <a:extLst>
                <a:ext uri="{FF2B5EF4-FFF2-40B4-BE49-F238E27FC236}">
                  <a16:creationId xmlns:a16="http://schemas.microsoft.com/office/drawing/2014/main" id="{F83EE697-AC0B-35CB-5659-BD194346DC0F}"/>
                </a:ext>
              </a:extLst>
            </p:cNvPr>
            <p:cNvSpPr/>
            <p:nvPr/>
          </p:nvSpPr>
          <p:spPr>
            <a:xfrm>
              <a:off x="3464934" y="4789043"/>
              <a:ext cx="5462" cy="4838"/>
            </a:xfrm>
            <a:custGeom>
              <a:avLst/>
              <a:gdLst>
                <a:gd name="connsiteX0" fmla="*/ 0 w 5462"/>
                <a:gd name="connsiteY0" fmla="*/ 2915 h 4838"/>
                <a:gd name="connsiteX1" fmla="*/ 1234 w 5462"/>
                <a:gd name="connsiteY1" fmla="*/ 155 h 4838"/>
                <a:gd name="connsiteX2" fmla="*/ 4458 w 5462"/>
                <a:gd name="connsiteY2" fmla="*/ 2138 h 4838"/>
                <a:gd name="connsiteX3" fmla="*/ 3663 w 5462"/>
                <a:gd name="connsiteY3" fmla="*/ 4796 h 4838"/>
                <a:gd name="connsiteX4" fmla="*/ 0 w 5462"/>
                <a:gd name="connsiteY4" fmla="*/ 2915 h 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2" h="4838">
                  <a:moveTo>
                    <a:pt x="0" y="2915"/>
                  </a:moveTo>
                  <a:cubicBezTo>
                    <a:pt x="491" y="1738"/>
                    <a:pt x="657" y="355"/>
                    <a:pt x="1234" y="155"/>
                  </a:cubicBezTo>
                  <a:cubicBezTo>
                    <a:pt x="2840" y="-405"/>
                    <a:pt x="4206" y="618"/>
                    <a:pt x="4458" y="2138"/>
                  </a:cubicBezTo>
                  <a:cubicBezTo>
                    <a:pt x="4572" y="2824"/>
                    <a:pt x="7104" y="5185"/>
                    <a:pt x="3663" y="4796"/>
                  </a:cubicBezTo>
                  <a:cubicBezTo>
                    <a:pt x="2377" y="4653"/>
                    <a:pt x="1200" y="3561"/>
                    <a:pt x="0" y="2915"/>
                  </a:cubicBezTo>
                  <a:close/>
                </a:path>
              </a:pathLst>
            </a:custGeom>
            <a:grpFill/>
            <a:ln w="5715" cap="flat">
              <a:noFill/>
              <a:prstDash val="solid"/>
              <a:miter/>
            </a:ln>
          </p:spPr>
          <p:txBody>
            <a:bodyPr rtlCol="0" anchor="ctr"/>
            <a:lstStyle/>
            <a:p>
              <a:endParaRPr lang="zh-CN" altLang="en-US"/>
            </a:p>
          </p:txBody>
        </p:sp>
        <p:sp>
          <p:nvSpPr>
            <p:cNvPr id="1941" name="任意多边形: 形状 1940">
              <a:extLst>
                <a:ext uri="{FF2B5EF4-FFF2-40B4-BE49-F238E27FC236}">
                  <a16:creationId xmlns:a16="http://schemas.microsoft.com/office/drawing/2014/main" id="{1C0DE752-FBD5-CC3A-9D8D-60C3EEFD9D5F}"/>
                </a:ext>
              </a:extLst>
            </p:cNvPr>
            <p:cNvSpPr/>
            <p:nvPr/>
          </p:nvSpPr>
          <p:spPr>
            <a:xfrm>
              <a:off x="3473369" y="4797399"/>
              <a:ext cx="4209" cy="6577"/>
            </a:xfrm>
            <a:custGeom>
              <a:avLst/>
              <a:gdLst>
                <a:gd name="connsiteX0" fmla="*/ 0 w 4209"/>
                <a:gd name="connsiteY0" fmla="*/ 6578 h 6577"/>
                <a:gd name="connsiteX1" fmla="*/ 0 w 4209"/>
                <a:gd name="connsiteY1" fmla="*/ 0 h 6577"/>
                <a:gd name="connsiteX2" fmla="*/ 0 w 4209"/>
                <a:gd name="connsiteY2" fmla="*/ 0 h 6577"/>
                <a:gd name="connsiteX3" fmla="*/ 4012 w 4209"/>
                <a:gd name="connsiteY3" fmla="*/ 1395 h 6577"/>
                <a:gd name="connsiteX4" fmla="*/ 0 w 4209"/>
                <a:gd name="connsiteY4" fmla="*/ 6578 h 6577"/>
                <a:gd name="connsiteX5" fmla="*/ 0 w 4209"/>
                <a:gd name="connsiteY5" fmla="*/ 6578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09" h="6577">
                  <a:moveTo>
                    <a:pt x="0" y="6578"/>
                  </a:moveTo>
                  <a:cubicBezTo>
                    <a:pt x="0" y="4383"/>
                    <a:pt x="0" y="2194"/>
                    <a:pt x="0" y="0"/>
                  </a:cubicBezTo>
                  <a:lnTo>
                    <a:pt x="0" y="0"/>
                  </a:lnTo>
                  <a:cubicBezTo>
                    <a:pt x="1394" y="446"/>
                    <a:pt x="3766" y="594"/>
                    <a:pt x="4012" y="1395"/>
                  </a:cubicBezTo>
                  <a:cubicBezTo>
                    <a:pt x="4989" y="4578"/>
                    <a:pt x="2132" y="5429"/>
                    <a:pt x="0" y="6578"/>
                  </a:cubicBezTo>
                  <a:lnTo>
                    <a:pt x="0" y="6578"/>
                  </a:lnTo>
                  <a:close/>
                </a:path>
              </a:pathLst>
            </a:custGeom>
            <a:grpFill/>
            <a:ln w="5715" cap="flat">
              <a:noFill/>
              <a:prstDash val="solid"/>
              <a:miter/>
            </a:ln>
          </p:spPr>
          <p:txBody>
            <a:bodyPr rtlCol="0" anchor="ctr"/>
            <a:lstStyle/>
            <a:p>
              <a:endParaRPr lang="zh-CN" altLang="en-US"/>
            </a:p>
          </p:txBody>
        </p:sp>
        <p:sp>
          <p:nvSpPr>
            <p:cNvPr id="1942" name="任意多边形: 形状 1941">
              <a:extLst>
                <a:ext uri="{FF2B5EF4-FFF2-40B4-BE49-F238E27FC236}">
                  <a16:creationId xmlns:a16="http://schemas.microsoft.com/office/drawing/2014/main" id="{BF67B1BB-451D-EA5C-FED5-BE3952BCEE7A}"/>
                </a:ext>
              </a:extLst>
            </p:cNvPr>
            <p:cNvSpPr/>
            <p:nvPr/>
          </p:nvSpPr>
          <p:spPr>
            <a:xfrm>
              <a:off x="3485559" y="4798165"/>
              <a:ext cx="4251" cy="2537"/>
            </a:xfrm>
            <a:custGeom>
              <a:avLst/>
              <a:gdLst>
                <a:gd name="connsiteX0" fmla="*/ 4235 w 4251"/>
                <a:gd name="connsiteY0" fmla="*/ 2538 h 2537"/>
                <a:gd name="connsiteX1" fmla="*/ 0 w 4251"/>
                <a:gd name="connsiteY1" fmla="*/ 1303 h 2537"/>
                <a:gd name="connsiteX2" fmla="*/ 4252 w 4251"/>
                <a:gd name="connsiteY2" fmla="*/ 2503 h 2537"/>
                <a:gd name="connsiteX3" fmla="*/ 4235 w 4251"/>
                <a:gd name="connsiteY3" fmla="*/ 2538 h 2537"/>
              </a:gdLst>
              <a:ahLst/>
              <a:cxnLst>
                <a:cxn ang="0">
                  <a:pos x="connsiteX0" y="connsiteY0"/>
                </a:cxn>
                <a:cxn ang="0">
                  <a:pos x="connsiteX1" y="connsiteY1"/>
                </a:cxn>
                <a:cxn ang="0">
                  <a:pos x="connsiteX2" y="connsiteY2"/>
                </a:cxn>
                <a:cxn ang="0">
                  <a:pos x="connsiteX3" y="connsiteY3"/>
                </a:cxn>
              </a:cxnLst>
              <a:rect l="l" t="t" r="r" b="b"/>
              <a:pathLst>
                <a:path w="4251" h="2537">
                  <a:moveTo>
                    <a:pt x="4235" y="2538"/>
                  </a:moveTo>
                  <a:cubicBezTo>
                    <a:pt x="2823" y="2126"/>
                    <a:pt x="1412" y="1715"/>
                    <a:pt x="0" y="1303"/>
                  </a:cubicBezTo>
                  <a:cubicBezTo>
                    <a:pt x="2377" y="-1686"/>
                    <a:pt x="3086" y="1229"/>
                    <a:pt x="4252" y="2503"/>
                  </a:cubicBezTo>
                  <a:lnTo>
                    <a:pt x="4235" y="2538"/>
                  </a:lnTo>
                  <a:close/>
                </a:path>
              </a:pathLst>
            </a:custGeom>
            <a:grpFill/>
            <a:ln w="5715" cap="flat">
              <a:noFill/>
              <a:prstDash val="solid"/>
              <a:miter/>
            </a:ln>
          </p:spPr>
          <p:txBody>
            <a:bodyPr rtlCol="0" anchor="ctr"/>
            <a:lstStyle/>
            <a:p>
              <a:endParaRPr lang="zh-CN" altLang="en-US"/>
            </a:p>
          </p:txBody>
        </p:sp>
        <p:sp>
          <p:nvSpPr>
            <p:cNvPr id="1943" name="任意多边形: 形状 1942">
              <a:extLst>
                <a:ext uri="{FF2B5EF4-FFF2-40B4-BE49-F238E27FC236}">
                  <a16:creationId xmlns:a16="http://schemas.microsoft.com/office/drawing/2014/main" id="{CC0AA4B9-07AA-9FAC-B991-BC22DF575304}"/>
                </a:ext>
              </a:extLst>
            </p:cNvPr>
            <p:cNvSpPr/>
            <p:nvPr/>
          </p:nvSpPr>
          <p:spPr>
            <a:xfrm>
              <a:off x="3468684" y="4797399"/>
              <a:ext cx="1392" cy="1292"/>
            </a:xfrm>
            <a:custGeom>
              <a:avLst/>
              <a:gdLst>
                <a:gd name="connsiteX0" fmla="*/ 1393 w 1392"/>
                <a:gd name="connsiteY0" fmla="*/ 0 h 1292"/>
                <a:gd name="connsiteX1" fmla="*/ 661 w 1392"/>
                <a:gd name="connsiteY1" fmla="*/ 1292 h 1292"/>
                <a:gd name="connsiteX2" fmla="*/ 1393 w 1392"/>
                <a:gd name="connsiteY2" fmla="*/ 0 h 1292"/>
                <a:gd name="connsiteX3" fmla="*/ 1393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3" y="0"/>
                  </a:moveTo>
                  <a:cubicBezTo>
                    <a:pt x="1141" y="451"/>
                    <a:pt x="804" y="1320"/>
                    <a:pt x="661" y="1292"/>
                  </a:cubicBezTo>
                  <a:cubicBezTo>
                    <a:pt x="-425" y="1052"/>
                    <a:pt x="-168" y="543"/>
                    <a:pt x="1393" y="0"/>
                  </a:cubicBezTo>
                  <a:lnTo>
                    <a:pt x="1393" y="0"/>
                  </a:lnTo>
                  <a:close/>
                </a:path>
              </a:pathLst>
            </a:custGeom>
            <a:grpFill/>
            <a:ln w="5715" cap="flat">
              <a:noFill/>
              <a:prstDash val="solid"/>
              <a:miter/>
            </a:ln>
          </p:spPr>
          <p:txBody>
            <a:bodyPr rtlCol="0" anchor="ctr"/>
            <a:lstStyle/>
            <a:p>
              <a:endParaRPr lang="zh-CN" altLang="en-US"/>
            </a:p>
          </p:txBody>
        </p:sp>
        <p:sp>
          <p:nvSpPr>
            <p:cNvPr id="1944" name="任意多边形: 形状 1943">
              <a:extLst>
                <a:ext uri="{FF2B5EF4-FFF2-40B4-BE49-F238E27FC236}">
                  <a16:creationId xmlns:a16="http://schemas.microsoft.com/office/drawing/2014/main" id="{25803D9A-0C11-B9DC-4CBE-008F3A22C83B}"/>
                </a:ext>
              </a:extLst>
            </p:cNvPr>
            <p:cNvSpPr/>
            <p:nvPr/>
          </p:nvSpPr>
          <p:spPr>
            <a:xfrm>
              <a:off x="3470077" y="4794107"/>
              <a:ext cx="3286" cy="3291"/>
            </a:xfrm>
            <a:custGeom>
              <a:avLst/>
              <a:gdLst>
                <a:gd name="connsiteX0" fmla="*/ 3286 w 3286"/>
                <a:gd name="connsiteY0" fmla="*/ 0 h 3291"/>
                <a:gd name="connsiteX1" fmla="*/ 3286 w 3286"/>
                <a:gd name="connsiteY1" fmla="*/ 3292 h 3291"/>
                <a:gd name="connsiteX2" fmla="*/ 3286 w 3286"/>
                <a:gd name="connsiteY2" fmla="*/ 3292 h 3291"/>
                <a:gd name="connsiteX3" fmla="*/ 0 w 3286"/>
                <a:gd name="connsiteY3" fmla="*/ 3292 h 3291"/>
                <a:gd name="connsiteX4" fmla="*/ 0 w 3286"/>
                <a:gd name="connsiteY4" fmla="*/ 3292 h 3291"/>
                <a:gd name="connsiteX5" fmla="*/ 0 w 3286"/>
                <a:gd name="connsiteY5" fmla="*/ 0 h 3291"/>
                <a:gd name="connsiteX6" fmla="*/ 3286 w 3286"/>
                <a:gd name="connsiteY6"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6" h="3291">
                  <a:moveTo>
                    <a:pt x="3286" y="0"/>
                  </a:moveTo>
                  <a:cubicBezTo>
                    <a:pt x="3286" y="1097"/>
                    <a:pt x="3286" y="2194"/>
                    <a:pt x="3286" y="3292"/>
                  </a:cubicBezTo>
                  <a:lnTo>
                    <a:pt x="3286" y="3292"/>
                  </a:lnTo>
                  <a:cubicBezTo>
                    <a:pt x="2189" y="3292"/>
                    <a:pt x="1092" y="3292"/>
                    <a:pt x="0" y="3292"/>
                  </a:cubicBezTo>
                  <a:lnTo>
                    <a:pt x="0" y="3292"/>
                  </a:lnTo>
                  <a:cubicBezTo>
                    <a:pt x="0" y="2194"/>
                    <a:pt x="0" y="1097"/>
                    <a:pt x="0" y="0"/>
                  </a:cubicBezTo>
                  <a:cubicBezTo>
                    <a:pt x="1097" y="0"/>
                    <a:pt x="2195" y="0"/>
                    <a:pt x="3286" y="0"/>
                  </a:cubicBezTo>
                  <a:close/>
                </a:path>
              </a:pathLst>
            </a:custGeom>
            <a:grpFill/>
            <a:ln w="5715" cap="flat">
              <a:noFill/>
              <a:prstDash val="solid"/>
              <a:miter/>
            </a:ln>
          </p:spPr>
          <p:txBody>
            <a:bodyPr rtlCol="0" anchor="ctr"/>
            <a:lstStyle/>
            <a:p>
              <a:endParaRPr lang="zh-CN" altLang="en-US"/>
            </a:p>
          </p:txBody>
        </p:sp>
        <p:sp>
          <p:nvSpPr>
            <p:cNvPr id="1945" name="任意多边形: 形状 1944">
              <a:extLst>
                <a:ext uri="{FF2B5EF4-FFF2-40B4-BE49-F238E27FC236}">
                  <a16:creationId xmlns:a16="http://schemas.microsoft.com/office/drawing/2014/main" id="{35875DF2-56F1-21DD-A7D8-86B2672D598E}"/>
                </a:ext>
              </a:extLst>
            </p:cNvPr>
            <p:cNvSpPr/>
            <p:nvPr/>
          </p:nvSpPr>
          <p:spPr>
            <a:xfrm>
              <a:off x="3473363" y="4792747"/>
              <a:ext cx="1365" cy="1360"/>
            </a:xfrm>
            <a:custGeom>
              <a:avLst/>
              <a:gdLst>
                <a:gd name="connsiteX0" fmla="*/ 0 w 1365"/>
                <a:gd name="connsiteY0" fmla="*/ 1360 h 1360"/>
                <a:gd name="connsiteX1" fmla="*/ 754 w 1365"/>
                <a:gd name="connsiteY1" fmla="*/ 0 h 1360"/>
                <a:gd name="connsiteX2" fmla="*/ 1366 w 1365"/>
                <a:gd name="connsiteY2" fmla="*/ 611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1"/>
                  </a:lnTo>
                  <a:close/>
                </a:path>
              </a:pathLst>
            </a:custGeom>
            <a:grpFill/>
            <a:ln w="5715" cap="flat">
              <a:noFill/>
              <a:prstDash val="solid"/>
              <a:miter/>
            </a:ln>
          </p:spPr>
          <p:txBody>
            <a:bodyPr rtlCol="0" anchor="ctr"/>
            <a:lstStyle/>
            <a:p>
              <a:endParaRPr lang="zh-CN" altLang="en-US"/>
            </a:p>
          </p:txBody>
        </p:sp>
        <p:sp>
          <p:nvSpPr>
            <p:cNvPr id="1946" name="任意多边形: 形状 1945">
              <a:extLst>
                <a:ext uri="{FF2B5EF4-FFF2-40B4-BE49-F238E27FC236}">
                  <a16:creationId xmlns:a16="http://schemas.microsoft.com/office/drawing/2014/main" id="{557205C3-8493-69E4-6E8E-1ED1944AE7C8}"/>
                </a:ext>
              </a:extLst>
            </p:cNvPr>
            <p:cNvSpPr/>
            <p:nvPr/>
          </p:nvSpPr>
          <p:spPr>
            <a:xfrm>
              <a:off x="3506270" y="4767784"/>
              <a:ext cx="3297" cy="3234"/>
            </a:xfrm>
            <a:custGeom>
              <a:avLst/>
              <a:gdLst>
                <a:gd name="connsiteX0" fmla="*/ 3298 w 3297"/>
                <a:gd name="connsiteY0" fmla="*/ 0 h 3234"/>
                <a:gd name="connsiteX1" fmla="*/ 0 w 3297"/>
                <a:gd name="connsiteY1" fmla="*/ 3235 h 3234"/>
                <a:gd name="connsiteX2" fmla="*/ 3298 w 3297"/>
                <a:gd name="connsiteY2" fmla="*/ 0 h 3234"/>
              </a:gdLst>
              <a:ahLst/>
              <a:cxnLst>
                <a:cxn ang="0">
                  <a:pos x="connsiteX0" y="connsiteY0"/>
                </a:cxn>
                <a:cxn ang="0">
                  <a:pos x="connsiteX1" y="connsiteY1"/>
                </a:cxn>
                <a:cxn ang="0">
                  <a:pos x="connsiteX2" y="connsiteY2"/>
                </a:cxn>
              </a:cxnLst>
              <a:rect l="l" t="t" r="r" b="b"/>
              <a:pathLst>
                <a:path w="3297" h="3234">
                  <a:moveTo>
                    <a:pt x="3298" y="0"/>
                  </a:moveTo>
                  <a:cubicBezTo>
                    <a:pt x="2200" y="1080"/>
                    <a:pt x="1097" y="2160"/>
                    <a:pt x="0" y="3235"/>
                  </a:cubicBezTo>
                  <a:cubicBezTo>
                    <a:pt x="1103" y="2155"/>
                    <a:pt x="2200" y="1074"/>
                    <a:pt x="3298" y="0"/>
                  </a:cubicBezTo>
                  <a:close/>
                </a:path>
              </a:pathLst>
            </a:custGeom>
            <a:grpFill/>
            <a:ln w="5715" cap="flat">
              <a:noFill/>
              <a:prstDash val="solid"/>
              <a:miter/>
            </a:ln>
          </p:spPr>
          <p:txBody>
            <a:bodyPr rtlCol="0" anchor="ctr"/>
            <a:lstStyle/>
            <a:p>
              <a:endParaRPr lang="zh-CN" altLang="en-US"/>
            </a:p>
          </p:txBody>
        </p:sp>
        <p:sp>
          <p:nvSpPr>
            <p:cNvPr id="1947" name="任意多边形: 形状 1946">
              <a:extLst>
                <a:ext uri="{FF2B5EF4-FFF2-40B4-BE49-F238E27FC236}">
                  <a16:creationId xmlns:a16="http://schemas.microsoft.com/office/drawing/2014/main" id="{20A65006-C172-843F-B685-D0BEA6C0BB44}"/>
                </a:ext>
              </a:extLst>
            </p:cNvPr>
            <p:cNvSpPr/>
            <p:nvPr/>
          </p:nvSpPr>
          <p:spPr>
            <a:xfrm>
              <a:off x="3410881" y="4756627"/>
              <a:ext cx="1405" cy="1298"/>
            </a:xfrm>
            <a:custGeom>
              <a:avLst/>
              <a:gdLst>
                <a:gd name="connsiteX0" fmla="*/ 6 w 1405"/>
                <a:gd name="connsiteY0" fmla="*/ 1298 h 1298"/>
                <a:gd name="connsiteX1" fmla="*/ 743 w 1405"/>
                <a:gd name="connsiteY1" fmla="*/ 1 h 1298"/>
                <a:gd name="connsiteX2" fmla="*/ 0 w 1405"/>
                <a:gd name="connsiteY2" fmla="*/ 1298 h 1298"/>
                <a:gd name="connsiteX3" fmla="*/ 6 w 1405"/>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5" h="1298">
                  <a:moveTo>
                    <a:pt x="6" y="1298"/>
                  </a:moveTo>
                  <a:cubicBezTo>
                    <a:pt x="257" y="841"/>
                    <a:pt x="606" y="-34"/>
                    <a:pt x="743" y="1"/>
                  </a:cubicBezTo>
                  <a:cubicBezTo>
                    <a:pt x="1835" y="247"/>
                    <a:pt x="1572" y="761"/>
                    <a:pt x="0" y="1298"/>
                  </a:cubicBezTo>
                  <a:lnTo>
                    <a:pt x="6" y="1298"/>
                  </a:lnTo>
                  <a:close/>
                </a:path>
              </a:pathLst>
            </a:custGeom>
            <a:grpFill/>
            <a:ln w="5715" cap="flat">
              <a:noFill/>
              <a:prstDash val="solid"/>
              <a:miter/>
            </a:ln>
          </p:spPr>
          <p:txBody>
            <a:bodyPr rtlCol="0" anchor="ctr"/>
            <a:lstStyle/>
            <a:p>
              <a:endParaRPr lang="zh-CN" altLang="en-US"/>
            </a:p>
          </p:txBody>
        </p:sp>
        <p:sp>
          <p:nvSpPr>
            <p:cNvPr id="1948" name="任意多边形: 形状 1947">
              <a:extLst>
                <a:ext uri="{FF2B5EF4-FFF2-40B4-BE49-F238E27FC236}">
                  <a16:creationId xmlns:a16="http://schemas.microsoft.com/office/drawing/2014/main" id="{737CDC86-9AF2-49A0-9618-293F50304C86}"/>
                </a:ext>
              </a:extLst>
            </p:cNvPr>
            <p:cNvSpPr/>
            <p:nvPr/>
          </p:nvSpPr>
          <p:spPr>
            <a:xfrm>
              <a:off x="3478626" y="4753215"/>
              <a:ext cx="1320" cy="1418"/>
            </a:xfrm>
            <a:custGeom>
              <a:avLst/>
              <a:gdLst>
                <a:gd name="connsiteX0" fmla="*/ 1321 w 1320"/>
                <a:gd name="connsiteY0" fmla="*/ 1419 h 1418"/>
                <a:gd name="connsiteX1" fmla="*/ 1 w 1320"/>
                <a:gd name="connsiteY1" fmla="*/ 681 h 1418"/>
                <a:gd name="connsiteX2" fmla="*/ 1309 w 1320"/>
                <a:gd name="connsiteY2" fmla="*/ 1419 h 1418"/>
                <a:gd name="connsiteX3" fmla="*/ 1321 w 1320"/>
                <a:gd name="connsiteY3" fmla="*/ 1419 h 1418"/>
              </a:gdLst>
              <a:ahLst/>
              <a:cxnLst>
                <a:cxn ang="0">
                  <a:pos x="connsiteX0" y="connsiteY0"/>
                </a:cxn>
                <a:cxn ang="0">
                  <a:pos x="connsiteX1" y="connsiteY1"/>
                </a:cxn>
                <a:cxn ang="0">
                  <a:pos x="connsiteX2" y="connsiteY2"/>
                </a:cxn>
                <a:cxn ang="0">
                  <a:pos x="connsiteX3" y="connsiteY3"/>
                </a:cxn>
              </a:cxnLst>
              <a:rect l="l" t="t" r="r" b="b"/>
              <a:pathLst>
                <a:path w="1320" h="1418">
                  <a:moveTo>
                    <a:pt x="1321" y="1419"/>
                  </a:moveTo>
                  <a:cubicBezTo>
                    <a:pt x="858" y="1167"/>
                    <a:pt x="-28" y="830"/>
                    <a:pt x="1" y="681"/>
                  </a:cubicBezTo>
                  <a:cubicBezTo>
                    <a:pt x="241" y="-433"/>
                    <a:pt x="755" y="-176"/>
                    <a:pt x="1309" y="1419"/>
                  </a:cubicBezTo>
                  <a:lnTo>
                    <a:pt x="1321" y="1419"/>
                  </a:lnTo>
                  <a:close/>
                </a:path>
              </a:pathLst>
            </a:custGeom>
            <a:grpFill/>
            <a:ln w="5715" cap="flat">
              <a:noFill/>
              <a:prstDash val="solid"/>
              <a:miter/>
            </a:ln>
          </p:spPr>
          <p:txBody>
            <a:bodyPr rtlCol="0" anchor="ctr"/>
            <a:lstStyle/>
            <a:p>
              <a:endParaRPr lang="zh-CN" altLang="en-US"/>
            </a:p>
          </p:txBody>
        </p:sp>
        <p:sp>
          <p:nvSpPr>
            <p:cNvPr id="1949" name="任意多边形: 形状 1948">
              <a:extLst>
                <a:ext uri="{FF2B5EF4-FFF2-40B4-BE49-F238E27FC236}">
                  <a16:creationId xmlns:a16="http://schemas.microsoft.com/office/drawing/2014/main" id="{D85052DB-6199-709D-733F-89B72FE760D6}"/>
                </a:ext>
              </a:extLst>
            </p:cNvPr>
            <p:cNvSpPr/>
            <p:nvPr/>
          </p:nvSpPr>
          <p:spPr>
            <a:xfrm>
              <a:off x="3460207" y="4731608"/>
              <a:ext cx="1315" cy="1414"/>
            </a:xfrm>
            <a:custGeom>
              <a:avLst/>
              <a:gdLst>
                <a:gd name="connsiteX0" fmla="*/ 6 w 1315"/>
                <a:gd name="connsiteY0" fmla="*/ 0 h 1414"/>
                <a:gd name="connsiteX1" fmla="*/ 1314 w 1315"/>
                <a:gd name="connsiteY1" fmla="*/ 743 h 1414"/>
                <a:gd name="connsiteX2" fmla="*/ 0 w 1315"/>
                <a:gd name="connsiteY2" fmla="*/ 0 h 1414"/>
                <a:gd name="connsiteX3" fmla="*/ 6 w 1315"/>
                <a:gd name="connsiteY3" fmla="*/ 0 h 1414"/>
              </a:gdLst>
              <a:ahLst/>
              <a:cxnLst>
                <a:cxn ang="0">
                  <a:pos x="connsiteX0" y="connsiteY0"/>
                </a:cxn>
                <a:cxn ang="0">
                  <a:pos x="connsiteX1" y="connsiteY1"/>
                </a:cxn>
                <a:cxn ang="0">
                  <a:pos x="connsiteX2" y="connsiteY2"/>
                </a:cxn>
                <a:cxn ang="0">
                  <a:pos x="connsiteX3" y="connsiteY3"/>
                </a:cxn>
              </a:cxnLst>
              <a:rect l="l" t="t" r="r" b="b"/>
              <a:pathLst>
                <a:path w="1315" h="1414">
                  <a:moveTo>
                    <a:pt x="6" y="0"/>
                  </a:moveTo>
                  <a:cubicBezTo>
                    <a:pt x="463" y="251"/>
                    <a:pt x="1343" y="600"/>
                    <a:pt x="1314" y="743"/>
                  </a:cubicBezTo>
                  <a:cubicBezTo>
                    <a:pt x="1063" y="1846"/>
                    <a:pt x="549" y="1583"/>
                    <a:pt x="0" y="0"/>
                  </a:cubicBezTo>
                  <a:lnTo>
                    <a:pt x="6" y="0"/>
                  </a:lnTo>
                  <a:close/>
                </a:path>
              </a:pathLst>
            </a:custGeom>
            <a:grpFill/>
            <a:ln w="5715" cap="flat">
              <a:noFill/>
              <a:prstDash val="solid"/>
              <a:miter/>
            </a:ln>
          </p:spPr>
          <p:txBody>
            <a:bodyPr rtlCol="0" anchor="ctr"/>
            <a:lstStyle/>
            <a:p>
              <a:endParaRPr lang="zh-CN" altLang="en-US"/>
            </a:p>
          </p:txBody>
        </p:sp>
        <p:sp>
          <p:nvSpPr>
            <p:cNvPr id="1950" name="任意多边形: 形状 1949">
              <a:extLst>
                <a:ext uri="{FF2B5EF4-FFF2-40B4-BE49-F238E27FC236}">
                  <a16:creationId xmlns:a16="http://schemas.microsoft.com/office/drawing/2014/main" id="{136C94C0-C6E8-F9CA-7F37-AC8AF57DB114}"/>
                </a:ext>
              </a:extLst>
            </p:cNvPr>
            <p:cNvSpPr/>
            <p:nvPr/>
          </p:nvSpPr>
          <p:spPr>
            <a:xfrm>
              <a:off x="3145389" y="4974361"/>
              <a:ext cx="85555" cy="28578"/>
            </a:xfrm>
            <a:custGeom>
              <a:avLst/>
              <a:gdLst>
                <a:gd name="connsiteX0" fmla="*/ 2402 w 85555"/>
                <a:gd name="connsiteY0" fmla="*/ 666 h 28578"/>
                <a:gd name="connsiteX1" fmla="*/ 32532 w 85555"/>
                <a:gd name="connsiteY1" fmla="*/ 1300 h 28578"/>
                <a:gd name="connsiteX2" fmla="*/ 42768 w 85555"/>
                <a:gd name="connsiteY2" fmla="*/ 2797 h 28578"/>
                <a:gd name="connsiteX3" fmla="*/ 50008 w 85555"/>
                <a:gd name="connsiteY3" fmla="*/ 4283 h 28578"/>
                <a:gd name="connsiteX4" fmla="*/ 66108 w 85555"/>
                <a:gd name="connsiteY4" fmla="*/ 14473 h 28578"/>
                <a:gd name="connsiteX5" fmla="*/ 71823 w 85555"/>
                <a:gd name="connsiteY5" fmla="*/ 18634 h 28578"/>
                <a:gd name="connsiteX6" fmla="*/ 85556 w 85555"/>
                <a:gd name="connsiteY6" fmla="*/ 28578 h 28578"/>
                <a:gd name="connsiteX7" fmla="*/ 41859 w 85555"/>
                <a:gd name="connsiteY7" fmla="*/ 26966 h 28578"/>
                <a:gd name="connsiteX8" fmla="*/ 3505 w 85555"/>
                <a:gd name="connsiteY8" fmla="*/ 13307 h 28578"/>
                <a:gd name="connsiteX9" fmla="*/ 774 w 85555"/>
                <a:gd name="connsiteY9" fmla="*/ 9439 h 28578"/>
                <a:gd name="connsiteX10" fmla="*/ 757 w 85555"/>
                <a:gd name="connsiteY10" fmla="*/ 2443 h 28578"/>
                <a:gd name="connsiteX11" fmla="*/ 2402 w 85555"/>
                <a:gd name="connsiteY11" fmla="*/ 666 h 2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5555" h="28578">
                  <a:moveTo>
                    <a:pt x="2402" y="666"/>
                  </a:moveTo>
                  <a:cubicBezTo>
                    <a:pt x="12375" y="3649"/>
                    <a:pt x="22222" y="5621"/>
                    <a:pt x="32532" y="1300"/>
                  </a:cubicBezTo>
                  <a:cubicBezTo>
                    <a:pt x="35544" y="37"/>
                    <a:pt x="40699" y="-1403"/>
                    <a:pt x="42768" y="2797"/>
                  </a:cubicBezTo>
                  <a:cubicBezTo>
                    <a:pt x="45042" y="7415"/>
                    <a:pt x="46671" y="5655"/>
                    <a:pt x="50008" y="4283"/>
                  </a:cubicBezTo>
                  <a:cubicBezTo>
                    <a:pt x="60375" y="14"/>
                    <a:pt x="65662" y="3198"/>
                    <a:pt x="66108" y="14473"/>
                  </a:cubicBezTo>
                  <a:cubicBezTo>
                    <a:pt x="66319" y="19748"/>
                    <a:pt x="68079" y="19668"/>
                    <a:pt x="71823" y="18634"/>
                  </a:cubicBezTo>
                  <a:cubicBezTo>
                    <a:pt x="78932" y="16668"/>
                    <a:pt x="81087" y="21817"/>
                    <a:pt x="85556" y="28578"/>
                  </a:cubicBezTo>
                  <a:cubicBezTo>
                    <a:pt x="69497" y="24989"/>
                    <a:pt x="55672" y="24697"/>
                    <a:pt x="41859" y="26966"/>
                  </a:cubicBezTo>
                  <a:cubicBezTo>
                    <a:pt x="26211" y="30452"/>
                    <a:pt x="15890" y="19017"/>
                    <a:pt x="3505" y="13307"/>
                  </a:cubicBezTo>
                  <a:cubicBezTo>
                    <a:pt x="2311" y="12222"/>
                    <a:pt x="1414" y="10924"/>
                    <a:pt x="774" y="9439"/>
                  </a:cubicBezTo>
                  <a:cubicBezTo>
                    <a:pt x="-278" y="7107"/>
                    <a:pt x="-232" y="4781"/>
                    <a:pt x="757" y="2443"/>
                  </a:cubicBezTo>
                  <a:cubicBezTo>
                    <a:pt x="1305" y="1849"/>
                    <a:pt x="1854" y="1255"/>
                    <a:pt x="2402" y="666"/>
                  </a:cubicBezTo>
                  <a:close/>
                </a:path>
              </a:pathLst>
            </a:custGeom>
            <a:grpFill/>
            <a:ln w="5715" cap="flat">
              <a:noFill/>
              <a:prstDash val="solid"/>
              <a:miter/>
            </a:ln>
          </p:spPr>
          <p:txBody>
            <a:bodyPr rtlCol="0" anchor="ctr"/>
            <a:lstStyle/>
            <a:p>
              <a:endParaRPr lang="zh-CN" altLang="en-US"/>
            </a:p>
          </p:txBody>
        </p:sp>
        <p:sp>
          <p:nvSpPr>
            <p:cNvPr id="1951" name="任意多边形: 形状 1950">
              <a:extLst>
                <a:ext uri="{FF2B5EF4-FFF2-40B4-BE49-F238E27FC236}">
                  <a16:creationId xmlns:a16="http://schemas.microsoft.com/office/drawing/2014/main" id="{9E080B41-800E-4CCC-B366-D7C964811264}"/>
                </a:ext>
              </a:extLst>
            </p:cNvPr>
            <p:cNvSpPr/>
            <p:nvPr/>
          </p:nvSpPr>
          <p:spPr>
            <a:xfrm>
              <a:off x="3121513" y="4984024"/>
              <a:ext cx="37550" cy="33728"/>
            </a:xfrm>
            <a:custGeom>
              <a:avLst/>
              <a:gdLst>
                <a:gd name="connsiteX0" fmla="*/ 13156 w 37550"/>
                <a:gd name="connsiteY0" fmla="*/ 33717 h 33728"/>
                <a:gd name="connsiteX1" fmla="*/ 12830 w 37550"/>
                <a:gd name="connsiteY1" fmla="*/ 27813 h 33728"/>
                <a:gd name="connsiteX2" fmla="*/ 21666 w 37550"/>
                <a:gd name="connsiteY2" fmla="*/ 23847 h 33728"/>
                <a:gd name="connsiteX3" fmla="*/ 28935 w 37550"/>
                <a:gd name="connsiteY3" fmla="*/ 16241 h 33728"/>
                <a:gd name="connsiteX4" fmla="*/ 20060 w 37550"/>
                <a:gd name="connsiteY4" fmla="*/ 8246 h 33728"/>
                <a:gd name="connsiteX5" fmla="*/ 8733 w 37550"/>
                <a:gd name="connsiteY5" fmla="*/ 7468 h 33728"/>
                <a:gd name="connsiteX6" fmla="*/ 0 w 37550"/>
                <a:gd name="connsiteY6" fmla="*/ 4171 h 33728"/>
                <a:gd name="connsiteX7" fmla="*/ 12784 w 37550"/>
                <a:gd name="connsiteY7" fmla="*/ 3519 h 33728"/>
                <a:gd name="connsiteX8" fmla="*/ 23020 w 37550"/>
                <a:gd name="connsiteY8" fmla="*/ 879 h 33728"/>
                <a:gd name="connsiteX9" fmla="*/ 26283 w 37550"/>
                <a:gd name="connsiteY9" fmla="*/ 861 h 33728"/>
                <a:gd name="connsiteX10" fmla="*/ 26289 w 37550"/>
                <a:gd name="connsiteY10" fmla="*/ 861 h 33728"/>
                <a:gd name="connsiteX11" fmla="*/ 37262 w 37550"/>
                <a:gd name="connsiteY11" fmla="*/ 11171 h 33728"/>
                <a:gd name="connsiteX12" fmla="*/ 37393 w 37550"/>
                <a:gd name="connsiteY12" fmla="*/ 15618 h 33728"/>
                <a:gd name="connsiteX13" fmla="*/ 29318 w 37550"/>
                <a:gd name="connsiteY13" fmla="*/ 28579 h 33728"/>
                <a:gd name="connsiteX14" fmla="*/ 23054 w 37550"/>
                <a:gd name="connsiteY14" fmla="*/ 27225 h 33728"/>
                <a:gd name="connsiteX15" fmla="*/ 16413 w 37550"/>
                <a:gd name="connsiteY15" fmla="*/ 33729 h 33728"/>
                <a:gd name="connsiteX16" fmla="*/ 14790 w 37550"/>
                <a:gd name="connsiteY16" fmla="*/ 33729 h 33728"/>
                <a:gd name="connsiteX17" fmla="*/ 13156 w 37550"/>
                <a:gd name="connsiteY17" fmla="*/ 33717 h 3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50" h="33728">
                  <a:moveTo>
                    <a:pt x="13156" y="33717"/>
                  </a:moveTo>
                  <a:cubicBezTo>
                    <a:pt x="12504" y="31740"/>
                    <a:pt x="10847" y="29254"/>
                    <a:pt x="12830" y="27813"/>
                  </a:cubicBezTo>
                  <a:cubicBezTo>
                    <a:pt x="15391" y="25950"/>
                    <a:pt x="18597" y="24842"/>
                    <a:pt x="21666" y="23847"/>
                  </a:cubicBezTo>
                  <a:cubicBezTo>
                    <a:pt x="25575" y="22579"/>
                    <a:pt x="28878" y="20773"/>
                    <a:pt x="28935" y="16241"/>
                  </a:cubicBezTo>
                  <a:cubicBezTo>
                    <a:pt x="29004" y="10526"/>
                    <a:pt x="24014" y="9377"/>
                    <a:pt x="20060" y="8246"/>
                  </a:cubicBezTo>
                  <a:cubicBezTo>
                    <a:pt x="16499" y="7228"/>
                    <a:pt x="12527" y="7577"/>
                    <a:pt x="8733" y="7468"/>
                  </a:cubicBezTo>
                  <a:cubicBezTo>
                    <a:pt x="5406" y="7377"/>
                    <a:pt x="2177" y="7228"/>
                    <a:pt x="0" y="4171"/>
                  </a:cubicBezTo>
                  <a:cubicBezTo>
                    <a:pt x="4246" y="4090"/>
                    <a:pt x="8190" y="1707"/>
                    <a:pt x="12784" y="3519"/>
                  </a:cubicBezTo>
                  <a:cubicBezTo>
                    <a:pt x="16328" y="4919"/>
                    <a:pt x="20374" y="4696"/>
                    <a:pt x="23020" y="879"/>
                  </a:cubicBezTo>
                  <a:cubicBezTo>
                    <a:pt x="24100" y="-316"/>
                    <a:pt x="25192" y="-264"/>
                    <a:pt x="26283" y="861"/>
                  </a:cubicBezTo>
                  <a:lnTo>
                    <a:pt x="26289" y="861"/>
                  </a:lnTo>
                  <a:cubicBezTo>
                    <a:pt x="30124" y="4102"/>
                    <a:pt x="35142" y="6079"/>
                    <a:pt x="37262" y="11171"/>
                  </a:cubicBezTo>
                  <a:cubicBezTo>
                    <a:pt x="37599" y="12646"/>
                    <a:pt x="37639" y="14126"/>
                    <a:pt x="37393" y="15618"/>
                  </a:cubicBezTo>
                  <a:cubicBezTo>
                    <a:pt x="36090" y="20801"/>
                    <a:pt x="34639" y="25899"/>
                    <a:pt x="29318" y="28579"/>
                  </a:cubicBezTo>
                  <a:cubicBezTo>
                    <a:pt x="26998" y="29196"/>
                    <a:pt x="24860" y="28980"/>
                    <a:pt x="23054" y="27225"/>
                  </a:cubicBezTo>
                  <a:cubicBezTo>
                    <a:pt x="19877" y="28408"/>
                    <a:pt x="17705" y="30620"/>
                    <a:pt x="16413" y="33729"/>
                  </a:cubicBezTo>
                  <a:cubicBezTo>
                    <a:pt x="16413" y="33729"/>
                    <a:pt x="14790" y="33729"/>
                    <a:pt x="14790" y="33729"/>
                  </a:cubicBezTo>
                  <a:lnTo>
                    <a:pt x="13156" y="33717"/>
                  </a:lnTo>
                  <a:close/>
                </a:path>
              </a:pathLst>
            </a:custGeom>
            <a:grpFill/>
            <a:ln w="5715" cap="flat">
              <a:noFill/>
              <a:prstDash val="solid"/>
              <a:miter/>
            </a:ln>
          </p:spPr>
          <p:txBody>
            <a:bodyPr rtlCol="0" anchor="ctr"/>
            <a:lstStyle/>
            <a:p>
              <a:endParaRPr lang="zh-CN" altLang="en-US"/>
            </a:p>
          </p:txBody>
        </p:sp>
        <p:sp>
          <p:nvSpPr>
            <p:cNvPr id="1952" name="任意多边形: 形状 1951">
              <a:extLst>
                <a:ext uri="{FF2B5EF4-FFF2-40B4-BE49-F238E27FC236}">
                  <a16:creationId xmlns:a16="http://schemas.microsoft.com/office/drawing/2014/main" id="{9FA1100A-1B94-FC06-C1C4-A83FA01AECE9}"/>
                </a:ext>
              </a:extLst>
            </p:cNvPr>
            <p:cNvSpPr/>
            <p:nvPr/>
          </p:nvSpPr>
          <p:spPr>
            <a:xfrm>
              <a:off x="3147802" y="4984897"/>
              <a:ext cx="39462" cy="21413"/>
            </a:xfrm>
            <a:custGeom>
              <a:avLst/>
              <a:gdLst>
                <a:gd name="connsiteX0" fmla="*/ 9864 w 39462"/>
                <a:gd name="connsiteY0" fmla="*/ 13156 h 21413"/>
                <a:gd name="connsiteX1" fmla="*/ 0 w 39462"/>
                <a:gd name="connsiteY1" fmla="*/ 0 h 21413"/>
                <a:gd name="connsiteX2" fmla="*/ 39451 w 39462"/>
                <a:gd name="connsiteY2" fmla="*/ 16431 h 21413"/>
                <a:gd name="connsiteX3" fmla="*/ 39462 w 39462"/>
                <a:gd name="connsiteY3" fmla="*/ 19722 h 21413"/>
                <a:gd name="connsiteX4" fmla="*/ 29587 w 39462"/>
                <a:gd name="connsiteY4" fmla="*/ 19740 h 21413"/>
                <a:gd name="connsiteX5" fmla="*/ 29598 w 39462"/>
                <a:gd name="connsiteY5" fmla="*/ 19740 h 21413"/>
                <a:gd name="connsiteX6" fmla="*/ 23014 w 39462"/>
                <a:gd name="connsiteY6" fmla="*/ 19740 h 21413"/>
                <a:gd name="connsiteX7" fmla="*/ 23014 w 39462"/>
                <a:gd name="connsiteY7" fmla="*/ 19740 h 21413"/>
                <a:gd name="connsiteX8" fmla="*/ 9864 w 39462"/>
                <a:gd name="connsiteY8" fmla="*/ 13156 h 2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62" h="21413">
                  <a:moveTo>
                    <a:pt x="9864" y="13156"/>
                  </a:moveTo>
                  <a:cubicBezTo>
                    <a:pt x="6578" y="8773"/>
                    <a:pt x="3286" y="4384"/>
                    <a:pt x="0" y="0"/>
                  </a:cubicBezTo>
                  <a:cubicBezTo>
                    <a:pt x="14162" y="3052"/>
                    <a:pt x="25077" y="13893"/>
                    <a:pt x="39451" y="16431"/>
                  </a:cubicBezTo>
                  <a:cubicBezTo>
                    <a:pt x="39456" y="17528"/>
                    <a:pt x="39456" y="18625"/>
                    <a:pt x="39462" y="19722"/>
                  </a:cubicBezTo>
                  <a:cubicBezTo>
                    <a:pt x="36176" y="21968"/>
                    <a:pt x="32884" y="21980"/>
                    <a:pt x="29587" y="19740"/>
                  </a:cubicBezTo>
                  <a:lnTo>
                    <a:pt x="29598" y="19740"/>
                  </a:lnTo>
                  <a:cubicBezTo>
                    <a:pt x="27403" y="17717"/>
                    <a:pt x="25209" y="17717"/>
                    <a:pt x="23014" y="19740"/>
                  </a:cubicBezTo>
                  <a:lnTo>
                    <a:pt x="23014" y="19740"/>
                  </a:lnTo>
                  <a:cubicBezTo>
                    <a:pt x="16505" y="21791"/>
                    <a:pt x="13104" y="17636"/>
                    <a:pt x="9864" y="13156"/>
                  </a:cubicBezTo>
                  <a:close/>
                </a:path>
              </a:pathLst>
            </a:custGeom>
            <a:grpFill/>
            <a:ln w="5715" cap="flat">
              <a:noFill/>
              <a:prstDash val="solid"/>
              <a:miter/>
            </a:ln>
          </p:spPr>
          <p:txBody>
            <a:bodyPr rtlCol="0" anchor="ctr"/>
            <a:lstStyle/>
            <a:p>
              <a:endParaRPr lang="zh-CN" altLang="en-US"/>
            </a:p>
          </p:txBody>
        </p:sp>
        <p:sp>
          <p:nvSpPr>
            <p:cNvPr id="1953" name="任意多边形: 形状 1952">
              <a:extLst>
                <a:ext uri="{FF2B5EF4-FFF2-40B4-BE49-F238E27FC236}">
                  <a16:creationId xmlns:a16="http://schemas.microsoft.com/office/drawing/2014/main" id="{EE7F429A-A499-76BB-44EB-BE72952F72B7}"/>
                </a:ext>
              </a:extLst>
            </p:cNvPr>
            <p:cNvSpPr/>
            <p:nvPr/>
          </p:nvSpPr>
          <p:spPr>
            <a:xfrm>
              <a:off x="3144556" y="5003782"/>
              <a:ext cx="36107" cy="17306"/>
            </a:xfrm>
            <a:custGeom>
              <a:avLst/>
              <a:gdLst>
                <a:gd name="connsiteX0" fmla="*/ 0 w 36107"/>
                <a:gd name="connsiteY0" fmla="*/ 7472 h 17306"/>
                <a:gd name="connsiteX1" fmla="*/ 6498 w 36107"/>
                <a:gd name="connsiteY1" fmla="*/ 7352 h 17306"/>
                <a:gd name="connsiteX2" fmla="*/ 12904 w 36107"/>
                <a:gd name="connsiteY2" fmla="*/ 2072 h 17306"/>
                <a:gd name="connsiteX3" fmla="*/ 26260 w 36107"/>
                <a:gd name="connsiteY3" fmla="*/ 4152 h 17306"/>
                <a:gd name="connsiteX4" fmla="*/ 26243 w 36107"/>
                <a:gd name="connsiteY4" fmla="*/ 4135 h 17306"/>
                <a:gd name="connsiteX5" fmla="*/ 32827 w 36107"/>
                <a:gd name="connsiteY5" fmla="*/ 10713 h 17306"/>
                <a:gd name="connsiteX6" fmla="*/ 36096 w 36107"/>
                <a:gd name="connsiteY6" fmla="*/ 10730 h 17306"/>
                <a:gd name="connsiteX7" fmla="*/ 36107 w 36107"/>
                <a:gd name="connsiteY7" fmla="*/ 10747 h 17306"/>
                <a:gd name="connsiteX8" fmla="*/ 19682 w 36107"/>
                <a:gd name="connsiteY8" fmla="*/ 17291 h 17306"/>
                <a:gd name="connsiteX9" fmla="*/ 9030 w 36107"/>
                <a:gd name="connsiteY9" fmla="*/ 11485 h 17306"/>
                <a:gd name="connsiteX10" fmla="*/ 0 w 36107"/>
                <a:gd name="connsiteY10" fmla="*/ 7472 h 1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7" h="17306">
                  <a:moveTo>
                    <a:pt x="0" y="7472"/>
                  </a:moveTo>
                  <a:cubicBezTo>
                    <a:pt x="2166" y="7433"/>
                    <a:pt x="4332" y="7393"/>
                    <a:pt x="6498" y="7352"/>
                  </a:cubicBezTo>
                  <a:cubicBezTo>
                    <a:pt x="8744" y="5729"/>
                    <a:pt x="11276" y="4461"/>
                    <a:pt x="12904" y="2072"/>
                  </a:cubicBezTo>
                  <a:cubicBezTo>
                    <a:pt x="18157" y="-2386"/>
                    <a:pt x="22140" y="1318"/>
                    <a:pt x="26260" y="4152"/>
                  </a:cubicBezTo>
                  <a:lnTo>
                    <a:pt x="26243" y="4135"/>
                  </a:lnTo>
                  <a:cubicBezTo>
                    <a:pt x="23592" y="11181"/>
                    <a:pt x="31381" y="7776"/>
                    <a:pt x="32827" y="10713"/>
                  </a:cubicBezTo>
                  <a:cubicBezTo>
                    <a:pt x="33919" y="10713"/>
                    <a:pt x="35010" y="10719"/>
                    <a:pt x="36096" y="10730"/>
                  </a:cubicBezTo>
                  <a:lnTo>
                    <a:pt x="36107" y="10747"/>
                  </a:lnTo>
                  <a:cubicBezTo>
                    <a:pt x="31833" y="15948"/>
                    <a:pt x="26100" y="17485"/>
                    <a:pt x="19682" y="17291"/>
                  </a:cubicBezTo>
                  <a:cubicBezTo>
                    <a:pt x="18945" y="10216"/>
                    <a:pt x="14093" y="9901"/>
                    <a:pt x="9030" y="11485"/>
                  </a:cubicBezTo>
                  <a:cubicBezTo>
                    <a:pt x="4412" y="12930"/>
                    <a:pt x="1772" y="11599"/>
                    <a:pt x="0" y="7472"/>
                  </a:cubicBezTo>
                  <a:close/>
                </a:path>
              </a:pathLst>
            </a:custGeom>
            <a:grpFill/>
            <a:ln w="5715" cap="flat">
              <a:noFill/>
              <a:prstDash val="solid"/>
              <a:miter/>
            </a:ln>
          </p:spPr>
          <p:txBody>
            <a:bodyPr rtlCol="0" anchor="ctr"/>
            <a:lstStyle/>
            <a:p>
              <a:endParaRPr lang="zh-CN" altLang="en-US"/>
            </a:p>
          </p:txBody>
        </p:sp>
        <p:sp>
          <p:nvSpPr>
            <p:cNvPr id="1954" name="任意多边形: 形状 1953">
              <a:extLst>
                <a:ext uri="{FF2B5EF4-FFF2-40B4-BE49-F238E27FC236}">
                  <a16:creationId xmlns:a16="http://schemas.microsoft.com/office/drawing/2014/main" id="{C05425E8-5547-E863-727E-28E979F2D0C8}"/>
                </a:ext>
              </a:extLst>
            </p:cNvPr>
            <p:cNvSpPr/>
            <p:nvPr/>
          </p:nvSpPr>
          <p:spPr>
            <a:xfrm>
              <a:off x="3120142" y="4966528"/>
              <a:ext cx="28594" cy="10345"/>
            </a:xfrm>
            <a:custGeom>
              <a:avLst/>
              <a:gdLst>
                <a:gd name="connsiteX0" fmla="*/ 17791 w 28594"/>
                <a:gd name="connsiteY0" fmla="*/ 8499 h 10345"/>
                <a:gd name="connsiteX1" fmla="*/ 0 w 28594"/>
                <a:gd name="connsiteY1" fmla="*/ 4779 h 10345"/>
                <a:gd name="connsiteX2" fmla="*/ 28426 w 28594"/>
                <a:gd name="connsiteY2" fmla="*/ 4047 h 10345"/>
                <a:gd name="connsiteX3" fmla="*/ 27655 w 28594"/>
                <a:gd name="connsiteY3" fmla="*/ 8499 h 10345"/>
                <a:gd name="connsiteX4" fmla="*/ 27666 w 28594"/>
                <a:gd name="connsiteY4" fmla="*/ 8499 h 10345"/>
                <a:gd name="connsiteX5" fmla="*/ 17791 w 28594"/>
                <a:gd name="connsiteY5" fmla="*/ 8499 h 1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94" h="10345">
                  <a:moveTo>
                    <a:pt x="17791" y="8499"/>
                  </a:moveTo>
                  <a:cubicBezTo>
                    <a:pt x="12487" y="5179"/>
                    <a:pt x="5252" y="10105"/>
                    <a:pt x="0" y="4779"/>
                  </a:cubicBezTo>
                  <a:cubicBezTo>
                    <a:pt x="9075" y="-1302"/>
                    <a:pt x="21431" y="-1617"/>
                    <a:pt x="28426" y="4047"/>
                  </a:cubicBezTo>
                  <a:cubicBezTo>
                    <a:pt x="28998" y="4510"/>
                    <a:pt x="27952" y="6967"/>
                    <a:pt x="27655" y="8499"/>
                  </a:cubicBezTo>
                  <a:lnTo>
                    <a:pt x="27666" y="8499"/>
                  </a:lnTo>
                  <a:cubicBezTo>
                    <a:pt x="24369" y="11962"/>
                    <a:pt x="21077" y="9716"/>
                    <a:pt x="17791" y="8499"/>
                  </a:cubicBezTo>
                  <a:close/>
                </a:path>
              </a:pathLst>
            </a:custGeom>
            <a:grpFill/>
            <a:ln w="5715" cap="flat">
              <a:noFill/>
              <a:prstDash val="solid"/>
              <a:miter/>
            </a:ln>
          </p:spPr>
          <p:txBody>
            <a:bodyPr rtlCol="0" anchor="ctr"/>
            <a:lstStyle/>
            <a:p>
              <a:endParaRPr lang="zh-CN" altLang="en-US"/>
            </a:p>
          </p:txBody>
        </p:sp>
        <p:sp>
          <p:nvSpPr>
            <p:cNvPr id="1955" name="任意多边形: 形状 1954">
              <a:extLst>
                <a:ext uri="{FF2B5EF4-FFF2-40B4-BE49-F238E27FC236}">
                  <a16:creationId xmlns:a16="http://schemas.microsoft.com/office/drawing/2014/main" id="{374B019C-09EF-2041-3581-929AE5583A46}"/>
                </a:ext>
              </a:extLst>
            </p:cNvPr>
            <p:cNvSpPr/>
            <p:nvPr/>
          </p:nvSpPr>
          <p:spPr>
            <a:xfrm>
              <a:off x="3177389" y="5004614"/>
              <a:ext cx="23511" cy="3469"/>
            </a:xfrm>
            <a:custGeom>
              <a:avLst/>
              <a:gdLst>
                <a:gd name="connsiteX0" fmla="*/ 0 w 23511"/>
                <a:gd name="connsiteY0" fmla="*/ 17 h 3469"/>
                <a:gd name="connsiteX1" fmla="*/ 9876 w 23511"/>
                <a:gd name="connsiteY1" fmla="*/ 0 h 3469"/>
                <a:gd name="connsiteX2" fmla="*/ 20997 w 23511"/>
                <a:gd name="connsiteY2" fmla="*/ 206 h 3469"/>
                <a:gd name="connsiteX3" fmla="*/ 23512 w 23511"/>
                <a:gd name="connsiteY3" fmla="*/ 1543 h 3469"/>
                <a:gd name="connsiteX4" fmla="*/ 0 w 23511"/>
                <a:gd name="connsiteY4" fmla="*/ 17 h 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1" h="3469">
                  <a:moveTo>
                    <a:pt x="0" y="17"/>
                  </a:moveTo>
                  <a:cubicBezTo>
                    <a:pt x="3292" y="12"/>
                    <a:pt x="6584" y="6"/>
                    <a:pt x="9876" y="0"/>
                  </a:cubicBezTo>
                  <a:cubicBezTo>
                    <a:pt x="13585" y="46"/>
                    <a:pt x="17299" y="12"/>
                    <a:pt x="20997" y="206"/>
                  </a:cubicBezTo>
                  <a:cubicBezTo>
                    <a:pt x="21860" y="251"/>
                    <a:pt x="22677" y="1074"/>
                    <a:pt x="23512" y="1543"/>
                  </a:cubicBezTo>
                  <a:cubicBezTo>
                    <a:pt x="15813" y="4481"/>
                    <a:pt x="10350" y="4126"/>
                    <a:pt x="0" y="17"/>
                  </a:cubicBezTo>
                  <a:close/>
                </a:path>
              </a:pathLst>
            </a:custGeom>
            <a:grpFill/>
            <a:ln w="5715" cap="flat">
              <a:noFill/>
              <a:prstDash val="solid"/>
              <a:miter/>
            </a:ln>
          </p:spPr>
          <p:txBody>
            <a:bodyPr rtlCol="0" anchor="ctr"/>
            <a:lstStyle/>
            <a:p>
              <a:endParaRPr lang="zh-CN" altLang="en-US"/>
            </a:p>
          </p:txBody>
        </p:sp>
        <p:sp>
          <p:nvSpPr>
            <p:cNvPr id="1956" name="任意多边形: 形状 1955">
              <a:extLst>
                <a:ext uri="{FF2B5EF4-FFF2-40B4-BE49-F238E27FC236}">
                  <a16:creationId xmlns:a16="http://schemas.microsoft.com/office/drawing/2014/main" id="{119EC1DD-3D5C-6784-5217-F67591081BDE}"/>
                </a:ext>
              </a:extLst>
            </p:cNvPr>
            <p:cNvSpPr/>
            <p:nvPr/>
          </p:nvSpPr>
          <p:spPr>
            <a:xfrm>
              <a:off x="3155984" y="4998015"/>
              <a:ext cx="14844" cy="9919"/>
            </a:xfrm>
            <a:custGeom>
              <a:avLst/>
              <a:gdLst>
                <a:gd name="connsiteX0" fmla="*/ 14833 w 14844"/>
                <a:gd name="connsiteY0" fmla="*/ 9919 h 9919"/>
                <a:gd name="connsiteX1" fmla="*/ 1700 w 14844"/>
                <a:gd name="connsiteY1" fmla="*/ 9839 h 9919"/>
                <a:gd name="connsiteX2" fmla="*/ 1682 w 14844"/>
                <a:gd name="connsiteY2" fmla="*/ 32 h 9919"/>
                <a:gd name="connsiteX3" fmla="*/ 1688 w 14844"/>
                <a:gd name="connsiteY3" fmla="*/ 32 h 9919"/>
                <a:gd name="connsiteX4" fmla="*/ 14844 w 14844"/>
                <a:gd name="connsiteY4" fmla="*/ 6610 h 9919"/>
                <a:gd name="connsiteX5" fmla="*/ 14833 w 14844"/>
                <a:gd name="connsiteY5" fmla="*/ 9919 h 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4" h="9919">
                  <a:moveTo>
                    <a:pt x="14833" y="9919"/>
                  </a:moveTo>
                  <a:cubicBezTo>
                    <a:pt x="10455" y="9964"/>
                    <a:pt x="6094" y="6507"/>
                    <a:pt x="1700" y="9839"/>
                  </a:cubicBezTo>
                  <a:cubicBezTo>
                    <a:pt x="-592" y="6575"/>
                    <a:pt x="-535" y="3307"/>
                    <a:pt x="1682" y="32"/>
                  </a:cubicBezTo>
                  <a:lnTo>
                    <a:pt x="1688" y="32"/>
                  </a:lnTo>
                  <a:cubicBezTo>
                    <a:pt x="7415" y="-454"/>
                    <a:pt x="10289" y="4758"/>
                    <a:pt x="14844" y="6610"/>
                  </a:cubicBezTo>
                  <a:cubicBezTo>
                    <a:pt x="14833" y="7718"/>
                    <a:pt x="14833" y="8816"/>
                    <a:pt x="14833" y="9919"/>
                  </a:cubicBezTo>
                  <a:close/>
                </a:path>
              </a:pathLst>
            </a:custGeom>
            <a:grpFill/>
            <a:ln w="5715" cap="flat">
              <a:noFill/>
              <a:prstDash val="solid"/>
              <a:miter/>
            </a:ln>
          </p:spPr>
          <p:txBody>
            <a:bodyPr rtlCol="0" anchor="ctr"/>
            <a:lstStyle/>
            <a:p>
              <a:endParaRPr lang="zh-CN" altLang="en-US"/>
            </a:p>
          </p:txBody>
        </p:sp>
        <p:sp>
          <p:nvSpPr>
            <p:cNvPr id="1957" name="任意多边形: 形状 1956">
              <a:extLst>
                <a:ext uri="{FF2B5EF4-FFF2-40B4-BE49-F238E27FC236}">
                  <a16:creationId xmlns:a16="http://schemas.microsoft.com/office/drawing/2014/main" id="{79395CD8-1D41-7B86-5272-113F392EF3E5}"/>
                </a:ext>
              </a:extLst>
            </p:cNvPr>
            <p:cNvSpPr/>
            <p:nvPr/>
          </p:nvSpPr>
          <p:spPr>
            <a:xfrm>
              <a:off x="3130332" y="4976852"/>
              <a:ext cx="14531" cy="8039"/>
            </a:xfrm>
            <a:custGeom>
              <a:avLst/>
              <a:gdLst>
                <a:gd name="connsiteX0" fmla="*/ 10899 w 14531"/>
                <a:gd name="connsiteY0" fmla="*/ 8040 h 8039"/>
                <a:gd name="connsiteX1" fmla="*/ 0 w 14531"/>
                <a:gd name="connsiteY1" fmla="*/ 3399 h 8039"/>
                <a:gd name="connsiteX2" fmla="*/ 7601 w 14531"/>
                <a:gd name="connsiteY2" fmla="*/ 1450 h 8039"/>
                <a:gd name="connsiteX3" fmla="*/ 14133 w 14531"/>
                <a:gd name="connsiteY3" fmla="*/ 1924 h 8039"/>
                <a:gd name="connsiteX4" fmla="*/ 10899 w 14531"/>
                <a:gd name="connsiteY4" fmla="*/ 8040 h 8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1" h="8039">
                  <a:moveTo>
                    <a:pt x="10899" y="8040"/>
                  </a:moveTo>
                  <a:cubicBezTo>
                    <a:pt x="6629" y="7965"/>
                    <a:pt x="3218" y="6113"/>
                    <a:pt x="0" y="3399"/>
                  </a:cubicBezTo>
                  <a:cubicBezTo>
                    <a:pt x="2446" y="810"/>
                    <a:pt x="5149" y="1713"/>
                    <a:pt x="7601" y="1450"/>
                  </a:cubicBezTo>
                  <a:cubicBezTo>
                    <a:pt x="9956" y="-562"/>
                    <a:pt x="12830" y="-550"/>
                    <a:pt x="14133" y="1924"/>
                  </a:cubicBezTo>
                  <a:cubicBezTo>
                    <a:pt x="15482" y="4502"/>
                    <a:pt x="13156" y="6588"/>
                    <a:pt x="10899" y="8040"/>
                  </a:cubicBezTo>
                  <a:close/>
                </a:path>
              </a:pathLst>
            </a:custGeom>
            <a:grpFill/>
            <a:ln w="5715" cap="flat">
              <a:noFill/>
              <a:prstDash val="solid"/>
              <a:miter/>
            </a:ln>
          </p:spPr>
          <p:txBody>
            <a:bodyPr rtlCol="0" anchor="ctr"/>
            <a:lstStyle/>
            <a:p>
              <a:endParaRPr lang="zh-CN" altLang="en-US"/>
            </a:p>
          </p:txBody>
        </p:sp>
        <p:sp>
          <p:nvSpPr>
            <p:cNvPr id="1958" name="任意多边形: 形状 1957">
              <a:extLst>
                <a:ext uri="{FF2B5EF4-FFF2-40B4-BE49-F238E27FC236}">
                  <a16:creationId xmlns:a16="http://schemas.microsoft.com/office/drawing/2014/main" id="{C8FDC463-3298-07EA-A412-B952ED201207}"/>
                </a:ext>
              </a:extLst>
            </p:cNvPr>
            <p:cNvSpPr/>
            <p:nvPr/>
          </p:nvSpPr>
          <p:spPr>
            <a:xfrm>
              <a:off x="3137933" y="4973551"/>
              <a:ext cx="9869" cy="11363"/>
            </a:xfrm>
            <a:custGeom>
              <a:avLst/>
              <a:gdLst>
                <a:gd name="connsiteX0" fmla="*/ 3298 w 9869"/>
                <a:gd name="connsiteY0" fmla="*/ 11340 h 11363"/>
                <a:gd name="connsiteX1" fmla="*/ 0 w 9869"/>
                <a:gd name="connsiteY1" fmla="*/ 4757 h 11363"/>
                <a:gd name="connsiteX2" fmla="*/ 0 w 9869"/>
                <a:gd name="connsiteY2" fmla="*/ 1476 h 11363"/>
                <a:gd name="connsiteX3" fmla="*/ 9870 w 9869"/>
                <a:gd name="connsiteY3" fmla="*/ 1476 h 11363"/>
                <a:gd name="connsiteX4" fmla="*/ 9864 w 9869"/>
                <a:gd name="connsiteY4" fmla="*/ 11346 h 11363"/>
                <a:gd name="connsiteX5" fmla="*/ 6601 w 9869"/>
                <a:gd name="connsiteY5" fmla="*/ 11363 h 11363"/>
                <a:gd name="connsiteX6" fmla="*/ 3298 w 9869"/>
                <a:gd name="connsiteY6" fmla="*/ 11340 h 11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69" h="11363">
                  <a:moveTo>
                    <a:pt x="3298" y="11340"/>
                  </a:moveTo>
                  <a:cubicBezTo>
                    <a:pt x="4989" y="7746"/>
                    <a:pt x="5778" y="4602"/>
                    <a:pt x="0" y="4757"/>
                  </a:cubicBezTo>
                  <a:cubicBezTo>
                    <a:pt x="0" y="3665"/>
                    <a:pt x="0" y="2568"/>
                    <a:pt x="0" y="1476"/>
                  </a:cubicBezTo>
                  <a:cubicBezTo>
                    <a:pt x="3292" y="-2336"/>
                    <a:pt x="6578" y="2568"/>
                    <a:pt x="9870" y="1476"/>
                  </a:cubicBezTo>
                  <a:cubicBezTo>
                    <a:pt x="9870" y="4768"/>
                    <a:pt x="9864" y="8054"/>
                    <a:pt x="9864" y="11346"/>
                  </a:cubicBezTo>
                  <a:cubicBezTo>
                    <a:pt x="8778" y="11352"/>
                    <a:pt x="7687" y="11358"/>
                    <a:pt x="6601" y="11363"/>
                  </a:cubicBezTo>
                  <a:cubicBezTo>
                    <a:pt x="5498" y="11352"/>
                    <a:pt x="4395" y="11346"/>
                    <a:pt x="3298" y="11340"/>
                  </a:cubicBezTo>
                  <a:close/>
                </a:path>
              </a:pathLst>
            </a:custGeom>
            <a:grpFill/>
            <a:ln w="5715" cap="flat">
              <a:noFill/>
              <a:prstDash val="solid"/>
              <a:miter/>
            </a:ln>
          </p:spPr>
          <p:txBody>
            <a:bodyPr rtlCol="0" anchor="ctr"/>
            <a:lstStyle/>
            <a:p>
              <a:endParaRPr lang="zh-CN" altLang="en-US"/>
            </a:p>
          </p:txBody>
        </p:sp>
        <p:sp>
          <p:nvSpPr>
            <p:cNvPr id="1959" name="任意多边形: 形状 1958">
              <a:extLst>
                <a:ext uri="{FF2B5EF4-FFF2-40B4-BE49-F238E27FC236}">
                  <a16:creationId xmlns:a16="http://schemas.microsoft.com/office/drawing/2014/main" id="{033971F8-9B1D-13C7-03C0-0F5096AF5D29}"/>
                </a:ext>
              </a:extLst>
            </p:cNvPr>
            <p:cNvSpPr/>
            <p:nvPr/>
          </p:nvSpPr>
          <p:spPr>
            <a:xfrm>
              <a:off x="3169701" y="5007922"/>
              <a:ext cx="7682" cy="6577"/>
            </a:xfrm>
            <a:custGeom>
              <a:avLst/>
              <a:gdLst>
                <a:gd name="connsiteX0" fmla="*/ 7682 w 7682"/>
                <a:gd name="connsiteY0" fmla="*/ 6578 h 6577"/>
                <a:gd name="connsiteX1" fmla="*/ 1099 w 7682"/>
                <a:gd name="connsiteY1" fmla="*/ 0 h 6577"/>
                <a:gd name="connsiteX2" fmla="*/ 7682 w 7682"/>
                <a:gd name="connsiteY2" fmla="*/ 6578 h 6577"/>
              </a:gdLst>
              <a:ahLst/>
              <a:cxnLst>
                <a:cxn ang="0">
                  <a:pos x="connsiteX0" y="connsiteY0"/>
                </a:cxn>
                <a:cxn ang="0">
                  <a:pos x="connsiteX1" y="connsiteY1"/>
                </a:cxn>
                <a:cxn ang="0">
                  <a:pos x="connsiteX2" y="connsiteY2"/>
                </a:cxn>
              </a:cxnLst>
              <a:rect l="l" t="t" r="r" b="b"/>
              <a:pathLst>
                <a:path w="7682" h="6577">
                  <a:moveTo>
                    <a:pt x="7682" y="6578"/>
                  </a:moveTo>
                  <a:cubicBezTo>
                    <a:pt x="3550" y="6326"/>
                    <a:pt x="-2502" y="7996"/>
                    <a:pt x="1099" y="0"/>
                  </a:cubicBezTo>
                  <a:cubicBezTo>
                    <a:pt x="4265" y="1217"/>
                    <a:pt x="6442" y="3429"/>
                    <a:pt x="7682" y="6578"/>
                  </a:cubicBezTo>
                  <a:close/>
                </a:path>
              </a:pathLst>
            </a:custGeom>
            <a:grpFill/>
            <a:ln w="5715" cap="flat">
              <a:noFill/>
              <a:prstDash val="solid"/>
              <a:miter/>
            </a:ln>
          </p:spPr>
          <p:txBody>
            <a:bodyPr rtlCol="0" anchor="ctr"/>
            <a:lstStyle/>
            <a:p>
              <a:endParaRPr lang="zh-CN" altLang="en-US"/>
            </a:p>
          </p:txBody>
        </p:sp>
        <p:sp>
          <p:nvSpPr>
            <p:cNvPr id="1960" name="任意多边形: 形状 1959">
              <a:extLst>
                <a:ext uri="{FF2B5EF4-FFF2-40B4-BE49-F238E27FC236}">
                  <a16:creationId xmlns:a16="http://schemas.microsoft.com/office/drawing/2014/main" id="{77C51E25-9930-3328-9016-F091894EF030}"/>
                </a:ext>
              </a:extLst>
            </p:cNvPr>
            <p:cNvSpPr/>
            <p:nvPr/>
          </p:nvSpPr>
          <p:spPr>
            <a:xfrm>
              <a:off x="3170817" y="5002110"/>
              <a:ext cx="6583" cy="2520"/>
            </a:xfrm>
            <a:custGeom>
              <a:avLst/>
              <a:gdLst>
                <a:gd name="connsiteX0" fmla="*/ 0 w 6583"/>
                <a:gd name="connsiteY0" fmla="*/ 2520 h 2520"/>
                <a:gd name="connsiteX1" fmla="*/ 6584 w 6583"/>
                <a:gd name="connsiteY1" fmla="*/ 2520 h 2520"/>
                <a:gd name="connsiteX2" fmla="*/ 0 w 6583"/>
                <a:gd name="connsiteY2" fmla="*/ 2520 h 2520"/>
              </a:gdLst>
              <a:ahLst/>
              <a:cxnLst>
                <a:cxn ang="0">
                  <a:pos x="connsiteX0" y="connsiteY0"/>
                </a:cxn>
                <a:cxn ang="0">
                  <a:pos x="connsiteX1" y="connsiteY1"/>
                </a:cxn>
                <a:cxn ang="0">
                  <a:pos x="connsiteX2" y="connsiteY2"/>
                </a:cxn>
              </a:cxnLst>
              <a:rect l="l" t="t" r="r" b="b"/>
              <a:pathLst>
                <a:path w="6583" h="2520">
                  <a:moveTo>
                    <a:pt x="0" y="2520"/>
                  </a:moveTo>
                  <a:cubicBezTo>
                    <a:pt x="2195" y="-823"/>
                    <a:pt x="4389" y="-857"/>
                    <a:pt x="6584" y="2520"/>
                  </a:cubicBezTo>
                  <a:cubicBezTo>
                    <a:pt x="4389" y="2520"/>
                    <a:pt x="2195" y="2520"/>
                    <a:pt x="0" y="2520"/>
                  </a:cubicBezTo>
                  <a:close/>
                </a:path>
              </a:pathLst>
            </a:custGeom>
            <a:grpFill/>
            <a:ln w="5715" cap="flat">
              <a:noFill/>
              <a:prstDash val="solid"/>
              <a:miter/>
            </a:ln>
          </p:spPr>
          <p:txBody>
            <a:bodyPr rtlCol="0" anchor="ctr"/>
            <a:lstStyle/>
            <a:p>
              <a:endParaRPr lang="zh-CN" altLang="en-US"/>
            </a:p>
          </p:txBody>
        </p:sp>
        <p:sp>
          <p:nvSpPr>
            <p:cNvPr id="1961" name="任意多边形: 形状 1960">
              <a:extLst>
                <a:ext uri="{FF2B5EF4-FFF2-40B4-BE49-F238E27FC236}">
                  <a16:creationId xmlns:a16="http://schemas.microsoft.com/office/drawing/2014/main" id="{36262231-B35D-191D-82C6-EC4B7B4C83AC}"/>
                </a:ext>
              </a:extLst>
            </p:cNvPr>
            <p:cNvSpPr/>
            <p:nvPr/>
          </p:nvSpPr>
          <p:spPr>
            <a:xfrm>
              <a:off x="3180652" y="5013191"/>
              <a:ext cx="1433" cy="1333"/>
            </a:xfrm>
            <a:custGeom>
              <a:avLst/>
              <a:gdLst>
                <a:gd name="connsiteX0" fmla="*/ 0 w 1433"/>
                <a:gd name="connsiteY0" fmla="*/ 1321 h 1333"/>
                <a:gd name="connsiteX1" fmla="*/ 754 w 1433"/>
                <a:gd name="connsiteY1" fmla="*/ 1 h 1333"/>
                <a:gd name="connsiteX2" fmla="*/ 11 w 1433"/>
                <a:gd name="connsiteY2" fmla="*/ 1332 h 1333"/>
                <a:gd name="connsiteX3" fmla="*/ 0 w 1433"/>
                <a:gd name="connsiteY3" fmla="*/ 1321 h 1333"/>
              </a:gdLst>
              <a:ahLst/>
              <a:cxnLst>
                <a:cxn ang="0">
                  <a:pos x="connsiteX0" y="connsiteY0"/>
                </a:cxn>
                <a:cxn ang="0">
                  <a:pos x="connsiteX1" y="connsiteY1"/>
                </a:cxn>
                <a:cxn ang="0">
                  <a:pos x="connsiteX2" y="connsiteY2"/>
                </a:cxn>
                <a:cxn ang="0">
                  <a:pos x="connsiteX3" y="connsiteY3"/>
                </a:cxn>
              </a:cxnLst>
              <a:rect l="l" t="t" r="r" b="b"/>
              <a:pathLst>
                <a:path w="1433" h="1333">
                  <a:moveTo>
                    <a:pt x="0" y="1321"/>
                  </a:moveTo>
                  <a:cubicBezTo>
                    <a:pt x="257" y="858"/>
                    <a:pt x="606" y="-28"/>
                    <a:pt x="754" y="1"/>
                  </a:cubicBezTo>
                  <a:cubicBezTo>
                    <a:pt x="1869" y="241"/>
                    <a:pt x="1606" y="767"/>
                    <a:pt x="11" y="1332"/>
                  </a:cubicBezTo>
                  <a:cubicBezTo>
                    <a:pt x="17" y="1338"/>
                    <a:pt x="0" y="1321"/>
                    <a:pt x="0" y="1321"/>
                  </a:cubicBezTo>
                  <a:close/>
                </a:path>
              </a:pathLst>
            </a:custGeom>
            <a:grpFill/>
            <a:ln w="5715" cap="flat">
              <a:noFill/>
              <a:prstDash val="solid"/>
              <a:miter/>
            </a:ln>
          </p:spPr>
          <p:txBody>
            <a:bodyPr rtlCol="0" anchor="ctr"/>
            <a:lstStyle/>
            <a:p>
              <a:endParaRPr lang="zh-CN" altLang="en-US"/>
            </a:p>
          </p:txBody>
        </p:sp>
        <p:sp>
          <p:nvSpPr>
            <p:cNvPr id="1962" name="任意多边形: 形状 1961">
              <a:extLst>
                <a:ext uri="{FF2B5EF4-FFF2-40B4-BE49-F238E27FC236}">
                  <a16:creationId xmlns:a16="http://schemas.microsoft.com/office/drawing/2014/main" id="{60CE3EC9-55B1-2E35-A831-9D4FC74223EB}"/>
                </a:ext>
              </a:extLst>
            </p:cNvPr>
            <p:cNvSpPr/>
            <p:nvPr/>
          </p:nvSpPr>
          <p:spPr>
            <a:xfrm>
              <a:off x="3121491" y="4981605"/>
              <a:ext cx="1479" cy="3274"/>
            </a:xfrm>
            <a:custGeom>
              <a:avLst/>
              <a:gdLst>
                <a:gd name="connsiteX0" fmla="*/ 23 w 1479"/>
                <a:gd name="connsiteY0" fmla="*/ 3275 h 3274"/>
                <a:gd name="connsiteX1" fmla="*/ 0 w 1479"/>
                <a:gd name="connsiteY1" fmla="*/ 0 h 3274"/>
                <a:gd name="connsiteX2" fmla="*/ 1274 w 1479"/>
                <a:gd name="connsiteY2" fmla="*/ 2320 h 3274"/>
                <a:gd name="connsiteX3" fmla="*/ 23 w 1479"/>
                <a:gd name="connsiteY3" fmla="*/ 3275 h 3274"/>
              </a:gdLst>
              <a:ahLst/>
              <a:cxnLst>
                <a:cxn ang="0">
                  <a:pos x="connsiteX0" y="connsiteY0"/>
                </a:cxn>
                <a:cxn ang="0">
                  <a:pos x="connsiteX1" y="connsiteY1"/>
                </a:cxn>
                <a:cxn ang="0">
                  <a:pos x="connsiteX2" y="connsiteY2"/>
                </a:cxn>
                <a:cxn ang="0">
                  <a:pos x="connsiteX3" y="connsiteY3"/>
                </a:cxn>
              </a:cxnLst>
              <a:rect l="l" t="t" r="r" b="b"/>
              <a:pathLst>
                <a:path w="1479" h="3274">
                  <a:moveTo>
                    <a:pt x="23" y="3275"/>
                  </a:moveTo>
                  <a:cubicBezTo>
                    <a:pt x="6" y="2183"/>
                    <a:pt x="0" y="1091"/>
                    <a:pt x="0" y="0"/>
                  </a:cubicBezTo>
                  <a:cubicBezTo>
                    <a:pt x="1292" y="457"/>
                    <a:pt x="1800" y="1275"/>
                    <a:pt x="1274" y="2320"/>
                  </a:cubicBezTo>
                  <a:cubicBezTo>
                    <a:pt x="1057" y="2738"/>
                    <a:pt x="451" y="2960"/>
                    <a:pt x="23" y="3275"/>
                  </a:cubicBezTo>
                  <a:close/>
                </a:path>
              </a:pathLst>
            </a:custGeom>
            <a:grpFill/>
            <a:ln w="5715" cap="flat">
              <a:noFill/>
              <a:prstDash val="solid"/>
              <a:miter/>
            </a:ln>
          </p:spPr>
          <p:txBody>
            <a:bodyPr rtlCol="0" anchor="ctr"/>
            <a:lstStyle/>
            <a:p>
              <a:endParaRPr lang="zh-CN" altLang="en-US"/>
            </a:p>
          </p:txBody>
        </p:sp>
        <p:sp>
          <p:nvSpPr>
            <p:cNvPr id="1963" name="任意多边形: 形状 1962">
              <a:extLst>
                <a:ext uri="{FF2B5EF4-FFF2-40B4-BE49-F238E27FC236}">
                  <a16:creationId xmlns:a16="http://schemas.microsoft.com/office/drawing/2014/main" id="{B917CE29-219F-C681-EA33-B97E277A0941}"/>
                </a:ext>
              </a:extLst>
            </p:cNvPr>
            <p:cNvSpPr/>
            <p:nvPr/>
          </p:nvSpPr>
          <p:spPr>
            <a:xfrm>
              <a:off x="3558757" y="5021333"/>
              <a:ext cx="69014" cy="42870"/>
            </a:xfrm>
            <a:custGeom>
              <a:avLst/>
              <a:gdLst>
                <a:gd name="connsiteX0" fmla="*/ 0 w 69014"/>
                <a:gd name="connsiteY0" fmla="*/ 9524 h 42870"/>
                <a:gd name="connsiteX1" fmla="*/ 109 w 69014"/>
                <a:gd name="connsiteY1" fmla="*/ 6323 h 42870"/>
                <a:gd name="connsiteX2" fmla="*/ 109 w 69014"/>
                <a:gd name="connsiteY2" fmla="*/ 6323 h 42870"/>
                <a:gd name="connsiteX3" fmla="*/ 9967 w 69014"/>
                <a:gd name="connsiteY3" fmla="*/ 6300 h 42870"/>
                <a:gd name="connsiteX4" fmla="*/ 45211 w 69014"/>
                <a:gd name="connsiteY4" fmla="*/ 1374 h 42870"/>
                <a:gd name="connsiteX5" fmla="*/ 51252 w 69014"/>
                <a:gd name="connsiteY5" fmla="*/ 2683 h 42870"/>
                <a:gd name="connsiteX6" fmla="*/ 59293 w 69014"/>
                <a:gd name="connsiteY6" fmla="*/ 12901 h 42870"/>
                <a:gd name="connsiteX7" fmla="*/ 59310 w 69014"/>
                <a:gd name="connsiteY7" fmla="*/ 12918 h 42870"/>
                <a:gd name="connsiteX8" fmla="*/ 69014 w 69014"/>
                <a:gd name="connsiteY8" fmla="*/ 9763 h 42870"/>
                <a:gd name="connsiteX9" fmla="*/ 49440 w 69014"/>
                <a:gd name="connsiteY9" fmla="*/ 21908 h 42870"/>
                <a:gd name="connsiteX10" fmla="*/ 45566 w 69014"/>
                <a:gd name="connsiteY10" fmla="*/ 29863 h 42870"/>
                <a:gd name="connsiteX11" fmla="*/ 53773 w 69014"/>
                <a:gd name="connsiteY11" fmla="*/ 40790 h 42870"/>
                <a:gd name="connsiteX12" fmla="*/ 46154 w 69014"/>
                <a:gd name="connsiteY12" fmla="*/ 39213 h 42870"/>
                <a:gd name="connsiteX13" fmla="*/ 46160 w 69014"/>
                <a:gd name="connsiteY13" fmla="*/ 39213 h 42870"/>
                <a:gd name="connsiteX14" fmla="*/ 45086 w 69014"/>
                <a:gd name="connsiteY14" fmla="*/ 40356 h 42870"/>
                <a:gd name="connsiteX15" fmla="*/ 7001 w 69014"/>
                <a:gd name="connsiteY15" fmla="*/ 42871 h 42870"/>
                <a:gd name="connsiteX16" fmla="*/ 8893 w 69014"/>
                <a:gd name="connsiteY16" fmla="*/ 36338 h 42870"/>
                <a:gd name="connsiteX17" fmla="*/ 6761 w 69014"/>
                <a:gd name="connsiteY17" fmla="*/ 13638 h 42870"/>
                <a:gd name="connsiteX18" fmla="*/ 0 w 69014"/>
                <a:gd name="connsiteY18" fmla="*/ 9524 h 4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014" h="42870">
                  <a:moveTo>
                    <a:pt x="0" y="9524"/>
                  </a:moveTo>
                  <a:cubicBezTo>
                    <a:pt x="46" y="8455"/>
                    <a:pt x="86" y="7386"/>
                    <a:pt x="109" y="6323"/>
                  </a:cubicBezTo>
                  <a:lnTo>
                    <a:pt x="109" y="6323"/>
                  </a:lnTo>
                  <a:cubicBezTo>
                    <a:pt x="3389" y="3928"/>
                    <a:pt x="6675" y="4134"/>
                    <a:pt x="9967" y="6300"/>
                  </a:cubicBezTo>
                  <a:cubicBezTo>
                    <a:pt x="22574" y="10958"/>
                    <a:pt x="35119" y="16045"/>
                    <a:pt x="45211" y="1374"/>
                  </a:cubicBezTo>
                  <a:cubicBezTo>
                    <a:pt x="47035" y="-1278"/>
                    <a:pt x="51875" y="322"/>
                    <a:pt x="51252" y="2683"/>
                  </a:cubicBezTo>
                  <a:cubicBezTo>
                    <a:pt x="49189" y="10512"/>
                    <a:pt x="57636" y="8832"/>
                    <a:pt x="59293" y="12901"/>
                  </a:cubicBezTo>
                  <a:lnTo>
                    <a:pt x="59310" y="12918"/>
                  </a:lnTo>
                  <a:cubicBezTo>
                    <a:pt x="62459" y="11610"/>
                    <a:pt x="65317" y="9398"/>
                    <a:pt x="69014" y="9763"/>
                  </a:cubicBezTo>
                  <a:cubicBezTo>
                    <a:pt x="62128" y="20525"/>
                    <a:pt x="61619" y="20759"/>
                    <a:pt x="49440" y="21908"/>
                  </a:cubicBezTo>
                  <a:cubicBezTo>
                    <a:pt x="44126" y="22411"/>
                    <a:pt x="43834" y="26166"/>
                    <a:pt x="45566" y="29863"/>
                  </a:cubicBezTo>
                  <a:cubicBezTo>
                    <a:pt x="47480" y="33944"/>
                    <a:pt x="52870" y="35744"/>
                    <a:pt x="53773" y="40790"/>
                  </a:cubicBezTo>
                  <a:cubicBezTo>
                    <a:pt x="50458" y="42471"/>
                    <a:pt x="48566" y="39767"/>
                    <a:pt x="46154" y="39213"/>
                  </a:cubicBezTo>
                  <a:lnTo>
                    <a:pt x="46160" y="39213"/>
                  </a:lnTo>
                  <a:cubicBezTo>
                    <a:pt x="45789" y="39613"/>
                    <a:pt x="45200" y="40419"/>
                    <a:pt x="45086" y="40356"/>
                  </a:cubicBezTo>
                  <a:cubicBezTo>
                    <a:pt x="31981" y="33150"/>
                    <a:pt x="19140" y="35058"/>
                    <a:pt x="7001" y="42871"/>
                  </a:cubicBezTo>
                  <a:cubicBezTo>
                    <a:pt x="5338" y="38733"/>
                    <a:pt x="7510" y="37836"/>
                    <a:pt x="8893" y="36338"/>
                  </a:cubicBezTo>
                  <a:cubicBezTo>
                    <a:pt x="16619" y="27989"/>
                    <a:pt x="15928" y="19742"/>
                    <a:pt x="6761" y="13638"/>
                  </a:cubicBezTo>
                  <a:cubicBezTo>
                    <a:pt x="4589" y="12204"/>
                    <a:pt x="1549" y="12095"/>
                    <a:pt x="0" y="9524"/>
                  </a:cubicBezTo>
                  <a:close/>
                </a:path>
              </a:pathLst>
            </a:custGeom>
            <a:grpFill/>
            <a:ln w="5715" cap="flat">
              <a:noFill/>
              <a:prstDash val="solid"/>
              <a:miter/>
            </a:ln>
          </p:spPr>
          <p:txBody>
            <a:bodyPr rtlCol="0" anchor="ctr"/>
            <a:lstStyle/>
            <a:p>
              <a:endParaRPr lang="zh-CN" altLang="en-US"/>
            </a:p>
          </p:txBody>
        </p:sp>
        <p:sp>
          <p:nvSpPr>
            <p:cNvPr id="1964" name="任意多边形: 形状 1963">
              <a:extLst>
                <a:ext uri="{FF2B5EF4-FFF2-40B4-BE49-F238E27FC236}">
                  <a16:creationId xmlns:a16="http://schemas.microsoft.com/office/drawing/2014/main" id="{53731903-B9B4-F3D6-0272-6E67FFA2EACB}"/>
                </a:ext>
              </a:extLst>
            </p:cNvPr>
            <p:cNvSpPr/>
            <p:nvPr/>
          </p:nvSpPr>
          <p:spPr>
            <a:xfrm>
              <a:off x="3558842" y="5040784"/>
              <a:ext cx="7375" cy="12635"/>
            </a:xfrm>
            <a:custGeom>
              <a:avLst/>
              <a:gdLst>
                <a:gd name="connsiteX0" fmla="*/ 46 w 7375"/>
                <a:gd name="connsiteY0" fmla="*/ 0 h 12635"/>
                <a:gd name="connsiteX1" fmla="*/ 3178 w 7375"/>
                <a:gd name="connsiteY1" fmla="*/ 766 h 12635"/>
                <a:gd name="connsiteX2" fmla="*/ 6921 w 7375"/>
                <a:gd name="connsiteY2" fmla="*/ 11887 h 12635"/>
                <a:gd name="connsiteX3" fmla="*/ 4075 w 7375"/>
                <a:gd name="connsiteY3" fmla="*/ 12579 h 12635"/>
                <a:gd name="connsiteX4" fmla="*/ 1223 w 7375"/>
                <a:gd name="connsiteY4" fmla="*/ 3063 h 12635"/>
                <a:gd name="connsiteX5" fmla="*/ 0 w 7375"/>
                <a:gd name="connsiteY5" fmla="*/ 46 h 12635"/>
                <a:gd name="connsiteX6" fmla="*/ 46 w 7375"/>
                <a:gd name="connsiteY6" fmla="*/ 0 h 1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75" h="12635">
                  <a:moveTo>
                    <a:pt x="46" y="0"/>
                  </a:moveTo>
                  <a:cubicBezTo>
                    <a:pt x="1103" y="240"/>
                    <a:pt x="2372" y="183"/>
                    <a:pt x="3178" y="766"/>
                  </a:cubicBezTo>
                  <a:cubicBezTo>
                    <a:pt x="7018" y="3538"/>
                    <a:pt x="8104" y="7435"/>
                    <a:pt x="6921" y="11887"/>
                  </a:cubicBezTo>
                  <a:cubicBezTo>
                    <a:pt x="6795" y="12356"/>
                    <a:pt x="4955" y="12796"/>
                    <a:pt x="4075" y="12579"/>
                  </a:cubicBezTo>
                  <a:cubicBezTo>
                    <a:pt x="-2120" y="11076"/>
                    <a:pt x="3206" y="5972"/>
                    <a:pt x="1223" y="3063"/>
                  </a:cubicBezTo>
                  <a:cubicBezTo>
                    <a:pt x="629" y="2189"/>
                    <a:pt x="400" y="1057"/>
                    <a:pt x="0" y="46"/>
                  </a:cubicBezTo>
                  <a:lnTo>
                    <a:pt x="46" y="0"/>
                  </a:lnTo>
                  <a:close/>
                </a:path>
              </a:pathLst>
            </a:custGeom>
            <a:grpFill/>
            <a:ln w="5715" cap="flat">
              <a:noFill/>
              <a:prstDash val="solid"/>
              <a:miter/>
            </a:ln>
          </p:spPr>
          <p:txBody>
            <a:bodyPr rtlCol="0" anchor="ctr"/>
            <a:lstStyle/>
            <a:p>
              <a:endParaRPr lang="zh-CN" altLang="en-US"/>
            </a:p>
          </p:txBody>
        </p:sp>
        <p:sp>
          <p:nvSpPr>
            <p:cNvPr id="1965" name="任意多边形: 形状 1964">
              <a:extLst>
                <a:ext uri="{FF2B5EF4-FFF2-40B4-BE49-F238E27FC236}">
                  <a16:creationId xmlns:a16="http://schemas.microsoft.com/office/drawing/2014/main" id="{10C8B09B-1B04-E70E-653B-21DF89DB8774}"/>
                </a:ext>
              </a:extLst>
            </p:cNvPr>
            <p:cNvSpPr/>
            <p:nvPr/>
          </p:nvSpPr>
          <p:spPr>
            <a:xfrm>
              <a:off x="3548971" y="5044070"/>
              <a:ext cx="4287" cy="2545"/>
            </a:xfrm>
            <a:custGeom>
              <a:avLst/>
              <a:gdLst>
                <a:gd name="connsiteX0" fmla="*/ 7 w 4287"/>
                <a:gd name="connsiteY0" fmla="*/ 0 h 2545"/>
                <a:gd name="connsiteX1" fmla="*/ 4288 w 4287"/>
                <a:gd name="connsiteY1" fmla="*/ 1240 h 2545"/>
                <a:gd name="connsiteX2" fmla="*/ 2 w 4287"/>
                <a:gd name="connsiteY2" fmla="*/ 6 h 2545"/>
                <a:gd name="connsiteX3" fmla="*/ 7 w 4287"/>
                <a:gd name="connsiteY3" fmla="*/ 0 h 2545"/>
              </a:gdLst>
              <a:ahLst/>
              <a:cxnLst>
                <a:cxn ang="0">
                  <a:pos x="connsiteX0" y="connsiteY0"/>
                </a:cxn>
                <a:cxn ang="0">
                  <a:pos x="connsiteX1" y="connsiteY1"/>
                </a:cxn>
                <a:cxn ang="0">
                  <a:pos x="connsiteX2" y="connsiteY2"/>
                </a:cxn>
                <a:cxn ang="0">
                  <a:pos x="connsiteX3" y="connsiteY3"/>
                </a:cxn>
              </a:cxnLst>
              <a:rect l="l" t="t" r="r" b="b"/>
              <a:pathLst>
                <a:path w="4287" h="2545">
                  <a:moveTo>
                    <a:pt x="7" y="0"/>
                  </a:moveTo>
                  <a:cubicBezTo>
                    <a:pt x="1430" y="412"/>
                    <a:pt x="2859" y="829"/>
                    <a:pt x="4288" y="1240"/>
                  </a:cubicBezTo>
                  <a:cubicBezTo>
                    <a:pt x="1870" y="4264"/>
                    <a:pt x="1190" y="1257"/>
                    <a:pt x="2" y="6"/>
                  </a:cubicBezTo>
                  <a:cubicBezTo>
                    <a:pt x="-4" y="12"/>
                    <a:pt x="7" y="0"/>
                    <a:pt x="7" y="0"/>
                  </a:cubicBezTo>
                  <a:close/>
                </a:path>
              </a:pathLst>
            </a:custGeom>
            <a:grpFill/>
            <a:ln w="5715" cap="flat">
              <a:noFill/>
              <a:prstDash val="solid"/>
              <a:miter/>
            </a:ln>
          </p:spPr>
          <p:txBody>
            <a:bodyPr rtlCol="0" anchor="ctr"/>
            <a:lstStyle/>
            <a:p>
              <a:endParaRPr lang="zh-CN" altLang="en-US"/>
            </a:p>
          </p:txBody>
        </p:sp>
        <p:sp>
          <p:nvSpPr>
            <p:cNvPr id="1966" name="任意多边形: 形状 1965">
              <a:extLst>
                <a:ext uri="{FF2B5EF4-FFF2-40B4-BE49-F238E27FC236}">
                  <a16:creationId xmlns:a16="http://schemas.microsoft.com/office/drawing/2014/main" id="{004282EF-5758-0D08-C1C5-6B6A26E83F99}"/>
                </a:ext>
              </a:extLst>
            </p:cNvPr>
            <p:cNvSpPr/>
            <p:nvPr/>
          </p:nvSpPr>
          <p:spPr>
            <a:xfrm>
              <a:off x="3595047" y="5102025"/>
              <a:ext cx="1388" cy="1286"/>
            </a:xfrm>
            <a:custGeom>
              <a:avLst/>
              <a:gdLst>
                <a:gd name="connsiteX0" fmla="*/ 0 w 1388"/>
                <a:gd name="connsiteY0" fmla="*/ 1287 h 1286"/>
                <a:gd name="connsiteX1" fmla="*/ 737 w 1388"/>
                <a:gd name="connsiteY1" fmla="*/ 1 h 1286"/>
                <a:gd name="connsiteX2" fmla="*/ 0 w 1388"/>
                <a:gd name="connsiteY2" fmla="*/ 1287 h 1286"/>
                <a:gd name="connsiteX3" fmla="*/ 0 w 1388"/>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8" h="1286">
                  <a:moveTo>
                    <a:pt x="0" y="1287"/>
                  </a:moveTo>
                  <a:cubicBezTo>
                    <a:pt x="251" y="835"/>
                    <a:pt x="594" y="-28"/>
                    <a:pt x="737" y="1"/>
                  </a:cubicBezTo>
                  <a:cubicBezTo>
                    <a:pt x="1812" y="247"/>
                    <a:pt x="1549" y="750"/>
                    <a:pt x="0" y="1287"/>
                  </a:cubicBezTo>
                  <a:lnTo>
                    <a:pt x="0" y="1287"/>
                  </a:lnTo>
                  <a:close/>
                </a:path>
              </a:pathLst>
            </a:custGeom>
            <a:grpFill/>
            <a:ln w="5715" cap="flat">
              <a:noFill/>
              <a:prstDash val="solid"/>
              <a:miter/>
            </a:ln>
          </p:spPr>
          <p:txBody>
            <a:bodyPr rtlCol="0" anchor="ctr"/>
            <a:lstStyle/>
            <a:p>
              <a:endParaRPr lang="zh-CN" altLang="en-US"/>
            </a:p>
          </p:txBody>
        </p:sp>
        <p:sp>
          <p:nvSpPr>
            <p:cNvPr id="1967" name="任意多边形: 形状 1966">
              <a:extLst>
                <a:ext uri="{FF2B5EF4-FFF2-40B4-BE49-F238E27FC236}">
                  <a16:creationId xmlns:a16="http://schemas.microsoft.com/office/drawing/2014/main" id="{227DEC52-660A-A04D-F34B-986BA5936461}"/>
                </a:ext>
              </a:extLst>
            </p:cNvPr>
            <p:cNvSpPr/>
            <p:nvPr/>
          </p:nvSpPr>
          <p:spPr>
            <a:xfrm>
              <a:off x="3557556" y="5039401"/>
              <a:ext cx="1332" cy="1428"/>
            </a:xfrm>
            <a:custGeom>
              <a:avLst/>
              <a:gdLst>
                <a:gd name="connsiteX0" fmla="*/ 1287 w 1332"/>
                <a:gd name="connsiteY0" fmla="*/ 1429 h 1428"/>
                <a:gd name="connsiteX1" fmla="*/ 1 w 1332"/>
                <a:gd name="connsiteY1" fmla="*/ 675 h 1428"/>
                <a:gd name="connsiteX2" fmla="*/ 1333 w 1332"/>
                <a:gd name="connsiteY2" fmla="*/ 1389 h 1428"/>
                <a:gd name="connsiteX3" fmla="*/ 1287 w 1332"/>
                <a:gd name="connsiteY3" fmla="*/ 1429 h 1428"/>
              </a:gdLst>
              <a:ahLst/>
              <a:cxnLst>
                <a:cxn ang="0">
                  <a:pos x="connsiteX0" y="connsiteY0"/>
                </a:cxn>
                <a:cxn ang="0">
                  <a:pos x="connsiteX1" y="connsiteY1"/>
                </a:cxn>
                <a:cxn ang="0">
                  <a:pos x="connsiteX2" y="connsiteY2"/>
                </a:cxn>
                <a:cxn ang="0">
                  <a:pos x="connsiteX3" y="connsiteY3"/>
                </a:cxn>
              </a:cxnLst>
              <a:rect l="l" t="t" r="r" b="b"/>
              <a:pathLst>
                <a:path w="1332" h="1428">
                  <a:moveTo>
                    <a:pt x="1287" y="1429"/>
                  </a:moveTo>
                  <a:cubicBezTo>
                    <a:pt x="835" y="1172"/>
                    <a:pt x="-33" y="823"/>
                    <a:pt x="1" y="675"/>
                  </a:cubicBezTo>
                  <a:cubicBezTo>
                    <a:pt x="241" y="-428"/>
                    <a:pt x="761" y="-171"/>
                    <a:pt x="1333" y="1389"/>
                  </a:cubicBezTo>
                  <a:lnTo>
                    <a:pt x="1287" y="1429"/>
                  </a:lnTo>
                  <a:close/>
                </a:path>
              </a:pathLst>
            </a:custGeom>
            <a:grpFill/>
            <a:ln w="5715" cap="flat">
              <a:noFill/>
              <a:prstDash val="solid"/>
              <a:miter/>
            </a:ln>
          </p:spPr>
          <p:txBody>
            <a:bodyPr rtlCol="0" anchor="ctr"/>
            <a:lstStyle/>
            <a:p>
              <a:endParaRPr lang="zh-CN" altLang="en-US"/>
            </a:p>
          </p:txBody>
        </p:sp>
        <p:sp>
          <p:nvSpPr>
            <p:cNvPr id="1968" name="任意多边形: 形状 1967">
              <a:extLst>
                <a:ext uri="{FF2B5EF4-FFF2-40B4-BE49-F238E27FC236}">
                  <a16:creationId xmlns:a16="http://schemas.microsoft.com/office/drawing/2014/main" id="{766181DB-8525-BF4D-D761-933D53EB4640}"/>
                </a:ext>
              </a:extLst>
            </p:cNvPr>
            <p:cNvSpPr/>
            <p:nvPr/>
          </p:nvSpPr>
          <p:spPr>
            <a:xfrm>
              <a:off x="3548995" y="5037475"/>
              <a:ext cx="3297" cy="3348"/>
            </a:xfrm>
            <a:custGeom>
              <a:avLst/>
              <a:gdLst>
                <a:gd name="connsiteX0" fmla="*/ 0 w 3297"/>
                <a:gd name="connsiteY0" fmla="*/ 3349 h 3348"/>
                <a:gd name="connsiteX1" fmla="*/ 3298 w 3297"/>
                <a:gd name="connsiteY1" fmla="*/ 0 h 3348"/>
                <a:gd name="connsiteX2" fmla="*/ 0 w 3297"/>
                <a:gd name="connsiteY2" fmla="*/ 3349 h 3348"/>
              </a:gdLst>
              <a:ahLst/>
              <a:cxnLst>
                <a:cxn ang="0">
                  <a:pos x="connsiteX0" y="connsiteY0"/>
                </a:cxn>
                <a:cxn ang="0">
                  <a:pos x="connsiteX1" y="connsiteY1"/>
                </a:cxn>
                <a:cxn ang="0">
                  <a:pos x="connsiteX2" y="connsiteY2"/>
                </a:cxn>
              </a:cxnLst>
              <a:rect l="l" t="t" r="r" b="b"/>
              <a:pathLst>
                <a:path w="3297" h="3348">
                  <a:moveTo>
                    <a:pt x="0" y="3349"/>
                  </a:moveTo>
                  <a:cubicBezTo>
                    <a:pt x="1097" y="2235"/>
                    <a:pt x="2195" y="1120"/>
                    <a:pt x="3298" y="0"/>
                  </a:cubicBezTo>
                  <a:cubicBezTo>
                    <a:pt x="2195" y="1114"/>
                    <a:pt x="1097" y="2235"/>
                    <a:pt x="0" y="3349"/>
                  </a:cubicBezTo>
                  <a:close/>
                </a:path>
              </a:pathLst>
            </a:custGeom>
            <a:grpFill/>
            <a:ln w="5715" cap="flat">
              <a:noFill/>
              <a:prstDash val="solid"/>
              <a:miter/>
            </a:ln>
          </p:spPr>
          <p:txBody>
            <a:bodyPr rtlCol="0" anchor="ctr"/>
            <a:lstStyle/>
            <a:p>
              <a:endParaRPr lang="zh-CN" altLang="en-US"/>
            </a:p>
          </p:txBody>
        </p:sp>
        <p:sp>
          <p:nvSpPr>
            <p:cNvPr id="1969" name="任意多边形: 形状 1968">
              <a:extLst>
                <a:ext uri="{FF2B5EF4-FFF2-40B4-BE49-F238E27FC236}">
                  <a16:creationId xmlns:a16="http://schemas.microsoft.com/office/drawing/2014/main" id="{F56167DD-4AC5-1FED-BE9F-7FB10EF3B5AC}"/>
                </a:ext>
              </a:extLst>
            </p:cNvPr>
            <p:cNvSpPr/>
            <p:nvPr/>
          </p:nvSpPr>
          <p:spPr>
            <a:xfrm>
              <a:off x="3552293" y="5030931"/>
              <a:ext cx="3297" cy="3303"/>
            </a:xfrm>
            <a:custGeom>
              <a:avLst/>
              <a:gdLst>
                <a:gd name="connsiteX0" fmla="*/ 0 w 3297"/>
                <a:gd name="connsiteY0" fmla="*/ 3303 h 3303"/>
                <a:gd name="connsiteX1" fmla="*/ 3298 w 3297"/>
                <a:gd name="connsiteY1" fmla="*/ 0 h 3303"/>
                <a:gd name="connsiteX2" fmla="*/ 0 w 3297"/>
                <a:gd name="connsiteY2" fmla="*/ 3303 h 3303"/>
              </a:gdLst>
              <a:ahLst/>
              <a:cxnLst>
                <a:cxn ang="0">
                  <a:pos x="connsiteX0" y="connsiteY0"/>
                </a:cxn>
                <a:cxn ang="0">
                  <a:pos x="connsiteX1" y="connsiteY1"/>
                </a:cxn>
                <a:cxn ang="0">
                  <a:pos x="connsiteX2" y="connsiteY2"/>
                </a:cxn>
              </a:cxnLst>
              <a:rect l="l" t="t" r="r" b="b"/>
              <a:pathLst>
                <a:path w="3297" h="3303">
                  <a:moveTo>
                    <a:pt x="0" y="3303"/>
                  </a:moveTo>
                  <a:cubicBezTo>
                    <a:pt x="1097" y="2200"/>
                    <a:pt x="2200" y="1103"/>
                    <a:pt x="3298" y="0"/>
                  </a:cubicBezTo>
                  <a:cubicBezTo>
                    <a:pt x="2200" y="1097"/>
                    <a:pt x="1097" y="2200"/>
                    <a:pt x="0" y="3303"/>
                  </a:cubicBezTo>
                  <a:close/>
                </a:path>
              </a:pathLst>
            </a:custGeom>
            <a:grpFill/>
            <a:ln w="5715" cap="flat">
              <a:noFill/>
              <a:prstDash val="solid"/>
              <a:miter/>
            </a:ln>
          </p:spPr>
          <p:txBody>
            <a:bodyPr rtlCol="0" anchor="ctr"/>
            <a:lstStyle/>
            <a:p>
              <a:endParaRPr lang="zh-CN" altLang="en-US"/>
            </a:p>
          </p:txBody>
        </p:sp>
        <p:sp>
          <p:nvSpPr>
            <p:cNvPr id="1970" name="任意多边形: 形状 1969">
              <a:extLst>
                <a:ext uri="{FF2B5EF4-FFF2-40B4-BE49-F238E27FC236}">
                  <a16:creationId xmlns:a16="http://schemas.microsoft.com/office/drawing/2014/main" id="{8B6C1AA5-29BD-D6D8-D075-77EB99E738E0}"/>
                </a:ext>
              </a:extLst>
            </p:cNvPr>
            <p:cNvSpPr/>
            <p:nvPr/>
          </p:nvSpPr>
          <p:spPr>
            <a:xfrm>
              <a:off x="3392079" y="4805891"/>
              <a:ext cx="5651" cy="3789"/>
            </a:xfrm>
            <a:custGeom>
              <a:avLst/>
              <a:gdLst>
                <a:gd name="connsiteX0" fmla="*/ 5651 w 5651"/>
                <a:gd name="connsiteY0" fmla="*/ 1372 h 3789"/>
                <a:gd name="connsiteX1" fmla="*/ 485 w 5651"/>
                <a:gd name="connsiteY1" fmla="*/ 2824 h 3789"/>
                <a:gd name="connsiteX2" fmla="*/ 62 w 5651"/>
                <a:gd name="connsiteY2" fmla="*/ 1332 h 3789"/>
                <a:gd name="connsiteX3" fmla="*/ 5651 w 5651"/>
                <a:gd name="connsiteY3" fmla="*/ 1372 h 3789"/>
                <a:gd name="connsiteX4" fmla="*/ 5651 w 5651"/>
                <a:gd name="connsiteY4" fmla="*/ 1372 h 3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51" h="3789">
                  <a:moveTo>
                    <a:pt x="5651" y="1372"/>
                  </a:moveTo>
                  <a:cubicBezTo>
                    <a:pt x="4377" y="3464"/>
                    <a:pt x="2851" y="4795"/>
                    <a:pt x="485" y="2824"/>
                  </a:cubicBezTo>
                  <a:cubicBezTo>
                    <a:pt x="142" y="2544"/>
                    <a:pt x="-126" y="1641"/>
                    <a:pt x="62" y="1332"/>
                  </a:cubicBezTo>
                  <a:cubicBezTo>
                    <a:pt x="1902" y="-1668"/>
                    <a:pt x="3771" y="1332"/>
                    <a:pt x="5651" y="1372"/>
                  </a:cubicBezTo>
                  <a:lnTo>
                    <a:pt x="5651" y="1372"/>
                  </a:lnTo>
                  <a:close/>
                </a:path>
              </a:pathLst>
            </a:custGeom>
            <a:grpFill/>
            <a:ln w="5715" cap="flat">
              <a:noFill/>
              <a:prstDash val="solid"/>
              <a:miter/>
            </a:ln>
          </p:spPr>
          <p:txBody>
            <a:bodyPr rtlCol="0" anchor="ctr"/>
            <a:lstStyle/>
            <a:p>
              <a:endParaRPr lang="zh-CN" altLang="en-US"/>
            </a:p>
          </p:txBody>
        </p:sp>
        <p:sp>
          <p:nvSpPr>
            <p:cNvPr id="1971" name="任意多边形: 形状 1970">
              <a:extLst>
                <a:ext uri="{FF2B5EF4-FFF2-40B4-BE49-F238E27FC236}">
                  <a16:creationId xmlns:a16="http://schemas.microsoft.com/office/drawing/2014/main" id="{36A5E358-94DA-DE70-CBA1-CA3CBD819DE5}"/>
                </a:ext>
              </a:extLst>
            </p:cNvPr>
            <p:cNvSpPr/>
            <p:nvPr/>
          </p:nvSpPr>
          <p:spPr>
            <a:xfrm>
              <a:off x="3528610" y="4817127"/>
              <a:ext cx="26391" cy="9542"/>
            </a:xfrm>
            <a:custGeom>
              <a:avLst/>
              <a:gdLst>
                <a:gd name="connsiteX0" fmla="*/ 3943 w 26391"/>
                <a:gd name="connsiteY0" fmla="*/ 23 h 9542"/>
                <a:gd name="connsiteX1" fmla="*/ 26392 w 26391"/>
                <a:gd name="connsiteY1" fmla="*/ 4126 h 9542"/>
                <a:gd name="connsiteX2" fmla="*/ 10087 w 26391"/>
                <a:gd name="connsiteY2" fmla="*/ 5669 h 9542"/>
                <a:gd name="connsiteX3" fmla="*/ 0 w 26391"/>
                <a:gd name="connsiteY3" fmla="*/ 5001 h 9542"/>
                <a:gd name="connsiteX4" fmla="*/ 3966 w 26391"/>
                <a:gd name="connsiteY4" fmla="*/ 0 h 9542"/>
                <a:gd name="connsiteX5" fmla="*/ 3943 w 26391"/>
                <a:gd name="connsiteY5" fmla="*/ 23 h 9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91" h="9542">
                  <a:moveTo>
                    <a:pt x="3943" y="23"/>
                  </a:moveTo>
                  <a:cubicBezTo>
                    <a:pt x="10876" y="211"/>
                    <a:pt x="17562" y="1571"/>
                    <a:pt x="26392" y="4126"/>
                  </a:cubicBezTo>
                  <a:cubicBezTo>
                    <a:pt x="19654" y="6972"/>
                    <a:pt x="16099" y="13847"/>
                    <a:pt x="10087" y="5669"/>
                  </a:cubicBezTo>
                  <a:cubicBezTo>
                    <a:pt x="7978" y="2800"/>
                    <a:pt x="3252" y="8710"/>
                    <a:pt x="0" y="5001"/>
                  </a:cubicBezTo>
                  <a:cubicBezTo>
                    <a:pt x="1349" y="3297"/>
                    <a:pt x="2657" y="1646"/>
                    <a:pt x="3966" y="0"/>
                  </a:cubicBezTo>
                  <a:lnTo>
                    <a:pt x="3943" y="23"/>
                  </a:lnTo>
                  <a:close/>
                </a:path>
              </a:pathLst>
            </a:custGeom>
            <a:grpFill/>
            <a:ln w="5715" cap="flat">
              <a:noFill/>
              <a:prstDash val="solid"/>
              <a:miter/>
            </a:ln>
          </p:spPr>
          <p:txBody>
            <a:bodyPr rtlCol="0" anchor="ctr"/>
            <a:lstStyle/>
            <a:p>
              <a:endParaRPr lang="zh-CN" altLang="en-US"/>
            </a:p>
          </p:txBody>
        </p:sp>
        <p:sp>
          <p:nvSpPr>
            <p:cNvPr id="1972" name="任意多边形: 形状 1971">
              <a:extLst>
                <a:ext uri="{FF2B5EF4-FFF2-40B4-BE49-F238E27FC236}">
                  <a16:creationId xmlns:a16="http://schemas.microsoft.com/office/drawing/2014/main" id="{D9475F98-B768-D791-7627-1DD8230EEDE7}"/>
                </a:ext>
              </a:extLst>
            </p:cNvPr>
            <p:cNvSpPr/>
            <p:nvPr/>
          </p:nvSpPr>
          <p:spPr>
            <a:xfrm>
              <a:off x="3502132" y="4821265"/>
              <a:ext cx="1727" cy="1628"/>
            </a:xfrm>
            <a:custGeom>
              <a:avLst/>
              <a:gdLst>
                <a:gd name="connsiteX0" fmla="*/ 1395 w 1727"/>
                <a:gd name="connsiteY0" fmla="*/ 0 h 1628"/>
                <a:gd name="connsiteX1" fmla="*/ 1698 w 1727"/>
                <a:gd name="connsiteY1" fmla="*/ 1166 h 1628"/>
                <a:gd name="connsiteX2" fmla="*/ 332 w 1727"/>
                <a:gd name="connsiteY2" fmla="*/ 1629 h 1628"/>
                <a:gd name="connsiteX3" fmla="*/ 29 w 1727"/>
                <a:gd name="connsiteY3" fmla="*/ 457 h 1628"/>
                <a:gd name="connsiteX4" fmla="*/ 1395 w 1727"/>
                <a:gd name="connsiteY4" fmla="*/ 0 h 1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 h="1628">
                  <a:moveTo>
                    <a:pt x="1395" y="0"/>
                  </a:moveTo>
                  <a:cubicBezTo>
                    <a:pt x="1509" y="406"/>
                    <a:pt x="1824" y="1068"/>
                    <a:pt x="1698" y="1166"/>
                  </a:cubicBezTo>
                  <a:cubicBezTo>
                    <a:pt x="1338" y="1440"/>
                    <a:pt x="801" y="1492"/>
                    <a:pt x="332" y="1629"/>
                  </a:cubicBezTo>
                  <a:cubicBezTo>
                    <a:pt x="218" y="1223"/>
                    <a:pt x="-97" y="554"/>
                    <a:pt x="29" y="457"/>
                  </a:cubicBezTo>
                  <a:cubicBezTo>
                    <a:pt x="395" y="177"/>
                    <a:pt x="932" y="137"/>
                    <a:pt x="1395" y="0"/>
                  </a:cubicBezTo>
                  <a:close/>
                </a:path>
              </a:pathLst>
            </a:custGeom>
            <a:grpFill/>
            <a:ln w="5715" cap="flat">
              <a:noFill/>
              <a:prstDash val="solid"/>
              <a:miter/>
            </a:ln>
          </p:spPr>
          <p:txBody>
            <a:bodyPr rtlCol="0" anchor="ctr"/>
            <a:lstStyle/>
            <a:p>
              <a:endParaRPr lang="zh-CN" altLang="en-US"/>
            </a:p>
          </p:txBody>
        </p:sp>
        <p:sp>
          <p:nvSpPr>
            <p:cNvPr id="1973" name="任意多边形: 形状 1972">
              <a:extLst>
                <a:ext uri="{FF2B5EF4-FFF2-40B4-BE49-F238E27FC236}">
                  <a16:creationId xmlns:a16="http://schemas.microsoft.com/office/drawing/2014/main" id="{1CBFF0EE-6A50-FAC7-4833-92F913758662}"/>
                </a:ext>
              </a:extLst>
            </p:cNvPr>
            <p:cNvSpPr/>
            <p:nvPr/>
          </p:nvSpPr>
          <p:spPr>
            <a:xfrm>
              <a:off x="3531278" y="4815744"/>
              <a:ext cx="1292" cy="1406"/>
            </a:xfrm>
            <a:custGeom>
              <a:avLst/>
              <a:gdLst>
                <a:gd name="connsiteX0" fmla="*/ 1292 w 1292"/>
                <a:gd name="connsiteY0" fmla="*/ 1384 h 1406"/>
                <a:gd name="connsiteX1" fmla="*/ 1 w 1292"/>
                <a:gd name="connsiteY1" fmla="*/ 652 h 1406"/>
                <a:gd name="connsiteX2" fmla="*/ 1275 w 1292"/>
                <a:gd name="connsiteY2" fmla="*/ 1406 h 1406"/>
                <a:gd name="connsiteX3" fmla="*/ 1292 w 1292"/>
                <a:gd name="connsiteY3" fmla="*/ 1384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84"/>
                  </a:moveTo>
                  <a:cubicBezTo>
                    <a:pt x="841" y="1132"/>
                    <a:pt x="-28" y="789"/>
                    <a:pt x="1" y="652"/>
                  </a:cubicBezTo>
                  <a:cubicBezTo>
                    <a:pt x="246" y="-428"/>
                    <a:pt x="749" y="-159"/>
                    <a:pt x="1275" y="1406"/>
                  </a:cubicBezTo>
                  <a:lnTo>
                    <a:pt x="1292" y="1384"/>
                  </a:lnTo>
                  <a:close/>
                </a:path>
              </a:pathLst>
            </a:custGeom>
            <a:grpFill/>
            <a:ln w="5715" cap="flat">
              <a:noFill/>
              <a:prstDash val="solid"/>
              <a:miter/>
            </a:ln>
          </p:spPr>
          <p:txBody>
            <a:bodyPr rtlCol="0" anchor="ctr"/>
            <a:lstStyle/>
            <a:p>
              <a:endParaRPr lang="zh-CN" altLang="en-US"/>
            </a:p>
          </p:txBody>
        </p:sp>
        <p:sp>
          <p:nvSpPr>
            <p:cNvPr id="1974" name="任意多边形: 形状 1973">
              <a:extLst>
                <a:ext uri="{FF2B5EF4-FFF2-40B4-BE49-F238E27FC236}">
                  <a16:creationId xmlns:a16="http://schemas.microsoft.com/office/drawing/2014/main" id="{BC1DDF19-146F-41E5-5E1B-A7E0E73E8D68}"/>
                </a:ext>
              </a:extLst>
            </p:cNvPr>
            <p:cNvSpPr/>
            <p:nvPr/>
          </p:nvSpPr>
          <p:spPr>
            <a:xfrm>
              <a:off x="3383378" y="4764179"/>
              <a:ext cx="11066" cy="10188"/>
            </a:xfrm>
            <a:custGeom>
              <a:avLst/>
              <a:gdLst>
                <a:gd name="connsiteX0" fmla="*/ 11067 w 11066"/>
                <a:gd name="connsiteY0" fmla="*/ 3610 h 10188"/>
                <a:gd name="connsiteX1" fmla="*/ 4483 w 11066"/>
                <a:gd name="connsiteY1" fmla="*/ 10188 h 10188"/>
                <a:gd name="connsiteX2" fmla="*/ 1454 w 11066"/>
                <a:gd name="connsiteY2" fmla="*/ 1365 h 10188"/>
                <a:gd name="connsiteX3" fmla="*/ 11067 w 11066"/>
                <a:gd name="connsiteY3" fmla="*/ 3610 h 10188"/>
              </a:gdLst>
              <a:ahLst/>
              <a:cxnLst>
                <a:cxn ang="0">
                  <a:pos x="connsiteX0" y="connsiteY0"/>
                </a:cxn>
                <a:cxn ang="0">
                  <a:pos x="connsiteX1" y="connsiteY1"/>
                </a:cxn>
                <a:cxn ang="0">
                  <a:pos x="connsiteX2" y="connsiteY2"/>
                </a:cxn>
                <a:cxn ang="0">
                  <a:pos x="connsiteX3" y="connsiteY3"/>
                </a:cxn>
              </a:cxnLst>
              <a:rect l="l" t="t" r="r" b="b"/>
              <a:pathLst>
                <a:path w="11066" h="10188">
                  <a:moveTo>
                    <a:pt x="11067" y="3610"/>
                  </a:moveTo>
                  <a:cubicBezTo>
                    <a:pt x="8872" y="5805"/>
                    <a:pt x="6678" y="7994"/>
                    <a:pt x="4483" y="10188"/>
                  </a:cubicBezTo>
                  <a:cubicBezTo>
                    <a:pt x="1740" y="7766"/>
                    <a:pt x="-2146" y="4794"/>
                    <a:pt x="1454" y="1365"/>
                  </a:cubicBezTo>
                  <a:cubicBezTo>
                    <a:pt x="4163" y="-1201"/>
                    <a:pt x="8489" y="22"/>
                    <a:pt x="11067" y="3610"/>
                  </a:cubicBezTo>
                  <a:close/>
                </a:path>
              </a:pathLst>
            </a:custGeom>
            <a:grpFill/>
            <a:ln w="5715" cap="flat">
              <a:noFill/>
              <a:prstDash val="solid"/>
              <a:miter/>
            </a:ln>
          </p:spPr>
          <p:txBody>
            <a:bodyPr rtlCol="0" anchor="ctr"/>
            <a:lstStyle/>
            <a:p>
              <a:endParaRPr lang="zh-CN" altLang="en-US"/>
            </a:p>
          </p:txBody>
        </p:sp>
        <p:sp>
          <p:nvSpPr>
            <p:cNvPr id="1975" name="任意多边形: 形状 1974">
              <a:extLst>
                <a:ext uri="{FF2B5EF4-FFF2-40B4-BE49-F238E27FC236}">
                  <a16:creationId xmlns:a16="http://schemas.microsoft.com/office/drawing/2014/main" id="{B65BD943-E994-F509-EFB2-C381B8373F7A}"/>
                </a:ext>
              </a:extLst>
            </p:cNvPr>
            <p:cNvSpPr/>
            <p:nvPr/>
          </p:nvSpPr>
          <p:spPr>
            <a:xfrm>
              <a:off x="3377651" y="4757891"/>
              <a:ext cx="3660" cy="2598"/>
            </a:xfrm>
            <a:custGeom>
              <a:avLst/>
              <a:gdLst>
                <a:gd name="connsiteX0" fmla="*/ 3661 w 3660"/>
                <a:gd name="connsiteY0" fmla="*/ 52 h 2598"/>
                <a:gd name="connsiteX1" fmla="*/ 392 w 3660"/>
                <a:gd name="connsiteY1" fmla="*/ 2412 h 2598"/>
                <a:gd name="connsiteX2" fmla="*/ 3609 w 3660"/>
                <a:gd name="connsiteY2" fmla="*/ 0 h 2598"/>
                <a:gd name="connsiteX3" fmla="*/ 3661 w 3660"/>
                <a:gd name="connsiteY3" fmla="*/ 52 h 2598"/>
              </a:gdLst>
              <a:ahLst/>
              <a:cxnLst>
                <a:cxn ang="0">
                  <a:pos x="connsiteX0" y="connsiteY0"/>
                </a:cxn>
                <a:cxn ang="0">
                  <a:pos x="connsiteX1" y="connsiteY1"/>
                </a:cxn>
                <a:cxn ang="0">
                  <a:pos x="connsiteX2" y="connsiteY2"/>
                </a:cxn>
                <a:cxn ang="0">
                  <a:pos x="connsiteX3" y="connsiteY3"/>
                </a:cxn>
              </a:cxnLst>
              <a:rect l="l" t="t" r="r" b="b"/>
              <a:pathLst>
                <a:path w="3660" h="2598">
                  <a:moveTo>
                    <a:pt x="3661" y="52"/>
                  </a:moveTo>
                  <a:cubicBezTo>
                    <a:pt x="2929" y="1480"/>
                    <a:pt x="712" y="3166"/>
                    <a:pt x="392" y="2412"/>
                  </a:cubicBezTo>
                  <a:cubicBezTo>
                    <a:pt x="-1197" y="-1320"/>
                    <a:pt x="2489" y="863"/>
                    <a:pt x="3609" y="0"/>
                  </a:cubicBezTo>
                  <a:lnTo>
                    <a:pt x="3661" y="52"/>
                  </a:lnTo>
                  <a:close/>
                </a:path>
              </a:pathLst>
            </a:custGeom>
            <a:grpFill/>
            <a:ln w="5715" cap="flat">
              <a:noFill/>
              <a:prstDash val="solid"/>
              <a:miter/>
            </a:ln>
          </p:spPr>
          <p:txBody>
            <a:bodyPr rtlCol="0" anchor="ctr"/>
            <a:lstStyle/>
            <a:p>
              <a:endParaRPr lang="zh-CN" altLang="en-US"/>
            </a:p>
          </p:txBody>
        </p:sp>
        <p:sp>
          <p:nvSpPr>
            <p:cNvPr id="1976" name="任意多边形: 形状 1975">
              <a:extLst>
                <a:ext uri="{FF2B5EF4-FFF2-40B4-BE49-F238E27FC236}">
                  <a16:creationId xmlns:a16="http://schemas.microsoft.com/office/drawing/2014/main" id="{B2035C2D-15B8-E322-9242-15E499146C9F}"/>
                </a:ext>
              </a:extLst>
            </p:cNvPr>
            <p:cNvSpPr/>
            <p:nvPr/>
          </p:nvSpPr>
          <p:spPr>
            <a:xfrm>
              <a:off x="3387867" y="4774373"/>
              <a:ext cx="4269" cy="3274"/>
            </a:xfrm>
            <a:custGeom>
              <a:avLst/>
              <a:gdLst>
                <a:gd name="connsiteX0" fmla="*/ 0 w 4269"/>
                <a:gd name="connsiteY0" fmla="*/ 0 h 3274"/>
                <a:gd name="connsiteX1" fmla="*/ 4269 w 4269"/>
                <a:gd name="connsiteY1" fmla="*/ 1635 h 3274"/>
                <a:gd name="connsiteX2" fmla="*/ 23 w 4269"/>
                <a:gd name="connsiteY2" fmla="*/ 3275 h 3274"/>
                <a:gd name="connsiteX3" fmla="*/ 0 w 4269"/>
                <a:gd name="connsiteY3" fmla="*/ 0 h 3274"/>
              </a:gdLst>
              <a:ahLst/>
              <a:cxnLst>
                <a:cxn ang="0">
                  <a:pos x="connsiteX0" y="connsiteY0"/>
                </a:cxn>
                <a:cxn ang="0">
                  <a:pos x="connsiteX1" y="connsiteY1"/>
                </a:cxn>
                <a:cxn ang="0">
                  <a:pos x="connsiteX2" y="connsiteY2"/>
                </a:cxn>
                <a:cxn ang="0">
                  <a:pos x="connsiteX3" y="connsiteY3"/>
                </a:cxn>
              </a:cxnLst>
              <a:rect l="l" t="t" r="r" b="b"/>
              <a:pathLst>
                <a:path w="4269" h="3274">
                  <a:moveTo>
                    <a:pt x="0" y="0"/>
                  </a:moveTo>
                  <a:cubicBezTo>
                    <a:pt x="1423" y="543"/>
                    <a:pt x="2846" y="1086"/>
                    <a:pt x="4269" y="1635"/>
                  </a:cubicBezTo>
                  <a:cubicBezTo>
                    <a:pt x="3309" y="3355"/>
                    <a:pt x="1600" y="3143"/>
                    <a:pt x="23" y="3275"/>
                  </a:cubicBezTo>
                  <a:cubicBezTo>
                    <a:pt x="11" y="2177"/>
                    <a:pt x="0" y="1086"/>
                    <a:pt x="0" y="0"/>
                  </a:cubicBezTo>
                  <a:close/>
                </a:path>
              </a:pathLst>
            </a:custGeom>
            <a:grpFill/>
            <a:ln w="5715" cap="flat">
              <a:noFill/>
              <a:prstDash val="solid"/>
              <a:miter/>
            </a:ln>
          </p:spPr>
          <p:txBody>
            <a:bodyPr rtlCol="0" anchor="ctr"/>
            <a:lstStyle/>
            <a:p>
              <a:endParaRPr lang="zh-CN" altLang="en-US"/>
            </a:p>
          </p:txBody>
        </p:sp>
        <p:sp>
          <p:nvSpPr>
            <p:cNvPr id="1977" name="任意多边形: 形状 1976">
              <a:extLst>
                <a:ext uri="{FF2B5EF4-FFF2-40B4-BE49-F238E27FC236}">
                  <a16:creationId xmlns:a16="http://schemas.microsoft.com/office/drawing/2014/main" id="{77AF83EE-7013-0D93-4C61-FAD2B5EE8155}"/>
                </a:ext>
              </a:extLst>
            </p:cNvPr>
            <p:cNvSpPr/>
            <p:nvPr/>
          </p:nvSpPr>
          <p:spPr>
            <a:xfrm>
              <a:off x="3381248" y="4754603"/>
              <a:ext cx="3332" cy="3334"/>
            </a:xfrm>
            <a:custGeom>
              <a:avLst/>
              <a:gdLst>
                <a:gd name="connsiteX0" fmla="*/ 12 w 3332"/>
                <a:gd name="connsiteY0" fmla="*/ 3288 h 3334"/>
                <a:gd name="connsiteX1" fmla="*/ 18 w 3332"/>
                <a:gd name="connsiteY1" fmla="*/ 48 h 3334"/>
                <a:gd name="connsiteX2" fmla="*/ 58 w 3332"/>
                <a:gd name="connsiteY2" fmla="*/ 14 h 3334"/>
                <a:gd name="connsiteX3" fmla="*/ 3333 w 3332"/>
                <a:gd name="connsiteY3" fmla="*/ 31 h 3334"/>
                <a:gd name="connsiteX4" fmla="*/ 3321 w 3332"/>
                <a:gd name="connsiteY4" fmla="*/ 31 h 3334"/>
                <a:gd name="connsiteX5" fmla="*/ 64 w 3332"/>
                <a:gd name="connsiteY5" fmla="*/ 3334 h 3334"/>
                <a:gd name="connsiteX6" fmla="*/ 12 w 3332"/>
                <a:gd name="connsiteY6" fmla="*/ 3288 h 3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2" h="3334">
                  <a:moveTo>
                    <a:pt x="12" y="3288"/>
                  </a:moveTo>
                  <a:cubicBezTo>
                    <a:pt x="-5" y="2208"/>
                    <a:pt x="-5" y="1128"/>
                    <a:pt x="18" y="48"/>
                  </a:cubicBezTo>
                  <a:lnTo>
                    <a:pt x="58" y="14"/>
                  </a:lnTo>
                  <a:cubicBezTo>
                    <a:pt x="1150" y="-9"/>
                    <a:pt x="2241" y="-3"/>
                    <a:pt x="3333" y="31"/>
                  </a:cubicBezTo>
                  <a:lnTo>
                    <a:pt x="3321" y="31"/>
                  </a:lnTo>
                  <a:cubicBezTo>
                    <a:pt x="2235" y="1134"/>
                    <a:pt x="1150" y="2231"/>
                    <a:pt x="64" y="3334"/>
                  </a:cubicBezTo>
                  <a:cubicBezTo>
                    <a:pt x="64" y="3340"/>
                    <a:pt x="12" y="3288"/>
                    <a:pt x="12" y="3288"/>
                  </a:cubicBezTo>
                  <a:close/>
                </a:path>
              </a:pathLst>
            </a:custGeom>
            <a:grpFill/>
            <a:ln w="5715" cap="flat">
              <a:noFill/>
              <a:prstDash val="solid"/>
              <a:miter/>
            </a:ln>
          </p:spPr>
          <p:txBody>
            <a:bodyPr rtlCol="0" anchor="ctr"/>
            <a:lstStyle/>
            <a:p>
              <a:endParaRPr lang="zh-CN" altLang="en-US"/>
            </a:p>
          </p:txBody>
        </p:sp>
        <p:sp>
          <p:nvSpPr>
            <p:cNvPr id="1978" name="任意多边形: 形状 1977">
              <a:extLst>
                <a:ext uri="{FF2B5EF4-FFF2-40B4-BE49-F238E27FC236}">
                  <a16:creationId xmlns:a16="http://schemas.microsoft.com/office/drawing/2014/main" id="{2F305572-3061-31FA-F466-DA7D6F34DE21}"/>
                </a:ext>
              </a:extLst>
            </p:cNvPr>
            <p:cNvSpPr/>
            <p:nvPr/>
          </p:nvSpPr>
          <p:spPr>
            <a:xfrm>
              <a:off x="3384575" y="4753347"/>
              <a:ext cx="1386" cy="1286"/>
            </a:xfrm>
            <a:custGeom>
              <a:avLst/>
              <a:gdLst>
                <a:gd name="connsiteX0" fmla="*/ 6 w 1386"/>
                <a:gd name="connsiteY0" fmla="*/ 1287 h 1286"/>
                <a:gd name="connsiteX1" fmla="*/ 732 w 1386"/>
                <a:gd name="connsiteY1" fmla="*/ 1 h 1286"/>
                <a:gd name="connsiteX2" fmla="*/ 0 w 1386"/>
                <a:gd name="connsiteY2" fmla="*/ 1287 h 1286"/>
                <a:gd name="connsiteX3" fmla="*/ 6 w 1386"/>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6" h="1286">
                  <a:moveTo>
                    <a:pt x="6" y="1287"/>
                  </a:moveTo>
                  <a:cubicBezTo>
                    <a:pt x="251" y="835"/>
                    <a:pt x="589" y="-33"/>
                    <a:pt x="732" y="1"/>
                  </a:cubicBezTo>
                  <a:cubicBezTo>
                    <a:pt x="1812" y="235"/>
                    <a:pt x="1549" y="744"/>
                    <a:pt x="0" y="1287"/>
                  </a:cubicBezTo>
                  <a:lnTo>
                    <a:pt x="6" y="1287"/>
                  </a:lnTo>
                  <a:close/>
                </a:path>
              </a:pathLst>
            </a:custGeom>
            <a:grpFill/>
            <a:ln w="5715" cap="flat">
              <a:noFill/>
              <a:prstDash val="solid"/>
              <a:miter/>
            </a:ln>
          </p:spPr>
          <p:txBody>
            <a:bodyPr rtlCol="0" anchor="ctr"/>
            <a:lstStyle/>
            <a:p>
              <a:endParaRPr lang="zh-CN" altLang="en-US"/>
            </a:p>
          </p:txBody>
        </p:sp>
        <p:sp>
          <p:nvSpPr>
            <p:cNvPr id="1979" name="任意多边形: 形状 1978">
              <a:extLst>
                <a:ext uri="{FF2B5EF4-FFF2-40B4-BE49-F238E27FC236}">
                  <a16:creationId xmlns:a16="http://schemas.microsoft.com/office/drawing/2014/main" id="{D92E274F-B6C2-3046-DAD4-5EE7492C0DD7}"/>
                </a:ext>
              </a:extLst>
            </p:cNvPr>
            <p:cNvSpPr/>
            <p:nvPr/>
          </p:nvSpPr>
          <p:spPr>
            <a:xfrm>
              <a:off x="3377974" y="4751325"/>
              <a:ext cx="3326" cy="3326"/>
            </a:xfrm>
            <a:custGeom>
              <a:avLst/>
              <a:gdLst>
                <a:gd name="connsiteX0" fmla="*/ 51 w 3326"/>
                <a:gd name="connsiteY0" fmla="*/ 0 h 3326"/>
                <a:gd name="connsiteX1" fmla="*/ 3326 w 3326"/>
                <a:gd name="connsiteY1" fmla="*/ 3292 h 3326"/>
                <a:gd name="connsiteX2" fmla="*/ 3286 w 3326"/>
                <a:gd name="connsiteY2" fmla="*/ 3326 h 3326"/>
                <a:gd name="connsiteX3" fmla="*/ 0 w 3326"/>
                <a:gd name="connsiteY3" fmla="*/ 52 h 3326"/>
                <a:gd name="connsiteX4" fmla="*/ 51 w 3326"/>
                <a:gd name="connsiteY4" fmla="*/ 0 h 3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6" h="3326">
                  <a:moveTo>
                    <a:pt x="51" y="0"/>
                  </a:moveTo>
                  <a:cubicBezTo>
                    <a:pt x="1143" y="1097"/>
                    <a:pt x="2235" y="2195"/>
                    <a:pt x="3326" y="3292"/>
                  </a:cubicBezTo>
                  <a:cubicBezTo>
                    <a:pt x="3326" y="3292"/>
                    <a:pt x="3286" y="3320"/>
                    <a:pt x="3286" y="3326"/>
                  </a:cubicBezTo>
                  <a:cubicBezTo>
                    <a:pt x="2189" y="2235"/>
                    <a:pt x="1092" y="1143"/>
                    <a:pt x="0" y="52"/>
                  </a:cubicBezTo>
                  <a:lnTo>
                    <a:pt x="51" y="0"/>
                  </a:lnTo>
                  <a:close/>
                </a:path>
              </a:pathLst>
            </a:custGeom>
            <a:grpFill/>
            <a:ln w="5715" cap="flat">
              <a:noFill/>
              <a:prstDash val="solid"/>
              <a:miter/>
            </a:ln>
          </p:spPr>
          <p:txBody>
            <a:bodyPr rtlCol="0" anchor="ctr"/>
            <a:lstStyle/>
            <a:p>
              <a:endParaRPr lang="zh-CN" altLang="en-US"/>
            </a:p>
          </p:txBody>
        </p:sp>
        <p:sp>
          <p:nvSpPr>
            <p:cNvPr id="1980" name="任意多边形: 形状 1979">
              <a:extLst>
                <a:ext uri="{FF2B5EF4-FFF2-40B4-BE49-F238E27FC236}">
                  <a16:creationId xmlns:a16="http://schemas.microsoft.com/office/drawing/2014/main" id="{E754A6D5-0541-18E9-2BE9-F98DCC38D1F3}"/>
                </a:ext>
              </a:extLst>
            </p:cNvPr>
            <p:cNvSpPr/>
            <p:nvPr/>
          </p:nvSpPr>
          <p:spPr>
            <a:xfrm>
              <a:off x="3433895" y="4720446"/>
              <a:ext cx="1401" cy="1292"/>
            </a:xfrm>
            <a:custGeom>
              <a:avLst/>
              <a:gdLst>
                <a:gd name="connsiteX0" fmla="*/ 11 w 1401"/>
                <a:gd name="connsiteY0" fmla="*/ 1293 h 1292"/>
                <a:gd name="connsiteX1" fmla="*/ 743 w 1401"/>
                <a:gd name="connsiteY1" fmla="*/ 1 h 1292"/>
                <a:gd name="connsiteX2" fmla="*/ 0 w 1401"/>
                <a:gd name="connsiteY2" fmla="*/ 1293 h 1292"/>
                <a:gd name="connsiteX3" fmla="*/ 11 w 1401"/>
                <a:gd name="connsiteY3" fmla="*/ 1293 h 1292"/>
              </a:gdLst>
              <a:ahLst/>
              <a:cxnLst>
                <a:cxn ang="0">
                  <a:pos x="connsiteX0" y="connsiteY0"/>
                </a:cxn>
                <a:cxn ang="0">
                  <a:pos x="connsiteX1" y="connsiteY1"/>
                </a:cxn>
                <a:cxn ang="0">
                  <a:pos x="connsiteX2" y="connsiteY2"/>
                </a:cxn>
                <a:cxn ang="0">
                  <a:pos x="connsiteX3" y="connsiteY3"/>
                </a:cxn>
              </a:cxnLst>
              <a:rect l="l" t="t" r="r" b="b"/>
              <a:pathLst>
                <a:path w="1401" h="1292">
                  <a:moveTo>
                    <a:pt x="11" y="1293"/>
                  </a:moveTo>
                  <a:cubicBezTo>
                    <a:pt x="263" y="841"/>
                    <a:pt x="606" y="-33"/>
                    <a:pt x="743" y="1"/>
                  </a:cubicBezTo>
                  <a:cubicBezTo>
                    <a:pt x="1829" y="241"/>
                    <a:pt x="1566" y="750"/>
                    <a:pt x="0" y="1293"/>
                  </a:cubicBezTo>
                  <a:lnTo>
                    <a:pt x="11" y="1293"/>
                  </a:lnTo>
                  <a:close/>
                </a:path>
              </a:pathLst>
            </a:custGeom>
            <a:grpFill/>
            <a:ln w="5715" cap="flat">
              <a:noFill/>
              <a:prstDash val="solid"/>
              <a:miter/>
            </a:ln>
          </p:spPr>
          <p:txBody>
            <a:bodyPr rtlCol="0" anchor="ctr"/>
            <a:lstStyle/>
            <a:p>
              <a:endParaRPr lang="zh-CN" altLang="en-US"/>
            </a:p>
          </p:txBody>
        </p:sp>
        <p:sp>
          <p:nvSpPr>
            <p:cNvPr id="1981" name="任意多边形: 形状 1980">
              <a:extLst>
                <a:ext uri="{FF2B5EF4-FFF2-40B4-BE49-F238E27FC236}">
                  <a16:creationId xmlns:a16="http://schemas.microsoft.com/office/drawing/2014/main" id="{90F38126-5779-9D47-914B-BA484840873D}"/>
                </a:ext>
              </a:extLst>
            </p:cNvPr>
            <p:cNvSpPr/>
            <p:nvPr/>
          </p:nvSpPr>
          <p:spPr>
            <a:xfrm>
              <a:off x="3236591" y="4946582"/>
              <a:ext cx="14173" cy="11997"/>
            </a:xfrm>
            <a:custGeom>
              <a:avLst/>
              <a:gdLst>
                <a:gd name="connsiteX0" fmla="*/ 6612 w 14173"/>
                <a:gd name="connsiteY0" fmla="*/ 11998 h 11997"/>
                <a:gd name="connsiteX1" fmla="*/ 0 w 14173"/>
                <a:gd name="connsiteY1" fmla="*/ 5420 h 11997"/>
                <a:gd name="connsiteX2" fmla="*/ 5521 w 14173"/>
                <a:gd name="connsiteY2" fmla="*/ 1287 h 11997"/>
                <a:gd name="connsiteX3" fmla="*/ 14173 w 14173"/>
                <a:gd name="connsiteY3" fmla="*/ 10192 h 11997"/>
                <a:gd name="connsiteX4" fmla="*/ 6612 w 14173"/>
                <a:gd name="connsiteY4" fmla="*/ 11998 h 11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73" h="11997">
                  <a:moveTo>
                    <a:pt x="6612" y="11998"/>
                  </a:moveTo>
                  <a:cubicBezTo>
                    <a:pt x="2332" y="11895"/>
                    <a:pt x="120" y="9706"/>
                    <a:pt x="0" y="5420"/>
                  </a:cubicBezTo>
                  <a:cubicBezTo>
                    <a:pt x="3143" y="5574"/>
                    <a:pt x="554" y="-3222"/>
                    <a:pt x="5521" y="1287"/>
                  </a:cubicBezTo>
                  <a:cubicBezTo>
                    <a:pt x="8475" y="3968"/>
                    <a:pt x="13219" y="5465"/>
                    <a:pt x="14173" y="10192"/>
                  </a:cubicBezTo>
                  <a:cubicBezTo>
                    <a:pt x="12001" y="12563"/>
                    <a:pt x="9195" y="11803"/>
                    <a:pt x="6612" y="11998"/>
                  </a:cubicBezTo>
                  <a:close/>
                </a:path>
              </a:pathLst>
            </a:custGeom>
            <a:grpFill/>
            <a:ln w="5715" cap="flat">
              <a:noFill/>
              <a:prstDash val="solid"/>
              <a:miter/>
            </a:ln>
          </p:spPr>
          <p:txBody>
            <a:bodyPr rtlCol="0" anchor="ctr"/>
            <a:lstStyle/>
            <a:p>
              <a:endParaRPr lang="zh-CN" altLang="en-US"/>
            </a:p>
          </p:txBody>
        </p:sp>
        <p:sp>
          <p:nvSpPr>
            <p:cNvPr id="1982" name="任意多边形: 形状 1981">
              <a:extLst>
                <a:ext uri="{FF2B5EF4-FFF2-40B4-BE49-F238E27FC236}">
                  <a16:creationId xmlns:a16="http://schemas.microsoft.com/office/drawing/2014/main" id="{AAB84BBB-CC6A-8518-A772-EC700255A0B0}"/>
                </a:ext>
              </a:extLst>
            </p:cNvPr>
            <p:cNvSpPr/>
            <p:nvPr/>
          </p:nvSpPr>
          <p:spPr>
            <a:xfrm>
              <a:off x="3230007" y="4937324"/>
              <a:ext cx="7471" cy="4648"/>
            </a:xfrm>
            <a:custGeom>
              <a:avLst/>
              <a:gdLst>
                <a:gd name="connsiteX0" fmla="*/ 0 w 7471"/>
                <a:gd name="connsiteY0" fmla="*/ 1515 h 4648"/>
                <a:gd name="connsiteX1" fmla="*/ 3018 w 7471"/>
                <a:gd name="connsiteY1" fmla="*/ 298 h 4648"/>
                <a:gd name="connsiteX2" fmla="*/ 7412 w 7471"/>
                <a:gd name="connsiteY2" fmla="*/ 2835 h 4648"/>
                <a:gd name="connsiteX3" fmla="*/ 2229 w 7471"/>
                <a:gd name="connsiteY3" fmla="*/ 3796 h 4648"/>
                <a:gd name="connsiteX4" fmla="*/ 0 w 7471"/>
                <a:gd name="connsiteY4" fmla="*/ 1515 h 4648"/>
                <a:gd name="connsiteX5" fmla="*/ 0 w 7471"/>
                <a:gd name="connsiteY5" fmla="*/ 1515 h 4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71" h="4648">
                  <a:moveTo>
                    <a:pt x="0" y="1515"/>
                  </a:moveTo>
                  <a:cubicBezTo>
                    <a:pt x="1006" y="1104"/>
                    <a:pt x="1989" y="629"/>
                    <a:pt x="3018" y="298"/>
                  </a:cubicBezTo>
                  <a:cubicBezTo>
                    <a:pt x="5441" y="-485"/>
                    <a:pt x="7887" y="246"/>
                    <a:pt x="7412" y="2835"/>
                  </a:cubicBezTo>
                  <a:cubicBezTo>
                    <a:pt x="6921" y="5527"/>
                    <a:pt x="4115" y="4659"/>
                    <a:pt x="2229" y="3796"/>
                  </a:cubicBezTo>
                  <a:cubicBezTo>
                    <a:pt x="1326" y="3390"/>
                    <a:pt x="737" y="2298"/>
                    <a:pt x="0" y="1515"/>
                  </a:cubicBezTo>
                  <a:lnTo>
                    <a:pt x="0" y="1515"/>
                  </a:lnTo>
                  <a:close/>
                </a:path>
              </a:pathLst>
            </a:custGeom>
            <a:grpFill/>
            <a:ln w="5715" cap="flat">
              <a:noFill/>
              <a:prstDash val="solid"/>
              <a:miter/>
            </a:ln>
          </p:spPr>
          <p:txBody>
            <a:bodyPr rtlCol="0" anchor="ctr"/>
            <a:lstStyle/>
            <a:p>
              <a:endParaRPr lang="zh-CN" altLang="en-US"/>
            </a:p>
          </p:txBody>
        </p:sp>
        <p:sp>
          <p:nvSpPr>
            <p:cNvPr id="1983" name="任意多边形: 形状 1982">
              <a:extLst>
                <a:ext uri="{FF2B5EF4-FFF2-40B4-BE49-F238E27FC236}">
                  <a16:creationId xmlns:a16="http://schemas.microsoft.com/office/drawing/2014/main" id="{D3CA13E8-85BB-BF8E-8086-B2B3FAC7AB21}"/>
                </a:ext>
              </a:extLst>
            </p:cNvPr>
            <p:cNvSpPr/>
            <p:nvPr/>
          </p:nvSpPr>
          <p:spPr>
            <a:xfrm>
              <a:off x="3248506" y="4946307"/>
              <a:ext cx="2446" cy="1585"/>
            </a:xfrm>
            <a:custGeom>
              <a:avLst/>
              <a:gdLst>
                <a:gd name="connsiteX0" fmla="*/ 1132 w 2446"/>
                <a:gd name="connsiteY0" fmla="*/ 1585 h 1585"/>
                <a:gd name="connsiteX1" fmla="*/ 0 w 2446"/>
                <a:gd name="connsiteY1" fmla="*/ 653 h 1585"/>
                <a:gd name="connsiteX2" fmla="*/ 1303 w 2446"/>
                <a:gd name="connsiteY2" fmla="*/ 2 h 1585"/>
                <a:gd name="connsiteX3" fmla="*/ 2446 w 2446"/>
                <a:gd name="connsiteY3" fmla="*/ 876 h 1585"/>
                <a:gd name="connsiteX4" fmla="*/ 1132 w 2446"/>
                <a:gd name="connsiteY4" fmla="*/ 1585 h 15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6" h="1585">
                  <a:moveTo>
                    <a:pt x="1132" y="1585"/>
                  </a:moveTo>
                  <a:cubicBezTo>
                    <a:pt x="754" y="1276"/>
                    <a:pt x="377" y="962"/>
                    <a:pt x="0" y="653"/>
                  </a:cubicBezTo>
                  <a:cubicBezTo>
                    <a:pt x="434" y="413"/>
                    <a:pt x="886" y="-32"/>
                    <a:pt x="1303" y="2"/>
                  </a:cubicBezTo>
                  <a:cubicBezTo>
                    <a:pt x="1709" y="36"/>
                    <a:pt x="2069" y="562"/>
                    <a:pt x="2446" y="876"/>
                  </a:cubicBezTo>
                  <a:cubicBezTo>
                    <a:pt x="2006" y="1116"/>
                    <a:pt x="1566" y="1351"/>
                    <a:pt x="1132" y="1585"/>
                  </a:cubicBezTo>
                  <a:close/>
                </a:path>
              </a:pathLst>
            </a:custGeom>
            <a:grpFill/>
            <a:ln w="5715" cap="flat">
              <a:noFill/>
              <a:prstDash val="solid"/>
              <a:miter/>
            </a:ln>
          </p:spPr>
          <p:txBody>
            <a:bodyPr rtlCol="0" anchor="ctr"/>
            <a:lstStyle/>
            <a:p>
              <a:endParaRPr lang="zh-CN" altLang="en-US"/>
            </a:p>
          </p:txBody>
        </p:sp>
        <p:sp>
          <p:nvSpPr>
            <p:cNvPr id="1984" name="任意多边形: 形状 1983">
              <a:extLst>
                <a:ext uri="{FF2B5EF4-FFF2-40B4-BE49-F238E27FC236}">
                  <a16:creationId xmlns:a16="http://schemas.microsoft.com/office/drawing/2014/main" id="{7D90CFF0-2589-EEA1-2BA5-CFB9DA9DAD02}"/>
                </a:ext>
              </a:extLst>
            </p:cNvPr>
            <p:cNvSpPr/>
            <p:nvPr/>
          </p:nvSpPr>
          <p:spPr>
            <a:xfrm>
              <a:off x="3226698" y="4945498"/>
              <a:ext cx="3360" cy="3131"/>
            </a:xfrm>
            <a:custGeom>
              <a:avLst/>
              <a:gdLst>
                <a:gd name="connsiteX0" fmla="*/ 3360 w 3360"/>
                <a:gd name="connsiteY0" fmla="*/ 3132 h 3131"/>
                <a:gd name="connsiteX1" fmla="*/ 0 w 3360"/>
                <a:gd name="connsiteY1" fmla="*/ 0 h 3131"/>
                <a:gd name="connsiteX2" fmla="*/ 3360 w 3360"/>
                <a:gd name="connsiteY2" fmla="*/ 3132 h 3131"/>
              </a:gdLst>
              <a:ahLst/>
              <a:cxnLst>
                <a:cxn ang="0">
                  <a:pos x="connsiteX0" y="connsiteY0"/>
                </a:cxn>
                <a:cxn ang="0">
                  <a:pos x="connsiteX1" y="connsiteY1"/>
                </a:cxn>
                <a:cxn ang="0">
                  <a:pos x="connsiteX2" y="connsiteY2"/>
                </a:cxn>
              </a:cxnLst>
              <a:rect l="l" t="t" r="r" b="b"/>
              <a:pathLst>
                <a:path w="3360" h="3131">
                  <a:moveTo>
                    <a:pt x="3360" y="3132"/>
                  </a:moveTo>
                  <a:cubicBezTo>
                    <a:pt x="2240" y="2086"/>
                    <a:pt x="1120" y="1046"/>
                    <a:pt x="0" y="0"/>
                  </a:cubicBezTo>
                  <a:cubicBezTo>
                    <a:pt x="1126" y="1046"/>
                    <a:pt x="2240" y="2092"/>
                    <a:pt x="3360" y="3132"/>
                  </a:cubicBezTo>
                  <a:close/>
                </a:path>
              </a:pathLst>
            </a:custGeom>
            <a:grpFill/>
            <a:ln w="5715" cap="flat">
              <a:noFill/>
              <a:prstDash val="solid"/>
              <a:miter/>
            </a:ln>
          </p:spPr>
          <p:txBody>
            <a:bodyPr rtlCol="0" anchor="ctr"/>
            <a:lstStyle/>
            <a:p>
              <a:endParaRPr lang="zh-CN" altLang="en-US"/>
            </a:p>
          </p:txBody>
        </p:sp>
        <p:sp>
          <p:nvSpPr>
            <p:cNvPr id="1985" name="任意多边形: 形状 1984">
              <a:extLst>
                <a:ext uri="{FF2B5EF4-FFF2-40B4-BE49-F238E27FC236}">
                  <a16:creationId xmlns:a16="http://schemas.microsoft.com/office/drawing/2014/main" id="{B015C58F-3618-CB91-19DC-6A9E76E2BD21}"/>
                </a:ext>
              </a:extLst>
            </p:cNvPr>
            <p:cNvSpPr/>
            <p:nvPr/>
          </p:nvSpPr>
          <p:spPr>
            <a:xfrm>
              <a:off x="3216868" y="4945406"/>
              <a:ext cx="3280" cy="1429"/>
            </a:xfrm>
            <a:custGeom>
              <a:avLst/>
              <a:gdLst>
                <a:gd name="connsiteX0" fmla="*/ 3280 w 3280"/>
                <a:gd name="connsiteY0" fmla="*/ 17 h 1429"/>
                <a:gd name="connsiteX1" fmla="*/ 0 w 3280"/>
                <a:gd name="connsiteY1" fmla="*/ 0 h 1429"/>
                <a:gd name="connsiteX2" fmla="*/ 3280 w 3280"/>
                <a:gd name="connsiteY2" fmla="*/ 17 h 1429"/>
              </a:gdLst>
              <a:ahLst/>
              <a:cxnLst>
                <a:cxn ang="0">
                  <a:pos x="connsiteX0" y="connsiteY0"/>
                </a:cxn>
                <a:cxn ang="0">
                  <a:pos x="connsiteX1" y="connsiteY1"/>
                </a:cxn>
                <a:cxn ang="0">
                  <a:pos x="connsiteX2" y="connsiteY2"/>
                </a:cxn>
              </a:cxnLst>
              <a:rect l="l" t="t" r="r" b="b"/>
              <a:pathLst>
                <a:path w="3280" h="1429">
                  <a:moveTo>
                    <a:pt x="3280" y="17"/>
                  </a:moveTo>
                  <a:cubicBezTo>
                    <a:pt x="2177" y="1909"/>
                    <a:pt x="1086" y="1897"/>
                    <a:pt x="0" y="0"/>
                  </a:cubicBezTo>
                  <a:cubicBezTo>
                    <a:pt x="1097" y="6"/>
                    <a:pt x="2189" y="12"/>
                    <a:pt x="3280" y="17"/>
                  </a:cubicBezTo>
                  <a:close/>
                </a:path>
              </a:pathLst>
            </a:custGeom>
            <a:grpFill/>
            <a:ln w="5715" cap="flat">
              <a:noFill/>
              <a:prstDash val="solid"/>
              <a:miter/>
            </a:ln>
          </p:spPr>
          <p:txBody>
            <a:bodyPr rtlCol="0" anchor="ctr"/>
            <a:lstStyle/>
            <a:p>
              <a:endParaRPr lang="zh-CN" altLang="en-US"/>
            </a:p>
          </p:txBody>
        </p:sp>
        <p:sp>
          <p:nvSpPr>
            <p:cNvPr id="1986" name="任意多边形: 形状 1985">
              <a:extLst>
                <a:ext uri="{FF2B5EF4-FFF2-40B4-BE49-F238E27FC236}">
                  <a16:creationId xmlns:a16="http://schemas.microsoft.com/office/drawing/2014/main" id="{40C810F8-659B-46E0-082B-1B9152EA457F}"/>
                </a:ext>
              </a:extLst>
            </p:cNvPr>
            <p:cNvSpPr/>
            <p:nvPr/>
          </p:nvSpPr>
          <p:spPr>
            <a:xfrm>
              <a:off x="3228715" y="4937443"/>
              <a:ext cx="1297" cy="1396"/>
            </a:xfrm>
            <a:custGeom>
              <a:avLst/>
              <a:gdLst>
                <a:gd name="connsiteX0" fmla="*/ 1298 w 1297"/>
                <a:gd name="connsiteY0" fmla="*/ 1397 h 1396"/>
                <a:gd name="connsiteX1" fmla="*/ 1 w 1297"/>
                <a:gd name="connsiteY1" fmla="*/ 665 h 1396"/>
                <a:gd name="connsiteX2" fmla="*/ 1298 w 1297"/>
                <a:gd name="connsiteY2" fmla="*/ 1397 h 1396"/>
                <a:gd name="connsiteX3" fmla="*/ 1298 w 1297"/>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7" h="1396">
                  <a:moveTo>
                    <a:pt x="1298" y="1397"/>
                  </a:moveTo>
                  <a:cubicBezTo>
                    <a:pt x="846" y="1145"/>
                    <a:pt x="-28" y="808"/>
                    <a:pt x="1" y="665"/>
                  </a:cubicBezTo>
                  <a:cubicBezTo>
                    <a:pt x="241" y="-426"/>
                    <a:pt x="749" y="-169"/>
                    <a:pt x="1298" y="1397"/>
                  </a:cubicBezTo>
                  <a:lnTo>
                    <a:pt x="1298" y="1397"/>
                  </a:lnTo>
                  <a:close/>
                </a:path>
              </a:pathLst>
            </a:custGeom>
            <a:grpFill/>
            <a:ln w="5715" cap="flat">
              <a:noFill/>
              <a:prstDash val="solid"/>
              <a:miter/>
            </a:ln>
          </p:spPr>
          <p:txBody>
            <a:bodyPr rtlCol="0" anchor="ctr"/>
            <a:lstStyle/>
            <a:p>
              <a:endParaRPr lang="zh-CN" altLang="en-US"/>
            </a:p>
          </p:txBody>
        </p:sp>
        <p:sp>
          <p:nvSpPr>
            <p:cNvPr id="1987" name="任意多边形: 形状 1986">
              <a:extLst>
                <a:ext uri="{FF2B5EF4-FFF2-40B4-BE49-F238E27FC236}">
                  <a16:creationId xmlns:a16="http://schemas.microsoft.com/office/drawing/2014/main" id="{00A5243D-6318-A3F2-E969-85DE4517D5BF}"/>
                </a:ext>
              </a:extLst>
            </p:cNvPr>
            <p:cNvSpPr/>
            <p:nvPr/>
          </p:nvSpPr>
          <p:spPr>
            <a:xfrm>
              <a:off x="3220149" y="4935554"/>
              <a:ext cx="1303" cy="1404"/>
            </a:xfrm>
            <a:custGeom>
              <a:avLst/>
              <a:gdLst>
                <a:gd name="connsiteX0" fmla="*/ 0 w 1303"/>
                <a:gd name="connsiteY0" fmla="*/ 0 h 1404"/>
                <a:gd name="connsiteX1" fmla="*/ 1303 w 1303"/>
                <a:gd name="connsiteY1" fmla="*/ 737 h 1404"/>
                <a:gd name="connsiteX2" fmla="*/ 0 w 1303"/>
                <a:gd name="connsiteY2" fmla="*/ 0 h 1404"/>
                <a:gd name="connsiteX3" fmla="*/ 0 w 1303"/>
                <a:gd name="connsiteY3" fmla="*/ 0 h 1404"/>
              </a:gdLst>
              <a:ahLst/>
              <a:cxnLst>
                <a:cxn ang="0">
                  <a:pos x="connsiteX0" y="connsiteY0"/>
                </a:cxn>
                <a:cxn ang="0">
                  <a:pos x="connsiteX1" y="connsiteY1"/>
                </a:cxn>
                <a:cxn ang="0">
                  <a:pos x="connsiteX2" y="connsiteY2"/>
                </a:cxn>
                <a:cxn ang="0">
                  <a:pos x="connsiteX3" y="connsiteY3"/>
                </a:cxn>
              </a:cxnLst>
              <a:rect l="l" t="t" r="r" b="b"/>
              <a:pathLst>
                <a:path w="1303" h="1404">
                  <a:moveTo>
                    <a:pt x="0" y="0"/>
                  </a:moveTo>
                  <a:cubicBezTo>
                    <a:pt x="457" y="251"/>
                    <a:pt x="1337" y="594"/>
                    <a:pt x="1303" y="737"/>
                  </a:cubicBezTo>
                  <a:cubicBezTo>
                    <a:pt x="1057" y="1834"/>
                    <a:pt x="543" y="1571"/>
                    <a:pt x="0" y="0"/>
                  </a:cubicBezTo>
                  <a:lnTo>
                    <a:pt x="0" y="0"/>
                  </a:lnTo>
                  <a:close/>
                </a:path>
              </a:pathLst>
            </a:custGeom>
            <a:grpFill/>
            <a:ln w="5715" cap="flat">
              <a:noFill/>
              <a:prstDash val="solid"/>
              <a:miter/>
            </a:ln>
          </p:spPr>
          <p:txBody>
            <a:bodyPr rtlCol="0" anchor="ctr"/>
            <a:lstStyle/>
            <a:p>
              <a:endParaRPr lang="zh-CN" altLang="en-US"/>
            </a:p>
          </p:txBody>
        </p:sp>
        <p:sp>
          <p:nvSpPr>
            <p:cNvPr id="1988" name="任意多边形: 形状 1987">
              <a:extLst>
                <a:ext uri="{FF2B5EF4-FFF2-40B4-BE49-F238E27FC236}">
                  <a16:creationId xmlns:a16="http://schemas.microsoft.com/office/drawing/2014/main" id="{DFDBD95B-9FA7-6760-C63E-12E043A35E8F}"/>
                </a:ext>
              </a:extLst>
            </p:cNvPr>
            <p:cNvSpPr/>
            <p:nvPr/>
          </p:nvSpPr>
          <p:spPr>
            <a:xfrm>
              <a:off x="3558865" y="5023166"/>
              <a:ext cx="9858" cy="4489"/>
            </a:xfrm>
            <a:custGeom>
              <a:avLst/>
              <a:gdLst>
                <a:gd name="connsiteX0" fmla="*/ 9858 w 9858"/>
                <a:gd name="connsiteY0" fmla="*/ 4467 h 4489"/>
                <a:gd name="connsiteX1" fmla="*/ 0 w 9858"/>
                <a:gd name="connsiteY1" fmla="*/ 4490 h 4489"/>
                <a:gd name="connsiteX2" fmla="*/ 9858 w 9858"/>
                <a:gd name="connsiteY2" fmla="*/ 4467 h 4489"/>
              </a:gdLst>
              <a:ahLst/>
              <a:cxnLst>
                <a:cxn ang="0">
                  <a:pos x="connsiteX0" y="connsiteY0"/>
                </a:cxn>
                <a:cxn ang="0">
                  <a:pos x="connsiteX1" y="connsiteY1"/>
                </a:cxn>
                <a:cxn ang="0">
                  <a:pos x="connsiteX2" y="connsiteY2"/>
                </a:cxn>
              </a:cxnLst>
              <a:rect l="l" t="t" r="r" b="b"/>
              <a:pathLst>
                <a:path w="9858" h="4489">
                  <a:moveTo>
                    <a:pt x="9858" y="4467"/>
                  </a:moveTo>
                  <a:cubicBezTo>
                    <a:pt x="6572" y="4473"/>
                    <a:pt x="3286" y="4479"/>
                    <a:pt x="0" y="4490"/>
                  </a:cubicBezTo>
                  <a:cubicBezTo>
                    <a:pt x="3269" y="-4197"/>
                    <a:pt x="6566" y="1953"/>
                    <a:pt x="9858" y="4467"/>
                  </a:cubicBezTo>
                  <a:close/>
                </a:path>
              </a:pathLst>
            </a:custGeom>
            <a:grpFill/>
            <a:ln w="5715" cap="flat">
              <a:noFill/>
              <a:prstDash val="solid"/>
              <a:miter/>
            </a:ln>
          </p:spPr>
          <p:txBody>
            <a:bodyPr rtlCol="0" anchor="ctr"/>
            <a:lstStyle/>
            <a:p>
              <a:endParaRPr lang="zh-CN" altLang="en-US"/>
            </a:p>
          </p:txBody>
        </p:sp>
        <p:sp>
          <p:nvSpPr>
            <p:cNvPr id="1989" name="任意多边形: 形状 1988">
              <a:extLst>
                <a:ext uri="{FF2B5EF4-FFF2-40B4-BE49-F238E27FC236}">
                  <a16:creationId xmlns:a16="http://schemas.microsoft.com/office/drawing/2014/main" id="{0A34AAB3-7685-6FEC-C8D4-D119A74B04B9}"/>
                </a:ext>
              </a:extLst>
            </p:cNvPr>
            <p:cNvSpPr/>
            <p:nvPr/>
          </p:nvSpPr>
          <p:spPr>
            <a:xfrm>
              <a:off x="3483227" y="4812537"/>
              <a:ext cx="1416" cy="1309"/>
            </a:xfrm>
            <a:custGeom>
              <a:avLst/>
              <a:gdLst>
                <a:gd name="connsiteX0" fmla="*/ 0 w 1416"/>
                <a:gd name="connsiteY0" fmla="*/ 1310 h 1309"/>
                <a:gd name="connsiteX1" fmla="*/ 737 w 1416"/>
                <a:gd name="connsiteY1" fmla="*/ 1 h 1309"/>
                <a:gd name="connsiteX2" fmla="*/ 0 w 1416"/>
                <a:gd name="connsiteY2" fmla="*/ 1310 h 1309"/>
                <a:gd name="connsiteX3" fmla="*/ 0 w 1416"/>
                <a:gd name="connsiteY3" fmla="*/ 1310 h 1309"/>
              </a:gdLst>
              <a:ahLst/>
              <a:cxnLst>
                <a:cxn ang="0">
                  <a:pos x="connsiteX0" y="connsiteY0"/>
                </a:cxn>
                <a:cxn ang="0">
                  <a:pos x="connsiteX1" y="connsiteY1"/>
                </a:cxn>
                <a:cxn ang="0">
                  <a:pos x="connsiteX2" y="connsiteY2"/>
                </a:cxn>
                <a:cxn ang="0">
                  <a:pos x="connsiteX3" y="connsiteY3"/>
                </a:cxn>
              </a:cxnLst>
              <a:rect l="l" t="t" r="r" b="b"/>
              <a:pathLst>
                <a:path w="1416" h="1309">
                  <a:moveTo>
                    <a:pt x="0" y="1310"/>
                  </a:moveTo>
                  <a:cubicBezTo>
                    <a:pt x="251" y="852"/>
                    <a:pt x="594" y="-33"/>
                    <a:pt x="737" y="1"/>
                  </a:cubicBezTo>
                  <a:cubicBezTo>
                    <a:pt x="1852" y="241"/>
                    <a:pt x="1589" y="755"/>
                    <a:pt x="0" y="1310"/>
                  </a:cubicBezTo>
                  <a:lnTo>
                    <a:pt x="0" y="1310"/>
                  </a:lnTo>
                  <a:close/>
                </a:path>
              </a:pathLst>
            </a:custGeom>
            <a:grpFill/>
            <a:ln w="5715" cap="flat">
              <a:noFill/>
              <a:prstDash val="solid"/>
              <a:miter/>
            </a:ln>
          </p:spPr>
          <p:txBody>
            <a:bodyPr rtlCol="0" anchor="ctr"/>
            <a:lstStyle/>
            <a:p>
              <a:endParaRPr lang="zh-CN" altLang="en-US"/>
            </a:p>
          </p:txBody>
        </p:sp>
        <p:sp>
          <p:nvSpPr>
            <p:cNvPr id="1990" name="任意多边形: 形状 1989">
              <a:extLst>
                <a:ext uri="{FF2B5EF4-FFF2-40B4-BE49-F238E27FC236}">
                  <a16:creationId xmlns:a16="http://schemas.microsoft.com/office/drawing/2014/main" id="{299E8C18-34C1-2443-9FA2-1E13A816AB0C}"/>
                </a:ext>
              </a:extLst>
            </p:cNvPr>
            <p:cNvSpPr/>
            <p:nvPr/>
          </p:nvSpPr>
          <p:spPr>
            <a:xfrm>
              <a:off x="3443765" y="4782945"/>
              <a:ext cx="1404" cy="1292"/>
            </a:xfrm>
            <a:custGeom>
              <a:avLst/>
              <a:gdLst>
                <a:gd name="connsiteX0" fmla="*/ 0 w 1404"/>
                <a:gd name="connsiteY0" fmla="*/ 1293 h 1292"/>
                <a:gd name="connsiteX1" fmla="*/ 737 w 1404"/>
                <a:gd name="connsiteY1" fmla="*/ 1 h 1292"/>
                <a:gd name="connsiteX2" fmla="*/ 0 w 1404"/>
                <a:gd name="connsiteY2" fmla="*/ 1293 h 1292"/>
                <a:gd name="connsiteX3" fmla="*/ 0 w 1404"/>
                <a:gd name="connsiteY3" fmla="*/ 1293 h 1292"/>
              </a:gdLst>
              <a:ahLst/>
              <a:cxnLst>
                <a:cxn ang="0">
                  <a:pos x="connsiteX0" y="connsiteY0"/>
                </a:cxn>
                <a:cxn ang="0">
                  <a:pos x="connsiteX1" y="connsiteY1"/>
                </a:cxn>
                <a:cxn ang="0">
                  <a:pos x="connsiteX2" y="connsiteY2"/>
                </a:cxn>
                <a:cxn ang="0">
                  <a:pos x="connsiteX3" y="connsiteY3"/>
                </a:cxn>
              </a:cxnLst>
              <a:rect l="l" t="t" r="r" b="b"/>
              <a:pathLst>
                <a:path w="1404" h="1292">
                  <a:moveTo>
                    <a:pt x="0" y="1293"/>
                  </a:moveTo>
                  <a:cubicBezTo>
                    <a:pt x="251" y="841"/>
                    <a:pt x="594" y="-33"/>
                    <a:pt x="737" y="1"/>
                  </a:cubicBezTo>
                  <a:cubicBezTo>
                    <a:pt x="1835" y="247"/>
                    <a:pt x="1572" y="755"/>
                    <a:pt x="0" y="1293"/>
                  </a:cubicBezTo>
                  <a:lnTo>
                    <a:pt x="0" y="1293"/>
                  </a:lnTo>
                  <a:close/>
                </a:path>
              </a:pathLst>
            </a:custGeom>
            <a:grpFill/>
            <a:ln w="5715" cap="flat">
              <a:noFill/>
              <a:prstDash val="solid"/>
              <a:miter/>
            </a:ln>
          </p:spPr>
          <p:txBody>
            <a:bodyPr rtlCol="0" anchor="ctr"/>
            <a:lstStyle/>
            <a:p>
              <a:endParaRPr lang="zh-CN" altLang="en-US"/>
            </a:p>
          </p:txBody>
        </p:sp>
        <p:sp>
          <p:nvSpPr>
            <p:cNvPr id="1991" name="任意多边形: 形状 1990">
              <a:extLst>
                <a:ext uri="{FF2B5EF4-FFF2-40B4-BE49-F238E27FC236}">
                  <a16:creationId xmlns:a16="http://schemas.microsoft.com/office/drawing/2014/main" id="{BEB08965-B0E6-9DBF-10C1-23489173ADFD}"/>
                </a:ext>
              </a:extLst>
            </p:cNvPr>
            <p:cNvSpPr/>
            <p:nvPr/>
          </p:nvSpPr>
          <p:spPr>
            <a:xfrm>
              <a:off x="3103756" y="5042710"/>
              <a:ext cx="1292" cy="1393"/>
            </a:xfrm>
            <a:custGeom>
              <a:avLst/>
              <a:gdLst>
                <a:gd name="connsiteX0" fmla="*/ 1281 w 1292"/>
                <a:gd name="connsiteY0" fmla="*/ 1394 h 1393"/>
                <a:gd name="connsiteX1" fmla="*/ 1 w 1292"/>
                <a:gd name="connsiteY1" fmla="*/ 651 h 1393"/>
                <a:gd name="connsiteX2" fmla="*/ 1292 w 1292"/>
                <a:gd name="connsiteY2" fmla="*/ 1383 h 1393"/>
                <a:gd name="connsiteX3" fmla="*/ 1281 w 1292"/>
                <a:gd name="connsiteY3" fmla="*/ 1394 h 1393"/>
              </a:gdLst>
              <a:ahLst/>
              <a:cxnLst>
                <a:cxn ang="0">
                  <a:pos x="connsiteX0" y="connsiteY0"/>
                </a:cxn>
                <a:cxn ang="0">
                  <a:pos x="connsiteX1" y="connsiteY1"/>
                </a:cxn>
                <a:cxn ang="0">
                  <a:pos x="connsiteX2" y="connsiteY2"/>
                </a:cxn>
                <a:cxn ang="0">
                  <a:pos x="connsiteX3" y="connsiteY3"/>
                </a:cxn>
              </a:cxnLst>
              <a:rect l="l" t="t" r="r" b="b"/>
              <a:pathLst>
                <a:path w="1292" h="1393">
                  <a:moveTo>
                    <a:pt x="1281" y="1394"/>
                  </a:moveTo>
                  <a:cubicBezTo>
                    <a:pt x="835" y="1143"/>
                    <a:pt x="-28" y="800"/>
                    <a:pt x="1" y="651"/>
                  </a:cubicBezTo>
                  <a:cubicBezTo>
                    <a:pt x="235" y="-423"/>
                    <a:pt x="744" y="-160"/>
                    <a:pt x="1292" y="1383"/>
                  </a:cubicBezTo>
                  <a:lnTo>
                    <a:pt x="1281" y="1394"/>
                  </a:lnTo>
                  <a:close/>
                </a:path>
              </a:pathLst>
            </a:custGeom>
            <a:grpFill/>
            <a:ln w="5715" cap="flat">
              <a:noFill/>
              <a:prstDash val="solid"/>
              <a:miter/>
            </a:ln>
          </p:spPr>
          <p:txBody>
            <a:bodyPr rtlCol="0" anchor="ctr"/>
            <a:lstStyle/>
            <a:p>
              <a:endParaRPr lang="zh-CN" altLang="en-US"/>
            </a:p>
          </p:txBody>
        </p:sp>
        <p:sp>
          <p:nvSpPr>
            <p:cNvPr id="1992" name="任意多边形: 形状 1991">
              <a:extLst>
                <a:ext uri="{FF2B5EF4-FFF2-40B4-BE49-F238E27FC236}">
                  <a16:creationId xmlns:a16="http://schemas.microsoft.com/office/drawing/2014/main" id="{B45C6070-6B0E-8D8A-3260-C0D9B72234BC}"/>
                </a:ext>
              </a:extLst>
            </p:cNvPr>
            <p:cNvSpPr/>
            <p:nvPr/>
          </p:nvSpPr>
          <p:spPr>
            <a:xfrm>
              <a:off x="3093774" y="4988183"/>
              <a:ext cx="1404" cy="1298"/>
            </a:xfrm>
            <a:custGeom>
              <a:avLst/>
              <a:gdLst>
                <a:gd name="connsiteX0" fmla="*/ 1405 w 1404"/>
                <a:gd name="connsiteY0" fmla="*/ 0 h 1298"/>
                <a:gd name="connsiteX1" fmla="*/ 667 w 1404"/>
                <a:gd name="connsiteY1" fmla="*/ 1297 h 1298"/>
                <a:gd name="connsiteX2" fmla="*/ 1405 w 1404"/>
                <a:gd name="connsiteY2" fmla="*/ 0 h 1298"/>
                <a:gd name="connsiteX3" fmla="*/ 1405 w 1404"/>
                <a:gd name="connsiteY3" fmla="*/ 0 h 1298"/>
              </a:gdLst>
              <a:ahLst/>
              <a:cxnLst>
                <a:cxn ang="0">
                  <a:pos x="connsiteX0" y="connsiteY0"/>
                </a:cxn>
                <a:cxn ang="0">
                  <a:pos x="connsiteX1" y="connsiteY1"/>
                </a:cxn>
                <a:cxn ang="0">
                  <a:pos x="connsiteX2" y="connsiteY2"/>
                </a:cxn>
                <a:cxn ang="0">
                  <a:pos x="connsiteX3" y="connsiteY3"/>
                </a:cxn>
              </a:cxnLst>
              <a:rect l="l" t="t" r="r" b="b"/>
              <a:pathLst>
                <a:path w="1404" h="1298">
                  <a:moveTo>
                    <a:pt x="1405" y="0"/>
                  </a:moveTo>
                  <a:cubicBezTo>
                    <a:pt x="1153" y="457"/>
                    <a:pt x="810" y="1332"/>
                    <a:pt x="667" y="1297"/>
                  </a:cubicBezTo>
                  <a:cubicBezTo>
                    <a:pt x="-430" y="1057"/>
                    <a:pt x="-167" y="549"/>
                    <a:pt x="1405" y="0"/>
                  </a:cubicBezTo>
                  <a:lnTo>
                    <a:pt x="1405" y="0"/>
                  </a:lnTo>
                  <a:close/>
                </a:path>
              </a:pathLst>
            </a:custGeom>
            <a:grpFill/>
            <a:ln w="5715" cap="flat">
              <a:noFill/>
              <a:prstDash val="solid"/>
              <a:miter/>
            </a:ln>
          </p:spPr>
          <p:txBody>
            <a:bodyPr rtlCol="0" anchor="ctr"/>
            <a:lstStyle/>
            <a:p>
              <a:endParaRPr lang="zh-CN" altLang="en-US"/>
            </a:p>
          </p:txBody>
        </p:sp>
        <p:sp>
          <p:nvSpPr>
            <p:cNvPr id="1993" name="任意多边形: 形状 1992">
              <a:extLst>
                <a:ext uri="{FF2B5EF4-FFF2-40B4-BE49-F238E27FC236}">
                  <a16:creationId xmlns:a16="http://schemas.microsoft.com/office/drawing/2014/main" id="{FBD45A7E-4D0E-D9F4-E611-DFCB788D7200}"/>
                </a:ext>
              </a:extLst>
            </p:cNvPr>
            <p:cNvSpPr/>
            <p:nvPr/>
          </p:nvSpPr>
          <p:spPr>
            <a:xfrm>
              <a:off x="3516191" y="4876346"/>
              <a:ext cx="6509" cy="3285"/>
            </a:xfrm>
            <a:custGeom>
              <a:avLst/>
              <a:gdLst>
                <a:gd name="connsiteX0" fmla="*/ 6509 w 6509"/>
                <a:gd name="connsiteY0" fmla="*/ 3286 h 3285"/>
                <a:gd name="connsiteX1" fmla="*/ 0 w 6509"/>
                <a:gd name="connsiteY1" fmla="*/ 3269 h 3285"/>
                <a:gd name="connsiteX2" fmla="*/ 6498 w 6509"/>
                <a:gd name="connsiteY2" fmla="*/ 0 h 3285"/>
                <a:gd name="connsiteX3" fmla="*/ 6509 w 6509"/>
                <a:gd name="connsiteY3" fmla="*/ 3286 h 3285"/>
              </a:gdLst>
              <a:ahLst/>
              <a:cxnLst>
                <a:cxn ang="0">
                  <a:pos x="connsiteX0" y="connsiteY0"/>
                </a:cxn>
                <a:cxn ang="0">
                  <a:pos x="connsiteX1" y="connsiteY1"/>
                </a:cxn>
                <a:cxn ang="0">
                  <a:pos x="connsiteX2" y="connsiteY2"/>
                </a:cxn>
                <a:cxn ang="0">
                  <a:pos x="connsiteX3" y="connsiteY3"/>
                </a:cxn>
              </a:cxnLst>
              <a:rect l="l" t="t" r="r" b="b"/>
              <a:pathLst>
                <a:path w="6509" h="3285">
                  <a:moveTo>
                    <a:pt x="6509" y="3286"/>
                  </a:moveTo>
                  <a:cubicBezTo>
                    <a:pt x="4338" y="3280"/>
                    <a:pt x="2166" y="3275"/>
                    <a:pt x="0" y="3269"/>
                  </a:cubicBezTo>
                  <a:cubicBezTo>
                    <a:pt x="1372" y="606"/>
                    <a:pt x="3818" y="68"/>
                    <a:pt x="6498" y="0"/>
                  </a:cubicBezTo>
                  <a:cubicBezTo>
                    <a:pt x="6509" y="1097"/>
                    <a:pt x="6509" y="2189"/>
                    <a:pt x="6509" y="3286"/>
                  </a:cubicBezTo>
                  <a:close/>
                </a:path>
              </a:pathLst>
            </a:custGeom>
            <a:grpFill/>
            <a:ln w="5715" cap="flat">
              <a:noFill/>
              <a:prstDash val="solid"/>
              <a:miter/>
            </a:ln>
          </p:spPr>
          <p:txBody>
            <a:bodyPr rtlCol="0" anchor="ctr"/>
            <a:lstStyle/>
            <a:p>
              <a:endParaRPr lang="zh-CN" altLang="en-US"/>
            </a:p>
          </p:txBody>
        </p:sp>
        <p:sp>
          <p:nvSpPr>
            <p:cNvPr id="1994" name="任意多边形: 形状 1993">
              <a:extLst>
                <a:ext uri="{FF2B5EF4-FFF2-40B4-BE49-F238E27FC236}">
                  <a16:creationId xmlns:a16="http://schemas.microsoft.com/office/drawing/2014/main" id="{322FDF15-FB61-3B5E-1541-CA655A949B0B}"/>
                </a:ext>
              </a:extLst>
            </p:cNvPr>
            <p:cNvSpPr/>
            <p:nvPr/>
          </p:nvSpPr>
          <p:spPr>
            <a:xfrm>
              <a:off x="3532548" y="4892777"/>
              <a:ext cx="4280" cy="2529"/>
            </a:xfrm>
            <a:custGeom>
              <a:avLst/>
              <a:gdLst>
                <a:gd name="connsiteX0" fmla="*/ 0 w 4280"/>
                <a:gd name="connsiteY0" fmla="*/ 28 h 2529"/>
                <a:gd name="connsiteX1" fmla="*/ 4281 w 4280"/>
                <a:gd name="connsiteY1" fmla="*/ 1217 h 2529"/>
                <a:gd name="connsiteX2" fmla="*/ 23 w 4280"/>
                <a:gd name="connsiteY2" fmla="*/ 0 h 2529"/>
                <a:gd name="connsiteX3" fmla="*/ 0 w 4280"/>
                <a:gd name="connsiteY3" fmla="*/ 28 h 2529"/>
              </a:gdLst>
              <a:ahLst/>
              <a:cxnLst>
                <a:cxn ang="0">
                  <a:pos x="connsiteX0" y="connsiteY0"/>
                </a:cxn>
                <a:cxn ang="0">
                  <a:pos x="connsiteX1" y="connsiteY1"/>
                </a:cxn>
                <a:cxn ang="0">
                  <a:pos x="connsiteX2" y="connsiteY2"/>
                </a:cxn>
                <a:cxn ang="0">
                  <a:pos x="connsiteX3" y="connsiteY3"/>
                </a:cxn>
              </a:cxnLst>
              <a:rect l="l" t="t" r="r" b="b"/>
              <a:pathLst>
                <a:path w="4280" h="2529">
                  <a:moveTo>
                    <a:pt x="0" y="28"/>
                  </a:moveTo>
                  <a:cubicBezTo>
                    <a:pt x="1429" y="423"/>
                    <a:pt x="2852" y="817"/>
                    <a:pt x="4281" y="1217"/>
                  </a:cubicBezTo>
                  <a:cubicBezTo>
                    <a:pt x="1880" y="4235"/>
                    <a:pt x="1194" y="1280"/>
                    <a:pt x="23" y="0"/>
                  </a:cubicBezTo>
                  <a:lnTo>
                    <a:pt x="0" y="28"/>
                  </a:lnTo>
                  <a:close/>
                </a:path>
              </a:pathLst>
            </a:custGeom>
            <a:grpFill/>
            <a:ln w="5715" cap="flat">
              <a:noFill/>
              <a:prstDash val="solid"/>
              <a:miter/>
            </a:ln>
          </p:spPr>
          <p:txBody>
            <a:bodyPr rtlCol="0" anchor="ctr"/>
            <a:lstStyle/>
            <a:p>
              <a:endParaRPr lang="zh-CN" altLang="en-US"/>
            </a:p>
          </p:txBody>
        </p:sp>
        <p:sp>
          <p:nvSpPr>
            <p:cNvPr id="1995" name="任意多边形: 形状 1994">
              <a:extLst>
                <a:ext uri="{FF2B5EF4-FFF2-40B4-BE49-F238E27FC236}">
                  <a16:creationId xmlns:a16="http://schemas.microsoft.com/office/drawing/2014/main" id="{7CE76EA8-7DFC-1C93-DECF-7B0C089F25AC}"/>
                </a:ext>
              </a:extLst>
            </p:cNvPr>
            <p:cNvSpPr/>
            <p:nvPr/>
          </p:nvSpPr>
          <p:spPr>
            <a:xfrm>
              <a:off x="3496383" y="4876340"/>
              <a:ext cx="1292" cy="1395"/>
            </a:xfrm>
            <a:custGeom>
              <a:avLst/>
              <a:gdLst>
                <a:gd name="connsiteX0" fmla="*/ 0 w 1292"/>
                <a:gd name="connsiteY0" fmla="*/ 0 h 1395"/>
                <a:gd name="connsiteX1" fmla="*/ 1292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2" y="246"/>
                    <a:pt x="1326" y="589"/>
                    <a:pt x="1292" y="731"/>
                  </a:cubicBezTo>
                  <a:cubicBezTo>
                    <a:pt x="1057" y="1823"/>
                    <a:pt x="554" y="1560"/>
                    <a:pt x="0" y="0"/>
                  </a:cubicBezTo>
                  <a:lnTo>
                    <a:pt x="0" y="0"/>
                  </a:lnTo>
                  <a:close/>
                </a:path>
              </a:pathLst>
            </a:custGeom>
            <a:grpFill/>
            <a:ln w="5715" cap="flat">
              <a:noFill/>
              <a:prstDash val="solid"/>
              <a:miter/>
            </a:ln>
          </p:spPr>
          <p:txBody>
            <a:bodyPr rtlCol="0" anchor="ctr"/>
            <a:lstStyle/>
            <a:p>
              <a:endParaRPr lang="zh-CN" altLang="en-US"/>
            </a:p>
          </p:txBody>
        </p:sp>
        <p:sp>
          <p:nvSpPr>
            <p:cNvPr id="1996" name="任意多边形: 形状 1995">
              <a:extLst>
                <a:ext uri="{FF2B5EF4-FFF2-40B4-BE49-F238E27FC236}">
                  <a16:creationId xmlns:a16="http://schemas.microsoft.com/office/drawing/2014/main" id="{0A86CE65-1550-663B-4E99-9969FF76DCF0}"/>
                </a:ext>
              </a:extLst>
            </p:cNvPr>
            <p:cNvSpPr/>
            <p:nvPr/>
          </p:nvSpPr>
          <p:spPr>
            <a:xfrm>
              <a:off x="3147814" y="4896097"/>
              <a:ext cx="13138" cy="9871"/>
            </a:xfrm>
            <a:custGeom>
              <a:avLst/>
              <a:gdLst>
                <a:gd name="connsiteX0" fmla="*/ 13133 w 13138"/>
                <a:gd name="connsiteY0" fmla="*/ 0 h 9871"/>
                <a:gd name="connsiteX1" fmla="*/ 13139 w 13138"/>
                <a:gd name="connsiteY1" fmla="*/ 9853 h 9871"/>
                <a:gd name="connsiteX2" fmla="*/ 0 w 13138"/>
                <a:gd name="connsiteY2" fmla="*/ 6561 h 9871"/>
                <a:gd name="connsiteX3" fmla="*/ 3275 w 13138"/>
                <a:gd name="connsiteY3" fmla="*/ 3258 h 9871"/>
                <a:gd name="connsiteX4" fmla="*/ 13133 w 13138"/>
                <a:gd name="connsiteY4" fmla="*/ 0 h 9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8" h="9871">
                  <a:moveTo>
                    <a:pt x="13133" y="0"/>
                  </a:moveTo>
                  <a:cubicBezTo>
                    <a:pt x="13133" y="3286"/>
                    <a:pt x="13133" y="6566"/>
                    <a:pt x="13139" y="9853"/>
                  </a:cubicBezTo>
                  <a:cubicBezTo>
                    <a:pt x="8607" y="9378"/>
                    <a:pt x="3452" y="11361"/>
                    <a:pt x="0" y="6561"/>
                  </a:cubicBezTo>
                  <a:cubicBezTo>
                    <a:pt x="371" y="4743"/>
                    <a:pt x="1440" y="3623"/>
                    <a:pt x="3275" y="3258"/>
                  </a:cubicBezTo>
                  <a:cubicBezTo>
                    <a:pt x="8172" y="7052"/>
                    <a:pt x="10150" y="2000"/>
                    <a:pt x="13133" y="0"/>
                  </a:cubicBezTo>
                  <a:close/>
                </a:path>
              </a:pathLst>
            </a:custGeom>
            <a:grpFill/>
            <a:ln w="5715" cap="flat">
              <a:noFill/>
              <a:prstDash val="solid"/>
              <a:miter/>
            </a:ln>
          </p:spPr>
          <p:txBody>
            <a:bodyPr rtlCol="0" anchor="ctr"/>
            <a:lstStyle/>
            <a:p>
              <a:endParaRPr lang="zh-CN" altLang="en-US"/>
            </a:p>
          </p:txBody>
        </p:sp>
        <p:sp>
          <p:nvSpPr>
            <p:cNvPr id="1997" name="任意多边形: 形状 1996">
              <a:extLst>
                <a:ext uri="{FF2B5EF4-FFF2-40B4-BE49-F238E27FC236}">
                  <a16:creationId xmlns:a16="http://schemas.microsoft.com/office/drawing/2014/main" id="{9D96316F-2522-3E2E-6AA1-893E17C87160}"/>
                </a:ext>
              </a:extLst>
            </p:cNvPr>
            <p:cNvSpPr/>
            <p:nvPr/>
          </p:nvSpPr>
          <p:spPr>
            <a:xfrm>
              <a:off x="3136475" y="4896074"/>
              <a:ext cx="14620" cy="6583"/>
            </a:xfrm>
            <a:custGeom>
              <a:avLst/>
              <a:gdLst>
                <a:gd name="connsiteX0" fmla="*/ 14608 w 14620"/>
                <a:gd name="connsiteY0" fmla="*/ 3281 h 6583"/>
                <a:gd name="connsiteX1" fmla="*/ 11333 w 14620"/>
                <a:gd name="connsiteY1" fmla="*/ 6584 h 6583"/>
                <a:gd name="connsiteX2" fmla="*/ 1435 w 14620"/>
                <a:gd name="connsiteY2" fmla="*/ 6566 h 6583"/>
                <a:gd name="connsiteX3" fmla="*/ 1394 w 14620"/>
                <a:gd name="connsiteY3" fmla="*/ 34 h 6583"/>
                <a:gd name="connsiteX4" fmla="*/ 8041 w 14620"/>
                <a:gd name="connsiteY4" fmla="*/ 0 h 6583"/>
                <a:gd name="connsiteX5" fmla="*/ 14619 w 14620"/>
                <a:gd name="connsiteY5" fmla="*/ 3292 h 6583"/>
                <a:gd name="connsiteX6" fmla="*/ 14608 w 14620"/>
                <a:gd name="connsiteY6" fmla="*/ 3281 h 6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20" h="6583">
                  <a:moveTo>
                    <a:pt x="14608" y="3281"/>
                  </a:moveTo>
                  <a:cubicBezTo>
                    <a:pt x="13516" y="4384"/>
                    <a:pt x="12424" y="5487"/>
                    <a:pt x="11333" y="6584"/>
                  </a:cubicBezTo>
                  <a:cubicBezTo>
                    <a:pt x="8035" y="6578"/>
                    <a:pt x="4732" y="6572"/>
                    <a:pt x="1435" y="6566"/>
                  </a:cubicBezTo>
                  <a:cubicBezTo>
                    <a:pt x="-509" y="4401"/>
                    <a:pt x="-434" y="2223"/>
                    <a:pt x="1394" y="34"/>
                  </a:cubicBezTo>
                  <a:cubicBezTo>
                    <a:pt x="3612" y="23"/>
                    <a:pt x="5824" y="12"/>
                    <a:pt x="8041" y="0"/>
                  </a:cubicBezTo>
                  <a:cubicBezTo>
                    <a:pt x="9824" y="1909"/>
                    <a:pt x="13207" y="634"/>
                    <a:pt x="14619" y="3292"/>
                  </a:cubicBezTo>
                  <a:cubicBezTo>
                    <a:pt x="14625" y="3292"/>
                    <a:pt x="14608" y="3281"/>
                    <a:pt x="14608" y="3281"/>
                  </a:cubicBezTo>
                  <a:close/>
                </a:path>
              </a:pathLst>
            </a:custGeom>
            <a:grpFill/>
            <a:ln w="5715" cap="flat">
              <a:noFill/>
              <a:prstDash val="solid"/>
              <a:miter/>
            </a:ln>
          </p:spPr>
          <p:txBody>
            <a:bodyPr rtlCol="0" anchor="ctr"/>
            <a:lstStyle/>
            <a:p>
              <a:endParaRPr lang="zh-CN" altLang="en-US"/>
            </a:p>
          </p:txBody>
        </p:sp>
        <p:sp>
          <p:nvSpPr>
            <p:cNvPr id="1998" name="任意多边形: 形状 1997">
              <a:extLst>
                <a:ext uri="{FF2B5EF4-FFF2-40B4-BE49-F238E27FC236}">
                  <a16:creationId xmlns:a16="http://schemas.microsoft.com/office/drawing/2014/main" id="{8466EF45-65E3-BACF-0815-F6D656A5466D}"/>
                </a:ext>
              </a:extLst>
            </p:cNvPr>
            <p:cNvSpPr/>
            <p:nvPr/>
          </p:nvSpPr>
          <p:spPr>
            <a:xfrm>
              <a:off x="3144522" y="4893639"/>
              <a:ext cx="7944" cy="5726"/>
            </a:xfrm>
            <a:custGeom>
              <a:avLst/>
              <a:gdLst>
                <a:gd name="connsiteX0" fmla="*/ 6578 w 7944"/>
                <a:gd name="connsiteY0" fmla="*/ 5727 h 5726"/>
                <a:gd name="connsiteX1" fmla="*/ 0 w 7944"/>
                <a:gd name="connsiteY1" fmla="*/ 2435 h 5726"/>
                <a:gd name="connsiteX2" fmla="*/ 6949 w 7944"/>
                <a:gd name="connsiteY2" fmla="*/ 395 h 5726"/>
                <a:gd name="connsiteX3" fmla="*/ 6578 w 7944"/>
                <a:gd name="connsiteY3" fmla="*/ 5727 h 5726"/>
              </a:gdLst>
              <a:ahLst/>
              <a:cxnLst>
                <a:cxn ang="0">
                  <a:pos x="connsiteX0" y="connsiteY0"/>
                </a:cxn>
                <a:cxn ang="0">
                  <a:pos x="connsiteX1" y="connsiteY1"/>
                </a:cxn>
                <a:cxn ang="0">
                  <a:pos x="connsiteX2" y="connsiteY2"/>
                </a:cxn>
                <a:cxn ang="0">
                  <a:pos x="connsiteX3" y="connsiteY3"/>
                </a:cxn>
              </a:cxnLst>
              <a:rect l="l" t="t" r="r" b="b"/>
              <a:pathLst>
                <a:path w="7944" h="5726">
                  <a:moveTo>
                    <a:pt x="6578" y="5727"/>
                  </a:moveTo>
                  <a:cubicBezTo>
                    <a:pt x="3863" y="5670"/>
                    <a:pt x="1394" y="5127"/>
                    <a:pt x="0" y="2435"/>
                  </a:cubicBezTo>
                  <a:cubicBezTo>
                    <a:pt x="2383" y="1829"/>
                    <a:pt x="4486" y="-1034"/>
                    <a:pt x="6949" y="395"/>
                  </a:cubicBezTo>
                  <a:cubicBezTo>
                    <a:pt x="9270" y="1744"/>
                    <a:pt x="6841" y="3915"/>
                    <a:pt x="6578" y="5727"/>
                  </a:cubicBezTo>
                  <a:close/>
                </a:path>
              </a:pathLst>
            </a:custGeom>
            <a:grpFill/>
            <a:ln w="5715" cap="flat">
              <a:noFill/>
              <a:prstDash val="solid"/>
              <a:miter/>
            </a:ln>
          </p:spPr>
          <p:txBody>
            <a:bodyPr rtlCol="0" anchor="ctr"/>
            <a:lstStyle/>
            <a:p>
              <a:endParaRPr lang="zh-CN" altLang="en-US"/>
            </a:p>
          </p:txBody>
        </p:sp>
        <p:sp>
          <p:nvSpPr>
            <p:cNvPr id="1999" name="任意多边形: 形状 1998">
              <a:extLst>
                <a:ext uri="{FF2B5EF4-FFF2-40B4-BE49-F238E27FC236}">
                  <a16:creationId xmlns:a16="http://schemas.microsoft.com/office/drawing/2014/main" id="{949A579E-C552-783D-4D33-AF3D964758A3}"/>
                </a:ext>
              </a:extLst>
            </p:cNvPr>
            <p:cNvSpPr/>
            <p:nvPr/>
          </p:nvSpPr>
          <p:spPr>
            <a:xfrm>
              <a:off x="3131320" y="4896106"/>
              <a:ext cx="6595" cy="6540"/>
            </a:xfrm>
            <a:custGeom>
              <a:avLst/>
              <a:gdLst>
                <a:gd name="connsiteX0" fmla="*/ 6555 w 6595"/>
                <a:gd name="connsiteY0" fmla="*/ 9 h 6540"/>
                <a:gd name="connsiteX1" fmla="*/ 6595 w 6595"/>
                <a:gd name="connsiteY1" fmla="*/ 6541 h 6540"/>
                <a:gd name="connsiteX2" fmla="*/ 0 w 6595"/>
                <a:gd name="connsiteY2" fmla="*/ 3266 h 6540"/>
                <a:gd name="connsiteX3" fmla="*/ 3372 w 6595"/>
                <a:gd name="connsiteY3" fmla="*/ 9 h 6540"/>
                <a:gd name="connsiteX4" fmla="*/ 6555 w 6595"/>
                <a:gd name="connsiteY4" fmla="*/ 9 h 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6540">
                  <a:moveTo>
                    <a:pt x="6555" y="9"/>
                  </a:moveTo>
                  <a:cubicBezTo>
                    <a:pt x="6567" y="2186"/>
                    <a:pt x="6584" y="4363"/>
                    <a:pt x="6595" y="6541"/>
                  </a:cubicBezTo>
                  <a:cubicBezTo>
                    <a:pt x="3880" y="6484"/>
                    <a:pt x="1412" y="5947"/>
                    <a:pt x="0" y="3266"/>
                  </a:cubicBezTo>
                  <a:cubicBezTo>
                    <a:pt x="1120" y="2180"/>
                    <a:pt x="2246" y="1094"/>
                    <a:pt x="3372" y="9"/>
                  </a:cubicBezTo>
                  <a:cubicBezTo>
                    <a:pt x="4429" y="-3"/>
                    <a:pt x="5492" y="-3"/>
                    <a:pt x="6555" y="9"/>
                  </a:cubicBezTo>
                  <a:close/>
                </a:path>
              </a:pathLst>
            </a:custGeom>
            <a:grpFill/>
            <a:ln w="5715" cap="flat">
              <a:noFill/>
              <a:prstDash val="solid"/>
              <a:miter/>
            </a:ln>
          </p:spPr>
          <p:txBody>
            <a:bodyPr rtlCol="0" anchor="ctr"/>
            <a:lstStyle/>
            <a:p>
              <a:endParaRPr lang="zh-CN" altLang="en-US"/>
            </a:p>
          </p:txBody>
        </p:sp>
        <p:sp>
          <p:nvSpPr>
            <p:cNvPr id="2000" name="任意多边形: 形状 1999">
              <a:extLst>
                <a:ext uri="{FF2B5EF4-FFF2-40B4-BE49-F238E27FC236}">
                  <a16:creationId xmlns:a16="http://schemas.microsoft.com/office/drawing/2014/main" id="{8ABF6551-8291-5227-D3AE-70FC3CAE6D21}"/>
                </a:ext>
              </a:extLst>
            </p:cNvPr>
            <p:cNvSpPr/>
            <p:nvPr/>
          </p:nvSpPr>
          <p:spPr>
            <a:xfrm>
              <a:off x="3391103" y="4725047"/>
              <a:ext cx="11964" cy="13092"/>
            </a:xfrm>
            <a:custGeom>
              <a:avLst/>
              <a:gdLst>
                <a:gd name="connsiteX0" fmla="*/ 6656 w 11964"/>
                <a:gd name="connsiteY0" fmla="*/ 13093 h 13092"/>
                <a:gd name="connsiteX1" fmla="*/ 32 w 11964"/>
                <a:gd name="connsiteY1" fmla="*/ 0 h 13092"/>
                <a:gd name="connsiteX2" fmla="*/ 6073 w 11964"/>
                <a:gd name="connsiteY2" fmla="*/ 1514 h 13092"/>
                <a:gd name="connsiteX3" fmla="*/ 6656 w 11964"/>
                <a:gd name="connsiteY3" fmla="*/ 13093 h 13092"/>
              </a:gdLst>
              <a:ahLst/>
              <a:cxnLst>
                <a:cxn ang="0">
                  <a:pos x="connsiteX0" y="connsiteY0"/>
                </a:cxn>
                <a:cxn ang="0">
                  <a:pos x="connsiteX1" y="connsiteY1"/>
                </a:cxn>
                <a:cxn ang="0">
                  <a:pos x="connsiteX2" y="connsiteY2"/>
                </a:cxn>
                <a:cxn ang="0">
                  <a:pos x="connsiteX3" y="connsiteY3"/>
                </a:cxn>
              </a:cxnLst>
              <a:rect l="l" t="t" r="r" b="b"/>
              <a:pathLst>
                <a:path w="11964" h="13092">
                  <a:moveTo>
                    <a:pt x="6656" y="13093"/>
                  </a:moveTo>
                  <a:cubicBezTo>
                    <a:pt x="4782" y="8561"/>
                    <a:pt x="-459" y="5726"/>
                    <a:pt x="32" y="0"/>
                  </a:cubicBezTo>
                  <a:cubicBezTo>
                    <a:pt x="2055" y="486"/>
                    <a:pt x="4250" y="623"/>
                    <a:pt x="6073" y="1514"/>
                  </a:cubicBezTo>
                  <a:cubicBezTo>
                    <a:pt x="13828" y="5275"/>
                    <a:pt x="13828" y="6149"/>
                    <a:pt x="6656" y="13093"/>
                  </a:cubicBezTo>
                  <a:close/>
                </a:path>
              </a:pathLst>
            </a:custGeom>
            <a:grpFill/>
            <a:ln w="5715" cap="flat">
              <a:noFill/>
              <a:prstDash val="solid"/>
              <a:miter/>
            </a:ln>
          </p:spPr>
          <p:txBody>
            <a:bodyPr rtlCol="0" anchor="ctr"/>
            <a:lstStyle/>
            <a:p>
              <a:endParaRPr lang="zh-CN" altLang="en-US"/>
            </a:p>
          </p:txBody>
        </p:sp>
        <p:sp>
          <p:nvSpPr>
            <p:cNvPr id="2001" name="任意多边形: 形状 2000">
              <a:extLst>
                <a:ext uri="{FF2B5EF4-FFF2-40B4-BE49-F238E27FC236}">
                  <a16:creationId xmlns:a16="http://schemas.microsoft.com/office/drawing/2014/main" id="{5A30BC42-3D1C-74AD-8EDE-4BE34D743F56}"/>
                </a:ext>
              </a:extLst>
            </p:cNvPr>
            <p:cNvSpPr/>
            <p:nvPr/>
          </p:nvSpPr>
          <p:spPr>
            <a:xfrm>
              <a:off x="3144505" y="5034978"/>
              <a:ext cx="3612" cy="2547"/>
            </a:xfrm>
            <a:custGeom>
              <a:avLst/>
              <a:gdLst>
                <a:gd name="connsiteX0" fmla="*/ 0 w 3612"/>
                <a:gd name="connsiteY0" fmla="*/ 2548 h 2547"/>
                <a:gd name="connsiteX1" fmla="*/ 3240 w 3612"/>
                <a:gd name="connsiteY1" fmla="*/ 182 h 2547"/>
                <a:gd name="connsiteX2" fmla="*/ 6 w 3612"/>
                <a:gd name="connsiteY2" fmla="*/ 2548 h 2547"/>
                <a:gd name="connsiteX3" fmla="*/ 0 w 3612"/>
                <a:gd name="connsiteY3" fmla="*/ 2548 h 2547"/>
              </a:gdLst>
              <a:ahLst/>
              <a:cxnLst>
                <a:cxn ang="0">
                  <a:pos x="connsiteX0" y="connsiteY0"/>
                </a:cxn>
                <a:cxn ang="0">
                  <a:pos x="connsiteX1" y="connsiteY1"/>
                </a:cxn>
                <a:cxn ang="0">
                  <a:pos x="connsiteX2" y="connsiteY2"/>
                </a:cxn>
                <a:cxn ang="0">
                  <a:pos x="connsiteX3" y="connsiteY3"/>
                </a:cxn>
              </a:cxnLst>
              <a:rect l="l" t="t" r="r" b="b"/>
              <a:pathLst>
                <a:path w="3612" h="2547">
                  <a:moveTo>
                    <a:pt x="0" y="2548"/>
                  </a:moveTo>
                  <a:cubicBezTo>
                    <a:pt x="720" y="1119"/>
                    <a:pt x="2938" y="-561"/>
                    <a:pt x="3240" y="182"/>
                  </a:cubicBezTo>
                  <a:cubicBezTo>
                    <a:pt x="4778" y="3914"/>
                    <a:pt x="1132" y="1696"/>
                    <a:pt x="6" y="2548"/>
                  </a:cubicBezTo>
                  <a:lnTo>
                    <a:pt x="0" y="2548"/>
                  </a:lnTo>
                  <a:close/>
                </a:path>
              </a:pathLst>
            </a:custGeom>
            <a:grpFill/>
            <a:ln w="5715" cap="flat">
              <a:noFill/>
              <a:prstDash val="solid"/>
              <a:miter/>
            </a:ln>
          </p:spPr>
          <p:txBody>
            <a:bodyPr rtlCol="0" anchor="ctr"/>
            <a:lstStyle/>
            <a:p>
              <a:endParaRPr lang="zh-CN" altLang="en-US"/>
            </a:p>
          </p:txBody>
        </p:sp>
        <p:sp>
          <p:nvSpPr>
            <p:cNvPr id="2002" name="任意多边形: 形状 2001">
              <a:extLst>
                <a:ext uri="{FF2B5EF4-FFF2-40B4-BE49-F238E27FC236}">
                  <a16:creationId xmlns:a16="http://schemas.microsoft.com/office/drawing/2014/main" id="{A270E32A-D77B-09A4-7C70-F24DA74446DA}"/>
                </a:ext>
              </a:extLst>
            </p:cNvPr>
            <p:cNvSpPr/>
            <p:nvPr/>
          </p:nvSpPr>
          <p:spPr>
            <a:xfrm>
              <a:off x="3143104" y="5037526"/>
              <a:ext cx="1406" cy="1298"/>
            </a:xfrm>
            <a:custGeom>
              <a:avLst/>
              <a:gdLst>
                <a:gd name="connsiteX0" fmla="*/ 1407 w 1406"/>
                <a:gd name="connsiteY0" fmla="*/ 0 h 1298"/>
                <a:gd name="connsiteX1" fmla="*/ 669 w 1406"/>
                <a:gd name="connsiteY1" fmla="*/ 1298 h 1298"/>
                <a:gd name="connsiteX2" fmla="*/ 1401 w 1406"/>
                <a:gd name="connsiteY2" fmla="*/ 0 h 1298"/>
                <a:gd name="connsiteX3" fmla="*/ 1407 w 1406"/>
                <a:gd name="connsiteY3" fmla="*/ 0 h 1298"/>
              </a:gdLst>
              <a:ahLst/>
              <a:cxnLst>
                <a:cxn ang="0">
                  <a:pos x="connsiteX0" y="connsiteY0"/>
                </a:cxn>
                <a:cxn ang="0">
                  <a:pos x="connsiteX1" y="connsiteY1"/>
                </a:cxn>
                <a:cxn ang="0">
                  <a:pos x="connsiteX2" y="connsiteY2"/>
                </a:cxn>
                <a:cxn ang="0">
                  <a:pos x="connsiteX3" y="connsiteY3"/>
                </a:cxn>
              </a:cxnLst>
              <a:rect l="l" t="t" r="r" b="b"/>
              <a:pathLst>
                <a:path w="1406" h="1298">
                  <a:moveTo>
                    <a:pt x="1407" y="0"/>
                  </a:moveTo>
                  <a:cubicBezTo>
                    <a:pt x="1155" y="457"/>
                    <a:pt x="812" y="1332"/>
                    <a:pt x="669" y="1298"/>
                  </a:cubicBezTo>
                  <a:cubicBezTo>
                    <a:pt x="-428" y="1058"/>
                    <a:pt x="-171" y="549"/>
                    <a:pt x="1401" y="0"/>
                  </a:cubicBezTo>
                  <a:lnTo>
                    <a:pt x="1407" y="0"/>
                  </a:lnTo>
                  <a:close/>
                </a:path>
              </a:pathLst>
            </a:custGeom>
            <a:grpFill/>
            <a:ln w="5715" cap="flat">
              <a:noFill/>
              <a:prstDash val="solid"/>
              <a:miter/>
            </a:ln>
          </p:spPr>
          <p:txBody>
            <a:bodyPr rtlCol="0" anchor="ctr"/>
            <a:lstStyle/>
            <a:p>
              <a:endParaRPr lang="zh-CN" altLang="en-US"/>
            </a:p>
          </p:txBody>
        </p:sp>
        <p:sp>
          <p:nvSpPr>
            <p:cNvPr id="2003" name="任意多边形: 形状 2002">
              <a:extLst>
                <a:ext uri="{FF2B5EF4-FFF2-40B4-BE49-F238E27FC236}">
                  <a16:creationId xmlns:a16="http://schemas.microsoft.com/office/drawing/2014/main" id="{4715B084-4FC8-7AF1-AF1A-716F1A85DFFC}"/>
                </a:ext>
              </a:extLst>
            </p:cNvPr>
            <p:cNvSpPr/>
            <p:nvPr/>
          </p:nvSpPr>
          <p:spPr>
            <a:xfrm>
              <a:off x="3368127" y="4892788"/>
              <a:ext cx="3354" cy="3354"/>
            </a:xfrm>
            <a:custGeom>
              <a:avLst/>
              <a:gdLst>
                <a:gd name="connsiteX0" fmla="*/ 0 w 3354"/>
                <a:gd name="connsiteY0" fmla="*/ 0 h 3354"/>
                <a:gd name="connsiteX1" fmla="*/ 3355 w 3354"/>
                <a:gd name="connsiteY1" fmla="*/ 3349 h 3354"/>
                <a:gd name="connsiteX2" fmla="*/ 3355 w 3354"/>
                <a:gd name="connsiteY2" fmla="*/ 3355 h 3354"/>
                <a:gd name="connsiteX3" fmla="*/ 11 w 3354"/>
                <a:gd name="connsiteY3" fmla="*/ 6 h 3354"/>
                <a:gd name="connsiteX4" fmla="*/ 0 w 3354"/>
                <a:gd name="connsiteY4" fmla="*/ 6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4" h="3354">
                  <a:moveTo>
                    <a:pt x="0" y="0"/>
                  </a:moveTo>
                  <a:cubicBezTo>
                    <a:pt x="1120" y="1114"/>
                    <a:pt x="2235" y="2235"/>
                    <a:pt x="3355" y="3349"/>
                  </a:cubicBezTo>
                  <a:cubicBezTo>
                    <a:pt x="3355" y="3349"/>
                    <a:pt x="3355" y="3349"/>
                    <a:pt x="3355" y="3355"/>
                  </a:cubicBezTo>
                  <a:cubicBezTo>
                    <a:pt x="2240" y="2240"/>
                    <a:pt x="1126" y="1120"/>
                    <a:pt x="11" y="6"/>
                  </a:cubicBezTo>
                  <a:lnTo>
                    <a:pt x="0" y="6"/>
                  </a:lnTo>
                  <a:close/>
                </a:path>
              </a:pathLst>
            </a:custGeom>
            <a:grpFill/>
            <a:ln w="5715" cap="flat">
              <a:noFill/>
              <a:prstDash val="solid"/>
              <a:miter/>
            </a:ln>
          </p:spPr>
          <p:txBody>
            <a:bodyPr rtlCol="0" anchor="ctr"/>
            <a:lstStyle/>
            <a:p>
              <a:endParaRPr lang="zh-CN" altLang="en-US"/>
            </a:p>
          </p:txBody>
        </p:sp>
        <p:sp>
          <p:nvSpPr>
            <p:cNvPr id="2004" name="任意多边形: 形状 2003">
              <a:extLst>
                <a:ext uri="{FF2B5EF4-FFF2-40B4-BE49-F238E27FC236}">
                  <a16:creationId xmlns:a16="http://schemas.microsoft.com/office/drawing/2014/main" id="{1CD56895-4E63-07EF-55D6-BB6B9ABF678C}"/>
                </a:ext>
              </a:extLst>
            </p:cNvPr>
            <p:cNvSpPr/>
            <p:nvPr/>
          </p:nvSpPr>
          <p:spPr>
            <a:xfrm>
              <a:off x="3366835" y="4891391"/>
              <a:ext cx="1298" cy="1396"/>
            </a:xfrm>
            <a:custGeom>
              <a:avLst/>
              <a:gdLst>
                <a:gd name="connsiteX0" fmla="*/ 1298 w 1298"/>
                <a:gd name="connsiteY0" fmla="*/ 1397 h 1396"/>
                <a:gd name="connsiteX1" fmla="*/ 1 w 1298"/>
                <a:gd name="connsiteY1" fmla="*/ 665 h 1396"/>
                <a:gd name="connsiteX2" fmla="*/ 1293 w 1298"/>
                <a:gd name="connsiteY2" fmla="*/ 1397 h 1396"/>
                <a:gd name="connsiteX3" fmla="*/ 1298 w 1298"/>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8" h="1396">
                  <a:moveTo>
                    <a:pt x="1298" y="1397"/>
                  </a:moveTo>
                  <a:cubicBezTo>
                    <a:pt x="841" y="1151"/>
                    <a:pt x="-33" y="808"/>
                    <a:pt x="1" y="665"/>
                  </a:cubicBezTo>
                  <a:cubicBezTo>
                    <a:pt x="235" y="-426"/>
                    <a:pt x="744" y="-169"/>
                    <a:pt x="1293" y="1397"/>
                  </a:cubicBezTo>
                  <a:lnTo>
                    <a:pt x="1298" y="1397"/>
                  </a:lnTo>
                  <a:close/>
                </a:path>
              </a:pathLst>
            </a:custGeom>
            <a:grpFill/>
            <a:ln w="5715" cap="flat">
              <a:noFill/>
              <a:prstDash val="solid"/>
              <a:miter/>
            </a:ln>
          </p:spPr>
          <p:txBody>
            <a:bodyPr rtlCol="0" anchor="ctr"/>
            <a:lstStyle/>
            <a:p>
              <a:endParaRPr lang="zh-CN" altLang="en-US"/>
            </a:p>
          </p:txBody>
        </p:sp>
        <p:sp>
          <p:nvSpPr>
            <p:cNvPr id="2005" name="任意多边形: 形状 2004">
              <a:extLst>
                <a:ext uri="{FF2B5EF4-FFF2-40B4-BE49-F238E27FC236}">
                  <a16:creationId xmlns:a16="http://schemas.microsoft.com/office/drawing/2014/main" id="{833DEFC9-57B9-6FF7-463F-30E212D2CF10}"/>
                </a:ext>
              </a:extLst>
            </p:cNvPr>
            <p:cNvSpPr/>
            <p:nvPr/>
          </p:nvSpPr>
          <p:spPr>
            <a:xfrm>
              <a:off x="3160953" y="4905950"/>
              <a:ext cx="3240" cy="3228"/>
            </a:xfrm>
            <a:custGeom>
              <a:avLst/>
              <a:gdLst>
                <a:gd name="connsiteX0" fmla="*/ 0 w 3240"/>
                <a:gd name="connsiteY0" fmla="*/ 0 h 3228"/>
                <a:gd name="connsiteX1" fmla="*/ 3240 w 3240"/>
                <a:gd name="connsiteY1" fmla="*/ 3229 h 3228"/>
                <a:gd name="connsiteX2" fmla="*/ 0 w 3240"/>
                <a:gd name="connsiteY2" fmla="*/ 0 h 3228"/>
              </a:gdLst>
              <a:ahLst/>
              <a:cxnLst>
                <a:cxn ang="0">
                  <a:pos x="connsiteX0" y="connsiteY0"/>
                </a:cxn>
                <a:cxn ang="0">
                  <a:pos x="connsiteX1" y="connsiteY1"/>
                </a:cxn>
                <a:cxn ang="0">
                  <a:pos x="connsiteX2" y="connsiteY2"/>
                </a:cxn>
              </a:cxnLst>
              <a:rect l="l" t="t" r="r" b="b"/>
              <a:pathLst>
                <a:path w="3240" h="3228">
                  <a:moveTo>
                    <a:pt x="0" y="0"/>
                  </a:moveTo>
                  <a:cubicBezTo>
                    <a:pt x="1080" y="1074"/>
                    <a:pt x="2160" y="2154"/>
                    <a:pt x="3240" y="3229"/>
                  </a:cubicBezTo>
                  <a:cubicBezTo>
                    <a:pt x="2160" y="2149"/>
                    <a:pt x="1080" y="1074"/>
                    <a:pt x="0" y="0"/>
                  </a:cubicBezTo>
                  <a:close/>
                </a:path>
              </a:pathLst>
            </a:custGeom>
            <a:grpFill/>
            <a:ln w="5715" cap="flat">
              <a:noFill/>
              <a:prstDash val="solid"/>
              <a:miter/>
            </a:ln>
          </p:spPr>
          <p:txBody>
            <a:bodyPr rtlCol="0" anchor="ctr"/>
            <a:lstStyle/>
            <a:p>
              <a:endParaRPr lang="zh-CN" altLang="en-US"/>
            </a:p>
          </p:txBody>
        </p:sp>
        <p:sp>
          <p:nvSpPr>
            <p:cNvPr id="2006" name="任意多边形: 形状 2005">
              <a:extLst>
                <a:ext uri="{FF2B5EF4-FFF2-40B4-BE49-F238E27FC236}">
                  <a16:creationId xmlns:a16="http://schemas.microsoft.com/office/drawing/2014/main" id="{174364EF-D0A6-E92A-1DFF-83C1EFCBAFA6}"/>
                </a:ext>
              </a:extLst>
            </p:cNvPr>
            <p:cNvSpPr/>
            <p:nvPr/>
          </p:nvSpPr>
          <p:spPr>
            <a:xfrm>
              <a:off x="3272755" y="4971741"/>
              <a:ext cx="4086" cy="3297"/>
            </a:xfrm>
            <a:custGeom>
              <a:avLst/>
              <a:gdLst>
                <a:gd name="connsiteX0" fmla="*/ 0 w 4086"/>
                <a:gd name="connsiteY0" fmla="*/ 12 h 3297"/>
                <a:gd name="connsiteX1" fmla="*/ 4086 w 4086"/>
                <a:gd name="connsiteY1" fmla="*/ 1640 h 3297"/>
                <a:gd name="connsiteX2" fmla="*/ 0 w 4086"/>
                <a:gd name="connsiteY2" fmla="*/ 3281 h 3297"/>
                <a:gd name="connsiteX3" fmla="*/ 17 w 4086"/>
                <a:gd name="connsiteY3" fmla="*/ 3298 h 3297"/>
                <a:gd name="connsiteX4" fmla="*/ 17 w 4086"/>
                <a:gd name="connsiteY4" fmla="*/ 0 h 3297"/>
                <a:gd name="connsiteX5" fmla="*/ 0 w 4086"/>
                <a:gd name="connsiteY5" fmla="*/ 12 h 3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86" h="3297">
                  <a:moveTo>
                    <a:pt x="0" y="12"/>
                  </a:moveTo>
                  <a:cubicBezTo>
                    <a:pt x="1600" y="120"/>
                    <a:pt x="4086" y="-91"/>
                    <a:pt x="4086" y="1640"/>
                  </a:cubicBezTo>
                  <a:cubicBezTo>
                    <a:pt x="4086" y="3366"/>
                    <a:pt x="1600" y="3166"/>
                    <a:pt x="0" y="3281"/>
                  </a:cubicBezTo>
                  <a:lnTo>
                    <a:pt x="17" y="3298"/>
                  </a:lnTo>
                  <a:cubicBezTo>
                    <a:pt x="17" y="2200"/>
                    <a:pt x="17" y="1097"/>
                    <a:pt x="17" y="0"/>
                  </a:cubicBezTo>
                  <a:lnTo>
                    <a:pt x="0" y="12"/>
                  </a:lnTo>
                  <a:close/>
                </a:path>
              </a:pathLst>
            </a:custGeom>
            <a:grpFill/>
            <a:ln w="5715" cap="flat">
              <a:noFill/>
              <a:prstDash val="solid"/>
              <a:miter/>
            </a:ln>
          </p:spPr>
          <p:txBody>
            <a:bodyPr rtlCol="0" anchor="ctr"/>
            <a:lstStyle/>
            <a:p>
              <a:endParaRPr lang="zh-CN" altLang="en-US"/>
            </a:p>
          </p:txBody>
        </p:sp>
        <p:sp>
          <p:nvSpPr>
            <p:cNvPr id="2007" name="任意多边形: 形状 2006">
              <a:extLst>
                <a:ext uri="{FF2B5EF4-FFF2-40B4-BE49-F238E27FC236}">
                  <a16:creationId xmlns:a16="http://schemas.microsoft.com/office/drawing/2014/main" id="{B82B2ED7-795B-7045-4B40-6737A4EB69B9}"/>
                </a:ext>
              </a:extLst>
            </p:cNvPr>
            <p:cNvSpPr/>
            <p:nvPr/>
          </p:nvSpPr>
          <p:spPr>
            <a:xfrm>
              <a:off x="3271474" y="4970347"/>
              <a:ext cx="1298" cy="1405"/>
            </a:xfrm>
            <a:custGeom>
              <a:avLst/>
              <a:gdLst>
                <a:gd name="connsiteX0" fmla="*/ 1298 w 1298"/>
                <a:gd name="connsiteY0" fmla="*/ 1388 h 1405"/>
                <a:gd name="connsiteX1" fmla="*/ 1 w 1298"/>
                <a:gd name="connsiteY1" fmla="*/ 657 h 1405"/>
                <a:gd name="connsiteX2" fmla="*/ 1281 w 1298"/>
                <a:gd name="connsiteY2" fmla="*/ 1405 h 1405"/>
                <a:gd name="connsiteX3" fmla="*/ 1298 w 1298"/>
                <a:gd name="connsiteY3" fmla="*/ 1388 h 1405"/>
              </a:gdLst>
              <a:ahLst/>
              <a:cxnLst>
                <a:cxn ang="0">
                  <a:pos x="connsiteX0" y="connsiteY0"/>
                </a:cxn>
                <a:cxn ang="0">
                  <a:pos x="connsiteX1" y="connsiteY1"/>
                </a:cxn>
                <a:cxn ang="0">
                  <a:pos x="connsiteX2" y="connsiteY2"/>
                </a:cxn>
                <a:cxn ang="0">
                  <a:pos x="connsiteX3" y="connsiteY3"/>
                </a:cxn>
              </a:cxnLst>
              <a:rect l="l" t="t" r="r" b="b"/>
              <a:pathLst>
                <a:path w="1298" h="1405">
                  <a:moveTo>
                    <a:pt x="1298" y="1388"/>
                  </a:moveTo>
                  <a:cubicBezTo>
                    <a:pt x="841" y="1137"/>
                    <a:pt x="-28" y="794"/>
                    <a:pt x="1" y="657"/>
                  </a:cubicBezTo>
                  <a:cubicBezTo>
                    <a:pt x="246" y="-429"/>
                    <a:pt x="749" y="-161"/>
                    <a:pt x="1281" y="1405"/>
                  </a:cubicBezTo>
                  <a:lnTo>
                    <a:pt x="1298" y="1388"/>
                  </a:lnTo>
                  <a:close/>
                </a:path>
              </a:pathLst>
            </a:custGeom>
            <a:grpFill/>
            <a:ln w="5715" cap="flat">
              <a:noFill/>
              <a:prstDash val="solid"/>
              <a:miter/>
            </a:ln>
          </p:spPr>
          <p:txBody>
            <a:bodyPr rtlCol="0" anchor="ctr"/>
            <a:lstStyle/>
            <a:p>
              <a:endParaRPr lang="zh-CN" altLang="en-US"/>
            </a:p>
          </p:txBody>
        </p:sp>
        <p:sp>
          <p:nvSpPr>
            <p:cNvPr id="2008" name="任意多边形: 形状 2007">
              <a:extLst>
                <a:ext uri="{FF2B5EF4-FFF2-40B4-BE49-F238E27FC236}">
                  <a16:creationId xmlns:a16="http://schemas.microsoft.com/office/drawing/2014/main" id="{AF491AFD-9FE5-F50C-531F-351DFA1FBBAE}"/>
                </a:ext>
              </a:extLst>
            </p:cNvPr>
            <p:cNvSpPr/>
            <p:nvPr/>
          </p:nvSpPr>
          <p:spPr>
            <a:xfrm>
              <a:off x="3203707" y="4940833"/>
              <a:ext cx="1397" cy="1298"/>
            </a:xfrm>
            <a:custGeom>
              <a:avLst/>
              <a:gdLst>
                <a:gd name="connsiteX0" fmla="*/ 0 w 1397"/>
                <a:gd name="connsiteY0" fmla="*/ 1298 h 1298"/>
                <a:gd name="connsiteX1" fmla="*/ 737 w 1397"/>
                <a:gd name="connsiteY1" fmla="*/ 1 h 1298"/>
                <a:gd name="connsiteX2" fmla="*/ 0 w 1397"/>
                <a:gd name="connsiteY2" fmla="*/ 1298 h 1298"/>
                <a:gd name="connsiteX3" fmla="*/ 0 w 1397"/>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7" h="1298">
                  <a:moveTo>
                    <a:pt x="0" y="1298"/>
                  </a:moveTo>
                  <a:cubicBezTo>
                    <a:pt x="251" y="841"/>
                    <a:pt x="589" y="-34"/>
                    <a:pt x="737" y="1"/>
                  </a:cubicBezTo>
                  <a:cubicBezTo>
                    <a:pt x="1823" y="235"/>
                    <a:pt x="1566" y="750"/>
                    <a:pt x="0" y="1298"/>
                  </a:cubicBezTo>
                  <a:lnTo>
                    <a:pt x="0" y="1298"/>
                  </a:lnTo>
                  <a:close/>
                </a:path>
              </a:pathLst>
            </a:custGeom>
            <a:grpFill/>
            <a:ln w="5715" cap="flat">
              <a:noFill/>
              <a:prstDash val="solid"/>
              <a:miter/>
            </a:ln>
          </p:spPr>
          <p:txBody>
            <a:bodyPr rtlCol="0" anchor="ctr"/>
            <a:lstStyle/>
            <a:p>
              <a:endParaRPr lang="zh-CN" altLang="en-US"/>
            </a:p>
          </p:txBody>
        </p:sp>
        <p:sp>
          <p:nvSpPr>
            <p:cNvPr id="2009" name="任意多边形: 形状 2008">
              <a:extLst>
                <a:ext uri="{FF2B5EF4-FFF2-40B4-BE49-F238E27FC236}">
                  <a16:creationId xmlns:a16="http://schemas.microsoft.com/office/drawing/2014/main" id="{D7718A72-783D-9163-E81E-578B256AE86B}"/>
                </a:ext>
              </a:extLst>
            </p:cNvPr>
            <p:cNvSpPr/>
            <p:nvPr/>
          </p:nvSpPr>
          <p:spPr>
            <a:xfrm>
              <a:off x="3234341" y="4869762"/>
              <a:ext cx="4749" cy="7369"/>
            </a:xfrm>
            <a:custGeom>
              <a:avLst/>
              <a:gdLst>
                <a:gd name="connsiteX0" fmla="*/ 2244 w 4749"/>
                <a:gd name="connsiteY0" fmla="*/ 0 h 7369"/>
                <a:gd name="connsiteX1" fmla="*/ 3238 w 4749"/>
                <a:gd name="connsiteY1" fmla="*/ 6624 h 7369"/>
                <a:gd name="connsiteX2" fmla="*/ 655 w 4749"/>
                <a:gd name="connsiteY2" fmla="*/ 7275 h 7369"/>
                <a:gd name="connsiteX3" fmla="*/ 2255 w 4749"/>
                <a:gd name="connsiteY3" fmla="*/ 6 h 7369"/>
                <a:gd name="connsiteX4" fmla="*/ 2244 w 4749"/>
                <a:gd name="connsiteY4" fmla="*/ 6 h 7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9" h="7369">
                  <a:moveTo>
                    <a:pt x="2244" y="0"/>
                  </a:moveTo>
                  <a:cubicBezTo>
                    <a:pt x="5198" y="1817"/>
                    <a:pt x="5553" y="4121"/>
                    <a:pt x="3238" y="6624"/>
                  </a:cubicBezTo>
                  <a:cubicBezTo>
                    <a:pt x="2707" y="7195"/>
                    <a:pt x="844" y="7549"/>
                    <a:pt x="655" y="7275"/>
                  </a:cubicBezTo>
                  <a:cubicBezTo>
                    <a:pt x="-1334" y="4384"/>
                    <a:pt x="1798" y="2475"/>
                    <a:pt x="2255" y="6"/>
                  </a:cubicBezTo>
                  <a:lnTo>
                    <a:pt x="2244" y="6"/>
                  </a:lnTo>
                  <a:close/>
                </a:path>
              </a:pathLst>
            </a:custGeom>
            <a:grpFill/>
            <a:ln w="5715" cap="flat">
              <a:noFill/>
              <a:prstDash val="solid"/>
              <a:miter/>
            </a:ln>
          </p:spPr>
          <p:txBody>
            <a:bodyPr rtlCol="0" anchor="ctr"/>
            <a:lstStyle/>
            <a:p>
              <a:endParaRPr lang="zh-CN" altLang="en-US"/>
            </a:p>
          </p:txBody>
        </p:sp>
        <p:sp>
          <p:nvSpPr>
            <p:cNvPr id="2010" name="任意多边形: 形状 2009">
              <a:extLst>
                <a:ext uri="{FF2B5EF4-FFF2-40B4-BE49-F238E27FC236}">
                  <a16:creationId xmlns:a16="http://schemas.microsoft.com/office/drawing/2014/main" id="{4A86CE8F-27AD-7499-F57A-343C1681EDB2}"/>
                </a:ext>
              </a:extLst>
            </p:cNvPr>
            <p:cNvSpPr/>
            <p:nvPr/>
          </p:nvSpPr>
          <p:spPr>
            <a:xfrm>
              <a:off x="3239883" y="4823694"/>
              <a:ext cx="16459" cy="11409"/>
            </a:xfrm>
            <a:custGeom>
              <a:avLst/>
              <a:gdLst>
                <a:gd name="connsiteX0" fmla="*/ 6561 w 16459"/>
                <a:gd name="connsiteY0" fmla="*/ 9841 h 11409"/>
                <a:gd name="connsiteX1" fmla="*/ 0 w 16459"/>
                <a:gd name="connsiteY1" fmla="*/ 6601 h 11409"/>
                <a:gd name="connsiteX2" fmla="*/ 6561 w 16459"/>
                <a:gd name="connsiteY2" fmla="*/ 0 h 11409"/>
                <a:gd name="connsiteX3" fmla="*/ 16459 w 16459"/>
                <a:gd name="connsiteY3" fmla="*/ 6584 h 11409"/>
                <a:gd name="connsiteX4" fmla="*/ 6561 w 16459"/>
                <a:gd name="connsiteY4" fmla="*/ 9841 h 11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59" h="11409">
                  <a:moveTo>
                    <a:pt x="6561" y="9841"/>
                  </a:moveTo>
                  <a:cubicBezTo>
                    <a:pt x="5138" y="7212"/>
                    <a:pt x="2686" y="6663"/>
                    <a:pt x="0" y="6601"/>
                  </a:cubicBezTo>
                  <a:cubicBezTo>
                    <a:pt x="2189" y="4400"/>
                    <a:pt x="4372" y="2200"/>
                    <a:pt x="6561" y="0"/>
                  </a:cubicBezTo>
                  <a:cubicBezTo>
                    <a:pt x="9858" y="2194"/>
                    <a:pt x="13156" y="4389"/>
                    <a:pt x="16459" y="6584"/>
                  </a:cubicBezTo>
                  <a:cubicBezTo>
                    <a:pt x="14556" y="11927"/>
                    <a:pt x="11110" y="12550"/>
                    <a:pt x="6561" y="9841"/>
                  </a:cubicBezTo>
                  <a:close/>
                </a:path>
              </a:pathLst>
            </a:custGeom>
            <a:grpFill/>
            <a:ln w="5715" cap="flat">
              <a:noFill/>
              <a:prstDash val="solid"/>
              <a:miter/>
            </a:ln>
          </p:spPr>
          <p:txBody>
            <a:bodyPr rtlCol="0" anchor="ctr"/>
            <a:lstStyle/>
            <a:p>
              <a:endParaRPr lang="zh-CN" altLang="en-US"/>
            </a:p>
          </p:txBody>
        </p:sp>
        <p:sp>
          <p:nvSpPr>
            <p:cNvPr id="2011" name="任意多边形: 形状 2010">
              <a:extLst>
                <a:ext uri="{FF2B5EF4-FFF2-40B4-BE49-F238E27FC236}">
                  <a16:creationId xmlns:a16="http://schemas.microsoft.com/office/drawing/2014/main" id="{E5C41694-3489-43EF-3A6C-BE0BCD866EF6}"/>
                </a:ext>
              </a:extLst>
            </p:cNvPr>
            <p:cNvSpPr/>
            <p:nvPr/>
          </p:nvSpPr>
          <p:spPr>
            <a:xfrm>
              <a:off x="3812086" y="5119759"/>
              <a:ext cx="22854" cy="10881"/>
            </a:xfrm>
            <a:custGeom>
              <a:avLst/>
              <a:gdLst>
                <a:gd name="connsiteX0" fmla="*/ 0 w 22854"/>
                <a:gd name="connsiteY0" fmla="*/ 0 h 10881"/>
                <a:gd name="connsiteX1" fmla="*/ 22854 w 22854"/>
                <a:gd name="connsiteY1" fmla="*/ 10881 h 10881"/>
                <a:gd name="connsiteX2" fmla="*/ 0 w 22854"/>
                <a:gd name="connsiteY2" fmla="*/ 0 h 10881"/>
                <a:gd name="connsiteX3" fmla="*/ 0 w 22854"/>
                <a:gd name="connsiteY3" fmla="*/ 0 h 10881"/>
              </a:gdLst>
              <a:ahLst/>
              <a:cxnLst>
                <a:cxn ang="0">
                  <a:pos x="connsiteX0" y="connsiteY0"/>
                </a:cxn>
                <a:cxn ang="0">
                  <a:pos x="connsiteX1" y="connsiteY1"/>
                </a:cxn>
                <a:cxn ang="0">
                  <a:pos x="connsiteX2" y="connsiteY2"/>
                </a:cxn>
                <a:cxn ang="0">
                  <a:pos x="connsiteX3" y="connsiteY3"/>
                </a:cxn>
              </a:cxnLst>
              <a:rect l="l" t="t" r="r" b="b"/>
              <a:pathLst>
                <a:path w="22854" h="10881">
                  <a:moveTo>
                    <a:pt x="0" y="0"/>
                  </a:moveTo>
                  <a:cubicBezTo>
                    <a:pt x="7104" y="2017"/>
                    <a:pt x="16425" y="-1714"/>
                    <a:pt x="22854" y="10881"/>
                  </a:cubicBezTo>
                  <a:cubicBezTo>
                    <a:pt x="13642" y="5515"/>
                    <a:pt x="4275" y="9378"/>
                    <a:pt x="0" y="0"/>
                  </a:cubicBezTo>
                  <a:lnTo>
                    <a:pt x="0" y="0"/>
                  </a:lnTo>
                  <a:close/>
                </a:path>
              </a:pathLst>
            </a:custGeom>
            <a:grpFill/>
            <a:ln w="5715" cap="flat">
              <a:noFill/>
              <a:prstDash val="solid"/>
              <a:miter/>
            </a:ln>
          </p:spPr>
          <p:txBody>
            <a:bodyPr rtlCol="0" anchor="ctr"/>
            <a:lstStyle/>
            <a:p>
              <a:endParaRPr lang="zh-CN" altLang="en-US"/>
            </a:p>
          </p:txBody>
        </p:sp>
        <p:sp>
          <p:nvSpPr>
            <p:cNvPr id="2012" name="任意多边形: 形状 2011">
              <a:extLst>
                <a:ext uri="{FF2B5EF4-FFF2-40B4-BE49-F238E27FC236}">
                  <a16:creationId xmlns:a16="http://schemas.microsoft.com/office/drawing/2014/main" id="{B3B3D12C-079B-F94F-C8BF-587D0938B89C}"/>
                </a:ext>
              </a:extLst>
            </p:cNvPr>
            <p:cNvSpPr/>
            <p:nvPr/>
          </p:nvSpPr>
          <p:spPr>
            <a:xfrm>
              <a:off x="3864698" y="5121747"/>
              <a:ext cx="5209" cy="4595"/>
            </a:xfrm>
            <a:custGeom>
              <a:avLst/>
              <a:gdLst>
                <a:gd name="connsiteX0" fmla="*/ 0 w 5209"/>
                <a:gd name="connsiteY0" fmla="*/ 1304 h 4595"/>
                <a:gd name="connsiteX1" fmla="*/ 5075 w 5209"/>
                <a:gd name="connsiteY1" fmla="*/ 1059 h 4595"/>
                <a:gd name="connsiteX2" fmla="*/ 0 w 5209"/>
                <a:gd name="connsiteY2" fmla="*/ 4596 h 4595"/>
                <a:gd name="connsiteX3" fmla="*/ 0 w 5209"/>
                <a:gd name="connsiteY3" fmla="*/ 1304 h 4595"/>
              </a:gdLst>
              <a:ahLst/>
              <a:cxnLst>
                <a:cxn ang="0">
                  <a:pos x="connsiteX0" y="connsiteY0"/>
                </a:cxn>
                <a:cxn ang="0">
                  <a:pos x="connsiteX1" y="connsiteY1"/>
                </a:cxn>
                <a:cxn ang="0">
                  <a:pos x="connsiteX2" y="connsiteY2"/>
                </a:cxn>
                <a:cxn ang="0">
                  <a:pos x="connsiteX3" y="connsiteY3"/>
                </a:cxn>
              </a:cxnLst>
              <a:rect l="l" t="t" r="r" b="b"/>
              <a:pathLst>
                <a:path w="5209" h="4595">
                  <a:moveTo>
                    <a:pt x="0" y="1304"/>
                  </a:moveTo>
                  <a:cubicBezTo>
                    <a:pt x="1766" y="1115"/>
                    <a:pt x="4452" y="-1371"/>
                    <a:pt x="5075" y="1059"/>
                  </a:cubicBezTo>
                  <a:cubicBezTo>
                    <a:pt x="5955" y="4482"/>
                    <a:pt x="2309" y="4185"/>
                    <a:pt x="0" y="4596"/>
                  </a:cubicBezTo>
                  <a:cubicBezTo>
                    <a:pt x="0" y="3493"/>
                    <a:pt x="0" y="2401"/>
                    <a:pt x="0" y="1304"/>
                  </a:cubicBezTo>
                  <a:close/>
                </a:path>
              </a:pathLst>
            </a:custGeom>
            <a:grpFill/>
            <a:ln w="5715" cap="flat">
              <a:noFill/>
              <a:prstDash val="solid"/>
              <a:miter/>
            </a:ln>
          </p:spPr>
          <p:txBody>
            <a:bodyPr rtlCol="0" anchor="ctr"/>
            <a:lstStyle/>
            <a:p>
              <a:endParaRPr lang="zh-CN" altLang="en-US"/>
            </a:p>
          </p:txBody>
        </p:sp>
        <p:sp>
          <p:nvSpPr>
            <p:cNvPr id="2013" name="任意多边形: 形状 2012">
              <a:extLst>
                <a:ext uri="{FF2B5EF4-FFF2-40B4-BE49-F238E27FC236}">
                  <a16:creationId xmlns:a16="http://schemas.microsoft.com/office/drawing/2014/main" id="{BA4A529B-0FAA-E572-6EBC-02329AFF1084}"/>
                </a:ext>
              </a:extLst>
            </p:cNvPr>
            <p:cNvSpPr/>
            <p:nvPr/>
          </p:nvSpPr>
          <p:spPr>
            <a:xfrm>
              <a:off x="3834214" y="5117318"/>
              <a:ext cx="1811" cy="1567"/>
            </a:xfrm>
            <a:custGeom>
              <a:avLst/>
              <a:gdLst>
                <a:gd name="connsiteX0" fmla="*/ 1812 w 1811"/>
                <a:gd name="connsiteY0" fmla="*/ 424 h 1567"/>
                <a:gd name="connsiteX1" fmla="*/ 1383 w 1811"/>
                <a:gd name="connsiteY1" fmla="*/ 1567 h 1567"/>
                <a:gd name="connsiteX2" fmla="*/ 0 w 1811"/>
                <a:gd name="connsiteY2" fmla="*/ 1144 h 1567"/>
                <a:gd name="connsiteX3" fmla="*/ 429 w 1811"/>
                <a:gd name="connsiteY3" fmla="*/ 1 h 1567"/>
                <a:gd name="connsiteX4" fmla="*/ 1812 w 1811"/>
                <a:gd name="connsiteY4" fmla="*/ 42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7">
                  <a:moveTo>
                    <a:pt x="1812" y="424"/>
                  </a:moveTo>
                  <a:cubicBezTo>
                    <a:pt x="1669" y="824"/>
                    <a:pt x="1537" y="1561"/>
                    <a:pt x="1383" y="1567"/>
                  </a:cubicBezTo>
                  <a:cubicBezTo>
                    <a:pt x="926" y="1584"/>
                    <a:pt x="463" y="1304"/>
                    <a:pt x="0" y="1144"/>
                  </a:cubicBezTo>
                  <a:cubicBezTo>
                    <a:pt x="143" y="744"/>
                    <a:pt x="274" y="6"/>
                    <a:pt x="429" y="1"/>
                  </a:cubicBezTo>
                  <a:cubicBezTo>
                    <a:pt x="880" y="-16"/>
                    <a:pt x="1349" y="264"/>
                    <a:pt x="1812" y="424"/>
                  </a:cubicBezTo>
                  <a:close/>
                </a:path>
              </a:pathLst>
            </a:custGeom>
            <a:grpFill/>
            <a:ln w="5715" cap="flat">
              <a:noFill/>
              <a:prstDash val="solid"/>
              <a:miter/>
            </a:ln>
          </p:spPr>
          <p:txBody>
            <a:bodyPr rtlCol="0" anchor="ctr"/>
            <a:lstStyle/>
            <a:p>
              <a:endParaRPr lang="zh-CN" altLang="en-US"/>
            </a:p>
          </p:txBody>
        </p:sp>
        <p:sp>
          <p:nvSpPr>
            <p:cNvPr id="2014" name="任意多边形: 形状 2013">
              <a:extLst>
                <a:ext uri="{FF2B5EF4-FFF2-40B4-BE49-F238E27FC236}">
                  <a16:creationId xmlns:a16="http://schemas.microsoft.com/office/drawing/2014/main" id="{FA713FAE-A7E8-50B4-2569-A0E7BA3772ED}"/>
                </a:ext>
              </a:extLst>
            </p:cNvPr>
            <p:cNvSpPr/>
            <p:nvPr/>
          </p:nvSpPr>
          <p:spPr>
            <a:xfrm>
              <a:off x="3890038" y="5146973"/>
              <a:ext cx="4316" cy="2530"/>
            </a:xfrm>
            <a:custGeom>
              <a:avLst/>
              <a:gdLst>
                <a:gd name="connsiteX0" fmla="*/ 0 w 4316"/>
                <a:gd name="connsiteY0" fmla="*/ 1185 h 2530"/>
                <a:gd name="connsiteX1" fmla="*/ 783 w 4316"/>
                <a:gd name="connsiteY1" fmla="*/ 1 h 2530"/>
                <a:gd name="connsiteX2" fmla="*/ 3452 w 4316"/>
                <a:gd name="connsiteY2" fmla="*/ 1116 h 2530"/>
                <a:gd name="connsiteX3" fmla="*/ 2737 w 4316"/>
                <a:gd name="connsiteY3" fmla="*/ 2311 h 2530"/>
                <a:gd name="connsiteX4" fmla="*/ 0 w 4316"/>
                <a:gd name="connsiteY4" fmla="*/ 1185 h 2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6" h="2530">
                  <a:moveTo>
                    <a:pt x="0" y="1185"/>
                  </a:moveTo>
                  <a:cubicBezTo>
                    <a:pt x="269" y="767"/>
                    <a:pt x="646" y="-38"/>
                    <a:pt x="783" y="1"/>
                  </a:cubicBezTo>
                  <a:cubicBezTo>
                    <a:pt x="1714" y="259"/>
                    <a:pt x="2755" y="510"/>
                    <a:pt x="3452" y="1116"/>
                  </a:cubicBezTo>
                  <a:cubicBezTo>
                    <a:pt x="4852" y="2322"/>
                    <a:pt x="4509" y="2870"/>
                    <a:pt x="2737" y="2311"/>
                  </a:cubicBezTo>
                  <a:cubicBezTo>
                    <a:pt x="1806" y="2007"/>
                    <a:pt x="914" y="1562"/>
                    <a:pt x="0" y="1185"/>
                  </a:cubicBezTo>
                  <a:close/>
                </a:path>
              </a:pathLst>
            </a:custGeom>
            <a:grpFill/>
            <a:ln w="5715" cap="flat">
              <a:noFill/>
              <a:prstDash val="solid"/>
              <a:miter/>
            </a:ln>
          </p:spPr>
          <p:txBody>
            <a:bodyPr rtlCol="0" anchor="ctr"/>
            <a:lstStyle/>
            <a:p>
              <a:endParaRPr lang="zh-CN" altLang="en-US"/>
            </a:p>
          </p:txBody>
        </p:sp>
        <p:sp>
          <p:nvSpPr>
            <p:cNvPr id="2015" name="任意多边形: 形状 2014">
              <a:extLst>
                <a:ext uri="{FF2B5EF4-FFF2-40B4-BE49-F238E27FC236}">
                  <a16:creationId xmlns:a16="http://schemas.microsoft.com/office/drawing/2014/main" id="{6750F354-F63F-D987-5527-49918F49EF78}"/>
                </a:ext>
              </a:extLst>
            </p:cNvPr>
            <p:cNvSpPr/>
            <p:nvPr/>
          </p:nvSpPr>
          <p:spPr>
            <a:xfrm>
              <a:off x="3151054" y="4998053"/>
              <a:ext cx="6623" cy="13087"/>
            </a:xfrm>
            <a:custGeom>
              <a:avLst/>
              <a:gdLst>
                <a:gd name="connsiteX0" fmla="*/ 6607 w 6623"/>
                <a:gd name="connsiteY0" fmla="*/ 0 h 13087"/>
                <a:gd name="connsiteX1" fmla="*/ 6624 w 6623"/>
                <a:gd name="connsiteY1" fmla="*/ 9807 h 13087"/>
                <a:gd name="connsiteX2" fmla="*/ 0 w 6623"/>
                <a:gd name="connsiteY2" fmla="*/ 13088 h 13087"/>
                <a:gd name="connsiteX3" fmla="*/ 6607 w 6623"/>
                <a:gd name="connsiteY3" fmla="*/ 0 h 13087"/>
              </a:gdLst>
              <a:ahLst/>
              <a:cxnLst>
                <a:cxn ang="0">
                  <a:pos x="connsiteX0" y="connsiteY0"/>
                </a:cxn>
                <a:cxn ang="0">
                  <a:pos x="connsiteX1" y="connsiteY1"/>
                </a:cxn>
                <a:cxn ang="0">
                  <a:pos x="connsiteX2" y="connsiteY2"/>
                </a:cxn>
                <a:cxn ang="0">
                  <a:pos x="connsiteX3" y="connsiteY3"/>
                </a:cxn>
              </a:cxnLst>
              <a:rect l="l" t="t" r="r" b="b"/>
              <a:pathLst>
                <a:path w="6623" h="13087">
                  <a:moveTo>
                    <a:pt x="6607" y="0"/>
                  </a:moveTo>
                  <a:cubicBezTo>
                    <a:pt x="6612" y="3269"/>
                    <a:pt x="6618" y="6538"/>
                    <a:pt x="6624" y="9807"/>
                  </a:cubicBezTo>
                  <a:cubicBezTo>
                    <a:pt x="5201" y="12487"/>
                    <a:pt x="2749" y="13093"/>
                    <a:pt x="0" y="13088"/>
                  </a:cubicBezTo>
                  <a:cubicBezTo>
                    <a:pt x="3155" y="9201"/>
                    <a:pt x="2126" y="3206"/>
                    <a:pt x="6607" y="0"/>
                  </a:cubicBezTo>
                  <a:close/>
                </a:path>
              </a:pathLst>
            </a:custGeom>
            <a:grpFill/>
            <a:ln w="5715" cap="flat">
              <a:noFill/>
              <a:prstDash val="solid"/>
              <a:miter/>
            </a:ln>
          </p:spPr>
          <p:txBody>
            <a:bodyPr rtlCol="0" anchor="ctr"/>
            <a:lstStyle/>
            <a:p>
              <a:endParaRPr lang="zh-CN" altLang="en-US"/>
            </a:p>
          </p:txBody>
        </p:sp>
        <p:sp>
          <p:nvSpPr>
            <p:cNvPr id="2016" name="任意多边形: 形状 2015">
              <a:extLst>
                <a:ext uri="{FF2B5EF4-FFF2-40B4-BE49-F238E27FC236}">
                  <a16:creationId xmlns:a16="http://schemas.microsoft.com/office/drawing/2014/main" id="{D6C8C2BD-BC4D-D1BC-3844-6EEE9DF942C6}"/>
                </a:ext>
              </a:extLst>
            </p:cNvPr>
            <p:cNvSpPr/>
            <p:nvPr/>
          </p:nvSpPr>
          <p:spPr>
            <a:xfrm>
              <a:off x="3603619" y="5059157"/>
              <a:ext cx="1292" cy="1395"/>
            </a:xfrm>
            <a:custGeom>
              <a:avLst/>
              <a:gdLst>
                <a:gd name="connsiteX0" fmla="*/ 1292 w 1292"/>
                <a:gd name="connsiteY0" fmla="*/ 1395 h 1395"/>
                <a:gd name="connsiteX1" fmla="*/ 1 w 1292"/>
                <a:gd name="connsiteY1" fmla="*/ 663 h 1395"/>
                <a:gd name="connsiteX2" fmla="*/ 1292 w 1292"/>
                <a:gd name="connsiteY2" fmla="*/ 1395 h 1395"/>
                <a:gd name="connsiteX3" fmla="*/ 1292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2" y="1395"/>
                  </a:moveTo>
                  <a:cubicBezTo>
                    <a:pt x="841" y="1149"/>
                    <a:pt x="-28" y="806"/>
                    <a:pt x="1" y="663"/>
                  </a:cubicBezTo>
                  <a:cubicBezTo>
                    <a:pt x="235" y="-428"/>
                    <a:pt x="738" y="-165"/>
                    <a:pt x="1292" y="1395"/>
                  </a:cubicBezTo>
                  <a:lnTo>
                    <a:pt x="1292" y="1395"/>
                  </a:lnTo>
                  <a:close/>
                </a:path>
              </a:pathLst>
            </a:custGeom>
            <a:grpFill/>
            <a:ln w="5715" cap="flat">
              <a:noFill/>
              <a:prstDash val="solid"/>
              <a:miter/>
            </a:ln>
          </p:spPr>
          <p:txBody>
            <a:bodyPr rtlCol="0" anchor="ctr"/>
            <a:lstStyle/>
            <a:p>
              <a:endParaRPr lang="zh-CN" altLang="en-US"/>
            </a:p>
          </p:txBody>
        </p:sp>
        <p:sp>
          <p:nvSpPr>
            <p:cNvPr id="2017" name="任意多边形: 形状 2016">
              <a:extLst>
                <a:ext uri="{FF2B5EF4-FFF2-40B4-BE49-F238E27FC236}">
                  <a16:creationId xmlns:a16="http://schemas.microsoft.com/office/drawing/2014/main" id="{F3159586-AA8E-B8EE-831E-92B0EDB59261}"/>
                </a:ext>
              </a:extLst>
            </p:cNvPr>
            <p:cNvSpPr/>
            <p:nvPr/>
          </p:nvSpPr>
          <p:spPr>
            <a:xfrm>
              <a:off x="3616651" y="5034234"/>
              <a:ext cx="1416" cy="1309"/>
            </a:xfrm>
            <a:custGeom>
              <a:avLst/>
              <a:gdLst>
                <a:gd name="connsiteX0" fmla="*/ 1416 w 1416"/>
                <a:gd name="connsiteY0" fmla="*/ 17 h 1309"/>
                <a:gd name="connsiteX1" fmla="*/ 668 w 1416"/>
                <a:gd name="connsiteY1" fmla="*/ 1309 h 1309"/>
                <a:gd name="connsiteX2" fmla="*/ 1399 w 1416"/>
                <a:gd name="connsiteY2" fmla="*/ 0 h 1309"/>
                <a:gd name="connsiteX3" fmla="*/ 1416 w 1416"/>
                <a:gd name="connsiteY3" fmla="*/ 17 h 1309"/>
              </a:gdLst>
              <a:ahLst/>
              <a:cxnLst>
                <a:cxn ang="0">
                  <a:pos x="connsiteX0" y="connsiteY0"/>
                </a:cxn>
                <a:cxn ang="0">
                  <a:pos x="connsiteX1" y="connsiteY1"/>
                </a:cxn>
                <a:cxn ang="0">
                  <a:pos x="connsiteX2" y="connsiteY2"/>
                </a:cxn>
                <a:cxn ang="0">
                  <a:pos x="connsiteX3" y="connsiteY3"/>
                </a:cxn>
              </a:cxnLst>
              <a:rect l="l" t="t" r="r" b="b"/>
              <a:pathLst>
                <a:path w="1416" h="1309">
                  <a:moveTo>
                    <a:pt x="1416" y="17"/>
                  </a:moveTo>
                  <a:cubicBezTo>
                    <a:pt x="1165" y="469"/>
                    <a:pt x="816" y="1343"/>
                    <a:pt x="668" y="1309"/>
                  </a:cubicBezTo>
                  <a:cubicBezTo>
                    <a:pt x="-430" y="1063"/>
                    <a:pt x="-167" y="549"/>
                    <a:pt x="1399" y="0"/>
                  </a:cubicBezTo>
                  <a:cubicBezTo>
                    <a:pt x="1405" y="0"/>
                    <a:pt x="1416" y="17"/>
                    <a:pt x="1416" y="17"/>
                  </a:cubicBezTo>
                  <a:close/>
                </a:path>
              </a:pathLst>
            </a:custGeom>
            <a:grpFill/>
            <a:ln w="5715" cap="flat">
              <a:noFill/>
              <a:prstDash val="solid"/>
              <a:miter/>
            </a:ln>
          </p:spPr>
          <p:txBody>
            <a:bodyPr rtlCol="0" anchor="ctr"/>
            <a:lstStyle/>
            <a:p>
              <a:endParaRPr lang="zh-CN" altLang="en-US"/>
            </a:p>
          </p:txBody>
        </p:sp>
      </p:grpSp>
      <p:sp>
        <p:nvSpPr>
          <p:cNvPr id="2019" name="文本占位符 2018">
            <a:extLst>
              <a:ext uri="{FF2B5EF4-FFF2-40B4-BE49-F238E27FC236}">
                <a16:creationId xmlns:a16="http://schemas.microsoft.com/office/drawing/2014/main" id="{DB9AF205-067F-BD84-C63C-89CB49366D43}"/>
              </a:ext>
            </a:extLst>
          </p:cNvPr>
          <p:cNvSpPr>
            <a:spLocks noGrp="1"/>
          </p:cNvSpPr>
          <p:nvPr>
            <p:ph type="body" sz="quarter" idx="10" hasCustomPrompt="1"/>
          </p:nvPr>
        </p:nvSpPr>
        <p:spPr>
          <a:xfrm>
            <a:off x="4065873" y="1905928"/>
            <a:ext cx="612000" cy="540000"/>
          </a:xfrm>
        </p:spPr>
        <p:txBody>
          <a:bodyPr>
            <a:noAutofit/>
          </a:bodyPr>
          <a:lstStyle>
            <a:lvl1pPr algn="ctr">
              <a:defRPr sz="2400" b="1">
                <a:solidFill>
                  <a:schemeClr val="accent6"/>
                </a:solidFill>
                <a:latin typeface="+mj-lt"/>
                <a:ea typeface="+mj-ea"/>
              </a:defRPr>
            </a:lvl1pPr>
          </a:lstStyle>
          <a:p>
            <a:pPr lvl="0"/>
            <a:r>
              <a:rPr lang="en-US" altLang="zh-CN" dirty="0"/>
              <a:t>01</a:t>
            </a:r>
            <a:endParaRPr lang="zh-CN" altLang="en-US" dirty="0"/>
          </a:p>
        </p:txBody>
      </p:sp>
      <p:sp>
        <p:nvSpPr>
          <p:cNvPr id="2020" name="文本占位符 2019">
            <a:extLst>
              <a:ext uri="{FF2B5EF4-FFF2-40B4-BE49-F238E27FC236}">
                <a16:creationId xmlns:a16="http://schemas.microsoft.com/office/drawing/2014/main" id="{92465BBE-486D-C6B2-FC5C-950E0D40B498}"/>
              </a:ext>
            </a:extLst>
          </p:cNvPr>
          <p:cNvSpPr>
            <a:spLocks noGrp="1"/>
          </p:cNvSpPr>
          <p:nvPr>
            <p:ph type="body" sz="quarter" idx="11" hasCustomPrompt="1"/>
          </p:nvPr>
        </p:nvSpPr>
        <p:spPr>
          <a:xfrm>
            <a:off x="5066344" y="1905928"/>
            <a:ext cx="1440000" cy="540000"/>
          </a:xfrm>
        </p:spPr>
        <p:txBody>
          <a:bodyPr>
            <a:noAutofit/>
          </a:bodyPr>
          <a:lstStyle>
            <a:lvl1pPr algn="ctr">
              <a:defRPr sz="2400">
                <a:solidFill>
                  <a:schemeClr val="accent6"/>
                </a:solidFill>
                <a:latin typeface="+mj-ea"/>
                <a:ea typeface="+mj-ea"/>
              </a:defRPr>
            </a:lvl1pPr>
          </a:lstStyle>
          <a:p>
            <a:pPr lvl="0"/>
            <a:r>
              <a:rPr lang="zh-CN" altLang="en-US" dirty="0"/>
              <a:t>市场分析</a:t>
            </a:r>
          </a:p>
        </p:txBody>
      </p:sp>
      <p:sp>
        <p:nvSpPr>
          <p:cNvPr id="2021" name="文本占位符 2020">
            <a:extLst>
              <a:ext uri="{FF2B5EF4-FFF2-40B4-BE49-F238E27FC236}">
                <a16:creationId xmlns:a16="http://schemas.microsoft.com/office/drawing/2014/main" id="{DBE98382-EB41-4E02-6740-136027D31098}"/>
              </a:ext>
            </a:extLst>
          </p:cNvPr>
          <p:cNvSpPr>
            <a:spLocks noGrp="1"/>
          </p:cNvSpPr>
          <p:nvPr>
            <p:ph type="body" sz="quarter" idx="12" hasCustomPrompt="1"/>
          </p:nvPr>
        </p:nvSpPr>
        <p:spPr>
          <a:xfrm>
            <a:off x="6665644" y="1975378"/>
            <a:ext cx="2520000" cy="360000"/>
          </a:xfrm>
        </p:spPr>
        <p:txBody>
          <a:bodyPr anchor="b" anchorCtr="0">
            <a:noAutofit/>
          </a:bodyPr>
          <a:lstStyle>
            <a:lvl1pPr algn="l">
              <a:defRPr sz="1400">
                <a:solidFill>
                  <a:schemeClr val="accent6"/>
                </a:solidFill>
                <a:latin typeface="+mj-lt"/>
                <a:ea typeface="+mn-ea"/>
              </a:defRPr>
            </a:lvl1pPr>
          </a:lstStyle>
          <a:p>
            <a:pPr lvl="0"/>
            <a:r>
              <a:rPr lang="en-US" altLang="zh-CN" dirty="0"/>
              <a:t>Market analysis</a:t>
            </a:r>
            <a:endParaRPr lang="zh-CN" altLang="en-US" dirty="0"/>
          </a:p>
        </p:txBody>
      </p:sp>
      <p:sp>
        <p:nvSpPr>
          <p:cNvPr id="2022" name="文本占位符 2021">
            <a:extLst>
              <a:ext uri="{FF2B5EF4-FFF2-40B4-BE49-F238E27FC236}">
                <a16:creationId xmlns:a16="http://schemas.microsoft.com/office/drawing/2014/main" id="{9903ED24-AB97-FBE2-7A98-5BB4A8B10F89}"/>
              </a:ext>
            </a:extLst>
          </p:cNvPr>
          <p:cNvSpPr>
            <a:spLocks noGrp="1"/>
          </p:cNvSpPr>
          <p:nvPr>
            <p:ph type="body" sz="quarter" idx="13" hasCustomPrompt="1"/>
          </p:nvPr>
        </p:nvSpPr>
        <p:spPr>
          <a:xfrm>
            <a:off x="4065873" y="2529875"/>
            <a:ext cx="612000" cy="540000"/>
          </a:xfrm>
        </p:spPr>
        <p:txBody>
          <a:bodyPr>
            <a:noAutofit/>
          </a:bodyPr>
          <a:lstStyle>
            <a:lvl1pPr algn="ctr">
              <a:defRPr sz="2400" b="1">
                <a:solidFill>
                  <a:schemeClr val="accent6"/>
                </a:solidFill>
                <a:latin typeface="+mj-lt"/>
                <a:ea typeface="+mj-ea"/>
              </a:defRPr>
            </a:lvl1pPr>
          </a:lstStyle>
          <a:p>
            <a:pPr lvl="0"/>
            <a:r>
              <a:rPr lang="en-US" altLang="zh-CN" dirty="0"/>
              <a:t>02</a:t>
            </a:r>
            <a:endParaRPr lang="zh-CN" altLang="en-US" dirty="0"/>
          </a:p>
        </p:txBody>
      </p:sp>
      <p:sp>
        <p:nvSpPr>
          <p:cNvPr id="2023" name="文本占位符 2022">
            <a:extLst>
              <a:ext uri="{FF2B5EF4-FFF2-40B4-BE49-F238E27FC236}">
                <a16:creationId xmlns:a16="http://schemas.microsoft.com/office/drawing/2014/main" id="{561EE69A-1BD3-8FC9-7EBD-24CCA02DFAA3}"/>
              </a:ext>
            </a:extLst>
          </p:cNvPr>
          <p:cNvSpPr>
            <a:spLocks noGrp="1"/>
          </p:cNvSpPr>
          <p:nvPr>
            <p:ph type="body" sz="quarter" idx="14" hasCustomPrompt="1"/>
          </p:nvPr>
        </p:nvSpPr>
        <p:spPr>
          <a:xfrm>
            <a:off x="5066344" y="2529875"/>
            <a:ext cx="1440000" cy="540000"/>
          </a:xfrm>
        </p:spPr>
        <p:txBody>
          <a:bodyPr>
            <a:noAutofit/>
          </a:bodyPr>
          <a:lstStyle>
            <a:lvl1pPr algn="ctr">
              <a:defRPr sz="2400">
                <a:solidFill>
                  <a:schemeClr val="accent6"/>
                </a:solidFill>
                <a:latin typeface="+mj-ea"/>
                <a:ea typeface="+mj-ea"/>
              </a:defRPr>
            </a:lvl1pPr>
          </a:lstStyle>
          <a:p>
            <a:pPr lvl="0"/>
            <a:r>
              <a:rPr lang="zh-CN" altLang="en-US" dirty="0"/>
              <a:t>用户画像</a:t>
            </a:r>
          </a:p>
        </p:txBody>
      </p:sp>
      <p:sp>
        <p:nvSpPr>
          <p:cNvPr id="2024" name="文本占位符 2023">
            <a:extLst>
              <a:ext uri="{FF2B5EF4-FFF2-40B4-BE49-F238E27FC236}">
                <a16:creationId xmlns:a16="http://schemas.microsoft.com/office/drawing/2014/main" id="{1036A48A-8CAA-4C3D-1BDE-F14BBCB2E885}"/>
              </a:ext>
            </a:extLst>
          </p:cNvPr>
          <p:cNvSpPr>
            <a:spLocks noGrp="1"/>
          </p:cNvSpPr>
          <p:nvPr>
            <p:ph type="body" sz="quarter" idx="15" hasCustomPrompt="1"/>
          </p:nvPr>
        </p:nvSpPr>
        <p:spPr>
          <a:xfrm>
            <a:off x="6665644" y="2599325"/>
            <a:ext cx="2520000" cy="360000"/>
          </a:xfrm>
        </p:spPr>
        <p:txBody>
          <a:bodyPr anchor="b" anchorCtr="0">
            <a:noAutofit/>
          </a:bodyPr>
          <a:lstStyle>
            <a:lvl1pPr algn="l">
              <a:defRPr sz="1400">
                <a:solidFill>
                  <a:schemeClr val="accent6"/>
                </a:solidFill>
                <a:latin typeface="+mj-lt"/>
                <a:ea typeface="+mn-ea"/>
              </a:defRPr>
            </a:lvl1pPr>
          </a:lstStyle>
          <a:p>
            <a:pPr lvl="0"/>
            <a:r>
              <a:rPr lang="en-US" altLang="zh-CN" dirty="0"/>
              <a:t>User portrait</a:t>
            </a:r>
            <a:endParaRPr lang="zh-CN" altLang="en-US" dirty="0"/>
          </a:p>
        </p:txBody>
      </p:sp>
      <p:sp>
        <p:nvSpPr>
          <p:cNvPr id="2025" name="文本占位符 2024">
            <a:extLst>
              <a:ext uri="{FF2B5EF4-FFF2-40B4-BE49-F238E27FC236}">
                <a16:creationId xmlns:a16="http://schemas.microsoft.com/office/drawing/2014/main" id="{BA34BF65-4046-238A-01AA-7249CD048ED3}"/>
              </a:ext>
            </a:extLst>
          </p:cNvPr>
          <p:cNvSpPr>
            <a:spLocks noGrp="1"/>
          </p:cNvSpPr>
          <p:nvPr>
            <p:ph type="body" sz="quarter" idx="16" hasCustomPrompt="1"/>
          </p:nvPr>
        </p:nvSpPr>
        <p:spPr>
          <a:xfrm>
            <a:off x="4065873" y="3153822"/>
            <a:ext cx="612000" cy="540000"/>
          </a:xfrm>
        </p:spPr>
        <p:txBody>
          <a:bodyPr>
            <a:noAutofit/>
          </a:bodyPr>
          <a:lstStyle>
            <a:lvl1pPr algn="ctr">
              <a:defRPr sz="2400" b="1">
                <a:solidFill>
                  <a:schemeClr val="accent6"/>
                </a:solidFill>
                <a:latin typeface="+mj-lt"/>
                <a:ea typeface="+mj-ea"/>
              </a:defRPr>
            </a:lvl1pPr>
          </a:lstStyle>
          <a:p>
            <a:pPr lvl="0"/>
            <a:r>
              <a:rPr lang="en-US" altLang="zh-CN" dirty="0"/>
              <a:t>03</a:t>
            </a:r>
            <a:endParaRPr lang="zh-CN" altLang="en-US" dirty="0"/>
          </a:p>
        </p:txBody>
      </p:sp>
      <p:sp>
        <p:nvSpPr>
          <p:cNvPr id="2026" name="文本占位符 2025">
            <a:extLst>
              <a:ext uri="{FF2B5EF4-FFF2-40B4-BE49-F238E27FC236}">
                <a16:creationId xmlns:a16="http://schemas.microsoft.com/office/drawing/2014/main" id="{F5798C24-DE8E-C39B-3F6C-79CA3F160B7F}"/>
              </a:ext>
            </a:extLst>
          </p:cNvPr>
          <p:cNvSpPr>
            <a:spLocks noGrp="1"/>
          </p:cNvSpPr>
          <p:nvPr>
            <p:ph type="body" sz="quarter" idx="17" hasCustomPrompt="1"/>
          </p:nvPr>
        </p:nvSpPr>
        <p:spPr>
          <a:xfrm>
            <a:off x="5066344" y="3153822"/>
            <a:ext cx="1440000" cy="540000"/>
          </a:xfrm>
        </p:spPr>
        <p:txBody>
          <a:bodyPr>
            <a:noAutofit/>
          </a:bodyPr>
          <a:lstStyle>
            <a:lvl1pPr algn="ctr">
              <a:defRPr sz="2400">
                <a:solidFill>
                  <a:schemeClr val="accent6"/>
                </a:solidFill>
                <a:latin typeface="+mj-ea"/>
                <a:ea typeface="+mj-ea"/>
              </a:defRPr>
            </a:lvl1pPr>
          </a:lstStyle>
          <a:p>
            <a:pPr lvl="0"/>
            <a:r>
              <a:rPr lang="zh-CN" altLang="en-US" dirty="0"/>
              <a:t>产品痛点</a:t>
            </a:r>
          </a:p>
        </p:txBody>
      </p:sp>
      <p:sp>
        <p:nvSpPr>
          <p:cNvPr id="2027" name="文本占位符 2026">
            <a:extLst>
              <a:ext uri="{FF2B5EF4-FFF2-40B4-BE49-F238E27FC236}">
                <a16:creationId xmlns:a16="http://schemas.microsoft.com/office/drawing/2014/main" id="{A5C46E84-880F-F6C9-4385-51E1EDDBAE0A}"/>
              </a:ext>
            </a:extLst>
          </p:cNvPr>
          <p:cNvSpPr>
            <a:spLocks noGrp="1"/>
          </p:cNvSpPr>
          <p:nvPr>
            <p:ph type="body" sz="quarter" idx="18" hasCustomPrompt="1"/>
          </p:nvPr>
        </p:nvSpPr>
        <p:spPr>
          <a:xfrm>
            <a:off x="6665644" y="3223272"/>
            <a:ext cx="2520000" cy="360000"/>
          </a:xfrm>
        </p:spPr>
        <p:txBody>
          <a:bodyPr anchor="b" anchorCtr="0">
            <a:noAutofit/>
          </a:bodyPr>
          <a:lstStyle>
            <a:lvl1pPr algn="l">
              <a:defRPr sz="1400">
                <a:solidFill>
                  <a:schemeClr val="accent6"/>
                </a:solidFill>
                <a:latin typeface="+mj-lt"/>
                <a:ea typeface="+mn-ea"/>
              </a:defRPr>
            </a:lvl1pPr>
          </a:lstStyle>
          <a:p>
            <a:pPr lvl="0"/>
            <a:r>
              <a:rPr lang="en-US" altLang="zh-CN" dirty="0"/>
              <a:t>Product pain points</a:t>
            </a:r>
            <a:endParaRPr lang="zh-CN" altLang="en-US" dirty="0"/>
          </a:p>
        </p:txBody>
      </p:sp>
      <p:sp>
        <p:nvSpPr>
          <p:cNvPr id="2028" name="文本占位符 2027">
            <a:extLst>
              <a:ext uri="{FF2B5EF4-FFF2-40B4-BE49-F238E27FC236}">
                <a16:creationId xmlns:a16="http://schemas.microsoft.com/office/drawing/2014/main" id="{FFE343E1-C6F6-1BB3-6EE7-195E7A39EF08}"/>
              </a:ext>
            </a:extLst>
          </p:cNvPr>
          <p:cNvSpPr>
            <a:spLocks noGrp="1"/>
          </p:cNvSpPr>
          <p:nvPr>
            <p:ph type="body" sz="quarter" idx="19" hasCustomPrompt="1"/>
          </p:nvPr>
        </p:nvSpPr>
        <p:spPr>
          <a:xfrm>
            <a:off x="4065873" y="3777769"/>
            <a:ext cx="612000" cy="540000"/>
          </a:xfrm>
        </p:spPr>
        <p:txBody>
          <a:bodyPr>
            <a:noAutofit/>
          </a:bodyPr>
          <a:lstStyle>
            <a:lvl1pPr algn="ctr">
              <a:defRPr sz="2400" b="1">
                <a:solidFill>
                  <a:schemeClr val="accent6"/>
                </a:solidFill>
                <a:latin typeface="+mj-lt"/>
                <a:ea typeface="+mj-ea"/>
              </a:defRPr>
            </a:lvl1pPr>
          </a:lstStyle>
          <a:p>
            <a:pPr lvl="0"/>
            <a:r>
              <a:rPr lang="en-US" altLang="zh-CN" dirty="0"/>
              <a:t>04</a:t>
            </a:r>
            <a:endParaRPr lang="zh-CN" altLang="en-US" dirty="0"/>
          </a:p>
        </p:txBody>
      </p:sp>
      <p:sp>
        <p:nvSpPr>
          <p:cNvPr id="2029" name="文本占位符 2028">
            <a:extLst>
              <a:ext uri="{FF2B5EF4-FFF2-40B4-BE49-F238E27FC236}">
                <a16:creationId xmlns:a16="http://schemas.microsoft.com/office/drawing/2014/main" id="{10ABDF3F-DED8-4AD1-7824-5488A09EF1EA}"/>
              </a:ext>
            </a:extLst>
          </p:cNvPr>
          <p:cNvSpPr>
            <a:spLocks noGrp="1"/>
          </p:cNvSpPr>
          <p:nvPr>
            <p:ph type="body" sz="quarter" idx="20" hasCustomPrompt="1"/>
          </p:nvPr>
        </p:nvSpPr>
        <p:spPr>
          <a:xfrm>
            <a:off x="5066344" y="3777769"/>
            <a:ext cx="1440000" cy="540000"/>
          </a:xfrm>
        </p:spPr>
        <p:txBody>
          <a:bodyPr>
            <a:noAutofit/>
          </a:bodyPr>
          <a:lstStyle>
            <a:lvl1pPr algn="ctr">
              <a:defRPr sz="2400">
                <a:solidFill>
                  <a:schemeClr val="accent6"/>
                </a:solidFill>
                <a:latin typeface="+mj-ea"/>
                <a:ea typeface="+mj-ea"/>
              </a:defRPr>
            </a:lvl1pPr>
          </a:lstStyle>
          <a:p>
            <a:pPr lvl="0"/>
            <a:r>
              <a:rPr lang="zh-CN" altLang="en-US" dirty="0"/>
              <a:t>使用环境</a:t>
            </a:r>
          </a:p>
        </p:txBody>
      </p:sp>
      <p:sp>
        <p:nvSpPr>
          <p:cNvPr id="2030" name="文本占位符 2029">
            <a:extLst>
              <a:ext uri="{FF2B5EF4-FFF2-40B4-BE49-F238E27FC236}">
                <a16:creationId xmlns:a16="http://schemas.microsoft.com/office/drawing/2014/main" id="{F392DDD8-96BB-BAC3-5FB6-1740446CA9CC}"/>
              </a:ext>
            </a:extLst>
          </p:cNvPr>
          <p:cNvSpPr>
            <a:spLocks noGrp="1"/>
          </p:cNvSpPr>
          <p:nvPr>
            <p:ph type="body" sz="quarter" idx="21" hasCustomPrompt="1"/>
          </p:nvPr>
        </p:nvSpPr>
        <p:spPr>
          <a:xfrm>
            <a:off x="6665644" y="3847219"/>
            <a:ext cx="2520000" cy="360000"/>
          </a:xfrm>
        </p:spPr>
        <p:txBody>
          <a:bodyPr anchor="b" anchorCtr="0">
            <a:noAutofit/>
          </a:bodyPr>
          <a:lstStyle>
            <a:lvl1pPr algn="l">
              <a:defRPr sz="1400">
                <a:solidFill>
                  <a:schemeClr val="accent6"/>
                </a:solidFill>
                <a:latin typeface="+mj-lt"/>
                <a:ea typeface="+mn-ea"/>
              </a:defRPr>
            </a:lvl1pPr>
          </a:lstStyle>
          <a:p>
            <a:pPr lvl="0"/>
            <a:r>
              <a:rPr lang="en-US" altLang="zh-CN" dirty="0"/>
              <a:t>Operating environment</a:t>
            </a:r>
            <a:endParaRPr lang="zh-CN" altLang="en-US" dirty="0"/>
          </a:p>
        </p:txBody>
      </p:sp>
      <p:sp>
        <p:nvSpPr>
          <p:cNvPr id="2031" name="文本占位符 2030">
            <a:extLst>
              <a:ext uri="{FF2B5EF4-FFF2-40B4-BE49-F238E27FC236}">
                <a16:creationId xmlns:a16="http://schemas.microsoft.com/office/drawing/2014/main" id="{4456E59A-E5A6-0676-AD00-C325078BFFD1}"/>
              </a:ext>
            </a:extLst>
          </p:cNvPr>
          <p:cNvSpPr>
            <a:spLocks noGrp="1"/>
          </p:cNvSpPr>
          <p:nvPr>
            <p:ph type="body" sz="quarter" idx="22" hasCustomPrompt="1"/>
          </p:nvPr>
        </p:nvSpPr>
        <p:spPr>
          <a:xfrm>
            <a:off x="4065873" y="4401716"/>
            <a:ext cx="612000" cy="540000"/>
          </a:xfrm>
        </p:spPr>
        <p:txBody>
          <a:bodyPr>
            <a:noAutofit/>
          </a:bodyPr>
          <a:lstStyle>
            <a:lvl1pPr algn="ctr">
              <a:defRPr sz="2400" b="1">
                <a:solidFill>
                  <a:schemeClr val="accent6"/>
                </a:solidFill>
                <a:latin typeface="+mj-lt"/>
                <a:ea typeface="+mj-ea"/>
              </a:defRPr>
            </a:lvl1pPr>
          </a:lstStyle>
          <a:p>
            <a:pPr lvl="0"/>
            <a:r>
              <a:rPr lang="en-US" altLang="zh-CN" dirty="0"/>
              <a:t>05</a:t>
            </a:r>
            <a:endParaRPr lang="zh-CN" altLang="en-US" dirty="0"/>
          </a:p>
        </p:txBody>
      </p:sp>
      <p:sp>
        <p:nvSpPr>
          <p:cNvPr id="2032" name="文本占位符 2031">
            <a:extLst>
              <a:ext uri="{FF2B5EF4-FFF2-40B4-BE49-F238E27FC236}">
                <a16:creationId xmlns:a16="http://schemas.microsoft.com/office/drawing/2014/main" id="{89D0098B-5E96-D178-9D64-400356D64A6F}"/>
              </a:ext>
            </a:extLst>
          </p:cNvPr>
          <p:cNvSpPr>
            <a:spLocks noGrp="1"/>
          </p:cNvSpPr>
          <p:nvPr>
            <p:ph type="body" sz="quarter" idx="23" hasCustomPrompt="1"/>
          </p:nvPr>
        </p:nvSpPr>
        <p:spPr>
          <a:xfrm>
            <a:off x="5066344" y="4401716"/>
            <a:ext cx="1440000" cy="540000"/>
          </a:xfrm>
        </p:spPr>
        <p:txBody>
          <a:bodyPr>
            <a:noAutofit/>
          </a:bodyPr>
          <a:lstStyle>
            <a:lvl1pPr algn="ctr">
              <a:defRPr sz="2400">
                <a:solidFill>
                  <a:schemeClr val="accent6"/>
                </a:solidFill>
                <a:latin typeface="+mj-ea"/>
                <a:ea typeface="+mj-ea"/>
              </a:defRPr>
            </a:lvl1pPr>
          </a:lstStyle>
          <a:p>
            <a:pPr lvl="0"/>
            <a:r>
              <a:rPr lang="zh-CN" altLang="en-US" dirty="0"/>
              <a:t>用户体验</a:t>
            </a:r>
          </a:p>
        </p:txBody>
      </p:sp>
      <p:sp>
        <p:nvSpPr>
          <p:cNvPr id="2033" name="文本占位符 2032">
            <a:extLst>
              <a:ext uri="{FF2B5EF4-FFF2-40B4-BE49-F238E27FC236}">
                <a16:creationId xmlns:a16="http://schemas.microsoft.com/office/drawing/2014/main" id="{3CC06536-C3BC-13BE-9DA5-5FAE235B58B0}"/>
              </a:ext>
            </a:extLst>
          </p:cNvPr>
          <p:cNvSpPr>
            <a:spLocks noGrp="1"/>
          </p:cNvSpPr>
          <p:nvPr>
            <p:ph type="body" sz="quarter" idx="24" hasCustomPrompt="1"/>
          </p:nvPr>
        </p:nvSpPr>
        <p:spPr>
          <a:xfrm>
            <a:off x="6665644" y="4471166"/>
            <a:ext cx="2520000" cy="360000"/>
          </a:xfrm>
        </p:spPr>
        <p:txBody>
          <a:bodyPr anchor="b" anchorCtr="0">
            <a:noAutofit/>
          </a:bodyPr>
          <a:lstStyle>
            <a:lvl1pPr algn="l">
              <a:defRPr sz="1400">
                <a:solidFill>
                  <a:schemeClr val="accent6"/>
                </a:solidFill>
                <a:latin typeface="+mj-lt"/>
                <a:ea typeface="+mn-ea"/>
              </a:defRPr>
            </a:lvl1pPr>
          </a:lstStyle>
          <a:p>
            <a:pPr lvl="0"/>
            <a:r>
              <a:rPr lang="en-US" altLang="zh-CN" dirty="0"/>
              <a:t>User experience</a:t>
            </a:r>
            <a:endParaRPr lang="zh-CN" altLang="en-US" dirty="0"/>
          </a:p>
        </p:txBody>
      </p:sp>
      <p:sp>
        <p:nvSpPr>
          <p:cNvPr id="2034" name="文本占位符 2033">
            <a:extLst>
              <a:ext uri="{FF2B5EF4-FFF2-40B4-BE49-F238E27FC236}">
                <a16:creationId xmlns:a16="http://schemas.microsoft.com/office/drawing/2014/main" id="{BF43F883-C521-257B-7309-FA259D969439}"/>
              </a:ext>
            </a:extLst>
          </p:cNvPr>
          <p:cNvSpPr>
            <a:spLocks noGrp="1"/>
          </p:cNvSpPr>
          <p:nvPr>
            <p:ph type="body" sz="quarter" idx="25" hasCustomPrompt="1"/>
          </p:nvPr>
        </p:nvSpPr>
        <p:spPr>
          <a:xfrm>
            <a:off x="4065873" y="5025663"/>
            <a:ext cx="612000" cy="540000"/>
          </a:xfrm>
        </p:spPr>
        <p:txBody>
          <a:bodyPr>
            <a:noAutofit/>
          </a:bodyPr>
          <a:lstStyle>
            <a:lvl1pPr algn="ctr">
              <a:defRPr sz="2400" b="1">
                <a:solidFill>
                  <a:schemeClr val="accent6"/>
                </a:solidFill>
                <a:latin typeface="+mj-lt"/>
                <a:ea typeface="+mj-ea"/>
              </a:defRPr>
            </a:lvl1pPr>
          </a:lstStyle>
          <a:p>
            <a:pPr lvl="0"/>
            <a:r>
              <a:rPr lang="en-US" altLang="zh-CN" dirty="0"/>
              <a:t>06</a:t>
            </a:r>
            <a:endParaRPr lang="zh-CN" altLang="en-US" dirty="0"/>
          </a:p>
        </p:txBody>
      </p:sp>
      <p:sp>
        <p:nvSpPr>
          <p:cNvPr id="2035" name="文本占位符 2034">
            <a:extLst>
              <a:ext uri="{FF2B5EF4-FFF2-40B4-BE49-F238E27FC236}">
                <a16:creationId xmlns:a16="http://schemas.microsoft.com/office/drawing/2014/main" id="{649FF9A7-FCF4-7491-7F85-41BBA5E7AED9}"/>
              </a:ext>
            </a:extLst>
          </p:cNvPr>
          <p:cNvSpPr>
            <a:spLocks noGrp="1"/>
          </p:cNvSpPr>
          <p:nvPr>
            <p:ph type="body" sz="quarter" idx="26" hasCustomPrompt="1"/>
          </p:nvPr>
        </p:nvSpPr>
        <p:spPr>
          <a:xfrm>
            <a:off x="5066344" y="5025663"/>
            <a:ext cx="1440000" cy="540000"/>
          </a:xfrm>
        </p:spPr>
        <p:txBody>
          <a:bodyPr>
            <a:noAutofit/>
          </a:bodyPr>
          <a:lstStyle>
            <a:lvl1pPr algn="ctr">
              <a:defRPr sz="2400">
                <a:solidFill>
                  <a:schemeClr val="accent6"/>
                </a:solidFill>
                <a:latin typeface="+mj-ea"/>
                <a:ea typeface="+mj-ea"/>
              </a:defRPr>
            </a:lvl1pPr>
          </a:lstStyle>
          <a:p>
            <a:pPr lvl="0"/>
            <a:r>
              <a:rPr lang="zh-CN" altLang="en-US" dirty="0"/>
              <a:t>对比总结</a:t>
            </a:r>
          </a:p>
        </p:txBody>
      </p:sp>
      <p:sp>
        <p:nvSpPr>
          <p:cNvPr id="2036" name="文本占位符 2035">
            <a:extLst>
              <a:ext uri="{FF2B5EF4-FFF2-40B4-BE49-F238E27FC236}">
                <a16:creationId xmlns:a16="http://schemas.microsoft.com/office/drawing/2014/main" id="{3BA743D7-CB8F-382E-1233-68162FABE186}"/>
              </a:ext>
            </a:extLst>
          </p:cNvPr>
          <p:cNvSpPr>
            <a:spLocks noGrp="1"/>
          </p:cNvSpPr>
          <p:nvPr>
            <p:ph type="body" sz="quarter" idx="27" hasCustomPrompt="1"/>
          </p:nvPr>
        </p:nvSpPr>
        <p:spPr>
          <a:xfrm>
            <a:off x="6665644" y="5095113"/>
            <a:ext cx="2520000" cy="360000"/>
          </a:xfrm>
        </p:spPr>
        <p:txBody>
          <a:bodyPr anchor="b" anchorCtr="0">
            <a:noAutofit/>
          </a:bodyPr>
          <a:lstStyle>
            <a:lvl1pPr algn="l">
              <a:defRPr sz="1400">
                <a:solidFill>
                  <a:schemeClr val="accent6"/>
                </a:solidFill>
                <a:latin typeface="+mj-lt"/>
                <a:ea typeface="+mn-ea"/>
              </a:defRPr>
            </a:lvl1pPr>
          </a:lstStyle>
          <a:p>
            <a:pPr lvl="0"/>
            <a:r>
              <a:rPr lang="en-US" altLang="zh-CN" dirty="0"/>
              <a:t>Comparison summary</a:t>
            </a:r>
            <a:endParaRPr lang="zh-CN" altLang="en-US" dirty="0"/>
          </a:p>
        </p:txBody>
      </p:sp>
      <p:grpSp>
        <p:nvGrpSpPr>
          <p:cNvPr id="2037" name="组合 2036">
            <a:extLst>
              <a:ext uri="{FF2B5EF4-FFF2-40B4-BE49-F238E27FC236}">
                <a16:creationId xmlns:a16="http://schemas.microsoft.com/office/drawing/2014/main" id="{FC8E4835-0E84-6C7C-38A0-AABBBF63F52C}"/>
              </a:ext>
            </a:extLst>
          </p:cNvPr>
          <p:cNvGrpSpPr/>
          <p:nvPr userDrawn="1"/>
        </p:nvGrpSpPr>
        <p:grpSpPr>
          <a:xfrm>
            <a:off x="1372330" y="5560536"/>
            <a:ext cx="1809661" cy="1084056"/>
            <a:chOff x="4421895" y="4634632"/>
            <a:chExt cx="1798725" cy="1077505"/>
          </a:xfrm>
          <a:solidFill>
            <a:schemeClr val="accent5"/>
          </a:solidFill>
        </p:grpSpPr>
        <p:sp>
          <p:nvSpPr>
            <p:cNvPr id="2038" name="任意多边形: 形状 2037">
              <a:extLst>
                <a:ext uri="{FF2B5EF4-FFF2-40B4-BE49-F238E27FC236}">
                  <a16:creationId xmlns:a16="http://schemas.microsoft.com/office/drawing/2014/main" id="{96922E63-701B-2357-A0BE-3A93405962C9}"/>
                </a:ext>
              </a:extLst>
            </p:cNvPr>
            <p:cNvSpPr/>
            <p:nvPr userDrawn="1"/>
          </p:nvSpPr>
          <p:spPr>
            <a:xfrm>
              <a:off x="5682614" y="5315997"/>
              <a:ext cx="449973" cy="286005"/>
            </a:xfrm>
            <a:custGeom>
              <a:avLst/>
              <a:gdLst>
                <a:gd name="connsiteX0" fmla="*/ 136305 w 449973"/>
                <a:gd name="connsiteY0" fmla="*/ 770 h 286005"/>
                <a:gd name="connsiteX1" fmla="*/ 220081 w 449973"/>
                <a:gd name="connsiteY1" fmla="*/ 45684 h 286005"/>
                <a:gd name="connsiteX2" fmla="*/ 396149 w 449973"/>
                <a:gd name="connsiteY2" fmla="*/ 144445 h 286005"/>
                <a:gd name="connsiteX3" fmla="*/ 447864 w 449973"/>
                <a:gd name="connsiteY3" fmla="*/ 178895 h 286005"/>
                <a:gd name="connsiteX4" fmla="*/ 447853 w 449973"/>
                <a:gd name="connsiteY4" fmla="*/ 189439 h 286005"/>
                <a:gd name="connsiteX5" fmla="*/ 418483 w 449973"/>
                <a:gd name="connsiteY5" fmla="*/ 241131 h 286005"/>
                <a:gd name="connsiteX6" fmla="*/ 409797 w 449973"/>
                <a:gd name="connsiteY6" fmla="*/ 248063 h 286005"/>
                <a:gd name="connsiteX7" fmla="*/ 397972 w 449973"/>
                <a:gd name="connsiteY7" fmla="*/ 260608 h 286005"/>
                <a:gd name="connsiteX8" fmla="*/ 396863 w 449973"/>
                <a:gd name="connsiteY8" fmla="*/ 266603 h 286005"/>
                <a:gd name="connsiteX9" fmla="*/ 396217 w 449973"/>
                <a:gd name="connsiteY9" fmla="*/ 272141 h 286005"/>
                <a:gd name="connsiteX10" fmla="*/ 385845 w 449973"/>
                <a:gd name="connsiteY10" fmla="*/ 284902 h 286005"/>
                <a:gd name="connsiteX11" fmla="*/ 381530 w 449973"/>
                <a:gd name="connsiteY11" fmla="*/ 286005 h 286005"/>
                <a:gd name="connsiteX12" fmla="*/ 370552 w 449973"/>
                <a:gd name="connsiteY12" fmla="*/ 267357 h 286005"/>
                <a:gd name="connsiteX13" fmla="*/ 384742 w 449973"/>
                <a:gd name="connsiteY13" fmla="*/ 249818 h 286005"/>
                <a:gd name="connsiteX14" fmla="*/ 370003 w 449973"/>
                <a:gd name="connsiteY14" fmla="*/ 245657 h 286005"/>
                <a:gd name="connsiteX15" fmla="*/ 357161 w 449973"/>
                <a:gd name="connsiteY15" fmla="*/ 238519 h 286005"/>
                <a:gd name="connsiteX16" fmla="*/ 360093 w 449973"/>
                <a:gd name="connsiteY16" fmla="*/ 221220 h 286005"/>
                <a:gd name="connsiteX17" fmla="*/ 354275 w 449973"/>
                <a:gd name="connsiteY17" fmla="*/ 212756 h 286005"/>
                <a:gd name="connsiteX18" fmla="*/ 348629 w 449973"/>
                <a:gd name="connsiteY18" fmla="*/ 218351 h 286005"/>
                <a:gd name="connsiteX19" fmla="*/ 351309 w 449973"/>
                <a:gd name="connsiteY19" fmla="*/ 231004 h 286005"/>
                <a:gd name="connsiteX20" fmla="*/ 344400 w 449973"/>
                <a:gd name="connsiteY20" fmla="*/ 255950 h 286005"/>
                <a:gd name="connsiteX21" fmla="*/ 333244 w 449973"/>
                <a:gd name="connsiteY21" fmla="*/ 260311 h 286005"/>
                <a:gd name="connsiteX22" fmla="*/ 329564 w 449973"/>
                <a:gd name="connsiteY22" fmla="*/ 246915 h 286005"/>
                <a:gd name="connsiteX23" fmla="*/ 334399 w 449973"/>
                <a:gd name="connsiteY23" fmla="*/ 228095 h 286005"/>
                <a:gd name="connsiteX24" fmla="*/ 333290 w 449973"/>
                <a:gd name="connsiteY24" fmla="*/ 223929 h 286005"/>
                <a:gd name="connsiteX25" fmla="*/ 312979 w 449973"/>
                <a:gd name="connsiteY25" fmla="*/ 204355 h 286005"/>
                <a:gd name="connsiteX26" fmla="*/ 308332 w 449973"/>
                <a:gd name="connsiteY26" fmla="*/ 221163 h 286005"/>
                <a:gd name="connsiteX27" fmla="*/ 303618 w 449973"/>
                <a:gd name="connsiteY27" fmla="*/ 220608 h 286005"/>
                <a:gd name="connsiteX28" fmla="*/ 303280 w 449973"/>
                <a:gd name="connsiteY28" fmla="*/ 222111 h 286005"/>
                <a:gd name="connsiteX29" fmla="*/ 304458 w 449973"/>
                <a:gd name="connsiteY29" fmla="*/ 222231 h 286005"/>
                <a:gd name="connsiteX30" fmla="*/ 305338 w 449973"/>
                <a:gd name="connsiteY30" fmla="*/ 225935 h 286005"/>
                <a:gd name="connsiteX31" fmla="*/ 296520 w 449973"/>
                <a:gd name="connsiteY31" fmla="*/ 238028 h 286005"/>
                <a:gd name="connsiteX32" fmla="*/ 291473 w 449973"/>
                <a:gd name="connsiteY32" fmla="*/ 247857 h 286005"/>
                <a:gd name="connsiteX33" fmla="*/ 289907 w 449973"/>
                <a:gd name="connsiteY33" fmla="*/ 250349 h 286005"/>
                <a:gd name="connsiteX34" fmla="*/ 291702 w 449973"/>
                <a:gd name="connsiteY34" fmla="*/ 248469 h 286005"/>
                <a:gd name="connsiteX35" fmla="*/ 296988 w 449973"/>
                <a:gd name="connsiteY35" fmla="*/ 237753 h 286005"/>
                <a:gd name="connsiteX36" fmla="*/ 309847 w 449973"/>
                <a:gd name="connsiteY36" fmla="*/ 230587 h 286005"/>
                <a:gd name="connsiteX37" fmla="*/ 313241 w 449973"/>
                <a:gd name="connsiteY37" fmla="*/ 227284 h 286005"/>
                <a:gd name="connsiteX38" fmla="*/ 326774 w 449973"/>
                <a:gd name="connsiteY38" fmla="*/ 222952 h 286005"/>
                <a:gd name="connsiteX39" fmla="*/ 324254 w 449973"/>
                <a:gd name="connsiteY39" fmla="*/ 237565 h 286005"/>
                <a:gd name="connsiteX40" fmla="*/ 316911 w 449973"/>
                <a:gd name="connsiteY40" fmla="*/ 246263 h 286005"/>
                <a:gd name="connsiteX41" fmla="*/ 313624 w 449973"/>
                <a:gd name="connsiteY41" fmla="*/ 248698 h 286005"/>
                <a:gd name="connsiteX42" fmla="*/ 310316 w 449973"/>
                <a:gd name="connsiteY42" fmla="*/ 248218 h 286005"/>
                <a:gd name="connsiteX43" fmla="*/ 310115 w 449973"/>
                <a:gd name="connsiteY43" fmla="*/ 248149 h 286005"/>
                <a:gd name="connsiteX44" fmla="*/ 310961 w 449973"/>
                <a:gd name="connsiteY44" fmla="*/ 251132 h 286005"/>
                <a:gd name="connsiteX45" fmla="*/ 310327 w 449973"/>
                <a:gd name="connsiteY45" fmla="*/ 252801 h 286005"/>
                <a:gd name="connsiteX46" fmla="*/ 303463 w 449973"/>
                <a:gd name="connsiteY46" fmla="*/ 262031 h 286005"/>
                <a:gd name="connsiteX47" fmla="*/ 300726 w 449973"/>
                <a:gd name="connsiteY47" fmla="*/ 264940 h 286005"/>
                <a:gd name="connsiteX48" fmla="*/ 296845 w 449973"/>
                <a:gd name="connsiteY48" fmla="*/ 265694 h 286005"/>
                <a:gd name="connsiteX49" fmla="*/ 289273 w 449973"/>
                <a:gd name="connsiteY49" fmla="*/ 263397 h 286005"/>
                <a:gd name="connsiteX50" fmla="*/ 281346 w 449973"/>
                <a:gd name="connsiteY50" fmla="*/ 262940 h 286005"/>
                <a:gd name="connsiteX51" fmla="*/ 277151 w 449973"/>
                <a:gd name="connsiteY51" fmla="*/ 262705 h 286005"/>
                <a:gd name="connsiteX52" fmla="*/ 261126 w 449973"/>
                <a:gd name="connsiteY52" fmla="*/ 258407 h 286005"/>
                <a:gd name="connsiteX53" fmla="*/ 277397 w 449973"/>
                <a:gd name="connsiteY53" fmla="*/ 252681 h 286005"/>
                <a:gd name="connsiteX54" fmla="*/ 280146 w 449973"/>
                <a:gd name="connsiteY54" fmla="*/ 252258 h 286005"/>
                <a:gd name="connsiteX55" fmla="*/ 275877 w 449973"/>
                <a:gd name="connsiteY55" fmla="*/ 252458 h 286005"/>
                <a:gd name="connsiteX56" fmla="*/ 274482 w 449973"/>
                <a:gd name="connsiteY56" fmla="*/ 244280 h 286005"/>
                <a:gd name="connsiteX57" fmla="*/ 258361 w 449973"/>
                <a:gd name="connsiteY57" fmla="*/ 255659 h 286005"/>
                <a:gd name="connsiteX58" fmla="*/ 247805 w 449973"/>
                <a:gd name="connsiteY58" fmla="*/ 257207 h 286005"/>
                <a:gd name="connsiteX59" fmla="*/ 251577 w 449973"/>
                <a:gd name="connsiteY59" fmla="*/ 232124 h 286005"/>
                <a:gd name="connsiteX60" fmla="*/ 268247 w 449973"/>
                <a:gd name="connsiteY60" fmla="*/ 226306 h 286005"/>
                <a:gd name="connsiteX61" fmla="*/ 269436 w 449973"/>
                <a:gd name="connsiteY61" fmla="*/ 227952 h 286005"/>
                <a:gd name="connsiteX62" fmla="*/ 278729 w 449973"/>
                <a:gd name="connsiteY62" fmla="*/ 210853 h 286005"/>
                <a:gd name="connsiteX63" fmla="*/ 307304 w 449973"/>
                <a:gd name="connsiteY63" fmla="*/ 186141 h 286005"/>
                <a:gd name="connsiteX64" fmla="*/ 319219 w 449973"/>
                <a:gd name="connsiteY64" fmla="*/ 181358 h 286005"/>
                <a:gd name="connsiteX65" fmla="*/ 331392 w 449973"/>
                <a:gd name="connsiteY65" fmla="*/ 183198 h 286005"/>
                <a:gd name="connsiteX66" fmla="*/ 346657 w 449973"/>
                <a:gd name="connsiteY66" fmla="*/ 180512 h 286005"/>
                <a:gd name="connsiteX67" fmla="*/ 336810 w 449973"/>
                <a:gd name="connsiteY67" fmla="*/ 187959 h 286005"/>
                <a:gd name="connsiteX68" fmla="*/ 332541 w 449973"/>
                <a:gd name="connsiteY68" fmla="*/ 175026 h 286005"/>
                <a:gd name="connsiteX69" fmla="*/ 336044 w 449973"/>
                <a:gd name="connsiteY69" fmla="*/ 137575 h 286005"/>
                <a:gd name="connsiteX70" fmla="*/ 344571 w 449973"/>
                <a:gd name="connsiteY70" fmla="*/ 128031 h 286005"/>
                <a:gd name="connsiteX71" fmla="*/ 337685 w 449973"/>
                <a:gd name="connsiteY71" fmla="*/ 130997 h 286005"/>
                <a:gd name="connsiteX72" fmla="*/ 318282 w 449973"/>
                <a:gd name="connsiteY72" fmla="*/ 176803 h 286005"/>
                <a:gd name="connsiteX73" fmla="*/ 315385 w 449973"/>
                <a:gd name="connsiteY73" fmla="*/ 182415 h 286005"/>
                <a:gd name="connsiteX74" fmla="*/ 301063 w 449973"/>
                <a:gd name="connsiteY74" fmla="*/ 185381 h 286005"/>
                <a:gd name="connsiteX75" fmla="*/ 283301 w 449973"/>
                <a:gd name="connsiteY75" fmla="*/ 196171 h 286005"/>
                <a:gd name="connsiteX76" fmla="*/ 275603 w 449973"/>
                <a:gd name="connsiteY76" fmla="*/ 196285 h 286005"/>
                <a:gd name="connsiteX77" fmla="*/ 275403 w 449973"/>
                <a:gd name="connsiteY77" fmla="*/ 187787 h 286005"/>
                <a:gd name="connsiteX78" fmla="*/ 266687 w 449973"/>
                <a:gd name="connsiteY78" fmla="*/ 176957 h 286005"/>
                <a:gd name="connsiteX79" fmla="*/ 249902 w 449973"/>
                <a:gd name="connsiteY79" fmla="*/ 164053 h 286005"/>
                <a:gd name="connsiteX80" fmla="*/ 230900 w 449973"/>
                <a:gd name="connsiteY80" fmla="*/ 172734 h 286005"/>
                <a:gd name="connsiteX81" fmla="*/ 220384 w 449973"/>
                <a:gd name="connsiteY81" fmla="*/ 178386 h 286005"/>
                <a:gd name="connsiteX82" fmla="*/ 216109 w 449973"/>
                <a:gd name="connsiteY82" fmla="*/ 167036 h 286005"/>
                <a:gd name="connsiteX83" fmla="*/ 220076 w 449973"/>
                <a:gd name="connsiteY83" fmla="*/ 183547 h 286005"/>
                <a:gd name="connsiteX84" fmla="*/ 232294 w 449973"/>
                <a:gd name="connsiteY84" fmla="*/ 199240 h 286005"/>
                <a:gd name="connsiteX85" fmla="*/ 217555 w 449973"/>
                <a:gd name="connsiteY85" fmla="*/ 224277 h 286005"/>
                <a:gd name="connsiteX86" fmla="*/ 214326 w 449973"/>
                <a:gd name="connsiteY86" fmla="*/ 227564 h 286005"/>
                <a:gd name="connsiteX87" fmla="*/ 181077 w 449973"/>
                <a:gd name="connsiteY87" fmla="*/ 242846 h 286005"/>
                <a:gd name="connsiteX88" fmla="*/ 173893 w 449973"/>
                <a:gd name="connsiteY88" fmla="*/ 243320 h 286005"/>
                <a:gd name="connsiteX89" fmla="*/ 174836 w 449973"/>
                <a:gd name="connsiteY89" fmla="*/ 228158 h 286005"/>
                <a:gd name="connsiteX90" fmla="*/ 169458 w 449973"/>
                <a:gd name="connsiteY90" fmla="*/ 237965 h 286005"/>
                <a:gd name="connsiteX91" fmla="*/ 165417 w 449973"/>
                <a:gd name="connsiteY91" fmla="*/ 239937 h 286005"/>
                <a:gd name="connsiteX92" fmla="*/ 162206 w 449973"/>
                <a:gd name="connsiteY92" fmla="*/ 240588 h 286005"/>
                <a:gd name="connsiteX93" fmla="*/ 147752 w 449973"/>
                <a:gd name="connsiteY93" fmla="*/ 245686 h 286005"/>
                <a:gd name="connsiteX94" fmla="*/ 150181 w 449973"/>
                <a:gd name="connsiteY94" fmla="*/ 227575 h 286005"/>
                <a:gd name="connsiteX95" fmla="*/ 158285 w 449973"/>
                <a:gd name="connsiteY95" fmla="*/ 207864 h 286005"/>
                <a:gd name="connsiteX96" fmla="*/ 165297 w 449973"/>
                <a:gd name="connsiteY96" fmla="*/ 200212 h 286005"/>
                <a:gd name="connsiteX97" fmla="*/ 172481 w 449973"/>
                <a:gd name="connsiteY97" fmla="*/ 202046 h 286005"/>
                <a:gd name="connsiteX98" fmla="*/ 163697 w 449973"/>
                <a:gd name="connsiteY98" fmla="*/ 196834 h 286005"/>
                <a:gd name="connsiteX99" fmla="*/ 160148 w 449973"/>
                <a:gd name="connsiteY99" fmla="*/ 194240 h 286005"/>
                <a:gd name="connsiteX100" fmla="*/ 199056 w 449973"/>
                <a:gd name="connsiteY100" fmla="*/ 162436 h 286005"/>
                <a:gd name="connsiteX101" fmla="*/ 202679 w 449973"/>
                <a:gd name="connsiteY101" fmla="*/ 165922 h 286005"/>
                <a:gd name="connsiteX102" fmla="*/ 215224 w 449973"/>
                <a:gd name="connsiteY102" fmla="*/ 146028 h 286005"/>
                <a:gd name="connsiteX103" fmla="*/ 215887 w 449973"/>
                <a:gd name="connsiteY103" fmla="*/ 142873 h 286005"/>
                <a:gd name="connsiteX104" fmla="*/ 215984 w 449973"/>
                <a:gd name="connsiteY104" fmla="*/ 144285 h 286005"/>
                <a:gd name="connsiteX105" fmla="*/ 196701 w 449973"/>
                <a:gd name="connsiteY105" fmla="*/ 160424 h 286005"/>
                <a:gd name="connsiteX106" fmla="*/ 190106 w 449973"/>
                <a:gd name="connsiteY106" fmla="*/ 149942 h 286005"/>
                <a:gd name="connsiteX107" fmla="*/ 228785 w 449973"/>
                <a:gd name="connsiteY107" fmla="*/ 118453 h 286005"/>
                <a:gd name="connsiteX108" fmla="*/ 233803 w 449973"/>
                <a:gd name="connsiteY108" fmla="*/ 98610 h 286005"/>
                <a:gd name="connsiteX109" fmla="*/ 230048 w 449973"/>
                <a:gd name="connsiteY109" fmla="*/ 100422 h 286005"/>
                <a:gd name="connsiteX110" fmla="*/ 217338 w 449973"/>
                <a:gd name="connsiteY110" fmla="*/ 100422 h 286005"/>
                <a:gd name="connsiteX111" fmla="*/ 193844 w 449973"/>
                <a:gd name="connsiteY111" fmla="*/ 122579 h 286005"/>
                <a:gd name="connsiteX112" fmla="*/ 198410 w 449973"/>
                <a:gd name="connsiteY112" fmla="*/ 124259 h 286005"/>
                <a:gd name="connsiteX113" fmla="*/ 202056 w 449973"/>
                <a:gd name="connsiteY113" fmla="*/ 126477 h 286005"/>
                <a:gd name="connsiteX114" fmla="*/ 189935 w 449973"/>
                <a:gd name="connsiteY114" fmla="*/ 149068 h 286005"/>
                <a:gd name="connsiteX115" fmla="*/ 188083 w 449973"/>
                <a:gd name="connsiteY115" fmla="*/ 155332 h 286005"/>
                <a:gd name="connsiteX116" fmla="*/ 185888 w 449973"/>
                <a:gd name="connsiteY116" fmla="*/ 159132 h 286005"/>
                <a:gd name="connsiteX117" fmla="*/ 169504 w 449973"/>
                <a:gd name="connsiteY117" fmla="*/ 161293 h 286005"/>
                <a:gd name="connsiteX118" fmla="*/ 163874 w 449973"/>
                <a:gd name="connsiteY118" fmla="*/ 162264 h 286005"/>
                <a:gd name="connsiteX119" fmla="*/ 159765 w 449973"/>
                <a:gd name="connsiteY119" fmla="*/ 163333 h 286005"/>
                <a:gd name="connsiteX120" fmla="*/ 168109 w 449973"/>
                <a:gd name="connsiteY120" fmla="*/ 138593 h 286005"/>
                <a:gd name="connsiteX121" fmla="*/ 171538 w 449973"/>
                <a:gd name="connsiteY121" fmla="*/ 135735 h 286005"/>
                <a:gd name="connsiteX122" fmla="*/ 174144 w 449973"/>
                <a:gd name="connsiteY122" fmla="*/ 116207 h 286005"/>
                <a:gd name="connsiteX123" fmla="*/ 176516 w 449973"/>
                <a:gd name="connsiteY123" fmla="*/ 112429 h 286005"/>
                <a:gd name="connsiteX124" fmla="*/ 197296 w 449973"/>
                <a:gd name="connsiteY124" fmla="*/ 74893 h 286005"/>
                <a:gd name="connsiteX125" fmla="*/ 181362 w 449973"/>
                <a:gd name="connsiteY125" fmla="*/ 92255 h 286005"/>
                <a:gd name="connsiteX126" fmla="*/ 160445 w 449973"/>
                <a:gd name="connsiteY126" fmla="*/ 116538 h 286005"/>
                <a:gd name="connsiteX127" fmla="*/ 141854 w 449973"/>
                <a:gd name="connsiteY127" fmla="*/ 133843 h 286005"/>
                <a:gd name="connsiteX128" fmla="*/ 131082 w 449973"/>
                <a:gd name="connsiteY128" fmla="*/ 133912 h 286005"/>
                <a:gd name="connsiteX129" fmla="*/ 135196 w 449973"/>
                <a:gd name="connsiteY129" fmla="*/ 122968 h 286005"/>
                <a:gd name="connsiteX130" fmla="*/ 143283 w 449973"/>
                <a:gd name="connsiteY130" fmla="*/ 117681 h 286005"/>
                <a:gd name="connsiteX131" fmla="*/ 144026 w 449973"/>
                <a:gd name="connsiteY131" fmla="*/ 114372 h 286005"/>
                <a:gd name="connsiteX132" fmla="*/ 142489 w 449973"/>
                <a:gd name="connsiteY132" fmla="*/ 110520 h 286005"/>
                <a:gd name="connsiteX133" fmla="*/ 141043 w 449973"/>
                <a:gd name="connsiteY133" fmla="*/ 110418 h 286005"/>
                <a:gd name="connsiteX134" fmla="*/ 139854 w 449973"/>
                <a:gd name="connsiteY134" fmla="*/ 111235 h 286005"/>
                <a:gd name="connsiteX135" fmla="*/ 104410 w 449973"/>
                <a:gd name="connsiteY135" fmla="*/ 119373 h 286005"/>
                <a:gd name="connsiteX136" fmla="*/ 105158 w 449973"/>
                <a:gd name="connsiteY136" fmla="*/ 111675 h 286005"/>
                <a:gd name="connsiteX137" fmla="*/ 108593 w 449973"/>
                <a:gd name="connsiteY137" fmla="*/ 110532 h 286005"/>
                <a:gd name="connsiteX138" fmla="*/ 107170 w 449973"/>
                <a:gd name="connsiteY138" fmla="*/ 110835 h 286005"/>
                <a:gd name="connsiteX139" fmla="*/ 97838 w 449973"/>
                <a:gd name="connsiteY139" fmla="*/ 125134 h 286005"/>
                <a:gd name="connsiteX140" fmla="*/ 95437 w 449973"/>
                <a:gd name="connsiteY140" fmla="*/ 125837 h 286005"/>
                <a:gd name="connsiteX141" fmla="*/ 98906 w 449973"/>
                <a:gd name="connsiteY141" fmla="*/ 125859 h 286005"/>
                <a:gd name="connsiteX142" fmla="*/ 92134 w 449973"/>
                <a:gd name="connsiteY142" fmla="*/ 144364 h 286005"/>
                <a:gd name="connsiteX143" fmla="*/ 76012 w 449973"/>
                <a:gd name="connsiteY143" fmla="*/ 169139 h 286005"/>
                <a:gd name="connsiteX144" fmla="*/ 71126 w 449973"/>
                <a:gd name="connsiteY144" fmla="*/ 166939 h 286005"/>
                <a:gd name="connsiteX145" fmla="*/ 70291 w 449973"/>
                <a:gd name="connsiteY145" fmla="*/ 166007 h 286005"/>
                <a:gd name="connsiteX146" fmla="*/ 71057 w 449973"/>
                <a:gd name="connsiteY146" fmla="*/ 166899 h 286005"/>
                <a:gd name="connsiteX147" fmla="*/ 74960 w 449973"/>
                <a:gd name="connsiteY147" fmla="*/ 170751 h 286005"/>
                <a:gd name="connsiteX148" fmla="*/ 77104 w 449973"/>
                <a:gd name="connsiteY148" fmla="*/ 177580 h 286005"/>
                <a:gd name="connsiteX149" fmla="*/ 78635 w 449973"/>
                <a:gd name="connsiteY149" fmla="*/ 163361 h 286005"/>
                <a:gd name="connsiteX150" fmla="*/ 95986 w 449973"/>
                <a:gd name="connsiteY150" fmla="*/ 154875 h 286005"/>
                <a:gd name="connsiteX151" fmla="*/ 99872 w 449973"/>
                <a:gd name="connsiteY151" fmla="*/ 169819 h 286005"/>
                <a:gd name="connsiteX152" fmla="*/ 90162 w 449973"/>
                <a:gd name="connsiteY152" fmla="*/ 173917 h 286005"/>
                <a:gd name="connsiteX153" fmla="*/ 89054 w 449973"/>
                <a:gd name="connsiteY153" fmla="*/ 174140 h 286005"/>
                <a:gd name="connsiteX154" fmla="*/ 81978 w 449973"/>
                <a:gd name="connsiteY154" fmla="*/ 187010 h 286005"/>
                <a:gd name="connsiteX155" fmla="*/ 81738 w 449973"/>
                <a:gd name="connsiteY155" fmla="*/ 187559 h 286005"/>
                <a:gd name="connsiteX156" fmla="*/ 80235 w 449973"/>
                <a:gd name="connsiteY156" fmla="*/ 206555 h 286005"/>
                <a:gd name="connsiteX157" fmla="*/ 70794 w 449973"/>
                <a:gd name="connsiteY157" fmla="*/ 243971 h 286005"/>
                <a:gd name="connsiteX158" fmla="*/ 63450 w 449973"/>
                <a:gd name="connsiteY158" fmla="*/ 257510 h 286005"/>
                <a:gd name="connsiteX159" fmla="*/ 59358 w 449973"/>
                <a:gd name="connsiteY159" fmla="*/ 262276 h 286005"/>
                <a:gd name="connsiteX160" fmla="*/ 56490 w 449973"/>
                <a:gd name="connsiteY160" fmla="*/ 269906 h 286005"/>
                <a:gd name="connsiteX161" fmla="*/ 53141 w 449973"/>
                <a:gd name="connsiteY161" fmla="*/ 275250 h 286005"/>
                <a:gd name="connsiteX162" fmla="*/ 45122 w 449973"/>
                <a:gd name="connsiteY162" fmla="*/ 270923 h 286005"/>
                <a:gd name="connsiteX163" fmla="*/ 46951 w 449973"/>
                <a:gd name="connsiteY163" fmla="*/ 267294 h 286005"/>
                <a:gd name="connsiteX164" fmla="*/ 45168 w 449973"/>
                <a:gd name="connsiteY164" fmla="*/ 268929 h 286005"/>
                <a:gd name="connsiteX165" fmla="*/ 39213 w 449973"/>
                <a:gd name="connsiteY165" fmla="*/ 268140 h 286005"/>
                <a:gd name="connsiteX166" fmla="*/ 34698 w 449973"/>
                <a:gd name="connsiteY166" fmla="*/ 260893 h 286005"/>
                <a:gd name="connsiteX167" fmla="*/ 24577 w 449973"/>
                <a:gd name="connsiteY167" fmla="*/ 258196 h 286005"/>
                <a:gd name="connsiteX168" fmla="*/ 19816 w 449973"/>
                <a:gd name="connsiteY168" fmla="*/ 253504 h 286005"/>
                <a:gd name="connsiteX169" fmla="*/ 18599 w 449973"/>
                <a:gd name="connsiteY169" fmla="*/ 249218 h 286005"/>
                <a:gd name="connsiteX170" fmla="*/ 25663 w 449973"/>
                <a:gd name="connsiteY170" fmla="*/ 236856 h 286005"/>
                <a:gd name="connsiteX171" fmla="*/ 30001 w 449973"/>
                <a:gd name="connsiteY171" fmla="*/ 238337 h 286005"/>
                <a:gd name="connsiteX172" fmla="*/ 27606 w 449973"/>
                <a:gd name="connsiteY172" fmla="*/ 238599 h 286005"/>
                <a:gd name="connsiteX173" fmla="*/ 25388 w 449973"/>
                <a:gd name="connsiteY173" fmla="*/ 235342 h 286005"/>
                <a:gd name="connsiteX174" fmla="*/ 40676 w 449973"/>
                <a:gd name="connsiteY174" fmla="*/ 226718 h 286005"/>
                <a:gd name="connsiteX175" fmla="*/ 45116 w 449973"/>
                <a:gd name="connsiteY175" fmla="*/ 235851 h 286005"/>
                <a:gd name="connsiteX176" fmla="*/ 46751 w 449973"/>
                <a:gd name="connsiteY176" fmla="*/ 246526 h 286005"/>
                <a:gd name="connsiteX177" fmla="*/ 57735 w 449973"/>
                <a:gd name="connsiteY177" fmla="*/ 238913 h 286005"/>
                <a:gd name="connsiteX178" fmla="*/ 46397 w 449973"/>
                <a:gd name="connsiteY178" fmla="*/ 239805 h 286005"/>
                <a:gd name="connsiteX179" fmla="*/ 54152 w 449973"/>
                <a:gd name="connsiteY179" fmla="*/ 215899 h 286005"/>
                <a:gd name="connsiteX180" fmla="*/ 38333 w 449973"/>
                <a:gd name="connsiteY180" fmla="*/ 206921 h 286005"/>
                <a:gd name="connsiteX181" fmla="*/ 48248 w 449973"/>
                <a:gd name="connsiteY181" fmla="*/ 193931 h 286005"/>
                <a:gd name="connsiteX182" fmla="*/ 50655 w 449973"/>
                <a:gd name="connsiteY182" fmla="*/ 187964 h 286005"/>
                <a:gd name="connsiteX183" fmla="*/ 38253 w 449973"/>
                <a:gd name="connsiteY183" fmla="*/ 184507 h 286005"/>
                <a:gd name="connsiteX184" fmla="*/ 31052 w 449973"/>
                <a:gd name="connsiteY184" fmla="*/ 185135 h 286005"/>
                <a:gd name="connsiteX185" fmla="*/ 21205 w 449973"/>
                <a:gd name="connsiteY185" fmla="*/ 188387 h 286005"/>
                <a:gd name="connsiteX186" fmla="*/ 17507 w 449973"/>
                <a:gd name="connsiteY186" fmla="*/ 188519 h 286005"/>
                <a:gd name="connsiteX187" fmla="*/ 18879 w 449973"/>
                <a:gd name="connsiteY187" fmla="*/ 190839 h 286005"/>
                <a:gd name="connsiteX188" fmla="*/ 13095 w 449973"/>
                <a:gd name="connsiteY188" fmla="*/ 201703 h 286005"/>
                <a:gd name="connsiteX189" fmla="*/ 9044 w 449973"/>
                <a:gd name="connsiteY189" fmla="*/ 202732 h 286005"/>
                <a:gd name="connsiteX190" fmla="*/ 2163 w 449973"/>
                <a:gd name="connsiteY190" fmla="*/ 193525 h 286005"/>
                <a:gd name="connsiteX191" fmla="*/ 1534 w 449973"/>
                <a:gd name="connsiteY191" fmla="*/ 184193 h 286005"/>
                <a:gd name="connsiteX192" fmla="*/ 6432 w 449973"/>
                <a:gd name="connsiteY192" fmla="*/ 175928 h 286005"/>
                <a:gd name="connsiteX193" fmla="*/ 7878 w 449973"/>
                <a:gd name="connsiteY193" fmla="*/ 175460 h 286005"/>
                <a:gd name="connsiteX194" fmla="*/ 7329 w 449973"/>
                <a:gd name="connsiteY194" fmla="*/ 173980 h 286005"/>
                <a:gd name="connsiteX195" fmla="*/ 3540 w 449973"/>
                <a:gd name="connsiteY195" fmla="*/ 170316 h 286005"/>
                <a:gd name="connsiteX196" fmla="*/ 1580 w 449973"/>
                <a:gd name="connsiteY196" fmla="*/ 166910 h 286005"/>
                <a:gd name="connsiteX197" fmla="*/ 957 w 449973"/>
                <a:gd name="connsiteY197" fmla="*/ 160721 h 286005"/>
                <a:gd name="connsiteX198" fmla="*/ 3409 w 449973"/>
                <a:gd name="connsiteY198" fmla="*/ 154880 h 286005"/>
                <a:gd name="connsiteX199" fmla="*/ 9147 w 449973"/>
                <a:gd name="connsiteY199" fmla="*/ 148257 h 286005"/>
                <a:gd name="connsiteX200" fmla="*/ 25583 w 449973"/>
                <a:gd name="connsiteY200" fmla="*/ 128723 h 286005"/>
                <a:gd name="connsiteX201" fmla="*/ 31938 w 449973"/>
                <a:gd name="connsiteY201" fmla="*/ 116104 h 286005"/>
                <a:gd name="connsiteX202" fmla="*/ 32612 w 449973"/>
                <a:gd name="connsiteY202" fmla="*/ 114681 h 286005"/>
                <a:gd name="connsiteX203" fmla="*/ 31035 w 449973"/>
                <a:gd name="connsiteY203" fmla="*/ 114052 h 286005"/>
                <a:gd name="connsiteX204" fmla="*/ 28886 w 449973"/>
                <a:gd name="connsiteY204" fmla="*/ 93450 h 286005"/>
                <a:gd name="connsiteX205" fmla="*/ 45482 w 449973"/>
                <a:gd name="connsiteY205" fmla="*/ 91152 h 286005"/>
                <a:gd name="connsiteX206" fmla="*/ 53118 w 449973"/>
                <a:gd name="connsiteY206" fmla="*/ 88752 h 286005"/>
                <a:gd name="connsiteX207" fmla="*/ 65079 w 449973"/>
                <a:gd name="connsiteY207" fmla="*/ 85923 h 286005"/>
                <a:gd name="connsiteX208" fmla="*/ 67308 w 449973"/>
                <a:gd name="connsiteY208" fmla="*/ 111778 h 286005"/>
                <a:gd name="connsiteX209" fmla="*/ 73354 w 449973"/>
                <a:gd name="connsiteY209" fmla="*/ 93015 h 286005"/>
                <a:gd name="connsiteX210" fmla="*/ 83630 w 449973"/>
                <a:gd name="connsiteY210" fmla="*/ 82351 h 286005"/>
                <a:gd name="connsiteX211" fmla="*/ 88156 w 449973"/>
                <a:gd name="connsiteY211" fmla="*/ 94587 h 286005"/>
                <a:gd name="connsiteX212" fmla="*/ 88448 w 449973"/>
                <a:gd name="connsiteY212" fmla="*/ 105023 h 286005"/>
                <a:gd name="connsiteX213" fmla="*/ 98375 w 449973"/>
                <a:gd name="connsiteY213" fmla="*/ 91867 h 286005"/>
                <a:gd name="connsiteX214" fmla="*/ 118543 w 449973"/>
                <a:gd name="connsiteY214" fmla="*/ 83557 h 286005"/>
                <a:gd name="connsiteX215" fmla="*/ 128344 w 449973"/>
                <a:gd name="connsiteY215" fmla="*/ 76230 h 286005"/>
                <a:gd name="connsiteX216" fmla="*/ 132579 w 449973"/>
                <a:gd name="connsiteY216" fmla="*/ 83534 h 286005"/>
                <a:gd name="connsiteX217" fmla="*/ 132722 w 449973"/>
                <a:gd name="connsiteY217" fmla="*/ 86329 h 286005"/>
                <a:gd name="connsiteX218" fmla="*/ 133413 w 449973"/>
                <a:gd name="connsiteY218" fmla="*/ 86763 h 286005"/>
                <a:gd name="connsiteX219" fmla="*/ 131922 w 449973"/>
                <a:gd name="connsiteY219" fmla="*/ 82671 h 286005"/>
                <a:gd name="connsiteX220" fmla="*/ 128201 w 449973"/>
                <a:gd name="connsiteY220" fmla="*/ 76276 h 286005"/>
                <a:gd name="connsiteX221" fmla="*/ 118200 w 449973"/>
                <a:gd name="connsiteY221" fmla="*/ 83986 h 286005"/>
                <a:gd name="connsiteX222" fmla="*/ 79755 w 449973"/>
                <a:gd name="connsiteY222" fmla="*/ 82803 h 286005"/>
                <a:gd name="connsiteX223" fmla="*/ 62782 w 449973"/>
                <a:gd name="connsiteY223" fmla="*/ 86900 h 286005"/>
                <a:gd name="connsiteX224" fmla="*/ 56438 w 449973"/>
                <a:gd name="connsiteY224" fmla="*/ 87369 h 286005"/>
                <a:gd name="connsiteX225" fmla="*/ 69851 w 449973"/>
                <a:gd name="connsiteY225" fmla="*/ 59063 h 286005"/>
                <a:gd name="connsiteX226" fmla="*/ 92420 w 449973"/>
                <a:gd name="connsiteY226" fmla="*/ 39283 h 286005"/>
                <a:gd name="connsiteX227" fmla="*/ 96929 w 449973"/>
                <a:gd name="connsiteY227" fmla="*/ 39432 h 286005"/>
                <a:gd name="connsiteX228" fmla="*/ 96020 w 449973"/>
                <a:gd name="connsiteY228" fmla="*/ 52245 h 286005"/>
                <a:gd name="connsiteX229" fmla="*/ 92585 w 449973"/>
                <a:gd name="connsiteY229" fmla="*/ 49941 h 286005"/>
                <a:gd name="connsiteX230" fmla="*/ 92477 w 449973"/>
                <a:gd name="connsiteY230" fmla="*/ 50839 h 286005"/>
                <a:gd name="connsiteX231" fmla="*/ 93517 w 449973"/>
                <a:gd name="connsiteY231" fmla="*/ 50679 h 286005"/>
                <a:gd name="connsiteX232" fmla="*/ 95328 w 449973"/>
                <a:gd name="connsiteY232" fmla="*/ 53222 h 286005"/>
                <a:gd name="connsiteX233" fmla="*/ 100301 w 449973"/>
                <a:gd name="connsiteY233" fmla="*/ 52742 h 286005"/>
                <a:gd name="connsiteX234" fmla="*/ 112114 w 449973"/>
                <a:gd name="connsiteY234" fmla="*/ 49707 h 286005"/>
                <a:gd name="connsiteX235" fmla="*/ 113388 w 449973"/>
                <a:gd name="connsiteY235" fmla="*/ 61846 h 286005"/>
                <a:gd name="connsiteX236" fmla="*/ 112657 w 449973"/>
                <a:gd name="connsiteY236" fmla="*/ 50816 h 286005"/>
                <a:gd name="connsiteX237" fmla="*/ 110696 w 449973"/>
                <a:gd name="connsiteY237" fmla="*/ 42186 h 286005"/>
                <a:gd name="connsiteX238" fmla="*/ 115623 w 449973"/>
                <a:gd name="connsiteY238" fmla="*/ 28779 h 286005"/>
                <a:gd name="connsiteX239" fmla="*/ 121698 w 449973"/>
                <a:gd name="connsiteY239" fmla="*/ 10788 h 286005"/>
                <a:gd name="connsiteX240" fmla="*/ 132002 w 449973"/>
                <a:gd name="connsiteY240" fmla="*/ 158 h 286005"/>
                <a:gd name="connsiteX241" fmla="*/ 136305 w 449973"/>
                <a:gd name="connsiteY241" fmla="*/ 770 h 28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449973" h="286005">
                  <a:moveTo>
                    <a:pt x="136305" y="770"/>
                  </a:moveTo>
                  <a:cubicBezTo>
                    <a:pt x="165212" y="13908"/>
                    <a:pt x="192346" y="30385"/>
                    <a:pt x="220081" y="45684"/>
                  </a:cubicBezTo>
                  <a:cubicBezTo>
                    <a:pt x="279003" y="78191"/>
                    <a:pt x="337639" y="111206"/>
                    <a:pt x="396149" y="144445"/>
                  </a:cubicBezTo>
                  <a:cubicBezTo>
                    <a:pt x="414151" y="154674"/>
                    <a:pt x="432525" y="164562"/>
                    <a:pt x="447864" y="178895"/>
                  </a:cubicBezTo>
                  <a:cubicBezTo>
                    <a:pt x="451087" y="182409"/>
                    <a:pt x="450236" y="186478"/>
                    <a:pt x="447853" y="189439"/>
                  </a:cubicBezTo>
                  <a:cubicBezTo>
                    <a:pt x="435257" y="205109"/>
                    <a:pt x="425456" y="222277"/>
                    <a:pt x="418483" y="241131"/>
                  </a:cubicBezTo>
                  <a:cubicBezTo>
                    <a:pt x="417083" y="244920"/>
                    <a:pt x="413688" y="246994"/>
                    <a:pt x="409797" y="248063"/>
                  </a:cubicBezTo>
                  <a:cubicBezTo>
                    <a:pt x="399607" y="250858"/>
                    <a:pt x="399607" y="250858"/>
                    <a:pt x="397972" y="260608"/>
                  </a:cubicBezTo>
                  <a:cubicBezTo>
                    <a:pt x="397949" y="262665"/>
                    <a:pt x="397692" y="264700"/>
                    <a:pt x="396863" y="266603"/>
                  </a:cubicBezTo>
                  <a:cubicBezTo>
                    <a:pt x="394577" y="268180"/>
                    <a:pt x="394675" y="270060"/>
                    <a:pt x="396217" y="272141"/>
                  </a:cubicBezTo>
                  <a:cubicBezTo>
                    <a:pt x="394474" y="277793"/>
                    <a:pt x="389811" y="281050"/>
                    <a:pt x="385845" y="284902"/>
                  </a:cubicBezTo>
                  <a:cubicBezTo>
                    <a:pt x="384462" y="285508"/>
                    <a:pt x="383033" y="285868"/>
                    <a:pt x="381530" y="286005"/>
                  </a:cubicBezTo>
                  <a:cubicBezTo>
                    <a:pt x="366357" y="285188"/>
                    <a:pt x="363579" y="280342"/>
                    <a:pt x="370552" y="267357"/>
                  </a:cubicBezTo>
                  <a:cubicBezTo>
                    <a:pt x="374198" y="260562"/>
                    <a:pt x="381462" y="256744"/>
                    <a:pt x="384742" y="249818"/>
                  </a:cubicBezTo>
                  <a:cubicBezTo>
                    <a:pt x="381781" y="241045"/>
                    <a:pt x="369546" y="266614"/>
                    <a:pt x="370003" y="245657"/>
                  </a:cubicBezTo>
                  <a:cubicBezTo>
                    <a:pt x="356367" y="260071"/>
                    <a:pt x="360630" y="242400"/>
                    <a:pt x="357161" y="238519"/>
                  </a:cubicBezTo>
                  <a:cubicBezTo>
                    <a:pt x="356475" y="232484"/>
                    <a:pt x="356321" y="226752"/>
                    <a:pt x="360093" y="221220"/>
                  </a:cubicBezTo>
                  <a:cubicBezTo>
                    <a:pt x="364516" y="214734"/>
                    <a:pt x="357236" y="214070"/>
                    <a:pt x="354275" y="212756"/>
                  </a:cubicBezTo>
                  <a:cubicBezTo>
                    <a:pt x="349737" y="210739"/>
                    <a:pt x="349217" y="215151"/>
                    <a:pt x="348629" y="218351"/>
                  </a:cubicBezTo>
                  <a:cubicBezTo>
                    <a:pt x="347789" y="222917"/>
                    <a:pt x="349749" y="226907"/>
                    <a:pt x="351309" y="231004"/>
                  </a:cubicBezTo>
                  <a:cubicBezTo>
                    <a:pt x="355092" y="240971"/>
                    <a:pt x="352155" y="249178"/>
                    <a:pt x="344400" y="255950"/>
                  </a:cubicBezTo>
                  <a:cubicBezTo>
                    <a:pt x="341188" y="258756"/>
                    <a:pt x="337713" y="263340"/>
                    <a:pt x="333244" y="260311"/>
                  </a:cubicBezTo>
                  <a:cubicBezTo>
                    <a:pt x="329049" y="257465"/>
                    <a:pt x="328003" y="251887"/>
                    <a:pt x="329564" y="246915"/>
                  </a:cubicBezTo>
                  <a:cubicBezTo>
                    <a:pt x="331512" y="240703"/>
                    <a:pt x="335301" y="235022"/>
                    <a:pt x="334399" y="228095"/>
                  </a:cubicBezTo>
                  <a:cubicBezTo>
                    <a:pt x="334056" y="226695"/>
                    <a:pt x="333724" y="225295"/>
                    <a:pt x="333290" y="223929"/>
                  </a:cubicBezTo>
                  <a:cubicBezTo>
                    <a:pt x="330164" y="214579"/>
                    <a:pt x="317036" y="216036"/>
                    <a:pt x="312979" y="204355"/>
                  </a:cubicBezTo>
                  <a:cubicBezTo>
                    <a:pt x="313253" y="211682"/>
                    <a:pt x="313379" y="217477"/>
                    <a:pt x="308332" y="221163"/>
                  </a:cubicBezTo>
                  <a:cubicBezTo>
                    <a:pt x="306658" y="221877"/>
                    <a:pt x="304909" y="222986"/>
                    <a:pt x="303618" y="220608"/>
                  </a:cubicBezTo>
                  <a:cubicBezTo>
                    <a:pt x="302937" y="221420"/>
                    <a:pt x="302806" y="221917"/>
                    <a:pt x="303280" y="222111"/>
                  </a:cubicBezTo>
                  <a:cubicBezTo>
                    <a:pt x="303389" y="222157"/>
                    <a:pt x="303772" y="222180"/>
                    <a:pt x="304458" y="222231"/>
                  </a:cubicBezTo>
                  <a:cubicBezTo>
                    <a:pt x="305052" y="223420"/>
                    <a:pt x="305332" y="224626"/>
                    <a:pt x="305338" y="225935"/>
                  </a:cubicBezTo>
                  <a:cubicBezTo>
                    <a:pt x="305806" y="232479"/>
                    <a:pt x="302394" y="236159"/>
                    <a:pt x="296520" y="238028"/>
                  </a:cubicBezTo>
                  <a:cubicBezTo>
                    <a:pt x="292467" y="240091"/>
                    <a:pt x="290707" y="243337"/>
                    <a:pt x="291473" y="247857"/>
                  </a:cubicBezTo>
                  <a:cubicBezTo>
                    <a:pt x="291473" y="249001"/>
                    <a:pt x="290290" y="249424"/>
                    <a:pt x="289907" y="250349"/>
                  </a:cubicBezTo>
                  <a:cubicBezTo>
                    <a:pt x="290959" y="250355"/>
                    <a:pt x="291559" y="249738"/>
                    <a:pt x="291702" y="248469"/>
                  </a:cubicBezTo>
                  <a:cubicBezTo>
                    <a:pt x="291576" y="243943"/>
                    <a:pt x="292587" y="240011"/>
                    <a:pt x="296988" y="237753"/>
                  </a:cubicBezTo>
                  <a:cubicBezTo>
                    <a:pt x="302097" y="236816"/>
                    <a:pt x="305429" y="232690"/>
                    <a:pt x="309847" y="230587"/>
                  </a:cubicBezTo>
                  <a:cubicBezTo>
                    <a:pt x="314059" y="232759"/>
                    <a:pt x="312470" y="228804"/>
                    <a:pt x="313241" y="227284"/>
                  </a:cubicBezTo>
                  <a:cubicBezTo>
                    <a:pt x="317179" y="223746"/>
                    <a:pt x="321442" y="217894"/>
                    <a:pt x="326774" y="222952"/>
                  </a:cubicBezTo>
                  <a:cubicBezTo>
                    <a:pt x="331632" y="227564"/>
                    <a:pt x="327243" y="233033"/>
                    <a:pt x="324254" y="237565"/>
                  </a:cubicBezTo>
                  <a:cubicBezTo>
                    <a:pt x="322157" y="240748"/>
                    <a:pt x="319614" y="243594"/>
                    <a:pt x="316911" y="246263"/>
                  </a:cubicBezTo>
                  <a:cubicBezTo>
                    <a:pt x="315933" y="247223"/>
                    <a:pt x="314813" y="248041"/>
                    <a:pt x="313624" y="248698"/>
                  </a:cubicBezTo>
                  <a:cubicBezTo>
                    <a:pt x="312396" y="249109"/>
                    <a:pt x="311224" y="248943"/>
                    <a:pt x="310316" y="248218"/>
                  </a:cubicBezTo>
                  <a:cubicBezTo>
                    <a:pt x="310293" y="248275"/>
                    <a:pt x="310310" y="247938"/>
                    <a:pt x="310115" y="248149"/>
                  </a:cubicBezTo>
                  <a:cubicBezTo>
                    <a:pt x="310921" y="249058"/>
                    <a:pt x="311179" y="249989"/>
                    <a:pt x="310961" y="251132"/>
                  </a:cubicBezTo>
                  <a:cubicBezTo>
                    <a:pt x="310750" y="251727"/>
                    <a:pt x="310539" y="252235"/>
                    <a:pt x="310327" y="252801"/>
                  </a:cubicBezTo>
                  <a:cubicBezTo>
                    <a:pt x="308287" y="256099"/>
                    <a:pt x="305561" y="258819"/>
                    <a:pt x="303463" y="262031"/>
                  </a:cubicBezTo>
                  <a:cubicBezTo>
                    <a:pt x="302686" y="263134"/>
                    <a:pt x="301766" y="264094"/>
                    <a:pt x="300726" y="264940"/>
                  </a:cubicBezTo>
                  <a:cubicBezTo>
                    <a:pt x="299497" y="265528"/>
                    <a:pt x="298205" y="265780"/>
                    <a:pt x="296845" y="265694"/>
                  </a:cubicBezTo>
                  <a:cubicBezTo>
                    <a:pt x="294251" y="265163"/>
                    <a:pt x="291822" y="264077"/>
                    <a:pt x="289273" y="263397"/>
                  </a:cubicBezTo>
                  <a:cubicBezTo>
                    <a:pt x="286655" y="262859"/>
                    <a:pt x="284009" y="262882"/>
                    <a:pt x="281346" y="262940"/>
                  </a:cubicBezTo>
                  <a:cubicBezTo>
                    <a:pt x="279934" y="262968"/>
                    <a:pt x="278546" y="262865"/>
                    <a:pt x="277151" y="262705"/>
                  </a:cubicBezTo>
                  <a:cubicBezTo>
                    <a:pt x="271505" y="261396"/>
                    <a:pt x="261395" y="267803"/>
                    <a:pt x="261126" y="258407"/>
                  </a:cubicBezTo>
                  <a:cubicBezTo>
                    <a:pt x="260921" y="251264"/>
                    <a:pt x="270745" y="251698"/>
                    <a:pt x="277397" y="252681"/>
                  </a:cubicBezTo>
                  <a:cubicBezTo>
                    <a:pt x="278266" y="251658"/>
                    <a:pt x="279191" y="251515"/>
                    <a:pt x="280146" y="252258"/>
                  </a:cubicBezTo>
                  <a:cubicBezTo>
                    <a:pt x="278649" y="250572"/>
                    <a:pt x="277369" y="253321"/>
                    <a:pt x="275877" y="252458"/>
                  </a:cubicBezTo>
                  <a:cubicBezTo>
                    <a:pt x="272019" y="250510"/>
                    <a:pt x="272282" y="247766"/>
                    <a:pt x="274482" y="244280"/>
                  </a:cubicBezTo>
                  <a:cubicBezTo>
                    <a:pt x="268522" y="247652"/>
                    <a:pt x="264070" y="252578"/>
                    <a:pt x="258361" y="255659"/>
                  </a:cubicBezTo>
                  <a:cubicBezTo>
                    <a:pt x="255012" y="257465"/>
                    <a:pt x="250554" y="260362"/>
                    <a:pt x="247805" y="257207"/>
                  </a:cubicBezTo>
                  <a:cubicBezTo>
                    <a:pt x="239735" y="247938"/>
                    <a:pt x="246850" y="239634"/>
                    <a:pt x="251577" y="232124"/>
                  </a:cubicBezTo>
                  <a:cubicBezTo>
                    <a:pt x="255051" y="226603"/>
                    <a:pt x="259423" y="218831"/>
                    <a:pt x="268247" y="226306"/>
                  </a:cubicBezTo>
                  <a:cubicBezTo>
                    <a:pt x="268870" y="226832"/>
                    <a:pt x="269179" y="229490"/>
                    <a:pt x="269436" y="227952"/>
                  </a:cubicBezTo>
                  <a:cubicBezTo>
                    <a:pt x="270596" y="221037"/>
                    <a:pt x="277300" y="217482"/>
                    <a:pt x="278729" y="210853"/>
                  </a:cubicBezTo>
                  <a:cubicBezTo>
                    <a:pt x="282032" y="195571"/>
                    <a:pt x="294828" y="190816"/>
                    <a:pt x="307304" y="186141"/>
                  </a:cubicBezTo>
                  <a:cubicBezTo>
                    <a:pt x="311321" y="184638"/>
                    <a:pt x="315928" y="184775"/>
                    <a:pt x="319219" y="181358"/>
                  </a:cubicBezTo>
                  <a:cubicBezTo>
                    <a:pt x="324106" y="176294"/>
                    <a:pt x="327643" y="179066"/>
                    <a:pt x="331392" y="183198"/>
                  </a:cubicBezTo>
                  <a:cubicBezTo>
                    <a:pt x="338222" y="190730"/>
                    <a:pt x="338353" y="190610"/>
                    <a:pt x="346657" y="180512"/>
                  </a:cubicBezTo>
                  <a:cubicBezTo>
                    <a:pt x="341959" y="181324"/>
                    <a:pt x="342291" y="190148"/>
                    <a:pt x="336810" y="187959"/>
                  </a:cubicBezTo>
                  <a:cubicBezTo>
                    <a:pt x="331724" y="185924"/>
                    <a:pt x="332313" y="180135"/>
                    <a:pt x="332541" y="175026"/>
                  </a:cubicBezTo>
                  <a:cubicBezTo>
                    <a:pt x="333101" y="162475"/>
                    <a:pt x="335627" y="150137"/>
                    <a:pt x="336044" y="137575"/>
                  </a:cubicBezTo>
                  <a:cubicBezTo>
                    <a:pt x="336221" y="132323"/>
                    <a:pt x="337839" y="127734"/>
                    <a:pt x="344571" y="128031"/>
                  </a:cubicBezTo>
                  <a:cubicBezTo>
                    <a:pt x="341691" y="127791"/>
                    <a:pt x="337765" y="128060"/>
                    <a:pt x="337685" y="130997"/>
                  </a:cubicBezTo>
                  <a:cubicBezTo>
                    <a:pt x="337216" y="148902"/>
                    <a:pt x="319717" y="159429"/>
                    <a:pt x="318282" y="176803"/>
                  </a:cubicBezTo>
                  <a:cubicBezTo>
                    <a:pt x="318105" y="178912"/>
                    <a:pt x="317534" y="181449"/>
                    <a:pt x="315385" y="182415"/>
                  </a:cubicBezTo>
                  <a:cubicBezTo>
                    <a:pt x="311053" y="184364"/>
                    <a:pt x="305389" y="175077"/>
                    <a:pt x="301063" y="185381"/>
                  </a:cubicBezTo>
                  <a:cubicBezTo>
                    <a:pt x="298663" y="191096"/>
                    <a:pt x="288770" y="191428"/>
                    <a:pt x="283301" y="196171"/>
                  </a:cubicBezTo>
                  <a:cubicBezTo>
                    <a:pt x="281192" y="197994"/>
                    <a:pt x="278089" y="197943"/>
                    <a:pt x="275603" y="196285"/>
                  </a:cubicBezTo>
                  <a:cubicBezTo>
                    <a:pt x="271579" y="193611"/>
                    <a:pt x="274757" y="190776"/>
                    <a:pt x="275403" y="187787"/>
                  </a:cubicBezTo>
                  <a:cubicBezTo>
                    <a:pt x="276877" y="180958"/>
                    <a:pt x="280266" y="172522"/>
                    <a:pt x="266687" y="176957"/>
                  </a:cubicBezTo>
                  <a:cubicBezTo>
                    <a:pt x="255617" y="180575"/>
                    <a:pt x="257286" y="166139"/>
                    <a:pt x="249902" y="164053"/>
                  </a:cubicBezTo>
                  <a:cubicBezTo>
                    <a:pt x="242398" y="164453"/>
                    <a:pt x="236781" y="169008"/>
                    <a:pt x="230900" y="172734"/>
                  </a:cubicBezTo>
                  <a:cubicBezTo>
                    <a:pt x="227482" y="174900"/>
                    <a:pt x="225842" y="180844"/>
                    <a:pt x="220384" y="178386"/>
                  </a:cubicBezTo>
                  <a:cubicBezTo>
                    <a:pt x="214635" y="175791"/>
                    <a:pt x="216647" y="170322"/>
                    <a:pt x="216109" y="167036"/>
                  </a:cubicBezTo>
                  <a:cubicBezTo>
                    <a:pt x="215846" y="172031"/>
                    <a:pt x="215795" y="178215"/>
                    <a:pt x="220076" y="183547"/>
                  </a:cubicBezTo>
                  <a:cubicBezTo>
                    <a:pt x="236895" y="183621"/>
                    <a:pt x="235952" y="183398"/>
                    <a:pt x="232294" y="199240"/>
                  </a:cubicBezTo>
                  <a:cubicBezTo>
                    <a:pt x="229900" y="209607"/>
                    <a:pt x="220430" y="214796"/>
                    <a:pt x="217555" y="224277"/>
                  </a:cubicBezTo>
                  <a:cubicBezTo>
                    <a:pt x="216647" y="225535"/>
                    <a:pt x="215555" y="226620"/>
                    <a:pt x="214326" y="227564"/>
                  </a:cubicBezTo>
                  <a:cubicBezTo>
                    <a:pt x="203211" y="232541"/>
                    <a:pt x="189912" y="232690"/>
                    <a:pt x="181077" y="242846"/>
                  </a:cubicBezTo>
                  <a:cubicBezTo>
                    <a:pt x="179270" y="244920"/>
                    <a:pt x="176196" y="245692"/>
                    <a:pt x="173893" y="243320"/>
                  </a:cubicBezTo>
                  <a:cubicBezTo>
                    <a:pt x="169029" y="238319"/>
                    <a:pt x="171407" y="233193"/>
                    <a:pt x="174836" y="228158"/>
                  </a:cubicBezTo>
                  <a:cubicBezTo>
                    <a:pt x="172601" y="231450"/>
                    <a:pt x="170732" y="234564"/>
                    <a:pt x="169458" y="237965"/>
                  </a:cubicBezTo>
                  <a:cubicBezTo>
                    <a:pt x="168269" y="238954"/>
                    <a:pt x="166926" y="239617"/>
                    <a:pt x="165417" y="239937"/>
                  </a:cubicBezTo>
                  <a:cubicBezTo>
                    <a:pt x="164354" y="240165"/>
                    <a:pt x="163291" y="240457"/>
                    <a:pt x="162206" y="240588"/>
                  </a:cubicBezTo>
                  <a:cubicBezTo>
                    <a:pt x="156868" y="241223"/>
                    <a:pt x="154405" y="252932"/>
                    <a:pt x="147752" y="245686"/>
                  </a:cubicBezTo>
                  <a:cubicBezTo>
                    <a:pt x="142729" y="240217"/>
                    <a:pt x="145912" y="232410"/>
                    <a:pt x="150181" y="227575"/>
                  </a:cubicBezTo>
                  <a:cubicBezTo>
                    <a:pt x="155405" y="221660"/>
                    <a:pt x="159308" y="216322"/>
                    <a:pt x="158285" y="207864"/>
                  </a:cubicBezTo>
                  <a:cubicBezTo>
                    <a:pt x="157828" y="204092"/>
                    <a:pt x="160828" y="201526"/>
                    <a:pt x="165297" y="200212"/>
                  </a:cubicBezTo>
                  <a:cubicBezTo>
                    <a:pt x="168915" y="199143"/>
                    <a:pt x="170504" y="208544"/>
                    <a:pt x="172481" y="202046"/>
                  </a:cubicBezTo>
                  <a:cubicBezTo>
                    <a:pt x="174407" y="195726"/>
                    <a:pt x="168086" y="196360"/>
                    <a:pt x="163697" y="196834"/>
                  </a:cubicBezTo>
                  <a:cubicBezTo>
                    <a:pt x="162188" y="196411"/>
                    <a:pt x="161011" y="195542"/>
                    <a:pt x="160148" y="194240"/>
                  </a:cubicBezTo>
                  <a:cubicBezTo>
                    <a:pt x="160691" y="176929"/>
                    <a:pt x="181745" y="159715"/>
                    <a:pt x="199056" y="162436"/>
                  </a:cubicBezTo>
                  <a:cubicBezTo>
                    <a:pt x="201599" y="162401"/>
                    <a:pt x="199010" y="170288"/>
                    <a:pt x="202679" y="165922"/>
                  </a:cubicBezTo>
                  <a:cubicBezTo>
                    <a:pt x="208137" y="159435"/>
                    <a:pt x="210886" y="150800"/>
                    <a:pt x="215224" y="146028"/>
                  </a:cubicBezTo>
                  <a:cubicBezTo>
                    <a:pt x="217692" y="142284"/>
                    <a:pt x="213903" y="141942"/>
                    <a:pt x="215887" y="142873"/>
                  </a:cubicBezTo>
                  <a:cubicBezTo>
                    <a:pt x="216435" y="143130"/>
                    <a:pt x="216429" y="143576"/>
                    <a:pt x="215984" y="144285"/>
                  </a:cubicBezTo>
                  <a:cubicBezTo>
                    <a:pt x="211309" y="151754"/>
                    <a:pt x="205188" y="157498"/>
                    <a:pt x="196701" y="160424"/>
                  </a:cubicBezTo>
                  <a:cubicBezTo>
                    <a:pt x="191015" y="159115"/>
                    <a:pt x="188900" y="155572"/>
                    <a:pt x="190106" y="149942"/>
                  </a:cubicBezTo>
                  <a:cubicBezTo>
                    <a:pt x="204337" y="141176"/>
                    <a:pt x="213738" y="126620"/>
                    <a:pt x="228785" y="118453"/>
                  </a:cubicBezTo>
                  <a:cubicBezTo>
                    <a:pt x="235289" y="114921"/>
                    <a:pt x="242599" y="107772"/>
                    <a:pt x="233803" y="98610"/>
                  </a:cubicBezTo>
                  <a:cubicBezTo>
                    <a:pt x="230728" y="95256"/>
                    <a:pt x="231146" y="99433"/>
                    <a:pt x="230048" y="100422"/>
                  </a:cubicBezTo>
                  <a:cubicBezTo>
                    <a:pt x="225808" y="102537"/>
                    <a:pt x="221613" y="100062"/>
                    <a:pt x="217338" y="100422"/>
                  </a:cubicBezTo>
                  <a:cubicBezTo>
                    <a:pt x="196158" y="102222"/>
                    <a:pt x="196067" y="102108"/>
                    <a:pt x="193844" y="122579"/>
                  </a:cubicBezTo>
                  <a:cubicBezTo>
                    <a:pt x="193272" y="127825"/>
                    <a:pt x="197239" y="122642"/>
                    <a:pt x="198410" y="124259"/>
                  </a:cubicBezTo>
                  <a:cubicBezTo>
                    <a:pt x="199902" y="124574"/>
                    <a:pt x="201108" y="125311"/>
                    <a:pt x="202056" y="126477"/>
                  </a:cubicBezTo>
                  <a:cubicBezTo>
                    <a:pt x="201828" y="136055"/>
                    <a:pt x="194301" y="141713"/>
                    <a:pt x="189935" y="149068"/>
                  </a:cubicBezTo>
                  <a:cubicBezTo>
                    <a:pt x="189523" y="151217"/>
                    <a:pt x="188740" y="153252"/>
                    <a:pt x="188083" y="155332"/>
                  </a:cubicBezTo>
                  <a:cubicBezTo>
                    <a:pt x="187471" y="156669"/>
                    <a:pt x="186723" y="157926"/>
                    <a:pt x="185888" y="159132"/>
                  </a:cubicBezTo>
                  <a:cubicBezTo>
                    <a:pt x="181128" y="164984"/>
                    <a:pt x="176390" y="170117"/>
                    <a:pt x="169504" y="161293"/>
                  </a:cubicBezTo>
                  <a:cubicBezTo>
                    <a:pt x="167926" y="159275"/>
                    <a:pt x="165652" y="161075"/>
                    <a:pt x="163874" y="162264"/>
                  </a:cubicBezTo>
                  <a:cubicBezTo>
                    <a:pt x="162600" y="163047"/>
                    <a:pt x="161240" y="163384"/>
                    <a:pt x="159765" y="163333"/>
                  </a:cubicBezTo>
                  <a:cubicBezTo>
                    <a:pt x="151958" y="153109"/>
                    <a:pt x="153181" y="149514"/>
                    <a:pt x="168109" y="138593"/>
                  </a:cubicBezTo>
                  <a:cubicBezTo>
                    <a:pt x="170658" y="139398"/>
                    <a:pt x="171921" y="138570"/>
                    <a:pt x="171538" y="135735"/>
                  </a:cubicBezTo>
                  <a:cubicBezTo>
                    <a:pt x="173544" y="129386"/>
                    <a:pt x="167098" y="121882"/>
                    <a:pt x="174144" y="116207"/>
                  </a:cubicBezTo>
                  <a:cubicBezTo>
                    <a:pt x="174887" y="114915"/>
                    <a:pt x="175704" y="113669"/>
                    <a:pt x="176516" y="112429"/>
                  </a:cubicBezTo>
                  <a:cubicBezTo>
                    <a:pt x="179796" y="97902"/>
                    <a:pt x="191912" y="88358"/>
                    <a:pt x="197296" y="74893"/>
                  </a:cubicBezTo>
                  <a:cubicBezTo>
                    <a:pt x="192918" y="81597"/>
                    <a:pt x="188203" y="87883"/>
                    <a:pt x="181362" y="92255"/>
                  </a:cubicBezTo>
                  <a:cubicBezTo>
                    <a:pt x="171995" y="98245"/>
                    <a:pt x="164594" y="106080"/>
                    <a:pt x="160445" y="116538"/>
                  </a:cubicBezTo>
                  <a:cubicBezTo>
                    <a:pt x="156953" y="125339"/>
                    <a:pt x="149712" y="129791"/>
                    <a:pt x="141854" y="133843"/>
                  </a:cubicBezTo>
                  <a:cubicBezTo>
                    <a:pt x="138094" y="135781"/>
                    <a:pt x="134339" y="139964"/>
                    <a:pt x="131082" y="133912"/>
                  </a:cubicBezTo>
                  <a:cubicBezTo>
                    <a:pt x="128573" y="129254"/>
                    <a:pt x="131236" y="125734"/>
                    <a:pt x="135196" y="122968"/>
                  </a:cubicBezTo>
                  <a:cubicBezTo>
                    <a:pt x="137865" y="121099"/>
                    <a:pt x="141009" y="119990"/>
                    <a:pt x="143283" y="117681"/>
                  </a:cubicBezTo>
                  <a:cubicBezTo>
                    <a:pt x="143592" y="116596"/>
                    <a:pt x="143894" y="115481"/>
                    <a:pt x="144026" y="114372"/>
                  </a:cubicBezTo>
                  <a:cubicBezTo>
                    <a:pt x="144061" y="112881"/>
                    <a:pt x="143763" y="111498"/>
                    <a:pt x="142489" y="110520"/>
                  </a:cubicBezTo>
                  <a:cubicBezTo>
                    <a:pt x="142437" y="110589"/>
                    <a:pt x="141043" y="110418"/>
                    <a:pt x="141043" y="110418"/>
                  </a:cubicBezTo>
                  <a:cubicBezTo>
                    <a:pt x="141043" y="110418"/>
                    <a:pt x="139814" y="111092"/>
                    <a:pt x="139854" y="111235"/>
                  </a:cubicBezTo>
                  <a:cubicBezTo>
                    <a:pt x="135517" y="123351"/>
                    <a:pt x="112514" y="128585"/>
                    <a:pt x="104410" y="119373"/>
                  </a:cubicBezTo>
                  <a:cubicBezTo>
                    <a:pt x="102118" y="116773"/>
                    <a:pt x="100529" y="113761"/>
                    <a:pt x="105158" y="111675"/>
                  </a:cubicBezTo>
                  <a:cubicBezTo>
                    <a:pt x="106267" y="111178"/>
                    <a:pt x="107822" y="111703"/>
                    <a:pt x="108593" y="110532"/>
                  </a:cubicBezTo>
                  <a:cubicBezTo>
                    <a:pt x="108713" y="110349"/>
                    <a:pt x="107542" y="110829"/>
                    <a:pt x="107170" y="110835"/>
                  </a:cubicBezTo>
                  <a:cubicBezTo>
                    <a:pt x="96889" y="111006"/>
                    <a:pt x="105307" y="123414"/>
                    <a:pt x="97838" y="125134"/>
                  </a:cubicBezTo>
                  <a:cubicBezTo>
                    <a:pt x="97289" y="125939"/>
                    <a:pt x="96443" y="126202"/>
                    <a:pt x="95437" y="125837"/>
                  </a:cubicBezTo>
                  <a:cubicBezTo>
                    <a:pt x="96574" y="127471"/>
                    <a:pt x="97677" y="124974"/>
                    <a:pt x="98906" y="125859"/>
                  </a:cubicBezTo>
                  <a:cubicBezTo>
                    <a:pt x="104324" y="134866"/>
                    <a:pt x="98455" y="140587"/>
                    <a:pt x="92134" y="144364"/>
                  </a:cubicBezTo>
                  <a:cubicBezTo>
                    <a:pt x="82367" y="150205"/>
                    <a:pt x="74223" y="156183"/>
                    <a:pt x="76012" y="169139"/>
                  </a:cubicBezTo>
                  <a:cubicBezTo>
                    <a:pt x="73840" y="169562"/>
                    <a:pt x="72474" y="168173"/>
                    <a:pt x="71126" y="166939"/>
                  </a:cubicBezTo>
                  <a:cubicBezTo>
                    <a:pt x="69554" y="165533"/>
                    <a:pt x="71966" y="167425"/>
                    <a:pt x="70291" y="166007"/>
                  </a:cubicBezTo>
                  <a:cubicBezTo>
                    <a:pt x="70462" y="166344"/>
                    <a:pt x="70783" y="166556"/>
                    <a:pt x="71057" y="166899"/>
                  </a:cubicBezTo>
                  <a:cubicBezTo>
                    <a:pt x="72360" y="168230"/>
                    <a:pt x="73709" y="169414"/>
                    <a:pt x="74960" y="170751"/>
                  </a:cubicBezTo>
                  <a:cubicBezTo>
                    <a:pt x="76098" y="173494"/>
                    <a:pt x="78561" y="176129"/>
                    <a:pt x="77104" y="177580"/>
                  </a:cubicBezTo>
                  <a:cubicBezTo>
                    <a:pt x="78555" y="174243"/>
                    <a:pt x="76481" y="168362"/>
                    <a:pt x="78635" y="163361"/>
                  </a:cubicBezTo>
                  <a:cubicBezTo>
                    <a:pt x="81978" y="155600"/>
                    <a:pt x="88528" y="152823"/>
                    <a:pt x="95986" y="154875"/>
                  </a:cubicBezTo>
                  <a:cubicBezTo>
                    <a:pt x="104398" y="157189"/>
                    <a:pt x="101558" y="164333"/>
                    <a:pt x="99872" y="169819"/>
                  </a:cubicBezTo>
                  <a:cubicBezTo>
                    <a:pt x="98518" y="174237"/>
                    <a:pt x="95603" y="177815"/>
                    <a:pt x="90162" y="173917"/>
                  </a:cubicBezTo>
                  <a:cubicBezTo>
                    <a:pt x="89985" y="175134"/>
                    <a:pt x="87619" y="169351"/>
                    <a:pt x="89054" y="174140"/>
                  </a:cubicBezTo>
                  <a:cubicBezTo>
                    <a:pt x="91191" y="181301"/>
                    <a:pt x="90219" y="185913"/>
                    <a:pt x="81978" y="187010"/>
                  </a:cubicBezTo>
                  <a:cubicBezTo>
                    <a:pt x="81601" y="187061"/>
                    <a:pt x="81550" y="187439"/>
                    <a:pt x="81738" y="187559"/>
                  </a:cubicBezTo>
                  <a:cubicBezTo>
                    <a:pt x="92854" y="194902"/>
                    <a:pt x="81761" y="200200"/>
                    <a:pt x="80235" y="206555"/>
                  </a:cubicBezTo>
                  <a:cubicBezTo>
                    <a:pt x="77235" y="219077"/>
                    <a:pt x="69040" y="230375"/>
                    <a:pt x="70794" y="243971"/>
                  </a:cubicBezTo>
                  <a:cubicBezTo>
                    <a:pt x="71651" y="250612"/>
                    <a:pt x="67456" y="253858"/>
                    <a:pt x="63450" y="257510"/>
                  </a:cubicBezTo>
                  <a:cubicBezTo>
                    <a:pt x="62050" y="259059"/>
                    <a:pt x="60599" y="260591"/>
                    <a:pt x="59358" y="262276"/>
                  </a:cubicBezTo>
                  <a:cubicBezTo>
                    <a:pt x="57907" y="264625"/>
                    <a:pt x="57164" y="267248"/>
                    <a:pt x="56490" y="269906"/>
                  </a:cubicBezTo>
                  <a:cubicBezTo>
                    <a:pt x="55889" y="272015"/>
                    <a:pt x="54929" y="273889"/>
                    <a:pt x="53141" y="275250"/>
                  </a:cubicBezTo>
                  <a:cubicBezTo>
                    <a:pt x="48980" y="276558"/>
                    <a:pt x="46122" y="275455"/>
                    <a:pt x="45122" y="270923"/>
                  </a:cubicBezTo>
                  <a:cubicBezTo>
                    <a:pt x="45242" y="269477"/>
                    <a:pt x="46128" y="268403"/>
                    <a:pt x="46951" y="267294"/>
                  </a:cubicBezTo>
                  <a:cubicBezTo>
                    <a:pt x="45991" y="267437"/>
                    <a:pt x="46088" y="268729"/>
                    <a:pt x="45168" y="268929"/>
                  </a:cubicBezTo>
                  <a:cubicBezTo>
                    <a:pt x="43042" y="269683"/>
                    <a:pt x="41076" y="269352"/>
                    <a:pt x="39213" y="268140"/>
                  </a:cubicBezTo>
                  <a:cubicBezTo>
                    <a:pt x="37093" y="266094"/>
                    <a:pt x="35790" y="263545"/>
                    <a:pt x="34698" y="260893"/>
                  </a:cubicBezTo>
                  <a:cubicBezTo>
                    <a:pt x="32789" y="254584"/>
                    <a:pt x="28017" y="258865"/>
                    <a:pt x="24577" y="258196"/>
                  </a:cubicBezTo>
                  <a:cubicBezTo>
                    <a:pt x="22405" y="257213"/>
                    <a:pt x="20942" y="255527"/>
                    <a:pt x="19816" y="253504"/>
                  </a:cubicBezTo>
                  <a:cubicBezTo>
                    <a:pt x="19170" y="252150"/>
                    <a:pt x="18770" y="250709"/>
                    <a:pt x="18599" y="249218"/>
                  </a:cubicBezTo>
                  <a:cubicBezTo>
                    <a:pt x="19736" y="244412"/>
                    <a:pt x="16067" y="236782"/>
                    <a:pt x="25663" y="236856"/>
                  </a:cubicBezTo>
                  <a:cubicBezTo>
                    <a:pt x="27292" y="236639"/>
                    <a:pt x="27354" y="241365"/>
                    <a:pt x="30001" y="238337"/>
                  </a:cubicBezTo>
                  <a:cubicBezTo>
                    <a:pt x="29086" y="237262"/>
                    <a:pt x="28583" y="239485"/>
                    <a:pt x="27606" y="238599"/>
                  </a:cubicBezTo>
                  <a:cubicBezTo>
                    <a:pt x="26600" y="237628"/>
                    <a:pt x="25914" y="236576"/>
                    <a:pt x="25388" y="235342"/>
                  </a:cubicBezTo>
                  <a:cubicBezTo>
                    <a:pt x="27343" y="226855"/>
                    <a:pt x="33955" y="225975"/>
                    <a:pt x="40676" y="226718"/>
                  </a:cubicBezTo>
                  <a:cubicBezTo>
                    <a:pt x="45842" y="227289"/>
                    <a:pt x="44876" y="232038"/>
                    <a:pt x="45116" y="235851"/>
                  </a:cubicBezTo>
                  <a:cubicBezTo>
                    <a:pt x="45345" y="239462"/>
                    <a:pt x="39950" y="244371"/>
                    <a:pt x="46751" y="246526"/>
                  </a:cubicBezTo>
                  <a:cubicBezTo>
                    <a:pt x="52935" y="248486"/>
                    <a:pt x="54964" y="243234"/>
                    <a:pt x="57735" y="238913"/>
                  </a:cubicBezTo>
                  <a:cubicBezTo>
                    <a:pt x="53575" y="239176"/>
                    <a:pt x="48740" y="245212"/>
                    <a:pt x="46397" y="239805"/>
                  </a:cubicBezTo>
                  <a:cubicBezTo>
                    <a:pt x="42448" y="230678"/>
                    <a:pt x="48757" y="223192"/>
                    <a:pt x="54152" y="215899"/>
                  </a:cubicBezTo>
                  <a:cubicBezTo>
                    <a:pt x="49020" y="212002"/>
                    <a:pt x="39904" y="216671"/>
                    <a:pt x="38333" y="206921"/>
                  </a:cubicBezTo>
                  <a:cubicBezTo>
                    <a:pt x="36961" y="198388"/>
                    <a:pt x="43974" y="197543"/>
                    <a:pt x="48248" y="193931"/>
                  </a:cubicBezTo>
                  <a:cubicBezTo>
                    <a:pt x="49877" y="192553"/>
                    <a:pt x="50346" y="190142"/>
                    <a:pt x="50655" y="187964"/>
                  </a:cubicBezTo>
                  <a:cubicBezTo>
                    <a:pt x="47500" y="183261"/>
                    <a:pt x="46894" y="170242"/>
                    <a:pt x="38253" y="184507"/>
                  </a:cubicBezTo>
                  <a:cubicBezTo>
                    <a:pt x="36836" y="186844"/>
                    <a:pt x="32624" y="187061"/>
                    <a:pt x="31052" y="185135"/>
                  </a:cubicBezTo>
                  <a:cubicBezTo>
                    <a:pt x="24400" y="177003"/>
                    <a:pt x="24245" y="186816"/>
                    <a:pt x="21205" y="188387"/>
                  </a:cubicBezTo>
                  <a:cubicBezTo>
                    <a:pt x="19942" y="189233"/>
                    <a:pt x="17822" y="188182"/>
                    <a:pt x="17507" y="188519"/>
                  </a:cubicBezTo>
                  <a:cubicBezTo>
                    <a:pt x="16181" y="189930"/>
                    <a:pt x="19313" y="189422"/>
                    <a:pt x="18879" y="190839"/>
                  </a:cubicBezTo>
                  <a:cubicBezTo>
                    <a:pt x="19331" y="195743"/>
                    <a:pt x="16605" y="198931"/>
                    <a:pt x="13095" y="201703"/>
                  </a:cubicBezTo>
                  <a:cubicBezTo>
                    <a:pt x="11850" y="202458"/>
                    <a:pt x="10484" y="202772"/>
                    <a:pt x="9044" y="202732"/>
                  </a:cubicBezTo>
                  <a:cubicBezTo>
                    <a:pt x="4729" y="201183"/>
                    <a:pt x="6255" y="195280"/>
                    <a:pt x="2163" y="193525"/>
                  </a:cubicBezTo>
                  <a:cubicBezTo>
                    <a:pt x="-1272" y="190610"/>
                    <a:pt x="65" y="187410"/>
                    <a:pt x="1534" y="184193"/>
                  </a:cubicBezTo>
                  <a:cubicBezTo>
                    <a:pt x="2986" y="181318"/>
                    <a:pt x="4203" y="178289"/>
                    <a:pt x="6432" y="175928"/>
                  </a:cubicBezTo>
                  <a:cubicBezTo>
                    <a:pt x="6386" y="175963"/>
                    <a:pt x="7878" y="175460"/>
                    <a:pt x="7878" y="175460"/>
                  </a:cubicBezTo>
                  <a:cubicBezTo>
                    <a:pt x="7878" y="175460"/>
                    <a:pt x="7398" y="173968"/>
                    <a:pt x="7329" y="173980"/>
                  </a:cubicBezTo>
                  <a:cubicBezTo>
                    <a:pt x="6089" y="172717"/>
                    <a:pt x="4769" y="171591"/>
                    <a:pt x="3540" y="170316"/>
                  </a:cubicBezTo>
                  <a:cubicBezTo>
                    <a:pt x="2677" y="169288"/>
                    <a:pt x="2054" y="168156"/>
                    <a:pt x="1580" y="166910"/>
                  </a:cubicBezTo>
                  <a:cubicBezTo>
                    <a:pt x="974" y="164876"/>
                    <a:pt x="803" y="162824"/>
                    <a:pt x="957" y="160721"/>
                  </a:cubicBezTo>
                  <a:cubicBezTo>
                    <a:pt x="1225" y="158538"/>
                    <a:pt x="1951" y="156555"/>
                    <a:pt x="3409" y="154880"/>
                  </a:cubicBezTo>
                  <a:cubicBezTo>
                    <a:pt x="5111" y="152497"/>
                    <a:pt x="13284" y="155760"/>
                    <a:pt x="9147" y="148257"/>
                  </a:cubicBezTo>
                  <a:cubicBezTo>
                    <a:pt x="13856" y="141073"/>
                    <a:pt x="29629" y="143262"/>
                    <a:pt x="25583" y="128723"/>
                  </a:cubicBezTo>
                  <a:cubicBezTo>
                    <a:pt x="24400" y="122813"/>
                    <a:pt x="28212" y="119459"/>
                    <a:pt x="31938" y="116104"/>
                  </a:cubicBezTo>
                  <a:cubicBezTo>
                    <a:pt x="31852" y="116104"/>
                    <a:pt x="32612" y="114681"/>
                    <a:pt x="32612" y="114681"/>
                  </a:cubicBezTo>
                  <a:cubicBezTo>
                    <a:pt x="32612" y="114681"/>
                    <a:pt x="31121" y="114081"/>
                    <a:pt x="31035" y="114052"/>
                  </a:cubicBezTo>
                  <a:cubicBezTo>
                    <a:pt x="23577" y="107846"/>
                    <a:pt x="24977" y="100674"/>
                    <a:pt x="28886" y="93450"/>
                  </a:cubicBezTo>
                  <a:cubicBezTo>
                    <a:pt x="33292" y="85300"/>
                    <a:pt x="39750" y="90609"/>
                    <a:pt x="45482" y="91152"/>
                  </a:cubicBezTo>
                  <a:cubicBezTo>
                    <a:pt x="47820" y="89621"/>
                    <a:pt x="50255" y="88489"/>
                    <a:pt x="53118" y="88752"/>
                  </a:cubicBezTo>
                  <a:cubicBezTo>
                    <a:pt x="57935" y="91318"/>
                    <a:pt x="61239" y="87489"/>
                    <a:pt x="65079" y="85923"/>
                  </a:cubicBezTo>
                  <a:cubicBezTo>
                    <a:pt x="76635" y="93764"/>
                    <a:pt x="69125" y="103034"/>
                    <a:pt x="67308" y="111778"/>
                  </a:cubicBezTo>
                  <a:cubicBezTo>
                    <a:pt x="70462" y="106046"/>
                    <a:pt x="71446" y="99382"/>
                    <a:pt x="73354" y="93015"/>
                  </a:cubicBezTo>
                  <a:cubicBezTo>
                    <a:pt x="74949" y="87712"/>
                    <a:pt x="76812" y="81254"/>
                    <a:pt x="83630" y="82351"/>
                  </a:cubicBezTo>
                  <a:cubicBezTo>
                    <a:pt x="90151" y="83397"/>
                    <a:pt x="88562" y="89764"/>
                    <a:pt x="88156" y="94587"/>
                  </a:cubicBezTo>
                  <a:cubicBezTo>
                    <a:pt x="87876" y="97884"/>
                    <a:pt x="87888" y="101148"/>
                    <a:pt x="88448" y="105023"/>
                  </a:cubicBezTo>
                  <a:cubicBezTo>
                    <a:pt x="92540" y="100890"/>
                    <a:pt x="96786" y="96965"/>
                    <a:pt x="98375" y="91867"/>
                  </a:cubicBezTo>
                  <a:cubicBezTo>
                    <a:pt x="101929" y="80454"/>
                    <a:pt x="108399" y="78071"/>
                    <a:pt x="118543" y="83557"/>
                  </a:cubicBezTo>
                  <a:cubicBezTo>
                    <a:pt x="121652" y="80865"/>
                    <a:pt x="122818" y="75625"/>
                    <a:pt x="128344" y="76230"/>
                  </a:cubicBezTo>
                  <a:cubicBezTo>
                    <a:pt x="131316" y="77791"/>
                    <a:pt x="130665" y="81448"/>
                    <a:pt x="132579" y="83534"/>
                  </a:cubicBezTo>
                  <a:cubicBezTo>
                    <a:pt x="133053" y="84414"/>
                    <a:pt x="133002" y="85340"/>
                    <a:pt x="132722" y="86329"/>
                  </a:cubicBezTo>
                  <a:cubicBezTo>
                    <a:pt x="132670" y="86518"/>
                    <a:pt x="133419" y="86792"/>
                    <a:pt x="133413" y="86763"/>
                  </a:cubicBezTo>
                  <a:cubicBezTo>
                    <a:pt x="133133" y="85329"/>
                    <a:pt x="133048" y="83814"/>
                    <a:pt x="131922" y="82671"/>
                  </a:cubicBezTo>
                  <a:cubicBezTo>
                    <a:pt x="132682" y="79345"/>
                    <a:pt x="131648" y="77076"/>
                    <a:pt x="128201" y="76276"/>
                  </a:cubicBezTo>
                  <a:cubicBezTo>
                    <a:pt x="121435" y="74339"/>
                    <a:pt x="121777" y="81722"/>
                    <a:pt x="118200" y="83986"/>
                  </a:cubicBezTo>
                  <a:cubicBezTo>
                    <a:pt x="105987" y="69521"/>
                    <a:pt x="92351" y="80888"/>
                    <a:pt x="79755" y="82803"/>
                  </a:cubicBezTo>
                  <a:cubicBezTo>
                    <a:pt x="74360" y="83625"/>
                    <a:pt x="68354" y="85117"/>
                    <a:pt x="62782" y="86900"/>
                  </a:cubicBezTo>
                  <a:cubicBezTo>
                    <a:pt x="60758" y="88306"/>
                    <a:pt x="58667" y="88769"/>
                    <a:pt x="56438" y="87369"/>
                  </a:cubicBezTo>
                  <a:cubicBezTo>
                    <a:pt x="56335" y="75836"/>
                    <a:pt x="54758" y="64783"/>
                    <a:pt x="69851" y="59063"/>
                  </a:cubicBezTo>
                  <a:cubicBezTo>
                    <a:pt x="78772" y="55679"/>
                    <a:pt x="81230" y="41952"/>
                    <a:pt x="92420" y="39283"/>
                  </a:cubicBezTo>
                  <a:cubicBezTo>
                    <a:pt x="93928" y="39026"/>
                    <a:pt x="95437" y="39077"/>
                    <a:pt x="96929" y="39432"/>
                  </a:cubicBezTo>
                  <a:cubicBezTo>
                    <a:pt x="105615" y="44335"/>
                    <a:pt x="105890" y="48656"/>
                    <a:pt x="96020" y="52245"/>
                  </a:cubicBezTo>
                  <a:cubicBezTo>
                    <a:pt x="94489" y="52005"/>
                    <a:pt x="93471" y="50907"/>
                    <a:pt x="92585" y="49941"/>
                  </a:cubicBezTo>
                  <a:cubicBezTo>
                    <a:pt x="92791" y="49947"/>
                    <a:pt x="92477" y="50839"/>
                    <a:pt x="92477" y="50839"/>
                  </a:cubicBezTo>
                  <a:cubicBezTo>
                    <a:pt x="92477" y="50839"/>
                    <a:pt x="93386" y="50581"/>
                    <a:pt x="93517" y="50679"/>
                  </a:cubicBezTo>
                  <a:cubicBezTo>
                    <a:pt x="93980" y="51719"/>
                    <a:pt x="94523" y="52525"/>
                    <a:pt x="95328" y="53222"/>
                  </a:cubicBezTo>
                  <a:cubicBezTo>
                    <a:pt x="97500" y="57508"/>
                    <a:pt x="98695" y="55348"/>
                    <a:pt x="100301" y="52742"/>
                  </a:cubicBezTo>
                  <a:cubicBezTo>
                    <a:pt x="103181" y="48078"/>
                    <a:pt x="107062" y="46370"/>
                    <a:pt x="112114" y="49707"/>
                  </a:cubicBezTo>
                  <a:cubicBezTo>
                    <a:pt x="115371" y="53307"/>
                    <a:pt x="110656" y="57668"/>
                    <a:pt x="113388" y="61846"/>
                  </a:cubicBezTo>
                  <a:cubicBezTo>
                    <a:pt x="113628" y="57794"/>
                    <a:pt x="113942" y="54256"/>
                    <a:pt x="112657" y="50816"/>
                  </a:cubicBezTo>
                  <a:cubicBezTo>
                    <a:pt x="110388" y="48313"/>
                    <a:pt x="114537" y="44358"/>
                    <a:pt x="110696" y="42186"/>
                  </a:cubicBezTo>
                  <a:cubicBezTo>
                    <a:pt x="109696" y="36728"/>
                    <a:pt x="112731" y="32842"/>
                    <a:pt x="115623" y="28779"/>
                  </a:cubicBezTo>
                  <a:cubicBezTo>
                    <a:pt x="119372" y="23515"/>
                    <a:pt x="126007" y="20098"/>
                    <a:pt x="121698" y="10788"/>
                  </a:cubicBezTo>
                  <a:cubicBezTo>
                    <a:pt x="119337" y="5684"/>
                    <a:pt x="126790" y="2198"/>
                    <a:pt x="132002" y="158"/>
                  </a:cubicBezTo>
                  <a:cubicBezTo>
                    <a:pt x="133488" y="-168"/>
                    <a:pt x="134933" y="-2"/>
                    <a:pt x="136305" y="770"/>
                  </a:cubicBezTo>
                  <a:close/>
                </a:path>
              </a:pathLst>
            </a:custGeom>
            <a:grpFill/>
            <a:ln w="5715" cap="flat">
              <a:noFill/>
              <a:prstDash val="solid"/>
              <a:miter/>
            </a:ln>
          </p:spPr>
          <p:txBody>
            <a:bodyPr rtlCol="0" anchor="ctr"/>
            <a:lstStyle/>
            <a:p>
              <a:endParaRPr lang="zh-CN" altLang="en-US"/>
            </a:p>
          </p:txBody>
        </p:sp>
        <p:sp>
          <p:nvSpPr>
            <p:cNvPr id="2039" name="任意多边形: 形状 2038">
              <a:extLst>
                <a:ext uri="{FF2B5EF4-FFF2-40B4-BE49-F238E27FC236}">
                  <a16:creationId xmlns:a16="http://schemas.microsoft.com/office/drawing/2014/main" id="{4F7BDAA8-0EA4-4A20-50A8-9C9DB9A3E7C5}"/>
                </a:ext>
              </a:extLst>
            </p:cNvPr>
            <p:cNvSpPr/>
            <p:nvPr userDrawn="1"/>
          </p:nvSpPr>
          <p:spPr>
            <a:xfrm>
              <a:off x="5972092" y="5516363"/>
              <a:ext cx="248528" cy="195774"/>
            </a:xfrm>
            <a:custGeom>
              <a:avLst/>
              <a:gdLst>
                <a:gd name="connsiteX0" fmla="*/ 185189 w 248528"/>
                <a:gd name="connsiteY0" fmla="*/ 0 h 195774"/>
                <a:gd name="connsiteX1" fmla="*/ 236236 w 248528"/>
                <a:gd name="connsiteY1" fmla="*/ 50549 h 195774"/>
                <a:gd name="connsiteX2" fmla="*/ 237064 w 248528"/>
                <a:gd name="connsiteY2" fmla="*/ 124010 h 195774"/>
                <a:gd name="connsiteX3" fmla="*/ 195064 w 248528"/>
                <a:gd name="connsiteY3" fmla="*/ 171684 h 195774"/>
                <a:gd name="connsiteX4" fmla="*/ 142338 w 248528"/>
                <a:gd name="connsiteY4" fmla="*/ 192550 h 195774"/>
                <a:gd name="connsiteX5" fmla="*/ 142418 w 248528"/>
                <a:gd name="connsiteY5" fmla="*/ 179240 h 195774"/>
                <a:gd name="connsiteX6" fmla="*/ 136743 w 248528"/>
                <a:gd name="connsiteY6" fmla="*/ 166049 h 195774"/>
                <a:gd name="connsiteX7" fmla="*/ 129022 w 248528"/>
                <a:gd name="connsiteY7" fmla="*/ 159849 h 195774"/>
                <a:gd name="connsiteX8" fmla="*/ 129611 w 248528"/>
                <a:gd name="connsiteY8" fmla="*/ 165032 h 195774"/>
                <a:gd name="connsiteX9" fmla="*/ 141921 w 248528"/>
                <a:gd name="connsiteY9" fmla="*/ 172605 h 195774"/>
                <a:gd name="connsiteX10" fmla="*/ 130137 w 248528"/>
                <a:gd name="connsiteY10" fmla="*/ 184846 h 195774"/>
                <a:gd name="connsiteX11" fmla="*/ 142424 w 248528"/>
                <a:gd name="connsiteY11" fmla="*/ 192499 h 195774"/>
                <a:gd name="connsiteX12" fmla="*/ 131617 w 248528"/>
                <a:gd name="connsiteY12" fmla="*/ 195179 h 195774"/>
                <a:gd name="connsiteX13" fmla="*/ 9350 w 248528"/>
                <a:gd name="connsiteY13" fmla="*/ 194436 h 195774"/>
                <a:gd name="connsiteX14" fmla="*/ 0 w 248528"/>
                <a:gd name="connsiteY14" fmla="*/ 192470 h 195774"/>
                <a:gd name="connsiteX15" fmla="*/ 22877 w 248528"/>
                <a:gd name="connsiteY15" fmla="*/ 138263 h 195774"/>
                <a:gd name="connsiteX16" fmla="*/ 30130 w 248528"/>
                <a:gd name="connsiteY16" fmla="*/ 126662 h 195774"/>
                <a:gd name="connsiteX17" fmla="*/ 38611 w 248528"/>
                <a:gd name="connsiteY17" fmla="*/ 138058 h 195774"/>
                <a:gd name="connsiteX18" fmla="*/ 38668 w 248528"/>
                <a:gd name="connsiteY18" fmla="*/ 142715 h 195774"/>
                <a:gd name="connsiteX19" fmla="*/ 46869 w 248528"/>
                <a:gd name="connsiteY19" fmla="*/ 150859 h 195774"/>
                <a:gd name="connsiteX20" fmla="*/ 61585 w 248528"/>
                <a:gd name="connsiteY20" fmla="*/ 141058 h 195774"/>
                <a:gd name="connsiteX21" fmla="*/ 81622 w 248528"/>
                <a:gd name="connsiteY21" fmla="*/ 124844 h 195774"/>
                <a:gd name="connsiteX22" fmla="*/ 92463 w 248528"/>
                <a:gd name="connsiteY22" fmla="*/ 104419 h 195774"/>
                <a:gd name="connsiteX23" fmla="*/ 90766 w 248528"/>
                <a:gd name="connsiteY23" fmla="*/ 100464 h 195774"/>
                <a:gd name="connsiteX24" fmla="*/ 98744 w 248528"/>
                <a:gd name="connsiteY24" fmla="*/ 86788 h 195774"/>
                <a:gd name="connsiteX25" fmla="*/ 107842 w 248528"/>
                <a:gd name="connsiteY25" fmla="*/ 85925 h 195774"/>
                <a:gd name="connsiteX26" fmla="*/ 126119 w 248528"/>
                <a:gd name="connsiteY26" fmla="*/ 80942 h 195774"/>
                <a:gd name="connsiteX27" fmla="*/ 129639 w 248528"/>
                <a:gd name="connsiteY27" fmla="*/ 73689 h 195774"/>
                <a:gd name="connsiteX28" fmla="*/ 131702 w 248528"/>
                <a:gd name="connsiteY28" fmla="*/ 68066 h 195774"/>
                <a:gd name="connsiteX29" fmla="*/ 129548 w 248528"/>
                <a:gd name="connsiteY29" fmla="*/ 70032 h 195774"/>
                <a:gd name="connsiteX30" fmla="*/ 126479 w 248528"/>
                <a:gd name="connsiteY30" fmla="*/ 72643 h 195774"/>
                <a:gd name="connsiteX31" fmla="*/ 118849 w 248528"/>
                <a:gd name="connsiteY31" fmla="*/ 74450 h 195774"/>
                <a:gd name="connsiteX32" fmla="*/ 117020 w 248528"/>
                <a:gd name="connsiteY32" fmla="*/ 69283 h 195774"/>
                <a:gd name="connsiteX33" fmla="*/ 117575 w 248528"/>
                <a:gd name="connsiteY33" fmla="*/ 66009 h 195774"/>
                <a:gd name="connsiteX34" fmla="*/ 117689 w 248528"/>
                <a:gd name="connsiteY34" fmla="*/ 62985 h 195774"/>
                <a:gd name="connsiteX35" fmla="*/ 119067 w 248528"/>
                <a:gd name="connsiteY35" fmla="*/ 62511 h 195774"/>
                <a:gd name="connsiteX36" fmla="*/ 117598 w 248528"/>
                <a:gd name="connsiteY36" fmla="*/ 62591 h 195774"/>
                <a:gd name="connsiteX37" fmla="*/ 114877 w 248528"/>
                <a:gd name="connsiteY37" fmla="*/ 64037 h 195774"/>
                <a:gd name="connsiteX38" fmla="*/ 111808 w 248528"/>
                <a:gd name="connsiteY38" fmla="*/ 65248 h 195774"/>
                <a:gd name="connsiteX39" fmla="*/ 110071 w 248528"/>
                <a:gd name="connsiteY39" fmla="*/ 65237 h 195774"/>
                <a:gd name="connsiteX40" fmla="*/ 107654 w 248528"/>
                <a:gd name="connsiteY40" fmla="*/ 62836 h 195774"/>
                <a:gd name="connsiteX41" fmla="*/ 107414 w 248528"/>
                <a:gd name="connsiteY41" fmla="*/ 59053 h 195774"/>
                <a:gd name="connsiteX42" fmla="*/ 108917 w 248528"/>
                <a:gd name="connsiteY42" fmla="*/ 55413 h 195774"/>
                <a:gd name="connsiteX43" fmla="*/ 115323 w 248528"/>
                <a:gd name="connsiteY43" fmla="*/ 50115 h 195774"/>
                <a:gd name="connsiteX44" fmla="*/ 145955 w 248528"/>
                <a:gd name="connsiteY44" fmla="*/ 23209 h 195774"/>
                <a:gd name="connsiteX45" fmla="*/ 162249 w 248528"/>
                <a:gd name="connsiteY45" fmla="*/ 13322 h 195774"/>
                <a:gd name="connsiteX46" fmla="*/ 169479 w 248528"/>
                <a:gd name="connsiteY46" fmla="*/ 25026 h 195774"/>
                <a:gd name="connsiteX47" fmla="*/ 185189 w 248528"/>
                <a:gd name="connsiteY47" fmla="*/ 0 h 195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8528" h="195774">
                  <a:moveTo>
                    <a:pt x="185189" y="0"/>
                  </a:moveTo>
                  <a:cubicBezTo>
                    <a:pt x="204906" y="14122"/>
                    <a:pt x="221891" y="31055"/>
                    <a:pt x="236236" y="50549"/>
                  </a:cubicBezTo>
                  <a:cubicBezTo>
                    <a:pt x="252489" y="72638"/>
                    <a:pt x="252483" y="100556"/>
                    <a:pt x="237064" y="124010"/>
                  </a:cubicBezTo>
                  <a:cubicBezTo>
                    <a:pt x="225297" y="141904"/>
                    <a:pt x="213353" y="159334"/>
                    <a:pt x="195064" y="171684"/>
                  </a:cubicBezTo>
                  <a:cubicBezTo>
                    <a:pt x="178880" y="182617"/>
                    <a:pt x="161838" y="190447"/>
                    <a:pt x="142338" y="192550"/>
                  </a:cubicBezTo>
                  <a:cubicBezTo>
                    <a:pt x="135091" y="188018"/>
                    <a:pt x="139298" y="184052"/>
                    <a:pt x="142418" y="179240"/>
                  </a:cubicBezTo>
                  <a:cubicBezTo>
                    <a:pt x="146613" y="172776"/>
                    <a:pt x="155162" y="163455"/>
                    <a:pt x="136743" y="166049"/>
                  </a:cubicBezTo>
                  <a:cubicBezTo>
                    <a:pt x="133062" y="166569"/>
                    <a:pt x="133171" y="159666"/>
                    <a:pt x="129022" y="159849"/>
                  </a:cubicBezTo>
                  <a:cubicBezTo>
                    <a:pt x="127056" y="162472"/>
                    <a:pt x="126707" y="163466"/>
                    <a:pt x="129611" y="165032"/>
                  </a:cubicBezTo>
                  <a:cubicBezTo>
                    <a:pt x="133885" y="167335"/>
                    <a:pt x="142246" y="164615"/>
                    <a:pt x="141921" y="172605"/>
                  </a:cubicBezTo>
                  <a:cubicBezTo>
                    <a:pt x="141658" y="178982"/>
                    <a:pt x="137057" y="183343"/>
                    <a:pt x="130137" y="184846"/>
                  </a:cubicBezTo>
                  <a:cubicBezTo>
                    <a:pt x="134434" y="187304"/>
                    <a:pt x="138635" y="189584"/>
                    <a:pt x="142424" y="192499"/>
                  </a:cubicBezTo>
                  <a:cubicBezTo>
                    <a:pt x="139298" y="195299"/>
                    <a:pt x="135349" y="195190"/>
                    <a:pt x="131617" y="195179"/>
                  </a:cubicBezTo>
                  <a:cubicBezTo>
                    <a:pt x="90857" y="195036"/>
                    <a:pt x="50092" y="197025"/>
                    <a:pt x="9350" y="194436"/>
                  </a:cubicBezTo>
                  <a:cubicBezTo>
                    <a:pt x="6127" y="194230"/>
                    <a:pt x="2778" y="194744"/>
                    <a:pt x="0" y="192470"/>
                  </a:cubicBezTo>
                  <a:cubicBezTo>
                    <a:pt x="18482" y="178988"/>
                    <a:pt x="18803" y="157826"/>
                    <a:pt x="22877" y="138263"/>
                  </a:cubicBezTo>
                  <a:cubicBezTo>
                    <a:pt x="23889" y="133411"/>
                    <a:pt x="24649" y="127353"/>
                    <a:pt x="30130" y="126662"/>
                  </a:cubicBezTo>
                  <a:cubicBezTo>
                    <a:pt x="37936" y="125679"/>
                    <a:pt x="36776" y="133422"/>
                    <a:pt x="38611" y="138058"/>
                  </a:cubicBezTo>
                  <a:cubicBezTo>
                    <a:pt x="38845" y="139606"/>
                    <a:pt x="38839" y="141161"/>
                    <a:pt x="38668" y="142715"/>
                  </a:cubicBezTo>
                  <a:cubicBezTo>
                    <a:pt x="37319" y="149533"/>
                    <a:pt x="34605" y="157534"/>
                    <a:pt x="46869" y="150859"/>
                  </a:cubicBezTo>
                  <a:cubicBezTo>
                    <a:pt x="52115" y="148002"/>
                    <a:pt x="58762" y="146464"/>
                    <a:pt x="61585" y="141058"/>
                  </a:cubicBezTo>
                  <a:cubicBezTo>
                    <a:pt x="66060" y="132497"/>
                    <a:pt x="73764" y="128582"/>
                    <a:pt x="81622" y="124844"/>
                  </a:cubicBezTo>
                  <a:cubicBezTo>
                    <a:pt x="90577" y="120587"/>
                    <a:pt x="93743" y="113814"/>
                    <a:pt x="92463" y="104419"/>
                  </a:cubicBezTo>
                  <a:cubicBezTo>
                    <a:pt x="91549" y="103241"/>
                    <a:pt x="90989" y="101933"/>
                    <a:pt x="90766" y="100464"/>
                  </a:cubicBezTo>
                  <a:cubicBezTo>
                    <a:pt x="90995" y="94498"/>
                    <a:pt x="95755" y="91120"/>
                    <a:pt x="98744" y="86788"/>
                  </a:cubicBezTo>
                  <a:cubicBezTo>
                    <a:pt x="101144" y="83313"/>
                    <a:pt x="104739" y="81433"/>
                    <a:pt x="107842" y="85925"/>
                  </a:cubicBezTo>
                  <a:cubicBezTo>
                    <a:pt x="118866" y="101870"/>
                    <a:pt x="122181" y="90486"/>
                    <a:pt x="126119" y="80942"/>
                  </a:cubicBezTo>
                  <a:cubicBezTo>
                    <a:pt x="127142" y="78456"/>
                    <a:pt x="128291" y="76021"/>
                    <a:pt x="129639" y="73689"/>
                  </a:cubicBezTo>
                  <a:cubicBezTo>
                    <a:pt x="129879" y="71643"/>
                    <a:pt x="133360" y="70815"/>
                    <a:pt x="131702" y="68066"/>
                  </a:cubicBezTo>
                  <a:cubicBezTo>
                    <a:pt x="130977" y="68683"/>
                    <a:pt x="130268" y="69311"/>
                    <a:pt x="129548" y="70032"/>
                  </a:cubicBezTo>
                  <a:cubicBezTo>
                    <a:pt x="128576" y="71015"/>
                    <a:pt x="127559" y="71849"/>
                    <a:pt x="126479" y="72643"/>
                  </a:cubicBezTo>
                  <a:cubicBezTo>
                    <a:pt x="124136" y="74152"/>
                    <a:pt x="121735" y="75364"/>
                    <a:pt x="118849" y="74450"/>
                  </a:cubicBezTo>
                  <a:cubicBezTo>
                    <a:pt x="117403" y="73021"/>
                    <a:pt x="116878" y="71249"/>
                    <a:pt x="117020" y="69283"/>
                  </a:cubicBezTo>
                  <a:cubicBezTo>
                    <a:pt x="117198" y="68203"/>
                    <a:pt x="117415" y="67088"/>
                    <a:pt x="117575" y="66009"/>
                  </a:cubicBezTo>
                  <a:cubicBezTo>
                    <a:pt x="117426" y="65008"/>
                    <a:pt x="117483" y="63979"/>
                    <a:pt x="117689" y="62985"/>
                  </a:cubicBezTo>
                  <a:cubicBezTo>
                    <a:pt x="117689" y="63020"/>
                    <a:pt x="119067" y="62511"/>
                    <a:pt x="119067" y="62511"/>
                  </a:cubicBezTo>
                  <a:cubicBezTo>
                    <a:pt x="119067" y="62511"/>
                    <a:pt x="117603" y="62557"/>
                    <a:pt x="117598" y="62591"/>
                  </a:cubicBezTo>
                  <a:cubicBezTo>
                    <a:pt x="116723" y="63151"/>
                    <a:pt x="115820" y="63608"/>
                    <a:pt x="114877" y="64037"/>
                  </a:cubicBezTo>
                  <a:cubicBezTo>
                    <a:pt x="113917" y="64620"/>
                    <a:pt x="112906" y="65003"/>
                    <a:pt x="111808" y="65248"/>
                  </a:cubicBezTo>
                  <a:cubicBezTo>
                    <a:pt x="111220" y="65254"/>
                    <a:pt x="110660" y="65243"/>
                    <a:pt x="110071" y="65237"/>
                  </a:cubicBezTo>
                  <a:cubicBezTo>
                    <a:pt x="108860" y="64837"/>
                    <a:pt x="108048" y="64060"/>
                    <a:pt x="107654" y="62836"/>
                  </a:cubicBezTo>
                  <a:cubicBezTo>
                    <a:pt x="107511" y="61574"/>
                    <a:pt x="107436" y="60328"/>
                    <a:pt x="107414" y="59053"/>
                  </a:cubicBezTo>
                  <a:cubicBezTo>
                    <a:pt x="107648" y="57722"/>
                    <a:pt x="108151" y="56521"/>
                    <a:pt x="108917" y="55413"/>
                  </a:cubicBezTo>
                  <a:cubicBezTo>
                    <a:pt x="110614" y="53104"/>
                    <a:pt x="112791" y="51401"/>
                    <a:pt x="115323" y="50115"/>
                  </a:cubicBezTo>
                  <a:cubicBezTo>
                    <a:pt x="128485" y="44491"/>
                    <a:pt x="138160" y="35039"/>
                    <a:pt x="145955" y="23209"/>
                  </a:cubicBezTo>
                  <a:cubicBezTo>
                    <a:pt x="149676" y="17568"/>
                    <a:pt x="153219" y="10658"/>
                    <a:pt x="162249" y="13322"/>
                  </a:cubicBezTo>
                  <a:cubicBezTo>
                    <a:pt x="166638" y="15339"/>
                    <a:pt x="166461" y="20277"/>
                    <a:pt x="169479" y="25026"/>
                  </a:cubicBezTo>
                  <a:cubicBezTo>
                    <a:pt x="172399" y="14419"/>
                    <a:pt x="178417" y="6949"/>
                    <a:pt x="185189" y="0"/>
                  </a:cubicBezTo>
                  <a:close/>
                </a:path>
              </a:pathLst>
            </a:custGeom>
            <a:grpFill/>
            <a:ln w="5715" cap="flat">
              <a:noFill/>
              <a:prstDash val="solid"/>
              <a:miter/>
            </a:ln>
          </p:spPr>
          <p:txBody>
            <a:bodyPr rtlCol="0" anchor="ctr"/>
            <a:lstStyle/>
            <a:p>
              <a:endParaRPr lang="zh-CN" altLang="en-US"/>
            </a:p>
          </p:txBody>
        </p:sp>
        <p:sp>
          <p:nvSpPr>
            <p:cNvPr id="2040" name="任意多边形: 形状 2039">
              <a:extLst>
                <a:ext uri="{FF2B5EF4-FFF2-40B4-BE49-F238E27FC236}">
                  <a16:creationId xmlns:a16="http://schemas.microsoft.com/office/drawing/2014/main" id="{7B5AEA9A-EB52-7062-1224-5D85F949EA4A}"/>
                </a:ext>
              </a:extLst>
            </p:cNvPr>
            <p:cNvSpPr/>
            <p:nvPr/>
          </p:nvSpPr>
          <p:spPr>
            <a:xfrm>
              <a:off x="4484427" y="4714149"/>
              <a:ext cx="250727" cy="385385"/>
            </a:xfrm>
            <a:custGeom>
              <a:avLst/>
              <a:gdLst>
                <a:gd name="connsiteX0" fmla="*/ 70963 w 250727"/>
                <a:gd name="connsiteY0" fmla="*/ 385385 h 385385"/>
                <a:gd name="connsiteX1" fmla="*/ 30838 w 250727"/>
                <a:gd name="connsiteY1" fmla="*/ 363108 h 385385"/>
                <a:gd name="connsiteX2" fmla="*/ 40879 w 250727"/>
                <a:gd name="connsiteY2" fmla="*/ 342386 h 385385"/>
                <a:gd name="connsiteX3" fmla="*/ 54504 w 250727"/>
                <a:gd name="connsiteY3" fmla="*/ 357479 h 385385"/>
                <a:gd name="connsiteX4" fmla="*/ 56064 w 250727"/>
                <a:gd name="connsiteY4" fmla="*/ 360228 h 385385"/>
                <a:gd name="connsiteX5" fmla="*/ 56550 w 250727"/>
                <a:gd name="connsiteY5" fmla="*/ 350575 h 385385"/>
                <a:gd name="connsiteX6" fmla="*/ 54561 w 250727"/>
                <a:gd name="connsiteY6" fmla="*/ 330013 h 385385"/>
                <a:gd name="connsiteX7" fmla="*/ 56561 w 250727"/>
                <a:gd name="connsiteY7" fmla="*/ 308622 h 385385"/>
                <a:gd name="connsiteX8" fmla="*/ 55904 w 250727"/>
                <a:gd name="connsiteY8" fmla="*/ 331830 h 385385"/>
                <a:gd name="connsiteX9" fmla="*/ 40891 w 250727"/>
                <a:gd name="connsiteY9" fmla="*/ 339814 h 385385"/>
                <a:gd name="connsiteX10" fmla="*/ 39662 w 250727"/>
                <a:gd name="connsiteY10" fmla="*/ 328418 h 385385"/>
                <a:gd name="connsiteX11" fmla="*/ 38845 w 250727"/>
                <a:gd name="connsiteY11" fmla="*/ 327252 h 385385"/>
                <a:gd name="connsiteX12" fmla="*/ 37439 w 250727"/>
                <a:gd name="connsiteY12" fmla="*/ 327938 h 385385"/>
                <a:gd name="connsiteX13" fmla="*/ 23969 w 250727"/>
                <a:gd name="connsiteY13" fmla="*/ 339088 h 385385"/>
                <a:gd name="connsiteX14" fmla="*/ 8201 w 250727"/>
                <a:gd name="connsiteY14" fmla="*/ 348141 h 385385"/>
                <a:gd name="connsiteX15" fmla="*/ 1497 w 250727"/>
                <a:gd name="connsiteY15" fmla="*/ 346672 h 385385"/>
                <a:gd name="connsiteX16" fmla="*/ 1543 w 250727"/>
                <a:gd name="connsiteY16" fmla="*/ 346821 h 385385"/>
                <a:gd name="connsiteX17" fmla="*/ 0 w 250727"/>
                <a:gd name="connsiteY17" fmla="*/ 342654 h 385385"/>
                <a:gd name="connsiteX18" fmla="*/ 629 w 250727"/>
                <a:gd name="connsiteY18" fmla="*/ 340488 h 385385"/>
                <a:gd name="connsiteX19" fmla="*/ 2189 w 250727"/>
                <a:gd name="connsiteY19" fmla="*/ 338888 h 385385"/>
                <a:gd name="connsiteX20" fmla="*/ 13110 w 250727"/>
                <a:gd name="connsiteY20" fmla="*/ 333202 h 385385"/>
                <a:gd name="connsiteX21" fmla="*/ 7635 w 250727"/>
                <a:gd name="connsiteY21" fmla="*/ 325086 h 385385"/>
                <a:gd name="connsiteX22" fmla="*/ 3629 w 250727"/>
                <a:gd name="connsiteY22" fmla="*/ 323326 h 385385"/>
                <a:gd name="connsiteX23" fmla="*/ 2389 w 250727"/>
                <a:gd name="connsiteY23" fmla="*/ 300735 h 385385"/>
                <a:gd name="connsiteX24" fmla="*/ 2875 w 250727"/>
                <a:gd name="connsiteY24" fmla="*/ 295043 h 385385"/>
                <a:gd name="connsiteX25" fmla="*/ 880 w 250727"/>
                <a:gd name="connsiteY25" fmla="*/ 288008 h 385385"/>
                <a:gd name="connsiteX26" fmla="*/ 3035 w 250727"/>
                <a:gd name="connsiteY26" fmla="*/ 284922 h 385385"/>
                <a:gd name="connsiteX27" fmla="*/ 9721 w 250727"/>
                <a:gd name="connsiteY27" fmla="*/ 275720 h 385385"/>
                <a:gd name="connsiteX28" fmla="*/ 38776 w 250727"/>
                <a:gd name="connsiteY28" fmla="*/ 260130 h 385385"/>
                <a:gd name="connsiteX29" fmla="*/ 39599 w 250727"/>
                <a:gd name="connsiteY29" fmla="*/ 264513 h 385385"/>
                <a:gd name="connsiteX30" fmla="*/ 36079 w 250727"/>
                <a:gd name="connsiteY30" fmla="*/ 273326 h 385385"/>
                <a:gd name="connsiteX31" fmla="*/ 52715 w 250727"/>
                <a:gd name="connsiteY31" fmla="*/ 269234 h 385385"/>
                <a:gd name="connsiteX32" fmla="*/ 65231 w 250727"/>
                <a:gd name="connsiteY32" fmla="*/ 269017 h 385385"/>
                <a:gd name="connsiteX33" fmla="*/ 74786 w 250727"/>
                <a:gd name="connsiteY33" fmla="*/ 258490 h 385385"/>
                <a:gd name="connsiteX34" fmla="*/ 60653 w 250727"/>
                <a:gd name="connsiteY34" fmla="*/ 253409 h 385385"/>
                <a:gd name="connsiteX35" fmla="*/ 50018 w 250727"/>
                <a:gd name="connsiteY35" fmla="*/ 236012 h 385385"/>
                <a:gd name="connsiteX36" fmla="*/ 43440 w 250727"/>
                <a:gd name="connsiteY36" fmla="*/ 227926 h 385385"/>
                <a:gd name="connsiteX37" fmla="*/ 46857 w 250727"/>
                <a:gd name="connsiteY37" fmla="*/ 220719 h 385385"/>
                <a:gd name="connsiteX38" fmla="*/ 50675 w 250727"/>
                <a:gd name="connsiteY38" fmla="*/ 219970 h 385385"/>
                <a:gd name="connsiteX39" fmla="*/ 59356 w 250727"/>
                <a:gd name="connsiteY39" fmla="*/ 216719 h 385385"/>
                <a:gd name="connsiteX40" fmla="*/ 83702 w 250727"/>
                <a:gd name="connsiteY40" fmla="*/ 205020 h 385385"/>
                <a:gd name="connsiteX41" fmla="*/ 95286 w 250727"/>
                <a:gd name="connsiteY41" fmla="*/ 202671 h 385385"/>
                <a:gd name="connsiteX42" fmla="*/ 92703 w 250727"/>
                <a:gd name="connsiteY42" fmla="*/ 206980 h 385385"/>
                <a:gd name="connsiteX43" fmla="*/ 94320 w 250727"/>
                <a:gd name="connsiteY43" fmla="*/ 204334 h 385385"/>
                <a:gd name="connsiteX44" fmla="*/ 100755 w 250727"/>
                <a:gd name="connsiteY44" fmla="*/ 197322 h 385385"/>
                <a:gd name="connsiteX45" fmla="*/ 124347 w 250727"/>
                <a:gd name="connsiteY45" fmla="*/ 185635 h 385385"/>
                <a:gd name="connsiteX46" fmla="*/ 135760 w 250727"/>
                <a:gd name="connsiteY46" fmla="*/ 170216 h 385385"/>
                <a:gd name="connsiteX47" fmla="*/ 146607 w 250727"/>
                <a:gd name="connsiteY47" fmla="*/ 185618 h 385385"/>
                <a:gd name="connsiteX48" fmla="*/ 149750 w 250727"/>
                <a:gd name="connsiteY48" fmla="*/ 189121 h 385385"/>
                <a:gd name="connsiteX49" fmla="*/ 151539 w 250727"/>
                <a:gd name="connsiteY49" fmla="*/ 171902 h 385385"/>
                <a:gd name="connsiteX50" fmla="*/ 133177 w 250727"/>
                <a:gd name="connsiteY50" fmla="*/ 160494 h 385385"/>
                <a:gd name="connsiteX51" fmla="*/ 154511 w 250727"/>
                <a:gd name="connsiteY51" fmla="*/ 148584 h 385385"/>
                <a:gd name="connsiteX52" fmla="*/ 152956 w 250727"/>
                <a:gd name="connsiteY52" fmla="*/ 152322 h 385385"/>
                <a:gd name="connsiteX53" fmla="*/ 155219 w 250727"/>
                <a:gd name="connsiteY53" fmla="*/ 151505 h 385385"/>
                <a:gd name="connsiteX54" fmla="*/ 166912 w 250727"/>
                <a:gd name="connsiteY54" fmla="*/ 153648 h 385385"/>
                <a:gd name="connsiteX55" fmla="*/ 168998 w 250727"/>
                <a:gd name="connsiteY55" fmla="*/ 155499 h 385385"/>
                <a:gd name="connsiteX56" fmla="*/ 167198 w 250727"/>
                <a:gd name="connsiteY56" fmla="*/ 151728 h 385385"/>
                <a:gd name="connsiteX57" fmla="*/ 162346 w 250727"/>
                <a:gd name="connsiteY57" fmla="*/ 130159 h 385385"/>
                <a:gd name="connsiteX58" fmla="*/ 168815 w 250727"/>
                <a:gd name="connsiteY58" fmla="*/ 108436 h 385385"/>
                <a:gd name="connsiteX59" fmla="*/ 152453 w 250727"/>
                <a:gd name="connsiteY59" fmla="*/ 121015 h 385385"/>
                <a:gd name="connsiteX60" fmla="*/ 138337 w 250727"/>
                <a:gd name="connsiteY60" fmla="*/ 125084 h 385385"/>
                <a:gd name="connsiteX61" fmla="*/ 131468 w 250727"/>
                <a:gd name="connsiteY61" fmla="*/ 131142 h 385385"/>
                <a:gd name="connsiteX62" fmla="*/ 127770 w 250727"/>
                <a:gd name="connsiteY62" fmla="*/ 133337 h 385385"/>
                <a:gd name="connsiteX63" fmla="*/ 121729 w 250727"/>
                <a:gd name="connsiteY63" fmla="*/ 136497 h 385385"/>
                <a:gd name="connsiteX64" fmla="*/ 121958 w 250727"/>
                <a:gd name="connsiteY64" fmla="*/ 136034 h 385385"/>
                <a:gd name="connsiteX65" fmla="*/ 125856 w 250727"/>
                <a:gd name="connsiteY65" fmla="*/ 131828 h 385385"/>
                <a:gd name="connsiteX66" fmla="*/ 131474 w 250727"/>
                <a:gd name="connsiteY66" fmla="*/ 131348 h 385385"/>
                <a:gd name="connsiteX67" fmla="*/ 136720 w 250727"/>
                <a:gd name="connsiteY67" fmla="*/ 143469 h 385385"/>
                <a:gd name="connsiteX68" fmla="*/ 112677 w 250727"/>
                <a:gd name="connsiteY68" fmla="*/ 156500 h 385385"/>
                <a:gd name="connsiteX69" fmla="*/ 99904 w 250727"/>
                <a:gd name="connsiteY69" fmla="*/ 166061 h 385385"/>
                <a:gd name="connsiteX70" fmla="*/ 97104 w 250727"/>
                <a:gd name="connsiteY70" fmla="*/ 169633 h 385385"/>
                <a:gd name="connsiteX71" fmla="*/ 92703 w 250727"/>
                <a:gd name="connsiteY71" fmla="*/ 169364 h 385385"/>
                <a:gd name="connsiteX72" fmla="*/ 83193 w 250727"/>
                <a:gd name="connsiteY72" fmla="*/ 157745 h 385385"/>
                <a:gd name="connsiteX73" fmla="*/ 85016 w 250727"/>
                <a:gd name="connsiteY73" fmla="*/ 154299 h 385385"/>
                <a:gd name="connsiteX74" fmla="*/ 81033 w 250727"/>
                <a:gd name="connsiteY74" fmla="*/ 157237 h 385385"/>
                <a:gd name="connsiteX75" fmla="*/ 76032 w 250727"/>
                <a:gd name="connsiteY75" fmla="*/ 139880 h 385385"/>
                <a:gd name="connsiteX76" fmla="*/ 105619 w 250727"/>
                <a:gd name="connsiteY76" fmla="*/ 115449 h 385385"/>
                <a:gd name="connsiteX77" fmla="*/ 97989 w 250727"/>
                <a:gd name="connsiteY77" fmla="*/ 116146 h 385385"/>
                <a:gd name="connsiteX78" fmla="*/ 91800 w 250727"/>
                <a:gd name="connsiteY78" fmla="*/ 112528 h 385385"/>
                <a:gd name="connsiteX79" fmla="*/ 98841 w 250727"/>
                <a:gd name="connsiteY79" fmla="*/ 100058 h 385385"/>
                <a:gd name="connsiteX80" fmla="*/ 95612 w 250727"/>
                <a:gd name="connsiteY80" fmla="*/ 85828 h 385385"/>
                <a:gd name="connsiteX81" fmla="*/ 115426 w 250727"/>
                <a:gd name="connsiteY81" fmla="*/ 64271 h 385385"/>
                <a:gd name="connsiteX82" fmla="*/ 123210 w 250727"/>
                <a:gd name="connsiteY82" fmla="*/ 63814 h 385385"/>
                <a:gd name="connsiteX83" fmla="*/ 124193 w 250727"/>
                <a:gd name="connsiteY83" fmla="*/ 72844 h 385385"/>
                <a:gd name="connsiteX84" fmla="*/ 120615 w 250727"/>
                <a:gd name="connsiteY84" fmla="*/ 87988 h 385385"/>
                <a:gd name="connsiteX85" fmla="*/ 121158 w 250727"/>
                <a:gd name="connsiteY85" fmla="*/ 88954 h 385385"/>
                <a:gd name="connsiteX86" fmla="*/ 120855 w 250727"/>
                <a:gd name="connsiteY86" fmla="*/ 87640 h 385385"/>
                <a:gd name="connsiteX87" fmla="*/ 122975 w 250727"/>
                <a:gd name="connsiteY87" fmla="*/ 75644 h 385385"/>
                <a:gd name="connsiteX88" fmla="*/ 124455 w 250727"/>
                <a:gd name="connsiteY88" fmla="*/ 64928 h 385385"/>
                <a:gd name="connsiteX89" fmla="*/ 135457 w 250727"/>
                <a:gd name="connsiteY89" fmla="*/ 40057 h 385385"/>
                <a:gd name="connsiteX90" fmla="*/ 132982 w 250727"/>
                <a:gd name="connsiteY90" fmla="*/ 36828 h 385385"/>
                <a:gd name="connsiteX91" fmla="*/ 178605 w 250727"/>
                <a:gd name="connsiteY91" fmla="*/ 6870 h 385385"/>
                <a:gd name="connsiteX92" fmla="*/ 180228 w 250727"/>
                <a:gd name="connsiteY92" fmla="*/ 7167 h 385385"/>
                <a:gd name="connsiteX93" fmla="*/ 185063 w 250727"/>
                <a:gd name="connsiteY93" fmla="*/ 6315 h 385385"/>
                <a:gd name="connsiteX94" fmla="*/ 188326 w 250727"/>
                <a:gd name="connsiteY94" fmla="*/ 5984 h 385385"/>
                <a:gd name="connsiteX95" fmla="*/ 193076 w 250727"/>
                <a:gd name="connsiteY95" fmla="*/ 5549 h 385385"/>
                <a:gd name="connsiteX96" fmla="*/ 195762 w 250727"/>
                <a:gd name="connsiteY96" fmla="*/ 3555 h 385385"/>
                <a:gd name="connsiteX97" fmla="*/ 200082 w 250727"/>
                <a:gd name="connsiteY97" fmla="*/ 0 h 385385"/>
                <a:gd name="connsiteX98" fmla="*/ 204100 w 250727"/>
                <a:gd name="connsiteY98" fmla="*/ 1172 h 385385"/>
                <a:gd name="connsiteX99" fmla="*/ 200608 w 250727"/>
                <a:gd name="connsiteY99" fmla="*/ 18568 h 385385"/>
                <a:gd name="connsiteX100" fmla="*/ 187063 w 250727"/>
                <a:gd name="connsiteY100" fmla="*/ 41971 h 385385"/>
                <a:gd name="connsiteX101" fmla="*/ 188224 w 250727"/>
                <a:gd name="connsiteY101" fmla="*/ 30598 h 385385"/>
                <a:gd name="connsiteX102" fmla="*/ 192213 w 250727"/>
                <a:gd name="connsiteY102" fmla="*/ 24477 h 385385"/>
                <a:gd name="connsiteX103" fmla="*/ 213787 w 250727"/>
                <a:gd name="connsiteY103" fmla="*/ 16271 h 385385"/>
                <a:gd name="connsiteX104" fmla="*/ 236830 w 250727"/>
                <a:gd name="connsiteY104" fmla="*/ 20048 h 385385"/>
                <a:gd name="connsiteX105" fmla="*/ 237132 w 250727"/>
                <a:gd name="connsiteY105" fmla="*/ 25358 h 385385"/>
                <a:gd name="connsiteX106" fmla="*/ 217244 w 250727"/>
                <a:gd name="connsiteY106" fmla="*/ 71964 h 385385"/>
                <a:gd name="connsiteX107" fmla="*/ 231052 w 250727"/>
                <a:gd name="connsiteY107" fmla="*/ 56361 h 385385"/>
                <a:gd name="connsiteX108" fmla="*/ 243408 w 250727"/>
                <a:gd name="connsiteY108" fmla="*/ 47046 h 385385"/>
                <a:gd name="connsiteX109" fmla="*/ 250643 w 250727"/>
                <a:gd name="connsiteY109" fmla="*/ 60562 h 385385"/>
                <a:gd name="connsiteX110" fmla="*/ 243642 w 250727"/>
                <a:gd name="connsiteY110" fmla="*/ 77604 h 385385"/>
                <a:gd name="connsiteX111" fmla="*/ 233098 w 250727"/>
                <a:gd name="connsiteY111" fmla="*/ 81873 h 385385"/>
                <a:gd name="connsiteX112" fmla="*/ 220239 w 250727"/>
                <a:gd name="connsiteY112" fmla="*/ 92069 h 385385"/>
                <a:gd name="connsiteX113" fmla="*/ 208020 w 250727"/>
                <a:gd name="connsiteY113" fmla="*/ 95349 h 385385"/>
                <a:gd name="connsiteX114" fmla="*/ 203185 w 250727"/>
                <a:gd name="connsiteY114" fmla="*/ 75324 h 385385"/>
                <a:gd name="connsiteX115" fmla="*/ 201825 w 250727"/>
                <a:gd name="connsiteY115" fmla="*/ 74283 h 385385"/>
                <a:gd name="connsiteX116" fmla="*/ 202900 w 250727"/>
                <a:gd name="connsiteY116" fmla="*/ 76724 h 385385"/>
                <a:gd name="connsiteX117" fmla="*/ 184812 w 250727"/>
                <a:gd name="connsiteY117" fmla="*/ 112928 h 385385"/>
                <a:gd name="connsiteX118" fmla="*/ 191207 w 250727"/>
                <a:gd name="connsiteY118" fmla="*/ 117821 h 385385"/>
                <a:gd name="connsiteX119" fmla="*/ 193778 w 250727"/>
                <a:gd name="connsiteY119" fmla="*/ 121232 h 385385"/>
                <a:gd name="connsiteX120" fmla="*/ 191390 w 250727"/>
                <a:gd name="connsiteY120" fmla="*/ 130039 h 385385"/>
                <a:gd name="connsiteX121" fmla="*/ 188138 w 250727"/>
                <a:gd name="connsiteY121" fmla="*/ 157511 h 385385"/>
                <a:gd name="connsiteX122" fmla="*/ 186132 w 250727"/>
                <a:gd name="connsiteY122" fmla="*/ 161552 h 385385"/>
                <a:gd name="connsiteX123" fmla="*/ 178131 w 250727"/>
                <a:gd name="connsiteY123" fmla="*/ 169370 h 385385"/>
                <a:gd name="connsiteX124" fmla="*/ 169884 w 250727"/>
                <a:gd name="connsiteY124" fmla="*/ 184692 h 385385"/>
                <a:gd name="connsiteX125" fmla="*/ 160511 w 250727"/>
                <a:gd name="connsiteY125" fmla="*/ 201094 h 385385"/>
                <a:gd name="connsiteX126" fmla="*/ 152196 w 250727"/>
                <a:gd name="connsiteY126" fmla="*/ 205306 h 385385"/>
                <a:gd name="connsiteX127" fmla="*/ 159917 w 250727"/>
                <a:gd name="connsiteY127" fmla="*/ 201545 h 385385"/>
                <a:gd name="connsiteX128" fmla="*/ 175999 w 250727"/>
                <a:gd name="connsiteY128" fmla="*/ 214175 h 385385"/>
                <a:gd name="connsiteX129" fmla="*/ 162529 w 250727"/>
                <a:gd name="connsiteY129" fmla="*/ 225714 h 385385"/>
                <a:gd name="connsiteX130" fmla="*/ 138074 w 250727"/>
                <a:gd name="connsiteY130" fmla="*/ 223268 h 385385"/>
                <a:gd name="connsiteX131" fmla="*/ 129176 w 250727"/>
                <a:gd name="connsiteY131" fmla="*/ 209586 h 385385"/>
                <a:gd name="connsiteX132" fmla="*/ 131233 w 250727"/>
                <a:gd name="connsiteY132" fmla="*/ 201128 h 385385"/>
                <a:gd name="connsiteX133" fmla="*/ 130965 w 250727"/>
                <a:gd name="connsiteY133" fmla="*/ 200848 h 385385"/>
                <a:gd name="connsiteX134" fmla="*/ 131651 w 250727"/>
                <a:gd name="connsiteY134" fmla="*/ 203649 h 385385"/>
                <a:gd name="connsiteX135" fmla="*/ 130256 w 250727"/>
                <a:gd name="connsiteY135" fmla="*/ 207969 h 385385"/>
                <a:gd name="connsiteX136" fmla="*/ 134645 w 250727"/>
                <a:gd name="connsiteY136" fmla="*/ 225114 h 385385"/>
                <a:gd name="connsiteX137" fmla="*/ 134200 w 250727"/>
                <a:gd name="connsiteY137" fmla="*/ 229749 h 385385"/>
                <a:gd name="connsiteX138" fmla="*/ 120352 w 250727"/>
                <a:gd name="connsiteY138" fmla="*/ 244574 h 385385"/>
                <a:gd name="connsiteX139" fmla="*/ 117346 w 250727"/>
                <a:gd name="connsiteY139" fmla="*/ 233566 h 385385"/>
                <a:gd name="connsiteX140" fmla="*/ 113431 w 250727"/>
                <a:gd name="connsiteY140" fmla="*/ 224394 h 385385"/>
                <a:gd name="connsiteX141" fmla="*/ 111797 w 250727"/>
                <a:gd name="connsiteY141" fmla="*/ 226085 h 385385"/>
                <a:gd name="connsiteX142" fmla="*/ 114414 w 250727"/>
                <a:gd name="connsiteY142" fmla="*/ 228000 h 385385"/>
                <a:gd name="connsiteX143" fmla="*/ 120615 w 250727"/>
                <a:gd name="connsiteY143" fmla="*/ 244825 h 385385"/>
                <a:gd name="connsiteX144" fmla="*/ 115014 w 250727"/>
                <a:gd name="connsiteY144" fmla="*/ 273726 h 385385"/>
                <a:gd name="connsiteX145" fmla="*/ 111008 w 250727"/>
                <a:gd name="connsiteY145" fmla="*/ 275417 h 385385"/>
                <a:gd name="connsiteX146" fmla="*/ 105636 w 250727"/>
                <a:gd name="connsiteY146" fmla="*/ 265273 h 385385"/>
                <a:gd name="connsiteX147" fmla="*/ 107796 w 250727"/>
                <a:gd name="connsiteY147" fmla="*/ 263902 h 385385"/>
                <a:gd name="connsiteX148" fmla="*/ 105710 w 250727"/>
                <a:gd name="connsiteY148" fmla="*/ 265182 h 385385"/>
                <a:gd name="connsiteX149" fmla="*/ 97338 w 250727"/>
                <a:gd name="connsiteY149" fmla="*/ 272989 h 385385"/>
                <a:gd name="connsiteX150" fmla="*/ 87565 w 250727"/>
                <a:gd name="connsiteY150" fmla="*/ 300461 h 385385"/>
                <a:gd name="connsiteX151" fmla="*/ 81587 w 250727"/>
                <a:gd name="connsiteY151" fmla="*/ 324298 h 385385"/>
                <a:gd name="connsiteX152" fmla="*/ 80827 w 250727"/>
                <a:gd name="connsiteY152" fmla="*/ 325132 h 385385"/>
                <a:gd name="connsiteX153" fmla="*/ 81862 w 250727"/>
                <a:gd name="connsiteY153" fmla="*/ 325178 h 385385"/>
                <a:gd name="connsiteX154" fmla="*/ 94503 w 250727"/>
                <a:gd name="connsiteY154" fmla="*/ 327572 h 385385"/>
                <a:gd name="connsiteX155" fmla="*/ 84605 w 250727"/>
                <a:gd name="connsiteY155" fmla="*/ 345758 h 385385"/>
                <a:gd name="connsiteX156" fmla="*/ 75769 w 250727"/>
                <a:gd name="connsiteY156" fmla="*/ 353399 h 385385"/>
                <a:gd name="connsiteX157" fmla="*/ 75295 w 250727"/>
                <a:gd name="connsiteY157" fmla="*/ 354547 h 385385"/>
                <a:gd name="connsiteX158" fmla="*/ 75884 w 250727"/>
                <a:gd name="connsiteY158" fmla="*/ 353313 h 385385"/>
                <a:gd name="connsiteX159" fmla="*/ 81136 w 250727"/>
                <a:gd name="connsiteY159" fmla="*/ 348444 h 385385"/>
                <a:gd name="connsiteX160" fmla="*/ 84353 w 250727"/>
                <a:gd name="connsiteY160" fmla="*/ 355965 h 385385"/>
                <a:gd name="connsiteX161" fmla="*/ 73615 w 250727"/>
                <a:gd name="connsiteY161" fmla="*/ 376979 h 385385"/>
                <a:gd name="connsiteX162" fmla="*/ 69791 w 250727"/>
                <a:gd name="connsiteY162" fmla="*/ 377642 h 385385"/>
                <a:gd name="connsiteX163" fmla="*/ 72632 w 250727"/>
                <a:gd name="connsiteY163" fmla="*/ 382122 h 385385"/>
                <a:gd name="connsiteX164" fmla="*/ 70963 w 250727"/>
                <a:gd name="connsiteY164" fmla="*/ 385385 h 38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250727" h="385385">
                  <a:moveTo>
                    <a:pt x="70963" y="385385"/>
                  </a:moveTo>
                  <a:cubicBezTo>
                    <a:pt x="57104" y="378836"/>
                    <a:pt x="43508" y="371801"/>
                    <a:pt x="30838" y="363108"/>
                  </a:cubicBezTo>
                  <a:cubicBezTo>
                    <a:pt x="35770" y="356971"/>
                    <a:pt x="38879" y="349952"/>
                    <a:pt x="40879" y="342386"/>
                  </a:cubicBezTo>
                  <a:cubicBezTo>
                    <a:pt x="53658" y="340037"/>
                    <a:pt x="50601" y="351907"/>
                    <a:pt x="54504" y="357479"/>
                  </a:cubicBezTo>
                  <a:cubicBezTo>
                    <a:pt x="54950" y="358439"/>
                    <a:pt x="55447" y="359434"/>
                    <a:pt x="56064" y="360228"/>
                  </a:cubicBezTo>
                  <a:cubicBezTo>
                    <a:pt x="59076" y="357108"/>
                    <a:pt x="64379" y="355524"/>
                    <a:pt x="56550" y="350575"/>
                  </a:cubicBezTo>
                  <a:cubicBezTo>
                    <a:pt x="49035" y="345826"/>
                    <a:pt x="61413" y="336477"/>
                    <a:pt x="54561" y="330013"/>
                  </a:cubicBezTo>
                  <a:cubicBezTo>
                    <a:pt x="52829" y="321166"/>
                    <a:pt x="53675" y="312799"/>
                    <a:pt x="56561" y="308622"/>
                  </a:cubicBezTo>
                  <a:cubicBezTo>
                    <a:pt x="53572" y="313582"/>
                    <a:pt x="50035" y="322137"/>
                    <a:pt x="55904" y="331830"/>
                  </a:cubicBezTo>
                  <a:cubicBezTo>
                    <a:pt x="54790" y="341849"/>
                    <a:pt x="48783" y="342614"/>
                    <a:pt x="40891" y="339814"/>
                  </a:cubicBezTo>
                  <a:cubicBezTo>
                    <a:pt x="38439" y="336219"/>
                    <a:pt x="39411" y="332247"/>
                    <a:pt x="39662" y="328418"/>
                  </a:cubicBezTo>
                  <a:cubicBezTo>
                    <a:pt x="39588" y="328493"/>
                    <a:pt x="38845" y="327252"/>
                    <a:pt x="38845" y="327252"/>
                  </a:cubicBezTo>
                  <a:cubicBezTo>
                    <a:pt x="38845" y="327252"/>
                    <a:pt x="37542" y="327864"/>
                    <a:pt x="37439" y="327938"/>
                  </a:cubicBezTo>
                  <a:cubicBezTo>
                    <a:pt x="30964" y="329407"/>
                    <a:pt x="27180" y="333562"/>
                    <a:pt x="23969" y="339088"/>
                  </a:cubicBezTo>
                  <a:cubicBezTo>
                    <a:pt x="20637" y="344832"/>
                    <a:pt x="16231" y="349987"/>
                    <a:pt x="8201" y="348141"/>
                  </a:cubicBezTo>
                  <a:cubicBezTo>
                    <a:pt x="5898" y="347958"/>
                    <a:pt x="3549" y="347998"/>
                    <a:pt x="1497" y="346672"/>
                  </a:cubicBezTo>
                  <a:lnTo>
                    <a:pt x="1543" y="346821"/>
                  </a:lnTo>
                  <a:cubicBezTo>
                    <a:pt x="594" y="345592"/>
                    <a:pt x="80" y="344197"/>
                    <a:pt x="0" y="342654"/>
                  </a:cubicBezTo>
                  <a:cubicBezTo>
                    <a:pt x="211" y="341934"/>
                    <a:pt x="423" y="341209"/>
                    <a:pt x="629" y="340488"/>
                  </a:cubicBezTo>
                  <a:cubicBezTo>
                    <a:pt x="1149" y="339957"/>
                    <a:pt x="1680" y="339425"/>
                    <a:pt x="2189" y="338888"/>
                  </a:cubicBezTo>
                  <a:cubicBezTo>
                    <a:pt x="6201" y="337711"/>
                    <a:pt x="10647" y="337111"/>
                    <a:pt x="13110" y="333202"/>
                  </a:cubicBezTo>
                  <a:cubicBezTo>
                    <a:pt x="17219" y="326681"/>
                    <a:pt x="13962" y="324772"/>
                    <a:pt x="7635" y="325086"/>
                  </a:cubicBezTo>
                  <a:cubicBezTo>
                    <a:pt x="6138" y="324852"/>
                    <a:pt x="4812" y="324269"/>
                    <a:pt x="3629" y="323326"/>
                  </a:cubicBezTo>
                  <a:cubicBezTo>
                    <a:pt x="-4241" y="316188"/>
                    <a:pt x="4612" y="308164"/>
                    <a:pt x="2389" y="300735"/>
                  </a:cubicBezTo>
                  <a:cubicBezTo>
                    <a:pt x="2520" y="298838"/>
                    <a:pt x="2932" y="296952"/>
                    <a:pt x="2875" y="295043"/>
                  </a:cubicBezTo>
                  <a:cubicBezTo>
                    <a:pt x="2440" y="292642"/>
                    <a:pt x="971" y="290522"/>
                    <a:pt x="880" y="288008"/>
                  </a:cubicBezTo>
                  <a:cubicBezTo>
                    <a:pt x="1303" y="286762"/>
                    <a:pt x="2012" y="285739"/>
                    <a:pt x="3035" y="284922"/>
                  </a:cubicBezTo>
                  <a:cubicBezTo>
                    <a:pt x="6555" y="282807"/>
                    <a:pt x="8664" y="279652"/>
                    <a:pt x="9721" y="275720"/>
                  </a:cubicBezTo>
                  <a:cubicBezTo>
                    <a:pt x="15911" y="256009"/>
                    <a:pt x="18534" y="254609"/>
                    <a:pt x="38776" y="260130"/>
                  </a:cubicBezTo>
                  <a:cubicBezTo>
                    <a:pt x="39411" y="261524"/>
                    <a:pt x="39691" y="262981"/>
                    <a:pt x="39599" y="264513"/>
                  </a:cubicBezTo>
                  <a:cubicBezTo>
                    <a:pt x="38885" y="267645"/>
                    <a:pt x="36925" y="270285"/>
                    <a:pt x="36079" y="273326"/>
                  </a:cubicBezTo>
                  <a:cubicBezTo>
                    <a:pt x="41274" y="270720"/>
                    <a:pt x="45611" y="264330"/>
                    <a:pt x="52715" y="269234"/>
                  </a:cubicBezTo>
                  <a:cubicBezTo>
                    <a:pt x="56904" y="270800"/>
                    <a:pt x="61105" y="273531"/>
                    <a:pt x="65231" y="269017"/>
                  </a:cubicBezTo>
                  <a:cubicBezTo>
                    <a:pt x="70586" y="267365"/>
                    <a:pt x="76912" y="265342"/>
                    <a:pt x="74786" y="258490"/>
                  </a:cubicBezTo>
                  <a:cubicBezTo>
                    <a:pt x="72872" y="252323"/>
                    <a:pt x="65917" y="253758"/>
                    <a:pt x="60653" y="253409"/>
                  </a:cubicBezTo>
                  <a:cubicBezTo>
                    <a:pt x="47920" y="253209"/>
                    <a:pt x="55818" y="240459"/>
                    <a:pt x="50018" y="236012"/>
                  </a:cubicBezTo>
                  <a:cubicBezTo>
                    <a:pt x="47337" y="233704"/>
                    <a:pt x="44628" y="231429"/>
                    <a:pt x="43440" y="227926"/>
                  </a:cubicBezTo>
                  <a:cubicBezTo>
                    <a:pt x="43097" y="224817"/>
                    <a:pt x="44491" y="222531"/>
                    <a:pt x="46857" y="220719"/>
                  </a:cubicBezTo>
                  <a:cubicBezTo>
                    <a:pt x="48069" y="220171"/>
                    <a:pt x="49355" y="219936"/>
                    <a:pt x="50675" y="219970"/>
                  </a:cubicBezTo>
                  <a:cubicBezTo>
                    <a:pt x="54241" y="220770"/>
                    <a:pt x="56361" y="217599"/>
                    <a:pt x="59356" y="216719"/>
                  </a:cubicBezTo>
                  <a:cubicBezTo>
                    <a:pt x="70152" y="218353"/>
                    <a:pt x="77690" y="214055"/>
                    <a:pt x="83702" y="205020"/>
                  </a:cubicBezTo>
                  <a:cubicBezTo>
                    <a:pt x="88382" y="197985"/>
                    <a:pt x="89028" y="198408"/>
                    <a:pt x="95286" y="202671"/>
                  </a:cubicBezTo>
                  <a:cubicBezTo>
                    <a:pt x="94446" y="204100"/>
                    <a:pt x="93412" y="205443"/>
                    <a:pt x="92703" y="206980"/>
                  </a:cubicBezTo>
                  <a:cubicBezTo>
                    <a:pt x="93166" y="206072"/>
                    <a:pt x="93697" y="205203"/>
                    <a:pt x="94320" y="204334"/>
                  </a:cubicBezTo>
                  <a:cubicBezTo>
                    <a:pt x="96069" y="201602"/>
                    <a:pt x="95875" y="197139"/>
                    <a:pt x="100755" y="197322"/>
                  </a:cubicBezTo>
                  <a:cubicBezTo>
                    <a:pt x="114174" y="204677"/>
                    <a:pt x="119066" y="194356"/>
                    <a:pt x="124347" y="185635"/>
                  </a:cubicBezTo>
                  <a:cubicBezTo>
                    <a:pt x="127702" y="180091"/>
                    <a:pt x="125353" y="170233"/>
                    <a:pt x="135760" y="170216"/>
                  </a:cubicBezTo>
                  <a:cubicBezTo>
                    <a:pt x="146287" y="170198"/>
                    <a:pt x="143355" y="180206"/>
                    <a:pt x="146607" y="185618"/>
                  </a:cubicBezTo>
                  <a:cubicBezTo>
                    <a:pt x="147173" y="186555"/>
                    <a:pt x="147904" y="187372"/>
                    <a:pt x="149750" y="189121"/>
                  </a:cubicBezTo>
                  <a:cubicBezTo>
                    <a:pt x="146796" y="181737"/>
                    <a:pt x="144452" y="175262"/>
                    <a:pt x="151539" y="171902"/>
                  </a:cubicBezTo>
                  <a:cubicBezTo>
                    <a:pt x="148424" y="162180"/>
                    <a:pt x="131668" y="177434"/>
                    <a:pt x="133177" y="160494"/>
                  </a:cubicBezTo>
                  <a:cubicBezTo>
                    <a:pt x="133857" y="152859"/>
                    <a:pt x="146230" y="146590"/>
                    <a:pt x="154511" y="148584"/>
                  </a:cubicBezTo>
                  <a:cubicBezTo>
                    <a:pt x="154654" y="150087"/>
                    <a:pt x="153991" y="151282"/>
                    <a:pt x="152956" y="152322"/>
                  </a:cubicBezTo>
                  <a:cubicBezTo>
                    <a:pt x="153985" y="152825"/>
                    <a:pt x="154271" y="151259"/>
                    <a:pt x="155219" y="151505"/>
                  </a:cubicBezTo>
                  <a:cubicBezTo>
                    <a:pt x="159094" y="152396"/>
                    <a:pt x="162998" y="153116"/>
                    <a:pt x="166912" y="153648"/>
                  </a:cubicBezTo>
                  <a:cubicBezTo>
                    <a:pt x="168227" y="153551"/>
                    <a:pt x="167867" y="155362"/>
                    <a:pt x="168998" y="155499"/>
                  </a:cubicBezTo>
                  <a:cubicBezTo>
                    <a:pt x="169147" y="153899"/>
                    <a:pt x="167375" y="153214"/>
                    <a:pt x="167198" y="151728"/>
                  </a:cubicBezTo>
                  <a:cubicBezTo>
                    <a:pt x="169450" y="143561"/>
                    <a:pt x="164838" y="132314"/>
                    <a:pt x="162346" y="130159"/>
                  </a:cubicBezTo>
                  <a:cubicBezTo>
                    <a:pt x="149373" y="118924"/>
                    <a:pt x="160060" y="115089"/>
                    <a:pt x="168815" y="108436"/>
                  </a:cubicBezTo>
                  <a:cubicBezTo>
                    <a:pt x="160054" y="111083"/>
                    <a:pt x="155722" y="115329"/>
                    <a:pt x="152453" y="121015"/>
                  </a:cubicBezTo>
                  <a:cubicBezTo>
                    <a:pt x="149167" y="126736"/>
                    <a:pt x="146824" y="133177"/>
                    <a:pt x="138337" y="125084"/>
                  </a:cubicBezTo>
                  <a:cubicBezTo>
                    <a:pt x="134325" y="121261"/>
                    <a:pt x="134685" y="129936"/>
                    <a:pt x="131468" y="131142"/>
                  </a:cubicBezTo>
                  <a:cubicBezTo>
                    <a:pt x="130531" y="132371"/>
                    <a:pt x="129285" y="133074"/>
                    <a:pt x="127770" y="133337"/>
                  </a:cubicBezTo>
                  <a:cubicBezTo>
                    <a:pt x="123535" y="130142"/>
                    <a:pt x="122387" y="132845"/>
                    <a:pt x="121729" y="136497"/>
                  </a:cubicBezTo>
                  <a:cubicBezTo>
                    <a:pt x="122124" y="136508"/>
                    <a:pt x="121935" y="136183"/>
                    <a:pt x="121958" y="136034"/>
                  </a:cubicBezTo>
                  <a:cubicBezTo>
                    <a:pt x="122255" y="133691"/>
                    <a:pt x="123387" y="132137"/>
                    <a:pt x="125856" y="131828"/>
                  </a:cubicBezTo>
                  <a:cubicBezTo>
                    <a:pt x="127879" y="133605"/>
                    <a:pt x="130188" y="138680"/>
                    <a:pt x="131474" y="131348"/>
                  </a:cubicBezTo>
                  <a:cubicBezTo>
                    <a:pt x="141120" y="131960"/>
                    <a:pt x="140269" y="138120"/>
                    <a:pt x="136720" y="143469"/>
                  </a:cubicBezTo>
                  <a:cubicBezTo>
                    <a:pt x="131216" y="151768"/>
                    <a:pt x="123673" y="158380"/>
                    <a:pt x="112677" y="156500"/>
                  </a:cubicBezTo>
                  <a:cubicBezTo>
                    <a:pt x="104362" y="155077"/>
                    <a:pt x="100710" y="158254"/>
                    <a:pt x="99904" y="166061"/>
                  </a:cubicBezTo>
                  <a:cubicBezTo>
                    <a:pt x="99264" y="167484"/>
                    <a:pt x="98315" y="168667"/>
                    <a:pt x="97104" y="169633"/>
                  </a:cubicBezTo>
                  <a:cubicBezTo>
                    <a:pt x="95612" y="170016"/>
                    <a:pt x="94137" y="169941"/>
                    <a:pt x="92703" y="169364"/>
                  </a:cubicBezTo>
                  <a:cubicBezTo>
                    <a:pt x="88480" y="166358"/>
                    <a:pt x="85085" y="162649"/>
                    <a:pt x="83193" y="157745"/>
                  </a:cubicBezTo>
                  <a:cubicBezTo>
                    <a:pt x="83405" y="156408"/>
                    <a:pt x="84656" y="155585"/>
                    <a:pt x="85016" y="154299"/>
                  </a:cubicBezTo>
                  <a:cubicBezTo>
                    <a:pt x="83410" y="154894"/>
                    <a:pt x="83342" y="157557"/>
                    <a:pt x="81033" y="157237"/>
                  </a:cubicBezTo>
                  <a:cubicBezTo>
                    <a:pt x="70980" y="153848"/>
                    <a:pt x="72415" y="144275"/>
                    <a:pt x="76032" y="139880"/>
                  </a:cubicBezTo>
                  <a:cubicBezTo>
                    <a:pt x="83959" y="130245"/>
                    <a:pt x="88394" y="115232"/>
                    <a:pt x="105619" y="115449"/>
                  </a:cubicBezTo>
                  <a:cubicBezTo>
                    <a:pt x="102424" y="112523"/>
                    <a:pt x="100281" y="115843"/>
                    <a:pt x="97989" y="116146"/>
                  </a:cubicBezTo>
                  <a:cubicBezTo>
                    <a:pt x="94783" y="116569"/>
                    <a:pt x="92600" y="115666"/>
                    <a:pt x="91800" y="112528"/>
                  </a:cubicBezTo>
                  <a:cubicBezTo>
                    <a:pt x="90183" y="106202"/>
                    <a:pt x="92349" y="101870"/>
                    <a:pt x="98841" y="100058"/>
                  </a:cubicBezTo>
                  <a:cubicBezTo>
                    <a:pt x="96795" y="95538"/>
                    <a:pt x="96469" y="90629"/>
                    <a:pt x="95612" y="85828"/>
                  </a:cubicBezTo>
                  <a:cubicBezTo>
                    <a:pt x="100447" y="77033"/>
                    <a:pt x="105447" y="68329"/>
                    <a:pt x="115426" y="64271"/>
                  </a:cubicBezTo>
                  <a:cubicBezTo>
                    <a:pt x="117946" y="63248"/>
                    <a:pt x="121084" y="62099"/>
                    <a:pt x="123210" y="63814"/>
                  </a:cubicBezTo>
                  <a:cubicBezTo>
                    <a:pt x="126021" y="66082"/>
                    <a:pt x="125444" y="69774"/>
                    <a:pt x="124193" y="72844"/>
                  </a:cubicBezTo>
                  <a:cubicBezTo>
                    <a:pt x="122238" y="77638"/>
                    <a:pt x="117472" y="81673"/>
                    <a:pt x="120615" y="87988"/>
                  </a:cubicBezTo>
                  <a:cubicBezTo>
                    <a:pt x="120707" y="89880"/>
                    <a:pt x="123335" y="88680"/>
                    <a:pt x="121158" y="88954"/>
                  </a:cubicBezTo>
                  <a:cubicBezTo>
                    <a:pt x="120986" y="88977"/>
                    <a:pt x="121238" y="88343"/>
                    <a:pt x="120855" y="87640"/>
                  </a:cubicBezTo>
                  <a:cubicBezTo>
                    <a:pt x="118341" y="83028"/>
                    <a:pt x="120626" y="79261"/>
                    <a:pt x="122975" y="75644"/>
                  </a:cubicBezTo>
                  <a:cubicBezTo>
                    <a:pt x="125216" y="72198"/>
                    <a:pt x="126621" y="67974"/>
                    <a:pt x="124455" y="64928"/>
                  </a:cubicBezTo>
                  <a:cubicBezTo>
                    <a:pt x="113774" y="49915"/>
                    <a:pt x="125730" y="45909"/>
                    <a:pt x="135457" y="40057"/>
                  </a:cubicBezTo>
                  <a:cubicBezTo>
                    <a:pt x="137857" y="38611"/>
                    <a:pt x="132799" y="38776"/>
                    <a:pt x="132982" y="36828"/>
                  </a:cubicBezTo>
                  <a:cubicBezTo>
                    <a:pt x="146824" y="24758"/>
                    <a:pt x="163243" y="16619"/>
                    <a:pt x="178605" y="6870"/>
                  </a:cubicBezTo>
                  <a:cubicBezTo>
                    <a:pt x="179148" y="6967"/>
                    <a:pt x="179685" y="7069"/>
                    <a:pt x="180228" y="7167"/>
                  </a:cubicBezTo>
                  <a:cubicBezTo>
                    <a:pt x="181908" y="7298"/>
                    <a:pt x="183486" y="6812"/>
                    <a:pt x="185063" y="6315"/>
                  </a:cubicBezTo>
                  <a:cubicBezTo>
                    <a:pt x="186137" y="6064"/>
                    <a:pt x="187229" y="5978"/>
                    <a:pt x="188326" y="5984"/>
                  </a:cubicBezTo>
                  <a:cubicBezTo>
                    <a:pt x="189921" y="6001"/>
                    <a:pt x="191521" y="6029"/>
                    <a:pt x="193076" y="5549"/>
                  </a:cubicBezTo>
                  <a:cubicBezTo>
                    <a:pt x="194036" y="4955"/>
                    <a:pt x="194939" y="4332"/>
                    <a:pt x="195762" y="3555"/>
                  </a:cubicBezTo>
                  <a:cubicBezTo>
                    <a:pt x="196990" y="2097"/>
                    <a:pt x="198242" y="714"/>
                    <a:pt x="200082" y="0"/>
                  </a:cubicBezTo>
                  <a:cubicBezTo>
                    <a:pt x="201539" y="40"/>
                    <a:pt x="202860" y="412"/>
                    <a:pt x="204100" y="1172"/>
                  </a:cubicBezTo>
                  <a:cubicBezTo>
                    <a:pt x="210661" y="8533"/>
                    <a:pt x="207820" y="14196"/>
                    <a:pt x="200608" y="18568"/>
                  </a:cubicBezTo>
                  <a:cubicBezTo>
                    <a:pt x="187138" y="26735"/>
                    <a:pt x="187075" y="26621"/>
                    <a:pt x="187063" y="41971"/>
                  </a:cubicBezTo>
                  <a:cubicBezTo>
                    <a:pt x="190504" y="38308"/>
                    <a:pt x="188286" y="34353"/>
                    <a:pt x="188224" y="30598"/>
                  </a:cubicBezTo>
                  <a:cubicBezTo>
                    <a:pt x="188172" y="27592"/>
                    <a:pt x="191030" y="23586"/>
                    <a:pt x="192213" y="24477"/>
                  </a:cubicBezTo>
                  <a:cubicBezTo>
                    <a:pt x="204111" y="33462"/>
                    <a:pt x="207157" y="20031"/>
                    <a:pt x="213787" y="16271"/>
                  </a:cubicBezTo>
                  <a:cubicBezTo>
                    <a:pt x="222656" y="11242"/>
                    <a:pt x="229320" y="18105"/>
                    <a:pt x="236830" y="20048"/>
                  </a:cubicBezTo>
                  <a:cubicBezTo>
                    <a:pt x="239384" y="20711"/>
                    <a:pt x="238978" y="24477"/>
                    <a:pt x="237132" y="25358"/>
                  </a:cubicBezTo>
                  <a:cubicBezTo>
                    <a:pt x="217827" y="34570"/>
                    <a:pt x="223091" y="54224"/>
                    <a:pt x="217244" y="71964"/>
                  </a:cubicBezTo>
                  <a:cubicBezTo>
                    <a:pt x="223039" y="65740"/>
                    <a:pt x="227737" y="61774"/>
                    <a:pt x="231052" y="56361"/>
                  </a:cubicBezTo>
                  <a:cubicBezTo>
                    <a:pt x="233949" y="51635"/>
                    <a:pt x="237441" y="45943"/>
                    <a:pt x="243408" y="47046"/>
                  </a:cubicBezTo>
                  <a:cubicBezTo>
                    <a:pt x="249808" y="48229"/>
                    <a:pt x="249105" y="55487"/>
                    <a:pt x="250643" y="60562"/>
                  </a:cubicBezTo>
                  <a:cubicBezTo>
                    <a:pt x="251266" y="67460"/>
                    <a:pt x="248408" y="72923"/>
                    <a:pt x="243642" y="77604"/>
                  </a:cubicBezTo>
                  <a:cubicBezTo>
                    <a:pt x="240539" y="80045"/>
                    <a:pt x="236978" y="81370"/>
                    <a:pt x="233098" y="81873"/>
                  </a:cubicBezTo>
                  <a:cubicBezTo>
                    <a:pt x="226108" y="81839"/>
                    <a:pt x="220936" y="84108"/>
                    <a:pt x="220239" y="92069"/>
                  </a:cubicBezTo>
                  <a:cubicBezTo>
                    <a:pt x="217244" y="97184"/>
                    <a:pt x="213849" y="100847"/>
                    <a:pt x="208020" y="95349"/>
                  </a:cubicBezTo>
                  <a:cubicBezTo>
                    <a:pt x="205471" y="88851"/>
                    <a:pt x="201522" y="82673"/>
                    <a:pt x="203185" y="75324"/>
                  </a:cubicBezTo>
                  <a:cubicBezTo>
                    <a:pt x="203460" y="73958"/>
                    <a:pt x="203003" y="73558"/>
                    <a:pt x="201825" y="74283"/>
                  </a:cubicBezTo>
                  <a:cubicBezTo>
                    <a:pt x="203065" y="74581"/>
                    <a:pt x="203431" y="75364"/>
                    <a:pt x="202900" y="76724"/>
                  </a:cubicBezTo>
                  <a:cubicBezTo>
                    <a:pt x="197110" y="88942"/>
                    <a:pt x="188675" y="99487"/>
                    <a:pt x="184812" y="112928"/>
                  </a:cubicBezTo>
                  <a:cubicBezTo>
                    <a:pt x="181497" y="124461"/>
                    <a:pt x="191252" y="113717"/>
                    <a:pt x="191207" y="117821"/>
                  </a:cubicBezTo>
                  <a:cubicBezTo>
                    <a:pt x="192618" y="118541"/>
                    <a:pt x="193470" y="119684"/>
                    <a:pt x="193778" y="121232"/>
                  </a:cubicBezTo>
                  <a:cubicBezTo>
                    <a:pt x="195487" y="124856"/>
                    <a:pt x="186549" y="125553"/>
                    <a:pt x="191390" y="130039"/>
                  </a:cubicBezTo>
                  <a:cubicBezTo>
                    <a:pt x="197905" y="140109"/>
                    <a:pt x="192373" y="148727"/>
                    <a:pt x="188138" y="157511"/>
                  </a:cubicBezTo>
                  <a:cubicBezTo>
                    <a:pt x="187663" y="158957"/>
                    <a:pt x="186972" y="160289"/>
                    <a:pt x="186132" y="161552"/>
                  </a:cubicBezTo>
                  <a:cubicBezTo>
                    <a:pt x="183880" y="164581"/>
                    <a:pt x="180948" y="166918"/>
                    <a:pt x="178131" y="169370"/>
                  </a:cubicBezTo>
                  <a:cubicBezTo>
                    <a:pt x="173342" y="173382"/>
                    <a:pt x="170598" y="178337"/>
                    <a:pt x="169884" y="184692"/>
                  </a:cubicBezTo>
                  <a:cubicBezTo>
                    <a:pt x="169135" y="191361"/>
                    <a:pt x="166518" y="197276"/>
                    <a:pt x="160511" y="201094"/>
                  </a:cubicBezTo>
                  <a:cubicBezTo>
                    <a:pt x="158568" y="203980"/>
                    <a:pt x="153848" y="200277"/>
                    <a:pt x="152196" y="205306"/>
                  </a:cubicBezTo>
                  <a:cubicBezTo>
                    <a:pt x="155637" y="205237"/>
                    <a:pt x="157585" y="202900"/>
                    <a:pt x="159917" y="201545"/>
                  </a:cubicBezTo>
                  <a:cubicBezTo>
                    <a:pt x="169673" y="200145"/>
                    <a:pt x="181120" y="196590"/>
                    <a:pt x="175999" y="214175"/>
                  </a:cubicBezTo>
                  <a:cubicBezTo>
                    <a:pt x="174119" y="221068"/>
                    <a:pt x="167861" y="222834"/>
                    <a:pt x="162529" y="225714"/>
                  </a:cubicBezTo>
                  <a:cubicBezTo>
                    <a:pt x="154082" y="227943"/>
                    <a:pt x="145138" y="234789"/>
                    <a:pt x="138074" y="223268"/>
                  </a:cubicBezTo>
                  <a:cubicBezTo>
                    <a:pt x="136891" y="217576"/>
                    <a:pt x="124313" y="219216"/>
                    <a:pt x="129176" y="209586"/>
                  </a:cubicBezTo>
                  <a:cubicBezTo>
                    <a:pt x="131091" y="207072"/>
                    <a:pt x="132697" y="204471"/>
                    <a:pt x="131233" y="201128"/>
                  </a:cubicBezTo>
                  <a:cubicBezTo>
                    <a:pt x="131188" y="198934"/>
                    <a:pt x="128810" y="201065"/>
                    <a:pt x="130965" y="200848"/>
                  </a:cubicBezTo>
                  <a:cubicBezTo>
                    <a:pt x="131542" y="200791"/>
                    <a:pt x="131754" y="202551"/>
                    <a:pt x="131651" y="203649"/>
                  </a:cubicBezTo>
                  <a:cubicBezTo>
                    <a:pt x="131508" y="205209"/>
                    <a:pt x="131256" y="206700"/>
                    <a:pt x="130256" y="207969"/>
                  </a:cubicBezTo>
                  <a:cubicBezTo>
                    <a:pt x="124587" y="215501"/>
                    <a:pt x="132045" y="219679"/>
                    <a:pt x="134645" y="225114"/>
                  </a:cubicBezTo>
                  <a:cubicBezTo>
                    <a:pt x="134777" y="226691"/>
                    <a:pt x="134623" y="228229"/>
                    <a:pt x="134200" y="229749"/>
                  </a:cubicBezTo>
                  <a:cubicBezTo>
                    <a:pt x="129548" y="234647"/>
                    <a:pt x="133377" y="247517"/>
                    <a:pt x="120352" y="244574"/>
                  </a:cubicBezTo>
                  <a:cubicBezTo>
                    <a:pt x="117872" y="241305"/>
                    <a:pt x="116752" y="237664"/>
                    <a:pt x="117346" y="233566"/>
                  </a:cubicBezTo>
                  <a:cubicBezTo>
                    <a:pt x="116746" y="230217"/>
                    <a:pt x="122147" y="224365"/>
                    <a:pt x="113431" y="224394"/>
                  </a:cubicBezTo>
                  <a:cubicBezTo>
                    <a:pt x="111865" y="224400"/>
                    <a:pt x="111014" y="224971"/>
                    <a:pt x="111797" y="226085"/>
                  </a:cubicBezTo>
                  <a:cubicBezTo>
                    <a:pt x="112323" y="226828"/>
                    <a:pt x="113626" y="227143"/>
                    <a:pt x="114414" y="228000"/>
                  </a:cubicBezTo>
                  <a:cubicBezTo>
                    <a:pt x="115929" y="233847"/>
                    <a:pt x="111100" y="241967"/>
                    <a:pt x="120615" y="244825"/>
                  </a:cubicBezTo>
                  <a:cubicBezTo>
                    <a:pt x="124547" y="255586"/>
                    <a:pt x="117712" y="264250"/>
                    <a:pt x="115014" y="273726"/>
                  </a:cubicBezTo>
                  <a:cubicBezTo>
                    <a:pt x="113888" y="274789"/>
                    <a:pt x="112540" y="275320"/>
                    <a:pt x="111008" y="275417"/>
                  </a:cubicBezTo>
                  <a:cubicBezTo>
                    <a:pt x="106202" y="273560"/>
                    <a:pt x="100047" y="272366"/>
                    <a:pt x="105636" y="265273"/>
                  </a:cubicBezTo>
                  <a:cubicBezTo>
                    <a:pt x="105996" y="264473"/>
                    <a:pt x="106762" y="263970"/>
                    <a:pt x="107796" y="263902"/>
                  </a:cubicBezTo>
                  <a:cubicBezTo>
                    <a:pt x="106842" y="263525"/>
                    <a:pt x="106168" y="263930"/>
                    <a:pt x="105710" y="265182"/>
                  </a:cubicBezTo>
                  <a:cubicBezTo>
                    <a:pt x="101630" y="266479"/>
                    <a:pt x="100190" y="270485"/>
                    <a:pt x="97338" y="272989"/>
                  </a:cubicBezTo>
                  <a:cubicBezTo>
                    <a:pt x="88097" y="280024"/>
                    <a:pt x="85736" y="289911"/>
                    <a:pt x="87565" y="300461"/>
                  </a:cubicBezTo>
                  <a:cubicBezTo>
                    <a:pt x="89171" y="309742"/>
                    <a:pt x="87742" y="317520"/>
                    <a:pt x="81587" y="324298"/>
                  </a:cubicBezTo>
                  <a:cubicBezTo>
                    <a:pt x="81747" y="324178"/>
                    <a:pt x="80827" y="325132"/>
                    <a:pt x="80827" y="325132"/>
                  </a:cubicBezTo>
                  <a:cubicBezTo>
                    <a:pt x="80827" y="325132"/>
                    <a:pt x="81713" y="325218"/>
                    <a:pt x="81862" y="325178"/>
                  </a:cubicBezTo>
                  <a:cubicBezTo>
                    <a:pt x="86554" y="323995"/>
                    <a:pt x="91063" y="323023"/>
                    <a:pt x="94503" y="327572"/>
                  </a:cubicBezTo>
                  <a:cubicBezTo>
                    <a:pt x="95983" y="336231"/>
                    <a:pt x="91606" y="341757"/>
                    <a:pt x="84605" y="345758"/>
                  </a:cubicBezTo>
                  <a:cubicBezTo>
                    <a:pt x="81096" y="347764"/>
                    <a:pt x="75958" y="347798"/>
                    <a:pt x="75769" y="353399"/>
                  </a:cubicBezTo>
                  <a:cubicBezTo>
                    <a:pt x="74826" y="355239"/>
                    <a:pt x="76324" y="352610"/>
                    <a:pt x="75295" y="354547"/>
                  </a:cubicBezTo>
                  <a:cubicBezTo>
                    <a:pt x="75352" y="354113"/>
                    <a:pt x="75684" y="353821"/>
                    <a:pt x="75884" y="353313"/>
                  </a:cubicBezTo>
                  <a:cubicBezTo>
                    <a:pt x="76392" y="350187"/>
                    <a:pt x="78141" y="347912"/>
                    <a:pt x="81136" y="348444"/>
                  </a:cubicBezTo>
                  <a:cubicBezTo>
                    <a:pt x="85365" y="349187"/>
                    <a:pt x="85491" y="352850"/>
                    <a:pt x="84353" y="355965"/>
                  </a:cubicBezTo>
                  <a:cubicBezTo>
                    <a:pt x="81633" y="363394"/>
                    <a:pt x="79627" y="371252"/>
                    <a:pt x="73615" y="376979"/>
                  </a:cubicBezTo>
                  <a:cubicBezTo>
                    <a:pt x="72558" y="378362"/>
                    <a:pt x="70649" y="375093"/>
                    <a:pt x="69791" y="377642"/>
                  </a:cubicBezTo>
                  <a:cubicBezTo>
                    <a:pt x="71409" y="378733"/>
                    <a:pt x="72363" y="380202"/>
                    <a:pt x="72632" y="382122"/>
                  </a:cubicBezTo>
                  <a:cubicBezTo>
                    <a:pt x="72535" y="383448"/>
                    <a:pt x="71975" y="384534"/>
                    <a:pt x="70963" y="385385"/>
                  </a:cubicBezTo>
                  <a:close/>
                </a:path>
              </a:pathLst>
            </a:custGeom>
            <a:grpFill/>
            <a:ln w="5715" cap="flat">
              <a:noFill/>
              <a:prstDash val="solid"/>
              <a:miter/>
            </a:ln>
          </p:spPr>
          <p:txBody>
            <a:bodyPr rtlCol="0" anchor="ctr"/>
            <a:lstStyle/>
            <a:p>
              <a:endParaRPr lang="zh-CN" altLang="en-US"/>
            </a:p>
          </p:txBody>
        </p:sp>
        <p:sp>
          <p:nvSpPr>
            <p:cNvPr id="2041" name="任意多边形: 形状 2040">
              <a:extLst>
                <a:ext uri="{FF2B5EF4-FFF2-40B4-BE49-F238E27FC236}">
                  <a16:creationId xmlns:a16="http://schemas.microsoft.com/office/drawing/2014/main" id="{75D6A945-B29C-3473-B1E9-DE4F6A20C9BA}"/>
                </a:ext>
              </a:extLst>
            </p:cNvPr>
            <p:cNvSpPr/>
            <p:nvPr/>
          </p:nvSpPr>
          <p:spPr>
            <a:xfrm>
              <a:off x="5096850" y="4941223"/>
              <a:ext cx="304863" cy="418423"/>
            </a:xfrm>
            <a:custGeom>
              <a:avLst/>
              <a:gdLst>
                <a:gd name="connsiteX0" fmla="*/ 50466 w 304863"/>
                <a:gd name="connsiteY0" fmla="*/ 418424 h 418423"/>
                <a:gd name="connsiteX1" fmla="*/ 10632 w 304863"/>
                <a:gd name="connsiteY1" fmla="*/ 402388 h 418423"/>
                <a:gd name="connsiteX2" fmla="*/ 9072 w 304863"/>
                <a:gd name="connsiteY2" fmla="*/ 381328 h 418423"/>
                <a:gd name="connsiteX3" fmla="*/ 15141 w 304863"/>
                <a:gd name="connsiteY3" fmla="*/ 369275 h 418423"/>
                <a:gd name="connsiteX4" fmla="*/ 26297 w 304863"/>
                <a:gd name="connsiteY4" fmla="*/ 378008 h 418423"/>
                <a:gd name="connsiteX5" fmla="*/ 28223 w 304863"/>
                <a:gd name="connsiteY5" fmla="*/ 363646 h 418423"/>
                <a:gd name="connsiteX6" fmla="*/ 9563 w 304863"/>
                <a:gd name="connsiteY6" fmla="*/ 366955 h 418423"/>
                <a:gd name="connsiteX7" fmla="*/ 716 w 304863"/>
                <a:gd name="connsiteY7" fmla="*/ 359302 h 418423"/>
                <a:gd name="connsiteX8" fmla="*/ 12850 w 304863"/>
                <a:gd name="connsiteY8" fmla="*/ 346118 h 418423"/>
                <a:gd name="connsiteX9" fmla="*/ 28834 w 304863"/>
                <a:gd name="connsiteY9" fmla="*/ 331264 h 418423"/>
                <a:gd name="connsiteX10" fmla="*/ 40699 w 304863"/>
                <a:gd name="connsiteY10" fmla="*/ 324795 h 418423"/>
                <a:gd name="connsiteX11" fmla="*/ 44825 w 304863"/>
                <a:gd name="connsiteY11" fmla="*/ 326561 h 418423"/>
                <a:gd name="connsiteX12" fmla="*/ 49351 w 304863"/>
                <a:gd name="connsiteY12" fmla="*/ 359725 h 418423"/>
                <a:gd name="connsiteX13" fmla="*/ 46962 w 304863"/>
                <a:gd name="connsiteY13" fmla="*/ 343037 h 418423"/>
                <a:gd name="connsiteX14" fmla="*/ 49248 w 304863"/>
                <a:gd name="connsiteY14" fmla="*/ 326275 h 418423"/>
                <a:gd name="connsiteX15" fmla="*/ 64507 w 304863"/>
                <a:gd name="connsiteY15" fmla="*/ 319349 h 418423"/>
                <a:gd name="connsiteX16" fmla="*/ 46951 w 304863"/>
                <a:gd name="connsiteY16" fmla="*/ 323955 h 418423"/>
                <a:gd name="connsiteX17" fmla="*/ 47008 w 304863"/>
                <a:gd name="connsiteY17" fmla="*/ 315760 h 418423"/>
                <a:gd name="connsiteX18" fmla="*/ 54049 w 304863"/>
                <a:gd name="connsiteY18" fmla="*/ 305884 h 418423"/>
                <a:gd name="connsiteX19" fmla="*/ 56095 w 304863"/>
                <a:gd name="connsiteY19" fmla="*/ 302929 h 418423"/>
                <a:gd name="connsiteX20" fmla="*/ 55032 w 304863"/>
                <a:gd name="connsiteY20" fmla="*/ 298054 h 418423"/>
                <a:gd name="connsiteX21" fmla="*/ 55958 w 304863"/>
                <a:gd name="connsiteY21" fmla="*/ 292048 h 418423"/>
                <a:gd name="connsiteX22" fmla="*/ 72960 w 304863"/>
                <a:gd name="connsiteY22" fmla="*/ 268342 h 418423"/>
                <a:gd name="connsiteX23" fmla="*/ 79801 w 304863"/>
                <a:gd name="connsiteY23" fmla="*/ 261004 h 418423"/>
                <a:gd name="connsiteX24" fmla="*/ 87659 w 304863"/>
                <a:gd name="connsiteY24" fmla="*/ 272051 h 418423"/>
                <a:gd name="connsiteX25" fmla="*/ 80601 w 304863"/>
                <a:gd name="connsiteY25" fmla="*/ 285882 h 418423"/>
                <a:gd name="connsiteX26" fmla="*/ 72097 w 304863"/>
                <a:gd name="connsiteY26" fmla="*/ 298003 h 418423"/>
                <a:gd name="connsiteX27" fmla="*/ 94357 w 304863"/>
                <a:gd name="connsiteY27" fmla="*/ 287213 h 418423"/>
                <a:gd name="connsiteX28" fmla="*/ 83035 w 304863"/>
                <a:gd name="connsiteY28" fmla="*/ 312216 h 418423"/>
                <a:gd name="connsiteX29" fmla="*/ 94214 w 304863"/>
                <a:gd name="connsiteY29" fmla="*/ 311725 h 418423"/>
                <a:gd name="connsiteX30" fmla="*/ 85539 w 304863"/>
                <a:gd name="connsiteY30" fmla="*/ 304118 h 418423"/>
                <a:gd name="connsiteX31" fmla="*/ 92499 w 304863"/>
                <a:gd name="connsiteY31" fmla="*/ 292928 h 418423"/>
                <a:gd name="connsiteX32" fmla="*/ 102924 w 304863"/>
                <a:gd name="connsiteY32" fmla="*/ 288362 h 418423"/>
                <a:gd name="connsiteX33" fmla="*/ 102124 w 304863"/>
                <a:gd name="connsiteY33" fmla="*/ 282487 h 418423"/>
                <a:gd name="connsiteX34" fmla="*/ 103341 w 304863"/>
                <a:gd name="connsiteY34" fmla="*/ 271971 h 418423"/>
                <a:gd name="connsiteX35" fmla="*/ 113434 w 304863"/>
                <a:gd name="connsiteY35" fmla="*/ 250814 h 418423"/>
                <a:gd name="connsiteX36" fmla="*/ 123343 w 304863"/>
                <a:gd name="connsiteY36" fmla="*/ 242150 h 418423"/>
                <a:gd name="connsiteX37" fmla="*/ 127961 w 304863"/>
                <a:gd name="connsiteY37" fmla="*/ 234812 h 418423"/>
                <a:gd name="connsiteX38" fmla="*/ 128195 w 304863"/>
                <a:gd name="connsiteY38" fmla="*/ 228440 h 418423"/>
                <a:gd name="connsiteX39" fmla="*/ 137488 w 304863"/>
                <a:gd name="connsiteY39" fmla="*/ 213884 h 418423"/>
                <a:gd name="connsiteX40" fmla="*/ 138939 w 304863"/>
                <a:gd name="connsiteY40" fmla="*/ 210072 h 418423"/>
                <a:gd name="connsiteX41" fmla="*/ 145723 w 304863"/>
                <a:gd name="connsiteY41" fmla="*/ 204494 h 418423"/>
                <a:gd name="connsiteX42" fmla="*/ 150644 w 304863"/>
                <a:gd name="connsiteY42" fmla="*/ 203488 h 418423"/>
                <a:gd name="connsiteX43" fmla="*/ 153221 w 304863"/>
                <a:gd name="connsiteY43" fmla="*/ 201797 h 418423"/>
                <a:gd name="connsiteX44" fmla="*/ 153924 w 304863"/>
                <a:gd name="connsiteY44" fmla="*/ 201065 h 418423"/>
                <a:gd name="connsiteX45" fmla="*/ 151010 w 304863"/>
                <a:gd name="connsiteY45" fmla="*/ 201020 h 418423"/>
                <a:gd name="connsiteX46" fmla="*/ 144586 w 304863"/>
                <a:gd name="connsiteY46" fmla="*/ 183549 h 418423"/>
                <a:gd name="connsiteX47" fmla="*/ 144192 w 304863"/>
                <a:gd name="connsiteY47" fmla="*/ 166952 h 418423"/>
                <a:gd name="connsiteX48" fmla="*/ 147203 w 304863"/>
                <a:gd name="connsiteY48" fmla="*/ 164546 h 418423"/>
                <a:gd name="connsiteX49" fmla="*/ 150198 w 304863"/>
                <a:gd name="connsiteY49" fmla="*/ 165129 h 418423"/>
                <a:gd name="connsiteX50" fmla="*/ 149415 w 304863"/>
                <a:gd name="connsiteY50" fmla="*/ 162352 h 418423"/>
                <a:gd name="connsiteX51" fmla="*/ 155199 w 304863"/>
                <a:gd name="connsiteY51" fmla="*/ 147910 h 418423"/>
                <a:gd name="connsiteX52" fmla="*/ 160542 w 304863"/>
                <a:gd name="connsiteY52" fmla="*/ 137332 h 418423"/>
                <a:gd name="connsiteX53" fmla="*/ 163000 w 304863"/>
                <a:gd name="connsiteY53" fmla="*/ 133646 h 418423"/>
                <a:gd name="connsiteX54" fmla="*/ 172207 w 304863"/>
                <a:gd name="connsiteY54" fmla="*/ 122336 h 418423"/>
                <a:gd name="connsiteX55" fmla="*/ 171778 w 304863"/>
                <a:gd name="connsiteY55" fmla="*/ 119484 h 418423"/>
                <a:gd name="connsiteX56" fmla="*/ 170726 w 304863"/>
                <a:gd name="connsiteY56" fmla="*/ 104099 h 418423"/>
                <a:gd name="connsiteX57" fmla="*/ 189266 w 304863"/>
                <a:gd name="connsiteY57" fmla="*/ 84891 h 418423"/>
                <a:gd name="connsiteX58" fmla="*/ 190300 w 304863"/>
                <a:gd name="connsiteY58" fmla="*/ 80519 h 418423"/>
                <a:gd name="connsiteX59" fmla="*/ 193169 w 304863"/>
                <a:gd name="connsiteY59" fmla="*/ 74861 h 418423"/>
                <a:gd name="connsiteX60" fmla="*/ 197324 w 304863"/>
                <a:gd name="connsiteY60" fmla="*/ 63825 h 418423"/>
                <a:gd name="connsiteX61" fmla="*/ 209337 w 304863"/>
                <a:gd name="connsiteY61" fmla="*/ 39102 h 418423"/>
                <a:gd name="connsiteX62" fmla="*/ 214532 w 304863"/>
                <a:gd name="connsiteY62" fmla="*/ 12282 h 418423"/>
                <a:gd name="connsiteX63" fmla="*/ 225270 w 304863"/>
                <a:gd name="connsiteY63" fmla="*/ 3789 h 418423"/>
                <a:gd name="connsiteX64" fmla="*/ 239198 w 304863"/>
                <a:gd name="connsiteY64" fmla="*/ 6 h 418423"/>
                <a:gd name="connsiteX65" fmla="*/ 243930 w 304863"/>
                <a:gd name="connsiteY65" fmla="*/ 3372 h 418423"/>
                <a:gd name="connsiteX66" fmla="*/ 248250 w 304863"/>
                <a:gd name="connsiteY66" fmla="*/ 6767 h 418423"/>
                <a:gd name="connsiteX67" fmla="*/ 256006 w 304863"/>
                <a:gd name="connsiteY67" fmla="*/ 8676 h 418423"/>
                <a:gd name="connsiteX68" fmla="*/ 258954 w 304863"/>
                <a:gd name="connsiteY68" fmla="*/ 11716 h 418423"/>
                <a:gd name="connsiteX69" fmla="*/ 245547 w 304863"/>
                <a:gd name="connsiteY69" fmla="*/ 25758 h 418423"/>
                <a:gd name="connsiteX70" fmla="*/ 232648 w 304863"/>
                <a:gd name="connsiteY70" fmla="*/ 47698 h 418423"/>
                <a:gd name="connsiteX71" fmla="*/ 224659 w 304863"/>
                <a:gd name="connsiteY71" fmla="*/ 53230 h 418423"/>
                <a:gd name="connsiteX72" fmla="*/ 222098 w 304863"/>
                <a:gd name="connsiteY72" fmla="*/ 47429 h 418423"/>
                <a:gd name="connsiteX73" fmla="*/ 223481 w 304863"/>
                <a:gd name="connsiteY73" fmla="*/ 56401 h 418423"/>
                <a:gd name="connsiteX74" fmla="*/ 226613 w 304863"/>
                <a:gd name="connsiteY74" fmla="*/ 66060 h 418423"/>
                <a:gd name="connsiteX75" fmla="*/ 186591 w 304863"/>
                <a:gd name="connsiteY75" fmla="*/ 115426 h 418423"/>
                <a:gd name="connsiteX76" fmla="*/ 220293 w 304863"/>
                <a:gd name="connsiteY76" fmla="*/ 104356 h 418423"/>
                <a:gd name="connsiteX77" fmla="*/ 215195 w 304863"/>
                <a:gd name="connsiteY77" fmla="*/ 98470 h 418423"/>
                <a:gd name="connsiteX78" fmla="*/ 212897 w 304863"/>
                <a:gd name="connsiteY78" fmla="*/ 94532 h 418423"/>
                <a:gd name="connsiteX79" fmla="*/ 225973 w 304863"/>
                <a:gd name="connsiteY79" fmla="*/ 67197 h 418423"/>
                <a:gd name="connsiteX80" fmla="*/ 239935 w 304863"/>
                <a:gd name="connsiteY80" fmla="*/ 62934 h 418423"/>
                <a:gd name="connsiteX81" fmla="*/ 252176 w 304863"/>
                <a:gd name="connsiteY81" fmla="*/ 55464 h 418423"/>
                <a:gd name="connsiteX82" fmla="*/ 268790 w 304863"/>
                <a:gd name="connsiteY82" fmla="*/ 52492 h 418423"/>
                <a:gd name="connsiteX83" fmla="*/ 280403 w 304863"/>
                <a:gd name="connsiteY83" fmla="*/ 55464 h 418423"/>
                <a:gd name="connsiteX84" fmla="*/ 290650 w 304863"/>
                <a:gd name="connsiteY84" fmla="*/ 65300 h 418423"/>
                <a:gd name="connsiteX85" fmla="*/ 293547 w 304863"/>
                <a:gd name="connsiteY85" fmla="*/ 72124 h 418423"/>
                <a:gd name="connsiteX86" fmla="*/ 304863 w 304863"/>
                <a:gd name="connsiteY86" fmla="*/ 86994 h 418423"/>
                <a:gd name="connsiteX87" fmla="*/ 278065 w 304863"/>
                <a:gd name="connsiteY87" fmla="*/ 113706 h 418423"/>
                <a:gd name="connsiteX88" fmla="*/ 271739 w 304863"/>
                <a:gd name="connsiteY88" fmla="*/ 116203 h 418423"/>
                <a:gd name="connsiteX89" fmla="*/ 272808 w 304863"/>
                <a:gd name="connsiteY89" fmla="*/ 123439 h 418423"/>
                <a:gd name="connsiteX90" fmla="*/ 272871 w 304863"/>
                <a:gd name="connsiteY90" fmla="*/ 127445 h 418423"/>
                <a:gd name="connsiteX91" fmla="*/ 265447 w 304863"/>
                <a:gd name="connsiteY91" fmla="*/ 139509 h 418423"/>
                <a:gd name="connsiteX92" fmla="*/ 260418 w 304863"/>
                <a:gd name="connsiteY92" fmla="*/ 138949 h 418423"/>
                <a:gd name="connsiteX93" fmla="*/ 264904 w 304863"/>
                <a:gd name="connsiteY93" fmla="*/ 141903 h 418423"/>
                <a:gd name="connsiteX94" fmla="*/ 265938 w 304863"/>
                <a:gd name="connsiteY94" fmla="*/ 145801 h 418423"/>
                <a:gd name="connsiteX95" fmla="*/ 261881 w 304863"/>
                <a:gd name="connsiteY95" fmla="*/ 149876 h 418423"/>
                <a:gd name="connsiteX96" fmla="*/ 257457 w 304863"/>
                <a:gd name="connsiteY96" fmla="*/ 149539 h 418423"/>
                <a:gd name="connsiteX97" fmla="*/ 253594 w 304863"/>
                <a:gd name="connsiteY97" fmla="*/ 148510 h 418423"/>
                <a:gd name="connsiteX98" fmla="*/ 253868 w 304863"/>
                <a:gd name="connsiteY98" fmla="*/ 135177 h 418423"/>
                <a:gd name="connsiteX99" fmla="*/ 253800 w 304863"/>
                <a:gd name="connsiteY99" fmla="*/ 133600 h 418423"/>
                <a:gd name="connsiteX100" fmla="*/ 252954 w 304863"/>
                <a:gd name="connsiteY100" fmla="*/ 135028 h 418423"/>
                <a:gd name="connsiteX101" fmla="*/ 246124 w 304863"/>
                <a:gd name="connsiteY101" fmla="*/ 138829 h 418423"/>
                <a:gd name="connsiteX102" fmla="*/ 215383 w 304863"/>
                <a:gd name="connsiteY102" fmla="*/ 170358 h 418423"/>
                <a:gd name="connsiteX103" fmla="*/ 187614 w 304863"/>
                <a:gd name="connsiteY103" fmla="*/ 162461 h 418423"/>
                <a:gd name="connsiteX104" fmla="*/ 180339 w 304863"/>
                <a:gd name="connsiteY104" fmla="*/ 190624 h 418423"/>
                <a:gd name="connsiteX105" fmla="*/ 180316 w 304863"/>
                <a:gd name="connsiteY105" fmla="*/ 195150 h 418423"/>
                <a:gd name="connsiteX106" fmla="*/ 176264 w 304863"/>
                <a:gd name="connsiteY106" fmla="*/ 213850 h 418423"/>
                <a:gd name="connsiteX107" fmla="*/ 164063 w 304863"/>
                <a:gd name="connsiteY107" fmla="*/ 239013 h 418423"/>
                <a:gd name="connsiteX108" fmla="*/ 156245 w 304863"/>
                <a:gd name="connsiteY108" fmla="*/ 242842 h 418423"/>
                <a:gd name="connsiteX109" fmla="*/ 155124 w 304863"/>
                <a:gd name="connsiteY109" fmla="*/ 258530 h 418423"/>
                <a:gd name="connsiteX110" fmla="*/ 158199 w 304863"/>
                <a:gd name="connsiteY110" fmla="*/ 287676 h 418423"/>
                <a:gd name="connsiteX111" fmla="*/ 153587 w 304863"/>
                <a:gd name="connsiteY111" fmla="*/ 309050 h 418423"/>
                <a:gd name="connsiteX112" fmla="*/ 149964 w 304863"/>
                <a:gd name="connsiteY112" fmla="*/ 312034 h 418423"/>
                <a:gd name="connsiteX113" fmla="*/ 143906 w 304863"/>
                <a:gd name="connsiteY113" fmla="*/ 320126 h 418423"/>
                <a:gd name="connsiteX114" fmla="*/ 122492 w 304863"/>
                <a:gd name="connsiteY114" fmla="*/ 340683 h 418423"/>
                <a:gd name="connsiteX115" fmla="*/ 104370 w 304863"/>
                <a:gd name="connsiteY115" fmla="*/ 343832 h 418423"/>
                <a:gd name="connsiteX116" fmla="*/ 99975 w 304863"/>
                <a:gd name="connsiteY116" fmla="*/ 343226 h 418423"/>
                <a:gd name="connsiteX117" fmla="*/ 98540 w 304863"/>
                <a:gd name="connsiteY117" fmla="*/ 337368 h 418423"/>
                <a:gd name="connsiteX118" fmla="*/ 96951 w 304863"/>
                <a:gd name="connsiteY118" fmla="*/ 340877 h 418423"/>
                <a:gd name="connsiteX119" fmla="*/ 86630 w 304863"/>
                <a:gd name="connsiteY119" fmla="*/ 357811 h 418423"/>
                <a:gd name="connsiteX120" fmla="*/ 80567 w 304863"/>
                <a:gd name="connsiteY120" fmla="*/ 375396 h 418423"/>
                <a:gd name="connsiteX121" fmla="*/ 65502 w 304863"/>
                <a:gd name="connsiteY121" fmla="*/ 412377 h 418423"/>
                <a:gd name="connsiteX122" fmla="*/ 50466 w 304863"/>
                <a:gd name="connsiteY122" fmla="*/ 418424 h 418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04863" h="418423">
                  <a:moveTo>
                    <a:pt x="50466" y="418424"/>
                  </a:moveTo>
                  <a:cubicBezTo>
                    <a:pt x="36692" y="414309"/>
                    <a:pt x="23388" y="409034"/>
                    <a:pt x="10632" y="402388"/>
                  </a:cubicBezTo>
                  <a:cubicBezTo>
                    <a:pt x="10924" y="395307"/>
                    <a:pt x="10352" y="388335"/>
                    <a:pt x="9072" y="381328"/>
                  </a:cubicBezTo>
                  <a:cubicBezTo>
                    <a:pt x="8135" y="376184"/>
                    <a:pt x="9878" y="370687"/>
                    <a:pt x="15141" y="369275"/>
                  </a:cubicBezTo>
                  <a:cubicBezTo>
                    <a:pt x="21365" y="367606"/>
                    <a:pt x="25428" y="371264"/>
                    <a:pt x="26297" y="378008"/>
                  </a:cubicBezTo>
                  <a:cubicBezTo>
                    <a:pt x="26508" y="373144"/>
                    <a:pt x="26303" y="368286"/>
                    <a:pt x="28223" y="363646"/>
                  </a:cubicBezTo>
                  <a:cubicBezTo>
                    <a:pt x="21428" y="362194"/>
                    <a:pt x="15678" y="365314"/>
                    <a:pt x="9563" y="366955"/>
                  </a:cubicBezTo>
                  <a:cubicBezTo>
                    <a:pt x="3603" y="368555"/>
                    <a:pt x="-2032" y="368429"/>
                    <a:pt x="716" y="359302"/>
                  </a:cubicBezTo>
                  <a:cubicBezTo>
                    <a:pt x="3420" y="354062"/>
                    <a:pt x="14632" y="358148"/>
                    <a:pt x="12850" y="346118"/>
                  </a:cubicBezTo>
                  <a:cubicBezTo>
                    <a:pt x="12084" y="340963"/>
                    <a:pt x="22634" y="335625"/>
                    <a:pt x="28834" y="331264"/>
                  </a:cubicBezTo>
                  <a:cubicBezTo>
                    <a:pt x="32755" y="329059"/>
                    <a:pt x="35852" y="325315"/>
                    <a:pt x="40699" y="324795"/>
                  </a:cubicBezTo>
                  <a:cubicBezTo>
                    <a:pt x="42265" y="324932"/>
                    <a:pt x="43636" y="325532"/>
                    <a:pt x="44825" y="326561"/>
                  </a:cubicBezTo>
                  <a:cubicBezTo>
                    <a:pt x="45814" y="337705"/>
                    <a:pt x="46608" y="348889"/>
                    <a:pt x="49351" y="359725"/>
                  </a:cubicBezTo>
                  <a:cubicBezTo>
                    <a:pt x="51689" y="353787"/>
                    <a:pt x="48694" y="348427"/>
                    <a:pt x="46962" y="343037"/>
                  </a:cubicBezTo>
                  <a:cubicBezTo>
                    <a:pt x="45002" y="336939"/>
                    <a:pt x="45236" y="331425"/>
                    <a:pt x="49248" y="326275"/>
                  </a:cubicBezTo>
                  <a:cubicBezTo>
                    <a:pt x="53352" y="323532"/>
                    <a:pt x="58907" y="324126"/>
                    <a:pt x="64507" y="319349"/>
                  </a:cubicBezTo>
                  <a:cubicBezTo>
                    <a:pt x="57849" y="323663"/>
                    <a:pt x="52552" y="324469"/>
                    <a:pt x="46951" y="323955"/>
                  </a:cubicBezTo>
                  <a:cubicBezTo>
                    <a:pt x="44728" y="321200"/>
                    <a:pt x="45202" y="318474"/>
                    <a:pt x="47008" y="315760"/>
                  </a:cubicBezTo>
                  <a:cubicBezTo>
                    <a:pt x="49706" y="312725"/>
                    <a:pt x="52449" y="309702"/>
                    <a:pt x="54049" y="305884"/>
                  </a:cubicBezTo>
                  <a:cubicBezTo>
                    <a:pt x="54575" y="304792"/>
                    <a:pt x="55289" y="303804"/>
                    <a:pt x="56095" y="302929"/>
                  </a:cubicBezTo>
                  <a:cubicBezTo>
                    <a:pt x="59907" y="300466"/>
                    <a:pt x="54455" y="299895"/>
                    <a:pt x="55032" y="298054"/>
                  </a:cubicBezTo>
                  <a:cubicBezTo>
                    <a:pt x="54655" y="295934"/>
                    <a:pt x="55038" y="293963"/>
                    <a:pt x="55958" y="292048"/>
                  </a:cubicBezTo>
                  <a:cubicBezTo>
                    <a:pt x="61204" y="283841"/>
                    <a:pt x="70428" y="278589"/>
                    <a:pt x="72960" y="268342"/>
                  </a:cubicBezTo>
                  <a:cubicBezTo>
                    <a:pt x="73811" y="264896"/>
                    <a:pt x="74686" y="259718"/>
                    <a:pt x="79801" y="261004"/>
                  </a:cubicBezTo>
                  <a:cubicBezTo>
                    <a:pt x="84824" y="262267"/>
                    <a:pt x="88042" y="266348"/>
                    <a:pt x="87659" y="272051"/>
                  </a:cubicBezTo>
                  <a:cubicBezTo>
                    <a:pt x="87287" y="277595"/>
                    <a:pt x="86236" y="282761"/>
                    <a:pt x="80601" y="285882"/>
                  </a:cubicBezTo>
                  <a:cubicBezTo>
                    <a:pt x="76286" y="288270"/>
                    <a:pt x="72571" y="291522"/>
                    <a:pt x="72097" y="298003"/>
                  </a:cubicBezTo>
                  <a:cubicBezTo>
                    <a:pt x="77240" y="290208"/>
                    <a:pt x="81567" y="282310"/>
                    <a:pt x="94357" y="287213"/>
                  </a:cubicBezTo>
                  <a:cubicBezTo>
                    <a:pt x="86687" y="294391"/>
                    <a:pt x="85190" y="303438"/>
                    <a:pt x="83035" y="312216"/>
                  </a:cubicBezTo>
                  <a:cubicBezTo>
                    <a:pt x="86259" y="313233"/>
                    <a:pt x="89945" y="312473"/>
                    <a:pt x="94214" y="311725"/>
                  </a:cubicBezTo>
                  <a:cubicBezTo>
                    <a:pt x="90568" y="309650"/>
                    <a:pt x="83504" y="311782"/>
                    <a:pt x="85539" y="304118"/>
                  </a:cubicBezTo>
                  <a:cubicBezTo>
                    <a:pt x="86762" y="299518"/>
                    <a:pt x="86344" y="292534"/>
                    <a:pt x="92499" y="292928"/>
                  </a:cubicBezTo>
                  <a:cubicBezTo>
                    <a:pt x="97660" y="293260"/>
                    <a:pt x="100198" y="292002"/>
                    <a:pt x="102924" y="288362"/>
                  </a:cubicBezTo>
                  <a:cubicBezTo>
                    <a:pt x="104764" y="285904"/>
                    <a:pt x="110725" y="284813"/>
                    <a:pt x="102124" y="282487"/>
                  </a:cubicBezTo>
                  <a:cubicBezTo>
                    <a:pt x="96443" y="280949"/>
                    <a:pt x="100232" y="274851"/>
                    <a:pt x="103341" y="271971"/>
                  </a:cubicBezTo>
                  <a:cubicBezTo>
                    <a:pt x="109604" y="266159"/>
                    <a:pt x="114011" y="260050"/>
                    <a:pt x="113434" y="250814"/>
                  </a:cubicBezTo>
                  <a:cubicBezTo>
                    <a:pt x="113051" y="244682"/>
                    <a:pt x="118091" y="242928"/>
                    <a:pt x="123343" y="242150"/>
                  </a:cubicBezTo>
                  <a:cubicBezTo>
                    <a:pt x="127567" y="241527"/>
                    <a:pt x="131030" y="240173"/>
                    <a:pt x="127961" y="234812"/>
                  </a:cubicBezTo>
                  <a:cubicBezTo>
                    <a:pt x="127195" y="232647"/>
                    <a:pt x="127224" y="230526"/>
                    <a:pt x="128195" y="228440"/>
                  </a:cubicBezTo>
                  <a:cubicBezTo>
                    <a:pt x="136511" y="226926"/>
                    <a:pt x="134396" y="218719"/>
                    <a:pt x="137488" y="213884"/>
                  </a:cubicBezTo>
                  <a:cubicBezTo>
                    <a:pt x="137905" y="212598"/>
                    <a:pt x="138419" y="211329"/>
                    <a:pt x="138939" y="210072"/>
                  </a:cubicBezTo>
                  <a:cubicBezTo>
                    <a:pt x="140351" y="207198"/>
                    <a:pt x="141574" y="204037"/>
                    <a:pt x="145723" y="204494"/>
                  </a:cubicBezTo>
                  <a:cubicBezTo>
                    <a:pt x="147426" y="204586"/>
                    <a:pt x="149089" y="204386"/>
                    <a:pt x="150644" y="203488"/>
                  </a:cubicBezTo>
                  <a:cubicBezTo>
                    <a:pt x="151490" y="202768"/>
                    <a:pt x="152398" y="202208"/>
                    <a:pt x="153221" y="201797"/>
                  </a:cubicBezTo>
                  <a:cubicBezTo>
                    <a:pt x="154724" y="200391"/>
                    <a:pt x="154884" y="203031"/>
                    <a:pt x="153924" y="201065"/>
                  </a:cubicBezTo>
                  <a:cubicBezTo>
                    <a:pt x="153799" y="200808"/>
                    <a:pt x="152330" y="201048"/>
                    <a:pt x="151010" y="201020"/>
                  </a:cubicBezTo>
                  <a:cubicBezTo>
                    <a:pt x="140780" y="198093"/>
                    <a:pt x="145203" y="189927"/>
                    <a:pt x="144586" y="183549"/>
                  </a:cubicBezTo>
                  <a:cubicBezTo>
                    <a:pt x="144963" y="178005"/>
                    <a:pt x="141648" y="172530"/>
                    <a:pt x="144192" y="166952"/>
                  </a:cubicBezTo>
                  <a:cubicBezTo>
                    <a:pt x="144940" y="165838"/>
                    <a:pt x="145957" y="165032"/>
                    <a:pt x="147203" y="164546"/>
                  </a:cubicBezTo>
                  <a:cubicBezTo>
                    <a:pt x="148364" y="164141"/>
                    <a:pt x="149324" y="165775"/>
                    <a:pt x="150198" y="165129"/>
                  </a:cubicBezTo>
                  <a:cubicBezTo>
                    <a:pt x="150575" y="164849"/>
                    <a:pt x="149855" y="163301"/>
                    <a:pt x="149415" y="162352"/>
                  </a:cubicBezTo>
                  <a:cubicBezTo>
                    <a:pt x="148775" y="156494"/>
                    <a:pt x="148232" y="150733"/>
                    <a:pt x="155199" y="147910"/>
                  </a:cubicBezTo>
                  <a:cubicBezTo>
                    <a:pt x="159976" y="145973"/>
                    <a:pt x="159325" y="141155"/>
                    <a:pt x="160542" y="137332"/>
                  </a:cubicBezTo>
                  <a:cubicBezTo>
                    <a:pt x="161057" y="135891"/>
                    <a:pt x="161880" y="134674"/>
                    <a:pt x="163000" y="133646"/>
                  </a:cubicBezTo>
                  <a:cubicBezTo>
                    <a:pt x="167257" y="130856"/>
                    <a:pt x="167972" y="125187"/>
                    <a:pt x="172207" y="122336"/>
                  </a:cubicBezTo>
                  <a:cubicBezTo>
                    <a:pt x="173487" y="121473"/>
                    <a:pt x="177619" y="121095"/>
                    <a:pt x="171778" y="119484"/>
                  </a:cubicBezTo>
                  <a:cubicBezTo>
                    <a:pt x="159851" y="116192"/>
                    <a:pt x="165120" y="108996"/>
                    <a:pt x="170726" y="104099"/>
                  </a:cubicBezTo>
                  <a:cubicBezTo>
                    <a:pt x="177499" y="98184"/>
                    <a:pt x="186311" y="94440"/>
                    <a:pt x="189266" y="84891"/>
                  </a:cubicBezTo>
                  <a:cubicBezTo>
                    <a:pt x="189466" y="83393"/>
                    <a:pt x="189832" y="81948"/>
                    <a:pt x="190300" y="80519"/>
                  </a:cubicBezTo>
                  <a:cubicBezTo>
                    <a:pt x="191003" y="78496"/>
                    <a:pt x="191655" y="76324"/>
                    <a:pt x="193169" y="74861"/>
                  </a:cubicBezTo>
                  <a:cubicBezTo>
                    <a:pt x="195815" y="72312"/>
                    <a:pt x="198296" y="66334"/>
                    <a:pt x="197324" y="63825"/>
                  </a:cubicBezTo>
                  <a:cubicBezTo>
                    <a:pt x="206959" y="58350"/>
                    <a:pt x="209708" y="47857"/>
                    <a:pt x="209337" y="39102"/>
                  </a:cubicBezTo>
                  <a:cubicBezTo>
                    <a:pt x="208920" y="29261"/>
                    <a:pt x="213897" y="21420"/>
                    <a:pt x="214532" y="12282"/>
                  </a:cubicBezTo>
                  <a:cubicBezTo>
                    <a:pt x="214938" y="6452"/>
                    <a:pt x="220944" y="103"/>
                    <a:pt x="225270" y="3789"/>
                  </a:cubicBezTo>
                  <a:cubicBezTo>
                    <a:pt x="233666" y="10933"/>
                    <a:pt x="234369" y="-291"/>
                    <a:pt x="239198" y="6"/>
                  </a:cubicBezTo>
                  <a:cubicBezTo>
                    <a:pt x="241541" y="57"/>
                    <a:pt x="242787" y="1657"/>
                    <a:pt x="243930" y="3372"/>
                  </a:cubicBezTo>
                  <a:cubicBezTo>
                    <a:pt x="245096" y="4824"/>
                    <a:pt x="246364" y="6178"/>
                    <a:pt x="248250" y="6767"/>
                  </a:cubicBezTo>
                  <a:cubicBezTo>
                    <a:pt x="250851" y="7361"/>
                    <a:pt x="253514" y="7635"/>
                    <a:pt x="256006" y="8676"/>
                  </a:cubicBezTo>
                  <a:cubicBezTo>
                    <a:pt x="257314" y="9384"/>
                    <a:pt x="258280" y="10402"/>
                    <a:pt x="258954" y="11716"/>
                  </a:cubicBezTo>
                  <a:cubicBezTo>
                    <a:pt x="259194" y="20780"/>
                    <a:pt x="250914" y="22894"/>
                    <a:pt x="245547" y="25758"/>
                  </a:cubicBezTo>
                  <a:cubicBezTo>
                    <a:pt x="236135" y="30781"/>
                    <a:pt x="232403" y="37702"/>
                    <a:pt x="232648" y="47698"/>
                  </a:cubicBezTo>
                  <a:cubicBezTo>
                    <a:pt x="231380" y="51578"/>
                    <a:pt x="229579" y="55075"/>
                    <a:pt x="224659" y="53230"/>
                  </a:cubicBezTo>
                  <a:cubicBezTo>
                    <a:pt x="222396" y="52378"/>
                    <a:pt x="223019" y="49360"/>
                    <a:pt x="222098" y="47429"/>
                  </a:cubicBezTo>
                  <a:cubicBezTo>
                    <a:pt x="221298" y="50732"/>
                    <a:pt x="221413" y="56201"/>
                    <a:pt x="223481" y="56401"/>
                  </a:cubicBezTo>
                  <a:cubicBezTo>
                    <a:pt x="233203" y="57356"/>
                    <a:pt x="229877" y="62614"/>
                    <a:pt x="226613" y="66060"/>
                  </a:cubicBezTo>
                  <a:cubicBezTo>
                    <a:pt x="212520" y="80942"/>
                    <a:pt x="210531" y="104573"/>
                    <a:pt x="186591" y="115426"/>
                  </a:cubicBezTo>
                  <a:cubicBezTo>
                    <a:pt x="202062" y="115426"/>
                    <a:pt x="205896" y="95658"/>
                    <a:pt x="220293" y="104356"/>
                  </a:cubicBezTo>
                  <a:cubicBezTo>
                    <a:pt x="220058" y="101138"/>
                    <a:pt x="217332" y="100058"/>
                    <a:pt x="215195" y="98470"/>
                  </a:cubicBezTo>
                  <a:cubicBezTo>
                    <a:pt x="214086" y="97355"/>
                    <a:pt x="213315" y="96046"/>
                    <a:pt x="212897" y="94532"/>
                  </a:cubicBezTo>
                  <a:cubicBezTo>
                    <a:pt x="214195" y="83959"/>
                    <a:pt x="219001" y="75267"/>
                    <a:pt x="225973" y="67197"/>
                  </a:cubicBezTo>
                  <a:cubicBezTo>
                    <a:pt x="230174" y="62339"/>
                    <a:pt x="232231" y="58150"/>
                    <a:pt x="239935" y="62934"/>
                  </a:cubicBezTo>
                  <a:cubicBezTo>
                    <a:pt x="245724" y="66529"/>
                    <a:pt x="249325" y="60482"/>
                    <a:pt x="252176" y="55464"/>
                  </a:cubicBezTo>
                  <a:cubicBezTo>
                    <a:pt x="258680" y="44023"/>
                    <a:pt x="258400" y="44646"/>
                    <a:pt x="268790" y="52492"/>
                  </a:cubicBezTo>
                  <a:cubicBezTo>
                    <a:pt x="270590" y="53853"/>
                    <a:pt x="275814" y="56253"/>
                    <a:pt x="280403" y="55464"/>
                  </a:cubicBezTo>
                  <a:cubicBezTo>
                    <a:pt x="287581" y="54236"/>
                    <a:pt x="289890" y="59402"/>
                    <a:pt x="290650" y="65300"/>
                  </a:cubicBezTo>
                  <a:cubicBezTo>
                    <a:pt x="290993" y="67974"/>
                    <a:pt x="287341" y="72392"/>
                    <a:pt x="293547" y="72124"/>
                  </a:cubicBezTo>
                  <a:cubicBezTo>
                    <a:pt x="304777" y="71632"/>
                    <a:pt x="302080" y="81302"/>
                    <a:pt x="304863" y="86994"/>
                  </a:cubicBezTo>
                  <a:cubicBezTo>
                    <a:pt x="298279" y="98230"/>
                    <a:pt x="294062" y="111883"/>
                    <a:pt x="278065" y="113706"/>
                  </a:cubicBezTo>
                  <a:cubicBezTo>
                    <a:pt x="275785" y="114140"/>
                    <a:pt x="272848" y="112843"/>
                    <a:pt x="271739" y="116203"/>
                  </a:cubicBezTo>
                  <a:cubicBezTo>
                    <a:pt x="271528" y="118712"/>
                    <a:pt x="272293" y="121049"/>
                    <a:pt x="272808" y="123439"/>
                  </a:cubicBezTo>
                  <a:cubicBezTo>
                    <a:pt x="273019" y="124776"/>
                    <a:pt x="273025" y="126102"/>
                    <a:pt x="272871" y="127445"/>
                  </a:cubicBezTo>
                  <a:cubicBezTo>
                    <a:pt x="271682" y="132268"/>
                    <a:pt x="269613" y="136537"/>
                    <a:pt x="265447" y="139509"/>
                  </a:cubicBezTo>
                  <a:cubicBezTo>
                    <a:pt x="263709" y="139938"/>
                    <a:pt x="261846" y="141383"/>
                    <a:pt x="260418" y="138949"/>
                  </a:cubicBezTo>
                  <a:cubicBezTo>
                    <a:pt x="260955" y="141378"/>
                    <a:pt x="263612" y="140601"/>
                    <a:pt x="264904" y="141903"/>
                  </a:cubicBezTo>
                  <a:cubicBezTo>
                    <a:pt x="265618" y="143109"/>
                    <a:pt x="265961" y="144401"/>
                    <a:pt x="265938" y="145801"/>
                  </a:cubicBezTo>
                  <a:cubicBezTo>
                    <a:pt x="265418" y="147996"/>
                    <a:pt x="264155" y="149442"/>
                    <a:pt x="261881" y="149876"/>
                  </a:cubicBezTo>
                  <a:cubicBezTo>
                    <a:pt x="260360" y="150505"/>
                    <a:pt x="259200" y="146544"/>
                    <a:pt x="257457" y="149539"/>
                  </a:cubicBezTo>
                  <a:cubicBezTo>
                    <a:pt x="256011" y="149762"/>
                    <a:pt x="254737" y="149419"/>
                    <a:pt x="253594" y="148510"/>
                  </a:cubicBezTo>
                  <a:cubicBezTo>
                    <a:pt x="250468" y="143961"/>
                    <a:pt x="250599" y="139515"/>
                    <a:pt x="253868" y="135177"/>
                  </a:cubicBezTo>
                  <a:cubicBezTo>
                    <a:pt x="253794" y="135194"/>
                    <a:pt x="253800" y="133600"/>
                    <a:pt x="253800" y="133600"/>
                  </a:cubicBezTo>
                  <a:cubicBezTo>
                    <a:pt x="253800" y="133600"/>
                    <a:pt x="253051" y="135006"/>
                    <a:pt x="252954" y="135028"/>
                  </a:cubicBezTo>
                  <a:cubicBezTo>
                    <a:pt x="250702" y="136634"/>
                    <a:pt x="246004" y="136617"/>
                    <a:pt x="246124" y="138829"/>
                  </a:cubicBezTo>
                  <a:cubicBezTo>
                    <a:pt x="247302" y="160740"/>
                    <a:pt x="227556" y="161780"/>
                    <a:pt x="215383" y="170358"/>
                  </a:cubicBezTo>
                  <a:cubicBezTo>
                    <a:pt x="205296" y="169770"/>
                    <a:pt x="192466" y="180154"/>
                    <a:pt x="187614" y="162461"/>
                  </a:cubicBezTo>
                  <a:cubicBezTo>
                    <a:pt x="173784" y="169941"/>
                    <a:pt x="181522" y="181291"/>
                    <a:pt x="180339" y="190624"/>
                  </a:cubicBezTo>
                  <a:cubicBezTo>
                    <a:pt x="180573" y="192139"/>
                    <a:pt x="180533" y="193642"/>
                    <a:pt x="180316" y="195150"/>
                  </a:cubicBezTo>
                  <a:cubicBezTo>
                    <a:pt x="179002" y="201391"/>
                    <a:pt x="173115" y="206632"/>
                    <a:pt x="176264" y="213850"/>
                  </a:cubicBezTo>
                  <a:cubicBezTo>
                    <a:pt x="174887" y="223525"/>
                    <a:pt x="176424" y="234652"/>
                    <a:pt x="164063" y="239013"/>
                  </a:cubicBezTo>
                  <a:cubicBezTo>
                    <a:pt x="161531" y="240459"/>
                    <a:pt x="158839" y="241567"/>
                    <a:pt x="156245" y="242842"/>
                  </a:cubicBezTo>
                  <a:cubicBezTo>
                    <a:pt x="149672" y="247608"/>
                    <a:pt x="152267" y="253958"/>
                    <a:pt x="155124" y="258530"/>
                  </a:cubicBezTo>
                  <a:cubicBezTo>
                    <a:pt x="161068" y="268045"/>
                    <a:pt x="160462" y="277618"/>
                    <a:pt x="158199" y="287676"/>
                  </a:cubicBezTo>
                  <a:cubicBezTo>
                    <a:pt x="155736" y="294603"/>
                    <a:pt x="157668" y="302489"/>
                    <a:pt x="153587" y="309050"/>
                  </a:cubicBezTo>
                  <a:cubicBezTo>
                    <a:pt x="154039" y="312051"/>
                    <a:pt x="147335" y="306319"/>
                    <a:pt x="149964" y="312034"/>
                  </a:cubicBezTo>
                  <a:cubicBezTo>
                    <a:pt x="149398" y="315839"/>
                    <a:pt x="146672" y="317989"/>
                    <a:pt x="143906" y="320126"/>
                  </a:cubicBezTo>
                  <a:cubicBezTo>
                    <a:pt x="134956" y="325087"/>
                    <a:pt x="131241" y="335517"/>
                    <a:pt x="122492" y="340683"/>
                  </a:cubicBezTo>
                  <a:cubicBezTo>
                    <a:pt x="115759" y="337671"/>
                    <a:pt x="110222" y="341643"/>
                    <a:pt x="104370" y="343832"/>
                  </a:cubicBezTo>
                  <a:cubicBezTo>
                    <a:pt x="102832" y="344135"/>
                    <a:pt x="101369" y="343946"/>
                    <a:pt x="99975" y="343226"/>
                  </a:cubicBezTo>
                  <a:cubicBezTo>
                    <a:pt x="98414" y="341540"/>
                    <a:pt x="97620" y="339665"/>
                    <a:pt x="98540" y="337368"/>
                  </a:cubicBezTo>
                  <a:cubicBezTo>
                    <a:pt x="96723" y="337951"/>
                    <a:pt x="96671" y="339837"/>
                    <a:pt x="96951" y="340877"/>
                  </a:cubicBezTo>
                  <a:cubicBezTo>
                    <a:pt x="99489" y="350324"/>
                    <a:pt x="94928" y="354107"/>
                    <a:pt x="86630" y="357811"/>
                  </a:cubicBezTo>
                  <a:cubicBezTo>
                    <a:pt x="80544" y="360525"/>
                    <a:pt x="76423" y="366674"/>
                    <a:pt x="80567" y="375396"/>
                  </a:cubicBezTo>
                  <a:cubicBezTo>
                    <a:pt x="87722" y="390449"/>
                    <a:pt x="80972" y="405354"/>
                    <a:pt x="65502" y="412377"/>
                  </a:cubicBezTo>
                  <a:cubicBezTo>
                    <a:pt x="60553" y="414629"/>
                    <a:pt x="55964" y="417601"/>
                    <a:pt x="50466" y="418424"/>
                  </a:cubicBezTo>
                  <a:close/>
                </a:path>
              </a:pathLst>
            </a:custGeom>
            <a:grpFill/>
            <a:ln w="5715" cap="flat">
              <a:noFill/>
              <a:prstDash val="solid"/>
              <a:miter/>
            </a:ln>
          </p:spPr>
          <p:txBody>
            <a:bodyPr rtlCol="0" anchor="ctr"/>
            <a:lstStyle/>
            <a:p>
              <a:endParaRPr lang="zh-CN" altLang="en-US"/>
            </a:p>
          </p:txBody>
        </p:sp>
        <p:sp>
          <p:nvSpPr>
            <p:cNvPr id="2042" name="任意多边形: 形状 2041">
              <a:extLst>
                <a:ext uri="{FF2B5EF4-FFF2-40B4-BE49-F238E27FC236}">
                  <a16:creationId xmlns:a16="http://schemas.microsoft.com/office/drawing/2014/main" id="{5BB647CA-1E18-44FA-0D64-7B51855AB504}"/>
                </a:ext>
              </a:extLst>
            </p:cNvPr>
            <p:cNvSpPr/>
            <p:nvPr/>
          </p:nvSpPr>
          <p:spPr>
            <a:xfrm>
              <a:off x="5432278" y="5214785"/>
              <a:ext cx="278596" cy="320243"/>
            </a:xfrm>
            <a:custGeom>
              <a:avLst/>
              <a:gdLst>
                <a:gd name="connsiteX0" fmla="*/ 53611 w 278596"/>
                <a:gd name="connsiteY0" fmla="*/ 313043 h 320243"/>
                <a:gd name="connsiteX1" fmla="*/ 14155 w 278596"/>
                <a:gd name="connsiteY1" fmla="*/ 293281 h 320243"/>
                <a:gd name="connsiteX2" fmla="*/ 10669 w 278596"/>
                <a:gd name="connsiteY2" fmla="*/ 284194 h 320243"/>
                <a:gd name="connsiteX3" fmla="*/ 39 w 278596"/>
                <a:gd name="connsiteY3" fmla="*/ 271323 h 320243"/>
                <a:gd name="connsiteX4" fmla="*/ 2890 w 278596"/>
                <a:gd name="connsiteY4" fmla="*/ 268380 h 320243"/>
                <a:gd name="connsiteX5" fmla="*/ 11303 w 278596"/>
                <a:gd name="connsiteY5" fmla="*/ 261122 h 320243"/>
                <a:gd name="connsiteX6" fmla="*/ 21516 w 278596"/>
                <a:gd name="connsiteY6" fmla="*/ 251509 h 320243"/>
                <a:gd name="connsiteX7" fmla="*/ 54577 w 278596"/>
                <a:gd name="connsiteY7" fmla="*/ 224226 h 320243"/>
                <a:gd name="connsiteX8" fmla="*/ 74351 w 278596"/>
                <a:gd name="connsiteY8" fmla="*/ 209881 h 320243"/>
                <a:gd name="connsiteX9" fmla="*/ 76357 w 278596"/>
                <a:gd name="connsiteY9" fmla="*/ 212613 h 320243"/>
                <a:gd name="connsiteX10" fmla="*/ 75848 w 278596"/>
                <a:gd name="connsiteY10" fmla="*/ 208716 h 320243"/>
                <a:gd name="connsiteX11" fmla="*/ 83346 w 278596"/>
                <a:gd name="connsiteY11" fmla="*/ 199274 h 320243"/>
                <a:gd name="connsiteX12" fmla="*/ 82106 w 278596"/>
                <a:gd name="connsiteY12" fmla="*/ 196657 h 320243"/>
                <a:gd name="connsiteX13" fmla="*/ 88364 w 278596"/>
                <a:gd name="connsiteY13" fmla="*/ 156235 h 320243"/>
                <a:gd name="connsiteX14" fmla="*/ 88410 w 278596"/>
                <a:gd name="connsiteY14" fmla="*/ 155526 h 320243"/>
                <a:gd name="connsiteX15" fmla="*/ 68819 w 278596"/>
                <a:gd name="connsiteY15" fmla="*/ 146359 h 320243"/>
                <a:gd name="connsiteX16" fmla="*/ 84266 w 278596"/>
                <a:gd name="connsiteY16" fmla="*/ 128437 h 320243"/>
                <a:gd name="connsiteX17" fmla="*/ 85026 w 278596"/>
                <a:gd name="connsiteY17" fmla="*/ 119196 h 320243"/>
                <a:gd name="connsiteX18" fmla="*/ 80740 w 278596"/>
                <a:gd name="connsiteY18" fmla="*/ 123734 h 320243"/>
                <a:gd name="connsiteX19" fmla="*/ 73231 w 278596"/>
                <a:gd name="connsiteY19" fmla="*/ 129700 h 320243"/>
                <a:gd name="connsiteX20" fmla="*/ 68853 w 278596"/>
                <a:gd name="connsiteY20" fmla="*/ 127917 h 320243"/>
                <a:gd name="connsiteX21" fmla="*/ 69922 w 278596"/>
                <a:gd name="connsiteY21" fmla="*/ 112589 h 320243"/>
                <a:gd name="connsiteX22" fmla="*/ 72705 w 278596"/>
                <a:gd name="connsiteY22" fmla="*/ 96147 h 320243"/>
                <a:gd name="connsiteX23" fmla="*/ 62092 w 278596"/>
                <a:gd name="connsiteY23" fmla="*/ 109063 h 320243"/>
                <a:gd name="connsiteX24" fmla="*/ 59652 w 278596"/>
                <a:gd name="connsiteY24" fmla="*/ 112749 h 320243"/>
                <a:gd name="connsiteX25" fmla="*/ 48348 w 278596"/>
                <a:gd name="connsiteY25" fmla="*/ 117556 h 320243"/>
                <a:gd name="connsiteX26" fmla="*/ 48673 w 278596"/>
                <a:gd name="connsiteY26" fmla="*/ 116075 h 320243"/>
                <a:gd name="connsiteX27" fmla="*/ 46313 w 278596"/>
                <a:gd name="connsiteY27" fmla="*/ 119625 h 320243"/>
                <a:gd name="connsiteX28" fmla="*/ 35266 w 278596"/>
                <a:gd name="connsiteY28" fmla="*/ 121339 h 320243"/>
                <a:gd name="connsiteX29" fmla="*/ 31934 w 278596"/>
                <a:gd name="connsiteY29" fmla="*/ 107297 h 320243"/>
                <a:gd name="connsiteX30" fmla="*/ 51959 w 278596"/>
                <a:gd name="connsiteY30" fmla="*/ 70281 h 320243"/>
                <a:gd name="connsiteX31" fmla="*/ 55583 w 278596"/>
                <a:gd name="connsiteY31" fmla="*/ 59931 h 320243"/>
                <a:gd name="connsiteX32" fmla="*/ 72568 w 278596"/>
                <a:gd name="connsiteY32" fmla="*/ 45587 h 320243"/>
                <a:gd name="connsiteX33" fmla="*/ 74917 w 278596"/>
                <a:gd name="connsiteY33" fmla="*/ 48135 h 320243"/>
                <a:gd name="connsiteX34" fmla="*/ 85358 w 278596"/>
                <a:gd name="connsiteY34" fmla="*/ 43523 h 320243"/>
                <a:gd name="connsiteX35" fmla="*/ 96148 w 278596"/>
                <a:gd name="connsiteY35" fmla="*/ 38963 h 320243"/>
                <a:gd name="connsiteX36" fmla="*/ 99405 w 278596"/>
                <a:gd name="connsiteY36" fmla="*/ 41466 h 320243"/>
                <a:gd name="connsiteX37" fmla="*/ 115670 w 278596"/>
                <a:gd name="connsiteY37" fmla="*/ 48370 h 320243"/>
                <a:gd name="connsiteX38" fmla="*/ 109069 w 278596"/>
                <a:gd name="connsiteY38" fmla="*/ 69590 h 320243"/>
                <a:gd name="connsiteX39" fmla="*/ 102234 w 278596"/>
                <a:gd name="connsiteY39" fmla="*/ 71916 h 320243"/>
                <a:gd name="connsiteX40" fmla="*/ 97657 w 278596"/>
                <a:gd name="connsiteY40" fmla="*/ 67738 h 320243"/>
                <a:gd name="connsiteX41" fmla="*/ 96857 w 278596"/>
                <a:gd name="connsiteY41" fmla="*/ 76876 h 320243"/>
                <a:gd name="connsiteX42" fmla="*/ 106212 w 278596"/>
                <a:gd name="connsiteY42" fmla="*/ 102525 h 320243"/>
                <a:gd name="connsiteX43" fmla="*/ 108978 w 278596"/>
                <a:gd name="connsiteY43" fmla="*/ 114550 h 320243"/>
                <a:gd name="connsiteX44" fmla="*/ 107921 w 278596"/>
                <a:gd name="connsiteY44" fmla="*/ 107246 h 320243"/>
                <a:gd name="connsiteX45" fmla="*/ 110298 w 278596"/>
                <a:gd name="connsiteY45" fmla="*/ 101862 h 320243"/>
                <a:gd name="connsiteX46" fmla="*/ 117002 w 278596"/>
                <a:gd name="connsiteY46" fmla="*/ 100879 h 320243"/>
                <a:gd name="connsiteX47" fmla="*/ 120877 w 278596"/>
                <a:gd name="connsiteY47" fmla="*/ 99359 h 320243"/>
                <a:gd name="connsiteX48" fmla="*/ 125483 w 278596"/>
                <a:gd name="connsiteY48" fmla="*/ 90998 h 320243"/>
                <a:gd name="connsiteX49" fmla="*/ 124088 w 278596"/>
                <a:gd name="connsiteY49" fmla="*/ 90838 h 320243"/>
                <a:gd name="connsiteX50" fmla="*/ 120688 w 278596"/>
                <a:gd name="connsiteY50" fmla="*/ 99096 h 320243"/>
                <a:gd name="connsiteX51" fmla="*/ 116533 w 278596"/>
                <a:gd name="connsiteY51" fmla="*/ 100056 h 320243"/>
                <a:gd name="connsiteX52" fmla="*/ 111773 w 278596"/>
                <a:gd name="connsiteY52" fmla="*/ 97267 h 320243"/>
                <a:gd name="connsiteX53" fmla="*/ 106326 w 278596"/>
                <a:gd name="connsiteY53" fmla="*/ 86655 h 320243"/>
                <a:gd name="connsiteX54" fmla="*/ 107978 w 278596"/>
                <a:gd name="connsiteY54" fmla="*/ 82431 h 320243"/>
                <a:gd name="connsiteX55" fmla="*/ 125232 w 278596"/>
                <a:gd name="connsiteY55" fmla="*/ 67664 h 320243"/>
                <a:gd name="connsiteX56" fmla="*/ 138747 w 278596"/>
                <a:gd name="connsiteY56" fmla="*/ 57743 h 320243"/>
                <a:gd name="connsiteX57" fmla="*/ 170357 w 278596"/>
                <a:gd name="connsiteY57" fmla="*/ 22006 h 320243"/>
                <a:gd name="connsiteX58" fmla="*/ 182827 w 278596"/>
                <a:gd name="connsiteY58" fmla="*/ 9233 h 320243"/>
                <a:gd name="connsiteX59" fmla="*/ 187062 w 278596"/>
                <a:gd name="connsiteY59" fmla="*/ 4439 h 320243"/>
                <a:gd name="connsiteX60" fmla="*/ 205682 w 278596"/>
                <a:gd name="connsiteY60" fmla="*/ 5113 h 320243"/>
                <a:gd name="connsiteX61" fmla="*/ 197201 w 278596"/>
                <a:gd name="connsiteY61" fmla="*/ 17023 h 320243"/>
                <a:gd name="connsiteX62" fmla="*/ 197532 w 278596"/>
                <a:gd name="connsiteY62" fmla="*/ 16623 h 320243"/>
                <a:gd name="connsiteX63" fmla="*/ 205590 w 278596"/>
                <a:gd name="connsiteY63" fmla="*/ 5936 h 320243"/>
                <a:gd name="connsiteX64" fmla="*/ 216003 w 278596"/>
                <a:gd name="connsiteY64" fmla="*/ 19423 h 320243"/>
                <a:gd name="connsiteX65" fmla="*/ 221192 w 278596"/>
                <a:gd name="connsiteY65" fmla="*/ 24149 h 320243"/>
                <a:gd name="connsiteX66" fmla="*/ 224770 w 278596"/>
                <a:gd name="connsiteY66" fmla="*/ 21692 h 320243"/>
                <a:gd name="connsiteX67" fmla="*/ 243921 w 278596"/>
                <a:gd name="connsiteY67" fmla="*/ 26573 h 320243"/>
                <a:gd name="connsiteX68" fmla="*/ 238331 w 278596"/>
                <a:gd name="connsiteY68" fmla="*/ 35374 h 320243"/>
                <a:gd name="connsiteX69" fmla="*/ 255196 w 278596"/>
                <a:gd name="connsiteY69" fmla="*/ 29510 h 320243"/>
                <a:gd name="connsiteX70" fmla="*/ 277862 w 278596"/>
                <a:gd name="connsiteY70" fmla="*/ 42015 h 320243"/>
                <a:gd name="connsiteX71" fmla="*/ 277416 w 278596"/>
                <a:gd name="connsiteY71" fmla="*/ 46084 h 320243"/>
                <a:gd name="connsiteX72" fmla="*/ 260477 w 278596"/>
                <a:gd name="connsiteY72" fmla="*/ 78425 h 320243"/>
                <a:gd name="connsiteX73" fmla="*/ 250099 w 278596"/>
                <a:gd name="connsiteY73" fmla="*/ 96187 h 320243"/>
                <a:gd name="connsiteX74" fmla="*/ 203933 w 278596"/>
                <a:gd name="connsiteY74" fmla="*/ 102531 h 320243"/>
                <a:gd name="connsiteX75" fmla="*/ 201447 w 278596"/>
                <a:gd name="connsiteY75" fmla="*/ 99159 h 320243"/>
                <a:gd name="connsiteX76" fmla="*/ 200892 w 278596"/>
                <a:gd name="connsiteY76" fmla="*/ 99353 h 320243"/>
                <a:gd name="connsiteX77" fmla="*/ 202516 w 278596"/>
                <a:gd name="connsiteY77" fmla="*/ 101108 h 320243"/>
                <a:gd name="connsiteX78" fmla="*/ 191771 w 278596"/>
                <a:gd name="connsiteY78" fmla="*/ 112041 h 320243"/>
                <a:gd name="connsiteX79" fmla="*/ 190291 w 278596"/>
                <a:gd name="connsiteY79" fmla="*/ 96147 h 320243"/>
                <a:gd name="connsiteX80" fmla="*/ 191594 w 278596"/>
                <a:gd name="connsiteY80" fmla="*/ 92741 h 320243"/>
                <a:gd name="connsiteX81" fmla="*/ 193897 w 278596"/>
                <a:gd name="connsiteY81" fmla="*/ 91684 h 320243"/>
                <a:gd name="connsiteX82" fmla="*/ 193092 w 278596"/>
                <a:gd name="connsiteY82" fmla="*/ 91358 h 320243"/>
                <a:gd name="connsiteX83" fmla="*/ 190182 w 278596"/>
                <a:gd name="connsiteY83" fmla="*/ 96090 h 320243"/>
                <a:gd name="connsiteX84" fmla="*/ 192800 w 278596"/>
                <a:gd name="connsiteY84" fmla="*/ 112841 h 320243"/>
                <a:gd name="connsiteX85" fmla="*/ 173295 w 278596"/>
                <a:gd name="connsiteY85" fmla="*/ 125859 h 320243"/>
                <a:gd name="connsiteX86" fmla="*/ 180867 w 278596"/>
                <a:gd name="connsiteY86" fmla="*/ 102782 h 320243"/>
                <a:gd name="connsiteX87" fmla="*/ 177649 w 278596"/>
                <a:gd name="connsiteY87" fmla="*/ 95387 h 320243"/>
                <a:gd name="connsiteX88" fmla="*/ 183062 w 278596"/>
                <a:gd name="connsiteY88" fmla="*/ 87117 h 320243"/>
                <a:gd name="connsiteX89" fmla="*/ 188331 w 278596"/>
                <a:gd name="connsiteY89" fmla="*/ 83517 h 320243"/>
                <a:gd name="connsiteX90" fmla="*/ 199961 w 278596"/>
                <a:gd name="connsiteY90" fmla="*/ 78179 h 320243"/>
                <a:gd name="connsiteX91" fmla="*/ 206773 w 278596"/>
                <a:gd name="connsiteY91" fmla="*/ 80328 h 320243"/>
                <a:gd name="connsiteX92" fmla="*/ 198143 w 278596"/>
                <a:gd name="connsiteY92" fmla="*/ 79414 h 320243"/>
                <a:gd name="connsiteX93" fmla="*/ 168288 w 278596"/>
                <a:gd name="connsiteY93" fmla="*/ 99445 h 320243"/>
                <a:gd name="connsiteX94" fmla="*/ 165659 w 278596"/>
                <a:gd name="connsiteY94" fmla="*/ 101525 h 320243"/>
                <a:gd name="connsiteX95" fmla="*/ 168288 w 278596"/>
                <a:gd name="connsiteY95" fmla="*/ 101457 h 320243"/>
                <a:gd name="connsiteX96" fmla="*/ 170551 w 278596"/>
                <a:gd name="connsiteY96" fmla="*/ 104714 h 320243"/>
                <a:gd name="connsiteX97" fmla="*/ 169460 w 278596"/>
                <a:gd name="connsiteY97" fmla="*/ 108892 h 320243"/>
                <a:gd name="connsiteX98" fmla="*/ 149246 w 278596"/>
                <a:gd name="connsiteY98" fmla="*/ 118476 h 320243"/>
                <a:gd name="connsiteX99" fmla="*/ 140954 w 278596"/>
                <a:gd name="connsiteY99" fmla="*/ 114767 h 320243"/>
                <a:gd name="connsiteX100" fmla="*/ 143874 w 278596"/>
                <a:gd name="connsiteY100" fmla="*/ 110835 h 320243"/>
                <a:gd name="connsiteX101" fmla="*/ 143342 w 278596"/>
                <a:gd name="connsiteY101" fmla="*/ 111206 h 320243"/>
                <a:gd name="connsiteX102" fmla="*/ 138782 w 278596"/>
                <a:gd name="connsiteY102" fmla="*/ 111806 h 320243"/>
                <a:gd name="connsiteX103" fmla="*/ 142765 w 278596"/>
                <a:gd name="connsiteY103" fmla="*/ 89209 h 320243"/>
                <a:gd name="connsiteX104" fmla="*/ 145817 w 278596"/>
                <a:gd name="connsiteY104" fmla="*/ 91907 h 320243"/>
                <a:gd name="connsiteX105" fmla="*/ 148754 w 278596"/>
                <a:gd name="connsiteY105" fmla="*/ 93833 h 320243"/>
                <a:gd name="connsiteX106" fmla="*/ 145354 w 278596"/>
                <a:gd name="connsiteY106" fmla="*/ 91844 h 320243"/>
                <a:gd name="connsiteX107" fmla="*/ 148777 w 278596"/>
                <a:gd name="connsiteY107" fmla="*/ 66652 h 320243"/>
                <a:gd name="connsiteX108" fmla="*/ 181821 w 278596"/>
                <a:gd name="connsiteY108" fmla="*/ 49741 h 320243"/>
                <a:gd name="connsiteX109" fmla="*/ 186159 w 278596"/>
                <a:gd name="connsiteY109" fmla="*/ 36237 h 320243"/>
                <a:gd name="connsiteX110" fmla="*/ 186605 w 278596"/>
                <a:gd name="connsiteY110" fmla="*/ 35431 h 320243"/>
                <a:gd name="connsiteX111" fmla="*/ 185902 w 278596"/>
                <a:gd name="connsiteY111" fmla="*/ 36231 h 320243"/>
                <a:gd name="connsiteX112" fmla="*/ 181930 w 278596"/>
                <a:gd name="connsiteY112" fmla="*/ 49736 h 320243"/>
                <a:gd name="connsiteX113" fmla="*/ 148823 w 278596"/>
                <a:gd name="connsiteY113" fmla="*/ 66561 h 320243"/>
                <a:gd name="connsiteX114" fmla="*/ 140228 w 278596"/>
                <a:gd name="connsiteY114" fmla="*/ 126660 h 320243"/>
                <a:gd name="connsiteX115" fmla="*/ 134838 w 278596"/>
                <a:gd name="connsiteY115" fmla="*/ 135541 h 320243"/>
                <a:gd name="connsiteX116" fmla="*/ 121191 w 278596"/>
                <a:gd name="connsiteY116" fmla="*/ 141296 h 320243"/>
                <a:gd name="connsiteX117" fmla="*/ 125083 w 278596"/>
                <a:gd name="connsiteY117" fmla="*/ 175403 h 320243"/>
                <a:gd name="connsiteX118" fmla="*/ 120317 w 278596"/>
                <a:gd name="connsiteY118" fmla="*/ 187501 h 320243"/>
                <a:gd name="connsiteX119" fmla="*/ 103635 w 278596"/>
                <a:gd name="connsiteY119" fmla="*/ 195097 h 320243"/>
                <a:gd name="connsiteX120" fmla="*/ 103726 w 278596"/>
                <a:gd name="connsiteY120" fmla="*/ 184301 h 320243"/>
                <a:gd name="connsiteX121" fmla="*/ 107326 w 278596"/>
                <a:gd name="connsiteY121" fmla="*/ 166007 h 320243"/>
                <a:gd name="connsiteX122" fmla="*/ 101417 w 278596"/>
                <a:gd name="connsiteY122" fmla="*/ 177792 h 320243"/>
                <a:gd name="connsiteX123" fmla="*/ 98862 w 278596"/>
                <a:gd name="connsiteY123" fmla="*/ 181261 h 320243"/>
                <a:gd name="connsiteX124" fmla="*/ 104086 w 278596"/>
                <a:gd name="connsiteY124" fmla="*/ 195531 h 320243"/>
                <a:gd name="connsiteX125" fmla="*/ 89678 w 278596"/>
                <a:gd name="connsiteY125" fmla="*/ 210641 h 320243"/>
                <a:gd name="connsiteX126" fmla="*/ 89610 w 278596"/>
                <a:gd name="connsiteY126" fmla="*/ 209167 h 320243"/>
                <a:gd name="connsiteX127" fmla="*/ 90456 w 278596"/>
                <a:gd name="connsiteY127" fmla="*/ 204184 h 320243"/>
                <a:gd name="connsiteX128" fmla="*/ 89341 w 278596"/>
                <a:gd name="connsiteY128" fmla="*/ 208704 h 320243"/>
                <a:gd name="connsiteX129" fmla="*/ 89501 w 278596"/>
                <a:gd name="connsiteY129" fmla="*/ 234124 h 320243"/>
                <a:gd name="connsiteX130" fmla="*/ 95833 w 278596"/>
                <a:gd name="connsiteY130" fmla="*/ 240474 h 320243"/>
                <a:gd name="connsiteX131" fmla="*/ 105926 w 278596"/>
                <a:gd name="connsiteY131" fmla="*/ 241371 h 320243"/>
                <a:gd name="connsiteX132" fmla="*/ 101103 w 278596"/>
                <a:gd name="connsiteY132" fmla="*/ 250481 h 320243"/>
                <a:gd name="connsiteX133" fmla="*/ 91301 w 278596"/>
                <a:gd name="connsiteY133" fmla="*/ 263305 h 320243"/>
                <a:gd name="connsiteX134" fmla="*/ 78546 w 278596"/>
                <a:gd name="connsiteY134" fmla="*/ 264505 h 320243"/>
                <a:gd name="connsiteX135" fmla="*/ 74962 w 278596"/>
                <a:gd name="connsiteY135" fmla="*/ 247989 h 320243"/>
                <a:gd name="connsiteX136" fmla="*/ 78134 w 278596"/>
                <a:gd name="connsiteY136" fmla="*/ 262368 h 320243"/>
                <a:gd name="connsiteX137" fmla="*/ 92376 w 278596"/>
                <a:gd name="connsiteY137" fmla="*/ 261939 h 320243"/>
                <a:gd name="connsiteX138" fmla="*/ 128706 w 278596"/>
                <a:gd name="connsiteY138" fmla="*/ 237685 h 320243"/>
                <a:gd name="connsiteX139" fmla="*/ 140834 w 278596"/>
                <a:gd name="connsiteY139" fmla="*/ 247578 h 320243"/>
                <a:gd name="connsiteX140" fmla="*/ 123803 w 278596"/>
                <a:gd name="connsiteY140" fmla="*/ 266609 h 320243"/>
                <a:gd name="connsiteX141" fmla="*/ 117928 w 278596"/>
                <a:gd name="connsiteY141" fmla="*/ 271826 h 320243"/>
                <a:gd name="connsiteX142" fmla="*/ 89181 w 278596"/>
                <a:gd name="connsiteY142" fmla="*/ 302041 h 320243"/>
                <a:gd name="connsiteX143" fmla="*/ 84701 w 278596"/>
                <a:gd name="connsiteY143" fmla="*/ 308551 h 320243"/>
                <a:gd name="connsiteX144" fmla="*/ 69945 w 278596"/>
                <a:gd name="connsiteY144" fmla="*/ 320244 h 320243"/>
                <a:gd name="connsiteX145" fmla="*/ 53491 w 278596"/>
                <a:gd name="connsiteY145" fmla="*/ 313008 h 320243"/>
                <a:gd name="connsiteX146" fmla="*/ 72111 w 278596"/>
                <a:gd name="connsiteY146" fmla="*/ 298293 h 320243"/>
                <a:gd name="connsiteX147" fmla="*/ 67722 w 278596"/>
                <a:gd name="connsiteY147" fmla="*/ 290097 h 320243"/>
                <a:gd name="connsiteX148" fmla="*/ 67207 w 278596"/>
                <a:gd name="connsiteY148" fmla="*/ 286828 h 320243"/>
                <a:gd name="connsiteX149" fmla="*/ 66881 w 278596"/>
                <a:gd name="connsiteY149" fmla="*/ 290583 h 320243"/>
                <a:gd name="connsiteX150" fmla="*/ 53611 w 278596"/>
                <a:gd name="connsiteY150" fmla="*/ 313043 h 32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278596" h="320243">
                  <a:moveTo>
                    <a:pt x="53611" y="313043"/>
                  </a:moveTo>
                  <a:cubicBezTo>
                    <a:pt x="39238" y="308894"/>
                    <a:pt x="26373" y="301733"/>
                    <a:pt x="14155" y="293281"/>
                  </a:cubicBezTo>
                  <a:cubicBezTo>
                    <a:pt x="15778" y="289171"/>
                    <a:pt x="14841" y="286645"/>
                    <a:pt x="10669" y="284194"/>
                  </a:cubicBezTo>
                  <a:cubicBezTo>
                    <a:pt x="5822" y="281342"/>
                    <a:pt x="-556" y="278970"/>
                    <a:pt x="39" y="271323"/>
                  </a:cubicBezTo>
                  <a:cubicBezTo>
                    <a:pt x="582" y="269958"/>
                    <a:pt x="1547" y="268975"/>
                    <a:pt x="2890" y="268380"/>
                  </a:cubicBezTo>
                  <a:cubicBezTo>
                    <a:pt x="7354" y="267923"/>
                    <a:pt x="9897" y="265197"/>
                    <a:pt x="11303" y="261122"/>
                  </a:cubicBezTo>
                  <a:cubicBezTo>
                    <a:pt x="13909" y="257053"/>
                    <a:pt x="16075" y="252521"/>
                    <a:pt x="21516" y="251509"/>
                  </a:cubicBezTo>
                  <a:cubicBezTo>
                    <a:pt x="37581" y="248532"/>
                    <a:pt x="48176" y="238919"/>
                    <a:pt x="54577" y="224226"/>
                  </a:cubicBezTo>
                  <a:cubicBezTo>
                    <a:pt x="62389" y="221146"/>
                    <a:pt x="65367" y="211356"/>
                    <a:pt x="74351" y="209881"/>
                  </a:cubicBezTo>
                  <a:cubicBezTo>
                    <a:pt x="75820" y="210190"/>
                    <a:pt x="76534" y="211076"/>
                    <a:pt x="76357" y="212613"/>
                  </a:cubicBezTo>
                  <a:cubicBezTo>
                    <a:pt x="76814" y="211241"/>
                    <a:pt x="76585" y="209956"/>
                    <a:pt x="75848" y="208716"/>
                  </a:cubicBezTo>
                  <a:cubicBezTo>
                    <a:pt x="76734" y="204229"/>
                    <a:pt x="79523" y="201286"/>
                    <a:pt x="83346" y="199274"/>
                  </a:cubicBezTo>
                  <a:cubicBezTo>
                    <a:pt x="85484" y="197325"/>
                    <a:pt x="82106" y="197737"/>
                    <a:pt x="82106" y="196657"/>
                  </a:cubicBezTo>
                  <a:cubicBezTo>
                    <a:pt x="76803" y="181872"/>
                    <a:pt x="86661" y="169602"/>
                    <a:pt x="88364" y="156235"/>
                  </a:cubicBezTo>
                  <a:cubicBezTo>
                    <a:pt x="86764" y="157058"/>
                    <a:pt x="89130" y="154989"/>
                    <a:pt x="88410" y="155526"/>
                  </a:cubicBezTo>
                  <a:cubicBezTo>
                    <a:pt x="75900" y="164893"/>
                    <a:pt x="71305" y="158041"/>
                    <a:pt x="68819" y="146359"/>
                  </a:cubicBezTo>
                  <a:cubicBezTo>
                    <a:pt x="74568" y="140976"/>
                    <a:pt x="75848" y="131974"/>
                    <a:pt x="84266" y="128437"/>
                  </a:cubicBezTo>
                  <a:cubicBezTo>
                    <a:pt x="87358" y="127139"/>
                    <a:pt x="80346" y="122065"/>
                    <a:pt x="85026" y="119196"/>
                  </a:cubicBezTo>
                  <a:cubicBezTo>
                    <a:pt x="81860" y="119036"/>
                    <a:pt x="81975" y="122093"/>
                    <a:pt x="80740" y="123734"/>
                  </a:cubicBezTo>
                  <a:cubicBezTo>
                    <a:pt x="78729" y="126420"/>
                    <a:pt x="76557" y="128740"/>
                    <a:pt x="73231" y="129700"/>
                  </a:cubicBezTo>
                  <a:cubicBezTo>
                    <a:pt x="71550" y="129654"/>
                    <a:pt x="70162" y="128951"/>
                    <a:pt x="68853" y="127917"/>
                  </a:cubicBezTo>
                  <a:cubicBezTo>
                    <a:pt x="61321" y="121962"/>
                    <a:pt x="73128" y="115944"/>
                    <a:pt x="69922" y="112589"/>
                  </a:cubicBezTo>
                  <a:cubicBezTo>
                    <a:pt x="61698" y="103994"/>
                    <a:pt x="68830" y="100582"/>
                    <a:pt x="72705" y="96147"/>
                  </a:cubicBezTo>
                  <a:cubicBezTo>
                    <a:pt x="67207" y="97988"/>
                    <a:pt x="66361" y="105045"/>
                    <a:pt x="62092" y="109063"/>
                  </a:cubicBezTo>
                  <a:cubicBezTo>
                    <a:pt x="61235" y="110263"/>
                    <a:pt x="60395" y="111475"/>
                    <a:pt x="59652" y="112749"/>
                  </a:cubicBezTo>
                  <a:cubicBezTo>
                    <a:pt x="55560" y="120024"/>
                    <a:pt x="55560" y="120030"/>
                    <a:pt x="48348" y="117556"/>
                  </a:cubicBezTo>
                  <a:cubicBezTo>
                    <a:pt x="48290" y="117538"/>
                    <a:pt x="48553" y="116590"/>
                    <a:pt x="48673" y="116075"/>
                  </a:cubicBezTo>
                  <a:cubicBezTo>
                    <a:pt x="46953" y="116636"/>
                    <a:pt x="47096" y="118441"/>
                    <a:pt x="46313" y="119625"/>
                  </a:cubicBezTo>
                  <a:cubicBezTo>
                    <a:pt x="43244" y="124242"/>
                    <a:pt x="39461" y="124533"/>
                    <a:pt x="35266" y="121339"/>
                  </a:cubicBezTo>
                  <a:cubicBezTo>
                    <a:pt x="30340" y="117590"/>
                    <a:pt x="27585" y="112144"/>
                    <a:pt x="31934" y="107297"/>
                  </a:cubicBezTo>
                  <a:cubicBezTo>
                    <a:pt x="41667" y="96450"/>
                    <a:pt x="42764" y="81220"/>
                    <a:pt x="51959" y="70281"/>
                  </a:cubicBezTo>
                  <a:cubicBezTo>
                    <a:pt x="54463" y="67309"/>
                    <a:pt x="56377" y="64172"/>
                    <a:pt x="55583" y="59931"/>
                  </a:cubicBezTo>
                  <a:cubicBezTo>
                    <a:pt x="52822" y="45227"/>
                    <a:pt x="60561" y="42838"/>
                    <a:pt x="72568" y="45587"/>
                  </a:cubicBezTo>
                  <a:cubicBezTo>
                    <a:pt x="72619" y="45861"/>
                    <a:pt x="74785" y="48244"/>
                    <a:pt x="74917" y="48135"/>
                  </a:cubicBezTo>
                  <a:cubicBezTo>
                    <a:pt x="78128" y="45941"/>
                    <a:pt x="82238" y="45878"/>
                    <a:pt x="85358" y="43523"/>
                  </a:cubicBezTo>
                  <a:cubicBezTo>
                    <a:pt x="88724" y="41455"/>
                    <a:pt x="91616" y="38266"/>
                    <a:pt x="96148" y="38963"/>
                  </a:cubicBezTo>
                  <a:cubicBezTo>
                    <a:pt x="97319" y="39700"/>
                    <a:pt x="98388" y="40563"/>
                    <a:pt x="99405" y="41466"/>
                  </a:cubicBezTo>
                  <a:cubicBezTo>
                    <a:pt x="104469" y="44621"/>
                    <a:pt x="113539" y="38403"/>
                    <a:pt x="115670" y="48370"/>
                  </a:cubicBezTo>
                  <a:cubicBezTo>
                    <a:pt x="117448" y="56679"/>
                    <a:pt x="113373" y="63212"/>
                    <a:pt x="109069" y="69590"/>
                  </a:cubicBezTo>
                  <a:cubicBezTo>
                    <a:pt x="107549" y="71847"/>
                    <a:pt x="105538" y="73601"/>
                    <a:pt x="102234" y="71916"/>
                  </a:cubicBezTo>
                  <a:cubicBezTo>
                    <a:pt x="100234" y="70893"/>
                    <a:pt x="100406" y="67738"/>
                    <a:pt x="97657" y="67738"/>
                  </a:cubicBezTo>
                  <a:cubicBezTo>
                    <a:pt x="98811" y="71047"/>
                    <a:pt x="94953" y="76019"/>
                    <a:pt x="96857" y="76876"/>
                  </a:cubicBezTo>
                  <a:cubicBezTo>
                    <a:pt x="109138" y="82448"/>
                    <a:pt x="103074" y="94078"/>
                    <a:pt x="106212" y="102525"/>
                  </a:cubicBezTo>
                  <a:cubicBezTo>
                    <a:pt x="106069" y="106669"/>
                    <a:pt x="108864" y="110103"/>
                    <a:pt x="108978" y="114550"/>
                  </a:cubicBezTo>
                  <a:cubicBezTo>
                    <a:pt x="110384" y="111572"/>
                    <a:pt x="108378" y="109538"/>
                    <a:pt x="107921" y="107246"/>
                  </a:cubicBezTo>
                  <a:cubicBezTo>
                    <a:pt x="107789" y="105040"/>
                    <a:pt x="108435" y="103177"/>
                    <a:pt x="110298" y="101862"/>
                  </a:cubicBezTo>
                  <a:cubicBezTo>
                    <a:pt x="112596" y="102102"/>
                    <a:pt x="114990" y="102862"/>
                    <a:pt x="117002" y="100879"/>
                  </a:cubicBezTo>
                  <a:cubicBezTo>
                    <a:pt x="118431" y="100708"/>
                    <a:pt x="119717" y="100211"/>
                    <a:pt x="120877" y="99359"/>
                  </a:cubicBezTo>
                  <a:cubicBezTo>
                    <a:pt x="123311" y="97050"/>
                    <a:pt x="124563" y="94118"/>
                    <a:pt x="125483" y="90998"/>
                  </a:cubicBezTo>
                  <a:cubicBezTo>
                    <a:pt x="126254" y="88946"/>
                    <a:pt x="123980" y="90512"/>
                    <a:pt x="124088" y="90838"/>
                  </a:cubicBezTo>
                  <a:cubicBezTo>
                    <a:pt x="125249" y="94330"/>
                    <a:pt x="122831" y="96719"/>
                    <a:pt x="120688" y="99096"/>
                  </a:cubicBezTo>
                  <a:cubicBezTo>
                    <a:pt x="119448" y="100033"/>
                    <a:pt x="118053" y="100325"/>
                    <a:pt x="116533" y="100056"/>
                  </a:cubicBezTo>
                  <a:cubicBezTo>
                    <a:pt x="113430" y="101714"/>
                    <a:pt x="117265" y="91564"/>
                    <a:pt x="111773" y="97267"/>
                  </a:cubicBezTo>
                  <a:cubicBezTo>
                    <a:pt x="102537" y="97536"/>
                    <a:pt x="104789" y="91913"/>
                    <a:pt x="106326" y="86655"/>
                  </a:cubicBezTo>
                  <a:cubicBezTo>
                    <a:pt x="106749" y="85197"/>
                    <a:pt x="107309" y="83797"/>
                    <a:pt x="107978" y="82431"/>
                  </a:cubicBezTo>
                  <a:cubicBezTo>
                    <a:pt x="111258" y="74630"/>
                    <a:pt x="115453" y="67978"/>
                    <a:pt x="125232" y="67664"/>
                  </a:cubicBezTo>
                  <a:cubicBezTo>
                    <a:pt x="131901" y="67447"/>
                    <a:pt x="137222" y="63749"/>
                    <a:pt x="138747" y="57743"/>
                  </a:cubicBezTo>
                  <a:cubicBezTo>
                    <a:pt x="143211" y="40157"/>
                    <a:pt x="155115" y="29733"/>
                    <a:pt x="170357" y="22006"/>
                  </a:cubicBezTo>
                  <a:cubicBezTo>
                    <a:pt x="175809" y="19035"/>
                    <a:pt x="181319" y="16103"/>
                    <a:pt x="182827" y="9233"/>
                  </a:cubicBezTo>
                  <a:cubicBezTo>
                    <a:pt x="183822" y="7262"/>
                    <a:pt x="185268" y="5696"/>
                    <a:pt x="187062" y="4439"/>
                  </a:cubicBezTo>
                  <a:cubicBezTo>
                    <a:pt x="193429" y="-2"/>
                    <a:pt x="199767" y="-3071"/>
                    <a:pt x="205682" y="5113"/>
                  </a:cubicBezTo>
                  <a:cubicBezTo>
                    <a:pt x="203784" y="9856"/>
                    <a:pt x="199852" y="13154"/>
                    <a:pt x="197201" y="17023"/>
                  </a:cubicBezTo>
                  <a:cubicBezTo>
                    <a:pt x="197343" y="16789"/>
                    <a:pt x="197400" y="16806"/>
                    <a:pt x="197532" y="16623"/>
                  </a:cubicBezTo>
                  <a:cubicBezTo>
                    <a:pt x="200498" y="13091"/>
                    <a:pt x="203441" y="9822"/>
                    <a:pt x="205590" y="5936"/>
                  </a:cubicBezTo>
                  <a:cubicBezTo>
                    <a:pt x="216054" y="5016"/>
                    <a:pt x="217209" y="11777"/>
                    <a:pt x="216003" y="19423"/>
                  </a:cubicBezTo>
                  <a:cubicBezTo>
                    <a:pt x="215186" y="24624"/>
                    <a:pt x="215706" y="26664"/>
                    <a:pt x="221192" y="24149"/>
                  </a:cubicBezTo>
                  <a:cubicBezTo>
                    <a:pt x="222415" y="23350"/>
                    <a:pt x="223615" y="22567"/>
                    <a:pt x="224770" y="21692"/>
                  </a:cubicBezTo>
                  <a:cubicBezTo>
                    <a:pt x="233348" y="14354"/>
                    <a:pt x="239303" y="21589"/>
                    <a:pt x="243921" y="26573"/>
                  </a:cubicBezTo>
                  <a:cubicBezTo>
                    <a:pt x="247784" y="30745"/>
                    <a:pt x="241303" y="32848"/>
                    <a:pt x="238331" y="35374"/>
                  </a:cubicBezTo>
                  <a:cubicBezTo>
                    <a:pt x="245927" y="38466"/>
                    <a:pt x="247756" y="26059"/>
                    <a:pt x="255196" y="29510"/>
                  </a:cubicBezTo>
                  <a:cubicBezTo>
                    <a:pt x="263454" y="32402"/>
                    <a:pt x="271113" y="36380"/>
                    <a:pt x="277862" y="42015"/>
                  </a:cubicBezTo>
                  <a:cubicBezTo>
                    <a:pt x="278988" y="43546"/>
                    <a:pt x="278805" y="45867"/>
                    <a:pt x="277416" y="46084"/>
                  </a:cubicBezTo>
                  <a:cubicBezTo>
                    <a:pt x="257414" y="49261"/>
                    <a:pt x="259968" y="66018"/>
                    <a:pt x="260477" y="78425"/>
                  </a:cubicBezTo>
                  <a:cubicBezTo>
                    <a:pt x="260894" y="88489"/>
                    <a:pt x="255608" y="95210"/>
                    <a:pt x="250099" y="96187"/>
                  </a:cubicBezTo>
                  <a:cubicBezTo>
                    <a:pt x="234879" y="98885"/>
                    <a:pt x="220164" y="107274"/>
                    <a:pt x="203933" y="102531"/>
                  </a:cubicBezTo>
                  <a:cubicBezTo>
                    <a:pt x="203041" y="101405"/>
                    <a:pt x="202498" y="99222"/>
                    <a:pt x="201447" y="99159"/>
                  </a:cubicBezTo>
                  <a:cubicBezTo>
                    <a:pt x="199790" y="99062"/>
                    <a:pt x="199561" y="99668"/>
                    <a:pt x="200892" y="99353"/>
                  </a:cubicBezTo>
                  <a:cubicBezTo>
                    <a:pt x="201795" y="99136"/>
                    <a:pt x="202350" y="99782"/>
                    <a:pt x="202516" y="101108"/>
                  </a:cubicBezTo>
                  <a:cubicBezTo>
                    <a:pt x="203493" y="109246"/>
                    <a:pt x="201138" y="114098"/>
                    <a:pt x="191771" y="112041"/>
                  </a:cubicBezTo>
                  <a:cubicBezTo>
                    <a:pt x="188737" y="106977"/>
                    <a:pt x="193177" y="101205"/>
                    <a:pt x="190291" y="96147"/>
                  </a:cubicBezTo>
                  <a:cubicBezTo>
                    <a:pt x="190440" y="94913"/>
                    <a:pt x="190868" y="93753"/>
                    <a:pt x="191594" y="92741"/>
                  </a:cubicBezTo>
                  <a:cubicBezTo>
                    <a:pt x="192246" y="92095"/>
                    <a:pt x="193017" y="91718"/>
                    <a:pt x="193897" y="91684"/>
                  </a:cubicBezTo>
                  <a:cubicBezTo>
                    <a:pt x="194840" y="91644"/>
                    <a:pt x="194572" y="91547"/>
                    <a:pt x="193092" y="91358"/>
                  </a:cubicBezTo>
                  <a:cubicBezTo>
                    <a:pt x="191623" y="92615"/>
                    <a:pt x="190520" y="94101"/>
                    <a:pt x="190182" y="96090"/>
                  </a:cubicBezTo>
                  <a:cubicBezTo>
                    <a:pt x="193046" y="101388"/>
                    <a:pt x="187508" y="107966"/>
                    <a:pt x="192800" y="112841"/>
                  </a:cubicBezTo>
                  <a:cubicBezTo>
                    <a:pt x="191908" y="125379"/>
                    <a:pt x="183582" y="130940"/>
                    <a:pt x="173295" y="125859"/>
                  </a:cubicBezTo>
                  <a:cubicBezTo>
                    <a:pt x="169860" y="116190"/>
                    <a:pt x="182816" y="111938"/>
                    <a:pt x="180867" y="102782"/>
                  </a:cubicBezTo>
                  <a:cubicBezTo>
                    <a:pt x="180444" y="100039"/>
                    <a:pt x="178592" y="97913"/>
                    <a:pt x="177649" y="95387"/>
                  </a:cubicBezTo>
                  <a:cubicBezTo>
                    <a:pt x="177330" y="91238"/>
                    <a:pt x="179987" y="89044"/>
                    <a:pt x="183062" y="87117"/>
                  </a:cubicBezTo>
                  <a:cubicBezTo>
                    <a:pt x="184793" y="85883"/>
                    <a:pt x="186450" y="84534"/>
                    <a:pt x="188331" y="83517"/>
                  </a:cubicBezTo>
                  <a:cubicBezTo>
                    <a:pt x="191846" y="80940"/>
                    <a:pt x="196486" y="80837"/>
                    <a:pt x="199961" y="78179"/>
                  </a:cubicBezTo>
                  <a:cubicBezTo>
                    <a:pt x="202447" y="77242"/>
                    <a:pt x="204276" y="78825"/>
                    <a:pt x="206773" y="80328"/>
                  </a:cubicBezTo>
                  <a:cubicBezTo>
                    <a:pt x="203698" y="76899"/>
                    <a:pt x="200967" y="77305"/>
                    <a:pt x="198143" y="79414"/>
                  </a:cubicBezTo>
                  <a:cubicBezTo>
                    <a:pt x="184587" y="80740"/>
                    <a:pt x="176381" y="90032"/>
                    <a:pt x="168288" y="99445"/>
                  </a:cubicBezTo>
                  <a:cubicBezTo>
                    <a:pt x="167728" y="100599"/>
                    <a:pt x="165654" y="100354"/>
                    <a:pt x="165659" y="101525"/>
                  </a:cubicBezTo>
                  <a:cubicBezTo>
                    <a:pt x="165665" y="102262"/>
                    <a:pt x="167260" y="102234"/>
                    <a:pt x="168288" y="101457"/>
                  </a:cubicBezTo>
                  <a:cubicBezTo>
                    <a:pt x="169506" y="102234"/>
                    <a:pt x="170249" y="103302"/>
                    <a:pt x="170551" y="104714"/>
                  </a:cubicBezTo>
                  <a:cubicBezTo>
                    <a:pt x="170540" y="106211"/>
                    <a:pt x="170186" y="107589"/>
                    <a:pt x="169460" y="108892"/>
                  </a:cubicBezTo>
                  <a:cubicBezTo>
                    <a:pt x="163825" y="114418"/>
                    <a:pt x="156041" y="115424"/>
                    <a:pt x="149246" y="118476"/>
                  </a:cubicBezTo>
                  <a:cubicBezTo>
                    <a:pt x="145480" y="120167"/>
                    <a:pt x="141725" y="120379"/>
                    <a:pt x="140954" y="114767"/>
                  </a:cubicBezTo>
                  <a:cubicBezTo>
                    <a:pt x="141514" y="113069"/>
                    <a:pt x="142811" y="111886"/>
                    <a:pt x="143874" y="110835"/>
                  </a:cubicBezTo>
                  <a:cubicBezTo>
                    <a:pt x="143697" y="111000"/>
                    <a:pt x="143491" y="111069"/>
                    <a:pt x="143342" y="111206"/>
                  </a:cubicBezTo>
                  <a:cubicBezTo>
                    <a:pt x="141839" y="112372"/>
                    <a:pt x="140445" y="113035"/>
                    <a:pt x="138782" y="111806"/>
                  </a:cubicBezTo>
                  <a:cubicBezTo>
                    <a:pt x="136119" y="103537"/>
                    <a:pt x="130701" y="94804"/>
                    <a:pt x="142765" y="89209"/>
                  </a:cubicBezTo>
                  <a:cubicBezTo>
                    <a:pt x="143760" y="90164"/>
                    <a:pt x="144817" y="91089"/>
                    <a:pt x="145817" y="91907"/>
                  </a:cubicBezTo>
                  <a:cubicBezTo>
                    <a:pt x="146886" y="92278"/>
                    <a:pt x="145411" y="96810"/>
                    <a:pt x="148754" y="93833"/>
                  </a:cubicBezTo>
                  <a:cubicBezTo>
                    <a:pt x="148617" y="91495"/>
                    <a:pt x="145754" y="93804"/>
                    <a:pt x="145354" y="91844"/>
                  </a:cubicBezTo>
                  <a:cubicBezTo>
                    <a:pt x="131764" y="81391"/>
                    <a:pt x="146508" y="74882"/>
                    <a:pt x="148777" y="66652"/>
                  </a:cubicBezTo>
                  <a:cubicBezTo>
                    <a:pt x="158916" y="59246"/>
                    <a:pt x="169591" y="52896"/>
                    <a:pt x="181821" y="49741"/>
                  </a:cubicBezTo>
                  <a:cubicBezTo>
                    <a:pt x="188965" y="47090"/>
                    <a:pt x="182358" y="39855"/>
                    <a:pt x="186159" y="36237"/>
                  </a:cubicBezTo>
                  <a:cubicBezTo>
                    <a:pt x="186051" y="36403"/>
                    <a:pt x="186605" y="35431"/>
                    <a:pt x="186605" y="35431"/>
                  </a:cubicBezTo>
                  <a:cubicBezTo>
                    <a:pt x="186605" y="35431"/>
                    <a:pt x="186011" y="36106"/>
                    <a:pt x="185902" y="36231"/>
                  </a:cubicBezTo>
                  <a:cubicBezTo>
                    <a:pt x="183142" y="40420"/>
                    <a:pt x="185273" y="45872"/>
                    <a:pt x="181930" y="49736"/>
                  </a:cubicBezTo>
                  <a:cubicBezTo>
                    <a:pt x="168431" y="50496"/>
                    <a:pt x="159173" y="59600"/>
                    <a:pt x="148823" y="66561"/>
                  </a:cubicBezTo>
                  <a:cubicBezTo>
                    <a:pt x="130907" y="84443"/>
                    <a:pt x="133290" y="105183"/>
                    <a:pt x="140228" y="126660"/>
                  </a:cubicBezTo>
                  <a:cubicBezTo>
                    <a:pt x="141719" y="131277"/>
                    <a:pt x="138342" y="133603"/>
                    <a:pt x="134838" y="135541"/>
                  </a:cubicBezTo>
                  <a:cubicBezTo>
                    <a:pt x="130558" y="137907"/>
                    <a:pt x="125626" y="138832"/>
                    <a:pt x="121191" y="141296"/>
                  </a:cubicBezTo>
                  <a:cubicBezTo>
                    <a:pt x="134181" y="153006"/>
                    <a:pt x="135158" y="161298"/>
                    <a:pt x="125083" y="175403"/>
                  </a:cubicBezTo>
                  <a:cubicBezTo>
                    <a:pt x="122408" y="179146"/>
                    <a:pt x="122248" y="183655"/>
                    <a:pt x="120317" y="187501"/>
                  </a:cubicBezTo>
                  <a:cubicBezTo>
                    <a:pt x="116893" y="194325"/>
                    <a:pt x="112424" y="199680"/>
                    <a:pt x="103635" y="195097"/>
                  </a:cubicBezTo>
                  <a:cubicBezTo>
                    <a:pt x="99748" y="191462"/>
                    <a:pt x="100000" y="188147"/>
                    <a:pt x="103726" y="184301"/>
                  </a:cubicBezTo>
                  <a:cubicBezTo>
                    <a:pt x="108801" y="179072"/>
                    <a:pt x="109624" y="172728"/>
                    <a:pt x="107326" y="166007"/>
                  </a:cubicBezTo>
                  <a:cubicBezTo>
                    <a:pt x="109098" y="171774"/>
                    <a:pt x="104366" y="174357"/>
                    <a:pt x="101417" y="177792"/>
                  </a:cubicBezTo>
                  <a:cubicBezTo>
                    <a:pt x="100548" y="178935"/>
                    <a:pt x="99663" y="180072"/>
                    <a:pt x="98862" y="181261"/>
                  </a:cubicBezTo>
                  <a:cubicBezTo>
                    <a:pt x="95531" y="187890"/>
                    <a:pt x="98583" y="192154"/>
                    <a:pt x="104086" y="195531"/>
                  </a:cubicBezTo>
                  <a:cubicBezTo>
                    <a:pt x="104012" y="212676"/>
                    <a:pt x="103269" y="213453"/>
                    <a:pt x="89678" y="210641"/>
                  </a:cubicBezTo>
                  <a:cubicBezTo>
                    <a:pt x="89661" y="210156"/>
                    <a:pt x="89656" y="209659"/>
                    <a:pt x="89610" y="209167"/>
                  </a:cubicBezTo>
                  <a:cubicBezTo>
                    <a:pt x="89450" y="207430"/>
                    <a:pt x="92370" y="206218"/>
                    <a:pt x="90456" y="204184"/>
                  </a:cubicBezTo>
                  <a:cubicBezTo>
                    <a:pt x="92005" y="206161"/>
                    <a:pt x="89736" y="207196"/>
                    <a:pt x="89341" y="208704"/>
                  </a:cubicBezTo>
                  <a:cubicBezTo>
                    <a:pt x="92930" y="217117"/>
                    <a:pt x="96925" y="224849"/>
                    <a:pt x="89501" y="234124"/>
                  </a:cubicBezTo>
                  <a:cubicBezTo>
                    <a:pt x="85501" y="239120"/>
                    <a:pt x="88113" y="243646"/>
                    <a:pt x="95833" y="240474"/>
                  </a:cubicBezTo>
                  <a:cubicBezTo>
                    <a:pt x="99268" y="239062"/>
                    <a:pt x="103600" y="236988"/>
                    <a:pt x="105926" y="241371"/>
                  </a:cubicBezTo>
                  <a:cubicBezTo>
                    <a:pt x="108224" y="245703"/>
                    <a:pt x="103772" y="248138"/>
                    <a:pt x="101103" y="250481"/>
                  </a:cubicBezTo>
                  <a:cubicBezTo>
                    <a:pt x="96925" y="254150"/>
                    <a:pt x="95119" y="259550"/>
                    <a:pt x="91301" y="263305"/>
                  </a:cubicBezTo>
                  <a:cubicBezTo>
                    <a:pt x="87661" y="266888"/>
                    <a:pt x="83546" y="272466"/>
                    <a:pt x="78546" y="264505"/>
                  </a:cubicBezTo>
                  <a:cubicBezTo>
                    <a:pt x="77483" y="259333"/>
                    <a:pt x="76940" y="254041"/>
                    <a:pt x="74962" y="247989"/>
                  </a:cubicBezTo>
                  <a:cubicBezTo>
                    <a:pt x="64281" y="256173"/>
                    <a:pt x="82735" y="256653"/>
                    <a:pt x="78134" y="262368"/>
                  </a:cubicBezTo>
                  <a:cubicBezTo>
                    <a:pt x="83198" y="274707"/>
                    <a:pt x="89507" y="266957"/>
                    <a:pt x="92376" y="261939"/>
                  </a:cubicBezTo>
                  <a:cubicBezTo>
                    <a:pt x="100634" y="247475"/>
                    <a:pt x="114379" y="242411"/>
                    <a:pt x="128706" y="237685"/>
                  </a:cubicBezTo>
                  <a:cubicBezTo>
                    <a:pt x="139479" y="232713"/>
                    <a:pt x="143291" y="237450"/>
                    <a:pt x="140834" y="247578"/>
                  </a:cubicBezTo>
                  <a:cubicBezTo>
                    <a:pt x="138685" y="256436"/>
                    <a:pt x="139010" y="268563"/>
                    <a:pt x="123803" y="266609"/>
                  </a:cubicBezTo>
                  <a:cubicBezTo>
                    <a:pt x="121957" y="266368"/>
                    <a:pt x="119934" y="270043"/>
                    <a:pt x="117928" y="271826"/>
                  </a:cubicBezTo>
                  <a:cubicBezTo>
                    <a:pt x="109464" y="282953"/>
                    <a:pt x="102989" y="295944"/>
                    <a:pt x="89181" y="302041"/>
                  </a:cubicBezTo>
                  <a:cubicBezTo>
                    <a:pt x="86604" y="303179"/>
                    <a:pt x="84826" y="305945"/>
                    <a:pt x="84701" y="308551"/>
                  </a:cubicBezTo>
                  <a:cubicBezTo>
                    <a:pt x="84232" y="318358"/>
                    <a:pt x="76986" y="319049"/>
                    <a:pt x="69945" y="320244"/>
                  </a:cubicBezTo>
                  <a:cubicBezTo>
                    <a:pt x="63967" y="318952"/>
                    <a:pt x="58297" y="316969"/>
                    <a:pt x="53491" y="313008"/>
                  </a:cubicBezTo>
                  <a:cubicBezTo>
                    <a:pt x="60469" y="309083"/>
                    <a:pt x="60938" y="296910"/>
                    <a:pt x="72111" y="298293"/>
                  </a:cubicBezTo>
                  <a:cubicBezTo>
                    <a:pt x="71899" y="294886"/>
                    <a:pt x="66510" y="294235"/>
                    <a:pt x="67722" y="290097"/>
                  </a:cubicBezTo>
                  <a:cubicBezTo>
                    <a:pt x="66961" y="289120"/>
                    <a:pt x="68390" y="287771"/>
                    <a:pt x="67207" y="286828"/>
                  </a:cubicBezTo>
                  <a:cubicBezTo>
                    <a:pt x="66276" y="287994"/>
                    <a:pt x="68019" y="289400"/>
                    <a:pt x="66881" y="290583"/>
                  </a:cubicBezTo>
                  <a:cubicBezTo>
                    <a:pt x="60806" y="297109"/>
                    <a:pt x="59338" y="306334"/>
                    <a:pt x="53611" y="313043"/>
                  </a:cubicBezTo>
                  <a:close/>
                </a:path>
              </a:pathLst>
            </a:custGeom>
            <a:grpFill/>
            <a:ln w="5715" cap="flat">
              <a:noFill/>
              <a:prstDash val="solid"/>
              <a:miter/>
            </a:ln>
          </p:spPr>
          <p:txBody>
            <a:bodyPr rtlCol="0" anchor="ctr"/>
            <a:lstStyle/>
            <a:p>
              <a:endParaRPr lang="zh-CN" altLang="en-US"/>
            </a:p>
          </p:txBody>
        </p:sp>
        <p:sp>
          <p:nvSpPr>
            <p:cNvPr id="2043" name="任意多边形: 形状 2042">
              <a:extLst>
                <a:ext uri="{FF2B5EF4-FFF2-40B4-BE49-F238E27FC236}">
                  <a16:creationId xmlns:a16="http://schemas.microsoft.com/office/drawing/2014/main" id="{BC430FD3-71F6-4C2C-0131-64F8C454A953}"/>
                </a:ext>
              </a:extLst>
            </p:cNvPr>
            <p:cNvSpPr/>
            <p:nvPr userDrawn="1"/>
          </p:nvSpPr>
          <p:spPr>
            <a:xfrm>
              <a:off x="5711923" y="5381745"/>
              <a:ext cx="177896" cy="258743"/>
            </a:xfrm>
            <a:custGeom>
              <a:avLst/>
              <a:gdLst>
                <a:gd name="connsiteX0" fmla="*/ 162106 w 177896"/>
                <a:gd name="connsiteY0" fmla="*/ 83401 h 258743"/>
                <a:gd name="connsiteX1" fmla="*/ 168690 w 177896"/>
                <a:gd name="connsiteY1" fmla="*/ 93282 h 258743"/>
                <a:gd name="connsiteX2" fmla="*/ 169404 w 177896"/>
                <a:gd name="connsiteY2" fmla="*/ 95482 h 258743"/>
                <a:gd name="connsiteX3" fmla="*/ 168661 w 177896"/>
                <a:gd name="connsiteY3" fmla="*/ 96574 h 258743"/>
                <a:gd name="connsiteX4" fmla="*/ 143921 w 177896"/>
                <a:gd name="connsiteY4" fmla="*/ 113627 h 258743"/>
                <a:gd name="connsiteX5" fmla="*/ 134566 w 177896"/>
                <a:gd name="connsiteY5" fmla="*/ 118451 h 258743"/>
                <a:gd name="connsiteX6" fmla="*/ 132480 w 177896"/>
                <a:gd name="connsiteY6" fmla="*/ 129418 h 258743"/>
                <a:gd name="connsiteX7" fmla="*/ 125673 w 177896"/>
                <a:gd name="connsiteY7" fmla="*/ 130846 h 258743"/>
                <a:gd name="connsiteX8" fmla="*/ 132514 w 177896"/>
                <a:gd name="connsiteY8" fmla="*/ 129469 h 258743"/>
                <a:gd name="connsiteX9" fmla="*/ 145630 w 177896"/>
                <a:gd name="connsiteY9" fmla="*/ 129749 h 258743"/>
                <a:gd name="connsiteX10" fmla="*/ 145144 w 177896"/>
                <a:gd name="connsiteY10" fmla="*/ 151335 h 258743"/>
                <a:gd name="connsiteX11" fmla="*/ 140538 w 177896"/>
                <a:gd name="connsiteY11" fmla="*/ 148037 h 258743"/>
                <a:gd name="connsiteX12" fmla="*/ 135103 w 177896"/>
                <a:gd name="connsiteY12" fmla="*/ 138133 h 258743"/>
                <a:gd name="connsiteX13" fmla="*/ 132085 w 177896"/>
                <a:gd name="connsiteY13" fmla="*/ 149597 h 258743"/>
                <a:gd name="connsiteX14" fmla="*/ 126147 w 177896"/>
                <a:gd name="connsiteY14" fmla="*/ 159056 h 258743"/>
                <a:gd name="connsiteX15" fmla="*/ 120410 w 177896"/>
                <a:gd name="connsiteY15" fmla="*/ 179401 h 258743"/>
                <a:gd name="connsiteX16" fmla="*/ 135783 w 177896"/>
                <a:gd name="connsiteY16" fmla="*/ 172212 h 258743"/>
                <a:gd name="connsiteX17" fmla="*/ 134686 w 177896"/>
                <a:gd name="connsiteY17" fmla="*/ 178687 h 258743"/>
                <a:gd name="connsiteX18" fmla="*/ 132343 w 177896"/>
                <a:gd name="connsiteY18" fmla="*/ 182498 h 258743"/>
                <a:gd name="connsiteX19" fmla="*/ 124564 w 177896"/>
                <a:gd name="connsiteY19" fmla="*/ 194289 h 258743"/>
                <a:gd name="connsiteX20" fmla="*/ 132994 w 177896"/>
                <a:gd name="connsiteY20" fmla="*/ 190077 h 258743"/>
                <a:gd name="connsiteX21" fmla="*/ 136852 w 177896"/>
                <a:gd name="connsiteY21" fmla="*/ 192226 h 258743"/>
                <a:gd name="connsiteX22" fmla="*/ 135989 w 177896"/>
                <a:gd name="connsiteY22" fmla="*/ 198318 h 258743"/>
                <a:gd name="connsiteX23" fmla="*/ 131679 w 177896"/>
                <a:gd name="connsiteY23" fmla="*/ 205942 h 258743"/>
                <a:gd name="connsiteX24" fmla="*/ 134600 w 177896"/>
                <a:gd name="connsiteY24" fmla="*/ 200129 h 258743"/>
                <a:gd name="connsiteX25" fmla="*/ 137777 w 177896"/>
                <a:gd name="connsiteY25" fmla="*/ 197335 h 258743"/>
                <a:gd name="connsiteX26" fmla="*/ 141595 w 177896"/>
                <a:gd name="connsiteY26" fmla="*/ 199341 h 258743"/>
                <a:gd name="connsiteX27" fmla="*/ 155648 w 177896"/>
                <a:gd name="connsiteY27" fmla="*/ 205456 h 258743"/>
                <a:gd name="connsiteX28" fmla="*/ 144527 w 177896"/>
                <a:gd name="connsiteY28" fmla="*/ 219961 h 258743"/>
                <a:gd name="connsiteX29" fmla="*/ 131662 w 177896"/>
                <a:gd name="connsiteY29" fmla="*/ 233734 h 258743"/>
                <a:gd name="connsiteX30" fmla="*/ 107356 w 177896"/>
                <a:gd name="connsiteY30" fmla="*/ 244461 h 258743"/>
                <a:gd name="connsiteX31" fmla="*/ 82148 w 177896"/>
                <a:gd name="connsiteY31" fmla="*/ 244032 h 258743"/>
                <a:gd name="connsiteX32" fmla="*/ 59727 w 177896"/>
                <a:gd name="connsiteY32" fmla="*/ 251707 h 258743"/>
                <a:gd name="connsiteX33" fmla="*/ 40188 w 177896"/>
                <a:gd name="connsiteY33" fmla="*/ 249661 h 258743"/>
                <a:gd name="connsiteX34" fmla="*/ 41131 w 177896"/>
                <a:gd name="connsiteY34" fmla="*/ 243752 h 258743"/>
                <a:gd name="connsiteX35" fmla="*/ 43097 w 177896"/>
                <a:gd name="connsiteY35" fmla="*/ 242323 h 258743"/>
                <a:gd name="connsiteX36" fmla="*/ 40657 w 177896"/>
                <a:gd name="connsiteY36" fmla="*/ 243335 h 258743"/>
                <a:gd name="connsiteX37" fmla="*/ 28238 w 177896"/>
                <a:gd name="connsiteY37" fmla="*/ 238711 h 258743"/>
                <a:gd name="connsiteX38" fmla="*/ 31775 w 177896"/>
                <a:gd name="connsiteY38" fmla="*/ 255531 h 258743"/>
                <a:gd name="connsiteX39" fmla="*/ 26764 w 177896"/>
                <a:gd name="connsiteY39" fmla="*/ 257988 h 258743"/>
                <a:gd name="connsiteX40" fmla="*/ 0 w 177896"/>
                <a:gd name="connsiteY40" fmla="*/ 248501 h 258743"/>
                <a:gd name="connsiteX41" fmla="*/ 24232 w 177896"/>
                <a:gd name="connsiteY41" fmla="*/ 217983 h 258743"/>
                <a:gd name="connsiteX42" fmla="*/ 24077 w 177896"/>
                <a:gd name="connsiteY42" fmla="*/ 201935 h 258743"/>
                <a:gd name="connsiteX43" fmla="*/ 27198 w 177896"/>
                <a:gd name="connsiteY43" fmla="*/ 195215 h 258743"/>
                <a:gd name="connsiteX44" fmla="*/ 30530 w 177896"/>
                <a:gd name="connsiteY44" fmla="*/ 191900 h 258743"/>
                <a:gd name="connsiteX45" fmla="*/ 36142 w 177896"/>
                <a:gd name="connsiteY45" fmla="*/ 169743 h 258743"/>
                <a:gd name="connsiteX46" fmla="*/ 38599 w 177896"/>
                <a:gd name="connsiteY46" fmla="*/ 162536 h 258743"/>
                <a:gd name="connsiteX47" fmla="*/ 43577 w 177896"/>
                <a:gd name="connsiteY47" fmla="*/ 152592 h 258743"/>
                <a:gd name="connsiteX48" fmla="*/ 52075 w 177896"/>
                <a:gd name="connsiteY48" fmla="*/ 132464 h 258743"/>
                <a:gd name="connsiteX49" fmla="*/ 53864 w 177896"/>
                <a:gd name="connsiteY49" fmla="*/ 125589 h 258743"/>
                <a:gd name="connsiteX50" fmla="*/ 46600 w 177896"/>
                <a:gd name="connsiteY50" fmla="*/ 125103 h 258743"/>
                <a:gd name="connsiteX51" fmla="*/ 41074 w 177896"/>
                <a:gd name="connsiteY51" fmla="*/ 124286 h 258743"/>
                <a:gd name="connsiteX52" fmla="*/ 45057 w 177896"/>
                <a:gd name="connsiteY52" fmla="*/ 119971 h 258743"/>
                <a:gd name="connsiteX53" fmla="*/ 51578 w 177896"/>
                <a:gd name="connsiteY53" fmla="*/ 119405 h 258743"/>
                <a:gd name="connsiteX54" fmla="*/ 57156 w 177896"/>
                <a:gd name="connsiteY54" fmla="*/ 110552 h 258743"/>
                <a:gd name="connsiteX55" fmla="*/ 57933 w 177896"/>
                <a:gd name="connsiteY55" fmla="*/ 99139 h 258743"/>
                <a:gd name="connsiteX56" fmla="*/ 67094 w 177896"/>
                <a:gd name="connsiteY56" fmla="*/ 106152 h 258743"/>
                <a:gd name="connsiteX57" fmla="*/ 68894 w 177896"/>
                <a:gd name="connsiteY57" fmla="*/ 92625 h 258743"/>
                <a:gd name="connsiteX58" fmla="*/ 51178 w 177896"/>
                <a:gd name="connsiteY58" fmla="*/ 107478 h 258743"/>
                <a:gd name="connsiteX59" fmla="*/ 47806 w 177896"/>
                <a:gd name="connsiteY59" fmla="*/ 115439 h 258743"/>
                <a:gd name="connsiteX60" fmla="*/ 41588 w 177896"/>
                <a:gd name="connsiteY60" fmla="*/ 115776 h 258743"/>
                <a:gd name="connsiteX61" fmla="*/ 44760 w 177896"/>
                <a:gd name="connsiteY61" fmla="*/ 111135 h 258743"/>
                <a:gd name="connsiteX62" fmla="*/ 43708 w 177896"/>
                <a:gd name="connsiteY62" fmla="*/ 103129 h 258743"/>
                <a:gd name="connsiteX63" fmla="*/ 46457 w 177896"/>
                <a:gd name="connsiteY63" fmla="*/ 99351 h 258743"/>
                <a:gd name="connsiteX64" fmla="*/ 43611 w 177896"/>
                <a:gd name="connsiteY64" fmla="*/ 88338 h 258743"/>
                <a:gd name="connsiteX65" fmla="*/ 58082 w 177896"/>
                <a:gd name="connsiteY65" fmla="*/ 76754 h 258743"/>
                <a:gd name="connsiteX66" fmla="*/ 66734 w 177896"/>
                <a:gd name="connsiteY66" fmla="*/ 60369 h 258743"/>
                <a:gd name="connsiteX67" fmla="*/ 69626 w 177896"/>
                <a:gd name="connsiteY67" fmla="*/ 51196 h 258743"/>
                <a:gd name="connsiteX68" fmla="*/ 77856 w 177896"/>
                <a:gd name="connsiteY68" fmla="*/ 42195 h 258743"/>
                <a:gd name="connsiteX69" fmla="*/ 84988 w 177896"/>
                <a:gd name="connsiteY69" fmla="*/ 36675 h 258743"/>
                <a:gd name="connsiteX70" fmla="*/ 75021 w 177896"/>
                <a:gd name="connsiteY70" fmla="*/ 49282 h 258743"/>
                <a:gd name="connsiteX71" fmla="*/ 103545 w 177896"/>
                <a:gd name="connsiteY71" fmla="*/ 54106 h 258743"/>
                <a:gd name="connsiteX72" fmla="*/ 106151 w 177896"/>
                <a:gd name="connsiteY72" fmla="*/ 46533 h 258743"/>
                <a:gd name="connsiteX73" fmla="*/ 112774 w 177896"/>
                <a:gd name="connsiteY73" fmla="*/ 40641 h 258743"/>
                <a:gd name="connsiteX74" fmla="*/ 116060 w 177896"/>
                <a:gd name="connsiteY74" fmla="*/ 50511 h 258743"/>
                <a:gd name="connsiteX75" fmla="*/ 118844 w 177896"/>
                <a:gd name="connsiteY75" fmla="*/ 54946 h 258743"/>
                <a:gd name="connsiteX76" fmla="*/ 107065 w 177896"/>
                <a:gd name="connsiteY76" fmla="*/ 60209 h 258743"/>
                <a:gd name="connsiteX77" fmla="*/ 104150 w 177896"/>
                <a:gd name="connsiteY77" fmla="*/ 68136 h 258743"/>
                <a:gd name="connsiteX78" fmla="*/ 107059 w 177896"/>
                <a:gd name="connsiteY78" fmla="*/ 68404 h 258743"/>
                <a:gd name="connsiteX79" fmla="*/ 124610 w 177896"/>
                <a:gd name="connsiteY79" fmla="*/ 55683 h 258743"/>
                <a:gd name="connsiteX80" fmla="*/ 134651 w 177896"/>
                <a:gd name="connsiteY80" fmla="*/ 35349 h 258743"/>
                <a:gd name="connsiteX81" fmla="*/ 148499 w 177896"/>
                <a:gd name="connsiteY81" fmla="*/ 24502 h 258743"/>
                <a:gd name="connsiteX82" fmla="*/ 171759 w 177896"/>
                <a:gd name="connsiteY82" fmla="*/ 1436 h 258743"/>
                <a:gd name="connsiteX83" fmla="*/ 177896 w 177896"/>
                <a:gd name="connsiteY83" fmla="*/ 499 h 258743"/>
                <a:gd name="connsiteX84" fmla="*/ 164335 w 177896"/>
                <a:gd name="connsiteY84" fmla="*/ 26090 h 258743"/>
                <a:gd name="connsiteX85" fmla="*/ 148956 w 177896"/>
                <a:gd name="connsiteY85" fmla="*/ 50511 h 258743"/>
                <a:gd name="connsiteX86" fmla="*/ 148539 w 177896"/>
                <a:gd name="connsiteY86" fmla="*/ 64650 h 258743"/>
                <a:gd name="connsiteX87" fmla="*/ 142378 w 177896"/>
                <a:gd name="connsiteY87" fmla="*/ 73536 h 258743"/>
                <a:gd name="connsiteX88" fmla="*/ 129285 w 177896"/>
                <a:gd name="connsiteY88" fmla="*/ 86652 h 258743"/>
                <a:gd name="connsiteX89" fmla="*/ 132514 w 177896"/>
                <a:gd name="connsiteY89" fmla="*/ 96562 h 258743"/>
                <a:gd name="connsiteX90" fmla="*/ 138938 w 177896"/>
                <a:gd name="connsiteY90" fmla="*/ 88470 h 258743"/>
                <a:gd name="connsiteX91" fmla="*/ 143504 w 177896"/>
                <a:gd name="connsiteY91" fmla="*/ 91447 h 258743"/>
                <a:gd name="connsiteX92" fmla="*/ 152299 w 177896"/>
                <a:gd name="connsiteY92" fmla="*/ 93345 h 258743"/>
                <a:gd name="connsiteX93" fmla="*/ 155534 w 177896"/>
                <a:gd name="connsiteY93" fmla="*/ 89979 h 258743"/>
                <a:gd name="connsiteX94" fmla="*/ 158837 w 177896"/>
                <a:gd name="connsiteY94" fmla="*/ 83383 h 258743"/>
                <a:gd name="connsiteX95" fmla="*/ 162106 w 177896"/>
                <a:gd name="connsiteY95" fmla="*/ 83401 h 25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77896" h="258743">
                  <a:moveTo>
                    <a:pt x="162106" y="83401"/>
                  </a:moveTo>
                  <a:cubicBezTo>
                    <a:pt x="162106" y="88155"/>
                    <a:pt x="164329" y="91436"/>
                    <a:pt x="168690" y="93282"/>
                  </a:cubicBezTo>
                  <a:cubicBezTo>
                    <a:pt x="169416" y="94019"/>
                    <a:pt x="169656" y="94751"/>
                    <a:pt x="169404" y="95482"/>
                  </a:cubicBezTo>
                  <a:cubicBezTo>
                    <a:pt x="169153" y="96208"/>
                    <a:pt x="168907" y="96574"/>
                    <a:pt x="168661" y="96574"/>
                  </a:cubicBezTo>
                  <a:cubicBezTo>
                    <a:pt x="157494" y="98060"/>
                    <a:pt x="147276" y="101672"/>
                    <a:pt x="143921" y="113627"/>
                  </a:cubicBezTo>
                  <a:cubicBezTo>
                    <a:pt x="142212" y="119719"/>
                    <a:pt x="136091" y="112976"/>
                    <a:pt x="134566" y="118451"/>
                  </a:cubicBezTo>
                  <a:cubicBezTo>
                    <a:pt x="133548" y="122108"/>
                    <a:pt x="132405" y="125600"/>
                    <a:pt x="132480" y="129418"/>
                  </a:cubicBezTo>
                  <a:cubicBezTo>
                    <a:pt x="130553" y="131269"/>
                    <a:pt x="127753" y="128715"/>
                    <a:pt x="125673" y="130846"/>
                  </a:cubicBezTo>
                  <a:cubicBezTo>
                    <a:pt x="128165" y="130755"/>
                    <a:pt x="130485" y="130869"/>
                    <a:pt x="132514" y="129469"/>
                  </a:cubicBezTo>
                  <a:cubicBezTo>
                    <a:pt x="136697" y="130172"/>
                    <a:pt x="139452" y="122920"/>
                    <a:pt x="145630" y="129749"/>
                  </a:cubicBezTo>
                  <a:cubicBezTo>
                    <a:pt x="154179" y="139208"/>
                    <a:pt x="141812" y="143105"/>
                    <a:pt x="145144" y="151335"/>
                  </a:cubicBezTo>
                  <a:cubicBezTo>
                    <a:pt x="142229" y="149272"/>
                    <a:pt x="141281" y="148757"/>
                    <a:pt x="140538" y="148037"/>
                  </a:cubicBezTo>
                  <a:cubicBezTo>
                    <a:pt x="137612" y="145208"/>
                    <a:pt x="141218" y="137367"/>
                    <a:pt x="135103" y="138133"/>
                  </a:cubicBezTo>
                  <a:cubicBezTo>
                    <a:pt x="128256" y="138990"/>
                    <a:pt x="134394" y="145968"/>
                    <a:pt x="132085" y="149597"/>
                  </a:cubicBezTo>
                  <a:cubicBezTo>
                    <a:pt x="131799" y="150043"/>
                    <a:pt x="126616" y="157970"/>
                    <a:pt x="126147" y="159056"/>
                  </a:cubicBezTo>
                  <a:cubicBezTo>
                    <a:pt x="123335" y="165565"/>
                    <a:pt x="117260" y="171360"/>
                    <a:pt x="120410" y="179401"/>
                  </a:cubicBezTo>
                  <a:cubicBezTo>
                    <a:pt x="127702" y="180144"/>
                    <a:pt x="124621" y="162045"/>
                    <a:pt x="135783" y="172212"/>
                  </a:cubicBezTo>
                  <a:cubicBezTo>
                    <a:pt x="136006" y="174469"/>
                    <a:pt x="135623" y="176618"/>
                    <a:pt x="134686" y="178687"/>
                  </a:cubicBezTo>
                  <a:cubicBezTo>
                    <a:pt x="134034" y="180035"/>
                    <a:pt x="133228" y="181293"/>
                    <a:pt x="132343" y="182498"/>
                  </a:cubicBezTo>
                  <a:cubicBezTo>
                    <a:pt x="129611" y="186236"/>
                    <a:pt x="126645" y="189819"/>
                    <a:pt x="124564" y="194289"/>
                  </a:cubicBezTo>
                  <a:cubicBezTo>
                    <a:pt x="127102" y="192026"/>
                    <a:pt x="129456" y="189814"/>
                    <a:pt x="132994" y="190077"/>
                  </a:cubicBezTo>
                  <a:cubicBezTo>
                    <a:pt x="134520" y="190357"/>
                    <a:pt x="135806" y="191082"/>
                    <a:pt x="136852" y="192226"/>
                  </a:cubicBezTo>
                  <a:cubicBezTo>
                    <a:pt x="137777" y="194426"/>
                    <a:pt x="137663" y="196489"/>
                    <a:pt x="135989" y="198318"/>
                  </a:cubicBezTo>
                  <a:cubicBezTo>
                    <a:pt x="133405" y="200169"/>
                    <a:pt x="134960" y="204495"/>
                    <a:pt x="131679" y="205942"/>
                  </a:cubicBezTo>
                  <a:cubicBezTo>
                    <a:pt x="134423" y="204959"/>
                    <a:pt x="133920" y="202227"/>
                    <a:pt x="134600" y="200129"/>
                  </a:cubicBezTo>
                  <a:cubicBezTo>
                    <a:pt x="135428" y="198935"/>
                    <a:pt x="136491" y="198020"/>
                    <a:pt x="137777" y="197335"/>
                  </a:cubicBezTo>
                  <a:cubicBezTo>
                    <a:pt x="139229" y="197689"/>
                    <a:pt x="140486" y="198375"/>
                    <a:pt x="141595" y="199341"/>
                  </a:cubicBezTo>
                  <a:cubicBezTo>
                    <a:pt x="145035" y="204638"/>
                    <a:pt x="155717" y="195689"/>
                    <a:pt x="155648" y="205456"/>
                  </a:cubicBezTo>
                  <a:cubicBezTo>
                    <a:pt x="155608" y="211491"/>
                    <a:pt x="157317" y="222246"/>
                    <a:pt x="144527" y="219961"/>
                  </a:cubicBezTo>
                  <a:cubicBezTo>
                    <a:pt x="146527" y="230104"/>
                    <a:pt x="136103" y="229716"/>
                    <a:pt x="131662" y="233734"/>
                  </a:cubicBezTo>
                  <a:cubicBezTo>
                    <a:pt x="125250" y="239540"/>
                    <a:pt x="120449" y="252707"/>
                    <a:pt x="107356" y="244461"/>
                  </a:cubicBezTo>
                  <a:cubicBezTo>
                    <a:pt x="98635" y="254079"/>
                    <a:pt x="91789" y="250233"/>
                    <a:pt x="82148" y="244032"/>
                  </a:cubicBezTo>
                  <a:cubicBezTo>
                    <a:pt x="76032" y="240094"/>
                    <a:pt x="64231" y="246724"/>
                    <a:pt x="59727" y="251707"/>
                  </a:cubicBezTo>
                  <a:cubicBezTo>
                    <a:pt x="50344" y="262097"/>
                    <a:pt x="45800" y="259057"/>
                    <a:pt x="40188" y="249661"/>
                  </a:cubicBezTo>
                  <a:cubicBezTo>
                    <a:pt x="39154" y="247478"/>
                    <a:pt x="39245" y="245455"/>
                    <a:pt x="41131" y="243752"/>
                  </a:cubicBezTo>
                  <a:cubicBezTo>
                    <a:pt x="41851" y="243398"/>
                    <a:pt x="42908" y="243461"/>
                    <a:pt x="43097" y="242323"/>
                  </a:cubicBezTo>
                  <a:cubicBezTo>
                    <a:pt x="42474" y="242929"/>
                    <a:pt x="41663" y="243260"/>
                    <a:pt x="40657" y="243335"/>
                  </a:cubicBezTo>
                  <a:cubicBezTo>
                    <a:pt x="35627" y="245049"/>
                    <a:pt x="31490" y="243832"/>
                    <a:pt x="28238" y="238711"/>
                  </a:cubicBezTo>
                  <a:cubicBezTo>
                    <a:pt x="28575" y="245101"/>
                    <a:pt x="31913" y="249919"/>
                    <a:pt x="31775" y="255531"/>
                  </a:cubicBezTo>
                  <a:cubicBezTo>
                    <a:pt x="30890" y="257960"/>
                    <a:pt x="29741" y="259857"/>
                    <a:pt x="26764" y="257988"/>
                  </a:cubicBezTo>
                  <a:cubicBezTo>
                    <a:pt x="17322" y="256296"/>
                    <a:pt x="8338" y="253307"/>
                    <a:pt x="0" y="248501"/>
                  </a:cubicBezTo>
                  <a:cubicBezTo>
                    <a:pt x="13070" y="242523"/>
                    <a:pt x="12110" y="225395"/>
                    <a:pt x="24232" y="217983"/>
                  </a:cubicBezTo>
                  <a:cubicBezTo>
                    <a:pt x="27026" y="216274"/>
                    <a:pt x="28867" y="207330"/>
                    <a:pt x="24077" y="201935"/>
                  </a:cubicBezTo>
                  <a:cubicBezTo>
                    <a:pt x="24049" y="199198"/>
                    <a:pt x="24557" y="196712"/>
                    <a:pt x="27198" y="195215"/>
                  </a:cubicBezTo>
                  <a:cubicBezTo>
                    <a:pt x="28587" y="194392"/>
                    <a:pt x="32124" y="195729"/>
                    <a:pt x="30530" y="191900"/>
                  </a:cubicBezTo>
                  <a:cubicBezTo>
                    <a:pt x="34850" y="185150"/>
                    <a:pt x="41188" y="179012"/>
                    <a:pt x="36142" y="169743"/>
                  </a:cubicBezTo>
                  <a:cubicBezTo>
                    <a:pt x="34650" y="167005"/>
                    <a:pt x="36650" y="164565"/>
                    <a:pt x="38599" y="162536"/>
                  </a:cubicBezTo>
                  <a:cubicBezTo>
                    <a:pt x="41297" y="159730"/>
                    <a:pt x="43988" y="156735"/>
                    <a:pt x="43577" y="152592"/>
                  </a:cubicBezTo>
                  <a:cubicBezTo>
                    <a:pt x="42737" y="144237"/>
                    <a:pt x="45594" y="137705"/>
                    <a:pt x="52075" y="132464"/>
                  </a:cubicBezTo>
                  <a:cubicBezTo>
                    <a:pt x="54144" y="130795"/>
                    <a:pt x="56247" y="128532"/>
                    <a:pt x="53864" y="125589"/>
                  </a:cubicBezTo>
                  <a:cubicBezTo>
                    <a:pt x="51721" y="122937"/>
                    <a:pt x="49206" y="123571"/>
                    <a:pt x="46600" y="125103"/>
                  </a:cubicBezTo>
                  <a:cubicBezTo>
                    <a:pt x="44617" y="126269"/>
                    <a:pt x="41897" y="129555"/>
                    <a:pt x="41074" y="124286"/>
                  </a:cubicBezTo>
                  <a:cubicBezTo>
                    <a:pt x="40691" y="121840"/>
                    <a:pt x="42674" y="120337"/>
                    <a:pt x="45057" y="119971"/>
                  </a:cubicBezTo>
                  <a:cubicBezTo>
                    <a:pt x="47212" y="119639"/>
                    <a:pt x="49423" y="119731"/>
                    <a:pt x="51578" y="119405"/>
                  </a:cubicBezTo>
                  <a:cubicBezTo>
                    <a:pt x="56790" y="118628"/>
                    <a:pt x="59870" y="116331"/>
                    <a:pt x="57156" y="110552"/>
                  </a:cubicBezTo>
                  <a:cubicBezTo>
                    <a:pt x="55464" y="106952"/>
                    <a:pt x="54230" y="103426"/>
                    <a:pt x="57933" y="99139"/>
                  </a:cubicBezTo>
                  <a:cubicBezTo>
                    <a:pt x="62191" y="99877"/>
                    <a:pt x="58590" y="107175"/>
                    <a:pt x="67094" y="106152"/>
                  </a:cubicBezTo>
                  <a:cubicBezTo>
                    <a:pt x="70889" y="104398"/>
                    <a:pt x="67243" y="97585"/>
                    <a:pt x="68894" y="92625"/>
                  </a:cubicBezTo>
                  <a:cubicBezTo>
                    <a:pt x="52973" y="92379"/>
                    <a:pt x="50875" y="93870"/>
                    <a:pt x="51178" y="107478"/>
                  </a:cubicBezTo>
                  <a:cubicBezTo>
                    <a:pt x="51258" y="111175"/>
                    <a:pt x="51441" y="114067"/>
                    <a:pt x="47806" y="115439"/>
                  </a:cubicBezTo>
                  <a:cubicBezTo>
                    <a:pt x="45875" y="116164"/>
                    <a:pt x="42377" y="116748"/>
                    <a:pt x="41588" y="115776"/>
                  </a:cubicBezTo>
                  <a:cubicBezTo>
                    <a:pt x="38428" y="111890"/>
                    <a:pt x="44989" y="113610"/>
                    <a:pt x="44760" y="111135"/>
                  </a:cubicBezTo>
                  <a:cubicBezTo>
                    <a:pt x="44509" y="108455"/>
                    <a:pt x="44068" y="105798"/>
                    <a:pt x="43708" y="103129"/>
                  </a:cubicBezTo>
                  <a:cubicBezTo>
                    <a:pt x="44640" y="101877"/>
                    <a:pt x="45846" y="100740"/>
                    <a:pt x="46457" y="99351"/>
                  </a:cubicBezTo>
                  <a:cubicBezTo>
                    <a:pt x="48440" y="94796"/>
                    <a:pt x="39034" y="91493"/>
                    <a:pt x="43611" y="88338"/>
                  </a:cubicBezTo>
                  <a:cubicBezTo>
                    <a:pt x="48743" y="84801"/>
                    <a:pt x="51618" y="78794"/>
                    <a:pt x="58082" y="76754"/>
                  </a:cubicBezTo>
                  <a:cubicBezTo>
                    <a:pt x="65848" y="74302"/>
                    <a:pt x="70843" y="69513"/>
                    <a:pt x="66734" y="60369"/>
                  </a:cubicBezTo>
                  <a:cubicBezTo>
                    <a:pt x="67786" y="57294"/>
                    <a:pt x="70203" y="53928"/>
                    <a:pt x="69626" y="51196"/>
                  </a:cubicBezTo>
                  <a:cubicBezTo>
                    <a:pt x="68020" y="43573"/>
                    <a:pt x="69820" y="40978"/>
                    <a:pt x="77856" y="42195"/>
                  </a:cubicBezTo>
                  <a:cubicBezTo>
                    <a:pt x="80416" y="42584"/>
                    <a:pt x="80422" y="36240"/>
                    <a:pt x="84988" y="36675"/>
                  </a:cubicBezTo>
                  <a:cubicBezTo>
                    <a:pt x="84908" y="43327"/>
                    <a:pt x="83662" y="48939"/>
                    <a:pt x="75021" y="49282"/>
                  </a:cubicBezTo>
                  <a:cubicBezTo>
                    <a:pt x="83348" y="60072"/>
                    <a:pt x="94429" y="50728"/>
                    <a:pt x="103545" y="54106"/>
                  </a:cubicBezTo>
                  <a:cubicBezTo>
                    <a:pt x="104796" y="54568"/>
                    <a:pt x="108185" y="51145"/>
                    <a:pt x="106151" y="46533"/>
                  </a:cubicBezTo>
                  <a:cubicBezTo>
                    <a:pt x="104213" y="42144"/>
                    <a:pt x="105059" y="36435"/>
                    <a:pt x="112774" y="40641"/>
                  </a:cubicBezTo>
                  <a:cubicBezTo>
                    <a:pt x="117586" y="42693"/>
                    <a:pt x="123313" y="44436"/>
                    <a:pt x="116060" y="50511"/>
                  </a:cubicBezTo>
                  <a:cubicBezTo>
                    <a:pt x="118701" y="51002"/>
                    <a:pt x="122547" y="51768"/>
                    <a:pt x="118844" y="54946"/>
                  </a:cubicBezTo>
                  <a:cubicBezTo>
                    <a:pt x="115718" y="57626"/>
                    <a:pt x="110980" y="58369"/>
                    <a:pt x="107065" y="60209"/>
                  </a:cubicBezTo>
                  <a:cubicBezTo>
                    <a:pt x="103579" y="61849"/>
                    <a:pt x="102402" y="64570"/>
                    <a:pt x="104150" y="68136"/>
                  </a:cubicBezTo>
                  <a:cubicBezTo>
                    <a:pt x="105173" y="69193"/>
                    <a:pt x="106631" y="69467"/>
                    <a:pt x="107059" y="68404"/>
                  </a:cubicBezTo>
                  <a:cubicBezTo>
                    <a:pt x="110282" y="60443"/>
                    <a:pt x="121015" y="62947"/>
                    <a:pt x="124610" y="55683"/>
                  </a:cubicBezTo>
                  <a:cubicBezTo>
                    <a:pt x="127965" y="48905"/>
                    <a:pt x="130874" y="41875"/>
                    <a:pt x="134651" y="35349"/>
                  </a:cubicBezTo>
                  <a:cubicBezTo>
                    <a:pt x="137697" y="30079"/>
                    <a:pt x="143658" y="27828"/>
                    <a:pt x="148499" y="24502"/>
                  </a:cubicBezTo>
                  <a:cubicBezTo>
                    <a:pt x="157654" y="18204"/>
                    <a:pt x="162369" y="7477"/>
                    <a:pt x="171759" y="1436"/>
                  </a:cubicBezTo>
                  <a:cubicBezTo>
                    <a:pt x="173108" y="567"/>
                    <a:pt x="174159" y="-719"/>
                    <a:pt x="177896" y="499"/>
                  </a:cubicBezTo>
                  <a:cubicBezTo>
                    <a:pt x="169301" y="7448"/>
                    <a:pt x="174096" y="21427"/>
                    <a:pt x="164335" y="26090"/>
                  </a:cubicBezTo>
                  <a:cubicBezTo>
                    <a:pt x="153071" y="31468"/>
                    <a:pt x="156740" y="44201"/>
                    <a:pt x="148956" y="50511"/>
                  </a:cubicBezTo>
                  <a:cubicBezTo>
                    <a:pt x="147784" y="55025"/>
                    <a:pt x="138818" y="57774"/>
                    <a:pt x="148539" y="64650"/>
                  </a:cubicBezTo>
                  <a:cubicBezTo>
                    <a:pt x="155448" y="69536"/>
                    <a:pt x="142915" y="69222"/>
                    <a:pt x="142378" y="73536"/>
                  </a:cubicBezTo>
                  <a:cubicBezTo>
                    <a:pt x="136766" y="76662"/>
                    <a:pt x="132542" y="81131"/>
                    <a:pt x="129285" y="86652"/>
                  </a:cubicBezTo>
                  <a:cubicBezTo>
                    <a:pt x="126542" y="91299"/>
                    <a:pt x="127559" y="94522"/>
                    <a:pt x="132514" y="96562"/>
                  </a:cubicBezTo>
                  <a:cubicBezTo>
                    <a:pt x="132485" y="92139"/>
                    <a:pt x="135411" y="90093"/>
                    <a:pt x="138938" y="88470"/>
                  </a:cubicBezTo>
                  <a:cubicBezTo>
                    <a:pt x="142144" y="86995"/>
                    <a:pt x="143132" y="87412"/>
                    <a:pt x="143504" y="91447"/>
                  </a:cubicBezTo>
                  <a:cubicBezTo>
                    <a:pt x="144281" y="99860"/>
                    <a:pt x="147704" y="100117"/>
                    <a:pt x="152299" y="93345"/>
                  </a:cubicBezTo>
                  <a:cubicBezTo>
                    <a:pt x="153162" y="92076"/>
                    <a:pt x="154442" y="91093"/>
                    <a:pt x="155534" y="89979"/>
                  </a:cubicBezTo>
                  <a:cubicBezTo>
                    <a:pt x="156637" y="87778"/>
                    <a:pt x="157734" y="85584"/>
                    <a:pt x="158837" y="83383"/>
                  </a:cubicBezTo>
                  <a:cubicBezTo>
                    <a:pt x="159923" y="82223"/>
                    <a:pt x="161020" y="82286"/>
                    <a:pt x="162106" y="83401"/>
                  </a:cubicBezTo>
                  <a:close/>
                </a:path>
              </a:pathLst>
            </a:custGeom>
            <a:grpFill/>
            <a:ln w="5715" cap="flat">
              <a:noFill/>
              <a:prstDash val="solid"/>
              <a:miter/>
            </a:ln>
          </p:spPr>
          <p:txBody>
            <a:bodyPr rtlCol="0" anchor="ctr"/>
            <a:lstStyle/>
            <a:p>
              <a:endParaRPr lang="zh-CN" altLang="en-US"/>
            </a:p>
          </p:txBody>
        </p:sp>
        <p:sp>
          <p:nvSpPr>
            <p:cNvPr id="2044" name="任意多边形: 形状 2043">
              <a:extLst>
                <a:ext uri="{FF2B5EF4-FFF2-40B4-BE49-F238E27FC236}">
                  <a16:creationId xmlns:a16="http://schemas.microsoft.com/office/drawing/2014/main" id="{0DD04A84-4CCA-7725-0AA4-FCB0FCDDEB4D}"/>
                </a:ext>
              </a:extLst>
            </p:cNvPr>
            <p:cNvSpPr/>
            <p:nvPr/>
          </p:nvSpPr>
          <p:spPr>
            <a:xfrm>
              <a:off x="4631821" y="4963559"/>
              <a:ext cx="221087" cy="244708"/>
            </a:xfrm>
            <a:custGeom>
              <a:avLst/>
              <a:gdLst>
                <a:gd name="connsiteX0" fmla="*/ 212902 w 221087"/>
                <a:gd name="connsiteY0" fmla="*/ 244709 h 244708"/>
                <a:gd name="connsiteX1" fmla="*/ 103197 w 221087"/>
                <a:gd name="connsiteY1" fmla="*/ 200880 h 244708"/>
                <a:gd name="connsiteX2" fmla="*/ 87138 w 221087"/>
                <a:gd name="connsiteY2" fmla="*/ 192879 h 244708"/>
                <a:gd name="connsiteX3" fmla="*/ 91578 w 221087"/>
                <a:gd name="connsiteY3" fmla="*/ 169179 h 244708"/>
                <a:gd name="connsiteX4" fmla="*/ 110466 w 221087"/>
                <a:gd name="connsiteY4" fmla="*/ 157143 h 244708"/>
                <a:gd name="connsiteX5" fmla="*/ 125925 w 221087"/>
                <a:gd name="connsiteY5" fmla="*/ 150708 h 244708"/>
                <a:gd name="connsiteX6" fmla="*/ 120159 w 221087"/>
                <a:gd name="connsiteY6" fmla="*/ 139272 h 244708"/>
                <a:gd name="connsiteX7" fmla="*/ 121176 w 221087"/>
                <a:gd name="connsiteY7" fmla="*/ 137404 h 244708"/>
                <a:gd name="connsiteX8" fmla="*/ 119645 w 221087"/>
                <a:gd name="connsiteY8" fmla="*/ 138964 h 244708"/>
                <a:gd name="connsiteX9" fmla="*/ 86961 w 221087"/>
                <a:gd name="connsiteY9" fmla="*/ 146296 h 244708"/>
                <a:gd name="connsiteX10" fmla="*/ 92607 w 221087"/>
                <a:gd name="connsiteY10" fmla="*/ 132529 h 244708"/>
                <a:gd name="connsiteX11" fmla="*/ 91144 w 221087"/>
                <a:gd name="connsiteY11" fmla="*/ 132557 h 244708"/>
                <a:gd name="connsiteX12" fmla="*/ 89938 w 221087"/>
                <a:gd name="connsiteY12" fmla="*/ 133055 h 244708"/>
                <a:gd name="connsiteX13" fmla="*/ 69884 w 221087"/>
                <a:gd name="connsiteY13" fmla="*/ 128351 h 244708"/>
                <a:gd name="connsiteX14" fmla="*/ 71850 w 221087"/>
                <a:gd name="connsiteY14" fmla="*/ 125379 h 244708"/>
                <a:gd name="connsiteX15" fmla="*/ 69758 w 221087"/>
                <a:gd name="connsiteY15" fmla="*/ 127402 h 244708"/>
                <a:gd name="connsiteX16" fmla="*/ 51573 w 221087"/>
                <a:gd name="connsiteY16" fmla="*/ 140650 h 244708"/>
                <a:gd name="connsiteX17" fmla="*/ 47236 w 221087"/>
                <a:gd name="connsiteY17" fmla="*/ 150308 h 244708"/>
                <a:gd name="connsiteX18" fmla="*/ 45578 w 221087"/>
                <a:gd name="connsiteY18" fmla="*/ 150034 h 244708"/>
                <a:gd name="connsiteX19" fmla="*/ 46590 w 221087"/>
                <a:gd name="connsiteY19" fmla="*/ 154108 h 244708"/>
                <a:gd name="connsiteX20" fmla="*/ 20535 w 221087"/>
                <a:gd name="connsiteY20" fmla="*/ 169836 h 244708"/>
                <a:gd name="connsiteX21" fmla="*/ 2207 w 221087"/>
                <a:gd name="connsiteY21" fmla="*/ 163258 h 244708"/>
                <a:gd name="connsiteX22" fmla="*/ 7471 w 221087"/>
                <a:gd name="connsiteY22" fmla="*/ 146502 h 244708"/>
                <a:gd name="connsiteX23" fmla="*/ 10877 w 221087"/>
                <a:gd name="connsiteY23" fmla="*/ 144936 h 244708"/>
                <a:gd name="connsiteX24" fmla="*/ 10974 w 221087"/>
                <a:gd name="connsiteY24" fmla="*/ 139410 h 244708"/>
                <a:gd name="connsiteX25" fmla="*/ 13528 w 221087"/>
                <a:gd name="connsiteY25" fmla="*/ 134095 h 244708"/>
                <a:gd name="connsiteX26" fmla="*/ 19118 w 221087"/>
                <a:gd name="connsiteY26" fmla="*/ 118938 h 244708"/>
                <a:gd name="connsiteX27" fmla="*/ 23250 w 221087"/>
                <a:gd name="connsiteY27" fmla="*/ 114309 h 244708"/>
                <a:gd name="connsiteX28" fmla="*/ 29353 w 221087"/>
                <a:gd name="connsiteY28" fmla="*/ 106343 h 244708"/>
                <a:gd name="connsiteX29" fmla="*/ 40503 w 221087"/>
                <a:gd name="connsiteY29" fmla="*/ 120224 h 244708"/>
                <a:gd name="connsiteX30" fmla="*/ 43829 w 221087"/>
                <a:gd name="connsiteY30" fmla="*/ 110349 h 244708"/>
                <a:gd name="connsiteX31" fmla="*/ 56585 w 221087"/>
                <a:gd name="connsiteY31" fmla="*/ 85952 h 244708"/>
                <a:gd name="connsiteX32" fmla="*/ 63632 w 221087"/>
                <a:gd name="connsiteY32" fmla="*/ 73944 h 244708"/>
                <a:gd name="connsiteX33" fmla="*/ 79085 w 221087"/>
                <a:gd name="connsiteY33" fmla="*/ 58554 h 244708"/>
                <a:gd name="connsiteX34" fmla="*/ 86961 w 221087"/>
                <a:gd name="connsiteY34" fmla="*/ 46455 h 244708"/>
                <a:gd name="connsiteX35" fmla="*/ 95036 w 221087"/>
                <a:gd name="connsiteY35" fmla="*/ 39083 h 244708"/>
                <a:gd name="connsiteX36" fmla="*/ 105328 w 221087"/>
                <a:gd name="connsiteY36" fmla="*/ 47889 h 244708"/>
                <a:gd name="connsiteX37" fmla="*/ 107586 w 221087"/>
                <a:gd name="connsiteY37" fmla="*/ 57965 h 244708"/>
                <a:gd name="connsiteX38" fmla="*/ 116627 w 221087"/>
                <a:gd name="connsiteY38" fmla="*/ 51130 h 244708"/>
                <a:gd name="connsiteX39" fmla="*/ 120228 w 221087"/>
                <a:gd name="connsiteY39" fmla="*/ 48050 h 244708"/>
                <a:gd name="connsiteX40" fmla="*/ 125120 w 221087"/>
                <a:gd name="connsiteY40" fmla="*/ 46146 h 244708"/>
                <a:gd name="connsiteX41" fmla="*/ 123714 w 221087"/>
                <a:gd name="connsiteY41" fmla="*/ 45666 h 244708"/>
                <a:gd name="connsiteX42" fmla="*/ 118850 w 221087"/>
                <a:gd name="connsiteY42" fmla="*/ 49050 h 244708"/>
                <a:gd name="connsiteX43" fmla="*/ 109529 w 221087"/>
                <a:gd name="connsiteY43" fmla="*/ 57828 h 244708"/>
                <a:gd name="connsiteX44" fmla="*/ 117730 w 221087"/>
                <a:gd name="connsiteY44" fmla="*/ 32253 h 244708"/>
                <a:gd name="connsiteX45" fmla="*/ 128057 w 221087"/>
                <a:gd name="connsiteY45" fmla="*/ 24749 h 244708"/>
                <a:gd name="connsiteX46" fmla="*/ 138110 w 221087"/>
                <a:gd name="connsiteY46" fmla="*/ 21435 h 244708"/>
                <a:gd name="connsiteX47" fmla="*/ 170440 w 221087"/>
                <a:gd name="connsiteY47" fmla="*/ 18571 h 244708"/>
                <a:gd name="connsiteX48" fmla="*/ 173291 w 221087"/>
                <a:gd name="connsiteY48" fmla="*/ 12365 h 244708"/>
                <a:gd name="connsiteX49" fmla="*/ 179121 w 221087"/>
                <a:gd name="connsiteY49" fmla="*/ 38 h 244708"/>
                <a:gd name="connsiteX50" fmla="*/ 183304 w 221087"/>
                <a:gd name="connsiteY50" fmla="*/ 815 h 244708"/>
                <a:gd name="connsiteX51" fmla="*/ 187602 w 221087"/>
                <a:gd name="connsiteY51" fmla="*/ 11736 h 244708"/>
                <a:gd name="connsiteX52" fmla="*/ 190265 w 221087"/>
                <a:gd name="connsiteY52" fmla="*/ 14691 h 244708"/>
                <a:gd name="connsiteX53" fmla="*/ 190928 w 221087"/>
                <a:gd name="connsiteY53" fmla="*/ 16554 h 244708"/>
                <a:gd name="connsiteX54" fmla="*/ 190745 w 221087"/>
                <a:gd name="connsiteY54" fmla="*/ 18509 h 244708"/>
                <a:gd name="connsiteX55" fmla="*/ 188339 w 221087"/>
                <a:gd name="connsiteY55" fmla="*/ 25658 h 244708"/>
                <a:gd name="connsiteX56" fmla="*/ 187322 w 221087"/>
                <a:gd name="connsiteY56" fmla="*/ 29361 h 244708"/>
                <a:gd name="connsiteX57" fmla="*/ 184613 w 221087"/>
                <a:gd name="connsiteY57" fmla="*/ 34591 h 244708"/>
                <a:gd name="connsiteX58" fmla="*/ 198134 w 221087"/>
                <a:gd name="connsiteY58" fmla="*/ 46690 h 244708"/>
                <a:gd name="connsiteX59" fmla="*/ 167953 w 221087"/>
                <a:gd name="connsiteY59" fmla="*/ 81814 h 244708"/>
                <a:gd name="connsiteX60" fmla="*/ 166993 w 221087"/>
                <a:gd name="connsiteY60" fmla="*/ 76350 h 244708"/>
                <a:gd name="connsiteX61" fmla="*/ 167559 w 221087"/>
                <a:gd name="connsiteY61" fmla="*/ 81991 h 244708"/>
                <a:gd name="connsiteX62" fmla="*/ 162324 w 221087"/>
                <a:gd name="connsiteY62" fmla="*/ 85134 h 244708"/>
                <a:gd name="connsiteX63" fmla="*/ 157272 w 221087"/>
                <a:gd name="connsiteY63" fmla="*/ 78151 h 244708"/>
                <a:gd name="connsiteX64" fmla="*/ 163444 w 221087"/>
                <a:gd name="connsiteY64" fmla="*/ 64343 h 244708"/>
                <a:gd name="connsiteX65" fmla="*/ 163279 w 221087"/>
                <a:gd name="connsiteY65" fmla="*/ 52153 h 244708"/>
                <a:gd name="connsiteX66" fmla="*/ 164296 w 221087"/>
                <a:gd name="connsiteY66" fmla="*/ 46787 h 244708"/>
                <a:gd name="connsiteX67" fmla="*/ 166971 w 221087"/>
                <a:gd name="connsiteY67" fmla="*/ 45655 h 244708"/>
                <a:gd name="connsiteX68" fmla="*/ 164067 w 221087"/>
                <a:gd name="connsiteY68" fmla="*/ 45438 h 244708"/>
                <a:gd name="connsiteX69" fmla="*/ 143545 w 221087"/>
                <a:gd name="connsiteY69" fmla="*/ 67606 h 244708"/>
                <a:gd name="connsiteX70" fmla="*/ 139007 w 221087"/>
                <a:gd name="connsiteY70" fmla="*/ 60045 h 244708"/>
                <a:gd name="connsiteX71" fmla="*/ 140927 w 221087"/>
                <a:gd name="connsiteY71" fmla="*/ 57102 h 244708"/>
                <a:gd name="connsiteX72" fmla="*/ 138996 w 221087"/>
                <a:gd name="connsiteY72" fmla="*/ 59600 h 244708"/>
                <a:gd name="connsiteX73" fmla="*/ 129417 w 221087"/>
                <a:gd name="connsiteY73" fmla="*/ 65166 h 244708"/>
                <a:gd name="connsiteX74" fmla="*/ 120148 w 221087"/>
                <a:gd name="connsiteY74" fmla="*/ 83397 h 244708"/>
                <a:gd name="connsiteX75" fmla="*/ 117090 w 221087"/>
                <a:gd name="connsiteY75" fmla="*/ 91312 h 244708"/>
                <a:gd name="connsiteX76" fmla="*/ 115781 w 221087"/>
                <a:gd name="connsiteY76" fmla="*/ 103542 h 244708"/>
                <a:gd name="connsiteX77" fmla="*/ 144082 w 221087"/>
                <a:gd name="connsiteY77" fmla="*/ 67103 h 244708"/>
                <a:gd name="connsiteX78" fmla="*/ 150580 w 221087"/>
                <a:gd name="connsiteY78" fmla="*/ 75813 h 244708"/>
                <a:gd name="connsiteX79" fmla="*/ 130103 w 221087"/>
                <a:gd name="connsiteY79" fmla="*/ 101994 h 244708"/>
                <a:gd name="connsiteX80" fmla="*/ 129497 w 221087"/>
                <a:gd name="connsiteY80" fmla="*/ 102479 h 244708"/>
                <a:gd name="connsiteX81" fmla="*/ 130389 w 221087"/>
                <a:gd name="connsiteY81" fmla="*/ 102559 h 244708"/>
                <a:gd name="connsiteX82" fmla="*/ 138750 w 221087"/>
                <a:gd name="connsiteY82" fmla="*/ 103714 h 244708"/>
                <a:gd name="connsiteX83" fmla="*/ 151197 w 221087"/>
                <a:gd name="connsiteY83" fmla="*/ 103074 h 244708"/>
                <a:gd name="connsiteX84" fmla="*/ 166793 w 221087"/>
                <a:gd name="connsiteY84" fmla="*/ 101428 h 244708"/>
                <a:gd name="connsiteX85" fmla="*/ 168034 w 221087"/>
                <a:gd name="connsiteY85" fmla="*/ 103377 h 244708"/>
                <a:gd name="connsiteX86" fmla="*/ 168131 w 221087"/>
                <a:gd name="connsiteY86" fmla="*/ 107943 h 244708"/>
                <a:gd name="connsiteX87" fmla="*/ 159095 w 221087"/>
                <a:gd name="connsiteY87" fmla="*/ 119150 h 244708"/>
                <a:gd name="connsiteX88" fmla="*/ 183676 w 221087"/>
                <a:gd name="connsiteY88" fmla="*/ 109092 h 244708"/>
                <a:gd name="connsiteX89" fmla="*/ 187190 w 221087"/>
                <a:gd name="connsiteY89" fmla="*/ 108366 h 244708"/>
                <a:gd name="connsiteX90" fmla="*/ 186236 w 221087"/>
                <a:gd name="connsiteY90" fmla="*/ 107617 h 244708"/>
                <a:gd name="connsiteX91" fmla="*/ 185184 w 221087"/>
                <a:gd name="connsiteY91" fmla="*/ 103239 h 244708"/>
                <a:gd name="connsiteX92" fmla="*/ 193151 w 221087"/>
                <a:gd name="connsiteY92" fmla="*/ 93935 h 244708"/>
                <a:gd name="connsiteX93" fmla="*/ 197357 w 221087"/>
                <a:gd name="connsiteY93" fmla="*/ 104559 h 244708"/>
                <a:gd name="connsiteX94" fmla="*/ 195911 w 221087"/>
                <a:gd name="connsiteY94" fmla="*/ 112326 h 244708"/>
                <a:gd name="connsiteX95" fmla="*/ 184744 w 221087"/>
                <a:gd name="connsiteY95" fmla="*/ 129094 h 244708"/>
                <a:gd name="connsiteX96" fmla="*/ 178429 w 221087"/>
                <a:gd name="connsiteY96" fmla="*/ 134329 h 244708"/>
                <a:gd name="connsiteX97" fmla="*/ 175080 w 221087"/>
                <a:gd name="connsiteY97" fmla="*/ 137158 h 244708"/>
                <a:gd name="connsiteX98" fmla="*/ 162519 w 221087"/>
                <a:gd name="connsiteY98" fmla="*/ 155120 h 244708"/>
                <a:gd name="connsiteX99" fmla="*/ 154180 w 221087"/>
                <a:gd name="connsiteY99" fmla="*/ 171442 h 244708"/>
                <a:gd name="connsiteX100" fmla="*/ 140990 w 221087"/>
                <a:gd name="connsiteY100" fmla="*/ 186187 h 244708"/>
                <a:gd name="connsiteX101" fmla="*/ 180435 w 221087"/>
                <a:gd name="connsiteY101" fmla="*/ 162018 h 244708"/>
                <a:gd name="connsiteX102" fmla="*/ 182864 w 221087"/>
                <a:gd name="connsiteY102" fmla="*/ 165984 h 244708"/>
                <a:gd name="connsiteX103" fmla="*/ 175469 w 221087"/>
                <a:gd name="connsiteY103" fmla="*/ 191548 h 244708"/>
                <a:gd name="connsiteX104" fmla="*/ 175406 w 221087"/>
                <a:gd name="connsiteY104" fmla="*/ 192753 h 244708"/>
                <a:gd name="connsiteX105" fmla="*/ 176377 w 221087"/>
                <a:gd name="connsiteY105" fmla="*/ 191479 h 244708"/>
                <a:gd name="connsiteX106" fmla="*/ 185653 w 221087"/>
                <a:gd name="connsiteY106" fmla="*/ 190605 h 244708"/>
                <a:gd name="connsiteX107" fmla="*/ 207090 w 221087"/>
                <a:gd name="connsiteY107" fmla="*/ 201646 h 244708"/>
                <a:gd name="connsiteX108" fmla="*/ 213525 w 221087"/>
                <a:gd name="connsiteY108" fmla="*/ 205361 h 244708"/>
                <a:gd name="connsiteX109" fmla="*/ 214251 w 221087"/>
                <a:gd name="connsiteY109" fmla="*/ 216179 h 244708"/>
                <a:gd name="connsiteX110" fmla="*/ 220754 w 221087"/>
                <a:gd name="connsiteY110" fmla="*/ 233610 h 244708"/>
                <a:gd name="connsiteX111" fmla="*/ 220857 w 221087"/>
                <a:gd name="connsiteY111" fmla="*/ 237868 h 244708"/>
                <a:gd name="connsiteX112" fmla="*/ 212902 w 221087"/>
                <a:gd name="connsiteY112" fmla="*/ 244709 h 244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221087" h="244708">
                  <a:moveTo>
                    <a:pt x="212902" y="244709"/>
                  </a:moveTo>
                  <a:cubicBezTo>
                    <a:pt x="176326" y="230124"/>
                    <a:pt x="139727" y="215596"/>
                    <a:pt x="103197" y="200880"/>
                  </a:cubicBezTo>
                  <a:cubicBezTo>
                    <a:pt x="97665" y="198651"/>
                    <a:pt x="92481" y="195565"/>
                    <a:pt x="87138" y="192879"/>
                  </a:cubicBezTo>
                  <a:cubicBezTo>
                    <a:pt x="86446" y="184575"/>
                    <a:pt x="88887" y="176769"/>
                    <a:pt x="91578" y="169179"/>
                  </a:cubicBezTo>
                  <a:cubicBezTo>
                    <a:pt x="94619" y="160601"/>
                    <a:pt x="98791" y="153457"/>
                    <a:pt x="110466" y="157143"/>
                  </a:cubicBezTo>
                  <a:cubicBezTo>
                    <a:pt x="116621" y="159086"/>
                    <a:pt x="122531" y="155989"/>
                    <a:pt x="125925" y="150708"/>
                  </a:cubicBezTo>
                  <a:cubicBezTo>
                    <a:pt x="129909" y="144513"/>
                    <a:pt x="120650" y="143725"/>
                    <a:pt x="120159" y="139272"/>
                  </a:cubicBezTo>
                  <a:cubicBezTo>
                    <a:pt x="119896" y="138449"/>
                    <a:pt x="120222" y="137758"/>
                    <a:pt x="121176" y="137404"/>
                  </a:cubicBezTo>
                  <a:cubicBezTo>
                    <a:pt x="120216" y="137221"/>
                    <a:pt x="119719" y="137695"/>
                    <a:pt x="119645" y="138964"/>
                  </a:cubicBezTo>
                  <a:cubicBezTo>
                    <a:pt x="108969" y="142564"/>
                    <a:pt x="100562" y="156206"/>
                    <a:pt x="86961" y="146296"/>
                  </a:cubicBezTo>
                  <a:cubicBezTo>
                    <a:pt x="83011" y="139261"/>
                    <a:pt x="87801" y="135860"/>
                    <a:pt x="92607" y="132529"/>
                  </a:cubicBezTo>
                  <a:cubicBezTo>
                    <a:pt x="92173" y="130014"/>
                    <a:pt x="91253" y="132494"/>
                    <a:pt x="91144" y="132557"/>
                  </a:cubicBezTo>
                  <a:cubicBezTo>
                    <a:pt x="89252" y="133666"/>
                    <a:pt x="91858" y="131912"/>
                    <a:pt x="89938" y="133055"/>
                  </a:cubicBezTo>
                  <a:cubicBezTo>
                    <a:pt x="72964" y="139758"/>
                    <a:pt x="72844" y="139730"/>
                    <a:pt x="69884" y="128351"/>
                  </a:cubicBezTo>
                  <a:cubicBezTo>
                    <a:pt x="69867" y="126985"/>
                    <a:pt x="72919" y="127545"/>
                    <a:pt x="71850" y="125379"/>
                  </a:cubicBezTo>
                  <a:cubicBezTo>
                    <a:pt x="71759" y="126580"/>
                    <a:pt x="71090" y="127248"/>
                    <a:pt x="69758" y="127402"/>
                  </a:cubicBezTo>
                  <a:cubicBezTo>
                    <a:pt x="57980" y="124008"/>
                    <a:pt x="55122" y="133278"/>
                    <a:pt x="51573" y="140650"/>
                  </a:cubicBezTo>
                  <a:cubicBezTo>
                    <a:pt x="50047" y="143822"/>
                    <a:pt x="51270" y="148291"/>
                    <a:pt x="47236" y="150308"/>
                  </a:cubicBezTo>
                  <a:cubicBezTo>
                    <a:pt x="46738" y="150451"/>
                    <a:pt x="45441" y="149817"/>
                    <a:pt x="45578" y="150034"/>
                  </a:cubicBezTo>
                  <a:cubicBezTo>
                    <a:pt x="46401" y="151303"/>
                    <a:pt x="46773" y="152566"/>
                    <a:pt x="46590" y="154108"/>
                  </a:cubicBezTo>
                  <a:cubicBezTo>
                    <a:pt x="38886" y="161035"/>
                    <a:pt x="34977" y="174202"/>
                    <a:pt x="20535" y="169836"/>
                  </a:cubicBezTo>
                  <a:cubicBezTo>
                    <a:pt x="13917" y="169059"/>
                    <a:pt x="7802" y="166887"/>
                    <a:pt x="2207" y="163258"/>
                  </a:cubicBezTo>
                  <a:cubicBezTo>
                    <a:pt x="-3051" y="155452"/>
                    <a:pt x="2047" y="150920"/>
                    <a:pt x="7471" y="146502"/>
                  </a:cubicBezTo>
                  <a:cubicBezTo>
                    <a:pt x="7796" y="144227"/>
                    <a:pt x="11008" y="148308"/>
                    <a:pt x="10877" y="144936"/>
                  </a:cubicBezTo>
                  <a:cubicBezTo>
                    <a:pt x="10128" y="143067"/>
                    <a:pt x="10334" y="141239"/>
                    <a:pt x="10974" y="139410"/>
                  </a:cubicBezTo>
                  <a:cubicBezTo>
                    <a:pt x="11711" y="137581"/>
                    <a:pt x="12637" y="135849"/>
                    <a:pt x="13528" y="134095"/>
                  </a:cubicBezTo>
                  <a:cubicBezTo>
                    <a:pt x="15763" y="129180"/>
                    <a:pt x="16106" y="123568"/>
                    <a:pt x="19118" y="118938"/>
                  </a:cubicBezTo>
                  <a:cubicBezTo>
                    <a:pt x="20238" y="117161"/>
                    <a:pt x="21649" y="115647"/>
                    <a:pt x="23250" y="114309"/>
                  </a:cubicBezTo>
                  <a:cubicBezTo>
                    <a:pt x="26313" y="112458"/>
                    <a:pt x="27422" y="109092"/>
                    <a:pt x="29353" y="106343"/>
                  </a:cubicBezTo>
                  <a:cubicBezTo>
                    <a:pt x="38137" y="109040"/>
                    <a:pt x="38137" y="109040"/>
                    <a:pt x="40503" y="120224"/>
                  </a:cubicBezTo>
                  <a:cubicBezTo>
                    <a:pt x="44767" y="117858"/>
                    <a:pt x="44527" y="113498"/>
                    <a:pt x="43829" y="110349"/>
                  </a:cubicBezTo>
                  <a:cubicBezTo>
                    <a:pt x="41155" y="98342"/>
                    <a:pt x="45230" y="90409"/>
                    <a:pt x="56585" y="85952"/>
                  </a:cubicBezTo>
                  <a:cubicBezTo>
                    <a:pt x="61992" y="83831"/>
                    <a:pt x="62569" y="78710"/>
                    <a:pt x="63632" y="73944"/>
                  </a:cubicBezTo>
                  <a:cubicBezTo>
                    <a:pt x="68044" y="68058"/>
                    <a:pt x="77759" y="67526"/>
                    <a:pt x="79085" y="58554"/>
                  </a:cubicBezTo>
                  <a:cubicBezTo>
                    <a:pt x="81966" y="54702"/>
                    <a:pt x="85783" y="51456"/>
                    <a:pt x="86961" y="46455"/>
                  </a:cubicBezTo>
                  <a:cubicBezTo>
                    <a:pt x="88921" y="43186"/>
                    <a:pt x="91481" y="40592"/>
                    <a:pt x="95036" y="39083"/>
                  </a:cubicBezTo>
                  <a:cubicBezTo>
                    <a:pt x="101985" y="37877"/>
                    <a:pt x="106746" y="38980"/>
                    <a:pt x="105328" y="47889"/>
                  </a:cubicBezTo>
                  <a:cubicBezTo>
                    <a:pt x="104768" y="51399"/>
                    <a:pt x="103631" y="56348"/>
                    <a:pt x="107586" y="57965"/>
                  </a:cubicBezTo>
                  <a:cubicBezTo>
                    <a:pt x="113055" y="60205"/>
                    <a:pt x="114021" y="54067"/>
                    <a:pt x="116627" y="51130"/>
                  </a:cubicBezTo>
                  <a:cubicBezTo>
                    <a:pt x="117684" y="49936"/>
                    <a:pt x="118965" y="48992"/>
                    <a:pt x="120228" y="48050"/>
                  </a:cubicBezTo>
                  <a:cubicBezTo>
                    <a:pt x="121553" y="46667"/>
                    <a:pt x="123108" y="45827"/>
                    <a:pt x="125120" y="46146"/>
                  </a:cubicBezTo>
                  <a:cubicBezTo>
                    <a:pt x="125000" y="45781"/>
                    <a:pt x="124497" y="45478"/>
                    <a:pt x="123714" y="45666"/>
                  </a:cubicBezTo>
                  <a:cubicBezTo>
                    <a:pt x="121685" y="46158"/>
                    <a:pt x="120548" y="48004"/>
                    <a:pt x="118850" y="49050"/>
                  </a:cubicBezTo>
                  <a:cubicBezTo>
                    <a:pt x="114290" y="50439"/>
                    <a:pt x="114124" y="56485"/>
                    <a:pt x="109529" y="57828"/>
                  </a:cubicBezTo>
                  <a:cubicBezTo>
                    <a:pt x="102602" y="43558"/>
                    <a:pt x="104506" y="36734"/>
                    <a:pt x="117730" y="32253"/>
                  </a:cubicBezTo>
                  <a:cubicBezTo>
                    <a:pt x="122302" y="30705"/>
                    <a:pt x="125040" y="27876"/>
                    <a:pt x="128057" y="24749"/>
                  </a:cubicBezTo>
                  <a:cubicBezTo>
                    <a:pt x="130812" y="21898"/>
                    <a:pt x="135155" y="18680"/>
                    <a:pt x="138110" y="21435"/>
                  </a:cubicBezTo>
                  <a:cubicBezTo>
                    <a:pt x="150226" y="32728"/>
                    <a:pt x="159324" y="16303"/>
                    <a:pt x="170440" y="18571"/>
                  </a:cubicBezTo>
                  <a:cubicBezTo>
                    <a:pt x="174240" y="19349"/>
                    <a:pt x="173189" y="14845"/>
                    <a:pt x="173291" y="12365"/>
                  </a:cubicBezTo>
                  <a:cubicBezTo>
                    <a:pt x="173497" y="7399"/>
                    <a:pt x="173251" y="2284"/>
                    <a:pt x="179121" y="38"/>
                  </a:cubicBezTo>
                  <a:cubicBezTo>
                    <a:pt x="180584" y="-105"/>
                    <a:pt x="181984" y="158"/>
                    <a:pt x="183304" y="815"/>
                  </a:cubicBezTo>
                  <a:cubicBezTo>
                    <a:pt x="185841" y="4015"/>
                    <a:pt x="183721" y="9051"/>
                    <a:pt x="187602" y="11736"/>
                  </a:cubicBezTo>
                  <a:cubicBezTo>
                    <a:pt x="188619" y="12611"/>
                    <a:pt x="189493" y="13605"/>
                    <a:pt x="190265" y="14691"/>
                  </a:cubicBezTo>
                  <a:cubicBezTo>
                    <a:pt x="190493" y="15308"/>
                    <a:pt x="190705" y="15937"/>
                    <a:pt x="190928" y="16554"/>
                  </a:cubicBezTo>
                  <a:cubicBezTo>
                    <a:pt x="190865" y="17200"/>
                    <a:pt x="190796" y="17857"/>
                    <a:pt x="190745" y="18509"/>
                  </a:cubicBezTo>
                  <a:cubicBezTo>
                    <a:pt x="189802" y="20835"/>
                    <a:pt x="188482" y="23041"/>
                    <a:pt x="188339" y="25658"/>
                  </a:cubicBezTo>
                  <a:cubicBezTo>
                    <a:pt x="188207" y="26956"/>
                    <a:pt x="187859" y="28179"/>
                    <a:pt x="187322" y="29361"/>
                  </a:cubicBezTo>
                  <a:cubicBezTo>
                    <a:pt x="186384" y="31093"/>
                    <a:pt x="185327" y="32762"/>
                    <a:pt x="184613" y="34591"/>
                  </a:cubicBezTo>
                  <a:cubicBezTo>
                    <a:pt x="183138" y="44672"/>
                    <a:pt x="196443" y="36094"/>
                    <a:pt x="198134" y="46690"/>
                  </a:cubicBezTo>
                  <a:cubicBezTo>
                    <a:pt x="201449" y="67463"/>
                    <a:pt x="189916" y="83100"/>
                    <a:pt x="167953" y="81814"/>
                  </a:cubicBezTo>
                  <a:cubicBezTo>
                    <a:pt x="165976" y="80299"/>
                    <a:pt x="166536" y="78316"/>
                    <a:pt x="166993" y="76350"/>
                  </a:cubicBezTo>
                  <a:cubicBezTo>
                    <a:pt x="165622" y="78374"/>
                    <a:pt x="166245" y="80196"/>
                    <a:pt x="167559" y="81991"/>
                  </a:cubicBezTo>
                  <a:cubicBezTo>
                    <a:pt x="166622" y="84414"/>
                    <a:pt x="164799" y="85311"/>
                    <a:pt x="162324" y="85134"/>
                  </a:cubicBezTo>
                  <a:cubicBezTo>
                    <a:pt x="158947" y="84020"/>
                    <a:pt x="157764" y="81334"/>
                    <a:pt x="157272" y="78151"/>
                  </a:cubicBezTo>
                  <a:cubicBezTo>
                    <a:pt x="156804" y="72430"/>
                    <a:pt x="159575" y="68029"/>
                    <a:pt x="163444" y="64343"/>
                  </a:cubicBezTo>
                  <a:cubicBezTo>
                    <a:pt x="167942" y="60057"/>
                    <a:pt x="166799" y="56165"/>
                    <a:pt x="163279" y="52153"/>
                  </a:cubicBezTo>
                  <a:cubicBezTo>
                    <a:pt x="162381" y="50124"/>
                    <a:pt x="162753" y="48335"/>
                    <a:pt x="164296" y="46787"/>
                  </a:cubicBezTo>
                  <a:cubicBezTo>
                    <a:pt x="165067" y="46169"/>
                    <a:pt x="166239" y="46432"/>
                    <a:pt x="166971" y="45655"/>
                  </a:cubicBezTo>
                  <a:cubicBezTo>
                    <a:pt x="166039" y="45398"/>
                    <a:pt x="165079" y="45318"/>
                    <a:pt x="164067" y="45438"/>
                  </a:cubicBezTo>
                  <a:cubicBezTo>
                    <a:pt x="157426" y="53050"/>
                    <a:pt x="153483" y="63103"/>
                    <a:pt x="143545" y="67606"/>
                  </a:cubicBezTo>
                  <a:cubicBezTo>
                    <a:pt x="137916" y="67520"/>
                    <a:pt x="138127" y="63966"/>
                    <a:pt x="139007" y="60045"/>
                  </a:cubicBezTo>
                  <a:cubicBezTo>
                    <a:pt x="139419" y="58959"/>
                    <a:pt x="140419" y="58188"/>
                    <a:pt x="140927" y="57102"/>
                  </a:cubicBezTo>
                  <a:cubicBezTo>
                    <a:pt x="140304" y="57868"/>
                    <a:pt x="139687" y="58668"/>
                    <a:pt x="138996" y="59600"/>
                  </a:cubicBezTo>
                  <a:cubicBezTo>
                    <a:pt x="136801" y="63343"/>
                    <a:pt x="133349" y="64497"/>
                    <a:pt x="129417" y="65166"/>
                  </a:cubicBezTo>
                  <a:cubicBezTo>
                    <a:pt x="118330" y="67064"/>
                    <a:pt x="108158" y="69424"/>
                    <a:pt x="120148" y="83397"/>
                  </a:cubicBezTo>
                  <a:cubicBezTo>
                    <a:pt x="123039" y="86769"/>
                    <a:pt x="119633" y="89340"/>
                    <a:pt x="117090" y="91312"/>
                  </a:cubicBezTo>
                  <a:cubicBezTo>
                    <a:pt x="112558" y="94821"/>
                    <a:pt x="114227" y="98964"/>
                    <a:pt x="115781" y="103542"/>
                  </a:cubicBezTo>
                  <a:cubicBezTo>
                    <a:pt x="121228" y="88078"/>
                    <a:pt x="124805" y="71372"/>
                    <a:pt x="144082" y="67103"/>
                  </a:cubicBezTo>
                  <a:cubicBezTo>
                    <a:pt x="153003" y="64989"/>
                    <a:pt x="154060" y="70607"/>
                    <a:pt x="150580" y="75813"/>
                  </a:cubicBezTo>
                  <a:cubicBezTo>
                    <a:pt x="144408" y="85037"/>
                    <a:pt x="140522" y="96313"/>
                    <a:pt x="130103" y="101994"/>
                  </a:cubicBezTo>
                  <a:cubicBezTo>
                    <a:pt x="130326" y="101919"/>
                    <a:pt x="129497" y="102479"/>
                    <a:pt x="129497" y="102479"/>
                  </a:cubicBezTo>
                  <a:cubicBezTo>
                    <a:pt x="129497" y="102479"/>
                    <a:pt x="130234" y="102565"/>
                    <a:pt x="130389" y="102559"/>
                  </a:cubicBezTo>
                  <a:cubicBezTo>
                    <a:pt x="133206" y="103411"/>
                    <a:pt x="136069" y="102845"/>
                    <a:pt x="138750" y="103714"/>
                  </a:cubicBezTo>
                  <a:cubicBezTo>
                    <a:pt x="143076" y="106634"/>
                    <a:pt x="146637" y="107051"/>
                    <a:pt x="151197" y="103074"/>
                  </a:cubicBezTo>
                  <a:cubicBezTo>
                    <a:pt x="155403" y="99410"/>
                    <a:pt x="160958" y="95695"/>
                    <a:pt x="166793" y="101428"/>
                  </a:cubicBezTo>
                  <a:cubicBezTo>
                    <a:pt x="167211" y="102073"/>
                    <a:pt x="167616" y="102725"/>
                    <a:pt x="168034" y="103377"/>
                  </a:cubicBezTo>
                  <a:cubicBezTo>
                    <a:pt x="168428" y="104891"/>
                    <a:pt x="168445" y="106411"/>
                    <a:pt x="168131" y="107943"/>
                  </a:cubicBezTo>
                  <a:cubicBezTo>
                    <a:pt x="166565" y="112778"/>
                    <a:pt x="163490" y="116407"/>
                    <a:pt x="159095" y="119150"/>
                  </a:cubicBezTo>
                  <a:cubicBezTo>
                    <a:pt x="168908" y="119590"/>
                    <a:pt x="176635" y="115184"/>
                    <a:pt x="183676" y="109092"/>
                  </a:cubicBezTo>
                  <a:cubicBezTo>
                    <a:pt x="184836" y="108514"/>
                    <a:pt x="187162" y="109154"/>
                    <a:pt x="187190" y="108366"/>
                  </a:cubicBezTo>
                  <a:cubicBezTo>
                    <a:pt x="187270" y="106240"/>
                    <a:pt x="187985" y="108971"/>
                    <a:pt x="186236" y="107617"/>
                  </a:cubicBezTo>
                  <a:cubicBezTo>
                    <a:pt x="185470" y="106251"/>
                    <a:pt x="185133" y="104799"/>
                    <a:pt x="185184" y="103239"/>
                  </a:cubicBezTo>
                  <a:cubicBezTo>
                    <a:pt x="186527" y="98942"/>
                    <a:pt x="186453" y="92530"/>
                    <a:pt x="193151" y="93935"/>
                  </a:cubicBezTo>
                  <a:cubicBezTo>
                    <a:pt x="198174" y="94993"/>
                    <a:pt x="197866" y="100210"/>
                    <a:pt x="197357" y="104559"/>
                  </a:cubicBezTo>
                  <a:cubicBezTo>
                    <a:pt x="197049" y="107183"/>
                    <a:pt x="196591" y="109783"/>
                    <a:pt x="195911" y="112326"/>
                  </a:cubicBezTo>
                  <a:cubicBezTo>
                    <a:pt x="193511" y="118773"/>
                    <a:pt x="193539" y="126894"/>
                    <a:pt x="184744" y="129094"/>
                  </a:cubicBezTo>
                  <a:cubicBezTo>
                    <a:pt x="182275" y="130380"/>
                    <a:pt x="180309" y="132295"/>
                    <a:pt x="178429" y="134329"/>
                  </a:cubicBezTo>
                  <a:cubicBezTo>
                    <a:pt x="177418" y="135409"/>
                    <a:pt x="176292" y="136323"/>
                    <a:pt x="175080" y="137158"/>
                  </a:cubicBezTo>
                  <a:cubicBezTo>
                    <a:pt x="166633" y="140084"/>
                    <a:pt x="154100" y="139204"/>
                    <a:pt x="162519" y="155120"/>
                  </a:cubicBezTo>
                  <a:cubicBezTo>
                    <a:pt x="165839" y="161401"/>
                    <a:pt x="159255" y="166984"/>
                    <a:pt x="154180" y="171442"/>
                  </a:cubicBezTo>
                  <a:cubicBezTo>
                    <a:pt x="149568" y="175494"/>
                    <a:pt x="142647" y="177609"/>
                    <a:pt x="140990" y="186187"/>
                  </a:cubicBezTo>
                  <a:cubicBezTo>
                    <a:pt x="152637" y="173859"/>
                    <a:pt x="163016" y="162110"/>
                    <a:pt x="180435" y="162018"/>
                  </a:cubicBezTo>
                  <a:cubicBezTo>
                    <a:pt x="181515" y="163172"/>
                    <a:pt x="182327" y="164493"/>
                    <a:pt x="182864" y="165984"/>
                  </a:cubicBezTo>
                  <a:cubicBezTo>
                    <a:pt x="184990" y="175854"/>
                    <a:pt x="181224" y="184021"/>
                    <a:pt x="175469" y="191548"/>
                  </a:cubicBezTo>
                  <a:cubicBezTo>
                    <a:pt x="173309" y="192262"/>
                    <a:pt x="176589" y="194599"/>
                    <a:pt x="175406" y="192753"/>
                  </a:cubicBezTo>
                  <a:cubicBezTo>
                    <a:pt x="175080" y="192245"/>
                    <a:pt x="175549" y="192033"/>
                    <a:pt x="176377" y="191479"/>
                  </a:cubicBezTo>
                  <a:cubicBezTo>
                    <a:pt x="179349" y="189479"/>
                    <a:pt x="182430" y="189462"/>
                    <a:pt x="185653" y="190605"/>
                  </a:cubicBezTo>
                  <a:cubicBezTo>
                    <a:pt x="189756" y="200183"/>
                    <a:pt x="201043" y="195920"/>
                    <a:pt x="207090" y="201646"/>
                  </a:cubicBezTo>
                  <a:cubicBezTo>
                    <a:pt x="205987" y="208315"/>
                    <a:pt x="211782" y="203338"/>
                    <a:pt x="213525" y="205361"/>
                  </a:cubicBezTo>
                  <a:cubicBezTo>
                    <a:pt x="215897" y="208847"/>
                    <a:pt x="215691" y="212830"/>
                    <a:pt x="214251" y="216179"/>
                  </a:cubicBezTo>
                  <a:cubicBezTo>
                    <a:pt x="210719" y="224363"/>
                    <a:pt x="214771" y="229238"/>
                    <a:pt x="220754" y="233610"/>
                  </a:cubicBezTo>
                  <a:cubicBezTo>
                    <a:pt x="221154" y="235016"/>
                    <a:pt x="221200" y="236439"/>
                    <a:pt x="220857" y="237868"/>
                  </a:cubicBezTo>
                  <a:cubicBezTo>
                    <a:pt x="219337" y="241468"/>
                    <a:pt x="215291" y="242125"/>
                    <a:pt x="212902" y="244709"/>
                  </a:cubicBezTo>
                  <a:close/>
                </a:path>
              </a:pathLst>
            </a:custGeom>
            <a:grpFill/>
            <a:ln w="5715" cap="flat">
              <a:noFill/>
              <a:prstDash val="solid"/>
              <a:miter/>
            </a:ln>
          </p:spPr>
          <p:txBody>
            <a:bodyPr rtlCol="0" anchor="ctr"/>
            <a:lstStyle/>
            <a:p>
              <a:endParaRPr lang="zh-CN" altLang="en-US"/>
            </a:p>
          </p:txBody>
        </p:sp>
        <p:sp>
          <p:nvSpPr>
            <p:cNvPr id="2045" name="任意多边形: 形状 2044">
              <a:extLst>
                <a:ext uri="{FF2B5EF4-FFF2-40B4-BE49-F238E27FC236}">
                  <a16:creationId xmlns:a16="http://schemas.microsoft.com/office/drawing/2014/main" id="{50C24599-4CE2-6172-E6D3-4D2F955A6F95}"/>
                </a:ext>
              </a:extLst>
            </p:cNvPr>
            <p:cNvSpPr/>
            <p:nvPr/>
          </p:nvSpPr>
          <p:spPr>
            <a:xfrm>
              <a:off x="4830262" y="4879198"/>
              <a:ext cx="248597" cy="251689"/>
            </a:xfrm>
            <a:custGeom>
              <a:avLst/>
              <a:gdLst>
                <a:gd name="connsiteX0" fmla="*/ 219470 w 248597"/>
                <a:gd name="connsiteY0" fmla="*/ 0 h 251689"/>
                <a:gd name="connsiteX1" fmla="*/ 231368 w 248597"/>
                <a:gd name="connsiteY1" fmla="*/ 10624 h 251689"/>
                <a:gd name="connsiteX2" fmla="*/ 232586 w 248597"/>
                <a:gd name="connsiteY2" fmla="*/ 23209 h 251689"/>
                <a:gd name="connsiteX3" fmla="*/ 231603 w 248597"/>
                <a:gd name="connsiteY3" fmla="*/ 23706 h 251689"/>
                <a:gd name="connsiteX4" fmla="*/ 232883 w 248597"/>
                <a:gd name="connsiteY4" fmla="*/ 23609 h 251689"/>
                <a:gd name="connsiteX5" fmla="*/ 244844 w 248597"/>
                <a:gd name="connsiteY5" fmla="*/ 20020 h 251689"/>
                <a:gd name="connsiteX6" fmla="*/ 244724 w 248597"/>
                <a:gd name="connsiteY6" fmla="*/ 19962 h 251689"/>
                <a:gd name="connsiteX7" fmla="*/ 245519 w 248597"/>
                <a:gd name="connsiteY7" fmla="*/ 30501 h 251689"/>
                <a:gd name="connsiteX8" fmla="*/ 216424 w 248597"/>
                <a:gd name="connsiteY8" fmla="*/ 47000 h 251689"/>
                <a:gd name="connsiteX9" fmla="*/ 205405 w 248597"/>
                <a:gd name="connsiteY9" fmla="*/ 62819 h 251689"/>
                <a:gd name="connsiteX10" fmla="*/ 221430 w 248597"/>
                <a:gd name="connsiteY10" fmla="*/ 59430 h 251689"/>
                <a:gd name="connsiteX11" fmla="*/ 222350 w 248597"/>
                <a:gd name="connsiteY11" fmla="*/ 63757 h 251689"/>
                <a:gd name="connsiteX12" fmla="*/ 215949 w 248597"/>
                <a:gd name="connsiteY12" fmla="*/ 78433 h 251689"/>
                <a:gd name="connsiteX13" fmla="*/ 203239 w 248597"/>
                <a:gd name="connsiteY13" fmla="*/ 85594 h 251689"/>
                <a:gd name="connsiteX14" fmla="*/ 199193 w 248597"/>
                <a:gd name="connsiteY14" fmla="*/ 84279 h 251689"/>
                <a:gd name="connsiteX15" fmla="*/ 197324 w 248597"/>
                <a:gd name="connsiteY15" fmla="*/ 81553 h 251689"/>
                <a:gd name="connsiteX16" fmla="*/ 197141 w 248597"/>
                <a:gd name="connsiteY16" fmla="*/ 84782 h 251689"/>
                <a:gd name="connsiteX17" fmla="*/ 192484 w 248597"/>
                <a:gd name="connsiteY17" fmla="*/ 93412 h 251689"/>
                <a:gd name="connsiteX18" fmla="*/ 189375 w 248597"/>
                <a:gd name="connsiteY18" fmla="*/ 98012 h 251689"/>
                <a:gd name="connsiteX19" fmla="*/ 187089 w 248597"/>
                <a:gd name="connsiteY19" fmla="*/ 105288 h 251689"/>
                <a:gd name="connsiteX20" fmla="*/ 184145 w 248597"/>
                <a:gd name="connsiteY20" fmla="*/ 108191 h 251689"/>
                <a:gd name="connsiteX21" fmla="*/ 173956 w 248597"/>
                <a:gd name="connsiteY21" fmla="*/ 105853 h 251689"/>
                <a:gd name="connsiteX22" fmla="*/ 174224 w 248597"/>
                <a:gd name="connsiteY22" fmla="*/ 102882 h 251689"/>
                <a:gd name="connsiteX23" fmla="*/ 172361 w 248597"/>
                <a:gd name="connsiteY23" fmla="*/ 104876 h 251689"/>
                <a:gd name="connsiteX24" fmla="*/ 174544 w 248597"/>
                <a:gd name="connsiteY24" fmla="*/ 109191 h 251689"/>
                <a:gd name="connsiteX25" fmla="*/ 177373 w 248597"/>
                <a:gd name="connsiteY25" fmla="*/ 120689 h 251689"/>
                <a:gd name="connsiteX26" fmla="*/ 177464 w 248597"/>
                <a:gd name="connsiteY26" fmla="*/ 127044 h 251689"/>
                <a:gd name="connsiteX27" fmla="*/ 177493 w 248597"/>
                <a:gd name="connsiteY27" fmla="*/ 131422 h 251689"/>
                <a:gd name="connsiteX28" fmla="*/ 175618 w 248597"/>
                <a:gd name="connsiteY28" fmla="*/ 135829 h 251689"/>
                <a:gd name="connsiteX29" fmla="*/ 159862 w 248597"/>
                <a:gd name="connsiteY29" fmla="*/ 141801 h 251689"/>
                <a:gd name="connsiteX30" fmla="*/ 155347 w 248597"/>
                <a:gd name="connsiteY30" fmla="*/ 157083 h 251689"/>
                <a:gd name="connsiteX31" fmla="*/ 142580 w 248597"/>
                <a:gd name="connsiteY31" fmla="*/ 162866 h 251689"/>
                <a:gd name="connsiteX32" fmla="*/ 118966 w 248597"/>
                <a:gd name="connsiteY32" fmla="*/ 191418 h 251689"/>
                <a:gd name="connsiteX33" fmla="*/ 116760 w 248597"/>
                <a:gd name="connsiteY33" fmla="*/ 195499 h 251689"/>
                <a:gd name="connsiteX34" fmla="*/ 112365 w 248597"/>
                <a:gd name="connsiteY34" fmla="*/ 197179 h 251689"/>
                <a:gd name="connsiteX35" fmla="*/ 105610 w 248597"/>
                <a:gd name="connsiteY35" fmla="*/ 195516 h 251689"/>
                <a:gd name="connsiteX36" fmla="*/ 102524 w 248597"/>
                <a:gd name="connsiteY36" fmla="*/ 188824 h 251689"/>
                <a:gd name="connsiteX37" fmla="*/ 99861 w 248597"/>
                <a:gd name="connsiteY37" fmla="*/ 188926 h 251689"/>
                <a:gd name="connsiteX38" fmla="*/ 95717 w 248597"/>
                <a:gd name="connsiteY38" fmla="*/ 187949 h 251689"/>
                <a:gd name="connsiteX39" fmla="*/ 104318 w 248597"/>
                <a:gd name="connsiteY39" fmla="*/ 169764 h 251689"/>
                <a:gd name="connsiteX40" fmla="*/ 109004 w 248597"/>
                <a:gd name="connsiteY40" fmla="*/ 165649 h 251689"/>
                <a:gd name="connsiteX41" fmla="*/ 111302 w 248597"/>
                <a:gd name="connsiteY41" fmla="*/ 163500 h 251689"/>
                <a:gd name="connsiteX42" fmla="*/ 108982 w 248597"/>
                <a:gd name="connsiteY42" fmla="*/ 165712 h 251689"/>
                <a:gd name="connsiteX43" fmla="*/ 104215 w 248597"/>
                <a:gd name="connsiteY43" fmla="*/ 169770 h 251689"/>
                <a:gd name="connsiteX44" fmla="*/ 56552 w 248597"/>
                <a:gd name="connsiteY44" fmla="*/ 185086 h 251689"/>
                <a:gd name="connsiteX45" fmla="*/ 55958 w 248597"/>
                <a:gd name="connsiteY45" fmla="*/ 172839 h 251689"/>
                <a:gd name="connsiteX46" fmla="*/ 49414 w 248597"/>
                <a:gd name="connsiteY46" fmla="*/ 183052 h 251689"/>
                <a:gd name="connsiteX47" fmla="*/ 48071 w 248597"/>
                <a:gd name="connsiteY47" fmla="*/ 184692 h 251689"/>
                <a:gd name="connsiteX48" fmla="*/ 52855 w 248597"/>
                <a:gd name="connsiteY48" fmla="*/ 184658 h 251689"/>
                <a:gd name="connsiteX49" fmla="*/ 70943 w 248597"/>
                <a:gd name="connsiteY49" fmla="*/ 191470 h 251689"/>
                <a:gd name="connsiteX50" fmla="*/ 51574 w 248597"/>
                <a:gd name="connsiteY50" fmla="*/ 203906 h 251689"/>
                <a:gd name="connsiteX51" fmla="*/ 47465 w 248597"/>
                <a:gd name="connsiteY51" fmla="*/ 203631 h 251689"/>
                <a:gd name="connsiteX52" fmla="*/ 38727 w 248597"/>
                <a:gd name="connsiteY52" fmla="*/ 206723 h 251689"/>
                <a:gd name="connsiteX53" fmla="*/ 37498 w 248597"/>
                <a:gd name="connsiteY53" fmla="*/ 213695 h 251689"/>
                <a:gd name="connsiteX54" fmla="*/ 39167 w 248597"/>
                <a:gd name="connsiteY54" fmla="*/ 239110 h 251689"/>
                <a:gd name="connsiteX55" fmla="*/ 27091 w 248597"/>
                <a:gd name="connsiteY55" fmla="*/ 251369 h 251689"/>
                <a:gd name="connsiteX56" fmla="*/ 20119 w 248597"/>
                <a:gd name="connsiteY56" fmla="*/ 242408 h 251689"/>
                <a:gd name="connsiteX57" fmla="*/ 8483 w 248597"/>
                <a:gd name="connsiteY57" fmla="*/ 250883 h 251689"/>
                <a:gd name="connsiteX58" fmla="*/ 8192 w 248597"/>
                <a:gd name="connsiteY58" fmla="*/ 246997 h 251689"/>
                <a:gd name="connsiteX59" fmla="*/ 6323 w 248597"/>
                <a:gd name="connsiteY59" fmla="*/ 248591 h 251689"/>
                <a:gd name="connsiteX60" fmla="*/ 442 w 248597"/>
                <a:gd name="connsiteY60" fmla="*/ 247111 h 251689"/>
                <a:gd name="connsiteX61" fmla="*/ 185 w 248597"/>
                <a:gd name="connsiteY61" fmla="*/ 242830 h 251689"/>
                <a:gd name="connsiteX62" fmla="*/ 7095 w 248597"/>
                <a:gd name="connsiteY62" fmla="*/ 227811 h 251689"/>
                <a:gd name="connsiteX63" fmla="*/ 8941 w 248597"/>
                <a:gd name="connsiteY63" fmla="*/ 224811 h 251689"/>
                <a:gd name="connsiteX64" fmla="*/ 8695 w 248597"/>
                <a:gd name="connsiteY64" fmla="*/ 219622 h 251689"/>
                <a:gd name="connsiteX65" fmla="*/ 10324 w 248597"/>
                <a:gd name="connsiteY65" fmla="*/ 215947 h 251689"/>
                <a:gd name="connsiteX66" fmla="*/ 19536 w 248597"/>
                <a:gd name="connsiteY66" fmla="*/ 207020 h 251689"/>
                <a:gd name="connsiteX67" fmla="*/ 17279 w 248597"/>
                <a:gd name="connsiteY67" fmla="*/ 204786 h 251689"/>
                <a:gd name="connsiteX68" fmla="*/ 15810 w 248597"/>
                <a:gd name="connsiteY68" fmla="*/ 201014 h 251689"/>
                <a:gd name="connsiteX69" fmla="*/ 18765 w 248597"/>
                <a:gd name="connsiteY69" fmla="*/ 186440 h 251689"/>
                <a:gd name="connsiteX70" fmla="*/ 23285 w 248597"/>
                <a:gd name="connsiteY70" fmla="*/ 176691 h 251689"/>
                <a:gd name="connsiteX71" fmla="*/ 20216 w 248597"/>
                <a:gd name="connsiteY71" fmla="*/ 167198 h 251689"/>
                <a:gd name="connsiteX72" fmla="*/ 30332 w 248597"/>
                <a:gd name="connsiteY72" fmla="*/ 145893 h 251689"/>
                <a:gd name="connsiteX73" fmla="*/ 30315 w 248597"/>
                <a:gd name="connsiteY73" fmla="*/ 143749 h 251689"/>
                <a:gd name="connsiteX74" fmla="*/ 30440 w 248597"/>
                <a:gd name="connsiteY74" fmla="*/ 145332 h 251689"/>
                <a:gd name="connsiteX75" fmla="*/ 18165 w 248597"/>
                <a:gd name="connsiteY75" fmla="*/ 152042 h 251689"/>
                <a:gd name="connsiteX76" fmla="*/ 15861 w 248597"/>
                <a:gd name="connsiteY76" fmla="*/ 134800 h 251689"/>
                <a:gd name="connsiteX77" fmla="*/ 26606 w 248597"/>
                <a:gd name="connsiteY77" fmla="*/ 125976 h 251689"/>
                <a:gd name="connsiteX78" fmla="*/ 46134 w 248597"/>
                <a:gd name="connsiteY78" fmla="*/ 140035 h 251689"/>
                <a:gd name="connsiteX79" fmla="*/ 56598 w 248597"/>
                <a:gd name="connsiteY79" fmla="*/ 143018 h 251689"/>
                <a:gd name="connsiteX80" fmla="*/ 85453 w 248597"/>
                <a:gd name="connsiteY80" fmla="*/ 121135 h 251689"/>
                <a:gd name="connsiteX81" fmla="*/ 69640 w 248597"/>
                <a:gd name="connsiteY81" fmla="*/ 129342 h 251689"/>
                <a:gd name="connsiteX82" fmla="*/ 58164 w 248597"/>
                <a:gd name="connsiteY82" fmla="*/ 129942 h 251689"/>
                <a:gd name="connsiteX83" fmla="*/ 60324 w 248597"/>
                <a:gd name="connsiteY83" fmla="*/ 118095 h 251689"/>
                <a:gd name="connsiteX84" fmla="*/ 75549 w 248597"/>
                <a:gd name="connsiteY84" fmla="*/ 107568 h 251689"/>
                <a:gd name="connsiteX85" fmla="*/ 60358 w 248597"/>
                <a:gd name="connsiteY85" fmla="*/ 110534 h 251689"/>
                <a:gd name="connsiteX86" fmla="*/ 50506 w 248597"/>
                <a:gd name="connsiteY86" fmla="*/ 107528 h 251689"/>
                <a:gd name="connsiteX87" fmla="*/ 56278 w 248597"/>
                <a:gd name="connsiteY87" fmla="*/ 98721 h 251689"/>
                <a:gd name="connsiteX88" fmla="*/ 59335 w 248597"/>
                <a:gd name="connsiteY88" fmla="*/ 95052 h 251689"/>
                <a:gd name="connsiteX89" fmla="*/ 77046 w 248597"/>
                <a:gd name="connsiteY89" fmla="*/ 65431 h 251689"/>
                <a:gd name="connsiteX90" fmla="*/ 84407 w 248597"/>
                <a:gd name="connsiteY90" fmla="*/ 80416 h 251689"/>
                <a:gd name="connsiteX91" fmla="*/ 96534 w 248597"/>
                <a:gd name="connsiteY91" fmla="*/ 95869 h 251689"/>
                <a:gd name="connsiteX92" fmla="*/ 98157 w 248597"/>
                <a:gd name="connsiteY92" fmla="*/ 92160 h 251689"/>
                <a:gd name="connsiteX93" fmla="*/ 125378 w 248597"/>
                <a:gd name="connsiteY93" fmla="*/ 81519 h 251689"/>
                <a:gd name="connsiteX94" fmla="*/ 124549 w 248597"/>
                <a:gd name="connsiteY94" fmla="*/ 88017 h 251689"/>
                <a:gd name="connsiteX95" fmla="*/ 122343 w 248597"/>
                <a:gd name="connsiteY95" fmla="*/ 89760 h 251689"/>
                <a:gd name="connsiteX96" fmla="*/ 124635 w 248597"/>
                <a:gd name="connsiteY96" fmla="*/ 88114 h 251689"/>
                <a:gd name="connsiteX97" fmla="*/ 135259 w 248597"/>
                <a:gd name="connsiteY97" fmla="*/ 85605 h 251689"/>
                <a:gd name="connsiteX98" fmla="*/ 136208 w 248597"/>
                <a:gd name="connsiteY98" fmla="*/ 86302 h 251689"/>
                <a:gd name="connsiteX99" fmla="*/ 135071 w 248597"/>
                <a:gd name="connsiteY99" fmla="*/ 85399 h 251689"/>
                <a:gd name="connsiteX100" fmla="*/ 126115 w 248597"/>
                <a:gd name="connsiteY100" fmla="*/ 82428 h 251689"/>
                <a:gd name="connsiteX101" fmla="*/ 140906 w 248597"/>
                <a:gd name="connsiteY101" fmla="*/ 79478 h 251689"/>
                <a:gd name="connsiteX102" fmla="*/ 141609 w 248597"/>
                <a:gd name="connsiteY102" fmla="*/ 80570 h 251689"/>
                <a:gd name="connsiteX103" fmla="*/ 141174 w 248597"/>
                <a:gd name="connsiteY103" fmla="*/ 80336 h 251689"/>
                <a:gd name="connsiteX104" fmla="*/ 140969 w 248597"/>
                <a:gd name="connsiteY104" fmla="*/ 77850 h 251689"/>
                <a:gd name="connsiteX105" fmla="*/ 159142 w 248597"/>
                <a:gd name="connsiteY105" fmla="*/ 62688 h 251689"/>
                <a:gd name="connsiteX106" fmla="*/ 171487 w 248597"/>
                <a:gd name="connsiteY106" fmla="*/ 50178 h 251689"/>
                <a:gd name="connsiteX107" fmla="*/ 188437 w 248597"/>
                <a:gd name="connsiteY107" fmla="*/ 32839 h 251689"/>
                <a:gd name="connsiteX108" fmla="*/ 201136 w 248597"/>
                <a:gd name="connsiteY108" fmla="*/ 18134 h 251689"/>
                <a:gd name="connsiteX109" fmla="*/ 219470 w 248597"/>
                <a:gd name="connsiteY109" fmla="*/ 0 h 25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248597" h="251689">
                  <a:moveTo>
                    <a:pt x="219470" y="0"/>
                  </a:moveTo>
                  <a:cubicBezTo>
                    <a:pt x="224745" y="2075"/>
                    <a:pt x="228317" y="6058"/>
                    <a:pt x="231368" y="10624"/>
                  </a:cubicBezTo>
                  <a:cubicBezTo>
                    <a:pt x="234632" y="14596"/>
                    <a:pt x="235220" y="18803"/>
                    <a:pt x="232586" y="23209"/>
                  </a:cubicBezTo>
                  <a:cubicBezTo>
                    <a:pt x="232677" y="23111"/>
                    <a:pt x="231603" y="23706"/>
                    <a:pt x="231603" y="23706"/>
                  </a:cubicBezTo>
                  <a:cubicBezTo>
                    <a:pt x="231603" y="23706"/>
                    <a:pt x="232826" y="23694"/>
                    <a:pt x="232883" y="23609"/>
                  </a:cubicBezTo>
                  <a:cubicBezTo>
                    <a:pt x="236026" y="19368"/>
                    <a:pt x="239672" y="17099"/>
                    <a:pt x="244844" y="20020"/>
                  </a:cubicBezTo>
                  <a:lnTo>
                    <a:pt x="244724" y="19962"/>
                  </a:lnTo>
                  <a:cubicBezTo>
                    <a:pt x="249216" y="23174"/>
                    <a:pt x="250211" y="27426"/>
                    <a:pt x="245519" y="30501"/>
                  </a:cubicBezTo>
                  <a:cubicBezTo>
                    <a:pt x="236215" y="36593"/>
                    <a:pt x="229117" y="46463"/>
                    <a:pt x="216424" y="47000"/>
                  </a:cubicBezTo>
                  <a:cubicBezTo>
                    <a:pt x="207737" y="47366"/>
                    <a:pt x="211017" y="56407"/>
                    <a:pt x="205405" y="62819"/>
                  </a:cubicBezTo>
                  <a:cubicBezTo>
                    <a:pt x="212195" y="59465"/>
                    <a:pt x="216452" y="55824"/>
                    <a:pt x="221430" y="59430"/>
                  </a:cubicBezTo>
                  <a:cubicBezTo>
                    <a:pt x="222339" y="60745"/>
                    <a:pt x="222636" y="62185"/>
                    <a:pt x="222350" y="63757"/>
                  </a:cubicBezTo>
                  <a:cubicBezTo>
                    <a:pt x="220316" y="68671"/>
                    <a:pt x="216012" y="72375"/>
                    <a:pt x="215949" y="78433"/>
                  </a:cubicBezTo>
                  <a:cubicBezTo>
                    <a:pt x="215858" y="87462"/>
                    <a:pt x="209623" y="86988"/>
                    <a:pt x="203239" y="85594"/>
                  </a:cubicBezTo>
                  <a:cubicBezTo>
                    <a:pt x="201833" y="85359"/>
                    <a:pt x="200479" y="84902"/>
                    <a:pt x="199193" y="84279"/>
                  </a:cubicBezTo>
                  <a:cubicBezTo>
                    <a:pt x="198090" y="83713"/>
                    <a:pt x="197993" y="82439"/>
                    <a:pt x="197324" y="81553"/>
                  </a:cubicBezTo>
                  <a:cubicBezTo>
                    <a:pt x="197038" y="82610"/>
                    <a:pt x="196975" y="83685"/>
                    <a:pt x="197141" y="84782"/>
                  </a:cubicBezTo>
                  <a:cubicBezTo>
                    <a:pt x="196467" y="88137"/>
                    <a:pt x="194724" y="90914"/>
                    <a:pt x="192484" y="93412"/>
                  </a:cubicBezTo>
                  <a:cubicBezTo>
                    <a:pt x="191272" y="94818"/>
                    <a:pt x="190140" y="96292"/>
                    <a:pt x="189375" y="98012"/>
                  </a:cubicBezTo>
                  <a:cubicBezTo>
                    <a:pt x="188603" y="100430"/>
                    <a:pt x="188209" y="102961"/>
                    <a:pt x="187089" y="105288"/>
                  </a:cubicBezTo>
                  <a:cubicBezTo>
                    <a:pt x="186317" y="106476"/>
                    <a:pt x="185340" y="107425"/>
                    <a:pt x="184145" y="108191"/>
                  </a:cubicBezTo>
                  <a:cubicBezTo>
                    <a:pt x="180191" y="109699"/>
                    <a:pt x="176059" y="111951"/>
                    <a:pt x="173956" y="105853"/>
                  </a:cubicBezTo>
                  <a:cubicBezTo>
                    <a:pt x="174270" y="104910"/>
                    <a:pt x="174338" y="103870"/>
                    <a:pt x="174224" y="102882"/>
                  </a:cubicBezTo>
                  <a:cubicBezTo>
                    <a:pt x="173190" y="103156"/>
                    <a:pt x="172550" y="103796"/>
                    <a:pt x="172361" y="104876"/>
                  </a:cubicBezTo>
                  <a:cubicBezTo>
                    <a:pt x="172824" y="106448"/>
                    <a:pt x="174441" y="107419"/>
                    <a:pt x="174544" y="109191"/>
                  </a:cubicBezTo>
                  <a:cubicBezTo>
                    <a:pt x="176407" y="112831"/>
                    <a:pt x="178379" y="116397"/>
                    <a:pt x="177373" y="120689"/>
                  </a:cubicBezTo>
                  <a:cubicBezTo>
                    <a:pt x="175413" y="122810"/>
                    <a:pt x="175590" y="124919"/>
                    <a:pt x="177464" y="127044"/>
                  </a:cubicBezTo>
                  <a:cubicBezTo>
                    <a:pt x="177745" y="128519"/>
                    <a:pt x="177745" y="129959"/>
                    <a:pt x="177493" y="131422"/>
                  </a:cubicBezTo>
                  <a:cubicBezTo>
                    <a:pt x="177065" y="132988"/>
                    <a:pt x="176276" y="134377"/>
                    <a:pt x="175618" y="135829"/>
                  </a:cubicBezTo>
                  <a:cubicBezTo>
                    <a:pt x="172332" y="143086"/>
                    <a:pt x="164851" y="139126"/>
                    <a:pt x="159862" y="141801"/>
                  </a:cubicBezTo>
                  <a:cubicBezTo>
                    <a:pt x="163417" y="148401"/>
                    <a:pt x="159959" y="152905"/>
                    <a:pt x="155347" y="157083"/>
                  </a:cubicBezTo>
                  <a:cubicBezTo>
                    <a:pt x="151998" y="161055"/>
                    <a:pt x="147438" y="161723"/>
                    <a:pt x="142580" y="162866"/>
                  </a:cubicBezTo>
                  <a:cubicBezTo>
                    <a:pt x="127938" y="166307"/>
                    <a:pt x="120640" y="175708"/>
                    <a:pt x="118966" y="191418"/>
                  </a:cubicBezTo>
                  <a:cubicBezTo>
                    <a:pt x="118543" y="192950"/>
                    <a:pt x="117800" y="194304"/>
                    <a:pt x="116760" y="195499"/>
                  </a:cubicBezTo>
                  <a:cubicBezTo>
                    <a:pt x="115405" y="196356"/>
                    <a:pt x="113948" y="196916"/>
                    <a:pt x="112365" y="197179"/>
                  </a:cubicBezTo>
                  <a:cubicBezTo>
                    <a:pt x="109936" y="197339"/>
                    <a:pt x="107673" y="196836"/>
                    <a:pt x="105610" y="195516"/>
                  </a:cubicBezTo>
                  <a:cubicBezTo>
                    <a:pt x="103770" y="193664"/>
                    <a:pt x="102855" y="191601"/>
                    <a:pt x="102524" y="188824"/>
                  </a:cubicBezTo>
                  <a:cubicBezTo>
                    <a:pt x="101907" y="183652"/>
                    <a:pt x="100866" y="189858"/>
                    <a:pt x="99861" y="188926"/>
                  </a:cubicBezTo>
                  <a:cubicBezTo>
                    <a:pt x="98329" y="189138"/>
                    <a:pt x="96963" y="188835"/>
                    <a:pt x="95717" y="187949"/>
                  </a:cubicBezTo>
                  <a:cubicBezTo>
                    <a:pt x="90865" y="178211"/>
                    <a:pt x="98998" y="174650"/>
                    <a:pt x="104318" y="169764"/>
                  </a:cubicBezTo>
                  <a:cubicBezTo>
                    <a:pt x="106061" y="168604"/>
                    <a:pt x="107599" y="167192"/>
                    <a:pt x="109004" y="165649"/>
                  </a:cubicBezTo>
                  <a:cubicBezTo>
                    <a:pt x="109988" y="165158"/>
                    <a:pt x="110759" y="164438"/>
                    <a:pt x="111302" y="163500"/>
                  </a:cubicBezTo>
                  <a:cubicBezTo>
                    <a:pt x="110576" y="164289"/>
                    <a:pt x="109873" y="165089"/>
                    <a:pt x="108982" y="165712"/>
                  </a:cubicBezTo>
                  <a:cubicBezTo>
                    <a:pt x="107507" y="167198"/>
                    <a:pt x="105998" y="168633"/>
                    <a:pt x="104215" y="169770"/>
                  </a:cubicBezTo>
                  <a:cubicBezTo>
                    <a:pt x="91105" y="183549"/>
                    <a:pt x="76120" y="191430"/>
                    <a:pt x="56552" y="185086"/>
                  </a:cubicBezTo>
                  <a:cubicBezTo>
                    <a:pt x="54706" y="181400"/>
                    <a:pt x="56249" y="177554"/>
                    <a:pt x="55958" y="172839"/>
                  </a:cubicBezTo>
                  <a:cubicBezTo>
                    <a:pt x="52563" y="175965"/>
                    <a:pt x="52357" y="180463"/>
                    <a:pt x="49414" y="183052"/>
                  </a:cubicBezTo>
                  <a:cubicBezTo>
                    <a:pt x="48906" y="183497"/>
                    <a:pt x="46591" y="183611"/>
                    <a:pt x="48071" y="184692"/>
                  </a:cubicBezTo>
                  <a:cubicBezTo>
                    <a:pt x="49026" y="185389"/>
                    <a:pt x="51203" y="184560"/>
                    <a:pt x="52855" y="184658"/>
                  </a:cubicBezTo>
                  <a:cubicBezTo>
                    <a:pt x="58255" y="188595"/>
                    <a:pt x="66919" y="183886"/>
                    <a:pt x="70943" y="191470"/>
                  </a:cubicBezTo>
                  <a:cubicBezTo>
                    <a:pt x="71240" y="206163"/>
                    <a:pt x="58730" y="200842"/>
                    <a:pt x="51574" y="203906"/>
                  </a:cubicBezTo>
                  <a:cubicBezTo>
                    <a:pt x="50203" y="203923"/>
                    <a:pt x="48820" y="203803"/>
                    <a:pt x="47465" y="203631"/>
                  </a:cubicBezTo>
                  <a:cubicBezTo>
                    <a:pt x="43996" y="203037"/>
                    <a:pt x="41213" y="204460"/>
                    <a:pt x="38727" y="206723"/>
                  </a:cubicBezTo>
                  <a:cubicBezTo>
                    <a:pt x="36864" y="208798"/>
                    <a:pt x="33384" y="210529"/>
                    <a:pt x="37498" y="213695"/>
                  </a:cubicBezTo>
                  <a:cubicBezTo>
                    <a:pt x="48065" y="221548"/>
                    <a:pt x="40813" y="230492"/>
                    <a:pt x="39167" y="239110"/>
                  </a:cubicBezTo>
                  <a:cubicBezTo>
                    <a:pt x="34155" y="242207"/>
                    <a:pt x="31921" y="248065"/>
                    <a:pt x="27091" y="251369"/>
                  </a:cubicBezTo>
                  <a:cubicBezTo>
                    <a:pt x="17987" y="252906"/>
                    <a:pt x="19376" y="247528"/>
                    <a:pt x="20119" y="242408"/>
                  </a:cubicBezTo>
                  <a:cubicBezTo>
                    <a:pt x="16862" y="245082"/>
                    <a:pt x="17267" y="254472"/>
                    <a:pt x="8483" y="250883"/>
                  </a:cubicBezTo>
                  <a:cubicBezTo>
                    <a:pt x="7255" y="249683"/>
                    <a:pt x="7506" y="248357"/>
                    <a:pt x="8192" y="246997"/>
                  </a:cubicBezTo>
                  <a:cubicBezTo>
                    <a:pt x="7243" y="247140"/>
                    <a:pt x="7129" y="248265"/>
                    <a:pt x="6323" y="248591"/>
                  </a:cubicBezTo>
                  <a:cubicBezTo>
                    <a:pt x="4077" y="249220"/>
                    <a:pt x="2105" y="248780"/>
                    <a:pt x="442" y="247111"/>
                  </a:cubicBezTo>
                  <a:cubicBezTo>
                    <a:pt x="-61" y="245705"/>
                    <a:pt x="-118" y="244276"/>
                    <a:pt x="185" y="242830"/>
                  </a:cubicBezTo>
                  <a:cubicBezTo>
                    <a:pt x="2694" y="237904"/>
                    <a:pt x="3751" y="232298"/>
                    <a:pt x="7095" y="227811"/>
                  </a:cubicBezTo>
                  <a:cubicBezTo>
                    <a:pt x="8015" y="227057"/>
                    <a:pt x="10444" y="227194"/>
                    <a:pt x="8941" y="224811"/>
                  </a:cubicBezTo>
                  <a:cubicBezTo>
                    <a:pt x="8409" y="223091"/>
                    <a:pt x="8398" y="221388"/>
                    <a:pt x="8695" y="219622"/>
                  </a:cubicBezTo>
                  <a:cubicBezTo>
                    <a:pt x="9032" y="218290"/>
                    <a:pt x="9592" y="217096"/>
                    <a:pt x="10324" y="215947"/>
                  </a:cubicBezTo>
                  <a:cubicBezTo>
                    <a:pt x="13073" y="212598"/>
                    <a:pt x="16862" y="210301"/>
                    <a:pt x="19536" y="207020"/>
                  </a:cubicBezTo>
                  <a:cubicBezTo>
                    <a:pt x="21336" y="204814"/>
                    <a:pt x="17827" y="205866"/>
                    <a:pt x="17279" y="204786"/>
                  </a:cubicBezTo>
                  <a:cubicBezTo>
                    <a:pt x="16427" y="203643"/>
                    <a:pt x="15964" y="202408"/>
                    <a:pt x="15810" y="201014"/>
                  </a:cubicBezTo>
                  <a:cubicBezTo>
                    <a:pt x="16141" y="196007"/>
                    <a:pt x="19776" y="191710"/>
                    <a:pt x="18765" y="186440"/>
                  </a:cubicBezTo>
                  <a:cubicBezTo>
                    <a:pt x="18730" y="182469"/>
                    <a:pt x="20445" y="179314"/>
                    <a:pt x="23285" y="176691"/>
                  </a:cubicBezTo>
                  <a:cubicBezTo>
                    <a:pt x="32526" y="170233"/>
                    <a:pt x="23525" y="169633"/>
                    <a:pt x="20216" y="167198"/>
                  </a:cubicBezTo>
                  <a:cubicBezTo>
                    <a:pt x="16307" y="156203"/>
                    <a:pt x="32384" y="154842"/>
                    <a:pt x="30332" y="145893"/>
                  </a:cubicBezTo>
                  <a:cubicBezTo>
                    <a:pt x="32081" y="143167"/>
                    <a:pt x="28280" y="142932"/>
                    <a:pt x="30315" y="143749"/>
                  </a:cubicBezTo>
                  <a:cubicBezTo>
                    <a:pt x="30972" y="144012"/>
                    <a:pt x="30869" y="144469"/>
                    <a:pt x="30440" y="145332"/>
                  </a:cubicBezTo>
                  <a:cubicBezTo>
                    <a:pt x="27886" y="150510"/>
                    <a:pt x="24554" y="155865"/>
                    <a:pt x="18165" y="152042"/>
                  </a:cubicBezTo>
                  <a:cubicBezTo>
                    <a:pt x="11198" y="147876"/>
                    <a:pt x="12387" y="141149"/>
                    <a:pt x="15861" y="134800"/>
                  </a:cubicBezTo>
                  <a:cubicBezTo>
                    <a:pt x="18650" y="130896"/>
                    <a:pt x="22702" y="128525"/>
                    <a:pt x="26606" y="125976"/>
                  </a:cubicBezTo>
                  <a:cubicBezTo>
                    <a:pt x="40773" y="123204"/>
                    <a:pt x="44682" y="126022"/>
                    <a:pt x="46134" y="140035"/>
                  </a:cubicBezTo>
                  <a:cubicBezTo>
                    <a:pt x="46705" y="145567"/>
                    <a:pt x="50254" y="146978"/>
                    <a:pt x="56598" y="143018"/>
                  </a:cubicBezTo>
                  <a:cubicBezTo>
                    <a:pt x="67188" y="136406"/>
                    <a:pt x="76875" y="128468"/>
                    <a:pt x="85453" y="121135"/>
                  </a:cubicBezTo>
                  <a:cubicBezTo>
                    <a:pt x="79567" y="120632"/>
                    <a:pt x="74909" y="125547"/>
                    <a:pt x="69640" y="129342"/>
                  </a:cubicBezTo>
                  <a:cubicBezTo>
                    <a:pt x="66039" y="131942"/>
                    <a:pt x="61902" y="134686"/>
                    <a:pt x="58164" y="129942"/>
                  </a:cubicBezTo>
                  <a:cubicBezTo>
                    <a:pt x="54723" y="125576"/>
                    <a:pt x="57970" y="121741"/>
                    <a:pt x="60324" y="118095"/>
                  </a:cubicBezTo>
                  <a:cubicBezTo>
                    <a:pt x="63667" y="112917"/>
                    <a:pt x="69634" y="111340"/>
                    <a:pt x="75549" y="107568"/>
                  </a:cubicBezTo>
                  <a:cubicBezTo>
                    <a:pt x="69828" y="109676"/>
                    <a:pt x="65056" y="109951"/>
                    <a:pt x="60358" y="110534"/>
                  </a:cubicBezTo>
                  <a:cubicBezTo>
                    <a:pt x="56667" y="110991"/>
                    <a:pt x="51883" y="112294"/>
                    <a:pt x="50506" y="107528"/>
                  </a:cubicBezTo>
                  <a:cubicBezTo>
                    <a:pt x="49317" y="103424"/>
                    <a:pt x="52746" y="100607"/>
                    <a:pt x="56278" y="98721"/>
                  </a:cubicBezTo>
                  <a:cubicBezTo>
                    <a:pt x="59404" y="99338"/>
                    <a:pt x="61427" y="98972"/>
                    <a:pt x="59335" y="95052"/>
                  </a:cubicBezTo>
                  <a:cubicBezTo>
                    <a:pt x="62787" y="83473"/>
                    <a:pt x="75063" y="77816"/>
                    <a:pt x="77046" y="65431"/>
                  </a:cubicBezTo>
                  <a:cubicBezTo>
                    <a:pt x="84767" y="69203"/>
                    <a:pt x="83173" y="75358"/>
                    <a:pt x="84407" y="80416"/>
                  </a:cubicBezTo>
                  <a:cubicBezTo>
                    <a:pt x="86093" y="87337"/>
                    <a:pt x="86847" y="95166"/>
                    <a:pt x="96534" y="95869"/>
                  </a:cubicBezTo>
                  <a:cubicBezTo>
                    <a:pt x="100083" y="95972"/>
                    <a:pt x="98980" y="94017"/>
                    <a:pt x="98157" y="92160"/>
                  </a:cubicBezTo>
                  <a:cubicBezTo>
                    <a:pt x="103815" y="79816"/>
                    <a:pt x="111216" y="71963"/>
                    <a:pt x="125378" y="81519"/>
                  </a:cubicBezTo>
                  <a:cubicBezTo>
                    <a:pt x="127853" y="84039"/>
                    <a:pt x="127024" y="86148"/>
                    <a:pt x="124549" y="88017"/>
                  </a:cubicBezTo>
                  <a:cubicBezTo>
                    <a:pt x="123869" y="88634"/>
                    <a:pt x="123081" y="89165"/>
                    <a:pt x="122343" y="89760"/>
                  </a:cubicBezTo>
                  <a:cubicBezTo>
                    <a:pt x="123143" y="89285"/>
                    <a:pt x="123904" y="88743"/>
                    <a:pt x="124635" y="88114"/>
                  </a:cubicBezTo>
                  <a:cubicBezTo>
                    <a:pt x="128475" y="88354"/>
                    <a:pt x="131670" y="85857"/>
                    <a:pt x="135259" y="85605"/>
                  </a:cubicBezTo>
                  <a:cubicBezTo>
                    <a:pt x="135494" y="85811"/>
                    <a:pt x="135848" y="86056"/>
                    <a:pt x="136208" y="86302"/>
                  </a:cubicBezTo>
                  <a:cubicBezTo>
                    <a:pt x="135831" y="86062"/>
                    <a:pt x="135534" y="85731"/>
                    <a:pt x="135071" y="85399"/>
                  </a:cubicBezTo>
                  <a:cubicBezTo>
                    <a:pt x="131864" y="84822"/>
                    <a:pt x="128304" y="85725"/>
                    <a:pt x="126115" y="82428"/>
                  </a:cubicBezTo>
                  <a:cubicBezTo>
                    <a:pt x="129761" y="74398"/>
                    <a:pt x="134345" y="71443"/>
                    <a:pt x="140906" y="79478"/>
                  </a:cubicBezTo>
                  <a:cubicBezTo>
                    <a:pt x="140946" y="79896"/>
                    <a:pt x="141237" y="80433"/>
                    <a:pt x="141609" y="80570"/>
                  </a:cubicBezTo>
                  <a:cubicBezTo>
                    <a:pt x="141500" y="80279"/>
                    <a:pt x="141311" y="80616"/>
                    <a:pt x="141174" y="80336"/>
                  </a:cubicBezTo>
                  <a:cubicBezTo>
                    <a:pt x="141163" y="79376"/>
                    <a:pt x="141146" y="78701"/>
                    <a:pt x="140969" y="77850"/>
                  </a:cubicBezTo>
                  <a:cubicBezTo>
                    <a:pt x="141797" y="66363"/>
                    <a:pt x="150398" y="62877"/>
                    <a:pt x="159142" y="62688"/>
                  </a:cubicBezTo>
                  <a:cubicBezTo>
                    <a:pt x="168715" y="62482"/>
                    <a:pt x="170549" y="58802"/>
                    <a:pt x="171487" y="50178"/>
                  </a:cubicBezTo>
                  <a:cubicBezTo>
                    <a:pt x="172470" y="41137"/>
                    <a:pt x="178842" y="34450"/>
                    <a:pt x="188437" y="32839"/>
                  </a:cubicBezTo>
                  <a:cubicBezTo>
                    <a:pt x="197107" y="31375"/>
                    <a:pt x="200987" y="28695"/>
                    <a:pt x="201136" y="18134"/>
                  </a:cubicBezTo>
                  <a:cubicBezTo>
                    <a:pt x="201267" y="9315"/>
                    <a:pt x="207388" y="12"/>
                    <a:pt x="219470" y="0"/>
                  </a:cubicBezTo>
                  <a:close/>
                </a:path>
              </a:pathLst>
            </a:custGeom>
            <a:grpFill/>
            <a:ln w="5715" cap="flat">
              <a:noFill/>
              <a:prstDash val="solid"/>
              <a:miter/>
            </a:ln>
          </p:spPr>
          <p:txBody>
            <a:bodyPr rtlCol="0" anchor="ctr"/>
            <a:lstStyle/>
            <a:p>
              <a:endParaRPr lang="zh-CN" altLang="en-US"/>
            </a:p>
          </p:txBody>
        </p:sp>
        <p:sp>
          <p:nvSpPr>
            <p:cNvPr id="2046" name="任意多边形: 形状 2045">
              <a:extLst>
                <a:ext uri="{FF2B5EF4-FFF2-40B4-BE49-F238E27FC236}">
                  <a16:creationId xmlns:a16="http://schemas.microsoft.com/office/drawing/2014/main" id="{22F16B32-56B0-709F-0802-16FB0EB987E1}"/>
                </a:ext>
              </a:extLst>
            </p:cNvPr>
            <p:cNvSpPr/>
            <p:nvPr/>
          </p:nvSpPr>
          <p:spPr>
            <a:xfrm>
              <a:off x="4421895" y="4842953"/>
              <a:ext cx="130840" cy="198944"/>
            </a:xfrm>
            <a:custGeom>
              <a:avLst/>
              <a:gdLst>
                <a:gd name="connsiteX0" fmla="*/ 110383 w 130840"/>
                <a:gd name="connsiteY0" fmla="*/ 92617 h 198944"/>
                <a:gd name="connsiteX1" fmla="*/ 107126 w 130840"/>
                <a:gd name="connsiteY1" fmla="*/ 99235 h 198944"/>
                <a:gd name="connsiteX2" fmla="*/ 113686 w 130840"/>
                <a:gd name="connsiteY2" fmla="*/ 105756 h 198944"/>
                <a:gd name="connsiteX3" fmla="*/ 119887 w 130840"/>
                <a:gd name="connsiteY3" fmla="*/ 111779 h 198944"/>
                <a:gd name="connsiteX4" fmla="*/ 123568 w 130840"/>
                <a:gd name="connsiteY4" fmla="*/ 122192 h 198944"/>
                <a:gd name="connsiteX5" fmla="*/ 128494 w 130840"/>
                <a:gd name="connsiteY5" fmla="*/ 127296 h 198944"/>
                <a:gd name="connsiteX6" fmla="*/ 124671 w 130840"/>
                <a:gd name="connsiteY6" fmla="*/ 132999 h 198944"/>
                <a:gd name="connsiteX7" fmla="*/ 120407 w 130840"/>
                <a:gd name="connsiteY7" fmla="*/ 134628 h 198944"/>
                <a:gd name="connsiteX8" fmla="*/ 100531 w 130840"/>
                <a:gd name="connsiteY8" fmla="*/ 135343 h 198944"/>
                <a:gd name="connsiteX9" fmla="*/ 100519 w 130840"/>
                <a:gd name="connsiteY9" fmla="*/ 132051 h 198944"/>
                <a:gd name="connsiteX10" fmla="*/ 104302 w 130840"/>
                <a:gd name="connsiteY10" fmla="*/ 122969 h 198944"/>
                <a:gd name="connsiteX11" fmla="*/ 90152 w 130840"/>
                <a:gd name="connsiteY11" fmla="*/ 126170 h 198944"/>
                <a:gd name="connsiteX12" fmla="*/ 74356 w 130840"/>
                <a:gd name="connsiteY12" fmla="*/ 141755 h 198944"/>
                <a:gd name="connsiteX13" fmla="*/ 68258 w 130840"/>
                <a:gd name="connsiteY13" fmla="*/ 146584 h 198944"/>
                <a:gd name="connsiteX14" fmla="*/ 63309 w 130840"/>
                <a:gd name="connsiteY14" fmla="*/ 150024 h 198944"/>
                <a:gd name="connsiteX15" fmla="*/ 59503 w 130840"/>
                <a:gd name="connsiteY15" fmla="*/ 156248 h 198944"/>
                <a:gd name="connsiteX16" fmla="*/ 58251 w 130840"/>
                <a:gd name="connsiteY16" fmla="*/ 164203 h 198944"/>
                <a:gd name="connsiteX17" fmla="*/ 33585 w 130840"/>
                <a:gd name="connsiteY17" fmla="*/ 195807 h 198944"/>
                <a:gd name="connsiteX18" fmla="*/ 30728 w 130840"/>
                <a:gd name="connsiteY18" fmla="*/ 198945 h 198944"/>
                <a:gd name="connsiteX19" fmla="*/ 695 w 130840"/>
                <a:gd name="connsiteY19" fmla="*/ 143315 h 198944"/>
                <a:gd name="connsiteX20" fmla="*/ 8479 w 130840"/>
                <a:gd name="connsiteY20" fmla="*/ 95983 h 198944"/>
                <a:gd name="connsiteX21" fmla="*/ 46021 w 130840"/>
                <a:gd name="connsiteY21" fmla="*/ 21534 h 198944"/>
                <a:gd name="connsiteX22" fmla="*/ 58068 w 130840"/>
                <a:gd name="connsiteY22" fmla="*/ 11322 h 198944"/>
                <a:gd name="connsiteX23" fmla="*/ 93844 w 130840"/>
                <a:gd name="connsiteY23" fmla="*/ 0 h 198944"/>
                <a:gd name="connsiteX24" fmla="*/ 130666 w 130840"/>
                <a:gd name="connsiteY24" fmla="*/ 40251 h 198944"/>
                <a:gd name="connsiteX25" fmla="*/ 129437 w 130840"/>
                <a:gd name="connsiteY25" fmla="*/ 46720 h 198944"/>
                <a:gd name="connsiteX26" fmla="*/ 124699 w 130840"/>
                <a:gd name="connsiteY26" fmla="*/ 54144 h 198944"/>
                <a:gd name="connsiteX27" fmla="*/ 118281 w 130840"/>
                <a:gd name="connsiteY27" fmla="*/ 60087 h 198944"/>
                <a:gd name="connsiteX28" fmla="*/ 110040 w 130840"/>
                <a:gd name="connsiteY28" fmla="*/ 83033 h 198944"/>
                <a:gd name="connsiteX29" fmla="*/ 110172 w 130840"/>
                <a:gd name="connsiteY29" fmla="*/ 86902 h 198944"/>
                <a:gd name="connsiteX30" fmla="*/ 110383 w 130840"/>
                <a:gd name="connsiteY30" fmla="*/ 92617 h 198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0840" h="198944">
                  <a:moveTo>
                    <a:pt x="110383" y="92617"/>
                  </a:moveTo>
                  <a:cubicBezTo>
                    <a:pt x="109297" y="94823"/>
                    <a:pt x="108211" y="97029"/>
                    <a:pt x="107126" y="99235"/>
                  </a:cubicBezTo>
                  <a:cubicBezTo>
                    <a:pt x="110155" y="100561"/>
                    <a:pt x="106480" y="108636"/>
                    <a:pt x="113686" y="105756"/>
                  </a:cubicBezTo>
                  <a:cubicBezTo>
                    <a:pt x="120607" y="102762"/>
                    <a:pt x="120750" y="106916"/>
                    <a:pt x="119887" y="111779"/>
                  </a:cubicBezTo>
                  <a:cubicBezTo>
                    <a:pt x="119127" y="116032"/>
                    <a:pt x="114858" y="121352"/>
                    <a:pt x="123568" y="122192"/>
                  </a:cubicBezTo>
                  <a:cubicBezTo>
                    <a:pt x="128534" y="120684"/>
                    <a:pt x="128351" y="124141"/>
                    <a:pt x="128494" y="127296"/>
                  </a:cubicBezTo>
                  <a:cubicBezTo>
                    <a:pt x="127871" y="129633"/>
                    <a:pt x="126557" y="131508"/>
                    <a:pt x="124671" y="132999"/>
                  </a:cubicBezTo>
                  <a:cubicBezTo>
                    <a:pt x="123339" y="133776"/>
                    <a:pt x="121910" y="134303"/>
                    <a:pt x="120407" y="134628"/>
                  </a:cubicBezTo>
                  <a:cubicBezTo>
                    <a:pt x="113818" y="135600"/>
                    <a:pt x="107211" y="136560"/>
                    <a:pt x="100531" y="135343"/>
                  </a:cubicBezTo>
                  <a:cubicBezTo>
                    <a:pt x="100525" y="134245"/>
                    <a:pt x="100525" y="133148"/>
                    <a:pt x="100519" y="132051"/>
                  </a:cubicBezTo>
                  <a:cubicBezTo>
                    <a:pt x="99010" y="128376"/>
                    <a:pt x="100805" y="125867"/>
                    <a:pt x="104302" y="122969"/>
                  </a:cubicBezTo>
                  <a:cubicBezTo>
                    <a:pt x="98742" y="122884"/>
                    <a:pt x="94484" y="124918"/>
                    <a:pt x="90152" y="126170"/>
                  </a:cubicBezTo>
                  <a:cubicBezTo>
                    <a:pt x="82197" y="128462"/>
                    <a:pt x="73344" y="129828"/>
                    <a:pt x="74356" y="141755"/>
                  </a:cubicBezTo>
                  <a:cubicBezTo>
                    <a:pt x="74550" y="144024"/>
                    <a:pt x="70578" y="145258"/>
                    <a:pt x="68258" y="146584"/>
                  </a:cubicBezTo>
                  <a:cubicBezTo>
                    <a:pt x="66572" y="147670"/>
                    <a:pt x="64886" y="148790"/>
                    <a:pt x="63309" y="150024"/>
                  </a:cubicBezTo>
                  <a:cubicBezTo>
                    <a:pt x="61457" y="151728"/>
                    <a:pt x="59954" y="153653"/>
                    <a:pt x="59503" y="156248"/>
                  </a:cubicBezTo>
                  <a:cubicBezTo>
                    <a:pt x="59383" y="158951"/>
                    <a:pt x="59360" y="161655"/>
                    <a:pt x="58251" y="164203"/>
                  </a:cubicBezTo>
                  <a:cubicBezTo>
                    <a:pt x="52707" y="176839"/>
                    <a:pt x="45078" y="187841"/>
                    <a:pt x="33585" y="195807"/>
                  </a:cubicBezTo>
                  <a:cubicBezTo>
                    <a:pt x="33031" y="197213"/>
                    <a:pt x="32088" y="198270"/>
                    <a:pt x="30728" y="198945"/>
                  </a:cubicBezTo>
                  <a:cubicBezTo>
                    <a:pt x="13005" y="184560"/>
                    <a:pt x="3410" y="166529"/>
                    <a:pt x="695" y="143315"/>
                  </a:cubicBezTo>
                  <a:cubicBezTo>
                    <a:pt x="-1311" y="126153"/>
                    <a:pt x="947" y="110945"/>
                    <a:pt x="8479" y="95983"/>
                  </a:cubicBezTo>
                  <a:cubicBezTo>
                    <a:pt x="20983" y="71163"/>
                    <a:pt x="33551" y="46372"/>
                    <a:pt x="46021" y="21534"/>
                  </a:cubicBezTo>
                  <a:cubicBezTo>
                    <a:pt x="48621" y="16356"/>
                    <a:pt x="52502" y="13024"/>
                    <a:pt x="58068" y="11322"/>
                  </a:cubicBezTo>
                  <a:cubicBezTo>
                    <a:pt x="70030" y="7658"/>
                    <a:pt x="81923" y="3783"/>
                    <a:pt x="93844" y="0"/>
                  </a:cubicBezTo>
                  <a:cubicBezTo>
                    <a:pt x="103028" y="16242"/>
                    <a:pt x="116715" y="28364"/>
                    <a:pt x="130666" y="40251"/>
                  </a:cubicBezTo>
                  <a:cubicBezTo>
                    <a:pt x="131180" y="42582"/>
                    <a:pt x="130494" y="44685"/>
                    <a:pt x="129437" y="46720"/>
                  </a:cubicBezTo>
                  <a:cubicBezTo>
                    <a:pt x="128037" y="49303"/>
                    <a:pt x="126454" y="51778"/>
                    <a:pt x="124699" y="54144"/>
                  </a:cubicBezTo>
                  <a:cubicBezTo>
                    <a:pt x="122888" y="56481"/>
                    <a:pt x="120624" y="58327"/>
                    <a:pt x="118281" y="60087"/>
                  </a:cubicBezTo>
                  <a:cubicBezTo>
                    <a:pt x="108960" y="65374"/>
                    <a:pt x="112944" y="75478"/>
                    <a:pt x="110040" y="83033"/>
                  </a:cubicBezTo>
                  <a:cubicBezTo>
                    <a:pt x="110046" y="84319"/>
                    <a:pt x="110052" y="85617"/>
                    <a:pt x="110172" y="86902"/>
                  </a:cubicBezTo>
                  <a:cubicBezTo>
                    <a:pt x="110538" y="88794"/>
                    <a:pt x="110555" y="90703"/>
                    <a:pt x="110383" y="92617"/>
                  </a:cubicBezTo>
                  <a:close/>
                </a:path>
              </a:pathLst>
            </a:custGeom>
            <a:grpFill/>
            <a:ln w="5715" cap="flat">
              <a:noFill/>
              <a:prstDash val="solid"/>
              <a:miter/>
            </a:ln>
          </p:spPr>
          <p:txBody>
            <a:bodyPr rtlCol="0" anchor="ctr"/>
            <a:lstStyle/>
            <a:p>
              <a:endParaRPr lang="zh-CN" altLang="en-US"/>
            </a:p>
          </p:txBody>
        </p:sp>
        <p:sp>
          <p:nvSpPr>
            <p:cNvPr id="2047" name="任意多边形: 形状 2046">
              <a:extLst>
                <a:ext uri="{FF2B5EF4-FFF2-40B4-BE49-F238E27FC236}">
                  <a16:creationId xmlns:a16="http://schemas.microsoft.com/office/drawing/2014/main" id="{378A2503-5CC7-6532-8EAA-D9862834BC11}"/>
                </a:ext>
              </a:extLst>
            </p:cNvPr>
            <p:cNvSpPr/>
            <p:nvPr/>
          </p:nvSpPr>
          <p:spPr>
            <a:xfrm>
              <a:off x="4853531" y="4799079"/>
              <a:ext cx="196200" cy="231130"/>
            </a:xfrm>
            <a:custGeom>
              <a:avLst/>
              <a:gdLst>
                <a:gd name="connsiteX0" fmla="*/ 196201 w 196200"/>
                <a:gd name="connsiteY0" fmla="*/ 80119 h 231130"/>
                <a:gd name="connsiteX1" fmla="*/ 181399 w 196200"/>
                <a:gd name="connsiteY1" fmla="*/ 94692 h 231130"/>
                <a:gd name="connsiteX2" fmla="*/ 181005 w 196200"/>
                <a:gd name="connsiteY2" fmla="*/ 98972 h 231130"/>
                <a:gd name="connsiteX3" fmla="*/ 174490 w 196200"/>
                <a:gd name="connsiteY3" fmla="*/ 114603 h 231130"/>
                <a:gd name="connsiteX4" fmla="*/ 150538 w 196200"/>
                <a:gd name="connsiteY4" fmla="*/ 129667 h 231130"/>
                <a:gd name="connsiteX5" fmla="*/ 160917 w 196200"/>
                <a:gd name="connsiteY5" fmla="*/ 133222 h 231130"/>
                <a:gd name="connsiteX6" fmla="*/ 141406 w 196200"/>
                <a:gd name="connsiteY6" fmla="*/ 151716 h 231130"/>
                <a:gd name="connsiteX7" fmla="*/ 135330 w 196200"/>
                <a:gd name="connsiteY7" fmla="*/ 145538 h 231130"/>
                <a:gd name="connsiteX8" fmla="*/ 119437 w 196200"/>
                <a:gd name="connsiteY8" fmla="*/ 162786 h 231130"/>
                <a:gd name="connsiteX9" fmla="*/ 119420 w 196200"/>
                <a:gd name="connsiteY9" fmla="*/ 162786 h 231130"/>
                <a:gd name="connsiteX10" fmla="*/ 102978 w 196200"/>
                <a:gd name="connsiteY10" fmla="*/ 162786 h 231130"/>
                <a:gd name="connsiteX11" fmla="*/ 102995 w 196200"/>
                <a:gd name="connsiteY11" fmla="*/ 162786 h 231130"/>
                <a:gd name="connsiteX12" fmla="*/ 89690 w 196200"/>
                <a:gd name="connsiteY12" fmla="*/ 160831 h 231130"/>
                <a:gd name="connsiteX13" fmla="*/ 87690 w 196200"/>
                <a:gd name="connsiteY13" fmla="*/ 159511 h 231130"/>
                <a:gd name="connsiteX14" fmla="*/ 76672 w 196200"/>
                <a:gd name="connsiteY14" fmla="*/ 175942 h 231130"/>
                <a:gd name="connsiteX15" fmla="*/ 76683 w 196200"/>
                <a:gd name="connsiteY15" fmla="*/ 175942 h 231130"/>
                <a:gd name="connsiteX16" fmla="*/ 70802 w 196200"/>
                <a:gd name="connsiteY16" fmla="*/ 185012 h 231130"/>
                <a:gd name="connsiteX17" fmla="*/ 56452 w 196200"/>
                <a:gd name="connsiteY17" fmla="*/ 149996 h 231130"/>
                <a:gd name="connsiteX18" fmla="*/ 41707 w 196200"/>
                <a:gd name="connsiteY18" fmla="*/ 169204 h 231130"/>
                <a:gd name="connsiteX19" fmla="*/ 37204 w 196200"/>
                <a:gd name="connsiteY19" fmla="*/ 179234 h 231130"/>
                <a:gd name="connsiteX20" fmla="*/ 37215 w 196200"/>
                <a:gd name="connsiteY20" fmla="*/ 179234 h 231130"/>
                <a:gd name="connsiteX21" fmla="*/ 29620 w 196200"/>
                <a:gd name="connsiteY21" fmla="*/ 188721 h 231130"/>
                <a:gd name="connsiteX22" fmla="*/ 58229 w 196200"/>
                <a:gd name="connsiteY22" fmla="*/ 178491 h 231130"/>
                <a:gd name="connsiteX23" fmla="*/ 48245 w 196200"/>
                <a:gd name="connsiteY23" fmla="*/ 194670 h 231130"/>
                <a:gd name="connsiteX24" fmla="*/ 39376 w 196200"/>
                <a:gd name="connsiteY24" fmla="*/ 201145 h 231130"/>
                <a:gd name="connsiteX25" fmla="*/ 37130 w 196200"/>
                <a:gd name="connsiteY25" fmla="*/ 209272 h 231130"/>
                <a:gd name="connsiteX26" fmla="*/ 44822 w 196200"/>
                <a:gd name="connsiteY26" fmla="*/ 205889 h 231130"/>
                <a:gd name="connsiteX27" fmla="*/ 72123 w 196200"/>
                <a:gd name="connsiteY27" fmla="*/ 195001 h 231130"/>
                <a:gd name="connsiteX28" fmla="*/ 34489 w 196200"/>
                <a:gd name="connsiteY28" fmla="*/ 228977 h 231130"/>
                <a:gd name="connsiteX29" fmla="*/ 21162 w 196200"/>
                <a:gd name="connsiteY29" fmla="*/ 228394 h 231130"/>
                <a:gd name="connsiteX30" fmla="*/ 20996 w 196200"/>
                <a:gd name="connsiteY30" fmla="*/ 217216 h 231130"/>
                <a:gd name="connsiteX31" fmla="*/ 15264 w 196200"/>
                <a:gd name="connsiteY31" fmla="*/ 211026 h 231130"/>
                <a:gd name="connsiteX32" fmla="*/ 4314 w 196200"/>
                <a:gd name="connsiteY32" fmla="*/ 208889 h 231130"/>
                <a:gd name="connsiteX33" fmla="*/ 5 w 196200"/>
                <a:gd name="connsiteY33" fmla="*/ 207174 h 231130"/>
                <a:gd name="connsiteX34" fmla="*/ 1839 w 196200"/>
                <a:gd name="connsiteY34" fmla="*/ 201637 h 231130"/>
                <a:gd name="connsiteX35" fmla="*/ 3423 w 196200"/>
                <a:gd name="connsiteY35" fmla="*/ 196207 h 231130"/>
                <a:gd name="connsiteX36" fmla="*/ 2931 w 196200"/>
                <a:gd name="connsiteY36" fmla="*/ 192161 h 231130"/>
                <a:gd name="connsiteX37" fmla="*/ 10595 w 196200"/>
                <a:gd name="connsiteY37" fmla="*/ 172164 h 231130"/>
                <a:gd name="connsiteX38" fmla="*/ 31397 w 196200"/>
                <a:gd name="connsiteY38" fmla="*/ 140972 h 231130"/>
                <a:gd name="connsiteX39" fmla="*/ 35175 w 196200"/>
                <a:gd name="connsiteY39" fmla="*/ 135166 h 231130"/>
                <a:gd name="connsiteX40" fmla="*/ 40621 w 196200"/>
                <a:gd name="connsiteY40" fmla="*/ 130765 h 231130"/>
                <a:gd name="connsiteX41" fmla="*/ 53737 w 196200"/>
                <a:gd name="connsiteY41" fmla="*/ 129142 h 231130"/>
                <a:gd name="connsiteX42" fmla="*/ 51760 w 196200"/>
                <a:gd name="connsiteY42" fmla="*/ 139789 h 231130"/>
                <a:gd name="connsiteX43" fmla="*/ 56143 w 196200"/>
                <a:gd name="connsiteY43" fmla="*/ 127924 h 231130"/>
                <a:gd name="connsiteX44" fmla="*/ 57852 w 196200"/>
                <a:gd name="connsiteY44" fmla="*/ 124416 h 231130"/>
                <a:gd name="connsiteX45" fmla="*/ 58441 w 196200"/>
                <a:gd name="connsiteY45" fmla="*/ 122507 h 231130"/>
                <a:gd name="connsiteX46" fmla="*/ 58035 w 196200"/>
                <a:gd name="connsiteY46" fmla="*/ 121524 h 231130"/>
                <a:gd name="connsiteX47" fmla="*/ 53440 w 196200"/>
                <a:gd name="connsiteY47" fmla="*/ 119512 h 231130"/>
                <a:gd name="connsiteX48" fmla="*/ 49028 w 196200"/>
                <a:gd name="connsiteY48" fmla="*/ 116437 h 231130"/>
                <a:gd name="connsiteX49" fmla="*/ 48714 w 196200"/>
                <a:gd name="connsiteY49" fmla="*/ 110951 h 231130"/>
                <a:gd name="connsiteX50" fmla="*/ 51611 w 196200"/>
                <a:gd name="connsiteY50" fmla="*/ 104219 h 231130"/>
                <a:gd name="connsiteX51" fmla="*/ 57675 w 196200"/>
                <a:gd name="connsiteY51" fmla="*/ 92726 h 231130"/>
                <a:gd name="connsiteX52" fmla="*/ 61870 w 196200"/>
                <a:gd name="connsiteY52" fmla="*/ 92612 h 231130"/>
                <a:gd name="connsiteX53" fmla="*/ 69071 w 196200"/>
                <a:gd name="connsiteY53" fmla="*/ 85605 h 231130"/>
                <a:gd name="connsiteX54" fmla="*/ 83067 w 196200"/>
                <a:gd name="connsiteY54" fmla="*/ 79958 h 231130"/>
                <a:gd name="connsiteX55" fmla="*/ 83472 w 196200"/>
                <a:gd name="connsiteY55" fmla="*/ 83731 h 231130"/>
                <a:gd name="connsiteX56" fmla="*/ 84095 w 196200"/>
                <a:gd name="connsiteY56" fmla="*/ 80427 h 231130"/>
                <a:gd name="connsiteX57" fmla="*/ 90331 w 196200"/>
                <a:gd name="connsiteY57" fmla="*/ 72998 h 231130"/>
                <a:gd name="connsiteX58" fmla="*/ 93468 w 196200"/>
                <a:gd name="connsiteY58" fmla="*/ 82227 h 231130"/>
                <a:gd name="connsiteX59" fmla="*/ 86982 w 196200"/>
                <a:gd name="connsiteY59" fmla="*/ 94949 h 231130"/>
                <a:gd name="connsiteX60" fmla="*/ 87787 w 196200"/>
                <a:gd name="connsiteY60" fmla="*/ 97681 h 231130"/>
                <a:gd name="connsiteX61" fmla="*/ 97720 w 196200"/>
                <a:gd name="connsiteY61" fmla="*/ 108122 h 231130"/>
                <a:gd name="connsiteX62" fmla="*/ 106201 w 196200"/>
                <a:gd name="connsiteY62" fmla="*/ 75027 h 231130"/>
                <a:gd name="connsiteX63" fmla="*/ 106544 w 196200"/>
                <a:gd name="connsiteY63" fmla="*/ 68952 h 231130"/>
                <a:gd name="connsiteX64" fmla="*/ 101949 w 196200"/>
                <a:gd name="connsiteY64" fmla="*/ 57910 h 231130"/>
                <a:gd name="connsiteX65" fmla="*/ 126678 w 196200"/>
                <a:gd name="connsiteY65" fmla="*/ 52143 h 231130"/>
                <a:gd name="connsiteX66" fmla="*/ 135588 w 196200"/>
                <a:gd name="connsiteY66" fmla="*/ 47229 h 231130"/>
                <a:gd name="connsiteX67" fmla="*/ 142623 w 196200"/>
                <a:gd name="connsiteY67" fmla="*/ 29666 h 231130"/>
                <a:gd name="connsiteX68" fmla="*/ 144143 w 196200"/>
                <a:gd name="connsiteY68" fmla="*/ 25312 h 231130"/>
                <a:gd name="connsiteX69" fmla="*/ 146555 w 196200"/>
                <a:gd name="connsiteY69" fmla="*/ 9681 h 231130"/>
                <a:gd name="connsiteX70" fmla="*/ 159734 w 196200"/>
                <a:gd name="connsiteY70" fmla="*/ 1263 h 231130"/>
                <a:gd name="connsiteX71" fmla="*/ 162660 w 196200"/>
                <a:gd name="connsiteY71" fmla="*/ 16836 h 231130"/>
                <a:gd name="connsiteX72" fmla="*/ 161665 w 196200"/>
                <a:gd name="connsiteY72" fmla="*/ 41445 h 231130"/>
                <a:gd name="connsiteX73" fmla="*/ 164860 w 196200"/>
                <a:gd name="connsiteY73" fmla="*/ 42148 h 231130"/>
                <a:gd name="connsiteX74" fmla="*/ 170266 w 196200"/>
                <a:gd name="connsiteY74" fmla="*/ 52401 h 231130"/>
                <a:gd name="connsiteX75" fmla="*/ 156224 w 196200"/>
                <a:gd name="connsiteY75" fmla="*/ 93343 h 231130"/>
                <a:gd name="connsiteX76" fmla="*/ 148201 w 196200"/>
                <a:gd name="connsiteY76" fmla="*/ 97589 h 231130"/>
                <a:gd name="connsiteX77" fmla="*/ 130558 w 196200"/>
                <a:gd name="connsiteY77" fmla="*/ 94383 h 231130"/>
                <a:gd name="connsiteX78" fmla="*/ 127930 w 196200"/>
                <a:gd name="connsiteY78" fmla="*/ 109757 h 231130"/>
                <a:gd name="connsiteX79" fmla="*/ 148183 w 196200"/>
                <a:gd name="connsiteY79" fmla="*/ 97578 h 231130"/>
                <a:gd name="connsiteX80" fmla="*/ 156110 w 196200"/>
                <a:gd name="connsiteY80" fmla="*/ 93389 h 231130"/>
                <a:gd name="connsiteX81" fmla="*/ 172821 w 196200"/>
                <a:gd name="connsiteY81" fmla="*/ 88502 h 231130"/>
                <a:gd name="connsiteX82" fmla="*/ 174638 w 196200"/>
                <a:gd name="connsiteY82" fmla="*/ 85525 h 231130"/>
                <a:gd name="connsiteX83" fmla="*/ 194252 w 196200"/>
                <a:gd name="connsiteY83" fmla="*/ 77364 h 231130"/>
                <a:gd name="connsiteX84" fmla="*/ 196201 w 196200"/>
                <a:gd name="connsiteY84" fmla="*/ 80119 h 231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196200" h="231130">
                  <a:moveTo>
                    <a:pt x="196201" y="80119"/>
                  </a:moveTo>
                  <a:cubicBezTo>
                    <a:pt x="188760" y="82399"/>
                    <a:pt x="187817" y="91291"/>
                    <a:pt x="181399" y="94692"/>
                  </a:cubicBezTo>
                  <a:cubicBezTo>
                    <a:pt x="179742" y="95572"/>
                    <a:pt x="179930" y="97738"/>
                    <a:pt x="181005" y="98972"/>
                  </a:cubicBezTo>
                  <a:cubicBezTo>
                    <a:pt x="189417" y="108653"/>
                    <a:pt x="182342" y="113786"/>
                    <a:pt x="174490" y="114603"/>
                  </a:cubicBezTo>
                  <a:cubicBezTo>
                    <a:pt x="163368" y="115751"/>
                    <a:pt x="156425" y="121198"/>
                    <a:pt x="150538" y="129667"/>
                  </a:cubicBezTo>
                  <a:cubicBezTo>
                    <a:pt x="153184" y="133102"/>
                    <a:pt x="158036" y="127502"/>
                    <a:pt x="160917" y="133222"/>
                  </a:cubicBezTo>
                  <a:cubicBezTo>
                    <a:pt x="154407" y="139474"/>
                    <a:pt x="140777" y="138897"/>
                    <a:pt x="141406" y="151716"/>
                  </a:cubicBezTo>
                  <a:cubicBezTo>
                    <a:pt x="135696" y="151488"/>
                    <a:pt x="140628" y="143641"/>
                    <a:pt x="135330" y="145538"/>
                  </a:cubicBezTo>
                  <a:cubicBezTo>
                    <a:pt x="127335" y="148401"/>
                    <a:pt x="118020" y="150899"/>
                    <a:pt x="119437" y="162786"/>
                  </a:cubicBezTo>
                  <a:lnTo>
                    <a:pt x="119420" y="162786"/>
                  </a:lnTo>
                  <a:cubicBezTo>
                    <a:pt x="113939" y="156700"/>
                    <a:pt x="108459" y="157340"/>
                    <a:pt x="102978" y="162786"/>
                  </a:cubicBezTo>
                  <a:lnTo>
                    <a:pt x="102995" y="162786"/>
                  </a:lnTo>
                  <a:cubicBezTo>
                    <a:pt x="98743" y="161037"/>
                    <a:pt x="92902" y="170130"/>
                    <a:pt x="89690" y="160831"/>
                  </a:cubicBezTo>
                  <a:cubicBezTo>
                    <a:pt x="89485" y="160231"/>
                    <a:pt x="88376" y="159946"/>
                    <a:pt x="87690" y="159511"/>
                  </a:cubicBezTo>
                  <a:cubicBezTo>
                    <a:pt x="89250" y="168501"/>
                    <a:pt x="75009" y="166884"/>
                    <a:pt x="76672" y="175942"/>
                  </a:cubicBezTo>
                  <a:lnTo>
                    <a:pt x="76683" y="175942"/>
                  </a:lnTo>
                  <a:cubicBezTo>
                    <a:pt x="72814" y="177599"/>
                    <a:pt x="74106" y="183034"/>
                    <a:pt x="70802" y="185012"/>
                  </a:cubicBezTo>
                  <a:cubicBezTo>
                    <a:pt x="61744" y="174913"/>
                    <a:pt x="53154" y="165146"/>
                    <a:pt x="56452" y="149996"/>
                  </a:cubicBezTo>
                  <a:cubicBezTo>
                    <a:pt x="52789" y="157700"/>
                    <a:pt x="52697" y="167261"/>
                    <a:pt x="41707" y="169204"/>
                  </a:cubicBezTo>
                  <a:cubicBezTo>
                    <a:pt x="39678" y="169564"/>
                    <a:pt x="38678" y="175742"/>
                    <a:pt x="37204" y="179234"/>
                  </a:cubicBezTo>
                  <a:lnTo>
                    <a:pt x="37215" y="179234"/>
                  </a:lnTo>
                  <a:cubicBezTo>
                    <a:pt x="33935" y="181102"/>
                    <a:pt x="30432" y="182766"/>
                    <a:pt x="29620" y="188721"/>
                  </a:cubicBezTo>
                  <a:cubicBezTo>
                    <a:pt x="38684" y="184234"/>
                    <a:pt x="49108" y="188749"/>
                    <a:pt x="58229" y="178491"/>
                  </a:cubicBezTo>
                  <a:cubicBezTo>
                    <a:pt x="57166" y="187658"/>
                    <a:pt x="53686" y="192093"/>
                    <a:pt x="48245" y="194670"/>
                  </a:cubicBezTo>
                  <a:cubicBezTo>
                    <a:pt x="44765" y="196316"/>
                    <a:pt x="41101" y="197230"/>
                    <a:pt x="39376" y="201145"/>
                  </a:cubicBezTo>
                  <a:cubicBezTo>
                    <a:pt x="38204" y="203803"/>
                    <a:pt x="33329" y="206043"/>
                    <a:pt x="37130" y="209272"/>
                  </a:cubicBezTo>
                  <a:cubicBezTo>
                    <a:pt x="40639" y="212255"/>
                    <a:pt x="43462" y="208249"/>
                    <a:pt x="44822" y="205889"/>
                  </a:cubicBezTo>
                  <a:cubicBezTo>
                    <a:pt x="50954" y="195219"/>
                    <a:pt x="62178" y="200694"/>
                    <a:pt x="72123" y="195001"/>
                  </a:cubicBezTo>
                  <a:cubicBezTo>
                    <a:pt x="60921" y="210558"/>
                    <a:pt x="45691" y="217461"/>
                    <a:pt x="34489" y="228977"/>
                  </a:cubicBezTo>
                  <a:cubicBezTo>
                    <a:pt x="30180" y="233412"/>
                    <a:pt x="25562" y="229857"/>
                    <a:pt x="21162" y="228394"/>
                  </a:cubicBezTo>
                  <a:cubicBezTo>
                    <a:pt x="23276" y="224914"/>
                    <a:pt x="12315" y="222925"/>
                    <a:pt x="20996" y="217216"/>
                  </a:cubicBezTo>
                  <a:cubicBezTo>
                    <a:pt x="27346" y="213044"/>
                    <a:pt x="15093" y="217564"/>
                    <a:pt x="15264" y="211026"/>
                  </a:cubicBezTo>
                  <a:cubicBezTo>
                    <a:pt x="15476" y="202945"/>
                    <a:pt x="8623" y="207232"/>
                    <a:pt x="4314" y="208889"/>
                  </a:cubicBezTo>
                  <a:cubicBezTo>
                    <a:pt x="1902" y="210758"/>
                    <a:pt x="874" y="209175"/>
                    <a:pt x="5" y="207174"/>
                  </a:cubicBezTo>
                  <a:cubicBezTo>
                    <a:pt x="-75" y="205094"/>
                    <a:pt x="817" y="203340"/>
                    <a:pt x="1839" y="201637"/>
                  </a:cubicBezTo>
                  <a:cubicBezTo>
                    <a:pt x="2697" y="199939"/>
                    <a:pt x="3303" y="198151"/>
                    <a:pt x="3423" y="196207"/>
                  </a:cubicBezTo>
                  <a:cubicBezTo>
                    <a:pt x="3262" y="194842"/>
                    <a:pt x="3137" y="193510"/>
                    <a:pt x="2931" y="192161"/>
                  </a:cubicBezTo>
                  <a:cubicBezTo>
                    <a:pt x="759" y="183635"/>
                    <a:pt x="3617" y="175370"/>
                    <a:pt x="10595" y="172164"/>
                  </a:cubicBezTo>
                  <a:cubicBezTo>
                    <a:pt x="24574" y="165741"/>
                    <a:pt x="27877" y="153608"/>
                    <a:pt x="31397" y="140972"/>
                  </a:cubicBezTo>
                  <a:cubicBezTo>
                    <a:pt x="32272" y="138783"/>
                    <a:pt x="33586" y="136891"/>
                    <a:pt x="35175" y="135166"/>
                  </a:cubicBezTo>
                  <a:cubicBezTo>
                    <a:pt x="36781" y="133440"/>
                    <a:pt x="38604" y="131982"/>
                    <a:pt x="40621" y="130765"/>
                  </a:cubicBezTo>
                  <a:cubicBezTo>
                    <a:pt x="44793" y="128662"/>
                    <a:pt x="48977" y="126456"/>
                    <a:pt x="53737" y="129142"/>
                  </a:cubicBezTo>
                  <a:cubicBezTo>
                    <a:pt x="55406" y="132982"/>
                    <a:pt x="54012" y="136286"/>
                    <a:pt x="51760" y="139789"/>
                  </a:cubicBezTo>
                  <a:cubicBezTo>
                    <a:pt x="55880" y="136571"/>
                    <a:pt x="54732" y="131771"/>
                    <a:pt x="56143" y="127924"/>
                  </a:cubicBezTo>
                  <a:cubicBezTo>
                    <a:pt x="56561" y="126656"/>
                    <a:pt x="57161" y="125479"/>
                    <a:pt x="57852" y="124416"/>
                  </a:cubicBezTo>
                  <a:cubicBezTo>
                    <a:pt x="58298" y="123832"/>
                    <a:pt x="58515" y="123187"/>
                    <a:pt x="58441" y="122507"/>
                  </a:cubicBezTo>
                  <a:cubicBezTo>
                    <a:pt x="58367" y="121809"/>
                    <a:pt x="58258" y="121461"/>
                    <a:pt x="58035" y="121524"/>
                  </a:cubicBezTo>
                  <a:cubicBezTo>
                    <a:pt x="56606" y="120581"/>
                    <a:pt x="55029" y="120049"/>
                    <a:pt x="53440" y="119512"/>
                  </a:cubicBezTo>
                  <a:cubicBezTo>
                    <a:pt x="51674" y="118901"/>
                    <a:pt x="50125" y="117997"/>
                    <a:pt x="49028" y="116437"/>
                  </a:cubicBezTo>
                  <a:cubicBezTo>
                    <a:pt x="48222" y="114643"/>
                    <a:pt x="48154" y="112814"/>
                    <a:pt x="48714" y="110951"/>
                  </a:cubicBezTo>
                  <a:cubicBezTo>
                    <a:pt x="49714" y="108722"/>
                    <a:pt x="51423" y="106813"/>
                    <a:pt x="51611" y="104219"/>
                  </a:cubicBezTo>
                  <a:cubicBezTo>
                    <a:pt x="51537" y="99281"/>
                    <a:pt x="52314" y="94789"/>
                    <a:pt x="57675" y="92726"/>
                  </a:cubicBezTo>
                  <a:cubicBezTo>
                    <a:pt x="59075" y="92435"/>
                    <a:pt x="60470" y="92435"/>
                    <a:pt x="61870" y="92612"/>
                  </a:cubicBezTo>
                  <a:cubicBezTo>
                    <a:pt x="66750" y="92812"/>
                    <a:pt x="68425" y="89554"/>
                    <a:pt x="69071" y="85605"/>
                  </a:cubicBezTo>
                  <a:cubicBezTo>
                    <a:pt x="70665" y="75838"/>
                    <a:pt x="76277" y="76524"/>
                    <a:pt x="83067" y="79958"/>
                  </a:cubicBezTo>
                  <a:cubicBezTo>
                    <a:pt x="84376" y="81062"/>
                    <a:pt x="82701" y="82536"/>
                    <a:pt x="83472" y="83731"/>
                  </a:cubicBezTo>
                  <a:cubicBezTo>
                    <a:pt x="84741" y="82845"/>
                    <a:pt x="83255" y="81422"/>
                    <a:pt x="84095" y="80427"/>
                  </a:cubicBezTo>
                  <a:cubicBezTo>
                    <a:pt x="84130" y="76175"/>
                    <a:pt x="85456" y="72209"/>
                    <a:pt x="90331" y="72998"/>
                  </a:cubicBezTo>
                  <a:cubicBezTo>
                    <a:pt x="95788" y="73883"/>
                    <a:pt x="94125" y="78690"/>
                    <a:pt x="93468" y="82227"/>
                  </a:cubicBezTo>
                  <a:cubicBezTo>
                    <a:pt x="92565" y="87074"/>
                    <a:pt x="90651" y="91554"/>
                    <a:pt x="86982" y="94949"/>
                  </a:cubicBezTo>
                  <a:cubicBezTo>
                    <a:pt x="84107" y="96572"/>
                    <a:pt x="86867" y="96881"/>
                    <a:pt x="87787" y="97681"/>
                  </a:cubicBezTo>
                  <a:cubicBezTo>
                    <a:pt x="91233" y="101110"/>
                    <a:pt x="94977" y="104179"/>
                    <a:pt x="97720" y="108122"/>
                  </a:cubicBezTo>
                  <a:cubicBezTo>
                    <a:pt x="104492" y="98132"/>
                    <a:pt x="108539" y="87445"/>
                    <a:pt x="106201" y="75027"/>
                  </a:cubicBezTo>
                  <a:cubicBezTo>
                    <a:pt x="105830" y="73038"/>
                    <a:pt x="108104" y="69729"/>
                    <a:pt x="106544" y="68952"/>
                  </a:cubicBezTo>
                  <a:cubicBezTo>
                    <a:pt x="101326" y="66363"/>
                    <a:pt x="95217" y="63162"/>
                    <a:pt x="101949" y="57910"/>
                  </a:cubicBezTo>
                  <a:cubicBezTo>
                    <a:pt x="108641" y="52687"/>
                    <a:pt x="117071" y="46492"/>
                    <a:pt x="126678" y="52143"/>
                  </a:cubicBezTo>
                  <a:cubicBezTo>
                    <a:pt x="133376" y="56081"/>
                    <a:pt x="137857" y="58241"/>
                    <a:pt x="135588" y="47229"/>
                  </a:cubicBezTo>
                  <a:cubicBezTo>
                    <a:pt x="134039" y="39719"/>
                    <a:pt x="141731" y="36102"/>
                    <a:pt x="142623" y="29666"/>
                  </a:cubicBezTo>
                  <a:cubicBezTo>
                    <a:pt x="143040" y="28181"/>
                    <a:pt x="143583" y="26746"/>
                    <a:pt x="144143" y="25312"/>
                  </a:cubicBezTo>
                  <a:cubicBezTo>
                    <a:pt x="146738" y="20351"/>
                    <a:pt x="145623" y="14842"/>
                    <a:pt x="146555" y="9681"/>
                  </a:cubicBezTo>
                  <a:cubicBezTo>
                    <a:pt x="147812" y="2697"/>
                    <a:pt x="151161" y="-2503"/>
                    <a:pt x="159734" y="1263"/>
                  </a:cubicBezTo>
                  <a:cubicBezTo>
                    <a:pt x="163231" y="5984"/>
                    <a:pt x="162431" y="11504"/>
                    <a:pt x="162660" y="16836"/>
                  </a:cubicBezTo>
                  <a:cubicBezTo>
                    <a:pt x="159762" y="24866"/>
                    <a:pt x="174375" y="33684"/>
                    <a:pt x="161665" y="41445"/>
                  </a:cubicBezTo>
                  <a:cubicBezTo>
                    <a:pt x="161619" y="41474"/>
                    <a:pt x="163763" y="41885"/>
                    <a:pt x="164860" y="42148"/>
                  </a:cubicBezTo>
                  <a:cubicBezTo>
                    <a:pt x="170643" y="43531"/>
                    <a:pt x="171975" y="48949"/>
                    <a:pt x="170266" y="52401"/>
                  </a:cubicBezTo>
                  <a:cubicBezTo>
                    <a:pt x="163780" y="65500"/>
                    <a:pt x="168352" y="82324"/>
                    <a:pt x="156224" y="93343"/>
                  </a:cubicBezTo>
                  <a:cubicBezTo>
                    <a:pt x="153847" y="95321"/>
                    <a:pt x="150470" y="95412"/>
                    <a:pt x="148201" y="97589"/>
                  </a:cubicBezTo>
                  <a:cubicBezTo>
                    <a:pt x="142011" y="97492"/>
                    <a:pt x="132970" y="107808"/>
                    <a:pt x="130558" y="94383"/>
                  </a:cubicBezTo>
                  <a:cubicBezTo>
                    <a:pt x="129787" y="98447"/>
                    <a:pt x="132010" y="104625"/>
                    <a:pt x="127930" y="109757"/>
                  </a:cubicBezTo>
                  <a:cubicBezTo>
                    <a:pt x="133347" y="103453"/>
                    <a:pt x="140674" y="100367"/>
                    <a:pt x="148183" y="97578"/>
                  </a:cubicBezTo>
                  <a:cubicBezTo>
                    <a:pt x="150464" y="95503"/>
                    <a:pt x="153847" y="95503"/>
                    <a:pt x="156110" y="93389"/>
                  </a:cubicBezTo>
                  <a:cubicBezTo>
                    <a:pt x="161482" y="91200"/>
                    <a:pt x="165334" y="84405"/>
                    <a:pt x="172821" y="88502"/>
                  </a:cubicBezTo>
                  <a:cubicBezTo>
                    <a:pt x="175335" y="89880"/>
                    <a:pt x="174450" y="86371"/>
                    <a:pt x="174638" y="85525"/>
                  </a:cubicBezTo>
                  <a:cubicBezTo>
                    <a:pt x="177353" y="73352"/>
                    <a:pt x="184359" y="71997"/>
                    <a:pt x="194252" y="77364"/>
                  </a:cubicBezTo>
                  <a:cubicBezTo>
                    <a:pt x="194892" y="78279"/>
                    <a:pt x="195544" y="79198"/>
                    <a:pt x="196201" y="80119"/>
                  </a:cubicBezTo>
                  <a:close/>
                </a:path>
              </a:pathLst>
            </a:custGeom>
            <a:grpFill/>
            <a:ln w="5715" cap="flat">
              <a:noFill/>
              <a:prstDash val="solid"/>
              <a:miter/>
            </a:ln>
          </p:spPr>
          <p:txBody>
            <a:bodyPr rtlCol="0" anchor="ctr"/>
            <a:lstStyle/>
            <a:p>
              <a:endParaRPr lang="zh-CN" altLang="en-US"/>
            </a:p>
          </p:txBody>
        </p:sp>
        <p:sp>
          <p:nvSpPr>
            <p:cNvPr id="2048" name="任意多边形: 形状 2047">
              <a:extLst>
                <a:ext uri="{FF2B5EF4-FFF2-40B4-BE49-F238E27FC236}">
                  <a16:creationId xmlns:a16="http://schemas.microsoft.com/office/drawing/2014/main" id="{9D9C46F2-0076-AAAE-04D8-0007C43B3E76}"/>
                </a:ext>
              </a:extLst>
            </p:cNvPr>
            <p:cNvSpPr/>
            <p:nvPr/>
          </p:nvSpPr>
          <p:spPr>
            <a:xfrm>
              <a:off x="5403567" y="4727381"/>
              <a:ext cx="169746" cy="239673"/>
            </a:xfrm>
            <a:custGeom>
              <a:avLst/>
              <a:gdLst>
                <a:gd name="connsiteX0" fmla="*/ 122327 w 169746"/>
                <a:gd name="connsiteY0" fmla="*/ 696 h 239673"/>
                <a:gd name="connsiteX1" fmla="*/ 125219 w 169746"/>
                <a:gd name="connsiteY1" fmla="*/ 1753 h 239673"/>
                <a:gd name="connsiteX2" fmla="*/ 128659 w 169746"/>
                <a:gd name="connsiteY2" fmla="*/ 4107 h 239673"/>
                <a:gd name="connsiteX3" fmla="*/ 128568 w 169746"/>
                <a:gd name="connsiteY3" fmla="*/ 4039 h 239673"/>
                <a:gd name="connsiteX4" fmla="*/ 123139 w 169746"/>
                <a:gd name="connsiteY4" fmla="*/ 27333 h 239673"/>
                <a:gd name="connsiteX5" fmla="*/ 124030 w 169746"/>
                <a:gd name="connsiteY5" fmla="*/ 27979 h 239673"/>
                <a:gd name="connsiteX6" fmla="*/ 123933 w 169746"/>
                <a:gd name="connsiteY6" fmla="*/ 27402 h 239673"/>
                <a:gd name="connsiteX7" fmla="*/ 144667 w 169746"/>
                <a:gd name="connsiteY7" fmla="*/ 14263 h 239673"/>
                <a:gd name="connsiteX8" fmla="*/ 144799 w 169746"/>
                <a:gd name="connsiteY8" fmla="*/ 14337 h 239673"/>
                <a:gd name="connsiteX9" fmla="*/ 149182 w 169746"/>
                <a:gd name="connsiteY9" fmla="*/ 16972 h 239673"/>
                <a:gd name="connsiteX10" fmla="*/ 164978 w 169746"/>
                <a:gd name="connsiteY10" fmla="*/ 29396 h 239673"/>
                <a:gd name="connsiteX11" fmla="*/ 168487 w 169746"/>
                <a:gd name="connsiteY11" fmla="*/ 40341 h 239673"/>
                <a:gd name="connsiteX12" fmla="*/ 159446 w 169746"/>
                <a:gd name="connsiteY12" fmla="*/ 37992 h 239673"/>
                <a:gd name="connsiteX13" fmla="*/ 149725 w 169746"/>
                <a:gd name="connsiteY13" fmla="*/ 45478 h 239673"/>
                <a:gd name="connsiteX14" fmla="*/ 133694 w 169746"/>
                <a:gd name="connsiteY14" fmla="*/ 53462 h 239673"/>
                <a:gd name="connsiteX15" fmla="*/ 127745 w 169746"/>
                <a:gd name="connsiteY15" fmla="*/ 47953 h 239673"/>
                <a:gd name="connsiteX16" fmla="*/ 138438 w 169746"/>
                <a:gd name="connsiteY16" fmla="*/ 36992 h 239673"/>
                <a:gd name="connsiteX17" fmla="*/ 128488 w 169746"/>
                <a:gd name="connsiteY17" fmla="*/ 46890 h 239673"/>
                <a:gd name="connsiteX18" fmla="*/ 117361 w 169746"/>
                <a:gd name="connsiteY18" fmla="*/ 55114 h 239673"/>
                <a:gd name="connsiteX19" fmla="*/ 142370 w 169746"/>
                <a:gd name="connsiteY19" fmla="*/ 69984 h 239673"/>
                <a:gd name="connsiteX20" fmla="*/ 134649 w 169746"/>
                <a:gd name="connsiteY20" fmla="*/ 79568 h 239673"/>
                <a:gd name="connsiteX21" fmla="*/ 125242 w 169746"/>
                <a:gd name="connsiteY21" fmla="*/ 103765 h 239673"/>
                <a:gd name="connsiteX22" fmla="*/ 120670 w 169746"/>
                <a:gd name="connsiteY22" fmla="*/ 120471 h 239673"/>
                <a:gd name="connsiteX23" fmla="*/ 104594 w 169746"/>
                <a:gd name="connsiteY23" fmla="*/ 146885 h 239673"/>
                <a:gd name="connsiteX24" fmla="*/ 95204 w 169746"/>
                <a:gd name="connsiteY24" fmla="*/ 152474 h 239673"/>
                <a:gd name="connsiteX25" fmla="*/ 64691 w 169746"/>
                <a:gd name="connsiteY25" fmla="*/ 167157 h 239673"/>
                <a:gd name="connsiteX26" fmla="*/ 82802 w 169746"/>
                <a:gd name="connsiteY26" fmla="*/ 164465 h 239673"/>
                <a:gd name="connsiteX27" fmla="*/ 88849 w 169746"/>
                <a:gd name="connsiteY27" fmla="*/ 175741 h 239673"/>
                <a:gd name="connsiteX28" fmla="*/ 81328 w 169746"/>
                <a:gd name="connsiteY28" fmla="*/ 188588 h 239673"/>
                <a:gd name="connsiteX29" fmla="*/ 56896 w 169746"/>
                <a:gd name="connsiteY29" fmla="*/ 196046 h 239673"/>
                <a:gd name="connsiteX30" fmla="*/ 52650 w 169746"/>
                <a:gd name="connsiteY30" fmla="*/ 197492 h 239673"/>
                <a:gd name="connsiteX31" fmla="*/ 66166 w 169746"/>
                <a:gd name="connsiteY31" fmla="*/ 204184 h 239673"/>
                <a:gd name="connsiteX32" fmla="*/ 48392 w 169746"/>
                <a:gd name="connsiteY32" fmla="*/ 219129 h 239673"/>
                <a:gd name="connsiteX33" fmla="*/ 30293 w 169746"/>
                <a:gd name="connsiteY33" fmla="*/ 224769 h 239673"/>
                <a:gd name="connsiteX34" fmla="*/ 27521 w 169746"/>
                <a:gd name="connsiteY34" fmla="*/ 227632 h 239673"/>
                <a:gd name="connsiteX35" fmla="*/ 20880 w 169746"/>
                <a:gd name="connsiteY35" fmla="*/ 238245 h 239673"/>
                <a:gd name="connsiteX36" fmla="*/ 16708 w 169746"/>
                <a:gd name="connsiteY36" fmla="*/ 239674 h 239673"/>
                <a:gd name="connsiteX37" fmla="*/ 17280 w 169746"/>
                <a:gd name="connsiteY37" fmla="*/ 215100 h 239673"/>
                <a:gd name="connsiteX38" fmla="*/ 34871 w 169746"/>
                <a:gd name="connsiteY38" fmla="*/ 192182 h 239673"/>
                <a:gd name="connsiteX39" fmla="*/ 38654 w 169746"/>
                <a:gd name="connsiteY39" fmla="*/ 179809 h 239673"/>
                <a:gd name="connsiteX40" fmla="*/ 32185 w 169746"/>
                <a:gd name="connsiteY40" fmla="*/ 198943 h 239673"/>
                <a:gd name="connsiteX41" fmla="*/ 21732 w 169746"/>
                <a:gd name="connsiteY41" fmla="*/ 209070 h 239673"/>
                <a:gd name="connsiteX42" fmla="*/ 7867 w 169746"/>
                <a:gd name="connsiteY42" fmla="*/ 208082 h 239673"/>
                <a:gd name="connsiteX43" fmla="*/ 14805 w 169746"/>
                <a:gd name="connsiteY43" fmla="*/ 195417 h 239673"/>
                <a:gd name="connsiteX44" fmla="*/ 2147 w 169746"/>
                <a:gd name="connsiteY44" fmla="*/ 175672 h 239673"/>
                <a:gd name="connsiteX45" fmla="*/ 11199 w 169746"/>
                <a:gd name="connsiteY45" fmla="*/ 171454 h 239673"/>
                <a:gd name="connsiteX46" fmla="*/ 21652 w 169746"/>
                <a:gd name="connsiteY46" fmla="*/ 167522 h 239673"/>
                <a:gd name="connsiteX47" fmla="*/ 20737 w 169746"/>
                <a:gd name="connsiteY47" fmla="*/ 163973 h 239673"/>
                <a:gd name="connsiteX48" fmla="*/ 10416 w 169746"/>
                <a:gd name="connsiteY48" fmla="*/ 161213 h 239673"/>
                <a:gd name="connsiteX49" fmla="*/ 7822 w 169746"/>
                <a:gd name="connsiteY49" fmla="*/ 157835 h 239673"/>
                <a:gd name="connsiteX50" fmla="*/ 5570 w 169746"/>
                <a:gd name="connsiteY50" fmla="*/ 145359 h 239673"/>
                <a:gd name="connsiteX51" fmla="*/ 3392 w 169746"/>
                <a:gd name="connsiteY51" fmla="*/ 133478 h 239673"/>
                <a:gd name="connsiteX52" fmla="*/ 4901 w 169746"/>
                <a:gd name="connsiteY52" fmla="*/ 129512 h 239673"/>
                <a:gd name="connsiteX53" fmla="*/ 4067 w 169746"/>
                <a:gd name="connsiteY53" fmla="*/ 114750 h 239673"/>
                <a:gd name="connsiteX54" fmla="*/ 4244 w 169746"/>
                <a:gd name="connsiteY54" fmla="*/ 105680 h 239673"/>
                <a:gd name="connsiteX55" fmla="*/ 30264 w 169746"/>
                <a:gd name="connsiteY55" fmla="*/ 93547 h 239673"/>
                <a:gd name="connsiteX56" fmla="*/ 89146 w 169746"/>
                <a:gd name="connsiteY56" fmla="*/ 54165 h 239673"/>
                <a:gd name="connsiteX57" fmla="*/ 94147 w 169746"/>
                <a:gd name="connsiteY57" fmla="*/ 46341 h 239673"/>
                <a:gd name="connsiteX58" fmla="*/ 101113 w 169746"/>
                <a:gd name="connsiteY58" fmla="*/ 28619 h 239673"/>
                <a:gd name="connsiteX59" fmla="*/ 110886 w 169746"/>
                <a:gd name="connsiteY59" fmla="*/ 5262 h 239673"/>
                <a:gd name="connsiteX60" fmla="*/ 114223 w 169746"/>
                <a:gd name="connsiteY60" fmla="*/ 2279 h 239673"/>
                <a:gd name="connsiteX61" fmla="*/ 122327 w 169746"/>
                <a:gd name="connsiteY61" fmla="*/ 696 h 23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9746" h="239673">
                  <a:moveTo>
                    <a:pt x="122327" y="696"/>
                  </a:moveTo>
                  <a:cubicBezTo>
                    <a:pt x="123505" y="461"/>
                    <a:pt x="124470" y="816"/>
                    <a:pt x="125219" y="1753"/>
                  </a:cubicBezTo>
                  <a:cubicBezTo>
                    <a:pt x="126436" y="2433"/>
                    <a:pt x="127591" y="3216"/>
                    <a:pt x="128659" y="4107"/>
                  </a:cubicBezTo>
                  <a:lnTo>
                    <a:pt x="128568" y="4039"/>
                  </a:lnTo>
                  <a:cubicBezTo>
                    <a:pt x="135563" y="13766"/>
                    <a:pt x="124030" y="19212"/>
                    <a:pt x="123139" y="27333"/>
                  </a:cubicBezTo>
                  <a:cubicBezTo>
                    <a:pt x="122276" y="29111"/>
                    <a:pt x="126031" y="28865"/>
                    <a:pt x="124030" y="27979"/>
                  </a:cubicBezTo>
                  <a:cubicBezTo>
                    <a:pt x="123819" y="27882"/>
                    <a:pt x="123836" y="27710"/>
                    <a:pt x="123933" y="27402"/>
                  </a:cubicBezTo>
                  <a:cubicBezTo>
                    <a:pt x="127242" y="17326"/>
                    <a:pt x="135392" y="14909"/>
                    <a:pt x="144667" y="14263"/>
                  </a:cubicBezTo>
                  <a:lnTo>
                    <a:pt x="144799" y="14337"/>
                  </a:lnTo>
                  <a:cubicBezTo>
                    <a:pt x="146142" y="15412"/>
                    <a:pt x="147399" y="16629"/>
                    <a:pt x="149182" y="16972"/>
                  </a:cubicBezTo>
                  <a:cubicBezTo>
                    <a:pt x="155497" y="19778"/>
                    <a:pt x="160949" y="23687"/>
                    <a:pt x="164978" y="29396"/>
                  </a:cubicBezTo>
                  <a:cubicBezTo>
                    <a:pt x="166807" y="32866"/>
                    <a:pt x="172162" y="35563"/>
                    <a:pt x="168487" y="40341"/>
                  </a:cubicBezTo>
                  <a:cubicBezTo>
                    <a:pt x="164252" y="45850"/>
                    <a:pt x="160681" y="45650"/>
                    <a:pt x="159446" y="37992"/>
                  </a:cubicBezTo>
                  <a:cubicBezTo>
                    <a:pt x="160046" y="45495"/>
                    <a:pt x="154526" y="45010"/>
                    <a:pt x="149725" y="45478"/>
                  </a:cubicBezTo>
                  <a:cubicBezTo>
                    <a:pt x="143924" y="47244"/>
                    <a:pt x="139427" y="51690"/>
                    <a:pt x="133694" y="53462"/>
                  </a:cubicBezTo>
                  <a:cubicBezTo>
                    <a:pt x="129122" y="54874"/>
                    <a:pt x="125945" y="53874"/>
                    <a:pt x="127745" y="47953"/>
                  </a:cubicBezTo>
                  <a:cubicBezTo>
                    <a:pt x="130363" y="44124"/>
                    <a:pt x="132900" y="40221"/>
                    <a:pt x="138438" y="36992"/>
                  </a:cubicBezTo>
                  <a:cubicBezTo>
                    <a:pt x="132843" y="39558"/>
                    <a:pt x="130986" y="43524"/>
                    <a:pt x="128488" y="46890"/>
                  </a:cubicBezTo>
                  <a:cubicBezTo>
                    <a:pt x="125956" y="50908"/>
                    <a:pt x="123459" y="54960"/>
                    <a:pt x="117361" y="55114"/>
                  </a:cubicBezTo>
                  <a:cubicBezTo>
                    <a:pt x="127688" y="57526"/>
                    <a:pt x="135900" y="62309"/>
                    <a:pt x="142370" y="69984"/>
                  </a:cubicBezTo>
                  <a:cubicBezTo>
                    <a:pt x="142581" y="75419"/>
                    <a:pt x="138078" y="77105"/>
                    <a:pt x="134649" y="79568"/>
                  </a:cubicBezTo>
                  <a:cubicBezTo>
                    <a:pt x="126311" y="85563"/>
                    <a:pt x="114904" y="89581"/>
                    <a:pt x="125242" y="103765"/>
                  </a:cubicBezTo>
                  <a:cubicBezTo>
                    <a:pt x="128654" y="108446"/>
                    <a:pt x="122545" y="114876"/>
                    <a:pt x="120670" y="120471"/>
                  </a:cubicBezTo>
                  <a:cubicBezTo>
                    <a:pt x="117321" y="130483"/>
                    <a:pt x="109377" y="137707"/>
                    <a:pt x="104594" y="146885"/>
                  </a:cubicBezTo>
                  <a:cubicBezTo>
                    <a:pt x="102839" y="150251"/>
                    <a:pt x="98364" y="153600"/>
                    <a:pt x="95204" y="152474"/>
                  </a:cubicBezTo>
                  <a:cubicBezTo>
                    <a:pt x="79168" y="146771"/>
                    <a:pt x="70001" y="154823"/>
                    <a:pt x="64691" y="167157"/>
                  </a:cubicBezTo>
                  <a:cubicBezTo>
                    <a:pt x="69201" y="165791"/>
                    <a:pt x="75453" y="161156"/>
                    <a:pt x="82802" y="164465"/>
                  </a:cubicBezTo>
                  <a:cubicBezTo>
                    <a:pt x="86106" y="167522"/>
                    <a:pt x="87392" y="171740"/>
                    <a:pt x="88849" y="175741"/>
                  </a:cubicBezTo>
                  <a:cubicBezTo>
                    <a:pt x="91541" y="183141"/>
                    <a:pt x="85420" y="190319"/>
                    <a:pt x="81328" y="188588"/>
                  </a:cubicBezTo>
                  <a:cubicBezTo>
                    <a:pt x="68915" y="183341"/>
                    <a:pt x="62748" y="195331"/>
                    <a:pt x="56896" y="196046"/>
                  </a:cubicBezTo>
                  <a:cubicBezTo>
                    <a:pt x="50850" y="196080"/>
                    <a:pt x="52444" y="197566"/>
                    <a:pt x="52650" y="197492"/>
                  </a:cubicBezTo>
                  <a:cubicBezTo>
                    <a:pt x="59348" y="195029"/>
                    <a:pt x="65120" y="195017"/>
                    <a:pt x="66166" y="204184"/>
                  </a:cubicBezTo>
                  <a:cubicBezTo>
                    <a:pt x="59159" y="207887"/>
                    <a:pt x="51793" y="211373"/>
                    <a:pt x="48392" y="219129"/>
                  </a:cubicBezTo>
                  <a:cubicBezTo>
                    <a:pt x="44363" y="228318"/>
                    <a:pt x="36271" y="222826"/>
                    <a:pt x="30293" y="224769"/>
                  </a:cubicBezTo>
                  <a:cubicBezTo>
                    <a:pt x="29293" y="225661"/>
                    <a:pt x="28344" y="226581"/>
                    <a:pt x="27521" y="227632"/>
                  </a:cubicBezTo>
                  <a:cubicBezTo>
                    <a:pt x="25138" y="231067"/>
                    <a:pt x="23909" y="235216"/>
                    <a:pt x="20880" y="238245"/>
                  </a:cubicBezTo>
                  <a:cubicBezTo>
                    <a:pt x="19606" y="239080"/>
                    <a:pt x="18228" y="239560"/>
                    <a:pt x="16708" y="239674"/>
                  </a:cubicBezTo>
                  <a:cubicBezTo>
                    <a:pt x="1667" y="227981"/>
                    <a:pt x="1569" y="221758"/>
                    <a:pt x="17280" y="215100"/>
                  </a:cubicBezTo>
                  <a:cubicBezTo>
                    <a:pt x="27915" y="210596"/>
                    <a:pt x="34522" y="204241"/>
                    <a:pt x="34871" y="192182"/>
                  </a:cubicBezTo>
                  <a:cubicBezTo>
                    <a:pt x="34996" y="187856"/>
                    <a:pt x="36397" y="183604"/>
                    <a:pt x="38654" y="179809"/>
                  </a:cubicBezTo>
                  <a:cubicBezTo>
                    <a:pt x="35145" y="185702"/>
                    <a:pt x="32516" y="191868"/>
                    <a:pt x="32185" y="198943"/>
                  </a:cubicBezTo>
                  <a:cubicBezTo>
                    <a:pt x="31882" y="205458"/>
                    <a:pt x="28293" y="208767"/>
                    <a:pt x="21732" y="209070"/>
                  </a:cubicBezTo>
                  <a:cubicBezTo>
                    <a:pt x="16971" y="209288"/>
                    <a:pt x="10856" y="212757"/>
                    <a:pt x="7867" y="208082"/>
                  </a:cubicBezTo>
                  <a:cubicBezTo>
                    <a:pt x="3638" y="201475"/>
                    <a:pt x="12091" y="199532"/>
                    <a:pt x="14805" y="195417"/>
                  </a:cubicBezTo>
                  <a:cubicBezTo>
                    <a:pt x="2124" y="193400"/>
                    <a:pt x="-3391" y="184861"/>
                    <a:pt x="2147" y="175672"/>
                  </a:cubicBezTo>
                  <a:cubicBezTo>
                    <a:pt x="4238" y="172203"/>
                    <a:pt x="8987" y="168300"/>
                    <a:pt x="11199" y="171454"/>
                  </a:cubicBezTo>
                  <a:cubicBezTo>
                    <a:pt x="21257" y="185816"/>
                    <a:pt x="19069" y="170751"/>
                    <a:pt x="21652" y="167522"/>
                  </a:cubicBezTo>
                  <a:cubicBezTo>
                    <a:pt x="21389" y="166316"/>
                    <a:pt x="21126" y="165105"/>
                    <a:pt x="20737" y="163973"/>
                  </a:cubicBezTo>
                  <a:cubicBezTo>
                    <a:pt x="18028" y="160350"/>
                    <a:pt x="13136" y="164745"/>
                    <a:pt x="10416" y="161213"/>
                  </a:cubicBezTo>
                  <a:cubicBezTo>
                    <a:pt x="9325" y="160264"/>
                    <a:pt x="8467" y="159133"/>
                    <a:pt x="7822" y="157835"/>
                  </a:cubicBezTo>
                  <a:cubicBezTo>
                    <a:pt x="6250" y="153823"/>
                    <a:pt x="6536" y="149480"/>
                    <a:pt x="5570" y="145359"/>
                  </a:cubicBezTo>
                  <a:cubicBezTo>
                    <a:pt x="4655" y="141445"/>
                    <a:pt x="1306" y="137953"/>
                    <a:pt x="3392" y="133478"/>
                  </a:cubicBezTo>
                  <a:cubicBezTo>
                    <a:pt x="3838" y="132129"/>
                    <a:pt x="4364" y="130815"/>
                    <a:pt x="4901" y="129512"/>
                  </a:cubicBezTo>
                  <a:cubicBezTo>
                    <a:pt x="6907" y="124460"/>
                    <a:pt x="5421" y="119608"/>
                    <a:pt x="4067" y="114750"/>
                  </a:cubicBezTo>
                  <a:cubicBezTo>
                    <a:pt x="3392" y="111709"/>
                    <a:pt x="3335" y="108686"/>
                    <a:pt x="4244" y="105680"/>
                  </a:cubicBezTo>
                  <a:cubicBezTo>
                    <a:pt x="10108" y="95605"/>
                    <a:pt x="18651" y="92359"/>
                    <a:pt x="30264" y="93547"/>
                  </a:cubicBezTo>
                  <a:cubicBezTo>
                    <a:pt x="52604" y="95827"/>
                    <a:pt x="81905" y="75831"/>
                    <a:pt x="89146" y="54165"/>
                  </a:cubicBezTo>
                  <a:cubicBezTo>
                    <a:pt x="90192" y="51033"/>
                    <a:pt x="90678" y="47884"/>
                    <a:pt x="94147" y="46341"/>
                  </a:cubicBezTo>
                  <a:cubicBezTo>
                    <a:pt x="102233" y="42747"/>
                    <a:pt x="103359" y="35986"/>
                    <a:pt x="101113" y="28619"/>
                  </a:cubicBezTo>
                  <a:cubicBezTo>
                    <a:pt x="97827" y="17846"/>
                    <a:pt x="102308" y="10817"/>
                    <a:pt x="110886" y="5262"/>
                  </a:cubicBezTo>
                  <a:cubicBezTo>
                    <a:pt x="111915" y="4176"/>
                    <a:pt x="113046" y="3199"/>
                    <a:pt x="114223" y="2279"/>
                  </a:cubicBezTo>
                  <a:cubicBezTo>
                    <a:pt x="116755" y="924"/>
                    <a:pt x="119173" y="-1070"/>
                    <a:pt x="122327" y="696"/>
                  </a:cubicBezTo>
                  <a:close/>
                </a:path>
              </a:pathLst>
            </a:custGeom>
            <a:grpFill/>
            <a:ln w="5715" cap="flat">
              <a:noFill/>
              <a:prstDash val="solid"/>
              <a:miter/>
            </a:ln>
          </p:spPr>
          <p:txBody>
            <a:bodyPr rtlCol="0" anchor="ctr"/>
            <a:lstStyle/>
            <a:p>
              <a:endParaRPr lang="zh-CN" altLang="en-US"/>
            </a:p>
          </p:txBody>
        </p:sp>
        <p:sp>
          <p:nvSpPr>
            <p:cNvPr id="2049" name="任意多边形: 形状 2048">
              <a:extLst>
                <a:ext uri="{FF2B5EF4-FFF2-40B4-BE49-F238E27FC236}">
                  <a16:creationId xmlns:a16="http://schemas.microsoft.com/office/drawing/2014/main" id="{87B721E6-E293-CA19-B538-1A3DCABB263C}"/>
                </a:ext>
              </a:extLst>
            </p:cNvPr>
            <p:cNvSpPr/>
            <p:nvPr/>
          </p:nvSpPr>
          <p:spPr>
            <a:xfrm>
              <a:off x="5586876" y="5256799"/>
              <a:ext cx="168894" cy="206790"/>
            </a:xfrm>
            <a:custGeom>
              <a:avLst/>
              <a:gdLst>
                <a:gd name="connsiteX0" fmla="*/ 47077 w 168894"/>
                <a:gd name="connsiteY0" fmla="*/ 57036 h 206790"/>
                <a:gd name="connsiteX1" fmla="*/ 54776 w 168894"/>
                <a:gd name="connsiteY1" fmla="*/ 59179 h 206790"/>
                <a:gd name="connsiteX2" fmla="*/ 91363 w 168894"/>
                <a:gd name="connsiteY2" fmla="*/ 53064 h 206790"/>
                <a:gd name="connsiteX3" fmla="*/ 98747 w 168894"/>
                <a:gd name="connsiteY3" fmla="*/ 37250 h 206790"/>
                <a:gd name="connsiteX4" fmla="*/ 100250 w 168894"/>
                <a:gd name="connsiteY4" fmla="*/ 29535 h 206790"/>
                <a:gd name="connsiteX5" fmla="*/ 105125 w 168894"/>
                <a:gd name="connsiteY5" fmla="*/ 15682 h 206790"/>
                <a:gd name="connsiteX6" fmla="*/ 119418 w 168894"/>
                <a:gd name="connsiteY6" fmla="*/ 2378 h 206790"/>
                <a:gd name="connsiteX7" fmla="*/ 123247 w 168894"/>
                <a:gd name="connsiteY7" fmla="*/ 0 h 206790"/>
                <a:gd name="connsiteX8" fmla="*/ 165806 w 168894"/>
                <a:gd name="connsiteY8" fmla="*/ 23363 h 206790"/>
                <a:gd name="connsiteX9" fmla="*/ 154262 w 168894"/>
                <a:gd name="connsiteY9" fmla="*/ 47715 h 206790"/>
                <a:gd name="connsiteX10" fmla="*/ 129882 w 168894"/>
                <a:gd name="connsiteY10" fmla="*/ 66866 h 206790"/>
                <a:gd name="connsiteX11" fmla="*/ 116360 w 168894"/>
                <a:gd name="connsiteY11" fmla="*/ 67837 h 206790"/>
                <a:gd name="connsiteX12" fmla="*/ 107331 w 168894"/>
                <a:gd name="connsiteY12" fmla="*/ 99235 h 206790"/>
                <a:gd name="connsiteX13" fmla="*/ 113206 w 168894"/>
                <a:gd name="connsiteY13" fmla="*/ 105670 h 206790"/>
                <a:gd name="connsiteX14" fmla="*/ 108759 w 168894"/>
                <a:gd name="connsiteY14" fmla="*/ 120815 h 206790"/>
                <a:gd name="connsiteX15" fmla="*/ 98752 w 168894"/>
                <a:gd name="connsiteY15" fmla="*/ 143658 h 206790"/>
                <a:gd name="connsiteX16" fmla="*/ 89220 w 168894"/>
                <a:gd name="connsiteY16" fmla="*/ 165775 h 206790"/>
                <a:gd name="connsiteX17" fmla="*/ 79944 w 168894"/>
                <a:gd name="connsiteY17" fmla="*/ 185783 h 206790"/>
                <a:gd name="connsiteX18" fmla="*/ 76492 w 168894"/>
                <a:gd name="connsiteY18" fmla="*/ 188498 h 206790"/>
                <a:gd name="connsiteX19" fmla="*/ 70949 w 168894"/>
                <a:gd name="connsiteY19" fmla="*/ 197945 h 206790"/>
                <a:gd name="connsiteX20" fmla="*/ 52764 w 168894"/>
                <a:gd name="connsiteY20" fmla="*/ 203540 h 206790"/>
                <a:gd name="connsiteX21" fmla="*/ 59513 w 168894"/>
                <a:gd name="connsiteY21" fmla="*/ 181926 h 206790"/>
                <a:gd name="connsiteX22" fmla="*/ 61091 w 168894"/>
                <a:gd name="connsiteY22" fmla="*/ 177662 h 206790"/>
                <a:gd name="connsiteX23" fmla="*/ 67571 w 168894"/>
                <a:gd name="connsiteY23" fmla="*/ 173965 h 206790"/>
                <a:gd name="connsiteX24" fmla="*/ 59936 w 168894"/>
                <a:gd name="connsiteY24" fmla="*/ 174205 h 206790"/>
                <a:gd name="connsiteX25" fmla="*/ 56193 w 168894"/>
                <a:gd name="connsiteY25" fmla="*/ 163072 h 206790"/>
                <a:gd name="connsiteX26" fmla="*/ 45209 w 168894"/>
                <a:gd name="connsiteY26" fmla="*/ 160203 h 206790"/>
                <a:gd name="connsiteX27" fmla="*/ 29184 w 168894"/>
                <a:gd name="connsiteY27" fmla="*/ 137183 h 206790"/>
                <a:gd name="connsiteX28" fmla="*/ 35350 w 168894"/>
                <a:gd name="connsiteY28" fmla="*/ 119466 h 206790"/>
                <a:gd name="connsiteX29" fmla="*/ 1775 w 168894"/>
                <a:gd name="connsiteY29" fmla="*/ 127016 h 206790"/>
                <a:gd name="connsiteX30" fmla="*/ 3432 w 168894"/>
                <a:gd name="connsiteY30" fmla="*/ 94252 h 206790"/>
                <a:gd name="connsiteX31" fmla="*/ 3489 w 168894"/>
                <a:gd name="connsiteY31" fmla="*/ 89703 h 206790"/>
                <a:gd name="connsiteX32" fmla="*/ 20760 w 168894"/>
                <a:gd name="connsiteY32" fmla="*/ 83347 h 206790"/>
                <a:gd name="connsiteX33" fmla="*/ 22949 w 168894"/>
                <a:gd name="connsiteY33" fmla="*/ 85696 h 206790"/>
                <a:gd name="connsiteX34" fmla="*/ 36556 w 168894"/>
                <a:gd name="connsiteY34" fmla="*/ 76364 h 206790"/>
                <a:gd name="connsiteX35" fmla="*/ 37219 w 168894"/>
                <a:gd name="connsiteY35" fmla="*/ 70209 h 206790"/>
                <a:gd name="connsiteX36" fmla="*/ 47077 w 168894"/>
                <a:gd name="connsiteY36" fmla="*/ 57036 h 20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8894" h="206790">
                  <a:moveTo>
                    <a:pt x="47077" y="57036"/>
                  </a:moveTo>
                  <a:cubicBezTo>
                    <a:pt x="49649" y="57796"/>
                    <a:pt x="52284" y="59373"/>
                    <a:pt x="54776" y="59179"/>
                  </a:cubicBezTo>
                  <a:cubicBezTo>
                    <a:pt x="67103" y="58207"/>
                    <a:pt x="78435" y="51749"/>
                    <a:pt x="91363" y="53064"/>
                  </a:cubicBezTo>
                  <a:cubicBezTo>
                    <a:pt x="96152" y="53550"/>
                    <a:pt x="100473" y="43623"/>
                    <a:pt x="98747" y="37250"/>
                  </a:cubicBezTo>
                  <a:cubicBezTo>
                    <a:pt x="97924" y="34204"/>
                    <a:pt x="99347" y="32021"/>
                    <a:pt x="100250" y="29535"/>
                  </a:cubicBezTo>
                  <a:cubicBezTo>
                    <a:pt x="101924" y="24929"/>
                    <a:pt x="104227" y="20437"/>
                    <a:pt x="105125" y="15682"/>
                  </a:cubicBezTo>
                  <a:cubicBezTo>
                    <a:pt x="107365" y="3812"/>
                    <a:pt x="107736" y="3132"/>
                    <a:pt x="119418" y="2378"/>
                  </a:cubicBezTo>
                  <a:cubicBezTo>
                    <a:pt x="121235" y="2257"/>
                    <a:pt x="122424" y="1526"/>
                    <a:pt x="123247" y="0"/>
                  </a:cubicBezTo>
                  <a:cubicBezTo>
                    <a:pt x="138140" y="6504"/>
                    <a:pt x="152416" y="14116"/>
                    <a:pt x="165806" y="23363"/>
                  </a:cubicBezTo>
                  <a:cubicBezTo>
                    <a:pt x="173339" y="36867"/>
                    <a:pt x="166166" y="43697"/>
                    <a:pt x="154262" y="47715"/>
                  </a:cubicBezTo>
                  <a:cubicBezTo>
                    <a:pt x="143775" y="51252"/>
                    <a:pt x="134043" y="54367"/>
                    <a:pt x="129882" y="66866"/>
                  </a:cubicBezTo>
                  <a:cubicBezTo>
                    <a:pt x="127419" y="74266"/>
                    <a:pt x="120784" y="72318"/>
                    <a:pt x="116360" y="67837"/>
                  </a:cubicBezTo>
                  <a:cubicBezTo>
                    <a:pt x="110874" y="77512"/>
                    <a:pt x="119206" y="90720"/>
                    <a:pt x="107331" y="99235"/>
                  </a:cubicBezTo>
                  <a:cubicBezTo>
                    <a:pt x="105399" y="100618"/>
                    <a:pt x="111720" y="102882"/>
                    <a:pt x="113206" y="105670"/>
                  </a:cubicBezTo>
                  <a:cubicBezTo>
                    <a:pt x="115429" y="111814"/>
                    <a:pt x="111777" y="116214"/>
                    <a:pt x="108759" y="120815"/>
                  </a:cubicBezTo>
                  <a:cubicBezTo>
                    <a:pt x="102719" y="127250"/>
                    <a:pt x="97438" y="134211"/>
                    <a:pt x="98752" y="143658"/>
                  </a:cubicBezTo>
                  <a:cubicBezTo>
                    <a:pt x="100084" y="153202"/>
                    <a:pt x="95809" y="159900"/>
                    <a:pt x="89220" y="165775"/>
                  </a:cubicBezTo>
                  <a:cubicBezTo>
                    <a:pt x="90174" y="174325"/>
                    <a:pt x="87705" y="181286"/>
                    <a:pt x="79944" y="185783"/>
                  </a:cubicBezTo>
                  <a:cubicBezTo>
                    <a:pt x="78841" y="186749"/>
                    <a:pt x="77675" y="187629"/>
                    <a:pt x="76492" y="188498"/>
                  </a:cubicBezTo>
                  <a:cubicBezTo>
                    <a:pt x="73332" y="190881"/>
                    <a:pt x="69109" y="192601"/>
                    <a:pt x="70949" y="197945"/>
                  </a:cubicBezTo>
                  <a:cubicBezTo>
                    <a:pt x="66371" y="204666"/>
                    <a:pt x="61605" y="210746"/>
                    <a:pt x="52764" y="203540"/>
                  </a:cubicBezTo>
                  <a:cubicBezTo>
                    <a:pt x="52329" y="195493"/>
                    <a:pt x="58433" y="189498"/>
                    <a:pt x="59513" y="181926"/>
                  </a:cubicBezTo>
                  <a:cubicBezTo>
                    <a:pt x="59879" y="180445"/>
                    <a:pt x="60427" y="179034"/>
                    <a:pt x="61091" y="177662"/>
                  </a:cubicBezTo>
                  <a:cubicBezTo>
                    <a:pt x="62548" y="175210"/>
                    <a:pt x="64662" y="173884"/>
                    <a:pt x="67571" y="173965"/>
                  </a:cubicBezTo>
                  <a:cubicBezTo>
                    <a:pt x="65011" y="173422"/>
                    <a:pt x="62514" y="174959"/>
                    <a:pt x="59936" y="174205"/>
                  </a:cubicBezTo>
                  <a:cubicBezTo>
                    <a:pt x="52638" y="172496"/>
                    <a:pt x="60673" y="165723"/>
                    <a:pt x="56193" y="163072"/>
                  </a:cubicBezTo>
                  <a:cubicBezTo>
                    <a:pt x="52947" y="160437"/>
                    <a:pt x="49072" y="160368"/>
                    <a:pt x="45209" y="160203"/>
                  </a:cubicBezTo>
                  <a:cubicBezTo>
                    <a:pt x="20743" y="161752"/>
                    <a:pt x="20788" y="161763"/>
                    <a:pt x="29184" y="137183"/>
                  </a:cubicBezTo>
                  <a:cubicBezTo>
                    <a:pt x="31109" y="131553"/>
                    <a:pt x="31910" y="125536"/>
                    <a:pt x="35350" y="119466"/>
                  </a:cubicBezTo>
                  <a:cubicBezTo>
                    <a:pt x="24646" y="126296"/>
                    <a:pt x="15908" y="139915"/>
                    <a:pt x="1775" y="127016"/>
                  </a:cubicBezTo>
                  <a:cubicBezTo>
                    <a:pt x="1460" y="116060"/>
                    <a:pt x="-2946" y="104887"/>
                    <a:pt x="3432" y="94252"/>
                  </a:cubicBezTo>
                  <a:cubicBezTo>
                    <a:pt x="3055" y="92720"/>
                    <a:pt x="3112" y="91217"/>
                    <a:pt x="3489" y="89703"/>
                  </a:cubicBezTo>
                  <a:cubicBezTo>
                    <a:pt x="7553" y="82964"/>
                    <a:pt x="12182" y="77770"/>
                    <a:pt x="20760" y="83347"/>
                  </a:cubicBezTo>
                  <a:cubicBezTo>
                    <a:pt x="21491" y="84131"/>
                    <a:pt x="22217" y="84913"/>
                    <a:pt x="22949" y="85696"/>
                  </a:cubicBezTo>
                  <a:cubicBezTo>
                    <a:pt x="25680" y="79964"/>
                    <a:pt x="29801" y="76381"/>
                    <a:pt x="36556" y="76364"/>
                  </a:cubicBezTo>
                  <a:cubicBezTo>
                    <a:pt x="36779" y="76364"/>
                    <a:pt x="36996" y="72352"/>
                    <a:pt x="37219" y="70209"/>
                  </a:cubicBezTo>
                  <a:cubicBezTo>
                    <a:pt x="44574" y="68860"/>
                    <a:pt x="45094" y="62396"/>
                    <a:pt x="47077" y="57036"/>
                  </a:cubicBezTo>
                  <a:close/>
                </a:path>
              </a:pathLst>
            </a:custGeom>
            <a:grpFill/>
            <a:ln w="5715" cap="flat">
              <a:noFill/>
              <a:prstDash val="solid"/>
              <a:miter/>
            </a:ln>
          </p:spPr>
          <p:txBody>
            <a:bodyPr rtlCol="0" anchor="ctr"/>
            <a:lstStyle/>
            <a:p>
              <a:endParaRPr lang="zh-CN" altLang="en-US"/>
            </a:p>
          </p:txBody>
        </p:sp>
        <p:sp>
          <p:nvSpPr>
            <p:cNvPr id="2050" name="任意多边形: 形状 2049">
              <a:extLst>
                <a:ext uri="{FF2B5EF4-FFF2-40B4-BE49-F238E27FC236}">
                  <a16:creationId xmlns:a16="http://schemas.microsoft.com/office/drawing/2014/main" id="{A0491F15-4585-FEA7-3671-0E7BE417169C}"/>
                </a:ext>
              </a:extLst>
            </p:cNvPr>
            <p:cNvSpPr/>
            <p:nvPr/>
          </p:nvSpPr>
          <p:spPr>
            <a:xfrm>
              <a:off x="5001713" y="4908813"/>
              <a:ext cx="181019" cy="133805"/>
            </a:xfrm>
            <a:custGeom>
              <a:avLst/>
              <a:gdLst>
                <a:gd name="connsiteX0" fmla="*/ 4127 w 181019"/>
                <a:gd name="connsiteY0" fmla="*/ 99092 h 133805"/>
                <a:gd name="connsiteX1" fmla="*/ 4127 w 181019"/>
                <a:gd name="connsiteY1" fmla="*/ 95818 h 133805"/>
                <a:gd name="connsiteX2" fmla="*/ 3298 w 181019"/>
                <a:gd name="connsiteY2" fmla="*/ 93629 h 133805"/>
                <a:gd name="connsiteX3" fmla="*/ 4110 w 181019"/>
                <a:gd name="connsiteY3" fmla="*/ 92526 h 133805"/>
                <a:gd name="connsiteX4" fmla="*/ 829 w 181019"/>
                <a:gd name="connsiteY4" fmla="*/ 76078 h 133805"/>
                <a:gd name="connsiteX5" fmla="*/ 92 w 181019"/>
                <a:gd name="connsiteY5" fmla="*/ 73883 h 133805"/>
                <a:gd name="connsiteX6" fmla="*/ 835 w 181019"/>
                <a:gd name="connsiteY6" fmla="*/ 72786 h 133805"/>
                <a:gd name="connsiteX7" fmla="*/ 4121 w 181019"/>
                <a:gd name="connsiteY7" fmla="*/ 72786 h 133805"/>
                <a:gd name="connsiteX8" fmla="*/ 13968 w 181019"/>
                <a:gd name="connsiteY8" fmla="*/ 76095 h 133805"/>
                <a:gd name="connsiteX9" fmla="*/ 14008 w 181019"/>
                <a:gd name="connsiteY9" fmla="*/ 76061 h 133805"/>
                <a:gd name="connsiteX10" fmla="*/ 13991 w 181019"/>
                <a:gd name="connsiteY10" fmla="*/ 66208 h 133805"/>
                <a:gd name="connsiteX11" fmla="*/ 17271 w 181019"/>
                <a:gd name="connsiteY11" fmla="*/ 62916 h 133805"/>
                <a:gd name="connsiteX12" fmla="*/ 23855 w 181019"/>
                <a:gd name="connsiteY12" fmla="*/ 53047 h 133805"/>
                <a:gd name="connsiteX13" fmla="*/ 27136 w 181019"/>
                <a:gd name="connsiteY13" fmla="*/ 53047 h 133805"/>
                <a:gd name="connsiteX14" fmla="*/ 30410 w 181019"/>
                <a:gd name="connsiteY14" fmla="*/ 53047 h 133805"/>
                <a:gd name="connsiteX15" fmla="*/ 29564 w 181019"/>
                <a:gd name="connsiteY15" fmla="*/ 59648 h 133805"/>
                <a:gd name="connsiteX16" fmla="*/ 26787 w 181019"/>
                <a:gd name="connsiteY16" fmla="*/ 64254 h 133805"/>
                <a:gd name="connsiteX17" fmla="*/ 25484 w 181019"/>
                <a:gd name="connsiteY17" fmla="*/ 67626 h 133805"/>
                <a:gd name="connsiteX18" fmla="*/ 25158 w 181019"/>
                <a:gd name="connsiteY18" fmla="*/ 71352 h 133805"/>
                <a:gd name="connsiteX19" fmla="*/ 25044 w 181019"/>
                <a:gd name="connsiteY19" fmla="*/ 77272 h 133805"/>
                <a:gd name="connsiteX20" fmla="*/ 22855 w 181019"/>
                <a:gd name="connsiteY20" fmla="*/ 85062 h 133805"/>
                <a:gd name="connsiteX21" fmla="*/ 20226 w 181019"/>
                <a:gd name="connsiteY21" fmla="*/ 90120 h 133805"/>
                <a:gd name="connsiteX22" fmla="*/ 13357 w 181019"/>
                <a:gd name="connsiteY22" fmla="*/ 91428 h 133805"/>
                <a:gd name="connsiteX23" fmla="*/ 10905 w 181019"/>
                <a:gd name="connsiteY23" fmla="*/ 93634 h 133805"/>
                <a:gd name="connsiteX24" fmla="*/ 9402 w 181019"/>
                <a:gd name="connsiteY24" fmla="*/ 94252 h 133805"/>
                <a:gd name="connsiteX25" fmla="*/ 11002 w 181019"/>
                <a:gd name="connsiteY25" fmla="*/ 93932 h 133805"/>
                <a:gd name="connsiteX26" fmla="*/ 15128 w 181019"/>
                <a:gd name="connsiteY26" fmla="*/ 91137 h 133805"/>
                <a:gd name="connsiteX27" fmla="*/ 18649 w 181019"/>
                <a:gd name="connsiteY27" fmla="*/ 91314 h 133805"/>
                <a:gd name="connsiteX28" fmla="*/ 23655 w 181019"/>
                <a:gd name="connsiteY28" fmla="*/ 83771 h 133805"/>
                <a:gd name="connsiteX29" fmla="*/ 32485 w 181019"/>
                <a:gd name="connsiteY29" fmla="*/ 66580 h 133805"/>
                <a:gd name="connsiteX30" fmla="*/ 41754 w 181019"/>
                <a:gd name="connsiteY30" fmla="*/ 65854 h 133805"/>
                <a:gd name="connsiteX31" fmla="*/ 40183 w 181019"/>
                <a:gd name="connsiteY31" fmla="*/ 69426 h 133805"/>
                <a:gd name="connsiteX32" fmla="*/ 41783 w 181019"/>
                <a:gd name="connsiteY32" fmla="*/ 67071 h 133805"/>
                <a:gd name="connsiteX33" fmla="*/ 51333 w 181019"/>
                <a:gd name="connsiteY33" fmla="*/ 58007 h 133805"/>
                <a:gd name="connsiteX34" fmla="*/ 52081 w 181019"/>
                <a:gd name="connsiteY34" fmla="*/ 56419 h 133805"/>
                <a:gd name="connsiteX35" fmla="*/ 50155 w 181019"/>
                <a:gd name="connsiteY35" fmla="*/ 33319 h 133805"/>
                <a:gd name="connsiteX36" fmla="*/ 50167 w 181019"/>
                <a:gd name="connsiteY36" fmla="*/ 33290 h 133805"/>
                <a:gd name="connsiteX37" fmla="*/ 93932 w 181019"/>
                <a:gd name="connsiteY37" fmla="*/ 0 h 133805"/>
                <a:gd name="connsiteX38" fmla="*/ 154117 w 181019"/>
                <a:gd name="connsiteY38" fmla="*/ 13162 h 133805"/>
                <a:gd name="connsiteX39" fmla="*/ 172394 w 181019"/>
                <a:gd name="connsiteY39" fmla="*/ 23780 h 133805"/>
                <a:gd name="connsiteX40" fmla="*/ 180646 w 181019"/>
                <a:gd name="connsiteY40" fmla="*/ 39519 h 133805"/>
                <a:gd name="connsiteX41" fmla="*/ 180652 w 181019"/>
                <a:gd name="connsiteY41" fmla="*/ 46406 h 133805"/>
                <a:gd name="connsiteX42" fmla="*/ 164261 w 181019"/>
                <a:gd name="connsiteY42" fmla="*/ 95372 h 133805"/>
                <a:gd name="connsiteX43" fmla="*/ 154626 w 181019"/>
                <a:gd name="connsiteY43" fmla="*/ 108608 h 133805"/>
                <a:gd name="connsiteX44" fmla="*/ 149734 w 181019"/>
                <a:gd name="connsiteY44" fmla="*/ 94183 h 133805"/>
                <a:gd name="connsiteX45" fmla="*/ 146076 w 181019"/>
                <a:gd name="connsiteY45" fmla="*/ 90114 h 133805"/>
                <a:gd name="connsiteX46" fmla="*/ 142624 w 181019"/>
                <a:gd name="connsiteY46" fmla="*/ 102144 h 133805"/>
                <a:gd name="connsiteX47" fmla="*/ 121016 w 181019"/>
                <a:gd name="connsiteY47" fmla="*/ 100355 h 133805"/>
                <a:gd name="connsiteX48" fmla="*/ 104305 w 181019"/>
                <a:gd name="connsiteY48" fmla="*/ 92200 h 133805"/>
                <a:gd name="connsiteX49" fmla="*/ 93681 w 181019"/>
                <a:gd name="connsiteY49" fmla="*/ 109785 h 133805"/>
                <a:gd name="connsiteX50" fmla="*/ 83245 w 181019"/>
                <a:gd name="connsiteY50" fmla="*/ 108202 h 133805"/>
                <a:gd name="connsiteX51" fmla="*/ 85794 w 181019"/>
                <a:gd name="connsiteY51" fmla="*/ 105619 h 133805"/>
                <a:gd name="connsiteX52" fmla="*/ 82674 w 181019"/>
                <a:gd name="connsiteY52" fmla="*/ 105962 h 133805"/>
                <a:gd name="connsiteX53" fmla="*/ 67872 w 181019"/>
                <a:gd name="connsiteY53" fmla="*/ 102996 h 133805"/>
                <a:gd name="connsiteX54" fmla="*/ 62489 w 181019"/>
                <a:gd name="connsiteY54" fmla="*/ 107099 h 133805"/>
                <a:gd name="connsiteX55" fmla="*/ 53310 w 181019"/>
                <a:gd name="connsiteY55" fmla="*/ 98950 h 133805"/>
                <a:gd name="connsiteX56" fmla="*/ 58094 w 181019"/>
                <a:gd name="connsiteY56" fmla="*/ 78473 h 133805"/>
                <a:gd name="connsiteX57" fmla="*/ 69335 w 181019"/>
                <a:gd name="connsiteY57" fmla="*/ 69952 h 133805"/>
                <a:gd name="connsiteX58" fmla="*/ 78228 w 181019"/>
                <a:gd name="connsiteY58" fmla="*/ 62819 h 133805"/>
                <a:gd name="connsiteX59" fmla="*/ 84926 w 181019"/>
                <a:gd name="connsiteY59" fmla="*/ 74095 h 133805"/>
                <a:gd name="connsiteX60" fmla="*/ 85331 w 181019"/>
                <a:gd name="connsiteY60" fmla="*/ 82645 h 133805"/>
                <a:gd name="connsiteX61" fmla="*/ 100648 w 181019"/>
                <a:gd name="connsiteY61" fmla="*/ 75489 h 133805"/>
                <a:gd name="connsiteX62" fmla="*/ 87012 w 181019"/>
                <a:gd name="connsiteY62" fmla="*/ 79118 h 133805"/>
                <a:gd name="connsiteX63" fmla="*/ 89538 w 181019"/>
                <a:gd name="connsiteY63" fmla="*/ 26009 h 133805"/>
                <a:gd name="connsiteX64" fmla="*/ 84400 w 181019"/>
                <a:gd name="connsiteY64" fmla="*/ 46360 h 133805"/>
                <a:gd name="connsiteX65" fmla="*/ 67946 w 181019"/>
                <a:gd name="connsiteY65" fmla="*/ 70134 h 133805"/>
                <a:gd name="connsiteX66" fmla="*/ 44829 w 181019"/>
                <a:gd name="connsiteY66" fmla="*/ 91166 h 133805"/>
                <a:gd name="connsiteX67" fmla="*/ 42349 w 181019"/>
                <a:gd name="connsiteY67" fmla="*/ 96846 h 133805"/>
                <a:gd name="connsiteX68" fmla="*/ 40977 w 181019"/>
                <a:gd name="connsiteY68" fmla="*/ 100590 h 133805"/>
                <a:gd name="connsiteX69" fmla="*/ 39691 w 181019"/>
                <a:gd name="connsiteY69" fmla="*/ 102024 h 133805"/>
                <a:gd name="connsiteX70" fmla="*/ 37862 w 181019"/>
                <a:gd name="connsiteY70" fmla="*/ 104636 h 133805"/>
                <a:gd name="connsiteX71" fmla="*/ 39091 w 181019"/>
                <a:gd name="connsiteY71" fmla="*/ 104156 h 133805"/>
                <a:gd name="connsiteX72" fmla="*/ 46538 w 181019"/>
                <a:gd name="connsiteY72" fmla="*/ 107219 h 133805"/>
                <a:gd name="connsiteX73" fmla="*/ 48652 w 181019"/>
                <a:gd name="connsiteY73" fmla="*/ 110980 h 133805"/>
                <a:gd name="connsiteX74" fmla="*/ 40651 w 181019"/>
                <a:gd name="connsiteY74" fmla="*/ 120752 h 133805"/>
                <a:gd name="connsiteX75" fmla="*/ 29999 w 181019"/>
                <a:gd name="connsiteY75" fmla="*/ 115289 h 133805"/>
                <a:gd name="connsiteX76" fmla="*/ 28461 w 181019"/>
                <a:gd name="connsiteY76" fmla="*/ 115014 h 133805"/>
                <a:gd name="connsiteX77" fmla="*/ 29124 w 181019"/>
                <a:gd name="connsiteY77" fmla="*/ 116523 h 133805"/>
                <a:gd name="connsiteX78" fmla="*/ 27301 w 181019"/>
                <a:gd name="connsiteY78" fmla="*/ 126581 h 133805"/>
                <a:gd name="connsiteX79" fmla="*/ 24941 w 181019"/>
                <a:gd name="connsiteY79" fmla="*/ 130331 h 133805"/>
                <a:gd name="connsiteX80" fmla="*/ 19432 w 181019"/>
                <a:gd name="connsiteY80" fmla="*/ 133805 h 133805"/>
                <a:gd name="connsiteX81" fmla="*/ 12716 w 181019"/>
                <a:gd name="connsiteY81" fmla="*/ 117838 h 133805"/>
                <a:gd name="connsiteX82" fmla="*/ 16174 w 181019"/>
                <a:gd name="connsiteY82" fmla="*/ 113637 h 133805"/>
                <a:gd name="connsiteX83" fmla="*/ 15694 w 181019"/>
                <a:gd name="connsiteY83" fmla="*/ 110145 h 133805"/>
                <a:gd name="connsiteX84" fmla="*/ 16037 w 181019"/>
                <a:gd name="connsiteY84" fmla="*/ 105099 h 133805"/>
                <a:gd name="connsiteX85" fmla="*/ 4127 w 181019"/>
                <a:gd name="connsiteY85" fmla="*/ 99092 h 13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81019" h="133805">
                  <a:moveTo>
                    <a:pt x="4127" y="99092"/>
                  </a:moveTo>
                  <a:cubicBezTo>
                    <a:pt x="4127" y="98001"/>
                    <a:pt x="4127" y="96909"/>
                    <a:pt x="4127" y="95818"/>
                  </a:cubicBezTo>
                  <a:cubicBezTo>
                    <a:pt x="3310" y="95092"/>
                    <a:pt x="3035" y="94360"/>
                    <a:pt x="3298" y="93629"/>
                  </a:cubicBezTo>
                  <a:cubicBezTo>
                    <a:pt x="3567" y="92897"/>
                    <a:pt x="3835" y="92526"/>
                    <a:pt x="4110" y="92526"/>
                  </a:cubicBezTo>
                  <a:cubicBezTo>
                    <a:pt x="3795" y="86885"/>
                    <a:pt x="-136" y="81970"/>
                    <a:pt x="829" y="76078"/>
                  </a:cubicBezTo>
                  <a:cubicBezTo>
                    <a:pt x="92" y="75347"/>
                    <a:pt x="-154" y="74615"/>
                    <a:pt x="92" y="73883"/>
                  </a:cubicBezTo>
                  <a:cubicBezTo>
                    <a:pt x="338" y="73152"/>
                    <a:pt x="589" y="72786"/>
                    <a:pt x="835" y="72786"/>
                  </a:cubicBezTo>
                  <a:cubicBezTo>
                    <a:pt x="1932" y="71483"/>
                    <a:pt x="3030" y="71483"/>
                    <a:pt x="4121" y="72786"/>
                  </a:cubicBezTo>
                  <a:cubicBezTo>
                    <a:pt x="4858" y="81467"/>
                    <a:pt x="10733" y="74861"/>
                    <a:pt x="13968" y="76095"/>
                  </a:cubicBezTo>
                  <a:lnTo>
                    <a:pt x="14008" y="76061"/>
                  </a:lnTo>
                  <a:cubicBezTo>
                    <a:pt x="14002" y="72775"/>
                    <a:pt x="13997" y="69494"/>
                    <a:pt x="13991" y="66208"/>
                  </a:cubicBezTo>
                  <a:cubicBezTo>
                    <a:pt x="15157" y="65185"/>
                    <a:pt x="16254" y="64094"/>
                    <a:pt x="17271" y="62916"/>
                  </a:cubicBezTo>
                  <a:cubicBezTo>
                    <a:pt x="20963" y="60625"/>
                    <a:pt x="21906" y="56504"/>
                    <a:pt x="23855" y="53047"/>
                  </a:cubicBezTo>
                  <a:cubicBezTo>
                    <a:pt x="24947" y="52046"/>
                    <a:pt x="26044" y="51995"/>
                    <a:pt x="27136" y="53047"/>
                  </a:cubicBezTo>
                  <a:cubicBezTo>
                    <a:pt x="28227" y="53047"/>
                    <a:pt x="29319" y="53047"/>
                    <a:pt x="30410" y="53047"/>
                  </a:cubicBezTo>
                  <a:cubicBezTo>
                    <a:pt x="32393" y="55544"/>
                    <a:pt x="30656" y="57550"/>
                    <a:pt x="29564" y="59648"/>
                  </a:cubicBezTo>
                  <a:cubicBezTo>
                    <a:pt x="28599" y="61151"/>
                    <a:pt x="27615" y="62654"/>
                    <a:pt x="26787" y="64254"/>
                  </a:cubicBezTo>
                  <a:cubicBezTo>
                    <a:pt x="26347" y="65380"/>
                    <a:pt x="25878" y="66488"/>
                    <a:pt x="25484" y="67626"/>
                  </a:cubicBezTo>
                  <a:cubicBezTo>
                    <a:pt x="25324" y="68872"/>
                    <a:pt x="25175" y="70095"/>
                    <a:pt x="25158" y="71352"/>
                  </a:cubicBezTo>
                  <a:cubicBezTo>
                    <a:pt x="25330" y="73341"/>
                    <a:pt x="25427" y="75312"/>
                    <a:pt x="25044" y="77272"/>
                  </a:cubicBezTo>
                  <a:cubicBezTo>
                    <a:pt x="23998" y="79787"/>
                    <a:pt x="23729" y="82513"/>
                    <a:pt x="22855" y="85062"/>
                  </a:cubicBezTo>
                  <a:cubicBezTo>
                    <a:pt x="22226" y="86874"/>
                    <a:pt x="21689" y="88748"/>
                    <a:pt x="20226" y="90120"/>
                  </a:cubicBezTo>
                  <a:cubicBezTo>
                    <a:pt x="18083" y="91303"/>
                    <a:pt x="15523" y="90388"/>
                    <a:pt x="13357" y="91428"/>
                  </a:cubicBezTo>
                  <a:cubicBezTo>
                    <a:pt x="12539" y="92154"/>
                    <a:pt x="11711" y="92892"/>
                    <a:pt x="10905" y="93634"/>
                  </a:cubicBezTo>
                  <a:cubicBezTo>
                    <a:pt x="10911" y="93629"/>
                    <a:pt x="9402" y="94252"/>
                    <a:pt x="9402" y="94252"/>
                  </a:cubicBezTo>
                  <a:cubicBezTo>
                    <a:pt x="9402" y="94252"/>
                    <a:pt x="11002" y="93938"/>
                    <a:pt x="11002" y="93932"/>
                  </a:cubicBezTo>
                  <a:cubicBezTo>
                    <a:pt x="12396" y="93034"/>
                    <a:pt x="13482" y="91680"/>
                    <a:pt x="15128" y="91137"/>
                  </a:cubicBezTo>
                  <a:cubicBezTo>
                    <a:pt x="16311" y="91177"/>
                    <a:pt x="17471" y="91240"/>
                    <a:pt x="18649" y="91314"/>
                  </a:cubicBezTo>
                  <a:cubicBezTo>
                    <a:pt x="22198" y="90040"/>
                    <a:pt x="22449" y="86599"/>
                    <a:pt x="23655" y="83771"/>
                  </a:cubicBezTo>
                  <a:cubicBezTo>
                    <a:pt x="26038" y="77747"/>
                    <a:pt x="29319" y="72146"/>
                    <a:pt x="32485" y="66580"/>
                  </a:cubicBezTo>
                  <a:cubicBezTo>
                    <a:pt x="34428" y="63157"/>
                    <a:pt x="38154" y="58979"/>
                    <a:pt x="41754" y="65854"/>
                  </a:cubicBezTo>
                  <a:cubicBezTo>
                    <a:pt x="41720" y="67243"/>
                    <a:pt x="40897" y="68311"/>
                    <a:pt x="40183" y="69426"/>
                  </a:cubicBezTo>
                  <a:cubicBezTo>
                    <a:pt x="41943" y="69494"/>
                    <a:pt x="40406" y="67294"/>
                    <a:pt x="41783" y="67071"/>
                  </a:cubicBezTo>
                  <a:cubicBezTo>
                    <a:pt x="42326" y="61248"/>
                    <a:pt x="38034" y="50349"/>
                    <a:pt x="51333" y="58007"/>
                  </a:cubicBezTo>
                  <a:cubicBezTo>
                    <a:pt x="51847" y="58305"/>
                    <a:pt x="51299" y="57876"/>
                    <a:pt x="52081" y="56419"/>
                  </a:cubicBezTo>
                  <a:cubicBezTo>
                    <a:pt x="56493" y="48212"/>
                    <a:pt x="41675" y="41725"/>
                    <a:pt x="50155" y="33319"/>
                  </a:cubicBezTo>
                  <a:lnTo>
                    <a:pt x="50167" y="33290"/>
                  </a:lnTo>
                  <a:cubicBezTo>
                    <a:pt x="54179" y="12750"/>
                    <a:pt x="66666" y="1029"/>
                    <a:pt x="93932" y="0"/>
                  </a:cubicBezTo>
                  <a:cubicBezTo>
                    <a:pt x="113392" y="7144"/>
                    <a:pt x="132703" y="14979"/>
                    <a:pt x="154117" y="13162"/>
                  </a:cubicBezTo>
                  <a:cubicBezTo>
                    <a:pt x="163844" y="10413"/>
                    <a:pt x="171348" y="10756"/>
                    <a:pt x="172394" y="23780"/>
                  </a:cubicBezTo>
                  <a:cubicBezTo>
                    <a:pt x="172874" y="29752"/>
                    <a:pt x="179777" y="33227"/>
                    <a:pt x="180646" y="39519"/>
                  </a:cubicBezTo>
                  <a:cubicBezTo>
                    <a:pt x="181155" y="41817"/>
                    <a:pt x="181132" y="44108"/>
                    <a:pt x="180652" y="46406"/>
                  </a:cubicBezTo>
                  <a:cubicBezTo>
                    <a:pt x="177491" y="63476"/>
                    <a:pt x="166530" y="77895"/>
                    <a:pt x="164261" y="95372"/>
                  </a:cubicBezTo>
                  <a:cubicBezTo>
                    <a:pt x="163524" y="101030"/>
                    <a:pt x="161449" y="109174"/>
                    <a:pt x="154626" y="108608"/>
                  </a:cubicBezTo>
                  <a:cubicBezTo>
                    <a:pt x="146065" y="107899"/>
                    <a:pt x="149945" y="99595"/>
                    <a:pt x="149734" y="94183"/>
                  </a:cubicBezTo>
                  <a:cubicBezTo>
                    <a:pt x="149665" y="92452"/>
                    <a:pt x="149517" y="90954"/>
                    <a:pt x="146076" y="90114"/>
                  </a:cubicBezTo>
                  <a:cubicBezTo>
                    <a:pt x="146459" y="94520"/>
                    <a:pt x="146762" y="99264"/>
                    <a:pt x="142624" y="102144"/>
                  </a:cubicBezTo>
                  <a:cubicBezTo>
                    <a:pt x="135760" y="97452"/>
                    <a:pt x="128925" y="97104"/>
                    <a:pt x="121016" y="100355"/>
                  </a:cubicBezTo>
                  <a:cubicBezTo>
                    <a:pt x="113826" y="103310"/>
                    <a:pt x="105791" y="104727"/>
                    <a:pt x="104305" y="92200"/>
                  </a:cubicBezTo>
                  <a:cubicBezTo>
                    <a:pt x="100076" y="99001"/>
                    <a:pt x="97664" y="105013"/>
                    <a:pt x="93681" y="109785"/>
                  </a:cubicBezTo>
                  <a:cubicBezTo>
                    <a:pt x="90321" y="113814"/>
                    <a:pt x="85206" y="118301"/>
                    <a:pt x="83245" y="108202"/>
                  </a:cubicBezTo>
                  <a:cubicBezTo>
                    <a:pt x="83714" y="106916"/>
                    <a:pt x="86240" y="107042"/>
                    <a:pt x="85794" y="105619"/>
                  </a:cubicBezTo>
                  <a:cubicBezTo>
                    <a:pt x="85497" y="104676"/>
                    <a:pt x="83943" y="107042"/>
                    <a:pt x="82674" y="105962"/>
                  </a:cubicBezTo>
                  <a:cubicBezTo>
                    <a:pt x="77290" y="107036"/>
                    <a:pt x="76130" y="87428"/>
                    <a:pt x="67872" y="102996"/>
                  </a:cubicBezTo>
                  <a:cubicBezTo>
                    <a:pt x="66472" y="104893"/>
                    <a:pt x="64700" y="106288"/>
                    <a:pt x="62489" y="107099"/>
                  </a:cubicBezTo>
                  <a:cubicBezTo>
                    <a:pt x="56042" y="107968"/>
                    <a:pt x="51201" y="102596"/>
                    <a:pt x="53310" y="98950"/>
                  </a:cubicBezTo>
                  <a:cubicBezTo>
                    <a:pt x="57242" y="92149"/>
                    <a:pt x="46721" y="82353"/>
                    <a:pt x="58094" y="78473"/>
                  </a:cubicBezTo>
                  <a:cubicBezTo>
                    <a:pt x="63009" y="76798"/>
                    <a:pt x="67392" y="75015"/>
                    <a:pt x="69335" y="69952"/>
                  </a:cubicBezTo>
                  <a:cubicBezTo>
                    <a:pt x="70964" y="65705"/>
                    <a:pt x="72244" y="61173"/>
                    <a:pt x="78228" y="62819"/>
                  </a:cubicBezTo>
                  <a:cubicBezTo>
                    <a:pt x="83874" y="64374"/>
                    <a:pt x="86063" y="68254"/>
                    <a:pt x="84926" y="74095"/>
                  </a:cubicBezTo>
                  <a:cubicBezTo>
                    <a:pt x="84405" y="76770"/>
                    <a:pt x="84411" y="79524"/>
                    <a:pt x="85331" y="82645"/>
                  </a:cubicBezTo>
                  <a:cubicBezTo>
                    <a:pt x="91624" y="83296"/>
                    <a:pt x="94904" y="76330"/>
                    <a:pt x="100648" y="75489"/>
                  </a:cubicBezTo>
                  <a:cubicBezTo>
                    <a:pt x="95790" y="74615"/>
                    <a:pt x="92549" y="80667"/>
                    <a:pt x="87012" y="79118"/>
                  </a:cubicBezTo>
                  <a:cubicBezTo>
                    <a:pt x="77856" y="61590"/>
                    <a:pt x="103442" y="45948"/>
                    <a:pt x="89538" y="26009"/>
                  </a:cubicBezTo>
                  <a:cubicBezTo>
                    <a:pt x="90195" y="34753"/>
                    <a:pt x="89823" y="41211"/>
                    <a:pt x="84400" y="46360"/>
                  </a:cubicBezTo>
                  <a:cubicBezTo>
                    <a:pt x="77302" y="53104"/>
                    <a:pt x="72375" y="61065"/>
                    <a:pt x="67946" y="70134"/>
                  </a:cubicBezTo>
                  <a:cubicBezTo>
                    <a:pt x="63563" y="79118"/>
                    <a:pt x="51550" y="82827"/>
                    <a:pt x="44829" y="91166"/>
                  </a:cubicBezTo>
                  <a:cubicBezTo>
                    <a:pt x="43360" y="92983"/>
                    <a:pt x="42383" y="94600"/>
                    <a:pt x="42349" y="96846"/>
                  </a:cubicBezTo>
                  <a:cubicBezTo>
                    <a:pt x="42154" y="98195"/>
                    <a:pt x="41669" y="99441"/>
                    <a:pt x="40977" y="100590"/>
                  </a:cubicBezTo>
                  <a:cubicBezTo>
                    <a:pt x="40554" y="101058"/>
                    <a:pt x="40103" y="101539"/>
                    <a:pt x="39691" y="102024"/>
                  </a:cubicBezTo>
                  <a:cubicBezTo>
                    <a:pt x="38937" y="102801"/>
                    <a:pt x="37417" y="103544"/>
                    <a:pt x="37862" y="104636"/>
                  </a:cubicBezTo>
                  <a:cubicBezTo>
                    <a:pt x="38674" y="106642"/>
                    <a:pt x="36960" y="104756"/>
                    <a:pt x="39091" y="104156"/>
                  </a:cubicBezTo>
                  <a:cubicBezTo>
                    <a:pt x="41909" y="104390"/>
                    <a:pt x="44298" y="105590"/>
                    <a:pt x="46538" y="107219"/>
                  </a:cubicBezTo>
                  <a:cubicBezTo>
                    <a:pt x="47618" y="108271"/>
                    <a:pt x="48327" y="109511"/>
                    <a:pt x="48652" y="110980"/>
                  </a:cubicBezTo>
                  <a:cubicBezTo>
                    <a:pt x="48715" y="116489"/>
                    <a:pt x="44909" y="118798"/>
                    <a:pt x="40651" y="120752"/>
                  </a:cubicBezTo>
                  <a:cubicBezTo>
                    <a:pt x="35725" y="121587"/>
                    <a:pt x="30610" y="122741"/>
                    <a:pt x="29999" y="115289"/>
                  </a:cubicBezTo>
                  <a:cubicBezTo>
                    <a:pt x="29999" y="115352"/>
                    <a:pt x="28461" y="115014"/>
                    <a:pt x="28461" y="115014"/>
                  </a:cubicBezTo>
                  <a:cubicBezTo>
                    <a:pt x="28461" y="115014"/>
                    <a:pt x="29119" y="116443"/>
                    <a:pt x="29124" y="116523"/>
                  </a:cubicBezTo>
                  <a:cubicBezTo>
                    <a:pt x="29341" y="120084"/>
                    <a:pt x="29021" y="123455"/>
                    <a:pt x="27301" y="126581"/>
                  </a:cubicBezTo>
                  <a:cubicBezTo>
                    <a:pt x="26667" y="127924"/>
                    <a:pt x="25861" y="129159"/>
                    <a:pt x="24941" y="130331"/>
                  </a:cubicBezTo>
                  <a:cubicBezTo>
                    <a:pt x="23432" y="132005"/>
                    <a:pt x="21649" y="133257"/>
                    <a:pt x="19432" y="133805"/>
                  </a:cubicBezTo>
                  <a:cubicBezTo>
                    <a:pt x="3515" y="128182"/>
                    <a:pt x="2950" y="126827"/>
                    <a:pt x="12716" y="117838"/>
                  </a:cubicBezTo>
                  <a:cubicBezTo>
                    <a:pt x="14843" y="117283"/>
                    <a:pt x="18946" y="118369"/>
                    <a:pt x="16174" y="113637"/>
                  </a:cubicBezTo>
                  <a:cubicBezTo>
                    <a:pt x="15791" y="112488"/>
                    <a:pt x="15648" y="111334"/>
                    <a:pt x="15694" y="110145"/>
                  </a:cubicBezTo>
                  <a:cubicBezTo>
                    <a:pt x="15968" y="108465"/>
                    <a:pt x="16500" y="106802"/>
                    <a:pt x="16037" y="105099"/>
                  </a:cubicBezTo>
                  <a:cubicBezTo>
                    <a:pt x="12699" y="101756"/>
                    <a:pt x="6979" y="103218"/>
                    <a:pt x="4127" y="99092"/>
                  </a:cubicBezTo>
                  <a:close/>
                </a:path>
              </a:pathLst>
            </a:custGeom>
            <a:grpFill/>
            <a:ln w="5715" cap="flat">
              <a:noFill/>
              <a:prstDash val="solid"/>
              <a:miter/>
            </a:ln>
          </p:spPr>
          <p:txBody>
            <a:bodyPr rtlCol="0" anchor="ctr"/>
            <a:lstStyle/>
            <a:p>
              <a:endParaRPr lang="zh-CN" altLang="en-US"/>
            </a:p>
          </p:txBody>
        </p:sp>
        <p:sp>
          <p:nvSpPr>
            <p:cNvPr id="2051" name="任意多边形: 形状 2050">
              <a:extLst>
                <a:ext uri="{FF2B5EF4-FFF2-40B4-BE49-F238E27FC236}">
                  <a16:creationId xmlns:a16="http://schemas.microsoft.com/office/drawing/2014/main" id="{1F69075D-713B-FD71-3A35-D54C1B46EA45}"/>
                </a:ext>
              </a:extLst>
            </p:cNvPr>
            <p:cNvSpPr/>
            <p:nvPr/>
          </p:nvSpPr>
          <p:spPr>
            <a:xfrm>
              <a:off x="4846945" y="5049592"/>
              <a:ext cx="184333" cy="196017"/>
            </a:xfrm>
            <a:custGeom>
              <a:avLst/>
              <a:gdLst>
                <a:gd name="connsiteX0" fmla="*/ 89784 w 184333"/>
                <a:gd name="connsiteY0" fmla="*/ 24093 h 196017"/>
                <a:gd name="connsiteX1" fmla="*/ 96408 w 184333"/>
                <a:gd name="connsiteY1" fmla="*/ 24116 h 196017"/>
                <a:gd name="connsiteX2" fmla="*/ 99705 w 184333"/>
                <a:gd name="connsiteY2" fmla="*/ 24116 h 196017"/>
                <a:gd name="connsiteX3" fmla="*/ 99700 w 184333"/>
                <a:gd name="connsiteY3" fmla="*/ 24116 h 196017"/>
                <a:gd name="connsiteX4" fmla="*/ 125177 w 184333"/>
                <a:gd name="connsiteY4" fmla="*/ 2925 h 196017"/>
                <a:gd name="connsiteX5" fmla="*/ 128040 w 184333"/>
                <a:gd name="connsiteY5" fmla="*/ 6228 h 196017"/>
                <a:gd name="connsiteX6" fmla="*/ 126537 w 184333"/>
                <a:gd name="connsiteY6" fmla="*/ 16481 h 196017"/>
                <a:gd name="connsiteX7" fmla="*/ 125874 w 184333"/>
                <a:gd name="connsiteY7" fmla="*/ 17789 h 196017"/>
                <a:gd name="connsiteX8" fmla="*/ 127252 w 184333"/>
                <a:gd name="connsiteY8" fmla="*/ 17012 h 196017"/>
                <a:gd name="connsiteX9" fmla="*/ 133184 w 184333"/>
                <a:gd name="connsiteY9" fmla="*/ 12811 h 196017"/>
                <a:gd name="connsiteX10" fmla="*/ 135247 w 184333"/>
                <a:gd name="connsiteY10" fmla="*/ 12657 h 196017"/>
                <a:gd name="connsiteX11" fmla="*/ 139333 w 184333"/>
                <a:gd name="connsiteY11" fmla="*/ 14051 h 196017"/>
                <a:gd name="connsiteX12" fmla="*/ 144671 w 184333"/>
                <a:gd name="connsiteY12" fmla="*/ 23767 h 196017"/>
                <a:gd name="connsiteX13" fmla="*/ 171091 w 184333"/>
                <a:gd name="connsiteY13" fmla="*/ 15 h 196017"/>
                <a:gd name="connsiteX14" fmla="*/ 173115 w 184333"/>
                <a:gd name="connsiteY14" fmla="*/ 3759 h 196017"/>
                <a:gd name="connsiteX15" fmla="*/ 170634 w 184333"/>
                <a:gd name="connsiteY15" fmla="*/ 13063 h 196017"/>
                <a:gd name="connsiteX16" fmla="*/ 173052 w 184333"/>
                <a:gd name="connsiteY16" fmla="*/ 15458 h 196017"/>
                <a:gd name="connsiteX17" fmla="*/ 178738 w 184333"/>
                <a:gd name="connsiteY17" fmla="*/ 14000 h 196017"/>
                <a:gd name="connsiteX18" fmla="*/ 182179 w 184333"/>
                <a:gd name="connsiteY18" fmla="*/ 24487 h 196017"/>
                <a:gd name="connsiteX19" fmla="*/ 177492 w 184333"/>
                <a:gd name="connsiteY19" fmla="*/ 28573 h 196017"/>
                <a:gd name="connsiteX20" fmla="*/ 177429 w 184333"/>
                <a:gd name="connsiteY20" fmla="*/ 32014 h 196017"/>
                <a:gd name="connsiteX21" fmla="*/ 176909 w 184333"/>
                <a:gd name="connsiteY21" fmla="*/ 33763 h 196017"/>
                <a:gd name="connsiteX22" fmla="*/ 174961 w 184333"/>
                <a:gd name="connsiteY22" fmla="*/ 37117 h 196017"/>
                <a:gd name="connsiteX23" fmla="*/ 175161 w 184333"/>
                <a:gd name="connsiteY23" fmla="*/ 42232 h 196017"/>
                <a:gd name="connsiteX24" fmla="*/ 177721 w 184333"/>
                <a:gd name="connsiteY24" fmla="*/ 45187 h 196017"/>
                <a:gd name="connsiteX25" fmla="*/ 179721 w 184333"/>
                <a:gd name="connsiteY25" fmla="*/ 52977 h 196017"/>
                <a:gd name="connsiteX26" fmla="*/ 176469 w 184333"/>
                <a:gd name="connsiteY26" fmla="*/ 55743 h 196017"/>
                <a:gd name="connsiteX27" fmla="*/ 158673 w 184333"/>
                <a:gd name="connsiteY27" fmla="*/ 65635 h 196017"/>
                <a:gd name="connsiteX28" fmla="*/ 150032 w 184333"/>
                <a:gd name="connsiteY28" fmla="*/ 66944 h 196017"/>
                <a:gd name="connsiteX29" fmla="*/ 149906 w 184333"/>
                <a:gd name="connsiteY29" fmla="*/ 59537 h 196017"/>
                <a:gd name="connsiteX30" fmla="*/ 162696 w 184333"/>
                <a:gd name="connsiteY30" fmla="*/ 33620 h 196017"/>
                <a:gd name="connsiteX31" fmla="*/ 165182 w 184333"/>
                <a:gd name="connsiteY31" fmla="*/ 32357 h 196017"/>
                <a:gd name="connsiteX32" fmla="*/ 162707 w 184333"/>
                <a:gd name="connsiteY32" fmla="*/ 33254 h 196017"/>
                <a:gd name="connsiteX33" fmla="*/ 152935 w 184333"/>
                <a:gd name="connsiteY33" fmla="*/ 47536 h 196017"/>
                <a:gd name="connsiteX34" fmla="*/ 150043 w 184333"/>
                <a:gd name="connsiteY34" fmla="*/ 50325 h 196017"/>
                <a:gd name="connsiteX35" fmla="*/ 147003 w 184333"/>
                <a:gd name="connsiteY35" fmla="*/ 52645 h 196017"/>
                <a:gd name="connsiteX36" fmla="*/ 144105 w 184333"/>
                <a:gd name="connsiteY36" fmla="*/ 57331 h 196017"/>
                <a:gd name="connsiteX37" fmla="*/ 142242 w 184333"/>
                <a:gd name="connsiteY37" fmla="*/ 60823 h 196017"/>
                <a:gd name="connsiteX38" fmla="*/ 136207 w 184333"/>
                <a:gd name="connsiteY38" fmla="*/ 61898 h 196017"/>
                <a:gd name="connsiteX39" fmla="*/ 132607 w 184333"/>
                <a:gd name="connsiteY39" fmla="*/ 59292 h 196017"/>
                <a:gd name="connsiteX40" fmla="*/ 125269 w 184333"/>
                <a:gd name="connsiteY40" fmla="*/ 49856 h 196017"/>
                <a:gd name="connsiteX41" fmla="*/ 116873 w 184333"/>
                <a:gd name="connsiteY41" fmla="*/ 60532 h 196017"/>
                <a:gd name="connsiteX42" fmla="*/ 103803 w 184333"/>
                <a:gd name="connsiteY42" fmla="*/ 68647 h 196017"/>
                <a:gd name="connsiteX43" fmla="*/ 98608 w 184333"/>
                <a:gd name="connsiteY43" fmla="*/ 65401 h 196017"/>
                <a:gd name="connsiteX44" fmla="*/ 99625 w 184333"/>
                <a:gd name="connsiteY44" fmla="*/ 71876 h 196017"/>
                <a:gd name="connsiteX45" fmla="*/ 98271 w 184333"/>
                <a:gd name="connsiteY45" fmla="*/ 89010 h 196017"/>
                <a:gd name="connsiteX46" fmla="*/ 98185 w 184333"/>
                <a:gd name="connsiteY46" fmla="*/ 93439 h 196017"/>
                <a:gd name="connsiteX47" fmla="*/ 93893 w 184333"/>
                <a:gd name="connsiteY47" fmla="*/ 115070 h 196017"/>
                <a:gd name="connsiteX48" fmla="*/ 97785 w 184333"/>
                <a:gd name="connsiteY48" fmla="*/ 115144 h 196017"/>
                <a:gd name="connsiteX49" fmla="*/ 104637 w 184333"/>
                <a:gd name="connsiteY49" fmla="*/ 132095 h 196017"/>
                <a:gd name="connsiteX50" fmla="*/ 82035 w 184333"/>
                <a:gd name="connsiteY50" fmla="*/ 153218 h 196017"/>
                <a:gd name="connsiteX51" fmla="*/ 82812 w 184333"/>
                <a:gd name="connsiteY51" fmla="*/ 154738 h 196017"/>
                <a:gd name="connsiteX52" fmla="*/ 93939 w 184333"/>
                <a:gd name="connsiteY52" fmla="*/ 161276 h 196017"/>
                <a:gd name="connsiteX53" fmla="*/ 84955 w 184333"/>
                <a:gd name="connsiteY53" fmla="*/ 172180 h 196017"/>
                <a:gd name="connsiteX54" fmla="*/ 72079 w 184333"/>
                <a:gd name="connsiteY54" fmla="*/ 192394 h 196017"/>
                <a:gd name="connsiteX55" fmla="*/ 69444 w 184333"/>
                <a:gd name="connsiteY55" fmla="*/ 196017 h 196017"/>
                <a:gd name="connsiteX56" fmla="*/ 50225 w 184333"/>
                <a:gd name="connsiteY56" fmla="*/ 185376 h 196017"/>
                <a:gd name="connsiteX57" fmla="*/ 57054 w 184333"/>
                <a:gd name="connsiteY57" fmla="*/ 172454 h 196017"/>
                <a:gd name="connsiteX58" fmla="*/ 58700 w 184333"/>
                <a:gd name="connsiteY58" fmla="*/ 168442 h 196017"/>
                <a:gd name="connsiteX59" fmla="*/ 64781 w 184333"/>
                <a:gd name="connsiteY59" fmla="*/ 159047 h 196017"/>
                <a:gd name="connsiteX60" fmla="*/ 33354 w 184333"/>
                <a:gd name="connsiteY60" fmla="*/ 176540 h 196017"/>
                <a:gd name="connsiteX61" fmla="*/ 744 w 184333"/>
                <a:gd name="connsiteY61" fmla="*/ 159670 h 196017"/>
                <a:gd name="connsiteX62" fmla="*/ 4293 w 184333"/>
                <a:gd name="connsiteY62" fmla="*/ 152435 h 196017"/>
                <a:gd name="connsiteX63" fmla="*/ 4305 w 184333"/>
                <a:gd name="connsiteY63" fmla="*/ 149160 h 196017"/>
                <a:gd name="connsiteX64" fmla="*/ 16861 w 184333"/>
                <a:gd name="connsiteY64" fmla="*/ 137907 h 196017"/>
                <a:gd name="connsiteX65" fmla="*/ 21130 w 184333"/>
                <a:gd name="connsiteY65" fmla="*/ 136736 h 196017"/>
                <a:gd name="connsiteX66" fmla="*/ 45133 w 184333"/>
                <a:gd name="connsiteY66" fmla="*/ 127060 h 196017"/>
                <a:gd name="connsiteX67" fmla="*/ 51099 w 184333"/>
                <a:gd name="connsiteY67" fmla="*/ 122374 h 196017"/>
                <a:gd name="connsiteX68" fmla="*/ 70239 w 184333"/>
                <a:gd name="connsiteY68" fmla="*/ 98697 h 196017"/>
                <a:gd name="connsiteX69" fmla="*/ 46213 w 184333"/>
                <a:gd name="connsiteY69" fmla="*/ 123728 h 196017"/>
                <a:gd name="connsiteX70" fmla="*/ 41749 w 184333"/>
                <a:gd name="connsiteY70" fmla="*/ 124763 h 196017"/>
                <a:gd name="connsiteX71" fmla="*/ 48579 w 184333"/>
                <a:gd name="connsiteY71" fmla="*/ 94588 h 196017"/>
                <a:gd name="connsiteX72" fmla="*/ 35949 w 184333"/>
                <a:gd name="connsiteY72" fmla="*/ 73876 h 196017"/>
                <a:gd name="connsiteX73" fmla="*/ 39932 w 184333"/>
                <a:gd name="connsiteY73" fmla="*/ 71813 h 196017"/>
                <a:gd name="connsiteX74" fmla="*/ 68113 w 184333"/>
                <a:gd name="connsiteY74" fmla="*/ 69681 h 196017"/>
                <a:gd name="connsiteX75" fmla="*/ 56934 w 184333"/>
                <a:gd name="connsiteY75" fmla="*/ 56148 h 196017"/>
                <a:gd name="connsiteX76" fmla="*/ 69662 w 184333"/>
                <a:gd name="connsiteY76" fmla="*/ 41164 h 196017"/>
                <a:gd name="connsiteX77" fmla="*/ 69667 w 184333"/>
                <a:gd name="connsiteY77" fmla="*/ 37592 h 196017"/>
                <a:gd name="connsiteX78" fmla="*/ 83206 w 184333"/>
                <a:gd name="connsiteY78" fmla="*/ 29871 h 196017"/>
                <a:gd name="connsiteX79" fmla="*/ 86092 w 184333"/>
                <a:gd name="connsiteY79" fmla="*/ 30368 h 196017"/>
                <a:gd name="connsiteX80" fmla="*/ 84835 w 184333"/>
                <a:gd name="connsiteY80" fmla="*/ 27768 h 196017"/>
                <a:gd name="connsiteX81" fmla="*/ 89784 w 184333"/>
                <a:gd name="connsiteY81" fmla="*/ 24093 h 196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84333" h="196017">
                  <a:moveTo>
                    <a:pt x="89784" y="24093"/>
                  </a:moveTo>
                  <a:cubicBezTo>
                    <a:pt x="91990" y="24098"/>
                    <a:pt x="94202" y="24110"/>
                    <a:pt x="96408" y="24116"/>
                  </a:cubicBezTo>
                  <a:cubicBezTo>
                    <a:pt x="97505" y="26510"/>
                    <a:pt x="98608" y="25665"/>
                    <a:pt x="99705" y="24116"/>
                  </a:cubicBezTo>
                  <a:lnTo>
                    <a:pt x="99700" y="24116"/>
                  </a:lnTo>
                  <a:cubicBezTo>
                    <a:pt x="107598" y="16343"/>
                    <a:pt x="108415" y="50"/>
                    <a:pt x="125177" y="2925"/>
                  </a:cubicBezTo>
                  <a:cubicBezTo>
                    <a:pt x="126491" y="3713"/>
                    <a:pt x="127435" y="4816"/>
                    <a:pt x="128040" y="6228"/>
                  </a:cubicBezTo>
                  <a:cubicBezTo>
                    <a:pt x="129218" y="9920"/>
                    <a:pt x="127400" y="13166"/>
                    <a:pt x="126537" y="16481"/>
                  </a:cubicBezTo>
                  <a:cubicBezTo>
                    <a:pt x="126589" y="16412"/>
                    <a:pt x="125874" y="17789"/>
                    <a:pt x="125874" y="17789"/>
                  </a:cubicBezTo>
                  <a:cubicBezTo>
                    <a:pt x="125874" y="17789"/>
                    <a:pt x="127252" y="17086"/>
                    <a:pt x="127252" y="17012"/>
                  </a:cubicBezTo>
                  <a:cubicBezTo>
                    <a:pt x="129001" y="15252"/>
                    <a:pt x="130783" y="13617"/>
                    <a:pt x="133184" y="12811"/>
                  </a:cubicBezTo>
                  <a:cubicBezTo>
                    <a:pt x="133875" y="12749"/>
                    <a:pt x="134544" y="12709"/>
                    <a:pt x="135247" y="12657"/>
                  </a:cubicBezTo>
                  <a:cubicBezTo>
                    <a:pt x="136704" y="12886"/>
                    <a:pt x="138036" y="13372"/>
                    <a:pt x="139333" y="14051"/>
                  </a:cubicBezTo>
                  <a:cubicBezTo>
                    <a:pt x="143431" y="16378"/>
                    <a:pt x="145100" y="19933"/>
                    <a:pt x="144671" y="23767"/>
                  </a:cubicBezTo>
                  <a:cubicBezTo>
                    <a:pt x="151763" y="14509"/>
                    <a:pt x="154181" y="-550"/>
                    <a:pt x="171091" y="15"/>
                  </a:cubicBezTo>
                  <a:cubicBezTo>
                    <a:pt x="172194" y="1021"/>
                    <a:pt x="172892" y="2273"/>
                    <a:pt x="173115" y="3759"/>
                  </a:cubicBezTo>
                  <a:cubicBezTo>
                    <a:pt x="172834" y="7005"/>
                    <a:pt x="170429" y="9697"/>
                    <a:pt x="170634" y="13063"/>
                  </a:cubicBezTo>
                  <a:cubicBezTo>
                    <a:pt x="171246" y="14069"/>
                    <a:pt x="172006" y="14897"/>
                    <a:pt x="173052" y="15458"/>
                  </a:cubicBezTo>
                  <a:cubicBezTo>
                    <a:pt x="175126" y="15492"/>
                    <a:pt x="176892" y="14623"/>
                    <a:pt x="178738" y="14000"/>
                  </a:cubicBezTo>
                  <a:cubicBezTo>
                    <a:pt x="186471" y="15355"/>
                    <a:pt x="184710" y="19790"/>
                    <a:pt x="182179" y="24487"/>
                  </a:cubicBezTo>
                  <a:cubicBezTo>
                    <a:pt x="180904" y="26167"/>
                    <a:pt x="177687" y="25596"/>
                    <a:pt x="177492" y="28573"/>
                  </a:cubicBezTo>
                  <a:cubicBezTo>
                    <a:pt x="177618" y="29745"/>
                    <a:pt x="177584" y="30865"/>
                    <a:pt x="177429" y="32014"/>
                  </a:cubicBezTo>
                  <a:cubicBezTo>
                    <a:pt x="177264" y="32603"/>
                    <a:pt x="177086" y="33157"/>
                    <a:pt x="176909" y="33763"/>
                  </a:cubicBezTo>
                  <a:cubicBezTo>
                    <a:pt x="176344" y="34957"/>
                    <a:pt x="175681" y="36049"/>
                    <a:pt x="174961" y="37117"/>
                  </a:cubicBezTo>
                  <a:cubicBezTo>
                    <a:pt x="173903" y="38877"/>
                    <a:pt x="173915" y="40575"/>
                    <a:pt x="175161" y="42232"/>
                  </a:cubicBezTo>
                  <a:cubicBezTo>
                    <a:pt x="176161" y="43112"/>
                    <a:pt x="176984" y="44101"/>
                    <a:pt x="177721" y="45187"/>
                  </a:cubicBezTo>
                  <a:cubicBezTo>
                    <a:pt x="179127" y="47593"/>
                    <a:pt x="180241" y="50067"/>
                    <a:pt x="179721" y="52977"/>
                  </a:cubicBezTo>
                  <a:cubicBezTo>
                    <a:pt x="178967" y="54291"/>
                    <a:pt x="177898" y="55217"/>
                    <a:pt x="176469" y="55743"/>
                  </a:cubicBezTo>
                  <a:cubicBezTo>
                    <a:pt x="168754" y="55863"/>
                    <a:pt x="163639" y="60452"/>
                    <a:pt x="158673" y="65635"/>
                  </a:cubicBezTo>
                  <a:cubicBezTo>
                    <a:pt x="156404" y="68007"/>
                    <a:pt x="153123" y="69521"/>
                    <a:pt x="150032" y="66944"/>
                  </a:cubicBezTo>
                  <a:cubicBezTo>
                    <a:pt x="147460" y="64807"/>
                    <a:pt x="148872" y="61926"/>
                    <a:pt x="149906" y="59537"/>
                  </a:cubicBezTo>
                  <a:cubicBezTo>
                    <a:pt x="153741" y="50679"/>
                    <a:pt x="155695" y="40878"/>
                    <a:pt x="162696" y="33620"/>
                  </a:cubicBezTo>
                  <a:cubicBezTo>
                    <a:pt x="163256" y="32728"/>
                    <a:pt x="164193" y="32500"/>
                    <a:pt x="165182" y="32357"/>
                  </a:cubicBezTo>
                  <a:cubicBezTo>
                    <a:pt x="164222" y="31968"/>
                    <a:pt x="163411" y="32260"/>
                    <a:pt x="162707" y="33254"/>
                  </a:cubicBezTo>
                  <a:cubicBezTo>
                    <a:pt x="154306" y="34534"/>
                    <a:pt x="154415" y="41586"/>
                    <a:pt x="152935" y="47536"/>
                  </a:cubicBezTo>
                  <a:cubicBezTo>
                    <a:pt x="152089" y="48581"/>
                    <a:pt x="151095" y="49502"/>
                    <a:pt x="150043" y="50325"/>
                  </a:cubicBezTo>
                  <a:cubicBezTo>
                    <a:pt x="149060" y="51131"/>
                    <a:pt x="148014" y="51885"/>
                    <a:pt x="147003" y="52645"/>
                  </a:cubicBezTo>
                  <a:cubicBezTo>
                    <a:pt x="145671" y="53960"/>
                    <a:pt x="144677" y="55497"/>
                    <a:pt x="144105" y="57331"/>
                  </a:cubicBezTo>
                  <a:cubicBezTo>
                    <a:pt x="143762" y="58651"/>
                    <a:pt x="143122" y="59789"/>
                    <a:pt x="142242" y="60823"/>
                  </a:cubicBezTo>
                  <a:cubicBezTo>
                    <a:pt x="140396" y="62132"/>
                    <a:pt x="138373" y="62383"/>
                    <a:pt x="136207" y="61898"/>
                  </a:cubicBezTo>
                  <a:cubicBezTo>
                    <a:pt x="134813" y="61286"/>
                    <a:pt x="133630" y="60412"/>
                    <a:pt x="132607" y="59292"/>
                  </a:cubicBezTo>
                  <a:cubicBezTo>
                    <a:pt x="129606" y="56480"/>
                    <a:pt x="131109" y="49450"/>
                    <a:pt x="125269" y="49856"/>
                  </a:cubicBezTo>
                  <a:cubicBezTo>
                    <a:pt x="119519" y="50256"/>
                    <a:pt x="117953" y="55640"/>
                    <a:pt x="116873" y="60532"/>
                  </a:cubicBezTo>
                  <a:cubicBezTo>
                    <a:pt x="115290" y="67710"/>
                    <a:pt x="113667" y="72842"/>
                    <a:pt x="103803" y="68647"/>
                  </a:cubicBezTo>
                  <a:cubicBezTo>
                    <a:pt x="102020" y="67887"/>
                    <a:pt x="105283" y="55045"/>
                    <a:pt x="98608" y="65401"/>
                  </a:cubicBezTo>
                  <a:cubicBezTo>
                    <a:pt x="96831" y="68161"/>
                    <a:pt x="91693" y="68687"/>
                    <a:pt x="99625" y="71876"/>
                  </a:cubicBezTo>
                  <a:cubicBezTo>
                    <a:pt x="105998" y="74442"/>
                    <a:pt x="93962" y="82569"/>
                    <a:pt x="98271" y="89010"/>
                  </a:cubicBezTo>
                  <a:cubicBezTo>
                    <a:pt x="98517" y="90496"/>
                    <a:pt x="98454" y="91964"/>
                    <a:pt x="98185" y="93439"/>
                  </a:cubicBezTo>
                  <a:cubicBezTo>
                    <a:pt x="96076" y="100554"/>
                    <a:pt x="89527" y="106760"/>
                    <a:pt x="93893" y="115070"/>
                  </a:cubicBezTo>
                  <a:cubicBezTo>
                    <a:pt x="95219" y="115161"/>
                    <a:pt x="96471" y="115224"/>
                    <a:pt x="97785" y="115144"/>
                  </a:cubicBezTo>
                  <a:cubicBezTo>
                    <a:pt x="108186" y="117516"/>
                    <a:pt x="114844" y="120613"/>
                    <a:pt x="104637" y="132095"/>
                  </a:cubicBezTo>
                  <a:cubicBezTo>
                    <a:pt x="97751" y="139839"/>
                    <a:pt x="96311" y="152692"/>
                    <a:pt x="82035" y="153218"/>
                  </a:cubicBezTo>
                  <a:cubicBezTo>
                    <a:pt x="85075" y="153469"/>
                    <a:pt x="81703" y="152846"/>
                    <a:pt x="82812" y="154738"/>
                  </a:cubicBezTo>
                  <a:cubicBezTo>
                    <a:pt x="91139" y="149068"/>
                    <a:pt x="94893" y="152435"/>
                    <a:pt x="93939" y="161276"/>
                  </a:cubicBezTo>
                  <a:cubicBezTo>
                    <a:pt x="93419" y="166122"/>
                    <a:pt x="89190" y="171294"/>
                    <a:pt x="84955" y="172180"/>
                  </a:cubicBezTo>
                  <a:cubicBezTo>
                    <a:pt x="72976" y="174683"/>
                    <a:pt x="73331" y="183776"/>
                    <a:pt x="72079" y="192394"/>
                  </a:cubicBezTo>
                  <a:cubicBezTo>
                    <a:pt x="71662" y="193937"/>
                    <a:pt x="70753" y="195126"/>
                    <a:pt x="69444" y="196017"/>
                  </a:cubicBezTo>
                  <a:cubicBezTo>
                    <a:pt x="62626" y="193211"/>
                    <a:pt x="55734" y="190542"/>
                    <a:pt x="50225" y="185376"/>
                  </a:cubicBezTo>
                  <a:cubicBezTo>
                    <a:pt x="50979" y="180261"/>
                    <a:pt x="55328" y="177061"/>
                    <a:pt x="57054" y="172454"/>
                  </a:cubicBezTo>
                  <a:cubicBezTo>
                    <a:pt x="57569" y="171094"/>
                    <a:pt x="58146" y="169780"/>
                    <a:pt x="58700" y="168442"/>
                  </a:cubicBezTo>
                  <a:cubicBezTo>
                    <a:pt x="60432" y="164962"/>
                    <a:pt x="60015" y="159956"/>
                    <a:pt x="64781" y="159047"/>
                  </a:cubicBezTo>
                  <a:cubicBezTo>
                    <a:pt x="51676" y="159395"/>
                    <a:pt x="45773" y="173917"/>
                    <a:pt x="33354" y="176540"/>
                  </a:cubicBezTo>
                  <a:cubicBezTo>
                    <a:pt x="21936" y="171974"/>
                    <a:pt x="10866" y="166745"/>
                    <a:pt x="744" y="159670"/>
                  </a:cubicBezTo>
                  <a:cubicBezTo>
                    <a:pt x="-1639" y="155509"/>
                    <a:pt x="2287" y="154440"/>
                    <a:pt x="4293" y="152435"/>
                  </a:cubicBezTo>
                  <a:cubicBezTo>
                    <a:pt x="4299" y="151343"/>
                    <a:pt x="4305" y="150252"/>
                    <a:pt x="4305" y="149160"/>
                  </a:cubicBezTo>
                  <a:cubicBezTo>
                    <a:pt x="6808" y="143537"/>
                    <a:pt x="11826" y="140725"/>
                    <a:pt x="16861" y="137907"/>
                  </a:cubicBezTo>
                  <a:cubicBezTo>
                    <a:pt x="18249" y="137381"/>
                    <a:pt x="19678" y="137016"/>
                    <a:pt x="21130" y="136736"/>
                  </a:cubicBezTo>
                  <a:cubicBezTo>
                    <a:pt x="29531" y="134507"/>
                    <a:pt x="36075" y="127706"/>
                    <a:pt x="45133" y="127060"/>
                  </a:cubicBezTo>
                  <a:cubicBezTo>
                    <a:pt x="48059" y="126854"/>
                    <a:pt x="51431" y="124454"/>
                    <a:pt x="51099" y="122374"/>
                  </a:cubicBezTo>
                  <a:cubicBezTo>
                    <a:pt x="48773" y="107852"/>
                    <a:pt x="61661" y="105337"/>
                    <a:pt x="70239" y="98697"/>
                  </a:cubicBezTo>
                  <a:cubicBezTo>
                    <a:pt x="52968" y="99182"/>
                    <a:pt x="54574" y="115996"/>
                    <a:pt x="46213" y="123728"/>
                  </a:cubicBezTo>
                  <a:cubicBezTo>
                    <a:pt x="44796" y="124374"/>
                    <a:pt x="43304" y="124705"/>
                    <a:pt x="41749" y="124763"/>
                  </a:cubicBezTo>
                  <a:cubicBezTo>
                    <a:pt x="30560" y="109572"/>
                    <a:pt x="31594" y="105000"/>
                    <a:pt x="48579" y="94588"/>
                  </a:cubicBezTo>
                  <a:cubicBezTo>
                    <a:pt x="33789" y="94142"/>
                    <a:pt x="34097" y="84483"/>
                    <a:pt x="35949" y="73876"/>
                  </a:cubicBezTo>
                  <a:cubicBezTo>
                    <a:pt x="37040" y="72733"/>
                    <a:pt x="38383" y="72076"/>
                    <a:pt x="39932" y="71813"/>
                  </a:cubicBezTo>
                  <a:cubicBezTo>
                    <a:pt x="49225" y="73962"/>
                    <a:pt x="57992" y="67287"/>
                    <a:pt x="68113" y="69681"/>
                  </a:cubicBezTo>
                  <a:cubicBezTo>
                    <a:pt x="60277" y="68139"/>
                    <a:pt x="56266" y="64315"/>
                    <a:pt x="56934" y="56148"/>
                  </a:cubicBezTo>
                  <a:cubicBezTo>
                    <a:pt x="57626" y="47707"/>
                    <a:pt x="65295" y="46010"/>
                    <a:pt x="69662" y="41164"/>
                  </a:cubicBezTo>
                  <a:cubicBezTo>
                    <a:pt x="69170" y="39952"/>
                    <a:pt x="69210" y="38786"/>
                    <a:pt x="69667" y="37592"/>
                  </a:cubicBezTo>
                  <a:cubicBezTo>
                    <a:pt x="73348" y="33488"/>
                    <a:pt x="78246" y="31579"/>
                    <a:pt x="83206" y="29871"/>
                  </a:cubicBezTo>
                  <a:cubicBezTo>
                    <a:pt x="84201" y="29654"/>
                    <a:pt x="85058" y="30539"/>
                    <a:pt x="86092" y="30368"/>
                  </a:cubicBezTo>
                  <a:cubicBezTo>
                    <a:pt x="85469" y="29619"/>
                    <a:pt x="85052" y="28762"/>
                    <a:pt x="84835" y="27768"/>
                  </a:cubicBezTo>
                  <a:cubicBezTo>
                    <a:pt x="85486" y="25150"/>
                    <a:pt x="86127" y="22584"/>
                    <a:pt x="89784" y="24093"/>
                  </a:cubicBezTo>
                  <a:close/>
                </a:path>
              </a:pathLst>
            </a:custGeom>
            <a:grpFill/>
            <a:ln w="5715" cap="flat">
              <a:noFill/>
              <a:prstDash val="solid"/>
              <a:miter/>
            </a:ln>
          </p:spPr>
          <p:txBody>
            <a:bodyPr rtlCol="0" anchor="ctr"/>
            <a:lstStyle/>
            <a:p>
              <a:endParaRPr lang="zh-CN" altLang="en-US"/>
            </a:p>
          </p:txBody>
        </p:sp>
        <p:sp>
          <p:nvSpPr>
            <p:cNvPr id="2052" name="任意多边形: 形状 2051">
              <a:extLst>
                <a:ext uri="{FF2B5EF4-FFF2-40B4-BE49-F238E27FC236}">
                  <a16:creationId xmlns:a16="http://schemas.microsoft.com/office/drawing/2014/main" id="{C0A85155-AF36-54F4-09D6-311B8DD5B453}"/>
                </a:ext>
              </a:extLst>
            </p:cNvPr>
            <p:cNvSpPr/>
            <p:nvPr userDrawn="1"/>
          </p:nvSpPr>
          <p:spPr>
            <a:xfrm>
              <a:off x="5738692" y="5536853"/>
              <a:ext cx="202621" cy="165230"/>
            </a:xfrm>
            <a:custGeom>
              <a:avLst/>
              <a:gdLst>
                <a:gd name="connsiteX0" fmla="*/ 13699 w 202621"/>
                <a:gd name="connsiteY0" fmla="*/ 92798 h 165230"/>
                <a:gd name="connsiteX1" fmla="*/ 16848 w 202621"/>
                <a:gd name="connsiteY1" fmla="*/ 93519 h 165230"/>
                <a:gd name="connsiteX2" fmla="*/ 30204 w 202621"/>
                <a:gd name="connsiteY2" fmla="*/ 91118 h 165230"/>
                <a:gd name="connsiteX3" fmla="*/ 36782 w 202621"/>
                <a:gd name="connsiteY3" fmla="*/ 91804 h 165230"/>
                <a:gd name="connsiteX4" fmla="*/ 52064 w 202621"/>
                <a:gd name="connsiteY4" fmla="*/ 83346 h 165230"/>
                <a:gd name="connsiteX5" fmla="*/ 60385 w 202621"/>
                <a:gd name="connsiteY5" fmla="*/ 84106 h 165230"/>
                <a:gd name="connsiteX6" fmla="*/ 81525 w 202621"/>
                <a:gd name="connsiteY6" fmla="*/ 82712 h 165230"/>
                <a:gd name="connsiteX7" fmla="*/ 84748 w 202621"/>
                <a:gd name="connsiteY7" fmla="*/ 92164 h 165230"/>
                <a:gd name="connsiteX8" fmla="*/ 105368 w 202621"/>
                <a:gd name="connsiteY8" fmla="*/ 70482 h 165230"/>
                <a:gd name="connsiteX9" fmla="*/ 109551 w 202621"/>
                <a:gd name="connsiteY9" fmla="*/ 68670 h 165230"/>
                <a:gd name="connsiteX10" fmla="*/ 115712 w 202621"/>
                <a:gd name="connsiteY10" fmla="*/ 64498 h 165230"/>
                <a:gd name="connsiteX11" fmla="*/ 120226 w 202621"/>
                <a:gd name="connsiteY11" fmla="*/ 63772 h 165230"/>
                <a:gd name="connsiteX12" fmla="*/ 123776 w 202621"/>
                <a:gd name="connsiteY12" fmla="*/ 60377 h 165230"/>
                <a:gd name="connsiteX13" fmla="*/ 126627 w 202621"/>
                <a:gd name="connsiteY13" fmla="*/ 49142 h 165230"/>
                <a:gd name="connsiteX14" fmla="*/ 117009 w 202621"/>
                <a:gd name="connsiteY14" fmla="*/ 51759 h 165230"/>
                <a:gd name="connsiteX15" fmla="*/ 112357 w 202621"/>
                <a:gd name="connsiteY15" fmla="*/ 43467 h 165230"/>
                <a:gd name="connsiteX16" fmla="*/ 137234 w 202621"/>
                <a:gd name="connsiteY16" fmla="*/ 14726 h 165230"/>
                <a:gd name="connsiteX17" fmla="*/ 143429 w 202621"/>
                <a:gd name="connsiteY17" fmla="*/ 13549 h 165230"/>
                <a:gd name="connsiteX18" fmla="*/ 158351 w 202621"/>
                <a:gd name="connsiteY18" fmla="*/ 3953 h 165230"/>
                <a:gd name="connsiteX19" fmla="*/ 158345 w 202621"/>
                <a:gd name="connsiteY19" fmla="*/ 3970 h 165230"/>
                <a:gd name="connsiteX20" fmla="*/ 172490 w 202621"/>
                <a:gd name="connsiteY20" fmla="*/ 3268 h 165230"/>
                <a:gd name="connsiteX21" fmla="*/ 173679 w 202621"/>
                <a:gd name="connsiteY21" fmla="*/ 18424 h 165230"/>
                <a:gd name="connsiteX22" fmla="*/ 159077 w 202621"/>
                <a:gd name="connsiteY22" fmla="*/ 47318 h 165230"/>
                <a:gd name="connsiteX23" fmla="*/ 157191 w 202621"/>
                <a:gd name="connsiteY23" fmla="*/ 51228 h 165230"/>
                <a:gd name="connsiteX24" fmla="*/ 155957 w 202621"/>
                <a:gd name="connsiteY24" fmla="*/ 62915 h 165230"/>
                <a:gd name="connsiteX25" fmla="*/ 154957 w 202621"/>
                <a:gd name="connsiteY25" fmla="*/ 67098 h 165230"/>
                <a:gd name="connsiteX26" fmla="*/ 142881 w 202621"/>
                <a:gd name="connsiteY26" fmla="*/ 69761 h 165230"/>
                <a:gd name="connsiteX27" fmla="*/ 149196 w 202621"/>
                <a:gd name="connsiteY27" fmla="*/ 84535 h 165230"/>
                <a:gd name="connsiteX28" fmla="*/ 142406 w 202621"/>
                <a:gd name="connsiteY28" fmla="*/ 97399 h 165230"/>
                <a:gd name="connsiteX29" fmla="*/ 145538 w 202621"/>
                <a:gd name="connsiteY29" fmla="*/ 113498 h 165230"/>
                <a:gd name="connsiteX30" fmla="*/ 147487 w 202621"/>
                <a:gd name="connsiteY30" fmla="*/ 124082 h 165230"/>
                <a:gd name="connsiteX31" fmla="*/ 167427 w 202621"/>
                <a:gd name="connsiteY31" fmla="*/ 124105 h 165230"/>
                <a:gd name="connsiteX32" fmla="*/ 177919 w 202621"/>
                <a:gd name="connsiteY32" fmla="*/ 123494 h 165230"/>
                <a:gd name="connsiteX33" fmla="*/ 186692 w 202621"/>
                <a:gd name="connsiteY33" fmla="*/ 142165 h 165230"/>
                <a:gd name="connsiteX34" fmla="*/ 189624 w 202621"/>
                <a:gd name="connsiteY34" fmla="*/ 123682 h 165230"/>
                <a:gd name="connsiteX35" fmla="*/ 190875 w 202621"/>
                <a:gd name="connsiteY35" fmla="*/ 119379 h 165230"/>
                <a:gd name="connsiteX36" fmla="*/ 202431 w 202621"/>
                <a:gd name="connsiteY36" fmla="*/ 130723 h 165230"/>
                <a:gd name="connsiteX37" fmla="*/ 194533 w 202621"/>
                <a:gd name="connsiteY37" fmla="*/ 165230 h 165230"/>
                <a:gd name="connsiteX38" fmla="*/ 125164 w 202621"/>
                <a:gd name="connsiteY38" fmla="*/ 147628 h 165230"/>
                <a:gd name="connsiteX39" fmla="*/ 48909 w 202621"/>
                <a:gd name="connsiteY39" fmla="*/ 119562 h 165230"/>
                <a:gd name="connsiteX40" fmla="*/ 70712 w 202621"/>
                <a:gd name="connsiteY40" fmla="*/ 117419 h 165230"/>
                <a:gd name="connsiteX41" fmla="*/ 74204 w 202621"/>
                <a:gd name="connsiteY41" fmla="*/ 121785 h 165230"/>
                <a:gd name="connsiteX42" fmla="*/ 72358 w 202621"/>
                <a:gd name="connsiteY42" fmla="*/ 118202 h 165230"/>
                <a:gd name="connsiteX43" fmla="*/ 72689 w 202621"/>
                <a:gd name="connsiteY43" fmla="*/ 113464 h 165230"/>
                <a:gd name="connsiteX44" fmla="*/ 46623 w 202621"/>
                <a:gd name="connsiteY44" fmla="*/ 118756 h 165230"/>
                <a:gd name="connsiteX45" fmla="*/ 0 w 202621"/>
                <a:gd name="connsiteY45" fmla="*/ 102891 h 165230"/>
                <a:gd name="connsiteX46" fmla="*/ 3846 w 202621"/>
                <a:gd name="connsiteY46" fmla="*/ 99508 h 165230"/>
                <a:gd name="connsiteX47" fmla="*/ 13699 w 202621"/>
                <a:gd name="connsiteY47" fmla="*/ 92798 h 165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02621" h="165230">
                  <a:moveTo>
                    <a:pt x="13699" y="92798"/>
                  </a:moveTo>
                  <a:cubicBezTo>
                    <a:pt x="14762" y="93021"/>
                    <a:pt x="16145" y="92890"/>
                    <a:pt x="16848" y="93519"/>
                  </a:cubicBezTo>
                  <a:cubicBezTo>
                    <a:pt x="25517" y="101240"/>
                    <a:pt x="25855" y="101423"/>
                    <a:pt x="30204" y="91118"/>
                  </a:cubicBezTo>
                  <a:cubicBezTo>
                    <a:pt x="33998" y="82134"/>
                    <a:pt x="34736" y="92010"/>
                    <a:pt x="36782" y="91804"/>
                  </a:cubicBezTo>
                  <a:cubicBezTo>
                    <a:pt x="42828" y="91192"/>
                    <a:pt x="45074" y="83872"/>
                    <a:pt x="52064" y="83346"/>
                  </a:cubicBezTo>
                  <a:cubicBezTo>
                    <a:pt x="55150" y="83117"/>
                    <a:pt x="57910" y="81454"/>
                    <a:pt x="60385" y="84106"/>
                  </a:cubicBezTo>
                  <a:cubicBezTo>
                    <a:pt x="71209" y="95696"/>
                    <a:pt x="72941" y="95639"/>
                    <a:pt x="81525" y="82712"/>
                  </a:cubicBezTo>
                  <a:cubicBezTo>
                    <a:pt x="82405" y="85283"/>
                    <a:pt x="83239" y="87741"/>
                    <a:pt x="84748" y="92164"/>
                  </a:cubicBezTo>
                  <a:cubicBezTo>
                    <a:pt x="89571" y="81774"/>
                    <a:pt x="104242" y="83483"/>
                    <a:pt x="105368" y="70482"/>
                  </a:cubicBezTo>
                  <a:cubicBezTo>
                    <a:pt x="105436" y="69710"/>
                    <a:pt x="108556" y="68230"/>
                    <a:pt x="109551" y="68670"/>
                  </a:cubicBezTo>
                  <a:cubicBezTo>
                    <a:pt x="114226" y="70739"/>
                    <a:pt x="115786" y="69950"/>
                    <a:pt x="115712" y="64498"/>
                  </a:cubicBezTo>
                  <a:cubicBezTo>
                    <a:pt x="115569" y="53514"/>
                    <a:pt x="117626" y="61646"/>
                    <a:pt x="120226" y="63772"/>
                  </a:cubicBezTo>
                  <a:cubicBezTo>
                    <a:pt x="122238" y="65424"/>
                    <a:pt x="124061" y="62698"/>
                    <a:pt x="123776" y="60377"/>
                  </a:cubicBezTo>
                  <a:cubicBezTo>
                    <a:pt x="123261" y="56251"/>
                    <a:pt x="126262" y="53205"/>
                    <a:pt x="126627" y="49142"/>
                  </a:cubicBezTo>
                  <a:cubicBezTo>
                    <a:pt x="122598" y="45730"/>
                    <a:pt x="121335" y="52485"/>
                    <a:pt x="117009" y="51759"/>
                  </a:cubicBezTo>
                  <a:cubicBezTo>
                    <a:pt x="110391" y="50645"/>
                    <a:pt x="113020" y="46627"/>
                    <a:pt x="112357" y="43467"/>
                  </a:cubicBezTo>
                  <a:cubicBezTo>
                    <a:pt x="116043" y="29928"/>
                    <a:pt x="128816" y="24190"/>
                    <a:pt x="137234" y="14726"/>
                  </a:cubicBezTo>
                  <a:cubicBezTo>
                    <a:pt x="138514" y="13291"/>
                    <a:pt x="141315" y="12994"/>
                    <a:pt x="143429" y="13549"/>
                  </a:cubicBezTo>
                  <a:cubicBezTo>
                    <a:pt x="150465" y="15400"/>
                    <a:pt x="152888" y="13920"/>
                    <a:pt x="158351" y="3953"/>
                  </a:cubicBezTo>
                  <a:lnTo>
                    <a:pt x="158345" y="3970"/>
                  </a:lnTo>
                  <a:cubicBezTo>
                    <a:pt x="162912" y="673"/>
                    <a:pt x="167564" y="-2670"/>
                    <a:pt x="172490" y="3268"/>
                  </a:cubicBezTo>
                  <a:cubicBezTo>
                    <a:pt x="176388" y="7959"/>
                    <a:pt x="176954" y="13263"/>
                    <a:pt x="173679" y="18424"/>
                  </a:cubicBezTo>
                  <a:cubicBezTo>
                    <a:pt x="167861" y="27602"/>
                    <a:pt x="161614" y="36523"/>
                    <a:pt x="159077" y="47318"/>
                  </a:cubicBezTo>
                  <a:cubicBezTo>
                    <a:pt x="158540" y="48656"/>
                    <a:pt x="157877" y="49959"/>
                    <a:pt x="157191" y="51228"/>
                  </a:cubicBezTo>
                  <a:cubicBezTo>
                    <a:pt x="154962" y="54908"/>
                    <a:pt x="154168" y="58760"/>
                    <a:pt x="155957" y="62915"/>
                  </a:cubicBezTo>
                  <a:cubicBezTo>
                    <a:pt x="156111" y="64435"/>
                    <a:pt x="155745" y="65807"/>
                    <a:pt x="154957" y="67098"/>
                  </a:cubicBezTo>
                  <a:cubicBezTo>
                    <a:pt x="151733" y="70699"/>
                    <a:pt x="147687" y="70464"/>
                    <a:pt x="142881" y="69761"/>
                  </a:cubicBezTo>
                  <a:cubicBezTo>
                    <a:pt x="153928" y="71327"/>
                    <a:pt x="155814" y="76254"/>
                    <a:pt x="149196" y="84535"/>
                  </a:cubicBezTo>
                  <a:cubicBezTo>
                    <a:pt x="146133" y="88370"/>
                    <a:pt x="144092" y="92844"/>
                    <a:pt x="142406" y="97399"/>
                  </a:cubicBezTo>
                  <a:cubicBezTo>
                    <a:pt x="140257" y="103200"/>
                    <a:pt x="132919" y="109829"/>
                    <a:pt x="145538" y="113498"/>
                  </a:cubicBezTo>
                  <a:cubicBezTo>
                    <a:pt x="148578" y="114378"/>
                    <a:pt x="147093" y="120431"/>
                    <a:pt x="147487" y="124082"/>
                  </a:cubicBezTo>
                  <a:cubicBezTo>
                    <a:pt x="154094" y="127700"/>
                    <a:pt x="160289" y="137370"/>
                    <a:pt x="167427" y="124105"/>
                  </a:cubicBezTo>
                  <a:cubicBezTo>
                    <a:pt x="168924" y="121322"/>
                    <a:pt x="174262" y="122322"/>
                    <a:pt x="177919" y="123494"/>
                  </a:cubicBezTo>
                  <a:cubicBezTo>
                    <a:pt x="187846" y="126317"/>
                    <a:pt x="184480" y="135387"/>
                    <a:pt x="186692" y="142165"/>
                  </a:cubicBezTo>
                  <a:cubicBezTo>
                    <a:pt x="188406" y="135975"/>
                    <a:pt x="189926" y="129980"/>
                    <a:pt x="189624" y="123682"/>
                  </a:cubicBezTo>
                  <a:cubicBezTo>
                    <a:pt x="189686" y="122139"/>
                    <a:pt x="190115" y="120711"/>
                    <a:pt x="190875" y="119379"/>
                  </a:cubicBezTo>
                  <a:cubicBezTo>
                    <a:pt x="202763" y="114836"/>
                    <a:pt x="202065" y="124911"/>
                    <a:pt x="202431" y="130723"/>
                  </a:cubicBezTo>
                  <a:cubicBezTo>
                    <a:pt x="203197" y="142759"/>
                    <a:pt x="201871" y="154812"/>
                    <a:pt x="194533" y="165230"/>
                  </a:cubicBezTo>
                  <a:cubicBezTo>
                    <a:pt x="170696" y="162213"/>
                    <a:pt x="147790" y="155001"/>
                    <a:pt x="125164" y="147628"/>
                  </a:cubicBezTo>
                  <a:cubicBezTo>
                    <a:pt x="99452" y="139250"/>
                    <a:pt x="72963" y="132592"/>
                    <a:pt x="48909" y="119562"/>
                  </a:cubicBezTo>
                  <a:cubicBezTo>
                    <a:pt x="55784" y="114698"/>
                    <a:pt x="63328" y="116733"/>
                    <a:pt x="70712" y="117419"/>
                  </a:cubicBezTo>
                  <a:cubicBezTo>
                    <a:pt x="73569" y="117642"/>
                    <a:pt x="72895" y="122625"/>
                    <a:pt x="74204" y="121785"/>
                  </a:cubicBezTo>
                  <a:cubicBezTo>
                    <a:pt x="76450" y="120339"/>
                    <a:pt x="72306" y="119905"/>
                    <a:pt x="72358" y="118202"/>
                  </a:cubicBezTo>
                  <a:cubicBezTo>
                    <a:pt x="71975" y="116562"/>
                    <a:pt x="72535" y="115030"/>
                    <a:pt x="72689" y="113464"/>
                  </a:cubicBezTo>
                  <a:cubicBezTo>
                    <a:pt x="64414" y="117259"/>
                    <a:pt x="54595" y="113458"/>
                    <a:pt x="46623" y="118756"/>
                  </a:cubicBezTo>
                  <a:cubicBezTo>
                    <a:pt x="30718" y="114538"/>
                    <a:pt x="14848" y="110224"/>
                    <a:pt x="0" y="102891"/>
                  </a:cubicBezTo>
                  <a:cubicBezTo>
                    <a:pt x="1280" y="101765"/>
                    <a:pt x="2566" y="100634"/>
                    <a:pt x="3846" y="99508"/>
                  </a:cubicBezTo>
                  <a:cubicBezTo>
                    <a:pt x="4578" y="93519"/>
                    <a:pt x="3360" y="84661"/>
                    <a:pt x="13699" y="92798"/>
                  </a:cubicBezTo>
                  <a:close/>
                </a:path>
              </a:pathLst>
            </a:custGeom>
            <a:grpFill/>
            <a:ln w="5715" cap="flat">
              <a:noFill/>
              <a:prstDash val="solid"/>
              <a:miter/>
            </a:ln>
          </p:spPr>
          <p:txBody>
            <a:bodyPr rtlCol="0" anchor="ctr"/>
            <a:lstStyle/>
            <a:p>
              <a:endParaRPr lang="zh-CN" altLang="en-US"/>
            </a:p>
          </p:txBody>
        </p:sp>
        <p:sp>
          <p:nvSpPr>
            <p:cNvPr id="2053" name="任意多边形: 形状 2052">
              <a:extLst>
                <a:ext uri="{FF2B5EF4-FFF2-40B4-BE49-F238E27FC236}">
                  <a16:creationId xmlns:a16="http://schemas.microsoft.com/office/drawing/2014/main" id="{C764F2DF-7606-3721-2BF3-E443A1956AE1}"/>
                </a:ext>
              </a:extLst>
            </p:cNvPr>
            <p:cNvSpPr/>
            <p:nvPr/>
          </p:nvSpPr>
          <p:spPr>
            <a:xfrm>
              <a:off x="5361034" y="4703755"/>
              <a:ext cx="145430" cy="134320"/>
            </a:xfrm>
            <a:custGeom>
              <a:avLst/>
              <a:gdLst>
                <a:gd name="connsiteX0" fmla="*/ 9675 w 145430"/>
                <a:gd name="connsiteY0" fmla="*/ 10891 h 134320"/>
                <a:gd name="connsiteX1" fmla="*/ 141611 w 145430"/>
                <a:gd name="connsiteY1" fmla="*/ 13983 h 134320"/>
                <a:gd name="connsiteX2" fmla="*/ 144251 w 145430"/>
                <a:gd name="connsiteY2" fmla="*/ 24361 h 134320"/>
                <a:gd name="connsiteX3" fmla="*/ 141485 w 145430"/>
                <a:gd name="connsiteY3" fmla="*/ 28162 h 134320"/>
                <a:gd name="connsiteX4" fmla="*/ 119911 w 145430"/>
                <a:gd name="connsiteY4" fmla="*/ 49496 h 134320"/>
                <a:gd name="connsiteX5" fmla="*/ 110081 w 145430"/>
                <a:gd name="connsiteY5" fmla="*/ 74779 h 134320"/>
                <a:gd name="connsiteX6" fmla="*/ 72431 w 145430"/>
                <a:gd name="connsiteY6" fmla="*/ 115081 h 134320"/>
                <a:gd name="connsiteX7" fmla="*/ 50285 w 145430"/>
                <a:gd name="connsiteY7" fmla="*/ 123442 h 134320"/>
                <a:gd name="connsiteX8" fmla="*/ 46616 w 145430"/>
                <a:gd name="connsiteY8" fmla="*/ 124791 h 134320"/>
                <a:gd name="connsiteX9" fmla="*/ 41524 w 145430"/>
                <a:gd name="connsiteY9" fmla="*/ 124014 h 134320"/>
                <a:gd name="connsiteX10" fmla="*/ 38918 w 145430"/>
                <a:gd name="connsiteY10" fmla="*/ 126054 h 134320"/>
                <a:gd name="connsiteX11" fmla="*/ 34563 w 145430"/>
                <a:gd name="connsiteY11" fmla="*/ 129123 h 134320"/>
                <a:gd name="connsiteX12" fmla="*/ 27700 w 145430"/>
                <a:gd name="connsiteY12" fmla="*/ 132929 h 134320"/>
                <a:gd name="connsiteX13" fmla="*/ 18184 w 145430"/>
                <a:gd name="connsiteY13" fmla="*/ 131603 h 134320"/>
                <a:gd name="connsiteX14" fmla="*/ 47776 w 145430"/>
                <a:gd name="connsiteY14" fmla="*/ 80179 h 134320"/>
                <a:gd name="connsiteX15" fmla="*/ 57469 w 145430"/>
                <a:gd name="connsiteY15" fmla="*/ 59960 h 134320"/>
                <a:gd name="connsiteX16" fmla="*/ 57624 w 145430"/>
                <a:gd name="connsiteY16" fmla="*/ 55777 h 134320"/>
                <a:gd name="connsiteX17" fmla="*/ 55029 w 145430"/>
                <a:gd name="connsiteY17" fmla="*/ 45678 h 134320"/>
                <a:gd name="connsiteX18" fmla="*/ 52114 w 145430"/>
                <a:gd name="connsiteY18" fmla="*/ 41718 h 134320"/>
                <a:gd name="connsiteX19" fmla="*/ 23888 w 145430"/>
                <a:gd name="connsiteY19" fmla="*/ 31905 h 134320"/>
                <a:gd name="connsiteX20" fmla="*/ 14001 w 145430"/>
                <a:gd name="connsiteY20" fmla="*/ 35465 h 134320"/>
                <a:gd name="connsiteX21" fmla="*/ 6366 w 145430"/>
                <a:gd name="connsiteY21" fmla="*/ 42140 h 134320"/>
                <a:gd name="connsiteX22" fmla="*/ 931 w 145430"/>
                <a:gd name="connsiteY22" fmla="*/ 33288 h 134320"/>
                <a:gd name="connsiteX23" fmla="*/ 9675 w 145430"/>
                <a:gd name="connsiteY23" fmla="*/ 10891 h 13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430" h="134320">
                  <a:moveTo>
                    <a:pt x="9675" y="10891"/>
                  </a:moveTo>
                  <a:cubicBezTo>
                    <a:pt x="53994" y="-2739"/>
                    <a:pt x="98063" y="-5551"/>
                    <a:pt x="141611" y="13983"/>
                  </a:cubicBezTo>
                  <a:cubicBezTo>
                    <a:pt x="144331" y="16972"/>
                    <a:pt x="147052" y="19961"/>
                    <a:pt x="144251" y="24361"/>
                  </a:cubicBezTo>
                  <a:cubicBezTo>
                    <a:pt x="143480" y="25733"/>
                    <a:pt x="142537" y="26990"/>
                    <a:pt x="141485" y="28162"/>
                  </a:cubicBezTo>
                  <a:cubicBezTo>
                    <a:pt x="134256" y="35225"/>
                    <a:pt x="130450" y="45769"/>
                    <a:pt x="119911" y="49496"/>
                  </a:cubicBezTo>
                  <a:lnTo>
                    <a:pt x="110081" y="74779"/>
                  </a:lnTo>
                  <a:cubicBezTo>
                    <a:pt x="108761" y="88363"/>
                    <a:pt x="87604" y="112201"/>
                    <a:pt x="72431" y="115081"/>
                  </a:cubicBezTo>
                  <a:cubicBezTo>
                    <a:pt x="64001" y="116681"/>
                    <a:pt x="57829" y="121333"/>
                    <a:pt x="50285" y="123442"/>
                  </a:cubicBezTo>
                  <a:cubicBezTo>
                    <a:pt x="49108" y="123956"/>
                    <a:pt x="47856" y="124408"/>
                    <a:pt x="46616" y="124791"/>
                  </a:cubicBezTo>
                  <a:cubicBezTo>
                    <a:pt x="44856" y="124974"/>
                    <a:pt x="43199" y="124322"/>
                    <a:pt x="41524" y="124014"/>
                  </a:cubicBezTo>
                  <a:cubicBezTo>
                    <a:pt x="40638" y="124688"/>
                    <a:pt x="39758" y="125328"/>
                    <a:pt x="38918" y="126054"/>
                  </a:cubicBezTo>
                  <a:cubicBezTo>
                    <a:pt x="37547" y="127203"/>
                    <a:pt x="36089" y="128203"/>
                    <a:pt x="34563" y="129123"/>
                  </a:cubicBezTo>
                  <a:cubicBezTo>
                    <a:pt x="32329" y="130494"/>
                    <a:pt x="30094" y="131843"/>
                    <a:pt x="27700" y="132929"/>
                  </a:cubicBezTo>
                  <a:cubicBezTo>
                    <a:pt x="24339" y="133820"/>
                    <a:pt x="20773" y="136147"/>
                    <a:pt x="18184" y="131603"/>
                  </a:cubicBezTo>
                  <a:cubicBezTo>
                    <a:pt x="30877" y="116121"/>
                    <a:pt x="32729" y="94444"/>
                    <a:pt x="47776" y="80179"/>
                  </a:cubicBezTo>
                  <a:cubicBezTo>
                    <a:pt x="53371" y="74876"/>
                    <a:pt x="54652" y="66892"/>
                    <a:pt x="57469" y="59960"/>
                  </a:cubicBezTo>
                  <a:cubicBezTo>
                    <a:pt x="57595" y="58571"/>
                    <a:pt x="57675" y="57171"/>
                    <a:pt x="57624" y="55777"/>
                  </a:cubicBezTo>
                  <a:cubicBezTo>
                    <a:pt x="57160" y="52296"/>
                    <a:pt x="54932" y="49255"/>
                    <a:pt x="55029" y="45678"/>
                  </a:cubicBezTo>
                  <a:cubicBezTo>
                    <a:pt x="57766" y="41638"/>
                    <a:pt x="56075" y="41746"/>
                    <a:pt x="52114" y="41718"/>
                  </a:cubicBezTo>
                  <a:cubicBezTo>
                    <a:pt x="41821" y="41632"/>
                    <a:pt x="30346" y="46050"/>
                    <a:pt x="23888" y="31905"/>
                  </a:cubicBezTo>
                  <a:cubicBezTo>
                    <a:pt x="21476" y="26624"/>
                    <a:pt x="14772" y="26264"/>
                    <a:pt x="14001" y="35465"/>
                  </a:cubicBezTo>
                  <a:cubicBezTo>
                    <a:pt x="13641" y="39729"/>
                    <a:pt x="10909" y="42660"/>
                    <a:pt x="6366" y="42140"/>
                  </a:cubicBezTo>
                  <a:cubicBezTo>
                    <a:pt x="1251" y="41557"/>
                    <a:pt x="1908" y="36791"/>
                    <a:pt x="931" y="33288"/>
                  </a:cubicBezTo>
                  <a:cubicBezTo>
                    <a:pt x="-1761" y="23612"/>
                    <a:pt x="1456" y="16280"/>
                    <a:pt x="9675" y="10891"/>
                  </a:cubicBezTo>
                  <a:close/>
                </a:path>
              </a:pathLst>
            </a:custGeom>
            <a:grpFill/>
            <a:ln w="5715" cap="flat">
              <a:noFill/>
              <a:prstDash val="solid"/>
              <a:miter/>
            </a:ln>
          </p:spPr>
          <p:txBody>
            <a:bodyPr rtlCol="0" anchor="ctr"/>
            <a:lstStyle/>
            <a:p>
              <a:endParaRPr lang="zh-CN" altLang="en-US"/>
            </a:p>
          </p:txBody>
        </p:sp>
        <p:sp>
          <p:nvSpPr>
            <p:cNvPr id="2054" name="任意多边形: 形状 2053">
              <a:extLst>
                <a:ext uri="{FF2B5EF4-FFF2-40B4-BE49-F238E27FC236}">
                  <a16:creationId xmlns:a16="http://schemas.microsoft.com/office/drawing/2014/main" id="{26201375-6EC8-2689-02CD-DFF32AD23252}"/>
                </a:ext>
              </a:extLst>
            </p:cNvPr>
            <p:cNvSpPr/>
            <p:nvPr userDrawn="1"/>
          </p:nvSpPr>
          <p:spPr>
            <a:xfrm>
              <a:off x="5916794" y="5513660"/>
              <a:ext cx="134771" cy="195642"/>
            </a:xfrm>
            <a:custGeom>
              <a:avLst/>
              <a:gdLst>
                <a:gd name="connsiteX0" fmla="*/ 13139 w 134771"/>
                <a:gd name="connsiteY0" fmla="*/ 145578 h 195642"/>
                <a:gd name="connsiteX1" fmla="*/ 2229 w 134771"/>
                <a:gd name="connsiteY1" fmla="*/ 174782 h 195642"/>
                <a:gd name="connsiteX2" fmla="*/ 0 w 134771"/>
                <a:gd name="connsiteY2" fmla="*/ 148881 h 195642"/>
                <a:gd name="connsiteX3" fmla="*/ 1817 w 134771"/>
                <a:gd name="connsiteY3" fmla="*/ 145949 h 195642"/>
                <a:gd name="connsiteX4" fmla="*/ 4818 w 134771"/>
                <a:gd name="connsiteY4" fmla="*/ 141772 h 195642"/>
                <a:gd name="connsiteX5" fmla="*/ 6926 w 134771"/>
                <a:gd name="connsiteY5" fmla="*/ 139223 h 195642"/>
                <a:gd name="connsiteX6" fmla="*/ 7904 w 134771"/>
                <a:gd name="connsiteY6" fmla="*/ 136914 h 195642"/>
                <a:gd name="connsiteX7" fmla="*/ 6526 w 134771"/>
                <a:gd name="connsiteY7" fmla="*/ 136468 h 195642"/>
                <a:gd name="connsiteX8" fmla="*/ 4463 w 134771"/>
                <a:gd name="connsiteY8" fmla="*/ 133862 h 195642"/>
                <a:gd name="connsiteX9" fmla="*/ 4006 w 134771"/>
                <a:gd name="connsiteY9" fmla="*/ 128324 h 195642"/>
                <a:gd name="connsiteX10" fmla="*/ 5132 w 134771"/>
                <a:gd name="connsiteY10" fmla="*/ 124478 h 195642"/>
                <a:gd name="connsiteX11" fmla="*/ 7435 w 134771"/>
                <a:gd name="connsiteY11" fmla="*/ 118758 h 195642"/>
                <a:gd name="connsiteX12" fmla="*/ 15722 w 134771"/>
                <a:gd name="connsiteY12" fmla="*/ 102092 h 195642"/>
                <a:gd name="connsiteX13" fmla="*/ 26569 w 134771"/>
                <a:gd name="connsiteY13" fmla="*/ 97989 h 195642"/>
                <a:gd name="connsiteX14" fmla="*/ 28752 w 134771"/>
                <a:gd name="connsiteY14" fmla="*/ 94166 h 195642"/>
                <a:gd name="connsiteX15" fmla="*/ 31810 w 134771"/>
                <a:gd name="connsiteY15" fmla="*/ 90823 h 195642"/>
                <a:gd name="connsiteX16" fmla="*/ 33661 w 134771"/>
                <a:gd name="connsiteY16" fmla="*/ 89468 h 195642"/>
                <a:gd name="connsiteX17" fmla="*/ 53247 w 134771"/>
                <a:gd name="connsiteY17" fmla="*/ 87382 h 195642"/>
                <a:gd name="connsiteX18" fmla="*/ 57562 w 134771"/>
                <a:gd name="connsiteY18" fmla="*/ 101584 h 195642"/>
                <a:gd name="connsiteX19" fmla="*/ 37256 w 134771"/>
                <a:gd name="connsiteY19" fmla="*/ 130919 h 195642"/>
                <a:gd name="connsiteX20" fmla="*/ 32724 w 134771"/>
                <a:gd name="connsiteY20" fmla="*/ 135937 h 195642"/>
                <a:gd name="connsiteX21" fmla="*/ 32547 w 134771"/>
                <a:gd name="connsiteY21" fmla="*/ 143463 h 195642"/>
                <a:gd name="connsiteX22" fmla="*/ 33496 w 134771"/>
                <a:gd name="connsiteY22" fmla="*/ 142235 h 195642"/>
                <a:gd name="connsiteX23" fmla="*/ 32084 w 134771"/>
                <a:gd name="connsiteY23" fmla="*/ 141446 h 195642"/>
                <a:gd name="connsiteX24" fmla="*/ 32730 w 134771"/>
                <a:gd name="connsiteY24" fmla="*/ 135937 h 195642"/>
                <a:gd name="connsiteX25" fmla="*/ 37056 w 134771"/>
                <a:gd name="connsiteY25" fmla="*/ 131108 h 195642"/>
                <a:gd name="connsiteX26" fmla="*/ 54110 w 134771"/>
                <a:gd name="connsiteY26" fmla="*/ 127713 h 195642"/>
                <a:gd name="connsiteX27" fmla="*/ 55704 w 134771"/>
                <a:gd name="connsiteY27" fmla="*/ 149916 h 195642"/>
                <a:gd name="connsiteX28" fmla="*/ 42714 w 134771"/>
                <a:gd name="connsiteY28" fmla="*/ 175805 h 195642"/>
                <a:gd name="connsiteX29" fmla="*/ 63208 w 134771"/>
                <a:gd name="connsiteY29" fmla="*/ 154659 h 195642"/>
                <a:gd name="connsiteX30" fmla="*/ 68146 w 134771"/>
                <a:gd name="connsiteY30" fmla="*/ 134925 h 195642"/>
                <a:gd name="connsiteX31" fmla="*/ 77027 w 134771"/>
                <a:gd name="connsiteY31" fmla="*/ 117592 h 195642"/>
                <a:gd name="connsiteX32" fmla="*/ 79907 w 134771"/>
                <a:gd name="connsiteY32" fmla="*/ 119843 h 195642"/>
                <a:gd name="connsiteX33" fmla="*/ 77798 w 134771"/>
                <a:gd name="connsiteY33" fmla="*/ 117397 h 195642"/>
                <a:gd name="connsiteX34" fmla="*/ 81399 w 134771"/>
                <a:gd name="connsiteY34" fmla="*/ 75472 h 195642"/>
                <a:gd name="connsiteX35" fmla="*/ 78913 w 134771"/>
                <a:gd name="connsiteY35" fmla="*/ 50160 h 195642"/>
                <a:gd name="connsiteX36" fmla="*/ 91749 w 134771"/>
                <a:gd name="connsiteY36" fmla="*/ 25883 h 195642"/>
                <a:gd name="connsiteX37" fmla="*/ 78913 w 134771"/>
                <a:gd name="connsiteY37" fmla="*/ 33713 h 195642"/>
                <a:gd name="connsiteX38" fmla="*/ 62470 w 134771"/>
                <a:gd name="connsiteY38" fmla="*/ 40291 h 195642"/>
                <a:gd name="connsiteX39" fmla="*/ 69048 w 134771"/>
                <a:gd name="connsiteY39" fmla="*/ 23843 h 195642"/>
                <a:gd name="connsiteX40" fmla="*/ 75655 w 134771"/>
                <a:gd name="connsiteY40" fmla="*/ 10281 h 195642"/>
                <a:gd name="connsiteX41" fmla="*/ 83159 w 134771"/>
                <a:gd name="connsiteY41" fmla="*/ 0 h 195642"/>
                <a:gd name="connsiteX42" fmla="*/ 84948 w 134771"/>
                <a:gd name="connsiteY42" fmla="*/ 11898 h 195642"/>
                <a:gd name="connsiteX43" fmla="*/ 102218 w 134771"/>
                <a:gd name="connsiteY43" fmla="*/ 21591 h 195642"/>
                <a:gd name="connsiteX44" fmla="*/ 101933 w 134771"/>
                <a:gd name="connsiteY44" fmla="*/ 27129 h 195642"/>
                <a:gd name="connsiteX45" fmla="*/ 101561 w 134771"/>
                <a:gd name="connsiteY45" fmla="*/ 44457 h 195642"/>
                <a:gd name="connsiteX46" fmla="*/ 100858 w 134771"/>
                <a:gd name="connsiteY46" fmla="*/ 62254 h 195642"/>
                <a:gd name="connsiteX47" fmla="*/ 111014 w 134771"/>
                <a:gd name="connsiteY47" fmla="*/ 28718 h 195642"/>
                <a:gd name="connsiteX48" fmla="*/ 109877 w 134771"/>
                <a:gd name="connsiteY48" fmla="*/ 19271 h 195642"/>
                <a:gd name="connsiteX49" fmla="*/ 113626 w 134771"/>
                <a:gd name="connsiteY49" fmla="*/ 9395 h 195642"/>
                <a:gd name="connsiteX50" fmla="*/ 124764 w 134771"/>
                <a:gd name="connsiteY50" fmla="*/ 11950 h 195642"/>
                <a:gd name="connsiteX51" fmla="*/ 130496 w 134771"/>
                <a:gd name="connsiteY51" fmla="*/ 16299 h 195642"/>
                <a:gd name="connsiteX52" fmla="*/ 132720 w 134771"/>
                <a:gd name="connsiteY52" fmla="*/ 22237 h 195642"/>
                <a:gd name="connsiteX53" fmla="*/ 124964 w 134771"/>
                <a:gd name="connsiteY53" fmla="*/ 40296 h 195642"/>
                <a:gd name="connsiteX54" fmla="*/ 117535 w 134771"/>
                <a:gd name="connsiteY54" fmla="*/ 65465 h 195642"/>
                <a:gd name="connsiteX55" fmla="*/ 100390 w 134771"/>
                <a:gd name="connsiteY55" fmla="*/ 83570 h 195642"/>
                <a:gd name="connsiteX56" fmla="*/ 93595 w 134771"/>
                <a:gd name="connsiteY56" fmla="*/ 95875 h 195642"/>
                <a:gd name="connsiteX57" fmla="*/ 98292 w 134771"/>
                <a:gd name="connsiteY57" fmla="*/ 85719 h 195642"/>
                <a:gd name="connsiteX58" fmla="*/ 122987 w 134771"/>
                <a:gd name="connsiteY58" fmla="*/ 86679 h 195642"/>
                <a:gd name="connsiteX59" fmla="*/ 127599 w 134771"/>
                <a:gd name="connsiteY59" fmla="*/ 91714 h 195642"/>
                <a:gd name="connsiteX60" fmla="*/ 117958 w 134771"/>
                <a:gd name="connsiteY60" fmla="*/ 120592 h 195642"/>
                <a:gd name="connsiteX61" fmla="*/ 105773 w 134771"/>
                <a:gd name="connsiteY61" fmla="*/ 131028 h 195642"/>
                <a:gd name="connsiteX62" fmla="*/ 102996 w 134771"/>
                <a:gd name="connsiteY62" fmla="*/ 134611 h 195642"/>
                <a:gd name="connsiteX63" fmla="*/ 92051 w 134771"/>
                <a:gd name="connsiteY63" fmla="*/ 142235 h 195642"/>
                <a:gd name="connsiteX64" fmla="*/ 86399 w 134771"/>
                <a:gd name="connsiteY64" fmla="*/ 131416 h 195642"/>
                <a:gd name="connsiteX65" fmla="*/ 82307 w 134771"/>
                <a:gd name="connsiteY65" fmla="*/ 139566 h 195642"/>
                <a:gd name="connsiteX66" fmla="*/ 79267 w 134771"/>
                <a:gd name="connsiteY66" fmla="*/ 170719 h 195642"/>
                <a:gd name="connsiteX67" fmla="*/ 55310 w 134771"/>
                <a:gd name="connsiteY67" fmla="*/ 195150 h 195642"/>
                <a:gd name="connsiteX68" fmla="*/ 16436 w 134771"/>
                <a:gd name="connsiteY68" fmla="*/ 188395 h 195642"/>
                <a:gd name="connsiteX69" fmla="*/ 13036 w 134771"/>
                <a:gd name="connsiteY69" fmla="*/ 180811 h 195642"/>
                <a:gd name="connsiteX70" fmla="*/ 20980 w 134771"/>
                <a:gd name="connsiteY70" fmla="*/ 151848 h 195642"/>
                <a:gd name="connsiteX71" fmla="*/ 18214 w 134771"/>
                <a:gd name="connsiteY71" fmla="*/ 144412 h 195642"/>
                <a:gd name="connsiteX72" fmla="*/ 13133 w 134771"/>
                <a:gd name="connsiteY72" fmla="*/ 145538 h 195642"/>
                <a:gd name="connsiteX73" fmla="*/ 13139 w 134771"/>
                <a:gd name="connsiteY73" fmla="*/ 145578 h 19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34771" h="195642">
                  <a:moveTo>
                    <a:pt x="13139" y="145578"/>
                  </a:moveTo>
                  <a:cubicBezTo>
                    <a:pt x="17528" y="159557"/>
                    <a:pt x="15465" y="165604"/>
                    <a:pt x="2229" y="174782"/>
                  </a:cubicBezTo>
                  <a:cubicBezTo>
                    <a:pt x="954" y="165769"/>
                    <a:pt x="7750" y="156328"/>
                    <a:pt x="0" y="148881"/>
                  </a:cubicBezTo>
                  <a:cubicBezTo>
                    <a:pt x="446" y="147801"/>
                    <a:pt x="1052" y="146830"/>
                    <a:pt x="1817" y="145949"/>
                  </a:cubicBezTo>
                  <a:cubicBezTo>
                    <a:pt x="2858" y="144589"/>
                    <a:pt x="3863" y="143206"/>
                    <a:pt x="4818" y="141772"/>
                  </a:cubicBezTo>
                  <a:cubicBezTo>
                    <a:pt x="5435" y="140823"/>
                    <a:pt x="6161" y="139983"/>
                    <a:pt x="6926" y="139223"/>
                  </a:cubicBezTo>
                  <a:cubicBezTo>
                    <a:pt x="7938" y="138766"/>
                    <a:pt x="8304" y="137983"/>
                    <a:pt x="7904" y="136914"/>
                  </a:cubicBezTo>
                  <a:cubicBezTo>
                    <a:pt x="7784" y="136600"/>
                    <a:pt x="7269" y="136485"/>
                    <a:pt x="6526" y="136468"/>
                  </a:cubicBezTo>
                  <a:cubicBezTo>
                    <a:pt x="5475" y="135845"/>
                    <a:pt x="4823" y="134994"/>
                    <a:pt x="4463" y="133862"/>
                  </a:cubicBezTo>
                  <a:cubicBezTo>
                    <a:pt x="3875" y="132039"/>
                    <a:pt x="3778" y="130205"/>
                    <a:pt x="4006" y="128324"/>
                  </a:cubicBezTo>
                  <a:cubicBezTo>
                    <a:pt x="4235" y="126993"/>
                    <a:pt x="4629" y="125724"/>
                    <a:pt x="5132" y="124478"/>
                  </a:cubicBezTo>
                  <a:cubicBezTo>
                    <a:pt x="5898" y="122564"/>
                    <a:pt x="6709" y="120684"/>
                    <a:pt x="7435" y="118758"/>
                  </a:cubicBezTo>
                  <a:cubicBezTo>
                    <a:pt x="9858" y="113031"/>
                    <a:pt x="9384" y="105853"/>
                    <a:pt x="15722" y="102092"/>
                  </a:cubicBezTo>
                  <a:cubicBezTo>
                    <a:pt x="20020" y="102556"/>
                    <a:pt x="25260" y="105539"/>
                    <a:pt x="26569" y="97989"/>
                  </a:cubicBezTo>
                  <a:cubicBezTo>
                    <a:pt x="27163" y="96629"/>
                    <a:pt x="27912" y="95383"/>
                    <a:pt x="28752" y="94166"/>
                  </a:cubicBezTo>
                  <a:cubicBezTo>
                    <a:pt x="29655" y="92932"/>
                    <a:pt x="30684" y="91840"/>
                    <a:pt x="31810" y="90823"/>
                  </a:cubicBezTo>
                  <a:cubicBezTo>
                    <a:pt x="32421" y="90360"/>
                    <a:pt x="33044" y="89925"/>
                    <a:pt x="33661" y="89468"/>
                  </a:cubicBezTo>
                  <a:cubicBezTo>
                    <a:pt x="39531" y="85022"/>
                    <a:pt x="46394" y="89257"/>
                    <a:pt x="53247" y="87382"/>
                  </a:cubicBezTo>
                  <a:cubicBezTo>
                    <a:pt x="60225" y="85474"/>
                    <a:pt x="61751" y="95160"/>
                    <a:pt x="57562" y="101584"/>
                  </a:cubicBezTo>
                  <a:cubicBezTo>
                    <a:pt x="51064" y="111539"/>
                    <a:pt x="46811" y="123084"/>
                    <a:pt x="37256" y="130919"/>
                  </a:cubicBezTo>
                  <a:cubicBezTo>
                    <a:pt x="35930" y="132754"/>
                    <a:pt x="34221" y="134251"/>
                    <a:pt x="32724" y="135937"/>
                  </a:cubicBezTo>
                  <a:cubicBezTo>
                    <a:pt x="32038" y="138457"/>
                    <a:pt x="27335" y="140903"/>
                    <a:pt x="32547" y="143463"/>
                  </a:cubicBezTo>
                  <a:cubicBezTo>
                    <a:pt x="32518" y="143389"/>
                    <a:pt x="33496" y="142235"/>
                    <a:pt x="33496" y="142235"/>
                  </a:cubicBezTo>
                  <a:cubicBezTo>
                    <a:pt x="33496" y="142235"/>
                    <a:pt x="32152" y="141538"/>
                    <a:pt x="32084" y="141446"/>
                  </a:cubicBezTo>
                  <a:cubicBezTo>
                    <a:pt x="30998" y="139389"/>
                    <a:pt x="31484" y="137623"/>
                    <a:pt x="32730" y="135937"/>
                  </a:cubicBezTo>
                  <a:cubicBezTo>
                    <a:pt x="34193" y="134337"/>
                    <a:pt x="35793" y="132879"/>
                    <a:pt x="37056" y="131108"/>
                  </a:cubicBezTo>
                  <a:cubicBezTo>
                    <a:pt x="40822" y="120318"/>
                    <a:pt x="47806" y="125741"/>
                    <a:pt x="54110" y="127713"/>
                  </a:cubicBezTo>
                  <a:cubicBezTo>
                    <a:pt x="50864" y="135417"/>
                    <a:pt x="64997" y="142046"/>
                    <a:pt x="55704" y="149916"/>
                  </a:cubicBezTo>
                  <a:cubicBezTo>
                    <a:pt x="48092" y="156362"/>
                    <a:pt x="40531" y="162529"/>
                    <a:pt x="42714" y="175805"/>
                  </a:cubicBezTo>
                  <a:cubicBezTo>
                    <a:pt x="48206" y="166518"/>
                    <a:pt x="46606" y="151848"/>
                    <a:pt x="63208" y="154659"/>
                  </a:cubicBezTo>
                  <a:cubicBezTo>
                    <a:pt x="64888" y="154945"/>
                    <a:pt x="72758" y="144224"/>
                    <a:pt x="68146" y="134925"/>
                  </a:cubicBezTo>
                  <a:cubicBezTo>
                    <a:pt x="64219" y="127010"/>
                    <a:pt x="61819" y="116963"/>
                    <a:pt x="77027" y="117592"/>
                  </a:cubicBezTo>
                  <a:cubicBezTo>
                    <a:pt x="78587" y="117466"/>
                    <a:pt x="77724" y="120621"/>
                    <a:pt x="79907" y="119843"/>
                  </a:cubicBezTo>
                  <a:cubicBezTo>
                    <a:pt x="78936" y="119312"/>
                    <a:pt x="78244" y="118518"/>
                    <a:pt x="77798" y="117397"/>
                  </a:cubicBezTo>
                  <a:cubicBezTo>
                    <a:pt x="74678" y="103053"/>
                    <a:pt x="81759" y="89680"/>
                    <a:pt x="81399" y="75472"/>
                  </a:cubicBezTo>
                  <a:cubicBezTo>
                    <a:pt x="81182" y="66871"/>
                    <a:pt x="80399" y="58539"/>
                    <a:pt x="78913" y="50160"/>
                  </a:cubicBezTo>
                  <a:cubicBezTo>
                    <a:pt x="80216" y="41028"/>
                    <a:pt x="91640" y="37490"/>
                    <a:pt x="91749" y="25883"/>
                  </a:cubicBezTo>
                  <a:cubicBezTo>
                    <a:pt x="86205" y="27478"/>
                    <a:pt x="82182" y="29827"/>
                    <a:pt x="78913" y="33713"/>
                  </a:cubicBezTo>
                  <a:cubicBezTo>
                    <a:pt x="73712" y="36610"/>
                    <a:pt x="69414" y="41760"/>
                    <a:pt x="62470" y="40291"/>
                  </a:cubicBezTo>
                  <a:cubicBezTo>
                    <a:pt x="67774" y="36056"/>
                    <a:pt x="68054" y="29804"/>
                    <a:pt x="69048" y="23843"/>
                  </a:cubicBezTo>
                  <a:cubicBezTo>
                    <a:pt x="75118" y="21202"/>
                    <a:pt x="75867" y="16002"/>
                    <a:pt x="75655" y="10281"/>
                  </a:cubicBezTo>
                  <a:cubicBezTo>
                    <a:pt x="75461" y="5001"/>
                    <a:pt x="76507" y="526"/>
                    <a:pt x="83159" y="0"/>
                  </a:cubicBezTo>
                  <a:cubicBezTo>
                    <a:pt x="86811" y="3772"/>
                    <a:pt x="79227" y="13099"/>
                    <a:pt x="84948" y="11898"/>
                  </a:cubicBezTo>
                  <a:cubicBezTo>
                    <a:pt x="95160" y="9755"/>
                    <a:pt x="94298" y="22305"/>
                    <a:pt x="102218" y="21591"/>
                  </a:cubicBezTo>
                  <a:cubicBezTo>
                    <a:pt x="103973" y="21431"/>
                    <a:pt x="102384" y="25191"/>
                    <a:pt x="101933" y="27129"/>
                  </a:cubicBezTo>
                  <a:cubicBezTo>
                    <a:pt x="108568" y="32998"/>
                    <a:pt x="104487" y="41091"/>
                    <a:pt x="101561" y="44457"/>
                  </a:cubicBezTo>
                  <a:cubicBezTo>
                    <a:pt x="95915" y="50949"/>
                    <a:pt x="100413" y="55647"/>
                    <a:pt x="100858" y="62254"/>
                  </a:cubicBezTo>
                  <a:cubicBezTo>
                    <a:pt x="111740" y="52595"/>
                    <a:pt x="120535" y="43680"/>
                    <a:pt x="111014" y="28718"/>
                  </a:cubicBezTo>
                  <a:cubicBezTo>
                    <a:pt x="109499" y="26335"/>
                    <a:pt x="111162" y="22500"/>
                    <a:pt x="109877" y="19271"/>
                  </a:cubicBezTo>
                  <a:cubicBezTo>
                    <a:pt x="108248" y="15179"/>
                    <a:pt x="110534" y="10904"/>
                    <a:pt x="113626" y="9395"/>
                  </a:cubicBezTo>
                  <a:cubicBezTo>
                    <a:pt x="117060" y="7721"/>
                    <a:pt x="122221" y="7441"/>
                    <a:pt x="124764" y="11950"/>
                  </a:cubicBezTo>
                  <a:cubicBezTo>
                    <a:pt x="126187" y="14482"/>
                    <a:pt x="126913" y="16396"/>
                    <a:pt x="130496" y="16299"/>
                  </a:cubicBezTo>
                  <a:cubicBezTo>
                    <a:pt x="136051" y="16156"/>
                    <a:pt x="135514" y="21003"/>
                    <a:pt x="132720" y="22237"/>
                  </a:cubicBezTo>
                  <a:cubicBezTo>
                    <a:pt x="123964" y="26089"/>
                    <a:pt x="127730" y="34439"/>
                    <a:pt x="124964" y="40296"/>
                  </a:cubicBezTo>
                  <a:cubicBezTo>
                    <a:pt x="129170" y="50675"/>
                    <a:pt x="126267" y="60219"/>
                    <a:pt x="117535" y="65465"/>
                  </a:cubicBezTo>
                  <a:cubicBezTo>
                    <a:pt x="109705" y="70163"/>
                    <a:pt x="105516" y="77015"/>
                    <a:pt x="100390" y="83570"/>
                  </a:cubicBezTo>
                  <a:cubicBezTo>
                    <a:pt x="95343" y="86531"/>
                    <a:pt x="92972" y="90914"/>
                    <a:pt x="93595" y="95875"/>
                  </a:cubicBezTo>
                  <a:cubicBezTo>
                    <a:pt x="93874" y="92589"/>
                    <a:pt x="94172" y="88302"/>
                    <a:pt x="98292" y="85719"/>
                  </a:cubicBezTo>
                  <a:cubicBezTo>
                    <a:pt x="106402" y="86622"/>
                    <a:pt x="113900" y="98767"/>
                    <a:pt x="122987" y="86679"/>
                  </a:cubicBezTo>
                  <a:cubicBezTo>
                    <a:pt x="124238" y="85016"/>
                    <a:pt x="127422" y="89057"/>
                    <a:pt x="127599" y="91714"/>
                  </a:cubicBezTo>
                  <a:cubicBezTo>
                    <a:pt x="128307" y="102590"/>
                    <a:pt x="129005" y="113603"/>
                    <a:pt x="117958" y="120592"/>
                  </a:cubicBezTo>
                  <a:cubicBezTo>
                    <a:pt x="113391" y="123484"/>
                    <a:pt x="108854" y="126404"/>
                    <a:pt x="105773" y="131028"/>
                  </a:cubicBezTo>
                  <a:cubicBezTo>
                    <a:pt x="104939" y="132291"/>
                    <a:pt x="103984" y="133462"/>
                    <a:pt x="102996" y="134611"/>
                  </a:cubicBezTo>
                  <a:cubicBezTo>
                    <a:pt x="99830" y="137840"/>
                    <a:pt x="96978" y="141543"/>
                    <a:pt x="92051" y="142235"/>
                  </a:cubicBezTo>
                  <a:cubicBezTo>
                    <a:pt x="87360" y="140126"/>
                    <a:pt x="90525" y="133840"/>
                    <a:pt x="86399" y="131416"/>
                  </a:cubicBezTo>
                  <a:cubicBezTo>
                    <a:pt x="82765" y="133062"/>
                    <a:pt x="82022" y="136268"/>
                    <a:pt x="82307" y="139566"/>
                  </a:cubicBezTo>
                  <a:cubicBezTo>
                    <a:pt x="83245" y="150161"/>
                    <a:pt x="72592" y="159603"/>
                    <a:pt x="79267" y="170719"/>
                  </a:cubicBezTo>
                  <a:cubicBezTo>
                    <a:pt x="72609" y="180160"/>
                    <a:pt x="69026" y="192630"/>
                    <a:pt x="55310" y="195150"/>
                  </a:cubicBezTo>
                  <a:cubicBezTo>
                    <a:pt x="41617" y="197150"/>
                    <a:pt x="29043" y="192687"/>
                    <a:pt x="16436" y="188395"/>
                  </a:cubicBezTo>
                  <a:cubicBezTo>
                    <a:pt x="16019" y="185520"/>
                    <a:pt x="10001" y="184932"/>
                    <a:pt x="13036" y="180811"/>
                  </a:cubicBezTo>
                  <a:cubicBezTo>
                    <a:pt x="17625" y="174587"/>
                    <a:pt x="22351" y="158631"/>
                    <a:pt x="20980" y="151848"/>
                  </a:cubicBezTo>
                  <a:cubicBezTo>
                    <a:pt x="20460" y="149264"/>
                    <a:pt x="19745" y="146435"/>
                    <a:pt x="18214" y="144412"/>
                  </a:cubicBezTo>
                  <a:cubicBezTo>
                    <a:pt x="16596" y="142281"/>
                    <a:pt x="14499" y="143538"/>
                    <a:pt x="13133" y="145538"/>
                  </a:cubicBezTo>
                  <a:lnTo>
                    <a:pt x="13139" y="145578"/>
                  </a:lnTo>
                  <a:close/>
                </a:path>
              </a:pathLst>
            </a:custGeom>
            <a:grpFill/>
            <a:ln w="5715" cap="flat">
              <a:noFill/>
              <a:prstDash val="solid"/>
              <a:miter/>
            </a:ln>
          </p:spPr>
          <p:txBody>
            <a:bodyPr rtlCol="0" anchor="ctr"/>
            <a:lstStyle/>
            <a:p>
              <a:endParaRPr lang="zh-CN" altLang="en-US"/>
            </a:p>
          </p:txBody>
        </p:sp>
        <p:sp>
          <p:nvSpPr>
            <p:cNvPr id="2055" name="任意多边形: 形状 2054">
              <a:extLst>
                <a:ext uri="{FF2B5EF4-FFF2-40B4-BE49-F238E27FC236}">
                  <a16:creationId xmlns:a16="http://schemas.microsoft.com/office/drawing/2014/main" id="{1E256974-8F3D-8314-C66D-E750C813933A}"/>
                </a:ext>
              </a:extLst>
            </p:cNvPr>
            <p:cNvSpPr/>
            <p:nvPr/>
          </p:nvSpPr>
          <p:spPr>
            <a:xfrm>
              <a:off x="4663038" y="4634632"/>
              <a:ext cx="195961" cy="142226"/>
            </a:xfrm>
            <a:custGeom>
              <a:avLst/>
              <a:gdLst>
                <a:gd name="connsiteX0" fmla="*/ 0 w 195961"/>
                <a:gd name="connsiteY0" fmla="*/ 86380 h 142226"/>
                <a:gd name="connsiteX1" fmla="*/ 64288 w 195961"/>
                <a:gd name="connsiteY1" fmla="*/ 23304 h 142226"/>
                <a:gd name="connsiteX2" fmla="*/ 97092 w 195961"/>
                <a:gd name="connsiteY2" fmla="*/ 6102 h 142226"/>
                <a:gd name="connsiteX3" fmla="*/ 186640 w 195961"/>
                <a:gd name="connsiteY3" fmla="*/ 1610 h 142226"/>
                <a:gd name="connsiteX4" fmla="*/ 195962 w 195961"/>
                <a:gd name="connsiteY4" fmla="*/ 4245 h 142226"/>
                <a:gd name="connsiteX5" fmla="*/ 183874 w 195961"/>
                <a:gd name="connsiteY5" fmla="*/ 10480 h 142226"/>
                <a:gd name="connsiteX6" fmla="*/ 183497 w 195961"/>
                <a:gd name="connsiteY6" fmla="*/ 19138 h 142226"/>
                <a:gd name="connsiteX7" fmla="*/ 187572 w 195961"/>
                <a:gd name="connsiteY7" fmla="*/ 20721 h 142226"/>
                <a:gd name="connsiteX8" fmla="*/ 192293 w 195961"/>
                <a:gd name="connsiteY8" fmla="*/ 31865 h 142226"/>
                <a:gd name="connsiteX9" fmla="*/ 175788 w 195961"/>
                <a:gd name="connsiteY9" fmla="*/ 35917 h 142226"/>
                <a:gd name="connsiteX10" fmla="*/ 155979 w 195961"/>
                <a:gd name="connsiteY10" fmla="*/ 50965 h 142226"/>
                <a:gd name="connsiteX11" fmla="*/ 149910 w 195961"/>
                <a:gd name="connsiteY11" fmla="*/ 62160 h 142226"/>
                <a:gd name="connsiteX12" fmla="*/ 150682 w 195961"/>
                <a:gd name="connsiteY12" fmla="*/ 83180 h 142226"/>
                <a:gd name="connsiteX13" fmla="*/ 153962 w 195961"/>
                <a:gd name="connsiteY13" fmla="*/ 86369 h 142226"/>
                <a:gd name="connsiteX14" fmla="*/ 156282 w 195961"/>
                <a:gd name="connsiteY14" fmla="*/ 92696 h 142226"/>
                <a:gd name="connsiteX15" fmla="*/ 153179 w 195961"/>
                <a:gd name="connsiteY15" fmla="*/ 95805 h 142226"/>
                <a:gd name="connsiteX16" fmla="*/ 134468 w 195961"/>
                <a:gd name="connsiteY16" fmla="*/ 115590 h 142226"/>
                <a:gd name="connsiteX17" fmla="*/ 133462 w 195961"/>
                <a:gd name="connsiteY17" fmla="*/ 119847 h 142226"/>
                <a:gd name="connsiteX18" fmla="*/ 122695 w 195961"/>
                <a:gd name="connsiteY18" fmla="*/ 133020 h 142226"/>
                <a:gd name="connsiteX19" fmla="*/ 96075 w 195961"/>
                <a:gd name="connsiteY19" fmla="*/ 137541 h 142226"/>
                <a:gd name="connsiteX20" fmla="*/ 95309 w 195961"/>
                <a:gd name="connsiteY20" fmla="*/ 133175 h 142226"/>
                <a:gd name="connsiteX21" fmla="*/ 105836 w 195961"/>
                <a:gd name="connsiteY21" fmla="*/ 121288 h 142226"/>
                <a:gd name="connsiteX22" fmla="*/ 108294 w 195961"/>
                <a:gd name="connsiteY22" fmla="*/ 90015 h 142226"/>
                <a:gd name="connsiteX23" fmla="*/ 132211 w 195961"/>
                <a:gd name="connsiteY23" fmla="*/ 51650 h 142226"/>
                <a:gd name="connsiteX24" fmla="*/ 112363 w 195961"/>
                <a:gd name="connsiteY24" fmla="*/ 66081 h 142226"/>
                <a:gd name="connsiteX25" fmla="*/ 104305 w 195961"/>
                <a:gd name="connsiteY25" fmla="*/ 58862 h 142226"/>
                <a:gd name="connsiteX26" fmla="*/ 102178 w 195961"/>
                <a:gd name="connsiteY26" fmla="*/ 54891 h 142226"/>
                <a:gd name="connsiteX27" fmla="*/ 120284 w 195961"/>
                <a:gd name="connsiteY27" fmla="*/ 22675 h 142226"/>
                <a:gd name="connsiteX28" fmla="*/ 99567 w 195961"/>
                <a:gd name="connsiteY28" fmla="*/ 47638 h 142226"/>
                <a:gd name="connsiteX29" fmla="*/ 85376 w 195961"/>
                <a:gd name="connsiteY29" fmla="*/ 55531 h 142226"/>
                <a:gd name="connsiteX30" fmla="*/ 84519 w 195961"/>
                <a:gd name="connsiteY30" fmla="*/ 60068 h 142226"/>
                <a:gd name="connsiteX31" fmla="*/ 84062 w 195961"/>
                <a:gd name="connsiteY31" fmla="*/ 64103 h 142226"/>
                <a:gd name="connsiteX32" fmla="*/ 80970 w 195961"/>
                <a:gd name="connsiteY32" fmla="*/ 73339 h 142226"/>
                <a:gd name="connsiteX33" fmla="*/ 77638 w 195961"/>
                <a:gd name="connsiteY33" fmla="*/ 75665 h 142226"/>
                <a:gd name="connsiteX34" fmla="*/ 64082 w 195961"/>
                <a:gd name="connsiteY34" fmla="*/ 60783 h 142226"/>
                <a:gd name="connsiteX35" fmla="*/ 63722 w 195961"/>
                <a:gd name="connsiteY35" fmla="*/ 59257 h 142226"/>
                <a:gd name="connsiteX36" fmla="*/ 61928 w 195961"/>
                <a:gd name="connsiteY36" fmla="*/ 59200 h 142226"/>
                <a:gd name="connsiteX37" fmla="*/ 61219 w 195961"/>
                <a:gd name="connsiteY37" fmla="*/ 62800 h 142226"/>
                <a:gd name="connsiteX38" fmla="*/ 20511 w 195961"/>
                <a:gd name="connsiteY38" fmla="*/ 80528 h 142226"/>
                <a:gd name="connsiteX39" fmla="*/ 20528 w 195961"/>
                <a:gd name="connsiteY39" fmla="*/ 80511 h 142226"/>
                <a:gd name="connsiteX40" fmla="*/ 17225 w 195961"/>
                <a:gd name="connsiteY40" fmla="*/ 87118 h 142226"/>
                <a:gd name="connsiteX41" fmla="*/ 17242 w 195961"/>
                <a:gd name="connsiteY41" fmla="*/ 87106 h 142226"/>
                <a:gd name="connsiteX42" fmla="*/ 7367 w 195961"/>
                <a:gd name="connsiteY42" fmla="*/ 87106 h 142226"/>
                <a:gd name="connsiteX43" fmla="*/ 1354 w 195961"/>
                <a:gd name="connsiteY43" fmla="*/ 87489 h 142226"/>
                <a:gd name="connsiteX44" fmla="*/ 0 w 195961"/>
                <a:gd name="connsiteY44" fmla="*/ 86380 h 142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95961" h="142226">
                  <a:moveTo>
                    <a:pt x="0" y="86380"/>
                  </a:moveTo>
                  <a:cubicBezTo>
                    <a:pt x="21408" y="65332"/>
                    <a:pt x="42685" y="44147"/>
                    <a:pt x="64288" y="23304"/>
                  </a:cubicBezTo>
                  <a:cubicBezTo>
                    <a:pt x="73444" y="14469"/>
                    <a:pt x="84290" y="8971"/>
                    <a:pt x="97092" y="6102"/>
                  </a:cubicBezTo>
                  <a:cubicBezTo>
                    <a:pt x="126782" y="-551"/>
                    <a:pt x="156574" y="-1288"/>
                    <a:pt x="186640" y="1610"/>
                  </a:cubicBezTo>
                  <a:cubicBezTo>
                    <a:pt x="189875" y="1924"/>
                    <a:pt x="193213" y="2113"/>
                    <a:pt x="195962" y="4245"/>
                  </a:cubicBezTo>
                  <a:cubicBezTo>
                    <a:pt x="193487" y="9376"/>
                    <a:pt x="188081" y="8691"/>
                    <a:pt x="183874" y="10480"/>
                  </a:cubicBezTo>
                  <a:cubicBezTo>
                    <a:pt x="178285" y="12863"/>
                    <a:pt x="177857" y="15994"/>
                    <a:pt x="183497" y="19138"/>
                  </a:cubicBezTo>
                  <a:cubicBezTo>
                    <a:pt x="184932" y="19526"/>
                    <a:pt x="186252" y="20081"/>
                    <a:pt x="187572" y="20721"/>
                  </a:cubicBezTo>
                  <a:cubicBezTo>
                    <a:pt x="191841" y="23298"/>
                    <a:pt x="194830" y="26418"/>
                    <a:pt x="192293" y="31865"/>
                  </a:cubicBezTo>
                  <a:cubicBezTo>
                    <a:pt x="187675" y="36871"/>
                    <a:pt x="181988" y="36357"/>
                    <a:pt x="175788" y="35917"/>
                  </a:cubicBezTo>
                  <a:cubicBezTo>
                    <a:pt x="165261" y="35174"/>
                    <a:pt x="155940" y="36951"/>
                    <a:pt x="155979" y="50965"/>
                  </a:cubicBezTo>
                  <a:cubicBezTo>
                    <a:pt x="155991" y="55468"/>
                    <a:pt x="153019" y="59023"/>
                    <a:pt x="149910" y="62160"/>
                  </a:cubicBezTo>
                  <a:cubicBezTo>
                    <a:pt x="142675" y="69453"/>
                    <a:pt x="143349" y="76442"/>
                    <a:pt x="150682" y="83180"/>
                  </a:cubicBezTo>
                  <a:cubicBezTo>
                    <a:pt x="151870" y="84146"/>
                    <a:pt x="152945" y="85226"/>
                    <a:pt x="153962" y="86369"/>
                  </a:cubicBezTo>
                  <a:cubicBezTo>
                    <a:pt x="155425" y="88226"/>
                    <a:pt x="156351" y="90284"/>
                    <a:pt x="156282" y="92696"/>
                  </a:cubicBezTo>
                  <a:cubicBezTo>
                    <a:pt x="155620" y="94096"/>
                    <a:pt x="154591" y="95147"/>
                    <a:pt x="153179" y="95805"/>
                  </a:cubicBezTo>
                  <a:cubicBezTo>
                    <a:pt x="143138" y="98782"/>
                    <a:pt x="141389" y="109657"/>
                    <a:pt x="134468" y="115590"/>
                  </a:cubicBezTo>
                  <a:cubicBezTo>
                    <a:pt x="134240" y="117041"/>
                    <a:pt x="133874" y="118447"/>
                    <a:pt x="133462" y="119847"/>
                  </a:cubicBezTo>
                  <a:cubicBezTo>
                    <a:pt x="131531" y="125677"/>
                    <a:pt x="129273" y="132803"/>
                    <a:pt x="122695" y="133020"/>
                  </a:cubicBezTo>
                  <a:cubicBezTo>
                    <a:pt x="113471" y="133329"/>
                    <a:pt x="107133" y="150160"/>
                    <a:pt x="96075" y="137541"/>
                  </a:cubicBezTo>
                  <a:cubicBezTo>
                    <a:pt x="95280" y="136181"/>
                    <a:pt x="95035" y="134724"/>
                    <a:pt x="95309" y="133175"/>
                  </a:cubicBezTo>
                  <a:cubicBezTo>
                    <a:pt x="96984" y="127574"/>
                    <a:pt x="102836" y="125648"/>
                    <a:pt x="105836" y="121288"/>
                  </a:cubicBezTo>
                  <a:cubicBezTo>
                    <a:pt x="112637" y="111412"/>
                    <a:pt x="121392" y="101525"/>
                    <a:pt x="108294" y="90015"/>
                  </a:cubicBezTo>
                  <a:cubicBezTo>
                    <a:pt x="116106" y="76819"/>
                    <a:pt x="125147" y="64372"/>
                    <a:pt x="132211" y="51650"/>
                  </a:cubicBezTo>
                  <a:cubicBezTo>
                    <a:pt x="124838" y="54622"/>
                    <a:pt x="126193" y="70481"/>
                    <a:pt x="112363" y="66081"/>
                  </a:cubicBezTo>
                  <a:cubicBezTo>
                    <a:pt x="108568" y="64926"/>
                    <a:pt x="106316" y="62040"/>
                    <a:pt x="104305" y="58862"/>
                  </a:cubicBezTo>
                  <a:cubicBezTo>
                    <a:pt x="103476" y="57600"/>
                    <a:pt x="102796" y="56268"/>
                    <a:pt x="102178" y="54891"/>
                  </a:cubicBezTo>
                  <a:cubicBezTo>
                    <a:pt x="97458" y="36311"/>
                    <a:pt x="101396" y="29316"/>
                    <a:pt x="120284" y="22675"/>
                  </a:cubicBezTo>
                  <a:cubicBezTo>
                    <a:pt x="102047" y="27310"/>
                    <a:pt x="102024" y="27339"/>
                    <a:pt x="99567" y="47638"/>
                  </a:cubicBezTo>
                  <a:cubicBezTo>
                    <a:pt x="98647" y="55256"/>
                    <a:pt x="95400" y="56617"/>
                    <a:pt x="85376" y="55531"/>
                  </a:cubicBezTo>
                  <a:cubicBezTo>
                    <a:pt x="81422" y="55102"/>
                    <a:pt x="85314" y="58571"/>
                    <a:pt x="84519" y="60068"/>
                  </a:cubicBezTo>
                  <a:cubicBezTo>
                    <a:pt x="84633" y="61457"/>
                    <a:pt x="84456" y="62800"/>
                    <a:pt x="84062" y="64103"/>
                  </a:cubicBezTo>
                  <a:cubicBezTo>
                    <a:pt x="82153" y="66864"/>
                    <a:pt x="82044" y="70253"/>
                    <a:pt x="80970" y="73339"/>
                  </a:cubicBezTo>
                  <a:cubicBezTo>
                    <a:pt x="80119" y="74499"/>
                    <a:pt x="79021" y="75276"/>
                    <a:pt x="77638" y="75665"/>
                  </a:cubicBezTo>
                  <a:cubicBezTo>
                    <a:pt x="64500" y="78545"/>
                    <a:pt x="63974" y="70035"/>
                    <a:pt x="64082" y="60783"/>
                  </a:cubicBezTo>
                  <a:cubicBezTo>
                    <a:pt x="64105" y="58611"/>
                    <a:pt x="64311" y="61354"/>
                    <a:pt x="63722" y="59257"/>
                  </a:cubicBezTo>
                  <a:cubicBezTo>
                    <a:pt x="63299" y="57737"/>
                    <a:pt x="62425" y="57742"/>
                    <a:pt x="61928" y="59200"/>
                  </a:cubicBezTo>
                  <a:cubicBezTo>
                    <a:pt x="61893" y="60503"/>
                    <a:pt x="61653" y="61634"/>
                    <a:pt x="61219" y="62800"/>
                  </a:cubicBezTo>
                  <a:cubicBezTo>
                    <a:pt x="48629" y="71058"/>
                    <a:pt x="34244" y="75036"/>
                    <a:pt x="20511" y="80528"/>
                  </a:cubicBezTo>
                  <a:lnTo>
                    <a:pt x="20528" y="80511"/>
                  </a:lnTo>
                  <a:cubicBezTo>
                    <a:pt x="18528" y="82260"/>
                    <a:pt x="19111" y="85306"/>
                    <a:pt x="17225" y="87118"/>
                  </a:cubicBezTo>
                  <a:lnTo>
                    <a:pt x="17242" y="87106"/>
                  </a:lnTo>
                  <a:cubicBezTo>
                    <a:pt x="13950" y="89392"/>
                    <a:pt x="10658" y="84243"/>
                    <a:pt x="7367" y="87106"/>
                  </a:cubicBezTo>
                  <a:cubicBezTo>
                    <a:pt x="5464" y="88826"/>
                    <a:pt x="3458" y="88918"/>
                    <a:pt x="1354" y="87489"/>
                  </a:cubicBezTo>
                  <a:cubicBezTo>
                    <a:pt x="892" y="87135"/>
                    <a:pt x="440" y="86763"/>
                    <a:pt x="0" y="86380"/>
                  </a:cubicBezTo>
                  <a:close/>
                </a:path>
              </a:pathLst>
            </a:custGeom>
            <a:grpFill/>
            <a:ln w="5715" cap="flat">
              <a:noFill/>
              <a:prstDash val="solid"/>
              <a:miter/>
            </a:ln>
          </p:spPr>
          <p:txBody>
            <a:bodyPr rtlCol="0" anchor="ctr"/>
            <a:lstStyle/>
            <a:p>
              <a:endParaRPr lang="zh-CN" altLang="en-US"/>
            </a:p>
          </p:txBody>
        </p:sp>
        <p:sp>
          <p:nvSpPr>
            <p:cNvPr id="2056" name="任意多边形: 形状 2055">
              <a:extLst>
                <a:ext uri="{FF2B5EF4-FFF2-40B4-BE49-F238E27FC236}">
                  <a16:creationId xmlns:a16="http://schemas.microsoft.com/office/drawing/2014/main" id="{7EFAD40A-E51A-7BB8-11C3-7EFD5E33779B}"/>
                </a:ext>
              </a:extLst>
            </p:cNvPr>
            <p:cNvSpPr/>
            <p:nvPr/>
          </p:nvSpPr>
          <p:spPr>
            <a:xfrm>
              <a:off x="5496505" y="4997968"/>
              <a:ext cx="109668" cy="226303"/>
            </a:xfrm>
            <a:custGeom>
              <a:avLst/>
              <a:gdLst>
                <a:gd name="connsiteX0" fmla="*/ 87819 w 109668"/>
                <a:gd name="connsiteY0" fmla="*/ 154665 h 226303"/>
                <a:gd name="connsiteX1" fmla="*/ 107839 w 109668"/>
                <a:gd name="connsiteY1" fmla="*/ 194195 h 226303"/>
                <a:gd name="connsiteX2" fmla="*/ 109668 w 109668"/>
                <a:gd name="connsiteY2" fmla="*/ 205071 h 226303"/>
                <a:gd name="connsiteX3" fmla="*/ 107993 w 109668"/>
                <a:gd name="connsiteY3" fmla="*/ 209283 h 226303"/>
                <a:gd name="connsiteX4" fmla="*/ 102141 w 109668"/>
                <a:gd name="connsiteY4" fmla="*/ 212352 h 226303"/>
                <a:gd name="connsiteX5" fmla="*/ 95832 w 109668"/>
                <a:gd name="connsiteY5" fmla="*/ 214558 h 226303"/>
                <a:gd name="connsiteX6" fmla="*/ 81756 w 109668"/>
                <a:gd name="connsiteY6" fmla="*/ 226051 h 226303"/>
                <a:gd name="connsiteX7" fmla="*/ 76915 w 109668"/>
                <a:gd name="connsiteY7" fmla="*/ 212758 h 226303"/>
                <a:gd name="connsiteX8" fmla="*/ 76692 w 109668"/>
                <a:gd name="connsiteY8" fmla="*/ 201831 h 226303"/>
                <a:gd name="connsiteX9" fmla="*/ 77195 w 109668"/>
                <a:gd name="connsiteY9" fmla="*/ 201488 h 226303"/>
                <a:gd name="connsiteX10" fmla="*/ 72641 w 109668"/>
                <a:gd name="connsiteY10" fmla="*/ 202259 h 226303"/>
                <a:gd name="connsiteX11" fmla="*/ 70469 w 109668"/>
                <a:gd name="connsiteY11" fmla="*/ 199739 h 226303"/>
                <a:gd name="connsiteX12" fmla="*/ 72572 w 109668"/>
                <a:gd name="connsiteY12" fmla="*/ 195910 h 226303"/>
                <a:gd name="connsiteX13" fmla="*/ 69663 w 109668"/>
                <a:gd name="connsiteY13" fmla="*/ 196110 h 226303"/>
                <a:gd name="connsiteX14" fmla="*/ 68051 w 109668"/>
                <a:gd name="connsiteY14" fmla="*/ 180457 h 226303"/>
                <a:gd name="connsiteX15" fmla="*/ 60845 w 109668"/>
                <a:gd name="connsiteY15" fmla="*/ 200630 h 226303"/>
                <a:gd name="connsiteX16" fmla="*/ 59645 w 109668"/>
                <a:gd name="connsiteY16" fmla="*/ 204659 h 226303"/>
                <a:gd name="connsiteX17" fmla="*/ 56970 w 109668"/>
                <a:gd name="connsiteY17" fmla="*/ 207711 h 226303"/>
                <a:gd name="connsiteX18" fmla="*/ 53255 w 109668"/>
                <a:gd name="connsiteY18" fmla="*/ 208717 h 226303"/>
                <a:gd name="connsiteX19" fmla="*/ 50266 w 109668"/>
                <a:gd name="connsiteY19" fmla="*/ 208929 h 226303"/>
                <a:gd name="connsiteX20" fmla="*/ 48049 w 109668"/>
                <a:gd name="connsiteY20" fmla="*/ 211666 h 226303"/>
                <a:gd name="connsiteX21" fmla="*/ 44460 w 109668"/>
                <a:gd name="connsiteY21" fmla="*/ 210969 h 226303"/>
                <a:gd name="connsiteX22" fmla="*/ 38831 w 109668"/>
                <a:gd name="connsiteY22" fmla="*/ 205860 h 226303"/>
                <a:gd name="connsiteX23" fmla="*/ 33738 w 109668"/>
                <a:gd name="connsiteY23" fmla="*/ 192927 h 226303"/>
                <a:gd name="connsiteX24" fmla="*/ 32881 w 109668"/>
                <a:gd name="connsiteY24" fmla="*/ 192795 h 226303"/>
                <a:gd name="connsiteX25" fmla="*/ 23983 w 109668"/>
                <a:gd name="connsiteY25" fmla="*/ 187406 h 226303"/>
                <a:gd name="connsiteX26" fmla="*/ 25715 w 109668"/>
                <a:gd name="connsiteY26" fmla="*/ 183434 h 226303"/>
                <a:gd name="connsiteX27" fmla="*/ 33613 w 109668"/>
                <a:gd name="connsiteY27" fmla="*/ 170221 h 226303"/>
                <a:gd name="connsiteX28" fmla="*/ 48740 w 109668"/>
                <a:gd name="connsiteY28" fmla="*/ 155716 h 226303"/>
                <a:gd name="connsiteX29" fmla="*/ 51466 w 109668"/>
                <a:gd name="connsiteY29" fmla="*/ 157008 h 226303"/>
                <a:gd name="connsiteX30" fmla="*/ 51341 w 109668"/>
                <a:gd name="connsiteY30" fmla="*/ 154150 h 226303"/>
                <a:gd name="connsiteX31" fmla="*/ 42145 w 109668"/>
                <a:gd name="connsiteY31" fmla="*/ 143137 h 226303"/>
                <a:gd name="connsiteX32" fmla="*/ 35664 w 109668"/>
                <a:gd name="connsiteY32" fmla="*/ 136822 h 226303"/>
                <a:gd name="connsiteX33" fmla="*/ 31207 w 109668"/>
                <a:gd name="connsiteY33" fmla="*/ 127118 h 226303"/>
                <a:gd name="connsiteX34" fmla="*/ 28183 w 109668"/>
                <a:gd name="connsiteY34" fmla="*/ 121649 h 226303"/>
                <a:gd name="connsiteX35" fmla="*/ 26555 w 109668"/>
                <a:gd name="connsiteY35" fmla="*/ 110905 h 226303"/>
                <a:gd name="connsiteX36" fmla="*/ 42077 w 109668"/>
                <a:gd name="connsiteY36" fmla="*/ 103252 h 226303"/>
                <a:gd name="connsiteX37" fmla="*/ 17485 w 109668"/>
                <a:gd name="connsiteY37" fmla="*/ 121169 h 226303"/>
                <a:gd name="connsiteX38" fmla="*/ 1437 w 109668"/>
                <a:gd name="connsiteY38" fmla="*/ 121323 h 226303"/>
                <a:gd name="connsiteX39" fmla="*/ 71 w 109668"/>
                <a:gd name="connsiteY39" fmla="*/ 114894 h 226303"/>
                <a:gd name="connsiteX40" fmla="*/ 16051 w 109668"/>
                <a:gd name="connsiteY40" fmla="*/ 81347 h 226303"/>
                <a:gd name="connsiteX41" fmla="*/ 29446 w 109668"/>
                <a:gd name="connsiteY41" fmla="*/ 81358 h 226303"/>
                <a:gd name="connsiteX42" fmla="*/ 25057 w 109668"/>
                <a:gd name="connsiteY42" fmla="*/ 70866 h 226303"/>
                <a:gd name="connsiteX43" fmla="*/ 44300 w 109668"/>
                <a:gd name="connsiteY43" fmla="*/ 71340 h 226303"/>
                <a:gd name="connsiteX44" fmla="*/ 47723 w 109668"/>
                <a:gd name="connsiteY44" fmla="*/ 74363 h 226303"/>
                <a:gd name="connsiteX45" fmla="*/ 52375 w 109668"/>
                <a:gd name="connsiteY45" fmla="*/ 74632 h 226303"/>
                <a:gd name="connsiteX46" fmla="*/ 55015 w 109668"/>
                <a:gd name="connsiteY46" fmla="*/ 72872 h 226303"/>
                <a:gd name="connsiteX47" fmla="*/ 52135 w 109668"/>
                <a:gd name="connsiteY47" fmla="*/ 74180 h 226303"/>
                <a:gd name="connsiteX48" fmla="*/ 44717 w 109668"/>
                <a:gd name="connsiteY48" fmla="*/ 71780 h 226303"/>
                <a:gd name="connsiteX49" fmla="*/ 52387 w 109668"/>
                <a:gd name="connsiteY49" fmla="*/ 38576 h 226303"/>
                <a:gd name="connsiteX50" fmla="*/ 46403 w 109668"/>
                <a:gd name="connsiteY50" fmla="*/ 29998 h 226303"/>
                <a:gd name="connsiteX51" fmla="*/ 37985 w 109668"/>
                <a:gd name="connsiteY51" fmla="*/ 30495 h 226303"/>
                <a:gd name="connsiteX52" fmla="*/ 33636 w 109668"/>
                <a:gd name="connsiteY52" fmla="*/ 25437 h 226303"/>
                <a:gd name="connsiteX53" fmla="*/ 34556 w 109668"/>
                <a:gd name="connsiteY53" fmla="*/ 18750 h 226303"/>
                <a:gd name="connsiteX54" fmla="*/ 54295 w 109668"/>
                <a:gd name="connsiteY54" fmla="*/ 10247 h 226303"/>
                <a:gd name="connsiteX55" fmla="*/ 60119 w 109668"/>
                <a:gd name="connsiteY55" fmla="*/ 16110 h 226303"/>
                <a:gd name="connsiteX56" fmla="*/ 58650 w 109668"/>
                <a:gd name="connsiteY56" fmla="*/ 18322 h 226303"/>
                <a:gd name="connsiteX57" fmla="*/ 58959 w 109668"/>
                <a:gd name="connsiteY57" fmla="*/ 18836 h 226303"/>
                <a:gd name="connsiteX58" fmla="*/ 60256 w 109668"/>
                <a:gd name="connsiteY58" fmla="*/ 15156 h 226303"/>
                <a:gd name="connsiteX59" fmla="*/ 60067 w 109668"/>
                <a:gd name="connsiteY59" fmla="*/ 5480 h 226303"/>
                <a:gd name="connsiteX60" fmla="*/ 67120 w 109668"/>
                <a:gd name="connsiteY60" fmla="*/ 108 h 226303"/>
                <a:gd name="connsiteX61" fmla="*/ 69314 w 109668"/>
                <a:gd name="connsiteY61" fmla="*/ 6818 h 226303"/>
                <a:gd name="connsiteX62" fmla="*/ 68737 w 109668"/>
                <a:gd name="connsiteY62" fmla="*/ 27620 h 226303"/>
                <a:gd name="connsiteX63" fmla="*/ 70029 w 109668"/>
                <a:gd name="connsiteY63" fmla="*/ 81593 h 226303"/>
                <a:gd name="connsiteX64" fmla="*/ 79270 w 109668"/>
                <a:gd name="connsiteY64" fmla="*/ 134599 h 226303"/>
                <a:gd name="connsiteX65" fmla="*/ 72606 w 109668"/>
                <a:gd name="connsiteY65" fmla="*/ 147366 h 226303"/>
                <a:gd name="connsiteX66" fmla="*/ 78195 w 109668"/>
                <a:gd name="connsiteY66" fmla="*/ 159425 h 226303"/>
                <a:gd name="connsiteX67" fmla="*/ 81882 w 109668"/>
                <a:gd name="connsiteY67" fmla="*/ 161557 h 226303"/>
                <a:gd name="connsiteX68" fmla="*/ 79950 w 109668"/>
                <a:gd name="connsiteY68" fmla="*/ 160077 h 226303"/>
                <a:gd name="connsiteX69" fmla="*/ 80167 w 109668"/>
                <a:gd name="connsiteY69" fmla="*/ 152047 h 226303"/>
                <a:gd name="connsiteX70" fmla="*/ 87819 w 109668"/>
                <a:gd name="connsiteY70" fmla="*/ 154665 h 22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9668" h="226303">
                  <a:moveTo>
                    <a:pt x="87819" y="154665"/>
                  </a:moveTo>
                  <a:cubicBezTo>
                    <a:pt x="94037" y="168072"/>
                    <a:pt x="99581" y="181822"/>
                    <a:pt x="107839" y="194195"/>
                  </a:cubicBezTo>
                  <a:cubicBezTo>
                    <a:pt x="110474" y="197482"/>
                    <a:pt x="109062" y="201436"/>
                    <a:pt x="109668" y="205071"/>
                  </a:cubicBezTo>
                  <a:cubicBezTo>
                    <a:pt x="109439" y="206608"/>
                    <a:pt x="108868" y="208003"/>
                    <a:pt x="107993" y="209283"/>
                  </a:cubicBezTo>
                  <a:cubicBezTo>
                    <a:pt x="106433" y="211083"/>
                    <a:pt x="104519" y="212209"/>
                    <a:pt x="102141" y="212352"/>
                  </a:cubicBezTo>
                  <a:cubicBezTo>
                    <a:pt x="100015" y="212815"/>
                    <a:pt x="96478" y="207968"/>
                    <a:pt x="95832" y="214558"/>
                  </a:cubicBezTo>
                  <a:cubicBezTo>
                    <a:pt x="95037" y="222610"/>
                    <a:pt x="90683" y="227496"/>
                    <a:pt x="81756" y="226051"/>
                  </a:cubicBezTo>
                  <a:cubicBezTo>
                    <a:pt x="72332" y="224525"/>
                    <a:pt x="71532" y="219741"/>
                    <a:pt x="76915" y="212758"/>
                  </a:cubicBezTo>
                  <a:cubicBezTo>
                    <a:pt x="67994" y="209146"/>
                    <a:pt x="71080" y="205442"/>
                    <a:pt x="76692" y="201831"/>
                  </a:cubicBezTo>
                  <a:cubicBezTo>
                    <a:pt x="76807" y="201768"/>
                    <a:pt x="77024" y="201527"/>
                    <a:pt x="77195" y="201488"/>
                  </a:cubicBezTo>
                  <a:cubicBezTo>
                    <a:pt x="75709" y="202482"/>
                    <a:pt x="74229" y="202653"/>
                    <a:pt x="72641" y="202259"/>
                  </a:cubicBezTo>
                  <a:cubicBezTo>
                    <a:pt x="71572" y="201699"/>
                    <a:pt x="70852" y="200853"/>
                    <a:pt x="70469" y="199739"/>
                  </a:cubicBezTo>
                  <a:cubicBezTo>
                    <a:pt x="70263" y="197961"/>
                    <a:pt x="70983" y="196681"/>
                    <a:pt x="72572" y="195910"/>
                  </a:cubicBezTo>
                  <a:cubicBezTo>
                    <a:pt x="71463" y="193641"/>
                    <a:pt x="70737" y="197356"/>
                    <a:pt x="69663" y="196110"/>
                  </a:cubicBezTo>
                  <a:cubicBezTo>
                    <a:pt x="60319" y="193807"/>
                    <a:pt x="66531" y="187503"/>
                    <a:pt x="68051" y="180457"/>
                  </a:cubicBezTo>
                  <a:cubicBezTo>
                    <a:pt x="62245" y="188137"/>
                    <a:pt x="62673" y="194732"/>
                    <a:pt x="60845" y="200630"/>
                  </a:cubicBezTo>
                  <a:cubicBezTo>
                    <a:pt x="60622" y="202025"/>
                    <a:pt x="60199" y="203368"/>
                    <a:pt x="59645" y="204659"/>
                  </a:cubicBezTo>
                  <a:cubicBezTo>
                    <a:pt x="58936" y="205831"/>
                    <a:pt x="58027" y="206848"/>
                    <a:pt x="56970" y="207711"/>
                  </a:cubicBezTo>
                  <a:cubicBezTo>
                    <a:pt x="55833" y="208385"/>
                    <a:pt x="54575" y="208711"/>
                    <a:pt x="53255" y="208717"/>
                  </a:cubicBezTo>
                  <a:cubicBezTo>
                    <a:pt x="52318" y="209580"/>
                    <a:pt x="51106" y="206019"/>
                    <a:pt x="50266" y="208929"/>
                  </a:cubicBezTo>
                  <a:cubicBezTo>
                    <a:pt x="49901" y="210152"/>
                    <a:pt x="49163" y="211055"/>
                    <a:pt x="48049" y="211666"/>
                  </a:cubicBezTo>
                  <a:cubicBezTo>
                    <a:pt x="46769" y="211849"/>
                    <a:pt x="45580" y="211609"/>
                    <a:pt x="44460" y="210969"/>
                  </a:cubicBezTo>
                  <a:cubicBezTo>
                    <a:pt x="42608" y="209237"/>
                    <a:pt x="41025" y="207225"/>
                    <a:pt x="38831" y="205860"/>
                  </a:cubicBezTo>
                  <a:cubicBezTo>
                    <a:pt x="32984" y="203076"/>
                    <a:pt x="31390" y="198676"/>
                    <a:pt x="33738" y="192927"/>
                  </a:cubicBezTo>
                  <a:cubicBezTo>
                    <a:pt x="34687" y="190669"/>
                    <a:pt x="33041" y="193149"/>
                    <a:pt x="32881" y="192795"/>
                  </a:cubicBezTo>
                  <a:cubicBezTo>
                    <a:pt x="28258" y="193624"/>
                    <a:pt x="24943" y="192429"/>
                    <a:pt x="23983" y="187406"/>
                  </a:cubicBezTo>
                  <a:cubicBezTo>
                    <a:pt x="24126" y="185885"/>
                    <a:pt x="24714" y="184577"/>
                    <a:pt x="25715" y="183434"/>
                  </a:cubicBezTo>
                  <a:cubicBezTo>
                    <a:pt x="30824" y="180496"/>
                    <a:pt x="34379" y="176102"/>
                    <a:pt x="33613" y="170221"/>
                  </a:cubicBezTo>
                  <a:cubicBezTo>
                    <a:pt x="32013" y="157945"/>
                    <a:pt x="38168" y="154710"/>
                    <a:pt x="48740" y="155716"/>
                  </a:cubicBezTo>
                  <a:cubicBezTo>
                    <a:pt x="49752" y="155813"/>
                    <a:pt x="50272" y="157122"/>
                    <a:pt x="51466" y="157008"/>
                  </a:cubicBezTo>
                  <a:cubicBezTo>
                    <a:pt x="51175" y="156088"/>
                    <a:pt x="51141" y="155145"/>
                    <a:pt x="51341" y="154150"/>
                  </a:cubicBezTo>
                  <a:cubicBezTo>
                    <a:pt x="53409" y="146172"/>
                    <a:pt x="46489" y="145721"/>
                    <a:pt x="42145" y="143137"/>
                  </a:cubicBezTo>
                  <a:cubicBezTo>
                    <a:pt x="39654" y="141366"/>
                    <a:pt x="37745" y="139005"/>
                    <a:pt x="35664" y="136822"/>
                  </a:cubicBezTo>
                  <a:cubicBezTo>
                    <a:pt x="33081" y="134045"/>
                    <a:pt x="29344" y="130964"/>
                    <a:pt x="31207" y="127118"/>
                  </a:cubicBezTo>
                  <a:cubicBezTo>
                    <a:pt x="33373" y="122655"/>
                    <a:pt x="35779" y="121803"/>
                    <a:pt x="28183" y="121649"/>
                  </a:cubicBezTo>
                  <a:cubicBezTo>
                    <a:pt x="21463" y="121512"/>
                    <a:pt x="22543" y="114797"/>
                    <a:pt x="26555" y="110905"/>
                  </a:cubicBezTo>
                  <a:cubicBezTo>
                    <a:pt x="30892" y="106704"/>
                    <a:pt x="36973" y="105338"/>
                    <a:pt x="42077" y="103252"/>
                  </a:cubicBezTo>
                  <a:cubicBezTo>
                    <a:pt x="25298" y="96640"/>
                    <a:pt x="24069" y="112728"/>
                    <a:pt x="17485" y="121169"/>
                  </a:cubicBezTo>
                  <a:cubicBezTo>
                    <a:pt x="12199" y="126067"/>
                    <a:pt x="6775" y="118929"/>
                    <a:pt x="1437" y="121323"/>
                  </a:cubicBezTo>
                  <a:cubicBezTo>
                    <a:pt x="174" y="119346"/>
                    <a:pt x="-169" y="117185"/>
                    <a:pt x="71" y="114894"/>
                  </a:cubicBezTo>
                  <a:cubicBezTo>
                    <a:pt x="4449" y="103275"/>
                    <a:pt x="12164" y="93325"/>
                    <a:pt x="16051" y="81347"/>
                  </a:cubicBezTo>
                  <a:cubicBezTo>
                    <a:pt x="18571" y="73569"/>
                    <a:pt x="19622" y="73906"/>
                    <a:pt x="29446" y="81358"/>
                  </a:cubicBezTo>
                  <a:cubicBezTo>
                    <a:pt x="30778" y="76466"/>
                    <a:pt x="20594" y="75352"/>
                    <a:pt x="25057" y="70866"/>
                  </a:cubicBezTo>
                  <a:cubicBezTo>
                    <a:pt x="30830" y="65059"/>
                    <a:pt x="37916" y="68185"/>
                    <a:pt x="44300" y="71340"/>
                  </a:cubicBezTo>
                  <a:cubicBezTo>
                    <a:pt x="45431" y="72397"/>
                    <a:pt x="47472" y="73191"/>
                    <a:pt x="47723" y="74363"/>
                  </a:cubicBezTo>
                  <a:cubicBezTo>
                    <a:pt x="49112" y="80730"/>
                    <a:pt x="50609" y="78752"/>
                    <a:pt x="52375" y="74632"/>
                  </a:cubicBezTo>
                  <a:cubicBezTo>
                    <a:pt x="52787" y="73249"/>
                    <a:pt x="55484" y="73375"/>
                    <a:pt x="55015" y="72872"/>
                  </a:cubicBezTo>
                  <a:cubicBezTo>
                    <a:pt x="54072" y="71860"/>
                    <a:pt x="53490" y="74363"/>
                    <a:pt x="52135" y="74180"/>
                  </a:cubicBezTo>
                  <a:cubicBezTo>
                    <a:pt x="49186" y="74826"/>
                    <a:pt x="46820" y="73752"/>
                    <a:pt x="44717" y="71780"/>
                  </a:cubicBezTo>
                  <a:cubicBezTo>
                    <a:pt x="40631" y="59150"/>
                    <a:pt x="47980" y="49200"/>
                    <a:pt x="52387" y="38576"/>
                  </a:cubicBezTo>
                  <a:cubicBezTo>
                    <a:pt x="53095" y="33826"/>
                    <a:pt x="53535" y="29295"/>
                    <a:pt x="46403" y="29998"/>
                  </a:cubicBezTo>
                  <a:cubicBezTo>
                    <a:pt x="43608" y="30495"/>
                    <a:pt x="40854" y="31455"/>
                    <a:pt x="37985" y="30495"/>
                  </a:cubicBezTo>
                  <a:cubicBezTo>
                    <a:pt x="35916" y="29340"/>
                    <a:pt x="34441" y="27683"/>
                    <a:pt x="33636" y="25437"/>
                  </a:cubicBezTo>
                  <a:cubicBezTo>
                    <a:pt x="33104" y="23094"/>
                    <a:pt x="33378" y="20859"/>
                    <a:pt x="34556" y="18750"/>
                  </a:cubicBezTo>
                  <a:cubicBezTo>
                    <a:pt x="39619" y="12681"/>
                    <a:pt x="48163" y="14956"/>
                    <a:pt x="54295" y="10247"/>
                  </a:cubicBezTo>
                  <a:cubicBezTo>
                    <a:pt x="58662" y="6892"/>
                    <a:pt x="60022" y="12172"/>
                    <a:pt x="60119" y="16110"/>
                  </a:cubicBezTo>
                  <a:cubicBezTo>
                    <a:pt x="60359" y="17487"/>
                    <a:pt x="59873" y="18236"/>
                    <a:pt x="58650" y="18322"/>
                  </a:cubicBezTo>
                  <a:cubicBezTo>
                    <a:pt x="58702" y="18653"/>
                    <a:pt x="58833" y="18888"/>
                    <a:pt x="58959" y="18836"/>
                  </a:cubicBezTo>
                  <a:cubicBezTo>
                    <a:pt x="60685" y="18093"/>
                    <a:pt x="59547" y="16310"/>
                    <a:pt x="60256" y="15156"/>
                  </a:cubicBezTo>
                  <a:cubicBezTo>
                    <a:pt x="60410" y="11893"/>
                    <a:pt x="58907" y="8664"/>
                    <a:pt x="60067" y="5480"/>
                  </a:cubicBezTo>
                  <a:cubicBezTo>
                    <a:pt x="61250" y="2234"/>
                    <a:pt x="63565" y="-595"/>
                    <a:pt x="67120" y="108"/>
                  </a:cubicBezTo>
                  <a:cubicBezTo>
                    <a:pt x="70480" y="777"/>
                    <a:pt x="69783" y="4114"/>
                    <a:pt x="69314" y="6818"/>
                  </a:cubicBezTo>
                  <a:cubicBezTo>
                    <a:pt x="68120" y="13721"/>
                    <a:pt x="71949" y="20768"/>
                    <a:pt x="68737" y="27620"/>
                  </a:cubicBezTo>
                  <a:cubicBezTo>
                    <a:pt x="69234" y="45611"/>
                    <a:pt x="70480" y="63625"/>
                    <a:pt x="70029" y="81593"/>
                  </a:cubicBezTo>
                  <a:cubicBezTo>
                    <a:pt x="69566" y="100035"/>
                    <a:pt x="73709" y="117369"/>
                    <a:pt x="79270" y="134599"/>
                  </a:cubicBezTo>
                  <a:cubicBezTo>
                    <a:pt x="78430" y="139583"/>
                    <a:pt x="75007" y="143195"/>
                    <a:pt x="72606" y="147366"/>
                  </a:cubicBezTo>
                  <a:cubicBezTo>
                    <a:pt x="68897" y="153807"/>
                    <a:pt x="71983" y="157430"/>
                    <a:pt x="78195" y="159425"/>
                  </a:cubicBezTo>
                  <a:cubicBezTo>
                    <a:pt x="79561" y="159882"/>
                    <a:pt x="80659" y="160831"/>
                    <a:pt x="81882" y="161557"/>
                  </a:cubicBezTo>
                  <a:cubicBezTo>
                    <a:pt x="81562" y="160648"/>
                    <a:pt x="80333" y="160922"/>
                    <a:pt x="79950" y="160077"/>
                  </a:cubicBezTo>
                  <a:cubicBezTo>
                    <a:pt x="76727" y="157305"/>
                    <a:pt x="77047" y="154482"/>
                    <a:pt x="80167" y="152047"/>
                  </a:cubicBezTo>
                  <a:cubicBezTo>
                    <a:pt x="83870" y="149132"/>
                    <a:pt x="85991" y="151676"/>
                    <a:pt x="87819" y="154665"/>
                  </a:cubicBezTo>
                  <a:close/>
                </a:path>
              </a:pathLst>
            </a:custGeom>
            <a:grpFill/>
            <a:ln w="5715" cap="flat">
              <a:noFill/>
              <a:prstDash val="solid"/>
              <a:miter/>
            </a:ln>
          </p:spPr>
          <p:txBody>
            <a:bodyPr rtlCol="0" anchor="ctr"/>
            <a:lstStyle/>
            <a:p>
              <a:endParaRPr lang="zh-CN" altLang="en-US"/>
            </a:p>
          </p:txBody>
        </p:sp>
        <p:sp>
          <p:nvSpPr>
            <p:cNvPr id="2057" name="任意多边形: 形状 2056">
              <a:extLst>
                <a:ext uri="{FF2B5EF4-FFF2-40B4-BE49-F238E27FC236}">
                  <a16:creationId xmlns:a16="http://schemas.microsoft.com/office/drawing/2014/main" id="{A52A2559-ABFC-9FB5-8B7D-92BC1F93A3C2}"/>
                </a:ext>
              </a:extLst>
            </p:cNvPr>
            <p:cNvSpPr/>
            <p:nvPr/>
          </p:nvSpPr>
          <p:spPr>
            <a:xfrm>
              <a:off x="4884373" y="4760389"/>
              <a:ext cx="128885" cy="178468"/>
            </a:xfrm>
            <a:custGeom>
              <a:avLst/>
              <a:gdLst>
                <a:gd name="connsiteX0" fmla="*/ 6367 w 128885"/>
                <a:gd name="connsiteY0" fmla="*/ 175165 h 178468"/>
                <a:gd name="connsiteX1" fmla="*/ 3075 w 128885"/>
                <a:gd name="connsiteY1" fmla="*/ 178468 h 178468"/>
                <a:gd name="connsiteX2" fmla="*/ 7 w 128885"/>
                <a:gd name="connsiteY2" fmla="*/ 172204 h 178468"/>
                <a:gd name="connsiteX3" fmla="*/ 1875 w 128885"/>
                <a:gd name="connsiteY3" fmla="*/ 165541 h 178468"/>
                <a:gd name="connsiteX4" fmla="*/ 8550 w 128885"/>
                <a:gd name="connsiteY4" fmla="*/ 162049 h 178468"/>
                <a:gd name="connsiteX5" fmla="*/ 8059 w 128885"/>
                <a:gd name="connsiteY5" fmla="*/ 156625 h 178468"/>
                <a:gd name="connsiteX6" fmla="*/ 10911 w 128885"/>
                <a:gd name="connsiteY6" fmla="*/ 154271 h 178468"/>
                <a:gd name="connsiteX7" fmla="*/ 12762 w 128885"/>
                <a:gd name="connsiteY7" fmla="*/ 154654 h 178468"/>
                <a:gd name="connsiteX8" fmla="*/ 13008 w 128885"/>
                <a:gd name="connsiteY8" fmla="*/ 155917 h 178468"/>
                <a:gd name="connsiteX9" fmla="*/ 13288 w 128885"/>
                <a:gd name="connsiteY9" fmla="*/ 152871 h 178468"/>
                <a:gd name="connsiteX10" fmla="*/ 13728 w 128885"/>
                <a:gd name="connsiteY10" fmla="*/ 138737 h 178468"/>
                <a:gd name="connsiteX11" fmla="*/ 8602 w 128885"/>
                <a:gd name="connsiteY11" fmla="*/ 109579 h 178468"/>
                <a:gd name="connsiteX12" fmla="*/ 13808 w 128885"/>
                <a:gd name="connsiteY12" fmla="*/ 86399 h 178468"/>
                <a:gd name="connsiteX13" fmla="*/ 20358 w 128885"/>
                <a:gd name="connsiteY13" fmla="*/ 72929 h 178468"/>
                <a:gd name="connsiteX14" fmla="*/ 24375 w 128885"/>
                <a:gd name="connsiteY14" fmla="*/ 74621 h 178468"/>
                <a:gd name="connsiteX15" fmla="*/ 35857 w 128885"/>
                <a:gd name="connsiteY15" fmla="*/ 69792 h 178468"/>
                <a:gd name="connsiteX16" fmla="*/ 50293 w 128885"/>
                <a:gd name="connsiteY16" fmla="*/ 50384 h 178468"/>
                <a:gd name="connsiteX17" fmla="*/ 62306 w 128885"/>
                <a:gd name="connsiteY17" fmla="*/ 34970 h 178468"/>
                <a:gd name="connsiteX18" fmla="*/ 74364 w 128885"/>
                <a:gd name="connsiteY18" fmla="*/ 28146 h 178468"/>
                <a:gd name="connsiteX19" fmla="*/ 74330 w 128885"/>
                <a:gd name="connsiteY19" fmla="*/ 43040 h 178468"/>
                <a:gd name="connsiteX20" fmla="*/ 69615 w 128885"/>
                <a:gd name="connsiteY20" fmla="*/ 47726 h 178468"/>
                <a:gd name="connsiteX21" fmla="*/ 110032 w 128885"/>
                <a:gd name="connsiteY21" fmla="*/ 8927 h 178468"/>
                <a:gd name="connsiteX22" fmla="*/ 115392 w 128885"/>
                <a:gd name="connsiteY22" fmla="*/ 0 h 178468"/>
                <a:gd name="connsiteX23" fmla="*/ 128886 w 128885"/>
                <a:gd name="connsiteY23" fmla="*/ 39954 h 178468"/>
                <a:gd name="connsiteX24" fmla="*/ 119581 w 128885"/>
                <a:gd name="connsiteY24" fmla="*/ 52698 h 178468"/>
                <a:gd name="connsiteX25" fmla="*/ 114895 w 128885"/>
                <a:gd name="connsiteY25" fmla="*/ 66620 h 178468"/>
                <a:gd name="connsiteX26" fmla="*/ 103762 w 128885"/>
                <a:gd name="connsiteY26" fmla="*/ 61659 h 178468"/>
                <a:gd name="connsiteX27" fmla="*/ 96321 w 128885"/>
                <a:gd name="connsiteY27" fmla="*/ 59619 h 178468"/>
                <a:gd name="connsiteX28" fmla="*/ 95344 w 128885"/>
                <a:gd name="connsiteY28" fmla="*/ 63094 h 178468"/>
                <a:gd name="connsiteX29" fmla="*/ 91326 w 128885"/>
                <a:gd name="connsiteY29" fmla="*/ 71758 h 178468"/>
                <a:gd name="connsiteX30" fmla="*/ 82805 w 128885"/>
                <a:gd name="connsiteY30" fmla="*/ 75221 h 178468"/>
                <a:gd name="connsiteX31" fmla="*/ 57094 w 128885"/>
                <a:gd name="connsiteY31" fmla="*/ 81753 h 178468"/>
                <a:gd name="connsiteX32" fmla="*/ 82262 w 128885"/>
                <a:gd name="connsiteY32" fmla="*/ 75844 h 178468"/>
                <a:gd name="connsiteX33" fmla="*/ 87800 w 128885"/>
                <a:gd name="connsiteY33" fmla="*/ 76632 h 178468"/>
                <a:gd name="connsiteX34" fmla="*/ 114895 w 128885"/>
                <a:gd name="connsiteY34" fmla="*/ 66620 h 178468"/>
                <a:gd name="connsiteX35" fmla="*/ 111763 w 128885"/>
                <a:gd name="connsiteY35" fmla="*/ 78056 h 178468"/>
                <a:gd name="connsiteX36" fmla="*/ 114712 w 128885"/>
                <a:gd name="connsiteY36" fmla="*/ 90966 h 178468"/>
                <a:gd name="connsiteX37" fmla="*/ 95607 w 128885"/>
                <a:gd name="connsiteY37" fmla="*/ 100944 h 178468"/>
                <a:gd name="connsiteX38" fmla="*/ 93441 w 128885"/>
                <a:gd name="connsiteY38" fmla="*/ 91566 h 178468"/>
                <a:gd name="connsiteX39" fmla="*/ 74942 w 128885"/>
                <a:gd name="connsiteY39" fmla="*/ 96807 h 178468"/>
                <a:gd name="connsiteX40" fmla="*/ 71558 w 128885"/>
                <a:gd name="connsiteY40" fmla="*/ 102579 h 178468"/>
                <a:gd name="connsiteX41" fmla="*/ 77862 w 128885"/>
                <a:gd name="connsiteY41" fmla="*/ 100539 h 178468"/>
                <a:gd name="connsiteX42" fmla="*/ 83051 w 128885"/>
                <a:gd name="connsiteY42" fmla="*/ 100195 h 178468"/>
                <a:gd name="connsiteX43" fmla="*/ 81445 w 128885"/>
                <a:gd name="connsiteY43" fmla="*/ 123758 h 178468"/>
                <a:gd name="connsiteX44" fmla="*/ 78119 w 128885"/>
                <a:gd name="connsiteY44" fmla="*/ 135760 h 178468"/>
                <a:gd name="connsiteX45" fmla="*/ 68152 w 128885"/>
                <a:gd name="connsiteY45" fmla="*/ 152408 h 178468"/>
                <a:gd name="connsiteX46" fmla="*/ 52407 w 128885"/>
                <a:gd name="connsiteY46" fmla="*/ 135691 h 178468"/>
                <a:gd name="connsiteX47" fmla="*/ 52425 w 128885"/>
                <a:gd name="connsiteY47" fmla="*/ 135703 h 178468"/>
                <a:gd name="connsiteX48" fmla="*/ 59900 w 128885"/>
                <a:gd name="connsiteY48" fmla="*/ 114157 h 178468"/>
                <a:gd name="connsiteX49" fmla="*/ 52407 w 128885"/>
                <a:gd name="connsiteY49" fmla="*/ 122536 h 178468"/>
                <a:gd name="connsiteX50" fmla="*/ 52425 w 128885"/>
                <a:gd name="connsiteY50" fmla="*/ 122541 h 178468"/>
                <a:gd name="connsiteX51" fmla="*/ 44104 w 128885"/>
                <a:gd name="connsiteY51" fmla="*/ 125782 h 178468"/>
                <a:gd name="connsiteX52" fmla="*/ 33856 w 128885"/>
                <a:gd name="connsiteY52" fmla="*/ 137440 h 178468"/>
                <a:gd name="connsiteX53" fmla="*/ 29399 w 128885"/>
                <a:gd name="connsiteY53" fmla="*/ 132405 h 178468"/>
                <a:gd name="connsiteX54" fmla="*/ 26090 w 128885"/>
                <a:gd name="connsiteY54" fmla="*/ 145544 h 178468"/>
                <a:gd name="connsiteX55" fmla="*/ 19552 w 128885"/>
                <a:gd name="connsiteY55" fmla="*/ 148876 h 178468"/>
                <a:gd name="connsiteX56" fmla="*/ 19563 w 128885"/>
                <a:gd name="connsiteY56" fmla="*/ 155397 h 178468"/>
                <a:gd name="connsiteX57" fmla="*/ 26113 w 128885"/>
                <a:gd name="connsiteY57" fmla="*/ 155431 h 178468"/>
                <a:gd name="connsiteX58" fmla="*/ 29439 w 128885"/>
                <a:gd name="connsiteY58" fmla="*/ 158694 h 178468"/>
                <a:gd name="connsiteX59" fmla="*/ 30153 w 128885"/>
                <a:gd name="connsiteY59" fmla="*/ 160917 h 178468"/>
                <a:gd name="connsiteX60" fmla="*/ 29416 w 128885"/>
                <a:gd name="connsiteY60" fmla="*/ 162020 h 178468"/>
                <a:gd name="connsiteX61" fmla="*/ 29410 w 128885"/>
                <a:gd name="connsiteY61" fmla="*/ 162026 h 178468"/>
                <a:gd name="connsiteX62" fmla="*/ 22798 w 128885"/>
                <a:gd name="connsiteY62" fmla="*/ 168638 h 178468"/>
                <a:gd name="connsiteX63" fmla="*/ 9682 w 128885"/>
                <a:gd name="connsiteY63" fmla="*/ 171896 h 178468"/>
                <a:gd name="connsiteX64" fmla="*/ 6367 w 128885"/>
                <a:gd name="connsiteY64" fmla="*/ 175165 h 17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28885" h="178468">
                  <a:moveTo>
                    <a:pt x="6367" y="175165"/>
                  </a:moveTo>
                  <a:cubicBezTo>
                    <a:pt x="5270" y="176268"/>
                    <a:pt x="4173" y="177371"/>
                    <a:pt x="3075" y="178468"/>
                  </a:cubicBezTo>
                  <a:cubicBezTo>
                    <a:pt x="1075" y="176856"/>
                    <a:pt x="258" y="174667"/>
                    <a:pt x="7" y="172204"/>
                  </a:cubicBezTo>
                  <a:cubicBezTo>
                    <a:pt x="-68" y="169793"/>
                    <a:pt x="481" y="167547"/>
                    <a:pt x="1875" y="165541"/>
                  </a:cubicBezTo>
                  <a:cubicBezTo>
                    <a:pt x="2693" y="161609"/>
                    <a:pt x="8779" y="168010"/>
                    <a:pt x="8550" y="162049"/>
                  </a:cubicBezTo>
                  <a:cubicBezTo>
                    <a:pt x="7619" y="160266"/>
                    <a:pt x="7550" y="158477"/>
                    <a:pt x="8059" y="156625"/>
                  </a:cubicBezTo>
                  <a:cubicBezTo>
                    <a:pt x="8659" y="155397"/>
                    <a:pt x="9631" y="154636"/>
                    <a:pt x="10911" y="154271"/>
                  </a:cubicBezTo>
                  <a:cubicBezTo>
                    <a:pt x="11528" y="154396"/>
                    <a:pt x="12157" y="154528"/>
                    <a:pt x="12762" y="154654"/>
                  </a:cubicBezTo>
                  <a:cubicBezTo>
                    <a:pt x="13385" y="156745"/>
                    <a:pt x="10951" y="156551"/>
                    <a:pt x="13008" y="155917"/>
                  </a:cubicBezTo>
                  <a:cubicBezTo>
                    <a:pt x="14197" y="155551"/>
                    <a:pt x="13614" y="153968"/>
                    <a:pt x="13288" y="152871"/>
                  </a:cubicBezTo>
                  <a:cubicBezTo>
                    <a:pt x="12311" y="148104"/>
                    <a:pt x="14002" y="143452"/>
                    <a:pt x="13728" y="138737"/>
                  </a:cubicBezTo>
                  <a:cubicBezTo>
                    <a:pt x="6590" y="129953"/>
                    <a:pt x="12345" y="118946"/>
                    <a:pt x="8602" y="109579"/>
                  </a:cubicBezTo>
                  <a:cubicBezTo>
                    <a:pt x="13580" y="102556"/>
                    <a:pt x="13300" y="94532"/>
                    <a:pt x="13808" y="86399"/>
                  </a:cubicBezTo>
                  <a:cubicBezTo>
                    <a:pt x="14111" y="81627"/>
                    <a:pt x="10556" y="73598"/>
                    <a:pt x="20358" y="72929"/>
                  </a:cubicBezTo>
                  <a:cubicBezTo>
                    <a:pt x="21741" y="73386"/>
                    <a:pt x="23072" y="73981"/>
                    <a:pt x="24375" y="74621"/>
                  </a:cubicBezTo>
                  <a:cubicBezTo>
                    <a:pt x="29742" y="76650"/>
                    <a:pt x="34034" y="76272"/>
                    <a:pt x="35857" y="69792"/>
                  </a:cubicBezTo>
                  <a:cubicBezTo>
                    <a:pt x="38194" y="61488"/>
                    <a:pt x="43995" y="55755"/>
                    <a:pt x="50293" y="50384"/>
                  </a:cubicBezTo>
                  <a:cubicBezTo>
                    <a:pt x="54345" y="45274"/>
                    <a:pt x="59523" y="41045"/>
                    <a:pt x="62306" y="34970"/>
                  </a:cubicBezTo>
                  <a:cubicBezTo>
                    <a:pt x="64706" y="29741"/>
                    <a:pt x="65695" y="21889"/>
                    <a:pt x="74364" y="28146"/>
                  </a:cubicBezTo>
                  <a:cubicBezTo>
                    <a:pt x="81011" y="32941"/>
                    <a:pt x="79531" y="38045"/>
                    <a:pt x="74330" y="43040"/>
                  </a:cubicBezTo>
                  <a:cubicBezTo>
                    <a:pt x="72758" y="44548"/>
                    <a:pt x="71176" y="46046"/>
                    <a:pt x="69615" y="47726"/>
                  </a:cubicBezTo>
                  <a:cubicBezTo>
                    <a:pt x="92470" y="44509"/>
                    <a:pt x="103631" y="28467"/>
                    <a:pt x="110032" y="8927"/>
                  </a:cubicBezTo>
                  <a:cubicBezTo>
                    <a:pt x="111346" y="4921"/>
                    <a:pt x="108957" y="526"/>
                    <a:pt x="115392" y="0"/>
                  </a:cubicBezTo>
                  <a:cubicBezTo>
                    <a:pt x="122668" y="12379"/>
                    <a:pt x="127268" y="25660"/>
                    <a:pt x="128886" y="39954"/>
                  </a:cubicBezTo>
                  <a:cubicBezTo>
                    <a:pt x="121439" y="41040"/>
                    <a:pt x="116530" y="44200"/>
                    <a:pt x="119581" y="52698"/>
                  </a:cubicBezTo>
                  <a:cubicBezTo>
                    <a:pt x="121776" y="58808"/>
                    <a:pt x="119039" y="62853"/>
                    <a:pt x="114895" y="66620"/>
                  </a:cubicBezTo>
                  <a:cubicBezTo>
                    <a:pt x="110443" y="66774"/>
                    <a:pt x="113558" y="50321"/>
                    <a:pt x="103762" y="61659"/>
                  </a:cubicBezTo>
                  <a:cubicBezTo>
                    <a:pt x="101076" y="64768"/>
                    <a:pt x="98493" y="63339"/>
                    <a:pt x="96321" y="59619"/>
                  </a:cubicBezTo>
                  <a:cubicBezTo>
                    <a:pt x="95716" y="58573"/>
                    <a:pt x="95453" y="61934"/>
                    <a:pt x="95344" y="63094"/>
                  </a:cubicBezTo>
                  <a:cubicBezTo>
                    <a:pt x="95013" y="66534"/>
                    <a:pt x="93498" y="69237"/>
                    <a:pt x="91326" y="71758"/>
                  </a:cubicBezTo>
                  <a:cubicBezTo>
                    <a:pt x="89052" y="74398"/>
                    <a:pt x="86395" y="75918"/>
                    <a:pt x="82805" y="75221"/>
                  </a:cubicBezTo>
                  <a:cubicBezTo>
                    <a:pt x="74467" y="78375"/>
                    <a:pt x="64495" y="74461"/>
                    <a:pt x="57094" y="81753"/>
                  </a:cubicBezTo>
                  <a:cubicBezTo>
                    <a:pt x="65523" y="79850"/>
                    <a:pt x="73570" y="76181"/>
                    <a:pt x="82262" y="75844"/>
                  </a:cubicBezTo>
                  <a:cubicBezTo>
                    <a:pt x="83743" y="78221"/>
                    <a:pt x="85332" y="80507"/>
                    <a:pt x="87800" y="76632"/>
                  </a:cubicBezTo>
                  <a:cubicBezTo>
                    <a:pt x="94310" y="66454"/>
                    <a:pt x="104060" y="65077"/>
                    <a:pt x="114895" y="66620"/>
                  </a:cubicBezTo>
                  <a:cubicBezTo>
                    <a:pt x="113849" y="70403"/>
                    <a:pt x="117210" y="75090"/>
                    <a:pt x="111763" y="78056"/>
                  </a:cubicBezTo>
                  <a:cubicBezTo>
                    <a:pt x="101739" y="83514"/>
                    <a:pt x="108843" y="87000"/>
                    <a:pt x="114712" y="90966"/>
                  </a:cubicBezTo>
                  <a:cubicBezTo>
                    <a:pt x="107769" y="94595"/>
                    <a:pt x="101556" y="97835"/>
                    <a:pt x="95607" y="100944"/>
                  </a:cubicBezTo>
                  <a:cubicBezTo>
                    <a:pt x="90012" y="98624"/>
                    <a:pt x="95493" y="95160"/>
                    <a:pt x="93441" y="91566"/>
                  </a:cubicBezTo>
                  <a:cubicBezTo>
                    <a:pt x="87520" y="93218"/>
                    <a:pt x="81165" y="94812"/>
                    <a:pt x="74942" y="96807"/>
                  </a:cubicBezTo>
                  <a:cubicBezTo>
                    <a:pt x="72410" y="97618"/>
                    <a:pt x="69267" y="99607"/>
                    <a:pt x="71558" y="102579"/>
                  </a:cubicBezTo>
                  <a:cubicBezTo>
                    <a:pt x="74393" y="106259"/>
                    <a:pt x="75673" y="101115"/>
                    <a:pt x="77862" y="100539"/>
                  </a:cubicBezTo>
                  <a:cubicBezTo>
                    <a:pt x="79296" y="100161"/>
                    <a:pt x="80868" y="100316"/>
                    <a:pt x="83051" y="100195"/>
                  </a:cubicBezTo>
                  <a:cubicBezTo>
                    <a:pt x="81045" y="108259"/>
                    <a:pt x="76159" y="115392"/>
                    <a:pt x="81445" y="123758"/>
                  </a:cubicBezTo>
                  <a:cubicBezTo>
                    <a:pt x="83766" y="127427"/>
                    <a:pt x="81308" y="132908"/>
                    <a:pt x="78119" y="135760"/>
                  </a:cubicBezTo>
                  <a:cubicBezTo>
                    <a:pt x="72970" y="140366"/>
                    <a:pt x="72113" y="147218"/>
                    <a:pt x="68152" y="152408"/>
                  </a:cubicBezTo>
                  <a:cubicBezTo>
                    <a:pt x="62934" y="146538"/>
                    <a:pt x="55705" y="142972"/>
                    <a:pt x="52407" y="135691"/>
                  </a:cubicBezTo>
                  <a:lnTo>
                    <a:pt x="52425" y="135703"/>
                  </a:lnTo>
                  <a:cubicBezTo>
                    <a:pt x="55522" y="129050"/>
                    <a:pt x="59785" y="122815"/>
                    <a:pt x="59900" y="114157"/>
                  </a:cubicBezTo>
                  <a:cubicBezTo>
                    <a:pt x="54288" y="114511"/>
                    <a:pt x="56374" y="121530"/>
                    <a:pt x="52407" y="122536"/>
                  </a:cubicBezTo>
                  <a:lnTo>
                    <a:pt x="52425" y="122541"/>
                  </a:lnTo>
                  <a:cubicBezTo>
                    <a:pt x="46024" y="119981"/>
                    <a:pt x="46555" y="120209"/>
                    <a:pt x="44104" y="125782"/>
                  </a:cubicBezTo>
                  <a:cubicBezTo>
                    <a:pt x="42006" y="130553"/>
                    <a:pt x="38954" y="135474"/>
                    <a:pt x="33856" y="137440"/>
                  </a:cubicBezTo>
                  <a:cubicBezTo>
                    <a:pt x="30445" y="138754"/>
                    <a:pt x="29867" y="135057"/>
                    <a:pt x="29399" y="132405"/>
                  </a:cubicBezTo>
                  <a:cubicBezTo>
                    <a:pt x="22467" y="135320"/>
                    <a:pt x="22724" y="140041"/>
                    <a:pt x="26090" y="145544"/>
                  </a:cubicBezTo>
                  <a:cubicBezTo>
                    <a:pt x="24312" y="147441"/>
                    <a:pt x="21261" y="146841"/>
                    <a:pt x="19552" y="148876"/>
                  </a:cubicBezTo>
                  <a:cubicBezTo>
                    <a:pt x="19558" y="151047"/>
                    <a:pt x="19558" y="153219"/>
                    <a:pt x="19563" y="155397"/>
                  </a:cubicBezTo>
                  <a:cubicBezTo>
                    <a:pt x="21735" y="157397"/>
                    <a:pt x="23918" y="157568"/>
                    <a:pt x="26113" y="155431"/>
                  </a:cubicBezTo>
                  <a:cubicBezTo>
                    <a:pt x="27221" y="156517"/>
                    <a:pt x="28330" y="157603"/>
                    <a:pt x="29439" y="158694"/>
                  </a:cubicBezTo>
                  <a:cubicBezTo>
                    <a:pt x="30159" y="159437"/>
                    <a:pt x="30399" y="160180"/>
                    <a:pt x="30153" y="160917"/>
                  </a:cubicBezTo>
                  <a:cubicBezTo>
                    <a:pt x="29907" y="161655"/>
                    <a:pt x="29662" y="162020"/>
                    <a:pt x="29416" y="162020"/>
                  </a:cubicBezTo>
                  <a:lnTo>
                    <a:pt x="29410" y="162026"/>
                  </a:lnTo>
                  <a:cubicBezTo>
                    <a:pt x="27381" y="164404"/>
                    <a:pt x="26170" y="167604"/>
                    <a:pt x="22798" y="168638"/>
                  </a:cubicBezTo>
                  <a:cubicBezTo>
                    <a:pt x="18426" y="169724"/>
                    <a:pt x="14054" y="170810"/>
                    <a:pt x="9682" y="171896"/>
                  </a:cubicBezTo>
                  <a:cubicBezTo>
                    <a:pt x="8608" y="173022"/>
                    <a:pt x="7413" y="174016"/>
                    <a:pt x="6367" y="175165"/>
                  </a:cubicBezTo>
                  <a:close/>
                </a:path>
              </a:pathLst>
            </a:custGeom>
            <a:grpFill/>
            <a:ln w="5715" cap="flat">
              <a:noFill/>
              <a:prstDash val="solid"/>
              <a:miter/>
            </a:ln>
          </p:spPr>
          <p:txBody>
            <a:bodyPr rtlCol="0" anchor="ctr"/>
            <a:lstStyle/>
            <a:p>
              <a:endParaRPr lang="zh-CN" altLang="en-US"/>
            </a:p>
          </p:txBody>
        </p:sp>
        <p:sp>
          <p:nvSpPr>
            <p:cNvPr id="2058" name="任意多边形: 形状 2057">
              <a:extLst>
                <a:ext uri="{FF2B5EF4-FFF2-40B4-BE49-F238E27FC236}">
                  <a16:creationId xmlns:a16="http://schemas.microsoft.com/office/drawing/2014/main" id="{A47E57A2-A5B4-B6E9-803A-A2AC836C3E9B}"/>
                </a:ext>
              </a:extLst>
            </p:cNvPr>
            <p:cNvSpPr/>
            <p:nvPr/>
          </p:nvSpPr>
          <p:spPr>
            <a:xfrm>
              <a:off x="5248265" y="5305643"/>
              <a:ext cx="161968" cy="126789"/>
            </a:xfrm>
            <a:custGeom>
              <a:avLst/>
              <a:gdLst>
                <a:gd name="connsiteX0" fmla="*/ 43508 w 161968"/>
                <a:gd name="connsiteY0" fmla="*/ 126790 h 126789"/>
                <a:gd name="connsiteX1" fmla="*/ 0 w 161968"/>
                <a:gd name="connsiteY1" fmla="*/ 104055 h 126789"/>
                <a:gd name="connsiteX2" fmla="*/ 30804 w 161968"/>
                <a:gd name="connsiteY2" fmla="*/ 86585 h 126789"/>
                <a:gd name="connsiteX3" fmla="*/ 38090 w 161968"/>
                <a:gd name="connsiteY3" fmla="*/ 78487 h 126789"/>
                <a:gd name="connsiteX4" fmla="*/ 67574 w 161968"/>
                <a:gd name="connsiteY4" fmla="*/ 62628 h 126789"/>
                <a:gd name="connsiteX5" fmla="*/ 72741 w 161968"/>
                <a:gd name="connsiteY5" fmla="*/ 59221 h 126789"/>
                <a:gd name="connsiteX6" fmla="*/ 77473 w 161968"/>
                <a:gd name="connsiteY6" fmla="*/ 60125 h 126789"/>
                <a:gd name="connsiteX7" fmla="*/ 76284 w 161968"/>
                <a:gd name="connsiteY7" fmla="*/ 57370 h 126789"/>
                <a:gd name="connsiteX8" fmla="*/ 114249 w 161968"/>
                <a:gd name="connsiteY8" fmla="*/ 25303 h 126789"/>
                <a:gd name="connsiteX9" fmla="*/ 152242 w 161968"/>
                <a:gd name="connsiteY9" fmla="*/ 2631 h 126789"/>
                <a:gd name="connsiteX10" fmla="*/ 161032 w 161968"/>
                <a:gd name="connsiteY10" fmla="*/ 797 h 126789"/>
                <a:gd name="connsiteX11" fmla="*/ 151236 w 161968"/>
                <a:gd name="connsiteY11" fmla="*/ 16559 h 126789"/>
                <a:gd name="connsiteX12" fmla="*/ 148241 w 161968"/>
                <a:gd name="connsiteY12" fmla="*/ 16976 h 126789"/>
                <a:gd name="connsiteX13" fmla="*/ 153173 w 161968"/>
                <a:gd name="connsiteY13" fmla="*/ 16650 h 126789"/>
                <a:gd name="connsiteX14" fmla="*/ 152499 w 161968"/>
                <a:gd name="connsiteY14" fmla="*/ 29526 h 126789"/>
                <a:gd name="connsiteX15" fmla="*/ 146830 w 161968"/>
                <a:gd name="connsiteY15" fmla="*/ 51672 h 126789"/>
                <a:gd name="connsiteX16" fmla="*/ 133262 w 161968"/>
                <a:gd name="connsiteY16" fmla="*/ 110159 h 126789"/>
                <a:gd name="connsiteX17" fmla="*/ 119695 w 161968"/>
                <a:gd name="connsiteY17" fmla="*/ 113354 h 126789"/>
                <a:gd name="connsiteX18" fmla="*/ 96955 w 161968"/>
                <a:gd name="connsiteY18" fmla="*/ 107433 h 126789"/>
                <a:gd name="connsiteX19" fmla="*/ 82965 w 161968"/>
                <a:gd name="connsiteY19" fmla="*/ 99078 h 126789"/>
                <a:gd name="connsiteX20" fmla="*/ 95875 w 161968"/>
                <a:gd name="connsiteY20" fmla="*/ 79721 h 126789"/>
                <a:gd name="connsiteX21" fmla="*/ 104590 w 161968"/>
                <a:gd name="connsiteY21" fmla="*/ 78910 h 126789"/>
                <a:gd name="connsiteX22" fmla="*/ 112694 w 161968"/>
                <a:gd name="connsiteY22" fmla="*/ 47551 h 126789"/>
                <a:gd name="connsiteX23" fmla="*/ 96761 w 161968"/>
                <a:gd name="connsiteY23" fmla="*/ 78618 h 126789"/>
                <a:gd name="connsiteX24" fmla="*/ 83096 w 161968"/>
                <a:gd name="connsiteY24" fmla="*/ 90294 h 126789"/>
                <a:gd name="connsiteX25" fmla="*/ 81347 w 161968"/>
                <a:gd name="connsiteY25" fmla="*/ 84042 h 126789"/>
                <a:gd name="connsiteX26" fmla="*/ 83279 w 161968"/>
                <a:gd name="connsiteY26" fmla="*/ 90631 h 126789"/>
                <a:gd name="connsiteX27" fmla="*/ 77621 w 161968"/>
                <a:gd name="connsiteY27" fmla="*/ 105016 h 126789"/>
                <a:gd name="connsiteX28" fmla="*/ 43508 w 161968"/>
                <a:gd name="connsiteY28" fmla="*/ 126790 h 12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1968" h="126789">
                  <a:moveTo>
                    <a:pt x="43508" y="126790"/>
                  </a:moveTo>
                  <a:cubicBezTo>
                    <a:pt x="28266" y="120635"/>
                    <a:pt x="14059" y="112485"/>
                    <a:pt x="0" y="104055"/>
                  </a:cubicBezTo>
                  <a:cubicBezTo>
                    <a:pt x="11041" y="99604"/>
                    <a:pt x="19660" y="90900"/>
                    <a:pt x="30804" y="86585"/>
                  </a:cubicBezTo>
                  <a:cubicBezTo>
                    <a:pt x="34421" y="85185"/>
                    <a:pt x="36536" y="82430"/>
                    <a:pt x="38090" y="78487"/>
                  </a:cubicBezTo>
                  <a:cubicBezTo>
                    <a:pt x="44085" y="63273"/>
                    <a:pt x="50818" y="60050"/>
                    <a:pt x="67574" y="62628"/>
                  </a:cubicBezTo>
                  <a:cubicBezTo>
                    <a:pt x="68711" y="62805"/>
                    <a:pt x="70517" y="59713"/>
                    <a:pt x="72741" y="59221"/>
                  </a:cubicBezTo>
                  <a:cubicBezTo>
                    <a:pt x="74506" y="58427"/>
                    <a:pt x="75518" y="61770"/>
                    <a:pt x="77473" y="60125"/>
                  </a:cubicBezTo>
                  <a:cubicBezTo>
                    <a:pt x="76324" y="59547"/>
                    <a:pt x="75718" y="58730"/>
                    <a:pt x="76284" y="57370"/>
                  </a:cubicBezTo>
                  <a:cubicBezTo>
                    <a:pt x="87519" y="44991"/>
                    <a:pt x="99069" y="33007"/>
                    <a:pt x="114249" y="25303"/>
                  </a:cubicBezTo>
                  <a:cubicBezTo>
                    <a:pt x="126907" y="17731"/>
                    <a:pt x="142018" y="14376"/>
                    <a:pt x="152242" y="2631"/>
                  </a:cubicBezTo>
                  <a:cubicBezTo>
                    <a:pt x="154408" y="140"/>
                    <a:pt x="157642" y="-820"/>
                    <a:pt x="161032" y="797"/>
                  </a:cubicBezTo>
                  <a:cubicBezTo>
                    <a:pt x="164249" y="10090"/>
                    <a:pt x="158740" y="13953"/>
                    <a:pt x="151236" y="16559"/>
                  </a:cubicBezTo>
                  <a:cubicBezTo>
                    <a:pt x="150362" y="17473"/>
                    <a:pt x="149373" y="17742"/>
                    <a:pt x="148241" y="16976"/>
                  </a:cubicBezTo>
                  <a:cubicBezTo>
                    <a:pt x="150013" y="18891"/>
                    <a:pt x="151453" y="15827"/>
                    <a:pt x="153173" y="16650"/>
                  </a:cubicBezTo>
                  <a:cubicBezTo>
                    <a:pt x="160986" y="21365"/>
                    <a:pt x="155419" y="25469"/>
                    <a:pt x="152499" y="29526"/>
                  </a:cubicBezTo>
                  <a:cubicBezTo>
                    <a:pt x="147693" y="36196"/>
                    <a:pt x="143761" y="43014"/>
                    <a:pt x="146830" y="51672"/>
                  </a:cubicBezTo>
                  <a:cubicBezTo>
                    <a:pt x="141492" y="70971"/>
                    <a:pt x="142309" y="91711"/>
                    <a:pt x="133262" y="110159"/>
                  </a:cubicBezTo>
                  <a:cubicBezTo>
                    <a:pt x="129268" y="112325"/>
                    <a:pt x="123993" y="102398"/>
                    <a:pt x="119695" y="113354"/>
                  </a:cubicBezTo>
                  <a:cubicBezTo>
                    <a:pt x="116609" y="121218"/>
                    <a:pt x="97629" y="116429"/>
                    <a:pt x="96955" y="107433"/>
                  </a:cubicBezTo>
                  <a:cubicBezTo>
                    <a:pt x="96103" y="96049"/>
                    <a:pt x="86799" y="104930"/>
                    <a:pt x="82965" y="99078"/>
                  </a:cubicBezTo>
                  <a:cubicBezTo>
                    <a:pt x="86508" y="92700"/>
                    <a:pt x="88571" y="84659"/>
                    <a:pt x="95875" y="79721"/>
                  </a:cubicBezTo>
                  <a:cubicBezTo>
                    <a:pt x="99138" y="83687"/>
                    <a:pt x="102053" y="83184"/>
                    <a:pt x="104590" y="78910"/>
                  </a:cubicBezTo>
                  <a:cubicBezTo>
                    <a:pt x="109671" y="70371"/>
                    <a:pt x="112940" y="61302"/>
                    <a:pt x="112694" y="47551"/>
                  </a:cubicBezTo>
                  <a:cubicBezTo>
                    <a:pt x="110351" y="62067"/>
                    <a:pt x="109556" y="73835"/>
                    <a:pt x="96761" y="78618"/>
                  </a:cubicBezTo>
                  <a:cubicBezTo>
                    <a:pt x="88457" y="78110"/>
                    <a:pt x="92400" y="91968"/>
                    <a:pt x="83096" y="90294"/>
                  </a:cubicBezTo>
                  <a:cubicBezTo>
                    <a:pt x="81136" y="88019"/>
                    <a:pt x="81684" y="84705"/>
                    <a:pt x="81347" y="84042"/>
                  </a:cubicBezTo>
                  <a:cubicBezTo>
                    <a:pt x="81959" y="84722"/>
                    <a:pt x="80770" y="88448"/>
                    <a:pt x="83279" y="90631"/>
                  </a:cubicBezTo>
                  <a:cubicBezTo>
                    <a:pt x="83730" y="96346"/>
                    <a:pt x="81404" y="100964"/>
                    <a:pt x="77621" y="105016"/>
                  </a:cubicBezTo>
                  <a:cubicBezTo>
                    <a:pt x="64099" y="108896"/>
                    <a:pt x="55767" y="120926"/>
                    <a:pt x="43508" y="126790"/>
                  </a:cubicBezTo>
                  <a:close/>
                </a:path>
              </a:pathLst>
            </a:custGeom>
            <a:grpFill/>
            <a:ln w="5715" cap="flat">
              <a:noFill/>
              <a:prstDash val="solid"/>
              <a:miter/>
            </a:ln>
          </p:spPr>
          <p:txBody>
            <a:bodyPr rtlCol="0" anchor="ctr"/>
            <a:lstStyle/>
            <a:p>
              <a:endParaRPr lang="zh-CN" altLang="en-US"/>
            </a:p>
          </p:txBody>
        </p:sp>
        <p:sp>
          <p:nvSpPr>
            <p:cNvPr id="2059" name="任意多边形: 形状 2058">
              <a:extLst>
                <a:ext uri="{FF2B5EF4-FFF2-40B4-BE49-F238E27FC236}">
                  <a16:creationId xmlns:a16="http://schemas.microsoft.com/office/drawing/2014/main" id="{4B039576-0A91-99F2-65A7-744A6F66F4F4}"/>
                </a:ext>
              </a:extLst>
            </p:cNvPr>
            <p:cNvSpPr/>
            <p:nvPr userDrawn="1"/>
          </p:nvSpPr>
          <p:spPr>
            <a:xfrm>
              <a:off x="5314669" y="5382866"/>
              <a:ext cx="141684" cy="125204"/>
            </a:xfrm>
            <a:custGeom>
              <a:avLst/>
              <a:gdLst>
                <a:gd name="connsiteX0" fmla="*/ 10142 w 141684"/>
                <a:gd name="connsiteY0" fmla="*/ 26329 h 125204"/>
                <a:gd name="connsiteX1" fmla="*/ 16737 w 141684"/>
                <a:gd name="connsiteY1" fmla="*/ 13190 h 125204"/>
                <a:gd name="connsiteX2" fmla="*/ 16720 w 141684"/>
                <a:gd name="connsiteY2" fmla="*/ 13208 h 125204"/>
                <a:gd name="connsiteX3" fmla="*/ 29859 w 141684"/>
                <a:gd name="connsiteY3" fmla="*/ 0 h 125204"/>
                <a:gd name="connsiteX4" fmla="*/ 29859 w 141684"/>
                <a:gd name="connsiteY4" fmla="*/ 3389 h 125204"/>
                <a:gd name="connsiteX5" fmla="*/ 18555 w 141684"/>
                <a:gd name="connsiteY5" fmla="*/ 20140 h 125204"/>
                <a:gd name="connsiteX6" fmla="*/ 23207 w 141684"/>
                <a:gd name="connsiteY6" fmla="*/ 21174 h 125204"/>
                <a:gd name="connsiteX7" fmla="*/ 29933 w 141684"/>
                <a:gd name="connsiteY7" fmla="*/ 17825 h 125204"/>
                <a:gd name="connsiteX8" fmla="*/ 34311 w 141684"/>
                <a:gd name="connsiteY8" fmla="*/ 25809 h 125204"/>
                <a:gd name="connsiteX9" fmla="*/ 33345 w 141684"/>
                <a:gd name="connsiteY9" fmla="*/ 32141 h 125204"/>
                <a:gd name="connsiteX10" fmla="*/ 34311 w 141684"/>
                <a:gd name="connsiteY10" fmla="*/ 37079 h 125204"/>
                <a:gd name="connsiteX11" fmla="*/ 42872 w 141684"/>
                <a:gd name="connsiteY11" fmla="*/ 27284 h 125204"/>
                <a:gd name="connsiteX12" fmla="*/ 45644 w 141684"/>
                <a:gd name="connsiteY12" fmla="*/ 37411 h 125204"/>
                <a:gd name="connsiteX13" fmla="*/ 51182 w 141684"/>
                <a:gd name="connsiteY13" fmla="*/ 27209 h 125204"/>
                <a:gd name="connsiteX14" fmla="*/ 53411 w 141684"/>
                <a:gd name="connsiteY14" fmla="*/ 21780 h 125204"/>
                <a:gd name="connsiteX15" fmla="*/ 60606 w 141684"/>
                <a:gd name="connsiteY15" fmla="*/ 23146 h 125204"/>
                <a:gd name="connsiteX16" fmla="*/ 66024 w 141684"/>
                <a:gd name="connsiteY16" fmla="*/ 32896 h 125204"/>
                <a:gd name="connsiteX17" fmla="*/ 75053 w 141684"/>
                <a:gd name="connsiteY17" fmla="*/ 27935 h 125204"/>
                <a:gd name="connsiteX18" fmla="*/ 83157 w 141684"/>
                <a:gd name="connsiteY18" fmla="*/ 24923 h 125204"/>
                <a:gd name="connsiteX19" fmla="*/ 82403 w 141684"/>
                <a:gd name="connsiteY19" fmla="*/ 41908 h 125204"/>
                <a:gd name="connsiteX20" fmla="*/ 70470 w 141684"/>
                <a:gd name="connsiteY20" fmla="*/ 72872 h 125204"/>
                <a:gd name="connsiteX21" fmla="*/ 94387 w 141684"/>
                <a:gd name="connsiteY21" fmla="*/ 23437 h 125204"/>
                <a:gd name="connsiteX22" fmla="*/ 98599 w 141684"/>
                <a:gd name="connsiteY22" fmla="*/ 21969 h 125204"/>
                <a:gd name="connsiteX23" fmla="*/ 104863 w 141684"/>
                <a:gd name="connsiteY23" fmla="*/ 32507 h 125204"/>
                <a:gd name="connsiteX24" fmla="*/ 114527 w 141684"/>
                <a:gd name="connsiteY24" fmla="*/ 37325 h 125204"/>
                <a:gd name="connsiteX25" fmla="*/ 127157 w 141684"/>
                <a:gd name="connsiteY25" fmla="*/ 49869 h 125204"/>
                <a:gd name="connsiteX26" fmla="*/ 108749 w 141684"/>
                <a:gd name="connsiteY26" fmla="*/ 80548 h 125204"/>
                <a:gd name="connsiteX27" fmla="*/ 118693 w 141684"/>
                <a:gd name="connsiteY27" fmla="*/ 102007 h 125204"/>
                <a:gd name="connsiteX28" fmla="*/ 141684 w 141684"/>
                <a:gd name="connsiteY28" fmla="*/ 119472 h 125204"/>
                <a:gd name="connsiteX29" fmla="*/ 131769 w 141684"/>
                <a:gd name="connsiteY29" fmla="*/ 125204 h 125204"/>
                <a:gd name="connsiteX30" fmla="*/ 57308 w 141684"/>
                <a:gd name="connsiteY30" fmla="*/ 87685 h 125204"/>
                <a:gd name="connsiteX31" fmla="*/ 118 w 141684"/>
                <a:gd name="connsiteY31" fmla="*/ 59716 h 125204"/>
                <a:gd name="connsiteX32" fmla="*/ 11954 w 141684"/>
                <a:gd name="connsiteY32" fmla="*/ 46812 h 125204"/>
                <a:gd name="connsiteX33" fmla="*/ 11868 w 141684"/>
                <a:gd name="connsiteY33" fmla="*/ 34616 h 125204"/>
                <a:gd name="connsiteX34" fmla="*/ 12251 w 141684"/>
                <a:gd name="connsiteY34" fmla="*/ 31741 h 125204"/>
                <a:gd name="connsiteX35" fmla="*/ 12948 w 141684"/>
                <a:gd name="connsiteY35" fmla="*/ 30393 h 125204"/>
                <a:gd name="connsiteX36" fmla="*/ 12240 w 141684"/>
                <a:gd name="connsiteY36" fmla="*/ 30678 h 125204"/>
                <a:gd name="connsiteX37" fmla="*/ 9097 w 141684"/>
                <a:gd name="connsiteY37" fmla="*/ 29324 h 125204"/>
                <a:gd name="connsiteX38" fmla="*/ 10142 w 141684"/>
                <a:gd name="connsiteY38" fmla="*/ 26329 h 12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41684" h="125204">
                  <a:moveTo>
                    <a:pt x="10142" y="26329"/>
                  </a:moveTo>
                  <a:cubicBezTo>
                    <a:pt x="12343" y="21951"/>
                    <a:pt x="14537" y="17568"/>
                    <a:pt x="16737" y="13190"/>
                  </a:cubicBezTo>
                  <a:lnTo>
                    <a:pt x="16720" y="13208"/>
                  </a:lnTo>
                  <a:cubicBezTo>
                    <a:pt x="22355" y="10053"/>
                    <a:pt x="21321" y="257"/>
                    <a:pt x="29859" y="0"/>
                  </a:cubicBezTo>
                  <a:cubicBezTo>
                    <a:pt x="30671" y="1132"/>
                    <a:pt x="30671" y="2258"/>
                    <a:pt x="29859" y="3389"/>
                  </a:cubicBezTo>
                  <a:cubicBezTo>
                    <a:pt x="25699" y="8887"/>
                    <a:pt x="23933" y="15859"/>
                    <a:pt x="18555" y="20140"/>
                  </a:cubicBezTo>
                  <a:cubicBezTo>
                    <a:pt x="20338" y="22792"/>
                    <a:pt x="21778" y="22071"/>
                    <a:pt x="23207" y="21174"/>
                  </a:cubicBezTo>
                  <a:cubicBezTo>
                    <a:pt x="25413" y="19791"/>
                    <a:pt x="27567" y="16231"/>
                    <a:pt x="29933" y="17825"/>
                  </a:cubicBezTo>
                  <a:cubicBezTo>
                    <a:pt x="32202" y="19351"/>
                    <a:pt x="33505" y="22895"/>
                    <a:pt x="34311" y="25809"/>
                  </a:cubicBezTo>
                  <a:cubicBezTo>
                    <a:pt x="34825" y="27678"/>
                    <a:pt x="33448" y="29998"/>
                    <a:pt x="33345" y="32141"/>
                  </a:cubicBezTo>
                  <a:cubicBezTo>
                    <a:pt x="33271" y="33650"/>
                    <a:pt x="33911" y="35188"/>
                    <a:pt x="34311" y="37079"/>
                  </a:cubicBezTo>
                  <a:cubicBezTo>
                    <a:pt x="37809" y="33970"/>
                    <a:pt x="36974" y="27889"/>
                    <a:pt x="42872" y="27284"/>
                  </a:cubicBezTo>
                  <a:cubicBezTo>
                    <a:pt x="47061" y="29770"/>
                    <a:pt x="35905" y="37628"/>
                    <a:pt x="45644" y="37411"/>
                  </a:cubicBezTo>
                  <a:cubicBezTo>
                    <a:pt x="49747" y="37319"/>
                    <a:pt x="57937" y="35485"/>
                    <a:pt x="51182" y="27209"/>
                  </a:cubicBezTo>
                  <a:cubicBezTo>
                    <a:pt x="49759" y="25466"/>
                    <a:pt x="51473" y="23015"/>
                    <a:pt x="53411" y="21780"/>
                  </a:cubicBezTo>
                  <a:cubicBezTo>
                    <a:pt x="56131" y="20049"/>
                    <a:pt x="58508" y="20888"/>
                    <a:pt x="60606" y="23146"/>
                  </a:cubicBezTo>
                  <a:cubicBezTo>
                    <a:pt x="63223" y="25958"/>
                    <a:pt x="62149" y="30804"/>
                    <a:pt x="66024" y="32896"/>
                  </a:cubicBezTo>
                  <a:cubicBezTo>
                    <a:pt x="71339" y="35479"/>
                    <a:pt x="72441" y="30335"/>
                    <a:pt x="75053" y="27935"/>
                  </a:cubicBezTo>
                  <a:cubicBezTo>
                    <a:pt x="77339" y="25803"/>
                    <a:pt x="79894" y="24409"/>
                    <a:pt x="83157" y="24923"/>
                  </a:cubicBezTo>
                  <a:cubicBezTo>
                    <a:pt x="90569" y="30913"/>
                    <a:pt x="85043" y="36433"/>
                    <a:pt x="82403" y="41908"/>
                  </a:cubicBezTo>
                  <a:cubicBezTo>
                    <a:pt x="77511" y="52047"/>
                    <a:pt x="70213" y="61219"/>
                    <a:pt x="70470" y="72872"/>
                  </a:cubicBezTo>
                  <a:cubicBezTo>
                    <a:pt x="84763" y="59848"/>
                    <a:pt x="89569" y="41640"/>
                    <a:pt x="94387" y="23437"/>
                  </a:cubicBezTo>
                  <a:cubicBezTo>
                    <a:pt x="95582" y="22357"/>
                    <a:pt x="96987" y="21871"/>
                    <a:pt x="98599" y="21969"/>
                  </a:cubicBezTo>
                  <a:cubicBezTo>
                    <a:pt x="103502" y="23815"/>
                    <a:pt x="103771" y="28318"/>
                    <a:pt x="104863" y="32507"/>
                  </a:cubicBezTo>
                  <a:cubicBezTo>
                    <a:pt x="106183" y="37542"/>
                    <a:pt x="109183" y="39794"/>
                    <a:pt x="114527" y="37325"/>
                  </a:cubicBezTo>
                  <a:cubicBezTo>
                    <a:pt x="129912" y="30210"/>
                    <a:pt x="127614" y="40965"/>
                    <a:pt x="127157" y="49869"/>
                  </a:cubicBezTo>
                  <a:cubicBezTo>
                    <a:pt x="121276" y="60139"/>
                    <a:pt x="124179" y="75593"/>
                    <a:pt x="108749" y="80548"/>
                  </a:cubicBezTo>
                  <a:cubicBezTo>
                    <a:pt x="116516" y="85857"/>
                    <a:pt x="123374" y="91383"/>
                    <a:pt x="118693" y="102007"/>
                  </a:cubicBezTo>
                  <a:cubicBezTo>
                    <a:pt x="122659" y="112283"/>
                    <a:pt x="132546" y="115780"/>
                    <a:pt x="141684" y="119472"/>
                  </a:cubicBezTo>
                  <a:cubicBezTo>
                    <a:pt x="138844" y="125124"/>
                    <a:pt x="133112" y="120175"/>
                    <a:pt x="131769" y="125204"/>
                  </a:cubicBezTo>
                  <a:cubicBezTo>
                    <a:pt x="106954" y="112688"/>
                    <a:pt x="82186" y="100081"/>
                    <a:pt x="57308" y="87685"/>
                  </a:cubicBezTo>
                  <a:cubicBezTo>
                    <a:pt x="38317" y="78221"/>
                    <a:pt x="19189" y="69026"/>
                    <a:pt x="118" y="59716"/>
                  </a:cubicBezTo>
                  <a:cubicBezTo>
                    <a:pt x="-1111" y="50818"/>
                    <a:pt x="7548" y="50355"/>
                    <a:pt x="11954" y="46812"/>
                  </a:cubicBezTo>
                  <a:cubicBezTo>
                    <a:pt x="18098" y="41874"/>
                    <a:pt x="14731" y="38605"/>
                    <a:pt x="11868" y="34616"/>
                  </a:cubicBezTo>
                  <a:cubicBezTo>
                    <a:pt x="11674" y="33604"/>
                    <a:pt x="11920" y="32684"/>
                    <a:pt x="12251" y="31741"/>
                  </a:cubicBezTo>
                  <a:cubicBezTo>
                    <a:pt x="12983" y="29678"/>
                    <a:pt x="12468" y="32530"/>
                    <a:pt x="12948" y="30393"/>
                  </a:cubicBezTo>
                  <a:cubicBezTo>
                    <a:pt x="13251" y="29038"/>
                    <a:pt x="13246" y="29187"/>
                    <a:pt x="12240" y="30678"/>
                  </a:cubicBezTo>
                  <a:cubicBezTo>
                    <a:pt x="10960" y="30770"/>
                    <a:pt x="9925" y="30290"/>
                    <a:pt x="9097" y="29324"/>
                  </a:cubicBezTo>
                  <a:cubicBezTo>
                    <a:pt x="8662" y="28049"/>
                    <a:pt x="8971" y="27038"/>
                    <a:pt x="10142" y="26329"/>
                  </a:cubicBezTo>
                  <a:close/>
                </a:path>
              </a:pathLst>
            </a:custGeom>
            <a:grpFill/>
            <a:ln w="5715" cap="flat">
              <a:noFill/>
              <a:prstDash val="solid"/>
              <a:miter/>
            </a:ln>
          </p:spPr>
          <p:txBody>
            <a:bodyPr rtlCol="0" anchor="ctr"/>
            <a:lstStyle/>
            <a:p>
              <a:endParaRPr lang="zh-CN" altLang="en-US"/>
            </a:p>
          </p:txBody>
        </p:sp>
        <p:sp>
          <p:nvSpPr>
            <p:cNvPr id="2060" name="任意多边形: 形状 2059">
              <a:extLst>
                <a:ext uri="{FF2B5EF4-FFF2-40B4-BE49-F238E27FC236}">
                  <a16:creationId xmlns:a16="http://schemas.microsoft.com/office/drawing/2014/main" id="{C97CB5B6-0A21-E97A-384B-EA9F5D0478A1}"/>
                </a:ext>
              </a:extLst>
            </p:cNvPr>
            <p:cNvSpPr/>
            <p:nvPr/>
          </p:nvSpPr>
          <p:spPr>
            <a:xfrm>
              <a:off x="5315009" y="4714646"/>
              <a:ext cx="111660" cy="143772"/>
            </a:xfrm>
            <a:custGeom>
              <a:avLst/>
              <a:gdLst>
                <a:gd name="connsiteX0" fmla="*/ 108478 w 111660"/>
                <a:gd name="connsiteY0" fmla="*/ 46548 h 143772"/>
                <a:gd name="connsiteX1" fmla="*/ 89881 w 111660"/>
                <a:gd name="connsiteY1" fmla="*/ 77615 h 143772"/>
                <a:gd name="connsiteX2" fmla="*/ 85903 w 111660"/>
                <a:gd name="connsiteY2" fmla="*/ 84262 h 143772"/>
                <a:gd name="connsiteX3" fmla="*/ 78474 w 111660"/>
                <a:gd name="connsiteY3" fmla="*/ 107316 h 143772"/>
                <a:gd name="connsiteX4" fmla="*/ 73056 w 111660"/>
                <a:gd name="connsiteY4" fmla="*/ 112522 h 143772"/>
                <a:gd name="connsiteX5" fmla="*/ 65769 w 111660"/>
                <a:gd name="connsiteY5" fmla="*/ 122181 h 143772"/>
                <a:gd name="connsiteX6" fmla="*/ 67404 w 111660"/>
                <a:gd name="connsiteY6" fmla="*/ 126701 h 143772"/>
                <a:gd name="connsiteX7" fmla="*/ 54128 w 111660"/>
                <a:gd name="connsiteY7" fmla="*/ 128747 h 143772"/>
                <a:gd name="connsiteX8" fmla="*/ 54517 w 111660"/>
                <a:gd name="connsiteY8" fmla="*/ 124884 h 143772"/>
                <a:gd name="connsiteX9" fmla="*/ 54151 w 111660"/>
                <a:gd name="connsiteY9" fmla="*/ 138640 h 143772"/>
                <a:gd name="connsiteX10" fmla="*/ 51419 w 111660"/>
                <a:gd name="connsiteY10" fmla="*/ 142246 h 143772"/>
                <a:gd name="connsiteX11" fmla="*/ 47156 w 111660"/>
                <a:gd name="connsiteY11" fmla="*/ 143772 h 143772"/>
                <a:gd name="connsiteX12" fmla="*/ 39840 w 111660"/>
                <a:gd name="connsiteY12" fmla="*/ 108082 h 143772"/>
                <a:gd name="connsiteX13" fmla="*/ 51390 w 111660"/>
                <a:gd name="connsiteY13" fmla="*/ 78021 h 143772"/>
                <a:gd name="connsiteX14" fmla="*/ 49876 w 111660"/>
                <a:gd name="connsiteY14" fmla="*/ 77244 h 143772"/>
                <a:gd name="connsiteX15" fmla="*/ 50653 w 111660"/>
                <a:gd name="connsiteY15" fmla="*/ 78101 h 143772"/>
                <a:gd name="connsiteX16" fmla="*/ 41658 w 111660"/>
                <a:gd name="connsiteY16" fmla="*/ 83650 h 143772"/>
                <a:gd name="connsiteX17" fmla="*/ 39760 w 111660"/>
                <a:gd name="connsiteY17" fmla="*/ 82153 h 143772"/>
                <a:gd name="connsiteX18" fmla="*/ 41246 w 111660"/>
                <a:gd name="connsiteY18" fmla="*/ 83868 h 143772"/>
                <a:gd name="connsiteX19" fmla="*/ 22490 w 111660"/>
                <a:gd name="connsiteY19" fmla="*/ 101864 h 143772"/>
                <a:gd name="connsiteX20" fmla="*/ 18403 w 111660"/>
                <a:gd name="connsiteY20" fmla="*/ 103824 h 143772"/>
                <a:gd name="connsiteX21" fmla="*/ 533 w 111660"/>
                <a:gd name="connsiteY21" fmla="*/ 96229 h 143772"/>
                <a:gd name="connsiteX22" fmla="*/ 4242 w 111660"/>
                <a:gd name="connsiteY22" fmla="*/ 93440 h 143772"/>
                <a:gd name="connsiteX23" fmla="*/ 23513 w 111660"/>
                <a:gd name="connsiteY23" fmla="*/ 40605 h 143772"/>
                <a:gd name="connsiteX24" fmla="*/ 23873 w 111660"/>
                <a:gd name="connsiteY24" fmla="*/ 37553 h 143772"/>
                <a:gd name="connsiteX25" fmla="*/ 22164 w 111660"/>
                <a:gd name="connsiteY25" fmla="*/ 39148 h 143772"/>
                <a:gd name="connsiteX26" fmla="*/ 18523 w 111660"/>
                <a:gd name="connsiteY26" fmla="*/ 41017 h 143772"/>
                <a:gd name="connsiteX27" fmla="*/ 8711 w 111660"/>
                <a:gd name="connsiteY27" fmla="*/ 36382 h 143772"/>
                <a:gd name="connsiteX28" fmla="*/ 55688 w 111660"/>
                <a:gd name="connsiteY28" fmla="*/ 0 h 143772"/>
                <a:gd name="connsiteX29" fmla="*/ 52419 w 111660"/>
                <a:gd name="connsiteY29" fmla="*/ 28969 h 143772"/>
                <a:gd name="connsiteX30" fmla="*/ 56265 w 111660"/>
                <a:gd name="connsiteY30" fmla="*/ 19471 h 143772"/>
                <a:gd name="connsiteX31" fmla="*/ 58049 w 111660"/>
                <a:gd name="connsiteY31" fmla="*/ 13796 h 143772"/>
                <a:gd name="connsiteX32" fmla="*/ 69370 w 111660"/>
                <a:gd name="connsiteY32" fmla="*/ 13927 h 143772"/>
                <a:gd name="connsiteX33" fmla="*/ 77079 w 111660"/>
                <a:gd name="connsiteY33" fmla="*/ 19254 h 143772"/>
                <a:gd name="connsiteX34" fmla="*/ 90155 w 111660"/>
                <a:gd name="connsiteY34" fmla="*/ 27878 h 143772"/>
                <a:gd name="connsiteX35" fmla="*/ 111661 w 111660"/>
                <a:gd name="connsiteY35" fmla="*/ 28032 h 143772"/>
                <a:gd name="connsiteX36" fmla="*/ 101877 w 111660"/>
                <a:gd name="connsiteY36" fmla="*/ 36690 h 143772"/>
                <a:gd name="connsiteX37" fmla="*/ 101562 w 111660"/>
                <a:gd name="connsiteY37" fmla="*/ 38479 h 143772"/>
                <a:gd name="connsiteX38" fmla="*/ 103088 w 111660"/>
                <a:gd name="connsiteY38" fmla="*/ 43948 h 143772"/>
                <a:gd name="connsiteX39" fmla="*/ 101665 w 111660"/>
                <a:gd name="connsiteY39" fmla="*/ 47817 h 143772"/>
                <a:gd name="connsiteX40" fmla="*/ 81897 w 111660"/>
                <a:gd name="connsiteY40" fmla="*/ 65751 h 143772"/>
                <a:gd name="connsiteX41" fmla="*/ 65147 w 111660"/>
                <a:gd name="connsiteY41" fmla="*/ 76512 h 143772"/>
                <a:gd name="connsiteX42" fmla="*/ 63821 w 111660"/>
                <a:gd name="connsiteY42" fmla="*/ 60739 h 143772"/>
                <a:gd name="connsiteX43" fmla="*/ 67307 w 111660"/>
                <a:gd name="connsiteY43" fmla="*/ 98024 h 143772"/>
                <a:gd name="connsiteX44" fmla="*/ 108478 w 111660"/>
                <a:gd name="connsiteY44" fmla="*/ 46548 h 143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1660" h="143772">
                  <a:moveTo>
                    <a:pt x="108478" y="46548"/>
                  </a:moveTo>
                  <a:cubicBezTo>
                    <a:pt x="104209" y="58047"/>
                    <a:pt x="102837" y="71237"/>
                    <a:pt x="89881" y="77615"/>
                  </a:cubicBezTo>
                  <a:cubicBezTo>
                    <a:pt x="87372" y="78850"/>
                    <a:pt x="85080" y="81776"/>
                    <a:pt x="85903" y="84262"/>
                  </a:cubicBezTo>
                  <a:cubicBezTo>
                    <a:pt x="89121" y="93937"/>
                    <a:pt x="77851" y="98589"/>
                    <a:pt x="78474" y="107316"/>
                  </a:cubicBezTo>
                  <a:cubicBezTo>
                    <a:pt x="78691" y="110362"/>
                    <a:pt x="75856" y="111734"/>
                    <a:pt x="73056" y="112522"/>
                  </a:cubicBezTo>
                  <a:cubicBezTo>
                    <a:pt x="68227" y="113888"/>
                    <a:pt x="65964" y="117272"/>
                    <a:pt x="65769" y="122181"/>
                  </a:cubicBezTo>
                  <a:cubicBezTo>
                    <a:pt x="67010" y="123438"/>
                    <a:pt x="67553" y="124947"/>
                    <a:pt x="67404" y="126701"/>
                  </a:cubicBezTo>
                  <a:cubicBezTo>
                    <a:pt x="63866" y="133177"/>
                    <a:pt x="60152" y="138554"/>
                    <a:pt x="54128" y="128747"/>
                  </a:cubicBezTo>
                  <a:cubicBezTo>
                    <a:pt x="52796" y="127324"/>
                    <a:pt x="56820" y="126421"/>
                    <a:pt x="54517" y="124884"/>
                  </a:cubicBezTo>
                  <a:cubicBezTo>
                    <a:pt x="50482" y="129382"/>
                    <a:pt x="56614" y="134108"/>
                    <a:pt x="54151" y="138640"/>
                  </a:cubicBezTo>
                  <a:cubicBezTo>
                    <a:pt x="53471" y="140023"/>
                    <a:pt x="52568" y="141223"/>
                    <a:pt x="51419" y="142246"/>
                  </a:cubicBezTo>
                  <a:cubicBezTo>
                    <a:pt x="50127" y="143127"/>
                    <a:pt x="48699" y="143606"/>
                    <a:pt x="47156" y="143772"/>
                  </a:cubicBezTo>
                  <a:cubicBezTo>
                    <a:pt x="39875" y="132879"/>
                    <a:pt x="31525" y="122238"/>
                    <a:pt x="39840" y="108082"/>
                  </a:cubicBezTo>
                  <a:cubicBezTo>
                    <a:pt x="45355" y="98698"/>
                    <a:pt x="48653" y="88451"/>
                    <a:pt x="51390" y="78021"/>
                  </a:cubicBezTo>
                  <a:cubicBezTo>
                    <a:pt x="51985" y="75924"/>
                    <a:pt x="47853" y="76392"/>
                    <a:pt x="49876" y="77244"/>
                  </a:cubicBezTo>
                  <a:cubicBezTo>
                    <a:pt x="50567" y="77535"/>
                    <a:pt x="50665" y="77815"/>
                    <a:pt x="50653" y="78101"/>
                  </a:cubicBezTo>
                  <a:cubicBezTo>
                    <a:pt x="50447" y="84748"/>
                    <a:pt x="46001" y="84245"/>
                    <a:pt x="41658" y="83650"/>
                  </a:cubicBezTo>
                  <a:cubicBezTo>
                    <a:pt x="40749" y="83685"/>
                    <a:pt x="40052" y="83170"/>
                    <a:pt x="39760" y="82153"/>
                  </a:cubicBezTo>
                  <a:cubicBezTo>
                    <a:pt x="39372" y="83193"/>
                    <a:pt x="39835" y="83736"/>
                    <a:pt x="41246" y="83868"/>
                  </a:cubicBezTo>
                  <a:cubicBezTo>
                    <a:pt x="44715" y="100109"/>
                    <a:pt x="30651" y="97846"/>
                    <a:pt x="22490" y="101864"/>
                  </a:cubicBezTo>
                  <a:cubicBezTo>
                    <a:pt x="21135" y="102538"/>
                    <a:pt x="19764" y="103150"/>
                    <a:pt x="18403" y="103824"/>
                  </a:cubicBezTo>
                  <a:cubicBezTo>
                    <a:pt x="847" y="111060"/>
                    <a:pt x="-1290" y="110145"/>
                    <a:pt x="533" y="96229"/>
                  </a:cubicBezTo>
                  <a:cubicBezTo>
                    <a:pt x="1607" y="95086"/>
                    <a:pt x="2853" y="94166"/>
                    <a:pt x="4242" y="93440"/>
                  </a:cubicBezTo>
                  <a:cubicBezTo>
                    <a:pt x="19821" y="79170"/>
                    <a:pt x="33223" y="64134"/>
                    <a:pt x="23513" y="40605"/>
                  </a:cubicBezTo>
                  <a:cubicBezTo>
                    <a:pt x="23141" y="39702"/>
                    <a:pt x="24130" y="37702"/>
                    <a:pt x="23873" y="37553"/>
                  </a:cubicBezTo>
                  <a:cubicBezTo>
                    <a:pt x="22250" y="36627"/>
                    <a:pt x="23118" y="38896"/>
                    <a:pt x="22164" y="39148"/>
                  </a:cubicBezTo>
                  <a:cubicBezTo>
                    <a:pt x="21124" y="40159"/>
                    <a:pt x="19929" y="40759"/>
                    <a:pt x="18523" y="41017"/>
                  </a:cubicBezTo>
                  <a:cubicBezTo>
                    <a:pt x="14912" y="40154"/>
                    <a:pt x="11414" y="39107"/>
                    <a:pt x="8711" y="36382"/>
                  </a:cubicBezTo>
                  <a:cubicBezTo>
                    <a:pt x="20850" y="19705"/>
                    <a:pt x="34023" y="4366"/>
                    <a:pt x="55688" y="0"/>
                  </a:cubicBezTo>
                  <a:cubicBezTo>
                    <a:pt x="47561" y="8692"/>
                    <a:pt x="49522" y="18625"/>
                    <a:pt x="52419" y="28969"/>
                  </a:cubicBezTo>
                  <a:cubicBezTo>
                    <a:pt x="59146" y="28043"/>
                    <a:pt x="56728" y="23574"/>
                    <a:pt x="56265" y="19471"/>
                  </a:cubicBezTo>
                  <a:cubicBezTo>
                    <a:pt x="56042" y="17493"/>
                    <a:pt x="56677" y="11841"/>
                    <a:pt x="58049" y="13796"/>
                  </a:cubicBezTo>
                  <a:cubicBezTo>
                    <a:pt x="62895" y="20682"/>
                    <a:pt x="68741" y="7830"/>
                    <a:pt x="69370" y="13927"/>
                  </a:cubicBezTo>
                  <a:cubicBezTo>
                    <a:pt x="70096" y="20974"/>
                    <a:pt x="75908" y="15630"/>
                    <a:pt x="77079" y="19254"/>
                  </a:cubicBezTo>
                  <a:cubicBezTo>
                    <a:pt x="77868" y="21688"/>
                    <a:pt x="88235" y="28461"/>
                    <a:pt x="90155" y="27878"/>
                  </a:cubicBezTo>
                  <a:cubicBezTo>
                    <a:pt x="97110" y="25780"/>
                    <a:pt x="103746" y="27483"/>
                    <a:pt x="111661" y="28032"/>
                  </a:cubicBezTo>
                  <a:cubicBezTo>
                    <a:pt x="108460" y="32621"/>
                    <a:pt x="102437" y="31581"/>
                    <a:pt x="101877" y="36690"/>
                  </a:cubicBezTo>
                  <a:cubicBezTo>
                    <a:pt x="101768" y="37285"/>
                    <a:pt x="101660" y="37885"/>
                    <a:pt x="101562" y="38479"/>
                  </a:cubicBezTo>
                  <a:cubicBezTo>
                    <a:pt x="101540" y="40439"/>
                    <a:pt x="102723" y="42062"/>
                    <a:pt x="103088" y="43948"/>
                  </a:cubicBezTo>
                  <a:cubicBezTo>
                    <a:pt x="103060" y="45411"/>
                    <a:pt x="102563" y="46674"/>
                    <a:pt x="101665" y="47817"/>
                  </a:cubicBezTo>
                  <a:cubicBezTo>
                    <a:pt x="87801" y="50052"/>
                    <a:pt x="86663" y="49715"/>
                    <a:pt x="81897" y="65751"/>
                  </a:cubicBezTo>
                  <a:cubicBezTo>
                    <a:pt x="78920" y="75769"/>
                    <a:pt x="72616" y="78690"/>
                    <a:pt x="65147" y="76512"/>
                  </a:cubicBezTo>
                  <a:cubicBezTo>
                    <a:pt x="54642" y="73443"/>
                    <a:pt x="66427" y="65654"/>
                    <a:pt x="63821" y="60739"/>
                  </a:cubicBezTo>
                  <a:cubicBezTo>
                    <a:pt x="51293" y="74272"/>
                    <a:pt x="74079" y="84456"/>
                    <a:pt x="67307" y="98024"/>
                  </a:cubicBezTo>
                  <a:cubicBezTo>
                    <a:pt x="78125" y="78215"/>
                    <a:pt x="85623" y="56258"/>
                    <a:pt x="108478" y="46548"/>
                  </a:cubicBezTo>
                  <a:close/>
                </a:path>
              </a:pathLst>
            </a:custGeom>
            <a:grpFill/>
            <a:ln w="5715" cap="flat">
              <a:noFill/>
              <a:prstDash val="solid"/>
              <a:miter/>
            </a:ln>
          </p:spPr>
          <p:txBody>
            <a:bodyPr rtlCol="0" anchor="ctr"/>
            <a:lstStyle/>
            <a:p>
              <a:endParaRPr lang="zh-CN" altLang="en-US"/>
            </a:p>
          </p:txBody>
        </p:sp>
        <p:sp>
          <p:nvSpPr>
            <p:cNvPr id="2061" name="任意多边形: 形状 2060">
              <a:extLst>
                <a:ext uri="{FF2B5EF4-FFF2-40B4-BE49-F238E27FC236}">
                  <a16:creationId xmlns:a16="http://schemas.microsoft.com/office/drawing/2014/main" id="{80A35BD3-D659-6FCC-020D-E16A067C2D5E}"/>
                </a:ext>
              </a:extLst>
            </p:cNvPr>
            <p:cNvSpPr/>
            <p:nvPr/>
          </p:nvSpPr>
          <p:spPr>
            <a:xfrm>
              <a:off x="4911442" y="4706709"/>
              <a:ext cx="88319" cy="108398"/>
            </a:xfrm>
            <a:custGeom>
              <a:avLst/>
              <a:gdLst>
                <a:gd name="connsiteX0" fmla="*/ 88318 w 88319"/>
                <a:gd name="connsiteY0" fmla="*/ 53668 h 108398"/>
                <a:gd name="connsiteX1" fmla="*/ 84409 w 88319"/>
                <a:gd name="connsiteY1" fmla="*/ 61223 h 108398"/>
                <a:gd name="connsiteX2" fmla="*/ 79659 w 88319"/>
                <a:gd name="connsiteY2" fmla="*/ 76299 h 108398"/>
                <a:gd name="connsiteX3" fmla="*/ 78334 w 88319"/>
                <a:gd name="connsiteY3" fmla="*/ 79117 h 108398"/>
                <a:gd name="connsiteX4" fmla="*/ 74910 w 88319"/>
                <a:gd name="connsiteY4" fmla="*/ 92136 h 108398"/>
                <a:gd name="connsiteX5" fmla="*/ 42289 w 88319"/>
                <a:gd name="connsiteY5" fmla="*/ 105891 h 108398"/>
                <a:gd name="connsiteX6" fmla="*/ 35625 w 88319"/>
                <a:gd name="connsiteY6" fmla="*/ 105852 h 108398"/>
                <a:gd name="connsiteX7" fmla="*/ 49867 w 88319"/>
                <a:gd name="connsiteY7" fmla="*/ 90278 h 108398"/>
                <a:gd name="connsiteX8" fmla="*/ 40392 w 88319"/>
                <a:gd name="connsiteY8" fmla="*/ 82083 h 108398"/>
                <a:gd name="connsiteX9" fmla="*/ 25218 w 88319"/>
                <a:gd name="connsiteY9" fmla="*/ 107212 h 108398"/>
                <a:gd name="connsiteX10" fmla="*/ 15697 w 88319"/>
                <a:gd name="connsiteY10" fmla="*/ 100485 h 108398"/>
                <a:gd name="connsiteX11" fmla="*/ 17457 w 88319"/>
                <a:gd name="connsiteY11" fmla="*/ 92707 h 108398"/>
                <a:gd name="connsiteX12" fmla="*/ 18892 w 88319"/>
                <a:gd name="connsiteY12" fmla="*/ 90450 h 108398"/>
                <a:gd name="connsiteX13" fmla="*/ 19109 w 88319"/>
                <a:gd name="connsiteY13" fmla="*/ 89438 h 108398"/>
                <a:gd name="connsiteX14" fmla="*/ 17943 w 88319"/>
                <a:gd name="connsiteY14" fmla="*/ 89352 h 108398"/>
                <a:gd name="connsiteX15" fmla="*/ 13840 w 88319"/>
                <a:gd name="connsiteY15" fmla="*/ 87101 h 108398"/>
                <a:gd name="connsiteX16" fmla="*/ 4187 w 88319"/>
                <a:gd name="connsiteY16" fmla="*/ 78883 h 108398"/>
                <a:gd name="connsiteX17" fmla="*/ 741 w 88319"/>
                <a:gd name="connsiteY17" fmla="*/ 76374 h 108398"/>
                <a:gd name="connsiteX18" fmla="*/ 6839 w 88319"/>
                <a:gd name="connsiteY18" fmla="*/ 61972 h 108398"/>
                <a:gd name="connsiteX19" fmla="*/ 12663 w 88319"/>
                <a:gd name="connsiteY19" fmla="*/ 47130 h 108398"/>
                <a:gd name="connsiteX20" fmla="*/ 12697 w 88319"/>
                <a:gd name="connsiteY20" fmla="*/ 27859 h 108398"/>
                <a:gd name="connsiteX21" fmla="*/ 13143 w 88319"/>
                <a:gd name="connsiteY21" fmla="*/ 15618 h 108398"/>
                <a:gd name="connsiteX22" fmla="*/ 3673 w 88319"/>
                <a:gd name="connsiteY22" fmla="*/ 16560 h 108398"/>
                <a:gd name="connsiteX23" fmla="*/ 1193 w 88319"/>
                <a:gd name="connsiteY23" fmla="*/ 13680 h 108398"/>
                <a:gd name="connsiteX24" fmla="*/ 1850 w 88319"/>
                <a:gd name="connsiteY24" fmla="*/ 9599 h 108398"/>
                <a:gd name="connsiteX25" fmla="*/ 1101 w 88319"/>
                <a:gd name="connsiteY25" fmla="*/ 7742 h 108398"/>
                <a:gd name="connsiteX26" fmla="*/ 2433 w 88319"/>
                <a:gd name="connsiteY26" fmla="*/ 4056 h 108398"/>
                <a:gd name="connsiteX27" fmla="*/ 8148 w 88319"/>
                <a:gd name="connsiteY27" fmla="*/ 2016 h 108398"/>
                <a:gd name="connsiteX28" fmla="*/ 12194 w 88319"/>
                <a:gd name="connsiteY28" fmla="*/ 1644 h 108398"/>
                <a:gd name="connsiteX29" fmla="*/ 16280 w 88319"/>
                <a:gd name="connsiteY29" fmla="*/ 1250 h 108398"/>
                <a:gd name="connsiteX30" fmla="*/ 26824 w 88319"/>
                <a:gd name="connsiteY30" fmla="*/ 27 h 108398"/>
                <a:gd name="connsiteX31" fmla="*/ 42158 w 88319"/>
                <a:gd name="connsiteY31" fmla="*/ 11737 h 108398"/>
                <a:gd name="connsiteX32" fmla="*/ 33802 w 88319"/>
                <a:gd name="connsiteY32" fmla="*/ 38535 h 108398"/>
                <a:gd name="connsiteX33" fmla="*/ 48501 w 88319"/>
                <a:gd name="connsiteY33" fmla="*/ 20830 h 108398"/>
                <a:gd name="connsiteX34" fmla="*/ 62223 w 88319"/>
                <a:gd name="connsiteY34" fmla="*/ 20304 h 108398"/>
                <a:gd name="connsiteX35" fmla="*/ 62600 w 88319"/>
                <a:gd name="connsiteY35" fmla="*/ 22436 h 108398"/>
                <a:gd name="connsiteX36" fmla="*/ 63692 w 88319"/>
                <a:gd name="connsiteY36" fmla="*/ 19435 h 108398"/>
                <a:gd name="connsiteX37" fmla="*/ 74905 w 88319"/>
                <a:gd name="connsiteY37" fmla="*/ 18235 h 108398"/>
                <a:gd name="connsiteX38" fmla="*/ 88318 w 88319"/>
                <a:gd name="connsiteY38" fmla="*/ 53668 h 108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8319" h="108398">
                  <a:moveTo>
                    <a:pt x="88318" y="53668"/>
                  </a:moveTo>
                  <a:cubicBezTo>
                    <a:pt x="88415" y="56783"/>
                    <a:pt x="82940" y="56348"/>
                    <a:pt x="84409" y="61223"/>
                  </a:cubicBezTo>
                  <a:cubicBezTo>
                    <a:pt x="86003" y="66509"/>
                    <a:pt x="90827" y="74328"/>
                    <a:pt x="79659" y="76299"/>
                  </a:cubicBezTo>
                  <a:cubicBezTo>
                    <a:pt x="79065" y="76402"/>
                    <a:pt x="78676" y="78111"/>
                    <a:pt x="78334" y="79117"/>
                  </a:cubicBezTo>
                  <a:cubicBezTo>
                    <a:pt x="76865" y="83523"/>
                    <a:pt x="80351" y="91404"/>
                    <a:pt x="74910" y="92136"/>
                  </a:cubicBezTo>
                  <a:cubicBezTo>
                    <a:pt x="62509" y="93810"/>
                    <a:pt x="55639" y="107423"/>
                    <a:pt x="42289" y="105891"/>
                  </a:cubicBezTo>
                  <a:cubicBezTo>
                    <a:pt x="39769" y="105600"/>
                    <a:pt x="37180" y="105852"/>
                    <a:pt x="35625" y="105852"/>
                  </a:cubicBezTo>
                  <a:cubicBezTo>
                    <a:pt x="40146" y="100908"/>
                    <a:pt x="45032" y="95565"/>
                    <a:pt x="49867" y="90278"/>
                  </a:cubicBezTo>
                  <a:cubicBezTo>
                    <a:pt x="47084" y="86512"/>
                    <a:pt x="45564" y="82980"/>
                    <a:pt x="40392" y="82083"/>
                  </a:cubicBezTo>
                  <a:cubicBezTo>
                    <a:pt x="41397" y="94176"/>
                    <a:pt x="31225" y="99337"/>
                    <a:pt x="25218" y="107212"/>
                  </a:cubicBezTo>
                  <a:cubicBezTo>
                    <a:pt x="17903" y="110795"/>
                    <a:pt x="16829" y="105600"/>
                    <a:pt x="15697" y="100485"/>
                  </a:cubicBezTo>
                  <a:cubicBezTo>
                    <a:pt x="15657" y="97736"/>
                    <a:pt x="16246" y="95107"/>
                    <a:pt x="17457" y="92707"/>
                  </a:cubicBezTo>
                  <a:cubicBezTo>
                    <a:pt x="17806" y="91913"/>
                    <a:pt x="18338" y="91118"/>
                    <a:pt x="18892" y="90450"/>
                  </a:cubicBezTo>
                  <a:cubicBezTo>
                    <a:pt x="18806" y="90495"/>
                    <a:pt x="19109" y="89438"/>
                    <a:pt x="19109" y="89438"/>
                  </a:cubicBezTo>
                  <a:cubicBezTo>
                    <a:pt x="19109" y="89438"/>
                    <a:pt x="18012" y="89341"/>
                    <a:pt x="17943" y="89352"/>
                  </a:cubicBezTo>
                  <a:cubicBezTo>
                    <a:pt x="16286" y="89084"/>
                    <a:pt x="14937" y="88381"/>
                    <a:pt x="13840" y="87101"/>
                  </a:cubicBezTo>
                  <a:cubicBezTo>
                    <a:pt x="11497" y="83283"/>
                    <a:pt x="10748" y="77699"/>
                    <a:pt x="4187" y="78883"/>
                  </a:cubicBezTo>
                  <a:cubicBezTo>
                    <a:pt x="2656" y="78557"/>
                    <a:pt x="1541" y="77694"/>
                    <a:pt x="741" y="76374"/>
                  </a:cubicBezTo>
                  <a:cubicBezTo>
                    <a:pt x="-665" y="70076"/>
                    <a:pt x="-768" y="63526"/>
                    <a:pt x="6839" y="61972"/>
                  </a:cubicBezTo>
                  <a:cubicBezTo>
                    <a:pt x="17452" y="59806"/>
                    <a:pt x="16034" y="53994"/>
                    <a:pt x="12663" y="47130"/>
                  </a:cubicBezTo>
                  <a:cubicBezTo>
                    <a:pt x="9468" y="40632"/>
                    <a:pt x="6850" y="34694"/>
                    <a:pt x="12697" y="27859"/>
                  </a:cubicBezTo>
                  <a:cubicBezTo>
                    <a:pt x="15411" y="24682"/>
                    <a:pt x="15434" y="19732"/>
                    <a:pt x="13143" y="15618"/>
                  </a:cubicBezTo>
                  <a:cubicBezTo>
                    <a:pt x="9862" y="14886"/>
                    <a:pt x="6925" y="17509"/>
                    <a:pt x="3673" y="16560"/>
                  </a:cubicBezTo>
                  <a:cubicBezTo>
                    <a:pt x="2358" y="16018"/>
                    <a:pt x="1558" y="15029"/>
                    <a:pt x="1193" y="13680"/>
                  </a:cubicBezTo>
                  <a:cubicBezTo>
                    <a:pt x="352" y="12149"/>
                    <a:pt x="4559" y="11451"/>
                    <a:pt x="1850" y="9599"/>
                  </a:cubicBezTo>
                  <a:cubicBezTo>
                    <a:pt x="1587" y="8977"/>
                    <a:pt x="1353" y="8365"/>
                    <a:pt x="1101" y="7742"/>
                  </a:cubicBezTo>
                  <a:cubicBezTo>
                    <a:pt x="1090" y="6342"/>
                    <a:pt x="1518" y="5113"/>
                    <a:pt x="2433" y="4056"/>
                  </a:cubicBezTo>
                  <a:cubicBezTo>
                    <a:pt x="4153" y="2862"/>
                    <a:pt x="6102" y="2296"/>
                    <a:pt x="8148" y="2016"/>
                  </a:cubicBezTo>
                  <a:cubicBezTo>
                    <a:pt x="9485" y="1810"/>
                    <a:pt x="10839" y="1713"/>
                    <a:pt x="12194" y="1644"/>
                  </a:cubicBezTo>
                  <a:cubicBezTo>
                    <a:pt x="13554" y="1479"/>
                    <a:pt x="14914" y="1381"/>
                    <a:pt x="16280" y="1250"/>
                  </a:cubicBezTo>
                  <a:cubicBezTo>
                    <a:pt x="19789" y="793"/>
                    <a:pt x="23235" y="-173"/>
                    <a:pt x="26824" y="27"/>
                  </a:cubicBezTo>
                  <a:cubicBezTo>
                    <a:pt x="34042" y="1273"/>
                    <a:pt x="42266" y="3044"/>
                    <a:pt x="42158" y="11737"/>
                  </a:cubicBezTo>
                  <a:cubicBezTo>
                    <a:pt x="42038" y="21035"/>
                    <a:pt x="47124" y="33111"/>
                    <a:pt x="33802" y="38535"/>
                  </a:cubicBezTo>
                  <a:cubicBezTo>
                    <a:pt x="42603" y="36049"/>
                    <a:pt x="43769" y="26933"/>
                    <a:pt x="48501" y="20830"/>
                  </a:cubicBezTo>
                  <a:cubicBezTo>
                    <a:pt x="52559" y="15589"/>
                    <a:pt x="57222" y="6713"/>
                    <a:pt x="62223" y="20304"/>
                  </a:cubicBezTo>
                  <a:cubicBezTo>
                    <a:pt x="62692" y="21584"/>
                    <a:pt x="62532" y="22550"/>
                    <a:pt x="62600" y="22436"/>
                  </a:cubicBezTo>
                  <a:cubicBezTo>
                    <a:pt x="63160" y="21504"/>
                    <a:pt x="63126" y="20218"/>
                    <a:pt x="63692" y="19435"/>
                  </a:cubicBezTo>
                  <a:cubicBezTo>
                    <a:pt x="66921" y="14995"/>
                    <a:pt x="70773" y="14977"/>
                    <a:pt x="74905" y="18235"/>
                  </a:cubicBezTo>
                  <a:cubicBezTo>
                    <a:pt x="80951" y="29448"/>
                    <a:pt x="84683" y="41541"/>
                    <a:pt x="88318" y="53668"/>
                  </a:cubicBezTo>
                  <a:close/>
                </a:path>
              </a:pathLst>
            </a:custGeom>
            <a:grpFill/>
            <a:ln w="5715" cap="flat">
              <a:noFill/>
              <a:prstDash val="solid"/>
              <a:miter/>
            </a:ln>
          </p:spPr>
          <p:txBody>
            <a:bodyPr rtlCol="0" anchor="ctr"/>
            <a:lstStyle/>
            <a:p>
              <a:endParaRPr lang="zh-CN" altLang="en-US"/>
            </a:p>
          </p:txBody>
        </p:sp>
        <p:sp>
          <p:nvSpPr>
            <p:cNvPr id="2062" name="任意多边形: 形状 2061">
              <a:extLst>
                <a:ext uri="{FF2B5EF4-FFF2-40B4-BE49-F238E27FC236}">
                  <a16:creationId xmlns:a16="http://schemas.microsoft.com/office/drawing/2014/main" id="{6CB00FB5-DD35-DEE5-3D33-9C1B1096D8D2}"/>
                </a:ext>
              </a:extLst>
            </p:cNvPr>
            <p:cNvSpPr/>
            <p:nvPr/>
          </p:nvSpPr>
          <p:spPr>
            <a:xfrm>
              <a:off x="5244245" y="5265718"/>
              <a:ext cx="126748" cy="144460"/>
            </a:xfrm>
            <a:custGeom>
              <a:avLst/>
              <a:gdLst>
                <a:gd name="connsiteX0" fmla="*/ 80596 w 126748"/>
                <a:gd name="connsiteY0" fmla="*/ 100741 h 144460"/>
                <a:gd name="connsiteX1" fmla="*/ 69989 w 126748"/>
                <a:gd name="connsiteY1" fmla="*/ 111371 h 144460"/>
                <a:gd name="connsiteX2" fmla="*/ 65948 w 126748"/>
                <a:gd name="connsiteY2" fmla="*/ 100604 h 144460"/>
                <a:gd name="connsiteX3" fmla="*/ 58621 w 126748"/>
                <a:gd name="connsiteY3" fmla="*/ 106108 h 144460"/>
                <a:gd name="connsiteX4" fmla="*/ 46254 w 126748"/>
                <a:gd name="connsiteY4" fmla="*/ 116046 h 144460"/>
                <a:gd name="connsiteX5" fmla="*/ 33556 w 126748"/>
                <a:gd name="connsiteY5" fmla="*/ 131688 h 144460"/>
                <a:gd name="connsiteX6" fmla="*/ 24303 w 126748"/>
                <a:gd name="connsiteY6" fmla="*/ 136837 h 144460"/>
                <a:gd name="connsiteX7" fmla="*/ 4026 w 126748"/>
                <a:gd name="connsiteY7" fmla="*/ 143981 h 144460"/>
                <a:gd name="connsiteX8" fmla="*/ 1820 w 126748"/>
                <a:gd name="connsiteY8" fmla="*/ 143026 h 144460"/>
                <a:gd name="connsiteX9" fmla="*/ 19342 w 126748"/>
                <a:gd name="connsiteY9" fmla="*/ 121230 h 144460"/>
                <a:gd name="connsiteX10" fmla="*/ 33596 w 126748"/>
                <a:gd name="connsiteY10" fmla="*/ 119738 h 144460"/>
                <a:gd name="connsiteX11" fmla="*/ 14622 w 126748"/>
                <a:gd name="connsiteY11" fmla="*/ 120361 h 144460"/>
                <a:gd name="connsiteX12" fmla="*/ 4392 w 126748"/>
                <a:gd name="connsiteY12" fmla="*/ 117646 h 144460"/>
                <a:gd name="connsiteX13" fmla="*/ 8004 w 126748"/>
                <a:gd name="connsiteY13" fmla="*/ 102124 h 144460"/>
                <a:gd name="connsiteX14" fmla="*/ 33361 w 126748"/>
                <a:gd name="connsiteY14" fmla="*/ 85459 h 144460"/>
                <a:gd name="connsiteX15" fmla="*/ 41191 w 126748"/>
                <a:gd name="connsiteY15" fmla="*/ 91683 h 144460"/>
                <a:gd name="connsiteX16" fmla="*/ 41568 w 126748"/>
                <a:gd name="connsiteY16" fmla="*/ 92975 h 144460"/>
                <a:gd name="connsiteX17" fmla="*/ 42494 w 126748"/>
                <a:gd name="connsiteY17" fmla="*/ 91797 h 144460"/>
                <a:gd name="connsiteX18" fmla="*/ 48643 w 126748"/>
                <a:gd name="connsiteY18" fmla="*/ 84191 h 144460"/>
                <a:gd name="connsiteX19" fmla="*/ 57250 w 126748"/>
                <a:gd name="connsiteY19" fmla="*/ 72926 h 144460"/>
                <a:gd name="connsiteX20" fmla="*/ 57947 w 126748"/>
                <a:gd name="connsiteY20" fmla="*/ 73063 h 144460"/>
                <a:gd name="connsiteX21" fmla="*/ 57061 w 126748"/>
                <a:gd name="connsiteY21" fmla="*/ 72921 h 144460"/>
                <a:gd name="connsiteX22" fmla="*/ 44837 w 126748"/>
                <a:gd name="connsiteY22" fmla="*/ 77401 h 144460"/>
                <a:gd name="connsiteX23" fmla="*/ 19571 w 126748"/>
                <a:gd name="connsiteY23" fmla="*/ 94695 h 144460"/>
                <a:gd name="connsiteX24" fmla="*/ 4546 w 126748"/>
                <a:gd name="connsiteY24" fmla="*/ 93209 h 144460"/>
                <a:gd name="connsiteX25" fmla="*/ 12736 w 126748"/>
                <a:gd name="connsiteY25" fmla="*/ 74012 h 144460"/>
                <a:gd name="connsiteX26" fmla="*/ 23749 w 126748"/>
                <a:gd name="connsiteY26" fmla="*/ 75904 h 144460"/>
                <a:gd name="connsiteX27" fmla="*/ 29412 w 126748"/>
                <a:gd name="connsiteY27" fmla="*/ 59302 h 144460"/>
                <a:gd name="connsiteX28" fmla="*/ 46592 w 126748"/>
                <a:gd name="connsiteY28" fmla="*/ 66897 h 144460"/>
                <a:gd name="connsiteX29" fmla="*/ 47100 w 126748"/>
                <a:gd name="connsiteY29" fmla="*/ 66074 h 144460"/>
                <a:gd name="connsiteX30" fmla="*/ 45557 w 126748"/>
                <a:gd name="connsiteY30" fmla="*/ 65382 h 144460"/>
                <a:gd name="connsiteX31" fmla="*/ 44071 w 126748"/>
                <a:gd name="connsiteY31" fmla="*/ 62708 h 144460"/>
                <a:gd name="connsiteX32" fmla="*/ 39596 w 126748"/>
                <a:gd name="connsiteY32" fmla="*/ 38562 h 144460"/>
                <a:gd name="connsiteX33" fmla="*/ 44357 w 126748"/>
                <a:gd name="connsiteY33" fmla="*/ 28172 h 144460"/>
                <a:gd name="connsiteX34" fmla="*/ 31830 w 126748"/>
                <a:gd name="connsiteY34" fmla="*/ 32561 h 144460"/>
                <a:gd name="connsiteX35" fmla="*/ 29504 w 126748"/>
                <a:gd name="connsiteY35" fmla="*/ 28875 h 144460"/>
                <a:gd name="connsiteX36" fmla="*/ 44174 w 126748"/>
                <a:gd name="connsiteY36" fmla="*/ 14422 h 144460"/>
                <a:gd name="connsiteX37" fmla="*/ 47763 w 126748"/>
                <a:gd name="connsiteY37" fmla="*/ 11107 h 144460"/>
                <a:gd name="connsiteX38" fmla="*/ 68428 w 126748"/>
                <a:gd name="connsiteY38" fmla="*/ 16594 h 144460"/>
                <a:gd name="connsiteX39" fmla="*/ 75446 w 126748"/>
                <a:gd name="connsiteY39" fmla="*/ 14971 h 144460"/>
                <a:gd name="connsiteX40" fmla="*/ 84636 w 126748"/>
                <a:gd name="connsiteY40" fmla="*/ 2100 h 144460"/>
                <a:gd name="connsiteX41" fmla="*/ 94529 w 126748"/>
                <a:gd name="connsiteY41" fmla="*/ 134 h 144460"/>
                <a:gd name="connsiteX42" fmla="*/ 100501 w 126748"/>
                <a:gd name="connsiteY42" fmla="*/ 1306 h 144460"/>
                <a:gd name="connsiteX43" fmla="*/ 101473 w 126748"/>
                <a:gd name="connsiteY43" fmla="*/ 5341 h 144460"/>
                <a:gd name="connsiteX44" fmla="*/ 97506 w 126748"/>
                <a:gd name="connsiteY44" fmla="*/ 10290 h 144460"/>
                <a:gd name="connsiteX45" fmla="*/ 93712 w 126748"/>
                <a:gd name="connsiteY45" fmla="*/ 12387 h 144460"/>
                <a:gd name="connsiteX46" fmla="*/ 86745 w 126748"/>
                <a:gd name="connsiteY46" fmla="*/ 22388 h 144460"/>
                <a:gd name="connsiteX47" fmla="*/ 85042 w 126748"/>
                <a:gd name="connsiteY47" fmla="*/ 25760 h 144460"/>
                <a:gd name="connsiteX48" fmla="*/ 87745 w 126748"/>
                <a:gd name="connsiteY48" fmla="*/ 30876 h 144460"/>
                <a:gd name="connsiteX49" fmla="*/ 89568 w 126748"/>
                <a:gd name="connsiteY49" fmla="*/ 34579 h 144460"/>
                <a:gd name="connsiteX50" fmla="*/ 84305 w 126748"/>
                <a:gd name="connsiteY50" fmla="*/ 57839 h 144460"/>
                <a:gd name="connsiteX51" fmla="*/ 78144 w 126748"/>
                <a:gd name="connsiteY51" fmla="*/ 61794 h 144460"/>
                <a:gd name="connsiteX52" fmla="*/ 73155 w 126748"/>
                <a:gd name="connsiteY52" fmla="*/ 67171 h 144460"/>
                <a:gd name="connsiteX53" fmla="*/ 73481 w 126748"/>
                <a:gd name="connsiteY53" fmla="*/ 69669 h 144460"/>
                <a:gd name="connsiteX54" fmla="*/ 74481 w 126748"/>
                <a:gd name="connsiteY54" fmla="*/ 66714 h 144460"/>
                <a:gd name="connsiteX55" fmla="*/ 115286 w 126748"/>
                <a:gd name="connsiteY55" fmla="*/ 53467 h 144460"/>
                <a:gd name="connsiteX56" fmla="*/ 126179 w 126748"/>
                <a:gd name="connsiteY56" fmla="*/ 57936 h 144460"/>
                <a:gd name="connsiteX57" fmla="*/ 120081 w 126748"/>
                <a:gd name="connsiteY57" fmla="*/ 67868 h 144460"/>
                <a:gd name="connsiteX58" fmla="*/ 111594 w 126748"/>
                <a:gd name="connsiteY58" fmla="*/ 71675 h 144460"/>
                <a:gd name="connsiteX59" fmla="*/ 80607 w 126748"/>
                <a:gd name="connsiteY59" fmla="*/ 100764 h 144460"/>
                <a:gd name="connsiteX60" fmla="*/ 80596 w 126748"/>
                <a:gd name="connsiteY60" fmla="*/ 100741 h 1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26748" h="144460">
                  <a:moveTo>
                    <a:pt x="80596" y="100741"/>
                  </a:moveTo>
                  <a:cubicBezTo>
                    <a:pt x="72726" y="99867"/>
                    <a:pt x="75378" y="109622"/>
                    <a:pt x="69989" y="111371"/>
                  </a:cubicBezTo>
                  <a:cubicBezTo>
                    <a:pt x="64714" y="109188"/>
                    <a:pt x="69594" y="103273"/>
                    <a:pt x="65948" y="100604"/>
                  </a:cubicBezTo>
                  <a:cubicBezTo>
                    <a:pt x="62051" y="100061"/>
                    <a:pt x="68063" y="111028"/>
                    <a:pt x="58621" y="106108"/>
                  </a:cubicBezTo>
                  <a:cubicBezTo>
                    <a:pt x="52706" y="103021"/>
                    <a:pt x="45814" y="112651"/>
                    <a:pt x="46254" y="116046"/>
                  </a:cubicBezTo>
                  <a:cubicBezTo>
                    <a:pt x="47677" y="127030"/>
                    <a:pt x="40436" y="129488"/>
                    <a:pt x="33556" y="131688"/>
                  </a:cubicBezTo>
                  <a:cubicBezTo>
                    <a:pt x="29829" y="132883"/>
                    <a:pt x="27040" y="133626"/>
                    <a:pt x="24303" y="136837"/>
                  </a:cubicBezTo>
                  <a:cubicBezTo>
                    <a:pt x="19165" y="142866"/>
                    <a:pt x="12216" y="145655"/>
                    <a:pt x="4026" y="143981"/>
                  </a:cubicBezTo>
                  <a:cubicBezTo>
                    <a:pt x="3049" y="144221"/>
                    <a:pt x="2317" y="143907"/>
                    <a:pt x="1820" y="143026"/>
                  </a:cubicBezTo>
                  <a:cubicBezTo>
                    <a:pt x="-1815" y="123910"/>
                    <a:pt x="-1826" y="123830"/>
                    <a:pt x="19342" y="121230"/>
                  </a:cubicBezTo>
                  <a:cubicBezTo>
                    <a:pt x="24074" y="120646"/>
                    <a:pt x="28778" y="119669"/>
                    <a:pt x="33596" y="119738"/>
                  </a:cubicBezTo>
                  <a:cubicBezTo>
                    <a:pt x="27206" y="118378"/>
                    <a:pt x="20863" y="118692"/>
                    <a:pt x="14622" y="120361"/>
                  </a:cubicBezTo>
                  <a:cubicBezTo>
                    <a:pt x="10547" y="121447"/>
                    <a:pt x="5586" y="124493"/>
                    <a:pt x="4392" y="117646"/>
                  </a:cubicBezTo>
                  <a:cubicBezTo>
                    <a:pt x="3443" y="112217"/>
                    <a:pt x="140" y="104124"/>
                    <a:pt x="8004" y="102124"/>
                  </a:cubicBezTo>
                  <a:cubicBezTo>
                    <a:pt x="18771" y="99387"/>
                    <a:pt x="24457" y="90243"/>
                    <a:pt x="33361" y="85459"/>
                  </a:cubicBezTo>
                  <a:cubicBezTo>
                    <a:pt x="37830" y="85231"/>
                    <a:pt x="42139" y="85219"/>
                    <a:pt x="41191" y="91683"/>
                  </a:cubicBezTo>
                  <a:cubicBezTo>
                    <a:pt x="41242" y="91609"/>
                    <a:pt x="41568" y="92975"/>
                    <a:pt x="41568" y="92975"/>
                  </a:cubicBezTo>
                  <a:cubicBezTo>
                    <a:pt x="41568" y="92975"/>
                    <a:pt x="42420" y="91860"/>
                    <a:pt x="42494" y="91797"/>
                  </a:cubicBezTo>
                  <a:cubicBezTo>
                    <a:pt x="46094" y="90431"/>
                    <a:pt x="48329" y="88625"/>
                    <a:pt x="48643" y="84191"/>
                  </a:cubicBezTo>
                  <a:cubicBezTo>
                    <a:pt x="49015" y="78887"/>
                    <a:pt x="51329" y="74144"/>
                    <a:pt x="57250" y="72926"/>
                  </a:cubicBezTo>
                  <a:cubicBezTo>
                    <a:pt x="56998" y="72915"/>
                    <a:pt x="57947" y="73063"/>
                    <a:pt x="57947" y="73063"/>
                  </a:cubicBezTo>
                  <a:cubicBezTo>
                    <a:pt x="57947" y="73063"/>
                    <a:pt x="57250" y="72898"/>
                    <a:pt x="57061" y="72921"/>
                  </a:cubicBezTo>
                  <a:cubicBezTo>
                    <a:pt x="52906" y="74538"/>
                    <a:pt x="47666" y="72663"/>
                    <a:pt x="44837" y="77401"/>
                  </a:cubicBezTo>
                  <a:cubicBezTo>
                    <a:pt x="36030" y="82619"/>
                    <a:pt x="27949" y="88888"/>
                    <a:pt x="19571" y="94695"/>
                  </a:cubicBezTo>
                  <a:cubicBezTo>
                    <a:pt x="13782" y="98707"/>
                    <a:pt x="8953" y="99987"/>
                    <a:pt x="4546" y="93209"/>
                  </a:cubicBezTo>
                  <a:cubicBezTo>
                    <a:pt x="5672" y="86134"/>
                    <a:pt x="9227" y="79859"/>
                    <a:pt x="12736" y="74012"/>
                  </a:cubicBezTo>
                  <a:cubicBezTo>
                    <a:pt x="17394" y="66251"/>
                    <a:pt x="21102" y="69943"/>
                    <a:pt x="23749" y="75904"/>
                  </a:cubicBezTo>
                  <a:cubicBezTo>
                    <a:pt x="25846" y="71143"/>
                    <a:pt x="22623" y="63399"/>
                    <a:pt x="29412" y="59302"/>
                  </a:cubicBezTo>
                  <a:cubicBezTo>
                    <a:pt x="38453" y="53364"/>
                    <a:pt x="42631" y="59856"/>
                    <a:pt x="46592" y="66897"/>
                  </a:cubicBezTo>
                  <a:cubicBezTo>
                    <a:pt x="47597" y="68234"/>
                    <a:pt x="48872" y="64777"/>
                    <a:pt x="47100" y="66074"/>
                  </a:cubicBezTo>
                  <a:cubicBezTo>
                    <a:pt x="46163" y="66760"/>
                    <a:pt x="46037" y="66326"/>
                    <a:pt x="45557" y="65382"/>
                  </a:cubicBezTo>
                  <a:cubicBezTo>
                    <a:pt x="45128" y="64537"/>
                    <a:pt x="43803" y="63771"/>
                    <a:pt x="44071" y="62708"/>
                  </a:cubicBezTo>
                  <a:cubicBezTo>
                    <a:pt x="45688" y="56273"/>
                    <a:pt x="43191" y="42237"/>
                    <a:pt x="39596" y="38562"/>
                  </a:cubicBezTo>
                  <a:cubicBezTo>
                    <a:pt x="38442" y="33853"/>
                    <a:pt x="39796" y="30332"/>
                    <a:pt x="44357" y="28172"/>
                  </a:cubicBezTo>
                  <a:cubicBezTo>
                    <a:pt x="40179" y="29572"/>
                    <a:pt x="36985" y="34058"/>
                    <a:pt x="31830" y="32561"/>
                  </a:cubicBezTo>
                  <a:cubicBezTo>
                    <a:pt x="30595" y="31624"/>
                    <a:pt x="29824" y="30390"/>
                    <a:pt x="29504" y="28875"/>
                  </a:cubicBezTo>
                  <a:cubicBezTo>
                    <a:pt x="30521" y="20108"/>
                    <a:pt x="37567" y="17468"/>
                    <a:pt x="44174" y="14422"/>
                  </a:cubicBezTo>
                  <a:cubicBezTo>
                    <a:pt x="48157" y="16433"/>
                    <a:pt x="47380" y="13153"/>
                    <a:pt x="47763" y="11107"/>
                  </a:cubicBezTo>
                  <a:cubicBezTo>
                    <a:pt x="55844" y="8564"/>
                    <a:pt x="62513" y="11198"/>
                    <a:pt x="68428" y="16594"/>
                  </a:cubicBezTo>
                  <a:cubicBezTo>
                    <a:pt x="71846" y="20920"/>
                    <a:pt x="73909" y="17582"/>
                    <a:pt x="75446" y="14971"/>
                  </a:cubicBezTo>
                  <a:cubicBezTo>
                    <a:pt x="78138" y="10387"/>
                    <a:pt x="79984" y="5255"/>
                    <a:pt x="84636" y="2100"/>
                  </a:cubicBezTo>
                  <a:cubicBezTo>
                    <a:pt x="87665" y="174"/>
                    <a:pt x="91357" y="1529"/>
                    <a:pt x="94529" y="134"/>
                  </a:cubicBezTo>
                  <a:cubicBezTo>
                    <a:pt x="96666" y="-214"/>
                    <a:pt x="98667" y="94"/>
                    <a:pt x="100501" y="1306"/>
                  </a:cubicBezTo>
                  <a:cubicBezTo>
                    <a:pt x="101318" y="2535"/>
                    <a:pt x="101661" y="3866"/>
                    <a:pt x="101473" y="5341"/>
                  </a:cubicBezTo>
                  <a:cubicBezTo>
                    <a:pt x="100678" y="7415"/>
                    <a:pt x="99289" y="9004"/>
                    <a:pt x="97506" y="10290"/>
                  </a:cubicBezTo>
                  <a:cubicBezTo>
                    <a:pt x="96289" y="11084"/>
                    <a:pt x="95015" y="11759"/>
                    <a:pt x="93712" y="12387"/>
                  </a:cubicBezTo>
                  <a:cubicBezTo>
                    <a:pt x="89014" y="14079"/>
                    <a:pt x="87968" y="18314"/>
                    <a:pt x="86745" y="22388"/>
                  </a:cubicBezTo>
                  <a:cubicBezTo>
                    <a:pt x="86316" y="23589"/>
                    <a:pt x="85716" y="24732"/>
                    <a:pt x="85042" y="25760"/>
                  </a:cubicBezTo>
                  <a:cubicBezTo>
                    <a:pt x="83185" y="28852"/>
                    <a:pt x="86259" y="29441"/>
                    <a:pt x="87745" y="30876"/>
                  </a:cubicBezTo>
                  <a:cubicBezTo>
                    <a:pt x="88654" y="31978"/>
                    <a:pt x="89231" y="33207"/>
                    <a:pt x="89568" y="34579"/>
                  </a:cubicBezTo>
                  <a:cubicBezTo>
                    <a:pt x="89740" y="42660"/>
                    <a:pt x="77601" y="47620"/>
                    <a:pt x="84305" y="57839"/>
                  </a:cubicBezTo>
                  <a:cubicBezTo>
                    <a:pt x="86208" y="60742"/>
                    <a:pt x="81933" y="63617"/>
                    <a:pt x="78144" y="61794"/>
                  </a:cubicBezTo>
                  <a:cubicBezTo>
                    <a:pt x="69983" y="57867"/>
                    <a:pt x="76801" y="67303"/>
                    <a:pt x="73155" y="67171"/>
                  </a:cubicBezTo>
                  <a:cubicBezTo>
                    <a:pt x="72498" y="68177"/>
                    <a:pt x="72600" y="69023"/>
                    <a:pt x="73481" y="69669"/>
                  </a:cubicBezTo>
                  <a:cubicBezTo>
                    <a:pt x="73892" y="68726"/>
                    <a:pt x="73486" y="67503"/>
                    <a:pt x="74481" y="66714"/>
                  </a:cubicBezTo>
                  <a:cubicBezTo>
                    <a:pt x="87134" y="59468"/>
                    <a:pt x="102936" y="62291"/>
                    <a:pt x="115286" y="53467"/>
                  </a:cubicBezTo>
                  <a:cubicBezTo>
                    <a:pt x="118829" y="50935"/>
                    <a:pt x="124253" y="53707"/>
                    <a:pt x="126179" y="57936"/>
                  </a:cubicBezTo>
                  <a:cubicBezTo>
                    <a:pt x="128636" y="63337"/>
                    <a:pt x="122504" y="64737"/>
                    <a:pt x="120081" y="67868"/>
                  </a:cubicBezTo>
                  <a:cubicBezTo>
                    <a:pt x="116720" y="67971"/>
                    <a:pt x="113314" y="68834"/>
                    <a:pt x="111594" y="71675"/>
                  </a:cubicBezTo>
                  <a:cubicBezTo>
                    <a:pt x="103941" y="84294"/>
                    <a:pt x="89705" y="89774"/>
                    <a:pt x="80607" y="100764"/>
                  </a:cubicBezTo>
                  <a:lnTo>
                    <a:pt x="80596" y="100741"/>
                  </a:lnTo>
                  <a:close/>
                </a:path>
              </a:pathLst>
            </a:custGeom>
            <a:grpFill/>
            <a:ln w="5715" cap="flat">
              <a:noFill/>
              <a:prstDash val="solid"/>
              <a:miter/>
            </a:ln>
          </p:spPr>
          <p:txBody>
            <a:bodyPr rtlCol="0" anchor="ctr"/>
            <a:lstStyle/>
            <a:p>
              <a:endParaRPr lang="zh-CN" altLang="en-US"/>
            </a:p>
          </p:txBody>
        </p:sp>
        <p:sp>
          <p:nvSpPr>
            <p:cNvPr id="2063" name="任意多边形: 形状 2062">
              <a:extLst>
                <a:ext uri="{FF2B5EF4-FFF2-40B4-BE49-F238E27FC236}">
                  <a16:creationId xmlns:a16="http://schemas.microsoft.com/office/drawing/2014/main" id="{D45331C6-5D05-6261-F30D-671CA4CCAF31}"/>
                </a:ext>
              </a:extLst>
            </p:cNvPr>
            <p:cNvSpPr/>
            <p:nvPr/>
          </p:nvSpPr>
          <p:spPr>
            <a:xfrm>
              <a:off x="5147315" y="5269138"/>
              <a:ext cx="118815" cy="107362"/>
            </a:xfrm>
            <a:custGeom>
              <a:avLst/>
              <a:gdLst>
                <a:gd name="connsiteX0" fmla="*/ 0 w 118815"/>
                <a:gd name="connsiteY0" fmla="*/ 90508 h 107362"/>
                <a:gd name="connsiteX1" fmla="*/ 23506 w 118815"/>
                <a:gd name="connsiteY1" fmla="*/ 78153 h 107362"/>
                <a:gd name="connsiteX2" fmla="*/ 27843 w 118815"/>
                <a:gd name="connsiteY2" fmla="*/ 49338 h 107362"/>
                <a:gd name="connsiteX3" fmla="*/ 19408 w 118815"/>
                <a:gd name="connsiteY3" fmla="*/ 48674 h 107362"/>
                <a:gd name="connsiteX4" fmla="*/ 43325 w 118815"/>
                <a:gd name="connsiteY4" fmla="*/ 23723 h 107362"/>
                <a:gd name="connsiteX5" fmla="*/ 51795 w 118815"/>
                <a:gd name="connsiteY5" fmla="*/ 0 h 107362"/>
                <a:gd name="connsiteX6" fmla="*/ 52549 w 118815"/>
                <a:gd name="connsiteY6" fmla="*/ 15093 h 107362"/>
                <a:gd name="connsiteX7" fmla="*/ 64917 w 118815"/>
                <a:gd name="connsiteY7" fmla="*/ 27912 h 107362"/>
                <a:gd name="connsiteX8" fmla="*/ 52549 w 118815"/>
                <a:gd name="connsiteY8" fmla="*/ 15093 h 107362"/>
                <a:gd name="connsiteX9" fmla="*/ 59847 w 118815"/>
                <a:gd name="connsiteY9" fmla="*/ 9853 h 107362"/>
                <a:gd name="connsiteX10" fmla="*/ 67168 w 118815"/>
                <a:gd name="connsiteY10" fmla="*/ 3960 h 107362"/>
                <a:gd name="connsiteX11" fmla="*/ 72306 w 118815"/>
                <a:gd name="connsiteY11" fmla="*/ 11807 h 107362"/>
                <a:gd name="connsiteX12" fmla="*/ 108139 w 118815"/>
                <a:gd name="connsiteY12" fmla="*/ 4469 h 107362"/>
                <a:gd name="connsiteX13" fmla="*/ 107196 w 118815"/>
                <a:gd name="connsiteY13" fmla="*/ 9635 h 107362"/>
                <a:gd name="connsiteX14" fmla="*/ 105110 w 118815"/>
                <a:gd name="connsiteY14" fmla="*/ 11579 h 107362"/>
                <a:gd name="connsiteX15" fmla="*/ 109339 w 118815"/>
                <a:gd name="connsiteY15" fmla="*/ 10510 h 107362"/>
                <a:gd name="connsiteX16" fmla="*/ 113311 w 118815"/>
                <a:gd name="connsiteY16" fmla="*/ 25677 h 107362"/>
                <a:gd name="connsiteX17" fmla="*/ 90863 w 118815"/>
                <a:gd name="connsiteY17" fmla="*/ 41439 h 107362"/>
                <a:gd name="connsiteX18" fmla="*/ 80130 w 118815"/>
                <a:gd name="connsiteY18" fmla="*/ 64151 h 107362"/>
                <a:gd name="connsiteX19" fmla="*/ 72335 w 118815"/>
                <a:gd name="connsiteY19" fmla="*/ 73226 h 107362"/>
                <a:gd name="connsiteX20" fmla="*/ 68620 w 118815"/>
                <a:gd name="connsiteY20" fmla="*/ 70797 h 107362"/>
                <a:gd name="connsiteX21" fmla="*/ 69934 w 118815"/>
                <a:gd name="connsiteY21" fmla="*/ 72821 h 107362"/>
                <a:gd name="connsiteX22" fmla="*/ 62842 w 118815"/>
                <a:gd name="connsiteY22" fmla="*/ 81056 h 107362"/>
                <a:gd name="connsiteX23" fmla="*/ 62596 w 118815"/>
                <a:gd name="connsiteY23" fmla="*/ 80999 h 107362"/>
                <a:gd name="connsiteX24" fmla="*/ 64197 w 118815"/>
                <a:gd name="connsiteY24" fmla="*/ 83702 h 107362"/>
                <a:gd name="connsiteX25" fmla="*/ 35736 w 118815"/>
                <a:gd name="connsiteY25" fmla="*/ 107356 h 107362"/>
                <a:gd name="connsiteX26" fmla="*/ 0 w 118815"/>
                <a:gd name="connsiteY26" fmla="*/ 90508 h 10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815" h="107362">
                  <a:moveTo>
                    <a:pt x="0" y="90508"/>
                  </a:moveTo>
                  <a:cubicBezTo>
                    <a:pt x="7595" y="86051"/>
                    <a:pt x="11996" y="75935"/>
                    <a:pt x="23506" y="78153"/>
                  </a:cubicBezTo>
                  <a:cubicBezTo>
                    <a:pt x="26249" y="78684"/>
                    <a:pt x="30718" y="51023"/>
                    <a:pt x="27843" y="49338"/>
                  </a:cubicBezTo>
                  <a:cubicBezTo>
                    <a:pt x="26209" y="48383"/>
                    <a:pt x="23689" y="48932"/>
                    <a:pt x="19408" y="48674"/>
                  </a:cubicBezTo>
                  <a:cubicBezTo>
                    <a:pt x="28375" y="39897"/>
                    <a:pt x="22677" y="20374"/>
                    <a:pt x="43325" y="23723"/>
                  </a:cubicBezTo>
                  <a:cubicBezTo>
                    <a:pt x="42765" y="11504"/>
                    <a:pt x="42765" y="11504"/>
                    <a:pt x="51795" y="0"/>
                  </a:cubicBezTo>
                  <a:cubicBezTo>
                    <a:pt x="56738" y="4892"/>
                    <a:pt x="45354" y="10596"/>
                    <a:pt x="52549" y="15093"/>
                  </a:cubicBezTo>
                  <a:cubicBezTo>
                    <a:pt x="55481" y="19117"/>
                    <a:pt x="60173" y="21294"/>
                    <a:pt x="64917" y="27912"/>
                  </a:cubicBezTo>
                  <a:cubicBezTo>
                    <a:pt x="60962" y="20465"/>
                    <a:pt x="55533" y="19059"/>
                    <a:pt x="52549" y="15093"/>
                  </a:cubicBezTo>
                  <a:cubicBezTo>
                    <a:pt x="53898" y="11836"/>
                    <a:pt x="56018" y="9727"/>
                    <a:pt x="59847" y="9853"/>
                  </a:cubicBezTo>
                  <a:cubicBezTo>
                    <a:pt x="64019" y="9990"/>
                    <a:pt x="61379" y="1103"/>
                    <a:pt x="67168" y="3960"/>
                  </a:cubicBezTo>
                  <a:cubicBezTo>
                    <a:pt x="69929" y="5320"/>
                    <a:pt x="68900" y="10224"/>
                    <a:pt x="72306" y="11807"/>
                  </a:cubicBezTo>
                  <a:cubicBezTo>
                    <a:pt x="83999" y="8144"/>
                    <a:pt x="93337" y="-7052"/>
                    <a:pt x="108139" y="4469"/>
                  </a:cubicBezTo>
                  <a:cubicBezTo>
                    <a:pt x="109031" y="6395"/>
                    <a:pt x="109128" y="8093"/>
                    <a:pt x="107196" y="9635"/>
                  </a:cubicBezTo>
                  <a:cubicBezTo>
                    <a:pt x="106482" y="10201"/>
                    <a:pt x="104607" y="9704"/>
                    <a:pt x="105110" y="11579"/>
                  </a:cubicBezTo>
                  <a:cubicBezTo>
                    <a:pt x="106327" y="10561"/>
                    <a:pt x="107785" y="10498"/>
                    <a:pt x="109339" y="10510"/>
                  </a:cubicBezTo>
                  <a:cubicBezTo>
                    <a:pt x="121004" y="12916"/>
                    <a:pt x="121381" y="18431"/>
                    <a:pt x="113311" y="25677"/>
                  </a:cubicBezTo>
                  <a:cubicBezTo>
                    <a:pt x="106465" y="31827"/>
                    <a:pt x="98629" y="37662"/>
                    <a:pt x="90863" y="41439"/>
                  </a:cubicBezTo>
                  <a:cubicBezTo>
                    <a:pt x="79581" y="46920"/>
                    <a:pt x="78324" y="54035"/>
                    <a:pt x="80130" y="64151"/>
                  </a:cubicBezTo>
                  <a:cubicBezTo>
                    <a:pt x="81239" y="70340"/>
                    <a:pt x="78827" y="73558"/>
                    <a:pt x="72335" y="73226"/>
                  </a:cubicBezTo>
                  <a:cubicBezTo>
                    <a:pt x="70877" y="72775"/>
                    <a:pt x="69792" y="71723"/>
                    <a:pt x="68620" y="70797"/>
                  </a:cubicBezTo>
                  <a:cubicBezTo>
                    <a:pt x="68711" y="71695"/>
                    <a:pt x="69871" y="71900"/>
                    <a:pt x="69934" y="72821"/>
                  </a:cubicBezTo>
                  <a:cubicBezTo>
                    <a:pt x="69289" y="77107"/>
                    <a:pt x="68791" y="81530"/>
                    <a:pt x="62842" y="81056"/>
                  </a:cubicBezTo>
                  <a:cubicBezTo>
                    <a:pt x="62825" y="81159"/>
                    <a:pt x="62516" y="80890"/>
                    <a:pt x="62596" y="80999"/>
                  </a:cubicBezTo>
                  <a:cubicBezTo>
                    <a:pt x="63225" y="81816"/>
                    <a:pt x="63797" y="82656"/>
                    <a:pt x="64197" y="83702"/>
                  </a:cubicBezTo>
                  <a:cubicBezTo>
                    <a:pt x="61751" y="100115"/>
                    <a:pt x="51955" y="107619"/>
                    <a:pt x="35736" y="107356"/>
                  </a:cubicBezTo>
                  <a:cubicBezTo>
                    <a:pt x="23391" y="102659"/>
                    <a:pt x="11384" y="97246"/>
                    <a:pt x="0" y="90508"/>
                  </a:cubicBezTo>
                  <a:close/>
                </a:path>
              </a:pathLst>
            </a:custGeom>
            <a:grpFill/>
            <a:ln w="5715" cap="flat">
              <a:noFill/>
              <a:prstDash val="solid"/>
              <a:miter/>
            </a:ln>
          </p:spPr>
          <p:txBody>
            <a:bodyPr rtlCol="0" anchor="ctr"/>
            <a:lstStyle/>
            <a:p>
              <a:endParaRPr lang="zh-CN" altLang="en-US"/>
            </a:p>
          </p:txBody>
        </p:sp>
        <p:sp>
          <p:nvSpPr>
            <p:cNvPr id="2064" name="任意多边形: 形状 2063">
              <a:extLst>
                <a:ext uri="{FF2B5EF4-FFF2-40B4-BE49-F238E27FC236}">
                  <a16:creationId xmlns:a16="http://schemas.microsoft.com/office/drawing/2014/main" id="{E73C36DC-2A76-30E1-4FDD-88E5738EE6F6}"/>
                </a:ext>
              </a:extLst>
            </p:cNvPr>
            <p:cNvSpPr/>
            <p:nvPr/>
          </p:nvSpPr>
          <p:spPr>
            <a:xfrm>
              <a:off x="4980857" y="5178783"/>
              <a:ext cx="108050" cy="136723"/>
            </a:xfrm>
            <a:custGeom>
              <a:avLst/>
              <a:gdLst>
                <a:gd name="connsiteX0" fmla="*/ 37968 w 108050"/>
                <a:gd name="connsiteY0" fmla="*/ 122416 h 136723"/>
                <a:gd name="connsiteX1" fmla="*/ 1786 w 108050"/>
                <a:gd name="connsiteY1" fmla="*/ 102614 h 136723"/>
                <a:gd name="connsiteX2" fmla="*/ 1558 w 108050"/>
                <a:gd name="connsiteY2" fmla="*/ 93126 h 136723"/>
                <a:gd name="connsiteX3" fmla="*/ 3015 w 108050"/>
                <a:gd name="connsiteY3" fmla="*/ 89435 h 136723"/>
                <a:gd name="connsiteX4" fmla="*/ 2684 w 108050"/>
                <a:gd name="connsiteY4" fmla="*/ 74073 h 136723"/>
                <a:gd name="connsiteX5" fmla="*/ 40831 w 108050"/>
                <a:gd name="connsiteY5" fmla="*/ 58934 h 136723"/>
                <a:gd name="connsiteX6" fmla="*/ 53153 w 108050"/>
                <a:gd name="connsiteY6" fmla="*/ 53081 h 136723"/>
                <a:gd name="connsiteX7" fmla="*/ 80779 w 108050"/>
                <a:gd name="connsiteY7" fmla="*/ 23118 h 136723"/>
                <a:gd name="connsiteX8" fmla="*/ 95775 w 108050"/>
                <a:gd name="connsiteY8" fmla="*/ 4132 h 136723"/>
                <a:gd name="connsiteX9" fmla="*/ 105353 w 108050"/>
                <a:gd name="connsiteY9" fmla="*/ 1338 h 136723"/>
                <a:gd name="connsiteX10" fmla="*/ 106571 w 108050"/>
                <a:gd name="connsiteY10" fmla="*/ 11619 h 136723"/>
                <a:gd name="connsiteX11" fmla="*/ 96341 w 108050"/>
                <a:gd name="connsiteY11" fmla="*/ 33222 h 136723"/>
                <a:gd name="connsiteX12" fmla="*/ 95541 w 108050"/>
                <a:gd name="connsiteY12" fmla="*/ 34542 h 136723"/>
                <a:gd name="connsiteX13" fmla="*/ 93649 w 108050"/>
                <a:gd name="connsiteY13" fmla="*/ 36919 h 136723"/>
                <a:gd name="connsiteX14" fmla="*/ 95370 w 108050"/>
                <a:gd name="connsiteY14" fmla="*/ 35171 h 136723"/>
                <a:gd name="connsiteX15" fmla="*/ 101387 w 108050"/>
                <a:gd name="connsiteY15" fmla="*/ 36342 h 136723"/>
                <a:gd name="connsiteX16" fmla="*/ 101679 w 108050"/>
                <a:gd name="connsiteY16" fmla="*/ 40583 h 136723"/>
                <a:gd name="connsiteX17" fmla="*/ 99530 w 108050"/>
                <a:gd name="connsiteY17" fmla="*/ 58259 h 136723"/>
                <a:gd name="connsiteX18" fmla="*/ 84277 w 108050"/>
                <a:gd name="connsiteY18" fmla="*/ 63951 h 136723"/>
                <a:gd name="connsiteX19" fmla="*/ 79185 w 108050"/>
                <a:gd name="connsiteY19" fmla="*/ 51281 h 136723"/>
                <a:gd name="connsiteX20" fmla="*/ 84117 w 108050"/>
                <a:gd name="connsiteY20" fmla="*/ 64357 h 136723"/>
                <a:gd name="connsiteX21" fmla="*/ 81328 w 108050"/>
                <a:gd name="connsiteY21" fmla="*/ 87869 h 136723"/>
                <a:gd name="connsiteX22" fmla="*/ 80819 w 108050"/>
                <a:gd name="connsiteY22" fmla="*/ 89103 h 136723"/>
                <a:gd name="connsiteX23" fmla="*/ 84037 w 108050"/>
                <a:gd name="connsiteY23" fmla="*/ 87972 h 136723"/>
                <a:gd name="connsiteX24" fmla="*/ 87688 w 108050"/>
                <a:gd name="connsiteY24" fmla="*/ 85868 h 136723"/>
                <a:gd name="connsiteX25" fmla="*/ 97193 w 108050"/>
                <a:gd name="connsiteY25" fmla="*/ 88846 h 136723"/>
                <a:gd name="connsiteX26" fmla="*/ 93186 w 108050"/>
                <a:gd name="connsiteY26" fmla="*/ 94041 h 136723"/>
                <a:gd name="connsiteX27" fmla="*/ 90592 w 108050"/>
                <a:gd name="connsiteY27" fmla="*/ 95075 h 136723"/>
                <a:gd name="connsiteX28" fmla="*/ 94272 w 108050"/>
                <a:gd name="connsiteY28" fmla="*/ 93989 h 136723"/>
                <a:gd name="connsiteX29" fmla="*/ 98513 w 108050"/>
                <a:gd name="connsiteY29" fmla="*/ 109797 h 136723"/>
                <a:gd name="connsiteX30" fmla="*/ 81088 w 108050"/>
                <a:gd name="connsiteY30" fmla="*/ 133246 h 136723"/>
                <a:gd name="connsiteX31" fmla="*/ 70601 w 108050"/>
                <a:gd name="connsiteY31" fmla="*/ 129805 h 136723"/>
                <a:gd name="connsiteX32" fmla="*/ 64760 w 108050"/>
                <a:gd name="connsiteY32" fmla="*/ 112455 h 136723"/>
                <a:gd name="connsiteX33" fmla="*/ 55862 w 108050"/>
                <a:gd name="connsiteY33" fmla="*/ 123919 h 136723"/>
                <a:gd name="connsiteX34" fmla="*/ 50718 w 108050"/>
                <a:gd name="connsiteY34" fmla="*/ 113935 h 136723"/>
                <a:gd name="connsiteX35" fmla="*/ 53536 w 108050"/>
                <a:gd name="connsiteY35" fmla="*/ 104705 h 136723"/>
                <a:gd name="connsiteX36" fmla="*/ 54353 w 108050"/>
                <a:gd name="connsiteY36" fmla="*/ 102619 h 136723"/>
                <a:gd name="connsiteX37" fmla="*/ 53078 w 108050"/>
                <a:gd name="connsiteY37" fmla="*/ 104916 h 136723"/>
                <a:gd name="connsiteX38" fmla="*/ 37968 w 108050"/>
                <a:gd name="connsiteY38" fmla="*/ 122416 h 13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8050" h="136723">
                  <a:moveTo>
                    <a:pt x="37968" y="122416"/>
                  </a:moveTo>
                  <a:cubicBezTo>
                    <a:pt x="25161" y="117175"/>
                    <a:pt x="13291" y="110226"/>
                    <a:pt x="1786" y="102614"/>
                  </a:cubicBezTo>
                  <a:cubicBezTo>
                    <a:pt x="-1157" y="99510"/>
                    <a:pt x="100" y="96327"/>
                    <a:pt x="1558" y="93126"/>
                  </a:cubicBezTo>
                  <a:cubicBezTo>
                    <a:pt x="2049" y="91898"/>
                    <a:pt x="2569" y="90681"/>
                    <a:pt x="3015" y="89435"/>
                  </a:cubicBezTo>
                  <a:cubicBezTo>
                    <a:pt x="5261" y="84268"/>
                    <a:pt x="-2037" y="79285"/>
                    <a:pt x="2684" y="74073"/>
                  </a:cubicBezTo>
                  <a:cubicBezTo>
                    <a:pt x="18743" y="77382"/>
                    <a:pt x="30618" y="71467"/>
                    <a:pt x="40831" y="58934"/>
                  </a:cubicBezTo>
                  <a:cubicBezTo>
                    <a:pt x="42517" y="56865"/>
                    <a:pt x="49232" y="55744"/>
                    <a:pt x="53153" y="53081"/>
                  </a:cubicBezTo>
                  <a:cubicBezTo>
                    <a:pt x="64617" y="45166"/>
                    <a:pt x="73841" y="34959"/>
                    <a:pt x="80779" y="23118"/>
                  </a:cubicBezTo>
                  <a:cubicBezTo>
                    <a:pt x="84974" y="15957"/>
                    <a:pt x="90249" y="10019"/>
                    <a:pt x="95775" y="4132"/>
                  </a:cubicBezTo>
                  <a:cubicBezTo>
                    <a:pt x="98313" y="1423"/>
                    <a:pt x="101090" y="-1903"/>
                    <a:pt x="105353" y="1338"/>
                  </a:cubicBezTo>
                  <a:cubicBezTo>
                    <a:pt x="109154" y="4224"/>
                    <a:pt x="108331" y="8150"/>
                    <a:pt x="106571" y="11619"/>
                  </a:cubicBezTo>
                  <a:cubicBezTo>
                    <a:pt x="102965" y="18734"/>
                    <a:pt x="96352" y="24403"/>
                    <a:pt x="96341" y="33222"/>
                  </a:cubicBezTo>
                  <a:cubicBezTo>
                    <a:pt x="95078" y="34999"/>
                    <a:pt x="96815" y="32759"/>
                    <a:pt x="95541" y="34542"/>
                  </a:cubicBezTo>
                  <a:cubicBezTo>
                    <a:pt x="94935" y="35394"/>
                    <a:pt x="94244" y="36142"/>
                    <a:pt x="93649" y="36919"/>
                  </a:cubicBezTo>
                  <a:cubicBezTo>
                    <a:pt x="94381" y="36496"/>
                    <a:pt x="94609" y="35576"/>
                    <a:pt x="95370" y="35171"/>
                  </a:cubicBezTo>
                  <a:cubicBezTo>
                    <a:pt x="97627" y="34308"/>
                    <a:pt x="99638" y="34662"/>
                    <a:pt x="101387" y="36342"/>
                  </a:cubicBezTo>
                  <a:cubicBezTo>
                    <a:pt x="101913" y="37725"/>
                    <a:pt x="101982" y="39143"/>
                    <a:pt x="101679" y="40583"/>
                  </a:cubicBezTo>
                  <a:cubicBezTo>
                    <a:pt x="97861" y="46081"/>
                    <a:pt x="97850" y="52064"/>
                    <a:pt x="99530" y="58259"/>
                  </a:cubicBezTo>
                  <a:cubicBezTo>
                    <a:pt x="100279" y="75782"/>
                    <a:pt x="91843" y="68689"/>
                    <a:pt x="84277" y="63951"/>
                  </a:cubicBezTo>
                  <a:cubicBezTo>
                    <a:pt x="73241" y="63305"/>
                    <a:pt x="75698" y="57493"/>
                    <a:pt x="79185" y="51281"/>
                  </a:cubicBezTo>
                  <a:cubicBezTo>
                    <a:pt x="72755" y="58539"/>
                    <a:pt x="71429" y="63957"/>
                    <a:pt x="84117" y="64357"/>
                  </a:cubicBezTo>
                  <a:cubicBezTo>
                    <a:pt x="96730" y="73758"/>
                    <a:pt x="83042" y="80136"/>
                    <a:pt x="81328" y="87869"/>
                  </a:cubicBezTo>
                  <a:cubicBezTo>
                    <a:pt x="80865" y="89949"/>
                    <a:pt x="80236" y="87600"/>
                    <a:pt x="80819" y="89103"/>
                  </a:cubicBezTo>
                  <a:cubicBezTo>
                    <a:pt x="81665" y="91275"/>
                    <a:pt x="82739" y="88092"/>
                    <a:pt x="84037" y="87972"/>
                  </a:cubicBezTo>
                  <a:cubicBezTo>
                    <a:pt x="85214" y="87137"/>
                    <a:pt x="86414" y="86474"/>
                    <a:pt x="87688" y="85868"/>
                  </a:cubicBezTo>
                  <a:cubicBezTo>
                    <a:pt x="91706" y="84217"/>
                    <a:pt x="95312" y="84508"/>
                    <a:pt x="97193" y="88846"/>
                  </a:cubicBezTo>
                  <a:cubicBezTo>
                    <a:pt x="98770" y="92481"/>
                    <a:pt x="95890" y="93372"/>
                    <a:pt x="93186" y="94041"/>
                  </a:cubicBezTo>
                  <a:cubicBezTo>
                    <a:pt x="92701" y="95281"/>
                    <a:pt x="91357" y="94458"/>
                    <a:pt x="90592" y="95075"/>
                  </a:cubicBezTo>
                  <a:cubicBezTo>
                    <a:pt x="92146" y="95841"/>
                    <a:pt x="92843" y="93726"/>
                    <a:pt x="94272" y="93989"/>
                  </a:cubicBezTo>
                  <a:cubicBezTo>
                    <a:pt x="108760" y="95778"/>
                    <a:pt x="96067" y="104785"/>
                    <a:pt x="98513" y="109797"/>
                  </a:cubicBezTo>
                  <a:cubicBezTo>
                    <a:pt x="95027" y="119335"/>
                    <a:pt x="88443" y="126708"/>
                    <a:pt x="81088" y="133246"/>
                  </a:cubicBezTo>
                  <a:cubicBezTo>
                    <a:pt x="76510" y="137321"/>
                    <a:pt x="70195" y="139566"/>
                    <a:pt x="70601" y="129805"/>
                  </a:cubicBezTo>
                  <a:cubicBezTo>
                    <a:pt x="70881" y="123016"/>
                    <a:pt x="66440" y="118770"/>
                    <a:pt x="64760" y="112455"/>
                  </a:cubicBezTo>
                  <a:cubicBezTo>
                    <a:pt x="65291" y="119541"/>
                    <a:pt x="63354" y="124547"/>
                    <a:pt x="55862" y="123919"/>
                  </a:cubicBezTo>
                  <a:cubicBezTo>
                    <a:pt x="49678" y="123399"/>
                    <a:pt x="50192" y="118467"/>
                    <a:pt x="50718" y="113935"/>
                  </a:cubicBezTo>
                  <a:cubicBezTo>
                    <a:pt x="51107" y="110626"/>
                    <a:pt x="52524" y="107648"/>
                    <a:pt x="53536" y="104705"/>
                  </a:cubicBezTo>
                  <a:cubicBezTo>
                    <a:pt x="53821" y="103985"/>
                    <a:pt x="54107" y="103242"/>
                    <a:pt x="54353" y="102619"/>
                  </a:cubicBezTo>
                  <a:cubicBezTo>
                    <a:pt x="54061" y="103333"/>
                    <a:pt x="53661" y="104059"/>
                    <a:pt x="53078" y="104916"/>
                  </a:cubicBezTo>
                  <a:cubicBezTo>
                    <a:pt x="39448" y="103419"/>
                    <a:pt x="42386" y="116101"/>
                    <a:pt x="37968" y="122416"/>
                  </a:cubicBezTo>
                  <a:close/>
                </a:path>
              </a:pathLst>
            </a:custGeom>
            <a:grpFill/>
            <a:ln w="5715" cap="flat">
              <a:noFill/>
              <a:prstDash val="solid"/>
              <a:miter/>
            </a:ln>
          </p:spPr>
          <p:txBody>
            <a:bodyPr rtlCol="0" anchor="ctr"/>
            <a:lstStyle/>
            <a:p>
              <a:endParaRPr lang="zh-CN" altLang="en-US"/>
            </a:p>
          </p:txBody>
        </p:sp>
        <p:sp>
          <p:nvSpPr>
            <p:cNvPr id="2065" name="任意多边形: 形状 2064">
              <a:extLst>
                <a:ext uri="{FF2B5EF4-FFF2-40B4-BE49-F238E27FC236}">
                  <a16:creationId xmlns:a16="http://schemas.microsoft.com/office/drawing/2014/main" id="{8B28EC11-3E99-092A-BF19-A15DA5FB21FD}"/>
                </a:ext>
              </a:extLst>
            </p:cNvPr>
            <p:cNvSpPr/>
            <p:nvPr userDrawn="1"/>
          </p:nvSpPr>
          <p:spPr>
            <a:xfrm>
              <a:off x="5644204" y="5502041"/>
              <a:ext cx="100534" cy="123964"/>
            </a:xfrm>
            <a:custGeom>
              <a:avLst/>
              <a:gdLst>
                <a:gd name="connsiteX0" fmla="*/ 91699 w 100534"/>
                <a:gd name="connsiteY0" fmla="*/ 2578 h 123964"/>
                <a:gd name="connsiteX1" fmla="*/ 83647 w 100534"/>
                <a:gd name="connsiteY1" fmla="*/ 14597 h 123964"/>
                <a:gd name="connsiteX2" fmla="*/ 80344 w 100534"/>
                <a:gd name="connsiteY2" fmla="*/ 20923 h 123964"/>
                <a:gd name="connsiteX3" fmla="*/ 85293 w 100534"/>
                <a:gd name="connsiteY3" fmla="*/ 25118 h 123964"/>
                <a:gd name="connsiteX4" fmla="*/ 100535 w 100534"/>
                <a:gd name="connsiteY4" fmla="*/ 23980 h 123964"/>
                <a:gd name="connsiteX5" fmla="*/ 89939 w 100534"/>
                <a:gd name="connsiteY5" fmla="*/ 39663 h 123964"/>
                <a:gd name="connsiteX6" fmla="*/ 87259 w 100534"/>
                <a:gd name="connsiteY6" fmla="*/ 52224 h 123964"/>
                <a:gd name="connsiteX7" fmla="*/ 95751 w 100534"/>
                <a:gd name="connsiteY7" fmla="*/ 43492 h 123964"/>
                <a:gd name="connsiteX8" fmla="*/ 94568 w 100534"/>
                <a:gd name="connsiteY8" fmla="*/ 63105 h 123964"/>
                <a:gd name="connsiteX9" fmla="*/ 83396 w 100534"/>
                <a:gd name="connsiteY9" fmla="*/ 67123 h 123964"/>
                <a:gd name="connsiteX10" fmla="*/ 79223 w 100534"/>
                <a:gd name="connsiteY10" fmla="*/ 55047 h 123964"/>
                <a:gd name="connsiteX11" fmla="*/ 79029 w 100534"/>
                <a:gd name="connsiteY11" fmla="*/ 44097 h 123964"/>
                <a:gd name="connsiteX12" fmla="*/ 65405 w 100534"/>
                <a:gd name="connsiteY12" fmla="*/ 51898 h 123964"/>
                <a:gd name="connsiteX13" fmla="*/ 65388 w 100534"/>
                <a:gd name="connsiteY13" fmla="*/ 51932 h 123964"/>
                <a:gd name="connsiteX14" fmla="*/ 61124 w 100534"/>
                <a:gd name="connsiteY14" fmla="*/ 56367 h 123964"/>
                <a:gd name="connsiteX15" fmla="*/ 58815 w 100534"/>
                <a:gd name="connsiteY15" fmla="*/ 65071 h 123964"/>
                <a:gd name="connsiteX16" fmla="*/ 62101 w 100534"/>
                <a:gd name="connsiteY16" fmla="*/ 71666 h 123964"/>
                <a:gd name="connsiteX17" fmla="*/ 61250 w 100534"/>
                <a:gd name="connsiteY17" fmla="*/ 73512 h 123964"/>
                <a:gd name="connsiteX18" fmla="*/ 60050 w 100534"/>
                <a:gd name="connsiteY18" fmla="*/ 79622 h 123964"/>
                <a:gd name="connsiteX19" fmla="*/ 70742 w 100534"/>
                <a:gd name="connsiteY19" fmla="*/ 83657 h 123964"/>
                <a:gd name="connsiteX20" fmla="*/ 72628 w 100534"/>
                <a:gd name="connsiteY20" fmla="*/ 89852 h 123964"/>
                <a:gd name="connsiteX21" fmla="*/ 73594 w 100534"/>
                <a:gd name="connsiteY21" fmla="*/ 96395 h 123964"/>
                <a:gd name="connsiteX22" fmla="*/ 66925 w 100534"/>
                <a:gd name="connsiteY22" fmla="*/ 110271 h 123964"/>
                <a:gd name="connsiteX23" fmla="*/ 58444 w 100534"/>
                <a:gd name="connsiteY23" fmla="*/ 110752 h 123964"/>
                <a:gd name="connsiteX24" fmla="*/ 61998 w 100534"/>
                <a:gd name="connsiteY24" fmla="*/ 98956 h 123964"/>
                <a:gd name="connsiteX25" fmla="*/ 59804 w 100534"/>
                <a:gd name="connsiteY25" fmla="*/ 111837 h 123964"/>
                <a:gd name="connsiteX26" fmla="*/ 55546 w 100534"/>
                <a:gd name="connsiteY26" fmla="*/ 123964 h 123964"/>
                <a:gd name="connsiteX27" fmla="*/ 9289 w 100534"/>
                <a:gd name="connsiteY27" fmla="*/ 104922 h 123964"/>
                <a:gd name="connsiteX28" fmla="*/ 8540 w 100534"/>
                <a:gd name="connsiteY28" fmla="*/ 98801 h 123964"/>
                <a:gd name="connsiteX29" fmla="*/ 7832 w 100534"/>
                <a:gd name="connsiteY29" fmla="*/ 89629 h 123964"/>
                <a:gd name="connsiteX30" fmla="*/ 339 w 100534"/>
                <a:gd name="connsiteY30" fmla="*/ 73015 h 123964"/>
                <a:gd name="connsiteX31" fmla="*/ 14404 w 100534"/>
                <a:gd name="connsiteY31" fmla="*/ 65546 h 123964"/>
                <a:gd name="connsiteX32" fmla="*/ 23777 w 100534"/>
                <a:gd name="connsiteY32" fmla="*/ 64363 h 123964"/>
                <a:gd name="connsiteX33" fmla="*/ 27674 w 100534"/>
                <a:gd name="connsiteY33" fmla="*/ 62540 h 123964"/>
                <a:gd name="connsiteX34" fmla="*/ 40270 w 100534"/>
                <a:gd name="connsiteY34" fmla="*/ 43795 h 123964"/>
                <a:gd name="connsiteX35" fmla="*/ 40699 w 100534"/>
                <a:gd name="connsiteY35" fmla="*/ 39480 h 123964"/>
                <a:gd name="connsiteX36" fmla="*/ 48957 w 100534"/>
                <a:gd name="connsiteY36" fmla="*/ 15740 h 123964"/>
                <a:gd name="connsiteX37" fmla="*/ 48945 w 100534"/>
                <a:gd name="connsiteY37" fmla="*/ 15740 h 123964"/>
                <a:gd name="connsiteX38" fmla="*/ 61273 w 100534"/>
                <a:gd name="connsiteY38" fmla="*/ 30336 h 123964"/>
                <a:gd name="connsiteX39" fmla="*/ 70502 w 100534"/>
                <a:gd name="connsiteY39" fmla="*/ 9230 h 123964"/>
                <a:gd name="connsiteX40" fmla="*/ 91699 w 100534"/>
                <a:gd name="connsiteY40" fmla="*/ 2578 h 12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534" h="123964">
                  <a:moveTo>
                    <a:pt x="91699" y="2578"/>
                  </a:moveTo>
                  <a:cubicBezTo>
                    <a:pt x="93340" y="9499"/>
                    <a:pt x="90882" y="14391"/>
                    <a:pt x="83647" y="14597"/>
                  </a:cubicBezTo>
                  <a:cubicBezTo>
                    <a:pt x="77252" y="14785"/>
                    <a:pt x="80521" y="18248"/>
                    <a:pt x="80344" y="20923"/>
                  </a:cubicBezTo>
                  <a:cubicBezTo>
                    <a:pt x="80081" y="24832"/>
                    <a:pt x="82064" y="25952"/>
                    <a:pt x="85293" y="25118"/>
                  </a:cubicBezTo>
                  <a:cubicBezTo>
                    <a:pt x="90025" y="23895"/>
                    <a:pt x="94745" y="23518"/>
                    <a:pt x="100535" y="23980"/>
                  </a:cubicBezTo>
                  <a:cubicBezTo>
                    <a:pt x="100158" y="31679"/>
                    <a:pt x="92511" y="34142"/>
                    <a:pt x="89939" y="39663"/>
                  </a:cubicBezTo>
                  <a:cubicBezTo>
                    <a:pt x="88064" y="43680"/>
                    <a:pt x="82018" y="49275"/>
                    <a:pt x="87259" y="52224"/>
                  </a:cubicBezTo>
                  <a:cubicBezTo>
                    <a:pt x="93985" y="56007"/>
                    <a:pt x="90642" y="44966"/>
                    <a:pt x="95751" y="43492"/>
                  </a:cubicBezTo>
                  <a:cubicBezTo>
                    <a:pt x="101072" y="50447"/>
                    <a:pt x="101489" y="56596"/>
                    <a:pt x="94568" y="63105"/>
                  </a:cubicBezTo>
                  <a:cubicBezTo>
                    <a:pt x="91139" y="66329"/>
                    <a:pt x="88133" y="69700"/>
                    <a:pt x="83396" y="67123"/>
                  </a:cubicBezTo>
                  <a:cubicBezTo>
                    <a:pt x="78738" y="64591"/>
                    <a:pt x="77663" y="58688"/>
                    <a:pt x="79223" y="55047"/>
                  </a:cubicBezTo>
                  <a:cubicBezTo>
                    <a:pt x="81104" y="50647"/>
                    <a:pt x="83590" y="45401"/>
                    <a:pt x="79029" y="44097"/>
                  </a:cubicBezTo>
                  <a:cubicBezTo>
                    <a:pt x="74057" y="42680"/>
                    <a:pt x="66599" y="43497"/>
                    <a:pt x="65405" y="51898"/>
                  </a:cubicBezTo>
                  <a:lnTo>
                    <a:pt x="65388" y="51932"/>
                  </a:lnTo>
                  <a:cubicBezTo>
                    <a:pt x="62633" y="52138"/>
                    <a:pt x="60078" y="52710"/>
                    <a:pt x="61124" y="56367"/>
                  </a:cubicBezTo>
                  <a:cubicBezTo>
                    <a:pt x="62113" y="59825"/>
                    <a:pt x="59775" y="62231"/>
                    <a:pt x="58815" y="65071"/>
                  </a:cubicBezTo>
                  <a:cubicBezTo>
                    <a:pt x="61455" y="66500"/>
                    <a:pt x="62039" y="68952"/>
                    <a:pt x="62101" y="71666"/>
                  </a:cubicBezTo>
                  <a:cubicBezTo>
                    <a:pt x="61810" y="72278"/>
                    <a:pt x="61524" y="72895"/>
                    <a:pt x="61250" y="73512"/>
                  </a:cubicBezTo>
                  <a:cubicBezTo>
                    <a:pt x="61273" y="75661"/>
                    <a:pt x="54912" y="76462"/>
                    <a:pt x="60050" y="79622"/>
                  </a:cubicBezTo>
                  <a:cubicBezTo>
                    <a:pt x="64164" y="79633"/>
                    <a:pt x="68376" y="79233"/>
                    <a:pt x="70742" y="83657"/>
                  </a:cubicBezTo>
                  <a:cubicBezTo>
                    <a:pt x="71662" y="85634"/>
                    <a:pt x="72194" y="87726"/>
                    <a:pt x="72628" y="89852"/>
                  </a:cubicBezTo>
                  <a:cubicBezTo>
                    <a:pt x="73154" y="92001"/>
                    <a:pt x="73548" y="94172"/>
                    <a:pt x="73594" y="96395"/>
                  </a:cubicBezTo>
                  <a:cubicBezTo>
                    <a:pt x="72988" y="101796"/>
                    <a:pt x="71657" y="106848"/>
                    <a:pt x="66925" y="110271"/>
                  </a:cubicBezTo>
                  <a:cubicBezTo>
                    <a:pt x="64176" y="111694"/>
                    <a:pt x="61410" y="113077"/>
                    <a:pt x="58444" y="110752"/>
                  </a:cubicBezTo>
                  <a:cubicBezTo>
                    <a:pt x="54569" y="105242"/>
                    <a:pt x="57558" y="101864"/>
                    <a:pt x="61998" y="98956"/>
                  </a:cubicBezTo>
                  <a:cubicBezTo>
                    <a:pt x="55969" y="102299"/>
                    <a:pt x="53786" y="106334"/>
                    <a:pt x="59804" y="111837"/>
                  </a:cubicBezTo>
                  <a:cubicBezTo>
                    <a:pt x="62033" y="117164"/>
                    <a:pt x="59598" y="120850"/>
                    <a:pt x="55546" y="123964"/>
                  </a:cubicBezTo>
                  <a:cubicBezTo>
                    <a:pt x="39636" y="118804"/>
                    <a:pt x="24531" y="111700"/>
                    <a:pt x="9289" y="104922"/>
                  </a:cubicBezTo>
                  <a:cubicBezTo>
                    <a:pt x="7975" y="102945"/>
                    <a:pt x="9226" y="100361"/>
                    <a:pt x="8540" y="98801"/>
                  </a:cubicBezTo>
                  <a:cubicBezTo>
                    <a:pt x="7237" y="95824"/>
                    <a:pt x="19496" y="92761"/>
                    <a:pt x="7832" y="89629"/>
                  </a:cubicBezTo>
                  <a:cubicBezTo>
                    <a:pt x="1957" y="88051"/>
                    <a:pt x="-1061" y="80193"/>
                    <a:pt x="339" y="73015"/>
                  </a:cubicBezTo>
                  <a:cubicBezTo>
                    <a:pt x="1888" y="65071"/>
                    <a:pt x="8203" y="65106"/>
                    <a:pt x="14404" y="65546"/>
                  </a:cubicBezTo>
                  <a:cubicBezTo>
                    <a:pt x="17638" y="65774"/>
                    <a:pt x="20890" y="66672"/>
                    <a:pt x="23777" y="64363"/>
                  </a:cubicBezTo>
                  <a:cubicBezTo>
                    <a:pt x="25057" y="63694"/>
                    <a:pt x="26377" y="63117"/>
                    <a:pt x="27674" y="62540"/>
                  </a:cubicBezTo>
                  <a:cubicBezTo>
                    <a:pt x="30960" y="55647"/>
                    <a:pt x="35452" y="49607"/>
                    <a:pt x="40270" y="43795"/>
                  </a:cubicBezTo>
                  <a:cubicBezTo>
                    <a:pt x="40339" y="42337"/>
                    <a:pt x="40510" y="40914"/>
                    <a:pt x="40699" y="39480"/>
                  </a:cubicBezTo>
                  <a:cubicBezTo>
                    <a:pt x="42945" y="31387"/>
                    <a:pt x="33452" y="19186"/>
                    <a:pt x="48957" y="15740"/>
                  </a:cubicBezTo>
                  <a:lnTo>
                    <a:pt x="48945" y="15740"/>
                  </a:lnTo>
                  <a:cubicBezTo>
                    <a:pt x="59638" y="15139"/>
                    <a:pt x="59369" y="23735"/>
                    <a:pt x="61273" y="30336"/>
                  </a:cubicBezTo>
                  <a:cubicBezTo>
                    <a:pt x="63776" y="23198"/>
                    <a:pt x="69234" y="17677"/>
                    <a:pt x="70502" y="9230"/>
                  </a:cubicBezTo>
                  <a:cubicBezTo>
                    <a:pt x="72554" y="-4389"/>
                    <a:pt x="83173" y="503"/>
                    <a:pt x="91699" y="2578"/>
                  </a:cubicBezTo>
                  <a:close/>
                </a:path>
              </a:pathLst>
            </a:custGeom>
            <a:grpFill/>
            <a:ln w="5715" cap="flat">
              <a:noFill/>
              <a:prstDash val="solid"/>
              <a:miter/>
            </a:ln>
          </p:spPr>
          <p:txBody>
            <a:bodyPr rtlCol="0" anchor="ctr"/>
            <a:lstStyle/>
            <a:p>
              <a:endParaRPr lang="zh-CN" altLang="en-US"/>
            </a:p>
          </p:txBody>
        </p:sp>
        <p:sp>
          <p:nvSpPr>
            <p:cNvPr id="2066" name="任意多边形: 形状 2065">
              <a:extLst>
                <a:ext uri="{FF2B5EF4-FFF2-40B4-BE49-F238E27FC236}">
                  <a16:creationId xmlns:a16="http://schemas.microsoft.com/office/drawing/2014/main" id="{50AC0C5B-6542-2A25-7C9D-D4C51C8424BC}"/>
                </a:ext>
              </a:extLst>
            </p:cNvPr>
            <p:cNvSpPr/>
            <p:nvPr/>
          </p:nvSpPr>
          <p:spPr>
            <a:xfrm>
              <a:off x="5459429" y="4756783"/>
              <a:ext cx="134720" cy="147824"/>
            </a:xfrm>
            <a:custGeom>
              <a:avLst/>
              <a:gdLst>
                <a:gd name="connsiteX0" fmla="*/ 26540 w 134720"/>
                <a:gd name="connsiteY0" fmla="*/ 136005 h 147824"/>
                <a:gd name="connsiteX1" fmla="*/ 0 w 134720"/>
                <a:gd name="connsiteY1" fmla="*/ 147824 h 147824"/>
                <a:gd name="connsiteX2" fmla="*/ 20397 w 134720"/>
                <a:gd name="connsiteY2" fmla="*/ 110351 h 147824"/>
                <a:gd name="connsiteX3" fmla="*/ 36142 w 134720"/>
                <a:gd name="connsiteY3" fmla="*/ 119924 h 147824"/>
                <a:gd name="connsiteX4" fmla="*/ 45560 w 134720"/>
                <a:gd name="connsiteY4" fmla="*/ 115940 h 147824"/>
                <a:gd name="connsiteX5" fmla="*/ 65860 w 134720"/>
                <a:gd name="connsiteY5" fmla="*/ 80444 h 147824"/>
                <a:gd name="connsiteX6" fmla="*/ 60973 w 134720"/>
                <a:gd name="connsiteY6" fmla="*/ 68089 h 147824"/>
                <a:gd name="connsiteX7" fmla="*/ 59333 w 134720"/>
                <a:gd name="connsiteY7" fmla="*/ 59653 h 147824"/>
                <a:gd name="connsiteX8" fmla="*/ 85788 w 134720"/>
                <a:gd name="connsiteY8" fmla="*/ 40679 h 147824"/>
                <a:gd name="connsiteX9" fmla="*/ 86714 w 134720"/>
                <a:gd name="connsiteY9" fmla="*/ 37656 h 147824"/>
                <a:gd name="connsiteX10" fmla="*/ 86994 w 134720"/>
                <a:gd name="connsiteY10" fmla="*/ 34398 h 147824"/>
                <a:gd name="connsiteX11" fmla="*/ 86805 w 134720"/>
                <a:gd name="connsiteY11" fmla="*/ 30815 h 147824"/>
                <a:gd name="connsiteX12" fmla="*/ 89325 w 134720"/>
                <a:gd name="connsiteY12" fmla="*/ 25666 h 147824"/>
                <a:gd name="connsiteX13" fmla="*/ 93189 w 134720"/>
                <a:gd name="connsiteY13" fmla="*/ 23877 h 147824"/>
                <a:gd name="connsiteX14" fmla="*/ 96069 w 134720"/>
                <a:gd name="connsiteY14" fmla="*/ 21803 h 147824"/>
                <a:gd name="connsiteX15" fmla="*/ 90748 w 134720"/>
                <a:gd name="connsiteY15" fmla="*/ 19763 h 147824"/>
                <a:gd name="connsiteX16" fmla="*/ 92366 w 134720"/>
                <a:gd name="connsiteY16" fmla="*/ 11013 h 147824"/>
                <a:gd name="connsiteX17" fmla="*/ 99378 w 134720"/>
                <a:gd name="connsiteY17" fmla="*/ 7590 h 147824"/>
                <a:gd name="connsiteX18" fmla="*/ 103922 w 134720"/>
                <a:gd name="connsiteY18" fmla="*/ 6115 h 147824"/>
                <a:gd name="connsiteX19" fmla="*/ 109757 w 134720"/>
                <a:gd name="connsiteY19" fmla="*/ 10653 h 147824"/>
                <a:gd name="connsiteX20" fmla="*/ 109922 w 134720"/>
                <a:gd name="connsiteY20" fmla="*/ 3172 h 147824"/>
                <a:gd name="connsiteX21" fmla="*/ 109122 w 134720"/>
                <a:gd name="connsiteY21" fmla="*/ 0 h 147824"/>
                <a:gd name="connsiteX22" fmla="*/ 122678 w 134720"/>
                <a:gd name="connsiteY22" fmla="*/ 14105 h 147824"/>
                <a:gd name="connsiteX23" fmla="*/ 111985 w 134720"/>
                <a:gd name="connsiteY23" fmla="*/ 32141 h 147824"/>
                <a:gd name="connsiteX24" fmla="*/ 109294 w 134720"/>
                <a:gd name="connsiteY24" fmla="*/ 33484 h 147824"/>
                <a:gd name="connsiteX25" fmla="*/ 112083 w 134720"/>
                <a:gd name="connsiteY25" fmla="*/ 34153 h 147824"/>
                <a:gd name="connsiteX26" fmla="*/ 112185 w 134720"/>
                <a:gd name="connsiteY26" fmla="*/ 41994 h 147824"/>
                <a:gd name="connsiteX27" fmla="*/ 112614 w 134720"/>
                <a:gd name="connsiteY27" fmla="*/ 43126 h 147824"/>
                <a:gd name="connsiteX28" fmla="*/ 113157 w 134720"/>
                <a:gd name="connsiteY28" fmla="*/ 41891 h 147824"/>
                <a:gd name="connsiteX29" fmla="*/ 132154 w 134720"/>
                <a:gd name="connsiteY29" fmla="*/ 36736 h 147824"/>
                <a:gd name="connsiteX30" fmla="*/ 132194 w 134720"/>
                <a:gd name="connsiteY30" fmla="*/ 61168 h 147824"/>
                <a:gd name="connsiteX31" fmla="*/ 128559 w 134720"/>
                <a:gd name="connsiteY31" fmla="*/ 53967 h 147824"/>
                <a:gd name="connsiteX32" fmla="*/ 126816 w 134720"/>
                <a:gd name="connsiteY32" fmla="*/ 51646 h 147824"/>
                <a:gd name="connsiteX33" fmla="*/ 128873 w 134720"/>
                <a:gd name="connsiteY33" fmla="*/ 54664 h 147824"/>
                <a:gd name="connsiteX34" fmla="*/ 128285 w 134720"/>
                <a:gd name="connsiteY34" fmla="*/ 69443 h 147824"/>
                <a:gd name="connsiteX35" fmla="*/ 123947 w 134720"/>
                <a:gd name="connsiteY35" fmla="*/ 77650 h 147824"/>
                <a:gd name="connsiteX36" fmla="*/ 112117 w 134720"/>
                <a:gd name="connsiteY36" fmla="*/ 79421 h 147824"/>
                <a:gd name="connsiteX37" fmla="*/ 107962 w 134720"/>
                <a:gd name="connsiteY37" fmla="*/ 108242 h 147824"/>
                <a:gd name="connsiteX38" fmla="*/ 105282 w 134720"/>
                <a:gd name="connsiteY38" fmla="*/ 123072 h 147824"/>
                <a:gd name="connsiteX39" fmla="*/ 99281 w 134720"/>
                <a:gd name="connsiteY39" fmla="*/ 122947 h 147824"/>
                <a:gd name="connsiteX40" fmla="*/ 91509 w 134720"/>
                <a:gd name="connsiteY40" fmla="*/ 106059 h 147824"/>
                <a:gd name="connsiteX41" fmla="*/ 93303 w 134720"/>
                <a:gd name="connsiteY41" fmla="*/ 70323 h 147824"/>
                <a:gd name="connsiteX42" fmla="*/ 79793 w 134720"/>
                <a:gd name="connsiteY42" fmla="*/ 108808 h 147824"/>
                <a:gd name="connsiteX43" fmla="*/ 71712 w 134720"/>
                <a:gd name="connsiteY43" fmla="*/ 115923 h 147824"/>
                <a:gd name="connsiteX44" fmla="*/ 47532 w 134720"/>
                <a:gd name="connsiteY44" fmla="*/ 134925 h 147824"/>
                <a:gd name="connsiteX45" fmla="*/ 44223 w 134720"/>
                <a:gd name="connsiteY45" fmla="*/ 137572 h 147824"/>
                <a:gd name="connsiteX46" fmla="*/ 34353 w 134720"/>
                <a:gd name="connsiteY46" fmla="*/ 135588 h 147824"/>
                <a:gd name="connsiteX47" fmla="*/ 26540 w 134720"/>
                <a:gd name="connsiteY47" fmla="*/ 136005 h 14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34720" h="147824">
                  <a:moveTo>
                    <a:pt x="26540" y="136005"/>
                  </a:moveTo>
                  <a:cubicBezTo>
                    <a:pt x="17602" y="137949"/>
                    <a:pt x="8921" y="140526"/>
                    <a:pt x="0" y="147824"/>
                  </a:cubicBezTo>
                  <a:cubicBezTo>
                    <a:pt x="663" y="130519"/>
                    <a:pt x="21254" y="127056"/>
                    <a:pt x="20397" y="110351"/>
                  </a:cubicBezTo>
                  <a:cubicBezTo>
                    <a:pt x="24203" y="117563"/>
                    <a:pt x="29575" y="118752"/>
                    <a:pt x="36142" y="119924"/>
                  </a:cubicBezTo>
                  <a:cubicBezTo>
                    <a:pt x="41382" y="120861"/>
                    <a:pt x="44577" y="118049"/>
                    <a:pt x="45560" y="115940"/>
                  </a:cubicBezTo>
                  <a:cubicBezTo>
                    <a:pt x="51355" y="103522"/>
                    <a:pt x="61425" y="93623"/>
                    <a:pt x="65860" y="80444"/>
                  </a:cubicBezTo>
                  <a:cubicBezTo>
                    <a:pt x="67854" y="74512"/>
                    <a:pt x="66357" y="69243"/>
                    <a:pt x="60973" y="68089"/>
                  </a:cubicBezTo>
                  <a:cubicBezTo>
                    <a:pt x="51772" y="66123"/>
                    <a:pt x="56784" y="61688"/>
                    <a:pt x="59333" y="59653"/>
                  </a:cubicBezTo>
                  <a:cubicBezTo>
                    <a:pt x="67803" y="52892"/>
                    <a:pt x="76918" y="46943"/>
                    <a:pt x="85788" y="40679"/>
                  </a:cubicBezTo>
                  <a:cubicBezTo>
                    <a:pt x="85982" y="39639"/>
                    <a:pt x="86302" y="38639"/>
                    <a:pt x="86714" y="37656"/>
                  </a:cubicBezTo>
                  <a:cubicBezTo>
                    <a:pt x="86919" y="36582"/>
                    <a:pt x="87045" y="35513"/>
                    <a:pt x="86994" y="34398"/>
                  </a:cubicBezTo>
                  <a:cubicBezTo>
                    <a:pt x="86811" y="33193"/>
                    <a:pt x="86771" y="32021"/>
                    <a:pt x="86805" y="30815"/>
                  </a:cubicBezTo>
                  <a:cubicBezTo>
                    <a:pt x="87034" y="28792"/>
                    <a:pt x="87822" y="27066"/>
                    <a:pt x="89325" y="25666"/>
                  </a:cubicBezTo>
                  <a:cubicBezTo>
                    <a:pt x="90508" y="24820"/>
                    <a:pt x="91794" y="24249"/>
                    <a:pt x="93189" y="23877"/>
                  </a:cubicBezTo>
                  <a:cubicBezTo>
                    <a:pt x="93903" y="22820"/>
                    <a:pt x="96315" y="24157"/>
                    <a:pt x="96069" y="21803"/>
                  </a:cubicBezTo>
                  <a:cubicBezTo>
                    <a:pt x="93800" y="22420"/>
                    <a:pt x="92046" y="21694"/>
                    <a:pt x="90748" y="19763"/>
                  </a:cubicBezTo>
                  <a:cubicBezTo>
                    <a:pt x="89548" y="16522"/>
                    <a:pt x="90194" y="13624"/>
                    <a:pt x="92366" y="11013"/>
                  </a:cubicBezTo>
                  <a:cubicBezTo>
                    <a:pt x="94006" y="8618"/>
                    <a:pt x="101196" y="18031"/>
                    <a:pt x="99378" y="7590"/>
                  </a:cubicBezTo>
                  <a:cubicBezTo>
                    <a:pt x="98898" y="4829"/>
                    <a:pt x="101316" y="4406"/>
                    <a:pt x="103922" y="6115"/>
                  </a:cubicBezTo>
                  <a:cubicBezTo>
                    <a:pt x="106048" y="7509"/>
                    <a:pt x="104310" y="14362"/>
                    <a:pt x="109757" y="10653"/>
                  </a:cubicBezTo>
                  <a:cubicBezTo>
                    <a:pt x="112448" y="8818"/>
                    <a:pt x="110968" y="5738"/>
                    <a:pt x="109922" y="3172"/>
                  </a:cubicBezTo>
                  <a:cubicBezTo>
                    <a:pt x="109517" y="2172"/>
                    <a:pt x="109379" y="1063"/>
                    <a:pt x="109122" y="0"/>
                  </a:cubicBezTo>
                  <a:cubicBezTo>
                    <a:pt x="115226" y="3177"/>
                    <a:pt x="120661" y="6995"/>
                    <a:pt x="122678" y="14105"/>
                  </a:cubicBezTo>
                  <a:cubicBezTo>
                    <a:pt x="114546" y="17436"/>
                    <a:pt x="115071" y="25917"/>
                    <a:pt x="111985" y="32141"/>
                  </a:cubicBezTo>
                  <a:cubicBezTo>
                    <a:pt x="111277" y="32821"/>
                    <a:pt x="110099" y="32787"/>
                    <a:pt x="109294" y="33484"/>
                  </a:cubicBezTo>
                  <a:cubicBezTo>
                    <a:pt x="110219" y="33684"/>
                    <a:pt x="111140" y="33901"/>
                    <a:pt x="112083" y="34153"/>
                  </a:cubicBezTo>
                  <a:cubicBezTo>
                    <a:pt x="114277" y="36799"/>
                    <a:pt x="114083" y="39422"/>
                    <a:pt x="112185" y="41994"/>
                  </a:cubicBezTo>
                  <a:cubicBezTo>
                    <a:pt x="112254" y="41937"/>
                    <a:pt x="112614" y="43126"/>
                    <a:pt x="112614" y="43126"/>
                  </a:cubicBezTo>
                  <a:cubicBezTo>
                    <a:pt x="112614" y="43126"/>
                    <a:pt x="113054" y="41959"/>
                    <a:pt x="113157" y="41891"/>
                  </a:cubicBezTo>
                  <a:cubicBezTo>
                    <a:pt x="118838" y="37456"/>
                    <a:pt x="125273" y="36262"/>
                    <a:pt x="132154" y="36736"/>
                  </a:cubicBezTo>
                  <a:cubicBezTo>
                    <a:pt x="136114" y="44874"/>
                    <a:pt x="134982" y="53018"/>
                    <a:pt x="132194" y="61168"/>
                  </a:cubicBezTo>
                  <a:cubicBezTo>
                    <a:pt x="129005" y="59756"/>
                    <a:pt x="129999" y="56241"/>
                    <a:pt x="128559" y="53967"/>
                  </a:cubicBezTo>
                  <a:cubicBezTo>
                    <a:pt x="128045" y="53155"/>
                    <a:pt x="127462" y="52378"/>
                    <a:pt x="126816" y="51646"/>
                  </a:cubicBezTo>
                  <a:cubicBezTo>
                    <a:pt x="126913" y="53041"/>
                    <a:pt x="128507" y="53401"/>
                    <a:pt x="128873" y="54664"/>
                  </a:cubicBezTo>
                  <a:cubicBezTo>
                    <a:pt x="128839" y="59625"/>
                    <a:pt x="128376" y="64528"/>
                    <a:pt x="128285" y="69443"/>
                  </a:cubicBezTo>
                  <a:cubicBezTo>
                    <a:pt x="128222" y="72849"/>
                    <a:pt x="127302" y="75907"/>
                    <a:pt x="123947" y="77650"/>
                  </a:cubicBezTo>
                  <a:cubicBezTo>
                    <a:pt x="120009" y="79690"/>
                    <a:pt x="112414" y="73181"/>
                    <a:pt x="112117" y="79421"/>
                  </a:cubicBezTo>
                  <a:cubicBezTo>
                    <a:pt x="111648" y="89308"/>
                    <a:pt x="105076" y="98195"/>
                    <a:pt x="107962" y="108242"/>
                  </a:cubicBezTo>
                  <a:cubicBezTo>
                    <a:pt x="109556" y="113786"/>
                    <a:pt x="110717" y="119038"/>
                    <a:pt x="105282" y="123072"/>
                  </a:cubicBezTo>
                  <a:cubicBezTo>
                    <a:pt x="103476" y="124410"/>
                    <a:pt x="100755" y="124844"/>
                    <a:pt x="99281" y="122947"/>
                  </a:cubicBezTo>
                  <a:cubicBezTo>
                    <a:pt x="95372" y="117912"/>
                    <a:pt x="88680" y="112768"/>
                    <a:pt x="91509" y="106059"/>
                  </a:cubicBezTo>
                  <a:cubicBezTo>
                    <a:pt x="96915" y="93223"/>
                    <a:pt x="96852" y="80730"/>
                    <a:pt x="93303" y="70323"/>
                  </a:cubicBezTo>
                  <a:cubicBezTo>
                    <a:pt x="92880" y="82719"/>
                    <a:pt x="80461" y="93709"/>
                    <a:pt x="79793" y="108808"/>
                  </a:cubicBezTo>
                  <a:cubicBezTo>
                    <a:pt x="79656" y="111940"/>
                    <a:pt x="75329" y="116700"/>
                    <a:pt x="71712" y="115923"/>
                  </a:cubicBezTo>
                  <a:cubicBezTo>
                    <a:pt x="55487" y="112420"/>
                    <a:pt x="53424" y="125930"/>
                    <a:pt x="47532" y="134925"/>
                  </a:cubicBezTo>
                  <a:cubicBezTo>
                    <a:pt x="46800" y="136268"/>
                    <a:pt x="45703" y="137172"/>
                    <a:pt x="44223" y="137572"/>
                  </a:cubicBezTo>
                  <a:cubicBezTo>
                    <a:pt x="40719" y="137994"/>
                    <a:pt x="37925" y="134874"/>
                    <a:pt x="34353" y="135588"/>
                  </a:cubicBezTo>
                  <a:cubicBezTo>
                    <a:pt x="31758" y="136091"/>
                    <a:pt x="29164" y="136320"/>
                    <a:pt x="26540" y="136005"/>
                  </a:cubicBezTo>
                  <a:close/>
                </a:path>
              </a:pathLst>
            </a:custGeom>
            <a:grpFill/>
            <a:ln w="5715" cap="flat">
              <a:noFill/>
              <a:prstDash val="solid"/>
              <a:miter/>
            </a:ln>
          </p:spPr>
          <p:txBody>
            <a:bodyPr rtlCol="0" anchor="ctr"/>
            <a:lstStyle/>
            <a:p>
              <a:endParaRPr lang="zh-CN" altLang="en-US"/>
            </a:p>
          </p:txBody>
        </p:sp>
        <p:sp>
          <p:nvSpPr>
            <p:cNvPr id="2067" name="任意多边形: 形状 2066">
              <a:extLst>
                <a:ext uri="{FF2B5EF4-FFF2-40B4-BE49-F238E27FC236}">
                  <a16:creationId xmlns:a16="http://schemas.microsoft.com/office/drawing/2014/main" id="{E856BFB8-D569-D693-1FDC-1740D9B774EE}"/>
                </a:ext>
              </a:extLst>
            </p:cNvPr>
            <p:cNvSpPr/>
            <p:nvPr userDrawn="1"/>
          </p:nvSpPr>
          <p:spPr>
            <a:xfrm>
              <a:off x="5612779" y="5480127"/>
              <a:ext cx="67647" cy="126847"/>
            </a:xfrm>
            <a:custGeom>
              <a:avLst/>
              <a:gdLst>
                <a:gd name="connsiteX0" fmla="*/ 57333 w 67647"/>
                <a:gd name="connsiteY0" fmla="*/ 87002 h 126847"/>
                <a:gd name="connsiteX1" fmla="*/ 48195 w 67647"/>
                <a:gd name="connsiteY1" fmla="*/ 92249 h 126847"/>
                <a:gd name="connsiteX2" fmla="*/ 35348 w 67647"/>
                <a:gd name="connsiteY2" fmla="*/ 93918 h 126847"/>
                <a:gd name="connsiteX3" fmla="*/ 39211 w 67647"/>
                <a:gd name="connsiteY3" fmla="*/ 107068 h 126847"/>
                <a:gd name="connsiteX4" fmla="*/ 42303 w 67647"/>
                <a:gd name="connsiteY4" fmla="*/ 110760 h 126847"/>
                <a:gd name="connsiteX5" fmla="*/ 45355 w 67647"/>
                <a:gd name="connsiteY5" fmla="*/ 101605 h 126847"/>
                <a:gd name="connsiteX6" fmla="*/ 50527 w 67647"/>
                <a:gd name="connsiteY6" fmla="*/ 99301 h 126847"/>
                <a:gd name="connsiteX7" fmla="*/ 50990 w 67647"/>
                <a:gd name="connsiteY7" fmla="*/ 104856 h 126847"/>
                <a:gd name="connsiteX8" fmla="*/ 40708 w 67647"/>
                <a:gd name="connsiteY8" fmla="*/ 126848 h 126847"/>
                <a:gd name="connsiteX9" fmla="*/ 14379 w 67647"/>
                <a:gd name="connsiteY9" fmla="*/ 116869 h 126847"/>
                <a:gd name="connsiteX10" fmla="*/ 14779 w 67647"/>
                <a:gd name="connsiteY10" fmla="*/ 114658 h 126847"/>
                <a:gd name="connsiteX11" fmla="*/ 15631 w 67647"/>
                <a:gd name="connsiteY11" fmla="*/ 84208 h 126847"/>
                <a:gd name="connsiteX12" fmla="*/ 5424 w 67647"/>
                <a:gd name="connsiteY12" fmla="*/ 75064 h 126847"/>
                <a:gd name="connsiteX13" fmla="*/ 14557 w 67647"/>
                <a:gd name="connsiteY13" fmla="*/ 50827 h 126847"/>
                <a:gd name="connsiteX14" fmla="*/ 14848 w 67647"/>
                <a:gd name="connsiteY14" fmla="*/ 49969 h 126847"/>
                <a:gd name="connsiteX15" fmla="*/ 697 w 67647"/>
                <a:gd name="connsiteY15" fmla="*/ 51964 h 126847"/>
                <a:gd name="connsiteX16" fmla="*/ 2778 w 67647"/>
                <a:gd name="connsiteY16" fmla="*/ 44649 h 126847"/>
                <a:gd name="connsiteX17" fmla="*/ 5075 w 67647"/>
                <a:gd name="connsiteY17" fmla="*/ 42311 h 126847"/>
                <a:gd name="connsiteX18" fmla="*/ 8698 w 67647"/>
                <a:gd name="connsiteY18" fmla="*/ 30110 h 126847"/>
                <a:gd name="connsiteX19" fmla="*/ 13642 w 67647"/>
                <a:gd name="connsiteY19" fmla="*/ 10970 h 126847"/>
                <a:gd name="connsiteX20" fmla="*/ 54847 w 67647"/>
                <a:gd name="connsiteY20" fmla="*/ 358 h 126847"/>
                <a:gd name="connsiteX21" fmla="*/ 67346 w 67647"/>
                <a:gd name="connsiteY21" fmla="*/ 19726 h 126847"/>
                <a:gd name="connsiteX22" fmla="*/ 51995 w 67647"/>
                <a:gd name="connsiteY22" fmla="*/ 28744 h 126847"/>
                <a:gd name="connsiteX23" fmla="*/ 60745 w 67647"/>
                <a:gd name="connsiteY23" fmla="*/ 28767 h 126847"/>
                <a:gd name="connsiteX24" fmla="*/ 64626 w 67647"/>
                <a:gd name="connsiteY24" fmla="*/ 31007 h 126847"/>
                <a:gd name="connsiteX25" fmla="*/ 64048 w 67647"/>
                <a:gd name="connsiteY25" fmla="*/ 35248 h 126847"/>
                <a:gd name="connsiteX26" fmla="*/ 54904 w 67647"/>
                <a:gd name="connsiteY26" fmla="*/ 47495 h 126847"/>
                <a:gd name="connsiteX27" fmla="*/ 55727 w 67647"/>
                <a:gd name="connsiteY27" fmla="*/ 51472 h 126847"/>
                <a:gd name="connsiteX28" fmla="*/ 43314 w 67647"/>
                <a:gd name="connsiteY28" fmla="*/ 67874 h 126847"/>
                <a:gd name="connsiteX29" fmla="*/ 43634 w 67647"/>
                <a:gd name="connsiteY29" fmla="*/ 69423 h 126847"/>
                <a:gd name="connsiteX30" fmla="*/ 44543 w 67647"/>
                <a:gd name="connsiteY30" fmla="*/ 68206 h 126847"/>
                <a:gd name="connsiteX31" fmla="*/ 48823 w 67647"/>
                <a:gd name="connsiteY31" fmla="*/ 63948 h 126847"/>
                <a:gd name="connsiteX32" fmla="*/ 56150 w 67647"/>
                <a:gd name="connsiteY32" fmla="*/ 77916 h 126847"/>
                <a:gd name="connsiteX33" fmla="*/ 51733 w 67647"/>
                <a:gd name="connsiteY33" fmla="*/ 80276 h 126847"/>
                <a:gd name="connsiteX34" fmla="*/ 56716 w 67647"/>
                <a:gd name="connsiteY34" fmla="*/ 80093 h 126847"/>
                <a:gd name="connsiteX35" fmla="*/ 57333 w 67647"/>
                <a:gd name="connsiteY35" fmla="*/ 87002 h 126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7647" h="126847">
                  <a:moveTo>
                    <a:pt x="57333" y="87002"/>
                  </a:moveTo>
                  <a:cubicBezTo>
                    <a:pt x="56688" y="92935"/>
                    <a:pt x="53344" y="94146"/>
                    <a:pt x="48195" y="92249"/>
                  </a:cubicBezTo>
                  <a:cubicBezTo>
                    <a:pt x="43600" y="90557"/>
                    <a:pt x="38434" y="88294"/>
                    <a:pt x="35348" y="93918"/>
                  </a:cubicBezTo>
                  <a:cubicBezTo>
                    <a:pt x="32587" y="98952"/>
                    <a:pt x="35982" y="103228"/>
                    <a:pt x="39211" y="107068"/>
                  </a:cubicBezTo>
                  <a:cubicBezTo>
                    <a:pt x="40239" y="108291"/>
                    <a:pt x="41257" y="109514"/>
                    <a:pt x="42303" y="110760"/>
                  </a:cubicBezTo>
                  <a:cubicBezTo>
                    <a:pt x="45429" y="108256"/>
                    <a:pt x="43440" y="104308"/>
                    <a:pt x="45355" y="101605"/>
                  </a:cubicBezTo>
                  <a:cubicBezTo>
                    <a:pt x="46646" y="99781"/>
                    <a:pt x="48166" y="97947"/>
                    <a:pt x="50527" y="99301"/>
                  </a:cubicBezTo>
                  <a:cubicBezTo>
                    <a:pt x="52944" y="100690"/>
                    <a:pt x="52012" y="102742"/>
                    <a:pt x="50990" y="104856"/>
                  </a:cubicBezTo>
                  <a:cubicBezTo>
                    <a:pt x="47458" y="112137"/>
                    <a:pt x="44120" y="119510"/>
                    <a:pt x="40708" y="126848"/>
                  </a:cubicBezTo>
                  <a:cubicBezTo>
                    <a:pt x="31187" y="125487"/>
                    <a:pt x="22460" y="122035"/>
                    <a:pt x="14379" y="116869"/>
                  </a:cubicBezTo>
                  <a:cubicBezTo>
                    <a:pt x="14516" y="116132"/>
                    <a:pt x="14653" y="115395"/>
                    <a:pt x="14779" y="114658"/>
                  </a:cubicBezTo>
                  <a:cubicBezTo>
                    <a:pt x="20386" y="104845"/>
                    <a:pt x="10190" y="94449"/>
                    <a:pt x="15631" y="84208"/>
                  </a:cubicBezTo>
                  <a:cubicBezTo>
                    <a:pt x="16122" y="83282"/>
                    <a:pt x="7716" y="79681"/>
                    <a:pt x="5424" y="75064"/>
                  </a:cubicBezTo>
                  <a:cubicBezTo>
                    <a:pt x="-2749" y="62788"/>
                    <a:pt x="3801" y="56016"/>
                    <a:pt x="14557" y="50827"/>
                  </a:cubicBezTo>
                  <a:cubicBezTo>
                    <a:pt x="12533" y="51741"/>
                    <a:pt x="15585" y="49706"/>
                    <a:pt x="14848" y="49969"/>
                  </a:cubicBezTo>
                  <a:cubicBezTo>
                    <a:pt x="10156" y="51661"/>
                    <a:pt x="6081" y="58067"/>
                    <a:pt x="697" y="51964"/>
                  </a:cubicBezTo>
                  <a:cubicBezTo>
                    <a:pt x="-1051" y="49981"/>
                    <a:pt x="806" y="46769"/>
                    <a:pt x="2778" y="44649"/>
                  </a:cubicBezTo>
                  <a:cubicBezTo>
                    <a:pt x="3521" y="43849"/>
                    <a:pt x="4315" y="43094"/>
                    <a:pt x="5075" y="42311"/>
                  </a:cubicBezTo>
                  <a:cubicBezTo>
                    <a:pt x="8407" y="38860"/>
                    <a:pt x="5875" y="33630"/>
                    <a:pt x="8698" y="30110"/>
                  </a:cubicBezTo>
                  <a:cubicBezTo>
                    <a:pt x="8127" y="17988"/>
                    <a:pt x="9201" y="11090"/>
                    <a:pt x="13642" y="10970"/>
                  </a:cubicBezTo>
                  <a:cubicBezTo>
                    <a:pt x="28467" y="10564"/>
                    <a:pt x="41183" y="3952"/>
                    <a:pt x="54847" y="358"/>
                  </a:cubicBezTo>
                  <a:cubicBezTo>
                    <a:pt x="65980" y="-2574"/>
                    <a:pt x="65831" y="13296"/>
                    <a:pt x="67346" y="19726"/>
                  </a:cubicBezTo>
                  <a:cubicBezTo>
                    <a:pt x="69638" y="29441"/>
                    <a:pt x="58328" y="27412"/>
                    <a:pt x="51995" y="28744"/>
                  </a:cubicBezTo>
                  <a:cubicBezTo>
                    <a:pt x="54584" y="31070"/>
                    <a:pt x="57762" y="27967"/>
                    <a:pt x="60745" y="28767"/>
                  </a:cubicBezTo>
                  <a:cubicBezTo>
                    <a:pt x="62260" y="29132"/>
                    <a:pt x="63540" y="29904"/>
                    <a:pt x="64626" y="31007"/>
                  </a:cubicBezTo>
                  <a:cubicBezTo>
                    <a:pt x="65043" y="32499"/>
                    <a:pt x="64848" y="33916"/>
                    <a:pt x="64048" y="35248"/>
                  </a:cubicBezTo>
                  <a:cubicBezTo>
                    <a:pt x="60962" y="39288"/>
                    <a:pt x="52235" y="39082"/>
                    <a:pt x="54904" y="47495"/>
                  </a:cubicBezTo>
                  <a:cubicBezTo>
                    <a:pt x="55550" y="48769"/>
                    <a:pt x="55807" y="50067"/>
                    <a:pt x="55727" y="51472"/>
                  </a:cubicBezTo>
                  <a:cubicBezTo>
                    <a:pt x="52950" y="58153"/>
                    <a:pt x="45926" y="61542"/>
                    <a:pt x="43314" y="67874"/>
                  </a:cubicBezTo>
                  <a:cubicBezTo>
                    <a:pt x="41280" y="69423"/>
                    <a:pt x="45303" y="70846"/>
                    <a:pt x="43634" y="69423"/>
                  </a:cubicBezTo>
                  <a:cubicBezTo>
                    <a:pt x="43423" y="69246"/>
                    <a:pt x="44017" y="69023"/>
                    <a:pt x="44543" y="68206"/>
                  </a:cubicBezTo>
                  <a:cubicBezTo>
                    <a:pt x="45703" y="66411"/>
                    <a:pt x="46863" y="63440"/>
                    <a:pt x="48823" y="63948"/>
                  </a:cubicBezTo>
                  <a:cubicBezTo>
                    <a:pt x="56007" y="65829"/>
                    <a:pt x="57133" y="71452"/>
                    <a:pt x="56150" y="77916"/>
                  </a:cubicBezTo>
                  <a:cubicBezTo>
                    <a:pt x="54990" y="79253"/>
                    <a:pt x="54367" y="81642"/>
                    <a:pt x="51733" y="80276"/>
                  </a:cubicBezTo>
                  <a:cubicBezTo>
                    <a:pt x="53470" y="82270"/>
                    <a:pt x="55018" y="79419"/>
                    <a:pt x="56716" y="80093"/>
                  </a:cubicBezTo>
                  <a:cubicBezTo>
                    <a:pt x="59236" y="82190"/>
                    <a:pt x="59894" y="84454"/>
                    <a:pt x="57333" y="87002"/>
                  </a:cubicBezTo>
                  <a:close/>
                </a:path>
              </a:pathLst>
            </a:custGeom>
            <a:grpFill/>
            <a:ln w="5715" cap="flat">
              <a:noFill/>
              <a:prstDash val="solid"/>
              <a:miter/>
            </a:ln>
          </p:spPr>
          <p:txBody>
            <a:bodyPr rtlCol="0" anchor="ctr"/>
            <a:lstStyle/>
            <a:p>
              <a:endParaRPr lang="zh-CN" altLang="en-US"/>
            </a:p>
          </p:txBody>
        </p:sp>
        <p:sp>
          <p:nvSpPr>
            <p:cNvPr id="2068" name="任意多边形: 形状 2067">
              <a:extLst>
                <a:ext uri="{FF2B5EF4-FFF2-40B4-BE49-F238E27FC236}">
                  <a16:creationId xmlns:a16="http://schemas.microsoft.com/office/drawing/2014/main" id="{75F062A3-FFF3-5CBC-C118-BE74373ACF29}"/>
                </a:ext>
              </a:extLst>
            </p:cNvPr>
            <p:cNvSpPr/>
            <p:nvPr/>
          </p:nvSpPr>
          <p:spPr>
            <a:xfrm>
              <a:off x="5447023" y="4882719"/>
              <a:ext cx="134699" cy="67633"/>
            </a:xfrm>
            <a:custGeom>
              <a:avLst/>
              <a:gdLst>
                <a:gd name="connsiteX0" fmla="*/ 38946 w 134699"/>
                <a:gd name="connsiteY0" fmla="*/ 10069 h 67633"/>
                <a:gd name="connsiteX1" fmla="*/ 45541 w 134699"/>
                <a:gd name="connsiteY1" fmla="*/ 6795 h 67633"/>
                <a:gd name="connsiteX2" fmla="*/ 55400 w 134699"/>
                <a:gd name="connsiteY2" fmla="*/ 10069 h 67633"/>
                <a:gd name="connsiteX3" fmla="*/ 58674 w 134699"/>
                <a:gd name="connsiteY3" fmla="*/ 10069 h 67633"/>
                <a:gd name="connsiteX4" fmla="*/ 92936 w 134699"/>
                <a:gd name="connsiteY4" fmla="*/ 17 h 67633"/>
                <a:gd name="connsiteX5" fmla="*/ 104629 w 134699"/>
                <a:gd name="connsiteY5" fmla="*/ 7275 h 67633"/>
                <a:gd name="connsiteX6" fmla="*/ 118128 w 134699"/>
                <a:gd name="connsiteY6" fmla="*/ 10207 h 67633"/>
                <a:gd name="connsiteX7" fmla="*/ 134255 w 134699"/>
                <a:gd name="connsiteY7" fmla="*/ 13361 h 67633"/>
                <a:gd name="connsiteX8" fmla="*/ 131604 w 134699"/>
                <a:gd name="connsiteY8" fmla="*/ 53063 h 67633"/>
                <a:gd name="connsiteX9" fmla="*/ 126997 w 134699"/>
                <a:gd name="connsiteY9" fmla="*/ 51423 h 67633"/>
                <a:gd name="connsiteX10" fmla="*/ 128689 w 134699"/>
                <a:gd name="connsiteY10" fmla="*/ 48000 h 67633"/>
                <a:gd name="connsiteX11" fmla="*/ 125094 w 134699"/>
                <a:gd name="connsiteY11" fmla="*/ 51155 h 67633"/>
                <a:gd name="connsiteX12" fmla="*/ 118916 w 134699"/>
                <a:gd name="connsiteY12" fmla="*/ 45063 h 67633"/>
                <a:gd name="connsiteX13" fmla="*/ 118202 w 134699"/>
                <a:gd name="connsiteY13" fmla="*/ 40405 h 67633"/>
                <a:gd name="connsiteX14" fmla="*/ 97834 w 134699"/>
                <a:gd name="connsiteY14" fmla="*/ 47011 h 67633"/>
                <a:gd name="connsiteX15" fmla="*/ 82152 w 134699"/>
                <a:gd name="connsiteY15" fmla="*/ 66991 h 67633"/>
                <a:gd name="connsiteX16" fmla="*/ 73671 w 134699"/>
                <a:gd name="connsiteY16" fmla="*/ 65305 h 67633"/>
                <a:gd name="connsiteX17" fmla="*/ 61703 w 134699"/>
                <a:gd name="connsiteY17" fmla="*/ 59201 h 67633"/>
                <a:gd name="connsiteX18" fmla="*/ 54920 w 134699"/>
                <a:gd name="connsiteY18" fmla="*/ 54138 h 67633"/>
                <a:gd name="connsiteX19" fmla="*/ 46484 w 134699"/>
                <a:gd name="connsiteY19" fmla="*/ 50686 h 67633"/>
                <a:gd name="connsiteX20" fmla="*/ 24733 w 134699"/>
                <a:gd name="connsiteY20" fmla="*/ 50000 h 67633"/>
                <a:gd name="connsiteX21" fmla="*/ 22510 w 134699"/>
                <a:gd name="connsiteY21" fmla="*/ 49537 h 67633"/>
                <a:gd name="connsiteX22" fmla="*/ 6428 w 134699"/>
                <a:gd name="connsiteY22" fmla="*/ 45834 h 67633"/>
                <a:gd name="connsiteX23" fmla="*/ 376 w 134699"/>
                <a:gd name="connsiteY23" fmla="*/ 43754 h 67633"/>
                <a:gd name="connsiteX24" fmla="*/ 3153 w 134699"/>
                <a:gd name="connsiteY24" fmla="*/ 37839 h 67633"/>
                <a:gd name="connsiteX25" fmla="*/ 21436 w 134699"/>
                <a:gd name="connsiteY25" fmla="*/ 30301 h 67633"/>
                <a:gd name="connsiteX26" fmla="*/ 34591 w 134699"/>
                <a:gd name="connsiteY26" fmla="*/ 21259 h 67633"/>
                <a:gd name="connsiteX27" fmla="*/ 31694 w 134699"/>
                <a:gd name="connsiteY27" fmla="*/ 31524 h 67633"/>
                <a:gd name="connsiteX28" fmla="*/ 39461 w 134699"/>
                <a:gd name="connsiteY28" fmla="*/ 16567 h 67633"/>
                <a:gd name="connsiteX29" fmla="*/ 38946 w 134699"/>
                <a:gd name="connsiteY29" fmla="*/ 10069 h 6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4699" h="67633">
                  <a:moveTo>
                    <a:pt x="38946" y="10069"/>
                  </a:moveTo>
                  <a:cubicBezTo>
                    <a:pt x="40375" y="7429"/>
                    <a:pt x="42832" y="6857"/>
                    <a:pt x="45541" y="6795"/>
                  </a:cubicBezTo>
                  <a:cubicBezTo>
                    <a:pt x="47187" y="12824"/>
                    <a:pt x="50708" y="13218"/>
                    <a:pt x="55400" y="10069"/>
                  </a:cubicBezTo>
                  <a:cubicBezTo>
                    <a:pt x="56491" y="10069"/>
                    <a:pt x="57583" y="10069"/>
                    <a:pt x="58674" y="10069"/>
                  </a:cubicBezTo>
                  <a:cubicBezTo>
                    <a:pt x="71425" y="11744"/>
                    <a:pt x="79928" y="-372"/>
                    <a:pt x="92936" y="17"/>
                  </a:cubicBezTo>
                  <a:cubicBezTo>
                    <a:pt x="99788" y="223"/>
                    <a:pt x="103114" y="-1526"/>
                    <a:pt x="104629" y="7275"/>
                  </a:cubicBezTo>
                  <a:cubicBezTo>
                    <a:pt x="105886" y="14567"/>
                    <a:pt x="113064" y="14413"/>
                    <a:pt x="118128" y="10207"/>
                  </a:cubicBezTo>
                  <a:cubicBezTo>
                    <a:pt x="125323" y="4229"/>
                    <a:pt x="129809" y="7618"/>
                    <a:pt x="134255" y="13361"/>
                  </a:cubicBezTo>
                  <a:cubicBezTo>
                    <a:pt x="133284" y="26591"/>
                    <a:pt x="137216" y="40142"/>
                    <a:pt x="131604" y="53063"/>
                  </a:cubicBezTo>
                  <a:cubicBezTo>
                    <a:pt x="129243" y="54795"/>
                    <a:pt x="128072" y="53218"/>
                    <a:pt x="126997" y="51423"/>
                  </a:cubicBezTo>
                  <a:cubicBezTo>
                    <a:pt x="127232" y="50138"/>
                    <a:pt x="128512" y="49337"/>
                    <a:pt x="128689" y="48000"/>
                  </a:cubicBezTo>
                  <a:cubicBezTo>
                    <a:pt x="127380" y="48914"/>
                    <a:pt x="127197" y="51109"/>
                    <a:pt x="125094" y="51155"/>
                  </a:cubicBezTo>
                  <a:cubicBezTo>
                    <a:pt x="121265" y="50898"/>
                    <a:pt x="119379" y="48714"/>
                    <a:pt x="118916" y="45063"/>
                  </a:cubicBezTo>
                  <a:cubicBezTo>
                    <a:pt x="118716" y="43502"/>
                    <a:pt x="119276" y="41828"/>
                    <a:pt x="118202" y="40405"/>
                  </a:cubicBezTo>
                  <a:lnTo>
                    <a:pt x="97834" y="47011"/>
                  </a:lnTo>
                  <a:cubicBezTo>
                    <a:pt x="94010" y="54778"/>
                    <a:pt x="89187" y="61750"/>
                    <a:pt x="82152" y="66991"/>
                  </a:cubicBezTo>
                  <a:cubicBezTo>
                    <a:pt x="78831" y="68288"/>
                    <a:pt x="73379" y="67568"/>
                    <a:pt x="73671" y="65305"/>
                  </a:cubicBezTo>
                  <a:cubicBezTo>
                    <a:pt x="75545" y="50749"/>
                    <a:pt x="64709" y="62842"/>
                    <a:pt x="61703" y="59201"/>
                  </a:cubicBezTo>
                  <a:cubicBezTo>
                    <a:pt x="59286" y="57847"/>
                    <a:pt x="61566" y="50812"/>
                    <a:pt x="54920" y="54138"/>
                  </a:cubicBezTo>
                  <a:cubicBezTo>
                    <a:pt x="52114" y="55544"/>
                    <a:pt x="47444" y="53498"/>
                    <a:pt x="46484" y="50686"/>
                  </a:cubicBezTo>
                  <a:cubicBezTo>
                    <a:pt x="39615" y="30563"/>
                    <a:pt x="32140" y="43725"/>
                    <a:pt x="24733" y="50000"/>
                  </a:cubicBezTo>
                  <a:cubicBezTo>
                    <a:pt x="23990" y="49846"/>
                    <a:pt x="23253" y="49692"/>
                    <a:pt x="22510" y="49537"/>
                  </a:cubicBezTo>
                  <a:cubicBezTo>
                    <a:pt x="18498" y="42451"/>
                    <a:pt x="13189" y="40811"/>
                    <a:pt x="6428" y="45834"/>
                  </a:cubicBezTo>
                  <a:cubicBezTo>
                    <a:pt x="3290" y="48166"/>
                    <a:pt x="1342" y="46737"/>
                    <a:pt x="376" y="43754"/>
                  </a:cubicBezTo>
                  <a:cubicBezTo>
                    <a:pt x="-487" y="41091"/>
                    <a:pt x="16" y="36684"/>
                    <a:pt x="3153" y="37839"/>
                  </a:cubicBezTo>
                  <a:cubicBezTo>
                    <a:pt x="12120" y="41130"/>
                    <a:pt x="15846" y="33809"/>
                    <a:pt x="21436" y="30301"/>
                  </a:cubicBezTo>
                  <a:cubicBezTo>
                    <a:pt x="25916" y="27489"/>
                    <a:pt x="30174" y="24317"/>
                    <a:pt x="34591" y="21259"/>
                  </a:cubicBezTo>
                  <a:cubicBezTo>
                    <a:pt x="40267" y="27312"/>
                    <a:pt x="29402" y="27203"/>
                    <a:pt x="31694" y="31524"/>
                  </a:cubicBezTo>
                  <a:cubicBezTo>
                    <a:pt x="43250" y="27540"/>
                    <a:pt x="43170" y="27563"/>
                    <a:pt x="39461" y="16567"/>
                  </a:cubicBezTo>
                  <a:cubicBezTo>
                    <a:pt x="38781" y="14573"/>
                    <a:pt x="39089" y="12247"/>
                    <a:pt x="38946" y="10069"/>
                  </a:cubicBezTo>
                  <a:close/>
                </a:path>
              </a:pathLst>
            </a:custGeom>
            <a:grpFill/>
            <a:ln w="5715" cap="flat">
              <a:noFill/>
              <a:prstDash val="solid"/>
              <a:miter/>
            </a:ln>
          </p:spPr>
          <p:txBody>
            <a:bodyPr rtlCol="0" anchor="ctr"/>
            <a:lstStyle/>
            <a:p>
              <a:endParaRPr lang="zh-CN" altLang="en-US"/>
            </a:p>
          </p:txBody>
        </p:sp>
        <p:sp>
          <p:nvSpPr>
            <p:cNvPr id="2069" name="任意多边形: 形状 2068">
              <a:extLst>
                <a:ext uri="{FF2B5EF4-FFF2-40B4-BE49-F238E27FC236}">
                  <a16:creationId xmlns:a16="http://schemas.microsoft.com/office/drawing/2014/main" id="{7FB3F924-3241-FD4C-19E9-FEEB4FF27427}"/>
                </a:ext>
              </a:extLst>
            </p:cNvPr>
            <p:cNvSpPr/>
            <p:nvPr/>
          </p:nvSpPr>
          <p:spPr>
            <a:xfrm>
              <a:off x="5502631" y="4810567"/>
              <a:ext cx="89401" cy="91366"/>
            </a:xfrm>
            <a:custGeom>
              <a:avLst/>
              <a:gdLst>
                <a:gd name="connsiteX0" fmla="*/ 78647 w 89401"/>
                <a:gd name="connsiteY0" fmla="*/ 85519 h 91366"/>
                <a:gd name="connsiteX1" fmla="*/ 58690 w 89401"/>
                <a:gd name="connsiteY1" fmla="*/ 90228 h 91366"/>
                <a:gd name="connsiteX2" fmla="*/ 51461 w 89401"/>
                <a:gd name="connsiteY2" fmla="*/ 90680 h 91366"/>
                <a:gd name="connsiteX3" fmla="*/ 45860 w 89401"/>
                <a:gd name="connsiteY3" fmla="*/ 78633 h 91366"/>
                <a:gd name="connsiteX4" fmla="*/ 43099 w 89401"/>
                <a:gd name="connsiteY4" fmla="*/ 73564 h 91366"/>
                <a:gd name="connsiteX5" fmla="*/ 23086 w 89401"/>
                <a:gd name="connsiteY5" fmla="*/ 79684 h 91366"/>
                <a:gd name="connsiteX6" fmla="*/ 14039 w 89401"/>
                <a:gd name="connsiteY6" fmla="*/ 86365 h 91366"/>
                <a:gd name="connsiteX7" fmla="*/ 5929 w 89401"/>
                <a:gd name="connsiteY7" fmla="*/ 89925 h 91366"/>
                <a:gd name="connsiteX8" fmla="*/ 3060 w 89401"/>
                <a:gd name="connsiteY8" fmla="*/ 82221 h 91366"/>
                <a:gd name="connsiteX9" fmla="*/ 8278 w 89401"/>
                <a:gd name="connsiteY9" fmla="*/ 66922 h 91366"/>
                <a:gd name="connsiteX10" fmla="*/ 13204 w 89401"/>
                <a:gd name="connsiteY10" fmla="*/ 60293 h 91366"/>
                <a:gd name="connsiteX11" fmla="*/ 21485 w 89401"/>
                <a:gd name="connsiteY11" fmla="*/ 51549 h 91366"/>
                <a:gd name="connsiteX12" fmla="*/ 27869 w 89401"/>
                <a:gd name="connsiteY12" fmla="*/ 59790 h 91366"/>
                <a:gd name="connsiteX13" fmla="*/ 35356 w 89401"/>
                <a:gd name="connsiteY13" fmla="*/ 40971 h 91366"/>
                <a:gd name="connsiteX14" fmla="*/ 36802 w 89401"/>
                <a:gd name="connsiteY14" fmla="*/ 33324 h 91366"/>
                <a:gd name="connsiteX15" fmla="*/ 55673 w 89401"/>
                <a:gd name="connsiteY15" fmla="*/ 4138 h 91366"/>
                <a:gd name="connsiteX16" fmla="*/ 57244 w 89401"/>
                <a:gd name="connsiteY16" fmla="*/ 27969 h 91366"/>
                <a:gd name="connsiteX17" fmla="*/ 54438 w 89401"/>
                <a:gd name="connsiteY17" fmla="*/ 46548 h 91366"/>
                <a:gd name="connsiteX18" fmla="*/ 56467 w 89401"/>
                <a:gd name="connsiteY18" fmla="*/ 65265 h 91366"/>
                <a:gd name="connsiteX19" fmla="*/ 60107 w 89401"/>
                <a:gd name="connsiteY19" fmla="*/ 67037 h 91366"/>
                <a:gd name="connsiteX20" fmla="*/ 62822 w 89401"/>
                <a:gd name="connsiteY20" fmla="*/ 63208 h 91366"/>
                <a:gd name="connsiteX21" fmla="*/ 60725 w 89401"/>
                <a:gd name="connsiteY21" fmla="*/ 57481 h 91366"/>
                <a:gd name="connsiteX22" fmla="*/ 59987 w 89401"/>
                <a:gd name="connsiteY22" fmla="*/ 43445 h 91366"/>
                <a:gd name="connsiteX23" fmla="*/ 63868 w 89401"/>
                <a:gd name="connsiteY23" fmla="*/ 27026 h 91366"/>
                <a:gd name="connsiteX24" fmla="*/ 77355 w 89401"/>
                <a:gd name="connsiteY24" fmla="*/ 20414 h 91366"/>
                <a:gd name="connsiteX25" fmla="*/ 81790 w 89401"/>
                <a:gd name="connsiteY25" fmla="*/ 17373 h 91366"/>
                <a:gd name="connsiteX26" fmla="*/ 85293 w 89401"/>
                <a:gd name="connsiteY26" fmla="*/ 0 h 91366"/>
                <a:gd name="connsiteX27" fmla="*/ 85288 w 89401"/>
                <a:gd name="connsiteY27" fmla="*/ 0 h 91366"/>
                <a:gd name="connsiteX28" fmla="*/ 89008 w 89401"/>
                <a:gd name="connsiteY28" fmla="*/ 7395 h 91366"/>
                <a:gd name="connsiteX29" fmla="*/ 87362 w 89401"/>
                <a:gd name="connsiteY29" fmla="*/ 33067 h 91366"/>
                <a:gd name="connsiteX30" fmla="*/ 78647 w 89401"/>
                <a:gd name="connsiteY30" fmla="*/ 85519 h 9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401" h="91366">
                  <a:moveTo>
                    <a:pt x="78647" y="85519"/>
                  </a:moveTo>
                  <a:lnTo>
                    <a:pt x="58690" y="90228"/>
                  </a:lnTo>
                  <a:cubicBezTo>
                    <a:pt x="56198" y="91594"/>
                    <a:pt x="51163" y="91714"/>
                    <a:pt x="51461" y="90680"/>
                  </a:cubicBezTo>
                  <a:cubicBezTo>
                    <a:pt x="53209" y="84628"/>
                    <a:pt x="39796" y="86234"/>
                    <a:pt x="45860" y="78633"/>
                  </a:cubicBezTo>
                  <a:cubicBezTo>
                    <a:pt x="48529" y="75289"/>
                    <a:pt x="43408" y="72986"/>
                    <a:pt x="43099" y="73564"/>
                  </a:cubicBezTo>
                  <a:cubicBezTo>
                    <a:pt x="38373" y="82324"/>
                    <a:pt x="28972" y="74895"/>
                    <a:pt x="23086" y="79684"/>
                  </a:cubicBezTo>
                  <a:cubicBezTo>
                    <a:pt x="20268" y="81976"/>
                    <a:pt x="14342" y="79330"/>
                    <a:pt x="14039" y="86365"/>
                  </a:cubicBezTo>
                  <a:cubicBezTo>
                    <a:pt x="13879" y="90125"/>
                    <a:pt x="8489" y="90045"/>
                    <a:pt x="5929" y="89925"/>
                  </a:cubicBezTo>
                  <a:cubicBezTo>
                    <a:pt x="1077" y="89697"/>
                    <a:pt x="7169" y="83770"/>
                    <a:pt x="3060" y="82221"/>
                  </a:cubicBezTo>
                  <a:cubicBezTo>
                    <a:pt x="66" y="75472"/>
                    <a:pt x="-3815" y="68003"/>
                    <a:pt x="8278" y="66922"/>
                  </a:cubicBezTo>
                  <a:cubicBezTo>
                    <a:pt x="13547" y="66454"/>
                    <a:pt x="12433" y="63139"/>
                    <a:pt x="13204" y="60293"/>
                  </a:cubicBezTo>
                  <a:cubicBezTo>
                    <a:pt x="14399" y="55893"/>
                    <a:pt x="16548" y="51692"/>
                    <a:pt x="21485" y="51549"/>
                  </a:cubicBezTo>
                  <a:cubicBezTo>
                    <a:pt x="26303" y="51412"/>
                    <a:pt x="24754" y="57721"/>
                    <a:pt x="27869" y="59790"/>
                  </a:cubicBezTo>
                  <a:cubicBezTo>
                    <a:pt x="33001" y="54538"/>
                    <a:pt x="38745" y="49818"/>
                    <a:pt x="35356" y="40971"/>
                  </a:cubicBezTo>
                  <a:cubicBezTo>
                    <a:pt x="34527" y="38810"/>
                    <a:pt x="35493" y="33804"/>
                    <a:pt x="36802" y="33324"/>
                  </a:cubicBezTo>
                  <a:cubicBezTo>
                    <a:pt x="49980" y="28546"/>
                    <a:pt x="41785" y="10693"/>
                    <a:pt x="55673" y="4138"/>
                  </a:cubicBezTo>
                  <a:cubicBezTo>
                    <a:pt x="53604" y="13333"/>
                    <a:pt x="53947" y="20380"/>
                    <a:pt x="57244" y="27969"/>
                  </a:cubicBezTo>
                  <a:cubicBezTo>
                    <a:pt x="59433" y="33004"/>
                    <a:pt x="58067" y="42520"/>
                    <a:pt x="54438" y="46548"/>
                  </a:cubicBezTo>
                  <a:cubicBezTo>
                    <a:pt x="47014" y="54784"/>
                    <a:pt x="56221" y="59133"/>
                    <a:pt x="56467" y="65265"/>
                  </a:cubicBezTo>
                  <a:cubicBezTo>
                    <a:pt x="56536" y="66963"/>
                    <a:pt x="58656" y="67888"/>
                    <a:pt x="60107" y="67037"/>
                  </a:cubicBezTo>
                  <a:cubicBezTo>
                    <a:pt x="61353" y="66305"/>
                    <a:pt x="62290" y="64654"/>
                    <a:pt x="62822" y="63208"/>
                  </a:cubicBezTo>
                  <a:cubicBezTo>
                    <a:pt x="63685" y="60870"/>
                    <a:pt x="61873" y="59316"/>
                    <a:pt x="60725" y="57481"/>
                  </a:cubicBezTo>
                  <a:cubicBezTo>
                    <a:pt x="57913" y="52984"/>
                    <a:pt x="57461" y="46909"/>
                    <a:pt x="59987" y="43445"/>
                  </a:cubicBezTo>
                  <a:cubicBezTo>
                    <a:pt x="63914" y="38056"/>
                    <a:pt x="63411" y="32775"/>
                    <a:pt x="63868" y="27026"/>
                  </a:cubicBezTo>
                  <a:cubicBezTo>
                    <a:pt x="64399" y="20311"/>
                    <a:pt x="68463" y="18637"/>
                    <a:pt x="77355" y="20414"/>
                  </a:cubicBezTo>
                  <a:cubicBezTo>
                    <a:pt x="81196" y="21180"/>
                    <a:pt x="81596" y="21185"/>
                    <a:pt x="81790" y="17373"/>
                  </a:cubicBezTo>
                  <a:cubicBezTo>
                    <a:pt x="82099" y="11367"/>
                    <a:pt x="81882" y="5344"/>
                    <a:pt x="85293" y="0"/>
                  </a:cubicBezTo>
                  <a:lnTo>
                    <a:pt x="85288" y="0"/>
                  </a:lnTo>
                  <a:cubicBezTo>
                    <a:pt x="88197" y="1623"/>
                    <a:pt x="88397" y="4606"/>
                    <a:pt x="89008" y="7395"/>
                  </a:cubicBezTo>
                  <a:cubicBezTo>
                    <a:pt x="90105" y="16059"/>
                    <a:pt x="88694" y="24586"/>
                    <a:pt x="87362" y="33067"/>
                  </a:cubicBezTo>
                  <a:cubicBezTo>
                    <a:pt x="84608" y="50566"/>
                    <a:pt x="81567" y="68031"/>
                    <a:pt x="78647" y="85519"/>
                  </a:cubicBezTo>
                  <a:close/>
                </a:path>
              </a:pathLst>
            </a:custGeom>
            <a:grpFill/>
            <a:ln w="5715" cap="flat">
              <a:noFill/>
              <a:prstDash val="solid"/>
              <a:miter/>
            </a:ln>
          </p:spPr>
          <p:txBody>
            <a:bodyPr rtlCol="0" anchor="ctr"/>
            <a:lstStyle/>
            <a:p>
              <a:endParaRPr lang="zh-CN" altLang="en-US"/>
            </a:p>
          </p:txBody>
        </p:sp>
        <p:sp>
          <p:nvSpPr>
            <p:cNvPr id="2070" name="任意多边形: 形状 2069">
              <a:extLst>
                <a:ext uri="{FF2B5EF4-FFF2-40B4-BE49-F238E27FC236}">
                  <a16:creationId xmlns:a16="http://schemas.microsoft.com/office/drawing/2014/main" id="{50F1406A-EF7C-F444-B7D9-2DAD4B501D7B}"/>
                </a:ext>
              </a:extLst>
            </p:cNvPr>
            <p:cNvSpPr/>
            <p:nvPr/>
          </p:nvSpPr>
          <p:spPr>
            <a:xfrm>
              <a:off x="4510651" y="4799996"/>
              <a:ext cx="86680" cy="96513"/>
            </a:xfrm>
            <a:custGeom>
              <a:avLst/>
              <a:gdLst>
                <a:gd name="connsiteX0" fmla="*/ 41338 w 86680"/>
                <a:gd name="connsiteY0" fmla="*/ 86192 h 96513"/>
                <a:gd name="connsiteX1" fmla="*/ 20564 w 86680"/>
                <a:gd name="connsiteY1" fmla="*/ 74208 h 96513"/>
                <a:gd name="connsiteX2" fmla="*/ 15432 w 86680"/>
                <a:gd name="connsiteY2" fmla="*/ 69092 h 96513"/>
                <a:gd name="connsiteX3" fmla="*/ 13826 w 86680"/>
                <a:gd name="connsiteY3" fmla="*/ 56428 h 96513"/>
                <a:gd name="connsiteX4" fmla="*/ 202 w 86680"/>
                <a:gd name="connsiteY4" fmla="*/ 54170 h 96513"/>
                <a:gd name="connsiteX5" fmla="*/ 5094 w 86680"/>
                <a:gd name="connsiteY5" fmla="*/ 42952 h 96513"/>
                <a:gd name="connsiteX6" fmla="*/ 39932 w 86680"/>
                <a:gd name="connsiteY6" fmla="*/ 9765 h 96513"/>
                <a:gd name="connsiteX7" fmla="*/ 50848 w 86680"/>
                <a:gd name="connsiteY7" fmla="*/ 478 h 96513"/>
                <a:gd name="connsiteX8" fmla="*/ 59169 w 86680"/>
                <a:gd name="connsiteY8" fmla="*/ 5919 h 96513"/>
                <a:gd name="connsiteX9" fmla="*/ 59792 w 86680"/>
                <a:gd name="connsiteY9" fmla="*/ 10399 h 96513"/>
                <a:gd name="connsiteX10" fmla="*/ 53694 w 86680"/>
                <a:gd name="connsiteY10" fmla="*/ 28927 h 96513"/>
                <a:gd name="connsiteX11" fmla="*/ 63289 w 86680"/>
                <a:gd name="connsiteY11" fmla="*/ 7273 h 96513"/>
                <a:gd name="connsiteX12" fmla="*/ 65764 w 86680"/>
                <a:gd name="connsiteY12" fmla="*/ 3838 h 96513"/>
                <a:gd name="connsiteX13" fmla="*/ 68924 w 86680"/>
                <a:gd name="connsiteY13" fmla="*/ 1147 h 96513"/>
                <a:gd name="connsiteX14" fmla="*/ 70959 w 86680"/>
                <a:gd name="connsiteY14" fmla="*/ 684 h 96513"/>
                <a:gd name="connsiteX15" fmla="*/ 75731 w 86680"/>
                <a:gd name="connsiteY15" fmla="*/ 5113 h 96513"/>
                <a:gd name="connsiteX16" fmla="*/ 78594 w 86680"/>
                <a:gd name="connsiteY16" fmla="*/ 9965 h 96513"/>
                <a:gd name="connsiteX17" fmla="*/ 83521 w 86680"/>
                <a:gd name="connsiteY17" fmla="*/ 11925 h 96513"/>
                <a:gd name="connsiteX18" fmla="*/ 79903 w 86680"/>
                <a:gd name="connsiteY18" fmla="*/ 16623 h 96513"/>
                <a:gd name="connsiteX19" fmla="*/ 68479 w 86680"/>
                <a:gd name="connsiteY19" fmla="*/ 27299 h 96513"/>
                <a:gd name="connsiteX20" fmla="*/ 83806 w 86680"/>
                <a:gd name="connsiteY20" fmla="*/ 29447 h 96513"/>
                <a:gd name="connsiteX21" fmla="*/ 80051 w 86680"/>
                <a:gd name="connsiteY21" fmla="*/ 33305 h 96513"/>
                <a:gd name="connsiteX22" fmla="*/ 64735 w 86680"/>
                <a:gd name="connsiteY22" fmla="*/ 43558 h 96513"/>
                <a:gd name="connsiteX23" fmla="*/ 58049 w 86680"/>
                <a:gd name="connsiteY23" fmla="*/ 48776 h 96513"/>
                <a:gd name="connsiteX24" fmla="*/ 54705 w 86680"/>
                <a:gd name="connsiteY24" fmla="*/ 68932 h 96513"/>
                <a:gd name="connsiteX25" fmla="*/ 57803 w 86680"/>
                <a:gd name="connsiteY25" fmla="*/ 69761 h 96513"/>
                <a:gd name="connsiteX26" fmla="*/ 57803 w 86680"/>
                <a:gd name="connsiteY26" fmla="*/ 69761 h 96513"/>
                <a:gd name="connsiteX27" fmla="*/ 67661 w 86680"/>
                <a:gd name="connsiteY27" fmla="*/ 82883 h 96513"/>
                <a:gd name="connsiteX28" fmla="*/ 60889 w 86680"/>
                <a:gd name="connsiteY28" fmla="*/ 84272 h 96513"/>
                <a:gd name="connsiteX29" fmla="*/ 67661 w 86680"/>
                <a:gd name="connsiteY29" fmla="*/ 82894 h 96513"/>
                <a:gd name="connsiteX30" fmla="*/ 70913 w 86680"/>
                <a:gd name="connsiteY30" fmla="*/ 82923 h 96513"/>
                <a:gd name="connsiteX31" fmla="*/ 74011 w 86680"/>
                <a:gd name="connsiteY31" fmla="*/ 79991 h 96513"/>
                <a:gd name="connsiteX32" fmla="*/ 82269 w 86680"/>
                <a:gd name="connsiteY32" fmla="*/ 77854 h 96513"/>
                <a:gd name="connsiteX33" fmla="*/ 85772 w 86680"/>
                <a:gd name="connsiteY33" fmla="*/ 80488 h 96513"/>
                <a:gd name="connsiteX34" fmla="*/ 85355 w 86680"/>
                <a:gd name="connsiteY34" fmla="*/ 89198 h 96513"/>
                <a:gd name="connsiteX35" fmla="*/ 81543 w 86680"/>
                <a:gd name="connsiteY35" fmla="*/ 91467 h 96513"/>
                <a:gd name="connsiteX36" fmla="*/ 58003 w 86680"/>
                <a:gd name="connsiteY36" fmla="*/ 96296 h 96513"/>
                <a:gd name="connsiteX37" fmla="*/ 42944 w 86680"/>
                <a:gd name="connsiteY37" fmla="*/ 87112 h 96513"/>
                <a:gd name="connsiteX38" fmla="*/ 41338 w 86680"/>
                <a:gd name="connsiteY38" fmla="*/ 86192 h 9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6680" h="96513">
                  <a:moveTo>
                    <a:pt x="41338" y="86192"/>
                  </a:moveTo>
                  <a:cubicBezTo>
                    <a:pt x="34469" y="82168"/>
                    <a:pt x="31594" y="71470"/>
                    <a:pt x="20564" y="74208"/>
                  </a:cubicBezTo>
                  <a:cubicBezTo>
                    <a:pt x="17535" y="74962"/>
                    <a:pt x="16135" y="71761"/>
                    <a:pt x="15432" y="69092"/>
                  </a:cubicBezTo>
                  <a:cubicBezTo>
                    <a:pt x="14352" y="64972"/>
                    <a:pt x="16129" y="60463"/>
                    <a:pt x="13826" y="56428"/>
                  </a:cubicBezTo>
                  <a:cubicBezTo>
                    <a:pt x="9517" y="54365"/>
                    <a:pt x="4185" y="58977"/>
                    <a:pt x="202" y="54170"/>
                  </a:cubicBezTo>
                  <a:cubicBezTo>
                    <a:pt x="-1130" y="49261"/>
                    <a:pt x="4551" y="47181"/>
                    <a:pt x="5094" y="42952"/>
                  </a:cubicBezTo>
                  <a:cubicBezTo>
                    <a:pt x="17227" y="32431"/>
                    <a:pt x="29148" y="21692"/>
                    <a:pt x="39932" y="9765"/>
                  </a:cubicBezTo>
                  <a:cubicBezTo>
                    <a:pt x="43167" y="6187"/>
                    <a:pt x="46316" y="2524"/>
                    <a:pt x="50848" y="478"/>
                  </a:cubicBezTo>
                  <a:cubicBezTo>
                    <a:pt x="56089" y="-1476"/>
                    <a:pt x="57106" y="3004"/>
                    <a:pt x="59169" y="5919"/>
                  </a:cubicBezTo>
                  <a:cubicBezTo>
                    <a:pt x="59729" y="7365"/>
                    <a:pt x="59923" y="8862"/>
                    <a:pt x="59792" y="10399"/>
                  </a:cubicBezTo>
                  <a:cubicBezTo>
                    <a:pt x="59672" y="16743"/>
                    <a:pt x="60358" y="23298"/>
                    <a:pt x="53694" y="28927"/>
                  </a:cubicBezTo>
                  <a:cubicBezTo>
                    <a:pt x="64067" y="23687"/>
                    <a:pt x="56466" y="12731"/>
                    <a:pt x="63289" y="7273"/>
                  </a:cubicBezTo>
                  <a:cubicBezTo>
                    <a:pt x="64044" y="6084"/>
                    <a:pt x="64895" y="4947"/>
                    <a:pt x="65764" y="3838"/>
                  </a:cubicBezTo>
                  <a:cubicBezTo>
                    <a:pt x="66650" y="2759"/>
                    <a:pt x="67719" y="1873"/>
                    <a:pt x="68924" y="1147"/>
                  </a:cubicBezTo>
                  <a:cubicBezTo>
                    <a:pt x="69593" y="987"/>
                    <a:pt x="70273" y="838"/>
                    <a:pt x="70959" y="684"/>
                  </a:cubicBezTo>
                  <a:cubicBezTo>
                    <a:pt x="73611" y="1112"/>
                    <a:pt x="77440" y="1592"/>
                    <a:pt x="75731" y="5113"/>
                  </a:cubicBezTo>
                  <a:cubicBezTo>
                    <a:pt x="73702" y="9296"/>
                    <a:pt x="73028" y="11017"/>
                    <a:pt x="78594" y="9965"/>
                  </a:cubicBezTo>
                  <a:cubicBezTo>
                    <a:pt x="80692" y="9571"/>
                    <a:pt x="83103" y="8799"/>
                    <a:pt x="83521" y="11925"/>
                  </a:cubicBezTo>
                  <a:cubicBezTo>
                    <a:pt x="83852" y="14388"/>
                    <a:pt x="82183" y="16251"/>
                    <a:pt x="79903" y="16623"/>
                  </a:cubicBezTo>
                  <a:cubicBezTo>
                    <a:pt x="73628" y="17646"/>
                    <a:pt x="65610" y="16492"/>
                    <a:pt x="68479" y="27299"/>
                  </a:cubicBezTo>
                  <a:cubicBezTo>
                    <a:pt x="79383" y="21709"/>
                    <a:pt x="82303" y="22058"/>
                    <a:pt x="83806" y="29447"/>
                  </a:cubicBezTo>
                  <a:cubicBezTo>
                    <a:pt x="84178" y="31265"/>
                    <a:pt x="85835" y="34865"/>
                    <a:pt x="80051" y="33305"/>
                  </a:cubicBezTo>
                  <a:cubicBezTo>
                    <a:pt x="72273" y="31208"/>
                    <a:pt x="65033" y="33139"/>
                    <a:pt x="64735" y="43558"/>
                  </a:cubicBezTo>
                  <a:cubicBezTo>
                    <a:pt x="64598" y="48370"/>
                    <a:pt x="60758" y="47398"/>
                    <a:pt x="58049" y="48776"/>
                  </a:cubicBezTo>
                  <a:cubicBezTo>
                    <a:pt x="51065" y="52325"/>
                    <a:pt x="49636" y="62017"/>
                    <a:pt x="54705" y="68932"/>
                  </a:cubicBezTo>
                  <a:cubicBezTo>
                    <a:pt x="55197" y="69601"/>
                    <a:pt x="56746" y="69504"/>
                    <a:pt x="57803" y="69761"/>
                  </a:cubicBezTo>
                  <a:lnTo>
                    <a:pt x="57803" y="69761"/>
                  </a:lnTo>
                  <a:cubicBezTo>
                    <a:pt x="61672" y="73710"/>
                    <a:pt x="65810" y="77459"/>
                    <a:pt x="67661" y="82883"/>
                  </a:cubicBezTo>
                  <a:cubicBezTo>
                    <a:pt x="65861" y="85632"/>
                    <a:pt x="63095" y="83546"/>
                    <a:pt x="60889" y="84272"/>
                  </a:cubicBezTo>
                  <a:cubicBezTo>
                    <a:pt x="63232" y="84243"/>
                    <a:pt x="65850" y="85574"/>
                    <a:pt x="67661" y="82894"/>
                  </a:cubicBezTo>
                  <a:cubicBezTo>
                    <a:pt x="68747" y="82923"/>
                    <a:pt x="69833" y="82923"/>
                    <a:pt x="70913" y="82923"/>
                  </a:cubicBezTo>
                  <a:cubicBezTo>
                    <a:pt x="71919" y="81917"/>
                    <a:pt x="72948" y="80945"/>
                    <a:pt x="74011" y="79991"/>
                  </a:cubicBezTo>
                  <a:cubicBezTo>
                    <a:pt x="76497" y="78242"/>
                    <a:pt x="79200" y="77356"/>
                    <a:pt x="82269" y="77854"/>
                  </a:cubicBezTo>
                  <a:cubicBezTo>
                    <a:pt x="83744" y="78328"/>
                    <a:pt x="84904" y="79214"/>
                    <a:pt x="85772" y="80488"/>
                  </a:cubicBezTo>
                  <a:cubicBezTo>
                    <a:pt x="87058" y="83460"/>
                    <a:pt x="87030" y="86369"/>
                    <a:pt x="85355" y="89198"/>
                  </a:cubicBezTo>
                  <a:cubicBezTo>
                    <a:pt x="84292" y="90306"/>
                    <a:pt x="83006" y="91032"/>
                    <a:pt x="81543" y="91467"/>
                  </a:cubicBezTo>
                  <a:cubicBezTo>
                    <a:pt x="73639" y="92758"/>
                    <a:pt x="66438" y="97587"/>
                    <a:pt x="58003" y="96296"/>
                  </a:cubicBezTo>
                  <a:cubicBezTo>
                    <a:pt x="50905" y="96650"/>
                    <a:pt x="48339" y="89575"/>
                    <a:pt x="42944" y="87112"/>
                  </a:cubicBezTo>
                  <a:cubicBezTo>
                    <a:pt x="42401" y="86820"/>
                    <a:pt x="41870" y="86506"/>
                    <a:pt x="41338" y="86192"/>
                  </a:cubicBezTo>
                  <a:close/>
                </a:path>
              </a:pathLst>
            </a:custGeom>
            <a:grpFill/>
            <a:ln w="5715" cap="flat">
              <a:noFill/>
              <a:prstDash val="solid"/>
              <a:miter/>
            </a:ln>
          </p:spPr>
          <p:txBody>
            <a:bodyPr rtlCol="0" anchor="ctr"/>
            <a:lstStyle/>
            <a:p>
              <a:endParaRPr lang="zh-CN" altLang="en-US"/>
            </a:p>
          </p:txBody>
        </p:sp>
        <p:sp>
          <p:nvSpPr>
            <p:cNvPr id="2071" name="任意多边形: 形状 2070">
              <a:extLst>
                <a:ext uri="{FF2B5EF4-FFF2-40B4-BE49-F238E27FC236}">
                  <a16:creationId xmlns:a16="http://schemas.microsoft.com/office/drawing/2014/main" id="{CB95A207-0552-9E09-1D2C-FFE455CA6095}"/>
                </a:ext>
              </a:extLst>
            </p:cNvPr>
            <p:cNvSpPr/>
            <p:nvPr/>
          </p:nvSpPr>
          <p:spPr>
            <a:xfrm>
              <a:off x="5183051" y="5276203"/>
              <a:ext cx="102769" cy="120134"/>
            </a:xfrm>
            <a:custGeom>
              <a:avLst/>
              <a:gdLst>
                <a:gd name="connsiteX0" fmla="*/ 33256 w 102769"/>
                <a:gd name="connsiteY0" fmla="*/ 63950 h 120134"/>
                <a:gd name="connsiteX1" fmla="*/ 39908 w 102769"/>
                <a:gd name="connsiteY1" fmla="*/ 58040 h 120134"/>
                <a:gd name="connsiteX2" fmla="*/ 37930 w 102769"/>
                <a:gd name="connsiteY2" fmla="*/ 38861 h 120134"/>
                <a:gd name="connsiteX3" fmla="*/ 43566 w 102769"/>
                <a:gd name="connsiteY3" fmla="*/ 32763 h 120134"/>
                <a:gd name="connsiteX4" fmla="*/ 57556 w 102769"/>
                <a:gd name="connsiteY4" fmla="*/ 27414 h 120134"/>
                <a:gd name="connsiteX5" fmla="*/ 80359 w 102769"/>
                <a:gd name="connsiteY5" fmla="*/ 10280 h 120134"/>
                <a:gd name="connsiteX6" fmla="*/ 72758 w 102769"/>
                <a:gd name="connsiteY6" fmla="*/ 4799 h 120134"/>
                <a:gd name="connsiteX7" fmla="*/ 76135 w 102769"/>
                <a:gd name="connsiteY7" fmla="*/ 250 h 120134"/>
                <a:gd name="connsiteX8" fmla="*/ 80067 w 102769"/>
                <a:gd name="connsiteY8" fmla="*/ 222 h 120134"/>
                <a:gd name="connsiteX9" fmla="*/ 85576 w 102769"/>
                <a:gd name="connsiteY9" fmla="*/ 2908 h 120134"/>
                <a:gd name="connsiteX10" fmla="*/ 88497 w 102769"/>
                <a:gd name="connsiteY10" fmla="*/ 5925 h 120134"/>
                <a:gd name="connsiteX11" fmla="*/ 92452 w 102769"/>
                <a:gd name="connsiteY11" fmla="*/ 17812 h 120134"/>
                <a:gd name="connsiteX12" fmla="*/ 92429 w 102769"/>
                <a:gd name="connsiteY12" fmla="*/ 21161 h 120134"/>
                <a:gd name="connsiteX13" fmla="*/ 90863 w 102769"/>
                <a:gd name="connsiteY13" fmla="*/ 28837 h 120134"/>
                <a:gd name="connsiteX14" fmla="*/ 84679 w 102769"/>
                <a:gd name="connsiteY14" fmla="*/ 30883 h 120134"/>
                <a:gd name="connsiteX15" fmla="*/ 84039 w 102769"/>
                <a:gd name="connsiteY15" fmla="*/ 39215 h 120134"/>
                <a:gd name="connsiteX16" fmla="*/ 98955 w 102769"/>
                <a:gd name="connsiteY16" fmla="*/ 36312 h 120134"/>
                <a:gd name="connsiteX17" fmla="*/ 92377 w 102769"/>
                <a:gd name="connsiteY17" fmla="*/ 50794 h 120134"/>
                <a:gd name="connsiteX18" fmla="*/ 83113 w 102769"/>
                <a:gd name="connsiteY18" fmla="*/ 72322 h 120134"/>
                <a:gd name="connsiteX19" fmla="*/ 77735 w 102769"/>
                <a:gd name="connsiteY19" fmla="*/ 62098 h 120134"/>
                <a:gd name="connsiteX20" fmla="*/ 66140 w 102769"/>
                <a:gd name="connsiteY20" fmla="*/ 83689 h 120134"/>
                <a:gd name="connsiteX21" fmla="*/ 64620 w 102769"/>
                <a:gd name="connsiteY21" fmla="*/ 85421 h 120134"/>
                <a:gd name="connsiteX22" fmla="*/ 45126 w 102769"/>
                <a:gd name="connsiteY22" fmla="*/ 106635 h 120134"/>
                <a:gd name="connsiteX23" fmla="*/ 39771 w 102769"/>
                <a:gd name="connsiteY23" fmla="*/ 120134 h 120134"/>
                <a:gd name="connsiteX24" fmla="*/ 0 w 102769"/>
                <a:gd name="connsiteY24" fmla="*/ 100291 h 120134"/>
                <a:gd name="connsiteX25" fmla="*/ 26672 w 102769"/>
                <a:gd name="connsiteY25" fmla="*/ 73825 h 120134"/>
                <a:gd name="connsiteX26" fmla="*/ 33256 w 102769"/>
                <a:gd name="connsiteY26" fmla="*/ 63950 h 12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2769" h="120134">
                  <a:moveTo>
                    <a:pt x="33256" y="63950"/>
                  </a:moveTo>
                  <a:cubicBezTo>
                    <a:pt x="36416" y="62864"/>
                    <a:pt x="44697" y="65727"/>
                    <a:pt x="39908" y="58040"/>
                  </a:cubicBezTo>
                  <a:cubicBezTo>
                    <a:pt x="35822" y="51485"/>
                    <a:pt x="44400" y="44702"/>
                    <a:pt x="37930" y="38861"/>
                  </a:cubicBezTo>
                  <a:cubicBezTo>
                    <a:pt x="37462" y="38438"/>
                    <a:pt x="40897" y="30860"/>
                    <a:pt x="43566" y="32763"/>
                  </a:cubicBezTo>
                  <a:cubicBezTo>
                    <a:pt x="51824" y="38649"/>
                    <a:pt x="54493" y="31403"/>
                    <a:pt x="57556" y="27414"/>
                  </a:cubicBezTo>
                  <a:cubicBezTo>
                    <a:pt x="63659" y="19458"/>
                    <a:pt x="75552" y="19698"/>
                    <a:pt x="80359" y="10280"/>
                  </a:cubicBezTo>
                  <a:cubicBezTo>
                    <a:pt x="77850" y="8474"/>
                    <a:pt x="75301" y="6634"/>
                    <a:pt x="72758" y="4799"/>
                  </a:cubicBezTo>
                  <a:cubicBezTo>
                    <a:pt x="73266" y="2828"/>
                    <a:pt x="74512" y="1405"/>
                    <a:pt x="76135" y="250"/>
                  </a:cubicBezTo>
                  <a:cubicBezTo>
                    <a:pt x="77444" y="-70"/>
                    <a:pt x="78753" y="-87"/>
                    <a:pt x="80067" y="222"/>
                  </a:cubicBezTo>
                  <a:cubicBezTo>
                    <a:pt x="82027" y="862"/>
                    <a:pt x="83845" y="1782"/>
                    <a:pt x="85576" y="2908"/>
                  </a:cubicBezTo>
                  <a:cubicBezTo>
                    <a:pt x="86725" y="3748"/>
                    <a:pt x="87674" y="4771"/>
                    <a:pt x="88497" y="5925"/>
                  </a:cubicBezTo>
                  <a:cubicBezTo>
                    <a:pt x="91509" y="9326"/>
                    <a:pt x="90486" y="14064"/>
                    <a:pt x="92452" y="17812"/>
                  </a:cubicBezTo>
                  <a:cubicBezTo>
                    <a:pt x="92446" y="18927"/>
                    <a:pt x="92440" y="20047"/>
                    <a:pt x="92429" y="21161"/>
                  </a:cubicBezTo>
                  <a:cubicBezTo>
                    <a:pt x="95115" y="24379"/>
                    <a:pt x="93972" y="26808"/>
                    <a:pt x="90863" y="28837"/>
                  </a:cubicBezTo>
                  <a:cubicBezTo>
                    <a:pt x="89908" y="33117"/>
                    <a:pt x="83136" y="20373"/>
                    <a:pt x="84679" y="30883"/>
                  </a:cubicBezTo>
                  <a:cubicBezTo>
                    <a:pt x="85102" y="33780"/>
                    <a:pt x="86857" y="36335"/>
                    <a:pt x="84039" y="39215"/>
                  </a:cubicBezTo>
                  <a:cubicBezTo>
                    <a:pt x="89583" y="40078"/>
                    <a:pt x="93412" y="33557"/>
                    <a:pt x="98955" y="36312"/>
                  </a:cubicBezTo>
                  <a:cubicBezTo>
                    <a:pt x="109614" y="46982"/>
                    <a:pt x="94806" y="46068"/>
                    <a:pt x="92377" y="50794"/>
                  </a:cubicBezTo>
                  <a:cubicBezTo>
                    <a:pt x="86068" y="56566"/>
                    <a:pt x="92000" y="67556"/>
                    <a:pt x="83113" y="72322"/>
                  </a:cubicBezTo>
                  <a:cubicBezTo>
                    <a:pt x="78844" y="70191"/>
                    <a:pt x="85891" y="63373"/>
                    <a:pt x="77735" y="62098"/>
                  </a:cubicBezTo>
                  <a:cubicBezTo>
                    <a:pt x="75741" y="70019"/>
                    <a:pt x="73603" y="78466"/>
                    <a:pt x="66140" y="83689"/>
                  </a:cubicBezTo>
                  <a:cubicBezTo>
                    <a:pt x="65631" y="84261"/>
                    <a:pt x="65122" y="84832"/>
                    <a:pt x="64620" y="85421"/>
                  </a:cubicBezTo>
                  <a:cubicBezTo>
                    <a:pt x="53544" y="88284"/>
                    <a:pt x="46926" y="94897"/>
                    <a:pt x="45126" y="106635"/>
                  </a:cubicBezTo>
                  <a:cubicBezTo>
                    <a:pt x="44411" y="111287"/>
                    <a:pt x="43102" y="116253"/>
                    <a:pt x="39771" y="120134"/>
                  </a:cubicBezTo>
                  <a:cubicBezTo>
                    <a:pt x="25798" y="114956"/>
                    <a:pt x="13013" y="107395"/>
                    <a:pt x="0" y="100291"/>
                  </a:cubicBezTo>
                  <a:cubicBezTo>
                    <a:pt x="14659" y="97285"/>
                    <a:pt x="22883" y="87793"/>
                    <a:pt x="26672" y="73825"/>
                  </a:cubicBezTo>
                  <a:cubicBezTo>
                    <a:pt x="30381" y="71534"/>
                    <a:pt x="31307" y="67401"/>
                    <a:pt x="33256" y="63950"/>
                  </a:cubicBezTo>
                  <a:close/>
                </a:path>
              </a:pathLst>
            </a:custGeom>
            <a:grpFill/>
            <a:ln w="5715" cap="flat">
              <a:noFill/>
              <a:prstDash val="solid"/>
              <a:miter/>
            </a:ln>
          </p:spPr>
          <p:txBody>
            <a:bodyPr rtlCol="0" anchor="ctr"/>
            <a:lstStyle/>
            <a:p>
              <a:endParaRPr lang="zh-CN" altLang="en-US"/>
            </a:p>
          </p:txBody>
        </p:sp>
        <p:sp>
          <p:nvSpPr>
            <p:cNvPr id="2072" name="任意多边形: 形状 2071">
              <a:extLst>
                <a:ext uri="{FF2B5EF4-FFF2-40B4-BE49-F238E27FC236}">
                  <a16:creationId xmlns:a16="http://schemas.microsoft.com/office/drawing/2014/main" id="{DFFBB0F2-09D1-8F41-2E97-0C4BAC4A8EFE}"/>
                </a:ext>
              </a:extLst>
            </p:cNvPr>
            <p:cNvSpPr/>
            <p:nvPr/>
          </p:nvSpPr>
          <p:spPr>
            <a:xfrm>
              <a:off x="4794655" y="4639265"/>
              <a:ext cx="110001" cy="124338"/>
            </a:xfrm>
            <a:custGeom>
              <a:avLst/>
              <a:gdLst>
                <a:gd name="connsiteX0" fmla="*/ 66453 w 110001"/>
                <a:gd name="connsiteY0" fmla="*/ 0 h 124338"/>
                <a:gd name="connsiteX1" fmla="*/ 110002 w 110001"/>
                <a:gd name="connsiteY1" fmla="*/ 12436 h 124338"/>
                <a:gd name="connsiteX2" fmla="*/ 109807 w 110001"/>
                <a:gd name="connsiteY2" fmla="*/ 14550 h 124338"/>
                <a:gd name="connsiteX3" fmla="*/ 104224 w 110001"/>
                <a:gd name="connsiteY3" fmla="*/ 23700 h 124338"/>
                <a:gd name="connsiteX4" fmla="*/ 100852 w 110001"/>
                <a:gd name="connsiteY4" fmla="*/ 26575 h 124338"/>
                <a:gd name="connsiteX5" fmla="*/ 92005 w 110001"/>
                <a:gd name="connsiteY5" fmla="*/ 52475 h 124338"/>
                <a:gd name="connsiteX6" fmla="*/ 89674 w 110001"/>
                <a:gd name="connsiteY6" fmla="*/ 64008 h 124338"/>
                <a:gd name="connsiteX7" fmla="*/ 80078 w 110001"/>
                <a:gd name="connsiteY7" fmla="*/ 76432 h 124338"/>
                <a:gd name="connsiteX8" fmla="*/ 70586 w 110001"/>
                <a:gd name="connsiteY8" fmla="*/ 80736 h 124338"/>
                <a:gd name="connsiteX9" fmla="*/ 66893 w 110001"/>
                <a:gd name="connsiteY9" fmla="*/ 80318 h 124338"/>
                <a:gd name="connsiteX10" fmla="*/ 63985 w 110001"/>
                <a:gd name="connsiteY10" fmla="*/ 80884 h 124338"/>
                <a:gd name="connsiteX11" fmla="*/ 58275 w 110001"/>
                <a:gd name="connsiteY11" fmla="*/ 88371 h 124338"/>
                <a:gd name="connsiteX12" fmla="*/ 46245 w 110001"/>
                <a:gd name="connsiteY12" fmla="*/ 96846 h 124338"/>
                <a:gd name="connsiteX13" fmla="*/ 42896 w 110001"/>
                <a:gd name="connsiteY13" fmla="*/ 99698 h 124338"/>
                <a:gd name="connsiteX14" fmla="*/ 39256 w 110001"/>
                <a:gd name="connsiteY14" fmla="*/ 114728 h 124338"/>
                <a:gd name="connsiteX15" fmla="*/ 32249 w 110001"/>
                <a:gd name="connsiteY15" fmla="*/ 124267 h 124338"/>
                <a:gd name="connsiteX16" fmla="*/ 9641 w 110001"/>
                <a:gd name="connsiteY16" fmla="*/ 123552 h 124338"/>
                <a:gd name="connsiteX17" fmla="*/ 731 w 110001"/>
                <a:gd name="connsiteY17" fmla="*/ 112071 h 124338"/>
                <a:gd name="connsiteX18" fmla="*/ 21625 w 110001"/>
                <a:gd name="connsiteY18" fmla="*/ 110700 h 124338"/>
                <a:gd name="connsiteX19" fmla="*/ 23751 w 110001"/>
                <a:gd name="connsiteY19" fmla="*/ 89045 h 124338"/>
                <a:gd name="connsiteX20" fmla="*/ 23751 w 110001"/>
                <a:gd name="connsiteY20" fmla="*/ 89045 h 124338"/>
                <a:gd name="connsiteX21" fmla="*/ 31666 w 110001"/>
                <a:gd name="connsiteY21" fmla="*/ 71277 h 124338"/>
                <a:gd name="connsiteX22" fmla="*/ 30203 w 110001"/>
                <a:gd name="connsiteY22" fmla="*/ 71677 h 124338"/>
                <a:gd name="connsiteX23" fmla="*/ 21345 w 110001"/>
                <a:gd name="connsiteY23" fmla="*/ 69414 h 124338"/>
                <a:gd name="connsiteX24" fmla="*/ 24997 w 110001"/>
                <a:gd name="connsiteY24" fmla="*/ 62002 h 124338"/>
                <a:gd name="connsiteX25" fmla="*/ 42279 w 110001"/>
                <a:gd name="connsiteY25" fmla="*/ 45920 h 124338"/>
                <a:gd name="connsiteX26" fmla="*/ 46194 w 110001"/>
                <a:gd name="connsiteY26" fmla="*/ 57910 h 124338"/>
                <a:gd name="connsiteX27" fmla="*/ 51383 w 110001"/>
                <a:gd name="connsiteY27" fmla="*/ 43491 h 124338"/>
                <a:gd name="connsiteX28" fmla="*/ 51869 w 110001"/>
                <a:gd name="connsiteY28" fmla="*/ 42137 h 124338"/>
                <a:gd name="connsiteX29" fmla="*/ 50811 w 110001"/>
                <a:gd name="connsiteY29" fmla="*/ 41034 h 124338"/>
                <a:gd name="connsiteX30" fmla="*/ 45382 w 110001"/>
                <a:gd name="connsiteY30" fmla="*/ 36799 h 124338"/>
                <a:gd name="connsiteX31" fmla="*/ 58813 w 110001"/>
                <a:gd name="connsiteY31" fmla="*/ 28701 h 124338"/>
                <a:gd name="connsiteX32" fmla="*/ 66453 w 110001"/>
                <a:gd name="connsiteY32" fmla="*/ 0 h 12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001" h="124338">
                  <a:moveTo>
                    <a:pt x="66453" y="0"/>
                  </a:moveTo>
                  <a:cubicBezTo>
                    <a:pt x="81518" y="2217"/>
                    <a:pt x="97583" y="943"/>
                    <a:pt x="110002" y="12436"/>
                  </a:cubicBezTo>
                  <a:cubicBezTo>
                    <a:pt x="109933" y="13139"/>
                    <a:pt x="109870" y="13842"/>
                    <a:pt x="109807" y="14550"/>
                  </a:cubicBezTo>
                  <a:cubicBezTo>
                    <a:pt x="108562" y="17973"/>
                    <a:pt x="106418" y="20842"/>
                    <a:pt x="104224" y="23700"/>
                  </a:cubicBezTo>
                  <a:cubicBezTo>
                    <a:pt x="103218" y="24803"/>
                    <a:pt x="102081" y="25740"/>
                    <a:pt x="100852" y="26575"/>
                  </a:cubicBezTo>
                  <a:cubicBezTo>
                    <a:pt x="90085" y="32530"/>
                    <a:pt x="80335" y="38605"/>
                    <a:pt x="92005" y="52475"/>
                  </a:cubicBezTo>
                  <a:cubicBezTo>
                    <a:pt x="95429" y="56544"/>
                    <a:pt x="92840" y="60533"/>
                    <a:pt x="89674" y="64008"/>
                  </a:cubicBezTo>
                  <a:cubicBezTo>
                    <a:pt x="86147" y="67877"/>
                    <a:pt x="80381" y="70066"/>
                    <a:pt x="80078" y="76432"/>
                  </a:cubicBezTo>
                  <a:cubicBezTo>
                    <a:pt x="77466" y="79084"/>
                    <a:pt x="74077" y="80010"/>
                    <a:pt x="70586" y="80736"/>
                  </a:cubicBezTo>
                  <a:cubicBezTo>
                    <a:pt x="69305" y="80879"/>
                    <a:pt x="68059" y="80707"/>
                    <a:pt x="66893" y="80318"/>
                  </a:cubicBezTo>
                  <a:cubicBezTo>
                    <a:pt x="65733" y="79158"/>
                    <a:pt x="64493" y="77770"/>
                    <a:pt x="63985" y="80884"/>
                  </a:cubicBezTo>
                  <a:cubicBezTo>
                    <a:pt x="62813" y="83970"/>
                    <a:pt x="60876" y="86416"/>
                    <a:pt x="58275" y="88371"/>
                  </a:cubicBezTo>
                  <a:cubicBezTo>
                    <a:pt x="54195" y="91097"/>
                    <a:pt x="49903" y="93509"/>
                    <a:pt x="46245" y="96846"/>
                  </a:cubicBezTo>
                  <a:cubicBezTo>
                    <a:pt x="45171" y="97858"/>
                    <a:pt x="44033" y="98778"/>
                    <a:pt x="42896" y="99698"/>
                  </a:cubicBezTo>
                  <a:cubicBezTo>
                    <a:pt x="38896" y="104019"/>
                    <a:pt x="34450" y="107465"/>
                    <a:pt x="39256" y="114728"/>
                  </a:cubicBezTo>
                  <a:cubicBezTo>
                    <a:pt x="43811" y="121615"/>
                    <a:pt x="39067" y="124873"/>
                    <a:pt x="32249" y="124267"/>
                  </a:cubicBezTo>
                  <a:cubicBezTo>
                    <a:pt x="24705" y="123598"/>
                    <a:pt x="17259" y="122107"/>
                    <a:pt x="9641" y="123552"/>
                  </a:cubicBezTo>
                  <a:cubicBezTo>
                    <a:pt x="-635" y="125496"/>
                    <a:pt x="-864" y="119443"/>
                    <a:pt x="731" y="112071"/>
                  </a:cubicBezTo>
                  <a:cubicBezTo>
                    <a:pt x="5709" y="102407"/>
                    <a:pt x="13058" y="104985"/>
                    <a:pt x="21625" y="110700"/>
                  </a:cubicBezTo>
                  <a:cubicBezTo>
                    <a:pt x="18739" y="101367"/>
                    <a:pt x="11075" y="93503"/>
                    <a:pt x="23751" y="89045"/>
                  </a:cubicBezTo>
                  <a:lnTo>
                    <a:pt x="23751" y="89045"/>
                  </a:lnTo>
                  <a:cubicBezTo>
                    <a:pt x="26837" y="83239"/>
                    <a:pt x="26100" y="75707"/>
                    <a:pt x="31666" y="71277"/>
                  </a:cubicBezTo>
                  <a:cubicBezTo>
                    <a:pt x="30975" y="70592"/>
                    <a:pt x="30752" y="71729"/>
                    <a:pt x="30203" y="71677"/>
                  </a:cubicBezTo>
                  <a:cubicBezTo>
                    <a:pt x="26774" y="72358"/>
                    <a:pt x="23294" y="72449"/>
                    <a:pt x="21345" y="69414"/>
                  </a:cubicBezTo>
                  <a:cubicBezTo>
                    <a:pt x="18842" y="65528"/>
                    <a:pt x="22471" y="63351"/>
                    <a:pt x="24997" y="62002"/>
                  </a:cubicBezTo>
                  <a:cubicBezTo>
                    <a:pt x="32249" y="58139"/>
                    <a:pt x="33786" y="48291"/>
                    <a:pt x="42279" y="45920"/>
                  </a:cubicBezTo>
                  <a:cubicBezTo>
                    <a:pt x="46342" y="48246"/>
                    <a:pt x="45417" y="52332"/>
                    <a:pt x="46194" y="57910"/>
                  </a:cubicBezTo>
                  <a:cubicBezTo>
                    <a:pt x="45880" y="50961"/>
                    <a:pt x="46942" y="46417"/>
                    <a:pt x="51383" y="43491"/>
                  </a:cubicBezTo>
                  <a:cubicBezTo>
                    <a:pt x="51263" y="43514"/>
                    <a:pt x="51869" y="42137"/>
                    <a:pt x="51869" y="42137"/>
                  </a:cubicBezTo>
                  <a:cubicBezTo>
                    <a:pt x="51869" y="42137"/>
                    <a:pt x="50892" y="40994"/>
                    <a:pt x="50811" y="41034"/>
                  </a:cubicBezTo>
                  <a:cubicBezTo>
                    <a:pt x="48337" y="40428"/>
                    <a:pt x="46057" y="39639"/>
                    <a:pt x="45382" y="36799"/>
                  </a:cubicBezTo>
                  <a:cubicBezTo>
                    <a:pt x="46588" y="28632"/>
                    <a:pt x="54983" y="32473"/>
                    <a:pt x="58813" y="28701"/>
                  </a:cubicBezTo>
                  <a:cubicBezTo>
                    <a:pt x="62104" y="19345"/>
                    <a:pt x="72803" y="11944"/>
                    <a:pt x="66453" y="0"/>
                  </a:cubicBezTo>
                  <a:close/>
                </a:path>
              </a:pathLst>
            </a:custGeom>
            <a:grpFill/>
            <a:ln w="5715" cap="flat">
              <a:noFill/>
              <a:prstDash val="solid"/>
              <a:miter/>
            </a:ln>
          </p:spPr>
          <p:txBody>
            <a:bodyPr rtlCol="0" anchor="ctr"/>
            <a:lstStyle/>
            <a:p>
              <a:endParaRPr lang="zh-CN" altLang="en-US"/>
            </a:p>
          </p:txBody>
        </p:sp>
        <p:sp>
          <p:nvSpPr>
            <p:cNvPr id="2073" name="任意多边形: 形状 2072">
              <a:extLst>
                <a:ext uri="{FF2B5EF4-FFF2-40B4-BE49-F238E27FC236}">
                  <a16:creationId xmlns:a16="http://schemas.microsoft.com/office/drawing/2014/main" id="{C7F8F300-6A77-8195-F21F-08ABAA8450AC}"/>
                </a:ext>
              </a:extLst>
            </p:cNvPr>
            <p:cNvSpPr/>
            <p:nvPr userDrawn="1"/>
          </p:nvSpPr>
          <p:spPr>
            <a:xfrm>
              <a:off x="5502211" y="5484868"/>
              <a:ext cx="84172" cy="85925"/>
            </a:xfrm>
            <a:custGeom>
              <a:avLst/>
              <a:gdLst>
                <a:gd name="connsiteX0" fmla="*/ 0 w 84172"/>
                <a:gd name="connsiteY0" fmla="*/ 50143 h 85925"/>
                <a:gd name="connsiteX1" fmla="*/ 474 w 84172"/>
                <a:gd name="connsiteY1" fmla="*/ 46903 h 85925"/>
                <a:gd name="connsiteX2" fmla="*/ 8938 w 84172"/>
                <a:gd name="connsiteY2" fmla="*/ 45463 h 85925"/>
                <a:gd name="connsiteX3" fmla="*/ 11024 w 84172"/>
                <a:gd name="connsiteY3" fmla="*/ 36479 h 85925"/>
                <a:gd name="connsiteX4" fmla="*/ 20174 w 84172"/>
                <a:gd name="connsiteY4" fmla="*/ 26746 h 85925"/>
                <a:gd name="connsiteX5" fmla="*/ 39405 w 84172"/>
                <a:gd name="connsiteY5" fmla="*/ 5823 h 85925"/>
                <a:gd name="connsiteX6" fmla="*/ 46263 w 84172"/>
                <a:gd name="connsiteY6" fmla="*/ 0 h 85925"/>
                <a:gd name="connsiteX7" fmla="*/ 47366 w 84172"/>
                <a:gd name="connsiteY7" fmla="*/ 1589 h 85925"/>
                <a:gd name="connsiteX8" fmla="*/ 47497 w 84172"/>
                <a:gd name="connsiteY8" fmla="*/ 3480 h 85925"/>
                <a:gd name="connsiteX9" fmla="*/ 47149 w 84172"/>
                <a:gd name="connsiteY9" fmla="*/ 5298 h 85925"/>
                <a:gd name="connsiteX10" fmla="*/ 46080 w 84172"/>
                <a:gd name="connsiteY10" fmla="*/ 10504 h 85925"/>
                <a:gd name="connsiteX11" fmla="*/ 48697 w 84172"/>
                <a:gd name="connsiteY11" fmla="*/ 21271 h 85925"/>
                <a:gd name="connsiteX12" fmla="*/ 46217 w 84172"/>
                <a:gd name="connsiteY12" fmla="*/ 22180 h 85925"/>
                <a:gd name="connsiteX13" fmla="*/ 46194 w 84172"/>
                <a:gd name="connsiteY13" fmla="*/ 22677 h 85925"/>
                <a:gd name="connsiteX14" fmla="*/ 49435 w 84172"/>
                <a:gd name="connsiteY14" fmla="*/ 20911 h 85925"/>
                <a:gd name="connsiteX15" fmla="*/ 74232 w 84172"/>
                <a:gd name="connsiteY15" fmla="*/ 4658 h 85925"/>
                <a:gd name="connsiteX16" fmla="*/ 82067 w 84172"/>
                <a:gd name="connsiteY16" fmla="*/ 23146 h 85925"/>
                <a:gd name="connsiteX17" fmla="*/ 83610 w 84172"/>
                <a:gd name="connsiteY17" fmla="*/ 48332 h 85925"/>
                <a:gd name="connsiteX18" fmla="*/ 70335 w 84172"/>
                <a:gd name="connsiteY18" fmla="*/ 73472 h 85925"/>
                <a:gd name="connsiteX19" fmla="*/ 71895 w 84172"/>
                <a:gd name="connsiteY19" fmla="*/ 74067 h 85925"/>
                <a:gd name="connsiteX20" fmla="*/ 72415 w 84172"/>
                <a:gd name="connsiteY20" fmla="*/ 85925 h 85925"/>
                <a:gd name="connsiteX21" fmla="*/ 0 w 84172"/>
                <a:gd name="connsiteY21" fmla="*/ 50143 h 85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172" h="85925">
                  <a:moveTo>
                    <a:pt x="0" y="50143"/>
                  </a:moveTo>
                  <a:cubicBezTo>
                    <a:pt x="149" y="49063"/>
                    <a:pt x="126" y="47920"/>
                    <a:pt x="474" y="46903"/>
                  </a:cubicBezTo>
                  <a:cubicBezTo>
                    <a:pt x="2497" y="41051"/>
                    <a:pt x="7715" y="50852"/>
                    <a:pt x="8938" y="45463"/>
                  </a:cubicBezTo>
                  <a:cubicBezTo>
                    <a:pt x="9607" y="42503"/>
                    <a:pt x="8412" y="39331"/>
                    <a:pt x="11024" y="36479"/>
                  </a:cubicBezTo>
                  <a:cubicBezTo>
                    <a:pt x="13990" y="33238"/>
                    <a:pt x="14567" y="29192"/>
                    <a:pt x="20174" y="26746"/>
                  </a:cubicBezTo>
                  <a:cubicBezTo>
                    <a:pt x="28678" y="23037"/>
                    <a:pt x="36479" y="15893"/>
                    <a:pt x="39405" y="5823"/>
                  </a:cubicBezTo>
                  <a:cubicBezTo>
                    <a:pt x="40485" y="2109"/>
                    <a:pt x="42599" y="320"/>
                    <a:pt x="46263" y="0"/>
                  </a:cubicBezTo>
                  <a:cubicBezTo>
                    <a:pt x="46629" y="532"/>
                    <a:pt x="46994" y="1069"/>
                    <a:pt x="47366" y="1589"/>
                  </a:cubicBezTo>
                  <a:cubicBezTo>
                    <a:pt x="47406" y="2217"/>
                    <a:pt x="47440" y="2858"/>
                    <a:pt x="47497" y="3480"/>
                  </a:cubicBezTo>
                  <a:cubicBezTo>
                    <a:pt x="47383" y="4080"/>
                    <a:pt x="47246" y="4692"/>
                    <a:pt x="47149" y="5298"/>
                  </a:cubicBezTo>
                  <a:cubicBezTo>
                    <a:pt x="46726" y="7024"/>
                    <a:pt x="46183" y="8738"/>
                    <a:pt x="46080" y="10504"/>
                  </a:cubicBezTo>
                  <a:cubicBezTo>
                    <a:pt x="48617" y="13705"/>
                    <a:pt x="54430" y="16156"/>
                    <a:pt x="48697" y="21271"/>
                  </a:cubicBezTo>
                  <a:cubicBezTo>
                    <a:pt x="48063" y="22328"/>
                    <a:pt x="47229" y="22620"/>
                    <a:pt x="46217" y="22180"/>
                  </a:cubicBezTo>
                  <a:cubicBezTo>
                    <a:pt x="46194" y="22169"/>
                    <a:pt x="46069" y="22643"/>
                    <a:pt x="46194" y="22677"/>
                  </a:cubicBezTo>
                  <a:cubicBezTo>
                    <a:pt x="47817" y="23123"/>
                    <a:pt x="48097" y="21083"/>
                    <a:pt x="49435" y="20911"/>
                  </a:cubicBezTo>
                  <a:cubicBezTo>
                    <a:pt x="55653" y="12333"/>
                    <a:pt x="64551" y="7915"/>
                    <a:pt x="74232" y="4658"/>
                  </a:cubicBezTo>
                  <a:cubicBezTo>
                    <a:pt x="85314" y="7224"/>
                    <a:pt x="85822" y="14316"/>
                    <a:pt x="82067" y="23146"/>
                  </a:cubicBezTo>
                  <a:cubicBezTo>
                    <a:pt x="78381" y="31816"/>
                    <a:pt x="74855" y="40439"/>
                    <a:pt x="83610" y="48332"/>
                  </a:cubicBezTo>
                  <a:cubicBezTo>
                    <a:pt x="83308" y="58864"/>
                    <a:pt x="82725" y="69266"/>
                    <a:pt x="70335" y="73472"/>
                  </a:cubicBezTo>
                  <a:cubicBezTo>
                    <a:pt x="70237" y="73506"/>
                    <a:pt x="71363" y="73838"/>
                    <a:pt x="71895" y="74067"/>
                  </a:cubicBezTo>
                  <a:cubicBezTo>
                    <a:pt x="80176" y="77673"/>
                    <a:pt x="76552" y="81788"/>
                    <a:pt x="72415" y="85925"/>
                  </a:cubicBezTo>
                  <a:cubicBezTo>
                    <a:pt x="48280" y="73998"/>
                    <a:pt x="24140" y="62071"/>
                    <a:pt x="0" y="50143"/>
                  </a:cubicBezTo>
                  <a:close/>
                </a:path>
              </a:pathLst>
            </a:custGeom>
            <a:grpFill/>
            <a:ln w="5715" cap="flat">
              <a:noFill/>
              <a:prstDash val="solid"/>
              <a:miter/>
            </a:ln>
          </p:spPr>
          <p:txBody>
            <a:bodyPr rtlCol="0" anchor="ctr"/>
            <a:lstStyle/>
            <a:p>
              <a:endParaRPr lang="zh-CN" altLang="en-US"/>
            </a:p>
          </p:txBody>
        </p:sp>
        <p:sp>
          <p:nvSpPr>
            <p:cNvPr id="2074" name="任意多边形: 形状 2073">
              <a:extLst>
                <a:ext uri="{FF2B5EF4-FFF2-40B4-BE49-F238E27FC236}">
                  <a16:creationId xmlns:a16="http://schemas.microsoft.com/office/drawing/2014/main" id="{475B4FDD-0142-AEA9-CF3A-5DF9E38B1E63}"/>
                </a:ext>
              </a:extLst>
            </p:cNvPr>
            <p:cNvSpPr/>
            <p:nvPr/>
          </p:nvSpPr>
          <p:spPr>
            <a:xfrm>
              <a:off x="4557659" y="5018152"/>
              <a:ext cx="95953" cy="101641"/>
            </a:xfrm>
            <a:custGeom>
              <a:avLst/>
              <a:gdLst>
                <a:gd name="connsiteX0" fmla="*/ 56801 w 95953"/>
                <a:gd name="connsiteY0" fmla="*/ 101642 h 101641"/>
                <a:gd name="connsiteX1" fmla="*/ 17722 w 95953"/>
                <a:gd name="connsiteY1" fmla="*/ 90229 h 101641"/>
                <a:gd name="connsiteX2" fmla="*/ 0 w 95953"/>
                <a:gd name="connsiteY2" fmla="*/ 82605 h 101641"/>
                <a:gd name="connsiteX3" fmla="*/ 17676 w 95953"/>
                <a:gd name="connsiteY3" fmla="*/ 60025 h 101641"/>
                <a:gd name="connsiteX4" fmla="*/ 45931 w 95953"/>
                <a:gd name="connsiteY4" fmla="*/ 36445 h 101641"/>
                <a:gd name="connsiteX5" fmla="*/ 66888 w 95953"/>
                <a:gd name="connsiteY5" fmla="*/ 33164 h 101641"/>
                <a:gd name="connsiteX6" fmla="*/ 67380 w 95953"/>
                <a:gd name="connsiteY6" fmla="*/ 32410 h 101641"/>
                <a:gd name="connsiteX7" fmla="*/ 73106 w 95953"/>
                <a:gd name="connsiteY7" fmla="*/ 21746 h 101641"/>
                <a:gd name="connsiteX8" fmla="*/ 75975 w 95953"/>
                <a:gd name="connsiteY8" fmla="*/ 19420 h 101641"/>
                <a:gd name="connsiteX9" fmla="*/ 84650 w 95953"/>
                <a:gd name="connsiteY9" fmla="*/ 1143 h 101641"/>
                <a:gd name="connsiteX10" fmla="*/ 88942 w 95953"/>
                <a:gd name="connsiteY10" fmla="*/ 0 h 101641"/>
                <a:gd name="connsiteX11" fmla="*/ 93309 w 95953"/>
                <a:gd name="connsiteY11" fmla="*/ 698 h 101641"/>
                <a:gd name="connsiteX12" fmla="*/ 88142 w 95953"/>
                <a:gd name="connsiteY12" fmla="*/ 24998 h 101641"/>
                <a:gd name="connsiteX13" fmla="*/ 86519 w 95953"/>
                <a:gd name="connsiteY13" fmla="*/ 28792 h 101641"/>
                <a:gd name="connsiteX14" fmla="*/ 89194 w 95953"/>
                <a:gd name="connsiteY14" fmla="*/ 25712 h 101641"/>
                <a:gd name="connsiteX15" fmla="*/ 88325 w 95953"/>
                <a:gd name="connsiteY15" fmla="*/ 40142 h 101641"/>
                <a:gd name="connsiteX16" fmla="*/ 84616 w 95953"/>
                <a:gd name="connsiteY16" fmla="*/ 55276 h 101641"/>
                <a:gd name="connsiteX17" fmla="*/ 64071 w 95953"/>
                <a:gd name="connsiteY17" fmla="*/ 69398 h 101641"/>
                <a:gd name="connsiteX18" fmla="*/ 70734 w 95953"/>
                <a:gd name="connsiteY18" fmla="*/ 86674 h 101641"/>
                <a:gd name="connsiteX19" fmla="*/ 59082 w 95953"/>
                <a:gd name="connsiteY19" fmla="*/ 101407 h 101641"/>
                <a:gd name="connsiteX20" fmla="*/ 56801 w 95953"/>
                <a:gd name="connsiteY20" fmla="*/ 101642 h 10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5953" h="101641">
                  <a:moveTo>
                    <a:pt x="56801" y="101642"/>
                  </a:moveTo>
                  <a:cubicBezTo>
                    <a:pt x="43777" y="97824"/>
                    <a:pt x="30781" y="93909"/>
                    <a:pt x="17722" y="90229"/>
                  </a:cubicBezTo>
                  <a:cubicBezTo>
                    <a:pt x="11453" y="88463"/>
                    <a:pt x="4938" y="87411"/>
                    <a:pt x="0" y="82605"/>
                  </a:cubicBezTo>
                  <a:cubicBezTo>
                    <a:pt x="5572" y="74827"/>
                    <a:pt x="16602" y="71335"/>
                    <a:pt x="17676" y="60025"/>
                  </a:cubicBezTo>
                  <a:cubicBezTo>
                    <a:pt x="28232" y="53613"/>
                    <a:pt x="39371" y="48726"/>
                    <a:pt x="45931" y="36445"/>
                  </a:cubicBezTo>
                  <a:cubicBezTo>
                    <a:pt x="49383" y="29987"/>
                    <a:pt x="58476" y="25786"/>
                    <a:pt x="66888" y="33164"/>
                  </a:cubicBezTo>
                  <a:cubicBezTo>
                    <a:pt x="68248" y="34353"/>
                    <a:pt x="66991" y="32541"/>
                    <a:pt x="67380" y="32410"/>
                  </a:cubicBezTo>
                  <a:cubicBezTo>
                    <a:pt x="64551" y="26267"/>
                    <a:pt x="67608" y="23317"/>
                    <a:pt x="73106" y="21746"/>
                  </a:cubicBezTo>
                  <a:cubicBezTo>
                    <a:pt x="75209" y="22506"/>
                    <a:pt x="76867" y="22603"/>
                    <a:pt x="75975" y="19420"/>
                  </a:cubicBezTo>
                  <a:cubicBezTo>
                    <a:pt x="79318" y="13533"/>
                    <a:pt x="78501" y="5692"/>
                    <a:pt x="84650" y="1143"/>
                  </a:cubicBezTo>
                  <a:cubicBezTo>
                    <a:pt x="86022" y="520"/>
                    <a:pt x="87457" y="155"/>
                    <a:pt x="88942" y="0"/>
                  </a:cubicBezTo>
                  <a:cubicBezTo>
                    <a:pt x="90440" y="-11"/>
                    <a:pt x="91897" y="234"/>
                    <a:pt x="93309" y="698"/>
                  </a:cubicBezTo>
                  <a:cubicBezTo>
                    <a:pt x="100595" y="10710"/>
                    <a:pt x="90794" y="17100"/>
                    <a:pt x="88142" y="24998"/>
                  </a:cubicBezTo>
                  <a:cubicBezTo>
                    <a:pt x="87537" y="26226"/>
                    <a:pt x="83656" y="26055"/>
                    <a:pt x="86519" y="28792"/>
                  </a:cubicBezTo>
                  <a:cubicBezTo>
                    <a:pt x="84765" y="25483"/>
                    <a:pt x="87485" y="26038"/>
                    <a:pt x="89194" y="25712"/>
                  </a:cubicBezTo>
                  <a:cubicBezTo>
                    <a:pt x="94709" y="30878"/>
                    <a:pt x="91120" y="35525"/>
                    <a:pt x="88325" y="40142"/>
                  </a:cubicBezTo>
                  <a:cubicBezTo>
                    <a:pt x="85485" y="44829"/>
                    <a:pt x="82736" y="49487"/>
                    <a:pt x="84616" y="55276"/>
                  </a:cubicBezTo>
                  <a:cubicBezTo>
                    <a:pt x="84753" y="69197"/>
                    <a:pt x="77084" y="72832"/>
                    <a:pt x="64071" y="69398"/>
                  </a:cubicBezTo>
                  <a:cubicBezTo>
                    <a:pt x="79284" y="72449"/>
                    <a:pt x="80050" y="74049"/>
                    <a:pt x="70734" y="86674"/>
                  </a:cubicBezTo>
                  <a:cubicBezTo>
                    <a:pt x="67031" y="91686"/>
                    <a:pt x="66917" y="99670"/>
                    <a:pt x="59082" y="101407"/>
                  </a:cubicBezTo>
                  <a:cubicBezTo>
                    <a:pt x="58327" y="101487"/>
                    <a:pt x="57567" y="101562"/>
                    <a:pt x="56801" y="101642"/>
                  </a:cubicBezTo>
                  <a:close/>
                </a:path>
              </a:pathLst>
            </a:custGeom>
            <a:grpFill/>
            <a:ln w="5715" cap="flat">
              <a:noFill/>
              <a:prstDash val="solid"/>
              <a:miter/>
            </a:ln>
          </p:spPr>
          <p:txBody>
            <a:bodyPr rtlCol="0" anchor="ctr"/>
            <a:lstStyle/>
            <a:p>
              <a:endParaRPr lang="zh-CN" altLang="en-US"/>
            </a:p>
          </p:txBody>
        </p:sp>
        <p:sp>
          <p:nvSpPr>
            <p:cNvPr id="2075" name="任意多边形: 形状 2074">
              <a:extLst>
                <a:ext uri="{FF2B5EF4-FFF2-40B4-BE49-F238E27FC236}">
                  <a16:creationId xmlns:a16="http://schemas.microsoft.com/office/drawing/2014/main" id="{A5BD97D3-4FC2-9D7F-C3A7-C2D4B2437E37}"/>
                </a:ext>
              </a:extLst>
            </p:cNvPr>
            <p:cNvSpPr/>
            <p:nvPr/>
          </p:nvSpPr>
          <p:spPr>
            <a:xfrm>
              <a:off x="5402827" y="4717738"/>
              <a:ext cx="123061" cy="117528"/>
            </a:xfrm>
            <a:custGeom>
              <a:avLst/>
              <a:gdLst>
                <a:gd name="connsiteX0" fmla="*/ 4206 w 123061"/>
                <a:gd name="connsiteY0" fmla="*/ 109248 h 117528"/>
                <a:gd name="connsiteX1" fmla="*/ 19025 w 123061"/>
                <a:gd name="connsiteY1" fmla="*/ 99676 h 117528"/>
                <a:gd name="connsiteX2" fmla="*/ 26283 w 123061"/>
                <a:gd name="connsiteY2" fmla="*/ 97464 h 117528"/>
                <a:gd name="connsiteX3" fmla="*/ 33096 w 123061"/>
                <a:gd name="connsiteY3" fmla="*/ 92914 h 117528"/>
                <a:gd name="connsiteX4" fmla="*/ 35610 w 123061"/>
                <a:gd name="connsiteY4" fmla="*/ 91326 h 117528"/>
                <a:gd name="connsiteX5" fmla="*/ 62259 w 123061"/>
                <a:gd name="connsiteY5" fmla="*/ 68157 h 117528"/>
                <a:gd name="connsiteX6" fmla="*/ 57916 w 123061"/>
                <a:gd name="connsiteY6" fmla="*/ 49195 h 117528"/>
                <a:gd name="connsiteX7" fmla="*/ 55573 w 123061"/>
                <a:gd name="connsiteY7" fmla="*/ 45040 h 117528"/>
                <a:gd name="connsiteX8" fmla="*/ 69552 w 123061"/>
                <a:gd name="connsiteY8" fmla="*/ 47646 h 117528"/>
                <a:gd name="connsiteX9" fmla="*/ 73666 w 123061"/>
                <a:gd name="connsiteY9" fmla="*/ 41262 h 117528"/>
                <a:gd name="connsiteX10" fmla="*/ 71249 w 123061"/>
                <a:gd name="connsiteY10" fmla="*/ 36730 h 117528"/>
                <a:gd name="connsiteX11" fmla="*/ 99590 w 123061"/>
                <a:gd name="connsiteY11" fmla="*/ 10579 h 117528"/>
                <a:gd name="connsiteX12" fmla="*/ 99572 w 123061"/>
                <a:gd name="connsiteY12" fmla="*/ 10579 h 117528"/>
                <a:gd name="connsiteX13" fmla="*/ 99812 w 123061"/>
                <a:gd name="connsiteY13" fmla="*/ 0 h 117528"/>
                <a:gd name="connsiteX14" fmla="*/ 123061 w 123061"/>
                <a:gd name="connsiteY14" fmla="*/ 10333 h 117528"/>
                <a:gd name="connsiteX15" fmla="*/ 116026 w 123061"/>
                <a:gd name="connsiteY15" fmla="*/ 13870 h 117528"/>
                <a:gd name="connsiteX16" fmla="*/ 116015 w 123061"/>
                <a:gd name="connsiteY16" fmla="*/ 13870 h 117528"/>
                <a:gd name="connsiteX17" fmla="*/ 114471 w 123061"/>
                <a:gd name="connsiteY17" fmla="*/ 18305 h 117528"/>
                <a:gd name="connsiteX18" fmla="*/ 106362 w 123061"/>
                <a:gd name="connsiteY18" fmla="*/ 40634 h 117528"/>
                <a:gd name="connsiteX19" fmla="*/ 95675 w 123061"/>
                <a:gd name="connsiteY19" fmla="*/ 59671 h 117528"/>
                <a:gd name="connsiteX20" fmla="*/ 93783 w 123061"/>
                <a:gd name="connsiteY20" fmla="*/ 67037 h 117528"/>
                <a:gd name="connsiteX21" fmla="*/ 90149 w 123061"/>
                <a:gd name="connsiteY21" fmla="*/ 77261 h 117528"/>
                <a:gd name="connsiteX22" fmla="*/ 63437 w 123061"/>
                <a:gd name="connsiteY22" fmla="*/ 100710 h 117528"/>
                <a:gd name="connsiteX23" fmla="*/ 52132 w 123061"/>
                <a:gd name="connsiteY23" fmla="*/ 105093 h 117528"/>
                <a:gd name="connsiteX24" fmla="*/ 42851 w 123061"/>
                <a:gd name="connsiteY24" fmla="*/ 106528 h 117528"/>
                <a:gd name="connsiteX25" fmla="*/ 30118 w 123061"/>
                <a:gd name="connsiteY25" fmla="*/ 107042 h 117528"/>
                <a:gd name="connsiteX26" fmla="*/ 7487 w 123061"/>
                <a:gd name="connsiteY26" fmla="*/ 115826 h 117528"/>
                <a:gd name="connsiteX27" fmla="*/ 3949 w 123061"/>
                <a:gd name="connsiteY27" fmla="*/ 117529 h 117528"/>
                <a:gd name="connsiteX28" fmla="*/ 0 w 123061"/>
                <a:gd name="connsiteY28" fmla="*/ 113443 h 117528"/>
                <a:gd name="connsiteX29" fmla="*/ 4206 w 123061"/>
                <a:gd name="connsiteY29" fmla="*/ 109248 h 117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061" h="117528">
                  <a:moveTo>
                    <a:pt x="4206" y="109248"/>
                  </a:moveTo>
                  <a:cubicBezTo>
                    <a:pt x="8361" y="104888"/>
                    <a:pt x="15305" y="104950"/>
                    <a:pt x="19025" y="99676"/>
                  </a:cubicBezTo>
                  <a:cubicBezTo>
                    <a:pt x="20580" y="97470"/>
                    <a:pt x="23260" y="96258"/>
                    <a:pt x="26283" y="97464"/>
                  </a:cubicBezTo>
                  <a:cubicBezTo>
                    <a:pt x="30701" y="99224"/>
                    <a:pt x="35747" y="101910"/>
                    <a:pt x="33096" y="92914"/>
                  </a:cubicBezTo>
                  <a:cubicBezTo>
                    <a:pt x="33016" y="92640"/>
                    <a:pt x="34656" y="91595"/>
                    <a:pt x="35610" y="91326"/>
                  </a:cubicBezTo>
                  <a:cubicBezTo>
                    <a:pt x="45154" y="88623"/>
                    <a:pt x="57539" y="78061"/>
                    <a:pt x="62259" y="68157"/>
                  </a:cubicBezTo>
                  <a:cubicBezTo>
                    <a:pt x="65763" y="60814"/>
                    <a:pt x="67140" y="53830"/>
                    <a:pt x="57916" y="49195"/>
                  </a:cubicBezTo>
                  <a:cubicBezTo>
                    <a:pt x="56807" y="48635"/>
                    <a:pt x="56430" y="46629"/>
                    <a:pt x="55573" y="45040"/>
                  </a:cubicBezTo>
                  <a:cubicBezTo>
                    <a:pt x="61333" y="41868"/>
                    <a:pt x="64968" y="47515"/>
                    <a:pt x="69552" y="47646"/>
                  </a:cubicBezTo>
                  <a:cubicBezTo>
                    <a:pt x="73844" y="47772"/>
                    <a:pt x="74975" y="45017"/>
                    <a:pt x="73666" y="41262"/>
                  </a:cubicBezTo>
                  <a:cubicBezTo>
                    <a:pt x="73072" y="39548"/>
                    <a:pt x="66311" y="39011"/>
                    <a:pt x="71249" y="36730"/>
                  </a:cubicBezTo>
                  <a:cubicBezTo>
                    <a:pt x="83748" y="30958"/>
                    <a:pt x="87645" y="16488"/>
                    <a:pt x="99590" y="10579"/>
                  </a:cubicBezTo>
                  <a:lnTo>
                    <a:pt x="99572" y="10579"/>
                  </a:lnTo>
                  <a:cubicBezTo>
                    <a:pt x="101876" y="7104"/>
                    <a:pt x="101127" y="3561"/>
                    <a:pt x="99812" y="0"/>
                  </a:cubicBezTo>
                  <a:cubicBezTo>
                    <a:pt x="108134" y="2161"/>
                    <a:pt x="115883" y="5601"/>
                    <a:pt x="123061" y="10333"/>
                  </a:cubicBezTo>
                  <a:cubicBezTo>
                    <a:pt x="120718" y="11510"/>
                    <a:pt x="118369" y="12687"/>
                    <a:pt x="116026" y="13870"/>
                  </a:cubicBezTo>
                  <a:lnTo>
                    <a:pt x="116015" y="13870"/>
                  </a:lnTo>
                  <a:cubicBezTo>
                    <a:pt x="115523" y="15402"/>
                    <a:pt x="115420" y="17934"/>
                    <a:pt x="114471" y="18305"/>
                  </a:cubicBezTo>
                  <a:cubicBezTo>
                    <a:pt x="103116" y="22746"/>
                    <a:pt x="102956" y="30421"/>
                    <a:pt x="106362" y="40634"/>
                  </a:cubicBezTo>
                  <a:cubicBezTo>
                    <a:pt x="108997" y="48549"/>
                    <a:pt x="104030" y="56521"/>
                    <a:pt x="95675" y="59671"/>
                  </a:cubicBezTo>
                  <a:cubicBezTo>
                    <a:pt x="90794" y="61511"/>
                    <a:pt x="93057" y="64865"/>
                    <a:pt x="93783" y="67037"/>
                  </a:cubicBezTo>
                  <a:cubicBezTo>
                    <a:pt x="95383" y="71798"/>
                    <a:pt x="94909" y="73849"/>
                    <a:pt x="90149" y="77261"/>
                  </a:cubicBezTo>
                  <a:cubicBezTo>
                    <a:pt x="80582" y="84119"/>
                    <a:pt x="70643" y="90926"/>
                    <a:pt x="63437" y="100710"/>
                  </a:cubicBezTo>
                  <a:cubicBezTo>
                    <a:pt x="60756" y="104350"/>
                    <a:pt x="57019" y="106928"/>
                    <a:pt x="52132" y="105093"/>
                  </a:cubicBezTo>
                  <a:cubicBezTo>
                    <a:pt x="48623" y="103773"/>
                    <a:pt x="45457" y="104676"/>
                    <a:pt x="42851" y="106528"/>
                  </a:cubicBezTo>
                  <a:cubicBezTo>
                    <a:pt x="38491" y="109620"/>
                    <a:pt x="35496" y="109579"/>
                    <a:pt x="30118" y="107042"/>
                  </a:cubicBezTo>
                  <a:cubicBezTo>
                    <a:pt x="20940" y="102716"/>
                    <a:pt x="13945" y="109894"/>
                    <a:pt x="7487" y="115826"/>
                  </a:cubicBezTo>
                  <a:cubicBezTo>
                    <a:pt x="6555" y="116900"/>
                    <a:pt x="5389" y="117495"/>
                    <a:pt x="3949" y="117529"/>
                  </a:cubicBezTo>
                  <a:cubicBezTo>
                    <a:pt x="1755" y="117020"/>
                    <a:pt x="360" y="115729"/>
                    <a:pt x="0" y="113443"/>
                  </a:cubicBezTo>
                  <a:cubicBezTo>
                    <a:pt x="543" y="111185"/>
                    <a:pt x="2732" y="110574"/>
                    <a:pt x="4206" y="109248"/>
                  </a:cubicBezTo>
                  <a:close/>
                </a:path>
              </a:pathLst>
            </a:custGeom>
            <a:grpFill/>
            <a:ln w="5715" cap="flat">
              <a:noFill/>
              <a:prstDash val="solid"/>
              <a:miter/>
            </a:ln>
          </p:spPr>
          <p:txBody>
            <a:bodyPr rtlCol="0" anchor="ctr"/>
            <a:lstStyle/>
            <a:p>
              <a:endParaRPr lang="zh-CN" altLang="en-US"/>
            </a:p>
          </p:txBody>
        </p:sp>
        <p:sp>
          <p:nvSpPr>
            <p:cNvPr id="2076" name="任意多边形: 形状 2075">
              <a:extLst>
                <a:ext uri="{FF2B5EF4-FFF2-40B4-BE49-F238E27FC236}">
                  <a16:creationId xmlns:a16="http://schemas.microsoft.com/office/drawing/2014/main" id="{3C77FBB5-5641-877E-919A-E69165641A9A}"/>
                </a:ext>
              </a:extLst>
            </p:cNvPr>
            <p:cNvSpPr/>
            <p:nvPr/>
          </p:nvSpPr>
          <p:spPr>
            <a:xfrm>
              <a:off x="5489558" y="4931152"/>
              <a:ext cx="81879" cy="120708"/>
            </a:xfrm>
            <a:custGeom>
              <a:avLst/>
              <a:gdLst>
                <a:gd name="connsiteX0" fmla="*/ 19431 w 81879"/>
                <a:gd name="connsiteY0" fmla="*/ 10980 h 120708"/>
                <a:gd name="connsiteX1" fmla="*/ 29741 w 81879"/>
                <a:gd name="connsiteY1" fmla="*/ 3459 h 120708"/>
                <a:gd name="connsiteX2" fmla="*/ 35599 w 81879"/>
                <a:gd name="connsiteY2" fmla="*/ 1470 h 120708"/>
                <a:gd name="connsiteX3" fmla="*/ 34833 w 81879"/>
                <a:gd name="connsiteY3" fmla="*/ 8282 h 120708"/>
                <a:gd name="connsiteX4" fmla="*/ 39165 w 81879"/>
                <a:gd name="connsiteY4" fmla="*/ 17558 h 120708"/>
                <a:gd name="connsiteX5" fmla="*/ 39862 w 81879"/>
                <a:gd name="connsiteY5" fmla="*/ 19478 h 120708"/>
                <a:gd name="connsiteX6" fmla="*/ 33833 w 81879"/>
                <a:gd name="connsiteY6" fmla="*/ 30154 h 120708"/>
                <a:gd name="connsiteX7" fmla="*/ 28061 w 81879"/>
                <a:gd name="connsiteY7" fmla="*/ 48116 h 120708"/>
                <a:gd name="connsiteX8" fmla="*/ 30495 w 81879"/>
                <a:gd name="connsiteY8" fmla="*/ 56099 h 120708"/>
                <a:gd name="connsiteX9" fmla="*/ 35593 w 81879"/>
                <a:gd name="connsiteY9" fmla="*/ 52208 h 120708"/>
                <a:gd name="connsiteX10" fmla="*/ 51167 w 81879"/>
                <a:gd name="connsiteY10" fmla="*/ 38892 h 120708"/>
                <a:gd name="connsiteX11" fmla="*/ 63723 w 81879"/>
                <a:gd name="connsiteY11" fmla="*/ 44333 h 120708"/>
                <a:gd name="connsiteX12" fmla="*/ 63351 w 81879"/>
                <a:gd name="connsiteY12" fmla="*/ 57603 h 120708"/>
                <a:gd name="connsiteX13" fmla="*/ 81879 w 81879"/>
                <a:gd name="connsiteY13" fmla="*/ 40589 h 120708"/>
                <a:gd name="connsiteX14" fmla="*/ 75678 w 81879"/>
                <a:gd name="connsiteY14" fmla="*/ 94407 h 120708"/>
                <a:gd name="connsiteX15" fmla="*/ 74433 w 81879"/>
                <a:gd name="connsiteY15" fmla="*/ 68518 h 120708"/>
                <a:gd name="connsiteX16" fmla="*/ 65466 w 81879"/>
                <a:gd name="connsiteY16" fmla="*/ 86635 h 120708"/>
                <a:gd name="connsiteX17" fmla="*/ 65049 w 81879"/>
                <a:gd name="connsiteY17" fmla="*/ 77937 h 120708"/>
                <a:gd name="connsiteX18" fmla="*/ 42423 w 81879"/>
                <a:gd name="connsiteY18" fmla="*/ 86652 h 120708"/>
                <a:gd name="connsiteX19" fmla="*/ 35650 w 81879"/>
                <a:gd name="connsiteY19" fmla="*/ 107558 h 120708"/>
                <a:gd name="connsiteX20" fmla="*/ 24306 w 81879"/>
                <a:gd name="connsiteY20" fmla="*/ 120611 h 120708"/>
                <a:gd name="connsiteX21" fmla="*/ 15745 w 81879"/>
                <a:gd name="connsiteY21" fmla="*/ 109535 h 120708"/>
                <a:gd name="connsiteX22" fmla="*/ 16094 w 81879"/>
                <a:gd name="connsiteY22" fmla="*/ 99808 h 120708"/>
                <a:gd name="connsiteX23" fmla="*/ 22649 w 81879"/>
                <a:gd name="connsiteY23" fmla="*/ 84492 h 120708"/>
                <a:gd name="connsiteX24" fmla="*/ 7847 w 81879"/>
                <a:gd name="connsiteY24" fmla="*/ 72713 h 120708"/>
                <a:gd name="connsiteX25" fmla="*/ 4469 w 81879"/>
                <a:gd name="connsiteY25" fmla="*/ 48904 h 120708"/>
                <a:gd name="connsiteX26" fmla="*/ 18420 w 81879"/>
                <a:gd name="connsiteY26" fmla="*/ 12900 h 120708"/>
                <a:gd name="connsiteX27" fmla="*/ 19431 w 81879"/>
                <a:gd name="connsiteY27" fmla="*/ 10980 h 120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1879" h="120708">
                  <a:moveTo>
                    <a:pt x="19431" y="10980"/>
                  </a:moveTo>
                  <a:cubicBezTo>
                    <a:pt x="23238" y="8991"/>
                    <a:pt x="27358" y="7539"/>
                    <a:pt x="29741" y="3459"/>
                  </a:cubicBezTo>
                  <a:cubicBezTo>
                    <a:pt x="30981" y="1339"/>
                    <a:pt x="32639" y="-1925"/>
                    <a:pt x="35599" y="1470"/>
                  </a:cubicBezTo>
                  <a:cubicBezTo>
                    <a:pt x="37422" y="3556"/>
                    <a:pt x="37708" y="5716"/>
                    <a:pt x="34833" y="8282"/>
                  </a:cubicBezTo>
                  <a:cubicBezTo>
                    <a:pt x="26929" y="15340"/>
                    <a:pt x="33136" y="16575"/>
                    <a:pt x="39165" y="17558"/>
                  </a:cubicBezTo>
                  <a:cubicBezTo>
                    <a:pt x="39394" y="18198"/>
                    <a:pt x="39628" y="18838"/>
                    <a:pt x="39862" y="19478"/>
                  </a:cubicBezTo>
                  <a:cubicBezTo>
                    <a:pt x="38754" y="23553"/>
                    <a:pt x="35165" y="26205"/>
                    <a:pt x="33833" y="30154"/>
                  </a:cubicBezTo>
                  <a:cubicBezTo>
                    <a:pt x="33113" y="36537"/>
                    <a:pt x="32244" y="42692"/>
                    <a:pt x="28061" y="48116"/>
                  </a:cubicBezTo>
                  <a:cubicBezTo>
                    <a:pt x="25952" y="50853"/>
                    <a:pt x="26787" y="54511"/>
                    <a:pt x="30495" y="56099"/>
                  </a:cubicBezTo>
                  <a:cubicBezTo>
                    <a:pt x="34176" y="57677"/>
                    <a:pt x="34376" y="54797"/>
                    <a:pt x="35593" y="52208"/>
                  </a:cubicBezTo>
                  <a:cubicBezTo>
                    <a:pt x="38674" y="45641"/>
                    <a:pt x="46132" y="43641"/>
                    <a:pt x="51167" y="38892"/>
                  </a:cubicBezTo>
                  <a:cubicBezTo>
                    <a:pt x="56842" y="33543"/>
                    <a:pt x="60225" y="40635"/>
                    <a:pt x="63723" y="44333"/>
                  </a:cubicBezTo>
                  <a:cubicBezTo>
                    <a:pt x="66672" y="50373"/>
                    <a:pt x="64968" y="55688"/>
                    <a:pt x="63351" y="57603"/>
                  </a:cubicBezTo>
                  <a:cubicBezTo>
                    <a:pt x="66717" y="52585"/>
                    <a:pt x="67574" y="39641"/>
                    <a:pt x="81879" y="40589"/>
                  </a:cubicBezTo>
                  <a:cubicBezTo>
                    <a:pt x="79810" y="58523"/>
                    <a:pt x="77747" y="76462"/>
                    <a:pt x="75678" y="94407"/>
                  </a:cubicBezTo>
                  <a:cubicBezTo>
                    <a:pt x="76158" y="86063"/>
                    <a:pt x="71809" y="78160"/>
                    <a:pt x="74433" y="68518"/>
                  </a:cubicBezTo>
                  <a:cubicBezTo>
                    <a:pt x="65317" y="72822"/>
                    <a:pt x="71992" y="82811"/>
                    <a:pt x="65466" y="86635"/>
                  </a:cubicBezTo>
                  <a:cubicBezTo>
                    <a:pt x="65363" y="84520"/>
                    <a:pt x="65260" y="82411"/>
                    <a:pt x="65049" y="77937"/>
                  </a:cubicBezTo>
                  <a:cubicBezTo>
                    <a:pt x="58105" y="84920"/>
                    <a:pt x="49561" y="83297"/>
                    <a:pt x="42423" y="86652"/>
                  </a:cubicBezTo>
                  <a:cubicBezTo>
                    <a:pt x="38131" y="92858"/>
                    <a:pt x="30781" y="96985"/>
                    <a:pt x="35650" y="107558"/>
                  </a:cubicBezTo>
                  <a:cubicBezTo>
                    <a:pt x="38382" y="113501"/>
                    <a:pt x="31330" y="119707"/>
                    <a:pt x="24306" y="120611"/>
                  </a:cubicBezTo>
                  <a:cubicBezTo>
                    <a:pt x="16620" y="121599"/>
                    <a:pt x="16408" y="114901"/>
                    <a:pt x="15745" y="109535"/>
                  </a:cubicBezTo>
                  <a:cubicBezTo>
                    <a:pt x="15345" y="106306"/>
                    <a:pt x="15597" y="103014"/>
                    <a:pt x="16094" y="99808"/>
                  </a:cubicBezTo>
                  <a:cubicBezTo>
                    <a:pt x="16968" y="94167"/>
                    <a:pt x="15625" y="87515"/>
                    <a:pt x="22649" y="84492"/>
                  </a:cubicBezTo>
                  <a:cubicBezTo>
                    <a:pt x="12819" y="86692"/>
                    <a:pt x="13230" y="76074"/>
                    <a:pt x="7847" y="72713"/>
                  </a:cubicBezTo>
                  <a:cubicBezTo>
                    <a:pt x="-1417" y="65941"/>
                    <a:pt x="-2394" y="57889"/>
                    <a:pt x="4469" y="48904"/>
                  </a:cubicBezTo>
                  <a:cubicBezTo>
                    <a:pt x="12619" y="38235"/>
                    <a:pt x="11007" y="23827"/>
                    <a:pt x="18420" y="12900"/>
                  </a:cubicBezTo>
                  <a:cubicBezTo>
                    <a:pt x="18740" y="12254"/>
                    <a:pt x="19089" y="11614"/>
                    <a:pt x="19431" y="10980"/>
                  </a:cubicBezTo>
                  <a:close/>
                </a:path>
              </a:pathLst>
            </a:custGeom>
            <a:grpFill/>
            <a:ln w="5715" cap="flat">
              <a:noFill/>
              <a:prstDash val="solid"/>
              <a:miter/>
            </a:ln>
          </p:spPr>
          <p:txBody>
            <a:bodyPr rtlCol="0" anchor="ctr"/>
            <a:lstStyle/>
            <a:p>
              <a:endParaRPr lang="zh-CN" altLang="en-US"/>
            </a:p>
          </p:txBody>
        </p:sp>
        <p:sp>
          <p:nvSpPr>
            <p:cNvPr id="2077" name="任意多边形: 形状 2076">
              <a:extLst>
                <a:ext uri="{FF2B5EF4-FFF2-40B4-BE49-F238E27FC236}">
                  <a16:creationId xmlns:a16="http://schemas.microsoft.com/office/drawing/2014/main" id="{B9F78773-DA8F-B46E-F63E-2096AFC1DE10}"/>
                </a:ext>
              </a:extLst>
            </p:cNvPr>
            <p:cNvSpPr/>
            <p:nvPr/>
          </p:nvSpPr>
          <p:spPr>
            <a:xfrm>
              <a:off x="5178899" y="4819909"/>
              <a:ext cx="121235" cy="145802"/>
            </a:xfrm>
            <a:custGeom>
              <a:avLst/>
              <a:gdLst>
                <a:gd name="connsiteX0" fmla="*/ 1221 w 121235"/>
                <a:gd name="connsiteY0" fmla="*/ 135412 h 145802"/>
                <a:gd name="connsiteX1" fmla="*/ 1243 w 121235"/>
                <a:gd name="connsiteY1" fmla="*/ 128851 h 145802"/>
                <a:gd name="connsiteX2" fmla="*/ 6175 w 121235"/>
                <a:gd name="connsiteY2" fmla="*/ 118799 h 145802"/>
                <a:gd name="connsiteX3" fmla="*/ 24320 w 121235"/>
                <a:gd name="connsiteY3" fmla="*/ 89527 h 145802"/>
                <a:gd name="connsiteX4" fmla="*/ 24326 w 121235"/>
                <a:gd name="connsiteY4" fmla="*/ 89372 h 145802"/>
                <a:gd name="connsiteX5" fmla="*/ 43900 w 121235"/>
                <a:gd name="connsiteY5" fmla="*/ 69467 h 145802"/>
                <a:gd name="connsiteX6" fmla="*/ 43877 w 121235"/>
                <a:gd name="connsiteY6" fmla="*/ 69484 h 145802"/>
                <a:gd name="connsiteX7" fmla="*/ 57199 w 121235"/>
                <a:gd name="connsiteY7" fmla="*/ 53282 h 145802"/>
                <a:gd name="connsiteX8" fmla="*/ 82562 w 121235"/>
                <a:gd name="connsiteY8" fmla="*/ 19895 h 145802"/>
                <a:gd name="connsiteX9" fmla="*/ 90106 w 121235"/>
                <a:gd name="connsiteY9" fmla="*/ 10528 h 145802"/>
                <a:gd name="connsiteX10" fmla="*/ 90140 w 121235"/>
                <a:gd name="connsiteY10" fmla="*/ 10482 h 145802"/>
                <a:gd name="connsiteX11" fmla="*/ 102685 w 121235"/>
                <a:gd name="connsiteY11" fmla="*/ 5659 h 145802"/>
                <a:gd name="connsiteX12" fmla="*/ 119790 w 121235"/>
                <a:gd name="connsiteY12" fmla="*/ 4802 h 145802"/>
                <a:gd name="connsiteX13" fmla="*/ 121236 w 121235"/>
                <a:gd name="connsiteY13" fmla="*/ 9105 h 145802"/>
                <a:gd name="connsiteX14" fmla="*/ 119870 w 121235"/>
                <a:gd name="connsiteY14" fmla="*/ 15277 h 145802"/>
                <a:gd name="connsiteX15" fmla="*/ 96627 w 121235"/>
                <a:gd name="connsiteY15" fmla="*/ 50327 h 145802"/>
                <a:gd name="connsiteX16" fmla="*/ 91157 w 121235"/>
                <a:gd name="connsiteY16" fmla="*/ 47698 h 145802"/>
                <a:gd name="connsiteX17" fmla="*/ 89409 w 121235"/>
                <a:gd name="connsiteY17" fmla="*/ 44070 h 145802"/>
                <a:gd name="connsiteX18" fmla="*/ 91112 w 121235"/>
                <a:gd name="connsiteY18" fmla="*/ 47664 h 145802"/>
                <a:gd name="connsiteX19" fmla="*/ 93449 w 121235"/>
                <a:gd name="connsiteY19" fmla="*/ 53145 h 145802"/>
                <a:gd name="connsiteX20" fmla="*/ 72075 w 121235"/>
                <a:gd name="connsiteY20" fmla="*/ 57866 h 145802"/>
                <a:gd name="connsiteX21" fmla="*/ 82985 w 121235"/>
                <a:gd name="connsiteY21" fmla="*/ 61260 h 145802"/>
                <a:gd name="connsiteX22" fmla="*/ 69458 w 121235"/>
                <a:gd name="connsiteY22" fmla="*/ 85846 h 145802"/>
                <a:gd name="connsiteX23" fmla="*/ 67132 w 121235"/>
                <a:gd name="connsiteY23" fmla="*/ 83309 h 145802"/>
                <a:gd name="connsiteX24" fmla="*/ 68006 w 121235"/>
                <a:gd name="connsiteY24" fmla="*/ 86783 h 145802"/>
                <a:gd name="connsiteX25" fmla="*/ 59593 w 121235"/>
                <a:gd name="connsiteY25" fmla="*/ 94767 h 145802"/>
                <a:gd name="connsiteX26" fmla="*/ 34585 w 121235"/>
                <a:gd name="connsiteY26" fmla="*/ 106980 h 145802"/>
                <a:gd name="connsiteX27" fmla="*/ 19463 w 121235"/>
                <a:gd name="connsiteY27" fmla="*/ 109329 h 145802"/>
                <a:gd name="connsiteX28" fmla="*/ 20812 w 121235"/>
                <a:gd name="connsiteY28" fmla="*/ 107117 h 145802"/>
                <a:gd name="connsiteX29" fmla="*/ 19354 w 121235"/>
                <a:gd name="connsiteY29" fmla="*/ 109203 h 145802"/>
                <a:gd name="connsiteX30" fmla="*/ 1798 w 121235"/>
                <a:gd name="connsiteY30" fmla="*/ 145802 h 145802"/>
                <a:gd name="connsiteX31" fmla="*/ 1575 w 121235"/>
                <a:gd name="connsiteY31" fmla="*/ 140710 h 145802"/>
                <a:gd name="connsiteX32" fmla="*/ 2741 w 121235"/>
                <a:gd name="connsiteY32" fmla="*/ 139219 h 145802"/>
                <a:gd name="connsiteX33" fmla="*/ 2198 w 121235"/>
                <a:gd name="connsiteY33" fmla="*/ 139887 h 145802"/>
                <a:gd name="connsiteX34" fmla="*/ 95 w 121235"/>
                <a:gd name="connsiteY34" fmla="*/ 138127 h 145802"/>
                <a:gd name="connsiteX35" fmla="*/ 1221 w 121235"/>
                <a:gd name="connsiteY35" fmla="*/ 135412 h 14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235" h="145802">
                  <a:moveTo>
                    <a:pt x="1221" y="135412"/>
                  </a:moveTo>
                  <a:cubicBezTo>
                    <a:pt x="1226" y="133223"/>
                    <a:pt x="1238" y="131035"/>
                    <a:pt x="1243" y="128851"/>
                  </a:cubicBezTo>
                  <a:cubicBezTo>
                    <a:pt x="2261" y="125148"/>
                    <a:pt x="6764" y="122582"/>
                    <a:pt x="6175" y="118799"/>
                  </a:cubicBezTo>
                  <a:cubicBezTo>
                    <a:pt x="3809" y="103597"/>
                    <a:pt x="12611" y="95762"/>
                    <a:pt x="24320" y="89527"/>
                  </a:cubicBezTo>
                  <a:lnTo>
                    <a:pt x="24326" y="89372"/>
                  </a:lnTo>
                  <a:cubicBezTo>
                    <a:pt x="32002" y="83874"/>
                    <a:pt x="38837" y="77542"/>
                    <a:pt x="43900" y="69467"/>
                  </a:cubicBezTo>
                  <a:lnTo>
                    <a:pt x="43877" y="69484"/>
                  </a:lnTo>
                  <a:cubicBezTo>
                    <a:pt x="54496" y="69164"/>
                    <a:pt x="52918" y="58814"/>
                    <a:pt x="57199" y="53282"/>
                  </a:cubicBezTo>
                  <a:cubicBezTo>
                    <a:pt x="65308" y="41892"/>
                    <a:pt x="72521" y="29816"/>
                    <a:pt x="82562" y="19895"/>
                  </a:cubicBezTo>
                  <a:cubicBezTo>
                    <a:pt x="86917" y="18260"/>
                    <a:pt x="87346" y="13454"/>
                    <a:pt x="90106" y="10528"/>
                  </a:cubicBezTo>
                  <a:lnTo>
                    <a:pt x="90140" y="10482"/>
                  </a:lnTo>
                  <a:cubicBezTo>
                    <a:pt x="95501" y="11911"/>
                    <a:pt x="99101" y="10088"/>
                    <a:pt x="102685" y="5659"/>
                  </a:cubicBezTo>
                  <a:cubicBezTo>
                    <a:pt x="107554" y="-359"/>
                    <a:pt x="113692" y="-2919"/>
                    <a:pt x="119790" y="4802"/>
                  </a:cubicBezTo>
                  <a:cubicBezTo>
                    <a:pt x="120607" y="6122"/>
                    <a:pt x="121087" y="7556"/>
                    <a:pt x="121236" y="9105"/>
                  </a:cubicBezTo>
                  <a:cubicBezTo>
                    <a:pt x="121173" y="11271"/>
                    <a:pt x="121333" y="14100"/>
                    <a:pt x="119870" y="15277"/>
                  </a:cubicBezTo>
                  <a:cubicBezTo>
                    <a:pt x="108388" y="24541"/>
                    <a:pt x="101473" y="36720"/>
                    <a:pt x="96627" y="50327"/>
                  </a:cubicBezTo>
                  <a:cubicBezTo>
                    <a:pt x="93975" y="51179"/>
                    <a:pt x="92718" y="49121"/>
                    <a:pt x="91157" y="47698"/>
                  </a:cubicBezTo>
                  <a:cubicBezTo>
                    <a:pt x="90015" y="46767"/>
                    <a:pt x="89386" y="45573"/>
                    <a:pt x="89409" y="44070"/>
                  </a:cubicBezTo>
                  <a:cubicBezTo>
                    <a:pt x="89323" y="45573"/>
                    <a:pt x="89923" y="46750"/>
                    <a:pt x="91112" y="47664"/>
                  </a:cubicBezTo>
                  <a:cubicBezTo>
                    <a:pt x="92392" y="49282"/>
                    <a:pt x="94689" y="50453"/>
                    <a:pt x="93449" y="53145"/>
                  </a:cubicBezTo>
                  <a:cubicBezTo>
                    <a:pt x="87991" y="61735"/>
                    <a:pt x="79019" y="53911"/>
                    <a:pt x="72075" y="57866"/>
                  </a:cubicBezTo>
                  <a:cubicBezTo>
                    <a:pt x="76384" y="58620"/>
                    <a:pt x="85408" y="56945"/>
                    <a:pt x="82985" y="61260"/>
                  </a:cubicBezTo>
                  <a:cubicBezTo>
                    <a:pt x="78436" y="69358"/>
                    <a:pt x="82619" y="82777"/>
                    <a:pt x="69458" y="85846"/>
                  </a:cubicBezTo>
                  <a:cubicBezTo>
                    <a:pt x="68120" y="85446"/>
                    <a:pt x="68378" y="82657"/>
                    <a:pt x="67132" y="83309"/>
                  </a:cubicBezTo>
                  <a:cubicBezTo>
                    <a:pt x="66017" y="83891"/>
                    <a:pt x="68480" y="85320"/>
                    <a:pt x="68006" y="86783"/>
                  </a:cubicBezTo>
                  <a:cubicBezTo>
                    <a:pt x="66606" y="91024"/>
                    <a:pt x="66737" y="98093"/>
                    <a:pt x="59593" y="94767"/>
                  </a:cubicBezTo>
                  <a:cubicBezTo>
                    <a:pt x="45489" y="88201"/>
                    <a:pt x="39808" y="90612"/>
                    <a:pt x="34585" y="106980"/>
                  </a:cubicBezTo>
                  <a:cubicBezTo>
                    <a:pt x="30756" y="118982"/>
                    <a:pt x="29361" y="119193"/>
                    <a:pt x="19463" y="109329"/>
                  </a:cubicBezTo>
                  <a:cubicBezTo>
                    <a:pt x="19440" y="108329"/>
                    <a:pt x="19874" y="107575"/>
                    <a:pt x="20812" y="107117"/>
                  </a:cubicBezTo>
                  <a:cubicBezTo>
                    <a:pt x="19783" y="107260"/>
                    <a:pt x="19303" y="107935"/>
                    <a:pt x="19354" y="109203"/>
                  </a:cubicBezTo>
                  <a:cubicBezTo>
                    <a:pt x="27544" y="129343"/>
                    <a:pt x="21189" y="142562"/>
                    <a:pt x="1798" y="145802"/>
                  </a:cubicBezTo>
                  <a:cubicBezTo>
                    <a:pt x="277" y="144105"/>
                    <a:pt x="-48" y="142373"/>
                    <a:pt x="1575" y="140710"/>
                  </a:cubicBezTo>
                  <a:cubicBezTo>
                    <a:pt x="2478" y="140705"/>
                    <a:pt x="3306" y="139744"/>
                    <a:pt x="2741" y="139219"/>
                  </a:cubicBezTo>
                  <a:cubicBezTo>
                    <a:pt x="1146" y="137744"/>
                    <a:pt x="4478" y="139870"/>
                    <a:pt x="2198" y="139887"/>
                  </a:cubicBezTo>
                  <a:cubicBezTo>
                    <a:pt x="1146" y="139675"/>
                    <a:pt x="483" y="139104"/>
                    <a:pt x="95" y="138127"/>
                  </a:cubicBezTo>
                  <a:cubicBezTo>
                    <a:pt x="-197" y="136904"/>
                    <a:pt x="186" y="136018"/>
                    <a:pt x="1221" y="135412"/>
                  </a:cubicBezTo>
                  <a:close/>
                </a:path>
              </a:pathLst>
            </a:custGeom>
            <a:grpFill/>
            <a:ln w="5715" cap="flat">
              <a:noFill/>
              <a:prstDash val="solid"/>
              <a:miter/>
            </a:ln>
          </p:spPr>
          <p:txBody>
            <a:bodyPr rtlCol="0" anchor="ctr"/>
            <a:lstStyle/>
            <a:p>
              <a:endParaRPr lang="zh-CN" altLang="en-US"/>
            </a:p>
          </p:txBody>
        </p:sp>
        <p:sp>
          <p:nvSpPr>
            <p:cNvPr id="2078" name="任意多边形: 形状 2077">
              <a:extLst>
                <a:ext uri="{FF2B5EF4-FFF2-40B4-BE49-F238E27FC236}">
                  <a16:creationId xmlns:a16="http://schemas.microsoft.com/office/drawing/2014/main" id="{1AD5931F-A15E-6DDD-4C86-1C298A70ABFB}"/>
                </a:ext>
              </a:extLst>
            </p:cNvPr>
            <p:cNvSpPr/>
            <p:nvPr userDrawn="1"/>
          </p:nvSpPr>
          <p:spPr>
            <a:xfrm>
              <a:off x="5563685" y="5506311"/>
              <a:ext cx="73400" cy="79113"/>
            </a:xfrm>
            <a:custGeom>
              <a:avLst/>
              <a:gdLst>
                <a:gd name="connsiteX0" fmla="*/ 10941 w 73400"/>
                <a:gd name="connsiteY0" fmla="*/ 64476 h 79113"/>
                <a:gd name="connsiteX1" fmla="*/ 6529 w 73400"/>
                <a:gd name="connsiteY1" fmla="*/ 54240 h 79113"/>
                <a:gd name="connsiteX2" fmla="*/ 2329 w 73400"/>
                <a:gd name="connsiteY2" fmla="*/ 43645 h 79113"/>
                <a:gd name="connsiteX3" fmla="*/ 11610 w 73400"/>
                <a:gd name="connsiteY3" fmla="*/ 49925 h 79113"/>
                <a:gd name="connsiteX4" fmla="*/ 20936 w 73400"/>
                <a:gd name="connsiteY4" fmla="*/ 27911 h 79113"/>
                <a:gd name="connsiteX5" fmla="*/ 19199 w 73400"/>
                <a:gd name="connsiteY5" fmla="*/ 22808 h 79113"/>
                <a:gd name="connsiteX6" fmla="*/ 21542 w 73400"/>
                <a:gd name="connsiteY6" fmla="*/ 20213 h 79113"/>
                <a:gd name="connsiteX7" fmla="*/ 24828 w 73400"/>
                <a:gd name="connsiteY7" fmla="*/ 20768 h 79113"/>
                <a:gd name="connsiteX8" fmla="*/ 27292 w 73400"/>
                <a:gd name="connsiteY8" fmla="*/ 19110 h 79113"/>
                <a:gd name="connsiteX9" fmla="*/ 31258 w 73400"/>
                <a:gd name="connsiteY9" fmla="*/ 14933 h 79113"/>
                <a:gd name="connsiteX10" fmla="*/ 45540 w 73400"/>
                <a:gd name="connsiteY10" fmla="*/ 228 h 79113"/>
                <a:gd name="connsiteX11" fmla="*/ 60353 w 73400"/>
                <a:gd name="connsiteY11" fmla="*/ 4897 h 79113"/>
                <a:gd name="connsiteX12" fmla="*/ 58970 w 73400"/>
                <a:gd name="connsiteY12" fmla="*/ 9401 h 79113"/>
                <a:gd name="connsiteX13" fmla="*/ 54021 w 73400"/>
                <a:gd name="connsiteY13" fmla="*/ 20168 h 79113"/>
                <a:gd name="connsiteX14" fmla="*/ 50620 w 73400"/>
                <a:gd name="connsiteY14" fmla="*/ 25123 h 79113"/>
                <a:gd name="connsiteX15" fmla="*/ 73400 w 73400"/>
                <a:gd name="connsiteY15" fmla="*/ 21379 h 79113"/>
                <a:gd name="connsiteX16" fmla="*/ 57158 w 73400"/>
                <a:gd name="connsiteY16" fmla="*/ 47634 h 79113"/>
                <a:gd name="connsiteX17" fmla="*/ 58473 w 73400"/>
                <a:gd name="connsiteY17" fmla="*/ 55109 h 79113"/>
                <a:gd name="connsiteX18" fmla="*/ 50723 w 73400"/>
                <a:gd name="connsiteY18" fmla="*/ 74729 h 79113"/>
                <a:gd name="connsiteX19" fmla="*/ 34390 w 73400"/>
                <a:gd name="connsiteY19" fmla="*/ 77140 h 79113"/>
                <a:gd name="connsiteX20" fmla="*/ 10941 w 73400"/>
                <a:gd name="connsiteY20" fmla="*/ 64476 h 7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3400" h="79113">
                  <a:moveTo>
                    <a:pt x="10941" y="64476"/>
                  </a:moveTo>
                  <a:cubicBezTo>
                    <a:pt x="10261" y="60721"/>
                    <a:pt x="16113" y="54143"/>
                    <a:pt x="6529" y="54240"/>
                  </a:cubicBezTo>
                  <a:cubicBezTo>
                    <a:pt x="-4404" y="54349"/>
                    <a:pt x="1511" y="48188"/>
                    <a:pt x="2329" y="43645"/>
                  </a:cubicBezTo>
                  <a:cubicBezTo>
                    <a:pt x="5843" y="44839"/>
                    <a:pt x="6243" y="49303"/>
                    <a:pt x="11610" y="49925"/>
                  </a:cubicBezTo>
                  <a:cubicBezTo>
                    <a:pt x="11615" y="41479"/>
                    <a:pt x="19942" y="36547"/>
                    <a:pt x="20936" y="27911"/>
                  </a:cubicBezTo>
                  <a:cubicBezTo>
                    <a:pt x="19468" y="26511"/>
                    <a:pt x="19073" y="24745"/>
                    <a:pt x="19199" y="22808"/>
                  </a:cubicBezTo>
                  <a:cubicBezTo>
                    <a:pt x="19633" y="21631"/>
                    <a:pt x="20445" y="20779"/>
                    <a:pt x="21542" y="20213"/>
                  </a:cubicBezTo>
                  <a:cubicBezTo>
                    <a:pt x="22697" y="20031"/>
                    <a:pt x="23811" y="20225"/>
                    <a:pt x="24828" y="20768"/>
                  </a:cubicBezTo>
                  <a:cubicBezTo>
                    <a:pt x="27115" y="22545"/>
                    <a:pt x="26234" y="19316"/>
                    <a:pt x="27292" y="19110"/>
                  </a:cubicBezTo>
                  <a:cubicBezTo>
                    <a:pt x="28440" y="17533"/>
                    <a:pt x="29800" y="16196"/>
                    <a:pt x="31258" y="14933"/>
                  </a:cubicBezTo>
                  <a:cubicBezTo>
                    <a:pt x="37138" y="11109"/>
                    <a:pt x="39556" y="3931"/>
                    <a:pt x="45540" y="228"/>
                  </a:cubicBezTo>
                  <a:cubicBezTo>
                    <a:pt x="51032" y="5"/>
                    <a:pt x="56821" y="-1121"/>
                    <a:pt x="60353" y="4897"/>
                  </a:cubicBezTo>
                  <a:cubicBezTo>
                    <a:pt x="59844" y="6429"/>
                    <a:pt x="58427" y="8538"/>
                    <a:pt x="58970" y="9401"/>
                  </a:cubicBezTo>
                  <a:cubicBezTo>
                    <a:pt x="63073" y="15836"/>
                    <a:pt x="59530" y="18202"/>
                    <a:pt x="54021" y="20168"/>
                  </a:cubicBezTo>
                  <a:cubicBezTo>
                    <a:pt x="52866" y="20579"/>
                    <a:pt x="52289" y="22602"/>
                    <a:pt x="50620" y="25123"/>
                  </a:cubicBezTo>
                  <a:cubicBezTo>
                    <a:pt x="59033" y="26088"/>
                    <a:pt x="64782" y="18224"/>
                    <a:pt x="73400" y="21379"/>
                  </a:cubicBezTo>
                  <a:cubicBezTo>
                    <a:pt x="67537" y="30077"/>
                    <a:pt x="45888" y="29592"/>
                    <a:pt x="57158" y="47634"/>
                  </a:cubicBezTo>
                  <a:cubicBezTo>
                    <a:pt x="59044" y="49874"/>
                    <a:pt x="58713" y="52497"/>
                    <a:pt x="58473" y="55109"/>
                  </a:cubicBezTo>
                  <a:cubicBezTo>
                    <a:pt x="55158" y="61378"/>
                    <a:pt x="55724" y="69362"/>
                    <a:pt x="50723" y="74729"/>
                  </a:cubicBezTo>
                  <a:cubicBezTo>
                    <a:pt x="46254" y="79529"/>
                    <a:pt x="40448" y="80472"/>
                    <a:pt x="34390" y="77140"/>
                  </a:cubicBezTo>
                  <a:cubicBezTo>
                    <a:pt x="26046" y="73911"/>
                    <a:pt x="18142" y="69848"/>
                    <a:pt x="10941" y="64476"/>
                  </a:cubicBezTo>
                  <a:close/>
                </a:path>
              </a:pathLst>
            </a:custGeom>
            <a:grpFill/>
            <a:ln w="5715" cap="flat">
              <a:noFill/>
              <a:prstDash val="solid"/>
              <a:miter/>
            </a:ln>
          </p:spPr>
          <p:txBody>
            <a:bodyPr rtlCol="0" anchor="ctr"/>
            <a:lstStyle/>
            <a:p>
              <a:endParaRPr lang="zh-CN" altLang="en-US"/>
            </a:p>
          </p:txBody>
        </p:sp>
        <p:sp>
          <p:nvSpPr>
            <p:cNvPr id="2079" name="任意多边形: 形状 2078">
              <a:extLst>
                <a:ext uri="{FF2B5EF4-FFF2-40B4-BE49-F238E27FC236}">
                  <a16:creationId xmlns:a16="http://schemas.microsoft.com/office/drawing/2014/main" id="{9B18C9CB-4A43-BAE1-B6A7-2A8484875E4C}"/>
                </a:ext>
              </a:extLst>
            </p:cNvPr>
            <p:cNvSpPr/>
            <p:nvPr/>
          </p:nvSpPr>
          <p:spPr>
            <a:xfrm>
              <a:off x="4652362" y="5081126"/>
              <a:ext cx="77570" cy="68728"/>
            </a:xfrm>
            <a:custGeom>
              <a:avLst/>
              <a:gdLst>
                <a:gd name="connsiteX0" fmla="*/ 50932 w 77570"/>
                <a:gd name="connsiteY0" fmla="*/ 9030 h 68728"/>
                <a:gd name="connsiteX1" fmla="*/ 57190 w 77570"/>
                <a:gd name="connsiteY1" fmla="*/ 16128 h 68728"/>
                <a:gd name="connsiteX2" fmla="*/ 73947 w 77570"/>
                <a:gd name="connsiteY2" fmla="*/ 12322 h 68728"/>
                <a:gd name="connsiteX3" fmla="*/ 74084 w 77570"/>
                <a:gd name="connsiteY3" fmla="*/ 18762 h 68728"/>
                <a:gd name="connsiteX4" fmla="*/ 67351 w 77570"/>
                <a:gd name="connsiteY4" fmla="*/ 28752 h 68728"/>
                <a:gd name="connsiteX5" fmla="*/ 47400 w 77570"/>
                <a:gd name="connsiteY5" fmla="*/ 68729 h 68728"/>
                <a:gd name="connsiteX6" fmla="*/ 0 w 77570"/>
                <a:gd name="connsiteY6" fmla="*/ 52281 h 68728"/>
                <a:gd name="connsiteX7" fmla="*/ 6206 w 77570"/>
                <a:gd name="connsiteY7" fmla="*/ 51309 h 68728"/>
                <a:gd name="connsiteX8" fmla="*/ 24615 w 77570"/>
                <a:gd name="connsiteY8" fmla="*/ 32061 h 68728"/>
                <a:gd name="connsiteX9" fmla="*/ 26741 w 77570"/>
                <a:gd name="connsiteY9" fmla="*/ 29752 h 68728"/>
                <a:gd name="connsiteX10" fmla="*/ 38811 w 77570"/>
                <a:gd name="connsiteY10" fmla="*/ 8681 h 68728"/>
                <a:gd name="connsiteX11" fmla="*/ 43205 w 77570"/>
                <a:gd name="connsiteY11" fmla="*/ 0 h 68728"/>
                <a:gd name="connsiteX12" fmla="*/ 50932 w 77570"/>
                <a:gd name="connsiteY12" fmla="*/ 9030 h 68728"/>
                <a:gd name="connsiteX13" fmla="*/ 50932 w 77570"/>
                <a:gd name="connsiteY13" fmla="*/ 9030 h 6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570" h="68728">
                  <a:moveTo>
                    <a:pt x="50932" y="9030"/>
                  </a:moveTo>
                  <a:cubicBezTo>
                    <a:pt x="51315" y="12870"/>
                    <a:pt x="49572" y="18174"/>
                    <a:pt x="57190" y="16128"/>
                  </a:cubicBezTo>
                  <a:cubicBezTo>
                    <a:pt x="62699" y="14647"/>
                    <a:pt x="67900" y="11499"/>
                    <a:pt x="73947" y="12322"/>
                  </a:cubicBezTo>
                  <a:cubicBezTo>
                    <a:pt x="73283" y="14562"/>
                    <a:pt x="82325" y="17231"/>
                    <a:pt x="74084" y="18762"/>
                  </a:cubicBezTo>
                  <a:cubicBezTo>
                    <a:pt x="67523" y="19979"/>
                    <a:pt x="67357" y="23934"/>
                    <a:pt x="67351" y="28752"/>
                  </a:cubicBezTo>
                  <a:cubicBezTo>
                    <a:pt x="67946" y="45697"/>
                    <a:pt x="54595" y="55676"/>
                    <a:pt x="47400" y="68729"/>
                  </a:cubicBezTo>
                  <a:cubicBezTo>
                    <a:pt x="30730" y="65757"/>
                    <a:pt x="15276" y="59276"/>
                    <a:pt x="0" y="52281"/>
                  </a:cubicBezTo>
                  <a:cubicBezTo>
                    <a:pt x="2143" y="51989"/>
                    <a:pt x="5761" y="52338"/>
                    <a:pt x="6206" y="51309"/>
                  </a:cubicBezTo>
                  <a:cubicBezTo>
                    <a:pt x="10007" y="42531"/>
                    <a:pt x="20111" y="39976"/>
                    <a:pt x="24615" y="32061"/>
                  </a:cubicBezTo>
                  <a:cubicBezTo>
                    <a:pt x="25358" y="31284"/>
                    <a:pt x="26826" y="30415"/>
                    <a:pt x="26741" y="29752"/>
                  </a:cubicBezTo>
                  <a:cubicBezTo>
                    <a:pt x="25403" y="19643"/>
                    <a:pt x="25306" y="10658"/>
                    <a:pt x="38811" y="8681"/>
                  </a:cubicBezTo>
                  <a:cubicBezTo>
                    <a:pt x="40565" y="8424"/>
                    <a:pt x="41611" y="3315"/>
                    <a:pt x="43205" y="0"/>
                  </a:cubicBezTo>
                  <a:cubicBezTo>
                    <a:pt x="46892" y="2406"/>
                    <a:pt x="45852" y="8498"/>
                    <a:pt x="50932" y="9030"/>
                  </a:cubicBezTo>
                  <a:lnTo>
                    <a:pt x="50932" y="9030"/>
                  </a:lnTo>
                  <a:close/>
                </a:path>
              </a:pathLst>
            </a:custGeom>
            <a:grpFill/>
            <a:ln w="5715" cap="flat">
              <a:noFill/>
              <a:prstDash val="solid"/>
              <a:miter/>
            </a:ln>
          </p:spPr>
          <p:txBody>
            <a:bodyPr rtlCol="0" anchor="ctr"/>
            <a:lstStyle/>
            <a:p>
              <a:endParaRPr lang="zh-CN" altLang="en-US"/>
            </a:p>
          </p:txBody>
        </p:sp>
        <p:sp>
          <p:nvSpPr>
            <p:cNvPr id="2080" name="任意多边形: 形状 2079">
              <a:extLst>
                <a:ext uri="{FF2B5EF4-FFF2-40B4-BE49-F238E27FC236}">
                  <a16:creationId xmlns:a16="http://schemas.microsoft.com/office/drawing/2014/main" id="{C59913AC-E42C-D68F-41CC-1CBF61AB7D0C}"/>
                </a:ext>
              </a:extLst>
            </p:cNvPr>
            <p:cNvSpPr/>
            <p:nvPr/>
          </p:nvSpPr>
          <p:spPr>
            <a:xfrm>
              <a:off x="5013530" y="5264288"/>
              <a:ext cx="115272" cy="63581"/>
            </a:xfrm>
            <a:custGeom>
              <a:avLst/>
              <a:gdLst>
                <a:gd name="connsiteX0" fmla="*/ 21908 w 115272"/>
                <a:gd name="connsiteY0" fmla="*/ 16651 h 63581"/>
                <a:gd name="connsiteX1" fmla="*/ 21257 w 115272"/>
                <a:gd name="connsiteY1" fmla="*/ 30687 h 63581"/>
                <a:gd name="connsiteX2" fmla="*/ 24428 w 115272"/>
                <a:gd name="connsiteY2" fmla="*/ 35939 h 63581"/>
                <a:gd name="connsiteX3" fmla="*/ 29086 w 115272"/>
                <a:gd name="connsiteY3" fmla="*/ 31196 h 63581"/>
                <a:gd name="connsiteX4" fmla="*/ 29915 w 115272"/>
                <a:gd name="connsiteY4" fmla="*/ 19497 h 63581"/>
                <a:gd name="connsiteX5" fmla="*/ 40042 w 115272"/>
                <a:gd name="connsiteY5" fmla="*/ 32402 h 63581"/>
                <a:gd name="connsiteX6" fmla="*/ 40802 w 115272"/>
                <a:gd name="connsiteY6" fmla="*/ 49061 h 63581"/>
                <a:gd name="connsiteX7" fmla="*/ 64662 w 115272"/>
                <a:gd name="connsiteY7" fmla="*/ 23241 h 63581"/>
                <a:gd name="connsiteX8" fmla="*/ 66508 w 115272"/>
                <a:gd name="connsiteY8" fmla="*/ 22886 h 63581"/>
                <a:gd name="connsiteX9" fmla="*/ 73955 w 115272"/>
                <a:gd name="connsiteY9" fmla="*/ 16320 h 63581"/>
                <a:gd name="connsiteX10" fmla="*/ 108450 w 115272"/>
                <a:gd name="connsiteY10" fmla="*/ 461 h 63581"/>
                <a:gd name="connsiteX11" fmla="*/ 115160 w 115272"/>
                <a:gd name="connsiteY11" fmla="*/ 5827 h 63581"/>
                <a:gd name="connsiteX12" fmla="*/ 113994 w 115272"/>
                <a:gd name="connsiteY12" fmla="*/ 10016 h 63581"/>
                <a:gd name="connsiteX13" fmla="*/ 98260 w 115272"/>
                <a:gd name="connsiteY13" fmla="*/ 25390 h 63581"/>
                <a:gd name="connsiteX14" fmla="*/ 84396 w 115272"/>
                <a:gd name="connsiteY14" fmla="*/ 36379 h 63581"/>
                <a:gd name="connsiteX15" fmla="*/ 82241 w 115272"/>
                <a:gd name="connsiteY15" fmla="*/ 36963 h 63581"/>
                <a:gd name="connsiteX16" fmla="*/ 72389 w 115272"/>
                <a:gd name="connsiteY16" fmla="*/ 52490 h 63581"/>
                <a:gd name="connsiteX17" fmla="*/ 54523 w 115272"/>
                <a:gd name="connsiteY17" fmla="*/ 62806 h 63581"/>
                <a:gd name="connsiteX18" fmla="*/ 5306 w 115272"/>
                <a:gd name="connsiteY18" fmla="*/ 36899 h 63581"/>
                <a:gd name="connsiteX19" fmla="*/ 1140 w 115272"/>
                <a:gd name="connsiteY19" fmla="*/ 18766 h 63581"/>
                <a:gd name="connsiteX20" fmla="*/ 1660 w 115272"/>
                <a:gd name="connsiteY20" fmla="*/ 13097 h 63581"/>
                <a:gd name="connsiteX21" fmla="*/ 7083 w 115272"/>
                <a:gd name="connsiteY21" fmla="*/ 14005 h 63581"/>
                <a:gd name="connsiteX22" fmla="*/ 21908 w 115272"/>
                <a:gd name="connsiteY22" fmla="*/ 16651 h 63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5272" h="63581">
                  <a:moveTo>
                    <a:pt x="21908" y="16651"/>
                  </a:moveTo>
                  <a:cubicBezTo>
                    <a:pt x="25097" y="21469"/>
                    <a:pt x="22222" y="26098"/>
                    <a:pt x="21257" y="30687"/>
                  </a:cubicBezTo>
                  <a:cubicBezTo>
                    <a:pt x="20594" y="33836"/>
                    <a:pt x="20474" y="36214"/>
                    <a:pt x="24428" y="35939"/>
                  </a:cubicBezTo>
                  <a:cubicBezTo>
                    <a:pt x="27114" y="35751"/>
                    <a:pt x="30818" y="34185"/>
                    <a:pt x="29086" y="31196"/>
                  </a:cubicBezTo>
                  <a:cubicBezTo>
                    <a:pt x="26417" y="26595"/>
                    <a:pt x="27629" y="23241"/>
                    <a:pt x="29915" y="19497"/>
                  </a:cubicBezTo>
                  <a:cubicBezTo>
                    <a:pt x="36167" y="21418"/>
                    <a:pt x="32738" y="29916"/>
                    <a:pt x="40042" y="32402"/>
                  </a:cubicBezTo>
                  <a:cubicBezTo>
                    <a:pt x="47454" y="34922"/>
                    <a:pt x="40202" y="42695"/>
                    <a:pt x="40802" y="49061"/>
                  </a:cubicBezTo>
                  <a:cubicBezTo>
                    <a:pt x="51540" y="41580"/>
                    <a:pt x="56844" y="31248"/>
                    <a:pt x="64662" y="23241"/>
                  </a:cubicBezTo>
                  <a:cubicBezTo>
                    <a:pt x="65279" y="23132"/>
                    <a:pt x="65896" y="23023"/>
                    <a:pt x="66508" y="22886"/>
                  </a:cubicBezTo>
                  <a:cubicBezTo>
                    <a:pt x="69143" y="20875"/>
                    <a:pt x="71108" y="18103"/>
                    <a:pt x="73955" y="16320"/>
                  </a:cubicBezTo>
                  <a:cubicBezTo>
                    <a:pt x="83104" y="6010"/>
                    <a:pt x="97495" y="7061"/>
                    <a:pt x="108450" y="461"/>
                  </a:cubicBezTo>
                  <a:cubicBezTo>
                    <a:pt x="111576" y="-1425"/>
                    <a:pt x="113731" y="2901"/>
                    <a:pt x="115160" y="5827"/>
                  </a:cubicBezTo>
                  <a:cubicBezTo>
                    <a:pt x="115497" y="7427"/>
                    <a:pt x="115068" y="8810"/>
                    <a:pt x="113994" y="10016"/>
                  </a:cubicBezTo>
                  <a:cubicBezTo>
                    <a:pt x="108468" y="15103"/>
                    <a:pt x="99089" y="19629"/>
                    <a:pt x="98260" y="25390"/>
                  </a:cubicBezTo>
                  <a:cubicBezTo>
                    <a:pt x="96792" y="35568"/>
                    <a:pt x="91922" y="36414"/>
                    <a:pt x="84396" y="36379"/>
                  </a:cubicBezTo>
                  <a:cubicBezTo>
                    <a:pt x="83676" y="36568"/>
                    <a:pt x="82956" y="36762"/>
                    <a:pt x="82241" y="36963"/>
                  </a:cubicBezTo>
                  <a:cubicBezTo>
                    <a:pt x="72211" y="40260"/>
                    <a:pt x="72211" y="40260"/>
                    <a:pt x="72389" y="52490"/>
                  </a:cubicBezTo>
                  <a:cubicBezTo>
                    <a:pt x="64685" y="52879"/>
                    <a:pt x="64879" y="66995"/>
                    <a:pt x="54523" y="62806"/>
                  </a:cubicBezTo>
                  <a:cubicBezTo>
                    <a:pt x="36607" y="57039"/>
                    <a:pt x="21394" y="46135"/>
                    <a:pt x="5306" y="36899"/>
                  </a:cubicBezTo>
                  <a:cubicBezTo>
                    <a:pt x="5014" y="30625"/>
                    <a:pt x="7312" y="23863"/>
                    <a:pt x="1140" y="18766"/>
                  </a:cubicBezTo>
                  <a:cubicBezTo>
                    <a:pt x="-575" y="17349"/>
                    <a:pt x="-318" y="14731"/>
                    <a:pt x="1660" y="13097"/>
                  </a:cubicBezTo>
                  <a:cubicBezTo>
                    <a:pt x="3700" y="11405"/>
                    <a:pt x="6032" y="11902"/>
                    <a:pt x="7083" y="14005"/>
                  </a:cubicBezTo>
                  <a:cubicBezTo>
                    <a:pt x="10941" y="21743"/>
                    <a:pt x="16250" y="19829"/>
                    <a:pt x="21908" y="16651"/>
                  </a:cubicBezTo>
                  <a:close/>
                </a:path>
              </a:pathLst>
            </a:custGeom>
            <a:grpFill/>
            <a:ln w="5715" cap="flat">
              <a:noFill/>
              <a:prstDash val="solid"/>
              <a:miter/>
            </a:ln>
          </p:spPr>
          <p:txBody>
            <a:bodyPr rtlCol="0" anchor="ctr"/>
            <a:lstStyle/>
            <a:p>
              <a:endParaRPr lang="zh-CN" altLang="en-US"/>
            </a:p>
          </p:txBody>
        </p:sp>
        <p:sp>
          <p:nvSpPr>
            <p:cNvPr id="2081" name="任意多边形: 形状 2080">
              <a:extLst>
                <a:ext uri="{FF2B5EF4-FFF2-40B4-BE49-F238E27FC236}">
                  <a16:creationId xmlns:a16="http://schemas.microsoft.com/office/drawing/2014/main" id="{882848EA-04DC-668A-B70D-DE7BF03D96B0}"/>
                </a:ext>
              </a:extLst>
            </p:cNvPr>
            <p:cNvSpPr/>
            <p:nvPr/>
          </p:nvSpPr>
          <p:spPr>
            <a:xfrm>
              <a:off x="4922956" y="5204243"/>
              <a:ext cx="66232" cy="77147"/>
            </a:xfrm>
            <a:custGeom>
              <a:avLst/>
              <a:gdLst>
                <a:gd name="connsiteX0" fmla="*/ 59899 w 66232"/>
                <a:gd name="connsiteY0" fmla="*/ 50333 h 77147"/>
                <a:gd name="connsiteX1" fmla="*/ 63168 w 66232"/>
                <a:gd name="connsiteY1" fmla="*/ 66809 h 77147"/>
                <a:gd name="connsiteX2" fmla="*/ 63139 w 66232"/>
                <a:gd name="connsiteY2" fmla="*/ 66832 h 77147"/>
                <a:gd name="connsiteX3" fmla="*/ 59687 w 66232"/>
                <a:gd name="connsiteY3" fmla="*/ 77148 h 77147"/>
                <a:gd name="connsiteX4" fmla="*/ 43011 w 66232"/>
                <a:gd name="connsiteY4" fmla="*/ 67781 h 77147"/>
                <a:gd name="connsiteX5" fmla="*/ 44794 w 66232"/>
                <a:gd name="connsiteY5" fmla="*/ 63346 h 77147"/>
                <a:gd name="connsiteX6" fmla="*/ 40159 w 66232"/>
                <a:gd name="connsiteY6" fmla="*/ 66438 h 77147"/>
                <a:gd name="connsiteX7" fmla="*/ 0 w 66232"/>
                <a:gd name="connsiteY7" fmla="*/ 44641 h 77147"/>
                <a:gd name="connsiteX8" fmla="*/ 480 w 66232"/>
                <a:gd name="connsiteY8" fmla="*/ 42418 h 77147"/>
                <a:gd name="connsiteX9" fmla="*/ 5115 w 66232"/>
                <a:gd name="connsiteY9" fmla="*/ 38217 h 77147"/>
                <a:gd name="connsiteX10" fmla="*/ 18288 w 66232"/>
                <a:gd name="connsiteY10" fmla="*/ 21838 h 77147"/>
                <a:gd name="connsiteX11" fmla="*/ 37359 w 66232"/>
                <a:gd name="connsiteY11" fmla="*/ 1 h 77147"/>
                <a:gd name="connsiteX12" fmla="*/ 41291 w 66232"/>
                <a:gd name="connsiteY12" fmla="*/ 1784 h 77147"/>
                <a:gd name="connsiteX13" fmla="*/ 50612 w 66232"/>
                <a:gd name="connsiteY13" fmla="*/ 20929 h 77147"/>
                <a:gd name="connsiteX14" fmla="*/ 55012 w 66232"/>
                <a:gd name="connsiteY14" fmla="*/ 23107 h 77147"/>
                <a:gd name="connsiteX15" fmla="*/ 56178 w 66232"/>
                <a:gd name="connsiteY15" fmla="*/ 35468 h 77147"/>
                <a:gd name="connsiteX16" fmla="*/ 50029 w 66232"/>
                <a:gd name="connsiteY16" fmla="*/ 40498 h 77147"/>
                <a:gd name="connsiteX17" fmla="*/ 48395 w 66232"/>
                <a:gd name="connsiteY17" fmla="*/ 44589 h 77147"/>
                <a:gd name="connsiteX18" fmla="*/ 48497 w 66232"/>
                <a:gd name="connsiteY18" fmla="*/ 44658 h 77147"/>
                <a:gd name="connsiteX19" fmla="*/ 49075 w 66232"/>
                <a:gd name="connsiteY19" fmla="*/ 41612 h 77147"/>
                <a:gd name="connsiteX20" fmla="*/ 52704 w 66232"/>
                <a:gd name="connsiteY20" fmla="*/ 36777 h 77147"/>
                <a:gd name="connsiteX21" fmla="*/ 58819 w 66232"/>
                <a:gd name="connsiteY21" fmla="*/ 35720 h 77147"/>
                <a:gd name="connsiteX22" fmla="*/ 61876 w 66232"/>
                <a:gd name="connsiteY22" fmla="*/ 38549 h 77147"/>
                <a:gd name="connsiteX23" fmla="*/ 62853 w 66232"/>
                <a:gd name="connsiteY23" fmla="*/ 42709 h 77147"/>
                <a:gd name="connsiteX24" fmla="*/ 62385 w 66232"/>
                <a:gd name="connsiteY24" fmla="*/ 46932 h 77147"/>
                <a:gd name="connsiteX25" fmla="*/ 59899 w 66232"/>
                <a:gd name="connsiteY25" fmla="*/ 50333 h 7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6232" h="77147">
                  <a:moveTo>
                    <a:pt x="59899" y="50333"/>
                  </a:moveTo>
                  <a:cubicBezTo>
                    <a:pt x="61379" y="55751"/>
                    <a:pt x="71066" y="59534"/>
                    <a:pt x="63168" y="66809"/>
                  </a:cubicBezTo>
                  <a:lnTo>
                    <a:pt x="63139" y="66832"/>
                  </a:lnTo>
                  <a:cubicBezTo>
                    <a:pt x="61991" y="70272"/>
                    <a:pt x="60836" y="73707"/>
                    <a:pt x="59687" y="77148"/>
                  </a:cubicBezTo>
                  <a:cubicBezTo>
                    <a:pt x="53578" y="75004"/>
                    <a:pt x="47777" y="72313"/>
                    <a:pt x="43011" y="67781"/>
                  </a:cubicBezTo>
                  <a:cubicBezTo>
                    <a:pt x="41948" y="65632"/>
                    <a:pt x="42097" y="63975"/>
                    <a:pt x="44794" y="63346"/>
                  </a:cubicBezTo>
                  <a:cubicBezTo>
                    <a:pt x="42228" y="62843"/>
                    <a:pt x="41525" y="65140"/>
                    <a:pt x="40159" y="66438"/>
                  </a:cubicBezTo>
                  <a:cubicBezTo>
                    <a:pt x="26100" y="60414"/>
                    <a:pt x="12841" y="52910"/>
                    <a:pt x="0" y="44641"/>
                  </a:cubicBezTo>
                  <a:cubicBezTo>
                    <a:pt x="160" y="43898"/>
                    <a:pt x="326" y="43161"/>
                    <a:pt x="480" y="42418"/>
                  </a:cubicBezTo>
                  <a:cubicBezTo>
                    <a:pt x="1629" y="40554"/>
                    <a:pt x="3137" y="38280"/>
                    <a:pt x="5115" y="38217"/>
                  </a:cubicBezTo>
                  <a:cubicBezTo>
                    <a:pt x="16088" y="37863"/>
                    <a:pt x="19311" y="32010"/>
                    <a:pt x="18288" y="21838"/>
                  </a:cubicBezTo>
                  <a:cubicBezTo>
                    <a:pt x="16905" y="8093"/>
                    <a:pt x="26317" y="3207"/>
                    <a:pt x="37359" y="1"/>
                  </a:cubicBezTo>
                  <a:cubicBezTo>
                    <a:pt x="38948" y="-28"/>
                    <a:pt x="40274" y="544"/>
                    <a:pt x="41291" y="1784"/>
                  </a:cubicBezTo>
                  <a:cubicBezTo>
                    <a:pt x="40039" y="11471"/>
                    <a:pt x="40896" y="13277"/>
                    <a:pt x="50612" y="20929"/>
                  </a:cubicBezTo>
                  <a:cubicBezTo>
                    <a:pt x="51892" y="21935"/>
                    <a:pt x="53492" y="22472"/>
                    <a:pt x="55012" y="23107"/>
                  </a:cubicBezTo>
                  <a:cubicBezTo>
                    <a:pt x="60036" y="26781"/>
                    <a:pt x="67226" y="30296"/>
                    <a:pt x="56178" y="35468"/>
                  </a:cubicBezTo>
                  <a:cubicBezTo>
                    <a:pt x="52464" y="35108"/>
                    <a:pt x="51641" y="38297"/>
                    <a:pt x="50029" y="40498"/>
                  </a:cubicBezTo>
                  <a:cubicBezTo>
                    <a:pt x="48829" y="41600"/>
                    <a:pt x="48052" y="43212"/>
                    <a:pt x="48395" y="44589"/>
                  </a:cubicBezTo>
                  <a:cubicBezTo>
                    <a:pt x="48812" y="46252"/>
                    <a:pt x="49080" y="46235"/>
                    <a:pt x="48497" y="44658"/>
                  </a:cubicBezTo>
                  <a:cubicBezTo>
                    <a:pt x="48160" y="43755"/>
                    <a:pt x="48663" y="42646"/>
                    <a:pt x="49075" y="41612"/>
                  </a:cubicBezTo>
                  <a:cubicBezTo>
                    <a:pt x="50401" y="40029"/>
                    <a:pt x="51504" y="38377"/>
                    <a:pt x="52704" y="36777"/>
                  </a:cubicBezTo>
                  <a:cubicBezTo>
                    <a:pt x="54590" y="35514"/>
                    <a:pt x="56704" y="35645"/>
                    <a:pt x="58819" y="35720"/>
                  </a:cubicBezTo>
                  <a:cubicBezTo>
                    <a:pt x="60162" y="36314"/>
                    <a:pt x="61191" y="37245"/>
                    <a:pt x="61876" y="38549"/>
                  </a:cubicBezTo>
                  <a:cubicBezTo>
                    <a:pt x="62408" y="39886"/>
                    <a:pt x="62711" y="41275"/>
                    <a:pt x="62853" y="42709"/>
                  </a:cubicBezTo>
                  <a:cubicBezTo>
                    <a:pt x="62905" y="44138"/>
                    <a:pt x="62745" y="45549"/>
                    <a:pt x="62385" y="46932"/>
                  </a:cubicBezTo>
                  <a:cubicBezTo>
                    <a:pt x="61768" y="48218"/>
                    <a:pt x="60933" y="49350"/>
                    <a:pt x="59899" y="50333"/>
                  </a:cubicBezTo>
                  <a:close/>
                </a:path>
              </a:pathLst>
            </a:custGeom>
            <a:grpFill/>
            <a:ln w="5715" cap="flat">
              <a:noFill/>
              <a:prstDash val="solid"/>
              <a:miter/>
            </a:ln>
          </p:spPr>
          <p:txBody>
            <a:bodyPr rtlCol="0" anchor="ctr"/>
            <a:lstStyle/>
            <a:p>
              <a:endParaRPr lang="zh-CN" altLang="en-US"/>
            </a:p>
          </p:txBody>
        </p:sp>
        <p:sp>
          <p:nvSpPr>
            <p:cNvPr id="2082" name="任意多边形: 形状 2081">
              <a:extLst>
                <a:ext uri="{FF2B5EF4-FFF2-40B4-BE49-F238E27FC236}">
                  <a16:creationId xmlns:a16="http://schemas.microsoft.com/office/drawing/2014/main" id="{66014D26-1B91-9015-DBDF-69E9ED634D5E}"/>
                </a:ext>
              </a:extLst>
            </p:cNvPr>
            <p:cNvSpPr/>
            <p:nvPr/>
          </p:nvSpPr>
          <p:spPr>
            <a:xfrm>
              <a:off x="5287848" y="4743827"/>
              <a:ext cx="59836" cy="70787"/>
            </a:xfrm>
            <a:custGeom>
              <a:avLst/>
              <a:gdLst>
                <a:gd name="connsiteX0" fmla="*/ 35884 w 59836"/>
                <a:gd name="connsiteY0" fmla="*/ 7207 h 70787"/>
                <a:gd name="connsiteX1" fmla="*/ 46851 w 59836"/>
                <a:gd name="connsiteY1" fmla="*/ 10807 h 70787"/>
                <a:gd name="connsiteX2" fmla="*/ 55726 w 59836"/>
                <a:gd name="connsiteY2" fmla="*/ 0 h 70787"/>
                <a:gd name="connsiteX3" fmla="*/ 57629 w 59836"/>
                <a:gd name="connsiteY3" fmla="*/ 23895 h 70787"/>
                <a:gd name="connsiteX4" fmla="*/ 49011 w 59836"/>
                <a:gd name="connsiteY4" fmla="*/ 46954 h 70787"/>
                <a:gd name="connsiteX5" fmla="*/ 44473 w 59836"/>
                <a:gd name="connsiteY5" fmla="*/ 54927 h 70787"/>
                <a:gd name="connsiteX6" fmla="*/ 30409 w 59836"/>
                <a:gd name="connsiteY6" fmla="*/ 66723 h 70787"/>
                <a:gd name="connsiteX7" fmla="*/ 33106 w 59836"/>
                <a:gd name="connsiteY7" fmla="*/ 49098 h 70787"/>
                <a:gd name="connsiteX8" fmla="*/ 8509 w 59836"/>
                <a:gd name="connsiteY8" fmla="*/ 67380 h 70787"/>
                <a:gd name="connsiteX9" fmla="*/ 576 w 59836"/>
                <a:gd name="connsiteY9" fmla="*/ 62871 h 70787"/>
                <a:gd name="connsiteX10" fmla="*/ 35884 w 59836"/>
                <a:gd name="connsiteY10" fmla="*/ 7207 h 7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836" h="70787">
                  <a:moveTo>
                    <a:pt x="35884" y="7207"/>
                  </a:moveTo>
                  <a:cubicBezTo>
                    <a:pt x="40856" y="4389"/>
                    <a:pt x="43839" y="7647"/>
                    <a:pt x="46851" y="10807"/>
                  </a:cubicBezTo>
                  <a:cubicBezTo>
                    <a:pt x="49777" y="7550"/>
                    <a:pt x="46376" y="114"/>
                    <a:pt x="55726" y="0"/>
                  </a:cubicBezTo>
                  <a:cubicBezTo>
                    <a:pt x="52795" y="8338"/>
                    <a:pt x="55052" y="15831"/>
                    <a:pt x="57629" y="23895"/>
                  </a:cubicBezTo>
                  <a:cubicBezTo>
                    <a:pt x="60253" y="32101"/>
                    <a:pt x="63270" y="43343"/>
                    <a:pt x="49011" y="46954"/>
                  </a:cubicBezTo>
                  <a:cubicBezTo>
                    <a:pt x="46205" y="47663"/>
                    <a:pt x="43839" y="51212"/>
                    <a:pt x="44473" y="54927"/>
                  </a:cubicBezTo>
                  <a:cubicBezTo>
                    <a:pt x="46548" y="67043"/>
                    <a:pt x="38484" y="66837"/>
                    <a:pt x="30409" y="66723"/>
                  </a:cubicBezTo>
                  <a:cubicBezTo>
                    <a:pt x="29443" y="60613"/>
                    <a:pt x="34792" y="55658"/>
                    <a:pt x="33106" y="49098"/>
                  </a:cubicBezTo>
                  <a:cubicBezTo>
                    <a:pt x="23002" y="52401"/>
                    <a:pt x="16270" y="60510"/>
                    <a:pt x="8509" y="67380"/>
                  </a:cubicBezTo>
                  <a:cubicBezTo>
                    <a:pt x="3188" y="72089"/>
                    <a:pt x="-1710" y="73043"/>
                    <a:pt x="576" y="62871"/>
                  </a:cubicBezTo>
                  <a:cubicBezTo>
                    <a:pt x="10218" y="42971"/>
                    <a:pt x="22196" y="24546"/>
                    <a:pt x="35884" y="7207"/>
                  </a:cubicBezTo>
                  <a:close/>
                </a:path>
              </a:pathLst>
            </a:custGeom>
            <a:grpFill/>
            <a:ln w="5715" cap="flat">
              <a:noFill/>
              <a:prstDash val="solid"/>
              <a:miter/>
            </a:ln>
          </p:spPr>
          <p:txBody>
            <a:bodyPr rtlCol="0" anchor="ctr"/>
            <a:lstStyle/>
            <a:p>
              <a:endParaRPr lang="zh-CN" altLang="en-US"/>
            </a:p>
          </p:txBody>
        </p:sp>
        <p:sp>
          <p:nvSpPr>
            <p:cNvPr id="2083" name="任意多边形: 形状 2082">
              <a:extLst>
                <a:ext uri="{FF2B5EF4-FFF2-40B4-BE49-F238E27FC236}">
                  <a16:creationId xmlns:a16="http://schemas.microsoft.com/office/drawing/2014/main" id="{40C6D218-E927-4C09-A1A3-E7FC2253E49C}"/>
                </a:ext>
              </a:extLst>
            </p:cNvPr>
            <p:cNvSpPr/>
            <p:nvPr/>
          </p:nvSpPr>
          <p:spPr>
            <a:xfrm>
              <a:off x="4697705" y="5100031"/>
              <a:ext cx="68190" cy="56418"/>
            </a:xfrm>
            <a:custGeom>
              <a:avLst/>
              <a:gdLst>
                <a:gd name="connsiteX0" fmla="*/ 2063 w 68190"/>
                <a:gd name="connsiteY0" fmla="*/ 49818 h 56418"/>
                <a:gd name="connsiteX1" fmla="*/ 0 w 68190"/>
                <a:gd name="connsiteY1" fmla="*/ 33010 h 56418"/>
                <a:gd name="connsiteX2" fmla="*/ 17042 w 68190"/>
                <a:gd name="connsiteY2" fmla="*/ 17636 h 56418"/>
                <a:gd name="connsiteX3" fmla="*/ 22014 w 68190"/>
                <a:gd name="connsiteY3" fmla="*/ 9847 h 56418"/>
                <a:gd name="connsiteX4" fmla="*/ 38079 w 68190"/>
                <a:gd name="connsiteY4" fmla="*/ 3041 h 56418"/>
                <a:gd name="connsiteX5" fmla="*/ 47514 w 68190"/>
                <a:gd name="connsiteY5" fmla="*/ 2435 h 56418"/>
                <a:gd name="connsiteX6" fmla="*/ 54910 w 68190"/>
                <a:gd name="connsiteY6" fmla="*/ 0 h 56418"/>
                <a:gd name="connsiteX7" fmla="*/ 60756 w 68190"/>
                <a:gd name="connsiteY7" fmla="*/ 5012 h 56418"/>
                <a:gd name="connsiteX8" fmla="*/ 65568 w 68190"/>
                <a:gd name="connsiteY8" fmla="*/ 16208 h 56418"/>
                <a:gd name="connsiteX9" fmla="*/ 39936 w 68190"/>
                <a:gd name="connsiteY9" fmla="*/ 24203 h 56418"/>
                <a:gd name="connsiteX10" fmla="*/ 33724 w 68190"/>
                <a:gd name="connsiteY10" fmla="*/ 25512 h 56418"/>
                <a:gd name="connsiteX11" fmla="*/ 27912 w 68190"/>
                <a:gd name="connsiteY11" fmla="*/ 38633 h 56418"/>
                <a:gd name="connsiteX12" fmla="*/ 21243 w 68190"/>
                <a:gd name="connsiteY12" fmla="*/ 56419 h 56418"/>
                <a:gd name="connsiteX13" fmla="*/ 2063 w 68190"/>
                <a:gd name="connsiteY13" fmla="*/ 49818 h 5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8190" h="56418">
                  <a:moveTo>
                    <a:pt x="2063" y="49818"/>
                  </a:moveTo>
                  <a:cubicBezTo>
                    <a:pt x="5955" y="44063"/>
                    <a:pt x="7029" y="38353"/>
                    <a:pt x="0" y="33010"/>
                  </a:cubicBezTo>
                  <a:cubicBezTo>
                    <a:pt x="14979" y="30690"/>
                    <a:pt x="15162" y="30387"/>
                    <a:pt x="17042" y="17636"/>
                  </a:cubicBezTo>
                  <a:cubicBezTo>
                    <a:pt x="17505" y="14493"/>
                    <a:pt x="15539" y="9333"/>
                    <a:pt x="22014" y="9847"/>
                  </a:cubicBezTo>
                  <a:cubicBezTo>
                    <a:pt x="28221" y="9744"/>
                    <a:pt x="35347" y="13002"/>
                    <a:pt x="38079" y="3041"/>
                  </a:cubicBezTo>
                  <a:cubicBezTo>
                    <a:pt x="38999" y="-326"/>
                    <a:pt x="44034" y="-1063"/>
                    <a:pt x="47514" y="2435"/>
                  </a:cubicBezTo>
                  <a:cubicBezTo>
                    <a:pt x="51555" y="6493"/>
                    <a:pt x="52269" y="275"/>
                    <a:pt x="54910" y="0"/>
                  </a:cubicBezTo>
                  <a:cubicBezTo>
                    <a:pt x="56081" y="2577"/>
                    <a:pt x="57761" y="4252"/>
                    <a:pt x="60756" y="5012"/>
                  </a:cubicBezTo>
                  <a:cubicBezTo>
                    <a:pt x="68100" y="6870"/>
                    <a:pt x="70580" y="12036"/>
                    <a:pt x="65568" y="16208"/>
                  </a:cubicBezTo>
                  <a:cubicBezTo>
                    <a:pt x="58390" y="22186"/>
                    <a:pt x="50949" y="30827"/>
                    <a:pt x="39936" y="24203"/>
                  </a:cubicBezTo>
                  <a:cubicBezTo>
                    <a:pt x="36450" y="22106"/>
                    <a:pt x="35644" y="23249"/>
                    <a:pt x="33724" y="25512"/>
                  </a:cubicBezTo>
                  <a:cubicBezTo>
                    <a:pt x="30432" y="29392"/>
                    <a:pt x="29552" y="34050"/>
                    <a:pt x="27912" y="38633"/>
                  </a:cubicBezTo>
                  <a:cubicBezTo>
                    <a:pt x="25797" y="44554"/>
                    <a:pt x="27363" y="52029"/>
                    <a:pt x="21243" y="56419"/>
                  </a:cubicBezTo>
                  <a:cubicBezTo>
                    <a:pt x="14693" y="54693"/>
                    <a:pt x="7944" y="53521"/>
                    <a:pt x="2063" y="49818"/>
                  </a:cubicBezTo>
                  <a:close/>
                </a:path>
              </a:pathLst>
            </a:custGeom>
            <a:grpFill/>
            <a:ln w="5715" cap="flat">
              <a:noFill/>
              <a:prstDash val="solid"/>
              <a:miter/>
            </a:ln>
          </p:spPr>
          <p:txBody>
            <a:bodyPr rtlCol="0" anchor="ctr"/>
            <a:lstStyle/>
            <a:p>
              <a:endParaRPr lang="zh-CN" altLang="en-US"/>
            </a:p>
          </p:txBody>
        </p:sp>
        <p:sp>
          <p:nvSpPr>
            <p:cNvPr id="2084" name="任意多边形: 形状 2083">
              <a:extLst>
                <a:ext uri="{FF2B5EF4-FFF2-40B4-BE49-F238E27FC236}">
                  <a16:creationId xmlns:a16="http://schemas.microsoft.com/office/drawing/2014/main" id="{EEF83C88-F449-25AC-D319-DC67056D16D0}"/>
                </a:ext>
              </a:extLst>
            </p:cNvPr>
            <p:cNvSpPr/>
            <p:nvPr/>
          </p:nvSpPr>
          <p:spPr>
            <a:xfrm>
              <a:off x="4935432" y="4679619"/>
              <a:ext cx="50908" cy="69480"/>
            </a:xfrm>
            <a:custGeom>
              <a:avLst/>
              <a:gdLst>
                <a:gd name="connsiteX0" fmla="*/ 50909 w 50908"/>
                <a:gd name="connsiteY0" fmla="*/ 45320 h 69480"/>
                <a:gd name="connsiteX1" fmla="*/ 39170 w 50908"/>
                <a:gd name="connsiteY1" fmla="*/ 58413 h 69480"/>
                <a:gd name="connsiteX2" fmla="*/ 33907 w 50908"/>
                <a:gd name="connsiteY2" fmla="*/ 43137 h 69480"/>
                <a:gd name="connsiteX3" fmla="*/ 23494 w 50908"/>
                <a:gd name="connsiteY3" fmla="*/ 58047 h 69480"/>
                <a:gd name="connsiteX4" fmla="*/ 1314 w 50908"/>
                <a:gd name="connsiteY4" fmla="*/ 69426 h 69480"/>
                <a:gd name="connsiteX5" fmla="*/ 5635 w 50908"/>
                <a:gd name="connsiteY5" fmla="*/ 64482 h 69480"/>
                <a:gd name="connsiteX6" fmla="*/ 12036 w 50908"/>
                <a:gd name="connsiteY6" fmla="*/ 48423 h 69480"/>
                <a:gd name="connsiteX7" fmla="*/ 12258 w 50908"/>
                <a:gd name="connsiteY7" fmla="*/ 46823 h 69480"/>
                <a:gd name="connsiteX8" fmla="*/ 1343 w 50908"/>
                <a:gd name="connsiteY8" fmla="*/ 28964 h 69480"/>
                <a:gd name="connsiteX9" fmla="*/ 63 w 50908"/>
                <a:gd name="connsiteY9" fmla="*/ 24786 h 69480"/>
                <a:gd name="connsiteX10" fmla="*/ 14339 w 50908"/>
                <a:gd name="connsiteY10" fmla="*/ 0 h 69480"/>
                <a:gd name="connsiteX11" fmla="*/ 50909 w 50908"/>
                <a:gd name="connsiteY11" fmla="*/ 45320 h 6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08" h="69480">
                  <a:moveTo>
                    <a:pt x="50909" y="45320"/>
                  </a:moveTo>
                  <a:cubicBezTo>
                    <a:pt x="41639" y="43640"/>
                    <a:pt x="40913" y="51087"/>
                    <a:pt x="39170" y="58413"/>
                  </a:cubicBezTo>
                  <a:cubicBezTo>
                    <a:pt x="34993" y="53001"/>
                    <a:pt x="38090" y="46897"/>
                    <a:pt x="33907" y="43137"/>
                  </a:cubicBezTo>
                  <a:cubicBezTo>
                    <a:pt x="25769" y="44583"/>
                    <a:pt x="25872" y="53275"/>
                    <a:pt x="23494" y="58047"/>
                  </a:cubicBezTo>
                  <a:cubicBezTo>
                    <a:pt x="18213" y="68637"/>
                    <a:pt x="10807" y="69786"/>
                    <a:pt x="1314" y="69426"/>
                  </a:cubicBezTo>
                  <a:cubicBezTo>
                    <a:pt x="-298" y="64380"/>
                    <a:pt x="3743" y="65465"/>
                    <a:pt x="5635" y="64482"/>
                  </a:cubicBezTo>
                  <a:cubicBezTo>
                    <a:pt x="12973" y="60682"/>
                    <a:pt x="12984" y="60705"/>
                    <a:pt x="12036" y="48423"/>
                  </a:cubicBezTo>
                  <a:cubicBezTo>
                    <a:pt x="11995" y="47897"/>
                    <a:pt x="12224" y="47360"/>
                    <a:pt x="12258" y="46823"/>
                  </a:cubicBezTo>
                  <a:cubicBezTo>
                    <a:pt x="13236" y="33547"/>
                    <a:pt x="13230" y="33547"/>
                    <a:pt x="1343" y="28964"/>
                  </a:cubicBezTo>
                  <a:cubicBezTo>
                    <a:pt x="251" y="27775"/>
                    <a:pt x="-172" y="26386"/>
                    <a:pt x="63" y="24786"/>
                  </a:cubicBezTo>
                  <a:cubicBezTo>
                    <a:pt x="5292" y="16802"/>
                    <a:pt x="5229" y="5749"/>
                    <a:pt x="14339" y="0"/>
                  </a:cubicBezTo>
                  <a:cubicBezTo>
                    <a:pt x="29449" y="12756"/>
                    <a:pt x="43376" y="26460"/>
                    <a:pt x="50909" y="45320"/>
                  </a:cubicBezTo>
                  <a:close/>
                </a:path>
              </a:pathLst>
            </a:custGeom>
            <a:grpFill/>
            <a:ln w="5715" cap="flat">
              <a:noFill/>
              <a:prstDash val="solid"/>
              <a:miter/>
            </a:ln>
          </p:spPr>
          <p:txBody>
            <a:bodyPr rtlCol="0" anchor="ctr"/>
            <a:lstStyle/>
            <a:p>
              <a:endParaRPr lang="zh-CN" altLang="en-US"/>
            </a:p>
          </p:txBody>
        </p:sp>
        <p:sp>
          <p:nvSpPr>
            <p:cNvPr id="2085" name="任意多边形: 形状 2084">
              <a:extLst>
                <a:ext uri="{FF2B5EF4-FFF2-40B4-BE49-F238E27FC236}">
                  <a16:creationId xmlns:a16="http://schemas.microsoft.com/office/drawing/2014/main" id="{25E57A86-2F8B-460E-DABF-AB15D631861B}"/>
                </a:ext>
              </a:extLst>
            </p:cNvPr>
            <p:cNvSpPr/>
            <p:nvPr/>
          </p:nvSpPr>
          <p:spPr>
            <a:xfrm>
              <a:off x="5528723" y="4916666"/>
              <a:ext cx="50138" cy="76278"/>
            </a:xfrm>
            <a:custGeom>
              <a:avLst/>
              <a:gdLst>
                <a:gd name="connsiteX0" fmla="*/ 42719 w 50138"/>
                <a:gd name="connsiteY0" fmla="*/ 55075 h 76278"/>
                <a:gd name="connsiteX1" fmla="*/ 21723 w 50138"/>
                <a:gd name="connsiteY1" fmla="*/ 76278 h 76278"/>
                <a:gd name="connsiteX2" fmla="*/ 23020 w 50138"/>
                <a:gd name="connsiteY2" fmla="*/ 58361 h 76278"/>
                <a:gd name="connsiteX3" fmla="*/ 23266 w 50138"/>
                <a:gd name="connsiteY3" fmla="*/ 56824 h 76278"/>
                <a:gd name="connsiteX4" fmla="*/ 24809 w 50138"/>
                <a:gd name="connsiteY4" fmla="*/ 54161 h 76278"/>
                <a:gd name="connsiteX5" fmla="*/ 25643 w 50138"/>
                <a:gd name="connsiteY5" fmla="*/ 52898 h 76278"/>
                <a:gd name="connsiteX6" fmla="*/ 27066 w 50138"/>
                <a:gd name="connsiteY6" fmla="*/ 50292 h 76278"/>
                <a:gd name="connsiteX7" fmla="*/ 28478 w 50138"/>
                <a:gd name="connsiteY7" fmla="*/ 47800 h 76278"/>
                <a:gd name="connsiteX8" fmla="*/ 28472 w 50138"/>
                <a:gd name="connsiteY8" fmla="*/ 45280 h 76278"/>
                <a:gd name="connsiteX9" fmla="*/ 28135 w 50138"/>
                <a:gd name="connsiteY9" fmla="*/ 43777 h 76278"/>
                <a:gd name="connsiteX10" fmla="*/ 29169 w 50138"/>
                <a:gd name="connsiteY10" fmla="*/ 40897 h 76278"/>
                <a:gd name="connsiteX11" fmla="*/ 31815 w 50138"/>
                <a:gd name="connsiteY11" fmla="*/ 39445 h 76278"/>
                <a:gd name="connsiteX12" fmla="*/ 34204 w 50138"/>
                <a:gd name="connsiteY12" fmla="*/ 38365 h 76278"/>
                <a:gd name="connsiteX13" fmla="*/ 33067 w 50138"/>
                <a:gd name="connsiteY13" fmla="*/ 37536 h 76278"/>
                <a:gd name="connsiteX14" fmla="*/ 31330 w 50138"/>
                <a:gd name="connsiteY14" fmla="*/ 39634 h 76278"/>
                <a:gd name="connsiteX15" fmla="*/ 26958 w 50138"/>
                <a:gd name="connsiteY15" fmla="*/ 42199 h 76278"/>
                <a:gd name="connsiteX16" fmla="*/ 20894 w 50138"/>
                <a:gd name="connsiteY16" fmla="*/ 46954 h 76278"/>
                <a:gd name="connsiteX17" fmla="*/ 14556 w 50138"/>
                <a:gd name="connsiteY17" fmla="*/ 32147 h 76278"/>
                <a:gd name="connsiteX18" fmla="*/ 2383 w 50138"/>
                <a:gd name="connsiteY18" fmla="*/ 42931 h 76278"/>
                <a:gd name="connsiteX19" fmla="*/ 0 w 50138"/>
                <a:gd name="connsiteY19" fmla="*/ 32055 h 76278"/>
                <a:gd name="connsiteX20" fmla="*/ 15619 w 50138"/>
                <a:gd name="connsiteY20" fmla="*/ 1229 h 76278"/>
                <a:gd name="connsiteX21" fmla="*/ 23169 w 50138"/>
                <a:gd name="connsiteY21" fmla="*/ 11144 h 76278"/>
                <a:gd name="connsiteX22" fmla="*/ 43183 w 50138"/>
                <a:gd name="connsiteY22" fmla="*/ 0 h 76278"/>
                <a:gd name="connsiteX23" fmla="*/ 46034 w 50138"/>
                <a:gd name="connsiteY23" fmla="*/ 15607 h 76278"/>
                <a:gd name="connsiteX24" fmla="*/ 46051 w 50138"/>
                <a:gd name="connsiteY24" fmla="*/ 15607 h 76278"/>
                <a:gd name="connsiteX25" fmla="*/ 49909 w 50138"/>
                <a:gd name="connsiteY25" fmla="*/ 19128 h 76278"/>
                <a:gd name="connsiteX26" fmla="*/ 49303 w 50138"/>
                <a:gd name="connsiteY26" fmla="*/ 22191 h 76278"/>
                <a:gd name="connsiteX27" fmla="*/ 46269 w 50138"/>
                <a:gd name="connsiteY27" fmla="*/ 35553 h 76278"/>
                <a:gd name="connsiteX28" fmla="*/ 46303 w 50138"/>
                <a:gd name="connsiteY28" fmla="*/ 35433 h 76278"/>
                <a:gd name="connsiteX29" fmla="*/ 43588 w 50138"/>
                <a:gd name="connsiteY29" fmla="*/ 42657 h 76278"/>
                <a:gd name="connsiteX30" fmla="*/ 42931 w 50138"/>
                <a:gd name="connsiteY30" fmla="*/ 50292 h 76278"/>
                <a:gd name="connsiteX31" fmla="*/ 43388 w 50138"/>
                <a:gd name="connsiteY31" fmla="*/ 52195 h 76278"/>
                <a:gd name="connsiteX32" fmla="*/ 42719 w 50138"/>
                <a:gd name="connsiteY32" fmla="*/ 55075 h 7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138" h="76278">
                  <a:moveTo>
                    <a:pt x="42719" y="55075"/>
                  </a:moveTo>
                  <a:cubicBezTo>
                    <a:pt x="34581" y="60762"/>
                    <a:pt x="28386" y="68443"/>
                    <a:pt x="21723" y="76278"/>
                  </a:cubicBezTo>
                  <a:cubicBezTo>
                    <a:pt x="22271" y="69889"/>
                    <a:pt x="23666" y="64202"/>
                    <a:pt x="23020" y="58361"/>
                  </a:cubicBezTo>
                  <a:cubicBezTo>
                    <a:pt x="23020" y="58361"/>
                    <a:pt x="23277" y="56824"/>
                    <a:pt x="23266" y="56824"/>
                  </a:cubicBezTo>
                  <a:cubicBezTo>
                    <a:pt x="23643" y="55858"/>
                    <a:pt x="24174" y="54972"/>
                    <a:pt x="24809" y="54161"/>
                  </a:cubicBezTo>
                  <a:cubicBezTo>
                    <a:pt x="24774" y="54149"/>
                    <a:pt x="25683" y="52915"/>
                    <a:pt x="25643" y="52898"/>
                  </a:cubicBezTo>
                  <a:cubicBezTo>
                    <a:pt x="26100" y="52023"/>
                    <a:pt x="26603" y="51160"/>
                    <a:pt x="27066" y="50292"/>
                  </a:cubicBezTo>
                  <a:cubicBezTo>
                    <a:pt x="27438" y="49400"/>
                    <a:pt x="27929" y="48578"/>
                    <a:pt x="28478" y="47800"/>
                  </a:cubicBezTo>
                  <a:cubicBezTo>
                    <a:pt x="29278" y="46989"/>
                    <a:pt x="29301" y="46166"/>
                    <a:pt x="28472" y="45280"/>
                  </a:cubicBezTo>
                  <a:cubicBezTo>
                    <a:pt x="28438" y="45246"/>
                    <a:pt x="28146" y="43800"/>
                    <a:pt x="28135" y="43777"/>
                  </a:cubicBezTo>
                  <a:cubicBezTo>
                    <a:pt x="28049" y="42645"/>
                    <a:pt x="28404" y="41691"/>
                    <a:pt x="29169" y="40897"/>
                  </a:cubicBezTo>
                  <a:cubicBezTo>
                    <a:pt x="30072" y="40445"/>
                    <a:pt x="30964" y="39959"/>
                    <a:pt x="31815" y="39445"/>
                  </a:cubicBezTo>
                  <a:cubicBezTo>
                    <a:pt x="32301" y="38428"/>
                    <a:pt x="33113" y="38056"/>
                    <a:pt x="34204" y="38365"/>
                  </a:cubicBezTo>
                  <a:cubicBezTo>
                    <a:pt x="34187" y="38388"/>
                    <a:pt x="33095" y="37507"/>
                    <a:pt x="33067" y="37536"/>
                  </a:cubicBezTo>
                  <a:cubicBezTo>
                    <a:pt x="33141" y="38788"/>
                    <a:pt x="32575" y="39473"/>
                    <a:pt x="31330" y="39634"/>
                  </a:cubicBezTo>
                  <a:cubicBezTo>
                    <a:pt x="29769" y="40336"/>
                    <a:pt x="28204" y="40965"/>
                    <a:pt x="26958" y="42199"/>
                  </a:cubicBezTo>
                  <a:cubicBezTo>
                    <a:pt x="25495" y="44520"/>
                    <a:pt x="23769" y="46457"/>
                    <a:pt x="20894" y="46954"/>
                  </a:cubicBezTo>
                  <a:cubicBezTo>
                    <a:pt x="10510" y="45097"/>
                    <a:pt x="14682" y="37645"/>
                    <a:pt x="14556" y="32147"/>
                  </a:cubicBezTo>
                  <a:cubicBezTo>
                    <a:pt x="11150" y="35816"/>
                    <a:pt x="16310" y="50046"/>
                    <a:pt x="2383" y="42931"/>
                  </a:cubicBezTo>
                  <a:cubicBezTo>
                    <a:pt x="-669" y="39799"/>
                    <a:pt x="2177" y="35381"/>
                    <a:pt x="0" y="32055"/>
                  </a:cubicBezTo>
                  <a:cubicBezTo>
                    <a:pt x="3326" y="20637"/>
                    <a:pt x="16768" y="14819"/>
                    <a:pt x="15619" y="1229"/>
                  </a:cubicBezTo>
                  <a:cubicBezTo>
                    <a:pt x="22066" y="2589"/>
                    <a:pt x="18122" y="8669"/>
                    <a:pt x="23169" y="11144"/>
                  </a:cubicBezTo>
                  <a:cubicBezTo>
                    <a:pt x="25689" y="1103"/>
                    <a:pt x="35204" y="3097"/>
                    <a:pt x="43183" y="0"/>
                  </a:cubicBezTo>
                  <a:cubicBezTo>
                    <a:pt x="44708" y="5143"/>
                    <a:pt x="32730" y="13419"/>
                    <a:pt x="46034" y="15607"/>
                  </a:cubicBezTo>
                  <a:lnTo>
                    <a:pt x="46051" y="15607"/>
                  </a:lnTo>
                  <a:cubicBezTo>
                    <a:pt x="47337" y="16779"/>
                    <a:pt x="48623" y="17956"/>
                    <a:pt x="49909" y="19128"/>
                  </a:cubicBezTo>
                  <a:cubicBezTo>
                    <a:pt x="50355" y="20277"/>
                    <a:pt x="50149" y="21294"/>
                    <a:pt x="49303" y="22191"/>
                  </a:cubicBezTo>
                  <a:cubicBezTo>
                    <a:pt x="45926" y="26106"/>
                    <a:pt x="47726" y="31198"/>
                    <a:pt x="46269" y="35553"/>
                  </a:cubicBezTo>
                  <a:lnTo>
                    <a:pt x="46303" y="35433"/>
                  </a:lnTo>
                  <a:cubicBezTo>
                    <a:pt x="43783" y="37233"/>
                    <a:pt x="44680" y="40319"/>
                    <a:pt x="43588" y="42657"/>
                  </a:cubicBezTo>
                  <a:cubicBezTo>
                    <a:pt x="42537" y="45126"/>
                    <a:pt x="42177" y="47657"/>
                    <a:pt x="42931" y="50292"/>
                  </a:cubicBezTo>
                  <a:cubicBezTo>
                    <a:pt x="43085" y="50926"/>
                    <a:pt x="43240" y="51561"/>
                    <a:pt x="43388" y="52195"/>
                  </a:cubicBezTo>
                  <a:cubicBezTo>
                    <a:pt x="43783" y="53287"/>
                    <a:pt x="43560" y="54252"/>
                    <a:pt x="42719" y="55075"/>
                  </a:cubicBezTo>
                  <a:close/>
                </a:path>
              </a:pathLst>
            </a:custGeom>
            <a:grpFill/>
            <a:ln w="5715" cap="flat">
              <a:noFill/>
              <a:prstDash val="solid"/>
              <a:miter/>
            </a:ln>
          </p:spPr>
          <p:txBody>
            <a:bodyPr rtlCol="0" anchor="ctr"/>
            <a:lstStyle/>
            <a:p>
              <a:endParaRPr lang="zh-CN" altLang="en-US"/>
            </a:p>
          </p:txBody>
        </p:sp>
        <p:sp>
          <p:nvSpPr>
            <p:cNvPr id="2086" name="任意多边形: 形状 2085">
              <a:extLst>
                <a:ext uri="{FF2B5EF4-FFF2-40B4-BE49-F238E27FC236}">
                  <a16:creationId xmlns:a16="http://schemas.microsoft.com/office/drawing/2014/main" id="{AE0241DA-2838-8C36-EE66-74B499676D1E}"/>
                </a:ext>
              </a:extLst>
            </p:cNvPr>
            <p:cNvSpPr/>
            <p:nvPr/>
          </p:nvSpPr>
          <p:spPr>
            <a:xfrm>
              <a:off x="5068042" y="5296879"/>
              <a:ext cx="63785" cy="46737"/>
            </a:xfrm>
            <a:custGeom>
              <a:avLst/>
              <a:gdLst>
                <a:gd name="connsiteX0" fmla="*/ 0 w 63785"/>
                <a:gd name="connsiteY0" fmla="*/ 30227 h 46737"/>
                <a:gd name="connsiteX1" fmla="*/ 5835 w 63785"/>
                <a:gd name="connsiteY1" fmla="*/ 25940 h 46737"/>
                <a:gd name="connsiteX2" fmla="*/ 16693 w 63785"/>
                <a:gd name="connsiteY2" fmla="*/ 20242 h 46737"/>
                <a:gd name="connsiteX3" fmla="*/ 29884 w 63785"/>
                <a:gd name="connsiteY3" fmla="*/ 3795 h 46737"/>
                <a:gd name="connsiteX4" fmla="*/ 29878 w 63785"/>
                <a:gd name="connsiteY4" fmla="*/ 3795 h 46737"/>
                <a:gd name="connsiteX5" fmla="*/ 37336 w 63785"/>
                <a:gd name="connsiteY5" fmla="*/ 8046 h 46737"/>
                <a:gd name="connsiteX6" fmla="*/ 63785 w 63785"/>
                <a:gd name="connsiteY6" fmla="*/ 0 h 46737"/>
                <a:gd name="connsiteX7" fmla="*/ 60025 w 63785"/>
                <a:gd name="connsiteY7" fmla="*/ 24094 h 46737"/>
                <a:gd name="connsiteX8" fmla="*/ 49823 w 63785"/>
                <a:gd name="connsiteY8" fmla="*/ 29266 h 46737"/>
                <a:gd name="connsiteX9" fmla="*/ 51458 w 63785"/>
                <a:gd name="connsiteY9" fmla="*/ 22357 h 46737"/>
                <a:gd name="connsiteX10" fmla="*/ 47606 w 63785"/>
                <a:gd name="connsiteY10" fmla="*/ 16385 h 46737"/>
                <a:gd name="connsiteX11" fmla="*/ 41622 w 63785"/>
                <a:gd name="connsiteY11" fmla="*/ 20020 h 46737"/>
                <a:gd name="connsiteX12" fmla="*/ 42880 w 63785"/>
                <a:gd name="connsiteY12" fmla="*/ 30867 h 46737"/>
                <a:gd name="connsiteX13" fmla="*/ 39445 w 63785"/>
                <a:gd name="connsiteY13" fmla="*/ 46737 h 46737"/>
                <a:gd name="connsiteX14" fmla="*/ 0 w 63785"/>
                <a:gd name="connsiteY14" fmla="*/ 30227 h 46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785" h="46737">
                  <a:moveTo>
                    <a:pt x="0" y="30227"/>
                  </a:moveTo>
                  <a:cubicBezTo>
                    <a:pt x="2703" y="29815"/>
                    <a:pt x="5761" y="29546"/>
                    <a:pt x="5835" y="25940"/>
                  </a:cubicBezTo>
                  <a:cubicBezTo>
                    <a:pt x="6012" y="17242"/>
                    <a:pt x="10898" y="17979"/>
                    <a:pt x="16693" y="20242"/>
                  </a:cubicBezTo>
                  <a:cubicBezTo>
                    <a:pt x="19631" y="13590"/>
                    <a:pt x="16476" y="2046"/>
                    <a:pt x="29884" y="3795"/>
                  </a:cubicBezTo>
                  <a:lnTo>
                    <a:pt x="29878" y="3795"/>
                  </a:lnTo>
                  <a:cubicBezTo>
                    <a:pt x="30347" y="8784"/>
                    <a:pt x="32981" y="11270"/>
                    <a:pt x="37336" y="8046"/>
                  </a:cubicBezTo>
                  <a:cubicBezTo>
                    <a:pt x="45206" y="2217"/>
                    <a:pt x="54801" y="4715"/>
                    <a:pt x="63785" y="0"/>
                  </a:cubicBezTo>
                  <a:cubicBezTo>
                    <a:pt x="62585" y="9115"/>
                    <a:pt x="56167" y="14733"/>
                    <a:pt x="60025" y="24094"/>
                  </a:cubicBezTo>
                  <a:cubicBezTo>
                    <a:pt x="63105" y="31564"/>
                    <a:pt x="52761" y="25934"/>
                    <a:pt x="49823" y="29266"/>
                  </a:cubicBezTo>
                  <a:cubicBezTo>
                    <a:pt x="47160" y="26009"/>
                    <a:pt x="50818" y="24546"/>
                    <a:pt x="51458" y="22357"/>
                  </a:cubicBezTo>
                  <a:cubicBezTo>
                    <a:pt x="52521" y="18739"/>
                    <a:pt x="50229" y="17471"/>
                    <a:pt x="47606" y="16385"/>
                  </a:cubicBezTo>
                  <a:cubicBezTo>
                    <a:pt x="44000" y="14893"/>
                    <a:pt x="43063" y="17699"/>
                    <a:pt x="41622" y="20020"/>
                  </a:cubicBezTo>
                  <a:cubicBezTo>
                    <a:pt x="39125" y="24037"/>
                    <a:pt x="41880" y="27381"/>
                    <a:pt x="42880" y="30867"/>
                  </a:cubicBezTo>
                  <a:cubicBezTo>
                    <a:pt x="44600" y="36873"/>
                    <a:pt x="45886" y="42582"/>
                    <a:pt x="39445" y="46737"/>
                  </a:cubicBezTo>
                  <a:cubicBezTo>
                    <a:pt x="25729" y="42582"/>
                    <a:pt x="12419" y="37462"/>
                    <a:pt x="0" y="30227"/>
                  </a:cubicBezTo>
                  <a:close/>
                </a:path>
              </a:pathLst>
            </a:custGeom>
            <a:grpFill/>
            <a:ln w="5715" cap="flat">
              <a:noFill/>
              <a:prstDash val="solid"/>
              <a:miter/>
            </a:ln>
          </p:spPr>
          <p:txBody>
            <a:bodyPr rtlCol="0" anchor="ctr"/>
            <a:lstStyle/>
            <a:p>
              <a:endParaRPr lang="zh-CN" altLang="en-US"/>
            </a:p>
          </p:txBody>
        </p:sp>
        <p:sp>
          <p:nvSpPr>
            <p:cNvPr id="2087" name="任意多边形: 形状 2086">
              <a:extLst>
                <a:ext uri="{FF2B5EF4-FFF2-40B4-BE49-F238E27FC236}">
                  <a16:creationId xmlns:a16="http://schemas.microsoft.com/office/drawing/2014/main" id="{6D904EC0-92D1-2437-D185-46A9F2CE11F4}"/>
                </a:ext>
              </a:extLst>
            </p:cNvPr>
            <p:cNvSpPr/>
            <p:nvPr userDrawn="1"/>
          </p:nvSpPr>
          <p:spPr>
            <a:xfrm>
              <a:off x="6077450" y="5494898"/>
              <a:ext cx="69321" cy="83299"/>
            </a:xfrm>
            <a:custGeom>
              <a:avLst/>
              <a:gdLst>
                <a:gd name="connsiteX0" fmla="*/ 56400 w 69321"/>
                <a:gd name="connsiteY0" fmla="*/ 36062 h 83299"/>
                <a:gd name="connsiteX1" fmla="*/ 48067 w 69321"/>
                <a:gd name="connsiteY1" fmla="*/ 40177 h 83299"/>
                <a:gd name="connsiteX2" fmla="*/ 10354 w 69321"/>
                <a:gd name="connsiteY2" fmla="*/ 75512 h 83299"/>
                <a:gd name="connsiteX3" fmla="*/ 3794 w 69321"/>
                <a:gd name="connsiteY3" fmla="*/ 78753 h 83299"/>
                <a:gd name="connsiteX4" fmla="*/ 3754 w 69321"/>
                <a:gd name="connsiteY4" fmla="*/ 82107 h 83299"/>
                <a:gd name="connsiteX5" fmla="*/ 513 w 69321"/>
                <a:gd name="connsiteY5" fmla="*/ 82125 h 83299"/>
                <a:gd name="connsiteX6" fmla="*/ 1159 w 69321"/>
                <a:gd name="connsiteY6" fmla="*/ 55813 h 83299"/>
                <a:gd name="connsiteX7" fmla="*/ 5011 w 69321"/>
                <a:gd name="connsiteY7" fmla="*/ 51349 h 83299"/>
                <a:gd name="connsiteX8" fmla="*/ 9651 w 69321"/>
                <a:gd name="connsiteY8" fmla="*/ 55087 h 83299"/>
                <a:gd name="connsiteX9" fmla="*/ 8611 w 69321"/>
                <a:gd name="connsiteY9" fmla="*/ 66220 h 83299"/>
                <a:gd name="connsiteX10" fmla="*/ 22367 w 69321"/>
                <a:gd name="connsiteY10" fmla="*/ 54830 h 83299"/>
                <a:gd name="connsiteX11" fmla="*/ 25950 w 69321"/>
                <a:gd name="connsiteY11" fmla="*/ 46372 h 83299"/>
                <a:gd name="connsiteX12" fmla="*/ 41198 w 69321"/>
                <a:gd name="connsiteY12" fmla="*/ 18431 h 83299"/>
                <a:gd name="connsiteX13" fmla="*/ 53028 w 69321"/>
                <a:gd name="connsiteY13" fmla="*/ 0 h 83299"/>
                <a:gd name="connsiteX14" fmla="*/ 69322 w 69321"/>
                <a:gd name="connsiteY14" fmla="*/ 13076 h 83299"/>
                <a:gd name="connsiteX15" fmla="*/ 64058 w 69321"/>
                <a:gd name="connsiteY15" fmla="*/ 22111 h 83299"/>
                <a:gd name="connsiteX16" fmla="*/ 56400 w 69321"/>
                <a:gd name="connsiteY16" fmla="*/ 36062 h 8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321" h="83299">
                  <a:moveTo>
                    <a:pt x="56400" y="36062"/>
                  </a:moveTo>
                  <a:cubicBezTo>
                    <a:pt x="53017" y="36222"/>
                    <a:pt x="49582" y="37016"/>
                    <a:pt x="48067" y="40177"/>
                  </a:cubicBezTo>
                  <a:cubicBezTo>
                    <a:pt x="40061" y="56899"/>
                    <a:pt x="26156" y="67191"/>
                    <a:pt x="10354" y="75512"/>
                  </a:cubicBezTo>
                  <a:cubicBezTo>
                    <a:pt x="6422" y="73066"/>
                    <a:pt x="5611" y="76924"/>
                    <a:pt x="3794" y="78753"/>
                  </a:cubicBezTo>
                  <a:cubicBezTo>
                    <a:pt x="3782" y="79873"/>
                    <a:pt x="3765" y="80987"/>
                    <a:pt x="3754" y="82107"/>
                  </a:cubicBezTo>
                  <a:cubicBezTo>
                    <a:pt x="2679" y="83690"/>
                    <a:pt x="1599" y="83696"/>
                    <a:pt x="513" y="82125"/>
                  </a:cubicBezTo>
                  <a:cubicBezTo>
                    <a:pt x="-1984" y="73341"/>
                    <a:pt x="5691" y="64831"/>
                    <a:pt x="1159" y="55813"/>
                  </a:cubicBezTo>
                  <a:cubicBezTo>
                    <a:pt x="450" y="54395"/>
                    <a:pt x="2622" y="51584"/>
                    <a:pt x="5011" y="51349"/>
                  </a:cubicBezTo>
                  <a:cubicBezTo>
                    <a:pt x="7383" y="51115"/>
                    <a:pt x="8726" y="53001"/>
                    <a:pt x="9651" y="55087"/>
                  </a:cubicBezTo>
                  <a:cubicBezTo>
                    <a:pt x="11349" y="58916"/>
                    <a:pt x="7411" y="62174"/>
                    <a:pt x="8611" y="66220"/>
                  </a:cubicBezTo>
                  <a:cubicBezTo>
                    <a:pt x="16967" y="66894"/>
                    <a:pt x="22282" y="63174"/>
                    <a:pt x="22367" y="54830"/>
                  </a:cubicBezTo>
                  <a:cubicBezTo>
                    <a:pt x="22407" y="50949"/>
                    <a:pt x="24488" y="49080"/>
                    <a:pt x="25950" y="46372"/>
                  </a:cubicBezTo>
                  <a:cubicBezTo>
                    <a:pt x="30997" y="37039"/>
                    <a:pt x="36312" y="27861"/>
                    <a:pt x="41198" y="18431"/>
                  </a:cubicBezTo>
                  <a:cubicBezTo>
                    <a:pt x="44478" y="12099"/>
                    <a:pt x="53320" y="8984"/>
                    <a:pt x="53028" y="0"/>
                  </a:cubicBezTo>
                  <a:cubicBezTo>
                    <a:pt x="59623" y="2909"/>
                    <a:pt x="65087" y="7224"/>
                    <a:pt x="69322" y="13076"/>
                  </a:cubicBezTo>
                  <a:cubicBezTo>
                    <a:pt x="69207" y="16859"/>
                    <a:pt x="55583" y="11710"/>
                    <a:pt x="64058" y="22111"/>
                  </a:cubicBezTo>
                  <a:cubicBezTo>
                    <a:pt x="69802" y="29158"/>
                    <a:pt x="66161" y="35307"/>
                    <a:pt x="56400" y="36062"/>
                  </a:cubicBezTo>
                  <a:close/>
                </a:path>
              </a:pathLst>
            </a:custGeom>
            <a:grpFill/>
            <a:ln w="5715" cap="flat">
              <a:noFill/>
              <a:prstDash val="solid"/>
              <a:miter/>
            </a:ln>
          </p:spPr>
          <p:txBody>
            <a:bodyPr rtlCol="0" anchor="ctr"/>
            <a:lstStyle/>
            <a:p>
              <a:endParaRPr lang="zh-CN" altLang="en-US"/>
            </a:p>
          </p:txBody>
        </p:sp>
        <p:sp>
          <p:nvSpPr>
            <p:cNvPr id="2088" name="任意多边形: 形状 2087">
              <a:extLst>
                <a:ext uri="{FF2B5EF4-FFF2-40B4-BE49-F238E27FC236}">
                  <a16:creationId xmlns:a16="http://schemas.microsoft.com/office/drawing/2014/main" id="{8DF2ACCB-4B4D-8918-9A95-C315D691CD21}"/>
                </a:ext>
              </a:extLst>
            </p:cNvPr>
            <p:cNvSpPr/>
            <p:nvPr/>
          </p:nvSpPr>
          <p:spPr>
            <a:xfrm>
              <a:off x="5227613" y="5339167"/>
              <a:ext cx="66263" cy="69588"/>
            </a:xfrm>
            <a:custGeom>
              <a:avLst/>
              <a:gdLst>
                <a:gd name="connsiteX0" fmla="*/ 21578 w 66263"/>
                <a:gd name="connsiteY0" fmla="*/ 20719 h 69588"/>
                <a:gd name="connsiteX1" fmla="*/ 43107 w 66263"/>
                <a:gd name="connsiteY1" fmla="*/ 12741 h 69588"/>
                <a:gd name="connsiteX2" fmla="*/ 61069 w 66263"/>
                <a:gd name="connsiteY2" fmla="*/ 1054 h 69588"/>
                <a:gd name="connsiteX3" fmla="*/ 64829 w 66263"/>
                <a:gd name="connsiteY3" fmla="*/ 374 h 69588"/>
                <a:gd name="connsiteX4" fmla="*/ 66264 w 66263"/>
                <a:gd name="connsiteY4" fmla="*/ 4272 h 69588"/>
                <a:gd name="connsiteX5" fmla="*/ 63126 w 66263"/>
                <a:gd name="connsiteY5" fmla="*/ 9244 h 69588"/>
                <a:gd name="connsiteX6" fmla="*/ 55954 w 66263"/>
                <a:gd name="connsiteY6" fmla="*/ 11684 h 69588"/>
                <a:gd name="connsiteX7" fmla="*/ 51239 w 66263"/>
                <a:gd name="connsiteY7" fmla="*/ 14136 h 69588"/>
                <a:gd name="connsiteX8" fmla="*/ 39238 w 66263"/>
                <a:gd name="connsiteY8" fmla="*/ 25006 h 69588"/>
                <a:gd name="connsiteX9" fmla="*/ 34877 w 66263"/>
                <a:gd name="connsiteY9" fmla="*/ 29709 h 69588"/>
                <a:gd name="connsiteX10" fmla="*/ 23533 w 66263"/>
                <a:gd name="connsiteY10" fmla="*/ 47225 h 69588"/>
                <a:gd name="connsiteX11" fmla="*/ 50868 w 66263"/>
                <a:gd name="connsiteY11" fmla="*/ 42339 h 69588"/>
                <a:gd name="connsiteX12" fmla="*/ 54319 w 66263"/>
                <a:gd name="connsiteY12" fmla="*/ 48203 h 69588"/>
                <a:gd name="connsiteX13" fmla="*/ 51553 w 66263"/>
                <a:gd name="connsiteY13" fmla="*/ 50803 h 69588"/>
                <a:gd name="connsiteX14" fmla="*/ 24704 w 66263"/>
                <a:gd name="connsiteY14" fmla="*/ 55061 h 69588"/>
                <a:gd name="connsiteX15" fmla="*/ 17875 w 66263"/>
                <a:gd name="connsiteY15" fmla="*/ 52226 h 69588"/>
                <a:gd name="connsiteX16" fmla="*/ 18435 w 66263"/>
                <a:gd name="connsiteY16" fmla="*/ 69588 h 69588"/>
                <a:gd name="connsiteX17" fmla="*/ 1467 w 66263"/>
                <a:gd name="connsiteY17" fmla="*/ 60416 h 69588"/>
                <a:gd name="connsiteX18" fmla="*/ 21572 w 66263"/>
                <a:gd name="connsiteY18" fmla="*/ 20725 h 69588"/>
                <a:gd name="connsiteX19" fmla="*/ 21578 w 66263"/>
                <a:gd name="connsiteY19" fmla="*/ 20725 h 69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6263" h="69588">
                  <a:moveTo>
                    <a:pt x="21578" y="20719"/>
                  </a:moveTo>
                  <a:cubicBezTo>
                    <a:pt x="30888" y="24114"/>
                    <a:pt x="38146" y="17256"/>
                    <a:pt x="43107" y="12741"/>
                  </a:cubicBezTo>
                  <a:cubicBezTo>
                    <a:pt x="48730" y="7621"/>
                    <a:pt x="55045" y="4843"/>
                    <a:pt x="61069" y="1054"/>
                  </a:cubicBezTo>
                  <a:cubicBezTo>
                    <a:pt x="62161" y="-95"/>
                    <a:pt x="63423" y="-277"/>
                    <a:pt x="64829" y="374"/>
                  </a:cubicBezTo>
                  <a:cubicBezTo>
                    <a:pt x="65675" y="1534"/>
                    <a:pt x="66150" y="2837"/>
                    <a:pt x="66264" y="4272"/>
                  </a:cubicBezTo>
                  <a:cubicBezTo>
                    <a:pt x="65995" y="6421"/>
                    <a:pt x="64961" y="8089"/>
                    <a:pt x="63126" y="9244"/>
                  </a:cubicBezTo>
                  <a:cubicBezTo>
                    <a:pt x="60892" y="10484"/>
                    <a:pt x="58406" y="11067"/>
                    <a:pt x="55954" y="11684"/>
                  </a:cubicBezTo>
                  <a:cubicBezTo>
                    <a:pt x="54291" y="12307"/>
                    <a:pt x="52525" y="12753"/>
                    <a:pt x="51239" y="14136"/>
                  </a:cubicBezTo>
                  <a:cubicBezTo>
                    <a:pt x="46141" y="16547"/>
                    <a:pt x="42798" y="20896"/>
                    <a:pt x="39238" y="25006"/>
                  </a:cubicBezTo>
                  <a:cubicBezTo>
                    <a:pt x="37832" y="26629"/>
                    <a:pt x="36632" y="28635"/>
                    <a:pt x="34877" y="29709"/>
                  </a:cubicBezTo>
                  <a:cubicBezTo>
                    <a:pt x="30076" y="32641"/>
                    <a:pt x="24533" y="39933"/>
                    <a:pt x="23533" y="47225"/>
                  </a:cubicBezTo>
                  <a:cubicBezTo>
                    <a:pt x="32345" y="38836"/>
                    <a:pt x="41712" y="41751"/>
                    <a:pt x="50868" y="42339"/>
                  </a:cubicBezTo>
                  <a:cubicBezTo>
                    <a:pt x="54954" y="42602"/>
                    <a:pt x="54428" y="45614"/>
                    <a:pt x="54319" y="48203"/>
                  </a:cubicBezTo>
                  <a:cubicBezTo>
                    <a:pt x="54257" y="49700"/>
                    <a:pt x="54137" y="50837"/>
                    <a:pt x="51553" y="50803"/>
                  </a:cubicBezTo>
                  <a:cubicBezTo>
                    <a:pt x="42421" y="50677"/>
                    <a:pt x="33374" y="51478"/>
                    <a:pt x="24704" y="55061"/>
                  </a:cubicBezTo>
                  <a:cubicBezTo>
                    <a:pt x="22390" y="56015"/>
                    <a:pt x="21030" y="51238"/>
                    <a:pt x="17875" y="52226"/>
                  </a:cubicBezTo>
                  <a:cubicBezTo>
                    <a:pt x="20195" y="63850"/>
                    <a:pt x="20332" y="67977"/>
                    <a:pt x="18435" y="69588"/>
                  </a:cubicBezTo>
                  <a:cubicBezTo>
                    <a:pt x="12491" y="67062"/>
                    <a:pt x="6416" y="64776"/>
                    <a:pt x="1467" y="60416"/>
                  </a:cubicBezTo>
                  <a:cubicBezTo>
                    <a:pt x="-2042" y="35035"/>
                    <a:pt x="-670" y="32326"/>
                    <a:pt x="21572" y="20725"/>
                  </a:cubicBezTo>
                  <a:lnTo>
                    <a:pt x="21578" y="20725"/>
                  </a:lnTo>
                  <a:close/>
                </a:path>
              </a:pathLst>
            </a:custGeom>
            <a:grpFill/>
            <a:ln w="5715" cap="flat">
              <a:noFill/>
              <a:prstDash val="solid"/>
              <a:miter/>
            </a:ln>
          </p:spPr>
          <p:txBody>
            <a:bodyPr rtlCol="0" anchor="ctr"/>
            <a:lstStyle/>
            <a:p>
              <a:endParaRPr lang="zh-CN" altLang="en-US"/>
            </a:p>
          </p:txBody>
        </p:sp>
        <p:sp>
          <p:nvSpPr>
            <p:cNvPr id="2089" name="任意多边形: 形状 2088">
              <a:extLst>
                <a:ext uri="{FF2B5EF4-FFF2-40B4-BE49-F238E27FC236}">
                  <a16:creationId xmlns:a16="http://schemas.microsoft.com/office/drawing/2014/main" id="{7BA2BDB8-14A7-9D9A-5069-953EBC5F0D34}"/>
                </a:ext>
              </a:extLst>
            </p:cNvPr>
            <p:cNvSpPr/>
            <p:nvPr/>
          </p:nvSpPr>
          <p:spPr>
            <a:xfrm>
              <a:off x="5685571" y="5280168"/>
              <a:ext cx="86536" cy="83148"/>
            </a:xfrm>
            <a:custGeom>
              <a:avLst/>
              <a:gdLst>
                <a:gd name="connsiteX0" fmla="*/ 14156 w 86536"/>
                <a:gd name="connsiteY0" fmla="*/ 83011 h 83148"/>
                <a:gd name="connsiteX1" fmla="*/ 0 w 86536"/>
                <a:gd name="connsiteY1" fmla="*/ 74569 h 83148"/>
                <a:gd name="connsiteX2" fmla="*/ 8058 w 86536"/>
                <a:gd name="connsiteY2" fmla="*/ 72306 h 83148"/>
                <a:gd name="connsiteX3" fmla="*/ 12167 w 86536"/>
                <a:gd name="connsiteY3" fmla="*/ 68266 h 83148"/>
                <a:gd name="connsiteX4" fmla="*/ 12630 w 86536"/>
                <a:gd name="connsiteY4" fmla="*/ 46863 h 83148"/>
                <a:gd name="connsiteX5" fmla="*/ 19780 w 86536"/>
                <a:gd name="connsiteY5" fmla="*/ 34593 h 83148"/>
                <a:gd name="connsiteX6" fmla="*/ 21060 w 86536"/>
                <a:gd name="connsiteY6" fmla="*/ 41839 h 83148"/>
                <a:gd name="connsiteX7" fmla="*/ 23677 w 86536"/>
                <a:gd name="connsiteY7" fmla="*/ 45457 h 83148"/>
                <a:gd name="connsiteX8" fmla="*/ 28769 w 86536"/>
                <a:gd name="connsiteY8" fmla="*/ 42503 h 83148"/>
                <a:gd name="connsiteX9" fmla="*/ 51178 w 86536"/>
                <a:gd name="connsiteY9" fmla="*/ 21951 h 83148"/>
                <a:gd name="connsiteX10" fmla="*/ 67106 w 86536"/>
                <a:gd name="connsiteY10" fmla="*/ 0 h 83148"/>
                <a:gd name="connsiteX11" fmla="*/ 86536 w 86536"/>
                <a:gd name="connsiteY11" fmla="*/ 10630 h 83148"/>
                <a:gd name="connsiteX12" fmla="*/ 83336 w 86536"/>
                <a:gd name="connsiteY12" fmla="*/ 13750 h 83148"/>
                <a:gd name="connsiteX13" fmla="*/ 50955 w 86536"/>
                <a:gd name="connsiteY13" fmla="*/ 32021 h 83148"/>
                <a:gd name="connsiteX14" fmla="*/ 39754 w 86536"/>
                <a:gd name="connsiteY14" fmla="*/ 47738 h 83148"/>
                <a:gd name="connsiteX15" fmla="*/ 21626 w 86536"/>
                <a:gd name="connsiteY15" fmla="*/ 75249 h 83148"/>
                <a:gd name="connsiteX16" fmla="*/ 19625 w 86536"/>
                <a:gd name="connsiteY16" fmla="*/ 79313 h 83148"/>
                <a:gd name="connsiteX17" fmla="*/ 14156 w 86536"/>
                <a:gd name="connsiteY17" fmla="*/ 83011 h 83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6536" h="83148">
                  <a:moveTo>
                    <a:pt x="14156" y="83011"/>
                  </a:moveTo>
                  <a:cubicBezTo>
                    <a:pt x="7109" y="83999"/>
                    <a:pt x="3406" y="79513"/>
                    <a:pt x="0" y="74569"/>
                  </a:cubicBezTo>
                  <a:cubicBezTo>
                    <a:pt x="1497" y="69009"/>
                    <a:pt x="5389" y="72992"/>
                    <a:pt x="8058" y="72306"/>
                  </a:cubicBezTo>
                  <a:cubicBezTo>
                    <a:pt x="10316" y="71723"/>
                    <a:pt x="13116" y="69215"/>
                    <a:pt x="12167" y="68266"/>
                  </a:cubicBezTo>
                  <a:cubicBezTo>
                    <a:pt x="4658" y="60779"/>
                    <a:pt x="15345" y="54081"/>
                    <a:pt x="12630" y="46863"/>
                  </a:cubicBezTo>
                  <a:cubicBezTo>
                    <a:pt x="10035" y="39965"/>
                    <a:pt x="15145" y="37302"/>
                    <a:pt x="19780" y="34593"/>
                  </a:cubicBezTo>
                  <a:cubicBezTo>
                    <a:pt x="23677" y="36753"/>
                    <a:pt x="20511" y="39536"/>
                    <a:pt x="21060" y="41839"/>
                  </a:cubicBezTo>
                  <a:cubicBezTo>
                    <a:pt x="21448" y="43462"/>
                    <a:pt x="21934" y="45029"/>
                    <a:pt x="23677" y="45457"/>
                  </a:cubicBezTo>
                  <a:cubicBezTo>
                    <a:pt x="26232" y="46086"/>
                    <a:pt x="28729" y="44325"/>
                    <a:pt x="28769" y="42503"/>
                  </a:cubicBezTo>
                  <a:cubicBezTo>
                    <a:pt x="29061" y="27649"/>
                    <a:pt x="40233" y="24517"/>
                    <a:pt x="51178" y="21951"/>
                  </a:cubicBezTo>
                  <a:cubicBezTo>
                    <a:pt x="63282" y="19111"/>
                    <a:pt x="68580" y="12247"/>
                    <a:pt x="67106" y="0"/>
                  </a:cubicBezTo>
                  <a:cubicBezTo>
                    <a:pt x="74392" y="2063"/>
                    <a:pt x="80741" y="5841"/>
                    <a:pt x="86536" y="10630"/>
                  </a:cubicBezTo>
                  <a:cubicBezTo>
                    <a:pt x="85725" y="11939"/>
                    <a:pt x="84650" y="12973"/>
                    <a:pt x="83336" y="13750"/>
                  </a:cubicBezTo>
                  <a:cubicBezTo>
                    <a:pt x="74466" y="23266"/>
                    <a:pt x="63311" y="28347"/>
                    <a:pt x="50955" y="32021"/>
                  </a:cubicBezTo>
                  <a:cubicBezTo>
                    <a:pt x="44251" y="34016"/>
                    <a:pt x="39073" y="38885"/>
                    <a:pt x="39754" y="47738"/>
                  </a:cubicBezTo>
                  <a:cubicBezTo>
                    <a:pt x="40794" y="61282"/>
                    <a:pt x="25934" y="64894"/>
                    <a:pt x="21626" y="75249"/>
                  </a:cubicBezTo>
                  <a:cubicBezTo>
                    <a:pt x="21082" y="76667"/>
                    <a:pt x="20403" y="78010"/>
                    <a:pt x="19625" y="79313"/>
                  </a:cubicBezTo>
                  <a:cubicBezTo>
                    <a:pt x="18294" y="81273"/>
                    <a:pt x="16545" y="82622"/>
                    <a:pt x="14156" y="83011"/>
                  </a:cubicBezTo>
                  <a:close/>
                </a:path>
              </a:pathLst>
            </a:custGeom>
            <a:grpFill/>
            <a:ln w="5715" cap="flat">
              <a:noFill/>
              <a:prstDash val="solid"/>
              <a:miter/>
            </a:ln>
          </p:spPr>
          <p:txBody>
            <a:bodyPr rtlCol="0" anchor="ctr"/>
            <a:lstStyle/>
            <a:p>
              <a:endParaRPr lang="zh-CN" altLang="en-US"/>
            </a:p>
          </p:txBody>
        </p:sp>
        <p:sp>
          <p:nvSpPr>
            <p:cNvPr id="2090" name="任意多边形: 形状 2089">
              <a:extLst>
                <a:ext uri="{FF2B5EF4-FFF2-40B4-BE49-F238E27FC236}">
                  <a16:creationId xmlns:a16="http://schemas.microsoft.com/office/drawing/2014/main" id="{F46780FB-A4B7-85FD-EE45-195914C85734}"/>
                </a:ext>
              </a:extLst>
            </p:cNvPr>
            <p:cNvSpPr/>
            <p:nvPr/>
          </p:nvSpPr>
          <p:spPr>
            <a:xfrm>
              <a:off x="5009127" y="4815910"/>
              <a:ext cx="38639" cy="82061"/>
            </a:xfrm>
            <a:custGeom>
              <a:avLst/>
              <a:gdLst>
                <a:gd name="connsiteX0" fmla="*/ 11 w 38639"/>
                <a:gd name="connsiteY0" fmla="*/ 76878 h 82061"/>
                <a:gd name="connsiteX1" fmla="*/ 9795 w 38639"/>
                <a:gd name="connsiteY1" fmla="*/ 43011 h 82061"/>
                <a:gd name="connsiteX2" fmla="*/ 4498 w 38639"/>
                <a:gd name="connsiteY2" fmla="*/ 27140 h 82061"/>
                <a:gd name="connsiteX3" fmla="*/ 3109 w 38639"/>
                <a:gd name="connsiteY3" fmla="*/ 25077 h 82061"/>
                <a:gd name="connsiteX4" fmla="*/ 7052 w 38639"/>
                <a:gd name="connsiteY4" fmla="*/ 0 h 82061"/>
                <a:gd name="connsiteX5" fmla="*/ 38639 w 38639"/>
                <a:gd name="connsiteY5" fmla="*/ 60528 h 82061"/>
                <a:gd name="connsiteX6" fmla="*/ 30924 w 38639"/>
                <a:gd name="connsiteY6" fmla="*/ 61122 h 82061"/>
                <a:gd name="connsiteX7" fmla="*/ 24917 w 38639"/>
                <a:gd name="connsiteY7" fmla="*/ 63316 h 82061"/>
                <a:gd name="connsiteX8" fmla="*/ 18185 w 38639"/>
                <a:gd name="connsiteY8" fmla="*/ 82062 h 82061"/>
                <a:gd name="connsiteX9" fmla="*/ 13596 w 38639"/>
                <a:gd name="connsiteY9" fmla="*/ 72449 h 82061"/>
                <a:gd name="connsiteX10" fmla="*/ 0 w 38639"/>
                <a:gd name="connsiteY10" fmla="*/ 76867 h 82061"/>
                <a:gd name="connsiteX11" fmla="*/ 11 w 38639"/>
                <a:gd name="connsiteY11" fmla="*/ 76878 h 8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639" h="82061">
                  <a:moveTo>
                    <a:pt x="11" y="76878"/>
                  </a:moveTo>
                  <a:cubicBezTo>
                    <a:pt x="3589" y="65682"/>
                    <a:pt x="6669" y="54321"/>
                    <a:pt x="9795" y="43011"/>
                  </a:cubicBezTo>
                  <a:cubicBezTo>
                    <a:pt x="11281" y="37633"/>
                    <a:pt x="16316" y="29015"/>
                    <a:pt x="4498" y="27140"/>
                  </a:cubicBezTo>
                  <a:cubicBezTo>
                    <a:pt x="3938" y="27049"/>
                    <a:pt x="3566" y="25792"/>
                    <a:pt x="3109" y="25077"/>
                  </a:cubicBezTo>
                  <a:cubicBezTo>
                    <a:pt x="14579" y="18316"/>
                    <a:pt x="3263" y="7972"/>
                    <a:pt x="7052" y="0"/>
                  </a:cubicBezTo>
                  <a:cubicBezTo>
                    <a:pt x="14413" y="21831"/>
                    <a:pt x="25089" y="41925"/>
                    <a:pt x="38639" y="60528"/>
                  </a:cubicBezTo>
                  <a:cubicBezTo>
                    <a:pt x="36022" y="60802"/>
                    <a:pt x="32770" y="62185"/>
                    <a:pt x="30924" y="61122"/>
                  </a:cubicBezTo>
                  <a:cubicBezTo>
                    <a:pt x="27278" y="59013"/>
                    <a:pt x="24300" y="58350"/>
                    <a:pt x="24917" y="63316"/>
                  </a:cubicBezTo>
                  <a:cubicBezTo>
                    <a:pt x="25946" y="71620"/>
                    <a:pt x="16339" y="73912"/>
                    <a:pt x="18185" y="82062"/>
                  </a:cubicBezTo>
                  <a:cubicBezTo>
                    <a:pt x="11179" y="79021"/>
                    <a:pt x="17722" y="75552"/>
                    <a:pt x="13596" y="72449"/>
                  </a:cubicBezTo>
                  <a:cubicBezTo>
                    <a:pt x="9761" y="73066"/>
                    <a:pt x="6606" y="82067"/>
                    <a:pt x="0" y="76867"/>
                  </a:cubicBezTo>
                  <a:lnTo>
                    <a:pt x="11" y="76878"/>
                  </a:lnTo>
                  <a:close/>
                </a:path>
              </a:pathLst>
            </a:custGeom>
            <a:grpFill/>
            <a:ln w="5715" cap="flat">
              <a:noFill/>
              <a:prstDash val="solid"/>
              <a:miter/>
            </a:ln>
          </p:spPr>
          <p:txBody>
            <a:bodyPr rtlCol="0" anchor="ctr"/>
            <a:lstStyle/>
            <a:p>
              <a:endParaRPr lang="zh-CN" altLang="en-US"/>
            </a:p>
          </p:txBody>
        </p:sp>
        <p:sp>
          <p:nvSpPr>
            <p:cNvPr id="2091" name="任意多边形: 形状 2090">
              <a:extLst>
                <a:ext uri="{FF2B5EF4-FFF2-40B4-BE49-F238E27FC236}">
                  <a16:creationId xmlns:a16="http://schemas.microsoft.com/office/drawing/2014/main" id="{622C7BA8-6932-FD39-35B0-CDBE48417C96}"/>
                </a:ext>
              </a:extLst>
            </p:cNvPr>
            <p:cNvSpPr/>
            <p:nvPr/>
          </p:nvSpPr>
          <p:spPr>
            <a:xfrm>
              <a:off x="4896055" y="4663244"/>
              <a:ext cx="53726" cy="52858"/>
            </a:xfrm>
            <a:custGeom>
              <a:avLst/>
              <a:gdLst>
                <a:gd name="connsiteX0" fmla="*/ 53727 w 53726"/>
                <a:gd name="connsiteY0" fmla="*/ 16375 h 52858"/>
                <a:gd name="connsiteX1" fmla="*/ 40765 w 53726"/>
                <a:gd name="connsiteY1" fmla="*/ 42047 h 52858"/>
                <a:gd name="connsiteX2" fmla="*/ 37588 w 53726"/>
                <a:gd name="connsiteY2" fmla="*/ 43098 h 52858"/>
                <a:gd name="connsiteX3" fmla="*/ 34278 w 53726"/>
                <a:gd name="connsiteY3" fmla="*/ 37075 h 52858"/>
                <a:gd name="connsiteX4" fmla="*/ 31530 w 53726"/>
                <a:gd name="connsiteY4" fmla="*/ 35514 h 52858"/>
                <a:gd name="connsiteX5" fmla="*/ 26329 w 53726"/>
                <a:gd name="connsiteY5" fmla="*/ 45156 h 52858"/>
                <a:gd name="connsiteX6" fmla="*/ 24289 w 53726"/>
                <a:gd name="connsiteY6" fmla="*/ 48630 h 52858"/>
                <a:gd name="connsiteX7" fmla="*/ 17694 w 53726"/>
                <a:gd name="connsiteY7" fmla="*/ 48630 h 52858"/>
                <a:gd name="connsiteX8" fmla="*/ 14848 w 53726"/>
                <a:gd name="connsiteY8" fmla="*/ 49322 h 52858"/>
                <a:gd name="connsiteX9" fmla="*/ 11024 w 53726"/>
                <a:gd name="connsiteY9" fmla="*/ 52328 h 52858"/>
                <a:gd name="connsiteX10" fmla="*/ 5715 w 53726"/>
                <a:gd name="connsiteY10" fmla="*/ 51842 h 52858"/>
                <a:gd name="connsiteX11" fmla="*/ 0 w 53726"/>
                <a:gd name="connsiteY11" fmla="*/ 40978 h 52858"/>
                <a:gd name="connsiteX12" fmla="*/ 2006 w 53726"/>
                <a:gd name="connsiteY12" fmla="*/ 37309 h 52858"/>
                <a:gd name="connsiteX13" fmla="*/ 10361 w 53726"/>
                <a:gd name="connsiteY13" fmla="*/ 36995 h 52858"/>
                <a:gd name="connsiteX14" fmla="*/ 14036 w 53726"/>
                <a:gd name="connsiteY14" fmla="*/ 36269 h 52858"/>
                <a:gd name="connsiteX15" fmla="*/ 13122 w 53726"/>
                <a:gd name="connsiteY15" fmla="*/ 10568 h 52858"/>
                <a:gd name="connsiteX16" fmla="*/ 31375 w 53726"/>
                <a:gd name="connsiteY16" fmla="*/ 2150 h 52858"/>
                <a:gd name="connsiteX17" fmla="*/ 31375 w 53726"/>
                <a:gd name="connsiteY17" fmla="*/ 2053 h 52858"/>
                <a:gd name="connsiteX18" fmla="*/ 37570 w 53726"/>
                <a:gd name="connsiteY18" fmla="*/ 5791 h 52858"/>
                <a:gd name="connsiteX19" fmla="*/ 53727 w 53726"/>
                <a:gd name="connsiteY19" fmla="*/ 16375 h 5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726" h="52858">
                  <a:moveTo>
                    <a:pt x="53727" y="16375"/>
                  </a:moveTo>
                  <a:cubicBezTo>
                    <a:pt x="50018" y="25239"/>
                    <a:pt x="49183" y="35560"/>
                    <a:pt x="40765" y="42047"/>
                  </a:cubicBezTo>
                  <a:cubicBezTo>
                    <a:pt x="39976" y="43224"/>
                    <a:pt x="38913" y="43573"/>
                    <a:pt x="37588" y="43098"/>
                  </a:cubicBezTo>
                  <a:cubicBezTo>
                    <a:pt x="35964" y="41378"/>
                    <a:pt x="35902" y="38795"/>
                    <a:pt x="34278" y="37075"/>
                  </a:cubicBezTo>
                  <a:cubicBezTo>
                    <a:pt x="33484" y="36326"/>
                    <a:pt x="32581" y="35760"/>
                    <a:pt x="31530" y="35514"/>
                  </a:cubicBezTo>
                  <a:cubicBezTo>
                    <a:pt x="27541" y="37566"/>
                    <a:pt x="27403" y="41618"/>
                    <a:pt x="26329" y="45156"/>
                  </a:cubicBezTo>
                  <a:cubicBezTo>
                    <a:pt x="26009" y="46522"/>
                    <a:pt x="25300" y="47665"/>
                    <a:pt x="24289" y="48630"/>
                  </a:cubicBezTo>
                  <a:cubicBezTo>
                    <a:pt x="22088" y="48630"/>
                    <a:pt x="19894" y="48630"/>
                    <a:pt x="17694" y="48630"/>
                  </a:cubicBezTo>
                  <a:cubicBezTo>
                    <a:pt x="16688" y="48613"/>
                    <a:pt x="15739" y="48836"/>
                    <a:pt x="14848" y="49322"/>
                  </a:cubicBezTo>
                  <a:cubicBezTo>
                    <a:pt x="13562" y="50310"/>
                    <a:pt x="12379" y="51413"/>
                    <a:pt x="11024" y="52328"/>
                  </a:cubicBezTo>
                  <a:cubicBezTo>
                    <a:pt x="9150" y="53219"/>
                    <a:pt x="7407" y="52939"/>
                    <a:pt x="5715" y="51842"/>
                  </a:cubicBezTo>
                  <a:cubicBezTo>
                    <a:pt x="2360" y="48973"/>
                    <a:pt x="394" y="45390"/>
                    <a:pt x="0" y="40978"/>
                  </a:cubicBezTo>
                  <a:cubicBezTo>
                    <a:pt x="131" y="39463"/>
                    <a:pt x="834" y="38263"/>
                    <a:pt x="2006" y="37309"/>
                  </a:cubicBezTo>
                  <a:cubicBezTo>
                    <a:pt x="4743" y="35874"/>
                    <a:pt x="7544" y="35874"/>
                    <a:pt x="10361" y="36995"/>
                  </a:cubicBezTo>
                  <a:cubicBezTo>
                    <a:pt x="12139" y="39681"/>
                    <a:pt x="13425" y="39640"/>
                    <a:pt x="14036" y="36269"/>
                  </a:cubicBezTo>
                  <a:cubicBezTo>
                    <a:pt x="10424" y="27805"/>
                    <a:pt x="9944" y="19581"/>
                    <a:pt x="13122" y="10568"/>
                  </a:cubicBezTo>
                  <a:cubicBezTo>
                    <a:pt x="16608" y="682"/>
                    <a:pt x="21785" y="-2611"/>
                    <a:pt x="31375" y="2150"/>
                  </a:cubicBezTo>
                  <a:lnTo>
                    <a:pt x="31375" y="2053"/>
                  </a:lnTo>
                  <a:cubicBezTo>
                    <a:pt x="30792" y="7694"/>
                    <a:pt x="35919" y="3859"/>
                    <a:pt x="37570" y="5791"/>
                  </a:cubicBezTo>
                  <a:cubicBezTo>
                    <a:pt x="43845" y="7962"/>
                    <a:pt x="48612" y="12431"/>
                    <a:pt x="53727" y="16375"/>
                  </a:cubicBezTo>
                  <a:close/>
                </a:path>
              </a:pathLst>
            </a:custGeom>
            <a:grpFill/>
            <a:ln w="5715" cap="flat">
              <a:noFill/>
              <a:prstDash val="solid"/>
              <a:miter/>
            </a:ln>
          </p:spPr>
          <p:txBody>
            <a:bodyPr rtlCol="0" anchor="ctr"/>
            <a:lstStyle/>
            <a:p>
              <a:endParaRPr lang="zh-CN" altLang="en-US"/>
            </a:p>
          </p:txBody>
        </p:sp>
        <p:sp>
          <p:nvSpPr>
            <p:cNvPr id="2092" name="任意多边形: 形状 2091">
              <a:extLst>
                <a:ext uri="{FF2B5EF4-FFF2-40B4-BE49-F238E27FC236}">
                  <a16:creationId xmlns:a16="http://schemas.microsoft.com/office/drawing/2014/main" id="{9188F6D6-073F-A194-C83B-5CEFA2A55B71}"/>
                </a:ext>
              </a:extLst>
            </p:cNvPr>
            <p:cNvSpPr/>
            <p:nvPr/>
          </p:nvSpPr>
          <p:spPr>
            <a:xfrm>
              <a:off x="5599814" y="5192163"/>
              <a:ext cx="87648" cy="64346"/>
            </a:xfrm>
            <a:custGeom>
              <a:avLst/>
              <a:gdLst>
                <a:gd name="connsiteX0" fmla="*/ 4547 w 87648"/>
                <a:gd name="connsiteY0" fmla="*/ 13121 h 64346"/>
                <a:gd name="connsiteX1" fmla="*/ 4530 w 87648"/>
                <a:gd name="connsiteY1" fmla="*/ 0 h 64346"/>
                <a:gd name="connsiteX2" fmla="*/ 37151 w 87648"/>
                <a:gd name="connsiteY2" fmla="*/ 23174 h 64346"/>
                <a:gd name="connsiteX3" fmla="*/ 57599 w 87648"/>
                <a:gd name="connsiteY3" fmla="*/ 35799 h 64346"/>
                <a:gd name="connsiteX4" fmla="*/ 57565 w 87648"/>
                <a:gd name="connsiteY4" fmla="*/ 35753 h 64346"/>
                <a:gd name="connsiteX5" fmla="*/ 87649 w 87648"/>
                <a:gd name="connsiteY5" fmla="*/ 52126 h 64346"/>
                <a:gd name="connsiteX6" fmla="*/ 80642 w 87648"/>
                <a:gd name="connsiteY6" fmla="*/ 58464 h 64346"/>
                <a:gd name="connsiteX7" fmla="*/ 63520 w 87648"/>
                <a:gd name="connsiteY7" fmla="*/ 64259 h 64346"/>
                <a:gd name="connsiteX8" fmla="*/ 62343 w 87648"/>
                <a:gd name="connsiteY8" fmla="*/ 59430 h 64346"/>
                <a:gd name="connsiteX9" fmla="*/ 74361 w 87648"/>
                <a:gd name="connsiteY9" fmla="*/ 52864 h 64346"/>
                <a:gd name="connsiteX10" fmla="*/ 57159 w 87648"/>
                <a:gd name="connsiteY10" fmla="*/ 49297 h 64346"/>
                <a:gd name="connsiteX11" fmla="*/ 57171 w 87648"/>
                <a:gd name="connsiteY11" fmla="*/ 49297 h 64346"/>
                <a:gd name="connsiteX12" fmla="*/ 43392 w 87648"/>
                <a:gd name="connsiteY12" fmla="*/ 55698 h 64346"/>
                <a:gd name="connsiteX13" fmla="*/ 45655 w 87648"/>
                <a:gd name="connsiteY13" fmla="*/ 41554 h 64346"/>
                <a:gd name="connsiteX14" fmla="*/ 37431 w 87648"/>
                <a:gd name="connsiteY14" fmla="*/ 29564 h 64346"/>
                <a:gd name="connsiteX15" fmla="*/ 20989 w 87648"/>
                <a:gd name="connsiteY15" fmla="*/ 29546 h 64346"/>
                <a:gd name="connsiteX16" fmla="*/ 15828 w 87648"/>
                <a:gd name="connsiteY16" fmla="*/ 23786 h 64346"/>
                <a:gd name="connsiteX17" fmla="*/ 8816 w 87648"/>
                <a:gd name="connsiteY17" fmla="*/ 24272 h 64346"/>
                <a:gd name="connsiteX18" fmla="*/ 4770 w 87648"/>
                <a:gd name="connsiteY18" fmla="*/ 24294 h 64346"/>
                <a:gd name="connsiteX19" fmla="*/ 175 w 87648"/>
                <a:gd name="connsiteY19" fmla="*/ 20151 h 64346"/>
                <a:gd name="connsiteX20" fmla="*/ 1261 w 87648"/>
                <a:gd name="connsiteY20" fmla="*/ 16419 h 64346"/>
                <a:gd name="connsiteX21" fmla="*/ 4547 w 87648"/>
                <a:gd name="connsiteY21" fmla="*/ 13121 h 64346"/>
                <a:gd name="connsiteX22" fmla="*/ 5090 w 87648"/>
                <a:gd name="connsiteY22" fmla="*/ 13962 h 64346"/>
                <a:gd name="connsiteX23" fmla="*/ 5547 w 87648"/>
                <a:gd name="connsiteY23" fmla="*/ 13070 h 64346"/>
                <a:gd name="connsiteX24" fmla="*/ 4547 w 87648"/>
                <a:gd name="connsiteY24" fmla="*/ 13121 h 6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7648" h="64346">
                  <a:moveTo>
                    <a:pt x="4547" y="13121"/>
                  </a:moveTo>
                  <a:cubicBezTo>
                    <a:pt x="1209" y="8750"/>
                    <a:pt x="4496" y="4378"/>
                    <a:pt x="4530" y="0"/>
                  </a:cubicBezTo>
                  <a:cubicBezTo>
                    <a:pt x="13302" y="10693"/>
                    <a:pt x="25292" y="16785"/>
                    <a:pt x="37151" y="23174"/>
                  </a:cubicBezTo>
                  <a:cubicBezTo>
                    <a:pt x="44192" y="26969"/>
                    <a:pt x="51810" y="29929"/>
                    <a:pt x="57599" y="35799"/>
                  </a:cubicBezTo>
                  <a:lnTo>
                    <a:pt x="57565" y="35753"/>
                  </a:lnTo>
                  <a:cubicBezTo>
                    <a:pt x="68749" y="39090"/>
                    <a:pt x="78196" y="45611"/>
                    <a:pt x="87649" y="52126"/>
                  </a:cubicBezTo>
                  <a:cubicBezTo>
                    <a:pt x="84574" y="53424"/>
                    <a:pt x="81745" y="55258"/>
                    <a:pt x="80642" y="58464"/>
                  </a:cubicBezTo>
                  <a:cubicBezTo>
                    <a:pt x="77487" y="67637"/>
                    <a:pt x="68058" y="58287"/>
                    <a:pt x="63520" y="64259"/>
                  </a:cubicBezTo>
                  <a:cubicBezTo>
                    <a:pt x="63011" y="64928"/>
                    <a:pt x="61343" y="61596"/>
                    <a:pt x="62343" y="59430"/>
                  </a:cubicBezTo>
                  <a:cubicBezTo>
                    <a:pt x="64703" y="54315"/>
                    <a:pt x="70121" y="54687"/>
                    <a:pt x="74361" y="52864"/>
                  </a:cubicBezTo>
                  <a:cubicBezTo>
                    <a:pt x="65440" y="42640"/>
                    <a:pt x="65440" y="42640"/>
                    <a:pt x="57159" y="49297"/>
                  </a:cubicBezTo>
                  <a:lnTo>
                    <a:pt x="57171" y="49297"/>
                  </a:lnTo>
                  <a:cubicBezTo>
                    <a:pt x="53542" y="53624"/>
                    <a:pt x="47078" y="50120"/>
                    <a:pt x="43392" y="55698"/>
                  </a:cubicBezTo>
                  <a:cubicBezTo>
                    <a:pt x="40106" y="49309"/>
                    <a:pt x="45501" y="45880"/>
                    <a:pt x="45655" y="41554"/>
                  </a:cubicBezTo>
                  <a:cubicBezTo>
                    <a:pt x="45872" y="35610"/>
                    <a:pt x="46232" y="29392"/>
                    <a:pt x="37431" y="29564"/>
                  </a:cubicBezTo>
                  <a:cubicBezTo>
                    <a:pt x="31962" y="20477"/>
                    <a:pt x="26470" y="29352"/>
                    <a:pt x="20989" y="29546"/>
                  </a:cubicBezTo>
                  <a:cubicBezTo>
                    <a:pt x="18954" y="27883"/>
                    <a:pt x="17617" y="25609"/>
                    <a:pt x="15828" y="23786"/>
                  </a:cubicBezTo>
                  <a:cubicBezTo>
                    <a:pt x="13405" y="22546"/>
                    <a:pt x="11130" y="23609"/>
                    <a:pt x="8816" y="24272"/>
                  </a:cubicBezTo>
                  <a:cubicBezTo>
                    <a:pt x="7456" y="24574"/>
                    <a:pt x="6124" y="24569"/>
                    <a:pt x="4770" y="24294"/>
                  </a:cubicBezTo>
                  <a:cubicBezTo>
                    <a:pt x="2730" y="23466"/>
                    <a:pt x="1227" y="22060"/>
                    <a:pt x="175" y="20151"/>
                  </a:cubicBezTo>
                  <a:cubicBezTo>
                    <a:pt x="-265" y="18677"/>
                    <a:pt x="135" y="17442"/>
                    <a:pt x="1261" y="16419"/>
                  </a:cubicBezTo>
                  <a:cubicBezTo>
                    <a:pt x="2353" y="15328"/>
                    <a:pt x="3450" y="14225"/>
                    <a:pt x="4547" y="13121"/>
                  </a:cubicBezTo>
                  <a:cubicBezTo>
                    <a:pt x="4547" y="13121"/>
                    <a:pt x="5090" y="13962"/>
                    <a:pt x="5090" y="13962"/>
                  </a:cubicBezTo>
                  <a:cubicBezTo>
                    <a:pt x="5090" y="13962"/>
                    <a:pt x="5547" y="13070"/>
                    <a:pt x="5547" y="13070"/>
                  </a:cubicBezTo>
                  <a:cubicBezTo>
                    <a:pt x="5547" y="13070"/>
                    <a:pt x="4547" y="13121"/>
                    <a:pt x="4547" y="13121"/>
                  </a:cubicBezTo>
                  <a:close/>
                </a:path>
              </a:pathLst>
            </a:custGeom>
            <a:grpFill/>
            <a:ln w="5715" cap="flat">
              <a:noFill/>
              <a:prstDash val="solid"/>
              <a:miter/>
            </a:ln>
          </p:spPr>
          <p:txBody>
            <a:bodyPr rtlCol="0" anchor="ctr"/>
            <a:lstStyle/>
            <a:p>
              <a:endParaRPr lang="zh-CN" altLang="en-US"/>
            </a:p>
          </p:txBody>
        </p:sp>
        <p:sp>
          <p:nvSpPr>
            <p:cNvPr id="2093" name="任意多边形: 形状 2092">
              <a:extLst>
                <a:ext uri="{FF2B5EF4-FFF2-40B4-BE49-F238E27FC236}">
                  <a16:creationId xmlns:a16="http://schemas.microsoft.com/office/drawing/2014/main" id="{C075C014-E5C8-2FE2-A6F5-B7B44DE1DAAD}"/>
                </a:ext>
              </a:extLst>
            </p:cNvPr>
            <p:cNvSpPr/>
            <p:nvPr/>
          </p:nvSpPr>
          <p:spPr>
            <a:xfrm>
              <a:off x="4567112" y="4750919"/>
              <a:ext cx="62544" cy="59784"/>
            </a:xfrm>
            <a:custGeom>
              <a:avLst/>
              <a:gdLst>
                <a:gd name="connsiteX0" fmla="*/ 50303 w 62544"/>
                <a:gd name="connsiteY0" fmla="*/ 57 h 59784"/>
                <a:gd name="connsiteX1" fmla="*/ 62544 w 62544"/>
                <a:gd name="connsiteY1" fmla="*/ 2920 h 59784"/>
                <a:gd name="connsiteX2" fmla="*/ 42330 w 62544"/>
                <a:gd name="connsiteY2" fmla="*/ 16465 h 59784"/>
                <a:gd name="connsiteX3" fmla="*/ 41079 w 62544"/>
                <a:gd name="connsiteY3" fmla="*/ 23637 h 59784"/>
                <a:gd name="connsiteX4" fmla="*/ 41204 w 62544"/>
                <a:gd name="connsiteY4" fmla="*/ 41828 h 59784"/>
                <a:gd name="connsiteX5" fmla="*/ 42822 w 62544"/>
                <a:gd name="connsiteY5" fmla="*/ 59785 h 59784"/>
                <a:gd name="connsiteX6" fmla="*/ 41484 w 62544"/>
                <a:gd name="connsiteY6" fmla="*/ 30615 h 59784"/>
                <a:gd name="connsiteX7" fmla="*/ 24008 w 62544"/>
                <a:gd name="connsiteY7" fmla="*/ 40125 h 59784"/>
                <a:gd name="connsiteX8" fmla="*/ 14498 w 62544"/>
                <a:gd name="connsiteY8" fmla="*/ 49772 h 59784"/>
                <a:gd name="connsiteX9" fmla="*/ 14504 w 62544"/>
                <a:gd name="connsiteY9" fmla="*/ 49772 h 59784"/>
                <a:gd name="connsiteX10" fmla="*/ 11223 w 62544"/>
                <a:gd name="connsiteY10" fmla="*/ 53064 h 59784"/>
                <a:gd name="connsiteX11" fmla="*/ 11212 w 62544"/>
                <a:gd name="connsiteY11" fmla="*/ 53064 h 59784"/>
                <a:gd name="connsiteX12" fmla="*/ 1348 w 62544"/>
                <a:gd name="connsiteY12" fmla="*/ 56356 h 59784"/>
                <a:gd name="connsiteX13" fmla="*/ 1354 w 62544"/>
                <a:gd name="connsiteY13" fmla="*/ 56356 h 59784"/>
                <a:gd name="connsiteX14" fmla="*/ 7217 w 62544"/>
                <a:gd name="connsiteY14" fmla="*/ 39148 h 59784"/>
                <a:gd name="connsiteX15" fmla="*/ 7086 w 62544"/>
                <a:gd name="connsiteY15" fmla="*/ 39485 h 59784"/>
                <a:gd name="connsiteX16" fmla="*/ 10703 w 62544"/>
                <a:gd name="connsiteY16" fmla="*/ 35050 h 59784"/>
                <a:gd name="connsiteX17" fmla="*/ 12155 w 62544"/>
                <a:gd name="connsiteY17" fmla="*/ 33370 h 59784"/>
                <a:gd name="connsiteX18" fmla="*/ 17870 w 62544"/>
                <a:gd name="connsiteY18" fmla="*/ 26969 h 59784"/>
                <a:gd name="connsiteX19" fmla="*/ 24271 w 62544"/>
                <a:gd name="connsiteY19" fmla="*/ 20111 h 59784"/>
                <a:gd name="connsiteX20" fmla="*/ 26443 w 62544"/>
                <a:gd name="connsiteY20" fmla="*/ 19025 h 59784"/>
                <a:gd name="connsiteX21" fmla="*/ 26334 w 62544"/>
                <a:gd name="connsiteY21" fmla="*/ 20214 h 59784"/>
                <a:gd name="connsiteX22" fmla="*/ 26940 w 62544"/>
                <a:gd name="connsiteY22" fmla="*/ 19174 h 59784"/>
                <a:gd name="connsiteX23" fmla="*/ 27723 w 62544"/>
                <a:gd name="connsiteY23" fmla="*/ 16979 h 59784"/>
                <a:gd name="connsiteX24" fmla="*/ 27763 w 62544"/>
                <a:gd name="connsiteY24" fmla="*/ 16962 h 59784"/>
                <a:gd name="connsiteX25" fmla="*/ 37038 w 62544"/>
                <a:gd name="connsiteY25" fmla="*/ 9424 h 59784"/>
                <a:gd name="connsiteX26" fmla="*/ 40501 w 62544"/>
                <a:gd name="connsiteY26" fmla="*/ 6921 h 59784"/>
                <a:gd name="connsiteX27" fmla="*/ 44216 w 62544"/>
                <a:gd name="connsiteY27" fmla="*/ 4046 h 59784"/>
                <a:gd name="connsiteX28" fmla="*/ 44439 w 62544"/>
                <a:gd name="connsiteY28" fmla="*/ 3898 h 59784"/>
                <a:gd name="connsiteX29" fmla="*/ 50520 w 62544"/>
                <a:gd name="connsiteY29" fmla="*/ 0 h 59784"/>
                <a:gd name="connsiteX30" fmla="*/ 50303 w 62544"/>
                <a:gd name="connsiteY30" fmla="*/ 57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544" h="59784">
                  <a:moveTo>
                    <a:pt x="50303" y="57"/>
                  </a:moveTo>
                  <a:cubicBezTo>
                    <a:pt x="53840" y="1080"/>
                    <a:pt x="57881" y="-846"/>
                    <a:pt x="62544" y="2920"/>
                  </a:cubicBezTo>
                  <a:cubicBezTo>
                    <a:pt x="54332" y="6052"/>
                    <a:pt x="45296" y="7201"/>
                    <a:pt x="42330" y="16465"/>
                  </a:cubicBezTo>
                  <a:cubicBezTo>
                    <a:pt x="41564" y="18859"/>
                    <a:pt x="38604" y="20700"/>
                    <a:pt x="41079" y="23637"/>
                  </a:cubicBezTo>
                  <a:cubicBezTo>
                    <a:pt x="46148" y="29655"/>
                    <a:pt x="44965" y="36364"/>
                    <a:pt x="41204" y="41828"/>
                  </a:cubicBezTo>
                  <a:cubicBezTo>
                    <a:pt x="36387" y="48829"/>
                    <a:pt x="47977" y="53401"/>
                    <a:pt x="42822" y="59785"/>
                  </a:cubicBezTo>
                  <a:cubicBezTo>
                    <a:pt x="29134" y="51195"/>
                    <a:pt x="35307" y="40931"/>
                    <a:pt x="41484" y="30615"/>
                  </a:cubicBezTo>
                  <a:cubicBezTo>
                    <a:pt x="27980" y="32358"/>
                    <a:pt x="25357" y="31924"/>
                    <a:pt x="24008" y="40125"/>
                  </a:cubicBezTo>
                  <a:cubicBezTo>
                    <a:pt x="22779" y="47560"/>
                    <a:pt x="12784" y="42377"/>
                    <a:pt x="14498" y="49772"/>
                  </a:cubicBezTo>
                  <a:lnTo>
                    <a:pt x="14504" y="49772"/>
                  </a:lnTo>
                  <a:cubicBezTo>
                    <a:pt x="13298" y="50755"/>
                    <a:pt x="12315" y="51961"/>
                    <a:pt x="11223" y="53064"/>
                  </a:cubicBezTo>
                  <a:lnTo>
                    <a:pt x="11212" y="53064"/>
                  </a:lnTo>
                  <a:cubicBezTo>
                    <a:pt x="8400" y="55595"/>
                    <a:pt x="5657" y="58316"/>
                    <a:pt x="1348" y="56356"/>
                  </a:cubicBezTo>
                  <a:lnTo>
                    <a:pt x="1354" y="56356"/>
                  </a:lnTo>
                  <a:cubicBezTo>
                    <a:pt x="-3790" y="48200"/>
                    <a:pt x="7394" y="45612"/>
                    <a:pt x="7217" y="39148"/>
                  </a:cubicBezTo>
                  <a:lnTo>
                    <a:pt x="7086" y="39485"/>
                  </a:lnTo>
                  <a:cubicBezTo>
                    <a:pt x="9395" y="38908"/>
                    <a:pt x="10549" y="37387"/>
                    <a:pt x="10703" y="35050"/>
                  </a:cubicBezTo>
                  <a:cubicBezTo>
                    <a:pt x="10726" y="34090"/>
                    <a:pt x="11206" y="33530"/>
                    <a:pt x="12155" y="33370"/>
                  </a:cubicBezTo>
                  <a:cubicBezTo>
                    <a:pt x="14401" y="31541"/>
                    <a:pt x="16087" y="29215"/>
                    <a:pt x="17870" y="26969"/>
                  </a:cubicBezTo>
                  <a:cubicBezTo>
                    <a:pt x="19282" y="24009"/>
                    <a:pt x="21545" y="21848"/>
                    <a:pt x="24271" y="20111"/>
                  </a:cubicBezTo>
                  <a:cubicBezTo>
                    <a:pt x="24899" y="19551"/>
                    <a:pt x="25625" y="19191"/>
                    <a:pt x="26443" y="19025"/>
                  </a:cubicBezTo>
                  <a:cubicBezTo>
                    <a:pt x="26437" y="19020"/>
                    <a:pt x="26334" y="20214"/>
                    <a:pt x="26334" y="20214"/>
                  </a:cubicBezTo>
                  <a:cubicBezTo>
                    <a:pt x="26334" y="20214"/>
                    <a:pt x="26945" y="19174"/>
                    <a:pt x="26940" y="19174"/>
                  </a:cubicBezTo>
                  <a:cubicBezTo>
                    <a:pt x="26785" y="18288"/>
                    <a:pt x="27048" y="17562"/>
                    <a:pt x="27723" y="16979"/>
                  </a:cubicBezTo>
                  <a:lnTo>
                    <a:pt x="27763" y="16962"/>
                  </a:lnTo>
                  <a:cubicBezTo>
                    <a:pt x="30637" y="14179"/>
                    <a:pt x="35044" y="13287"/>
                    <a:pt x="37038" y="9424"/>
                  </a:cubicBezTo>
                  <a:cubicBezTo>
                    <a:pt x="37701" y="7909"/>
                    <a:pt x="38787" y="6978"/>
                    <a:pt x="40501" y="6921"/>
                  </a:cubicBezTo>
                  <a:cubicBezTo>
                    <a:pt x="41776" y="6012"/>
                    <a:pt x="42913" y="4926"/>
                    <a:pt x="44216" y="4046"/>
                  </a:cubicBezTo>
                  <a:lnTo>
                    <a:pt x="44439" y="3898"/>
                  </a:lnTo>
                  <a:cubicBezTo>
                    <a:pt x="45879" y="1686"/>
                    <a:pt x="49308" y="2572"/>
                    <a:pt x="50520" y="0"/>
                  </a:cubicBezTo>
                  <a:lnTo>
                    <a:pt x="50303" y="57"/>
                  </a:lnTo>
                  <a:close/>
                </a:path>
              </a:pathLst>
            </a:custGeom>
            <a:grpFill/>
            <a:ln w="5715" cap="flat">
              <a:noFill/>
              <a:prstDash val="solid"/>
              <a:miter/>
            </a:ln>
          </p:spPr>
          <p:txBody>
            <a:bodyPr rtlCol="0" anchor="ctr"/>
            <a:lstStyle/>
            <a:p>
              <a:endParaRPr lang="zh-CN" altLang="en-US"/>
            </a:p>
          </p:txBody>
        </p:sp>
        <p:sp>
          <p:nvSpPr>
            <p:cNvPr id="2094" name="任意多边形: 形状 2093">
              <a:extLst>
                <a:ext uri="{FF2B5EF4-FFF2-40B4-BE49-F238E27FC236}">
                  <a16:creationId xmlns:a16="http://schemas.microsoft.com/office/drawing/2014/main" id="{2C37001E-90B3-9475-93E0-A37C468BA672}"/>
                </a:ext>
              </a:extLst>
            </p:cNvPr>
            <p:cNvSpPr/>
            <p:nvPr/>
          </p:nvSpPr>
          <p:spPr>
            <a:xfrm>
              <a:off x="5269045" y="4787569"/>
              <a:ext cx="55854" cy="52052"/>
            </a:xfrm>
            <a:custGeom>
              <a:avLst/>
              <a:gdLst>
                <a:gd name="connsiteX0" fmla="*/ 19374 w 55854"/>
                <a:gd name="connsiteY0" fmla="*/ 19134 h 52052"/>
                <a:gd name="connsiteX1" fmla="*/ 23563 w 55854"/>
                <a:gd name="connsiteY1" fmla="*/ 22872 h 52052"/>
                <a:gd name="connsiteX2" fmla="*/ 54944 w 55854"/>
                <a:gd name="connsiteY2" fmla="*/ 0 h 52052"/>
                <a:gd name="connsiteX3" fmla="*/ 49206 w 55854"/>
                <a:gd name="connsiteY3" fmla="*/ 22986 h 52052"/>
                <a:gd name="connsiteX4" fmla="*/ 49200 w 55854"/>
                <a:gd name="connsiteY4" fmla="*/ 22986 h 52052"/>
                <a:gd name="connsiteX5" fmla="*/ 39788 w 55854"/>
                <a:gd name="connsiteY5" fmla="*/ 30101 h 52052"/>
                <a:gd name="connsiteX6" fmla="*/ 29478 w 55854"/>
                <a:gd name="connsiteY6" fmla="*/ 39434 h 52052"/>
                <a:gd name="connsiteX7" fmla="*/ 10733 w 55854"/>
                <a:gd name="connsiteY7" fmla="*/ 46446 h 52052"/>
                <a:gd name="connsiteX8" fmla="*/ 7641 w 55854"/>
                <a:gd name="connsiteY8" fmla="*/ 52047 h 52052"/>
                <a:gd name="connsiteX9" fmla="*/ 2823 w 55854"/>
                <a:gd name="connsiteY9" fmla="*/ 46537 h 52052"/>
                <a:gd name="connsiteX10" fmla="*/ 0 w 55854"/>
                <a:gd name="connsiteY10" fmla="*/ 42823 h 52052"/>
                <a:gd name="connsiteX11" fmla="*/ 19374 w 55854"/>
                <a:gd name="connsiteY11" fmla="*/ 19134 h 52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54" h="52052">
                  <a:moveTo>
                    <a:pt x="19374" y="19134"/>
                  </a:moveTo>
                  <a:cubicBezTo>
                    <a:pt x="20083" y="21351"/>
                    <a:pt x="20974" y="26386"/>
                    <a:pt x="23563" y="22872"/>
                  </a:cubicBezTo>
                  <a:cubicBezTo>
                    <a:pt x="31535" y="12030"/>
                    <a:pt x="41440" y="4412"/>
                    <a:pt x="54944" y="0"/>
                  </a:cubicBezTo>
                  <a:cubicBezTo>
                    <a:pt x="54967" y="7990"/>
                    <a:pt x="59202" y="16905"/>
                    <a:pt x="49206" y="22986"/>
                  </a:cubicBezTo>
                  <a:lnTo>
                    <a:pt x="49200" y="22986"/>
                  </a:lnTo>
                  <a:cubicBezTo>
                    <a:pt x="47446" y="22649"/>
                    <a:pt x="41325" y="27649"/>
                    <a:pt x="39788" y="30101"/>
                  </a:cubicBezTo>
                  <a:cubicBezTo>
                    <a:pt x="37256" y="34136"/>
                    <a:pt x="34547" y="38131"/>
                    <a:pt x="29478" y="39434"/>
                  </a:cubicBezTo>
                  <a:cubicBezTo>
                    <a:pt x="20500" y="34713"/>
                    <a:pt x="14476" y="36828"/>
                    <a:pt x="10733" y="46446"/>
                  </a:cubicBezTo>
                  <a:cubicBezTo>
                    <a:pt x="9916" y="48543"/>
                    <a:pt x="12076" y="52218"/>
                    <a:pt x="7641" y="52047"/>
                  </a:cubicBezTo>
                  <a:cubicBezTo>
                    <a:pt x="4395" y="51927"/>
                    <a:pt x="3761" y="49086"/>
                    <a:pt x="2823" y="46537"/>
                  </a:cubicBezTo>
                  <a:cubicBezTo>
                    <a:pt x="2315" y="45143"/>
                    <a:pt x="966" y="44051"/>
                    <a:pt x="0" y="42823"/>
                  </a:cubicBezTo>
                  <a:cubicBezTo>
                    <a:pt x="5321" y="33999"/>
                    <a:pt x="11916" y="26209"/>
                    <a:pt x="19374" y="19134"/>
                  </a:cubicBezTo>
                  <a:close/>
                </a:path>
              </a:pathLst>
            </a:custGeom>
            <a:grpFill/>
            <a:ln w="5715" cap="flat">
              <a:noFill/>
              <a:prstDash val="solid"/>
              <a:miter/>
            </a:ln>
          </p:spPr>
          <p:txBody>
            <a:bodyPr rtlCol="0" anchor="ctr"/>
            <a:lstStyle/>
            <a:p>
              <a:endParaRPr lang="zh-CN" altLang="en-US"/>
            </a:p>
          </p:txBody>
        </p:sp>
        <p:sp>
          <p:nvSpPr>
            <p:cNvPr id="2095" name="任意多边形: 形状 2094">
              <a:extLst>
                <a:ext uri="{FF2B5EF4-FFF2-40B4-BE49-F238E27FC236}">
                  <a16:creationId xmlns:a16="http://schemas.microsoft.com/office/drawing/2014/main" id="{A078A277-2BA2-EEFF-0BB7-1E9BE02BF6A5}"/>
                </a:ext>
              </a:extLst>
            </p:cNvPr>
            <p:cNvSpPr/>
            <p:nvPr/>
          </p:nvSpPr>
          <p:spPr>
            <a:xfrm>
              <a:off x="5741556" y="5290798"/>
              <a:ext cx="53902" cy="43523"/>
            </a:xfrm>
            <a:custGeom>
              <a:avLst/>
              <a:gdLst>
                <a:gd name="connsiteX0" fmla="*/ 26934 w 53902"/>
                <a:gd name="connsiteY0" fmla="*/ 371 h 43523"/>
                <a:gd name="connsiteX1" fmla="*/ 30557 w 53902"/>
                <a:gd name="connsiteY1" fmla="*/ 0 h 43523"/>
                <a:gd name="connsiteX2" fmla="*/ 53903 w 53902"/>
                <a:gd name="connsiteY2" fmla="*/ 12653 h 43523"/>
                <a:gd name="connsiteX3" fmla="*/ 53800 w 53902"/>
                <a:gd name="connsiteY3" fmla="*/ 14814 h 43523"/>
                <a:gd name="connsiteX4" fmla="*/ 37609 w 53902"/>
                <a:gd name="connsiteY4" fmla="*/ 23597 h 43523"/>
                <a:gd name="connsiteX5" fmla="*/ 32683 w 53902"/>
                <a:gd name="connsiteY5" fmla="*/ 29872 h 43523"/>
                <a:gd name="connsiteX6" fmla="*/ 11749 w 53902"/>
                <a:gd name="connsiteY6" fmla="*/ 39999 h 43523"/>
                <a:gd name="connsiteX7" fmla="*/ 7560 w 53902"/>
                <a:gd name="connsiteY7" fmla="*/ 39805 h 43523"/>
                <a:gd name="connsiteX8" fmla="*/ 11795 w 53902"/>
                <a:gd name="connsiteY8" fmla="*/ 16168 h 43523"/>
                <a:gd name="connsiteX9" fmla="*/ 26934 w 53902"/>
                <a:gd name="connsiteY9" fmla="*/ 371 h 4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02" h="43523">
                  <a:moveTo>
                    <a:pt x="26934" y="371"/>
                  </a:moveTo>
                  <a:cubicBezTo>
                    <a:pt x="28140" y="246"/>
                    <a:pt x="29346" y="120"/>
                    <a:pt x="30557" y="0"/>
                  </a:cubicBezTo>
                  <a:cubicBezTo>
                    <a:pt x="39313" y="2418"/>
                    <a:pt x="46474" y="7784"/>
                    <a:pt x="53903" y="12653"/>
                  </a:cubicBezTo>
                  <a:cubicBezTo>
                    <a:pt x="53863" y="13373"/>
                    <a:pt x="53829" y="14093"/>
                    <a:pt x="53800" y="14814"/>
                  </a:cubicBezTo>
                  <a:cubicBezTo>
                    <a:pt x="52143" y="24694"/>
                    <a:pt x="44050" y="22591"/>
                    <a:pt x="37609" y="23597"/>
                  </a:cubicBezTo>
                  <a:cubicBezTo>
                    <a:pt x="35506" y="25381"/>
                    <a:pt x="32883" y="27249"/>
                    <a:pt x="32683" y="29872"/>
                  </a:cubicBezTo>
                  <a:cubicBezTo>
                    <a:pt x="31489" y="45549"/>
                    <a:pt x="23231" y="45903"/>
                    <a:pt x="11749" y="39999"/>
                  </a:cubicBezTo>
                  <a:cubicBezTo>
                    <a:pt x="10309" y="40451"/>
                    <a:pt x="8937" y="40371"/>
                    <a:pt x="7560" y="39805"/>
                  </a:cubicBezTo>
                  <a:cubicBezTo>
                    <a:pt x="-3195" y="25403"/>
                    <a:pt x="-3070" y="22883"/>
                    <a:pt x="11795" y="16168"/>
                  </a:cubicBezTo>
                  <a:cubicBezTo>
                    <a:pt x="19367" y="12750"/>
                    <a:pt x="22453" y="6161"/>
                    <a:pt x="26934" y="371"/>
                  </a:cubicBezTo>
                  <a:close/>
                </a:path>
              </a:pathLst>
            </a:custGeom>
            <a:grpFill/>
            <a:ln w="5715" cap="flat">
              <a:noFill/>
              <a:prstDash val="solid"/>
              <a:miter/>
            </a:ln>
          </p:spPr>
          <p:txBody>
            <a:bodyPr rtlCol="0" anchor="ctr"/>
            <a:lstStyle/>
            <a:p>
              <a:endParaRPr lang="zh-CN" altLang="en-US"/>
            </a:p>
          </p:txBody>
        </p:sp>
        <p:sp>
          <p:nvSpPr>
            <p:cNvPr id="2096" name="任意多边形: 形状 2095">
              <a:extLst>
                <a:ext uri="{FF2B5EF4-FFF2-40B4-BE49-F238E27FC236}">
                  <a16:creationId xmlns:a16="http://schemas.microsoft.com/office/drawing/2014/main" id="{806A7942-D685-8718-A099-264B8AB97F63}"/>
                </a:ext>
              </a:extLst>
            </p:cNvPr>
            <p:cNvSpPr/>
            <p:nvPr/>
          </p:nvSpPr>
          <p:spPr>
            <a:xfrm>
              <a:off x="5033922" y="4899166"/>
              <a:ext cx="61730" cy="50577"/>
            </a:xfrm>
            <a:custGeom>
              <a:avLst/>
              <a:gdLst>
                <a:gd name="connsiteX0" fmla="*/ 61730 w 61730"/>
                <a:gd name="connsiteY0" fmla="*/ 9658 h 50577"/>
                <a:gd name="connsiteX1" fmla="*/ 52826 w 61730"/>
                <a:gd name="connsiteY1" fmla="*/ 12047 h 50577"/>
                <a:gd name="connsiteX2" fmla="*/ 40470 w 61730"/>
                <a:gd name="connsiteY2" fmla="*/ 17922 h 50577"/>
                <a:gd name="connsiteX3" fmla="*/ 30829 w 61730"/>
                <a:gd name="connsiteY3" fmla="*/ 25003 h 50577"/>
                <a:gd name="connsiteX4" fmla="*/ 17965 w 61730"/>
                <a:gd name="connsiteY4" fmla="*/ 42954 h 50577"/>
                <a:gd name="connsiteX5" fmla="*/ 10970 w 61730"/>
                <a:gd name="connsiteY5" fmla="*/ 41451 h 50577"/>
                <a:gd name="connsiteX6" fmla="*/ 197 w 61730"/>
                <a:gd name="connsiteY6" fmla="*/ 50578 h 50577"/>
                <a:gd name="connsiteX7" fmla="*/ 11009 w 61730"/>
                <a:gd name="connsiteY7" fmla="*/ 18082 h 50577"/>
                <a:gd name="connsiteX8" fmla="*/ 15644 w 61730"/>
                <a:gd name="connsiteY8" fmla="*/ 23803 h 50577"/>
                <a:gd name="connsiteX9" fmla="*/ 42116 w 61730"/>
                <a:gd name="connsiteY9" fmla="*/ 6018 h 50577"/>
                <a:gd name="connsiteX10" fmla="*/ 41065 w 61730"/>
                <a:gd name="connsiteY10" fmla="*/ 0 h 50577"/>
                <a:gd name="connsiteX11" fmla="*/ 61730 w 61730"/>
                <a:gd name="connsiteY11" fmla="*/ 9658 h 5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730" h="50577">
                  <a:moveTo>
                    <a:pt x="61730" y="9658"/>
                  </a:moveTo>
                  <a:cubicBezTo>
                    <a:pt x="58638" y="10253"/>
                    <a:pt x="54095" y="9132"/>
                    <a:pt x="52826" y="12047"/>
                  </a:cubicBezTo>
                  <a:cubicBezTo>
                    <a:pt x="50157" y="18168"/>
                    <a:pt x="46482" y="18728"/>
                    <a:pt x="40470" y="17922"/>
                  </a:cubicBezTo>
                  <a:cubicBezTo>
                    <a:pt x="36418" y="17379"/>
                    <a:pt x="33212" y="20797"/>
                    <a:pt x="30829" y="25003"/>
                  </a:cubicBezTo>
                  <a:cubicBezTo>
                    <a:pt x="27217" y="31370"/>
                    <a:pt x="22314" y="37004"/>
                    <a:pt x="17965" y="42954"/>
                  </a:cubicBezTo>
                  <a:cubicBezTo>
                    <a:pt x="16096" y="40205"/>
                    <a:pt x="13884" y="40662"/>
                    <a:pt x="10970" y="41451"/>
                  </a:cubicBezTo>
                  <a:cubicBezTo>
                    <a:pt x="5837" y="42839"/>
                    <a:pt x="5152" y="49132"/>
                    <a:pt x="197" y="50578"/>
                  </a:cubicBezTo>
                  <a:cubicBezTo>
                    <a:pt x="-906" y="38022"/>
                    <a:pt x="2620" y="27215"/>
                    <a:pt x="11009" y="18082"/>
                  </a:cubicBezTo>
                  <a:cubicBezTo>
                    <a:pt x="14684" y="18511"/>
                    <a:pt x="9907" y="26923"/>
                    <a:pt x="15644" y="23803"/>
                  </a:cubicBezTo>
                  <a:cubicBezTo>
                    <a:pt x="24954" y="18745"/>
                    <a:pt x="33515" y="12276"/>
                    <a:pt x="42116" y="6018"/>
                  </a:cubicBezTo>
                  <a:cubicBezTo>
                    <a:pt x="42842" y="5492"/>
                    <a:pt x="41465" y="2074"/>
                    <a:pt x="41065" y="0"/>
                  </a:cubicBezTo>
                  <a:cubicBezTo>
                    <a:pt x="48546" y="1932"/>
                    <a:pt x="55312" y="5418"/>
                    <a:pt x="61730" y="9658"/>
                  </a:cubicBezTo>
                  <a:close/>
                </a:path>
              </a:pathLst>
            </a:custGeom>
            <a:grpFill/>
            <a:ln w="5715" cap="flat">
              <a:noFill/>
              <a:prstDash val="solid"/>
              <a:miter/>
            </a:ln>
          </p:spPr>
          <p:txBody>
            <a:bodyPr rtlCol="0" anchor="ctr"/>
            <a:lstStyle/>
            <a:p>
              <a:endParaRPr lang="zh-CN" altLang="en-US"/>
            </a:p>
          </p:txBody>
        </p:sp>
        <p:sp>
          <p:nvSpPr>
            <p:cNvPr id="2097" name="任意多边形: 形状 2096">
              <a:extLst>
                <a:ext uri="{FF2B5EF4-FFF2-40B4-BE49-F238E27FC236}">
                  <a16:creationId xmlns:a16="http://schemas.microsoft.com/office/drawing/2014/main" id="{EBC81156-9D15-FD24-F454-7CADAE9B58A0}"/>
                </a:ext>
              </a:extLst>
            </p:cNvPr>
            <p:cNvSpPr/>
            <p:nvPr userDrawn="1"/>
          </p:nvSpPr>
          <p:spPr>
            <a:xfrm>
              <a:off x="5709177" y="5576977"/>
              <a:ext cx="32735" cy="53395"/>
            </a:xfrm>
            <a:custGeom>
              <a:avLst/>
              <a:gdLst>
                <a:gd name="connsiteX0" fmla="*/ 500 w 32735"/>
                <a:gd name="connsiteY0" fmla="*/ 32964 h 53395"/>
                <a:gd name="connsiteX1" fmla="*/ 6958 w 32735"/>
                <a:gd name="connsiteY1" fmla="*/ 19763 h 53395"/>
                <a:gd name="connsiteX2" fmla="*/ 3718 w 32735"/>
                <a:gd name="connsiteY2" fmla="*/ 16442 h 53395"/>
                <a:gd name="connsiteX3" fmla="*/ 3798 w 32735"/>
                <a:gd name="connsiteY3" fmla="*/ 9921 h 53395"/>
                <a:gd name="connsiteX4" fmla="*/ 10278 w 32735"/>
                <a:gd name="connsiteY4" fmla="*/ 0 h 53395"/>
                <a:gd name="connsiteX5" fmla="*/ 13479 w 32735"/>
                <a:gd name="connsiteY5" fmla="*/ 6618 h 53395"/>
                <a:gd name="connsiteX6" fmla="*/ 26635 w 32735"/>
                <a:gd name="connsiteY6" fmla="*/ 13076 h 53395"/>
                <a:gd name="connsiteX7" fmla="*/ 26823 w 32735"/>
                <a:gd name="connsiteY7" fmla="*/ 6715 h 53395"/>
                <a:gd name="connsiteX8" fmla="*/ 32047 w 32735"/>
                <a:gd name="connsiteY8" fmla="*/ 12693 h 53395"/>
                <a:gd name="connsiteX9" fmla="*/ 29995 w 32735"/>
                <a:gd name="connsiteY9" fmla="*/ 27826 h 53395"/>
                <a:gd name="connsiteX10" fmla="*/ 23611 w 32735"/>
                <a:gd name="connsiteY10" fmla="*/ 32644 h 53395"/>
                <a:gd name="connsiteX11" fmla="*/ 17514 w 32735"/>
                <a:gd name="connsiteY11" fmla="*/ 43954 h 53395"/>
                <a:gd name="connsiteX12" fmla="*/ 8564 w 32735"/>
                <a:gd name="connsiteY12" fmla="*/ 50584 h 53395"/>
                <a:gd name="connsiteX13" fmla="*/ 2740 w 32735"/>
                <a:gd name="connsiteY13" fmla="*/ 53281 h 53395"/>
                <a:gd name="connsiteX14" fmla="*/ 1420 w 32735"/>
                <a:gd name="connsiteY14" fmla="*/ 53395 h 53395"/>
                <a:gd name="connsiteX15" fmla="*/ 449 w 32735"/>
                <a:gd name="connsiteY15" fmla="*/ 52492 h 53395"/>
                <a:gd name="connsiteX16" fmla="*/ 500 w 32735"/>
                <a:gd name="connsiteY16" fmla="*/ 32964 h 5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35" h="53395">
                  <a:moveTo>
                    <a:pt x="500" y="32964"/>
                  </a:moveTo>
                  <a:cubicBezTo>
                    <a:pt x="4855" y="29638"/>
                    <a:pt x="3889" y="23717"/>
                    <a:pt x="6958" y="19763"/>
                  </a:cubicBezTo>
                  <a:cubicBezTo>
                    <a:pt x="5895" y="18637"/>
                    <a:pt x="4866" y="17482"/>
                    <a:pt x="3718" y="16442"/>
                  </a:cubicBezTo>
                  <a:cubicBezTo>
                    <a:pt x="3746" y="14270"/>
                    <a:pt x="3775" y="12093"/>
                    <a:pt x="3798" y="9921"/>
                  </a:cubicBezTo>
                  <a:cubicBezTo>
                    <a:pt x="5695" y="6441"/>
                    <a:pt x="4706" y="1074"/>
                    <a:pt x="10278" y="0"/>
                  </a:cubicBezTo>
                  <a:cubicBezTo>
                    <a:pt x="12930" y="1440"/>
                    <a:pt x="13461" y="3903"/>
                    <a:pt x="13479" y="6618"/>
                  </a:cubicBezTo>
                  <a:cubicBezTo>
                    <a:pt x="15165" y="14270"/>
                    <a:pt x="19536" y="16448"/>
                    <a:pt x="26635" y="13076"/>
                  </a:cubicBezTo>
                  <a:cubicBezTo>
                    <a:pt x="26698" y="10956"/>
                    <a:pt x="26760" y="8836"/>
                    <a:pt x="26823" y="6715"/>
                  </a:cubicBezTo>
                  <a:cubicBezTo>
                    <a:pt x="30498" y="7012"/>
                    <a:pt x="33007" y="8167"/>
                    <a:pt x="32047" y="12693"/>
                  </a:cubicBezTo>
                  <a:cubicBezTo>
                    <a:pt x="30995" y="17677"/>
                    <a:pt x="35367" y="23426"/>
                    <a:pt x="29995" y="27826"/>
                  </a:cubicBezTo>
                  <a:cubicBezTo>
                    <a:pt x="27926" y="29524"/>
                    <a:pt x="26000" y="31650"/>
                    <a:pt x="23611" y="32644"/>
                  </a:cubicBezTo>
                  <a:cubicBezTo>
                    <a:pt x="18291" y="34861"/>
                    <a:pt x="16131" y="37513"/>
                    <a:pt x="17514" y="43954"/>
                  </a:cubicBezTo>
                  <a:cubicBezTo>
                    <a:pt x="18651" y="49246"/>
                    <a:pt x="16125" y="50224"/>
                    <a:pt x="8564" y="50584"/>
                  </a:cubicBezTo>
                  <a:cubicBezTo>
                    <a:pt x="6586" y="50675"/>
                    <a:pt x="4683" y="52338"/>
                    <a:pt x="2740" y="53281"/>
                  </a:cubicBezTo>
                  <a:lnTo>
                    <a:pt x="1420" y="53395"/>
                  </a:lnTo>
                  <a:lnTo>
                    <a:pt x="449" y="52492"/>
                  </a:lnTo>
                  <a:cubicBezTo>
                    <a:pt x="271" y="45977"/>
                    <a:pt x="-494" y="39468"/>
                    <a:pt x="500" y="32964"/>
                  </a:cubicBezTo>
                  <a:close/>
                </a:path>
              </a:pathLst>
            </a:custGeom>
            <a:grpFill/>
            <a:ln w="5715" cap="flat">
              <a:noFill/>
              <a:prstDash val="solid"/>
              <a:miter/>
            </a:ln>
          </p:spPr>
          <p:txBody>
            <a:bodyPr rtlCol="0" anchor="ctr"/>
            <a:lstStyle/>
            <a:p>
              <a:endParaRPr lang="zh-CN" altLang="en-US"/>
            </a:p>
          </p:txBody>
        </p:sp>
        <p:sp>
          <p:nvSpPr>
            <p:cNvPr id="2098" name="任意多边形: 形状 2097">
              <a:extLst>
                <a:ext uri="{FF2B5EF4-FFF2-40B4-BE49-F238E27FC236}">
                  <a16:creationId xmlns:a16="http://schemas.microsoft.com/office/drawing/2014/main" id="{31E9BD32-11C9-1129-C1C9-F29B9D90AFE8}"/>
                </a:ext>
              </a:extLst>
            </p:cNvPr>
            <p:cNvSpPr/>
            <p:nvPr/>
          </p:nvSpPr>
          <p:spPr>
            <a:xfrm>
              <a:off x="4491355" y="5037526"/>
              <a:ext cx="36609" cy="39730"/>
            </a:xfrm>
            <a:custGeom>
              <a:avLst/>
              <a:gdLst>
                <a:gd name="connsiteX0" fmla="*/ 34351 w 36609"/>
                <a:gd name="connsiteY0" fmla="*/ 0 h 39730"/>
                <a:gd name="connsiteX1" fmla="*/ 34346 w 36609"/>
                <a:gd name="connsiteY1" fmla="*/ 13156 h 39730"/>
                <a:gd name="connsiteX2" fmla="*/ 34368 w 36609"/>
                <a:gd name="connsiteY2" fmla="*/ 19734 h 39730"/>
                <a:gd name="connsiteX3" fmla="*/ 23910 w 36609"/>
                <a:gd name="connsiteY3" fmla="*/ 39731 h 39730"/>
                <a:gd name="connsiteX4" fmla="*/ 1027 w 36609"/>
                <a:gd name="connsiteY4" fmla="*/ 27221 h 39730"/>
                <a:gd name="connsiteX5" fmla="*/ 1484 w 36609"/>
                <a:gd name="connsiteY5" fmla="*/ 23026 h 39730"/>
                <a:gd name="connsiteX6" fmla="*/ 16058 w 36609"/>
                <a:gd name="connsiteY6" fmla="*/ 9687 h 39730"/>
                <a:gd name="connsiteX7" fmla="*/ 28448 w 36609"/>
                <a:gd name="connsiteY7" fmla="*/ 2281 h 39730"/>
                <a:gd name="connsiteX8" fmla="*/ 34351 w 36609"/>
                <a:gd name="connsiteY8" fmla="*/ 0 h 39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09" h="39730">
                  <a:moveTo>
                    <a:pt x="34351" y="0"/>
                  </a:moveTo>
                  <a:cubicBezTo>
                    <a:pt x="37335" y="4389"/>
                    <a:pt x="37392" y="8773"/>
                    <a:pt x="34346" y="13156"/>
                  </a:cubicBezTo>
                  <a:cubicBezTo>
                    <a:pt x="32174" y="15356"/>
                    <a:pt x="34071" y="17545"/>
                    <a:pt x="34368" y="19734"/>
                  </a:cubicBezTo>
                  <a:cubicBezTo>
                    <a:pt x="37043" y="32701"/>
                    <a:pt x="36769" y="33216"/>
                    <a:pt x="23910" y="39731"/>
                  </a:cubicBezTo>
                  <a:cubicBezTo>
                    <a:pt x="15732" y="36565"/>
                    <a:pt x="7708" y="33124"/>
                    <a:pt x="1027" y="27221"/>
                  </a:cubicBezTo>
                  <a:cubicBezTo>
                    <a:pt x="-482" y="25643"/>
                    <a:pt x="-327" y="24243"/>
                    <a:pt x="1484" y="23026"/>
                  </a:cubicBezTo>
                  <a:cubicBezTo>
                    <a:pt x="9885" y="22471"/>
                    <a:pt x="13892" y="16419"/>
                    <a:pt x="16058" y="9687"/>
                  </a:cubicBezTo>
                  <a:cubicBezTo>
                    <a:pt x="18246" y="2881"/>
                    <a:pt x="20950" y="-377"/>
                    <a:pt x="28448" y="2281"/>
                  </a:cubicBezTo>
                  <a:cubicBezTo>
                    <a:pt x="29956" y="2818"/>
                    <a:pt x="32362" y="823"/>
                    <a:pt x="34351" y="0"/>
                  </a:cubicBezTo>
                  <a:close/>
                </a:path>
              </a:pathLst>
            </a:custGeom>
            <a:grpFill/>
            <a:ln w="5715" cap="flat">
              <a:noFill/>
              <a:prstDash val="solid"/>
              <a:miter/>
            </a:ln>
          </p:spPr>
          <p:txBody>
            <a:bodyPr rtlCol="0" anchor="ctr"/>
            <a:lstStyle/>
            <a:p>
              <a:endParaRPr lang="zh-CN" altLang="en-US"/>
            </a:p>
          </p:txBody>
        </p:sp>
        <p:sp>
          <p:nvSpPr>
            <p:cNvPr id="2099" name="任意多边形: 形状 2098">
              <a:extLst>
                <a:ext uri="{FF2B5EF4-FFF2-40B4-BE49-F238E27FC236}">
                  <a16:creationId xmlns:a16="http://schemas.microsoft.com/office/drawing/2014/main" id="{087C88C3-16A1-2DAF-76E0-8EFC8D870591}"/>
                </a:ext>
              </a:extLst>
            </p:cNvPr>
            <p:cNvSpPr/>
            <p:nvPr/>
          </p:nvSpPr>
          <p:spPr>
            <a:xfrm>
              <a:off x="4890161" y="4651707"/>
              <a:ext cx="37269" cy="50297"/>
            </a:xfrm>
            <a:custGeom>
              <a:avLst/>
              <a:gdLst>
                <a:gd name="connsiteX0" fmla="*/ 37269 w 37269"/>
                <a:gd name="connsiteY0" fmla="*/ 13693 h 50297"/>
                <a:gd name="connsiteX1" fmla="*/ 24508 w 37269"/>
                <a:gd name="connsiteY1" fmla="*/ 18099 h 50297"/>
                <a:gd name="connsiteX2" fmla="*/ 19267 w 37269"/>
                <a:gd name="connsiteY2" fmla="*/ 38268 h 50297"/>
                <a:gd name="connsiteX3" fmla="*/ 24582 w 37269"/>
                <a:gd name="connsiteY3" fmla="*/ 48715 h 50297"/>
                <a:gd name="connsiteX4" fmla="*/ 20341 w 37269"/>
                <a:gd name="connsiteY4" fmla="*/ 50263 h 50297"/>
                <a:gd name="connsiteX5" fmla="*/ 17015 w 37269"/>
                <a:gd name="connsiteY5" fmla="*/ 50298 h 50297"/>
                <a:gd name="connsiteX6" fmla="*/ 7151 w 37269"/>
                <a:gd name="connsiteY6" fmla="*/ 50298 h 50297"/>
                <a:gd name="connsiteX7" fmla="*/ 6460 w 37269"/>
                <a:gd name="connsiteY7" fmla="*/ 38079 h 50297"/>
                <a:gd name="connsiteX8" fmla="*/ 4614 w 37269"/>
                <a:gd name="connsiteY8" fmla="*/ 34439 h 50297"/>
                <a:gd name="connsiteX9" fmla="*/ 4934 w 37269"/>
                <a:gd name="connsiteY9" fmla="*/ 26563 h 50297"/>
                <a:gd name="connsiteX10" fmla="*/ 3242 w 37269"/>
                <a:gd name="connsiteY10" fmla="*/ 24060 h 50297"/>
                <a:gd name="connsiteX11" fmla="*/ 7168 w 37269"/>
                <a:gd name="connsiteY11" fmla="*/ 10813 h 50297"/>
                <a:gd name="connsiteX12" fmla="*/ 7134 w 37269"/>
                <a:gd name="connsiteY12" fmla="*/ 10847 h 50297"/>
                <a:gd name="connsiteX13" fmla="*/ 13335 w 37269"/>
                <a:gd name="connsiteY13" fmla="*/ 1514 h 50297"/>
                <a:gd name="connsiteX14" fmla="*/ 14489 w 37269"/>
                <a:gd name="connsiteY14" fmla="*/ 0 h 50297"/>
                <a:gd name="connsiteX15" fmla="*/ 37269 w 37269"/>
                <a:gd name="connsiteY15" fmla="*/ 13693 h 5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69" h="50297">
                  <a:moveTo>
                    <a:pt x="37269" y="13693"/>
                  </a:moveTo>
                  <a:cubicBezTo>
                    <a:pt x="32892" y="14922"/>
                    <a:pt x="26668" y="12059"/>
                    <a:pt x="24508" y="18099"/>
                  </a:cubicBezTo>
                  <a:cubicBezTo>
                    <a:pt x="22176" y="24615"/>
                    <a:pt x="20964" y="31529"/>
                    <a:pt x="19267" y="38268"/>
                  </a:cubicBezTo>
                  <a:cubicBezTo>
                    <a:pt x="27485" y="38428"/>
                    <a:pt x="25994" y="43811"/>
                    <a:pt x="24582" y="48715"/>
                  </a:cubicBezTo>
                  <a:cubicBezTo>
                    <a:pt x="24336" y="49566"/>
                    <a:pt x="21816" y="49766"/>
                    <a:pt x="20341" y="50263"/>
                  </a:cubicBezTo>
                  <a:cubicBezTo>
                    <a:pt x="19227" y="49920"/>
                    <a:pt x="18118" y="49943"/>
                    <a:pt x="17015" y="50298"/>
                  </a:cubicBezTo>
                  <a:cubicBezTo>
                    <a:pt x="13729" y="50298"/>
                    <a:pt x="10437" y="50298"/>
                    <a:pt x="7151" y="50298"/>
                  </a:cubicBezTo>
                  <a:cubicBezTo>
                    <a:pt x="4585" y="46343"/>
                    <a:pt x="8940" y="42034"/>
                    <a:pt x="6460" y="38079"/>
                  </a:cubicBezTo>
                  <a:cubicBezTo>
                    <a:pt x="5654" y="36953"/>
                    <a:pt x="5060" y="35747"/>
                    <a:pt x="4614" y="34439"/>
                  </a:cubicBezTo>
                  <a:cubicBezTo>
                    <a:pt x="3996" y="31747"/>
                    <a:pt x="3985" y="29095"/>
                    <a:pt x="4934" y="26563"/>
                  </a:cubicBezTo>
                  <a:cubicBezTo>
                    <a:pt x="7191" y="23986"/>
                    <a:pt x="4402" y="24569"/>
                    <a:pt x="3242" y="24060"/>
                  </a:cubicBezTo>
                  <a:cubicBezTo>
                    <a:pt x="-4365" y="16951"/>
                    <a:pt x="3288" y="14447"/>
                    <a:pt x="7168" y="10813"/>
                  </a:cubicBezTo>
                  <a:lnTo>
                    <a:pt x="7134" y="10847"/>
                  </a:lnTo>
                  <a:cubicBezTo>
                    <a:pt x="10111" y="8344"/>
                    <a:pt x="11386" y="4703"/>
                    <a:pt x="13335" y="1514"/>
                  </a:cubicBezTo>
                  <a:cubicBezTo>
                    <a:pt x="13723" y="1012"/>
                    <a:pt x="14106" y="503"/>
                    <a:pt x="14489" y="0"/>
                  </a:cubicBezTo>
                  <a:cubicBezTo>
                    <a:pt x="22713" y="3515"/>
                    <a:pt x="30863" y="7155"/>
                    <a:pt x="37269" y="13693"/>
                  </a:cubicBezTo>
                  <a:close/>
                </a:path>
              </a:pathLst>
            </a:custGeom>
            <a:grpFill/>
            <a:ln w="5715" cap="flat">
              <a:noFill/>
              <a:prstDash val="solid"/>
              <a:miter/>
            </a:ln>
          </p:spPr>
          <p:txBody>
            <a:bodyPr rtlCol="0" anchor="ctr"/>
            <a:lstStyle/>
            <a:p>
              <a:endParaRPr lang="zh-CN" altLang="en-US"/>
            </a:p>
          </p:txBody>
        </p:sp>
        <p:sp>
          <p:nvSpPr>
            <p:cNvPr id="2100" name="任意多边形: 形状 2099">
              <a:extLst>
                <a:ext uri="{FF2B5EF4-FFF2-40B4-BE49-F238E27FC236}">
                  <a16:creationId xmlns:a16="http://schemas.microsoft.com/office/drawing/2014/main" id="{4B68B014-72B0-2420-A940-9115E1043CF1}"/>
                </a:ext>
              </a:extLst>
            </p:cNvPr>
            <p:cNvSpPr/>
            <p:nvPr/>
          </p:nvSpPr>
          <p:spPr>
            <a:xfrm>
              <a:off x="5155842" y="4909436"/>
              <a:ext cx="47377" cy="39319"/>
            </a:xfrm>
            <a:custGeom>
              <a:avLst/>
              <a:gdLst>
                <a:gd name="connsiteX0" fmla="*/ 47377 w 47377"/>
                <a:gd name="connsiteY0" fmla="*/ 0 h 39319"/>
                <a:gd name="connsiteX1" fmla="*/ 40668 w 47377"/>
                <a:gd name="connsiteY1" fmla="*/ 8338 h 39319"/>
                <a:gd name="connsiteX2" fmla="*/ 32947 w 47377"/>
                <a:gd name="connsiteY2" fmla="*/ 23774 h 39319"/>
                <a:gd name="connsiteX3" fmla="*/ 24300 w 47377"/>
                <a:gd name="connsiteY3" fmla="*/ 39319 h 39319"/>
                <a:gd name="connsiteX4" fmla="*/ 15670 w 47377"/>
                <a:gd name="connsiteY4" fmla="*/ 31490 h 39319"/>
                <a:gd name="connsiteX5" fmla="*/ 12299 w 47377"/>
                <a:gd name="connsiteY5" fmla="*/ 27386 h 39319"/>
                <a:gd name="connsiteX6" fmla="*/ 0 w 47377"/>
                <a:gd name="connsiteY6" fmla="*/ 12550 h 39319"/>
                <a:gd name="connsiteX7" fmla="*/ 47377 w 47377"/>
                <a:gd name="connsiteY7" fmla="*/ 0 h 39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77" h="39319">
                  <a:moveTo>
                    <a:pt x="47377" y="0"/>
                  </a:moveTo>
                  <a:cubicBezTo>
                    <a:pt x="45303" y="2869"/>
                    <a:pt x="44714" y="6367"/>
                    <a:pt x="40668" y="8338"/>
                  </a:cubicBezTo>
                  <a:cubicBezTo>
                    <a:pt x="34690" y="11253"/>
                    <a:pt x="30352" y="18665"/>
                    <a:pt x="32947" y="23774"/>
                  </a:cubicBezTo>
                  <a:cubicBezTo>
                    <a:pt x="38633" y="34981"/>
                    <a:pt x="30930" y="36307"/>
                    <a:pt x="24300" y="39319"/>
                  </a:cubicBezTo>
                  <a:cubicBezTo>
                    <a:pt x="20117" y="38227"/>
                    <a:pt x="22586" y="29981"/>
                    <a:pt x="15670" y="31490"/>
                  </a:cubicBezTo>
                  <a:cubicBezTo>
                    <a:pt x="13270" y="32015"/>
                    <a:pt x="12356" y="30152"/>
                    <a:pt x="12299" y="27386"/>
                  </a:cubicBezTo>
                  <a:cubicBezTo>
                    <a:pt x="12013" y="13962"/>
                    <a:pt x="11887" y="13967"/>
                    <a:pt x="0" y="12550"/>
                  </a:cubicBezTo>
                  <a:cubicBezTo>
                    <a:pt x="16088" y="9493"/>
                    <a:pt x="32101" y="6144"/>
                    <a:pt x="47377" y="0"/>
                  </a:cubicBezTo>
                  <a:close/>
                </a:path>
              </a:pathLst>
            </a:custGeom>
            <a:grpFill/>
            <a:ln w="5715" cap="flat">
              <a:noFill/>
              <a:prstDash val="solid"/>
              <a:miter/>
            </a:ln>
          </p:spPr>
          <p:txBody>
            <a:bodyPr rtlCol="0" anchor="ctr"/>
            <a:lstStyle/>
            <a:p>
              <a:endParaRPr lang="zh-CN" altLang="en-US"/>
            </a:p>
          </p:txBody>
        </p:sp>
        <p:sp>
          <p:nvSpPr>
            <p:cNvPr id="2101" name="任意多边形: 形状 2100">
              <a:extLst>
                <a:ext uri="{FF2B5EF4-FFF2-40B4-BE49-F238E27FC236}">
                  <a16:creationId xmlns:a16="http://schemas.microsoft.com/office/drawing/2014/main" id="{86DE9111-195F-E3EE-AD87-2744E1627E26}"/>
                </a:ext>
              </a:extLst>
            </p:cNvPr>
            <p:cNvSpPr/>
            <p:nvPr/>
          </p:nvSpPr>
          <p:spPr>
            <a:xfrm>
              <a:off x="4452623" y="5013844"/>
              <a:ext cx="47257" cy="47119"/>
            </a:xfrm>
            <a:custGeom>
              <a:avLst/>
              <a:gdLst>
                <a:gd name="connsiteX0" fmla="*/ 33621 w 47257"/>
                <a:gd name="connsiteY0" fmla="*/ 43382 h 47119"/>
                <a:gd name="connsiteX1" fmla="*/ 33336 w 47257"/>
                <a:gd name="connsiteY1" fmla="*/ 47120 h 47119"/>
                <a:gd name="connsiteX2" fmla="*/ 0 w 47257"/>
                <a:gd name="connsiteY2" fmla="*/ 28054 h 47119"/>
                <a:gd name="connsiteX3" fmla="*/ 892 w 47257"/>
                <a:gd name="connsiteY3" fmla="*/ 26517 h 47119"/>
                <a:gd name="connsiteX4" fmla="*/ 24100 w 47257"/>
                <a:gd name="connsiteY4" fmla="*/ 222 h 47119"/>
                <a:gd name="connsiteX5" fmla="*/ 28243 w 47257"/>
                <a:gd name="connsiteY5" fmla="*/ 994 h 47119"/>
                <a:gd name="connsiteX6" fmla="*/ 32810 w 47257"/>
                <a:gd name="connsiteY6" fmla="*/ 19619 h 47119"/>
                <a:gd name="connsiteX7" fmla="*/ 33421 w 47257"/>
                <a:gd name="connsiteY7" fmla="*/ 23111 h 47119"/>
                <a:gd name="connsiteX8" fmla="*/ 37045 w 47257"/>
                <a:gd name="connsiteY8" fmla="*/ 23763 h 47119"/>
                <a:gd name="connsiteX9" fmla="*/ 40182 w 47257"/>
                <a:gd name="connsiteY9" fmla="*/ 23694 h 47119"/>
                <a:gd name="connsiteX10" fmla="*/ 44320 w 47257"/>
                <a:gd name="connsiteY10" fmla="*/ 32895 h 47119"/>
                <a:gd name="connsiteX11" fmla="*/ 33616 w 47257"/>
                <a:gd name="connsiteY11" fmla="*/ 40124 h 47119"/>
                <a:gd name="connsiteX12" fmla="*/ 33621 w 47257"/>
                <a:gd name="connsiteY12" fmla="*/ 40124 h 47119"/>
                <a:gd name="connsiteX13" fmla="*/ 32770 w 47257"/>
                <a:gd name="connsiteY13" fmla="*/ 42296 h 47119"/>
                <a:gd name="connsiteX14" fmla="*/ 33621 w 47257"/>
                <a:gd name="connsiteY14" fmla="*/ 43382 h 47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257" h="47119">
                  <a:moveTo>
                    <a:pt x="33621" y="43382"/>
                  </a:moveTo>
                  <a:cubicBezTo>
                    <a:pt x="33524" y="44628"/>
                    <a:pt x="33433" y="45874"/>
                    <a:pt x="33336" y="47120"/>
                  </a:cubicBezTo>
                  <a:cubicBezTo>
                    <a:pt x="21105" y="42713"/>
                    <a:pt x="9950" y="36439"/>
                    <a:pt x="0" y="28054"/>
                  </a:cubicBezTo>
                  <a:cubicBezTo>
                    <a:pt x="269" y="27529"/>
                    <a:pt x="566" y="27014"/>
                    <a:pt x="892" y="26517"/>
                  </a:cubicBezTo>
                  <a:cubicBezTo>
                    <a:pt x="13442" y="22002"/>
                    <a:pt x="20385" y="12544"/>
                    <a:pt x="24100" y="222"/>
                  </a:cubicBezTo>
                  <a:cubicBezTo>
                    <a:pt x="25615" y="-252"/>
                    <a:pt x="26992" y="45"/>
                    <a:pt x="28243" y="994"/>
                  </a:cubicBezTo>
                  <a:cubicBezTo>
                    <a:pt x="33050" y="6412"/>
                    <a:pt x="31295" y="13436"/>
                    <a:pt x="32810" y="19619"/>
                  </a:cubicBezTo>
                  <a:cubicBezTo>
                    <a:pt x="32678" y="20825"/>
                    <a:pt x="32855" y="22037"/>
                    <a:pt x="33421" y="23111"/>
                  </a:cubicBezTo>
                  <a:cubicBezTo>
                    <a:pt x="34656" y="23448"/>
                    <a:pt x="35827" y="23705"/>
                    <a:pt x="37045" y="23763"/>
                  </a:cubicBezTo>
                  <a:cubicBezTo>
                    <a:pt x="38090" y="23722"/>
                    <a:pt x="39136" y="23700"/>
                    <a:pt x="40182" y="23694"/>
                  </a:cubicBezTo>
                  <a:cubicBezTo>
                    <a:pt x="45771" y="24877"/>
                    <a:pt x="50549" y="26574"/>
                    <a:pt x="44320" y="32895"/>
                  </a:cubicBezTo>
                  <a:cubicBezTo>
                    <a:pt x="41285" y="35975"/>
                    <a:pt x="37725" y="38513"/>
                    <a:pt x="33616" y="40124"/>
                  </a:cubicBezTo>
                  <a:lnTo>
                    <a:pt x="33621" y="40124"/>
                  </a:lnTo>
                  <a:cubicBezTo>
                    <a:pt x="32770" y="40850"/>
                    <a:pt x="32484" y="41570"/>
                    <a:pt x="32770" y="42296"/>
                  </a:cubicBezTo>
                  <a:cubicBezTo>
                    <a:pt x="33050" y="43022"/>
                    <a:pt x="33336" y="43382"/>
                    <a:pt x="33621" y="43382"/>
                  </a:cubicBezTo>
                  <a:close/>
                </a:path>
              </a:pathLst>
            </a:custGeom>
            <a:grpFill/>
            <a:ln w="5715" cap="flat">
              <a:noFill/>
              <a:prstDash val="solid"/>
              <a:miter/>
            </a:ln>
          </p:spPr>
          <p:txBody>
            <a:bodyPr rtlCol="0" anchor="ctr"/>
            <a:lstStyle/>
            <a:p>
              <a:endParaRPr lang="zh-CN" altLang="en-US"/>
            </a:p>
          </p:txBody>
        </p:sp>
        <p:sp>
          <p:nvSpPr>
            <p:cNvPr id="2102" name="任意多边形: 形状 2101">
              <a:extLst>
                <a:ext uri="{FF2B5EF4-FFF2-40B4-BE49-F238E27FC236}">
                  <a16:creationId xmlns:a16="http://schemas.microsoft.com/office/drawing/2014/main" id="{B1C42B33-9158-CCE5-1A41-04992CFC56E7}"/>
                </a:ext>
              </a:extLst>
            </p:cNvPr>
            <p:cNvSpPr/>
            <p:nvPr userDrawn="1"/>
          </p:nvSpPr>
          <p:spPr>
            <a:xfrm>
              <a:off x="6131578" y="5505704"/>
              <a:ext cx="26651" cy="42120"/>
            </a:xfrm>
            <a:custGeom>
              <a:avLst/>
              <a:gdLst>
                <a:gd name="connsiteX0" fmla="*/ 2271 w 26651"/>
                <a:gd name="connsiteY0" fmla="*/ 25256 h 42120"/>
                <a:gd name="connsiteX1" fmla="*/ 1986 w 26651"/>
                <a:gd name="connsiteY1" fmla="*/ 10196 h 42120"/>
                <a:gd name="connsiteX2" fmla="*/ 780 w 26651"/>
                <a:gd name="connsiteY2" fmla="*/ 5402 h 42120"/>
                <a:gd name="connsiteX3" fmla="*/ 7541 w 26651"/>
                <a:gd name="connsiteY3" fmla="*/ 207 h 42120"/>
                <a:gd name="connsiteX4" fmla="*/ 15199 w 26651"/>
                <a:gd name="connsiteY4" fmla="*/ 2270 h 42120"/>
                <a:gd name="connsiteX5" fmla="*/ 25709 w 26651"/>
                <a:gd name="connsiteY5" fmla="*/ 10665 h 42120"/>
                <a:gd name="connsiteX6" fmla="*/ 26486 w 26651"/>
                <a:gd name="connsiteY6" fmla="*/ 15260 h 42120"/>
                <a:gd name="connsiteX7" fmla="*/ 5500 w 26651"/>
                <a:gd name="connsiteY7" fmla="*/ 42120 h 42120"/>
                <a:gd name="connsiteX8" fmla="*/ 2271 w 26651"/>
                <a:gd name="connsiteY8" fmla="*/ 25256 h 4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651" h="42120">
                  <a:moveTo>
                    <a:pt x="2271" y="25256"/>
                  </a:moveTo>
                  <a:cubicBezTo>
                    <a:pt x="10061" y="16432"/>
                    <a:pt x="10347" y="16031"/>
                    <a:pt x="1986" y="10196"/>
                  </a:cubicBezTo>
                  <a:cubicBezTo>
                    <a:pt x="-797" y="8254"/>
                    <a:pt x="-106" y="7082"/>
                    <a:pt x="780" y="5402"/>
                  </a:cubicBezTo>
                  <a:cubicBezTo>
                    <a:pt x="2192" y="2721"/>
                    <a:pt x="3146" y="-908"/>
                    <a:pt x="7541" y="207"/>
                  </a:cubicBezTo>
                  <a:cubicBezTo>
                    <a:pt x="10101" y="858"/>
                    <a:pt x="12644" y="1578"/>
                    <a:pt x="15199" y="2270"/>
                  </a:cubicBezTo>
                  <a:cubicBezTo>
                    <a:pt x="19462" y="4116"/>
                    <a:pt x="23028" y="6836"/>
                    <a:pt x="25709" y="10665"/>
                  </a:cubicBezTo>
                  <a:cubicBezTo>
                    <a:pt x="26006" y="12248"/>
                    <a:pt x="27052" y="14843"/>
                    <a:pt x="26486" y="15260"/>
                  </a:cubicBezTo>
                  <a:cubicBezTo>
                    <a:pt x="17365" y="21998"/>
                    <a:pt x="19085" y="37069"/>
                    <a:pt x="5500" y="42120"/>
                  </a:cubicBezTo>
                  <a:cubicBezTo>
                    <a:pt x="4489" y="35983"/>
                    <a:pt x="5883" y="29936"/>
                    <a:pt x="2271" y="25256"/>
                  </a:cubicBezTo>
                  <a:close/>
                </a:path>
              </a:pathLst>
            </a:custGeom>
            <a:grpFill/>
            <a:ln w="5715" cap="flat">
              <a:noFill/>
              <a:prstDash val="solid"/>
              <a:miter/>
            </a:ln>
          </p:spPr>
          <p:txBody>
            <a:bodyPr rtlCol="0" anchor="ctr"/>
            <a:lstStyle/>
            <a:p>
              <a:endParaRPr lang="zh-CN" altLang="en-US"/>
            </a:p>
          </p:txBody>
        </p:sp>
        <p:sp>
          <p:nvSpPr>
            <p:cNvPr id="2103" name="任意多边形: 形状 2102">
              <a:extLst>
                <a:ext uri="{FF2B5EF4-FFF2-40B4-BE49-F238E27FC236}">
                  <a16:creationId xmlns:a16="http://schemas.microsoft.com/office/drawing/2014/main" id="{164F2E83-BA1A-2DFD-C4D6-8F847FC0C863}"/>
                </a:ext>
              </a:extLst>
            </p:cNvPr>
            <p:cNvSpPr/>
            <p:nvPr/>
          </p:nvSpPr>
          <p:spPr>
            <a:xfrm>
              <a:off x="4836906" y="4638600"/>
              <a:ext cx="32540" cy="30514"/>
            </a:xfrm>
            <a:custGeom>
              <a:avLst/>
              <a:gdLst>
                <a:gd name="connsiteX0" fmla="*/ 24202 w 32540"/>
                <a:gd name="connsiteY0" fmla="*/ 665 h 30514"/>
                <a:gd name="connsiteX1" fmla="*/ 24197 w 32540"/>
                <a:gd name="connsiteY1" fmla="*/ 19387 h 30514"/>
                <a:gd name="connsiteX2" fmla="*/ 22979 w 32540"/>
                <a:gd name="connsiteY2" fmla="*/ 22759 h 30514"/>
                <a:gd name="connsiteX3" fmla="*/ 17659 w 32540"/>
                <a:gd name="connsiteY3" fmla="*/ 30514 h 30514"/>
                <a:gd name="connsiteX4" fmla="*/ 16819 w 32540"/>
                <a:gd name="connsiteY4" fmla="*/ 28331 h 30514"/>
                <a:gd name="connsiteX5" fmla="*/ 17659 w 32540"/>
                <a:gd name="connsiteY5" fmla="*/ 27240 h 30514"/>
                <a:gd name="connsiteX6" fmla="*/ 11081 w 32540"/>
                <a:gd name="connsiteY6" fmla="*/ 17358 h 30514"/>
                <a:gd name="connsiteX7" fmla="*/ 302 w 32540"/>
                <a:gd name="connsiteY7" fmla="*/ 14810 h 30514"/>
                <a:gd name="connsiteX8" fmla="*/ 7795 w 32540"/>
                <a:gd name="connsiteY8" fmla="*/ 1722 h 30514"/>
                <a:gd name="connsiteX9" fmla="*/ 22088 w 32540"/>
                <a:gd name="connsiteY9" fmla="*/ 277 h 30514"/>
                <a:gd name="connsiteX10" fmla="*/ 24202 w 32540"/>
                <a:gd name="connsiteY10" fmla="*/ 665 h 30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40" h="30514">
                  <a:moveTo>
                    <a:pt x="24202" y="665"/>
                  </a:moveTo>
                  <a:cubicBezTo>
                    <a:pt x="35284" y="8763"/>
                    <a:pt x="35358" y="11306"/>
                    <a:pt x="24197" y="19387"/>
                  </a:cubicBezTo>
                  <a:cubicBezTo>
                    <a:pt x="22602" y="20542"/>
                    <a:pt x="21956" y="21296"/>
                    <a:pt x="22979" y="22759"/>
                  </a:cubicBezTo>
                  <a:cubicBezTo>
                    <a:pt x="28129" y="30154"/>
                    <a:pt x="19402" y="27920"/>
                    <a:pt x="17659" y="30514"/>
                  </a:cubicBezTo>
                  <a:cubicBezTo>
                    <a:pt x="16819" y="29789"/>
                    <a:pt x="16544" y="29057"/>
                    <a:pt x="16819" y="28331"/>
                  </a:cubicBezTo>
                  <a:cubicBezTo>
                    <a:pt x="17099" y="27606"/>
                    <a:pt x="17379" y="27240"/>
                    <a:pt x="17659" y="27240"/>
                  </a:cubicBezTo>
                  <a:cubicBezTo>
                    <a:pt x="18224" y="22107"/>
                    <a:pt x="13081" y="20782"/>
                    <a:pt x="11081" y="17358"/>
                  </a:cubicBezTo>
                  <a:cubicBezTo>
                    <a:pt x="6726" y="19096"/>
                    <a:pt x="559" y="23119"/>
                    <a:pt x="302" y="14810"/>
                  </a:cubicBezTo>
                  <a:cubicBezTo>
                    <a:pt x="177" y="10655"/>
                    <a:pt x="-2052" y="762"/>
                    <a:pt x="7795" y="1722"/>
                  </a:cubicBezTo>
                  <a:cubicBezTo>
                    <a:pt x="12927" y="2225"/>
                    <a:pt x="17367" y="1082"/>
                    <a:pt x="22088" y="277"/>
                  </a:cubicBezTo>
                  <a:cubicBezTo>
                    <a:pt x="22905" y="-192"/>
                    <a:pt x="23608" y="-66"/>
                    <a:pt x="24202" y="665"/>
                  </a:cubicBezTo>
                  <a:close/>
                </a:path>
              </a:pathLst>
            </a:custGeom>
            <a:grpFill/>
            <a:ln w="5715" cap="flat">
              <a:noFill/>
              <a:prstDash val="solid"/>
              <a:miter/>
            </a:ln>
          </p:spPr>
          <p:txBody>
            <a:bodyPr rtlCol="0" anchor="ctr"/>
            <a:lstStyle/>
            <a:p>
              <a:endParaRPr lang="zh-CN" altLang="en-US"/>
            </a:p>
          </p:txBody>
        </p:sp>
        <p:sp>
          <p:nvSpPr>
            <p:cNvPr id="2104" name="任意多边形: 形状 2103">
              <a:extLst>
                <a:ext uri="{FF2B5EF4-FFF2-40B4-BE49-F238E27FC236}">
                  <a16:creationId xmlns:a16="http://schemas.microsoft.com/office/drawing/2014/main" id="{A4513CAD-93D2-817D-3E66-D60FDECAABB6}"/>
                </a:ext>
              </a:extLst>
            </p:cNvPr>
            <p:cNvSpPr/>
            <p:nvPr/>
          </p:nvSpPr>
          <p:spPr>
            <a:xfrm>
              <a:off x="5568048" y="4769650"/>
              <a:ext cx="23695" cy="34343"/>
            </a:xfrm>
            <a:custGeom>
              <a:avLst/>
              <a:gdLst>
                <a:gd name="connsiteX0" fmla="*/ 23540 w 23695"/>
                <a:gd name="connsiteY0" fmla="*/ 23868 h 34343"/>
                <a:gd name="connsiteX1" fmla="*/ 148 w 23695"/>
                <a:gd name="connsiteY1" fmla="*/ 34344 h 34343"/>
                <a:gd name="connsiteX2" fmla="*/ 131 w 23695"/>
                <a:gd name="connsiteY2" fmla="*/ 34327 h 34343"/>
                <a:gd name="connsiteX3" fmla="*/ 137 w 23695"/>
                <a:gd name="connsiteY3" fmla="*/ 21171 h 34343"/>
                <a:gd name="connsiteX4" fmla="*/ 2372 w 23695"/>
                <a:gd name="connsiteY4" fmla="*/ 7461 h 34343"/>
                <a:gd name="connsiteX5" fmla="*/ 14059 w 23695"/>
                <a:gd name="connsiteY5" fmla="*/ 1237 h 34343"/>
                <a:gd name="connsiteX6" fmla="*/ 23540 w 23695"/>
                <a:gd name="connsiteY6" fmla="*/ 23868 h 3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95" h="34343">
                  <a:moveTo>
                    <a:pt x="23540" y="23868"/>
                  </a:moveTo>
                  <a:cubicBezTo>
                    <a:pt x="16848" y="29823"/>
                    <a:pt x="6978" y="28698"/>
                    <a:pt x="148" y="34344"/>
                  </a:cubicBezTo>
                  <a:lnTo>
                    <a:pt x="131" y="34327"/>
                  </a:lnTo>
                  <a:cubicBezTo>
                    <a:pt x="-1029" y="29938"/>
                    <a:pt x="6046" y="25560"/>
                    <a:pt x="137" y="21171"/>
                  </a:cubicBezTo>
                  <a:cubicBezTo>
                    <a:pt x="3709" y="17039"/>
                    <a:pt x="1263" y="11930"/>
                    <a:pt x="2372" y="7461"/>
                  </a:cubicBezTo>
                  <a:cubicBezTo>
                    <a:pt x="3869" y="1425"/>
                    <a:pt x="7349" y="-1981"/>
                    <a:pt x="14059" y="1237"/>
                  </a:cubicBezTo>
                  <a:cubicBezTo>
                    <a:pt x="20505" y="7398"/>
                    <a:pt x="24557" y="14570"/>
                    <a:pt x="23540" y="23868"/>
                  </a:cubicBezTo>
                  <a:close/>
                </a:path>
              </a:pathLst>
            </a:custGeom>
            <a:grpFill/>
            <a:ln w="5715" cap="flat">
              <a:noFill/>
              <a:prstDash val="solid"/>
              <a:miter/>
            </a:ln>
          </p:spPr>
          <p:txBody>
            <a:bodyPr rtlCol="0" anchor="ctr"/>
            <a:lstStyle/>
            <a:p>
              <a:endParaRPr lang="zh-CN" altLang="en-US"/>
            </a:p>
          </p:txBody>
        </p:sp>
        <p:sp>
          <p:nvSpPr>
            <p:cNvPr id="2105" name="任意多边形: 形状 2104">
              <a:extLst>
                <a:ext uri="{FF2B5EF4-FFF2-40B4-BE49-F238E27FC236}">
                  <a16:creationId xmlns:a16="http://schemas.microsoft.com/office/drawing/2014/main" id="{67BCD018-09F1-2EF2-2F21-7259C38FD56C}"/>
                </a:ext>
              </a:extLst>
            </p:cNvPr>
            <p:cNvSpPr/>
            <p:nvPr/>
          </p:nvSpPr>
          <p:spPr>
            <a:xfrm>
              <a:off x="4880322" y="5204564"/>
              <a:ext cx="38890" cy="30392"/>
            </a:xfrm>
            <a:custGeom>
              <a:avLst/>
              <a:gdLst>
                <a:gd name="connsiteX0" fmla="*/ 26866 w 38890"/>
                <a:gd name="connsiteY0" fmla="*/ 17168 h 30392"/>
                <a:gd name="connsiteX1" fmla="*/ 16865 w 38890"/>
                <a:gd name="connsiteY1" fmla="*/ 30392 h 30392"/>
                <a:gd name="connsiteX2" fmla="*/ 0 w 38890"/>
                <a:gd name="connsiteY2" fmla="*/ 21551 h 30392"/>
                <a:gd name="connsiteX3" fmla="*/ 38891 w 38890"/>
                <a:gd name="connsiteY3" fmla="*/ 0 h 30392"/>
                <a:gd name="connsiteX4" fmla="*/ 32136 w 38890"/>
                <a:gd name="connsiteY4" fmla="*/ 7258 h 30392"/>
                <a:gd name="connsiteX5" fmla="*/ 26849 w 38890"/>
                <a:gd name="connsiteY5" fmla="*/ 17162 h 30392"/>
                <a:gd name="connsiteX6" fmla="*/ 22283 w 38890"/>
                <a:gd name="connsiteY6" fmla="*/ 9441 h 30392"/>
                <a:gd name="connsiteX7" fmla="*/ 26866 w 38890"/>
                <a:gd name="connsiteY7" fmla="*/ 17168 h 30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90" h="30392">
                  <a:moveTo>
                    <a:pt x="26866" y="17168"/>
                  </a:moveTo>
                  <a:cubicBezTo>
                    <a:pt x="26586" y="23889"/>
                    <a:pt x="22197" y="27495"/>
                    <a:pt x="16865" y="30392"/>
                  </a:cubicBezTo>
                  <a:cubicBezTo>
                    <a:pt x="10601" y="28672"/>
                    <a:pt x="4966" y="25752"/>
                    <a:pt x="0" y="21551"/>
                  </a:cubicBezTo>
                  <a:cubicBezTo>
                    <a:pt x="18711" y="3669"/>
                    <a:pt x="18711" y="3669"/>
                    <a:pt x="38891" y="0"/>
                  </a:cubicBezTo>
                  <a:cubicBezTo>
                    <a:pt x="37365" y="3217"/>
                    <a:pt x="40085" y="8635"/>
                    <a:pt x="32136" y="7258"/>
                  </a:cubicBezTo>
                  <a:cubicBezTo>
                    <a:pt x="28318" y="6595"/>
                    <a:pt x="32016" y="15448"/>
                    <a:pt x="26849" y="17162"/>
                  </a:cubicBezTo>
                  <a:cubicBezTo>
                    <a:pt x="24055" y="15145"/>
                    <a:pt x="26998" y="8064"/>
                    <a:pt x="22283" y="9441"/>
                  </a:cubicBezTo>
                  <a:cubicBezTo>
                    <a:pt x="25792" y="9133"/>
                    <a:pt x="24283" y="14956"/>
                    <a:pt x="26866" y="17168"/>
                  </a:cubicBezTo>
                  <a:close/>
                </a:path>
              </a:pathLst>
            </a:custGeom>
            <a:grpFill/>
            <a:ln w="5715" cap="flat">
              <a:noFill/>
              <a:prstDash val="solid"/>
              <a:miter/>
            </a:ln>
          </p:spPr>
          <p:txBody>
            <a:bodyPr rtlCol="0" anchor="ctr"/>
            <a:lstStyle/>
            <a:p>
              <a:endParaRPr lang="zh-CN" altLang="en-US"/>
            </a:p>
          </p:txBody>
        </p:sp>
        <p:sp>
          <p:nvSpPr>
            <p:cNvPr id="2106" name="任意多边形: 形状 2105">
              <a:extLst>
                <a:ext uri="{FF2B5EF4-FFF2-40B4-BE49-F238E27FC236}">
                  <a16:creationId xmlns:a16="http://schemas.microsoft.com/office/drawing/2014/main" id="{D6822E62-70F7-1DA6-39BA-9600A7308E81}"/>
                </a:ext>
              </a:extLst>
            </p:cNvPr>
            <p:cNvSpPr/>
            <p:nvPr userDrawn="1"/>
          </p:nvSpPr>
          <p:spPr>
            <a:xfrm>
              <a:off x="5291739" y="5409196"/>
              <a:ext cx="33449" cy="30186"/>
            </a:xfrm>
            <a:custGeom>
              <a:avLst/>
              <a:gdLst>
                <a:gd name="connsiteX0" fmla="*/ 33073 w 33449"/>
                <a:gd name="connsiteY0" fmla="*/ 0 h 30186"/>
                <a:gd name="connsiteX1" fmla="*/ 33084 w 33449"/>
                <a:gd name="connsiteY1" fmla="*/ 3275 h 30186"/>
                <a:gd name="connsiteX2" fmla="*/ 15985 w 33449"/>
                <a:gd name="connsiteY2" fmla="*/ 30112 h 30186"/>
                <a:gd name="connsiteX3" fmla="*/ 14533 w 33449"/>
                <a:gd name="connsiteY3" fmla="*/ 30187 h 30186"/>
                <a:gd name="connsiteX4" fmla="*/ 13379 w 33449"/>
                <a:gd name="connsiteY4" fmla="*/ 29306 h 30186"/>
                <a:gd name="connsiteX5" fmla="*/ 0 w 33449"/>
                <a:gd name="connsiteY5" fmla="*/ 23203 h 30186"/>
                <a:gd name="connsiteX6" fmla="*/ 29 w 33449"/>
                <a:gd name="connsiteY6" fmla="*/ 23237 h 30186"/>
                <a:gd name="connsiteX7" fmla="*/ 33073 w 33449"/>
                <a:gd name="connsiteY7" fmla="*/ 0 h 3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9" h="30186">
                  <a:moveTo>
                    <a:pt x="33073" y="0"/>
                  </a:moveTo>
                  <a:cubicBezTo>
                    <a:pt x="33078" y="1091"/>
                    <a:pt x="33084" y="2183"/>
                    <a:pt x="33084" y="3275"/>
                  </a:cubicBezTo>
                  <a:cubicBezTo>
                    <a:pt x="34901" y="17008"/>
                    <a:pt x="30049" y="26495"/>
                    <a:pt x="15985" y="30112"/>
                  </a:cubicBezTo>
                  <a:lnTo>
                    <a:pt x="14533" y="30187"/>
                  </a:lnTo>
                  <a:lnTo>
                    <a:pt x="13379" y="29306"/>
                  </a:lnTo>
                  <a:cubicBezTo>
                    <a:pt x="10167" y="24540"/>
                    <a:pt x="4463" y="25226"/>
                    <a:pt x="0" y="23203"/>
                  </a:cubicBezTo>
                  <a:lnTo>
                    <a:pt x="29" y="23237"/>
                  </a:lnTo>
                  <a:cubicBezTo>
                    <a:pt x="8384" y="11704"/>
                    <a:pt x="17253" y="903"/>
                    <a:pt x="33073" y="0"/>
                  </a:cubicBezTo>
                  <a:close/>
                </a:path>
              </a:pathLst>
            </a:custGeom>
            <a:grpFill/>
            <a:ln w="5715" cap="flat">
              <a:noFill/>
              <a:prstDash val="solid"/>
              <a:miter/>
            </a:ln>
          </p:spPr>
          <p:txBody>
            <a:bodyPr rtlCol="0" anchor="ctr"/>
            <a:lstStyle/>
            <a:p>
              <a:endParaRPr lang="zh-CN" altLang="en-US"/>
            </a:p>
          </p:txBody>
        </p:sp>
        <p:sp>
          <p:nvSpPr>
            <p:cNvPr id="2107" name="任意多边形: 形状 2106">
              <a:extLst>
                <a:ext uri="{FF2B5EF4-FFF2-40B4-BE49-F238E27FC236}">
                  <a16:creationId xmlns:a16="http://schemas.microsoft.com/office/drawing/2014/main" id="{FDDC7582-641A-422F-E6BE-8F548D4D948C}"/>
                </a:ext>
              </a:extLst>
            </p:cNvPr>
            <p:cNvSpPr/>
            <p:nvPr/>
          </p:nvSpPr>
          <p:spPr>
            <a:xfrm>
              <a:off x="5561621" y="5132544"/>
              <a:ext cx="22702" cy="28033"/>
            </a:xfrm>
            <a:custGeom>
              <a:avLst/>
              <a:gdLst>
                <a:gd name="connsiteX0" fmla="*/ 22703 w 22702"/>
                <a:gd name="connsiteY0" fmla="*/ 20088 h 28033"/>
                <a:gd name="connsiteX1" fmla="*/ 15777 w 22702"/>
                <a:gd name="connsiteY1" fmla="*/ 19660 h 28033"/>
                <a:gd name="connsiteX2" fmla="*/ 16428 w 22702"/>
                <a:gd name="connsiteY2" fmla="*/ 26689 h 28033"/>
                <a:gd name="connsiteX3" fmla="*/ 929 w 22702"/>
                <a:gd name="connsiteY3" fmla="*/ 23369 h 28033"/>
                <a:gd name="connsiteX4" fmla="*/ 5975 w 22702"/>
                <a:gd name="connsiteY4" fmla="*/ 7532 h 28033"/>
                <a:gd name="connsiteX5" fmla="*/ 14153 w 22702"/>
                <a:gd name="connsiteY5" fmla="*/ 0 h 28033"/>
                <a:gd name="connsiteX6" fmla="*/ 22703 w 22702"/>
                <a:gd name="connsiteY6" fmla="*/ 20088 h 28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02" h="28033">
                  <a:moveTo>
                    <a:pt x="22703" y="20088"/>
                  </a:moveTo>
                  <a:cubicBezTo>
                    <a:pt x="20417" y="19425"/>
                    <a:pt x="18154" y="17071"/>
                    <a:pt x="15777" y="19660"/>
                  </a:cubicBezTo>
                  <a:cubicBezTo>
                    <a:pt x="13508" y="22129"/>
                    <a:pt x="15782" y="24380"/>
                    <a:pt x="16428" y="26689"/>
                  </a:cubicBezTo>
                  <a:cubicBezTo>
                    <a:pt x="10856" y="27295"/>
                    <a:pt x="4158" y="30775"/>
                    <a:pt x="929" y="23369"/>
                  </a:cubicBezTo>
                  <a:cubicBezTo>
                    <a:pt x="-1723" y="17299"/>
                    <a:pt x="1723" y="11956"/>
                    <a:pt x="5975" y="7532"/>
                  </a:cubicBezTo>
                  <a:cubicBezTo>
                    <a:pt x="8541" y="4869"/>
                    <a:pt x="11416" y="2498"/>
                    <a:pt x="14153" y="0"/>
                  </a:cubicBezTo>
                  <a:cubicBezTo>
                    <a:pt x="18823" y="5921"/>
                    <a:pt x="20931" y="12933"/>
                    <a:pt x="22703" y="20088"/>
                  </a:cubicBezTo>
                  <a:close/>
                </a:path>
              </a:pathLst>
            </a:custGeom>
            <a:grpFill/>
            <a:ln w="5715" cap="flat">
              <a:noFill/>
              <a:prstDash val="solid"/>
              <a:miter/>
            </a:ln>
          </p:spPr>
          <p:txBody>
            <a:bodyPr rtlCol="0" anchor="ctr"/>
            <a:lstStyle/>
            <a:p>
              <a:endParaRPr lang="zh-CN" altLang="en-US"/>
            </a:p>
          </p:txBody>
        </p:sp>
        <p:sp>
          <p:nvSpPr>
            <p:cNvPr id="2108" name="任意多边形: 形状 2107">
              <a:extLst>
                <a:ext uri="{FF2B5EF4-FFF2-40B4-BE49-F238E27FC236}">
                  <a16:creationId xmlns:a16="http://schemas.microsoft.com/office/drawing/2014/main" id="{BBA42725-666D-67BC-6446-396746DD4AC1}"/>
                </a:ext>
              </a:extLst>
            </p:cNvPr>
            <p:cNvSpPr/>
            <p:nvPr/>
          </p:nvSpPr>
          <p:spPr>
            <a:xfrm>
              <a:off x="5222260" y="5359771"/>
              <a:ext cx="26942" cy="39805"/>
            </a:xfrm>
            <a:custGeom>
              <a:avLst/>
              <a:gdLst>
                <a:gd name="connsiteX0" fmla="*/ 26942 w 26942"/>
                <a:gd name="connsiteY0" fmla="*/ 115 h 39805"/>
                <a:gd name="connsiteX1" fmla="*/ 21261 w 26942"/>
                <a:gd name="connsiteY1" fmla="*/ 8956 h 39805"/>
                <a:gd name="connsiteX2" fmla="*/ 8768 w 26942"/>
                <a:gd name="connsiteY2" fmla="*/ 26787 h 39805"/>
                <a:gd name="connsiteX3" fmla="*/ 6837 w 26942"/>
                <a:gd name="connsiteY3" fmla="*/ 39806 h 39805"/>
                <a:gd name="connsiteX4" fmla="*/ 567 w 26942"/>
                <a:gd name="connsiteY4" fmla="*/ 36554 h 39805"/>
                <a:gd name="connsiteX5" fmla="*/ 8134 w 26942"/>
                <a:gd name="connsiteY5" fmla="*/ 6464 h 39805"/>
                <a:gd name="connsiteX6" fmla="*/ 26942 w 26942"/>
                <a:gd name="connsiteY6" fmla="*/ 115 h 3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42" h="39805">
                  <a:moveTo>
                    <a:pt x="26942" y="115"/>
                  </a:moveTo>
                  <a:cubicBezTo>
                    <a:pt x="26714" y="4133"/>
                    <a:pt x="25491" y="7670"/>
                    <a:pt x="21261" y="8956"/>
                  </a:cubicBezTo>
                  <a:cubicBezTo>
                    <a:pt x="10266" y="12294"/>
                    <a:pt x="8151" y="15391"/>
                    <a:pt x="8768" y="26787"/>
                  </a:cubicBezTo>
                  <a:cubicBezTo>
                    <a:pt x="9003" y="31182"/>
                    <a:pt x="12998" y="36308"/>
                    <a:pt x="6837" y="39806"/>
                  </a:cubicBezTo>
                  <a:cubicBezTo>
                    <a:pt x="4265" y="39657"/>
                    <a:pt x="2082" y="38754"/>
                    <a:pt x="567" y="36554"/>
                  </a:cubicBezTo>
                  <a:cubicBezTo>
                    <a:pt x="-1793" y="25330"/>
                    <a:pt x="3694" y="15711"/>
                    <a:pt x="8134" y="6464"/>
                  </a:cubicBezTo>
                  <a:cubicBezTo>
                    <a:pt x="11432" y="-399"/>
                    <a:pt x="19793" y="-188"/>
                    <a:pt x="26942" y="115"/>
                  </a:cubicBezTo>
                  <a:close/>
                </a:path>
              </a:pathLst>
            </a:custGeom>
            <a:grpFill/>
            <a:ln w="5715" cap="flat">
              <a:noFill/>
              <a:prstDash val="solid"/>
              <a:miter/>
            </a:ln>
          </p:spPr>
          <p:txBody>
            <a:bodyPr rtlCol="0" anchor="ctr"/>
            <a:lstStyle/>
            <a:p>
              <a:endParaRPr lang="zh-CN" altLang="en-US"/>
            </a:p>
          </p:txBody>
        </p:sp>
        <p:sp>
          <p:nvSpPr>
            <p:cNvPr id="2109" name="任意多边形: 形状 2108">
              <a:extLst>
                <a:ext uri="{FF2B5EF4-FFF2-40B4-BE49-F238E27FC236}">
                  <a16:creationId xmlns:a16="http://schemas.microsoft.com/office/drawing/2014/main" id="{A48FF340-24E5-AD9A-D048-BA98EC869EEC}"/>
                </a:ext>
              </a:extLst>
            </p:cNvPr>
            <p:cNvSpPr/>
            <p:nvPr userDrawn="1"/>
          </p:nvSpPr>
          <p:spPr>
            <a:xfrm>
              <a:off x="5307730" y="5412470"/>
              <a:ext cx="31009" cy="30100"/>
            </a:xfrm>
            <a:custGeom>
              <a:avLst/>
              <a:gdLst>
                <a:gd name="connsiteX0" fmla="*/ 0 w 31009"/>
                <a:gd name="connsiteY0" fmla="*/ 26838 h 30100"/>
                <a:gd name="connsiteX1" fmla="*/ 17099 w 31009"/>
                <a:gd name="connsiteY1" fmla="*/ 0 h 30100"/>
                <a:gd name="connsiteX2" fmla="*/ 20403 w 31009"/>
                <a:gd name="connsiteY2" fmla="*/ 63 h 30100"/>
                <a:gd name="connsiteX3" fmla="*/ 20368 w 31009"/>
                <a:gd name="connsiteY3" fmla="*/ 28 h 30100"/>
                <a:gd name="connsiteX4" fmla="*/ 31010 w 31009"/>
                <a:gd name="connsiteY4" fmla="*/ 8355 h 30100"/>
                <a:gd name="connsiteX5" fmla="*/ 7052 w 31009"/>
                <a:gd name="connsiteY5" fmla="*/ 30101 h 30100"/>
                <a:gd name="connsiteX6" fmla="*/ 3921 w 31009"/>
                <a:gd name="connsiteY6" fmla="*/ 29089 h 30100"/>
                <a:gd name="connsiteX7" fmla="*/ 86 w 31009"/>
                <a:gd name="connsiteY7" fmla="*/ 26786 h 30100"/>
                <a:gd name="connsiteX8" fmla="*/ 0 w 31009"/>
                <a:gd name="connsiteY8" fmla="*/ 26838 h 3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009" h="30100">
                  <a:moveTo>
                    <a:pt x="0" y="26838"/>
                  </a:moveTo>
                  <a:cubicBezTo>
                    <a:pt x="10218" y="20774"/>
                    <a:pt x="12802" y="9841"/>
                    <a:pt x="17099" y="0"/>
                  </a:cubicBezTo>
                  <a:cubicBezTo>
                    <a:pt x="18202" y="23"/>
                    <a:pt x="19305" y="40"/>
                    <a:pt x="20403" y="63"/>
                  </a:cubicBezTo>
                  <a:lnTo>
                    <a:pt x="20368" y="28"/>
                  </a:lnTo>
                  <a:cubicBezTo>
                    <a:pt x="23672" y="6995"/>
                    <a:pt x="23672" y="6995"/>
                    <a:pt x="31010" y="8355"/>
                  </a:cubicBezTo>
                  <a:cubicBezTo>
                    <a:pt x="26203" y="19151"/>
                    <a:pt x="15516" y="23414"/>
                    <a:pt x="7052" y="30101"/>
                  </a:cubicBezTo>
                  <a:cubicBezTo>
                    <a:pt x="6006" y="29763"/>
                    <a:pt x="4966" y="29426"/>
                    <a:pt x="3921" y="29089"/>
                  </a:cubicBezTo>
                  <a:cubicBezTo>
                    <a:pt x="2760" y="28123"/>
                    <a:pt x="1480" y="27358"/>
                    <a:pt x="86" y="26786"/>
                  </a:cubicBezTo>
                  <a:lnTo>
                    <a:pt x="0" y="26838"/>
                  </a:lnTo>
                  <a:close/>
                </a:path>
              </a:pathLst>
            </a:custGeom>
            <a:grpFill/>
            <a:ln w="5715" cap="flat">
              <a:noFill/>
              <a:prstDash val="solid"/>
              <a:miter/>
            </a:ln>
          </p:spPr>
          <p:txBody>
            <a:bodyPr rtlCol="0" anchor="ctr"/>
            <a:lstStyle/>
            <a:p>
              <a:endParaRPr lang="zh-CN" altLang="en-US"/>
            </a:p>
          </p:txBody>
        </p:sp>
        <p:sp>
          <p:nvSpPr>
            <p:cNvPr id="2110" name="任意多边形: 形状 2109">
              <a:extLst>
                <a:ext uri="{FF2B5EF4-FFF2-40B4-BE49-F238E27FC236}">
                  <a16:creationId xmlns:a16="http://schemas.microsoft.com/office/drawing/2014/main" id="{C02CB5F8-603B-4E77-BA0E-DD9F37894F2B}"/>
                </a:ext>
              </a:extLst>
            </p:cNvPr>
            <p:cNvSpPr/>
            <p:nvPr/>
          </p:nvSpPr>
          <p:spPr>
            <a:xfrm>
              <a:off x="5524059" y="4731414"/>
              <a:ext cx="24174" cy="33004"/>
            </a:xfrm>
            <a:custGeom>
              <a:avLst/>
              <a:gdLst>
                <a:gd name="connsiteX0" fmla="*/ 24175 w 24174"/>
                <a:gd name="connsiteY0" fmla="*/ 10230 h 33004"/>
                <a:gd name="connsiteX1" fmla="*/ 9173 w 24174"/>
                <a:gd name="connsiteY1" fmla="*/ 18848 h 33004"/>
                <a:gd name="connsiteX2" fmla="*/ 0 w 24174"/>
                <a:gd name="connsiteY2" fmla="*/ 33004 h 33004"/>
                <a:gd name="connsiteX3" fmla="*/ 5784 w 24174"/>
                <a:gd name="connsiteY3" fmla="*/ 10756 h 33004"/>
                <a:gd name="connsiteX4" fmla="*/ 8075 w 24174"/>
                <a:gd name="connsiteY4" fmla="*/ 0 h 33004"/>
                <a:gd name="connsiteX5" fmla="*/ 24175 w 24174"/>
                <a:gd name="connsiteY5" fmla="*/ 10230 h 3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74" h="33004">
                  <a:moveTo>
                    <a:pt x="24175" y="10230"/>
                  </a:moveTo>
                  <a:cubicBezTo>
                    <a:pt x="18688" y="12105"/>
                    <a:pt x="16265" y="18448"/>
                    <a:pt x="9173" y="18848"/>
                  </a:cubicBezTo>
                  <a:cubicBezTo>
                    <a:pt x="2566" y="19220"/>
                    <a:pt x="6812" y="28644"/>
                    <a:pt x="0" y="33004"/>
                  </a:cubicBezTo>
                  <a:cubicBezTo>
                    <a:pt x="2034" y="24483"/>
                    <a:pt x="-2669" y="16802"/>
                    <a:pt x="5784" y="10756"/>
                  </a:cubicBezTo>
                  <a:cubicBezTo>
                    <a:pt x="7984" y="9184"/>
                    <a:pt x="7384" y="3692"/>
                    <a:pt x="8075" y="0"/>
                  </a:cubicBezTo>
                  <a:cubicBezTo>
                    <a:pt x="14402" y="1898"/>
                    <a:pt x="19705" y="5412"/>
                    <a:pt x="24175" y="10230"/>
                  </a:cubicBezTo>
                  <a:close/>
                </a:path>
              </a:pathLst>
            </a:custGeom>
            <a:grpFill/>
            <a:ln w="5715" cap="flat">
              <a:noFill/>
              <a:prstDash val="solid"/>
              <a:miter/>
            </a:ln>
          </p:spPr>
          <p:txBody>
            <a:bodyPr rtlCol="0" anchor="ctr"/>
            <a:lstStyle/>
            <a:p>
              <a:endParaRPr lang="zh-CN" altLang="en-US"/>
            </a:p>
          </p:txBody>
        </p:sp>
        <p:sp>
          <p:nvSpPr>
            <p:cNvPr id="2111" name="任意多边形: 形状 2110">
              <a:extLst>
                <a:ext uri="{FF2B5EF4-FFF2-40B4-BE49-F238E27FC236}">
                  <a16:creationId xmlns:a16="http://schemas.microsoft.com/office/drawing/2014/main" id="{A4FE59E4-502F-2C4A-931A-9798FA3B8DA3}"/>
                </a:ext>
              </a:extLst>
            </p:cNvPr>
            <p:cNvSpPr/>
            <p:nvPr userDrawn="1"/>
          </p:nvSpPr>
          <p:spPr>
            <a:xfrm>
              <a:off x="5785315" y="5640645"/>
              <a:ext cx="32503" cy="15809"/>
            </a:xfrm>
            <a:custGeom>
              <a:avLst/>
              <a:gdLst>
                <a:gd name="connsiteX0" fmla="*/ 26203 w 32503"/>
                <a:gd name="connsiteY0" fmla="*/ 15307 h 15809"/>
                <a:gd name="connsiteX1" fmla="*/ 2286 w 32503"/>
                <a:gd name="connsiteY1" fmla="*/ 15770 h 15809"/>
                <a:gd name="connsiteX2" fmla="*/ 989 w 32503"/>
                <a:gd name="connsiteY2" fmla="*/ 15810 h 15809"/>
                <a:gd name="connsiteX3" fmla="*/ 0 w 32503"/>
                <a:gd name="connsiteY3" fmla="*/ 14964 h 15809"/>
                <a:gd name="connsiteX4" fmla="*/ 13179 w 32503"/>
                <a:gd name="connsiteY4" fmla="*/ 4563 h 15809"/>
                <a:gd name="connsiteX5" fmla="*/ 18539 w 32503"/>
                <a:gd name="connsiteY5" fmla="*/ 4717 h 15809"/>
                <a:gd name="connsiteX6" fmla="*/ 23906 w 32503"/>
                <a:gd name="connsiteY6" fmla="*/ 4168 h 15809"/>
                <a:gd name="connsiteX7" fmla="*/ 30044 w 32503"/>
                <a:gd name="connsiteY7" fmla="*/ 397 h 15809"/>
                <a:gd name="connsiteX8" fmla="*/ 30775 w 32503"/>
                <a:gd name="connsiteY8" fmla="*/ 8626 h 15809"/>
                <a:gd name="connsiteX9" fmla="*/ 26238 w 32503"/>
                <a:gd name="connsiteY9" fmla="*/ 15279 h 15809"/>
                <a:gd name="connsiteX10" fmla="*/ 26203 w 32503"/>
                <a:gd name="connsiteY10" fmla="*/ 15307 h 15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03" h="15809">
                  <a:moveTo>
                    <a:pt x="26203" y="15307"/>
                  </a:moveTo>
                  <a:cubicBezTo>
                    <a:pt x="18231" y="15461"/>
                    <a:pt x="10258" y="15615"/>
                    <a:pt x="2286" y="15770"/>
                  </a:cubicBezTo>
                  <a:cubicBezTo>
                    <a:pt x="2286" y="15770"/>
                    <a:pt x="989" y="15810"/>
                    <a:pt x="989" y="15810"/>
                  </a:cubicBezTo>
                  <a:lnTo>
                    <a:pt x="0" y="14964"/>
                  </a:lnTo>
                  <a:cubicBezTo>
                    <a:pt x="2263" y="8906"/>
                    <a:pt x="10652" y="10689"/>
                    <a:pt x="13179" y="4563"/>
                  </a:cubicBezTo>
                  <a:cubicBezTo>
                    <a:pt x="13916" y="2780"/>
                    <a:pt x="17534" y="2300"/>
                    <a:pt x="18539" y="4717"/>
                  </a:cubicBezTo>
                  <a:cubicBezTo>
                    <a:pt x="21368" y="11535"/>
                    <a:pt x="22300" y="8969"/>
                    <a:pt x="23906" y="4168"/>
                  </a:cubicBezTo>
                  <a:cubicBezTo>
                    <a:pt x="24752" y="1648"/>
                    <a:pt x="27209" y="-1027"/>
                    <a:pt x="30044" y="397"/>
                  </a:cubicBezTo>
                  <a:cubicBezTo>
                    <a:pt x="33775" y="2260"/>
                    <a:pt x="32621" y="5712"/>
                    <a:pt x="30775" y="8626"/>
                  </a:cubicBezTo>
                  <a:cubicBezTo>
                    <a:pt x="29346" y="10895"/>
                    <a:pt x="27758" y="13067"/>
                    <a:pt x="26238" y="15279"/>
                  </a:cubicBezTo>
                  <a:lnTo>
                    <a:pt x="26203" y="15307"/>
                  </a:lnTo>
                  <a:close/>
                </a:path>
              </a:pathLst>
            </a:custGeom>
            <a:grpFill/>
            <a:ln w="5715" cap="flat">
              <a:noFill/>
              <a:prstDash val="solid"/>
              <a:miter/>
            </a:ln>
          </p:spPr>
          <p:txBody>
            <a:bodyPr rtlCol="0" anchor="ctr"/>
            <a:lstStyle/>
            <a:p>
              <a:endParaRPr lang="zh-CN" altLang="en-US"/>
            </a:p>
          </p:txBody>
        </p:sp>
        <p:sp>
          <p:nvSpPr>
            <p:cNvPr id="2112" name="任意多边形: 形状 2111">
              <a:extLst>
                <a:ext uri="{FF2B5EF4-FFF2-40B4-BE49-F238E27FC236}">
                  <a16:creationId xmlns:a16="http://schemas.microsoft.com/office/drawing/2014/main" id="{C94E7770-64F3-5B47-51F5-355A77CA2DA5}"/>
                </a:ext>
              </a:extLst>
            </p:cNvPr>
            <p:cNvSpPr/>
            <p:nvPr userDrawn="1"/>
          </p:nvSpPr>
          <p:spPr>
            <a:xfrm>
              <a:off x="5598080" y="5560575"/>
              <a:ext cx="29953" cy="36421"/>
            </a:xfrm>
            <a:custGeom>
              <a:avLst/>
              <a:gdLst>
                <a:gd name="connsiteX0" fmla="*/ 0 w 29953"/>
                <a:gd name="connsiteY0" fmla="*/ 22877 h 36421"/>
                <a:gd name="connsiteX1" fmla="*/ 16379 w 29953"/>
                <a:gd name="connsiteY1" fmla="*/ 8458 h 36421"/>
                <a:gd name="connsiteX2" fmla="*/ 22717 w 29953"/>
                <a:gd name="connsiteY2" fmla="*/ 0 h 36421"/>
                <a:gd name="connsiteX3" fmla="*/ 25677 w 29953"/>
                <a:gd name="connsiteY3" fmla="*/ 10498 h 36421"/>
                <a:gd name="connsiteX4" fmla="*/ 24700 w 29953"/>
                <a:gd name="connsiteY4" fmla="*/ 14928 h 36421"/>
                <a:gd name="connsiteX5" fmla="*/ 29587 w 29953"/>
                <a:gd name="connsiteY5" fmla="*/ 35696 h 36421"/>
                <a:gd name="connsiteX6" fmla="*/ 29078 w 29953"/>
                <a:gd name="connsiteY6" fmla="*/ 36422 h 36421"/>
                <a:gd name="connsiteX7" fmla="*/ 0 w 29953"/>
                <a:gd name="connsiteY7" fmla="*/ 22877 h 36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953" h="36421">
                  <a:moveTo>
                    <a:pt x="0" y="22877"/>
                  </a:moveTo>
                  <a:cubicBezTo>
                    <a:pt x="9750" y="22951"/>
                    <a:pt x="16814" y="20180"/>
                    <a:pt x="16379" y="8458"/>
                  </a:cubicBezTo>
                  <a:cubicBezTo>
                    <a:pt x="16225" y="4309"/>
                    <a:pt x="19111" y="1709"/>
                    <a:pt x="22717" y="0"/>
                  </a:cubicBezTo>
                  <a:cubicBezTo>
                    <a:pt x="26055" y="2840"/>
                    <a:pt x="26083" y="6601"/>
                    <a:pt x="25677" y="10498"/>
                  </a:cubicBezTo>
                  <a:cubicBezTo>
                    <a:pt x="25466" y="12001"/>
                    <a:pt x="25112" y="13476"/>
                    <a:pt x="24700" y="14928"/>
                  </a:cubicBezTo>
                  <a:cubicBezTo>
                    <a:pt x="20225" y="23289"/>
                    <a:pt x="32158" y="27803"/>
                    <a:pt x="29587" y="35696"/>
                  </a:cubicBezTo>
                  <a:lnTo>
                    <a:pt x="29078" y="36422"/>
                  </a:lnTo>
                  <a:cubicBezTo>
                    <a:pt x="18900" y="32953"/>
                    <a:pt x="8698" y="29535"/>
                    <a:pt x="0" y="22877"/>
                  </a:cubicBezTo>
                  <a:close/>
                </a:path>
              </a:pathLst>
            </a:custGeom>
            <a:grpFill/>
            <a:ln w="5715" cap="flat">
              <a:noFill/>
              <a:prstDash val="solid"/>
              <a:miter/>
            </a:ln>
          </p:spPr>
          <p:txBody>
            <a:bodyPr rtlCol="0" anchor="ctr"/>
            <a:lstStyle/>
            <a:p>
              <a:endParaRPr lang="zh-CN" altLang="en-US"/>
            </a:p>
          </p:txBody>
        </p:sp>
        <p:sp>
          <p:nvSpPr>
            <p:cNvPr id="2113" name="任意多边形: 形状 2112">
              <a:extLst>
                <a:ext uri="{FF2B5EF4-FFF2-40B4-BE49-F238E27FC236}">
                  <a16:creationId xmlns:a16="http://schemas.microsoft.com/office/drawing/2014/main" id="{D88ADB08-2767-E55F-5AA3-7D1021CD36F5}"/>
                </a:ext>
              </a:extLst>
            </p:cNvPr>
            <p:cNvSpPr/>
            <p:nvPr/>
          </p:nvSpPr>
          <p:spPr>
            <a:xfrm>
              <a:off x="4614460" y="5102358"/>
              <a:ext cx="29643" cy="24458"/>
            </a:xfrm>
            <a:custGeom>
              <a:avLst/>
              <a:gdLst>
                <a:gd name="connsiteX0" fmla="*/ 29632 w 29643"/>
                <a:gd name="connsiteY0" fmla="*/ 7531 h 24458"/>
                <a:gd name="connsiteX1" fmla="*/ 19574 w 29643"/>
                <a:gd name="connsiteY1" fmla="*/ 24459 h 24458"/>
                <a:gd name="connsiteX2" fmla="*/ 0 w 29643"/>
                <a:gd name="connsiteY2" fmla="*/ 17430 h 24458"/>
                <a:gd name="connsiteX3" fmla="*/ 1103 w 29643"/>
                <a:gd name="connsiteY3" fmla="*/ 16709 h 24458"/>
                <a:gd name="connsiteX4" fmla="*/ 27632 w 29643"/>
                <a:gd name="connsiteY4" fmla="*/ 5 h 24458"/>
                <a:gd name="connsiteX5" fmla="*/ 29627 w 29643"/>
                <a:gd name="connsiteY5" fmla="*/ 947 h 24458"/>
                <a:gd name="connsiteX6" fmla="*/ 29644 w 29643"/>
                <a:gd name="connsiteY6" fmla="*/ 7525 h 24458"/>
                <a:gd name="connsiteX7" fmla="*/ 29632 w 29643"/>
                <a:gd name="connsiteY7" fmla="*/ 7525 h 24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43" h="24458">
                  <a:moveTo>
                    <a:pt x="29632" y="7531"/>
                  </a:moveTo>
                  <a:cubicBezTo>
                    <a:pt x="24906" y="12360"/>
                    <a:pt x="18625" y="16258"/>
                    <a:pt x="19574" y="24459"/>
                  </a:cubicBezTo>
                  <a:cubicBezTo>
                    <a:pt x="12590" y="23390"/>
                    <a:pt x="5944" y="21396"/>
                    <a:pt x="0" y="17430"/>
                  </a:cubicBezTo>
                  <a:lnTo>
                    <a:pt x="1103" y="16709"/>
                  </a:lnTo>
                  <a:cubicBezTo>
                    <a:pt x="13316" y="16504"/>
                    <a:pt x="15082" y="-316"/>
                    <a:pt x="27632" y="5"/>
                  </a:cubicBezTo>
                  <a:cubicBezTo>
                    <a:pt x="28301" y="313"/>
                    <a:pt x="28964" y="627"/>
                    <a:pt x="29627" y="947"/>
                  </a:cubicBezTo>
                  <a:cubicBezTo>
                    <a:pt x="29632" y="3142"/>
                    <a:pt x="29638" y="5337"/>
                    <a:pt x="29644" y="7525"/>
                  </a:cubicBezTo>
                  <a:lnTo>
                    <a:pt x="29632" y="7525"/>
                  </a:lnTo>
                  <a:close/>
                </a:path>
              </a:pathLst>
            </a:custGeom>
            <a:grpFill/>
            <a:ln w="5715" cap="flat">
              <a:noFill/>
              <a:prstDash val="solid"/>
              <a:miter/>
            </a:ln>
          </p:spPr>
          <p:txBody>
            <a:bodyPr rtlCol="0" anchor="ctr"/>
            <a:lstStyle/>
            <a:p>
              <a:endParaRPr lang="zh-CN" altLang="en-US"/>
            </a:p>
          </p:txBody>
        </p:sp>
        <p:sp>
          <p:nvSpPr>
            <p:cNvPr id="2114" name="任意多边形: 形状 2113">
              <a:extLst>
                <a:ext uri="{FF2B5EF4-FFF2-40B4-BE49-F238E27FC236}">
                  <a16:creationId xmlns:a16="http://schemas.microsoft.com/office/drawing/2014/main" id="{B53AEA48-F8C5-8704-1607-B4D46DDA41CD}"/>
                </a:ext>
              </a:extLst>
            </p:cNvPr>
            <p:cNvSpPr/>
            <p:nvPr/>
          </p:nvSpPr>
          <p:spPr>
            <a:xfrm>
              <a:off x="4555390" y="5072722"/>
              <a:ext cx="22848" cy="28045"/>
            </a:xfrm>
            <a:custGeom>
              <a:avLst/>
              <a:gdLst>
                <a:gd name="connsiteX0" fmla="*/ 22848 w 22848"/>
                <a:gd name="connsiteY0" fmla="*/ 7530 h 28045"/>
                <a:gd name="connsiteX1" fmla="*/ 2269 w 22848"/>
                <a:gd name="connsiteY1" fmla="*/ 28030 h 28045"/>
                <a:gd name="connsiteX2" fmla="*/ 0 w 22848"/>
                <a:gd name="connsiteY2" fmla="*/ 26807 h 28045"/>
                <a:gd name="connsiteX3" fmla="*/ 166 w 22848"/>
                <a:gd name="connsiteY3" fmla="*/ 24195 h 28045"/>
                <a:gd name="connsiteX4" fmla="*/ 11247 w 22848"/>
                <a:gd name="connsiteY4" fmla="*/ 4758 h 28045"/>
                <a:gd name="connsiteX5" fmla="*/ 22848 w 22848"/>
                <a:gd name="connsiteY5" fmla="*/ 7530 h 28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48" h="28045">
                  <a:moveTo>
                    <a:pt x="22848" y="7530"/>
                  </a:moveTo>
                  <a:cubicBezTo>
                    <a:pt x="21483" y="19880"/>
                    <a:pt x="12133" y="24212"/>
                    <a:pt x="2269" y="28030"/>
                  </a:cubicBezTo>
                  <a:cubicBezTo>
                    <a:pt x="1240" y="28133"/>
                    <a:pt x="480" y="27727"/>
                    <a:pt x="0" y="26807"/>
                  </a:cubicBezTo>
                  <a:cubicBezTo>
                    <a:pt x="132" y="25938"/>
                    <a:pt x="189" y="25069"/>
                    <a:pt x="166" y="24195"/>
                  </a:cubicBezTo>
                  <a:cubicBezTo>
                    <a:pt x="3640" y="17611"/>
                    <a:pt x="8344" y="11851"/>
                    <a:pt x="11247" y="4758"/>
                  </a:cubicBezTo>
                  <a:cubicBezTo>
                    <a:pt x="14145" y="-2334"/>
                    <a:pt x="16625" y="-1568"/>
                    <a:pt x="22848" y="7530"/>
                  </a:cubicBezTo>
                  <a:close/>
                </a:path>
              </a:pathLst>
            </a:custGeom>
            <a:grpFill/>
            <a:ln w="5715" cap="flat">
              <a:noFill/>
              <a:prstDash val="solid"/>
              <a:miter/>
            </a:ln>
          </p:spPr>
          <p:txBody>
            <a:bodyPr rtlCol="0" anchor="ctr"/>
            <a:lstStyle/>
            <a:p>
              <a:endParaRPr lang="zh-CN" altLang="en-US"/>
            </a:p>
          </p:txBody>
        </p:sp>
        <p:sp>
          <p:nvSpPr>
            <p:cNvPr id="2115" name="任意多边形: 形状 2114">
              <a:extLst>
                <a:ext uri="{FF2B5EF4-FFF2-40B4-BE49-F238E27FC236}">
                  <a16:creationId xmlns:a16="http://schemas.microsoft.com/office/drawing/2014/main" id="{305CD04B-06E2-6B97-68BE-602D2E009DA4}"/>
                </a:ext>
              </a:extLst>
            </p:cNvPr>
            <p:cNvSpPr/>
            <p:nvPr userDrawn="1"/>
          </p:nvSpPr>
          <p:spPr>
            <a:xfrm>
              <a:off x="5699750" y="5609941"/>
              <a:ext cx="13953" cy="19565"/>
            </a:xfrm>
            <a:custGeom>
              <a:avLst/>
              <a:gdLst>
                <a:gd name="connsiteX0" fmla="*/ 9927 w 13953"/>
                <a:gd name="connsiteY0" fmla="*/ 0 h 19565"/>
                <a:gd name="connsiteX1" fmla="*/ 9881 w 13953"/>
                <a:gd name="connsiteY1" fmla="*/ 19523 h 19565"/>
                <a:gd name="connsiteX2" fmla="*/ 0 w 13953"/>
                <a:gd name="connsiteY2" fmla="*/ 16076 h 19565"/>
                <a:gd name="connsiteX3" fmla="*/ 3264 w 13953"/>
                <a:gd name="connsiteY3" fmla="*/ 3229 h 19565"/>
                <a:gd name="connsiteX4" fmla="*/ 9927 w 13953"/>
                <a:gd name="connsiteY4" fmla="*/ 0 h 195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3" h="19565">
                  <a:moveTo>
                    <a:pt x="9927" y="0"/>
                  </a:moveTo>
                  <a:cubicBezTo>
                    <a:pt x="13887" y="6515"/>
                    <a:pt x="16562" y="13030"/>
                    <a:pt x="9881" y="19523"/>
                  </a:cubicBezTo>
                  <a:cubicBezTo>
                    <a:pt x="6081" y="19831"/>
                    <a:pt x="2869" y="18442"/>
                    <a:pt x="0" y="16076"/>
                  </a:cubicBezTo>
                  <a:cubicBezTo>
                    <a:pt x="1086" y="11796"/>
                    <a:pt x="2178" y="7510"/>
                    <a:pt x="3264" y="3229"/>
                  </a:cubicBezTo>
                  <a:cubicBezTo>
                    <a:pt x="5487" y="2155"/>
                    <a:pt x="7710" y="1080"/>
                    <a:pt x="9927" y="0"/>
                  </a:cubicBezTo>
                  <a:close/>
                </a:path>
              </a:pathLst>
            </a:custGeom>
            <a:grpFill/>
            <a:ln w="5715" cap="flat">
              <a:noFill/>
              <a:prstDash val="solid"/>
              <a:miter/>
            </a:ln>
          </p:spPr>
          <p:txBody>
            <a:bodyPr rtlCol="0" anchor="ctr"/>
            <a:lstStyle/>
            <a:p>
              <a:endParaRPr lang="zh-CN" altLang="en-US"/>
            </a:p>
          </p:txBody>
        </p:sp>
        <p:sp>
          <p:nvSpPr>
            <p:cNvPr id="2116" name="任意多边形: 形状 2115">
              <a:extLst>
                <a:ext uri="{FF2B5EF4-FFF2-40B4-BE49-F238E27FC236}">
                  <a16:creationId xmlns:a16="http://schemas.microsoft.com/office/drawing/2014/main" id="{F1FB57EA-2F06-4337-D1CF-E5E9D659A201}"/>
                </a:ext>
              </a:extLst>
            </p:cNvPr>
            <p:cNvSpPr/>
            <p:nvPr/>
          </p:nvSpPr>
          <p:spPr>
            <a:xfrm>
              <a:off x="5222776" y="4873192"/>
              <a:ext cx="13386" cy="17547"/>
            </a:xfrm>
            <a:custGeom>
              <a:avLst/>
              <a:gdLst>
                <a:gd name="connsiteX0" fmla="*/ 13322 w 13386"/>
                <a:gd name="connsiteY0" fmla="*/ 0 h 17547"/>
                <a:gd name="connsiteX1" fmla="*/ 13116 w 13386"/>
                <a:gd name="connsiteY1" fmla="*/ 9670 h 17547"/>
                <a:gd name="connsiteX2" fmla="*/ 0 w 13386"/>
                <a:gd name="connsiteY2" fmla="*/ 16202 h 17547"/>
                <a:gd name="connsiteX3" fmla="*/ 13322 w 13386"/>
                <a:gd name="connsiteY3" fmla="*/ 0 h 17547"/>
              </a:gdLst>
              <a:ahLst/>
              <a:cxnLst>
                <a:cxn ang="0">
                  <a:pos x="connsiteX0" y="connsiteY0"/>
                </a:cxn>
                <a:cxn ang="0">
                  <a:pos x="connsiteX1" y="connsiteY1"/>
                </a:cxn>
                <a:cxn ang="0">
                  <a:pos x="connsiteX2" y="connsiteY2"/>
                </a:cxn>
                <a:cxn ang="0">
                  <a:pos x="connsiteX3" y="connsiteY3"/>
                </a:cxn>
              </a:cxnLst>
              <a:rect l="l" t="t" r="r" b="b"/>
              <a:pathLst>
                <a:path w="13386" h="17547">
                  <a:moveTo>
                    <a:pt x="13322" y="0"/>
                  </a:moveTo>
                  <a:cubicBezTo>
                    <a:pt x="13276" y="3229"/>
                    <a:pt x="13602" y="6509"/>
                    <a:pt x="13116" y="9670"/>
                  </a:cubicBezTo>
                  <a:cubicBezTo>
                    <a:pt x="11796" y="18271"/>
                    <a:pt x="10681" y="18739"/>
                    <a:pt x="0" y="16202"/>
                  </a:cubicBezTo>
                  <a:cubicBezTo>
                    <a:pt x="3458" y="9995"/>
                    <a:pt x="7424" y="4206"/>
                    <a:pt x="13322" y="0"/>
                  </a:cubicBezTo>
                  <a:close/>
                </a:path>
              </a:pathLst>
            </a:custGeom>
            <a:grpFill/>
            <a:ln w="5715" cap="flat">
              <a:noFill/>
              <a:prstDash val="solid"/>
              <a:miter/>
            </a:ln>
          </p:spPr>
          <p:txBody>
            <a:bodyPr rtlCol="0" anchor="ctr"/>
            <a:lstStyle/>
            <a:p>
              <a:endParaRPr lang="zh-CN" altLang="en-US"/>
            </a:p>
          </p:txBody>
        </p:sp>
        <p:sp>
          <p:nvSpPr>
            <p:cNvPr id="2117" name="任意多边形: 形状 2116">
              <a:extLst>
                <a:ext uri="{FF2B5EF4-FFF2-40B4-BE49-F238E27FC236}">
                  <a16:creationId xmlns:a16="http://schemas.microsoft.com/office/drawing/2014/main" id="{633F2C47-1110-27E5-B747-1DA401A5DD60}"/>
                </a:ext>
              </a:extLst>
            </p:cNvPr>
            <p:cNvSpPr/>
            <p:nvPr/>
          </p:nvSpPr>
          <p:spPr>
            <a:xfrm>
              <a:off x="5058458" y="4889822"/>
              <a:ext cx="16642" cy="16144"/>
            </a:xfrm>
            <a:custGeom>
              <a:avLst/>
              <a:gdLst>
                <a:gd name="connsiteX0" fmla="*/ 0 w 16642"/>
                <a:gd name="connsiteY0" fmla="*/ 16128 h 16144"/>
                <a:gd name="connsiteX1" fmla="*/ 3172 w 16642"/>
                <a:gd name="connsiteY1" fmla="*/ 0 h 16144"/>
                <a:gd name="connsiteX2" fmla="*/ 16642 w 16642"/>
                <a:gd name="connsiteY2" fmla="*/ 9401 h 16144"/>
                <a:gd name="connsiteX3" fmla="*/ 0 w 16642"/>
                <a:gd name="connsiteY3" fmla="*/ 16128 h 16144"/>
                <a:gd name="connsiteX4" fmla="*/ 0 w 16642"/>
                <a:gd name="connsiteY4" fmla="*/ 16128 h 1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2" h="16144">
                  <a:moveTo>
                    <a:pt x="0" y="16128"/>
                  </a:moveTo>
                  <a:cubicBezTo>
                    <a:pt x="3046" y="11144"/>
                    <a:pt x="3698" y="5686"/>
                    <a:pt x="3172" y="0"/>
                  </a:cubicBezTo>
                  <a:cubicBezTo>
                    <a:pt x="7664" y="3132"/>
                    <a:pt x="12150" y="6264"/>
                    <a:pt x="16642" y="9401"/>
                  </a:cubicBezTo>
                  <a:cubicBezTo>
                    <a:pt x="10047" y="9047"/>
                    <a:pt x="6618" y="16545"/>
                    <a:pt x="0" y="16128"/>
                  </a:cubicBezTo>
                  <a:lnTo>
                    <a:pt x="0" y="16128"/>
                  </a:lnTo>
                  <a:close/>
                </a:path>
              </a:pathLst>
            </a:custGeom>
            <a:grpFill/>
            <a:ln w="5715" cap="flat">
              <a:noFill/>
              <a:prstDash val="solid"/>
              <a:miter/>
            </a:ln>
          </p:spPr>
          <p:txBody>
            <a:bodyPr rtlCol="0" anchor="ctr"/>
            <a:lstStyle/>
            <a:p>
              <a:endParaRPr lang="zh-CN" altLang="en-US"/>
            </a:p>
          </p:txBody>
        </p:sp>
        <p:sp>
          <p:nvSpPr>
            <p:cNvPr id="2118" name="任意多边形: 形状 2117">
              <a:extLst>
                <a:ext uri="{FF2B5EF4-FFF2-40B4-BE49-F238E27FC236}">
                  <a16:creationId xmlns:a16="http://schemas.microsoft.com/office/drawing/2014/main" id="{08105F10-D704-F7D6-97FE-452D7C0171F5}"/>
                </a:ext>
              </a:extLst>
            </p:cNvPr>
            <p:cNvSpPr/>
            <p:nvPr/>
          </p:nvSpPr>
          <p:spPr>
            <a:xfrm>
              <a:off x="5203225" y="4889376"/>
              <a:ext cx="19573" cy="19905"/>
            </a:xfrm>
            <a:custGeom>
              <a:avLst/>
              <a:gdLst>
                <a:gd name="connsiteX0" fmla="*/ 19574 w 19573"/>
                <a:gd name="connsiteY0" fmla="*/ 0 h 19905"/>
                <a:gd name="connsiteX1" fmla="*/ 0 w 19573"/>
                <a:gd name="connsiteY1" fmla="*/ 19906 h 19905"/>
                <a:gd name="connsiteX2" fmla="*/ 19574 w 19573"/>
                <a:gd name="connsiteY2" fmla="*/ 0 h 19905"/>
              </a:gdLst>
              <a:ahLst/>
              <a:cxnLst>
                <a:cxn ang="0">
                  <a:pos x="connsiteX0" y="connsiteY0"/>
                </a:cxn>
                <a:cxn ang="0">
                  <a:pos x="connsiteX1" y="connsiteY1"/>
                </a:cxn>
                <a:cxn ang="0">
                  <a:pos x="connsiteX2" y="connsiteY2"/>
                </a:cxn>
              </a:cxnLst>
              <a:rect l="l" t="t" r="r" b="b"/>
              <a:pathLst>
                <a:path w="19573" h="19905">
                  <a:moveTo>
                    <a:pt x="19574" y="0"/>
                  </a:moveTo>
                  <a:cubicBezTo>
                    <a:pt x="17008" y="10533"/>
                    <a:pt x="10316" y="16996"/>
                    <a:pt x="0" y="19906"/>
                  </a:cubicBezTo>
                  <a:cubicBezTo>
                    <a:pt x="6384" y="13127"/>
                    <a:pt x="12053" y="5658"/>
                    <a:pt x="19574" y="0"/>
                  </a:cubicBezTo>
                  <a:close/>
                </a:path>
              </a:pathLst>
            </a:custGeom>
            <a:grpFill/>
            <a:ln w="5715" cap="flat">
              <a:noFill/>
              <a:prstDash val="solid"/>
              <a:miter/>
            </a:ln>
          </p:spPr>
          <p:txBody>
            <a:bodyPr rtlCol="0" anchor="ctr"/>
            <a:lstStyle/>
            <a:p>
              <a:endParaRPr lang="zh-CN" altLang="en-US"/>
            </a:p>
          </p:txBody>
        </p:sp>
        <p:sp>
          <p:nvSpPr>
            <p:cNvPr id="2119" name="任意多边形: 形状 2118">
              <a:extLst>
                <a:ext uri="{FF2B5EF4-FFF2-40B4-BE49-F238E27FC236}">
                  <a16:creationId xmlns:a16="http://schemas.microsoft.com/office/drawing/2014/main" id="{21EA2B8C-1361-6D2E-504C-F889801F3F12}"/>
                </a:ext>
              </a:extLst>
            </p:cNvPr>
            <p:cNvSpPr/>
            <p:nvPr/>
          </p:nvSpPr>
          <p:spPr>
            <a:xfrm>
              <a:off x="5794665" y="5303451"/>
              <a:ext cx="24254" cy="15395"/>
            </a:xfrm>
            <a:custGeom>
              <a:avLst/>
              <a:gdLst>
                <a:gd name="connsiteX0" fmla="*/ 24254 w 24254"/>
                <a:gd name="connsiteY0" fmla="*/ 13316 h 15395"/>
                <a:gd name="connsiteX1" fmla="*/ 19996 w 24254"/>
                <a:gd name="connsiteY1" fmla="*/ 13831 h 15395"/>
                <a:gd name="connsiteX2" fmla="*/ 11475 w 24254"/>
                <a:gd name="connsiteY2" fmla="*/ 14219 h 15395"/>
                <a:gd name="connsiteX3" fmla="*/ 7578 w 24254"/>
                <a:gd name="connsiteY3" fmla="*/ 11887 h 15395"/>
                <a:gd name="connsiteX4" fmla="*/ 5 w 24254"/>
                <a:gd name="connsiteY4" fmla="*/ 1435 h 15395"/>
                <a:gd name="connsiteX5" fmla="*/ 800 w 24254"/>
                <a:gd name="connsiteY5" fmla="*/ 0 h 15395"/>
                <a:gd name="connsiteX6" fmla="*/ 24254 w 24254"/>
                <a:gd name="connsiteY6" fmla="*/ 13316 h 1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4" h="15395">
                  <a:moveTo>
                    <a:pt x="24254" y="13316"/>
                  </a:moveTo>
                  <a:cubicBezTo>
                    <a:pt x="22836" y="13488"/>
                    <a:pt x="21414" y="13659"/>
                    <a:pt x="19996" y="13831"/>
                  </a:cubicBezTo>
                  <a:cubicBezTo>
                    <a:pt x="17253" y="16151"/>
                    <a:pt x="14384" y="15551"/>
                    <a:pt x="11475" y="14219"/>
                  </a:cubicBezTo>
                  <a:cubicBezTo>
                    <a:pt x="10109" y="13550"/>
                    <a:pt x="8823" y="12750"/>
                    <a:pt x="7578" y="11887"/>
                  </a:cubicBezTo>
                  <a:cubicBezTo>
                    <a:pt x="4023" y="9161"/>
                    <a:pt x="-166" y="6870"/>
                    <a:pt x="5" y="1435"/>
                  </a:cubicBezTo>
                  <a:lnTo>
                    <a:pt x="800" y="0"/>
                  </a:lnTo>
                  <a:cubicBezTo>
                    <a:pt x="9366" y="3109"/>
                    <a:pt x="17379" y="7207"/>
                    <a:pt x="24254" y="13316"/>
                  </a:cubicBezTo>
                  <a:close/>
                </a:path>
              </a:pathLst>
            </a:custGeom>
            <a:grpFill/>
            <a:ln w="5715" cap="flat">
              <a:noFill/>
              <a:prstDash val="solid"/>
              <a:miter/>
            </a:ln>
          </p:spPr>
          <p:txBody>
            <a:bodyPr rtlCol="0" anchor="ctr"/>
            <a:lstStyle/>
            <a:p>
              <a:endParaRPr lang="zh-CN" altLang="en-US"/>
            </a:p>
          </p:txBody>
        </p:sp>
        <p:sp>
          <p:nvSpPr>
            <p:cNvPr id="2120" name="任意多边形: 形状 2119">
              <a:extLst>
                <a:ext uri="{FF2B5EF4-FFF2-40B4-BE49-F238E27FC236}">
                  <a16:creationId xmlns:a16="http://schemas.microsoft.com/office/drawing/2014/main" id="{C87F9D0F-1F2A-049C-C4B1-A9730A60767F}"/>
                </a:ext>
              </a:extLst>
            </p:cNvPr>
            <p:cNvSpPr/>
            <p:nvPr/>
          </p:nvSpPr>
          <p:spPr>
            <a:xfrm>
              <a:off x="4561499" y="4790055"/>
              <a:ext cx="13656" cy="17207"/>
            </a:xfrm>
            <a:custGeom>
              <a:avLst/>
              <a:gdLst>
                <a:gd name="connsiteX0" fmla="*/ 12830 w 13656"/>
                <a:gd name="connsiteY0" fmla="*/ 0 h 17207"/>
                <a:gd name="connsiteX1" fmla="*/ 6967 w 13656"/>
                <a:gd name="connsiteY1" fmla="*/ 17208 h 17207"/>
                <a:gd name="connsiteX2" fmla="*/ 0 w 13656"/>
                <a:gd name="connsiteY2" fmla="*/ 10418 h 17207"/>
                <a:gd name="connsiteX3" fmla="*/ 12830 w 13656"/>
                <a:gd name="connsiteY3" fmla="*/ 0 h 17207"/>
              </a:gdLst>
              <a:ahLst/>
              <a:cxnLst>
                <a:cxn ang="0">
                  <a:pos x="connsiteX0" y="connsiteY0"/>
                </a:cxn>
                <a:cxn ang="0">
                  <a:pos x="connsiteX1" y="connsiteY1"/>
                </a:cxn>
                <a:cxn ang="0">
                  <a:pos x="connsiteX2" y="connsiteY2"/>
                </a:cxn>
                <a:cxn ang="0">
                  <a:pos x="connsiteX3" y="connsiteY3"/>
                </a:cxn>
              </a:cxnLst>
              <a:rect l="l" t="t" r="r" b="b"/>
              <a:pathLst>
                <a:path w="13656" h="17207">
                  <a:moveTo>
                    <a:pt x="12830" y="0"/>
                  </a:moveTo>
                  <a:cubicBezTo>
                    <a:pt x="16414" y="7624"/>
                    <a:pt x="7201" y="10887"/>
                    <a:pt x="6967" y="17208"/>
                  </a:cubicBezTo>
                  <a:cubicBezTo>
                    <a:pt x="4646" y="14945"/>
                    <a:pt x="2320" y="12682"/>
                    <a:pt x="0" y="10418"/>
                  </a:cubicBezTo>
                  <a:cubicBezTo>
                    <a:pt x="3149" y="5560"/>
                    <a:pt x="7927" y="2709"/>
                    <a:pt x="12830" y="0"/>
                  </a:cubicBezTo>
                  <a:close/>
                </a:path>
              </a:pathLst>
            </a:custGeom>
            <a:grpFill/>
            <a:ln w="5715" cap="flat">
              <a:noFill/>
              <a:prstDash val="solid"/>
              <a:miter/>
            </a:ln>
          </p:spPr>
          <p:txBody>
            <a:bodyPr rtlCol="0" anchor="ctr"/>
            <a:lstStyle/>
            <a:p>
              <a:endParaRPr lang="zh-CN" altLang="en-US"/>
            </a:p>
          </p:txBody>
        </p:sp>
        <p:sp>
          <p:nvSpPr>
            <p:cNvPr id="2121" name="任意多边形: 形状 2120">
              <a:extLst>
                <a:ext uri="{FF2B5EF4-FFF2-40B4-BE49-F238E27FC236}">
                  <a16:creationId xmlns:a16="http://schemas.microsoft.com/office/drawing/2014/main" id="{DFD63528-29D8-960A-485E-A36AABF7E811}"/>
                </a:ext>
              </a:extLst>
            </p:cNvPr>
            <p:cNvSpPr/>
            <p:nvPr/>
          </p:nvSpPr>
          <p:spPr>
            <a:xfrm>
              <a:off x="4921640" y="4665303"/>
              <a:ext cx="11985" cy="11315"/>
            </a:xfrm>
            <a:custGeom>
              <a:avLst/>
              <a:gdLst>
                <a:gd name="connsiteX0" fmla="*/ 11986 w 11985"/>
                <a:gd name="connsiteY0" fmla="*/ 3738 h 11315"/>
                <a:gd name="connsiteX1" fmla="*/ 81 w 11985"/>
                <a:gd name="connsiteY1" fmla="*/ 11316 h 11315"/>
                <a:gd name="connsiteX2" fmla="*/ 5791 w 11985"/>
                <a:gd name="connsiteY2" fmla="*/ 0 h 11315"/>
                <a:gd name="connsiteX3" fmla="*/ 11986 w 11985"/>
                <a:gd name="connsiteY3" fmla="*/ 3738 h 11315"/>
              </a:gdLst>
              <a:ahLst/>
              <a:cxnLst>
                <a:cxn ang="0">
                  <a:pos x="connsiteX0" y="connsiteY0"/>
                </a:cxn>
                <a:cxn ang="0">
                  <a:pos x="connsiteX1" y="connsiteY1"/>
                </a:cxn>
                <a:cxn ang="0">
                  <a:pos x="connsiteX2" y="connsiteY2"/>
                </a:cxn>
                <a:cxn ang="0">
                  <a:pos x="connsiteX3" y="connsiteY3"/>
                </a:cxn>
              </a:cxnLst>
              <a:rect l="l" t="t" r="r" b="b"/>
              <a:pathLst>
                <a:path w="11985" h="11315">
                  <a:moveTo>
                    <a:pt x="11986" y="3738"/>
                  </a:moveTo>
                  <a:cubicBezTo>
                    <a:pt x="7356" y="4972"/>
                    <a:pt x="5511" y="10756"/>
                    <a:pt x="81" y="11316"/>
                  </a:cubicBezTo>
                  <a:cubicBezTo>
                    <a:pt x="-725" y="5852"/>
                    <a:pt x="4693" y="4029"/>
                    <a:pt x="5791" y="0"/>
                  </a:cubicBezTo>
                  <a:cubicBezTo>
                    <a:pt x="8465" y="234"/>
                    <a:pt x="10683" y="1234"/>
                    <a:pt x="11986" y="3738"/>
                  </a:cubicBezTo>
                  <a:close/>
                </a:path>
              </a:pathLst>
            </a:custGeom>
            <a:grpFill/>
            <a:ln w="5715" cap="flat">
              <a:noFill/>
              <a:prstDash val="solid"/>
              <a:miter/>
            </a:ln>
          </p:spPr>
          <p:txBody>
            <a:bodyPr rtlCol="0" anchor="ctr"/>
            <a:lstStyle/>
            <a:p>
              <a:endParaRPr lang="zh-CN" altLang="en-US"/>
            </a:p>
          </p:txBody>
        </p:sp>
        <p:sp>
          <p:nvSpPr>
            <p:cNvPr id="2122" name="任意多边形: 形状 2121">
              <a:extLst>
                <a:ext uri="{FF2B5EF4-FFF2-40B4-BE49-F238E27FC236}">
                  <a16:creationId xmlns:a16="http://schemas.microsoft.com/office/drawing/2014/main" id="{71C78DFB-7D89-8130-2117-71390F8D65C8}"/>
                </a:ext>
              </a:extLst>
            </p:cNvPr>
            <p:cNvSpPr/>
            <p:nvPr userDrawn="1"/>
          </p:nvSpPr>
          <p:spPr>
            <a:xfrm>
              <a:off x="5291745" y="5431026"/>
              <a:ext cx="13378" cy="7476"/>
            </a:xfrm>
            <a:custGeom>
              <a:avLst/>
              <a:gdLst>
                <a:gd name="connsiteX0" fmla="*/ 0 w 13378"/>
                <a:gd name="connsiteY0" fmla="*/ 1373 h 7476"/>
                <a:gd name="connsiteX1" fmla="*/ 13379 w 13378"/>
                <a:gd name="connsiteY1" fmla="*/ 7476 h 7476"/>
                <a:gd name="connsiteX2" fmla="*/ 0 w 13378"/>
                <a:gd name="connsiteY2" fmla="*/ 1373 h 7476"/>
              </a:gdLst>
              <a:ahLst/>
              <a:cxnLst>
                <a:cxn ang="0">
                  <a:pos x="connsiteX0" y="connsiteY0"/>
                </a:cxn>
                <a:cxn ang="0">
                  <a:pos x="connsiteX1" y="connsiteY1"/>
                </a:cxn>
                <a:cxn ang="0">
                  <a:pos x="connsiteX2" y="connsiteY2"/>
                </a:cxn>
              </a:cxnLst>
              <a:rect l="l" t="t" r="r" b="b"/>
              <a:pathLst>
                <a:path w="13378" h="7476">
                  <a:moveTo>
                    <a:pt x="0" y="1373"/>
                  </a:moveTo>
                  <a:cubicBezTo>
                    <a:pt x="5864" y="321"/>
                    <a:pt x="12813" y="-3108"/>
                    <a:pt x="13379" y="7476"/>
                  </a:cubicBezTo>
                  <a:cubicBezTo>
                    <a:pt x="8367" y="6659"/>
                    <a:pt x="3566" y="5362"/>
                    <a:pt x="0" y="1373"/>
                  </a:cubicBezTo>
                  <a:close/>
                </a:path>
              </a:pathLst>
            </a:custGeom>
            <a:grpFill/>
            <a:ln w="5715" cap="flat">
              <a:noFill/>
              <a:prstDash val="solid"/>
              <a:miter/>
            </a:ln>
          </p:spPr>
          <p:txBody>
            <a:bodyPr rtlCol="0" anchor="ctr"/>
            <a:lstStyle/>
            <a:p>
              <a:endParaRPr lang="zh-CN" altLang="en-US"/>
            </a:p>
          </p:txBody>
        </p:sp>
        <p:sp>
          <p:nvSpPr>
            <p:cNvPr id="2123" name="任意多边形: 形状 2122">
              <a:extLst>
                <a:ext uri="{FF2B5EF4-FFF2-40B4-BE49-F238E27FC236}">
                  <a16:creationId xmlns:a16="http://schemas.microsoft.com/office/drawing/2014/main" id="{10FFB972-54CE-01DA-73F9-DC3002705F42}"/>
                </a:ext>
              </a:extLst>
            </p:cNvPr>
            <p:cNvSpPr/>
            <p:nvPr/>
          </p:nvSpPr>
          <p:spPr>
            <a:xfrm>
              <a:off x="4963115" y="5263542"/>
              <a:ext cx="9448" cy="8506"/>
            </a:xfrm>
            <a:custGeom>
              <a:avLst/>
              <a:gdLst>
                <a:gd name="connsiteX0" fmla="*/ 0 w 9448"/>
                <a:gd name="connsiteY0" fmla="*/ 7145 h 8506"/>
                <a:gd name="connsiteX1" fmla="*/ 749 w 9448"/>
                <a:gd name="connsiteY1" fmla="*/ 4064 h 8506"/>
                <a:gd name="connsiteX2" fmla="*/ 8424 w 9448"/>
                <a:gd name="connsiteY2" fmla="*/ 355 h 8506"/>
                <a:gd name="connsiteX3" fmla="*/ 9447 w 9448"/>
                <a:gd name="connsiteY3" fmla="*/ 3076 h 8506"/>
                <a:gd name="connsiteX4" fmla="*/ 3618 w 9448"/>
                <a:gd name="connsiteY4" fmla="*/ 7088 h 8506"/>
                <a:gd name="connsiteX5" fmla="*/ 2846 w 9448"/>
                <a:gd name="connsiteY5" fmla="*/ 8494 h 8506"/>
                <a:gd name="connsiteX6" fmla="*/ 0 w 9448"/>
                <a:gd name="connsiteY6" fmla="*/ 71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48" h="8506">
                  <a:moveTo>
                    <a:pt x="0" y="7145"/>
                  </a:moveTo>
                  <a:cubicBezTo>
                    <a:pt x="234" y="6110"/>
                    <a:pt x="223" y="4922"/>
                    <a:pt x="749" y="4064"/>
                  </a:cubicBezTo>
                  <a:cubicBezTo>
                    <a:pt x="2486" y="1236"/>
                    <a:pt x="4801" y="-867"/>
                    <a:pt x="8424" y="355"/>
                  </a:cubicBezTo>
                  <a:cubicBezTo>
                    <a:pt x="9024" y="555"/>
                    <a:pt x="9481" y="2144"/>
                    <a:pt x="9447" y="3076"/>
                  </a:cubicBezTo>
                  <a:cubicBezTo>
                    <a:pt x="9298" y="6888"/>
                    <a:pt x="5041" y="4973"/>
                    <a:pt x="3618" y="7088"/>
                  </a:cubicBezTo>
                  <a:cubicBezTo>
                    <a:pt x="3321" y="7528"/>
                    <a:pt x="3103" y="8025"/>
                    <a:pt x="2846" y="8494"/>
                  </a:cubicBezTo>
                  <a:cubicBezTo>
                    <a:pt x="1640" y="8591"/>
                    <a:pt x="692" y="8145"/>
                    <a:pt x="0" y="7145"/>
                  </a:cubicBezTo>
                  <a:close/>
                </a:path>
              </a:pathLst>
            </a:custGeom>
            <a:grpFill/>
            <a:ln w="5715" cap="flat">
              <a:noFill/>
              <a:prstDash val="solid"/>
              <a:miter/>
            </a:ln>
          </p:spPr>
          <p:txBody>
            <a:bodyPr rtlCol="0" anchor="ctr"/>
            <a:lstStyle/>
            <a:p>
              <a:endParaRPr lang="zh-CN" altLang="en-US"/>
            </a:p>
          </p:txBody>
        </p:sp>
        <p:sp>
          <p:nvSpPr>
            <p:cNvPr id="2124" name="任意多边形: 形状 2123">
              <a:extLst>
                <a:ext uri="{FF2B5EF4-FFF2-40B4-BE49-F238E27FC236}">
                  <a16:creationId xmlns:a16="http://schemas.microsoft.com/office/drawing/2014/main" id="{C77C9245-1B63-A7D0-7159-1DDCAB8006F0}"/>
                </a:ext>
              </a:extLst>
            </p:cNvPr>
            <p:cNvSpPr/>
            <p:nvPr/>
          </p:nvSpPr>
          <p:spPr>
            <a:xfrm>
              <a:off x="5261461" y="4830438"/>
              <a:ext cx="7548" cy="9407"/>
            </a:xfrm>
            <a:custGeom>
              <a:avLst/>
              <a:gdLst>
                <a:gd name="connsiteX0" fmla="*/ 7544 w 7548"/>
                <a:gd name="connsiteY0" fmla="*/ 0 h 9407"/>
                <a:gd name="connsiteX1" fmla="*/ 0 w 7548"/>
                <a:gd name="connsiteY1" fmla="*/ 9367 h 9407"/>
                <a:gd name="connsiteX2" fmla="*/ 7544 w 7548"/>
                <a:gd name="connsiteY2" fmla="*/ 0 h 9407"/>
              </a:gdLst>
              <a:ahLst/>
              <a:cxnLst>
                <a:cxn ang="0">
                  <a:pos x="connsiteX0" y="connsiteY0"/>
                </a:cxn>
                <a:cxn ang="0">
                  <a:pos x="connsiteX1" y="connsiteY1"/>
                </a:cxn>
                <a:cxn ang="0">
                  <a:pos x="connsiteX2" y="connsiteY2"/>
                </a:cxn>
              </a:cxnLst>
              <a:rect l="l" t="t" r="r" b="b"/>
              <a:pathLst>
                <a:path w="7548" h="9407">
                  <a:moveTo>
                    <a:pt x="7544" y="0"/>
                  </a:moveTo>
                  <a:cubicBezTo>
                    <a:pt x="7607" y="5200"/>
                    <a:pt x="7047" y="9893"/>
                    <a:pt x="0" y="9367"/>
                  </a:cubicBezTo>
                  <a:cubicBezTo>
                    <a:pt x="1406" y="5349"/>
                    <a:pt x="3806" y="2137"/>
                    <a:pt x="7544" y="0"/>
                  </a:cubicBezTo>
                  <a:close/>
                </a:path>
              </a:pathLst>
            </a:custGeom>
            <a:grpFill/>
            <a:ln w="5715" cap="flat">
              <a:noFill/>
              <a:prstDash val="solid"/>
              <a:miter/>
            </a:ln>
          </p:spPr>
          <p:txBody>
            <a:bodyPr rtlCol="0" anchor="ctr"/>
            <a:lstStyle/>
            <a:p>
              <a:endParaRPr lang="zh-CN" altLang="en-US"/>
            </a:p>
          </p:txBody>
        </p:sp>
        <p:sp>
          <p:nvSpPr>
            <p:cNvPr id="2125" name="任意多边形: 形状 2124">
              <a:extLst>
                <a:ext uri="{FF2B5EF4-FFF2-40B4-BE49-F238E27FC236}">
                  <a16:creationId xmlns:a16="http://schemas.microsoft.com/office/drawing/2014/main" id="{E605CD7B-2E5F-2A77-A0DE-A0062FA39D68}"/>
                </a:ext>
              </a:extLst>
            </p:cNvPr>
            <p:cNvSpPr/>
            <p:nvPr/>
          </p:nvSpPr>
          <p:spPr>
            <a:xfrm>
              <a:off x="5573246" y="4938845"/>
              <a:ext cx="4803" cy="13361"/>
            </a:xfrm>
            <a:custGeom>
              <a:avLst/>
              <a:gdLst>
                <a:gd name="connsiteX0" fmla="*/ 1740 w 4803"/>
                <a:gd name="connsiteY0" fmla="*/ 13362 h 13361"/>
                <a:gd name="connsiteX1" fmla="*/ 4774 w 4803"/>
                <a:gd name="connsiteY1" fmla="*/ 0 h 13361"/>
                <a:gd name="connsiteX2" fmla="*/ 1740 w 4803"/>
                <a:gd name="connsiteY2" fmla="*/ 13362 h 13361"/>
              </a:gdLst>
              <a:ahLst/>
              <a:cxnLst>
                <a:cxn ang="0">
                  <a:pos x="connsiteX0" y="connsiteY0"/>
                </a:cxn>
                <a:cxn ang="0">
                  <a:pos x="connsiteX1" y="connsiteY1"/>
                </a:cxn>
                <a:cxn ang="0">
                  <a:pos x="connsiteX2" y="connsiteY2"/>
                </a:cxn>
              </a:cxnLst>
              <a:rect l="l" t="t" r="r" b="b"/>
              <a:pathLst>
                <a:path w="4803" h="13361">
                  <a:moveTo>
                    <a:pt x="1740" y="13362"/>
                  </a:moveTo>
                  <a:cubicBezTo>
                    <a:pt x="-1506" y="7944"/>
                    <a:pt x="-49" y="3589"/>
                    <a:pt x="4774" y="0"/>
                  </a:cubicBezTo>
                  <a:cubicBezTo>
                    <a:pt x="4889" y="4709"/>
                    <a:pt x="4809" y="9373"/>
                    <a:pt x="1740" y="13362"/>
                  </a:cubicBezTo>
                  <a:close/>
                </a:path>
              </a:pathLst>
            </a:custGeom>
            <a:grpFill/>
            <a:ln w="5715" cap="flat">
              <a:noFill/>
              <a:prstDash val="solid"/>
              <a:miter/>
            </a:ln>
          </p:spPr>
          <p:txBody>
            <a:bodyPr rtlCol="0" anchor="ctr"/>
            <a:lstStyle/>
            <a:p>
              <a:endParaRPr lang="zh-CN" altLang="en-US"/>
            </a:p>
          </p:txBody>
        </p:sp>
        <p:sp>
          <p:nvSpPr>
            <p:cNvPr id="2126" name="任意多边形: 形状 2125">
              <a:extLst>
                <a:ext uri="{FF2B5EF4-FFF2-40B4-BE49-F238E27FC236}">
                  <a16:creationId xmlns:a16="http://schemas.microsoft.com/office/drawing/2014/main" id="{EB347DD9-E7F8-B851-C2FF-08C46711036D}"/>
                </a:ext>
              </a:extLst>
            </p:cNvPr>
            <p:cNvSpPr/>
            <p:nvPr/>
          </p:nvSpPr>
          <p:spPr>
            <a:xfrm>
              <a:off x="5569647" y="4952087"/>
              <a:ext cx="5435" cy="16756"/>
            </a:xfrm>
            <a:custGeom>
              <a:avLst/>
              <a:gdLst>
                <a:gd name="connsiteX0" fmla="*/ 1744 w 5435"/>
                <a:gd name="connsiteY0" fmla="*/ 6492 h 16756"/>
                <a:gd name="connsiteX1" fmla="*/ 5374 w 5435"/>
                <a:gd name="connsiteY1" fmla="*/ 0 h 16756"/>
                <a:gd name="connsiteX2" fmla="*/ 2465 w 5435"/>
                <a:gd name="connsiteY2" fmla="*/ 16756 h 16756"/>
                <a:gd name="connsiteX3" fmla="*/ 1373 w 5435"/>
                <a:gd name="connsiteY3" fmla="*/ 15990 h 16756"/>
                <a:gd name="connsiteX4" fmla="*/ 1744 w 5435"/>
                <a:gd name="connsiteY4" fmla="*/ 6492 h 16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5" h="16756">
                  <a:moveTo>
                    <a:pt x="1744" y="6492"/>
                  </a:moveTo>
                  <a:cubicBezTo>
                    <a:pt x="1922" y="3749"/>
                    <a:pt x="2516" y="1240"/>
                    <a:pt x="5374" y="0"/>
                  </a:cubicBezTo>
                  <a:cubicBezTo>
                    <a:pt x="5476" y="5772"/>
                    <a:pt x="5825" y="11584"/>
                    <a:pt x="2465" y="16756"/>
                  </a:cubicBezTo>
                  <a:lnTo>
                    <a:pt x="1373" y="15990"/>
                  </a:lnTo>
                  <a:cubicBezTo>
                    <a:pt x="-427" y="12750"/>
                    <a:pt x="-610" y="9567"/>
                    <a:pt x="1744" y="6492"/>
                  </a:cubicBezTo>
                  <a:close/>
                </a:path>
              </a:pathLst>
            </a:custGeom>
            <a:grpFill/>
            <a:ln w="5715" cap="flat">
              <a:noFill/>
              <a:prstDash val="solid"/>
              <a:miter/>
            </a:ln>
          </p:spPr>
          <p:txBody>
            <a:bodyPr rtlCol="0" anchor="ctr"/>
            <a:lstStyle/>
            <a:p>
              <a:endParaRPr lang="zh-CN" altLang="en-US"/>
            </a:p>
          </p:txBody>
        </p:sp>
        <p:sp>
          <p:nvSpPr>
            <p:cNvPr id="2127" name="任意多边形: 形状 2126">
              <a:extLst>
                <a:ext uri="{FF2B5EF4-FFF2-40B4-BE49-F238E27FC236}">
                  <a16:creationId xmlns:a16="http://schemas.microsoft.com/office/drawing/2014/main" id="{88D2312C-5E6F-C75F-DFE3-7A8F7E144796}"/>
                </a:ext>
              </a:extLst>
            </p:cNvPr>
            <p:cNvSpPr/>
            <p:nvPr/>
          </p:nvSpPr>
          <p:spPr>
            <a:xfrm>
              <a:off x="4594869" y="4760326"/>
              <a:ext cx="9275" cy="7537"/>
            </a:xfrm>
            <a:custGeom>
              <a:avLst/>
              <a:gdLst>
                <a:gd name="connsiteX0" fmla="*/ 9276 w 9275"/>
                <a:gd name="connsiteY0" fmla="*/ 0 h 7537"/>
                <a:gd name="connsiteX1" fmla="*/ 0 w 9275"/>
                <a:gd name="connsiteY1" fmla="*/ 7538 h 7537"/>
                <a:gd name="connsiteX2" fmla="*/ 9276 w 9275"/>
                <a:gd name="connsiteY2" fmla="*/ 0 h 7537"/>
              </a:gdLst>
              <a:ahLst/>
              <a:cxnLst>
                <a:cxn ang="0">
                  <a:pos x="connsiteX0" y="connsiteY0"/>
                </a:cxn>
                <a:cxn ang="0">
                  <a:pos x="connsiteX1" y="connsiteY1"/>
                </a:cxn>
                <a:cxn ang="0">
                  <a:pos x="connsiteX2" y="connsiteY2"/>
                </a:cxn>
              </a:cxnLst>
              <a:rect l="l" t="t" r="r" b="b"/>
              <a:pathLst>
                <a:path w="9275" h="7537">
                  <a:moveTo>
                    <a:pt x="9276" y="0"/>
                  </a:moveTo>
                  <a:cubicBezTo>
                    <a:pt x="8315" y="5138"/>
                    <a:pt x="5075" y="7470"/>
                    <a:pt x="0" y="7538"/>
                  </a:cubicBezTo>
                  <a:cubicBezTo>
                    <a:pt x="2017" y="3709"/>
                    <a:pt x="5258" y="1372"/>
                    <a:pt x="9276" y="0"/>
                  </a:cubicBezTo>
                  <a:close/>
                </a:path>
              </a:pathLst>
            </a:custGeom>
            <a:grpFill/>
            <a:ln w="5715" cap="flat">
              <a:noFill/>
              <a:prstDash val="solid"/>
              <a:miter/>
            </a:ln>
          </p:spPr>
          <p:txBody>
            <a:bodyPr rtlCol="0" anchor="ctr"/>
            <a:lstStyle/>
            <a:p>
              <a:endParaRPr lang="zh-CN" altLang="en-US"/>
            </a:p>
          </p:txBody>
        </p:sp>
        <p:sp>
          <p:nvSpPr>
            <p:cNvPr id="2128" name="任意多边形: 形状 2127">
              <a:extLst>
                <a:ext uri="{FF2B5EF4-FFF2-40B4-BE49-F238E27FC236}">
                  <a16:creationId xmlns:a16="http://schemas.microsoft.com/office/drawing/2014/main" id="{51B27BEA-9F3F-71F0-4132-C0EAA2B30FEA}"/>
                </a:ext>
              </a:extLst>
            </p:cNvPr>
            <p:cNvSpPr/>
            <p:nvPr/>
          </p:nvSpPr>
          <p:spPr>
            <a:xfrm>
              <a:off x="4579261" y="4777877"/>
              <a:ext cx="5715" cy="6400"/>
            </a:xfrm>
            <a:custGeom>
              <a:avLst/>
              <a:gdLst>
                <a:gd name="connsiteX0" fmla="*/ 5715 w 5715"/>
                <a:gd name="connsiteY0" fmla="*/ 0 h 6400"/>
                <a:gd name="connsiteX1" fmla="*/ 0 w 5715"/>
                <a:gd name="connsiteY1" fmla="*/ 6401 h 6400"/>
                <a:gd name="connsiteX2" fmla="*/ 5715 w 5715"/>
                <a:gd name="connsiteY2" fmla="*/ 0 h 6400"/>
              </a:gdLst>
              <a:ahLst/>
              <a:cxnLst>
                <a:cxn ang="0">
                  <a:pos x="connsiteX0" y="connsiteY0"/>
                </a:cxn>
                <a:cxn ang="0">
                  <a:pos x="connsiteX1" y="connsiteY1"/>
                </a:cxn>
                <a:cxn ang="0">
                  <a:pos x="connsiteX2" y="connsiteY2"/>
                </a:cxn>
              </a:cxnLst>
              <a:rect l="l" t="t" r="r" b="b"/>
              <a:pathLst>
                <a:path w="5715" h="6400">
                  <a:moveTo>
                    <a:pt x="5715" y="0"/>
                  </a:moveTo>
                  <a:cubicBezTo>
                    <a:pt x="5572" y="3709"/>
                    <a:pt x="3909" y="6058"/>
                    <a:pt x="0" y="6401"/>
                  </a:cubicBezTo>
                  <a:cubicBezTo>
                    <a:pt x="1183" y="3623"/>
                    <a:pt x="3206" y="1594"/>
                    <a:pt x="5715" y="0"/>
                  </a:cubicBezTo>
                  <a:close/>
                </a:path>
              </a:pathLst>
            </a:custGeom>
            <a:grpFill/>
            <a:ln w="5715" cap="flat">
              <a:noFill/>
              <a:prstDash val="solid"/>
              <a:miter/>
            </a:ln>
          </p:spPr>
          <p:txBody>
            <a:bodyPr rtlCol="0" anchor="ctr"/>
            <a:lstStyle/>
            <a:p>
              <a:endParaRPr lang="zh-CN" altLang="en-US"/>
            </a:p>
          </p:txBody>
        </p:sp>
        <p:sp>
          <p:nvSpPr>
            <p:cNvPr id="2129" name="任意多边形: 形状 2128">
              <a:extLst>
                <a:ext uri="{FF2B5EF4-FFF2-40B4-BE49-F238E27FC236}">
                  <a16:creationId xmlns:a16="http://schemas.microsoft.com/office/drawing/2014/main" id="{E29B0E93-F885-F578-465B-4A4B6793E5FB}"/>
                </a:ext>
              </a:extLst>
            </p:cNvPr>
            <p:cNvSpPr/>
            <p:nvPr/>
          </p:nvSpPr>
          <p:spPr>
            <a:xfrm>
              <a:off x="4844723" y="5202010"/>
              <a:ext cx="6543" cy="7314"/>
            </a:xfrm>
            <a:custGeom>
              <a:avLst/>
              <a:gdLst>
                <a:gd name="connsiteX0" fmla="*/ 6544 w 6543"/>
                <a:gd name="connsiteY0" fmla="*/ 0 h 7314"/>
                <a:gd name="connsiteX1" fmla="*/ 2995 w 6543"/>
                <a:gd name="connsiteY1" fmla="*/ 7235 h 7314"/>
                <a:gd name="connsiteX2" fmla="*/ 0 w 6543"/>
                <a:gd name="connsiteY2" fmla="*/ 6252 h 7314"/>
                <a:gd name="connsiteX3" fmla="*/ 6544 w 6543"/>
                <a:gd name="connsiteY3" fmla="*/ 0 h 7314"/>
              </a:gdLst>
              <a:ahLst/>
              <a:cxnLst>
                <a:cxn ang="0">
                  <a:pos x="connsiteX0" y="connsiteY0"/>
                </a:cxn>
                <a:cxn ang="0">
                  <a:pos x="connsiteX1" y="connsiteY1"/>
                </a:cxn>
                <a:cxn ang="0">
                  <a:pos x="connsiteX2" y="connsiteY2"/>
                </a:cxn>
                <a:cxn ang="0">
                  <a:pos x="connsiteX3" y="connsiteY3"/>
                </a:cxn>
              </a:cxnLst>
              <a:rect l="l" t="t" r="r" b="b"/>
              <a:pathLst>
                <a:path w="6543" h="7314">
                  <a:moveTo>
                    <a:pt x="6544" y="0"/>
                  </a:moveTo>
                  <a:cubicBezTo>
                    <a:pt x="5361" y="2412"/>
                    <a:pt x="4178" y="4823"/>
                    <a:pt x="2995" y="7235"/>
                  </a:cubicBezTo>
                  <a:cubicBezTo>
                    <a:pt x="1812" y="7481"/>
                    <a:pt x="812" y="7155"/>
                    <a:pt x="0" y="6252"/>
                  </a:cubicBezTo>
                  <a:cubicBezTo>
                    <a:pt x="160" y="2058"/>
                    <a:pt x="2412" y="46"/>
                    <a:pt x="6544" y="0"/>
                  </a:cubicBezTo>
                  <a:close/>
                </a:path>
              </a:pathLst>
            </a:custGeom>
            <a:grpFill/>
            <a:ln w="5715" cap="flat">
              <a:noFill/>
              <a:prstDash val="solid"/>
              <a:miter/>
            </a:ln>
          </p:spPr>
          <p:txBody>
            <a:bodyPr rtlCol="0" anchor="ctr"/>
            <a:lstStyle/>
            <a:p>
              <a:endParaRPr lang="zh-CN" altLang="en-US"/>
            </a:p>
          </p:txBody>
        </p:sp>
        <p:sp>
          <p:nvSpPr>
            <p:cNvPr id="2130" name="任意多边形: 形状 2129">
              <a:extLst>
                <a:ext uri="{FF2B5EF4-FFF2-40B4-BE49-F238E27FC236}">
                  <a16:creationId xmlns:a16="http://schemas.microsoft.com/office/drawing/2014/main" id="{76D41205-C4E1-29D6-ED90-6F46534B0578}"/>
                </a:ext>
              </a:extLst>
            </p:cNvPr>
            <p:cNvSpPr/>
            <p:nvPr/>
          </p:nvSpPr>
          <p:spPr>
            <a:xfrm>
              <a:off x="4611540" y="4750902"/>
              <a:ext cx="6080" cy="3897"/>
            </a:xfrm>
            <a:custGeom>
              <a:avLst/>
              <a:gdLst>
                <a:gd name="connsiteX0" fmla="*/ 6081 w 6080"/>
                <a:gd name="connsiteY0" fmla="*/ 0 h 3897"/>
                <a:gd name="connsiteX1" fmla="*/ 0 w 6080"/>
                <a:gd name="connsiteY1" fmla="*/ 3898 h 3897"/>
                <a:gd name="connsiteX2" fmla="*/ 6081 w 6080"/>
                <a:gd name="connsiteY2" fmla="*/ 0 h 3897"/>
              </a:gdLst>
              <a:ahLst/>
              <a:cxnLst>
                <a:cxn ang="0">
                  <a:pos x="connsiteX0" y="connsiteY0"/>
                </a:cxn>
                <a:cxn ang="0">
                  <a:pos x="connsiteX1" y="connsiteY1"/>
                </a:cxn>
                <a:cxn ang="0">
                  <a:pos x="connsiteX2" y="connsiteY2"/>
                </a:cxn>
              </a:cxnLst>
              <a:rect l="l" t="t" r="r" b="b"/>
              <a:pathLst>
                <a:path w="6080" h="3897">
                  <a:moveTo>
                    <a:pt x="6081" y="0"/>
                  </a:moveTo>
                  <a:cubicBezTo>
                    <a:pt x="5098" y="2932"/>
                    <a:pt x="2737" y="3709"/>
                    <a:pt x="0" y="3898"/>
                  </a:cubicBezTo>
                  <a:cubicBezTo>
                    <a:pt x="1280" y="1434"/>
                    <a:pt x="3332" y="177"/>
                    <a:pt x="6081" y="0"/>
                  </a:cubicBezTo>
                  <a:close/>
                </a:path>
              </a:pathLst>
            </a:custGeom>
            <a:grpFill/>
            <a:ln w="5715" cap="flat">
              <a:noFill/>
              <a:prstDash val="solid"/>
              <a:miter/>
            </a:ln>
          </p:spPr>
          <p:txBody>
            <a:bodyPr rtlCol="0" anchor="ctr"/>
            <a:lstStyle/>
            <a:p>
              <a:endParaRPr lang="zh-CN" altLang="en-US"/>
            </a:p>
          </p:txBody>
        </p:sp>
        <p:sp>
          <p:nvSpPr>
            <p:cNvPr id="2131" name="任意多边形: 形状 2130">
              <a:extLst>
                <a:ext uri="{FF2B5EF4-FFF2-40B4-BE49-F238E27FC236}">
                  <a16:creationId xmlns:a16="http://schemas.microsoft.com/office/drawing/2014/main" id="{47100FEB-AFAD-B86A-C28D-29FCD7C83B75}"/>
                </a:ext>
              </a:extLst>
            </p:cNvPr>
            <p:cNvSpPr/>
            <p:nvPr/>
          </p:nvSpPr>
          <p:spPr>
            <a:xfrm>
              <a:off x="4485912" y="5060552"/>
              <a:ext cx="6926" cy="4194"/>
            </a:xfrm>
            <a:custGeom>
              <a:avLst/>
              <a:gdLst>
                <a:gd name="connsiteX0" fmla="*/ 6927 w 6926"/>
                <a:gd name="connsiteY0" fmla="*/ 0 h 4194"/>
                <a:gd name="connsiteX1" fmla="*/ 6469 w 6926"/>
                <a:gd name="connsiteY1" fmla="*/ 4195 h 4194"/>
                <a:gd name="connsiteX2" fmla="*/ 0 w 6926"/>
                <a:gd name="connsiteY2" fmla="*/ 274 h 4194"/>
                <a:gd name="connsiteX3" fmla="*/ 6927 w 6926"/>
                <a:gd name="connsiteY3" fmla="*/ 0 h 4194"/>
              </a:gdLst>
              <a:ahLst/>
              <a:cxnLst>
                <a:cxn ang="0">
                  <a:pos x="connsiteX0" y="connsiteY0"/>
                </a:cxn>
                <a:cxn ang="0">
                  <a:pos x="connsiteX1" y="connsiteY1"/>
                </a:cxn>
                <a:cxn ang="0">
                  <a:pos x="connsiteX2" y="connsiteY2"/>
                </a:cxn>
                <a:cxn ang="0">
                  <a:pos x="connsiteX3" y="connsiteY3"/>
                </a:cxn>
              </a:cxnLst>
              <a:rect l="l" t="t" r="r" b="b"/>
              <a:pathLst>
                <a:path w="6926" h="4194">
                  <a:moveTo>
                    <a:pt x="6927" y="0"/>
                  </a:moveTo>
                  <a:cubicBezTo>
                    <a:pt x="6772" y="1394"/>
                    <a:pt x="6624" y="2794"/>
                    <a:pt x="6469" y="4195"/>
                  </a:cubicBezTo>
                  <a:cubicBezTo>
                    <a:pt x="3812" y="3709"/>
                    <a:pt x="1354" y="2909"/>
                    <a:pt x="0" y="274"/>
                  </a:cubicBezTo>
                  <a:cubicBezTo>
                    <a:pt x="2309" y="177"/>
                    <a:pt x="4618" y="91"/>
                    <a:pt x="6927" y="0"/>
                  </a:cubicBezTo>
                  <a:close/>
                </a:path>
              </a:pathLst>
            </a:custGeom>
            <a:grpFill/>
            <a:ln w="5715" cap="flat">
              <a:noFill/>
              <a:prstDash val="solid"/>
              <a:miter/>
            </a:ln>
          </p:spPr>
          <p:txBody>
            <a:bodyPr rtlCol="0" anchor="ctr"/>
            <a:lstStyle/>
            <a:p>
              <a:endParaRPr lang="zh-CN" altLang="en-US"/>
            </a:p>
          </p:txBody>
        </p:sp>
        <p:sp>
          <p:nvSpPr>
            <p:cNvPr id="2132" name="任意多边形: 形状 2131">
              <a:extLst>
                <a:ext uri="{FF2B5EF4-FFF2-40B4-BE49-F238E27FC236}">
                  <a16:creationId xmlns:a16="http://schemas.microsoft.com/office/drawing/2014/main" id="{9B72D2C6-0FE8-A9D7-640F-2B0CCC45E0ED}"/>
                </a:ext>
              </a:extLst>
            </p:cNvPr>
            <p:cNvSpPr/>
            <p:nvPr/>
          </p:nvSpPr>
          <p:spPr>
            <a:xfrm>
              <a:off x="4916406" y="5243444"/>
              <a:ext cx="7418" cy="5440"/>
            </a:xfrm>
            <a:custGeom>
              <a:avLst/>
              <a:gdLst>
                <a:gd name="connsiteX0" fmla="*/ 6550 w 7418"/>
                <a:gd name="connsiteY0" fmla="*/ 5440 h 5440"/>
                <a:gd name="connsiteX1" fmla="*/ 0 w 7418"/>
                <a:gd name="connsiteY1" fmla="*/ 2148 h 5440"/>
                <a:gd name="connsiteX2" fmla="*/ 812 w 7418"/>
                <a:gd name="connsiteY2" fmla="*/ 988 h 5440"/>
                <a:gd name="connsiteX3" fmla="*/ 7418 w 7418"/>
                <a:gd name="connsiteY3" fmla="*/ 4171 h 5440"/>
                <a:gd name="connsiteX4" fmla="*/ 6550 w 7418"/>
                <a:gd name="connsiteY4" fmla="*/ 5440 h 5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18" h="5440">
                  <a:moveTo>
                    <a:pt x="6550" y="5440"/>
                  </a:moveTo>
                  <a:cubicBezTo>
                    <a:pt x="3989" y="5097"/>
                    <a:pt x="1577" y="4457"/>
                    <a:pt x="0" y="2148"/>
                  </a:cubicBezTo>
                  <a:cubicBezTo>
                    <a:pt x="0" y="2148"/>
                    <a:pt x="812" y="988"/>
                    <a:pt x="812" y="988"/>
                  </a:cubicBezTo>
                  <a:cubicBezTo>
                    <a:pt x="4384" y="-789"/>
                    <a:pt x="6915" y="-418"/>
                    <a:pt x="7418" y="4171"/>
                  </a:cubicBezTo>
                  <a:lnTo>
                    <a:pt x="6550" y="5440"/>
                  </a:lnTo>
                  <a:close/>
                </a:path>
              </a:pathLst>
            </a:custGeom>
            <a:grpFill/>
            <a:ln w="5715" cap="flat">
              <a:noFill/>
              <a:prstDash val="solid"/>
              <a:miter/>
            </a:ln>
          </p:spPr>
          <p:txBody>
            <a:bodyPr rtlCol="0" anchor="ctr"/>
            <a:lstStyle/>
            <a:p>
              <a:endParaRPr lang="zh-CN" altLang="en-US"/>
            </a:p>
          </p:txBody>
        </p:sp>
        <p:sp>
          <p:nvSpPr>
            <p:cNvPr id="2133" name="任意多边形: 形状 2132">
              <a:extLst>
                <a:ext uri="{FF2B5EF4-FFF2-40B4-BE49-F238E27FC236}">
                  <a16:creationId xmlns:a16="http://schemas.microsoft.com/office/drawing/2014/main" id="{806A95F8-6094-DA35-ACA7-CB09BEEFCD1A}"/>
                </a:ext>
              </a:extLst>
            </p:cNvPr>
            <p:cNvSpPr/>
            <p:nvPr userDrawn="1"/>
          </p:nvSpPr>
          <p:spPr>
            <a:xfrm>
              <a:off x="5307815" y="5439241"/>
              <a:ext cx="3834" cy="2352"/>
            </a:xfrm>
            <a:custGeom>
              <a:avLst/>
              <a:gdLst>
                <a:gd name="connsiteX0" fmla="*/ 0 w 3834"/>
                <a:gd name="connsiteY0" fmla="*/ 16 h 2352"/>
                <a:gd name="connsiteX1" fmla="*/ 3835 w 3834"/>
                <a:gd name="connsiteY1" fmla="*/ 2319 h 2352"/>
                <a:gd name="connsiteX2" fmla="*/ 0 w 3834"/>
                <a:gd name="connsiteY2" fmla="*/ 16 h 2352"/>
              </a:gdLst>
              <a:ahLst/>
              <a:cxnLst>
                <a:cxn ang="0">
                  <a:pos x="connsiteX0" y="connsiteY0"/>
                </a:cxn>
                <a:cxn ang="0">
                  <a:pos x="connsiteX1" y="connsiteY1"/>
                </a:cxn>
                <a:cxn ang="0">
                  <a:pos x="connsiteX2" y="connsiteY2"/>
                </a:cxn>
              </a:cxnLst>
              <a:rect l="l" t="t" r="r" b="b"/>
              <a:pathLst>
                <a:path w="3834" h="2352">
                  <a:moveTo>
                    <a:pt x="0" y="16"/>
                  </a:moveTo>
                  <a:cubicBezTo>
                    <a:pt x="1823" y="-127"/>
                    <a:pt x="3063" y="707"/>
                    <a:pt x="3835" y="2319"/>
                  </a:cubicBezTo>
                  <a:cubicBezTo>
                    <a:pt x="1983" y="2513"/>
                    <a:pt x="629" y="1868"/>
                    <a:pt x="0" y="16"/>
                  </a:cubicBezTo>
                  <a:close/>
                </a:path>
              </a:pathLst>
            </a:custGeom>
            <a:grpFill/>
            <a:ln w="5715" cap="flat">
              <a:noFill/>
              <a:prstDash val="solid"/>
              <a:miter/>
            </a:ln>
          </p:spPr>
          <p:txBody>
            <a:bodyPr rtlCol="0" anchor="ctr"/>
            <a:lstStyle/>
            <a:p>
              <a:endParaRPr lang="zh-CN" altLang="en-US"/>
            </a:p>
          </p:txBody>
        </p:sp>
        <p:sp>
          <p:nvSpPr>
            <p:cNvPr id="2134" name="任意多边形: 形状 2133">
              <a:extLst>
                <a:ext uri="{FF2B5EF4-FFF2-40B4-BE49-F238E27FC236}">
                  <a16:creationId xmlns:a16="http://schemas.microsoft.com/office/drawing/2014/main" id="{D719877C-791F-094D-3A74-3531AC0C7094}"/>
                </a:ext>
              </a:extLst>
            </p:cNvPr>
            <p:cNvSpPr/>
            <p:nvPr/>
          </p:nvSpPr>
          <p:spPr>
            <a:xfrm>
              <a:off x="4574198" y="4785958"/>
              <a:ext cx="3611" cy="4434"/>
            </a:xfrm>
            <a:custGeom>
              <a:avLst/>
              <a:gdLst>
                <a:gd name="connsiteX0" fmla="*/ 3612 w 3611"/>
                <a:gd name="connsiteY0" fmla="*/ 0 h 4434"/>
                <a:gd name="connsiteX1" fmla="*/ 0 w 3611"/>
                <a:gd name="connsiteY1" fmla="*/ 4435 h 4434"/>
                <a:gd name="connsiteX2" fmla="*/ 3612 w 3611"/>
                <a:gd name="connsiteY2" fmla="*/ 0 h 4434"/>
              </a:gdLst>
              <a:ahLst/>
              <a:cxnLst>
                <a:cxn ang="0">
                  <a:pos x="connsiteX0" y="connsiteY0"/>
                </a:cxn>
                <a:cxn ang="0">
                  <a:pos x="connsiteX1" y="connsiteY1"/>
                </a:cxn>
                <a:cxn ang="0">
                  <a:pos x="connsiteX2" y="connsiteY2"/>
                </a:cxn>
              </a:cxnLst>
              <a:rect l="l" t="t" r="r" b="b"/>
              <a:pathLst>
                <a:path w="3611" h="4434">
                  <a:moveTo>
                    <a:pt x="3612" y="0"/>
                  </a:moveTo>
                  <a:cubicBezTo>
                    <a:pt x="3418" y="2303"/>
                    <a:pt x="2275" y="3823"/>
                    <a:pt x="0" y="4435"/>
                  </a:cubicBezTo>
                  <a:cubicBezTo>
                    <a:pt x="320" y="2240"/>
                    <a:pt x="1680" y="886"/>
                    <a:pt x="3612" y="0"/>
                  </a:cubicBezTo>
                  <a:close/>
                </a:path>
              </a:pathLst>
            </a:custGeom>
            <a:grpFill/>
            <a:ln w="5715" cap="flat">
              <a:noFill/>
              <a:prstDash val="solid"/>
              <a:miter/>
            </a:ln>
          </p:spPr>
          <p:txBody>
            <a:bodyPr rtlCol="0" anchor="ctr"/>
            <a:lstStyle/>
            <a:p>
              <a:endParaRPr lang="zh-CN" altLang="en-US"/>
            </a:p>
          </p:txBody>
        </p:sp>
        <p:sp>
          <p:nvSpPr>
            <p:cNvPr id="2135" name="任意多边形: 形状 2134">
              <a:extLst>
                <a:ext uri="{FF2B5EF4-FFF2-40B4-BE49-F238E27FC236}">
                  <a16:creationId xmlns:a16="http://schemas.microsoft.com/office/drawing/2014/main" id="{905D0561-C9AE-B21C-B4FA-23FA750146C8}"/>
                </a:ext>
              </a:extLst>
            </p:cNvPr>
            <p:cNvSpPr/>
            <p:nvPr/>
          </p:nvSpPr>
          <p:spPr>
            <a:xfrm>
              <a:off x="4591377" y="4767887"/>
              <a:ext cx="3463" cy="3234"/>
            </a:xfrm>
            <a:custGeom>
              <a:avLst/>
              <a:gdLst>
                <a:gd name="connsiteX0" fmla="*/ 3458 w 3463"/>
                <a:gd name="connsiteY0" fmla="*/ 0 h 3234"/>
                <a:gd name="connsiteX1" fmla="*/ 3343 w 3463"/>
                <a:gd name="connsiteY1" fmla="*/ 3235 h 3234"/>
                <a:gd name="connsiteX2" fmla="*/ 3429 w 3463"/>
                <a:gd name="connsiteY2" fmla="*/ 3149 h 3234"/>
                <a:gd name="connsiteX3" fmla="*/ 0 w 3463"/>
                <a:gd name="connsiteY3" fmla="*/ 3138 h 3234"/>
                <a:gd name="connsiteX4" fmla="*/ 3458 w 3463"/>
                <a:gd name="connsiteY4" fmla="*/ 0 h 32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3" h="3234">
                  <a:moveTo>
                    <a:pt x="3458" y="0"/>
                  </a:moveTo>
                  <a:cubicBezTo>
                    <a:pt x="3480" y="1080"/>
                    <a:pt x="3440" y="2155"/>
                    <a:pt x="3343" y="3235"/>
                  </a:cubicBezTo>
                  <a:lnTo>
                    <a:pt x="3429" y="3149"/>
                  </a:lnTo>
                  <a:cubicBezTo>
                    <a:pt x="2286" y="3143"/>
                    <a:pt x="1143" y="3138"/>
                    <a:pt x="0" y="3138"/>
                  </a:cubicBezTo>
                  <a:cubicBezTo>
                    <a:pt x="320" y="1172"/>
                    <a:pt x="1452" y="103"/>
                    <a:pt x="3458" y="0"/>
                  </a:cubicBezTo>
                  <a:close/>
                </a:path>
              </a:pathLst>
            </a:custGeom>
            <a:grpFill/>
            <a:ln w="5715" cap="flat">
              <a:noFill/>
              <a:prstDash val="solid"/>
              <a:miter/>
            </a:ln>
          </p:spPr>
          <p:txBody>
            <a:bodyPr rtlCol="0" anchor="ctr"/>
            <a:lstStyle/>
            <a:p>
              <a:endParaRPr lang="zh-CN" altLang="en-US"/>
            </a:p>
          </p:txBody>
        </p:sp>
        <p:sp>
          <p:nvSpPr>
            <p:cNvPr id="2136" name="任意多边形: 形状 2135">
              <a:extLst>
                <a:ext uri="{FF2B5EF4-FFF2-40B4-BE49-F238E27FC236}">
                  <a16:creationId xmlns:a16="http://schemas.microsoft.com/office/drawing/2014/main" id="{7F8B9CF8-6FD4-2122-C1A6-3AD2AECC81CB}"/>
                </a:ext>
              </a:extLst>
            </p:cNvPr>
            <p:cNvSpPr/>
            <p:nvPr/>
          </p:nvSpPr>
          <p:spPr>
            <a:xfrm>
              <a:off x="4607608" y="4754948"/>
              <a:ext cx="3709" cy="2874"/>
            </a:xfrm>
            <a:custGeom>
              <a:avLst/>
              <a:gdLst>
                <a:gd name="connsiteX0" fmla="*/ 3709 w 3709"/>
                <a:gd name="connsiteY0" fmla="*/ 0 h 2874"/>
                <a:gd name="connsiteX1" fmla="*/ 0 w 3709"/>
                <a:gd name="connsiteY1" fmla="*/ 2875 h 2874"/>
                <a:gd name="connsiteX2" fmla="*/ 3709 w 3709"/>
                <a:gd name="connsiteY2" fmla="*/ 0 h 2874"/>
              </a:gdLst>
              <a:ahLst/>
              <a:cxnLst>
                <a:cxn ang="0">
                  <a:pos x="connsiteX0" y="connsiteY0"/>
                </a:cxn>
                <a:cxn ang="0">
                  <a:pos x="connsiteX1" y="connsiteY1"/>
                </a:cxn>
                <a:cxn ang="0">
                  <a:pos x="connsiteX2" y="connsiteY2"/>
                </a:cxn>
              </a:cxnLst>
              <a:rect l="l" t="t" r="r" b="b"/>
              <a:pathLst>
                <a:path w="3709" h="2874">
                  <a:moveTo>
                    <a:pt x="3709" y="0"/>
                  </a:moveTo>
                  <a:cubicBezTo>
                    <a:pt x="2475" y="960"/>
                    <a:pt x="1234" y="1914"/>
                    <a:pt x="0" y="2875"/>
                  </a:cubicBezTo>
                  <a:cubicBezTo>
                    <a:pt x="669" y="1183"/>
                    <a:pt x="1869" y="171"/>
                    <a:pt x="3709" y="0"/>
                  </a:cubicBezTo>
                  <a:close/>
                </a:path>
              </a:pathLst>
            </a:custGeom>
            <a:grpFill/>
            <a:ln w="5715" cap="flat">
              <a:noFill/>
              <a:prstDash val="solid"/>
              <a:miter/>
            </a:ln>
          </p:spPr>
          <p:txBody>
            <a:bodyPr rtlCol="0" anchor="ctr"/>
            <a:lstStyle/>
            <a:p>
              <a:endParaRPr lang="zh-CN" altLang="en-US"/>
            </a:p>
          </p:txBody>
        </p:sp>
        <p:sp>
          <p:nvSpPr>
            <p:cNvPr id="2137" name="任意多边形: 形状 2136">
              <a:extLst>
                <a:ext uri="{FF2B5EF4-FFF2-40B4-BE49-F238E27FC236}">
                  <a16:creationId xmlns:a16="http://schemas.microsoft.com/office/drawing/2014/main" id="{38A6DD1C-DEAA-FD77-949C-E08986F9FDFC}"/>
                </a:ext>
              </a:extLst>
            </p:cNvPr>
            <p:cNvSpPr/>
            <p:nvPr/>
          </p:nvSpPr>
          <p:spPr>
            <a:xfrm>
              <a:off x="5548365" y="4741718"/>
              <a:ext cx="4383" cy="2634"/>
            </a:xfrm>
            <a:custGeom>
              <a:avLst/>
              <a:gdLst>
                <a:gd name="connsiteX0" fmla="*/ 4383 w 4383"/>
                <a:gd name="connsiteY0" fmla="*/ 2635 h 2634"/>
                <a:gd name="connsiteX1" fmla="*/ 0 w 4383"/>
                <a:gd name="connsiteY1" fmla="*/ 0 h 2634"/>
                <a:gd name="connsiteX2" fmla="*/ 4383 w 4383"/>
                <a:gd name="connsiteY2" fmla="*/ 2635 h 2634"/>
              </a:gdLst>
              <a:ahLst/>
              <a:cxnLst>
                <a:cxn ang="0">
                  <a:pos x="connsiteX0" y="connsiteY0"/>
                </a:cxn>
                <a:cxn ang="0">
                  <a:pos x="connsiteX1" y="connsiteY1"/>
                </a:cxn>
                <a:cxn ang="0">
                  <a:pos x="connsiteX2" y="connsiteY2"/>
                </a:cxn>
              </a:cxnLst>
              <a:rect l="l" t="t" r="r" b="b"/>
              <a:pathLst>
                <a:path w="4383" h="2634">
                  <a:moveTo>
                    <a:pt x="4383" y="2635"/>
                  </a:moveTo>
                  <a:cubicBezTo>
                    <a:pt x="2412" y="2612"/>
                    <a:pt x="960" y="1714"/>
                    <a:pt x="0" y="0"/>
                  </a:cubicBezTo>
                  <a:cubicBezTo>
                    <a:pt x="1983" y="17"/>
                    <a:pt x="3389" y="983"/>
                    <a:pt x="4383" y="2635"/>
                  </a:cubicBezTo>
                  <a:close/>
                </a:path>
              </a:pathLst>
            </a:custGeom>
            <a:grpFill/>
            <a:ln w="5715" cap="flat">
              <a:noFill/>
              <a:prstDash val="solid"/>
              <a:miter/>
            </a:ln>
          </p:spPr>
          <p:txBody>
            <a:bodyPr rtlCol="0" anchor="ctr"/>
            <a:lstStyle/>
            <a:p>
              <a:endParaRPr lang="zh-CN" altLang="en-US"/>
            </a:p>
          </p:txBody>
        </p:sp>
        <p:sp>
          <p:nvSpPr>
            <p:cNvPr id="2138" name="任意多边形: 形状 2137">
              <a:extLst>
                <a:ext uri="{FF2B5EF4-FFF2-40B4-BE49-F238E27FC236}">
                  <a16:creationId xmlns:a16="http://schemas.microsoft.com/office/drawing/2014/main" id="{BD049A9E-6713-9FD4-4749-7F82C4385542}"/>
                </a:ext>
              </a:extLst>
            </p:cNvPr>
            <p:cNvSpPr/>
            <p:nvPr/>
          </p:nvSpPr>
          <p:spPr>
            <a:xfrm>
              <a:off x="5528786" y="4729124"/>
              <a:ext cx="3440" cy="2363"/>
            </a:xfrm>
            <a:custGeom>
              <a:avLst/>
              <a:gdLst>
                <a:gd name="connsiteX0" fmla="*/ 3440 w 3440"/>
                <a:gd name="connsiteY0" fmla="*/ 2364 h 2363"/>
                <a:gd name="connsiteX1" fmla="*/ 0 w 3440"/>
                <a:gd name="connsiteY1" fmla="*/ 9 h 2363"/>
                <a:gd name="connsiteX2" fmla="*/ 3440 w 3440"/>
                <a:gd name="connsiteY2" fmla="*/ 2364 h 2363"/>
              </a:gdLst>
              <a:ahLst/>
              <a:cxnLst>
                <a:cxn ang="0">
                  <a:pos x="connsiteX0" y="connsiteY0"/>
                </a:cxn>
                <a:cxn ang="0">
                  <a:pos x="connsiteX1" y="connsiteY1"/>
                </a:cxn>
                <a:cxn ang="0">
                  <a:pos x="connsiteX2" y="connsiteY2"/>
                </a:cxn>
              </a:cxnLst>
              <a:rect l="l" t="t" r="r" b="b"/>
              <a:pathLst>
                <a:path w="3440" h="2363">
                  <a:moveTo>
                    <a:pt x="3440" y="2364"/>
                  </a:moveTo>
                  <a:cubicBezTo>
                    <a:pt x="2292" y="1581"/>
                    <a:pt x="1143" y="792"/>
                    <a:pt x="0" y="9"/>
                  </a:cubicBezTo>
                  <a:cubicBezTo>
                    <a:pt x="1749" y="-94"/>
                    <a:pt x="2903" y="683"/>
                    <a:pt x="3440" y="2364"/>
                  </a:cubicBezTo>
                  <a:close/>
                </a:path>
              </a:pathLst>
            </a:custGeom>
            <a:grpFill/>
            <a:ln w="5715" cap="flat">
              <a:noFill/>
              <a:prstDash val="solid"/>
              <a:miter/>
            </a:ln>
          </p:spPr>
          <p:txBody>
            <a:bodyPr rtlCol="0" anchor="ctr"/>
            <a:lstStyle/>
            <a:p>
              <a:endParaRPr lang="zh-CN" altLang="en-US"/>
            </a:p>
          </p:txBody>
        </p:sp>
        <p:sp>
          <p:nvSpPr>
            <p:cNvPr id="2139" name="任意多边形: 形状 2138">
              <a:extLst>
                <a:ext uri="{FF2B5EF4-FFF2-40B4-BE49-F238E27FC236}">
                  <a16:creationId xmlns:a16="http://schemas.microsoft.com/office/drawing/2014/main" id="{F4002FD6-70FE-AA45-D355-CAFBC9144EFF}"/>
                </a:ext>
              </a:extLst>
            </p:cNvPr>
            <p:cNvSpPr/>
            <p:nvPr userDrawn="1"/>
          </p:nvSpPr>
          <p:spPr>
            <a:xfrm>
              <a:off x="5869151" y="5442373"/>
              <a:ext cx="165012" cy="220128"/>
            </a:xfrm>
            <a:custGeom>
              <a:avLst/>
              <a:gdLst>
                <a:gd name="connsiteX0" fmla="*/ 24595 w 165012"/>
                <a:gd name="connsiteY0" fmla="*/ 144485 h 220128"/>
                <a:gd name="connsiteX1" fmla="*/ 38151 w 165012"/>
                <a:gd name="connsiteY1" fmla="*/ 113933 h 220128"/>
                <a:gd name="connsiteX2" fmla="*/ 40785 w 165012"/>
                <a:gd name="connsiteY2" fmla="*/ 100862 h 220128"/>
                <a:gd name="connsiteX3" fmla="*/ 27892 w 165012"/>
                <a:gd name="connsiteY3" fmla="*/ 98451 h 220128"/>
                <a:gd name="connsiteX4" fmla="*/ 37888 w 165012"/>
                <a:gd name="connsiteY4" fmla="*/ 81403 h 220128"/>
                <a:gd name="connsiteX5" fmla="*/ 46198 w 165012"/>
                <a:gd name="connsiteY5" fmla="*/ 61966 h 220128"/>
                <a:gd name="connsiteX6" fmla="*/ 41448 w 165012"/>
                <a:gd name="connsiteY6" fmla="*/ 59554 h 220128"/>
                <a:gd name="connsiteX7" fmla="*/ 31184 w 165012"/>
                <a:gd name="connsiteY7" fmla="*/ 62269 h 220128"/>
                <a:gd name="connsiteX8" fmla="*/ 31413 w 165012"/>
                <a:gd name="connsiteY8" fmla="*/ 59989 h 220128"/>
                <a:gd name="connsiteX9" fmla="*/ 33304 w 165012"/>
                <a:gd name="connsiteY9" fmla="*/ 55862 h 220128"/>
                <a:gd name="connsiteX10" fmla="*/ 64062 w 165012"/>
                <a:gd name="connsiteY10" fmla="*/ 35940 h 220128"/>
                <a:gd name="connsiteX11" fmla="*/ 69166 w 165012"/>
                <a:gd name="connsiteY11" fmla="*/ 32117 h 220128"/>
                <a:gd name="connsiteX12" fmla="*/ 93117 w 165012"/>
                <a:gd name="connsiteY12" fmla="*/ 41415 h 220128"/>
                <a:gd name="connsiteX13" fmla="*/ 89963 w 165012"/>
                <a:gd name="connsiteY13" fmla="*/ 67995 h 220128"/>
                <a:gd name="connsiteX14" fmla="*/ 99673 w 165012"/>
                <a:gd name="connsiteY14" fmla="*/ 62698 h 220128"/>
                <a:gd name="connsiteX15" fmla="*/ 102988 w 165012"/>
                <a:gd name="connsiteY15" fmla="*/ 58223 h 220128"/>
                <a:gd name="connsiteX16" fmla="*/ 119344 w 165012"/>
                <a:gd name="connsiteY16" fmla="*/ 43558 h 220128"/>
                <a:gd name="connsiteX17" fmla="*/ 125041 w 165012"/>
                <a:gd name="connsiteY17" fmla="*/ 53948 h 220128"/>
                <a:gd name="connsiteX18" fmla="*/ 127579 w 165012"/>
                <a:gd name="connsiteY18" fmla="*/ 52822 h 220128"/>
                <a:gd name="connsiteX19" fmla="*/ 141558 w 165012"/>
                <a:gd name="connsiteY19" fmla="*/ 23607 h 220128"/>
                <a:gd name="connsiteX20" fmla="*/ 146364 w 165012"/>
                <a:gd name="connsiteY20" fmla="*/ 10257 h 220128"/>
                <a:gd name="connsiteX21" fmla="*/ 154817 w 165012"/>
                <a:gd name="connsiteY21" fmla="*/ 73 h 220128"/>
                <a:gd name="connsiteX22" fmla="*/ 165012 w 165012"/>
                <a:gd name="connsiteY22" fmla="*/ 9891 h 220128"/>
                <a:gd name="connsiteX23" fmla="*/ 153845 w 165012"/>
                <a:gd name="connsiteY23" fmla="*/ 4827 h 220128"/>
                <a:gd name="connsiteX24" fmla="*/ 148833 w 165012"/>
                <a:gd name="connsiteY24" fmla="*/ 59829 h 220128"/>
                <a:gd name="connsiteX25" fmla="*/ 160052 w 165012"/>
                <a:gd name="connsiteY25" fmla="*/ 43398 h 220128"/>
                <a:gd name="connsiteX26" fmla="*/ 161920 w 165012"/>
                <a:gd name="connsiteY26" fmla="*/ 62229 h 220128"/>
                <a:gd name="connsiteX27" fmla="*/ 145690 w 165012"/>
                <a:gd name="connsiteY27" fmla="*/ 69538 h 220128"/>
                <a:gd name="connsiteX28" fmla="*/ 143758 w 165012"/>
                <a:gd name="connsiteY28" fmla="*/ 63480 h 220128"/>
                <a:gd name="connsiteX29" fmla="*/ 132882 w 165012"/>
                <a:gd name="connsiteY29" fmla="*/ 58829 h 220128"/>
                <a:gd name="connsiteX30" fmla="*/ 116229 w 165012"/>
                <a:gd name="connsiteY30" fmla="*/ 64195 h 220128"/>
                <a:gd name="connsiteX31" fmla="*/ 113120 w 165012"/>
                <a:gd name="connsiteY31" fmla="*/ 64738 h 220128"/>
                <a:gd name="connsiteX32" fmla="*/ 103410 w 165012"/>
                <a:gd name="connsiteY32" fmla="*/ 74939 h 220128"/>
                <a:gd name="connsiteX33" fmla="*/ 96558 w 165012"/>
                <a:gd name="connsiteY33" fmla="*/ 83300 h 220128"/>
                <a:gd name="connsiteX34" fmla="*/ 80522 w 165012"/>
                <a:gd name="connsiteY34" fmla="*/ 114001 h 220128"/>
                <a:gd name="connsiteX35" fmla="*/ 77653 w 165012"/>
                <a:gd name="connsiteY35" fmla="*/ 100182 h 220128"/>
                <a:gd name="connsiteX36" fmla="*/ 67251 w 165012"/>
                <a:gd name="connsiteY36" fmla="*/ 108812 h 220128"/>
                <a:gd name="connsiteX37" fmla="*/ 62068 w 165012"/>
                <a:gd name="connsiteY37" fmla="*/ 129272 h 220128"/>
                <a:gd name="connsiteX38" fmla="*/ 94529 w 165012"/>
                <a:gd name="connsiteY38" fmla="*/ 109224 h 220128"/>
                <a:gd name="connsiteX39" fmla="*/ 89363 w 165012"/>
                <a:gd name="connsiteY39" fmla="*/ 121271 h 220128"/>
                <a:gd name="connsiteX40" fmla="*/ 93655 w 165012"/>
                <a:gd name="connsiteY40" fmla="*/ 124745 h 220128"/>
                <a:gd name="connsiteX41" fmla="*/ 76641 w 165012"/>
                <a:gd name="connsiteY41" fmla="*/ 132981 h 220128"/>
                <a:gd name="connsiteX42" fmla="*/ 93655 w 165012"/>
                <a:gd name="connsiteY42" fmla="*/ 134609 h 220128"/>
                <a:gd name="connsiteX43" fmla="*/ 66577 w 165012"/>
                <a:gd name="connsiteY43" fmla="*/ 152960 h 220128"/>
                <a:gd name="connsiteX44" fmla="*/ 62605 w 165012"/>
                <a:gd name="connsiteY44" fmla="*/ 155052 h 220128"/>
                <a:gd name="connsiteX45" fmla="*/ 29538 w 165012"/>
                <a:gd name="connsiteY45" fmla="*/ 184313 h 220128"/>
                <a:gd name="connsiteX46" fmla="*/ 54279 w 165012"/>
                <a:gd name="connsiteY46" fmla="*/ 170145 h 220128"/>
                <a:gd name="connsiteX47" fmla="*/ 53541 w 165012"/>
                <a:gd name="connsiteY47" fmla="*/ 178781 h 220128"/>
                <a:gd name="connsiteX48" fmla="*/ 22514 w 165012"/>
                <a:gd name="connsiteY48" fmla="*/ 215860 h 220128"/>
                <a:gd name="connsiteX49" fmla="*/ 19063 w 165012"/>
                <a:gd name="connsiteY49" fmla="*/ 218854 h 220128"/>
                <a:gd name="connsiteX50" fmla="*/ 14713 w 165012"/>
                <a:gd name="connsiteY50" fmla="*/ 220129 h 220128"/>
                <a:gd name="connsiteX51" fmla="*/ 12668 w 165012"/>
                <a:gd name="connsiteY51" fmla="*/ 214608 h 220128"/>
                <a:gd name="connsiteX52" fmla="*/ 8050 w 165012"/>
                <a:gd name="connsiteY52" fmla="*/ 210184 h 220128"/>
                <a:gd name="connsiteX53" fmla="*/ 803 w 165012"/>
                <a:gd name="connsiteY53" fmla="*/ 208870 h 220128"/>
                <a:gd name="connsiteX54" fmla="*/ 2020 w 165012"/>
                <a:gd name="connsiteY54" fmla="*/ 203235 h 220128"/>
                <a:gd name="connsiteX55" fmla="*/ 20194 w 165012"/>
                <a:gd name="connsiteY55" fmla="*/ 170408 h 220128"/>
                <a:gd name="connsiteX56" fmla="*/ 6370 w 165012"/>
                <a:gd name="connsiteY56" fmla="*/ 171328 h 220128"/>
                <a:gd name="connsiteX57" fmla="*/ 9141 w 165012"/>
                <a:gd name="connsiteY57" fmla="*/ 162224 h 220128"/>
                <a:gd name="connsiteX58" fmla="*/ 16794 w 165012"/>
                <a:gd name="connsiteY58" fmla="*/ 161756 h 220128"/>
                <a:gd name="connsiteX59" fmla="*/ 24595 w 165012"/>
                <a:gd name="connsiteY59" fmla="*/ 157646 h 220128"/>
                <a:gd name="connsiteX60" fmla="*/ 24595 w 165012"/>
                <a:gd name="connsiteY60" fmla="*/ 144491 h 220128"/>
                <a:gd name="connsiteX61" fmla="*/ 30961 w 165012"/>
                <a:gd name="connsiteY61" fmla="*/ 141525 h 220128"/>
                <a:gd name="connsiteX62" fmla="*/ 38259 w 165012"/>
                <a:gd name="connsiteY62" fmla="*/ 139890 h 220128"/>
                <a:gd name="connsiteX63" fmla="*/ 40888 w 165012"/>
                <a:gd name="connsiteY63" fmla="*/ 136644 h 220128"/>
                <a:gd name="connsiteX64" fmla="*/ 44026 w 165012"/>
                <a:gd name="connsiteY64" fmla="*/ 127506 h 220128"/>
                <a:gd name="connsiteX65" fmla="*/ 48175 w 165012"/>
                <a:gd name="connsiteY65" fmla="*/ 120893 h 220128"/>
                <a:gd name="connsiteX66" fmla="*/ 58530 w 165012"/>
                <a:gd name="connsiteY66" fmla="*/ 103628 h 220128"/>
                <a:gd name="connsiteX67" fmla="*/ 64411 w 165012"/>
                <a:gd name="connsiteY67" fmla="*/ 88055 h 220128"/>
                <a:gd name="connsiteX68" fmla="*/ 65971 w 165012"/>
                <a:gd name="connsiteY68" fmla="*/ 88146 h 220128"/>
                <a:gd name="connsiteX69" fmla="*/ 70126 w 165012"/>
                <a:gd name="connsiteY69" fmla="*/ 89432 h 220128"/>
                <a:gd name="connsiteX70" fmla="*/ 66332 w 165012"/>
                <a:gd name="connsiteY70" fmla="*/ 87695 h 220128"/>
                <a:gd name="connsiteX71" fmla="*/ 67531 w 165012"/>
                <a:gd name="connsiteY71" fmla="*/ 83780 h 220128"/>
                <a:gd name="connsiteX72" fmla="*/ 82356 w 165012"/>
                <a:gd name="connsiteY72" fmla="*/ 58400 h 220128"/>
                <a:gd name="connsiteX73" fmla="*/ 68766 w 165012"/>
                <a:gd name="connsiteY73" fmla="*/ 76585 h 220128"/>
                <a:gd name="connsiteX74" fmla="*/ 68846 w 165012"/>
                <a:gd name="connsiteY74" fmla="*/ 80951 h 220128"/>
                <a:gd name="connsiteX75" fmla="*/ 66200 w 165012"/>
                <a:gd name="connsiteY75" fmla="*/ 84426 h 220128"/>
                <a:gd name="connsiteX76" fmla="*/ 56536 w 165012"/>
                <a:gd name="connsiteY76" fmla="*/ 105366 h 220128"/>
                <a:gd name="connsiteX77" fmla="*/ 48752 w 165012"/>
                <a:gd name="connsiteY77" fmla="*/ 120311 h 220128"/>
                <a:gd name="connsiteX78" fmla="*/ 44934 w 165012"/>
                <a:gd name="connsiteY78" fmla="*/ 130397 h 220128"/>
                <a:gd name="connsiteX79" fmla="*/ 31699 w 165012"/>
                <a:gd name="connsiteY79" fmla="*/ 141033 h 220128"/>
                <a:gd name="connsiteX80" fmla="*/ 24595 w 165012"/>
                <a:gd name="connsiteY80" fmla="*/ 144485 h 220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65012" h="220128">
                  <a:moveTo>
                    <a:pt x="24595" y="144485"/>
                  </a:moveTo>
                  <a:cubicBezTo>
                    <a:pt x="26218" y="133015"/>
                    <a:pt x="30676" y="122854"/>
                    <a:pt x="38151" y="113933"/>
                  </a:cubicBezTo>
                  <a:cubicBezTo>
                    <a:pt x="41260" y="110218"/>
                    <a:pt x="44014" y="106520"/>
                    <a:pt x="40785" y="100862"/>
                  </a:cubicBezTo>
                  <a:cubicBezTo>
                    <a:pt x="37065" y="94342"/>
                    <a:pt x="32270" y="98616"/>
                    <a:pt x="27892" y="98451"/>
                  </a:cubicBezTo>
                  <a:cubicBezTo>
                    <a:pt x="30173" y="92187"/>
                    <a:pt x="30110" y="85083"/>
                    <a:pt x="37888" y="81403"/>
                  </a:cubicBezTo>
                  <a:cubicBezTo>
                    <a:pt x="45443" y="77825"/>
                    <a:pt x="39260" y="66978"/>
                    <a:pt x="46198" y="61966"/>
                  </a:cubicBezTo>
                  <a:cubicBezTo>
                    <a:pt x="47043" y="61354"/>
                    <a:pt x="43774" y="59429"/>
                    <a:pt x="41448" y="59554"/>
                  </a:cubicBezTo>
                  <a:cubicBezTo>
                    <a:pt x="37813" y="59748"/>
                    <a:pt x="36431" y="68378"/>
                    <a:pt x="31184" y="62269"/>
                  </a:cubicBezTo>
                  <a:cubicBezTo>
                    <a:pt x="31258" y="61509"/>
                    <a:pt x="31338" y="60749"/>
                    <a:pt x="31413" y="59989"/>
                  </a:cubicBezTo>
                  <a:cubicBezTo>
                    <a:pt x="31761" y="58486"/>
                    <a:pt x="32407" y="57120"/>
                    <a:pt x="33304" y="55862"/>
                  </a:cubicBezTo>
                  <a:cubicBezTo>
                    <a:pt x="43403" y="48993"/>
                    <a:pt x="51747" y="39392"/>
                    <a:pt x="64062" y="35940"/>
                  </a:cubicBezTo>
                  <a:cubicBezTo>
                    <a:pt x="65726" y="34694"/>
                    <a:pt x="67389" y="33443"/>
                    <a:pt x="69166" y="32117"/>
                  </a:cubicBezTo>
                  <a:cubicBezTo>
                    <a:pt x="72732" y="50936"/>
                    <a:pt x="73126" y="51096"/>
                    <a:pt x="93117" y="41415"/>
                  </a:cubicBezTo>
                  <a:cubicBezTo>
                    <a:pt x="92289" y="50690"/>
                    <a:pt x="98815" y="59714"/>
                    <a:pt x="89963" y="67995"/>
                  </a:cubicBezTo>
                  <a:cubicBezTo>
                    <a:pt x="95483" y="69007"/>
                    <a:pt x="97952" y="66527"/>
                    <a:pt x="99673" y="62698"/>
                  </a:cubicBezTo>
                  <a:cubicBezTo>
                    <a:pt x="100461" y="60943"/>
                    <a:pt x="100136" y="57022"/>
                    <a:pt x="102988" y="58223"/>
                  </a:cubicBezTo>
                  <a:cubicBezTo>
                    <a:pt x="118218" y="64629"/>
                    <a:pt x="114086" y="49719"/>
                    <a:pt x="119344" y="43558"/>
                  </a:cubicBezTo>
                  <a:cubicBezTo>
                    <a:pt x="122601" y="46353"/>
                    <a:pt x="121321" y="51839"/>
                    <a:pt x="125041" y="53948"/>
                  </a:cubicBezTo>
                  <a:cubicBezTo>
                    <a:pt x="126339" y="54376"/>
                    <a:pt x="127368" y="54033"/>
                    <a:pt x="127579" y="52822"/>
                  </a:cubicBezTo>
                  <a:cubicBezTo>
                    <a:pt x="129533" y="41804"/>
                    <a:pt x="130242" y="30477"/>
                    <a:pt x="141558" y="23607"/>
                  </a:cubicBezTo>
                  <a:cubicBezTo>
                    <a:pt x="145856" y="20995"/>
                    <a:pt x="146307" y="15332"/>
                    <a:pt x="146364" y="10257"/>
                  </a:cubicBezTo>
                  <a:cubicBezTo>
                    <a:pt x="146433" y="4656"/>
                    <a:pt x="148816" y="673"/>
                    <a:pt x="154817" y="73"/>
                  </a:cubicBezTo>
                  <a:cubicBezTo>
                    <a:pt x="162040" y="-653"/>
                    <a:pt x="163806" y="4159"/>
                    <a:pt x="165012" y="9891"/>
                  </a:cubicBezTo>
                  <a:cubicBezTo>
                    <a:pt x="159554" y="11228"/>
                    <a:pt x="160206" y="3885"/>
                    <a:pt x="153845" y="4827"/>
                  </a:cubicBezTo>
                  <a:cubicBezTo>
                    <a:pt x="152239" y="22470"/>
                    <a:pt x="150588" y="40609"/>
                    <a:pt x="148833" y="59829"/>
                  </a:cubicBezTo>
                  <a:cubicBezTo>
                    <a:pt x="157091" y="57206"/>
                    <a:pt x="156931" y="50176"/>
                    <a:pt x="160052" y="43398"/>
                  </a:cubicBezTo>
                  <a:cubicBezTo>
                    <a:pt x="164344" y="50382"/>
                    <a:pt x="162469" y="56394"/>
                    <a:pt x="161920" y="62229"/>
                  </a:cubicBezTo>
                  <a:cubicBezTo>
                    <a:pt x="153954" y="59320"/>
                    <a:pt x="153359" y="71716"/>
                    <a:pt x="145690" y="69538"/>
                  </a:cubicBezTo>
                  <a:cubicBezTo>
                    <a:pt x="142124" y="68767"/>
                    <a:pt x="144130" y="65881"/>
                    <a:pt x="143758" y="63480"/>
                  </a:cubicBezTo>
                  <a:cubicBezTo>
                    <a:pt x="142575" y="55857"/>
                    <a:pt x="140015" y="55154"/>
                    <a:pt x="132882" y="58829"/>
                  </a:cubicBezTo>
                  <a:cubicBezTo>
                    <a:pt x="127705" y="61497"/>
                    <a:pt x="122990" y="66081"/>
                    <a:pt x="116229" y="64195"/>
                  </a:cubicBezTo>
                  <a:cubicBezTo>
                    <a:pt x="115309" y="63938"/>
                    <a:pt x="114120" y="64406"/>
                    <a:pt x="113120" y="64738"/>
                  </a:cubicBezTo>
                  <a:cubicBezTo>
                    <a:pt x="108085" y="66407"/>
                    <a:pt x="108948" y="73699"/>
                    <a:pt x="103410" y="74939"/>
                  </a:cubicBezTo>
                  <a:cubicBezTo>
                    <a:pt x="99044" y="75922"/>
                    <a:pt x="97810" y="76482"/>
                    <a:pt x="96558" y="83300"/>
                  </a:cubicBezTo>
                  <a:cubicBezTo>
                    <a:pt x="94358" y="95250"/>
                    <a:pt x="83711" y="101931"/>
                    <a:pt x="80522" y="114001"/>
                  </a:cubicBezTo>
                  <a:cubicBezTo>
                    <a:pt x="75967" y="108658"/>
                    <a:pt x="84242" y="102137"/>
                    <a:pt x="77653" y="100182"/>
                  </a:cubicBezTo>
                  <a:cubicBezTo>
                    <a:pt x="72298" y="98593"/>
                    <a:pt x="69303" y="104411"/>
                    <a:pt x="67251" y="108812"/>
                  </a:cubicBezTo>
                  <a:cubicBezTo>
                    <a:pt x="64365" y="114990"/>
                    <a:pt x="58856" y="120630"/>
                    <a:pt x="62068" y="129272"/>
                  </a:cubicBezTo>
                  <a:cubicBezTo>
                    <a:pt x="75064" y="126225"/>
                    <a:pt x="82276" y="113658"/>
                    <a:pt x="94529" y="109224"/>
                  </a:cubicBezTo>
                  <a:cubicBezTo>
                    <a:pt x="96078" y="115498"/>
                    <a:pt x="89397" y="116744"/>
                    <a:pt x="89363" y="121271"/>
                  </a:cubicBezTo>
                  <a:cubicBezTo>
                    <a:pt x="89340" y="124391"/>
                    <a:pt x="91529" y="124459"/>
                    <a:pt x="93655" y="124745"/>
                  </a:cubicBezTo>
                  <a:cubicBezTo>
                    <a:pt x="89449" y="130415"/>
                    <a:pt x="80682" y="126294"/>
                    <a:pt x="76641" y="132981"/>
                  </a:cubicBezTo>
                  <a:cubicBezTo>
                    <a:pt x="81910" y="137416"/>
                    <a:pt x="88888" y="126688"/>
                    <a:pt x="93655" y="134609"/>
                  </a:cubicBezTo>
                  <a:cubicBezTo>
                    <a:pt x="86614" y="143662"/>
                    <a:pt x="76573" y="148263"/>
                    <a:pt x="66577" y="152960"/>
                  </a:cubicBezTo>
                  <a:cubicBezTo>
                    <a:pt x="65274" y="153703"/>
                    <a:pt x="63937" y="154366"/>
                    <a:pt x="62605" y="155052"/>
                  </a:cubicBezTo>
                  <a:cubicBezTo>
                    <a:pt x="49883" y="162996"/>
                    <a:pt x="39334" y="173283"/>
                    <a:pt x="29538" y="184313"/>
                  </a:cubicBezTo>
                  <a:cubicBezTo>
                    <a:pt x="36379" y="177152"/>
                    <a:pt x="42203" y="168494"/>
                    <a:pt x="54279" y="170145"/>
                  </a:cubicBezTo>
                  <a:cubicBezTo>
                    <a:pt x="56656" y="173243"/>
                    <a:pt x="56273" y="176512"/>
                    <a:pt x="53541" y="178781"/>
                  </a:cubicBezTo>
                  <a:cubicBezTo>
                    <a:pt x="40917" y="189256"/>
                    <a:pt x="32876" y="203515"/>
                    <a:pt x="22514" y="215860"/>
                  </a:cubicBezTo>
                  <a:cubicBezTo>
                    <a:pt x="21480" y="216991"/>
                    <a:pt x="20320" y="217974"/>
                    <a:pt x="19063" y="218854"/>
                  </a:cubicBezTo>
                  <a:cubicBezTo>
                    <a:pt x="17708" y="219609"/>
                    <a:pt x="16262" y="220037"/>
                    <a:pt x="14713" y="220129"/>
                  </a:cubicBezTo>
                  <a:cubicBezTo>
                    <a:pt x="12576" y="218826"/>
                    <a:pt x="11850" y="216968"/>
                    <a:pt x="12668" y="214608"/>
                  </a:cubicBezTo>
                  <a:cubicBezTo>
                    <a:pt x="14359" y="209710"/>
                    <a:pt x="14559" y="206304"/>
                    <a:pt x="8050" y="210184"/>
                  </a:cubicBezTo>
                  <a:cubicBezTo>
                    <a:pt x="5078" y="211956"/>
                    <a:pt x="2683" y="210893"/>
                    <a:pt x="803" y="208870"/>
                  </a:cubicBezTo>
                  <a:cubicBezTo>
                    <a:pt x="-1100" y="206818"/>
                    <a:pt x="820" y="205081"/>
                    <a:pt x="2020" y="203235"/>
                  </a:cubicBezTo>
                  <a:cubicBezTo>
                    <a:pt x="8924" y="192571"/>
                    <a:pt x="10187" y="179021"/>
                    <a:pt x="20194" y="170408"/>
                  </a:cubicBezTo>
                  <a:cubicBezTo>
                    <a:pt x="14222" y="164310"/>
                    <a:pt x="10930" y="172574"/>
                    <a:pt x="6370" y="171328"/>
                  </a:cubicBezTo>
                  <a:cubicBezTo>
                    <a:pt x="5192" y="167511"/>
                    <a:pt x="8164" y="165173"/>
                    <a:pt x="9141" y="162224"/>
                  </a:cubicBezTo>
                  <a:cubicBezTo>
                    <a:pt x="11342" y="155606"/>
                    <a:pt x="13193" y="157212"/>
                    <a:pt x="16794" y="161756"/>
                  </a:cubicBezTo>
                  <a:cubicBezTo>
                    <a:pt x="18125" y="163436"/>
                    <a:pt x="22697" y="160630"/>
                    <a:pt x="24595" y="157646"/>
                  </a:cubicBezTo>
                  <a:cubicBezTo>
                    <a:pt x="17222" y="153892"/>
                    <a:pt x="17222" y="153766"/>
                    <a:pt x="24595" y="144491"/>
                  </a:cubicBezTo>
                  <a:cubicBezTo>
                    <a:pt x="28224" y="146725"/>
                    <a:pt x="29269" y="143416"/>
                    <a:pt x="30961" y="141525"/>
                  </a:cubicBezTo>
                  <a:cubicBezTo>
                    <a:pt x="33121" y="139719"/>
                    <a:pt x="35648" y="139542"/>
                    <a:pt x="38259" y="139890"/>
                  </a:cubicBezTo>
                  <a:cubicBezTo>
                    <a:pt x="42671" y="141765"/>
                    <a:pt x="40031" y="137775"/>
                    <a:pt x="40888" y="136644"/>
                  </a:cubicBezTo>
                  <a:cubicBezTo>
                    <a:pt x="40694" y="133152"/>
                    <a:pt x="51067" y="133375"/>
                    <a:pt x="44026" y="127506"/>
                  </a:cubicBezTo>
                  <a:cubicBezTo>
                    <a:pt x="43083" y="123802"/>
                    <a:pt x="46283" y="122768"/>
                    <a:pt x="48175" y="120893"/>
                  </a:cubicBezTo>
                  <a:cubicBezTo>
                    <a:pt x="53564" y="116287"/>
                    <a:pt x="56776" y="110847"/>
                    <a:pt x="58530" y="103628"/>
                  </a:cubicBezTo>
                  <a:cubicBezTo>
                    <a:pt x="59782" y="98473"/>
                    <a:pt x="57839" y="91381"/>
                    <a:pt x="64411" y="88055"/>
                  </a:cubicBezTo>
                  <a:cubicBezTo>
                    <a:pt x="64920" y="88089"/>
                    <a:pt x="65446" y="88107"/>
                    <a:pt x="65971" y="88146"/>
                  </a:cubicBezTo>
                  <a:cubicBezTo>
                    <a:pt x="67452" y="88261"/>
                    <a:pt x="68320" y="90370"/>
                    <a:pt x="70126" y="89432"/>
                  </a:cubicBezTo>
                  <a:cubicBezTo>
                    <a:pt x="68429" y="89821"/>
                    <a:pt x="67503" y="88524"/>
                    <a:pt x="66332" y="87695"/>
                  </a:cubicBezTo>
                  <a:cubicBezTo>
                    <a:pt x="66091" y="86186"/>
                    <a:pt x="66497" y="84889"/>
                    <a:pt x="67531" y="83780"/>
                  </a:cubicBezTo>
                  <a:cubicBezTo>
                    <a:pt x="72503" y="76225"/>
                    <a:pt x="72881" y="66258"/>
                    <a:pt x="82356" y="58400"/>
                  </a:cubicBezTo>
                  <a:cubicBezTo>
                    <a:pt x="69600" y="60869"/>
                    <a:pt x="70480" y="69636"/>
                    <a:pt x="68766" y="76585"/>
                  </a:cubicBezTo>
                  <a:cubicBezTo>
                    <a:pt x="68989" y="78042"/>
                    <a:pt x="68995" y="79488"/>
                    <a:pt x="68846" y="80951"/>
                  </a:cubicBezTo>
                  <a:cubicBezTo>
                    <a:pt x="68195" y="82289"/>
                    <a:pt x="67309" y="83437"/>
                    <a:pt x="66200" y="84426"/>
                  </a:cubicBezTo>
                  <a:cubicBezTo>
                    <a:pt x="61022" y="90438"/>
                    <a:pt x="53341" y="94616"/>
                    <a:pt x="56536" y="105366"/>
                  </a:cubicBezTo>
                  <a:cubicBezTo>
                    <a:pt x="58165" y="110835"/>
                    <a:pt x="53261" y="116258"/>
                    <a:pt x="48752" y="120311"/>
                  </a:cubicBezTo>
                  <a:cubicBezTo>
                    <a:pt x="45106" y="122762"/>
                    <a:pt x="41808" y="125357"/>
                    <a:pt x="44934" y="130397"/>
                  </a:cubicBezTo>
                  <a:cubicBezTo>
                    <a:pt x="41597" y="135284"/>
                    <a:pt x="35487" y="136707"/>
                    <a:pt x="31699" y="141033"/>
                  </a:cubicBezTo>
                  <a:cubicBezTo>
                    <a:pt x="29550" y="142605"/>
                    <a:pt x="28504" y="146474"/>
                    <a:pt x="24595" y="144485"/>
                  </a:cubicBezTo>
                  <a:close/>
                </a:path>
              </a:pathLst>
            </a:custGeom>
            <a:grpFill/>
            <a:ln w="5715" cap="flat">
              <a:noFill/>
              <a:prstDash val="solid"/>
              <a:miter/>
            </a:ln>
          </p:spPr>
          <p:txBody>
            <a:bodyPr rtlCol="0" anchor="ctr"/>
            <a:lstStyle/>
            <a:p>
              <a:endParaRPr lang="zh-CN" altLang="en-US"/>
            </a:p>
          </p:txBody>
        </p:sp>
        <p:sp>
          <p:nvSpPr>
            <p:cNvPr id="2140" name="任意多边形: 形状 2139">
              <a:extLst>
                <a:ext uri="{FF2B5EF4-FFF2-40B4-BE49-F238E27FC236}">
                  <a16:creationId xmlns:a16="http://schemas.microsoft.com/office/drawing/2014/main" id="{2EBFC519-2268-8B1F-C09E-588C2F9891F1}"/>
                </a:ext>
              </a:extLst>
            </p:cNvPr>
            <p:cNvSpPr/>
            <p:nvPr userDrawn="1"/>
          </p:nvSpPr>
          <p:spPr>
            <a:xfrm>
              <a:off x="5564259" y="5419088"/>
              <a:ext cx="124428" cy="115140"/>
            </a:xfrm>
            <a:custGeom>
              <a:avLst/>
              <a:gdLst>
                <a:gd name="connsiteX0" fmla="*/ 30221 w 124428"/>
                <a:gd name="connsiteY0" fmla="*/ 105253 h 115140"/>
                <a:gd name="connsiteX1" fmla="*/ 26861 w 124428"/>
                <a:gd name="connsiteY1" fmla="*/ 108579 h 115140"/>
                <a:gd name="connsiteX2" fmla="*/ 23683 w 124428"/>
                <a:gd name="connsiteY2" fmla="*/ 108556 h 115140"/>
                <a:gd name="connsiteX3" fmla="*/ 20408 w 124428"/>
                <a:gd name="connsiteY3" fmla="*/ 108573 h 115140"/>
                <a:gd name="connsiteX4" fmla="*/ 20385 w 124428"/>
                <a:gd name="connsiteY4" fmla="*/ 108591 h 115140"/>
                <a:gd name="connsiteX5" fmla="*/ 20362 w 124428"/>
                <a:gd name="connsiteY5" fmla="*/ 115140 h 115140"/>
                <a:gd name="connsiteX6" fmla="*/ 15813 w 124428"/>
                <a:gd name="connsiteY6" fmla="*/ 87371 h 115140"/>
                <a:gd name="connsiteX7" fmla="*/ 10487 w 124428"/>
                <a:gd name="connsiteY7" fmla="*/ 72381 h 115140"/>
                <a:gd name="connsiteX8" fmla="*/ 0 w 124428"/>
                <a:gd name="connsiteY8" fmla="*/ 69294 h 115140"/>
                <a:gd name="connsiteX9" fmla="*/ 25340 w 124428"/>
                <a:gd name="connsiteY9" fmla="*/ 31284 h 115140"/>
                <a:gd name="connsiteX10" fmla="*/ 33924 w 124428"/>
                <a:gd name="connsiteY10" fmla="*/ 29261 h 115140"/>
                <a:gd name="connsiteX11" fmla="*/ 28306 w 124428"/>
                <a:gd name="connsiteY11" fmla="*/ 52967 h 115140"/>
                <a:gd name="connsiteX12" fmla="*/ 52149 w 124428"/>
                <a:gd name="connsiteY12" fmla="*/ 29301 h 115140"/>
                <a:gd name="connsiteX13" fmla="*/ 57122 w 124428"/>
                <a:gd name="connsiteY13" fmla="*/ 13962 h 115140"/>
                <a:gd name="connsiteX14" fmla="*/ 71923 w 124428"/>
                <a:gd name="connsiteY14" fmla="*/ 4875 h 115140"/>
                <a:gd name="connsiteX15" fmla="*/ 74804 w 124428"/>
                <a:gd name="connsiteY15" fmla="*/ 2572 h 115140"/>
                <a:gd name="connsiteX16" fmla="*/ 77736 w 124428"/>
                <a:gd name="connsiteY16" fmla="*/ 354 h 115140"/>
                <a:gd name="connsiteX17" fmla="*/ 79547 w 124428"/>
                <a:gd name="connsiteY17" fmla="*/ 0 h 115140"/>
                <a:gd name="connsiteX18" fmla="*/ 82267 w 124428"/>
                <a:gd name="connsiteY18" fmla="*/ 6007 h 115140"/>
                <a:gd name="connsiteX19" fmla="*/ 82948 w 124428"/>
                <a:gd name="connsiteY19" fmla="*/ 9938 h 115140"/>
                <a:gd name="connsiteX20" fmla="*/ 86131 w 124428"/>
                <a:gd name="connsiteY20" fmla="*/ 16437 h 115140"/>
                <a:gd name="connsiteX21" fmla="*/ 86142 w 124428"/>
                <a:gd name="connsiteY21" fmla="*/ 19728 h 115140"/>
                <a:gd name="connsiteX22" fmla="*/ 71409 w 124428"/>
                <a:gd name="connsiteY22" fmla="*/ 35439 h 115140"/>
                <a:gd name="connsiteX23" fmla="*/ 70454 w 124428"/>
                <a:gd name="connsiteY23" fmla="*/ 35736 h 115140"/>
                <a:gd name="connsiteX24" fmla="*/ 71620 w 124428"/>
                <a:gd name="connsiteY24" fmla="*/ 36039 h 115140"/>
                <a:gd name="connsiteX25" fmla="*/ 76267 w 124428"/>
                <a:gd name="connsiteY25" fmla="*/ 39445 h 115140"/>
                <a:gd name="connsiteX26" fmla="*/ 92692 w 124428"/>
                <a:gd name="connsiteY26" fmla="*/ 32947 h 115140"/>
                <a:gd name="connsiteX27" fmla="*/ 99275 w 124428"/>
                <a:gd name="connsiteY27" fmla="*/ 23015 h 115140"/>
                <a:gd name="connsiteX28" fmla="*/ 99264 w 124428"/>
                <a:gd name="connsiteY28" fmla="*/ 23015 h 115140"/>
                <a:gd name="connsiteX29" fmla="*/ 110368 w 124428"/>
                <a:gd name="connsiteY29" fmla="*/ 20803 h 115140"/>
                <a:gd name="connsiteX30" fmla="*/ 114774 w 124428"/>
                <a:gd name="connsiteY30" fmla="*/ 22152 h 115140"/>
                <a:gd name="connsiteX31" fmla="*/ 122421 w 124428"/>
                <a:gd name="connsiteY31" fmla="*/ 33084 h 115140"/>
                <a:gd name="connsiteX32" fmla="*/ 121895 w 124428"/>
                <a:gd name="connsiteY32" fmla="*/ 42062 h 115140"/>
                <a:gd name="connsiteX33" fmla="*/ 118129 w 124428"/>
                <a:gd name="connsiteY33" fmla="*/ 47217 h 115140"/>
                <a:gd name="connsiteX34" fmla="*/ 115923 w 124428"/>
                <a:gd name="connsiteY34" fmla="*/ 49200 h 115140"/>
                <a:gd name="connsiteX35" fmla="*/ 122912 w 124428"/>
                <a:gd name="connsiteY35" fmla="*/ 49149 h 115140"/>
                <a:gd name="connsiteX36" fmla="*/ 122301 w 124428"/>
                <a:gd name="connsiteY36" fmla="*/ 52641 h 115140"/>
                <a:gd name="connsiteX37" fmla="*/ 122301 w 124428"/>
                <a:gd name="connsiteY37" fmla="*/ 59202 h 115140"/>
                <a:gd name="connsiteX38" fmla="*/ 122301 w 124428"/>
                <a:gd name="connsiteY38" fmla="*/ 65797 h 115140"/>
                <a:gd name="connsiteX39" fmla="*/ 122301 w 124428"/>
                <a:gd name="connsiteY39" fmla="*/ 82245 h 115140"/>
                <a:gd name="connsiteX40" fmla="*/ 122318 w 124428"/>
                <a:gd name="connsiteY40" fmla="*/ 88822 h 115140"/>
                <a:gd name="connsiteX41" fmla="*/ 113048 w 124428"/>
                <a:gd name="connsiteY41" fmla="*/ 99687 h 115140"/>
                <a:gd name="connsiteX42" fmla="*/ 112437 w 124428"/>
                <a:gd name="connsiteY42" fmla="*/ 95366 h 115140"/>
                <a:gd name="connsiteX43" fmla="*/ 112443 w 124428"/>
                <a:gd name="connsiteY43" fmla="*/ 92109 h 115140"/>
                <a:gd name="connsiteX44" fmla="*/ 112437 w 124428"/>
                <a:gd name="connsiteY44" fmla="*/ 92109 h 115140"/>
                <a:gd name="connsiteX45" fmla="*/ 94835 w 124428"/>
                <a:gd name="connsiteY45" fmla="*/ 92109 h 115140"/>
                <a:gd name="connsiteX46" fmla="*/ 100150 w 124428"/>
                <a:gd name="connsiteY46" fmla="*/ 86908 h 115140"/>
                <a:gd name="connsiteX47" fmla="*/ 116638 w 124428"/>
                <a:gd name="connsiteY47" fmla="*/ 85005 h 115140"/>
                <a:gd name="connsiteX48" fmla="*/ 107671 w 124428"/>
                <a:gd name="connsiteY48" fmla="*/ 67369 h 115140"/>
                <a:gd name="connsiteX49" fmla="*/ 95755 w 124428"/>
                <a:gd name="connsiteY49" fmla="*/ 66825 h 115140"/>
                <a:gd name="connsiteX50" fmla="*/ 81096 w 124428"/>
                <a:gd name="connsiteY50" fmla="*/ 75884 h 115140"/>
                <a:gd name="connsiteX51" fmla="*/ 76421 w 124428"/>
                <a:gd name="connsiteY51" fmla="*/ 76758 h 115140"/>
                <a:gd name="connsiteX52" fmla="*/ 55693 w 124428"/>
                <a:gd name="connsiteY52" fmla="*/ 83028 h 115140"/>
                <a:gd name="connsiteX53" fmla="*/ 63317 w 124428"/>
                <a:gd name="connsiteY53" fmla="*/ 86005 h 115140"/>
                <a:gd name="connsiteX54" fmla="*/ 67346 w 124428"/>
                <a:gd name="connsiteY54" fmla="*/ 91737 h 115140"/>
                <a:gd name="connsiteX55" fmla="*/ 59773 w 124428"/>
                <a:gd name="connsiteY55" fmla="*/ 92126 h 115140"/>
                <a:gd name="connsiteX56" fmla="*/ 46675 w 124428"/>
                <a:gd name="connsiteY56" fmla="*/ 88822 h 115140"/>
                <a:gd name="connsiteX57" fmla="*/ 39405 w 124428"/>
                <a:gd name="connsiteY57" fmla="*/ 85639 h 115140"/>
                <a:gd name="connsiteX58" fmla="*/ 30095 w 124428"/>
                <a:gd name="connsiteY58" fmla="*/ 76261 h 115140"/>
                <a:gd name="connsiteX59" fmla="*/ 40639 w 124428"/>
                <a:gd name="connsiteY59" fmla="*/ 68220 h 115140"/>
                <a:gd name="connsiteX60" fmla="*/ 42154 w 124428"/>
                <a:gd name="connsiteY60" fmla="*/ 68534 h 115140"/>
                <a:gd name="connsiteX61" fmla="*/ 41805 w 124428"/>
                <a:gd name="connsiteY61" fmla="*/ 68232 h 115140"/>
                <a:gd name="connsiteX62" fmla="*/ 29935 w 124428"/>
                <a:gd name="connsiteY62" fmla="*/ 84634 h 115140"/>
                <a:gd name="connsiteX63" fmla="*/ 30221 w 124428"/>
                <a:gd name="connsiteY63" fmla="*/ 105253 h 115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24428" h="115140">
                  <a:moveTo>
                    <a:pt x="30221" y="105253"/>
                  </a:moveTo>
                  <a:cubicBezTo>
                    <a:pt x="29101" y="106362"/>
                    <a:pt x="27981" y="107471"/>
                    <a:pt x="26861" y="108579"/>
                  </a:cubicBezTo>
                  <a:cubicBezTo>
                    <a:pt x="25792" y="110271"/>
                    <a:pt x="24735" y="110185"/>
                    <a:pt x="23683" y="108556"/>
                  </a:cubicBezTo>
                  <a:cubicBezTo>
                    <a:pt x="22591" y="108556"/>
                    <a:pt x="21500" y="108562"/>
                    <a:pt x="20408" y="108573"/>
                  </a:cubicBezTo>
                  <a:lnTo>
                    <a:pt x="20385" y="108591"/>
                  </a:lnTo>
                  <a:cubicBezTo>
                    <a:pt x="20380" y="110774"/>
                    <a:pt x="20374" y="112957"/>
                    <a:pt x="20362" y="115140"/>
                  </a:cubicBezTo>
                  <a:cubicBezTo>
                    <a:pt x="8944" y="107671"/>
                    <a:pt x="7309" y="102802"/>
                    <a:pt x="15813" y="87371"/>
                  </a:cubicBezTo>
                  <a:cubicBezTo>
                    <a:pt x="20660" y="78581"/>
                    <a:pt x="19202" y="74935"/>
                    <a:pt x="10487" y="72381"/>
                  </a:cubicBezTo>
                  <a:cubicBezTo>
                    <a:pt x="6189" y="74072"/>
                    <a:pt x="2806" y="72666"/>
                    <a:pt x="0" y="69294"/>
                  </a:cubicBezTo>
                  <a:cubicBezTo>
                    <a:pt x="9315" y="57219"/>
                    <a:pt x="10259" y="39542"/>
                    <a:pt x="25340" y="31284"/>
                  </a:cubicBezTo>
                  <a:cubicBezTo>
                    <a:pt x="27918" y="29398"/>
                    <a:pt x="30575" y="27838"/>
                    <a:pt x="33924" y="29261"/>
                  </a:cubicBezTo>
                  <a:cubicBezTo>
                    <a:pt x="38354" y="38851"/>
                    <a:pt x="29312" y="45103"/>
                    <a:pt x="28306" y="52967"/>
                  </a:cubicBezTo>
                  <a:cubicBezTo>
                    <a:pt x="33884" y="43269"/>
                    <a:pt x="34810" y="29244"/>
                    <a:pt x="52149" y="29301"/>
                  </a:cubicBezTo>
                  <a:cubicBezTo>
                    <a:pt x="58053" y="29318"/>
                    <a:pt x="56144" y="19494"/>
                    <a:pt x="57122" y="13962"/>
                  </a:cubicBezTo>
                  <a:cubicBezTo>
                    <a:pt x="58596" y="5241"/>
                    <a:pt x="65740" y="5835"/>
                    <a:pt x="71923" y="4875"/>
                  </a:cubicBezTo>
                  <a:cubicBezTo>
                    <a:pt x="72912" y="4149"/>
                    <a:pt x="73901" y="3418"/>
                    <a:pt x="74804" y="2572"/>
                  </a:cubicBezTo>
                  <a:cubicBezTo>
                    <a:pt x="75667" y="1686"/>
                    <a:pt x="76655" y="960"/>
                    <a:pt x="77736" y="354"/>
                  </a:cubicBezTo>
                  <a:cubicBezTo>
                    <a:pt x="78336" y="229"/>
                    <a:pt x="78941" y="114"/>
                    <a:pt x="79547" y="0"/>
                  </a:cubicBezTo>
                  <a:cubicBezTo>
                    <a:pt x="84748" y="40"/>
                    <a:pt x="91006" y="-480"/>
                    <a:pt x="82267" y="6007"/>
                  </a:cubicBezTo>
                  <a:cubicBezTo>
                    <a:pt x="80702" y="7172"/>
                    <a:pt x="81410" y="8841"/>
                    <a:pt x="82948" y="9938"/>
                  </a:cubicBezTo>
                  <a:cubicBezTo>
                    <a:pt x="85279" y="11482"/>
                    <a:pt x="84285" y="14653"/>
                    <a:pt x="86131" y="16437"/>
                  </a:cubicBezTo>
                  <a:cubicBezTo>
                    <a:pt x="86136" y="17534"/>
                    <a:pt x="86136" y="18631"/>
                    <a:pt x="86142" y="19728"/>
                  </a:cubicBezTo>
                  <a:cubicBezTo>
                    <a:pt x="81387" y="25163"/>
                    <a:pt x="80381" y="34136"/>
                    <a:pt x="71409" y="35439"/>
                  </a:cubicBezTo>
                  <a:cubicBezTo>
                    <a:pt x="71529" y="35399"/>
                    <a:pt x="70454" y="35736"/>
                    <a:pt x="70454" y="35736"/>
                  </a:cubicBezTo>
                  <a:cubicBezTo>
                    <a:pt x="70454" y="35736"/>
                    <a:pt x="71529" y="36068"/>
                    <a:pt x="71620" y="36039"/>
                  </a:cubicBezTo>
                  <a:cubicBezTo>
                    <a:pt x="74175" y="35907"/>
                    <a:pt x="77690" y="34410"/>
                    <a:pt x="76267" y="39445"/>
                  </a:cubicBezTo>
                  <a:cubicBezTo>
                    <a:pt x="84759" y="44903"/>
                    <a:pt x="88474" y="38291"/>
                    <a:pt x="92692" y="32947"/>
                  </a:cubicBezTo>
                  <a:cubicBezTo>
                    <a:pt x="94372" y="29295"/>
                    <a:pt x="96429" y="25895"/>
                    <a:pt x="99275" y="23015"/>
                  </a:cubicBezTo>
                  <a:lnTo>
                    <a:pt x="99264" y="23015"/>
                  </a:lnTo>
                  <a:cubicBezTo>
                    <a:pt x="102853" y="21711"/>
                    <a:pt x="106442" y="20443"/>
                    <a:pt x="110368" y="20803"/>
                  </a:cubicBezTo>
                  <a:cubicBezTo>
                    <a:pt x="111906" y="21020"/>
                    <a:pt x="113368" y="21488"/>
                    <a:pt x="114774" y="22152"/>
                  </a:cubicBezTo>
                  <a:cubicBezTo>
                    <a:pt x="119198" y="24477"/>
                    <a:pt x="121815" y="28078"/>
                    <a:pt x="122421" y="33084"/>
                  </a:cubicBezTo>
                  <a:cubicBezTo>
                    <a:pt x="122792" y="36107"/>
                    <a:pt x="122672" y="39108"/>
                    <a:pt x="121895" y="42062"/>
                  </a:cubicBezTo>
                  <a:cubicBezTo>
                    <a:pt x="121210" y="44234"/>
                    <a:pt x="120043" y="46063"/>
                    <a:pt x="118129" y="47217"/>
                  </a:cubicBezTo>
                  <a:cubicBezTo>
                    <a:pt x="117815" y="48326"/>
                    <a:pt x="114992" y="46640"/>
                    <a:pt x="115923" y="49200"/>
                  </a:cubicBezTo>
                  <a:cubicBezTo>
                    <a:pt x="118329" y="48783"/>
                    <a:pt x="120609" y="47537"/>
                    <a:pt x="122912" y="49149"/>
                  </a:cubicBezTo>
                  <a:cubicBezTo>
                    <a:pt x="123696" y="50492"/>
                    <a:pt x="123438" y="51646"/>
                    <a:pt x="122301" y="52641"/>
                  </a:cubicBezTo>
                  <a:cubicBezTo>
                    <a:pt x="122301" y="54830"/>
                    <a:pt x="122301" y="57018"/>
                    <a:pt x="122301" y="59202"/>
                  </a:cubicBezTo>
                  <a:cubicBezTo>
                    <a:pt x="121078" y="61402"/>
                    <a:pt x="117392" y="63596"/>
                    <a:pt x="122301" y="65797"/>
                  </a:cubicBezTo>
                  <a:cubicBezTo>
                    <a:pt x="125719" y="71277"/>
                    <a:pt x="124490" y="76764"/>
                    <a:pt x="122301" y="82245"/>
                  </a:cubicBezTo>
                  <a:cubicBezTo>
                    <a:pt x="122027" y="84439"/>
                    <a:pt x="118666" y="86640"/>
                    <a:pt x="122318" y="88822"/>
                  </a:cubicBezTo>
                  <a:cubicBezTo>
                    <a:pt x="123124" y="95772"/>
                    <a:pt x="121644" y="100773"/>
                    <a:pt x="113048" y="99687"/>
                  </a:cubicBezTo>
                  <a:cubicBezTo>
                    <a:pt x="111477" y="98441"/>
                    <a:pt x="111271" y="97001"/>
                    <a:pt x="112437" y="95366"/>
                  </a:cubicBezTo>
                  <a:cubicBezTo>
                    <a:pt x="112443" y="94280"/>
                    <a:pt x="112448" y="93195"/>
                    <a:pt x="112443" y="92109"/>
                  </a:cubicBezTo>
                  <a:lnTo>
                    <a:pt x="112437" y="92109"/>
                  </a:lnTo>
                  <a:cubicBezTo>
                    <a:pt x="106499" y="92109"/>
                    <a:pt x="100567" y="92109"/>
                    <a:pt x="94835" y="92109"/>
                  </a:cubicBezTo>
                  <a:cubicBezTo>
                    <a:pt x="96446" y="86451"/>
                    <a:pt x="96949" y="85388"/>
                    <a:pt x="100150" y="86908"/>
                  </a:cubicBezTo>
                  <a:cubicBezTo>
                    <a:pt x="107013" y="90160"/>
                    <a:pt x="108677" y="80507"/>
                    <a:pt x="116638" y="85005"/>
                  </a:cubicBezTo>
                  <a:cubicBezTo>
                    <a:pt x="111928" y="77370"/>
                    <a:pt x="104133" y="75769"/>
                    <a:pt x="107671" y="67369"/>
                  </a:cubicBezTo>
                  <a:cubicBezTo>
                    <a:pt x="109157" y="63848"/>
                    <a:pt x="99733" y="62088"/>
                    <a:pt x="95755" y="66825"/>
                  </a:cubicBezTo>
                  <a:cubicBezTo>
                    <a:pt x="91720" y="71632"/>
                    <a:pt x="87925" y="75884"/>
                    <a:pt x="81096" y="75884"/>
                  </a:cubicBezTo>
                  <a:cubicBezTo>
                    <a:pt x="79496" y="75884"/>
                    <a:pt x="77055" y="77387"/>
                    <a:pt x="76421" y="76758"/>
                  </a:cubicBezTo>
                  <a:cubicBezTo>
                    <a:pt x="64888" y="65357"/>
                    <a:pt x="62099" y="79113"/>
                    <a:pt x="55693" y="83028"/>
                  </a:cubicBezTo>
                  <a:cubicBezTo>
                    <a:pt x="57887" y="86445"/>
                    <a:pt x="60991" y="85051"/>
                    <a:pt x="63317" y="86005"/>
                  </a:cubicBezTo>
                  <a:cubicBezTo>
                    <a:pt x="65854" y="87045"/>
                    <a:pt x="68786" y="88251"/>
                    <a:pt x="67346" y="91737"/>
                  </a:cubicBezTo>
                  <a:cubicBezTo>
                    <a:pt x="65311" y="96669"/>
                    <a:pt x="62145" y="88200"/>
                    <a:pt x="59773" y="92126"/>
                  </a:cubicBezTo>
                  <a:cubicBezTo>
                    <a:pt x="55407" y="91023"/>
                    <a:pt x="51041" y="89925"/>
                    <a:pt x="46675" y="88822"/>
                  </a:cubicBezTo>
                  <a:cubicBezTo>
                    <a:pt x="44543" y="87079"/>
                    <a:pt x="41708" y="86920"/>
                    <a:pt x="39405" y="85639"/>
                  </a:cubicBezTo>
                  <a:cubicBezTo>
                    <a:pt x="35399" y="83411"/>
                    <a:pt x="29432" y="82439"/>
                    <a:pt x="30095" y="76261"/>
                  </a:cubicBezTo>
                  <a:cubicBezTo>
                    <a:pt x="30712" y="70495"/>
                    <a:pt x="35959" y="69311"/>
                    <a:pt x="40639" y="68220"/>
                  </a:cubicBezTo>
                  <a:cubicBezTo>
                    <a:pt x="42628" y="68917"/>
                    <a:pt x="40102" y="67780"/>
                    <a:pt x="42154" y="68534"/>
                  </a:cubicBezTo>
                  <a:cubicBezTo>
                    <a:pt x="42194" y="68546"/>
                    <a:pt x="41960" y="68397"/>
                    <a:pt x="41805" y="68232"/>
                  </a:cubicBezTo>
                  <a:cubicBezTo>
                    <a:pt x="30581" y="68512"/>
                    <a:pt x="26340" y="73689"/>
                    <a:pt x="29935" y="84634"/>
                  </a:cubicBezTo>
                  <a:cubicBezTo>
                    <a:pt x="32187" y="91446"/>
                    <a:pt x="28621" y="98395"/>
                    <a:pt x="30221" y="105253"/>
                  </a:cubicBezTo>
                  <a:close/>
                </a:path>
              </a:pathLst>
            </a:custGeom>
            <a:grpFill/>
            <a:ln w="5715" cap="flat">
              <a:noFill/>
              <a:prstDash val="solid"/>
              <a:miter/>
            </a:ln>
          </p:spPr>
          <p:txBody>
            <a:bodyPr rtlCol="0" anchor="ctr"/>
            <a:lstStyle/>
            <a:p>
              <a:endParaRPr lang="zh-CN" altLang="en-US"/>
            </a:p>
          </p:txBody>
        </p:sp>
        <p:sp>
          <p:nvSpPr>
            <p:cNvPr id="2141" name="任意多边形: 形状 2140">
              <a:extLst>
                <a:ext uri="{FF2B5EF4-FFF2-40B4-BE49-F238E27FC236}">
                  <a16:creationId xmlns:a16="http://schemas.microsoft.com/office/drawing/2014/main" id="{38F5A335-CA77-80BA-4376-4E7BC2F26ADE}"/>
                </a:ext>
              </a:extLst>
            </p:cNvPr>
            <p:cNvSpPr/>
            <p:nvPr userDrawn="1"/>
          </p:nvSpPr>
          <p:spPr>
            <a:xfrm>
              <a:off x="5890568" y="5563826"/>
              <a:ext cx="113096" cy="134394"/>
            </a:xfrm>
            <a:custGeom>
              <a:avLst/>
              <a:gdLst>
                <a:gd name="connsiteX0" fmla="*/ 32867 w 113096"/>
                <a:gd name="connsiteY0" fmla="*/ 49355 h 134394"/>
                <a:gd name="connsiteX1" fmla="*/ 5773 w 113096"/>
                <a:gd name="connsiteY1" fmla="*/ 74146 h 134394"/>
                <a:gd name="connsiteX2" fmla="*/ 2195 w 113096"/>
                <a:gd name="connsiteY2" fmla="*/ 64111 h 134394"/>
                <a:gd name="connsiteX3" fmla="*/ 25323 w 113096"/>
                <a:gd name="connsiteY3" fmla="*/ 43126 h 134394"/>
                <a:gd name="connsiteX4" fmla="*/ 42651 w 113096"/>
                <a:gd name="connsiteY4" fmla="*/ 29604 h 134394"/>
                <a:gd name="connsiteX5" fmla="*/ 72249 w 113096"/>
                <a:gd name="connsiteY5" fmla="*/ 13156 h 134394"/>
                <a:gd name="connsiteX6" fmla="*/ 72244 w 113096"/>
                <a:gd name="connsiteY6" fmla="*/ 13156 h 134394"/>
                <a:gd name="connsiteX7" fmla="*/ 82056 w 113096"/>
                <a:gd name="connsiteY7" fmla="*/ 13133 h 134394"/>
                <a:gd name="connsiteX8" fmla="*/ 88686 w 113096"/>
                <a:gd name="connsiteY8" fmla="*/ 16448 h 134394"/>
                <a:gd name="connsiteX9" fmla="*/ 89080 w 113096"/>
                <a:gd name="connsiteY9" fmla="*/ 17597 h 134394"/>
                <a:gd name="connsiteX10" fmla="*/ 90166 w 113096"/>
                <a:gd name="connsiteY10" fmla="*/ 18145 h 134394"/>
                <a:gd name="connsiteX11" fmla="*/ 91915 w 113096"/>
                <a:gd name="connsiteY11" fmla="*/ 16499 h 134394"/>
                <a:gd name="connsiteX12" fmla="*/ 91989 w 113096"/>
                <a:gd name="connsiteY12" fmla="*/ 13127 h 134394"/>
                <a:gd name="connsiteX13" fmla="*/ 101842 w 113096"/>
                <a:gd name="connsiteY13" fmla="*/ 3292 h 134394"/>
                <a:gd name="connsiteX14" fmla="*/ 101836 w 113096"/>
                <a:gd name="connsiteY14" fmla="*/ 3292 h 134394"/>
                <a:gd name="connsiteX15" fmla="*/ 105128 w 113096"/>
                <a:gd name="connsiteY15" fmla="*/ 0 h 134394"/>
                <a:gd name="connsiteX16" fmla="*/ 105122 w 113096"/>
                <a:gd name="connsiteY16" fmla="*/ 0 h 134394"/>
                <a:gd name="connsiteX17" fmla="*/ 110277 w 113096"/>
                <a:gd name="connsiteY17" fmla="*/ 20574 h 134394"/>
                <a:gd name="connsiteX18" fmla="*/ 107494 w 113096"/>
                <a:gd name="connsiteY18" fmla="*/ 61511 h 134394"/>
                <a:gd name="connsiteX19" fmla="*/ 105122 w 113096"/>
                <a:gd name="connsiteY19" fmla="*/ 69077 h 134394"/>
                <a:gd name="connsiteX20" fmla="*/ 98076 w 113096"/>
                <a:gd name="connsiteY20" fmla="*/ 83730 h 134394"/>
                <a:gd name="connsiteX21" fmla="*/ 100030 w 113096"/>
                <a:gd name="connsiteY21" fmla="*/ 95406 h 134394"/>
                <a:gd name="connsiteX22" fmla="*/ 93943 w 113096"/>
                <a:gd name="connsiteY22" fmla="*/ 113643 h 134394"/>
                <a:gd name="connsiteX23" fmla="*/ 81622 w 113096"/>
                <a:gd name="connsiteY23" fmla="*/ 107831 h 134394"/>
                <a:gd name="connsiteX24" fmla="*/ 79136 w 113096"/>
                <a:gd name="connsiteY24" fmla="*/ 109282 h 134394"/>
                <a:gd name="connsiteX25" fmla="*/ 75615 w 113096"/>
                <a:gd name="connsiteY25" fmla="*/ 121838 h 134394"/>
                <a:gd name="connsiteX26" fmla="*/ 66026 w 113096"/>
                <a:gd name="connsiteY26" fmla="*/ 134394 h 134394"/>
                <a:gd name="connsiteX27" fmla="*/ 83113 w 113096"/>
                <a:gd name="connsiteY27" fmla="*/ 92903 h 134394"/>
                <a:gd name="connsiteX28" fmla="*/ 79622 w 113096"/>
                <a:gd name="connsiteY28" fmla="*/ 80010 h 134394"/>
                <a:gd name="connsiteX29" fmla="*/ 62368 w 113096"/>
                <a:gd name="connsiteY29" fmla="*/ 82227 h 134394"/>
                <a:gd name="connsiteX30" fmla="*/ 62357 w 113096"/>
                <a:gd name="connsiteY30" fmla="*/ 82227 h 134394"/>
                <a:gd name="connsiteX31" fmla="*/ 64311 w 113096"/>
                <a:gd name="connsiteY31" fmla="*/ 73089 h 134394"/>
                <a:gd name="connsiteX32" fmla="*/ 73352 w 113096"/>
                <a:gd name="connsiteY32" fmla="*/ 57162 h 134394"/>
                <a:gd name="connsiteX33" fmla="*/ 78101 w 113096"/>
                <a:gd name="connsiteY33" fmla="*/ 51447 h 134394"/>
                <a:gd name="connsiteX34" fmla="*/ 80622 w 113096"/>
                <a:gd name="connsiteY34" fmla="*/ 38542 h 134394"/>
                <a:gd name="connsiteX35" fmla="*/ 74244 w 113096"/>
                <a:gd name="connsiteY35" fmla="*/ 47086 h 134394"/>
                <a:gd name="connsiteX36" fmla="*/ 59065 w 113096"/>
                <a:gd name="connsiteY36" fmla="*/ 42743 h 134394"/>
                <a:gd name="connsiteX37" fmla="*/ 53950 w 113096"/>
                <a:gd name="connsiteY37" fmla="*/ 35124 h 134394"/>
                <a:gd name="connsiteX38" fmla="*/ 52887 w 113096"/>
                <a:gd name="connsiteY38" fmla="*/ 37839 h 134394"/>
                <a:gd name="connsiteX39" fmla="*/ 32867 w 113096"/>
                <a:gd name="connsiteY39" fmla="*/ 49355 h 134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096" h="134394">
                  <a:moveTo>
                    <a:pt x="32867" y="49355"/>
                  </a:moveTo>
                  <a:cubicBezTo>
                    <a:pt x="21254" y="54401"/>
                    <a:pt x="9904" y="59756"/>
                    <a:pt x="5773" y="74146"/>
                  </a:cubicBezTo>
                  <a:cubicBezTo>
                    <a:pt x="0" y="71375"/>
                    <a:pt x="-1909" y="66529"/>
                    <a:pt x="2195" y="64111"/>
                  </a:cubicBezTo>
                  <a:cubicBezTo>
                    <a:pt x="11527" y="58619"/>
                    <a:pt x="12636" y="44451"/>
                    <a:pt x="25323" y="43126"/>
                  </a:cubicBezTo>
                  <a:cubicBezTo>
                    <a:pt x="27558" y="34079"/>
                    <a:pt x="35331" y="32130"/>
                    <a:pt x="42651" y="29604"/>
                  </a:cubicBezTo>
                  <a:cubicBezTo>
                    <a:pt x="53024" y="25038"/>
                    <a:pt x="61013" y="16174"/>
                    <a:pt x="72249" y="13156"/>
                  </a:cubicBezTo>
                  <a:lnTo>
                    <a:pt x="72244" y="13156"/>
                  </a:lnTo>
                  <a:cubicBezTo>
                    <a:pt x="75524" y="16396"/>
                    <a:pt x="78781" y="10647"/>
                    <a:pt x="82056" y="13133"/>
                  </a:cubicBezTo>
                  <a:cubicBezTo>
                    <a:pt x="84777" y="13219"/>
                    <a:pt x="87251" y="13796"/>
                    <a:pt x="88686" y="16448"/>
                  </a:cubicBezTo>
                  <a:cubicBezTo>
                    <a:pt x="88686" y="16448"/>
                    <a:pt x="89080" y="17597"/>
                    <a:pt x="89080" y="17597"/>
                  </a:cubicBezTo>
                  <a:cubicBezTo>
                    <a:pt x="89086" y="17597"/>
                    <a:pt x="90166" y="18145"/>
                    <a:pt x="90166" y="18145"/>
                  </a:cubicBezTo>
                  <a:cubicBezTo>
                    <a:pt x="90543" y="17374"/>
                    <a:pt x="91126" y="16825"/>
                    <a:pt x="91915" y="16499"/>
                  </a:cubicBezTo>
                  <a:cubicBezTo>
                    <a:pt x="91937" y="15373"/>
                    <a:pt x="91966" y="14253"/>
                    <a:pt x="91989" y="13127"/>
                  </a:cubicBezTo>
                  <a:cubicBezTo>
                    <a:pt x="96201" y="10779"/>
                    <a:pt x="99441" y="7458"/>
                    <a:pt x="101842" y="3292"/>
                  </a:cubicBezTo>
                  <a:lnTo>
                    <a:pt x="101836" y="3292"/>
                  </a:lnTo>
                  <a:cubicBezTo>
                    <a:pt x="102470" y="1732"/>
                    <a:pt x="103899" y="966"/>
                    <a:pt x="105128" y="0"/>
                  </a:cubicBezTo>
                  <a:lnTo>
                    <a:pt x="105122" y="0"/>
                  </a:lnTo>
                  <a:cubicBezTo>
                    <a:pt x="109717" y="6138"/>
                    <a:pt x="117221" y="11544"/>
                    <a:pt x="110277" y="20574"/>
                  </a:cubicBezTo>
                  <a:cubicBezTo>
                    <a:pt x="115500" y="34610"/>
                    <a:pt x="106631" y="47720"/>
                    <a:pt x="107494" y="61511"/>
                  </a:cubicBezTo>
                  <a:cubicBezTo>
                    <a:pt x="107648" y="63974"/>
                    <a:pt x="105962" y="66551"/>
                    <a:pt x="105122" y="69077"/>
                  </a:cubicBezTo>
                  <a:cubicBezTo>
                    <a:pt x="94847" y="72003"/>
                    <a:pt x="91223" y="78484"/>
                    <a:pt x="98076" y="83730"/>
                  </a:cubicBezTo>
                  <a:cubicBezTo>
                    <a:pt x="104082" y="88325"/>
                    <a:pt x="102790" y="91286"/>
                    <a:pt x="100030" y="95406"/>
                  </a:cubicBezTo>
                  <a:cubicBezTo>
                    <a:pt x="96230" y="101076"/>
                    <a:pt x="93115" y="106865"/>
                    <a:pt x="93943" y="113643"/>
                  </a:cubicBezTo>
                  <a:cubicBezTo>
                    <a:pt x="87428" y="114677"/>
                    <a:pt x="85862" y="108779"/>
                    <a:pt x="81622" y="107831"/>
                  </a:cubicBezTo>
                  <a:cubicBezTo>
                    <a:pt x="80365" y="107476"/>
                    <a:pt x="79524" y="107956"/>
                    <a:pt x="79136" y="109282"/>
                  </a:cubicBezTo>
                  <a:cubicBezTo>
                    <a:pt x="77919" y="113460"/>
                    <a:pt x="76210" y="117575"/>
                    <a:pt x="75615" y="121838"/>
                  </a:cubicBezTo>
                  <a:cubicBezTo>
                    <a:pt x="74764" y="127976"/>
                    <a:pt x="71266" y="131388"/>
                    <a:pt x="66026" y="134394"/>
                  </a:cubicBezTo>
                  <a:cubicBezTo>
                    <a:pt x="62700" y="107288"/>
                    <a:pt x="60162" y="114992"/>
                    <a:pt x="83113" y="92903"/>
                  </a:cubicBezTo>
                  <a:cubicBezTo>
                    <a:pt x="73964" y="89457"/>
                    <a:pt x="73964" y="89457"/>
                    <a:pt x="79622" y="80010"/>
                  </a:cubicBezTo>
                  <a:cubicBezTo>
                    <a:pt x="73404" y="78707"/>
                    <a:pt x="67392" y="75370"/>
                    <a:pt x="62368" y="82227"/>
                  </a:cubicBezTo>
                  <a:lnTo>
                    <a:pt x="62357" y="82227"/>
                  </a:lnTo>
                  <a:cubicBezTo>
                    <a:pt x="62494" y="79010"/>
                    <a:pt x="61442" y="74547"/>
                    <a:pt x="64311" y="73089"/>
                  </a:cubicBezTo>
                  <a:cubicBezTo>
                    <a:pt x="71180" y="69592"/>
                    <a:pt x="75032" y="65328"/>
                    <a:pt x="73352" y="57162"/>
                  </a:cubicBezTo>
                  <a:cubicBezTo>
                    <a:pt x="72695" y="53950"/>
                    <a:pt x="75638" y="52464"/>
                    <a:pt x="78101" y="51447"/>
                  </a:cubicBezTo>
                  <a:cubicBezTo>
                    <a:pt x="85714" y="48292"/>
                    <a:pt x="83239" y="43497"/>
                    <a:pt x="80622" y="38542"/>
                  </a:cubicBezTo>
                  <a:cubicBezTo>
                    <a:pt x="76061" y="38908"/>
                    <a:pt x="76301" y="42800"/>
                    <a:pt x="74244" y="47086"/>
                  </a:cubicBezTo>
                  <a:cubicBezTo>
                    <a:pt x="70095" y="42491"/>
                    <a:pt x="65551" y="37068"/>
                    <a:pt x="59065" y="42743"/>
                  </a:cubicBezTo>
                  <a:cubicBezTo>
                    <a:pt x="55344" y="41543"/>
                    <a:pt x="54807" y="38216"/>
                    <a:pt x="53950" y="35124"/>
                  </a:cubicBezTo>
                  <a:cubicBezTo>
                    <a:pt x="51332" y="35164"/>
                    <a:pt x="54264" y="37325"/>
                    <a:pt x="52887" y="37839"/>
                  </a:cubicBezTo>
                  <a:cubicBezTo>
                    <a:pt x="48583" y="45840"/>
                    <a:pt x="43892" y="53127"/>
                    <a:pt x="32867" y="49355"/>
                  </a:cubicBezTo>
                  <a:close/>
                </a:path>
              </a:pathLst>
            </a:custGeom>
            <a:grpFill/>
            <a:ln w="5715" cap="flat">
              <a:noFill/>
              <a:prstDash val="solid"/>
              <a:miter/>
            </a:ln>
          </p:spPr>
          <p:txBody>
            <a:bodyPr rtlCol="0" anchor="ctr"/>
            <a:lstStyle/>
            <a:p>
              <a:endParaRPr lang="zh-CN" altLang="en-US"/>
            </a:p>
          </p:txBody>
        </p:sp>
        <p:sp>
          <p:nvSpPr>
            <p:cNvPr id="2142" name="任意多边形: 形状 2141">
              <a:extLst>
                <a:ext uri="{FF2B5EF4-FFF2-40B4-BE49-F238E27FC236}">
                  <a16:creationId xmlns:a16="http://schemas.microsoft.com/office/drawing/2014/main" id="{BCE178CA-4189-E345-D8E5-6966E0EEAD1D}"/>
                </a:ext>
              </a:extLst>
            </p:cNvPr>
            <p:cNvSpPr/>
            <p:nvPr/>
          </p:nvSpPr>
          <p:spPr>
            <a:xfrm>
              <a:off x="5703019" y="5291106"/>
              <a:ext cx="85105" cy="118124"/>
            </a:xfrm>
            <a:custGeom>
              <a:avLst/>
              <a:gdLst>
                <a:gd name="connsiteX0" fmla="*/ 49315 w 85105"/>
                <a:gd name="connsiteY0" fmla="*/ 39183 h 118124"/>
                <a:gd name="connsiteX1" fmla="*/ 56156 w 85105"/>
                <a:gd name="connsiteY1" fmla="*/ 31759 h 118124"/>
                <a:gd name="connsiteX2" fmla="*/ 58019 w 85105"/>
                <a:gd name="connsiteY2" fmla="*/ 39349 h 118124"/>
                <a:gd name="connsiteX3" fmla="*/ 61288 w 85105"/>
                <a:gd name="connsiteY3" fmla="*/ 41172 h 118124"/>
                <a:gd name="connsiteX4" fmla="*/ 66545 w 85105"/>
                <a:gd name="connsiteY4" fmla="*/ 36446 h 118124"/>
                <a:gd name="connsiteX5" fmla="*/ 75655 w 85105"/>
                <a:gd name="connsiteY5" fmla="*/ 19432 h 118124"/>
                <a:gd name="connsiteX6" fmla="*/ 77267 w 85105"/>
                <a:gd name="connsiteY6" fmla="*/ 20701 h 118124"/>
                <a:gd name="connsiteX7" fmla="*/ 82553 w 85105"/>
                <a:gd name="connsiteY7" fmla="*/ 29650 h 118124"/>
                <a:gd name="connsiteX8" fmla="*/ 75638 w 85105"/>
                <a:gd name="connsiteY8" fmla="*/ 65466 h 118124"/>
                <a:gd name="connsiteX9" fmla="*/ 60773 w 85105"/>
                <a:gd name="connsiteY9" fmla="*/ 77268 h 118124"/>
                <a:gd name="connsiteX10" fmla="*/ 43205 w 85105"/>
                <a:gd name="connsiteY10" fmla="*/ 90784 h 118124"/>
                <a:gd name="connsiteX11" fmla="*/ 40645 w 85105"/>
                <a:gd name="connsiteY11" fmla="*/ 93487 h 118124"/>
                <a:gd name="connsiteX12" fmla="*/ 36182 w 85105"/>
                <a:gd name="connsiteY12" fmla="*/ 111484 h 118124"/>
                <a:gd name="connsiteX13" fmla="*/ 32907 w 85105"/>
                <a:gd name="connsiteY13" fmla="*/ 114821 h 118124"/>
                <a:gd name="connsiteX14" fmla="*/ 26317 w 85105"/>
                <a:gd name="connsiteY14" fmla="*/ 118124 h 118124"/>
                <a:gd name="connsiteX15" fmla="*/ 25929 w 85105"/>
                <a:gd name="connsiteY15" fmla="*/ 109992 h 118124"/>
                <a:gd name="connsiteX16" fmla="*/ 28112 w 85105"/>
                <a:gd name="connsiteY16" fmla="*/ 103420 h 118124"/>
                <a:gd name="connsiteX17" fmla="*/ 23460 w 85105"/>
                <a:gd name="connsiteY17" fmla="*/ 105923 h 118124"/>
                <a:gd name="connsiteX18" fmla="*/ 18420 w 85105"/>
                <a:gd name="connsiteY18" fmla="*/ 102020 h 118124"/>
                <a:gd name="connsiteX19" fmla="*/ 27106 w 85105"/>
                <a:gd name="connsiteY19" fmla="*/ 88624 h 118124"/>
                <a:gd name="connsiteX20" fmla="*/ 29666 w 85105"/>
                <a:gd name="connsiteY20" fmla="*/ 86275 h 118124"/>
                <a:gd name="connsiteX21" fmla="*/ 28832 w 85105"/>
                <a:gd name="connsiteY21" fmla="*/ 85486 h 118124"/>
                <a:gd name="connsiteX22" fmla="*/ 28598 w 85105"/>
                <a:gd name="connsiteY22" fmla="*/ 85623 h 118124"/>
                <a:gd name="connsiteX23" fmla="*/ 28901 w 85105"/>
                <a:gd name="connsiteY23" fmla="*/ 86766 h 118124"/>
                <a:gd name="connsiteX24" fmla="*/ 25975 w 85105"/>
                <a:gd name="connsiteY24" fmla="*/ 89326 h 118124"/>
                <a:gd name="connsiteX25" fmla="*/ 10281 w 85105"/>
                <a:gd name="connsiteY25" fmla="*/ 80228 h 118124"/>
                <a:gd name="connsiteX26" fmla="*/ 0 w 85105"/>
                <a:gd name="connsiteY26" fmla="*/ 65478 h 118124"/>
                <a:gd name="connsiteX27" fmla="*/ 9515 w 85105"/>
                <a:gd name="connsiteY27" fmla="*/ 51664 h 118124"/>
                <a:gd name="connsiteX28" fmla="*/ 19242 w 85105"/>
                <a:gd name="connsiteY28" fmla="*/ 36034 h 118124"/>
                <a:gd name="connsiteX29" fmla="*/ 37531 w 85105"/>
                <a:gd name="connsiteY29" fmla="*/ 14746 h 118124"/>
                <a:gd name="connsiteX30" fmla="*/ 51492 w 85105"/>
                <a:gd name="connsiteY30" fmla="*/ 11088 h 118124"/>
                <a:gd name="connsiteX31" fmla="*/ 55790 w 85105"/>
                <a:gd name="connsiteY31" fmla="*/ 5767 h 118124"/>
                <a:gd name="connsiteX32" fmla="*/ 65465 w 85105"/>
                <a:gd name="connsiteY32" fmla="*/ 47 h 118124"/>
                <a:gd name="connsiteX33" fmla="*/ 50383 w 85105"/>
                <a:gd name="connsiteY33" fmla="*/ 19175 h 118124"/>
                <a:gd name="connsiteX34" fmla="*/ 45783 w 85105"/>
                <a:gd name="connsiteY34" fmla="*/ 33925 h 118124"/>
                <a:gd name="connsiteX35" fmla="*/ 49326 w 85105"/>
                <a:gd name="connsiteY35" fmla="*/ 39143 h 118124"/>
                <a:gd name="connsiteX36" fmla="*/ 49315 w 85105"/>
                <a:gd name="connsiteY36" fmla="*/ 39183 h 118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5105" h="118124">
                  <a:moveTo>
                    <a:pt x="49315" y="39183"/>
                  </a:moveTo>
                  <a:cubicBezTo>
                    <a:pt x="49486" y="34725"/>
                    <a:pt x="52081" y="31325"/>
                    <a:pt x="56156" y="31759"/>
                  </a:cubicBezTo>
                  <a:cubicBezTo>
                    <a:pt x="61282" y="32308"/>
                    <a:pt x="57881" y="36588"/>
                    <a:pt x="58019" y="39349"/>
                  </a:cubicBezTo>
                  <a:cubicBezTo>
                    <a:pt x="58116" y="41315"/>
                    <a:pt x="59796" y="41983"/>
                    <a:pt x="61288" y="41172"/>
                  </a:cubicBezTo>
                  <a:cubicBezTo>
                    <a:pt x="63431" y="40012"/>
                    <a:pt x="68094" y="39314"/>
                    <a:pt x="66545" y="36446"/>
                  </a:cubicBezTo>
                  <a:cubicBezTo>
                    <a:pt x="60682" y="25570"/>
                    <a:pt x="70740" y="24038"/>
                    <a:pt x="75655" y="19432"/>
                  </a:cubicBezTo>
                  <a:cubicBezTo>
                    <a:pt x="76187" y="19861"/>
                    <a:pt x="76724" y="20289"/>
                    <a:pt x="77267" y="20701"/>
                  </a:cubicBezTo>
                  <a:cubicBezTo>
                    <a:pt x="79107" y="23627"/>
                    <a:pt x="80993" y="26536"/>
                    <a:pt x="82553" y="29650"/>
                  </a:cubicBezTo>
                  <a:cubicBezTo>
                    <a:pt x="89263" y="43338"/>
                    <a:pt x="81250" y="54168"/>
                    <a:pt x="75638" y="65466"/>
                  </a:cubicBezTo>
                  <a:cubicBezTo>
                    <a:pt x="69694" y="68181"/>
                    <a:pt x="65208" y="72158"/>
                    <a:pt x="60773" y="77268"/>
                  </a:cubicBezTo>
                  <a:cubicBezTo>
                    <a:pt x="56144" y="82600"/>
                    <a:pt x="54584" y="93658"/>
                    <a:pt x="43205" y="90784"/>
                  </a:cubicBezTo>
                  <a:cubicBezTo>
                    <a:pt x="41382" y="90321"/>
                    <a:pt x="39799" y="91744"/>
                    <a:pt x="40645" y="93487"/>
                  </a:cubicBezTo>
                  <a:cubicBezTo>
                    <a:pt x="44211" y="100848"/>
                    <a:pt x="38159" y="105626"/>
                    <a:pt x="36182" y="111484"/>
                  </a:cubicBezTo>
                  <a:cubicBezTo>
                    <a:pt x="37233" y="114701"/>
                    <a:pt x="35942" y="115615"/>
                    <a:pt x="32907" y="114821"/>
                  </a:cubicBezTo>
                  <a:cubicBezTo>
                    <a:pt x="30713" y="115924"/>
                    <a:pt x="28512" y="117027"/>
                    <a:pt x="26317" y="118124"/>
                  </a:cubicBezTo>
                  <a:cubicBezTo>
                    <a:pt x="23877" y="115518"/>
                    <a:pt x="24683" y="112769"/>
                    <a:pt x="25929" y="109992"/>
                  </a:cubicBezTo>
                  <a:cubicBezTo>
                    <a:pt x="27101" y="107952"/>
                    <a:pt x="28261" y="105906"/>
                    <a:pt x="28112" y="103420"/>
                  </a:cubicBezTo>
                  <a:cubicBezTo>
                    <a:pt x="26460" y="104031"/>
                    <a:pt x="25643" y="106169"/>
                    <a:pt x="23460" y="105923"/>
                  </a:cubicBezTo>
                  <a:cubicBezTo>
                    <a:pt x="21185" y="105334"/>
                    <a:pt x="19602" y="103945"/>
                    <a:pt x="18420" y="102020"/>
                  </a:cubicBezTo>
                  <a:cubicBezTo>
                    <a:pt x="15853" y="93984"/>
                    <a:pt x="22506" y="91938"/>
                    <a:pt x="27106" y="88624"/>
                  </a:cubicBezTo>
                  <a:cubicBezTo>
                    <a:pt x="27678" y="87560"/>
                    <a:pt x="28563" y="86766"/>
                    <a:pt x="29666" y="86275"/>
                  </a:cubicBezTo>
                  <a:cubicBezTo>
                    <a:pt x="29101" y="85766"/>
                    <a:pt x="28832" y="85486"/>
                    <a:pt x="28832" y="85486"/>
                  </a:cubicBezTo>
                  <a:cubicBezTo>
                    <a:pt x="28666" y="85383"/>
                    <a:pt x="28592" y="85434"/>
                    <a:pt x="28598" y="85623"/>
                  </a:cubicBezTo>
                  <a:cubicBezTo>
                    <a:pt x="28626" y="86361"/>
                    <a:pt x="28741" y="86726"/>
                    <a:pt x="28901" y="86766"/>
                  </a:cubicBezTo>
                  <a:cubicBezTo>
                    <a:pt x="27923" y="87646"/>
                    <a:pt x="26975" y="88481"/>
                    <a:pt x="25975" y="89326"/>
                  </a:cubicBezTo>
                  <a:cubicBezTo>
                    <a:pt x="14842" y="96236"/>
                    <a:pt x="8681" y="88258"/>
                    <a:pt x="10281" y="80228"/>
                  </a:cubicBezTo>
                  <a:cubicBezTo>
                    <a:pt x="12465" y="69284"/>
                    <a:pt x="5092" y="69090"/>
                    <a:pt x="0" y="65478"/>
                  </a:cubicBezTo>
                  <a:cubicBezTo>
                    <a:pt x="857" y="59289"/>
                    <a:pt x="2886" y="54419"/>
                    <a:pt x="9515" y="51664"/>
                  </a:cubicBezTo>
                  <a:cubicBezTo>
                    <a:pt x="15899" y="49013"/>
                    <a:pt x="18568" y="42778"/>
                    <a:pt x="19242" y="36034"/>
                  </a:cubicBezTo>
                  <a:cubicBezTo>
                    <a:pt x="20266" y="25764"/>
                    <a:pt x="27221" y="16420"/>
                    <a:pt x="37531" y="14746"/>
                  </a:cubicBezTo>
                  <a:cubicBezTo>
                    <a:pt x="42451" y="13946"/>
                    <a:pt x="46697" y="11379"/>
                    <a:pt x="51492" y="11088"/>
                  </a:cubicBezTo>
                  <a:cubicBezTo>
                    <a:pt x="55344" y="10854"/>
                    <a:pt x="56304" y="8636"/>
                    <a:pt x="55790" y="5767"/>
                  </a:cubicBezTo>
                  <a:cubicBezTo>
                    <a:pt x="53818" y="-5199"/>
                    <a:pt x="63196" y="3504"/>
                    <a:pt x="65465" y="47"/>
                  </a:cubicBezTo>
                  <a:cubicBezTo>
                    <a:pt x="66317" y="10991"/>
                    <a:pt x="57653" y="15974"/>
                    <a:pt x="50383" y="19175"/>
                  </a:cubicBezTo>
                  <a:cubicBezTo>
                    <a:pt x="41377" y="23147"/>
                    <a:pt x="39674" y="26370"/>
                    <a:pt x="45783" y="33925"/>
                  </a:cubicBezTo>
                  <a:cubicBezTo>
                    <a:pt x="47051" y="35491"/>
                    <a:pt x="47297" y="37943"/>
                    <a:pt x="49326" y="39143"/>
                  </a:cubicBezTo>
                  <a:lnTo>
                    <a:pt x="49315" y="39183"/>
                  </a:lnTo>
                  <a:close/>
                </a:path>
              </a:pathLst>
            </a:custGeom>
            <a:grpFill/>
            <a:ln w="5715" cap="flat">
              <a:noFill/>
              <a:prstDash val="solid"/>
              <a:miter/>
            </a:ln>
          </p:spPr>
          <p:txBody>
            <a:bodyPr rtlCol="0" anchor="ctr"/>
            <a:lstStyle/>
            <a:p>
              <a:endParaRPr lang="zh-CN" altLang="en-US"/>
            </a:p>
          </p:txBody>
        </p:sp>
        <p:sp>
          <p:nvSpPr>
            <p:cNvPr id="2143" name="任意多边形: 形状 2142">
              <a:extLst>
                <a:ext uri="{FF2B5EF4-FFF2-40B4-BE49-F238E27FC236}">
                  <a16:creationId xmlns:a16="http://schemas.microsoft.com/office/drawing/2014/main" id="{EF0F1A10-3992-8F64-1091-00A167512367}"/>
                </a:ext>
              </a:extLst>
            </p:cNvPr>
            <p:cNvSpPr/>
            <p:nvPr userDrawn="1"/>
          </p:nvSpPr>
          <p:spPr>
            <a:xfrm>
              <a:off x="6014309" y="5553968"/>
              <a:ext cx="59682" cy="97270"/>
            </a:xfrm>
            <a:custGeom>
              <a:avLst/>
              <a:gdLst>
                <a:gd name="connsiteX0" fmla="*/ 4401 w 59682"/>
                <a:gd name="connsiteY0" fmla="*/ 92114 h 97270"/>
                <a:gd name="connsiteX1" fmla="*/ 15088 w 59682"/>
                <a:gd name="connsiteY1" fmla="*/ 78890 h 97270"/>
                <a:gd name="connsiteX2" fmla="*/ 26090 w 59682"/>
                <a:gd name="connsiteY2" fmla="*/ 60173 h 97270"/>
                <a:gd name="connsiteX3" fmla="*/ 26913 w 59682"/>
                <a:gd name="connsiteY3" fmla="*/ 48966 h 97270"/>
                <a:gd name="connsiteX4" fmla="*/ 20060 w 59682"/>
                <a:gd name="connsiteY4" fmla="*/ 54921 h 97270"/>
                <a:gd name="connsiteX5" fmla="*/ 6973 w 59682"/>
                <a:gd name="connsiteY5" fmla="*/ 51526 h 97270"/>
                <a:gd name="connsiteX6" fmla="*/ 1127 w 59682"/>
                <a:gd name="connsiteY6" fmla="*/ 46046 h 97270"/>
                <a:gd name="connsiteX7" fmla="*/ 127 w 59682"/>
                <a:gd name="connsiteY7" fmla="*/ 43851 h 97270"/>
                <a:gd name="connsiteX8" fmla="*/ 1132 w 59682"/>
                <a:gd name="connsiteY8" fmla="*/ 42754 h 97270"/>
                <a:gd name="connsiteX9" fmla="*/ 4778 w 59682"/>
                <a:gd name="connsiteY9" fmla="*/ 30564 h 97270"/>
                <a:gd name="connsiteX10" fmla="*/ 9585 w 59682"/>
                <a:gd name="connsiteY10" fmla="*/ 24986 h 97270"/>
                <a:gd name="connsiteX11" fmla="*/ 27444 w 59682"/>
                <a:gd name="connsiteY11" fmla="*/ 0 h 97270"/>
                <a:gd name="connsiteX12" fmla="*/ 31188 w 59682"/>
                <a:gd name="connsiteY12" fmla="*/ 10155 h 97270"/>
                <a:gd name="connsiteX13" fmla="*/ 39806 w 59682"/>
                <a:gd name="connsiteY13" fmla="*/ 2800 h 97270"/>
                <a:gd name="connsiteX14" fmla="*/ 41394 w 59682"/>
                <a:gd name="connsiteY14" fmla="*/ 14339 h 97270"/>
                <a:gd name="connsiteX15" fmla="*/ 59682 w 59682"/>
                <a:gd name="connsiteY15" fmla="*/ 5412 h 97270"/>
                <a:gd name="connsiteX16" fmla="*/ 50493 w 59682"/>
                <a:gd name="connsiteY16" fmla="*/ 21911 h 97270"/>
                <a:gd name="connsiteX17" fmla="*/ 38805 w 59682"/>
                <a:gd name="connsiteY17" fmla="*/ 43605 h 97270"/>
                <a:gd name="connsiteX18" fmla="*/ 50447 w 59682"/>
                <a:gd name="connsiteY18" fmla="*/ 46034 h 97270"/>
                <a:gd name="connsiteX19" fmla="*/ 49990 w 59682"/>
                <a:gd name="connsiteY19" fmla="*/ 47863 h 97270"/>
                <a:gd name="connsiteX20" fmla="*/ 47601 w 59682"/>
                <a:gd name="connsiteY20" fmla="*/ 50761 h 97270"/>
                <a:gd name="connsiteX21" fmla="*/ 44481 w 59682"/>
                <a:gd name="connsiteY21" fmla="*/ 52869 h 97270"/>
                <a:gd name="connsiteX22" fmla="*/ 38903 w 59682"/>
                <a:gd name="connsiteY22" fmla="*/ 57904 h 97270"/>
                <a:gd name="connsiteX23" fmla="*/ 32439 w 59682"/>
                <a:gd name="connsiteY23" fmla="*/ 82250 h 97270"/>
                <a:gd name="connsiteX24" fmla="*/ 4401 w 59682"/>
                <a:gd name="connsiteY24" fmla="*/ 92114 h 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682" h="97270">
                  <a:moveTo>
                    <a:pt x="4401" y="92114"/>
                  </a:moveTo>
                  <a:cubicBezTo>
                    <a:pt x="3996" y="84559"/>
                    <a:pt x="10482" y="80764"/>
                    <a:pt x="15088" y="78890"/>
                  </a:cubicBezTo>
                  <a:cubicBezTo>
                    <a:pt x="24455" y="75078"/>
                    <a:pt x="27027" y="69506"/>
                    <a:pt x="26090" y="60173"/>
                  </a:cubicBezTo>
                  <a:cubicBezTo>
                    <a:pt x="25735" y="56653"/>
                    <a:pt x="27981" y="52847"/>
                    <a:pt x="26913" y="48966"/>
                  </a:cubicBezTo>
                  <a:cubicBezTo>
                    <a:pt x="23026" y="49103"/>
                    <a:pt x="23135" y="53212"/>
                    <a:pt x="20060" y="54921"/>
                  </a:cubicBezTo>
                  <a:cubicBezTo>
                    <a:pt x="11214" y="59836"/>
                    <a:pt x="11654" y="60716"/>
                    <a:pt x="6973" y="51526"/>
                  </a:cubicBezTo>
                  <a:cubicBezTo>
                    <a:pt x="5659" y="48937"/>
                    <a:pt x="3658" y="47246"/>
                    <a:pt x="1127" y="46046"/>
                  </a:cubicBezTo>
                  <a:cubicBezTo>
                    <a:pt x="127" y="45314"/>
                    <a:pt x="-211" y="44583"/>
                    <a:pt x="127" y="43851"/>
                  </a:cubicBezTo>
                  <a:cubicBezTo>
                    <a:pt x="458" y="43120"/>
                    <a:pt x="795" y="42754"/>
                    <a:pt x="1132" y="42754"/>
                  </a:cubicBezTo>
                  <a:cubicBezTo>
                    <a:pt x="3213" y="38948"/>
                    <a:pt x="4464" y="34936"/>
                    <a:pt x="4778" y="30564"/>
                  </a:cubicBezTo>
                  <a:cubicBezTo>
                    <a:pt x="4984" y="27712"/>
                    <a:pt x="6602" y="25220"/>
                    <a:pt x="9585" y="24986"/>
                  </a:cubicBezTo>
                  <a:cubicBezTo>
                    <a:pt x="25558" y="23723"/>
                    <a:pt x="26644" y="12007"/>
                    <a:pt x="27444" y="0"/>
                  </a:cubicBezTo>
                  <a:cubicBezTo>
                    <a:pt x="31365" y="2275"/>
                    <a:pt x="30416" y="6652"/>
                    <a:pt x="31188" y="10155"/>
                  </a:cubicBezTo>
                  <a:cubicBezTo>
                    <a:pt x="36280" y="9784"/>
                    <a:pt x="35120" y="3560"/>
                    <a:pt x="39806" y="2800"/>
                  </a:cubicBezTo>
                  <a:cubicBezTo>
                    <a:pt x="40303" y="6395"/>
                    <a:pt x="40789" y="9961"/>
                    <a:pt x="41394" y="14339"/>
                  </a:cubicBezTo>
                  <a:cubicBezTo>
                    <a:pt x="44869" y="5149"/>
                    <a:pt x="51699" y="5012"/>
                    <a:pt x="59682" y="5412"/>
                  </a:cubicBezTo>
                  <a:cubicBezTo>
                    <a:pt x="58157" y="12190"/>
                    <a:pt x="56614" y="17871"/>
                    <a:pt x="50493" y="21911"/>
                  </a:cubicBezTo>
                  <a:cubicBezTo>
                    <a:pt x="42926" y="26906"/>
                    <a:pt x="38703" y="34302"/>
                    <a:pt x="38805" y="43605"/>
                  </a:cubicBezTo>
                  <a:cubicBezTo>
                    <a:pt x="42280" y="47263"/>
                    <a:pt x="47624" y="40302"/>
                    <a:pt x="50447" y="46034"/>
                  </a:cubicBezTo>
                  <a:cubicBezTo>
                    <a:pt x="50293" y="46640"/>
                    <a:pt x="50133" y="47246"/>
                    <a:pt x="49990" y="47863"/>
                  </a:cubicBezTo>
                  <a:cubicBezTo>
                    <a:pt x="49350" y="48955"/>
                    <a:pt x="48550" y="49920"/>
                    <a:pt x="47601" y="50761"/>
                  </a:cubicBezTo>
                  <a:cubicBezTo>
                    <a:pt x="46618" y="51543"/>
                    <a:pt x="45567" y="52235"/>
                    <a:pt x="44481" y="52869"/>
                  </a:cubicBezTo>
                  <a:cubicBezTo>
                    <a:pt x="42309" y="54196"/>
                    <a:pt x="40394" y="55807"/>
                    <a:pt x="38903" y="57904"/>
                  </a:cubicBezTo>
                  <a:cubicBezTo>
                    <a:pt x="35456" y="65688"/>
                    <a:pt x="35679" y="74427"/>
                    <a:pt x="32439" y="82250"/>
                  </a:cubicBezTo>
                  <a:cubicBezTo>
                    <a:pt x="25307" y="91840"/>
                    <a:pt x="19255" y="104527"/>
                    <a:pt x="4401" y="92114"/>
                  </a:cubicBezTo>
                  <a:close/>
                </a:path>
              </a:pathLst>
            </a:custGeom>
            <a:grpFill/>
            <a:ln w="5715" cap="flat">
              <a:noFill/>
              <a:prstDash val="solid"/>
              <a:miter/>
            </a:ln>
          </p:spPr>
          <p:txBody>
            <a:bodyPr rtlCol="0" anchor="ctr"/>
            <a:lstStyle/>
            <a:p>
              <a:endParaRPr lang="zh-CN" altLang="en-US"/>
            </a:p>
          </p:txBody>
        </p:sp>
        <p:sp>
          <p:nvSpPr>
            <p:cNvPr id="2144" name="任意多边形: 形状 2143">
              <a:extLst>
                <a:ext uri="{FF2B5EF4-FFF2-40B4-BE49-F238E27FC236}">
                  <a16:creationId xmlns:a16="http://schemas.microsoft.com/office/drawing/2014/main" id="{983F659E-C3A9-879D-1A76-54483F9975F1}"/>
                </a:ext>
              </a:extLst>
            </p:cNvPr>
            <p:cNvSpPr/>
            <p:nvPr userDrawn="1"/>
          </p:nvSpPr>
          <p:spPr>
            <a:xfrm>
              <a:off x="5870748" y="5410296"/>
              <a:ext cx="55453" cy="54862"/>
            </a:xfrm>
            <a:custGeom>
              <a:avLst/>
              <a:gdLst>
                <a:gd name="connsiteX0" fmla="*/ 3280 w 55453"/>
                <a:gd name="connsiteY0" fmla="*/ 54849 h 54862"/>
                <a:gd name="connsiteX1" fmla="*/ 0 w 55453"/>
                <a:gd name="connsiteY1" fmla="*/ 54832 h 54862"/>
                <a:gd name="connsiteX2" fmla="*/ 13144 w 55453"/>
                <a:gd name="connsiteY2" fmla="*/ 31841 h 54862"/>
                <a:gd name="connsiteX3" fmla="*/ 13127 w 55453"/>
                <a:gd name="connsiteY3" fmla="*/ 31806 h 54862"/>
                <a:gd name="connsiteX4" fmla="*/ 412 w 55453"/>
                <a:gd name="connsiteY4" fmla="*/ 35755 h 54862"/>
                <a:gd name="connsiteX5" fmla="*/ 920 w 55453"/>
                <a:gd name="connsiteY5" fmla="*/ 13141 h 54862"/>
                <a:gd name="connsiteX6" fmla="*/ 11281 w 55453"/>
                <a:gd name="connsiteY6" fmla="*/ 3946 h 54862"/>
                <a:gd name="connsiteX7" fmla="*/ 42737 w 55453"/>
                <a:gd name="connsiteY7" fmla="*/ 2214 h 54862"/>
                <a:gd name="connsiteX8" fmla="*/ 52584 w 55453"/>
                <a:gd name="connsiteY8" fmla="*/ 2631 h 54862"/>
                <a:gd name="connsiteX9" fmla="*/ 54293 w 55453"/>
                <a:gd name="connsiteY9" fmla="*/ 14758 h 54862"/>
                <a:gd name="connsiteX10" fmla="*/ 33416 w 55453"/>
                <a:gd name="connsiteY10" fmla="*/ 34241 h 54862"/>
                <a:gd name="connsiteX11" fmla="*/ 21666 w 55453"/>
                <a:gd name="connsiteY11" fmla="*/ 44294 h 54862"/>
                <a:gd name="connsiteX12" fmla="*/ 3280 w 55453"/>
                <a:gd name="connsiteY12" fmla="*/ 54849 h 5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453" h="54862">
                  <a:moveTo>
                    <a:pt x="3280" y="54849"/>
                  </a:moveTo>
                  <a:cubicBezTo>
                    <a:pt x="2189" y="54849"/>
                    <a:pt x="1091" y="54844"/>
                    <a:pt x="0" y="54832"/>
                  </a:cubicBezTo>
                  <a:cubicBezTo>
                    <a:pt x="1423" y="45477"/>
                    <a:pt x="9121" y="39704"/>
                    <a:pt x="13144" y="31841"/>
                  </a:cubicBezTo>
                  <a:lnTo>
                    <a:pt x="13127" y="31806"/>
                  </a:lnTo>
                  <a:cubicBezTo>
                    <a:pt x="8498" y="30978"/>
                    <a:pt x="5806" y="36087"/>
                    <a:pt x="412" y="35755"/>
                  </a:cubicBezTo>
                  <a:cubicBezTo>
                    <a:pt x="143" y="28332"/>
                    <a:pt x="6509" y="21422"/>
                    <a:pt x="920" y="13141"/>
                  </a:cubicBezTo>
                  <a:cubicBezTo>
                    <a:pt x="-1309" y="9844"/>
                    <a:pt x="4298" y="3997"/>
                    <a:pt x="11281" y="3946"/>
                  </a:cubicBezTo>
                  <a:cubicBezTo>
                    <a:pt x="21769" y="3871"/>
                    <a:pt x="32250" y="2837"/>
                    <a:pt x="42737" y="2214"/>
                  </a:cubicBezTo>
                  <a:cubicBezTo>
                    <a:pt x="46074" y="1134"/>
                    <a:pt x="49572" y="-2398"/>
                    <a:pt x="52584" y="2631"/>
                  </a:cubicBezTo>
                  <a:cubicBezTo>
                    <a:pt x="54830" y="6392"/>
                    <a:pt x="56779" y="10112"/>
                    <a:pt x="54293" y="14758"/>
                  </a:cubicBezTo>
                  <a:cubicBezTo>
                    <a:pt x="49520" y="23680"/>
                    <a:pt x="42599" y="30601"/>
                    <a:pt x="33416" y="34241"/>
                  </a:cubicBezTo>
                  <a:cubicBezTo>
                    <a:pt x="27941" y="36413"/>
                    <a:pt x="23969" y="38927"/>
                    <a:pt x="21666" y="44294"/>
                  </a:cubicBezTo>
                  <a:cubicBezTo>
                    <a:pt x="18208" y="52352"/>
                    <a:pt x="11562" y="55084"/>
                    <a:pt x="3280" y="54849"/>
                  </a:cubicBezTo>
                  <a:close/>
                </a:path>
              </a:pathLst>
            </a:custGeom>
            <a:grpFill/>
            <a:ln w="5715" cap="flat">
              <a:noFill/>
              <a:prstDash val="solid"/>
              <a:miter/>
            </a:ln>
          </p:spPr>
          <p:txBody>
            <a:bodyPr rtlCol="0" anchor="ctr"/>
            <a:lstStyle/>
            <a:p>
              <a:endParaRPr lang="zh-CN" altLang="en-US"/>
            </a:p>
          </p:txBody>
        </p:sp>
        <p:sp>
          <p:nvSpPr>
            <p:cNvPr id="2145" name="任意多边形: 形状 2144">
              <a:extLst>
                <a:ext uri="{FF2B5EF4-FFF2-40B4-BE49-F238E27FC236}">
                  <a16:creationId xmlns:a16="http://schemas.microsoft.com/office/drawing/2014/main" id="{D0CBE6F3-C92D-3D0E-5780-A088DEEF970B}"/>
                </a:ext>
              </a:extLst>
            </p:cNvPr>
            <p:cNvSpPr/>
            <p:nvPr userDrawn="1"/>
          </p:nvSpPr>
          <p:spPr>
            <a:xfrm>
              <a:off x="5745773" y="5388036"/>
              <a:ext cx="55932" cy="48174"/>
            </a:xfrm>
            <a:custGeom>
              <a:avLst/>
              <a:gdLst>
                <a:gd name="connsiteX0" fmla="*/ 55898 w 55932"/>
                <a:gd name="connsiteY0" fmla="*/ 11324 h 48174"/>
                <a:gd name="connsiteX1" fmla="*/ 48743 w 55932"/>
                <a:gd name="connsiteY1" fmla="*/ 22165 h 48174"/>
                <a:gd name="connsiteX2" fmla="*/ 45583 w 55932"/>
                <a:gd name="connsiteY2" fmla="*/ 8495 h 48174"/>
                <a:gd name="connsiteX3" fmla="*/ 24071 w 55932"/>
                <a:gd name="connsiteY3" fmla="*/ 40973 h 48174"/>
                <a:gd name="connsiteX4" fmla="*/ 22374 w 55932"/>
                <a:gd name="connsiteY4" fmla="*/ 17405 h 48174"/>
                <a:gd name="connsiteX5" fmla="*/ 20842 w 55932"/>
                <a:gd name="connsiteY5" fmla="*/ 13278 h 48174"/>
                <a:gd name="connsiteX6" fmla="*/ 16808 w 55932"/>
                <a:gd name="connsiteY6" fmla="*/ 14656 h 48174"/>
                <a:gd name="connsiteX7" fmla="*/ 13344 w 55932"/>
                <a:gd name="connsiteY7" fmla="*/ 23651 h 48174"/>
                <a:gd name="connsiteX8" fmla="*/ 1451 w 55932"/>
                <a:gd name="connsiteY8" fmla="*/ 48174 h 48174"/>
                <a:gd name="connsiteX9" fmla="*/ 3778 w 55932"/>
                <a:gd name="connsiteY9" fmla="*/ 29080 h 48174"/>
                <a:gd name="connsiteX10" fmla="*/ 0 w 55932"/>
                <a:gd name="connsiteY10" fmla="*/ 14616 h 48174"/>
                <a:gd name="connsiteX11" fmla="*/ 14425 w 55932"/>
                <a:gd name="connsiteY11" fmla="*/ 8078 h 48174"/>
                <a:gd name="connsiteX12" fmla="*/ 33273 w 55932"/>
                <a:gd name="connsiteY12" fmla="*/ 1546 h 48174"/>
                <a:gd name="connsiteX13" fmla="*/ 55898 w 55932"/>
                <a:gd name="connsiteY13" fmla="*/ 11324 h 48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932" h="48174">
                  <a:moveTo>
                    <a:pt x="55898" y="11324"/>
                  </a:moveTo>
                  <a:cubicBezTo>
                    <a:pt x="56121" y="16582"/>
                    <a:pt x="55413" y="21239"/>
                    <a:pt x="48743" y="22165"/>
                  </a:cubicBezTo>
                  <a:cubicBezTo>
                    <a:pt x="42422" y="19045"/>
                    <a:pt x="51075" y="13244"/>
                    <a:pt x="45583" y="8495"/>
                  </a:cubicBezTo>
                  <a:cubicBezTo>
                    <a:pt x="40691" y="21245"/>
                    <a:pt x="32758" y="31315"/>
                    <a:pt x="24071" y="40973"/>
                  </a:cubicBezTo>
                  <a:cubicBezTo>
                    <a:pt x="23243" y="33172"/>
                    <a:pt x="15145" y="25989"/>
                    <a:pt x="22374" y="17405"/>
                  </a:cubicBezTo>
                  <a:cubicBezTo>
                    <a:pt x="23208" y="16416"/>
                    <a:pt x="22580" y="14073"/>
                    <a:pt x="20842" y="13278"/>
                  </a:cubicBezTo>
                  <a:cubicBezTo>
                    <a:pt x="19242" y="12547"/>
                    <a:pt x="17539" y="13118"/>
                    <a:pt x="16808" y="14656"/>
                  </a:cubicBezTo>
                  <a:cubicBezTo>
                    <a:pt x="15425" y="17565"/>
                    <a:pt x="13665" y="20559"/>
                    <a:pt x="13344" y="23651"/>
                  </a:cubicBezTo>
                  <a:cubicBezTo>
                    <a:pt x="12344" y="33264"/>
                    <a:pt x="6972" y="40482"/>
                    <a:pt x="1451" y="48174"/>
                  </a:cubicBezTo>
                  <a:cubicBezTo>
                    <a:pt x="-2269" y="40973"/>
                    <a:pt x="3212" y="35338"/>
                    <a:pt x="3778" y="29080"/>
                  </a:cubicBezTo>
                  <a:cubicBezTo>
                    <a:pt x="4286" y="23394"/>
                    <a:pt x="5401" y="18405"/>
                    <a:pt x="0" y="14616"/>
                  </a:cubicBezTo>
                  <a:cubicBezTo>
                    <a:pt x="3789" y="10175"/>
                    <a:pt x="9738" y="10512"/>
                    <a:pt x="14425" y="8078"/>
                  </a:cubicBezTo>
                  <a:cubicBezTo>
                    <a:pt x="20328" y="5015"/>
                    <a:pt x="26958" y="5037"/>
                    <a:pt x="33273" y="1546"/>
                  </a:cubicBezTo>
                  <a:cubicBezTo>
                    <a:pt x="41451" y="-2975"/>
                    <a:pt x="50383" y="3066"/>
                    <a:pt x="55898" y="11324"/>
                  </a:cubicBezTo>
                  <a:close/>
                </a:path>
              </a:pathLst>
            </a:custGeom>
            <a:grpFill/>
            <a:ln w="5715" cap="flat">
              <a:noFill/>
              <a:prstDash val="solid"/>
              <a:miter/>
            </a:ln>
          </p:spPr>
          <p:txBody>
            <a:bodyPr rtlCol="0" anchor="ctr"/>
            <a:lstStyle/>
            <a:p>
              <a:endParaRPr lang="zh-CN" altLang="en-US"/>
            </a:p>
          </p:txBody>
        </p:sp>
        <p:sp>
          <p:nvSpPr>
            <p:cNvPr id="2146" name="任意多边形: 形状 2145">
              <a:extLst>
                <a:ext uri="{FF2B5EF4-FFF2-40B4-BE49-F238E27FC236}">
                  <a16:creationId xmlns:a16="http://schemas.microsoft.com/office/drawing/2014/main" id="{F7543AB8-5235-EE36-F7E7-1A97CD0BAD24}"/>
                </a:ext>
              </a:extLst>
            </p:cNvPr>
            <p:cNvSpPr/>
            <p:nvPr/>
          </p:nvSpPr>
          <p:spPr>
            <a:xfrm>
              <a:off x="5775586" y="5304852"/>
              <a:ext cx="39081" cy="55029"/>
            </a:xfrm>
            <a:custGeom>
              <a:avLst/>
              <a:gdLst>
                <a:gd name="connsiteX0" fmla="*/ 3077 w 39081"/>
                <a:gd name="connsiteY0" fmla="*/ 51732 h 55029"/>
                <a:gd name="connsiteX1" fmla="*/ 12918 w 39081"/>
                <a:gd name="connsiteY1" fmla="*/ 27694 h 55029"/>
                <a:gd name="connsiteX2" fmla="*/ 185 w 39081"/>
                <a:gd name="connsiteY2" fmla="*/ 23482 h 55029"/>
                <a:gd name="connsiteX3" fmla="*/ 6335 w 39081"/>
                <a:gd name="connsiteY3" fmla="*/ 15550 h 55029"/>
                <a:gd name="connsiteX4" fmla="*/ 3071 w 39081"/>
                <a:gd name="connsiteY4" fmla="*/ 5663 h 55029"/>
                <a:gd name="connsiteX5" fmla="*/ 3100 w 39081"/>
                <a:gd name="connsiteY5" fmla="*/ 5697 h 55029"/>
                <a:gd name="connsiteX6" fmla="*/ 8129 w 39081"/>
                <a:gd name="connsiteY6" fmla="*/ 1771 h 55029"/>
                <a:gd name="connsiteX7" fmla="*/ 19090 w 39081"/>
                <a:gd name="connsiteY7" fmla="*/ 34 h 55029"/>
                <a:gd name="connsiteX8" fmla="*/ 29406 w 39081"/>
                <a:gd name="connsiteY8" fmla="*/ 9007 h 55029"/>
                <a:gd name="connsiteX9" fmla="*/ 29366 w 39081"/>
                <a:gd name="connsiteY9" fmla="*/ 8972 h 55029"/>
                <a:gd name="connsiteX10" fmla="*/ 39081 w 39081"/>
                <a:gd name="connsiteY10" fmla="*/ 12435 h 55029"/>
                <a:gd name="connsiteX11" fmla="*/ 32497 w 39081"/>
                <a:gd name="connsiteY11" fmla="*/ 19316 h 55029"/>
                <a:gd name="connsiteX12" fmla="*/ 34772 w 39081"/>
                <a:gd name="connsiteY12" fmla="*/ 23254 h 55029"/>
                <a:gd name="connsiteX13" fmla="*/ 35412 w 39081"/>
                <a:gd name="connsiteY13" fmla="*/ 29352 h 55029"/>
                <a:gd name="connsiteX14" fmla="*/ 26851 w 39081"/>
                <a:gd name="connsiteY14" fmla="*/ 41079 h 55029"/>
                <a:gd name="connsiteX15" fmla="*/ 19479 w 39081"/>
                <a:gd name="connsiteY15" fmla="*/ 55029 h 55029"/>
                <a:gd name="connsiteX16" fmla="*/ 13952 w 39081"/>
                <a:gd name="connsiteY16" fmla="*/ 43456 h 55029"/>
                <a:gd name="connsiteX17" fmla="*/ 12849 w 39081"/>
                <a:gd name="connsiteY17" fmla="*/ 42891 h 55029"/>
                <a:gd name="connsiteX18" fmla="*/ 3077 w 39081"/>
                <a:gd name="connsiteY18" fmla="*/ 51732 h 55029"/>
                <a:gd name="connsiteX19" fmla="*/ 3077 w 39081"/>
                <a:gd name="connsiteY19" fmla="*/ 51732 h 55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081" h="55029">
                  <a:moveTo>
                    <a:pt x="3077" y="51732"/>
                  </a:moveTo>
                  <a:cubicBezTo>
                    <a:pt x="2225" y="42068"/>
                    <a:pt x="3277" y="33055"/>
                    <a:pt x="12918" y="27694"/>
                  </a:cubicBezTo>
                  <a:cubicBezTo>
                    <a:pt x="8729" y="21442"/>
                    <a:pt x="5351" y="28506"/>
                    <a:pt x="185" y="23482"/>
                  </a:cubicBezTo>
                  <a:cubicBezTo>
                    <a:pt x="-1729" y="20722"/>
                    <a:pt x="11981" y="21808"/>
                    <a:pt x="6335" y="15550"/>
                  </a:cubicBezTo>
                  <a:cubicBezTo>
                    <a:pt x="3460" y="12847"/>
                    <a:pt x="6174" y="8292"/>
                    <a:pt x="3071" y="5663"/>
                  </a:cubicBezTo>
                  <a:cubicBezTo>
                    <a:pt x="3071" y="5663"/>
                    <a:pt x="3094" y="5697"/>
                    <a:pt x="3100" y="5697"/>
                  </a:cubicBezTo>
                  <a:cubicBezTo>
                    <a:pt x="4271" y="3526"/>
                    <a:pt x="7209" y="-143"/>
                    <a:pt x="8129" y="1771"/>
                  </a:cubicBezTo>
                  <a:cubicBezTo>
                    <a:pt x="14375" y="14744"/>
                    <a:pt x="15347" y="-818"/>
                    <a:pt x="19090" y="34"/>
                  </a:cubicBezTo>
                  <a:cubicBezTo>
                    <a:pt x="22531" y="3029"/>
                    <a:pt x="25971" y="6018"/>
                    <a:pt x="29406" y="9007"/>
                  </a:cubicBezTo>
                  <a:lnTo>
                    <a:pt x="29366" y="8972"/>
                  </a:lnTo>
                  <a:cubicBezTo>
                    <a:pt x="32606" y="10127"/>
                    <a:pt x="35841" y="11281"/>
                    <a:pt x="39081" y="12435"/>
                  </a:cubicBezTo>
                  <a:cubicBezTo>
                    <a:pt x="37858" y="15681"/>
                    <a:pt x="34852" y="17133"/>
                    <a:pt x="32497" y="19316"/>
                  </a:cubicBezTo>
                  <a:cubicBezTo>
                    <a:pt x="28537" y="22980"/>
                    <a:pt x="31623" y="22619"/>
                    <a:pt x="34772" y="23254"/>
                  </a:cubicBezTo>
                  <a:cubicBezTo>
                    <a:pt x="39458" y="24197"/>
                    <a:pt x="36475" y="27580"/>
                    <a:pt x="35412" y="29352"/>
                  </a:cubicBezTo>
                  <a:cubicBezTo>
                    <a:pt x="32921" y="33495"/>
                    <a:pt x="30263" y="37724"/>
                    <a:pt x="26851" y="41079"/>
                  </a:cubicBezTo>
                  <a:cubicBezTo>
                    <a:pt x="22793" y="45074"/>
                    <a:pt x="20033" y="49366"/>
                    <a:pt x="19479" y="55029"/>
                  </a:cubicBezTo>
                  <a:cubicBezTo>
                    <a:pt x="12375" y="53326"/>
                    <a:pt x="12375" y="53326"/>
                    <a:pt x="13952" y="43456"/>
                  </a:cubicBezTo>
                  <a:cubicBezTo>
                    <a:pt x="14947" y="41502"/>
                    <a:pt x="12838" y="42582"/>
                    <a:pt x="12849" y="42891"/>
                  </a:cubicBezTo>
                  <a:cubicBezTo>
                    <a:pt x="12986" y="49372"/>
                    <a:pt x="10101" y="52949"/>
                    <a:pt x="3077" y="51732"/>
                  </a:cubicBezTo>
                  <a:lnTo>
                    <a:pt x="3077" y="51732"/>
                  </a:lnTo>
                  <a:close/>
                </a:path>
              </a:pathLst>
            </a:custGeom>
            <a:grpFill/>
            <a:ln w="5715" cap="flat">
              <a:noFill/>
              <a:prstDash val="solid"/>
              <a:miter/>
            </a:ln>
          </p:spPr>
          <p:txBody>
            <a:bodyPr rtlCol="0" anchor="ctr"/>
            <a:lstStyle/>
            <a:p>
              <a:endParaRPr lang="zh-CN" altLang="en-US"/>
            </a:p>
          </p:txBody>
        </p:sp>
        <p:sp>
          <p:nvSpPr>
            <p:cNvPr id="2147" name="任意多边形: 形状 2146">
              <a:extLst>
                <a:ext uri="{FF2B5EF4-FFF2-40B4-BE49-F238E27FC236}">
                  <a16:creationId xmlns:a16="http://schemas.microsoft.com/office/drawing/2014/main" id="{7CA99DA9-58FC-1A1B-01AF-13C89CFD4897}"/>
                </a:ext>
              </a:extLst>
            </p:cNvPr>
            <p:cNvSpPr/>
            <p:nvPr userDrawn="1"/>
          </p:nvSpPr>
          <p:spPr>
            <a:xfrm>
              <a:off x="5693155" y="5487577"/>
              <a:ext cx="45262" cy="54824"/>
            </a:xfrm>
            <a:custGeom>
              <a:avLst/>
              <a:gdLst>
                <a:gd name="connsiteX0" fmla="*/ 42748 w 45262"/>
                <a:gd name="connsiteY0" fmla="*/ 17042 h 54824"/>
                <a:gd name="connsiteX1" fmla="*/ 37399 w 45262"/>
                <a:gd name="connsiteY1" fmla="*/ 20683 h 54824"/>
                <a:gd name="connsiteX2" fmla="*/ 31684 w 45262"/>
                <a:gd name="connsiteY2" fmla="*/ 15482 h 54824"/>
                <a:gd name="connsiteX3" fmla="*/ 23694 w 45262"/>
                <a:gd name="connsiteY3" fmla="*/ 26346 h 54824"/>
                <a:gd name="connsiteX4" fmla="*/ 24638 w 45262"/>
                <a:gd name="connsiteY4" fmla="*/ 40479 h 54824"/>
                <a:gd name="connsiteX5" fmla="*/ 15619 w 45262"/>
                <a:gd name="connsiteY5" fmla="*/ 43651 h 54824"/>
                <a:gd name="connsiteX6" fmla="*/ 6613 w 45262"/>
                <a:gd name="connsiteY6" fmla="*/ 54824 h 54824"/>
                <a:gd name="connsiteX7" fmla="*/ 0 w 45262"/>
                <a:gd name="connsiteY7" fmla="*/ 30221 h 54824"/>
                <a:gd name="connsiteX8" fmla="*/ 6578 w 45262"/>
                <a:gd name="connsiteY8" fmla="*/ 17048 h 54824"/>
                <a:gd name="connsiteX9" fmla="*/ 16574 w 45262"/>
                <a:gd name="connsiteY9" fmla="*/ 812 h 54824"/>
                <a:gd name="connsiteX10" fmla="*/ 24998 w 45262"/>
                <a:gd name="connsiteY10" fmla="*/ 11567 h 54824"/>
                <a:gd name="connsiteX11" fmla="*/ 27946 w 45262"/>
                <a:gd name="connsiteY11" fmla="*/ 0 h 54824"/>
                <a:gd name="connsiteX12" fmla="*/ 41868 w 45262"/>
                <a:gd name="connsiteY12" fmla="*/ 8453 h 54824"/>
                <a:gd name="connsiteX13" fmla="*/ 42748 w 45262"/>
                <a:gd name="connsiteY13" fmla="*/ 17042 h 5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262" h="54824">
                  <a:moveTo>
                    <a:pt x="42748" y="17042"/>
                  </a:moveTo>
                  <a:cubicBezTo>
                    <a:pt x="40959" y="18248"/>
                    <a:pt x="39068" y="19328"/>
                    <a:pt x="37399" y="20683"/>
                  </a:cubicBezTo>
                  <a:cubicBezTo>
                    <a:pt x="30101" y="26609"/>
                    <a:pt x="32084" y="18728"/>
                    <a:pt x="31684" y="15482"/>
                  </a:cubicBezTo>
                  <a:cubicBezTo>
                    <a:pt x="25901" y="17939"/>
                    <a:pt x="25392" y="22609"/>
                    <a:pt x="23694" y="26346"/>
                  </a:cubicBezTo>
                  <a:cubicBezTo>
                    <a:pt x="21506" y="31152"/>
                    <a:pt x="25792" y="35873"/>
                    <a:pt x="24638" y="40479"/>
                  </a:cubicBezTo>
                  <a:cubicBezTo>
                    <a:pt x="23574" y="44743"/>
                    <a:pt x="17197" y="35913"/>
                    <a:pt x="15619" y="43651"/>
                  </a:cubicBezTo>
                  <a:cubicBezTo>
                    <a:pt x="14773" y="47794"/>
                    <a:pt x="10699" y="51275"/>
                    <a:pt x="6613" y="54824"/>
                  </a:cubicBezTo>
                  <a:cubicBezTo>
                    <a:pt x="7938" y="45200"/>
                    <a:pt x="11465" y="35536"/>
                    <a:pt x="0" y="30221"/>
                  </a:cubicBezTo>
                  <a:cubicBezTo>
                    <a:pt x="1840" y="25655"/>
                    <a:pt x="7064" y="22774"/>
                    <a:pt x="6578" y="17048"/>
                  </a:cubicBezTo>
                  <a:cubicBezTo>
                    <a:pt x="12053" y="13659"/>
                    <a:pt x="11527" y="6647"/>
                    <a:pt x="16574" y="812"/>
                  </a:cubicBezTo>
                  <a:cubicBezTo>
                    <a:pt x="17540" y="6618"/>
                    <a:pt x="18420" y="13110"/>
                    <a:pt x="24998" y="11567"/>
                  </a:cubicBezTo>
                  <a:cubicBezTo>
                    <a:pt x="31604" y="10018"/>
                    <a:pt x="24369" y="3903"/>
                    <a:pt x="27946" y="0"/>
                  </a:cubicBezTo>
                  <a:cubicBezTo>
                    <a:pt x="32450" y="2812"/>
                    <a:pt x="36822" y="6498"/>
                    <a:pt x="41868" y="8453"/>
                  </a:cubicBezTo>
                  <a:cubicBezTo>
                    <a:pt x="48943" y="11190"/>
                    <a:pt x="42766" y="14202"/>
                    <a:pt x="42748" y="17042"/>
                  </a:cubicBezTo>
                  <a:close/>
                </a:path>
              </a:pathLst>
            </a:custGeom>
            <a:grpFill/>
            <a:ln w="5715" cap="flat">
              <a:noFill/>
              <a:prstDash val="solid"/>
              <a:miter/>
            </a:ln>
          </p:spPr>
          <p:txBody>
            <a:bodyPr rtlCol="0" anchor="ctr"/>
            <a:lstStyle/>
            <a:p>
              <a:endParaRPr lang="zh-CN" altLang="en-US"/>
            </a:p>
          </p:txBody>
        </p:sp>
        <p:sp>
          <p:nvSpPr>
            <p:cNvPr id="2148" name="任意多边形: 形状 2147">
              <a:extLst>
                <a:ext uri="{FF2B5EF4-FFF2-40B4-BE49-F238E27FC236}">
                  <a16:creationId xmlns:a16="http://schemas.microsoft.com/office/drawing/2014/main" id="{CA3220AD-EF25-6979-68B7-6513EAA957B1}"/>
                </a:ext>
              </a:extLst>
            </p:cNvPr>
            <p:cNvSpPr/>
            <p:nvPr userDrawn="1"/>
          </p:nvSpPr>
          <p:spPr>
            <a:xfrm>
              <a:off x="5844408" y="5539892"/>
              <a:ext cx="53778" cy="40422"/>
            </a:xfrm>
            <a:custGeom>
              <a:avLst/>
              <a:gdLst>
                <a:gd name="connsiteX0" fmla="*/ 52641 w 53778"/>
                <a:gd name="connsiteY0" fmla="*/ 915 h 40422"/>
                <a:gd name="connsiteX1" fmla="*/ 49555 w 53778"/>
                <a:gd name="connsiteY1" fmla="*/ 11224 h 40422"/>
                <a:gd name="connsiteX2" fmla="*/ 43708 w 53778"/>
                <a:gd name="connsiteY2" fmla="*/ 17991 h 40422"/>
                <a:gd name="connsiteX3" fmla="*/ 33050 w 53778"/>
                <a:gd name="connsiteY3" fmla="*/ 28301 h 40422"/>
                <a:gd name="connsiteX4" fmla="*/ 38222 w 53778"/>
                <a:gd name="connsiteY4" fmla="*/ 14728 h 40422"/>
                <a:gd name="connsiteX5" fmla="*/ 36090 w 53778"/>
                <a:gd name="connsiteY5" fmla="*/ 13208 h 40422"/>
                <a:gd name="connsiteX6" fmla="*/ 30370 w 53778"/>
                <a:gd name="connsiteY6" fmla="*/ 15859 h 40422"/>
                <a:gd name="connsiteX7" fmla="*/ 6641 w 53778"/>
                <a:gd name="connsiteY7" fmla="*/ 40422 h 40422"/>
                <a:gd name="connsiteX8" fmla="*/ 6527 w 53778"/>
                <a:gd name="connsiteY8" fmla="*/ 40319 h 40422"/>
                <a:gd name="connsiteX9" fmla="*/ 3292 w 53778"/>
                <a:gd name="connsiteY9" fmla="*/ 33804 h 40422"/>
                <a:gd name="connsiteX10" fmla="*/ 3303 w 53778"/>
                <a:gd name="connsiteY10" fmla="*/ 33804 h 40422"/>
                <a:gd name="connsiteX11" fmla="*/ 12 w 53778"/>
                <a:gd name="connsiteY11" fmla="*/ 20643 h 40422"/>
                <a:gd name="connsiteX12" fmla="*/ 0 w 53778"/>
                <a:gd name="connsiteY12" fmla="*/ 20654 h 40422"/>
                <a:gd name="connsiteX13" fmla="*/ 6595 w 53778"/>
                <a:gd name="connsiteY13" fmla="*/ 14065 h 40422"/>
                <a:gd name="connsiteX14" fmla="*/ 10596 w 53778"/>
                <a:gd name="connsiteY14" fmla="*/ 0 h 40422"/>
                <a:gd name="connsiteX15" fmla="*/ 13819 w 53778"/>
                <a:gd name="connsiteY15" fmla="*/ 9190 h 40422"/>
                <a:gd name="connsiteX16" fmla="*/ 14870 w 53778"/>
                <a:gd name="connsiteY16" fmla="*/ 18888 h 40422"/>
                <a:gd name="connsiteX17" fmla="*/ 52641 w 53778"/>
                <a:gd name="connsiteY17" fmla="*/ 915 h 40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778" h="40422">
                  <a:moveTo>
                    <a:pt x="52641" y="915"/>
                  </a:moveTo>
                  <a:cubicBezTo>
                    <a:pt x="51795" y="4389"/>
                    <a:pt x="57356" y="9675"/>
                    <a:pt x="49555" y="11224"/>
                  </a:cubicBezTo>
                  <a:cubicBezTo>
                    <a:pt x="46069" y="11916"/>
                    <a:pt x="43200" y="14402"/>
                    <a:pt x="43708" y="17991"/>
                  </a:cubicBezTo>
                  <a:cubicBezTo>
                    <a:pt x="45000" y="27118"/>
                    <a:pt x="37439" y="24677"/>
                    <a:pt x="33050" y="28301"/>
                  </a:cubicBezTo>
                  <a:cubicBezTo>
                    <a:pt x="30792" y="20951"/>
                    <a:pt x="38531" y="19528"/>
                    <a:pt x="38222" y="14728"/>
                  </a:cubicBezTo>
                  <a:cubicBezTo>
                    <a:pt x="37502" y="14185"/>
                    <a:pt x="36593" y="13053"/>
                    <a:pt x="36090" y="13208"/>
                  </a:cubicBezTo>
                  <a:cubicBezTo>
                    <a:pt x="34044" y="13859"/>
                    <a:pt x="30798" y="14488"/>
                    <a:pt x="30370" y="15859"/>
                  </a:cubicBezTo>
                  <a:cubicBezTo>
                    <a:pt x="26552" y="28141"/>
                    <a:pt x="13293" y="31078"/>
                    <a:pt x="6641" y="40422"/>
                  </a:cubicBezTo>
                  <a:cubicBezTo>
                    <a:pt x="6641" y="40422"/>
                    <a:pt x="6527" y="40319"/>
                    <a:pt x="6527" y="40319"/>
                  </a:cubicBezTo>
                  <a:cubicBezTo>
                    <a:pt x="4195" y="38771"/>
                    <a:pt x="5504" y="35416"/>
                    <a:pt x="3292" y="33804"/>
                  </a:cubicBezTo>
                  <a:lnTo>
                    <a:pt x="3303" y="33804"/>
                  </a:lnTo>
                  <a:cubicBezTo>
                    <a:pt x="1903" y="29495"/>
                    <a:pt x="692" y="25135"/>
                    <a:pt x="12" y="20643"/>
                  </a:cubicBezTo>
                  <a:lnTo>
                    <a:pt x="0" y="20654"/>
                  </a:lnTo>
                  <a:cubicBezTo>
                    <a:pt x="1743" y="18002"/>
                    <a:pt x="3863" y="15728"/>
                    <a:pt x="6595" y="14065"/>
                  </a:cubicBezTo>
                  <a:cubicBezTo>
                    <a:pt x="7898" y="9476"/>
                    <a:pt x="9207" y="4881"/>
                    <a:pt x="10596" y="0"/>
                  </a:cubicBezTo>
                  <a:cubicBezTo>
                    <a:pt x="13710" y="2789"/>
                    <a:pt x="25077" y="2195"/>
                    <a:pt x="13819" y="9190"/>
                  </a:cubicBezTo>
                  <a:cubicBezTo>
                    <a:pt x="10099" y="11499"/>
                    <a:pt x="11733" y="14796"/>
                    <a:pt x="14870" y="18888"/>
                  </a:cubicBezTo>
                  <a:cubicBezTo>
                    <a:pt x="24032" y="5578"/>
                    <a:pt x="38176" y="2875"/>
                    <a:pt x="52641" y="915"/>
                  </a:cubicBezTo>
                  <a:close/>
                </a:path>
              </a:pathLst>
            </a:custGeom>
            <a:grpFill/>
            <a:ln w="5715" cap="flat">
              <a:noFill/>
              <a:prstDash val="solid"/>
              <a:miter/>
            </a:ln>
          </p:spPr>
          <p:txBody>
            <a:bodyPr rtlCol="0" anchor="ctr"/>
            <a:lstStyle/>
            <a:p>
              <a:endParaRPr lang="zh-CN" altLang="en-US"/>
            </a:p>
          </p:txBody>
        </p:sp>
        <p:sp>
          <p:nvSpPr>
            <p:cNvPr id="2149" name="任意多边形: 形状 2148">
              <a:extLst>
                <a:ext uri="{FF2B5EF4-FFF2-40B4-BE49-F238E27FC236}">
                  <a16:creationId xmlns:a16="http://schemas.microsoft.com/office/drawing/2014/main" id="{D1680FAA-1B96-BE35-D7DA-4B4A4825208A}"/>
                </a:ext>
              </a:extLst>
            </p:cNvPr>
            <p:cNvSpPr/>
            <p:nvPr userDrawn="1"/>
          </p:nvSpPr>
          <p:spPr>
            <a:xfrm>
              <a:off x="6059133" y="5576971"/>
              <a:ext cx="45113" cy="42776"/>
            </a:xfrm>
            <a:custGeom>
              <a:avLst/>
              <a:gdLst>
                <a:gd name="connsiteX0" fmla="*/ 45113 w 45113"/>
                <a:gd name="connsiteY0" fmla="*/ 13144 h 42776"/>
                <a:gd name="connsiteX1" fmla="*/ 40330 w 45113"/>
                <a:gd name="connsiteY1" fmla="*/ 28295 h 42776"/>
                <a:gd name="connsiteX2" fmla="*/ 28197 w 45113"/>
                <a:gd name="connsiteY2" fmla="*/ 38685 h 42776"/>
                <a:gd name="connsiteX3" fmla="*/ 19156 w 45113"/>
                <a:gd name="connsiteY3" fmla="*/ 29369 h 42776"/>
                <a:gd name="connsiteX4" fmla="*/ 15601 w 45113"/>
                <a:gd name="connsiteY4" fmla="*/ 25117 h 42776"/>
                <a:gd name="connsiteX5" fmla="*/ 5628 w 45113"/>
                <a:gd name="connsiteY5" fmla="*/ 42777 h 42776"/>
                <a:gd name="connsiteX6" fmla="*/ 8886 w 45113"/>
                <a:gd name="connsiteY6" fmla="*/ 23026 h 42776"/>
                <a:gd name="connsiteX7" fmla="*/ 18801 w 45113"/>
                <a:gd name="connsiteY7" fmla="*/ 9898 h 42776"/>
                <a:gd name="connsiteX8" fmla="*/ 25379 w 45113"/>
                <a:gd name="connsiteY8" fmla="*/ 3303 h 42776"/>
                <a:gd name="connsiteX9" fmla="*/ 25362 w 45113"/>
                <a:gd name="connsiteY9" fmla="*/ 3320 h 42776"/>
                <a:gd name="connsiteX10" fmla="*/ 28626 w 45113"/>
                <a:gd name="connsiteY10" fmla="*/ 17 h 42776"/>
                <a:gd name="connsiteX11" fmla="*/ 31957 w 45113"/>
                <a:gd name="connsiteY11" fmla="*/ 0 h 42776"/>
                <a:gd name="connsiteX12" fmla="*/ 31963 w 45113"/>
                <a:gd name="connsiteY12" fmla="*/ 3332 h 42776"/>
                <a:gd name="connsiteX13" fmla="*/ 32763 w 45113"/>
                <a:gd name="connsiteY13" fmla="*/ 5498 h 42776"/>
                <a:gd name="connsiteX14" fmla="*/ 31952 w 45113"/>
                <a:gd name="connsiteY14" fmla="*/ 6578 h 42776"/>
                <a:gd name="connsiteX15" fmla="*/ 31998 w 45113"/>
                <a:gd name="connsiteY15" fmla="*/ 13190 h 42776"/>
                <a:gd name="connsiteX16" fmla="*/ 38524 w 45113"/>
                <a:gd name="connsiteY16" fmla="*/ 9881 h 42776"/>
                <a:gd name="connsiteX17" fmla="*/ 38507 w 45113"/>
                <a:gd name="connsiteY17" fmla="*/ 9898 h 42776"/>
                <a:gd name="connsiteX18" fmla="*/ 45113 w 45113"/>
                <a:gd name="connsiteY18" fmla="*/ 13144 h 4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113" h="42776">
                  <a:moveTo>
                    <a:pt x="45113" y="13144"/>
                  </a:moveTo>
                  <a:cubicBezTo>
                    <a:pt x="43439" y="18191"/>
                    <a:pt x="40713" y="23157"/>
                    <a:pt x="40330" y="28295"/>
                  </a:cubicBezTo>
                  <a:cubicBezTo>
                    <a:pt x="39719" y="36496"/>
                    <a:pt x="33541" y="37645"/>
                    <a:pt x="28197" y="38685"/>
                  </a:cubicBezTo>
                  <a:cubicBezTo>
                    <a:pt x="21870" y="39908"/>
                    <a:pt x="21019" y="33632"/>
                    <a:pt x="19156" y="29369"/>
                  </a:cubicBezTo>
                  <a:cubicBezTo>
                    <a:pt x="18556" y="27998"/>
                    <a:pt x="18836" y="26186"/>
                    <a:pt x="15601" y="25117"/>
                  </a:cubicBezTo>
                  <a:cubicBezTo>
                    <a:pt x="15030" y="32512"/>
                    <a:pt x="5628" y="34547"/>
                    <a:pt x="5628" y="42777"/>
                  </a:cubicBezTo>
                  <a:cubicBezTo>
                    <a:pt x="-2350" y="35873"/>
                    <a:pt x="-2350" y="35873"/>
                    <a:pt x="8886" y="23026"/>
                  </a:cubicBezTo>
                  <a:cubicBezTo>
                    <a:pt x="8246" y="15671"/>
                    <a:pt x="15567" y="14327"/>
                    <a:pt x="18801" y="9898"/>
                  </a:cubicBezTo>
                  <a:cubicBezTo>
                    <a:pt x="20762" y="7470"/>
                    <a:pt x="23253" y="5566"/>
                    <a:pt x="25379" y="3303"/>
                  </a:cubicBezTo>
                  <a:lnTo>
                    <a:pt x="25362" y="3320"/>
                  </a:lnTo>
                  <a:cubicBezTo>
                    <a:pt x="26368" y="2137"/>
                    <a:pt x="27763" y="1337"/>
                    <a:pt x="28626" y="17"/>
                  </a:cubicBezTo>
                  <a:cubicBezTo>
                    <a:pt x="29734" y="11"/>
                    <a:pt x="30843" y="6"/>
                    <a:pt x="31957" y="0"/>
                  </a:cubicBezTo>
                  <a:cubicBezTo>
                    <a:pt x="31957" y="1109"/>
                    <a:pt x="31963" y="2223"/>
                    <a:pt x="31963" y="3332"/>
                  </a:cubicBezTo>
                  <a:cubicBezTo>
                    <a:pt x="32769" y="4057"/>
                    <a:pt x="33038" y="4778"/>
                    <a:pt x="32763" y="5498"/>
                  </a:cubicBezTo>
                  <a:cubicBezTo>
                    <a:pt x="32495" y="6218"/>
                    <a:pt x="32226" y="6578"/>
                    <a:pt x="31952" y="6578"/>
                  </a:cubicBezTo>
                  <a:cubicBezTo>
                    <a:pt x="31969" y="8784"/>
                    <a:pt x="31986" y="10990"/>
                    <a:pt x="31998" y="13190"/>
                  </a:cubicBezTo>
                  <a:cubicBezTo>
                    <a:pt x="35867" y="15425"/>
                    <a:pt x="36752" y="11778"/>
                    <a:pt x="38524" y="9881"/>
                  </a:cubicBezTo>
                  <a:lnTo>
                    <a:pt x="38507" y="9898"/>
                  </a:lnTo>
                  <a:cubicBezTo>
                    <a:pt x="42336" y="7675"/>
                    <a:pt x="45136" y="7538"/>
                    <a:pt x="45113" y="13144"/>
                  </a:cubicBezTo>
                  <a:close/>
                </a:path>
              </a:pathLst>
            </a:custGeom>
            <a:grpFill/>
            <a:ln w="5715" cap="flat">
              <a:noFill/>
              <a:prstDash val="solid"/>
              <a:miter/>
            </a:ln>
          </p:spPr>
          <p:txBody>
            <a:bodyPr rtlCol="0" anchor="ctr"/>
            <a:lstStyle/>
            <a:p>
              <a:endParaRPr lang="zh-CN" altLang="en-US"/>
            </a:p>
          </p:txBody>
        </p:sp>
        <p:sp>
          <p:nvSpPr>
            <p:cNvPr id="2150" name="任意多边形: 形状 2149">
              <a:extLst>
                <a:ext uri="{FF2B5EF4-FFF2-40B4-BE49-F238E27FC236}">
                  <a16:creationId xmlns:a16="http://schemas.microsoft.com/office/drawing/2014/main" id="{2E3CE83C-0766-DAE1-0DB2-382B11EEBFE5}"/>
                </a:ext>
              </a:extLst>
            </p:cNvPr>
            <p:cNvSpPr/>
            <p:nvPr userDrawn="1"/>
          </p:nvSpPr>
          <p:spPr>
            <a:xfrm>
              <a:off x="5689470" y="5392782"/>
              <a:ext cx="43552" cy="53338"/>
            </a:xfrm>
            <a:custGeom>
              <a:avLst/>
              <a:gdLst>
                <a:gd name="connsiteX0" fmla="*/ 33277 w 43552"/>
                <a:gd name="connsiteY0" fmla="*/ 0 h 53338"/>
                <a:gd name="connsiteX1" fmla="*/ 36580 w 43552"/>
                <a:gd name="connsiteY1" fmla="*/ 3292 h 53338"/>
                <a:gd name="connsiteX2" fmla="*/ 43152 w 43552"/>
                <a:gd name="connsiteY2" fmla="*/ 9870 h 53338"/>
                <a:gd name="connsiteX3" fmla="*/ 39866 w 43552"/>
                <a:gd name="connsiteY3" fmla="*/ 16465 h 53338"/>
                <a:gd name="connsiteX4" fmla="*/ 32214 w 43552"/>
                <a:gd name="connsiteY4" fmla="*/ 24180 h 53338"/>
                <a:gd name="connsiteX5" fmla="*/ 31917 w 43552"/>
                <a:gd name="connsiteY5" fmla="*/ 18568 h 53338"/>
                <a:gd name="connsiteX6" fmla="*/ 27550 w 43552"/>
                <a:gd name="connsiteY6" fmla="*/ 15048 h 53338"/>
                <a:gd name="connsiteX7" fmla="*/ 29985 w 43552"/>
                <a:gd name="connsiteY7" fmla="*/ 36182 h 53338"/>
                <a:gd name="connsiteX8" fmla="*/ 20127 w 43552"/>
                <a:gd name="connsiteY8" fmla="*/ 52646 h 53338"/>
                <a:gd name="connsiteX9" fmla="*/ 17892 w 43552"/>
                <a:gd name="connsiteY9" fmla="*/ 53338 h 53338"/>
                <a:gd name="connsiteX10" fmla="*/ 12423 w 43552"/>
                <a:gd name="connsiteY10" fmla="*/ 49469 h 53338"/>
                <a:gd name="connsiteX11" fmla="*/ 9559 w 43552"/>
                <a:gd name="connsiteY11" fmla="*/ 40188 h 53338"/>
                <a:gd name="connsiteX12" fmla="*/ 13497 w 43552"/>
                <a:gd name="connsiteY12" fmla="*/ 9447 h 53338"/>
                <a:gd name="connsiteX13" fmla="*/ 20344 w 43552"/>
                <a:gd name="connsiteY13" fmla="*/ 8327 h 53338"/>
                <a:gd name="connsiteX14" fmla="*/ 33277 w 43552"/>
                <a:gd name="connsiteY14" fmla="*/ 0 h 53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52" h="53338">
                  <a:moveTo>
                    <a:pt x="33277" y="0"/>
                  </a:moveTo>
                  <a:cubicBezTo>
                    <a:pt x="34380" y="1097"/>
                    <a:pt x="35477" y="2194"/>
                    <a:pt x="36580" y="3292"/>
                  </a:cubicBezTo>
                  <a:cubicBezTo>
                    <a:pt x="38666" y="5589"/>
                    <a:pt x="45227" y="3406"/>
                    <a:pt x="43152" y="9870"/>
                  </a:cubicBezTo>
                  <a:cubicBezTo>
                    <a:pt x="40501" y="11293"/>
                    <a:pt x="39918" y="13744"/>
                    <a:pt x="39866" y="16465"/>
                  </a:cubicBezTo>
                  <a:cubicBezTo>
                    <a:pt x="38129" y="19859"/>
                    <a:pt x="36094" y="22957"/>
                    <a:pt x="32214" y="24180"/>
                  </a:cubicBezTo>
                  <a:cubicBezTo>
                    <a:pt x="29785" y="22357"/>
                    <a:pt x="31539" y="20459"/>
                    <a:pt x="31917" y="18568"/>
                  </a:cubicBezTo>
                  <a:cubicBezTo>
                    <a:pt x="32688" y="14670"/>
                    <a:pt x="30505" y="13162"/>
                    <a:pt x="27550" y="15048"/>
                  </a:cubicBezTo>
                  <a:cubicBezTo>
                    <a:pt x="19892" y="19928"/>
                    <a:pt x="21241" y="30301"/>
                    <a:pt x="29985" y="36182"/>
                  </a:cubicBezTo>
                  <a:cubicBezTo>
                    <a:pt x="28739" y="42891"/>
                    <a:pt x="20687" y="45526"/>
                    <a:pt x="20127" y="52646"/>
                  </a:cubicBezTo>
                  <a:cubicBezTo>
                    <a:pt x="19384" y="52875"/>
                    <a:pt x="18641" y="53104"/>
                    <a:pt x="17892" y="53338"/>
                  </a:cubicBezTo>
                  <a:cubicBezTo>
                    <a:pt x="15497" y="52852"/>
                    <a:pt x="13686" y="51549"/>
                    <a:pt x="12423" y="49469"/>
                  </a:cubicBezTo>
                  <a:cubicBezTo>
                    <a:pt x="11091" y="46497"/>
                    <a:pt x="11857" y="42902"/>
                    <a:pt x="9559" y="40188"/>
                  </a:cubicBezTo>
                  <a:cubicBezTo>
                    <a:pt x="-3859" y="24346"/>
                    <a:pt x="-3688" y="23054"/>
                    <a:pt x="13497" y="9447"/>
                  </a:cubicBezTo>
                  <a:cubicBezTo>
                    <a:pt x="15155" y="6384"/>
                    <a:pt x="18161" y="15842"/>
                    <a:pt x="20344" y="8327"/>
                  </a:cubicBezTo>
                  <a:cubicBezTo>
                    <a:pt x="21778" y="3395"/>
                    <a:pt x="27556" y="651"/>
                    <a:pt x="33277" y="0"/>
                  </a:cubicBezTo>
                  <a:close/>
                </a:path>
              </a:pathLst>
            </a:custGeom>
            <a:grpFill/>
            <a:ln w="5715" cap="flat">
              <a:noFill/>
              <a:prstDash val="solid"/>
              <a:miter/>
            </a:ln>
          </p:spPr>
          <p:txBody>
            <a:bodyPr rtlCol="0" anchor="ctr"/>
            <a:lstStyle/>
            <a:p>
              <a:endParaRPr lang="zh-CN" altLang="en-US"/>
            </a:p>
          </p:txBody>
        </p:sp>
        <p:sp>
          <p:nvSpPr>
            <p:cNvPr id="2151" name="任意多边形: 形状 2150">
              <a:extLst>
                <a:ext uri="{FF2B5EF4-FFF2-40B4-BE49-F238E27FC236}">
                  <a16:creationId xmlns:a16="http://schemas.microsoft.com/office/drawing/2014/main" id="{3EE20A83-B19A-A76A-88DB-0FDD1E59FFD1}"/>
                </a:ext>
              </a:extLst>
            </p:cNvPr>
            <p:cNvSpPr/>
            <p:nvPr userDrawn="1"/>
          </p:nvSpPr>
          <p:spPr>
            <a:xfrm>
              <a:off x="5665529" y="5507911"/>
              <a:ext cx="27631" cy="61228"/>
            </a:xfrm>
            <a:custGeom>
              <a:avLst/>
              <a:gdLst>
                <a:gd name="connsiteX0" fmla="*/ 11195 w 27631"/>
                <a:gd name="connsiteY0" fmla="*/ 9887 h 61228"/>
                <a:gd name="connsiteX1" fmla="*/ 21059 w 27631"/>
                <a:gd name="connsiteY1" fmla="*/ 0 h 61228"/>
                <a:gd name="connsiteX2" fmla="*/ 25294 w 27631"/>
                <a:gd name="connsiteY2" fmla="*/ 4629 h 61228"/>
                <a:gd name="connsiteX3" fmla="*/ 27631 w 27631"/>
                <a:gd name="connsiteY3" fmla="*/ 9887 h 61228"/>
                <a:gd name="connsiteX4" fmla="*/ 23191 w 27631"/>
                <a:gd name="connsiteY4" fmla="*/ 24752 h 61228"/>
                <a:gd name="connsiteX5" fmla="*/ 21047 w 27631"/>
                <a:gd name="connsiteY5" fmla="*/ 36182 h 61228"/>
                <a:gd name="connsiteX6" fmla="*/ 18704 w 27631"/>
                <a:gd name="connsiteY6" fmla="*/ 34656 h 61228"/>
                <a:gd name="connsiteX7" fmla="*/ 19779 w 27631"/>
                <a:gd name="connsiteY7" fmla="*/ 35633 h 61228"/>
                <a:gd name="connsiteX8" fmla="*/ 21030 w 27631"/>
                <a:gd name="connsiteY8" fmla="*/ 36193 h 61228"/>
                <a:gd name="connsiteX9" fmla="*/ 16681 w 27631"/>
                <a:gd name="connsiteY9" fmla="*/ 46720 h 61228"/>
                <a:gd name="connsiteX10" fmla="*/ 14441 w 27631"/>
                <a:gd name="connsiteY10" fmla="*/ 55493 h 61228"/>
                <a:gd name="connsiteX11" fmla="*/ 7926 w 27631"/>
                <a:gd name="connsiteY11" fmla="*/ 59230 h 61228"/>
                <a:gd name="connsiteX12" fmla="*/ 1302 w 27631"/>
                <a:gd name="connsiteY12" fmla="*/ 19717 h 61228"/>
                <a:gd name="connsiteX13" fmla="*/ 1319 w 27631"/>
                <a:gd name="connsiteY13" fmla="*/ 19734 h 61228"/>
                <a:gd name="connsiteX14" fmla="*/ 11195 w 27631"/>
                <a:gd name="connsiteY14" fmla="*/ 9887 h 6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31" h="61228">
                  <a:moveTo>
                    <a:pt x="11195" y="9887"/>
                  </a:moveTo>
                  <a:cubicBezTo>
                    <a:pt x="17630" y="9733"/>
                    <a:pt x="18659" y="4183"/>
                    <a:pt x="21059" y="0"/>
                  </a:cubicBezTo>
                  <a:cubicBezTo>
                    <a:pt x="23979" y="155"/>
                    <a:pt x="26323" y="800"/>
                    <a:pt x="25294" y="4629"/>
                  </a:cubicBezTo>
                  <a:cubicBezTo>
                    <a:pt x="24671" y="6955"/>
                    <a:pt x="25505" y="8733"/>
                    <a:pt x="27631" y="9887"/>
                  </a:cubicBezTo>
                  <a:cubicBezTo>
                    <a:pt x="23368" y="13990"/>
                    <a:pt x="19247" y="17791"/>
                    <a:pt x="23191" y="24752"/>
                  </a:cubicBezTo>
                  <a:cubicBezTo>
                    <a:pt x="25299" y="28472"/>
                    <a:pt x="25191" y="33016"/>
                    <a:pt x="21047" y="36182"/>
                  </a:cubicBezTo>
                  <a:cubicBezTo>
                    <a:pt x="20219" y="35747"/>
                    <a:pt x="19436" y="35239"/>
                    <a:pt x="18704" y="34656"/>
                  </a:cubicBezTo>
                  <a:cubicBezTo>
                    <a:pt x="17950" y="35776"/>
                    <a:pt x="18287" y="36027"/>
                    <a:pt x="19779" y="35633"/>
                  </a:cubicBezTo>
                  <a:cubicBezTo>
                    <a:pt x="20122" y="35542"/>
                    <a:pt x="20608" y="35993"/>
                    <a:pt x="21030" y="36193"/>
                  </a:cubicBezTo>
                  <a:cubicBezTo>
                    <a:pt x="21259" y="40302"/>
                    <a:pt x="31203" y="47778"/>
                    <a:pt x="16681" y="46720"/>
                  </a:cubicBezTo>
                  <a:cubicBezTo>
                    <a:pt x="9897" y="46229"/>
                    <a:pt x="15041" y="52464"/>
                    <a:pt x="14441" y="55493"/>
                  </a:cubicBezTo>
                  <a:cubicBezTo>
                    <a:pt x="13601" y="59722"/>
                    <a:pt x="13469" y="63774"/>
                    <a:pt x="7926" y="59230"/>
                  </a:cubicBezTo>
                  <a:cubicBezTo>
                    <a:pt x="3851" y="46372"/>
                    <a:pt x="-2835" y="33953"/>
                    <a:pt x="1302" y="19717"/>
                  </a:cubicBezTo>
                  <a:lnTo>
                    <a:pt x="1319" y="19734"/>
                  </a:lnTo>
                  <a:cubicBezTo>
                    <a:pt x="519" y="12350"/>
                    <a:pt x="3897" y="9156"/>
                    <a:pt x="11195" y="9887"/>
                  </a:cubicBezTo>
                  <a:close/>
                </a:path>
              </a:pathLst>
            </a:custGeom>
            <a:grpFill/>
            <a:ln w="5715" cap="flat">
              <a:noFill/>
              <a:prstDash val="solid"/>
              <a:miter/>
            </a:ln>
          </p:spPr>
          <p:txBody>
            <a:bodyPr rtlCol="0" anchor="ctr"/>
            <a:lstStyle/>
            <a:p>
              <a:endParaRPr lang="zh-CN" altLang="en-US"/>
            </a:p>
          </p:txBody>
        </p:sp>
        <p:sp>
          <p:nvSpPr>
            <p:cNvPr id="2152" name="任意多边形: 形状 2151">
              <a:extLst>
                <a:ext uri="{FF2B5EF4-FFF2-40B4-BE49-F238E27FC236}">
                  <a16:creationId xmlns:a16="http://schemas.microsoft.com/office/drawing/2014/main" id="{E9CC3CE5-6240-7D59-AFE2-9C71DE9E8CB8}"/>
                </a:ext>
              </a:extLst>
            </p:cNvPr>
            <p:cNvSpPr/>
            <p:nvPr userDrawn="1"/>
          </p:nvSpPr>
          <p:spPr>
            <a:xfrm>
              <a:off x="6041402" y="5599997"/>
              <a:ext cx="26614" cy="43628"/>
            </a:xfrm>
            <a:custGeom>
              <a:avLst/>
              <a:gdLst>
                <a:gd name="connsiteX0" fmla="*/ 26612 w 26614"/>
                <a:gd name="connsiteY0" fmla="*/ 0 h 43628"/>
                <a:gd name="connsiteX1" fmla="*/ 22074 w 26614"/>
                <a:gd name="connsiteY1" fmla="*/ 9990 h 43628"/>
                <a:gd name="connsiteX2" fmla="*/ 23354 w 26614"/>
                <a:gd name="connsiteY2" fmla="*/ 19751 h 43628"/>
                <a:gd name="connsiteX3" fmla="*/ 4654 w 26614"/>
                <a:gd name="connsiteY3" fmla="*/ 43263 h 43628"/>
                <a:gd name="connsiteX4" fmla="*/ 3626 w 26614"/>
                <a:gd name="connsiteY4" fmla="*/ 36165 h 43628"/>
                <a:gd name="connsiteX5" fmla="*/ 10209 w 26614"/>
                <a:gd name="connsiteY5" fmla="*/ 6589 h 43628"/>
                <a:gd name="connsiteX6" fmla="*/ 20068 w 26614"/>
                <a:gd name="connsiteY6" fmla="*/ 3286 h 43628"/>
                <a:gd name="connsiteX7" fmla="*/ 20056 w 26614"/>
                <a:gd name="connsiteY7" fmla="*/ 3303 h 43628"/>
                <a:gd name="connsiteX8" fmla="*/ 23348 w 26614"/>
                <a:gd name="connsiteY8" fmla="*/ 29 h 43628"/>
                <a:gd name="connsiteX9" fmla="*/ 23348 w 26614"/>
                <a:gd name="connsiteY9" fmla="*/ 6 h 43628"/>
                <a:gd name="connsiteX10" fmla="*/ 26612 w 26614"/>
                <a:gd name="connsiteY10" fmla="*/ 0 h 43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14" h="43628">
                  <a:moveTo>
                    <a:pt x="26612" y="0"/>
                  </a:moveTo>
                  <a:cubicBezTo>
                    <a:pt x="26714" y="4069"/>
                    <a:pt x="24257" y="6909"/>
                    <a:pt x="22074" y="9990"/>
                  </a:cubicBezTo>
                  <a:cubicBezTo>
                    <a:pt x="19628" y="13442"/>
                    <a:pt x="19462" y="16956"/>
                    <a:pt x="23354" y="19751"/>
                  </a:cubicBezTo>
                  <a:cubicBezTo>
                    <a:pt x="26292" y="34804"/>
                    <a:pt x="15199" y="40502"/>
                    <a:pt x="4654" y="43263"/>
                  </a:cubicBezTo>
                  <a:cubicBezTo>
                    <a:pt x="-2489" y="45131"/>
                    <a:pt x="-237" y="39399"/>
                    <a:pt x="3626" y="36165"/>
                  </a:cubicBezTo>
                  <a:cubicBezTo>
                    <a:pt x="3386" y="25763"/>
                    <a:pt x="4626" y="15693"/>
                    <a:pt x="10209" y="6589"/>
                  </a:cubicBezTo>
                  <a:cubicBezTo>
                    <a:pt x="15839" y="12487"/>
                    <a:pt x="16479" y="3480"/>
                    <a:pt x="20068" y="3286"/>
                  </a:cubicBezTo>
                  <a:lnTo>
                    <a:pt x="20056" y="3303"/>
                  </a:lnTo>
                  <a:cubicBezTo>
                    <a:pt x="21120" y="2177"/>
                    <a:pt x="22440" y="1314"/>
                    <a:pt x="23348" y="29"/>
                  </a:cubicBezTo>
                  <a:cubicBezTo>
                    <a:pt x="23348" y="29"/>
                    <a:pt x="23348" y="6"/>
                    <a:pt x="23348" y="6"/>
                  </a:cubicBezTo>
                  <a:cubicBezTo>
                    <a:pt x="24434" y="17"/>
                    <a:pt x="25526" y="12"/>
                    <a:pt x="26612" y="0"/>
                  </a:cubicBezTo>
                  <a:close/>
                </a:path>
              </a:pathLst>
            </a:custGeom>
            <a:grpFill/>
            <a:ln w="5715" cap="flat">
              <a:noFill/>
              <a:prstDash val="solid"/>
              <a:miter/>
            </a:ln>
          </p:spPr>
          <p:txBody>
            <a:bodyPr rtlCol="0" anchor="ctr"/>
            <a:lstStyle/>
            <a:p>
              <a:endParaRPr lang="zh-CN" altLang="en-US"/>
            </a:p>
          </p:txBody>
        </p:sp>
        <p:sp>
          <p:nvSpPr>
            <p:cNvPr id="2153" name="任意多边形: 形状 2152">
              <a:extLst>
                <a:ext uri="{FF2B5EF4-FFF2-40B4-BE49-F238E27FC236}">
                  <a16:creationId xmlns:a16="http://schemas.microsoft.com/office/drawing/2014/main" id="{F368588A-2EDD-2D65-23A6-9EF178244B72}"/>
                </a:ext>
              </a:extLst>
            </p:cNvPr>
            <p:cNvSpPr/>
            <p:nvPr userDrawn="1"/>
          </p:nvSpPr>
          <p:spPr>
            <a:xfrm>
              <a:off x="5895714" y="5474147"/>
              <a:ext cx="37494" cy="30489"/>
            </a:xfrm>
            <a:custGeom>
              <a:avLst/>
              <a:gdLst>
                <a:gd name="connsiteX0" fmla="*/ 37494 w 37494"/>
                <a:gd name="connsiteY0" fmla="*/ 4160 h 30489"/>
                <a:gd name="connsiteX1" fmla="*/ 7867 w 37494"/>
                <a:gd name="connsiteY1" fmla="*/ 27146 h 30489"/>
                <a:gd name="connsiteX2" fmla="*/ 4621 w 37494"/>
                <a:gd name="connsiteY2" fmla="*/ 30478 h 30489"/>
                <a:gd name="connsiteX3" fmla="*/ 4621 w 37494"/>
                <a:gd name="connsiteY3" fmla="*/ 30489 h 30489"/>
                <a:gd name="connsiteX4" fmla="*/ 215 w 37494"/>
                <a:gd name="connsiteY4" fmla="*/ 19231 h 30489"/>
                <a:gd name="connsiteX5" fmla="*/ 2112 w 37494"/>
                <a:gd name="connsiteY5" fmla="*/ 0 h 30489"/>
                <a:gd name="connsiteX6" fmla="*/ 8548 w 37494"/>
                <a:gd name="connsiteY6" fmla="*/ 18539 h 30489"/>
                <a:gd name="connsiteX7" fmla="*/ 26419 w 37494"/>
                <a:gd name="connsiteY7" fmla="*/ 3875 h 30489"/>
                <a:gd name="connsiteX8" fmla="*/ 37494 w 37494"/>
                <a:gd name="connsiteY8" fmla="*/ 4160 h 3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94" h="30489">
                  <a:moveTo>
                    <a:pt x="37494" y="4160"/>
                  </a:moveTo>
                  <a:cubicBezTo>
                    <a:pt x="30236" y="15202"/>
                    <a:pt x="15954" y="17179"/>
                    <a:pt x="7867" y="27146"/>
                  </a:cubicBezTo>
                  <a:cubicBezTo>
                    <a:pt x="6788" y="28255"/>
                    <a:pt x="5542" y="29209"/>
                    <a:pt x="4621" y="30478"/>
                  </a:cubicBezTo>
                  <a:cubicBezTo>
                    <a:pt x="4621" y="30478"/>
                    <a:pt x="4621" y="30489"/>
                    <a:pt x="4621" y="30489"/>
                  </a:cubicBezTo>
                  <a:cubicBezTo>
                    <a:pt x="918" y="27609"/>
                    <a:pt x="-602" y="24112"/>
                    <a:pt x="215" y="19231"/>
                  </a:cubicBezTo>
                  <a:cubicBezTo>
                    <a:pt x="1187" y="13447"/>
                    <a:pt x="1409" y="7538"/>
                    <a:pt x="2112" y="0"/>
                  </a:cubicBezTo>
                  <a:cubicBezTo>
                    <a:pt x="6639" y="6092"/>
                    <a:pt x="2261" y="13442"/>
                    <a:pt x="8548" y="18539"/>
                  </a:cubicBezTo>
                  <a:cubicBezTo>
                    <a:pt x="13668" y="12933"/>
                    <a:pt x="19469" y="7727"/>
                    <a:pt x="26419" y="3875"/>
                  </a:cubicBezTo>
                  <a:cubicBezTo>
                    <a:pt x="30676" y="1514"/>
                    <a:pt x="33882" y="-491"/>
                    <a:pt x="37494" y="4160"/>
                  </a:cubicBezTo>
                  <a:close/>
                </a:path>
              </a:pathLst>
            </a:custGeom>
            <a:grpFill/>
            <a:ln w="5715" cap="flat">
              <a:noFill/>
              <a:prstDash val="solid"/>
              <a:miter/>
            </a:ln>
          </p:spPr>
          <p:txBody>
            <a:bodyPr rtlCol="0" anchor="ctr"/>
            <a:lstStyle/>
            <a:p>
              <a:endParaRPr lang="zh-CN" altLang="en-US"/>
            </a:p>
          </p:txBody>
        </p:sp>
        <p:sp>
          <p:nvSpPr>
            <p:cNvPr id="2154" name="任意多边形: 形状 2153">
              <a:extLst>
                <a:ext uri="{FF2B5EF4-FFF2-40B4-BE49-F238E27FC236}">
                  <a16:creationId xmlns:a16="http://schemas.microsoft.com/office/drawing/2014/main" id="{771061C5-2FAA-0628-0688-CBCF1AE043AF}"/>
                </a:ext>
              </a:extLst>
            </p:cNvPr>
            <p:cNvSpPr/>
            <p:nvPr userDrawn="1"/>
          </p:nvSpPr>
          <p:spPr>
            <a:xfrm>
              <a:off x="5880471" y="5449612"/>
              <a:ext cx="26670" cy="43879"/>
            </a:xfrm>
            <a:custGeom>
              <a:avLst/>
              <a:gdLst>
                <a:gd name="connsiteX0" fmla="*/ 118 w 26670"/>
                <a:gd name="connsiteY0" fmla="*/ 28712 h 43879"/>
                <a:gd name="connsiteX1" fmla="*/ 147 w 26670"/>
                <a:gd name="connsiteY1" fmla="*/ 25420 h 43879"/>
                <a:gd name="connsiteX2" fmla="*/ 26670 w 26670"/>
                <a:gd name="connsiteY2" fmla="*/ 0 h 43879"/>
                <a:gd name="connsiteX3" fmla="*/ 3050 w 26670"/>
                <a:gd name="connsiteY3" fmla="*/ 43880 h 43879"/>
                <a:gd name="connsiteX4" fmla="*/ 118 w 26670"/>
                <a:gd name="connsiteY4" fmla="*/ 28712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0" h="43879">
                  <a:moveTo>
                    <a:pt x="118" y="28712"/>
                  </a:moveTo>
                  <a:cubicBezTo>
                    <a:pt x="130" y="27615"/>
                    <a:pt x="135" y="26518"/>
                    <a:pt x="147" y="25420"/>
                  </a:cubicBezTo>
                  <a:cubicBezTo>
                    <a:pt x="8274" y="16299"/>
                    <a:pt x="18395" y="9339"/>
                    <a:pt x="26670" y="0"/>
                  </a:cubicBezTo>
                  <a:cubicBezTo>
                    <a:pt x="16926" y="13790"/>
                    <a:pt x="13394" y="30495"/>
                    <a:pt x="3050" y="43880"/>
                  </a:cubicBezTo>
                  <a:cubicBezTo>
                    <a:pt x="-2054" y="39531"/>
                    <a:pt x="998" y="33702"/>
                    <a:pt x="118" y="28712"/>
                  </a:cubicBezTo>
                  <a:close/>
                </a:path>
              </a:pathLst>
            </a:custGeom>
            <a:grpFill/>
            <a:ln w="5715" cap="flat">
              <a:noFill/>
              <a:prstDash val="solid"/>
              <a:miter/>
            </a:ln>
          </p:spPr>
          <p:txBody>
            <a:bodyPr rtlCol="0" anchor="ctr"/>
            <a:lstStyle/>
            <a:p>
              <a:endParaRPr lang="zh-CN" altLang="en-US"/>
            </a:p>
          </p:txBody>
        </p:sp>
        <p:sp>
          <p:nvSpPr>
            <p:cNvPr id="2155" name="任意多边形: 形状 2154">
              <a:extLst>
                <a:ext uri="{FF2B5EF4-FFF2-40B4-BE49-F238E27FC236}">
                  <a16:creationId xmlns:a16="http://schemas.microsoft.com/office/drawing/2014/main" id="{817B1B44-2FC5-F440-6CB8-01D658575CC9}"/>
                </a:ext>
              </a:extLst>
            </p:cNvPr>
            <p:cNvSpPr/>
            <p:nvPr/>
          </p:nvSpPr>
          <p:spPr>
            <a:xfrm>
              <a:off x="5775365" y="5338883"/>
              <a:ext cx="21410" cy="42646"/>
            </a:xfrm>
            <a:custGeom>
              <a:avLst/>
              <a:gdLst>
                <a:gd name="connsiteX0" fmla="*/ 3298 w 21410"/>
                <a:gd name="connsiteY0" fmla="*/ 17700 h 42646"/>
                <a:gd name="connsiteX1" fmla="*/ 8990 w 21410"/>
                <a:gd name="connsiteY1" fmla="*/ 5790 h 42646"/>
                <a:gd name="connsiteX2" fmla="*/ 15093 w 21410"/>
                <a:gd name="connsiteY2" fmla="*/ 18 h 42646"/>
                <a:gd name="connsiteX3" fmla="*/ 17488 w 21410"/>
                <a:gd name="connsiteY3" fmla="*/ 6419 h 42646"/>
                <a:gd name="connsiteX4" fmla="*/ 19694 w 21410"/>
                <a:gd name="connsiteY4" fmla="*/ 20992 h 42646"/>
                <a:gd name="connsiteX5" fmla="*/ 19734 w 21410"/>
                <a:gd name="connsiteY5" fmla="*/ 27587 h 42646"/>
                <a:gd name="connsiteX6" fmla="*/ 9716 w 21410"/>
                <a:gd name="connsiteY6" fmla="*/ 33034 h 42646"/>
                <a:gd name="connsiteX7" fmla="*/ 2189 w 21410"/>
                <a:gd name="connsiteY7" fmla="*/ 42646 h 42646"/>
                <a:gd name="connsiteX8" fmla="*/ 0 w 21410"/>
                <a:gd name="connsiteY8" fmla="*/ 27587 h 42646"/>
                <a:gd name="connsiteX9" fmla="*/ 3298 w 21410"/>
                <a:gd name="connsiteY9" fmla="*/ 17700 h 42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410" h="42646">
                  <a:moveTo>
                    <a:pt x="3298" y="17700"/>
                  </a:moveTo>
                  <a:cubicBezTo>
                    <a:pt x="7104" y="14723"/>
                    <a:pt x="13796" y="13608"/>
                    <a:pt x="8990" y="5790"/>
                  </a:cubicBezTo>
                  <a:cubicBezTo>
                    <a:pt x="7647" y="3607"/>
                    <a:pt x="11801" y="-296"/>
                    <a:pt x="15093" y="18"/>
                  </a:cubicBezTo>
                  <a:cubicBezTo>
                    <a:pt x="18517" y="344"/>
                    <a:pt x="17231" y="3773"/>
                    <a:pt x="17488" y="6419"/>
                  </a:cubicBezTo>
                  <a:cubicBezTo>
                    <a:pt x="17962" y="11271"/>
                    <a:pt x="10093" y="17609"/>
                    <a:pt x="19694" y="20992"/>
                  </a:cubicBezTo>
                  <a:cubicBezTo>
                    <a:pt x="23380" y="23169"/>
                    <a:pt x="20026" y="25387"/>
                    <a:pt x="19734" y="27587"/>
                  </a:cubicBezTo>
                  <a:cubicBezTo>
                    <a:pt x="15476" y="27684"/>
                    <a:pt x="11322" y="27456"/>
                    <a:pt x="9716" y="33034"/>
                  </a:cubicBezTo>
                  <a:cubicBezTo>
                    <a:pt x="8630" y="36805"/>
                    <a:pt x="7955" y="41412"/>
                    <a:pt x="2189" y="42646"/>
                  </a:cubicBezTo>
                  <a:cubicBezTo>
                    <a:pt x="1446" y="37543"/>
                    <a:pt x="726" y="32565"/>
                    <a:pt x="0" y="27587"/>
                  </a:cubicBezTo>
                  <a:cubicBezTo>
                    <a:pt x="9630" y="25153"/>
                    <a:pt x="9670" y="25033"/>
                    <a:pt x="3298" y="17700"/>
                  </a:cubicBezTo>
                  <a:close/>
                </a:path>
              </a:pathLst>
            </a:custGeom>
            <a:grpFill/>
            <a:ln w="5715" cap="flat">
              <a:noFill/>
              <a:prstDash val="solid"/>
              <a:miter/>
            </a:ln>
          </p:spPr>
          <p:txBody>
            <a:bodyPr rtlCol="0" anchor="ctr"/>
            <a:lstStyle/>
            <a:p>
              <a:endParaRPr lang="zh-CN" altLang="en-US"/>
            </a:p>
          </p:txBody>
        </p:sp>
        <p:sp>
          <p:nvSpPr>
            <p:cNvPr id="2156" name="任意多边形: 形状 2155">
              <a:extLst>
                <a:ext uri="{FF2B5EF4-FFF2-40B4-BE49-F238E27FC236}">
                  <a16:creationId xmlns:a16="http://schemas.microsoft.com/office/drawing/2014/main" id="{3875396E-3300-F2AA-DC06-EFDE83257016}"/>
                </a:ext>
              </a:extLst>
            </p:cNvPr>
            <p:cNvSpPr/>
            <p:nvPr userDrawn="1"/>
          </p:nvSpPr>
          <p:spPr>
            <a:xfrm>
              <a:off x="5676036" y="5445429"/>
              <a:ext cx="39113" cy="26325"/>
            </a:xfrm>
            <a:custGeom>
              <a:avLst/>
              <a:gdLst>
                <a:gd name="connsiteX0" fmla="*/ 3963 w 39113"/>
                <a:gd name="connsiteY0" fmla="*/ 19717 h 26325"/>
                <a:gd name="connsiteX1" fmla="*/ 7255 w 39113"/>
                <a:gd name="connsiteY1" fmla="*/ 16493 h 26325"/>
                <a:gd name="connsiteX2" fmla="*/ 10941 w 39113"/>
                <a:gd name="connsiteY2" fmla="*/ 9195 h 26325"/>
                <a:gd name="connsiteX3" fmla="*/ 15027 w 39113"/>
                <a:gd name="connsiteY3" fmla="*/ 8418 h 26325"/>
                <a:gd name="connsiteX4" fmla="*/ 24800 w 39113"/>
                <a:gd name="connsiteY4" fmla="*/ 6206 h 26325"/>
                <a:gd name="connsiteX5" fmla="*/ 33573 w 39113"/>
                <a:gd name="connsiteY5" fmla="*/ 0 h 26325"/>
                <a:gd name="connsiteX6" fmla="*/ 33561 w 39113"/>
                <a:gd name="connsiteY6" fmla="*/ 0 h 26325"/>
                <a:gd name="connsiteX7" fmla="*/ 38253 w 39113"/>
                <a:gd name="connsiteY7" fmla="*/ 5784 h 26325"/>
                <a:gd name="connsiteX8" fmla="*/ 17102 w 39113"/>
                <a:gd name="connsiteY8" fmla="*/ 19688 h 26325"/>
                <a:gd name="connsiteX9" fmla="*/ 10501 w 39113"/>
                <a:gd name="connsiteY9" fmla="*/ 22980 h 26325"/>
                <a:gd name="connsiteX10" fmla="*/ 614 w 39113"/>
                <a:gd name="connsiteY10" fmla="*/ 26312 h 26325"/>
                <a:gd name="connsiteX11" fmla="*/ 3963 w 39113"/>
                <a:gd name="connsiteY11" fmla="*/ 19717 h 2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113" h="26325">
                  <a:moveTo>
                    <a:pt x="3963" y="19717"/>
                  </a:moveTo>
                  <a:cubicBezTo>
                    <a:pt x="5060" y="18642"/>
                    <a:pt x="6158" y="17568"/>
                    <a:pt x="7255" y="16493"/>
                  </a:cubicBezTo>
                  <a:cubicBezTo>
                    <a:pt x="9461" y="14556"/>
                    <a:pt x="8507" y="11018"/>
                    <a:pt x="10941" y="9195"/>
                  </a:cubicBezTo>
                  <a:cubicBezTo>
                    <a:pt x="12250" y="8641"/>
                    <a:pt x="13616" y="8395"/>
                    <a:pt x="15027" y="8418"/>
                  </a:cubicBezTo>
                  <a:cubicBezTo>
                    <a:pt x="18514" y="8721"/>
                    <a:pt x="21840" y="8281"/>
                    <a:pt x="24800" y="6206"/>
                  </a:cubicBezTo>
                  <a:cubicBezTo>
                    <a:pt x="27606" y="3955"/>
                    <a:pt x="30201" y="1423"/>
                    <a:pt x="33573" y="0"/>
                  </a:cubicBezTo>
                  <a:cubicBezTo>
                    <a:pt x="33573" y="0"/>
                    <a:pt x="33561" y="0"/>
                    <a:pt x="33561" y="0"/>
                  </a:cubicBezTo>
                  <a:cubicBezTo>
                    <a:pt x="36847" y="577"/>
                    <a:pt x="40916" y="1486"/>
                    <a:pt x="38253" y="5784"/>
                  </a:cubicBezTo>
                  <a:cubicBezTo>
                    <a:pt x="33475" y="13487"/>
                    <a:pt x="27034" y="19454"/>
                    <a:pt x="17102" y="19688"/>
                  </a:cubicBezTo>
                  <a:cubicBezTo>
                    <a:pt x="15479" y="21946"/>
                    <a:pt x="13233" y="22951"/>
                    <a:pt x="10501" y="22980"/>
                  </a:cubicBezTo>
                  <a:cubicBezTo>
                    <a:pt x="7312" y="24403"/>
                    <a:pt x="4352" y="26518"/>
                    <a:pt x="614" y="26312"/>
                  </a:cubicBezTo>
                  <a:cubicBezTo>
                    <a:pt x="-1237" y="22603"/>
                    <a:pt x="1454" y="21208"/>
                    <a:pt x="3963" y="19717"/>
                  </a:cubicBezTo>
                  <a:close/>
                </a:path>
              </a:pathLst>
            </a:custGeom>
            <a:grpFill/>
            <a:ln w="5715" cap="flat">
              <a:noFill/>
              <a:prstDash val="solid"/>
              <a:miter/>
            </a:ln>
          </p:spPr>
          <p:txBody>
            <a:bodyPr rtlCol="0" anchor="ctr"/>
            <a:lstStyle/>
            <a:p>
              <a:endParaRPr lang="zh-CN" altLang="en-US"/>
            </a:p>
          </p:txBody>
        </p:sp>
        <p:sp>
          <p:nvSpPr>
            <p:cNvPr id="2157" name="任意多边形: 形状 2156">
              <a:extLst>
                <a:ext uri="{FF2B5EF4-FFF2-40B4-BE49-F238E27FC236}">
                  <a16:creationId xmlns:a16="http://schemas.microsoft.com/office/drawing/2014/main" id="{73E6E04C-E04E-5BC2-F544-5264492431C2}"/>
                </a:ext>
              </a:extLst>
            </p:cNvPr>
            <p:cNvSpPr/>
            <p:nvPr userDrawn="1"/>
          </p:nvSpPr>
          <p:spPr>
            <a:xfrm>
              <a:off x="5701357" y="5565741"/>
              <a:ext cx="18113" cy="21151"/>
            </a:xfrm>
            <a:custGeom>
              <a:avLst/>
              <a:gdLst>
                <a:gd name="connsiteX0" fmla="*/ 18104 w 18113"/>
                <a:gd name="connsiteY0" fmla="*/ 11230 h 21151"/>
                <a:gd name="connsiteX1" fmla="*/ 11623 w 18113"/>
                <a:gd name="connsiteY1" fmla="*/ 21151 h 21151"/>
                <a:gd name="connsiteX2" fmla="*/ 1622 w 18113"/>
                <a:gd name="connsiteY2" fmla="*/ 17808 h 21151"/>
                <a:gd name="connsiteX3" fmla="*/ 4959 w 18113"/>
                <a:gd name="connsiteY3" fmla="*/ 7955 h 21151"/>
                <a:gd name="connsiteX4" fmla="*/ 4953 w 18113"/>
                <a:gd name="connsiteY4" fmla="*/ 7973 h 21151"/>
                <a:gd name="connsiteX5" fmla="*/ 16269 w 18113"/>
                <a:gd name="connsiteY5" fmla="*/ 0 h 21151"/>
                <a:gd name="connsiteX6" fmla="*/ 18104 w 18113"/>
                <a:gd name="connsiteY6" fmla="*/ 11230 h 2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13" h="21151">
                  <a:moveTo>
                    <a:pt x="18104" y="11230"/>
                  </a:moveTo>
                  <a:cubicBezTo>
                    <a:pt x="16184" y="14693"/>
                    <a:pt x="15189" y="18762"/>
                    <a:pt x="11623" y="21151"/>
                  </a:cubicBezTo>
                  <a:cubicBezTo>
                    <a:pt x="9794" y="15528"/>
                    <a:pt x="3988" y="21820"/>
                    <a:pt x="1622" y="17808"/>
                  </a:cubicBezTo>
                  <a:cubicBezTo>
                    <a:pt x="-2293" y="12819"/>
                    <a:pt x="1702" y="10516"/>
                    <a:pt x="4959" y="7955"/>
                  </a:cubicBezTo>
                  <a:cubicBezTo>
                    <a:pt x="4959" y="7955"/>
                    <a:pt x="4953" y="7973"/>
                    <a:pt x="4953" y="7973"/>
                  </a:cubicBezTo>
                  <a:cubicBezTo>
                    <a:pt x="8726" y="5315"/>
                    <a:pt x="12497" y="2658"/>
                    <a:pt x="16269" y="0"/>
                  </a:cubicBezTo>
                  <a:cubicBezTo>
                    <a:pt x="19150" y="3892"/>
                    <a:pt x="17681" y="7692"/>
                    <a:pt x="18104" y="11230"/>
                  </a:cubicBezTo>
                  <a:close/>
                </a:path>
              </a:pathLst>
            </a:custGeom>
            <a:grpFill/>
            <a:ln w="5715" cap="flat">
              <a:noFill/>
              <a:prstDash val="solid"/>
              <a:miter/>
            </a:ln>
          </p:spPr>
          <p:txBody>
            <a:bodyPr rtlCol="0" anchor="ctr"/>
            <a:lstStyle/>
            <a:p>
              <a:endParaRPr lang="zh-CN" altLang="en-US"/>
            </a:p>
          </p:txBody>
        </p:sp>
        <p:sp>
          <p:nvSpPr>
            <p:cNvPr id="2158" name="任意多边形: 形状 2157">
              <a:extLst>
                <a:ext uri="{FF2B5EF4-FFF2-40B4-BE49-F238E27FC236}">
                  <a16:creationId xmlns:a16="http://schemas.microsoft.com/office/drawing/2014/main" id="{05F8F83B-A87D-5CC3-D32A-FC7D8CE3BB1E}"/>
                </a:ext>
              </a:extLst>
            </p:cNvPr>
            <p:cNvSpPr/>
            <p:nvPr/>
          </p:nvSpPr>
          <p:spPr>
            <a:xfrm>
              <a:off x="5789898" y="5366464"/>
              <a:ext cx="12679" cy="18562"/>
            </a:xfrm>
            <a:custGeom>
              <a:avLst/>
              <a:gdLst>
                <a:gd name="connsiteX0" fmla="*/ 12636 w 12679"/>
                <a:gd name="connsiteY0" fmla="*/ 14419 h 18562"/>
                <a:gd name="connsiteX1" fmla="*/ 9024 w 12679"/>
                <a:gd name="connsiteY1" fmla="*/ 18471 h 18562"/>
                <a:gd name="connsiteX2" fmla="*/ 172 w 12679"/>
                <a:gd name="connsiteY2" fmla="*/ 9824 h 18562"/>
                <a:gd name="connsiteX3" fmla="*/ 5195 w 12679"/>
                <a:gd name="connsiteY3" fmla="*/ 0 h 18562"/>
                <a:gd name="connsiteX4" fmla="*/ 9670 w 12679"/>
                <a:gd name="connsiteY4" fmla="*/ 7435 h 18562"/>
                <a:gd name="connsiteX5" fmla="*/ 12636 w 12679"/>
                <a:gd name="connsiteY5" fmla="*/ 14419 h 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79" h="18562">
                  <a:moveTo>
                    <a:pt x="12636" y="14419"/>
                  </a:moveTo>
                  <a:cubicBezTo>
                    <a:pt x="13008" y="17248"/>
                    <a:pt x="10939" y="18991"/>
                    <a:pt x="9024" y="18471"/>
                  </a:cubicBezTo>
                  <a:cubicBezTo>
                    <a:pt x="4715" y="17305"/>
                    <a:pt x="1355" y="13916"/>
                    <a:pt x="172" y="9824"/>
                  </a:cubicBezTo>
                  <a:cubicBezTo>
                    <a:pt x="-1000" y="5772"/>
                    <a:pt x="4172" y="3675"/>
                    <a:pt x="5195" y="0"/>
                  </a:cubicBezTo>
                  <a:cubicBezTo>
                    <a:pt x="8356" y="1480"/>
                    <a:pt x="11036" y="3401"/>
                    <a:pt x="9670" y="7435"/>
                  </a:cubicBezTo>
                  <a:cubicBezTo>
                    <a:pt x="8533" y="10819"/>
                    <a:pt x="11139" y="12333"/>
                    <a:pt x="12636" y="14419"/>
                  </a:cubicBezTo>
                  <a:close/>
                </a:path>
              </a:pathLst>
            </a:custGeom>
            <a:grpFill/>
            <a:ln w="5715" cap="flat">
              <a:noFill/>
              <a:prstDash val="solid"/>
              <a:miter/>
            </a:ln>
          </p:spPr>
          <p:txBody>
            <a:bodyPr rtlCol="0" anchor="ctr"/>
            <a:lstStyle/>
            <a:p>
              <a:endParaRPr lang="zh-CN" altLang="en-US"/>
            </a:p>
          </p:txBody>
        </p:sp>
        <p:sp>
          <p:nvSpPr>
            <p:cNvPr id="2159" name="任意多边形: 形状 2158">
              <a:extLst>
                <a:ext uri="{FF2B5EF4-FFF2-40B4-BE49-F238E27FC236}">
                  <a16:creationId xmlns:a16="http://schemas.microsoft.com/office/drawing/2014/main" id="{837CAD3B-3061-0C83-04E3-58A979267A30}"/>
                </a:ext>
              </a:extLst>
            </p:cNvPr>
            <p:cNvSpPr/>
            <p:nvPr userDrawn="1"/>
          </p:nvSpPr>
          <p:spPr>
            <a:xfrm>
              <a:off x="5719370" y="5583566"/>
              <a:ext cx="16441" cy="12026"/>
            </a:xfrm>
            <a:custGeom>
              <a:avLst/>
              <a:gdLst>
                <a:gd name="connsiteX0" fmla="*/ 16442 w 16441"/>
                <a:gd name="connsiteY0" fmla="*/ 6481 h 12026"/>
                <a:gd name="connsiteX1" fmla="*/ 9698 w 16441"/>
                <a:gd name="connsiteY1" fmla="*/ 10316 h 12026"/>
                <a:gd name="connsiteX2" fmla="*/ 1131 w 16441"/>
                <a:gd name="connsiteY2" fmla="*/ 10076 h 12026"/>
                <a:gd name="connsiteX3" fmla="*/ 3292 w 16441"/>
                <a:gd name="connsiteY3" fmla="*/ 23 h 12026"/>
                <a:gd name="connsiteX4" fmla="*/ 9961 w 16441"/>
                <a:gd name="connsiteY4" fmla="*/ 0 h 12026"/>
                <a:gd name="connsiteX5" fmla="*/ 9949 w 16441"/>
                <a:gd name="connsiteY5" fmla="*/ 0 h 12026"/>
                <a:gd name="connsiteX6" fmla="*/ 16442 w 16441"/>
                <a:gd name="connsiteY6" fmla="*/ 6481 h 12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41" h="12026">
                  <a:moveTo>
                    <a:pt x="16442" y="6481"/>
                  </a:moveTo>
                  <a:cubicBezTo>
                    <a:pt x="14944" y="9081"/>
                    <a:pt x="12361" y="9750"/>
                    <a:pt x="9698" y="10316"/>
                  </a:cubicBezTo>
                  <a:cubicBezTo>
                    <a:pt x="6778" y="10939"/>
                    <a:pt x="3320" y="13967"/>
                    <a:pt x="1131" y="10076"/>
                  </a:cubicBezTo>
                  <a:cubicBezTo>
                    <a:pt x="-789" y="6658"/>
                    <a:pt x="-389" y="2738"/>
                    <a:pt x="3292" y="23"/>
                  </a:cubicBezTo>
                  <a:cubicBezTo>
                    <a:pt x="5515" y="17"/>
                    <a:pt x="7738" y="6"/>
                    <a:pt x="9961" y="0"/>
                  </a:cubicBezTo>
                  <a:lnTo>
                    <a:pt x="9949" y="0"/>
                  </a:lnTo>
                  <a:cubicBezTo>
                    <a:pt x="10098" y="4183"/>
                    <a:pt x="12133" y="6469"/>
                    <a:pt x="16442" y="6481"/>
                  </a:cubicBezTo>
                  <a:close/>
                </a:path>
              </a:pathLst>
            </a:custGeom>
            <a:grpFill/>
            <a:ln w="5715" cap="flat">
              <a:noFill/>
              <a:prstDash val="solid"/>
              <a:miter/>
            </a:ln>
          </p:spPr>
          <p:txBody>
            <a:bodyPr rtlCol="0" anchor="ctr"/>
            <a:lstStyle/>
            <a:p>
              <a:endParaRPr lang="zh-CN" altLang="en-US"/>
            </a:p>
          </p:txBody>
        </p:sp>
        <p:sp>
          <p:nvSpPr>
            <p:cNvPr id="2160" name="任意多边形: 形状 2159">
              <a:extLst>
                <a:ext uri="{FF2B5EF4-FFF2-40B4-BE49-F238E27FC236}">
                  <a16:creationId xmlns:a16="http://schemas.microsoft.com/office/drawing/2014/main" id="{3B0752F3-027C-1D05-58C5-DA4E90386466}"/>
                </a:ext>
              </a:extLst>
            </p:cNvPr>
            <p:cNvSpPr/>
            <p:nvPr userDrawn="1"/>
          </p:nvSpPr>
          <p:spPr>
            <a:xfrm>
              <a:off x="5970572" y="5553962"/>
              <a:ext cx="8686" cy="13155"/>
            </a:xfrm>
            <a:custGeom>
              <a:avLst/>
              <a:gdLst>
                <a:gd name="connsiteX0" fmla="*/ 2109 w 8686"/>
                <a:gd name="connsiteY0" fmla="*/ 13156 h 13155"/>
                <a:gd name="connsiteX1" fmla="*/ 8687 w 8686"/>
                <a:gd name="connsiteY1" fmla="*/ 0 h 13155"/>
                <a:gd name="connsiteX2" fmla="*/ 7395 w 8686"/>
                <a:gd name="connsiteY2" fmla="*/ 7544 h 13155"/>
                <a:gd name="connsiteX3" fmla="*/ 2109 w 8686"/>
                <a:gd name="connsiteY3" fmla="*/ 13156 h 13155"/>
              </a:gdLst>
              <a:ahLst/>
              <a:cxnLst>
                <a:cxn ang="0">
                  <a:pos x="connsiteX0" y="connsiteY0"/>
                </a:cxn>
                <a:cxn ang="0">
                  <a:pos x="connsiteX1" y="connsiteY1"/>
                </a:cxn>
                <a:cxn ang="0">
                  <a:pos x="connsiteX2" y="connsiteY2"/>
                </a:cxn>
                <a:cxn ang="0">
                  <a:pos x="connsiteX3" y="connsiteY3"/>
                </a:cxn>
              </a:cxnLst>
              <a:rect l="l" t="t" r="r" b="b"/>
              <a:pathLst>
                <a:path w="8686" h="13155">
                  <a:moveTo>
                    <a:pt x="2109" y="13156"/>
                  </a:moveTo>
                  <a:cubicBezTo>
                    <a:pt x="-1383" y="3309"/>
                    <a:pt x="-1383" y="3309"/>
                    <a:pt x="8687" y="0"/>
                  </a:cubicBezTo>
                  <a:cubicBezTo>
                    <a:pt x="7812" y="2434"/>
                    <a:pt x="6601" y="4703"/>
                    <a:pt x="7395" y="7544"/>
                  </a:cubicBezTo>
                  <a:cubicBezTo>
                    <a:pt x="8653" y="12053"/>
                    <a:pt x="5452" y="12767"/>
                    <a:pt x="2109" y="13156"/>
                  </a:cubicBezTo>
                  <a:close/>
                </a:path>
              </a:pathLst>
            </a:custGeom>
            <a:grpFill/>
            <a:ln w="5715" cap="flat">
              <a:noFill/>
              <a:prstDash val="solid"/>
              <a:miter/>
            </a:ln>
          </p:spPr>
          <p:txBody>
            <a:bodyPr rtlCol="0" anchor="ctr"/>
            <a:lstStyle/>
            <a:p>
              <a:endParaRPr lang="zh-CN" altLang="en-US"/>
            </a:p>
          </p:txBody>
        </p:sp>
        <p:sp>
          <p:nvSpPr>
            <p:cNvPr id="2161" name="任意多边形: 形状 2160">
              <a:extLst>
                <a:ext uri="{FF2B5EF4-FFF2-40B4-BE49-F238E27FC236}">
                  <a16:creationId xmlns:a16="http://schemas.microsoft.com/office/drawing/2014/main" id="{BCFE1749-8F0C-FE63-6253-BD34239BA0D2}"/>
                </a:ext>
              </a:extLst>
            </p:cNvPr>
            <p:cNvSpPr/>
            <p:nvPr userDrawn="1"/>
          </p:nvSpPr>
          <p:spPr>
            <a:xfrm>
              <a:off x="5801677" y="5384553"/>
              <a:ext cx="9869" cy="14807"/>
            </a:xfrm>
            <a:custGeom>
              <a:avLst/>
              <a:gdLst>
                <a:gd name="connsiteX0" fmla="*/ 9870 w 9869"/>
                <a:gd name="connsiteY0" fmla="*/ 8230 h 14807"/>
                <a:gd name="connsiteX1" fmla="*/ 0 w 9869"/>
                <a:gd name="connsiteY1" fmla="*/ 14808 h 14807"/>
                <a:gd name="connsiteX2" fmla="*/ 7344 w 9869"/>
                <a:gd name="connsiteY2" fmla="*/ 0 h 14807"/>
                <a:gd name="connsiteX3" fmla="*/ 9858 w 9869"/>
                <a:gd name="connsiteY3" fmla="*/ 8224 h 14807"/>
                <a:gd name="connsiteX4" fmla="*/ 9870 w 9869"/>
                <a:gd name="connsiteY4" fmla="*/ 8224 h 14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9" h="14807">
                  <a:moveTo>
                    <a:pt x="9870" y="8230"/>
                  </a:moveTo>
                  <a:cubicBezTo>
                    <a:pt x="6578" y="10424"/>
                    <a:pt x="3292" y="12619"/>
                    <a:pt x="0" y="14808"/>
                  </a:cubicBezTo>
                  <a:cubicBezTo>
                    <a:pt x="606" y="8898"/>
                    <a:pt x="2989" y="4023"/>
                    <a:pt x="7344" y="0"/>
                  </a:cubicBezTo>
                  <a:cubicBezTo>
                    <a:pt x="10498" y="2875"/>
                    <a:pt x="9596" y="5680"/>
                    <a:pt x="9858" y="8224"/>
                  </a:cubicBezTo>
                  <a:lnTo>
                    <a:pt x="9870" y="8224"/>
                  </a:lnTo>
                  <a:close/>
                </a:path>
              </a:pathLst>
            </a:custGeom>
            <a:grpFill/>
            <a:ln w="5715" cap="flat">
              <a:noFill/>
              <a:prstDash val="solid"/>
              <a:miter/>
            </a:ln>
          </p:spPr>
          <p:txBody>
            <a:bodyPr rtlCol="0" anchor="ctr"/>
            <a:lstStyle/>
            <a:p>
              <a:endParaRPr lang="zh-CN" altLang="en-US"/>
            </a:p>
          </p:txBody>
        </p:sp>
        <p:sp>
          <p:nvSpPr>
            <p:cNvPr id="2162" name="任意多边形: 形状 2161">
              <a:extLst>
                <a:ext uri="{FF2B5EF4-FFF2-40B4-BE49-F238E27FC236}">
                  <a16:creationId xmlns:a16="http://schemas.microsoft.com/office/drawing/2014/main" id="{B0AC1B6D-EEF1-2900-C66A-04963E41CE82}"/>
                </a:ext>
              </a:extLst>
            </p:cNvPr>
            <p:cNvSpPr/>
            <p:nvPr userDrawn="1"/>
          </p:nvSpPr>
          <p:spPr>
            <a:xfrm>
              <a:off x="5686571" y="5484885"/>
              <a:ext cx="6577" cy="16447"/>
            </a:xfrm>
            <a:custGeom>
              <a:avLst/>
              <a:gdLst>
                <a:gd name="connsiteX0" fmla="*/ 0 w 6577"/>
                <a:gd name="connsiteY0" fmla="*/ 16448 h 16447"/>
                <a:gd name="connsiteX1" fmla="*/ 0 w 6577"/>
                <a:gd name="connsiteY1" fmla="*/ 0 h 16447"/>
                <a:gd name="connsiteX2" fmla="*/ 6578 w 6577"/>
                <a:gd name="connsiteY2" fmla="*/ 6578 h 16447"/>
                <a:gd name="connsiteX3" fmla="*/ 0 w 6577"/>
                <a:gd name="connsiteY3" fmla="*/ 16448 h 16447"/>
              </a:gdLst>
              <a:ahLst/>
              <a:cxnLst>
                <a:cxn ang="0">
                  <a:pos x="connsiteX0" y="connsiteY0"/>
                </a:cxn>
                <a:cxn ang="0">
                  <a:pos x="connsiteX1" y="connsiteY1"/>
                </a:cxn>
                <a:cxn ang="0">
                  <a:pos x="connsiteX2" y="connsiteY2"/>
                </a:cxn>
                <a:cxn ang="0">
                  <a:pos x="connsiteX3" y="connsiteY3"/>
                </a:cxn>
              </a:cxnLst>
              <a:rect l="l" t="t" r="r" b="b"/>
              <a:pathLst>
                <a:path w="6577" h="16447">
                  <a:moveTo>
                    <a:pt x="0" y="16448"/>
                  </a:moveTo>
                  <a:cubicBezTo>
                    <a:pt x="0" y="10967"/>
                    <a:pt x="0" y="5481"/>
                    <a:pt x="0" y="0"/>
                  </a:cubicBezTo>
                  <a:cubicBezTo>
                    <a:pt x="4269" y="120"/>
                    <a:pt x="6458" y="2309"/>
                    <a:pt x="6578" y="6578"/>
                  </a:cubicBezTo>
                  <a:cubicBezTo>
                    <a:pt x="2366" y="8521"/>
                    <a:pt x="4206" y="14499"/>
                    <a:pt x="0" y="16448"/>
                  </a:cubicBezTo>
                  <a:close/>
                </a:path>
              </a:pathLst>
            </a:custGeom>
            <a:grpFill/>
            <a:ln w="5715" cap="flat">
              <a:noFill/>
              <a:prstDash val="solid"/>
              <a:miter/>
            </a:ln>
          </p:spPr>
          <p:txBody>
            <a:bodyPr rtlCol="0" anchor="ctr"/>
            <a:lstStyle/>
            <a:p>
              <a:endParaRPr lang="zh-CN" altLang="en-US"/>
            </a:p>
          </p:txBody>
        </p:sp>
        <p:sp>
          <p:nvSpPr>
            <p:cNvPr id="2163" name="任意多边形: 形状 2162">
              <a:extLst>
                <a:ext uri="{FF2B5EF4-FFF2-40B4-BE49-F238E27FC236}">
                  <a16:creationId xmlns:a16="http://schemas.microsoft.com/office/drawing/2014/main" id="{CF3EE6BA-4294-E3B6-10A6-BAFD0BCF2A93}"/>
                </a:ext>
              </a:extLst>
            </p:cNvPr>
            <p:cNvSpPr/>
            <p:nvPr userDrawn="1"/>
          </p:nvSpPr>
          <p:spPr>
            <a:xfrm>
              <a:off x="5811535" y="5388297"/>
              <a:ext cx="8072" cy="11063"/>
            </a:xfrm>
            <a:custGeom>
              <a:avLst/>
              <a:gdLst>
                <a:gd name="connsiteX0" fmla="*/ 0 w 8072"/>
                <a:gd name="connsiteY0" fmla="*/ 4486 h 11063"/>
                <a:gd name="connsiteX1" fmla="*/ 6818 w 8072"/>
                <a:gd name="connsiteY1" fmla="*/ 879 h 11063"/>
                <a:gd name="connsiteX2" fmla="*/ 3292 w 8072"/>
                <a:gd name="connsiteY2" fmla="*/ 11064 h 11063"/>
                <a:gd name="connsiteX3" fmla="*/ 12 w 8072"/>
                <a:gd name="connsiteY3" fmla="*/ 4486 h 11063"/>
                <a:gd name="connsiteX4" fmla="*/ 0 w 8072"/>
                <a:gd name="connsiteY4" fmla="*/ 4486 h 11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72" h="11063">
                  <a:moveTo>
                    <a:pt x="0" y="4486"/>
                  </a:moveTo>
                  <a:cubicBezTo>
                    <a:pt x="2806" y="4062"/>
                    <a:pt x="3738" y="-2281"/>
                    <a:pt x="6818" y="879"/>
                  </a:cubicBezTo>
                  <a:cubicBezTo>
                    <a:pt x="10933" y="5109"/>
                    <a:pt x="3635" y="7274"/>
                    <a:pt x="3292" y="11064"/>
                  </a:cubicBezTo>
                  <a:cubicBezTo>
                    <a:pt x="640" y="9646"/>
                    <a:pt x="80" y="7189"/>
                    <a:pt x="12" y="4486"/>
                  </a:cubicBezTo>
                  <a:lnTo>
                    <a:pt x="0" y="4486"/>
                  </a:lnTo>
                  <a:close/>
                </a:path>
              </a:pathLst>
            </a:custGeom>
            <a:grpFill/>
            <a:ln w="5715" cap="flat">
              <a:noFill/>
              <a:prstDash val="solid"/>
              <a:miter/>
            </a:ln>
          </p:spPr>
          <p:txBody>
            <a:bodyPr rtlCol="0" anchor="ctr"/>
            <a:lstStyle/>
            <a:p>
              <a:endParaRPr lang="zh-CN" altLang="en-US"/>
            </a:p>
          </p:txBody>
        </p:sp>
        <p:sp>
          <p:nvSpPr>
            <p:cNvPr id="2164" name="任意多边形: 形状 2163">
              <a:extLst>
                <a:ext uri="{FF2B5EF4-FFF2-40B4-BE49-F238E27FC236}">
                  <a16:creationId xmlns:a16="http://schemas.microsoft.com/office/drawing/2014/main" id="{E113AE5E-48B9-06C2-21D3-D3FED9BA577C}"/>
                </a:ext>
              </a:extLst>
            </p:cNvPr>
            <p:cNvSpPr/>
            <p:nvPr userDrawn="1"/>
          </p:nvSpPr>
          <p:spPr>
            <a:xfrm>
              <a:off x="5811933" y="5399355"/>
              <a:ext cx="7211" cy="11023"/>
            </a:xfrm>
            <a:custGeom>
              <a:avLst/>
              <a:gdLst>
                <a:gd name="connsiteX0" fmla="*/ 1385 w 7211"/>
                <a:gd name="connsiteY0" fmla="*/ 11023 h 11023"/>
                <a:gd name="connsiteX1" fmla="*/ 1482 w 7211"/>
                <a:gd name="connsiteY1" fmla="*/ 2954 h 11023"/>
                <a:gd name="connsiteX2" fmla="*/ 6066 w 7211"/>
                <a:gd name="connsiteY2" fmla="*/ 656 h 11023"/>
                <a:gd name="connsiteX3" fmla="*/ 6266 w 7211"/>
                <a:gd name="connsiteY3" fmla="*/ 4680 h 11023"/>
                <a:gd name="connsiteX4" fmla="*/ 1385 w 7211"/>
                <a:gd name="connsiteY4" fmla="*/ 11023 h 11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11" h="11023">
                  <a:moveTo>
                    <a:pt x="1385" y="11023"/>
                  </a:moveTo>
                  <a:cubicBezTo>
                    <a:pt x="-1272" y="7795"/>
                    <a:pt x="545" y="5440"/>
                    <a:pt x="1482" y="2954"/>
                  </a:cubicBezTo>
                  <a:cubicBezTo>
                    <a:pt x="2345" y="656"/>
                    <a:pt x="3448" y="-967"/>
                    <a:pt x="6066" y="656"/>
                  </a:cubicBezTo>
                  <a:cubicBezTo>
                    <a:pt x="7866" y="1771"/>
                    <a:pt x="7237" y="3343"/>
                    <a:pt x="6266" y="4680"/>
                  </a:cubicBezTo>
                  <a:cubicBezTo>
                    <a:pt x="4734" y="6783"/>
                    <a:pt x="3094" y="8812"/>
                    <a:pt x="1385" y="11023"/>
                  </a:cubicBezTo>
                  <a:close/>
                </a:path>
              </a:pathLst>
            </a:custGeom>
            <a:grpFill/>
            <a:ln w="5715" cap="flat">
              <a:noFill/>
              <a:prstDash val="solid"/>
              <a:miter/>
            </a:ln>
          </p:spPr>
          <p:txBody>
            <a:bodyPr rtlCol="0" anchor="ctr"/>
            <a:lstStyle/>
            <a:p>
              <a:endParaRPr lang="zh-CN" altLang="en-US"/>
            </a:p>
          </p:txBody>
        </p:sp>
        <p:sp>
          <p:nvSpPr>
            <p:cNvPr id="2165" name="任意多边形: 形状 2164">
              <a:extLst>
                <a:ext uri="{FF2B5EF4-FFF2-40B4-BE49-F238E27FC236}">
                  <a16:creationId xmlns:a16="http://schemas.microsoft.com/office/drawing/2014/main" id="{72B7508C-D873-60C4-15ED-42304BDC5E2F}"/>
                </a:ext>
              </a:extLst>
            </p:cNvPr>
            <p:cNvSpPr/>
            <p:nvPr userDrawn="1"/>
          </p:nvSpPr>
          <p:spPr>
            <a:xfrm>
              <a:off x="5735926" y="5402600"/>
              <a:ext cx="9835" cy="8697"/>
            </a:xfrm>
            <a:custGeom>
              <a:avLst/>
              <a:gdLst>
                <a:gd name="connsiteX0" fmla="*/ 0 w 9835"/>
                <a:gd name="connsiteY0" fmla="*/ 3338 h 8697"/>
                <a:gd name="connsiteX1" fmla="*/ 3275 w 9835"/>
                <a:gd name="connsiteY1" fmla="*/ 0 h 8697"/>
                <a:gd name="connsiteX2" fmla="*/ 9836 w 9835"/>
                <a:gd name="connsiteY2" fmla="*/ 46 h 8697"/>
                <a:gd name="connsiteX3" fmla="*/ 6692 w 9835"/>
                <a:gd name="connsiteY3" fmla="*/ 5778 h 8697"/>
                <a:gd name="connsiteX4" fmla="*/ 0 w 9835"/>
                <a:gd name="connsiteY4" fmla="*/ 3338 h 8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5" h="8697">
                  <a:moveTo>
                    <a:pt x="0" y="3338"/>
                  </a:moveTo>
                  <a:cubicBezTo>
                    <a:pt x="1091" y="2223"/>
                    <a:pt x="2183" y="1114"/>
                    <a:pt x="3275" y="0"/>
                  </a:cubicBezTo>
                  <a:cubicBezTo>
                    <a:pt x="5464" y="17"/>
                    <a:pt x="7647" y="29"/>
                    <a:pt x="9836" y="46"/>
                  </a:cubicBezTo>
                  <a:cubicBezTo>
                    <a:pt x="8801" y="1972"/>
                    <a:pt x="8030" y="4098"/>
                    <a:pt x="6692" y="5778"/>
                  </a:cubicBezTo>
                  <a:cubicBezTo>
                    <a:pt x="2269" y="11333"/>
                    <a:pt x="812" y="8081"/>
                    <a:pt x="0" y="3338"/>
                  </a:cubicBezTo>
                  <a:close/>
                </a:path>
              </a:pathLst>
            </a:custGeom>
            <a:grpFill/>
            <a:ln w="5715" cap="flat">
              <a:noFill/>
              <a:prstDash val="solid"/>
              <a:miter/>
            </a:ln>
          </p:spPr>
          <p:txBody>
            <a:bodyPr rtlCol="0" anchor="ctr"/>
            <a:lstStyle/>
            <a:p>
              <a:endParaRPr lang="zh-CN" altLang="en-US"/>
            </a:p>
          </p:txBody>
        </p:sp>
        <p:sp>
          <p:nvSpPr>
            <p:cNvPr id="2166" name="任意多边形: 形状 2165">
              <a:extLst>
                <a:ext uri="{FF2B5EF4-FFF2-40B4-BE49-F238E27FC236}">
                  <a16:creationId xmlns:a16="http://schemas.microsoft.com/office/drawing/2014/main" id="{B2E1F7F1-C42C-1F90-82D6-468D2DAEB3DB}"/>
                </a:ext>
              </a:extLst>
            </p:cNvPr>
            <p:cNvSpPr/>
            <p:nvPr userDrawn="1"/>
          </p:nvSpPr>
          <p:spPr>
            <a:xfrm>
              <a:off x="5677496" y="5478290"/>
              <a:ext cx="9075" cy="12070"/>
            </a:xfrm>
            <a:custGeom>
              <a:avLst/>
              <a:gdLst>
                <a:gd name="connsiteX0" fmla="*/ 9075 w 9075"/>
                <a:gd name="connsiteY0" fmla="*/ 6595 h 12070"/>
                <a:gd name="connsiteX1" fmla="*/ 0 w 9075"/>
                <a:gd name="connsiteY1" fmla="*/ 12070 h 12070"/>
                <a:gd name="connsiteX2" fmla="*/ 9075 w 9075"/>
                <a:gd name="connsiteY2" fmla="*/ 0 h 12070"/>
                <a:gd name="connsiteX3" fmla="*/ 9075 w 9075"/>
                <a:gd name="connsiteY3" fmla="*/ 6595 h 12070"/>
              </a:gdLst>
              <a:ahLst/>
              <a:cxnLst>
                <a:cxn ang="0">
                  <a:pos x="connsiteX0" y="connsiteY0"/>
                </a:cxn>
                <a:cxn ang="0">
                  <a:pos x="connsiteX1" y="connsiteY1"/>
                </a:cxn>
                <a:cxn ang="0">
                  <a:pos x="connsiteX2" y="connsiteY2"/>
                </a:cxn>
                <a:cxn ang="0">
                  <a:pos x="connsiteX3" y="connsiteY3"/>
                </a:cxn>
              </a:cxnLst>
              <a:rect l="l" t="t" r="r" b="b"/>
              <a:pathLst>
                <a:path w="9075" h="12070">
                  <a:moveTo>
                    <a:pt x="9075" y="6595"/>
                  </a:moveTo>
                  <a:cubicBezTo>
                    <a:pt x="6464" y="8167"/>
                    <a:pt x="3852" y="9744"/>
                    <a:pt x="0" y="12070"/>
                  </a:cubicBezTo>
                  <a:cubicBezTo>
                    <a:pt x="457" y="5012"/>
                    <a:pt x="4789" y="2526"/>
                    <a:pt x="9075" y="0"/>
                  </a:cubicBezTo>
                  <a:cubicBezTo>
                    <a:pt x="9075" y="2200"/>
                    <a:pt x="9075" y="4395"/>
                    <a:pt x="9075" y="6595"/>
                  </a:cubicBezTo>
                  <a:close/>
                </a:path>
              </a:pathLst>
            </a:custGeom>
            <a:grpFill/>
            <a:ln w="5715" cap="flat">
              <a:noFill/>
              <a:prstDash val="solid"/>
              <a:miter/>
            </a:ln>
          </p:spPr>
          <p:txBody>
            <a:bodyPr rtlCol="0" anchor="ctr"/>
            <a:lstStyle/>
            <a:p>
              <a:endParaRPr lang="zh-CN" altLang="en-US"/>
            </a:p>
          </p:txBody>
        </p:sp>
        <p:sp>
          <p:nvSpPr>
            <p:cNvPr id="2167" name="任意多边形: 形状 2166">
              <a:extLst>
                <a:ext uri="{FF2B5EF4-FFF2-40B4-BE49-F238E27FC236}">
                  <a16:creationId xmlns:a16="http://schemas.microsoft.com/office/drawing/2014/main" id="{F0784DA4-163E-B997-A173-790CDBC479BA}"/>
                </a:ext>
              </a:extLst>
            </p:cNvPr>
            <p:cNvSpPr/>
            <p:nvPr userDrawn="1"/>
          </p:nvSpPr>
          <p:spPr>
            <a:xfrm>
              <a:off x="6072720" y="5580280"/>
              <a:ext cx="11787" cy="6595"/>
            </a:xfrm>
            <a:custGeom>
              <a:avLst/>
              <a:gdLst>
                <a:gd name="connsiteX0" fmla="*/ 11787 w 11787"/>
                <a:gd name="connsiteY0" fmla="*/ 0 h 6595"/>
                <a:gd name="connsiteX1" fmla="*/ 5209 w 11787"/>
                <a:gd name="connsiteY1" fmla="*/ 6595 h 6595"/>
                <a:gd name="connsiteX2" fmla="*/ 134 w 11787"/>
                <a:gd name="connsiteY2" fmla="*/ 3029 h 6595"/>
                <a:gd name="connsiteX3" fmla="*/ 5203 w 11787"/>
                <a:gd name="connsiteY3" fmla="*/ 3286 h 6595"/>
                <a:gd name="connsiteX4" fmla="*/ 8501 w 11787"/>
                <a:gd name="connsiteY4" fmla="*/ 12 h 6595"/>
                <a:gd name="connsiteX5" fmla="*/ 11787 w 11787"/>
                <a:gd name="connsiteY5" fmla="*/ 0 h 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87" h="6595">
                  <a:moveTo>
                    <a:pt x="11787" y="0"/>
                  </a:moveTo>
                  <a:cubicBezTo>
                    <a:pt x="11661" y="4258"/>
                    <a:pt x="9455" y="6441"/>
                    <a:pt x="5209" y="6595"/>
                  </a:cubicBezTo>
                  <a:cubicBezTo>
                    <a:pt x="2906" y="6161"/>
                    <a:pt x="-746" y="6441"/>
                    <a:pt x="134" y="3029"/>
                  </a:cubicBezTo>
                  <a:cubicBezTo>
                    <a:pt x="763" y="600"/>
                    <a:pt x="3437" y="3092"/>
                    <a:pt x="5203" y="3286"/>
                  </a:cubicBezTo>
                  <a:cubicBezTo>
                    <a:pt x="6312" y="2206"/>
                    <a:pt x="6523" y="223"/>
                    <a:pt x="8501" y="12"/>
                  </a:cubicBezTo>
                  <a:cubicBezTo>
                    <a:pt x="9592" y="12"/>
                    <a:pt x="10690" y="6"/>
                    <a:pt x="11787" y="0"/>
                  </a:cubicBezTo>
                  <a:close/>
                </a:path>
              </a:pathLst>
            </a:custGeom>
            <a:grpFill/>
            <a:ln w="5715" cap="flat">
              <a:noFill/>
              <a:prstDash val="solid"/>
              <a:miter/>
            </a:ln>
          </p:spPr>
          <p:txBody>
            <a:bodyPr rtlCol="0" anchor="ctr"/>
            <a:lstStyle/>
            <a:p>
              <a:endParaRPr lang="zh-CN" altLang="en-US"/>
            </a:p>
          </p:txBody>
        </p:sp>
        <p:sp>
          <p:nvSpPr>
            <p:cNvPr id="2168" name="任意多边形: 形状 2167">
              <a:extLst>
                <a:ext uri="{FF2B5EF4-FFF2-40B4-BE49-F238E27FC236}">
                  <a16:creationId xmlns:a16="http://schemas.microsoft.com/office/drawing/2014/main" id="{EE8CED43-C7C0-B685-4306-F27391D1C84C}"/>
                </a:ext>
              </a:extLst>
            </p:cNvPr>
            <p:cNvSpPr/>
            <p:nvPr userDrawn="1"/>
          </p:nvSpPr>
          <p:spPr>
            <a:xfrm>
              <a:off x="5962811" y="5574452"/>
              <a:ext cx="9812" cy="6824"/>
            </a:xfrm>
            <a:custGeom>
              <a:avLst/>
              <a:gdLst>
                <a:gd name="connsiteX0" fmla="*/ 9813 w 9812"/>
                <a:gd name="connsiteY0" fmla="*/ 2513 h 6824"/>
                <a:gd name="connsiteX1" fmla="*/ 0 w 9812"/>
                <a:gd name="connsiteY1" fmla="*/ 2536 h 6824"/>
                <a:gd name="connsiteX2" fmla="*/ 9813 w 9812"/>
                <a:gd name="connsiteY2" fmla="*/ 2513 h 6824"/>
              </a:gdLst>
              <a:ahLst/>
              <a:cxnLst>
                <a:cxn ang="0">
                  <a:pos x="connsiteX0" y="connsiteY0"/>
                </a:cxn>
                <a:cxn ang="0">
                  <a:pos x="connsiteX1" y="connsiteY1"/>
                </a:cxn>
                <a:cxn ang="0">
                  <a:pos x="connsiteX2" y="connsiteY2"/>
                </a:cxn>
              </a:cxnLst>
              <a:rect l="l" t="t" r="r" b="b"/>
              <a:pathLst>
                <a:path w="9812" h="6824">
                  <a:moveTo>
                    <a:pt x="9813" y="2513"/>
                  </a:moveTo>
                  <a:cubicBezTo>
                    <a:pt x="6538" y="1290"/>
                    <a:pt x="3292" y="12782"/>
                    <a:pt x="0" y="2536"/>
                  </a:cubicBezTo>
                  <a:cubicBezTo>
                    <a:pt x="3269" y="1707"/>
                    <a:pt x="6526" y="-2716"/>
                    <a:pt x="9813" y="2513"/>
                  </a:cubicBezTo>
                  <a:close/>
                </a:path>
              </a:pathLst>
            </a:custGeom>
            <a:grpFill/>
            <a:ln w="5715" cap="flat">
              <a:noFill/>
              <a:prstDash val="solid"/>
              <a:miter/>
            </a:ln>
          </p:spPr>
          <p:txBody>
            <a:bodyPr rtlCol="0" anchor="ctr"/>
            <a:lstStyle/>
            <a:p>
              <a:endParaRPr lang="zh-CN" altLang="en-US"/>
            </a:p>
          </p:txBody>
        </p:sp>
        <p:sp>
          <p:nvSpPr>
            <p:cNvPr id="2169" name="任意多边形: 形状 2168">
              <a:extLst>
                <a:ext uri="{FF2B5EF4-FFF2-40B4-BE49-F238E27FC236}">
                  <a16:creationId xmlns:a16="http://schemas.microsoft.com/office/drawing/2014/main" id="{AAF26B03-6CD3-2DD6-1F9A-ECCA808F80D5}"/>
                </a:ext>
              </a:extLst>
            </p:cNvPr>
            <p:cNvSpPr/>
            <p:nvPr userDrawn="1"/>
          </p:nvSpPr>
          <p:spPr>
            <a:xfrm>
              <a:off x="5739126" y="5572369"/>
              <a:ext cx="8869" cy="6136"/>
            </a:xfrm>
            <a:custGeom>
              <a:avLst/>
              <a:gdLst>
                <a:gd name="connsiteX0" fmla="*/ 3326 w 8869"/>
                <a:gd name="connsiteY0" fmla="*/ 1287 h 6136"/>
                <a:gd name="connsiteX1" fmla="*/ 8607 w 8869"/>
                <a:gd name="connsiteY1" fmla="*/ 1019 h 6136"/>
                <a:gd name="connsiteX2" fmla="*/ 6612 w 8869"/>
                <a:gd name="connsiteY2" fmla="*/ 4413 h 6136"/>
                <a:gd name="connsiteX3" fmla="*/ 0 w 8869"/>
                <a:gd name="connsiteY3" fmla="*/ 4596 h 6136"/>
                <a:gd name="connsiteX4" fmla="*/ 3326 w 8869"/>
                <a:gd name="connsiteY4" fmla="*/ 1287 h 6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 h="6136">
                  <a:moveTo>
                    <a:pt x="3326" y="1287"/>
                  </a:moveTo>
                  <a:cubicBezTo>
                    <a:pt x="5121" y="1116"/>
                    <a:pt x="7064" y="-1342"/>
                    <a:pt x="8607" y="1019"/>
                  </a:cubicBezTo>
                  <a:cubicBezTo>
                    <a:pt x="9487" y="2367"/>
                    <a:pt x="7990" y="3762"/>
                    <a:pt x="6612" y="4413"/>
                  </a:cubicBezTo>
                  <a:cubicBezTo>
                    <a:pt x="4475" y="5425"/>
                    <a:pt x="2280" y="7625"/>
                    <a:pt x="0" y="4596"/>
                  </a:cubicBezTo>
                  <a:cubicBezTo>
                    <a:pt x="1109" y="3493"/>
                    <a:pt x="2217" y="2390"/>
                    <a:pt x="3326" y="1287"/>
                  </a:cubicBezTo>
                  <a:close/>
                </a:path>
              </a:pathLst>
            </a:custGeom>
            <a:grpFill/>
            <a:ln w="5715" cap="flat">
              <a:noFill/>
              <a:prstDash val="solid"/>
              <a:miter/>
            </a:ln>
          </p:spPr>
          <p:txBody>
            <a:bodyPr rtlCol="0" anchor="ctr"/>
            <a:lstStyle/>
            <a:p>
              <a:endParaRPr lang="zh-CN" altLang="en-US"/>
            </a:p>
          </p:txBody>
        </p:sp>
        <p:sp>
          <p:nvSpPr>
            <p:cNvPr id="2170" name="任意多边形: 形状 2169">
              <a:extLst>
                <a:ext uri="{FF2B5EF4-FFF2-40B4-BE49-F238E27FC236}">
                  <a16:creationId xmlns:a16="http://schemas.microsoft.com/office/drawing/2014/main" id="{6686A01D-35D4-9035-38E3-D45C08B18E8D}"/>
                </a:ext>
              </a:extLst>
            </p:cNvPr>
            <p:cNvSpPr/>
            <p:nvPr userDrawn="1"/>
          </p:nvSpPr>
          <p:spPr>
            <a:xfrm>
              <a:off x="5982562" y="5567118"/>
              <a:ext cx="9852" cy="9835"/>
            </a:xfrm>
            <a:custGeom>
              <a:avLst/>
              <a:gdLst>
                <a:gd name="connsiteX0" fmla="*/ 9853 w 9852"/>
                <a:gd name="connsiteY0" fmla="*/ 0 h 9835"/>
                <a:gd name="connsiteX1" fmla="*/ 0 w 9852"/>
                <a:gd name="connsiteY1" fmla="*/ 9835 h 9835"/>
                <a:gd name="connsiteX2" fmla="*/ 9853 w 9852"/>
                <a:gd name="connsiteY2" fmla="*/ 0 h 9835"/>
              </a:gdLst>
              <a:ahLst/>
              <a:cxnLst>
                <a:cxn ang="0">
                  <a:pos x="connsiteX0" y="connsiteY0"/>
                </a:cxn>
                <a:cxn ang="0">
                  <a:pos x="connsiteX1" y="connsiteY1"/>
                </a:cxn>
                <a:cxn ang="0">
                  <a:pos x="connsiteX2" y="connsiteY2"/>
                </a:cxn>
              </a:cxnLst>
              <a:rect l="l" t="t" r="r" b="b"/>
              <a:pathLst>
                <a:path w="9852" h="9835">
                  <a:moveTo>
                    <a:pt x="9853" y="0"/>
                  </a:moveTo>
                  <a:cubicBezTo>
                    <a:pt x="9527" y="6246"/>
                    <a:pt x="6286" y="9567"/>
                    <a:pt x="0" y="9835"/>
                  </a:cubicBezTo>
                  <a:cubicBezTo>
                    <a:pt x="2143" y="5412"/>
                    <a:pt x="5423" y="2126"/>
                    <a:pt x="9853" y="0"/>
                  </a:cubicBezTo>
                  <a:close/>
                </a:path>
              </a:pathLst>
            </a:custGeom>
            <a:grpFill/>
            <a:ln w="5715" cap="flat">
              <a:noFill/>
              <a:prstDash val="solid"/>
              <a:miter/>
            </a:ln>
          </p:spPr>
          <p:txBody>
            <a:bodyPr rtlCol="0" anchor="ctr"/>
            <a:lstStyle/>
            <a:p>
              <a:endParaRPr lang="zh-CN" altLang="en-US"/>
            </a:p>
          </p:txBody>
        </p:sp>
        <p:sp>
          <p:nvSpPr>
            <p:cNvPr id="2171" name="任意多边形: 形状 2170">
              <a:extLst>
                <a:ext uri="{FF2B5EF4-FFF2-40B4-BE49-F238E27FC236}">
                  <a16:creationId xmlns:a16="http://schemas.microsoft.com/office/drawing/2014/main" id="{ADEA59D3-3255-CF8B-4A55-80B2F356DE9E}"/>
                </a:ext>
              </a:extLst>
            </p:cNvPr>
            <p:cNvSpPr/>
            <p:nvPr userDrawn="1"/>
          </p:nvSpPr>
          <p:spPr>
            <a:xfrm>
              <a:off x="5984023" y="5559453"/>
              <a:ext cx="8392" cy="5124"/>
            </a:xfrm>
            <a:custGeom>
              <a:avLst/>
              <a:gdLst>
                <a:gd name="connsiteX0" fmla="*/ 8369 w 8392"/>
                <a:gd name="connsiteY0" fmla="*/ 4396 h 5124"/>
                <a:gd name="connsiteX1" fmla="*/ 6735 w 8392"/>
                <a:gd name="connsiteY1" fmla="*/ 4499 h 5124"/>
                <a:gd name="connsiteX2" fmla="*/ 620 w 8392"/>
                <a:gd name="connsiteY2" fmla="*/ 4791 h 5124"/>
                <a:gd name="connsiteX3" fmla="*/ 2020 w 8392"/>
                <a:gd name="connsiteY3" fmla="*/ 1287 h 5124"/>
                <a:gd name="connsiteX4" fmla="*/ 8392 w 8392"/>
                <a:gd name="connsiteY4" fmla="*/ 4362 h 5124"/>
                <a:gd name="connsiteX5" fmla="*/ 8369 w 8392"/>
                <a:gd name="connsiteY5" fmla="*/ 4396 h 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92" h="5124">
                  <a:moveTo>
                    <a:pt x="8369" y="4396"/>
                  </a:moveTo>
                  <a:cubicBezTo>
                    <a:pt x="7827" y="4431"/>
                    <a:pt x="7278" y="4454"/>
                    <a:pt x="6735" y="4499"/>
                  </a:cubicBezTo>
                  <a:cubicBezTo>
                    <a:pt x="4655" y="4665"/>
                    <a:pt x="2157" y="5619"/>
                    <a:pt x="620" y="4791"/>
                  </a:cubicBezTo>
                  <a:cubicBezTo>
                    <a:pt x="-871" y="3985"/>
                    <a:pt x="620" y="2110"/>
                    <a:pt x="2020" y="1287"/>
                  </a:cubicBezTo>
                  <a:cubicBezTo>
                    <a:pt x="5626" y="-827"/>
                    <a:pt x="8210" y="-684"/>
                    <a:pt x="8392" y="4362"/>
                  </a:cubicBezTo>
                  <a:lnTo>
                    <a:pt x="8369" y="4396"/>
                  </a:lnTo>
                  <a:close/>
                </a:path>
              </a:pathLst>
            </a:custGeom>
            <a:grpFill/>
            <a:ln w="5715" cap="flat">
              <a:noFill/>
              <a:prstDash val="solid"/>
              <a:miter/>
            </a:ln>
          </p:spPr>
          <p:txBody>
            <a:bodyPr rtlCol="0" anchor="ctr"/>
            <a:lstStyle/>
            <a:p>
              <a:endParaRPr lang="zh-CN" altLang="en-US"/>
            </a:p>
          </p:txBody>
        </p:sp>
        <p:sp>
          <p:nvSpPr>
            <p:cNvPr id="2172" name="任意多边形: 形状 2171">
              <a:extLst>
                <a:ext uri="{FF2B5EF4-FFF2-40B4-BE49-F238E27FC236}">
                  <a16:creationId xmlns:a16="http://schemas.microsoft.com/office/drawing/2014/main" id="{0F33ECDA-1505-1259-B7CD-32E924E55F53}"/>
                </a:ext>
              </a:extLst>
            </p:cNvPr>
            <p:cNvSpPr/>
            <p:nvPr userDrawn="1"/>
          </p:nvSpPr>
          <p:spPr>
            <a:xfrm>
              <a:off x="5686543" y="5465111"/>
              <a:ext cx="7729" cy="6612"/>
            </a:xfrm>
            <a:custGeom>
              <a:avLst/>
              <a:gdLst>
                <a:gd name="connsiteX0" fmla="*/ 0 w 7729"/>
                <a:gd name="connsiteY0" fmla="*/ 3292 h 6612"/>
                <a:gd name="connsiteX1" fmla="*/ 6601 w 7729"/>
                <a:gd name="connsiteY1" fmla="*/ 0 h 6612"/>
                <a:gd name="connsiteX2" fmla="*/ 34 w 7729"/>
                <a:gd name="connsiteY2" fmla="*/ 6612 h 6612"/>
                <a:gd name="connsiteX3" fmla="*/ 0 w 7729"/>
                <a:gd name="connsiteY3" fmla="*/ 3292 h 6612"/>
              </a:gdLst>
              <a:ahLst/>
              <a:cxnLst>
                <a:cxn ang="0">
                  <a:pos x="connsiteX0" y="connsiteY0"/>
                </a:cxn>
                <a:cxn ang="0">
                  <a:pos x="connsiteX1" y="connsiteY1"/>
                </a:cxn>
                <a:cxn ang="0">
                  <a:pos x="connsiteX2" y="connsiteY2"/>
                </a:cxn>
                <a:cxn ang="0">
                  <a:pos x="connsiteX3" y="connsiteY3"/>
                </a:cxn>
              </a:cxnLst>
              <a:rect l="l" t="t" r="r" b="b"/>
              <a:pathLst>
                <a:path w="7729" h="6612">
                  <a:moveTo>
                    <a:pt x="0" y="3292"/>
                  </a:moveTo>
                  <a:cubicBezTo>
                    <a:pt x="1451" y="697"/>
                    <a:pt x="3909" y="108"/>
                    <a:pt x="6601" y="0"/>
                  </a:cubicBezTo>
                  <a:cubicBezTo>
                    <a:pt x="10264" y="8024"/>
                    <a:pt x="4195" y="6372"/>
                    <a:pt x="34" y="6612"/>
                  </a:cubicBezTo>
                  <a:cubicBezTo>
                    <a:pt x="17" y="5509"/>
                    <a:pt x="12" y="4400"/>
                    <a:pt x="0" y="3292"/>
                  </a:cubicBezTo>
                  <a:close/>
                </a:path>
              </a:pathLst>
            </a:custGeom>
            <a:grpFill/>
            <a:ln w="5715" cap="flat">
              <a:noFill/>
              <a:prstDash val="solid"/>
              <a:miter/>
            </a:ln>
          </p:spPr>
          <p:txBody>
            <a:bodyPr rtlCol="0" anchor="ctr"/>
            <a:lstStyle/>
            <a:p>
              <a:endParaRPr lang="zh-CN" altLang="en-US"/>
            </a:p>
          </p:txBody>
        </p:sp>
        <p:sp>
          <p:nvSpPr>
            <p:cNvPr id="2173" name="任意多边形: 形状 2172">
              <a:extLst>
                <a:ext uri="{FF2B5EF4-FFF2-40B4-BE49-F238E27FC236}">
                  <a16:creationId xmlns:a16="http://schemas.microsoft.com/office/drawing/2014/main" id="{ECF59916-9E47-7231-7770-719E1CC37906}"/>
                </a:ext>
              </a:extLst>
            </p:cNvPr>
            <p:cNvSpPr/>
            <p:nvPr userDrawn="1"/>
          </p:nvSpPr>
          <p:spPr>
            <a:xfrm>
              <a:off x="5772566" y="5442091"/>
              <a:ext cx="6181" cy="7137"/>
            </a:xfrm>
            <a:custGeom>
              <a:avLst/>
              <a:gdLst>
                <a:gd name="connsiteX0" fmla="*/ 6182 w 6181"/>
                <a:gd name="connsiteY0" fmla="*/ 0 h 7137"/>
                <a:gd name="connsiteX1" fmla="*/ 467 w 6181"/>
                <a:gd name="connsiteY1" fmla="*/ 7138 h 7137"/>
                <a:gd name="connsiteX2" fmla="*/ 6182 w 6181"/>
                <a:gd name="connsiteY2" fmla="*/ 0 h 7137"/>
              </a:gdLst>
              <a:ahLst/>
              <a:cxnLst>
                <a:cxn ang="0">
                  <a:pos x="connsiteX0" y="connsiteY0"/>
                </a:cxn>
                <a:cxn ang="0">
                  <a:pos x="connsiteX1" y="connsiteY1"/>
                </a:cxn>
                <a:cxn ang="0">
                  <a:pos x="connsiteX2" y="connsiteY2"/>
                </a:cxn>
              </a:cxnLst>
              <a:rect l="l" t="t" r="r" b="b"/>
              <a:pathLst>
                <a:path w="6181" h="7137">
                  <a:moveTo>
                    <a:pt x="6182" y="0"/>
                  </a:moveTo>
                  <a:cubicBezTo>
                    <a:pt x="4450" y="2492"/>
                    <a:pt x="4290" y="6109"/>
                    <a:pt x="467" y="7138"/>
                  </a:cubicBezTo>
                  <a:cubicBezTo>
                    <a:pt x="-1236" y="1777"/>
                    <a:pt x="1959" y="537"/>
                    <a:pt x="6182" y="0"/>
                  </a:cubicBezTo>
                  <a:close/>
                </a:path>
              </a:pathLst>
            </a:custGeom>
            <a:grpFill/>
            <a:ln w="5715" cap="flat">
              <a:noFill/>
              <a:prstDash val="solid"/>
              <a:miter/>
            </a:ln>
          </p:spPr>
          <p:txBody>
            <a:bodyPr rtlCol="0" anchor="ctr"/>
            <a:lstStyle/>
            <a:p>
              <a:endParaRPr lang="zh-CN" altLang="en-US"/>
            </a:p>
          </p:txBody>
        </p:sp>
        <p:sp>
          <p:nvSpPr>
            <p:cNvPr id="2174" name="任意多边形: 形状 2173">
              <a:extLst>
                <a:ext uri="{FF2B5EF4-FFF2-40B4-BE49-F238E27FC236}">
                  <a16:creationId xmlns:a16="http://schemas.microsoft.com/office/drawing/2014/main" id="{B083D609-54FE-B4E2-FBAE-0C41EDF6F9F1}"/>
                </a:ext>
              </a:extLst>
            </p:cNvPr>
            <p:cNvSpPr/>
            <p:nvPr userDrawn="1"/>
          </p:nvSpPr>
          <p:spPr>
            <a:xfrm>
              <a:off x="5746184" y="5479471"/>
              <a:ext cx="6161" cy="6002"/>
            </a:xfrm>
            <a:custGeom>
              <a:avLst/>
              <a:gdLst>
                <a:gd name="connsiteX0" fmla="*/ 1264 w 6161"/>
                <a:gd name="connsiteY0" fmla="*/ 6003 h 6002"/>
                <a:gd name="connsiteX1" fmla="*/ 1 w 6161"/>
                <a:gd name="connsiteY1" fmla="*/ 3671 h 6002"/>
                <a:gd name="connsiteX2" fmla="*/ 3836 w 6161"/>
                <a:gd name="connsiteY2" fmla="*/ 99 h 6002"/>
                <a:gd name="connsiteX3" fmla="*/ 6161 w 6161"/>
                <a:gd name="connsiteY3" fmla="*/ 2122 h 6002"/>
                <a:gd name="connsiteX4" fmla="*/ 1264 w 6161"/>
                <a:gd name="connsiteY4" fmla="*/ 6003 h 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1" h="6002">
                  <a:moveTo>
                    <a:pt x="1264" y="6003"/>
                  </a:moveTo>
                  <a:cubicBezTo>
                    <a:pt x="812" y="5226"/>
                    <a:pt x="-28" y="4431"/>
                    <a:pt x="1" y="3671"/>
                  </a:cubicBezTo>
                  <a:cubicBezTo>
                    <a:pt x="87" y="1351"/>
                    <a:pt x="1138" y="-449"/>
                    <a:pt x="3836" y="99"/>
                  </a:cubicBezTo>
                  <a:cubicBezTo>
                    <a:pt x="4716" y="276"/>
                    <a:pt x="5396" y="1420"/>
                    <a:pt x="6161" y="2122"/>
                  </a:cubicBezTo>
                  <a:cubicBezTo>
                    <a:pt x="4527" y="3414"/>
                    <a:pt x="2898" y="4711"/>
                    <a:pt x="1264" y="6003"/>
                  </a:cubicBezTo>
                  <a:close/>
                </a:path>
              </a:pathLst>
            </a:custGeom>
            <a:grpFill/>
            <a:ln w="5715" cap="flat">
              <a:noFill/>
              <a:prstDash val="solid"/>
              <a:miter/>
            </a:ln>
          </p:spPr>
          <p:txBody>
            <a:bodyPr rtlCol="0" anchor="ctr"/>
            <a:lstStyle/>
            <a:p>
              <a:endParaRPr lang="zh-CN" altLang="en-US"/>
            </a:p>
          </p:txBody>
        </p:sp>
        <p:sp>
          <p:nvSpPr>
            <p:cNvPr id="2175" name="任意多边形: 形状 2174">
              <a:extLst>
                <a:ext uri="{FF2B5EF4-FFF2-40B4-BE49-F238E27FC236}">
                  <a16:creationId xmlns:a16="http://schemas.microsoft.com/office/drawing/2014/main" id="{6FD8FE00-5A49-3C84-682B-909921F228D4}"/>
                </a:ext>
              </a:extLst>
            </p:cNvPr>
            <p:cNvSpPr/>
            <p:nvPr userDrawn="1"/>
          </p:nvSpPr>
          <p:spPr>
            <a:xfrm>
              <a:off x="5712872" y="5550941"/>
              <a:ext cx="7035" cy="3021"/>
            </a:xfrm>
            <a:custGeom>
              <a:avLst/>
              <a:gdLst>
                <a:gd name="connsiteX0" fmla="*/ 0 w 7035"/>
                <a:gd name="connsiteY0" fmla="*/ 3015 h 3021"/>
                <a:gd name="connsiteX1" fmla="*/ 3440 w 7035"/>
                <a:gd name="connsiteY1" fmla="*/ 318 h 3021"/>
                <a:gd name="connsiteX2" fmla="*/ 7035 w 7035"/>
                <a:gd name="connsiteY2" fmla="*/ 1718 h 3021"/>
                <a:gd name="connsiteX3" fmla="*/ 4560 w 7035"/>
                <a:gd name="connsiteY3" fmla="*/ 2838 h 3021"/>
                <a:gd name="connsiteX4" fmla="*/ 17 w 7035"/>
                <a:gd name="connsiteY4" fmla="*/ 3021 h 3021"/>
                <a:gd name="connsiteX5" fmla="*/ 0 w 7035"/>
                <a:gd name="connsiteY5" fmla="*/ 3015 h 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35" h="3021">
                  <a:moveTo>
                    <a:pt x="0" y="3015"/>
                  </a:moveTo>
                  <a:cubicBezTo>
                    <a:pt x="1137" y="2090"/>
                    <a:pt x="2149" y="861"/>
                    <a:pt x="3440" y="318"/>
                  </a:cubicBezTo>
                  <a:cubicBezTo>
                    <a:pt x="4801" y="-253"/>
                    <a:pt x="6498" y="-202"/>
                    <a:pt x="7035" y="1718"/>
                  </a:cubicBezTo>
                  <a:cubicBezTo>
                    <a:pt x="7075" y="1867"/>
                    <a:pt x="5464" y="2701"/>
                    <a:pt x="4560" y="2838"/>
                  </a:cubicBezTo>
                  <a:cubicBezTo>
                    <a:pt x="3069" y="3061"/>
                    <a:pt x="1532" y="2981"/>
                    <a:pt x="17" y="3021"/>
                  </a:cubicBezTo>
                  <a:lnTo>
                    <a:pt x="0" y="3015"/>
                  </a:lnTo>
                  <a:close/>
                </a:path>
              </a:pathLst>
            </a:custGeom>
            <a:grpFill/>
            <a:ln w="5715" cap="flat">
              <a:noFill/>
              <a:prstDash val="solid"/>
              <a:miter/>
            </a:ln>
          </p:spPr>
          <p:txBody>
            <a:bodyPr rtlCol="0" anchor="ctr"/>
            <a:lstStyle/>
            <a:p>
              <a:endParaRPr lang="zh-CN" altLang="en-US"/>
            </a:p>
          </p:txBody>
        </p:sp>
        <p:sp>
          <p:nvSpPr>
            <p:cNvPr id="2176" name="任意多边形: 形状 2175">
              <a:extLst>
                <a:ext uri="{FF2B5EF4-FFF2-40B4-BE49-F238E27FC236}">
                  <a16:creationId xmlns:a16="http://schemas.microsoft.com/office/drawing/2014/main" id="{1BC1F872-4A76-9B07-FCBA-E9E2D8EC678E}"/>
                </a:ext>
              </a:extLst>
            </p:cNvPr>
            <p:cNvSpPr/>
            <p:nvPr userDrawn="1"/>
          </p:nvSpPr>
          <p:spPr>
            <a:xfrm>
              <a:off x="5940179" y="5553157"/>
              <a:ext cx="2533" cy="4874"/>
            </a:xfrm>
            <a:custGeom>
              <a:avLst/>
              <a:gdLst>
                <a:gd name="connsiteX0" fmla="*/ 1367 w 2533"/>
                <a:gd name="connsiteY0" fmla="*/ 0 h 4874"/>
                <a:gd name="connsiteX1" fmla="*/ 2532 w 2533"/>
                <a:gd name="connsiteY1" fmla="*/ 2509 h 4874"/>
                <a:gd name="connsiteX2" fmla="*/ 1161 w 2533"/>
                <a:gd name="connsiteY2" fmla="*/ 4875 h 4874"/>
                <a:gd name="connsiteX3" fmla="*/ 1 w 2533"/>
                <a:gd name="connsiteY3" fmla="*/ 2366 h 4874"/>
                <a:gd name="connsiteX4" fmla="*/ 1367 w 2533"/>
                <a:gd name="connsiteY4" fmla="*/ 0 h 4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 h="4874">
                  <a:moveTo>
                    <a:pt x="1367" y="0"/>
                  </a:moveTo>
                  <a:cubicBezTo>
                    <a:pt x="1790" y="840"/>
                    <a:pt x="2561" y="1691"/>
                    <a:pt x="2532" y="2509"/>
                  </a:cubicBezTo>
                  <a:cubicBezTo>
                    <a:pt x="2504" y="3314"/>
                    <a:pt x="1652" y="4086"/>
                    <a:pt x="1161" y="4875"/>
                  </a:cubicBezTo>
                  <a:cubicBezTo>
                    <a:pt x="744" y="4040"/>
                    <a:pt x="-28" y="3189"/>
                    <a:pt x="1" y="2366"/>
                  </a:cubicBezTo>
                  <a:cubicBezTo>
                    <a:pt x="29" y="1560"/>
                    <a:pt x="875" y="788"/>
                    <a:pt x="1367" y="0"/>
                  </a:cubicBezTo>
                  <a:close/>
                </a:path>
              </a:pathLst>
            </a:custGeom>
            <a:grpFill/>
            <a:ln w="5715" cap="flat">
              <a:noFill/>
              <a:prstDash val="solid"/>
              <a:miter/>
            </a:ln>
          </p:spPr>
          <p:txBody>
            <a:bodyPr rtlCol="0" anchor="ctr"/>
            <a:lstStyle/>
            <a:p>
              <a:endParaRPr lang="zh-CN" altLang="en-US"/>
            </a:p>
          </p:txBody>
        </p:sp>
        <p:sp>
          <p:nvSpPr>
            <p:cNvPr id="2177" name="任意多边形: 形状 2176">
              <a:extLst>
                <a:ext uri="{FF2B5EF4-FFF2-40B4-BE49-F238E27FC236}">
                  <a16:creationId xmlns:a16="http://schemas.microsoft.com/office/drawing/2014/main" id="{76B872BF-1EA8-8AC8-A8B8-E5D73ED5ABD0}"/>
                </a:ext>
              </a:extLst>
            </p:cNvPr>
            <p:cNvSpPr/>
            <p:nvPr userDrawn="1"/>
          </p:nvSpPr>
          <p:spPr>
            <a:xfrm>
              <a:off x="5844414" y="5553962"/>
              <a:ext cx="6595" cy="6589"/>
            </a:xfrm>
            <a:custGeom>
              <a:avLst/>
              <a:gdLst>
                <a:gd name="connsiteX0" fmla="*/ 6595 w 6595"/>
                <a:gd name="connsiteY0" fmla="*/ 0 h 6589"/>
                <a:gd name="connsiteX1" fmla="*/ 0 w 6595"/>
                <a:gd name="connsiteY1" fmla="*/ 6589 h 6589"/>
                <a:gd name="connsiteX2" fmla="*/ 3286 w 6595"/>
                <a:gd name="connsiteY2" fmla="*/ 0 h 6589"/>
                <a:gd name="connsiteX3" fmla="*/ 6595 w 6595"/>
                <a:gd name="connsiteY3" fmla="*/ 0 h 6589"/>
              </a:gdLst>
              <a:ahLst/>
              <a:cxnLst>
                <a:cxn ang="0">
                  <a:pos x="connsiteX0" y="connsiteY0"/>
                </a:cxn>
                <a:cxn ang="0">
                  <a:pos x="connsiteX1" y="connsiteY1"/>
                </a:cxn>
                <a:cxn ang="0">
                  <a:pos x="connsiteX2" y="connsiteY2"/>
                </a:cxn>
                <a:cxn ang="0">
                  <a:pos x="connsiteX3" y="connsiteY3"/>
                </a:cxn>
              </a:cxnLst>
              <a:rect l="l" t="t" r="r" b="b"/>
              <a:pathLst>
                <a:path w="6595" h="6589">
                  <a:moveTo>
                    <a:pt x="6595" y="0"/>
                  </a:moveTo>
                  <a:cubicBezTo>
                    <a:pt x="5361" y="3160"/>
                    <a:pt x="3132" y="5326"/>
                    <a:pt x="0" y="6589"/>
                  </a:cubicBezTo>
                  <a:cubicBezTo>
                    <a:pt x="91" y="3892"/>
                    <a:pt x="663" y="1434"/>
                    <a:pt x="3286" y="0"/>
                  </a:cubicBezTo>
                  <a:cubicBezTo>
                    <a:pt x="4395" y="0"/>
                    <a:pt x="5492" y="0"/>
                    <a:pt x="6595" y="0"/>
                  </a:cubicBezTo>
                  <a:close/>
                </a:path>
              </a:pathLst>
            </a:custGeom>
            <a:grpFill/>
            <a:ln w="5715" cap="flat">
              <a:noFill/>
              <a:prstDash val="solid"/>
              <a:miter/>
            </a:ln>
          </p:spPr>
          <p:txBody>
            <a:bodyPr rtlCol="0" anchor="ctr"/>
            <a:lstStyle/>
            <a:p>
              <a:endParaRPr lang="zh-CN" altLang="en-US"/>
            </a:p>
          </p:txBody>
        </p:sp>
        <p:sp>
          <p:nvSpPr>
            <p:cNvPr id="2178" name="任意多边形: 形状 2177">
              <a:extLst>
                <a:ext uri="{FF2B5EF4-FFF2-40B4-BE49-F238E27FC236}">
                  <a16:creationId xmlns:a16="http://schemas.microsoft.com/office/drawing/2014/main" id="{4281EB64-E62B-D493-94D9-080349BD4EB7}"/>
                </a:ext>
              </a:extLst>
            </p:cNvPr>
            <p:cNvSpPr/>
            <p:nvPr userDrawn="1"/>
          </p:nvSpPr>
          <p:spPr>
            <a:xfrm>
              <a:off x="6077917" y="5577000"/>
              <a:ext cx="3297" cy="6566"/>
            </a:xfrm>
            <a:custGeom>
              <a:avLst/>
              <a:gdLst>
                <a:gd name="connsiteX0" fmla="*/ 3298 w 3297"/>
                <a:gd name="connsiteY0" fmla="*/ 3292 h 6566"/>
                <a:gd name="connsiteX1" fmla="*/ 0 w 3297"/>
                <a:gd name="connsiteY1" fmla="*/ 6566 h 6566"/>
                <a:gd name="connsiteX2" fmla="*/ 40 w 3297"/>
                <a:gd name="connsiteY2" fmla="*/ 17 h 6566"/>
                <a:gd name="connsiteX3" fmla="*/ 3280 w 3297"/>
                <a:gd name="connsiteY3" fmla="*/ 0 h 6566"/>
                <a:gd name="connsiteX4" fmla="*/ 3298 w 3297"/>
                <a:gd name="connsiteY4" fmla="*/ 3292 h 6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6566">
                  <a:moveTo>
                    <a:pt x="3298" y="3292"/>
                  </a:moveTo>
                  <a:cubicBezTo>
                    <a:pt x="2200" y="4383"/>
                    <a:pt x="1097" y="5475"/>
                    <a:pt x="0" y="6566"/>
                  </a:cubicBezTo>
                  <a:cubicBezTo>
                    <a:pt x="12" y="4383"/>
                    <a:pt x="29" y="2200"/>
                    <a:pt x="40" y="17"/>
                  </a:cubicBezTo>
                  <a:cubicBezTo>
                    <a:pt x="1120" y="6"/>
                    <a:pt x="2200" y="0"/>
                    <a:pt x="3280" y="0"/>
                  </a:cubicBezTo>
                  <a:cubicBezTo>
                    <a:pt x="3286" y="1103"/>
                    <a:pt x="3292" y="2200"/>
                    <a:pt x="3298" y="3292"/>
                  </a:cubicBezTo>
                  <a:close/>
                </a:path>
              </a:pathLst>
            </a:custGeom>
            <a:grpFill/>
            <a:ln w="5715" cap="flat">
              <a:noFill/>
              <a:prstDash val="solid"/>
              <a:miter/>
            </a:ln>
          </p:spPr>
          <p:txBody>
            <a:bodyPr rtlCol="0" anchor="ctr"/>
            <a:lstStyle/>
            <a:p>
              <a:endParaRPr lang="zh-CN" altLang="en-US"/>
            </a:p>
          </p:txBody>
        </p:sp>
        <p:sp>
          <p:nvSpPr>
            <p:cNvPr id="2179" name="任意多边形: 形状 2178">
              <a:extLst>
                <a:ext uri="{FF2B5EF4-FFF2-40B4-BE49-F238E27FC236}">
                  <a16:creationId xmlns:a16="http://schemas.microsoft.com/office/drawing/2014/main" id="{96E320F7-EA6E-2014-4D60-D3B815676E0D}"/>
                </a:ext>
              </a:extLst>
            </p:cNvPr>
            <p:cNvSpPr/>
            <p:nvPr userDrawn="1"/>
          </p:nvSpPr>
          <p:spPr>
            <a:xfrm>
              <a:off x="5709591" y="5553945"/>
              <a:ext cx="3303" cy="4091"/>
            </a:xfrm>
            <a:custGeom>
              <a:avLst/>
              <a:gdLst>
                <a:gd name="connsiteX0" fmla="*/ 11 w 3303"/>
                <a:gd name="connsiteY0" fmla="*/ 0 h 4091"/>
                <a:gd name="connsiteX1" fmla="*/ 3286 w 3303"/>
                <a:gd name="connsiteY1" fmla="*/ 12 h 4091"/>
                <a:gd name="connsiteX2" fmla="*/ 3303 w 3303"/>
                <a:gd name="connsiteY2" fmla="*/ 17 h 4091"/>
                <a:gd name="connsiteX3" fmla="*/ 1657 w 3303"/>
                <a:gd name="connsiteY3" fmla="*/ 4092 h 4091"/>
                <a:gd name="connsiteX4" fmla="*/ 0 w 3303"/>
                <a:gd name="connsiteY4" fmla="*/ 35 h 4091"/>
                <a:gd name="connsiteX5" fmla="*/ 11 w 3303"/>
                <a:gd name="connsiteY5" fmla="*/ 0 h 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3" h="4091">
                  <a:moveTo>
                    <a:pt x="11" y="0"/>
                  </a:moveTo>
                  <a:cubicBezTo>
                    <a:pt x="1103" y="0"/>
                    <a:pt x="2194" y="6"/>
                    <a:pt x="3286" y="12"/>
                  </a:cubicBezTo>
                  <a:cubicBezTo>
                    <a:pt x="3286" y="12"/>
                    <a:pt x="3303" y="17"/>
                    <a:pt x="3303" y="17"/>
                  </a:cubicBezTo>
                  <a:cubicBezTo>
                    <a:pt x="3160" y="1600"/>
                    <a:pt x="3360" y="4086"/>
                    <a:pt x="1657" y="4092"/>
                  </a:cubicBezTo>
                  <a:cubicBezTo>
                    <a:pt x="-63" y="4098"/>
                    <a:pt x="137" y="1617"/>
                    <a:pt x="0" y="35"/>
                  </a:cubicBezTo>
                  <a:lnTo>
                    <a:pt x="11" y="0"/>
                  </a:lnTo>
                  <a:close/>
                </a:path>
              </a:pathLst>
            </a:custGeom>
            <a:grpFill/>
            <a:ln w="5715" cap="flat">
              <a:noFill/>
              <a:prstDash val="solid"/>
              <a:miter/>
            </a:ln>
          </p:spPr>
          <p:txBody>
            <a:bodyPr rtlCol="0" anchor="ctr"/>
            <a:lstStyle/>
            <a:p>
              <a:endParaRPr lang="zh-CN" altLang="en-US"/>
            </a:p>
          </p:txBody>
        </p:sp>
        <p:sp>
          <p:nvSpPr>
            <p:cNvPr id="2180" name="任意多边形: 形状 2179">
              <a:extLst>
                <a:ext uri="{FF2B5EF4-FFF2-40B4-BE49-F238E27FC236}">
                  <a16:creationId xmlns:a16="http://schemas.microsoft.com/office/drawing/2014/main" id="{19064133-B611-3F8A-C6DC-F7E85DD9D8AC}"/>
                </a:ext>
              </a:extLst>
            </p:cNvPr>
            <p:cNvSpPr/>
            <p:nvPr userDrawn="1"/>
          </p:nvSpPr>
          <p:spPr>
            <a:xfrm>
              <a:off x="5876395" y="5535096"/>
              <a:ext cx="1806" cy="1556"/>
            </a:xfrm>
            <a:custGeom>
              <a:avLst/>
              <a:gdLst>
                <a:gd name="connsiteX0" fmla="*/ 0 w 1806"/>
                <a:gd name="connsiteY0" fmla="*/ 1144 h 1556"/>
                <a:gd name="connsiteX1" fmla="*/ 429 w 1806"/>
                <a:gd name="connsiteY1" fmla="*/ 1 h 1556"/>
                <a:gd name="connsiteX2" fmla="*/ 1806 w 1806"/>
                <a:gd name="connsiteY2" fmla="*/ 418 h 1556"/>
                <a:gd name="connsiteX3" fmla="*/ 1377 w 1806"/>
                <a:gd name="connsiteY3" fmla="*/ 1555 h 1556"/>
                <a:gd name="connsiteX4" fmla="*/ 0 w 1806"/>
                <a:gd name="connsiteY4" fmla="*/ 1144 h 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 h="1556">
                  <a:moveTo>
                    <a:pt x="0" y="1144"/>
                  </a:moveTo>
                  <a:cubicBezTo>
                    <a:pt x="143" y="744"/>
                    <a:pt x="275" y="12"/>
                    <a:pt x="429" y="1"/>
                  </a:cubicBezTo>
                  <a:cubicBezTo>
                    <a:pt x="880" y="-16"/>
                    <a:pt x="1349" y="258"/>
                    <a:pt x="1806" y="418"/>
                  </a:cubicBezTo>
                  <a:cubicBezTo>
                    <a:pt x="1663" y="818"/>
                    <a:pt x="1532" y="1550"/>
                    <a:pt x="1377" y="1555"/>
                  </a:cubicBezTo>
                  <a:cubicBezTo>
                    <a:pt x="926" y="1578"/>
                    <a:pt x="457" y="1304"/>
                    <a:pt x="0" y="1144"/>
                  </a:cubicBezTo>
                  <a:close/>
                </a:path>
              </a:pathLst>
            </a:custGeom>
            <a:grpFill/>
            <a:ln w="5715" cap="flat">
              <a:noFill/>
              <a:prstDash val="solid"/>
              <a:miter/>
            </a:ln>
          </p:spPr>
          <p:txBody>
            <a:bodyPr rtlCol="0" anchor="ctr"/>
            <a:lstStyle/>
            <a:p>
              <a:endParaRPr lang="zh-CN" altLang="en-US"/>
            </a:p>
          </p:txBody>
        </p:sp>
        <p:sp>
          <p:nvSpPr>
            <p:cNvPr id="2181" name="任意多边形: 形状 2180">
              <a:extLst>
                <a:ext uri="{FF2B5EF4-FFF2-40B4-BE49-F238E27FC236}">
                  <a16:creationId xmlns:a16="http://schemas.microsoft.com/office/drawing/2014/main" id="{92A8D95D-D270-F7B9-D1A7-19F3A7140E6D}"/>
                </a:ext>
              </a:extLst>
            </p:cNvPr>
            <p:cNvSpPr/>
            <p:nvPr userDrawn="1"/>
          </p:nvSpPr>
          <p:spPr>
            <a:xfrm>
              <a:off x="5893757" y="5521821"/>
              <a:ext cx="4178" cy="2537"/>
            </a:xfrm>
            <a:custGeom>
              <a:avLst/>
              <a:gdLst>
                <a:gd name="connsiteX0" fmla="*/ 1875 w 4178"/>
                <a:gd name="connsiteY0" fmla="*/ 297 h 2537"/>
                <a:gd name="connsiteX1" fmla="*/ 4178 w 4178"/>
                <a:gd name="connsiteY1" fmla="*/ 1332 h 2537"/>
                <a:gd name="connsiteX2" fmla="*/ 3006 w 4178"/>
                <a:gd name="connsiteY2" fmla="*/ 2172 h 2537"/>
                <a:gd name="connsiteX3" fmla="*/ 0 w 4178"/>
                <a:gd name="connsiteY3" fmla="*/ 2538 h 2537"/>
                <a:gd name="connsiteX4" fmla="*/ 1875 w 4178"/>
                <a:gd name="connsiteY4" fmla="*/ 297 h 2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8" h="2537">
                  <a:moveTo>
                    <a:pt x="1875" y="297"/>
                  </a:moveTo>
                  <a:cubicBezTo>
                    <a:pt x="3172" y="-320"/>
                    <a:pt x="4006" y="23"/>
                    <a:pt x="4178" y="1332"/>
                  </a:cubicBezTo>
                  <a:cubicBezTo>
                    <a:pt x="4206" y="1572"/>
                    <a:pt x="3457" y="2069"/>
                    <a:pt x="3006" y="2172"/>
                  </a:cubicBezTo>
                  <a:cubicBezTo>
                    <a:pt x="2023" y="2389"/>
                    <a:pt x="1006" y="2429"/>
                    <a:pt x="0" y="2538"/>
                  </a:cubicBezTo>
                  <a:cubicBezTo>
                    <a:pt x="634" y="1772"/>
                    <a:pt x="1275" y="1006"/>
                    <a:pt x="1875" y="297"/>
                  </a:cubicBezTo>
                  <a:close/>
                </a:path>
              </a:pathLst>
            </a:custGeom>
            <a:grpFill/>
            <a:ln w="5715" cap="flat">
              <a:noFill/>
              <a:prstDash val="solid"/>
              <a:miter/>
            </a:ln>
          </p:spPr>
          <p:txBody>
            <a:bodyPr rtlCol="0" anchor="ctr"/>
            <a:lstStyle/>
            <a:p>
              <a:endParaRPr lang="zh-CN" altLang="en-US"/>
            </a:p>
          </p:txBody>
        </p:sp>
        <p:sp>
          <p:nvSpPr>
            <p:cNvPr id="2182" name="任意多边形: 形状 2181">
              <a:extLst>
                <a:ext uri="{FF2B5EF4-FFF2-40B4-BE49-F238E27FC236}">
                  <a16:creationId xmlns:a16="http://schemas.microsoft.com/office/drawing/2014/main" id="{E8C1A85C-8B4B-43BF-70D0-8D96DDECB399}"/>
                </a:ext>
              </a:extLst>
            </p:cNvPr>
            <p:cNvSpPr/>
            <p:nvPr userDrawn="1"/>
          </p:nvSpPr>
          <p:spPr>
            <a:xfrm>
              <a:off x="5873109" y="5492302"/>
              <a:ext cx="1834" cy="1572"/>
            </a:xfrm>
            <a:custGeom>
              <a:avLst/>
              <a:gdLst>
                <a:gd name="connsiteX0" fmla="*/ 1834 w 1834"/>
                <a:gd name="connsiteY0" fmla="*/ 424 h 1572"/>
                <a:gd name="connsiteX1" fmla="*/ 1400 w 1834"/>
                <a:gd name="connsiteY1" fmla="*/ 1572 h 1572"/>
                <a:gd name="connsiteX2" fmla="*/ 0 w 1834"/>
                <a:gd name="connsiteY2" fmla="*/ 1149 h 1572"/>
                <a:gd name="connsiteX3" fmla="*/ 434 w 1834"/>
                <a:gd name="connsiteY3" fmla="*/ 1 h 1572"/>
                <a:gd name="connsiteX4" fmla="*/ 1834 w 1834"/>
                <a:gd name="connsiteY4" fmla="*/ 424 h 1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 h="1572">
                  <a:moveTo>
                    <a:pt x="1834" y="424"/>
                  </a:moveTo>
                  <a:cubicBezTo>
                    <a:pt x="1691" y="829"/>
                    <a:pt x="1560" y="1567"/>
                    <a:pt x="1400" y="1572"/>
                  </a:cubicBezTo>
                  <a:cubicBezTo>
                    <a:pt x="937" y="1589"/>
                    <a:pt x="468" y="1310"/>
                    <a:pt x="0" y="1149"/>
                  </a:cubicBezTo>
                  <a:cubicBezTo>
                    <a:pt x="143" y="744"/>
                    <a:pt x="274" y="6"/>
                    <a:pt x="434" y="1"/>
                  </a:cubicBezTo>
                  <a:cubicBezTo>
                    <a:pt x="897" y="-16"/>
                    <a:pt x="1366" y="263"/>
                    <a:pt x="1834" y="424"/>
                  </a:cubicBezTo>
                  <a:close/>
                </a:path>
              </a:pathLst>
            </a:custGeom>
            <a:grpFill/>
            <a:ln w="5715" cap="flat">
              <a:noFill/>
              <a:prstDash val="solid"/>
              <a:miter/>
            </a:ln>
          </p:spPr>
          <p:txBody>
            <a:bodyPr rtlCol="0" anchor="ctr"/>
            <a:lstStyle/>
            <a:p>
              <a:endParaRPr lang="zh-CN" altLang="en-US"/>
            </a:p>
          </p:txBody>
        </p:sp>
        <p:sp>
          <p:nvSpPr>
            <p:cNvPr id="2183" name="任意多边形: 形状 2182">
              <a:extLst>
                <a:ext uri="{FF2B5EF4-FFF2-40B4-BE49-F238E27FC236}">
                  <a16:creationId xmlns:a16="http://schemas.microsoft.com/office/drawing/2014/main" id="{B80A28CA-D194-E36A-AE6C-3743E25B3623}"/>
                </a:ext>
              </a:extLst>
            </p:cNvPr>
            <p:cNvSpPr/>
            <p:nvPr userDrawn="1"/>
          </p:nvSpPr>
          <p:spPr>
            <a:xfrm>
              <a:off x="5693155" y="5491463"/>
              <a:ext cx="2536" cy="4190"/>
            </a:xfrm>
            <a:custGeom>
              <a:avLst/>
              <a:gdLst>
                <a:gd name="connsiteX0" fmla="*/ 2240 w 2536"/>
                <a:gd name="connsiteY0" fmla="*/ 1880 h 4190"/>
                <a:gd name="connsiteX1" fmla="*/ 1200 w 2536"/>
                <a:gd name="connsiteY1" fmla="*/ 4189 h 4190"/>
                <a:gd name="connsiteX2" fmla="*/ 360 w 2536"/>
                <a:gd name="connsiteY2" fmla="*/ 3012 h 4190"/>
                <a:gd name="connsiteX3" fmla="*/ 0 w 2536"/>
                <a:gd name="connsiteY3" fmla="*/ 0 h 4190"/>
                <a:gd name="connsiteX4" fmla="*/ 2240 w 2536"/>
                <a:gd name="connsiteY4" fmla="*/ 1880 h 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90">
                  <a:moveTo>
                    <a:pt x="2240" y="1880"/>
                  </a:moveTo>
                  <a:cubicBezTo>
                    <a:pt x="2858" y="3183"/>
                    <a:pt x="2509" y="4018"/>
                    <a:pt x="1200" y="4189"/>
                  </a:cubicBezTo>
                  <a:cubicBezTo>
                    <a:pt x="960" y="4218"/>
                    <a:pt x="457" y="3469"/>
                    <a:pt x="360" y="3012"/>
                  </a:cubicBezTo>
                  <a:cubicBezTo>
                    <a:pt x="143" y="2029"/>
                    <a:pt x="109" y="1006"/>
                    <a:pt x="0" y="0"/>
                  </a:cubicBezTo>
                  <a:cubicBezTo>
                    <a:pt x="760" y="640"/>
                    <a:pt x="1526" y="1286"/>
                    <a:pt x="2240" y="1880"/>
                  </a:cubicBezTo>
                  <a:close/>
                </a:path>
              </a:pathLst>
            </a:custGeom>
            <a:grpFill/>
            <a:ln w="5715" cap="flat">
              <a:noFill/>
              <a:prstDash val="solid"/>
              <a:miter/>
            </a:ln>
          </p:spPr>
          <p:txBody>
            <a:bodyPr rtlCol="0" anchor="ctr"/>
            <a:lstStyle/>
            <a:p>
              <a:endParaRPr lang="zh-CN" altLang="en-US"/>
            </a:p>
          </p:txBody>
        </p:sp>
        <p:sp>
          <p:nvSpPr>
            <p:cNvPr id="2184" name="任意多边形: 形状 2183">
              <a:extLst>
                <a:ext uri="{FF2B5EF4-FFF2-40B4-BE49-F238E27FC236}">
                  <a16:creationId xmlns:a16="http://schemas.microsoft.com/office/drawing/2014/main" id="{1E4D3210-D0D9-5229-C588-3CB3C4FC9AB7}"/>
                </a:ext>
              </a:extLst>
            </p:cNvPr>
            <p:cNvSpPr/>
            <p:nvPr userDrawn="1"/>
          </p:nvSpPr>
          <p:spPr>
            <a:xfrm>
              <a:off x="5719326" y="5424712"/>
              <a:ext cx="2519" cy="4310"/>
            </a:xfrm>
            <a:custGeom>
              <a:avLst/>
              <a:gdLst>
                <a:gd name="connsiteX0" fmla="*/ 1341 w 2519"/>
                <a:gd name="connsiteY0" fmla="*/ 0 h 4310"/>
                <a:gd name="connsiteX1" fmla="*/ 2518 w 2519"/>
                <a:gd name="connsiteY1" fmla="*/ 783 h 4310"/>
                <a:gd name="connsiteX2" fmla="*/ 1398 w 2519"/>
                <a:gd name="connsiteY2" fmla="*/ 3440 h 4310"/>
                <a:gd name="connsiteX3" fmla="*/ 227 w 2519"/>
                <a:gd name="connsiteY3" fmla="*/ 2743 h 4310"/>
                <a:gd name="connsiteX4" fmla="*/ 1341 w 2519"/>
                <a:gd name="connsiteY4" fmla="*/ 0 h 4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 h="4310">
                  <a:moveTo>
                    <a:pt x="1341" y="0"/>
                  </a:moveTo>
                  <a:cubicBezTo>
                    <a:pt x="1758" y="269"/>
                    <a:pt x="2558" y="640"/>
                    <a:pt x="2518" y="783"/>
                  </a:cubicBezTo>
                  <a:cubicBezTo>
                    <a:pt x="2261" y="1709"/>
                    <a:pt x="1998" y="2738"/>
                    <a:pt x="1398" y="3440"/>
                  </a:cubicBezTo>
                  <a:cubicBezTo>
                    <a:pt x="192" y="4841"/>
                    <a:pt x="-339" y="4509"/>
                    <a:pt x="227" y="2743"/>
                  </a:cubicBezTo>
                  <a:cubicBezTo>
                    <a:pt x="529" y="1800"/>
                    <a:pt x="970" y="909"/>
                    <a:pt x="1341" y="0"/>
                  </a:cubicBezTo>
                  <a:close/>
                </a:path>
              </a:pathLst>
            </a:custGeom>
            <a:grpFill/>
            <a:ln w="5715" cap="flat">
              <a:noFill/>
              <a:prstDash val="solid"/>
              <a:miter/>
            </a:ln>
          </p:spPr>
          <p:txBody>
            <a:bodyPr rtlCol="0" anchor="ctr"/>
            <a:lstStyle/>
            <a:p>
              <a:endParaRPr lang="zh-CN" altLang="en-US"/>
            </a:p>
          </p:txBody>
        </p:sp>
        <p:sp>
          <p:nvSpPr>
            <p:cNvPr id="2185" name="任意多边形: 形状 2184">
              <a:extLst>
                <a:ext uri="{FF2B5EF4-FFF2-40B4-BE49-F238E27FC236}">
                  <a16:creationId xmlns:a16="http://schemas.microsoft.com/office/drawing/2014/main" id="{2AD8CD14-CDE3-66BB-B671-13104BC0A18C}"/>
                </a:ext>
              </a:extLst>
            </p:cNvPr>
            <p:cNvSpPr/>
            <p:nvPr/>
          </p:nvSpPr>
          <p:spPr>
            <a:xfrm>
              <a:off x="5769489" y="5366568"/>
              <a:ext cx="3443" cy="4006"/>
            </a:xfrm>
            <a:custGeom>
              <a:avLst/>
              <a:gdLst>
                <a:gd name="connsiteX0" fmla="*/ 2505 w 3443"/>
                <a:gd name="connsiteY0" fmla="*/ 1417 h 4006"/>
                <a:gd name="connsiteX1" fmla="*/ 1362 w 3443"/>
                <a:gd name="connsiteY1" fmla="*/ 4000 h 4006"/>
                <a:gd name="connsiteX2" fmla="*/ 356 w 3443"/>
                <a:gd name="connsiteY2" fmla="*/ 1874 h 4006"/>
                <a:gd name="connsiteX3" fmla="*/ 2539 w 3443"/>
                <a:gd name="connsiteY3" fmla="*/ 16 h 4006"/>
                <a:gd name="connsiteX4" fmla="*/ 2505 w 3443"/>
                <a:gd name="connsiteY4" fmla="*/ 1417 h 4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 h="4006">
                  <a:moveTo>
                    <a:pt x="2505" y="1417"/>
                  </a:moveTo>
                  <a:cubicBezTo>
                    <a:pt x="2127" y="2325"/>
                    <a:pt x="1807" y="3965"/>
                    <a:pt x="1362" y="4000"/>
                  </a:cubicBezTo>
                  <a:cubicBezTo>
                    <a:pt x="99" y="4103"/>
                    <a:pt x="-399" y="2994"/>
                    <a:pt x="356" y="1874"/>
                  </a:cubicBezTo>
                  <a:cubicBezTo>
                    <a:pt x="893" y="1073"/>
                    <a:pt x="2122" y="-155"/>
                    <a:pt x="2539" y="16"/>
                  </a:cubicBezTo>
                  <a:cubicBezTo>
                    <a:pt x="4545" y="845"/>
                    <a:pt x="2602" y="-778"/>
                    <a:pt x="2505" y="1417"/>
                  </a:cubicBezTo>
                  <a:close/>
                </a:path>
              </a:pathLst>
            </a:custGeom>
            <a:grpFill/>
            <a:ln w="5715" cap="flat">
              <a:noFill/>
              <a:prstDash val="solid"/>
              <a:miter/>
            </a:ln>
          </p:spPr>
          <p:txBody>
            <a:bodyPr rtlCol="0" anchor="ctr"/>
            <a:lstStyle/>
            <a:p>
              <a:endParaRPr lang="zh-CN" altLang="en-US"/>
            </a:p>
          </p:txBody>
        </p:sp>
        <p:sp>
          <p:nvSpPr>
            <p:cNvPr id="2186" name="任意多边形: 形状 2185">
              <a:extLst>
                <a:ext uri="{FF2B5EF4-FFF2-40B4-BE49-F238E27FC236}">
                  <a16:creationId xmlns:a16="http://schemas.microsoft.com/office/drawing/2014/main" id="{93C7A774-D5D6-DFC5-2989-DBB3DC03231C}"/>
                </a:ext>
              </a:extLst>
            </p:cNvPr>
            <p:cNvSpPr/>
            <p:nvPr/>
          </p:nvSpPr>
          <p:spPr>
            <a:xfrm>
              <a:off x="5772079" y="5365046"/>
              <a:ext cx="3286" cy="1418"/>
            </a:xfrm>
            <a:custGeom>
              <a:avLst/>
              <a:gdLst>
                <a:gd name="connsiteX0" fmla="*/ 3286 w 3286"/>
                <a:gd name="connsiteY0" fmla="*/ 1419 h 1418"/>
                <a:gd name="connsiteX1" fmla="*/ 0 w 3286"/>
                <a:gd name="connsiteY1" fmla="*/ 1419 h 1418"/>
                <a:gd name="connsiteX2" fmla="*/ 3286 w 3286"/>
                <a:gd name="connsiteY2" fmla="*/ 1419 h 1418"/>
              </a:gdLst>
              <a:ahLst/>
              <a:cxnLst>
                <a:cxn ang="0">
                  <a:pos x="connsiteX0" y="connsiteY0"/>
                </a:cxn>
                <a:cxn ang="0">
                  <a:pos x="connsiteX1" y="connsiteY1"/>
                </a:cxn>
                <a:cxn ang="0">
                  <a:pos x="connsiteX2" y="connsiteY2"/>
                </a:cxn>
              </a:cxnLst>
              <a:rect l="l" t="t" r="r" b="b"/>
              <a:pathLst>
                <a:path w="3286" h="1418">
                  <a:moveTo>
                    <a:pt x="3286" y="1419"/>
                  </a:moveTo>
                  <a:cubicBezTo>
                    <a:pt x="2189" y="1419"/>
                    <a:pt x="1092" y="1419"/>
                    <a:pt x="0" y="1419"/>
                  </a:cubicBezTo>
                  <a:cubicBezTo>
                    <a:pt x="1092" y="-473"/>
                    <a:pt x="2189" y="-473"/>
                    <a:pt x="3286" y="1419"/>
                  </a:cubicBezTo>
                  <a:close/>
                </a:path>
              </a:pathLst>
            </a:custGeom>
            <a:grpFill/>
            <a:ln w="5715" cap="flat">
              <a:noFill/>
              <a:prstDash val="solid"/>
              <a:miter/>
            </a:ln>
          </p:spPr>
          <p:txBody>
            <a:bodyPr rtlCol="0" anchor="ctr"/>
            <a:lstStyle/>
            <a:p>
              <a:endParaRPr lang="zh-CN" altLang="en-US"/>
            </a:p>
          </p:txBody>
        </p:sp>
        <p:sp>
          <p:nvSpPr>
            <p:cNvPr id="2187" name="任意多边形: 形状 2186">
              <a:extLst>
                <a:ext uri="{FF2B5EF4-FFF2-40B4-BE49-F238E27FC236}">
                  <a16:creationId xmlns:a16="http://schemas.microsoft.com/office/drawing/2014/main" id="{ADD38499-A980-0842-FAE1-1BB7E3EF8CB5}"/>
                </a:ext>
              </a:extLst>
            </p:cNvPr>
            <p:cNvSpPr/>
            <p:nvPr userDrawn="1"/>
          </p:nvSpPr>
          <p:spPr>
            <a:xfrm>
              <a:off x="5912102" y="5411133"/>
              <a:ext cx="1383" cy="1383"/>
            </a:xfrm>
            <a:custGeom>
              <a:avLst/>
              <a:gdLst>
                <a:gd name="connsiteX0" fmla="*/ 1383 w 1383"/>
                <a:gd name="connsiteY0" fmla="*/ 1383 h 1383"/>
                <a:gd name="connsiteX1" fmla="*/ 0 w 1383"/>
                <a:gd name="connsiteY1" fmla="*/ 629 h 1383"/>
                <a:gd name="connsiteX2" fmla="*/ 623 w 1383"/>
                <a:gd name="connsiteY2" fmla="*/ 0 h 1383"/>
              </a:gdLst>
              <a:ahLst/>
              <a:cxnLst>
                <a:cxn ang="0">
                  <a:pos x="connsiteX0" y="connsiteY0"/>
                </a:cxn>
                <a:cxn ang="0">
                  <a:pos x="connsiteX1" y="connsiteY1"/>
                </a:cxn>
                <a:cxn ang="0">
                  <a:pos x="connsiteX2" y="connsiteY2"/>
                </a:cxn>
              </a:cxnLst>
              <a:rect l="l" t="t" r="r" b="b"/>
              <a:pathLst>
                <a:path w="1383" h="1383">
                  <a:moveTo>
                    <a:pt x="1383" y="1383"/>
                  </a:moveTo>
                  <a:lnTo>
                    <a:pt x="0" y="629"/>
                  </a:lnTo>
                  <a:lnTo>
                    <a:pt x="623" y="0"/>
                  </a:lnTo>
                  <a:close/>
                </a:path>
              </a:pathLst>
            </a:custGeom>
            <a:grpFill/>
            <a:ln w="5715" cap="flat">
              <a:noFill/>
              <a:prstDash val="solid"/>
              <a:miter/>
            </a:ln>
          </p:spPr>
          <p:txBody>
            <a:bodyPr rtlCol="0" anchor="ctr"/>
            <a:lstStyle/>
            <a:p>
              <a:endParaRPr lang="zh-CN" altLang="en-US"/>
            </a:p>
          </p:txBody>
        </p:sp>
        <p:sp>
          <p:nvSpPr>
            <p:cNvPr id="2188" name="任意多边形: 形状 2187">
              <a:extLst>
                <a:ext uri="{FF2B5EF4-FFF2-40B4-BE49-F238E27FC236}">
                  <a16:creationId xmlns:a16="http://schemas.microsoft.com/office/drawing/2014/main" id="{19A566A8-68FC-F2E3-7CB0-6F12888099B2}"/>
                </a:ext>
              </a:extLst>
            </p:cNvPr>
            <p:cNvSpPr/>
            <p:nvPr userDrawn="1"/>
          </p:nvSpPr>
          <p:spPr>
            <a:xfrm>
              <a:off x="5854289" y="545528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2189" name="任意多边形: 形状 2188">
              <a:extLst>
                <a:ext uri="{FF2B5EF4-FFF2-40B4-BE49-F238E27FC236}">
                  <a16:creationId xmlns:a16="http://schemas.microsoft.com/office/drawing/2014/main" id="{A53AB103-B2E0-F126-ACC9-6E64F323A7E0}"/>
                </a:ext>
              </a:extLst>
            </p:cNvPr>
            <p:cNvSpPr/>
            <p:nvPr userDrawn="1"/>
          </p:nvSpPr>
          <p:spPr>
            <a:xfrm>
              <a:off x="5752345" y="5481593"/>
              <a:ext cx="3286" cy="3291"/>
            </a:xfrm>
            <a:custGeom>
              <a:avLst/>
              <a:gdLst>
                <a:gd name="connsiteX0" fmla="*/ 0 w 3286"/>
                <a:gd name="connsiteY0" fmla="*/ 0 h 3291"/>
                <a:gd name="connsiteX1" fmla="*/ 3286 w 3286"/>
                <a:gd name="connsiteY1" fmla="*/ 3292 h 3291"/>
                <a:gd name="connsiteX2" fmla="*/ 0 w 3286"/>
                <a:gd name="connsiteY2" fmla="*/ 0 h 3291"/>
              </a:gdLst>
              <a:ahLst/>
              <a:cxnLst>
                <a:cxn ang="0">
                  <a:pos x="connsiteX0" y="connsiteY0"/>
                </a:cxn>
                <a:cxn ang="0">
                  <a:pos x="connsiteX1" y="connsiteY1"/>
                </a:cxn>
                <a:cxn ang="0">
                  <a:pos x="connsiteX2" y="connsiteY2"/>
                </a:cxn>
              </a:cxnLst>
              <a:rect l="l" t="t" r="r" b="b"/>
              <a:pathLst>
                <a:path w="3286" h="3291">
                  <a:moveTo>
                    <a:pt x="0" y="0"/>
                  </a:moveTo>
                  <a:cubicBezTo>
                    <a:pt x="1097" y="1097"/>
                    <a:pt x="2195" y="2195"/>
                    <a:pt x="3286" y="3292"/>
                  </a:cubicBezTo>
                  <a:cubicBezTo>
                    <a:pt x="2189" y="2195"/>
                    <a:pt x="1097" y="1097"/>
                    <a:pt x="0" y="0"/>
                  </a:cubicBezTo>
                  <a:close/>
                </a:path>
              </a:pathLst>
            </a:custGeom>
            <a:grpFill/>
            <a:ln w="5715" cap="flat">
              <a:noFill/>
              <a:prstDash val="solid"/>
              <a:miter/>
            </a:ln>
          </p:spPr>
          <p:txBody>
            <a:bodyPr rtlCol="0" anchor="ctr"/>
            <a:lstStyle/>
            <a:p>
              <a:endParaRPr lang="zh-CN" altLang="en-US"/>
            </a:p>
          </p:txBody>
        </p:sp>
        <p:sp>
          <p:nvSpPr>
            <p:cNvPr id="2190" name="任意多边形: 形状 2189">
              <a:extLst>
                <a:ext uri="{FF2B5EF4-FFF2-40B4-BE49-F238E27FC236}">
                  <a16:creationId xmlns:a16="http://schemas.microsoft.com/office/drawing/2014/main" id="{A77CBD5C-52BE-59E2-FA53-C23C508FD82A}"/>
                </a:ext>
              </a:extLst>
            </p:cNvPr>
            <p:cNvSpPr/>
            <p:nvPr userDrawn="1"/>
          </p:nvSpPr>
          <p:spPr>
            <a:xfrm>
              <a:off x="5698361" y="5503253"/>
              <a:ext cx="1365" cy="1365"/>
            </a:xfrm>
            <a:custGeom>
              <a:avLst/>
              <a:gdLst>
                <a:gd name="connsiteX0" fmla="*/ 1366 w 1365"/>
                <a:gd name="connsiteY0" fmla="*/ 1366 h 1365"/>
                <a:gd name="connsiteX1" fmla="*/ 0 w 1365"/>
                <a:gd name="connsiteY1" fmla="*/ 617 h 1365"/>
                <a:gd name="connsiteX2" fmla="*/ 611 w 1365"/>
                <a:gd name="connsiteY2" fmla="*/ 0 h 1365"/>
              </a:gdLst>
              <a:ahLst/>
              <a:cxnLst>
                <a:cxn ang="0">
                  <a:pos x="connsiteX0" y="connsiteY0"/>
                </a:cxn>
                <a:cxn ang="0">
                  <a:pos x="connsiteX1" y="connsiteY1"/>
                </a:cxn>
                <a:cxn ang="0">
                  <a:pos x="connsiteX2" y="connsiteY2"/>
                </a:cxn>
              </a:cxnLst>
              <a:rect l="l" t="t" r="r" b="b"/>
              <a:pathLst>
                <a:path w="1365" h="1365">
                  <a:moveTo>
                    <a:pt x="1366" y="1366"/>
                  </a:moveTo>
                  <a:lnTo>
                    <a:pt x="0" y="617"/>
                  </a:lnTo>
                  <a:lnTo>
                    <a:pt x="611" y="0"/>
                  </a:lnTo>
                  <a:close/>
                </a:path>
              </a:pathLst>
            </a:custGeom>
            <a:grpFill/>
            <a:ln w="5715" cap="flat">
              <a:noFill/>
              <a:prstDash val="solid"/>
              <a:miter/>
            </a:ln>
          </p:spPr>
          <p:txBody>
            <a:bodyPr rtlCol="0" anchor="ctr"/>
            <a:lstStyle/>
            <a:p>
              <a:endParaRPr lang="zh-CN" altLang="en-US"/>
            </a:p>
          </p:txBody>
        </p:sp>
        <p:sp>
          <p:nvSpPr>
            <p:cNvPr id="2191" name="任意多边形: 形状 2190">
              <a:extLst>
                <a:ext uri="{FF2B5EF4-FFF2-40B4-BE49-F238E27FC236}">
                  <a16:creationId xmlns:a16="http://schemas.microsoft.com/office/drawing/2014/main" id="{677C256D-34FE-FB3F-21F6-230F766DFF01}"/>
                </a:ext>
              </a:extLst>
            </p:cNvPr>
            <p:cNvSpPr/>
            <p:nvPr userDrawn="1"/>
          </p:nvSpPr>
          <p:spPr>
            <a:xfrm>
              <a:off x="5892391" y="552435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2192" name="任意多边形: 形状 2191">
              <a:extLst>
                <a:ext uri="{FF2B5EF4-FFF2-40B4-BE49-F238E27FC236}">
                  <a16:creationId xmlns:a16="http://schemas.microsoft.com/office/drawing/2014/main" id="{620AE728-B0CB-E110-ADB5-2BDD7B9EC8D6}"/>
                </a:ext>
              </a:extLst>
            </p:cNvPr>
            <p:cNvSpPr/>
            <p:nvPr userDrawn="1"/>
          </p:nvSpPr>
          <p:spPr>
            <a:xfrm>
              <a:off x="5982545" y="5535836"/>
              <a:ext cx="3291" cy="1677"/>
            </a:xfrm>
            <a:custGeom>
              <a:avLst/>
              <a:gdLst>
                <a:gd name="connsiteX0" fmla="*/ 0 w 3291"/>
                <a:gd name="connsiteY0" fmla="*/ 1678 h 1677"/>
                <a:gd name="connsiteX1" fmla="*/ 3292 w 3291"/>
                <a:gd name="connsiteY1" fmla="*/ 1678 h 1677"/>
                <a:gd name="connsiteX2" fmla="*/ 0 w 3291"/>
                <a:gd name="connsiteY2" fmla="*/ 1678 h 1677"/>
              </a:gdLst>
              <a:ahLst/>
              <a:cxnLst>
                <a:cxn ang="0">
                  <a:pos x="connsiteX0" y="connsiteY0"/>
                </a:cxn>
                <a:cxn ang="0">
                  <a:pos x="connsiteX1" y="connsiteY1"/>
                </a:cxn>
                <a:cxn ang="0">
                  <a:pos x="connsiteX2" y="connsiteY2"/>
                </a:cxn>
              </a:cxnLst>
              <a:rect l="l" t="t" r="r" b="b"/>
              <a:pathLst>
                <a:path w="3291" h="1677">
                  <a:moveTo>
                    <a:pt x="0" y="1678"/>
                  </a:moveTo>
                  <a:cubicBezTo>
                    <a:pt x="1097" y="-557"/>
                    <a:pt x="2194" y="-562"/>
                    <a:pt x="3292" y="1678"/>
                  </a:cubicBezTo>
                  <a:cubicBezTo>
                    <a:pt x="2189" y="1678"/>
                    <a:pt x="1091" y="1678"/>
                    <a:pt x="0" y="1678"/>
                  </a:cubicBezTo>
                  <a:close/>
                </a:path>
              </a:pathLst>
            </a:custGeom>
            <a:grpFill/>
            <a:ln w="5715" cap="flat">
              <a:noFill/>
              <a:prstDash val="solid"/>
              <a:miter/>
            </a:ln>
          </p:spPr>
          <p:txBody>
            <a:bodyPr rtlCol="0" anchor="ctr"/>
            <a:lstStyle/>
            <a:p>
              <a:endParaRPr lang="zh-CN" altLang="en-US"/>
            </a:p>
          </p:txBody>
        </p:sp>
        <p:sp>
          <p:nvSpPr>
            <p:cNvPr id="2193" name="任意多边形: 形状 2192">
              <a:extLst>
                <a:ext uri="{FF2B5EF4-FFF2-40B4-BE49-F238E27FC236}">
                  <a16:creationId xmlns:a16="http://schemas.microsoft.com/office/drawing/2014/main" id="{58A441FA-1351-F282-52DE-83875FF79870}"/>
                </a:ext>
              </a:extLst>
            </p:cNvPr>
            <p:cNvSpPr/>
            <p:nvPr userDrawn="1"/>
          </p:nvSpPr>
          <p:spPr>
            <a:xfrm>
              <a:off x="5981191" y="5537514"/>
              <a:ext cx="1354" cy="1354"/>
            </a:xfrm>
            <a:custGeom>
              <a:avLst/>
              <a:gdLst>
                <a:gd name="connsiteX0" fmla="*/ 1354 w 1354"/>
                <a:gd name="connsiteY0" fmla="*/ 0 h 1354"/>
                <a:gd name="connsiteX1" fmla="*/ 606 w 1354"/>
                <a:gd name="connsiteY1" fmla="*/ 1355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5"/>
                  </a:lnTo>
                  <a:lnTo>
                    <a:pt x="0" y="749"/>
                  </a:lnTo>
                  <a:close/>
                </a:path>
              </a:pathLst>
            </a:custGeom>
            <a:grpFill/>
            <a:ln w="5715" cap="flat">
              <a:noFill/>
              <a:prstDash val="solid"/>
              <a:miter/>
            </a:ln>
          </p:spPr>
          <p:txBody>
            <a:bodyPr rtlCol="0" anchor="ctr"/>
            <a:lstStyle/>
            <a:p>
              <a:endParaRPr lang="zh-CN" altLang="en-US"/>
            </a:p>
          </p:txBody>
        </p:sp>
        <p:sp>
          <p:nvSpPr>
            <p:cNvPr id="2194" name="任意多边形: 形状 2193">
              <a:extLst>
                <a:ext uri="{FF2B5EF4-FFF2-40B4-BE49-F238E27FC236}">
                  <a16:creationId xmlns:a16="http://schemas.microsoft.com/office/drawing/2014/main" id="{439C8B9D-2A15-F132-E746-F9889678B839}"/>
                </a:ext>
              </a:extLst>
            </p:cNvPr>
            <p:cNvSpPr/>
            <p:nvPr userDrawn="1"/>
          </p:nvSpPr>
          <p:spPr>
            <a:xfrm>
              <a:off x="5995701" y="5547384"/>
              <a:ext cx="1360" cy="1365"/>
            </a:xfrm>
            <a:custGeom>
              <a:avLst/>
              <a:gdLst>
                <a:gd name="connsiteX0" fmla="*/ 0 w 1360"/>
                <a:gd name="connsiteY0" fmla="*/ 0 h 1365"/>
                <a:gd name="connsiteX1" fmla="*/ 1360 w 1360"/>
                <a:gd name="connsiteY1" fmla="*/ 749 h 1365"/>
                <a:gd name="connsiteX2" fmla="*/ 749 w 1360"/>
                <a:gd name="connsiteY2" fmla="*/ 1366 h 1365"/>
              </a:gdLst>
              <a:ahLst/>
              <a:cxnLst>
                <a:cxn ang="0">
                  <a:pos x="connsiteX0" y="connsiteY0"/>
                </a:cxn>
                <a:cxn ang="0">
                  <a:pos x="connsiteX1" y="connsiteY1"/>
                </a:cxn>
                <a:cxn ang="0">
                  <a:pos x="connsiteX2" y="connsiteY2"/>
                </a:cxn>
              </a:cxnLst>
              <a:rect l="l" t="t" r="r" b="b"/>
              <a:pathLst>
                <a:path w="1360" h="1365">
                  <a:moveTo>
                    <a:pt x="0" y="0"/>
                  </a:moveTo>
                  <a:lnTo>
                    <a:pt x="1360" y="749"/>
                  </a:lnTo>
                  <a:lnTo>
                    <a:pt x="749" y="1366"/>
                  </a:lnTo>
                  <a:close/>
                </a:path>
              </a:pathLst>
            </a:custGeom>
            <a:grpFill/>
            <a:ln w="5715" cap="flat">
              <a:noFill/>
              <a:prstDash val="solid"/>
              <a:miter/>
            </a:ln>
          </p:spPr>
          <p:txBody>
            <a:bodyPr rtlCol="0" anchor="ctr"/>
            <a:lstStyle/>
            <a:p>
              <a:endParaRPr lang="zh-CN" altLang="en-US"/>
            </a:p>
          </p:txBody>
        </p:sp>
        <p:sp>
          <p:nvSpPr>
            <p:cNvPr id="2195" name="任意多边形: 形状 2194">
              <a:extLst>
                <a:ext uri="{FF2B5EF4-FFF2-40B4-BE49-F238E27FC236}">
                  <a16:creationId xmlns:a16="http://schemas.microsoft.com/office/drawing/2014/main" id="{7C06260D-75F6-6931-5CC3-B7E72D516F6D}"/>
                </a:ext>
              </a:extLst>
            </p:cNvPr>
            <p:cNvSpPr/>
            <p:nvPr userDrawn="1"/>
          </p:nvSpPr>
          <p:spPr>
            <a:xfrm>
              <a:off x="5962811" y="5565758"/>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2196" name="任意多边形: 形状 2195">
              <a:extLst>
                <a:ext uri="{FF2B5EF4-FFF2-40B4-BE49-F238E27FC236}">
                  <a16:creationId xmlns:a16="http://schemas.microsoft.com/office/drawing/2014/main" id="{AC8C346C-232A-AD15-66BC-0D271F7ABCB1}"/>
                </a:ext>
              </a:extLst>
            </p:cNvPr>
            <p:cNvSpPr/>
            <p:nvPr userDrawn="1"/>
          </p:nvSpPr>
          <p:spPr>
            <a:xfrm>
              <a:off x="5992392" y="5563815"/>
              <a:ext cx="3309" cy="3308"/>
            </a:xfrm>
            <a:custGeom>
              <a:avLst/>
              <a:gdLst>
                <a:gd name="connsiteX0" fmla="*/ 3309 w 3309"/>
                <a:gd name="connsiteY0" fmla="*/ 17 h 3308"/>
                <a:gd name="connsiteX1" fmla="*/ 17 w 3309"/>
                <a:gd name="connsiteY1" fmla="*/ 3309 h 3308"/>
                <a:gd name="connsiteX2" fmla="*/ 0 w 3309"/>
                <a:gd name="connsiteY2" fmla="*/ 34 h 3308"/>
                <a:gd name="connsiteX3" fmla="*/ 29 w 3309"/>
                <a:gd name="connsiteY3" fmla="*/ 0 h 3308"/>
                <a:gd name="connsiteX4" fmla="*/ 3309 w 3309"/>
                <a:gd name="connsiteY4" fmla="*/ 17 h 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 h="3308">
                  <a:moveTo>
                    <a:pt x="3309" y="17"/>
                  </a:moveTo>
                  <a:cubicBezTo>
                    <a:pt x="2212" y="1114"/>
                    <a:pt x="1114" y="2211"/>
                    <a:pt x="17" y="3309"/>
                  </a:cubicBezTo>
                  <a:cubicBezTo>
                    <a:pt x="12" y="2217"/>
                    <a:pt x="6" y="1126"/>
                    <a:pt x="0" y="34"/>
                  </a:cubicBezTo>
                  <a:cubicBezTo>
                    <a:pt x="0" y="34"/>
                    <a:pt x="29" y="0"/>
                    <a:pt x="29" y="0"/>
                  </a:cubicBezTo>
                  <a:cubicBezTo>
                    <a:pt x="1126" y="0"/>
                    <a:pt x="2217" y="6"/>
                    <a:pt x="3309" y="17"/>
                  </a:cubicBezTo>
                  <a:close/>
                </a:path>
              </a:pathLst>
            </a:custGeom>
            <a:grpFill/>
            <a:ln w="5715" cap="flat">
              <a:noFill/>
              <a:prstDash val="solid"/>
              <a:miter/>
            </a:ln>
          </p:spPr>
          <p:txBody>
            <a:bodyPr rtlCol="0" anchor="ctr"/>
            <a:lstStyle/>
            <a:p>
              <a:endParaRPr lang="zh-CN" altLang="en-US"/>
            </a:p>
          </p:txBody>
        </p:sp>
        <p:sp>
          <p:nvSpPr>
            <p:cNvPr id="2197" name="任意多边形: 形状 2196">
              <a:extLst>
                <a:ext uri="{FF2B5EF4-FFF2-40B4-BE49-F238E27FC236}">
                  <a16:creationId xmlns:a16="http://schemas.microsoft.com/office/drawing/2014/main" id="{C314DD58-8BEF-A106-8B3F-6CA6C69BB221}"/>
                </a:ext>
              </a:extLst>
            </p:cNvPr>
            <p:cNvSpPr/>
            <p:nvPr userDrawn="1"/>
          </p:nvSpPr>
          <p:spPr>
            <a:xfrm>
              <a:off x="5971310" y="5567118"/>
              <a:ext cx="1371" cy="1371"/>
            </a:xfrm>
            <a:custGeom>
              <a:avLst/>
              <a:gdLst>
                <a:gd name="connsiteX0" fmla="*/ 1372 w 1371"/>
                <a:gd name="connsiteY0" fmla="*/ 0 h 1371"/>
                <a:gd name="connsiteX1" fmla="*/ 617 w 1371"/>
                <a:gd name="connsiteY1" fmla="*/ 1372 h 1371"/>
                <a:gd name="connsiteX2" fmla="*/ 0 w 1371"/>
                <a:gd name="connsiteY2" fmla="*/ 754 h 1371"/>
              </a:gdLst>
              <a:ahLst/>
              <a:cxnLst>
                <a:cxn ang="0">
                  <a:pos x="connsiteX0" y="connsiteY0"/>
                </a:cxn>
                <a:cxn ang="0">
                  <a:pos x="connsiteX1" y="connsiteY1"/>
                </a:cxn>
                <a:cxn ang="0">
                  <a:pos x="connsiteX2" y="connsiteY2"/>
                </a:cxn>
              </a:cxnLst>
              <a:rect l="l" t="t" r="r" b="b"/>
              <a:pathLst>
                <a:path w="1371" h="1371">
                  <a:moveTo>
                    <a:pt x="1372" y="0"/>
                  </a:moveTo>
                  <a:lnTo>
                    <a:pt x="617" y="1372"/>
                  </a:lnTo>
                  <a:lnTo>
                    <a:pt x="0" y="754"/>
                  </a:lnTo>
                  <a:close/>
                </a:path>
              </a:pathLst>
            </a:custGeom>
            <a:grpFill/>
            <a:ln w="5715" cap="flat">
              <a:noFill/>
              <a:prstDash val="solid"/>
              <a:miter/>
            </a:ln>
          </p:spPr>
          <p:txBody>
            <a:bodyPr rtlCol="0" anchor="ctr"/>
            <a:lstStyle/>
            <a:p>
              <a:endParaRPr lang="zh-CN" altLang="en-US"/>
            </a:p>
          </p:txBody>
        </p:sp>
        <p:sp>
          <p:nvSpPr>
            <p:cNvPr id="2198" name="任意多边形: 形状 2197">
              <a:extLst>
                <a:ext uri="{FF2B5EF4-FFF2-40B4-BE49-F238E27FC236}">
                  <a16:creationId xmlns:a16="http://schemas.microsoft.com/office/drawing/2014/main" id="{412CAE15-DE0E-9C94-C563-EB6DD3502FC8}"/>
                </a:ext>
              </a:extLst>
            </p:cNvPr>
            <p:cNvSpPr/>
            <p:nvPr userDrawn="1"/>
          </p:nvSpPr>
          <p:spPr>
            <a:xfrm>
              <a:off x="5729314" y="5582257"/>
              <a:ext cx="1413" cy="1309"/>
            </a:xfrm>
            <a:custGeom>
              <a:avLst/>
              <a:gdLst>
                <a:gd name="connsiteX0" fmla="*/ 12 w 1413"/>
                <a:gd name="connsiteY0" fmla="*/ 1309 h 1309"/>
                <a:gd name="connsiteX1" fmla="*/ 749 w 1413"/>
                <a:gd name="connsiteY1" fmla="*/ 1 h 1309"/>
                <a:gd name="connsiteX2" fmla="*/ 0 w 1413"/>
                <a:gd name="connsiteY2" fmla="*/ 1309 h 1309"/>
                <a:gd name="connsiteX3" fmla="*/ 12 w 1413"/>
                <a:gd name="connsiteY3" fmla="*/ 1309 h 1309"/>
              </a:gdLst>
              <a:ahLst/>
              <a:cxnLst>
                <a:cxn ang="0">
                  <a:pos x="connsiteX0" y="connsiteY0"/>
                </a:cxn>
                <a:cxn ang="0">
                  <a:pos x="connsiteX1" y="connsiteY1"/>
                </a:cxn>
                <a:cxn ang="0">
                  <a:pos x="connsiteX2" y="connsiteY2"/>
                </a:cxn>
                <a:cxn ang="0">
                  <a:pos x="connsiteX3" y="connsiteY3"/>
                </a:cxn>
              </a:cxnLst>
              <a:rect l="l" t="t" r="r" b="b"/>
              <a:pathLst>
                <a:path w="1413" h="1309">
                  <a:moveTo>
                    <a:pt x="12" y="1309"/>
                  </a:moveTo>
                  <a:cubicBezTo>
                    <a:pt x="263" y="852"/>
                    <a:pt x="611" y="-28"/>
                    <a:pt x="749" y="1"/>
                  </a:cubicBezTo>
                  <a:cubicBezTo>
                    <a:pt x="1846" y="258"/>
                    <a:pt x="1577" y="766"/>
                    <a:pt x="0" y="1309"/>
                  </a:cubicBezTo>
                  <a:lnTo>
                    <a:pt x="12" y="1309"/>
                  </a:lnTo>
                  <a:close/>
                </a:path>
              </a:pathLst>
            </a:custGeom>
            <a:grpFill/>
            <a:ln w="5715" cap="flat">
              <a:noFill/>
              <a:prstDash val="solid"/>
              <a:miter/>
            </a:ln>
          </p:spPr>
          <p:txBody>
            <a:bodyPr rtlCol="0" anchor="ctr"/>
            <a:lstStyle/>
            <a:p>
              <a:endParaRPr lang="zh-CN" altLang="en-US"/>
            </a:p>
          </p:txBody>
        </p:sp>
        <p:sp>
          <p:nvSpPr>
            <p:cNvPr id="2199" name="任意多边形: 形状 2198">
              <a:extLst>
                <a:ext uri="{FF2B5EF4-FFF2-40B4-BE49-F238E27FC236}">
                  <a16:creationId xmlns:a16="http://schemas.microsoft.com/office/drawing/2014/main" id="{26527DFC-1B06-97D0-993F-D27F41528325}"/>
                </a:ext>
              </a:extLst>
            </p:cNvPr>
            <p:cNvSpPr/>
            <p:nvPr userDrawn="1"/>
          </p:nvSpPr>
          <p:spPr>
            <a:xfrm>
              <a:off x="5979254" y="5580274"/>
              <a:ext cx="3234" cy="3291"/>
            </a:xfrm>
            <a:custGeom>
              <a:avLst/>
              <a:gdLst>
                <a:gd name="connsiteX0" fmla="*/ 3235 w 3234"/>
                <a:gd name="connsiteY0" fmla="*/ 51 h 3291"/>
                <a:gd name="connsiteX1" fmla="*/ 0 w 3234"/>
                <a:gd name="connsiteY1" fmla="*/ 3292 h 3291"/>
                <a:gd name="connsiteX2" fmla="*/ 11 w 3234"/>
                <a:gd name="connsiteY2" fmla="*/ 3292 h 3291"/>
                <a:gd name="connsiteX3" fmla="*/ 6 w 3234"/>
                <a:gd name="connsiteY3" fmla="*/ 0 h 3291"/>
                <a:gd name="connsiteX4" fmla="*/ 3235 w 3234"/>
                <a:gd name="connsiteY4" fmla="*/ 51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 h="3291">
                  <a:moveTo>
                    <a:pt x="3235" y="51"/>
                  </a:moveTo>
                  <a:cubicBezTo>
                    <a:pt x="2154" y="1132"/>
                    <a:pt x="1074" y="2211"/>
                    <a:pt x="0" y="3292"/>
                  </a:cubicBezTo>
                  <a:lnTo>
                    <a:pt x="11" y="3292"/>
                  </a:lnTo>
                  <a:cubicBezTo>
                    <a:pt x="11" y="2194"/>
                    <a:pt x="6" y="1097"/>
                    <a:pt x="6" y="0"/>
                  </a:cubicBezTo>
                  <a:cubicBezTo>
                    <a:pt x="1080" y="6"/>
                    <a:pt x="2160" y="17"/>
                    <a:pt x="3235" y="51"/>
                  </a:cubicBezTo>
                  <a:close/>
                </a:path>
              </a:pathLst>
            </a:custGeom>
            <a:grpFill/>
            <a:ln w="5715" cap="flat">
              <a:noFill/>
              <a:prstDash val="solid"/>
              <a:miter/>
            </a:ln>
          </p:spPr>
          <p:txBody>
            <a:bodyPr rtlCol="0" anchor="ctr"/>
            <a:lstStyle/>
            <a:p>
              <a:endParaRPr lang="zh-CN" altLang="en-US"/>
            </a:p>
          </p:txBody>
        </p:sp>
        <p:sp>
          <p:nvSpPr>
            <p:cNvPr id="2200" name="任意多边形: 形状 2199">
              <a:extLst>
                <a:ext uri="{FF2B5EF4-FFF2-40B4-BE49-F238E27FC236}">
                  <a16:creationId xmlns:a16="http://schemas.microsoft.com/office/drawing/2014/main" id="{D39717A6-E9D9-9D2E-3EF5-D541692BB1CB}"/>
                </a:ext>
              </a:extLst>
            </p:cNvPr>
            <p:cNvSpPr/>
            <p:nvPr userDrawn="1"/>
          </p:nvSpPr>
          <p:spPr>
            <a:xfrm>
              <a:off x="6004079" y="5617438"/>
              <a:ext cx="69655" cy="61391"/>
            </a:xfrm>
            <a:custGeom>
              <a:avLst/>
              <a:gdLst>
                <a:gd name="connsiteX0" fmla="*/ 40949 w 69655"/>
                <a:gd name="connsiteY0" fmla="*/ 18728 h 61391"/>
                <a:gd name="connsiteX1" fmla="*/ 42326 w 69655"/>
                <a:gd name="connsiteY1" fmla="*/ 23672 h 61391"/>
                <a:gd name="connsiteX2" fmla="*/ 60677 w 69655"/>
                <a:gd name="connsiteY2" fmla="*/ 2315 h 61391"/>
                <a:gd name="connsiteX3" fmla="*/ 68192 w 69655"/>
                <a:gd name="connsiteY3" fmla="*/ 572 h 61391"/>
                <a:gd name="connsiteX4" fmla="*/ 67615 w 69655"/>
                <a:gd name="connsiteY4" fmla="*/ 7681 h 61391"/>
                <a:gd name="connsiteX5" fmla="*/ 61625 w 69655"/>
                <a:gd name="connsiteY5" fmla="*/ 21723 h 61391"/>
                <a:gd name="connsiteX6" fmla="*/ 58717 w 69655"/>
                <a:gd name="connsiteY6" fmla="*/ 25198 h 61391"/>
                <a:gd name="connsiteX7" fmla="*/ 43475 w 69655"/>
                <a:gd name="connsiteY7" fmla="*/ 30896 h 61391"/>
                <a:gd name="connsiteX8" fmla="*/ 40606 w 69655"/>
                <a:gd name="connsiteY8" fmla="*/ 30404 h 61391"/>
                <a:gd name="connsiteX9" fmla="*/ 5115 w 69655"/>
                <a:gd name="connsiteY9" fmla="*/ 61391 h 61391"/>
                <a:gd name="connsiteX10" fmla="*/ 4761 w 69655"/>
                <a:gd name="connsiteY10" fmla="*/ 41789 h 61391"/>
                <a:gd name="connsiteX11" fmla="*/ 14637 w 69655"/>
                <a:gd name="connsiteY11" fmla="*/ 28615 h 61391"/>
                <a:gd name="connsiteX12" fmla="*/ 14620 w 69655"/>
                <a:gd name="connsiteY12" fmla="*/ 28644 h 61391"/>
                <a:gd name="connsiteX13" fmla="*/ 20517 w 69655"/>
                <a:gd name="connsiteY13" fmla="*/ 28055 h 61391"/>
                <a:gd name="connsiteX14" fmla="*/ 33393 w 69655"/>
                <a:gd name="connsiteY14" fmla="*/ 25563 h 61391"/>
                <a:gd name="connsiteX15" fmla="*/ 40949 w 69655"/>
                <a:gd name="connsiteY15" fmla="*/ 18728 h 6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655" h="61391">
                  <a:moveTo>
                    <a:pt x="40949" y="18728"/>
                  </a:moveTo>
                  <a:cubicBezTo>
                    <a:pt x="41452" y="20471"/>
                    <a:pt x="36754" y="25181"/>
                    <a:pt x="42326" y="23672"/>
                  </a:cubicBezTo>
                  <a:cubicBezTo>
                    <a:pt x="52670" y="20866"/>
                    <a:pt x="58282" y="12653"/>
                    <a:pt x="60677" y="2315"/>
                  </a:cubicBezTo>
                  <a:cubicBezTo>
                    <a:pt x="63180" y="1538"/>
                    <a:pt x="65740" y="-1166"/>
                    <a:pt x="68192" y="572"/>
                  </a:cubicBezTo>
                  <a:cubicBezTo>
                    <a:pt x="71072" y="2606"/>
                    <a:pt x="69055" y="5527"/>
                    <a:pt x="67615" y="7681"/>
                  </a:cubicBezTo>
                  <a:cubicBezTo>
                    <a:pt x="64729" y="11990"/>
                    <a:pt x="60500" y="15562"/>
                    <a:pt x="61625" y="21723"/>
                  </a:cubicBezTo>
                  <a:cubicBezTo>
                    <a:pt x="61809" y="22729"/>
                    <a:pt x="59557" y="25318"/>
                    <a:pt x="58717" y="25198"/>
                  </a:cubicBezTo>
                  <a:cubicBezTo>
                    <a:pt x="52464" y="24289"/>
                    <a:pt x="49098" y="30627"/>
                    <a:pt x="43475" y="30896"/>
                  </a:cubicBezTo>
                  <a:cubicBezTo>
                    <a:pt x="42492" y="30941"/>
                    <a:pt x="40617" y="30359"/>
                    <a:pt x="40606" y="30404"/>
                  </a:cubicBezTo>
                  <a:cubicBezTo>
                    <a:pt x="36268" y="49046"/>
                    <a:pt x="16900" y="49990"/>
                    <a:pt x="5115" y="61391"/>
                  </a:cubicBezTo>
                  <a:cubicBezTo>
                    <a:pt x="-428" y="54350"/>
                    <a:pt x="-2731" y="48269"/>
                    <a:pt x="4761" y="41789"/>
                  </a:cubicBezTo>
                  <a:cubicBezTo>
                    <a:pt x="7796" y="37205"/>
                    <a:pt x="11739" y="33307"/>
                    <a:pt x="14637" y="28615"/>
                  </a:cubicBezTo>
                  <a:cubicBezTo>
                    <a:pt x="14637" y="28615"/>
                    <a:pt x="14620" y="28644"/>
                    <a:pt x="14620" y="28644"/>
                  </a:cubicBezTo>
                  <a:cubicBezTo>
                    <a:pt x="16568" y="28055"/>
                    <a:pt x="18877" y="26375"/>
                    <a:pt x="20517" y="28055"/>
                  </a:cubicBezTo>
                  <a:cubicBezTo>
                    <a:pt x="26238" y="33919"/>
                    <a:pt x="30467" y="29701"/>
                    <a:pt x="33393" y="25563"/>
                  </a:cubicBezTo>
                  <a:cubicBezTo>
                    <a:pt x="35554" y="22523"/>
                    <a:pt x="36354" y="18808"/>
                    <a:pt x="40949" y="18728"/>
                  </a:cubicBezTo>
                  <a:close/>
                </a:path>
              </a:pathLst>
            </a:custGeom>
            <a:grpFill/>
            <a:ln w="5715" cap="flat">
              <a:noFill/>
              <a:prstDash val="solid"/>
              <a:miter/>
            </a:ln>
          </p:spPr>
          <p:txBody>
            <a:bodyPr rtlCol="0" anchor="ctr"/>
            <a:lstStyle/>
            <a:p>
              <a:endParaRPr lang="zh-CN" altLang="en-US"/>
            </a:p>
          </p:txBody>
        </p:sp>
        <p:sp>
          <p:nvSpPr>
            <p:cNvPr id="2201" name="任意多边形: 形状 2200">
              <a:extLst>
                <a:ext uri="{FF2B5EF4-FFF2-40B4-BE49-F238E27FC236}">
                  <a16:creationId xmlns:a16="http://schemas.microsoft.com/office/drawing/2014/main" id="{0023504E-B3B1-2F57-A123-D47B3AD8CEC6}"/>
                </a:ext>
              </a:extLst>
            </p:cNvPr>
            <p:cNvSpPr/>
            <p:nvPr userDrawn="1"/>
          </p:nvSpPr>
          <p:spPr>
            <a:xfrm>
              <a:off x="6091919" y="5668267"/>
              <a:ext cx="33204" cy="40651"/>
            </a:xfrm>
            <a:custGeom>
              <a:avLst/>
              <a:gdLst>
                <a:gd name="connsiteX0" fmla="*/ 22597 w 33204"/>
                <a:gd name="connsiteY0" fmla="*/ 40600 h 40651"/>
                <a:gd name="connsiteX1" fmla="*/ 6784 w 33204"/>
                <a:gd name="connsiteY1" fmla="*/ 37845 h 40651"/>
                <a:gd name="connsiteX2" fmla="*/ 2669 w 33204"/>
                <a:gd name="connsiteY2" fmla="*/ 34394 h 40651"/>
                <a:gd name="connsiteX3" fmla="*/ 6309 w 33204"/>
                <a:gd name="connsiteY3" fmla="*/ 28490 h 40651"/>
                <a:gd name="connsiteX4" fmla="*/ 20488 w 33204"/>
                <a:gd name="connsiteY4" fmla="*/ 18660 h 40651"/>
                <a:gd name="connsiteX5" fmla="*/ 0 w 33204"/>
                <a:gd name="connsiteY5" fmla="*/ 19009 h 40651"/>
                <a:gd name="connsiteX6" fmla="*/ 6247 w 33204"/>
                <a:gd name="connsiteY6" fmla="*/ 3847 h 40651"/>
                <a:gd name="connsiteX7" fmla="*/ 12990 w 33204"/>
                <a:gd name="connsiteY7" fmla="*/ 115 h 40651"/>
                <a:gd name="connsiteX8" fmla="*/ 15556 w 33204"/>
                <a:gd name="connsiteY8" fmla="*/ 6847 h 40651"/>
                <a:gd name="connsiteX9" fmla="*/ 20585 w 33204"/>
                <a:gd name="connsiteY9" fmla="*/ 8013 h 40651"/>
                <a:gd name="connsiteX10" fmla="*/ 31404 w 33204"/>
                <a:gd name="connsiteY10" fmla="*/ 11397 h 40651"/>
                <a:gd name="connsiteX11" fmla="*/ 31690 w 33204"/>
                <a:gd name="connsiteY11" fmla="*/ 18100 h 40651"/>
                <a:gd name="connsiteX12" fmla="*/ 22872 w 33204"/>
                <a:gd name="connsiteY12" fmla="*/ 32199 h 40651"/>
                <a:gd name="connsiteX13" fmla="*/ 22506 w 33204"/>
                <a:gd name="connsiteY13" fmla="*/ 40651 h 40651"/>
                <a:gd name="connsiteX14" fmla="*/ 22597 w 33204"/>
                <a:gd name="connsiteY14" fmla="*/ 40600 h 4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204" h="40651">
                  <a:moveTo>
                    <a:pt x="22597" y="40600"/>
                  </a:moveTo>
                  <a:cubicBezTo>
                    <a:pt x="17225" y="40326"/>
                    <a:pt x="12636" y="35931"/>
                    <a:pt x="6784" y="37845"/>
                  </a:cubicBezTo>
                  <a:cubicBezTo>
                    <a:pt x="4183" y="38697"/>
                    <a:pt x="2732" y="36851"/>
                    <a:pt x="2669" y="34394"/>
                  </a:cubicBezTo>
                  <a:cubicBezTo>
                    <a:pt x="2600" y="31685"/>
                    <a:pt x="3103" y="27513"/>
                    <a:pt x="6309" y="28490"/>
                  </a:cubicBezTo>
                  <a:cubicBezTo>
                    <a:pt x="15705" y="31364"/>
                    <a:pt x="16934" y="24467"/>
                    <a:pt x="20488" y="18660"/>
                  </a:cubicBezTo>
                  <a:cubicBezTo>
                    <a:pt x="13447" y="16957"/>
                    <a:pt x="7395" y="14277"/>
                    <a:pt x="0" y="19009"/>
                  </a:cubicBezTo>
                  <a:cubicBezTo>
                    <a:pt x="303" y="12568"/>
                    <a:pt x="3720" y="8316"/>
                    <a:pt x="6247" y="3847"/>
                  </a:cubicBezTo>
                  <a:cubicBezTo>
                    <a:pt x="7624" y="1412"/>
                    <a:pt x="10196" y="-496"/>
                    <a:pt x="12990" y="115"/>
                  </a:cubicBezTo>
                  <a:cubicBezTo>
                    <a:pt x="16493" y="881"/>
                    <a:pt x="15385" y="4356"/>
                    <a:pt x="15556" y="6847"/>
                  </a:cubicBezTo>
                  <a:cubicBezTo>
                    <a:pt x="15990" y="13037"/>
                    <a:pt x="17596" y="11059"/>
                    <a:pt x="20585" y="8013"/>
                  </a:cubicBezTo>
                  <a:cubicBezTo>
                    <a:pt x="25529" y="2978"/>
                    <a:pt x="27369" y="10853"/>
                    <a:pt x="31404" y="11397"/>
                  </a:cubicBezTo>
                  <a:cubicBezTo>
                    <a:pt x="34993" y="11876"/>
                    <a:pt x="32193" y="15717"/>
                    <a:pt x="31690" y="18100"/>
                  </a:cubicBezTo>
                  <a:cubicBezTo>
                    <a:pt x="30467" y="23844"/>
                    <a:pt x="29952" y="29587"/>
                    <a:pt x="22872" y="32199"/>
                  </a:cubicBezTo>
                  <a:cubicBezTo>
                    <a:pt x="18694" y="33736"/>
                    <a:pt x="21317" y="37714"/>
                    <a:pt x="22506" y="40651"/>
                  </a:cubicBezTo>
                  <a:cubicBezTo>
                    <a:pt x="22511" y="40646"/>
                    <a:pt x="22597" y="40600"/>
                    <a:pt x="22597" y="40600"/>
                  </a:cubicBezTo>
                  <a:close/>
                </a:path>
              </a:pathLst>
            </a:custGeom>
            <a:grpFill/>
            <a:ln w="5715" cap="flat">
              <a:noFill/>
              <a:prstDash val="solid"/>
              <a:miter/>
            </a:ln>
          </p:spPr>
          <p:txBody>
            <a:bodyPr rtlCol="0" anchor="ctr"/>
            <a:lstStyle/>
            <a:p>
              <a:endParaRPr lang="zh-CN" altLang="en-US"/>
            </a:p>
          </p:txBody>
        </p:sp>
        <p:sp>
          <p:nvSpPr>
            <p:cNvPr id="2202" name="任意多边形: 形状 2201">
              <a:extLst>
                <a:ext uri="{FF2B5EF4-FFF2-40B4-BE49-F238E27FC236}">
                  <a16:creationId xmlns:a16="http://schemas.microsoft.com/office/drawing/2014/main" id="{894AF437-B0B5-8122-439C-ADF8943BBD09}"/>
                </a:ext>
              </a:extLst>
            </p:cNvPr>
            <p:cNvSpPr/>
            <p:nvPr userDrawn="1"/>
          </p:nvSpPr>
          <p:spPr>
            <a:xfrm>
              <a:off x="6097640" y="5575485"/>
              <a:ext cx="12949" cy="14630"/>
            </a:xfrm>
            <a:custGeom>
              <a:avLst/>
              <a:gdLst>
                <a:gd name="connsiteX0" fmla="*/ 6607 w 12949"/>
                <a:gd name="connsiteY0" fmla="*/ 14630 h 14630"/>
                <a:gd name="connsiteX1" fmla="*/ 0 w 12949"/>
                <a:gd name="connsiteY1" fmla="*/ 11390 h 14630"/>
                <a:gd name="connsiteX2" fmla="*/ 11807 w 12949"/>
                <a:gd name="connsiteY2" fmla="*/ 0 h 14630"/>
                <a:gd name="connsiteX3" fmla="*/ 6607 w 12949"/>
                <a:gd name="connsiteY3" fmla="*/ 14630 h 14630"/>
              </a:gdLst>
              <a:ahLst/>
              <a:cxnLst>
                <a:cxn ang="0">
                  <a:pos x="connsiteX0" y="connsiteY0"/>
                </a:cxn>
                <a:cxn ang="0">
                  <a:pos x="connsiteX1" y="connsiteY1"/>
                </a:cxn>
                <a:cxn ang="0">
                  <a:pos x="connsiteX2" y="connsiteY2"/>
                </a:cxn>
                <a:cxn ang="0">
                  <a:pos x="connsiteX3" y="connsiteY3"/>
                </a:cxn>
              </a:cxnLst>
              <a:rect l="l" t="t" r="r" b="b"/>
              <a:pathLst>
                <a:path w="12949" h="14630">
                  <a:moveTo>
                    <a:pt x="6607" y="14630"/>
                  </a:moveTo>
                  <a:cubicBezTo>
                    <a:pt x="5166" y="11996"/>
                    <a:pt x="2709" y="11436"/>
                    <a:pt x="0" y="11390"/>
                  </a:cubicBezTo>
                  <a:cubicBezTo>
                    <a:pt x="2566" y="6618"/>
                    <a:pt x="5984" y="2726"/>
                    <a:pt x="11807" y="0"/>
                  </a:cubicBezTo>
                  <a:cubicBezTo>
                    <a:pt x="14253" y="6847"/>
                    <a:pt x="12882" y="11538"/>
                    <a:pt x="6607" y="14630"/>
                  </a:cubicBezTo>
                  <a:close/>
                </a:path>
              </a:pathLst>
            </a:custGeom>
            <a:grpFill/>
            <a:ln w="5715" cap="flat">
              <a:noFill/>
              <a:prstDash val="solid"/>
              <a:miter/>
            </a:ln>
          </p:spPr>
          <p:txBody>
            <a:bodyPr rtlCol="0" anchor="ctr"/>
            <a:lstStyle/>
            <a:p>
              <a:endParaRPr lang="zh-CN" altLang="en-US"/>
            </a:p>
          </p:txBody>
        </p:sp>
        <p:sp>
          <p:nvSpPr>
            <p:cNvPr id="2203" name="任意多边形: 形状 2202">
              <a:extLst>
                <a:ext uri="{FF2B5EF4-FFF2-40B4-BE49-F238E27FC236}">
                  <a16:creationId xmlns:a16="http://schemas.microsoft.com/office/drawing/2014/main" id="{ABEB9659-C0E4-38CA-5E2A-9D56BFB4E682}"/>
                </a:ext>
              </a:extLst>
            </p:cNvPr>
            <p:cNvSpPr/>
            <p:nvPr userDrawn="1"/>
          </p:nvSpPr>
          <p:spPr>
            <a:xfrm>
              <a:off x="6011137" y="5676498"/>
              <a:ext cx="17116" cy="9040"/>
            </a:xfrm>
            <a:custGeom>
              <a:avLst/>
              <a:gdLst>
                <a:gd name="connsiteX0" fmla="*/ 0 w 17116"/>
                <a:gd name="connsiteY0" fmla="*/ 9041 h 9040"/>
                <a:gd name="connsiteX1" fmla="*/ 17116 w 17116"/>
                <a:gd name="connsiteY1" fmla="*/ 0 h 9040"/>
                <a:gd name="connsiteX2" fmla="*/ 0 w 17116"/>
                <a:gd name="connsiteY2" fmla="*/ 9041 h 9040"/>
              </a:gdLst>
              <a:ahLst/>
              <a:cxnLst>
                <a:cxn ang="0">
                  <a:pos x="connsiteX0" y="connsiteY0"/>
                </a:cxn>
                <a:cxn ang="0">
                  <a:pos x="connsiteX1" y="connsiteY1"/>
                </a:cxn>
                <a:cxn ang="0">
                  <a:pos x="connsiteX2" y="connsiteY2"/>
                </a:cxn>
              </a:cxnLst>
              <a:rect l="l" t="t" r="r" b="b"/>
              <a:pathLst>
                <a:path w="17116" h="9040">
                  <a:moveTo>
                    <a:pt x="0" y="9041"/>
                  </a:moveTo>
                  <a:cubicBezTo>
                    <a:pt x="5372" y="5766"/>
                    <a:pt x="9018" y="1177"/>
                    <a:pt x="17116" y="0"/>
                  </a:cubicBezTo>
                  <a:cubicBezTo>
                    <a:pt x="12996" y="8344"/>
                    <a:pt x="7195" y="9041"/>
                    <a:pt x="0" y="9041"/>
                  </a:cubicBezTo>
                  <a:close/>
                </a:path>
              </a:pathLst>
            </a:custGeom>
            <a:grpFill/>
            <a:ln w="5715" cap="flat">
              <a:noFill/>
              <a:prstDash val="solid"/>
              <a:miter/>
            </a:ln>
          </p:spPr>
          <p:txBody>
            <a:bodyPr rtlCol="0" anchor="ctr"/>
            <a:lstStyle/>
            <a:p>
              <a:endParaRPr lang="zh-CN" altLang="en-US"/>
            </a:p>
          </p:txBody>
        </p:sp>
        <p:sp>
          <p:nvSpPr>
            <p:cNvPr id="2204" name="任意多边形: 形状 2203">
              <a:extLst>
                <a:ext uri="{FF2B5EF4-FFF2-40B4-BE49-F238E27FC236}">
                  <a16:creationId xmlns:a16="http://schemas.microsoft.com/office/drawing/2014/main" id="{66C81EAB-CCB3-BB32-E43D-FCD24F2EAE95}"/>
                </a:ext>
              </a:extLst>
            </p:cNvPr>
            <p:cNvSpPr/>
            <p:nvPr userDrawn="1"/>
          </p:nvSpPr>
          <p:spPr>
            <a:xfrm>
              <a:off x="6008829" y="5646048"/>
              <a:ext cx="9898" cy="13173"/>
            </a:xfrm>
            <a:custGeom>
              <a:avLst/>
              <a:gdLst>
                <a:gd name="connsiteX0" fmla="*/ 9898 w 9898"/>
                <a:gd name="connsiteY0" fmla="*/ 0 h 13173"/>
                <a:gd name="connsiteX1" fmla="*/ 23 w 9898"/>
                <a:gd name="connsiteY1" fmla="*/ 13173 h 13173"/>
                <a:gd name="connsiteX2" fmla="*/ 0 w 9898"/>
                <a:gd name="connsiteY2" fmla="*/ 9870 h 13173"/>
                <a:gd name="connsiteX3" fmla="*/ 9898 w 9898"/>
                <a:gd name="connsiteY3" fmla="*/ 0 h 13173"/>
              </a:gdLst>
              <a:ahLst/>
              <a:cxnLst>
                <a:cxn ang="0">
                  <a:pos x="connsiteX0" y="connsiteY0"/>
                </a:cxn>
                <a:cxn ang="0">
                  <a:pos x="connsiteX1" y="connsiteY1"/>
                </a:cxn>
                <a:cxn ang="0">
                  <a:pos x="connsiteX2" y="connsiteY2"/>
                </a:cxn>
                <a:cxn ang="0">
                  <a:pos x="connsiteX3" y="connsiteY3"/>
                </a:cxn>
              </a:cxnLst>
              <a:rect l="l" t="t" r="r" b="b"/>
              <a:pathLst>
                <a:path w="9898" h="13173">
                  <a:moveTo>
                    <a:pt x="9898" y="0"/>
                  </a:moveTo>
                  <a:cubicBezTo>
                    <a:pt x="9664" y="6681"/>
                    <a:pt x="5286" y="10258"/>
                    <a:pt x="23" y="13173"/>
                  </a:cubicBezTo>
                  <a:cubicBezTo>
                    <a:pt x="17" y="12070"/>
                    <a:pt x="6" y="10967"/>
                    <a:pt x="0" y="9870"/>
                  </a:cubicBezTo>
                  <a:cubicBezTo>
                    <a:pt x="2183" y="5464"/>
                    <a:pt x="5481" y="2172"/>
                    <a:pt x="9898" y="0"/>
                  </a:cubicBezTo>
                  <a:close/>
                </a:path>
              </a:pathLst>
            </a:custGeom>
            <a:grpFill/>
            <a:ln w="5715" cap="flat">
              <a:noFill/>
              <a:prstDash val="solid"/>
              <a:miter/>
            </a:ln>
          </p:spPr>
          <p:txBody>
            <a:bodyPr rtlCol="0" anchor="ctr"/>
            <a:lstStyle/>
            <a:p>
              <a:endParaRPr lang="zh-CN" altLang="en-US"/>
            </a:p>
          </p:txBody>
        </p:sp>
        <p:sp>
          <p:nvSpPr>
            <p:cNvPr id="2205" name="任意多边形: 形状 2204">
              <a:extLst>
                <a:ext uri="{FF2B5EF4-FFF2-40B4-BE49-F238E27FC236}">
                  <a16:creationId xmlns:a16="http://schemas.microsoft.com/office/drawing/2014/main" id="{039E8756-DC3D-FFEC-0505-762E65E85CB6}"/>
                </a:ext>
              </a:extLst>
            </p:cNvPr>
            <p:cNvSpPr/>
            <p:nvPr userDrawn="1"/>
          </p:nvSpPr>
          <p:spPr>
            <a:xfrm>
              <a:off x="6007677" y="5685453"/>
              <a:ext cx="4523" cy="8201"/>
            </a:xfrm>
            <a:custGeom>
              <a:avLst/>
              <a:gdLst>
                <a:gd name="connsiteX0" fmla="*/ 4523 w 4523"/>
                <a:gd name="connsiteY0" fmla="*/ 0 h 8201"/>
                <a:gd name="connsiteX1" fmla="*/ 1809 w 4523"/>
                <a:gd name="connsiteY1" fmla="*/ 8195 h 8201"/>
                <a:gd name="connsiteX2" fmla="*/ 2123 w 4523"/>
                <a:gd name="connsiteY2" fmla="*/ 2189 h 8201"/>
                <a:gd name="connsiteX3" fmla="*/ 4523 w 4523"/>
                <a:gd name="connsiteY3" fmla="*/ 0 h 8201"/>
              </a:gdLst>
              <a:ahLst/>
              <a:cxnLst>
                <a:cxn ang="0">
                  <a:pos x="connsiteX0" y="connsiteY0"/>
                </a:cxn>
                <a:cxn ang="0">
                  <a:pos x="connsiteX1" y="connsiteY1"/>
                </a:cxn>
                <a:cxn ang="0">
                  <a:pos x="connsiteX2" y="connsiteY2"/>
                </a:cxn>
                <a:cxn ang="0">
                  <a:pos x="connsiteX3" y="connsiteY3"/>
                </a:cxn>
              </a:cxnLst>
              <a:rect l="l" t="t" r="r" b="b"/>
              <a:pathLst>
                <a:path w="4523" h="8201">
                  <a:moveTo>
                    <a:pt x="4523" y="0"/>
                  </a:moveTo>
                  <a:cubicBezTo>
                    <a:pt x="3895" y="3046"/>
                    <a:pt x="5592" y="8418"/>
                    <a:pt x="1809" y="8195"/>
                  </a:cubicBezTo>
                  <a:cubicBezTo>
                    <a:pt x="-2089" y="7967"/>
                    <a:pt x="1420" y="4252"/>
                    <a:pt x="2123" y="2189"/>
                  </a:cubicBezTo>
                  <a:cubicBezTo>
                    <a:pt x="2426" y="1320"/>
                    <a:pt x="3649" y="766"/>
                    <a:pt x="4523" y="0"/>
                  </a:cubicBezTo>
                  <a:close/>
                </a:path>
              </a:pathLst>
            </a:custGeom>
            <a:grpFill/>
            <a:ln w="5715" cap="flat">
              <a:noFill/>
              <a:prstDash val="solid"/>
              <a:miter/>
            </a:ln>
          </p:spPr>
          <p:txBody>
            <a:bodyPr rtlCol="0" anchor="ctr"/>
            <a:lstStyle/>
            <a:p>
              <a:endParaRPr lang="zh-CN" altLang="en-US"/>
            </a:p>
          </p:txBody>
        </p:sp>
        <p:sp>
          <p:nvSpPr>
            <p:cNvPr id="2206" name="任意多边形: 形状 2205">
              <a:extLst>
                <a:ext uri="{FF2B5EF4-FFF2-40B4-BE49-F238E27FC236}">
                  <a16:creationId xmlns:a16="http://schemas.microsoft.com/office/drawing/2014/main" id="{76C2A41A-E7A7-3B02-80D4-1E89255B55DE}"/>
                </a:ext>
              </a:extLst>
            </p:cNvPr>
            <p:cNvSpPr/>
            <p:nvPr userDrawn="1"/>
          </p:nvSpPr>
          <p:spPr>
            <a:xfrm>
              <a:off x="6081238" y="5568103"/>
              <a:ext cx="6560" cy="5547"/>
            </a:xfrm>
            <a:custGeom>
              <a:avLst/>
              <a:gdLst>
                <a:gd name="connsiteX0" fmla="*/ 0 w 6560"/>
                <a:gd name="connsiteY0" fmla="*/ 5548 h 5547"/>
                <a:gd name="connsiteX1" fmla="*/ 6561 w 6560"/>
                <a:gd name="connsiteY1" fmla="*/ 2307 h 5547"/>
                <a:gd name="connsiteX2" fmla="*/ 0 w 6560"/>
                <a:gd name="connsiteY2" fmla="*/ 5548 h 5547"/>
              </a:gdLst>
              <a:ahLst/>
              <a:cxnLst>
                <a:cxn ang="0">
                  <a:pos x="connsiteX0" y="connsiteY0"/>
                </a:cxn>
                <a:cxn ang="0">
                  <a:pos x="connsiteX1" y="connsiteY1"/>
                </a:cxn>
                <a:cxn ang="0">
                  <a:pos x="connsiteX2" y="connsiteY2"/>
                </a:cxn>
              </a:cxnLst>
              <a:rect l="l" t="t" r="r" b="b"/>
              <a:pathLst>
                <a:path w="6560" h="5547">
                  <a:moveTo>
                    <a:pt x="0" y="5548"/>
                  </a:moveTo>
                  <a:cubicBezTo>
                    <a:pt x="629" y="1318"/>
                    <a:pt x="1389" y="-2659"/>
                    <a:pt x="6561" y="2307"/>
                  </a:cubicBezTo>
                  <a:cubicBezTo>
                    <a:pt x="4378" y="3387"/>
                    <a:pt x="2189" y="4467"/>
                    <a:pt x="0" y="5548"/>
                  </a:cubicBezTo>
                  <a:close/>
                </a:path>
              </a:pathLst>
            </a:custGeom>
            <a:grpFill/>
            <a:ln w="5715" cap="flat">
              <a:noFill/>
              <a:prstDash val="solid"/>
              <a:miter/>
            </a:ln>
          </p:spPr>
          <p:txBody>
            <a:bodyPr rtlCol="0" anchor="ctr"/>
            <a:lstStyle/>
            <a:p>
              <a:endParaRPr lang="zh-CN" altLang="en-US"/>
            </a:p>
          </p:txBody>
        </p:sp>
        <p:sp>
          <p:nvSpPr>
            <p:cNvPr id="2207" name="任意多边形: 形状 2206">
              <a:extLst>
                <a:ext uri="{FF2B5EF4-FFF2-40B4-BE49-F238E27FC236}">
                  <a16:creationId xmlns:a16="http://schemas.microsoft.com/office/drawing/2014/main" id="{BCB7F046-7753-0969-6281-D59D93ED5659}"/>
                </a:ext>
              </a:extLst>
            </p:cNvPr>
            <p:cNvSpPr/>
            <p:nvPr userDrawn="1"/>
          </p:nvSpPr>
          <p:spPr>
            <a:xfrm>
              <a:off x="6091130" y="5586858"/>
              <a:ext cx="6532" cy="5553"/>
            </a:xfrm>
            <a:custGeom>
              <a:avLst/>
              <a:gdLst>
                <a:gd name="connsiteX0" fmla="*/ 6532 w 6532"/>
                <a:gd name="connsiteY0" fmla="*/ 0 h 5553"/>
                <a:gd name="connsiteX1" fmla="*/ 0 w 6532"/>
                <a:gd name="connsiteY1" fmla="*/ 3309 h 5553"/>
                <a:gd name="connsiteX2" fmla="*/ 6532 w 6532"/>
                <a:gd name="connsiteY2" fmla="*/ 0 h 5553"/>
              </a:gdLst>
              <a:ahLst/>
              <a:cxnLst>
                <a:cxn ang="0">
                  <a:pos x="connsiteX0" y="connsiteY0"/>
                </a:cxn>
                <a:cxn ang="0">
                  <a:pos x="connsiteX1" y="connsiteY1"/>
                </a:cxn>
                <a:cxn ang="0">
                  <a:pos x="connsiteX2" y="connsiteY2"/>
                </a:cxn>
              </a:cxnLst>
              <a:rect l="l" t="t" r="r" b="b"/>
              <a:pathLst>
                <a:path w="6532" h="5553">
                  <a:moveTo>
                    <a:pt x="6532" y="0"/>
                  </a:moveTo>
                  <a:cubicBezTo>
                    <a:pt x="5858" y="4069"/>
                    <a:pt x="5241" y="8252"/>
                    <a:pt x="0" y="3309"/>
                  </a:cubicBezTo>
                  <a:cubicBezTo>
                    <a:pt x="2177" y="2206"/>
                    <a:pt x="4355" y="1103"/>
                    <a:pt x="6532" y="0"/>
                  </a:cubicBezTo>
                  <a:close/>
                </a:path>
              </a:pathLst>
            </a:custGeom>
            <a:grpFill/>
            <a:ln w="5715" cap="flat">
              <a:noFill/>
              <a:prstDash val="solid"/>
              <a:miter/>
            </a:ln>
          </p:spPr>
          <p:txBody>
            <a:bodyPr rtlCol="0" anchor="ctr"/>
            <a:lstStyle/>
            <a:p>
              <a:endParaRPr lang="zh-CN" altLang="en-US"/>
            </a:p>
          </p:txBody>
        </p:sp>
        <p:sp>
          <p:nvSpPr>
            <p:cNvPr id="2208" name="任意多边形: 形状 2207">
              <a:extLst>
                <a:ext uri="{FF2B5EF4-FFF2-40B4-BE49-F238E27FC236}">
                  <a16:creationId xmlns:a16="http://schemas.microsoft.com/office/drawing/2014/main" id="{7100C4E6-4636-E2D6-6F63-F9A66929C794}"/>
                </a:ext>
              </a:extLst>
            </p:cNvPr>
            <p:cNvSpPr/>
            <p:nvPr userDrawn="1"/>
          </p:nvSpPr>
          <p:spPr>
            <a:xfrm>
              <a:off x="6091085" y="5575684"/>
              <a:ext cx="1383" cy="1286"/>
            </a:xfrm>
            <a:custGeom>
              <a:avLst/>
              <a:gdLst>
                <a:gd name="connsiteX0" fmla="*/ 0 w 1383"/>
                <a:gd name="connsiteY0" fmla="*/ 1287 h 1286"/>
                <a:gd name="connsiteX1" fmla="*/ 726 w 1383"/>
                <a:gd name="connsiteY1" fmla="*/ 1 h 1286"/>
                <a:gd name="connsiteX2" fmla="*/ 0 w 1383"/>
                <a:gd name="connsiteY2" fmla="*/ 1287 h 1286"/>
              </a:gdLst>
              <a:ahLst/>
              <a:cxnLst>
                <a:cxn ang="0">
                  <a:pos x="connsiteX0" y="connsiteY0"/>
                </a:cxn>
                <a:cxn ang="0">
                  <a:pos x="connsiteX1" y="connsiteY1"/>
                </a:cxn>
                <a:cxn ang="0">
                  <a:pos x="connsiteX2" y="connsiteY2"/>
                </a:cxn>
              </a:cxnLst>
              <a:rect l="l" t="t" r="r" b="b"/>
              <a:pathLst>
                <a:path w="1383" h="1286">
                  <a:moveTo>
                    <a:pt x="0" y="1287"/>
                  </a:moveTo>
                  <a:cubicBezTo>
                    <a:pt x="246" y="835"/>
                    <a:pt x="588" y="-28"/>
                    <a:pt x="726" y="1"/>
                  </a:cubicBezTo>
                  <a:cubicBezTo>
                    <a:pt x="1806" y="241"/>
                    <a:pt x="1549" y="750"/>
                    <a:pt x="0" y="1287"/>
                  </a:cubicBezTo>
                  <a:close/>
                </a:path>
              </a:pathLst>
            </a:custGeom>
            <a:grpFill/>
            <a:ln w="5715" cap="flat">
              <a:noFill/>
              <a:prstDash val="solid"/>
              <a:miter/>
            </a:ln>
          </p:spPr>
          <p:txBody>
            <a:bodyPr rtlCol="0" anchor="ctr"/>
            <a:lstStyle/>
            <a:p>
              <a:endParaRPr lang="zh-CN" altLang="en-US"/>
            </a:p>
          </p:txBody>
        </p:sp>
        <p:sp>
          <p:nvSpPr>
            <p:cNvPr id="2209" name="任意多边形: 形状 2208">
              <a:extLst>
                <a:ext uri="{FF2B5EF4-FFF2-40B4-BE49-F238E27FC236}">
                  <a16:creationId xmlns:a16="http://schemas.microsoft.com/office/drawing/2014/main" id="{CA88F08D-A58F-6E3C-BB87-2FEDBB0EC823}"/>
                </a:ext>
              </a:extLst>
            </p:cNvPr>
            <p:cNvSpPr/>
            <p:nvPr userDrawn="1"/>
          </p:nvSpPr>
          <p:spPr>
            <a:xfrm>
              <a:off x="6084490" y="5576988"/>
              <a:ext cx="3263" cy="3303"/>
            </a:xfrm>
            <a:custGeom>
              <a:avLst/>
              <a:gdLst>
                <a:gd name="connsiteX0" fmla="*/ 3263 w 3263"/>
                <a:gd name="connsiteY0" fmla="*/ 0 h 3303"/>
                <a:gd name="connsiteX1" fmla="*/ 0 w 3263"/>
                <a:gd name="connsiteY1" fmla="*/ 3303 h 3303"/>
                <a:gd name="connsiteX2" fmla="*/ 3263 w 3263"/>
                <a:gd name="connsiteY2" fmla="*/ 0 h 3303"/>
              </a:gdLst>
              <a:ahLst/>
              <a:cxnLst>
                <a:cxn ang="0">
                  <a:pos x="connsiteX0" y="connsiteY0"/>
                </a:cxn>
                <a:cxn ang="0">
                  <a:pos x="connsiteX1" y="connsiteY1"/>
                </a:cxn>
                <a:cxn ang="0">
                  <a:pos x="connsiteX2" y="connsiteY2"/>
                </a:cxn>
              </a:cxnLst>
              <a:rect l="l" t="t" r="r" b="b"/>
              <a:pathLst>
                <a:path w="3263" h="3303">
                  <a:moveTo>
                    <a:pt x="3263" y="0"/>
                  </a:moveTo>
                  <a:cubicBezTo>
                    <a:pt x="2177" y="1103"/>
                    <a:pt x="1086" y="2200"/>
                    <a:pt x="0" y="3303"/>
                  </a:cubicBezTo>
                  <a:cubicBezTo>
                    <a:pt x="1086" y="2206"/>
                    <a:pt x="2177" y="1103"/>
                    <a:pt x="3263" y="0"/>
                  </a:cubicBezTo>
                  <a:close/>
                </a:path>
              </a:pathLst>
            </a:custGeom>
            <a:grpFill/>
            <a:ln w="5715" cap="flat">
              <a:noFill/>
              <a:prstDash val="solid"/>
              <a:miter/>
            </a:ln>
          </p:spPr>
          <p:txBody>
            <a:bodyPr rtlCol="0" anchor="ctr"/>
            <a:lstStyle/>
            <a:p>
              <a:endParaRPr lang="zh-CN" altLang="en-US"/>
            </a:p>
          </p:txBody>
        </p:sp>
        <p:sp>
          <p:nvSpPr>
            <p:cNvPr id="2210" name="任意多边形: 形状 2209">
              <a:extLst>
                <a:ext uri="{FF2B5EF4-FFF2-40B4-BE49-F238E27FC236}">
                  <a16:creationId xmlns:a16="http://schemas.microsoft.com/office/drawing/2014/main" id="{B48CD2DF-230B-9F37-3CAC-7D3C2EE3CAA1}"/>
                </a:ext>
              </a:extLst>
            </p:cNvPr>
            <p:cNvSpPr/>
            <p:nvPr userDrawn="1"/>
          </p:nvSpPr>
          <p:spPr>
            <a:xfrm>
              <a:off x="6091077" y="5580303"/>
              <a:ext cx="1473" cy="3246"/>
            </a:xfrm>
            <a:custGeom>
              <a:avLst/>
              <a:gdLst>
                <a:gd name="connsiteX0" fmla="*/ 8 w 1473"/>
                <a:gd name="connsiteY0" fmla="*/ 3246 h 3246"/>
                <a:gd name="connsiteX1" fmla="*/ 14 w 1473"/>
                <a:gd name="connsiteY1" fmla="*/ 0 h 3246"/>
                <a:gd name="connsiteX2" fmla="*/ 1260 w 1473"/>
                <a:gd name="connsiteY2" fmla="*/ 2309 h 3246"/>
                <a:gd name="connsiteX3" fmla="*/ 8 w 1473"/>
                <a:gd name="connsiteY3" fmla="*/ 3246 h 3246"/>
              </a:gdLst>
              <a:ahLst/>
              <a:cxnLst>
                <a:cxn ang="0">
                  <a:pos x="connsiteX0" y="connsiteY0"/>
                </a:cxn>
                <a:cxn ang="0">
                  <a:pos x="connsiteX1" y="connsiteY1"/>
                </a:cxn>
                <a:cxn ang="0">
                  <a:pos x="connsiteX2" y="connsiteY2"/>
                </a:cxn>
                <a:cxn ang="0">
                  <a:pos x="connsiteX3" y="connsiteY3"/>
                </a:cxn>
              </a:cxnLst>
              <a:rect l="l" t="t" r="r" b="b"/>
              <a:pathLst>
                <a:path w="1473" h="3246">
                  <a:moveTo>
                    <a:pt x="8" y="3246"/>
                  </a:moveTo>
                  <a:cubicBezTo>
                    <a:pt x="-3" y="2166"/>
                    <a:pt x="-3" y="1080"/>
                    <a:pt x="14" y="0"/>
                  </a:cubicBezTo>
                  <a:cubicBezTo>
                    <a:pt x="1300" y="451"/>
                    <a:pt x="1797" y="1263"/>
                    <a:pt x="1260" y="2309"/>
                  </a:cubicBezTo>
                  <a:cubicBezTo>
                    <a:pt x="1042" y="2726"/>
                    <a:pt x="437" y="2943"/>
                    <a:pt x="8" y="3246"/>
                  </a:cubicBezTo>
                  <a:close/>
                </a:path>
              </a:pathLst>
            </a:custGeom>
            <a:grpFill/>
            <a:ln w="5715" cap="flat">
              <a:noFill/>
              <a:prstDash val="solid"/>
              <a:miter/>
            </a:ln>
          </p:spPr>
          <p:txBody>
            <a:bodyPr rtlCol="0" anchor="ctr"/>
            <a:lstStyle/>
            <a:p>
              <a:endParaRPr lang="zh-CN" altLang="en-US"/>
            </a:p>
          </p:txBody>
        </p:sp>
        <p:sp>
          <p:nvSpPr>
            <p:cNvPr id="2211" name="任意多边形: 形状 2210">
              <a:extLst>
                <a:ext uri="{FF2B5EF4-FFF2-40B4-BE49-F238E27FC236}">
                  <a16:creationId xmlns:a16="http://schemas.microsoft.com/office/drawing/2014/main" id="{86A76949-2A27-1453-ED5D-3F426B3B2501}"/>
                </a:ext>
              </a:extLst>
            </p:cNvPr>
            <p:cNvSpPr/>
            <p:nvPr/>
          </p:nvSpPr>
          <p:spPr>
            <a:xfrm>
              <a:off x="4628144" y="4743907"/>
              <a:ext cx="274350" cy="347081"/>
            </a:xfrm>
            <a:custGeom>
              <a:avLst/>
              <a:gdLst>
                <a:gd name="connsiteX0" fmla="*/ 15954 w 274350"/>
                <a:gd name="connsiteY0" fmla="*/ 300197 h 347081"/>
                <a:gd name="connsiteX1" fmla="*/ 22487 w 274350"/>
                <a:gd name="connsiteY1" fmla="*/ 277109 h 347081"/>
                <a:gd name="connsiteX2" fmla="*/ 13120 w 274350"/>
                <a:gd name="connsiteY2" fmla="*/ 271765 h 347081"/>
                <a:gd name="connsiteX3" fmla="*/ 12205 w 274350"/>
                <a:gd name="connsiteY3" fmla="*/ 267765 h 347081"/>
                <a:gd name="connsiteX4" fmla="*/ 25898 w 274350"/>
                <a:gd name="connsiteY4" fmla="*/ 255546 h 347081"/>
                <a:gd name="connsiteX5" fmla="*/ 19315 w 274350"/>
                <a:gd name="connsiteY5" fmla="*/ 262284 h 347081"/>
                <a:gd name="connsiteX6" fmla="*/ 7325 w 274350"/>
                <a:gd name="connsiteY6" fmla="*/ 264502 h 347081"/>
                <a:gd name="connsiteX7" fmla="*/ 5496 w 274350"/>
                <a:gd name="connsiteY7" fmla="*/ 254392 h 347081"/>
                <a:gd name="connsiteX8" fmla="*/ 2015 w 274350"/>
                <a:gd name="connsiteY8" fmla="*/ 247734 h 347081"/>
                <a:gd name="connsiteX9" fmla="*/ 3484 w 274350"/>
                <a:gd name="connsiteY9" fmla="*/ 228926 h 347081"/>
                <a:gd name="connsiteX10" fmla="*/ 20092 w 274350"/>
                <a:gd name="connsiteY10" fmla="*/ 202534 h 347081"/>
                <a:gd name="connsiteX11" fmla="*/ 19115 w 274350"/>
                <a:gd name="connsiteY11" fmla="*/ 196876 h 347081"/>
                <a:gd name="connsiteX12" fmla="*/ 19240 w 274350"/>
                <a:gd name="connsiteY12" fmla="*/ 194944 h 347081"/>
                <a:gd name="connsiteX13" fmla="*/ 22064 w 274350"/>
                <a:gd name="connsiteY13" fmla="*/ 190258 h 347081"/>
                <a:gd name="connsiteX14" fmla="*/ 29110 w 274350"/>
                <a:gd name="connsiteY14" fmla="*/ 185063 h 347081"/>
                <a:gd name="connsiteX15" fmla="*/ 27299 w 274350"/>
                <a:gd name="connsiteY15" fmla="*/ 165998 h 347081"/>
                <a:gd name="connsiteX16" fmla="*/ 26293 w 274350"/>
                <a:gd name="connsiteY16" fmla="*/ 154025 h 347081"/>
                <a:gd name="connsiteX17" fmla="*/ 32373 w 274350"/>
                <a:gd name="connsiteY17" fmla="*/ 135754 h 347081"/>
                <a:gd name="connsiteX18" fmla="*/ 42266 w 274350"/>
                <a:gd name="connsiteY18" fmla="*/ 129159 h 347081"/>
                <a:gd name="connsiteX19" fmla="*/ 45741 w 274350"/>
                <a:gd name="connsiteY19" fmla="*/ 131405 h 347081"/>
                <a:gd name="connsiteX20" fmla="*/ 53519 w 274350"/>
                <a:gd name="connsiteY20" fmla="*/ 131159 h 347081"/>
                <a:gd name="connsiteX21" fmla="*/ 54988 w 274350"/>
                <a:gd name="connsiteY21" fmla="*/ 131399 h 347081"/>
                <a:gd name="connsiteX22" fmla="*/ 52307 w 274350"/>
                <a:gd name="connsiteY22" fmla="*/ 126502 h 347081"/>
                <a:gd name="connsiteX23" fmla="*/ 42260 w 274350"/>
                <a:gd name="connsiteY23" fmla="*/ 129159 h 347081"/>
                <a:gd name="connsiteX24" fmla="*/ 41112 w 274350"/>
                <a:gd name="connsiteY24" fmla="*/ 123181 h 347081"/>
                <a:gd name="connsiteX25" fmla="*/ 45570 w 274350"/>
                <a:gd name="connsiteY25" fmla="*/ 99618 h 347081"/>
                <a:gd name="connsiteX26" fmla="*/ 48793 w 274350"/>
                <a:gd name="connsiteY26" fmla="*/ 93052 h 347081"/>
                <a:gd name="connsiteX27" fmla="*/ 48810 w 274350"/>
                <a:gd name="connsiteY27" fmla="*/ 89657 h 347081"/>
                <a:gd name="connsiteX28" fmla="*/ 65258 w 274350"/>
                <a:gd name="connsiteY28" fmla="*/ 63436 h 347081"/>
                <a:gd name="connsiteX29" fmla="*/ 75150 w 274350"/>
                <a:gd name="connsiteY29" fmla="*/ 60116 h 347081"/>
                <a:gd name="connsiteX30" fmla="*/ 88203 w 274350"/>
                <a:gd name="connsiteY30" fmla="*/ 50183 h 347081"/>
                <a:gd name="connsiteX31" fmla="*/ 98102 w 274350"/>
                <a:gd name="connsiteY31" fmla="*/ 46943 h 347081"/>
                <a:gd name="connsiteX32" fmla="*/ 106914 w 274350"/>
                <a:gd name="connsiteY32" fmla="*/ 58327 h 347081"/>
                <a:gd name="connsiteX33" fmla="*/ 114778 w 274350"/>
                <a:gd name="connsiteY33" fmla="*/ 47989 h 347081"/>
                <a:gd name="connsiteX34" fmla="*/ 127923 w 274350"/>
                <a:gd name="connsiteY34" fmla="*/ 42931 h 347081"/>
                <a:gd name="connsiteX35" fmla="*/ 131969 w 274350"/>
                <a:gd name="connsiteY35" fmla="*/ 51344 h 347081"/>
                <a:gd name="connsiteX36" fmla="*/ 135095 w 274350"/>
                <a:gd name="connsiteY36" fmla="*/ 53732 h 347081"/>
                <a:gd name="connsiteX37" fmla="*/ 122716 w 274350"/>
                <a:gd name="connsiteY37" fmla="*/ 67866 h 347081"/>
                <a:gd name="connsiteX38" fmla="*/ 118893 w 274350"/>
                <a:gd name="connsiteY38" fmla="*/ 69860 h 347081"/>
                <a:gd name="connsiteX39" fmla="*/ 110692 w 274350"/>
                <a:gd name="connsiteY39" fmla="*/ 78667 h 347081"/>
                <a:gd name="connsiteX40" fmla="*/ 91255 w 274350"/>
                <a:gd name="connsiteY40" fmla="*/ 81216 h 347081"/>
                <a:gd name="connsiteX41" fmla="*/ 88123 w 274350"/>
                <a:gd name="connsiteY41" fmla="*/ 97784 h 347081"/>
                <a:gd name="connsiteX42" fmla="*/ 77396 w 274350"/>
                <a:gd name="connsiteY42" fmla="*/ 105664 h 347081"/>
                <a:gd name="connsiteX43" fmla="*/ 87358 w 274350"/>
                <a:gd name="connsiteY43" fmla="*/ 121855 h 347081"/>
                <a:gd name="connsiteX44" fmla="*/ 96622 w 274350"/>
                <a:gd name="connsiteY44" fmla="*/ 119312 h 347081"/>
                <a:gd name="connsiteX45" fmla="*/ 121465 w 274350"/>
                <a:gd name="connsiteY45" fmla="*/ 94966 h 347081"/>
                <a:gd name="connsiteX46" fmla="*/ 131043 w 274350"/>
                <a:gd name="connsiteY46" fmla="*/ 88868 h 347081"/>
                <a:gd name="connsiteX47" fmla="*/ 146822 w 274350"/>
                <a:gd name="connsiteY47" fmla="*/ 91869 h 347081"/>
                <a:gd name="connsiteX48" fmla="*/ 137970 w 274350"/>
                <a:gd name="connsiteY48" fmla="*/ 101978 h 347081"/>
                <a:gd name="connsiteX49" fmla="*/ 114978 w 274350"/>
                <a:gd name="connsiteY49" fmla="*/ 130913 h 347081"/>
                <a:gd name="connsiteX50" fmla="*/ 101679 w 274350"/>
                <a:gd name="connsiteY50" fmla="*/ 143446 h 347081"/>
                <a:gd name="connsiteX51" fmla="*/ 94324 w 274350"/>
                <a:gd name="connsiteY51" fmla="*/ 157105 h 347081"/>
                <a:gd name="connsiteX52" fmla="*/ 105394 w 274350"/>
                <a:gd name="connsiteY52" fmla="*/ 165255 h 347081"/>
                <a:gd name="connsiteX53" fmla="*/ 131580 w 274350"/>
                <a:gd name="connsiteY53" fmla="*/ 144418 h 347081"/>
                <a:gd name="connsiteX54" fmla="*/ 166196 w 274350"/>
                <a:gd name="connsiteY54" fmla="*/ 114025 h 347081"/>
                <a:gd name="connsiteX55" fmla="*/ 175894 w 274350"/>
                <a:gd name="connsiteY55" fmla="*/ 96892 h 347081"/>
                <a:gd name="connsiteX56" fmla="*/ 189662 w 274350"/>
                <a:gd name="connsiteY56" fmla="*/ 75232 h 347081"/>
                <a:gd name="connsiteX57" fmla="*/ 190748 w 274350"/>
                <a:gd name="connsiteY57" fmla="*/ 68157 h 347081"/>
                <a:gd name="connsiteX58" fmla="*/ 187787 w 274350"/>
                <a:gd name="connsiteY58" fmla="*/ 65260 h 347081"/>
                <a:gd name="connsiteX59" fmla="*/ 186387 w 274350"/>
                <a:gd name="connsiteY59" fmla="*/ 59247 h 347081"/>
                <a:gd name="connsiteX60" fmla="*/ 210276 w 274350"/>
                <a:gd name="connsiteY60" fmla="*/ 28592 h 347081"/>
                <a:gd name="connsiteX61" fmla="*/ 218665 w 274350"/>
                <a:gd name="connsiteY61" fmla="*/ 16859 h 347081"/>
                <a:gd name="connsiteX62" fmla="*/ 236416 w 274350"/>
                <a:gd name="connsiteY62" fmla="*/ 0 h 347081"/>
                <a:gd name="connsiteX63" fmla="*/ 236948 w 274350"/>
                <a:gd name="connsiteY63" fmla="*/ 29415 h 347081"/>
                <a:gd name="connsiteX64" fmla="*/ 232644 w 274350"/>
                <a:gd name="connsiteY64" fmla="*/ 37879 h 347081"/>
                <a:gd name="connsiteX65" fmla="*/ 210596 w 274350"/>
                <a:gd name="connsiteY65" fmla="*/ 64814 h 347081"/>
                <a:gd name="connsiteX66" fmla="*/ 229415 w 274350"/>
                <a:gd name="connsiteY66" fmla="*/ 66408 h 347081"/>
                <a:gd name="connsiteX67" fmla="*/ 248566 w 274350"/>
                <a:gd name="connsiteY67" fmla="*/ 68380 h 347081"/>
                <a:gd name="connsiteX68" fmla="*/ 259339 w 274350"/>
                <a:gd name="connsiteY68" fmla="*/ 71855 h 347081"/>
                <a:gd name="connsiteX69" fmla="*/ 252624 w 274350"/>
                <a:gd name="connsiteY69" fmla="*/ 82170 h 347081"/>
                <a:gd name="connsiteX70" fmla="*/ 234622 w 274350"/>
                <a:gd name="connsiteY70" fmla="*/ 95863 h 347081"/>
                <a:gd name="connsiteX71" fmla="*/ 254664 w 274350"/>
                <a:gd name="connsiteY71" fmla="*/ 89062 h 347081"/>
                <a:gd name="connsiteX72" fmla="*/ 258247 w 274350"/>
                <a:gd name="connsiteY72" fmla="*/ 88657 h 347081"/>
                <a:gd name="connsiteX73" fmla="*/ 260922 w 274350"/>
                <a:gd name="connsiteY73" fmla="*/ 86302 h 347081"/>
                <a:gd name="connsiteX74" fmla="*/ 263774 w 274350"/>
                <a:gd name="connsiteY74" fmla="*/ 81244 h 347081"/>
                <a:gd name="connsiteX75" fmla="*/ 271283 w 274350"/>
                <a:gd name="connsiteY75" fmla="*/ 76615 h 347081"/>
                <a:gd name="connsiteX76" fmla="*/ 274329 w 274350"/>
                <a:gd name="connsiteY76" fmla="*/ 83148 h 347081"/>
                <a:gd name="connsiteX77" fmla="*/ 270552 w 274350"/>
                <a:gd name="connsiteY77" fmla="*/ 96081 h 347081"/>
                <a:gd name="connsiteX78" fmla="*/ 245086 w 274350"/>
                <a:gd name="connsiteY78" fmla="*/ 116237 h 347081"/>
                <a:gd name="connsiteX79" fmla="*/ 252652 w 274350"/>
                <a:gd name="connsiteY79" fmla="*/ 115306 h 347081"/>
                <a:gd name="connsiteX80" fmla="*/ 254396 w 274350"/>
                <a:gd name="connsiteY80" fmla="*/ 119392 h 347081"/>
                <a:gd name="connsiteX81" fmla="*/ 255179 w 274350"/>
                <a:gd name="connsiteY81" fmla="*/ 129205 h 347081"/>
                <a:gd name="connsiteX82" fmla="*/ 255378 w 274350"/>
                <a:gd name="connsiteY82" fmla="*/ 136348 h 347081"/>
                <a:gd name="connsiteX83" fmla="*/ 239125 w 274350"/>
                <a:gd name="connsiteY83" fmla="*/ 152436 h 347081"/>
                <a:gd name="connsiteX84" fmla="*/ 235810 w 274350"/>
                <a:gd name="connsiteY84" fmla="*/ 150436 h 347081"/>
                <a:gd name="connsiteX85" fmla="*/ 234244 w 274350"/>
                <a:gd name="connsiteY85" fmla="*/ 159334 h 347081"/>
                <a:gd name="connsiteX86" fmla="*/ 233399 w 274350"/>
                <a:gd name="connsiteY86" fmla="*/ 163489 h 347081"/>
                <a:gd name="connsiteX87" fmla="*/ 220008 w 274350"/>
                <a:gd name="connsiteY87" fmla="*/ 156414 h 347081"/>
                <a:gd name="connsiteX88" fmla="*/ 213870 w 274350"/>
                <a:gd name="connsiteY88" fmla="*/ 169810 h 347081"/>
                <a:gd name="connsiteX89" fmla="*/ 194697 w 274350"/>
                <a:gd name="connsiteY89" fmla="*/ 179765 h 347081"/>
                <a:gd name="connsiteX90" fmla="*/ 191205 w 274350"/>
                <a:gd name="connsiteY90" fmla="*/ 175165 h 347081"/>
                <a:gd name="connsiteX91" fmla="*/ 194302 w 274350"/>
                <a:gd name="connsiteY91" fmla="*/ 180303 h 347081"/>
                <a:gd name="connsiteX92" fmla="*/ 178649 w 274350"/>
                <a:gd name="connsiteY92" fmla="*/ 193076 h 347081"/>
                <a:gd name="connsiteX93" fmla="*/ 187536 w 274350"/>
                <a:gd name="connsiteY93" fmla="*/ 201236 h 347081"/>
                <a:gd name="connsiteX94" fmla="*/ 186959 w 274350"/>
                <a:gd name="connsiteY94" fmla="*/ 221262 h 347081"/>
                <a:gd name="connsiteX95" fmla="*/ 181261 w 274350"/>
                <a:gd name="connsiteY95" fmla="*/ 235275 h 347081"/>
                <a:gd name="connsiteX96" fmla="*/ 179809 w 274350"/>
                <a:gd name="connsiteY96" fmla="*/ 245391 h 347081"/>
                <a:gd name="connsiteX97" fmla="*/ 170374 w 274350"/>
                <a:gd name="connsiteY97" fmla="*/ 241287 h 347081"/>
                <a:gd name="connsiteX98" fmla="*/ 166173 w 274350"/>
                <a:gd name="connsiteY98" fmla="*/ 239904 h 347081"/>
                <a:gd name="connsiteX99" fmla="*/ 164402 w 274350"/>
                <a:gd name="connsiteY99" fmla="*/ 244327 h 347081"/>
                <a:gd name="connsiteX100" fmla="*/ 156823 w 274350"/>
                <a:gd name="connsiteY100" fmla="*/ 251094 h 347081"/>
                <a:gd name="connsiteX101" fmla="*/ 141919 w 274350"/>
                <a:gd name="connsiteY101" fmla="*/ 245368 h 347081"/>
                <a:gd name="connsiteX102" fmla="*/ 139438 w 274350"/>
                <a:gd name="connsiteY102" fmla="*/ 243459 h 347081"/>
                <a:gd name="connsiteX103" fmla="*/ 135318 w 274350"/>
                <a:gd name="connsiteY103" fmla="*/ 245322 h 347081"/>
                <a:gd name="connsiteX104" fmla="*/ 112744 w 274350"/>
                <a:gd name="connsiteY104" fmla="*/ 274177 h 347081"/>
                <a:gd name="connsiteX105" fmla="*/ 124459 w 274350"/>
                <a:gd name="connsiteY105" fmla="*/ 267302 h 347081"/>
                <a:gd name="connsiteX106" fmla="*/ 124494 w 274350"/>
                <a:gd name="connsiteY106" fmla="*/ 267336 h 347081"/>
                <a:gd name="connsiteX107" fmla="*/ 122802 w 274350"/>
                <a:gd name="connsiteY107" fmla="*/ 271908 h 347081"/>
                <a:gd name="connsiteX108" fmla="*/ 110080 w 274350"/>
                <a:gd name="connsiteY108" fmla="*/ 281109 h 347081"/>
                <a:gd name="connsiteX109" fmla="*/ 106583 w 274350"/>
                <a:gd name="connsiteY109" fmla="*/ 270011 h 347081"/>
                <a:gd name="connsiteX110" fmla="*/ 98193 w 274350"/>
                <a:gd name="connsiteY110" fmla="*/ 260730 h 347081"/>
                <a:gd name="connsiteX111" fmla="*/ 99205 w 274350"/>
                <a:gd name="connsiteY111" fmla="*/ 248934 h 347081"/>
                <a:gd name="connsiteX112" fmla="*/ 99250 w 274350"/>
                <a:gd name="connsiteY112" fmla="*/ 244631 h 347081"/>
                <a:gd name="connsiteX113" fmla="*/ 108572 w 274350"/>
                <a:gd name="connsiteY113" fmla="*/ 247048 h 347081"/>
                <a:gd name="connsiteX114" fmla="*/ 111778 w 274350"/>
                <a:gd name="connsiteY114" fmla="*/ 247134 h 347081"/>
                <a:gd name="connsiteX115" fmla="*/ 109835 w 274350"/>
                <a:gd name="connsiteY115" fmla="*/ 245408 h 347081"/>
                <a:gd name="connsiteX116" fmla="*/ 114567 w 274350"/>
                <a:gd name="connsiteY116" fmla="*/ 232286 h 347081"/>
                <a:gd name="connsiteX117" fmla="*/ 88403 w 274350"/>
                <a:gd name="connsiteY117" fmla="*/ 234869 h 347081"/>
                <a:gd name="connsiteX118" fmla="*/ 79894 w 274350"/>
                <a:gd name="connsiteY118" fmla="*/ 240579 h 347081"/>
                <a:gd name="connsiteX119" fmla="*/ 74104 w 274350"/>
                <a:gd name="connsiteY119" fmla="*/ 243070 h 347081"/>
                <a:gd name="connsiteX120" fmla="*/ 56931 w 274350"/>
                <a:gd name="connsiteY120" fmla="*/ 255632 h 347081"/>
                <a:gd name="connsiteX121" fmla="*/ 57748 w 274350"/>
                <a:gd name="connsiteY121" fmla="*/ 260067 h 347081"/>
                <a:gd name="connsiteX122" fmla="*/ 49107 w 274350"/>
                <a:gd name="connsiteY122" fmla="*/ 280658 h 347081"/>
                <a:gd name="connsiteX123" fmla="*/ 44284 w 274350"/>
                <a:gd name="connsiteY123" fmla="*/ 298128 h 347081"/>
                <a:gd name="connsiteX124" fmla="*/ 44792 w 274350"/>
                <a:gd name="connsiteY124" fmla="*/ 303232 h 347081"/>
                <a:gd name="connsiteX125" fmla="*/ 44324 w 274350"/>
                <a:gd name="connsiteY125" fmla="*/ 306164 h 347081"/>
                <a:gd name="connsiteX126" fmla="*/ 44992 w 274350"/>
                <a:gd name="connsiteY126" fmla="*/ 307450 h 347081"/>
                <a:gd name="connsiteX127" fmla="*/ 45244 w 274350"/>
                <a:gd name="connsiteY127" fmla="*/ 304466 h 347081"/>
                <a:gd name="connsiteX128" fmla="*/ 45609 w 274350"/>
                <a:gd name="connsiteY128" fmla="*/ 302866 h 347081"/>
                <a:gd name="connsiteX129" fmla="*/ 47318 w 274350"/>
                <a:gd name="connsiteY129" fmla="*/ 297763 h 347081"/>
                <a:gd name="connsiteX130" fmla="*/ 50719 w 274350"/>
                <a:gd name="connsiteY130" fmla="*/ 295997 h 347081"/>
                <a:gd name="connsiteX131" fmla="*/ 64395 w 274350"/>
                <a:gd name="connsiteY131" fmla="*/ 292722 h 347081"/>
                <a:gd name="connsiteX132" fmla="*/ 68561 w 274350"/>
                <a:gd name="connsiteY132" fmla="*/ 293688 h 347081"/>
                <a:gd name="connsiteX133" fmla="*/ 59948 w 274350"/>
                <a:gd name="connsiteY133" fmla="*/ 311056 h 347081"/>
                <a:gd name="connsiteX134" fmla="*/ 51833 w 274350"/>
                <a:gd name="connsiteY134" fmla="*/ 327807 h 347081"/>
                <a:gd name="connsiteX135" fmla="*/ 48073 w 274350"/>
                <a:gd name="connsiteY135" fmla="*/ 344540 h 347081"/>
                <a:gd name="connsiteX136" fmla="*/ 40626 w 274350"/>
                <a:gd name="connsiteY136" fmla="*/ 346826 h 347081"/>
                <a:gd name="connsiteX137" fmla="*/ 40066 w 274350"/>
                <a:gd name="connsiteY137" fmla="*/ 332864 h 347081"/>
                <a:gd name="connsiteX138" fmla="*/ 32396 w 274350"/>
                <a:gd name="connsiteY138" fmla="*/ 329830 h 347081"/>
                <a:gd name="connsiteX139" fmla="*/ 29133 w 274350"/>
                <a:gd name="connsiteY139" fmla="*/ 336385 h 347081"/>
                <a:gd name="connsiteX140" fmla="*/ 25790 w 274350"/>
                <a:gd name="connsiteY140" fmla="*/ 339711 h 347081"/>
                <a:gd name="connsiteX141" fmla="*/ 18692 w 274350"/>
                <a:gd name="connsiteY141" fmla="*/ 337591 h 347081"/>
                <a:gd name="connsiteX142" fmla="*/ 17932 w 274350"/>
                <a:gd name="connsiteY142" fmla="*/ 333705 h 347081"/>
                <a:gd name="connsiteX143" fmla="*/ 18366 w 274350"/>
                <a:gd name="connsiteY143" fmla="*/ 329475 h 347081"/>
                <a:gd name="connsiteX144" fmla="*/ 18595 w 274350"/>
                <a:gd name="connsiteY144" fmla="*/ 326412 h 347081"/>
                <a:gd name="connsiteX145" fmla="*/ 16509 w 274350"/>
                <a:gd name="connsiteY145" fmla="*/ 330224 h 347081"/>
                <a:gd name="connsiteX146" fmla="*/ 12662 w 274350"/>
                <a:gd name="connsiteY146" fmla="*/ 329812 h 347081"/>
                <a:gd name="connsiteX147" fmla="*/ 15600 w 274350"/>
                <a:gd name="connsiteY147" fmla="*/ 310959 h 347081"/>
                <a:gd name="connsiteX148" fmla="*/ 15954 w 274350"/>
                <a:gd name="connsiteY148" fmla="*/ 300197 h 347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274350" h="347081">
                  <a:moveTo>
                    <a:pt x="15954" y="300197"/>
                  </a:moveTo>
                  <a:cubicBezTo>
                    <a:pt x="18132" y="292499"/>
                    <a:pt x="20309" y="284807"/>
                    <a:pt x="22487" y="277109"/>
                  </a:cubicBezTo>
                  <a:cubicBezTo>
                    <a:pt x="21172" y="272177"/>
                    <a:pt x="15903" y="274171"/>
                    <a:pt x="13120" y="271765"/>
                  </a:cubicBezTo>
                  <a:cubicBezTo>
                    <a:pt x="12057" y="270600"/>
                    <a:pt x="11794" y="269262"/>
                    <a:pt x="12205" y="267765"/>
                  </a:cubicBezTo>
                  <a:cubicBezTo>
                    <a:pt x="16211" y="263759"/>
                    <a:pt x="22132" y="261998"/>
                    <a:pt x="25898" y="255546"/>
                  </a:cubicBezTo>
                  <a:cubicBezTo>
                    <a:pt x="23429" y="258884"/>
                    <a:pt x="21475" y="260673"/>
                    <a:pt x="19315" y="262284"/>
                  </a:cubicBezTo>
                  <a:cubicBezTo>
                    <a:pt x="15646" y="265016"/>
                    <a:pt x="11434" y="266525"/>
                    <a:pt x="7325" y="264502"/>
                  </a:cubicBezTo>
                  <a:cubicBezTo>
                    <a:pt x="2838" y="262290"/>
                    <a:pt x="5959" y="257838"/>
                    <a:pt x="5496" y="254392"/>
                  </a:cubicBezTo>
                  <a:cubicBezTo>
                    <a:pt x="5170" y="251957"/>
                    <a:pt x="9045" y="246831"/>
                    <a:pt x="2015" y="247734"/>
                  </a:cubicBezTo>
                  <a:cubicBezTo>
                    <a:pt x="-1619" y="241116"/>
                    <a:pt x="147" y="234961"/>
                    <a:pt x="3484" y="228926"/>
                  </a:cubicBezTo>
                  <a:cubicBezTo>
                    <a:pt x="7376" y="219079"/>
                    <a:pt x="14891" y="211523"/>
                    <a:pt x="20092" y="202534"/>
                  </a:cubicBezTo>
                  <a:cubicBezTo>
                    <a:pt x="19658" y="200654"/>
                    <a:pt x="19218" y="198791"/>
                    <a:pt x="19115" y="196876"/>
                  </a:cubicBezTo>
                  <a:cubicBezTo>
                    <a:pt x="19149" y="196230"/>
                    <a:pt x="19195" y="195590"/>
                    <a:pt x="19240" y="194944"/>
                  </a:cubicBezTo>
                  <a:cubicBezTo>
                    <a:pt x="19463" y="192927"/>
                    <a:pt x="19149" y="190258"/>
                    <a:pt x="22064" y="190258"/>
                  </a:cubicBezTo>
                  <a:cubicBezTo>
                    <a:pt x="25898" y="190258"/>
                    <a:pt x="27802" y="188206"/>
                    <a:pt x="29110" y="185063"/>
                  </a:cubicBezTo>
                  <a:cubicBezTo>
                    <a:pt x="33814" y="178262"/>
                    <a:pt x="42278" y="171599"/>
                    <a:pt x="27299" y="165998"/>
                  </a:cubicBezTo>
                  <a:cubicBezTo>
                    <a:pt x="22607" y="164243"/>
                    <a:pt x="26213" y="158100"/>
                    <a:pt x="26293" y="154025"/>
                  </a:cubicBezTo>
                  <a:cubicBezTo>
                    <a:pt x="26424" y="147407"/>
                    <a:pt x="30202" y="141806"/>
                    <a:pt x="32373" y="135754"/>
                  </a:cubicBezTo>
                  <a:cubicBezTo>
                    <a:pt x="35671" y="133554"/>
                    <a:pt x="38969" y="131359"/>
                    <a:pt x="42266" y="129159"/>
                  </a:cubicBezTo>
                  <a:cubicBezTo>
                    <a:pt x="45032" y="127399"/>
                    <a:pt x="40980" y="136114"/>
                    <a:pt x="45741" y="131405"/>
                  </a:cubicBezTo>
                  <a:cubicBezTo>
                    <a:pt x="48244" y="128924"/>
                    <a:pt x="50936" y="127199"/>
                    <a:pt x="53519" y="131159"/>
                  </a:cubicBezTo>
                  <a:cubicBezTo>
                    <a:pt x="53433" y="132662"/>
                    <a:pt x="53713" y="133468"/>
                    <a:pt x="54988" y="131399"/>
                  </a:cubicBezTo>
                  <a:cubicBezTo>
                    <a:pt x="55336" y="129005"/>
                    <a:pt x="59348" y="124581"/>
                    <a:pt x="52307" y="126502"/>
                  </a:cubicBezTo>
                  <a:cubicBezTo>
                    <a:pt x="48964" y="127410"/>
                    <a:pt x="46352" y="131045"/>
                    <a:pt x="42260" y="129159"/>
                  </a:cubicBezTo>
                  <a:cubicBezTo>
                    <a:pt x="41826" y="127096"/>
                    <a:pt x="40403" y="123707"/>
                    <a:pt x="41112" y="123181"/>
                  </a:cubicBezTo>
                  <a:cubicBezTo>
                    <a:pt x="49970" y="116575"/>
                    <a:pt x="46638" y="107922"/>
                    <a:pt x="45570" y="99618"/>
                  </a:cubicBezTo>
                  <a:cubicBezTo>
                    <a:pt x="48387" y="98287"/>
                    <a:pt x="48398" y="95572"/>
                    <a:pt x="48793" y="93052"/>
                  </a:cubicBezTo>
                  <a:cubicBezTo>
                    <a:pt x="48799" y="91920"/>
                    <a:pt x="48804" y="90788"/>
                    <a:pt x="48810" y="89657"/>
                  </a:cubicBezTo>
                  <a:cubicBezTo>
                    <a:pt x="52239" y="79627"/>
                    <a:pt x="50696" y="66477"/>
                    <a:pt x="65258" y="63436"/>
                  </a:cubicBezTo>
                  <a:cubicBezTo>
                    <a:pt x="70853" y="69180"/>
                    <a:pt x="72659" y="63619"/>
                    <a:pt x="75150" y="60116"/>
                  </a:cubicBezTo>
                  <a:cubicBezTo>
                    <a:pt x="77242" y="53835"/>
                    <a:pt x="81322" y="50172"/>
                    <a:pt x="88203" y="50183"/>
                  </a:cubicBezTo>
                  <a:cubicBezTo>
                    <a:pt x="91501" y="49103"/>
                    <a:pt x="94804" y="48023"/>
                    <a:pt x="98102" y="46943"/>
                  </a:cubicBezTo>
                  <a:cubicBezTo>
                    <a:pt x="101696" y="50229"/>
                    <a:pt x="98822" y="58533"/>
                    <a:pt x="106914" y="58327"/>
                  </a:cubicBezTo>
                  <a:cubicBezTo>
                    <a:pt x="113818" y="58156"/>
                    <a:pt x="112955" y="52035"/>
                    <a:pt x="114778" y="47989"/>
                  </a:cubicBezTo>
                  <a:cubicBezTo>
                    <a:pt x="117510" y="41931"/>
                    <a:pt x="122128" y="40914"/>
                    <a:pt x="127923" y="42931"/>
                  </a:cubicBezTo>
                  <a:cubicBezTo>
                    <a:pt x="132066" y="44383"/>
                    <a:pt x="124945" y="51206"/>
                    <a:pt x="131969" y="51344"/>
                  </a:cubicBezTo>
                  <a:cubicBezTo>
                    <a:pt x="133266" y="51841"/>
                    <a:pt x="134295" y="52612"/>
                    <a:pt x="135095" y="53732"/>
                  </a:cubicBezTo>
                  <a:cubicBezTo>
                    <a:pt x="134175" y="61282"/>
                    <a:pt x="127231" y="63494"/>
                    <a:pt x="122716" y="67866"/>
                  </a:cubicBezTo>
                  <a:cubicBezTo>
                    <a:pt x="121499" y="68643"/>
                    <a:pt x="120213" y="69294"/>
                    <a:pt x="118893" y="69860"/>
                  </a:cubicBezTo>
                  <a:cubicBezTo>
                    <a:pt x="114441" y="71180"/>
                    <a:pt x="112143" y="74523"/>
                    <a:pt x="110692" y="78667"/>
                  </a:cubicBezTo>
                  <a:cubicBezTo>
                    <a:pt x="106028" y="90108"/>
                    <a:pt x="99416" y="89765"/>
                    <a:pt x="91255" y="81216"/>
                  </a:cubicBezTo>
                  <a:cubicBezTo>
                    <a:pt x="98805" y="88954"/>
                    <a:pt x="94896" y="93669"/>
                    <a:pt x="88123" y="97784"/>
                  </a:cubicBezTo>
                  <a:cubicBezTo>
                    <a:pt x="83786" y="99561"/>
                    <a:pt x="76499" y="99498"/>
                    <a:pt x="77396" y="105664"/>
                  </a:cubicBezTo>
                  <a:cubicBezTo>
                    <a:pt x="78265" y="111654"/>
                    <a:pt x="85832" y="115089"/>
                    <a:pt x="87358" y="121855"/>
                  </a:cubicBezTo>
                  <a:cubicBezTo>
                    <a:pt x="87477" y="122381"/>
                    <a:pt x="95450" y="119363"/>
                    <a:pt x="96622" y="119312"/>
                  </a:cubicBezTo>
                  <a:cubicBezTo>
                    <a:pt x="112864" y="118620"/>
                    <a:pt x="112258" y="101784"/>
                    <a:pt x="121465" y="94966"/>
                  </a:cubicBezTo>
                  <a:cubicBezTo>
                    <a:pt x="124151" y="92137"/>
                    <a:pt x="127465" y="90245"/>
                    <a:pt x="131043" y="88868"/>
                  </a:cubicBezTo>
                  <a:cubicBezTo>
                    <a:pt x="136912" y="86611"/>
                    <a:pt x="143685" y="84959"/>
                    <a:pt x="146822" y="91869"/>
                  </a:cubicBezTo>
                  <a:cubicBezTo>
                    <a:pt x="150354" y="99647"/>
                    <a:pt x="142690" y="99835"/>
                    <a:pt x="137970" y="101978"/>
                  </a:cubicBezTo>
                  <a:cubicBezTo>
                    <a:pt x="125482" y="107642"/>
                    <a:pt x="123791" y="122101"/>
                    <a:pt x="114978" y="130913"/>
                  </a:cubicBezTo>
                  <a:cubicBezTo>
                    <a:pt x="110720" y="135177"/>
                    <a:pt x="110240" y="142264"/>
                    <a:pt x="101679" y="143446"/>
                  </a:cubicBezTo>
                  <a:cubicBezTo>
                    <a:pt x="97370" y="144041"/>
                    <a:pt x="94684" y="152122"/>
                    <a:pt x="94324" y="157105"/>
                  </a:cubicBezTo>
                  <a:cubicBezTo>
                    <a:pt x="93878" y="163295"/>
                    <a:pt x="96833" y="169015"/>
                    <a:pt x="105394" y="165255"/>
                  </a:cubicBezTo>
                  <a:cubicBezTo>
                    <a:pt x="115984" y="160603"/>
                    <a:pt x="126031" y="155019"/>
                    <a:pt x="131580" y="144418"/>
                  </a:cubicBezTo>
                  <a:cubicBezTo>
                    <a:pt x="139284" y="129696"/>
                    <a:pt x="151645" y="120901"/>
                    <a:pt x="166196" y="114025"/>
                  </a:cubicBezTo>
                  <a:cubicBezTo>
                    <a:pt x="172888" y="110865"/>
                    <a:pt x="175746" y="101601"/>
                    <a:pt x="175894" y="96892"/>
                  </a:cubicBezTo>
                  <a:cubicBezTo>
                    <a:pt x="176249" y="85742"/>
                    <a:pt x="182747" y="80987"/>
                    <a:pt x="189662" y="75232"/>
                  </a:cubicBezTo>
                  <a:cubicBezTo>
                    <a:pt x="191656" y="73575"/>
                    <a:pt x="193245" y="70957"/>
                    <a:pt x="190748" y="68157"/>
                  </a:cubicBezTo>
                  <a:cubicBezTo>
                    <a:pt x="189536" y="67391"/>
                    <a:pt x="188587" y="66425"/>
                    <a:pt x="187787" y="65260"/>
                  </a:cubicBezTo>
                  <a:cubicBezTo>
                    <a:pt x="186730" y="63282"/>
                    <a:pt x="185633" y="59505"/>
                    <a:pt x="186387" y="59247"/>
                  </a:cubicBezTo>
                  <a:cubicBezTo>
                    <a:pt x="201075" y="54275"/>
                    <a:pt x="195834" y="33998"/>
                    <a:pt x="210276" y="28592"/>
                  </a:cubicBezTo>
                  <a:cubicBezTo>
                    <a:pt x="214636" y="26958"/>
                    <a:pt x="215928" y="20877"/>
                    <a:pt x="218665" y="16859"/>
                  </a:cubicBezTo>
                  <a:cubicBezTo>
                    <a:pt x="224763" y="11436"/>
                    <a:pt x="226729" y="1640"/>
                    <a:pt x="236416" y="0"/>
                  </a:cubicBezTo>
                  <a:cubicBezTo>
                    <a:pt x="244486" y="9641"/>
                    <a:pt x="249749" y="19242"/>
                    <a:pt x="236948" y="29415"/>
                  </a:cubicBezTo>
                  <a:cubicBezTo>
                    <a:pt x="234473" y="31381"/>
                    <a:pt x="233867" y="34936"/>
                    <a:pt x="232644" y="37879"/>
                  </a:cubicBezTo>
                  <a:cubicBezTo>
                    <a:pt x="224386" y="46120"/>
                    <a:pt x="222529" y="59453"/>
                    <a:pt x="210596" y="64814"/>
                  </a:cubicBezTo>
                  <a:cubicBezTo>
                    <a:pt x="217345" y="62985"/>
                    <a:pt x="223089" y="68751"/>
                    <a:pt x="229415" y="66408"/>
                  </a:cubicBezTo>
                  <a:cubicBezTo>
                    <a:pt x="235930" y="65705"/>
                    <a:pt x="241885" y="69809"/>
                    <a:pt x="248566" y="68380"/>
                  </a:cubicBezTo>
                  <a:cubicBezTo>
                    <a:pt x="252670" y="67500"/>
                    <a:pt x="258105" y="66179"/>
                    <a:pt x="259339" y="71855"/>
                  </a:cubicBezTo>
                  <a:cubicBezTo>
                    <a:pt x="260316" y="76364"/>
                    <a:pt x="255984" y="79387"/>
                    <a:pt x="252624" y="82170"/>
                  </a:cubicBezTo>
                  <a:cubicBezTo>
                    <a:pt x="246857" y="86931"/>
                    <a:pt x="238697" y="88325"/>
                    <a:pt x="234622" y="95863"/>
                  </a:cubicBezTo>
                  <a:cubicBezTo>
                    <a:pt x="240171" y="89737"/>
                    <a:pt x="247555" y="89794"/>
                    <a:pt x="254664" y="89062"/>
                  </a:cubicBezTo>
                  <a:cubicBezTo>
                    <a:pt x="255853" y="89085"/>
                    <a:pt x="257082" y="88988"/>
                    <a:pt x="258247" y="88657"/>
                  </a:cubicBezTo>
                  <a:cubicBezTo>
                    <a:pt x="259202" y="87942"/>
                    <a:pt x="260128" y="87199"/>
                    <a:pt x="260922" y="86302"/>
                  </a:cubicBezTo>
                  <a:cubicBezTo>
                    <a:pt x="261985" y="84679"/>
                    <a:pt x="262854" y="82964"/>
                    <a:pt x="263774" y="81244"/>
                  </a:cubicBezTo>
                  <a:cubicBezTo>
                    <a:pt x="265637" y="78615"/>
                    <a:pt x="267546" y="75661"/>
                    <a:pt x="271283" y="76615"/>
                  </a:cubicBezTo>
                  <a:cubicBezTo>
                    <a:pt x="274484" y="77433"/>
                    <a:pt x="274398" y="80444"/>
                    <a:pt x="274329" y="83148"/>
                  </a:cubicBezTo>
                  <a:cubicBezTo>
                    <a:pt x="272821" y="87388"/>
                    <a:pt x="270157" y="91285"/>
                    <a:pt x="270552" y="96081"/>
                  </a:cubicBezTo>
                  <a:cubicBezTo>
                    <a:pt x="263420" y="105162"/>
                    <a:pt x="248235" y="102938"/>
                    <a:pt x="245086" y="116237"/>
                  </a:cubicBezTo>
                  <a:cubicBezTo>
                    <a:pt x="246549" y="116935"/>
                    <a:pt x="249584" y="113403"/>
                    <a:pt x="252652" y="115306"/>
                  </a:cubicBezTo>
                  <a:cubicBezTo>
                    <a:pt x="253704" y="116466"/>
                    <a:pt x="254281" y="117832"/>
                    <a:pt x="254396" y="119392"/>
                  </a:cubicBezTo>
                  <a:cubicBezTo>
                    <a:pt x="256561" y="122410"/>
                    <a:pt x="244297" y="126353"/>
                    <a:pt x="255179" y="129205"/>
                  </a:cubicBezTo>
                  <a:cubicBezTo>
                    <a:pt x="257773" y="129885"/>
                    <a:pt x="256973" y="134440"/>
                    <a:pt x="255378" y="136348"/>
                  </a:cubicBezTo>
                  <a:cubicBezTo>
                    <a:pt x="250481" y="142189"/>
                    <a:pt x="248366" y="150985"/>
                    <a:pt x="239125" y="152436"/>
                  </a:cubicBezTo>
                  <a:cubicBezTo>
                    <a:pt x="237913" y="151933"/>
                    <a:pt x="236788" y="151242"/>
                    <a:pt x="235810" y="150436"/>
                  </a:cubicBezTo>
                  <a:cubicBezTo>
                    <a:pt x="228187" y="152145"/>
                    <a:pt x="234719" y="156379"/>
                    <a:pt x="234244" y="159334"/>
                  </a:cubicBezTo>
                  <a:cubicBezTo>
                    <a:pt x="234387" y="160809"/>
                    <a:pt x="234073" y="162186"/>
                    <a:pt x="233399" y="163489"/>
                  </a:cubicBezTo>
                  <a:cubicBezTo>
                    <a:pt x="224329" y="171319"/>
                    <a:pt x="221797" y="165215"/>
                    <a:pt x="220008" y="156414"/>
                  </a:cubicBezTo>
                  <a:cubicBezTo>
                    <a:pt x="220328" y="162580"/>
                    <a:pt x="217231" y="166249"/>
                    <a:pt x="213870" y="169810"/>
                  </a:cubicBezTo>
                  <a:cubicBezTo>
                    <a:pt x="207504" y="173176"/>
                    <a:pt x="203321" y="180788"/>
                    <a:pt x="194697" y="179765"/>
                  </a:cubicBezTo>
                  <a:cubicBezTo>
                    <a:pt x="192891" y="178731"/>
                    <a:pt x="192776" y="176393"/>
                    <a:pt x="191205" y="175165"/>
                  </a:cubicBezTo>
                  <a:cubicBezTo>
                    <a:pt x="191691" y="177199"/>
                    <a:pt x="193599" y="178376"/>
                    <a:pt x="194302" y="180303"/>
                  </a:cubicBezTo>
                  <a:cubicBezTo>
                    <a:pt x="191131" y="187046"/>
                    <a:pt x="181621" y="185869"/>
                    <a:pt x="178649" y="193076"/>
                  </a:cubicBezTo>
                  <a:cubicBezTo>
                    <a:pt x="180318" y="197048"/>
                    <a:pt x="186050" y="196893"/>
                    <a:pt x="187536" y="201236"/>
                  </a:cubicBezTo>
                  <a:cubicBezTo>
                    <a:pt x="188530" y="207946"/>
                    <a:pt x="189285" y="214649"/>
                    <a:pt x="186959" y="221262"/>
                  </a:cubicBezTo>
                  <a:cubicBezTo>
                    <a:pt x="177837" y="222959"/>
                    <a:pt x="180232" y="229663"/>
                    <a:pt x="181261" y="235275"/>
                  </a:cubicBezTo>
                  <a:cubicBezTo>
                    <a:pt x="181946" y="239013"/>
                    <a:pt x="184164" y="242716"/>
                    <a:pt x="179809" y="245391"/>
                  </a:cubicBezTo>
                  <a:cubicBezTo>
                    <a:pt x="174957" y="248368"/>
                    <a:pt x="173666" y="242367"/>
                    <a:pt x="170374" y="241287"/>
                  </a:cubicBezTo>
                  <a:cubicBezTo>
                    <a:pt x="168893" y="240802"/>
                    <a:pt x="167413" y="240316"/>
                    <a:pt x="166173" y="239904"/>
                  </a:cubicBezTo>
                  <a:cubicBezTo>
                    <a:pt x="164150" y="241070"/>
                    <a:pt x="163990" y="242756"/>
                    <a:pt x="164402" y="244327"/>
                  </a:cubicBezTo>
                  <a:cubicBezTo>
                    <a:pt x="166356" y="251786"/>
                    <a:pt x="161624" y="254060"/>
                    <a:pt x="156823" y="251094"/>
                  </a:cubicBezTo>
                  <a:cubicBezTo>
                    <a:pt x="151983" y="248100"/>
                    <a:pt x="146171" y="248934"/>
                    <a:pt x="141919" y="245368"/>
                  </a:cubicBezTo>
                  <a:cubicBezTo>
                    <a:pt x="141096" y="244676"/>
                    <a:pt x="140158" y="243356"/>
                    <a:pt x="139438" y="243459"/>
                  </a:cubicBezTo>
                  <a:cubicBezTo>
                    <a:pt x="137947" y="243670"/>
                    <a:pt x="135358" y="244579"/>
                    <a:pt x="135318" y="245322"/>
                  </a:cubicBezTo>
                  <a:cubicBezTo>
                    <a:pt x="134449" y="260512"/>
                    <a:pt x="103142" y="250145"/>
                    <a:pt x="112744" y="274177"/>
                  </a:cubicBezTo>
                  <a:cubicBezTo>
                    <a:pt x="115658" y="270257"/>
                    <a:pt x="118721" y="265942"/>
                    <a:pt x="124459" y="267302"/>
                  </a:cubicBezTo>
                  <a:lnTo>
                    <a:pt x="124494" y="267336"/>
                  </a:lnTo>
                  <a:cubicBezTo>
                    <a:pt x="123905" y="268857"/>
                    <a:pt x="122922" y="270354"/>
                    <a:pt x="122802" y="271908"/>
                  </a:cubicBezTo>
                  <a:cubicBezTo>
                    <a:pt x="122173" y="280035"/>
                    <a:pt x="115127" y="281509"/>
                    <a:pt x="110080" y="281109"/>
                  </a:cubicBezTo>
                  <a:cubicBezTo>
                    <a:pt x="104994" y="280709"/>
                    <a:pt x="105857" y="273897"/>
                    <a:pt x="106583" y="270011"/>
                  </a:cubicBezTo>
                  <a:cubicBezTo>
                    <a:pt x="107989" y="262484"/>
                    <a:pt x="105251" y="259975"/>
                    <a:pt x="98193" y="260730"/>
                  </a:cubicBezTo>
                  <a:cubicBezTo>
                    <a:pt x="95810" y="256564"/>
                    <a:pt x="101942" y="253157"/>
                    <a:pt x="99205" y="248934"/>
                  </a:cubicBezTo>
                  <a:cubicBezTo>
                    <a:pt x="98948" y="247482"/>
                    <a:pt x="98988" y="246065"/>
                    <a:pt x="99250" y="244631"/>
                  </a:cubicBezTo>
                  <a:cubicBezTo>
                    <a:pt x="104857" y="235572"/>
                    <a:pt x="106280" y="243888"/>
                    <a:pt x="108572" y="247048"/>
                  </a:cubicBezTo>
                  <a:cubicBezTo>
                    <a:pt x="109960" y="248962"/>
                    <a:pt x="111018" y="248357"/>
                    <a:pt x="111778" y="247134"/>
                  </a:cubicBezTo>
                  <a:cubicBezTo>
                    <a:pt x="113589" y="244207"/>
                    <a:pt x="110463" y="246116"/>
                    <a:pt x="109835" y="245408"/>
                  </a:cubicBezTo>
                  <a:cubicBezTo>
                    <a:pt x="104108" y="238984"/>
                    <a:pt x="112721" y="237927"/>
                    <a:pt x="114567" y="232286"/>
                  </a:cubicBezTo>
                  <a:cubicBezTo>
                    <a:pt x="105543" y="238293"/>
                    <a:pt x="96930" y="235166"/>
                    <a:pt x="88403" y="234869"/>
                  </a:cubicBezTo>
                  <a:cubicBezTo>
                    <a:pt x="83466" y="233601"/>
                    <a:pt x="82425" y="238207"/>
                    <a:pt x="79894" y="240579"/>
                  </a:cubicBezTo>
                  <a:cubicBezTo>
                    <a:pt x="78248" y="242093"/>
                    <a:pt x="76311" y="242893"/>
                    <a:pt x="74104" y="243070"/>
                  </a:cubicBezTo>
                  <a:cubicBezTo>
                    <a:pt x="64703" y="242242"/>
                    <a:pt x="54131" y="239767"/>
                    <a:pt x="56931" y="255632"/>
                  </a:cubicBezTo>
                  <a:cubicBezTo>
                    <a:pt x="57399" y="257084"/>
                    <a:pt x="57645" y="258552"/>
                    <a:pt x="57748" y="260067"/>
                  </a:cubicBezTo>
                  <a:cubicBezTo>
                    <a:pt x="60166" y="269176"/>
                    <a:pt x="45564" y="271080"/>
                    <a:pt x="49107" y="280658"/>
                  </a:cubicBezTo>
                  <a:cubicBezTo>
                    <a:pt x="50964" y="287464"/>
                    <a:pt x="42718" y="291442"/>
                    <a:pt x="44284" y="298128"/>
                  </a:cubicBezTo>
                  <a:cubicBezTo>
                    <a:pt x="44581" y="299815"/>
                    <a:pt x="44775" y="301535"/>
                    <a:pt x="44792" y="303232"/>
                  </a:cubicBezTo>
                  <a:cubicBezTo>
                    <a:pt x="44758" y="304215"/>
                    <a:pt x="44587" y="305209"/>
                    <a:pt x="44324" y="306164"/>
                  </a:cubicBezTo>
                  <a:cubicBezTo>
                    <a:pt x="44346" y="306141"/>
                    <a:pt x="44975" y="307461"/>
                    <a:pt x="44992" y="307450"/>
                  </a:cubicBezTo>
                  <a:cubicBezTo>
                    <a:pt x="44655" y="306427"/>
                    <a:pt x="44735" y="305449"/>
                    <a:pt x="45244" y="304466"/>
                  </a:cubicBezTo>
                  <a:cubicBezTo>
                    <a:pt x="45249" y="304432"/>
                    <a:pt x="45621" y="302895"/>
                    <a:pt x="45609" y="302866"/>
                  </a:cubicBezTo>
                  <a:cubicBezTo>
                    <a:pt x="45855" y="301049"/>
                    <a:pt x="46410" y="299363"/>
                    <a:pt x="47318" y="297763"/>
                  </a:cubicBezTo>
                  <a:cubicBezTo>
                    <a:pt x="48187" y="296631"/>
                    <a:pt x="49330" y="296088"/>
                    <a:pt x="50719" y="295997"/>
                  </a:cubicBezTo>
                  <a:cubicBezTo>
                    <a:pt x="55988" y="297866"/>
                    <a:pt x="60006" y="294551"/>
                    <a:pt x="64395" y="292722"/>
                  </a:cubicBezTo>
                  <a:cubicBezTo>
                    <a:pt x="65926" y="292436"/>
                    <a:pt x="67315" y="292768"/>
                    <a:pt x="68561" y="293688"/>
                  </a:cubicBezTo>
                  <a:cubicBezTo>
                    <a:pt x="74825" y="303918"/>
                    <a:pt x="64572" y="309576"/>
                    <a:pt x="59948" y="311056"/>
                  </a:cubicBezTo>
                  <a:cubicBezTo>
                    <a:pt x="49484" y="314399"/>
                    <a:pt x="50513" y="319783"/>
                    <a:pt x="51833" y="327807"/>
                  </a:cubicBezTo>
                  <a:cubicBezTo>
                    <a:pt x="52759" y="333424"/>
                    <a:pt x="53828" y="340088"/>
                    <a:pt x="48073" y="344540"/>
                  </a:cubicBezTo>
                  <a:cubicBezTo>
                    <a:pt x="45992" y="346152"/>
                    <a:pt x="43661" y="347706"/>
                    <a:pt x="40626" y="346826"/>
                  </a:cubicBezTo>
                  <a:cubicBezTo>
                    <a:pt x="36483" y="342334"/>
                    <a:pt x="41923" y="337373"/>
                    <a:pt x="40066" y="332864"/>
                  </a:cubicBezTo>
                  <a:cubicBezTo>
                    <a:pt x="38666" y="329464"/>
                    <a:pt x="37408" y="324583"/>
                    <a:pt x="32396" y="329830"/>
                  </a:cubicBezTo>
                  <a:cubicBezTo>
                    <a:pt x="31671" y="332196"/>
                    <a:pt x="30688" y="334430"/>
                    <a:pt x="29133" y="336385"/>
                  </a:cubicBezTo>
                  <a:cubicBezTo>
                    <a:pt x="28019" y="337493"/>
                    <a:pt x="26904" y="338602"/>
                    <a:pt x="25790" y="339711"/>
                  </a:cubicBezTo>
                  <a:cubicBezTo>
                    <a:pt x="22715" y="341362"/>
                    <a:pt x="20635" y="339717"/>
                    <a:pt x="18692" y="337591"/>
                  </a:cubicBezTo>
                  <a:cubicBezTo>
                    <a:pt x="18063" y="336368"/>
                    <a:pt x="17817" y="335065"/>
                    <a:pt x="17932" y="333705"/>
                  </a:cubicBezTo>
                  <a:cubicBezTo>
                    <a:pt x="17572" y="332253"/>
                    <a:pt x="21184" y="331219"/>
                    <a:pt x="18366" y="329475"/>
                  </a:cubicBezTo>
                  <a:cubicBezTo>
                    <a:pt x="18120" y="328361"/>
                    <a:pt x="18223" y="327298"/>
                    <a:pt x="18595" y="326412"/>
                  </a:cubicBezTo>
                  <a:cubicBezTo>
                    <a:pt x="17183" y="327401"/>
                    <a:pt x="17423" y="329092"/>
                    <a:pt x="16509" y="330224"/>
                  </a:cubicBezTo>
                  <a:cubicBezTo>
                    <a:pt x="15103" y="330944"/>
                    <a:pt x="13828" y="330830"/>
                    <a:pt x="12662" y="329812"/>
                  </a:cubicBezTo>
                  <a:cubicBezTo>
                    <a:pt x="2930" y="322086"/>
                    <a:pt x="13251" y="316577"/>
                    <a:pt x="15600" y="310959"/>
                  </a:cubicBezTo>
                  <a:cubicBezTo>
                    <a:pt x="17343" y="306741"/>
                    <a:pt x="20698" y="304101"/>
                    <a:pt x="15954" y="300197"/>
                  </a:cubicBezTo>
                  <a:close/>
                </a:path>
              </a:pathLst>
            </a:custGeom>
            <a:grpFill/>
            <a:ln w="5715" cap="flat">
              <a:noFill/>
              <a:prstDash val="solid"/>
              <a:miter/>
            </a:ln>
          </p:spPr>
          <p:txBody>
            <a:bodyPr rtlCol="0" anchor="ctr"/>
            <a:lstStyle/>
            <a:p>
              <a:endParaRPr lang="zh-CN" altLang="en-US"/>
            </a:p>
          </p:txBody>
        </p:sp>
        <p:sp>
          <p:nvSpPr>
            <p:cNvPr id="2212" name="任意多边形: 形状 2211">
              <a:extLst>
                <a:ext uri="{FF2B5EF4-FFF2-40B4-BE49-F238E27FC236}">
                  <a16:creationId xmlns:a16="http://schemas.microsoft.com/office/drawing/2014/main" id="{B6931272-078A-1989-5247-5EC5B3BEE601}"/>
                </a:ext>
              </a:extLst>
            </p:cNvPr>
            <p:cNvSpPr/>
            <p:nvPr/>
          </p:nvSpPr>
          <p:spPr>
            <a:xfrm>
              <a:off x="4665590" y="4650012"/>
              <a:ext cx="128292" cy="142011"/>
            </a:xfrm>
            <a:custGeom>
              <a:avLst/>
              <a:gdLst>
                <a:gd name="connsiteX0" fmla="*/ 77172 w 128292"/>
                <a:gd name="connsiteY0" fmla="*/ 58564 h 142011"/>
                <a:gd name="connsiteX1" fmla="*/ 80452 w 128292"/>
                <a:gd name="connsiteY1" fmla="*/ 48706 h 142011"/>
                <a:gd name="connsiteX2" fmla="*/ 83676 w 128292"/>
                <a:gd name="connsiteY2" fmla="*/ 30755 h 142011"/>
                <a:gd name="connsiteX3" fmla="*/ 85636 w 128292"/>
                <a:gd name="connsiteY3" fmla="*/ 40368 h 142011"/>
                <a:gd name="connsiteX4" fmla="*/ 93306 w 128292"/>
                <a:gd name="connsiteY4" fmla="*/ 28475 h 142011"/>
                <a:gd name="connsiteX5" fmla="*/ 95814 w 128292"/>
                <a:gd name="connsiteY5" fmla="*/ 18451 h 142011"/>
                <a:gd name="connsiteX6" fmla="*/ 99586 w 128292"/>
                <a:gd name="connsiteY6" fmla="*/ 8295 h 142011"/>
                <a:gd name="connsiteX7" fmla="*/ 101729 w 128292"/>
                <a:gd name="connsiteY7" fmla="*/ 4558 h 142011"/>
                <a:gd name="connsiteX8" fmla="*/ 122063 w 128292"/>
                <a:gd name="connsiteY8" fmla="*/ 288 h 142011"/>
                <a:gd name="connsiteX9" fmla="*/ 128293 w 128292"/>
                <a:gd name="connsiteY9" fmla="*/ 203 h 142011"/>
                <a:gd name="connsiteX10" fmla="*/ 117520 w 128292"/>
                <a:gd name="connsiteY10" fmla="*/ 10164 h 142011"/>
                <a:gd name="connsiteX11" fmla="*/ 99163 w 128292"/>
                <a:gd name="connsiteY11" fmla="*/ 27343 h 142011"/>
                <a:gd name="connsiteX12" fmla="*/ 103478 w 128292"/>
                <a:gd name="connsiteY12" fmla="*/ 42134 h 142011"/>
                <a:gd name="connsiteX13" fmla="*/ 95043 w 128292"/>
                <a:gd name="connsiteY13" fmla="*/ 49095 h 142011"/>
                <a:gd name="connsiteX14" fmla="*/ 103478 w 128292"/>
                <a:gd name="connsiteY14" fmla="*/ 42134 h 142011"/>
                <a:gd name="connsiteX15" fmla="*/ 110050 w 128292"/>
                <a:gd name="connsiteY15" fmla="*/ 48712 h 142011"/>
                <a:gd name="connsiteX16" fmla="*/ 108479 w 128292"/>
                <a:gd name="connsiteY16" fmla="*/ 55404 h 142011"/>
                <a:gd name="connsiteX17" fmla="*/ 106233 w 128292"/>
                <a:gd name="connsiteY17" fmla="*/ 57010 h 142011"/>
                <a:gd name="connsiteX18" fmla="*/ 108542 w 128292"/>
                <a:gd name="connsiteY18" fmla="*/ 59719 h 142011"/>
                <a:gd name="connsiteX19" fmla="*/ 108782 w 128292"/>
                <a:gd name="connsiteY19" fmla="*/ 63445 h 142011"/>
                <a:gd name="connsiteX20" fmla="*/ 107239 w 128292"/>
                <a:gd name="connsiteY20" fmla="*/ 66931 h 142011"/>
                <a:gd name="connsiteX21" fmla="*/ 104724 w 128292"/>
                <a:gd name="connsiteY21" fmla="*/ 69800 h 142011"/>
                <a:gd name="connsiteX22" fmla="*/ 102055 w 128292"/>
                <a:gd name="connsiteY22" fmla="*/ 72629 h 142011"/>
                <a:gd name="connsiteX23" fmla="*/ 104787 w 128292"/>
                <a:gd name="connsiteY23" fmla="*/ 75144 h 142011"/>
                <a:gd name="connsiteX24" fmla="*/ 106736 w 128292"/>
                <a:gd name="connsiteY24" fmla="*/ 75012 h 142011"/>
                <a:gd name="connsiteX25" fmla="*/ 122029 w 128292"/>
                <a:gd name="connsiteY25" fmla="*/ 82236 h 142011"/>
                <a:gd name="connsiteX26" fmla="*/ 93591 w 128292"/>
                <a:gd name="connsiteY26" fmla="*/ 117777 h 142011"/>
                <a:gd name="connsiteX27" fmla="*/ 91351 w 128292"/>
                <a:gd name="connsiteY27" fmla="*/ 117709 h 142011"/>
                <a:gd name="connsiteX28" fmla="*/ 79178 w 128292"/>
                <a:gd name="connsiteY28" fmla="*/ 118217 h 142011"/>
                <a:gd name="connsiteX29" fmla="*/ 69514 w 128292"/>
                <a:gd name="connsiteY29" fmla="*/ 124047 h 142011"/>
                <a:gd name="connsiteX30" fmla="*/ 67291 w 128292"/>
                <a:gd name="connsiteY30" fmla="*/ 124355 h 142011"/>
                <a:gd name="connsiteX31" fmla="*/ 61410 w 128292"/>
                <a:gd name="connsiteY31" fmla="*/ 113257 h 142011"/>
                <a:gd name="connsiteX32" fmla="*/ 41996 w 128292"/>
                <a:gd name="connsiteY32" fmla="*/ 135894 h 142011"/>
                <a:gd name="connsiteX33" fmla="*/ 36115 w 128292"/>
                <a:gd name="connsiteY33" fmla="*/ 141283 h 142011"/>
                <a:gd name="connsiteX34" fmla="*/ 30258 w 128292"/>
                <a:gd name="connsiteY34" fmla="*/ 140460 h 142011"/>
                <a:gd name="connsiteX35" fmla="*/ 29715 w 128292"/>
                <a:gd name="connsiteY35" fmla="*/ 135968 h 142011"/>
                <a:gd name="connsiteX36" fmla="*/ 34790 w 128292"/>
                <a:gd name="connsiteY36" fmla="*/ 107216 h 142011"/>
                <a:gd name="connsiteX37" fmla="*/ 46140 w 128292"/>
                <a:gd name="connsiteY37" fmla="*/ 91334 h 142011"/>
                <a:gd name="connsiteX38" fmla="*/ 55181 w 128292"/>
                <a:gd name="connsiteY38" fmla="*/ 86179 h 142011"/>
                <a:gd name="connsiteX39" fmla="*/ 39327 w 128292"/>
                <a:gd name="connsiteY39" fmla="*/ 81259 h 142011"/>
                <a:gd name="connsiteX40" fmla="*/ 28372 w 128292"/>
                <a:gd name="connsiteY40" fmla="*/ 89437 h 142011"/>
                <a:gd name="connsiteX41" fmla="*/ 15999 w 128292"/>
                <a:gd name="connsiteY41" fmla="*/ 98855 h 142011"/>
                <a:gd name="connsiteX42" fmla="*/ 12473 w 128292"/>
                <a:gd name="connsiteY42" fmla="*/ 90643 h 142011"/>
                <a:gd name="connsiteX43" fmla="*/ 9964 w 128292"/>
                <a:gd name="connsiteY43" fmla="*/ 94203 h 142011"/>
                <a:gd name="connsiteX44" fmla="*/ 6186 w 128292"/>
                <a:gd name="connsiteY44" fmla="*/ 114126 h 142011"/>
                <a:gd name="connsiteX45" fmla="*/ 1974 w 128292"/>
                <a:gd name="connsiteY45" fmla="*/ 115526 h 142011"/>
                <a:gd name="connsiteX46" fmla="*/ 225 w 128292"/>
                <a:gd name="connsiteY46" fmla="*/ 111457 h 142011"/>
                <a:gd name="connsiteX47" fmla="*/ 1117 w 128292"/>
                <a:gd name="connsiteY47" fmla="*/ 95209 h 142011"/>
                <a:gd name="connsiteX48" fmla="*/ 16450 w 128292"/>
                <a:gd name="connsiteY48" fmla="*/ 79064 h 142011"/>
                <a:gd name="connsiteX49" fmla="*/ 17953 w 128292"/>
                <a:gd name="connsiteY49" fmla="*/ 65148 h 142011"/>
                <a:gd name="connsiteX50" fmla="*/ 27611 w 128292"/>
                <a:gd name="connsiteY50" fmla="*/ 60496 h 142011"/>
                <a:gd name="connsiteX51" fmla="*/ 38510 w 128292"/>
                <a:gd name="connsiteY51" fmla="*/ 52375 h 142011"/>
                <a:gd name="connsiteX52" fmla="*/ 53083 w 128292"/>
                <a:gd name="connsiteY52" fmla="*/ 48066 h 142011"/>
                <a:gd name="connsiteX53" fmla="*/ 57427 w 128292"/>
                <a:gd name="connsiteY53" fmla="*/ 42122 h 142011"/>
                <a:gd name="connsiteX54" fmla="*/ 52541 w 128292"/>
                <a:gd name="connsiteY54" fmla="*/ 39059 h 142011"/>
                <a:gd name="connsiteX55" fmla="*/ 55512 w 128292"/>
                <a:gd name="connsiteY55" fmla="*/ 35996 h 142011"/>
                <a:gd name="connsiteX56" fmla="*/ 65148 w 128292"/>
                <a:gd name="connsiteY56" fmla="*/ 42019 h 142011"/>
                <a:gd name="connsiteX57" fmla="*/ 64599 w 128292"/>
                <a:gd name="connsiteY57" fmla="*/ 55867 h 142011"/>
                <a:gd name="connsiteX58" fmla="*/ 77155 w 128292"/>
                <a:gd name="connsiteY58" fmla="*/ 58576 h 142011"/>
                <a:gd name="connsiteX59" fmla="*/ 78235 w 128292"/>
                <a:gd name="connsiteY59" fmla="*/ 59679 h 142011"/>
                <a:gd name="connsiteX60" fmla="*/ 77835 w 128292"/>
                <a:gd name="connsiteY60" fmla="*/ 65205 h 142011"/>
                <a:gd name="connsiteX61" fmla="*/ 78429 w 128292"/>
                <a:gd name="connsiteY61" fmla="*/ 64999 h 142011"/>
                <a:gd name="connsiteX62" fmla="*/ 77172 w 128292"/>
                <a:gd name="connsiteY62" fmla="*/ 58564 h 142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28292" h="142011">
                  <a:moveTo>
                    <a:pt x="77172" y="58564"/>
                  </a:moveTo>
                  <a:cubicBezTo>
                    <a:pt x="78372" y="55312"/>
                    <a:pt x="71703" y="49443"/>
                    <a:pt x="80452" y="48706"/>
                  </a:cubicBezTo>
                  <a:cubicBezTo>
                    <a:pt x="75692" y="41808"/>
                    <a:pt x="79441" y="36556"/>
                    <a:pt x="83676" y="30755"/>
                  </a:cubicBezTo>
                  <a:cubicBezTo>
                    <a:pt x="88431" y="33367"/>
                    <a:pt x="83413" y="36602"/>
                    <a:pt x="85636" y="40368"/>
                  </a:cubicBezTo>
                  <a:cubicBezTo>
                    <a:pt x="89322" y="36807"/>
                    <a:pt x="97609" y="37470"/>
                    <a:pt x="93306" y="28475"/>
                  </a:cubicBezTo>
                  <a:cubicBezTo>
                    <a:pt x="91208" y="24097"/>
                    <a:pt x="92814" y="21314"/>
                    <a:pt x="95814" y="18451"/>
                  </a:cubicBezTo>
                  <a:cubicBezTo>
                    <a:pt x="98672" y="15725"/>
                    <a:pt x="100724" y="12616"/>
                    <a:pt x="99586" y="8295"/>
                  </a:cubicBezTo>
                  <a:cubicBezTo>
                    <a:pt x="99083" y="6386"/>
                    <a:pt x="98901" y="2654"/>
                    <a:pt x="101729" y="4558"/>
                  </a:cubicBezTo>
                  <a:cubicBezTo>
                    <a:pt x="110479" y="10455"/>
                    <a:pt x="115634" y="3289"/>
                    <a:pt x="122063" y="288"/>
                  </a:cubicBezTo>
                  <a:cubicBezTo>
                    <a:pt x="123338" y="-306"/>
                    <a:pt x="125132" y="203"/>
                    <a:pt x="128293" y="203"/>
                  </a:cubicBezTo>
                  <a:cubicBezTo>
                    <a:pt x="125069" y="4963"/>
                    <a:pt x="125521" y="10901"/>
                    <a:pt x="117520" y="10164"/>
                  </a:cubicBezTo>
                  <a:cubicBezTo>
                    <a:pt x="105850" y="9090"/>
                    <a:pt x="106233" y="22405"/>
                    <a:pt x="99163" y="27343"/>
                  </a:cubicBezTo>
                  <a:cubicBezTo>
                    <a:pt x="97815" y="28286"/>
                    <a:pt x="101895" y="36996"/>
                    <a:pt x="103478" y="42134"/>
                  </a:cubicBezTo>
                  <a:cubicBezTo>
                    <a:pt x="100987" y="44888"/>
                    <a:pt x="94386" y="42082"/>
                    <a:pt x="95043" y="49095"/>
                  </a:cubicBezTo>
                  <a:cubicBezTo>
                    <a:pt x="95334" y="43362"/>
                    <a:pt x="100718" y="44522"/>
                    <a:pt x="103478" y="42134"/>
                  </a:cubicBezTo>
                  <a:cubicBezTo>
                    <a:pt x="105667" y="44323"/>
                    <a:pt x="107862" y="46517"/>
                    <a:pt x="110050" y="48712"/>
                  </a:cubicBezTo>
                  <a:cubicBezTo>
                    <a:pt x="111634" y="51443"/>
                    <a:pt x="110273" y="53478"/>
                    <a:pt x="108479" y="55404"/>
                  </a:cubicBezTo>
                  <a:cubicBezTo>
                    <a:pt x="108382" y="56856"/>
                    <a:pt x="105513" y="54421"/>
                    <a:pt x="106233" y="57010"/>
                  </a:cubicBezTo>
                  <a:cubicBezTo>
                    <a:pt x="107284" y="57678"/>
                    <a:pt x="108039" y="58576"/>
                    <a:pt x="108542" y="59719"/>
                  </a:cubicBezTo>
                  <a:cubicBezTo>
                    <a:pt x="108862" y="60953"/>
                    <a:pt x="108930" y="62188"/>
                    <a:pt x="108782" y="63445"/>
                  </a:cubicBezTo>
                  <a:cubicBezTo>
                    <a:pt x="108484" y="64708"/>
                    <a:pt x="107947" y="65857"/>
                    <a:pt x="107239" y="66931"/>
                  </a:cubicBezTo>
                  <a:cubicBezTo>
                    <a:pt x="106490" y="67954"/>
                    <a:pt x="105638" y="68891"/>
                    <a:pt x="104724" y="69800"/>
                  </a:cubicBezTo>
                  <a:cubicBezTo>
                    <a:pt x="103832" y="70777"/>
                    <a:pt x="102918" y="71709"/>
                    <a:pt x="102055" y="72629"/>
                  </a:cubicBezTo>
                  <a:cubicBezTo>
                    <a:pt x="100043" y="76532"/>
                    <a:pt x="102690" y="75549"/>
                    <a:pt x="104787" y="75144"/>
                  </a:cubicBezTo>
                  <a:cubicBezTo>
                    <a:pt x="105461" y="75081"/>
                    <a:pt x="106101" y="75046"/>
                    <a:pt x="106736" y="75012"/>
                  </a:cubicBezTo>
                  <a:cubicBezTo>
                    <a:pt x="109890" y="80058"/>
                    <a:pt x="116017" y="79618"/>
                    <a:pt x="122029" y="82236"/>
                  </a:cubicBezTo>
                  <a:cubicBezTo>
                    <a:pt x="113445" y="95706"/>
                    <a:pt x="109588" y="111342"/>
                    <a:pt x="93591" y="117777"/>
                  </a:cubicBezTo>
                  <a:cubicBezTo>
                    <a:pt x="92848" y="117749"/>
                    <a:pt x="92100" y="117726"/>
                    <a:pt x="91351" y="117709"/>
                  </a:cubicBezTo>
                  <a:cubicBezTo>
                    <a:pt x="87339" y="113565"/>
                    <a:pt x="85070" y="113840"/>
                    <a:pt x="79178" y="118217"/>
                  </a:cubicBezTo>
                  <a:cubicBezTo>
                    <a:pt x="76178" y="120446"/>
                    <a:pt x="73057" y="122641"/>
                    <a:pt x="69514" y="124047"/>
                  </a:cubicBezTo>
                  <a:cubicBezTo>
                    <a:pt x="68777" y="124161"/>
                    <a:pt x="68034" y="124258"/>
                    <a:pt x="67291" y="124355"/>
                  </a:cubicBezTo>
                  <a:cubicBezTo>
                    <a:pt x="62410" y="122355"/>
                    <a:pt x="65873" y="116040"/>
                    <a:pt x="61410" y="113257"/>
                  </a:cubicBezTo>
                  <a:cubicBezTo>
                    <a:pt x="52003" y="118183"/>
                    <a:pt x="50632" y="130185"/>
                    <a:pt x="41996" y="135894"/>
                  </a:cubicBezTo>
                  <a:cubicBezTo>
                    <a:pt x="39927" y="137260"/>
                    <a:pt x="38796" y="140197"/>
                    <a:pt x="36115" y="141283"/>
                  </a:cubicBezTo>
                  <a:cubicBezTo>
                    <a:pt x="33972" y="142152"/>
                    <a:pt x="31949" y="142621"/>
                    <a:pt x="30258" y="140460"/>
                  </a:cubicBezTo>
                  <a:cubicBezTo>
                    <a:pt x="29166" y="139066"/>
                    <a:pt x="28749" y="137408"/>
                    <a:pt x="29715" y="135968"/>
                  </a:cubicBezTo>
                  <a:cubicBezTo>
                    <a:pt x="35681" y="127116"/>
                    <a:pt x="39196" y="117880"/>
                    <a:pt x="34790" y="107216"/>
                  </a:cubicBezTo>
                  <a:cubicBezTo>
                    <a:pt x="41133" y="103781"/>
                    <a:pt x="36641" y="92677"/>
                    <a:pt x="46140" y="91334"/>
                  </a:cubicBezTo>
                  <a:cubicBezTo>
                    <a:pt x="49346" y="90883"/>
                    <a:pt x="52460" y="89642"/>
                    <a:pt x="55181" y="86179"/>
                  </a:cubicBezTo>
                  <a:cubicBezTo>
                    <a:pt x="49889" y="83910"/>
                    <a:pt x="41802" y="90237"/>
                    <a:pt x="39327" y="81259"/>
                  </a:cubicBezTo>
                  <a:cubicBezTo>
                    <a:pt x="36441" y="85122"/>
                    <a:pt x="28703" y="83539"/>
                    <a:pt x="28372" y="89437"/>
                  </a:cubicBezTo>
                  <a:cubicBezTo>
                    <a:pt x="27880" y="98215"/>
                    <a:pt x="20582" y="96415"/>
                    <a:pt x="15999" y="98855"/>
                  </a:cubicBezTo>
                  <a:cubicBezTo>
                    <a:pt x="13216" y="96798"/>
                    <a:pt x="16445" y="92134"/>
                    <a:pt x="12473" y="90643"/>
                  </a:cubicBezTo>
                  <a:cubicBezTo>
                    <a:pt x="10524" y="91128"/>
                    <a:pt x="9352" y="92626"/>
                    <a:pt x="9964" y="94203"/>
                  </a:cubicBezTo>
                  <a:cubicBezTo>
                    <a:pt x="12867" y="101707"/>
                    <a:pt x="10507" y="108096"/>
                    <a:pt x="6186" y="114126"/>
                  </a:cubicBezTo>
                  <a:cubicBezTo>
                    <a:pt x="5215" y="115480"/>
                    <a:pt x="3666" y="116383"/>
                    <a:pt x="1974" y="115526"/>
                  </a:cubicBezTo>
                  <a:cubicBezTo>
                    <a:pt x="408" y="114737"/>
                    <a:pt x="-432" y="113005"/>
                    <a:pt x="225" y="111457"/>
                  </a:cubicBezTo>
                  <a:cubicBezTo>
                    <a:pt x="2540" y="105987"/>
                    <a:pt x="1551" y="100929"/>
                    <a:pt x="1117" y="95209"/>
                  </a:cubicBezTo>
                  <a:cubicBezTo>
                    <a:pt x="654" y="89071"/>
                    <a:pt x="7083" y="81201"/>
                    <a:pt x="16450" y="79064"/>
                  </a:cubicBezTo>
                  <a:cubicBezTo>
                    <a:pt x="25274" y="77052"/>
                    <a:pt x="25354" y="73521"/>
                    <a:pt x="17953" y="65148"/>
                  </a:cubicBezTo>
                  <a:cubicBezTo>
                    <a:pt x="17810" y="57176"/>
                    <a:pt x="24823" y="60828"/>
                    <a:pt x="27611" y="60496"/>
                  </a:cubicBezTo>
                  <a:cubicBezTo>
                    <a:pt x="33269" y="59827"/>
                    <a:pt x="29012" y="48077"/>
                    <a:pt x="38510" y="52375"/>
                  </a:cubicBezTo>
                  <a:cubicBezTo>
                    <a:pt x="42711" y="54272"/>
                    <a:pt x="47283" y="47517"/>
                    <a:pt x="53083" y="48066"/>
                  </a:cubicBezTo>
                  <a:cubicBezTo>
                    <a:pt x="56289" y="48369"/>
                    <a:pt x="56975" y="44877"/>
                    <a:pt x="57427" y="42122"/>
                  </a:cubicBezTo>
                  <a:cubicBezTo>
                    <a:pt x="55335" y="41814"/>
                    <a:pt x="52981" y="41585"/>
                    <a:pt x="52541" y="39059"/>
                  </a:cubicBezTo>
                  <a:cubicBezTo>
                    <a:pt x="52209" y="37179"/>
                    <a:pt x="53883" y="36362"/>
                    <a:pt x="55512" y="35996"/>
                  </a:cubicBezTo>
                  <a:cubicBezTo>
                    <a:pt x="60684" y="34835"/>
                    <a:pt x="64113" y="37362"/>
                    <a:pt x="65148" y="42019"/>
                  </a:cubicBezTo>
                  <a:cubicBezTo>
                    <a:pt x="66165" y="46580"/>
                    <a:pt x="66194" y="51426"/>
                    <a:pt x="64599" y="55867"/>
                  </a:cubicBezTo>
                  <a:cubicBezTo>
                    <a:pt x="68817" y="58993"/>
                    <a:pt x="73686" y="55364"/>
                    <a:pt x="77155" y="58576"/>
                  </a:cubicBezTo>
                  <a:cubicBezTo>
                    <a:pt x="77755" y="60684"/>
                    <a:pt x="77521" y="57644"/>
                    <a:pt x="78235" y="59679"/>
                  </a:cubicBezTo>
                  <a:cubicBezTo>
                    <a:pt x="78944" y="61713"/>
                    <a:pt x="78818" y="63422"/>
                    <a:pt x="77835" y="65205"/>
                  </a:cubicBezTo>
                  <a:cubicBezTo>
                    <a:pt x="77829" y="65211"/>
                    <a:pt x="78218" y="65274"/>
                    <a:pt x="78429" y="64999"/>
                  </a:cubicBezTo>
                  <a:cubicBezTo>
                    <a:pt x="80447" y="62399"/>
                    <a:pt x="79149" y="60410"/>
                    <a:pt x="77172" y="58564"/>
                  </a:cubicBezTo>
                  <a:close/>
                </a:path>
              </a:pathLst>
            </a:custGeom>
            <a:grpFill/>
            <a:ln w="5715" cap="flat">
              <a:noFill/>
              <a:prstDash val="solid"/>
              <a:miter/>
            </a:ln>
          </p:spPr>
          <p:txBody>
            <a:bodyPr rtlCol="0" anchor="ctr"/>
            <a:lstStyle/>
            <a:p>
              <a:endParaRPr lang="zh-CN" altLang="en-US"/>
            </a:p>
          </p:txBody>
        </p:sp>
        <p:sp>
          <p:nvSpPr>
            <p:cNvPr id="2213" name="任意多边形: 形状 2212">
              <a:extLst>
                <a:ext uri="{FF2B5EF4-FFF2-40B4-BE49-F238E27FC236}">
                  <a16:creationId xmlns:a16="http://schemas.microsoft.com/office/drawing/2014/main" id="{705E0AC9-23B1-5C53-1A57-08C0015D3D72}"/>
                </a:ext>
              </a:extLst>
            </p:cNvPr>
            <p:cNvSpPr/>
            <p:nvPr/>
          </p:nvSpPr>
          <p:spPr>
            <a:xfrm>
              <a:off x="4552018" y="4987486"/>
              <a:ext cx="109327" cy="109425"/>
            </a:xfrm>
            <a:custGeom>
              <a:avLst/>
              <a:gdLst>
                <a:gd name="connsiteX0" fmla="*/ 87702 w 109327"/>
                <a:gd name="connsiteY0" fmla="*/ 27809 h 109425"/>
                <a:gd name="connsiteX1" fmla="*/ 98612 w 109327"/>
                <a:gd name="connsiteY1" fmla="*/ 33524 h 109425"/>
                <a:gd name="connsiteX2" fmla="*/ 95406 w 109327"/>
                <a:gd name="connsiteY2" fmla="*/ 33541 h 109425"/>
                <a:gd name="connsiteX3" fmla="*/ 92149 w 109327"/>
                <a:gd name="connsiteY3" fmla="*/ 33604 h 109425"/>
                <a:gd name="connsiteX4" fmla="*/ 82205 w 109327"/>
                <a:gd name="connsiteY4" fmla="*/ 53327 h 109425"/>
                <a:gd name="connsiteX5" fmla="*/ 82222 w 109327"/>
                <a:gd name="connsiteY5" fmla="*/ 53315 h 109425"/>
                <a:gd name="connsiteX6" fmla="*/ 74935 w 109327"/>
                <a:gd name="connsiteY6" fmla="*/ 73226 h 109425"/>
                <a:gd name="connsiteX7" fmla="*/ 65345 w 109327"/>
                <a:gd name="connsiteY7" fmla="*/ 63351 h 109425"/>
                <a:gd name="connsiteX8" fmla="*/ 49246 w 109327"/>
                <a:gd name="connsiteY8" fmla="*/ 75272 h 109425"/>
                <a:gd name="connsiteX9" fmla="*/ 44628 w 109327"/>
                <a:gd name="connsiteY9" fmla="*/ 85622 h 109425"/>
                <a:gd name="connsiteX10" fmla="*/ 35233 w 109327"/>
                <a:gd name="connsiteY10" fmla="*/ 88817 h 109425"/>
                <a:gd name="connsiteX11" fmla="*/ 26220 w 109327"/>
                <a:gd name="connsiteY11" fmla="*/ 92760 h 109425"/>
                <a:gd name="connsiteX12" fmla="*/ 17911 w 109327"/>
                <a:gd name="connsiteY12" fmla="*/ 94555 h 109425"/>
                <a:gd name="connsiteX13" fmla="*/ 3532 w 109327"/>
                <a:gd name="connsiteY13" fmla="*/ 109425 h 109425"/>
                <a:gd name="connsiteX14" fmla="*/ 0 w 109327"/>
                <a:gd name="connsiteY14" fmla="*/ 102664 h 109425"/>
                <a:gd name="connsiteX15" fmla="*/ 15236 w 109327"/>
                <a:gd name="connsiteY15" fmla="*/ 78490 h 109425"/>
                <a:gd name="connsiteX16" fmla="*/ 6572 w 109327"/>
                <a:gd name="connsiteY16" fmla="*/ 82925 h 109425"/>
                <a:gd name="connsiteX17" fmla="*/ 13185 w 109327"/>
                <a:gd name="connsiteY17" fmla="*/ 71083 h 109425"/>
                <a:gd name="connsiteX18" fmla="*/ 26306 w 109327"/>
                <a:gd name="connsiteY18" fmla="*/ 53321 h 109425"/>
                <a:gd name="connsiteX19" fmla="*/ 28169 w 109327"/>
                <a:gd name="connsiteY19" fmla="*/ 52687 h 109425"/>
                <a:gd name="connsiteX20" fmla="*/ 33679 w 109327"/>
                <a:gd name="connsiteY20" fmla="*/ 52715 h 109425"/>
                <a:gd name="connsiteX21" fmla="*/ 35227 w 109327"/>
                <a:gd name="connsiteY21" fmla="*/ 49835 h 109425"/>
                <a:gd name="connsiteX22" fmla="*/ 38313 w 109327"/>
                <a:gd name="connsiteY22" fmla="*/ 48909 h 109425"/>
                <a:gd name="connsiteX23" fmla="*/ 40176 w 109327"/>
                <a:gd name="connsiteY23" fmla="*/ 44583 h 109425"/>
                <a:gd name="connsiteX24" fmla="*/ 44931 w 109327"/>
                <a:gd name="connsiteY24" fmla="*/ 20185 h 109425"/>
                <a:gd name="connsiteX25" fmla="*/ 60973 w 109327"/>
                <a:gd name="connsiteY25" fmla="*/ 8795 h 109425"/>
                <a:gd name="connsiteX26" fmla="*/ 78924 w 109327"/>
                <a:gd name="connsiteY26" fmla="*/ 3995 h 109425"/>
                <a:gd name="connsiteX27" fmla="*/ 83942 w 109327"/>
                <a:gd name="connsiteY27" fmla="*/ 0 h 109425"/>
                <a:gd name="connsiteX28" fmla="*/ 85342 w 109327"/>
                <a:gd name="connsiteY28" fmla="*/ 10099 h 109425"/>
                <a:gd name="connsiteX29" fmla="*/ 85439 w 109327"/>
                <a:gd name="connsiteY29" fmla="*/ 18414 h 109425"/>
                <a:gd name="connsiteX30" fmla="*/ 95681 w 109327"/>
                <a:gd name="connsiteY30" fmla="*/ 15316 h 109425"/>
                <a:gd name="connsiteX31" fmla="*/ 109328 w 109327"/>
                <a:gd name="connsiteY31" fmla="*/ 7904 h 109425"/>
                <a:gd name="connsiteX32" fmla="*/ 87702 w 109327"/>
                <a:gd name="connsiteY32" fmla="*/ 27809 h 109425"/>
                <a:gd name="connsiteX33" fmla="*/ 87731 w 109327"/>
                <a:gd name="connsiteY33" fmla="*/ 27855 h 109425"/>
                <a:gd name="connsiteX34" fmla="*/ 88788 w 109327"/>
                <a:gd name="connsiteY34" fmla="*/ 27015 h 109425"/>
                <a:gd name="connsiteX35" fmla="*/ 87668 w 109327"/>
                <a:gd name="connsiteY35" fmla="*/ 27769 h 109425"/>
                <a:gd name="connsiteX36" fmla="*/ 87702 w 109327"/>
                <a:gd name="connsiteY36" fmla="*/ 27809 h 10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9327" h="109425">
                  <a:moveTo>
                    <a:pt x="87702" y="27809"/>
                  </a:moveTo>
                  <a:cubicBezTo>
                    <a:pt x="91943" y="29358"/>
                    <a:pt x="102213" y="20985"/>
                    <a:pt x="98612" y="33524"/>
                  </a:cubicBezTo>
                  <a:cubicBezTo>
                    <a:pt x="97544" y="33541"/>
                    <a:pt x="96475" y="33541"/>
                    <a:pt x="95406" y="33541"/>
                  </a:cubicBezTo>
                  <a:cubicBezTo>
                    <a:pt x="94298" y="32353"/>
                    <a:pt x="93212" y="32376"/>
                    <a:pt x="92149" y="33604"/>
                  </a:cubicBezTo>
                  <a:cubicBezTo>
                    <a:pt x="86422" y="38965"/>
                    <a:pt x="90400" y="49212"/>
                    <a:pt x="82205" y="53327"/>
                  </a:cubicBezTo>
                  <a:lnTo>
                    <a:pt x="82222" y="53315"/>
                  </a:lnTo>
                  <a:cubicBezTo>
                    <a:pt x="69523" y="56133"/>
                    <a:pt x="77941" y="66774"/>
                    <a:pt x="74935" y="73226"/>
                  </a:cubicBezTo>
                  <a:cubicBezTo>
                    <a:pt x="68226" y="73244"/>
                    <a:pt x="73449" y="61699"/>
                    <a:pt x="65345" y="63351"/>
                  </a:cubicBezTo>
                  <a:cubicBezTo>
                    <a:pt x="58184" y="64814"/>
                    <a:pt x="52418" y="68357"/>
                    <a:pt x="49246" y="75272"/>
                  </a:cubicBezTo>
                  <a:cubicBezTo>
                    <a:pt x="47669" y="78707"/>
                    <a:pt x="46343" y="82262"/>
                    <a:pt x="44628" y="85622"/>
                  </a:cubicBezTo>
                  <a:cubicBezTo>
                    <a:pt x="42617" y="89565"/>
                    <a:pt x="40897" y="93743"/>
                    <a:pt x="35233" y="88817"/>
                  </a:cubicBezTo>
                  <a:cubicBezTo>
                    <a:pt x="30547" y="84742"/>
                    <a:pt x="29564" y="92092"/>
                    <a:pt x="26220" y="92760"/>
                  </a:cubicBezTo>
                  <a:cubicBezTo>
                    <a:pt x="20294" y="89068"/>
                    <a:pt x="20580" y="89211"/>
                    <a:pt x="17911" y="94555"/>
                  </a:cubicBezTo>
                  <a:cubicBezTo>
                    <a:pt x="14716" y="100938"/>
                    <a:pt x="9304" y="105413"/>
                    <a:pt x="3532" y="109425"/>
                  </a:cubicBezTo>
                  <a:cubicBezTo>
                    <a:pt x="2355" y="107173"/>
                    <a:pt x="1177" y="104916"/>
                    <a:pt x="0" y="102664"/>
                  </a:cubicBezTo>
                  <a:cubicBezTo>
                    <a:pt x="10721" y="97950"/>
                    <a:pt x="9058" y="86262"/>
                    <a:pt x="15236" y="78490"/>
                  </a:cubicBezTo>
                  <a:cubicBezTo>
                    <a:pt x="9567" y="77010"/>
                    <a:pt x="9601" y="82290"/>
                    <a:pt x="6572" y="82925"/>
                  </a:cubicBezTo>
                  <a:cubicBezTo>
                    <a:pt x="5881" y="77358"/>
                    <a:pt x="8144" y="73386"/>
                    <a:pt x="13185" y="71083"/>
                  </a:cubicBezTo>
                  <a:cubicBezTo>
                    <a:pt x="20871" y="67574"/>
                    <a:pt x="23477" y="60379"/>
                    <a:pt x="26306" y="53321"/>
                  </a:cubicBezTo>
                  <a:cubicBezTo>
                    <a:pt x="26940" y="53115"/>
                    <a:pt x="27575" y="52904"/>
                    <a:pt x="28169" y="52687"/>
                  </a:cubicBezTo>
                  <a:cubicBezTo>
                    <a:pt x="29987" y="52789"/>
                    <a:pt x="31787" y="55784"/>
                    <a:pt x="33679" y="52715"/>
                  </a:cubicBezTo>
                  <a:cubicBezTo>
                    <a:pt x="33999" y="51618"/>
                    <a:pt x="34524" y="50681"/>
                    <a:pt x="35227" y="49835"/>
                  </a:cubicBezTo>
                  <a:cubicBezTo>
                    <a:pt x="36136" y="49115"/>
                    <a:pt x="37165" y="48817"/>
                    <a:pt x="38313" y="48909"/>
                  </a:cubicBezTo>
                  <a:cubicBezTo>
                    <a:pt x="40405" y="48109"/>
                    <a:pt x="38588" y="45629"/>
                    <a:pt x="40176" y="44583"/>
                  </a:cubicBezTo>
                  <a:cubicBezTo>
                    <a:pt x="46709" y="37399"/>
                    <a:pt x="44628" y="28507"/>
                    <a:pt x="44931" y="20185"/>
                  </a:cubicBezTo>
                  <a:cubicBezTo>
                    <a:pt x="45337" y="9087"/>
                    <a:pt x="49732" y="4269"/>
                    <a:pt x="60973" y="8795"/>
                  </a:cubicBezTo>
                  <a:cubicBezTo>
                    <a:pt x="68889" y="14499"/>
                    <a:pt x="72398" y="3560"/>
                    <a:pt x="78924" y="3995"/>
                  </a:cubicBezTo>
                  <a:cubicBezTo>
                    <a:pt x="80593" y="2663"/>
                    <a:pt x="82262" y="1332"/>
                    <a:pt x="83942" y="0"/>
                  </a:cubicBezTo>
                  <a:cubicBezTo>
                    <a:pt x="87891" y="2943"/>
                    <a:pt x="81639" y="7630"/>
                    <a:pt x="85342" y="10099"/>
                  </a:cubicBezTo>
                  <a:cubicBezTo>
                    <a:pt x="90091" y="13264"/>
                    <a:pt x="78627" y="16225"/>
                    <a:pt x="85439" y="18414"/>
                  </a:cubicBezTo>
                  <a:cubicBezTo>
                    <a:pt x="89057" y="19580"/>
                    <a:pt x="92777" y="18774"/>
                    <a:pt x="95681" y="15316"/>
                  </a:cubicBezTo>
                  <a:cubicBezTo>
                    <a:pt x="98892" y="11493"/>
                    <a:pt x="103321" y="9304"/>
                    <a:pt x="109328" y="7904"/>
                  </a:cubicBezTo>
                  <a:cubicBezTo>
                    <a:pt x="105402" y="18294"/>
                    <a:pt x="95035" y="20511"/>
                    <a:pt x="87702" y="27809"/>
                  </a:cubicBezTo>
                  <a:cubicBezTo>
                    <a:pt x="86634" y="28638"/>
                    <a:pt x="87011" y="28387"/>
                    <a:pt x="87731" y="27855"/>
                  </a:cubicBezTo>
                  <a:cubicBezTo>
                    <a:pt x="88457" y="27323"/>
                    <a:pt x="88805" y="27043"/>
                    <a:pt x="88788" y="27015"/>
                  </a:cubicBezTo>
                  <a:cubicBezTo>
                    <a:pt x="88765" y="26986"/>
                    <a:pt x="88394" y="27238"/>
                    <a:pt x="87668" y="27769"/>
                  </a:cubicBezTo>
                  <a:cubicBezTo>
                    <a:pt x="86942" y="28301"/>
                    <a:pt x="86594" y="28581"/>
                    <a:pt x="87702" y="27809"/>
                  </a:cubicBezTo>
                  <a:close/>
                </a:path>
              </a:pathLst>
            </a:custGeom>
            <a:grpFill/>
            <a:ln w="5715" cap="flat">
              <a:noFill/>
              <a:prstDash val="solid"/>
              <a:miter/>
            </a:ln>
          </p:spPr>
          <p:txBody>
            <a:bodyPr rtlCol="0" anchor="ctr"/>
            <a:lstStyle/>
            <a:p>
              <a:endParaRPr lang="zh-CN" altLang="en-US"/>
            </a:p>
          </p:txBody>
        </p:sp>
        <p:sp>
          <p:nvSpPr>
            <p:cNvPr id="2214" name="任意多边形: 形状 2213">
              <a:extLst>
                <a:ext uri="{FF2B5EF4-FFF2-40B4-BE49-F238E27FC236}">
                  <a16:creationId xmlns:a16="http://schemas.microsoft.com/office/drawing/2014/main" id="{C3B2D3CE-6BA6-B31A-D181-D018BC30DEED}"/>
                </a:ext>
              </a:extLst>
            </p:cNvPr>
            <p:cNvSpPr/>
            <p:nvPr/>
          </p:nvSpPr>
          <p:spPr>
            <a:xfrm>
              <a:off x="4581494" y="4814419"/>
              <a:ext cx="75929" cy="105742"/>
            </a:xfrm>
            <a:custGeom>
              <a:avLst/>
              <a:gdLst>
                <a:gd name="connsiteX0" fmla="*/ 3443 w 75929"/>
                <a:gd name="connsiteY0" fmla="*/ 68500 h 105742"/>
                <a:gd name="connsiteX1" fmla="*/ 77 w 75929"/>
                <a:gd name="connsiteY1" fmla="*/ 68500 h 105742"/>
                <a:gd name="connsiteX2" fmla="*/ 1614 w 75929"/>
                <a:gd name="connsiteY2" fmla="*/ 51155 h 105742"/>
                <a:gd name="connsiteX3" fmla="*/ 11107 w 75929"/>
                <a:gd name="connsiteY3" fmla="*/ 51926 h 105742"/>
                <a:gd name="connsiteX4" fmla="*/ 37327 w 75929"/>
                <a:gd name="connsiteY4" fmla="*/ 40976 h 105742"/>
                <a:gd name="connsiteX5" fmla="*/ 32995 w 75929"/>
                <a:gd name="connsiteY5" fmla="*/ 32307 h 105742"/>
                <a:gd name="connsiteX6" fmla="*/ 33018 w 75929"/>
                <a:gd name="connsiteY6" fmla="*/ 32341 h 105742"/>
                <a:gd name="connsiteX7" fmla="*/ 39047 w 75929"/>
                <a:gd name="connsiteY7" fmla="*/ 13545 h 105742"/>
                <a:gd name="connsiteX8" fmla="*/ 47826 w 75929"/>
                <a:gd name="connsiteY8" fmla="*/ 26414 h 105742"/>
                <a:gd name="connsiteX9" fmla="*/ 75652 w 75929"/>
                <a:gd name="connsiteY9" fmla="*/ 0 h 105742"/>
                <a:gd name="connsiteX10" fmla="*/ 63673 w 75929"/>
                <a:gd name="connsiteY10" fmla="*/ 17385 h 105742"/>
                <a:gd name="connsiteX11" fmla="*/ 61422 w 75929"/>
                <a:gd name="connsiteY11" fmla="*/ 21197 h 105742"/>
                <a:gd name="connsiteX12" fmla="*/ 64845 w 75929"/>
                <a:gd name="connsiteY12" fmla="*/ 24003 h 105742"/>
                <a:gd name="connsiteX13" fmla="*/ 69062 w 75929"/>
                <a:gd name="connsiteY13" fmla="*/ 34884 h 105742"/>
                <a:gd name="connsiteX14" fmla="*/ 68640 w 75929"/>
                <a:gd name="connsiteY14" fmla="*/ 37604 h 105742"/>
                <a:gd name="connsiteX15" fmla="*/ 72469 w 75929"/>
                <a:gd name="connsiteY15" fmla="*/ 55355 h 105742"/>
                <a:gd name="connsiteX16" fmla="*/ 72486 w 75929"/>
                <a:gd name="connsiteY16" fmla="*/ 55338 h 105742"/>
                <a:gd name="connsiteX17" fmla="*/ 56027 w 75929"/>
                <a:gd name="connsiteY17" fmla="*/ 52064 h 105742"/>
                <a:gd name="connsiteX18" fmla="*/ 56044 w 75929"/>
                <a:gd name="connsiteY18" fmla="*/ 52064 h 105742"/>
                <a:gd name="connsiteX19" fmla="*/ 54181 w 75929"/>
                <a:gd name="connsiteY19" fmla="*/ 47880 h 105742"/>
                <a:gd name="connsiteX20" fmla="*/ 38762 w 75929"/>
                <a:gd name="connsiteY20" fmla="*/ 60807 h 105742"/>
                <a:gd name="connsiteX21" fmla="*/ 39122 w 75929"/>
                <a:gd name="connsiteY21" fmla="*/ 65254 h 105742"/>
                <a:gd name="connsiteX22" fmla="*/ 42693 w 75929"/>
                <a:gd name="connsiteY22" fmla="*/ 64276 h 105742"/>
                <a:gd name="connsiteX23" fmla="*/ 50517 w 75929"/>
                <a:gd name="connsiteY23" fmla="*/ 62368 h 105742"/>
                <a:gd name="connsiteX24" fmla="*/ 64028 w 75929"/>
                <a:gd name="connsiteY24" fmla="*/ 66980 h 105742"/>
                <a:gd name="connsiteX25" fmla="*/ 55478 w 75929"/>
                <a:gd name="connsiteY25" fmla="*/ 75398 h 105742"/>
                <a:gd name="connsiteX26" fmla="*/ 56381 w 75929"/>
                <a:gd name="connsiteY26" fmla="*/ 81336 h 105742"/>
                <a:gd name="connsiteX27" fmla="*/ 52666 w 75929"/>
                <a:gd name="connsiteY27" fmla="*/ 89554 h 105742"/>
                <a:gd name="connsiteX28" fmla="*/ 49706 w 75929"/>
                <a:gd name="connsiteY28" fmla="*/ 89674 h 105742"/>
                <a:gd name="connsiteX29" fmla="*/ 43185 w 75929"/>
                <a:gd name="connsiteY29" fmla="*/ 82930 h 105742"/>
                <a:gd name="connsiteX30" fmla="*/ 45134 w 75929"/>
                <a:gd name="connsiteY30" fmla="*/ 78541 h 105742"/>
                <a:gd name="connsiteX31" fmla="*/ 38664 w 75929"/>
                <a:gd name="connsiteY31" fmla="*/ 72426 h 105742"/>
                <a:gd name="connsiteX32" fmla="*/ 33401 w 75929"/>
                <a:gd name="connsiteY32" fmla="*/ 77249 h 105742"/>
                <a:gd name="connsiteX33" fmla="*/ 18102 w 75929"/>
                <a:gd name="connsiteY33" fmla="*/ 103984 h 105742"/>
                <a:gd name="connsiteX34" fmla="*/ 12895 w 75929"/>
                <a:gd name="connsiteY34" fmla="*/ 104076 h 105742"/>
                <a:gd name="connsiteX35" fmla="*/ 3437 w 75929"/>
                <a:gd name="connsiteY35" fmla="*/ 98103 h 105742"/>
                <a:gd name="connsiteX36" fmla="*/ 4603 w 75929"/>
                <a:gd name="connsiteY36" fmla="*/ 96458 h 105742"/>
                <a:gd name="connsiteX37" fmla="*/ 13438 w 75929"/>
                <a:gd name="connsiteY37" fmla="*/ 88497 h 105742"/>
                <a:gd name="connsiteX38" fmla="*/ 16239 w 75929"/>
                <a:gd name="connsiteY38" fmla="*/ 85468 h 105742"/>
                <a:gd name="connsiteX39" fmla="*/ 15736 w 75929"/>
                <a:gd name="connsiteY39" fmla="*/ 81033 h 105742"/>
                <a:gd name="connsiteX40" fmla="*/ 10067 w 75929"/>
                <a:gd name="connsiteY40" fmla="*/ 75135 h 105742"/>
                <a:gd name="connsiteX41" fmla="*/ 13290 w 75929"/>
                <a:gd name="connsiteY41" fmla="*/ 75095 h 105742"/>
                <a:gd name="connsiteX42" fmla="*/ 13261 w 75929"/>
                <a:gd name="connsiteY42" fmla="*/ 65196 h 105742"/>
                <a:gd name="connsiteX43" fmla="*/ 10015 w 75929"/>
                <a:gd name="connsiteY43" fmla="*/ 65231 h 105742"/>
                <a:gd name="connsiteX44" fmla="*/ 3443 w 75929"/>
                <a:gd name="connsiteY44" fmla="*/ 68500 h 105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5929" h="105742">
                  <a:moveTo>
                    <a:pt x="3443" y="68500"/>
                  </a:moveTo>
                  <a:cubicBezTo>
                    <a:pt x="2323" y="68500"/>
                    <a:pt x="1202" y="68500"/>
                    <a:pt x="77" y="68500"/>
                  </a:cubicBezTo>
                  <a:cubicBezTo>
                    <a:pt x="631" y="62653"/>
                    <a:pt x="-1186" y="56561"/>
                    <a:pt x="1614" y="51155"/>
                  </a:cubicBezTo>
                  <a:cubicBezTo>
                    <a:pt x="5192" y="48732"/>
                    <a:pt x="8312" y="50915"/>
                    <a:pt x="11107" y="51926"/>
                  </a:cubicBezTo>
                  <a:cubicBezTo>
                    <a:pt x="23354" y="56355"/>
                    <a:pt x="30600" y="48760"/>
                    <a:pt x="37327" y="40976"/>
                  </a:cubicBezTo>
                  <a:cubicBezTo>
                    <a:pt x="41448" y="36204"/>
                    <a:pt x="38699" y="33090"/>
                    <a:pt x="32995" y="32307"/>
                  </a:cubicBezTo>
                  <a:lnTo>
                    <a:pt x="33018" y="32341"/>
                  </a:lnTo>
                  <a:cubicBezTo>
                    <a:pt x="32938" y="25677"/>
                    <a:pt x="34755" y="19631"/>
                    <a:pt x="39047" y="13545"/>
                  </a:cubicBezTo>
                  <a:cubicBezTo>
                    <a:pt x="44385" y="16128"/>
                    <a:pt x="42848" y="22688"/>
                    <a:pt x="47826" y="26414"/>
                  </a:cubicBezTo>
                  <a:cubicBezTo>
                    <a:pt x="52186" y="12510"/>
                    <a:pt x="64050" y="6521"/>
                    <a:pt x="75652" y="0"/>
                  </a:cubicBezTo>
                  <a:cubicBezTo>
                    <a:pt x="73246" y="6915"/>
                    <a:pt x="75926" y="17065"/>
                    <a:pt x="63673" y="17385"/>
                  </a:cubicBezTo>
                  <a:cubicBezTo>
                    <a:pt x="62273" y="17419"/>
                    <a:pt x="61033" y="19356"/>
                    <a:pt x="61422" y="21197"/>
                  </a:cubicBezTo>
                  <a:cubicBezTo>
                    <a:pt x="61787" y="22917"/>
                    <a:pt x="63102" y="24060"/>
                    <a:pt x="64845" y="24003"/>
                  </a:cubicBezTo>
                  <a:cubicBezTo>
                    <a:pt x="76812" y="23591"/>
                    <a:pt x="75652" y="28095"/>
                    <a:pt x="69062" y="34884"/>
                  </a:cubicBezTo>
                  <a:cubicBezTo>
                    <a:pt x="68520" y="35444"/>
                    <a:pt x="68605" y="37599"/>
                    <a:pt x="68640" y="37604"/>
                  </a:cubicBezTo>
                  <a:cubicBezTo>
                    <a:pt x="84796" y="40348"/>
                    <a:pt x="68462" y="50069"/>
                    <a:pt x="72469" y="55355"/>
                  </a:cubicBezTo>
                  <a:lnTo>
                    <a:pt x="72486" y="55338"/>
                  </a:lnTo>
                  <a:cubicBezTo>
                    <a:pt x="66571" y="56407"/>
                    <a:pt x="60141" y="60053"/>
                    <a:pt x="56027" y="52064"/>
                  </a:cubicBezTo>
                  <a:lnTo>
                    <a:pt x="56044" y="52064"/>
                  </a:lnTo>
                  <a:cubicBezTo>
                    <a:pt x="55421" y="50669"/>
                    <a:pt x="54804" y="49274"/>
                    <a:pt x="54181" y="47880"/>
                  </a:cubicBezTo>
                  <a:cubicBezTo>
                    <a:pt x="49260" y="52458"/>
                    <a:pt x="42710" y="55109"/>
                    <a:pt x="38762" y="60807"/>
                  </a:cubicBezTo>
                  <a:cubicBezTo>
                    <a:pt x="37773" y="62231"/>
                    <a:pt x="37784" y="64014"/>
                    <a:pt x="39122" y="65254"/>
                  </a:cubicBezTo>
                  <a:cubicBezTo>
                    <a:pt x="40619" y="66642"/>
                    <a:pt x="42173" y="66059"/>
                    <a:pt x="42693" y="64276"/>
                  </a:cubicBezTo>
                  <a:cubicBezTo>
                    <a:pt x="44288" y="58807"/>
                    <a:pt x="48271" y="57893"/>
                    <a:pt x="50517" y="62368"/>
                  </a:cubicBezTo>
                  <a:cubicBezTo>
                    <a:pt x="53741" y="68797"/>
                    <a:pt x="59421" y="65842"/>
                    <a:pt x="64028" y="66980"/>
                  </a:cubicBezTo>
                  <a:cubicBezTo>
                    <a:pt x="62210" y="71712"/>
                    <a:pt x="58793" y="73426"/>
                    <a:pt x="55478" y="75398"/>
                  </a:cubicBezTo>
                  <a:cubicBezTo>
                    <a:pt x="51180" y="77952"/>
                    <a:pt x="48574" y="78958"/>
                    <a:pt x="56381" y="81336"/>
                  </a:cubicBezTo>
                  <a:cubicBezTo>
                    <a:pt x="60907" y="82713"/>
                    <a:pt x="52695" y="85719"/>
                    <a:pt x="52666" y="89554"/>
                  </a:cubicBezTo>
                  <a:cubicBezTo>
                    <a:pt x="52637" y="92794"/>
                    <a:pt x="49214" y="92600"/>
                    <a:pt x="49706" y="89674"/>
                  </a:cubicBezTo>
                  <a:cubicBezTo>
                    <a:pt x="50752" y="83485"/>
                    <a:pt x="38259" y="91703"/>
                    <a:pt x="43185" y="82930"/>
                  </a:cubicBezTo>
                  <a:cubicBezTo>
                    <a:pt x="43979" y="81519"/>
                    <a:pt x="45248" y="79941"/>
                    <a:pt x="45134" y="78541"/>
                  </a:cubicBezTo>
                  <a:cubicBezTo>
                    <a:pt x="44825" y="74843"/>
                    <a:pt x="42385" y="72700"/>
                    <a:pt x="38664" y="72426"/>
                  </a:cubicBezTo>
                  <a:cubicBezTo>
                    <a:pt x="35327" y="72180"/>
                    <a:pt x="32938" y="74398"/>
                    <a:pt x="33401" y="77249"/>
                  </a:cubicBezTo>
                  <a:cubicBezTo>
                    <a:pt x="35533" y="90423"/>
                    <a:pt x="21702" y="94212"/>
                    <a:pt x="18102" y="103984"/>
                  </a:cubicBezTo>
                  <a:cubicBezTo>
                    <a:pt x="17222" y="106379"/>
                    <a:pt x="14496" y="106247"/>
                    <a:pt x="12895" y="104076"/>
                  </a:cubicBezTo>
                  <a:cubicBezTo>
                    <a:pt x="10484" y="100801"/>
                    <a:pt x="5335" y="102053"/>
                    <a:pt x="3437" y="98103"/>
                  </a:cubicBezTo>
                  <a:cubicBezTo>
                    <a:pt x="3831" y="97561"/>
                    <a:pt x="4226" y="97012"/>
                    <a:pt x="4603" y="96458"/>
                  </a:cubicBezTo>
                  <a:cubicBezTo>
                    <a:pt x="7735" y="94023"/>
                    <a:pt x="10930" y="91657"/>
                    <a:pt x="13438" y="88497"/>
                  </a:cubicBezTo>
                  <a:cubicBezTo>
                    <a:pt x="14341" y="87428"/>
                    <a:pt x="15301" y="86439"/>
                    <a:pt x="16239" y="85468"/>
                  </a:cubicBezTo>
                  <a:cubicBezTo>
                    <a:pt x="17364" y="83845"/>
                    <a:pt x="19508" y="82142"/>
                    <a:pt x="15736" y="81033"/>
                  </a:cubicBezTo>
                  <a:cubicBezTo>
                    <a:pt x="12730" y="80147"/>
                    <a:pt x="9061" y="79890"/>
                    <a:pt x="10067" y="75135"/>
                  </a:cubicBezTo>
                  <a:cubicBezTo>
                    <a:pt x="11141" y="75118"/>
                    <a:pt x="12215" y="75106"/>
                    <a:pt x="13290" y="75095"/>
                  </a:cubicBezTo>
                  <a:cubicBezTo>
                    <a:pt x="13736" y="71792"/>
                    <a:pt x="21977" y="68466"/>
                    <a:pt x="13261" y="65196"/>
                  </a:cubicBezTo>
                  <a:cubicBezTo>
                    <a:pt x="12181" y="65214"/>
                    <a:pt x="11095" y="65220"/>
                    <a:pt x="10015" y="65231"/>
                  </a:cubicBezTo>
                  <a:cubicBezTo>
                    <a:pt x="6037" y="62756"/>
                    <a:pt x="5197" y="66545"/>
                    <a:pt x="3443" y="68500"/>
                  </a:cubicBezTo>
                  <a:close/>
                </a:path>
              </a:pathLst>
            </a:custGeom>
            <a:grpFill/>
            <a:ln w="5715" cap="flat">
              <a:noFill/>
              <a:prstDash val="solid"/>
              <a:miter/>
            </a:ln>
          </p:spPr>
          <p:txBody>
            <a:bodyPr rtlCol="0" anchor="ctr"/>
            <a:lstStyle/>
            <a:p>
              <a:endParaRPr lang="zh-CN" altLang="en-US"/>
            </a:p>
          </p:txBody>
        </p:sp>
        <p:sp>
          <p:nvSpPr>
            <p:cNvPr id="2215" name="任意多边形: 形状 2214">
              <a:extLst>
                <a:ext uri="{FF2B5EF4-FFF2-40B4-BE49-F238E27FC236}">
                  <a16:creationId xmlns:a16="http://schemas.microsoft.com/office/drawing/2014/main" id="{C81B653D-7422-CE74-B6DD-1734EDF0C92C}"/>
                </a:ext>
              </a:extLst>
            </p:cNvPr>
            <p:cNvSpPr/>
            <p:nvPr/>
          </p:nvSpPr>
          <p:spPr>
            <a:xfrm>
              <a:off x="4561882" y="4984897"/>
              <a:ext cx="35876" cy="57343"/>
            </a:xfrm>
            <a:custGeom>
              <a:avLst/>
              <a:gdLst>
                <a:gd name="connsiteX0" fmla="*/ 16442 w 35876"/>
                <a:gd name="connsiteY0" fmla="*/ 55916 h 57343"/>
                <a:gd name="connsiteX1" fmla="*/ 0 w 35876"/>
                <a:gd name="connsiteY1" fmla="*/ 55916 h 57343"/>
                <a:gd name="connsiteX2" fmla="*/ 4932 w 35876"/>
                <a:gd name="connsiteY2" fmla="*/ 27112 h 57343"/>
                <a:gd name="connsiteX3" fmla="*/ 19740 w 35876"/>
                <a:gd name="connsiteY3" fmla="*/ 0 h 57343"/>
                <a:gd name="connsiteX4" fmla="*/ 24163 w 35876"/>
                <a:gd name="connsiteY4" fmla="*/ 2515 h 57343"/>
                <a:gd name="connsiteX5" fmla="*/ 34970 w 35876"/>
                <a:gd name="connsiteY5" fmla="*/ 9761 h 57343"/>
                <a:gd name="connsiteX6" fmla="*/ 35216 w 35876"/>
                <a:gd name="connsiteY6" fmla="*/ 27609 h 57343"/>
                <a:gd name="connsiteX7" fmla="*/ 23460 w 35876"/>
                <a:gd name="connsiteY7" fmla="*/ 41422 h 57343"/>
                <a:gd name="connsiteX8" fmla="*/ 26301 w 35876"/>
                <a:gd name="connsiteY8" fmla="*/ 52629 h 57343"/>
                <a:gd name="connsiteX9" fmla="*/ 26312 w 35876"/>
                <a:gd name="connsiteY9" fmla="*/ 52629 h 57343"/>
                <a:gd name="connsiteX10" fmla="*/ 16471 w 35876"/>
                <a:gd name="connsiteY10" fmla="*/ 55910 h 57343"/>
                <a:gd name="connsiteX11" fmla="*/ 16442 w 35876"/>
                <a:gd name="connsiteY11" fmla="*/ 55916 h 5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876" h="57343">
                  <a:moveTo>
                    <a:pt x="16442" y="55916"/>
                  </a:moveTo>
                  <a:cubicBezTo>
                    <a:pt x="10961" y="54778"/>
                    <a:pt x="5481" y="59636"/>
                    <a:pt x="0" y="55916"/>
                  </a:cubicBezTo>
                  <a:cubicBezTo>
                    <a:pt x="4172" y="46812"/>
                    <a:pt x="10007" y="39079"/>
                    <a:pt x="4932" y="27112"/>
                  </a:cubicBezTo>
                  <a:cubicBezTo>
                    <a:pt x="874" y="17534"/>
                    <a:pt x="9853" y="4875"/>
                    <a:pt x="19740" y="0"/>
                  </a:cubicBezTo>
                  <a:cubicBezTo>
                    <a:pt x="19945" y="1292"/>
                    <a:pt x="22906" y="2886"/>
                    <a:pt x="24163" y="2515"/>
                  </a:cubicBezTo>
                  <a:cubicBezTo>
                    <a:pt x="30655" y="589"/>
                    <a:pt x="32170" y="6132"/>
                    <a:pt x="34970" y="9761"/>
                  </a:cubicBezTo>
                  <a:cubicBezTo>
                    <a:pt x="36805" y="15699"/>
                    <a:pt x="35302" y="21637"/>
                    <a:pt x="35216" y="27609"/>
                  </a:cubicBezTo>
                  <a:cubicBezTo>
                    <a:pt x="35062" y="38291"/>
                    <a:pt x="34947" y="47635"/>
                    <a:pt x="23460" y="41422"/>
                  </a:cubicBezTo>
                  <a:cubicBezTo>
                    <a:pt x="28518" y="41445"/>
                    <a:pt x="30941" y="45126"/>
                    <a:pt x="26301" y="52629"/>
                  </a:cubicBezTo>
                  <a:lnTo>
                    <a:pt x="26312" y="52629"/>
                  </a:lnTo>
                  <a:cubicBezTo>
                    <a:pt x="23923" y="56407"/>
                    <a:pt x="19368" y="53670"/>
                    <a:pt x="16471" y="55910"/>
                  </a:cubicBezTo>
                  <a:lnTo>
                    <a:pt x="16442" y="55916"/>
                  </a:lnTo>
                  <a:close/>
                </a:path>
              </a:pathLst>
            </a:custGeom>
            <a:grpFill/>
            <a:ln w="5715" cap="flat">
              <a:noFill/>
              <a:prstDash val="solid"/>
              <a:miter/>
            </a:ln>
          </p:spPr>
          <p:txBody>
            <a:bodyPr rtlCol="0" anchor="ctr"/>
            <a:lstStyle/>
            <a:p>
              <a:endParaRPr lang="zh-CN" altLang="en-US"/>
            </a:p>
          </p:txBody>
        </p:sp>
        <p:sp>
          <p:nvSpPr>
            <p:cNvPr id="2216" name="任意多边形: 形状 2215">
              <a:extLst>
                <a:ext uri="{FF2B5EF4-FFF2-40B4-BE49-F238E27FC236}">
                  <a16:creationId xmlns:a16="http://schemas.microsoft.com/office/drawing/2014/main" id="{82C01F4E-AFAA-276C-1A9F-622F7AB90672}"/>
                </a:ext>
              </a:extLst>
            </p:cNvPr>
            <p:cNvSpPr/>
            <p:nvPr/>
          </p:nvSpPr>
          <p:spPr>
            <a:xfrm>
              <a:off x="4572369" y="4942091"/>
              <a:ext cx="49595" cy="95434"/>
            </a:xfrm>
            <a:custGeom>
              <a:avLst/>
              <a:gdLst>
                <a:gd name="connsiteX0" fmla="*/ 15813 w 49595"/>
                <a:gd name="connsiteY0" fmla="*/ 95435 h 95434"/>
                <a:gd name="connsiteX1" fmla="*/ 8670 w 49595"/>
                <a:gd name="connsiteY1" fmla="*/ 89720 h 95434"/>
                <a:gd name="connsiteX2" fmla="*/ 0 w 49595"/>
                <a:gd name="connsiteY2" fmla="*/ 92743 h 95434"/>
                <a:gd name="connsiteX3" fmla="*/ 12927 w 49595"/>
                <a:gd name="connsiteY3" fmla="*/ 75078 h 95434"/>
                <a:gd name="connsiteX4" fmla="*/ 22408 w 49595"/>
                <a:gd name="connsiteY4" fmla="*/ 82599 h 95434"/>
                <a:gd name="connsiteX5" fmla="*/ 22408 w 49595"/>
                <a:gd name="connsiteY5" fmla="*/ 52664 h 95434"/>
                <a:gd name="connsiteX6" fmla="*/ 22597 w 49595"/>
                <a:gd name="connsiteY6" fmla="*/ 50766 h 95434"/>
                <a:gd name="connsiteX7" fmla="*/ 25683 w 49595"/>
                <a:gd name="connsiteY7" fmla="*/ 46086 h 95434"/>
                <a:gd name="connsiteX8" fmla="*/ 32261 w 49595"/>
                <a:gd name="connsiteY8" fmla="*/ 16482 h 95434"/>
                <a:gd name="connsiteX9" fmla="*/ 32273 w 49595"/>
                <a:gd name="connsiteY9" fmla="*/ 16482 h 95434"/>
                <a:gd name="connsiteX10" fmla="*/ 38845 w 49595"/>
                <a:gd name="connsiteY10" fmla="*/ 9590 h 95434"/>
                <a:gd name="connsiteX11" fmla="*/ 45394 w 49595"/>
                <a:gd name="connsiteY11" fmla="*/ 0 h 95434"/>
                <a:gd name="connsiteX12" fmla="*/ 47212 w 49595"/>
                <a:gd name="connsiteY12" fmla="*/ 1263 h 95434"/>
                <a:gd name="connsiteX13" fmla="*/ 42074 w 49595"/>
                <a:gd name="connsiteY13" fmla="*/ 25340 h 95434"/>
                <a:gd name="connsiteX14" fmla="*/ 40405 w 49595"/>
                <a:gd name="connsiteY14" fmla="*/ 29295 h 95434"/>
                <a:gd name="connsiteX15" fmla="*/ 42131 w 49595"/>
                <a:gd name="connsiteY15" fmla="*/ 55916 h 95434"/>
                <a:gd name="connsiteX16" fmla="*/ 29815 w 49595"/>
                <a:gd name="connsiteY16" fmla="*/ 55544 h 95434"/>
                <a:gd name="connsiteX17" fmla="*/ 19105 w 49595"/>
                <a:gd name="connsiteY17" fmla="*/ 95423 h 95434"/>
                <a:gd name="connsiteX18" fmla="*/ 19111 w 49595"/>
                <a:gd name="connsiteY18" fmla="*/ 95423 h 95434"/>
                <a:gd name="connsiteX19" fmla="*/ 15813 w 49595"/>
                <a:gd name="connsiteY19" fmla="*/ 95435 h 9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595" h="95434">
                  <a:moveTo>
                    <a:pt x="15813" y="95435"/>
                  </a:moveTo>
                  <a:cubicBezTo>
                    <a:pt x="14585" y="92075"/>
                    <a:pt x="18134" y="82656"/>
                    <a:pt x="8670" y="89720"/>
                  </a:cubicBezTo>
                  <a:cubicBezTo>
                    <a:pt x="6492" y="91343"/>
                    <a:pt x="4520" y="93120"/>
                    <a:pt x="0" y="92743"/>
                  </a:cubicBezTo>
                  <a:cubicBezTo>
                    <a:pt x="2377" y="84788"/>
                    <a:pt x="10441" y="81765"/>
                    <a:pt x="12927" y="75078"/>
                  </a:cubicBezTo>
                  <a:cubicBezTo>
                    <a:pt x="17522" y="76387"/>
                    <a:pt x="15179" y="83005"/>
                    <a:pt x="22408" y="82599"/>
                  </a:cubicBezTo>
                  <a:cubicBezTo>
                    <a:pt x="22408" y="72798"/>
                    <a:pt x="22408" y="62728"/>
                    <a:pt x="22408" y="52664"/>
                  </a:cubicBezTo>
                  <a:cubicBezTo>
                    <a:pt x="22471" y="52035"/>
                    <a:pt x="22534" y="51401"/>
                    <a:pt x="22597" y="50766"/>
                  </a:cubicBezTo>
                  <a:cubicBezTo>
                    <a:pt x="23100" y="48863"/>
                    <a:pt x="24220" y="47360"/>
                    <a:pt x="25683" y="46086"/>
                  </a:cubicBezTo>
                  <a:cubicBezTo>
                    <a:pt x="25289" y="35639"/>
                    <a:pt x="29969" y="26323"/>
                    <a:pt x="32261" y="16482"/>
                  </a:cubicBezTo>
                  <a:lnTo>
                    <a:pt x="32273" y="16482"/>
                  </a:lnTo>
                  <a:cubicBezTo>
                    <a:pt x="36593" y="16213"/>
                    <a:pt x="38696" y="13887"/>
                    <a:pt x="38845" y="9590"/>
                  </a:cubicBezTo>
                  <a:cubicBezTo>
                    <a:pt x="39005" y="5046"/>
                    <a:pt x="41296" y="1892"/>
                    <a:pt x="45394" y="0"/>
                  </a:cubicBezTo>
                  <a:cubicBezTo>
                    <a:pt x="45994" y="423"/>
                    <a:pt x="46600" y="846"/>
                    <a:pt x="47212" y="1263"/>
                  </a:cubicBezTo>
                  <a:cubicBezTo>
                    <a:pt x="54070" y="11133"/>
                    <a:pt x="44160" y="17385"/>
                    <a:pt x="42074" y="25340"/>
                  </a:cubicBezTo>
                  <a:cubicBezTo>
                    <a:pt x="41542" y="26678"/>
                    <a:pt x="40948" y="27987"/>
                    <a:pt x="40405" y="29295"/>
                  </a:cubicBezTo>
                  <a:cubicBezTo>
                    <a:pt x="38456" y="38336"/>
                    <a:pt x="49961" y="46526"/>
                    <a:pt x="42131" y="55916"/>
                  </a:cubicBezTo>
                  <a:cubicBezTo>
                    <a:pt x="37988" y="56704"/>
                    <a:pt x="33850" y="57498"/>
                    <a:pt x="29815" y="55544"/>
                  </a:cubicBezTo>
                  <a:cubicBezTo>
                    <a:pt x="25506" y="68786"/>
                    <a:pt x="34576" y="85394"/>
                    <a:pt x="19105" y="95423"/>
                  </a:cubicBezTo>
                  <a:lnTo>
                    <a:pt x="19111" y="95423"/>
                  </a:lnTo>
                  <a:cubicBezTo>
                    <a:pt x="18014" y="95435"/>
                    <a:pt x="16916" y="95435"/>
                    <a:pt x="15813" y="95435"/>
                  </a:cubicBezTo>
                  <a:close/>
                </a:path>
              </a:pathLst>
            </a:custGeom>
            <a:grpFill/>
            <a:ln w="5715" cap="flat">
              <a:noFill/>
              <a:prstDash val="solid"/>
              <a:miter/>
            </a:ln>
          </p:spPr>
          <p:txBody>
            <a:bodyPr rtlCol="0" anchor="ctr"/>
            <a:lstStyle/>
            <a:p>
              <a:endParaRPr lang="zh-CN" altLang="en-US"/>
            </a:p>
          </p:txBody>
        </p:sp>
        <p:sp>
          <p:nvSpPr>
            <p:cNvPr id="2217" name="任意多边形: 形状 2216">
              <a:extLst>
                <a:ext uri="{FF2B5EF4-FFF2-40B4-BE49-F238E27FC236}">
                  <a16:creationId xmlns:a16="http://schemas.microsoft.com/office/drawing/2014/main" id="{0B250FA0-F0C0-1475-299E-96F9D8D7ED6A}"/>
                </a:ext>
              </a:extLst>
            </p:cNvPr>
            <p:cNvSpPr/>
            <p:nvPr/>
          </p:nvSpPr>
          <p:spPr>
            <a:xfrm>
              <a:off x="4724534" y="4766644"/>
              <a:ext cx="36436" cy="41519"/>
            </a:xfrm>
            <a:custGeom>
              <a:avLst/>
              <a:gdLst>
                <a:gd name="connsiteX0" fmla="*/ 31373 w 36436"/>
                <a:gd name="connsiteY0" fmla="*/ 20834 h 41519"/>
                <a:gd name="connsiteX1" fmla="*/ 20234 w 36436"/>
                <a:gd name="connsiteY1" fmla="*/ 31109 h 41519"/>
                <a:gd name="connsiteX2" fmla="*/ 12908 w 36436"/>
                <a:gd name="connsiteY2" fmla="*/ 38716 h 41519"/>
                <a:gd name="connsiteX3" fmla="*/ 4421 w 36436"/>
                <a:gd name="connsiteY3" fmla="*/ 38299 h 41519"/>
                <a:gd name="connsiteX4" fmla="*/ 1323 w 36436"/>
                <a:gd name="connsiteY4" fmla="*/ 27343 h 41519"/>
                <a:gd name="connsiteX5" fmla="*/ 1718 w 36436"/>
                <a:gd name="connsiteY5" fmla="*/ 24188 h 41519"/>
                <a:gd name="connsiteX6" fmla="*/ 8358 w 36436"/>
                <a:gd name="connsiteY6" fmla="*/ 7723 h 41519"/>
                <a:gd name="connsiteX7" fmla="*/ 34676 w 36436"/>
                <a:gd name="connsiteY7" fmla="*/ 1145 h 41519"/>
                <a:gd name="connsiteX8" fmla="*/ 34659 w 36436"/>
                <a:gd name="connsiteY8" fmla="*/ 1145 h 41519"/>
                <a:gd name="connsiteX9" fmla="*/ 34664 w 36436"/>
                <a:gd name="connsiteY9" fmla="*/ 4437 h 41519"/>
                <a:gd name="connsiteX10" fmla="*/ 36436 w 36436"/>
                <a:gd name="connsiteY10" fmla="*/ 8078 h 41519"/>
                <a:gd name="connsiteX11" fmla="*/ 31373 w 36436"/>
                <a:gd name="connsiteY11" fmla="*/ 20834 h 4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36" h="41519">
                  <a:moveTo>
                    <a:pt x="31373" y="20834"/>
                  </a:moveTo>
                  <a:cubicBezTo>
                    <a:pt x="26086" y="22617"/>
                    <a:pt x="18805" y="23108"/>
                    <a:pt x="20234" y="31109"/>
                  </a:cubicBezTo>
                  <a:cubicBezTo>
                    <a:pt x="21497" y="38201"/>
                    <a:pt x="18325" y="38779"/>
                    <a:pt x="12908" y="38716"/>
                  </a:cubicBezTo>
                  <a:cubicBezTo>
                    <a:pt x="10187" y="38682"/>
                    <a:pt x="8158" y="45311"/>
                    <a:pt x="4421" y="38299"/>
                  </a:cubicBezTo>
                  <a:cubicBezTo>
                    <a:pt x="2392" y="34498"/>
                    <a:pt x="-2277" y="32578"/>
                    <a:pt x="1323" y="27343"/>
                  </a:cubicBezTo>
                  <a:cubicBezTo>
                    <a:pt x="1855" y="26566"/>
                    <a:pt x="1609" y="25257"/>
                    <a:pt x="1718" y="24188"/>
                  </a:cubicBezTo>
                  <a:cubicBezTo>
                    <a:pt x="4015" y="18736"/>
                    <a:pt x="8078" y="13993"/>
                    <a:pt x="8358" y="7723"/>
                  </a:cubicBezTo>
                  <a:cubicBezTo>
                    <a:pt x="17514" y="7072"/>
                    <a:pt x="24217" y="-3415"/>
                    <a:pt x="34676" y="1145"/>
                  </a:cubicBezTo>
                  <a:cubicBezTo>
                    <a:pt x="34676" y="1145"/>
                    <a:pt x="34659" y="1145"/>
                    <a:pt x="34659" y="1145"/>
                  </a:cubicBezTo>
                  <a:cubicBezTo>
                    <a:pt x="34664" y="2243"/>
                    <a:pt x="34664" y="3340"/>
                    <a:pt x="34664" y="4437"/>
                  </a:cubicBezTo>
                  <a:cubicBezTo>
                    <a:pt x="35745" y="5414"/>
                    <a:pt x="36328" y="6626"/>
                    <a:pt x="36436" y="8078"/>
                  </a:cubicBezTo>
                  <a:cubicBezTo>
                    <a:pt x="35830" y="12758"/>
                    <a:pt x="37425" y="18325"/>
                    <a:pt x="31373" y="20834"/>
                  </a:cubicBezTo>
                  <a:close/>
                </a:path>
              </a:pathLst>
            </a:custGeom>
            <a:grpFill/>
            <a:ln w="5715" cap="flat">
              <a:noFill/>
              <a:prstDash val="solid"/>
              <a:miter/>
            </a:ln>
          </p:spPr>
          <p:txBody>
            <a:bodyPr rtlCol="0" anchor="ctr"/>
            <a:lstStyle/>
            <a:p>
              <a:endParaRPr lang="zh-CN" altLang="en-US"/>
            </a:p>
          </p:txBody>
        </p:sp>
        <p:sp>
          <p:nvSpPr>
            <p:cNvPr id="2218" name="任意多边形: 形状 2217">
              <a:extLst>
                <a:ext uri="{FF2B5EF4-FFF2-40B4-BE49-F238E27FC236}">
                  <a16:creationId xmlns:a16="http://schemas.microsoft.com/office/drawing/2014/main" id="{59C9BF47-D0D8-216E-3AD5-A79591815750}"/>
                </a:ext>
              </a:extLst>
            </p:cNvPr>
            <p:cNvSpPr/>
            <p:nvPr/>
          </p:nvSpPr>
          <p:spPr>
            <a:xfrm>
              <a:off x="4660363" y="4787518"/>
              <a:ext cx="33777" cy="49373"/>
            </a:xfrm>
            <a:custGeom>
              <a:avLst/>
              <a:gdLst>
                <a:gd name="connsiteX0" fmla="*/ 33044 w 33777"/>
                <a:gd name="connsiteY0" fmla="*/ 19808 h 49373"/>
                <a:gd name="connsiteX1" fmla="*/ 23700 w 33777"/>
                <a:gd name="connsiteY1" fmla="*/ 40805 h 49373"/>
                <a:gd name="connsiteX2" fmla="*/ 16596 w 33777"/>
                <a:gd name="connsiteY2" fmla="*/ 46023 h 49373"/>
                <a:gd name="connsiteX3" fmla="*/ 0 w 33777"/>
                <a:gd name="connsiteY3" fmla="*/ 48486 h 49373"/>
                <a:gd name="connsiteX4" fmla="*/ 26483 w 33777"/>
                <a:gd name="connsiteY4" fmla="*/ 0 h 49373"/>
                <a:gd name="connsiteX5" fmla="*/ 33044 w 33777"/>
                <a:gd name="connsiteY5" fmla="*/ 19808 h 4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77" h="49373">
                  <a:moveTo>
                    <a:pt x="33044" y="19808"/>
                  </a:moveTo>
                  <a:cubicBezTo>
                    <a:pt x="28575" y="26158"/>
                    <a:pt x="20528" y="30541"/>
                    <a:pt x="23700" y="40805"/>
                  </a:cubicBezTo>
                  <a:cubicBezTo>
                    <a:pt x="25157" y="45520"/>
                    <a:pt x="15042" y="38696"/>
                    <a:pt x="16596" y="46023"/>
                  </a:cubicBezTo>
                  <a:cubicBezTo>
                    <a:pt x="10893" y="46051"/>
                    <a:pt x="5772" y="51447"/>
                    <a:pt x="0" y="48486"/>
                  </a:cubicBezTo>
                  <a:cubicBezTo>
                    <a:pt x="8624" y="31907"/>
                    <a:pt x="12487" y="13116"/>
                    <a:pt x="26483" y="0"/>
                  </a:cubicBezTo>
                  <a:cubicBezTo>
                    <a:pt x="27975" y="6841"/>
                    <a:pt x="36256" y="11424"/>
                    <a:pt x="33044" y="19808"/>
                  </a:cubicBezTo>
                  <a:close/>
                </a:path>
              </a:pathLst>
            </a:custGeom>
            <a:grpFill/>
            <a:ln w="5715" cap="flat">
              <a:noFill/>
              <a:prstDash val="solid"/>
              <a:miter/>
            </a:ln>
          </p:spPr>
          <p:txBody>
            <a:bodyPr rtlCol="0" anchor="ctr"/>
            <a:lstStyle/>
            <a:p>
              <a:endParaRPr lang="zh-CN" altLang="en-US"/>
            </a:p>
          </p:txBody>
        </p:sp>
        <p:sp>
          <p:nvSpPr>
            <p:cNvPr id="2219" name="任意多边形: 形状 2218">
              <a:extLst>
                <a:ext uri="{FF2B5EF4-FFF2-40B4-BE49-F238E27FC236}">
                  <a16:creationId xmlns:a16="http://schemas.microsoft.com/office/drawing/2014/main" id="{359999AA-0624-5AE8-2572-D2A28521C7A7}"/>
                </a:ext>
              </a:extLst>
            </p:cNvPr>
            <p:cNvSpPr/>
            <p:nvPr/>
          </p:nvSpPr>
          <p:spPr>
            <a:xfrm>
              <a:off x="4528987" y="4898787"/>
              <a:ext cx="60000" cy="37448"/>
            </a:xfrm>
            <a:custGeom>
              <a:avLst/>
              <a:gdLst>
                <a:gd name="connsiteX0" fmla="*/ 3292 w 60000"/>
                <a:gd name="connsiteY0" fmla="*/ 36783 h 37448"/>
                <a:gd name="connsiteX1" fmla="*/ 0 w 60000"/>
                <a:gd name="connsiteY1" fmla="*/ 30188 h 37448"/>
                <a:gd name="connsiteX2" fmla="*/ 19460 w 60000"/>
                <a:gd name="connsiteY2" fmla="*/ 24308 h 37448"/>
                <a:gd name="connsiteX3" fmla="*/ 22546 w 60000"/>
                <a:gd name="connsiteY3" fmla="*/ 26148 h 37448"/>
                <a:gd name="connsiteX4" fmla="*/ 21208 w 60000"/>
                <a:gd name="connsiteY4" fmla="*/ 23582 h 37448"/>
                <a:gd name="connsiteX5" fmla="*/ 50898 w 60000"/>
                <a:gd name="connsiteY5" fmla="*/ 619 h 37448"/>
                <a:gd name="connsiteX6" fmla="*/ 58910 w 60000"/>
                <a:gd name="connsiteY6" fmla="*/ 4174 h 37448"/>
                <a:gd name="connsiteX7" fmla="*/ 55904 w 60000"/>
                <a:gd name="connsiteY7" fmla="*/ 13752 h 37448"/>
                <a:gd name="connsiteX8" fmla="*/ 55927 w 60000"/>
                <a:gd name="connsiteY8" fmla="*/ 13729 h 37448"/>
                <a:gd name="connsiteX9" fmla="*/ 49338 w 60000"/>
                <a:gd name="connsiteY9" fmla="*/ 20324 h 37448"/>
                <a:gd name="connsiteX10" fmla="*/ 49343 w 60000"/>
                <a:gd name="connsiteY10" fmla="*/ 20324 h 37448"/>
                <a:gd name="connsiteX11" fmla="*/ 46074 w 60000"/>
                <a:gd name="connsiteY11" fmla="*/ 16409 h 37448"/>
                <a:gd name="connsiteX12" fmla="*/ 42731 w 60000"/>
                <a:gd name="connsiteY12" fmla="*/ 21610 h 37448"/>
                <a:gd name="connsiteX13" fmla="*/ 13139 w 60000"/>
                <a:gd name="connsiteY13" fmla="*/ 33629 h 37448"/>
                <a:gd name="connsiteX14" fmla="*/ 6607 w 60000"/>
                <a:gd name="connsiteY14" fmla="*/ 36841 h 37448"/>
                <a:gd name="connsiteX15" fmla="*/ 3292 w 60000"/>
                <a:gd name="connsiteY15" fmla="*/ 36783 h 3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000" h="37448">
                  <a:moveTo>
                    <a:pt x="3292" y="36783"/>
                  </a:moveTo>
                  <a:cubicBezTo>
                    <a:pt x="657" y="35355"/>
                    <a:pt x="57" y="32909"/>
                    <a:pt x="0" y="30188"/>
                  </a:cubicBezTo>
                  <a:cubicBezTo>
                    <a:pt x="5424" y="24645"/>
                    <a:pt x="11990" y="22925"/>
                    <a:pt x="19460" y="24308"/>
                  </a:cubicBezTo>
                  <a:cubicBezTo>
                    <a:pt x="20494" y="24850"/>
                    <a:pt x="21568" y="25416"/>
                    <a:pt x="22546" y="26148"/>
                  </a:cubicBezTo>
                  <a:cubicBezTo>
                    <a:pt x="21797" y="25525"/>
                    <a:pt x="21357" y="24719"/>
                    <a:pt x="21208" y="23582"/>
                  </a:cubicBezTo>
                  <a:cubicBezTo>
                    <a:pt x="24872" y="7757"/>
                    <a:pt x="39416" y="6105"/>
                    <a:pt x="50898" y="619"/>
                  </a:cubicBezTo>
                  <a:cubicBezTo>
                    <a:pt x="54395" y="-1050"/>
                    <a:pt x="57156" y="830"/>
                    <a:pt x="58910" y="4174"/>
                  </a:cubicBezTo>
                  <a:cubicBezTo>
                    <a:pt x="61128" y="8403"/>
                    <a:pt x="59882" y="11495"/>
                    <a:pt x="55904" y="13752"/>
                  </a:cubicBezTo>
                  <a:cubicBezTo>
                    <a:pt x="55904" y="13752"/>
                    <a:pt x="55927" y="13729"/>
                    <a:pt x="55927" y="13729"/>
                  </a:cubicBezTo>
                  <a:cubicBezTo>
                    <a:pt x="53732" y="15929"/>
                    <a:pt x="51532" y="18124"/>
                    <a:pt x="49338" y="20324"/>
                  </a:cubicBezTo>
                  <a:lnTo>
                    <a:pt x="49343" y="20324"/>
                  </a:lnTo>
                  <a:cubicBezTo>
                    <a:pt x="48972" y="18381"/>
                    <a:pt x="49149" y="15569"/>
                    <a:pt x="46074" y="16409"/>
                  </a:cubicBezTo>
                  <a:cubicBezTo>
                    <a:pt x="43863" y="17009"/>
                    <a:pt x="43714" y="19730"/>
                    <a:pt x="42731" y="21610"/>
                  </a:cubicBezTo>
                  <a:cubicBezTo>
                    <a:pt x="34982" y="36435"/>
                    <a:pt x="29021" y="38801"/>
                    <a:pt x="13139" y="33629"/>
                  </a:cubicBezTo>
                  <a:cubicBezTo>
                    <a:pt x="11304" y="35389"/>
                    <a:pt x="10298" y="38847"/>
                    <a:pt x="6607" y="36841"/>
                  </a:cubicBezTo>
                  <a:cubicBezTo>
                    <a:pt x="5503" y="36812"/>
                    <a:pt x="4400" y="36795"/>
                    <a:pt x="3292" y="36783"/>
                  </a:cubicBezTo>
                  <a:close/>
                </a:path>
              </a:pathLst>
            </a:custGeom>
            <a:grpFill/>
            <a:ln w="5715" cap="flat">
              <a:noFill/>
              <a:prstDash val="solid"/>
              <a:miter/>
            </a:ln>
          </p:spPr>
          <p:txBody>
            <a:bodyPr rtlCol="0" anchor="ctr"/>
            <a:lstStyle/>
            <a:p>
              <a:endParaRPr lang="zh-CN" altLang="en-US"/>
            </a:p>
          </p:txBody>
        </p:sp>
        <p:sp>
          <p:nvSpPr>
            <p:cNvPr id="2220" name="任意多边形: 形状 2219">
              <a:extLst>
                <a:ext uri="{FF2B5EF4-FFF2-40B4-BE49-F238E27FC236}">
                  <a16:creationId xmlns:a16="http://schemas.microsoft.com/office/drawing/2014/main" id="{FB67233C-C09D-4AD8-BD3E-764A8DC91D8A}"/>
                </a:ext>
              </a:extLst>
            </p:cNvPr>
            <p:cNvSpPr/>
            <p:nvPr/>
          </p:nvSpPr>
          <p:spPr>
            <a:xfrm>
              <a:off x="4644092" y="4879649"/>
              <a:ext cx="26551" cy="49375"/>
            </a:xfrm>
            <a:custGeom>
              <a:avLst/>
              <a:gdLst>
                <a:gd name="connsiteX0" fmla="*/ 16419 w 26551"/>
                <a:gd name="connsiteY0" fmla="*/ 0 h 49375"/>
                <a:gd name="connsiteX1" fmla="*/ 12413 w 26551"/>
                <a:gd name="connsiteY1" fmla="*/ 27649 h 49375"/>
                <a:gd name="connsiteX2" fmla="*/ 17516 w 26551"/>
                <a:gd name="connsiteY2" fmla="*/ 28929 h 49375"/>
                <a:gd name="connsiteX3" fmla="*/ 25055 w 26551"/>
                <a:gd name="connsiteY3" fmla="*/ 36405 h 49375"/>
                <a:gd name="connsiteX4" fmla="*/ 13156 w 26551"/>
                <a:gd name="connsiteY4" fmla="*/ 49309 h 49375"/>
                <a:gd name="connsiteX5" fmla="*/ 13922 w 26551"/>
                <a:gd name="connsiteY5" fmla="*/ 38399 h 49375"/>
                <a:gd name="connsiteX6" fmla="*/ 0 w 26551"/>
                <a:gd name="connsiteY6" fmla="*/ 36170 h 49375"/>
                <a:gd name="connsiteX7" fmla="*/ 7138 w 26551"/>
                <a:gd name="connsiteY7" fmla="*/ 12202 h 49375"/>
                <a:gd name="connsiteX8" fmla="*/ 16419 w 26551"/>
                <a:gd name="connsiteY8" fmla="*/ 0 h 4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51" h="49375">
                  <a:moveTo>
                    <a:pt x="16419" y="0"/>
                  </a:moveTo>
                  <a:cubicBezTo>
                    <a:pt x="15111" y="9047"/>
                    <a:pt x="13796" y="18094"/>
                    <a:pt x="12413" y="27649"/>
                  </a:cubicBezTo>
                  <a:cubicBezTo>
                    <a:pt x="13305" y="29604"/>
                    <a:pt x="15356" y="29152"/>
                    <a:pt x="17516" y="28929"/>
                  </a:cubicBezTo>
                  <a:cubicBezTo>
                    <a:pt x="25437" y="28112"/>
                    <a:pt x="28724" y="31073"/>
                    <a:pt x="25055" y="36405"/>
                  </a:cubicBezTo>
                  <a:cubicBezTo>
                    <a:pt x="21860" y="41045"/>
                    <a:pt x="22580" y="50247"/>
                    <a:pt x="13156" y="49309"/>
                  </a:cubicBezTo>
                  <a:cubicBezTo>
                    <a:pt x="13413" y="45680"/>
                    <a:pt x="13665" y="42051"/>
                    <a:pt x="13922" y="38399"/>
                  </a:cubicBezTo>
                  <a:cubicBezTo>
                    <a:pt x="6355" y="40999"/>
                    <a:pt x="6355" y="40999"/>
                    <a:pt x="0" y="36170"/>
                  </a:cubicBezTo>
                  <a:cubicBezTo>
                    <a:pt x="1383" y="27941"/>
                    <a:pt x="8110" y="21569"/>
                    <a:pt x="7138" y="12202"/>
                  </a:cubicBezTo>
                  <a:cubicBezTo>
                    <a:pt x="6578" y="6818"/>
                    <a:pt x="12865" y="3801"/>
                    <a:pt x="16419" y="0"/>
                  </a:cubicBezTo>
                  <a:close/>
                </a:path>
              </a:pathLst>
            </a:custGeom>
            <a:grpFill/>
            <a:ln w="5715" cap="flat">
              <a:noFill/>
              <a:prstDash val="solid"/>
              <a:miter/>
            </a:ln>
          </p:spPr>
          <p:txBody>
            <a:bodyPr rtlCol="0" anchor="ctr"/>
            <a:lstStyle/>
            <a:p>
              <a:endParaRPr lang="zh-CN" altLang="en-US"/>
            </a:p>
          </p:txBody>
        </p:sp>
        <p:sp>
          <p:nvSpPr>
            <p:cNvPr id="2221" name="任意多边形: 形状 2220">
              <a:extLst>
                <a:ext uri="{FF2B5EF4-FFF2-40B4-BE49-F238E27FC236}">
                  <a16:creationId xmlns:a16="http://schemas.microsoft.com/office/drawing/2014/main" id="{EB7148BD-C9A8-F7DF-DB06-EBBE53376FCA}"/>
                </a:ext>
              </a:extLst>
            </p:cNvPr>
            <p:cNvSpPr/>
            <p:nvPr/>
          </p:nvSpPr>
          <p:spPr>
            <a:xfrm>
              <a:off x="4523190" y="5044076"/>
              <a:ext cx="28434" cy="38627"/>
            </a:xfrm>
            <a:custGeom>
              <a:avLst/>
              <a:gdLst>
                <a:gd name="connsiteX0" fmla="*/ 2527 w 28434"/>
                <a:gd name="connsiteY0" fmla="*/ 13184 h 38627"/>
                <a:gd name="connsiteX1" fmla="*/ 2505 w 28434"/>
                <a:gd name="connsiteY1" fmla="*/ 6606 h 38627"/>
                <a:gd name="connsiteX2" fmla="*/ 15649 w 28434"/>
                <a:gd name="connsiteY2" fmla="*/ 0 h 38627"/>
                <a:gd name="connsiteX3" fmla="*/ 15643 w 28434"/>
                <a:gd name="connsiteY3" fmla="*/ 11 h 38627"/>
                <a:gd name="connsiteX4" fmla="*/ 27588 w 28434"/>
                <a:gd name="connsiteY4" fmla="*/ 2577 h 38627"/>
                <a:gd name="connsiteX5" fmla="*/ 20004 w 28434"/>
                <a:gd name="connsiteY5" fmla="*/ 20179 h 38627"/>
                <a:gd name="connsiteX6" fmla="*/ 27679 w 28434"/>
                <a:gd name="connsiteY6" fmla="*/ 16179 h 38627"/>
                <a:gd name="connsiteX7" fmla="*/ 28342 w 28434"/>
                <a:gd name="connsiteY7" fmla="*/ 19185 h 38627"/>
                <a:gd name="connsiteX8" fmla="*/ 18610 w 28434"/>
                <a:gd name="connsiteY8" fmla="*/ 37519 h 38627"/>
                <a:gd name="connsiteX9" fmla="*/ 14832 w 28434"/>
                <a:gd name="connsiteY9" fmla="*/ 37519 h 38627"/>
                <a:gd name="connsiteX10" fmla="*/ 15661 w 28434"/>
                <a:gd name="connsiteY10" fmla="*/ 32930 h 38627"/>
                <a:gd name="connsiteX11" fmla="*/ 8957 w 28434"/>
                <a:gd name="connsiteY11" fmla="*/ 18956 h 38627"/>
                <a:gd name="connsiteX12" fmla="*/ 2527 w 28434"/>
                <a:gd name="connsiteY12" fmla="*/ 13184 h 38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434" h="38627">
                  <a:moveTo>
                    <a:pt x="2527" y="13184"/>
                  </a:moveTo>
                  <a:cubicBezTo>
                    <a:pt x="-833" y="11001"/>
                    <a:pt x="-844" y="8807"/>
                    <a:pt x="2505" y="6606"/>
                  </a:cubicBezTo>
                  <a:cubicBezTo>
                    <a:pt x="10620" y="11830"/>
                    <a:pt x="13666" y="6972"/>
                    <a:pt x="15649" y="0"/>
                  </a:cubicBezTo>
                  <a:lnTo>
                    <a:pt x="15643" y="11"/>
                  </a:lnTo>
                  <a:cubicBezTo>
                    <a:pt x="19318" y="394"/>
                    <a:pt x="23273" y="-903"/>
                    <a:pt x="27588" y="2577"/>
                  </a:cubicBezTo>
                  <a:cubicBezTo>
                    <a:pt x="23582" y="7658"/>
                    <a:pt x="15215" y="11561"/>
                    <a:pt x="20004" y="20179"/>
                  </a:cubicBezTo>
                  <a:cubicBezTo>
                    <a:pt x="24182" y="21980"/>
                    <a:pt x="24302" y="15933"/>
                    <a:pt x="27679" y="16179"/>
                  </a:cubicBezTo>
                  <a:cubicBezTo>
                    <a:pt x="27931" y="17202"/>
                    <a:pt x="28696" y="18471"/>
                    <a:pt x="28342" y="19185"/>
                  </a:cubicBezTo>
                  <a:cubicBezTo>
                    <a:pt x="25245" y="25375"/>
                    <a:pt x="22061" y="31524"/>
                    <a:pt x="18610" y="37519"/>
                  </a:cubicBezTo>
                  <a:cubicBezTo>
                    <a:pt x="17941" y="38685"/>
                    <a:pt x="15563" y="39279"/>
                    <a:pt x="14832" y="37519"/>
                  </a:cubicBezTo>
                  <a:cubicBezTo>
                    <a:pt x="14335" y="36307"/>
                    <a:pt x="15335" y="34478"/>
                    <a:pt x="15661" y="32930"/>
                  </a:cubicBezTo>
                  <a:cubicBezTo>
                    <a:pt x="11157" y="29364"/>
                    <a:pt x="9488" y="24420"/>
                    <a:pt x="8957" y="18956"/>
                  </a:cubicBezTo>
                  <a:cubicBezTo>
                    <a:pt x="8585" y="15013"/>
                    <a:pt x="6048" y="13573"/>
                    <a:pt x="2527" y="13184"/>
                  </a:cubicBezTo>
                  <a:close/>
                </a:path>
              </a:pathLst>
            </a:custGeom>
            <a:grpFill/>
            <a:ln w="5715" cap="flat">
              <a:noFill/>
              <a:prstDash val="solid"/>
              <a:miter/>
            </a:ln>
          </p:spPr>
          <p:txBody>
            <a:bodyPr rtlCol="0" anchor="ctr"/>
            <a:lstStyle/>
            <a:p>
              <a:endParaRPr lang="zh-CN" altLang="en-US"/>
            </a:p>
          </p:txBody>
        </p:sp>
        <p:sp>
          <p:nvSpPr>
            <p:cNvPr id="2222" name="任意多边形: 形状 2221">
              <a:extLst>
                <a:ext uri="{FF2B5EF4-FFF2-40B4-BE49-F238E27FC236}">
                  <a16:creationId xmlns:a16="http://schemas.microsoft.com/office/drawing/2014/main" id="{DBB0DC43-309D-5C65-06F2-DCF79ED662DA}"/>
                </a:ext>
              </a:extLst>
            </p:cNvPr>
            <p:cNvSpPr/>
            <p:nvPr/>
          </p:nvSpPr>
          <p:spPr>
            <a:xfrm>
              <a:off x="4486233" y="4961962"/>
              <a:ext cx="47371" cy="29581"/>
            </a:xfrm>
            <a:custGeom>
              <a:avLst/>
              <a:gdLst>
                <a:gd name="connsiteX0" fmla="*/ 0 w 47371"/>
                <a:gd name="connsiteY0" fmla="*/ 26204 h 29581"/>
                <a:gd name="connsiteX1" fmla="*/ 4349 w 47371"/>
                <a:gd name="connsiteY1" fmla="*/ 16306 h 29581"/>
                <a:gd name="connsiteX2" fmla="*/ 7533 w 47371"/>
                <a:gd name="connsiteY2" fmla="*/ 9408 h 29581"/>
                <a:gd name="connsiteX3" fmla="*/ 47372 w 47371"/>
                <a:gd name="connsiteY3" fmla="*/ 1081 h 29581"/>
                <a:gd name="connsiteX4" fmla="*/ 36182 w 47371"/>
                <a:gd name="connsiteY4" fmla="*/ 13037 h 29581"/>
                <a:gd name="connsiteX5" fmla="*/ 9870 w 47371"/>
                <a:gd name="connsiteY5" fmla="*/ 29501 h 29581"/>
                <a:gd name="connsiteX6" fmla="*/ 8064 w 47371"/>
                <a:gd name="connsiteY6" fmla="*/ 29582 h 29581"/>
                <a:gd name="connsiteX7" fmla="*/ 4458 w 47371"/>
                <a:gd name="connsiteY7" fmla="*/ 29113 h 29581"/>
                <a:gd name="connsiteX8" fmla="*/ 1120 w 47371"/>
                <a:gd name="connsiteY8" fmla="*/ 27650 h 29581"/>
                <a:gd name="connsiteX9" fmla="*/ 0 w 47371"/>
                <a:gd name="connsiteY9" fmla="*/ 26204 h 29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371" h="29581">
                  <a:moveTo>
                    <a:pt x="0" y="26204"/>
                  </a:moveTo>
                  <a:cubicBezTo>
                    <a:pt x="2578" y="24529"/>
                    <a:pt x="3903" y="20381"/>
                    <a:pt x="4349" y="16306"/>
                  </a:cubicBezTo>
                  <a:cubicBezTo>
                    <a:pt x="4618" y="13820"/>
                    <a:pt x="6212" y="9533"/>
                    <a:pt x="7533" y="9408"/>
                  </a:cubicBezTo>
                  <a:cubicBezTo>
                    <a:pt x="20757" y="8139"/>
                    <a:pt x="31667" y="-3554"/>
                    <a:pt x="47372" y="1081"/>
                  </a:cubicBezTo>
                  <a:cubicBezTo>
                    <a:pt x="43200" y="5270"/>
                    <a:pt x="38251" y="7990"/>
                    <a:pt x="36182" y="13037"/>
                  </a:cubicBezTo>
                  <a:cubicBezTo>
                    <a:pt x="17351" y="12402"/>
                    <a:pt x="17351" y="12402"/>
                    <a:pt x="9870" y="29501"/>
                  </a:cubicBezTo>
                  <a:cubicBezTo>
                    <a:pt x="9270" y="29524"/>
                    <a:pt x="8664" y="29547"/>
                    <a:pt x="8064" y="29582"/>
                  </a:cubicBezTo>
                  <a:cubicBezTo>
                    <a:pt x="6841" y="29565"/>
                    <a:pt x="5646" y="29393"/>
                    <a:pt x="4458" y="29113"/>
                  </a:cubicBezTo>
                  <a:cubicBezTo>
                    <a:pt x="3269" y="28799"/>
                    <a:pt x="2160" y="28307"/>
                    <a:pt x="1120" y="27650"/>
                  </a:cubicBezTo>
                  <a:cubicBezTo>
                    <a:pt x="737" y="27181"/>
                    <a:pt x="371" y="26696"/>
                    <a:pt x="0" y="26204"/>
                  </a:cubicBezTo>
                  <a:close/>
                </a:path>
              </a:pathLst>
            </a:custGeom>
            <a:grpFill/>
            <a:ln w="5715" cap="flat">
              <a:noFill/>
              <a:prstDash val="solid"/>
              <a:miter/>
            </a:ln>
          </p:spPr>
          <p:txBody>
            <a:bodyPr rtlCol="0" anchor="ctr"/>
            <a:lstStyle/>
            <a:p>
              <a:endParaRPr lang="zh-CN" altLang="en-US"/>
            </a:p>
          </p:txBody>
        </p:sp>
        <p:sp>
          <p:nvSpPr>
            <p:cNvPr id="2223" name="任意多边形: 形状 2222">
              <a:extLst>
                <a:ext uri="{FF2B5EF4-FFF2-40B4-BE49-F238E27FC236}">
                  <a16:creationId xmlns:a16="http://schemas.microsoft.com/office/drawing/2014/main" id="{48FE4581-8496-E5A1-B6A6-92F16E12E6C0}"/>
                </a:ext>
              </a:extLst>
            </p:cNvPr>
            <p:cNvSpPr/>
            <p:nvPr/>
          </p:nvSpPr>
          <p:spPr>
            <a:xfrm>
              <a:off x="4617717" y="4934095"/>
              <a:ext cx="31160" cy="37162"/>
            </a:xfrm>
            <a:custGeom>
              <a:avLst/>
              <a:gdLst>
                <a:gd name="connsiteX0" fmla="*/ 46 w 31160"/>
                <a:gd name="connsiteY0" fmla="*/ 8002 h 37162"/>
                <a:gd name="connsiteX1" fmla="*/ 6 w 31160"/>
                <a:gd name="connsiteY1" fmla="*/ 4631 h 37162"/>
                <a:gd name="connsiteX2" fmla="*/ 6561 w 31160"/>
                <a:gd name="connsiteY2" fmla="*/ 1407 h 37162"/>
                <a:gd name="connsiteX3" fmla="*/ 19448 w 31160"/>
                <a:gd name="connsiteY3" fmla="*/ 4979 h 37162"/>
                <a:gd name="connsiteX4" fmla="*/ 29667 w 31160"/>
                <a:gd name="connsiteY4" fmla="*/ 4745 h 37162"/>
                <a:gd name="connsiteX5" fmla="*/ 31101 w 31160"/>
                <a:gd name="connsiteY5" fmla="*/ 10300 h 37162"/>
                <a:gd name="connsiteX6" fmla="*/ 27890 w 31160"/>
                <a:gd name="connsiteY6" fmla="*/ 15175 h 37162"/>
                <a:gd name="connsiteX7" fmla="*/ 25712 w 31160"/>
                <a:gd name="connsiteY7" fmla="*/ 18324 h 37162"/>
                <a:gd name="connsiteX8" fmla="*/ 24443 w 31160"/>
                <a:gd name="connsiteY8" fmla="*/ 19730 h 37162"/>
                <a:gd name="connsiteX9" fmla="*/ 21797 w 31160"/>
                <a:gd name="connsiteY9" fmla="*/ 22370 h 37162"/>
                <a:gd name="connsiteX10" fmla="*/ 18025 w 31160"/>
                <a:gd name="connsiteY10" fmla="*/ 26502 h 37162"/>
                <a:gd name="connsiteX11" fmla="*/ 15191 w 31160"/>
                <a:gd name="connsiteY11" fmla="*/ 33777 h 37162"/>
                <a:gd name="connsiteX12" fmla="*/ 12413 w 31160"/>
                <a:gd name="connsiteY12" fmla="*/ 36989 h 37162"/>
                <a:gd name="connsiteX13" fmla="*/ 3184 w 31160"/>
                <a:gd name="connsiteY13" fmla="*/ 22233 h 37162"/>
                <a:gd name="connsiteX14" fmla="*/ 92 w 31160"/>
                <a:gd name="connsiteY14" fmla="*/ 8060 h 37162"/>
                <a:gd name="connsiteX15" fmla="*/ 46 w 31160"/>
                <a:gd name="connsiteY15" fmla="*/ 8002 h 3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160" h="37162">
                  <a:moveTo>
                    <a:pt x="46" y="8002"/>
                  </a:moveTo>
                  <a:cubicBezTo>
                    <a:pt x="35" y="6882"/>
                    <a:pt x="23" y="5757"/>
                    <a:pt x="6" y="4631"/>
                  </a:cubicBezTo>
                  <a:cubicBezTo>
                    <a:pt x="-154" y="-1216"/>
                    <a:pt x="2869" y="-576"/>
                    <a:pt x="6561" y="1407"/>
                  </a:cubicBezTo>
                  <a:cubicBezTo>
                    <a:pt x="10253" y="4756"/>
                    <a:pt x="13465" y="9517"/>
                    <a:pt x="19448" y="4979"/>
                  </a:cubicBezTo>
                  <a:cubicBezTo>
                    <a:pt x="22672" y="2533"/>
                    <a:pt x="26215" y="2819"/>
                    <a:pt x="29667" y="4745"/>
                  </a:cubicBezTo>
                  <a:cubicBezTo>
                    <a:pt x="31193" y="6328"/>
                    <a:pt x="31261" y="8289"/>
                    <a:pt x="31101" y="10300"/>
                  </a:cubicBezTo>
                  <a:cubicBezTo>
                    <a:pt x="30410" y="12175"/>
                    <a:pt x="28998" y="13575"/>
                    <a:pt x="27890" y="15175"/>
                  </a:cubicBezTo>
                  <a:cubicBezTo>
                    <a:pt x="27215" y="16255"/>
                    <a:pt x="26472" y="17301"/>
                    <a:pt x="25712" y="18324"/>
                  </a:cubicBezTo>
                  <a:cubicBezTo>
                    <a:pt x="25295" y="18792"/>
                    <a:pt x="24855" y="19250"/>
                    <a:pt x="24443" y="19730"/>
                  </a:cubicBezTo>
                  <a:cubicBezTo>
                    <a:pt x="23609" y="20656"/>
                    <a:pt x="22706" y="21519"/>
                    <a:pt x="21797" y="22370"/>
                  </a:cubicBezTo>
                  <a:cubicBezTo>
                    <a:pt x="20506" y="23708"/>
                    <a:pt x="19220" y="25062"/>
                    <a:pt x="18025" y="26502"/>
                  </a:cubicBezTo>
                  <a:cubicBezTo>
                    <a:pt x="16374" y="28645"/>
                    <a:pt x="16339" y="31423"/>
                    <a:pt x="15191" y="33777"/>
                  </a:cubicBezTo>
                  <a:cubicBezTo>
                    <a:pt x="14488" y="35052"/>
                    <a:pt x="13551" y="36098"/>
                    <a:pt x="12413" y="36989"/>
                  </a:cubicBezTo>
                  <a:cubicBezTo>
                    <a:pt x="-760" y="38692"/>
                    <a:pt x="3401" y="27445"/>
                    <a:pt x="3184" y="22233"/>
                  </a:cubicBezTo>
                  <a:cubicBezTo>
                    <a:pt x="2966" y="17021"/>
                    <a:pt x="4755" y="12123"/>
                    <a:pt x="92" y="8060"/>
                  </a:cubicBezTo>
                  <a:lnTo>
                    <a:pt x="46" y="8002"/>
                  </a:lnTo>
                  <a:close/>
                </a:path>
              </a:pathLst>
            </a:custGeom>
            <a:grpFill/>
            <a:ln w="5715" cap="flat">
              <a:noFill/>
              <a:prstDash val="solid"/>
              <a:miter/>
            </a:ln>
          </p:spPr>
          <p:txBody>
            <a:bodyPr rtlCol="0" anchor="ctr"/>
            <a:lstStyle/>
            <a:p>
              <a:endParaRPr lang="zh-CN" altLang="en-US"/>
            </a:p>
          </p:txBody>
        </p:sp>
        <p:sp>
          <p:nvSpPr>
            <p:cNvPr id="2224" name="任意多边形: 形状 2223">
              <a:extLst>
                <a:ext uri="{FF2B5EF4-FFF2-40B4-BE49-F238E27FC236}">
                  <a16:creationId xmlns:a16="http://schemas.microsoft.com/office/drawing/2014/main" id="{09E328DA-24C0-F4D0-0B70-67E7FC1BB9EF}"/>
                </a:ext>
              </a:extLst>
            </p:cNvPr>
            <p:cNvSpPr/>
            <p:nvPr/>
          </p:nvSpPr>
          <p:spPr>
            <a:xfrm>
              <a:off x="4532953" y="5007522"/>
              <a:ext cx="16212" cy="36570"/>
            </a:xfrm>
            <a:custGeom>
              <a:avLst/>
              <a:gdLst>
                <a:gd name="connsiteX0" fmla="*/ 5892 w 16212"/>
                <a:gd name="connsiteY0" fmla="*/ 36553 h 36570"/>
                <a:gd name="connsiteX1" fmla="*/ 892 w 16212"/>
                <a:gd name="connsiteY1" fmla="*/ 24129 h 36570"/>
                <a:gd name="connsiteX2" fmla="*/ 15408 w 16212"/>
                <a:gd name="connsiteY2" fmla="*/ 0 h 36570"/>
                <a:gd name="connsiteX3" fmla="*/ 10681 w 16212"/>
                <a:gd name="connsiteY3" fmla="*/ 18134 h 36570"/>
                <a:gd name="connsiteX4" fmla="*/ 5887 w 16212"/>
                <a:gd name="connsiteY4" fmla="*/ 36571 h 36570"/>
                <a:gd name="connsiteX5" fmla="*/ 5892 w 16212"/>
                <a:gd name="connsiteY5" fmla="*/ 36553 h 36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12" h="36570">
                  <a:moveTo>
                    <a:pt x="5892" y="36553"/>
                  </a:moveTo>
                  <a:cubicBezTo>
                    <a:pt x="-2029" y="34993"/>
                    <a:pt x="34" y="28529"/>
                    <a:pt x="892" y="24129"/>
                  </a:cubicBezTo>
                  <a:cubicBezTo>
                    <a:pt x="2640" y="15162"/>
                    <a:pt x="7675" y="7675"/>
                    <a:pt x="15408" y="0"/>
                  </a:cubicBezTo>
                  <a:cubicBezTo>
                    <a:pt x="18117" y="8435"/>
                    <a:pt x="13333" y="12887"/>
                    <a:pt x="10681" y="18134"/>
                  </a:cubicBezTo>
                  <a:cubicBezTo>
                    <a:pt x="7801" y="23832"/>
                    <a:pt x="10093" y="31073"/>
                    <a:pt x="5887" y="36571"/>
                  </a:cubicBezTo>
                  <a:cubicBezTo>
                    <a:pt x="5887" y="36565"/>
                    <a:pt x="5892" y="36553"/>
                    <a:pt x="5892" y="36553"/>
                  </a:cubicBezTo>
                  <a:close/>
                </a:path>
              </a:pathLst>
            </a:custGeom>
            <a:grpFill/>
            <a:ln w="5715" cap="flat">
              <a:noFill/>
              <a:prstDash val="solid"/>
              <a:miter/>
            </a:ln>
          </p:spPr>
          <p:txBody>
            <a:bodyPr rtlCol="0" anchor="ctr"/>
            <a:lstStyle/>
            <a:p>
              <a:endParaRPr lang="zh-CN" altLang="en-US"/>
            </a:p>
          </p:txBody>
        </p:sp>
        <p:sp>
          <p:nvSpPr>
            <p:cNvPr id="2225" name="任意多边形: 形状 2224">
              <a:extLst>
                <a:ext uri="{FF2B5EF4-FFF2-40B4-BE49-F238E27FC236}">
                  <a16:creationId xmlns:a16="http://schemas.microsoft.com/office/drawing/2014/main" id="{A46C3C71-E47B-60F6-46CE-27796ABA3638}"/>
                </a:ext>
              </a:extLst>
            </p:cNvPr>
            <p:cNvSpPr/>
            <p:nvPr/>
          </p:nvSpPr>
          <p:spPr>
            <a:xfrm>
              <a:off x="4519015" y="4974147"/>
              <a:ext cx="24527" cy="22288"/>
            </a:xfrm>
            <a:custGeom>
              <a:avLst/>
              <a:gdLst>
                <a:gd name="connsiteX0" fmla="*/ 3411 w 24527"/>
                <a:gd name="connsiteY0" fmla="*/ 4155 h 22288"/>
                <a:gd name="connsiteX1" fmla="*/ 23162 w 24527"/>
                <a:gd name="connsiteY1" fmla="*/ 863 h 22288"/>
                <a:gd name="connsiteX2" fmla="*/ 24528 w 24527"/>
                <a:gd name="connsiteY2" fmla="*/ 2492 h 22288"/>
                <a:gd name="connsiteX3" fmla="*/ 24516 w 24527"/>
                <a:gd name="connsiteY3" fmla="*/ 4624 h 22288"/>
                <a:gd name="connsiteX4" fmla="*/ 22893 w 24527"/>
                <a:gd name="connsiteY4" fmla="*/ 8549 h 22288"/>
                <a:gd name="connsiteX5" fmla="*/ 16538 w 24527"/>
                <a:gd name="connsiteY5" fmla="*/ 14036 h 22288"/>
                <a:gd name="connsiteX6" fmla="*/ 216 w 24527"/>
                <a:gd name="connsiteY6" fmla="*/ 22289 h 22288"/>
                <a:gd name="connsiteX7" fmla="*/ 3411 w 24527"/>
                <a:gd name="connsiteY7" fmla="*/ 4155 h 2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27" h="22288">
                  <a:moveTo>
                    <a:pt x="3411" y="4155"/>
                  </a:moveTo>
                  <a:cubicBezTo>
                    <a:pt x="9406" y="-474"/>
                    <a:pt x="16138" y="-680"/>
                    <a:pt x="23162" y="863"/>
                  </a:cubicBezTo>
                  <a:cubicBezTo>
                    <a:pt x="23619" y="1406"/>
                    <a:pt x="24070" y="1949"/>
                    <a:pt x="24528" y="2492"/>
                  </a:cubicBezTo>
                  <a:cubicBezTo>
                    <a:pt x="24516" y="3200"/>
                    <a:pt x="24510" y="3909"/>
                    <a:pt x="24516" y="4624"/>
                  </a:cubicBezTo>
                  <a:cubicBezTo>
                    <a:pt x="24162" y="6007"/>
                    <a:pt x="23607" y="7309"/>
                    <a:pt x="22893" y="8549"/>
                  </a:cubicBezTo>
                  <a:cubicBezTo>
                    <a:pt x="21419" y="11121"/>
                    <a:pt x="18601" y="12133"/>
                    <a:pt x="16538" y="14036"/>
                  </a:cubicBezTo>
                  <a:cubicBezTo>
                    <a:pt x="11520" y="10693"/>
                    <a:pt x="4908" y="13510"/>
                    <a:pt x="216" y="22289"/>
                  </a:cubicBezTo>
                  <a:cubicBezTo>
                    <a:pt x="679" y="14956"/>
                    <a:pt x="-1864" y="9007"/>
                    <a:pt x="3411" y="4155"/>
                  </a:cubicBezTo>
                  <a:close/>
                </a:path>
              </a:pathLst>
            </a:custGeom>
            <a:grpFill/>
            <a:ln w="5715" cap="flat">
              <a:noFill/>
              <a:prstDash val="solid"/>
              <a:miter/>
            </a:ln>
          </p:spPr>
          <p:txBody>
            <a:bodyPr rtlCol="0" anchor="ctr"/>
            <a:lstStyle/>
            <a:p>
              <a:endParaRPr lang="zh-CN" altLang="en-US"/>
            </a:p>
          </p:txBody>
        </p:sp>
        <p:sp>
          <p:nvSpPr>
            <p:cNvPr id="2226" name="任意多边形: 形状 2225">
              <a:extLst>
                <a:ext uri="{FF2B5EF4-FFF2-40B4-BE49-F238E27FC236}">
                  <a16:creationId xmlns:a16="http://schemas.microsoft.com/office/drawing/2014/main" id="{1E651CEF-91E9-9B41-BEF5-0A36EF20B53B}"/>
                </a:ext>
              </a:extLst>
            </p:cNvPr>
            <p:cNvSpPr/>
            <p:nvPr/>
          </p:nvSpPr>
          <p:spPr>
            <a:xfrm>
              <a:off x="4545463" y="4962889"/>
              <a:ext cx="19903" cy="23313"/>
            </a:xfrm>
            <a:custGeom>
              <a:avLst/>
              <a:gdLst>
                <a:gd name="connsiteX0" fmla="*/ 3269 w 19903"/>
                <a:gd name="connsiteY0" fmla="*/ 8846 h 23313"/>
                <a:gd name="connsiteX1" fmla="*/ 0 w 19903"/>
                <a:gd name="connsiteY1" fmla="*/ 2257 h 23313"/>
                <a:gd name="connsiteX2" fmla="*/ 17665 w 19903"/>
                <a:gd name="connsiteY2" fmla="*/ 4589 h 23313"/>
                <a:gd name="connsiteX3" fmla="*/ 18111 w 19903"/>
                <a:gd name="connsiteY3" fmla="*/ 14916 h 23313"/>
                <a:gd name="connsiteX4" fmla="*/ 8150 w 19903"/>
                <a:gd name="connsiteY4" fmla="*/ 22791 h 23313"/>
                <a:gd name="connsiteX5" fmla="*/ 3337 w 19903"/>
                <a:gd name="connsiteY5" fmla="*/ 21939 h 23313"/>
                <a:gd name="connsiteX6" fmla="*/ 7035 w 19903"/>
                <a:gd name="connsiteY6" fmla="*/ 12458 h 23313"/>
                <a:gd name="connsiteX7" fmla="*/ 4441 w 19903"/>
                <a:gd name="connsiteY7" fmla="*/ 10132 h 23313"/>
                <a:gd name="connsiteX8" fmla="*/ 3269 w 19903"/>
                <a:gd name="connsiteY8" fmla="*/ 8846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3" h="23313">
                  <a:moveTo>
                    <a:pt x="3269" y="8846"/>
                  </a:moveTo>
                  <a:cubicBezTo>
                    <a:pt x="3200" y="6143"/>
                    <a:pt x="2640" y="3686"/>
                    <a:pt x="0" y="2257"/>
                  </a:cubicBezTo>
                  <a:cubicBezTo>
                    <a:pt x="6589" y="-3109"/>
                    <a:pt x="12310" y="2508"/>
                    <a:pt x="17665" y="4589"/>
                  </a:cubicBezTo>
                  <a:cubicBezTo>
                    <a:pt x="21191" y="5960"/>
                    <a:pt x="19928" y="11452"/>
                    <a:pt x="18111" y="14916"/>
                  </a:cubicBezTo>
                  <a:cubicBezTo>
                    <a:pt x="16019" y="18888"/>
                    <a:pt x="15442" y="25168"/>
                    <a:pt x="8150" y="22791"/>
                  </a:cubicBezTo>
                  <a:cubicBezTo>
                    <a:pt x="6618" y="22293"/>
                    <a:pt x="4949" y="22214"/>
                    <a:pt x="3337" y="21939"/>
                  </a:cubicBezTo>
                  <a:cubicBezTo>
                    <a:pt x="1383" y="17482"/>
                    <a:pt x="4389" y="14996"/>
                    <a:pt x="7035" y="12458"/>
                  </a:cubicBezTo>
                  <a:cubicBezTo>
                    <a:pt x="8395" y="9343"/>
                    <a:pt x="4778" y="11469"/>
                    <a:pt x="4441" y="10132"/>
                  </a:cubicBezTo>
                  <a:cubicBezTo>
                    <a:pt x="4029" y="9703"/>
                    <a:pt x="3646" y="9275"/>
                    <a:pt x="3269" y="8846"/>
                  </a:cubicBezTo>
                  <a:close/>
                </a:path>
              </a:pathLst>
            </a:custGeom>
            <a:grpFill/>
            <a:ln w="5715" cap="flat">
              <a:noFill/>
              <a:prstDash val="solid"/>
              <a:miter/>
            </a:ln>
          </p:spPr>
          <p:txBody>
            <a:bodyPr rtlCol="0" anchor="ctr"/>
            <a:lstStyle/>
            <a:p>
              <a:endParaRPr lang="zh-CN" altLang="en-US"/>
            </a:p>
          </p:txBody>
        </p:sp>
        <p:sp>
          <p:nvSpPr>
            <p:cNvPr id="2227" name="任意多边形: 形状 2226">
              <a:extLst>
                <a:ext uri="{FF2B5EF4-FFF2-40B4-BE49-F238E27FC236}">
                  <a16:creationId xmlns:a16="http://schemas.microsoft.com/office/drawing/2014/main" id="{4BB6673B-E996-D7FF-DF55-4A3D032284F0}"/>
                </a:ext>
              </a:extLst>
            </p:cNvPr>
            <p:cNvSpPr/>
            <p:nvPr/>
          </p:nvSpPr>
          <p:spPr>
            <a:xfrm>
              <a:off x="4486238" y="5034448"/>
              <a:ext cx="18790" cy="20517"/>
            </a:xfrm>
            <a:custGeom>
              <a:avLst/>
              <a:gdLst>
                <a:gd name="connsiteX0" fmla="*/ 0 w 18790"/>
                <a:gd name="connsiteY0" fmla="*/ 19520 h 20517"/>
                <a:gd name="connsiteX1" fmla="*/ 7881 w 18790"/>
                <a:gd name="connsiteY1" fmla="*/ 9639 h 20517"/>
                <a:gd name="connsiteX2" fmla="*/ 6567 w 18790"/>
                <a:gd name="connsiteY2" fmla="*/ 3089 h 20517"/>
                <a:gd name="connsiteX3" fmla="*/ 17294 w 18790"/>
                <a:gd name="connsiteY3" fmla="*/ 2947 h 20517"/>
                <a:gd name="connsiteX4" fmla="*/ 16996 w 18790"/>
                <a:gd name="connsiteY4" fmla="*/ 11702 h 20517"/>
                <a:gd name="connsiteX5" fmla="*/ 0 w 18790"/>
                <a:gd name="connsiteY5" fmla="*/ 19520 h 20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0517">
                  <a:moveTo>
                    <a:pt x="0" y="19520"/>
                  </a:moveTo>
                  <a:cubicBezTo>
                    <a:pt x="2189" y="15902"/>
                    <a:pt x="3195" y="11759"/>
                    <a:pt x="7881" y="9639"/>
                  </a:cubicBezTo>
                  <a:cubicBezTo>
                    <a:pt x="14328" y="6713"/>
                    <a:pt x="5915" y="5564"/>
                    <a:pt x="6567" y="3089"/>
                  </a:cubicBezTo>
                  <a:cubicBezTo>
                    <a:pt x="10081" y="-1306"/>
                    <a:pt x="13773" y="-700"/>
                    <a:pt x="17294" y="2947"/>
                  </a:cubicBezTo>
                  <a:cubicBezTo>
                    <a:pt x="20083" y="5838"/>
                    <a:pt x="18374" y="8781"/>
                    <a:pt x="16996" y="11702"/>
                  </a:cubicBezTo>
                  <a:cubicBezTo>
                    <a:pt x="12865" y="20469"/>
                    <a:pt x="9956" y="21835"/>
                    <a:pt x="0" y="19520"/>
                  </a:cubicBezTo>
                  <a:close/>
                </a:path>
              </a:pathLst>
            </a:custGeom>
            <a:grpFill/>
            <a:ln w="5715" cap="flat">
              <a:noFill/>
              <a:prstDash val="solid"/>
              <a:miter/>
            </a:ln>
          </p:spPr>
          <p:txBody>
            <a:bodyPr rtlCol="0" anchor="ctr"/>
            <a:lstStyle/>
            <a:p>
              <a:endParaRPr lang="zh-CN" altLang="en-US"/>
            </a:p>
          </p:txBody>
        </p:sp>
        <p:sp>
          <p:nvSpPr>
            <p:cNvPr id="2228" name="任意多边形: 形状 2227">
              <a:extLst>
                <a:ext uri="{FF2B5EF4-FFF2-40B4-BE49-F238E27FC236}">
                  <a16:creationId xmlns:a16="http://schemas.microsoft.com/office/drawing/2014/main" id="{3CF6FEF6-FF50-9654-7D2B-7A75D3B6B6D0}"/>
                </a:ext>
              </a:extLst>
            </p:cNvPr>
            <p:cNvSpPr/>
            <p:nvPr/>
          </p:nvSpPr>
          <p:spPr>
            <a:xfrm>
              <a:off x="4559938" y="4933839"/>
              <a:ext cx="19860" cy="23746"/>
            </a:xfrm>
            <a:custGeom>
              <a:avLst/>
              <a:gdLst>
                <a:gd name="connsiteX0" fmla="*/ 15225 w 19860"/>
                <a:gd name="connsiteY0" fmla="*/ 0 h 23746"/>
                <a:gd name="connsiteX1" fmla="*/ 10202 w 19860"/>
                <a:gd name="connsiteY1" fmla="*/ 20099 h 23746"/>
                <a:gd name="connsiteX2" fmla="*/ 5687 w 19860"/>
                <a:gd name="connsiteY2" fmla="*/ 21037 h 23746"/>
                <a:gd name="connsiteX3" fmla="*/ 869 w 19860"/>
                <a:gd name="connsiteY3" fmla="*/ 22626 h 23746"/>
                <a:gd name="connsiteX4" fmla="*/ 1875 w 19860"/>
                <a:gd name="connsiteY4" fmla="*/ 15265 h 23746"/>
                <a:gd name="connsiteX5" fmla="*/ 15225 w 19860"/>
                <a:gd name="connsiteY5" fmla="*/ 0 h 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60" h="23746">
                  <a:moveTo>
                    <a:pt x="15225" y="0"/>
                  </a:moveTo>
                  <a:cubicBezTo>
                    <a:pt x="22266" y="16333"/>
                    <a:pt x="21815" y="17425"/>
                    <a:pt x="10202" y="20099"/>
                  </a:cubicBezTo>
                  <a:cubicBezTo>
                    <a:pt x="8693" y="20448"/>
                    <a:pt x="6870" y="20248"/>
                    <a:pt x="5687" y="21037"/>
                  </a:cubicBezTo>
                  <a:cubicBezTo>
                    <a:pt x="4070" y="22117"/>
                    <a:pt x="2698" y="25477"/>
                    <a:pt x="869" y="22626"/>
                  </a:cubicBezTo>
                  <a:cubicBezTo>
                    <a:pt x="-205" y="20945"/>
                    <a:pt x="-691" y="16951"/>
                    <a:pt x="1875" y="15265"/>
                  </a:cubicBezTo>
                  <a:cubicBezTo>
                    <a:pt x="6847" y="12001"/>
                    <a:pt x="12659" y="9892"/>
                    <a:pt x="15225" y="0"/>
                  </a:cubicBezTo>
                  <a:close/>
                </a:path>
              </a:pathLst>
            </a:custGeom>
            <a:grpFill/>
            <a:ln w="5715" cap="flat">
              <a:noFill/>
              <a:prstDash val="solid"/>
              <a:miter/>
            </a:ln>
          </p:spPr>
          <p:txBody>
            <a:bodyPr rtlCol="0" anchor="ctr"/>
            <a:lstStyle/>
            <a:p>
              <a:endParaRPr lang="zh-CN" altLang="en-US"/>
            </a:p>
          </p:txBody>
        </p:sp>
        <p:sp>
          <p:nvSpPr>
            <p:cNvPr id="2229" name="任意多边形: 形状 2228">
              <a:extLst>
                <a:ext uri="{FF2B5EF4-FFF2-40B4-BE49-F238E27FC236}">
                  <a16:creationId xmlns:a16="http://schemas.microsoft.com/office/drawing/2014/main" id="{E438F9CF-C9CE-FF82-D24B-7AF99C02E4A2}"/>
                </a:ext>
              </a:extLst>
            </p:cNvPr>
            <p:cNvSpPr/>
            <p:nvPr/>
          </p:nvSpPr>
          <p:spPr>
            <a:xfrm>
              <a:off x="4575680" y="4978298"/>
              <a:ext cx="20532" cy="23745"/>
            </a:xfrm>
            <a:custGeom>
              <a:avLst/>
              <a:gdLst>
                <a:gd name="connsiteX0" fmla="*/ 19097 w 20532"/>
                <a:gd name="connsiteY0" fmla="*/ 16463 h 23745"/>
                <a:gd name="connsiteX1" fmla="*/ 12805 w 20532"/>
                <a:gd name="connsiteY1" fmla="*/ 11040 h 23745"/>
                <a:gd name="connsiteX2" fmla="*/ 226 w 20532"/>
                <a:gd name="connsiteY2" fmla="*/ 23590 h 23745"/>
                <a:gd name="connsiteX3" fmla="*/ 5941 w 20532"/>
                <a:gd name="connsiteY3" fmla="*/ 6599 h 23745"/>
                <a:gd name="connsiteX4" fmla="*/ 15783 w 20532"/>
                <a:gd name="connsiteY4" fmla="*/ 4 h 23745"/>
                <a:gd name="connsiteX5" fmla="*/ 15811 w 20532"/>
                <a:gd name="connsiteY5" fmla="*/ 27 h 23745"/>
                <a:gd name="connsiteX6" fmla="*/ 19103 w 20532"/>
                <a:gd name="connsiteY6" fmla="*/ 9908 h 23745"/>
                <a:gd name="connsiteX7" fmla="*/ 19080 w 20532"/>
                <a:gd name="connsiteY7" fmla="*/ 16486 h 23745"/>
                <a:gd name="connsiteX8" fmla="*/ 19097 w 20532"/>
                <a:gd name="connsiteY8" fmla="*/ 16463 h 2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532" h="23745">
                  <a:moveTo>
                    <a:pt x="19097" y="16463"/>
                  </a:moveTo>
                  <a:cubicBezTo>
                    <a:pt x="17069" y="14714"/>
                    <a:pt x="15040" y="12966"/>
                    <a:pt x="12805" y="11040"/>
                  </a:cubicBezTo>
                  <a:cubicBezTo>
                    <a:pt x="7033" y="13634"/>
                    <a:pt x="10896" y="25213"/>
                    <a:pt x="226" y="23590"/>
                  </a:cubicBezTo>
                  <a:cubicBezTo>
                    <a:pt x="-1654" y="16777"/>
                    <a:pt x="8879" y="13600"/>
                    <a:pt x="5941" y="6599"/>
                  </a:cubicBezTo>
                  <a:cubicBezTo>
                    <a:pt x="6233" y="-65"/>
                    <a:pt x="11011" y="-25"/>
                    <a:pt x="15783" y="4"/>
                  </a:cubicBezTo>
                  <a:lnTo>
                    <a:pt x="15811" y="27"/>
                  </a:lnTo>
                  <a:cubicBezTo>
                    <a:pt x="11965" y="4964"/>
                    <a:pt x="17114" y="6908"/>
                    <a:pt x="19103" y="9908"/>
                  </a:cubicBezTo>
                  <a:cubicBezTo>
                    <a:pt x="21172" y="12108"/>
                    <a:pt x="20846" y="14297"/>
                    <a:pt x="19080" y="16486"/>
                  </a:cubicBezTo>
                  <a:lnTo>
                    <a:pt x="19097" y="16463"/>
                  </a:lnTo>
                  <a:close/>
                </a:path>
              </a:pathLst>
            </a:custGeom>
            <a:grpFill/>
            <a:ln w="5715" cap="flat">
              <a:noFill/>
              <a:prstDash val="solid"/>
              <a:miter/>
            </a:ln>
          </p:spPr>
          <p:txBody>
            <a:bodyPr rtlCol="0" anchor="ctr"/>
            <a:lstStyle/>
            <a:p>
              <a:endParaRPr lang="zh-CN" altLang="en-US"/>
            </a:p>
          </p:txBody>
        </p:sp>
        <p:sp>
          <p:nvSpPr>
            <p:cNvPr id="2230" name="任意多边形: 形状 2229">
              <a:extLst>
                <a:ext uri="{FF2B5EF4-FFF2-40B4-BE49-F238E27FC236}">
                  <a16:creationId xmlns:a16="http://schemas.microsoft.com/office/drawing/2014/main" id="{4C975737-A849-EB4C-F912-BF7E5CDC195D}"/>
                </a:ext>
              </a:extLst>
            </p:cNvPr>
            <p:cNvSpPr/>
            <p:nvPr/>
          </p:nvSpPr>
          <p:spPr>
            <a:xfrm>
              <a:off x="4479579" y="5009682"/>
              <a:ext cx="10691" cy="31147"/>
            </a:xfrm>
            <a:custGeom>
              <a:avLst/>
              <a:gdLst>
                <a:gd name="connsiteX0" fmla="*/ 10088 w 10691"/>
                <a:gd name="connsiteY0" fmla="*/ 27930 h 31147"/>
                <a:gd name="connsiteX1" fmla="*/ 6648 w 10691"/>
                <a:gd name="connsiteY1" fmla="*/ 31148 h 31147"/>
                <a:gd name="connsiteX2" fmla="*/ 3282 w 10691"/>
                <a:gd name="connsiteY2" fmla="*/ 27850 h 31147"/>
                <a:gd name="connsiteX3" fmla="*/ 19 w 10691"/>
                <a:gd name="connsiteY3" fmla="*/ 4910 h 31147"/>
                <a:gd name="connsiteX4" fmla="*/ 9894 w 10691"/>
                <a:gd name="connsiteY4" fmla="*/ 1533 h 31147"/>
                <a:gd name="connsiteX5" fmla="*/ 10088 w 10691"/>
                <a:gd name="connsiteY5" fmla="*/ 27930 h 31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91" h="31147">
                  <a:moveTo>
                    <a:pt x="10088" y="27930"/>
                  </a:moveTo>
                  <a:cubicBezTo>
                    <a:pt x="8940" y="29005"/>
                    <a:pt x="7797" y="30079"/>
                    <a:pt x="6648" y="31148"/>
                  </a:cubicBezTo>
                  <a:cubicBezTo>
                    <a:pt x="5745" y="29828"/>
                    <a:pt x="3545" y="29828"/>
                    <a:pt x="3282" y="27850"/>
                  </a:cubicBezTo>
                  <a:cubicBezTo>
                    <a:pt x="4813" y="19832"/>
                    <a:pt x="-347" y="12763"/>
                    <a:pt x="19" y="4910"/>
                  </a:cubicBezTo>
                  <a:cubicBezTo>
                    <a:pt x="2105" y="247"/>
                    <a:pt x="5162" y="-1553"/>
                    <a:pt x="9894" y="1533"/>
                  </a:cubicBezTo>
                  <a:cubicBezTo>
                    <a:pt x="13009" y="10311"/>
                    <a:pt x="5682" y="19163"/>
                    <a:pt x="10088" y="27930"/>
                  </a:cubicBezTo>
                  <a:close/>
                </a:path>
              </a:pathLst>
            </a:custGeom>
            <a:grpFill/>
            <a:ln w="5715" cap="flat">
              <a:noFill/>
              <a:prstDash val="solid"/>
              <a:miter/>
            </a:ln>
          </p:spPr>
          <p:txBody>
            <a:bodyPr rtlCol="0" anchor="ctr"/>
            <a:lstStyle/>
            <a:p>
              <a:endParaRPr lang="zh-CN" altLang="en-US"/>
            </a:p>
          </p:txBody>
        </p:sp>
        <p:sp>
          <p:nvSpPr>
            <p:cNvPr id="2231" name="任意多边形: 形状 2230">
              <a:extLst>
                <a:ext uri="{FF2B5EF4-FFF2-40B4-BE49-F238E27FC236}">
                  <a16:creationId xmlns:a16="http://schemas.microsoft.com/office/drawing/2014/main" id="{5923185C-4C6A-2AA2-4FBD-7842FE5DA694}"/>
                </a:ext>
              </a:extLst>
            </p:cNvPr>
            <p:cNvSpPr/>
            <p:nvPr/>
          </p:nvSpPr>
          <p:spPr>
            <a:xfrm>
              <a:off x="4588660" y="4930210"/>
              <a:ext cx="18564" cy="15869"/>
            </a:xfrm>
            <a:custGeom>
              <a:avLst/>
              <a:gdLst>
                <a:gd name="connsiteX0" fmla="*/ 9398 w 18564"/>
                <a:gd name="connsiteY0" fmla="*/ 11939 h 15869"/>
                <a:gd name="connsiteX1" fmla="*/ 4638 w 18564"/>
                <a:gd name="connsiteY1" fmla="*/ 12619 h 15869"/>
                <a:gd name="connsiteX2" fmla="*/ 494 w 18564"/>
                <a:gd name="connsiteY2" fmla="*/ 11801 h 15869"/>
                <a:gd name="connsiteX3" fmla="*/ 2283 w 18564"/>
                <a:gd name="connsiteY3" fmla="*/ 6509 h 15869"/>
                <a:gd name="connsiteX4" fmla="*/ 17914 w 18564"/>
                <a:gd name="connsiteY4" fmla="*/ 0 h 15869"/>
                <a:gd name="connsiteX5" fmla="*/ 15965 w 18564"/>
                <a:gd name="connsiteY5" fmla="*/ 15236 h 15869"/>
                <a:gd name="connsiteX6" fmla="*/ 9398 w 18564"/>
                <a:gd name="connsiteY6" fmla="*/ 11939 h 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4" h="15869">
                  <a:moveTo>
                    <a:pt x="9398" y="11939"/>
                  </a:moveTo>
                  <a:cubicBezTo>
                    <a:pt x="7810" y="12161"/>
                    <a:pt x="6209" y="12322"/>
                    <a:pt x="4638" y="12619"/>
                  </a:cubicBezTo>
                  <a:cubicBezTo>
                    <a:pt x="3112" y="12910"/>
                    <a:pt x="1369" y="13659"/>
                    <a:pt x="494" y="11801"/>
                  </a:cubicBezTo>
                  <a:cubicBezTo>
                    <a:pt x="-523" y="9630"/>
                    <a:pt x="9" y="7138"/>
                    <a:pt x="2283" y="6509"/>
                  </a:cubicBezTo>
                  <a:cubicBezTo>
                    <a:pt x="7358" y="5104"/>
                    <a:pt x="12496" y="4035"/>
                    <a:pt x="17914" y="0"/>
                  </a:cubicBezTo>
                  <a:cubicBezTo>
                    <a:pt x="19440" y="6006"/>
                    <a:pt x="18074" y="10647"/>
                    <a:pt x="15965" y="15236"/>
                  </a:cubicBezTo>
                  <a:cubicBezTo>
                    <a:pt x="12285" y="17116"/>
                    <a:pt x="10879" y="14453"/>
                    <a:pt x="9398" y="11939"/>
                  </a:cubicBezTo>
                  <a:close/>
                </a:path>
              </a:pathLst>
            </a:custGeom>
            <a:grpFill/>
            <a:ln w="5715" cap="flat">
              <a:noFill/>
              <a:prstDash val="solid"/>
              <a:miter/>
            </a:ln>
          </p:spPr>
          <p:txBody>
            <a:bodyPr rtlCol="0" anchor="ctr"/>
            <a:lstStyle/>
            <a:p>
              <a:endParaRPr lang="zh-CN" altLang="en-US"/>
            </a:p>
          </p:txBody>
        </p:sp>
        <p:sp>
          <p:nvSpPr>
            <p:cNvPr id="2232" name="任意多边形: 形状 2231">
              <a:extLst>
                <a:ext uri="{FF2B5EF4-FFF2-40B4-BE49-F238E27FC236}">
                  <a16:creationId xmlns:a16="http://schemas.microsoft.com/office/drawing/2014/main" id="{6CC8A2E0-AD74-BF72-E590-FE1FD5751492}"/>
                </a:ext>
              </a:extLst>
            </p:cNvPr>
            <p:cNvSpPr/>
            <p:nvPr/>
          </p:nvSpPr>
          <p:spPr>
            <a:xfrm>
              <a:off x="4476408" y="4988166"/>
              <a:ext cx="17522" cy="26437"/>
            </a:xfrm>
            <a:custGeom>
              <a:avLst/>
              <a:gdLst>
                <a:gd name="connsiteX0" fmla="*/ 13065 w 17522"/>
                <a:gd name="connsiteY0" fmla="*/ 23054 h 26437"/>
                <a:gd name="connsiteX1" fmla="*/ 3189 w 17522"/>
                <a:gd name="connsiteY1" fmla="*/ 26426 h 26437"/>
                <a:gd name="connsiteX2" fmla="*/ 3206 w 17522"/>
                <a:gd name="connsiteY2" fmla="*/ 26437 h 26437"/>
                <a:gd name="connsiteX3" fmla="*/ 3241 w 17522"/>
                <a:gd name="connsiteY3" fmla="*/ 16402 h 26437"/>
                <a:gd name="connsiteX4" fmla="*/ 0 w 17522"/>
                <a:gd name="connsiteY4" fmla="*/ 9870 h 26437"/>
                <a:gd name="connsiteX5" fmla="*/ 6549 w 17522"/>
                <a:gd name="connsiteY5" fmla="*/ 3337 h 26437"/>
                <a:gd name="connsiteX6" fmla="*/ 9824 w 17522"/>
                <a:gd name="connsiteY6" fmla="*/ 0 h 26437"/>
                <a:gd name="connsiteX7" fmla="*/ 9841 w 17522"/>
                <a:gd name="connsiteY7" fmla="*/ 29 h 26437"/>
                <a:gd name="connsiteX8" fmla="*/ 15859 w 17522"/>
                <a:gd name="connsiteY8" fmla="*/ 4612 h 26437"/>
                <a:gd name="connsiteX9" fmla="*/ 17522 w 17522"/>
                <a:gd name="connsiteY9" fmla="*/ 8029 h 26437"/>
                <a:gd name="connsiteX10" fmla="*/ 9847 w 17522"/>
                <a:gd name="connsiteY10" fmla="*/ 13190 h 26437"/>
                <a:gd name="connsiteX11" fmla="*/ 9864 w 17522"/>
                <a:gd name="connsiteY11" fmla="*/ 13179 h 26437"/>
                <a:gd name="connsiteX12" fmla="*/ 16339 w 17522"/>
                <a:gd name="connsiteY12" fmla="*/ 19717 h 26437"/>
                <a:gd name="connsiteX13" fmla="*/ 13065 w 17522"/>
                <a:gd name="connsiteY13" fmla="*/ 23054 h 2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22" h="26437">
                  <a:moveTo>
                    <a:pt x="13065" y="23054"/>
                  </a:moveTo>
                  <a:cubicBezTo>
                    <a:pt x="9333" y="22883"/>
                    <a:pt x="6378" y="25003"/>
                    <a:pt x="3189" y="26426"/>
                  </a:cubicBezTo>
                  <a:cubicBezTo>
                    <a:pt x="3189" y="26426"/>
                    <a:pt x="3206" y="26437"/>
                    <a:pt x="3206" y="26437"/>
                  </a:cubicBezTo>
                  <a:cubicBezTo>
                    <a:pt x="343" y="23083"/>
                    <a:pt x="954" y="19739"/>
                    <a:pt x="3241" y="16402"/>
                  </a:cubicBezTo>
                  <a:cubicBezTo>
                    <a:pt x="2160" y="14225"/>
                    <a:pt x="1080" y="12047"/>
                    <a:pt x="0" y="9870"/>
                  </a:cubicBezTo>
                  <a:cubicBezTo>
                    <a:pt x="2800" y="8315"/>
                    <a:pt x="4869" y="6018"/>
                    <a:pt x="6549" y="3337"/>
                  </a:cubicBezTo>
                  <a:cubicBezTo>
                    <a:pt x="7641" y="2223"/>
                    <a:pt x="8733" y="1114"/>
                    <a:pt x="9824" y="0"/>
                  </a:cubicBezTo>
                  <a:cubicBezTo>
                    <a:pt x="9824" y="0"/>
                    <a:pt x="9841" y="29"/>
                    <a:pt x="9841" y="29"/>
                  </a:cubicBezTo>
                  <a:cubicBezTo>
                    <a:pt x="11481" y="2029"/>
                    <a:pt x="13842" y="3086"/>
                    <a:pt x="15859" y="4612"/>
                  </a:cubicBezTo>
                  <a:cubicBezTo>
                    <a:pt x="16802" y="5566"/>
                    <a:pt x="17328" y="6715"/>
                    <a:pt x="17522" y="8029"/>
                  </a:cubicBezTo>
                  <a:cubicBezTo>
                    <a:pt x="16625" y="12224"/>
                    <a:pt x="11864" y="10658"/>
                    <a:pt x="9847" y="13190"/>
                  </a:cubicBezTo>
                  <a:lnTo>
                    <a:pt x="9864" y="13179"/>
                  </a:lnTo>
                  <a:cubicBezTo>
                    <a:pt x="7355" y="19979"/>
                    <a:pt x="14790" y="16928"/>
                    <a:pt x="16339" y="19717"/>
                  </a:cubicBezTo>
                  <a:cubicBezTo>
                    <a:pt x="15248" y="20831"/>
                    <a:pt x="14156" y="21940"/>
                    <a:pt x="13065" y="23054"/>
                  </a:cubicBezTo>
                  <a:close/>
                </a:path>
              </a:pathLst>
            </a:custGeom>
            <a:grpFill/>
            <a:ln w="5715" cap="flat">
              <a:noFill/>
              <a:prstDash val="solid"/>
              <a:miter/>
            </a:ln>
          </p:spPr>
          <p:txBody>
            <a:bodyPr rtlCol="0" anchor="ctr"/>
            <a:lstStyle/>
            <a:p>
              <a:endParaRPr lang="zh-CN" altLang="en-US"/>
            </a:p>
          </p:txBody>
        </p:sp>
        <p:sp>
          <p:nvSpPr>
            <p:cNvPr id="2233" name="任意多边形: 形状 2232">
              <a:extLst>
                <a:ext uri="{FF2B5EF4-FFF2-40B4-BE49-F238E27FC236}">
                  <a16:creationId xmlns:a16="http://schemas.microsoft.com/office/drawing/2014/main" id="{CEFCF2B7-5825-C4B6-757F-43909BA272CF}"/>
                </a:ext>
              </a:extLst>
            </p:cNvPr>
            <p:cNvSpPr/>
            <p:nvPr/>
          </p:nvSpPr>
          <p:spPr>
            <a:xfrm>
              <a:off x="4632034" y="4911346"/>
              <a:ext cx="12156" cy="18766"/>
            </a:xfrm>
            <a:custGeom>
              <a:avLst/>
              <a:gdLst>
                <a:gd name="connsiteX0" fmla="*/ 639 w 12156"/>
                <a:gd name="connsiteY0" fmla="*/ 15406 h 18766"/>
                <a:gd name="connsiteX1" fmla="*/ 5 w 12156"/>
                <a:gd name="connsiteY1" fmla="*/ 4622 h 18766"/>
                <a:gd name="connsiteX2" fmla="*/ 4280 w 12156"/>
                <a:gd name="connsiteY2" fmla="*/ 404 h 18766"/>
                <a:gd name="connsiteX3" fmla="*/ 10721 w 12156"/>
                <a:gd name="connsiteY3" fmla="*/ 3582 h 18766"/>
                <a:gd name="connsiteX4" fmla="*/ 10629 w 12156"/>
                <a:gd name="connsiteY4" fmla="*/ 8988 h 18766"/>
                <a:gd name="connsiteX5" fmla="*/ 4994 w 12156"/>
                <a:gd name="connsiteY5" fmla="*/ 18767 h 18766"/>
                <a:gd name="connsiteX6" fmla="*/ 639 w 12156"/>
                <a:gd name="connsiteY6" fmla="*/ 15406 h 1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56" h="18766">
                  <a:moveTo>
                    <a:pt x="639" y="15406"/>
                  </a:moveTo>
                  <a:cubicBezTo>
                    <a:pt x="399" y="11812"/>
                    <a:pt x="-52" y="8211"/>
                    <a:pt x="5" y="4622"/>
                  </a:cubicBezTo>
                  <a:cubicBezTo>
                    <a:pt x="45" y="2165"/>
                    <a:pt x="2337" y="1290"/>
                    <a:pt x="4280" y="404"/>
                  </a:cubicBezTo>
                  <a:cubicBezTo>
                    <a:pt x="7726" y="-1162"/>
                    <a:pt x="8692" y="2233"/>
                    <a:pt x="10721" y="3582"/>
                  </a:cubicBezTo>
                  <a:cubicBezTo>
                    <a:pt x="13601" y="5508"/>
                    <a:pt x="11383" y="7422"/>
                    <a:pt x="10629" y="8988"/>
                  </a:cubicBezTo>
                  <a:cubicBezTo>
                    <a:pt x="9000" y="12366"/>
                    <a:pt x="6903" y="15521"/>
                    <a:pt x="4994" y="18767"/>
                  </a:cubicBezTo>
                  <a:cubicBezTo>
                    <a:pt x="3543" y="17647"/>
                    <a:pt x="2091" y="16527"/>
                    <a:pt x="639" y="15406"/>
                  </a:cubicBezTo>
                  <a:close/>
                </a:path>
              </a:pathLst>
            </a:custGeom>
            <a:grpFill/>
            <a:ln w="5715" cap="flat">
              <a:noFill/>
              <a:prstDash val="solid"/>
              <a:miter/>
            </a:ln>
          </p:spPr>
          <p:txBody>
            <a:bodyPr rtlCol="0" anchor="ctr"/>
            <a:lstStyle/>
            <a:p>
              <a:endParaRPr lang="zh-CN" altLang="en-US"/>
            </a:p>
          </p:txBody>
        </p:sp>
        <p:sp>
          <p:nvSpPr>
            <p:cNvPr id="2234" name="任意多边形: 形状 2233">
              <a:extLst>
                <a:ext uri="{FF2B5EF4-FFF2-40B4-BE49-F238E27FC236}">
                  <a16:creationId xmlns:a16="http://schemas.microsoft.com/office/drawing/2014/main" id="{E86B184A-6DDC-8C56-05E1-714DD3A262BB}"/>
                </a:ext>
              </a:extLst>
            </p:cNvPr>
            <p:cNvSpPr/>
            <p:nvPr/>
          </p:nvSpPr>
          <p:spPr>
            <a:xfrm>
              <a:off x="4594542" y="4942149"/>
              <a:ext cx="10099" cy="16430"/>
            </a:xfrm>
            <a:custGeom>
              <a:avLst/>
              <a:gdLst>
                <a:gd name="connsiteX0" fmla="*/ 3516 w 10099"/>
                <a:gd name="connsiteY0" fmla="*/ 0 h 16430"/>
                <a:gd name="connsiteX1" fmla="*/ 10082 w 10099"/>
                <a:gd name="connsiteY1" fmla="*/ 3292 h 16430"/>
                <a:gd name="connsiteX2" fmla="*/ 10099 w 10099"/>
                <a:gd name="connsiteY2" fmla="*/ 16431 h 16430"/>
                <a:gd name="connsiteX3" fmla="*/ 10088 w 10099"/>
                <a:gd name="connsiteY3" fmla="*/ 16431 h 16430"/>
                <a:gd name="connsiteX4" fmla="*/ 3516 w 10099"/>
                <a:gd name="connsiteY4" fmla="*/ 0 h 16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9" h="16430">
                  <a:moveTo>
                    <a:pt x="3516" y="0"/>
                  </a:moveTo>
                  <a:cubicBezTo>
                    <a:pt x="5704" y="1097"/>
                    <a:pt x="7893" y="2194"/>
                    <a:pt x="10082" y="3292"/>
                  </a:cubicBezTo>
                  <a:cubicBezTo>
                    <a:pt x="10088" y="7669"/>
                    <a:pt x="10094" y="12053"/>
                    <a:pt x="10099" y="16431"/>
                  </a:cubicBezTo>
                  <a:cubicBezTo>
                    <a:pt x="10099" y="16431"/>
                    <a:pt x="10088" y="16431"/>
                    <a:pt x="10088" y="16431"/>
                  </a:cubicBezTo>
                  <a:cubicBezTo>
                    <a:pt x="-1828" y="15465"/>
                    <a:pt x="-2034" y="14956"/>
                    <a:pt x="3516" y="0"/>
                  </a:cubicBezTo>
                  <a:close/>
                </a:path>
              </a:pathLst>
            </a:custGeom>
            <a:grpFill/>
            <a:ln w="5715" cap="flat">
              <a:noFill/>
              <a:prstDash val="solid"/>
              <a:miter/>
            </a:ln>
          </p:spPr>
          <p:txBody>
            <a:bodyPr rtlCol="0" anchor="ctr"/>
            <a:lstStyle/>
            <a:p>
              <a:endParaRPr lang="zh-CN" altLang="en-US"/>
            </a:p>
          </p:txBody>
        </p:sp>
        <p:sp>
          <p:nvSpPr>
            <p:cNvPr id="2235" name="任意多边形: 形状 2234">
              <a:extLst>
                <a:ext uri="{FF2B5EF4-FFF2-40B4-BE49-F238E27FC236}">
                  <a16:creationId xmlns:a16="http://schemas.microsoft.com/office/drawing/2014/main" id="{5924CBE7-6B7B-45E1-66DF-744B3213C4C1}"/>
                </a:ext>
              </a:extLst>
            </p:cNvPr>
            <p:cNvSpPr/>
            <p:nvPr/>
          </p:nvSpPr>
          <p:spPr>
            <a:xfrm>
              <a:off x="4535559" y="4973493"/>
              <a:ext cx="19796" cy="15858"/>
            </a:xfrm>
            <a:custGeom>
              <a:avLst/>
              <a:gdLst>
                <a:gd name="connsiteX0" fmla="*/ 19797 w 19796"/>
                <a:gd name="connsiteY0" fmla="*/ 1545 h 15858"/>
                <a:gd name="connsiteX1" fmla="*/ 13242 w 19796"/>
                <a:gd name="connsiteY1" fmla="*/ 11335 h 15858"/>
                <a:gd name="connsiteX2" fmla="*/ 7424 w 19796"/>
                <a:gd name="connsiteY2" fmla="*/ 15387 h 15858"/>
                <a:gd name="connsiteX3" fmla="*/ 0 w 19796"/>
                <a:gd name="connsiteY3" fmla="*/ 14684 h 15858"/>
                <a:gd name="connsiteX4" fmla="*/ 3349 w 19796"/>
                <a:gd name="connsiteY4" fmla="*/ 8106 h 15858"/>
                <a:gd name="connsiteX5" fmla="*/ 6595 w 19796"/>
                <a:gd name="connsiteY5" fmla="*/ 4814 h 15858"/>
                <a:gd name="connsiteX6" fmla="*/ 6601 w 19796"/>
                <a:gd name="connsiteY6" fmla="*/ 4814 h 15858"/>
                <a:gd name="connsiteX7" fmla="*/ 11384 w 19796"/>
                <a:gd name="connsiteY7" fmla="*/ 1951 h 15858"/>
                <a:gd name="connsiteX8" fmla="*/ 14625 w 19796"/>
                <a:gd name="connsiteY8" fmla="*/ 42 h 15858"/>
                <a:gd name="connsiteX9" fmla="*/ 19797 w 19796"/>
                <a:gd name="connsiteY9" fmla="*/ 1545 h 1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96" h="15858">
                  <a:moveTo>
                    <a:pt x="19797" y="1545"/>
                  </a:moveTo>
                  <a:cubicBezTo>
                    <a:pt x="17608" y="4808"/>
                    <a:pt x="15425" y="8072"/>
                    <a:pt x="13242" y="11335"/>
                  </a:cubicBezTo>
                  <a:cubicBezTo>
                    <a:pt x="12887" y="14958"/>
                    <a:pt x="11573" y="16787"/>
                    <a:pt x="7424" y="15387"/>
                  </a:cubicBezTo>
                  <a:cubicBezTo>
                    <a:pt x="5132" y="14615"/>
                    <a:pt x="2486" y="14884"/>
                    <a:pt x="0" y="14684"/>
                  </a:cubicBezTo>
                  <a:cubicBezTo>
                    <a:pt x="1114" y="12489"/>
                    <a:pt x="2235" y="10300"/>
                    <a:pt x="3349" y="8106"/>
                  </a:cubicBezTo>
                  <a:cubicBezTo>
                    <a:pt x="4515" y="7095"/>
                    <a:pt x="5504" y="5906"/>
                    <a:pt x="6595" y="4814"/>
                  </a:cubicBezTo>
                  <a:lnTo>
                    <a:pt x="6601" y="4814"/>
                  </a:lnTo>
                  <a:cubicBezTo>
                    <a:pt x="7864" y="3305"/>
                    <a:pt x="9984" y="3231"/>
                    <a:pt x="11384" y="1951"/>
                  </a:cubicBezTo>
                  <a:cubicBezTo>
                    <a:pt x="12322" y="1065"/>
                    <a:pt x="13402" y="436"/>
                    <a:pt x="14625" y="42"/>
                  </a:cubicBezTo>
                  <a:cubicBezTo>
                    <a:pt x="16511" y="-4"/>
                    <a:pt x="18454" y="-284"/>
                    <a:pt x="19797" y="1545"/>
                  </a:cubicBezTo>
                  <a:close/>
                </a:path>
              </a:pathLst>
            </a:custGeom>
            <a:grpFill/>
            <a:ln w="5715" cap="flat">
              <a:noFill/>
              <a:prstDash val="solid"/>
              <a:miter/>
            </a:ln>
          </p:spPr>
          <p:txBody>
            <a:bodyPr rtlCol="0" anchor="ctr"/>
            <a:lstStyle/>
            <a:p>
              <a:endParaRPr lang="zh-CN" altLang="en-US"/>
            </a:p>
          </p:txBody>
        </p:sp>
        <p:sp>
          <p:nvSpPr>
            <p:cNvPr id="2236" name="任意多边形: 形状 2235">
              <a:extLst>
                <a:ext uri="{FF2B5EF4-FFF2-40B4-BE49-F238E27FC236}">
                  <a16:creationId xmlns:a16="http://schemas.microsoft.com/office/drawing/2014/main" id="{57DE10D0-7FE4-0618-2CD9-7F02243259A2}"/>
                </a:ext>
              </a:extLst>
            </p:cNvPr>
            <p:cNvSpPr/>
            <p:nvPr/>
          </p:nvSpPr>
          <p:spPr>
            <a:xfrm>
              <a:off x="4600738" y="4842300"/>
              <a:ext cx="10481" cy="19907"/>
            </a:xfrm>
            <a:custGeom>
              <a:avLst/>
              <a:gdLst>
                <a:gd name="connsiteX0" fmla="*/ 10481 w 10481"/>
                <a:gd name="connsiteY0" fmla="*/ 4420 h 19907"/>
                <a:gd name="connsiteX1" fmla="*/ 0 w 10481"/>
                <a:gd name="connsiteY1" fmla="*/ 19908 h 19907"/>
                <a:gd name="connsiteX2" fmla="*/ 6332 w 10481"/>
                <a:gd name="connsiteY2" fmla="*/ 1460 h 19907"/>
                <a:gd name="connsiteX3" fmla="*/ 10464 w 10481"/>
                <a:gd name="connsiteY3" fmla="*/ 4449 h 19907"/>
                <a:gd name="connsiteX4" fmla="*/ 10481 w 10481"/>
                <a:gd name="connsiteY4" fmla="*/ 4420 h 19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1" h="19907">
                  <a:moveTo>
                    <a:pt x="10481" y="4420"/>
                  </a:moveTo>
                  <a:cubicBezTo>
                    <a:pt x="4618" y="7780"/>
                    <a:pt x="9864" y="17873"/>
                    <a:pt x="0" y="19908"/>
                  </a:cubicBezTo>
                  <a:cubicBezTo>
                    <a:pt x="206" y="12798"/>
                    <a:pt x="3063" y="6626"/>
                    <a:pt x="6332" y="1460"/>
                  </a:cubicBezTo>
                  <a:cubicBezTo>
                    <a:pt x="8681" y="-2249"/>
                    <a:pt x="9967" y="1991"/>
                    <a:pt x="10464" y="4449"/>
                  </a:cubicBezTo>
                  <a:lnTo>
                    <a:pt x="10481" y="4420"/>
                  </a:lnTo>
                  <a:close/>
                </a:path>
              </a:pathLst>
            </a:custGeom>
            <a:grpFill/>
            <a:ln w="5715" cap="flat">
              <a:noFill/>
              <a:prstDash val="solid"/>
              <a:miter/>
            </a:ln>
          </p:spPr>
          <p:txBody>
            <a:bodyPr rtlCol="0" anchor="ctr"/>
            <a:lstStyle/>
            <a:p>
              <a:endParaRPr lang="zh-CN" altLang="en-US"/>
            </a:p>
          </p:txBody>
        </p:sp>
        <p:sp>
          <p:nvSpPr>
            <p:cNvPr id="2237" name="任意多边形: 形状 2236">
              <a:extLst>
                <a:ext uri="{FF2B5EF4-FFF2-40B4-BE49-F238E27FC236}">
                  <a16:creationId xmlns:a16="http://schemas.microsoft.com/office/drawing/2014/main" id="{C5E749DB-87C5-F3C8-CBEA-65154E319D7F}"/>
                </a:ext>
              </a:extLst>
            </p:cNvPr>
            <p:cNvSpPr/>
            <p:nvPr/>
          </p:nvSpPr>
          <p:spPr>
            <a:xfrm>
              <a:off x="4523924" y="4942189"/>
              <a:ext cx="11657" cy="15430"/>
            </a:xfrm>
            <a:custGeom>
              <a:avLst/>
              <a:gdLst>
                <a:gd name="connsiteX0" fmla="*/ 11657 w 11657"/>
                <a:gd name="connsiteY0" fmla="*/ 6521 h 15430"/>
                <a:gd name="connsiteX1" fmla="*/ 742 w 11657"/>
                <a:gd name="connsiteY1" fmla="*/ 15430 h 15430"/>
                <a:gd name="connsiteX2" fmla="*/ 5102 w 11657"/>
                <a:gd name="connsiteY2" fmla="*/ 0 h 15430"/>
                <a:gd name="connsiteX3" fmla="*/ 11657 w 11657"/>
                <a:gd name="connsiteY3" fmla="*/ 6521 h 15430"/>
              </a:gdLst>
              <a:ahLst/>
              <a:cxnLst>
                <a:cxn ang="0">
                  <a:pos x="connsiteX0" y="connsiteY0"/>
                </a:cxn>
                <a:cxn ang="0">
                  <a:pos x="connsiteX1" y="connsiteY1"/>
                </a:cxn>
                <a:cxn ang="0">
                  <a:pos x="connsiteX2" y="connsiteY2"/>
                </a:cxn>
                <a:cxn ang="0">
                  <a:pos x="connsiteX3" y="connsiteY3"/>
                </a:cxn>
              </a:cxnLst>
              <a:rect l="l" t="t" r="r" b="b"/>
              <a:pathLst>
                <a:path w="11657" h="15430">
                  <a:moveTo>
                    <a:pt x="11657" y="6521"/>
                  </a:moveTo>
                  <a:cubicBezTo>
                    <a:pt x="9320" y="10704"/>
                    <a:pt x="6731" y="14573"/>
                    <a:pt x="742" y="15430"/>
                  </a:cubicBezTo>
                  <a:cubicBezTo>
                    <a:pt x="-2607" y="8761"/>
                    <a:pt x="6554" y="5698"/>
                    <a:pt x="5102" y="0"/>
                  </a:cubicBezTo>
                  <a:cubicBezTo>
                    <a:pt x="8269" y="1183"/>
                    <a:pt x="10394" y="3417"/>
                    <a:pt x="11657" y="6521"/>
                  </a:cubicBezTo>
                  <a:close/>
                </a:path>
              </a:pathLst>
            </a:custGeom>
            <a:grpFill/>
            <a:ln w="5715" cap="flat">
              <a:noFill/>
              <a:prstDash val="solid"/>
              <a:miter/>
            </a:ln>
          </p:spPr>
          <p:txBody>
            <a:bodyPr rtlCol="0" anchor="ctr"/>
            <a:lstStyle/>
            <a:p>
              <a:endParaRPr lang="zh-CN" altLang="en-US"/>
            </a:p>
          </p:txBody>
        </p:sp>
        <p:sp>
          <p:nvSpPr>
            <p:cNvPr id="2238" name="任意多边形: 形状 2237">
              <a:extLst>
                <a:ext uri="{FF2B5EF4-FFF2-40B4-BE49-F238E27FC236}">
                  <a16:creationId xmlns:a16="http://schemas.microsoft.com/office/drawing/2014/main" id="{0DA83A47-8BFA-8399-25CD-4B08F9E6D713}"/>
                </a:ext>
              </a:extLst>
            </p:cNvPr>
            <p:cNvSpPr/>
            <p:nvPr/>
          </p:nvSpPr>
          <p:spPr>
            <a:xfrm>
              <a:off x="4611020" y="4922363"/>
              <a:ext cx="13258" cy="16367"/>
            </a:xfrm>
            <a:custGeom>
              <a:avLst/>
              <a:gdLst>
                <a:gd name="connsiteX0" fmla="*/ 13258 w 13258"/>
                <a:gd name="connsiteY0" fmla="*/ 13139 h 16367"/>
                <a:gd name="connsiteX1" fmla="*/ 6703 w 13258"/>
                <a:gd name="connsiteY1" fmla="*/ 16367 h 16367"/>
                <a:gd name="connsiteX2" fmla="*/ 3451 w 13258"/>
                <a:gd name="connsiteY2" fmla="*/ 0 h 16367"/>
                <a:gd name="connsiteX3" fmla="*/ 3503 w 13258"/>
                <a:gd name="connsiteY3" fmla="*/ 46 h 16367"/>
                <a:gd name="connsiteX4" fmla="*/ 9143 w 13258"/>
                <a:gd name="connsiteY4" fmla="*/ 5063 h 16367"/>
                <a:gd name="connsiteX5" fmla="*/ 13258 w 13258"/>
                <a:gd name="connsiteY5" fmla="*/ 13139 h 1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8" h="16367">
                  <a:moveTo>
                    <a:pt x="13258" y="13139"/>
                  </a:moveTo>
                  <a:cubicBezTo>
                    <a:pt x="10595" y="13241"/>
                    <a:pt x="8183" y="13859"/>
                    <a:pt x="6703" y="16367"/>
                  </a:cubicBezTo>
                  <a:cubicBezTo>
                    <a:pt x="-561" y="12138"/>
                    <a:pt x="-2344" y="6824"/>
                    <a:pt x="3451" y="0"/>
                  </a:cubicBezTo>
                  <a:lnTo>
                    <a:pt x="3503" y="46"/>
                  </a:lnTo>
                  <a:cubicBezTo>
                    <a:pt x="4274" y="2783"/>
                    <a:pt x="502" y="9424"/>
                    <a:pt x="9143" y="5063"/>
                  </a:cubicBezTo>
                  <a:cubicBezTo>
                    <a:pt x="12584" y="3332"/>
                    <a:pt x="10629" y="10898"/>
                    <a:pt x="13258" y="13139"/>
                  </a:cubicBezTo>
                  <a:close/>
                </a:path>
              </a:pathLst>
            </a:custGeom>
            <a:grpFill/>
            <a:ln w="5715" cap="flat">
              <a:noFill/>
              <a:prstDash val="solid"/>
              <a:miter/>
            </a:ln>
          </p:spPr>
          <p:txBody>
            <a:bodyPr rtlCol="0" anchor="ctr"/>
            <a:lstStyle/>
            <a:p>
              <a:endParaRPr lang="zh-CN" altLang="en-US"/>
            </a:p>
          </p:txBody>
        </p:sp>
        <p:sp>
          <p:nvSpPr>
            <p:cNvPr id="2239" name="任意多边形: 形状 2238">
              <a:extLst>
                <a:ext uri="{FF2B5EF4-FFF2-40B4-BE49-F238E27FC236}">
                  <a16:creationId xmlns:a16="http://schemas.microsoft.com/office/drawing/2014/main" id="{CE22A61D-3EF5-8A19-390B-1C50D04F2A4D}"/>
                </a:ext>
              </a:extLst>
            </p:cNvPr>
            <p:cNvSpPr/>
            <p:nvPr/>
          </p:nvSpPr>
          <p:spPr>
            <a:xfrm>
              <a:off x="4702841" y="4793260"/>
              <a:ext cx="13506" cy="10751"/>
            </a:xfrm>
            <a:custGeom>
              <a:avLst/>
              <a:gdLst>
                <a:gd name="connsiteX0" fmla="*/ 13506 w 13506"/>
                <a:gd name="connsiteY0" fmla="*/ 819 h 10751"/>
                <a:gd name="connsiteX1" fmla="*/ 453 w 13506"/>
                <a:gd name="connsiteY1" fmla="*/ 10751 h 10751"/>
                <a:gd name="connsiteX2" fmla="*/ 13506 w 13506"/>
                <a:gd name="connsiteY2" fmla="*/ 819 h 10751"/>
              </a:gdLst>
              <a:ahLst/>
              <a:cxnLst>
                <a:cxn ang="0">
                  <a:pos x="connsiteX0" y="connsiteY0"/>
                </a:cxn>
                <a:cxn ang="0">
                  <a:pos x="connsiteX1" y="connsiteY1"/>
                </a:cxn>
                <a:cxn ang="0">
                  <a:pos x="connsiteX2" y="connsiteY2"/>
                </a:cxn>
              </a:cxnLst>
              <a:rect l="l" t="t" r="r" b="b"/>
              <a:pathLst>
                <a:path w="13506" h="10751">
                  <a:moveTo>
                    <a:pt x="13506" y="819"/>
                  </a:moveTo>
                  <a:cubicBezTo>
                    <a:pt x="9157" y="4128"/>
                    <a:pt x="4802" y="7443"/>
                    <a:pt x="453" y="10751"/>
                  </a:cubicBezTo>
                  <a:cubicBezTo>
                    <a:pt x="-1473" y="1510"/>
                    <a:pt x="2711" y="-1679"/>
                    <a:pt x="13506" y="819"/>
                  </a:cubicBezTo>
                  <a:close/>
                </a:path>
              </a:pathLst>
            </a:custGeom>
            <a:grpFill/>
            <a:ln w="5715" cap="flat">
              <a:noFill/>
              <a:prstDash val="solid"/>
              <a:miter/>
            </a:ln>
          </p:spPr>
          <p:txBody>
            <a:bodyPr rtlCol="0" anchor="ctr"/>
            <a:lstStyle/>
            <a:p>
              <a:endParaRPr lang="zh-CN" altLang="en-US"/>
            </a:p>
          </p:txBody>
        </p:sp>
        <p:sp>
          <p:nvSpPr>
            <p:cNvPr id="2240" name="任意多边形: 形状 2239">
              <a:extLst>
                <a:ext uri="{FF2B5EF4-FFF2-40B4-BE49-F238E27FC236}">
                  <a16:creationId xmlns:a16="http://schemas.microsoft.com/office/drawing/2014/main" id="{F07FBB74-CC1D-78A3-4566-9888B5218D5F}"/>
                </a:ext>
              </a:extLst>
            </p:cNvPr>
            <p:cNvSpPr/>
            <p:nvPr/>
          </p:nvSpPr>
          <p:spPr>
            <a:xfrm>
              <a:off x="4656957" y="4731591"/>
              <a:ext cx="10166" cy="6102"/>
            </a:xfrm>
            <a:custGeom>
              <a:avLst/>
              <a:gdLst>
                <a:gd name="connsiteX0" fmla="*/ 10167 w 10166"/>
                <a:gd name="connsiteY0" fmla="*/ 17 h 6102"/>
                <a:gd name="connsiteX1" fmla="*/ 0 w 10166"/>
                <a:gd name="connsiteY1" fmla="*/ 5709 h 6102"/>
                <a:gd name="connsiteX2" fmla="*/ 10150 w 10166"/>
                <a:gd name="connsiteY2" fmla="*/ 0 h 6102"/>
                <a:gd name="connsiteX3" fmla="*/ 10167 w 10166"/>
                <a:gd name="connsiteY3" fmla="*/ 17 h 6102"/>
              </a:gdLst>
              <a:ahLst/>
              <a:cxnLst>
                <a:cxn ang="0">
                  <a:pos x="connsiteX0" y="connsiteY0"/>
                </a:cxn>
                <a:cxn ang="0">
                  <a:pos x="connsiteX1" y="connsiteY1"/>
                </a:cxn>
                <a:cxn ang="0">
                  <a:pos x="connsiteX2" y="connsiteY2"/>
                </a:cxn>
                <a:cxn ang="0">
                  <a:pos x="connsiteX3" y="connsiteY3"/>
                </a:cxn>
              </a:cxnLst>
              <a:rect l="l" t="t" r="r" b="b"/>
              <a:pathLst>
                <a:path w="10166" h="6102">
                  <a:moveTo>
                    <a:pt x="10167" y="17"/>
                  </a:moveTo>
                  <a:cubicBezTo>
                    <a:pt x="8070" y="4029"/>
                    <a:pt x="5515" y="7252"/>
                    <a:pt x="0" y="5709"/>
                  </a:cubicBezTo>
                  <a:cubicBezTo>
                    <a:pt x="206" y="-1983"/>
                    <a:pt x="6269" y="897"/>
                    <a:pt x="10150" y="0"/>
                  </a:cubicBezTo>
                  <a:lnTo>
                    <a:pt x="10167" y="17"/>
                  </a:lnTo>
                  <a:close/>
                </a:path>
              </a:pathLst>
            </a:custGeom>
            <a:grpFill/>
            <a:ln w="5715" cap="flat">
              <a:noFill/>
              <a:prstDash val="solid"/>
              <a:miter/>
            </a:ln>
          </p:spPr>
          <p:txBody>
            <a:bodyPr rtlCol="0" anchor="ctr"/>
            <a:lstStyle/>
            <a:p>
              <a:endParaRPr lang="zh-CN" altLang="en-US"/>
            </a:p>
          </p:txBody>
        </p:sp>
        <p:sp>
          <p:nvSpPr>
            <p:cNvPr id="2241" name="任意多边形: 形状 2240">
              <a:extLst>
                <a:ext uri="{FF2B5EF4-FFF2-40B4-BE49-F238E27FC236}">
                  <a16:creationId xmlns:a16="http://schemas.microsoft.com/office/drawing/2014/main" id="{19A95286-BC76-12C2-3B6A-E4BD876A7640}"/>
                </a:ext>
              </a:extLst>
            </p:cNvPr>
            <p:cNvSpPr/>
            <p:nvPr/>
          </p:nvSpPr>
          <p:spPr>
            <a:xfrm>
              <a:off x="4670404" y="4717329"/>
              <a:ext cx="9875" cy="6942"/>
            </a:xfrm>
            <a:custGeom>
              <a:avLst/>
              <a:gdLst>
                <a:gd name="connsiteX0" fmla="*/ 0 w 9875"/>
                <a:gd name="connsiteY0" fmla="*/ 4409 h 6942"/>
                <a:gd name="connsiteX1" fmla="*/ 9876 w 9875"/>
                <a:gd name="connsiteY1" fmla="*/ 4409 h 6942"/>
                <a:gd name="connsiteX2" fmla="*/ 0 w 9875"/>
                <a:gd name="connsiteY2" fmla="*/ 4409 h 6942"/>
              </a:gdLst>
              <a:ahLst/>
              <a:cxnLst>
                <a:cxn ang="0">
                  <a:pos x="connsiteX0" y="connsiteY0"/>
                </a:cxn>
                <a:cxn ang="0">
                  <a:pos x="connsiteX1" y="connsiteY1"/>
                </a:cxn>
                <a:cxn ang="0">
                  <a:pos x="connsiteX2" y="connsiteY2"/>
                </a:cxn>
              </a:cxnLst>
              <a:rect l="l" t="t" r="r" b="b"/>
              <a:pathLst>
                <a:path w="9875" h="6942">
                  <a:moveTo>
                    <a:pt x="0" y="4409"/>
                  </a:moveTo>
                  <a:cubicBezTo>
                    <a:pt x="3292" y="-4055"/>
                    <a:pt x="6584" y="1808"/>
                    <a:pt x="9876" y="4409"/>
                  </a:cubicBezTo>
                  <a:cubicBezTo>
                    <a:pt x="6584" y="9632"/>
                    <a:pt x="3292" y="5306"/>
                    <a:pt x="0" y="4409"/>
                  </a:cubicBezTo>
                  <a:close/>
                </a:path>
              </a:pathLst>
            </a:custGeom>
            <a:grpFill/>
            <a:ln w="5715" cap="flat">
              <a:noFill/>
              <a:prstDash val="solid"/>
              <a:miter/>
            </a:ln>
          </p:spPr>
          <p:txBody>
            <a:bodyPr rtlCol="0" anchor="ctr"/>
            <a:lstStyle/>
            <a:p>
              <a:endParaRPr lang="zh-CN" altLang="en-US"/>
            </a:p>
          </p:txBody>
        </p:sp>
        <p:sp>
          <p:nvSpPr>
            <p:cNvPr id="2242" name="任意多边形: 形状 2241">
              <a:extLst>
                <a:ext uri="{FF2B5EF4-FFF2-40B4-BE49-F238E27FC236}">
                  <a16:creationId xmlns:a16="http://schemas.microsoft.com/office/drawing/2014/main" id="{254ABE44-79C6-3467-5CE1-77673483B916}"/>
                </a:ext>
              </a:extLst>
            </p:cNvPr>
            <p:cNvSpPr/>
            <p:nvPr/>
          </p:nvSpPr>
          <p:spPr>
            <a:xfrm>
              <a:off x="4535593" y="4932404"/>
              <a:ext cx="6533" cy="8165"/>
            </a:xfrm>
            <a:custGeom>
              <a:avLst/>
              <a:gdLst>
                <a:gd name="connsiteX0" fmla="*/ 0 w 6533"/>
                <a:gd name="connsiteY0" fmla="*/ 3212 h 8165"/>
                <a:gd name="connsiteX1" fmla="*/ 6532 w 6533"/>
                <a:gd name="connsiteY1" fmla="*/ 0 h 8165"/>
                <a:gd name="connsiteX2" fmla="*/ 4041 w 6533"/>
                <a:gd name="connsiteY2" fmla="*/ 7921 h 8165"/>
                <a:gd name="connsiteX3" fmla="*/ 0 w 6533"/>
                <a:gd name="connsiteY3" fmla="*/ 3212 h 8165"/>
              </a:gdLst>
              <a:ahLst/>
              <a:cxnLst>
                <a:cxn ang="0">
                  <a:pos x="connsiteX0" y="connsiteY0"/>
                </a:cxn>
                <a:cxn ang="0">
                  <a:pos x="connsiteX1" y="connsiteY1"/>
                </a:cxn>
                <a:cxn ang="0">
                  <a:pos x="connsiteX2" y="connsiteY2"/>
                </a:cxn>
                <a:cxn ang="0">
                  <a:pos x="connsiteX3" y="connsiteY3"/>
                </a:cxn>
              </a:cxnLst>
              <a:rect l="l" t="t" r="r" b="b"/>
              <a:pathLst>
                <a:path w="6533" h="8165">
                  <a:moveTo>
                    <a:pt x="0" y="3212"/>
                  </a:moveTo>
                  <a:cubicBezTo>
                    <a:pt x="2177" y="2143"/>
                    <a:pt x="4355" y="1069"/>
                    <a:pt x="6532" y="0"/>
                  </a:cubicBezTo>
                  <a:cubicBezTo>
                    <a:pt x="6235" y="2852"/>
                    <a:pt x="7532" y="6732"/>
                    <a:pt x="4041" y="7921"/>
                  </a:cubicBezTo>
                  <a:cubicBezTo>
                    <a:pt x="440" y="9150"/>
                    <a:pt x="611" y="5469"/>
                    <a:pt x="0" y="3212"/>
                  </a:cubicBezTo>
                  <a:close/>
                </a:path>
              </a:pathLst>
            </a:custGeom>
            <a:grpFill/>
            <a:ln w="5715" cap="flat">
              <a:noFill/>
              <a:prstDash val="solid"/>
              <a:miter/>
            </a:ln>
          </p:spPr>
          <p:txBody>
            <a:bodyPr rtlCol="0" anchor="ctr"/>
            <a:lstStyle/>
            <a:p>
              <a:endParaRPr lang="zh-CN" altLang="en-US"/>
            </a:p>
          </p:txBody>
        </p:sp>
        <p:sp>
          <p:nvSpPr>
            <p:cNvPr id="2243" name="任意多边形: 形状 2242">
              <a:extLst>
                <a:ext uri="{FF2B5EF4-FFF2-40B4-BE49-F238E27FC236}">
                  <a16:creationId xmlns:a16="http://schemas.microsoft.com/office/drawing/2014/main" id="{E2597AAC-DFF7-1E68-C21C-03168443B027}"/>
                </a:ext>
              </a:extLst>
            </p:cNvPr>
            <p:cNvSpPr/>
            <p:nvPr/>
          </p:nvSpPr>
          <p:spPr>
            <a:xfrm>
              <a:off x="4587123" y="4970380"/>
              <a:ext cx="6694" cy="7938"/>
            </a:xfrm>
            <a:custGeom>
              <a:avLst/>
              <a:gdLst>
                <a:gd name="connsiteX0" fmla="*/ 4340 w 6694"/>
                <a:gd name="connsiteY0" fmla="*/ 7916 h 7938"/>
                <a:gd name="connsiteX1" fmla="*/ 3482 w 6694"/>
                <a:gd name="connsiteY1" fmla="*/ 6522 h 7938"/>
                <a:gd name="connsiteX2" fmla="*/ 173 w 6694"/>
                <a:gd name="connsiteY2" fmla="*/ 1704 h 7938"/>
                <a:gd name="connsiteX3" fmla="*/ 2579 w 6694"/>
                <a:gd name="connsiteY3" fmla="*/ 6 h 7938"/>
                <a:gd name="connsiteX4" fmla="*/ 6534 w 6694"/>
                <a:gd name="connsiteY4" fmla="*/ 5636 h 7938"/>
                <a:gd name="connsiteX5" fmla="*/ 4368 w 6694"/>
                <a:gd name="connsiteY5" fmla="*/ 7939 h 7938"/>
                <a:gd name="connsiteX6" fmla="*/ 4340 w 6694"/>
                <a:gd name="connsiteY6" fmla="*/ 7916 h 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94" h="7938">
                  <a:moveTo>
                    <a:pt x="4340" y="7916"/>
                  </a:moveTo>
                  <a:cubicBezTo>
                    <a:pt x="4054" y="7453"/>
                    <a:pt x="3774" y="6979"/>
                    <a:pt x="3482" y="6522"/>
                  </a:cubicBezTo>
                  <a:cubicBezTo>
                    <a:pt x="2431" y="4847"/>
                    <a:pt x="-775" y="4550"/>
                    <a:pt x="173" y="1704"/>
                  </a:cubicBezTo>
                  <a:cubicBezTo>
                    <a:pt x="436" y="921"/>
                    <a:pt x="1831" y="-90"/>
                    <a:pt x="2579" y="6"/>
                  </a:cubicBezTo>
                  <a:cubicBezTo>
                    <a:pt x="5757" y="418"/>
                    <a:pt x="7203" y="2510"/>
                    <a:pt x="6534" y="5636"/>
                  </a:cubicBezTo>
                  <a:cubicBezTo>
                    <a:pt x="6345" y="6516"/>
                    <a:pt x="5123" y="7179"/>
                    <a:pt x="4368" y="7939"/>
                  </a:cubicBezTo>
                  <a:lnTo>
                    <a:pt x="4340" y="7916"/>
                  </a:lnTo>
                  <a:close/>
                </a:path>
              </a:pathLst>
            </a:custGeom>
            <a:grpFill/>
            <a:ln w="5715" cap="flat">
              <a:noFill/>
              <a:prstDash val="solid"/>
              <a:miter/>
            </a:ln>
          </p:spPr>
          <p:txBody>
            <a:bodyPr rtlCol="0" anchor="ctr"/>
            <a:lstStyle/>
            <a:p>
              <a:endParaRPr lang="zh-CN" altLang="en-US"/>
            </a:p>
          </p:txBody>
        </p:sp>
        <p:sp>
          <p:nvSpPr>
            <p:cNvPr id="2244" name="任意多边形: 形状 2243">
              <a:extLst>
                <a:ext uri="{FF2B5EF4-FFF2-40B4-BE49-F238E27FC236}">
                  <a16:creationId xmlns:a16="http://schemas.microsoft.com/office/drawing/2014/main" id="{FC5BD440-199D-8224-44F8-2ED8230C977D}"/>
                </a:ext>
              </a:extLst>
            </p:cNvPr>
            <p:cNvSpPr/>
            <p:nvPr/>
          </p:nvSpPr>
          <p:spPr>
            <a:xfrm>
              <a:off x="4486261" y="4991080"/>
              <a:ext cx="9932" cy="10376"/>
            </a:xfrm>
            <a:custGeom>
              <a:avLst/>
              <a:gdLst>
                <a:gd name="connsiteX0" fmla="*/ 0 w 9932"/>
                <a:gd name="connsiteY0" fmla="*/ 10282 h 10376"/>
                <a:gd name="connsiteX1" fmla="*/ 6567 w 9932"/>
                <a:gd name="connsiteY1" fmla="*/ 3698 h 10376"/>
                <a:gd name="connsiteX2" fmla="*/ 9858 w 9932"/>
                <a:gd name="connsiteY2" fmla="*/ 407 h 10376"/>
                <a:gd name="connsiteX3" fmla="*/ 9836 w 9932"/>
                <a:gd name="connsiteY3" fmla="*/ 390 h 10376"/>
                <a:gd name="connsiteX4" fmla="*/ 0 w 9932"/>
                <a:gd name="connsiteY4" fmla="*/ 10282 h 10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2" h="10376">
                  <a:moveTo>
                    <a:pt x="0" y="10282"/>
                  </a:moveTo>
                  <a:cubicBezTo>
                    <a:pt x="2189" y="8088"/>
                    <a:pt x="4378" y="5893"/>
                    <a:pt x="6567" y="3698"/>
                  </a:cubicBezTo>
                  <a:cubicBezTo>
                    <a:pt x="5738" y="675"/>
                    <a:pt x="6498" y="-765"/>
                    <a:pt x="9858" y="407"/>
                  </a:cubicBezTo>
                  <a:lnTo>
                    <a:pt x="9836" y="390"/>
                  </a:lnTo>
                  <a:cubicBezTo>
                    <a:pt x="10550" y="7665"/>
                    <a:pt x="7304" y="10997"/>
                    <a:pt x="0" y="10282"/>
                  </a:cubicBezTo>
                  <a:close/>
                </a:path>
              </a:pathLst>
            </a:custGeom>
            <a:grpFill/>
            <a:ln w="5715" cap="flat">
              <a:noFill/>
              <a:prstDash val="solid"/>
              <a:miter/>
            </a:ln>
          </p:spPr>
          <p:txBody>
            <a:bodyPr rtlCol="0" anchor="ctr"/>
            <a:lstStyle/>
            <a:p>
              <a:endParaRPr lang="zh-CN" altLang="en-US"/>
            </a:p>
          </p:txBody>
        </p:sp>
        <p:sp>
          <p:nvSpPr>
            <p:cNvPr id="2245" name="任意多边形: 形状 2244">
              <a:extLst>
                <a:ext uri="{FF2B5EF4-FFF2-40B4-BE49-F238E27FC236}">
                  <a16:creationId xmlns:a16="http://schemas.microsoft.com/office/drawing/2014/main" id="{42F5C399-65F3-B397-5283-95FF38D1A649}"/>
                </a:ext>
              </a:extLst>
            </p:cNvPr>
            <p:cNvSpPr/>
            <p:nvPr/>
          </p:nvSpPr>
          <p:spPr>
            <a:xfrm>
              <a:off x="4554538" y="5015571"/>
              <a:ext cx="5942" cy="5042"/>
            </a:xfrm>
            <a:custGeom>
              <a:avLst/>
              <a:gdLst>
                <a:gd name="connsiteX0" fmla="*/ 3132 w 5942"/>
                <a:gd name="connsiteY0" fmla="*/ 5033 h 5042"/>
                <a:gd name="connsiteX1" fmla="*/ 12 w 5942"/>
                <a:gd name="connsiteY1" fmla="*/ 3136 h 5042"/>
                <a:gd name="connsiteX2" fmla="*/ 2853 w 5942"/>
                <a:gd name="connsiteY2" fmla="*/ 181 h 5042"/>
                <a:gd name="connsiteX3" fmla="*/ 5933 w 5942"/>
                <a:gd name="connsiteY3" fmla="*/ 2199 h 5042"/>
                <a:gd name="connsiteX4" fmla="*/ 3132 w 5942"/>
                <a:gd name="connsiteY4" fmla="*/ 5033 h 5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2" h="5042">
                  <a:moveTo>
                    <a:pt x="3132" y="5033"/>
                  </a:moveTo>
                  <a:cubicBezTo>
                    <a:pt x="1629" y="5102"/>
                    <a:pt x="-165" y="4816"/>
                    <a:pt x="12" y="3136"/>
                  </a:cubicBezTo>
                  <a:cubicBezTo>
                    <a:pt x="132" y="2027"/>
                    <a:pt x="1652" y="672"/>
                    <a:pt x="2853" y="181"/>
                  </a:cubicBezTo>
                  <a:cubicBezTo>
                    <a:pt x="4287" y="-407"/>
                    <a:pt x="5801" y="484"/>
                    <a:pt x="5933" y="2199"/>
                  </a:cubicBezTo>
                  <a:cubicBezTo>
                    <a:pt x="6064" y="3942"/>
                    <a:pt x="4818" y="4828"/>
                    <a:pt x="3132" y="5033"/>
                  </a:cubicBezTo>
                  <a:close/>
                </a:path>
              </a:pathLst>
            </a:custGeom>
            <a:grpFill/>
            <a:ln w="5715" cap="flat">
              <a:noFill/>
              <a:prstDash val="solid"/>
              <a:miter/>
            </a:ln>
          </p:spPr>
          <p:txBody>
            <a:bodyPr rtlCol="0" anchor="ctr"/>
            <a:lstStyle/>
            <a:p>
              <a:endParaRPr lang="zh-CN" altLang="en-US"/>
            </a:p>
          </p:txBody>
        </p:sp>
        <p:sp>
          <p:nvSpPr>
            <p:cNvPr id="2246" name="任意多边形: 形状 2245">
              <a:extLst>
                <a:ext uri="{FF2B5EF4-FFF2-40B4-BE49-F238E27FC236}">
                  <a16:creationId xmlns:a16="http://schemas.microsoft.com/office/drawing/2014/main" id="{EB610CF5-5AE1-C3E0-C690-9021CD0BA788}"/>
                </a:ext>
              </a:extLst>
            </p:cNvPr>
            <p:cNvSpPr/>
            <p:nvPr/>
          </p:nvSpPr>
          <p:spPr>
            <a:xfrm>
              <a:off x="4672194" y="4836947"/>
              <a:ext cx="6030" cy="6568"/>
            </a:xfrm>
            <a:custGeom>
              <a:avLst/>
              <a:gdLst>
                <a:gd name="connsiteX0" fmla="*/ 4742 w 6030"/>
                <a:gd name="connsiteY0" fmla="*/ 0 h 6568"/>
                <a:gd name="connsiteX1" fmla="*/ 1519 w 6030"/>
                <a:gd name="connsiteY1" fmla="*/ 6566 h 6568"/>
                <a:gd name="connsiteX2" fmla="*/ 4742 w 6030"/>
                <a:gd name="connsiteY2" fmla="*/ 0 h 6568"/>
              </a:gdLst>
              <a:ahLst/>
              <a:cxnLst>
                <a:cxn ang="0">
                  <a:pos x="connsiteX0" y="connsiteY0"/>
                </a:cxn>
                <a:cxn ang="0">
                  <a:pos x="connsiteX1" y="connsiteY1"/>
                </a:cxn>
                <a:cxn ang="0">
                  <a:pos x="connsiteX2" y="connsiteY2"/>
                </a:cxn>
              </a:cxnLst>
              <a:rect l="l" t="t" r="r" b="b"/>
              <a:pathLst>
                <a:path w="6030" h="6568">
                  <a:moveTo>
                    <a:pt x="4742" y="0"/>
                  </a:moveTo>
                  <a:cubicBezTo>
                    <a:pt x="6537" y="3600"/>
                    <a:pt x="7234" y="6658"/>
                    <a:pt x="1519" y="6566"/>
                  </a:cubicBezTo>
                  <a:cubicBezTo>
                    <a:pt x="-2584" y="1829"/>
                    <a:pt x="2702" y="1709"/>
                    <a:pt x="4742" y="0"/>
                  </a:cubicBezTo>
                  <a:close/>
                </a:path>
              </a:pathLst>
            </a:custGeom>
            <a:grpFill/>
            <a:ln w="5715" cap="flat">
              <a:noFill/>
              <a:prstDash val="solid"/>
              <a:miter/>
            </a:ln>
          </p:spPr>
          <p:txBody>
            <a:bodyPr rtlCol="0" anchor="ctr"/>
            <a:lstStyle/>
            <a:p>
              <a:endParaRPr lang="zh-CN" altLang="en-US"/>
            </a:p>
          </p:txBody>
        </p:sp>
        <p:sp>
          <p:nvSpPr>
            <p:cNvPr id="2247" name="任意多边形: 形状 2246">
              <a:extLst>
                <a:ext uri="{FF2B5EF4-FFF2-40B4-BE49-F238E27FC236}">
                  <a16:creationId xmlns:a16="http://schemas.microsoft.com/office/drawing/2014/main" id="{AEF1971C-208F-9185-E6F5-760D4EBFCE92}"/>
                </a:ext>
              </a:extLst>
            </p:cNvPr>
            <p:cNvSpPr/>
            <p:nvPr/>
          </p:nvSpPr>
          <p:spPr>
            <a:xfrm>
              <a:off x="4484849" y="5001350"/>
              <a:ext cx="7898" cy="6537"/>
            </a:xfrm>
            <a:custGeom>
              <a:avLst/>
              <a:gdLst>
                <a:gd name="connsiteX0" fmla="*/ 7899 w 7898"/>
                <a:gd name="connsiteY0" fmla="*/ 6538 h 6537"/>
                <a:gd name="connsiteX1" fmla="*/ 1424 w 7898"/>
                <a:gd name="connsiteY1" fmla="*/ 0 h 6537"/>
                <a:gd name="connsiteX2" fmla="*/ 7899 w 7898"/>
                <a:gd name="connsiteY2" fmla="*/ 6538 h 6537"/>
              </a:gdLst>
              <a:ahLst/>
              <a:cxnLst>
                <a:cxn ang="0">
                  <a:pos x="connsiteX0" y="connsiteY0"/>
                </a:cxn>
                <a:cxn ang="0">
                  <a:pos x="connsiteX1" y="connsiteY1"/>
                </a:cxn>
                <a:cxn ang="0">
                  <a:pos x="connsiteX2" y="connsiteY2"/>
                </a:cxn>
              </a:cxnLst>
              <a:rect l="l" t="t" r="r" b="b"/>
              <a:pathLst>
                <a:path w="7898" h="6537">
                  <a:moveTo>
                    <a:pt x="7899" y="6538"/>
                  </a:moveTo>
                  <a:cubicBezTo>
                    <a:pt x="4556" y="5532"/>
                    <a:pt x="-3177" y="8875"/>
                    <a:pt x="1424" y="0"/>
                  </a:cubicBezTo>
                  <a:cubicBezTo>
                    <a:pt x="3584" y="2177"/>
                    <a:pt x="5744" y="4361"/>
                    <a:pt x="7899" y="6538"/>
                  </a:cubicBezTo>
                  <a:close/>
                </a:path>
              </a:pathLst>
            </a:custGeom>
            <a:grpFill/>
            <a:ln w="5715" cap="flat">
              <a:noFill/>
              <a:prstDash val="solid"/>
              <a:miter/>
            </a:ln>
          </p:spPr>
          <p:txBody>
            <a:bodyPr rtlCol="0" anchor="ctr"/>
            <a:lstStyle/>
            <a:p>
              <a:endParaRPr lang="zh-CN" altLang="en-US"/>
            </a:p>
          </p:txBody>
        </p:sp>
        <p:sp>
          <p:nvSpPr>
            <p:cNvPr id="2248" name="任意多边形: 形状 2247">
              <a:extLst>
                <a:ext uri="{FF2B5EF4-FFF2-40B4-BE49-F238E27FC236}">
                  <a16:creationId xmlns:a16="http://schemas.microsoft.com/office/drawing/2014/main" id="{0DB2CE19-289A-9542-93D1-7E21C02C9DC3}"/>
                </a:ext>
              </a:extLst>
            </p:cNvPr>
            <p:cNvSpPr/>
            <p:nvPr/>
          </p:nvSpPr>
          <p:spPr>
            <a:xfrm>
              <a:off x="4586924" y="4954202"/>
              <a:ext cx="3604" cy="3354"/>
            </a:xfrm>
            <a:custGeom>
              <a:avLst/>
              <a:gdLst>
                <a:gd name="connsiteX0" fmla="*/ 813 w 3604"/>
                <a:gd name="connsiteY0" fmla="*/ 3355 h 3354"/>
                <a:gd name="connsiteX1" fmla="*/ 716 w 3604"/>
                <a:gd name="connsiteY1" fmla="*/ 726 h 3354"/>
                <a:gd name="connsiteX2" fmla="*/ 2081 w 3604"/>
                <a:gd name="connsiteY2" fmla="*/ 0 h 3354"/>
                <a:gd name="connsiteX3" fmla="*/ 3350 w 3604"/>
                <a:gd name="connsiteY3" fmla="*/ 2069 h 3354"/>
                <a:gd name="connsiteX4" fmla="*/ 813 w 3604"/>
                <a:gd name="connsiteY4" fmla="*/ 3355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 h="3354">
                  <a:moveTo>
                    <a:pt x="813" y="3355"/>
                  </a:moveTo>
                  <a:cubicBezTo>
                    <a:pt x="-222" y="2600"/>
                    <a:pt x="-285" y="1691"/>
                    <a:pt x="716" y="726"/>
                  </a:cubicBezTo>
                  <a:cubicBezTo>
                    <a:pt x="1081" y="377"/>
                    <a:pt x="1624" y="-6"/>
                    <a:pt x="2081" y="0"/>
                  </a:cubicBezTo>
                  <a:cubicBezTo>
                    <a:pt x="3322" y="6"/>
                    <a:pt x="4007" y="943"/>
                    <a:pt x="3350" y="2069"/>
                  </a:cubicBezTo>
                  <a:cubicBezTo>
                    <a:pt x="2950" y="2760"/>
                    <a:pt x="1687" y="2949"/>
                    <a:pt x="813" y="3355"/>
                  </a:cubicBezTo>
                  <a:close/>
                </a:path>
              </a:pathLst>
            </a:custGeom>
            <a:grpFill/>
            <a:ln w="5715" cap="flat">
              <a:noFill/>
              <a:prstDash val="solid"/>
              <a:miter/>
            </a:ln>
          </p:spPr>
          <p:txBody>
            <a:bodyPr rtlCol="0" anchor="ctr"/>
            <a:lstStyle/>
            <a:p>
              <a:endParaRPr lang="zh-CN" altLang="en-US"/>
            </a:p>
          </p:txBody>
        </p:sp>
        <p:sp>
          <p:nvSpPr>
            <p:cNvPr id="2249" name="任意多边形: 形状 2248">
              <a:extLst>
                <a:ext uri="{FF2B5EF4-FFF2-40B4-BE49-F238E27FC236}">
                  <a16:creationId xmlns:a16="http://schemas.microsoft.com/office/drawing/2014/main" id="{278DA9AF-D4CC-A090-EEEB-37919F61B659}"/>
                </a:ext>
              </a:extLst>
            </p:cNvPr>
            <p:cNvSpPr/>
            <p:nvPr/>
          </p:nvSpPr>
          <p:spPr>
            <a:xfrm>
              <a:off x="4512939" y="5026845"/>
              <a:ext cx="2538" cy="4863"/>
            </a:xfrm>
            <a:custGeom>
              <a:avLst/>
              <a:gdLst>
                <a:gd name="connsiteX0" fmla="*/ 1320 w 2538"/>
                <a:gd name="connsiteY0" fmla="*/ 4864 h 4863"/>
                <a:gd name="connsiteX1" fmla="*/ 0 w 2538"/>
                <a:gd name="connsiteY1" fmla="*/ 2463 h 4863"/>
                <a:gd name="connsiteX2" fmla="*/ 1223 w 2538"/>
                <a:gd name="connsiteY2" fmla="*/ 0 h 4863"/>
                <a:gd name="connsiteX3" fmla="*/ 2538 w 2538"/>
                <a:gd name="connsiteY3" fmla="*/ 2406 h 4863"/>
                <a:gd name="connsiteX4" fmla="*/ 1320 w 2538"/>
                <a:gd name="connsiteY4" fmla="*/ 4864 h 4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4863">
                  <a:moveTo>
                    <a:pt x="1320" y="4864"/>
                  </a:moveTo>
                  <a:cubicBezTo>
                    <a:pt x="846" y="4063"/>
                    <a:pt x="17" y="3269"/>
                    <a:pt x="0" y="2463"/>
                  </a:cubicBezTo>
                  <a:cubicBezTo>
                    <a:pt x="-11" y="1646"/>
                    <a:pt x="783" y="823"/>
                    <a:pt x="1223" y="0"/>
                  </a:cubicBezTo>
                  <a:cubicBezTo>
                    <a:pt x="1692" y="800"/>
                    <a:pt x="2520" y="1594"/>
                    <a:pt x="2538" y="2406"/>
                  </a:cubicBezTo>
                  <a:cubicBezTo>
                    <a:pt x="2560" y="3217"/>
                    <a:pt x="1766" y="4046"/>
                    <a:pt x="1320" y="4864"/>
                  </a:cubicBezTo>
                  <a:close/>
                </a:path>
              </a:pathLst>
            </a:custGeom>
            <a:grpFill/>
            <a:ln w="5715" cap="flat">
              <a:noFill/>
              <a:prstDash val="solid"/>
              <a:miter/>
            </a:ln>
          </p:spPr>
          <p:txBody>
            <a:bodyPr rtlCol="0" anchor="ctr"/>
            <a:lstStyle/>
            <a:p>
              <a:endParaRPr lang="zh-CN" altLang="en-US"/>
            </a:p>
          </p:txBody>
        </p:sp>
        <p:sp>
          <p:nvSpPr>
            <p:cNvPr id="2250" name="任意多边形: 形状 2249">
              <a:extLst>
                <a:ext uri="{FF2B5EF4-FFF2-40B4-BE49-F238E27FC236}">
                  <a16:creationId xmlns:a16="http://schemas.microsoft.com/office/drawing/2014/main" id="{A8612ACA-8BE4-231D-1C5B-D532C5B055AD}"/>
                </a:ext>
              </a:extLst>
            </p:cNvPr>
            <p:cNvSpPr/>
            <p:nvPr/>
          </p:nvSpPr>
          <p:spPr>
            <a:xfrm>
              <a:off x="4583435" y="4921112"/>
              <a:ext cx="3601" cy="3709"/>
            </a:xfrm>
            <a:custGeom>
              <a:avLst/>
              <a:gdLst>
                <a:gd name="connsiteX0" fmla="*/ 1164 w 3601"/>
                <a:gd name="connsiteY0" fmla="*/ 3709 h 3709"/>
                <a:gd name="connsiteX1" fmla="*/ 484 w 3601"/>
                <a:gd name="connsiteY1" fmla="*/ 1372 h 3709"/>
                <a:gd name="connsiteX2" fmla="*/ 2896 w 3601"/>
                <a:gd name="connsiteY2" fmla="*/ 0 h 3709"/>
                <a:gd name="connsiteX3" fmla="*/ 3530 w 3601"/>
                <a:gd name="connsiteY3" fmla="*/ 2475 h 3709"/>
                <a:gd name="connsiteX4" fmla="*/ 1164 w 3601"/>
                <a:gd name="connsiteY4" fmla="*/ 3709 h 3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1" h="3709">
                  <a:moveTo>
                    <a:pt x="1164" y="3709"/>
                  </a:moveTo>
                  <a:cubicBezTo>
                    <a:pt x="-30" y="3206"/>
                    <a:pt x="-390" y="2303"/>
                    <a:pt x="484" y="1372"/>
                  </a:cubicBezTo>
                  <a:cubicBezTo>
                    <a:pt x="1090" y="726"/>
                    <a:pt x="2079" y="446"/>
                    <a:pt x="2896" y="0"/>
                  </a:cubicBezTo>
                  <a:cubicBezTo>
                    <a:pt x="3142" y="846"/>
                    <a:pt x="3822" y="1920"/>
                    <a:pt x="3530" y="2475"/>
                  </a:cubicBezTo>
                  <a:cubicBezTo>
                    <a:pt x="3181" y="3121"/>
                    <a:pt x="1987" y="3321"/>
                    <a:pt x="1164" y="3709"/>
                  </a:cubicBezTo>
                  <a:close/>
                </a:path>
              </a:pathLst>
            </a:custGeom>
            <a:grpFill/>
            <a:ln w="5715" cap="flat">
              <a:noFill/>
              <a:prstDash val="solid"/>
              <a:miter/>
            </a:ln>
          </p:spPr>
          <p:txBody>
            <a:bodyPr rtlCol="0" anchor="ctr"/>
            <a:lstStyle/>
            <a:p>
              <a:endParaRPr lang="zh-CN" altLang="en-US"/>
            </a:p>
          </p:txBody>
        </p:sp>
        <p:sp>
          <p:nvSpPr>
            <p:cNvPr id="2251" name="任意多边形: 形状 2250">
              <a:extLst>
                <a:ext uri="{FF2B5EF4-FFF2-40B4-BE49-F238E27FC236}">
                  <a16:creationId xmlns:a16="http://schemas.microsoft.com/office/drawing/2014/main" id="{9EE264B4-0E93-105B-DF29-59F51B8D26BF}"/>
                </a:ext>
              </a:extLst>
            </p:cNvPr>
            <p:cNvSpPr/>
            <p:nvPr/>
          </p:nvSpPr>
          <p:spPr>
            <a:xfrm>
              <a:off x="4575315" y="4919106"/>
              <a:ext cx="3042" cy="7149"/>
            </a:xfrm>
            <a:custGeom>
              <a:avLst/>
              <a:gdLst>
                <a:gd name="connsiteX0" fmla="*/ 3003 w 3042"/>
                <a:gd name="connsiteY0" fmla="*/ 0 h 7149"/>
                <a:gd name="connsiteX1" fmla="*/ 2935 w 3042"/>
                <a:gd name="connsiteY1" fmla="*/ 3029 h 7149"/>
                <a:gd name="connsiteX2" fmla="*/ 1695 w 3042"/>
                <a:gd name="connsiteY2" fmla="*/ 7149 h 7149"/>
                <a:gd name="connsiteX3" fmla="*/ 877 w 3042"/>
                <a:gd name="connsiteY3" fmla="*/ 2069 h 7149"/>
                <a:gd name="connsiteX4" fmla="*/ 3009 w 3042"/>
                <a:gd name="connsiteY4" fmla="*/ 0 h 7149"/>
                <a:gd name="connsiteX5" fmla="*/ 3003 w 3042"/>
                <a:gd name="connsiteY5" fmla="*/ 0 h 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2" h="7149">
                  <a:moveTo>
                    <a:pt x="3003" y="0"/>
                  </a:moveTo>
                  <a:cubicBezTo>
                    <a:pt x="2992" y="1012"/>
                    <a:pt x="3135" y="2051"/>
                    <a:pt x="2935" y="3029"/>
                  </a:cubicBezTo>
                  <a:cubicBezTo>
                    <a:pt x="2649" y="4429"/>
                    <a:pt x="2117" y="5778"/>
                    <a:pt x="1695" y="7149"/>
                  </a:cubicBezTo>
                  <a:cubicBezTo>
                    <a:pt x="-866" y="5835"/>
                    <a:pt x="9" y="3852"/>
                    <a:pt x="877" y="2069"/>
                  </a:cubicBezTo>
                  <a:cubicBezTo>
                    <a:pt x="1289" y="1229"/>
                    <a:pt x="2283" y="680"/>
                    <a:pt x="3009" y="0"/>
                  </a:cubicBezTo>
                  <a:lnTo>
                    <a:pt x="3003" y="0"/>
                  </a:lnTo>
                  <a:close/>
                </a:path>
              </a:pathLst>
            </a:custGeom>
            <a:grpFill/>
            <a:ln w="5715" cap="flat">
              <a:noFill/>
              <a:prstDash val="solid"/>
              <a:miter/>
            </a:ln>
          </p:spPr>
          <p:txBody>
            <a:bodyPr rtlCol="0" anchor="ctr"/>
            <a:lstStyle/>
            <a:p>
              <a:endParaRPr lang="zh-CN" altLang="en-US"/>
            </a:p>
          </p:txBody>
        </p:sp>
        <p:sp>
          <p:nvSpPr>
            <p:cNvPr id="2252" name="任意多边形: 形状 2251">
              <a:extLst>
                <a:ext uri="{FF2B5EF4-FFF2-40B4-BE49-F238E27FC236}">
                  <a16:creationId xmlns:a16="http://schemas.microsoft.com/office/drawing/2014/main" id="{CE9EAF7E-E40D-27EF-0E83-0FB9FB376195}"/>
                </a:ext>
              </a:extLst>
            </p:cNvPr>
            <p:cNvSpPr/>
            <p:nvPr/>
          </p:nvSpPr>
          <p:spPr>
            <a:xfrm>
              <a:off x="4614435" y="4915163"/>
              <a:ext cx="3132" cy="7252"/>
            </a:xfrm>
            <a:custGeom>
              <a:avLst/>
              <a:gdLst>
                <a:gd name="connsiteX0" fmla="*/ 37 w 3132"/>
                <a:gd name="connsiteY0" fmla="*/ 7201 h 7252"/>
                <a:gd name="connsiteX1" fmla="*/ 117 w 3132"/>
                <a:gd name="connsiteY1" fmla="*/ 4138 h 7252"/>
                <a:gd name="connsiteX2" fmla="*/ 1420 w 3132"/>
                <a:gd name="connsiteY2" fmla="*/ 0 h 7252"/>
                <a:gd name="connsiteX3" fmla="*/ 2243 w 3132"/>
                <a:gd name="connsiteY3" fmla="*/ 5149 h 7252"/>
                <a:gd name="connsiteX4" fmla="*/ 88 w 3132"/>
                <a:gd name="connsiteY4" fmla="*/ 7252 h 7252"/>
                <a:gd name="connsiteX5" fmla="*/ 37 w 3132"/>
                <a:gd name="connsiteY5" fmla="*/ 7201 h 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2" h="7252">
                  <a:moveTo>
                    <a:pt x="37" y="7201"/>
                  </a:moveTo>
                  <a:cubicBezTo>
                    <a:pt x="48" y="6178"/>
                    <a:pt x="-95" y="5121"/>
                    <a:pt x="117" y="4138"/>
                  </a:cubicBezTo>
                  <a:cubicBezTo>
                    <a:pt x="414" y="2732"/>
                    <a:pt x="974" y="1377"/>
                    <a:pt x="1420" y="0"/>
                  </a:cubicBezTo>
                  <a:cubicBezTo>
                    <a:pt x="4009" y="1337"/>
                    <a:pt x="3123" y="3343"/>
                    <a:pt x="2243" y="5149"/>
                  </a:cubicBezTo>
                  <a:cubicBezTo>
                    <a:pt x="1825" y="5995"/>
                    <a:pt x="825" y="6561"/>
                    <a:pt x="88" y="7252"/>
                  </a:cubicBezTo>
                  <a:lnTo>
                    <a:pt x="37" y="7201"/>
                  </a:lnTo>
                  <a:close/>
                </a:path>
              </a:pathLst>
            </a:custGeom>
            <a:grpFill/>
            <a:ln w="5715" cap="flat">
              <a:noFill/>
              <a:prstDash val="solid"/>
              <a:miter/>
            </a:ln>
          </p:spPr>
          <p:txBody>
            <a:bodyPr rtlCol="0" anchor="ctr"/>
            <a:lstStyle/>
            <a:p>
              <a:endParaRPr lang="zh-CN" altLang="en-US"/>
            </a:p>
          </p:txBody>
        </p:sp>
        <p:sp>
          <p:nvSpPr>
            <p:cNvPr id="2253" name="任意多边形: 形状 2252">
              <a:extLst>
                <a:ext uri="{FF2B5EF4-FFF2-40B4-BE49-F238E27FC236}">
                  <a16:creationId xmlns:a16="http://schemas.microsoft.com/office/drawing/2014/main" id="{7976563F-1C4D-2E1E-0A5F-8194C7C192DB}"/>
                </a:ext>
              </a:extLst>
            </p:cNvPr>
            <p:cNvSpPr/>
            <p:nvPr/>
          </p:nvSpPr>
          <p:spPr>
            <a:xfrm>
              <a:off x="4680263" y="4715143"/>
              <a:ext cx="3303" cy="6606"/>
            </a:xfrm>
            <a:custGeom>
              <a:avLst/>
              <a:gdLst>
                <a:gd name="connsiteX0" fmla="*/ 0 w 3303"/>
                <a:gd name="connsiteY0" fmla="*/ 6607 h 6606"/>
                <a:gd name="connsiteX1" fmla="*/ 3303 w 3303"/>
                <a:gd name="connsiteY1" fmla="*/ 0 h 6606"/>
                <a:gd name="connsiteX2" fmla="*/ 0 w 3303"/>
                <a:gd name="connsiteY2" fmla="*/ 6607 h 6606"/>
              </a:gdLst>
              <a:ahLst/>
              <a:cxnLst>
                <a:cxn ang="0">
                  <a:pos x="connsiteX0" y="connsiteY0"/>
                </a:cxn>
                <a:cxn ang="0">
                  <a:pos x="connsiteX1" y="connsiteY1"/>
                </a:cxn>
                <a:cxn ang="0">
                  <a:pos x="connsiteX2" y="connsiteY2"/>
                </a:cxn>
              </a:cxnLst>
              <a:rect l="l" t="t" r="r" b="b"/>
              <a:pathLst>
                <a:path w="3303" h="6606">
                  <a:moveTo>
                    <a:pt x="0" y="6607"/>
                  </a:moveTo>
                  <a:cubicBezTo>
                    <a:pt x="69" y="3886"/>
                    <a:pt x="657" y="1429"/>
                    <a:pt x="3303" y="0"/>
                  </a:cubicBezTo>
                  <a:cubicBezTo>
                    <a:pt x="3223" y="2714"/>
                    <a:pt x="2652" y="5183"/>
                    <a:pt x="0" y="6607"/>
                  </a:cubicBezTo>
                  <a:close/>
                </a:path>
              </a:pathLst>
            </a:custGeom>
            <a:grpFill/>
            <a:ln w="5715" cap="flat">
              <a:noFill/>
              <a:prstDash val="solid"/>
              <a:miter/>
            </a:ln>
          </p:spPr>
          <p:txBody>
            <a:bodyPr rtlCol="0" anchor="ctr"/>
            <a:lstStyle/>
            <a:p>
              <a:endParaRPr lang="zh-CN" altLang="en-US"/>
            </a:p>
          </p:txBody>
        </p:sp>
        <p:sp>
          <p:nvSpPr>
            <p:cNvPr id="2254" name="任意多边形: 形状 2253">
              <a:extLst>
                <a:ext uri="{FF2B5EF4-FFF2-40B4-BE49-F238E27FC236}">
                  <a16:creationId xmlns:a16="http://schemas.microsoft.com/office/drawing/2014/main" id="{D3D11144-1AA5-B0E5-C62C-ABA87DF0CB65}"/>
                </a:ext>
              </a:extLst>
            </p:cNvPr>
            <p:cNvSpPr/>
            <p:nvPr/>
          </p:nvSpPr>
          <p:spPr>
            <a:xfrm>
              <a:off x="4664392" y="4721738"/>
              <a:ext cx="6012" cy="2723"/>
            </a:xfrm>
            <a:custGeom>
              <a:avLst/>
              <a:gdLst>
                <a:gd name="connsiteX0" fmla="*/ 0 w 6012"/>
                <a:gd name="connsiteY0" fmla="*/ 383 h 2723"/>
                <a:gd name="connsiteX1" fmla="*/ 6012 w 6012"/>
                <a:gd name="connsiteY1" fmla="*/ 0 h 2723"/>
                <a:gd name="connsiteX2" fmla="*/ 0 w 6012"/>
                <a:gd name="connsiteY2" fmla="*/ 383 h 2723"/>
              </a:gdLst>
              <a:ahLst/>
              <a:cxnLst>
                <a:cxn ang="0">
                  <a:pos x="connsiteX0" y="connsiteY0"/>
                </a:cxn>
                <a:cxn ang="0">
                  <a:pos x="connsiteX1" y="connsiteY1"/>
                </a:cxn>
                <a:cxn ang="0">
                  <a:pos x="connsiteX2" y="connsiteY2"/>
                </a:cxn>
              </a:cxnLst>
              <a:rect l="l" t="t" r="r" b="b"/>
              <a:pathLst>
                <a:path w="6012" h="2723">
                  <a:moveTo>
                    <a:pt x="0" y="383"/>
                  </a:moveTo>
                  <a:cubicBezTo>
                    <a:pt x="2006" y="257"/>
                    <a:pt x="4006" y="126"/>
                    <a:pt x="6012" y="0"/>
                  </a:cubicBezTo>
                  <a:cubicBezTo>
                    <a:pt x="4189" y="2909"/>
                    <a:pt x="2252" y="4132"/>
                    <a:pt x="0" y="383"/>
                  </a:cubicBezTo>
                  <a:close/>
                </a:path>
              </a:pathLst>
            </a:custGeom>
            <a:grpFill/>
            <a:ln w="5715" cap="flat">
              <a:noFill/>
              <a:prstDash val="solid"/>
              <a:miter/>
            </a:ln>
          </p:spPr>
          <p:txBody>
            <a:bodyPr rtlCol="0" anchor="ctr"/>
            <a:lstStyle/>
            <a:p>
              <a:endParaRPr lang="zh-CN" altLang="en-US"/>
            </a:p>
          </p:txBody>
        </p:sp>
        <p:sp>
          <p:nvSpPr>
            <p:cNvPr id="2255" name="任意多边形: 形状 2254">
              <a:extLst>
                <a:ext uri="{FF2B5EF4-FFF2-40B4-BE49-F238E27FC236}">
                  <a16:creationId xmlns:a16="http://schemas.microsoft.com/office/drawing/2014/main" id="{06D8E190-FE8B-1CD8-C506-C3C6E554113A}"/>
                </a:ext>
              </a:extLst>
            </p:cNvPr>
            <p:cNvSpPr/>
            <p:nvPr/>
          </p:nvSpPr>
          <p:spPr>
            <a:xfrm>
              <a:off x="4684295" y="4783311"/>
              <a:ext cx="2551" cy="4218"/>
            </a:xfrm>
            <a:custGeom>
              <a:avLst/>
              <a:gdLst>
                <a:gd name="connsiteX0" fmla="*/ 294 w 2551"/>
                <a:gd name="connsiteY0" fmla="*/ 2321 h 4218"/>
                <a:gd name="connsiteX1" fmla="*/ 1352 w 2551"/>
                <a:gd name="connsiteY1" fmla="*/ 1 h 4218"/>
                <a:gd name="connsiteX2" fmla="*/ 2197 w 2551"/>
                <a:gd name="connsiteY2" fmla="*/ 1184 h 4218"/>
                <a:gd name="connsiteX3" fmla="*/ 2552 w 2551"/>
                <a:gd name="connsiteY3" fmla="*/ 4219 h 4218"/>
                <a:gd name="connsiteX4" fmla="*/ 294 w 2551"/>
                <a:gd name="connsiteY4" fmla="*/ 2321 h 4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 h="4218">
                  <a:moveTo>
                    <a:pt x="294" y="2321"/>
                  </a:moveTo>
                  <a:cubicBezTo>
                    <a:pt x="-323" y="1007"/>
                    <a:pt x="31" y="167"/>
                    <a:pt x="1352" y="1"/>
                  </a:cubicBezTo>
                  <a:cubicBezTo>
                    <a:pt x="1592" y="-28"/>
                    <a:pt x="2100" y="727"/>
                    <a:pt x="2197" y="1184"/>
                  </a:cubicBezTo>
                  <a:cubicBezTo>
                    <a:pt x="2415" y="2173"/>
                    <a:pt x="2443" y="3207"/>
                    <a:pt x="2552" y="4219"/>
                  </a:cubicBezTo>
                  <a:cubicBezTo>
                    <a:pt x="1780" y="3573"/>
                    <a:pt x="1014" y="2927"/>
                    <a:pt x="294" y="2321"/>
                  </a:cubicBezTo>
                  <a:close/>
                </a:path>
              </a:pathLst>
            </a:custGeom>
            <a:grpFill/>
            <a:ln w="5715" cap="flat">
              <a:noFill/>
              <a:prstDash val="solid"/>
              <a:miter/>
            </a:ln>
          </p:spPr>
          <p:txBody>
            <a:bodyPr rtlCol="0" anchor="ctr"/>
            <a:lstStyle/>
            <a:p>
              <a:endParaRPr lang="zh-CN" altLang="en-US"/>
            </a:p>
          </p:txBody>
        </p:sp>
        <p:sp>
          <p:nvSpPr>
            <p:cNvPr id="2256" name="任意多边形: 形状 2255">
              <a:extLst>
                <a:ext uri="{FF2B5EF4-FFF2-40B4-BE49-F238E27FC236}">
                  <a16:creationId xmlns:a16="http://schemas.microsoft.com/office/drawing/2014/main" id="{16920057-5517-1D07-5DCB-538B7A7B5F23}"/>
                </a:ext>
              </a:extLst>
            </p:cNvPr>
            <p:cNvSpPr/>
            <p:nvPr/>
          </p:nvSpPr>
          <p:spPr>
            <a:xfrm>
              <a:off x="4611202" y="4846720"/>
              <a:ext cx="3309" cy="4291"/>
            </a:xfrm>
            <a:custGeom>
              <a:avLst/>
              <a:gdLst>
                <a:gd name="connsiteX0" fmla="*/ 0 w 3309"/>
                <a:gd name="connsiteY0" fmla="*/ 34 h 4291"/>
                <a:gd name="connsiteX1" fmla="*/ 3309 w 3309"/>
                <a:gd name="connsiteY1" fmla="*/ 34 h 4291"/>
                <a:gd name="connsiteX2" fmla="*/ 3286 w 3309"/>
                <a:gd name="connsiteY2" fmla="*/ 0 h 4291"/>
                <a:gd name="connsiteX3" fmla="*/ 1646 w 3309"/>
                <a:gd name="connsiteY3" fmla="*/ 4292 h 4291"/>
                <a:gd name="connsiteX4" fmla="*/ 17 w 3309"/>
                <a:gd name="connsiteY4" fmla="*/ 0 h 4291"/>
                <a:gd name="connsiteX5" fmla="*/ 0 w 3309"/>
                <a:gd name="connsiteY5" fmla="*/ 34 h 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9" h="4291">
                  <a:moveTo>
                    <a:pt x="0" y="34"/>
                  </a:moveTo>
                  <a:cubicBezTo>
                    <a:pt x="1103" y="34"/>
                    <a:pt x="2206" y="34"/>
                    <a:pt x="3309" y="34"/>
                  </a:cubicBezTo>
                  <a:cubicBezTo>
                    <a:pt x="3309" y="34"/>
                    <a:pt x="3286" y="6"/>
                    <a:pt x="3286" y="0"/>
                  </a:cubicBezTo>
                  <a:cubicBezTo>
                    <a:pt x="2738" y="1429"/>
                    <a:pt x="2195" y="2863"/>
                    <a:pt x="1646" y="4292"/>
                  </a:cubicBezTo>
                  <a:cubicBezTo>
                    <a:pt x="-57" y="3303"/>
                    <a:pt x="160" y="1583"/>
                    <a:pt x="17" y="0"/>
                  </a:cubicBezTo>
                  <a:lnTo>
                    <a:pt x="0" y="34"/>
                  </a:lnTo>
                  <a:close/>
                </a:path>
              </a:pathLst>
            </a:custGeom>
            <a:grpFill/>
            <a:ln w="5715" cap="flat">
              <a:noFill/>
              <a:prstDash val="solid"/>
              <a:miter/>
            </a:ln>
          </p:spPr>
          <p:txBody>
            <a:bodyPr rtlCol="0" anchor="ctr"/>
            <a:lstStyle/>
            <a:p>
              <a:endParaRPr lang="zh-CN" altLang="en-US"/>
            </a:p>
          </p:txBody>
        </p:sp>
        <p:sp>
          <p:nvSpPr>
            <p:cNvPr id="2257" name="任意多边形: 形状 2256">
              <a:extLst>
                <a:ext uri="{FF2B5EF4-FFF2-40B4-BE49-F238E27FC236}">
                  <a16:creationId xmlns:a16="http://schemas.microsoft.com/office/drawing/2014/main" id="{2D4F93B3-8A31-29D3-26E8-522B4CA799E8}"/>
                </a:ext>
              </a:extLst>
            </p:cNvPr>
            <p:cNvSpPr/>
            <p:nvPr/>
          </p:nvSpPr>
          <p:spPr>
            <a:xfrm>
              <a:off x="4568454" y="4865522"/>
              <a:ext cx="2519" cy="4240"/>
            </a:xfrm>
            <a:custGeom>
              <a:avLst/>
              <a:gdLst>
                <a:gd name="connsiteX0" fmla="*/ 0 w 2519"/>
                <a:gd name="connsiteY0" fmla="*/ 4241 h 4240"/>
                <a:gd name="connsiteX1" fmla="*/ 1211 w 2519"/>
                <a:gd name="connsiteY1" fmla="*/ 0 h 4240"/>
                <a:gd name="connsiteX2" fmla="*/ 0 w 2519"/>
                <a:gd name="connsiteY2" fmla="*/ 4241 h 4240"/>
                <a:gd name="connsiteX3" fmla="*/ 0 w 2519"/>
                <a:gd name="connsiteY3" fmla="*/ 4241 h 4240"/>
              </a:gdLst>
              <a:ahLst/>
              <a:cxnLst>
                <a:cxn ang="0">
                  <a:pos x="connsiteX0" y="connsiteY0"/>
                </a:cxn>
                <a:cxn ang="0">
                  <a:pos x="connsiteX1" y="connsiteY1"/>
                </a:cxn>
                <a:cxn ang="0">
                  <a:pos x="connsiteX2" y="connsiteY2"/>
                </a:cxn>
                <a:cxn ang="0">
                  <a:pos x="connsiteX3" y="connsiteY3"/>
                </a:cxn>
              </a:cxnLst>
              <a:rect l="l" t="t" r="r" b="b"/>
              <a:pathLst>
                <a:path w="2519" h="4240">
                  <a:moveTo>
                    <a:pt x="0" y="4241"/>
                  </a:moveTo>
                  <a:cubicBezTo>
                    <a:pt x="406" y="2829"/>
                    <a:pt x="812" y="1412"/>
                    <a:pt x="1211" y="0"/>
                  </a:cubicBezTo>
                  <a:cubicBezTo>
                    <a:pt x="4223" y="2389"/>
                    <a:pt x="1263" y="3075"/>
                    <a:pt x="0" y="4241"/>
                  </a:cubicBezTo>
                  <a:lnTo>
                    <a:pt x="0" y="4241"/>
                  </a:lnTo>
                  <a:close/>
                </a:path>
              </a:pathLst>
            </a:custGeom>
            <a:grpFill/>
            <a:ln w="5715" cap="flat">
              <a:noFill/>
              <a:prstDash val="solid"/>
              <a:miter/>
            </a:ln>
          </p:spPr>
          <p:txBody>
            <a:bodyPr rtlCol="0" anchor="ctr"/>
            <a:lstStyle/>
            <a:p>
              <a:endParaRPr lang="zh-CN" altLang="en-US"/>
            </a:p>
          </p:txBody>
        </p:sp>
        <p:sp>
          <p:nvSpPr>
            <p:cNvPr id="2258" name="任意多边形: 形状 2257">
              <a:extLst>
                <a:ext uri="{FF2B5EF4-FFF2-40B4-BE49-F238E27FC236}">
                  <a16:creationId xmlns:a16="http://schemas.microsoft.com/office/drawing/2014/main" id="{FF736384-343C-9438-E392-5D5C62464531}"/>
                </a:ext>
              </a:extLst>
            </p:cNvPr>
            <p:cNvSpPr/>
            <p:nvPr/>
          </p:nvSpPr>
          <p:spPr>
            <a:xfrm>
              <a:off x="4594760" y="4988183"/>
              <a:ext cx="3291" cy="6595"/>
            </a:xfrm>
            <a:custGeom>
              <a:avLst/>
              <a:gdLst>
                <a:gd name="connsiteX0" fmla="*/ 0 w 3291"/>
                <a:gd name="connsiteY0" fmla="*/ 6595 h 6595"/>
                <a:gd name="connsiteX1" fmla="*/ 23 w 3291"/>
                <a:gd name="connsiteY1" fmla="*/ 17 h 6595"/>
                <a:gd name="connsiteX2" fmla="*/ 3292 w 3291"/>
                <a:gd name="connsiteY2" fmla="*/ 0 h 6595"/>
                <a:gd name="connsiteX3" fmla="*/ 0 w 3291"/>
                <a:gd name="connsiteY3" fmla="*/ 6595 h 6595"/>
              </a:gdLst>
              <a:ahLst/>
              <a:cxnLst>
                <a:cxn ang="0">
                  <a:pos x="connsiteX0" y="connsiteY0"/>
                </a:cxn>
                <a:cxn ang="0">
                  <a:pos x="connsiteX1" y="connsiteY1"/>
                </a:cxn>
                <a:cxn ang="0">
                  <a:pos x="connsiteX2" y="connsiteY2"/>
                </a:cxn>
                <a:cxn ang="0">
                  <a:pos x="connsiteX3" y="connsiteY3"/>
                </a:cxn>
              </a:cxnLst>
              <a:rect l="l" t="t" r="r" b="b"/>
              <a:pathLst>
                <a:path w="3291" h="6595">
                  <a:moveTo>
                    <a:pt x="0" y="6595"/>
                  </a:moveTo>
                  <a:cubicBezTo>
                    <a:pt x="6" y="4401"/>
                    <a:pt x="11" y="2212"/>
                    <a:pt x="23" y="17"/>
                  </a:cubicBezTo>
                  <a:cubicBezTo>
                    <a:pt x="1114" y="6"/>
                    <a:pt x="2200" y="0"/>
                    <a:pt x="3292" y="0"/>
                  </a:cubicBezTo>
                  <a:cubicBezTo>
                    <a:pt x="3229" y="2714"/>
                    <a:pt x="2635" y="5166"/>
                    <a:pt x="0" y="6595"/>
                  </a:cubicBezTo>
                  <a:close/>
                </a:path>
              </a:pathLst>
            </a:custGeom>
            <a:grpFill/>
            <a:ln w="5715" cap="flat">
              <a:noFill/>
              <a:prstDash val="solid"/>
              <a:miter/>
            </a:ln>
          </p:spPr>
          <p:txBody>
            <a:bodyPr rtlCol="0" anchor="ctr"/>
            <a:lstStyle/>
            <a:p>
              <a:endParaRPr lang="zh-CN" altLang="en-US"/>
            </a:p>
          </p:txBody>
        </p:sp>
        <p:sp>
          <p:nvSpPr>
            <p:cNvPr id="2259" name="任意多边形: 形状 2258">
              <a:extLst>
                <a:ext uri="{FF2B5EF4-FFF2-40B4-BE49-F238E27FC236}">
                  <a16:creationId xmlns:a16="http://schemas.microsoft.com/office/drawing/2014/main" id="{82B63B1A-DDB8-913C-A4FB-D1E03E3C6363}"/>
                </a:ext>
              </a:extLst>
            </p:cNvPr>
            <p:cNvSpPr/>
            <p:nvPr/>
          </p:nvSpPr>
          <p:spPr>
            <a:xfrm>
              <a:off x="4525580" y="5033268"/>
              <a:ext cx="2522" cy="4313"/>
            </a:xfrm>
            <a:custGeom>
              <a:avLst/>
              <a:gdLst>
                <a:gd name="connsiteX0" fmla="*/ 1344 w 2522"/>
                <a:gd name="connsiteY0" fmla="*/ 0 h 4313"/>
                <a:gd name="connsiteX1" fmla="*/ 2521 w 2522"/>
                <a:gd name="connsiteY1" fmla="*/ 789 h 4313"/>
                <a:gd name="connsiteX2" fmla="*/ 1401 w 2522"/>
                <a:gd name="connsiteY2" fmla="*/ 3446 h 4313"/>
                <a:gd name="connsiteX3" fmla="*/ 229 w 2522"/>
                <a:gd name="connsiteY3" fmla="*/ 2738 h 4313"/>
                <a:gd name="connsiteX4" fmla="*/ 1344 w 2522"/>
                <a:gd name="connsiteY4" fmla="*/ 0 h 4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2" h="4313">
                  <a:moveTo>
                    <a:pt x="1344" y="0"/>
                  </a:moveTo>
                  <a:cubicBezTo>
                    <a:pt x="1755" y="269"/>
                    <a:pt x="2561" y="646"/>
                    <a:pt x="2521" y="789"/>
                  </a:cubicBezTo>
                  <a:cubicBezTo>
                    <a:pt x="2264" y="1715"/>
                    <a:pt x="2007" y="2749"/>
                    <a:pt x="1401" y="3446"/>
                  </a:cubicBezTo>
                  <a:cubicBezTo>
                    <a:pt x="195" y="4846"/>
                    <a:pt x="-342" y="4509"/>
                    <a:pt x="229" y="2738"/>
                  </a:cubicBezTo>
                  <a:cubicBezTo>
                    <a:pt x="526" y="1800"/>
                    <a:pt x="966" y="909"/>
                    <a:pt x="1344" y="0"/>
                  </a:cubicBezTo>
                  <a:close/>
                </a:path>
              </a:pathLst>
            </a:custGeom>
            <a:grpFill/>
            <a:ln w="5715" cap="flat">
              <a:noFill/>
              <a:prstDash val="solid"/>
              <a:miter/>
            </a:ln>
          </p:spPr>
          <p:txBody>
            <a:bodyPr rtlCol="0" anchor="ctr"/>
            <a:lstStyle/>
            <a:p>
              <a:endParaRPr lang="zh-CN" altLang="en-US"/>
            </a:p>
          </p:txBody>
        </p:sp>
        <p:sp>
          <p:nvSpPr>
            <p:cNvPr id="2260" name="任意多边形: 形状 2259">
              <a:extLst>
                <a:ext uri="{FF2B5EF4-FFF2-40B4-BE49-F238E27FC236}">
                  <a16:creationId xmlns:a16="http://schemas.microsoft.com/office/drawing/2014/main" id="{30B93B50-7CF7-7FFB-C31C-C5D7294522AC}"/>
                </a:ext>
              </a:extLst>
            </p:cNvPr>
            <p:cNvSpPr/>
            <p:nvPr/>
          </p:nvSpPr>
          <p:spPr>
            <a:xfrm>
              <a:off x="4557585" y="5040818"/>
              <a:ext cx="4296" cy="2389"/>
            </a:xfrm>
            <a:custGeom>
              <a:avLst/>
              <a:gdLst>
                <a:gd name="connsiteX0" fmla="*/ 3514 w 4296"/>
                <a:gd name="connsiteY0" fmla="*/ 1303 h 2389"/>
                <a:gd name="connsiteX1" fmla="*/ 896 w 4296"/>
                <a:gd name="connsiteY1" fmla="*/ 2343 h 2389"/>
                <a:gd name="connsiteX2" fmla="*/ 1285 w 4296"/>
                <a:gd name="connsiteY2" fmla="*/ 354 h 2389"/>
                <a:gd name="connsiteX3" fmla="*/ 4297 w 4296"/>
                <a:gd name="connsiteY3" fmla="*/ 0 h 2389"/>
                <a:gd name="connsiteX4" fmla="*/ 3514 w 4296"/>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9">
                  <a:moveTo>
                    <a:pt x="3514" y="1303"/>
                  </a:moveTo>
                  <a:cubicBezTo>
                    <a:pt x="2628" y="1686"/>
                    <a:pt x="1502" y="2606"/>
                    <a:pt x="896" y="2343"/>
                  </a:cubicBezTo>
                  <a:cubicBezTo>
                    <a:pt x="-464" y="1749"/>
                    <a:pt x="-230" y="731"/>
                    <a:pt x="1285" y="354"/>
                  </a:cubicBezTo>
                  <a:cubicBezTo>
                    <a:pt x="2256" y="108"/>
                    <a:pt x="3291" y="108"/>
                    <a:pt x="4297" y="0"/>
                  </a:cubicBezTo>
                  <a:cubicBezTo>
                    <a:pt x="4034" y="428"/>
                    <a:pt x="3777" y="863"/>
                    <a:pt x="3514" y="1303"/>
                  </a:cubicBezTo>
                  <a:close/>
                </a:path>
              </a:pathLst>
            </a:custGeom>
            <a:grpFill/>
            <a:ln w="5715" cap="flat">
              <a:noFill/>
              <a:prstDash val="solid"/>
              <a:miter/>
            </a:ln>
          </p:spPr>
          <p:txBody>
            <a:bodyPr rtlCol="0" anchor="ctr"/>
            <a:lstStyle/>
            <a:p>
              <a:endParaRPr lang="zh-CN" altLang="en-US"/>
            </a:p>
          </p:txBody>
        </p:sp>
        <p:sp>
          <p:nvSpPr>
            <p:cNvPr id="2261" name="任意多边形: 形状 2260">
              <a:extLst>
                <a:ext uri="{FF2B5EF4-FFF2-40B4-BE49-F238E27FC236}">
                  <a16:creationId xmlns:a16="http://schemas.microsoft.com/office/drawing/2014/main" id="{EDEAE031-D7DB-B9D9-B82D-B6D8F10F1BB1}"/>
                </a:ext>
              </a:extLst>
            </p:cNvPr>
            <p:cNvSpPr/>
            <p:nvPr/>
          </p:nvSpPr>
          <p:spPr>
            <a:xfrm>
              <a:off x="4555998" y="5070520"/>
              <a:ext cx="3451" cy="4023"/>
            </a:xfrm>
            <a:custGeom>
              <a:avLst/>
              <a:gdLst>
                <a:gd name="connsiteX0" fmla="*/ 2518 w 3451"/>
                <a:gd name="connsiteY0" fmla="*/ 1422 h 4023"/>
                <a:gd name="connsiteX1" fmla="*/ 1370 w 3451"/>
                <a:gd name="connsiteY1" fmla="*/ 4017 h 4023"/>
                <a:gd name="connsiteX2" fmla="*/ 358 w 3451"/>
                <a:gd name="connsiteY2" fmla="*/ 1879 h 4023"/>
                <a:gd name="connsiteX3" fmla="*/ 2547 w 3451"/>
                <a:gd name="connsiteY3" fmla="*/ 16 h 4023"/>
                <a:gd name="connsiteX4" fmla="*/ 2518 w 3451"/>
                <a:gd name="connsiteY4" fmla="*/ 1422 h 4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1" h="4023">
                  <a:moveTo>
                    <a:pt x="2518" y="1422"/>
                  </a:moveTo>
                  <a:cubicBezTo>
                    <a:pt x="2141" y="2331"/>
                    <a:pt x="1821" y="3982"/>
                    <a:pt x="1370" y="4017"/>
                  </a:cubicBezTo>
                  <a:cubicBezTo>
                    <a:pt x="101" y="4120"/>
                    <a:pt x="-402" y="3005"/>
                    <a:pt x="358" y="1879"/>
                  </a:cubicBezTo>
                  <a:cubicBezTo>
                    <a:pt x="895" y="1079"/>
                    <a:pt x="2124" y="-155"/>
                    <a:pt x="2547" y="16"/>
                  </a:cubicBezTo>
                  <a:cubicBezTo>
                    <a:pt x="4553" y="845"/>
                    <a:pt x="2610" y="-767"/>
                    <a:pt x="2518" y="1422"/>
                  </a:cubicBezTo>
                  <a:close/>
                </a:path>
              </a:pathLst>
            </a:custGeom>
            <a:grpFill/>
            <a:ln w="5715" cap="flat">
              <a:noFill/>
              <a:prstDash val="solid"/>
              <a:miter/>
            </a:ln>
          </p:spPr>
          <p:txBody>
            <a:bodyPr rtlCol="0" anchor="ctr"/>
            <a:lstStyle/>
            <a:p>
              <a:endParaRPr lang="zh-CN" altLang="en-US"/>
            </a:p>
          </p:txBody>
        </p:sp>
        <p:sp>
          <p:nvSpPr>
            <p:cNvPr id="2262" name="任意多边形: 形状 2261">
              <a:extLst>
                <a:ext uri="{FF2B5EF4-FFF2-40B4-BE49-F238E27FC236}">
                  <a16:creationId xmlns:a16="http://schemas.microsoft.com/office/drawing/2014/main" id="{89AC6C89-1D09-79F6-22BD-8B706E5003BD}"/>
                </a:ext>
              </a:extLst>
            </p:cNvPr>
            <p:cNvSpPr/>
            <p:nvPr/>
          </p:nvSpPr>
          <p:spPr>
            <a:xfrm>
              <a:off x="4551121" y="5081131"/>
              <a:ext cx="1811" cy="1572"/>
            </a:xfrm>
            <a:custGeom>
              <a:avLst/>
              <a:gdLst>
                <a:gd name="connsiteX0" fmla="*/ 1812 w 1811"/>
                <a:gd name="connsiteY0" fmla="*/ 423 h 1572"/>
                <a:gd name="connsiteX1" fmla="*/ 1383 w 1811"/>
                <a:gd name="connsiteY1" fmla="*/ 1572 h 1572"/>
                <a:gd name="connsiteX2" fmla="*/ 0 w 1811"/>
                <a:gd name="connsiteY2" fmla="*/ 1149 h 1572"/>
                <a:gd name="connsiteX3" fmla="*/ 429 w 1811"/>
                <a:gd name="connsiteY3" fmla="*/ 0 h 1572"/>
                <a:gd name="connsiteX4" fmla="*/ 1812 w 1811"/>
                <a:gd name="connsiteY4" fmla="*/ 423 h 1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72">
                  <a:moveTo>
                    <a:pt x="1812" y="423"/>
                  </a:moveTo>
                  <a:cubicBezTo>
                    <a:pt x="1669" y="829"/>
                    <a:pt x="1537" y="1567"/>
                    <a:pt x="1383" y="1572"/>
                  </a:cubicBezTo>
                  <a:cubicBezTo>
                    <a:pt x="926" y="1589"/>
                    <a:pt x="463" y="1309"/>
                    <a:pt x="0" y="1149"/>
                  </a:cubicBezTo>
                  <a:cubicBezTo>
                    <a:pt x="143" y="743"/>
                    <a:pt x="274" y="6"/>
                    <a:pt x="429" y="0"/>
                  </a:cubicBezTo>
                  <a:cubicBezTo>
                    <a:pt x="886" y="-11"/>
                    <a:pt x="1349" y="263"/>
                    <a:pt x="1812" y="423"/>
                  </a:cubicBezTo>
                  <a:close/>
                </a:path>
              </a:pathLst>
            </a:custGeom>
            <a:grpFill/>
            <a:ln w="5715" cap="flat">
              <a:noFill/>
              <a:prstDash val="solid"/>
              <a:miter/>
            </a:ln>
          </p:spPr>
          <p:txBody>
            <a:bodyPr rtlCol="0" anchor="ctr"/>
            <a:lstStyle/>
            <a:p>
              <a:endParaRPr lang="zh-CN" altLang="en-US"/>
            </a:p>
          </p:txBody>
        </p:sp>
        <p:sp>
          <p:nvSpPr>
            <p:cNvPr id="2263" name="任意多边形: 形状 2262">
              <a:extLst>
                <a:ext uri="{FF2B5EF4-FFF2-40B4-BE49-F238E27FC236}">
                  <a16:creationId xmlns:a16="http://schemas.microsoft.com/office/drawing/2014/main" id="{28E446B8-B8B8-60B6-C1E9-F63167BCF614}"/>
                </a:ext>
              </a:extLst>
            </p:cNvPr>
            <p:cNvSpPr/>
            <p:nvPr/>
          </p:nvSpPr>
          <p:spPr>
            <a:xfrm>
              <a:off x="4550658" y="5088801"/>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2264" name="任意多边形: 形状 2263">
              <a:extLst>
                <a:ext uri="{FF2B5EF4-FFF2-40B4-BE49-F238E27FC236}">
                  <a16:creationId xmlns:a16="http://schemas.microsoft.com/office/drawing/2014/main" id="{4F436009-EA5A-D160-38F9-0DAF7DA6E593}"/>
                </a:ext>
              </a:extLst>
            </p:cNvPr>
            <p:cNvSpPr/>
            <p:nvPr/>
          </p:nvSpPr>
          <p:spPr>
            <a:xfrm>
              <a:off x="4484762" y="5053968"/>
              <a:ext cx="1482" cy="3257"/>
            </a:xfrm>
            <a:custGeom>
              <a:avLst/>
              <a:gdLst>
                <a:gd name="connsiteX0" fmla="*/ 1482 w 1482"/>
                <a:gd name="connsiteY0" fmla="*/ 3258 h 3257"/>
                <a:gd name="connsiteX1" fmla="*/ 219 w 1482"/>
                <a:gd name="connsiteY1" fmla="*/ 949 h 3257"/>
                <a:gd name="connsiteX2" fmla="*/ 1482 w 1482"/>
                <a:gd name="connsiteY2" fmla="*/ 0 h 3257"/>
                <a:gd name="connsiteX3" fmla="*/ 1482 w 1482"/>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2" h="3257">
                  <a:moveTo>
                    <a:pt x="1482" y="3258"/>
                  </a:moveTo>
                  <a:cubicBezTo>
                    <a:pt x="174" y="2812"/>
                    <a:pt x="-329" y="2000"/>
                    <a:pt x="219" y="949"/>
                  </a:cubicBezTo>
                  <a:cubicBezTo>
                    <a:pt x="436" y="526"/>
                    <a:pt x="1048" y="309"/>
                    <a:pt x="1482" y="0"/>
                  </a:cubicBezTo>
                  <a:cubicBezTo>
                    <a:pt x="1482" y="1086"/>
                    <a:pt x="1482" y="2172"/>
                    <a:pt x="1482" y="3258"/>
                  </a:cubicBezTo>
                  <a:close/>
                </a:path>
              </a:pathLst>
            </a:custGeom>
            <a:grpFill/>
            <a:ln w="5715" cap="flat">
              <a:noFill/>
              <a:prstDash val="solid"/>
              <a:miter/>
            </a:ln>
          </p:spPr>
          <p:txBody>
            <a:bodyPr rtlCol="0" anchor="ctr"/>
            <a:lstStyle/>
            <a:p>
              <a:endParaRPr lang="zh-CN" altLang="en-US"/>
            </a:p>
          </p:txBody>
        </p:sp>
        <p:sp>
          <p:nvSpPr>
            <p:cNvPr id="2265" name="任意多边形: 形状 2264">
              <a:extLst>
                <a:ext uri="{FF2B5EF4-FFF2-40B4-BE49-F238E27FC236}">
                  <a16:creationId xmlns:a16="http://schemas.microsoft.com/office/drawing/2014/main" id="{DECE5DF0-61B9-48DE-5798-7C3D051FAF16}"/>
                </a:ext>
              </a:extLst>
            </p:cNvPr>
            <p:cNvSpPr/>
            <p:nvPr/>
          </p:nvSpPr>
          <p:spPr>
            <a:xfrm>
              <a:off x="4653956" y="4869751"/>
              <a:ext cx="1297" cy="1407"/>
            </a:xfrm>
            <a:custGeom>
              <a:avLst/>
              <a:gdLst>
                <a:gd name="connsiteX0" fmla="*/ 0 w 1297"/>
                <a:gd name="connsiteY0" fmla="*/ 17 h 1407"/>
                <a:gd name="connsiteX1" fmla="*/ 1297 w 1297"/>
                <a:gd name="connsiteY1" fmla="*/ 749 h 1407"/>
                <a:gd name="connsiteX2" fmla="*/ 17 w 1297"/>
                <a:gd name="connsiteY2" fmla="*/ 0 h 1407"/>
                <a:gd name="connsiteX3" fmla="*/ 0 w 1297"/>
                <a:gd name="connsiteY3" fmla="*/ 17 h 1407"/>
              </a:gdLst>
              <a:ahLst/>
              <a:cxnLst>
                <a:cxn ang="0">
                  <a:pos x="connsiteX0" y="connsiteY0"/>
                </a:cxn>
                <a:cxn ang="0">
                  <a:pos x="connsiteX1" y="connsiteY1"/>
                </a:cxn>
                <a:cxn ang="0">
                  <a:pos x="connsiteX2" y="connsiteY2"/>
                </a:cxn>
                <a:cxn ang="0">
                  <a:pos x="connsiteX3" y="connsiteY3"/>
                </a:cxn>
              </a:cxnLst>
              <a:rect l="l" t="t" r="r" b="b"/>
              <a:pathLst>
                <a:path w="1297" h="1407">
                  <a:moveTo>
                    <a:pt x="0" y="17"/>
                  </a:moveTo>
                  <a:cubicBezTo>
                    <a:pt x="451" y="263"/>
                    <a:pt x="1326" y="611"/>
                    <a:pt x="1297" y="749"/>
                  </a:cubicBezTo>
                  <a:cubicBezTo>
                    <a:pt x="1052" y="1835"/>
                    <a:pt x="549" y="1572"/>
                    <a:pt x="17" y="0"/>
                  </a:cubicBezTo>
                  <a:lnTo>
                    <a:pt x="0" y="17"/>
                  </a:lnTo>
                  <a:close/>
                </a:path>
              </a:pathLst>
            </a:custGeom>
            <a:grpFill/>
            <a:ln w="5715" cap="flat">
              <a:noFill/>
              <a:prstDash val="solid"/>
              <a:miter/>
            </a:ln>
          </p:spPr>
          <p:txBody>
            <a:bodyPr rtlCol="0" anchor="ctr"/>
            <a:lstStyle/>
            <a:p>
              <a:endParaRPr lang="zh-CN" altLang="en-US"/>
            </a:p>
          </p:txBody>
        </p:sp>
        <p:sp>
          <p:nvSpPr>
            <p:cNvPr id="2266" name="任意多边形: 形状 2265">
              <a:extLst>
                <a:ext uri="{FF2B5EF4-FFF2-40B4-BE49-F238E27FC236}">
                  <a16:creationId xmlns:a16="http://schemas.microsoft.com/office/drawing/2014/main" id="{9D9BEB8C-B123-2E66-8641-07229860D7FD}"/>
                </a:ext>
              </a:extLst>
            </p:cNvPr>
            <p:cNvSpPr/>
            <p:nvPr/>
          </p:nvSpPr>
          <p:spPr>
            <a:xfrm>
              <a:off x="4636134" y="4866476"/>
              <a:ext cx="1392" cy="1298"/>
            </a:xfrm>
            <a:custGeom>
              <a:avLst/>
              <a:gdLst>
                <a:gd name="connsiteX0" fmla="*/ 1375 w 1392"/>
                <a:gd name="connsiteY0" fmla="*/ 0 h 1298"/>
                <a:gd name="connsiteX1" fmla="*/ 655 w 1392"/>
                <a:gd name="connsiteY1" fmla="*/ 1298 h 1298"/>
                <a:gd name="connsiteX2" fmla="*/ 1392 w 1392"/>
                <a:gd name="connsiteY2" fmla="*/ 0 h 1298"/>
                <a:gd name="connsiteX3" fmla="*/ 1375 w 1392"/>
                <a:gd name="connsiteY3" fmla="*/ 0 h 1298"/>
              </a:gdLst>
              <a:ahLst/>
              <a:cxnLst>
                <a:cxn ang="0">
                  <a:pos x="connsiteX0" y="connsiteY0"/>
                </a:cxn>
                <a:cxn ang="0">
                  <a:pos x="connsiteX1" y="connsiteY1"/>
                </a:cxn>
                <a:cxn ang="0">
                  <a:pos x="connsiteX2" y="connsiteY2"/>
                </a:cxn>
                <a:cxn ang="0">
                  <a:pos x="connsiteX3" y="connsiteY3"/>
                </a:cxn>
              </a:cxnLst>
              <a:rect l="l" t="t" r="r" b="b"/>
              <a:pathLst>
                <a:path w="1392" h="1298">
                  <a:moveTo>
                    <a:pt x="1375" y="0"/>
                  </a:moveTo>
                  <a:cubicBezTo>
                    <a:pt x="1129" y="457"/>
                    <a:pt x="792" y="1326"/>
                    <a:pt x="655" y="1298"/>
                  </a:cubicBezTo>
                  <a:cubicBezTo>
                    <a:pt x="-425" y="1052"/>
                    <a:pt x="-162" y="549"/>
                    <a:pt x="1392" y="0"/>
                  </a:cubicBezTo>
                  <a:lnTo>
                    <a:pt x="1375" y="0"/>
                  </a:lnTo>
                  <a:close/>
                </a:path>
              </a:pathLst>
            </a:custGeom>
            <a:grpFill/>
            <a:ln w="5715" cap="flat">
              <a:noFill/>
              <a:prstDash val="solid"/>
              <a:miter/>
            </a:ln>
          </p:spPr>
          <p:txBody>
            <a:bodyPr rtlCol="0" anchor="ctr"/>
            <a:lstStyle/>
            <a:p>
              <a:endParaRPr lang="zh-CN" altLang="en-US"/>
            </a:p>
          </p:txBody>
        </p:sp>
        <p:sp>
          <p:nvSpPr>
            <p:cNvPr id="2267" name="任意多边形: 形状 2266">
              <a:extLst>
                <a:ext uri="{FF2B5EF4-FFF2-40B4-BE49-F238E27FC236}">
                  <a16:creationId xmlns:a16="http://schemas.microsoft.com/office/drawing/2014/main" id="{E0D2C3D7-0214-0627-3B52-9609EFC4C6D8}"/>
                </a:ext>
              </a:extLst>
            </p:cNvPr>
            <p:cNvSpPr/>
            <p:nvPr/>
          </p:nvSpPr>
          <p:spPr>
            <a:xfrm>
              <a:off x="4667107" y="4730287"/>
              <a:ext cx="1424" cy="1326"/>
            </a:xfrm>
            <a:custGeom>
              <a:avLst/>
              <a:gdLst>
                <a:gd name="connsiteX0" fmla="*/ 0 w 1424"/>
                <a:gd name="connsiteY0" fmla="*/ 1304 h 1326"/>
                <a:gd name="connsiteX1" fmla="*/ 749 w 1424"/>
                <a:gd name="connsiteY1" fmla="*/ 1 h 1326"/>
                <a:gd name="connsiteX2" fmla="*/ 17 w 1424"/>
                <a:gd name="connsiteY2" fmla="*/ 1327 h 1326"/>
                <a:gd name="connsiteX3" fmla="*/ 0 w 1424"/>
                <a:gd name="connsiteY3" fmla="*/ 1304 h 1326"/>
              </a:gdLst>
              <a:ahLst/>
              <a:cxnLst>
                <a:cxn ang="0">
                  <a:pos x="connsiteX0" y="connsiteY0"/>
                </a:cxn>
                <a:cxn ang="0">
                  <a:pos x="connsiteX1" y="connsiteY1"/>
                </a:cxn>
                <a:cxn ang="0">
                  <a:pos x="connsiteX2" y="connsiteY2"/>
                </a:cxn>
                <a:cxn ang="0">
                  <a:pos x="connsiteX3" y="connsiteY3"/>
                </a:cxn>
              </a:cxnLst>
              <a:rect l="l" t="t" r="r" b="b"/>
              <a:pathLst>
                <a:path w="1424" h="1326">
                  <a:moveTo>
                    <a:pt x="0" y="1304"/>
                  </a:moveTo>
                  <a:cubicBezTo>
                    <a:pt x="257" y="847"/>
                    <a:pt x="606" y="-34"/>
                    <a:pt x="749" y="1"/>
                  </a:cubicBezTo>
                  <a:cubicBezTo>
                    <a:pt x="1857" y="252"/>
                    <a:pt x="1594" y="772"/>
                    <a:pt x="17" y="1327"/>
                  </a:cubicBezTo>
                  <a:lnTo>
                    <a:pt x="0" y="1304"/>
                  </a:lnTo>
                  <a:close/>
                </a:path>
              </a:pathLst>
            </a:custGeom>
            <a:grpFill/>
            <a:ln w="5715" cap="flat">
              <a:noFill/>
              <a:prstDash val="solid"/>
              <a:miter/>
            </a:ln>
          </p:spPr>
          <p:txBody>
            <a:bodyPr rtlCol="0" anchor="ctr"/>
            <a:lstStyle/>
            <a:p>
              <a:endParaRPr lang="zh-CN" altLang="en-US"/>
            </a:p>
          </p:txBody>
        </p:sp>
        <p:sp>
          <p:nvSpPr>
            <p:cNvPr id="2268" name="任意多边形: 形状 2267">
              <a:extLst>
                <a:ext uri="{FF2B5EF4-FFF2-40B4-BE49-F238E27FC236}">
                  <a16:creationId xmlns:a16="http://schemas.microsoft.com/office/drawing/2014/main" id="{4C96D46D-1CD7-935B-36D4-F21AD1F120E3}"/>
                </a:ext>
              </a:extLst>
            </p:cNvPr>
            <p:cNvSpPr/>
            <p:nvPr/>
          </p:nvSpPr>
          <p:spPr>
            <a:xfrm>
              <a:off x="5284185" y="5073685"/>
              <a:ext cx="149270" cy="205280"/>
            </a:xfrm>
            <a:custGeom>
              <a:avLst/>
              <a:gdLst>
                <a:gd name="connsiteX0" fmla="*/ 60361 w 149270"/>
                <a:gd name="connsiteY0" fmla="*/ 197419 h 205280"/>
                <a:gd name="connsiteX1" fmla="*/ 60366 w 149270"/>
                <a:gd name="connsiteY1" fmla="*/ 194082 h 205280"/>
                <a:gd name="connsiteX2" fmla="*/ 56223 w 149270"/>
                <a:gd name="connsiteY2" fmla="*/ 191424 h 205280"/>
                <a:gd name="connsiteX3" fmla="*/ 55766 w 149270"/>
                <a:gd name="connsiteY3" fmla="*/ 188355 h 205280"/>
                <a:gd name="connsiteX4" fmla="*/ 52743 w 149270"/>
                <a:gd name="connsiteY4" fmla="*/ 186343 h 205280"/>
                <a:gd name="connsiteX5" fmla="*/ 52308 w 149270"/>
                <a:gd name="connsiteY5" fmla="*/ 184949 h 205280"/>
                <a:gd name="connsiteX6" fmla="*/ 51691 w 149270"/>
                <a:gd name="connsiteY6" fmla="*/ 183892 h 205280"/>
                <a:gd name="connsiteX7" fmla="*/ 48765 w 149270"/>
                <a:gd name="connsiteY7" fmla="*/ 190733 h 205280"/>
                <a:gd name="connsiteX8" fmla="*/ 45222 w 149270"/>
                <a:gd name="connsiteY8" fmla="*/ 192578 h 205280"/>
                <a:gd name="connsiteX9" fmla="*/ 39387 w 149270"/>
                <a:gd name="connsiteY9" fmla="*/ 198396 h 205280"/>
                <a:gd name="connsiteX10" fmla="*/ 37524 w 149270"/>
                <a:gd name="connsiteY10" fmla="*/ 202111 h 205280"/>
                <a:gd name="connsiteX11" fmla="*/ 31711 w 149270"/>
                <a:gd name="connsiteY11" fmla="*/ 205163 h 205280"/>
                <a:gd name="connsiteX12" fmla="*/ 27220 w 149270"/>
                <a:gd name="connsiteY12" fmla="*/ 204763 h 205280"/>
                <a:gd name="connsiteX13" fmla="*/ 21344 w 149270"/>
                <a:gd name="connsiteY13" fmla="*/ 193150 h 205280"/>
                <a:gd name="connsiteX14" fmla="*/ 26659 w 149270"/>
                <a:gd name="connsiteY14" fmla="*/ 157803 h 205280"/>
                <a:gd name="connsiteX15" fmla="*/ 30128 w 149270"/>
                <a:gd name="connsiteY15" fmla="*/ 147373 h 205280"/>
                <a:gd name="connsiteX16" fmla="*/ 58721 w 149270"/>
                <a:gd name="connsiteY16" fmla="*/ 143538 h 205280"/>
                <a:gd name="connsiteX17" fmla="*/ 80889 w 149270"/>
                <a:gd name="connsiteY17" fmla="*/ 131874 h 205280"/>
                <a:gd name="connsiteX18" fmla="*/ 84072 w 149270"/>
                <a:gd name="connsiteY18" fmla="*/ 129045 h 205280"/>
                <a:gd name="connsiteX19" fmla="*/ 87518 w 149270"/>
                <a:gd name="connsiteY19" fmla="*/ 110603 h 205280"/>
                <a:gd name="connsiteX20" fmla="*/ 99371 w 149270"/>
                <a:gd name="connsiteY20" fmla="*/ 96972 h 205280"/>
                <a:gd name="connsiteX21" fmla="*/ 87038 w 149270"/>
                <a:gd name="connsiteY21" fmla="*/ 108956 h 205280"/>
                <a:gd name="connsiteX22" fmla="*/ 78729 w 149270"/>
                <a:gd name="connsiteY22" fmla="*/ 119444 h 205280"/>
                <a:gd name="connsiteX23" fmla="*/ 73031 w 149270"/>
                <a:gd name="connsiteY23" fmla="*/ 127462 h 205280"/>
                <a:gd name="connsiteX24" fmla="*/ 69876 w 149270"/>
                <a:gd name="connsiteY24" fmla="*/ 130839 h 205280"/>
                <a:gd name="connsiteX25" fmla="*/ 22727 w 149270"/>
                <a:gd name="connsiteY25" fmla="*/ 148607 h 205280"/>
                <a:gd name="connsiteX26" fmla="*/ 10292 w 149270"/>
                <a:gd name="connsiteY26" fmla="*/ 147544 h 205280"/>
                <a:gd name="connsiteX27" fmla="*/ 7023 w 149270"/>
                <a:gd name="connsiteY27" fmla="*/ 144578 h 205280"/>
                <a:gd name="connsiteX28" fmla="*/ 2131 w 149270"/>
                <a:gd name="connsiteY28" fmla="*/ 136108 h 205280"/>
                <a:gd name="connsiteX29" fmla="*/ 353 w 149270"/>
                <a:gd name="connsiteY29" fmla="*/ 127622 h 205280"/>
                <a:gd name="connsiteX30" fmla="*/ 6245 w 149270"/>
                <a:gd name="connsiteY30" fmla="*/ 93680 h 205280"/>
                <a:gd name="connsiteX31" fmla="*/ 8103 w 149270"/>
                <a:gd name="connsiteY31" fmla="*/ 85308 h 205280"/>
                <a:gd name="connsiteX32" fmla="*/ 10423 w 149270"/>
                <a:gd name="connsiteY32" fmla="*/ 81822 h 205280"/>
                <a:gd name="connsiteX33" fmla="*/ 14486 w 149270"/>
                <a:gd name="connsiteY33" fmla="*/ 81330 h 205280"/>
                <a:gd name="connsiteX34" fmla="*/ 31197 w 149270"/>
                <a:gd name="connsiteY34" fmla="*/ 75049 h 205280"/>
                <a:gd name="connsiteX35" fmla="*/ 33329 w 149270"/>
                <a:gd name="connsiteY35" fmla="*/ 72649 h 205280"/>
                <a:gd name="connsiteX36" fmla="*/ 38970 w 149270"/>
                <a:gd name="connsiteY36" fmla="*/ 72255 h 205280"/>
                <a:gd name="connsiteX37" fmla="*/ 38141 w 149270"/>
                <a:gd name="connsiteY37" fmla="*/ 71015 h 205280"/>
                <a:gd name="connsiteX38" fmla="*/ 32752 w 149270"/>
                <a:gd name="connsiteY38" fmla="*/ 72621 h 205280"/>
                <a:gd name="connsiteX39" fmla="*/ 30957 w 149270"/>
                <a:gd name="connsiteY39" fmla="*/ 75307 h 205280"/>
                <a:gd name="connsiteX40" fmla="*/ 22110 w 149270"/>
                <a:gd name="connsiteY40" fmla="*/ 71095 h 205280"/>
                <a:gd name="connsiteX41" fmla="*/ 17310 w 149270"/>
                <a:gd name="connsiteY41" fmla="*/ 45372 h 205280"/>
                <a:gd name="connsiteX42" fmla="*/ 27482 w 149270"/>
                <a:gd name="connsiteY42" fmla="*/ 36188 h 205280"/>
                <a:gd name="connsiteX43" fmla="*/ 34678 w 149270"/>
                <a:gd name="connsiteY43" fmla="*/ 33439 h 205280"/>
                <a:gd name="connsiteX44" fmla="*/ 58092 w 149270"/>
                <a:gd name="connsiteY44" fmla="*/ 14750 h 205280"/>
                <a:gd name="connsiteX45" fmla="*/ 62270 w 149270"/>
                <a:gd name="connsiteY45" fmla="*/ 851 h 205280"/>
                <a:gd name="connsiteX46" fmla="*/ 70236 w 149270"/>
                <a:gd name="connsiteY46" fmla="*/ 0 h 205280"/>
                <a:gd name="connsiteX47" fmla="*/ 70236 w 149270"/>
                <a:gd name="connsiteY47" fmla="*/ 0 h 205280"/>
                <a:gd name="connsiteX48" fmla="*/ 70265 w 149270"/>
                <a:gd name="connsiteY48" fmla="*/ 16482 h 205280"/>
                <a:gd name="connsiteX49" fmla="*/ 87770 w 149270"/>
                <a:gd name="connsiteY49" fmla="*/ 8921 h 205280"/>
                <a:gd name="connsiteX50" fmla="*/ 91536 w 149270"/>
                <a:gd name="connsiteY50" fmla="*/ 10893 h 205280"/>
                <a:gd name="connsiteX51" fmla="*/ 83084 w 149270"/>
                <a:gd name="connsiteY51" fmla="*/ 38022 h 205280"/>
                <a:gd name="connsiteX52" fmla="*/ 79632 w 149270"/>
                <a:gd name="connsiteY52" fmla="*/ 40451 h 205280"/>
                <a:gd name="connsiteX53" fmla="*/ 72408 w 149270"/>
                <a:gd name="connsiteY53" fmla="*/ 45040 h 205280"/>
                <a:gd name="connsiteX54" fmla="*/ 71276 w 149270"/>
                <a:gd name="connsiteY54" fmla="*/ 49023 h 205280"/>
                <a:gd name="connsiteX55" fmla="*/ 68093 w 149270"/>
                <a:gd name="connsiteY55" fmla="*/ 66185 h 205280"/>
                <a:gd name="connsiteX56" fmla="*/ 61235 w 149270"/>
                <a:gd name="connsiteY56" fmla="*/ 73815 h 205280"/>
                <a:gd name="connsiteX57" fmla="*/ 62127 w 149270"/>
                <a:gd name="connsiteY57" fmla="*/ 73758 h 205280"/>
                <a:gd name="connsiteX58" fmla="*/ 81043 w 149270"/>
                <a:gd name="connsiteY58" fmla="*/ 80513 h 205280"/>
                <a:gd name="connsiteX59" fmla="*/ 108447 w 149270"/>
                <a:gd name="connsiteY59" fmla="*/ 39662 h 205280"/>
                <a:gd name="connsiteX60" fmla="*/ 112876 w 149270"/>
                <a:gd name="connsiteY60" fmla="*/ 38713 h 205280"/>
                <a:gd name="connsiteX61" fmla="*/ 114985 w 149270"/>
                <a:gd name="connsiteY61" fmla="*/ 56784 h 205280"/>
                <a:gd name="connsiteX62" fmla="*/ 109384 w 149270"/>
                <a:gd name="connsiteY62" fmla="*/ 73964 h 205280"/>
                <a:gd name="connsiteX63" fmla="*/ 123740 w 149270"/>
                <a:gd name="connsiteY63" fmla="*/ 70357 h 205280"/>
                <a:gd name="connsiteX64" fmla="*/ 130381 w 149270"/>
                <a:gd name="connsiteY64" fmla="*/ 75249 h 205280"/>
                <a:gd name="connsiteX65" fmla="*/ 106304 w 149270"/>
                <a:gd name="connsiteY65" fmla="*/ 111305 h 205280"/>
                <a:gd name="connsiteX66" fmla="*/ 130415 w 149270"/>
                <a:gd name="connsiteY66" fmla="*/ 101876 h 205280"/>
                <a:gd name="connsiteX67" fmla="*/ 133901 w 149270"/>
                <a:gd name="connsiteY67" fmla="*/ 104642 h 205280"/>
                <a:gd name="connsiteX68" fmla="*/ 138428 w 149270"/>
                <a:gd name="connsiteY68" fmla="*/ 124307 h 205280"/>
                <a:gd name="connsiteX69" fmla="*/ 145829 w 149270"/>
                <a:gd name="connsiteY69" fmla="*/ 129393 h 205280"/>
                <a:gd name="connsiteX70" fmla="*/ 145800 w 149270"/>
                <a:gd name="connsiteY70" fmla="*/ 137560 h 205280"/>
                <a:gd name="connsiteX71" fmla="*/ 139925 w 149270"/>
                <a:gd name="connsiteY71" fmla="*/ 140578 h 205280"/>
                <a:gd name="connsiteX72" fmla="*/ 136022 w 149270"/>
                <a:gd name="connsiteY72" fmla="*/ 142744 h 205280"/>
                <a:gd name="connsiteX73" fmla="*/ 100611 w 149270"/>
                <a:gd name="connsiteY73" fmla="*/ 162077 h 205280"/>
                <a:gd name="connsiteX74" fmla="*/ 97925 w 149270"/>
                <a:gd name="connsiteY74" fmla="*/ 162689 h 205280"/>
                <a:gd name="connsiteX75" fmla="*/ 85204 w 149270"/>
                <a:gd name="connsiteY75" fmla="*/ 185532 h 205280"/>
                <a:gd name="connsiteX76" fmla="*/ 62778 w 149270"/>
                <a:gd name="connsiteY76" fmla="*/ 201682 h 205280"/>
                <a:gd name="connsiteX77" fmla="*/ 60401 w 149270"/>
                <a:gd name="connsiteY77" fmla="*/ 201277 h 205280"/>
                <a:gd name="connsiteX78" fmla="*/ 59406 w 149270"/>
                <a:gd name="connsiteY78" fmla="*/ 198694 h 205280"/>
                <a:gd name="connsiteX79" fmla="*/ 60361 w 149270"/>
                <a:gd name="connsiteY79" fmla="*/ 197419 h 205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49270" h="205280">
                  <a:moveTo>
                    <a:pt x="60361" y="197419"/>
                  </a:moveTo>
                  <a:cubicBezTo>
                    <a:pt x="60366" y="196305"/>
                    <a:pt x="60366" y="195196"/>
                    <a:pt x="60366" y="194082"/>
                  </a:cubicBezTo>
                  <a:cubicBezTo>
                    <a:pt x="59115" y="192990"/>
                    <a:pt x="57515" y="192447"/>
                    <a:pt x="56223" y="191424"/>
                  </a:cubicBezTo>
                  <a:cubicBezTo>
                    <a:pt x="55617" y="190464"/>
                    <a:pt x="55480" y="189429"/>
                    <a:pt x="55766" y="188355"/>
                  </a:cubicBezTo>
                  <a:cubicBezTo>
                    <a:pt x="55994" y="185852"/>
                    <a:pt x="52960" y="188121"/>
                    <a:pt x="52743" y="186343"/>
                  </a:cubicBezTo>
                  <a:cubicBezTo>
                    <a:pt x="52691" y="185646"/>
                    <a:pt x="52297" y="184966"/>
                    <a:pt x="52308" y="184949"/>
                  </a:cubicBezTo>
                  <a:cubicBezTo>
                    <a:pt x="53474" y="183560"/>
                    <a:pt x="52383" y="182697"/>
                    <a:pt x="51691" y="183892"/>
                  </a:cubicBezTo>
                  <a:cubicBezTo>
                    <a:pt x="50485" y="185972"/>
                    <a:pt x="50485" y="188744"/>
                    <a:pt x="48765" y="190733"/>
                  </a:cubicBezTo>
                  <a:cubicBezTo>
                    <a:pt x="47691" y="191544"/>
                    <a:pt x="46502" y="192167"/>
                    <a:pt x="45222" y="192578"/>
                  </a:cubicBezTo>
                  <a:cubicBezTo>
                    <a:pt x="41707" y="192898"/>
                    <a:pt x="39501" y="194562"/>
                    <a:pt x="39387" y="198396"/>
                  </a:cubicBezTo>
                  <a:cubicBezTo>
                    <a:pt x="38998" y="199768"/>
                    <a:pt x="38381" y="200985"/>
                    <a:pt x="37524" y="202111"/>
                  </a:cubicBezTo>
                  <a:cubicBezTo>
                    <a:pt x="35826" y="203602"/>
                    <a:pt x="33877" y="204568"/>
                    <a:pt x="31711" y="205163"/>
                  </a:cubicBezTo>
                  <a:cubicBezTo>
                    <a:pt x="30180" y="205403"/>
                    <a:pt x="28682" y="205277"/>
                    <a:pt x="27220" y="204763"/>
                  </a:cubicBezTo>
                  <a:cubicBezTo>
                    <a:pt x="23779" y="201619"/>
                    <a:pt x="17921" y="199253"/>
                    <a:pt x="21344" y="193150"/>
                  </a:cubicBezTo>
                  <a:cubicBezTo>
                    <a:pt x="27619" y="181954"/>
                    <a:pt x="31831" y="170907"/>
                    <a:pt x="26659" y="157803"/>
                  </a:cubicBezTo>
                  <a:cubicBezTo>
                    <a:pt x="25636" y="155208"/>
                    <a:pt x="29780" y="151230"/>
                    <a:pt x="30128" y="147373"/>
                  </a:cubicBezTo>
                  <a:cubicBezTo>
                    <a:pt x="39135" y="142229"/>
                    <a:pt x="46856" y="127353"/>
                    <a:pt x="58721" y="143538"/>
                  </a:cubicBezTo>
                  <a:cubicBezTo>
                    <a:pt x="65487" y="138452"/>
                    <a:pt x="73700" y="136131"/>
                    <a:pt x="80889" y="131874"/>
                  </a:cubicBezTo>
                  <a:cubicBezTo>
                    <a:pt x="81878" y="130828"/>
                    <a:pt x="82964" y="129913"/>
                    <a:pt x="84072" y="129045"/>
                  </a:cubicBezTo>
                  <a:cubicBezTo>
                    <a:pt x="87747" y="123404"/>
                    <a:pt x="86907" y="116649"/>
                    <a:pt x="87518" y="110603"/>
                  </a:cubicBezTo>
                  <a:cubicBezTo>
                    <a:pt x="88307" y="102853"/>
                    <a:pt x="91302" y="98795"/>
                    <a:pt x="99371" y="96972"/>
                  </a:cubicBezTo>
                  <a:cubicBezTo>
                    <a:pt x="91765" y="98281"/>
                    <a:pt x="87798" y="101870"/>
                    <a:pt x="87038" y="108956"/>
                  </a:cubicBezTo>
                  <a:cubicBezTo>
                    <a:pt x="86484" y="114111"/>
                    <a:pt x="83284" y="120215"/>
                    <a:pt x="78729" y="119444"/>
                  </a:cubicBezTo>
                  <a:cubicBezTo>
                    <a:pt x="68979" y="117786"/>
                    <a:pt x="75426" y="125330"/>
                    <a:pt x="73031" y="127462"/>
                  </a:cubicBezTo>
                  <a:cubicBezTo>
                    <a:pt x="72168" y="128770"/>
                    <a:pt x="71116" y="129896"/>
                    <a:pt x="69876" y="130839"/>
                  </a:cubicBezTo>
                  <a:cubicBezTo>
                    <a:pt x="54337" y="137154"/>
                    <a:pt x="36804" y="138000"/>
                    <a:pt x="22727" y="148607"/>
                  </a:cubicBezTo>
                  <a:cubicBezTo>
                    <a:pt x="19316" y="151179"/>
                    <a:pt x="14349" y="149287"/>
                    <a:pt x="10292" y="147544"/>
                  </a:cubicBezTo>
                  <a:cubicBezTo>
                    <a:pt x="8949" y="146824"/>
                    <a:pt x="7868" y="145795"/>
                    <a:pt x="7023" y="144578"/>
                  </a:cubicBezTo>
                  <a:cubicBezTo>
                    <a:pt x="9703" y="139337"/>
                    <a:pt x="4508" y="138543"/>
                    <a:pt x="2131" y="136108"/>
                  </a:cubicBezTo>
                  <a:cubicBezTo>
                    <a:pt x="410" y="133502"/>
                    <a:pt x="-567" y="130759"/>
                    <a:pt x="353" y="127622"/>
                  </a:cubicBezTo>
                  <a:cubicBezTo>
                    <a:pt x="3714" y="116546"/>
                    <a:pt x="-218" y="104196"/>
                    <a:pt x="6245" y="93680"/>
                  </a:cubicBezTo>
                  <a:cubicBezTo>
                    <a:pt x="6371" y="90783"/>
                    <a:pt x="7125" y="88022"/>
                    <a:pt x="8103" y="85308"/>
                  </a:cubicBezTo>
                  <a:cubicBezTo>
                    <a:pt x="8651" y="83999"/>
                    <a:pt x="9429" y="82833"/>
                    <a:pt x="10423" y="81822"/>
                  </a:cubicBezTo>
                  <a:cubicBezTo>
                    <a:pt x="11732" y="81279"/>
                    <a:pt x="13092" y="81130"/>
                    <a:pt x="14486" y="81330"/>
                  </a:cubicBezTo>
                  <a:cubicBezTo>
                    <a:pt x="21224" y="82376"/>
                    <a:pt x="25705" y="77352"/>
                    <a:pt x="31197" y="75049"/>
                  </a:cubicBezTo>
                  <a:cubicBezTo>
                    <a:pt x="31769" y="74106"/>
                    <a:pt x="32546" y="73381"/>
                    <a:pt x="33329" y="72649"/>
                  </a:cubicBezTo>
                  <a:cubicBezTo>
                    <a:pt x="35140" y="70969"/>
                    <a:pt x="37181" y="73375"/>
                    <a:pt x="38970" y="72255"/>
                  </a:cubicBezTo>
                  <a:cubicBezTo>
                    <a:pt x="39158" y="72140"/>
                    <a:pt x="38815" y="71432"/>
                    <a:pt x="38141" y="71015"/>
                  </a:cubicBezTo>
                  <a:cubicBezTo>
                    <a:pt x="35786" y="69580"/>
                    <a:pt x="34123" y="70683"/>
                    <a:pt x="32752" y="72621"/>
                  </a:cubicBezTo>
                  <a:cubicBezTo>
                    <a:pt x="32129" y="73501"/>
                    <a:pt x="31563" y="74415"/>
                    <a:pt x="30957" y="75307"/>
                  </a:cubicBezTo>
                  <a:cubicBezTo>
                    <a:pt x="26219" y="77604"/>
                    <a:pt x="24802" y="73055"/>
                    <a:pt x="22110" y="71095"/>
                  </a:cubicBezTo>
                  <a:cubicBezTo>
                    <a:pt x="-241" y="63277"/>
                    <a:pt x="-70" y="63442"/>
                    <a:pt x="17310" y="45372"/>
                  </a:cubicBezTo>
                  <a:cubicBezTo>
                    <a:pt x="20533" y="42017"/>
                    <a:pt x="21962" y="36959"/>
                    <a:pt x="27482" y="36188"/>
                  </a:cubicBezTo>
                  <a:cubicBezTo>
                    <a:pt x="30220" y="36033"/>
                    <a:pt x="34043" y="35776"/>
                    <a:pt x="34678" y="33439"/>
                  </a:cubicBezTo>
                  <a:cubicBezTo>
                    <a:pt x="37958" y="21351"/>
                    <a:pt x="50302" y="20906"/>
                    <a:pt x="58092" y="14750"/>
                  </a:cubicBezTo>
                  <a:cubicBezTo>
                    <a:pt x="50805" y="4372"/>
                    <a:pt x="51125" y="3280"/>
                    <a:pt x="62270" y="851"/>
                  </a:cubicBezTo>
                  <a:cubicBezTo>
                    <a:pt x="64864" y="286"/>
                    <a:pt x="67579" y="269"/>
                    <a:pt x="70236" y="0"/>
                  </a:cubicBezTo>
                  <a:lnTo>
                    <a:pt x="70236" y="0"/>
                  </a:lnTo>
                  <a:cubicBezTo>
                    <a:pt x="67893" y="5498"/>
                    <a:pt x="64001" y="10996"/>
                    <a:pt x="70265" y="16482"/>
                  </a:cubicBezTo>
                  <a:cubicBezTo>
                    <a:pt x="80112" y="23272"/>
                    <a:pt x="80626" y="8424"/>
                    <a:pt x="87770" y="8921"/>
                  </a:cubicBezTo>
                  <a:cubicBezTo>
                    <a:pt x="89370" y="8921"/>
                    <a:pt x="90604" y="9613"/>
                    <a:pt x="91536" y="10893"/>
                  </a:cubicBezTo>
                  <a:cubicBezTo>
                    <a:pt x="94428" y="21723"/>
                    <a:pt x="88701" y="29861"/>
                    <a:pt x="83084" y="38022"/>
                  </a:cubicBezTo>
                  <a:cubicBezTo>
                    <a:pt x="82118" y="39085"/>
                    <a:pt x="80946" y="39891"/>
                    <a:pt x="79632" y="40451"/>
                  </a:cubicBezTo>
                  <a:cubicBezTo>
                    <a:pt x="76511" y="40811"/>
                    <a:pt x="73082" y="40714"/>
                    <a:pt x="72408" y="45040"/>
                  </a:cubicBezTo>
                  <a:cubicBezTo>
                    <a:pt x="72116" y="46406"/>
                    <a:pt x="71716" y="47709"/>
                    <a:pt x="71276" y="49023"/>
                  </a:cubicBezTo>
                  <a:cubicBezTo>
                    <a:pt x="69665" y="54664"/>
                    <a:pt x="63275" y="59373"/>
                    <a:pt x="68093" y="66185"/>
                  </a:cubicBezTo>
                  <a:cubicBezTo>
                    <a:pt x="67824" y="70677"/>
                    <a:pt x="64978" y="72792"/>
                    <a:pt x="61235" y="73815"/>
                  </a:cubicBezTo>
                  <a:cubicBezTo>
                    <a:pt x="61481" y="73786"/>
                    <a:pt x="61909" y="73815"/>
                    <a:pt x="62127" y="73758"/>
                  </a:cubicBezTo>
                  <a:cubicBezTo>
                    <a:pt x="77031" y="67894"/>
                    <a:pt x="78443" y="68592"/>
                    <a:pt x="81043" y="80513"/>
                  </a:cubicBezTo>
                  <a:cubicBezTo>
                    <a:pt x="84541" y="64985"/>
                    <a:pt x="103846" y="56864"/>
                    <a:pt x="108447" y="39662"/>
                  </a:cubicBezTo>
                  <a:cubicBezTo>
                    <a:pt x="109784" y="38685"/>
                    <a:pt x="111259" y="38376"/>
                    <a:pt x="112876" y="38713"/>
                  </a:cubicBezTo>
                  <a:cubicBezTo>
                    <a:pt x="118374" y="44188"/>
                    <a:pt x="115465" y="50624"/>
                    <a:pt x="114985" y="56784"/>
                  </a:cubicBezTo>
                  <a:cubicBezTo>
                    <a:pt x="113167" y="62277"/>
                    <a:pt x="112893" y="68277"/>
                    <a:pt x="109384" y="73964"/>
                  </a:cubicBezTo>
                  <a:cubicBezTo>
                    <a:pt x="114339" y="72243"/>
                    <a:pt x="118934" y="70820"/>
                    <a:pt x="123740" y="70357"/>
                  </a:cubicBezTo>
                  <a:cubicBezTo>
                    <a:pt x="127095" y="70432"/>
                    <a:pt x="129918" y="71249"/>
                    <a:pt x="130381" y="75249"/>
                  </a:cubicBezTo>
                  <a:cubicBezTo>
                    <a:pt x="123106" y="86942"/>
                    <a:pt x="120654" y="101539"/>
                    <a:pt x="106304" y="111305"/>
                  </a:cubicBezTo>
                  <a:cubicBezTo>
                    <a:pt x="116602" y="108717"/>
                    <a:pt x="121603" y="100658"/>
                    <a:pt x="130415" y="101876"/>
                  </a:cubicBezTo>
                  <a:cubicBezTo>
                    <a:pt x="131747" y="102573"/>
                    <a:pt x="132896" y="103527"/>
                    <a:pt x="133901" y="104642"/>
                  </a:cubicBezTo>
                  <a:cubicBezTo>
                    <a:pt x="140062" y="110140"/>
                    <a:pt x="140582" y="116935"/>
                    <a:pt x="138428" y="124307"/>
                  </a:cubicBezTo>
                  <a:cubicBezTo>
                    <a:pt x="139274" y="128388"/>
                    <a:pt x="143165" y="127988"/>
                    <a:pt x="145829" y="129393"/>
                  </a:cubicBezTo>
                  <a:cubicBezTo>
                    <a:pt x="150932" y="132091"/>
                    <a:pt x="149880" y="134834"/>
                    <a:pt x="145800" y="137560"/>
                  </a:cubicBezTo>
                  <a:cubicBezTo>
                    <a:pt x="143897" y="138675"/>
                    <a:pt x="141902" y="139606"/>
                    <a:pt x="139925" y="140578"/>
                  </a:cubicBezTo>
                  <a:cubicBezTo>
                    <a:pt x="138645" y="141343"/>
                    <a:pt x="137325" y="142035"/>
                    <a:pt x="136022" y="142744"/>
                  </a:cubicBezTo>
                  <a:cubicBezTo>
                    <a:pt x="126380" y="153173"/>
                    <a:pt x="118196" y="166278"/>
                    <a:pt x="100611" y="162077"/>
                  </a:cubicBezTo>
                  <a:cubicBezTo>
                    <a:pt x="99440" y="161797"/>
                    <a:pt x="97788" y="162083"/>
                    <a:pt x="97925" y="162689"/>
                  </a:cubicBezTo>
                  <a:cubicBezTo>
                    <a:pt x="100606" y="174605"/>
                    <a:pt x="86736" y="178045"/>
                    <a:pt x="85204" y="185532"/>
                  </a:cubicBezTo>
                  <a:cubicBezTo>
                    <a:pt x="82289" y="199814"/>
                    <a:pt x="72179" y="199139"/>
                    <a:pt x="62778" y="201682"/>
                  </a:cubicBezTo>
                  <a:cubicBezTo>
                    <a:pt x="61984" y="201557"/>
                    <a:pt x="61201" y="201420"/>
                    <a:pt x="60401" y="201277"/>
                  </a:cubicBezTo>
                  <a:cubicBezTo>
                    <a:pt x="59423" y="200420"/>
                    <a:pt x="59092" y="199562"/>
                    <a:pt x="59406" y="198694"/>
                  </a:cubicBezTo>
                  <a:cubicBezTo>
                    <a:pt x="59726" y="197853"/>
                    <a:pt x="60041" y="197419"/>
                    <a:pt x="60361" y="197419"/>
                  </a:cubicBezTo>
                  <a:close/>
                </a:path>
              </a:pathLst>
            </a:custGeom>
            <a:grpFill/>
            <a:ln w="5715" cap="flat">
              <a:noFill/>
              <a:prstDash val="solid"/>
              <a:miter/>
            </a:ln>
          </p:spPr>
          <p:txBody>
            <a:bodyPr rtlCol="0" anchor="ctr"/>
            <a:lstStyle/>
            <a:p>
              <a:endParaRPr lang="zh-CN" altLang="en-US"/>
            </a:p>
          </p:txBody>
        </p:sp>
        <p:sp>
          <p:nvSpPr>
            <p:cNvPr id="2269" name="任意多边形: 形状 2268">
              <a:extLst>
                <a:ext uri="{FF2B5EF4-FFF2-40B4-BE49-F238E27FC236}">
                  <a16:creationId xmlns:a16="http://schemas.microsoft.com/office/drawing/2014/main" id="{E5338A14-238F-961E-20CE-847835A60C83}"/>
                </a:ext>
              </a:extLst>
            </p:cNvPr>
            <p:cNvSpPr/>
            <p:nvPr/>
          </p:nvSpPr>
          <p:spPr>
            <a:xfrm>
              <a:off x="5249858" y="4782494"/>
              <a:ext cx="131728" cy="224451"/>
            </a:xfrm>
            <a:custGeom>
              <a:avLst/>
              <a:gdLst>
                <a:gd name="connsiteX0" fmla="*/ 48664 w 131728"/>
                <a:gd name="connsiteY0" fmla="*/ 44509 h 224451"/>
                <a:gd name="connsiteX1" fmla="*/ 56643 w 131728"/>
                <a:gd name="connsiteY1" fmla="*/ 22917 h 224451"/>
                <a:gd name="connsiteX2" fmla="*/ 59591 w 131728"/>
                <a:gd name="connsiteY2" fmla="*/ 17402 h 224451"/>
                <a:gd name="connsiteX3" fmla="*/ 65895 w 131728"/>
                <a:gd name="connsiteY3" fmla="*/ 16974 h 224451"/>
                <a:gd name="connsiteX4" fmla="*/ 65952 w 131728"/>
                <a:gd name="connsiteY4" fmla="*/ 22043 h 224451"/>
                <a:gd name="connsiteX5" fmla="*/ 68387 w 131728"/>
                <a:gd name="connsiteY5" fmla="*/ 28066 h 224451"/>
                <a:gd name="connsiteX6" fmla="*/ 73456 w 131728"/>
                <a:gd name="connsiteY6" fmla="*/ 36782 h 224451"/>
                <a:gd name="connsiteX7" fmla="*/ 84840 w 131728"/>
                <a:gd name="connsiteY7" fmla="*/ 31358 h 224451"/>
                <a:gd name="connsiteX8" fmla="*/ 69593 w 131728"/>
                <a:gd name="connsiteY8" fmla="*/ 58825 h 224451"/>
                <a:gd name="connsiteX9" fmla="*/ 69953 w 131728"/>
                <a:gd name="connsiteY9" fmla="*/ 60208 h 224451"/>
                <a:gd name="connsiteX10" fmla="*/ 70770 w 131728"/>
                <a:gd name="connsiteY10" fmla="*/ 58853 h 224451"/>
                <a:gd name="connsiteX11" fmla="*/ 72702 w 131728"/>
                <a:gd name="connsiteY11" fmla="*/ 76392 h 224451"/>
                <a:gd name="connsiteX12" fmla="*/ 66564 w 131728"/>
                <a:gd name="connsiteY12" fmla="*/ 82542 h 224451"/>
                <a:gd name="connsiteX13" fmla="*/ 64341 w 131728"/>
                <a:gd name="connsiteY13" fmla="*/ 87462 h 224451"/>
                <a:gd name="connsiteX14" fmla="*/ 71753 w 131728"/>
                <a:gd name="connsiteY14" fmla="*/ 85520 h 224451"/>
                <a:gd name="connsiteX15" fmla="*/ 74342 w 131728"/>
                <a:gd name="connsiteY15" fmla="*/ 84233 h 224451"/>
                <a:gd name="connsiteX16" fmla="*/ 71456 w 131728"/>
                <a:gd name="connsiteY16" fmla="*/ 83685 h 224451"/>
                <a:gd name="connsiteX17" fmla="*/ 72422 w 131728"/>
                <a:gd name="connsiteY17" fmla="*/ 76696 h 224451"/>
                <a:gd name="connsiteX18" fmla="*/ 80868 w 131728"/>
                <a:gd name="connsiteY18" fmla="*/ 71141 h 224451"/>
                <a:gd name="connsiteX19" fmla="*/ 91133 w 131728"/>
                <a:gd name="connsiteY19" fmla="*/ 67912 h 224451"/>
                <a:gd name="connsiteX20" fmla="*/ 88664 w 131728"/>
                <a:gd name="connsiteY20" fmla="*/ 58710 h 224451"/>
                <a:gd name="connsiteX21" fmla="*/ 84852 w 131728"/>
                <a:gd name="connsiteY21" fmla="*/ 31358 h 224451"/>
                <a:gd name="connsiteX22" fmla="*/ 103963 w 131728"/>
                <a:gd name="connsiteY22" fmla="*/ 23329 h 224451"/>
                <a:gd name="connsiteX23" fmla="*/ 104580 w 131728"/>
                <a:gd name="connsiteY23" fmla="*/ 14910 h 224451"/>
                <a:gd name="connsiteX24" fmla="*/ 114861 w 131728"/>
                <a:gd name="connsiteY24" fmla="*/ 0 h 224451"/>
                <a:gd name="connsiteX25" fmla="*/ 110815 w 131728"/>
                <a:gd name="connsiteY25" fmla="*/ 38468 h 224451"/>
                <a:gd name="connsiteX26" fmla="*/ 110375 w 131728"/>
                <a:gd name="connsiteY26" fmla="*/ 61396 h 224451"/>
                <a:gd name="connsiteX27" fmla="*/ 110089 w 131728"/>
                <a:gd name="connsiteY27" fmla="*/ 70723 h 224451"/>
                <a:gd name="connsiteX28" fmla="*/ 114438 w 131728"/>
                <a:gd name="connsiteY28" fmla="*/ 74118 h 224451"/>
                <a:gd name="connsiteX29" fmla="*/ 122342 w 131728"/>
                <a:gd name="connsiteY29" fmla="*/ 76907 h 224451"/>
                <a:gd name="connsiteX30" fmla="*/ 126337 w 131728"/>
                <a:gd name="connsiteY30" fmla="*/ 84571 h 224451"/>
                <a:gd name="connsiteX31" fmla="*/ 127931 w 131728"/>
                <a:gd name="connsiteY31" fmla="*/ 130645 h 224451"/>
                <a:gd name="connsiteX32" fmla="*/ 115753 w 131728"/>
                <a:gd name="connsiteY32" fmla="*/ 132045 h 224451"/>
                <a:gd name="connsiteX33" fmla="*/ 119816 w 131728"/>
                <a:gd name="connsiteY33" fmla="*/ 140972 h 224451"/>
                <a:gd name="connsiteX34" fmla="*/ 113958 w 131728"/>
                <a:gd name="connsiteY34" fmla="*/ 153545 h 224451"/>
                <a:gd name="connsiteX35" fmla="*/ 113855 w 131728"/>
                <a:gd name="connsiteY35" fmla="*/ 157574 h 224451"/>
                <a:gd name="connsiteX36" fmla="*/ 112655 w 131728"/>
                <a:gd name="connsiteY36" fmla="*/ 161535 h 224451"/>
                <a:gd name="connsiteX37" fmla="*/ 107294 w 131728"/>
                <a:gd name="connsiteY37" fmla="*/ 164455 h 224451"/>
                <a:gd name="connsiteX38" fmla="*/ 88138 w 131728"/>
                <a:gd name="connsiteY38" fmla="*/ 159649 h 224451"/>
                <a:gd name="connsiteX39" fmla="*/ 73696 w 131728"/>
                <a:gd name="connsiteY39" fmla="*/ 174296 h 224451"/>
                <a:gd name="connsiteX40" fmla="*/ 71450 w 131728"/>
                <a:gd name="connsiteY40" fmla="*/ 163781 h 224451"/>
                <a:gd name="connsiteX41" fmla="*/ 67478 w 131728"/>
                <a:gd name="connsiteY41" fmla="*/ 165849 h 224451"/>
                <a:gd name="connsiteX42" fmla="*/ 60814 w 131728"/>
                <a:gd name="connsiteY42" fmla="*/ 192447 h 224451"/>
                <a:gd name="connsiteX43" fmla="*/ 53991 w 131728"/>
                <a:gd name="connsiteY43" fmla="*/ 221908 h 224451"/>
                <a:gd name="connsiteX44" fmla="*/ 45372 w 131728"/>
                <a:gd name="connsiteY44" fmla="*/ 222148 h 224451"/>
                <a:gd name="connsiteX45" fmla="*/ 41978 w 131728"/>
                <a:gd name="connsiteY45" fmla="*/ 224382 h 224451"/>
                <a:gd name="connsiteX46" fmla="*/ 35045 w 131728"/>
                <a:gd name="connsiteY46" fmla="*/ 221393 h 224451"/>
                <a:gd name="connsiteX47" fmla="*/ 31176 w 131728"/>
                <a:gd name="connsiteY47" fmla="*/ 217399 h 224451"/>
                <a:gd name="connsiteX48" fmla="*/ 42332 w 131728"/>
                <a:gd name="connsiteY48" fmla="*/ 192487 h 224451"/>
                <a:gd name="connsiteX49" fmla="*/ 12803 w 131728"/>
                <a:gd name="connsiteY49" fmla="*/ 206758 h 224451"/>
                <a:gd name="connsiteX50" fmla="*/ 10431 w 131728"/>
                <a:gd name="connsiteY50" fmla="*/ 202877 h 224451"/>
                <a:gd name="connsiteX51" fmla="*/ 23530 w 131728"/>
                <a:gd name="connsiteY51" fmla="*/ 175096 h 224451"/>
                <a:gd name="connsiteX52" fmla="*/ 36057 w 131728"/>
                <a:gd name="connsiteY52" fmla="*/ 152573 h 224451"/>
                <a:gd name="connsiteX53" fmla="*/ 17129 w 131728"/>
                <a:gd name="connsiteY53" fmla="*/ 152351 h 224451"/>
                <a:gd name="connsiteX54" fmla="*/ 2396 w 131728"/>
                <a:gd name="connsiteY54" fmla="*/ 151996 h 224451"/>
                <a:gd name="connsiteX55" fmla="*/ 9065 w 131728"/>
                <a:gd name="connsiteY55" fmla="*/ 141018 h 224451"/>
                <a:gd name="connsiteX56" fmla="*/ 15569 w 131728"/>
                <a:gd name="connsiteY56" fmla="*/ 132988 h 224451"/>
                <a:gd name="connsiteX57" fmla="*/ 1653 w 131728"/>
                <a:gd name="connsiteY57" fmla="*/ 137400 h 224451"/>
                <a:gd name="connsiteX58" fmla="*/ 7459 w 131728"/>
                <a:gd name="connsiteY58" fmla="*/ 122244 h 224451"/>
                <a:gd name="connsiteX59" fmla="*/ 30268 w 131728"/>
                <a:gd name="connsiteY59" fmla="*/ 106842 h 224451"/>
                <a:gd name="connsiteX60" fmla="*/ 35280 w 131728"/>
                <a:gd name="connsiteY60" fmla="*/ 109951 h 224451"/>
                <a:gd name="connsiteX61" fmla="*/ 36874 w 131728"/>
                <a:gd name="connsiteY61" fmla="*/ 123296 h 224451"/>
                <a:gd name="connsiteX62" fmla="*/ 35206 w 131728"/>
                <a:gd name="connsiteY62" fmla="*/ 109831 h 224451"/>
                <a:gd name="connsiteX63" fmla="*/ 44441 w 131728"/>
                <a:gd name="connsiteY63" fmla="*/ 103179 h 224451"/>
                <a:gd name="connsiteX64" fmla="*/ 44898 w 131728"/>
                <a:gd name="connsiteY64" fmla="*/ 103259 h 224451"/>
                <a:gd name="connsiteX65" fmla="*/ 42892 w 131728"/>
                <a:gd name="connsiteY65" fmla="*/ 102533 h 224451"/>
                <a:gd name="connsiteX66" fmla="*/ 39498 w 131728"/>
                <a:gd name="connsiteY66" fmla="*/ 95435 h 224451"/>
                <a:gd name="connsiteX67" fmla="*/ 55225 w 131728"/>
                <a:gd name="connsiteY67" fmla="*/ 45846 h 224451"/>
                <a:gd name="connsiteX68" fmla="*/ 48664 w 131728"/>
                <a:gd name="connsiteY68" fmla="*/ 44509 h 22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31728" h="224451">
                  <a:moveTo>
                    <a:pt x="48664" y="44509"/>
                  </a:moveTo>
                  <a:cubicBezTo>
                    <a:pt x="51230" y="37331"/>
                    <a:pt x="60134" y="32570"/>
                    <a:pt x="56643" y="22917"/>
                  </a:cubicBezTo>
                  <a:cubicBezTo>
                    <a:pt x="56145" y="21534"/>
                    <a:pt x="57997" y="18437"/>
                    <a:pt x="59591" y="17402"/>
                  </a:cubicBezTo>
                  <a:cubicBezTo>
                    <a:pt x="61169" y="16374"/>
                    <a:pt x="64055" y="16265"/>
                    <a:pt x="65895" y="16974"/>
                  </a:cubicBezTo>
                  <a:cubicBezTo>
                    <a:pt x="68918" y="18134"/>
                    <a:pt x="67198" y="20460"/>
                    <a:pt x="65952" y="22043"/>
                  </a:cubicBezTo>
                  <a:cubicBezTo>
                    <a:pt x="63123" y="25638"/>
                    <a:pt x="63198" y="27826"/>
                    <a:pt x="68387" y="28066"/>
                  </a:cubicBezTo>
                  <a:cubicBezTo>
                    <a:pt x="66215" y="37496"/>
                    <a:pt x="67021" y="38988"/>
                    <a:pt x="73456" y="36782"/>
                  </a:cubicBezTo>
                  <a:cubicBezTo>
                    <a:pt x="77405" y="35427"/>
                    <a:pt x="81051" y="33193"/>
                    <a:pt x="84840" y="31358"/>
                  </a:cubicBezTo>
                  <a:cubicBezTo>
                    <a:pt x="86966" y="44549"/>
                    <a:pt x="80937" y="53207"/>
                    <a:pt x="69593" y="58825"/>
                  </a:cubicBezTo>
                  <a:cubicBezTo>
                    <a:pt x="69633" y="58750"/>
                    <a:pt x="69953" y="60208"/>
                    <a:pt x="69953" y="60208"/>
                  </a:cubicBezTo>
                  <a:cubicBezTo>
                    <a:pt x="69953" y="60208"/>
                    <a:pt x="70718" y="58928"/>
                    <a:pt x="70770" y="58853"/>
                  </a:cubicBezTo>
                  <a:cubicBezTo>
                    <a:pt x="80388" y="62522"/>
                    <a:pt x="80440" y="63048"/>
                    <a:pt x="72702" y="76392"/>
                  </a:cubicBezTo>
                  <a:cubicBezTo>
                    <a:pt x="70296" y="78101"/>
                    <a:pt x="65992" y="78107"/>
                    <a:pt x="66564" y="82542"/>
                  </a:cubicBezTo>
                  <a:cubicBezTo>
                    <a:pt x="66861" y="84874"/>
                    <a:pt x="61106" y="84222"/>
                    <a:pt x="64341" y="87462"/>
                  </a:cubicBezTo>
                  <a:cubicBezTo>
                    <a:pt x="67792" y="90920"/>
                    <a:pt x="69473" y="86851"/>
                    <a:pt x="71753" y="85520"/>
                  </a:cubicBezTo>
                  <a:cubicBezTo>
                    <a:pt x="72702" y="85291"/>
                    <a:pt x="73570" y="84856"/>
                    <a:pt x="74342" y="84233"/>
                  </a:cubicBezTo>
                  <a:cubicBezTo>
                    <a:pt x="73399" y="83982"/>
                    <a:pt x="72330" y="84405"/>
                    <a:pt x="71456" y="83685"/>
                  </a:cubicBezTo>
                  <a:cubicBezTo>
                    <a:pt x="69535" y="81039"/>
                    <a:pt x="69776" y="78707"/>
                    <a:pt x="72422" y="76696"/>
                  </a:cubicBezTo>
                  <a:cubicBezTo>
                    <a:pt x="75250" y="74541"/>
                    <a:pt x="78485" y="68129"/>
                    <a:pt x="80868" y="71141"/>
                  </a:cubicBezTo>
                  <a:cubicBezTo>
                    <a:pt x="88024" y="80193"/>
                    <a:pt x="88767" y="69323"/>
                    <a:pt x="91133" y="67912"/>
                  </a:cubicBezTo>
                  <a:cubicBezTo>
                    <a:pt x="97945" y="63848"/>
                    <a:pt x="91481" y="61345"/>
                    <a:pt x="88664" y="58710"/>
                  </a:cubicBezTo>
                  <a:cubicBezTo>
                    <a:pt x="79994" y="50612"/>
                    <a:pt x="88166" y="40188"/>
                    <a:pt x="84852" y="31358"/>
                  </a:cubicBezTo>
                  <a:cubicBezTo>
                    <a:pt x="91218" y="28689"/>
                    <a:pt x="98408" y="28158"/>
                    <a:pt x="103963" y="23329"/>
                  </a:cubicBezTo>
                  <a:cubicBezTo>
                    <a:pt x="107277" y="20448"/>
                    <a:pt x="105620" y="17797"/>
                    <a:pt x="104580" y="14910"/>
                  </a:cubicBezTo>
                  <a:cubicBezTo>
                    <a:pt x="113975" y="15122"/>
                    <a:pt x="113227" y="7195"/>
                    <a:pt x="114861" y="0"/>
                  </a:cubicBezTo>
                  <a:cubicBezTo>
                    <a:pt x="119965" y="17277"/>
                    <a:pt x="119376" y="22752"/>
                    <a:pt x="110815" y="38468"/>
                  </a:cubicBezTo>
                  <a:cubicBezTo>
                    <a:pt x="106677" y="46063"/>
                    <a:pt x="98528" y="53161"/>
                    <a:pt x="110375" y="61396"/>
                  </a:cubicBezTo>
                  <a:cubicBezTo>
                    <a:pt x="112610" y="62945"/>
                    <a:pt x="110489" y="67517"/>
                    <a:pt x="110089" y="70723"/>
                  </a:cubicBezTo>
                  <a:cubicBezTo>
                    <a:pt x="109741" y="73501"/>
                    <a:pt x="112272" y="73872"/>
                    <a:pt x="114438" y="74118"/>
                  </a:cubicBezTo>
                  <a:cubicBezTo>
                    <a:pt x="117364" y="74210"/>
                    <a:pt x="120062" y="74947"/>
                    <a:pt x="122342" y="76907"/>
                  </a:cubicBezTo>
                  <a:cubicBezTo>
                    <a:pt x="124662" y="78947"/>
                    <a:pt x="125845" y="81576"/>
                    <a:pt x="126337" y="84571"/>
                  </a:cubicBezTo>
                  <a:cubicBezTo>
                    <a:pt x="131863" y="99750"/>
                    <a:pt x="134321" y="114929"/>
                    <a:pt x="127931" y="130645"/>
                  </a:cubicBezTo>
                  <a:cubicBezTo>
                    <a:pt x="124577" y="138897"/>
                    <a:pt x="120816" y="138303"/>
                    <a:pt x="115753" y="132045"/>
                  </a:cubicBezTo>
                  <a:cubicBezTo>
                    <a:pt x="117942" y="134931"/>
                    <a:pt x="119890" y="137480"/>
                    <a:pt x="119816" y="140972"/>
                  </a:cubicBezTo>
                  <a:cubicBezTo>
                    <a:pt x="119347" y="145853"/>
                    <a:pt x="114233" y="148562"/>
                    <a:pt x="113958" y="153545"/>
                  </a:cubicBezTo>
                  <a:cubicBezTo>
                    <a:pt x="114015" y="154899"/>
                    <a:pt x="113952" y="156226"/>
                    <a:pt x="113855" y="157574"/>
                  </a:cubicBezTo>
                  <a:cubicBezTo>
                    <a:pt x="113678" y="158969"/>
                    <a:pt x="113272" y="160277"/>
                    <a:pt x="112655" y="161535"/>
                  </a:cubicBezTo>
                  <a:cubicBezTo>
                    <a:pt x="111341" y="163381"/>
                    <a:pt x="109529" y="164306"/>
                    <a:pt x="107294" y="164455"/>
                  </a:cubicBezTo>
                  <a:cubicBezTo>
                    <a:pt x="100762" y="163466"/>
                    <a:pt x="92761" y="168238"/>
                    <a:pt x="88138" y="159649"/>
                  </a:cubicBezTo>
                  <a:cubicBezTo>
                    <a:pt x="80691" y="161935"/>
                    <a:pt x="83812" y="174725"/>
                    <a:pt x="73696" y="174296"/>
                  </a:cubicBezTo>
                  <a:cubicBezTo>
                    <a:pt x="69530" y="171542"/>
                    <a:pt x="74788" y="167021"/>
                    <a:pt x="71450" y="163781"/>
                  </a:cubicBezTo>
                  <a:cubicBezTo>
                    <a:pt x="70113" y="164438"/>
                    <a:pt x="67787" y="164838"/>
                    <a:pt x="67478" y="165849"/>
                  </a:cubicBezTo>
                  <a:cubicBezTo>
                    <a:pt x="64798" y="174702"/>
                    <a:pt x="59260" y="184275"/>
                    <a:pt x="60814" y="192447"/>
                  </a:cubicBezTo>
                  <a:cubicBezTo>
                    <a:pt x="63026" y="204128"/>
                    <a:pt x="53156" y="211329"/>
                    <a:pt x="53991" y="221908"/>
                  </a:cubicBezTo>
                  <a:cubicBezTo>
                    <a:pt x="54196" y="224531"/>
                    <a:pt x="48390" y="221611"/>
                    <a:pt x="45372" y="222148"/>
                  </a:cubicBezTo>
                  <a:cubicBezTo>
                    <a:pt x="44435" y="223194"/>
                    <a:pt x="43298" y="223920"/>
                    <a:pt x="41978" y="224382"/>
                  </a:cubicBezTo>
                  <a:cubicBezTo>
                    <a:pt x="39103" y="224685"/>
                    <a:pt x="36634" y="224045"/>
                    <a:pt x="35045" y="221393"/>
                  </a:cubicBezTo>
                  <a:cubicBezTo>
                    <a:pt x="37549" y="216404"/>
                    <a:pt x="31068" y="220113"/>
                    <a:pt x="31176" y="217399"/>
                  </a:cubicBezTo>
                  <a:cubicBezTo>
                    <a:pt x="30348" y="206214"/>
                    <a:pt x="48041" y="203706"/>
                    <a:pt x="42332" y="192487"/>
                  </a:cubicBezTo>
                  <a:cubicBezTo>
                    <a:pt x="39629" y="208346"/>
                    <a:pt x="26970" y="208998"/>
                    <a:pt x="12803" y="206758"/>
                  </a:cubicBezTo>
                  <a:cubicBezTo>
                    <a:pt x="11603" y="205712"/>
                    <a:pt x="10842" y="204403"/>
                    <a:pt x="10431" y="202877"/>
                  </a:cubicBezTo>
                  <a:cubicBezTo>
                    <a:pt x="11340" y="192087"/>
                    <a:pt x="11923" y="182480"/>
                    <a:pt x="23530" y="175096"/>
                  </a:cubicBezTo>
                  <a:cubicBezTo>
                    <a:pt x="27325" y="172684"/>
                    <a:pt x="27399" y="158751"/>
                    <a:pt x="36057" y="152573"/>
                  </a:cubicBezTo>
                  <a:cubicBezTo>
                    <a:pt x="28936" y="147121"/>
                    <a:pt x="23141" y="149973"/>
                    <a:pt x="17129" y="152351"/>
                  </a:cubicBezTo>
                  <a:cubicBezTo>
                    <a:pt x="12243" y="154282"/>
                    <a:pt x="6128" y="157974"/>
                    <a:pt x="2396" y="151996"/>
                  </a:cubicBezTo>
                  <a:cubicBezTo>
                    <a:pt x="-1405" y="145910"/>
                    <a:pt x="6053" y="144344"/>
                    <a:pt x="9065" y="141018"/>
                  </a:cubicBezTo>
                  <a:cubicBezTo>
                    <a:pt x="11425" y="138412"/>
                    <a:pt x="14266" y="136097"/>
                    <a:pt x="15569" y="132988"/>
                  </a:cubicBezTo>
                  <a:cubicBezTo>
                    <a:pt x="10854" y="134531"/>
                    <a:pt x="7568" y="144498"/>
                    <a:pt x="1653" y="137400"/>
                  </a:cubicBezTo>
                  <a:cubicBezTo>
                    <a:pt x="-2959" y="131868"/>
                    <a:pt x="3093" y="126382"/>
                    <a:pt x="7459" y="122244"/>
                  </a:cubicBezTo>
                  <a:cubicBezTo>
                    <a:pt x="14180" y="115877"/>
                    <a:pt x="23175" y="112803"/>
                    <a:pt x="30268" y="106842"/>
                  </a:cubicBezTo>
                  <a:cubicBezTo>
                    <a:pt x="31954" y="105425"/>
                    <a:pt x="33931" y="108282"/>
                    <a:pt x="35280" y="109951"/>
                  </a:cubicBezTo>
                  <a:cubicBezTo>
                    <a:pt x="39246" y="113929"/>
                    <a:pt x="36223" y="118866"/>
                    <a:pt x="36874" y="123296"/>
                  </a:cubicBezTo>
                  <a:cubicBezTo>
                    <a:pt x="36720" y="118752"/>
                    <a:pt x="39337" y="113814"/>
                    <a:pt x="35206" y="109831"/>
                  </a:cubicBezTo>
                  <a:cubicBezTo>
                    <a:pt x="32068" y="98698"/>
                    <a:pt x="40138" y="103447"/>
                    <a:pt x="44441" y="103179"/>
                  </a:cubicBezTo>
                  <a:cubicBezTo>
                    <a:pt x="46413" y="103390"/>
                    <a:pt x="44761" y="105436"/>
                    <a:pt x="44898" y="103259"/>
                  </a:cubicBezTo>
                  <a:cubicBezTo>
                    <a:pt x="44938" y="102647"/>
                    <a:pt x="43858" y="102384"/>
                    <a:pt x="42892" y="102533"/>
                  </a:cubicBezTo>
                  <a:cubicBezTo>
                    <a:pt x="38989" y="101344"/>
                    <a:pt x="36611" y="98310"/>
                    <a:pt x="39498" y="95435"/>
                  </a:cubicBezTo>
                  <a:cubicBezTo>
                    <a:pt x="53368" y="81582"/>
                    <a:pt x="45430" y="60917"/>
                    <a:pt x="55225" y="45846"/>
                  </a:cubicBezTo>
                  <a:cubicBezTo>
                    <a:pt x="55357" y="45635"/>
                    <a:pt x="50373" y="47600"/>
                    <a:pt x="48664" y="44509"/>
                  </a:cubicBezTo>
                  <a:close/>
                </a:path>
              </a:pathLst>
            </a:custGeom>
            <a:grpFill/>
            <a:ln w="5715" cap="flat">
              <a:noFill/>
              <a:prstDash val="solid"/>
              <a:miter/>
            </a:ln>
          </p:spPr>
          <p:txBody>
            <a:bodyPr rtlCol="0" anchor="ctr"/>
            <a:lstStyle/>
            <a:p>
              <a:endParaRPr lang="zh-CN" altLang="en-US"/>
            </a:p>
          </p:txBody>
        </p:sp>
        <p:sp>
          <p:nvSpPr>
            <p:cNvPr id="2270" name="任意多边形: 形状 2269">
              <a:extLst>
                <a:ext uri="{FF2B5EF4-FFF2-40B4-BE49-F238E27FC236}">
                  <a16:creationId xmlns:a16="http://schemas.microsoft.com/office/drawing/2014/main" id="{BCF7EF54-6B71-B4F8-71E0-544F1650452D}"/>
                </a:ext>
              </a:extLst>
            </p:cNvPr>
            <p:cNvSpPr/>
            <p:nvPr/>
          </p:nvSpPr>
          <p:spPr>
            <a:xfrm>
              <a:off x="5280749" y="4864626"/>
              <a:ext cx="195213" cy="200776"/>
            </a:xfrm>
            <a:custGeom>
              <a:avLst/>
              <a:gdLst>
                <a:gd name="connsiteX0" fmla="*/ 76993 w 195213"/>
                <a:gd name="connsiteY0" fmla="*/ 80797 h 200776"/>
                <a:gd name="connsiteX1" fmla="*/ 80256 w 195213"/>
                <a:gd name="connsiteY1" fmla="*/ 77505 h 200776"/>
                <a:gd name="connsiteX2" fmla="*/ 87760 w 195213"/>
                <a:gd name="connsiteY2" fmla="*/ 73768 h 200776"/>
                <a:gd name="connsiteX3" fmla="*/ 94081 w 195213"/>
                <a:gd name="connsiteY3" fmla="*/ 78820 h 200776"/>
                <a:gd name="connsiteX4" fmla="*/ 93355 w 195213"/>
                <a:gd name="connsiteY4" fmla="*/ 84340 h 200776"/>
                <a:gd name="connsiteX5" fmla="*/ 93406 w 195213"/>
                <a:gd name="connsiteY5" fmla="*/ 77534 h 200776"/>
                <a:gd name="connsiteX6" fmla="*/ 86068 w 195213"/>
                <a:gd name="connsiteY6" fmla="*/ 74694 h 200776"/>
                <a:gd name="connsiteX7" fmla="*/ 80262 w 195213"/>
                <a:gd name="connsiteY7" fmla="*/ 74219 h 200776"/>
                <a:gd name="connsiteX8" fmla="*/ 80262 w 195213"/>
                <a:gd name="connsiteY8" fmla="*/ 70944 h 200776"/>
                <a:gd name="connsiteX9" fmla="*/ 83816 w 195213"/>
                <a:gd name="connsiteY9" fmla="*/ 66338 h 200776"/>
                <a:gd name="connsiteX10" fmla="*/ 87897 w 195213"/>
                <a:gd name="connsiteY10" fmla="*/ 62789 h 200776"/>
                <a:gd name="connsiteX11" fmla="*/ 88823 w 195213"/>
                <a:gd name="connsiteY11" fmla="*/ 61337 h 200776"/>
                <a:gd name="connsiteX12" fmla="*/ 89931 w 195213"/>
                <a:gd name="connsiteY12" fmla="*/ 60046 h 200776"/>
                <a:gd name="connsiteX13" fmla="*/ 92926 w 195213"/>
                <a:gd name="connsiteY13" fmla="*/ 60572 h 200776"/>
                <a:gd name="connsiteX14" fmla="*/ 92320 w 195213"/>
                <a:gd name="connsiteY14" fmla="*/ 57994 h 200776"/>
                <a:gd name="connsiteX15" fmla="*/ 95029 w 195213"/>
                <a:gd name="connsiteY15" fmla="*/ 55411 h 200776"/>
                <a:gd name="connsiteX16" fmla="*/ 98835 w 195213"/>
                <a:gd name="connsiteY16" fmla="*/ 53954 h 200776"/>
                <a:gd name="connsiteX17" fmla="*/ 110351 w 195213"/>
                <a:gd name="connsiteY17" fmla="*/ 62418 h 200776"/>
                <a:gd name="connsiteX18" fmla="*/ 111328 w 195213"/>
                <a:gd name="connsiteY18" fmla="*/ 61972 h 200776"/>
                <a:gd name="connsiteX19" fmla="*/ 108865 w 195213"/>
                <a:gd name="connsiteY19" fmla="*/ 60195 h 200776"/>
                <a:gd name="connsiteX20" fmla="*/ 116020 w 195213"/>
                <a:gd name="connsiteY20" fmla="*/ 16612 h 200776"/>
                <a:gd name="connsiteX21" fmla="*/ 115226 w 195213"/>
                <a:gd name="connsiteY21" fmla="*/ 13234 h 200776"/>
                <a:gd name="connsiteX22" fmla="*/ 114066 w 195213"/>
                <a:gd name="connsiteY22" fmla="*/ 8559 h 200776"/>
                <a:gd name="connsiteX23" fmla="*/ 112197 w 195213"/>
                <a:gd name="connsiteY23" fmla="*/ 3445 h 200776"/>
                <a:gd name="connsiteX24" fmla="*/ 118495 w 195213"/>
                <a:gd name="connsiteY24" fmla="*/ 44 h 200776"/>
                <a:gd name="connsiteX25" fmla="*/ 123398 w 195213"/>
                <a:gd name="connsiteY25" fmla="*/ 2959 h 200776"/>
                <a:gd name="connsiteX26" fmla="*/ 127748 w 195213"/>
                <a:gd name="connsiteY26" fmla="*/ 3570 h 200776"/>
                <a:gd name="connsiteX27" fmla="*/ 132857 w 195213"/>
                <a:gd name="connsiteY27" fmla="*/ 5131 h 200776"/>
                <a:gd name="connsiteX28" fmla="*/ 132891 w 195213"/>
                <a:gd name="connsiteY28" fmla="*/ 21595 h 200776"/>
                <a:gd name="connsiteX29" fmla="*/ 129319 w 195213"/>
                <a:gd name="connsiteY29" fmla="*/ 25213 h 200776"/>
                <a:gd name="connsiteX30" fmla="*/ 128850 w 195213"/>
                <a:gd name="connsiteY30" fmla="*/ 25424 h 200776"/>
                <a:gd name="connsiteX31" fmla="*/ 129531 w 195213"/>
                <a:gd name="connsiteY31" fmla="*/ 24802 h 200776"/>
                <a:gd name="connsiteX32" fmla="*/ 132885 w 195213"/>
                <a:gd name="connsiteY32" fmla="*/ 21595 h 200776"/>
                <a:gd name="connsiteX33" fmla="*/ 144533 w 195213"/>
                <a:gd name="connsiteY33" fmla="*/ 17732 h 200776"/>
                <a:gd name="connsiteX34" fmla="*/ 146030 w 195213"/>
                <a:gd name="connsiteY34" fmla="*/ 28173 h 200776"/>
                <a:gd name="connsiteX35" fmla="*/ 146041 w 195213"/>
                <a:gd name="connsiteY35" fmla="*/ 28173 h 200776"/>
                <a:gd name="connsiteX36" fmla="*/ 150156 w 195213"/>
                <a:gd name="connsiteY36" fmla="*/ 31374 h 200776"/>
                <a:gd name="connsiteX37" fmla="*/ 144315 w 195213"/>
                <a:gd name="connsiteY37" fmla="*/ 40792 h 200776"/>
                <a:gd name="connsiteX38" fmla="*/ 132125 w 195213"/>
                <a:gd name="connsiteY38" fmla="*/ 46324 h 200776"/>
                <a:gd name="connsiteX39" fmla="*/ 132868 w 195213"/>
                <a:gd name="connsiteY39" fmla="*/ 35569 h 200776"/>
                <a:gd name="connsiteX40" fmla="*/ 126787 w 195213"/>
                <a:gd name="connsiteY40" fmla="*/ 49805 h 200776"/>
                <a:gd name="connsiteX41" fmla="*/ 145030 w 195213"/>
                <a:gd name="connsiteY41" fmla="*/ 53519 h 200776"/>
                <a:gd name="connsiteX42" fmla="*/ 131674 w 195213"/>
                <a:gd name="connsiteY42" fmla="*/ 68613 h 200776"/>
                <a:gd name="connsiteX43" fmla="*/ 147670 w 195213"/>
                <a:gd name="connsiteY43" fmla="*/ 68253 h 200776"/>
                <a:gd name="connsiteX44" fmla="*/ 151413 w 195213"/>
                <a:gd name="connsiteY44" fmla="*/ 61703 h 200776"/>
                <a:gd name="connsiteX45" fmla="*/ 164689 w 195213"/>
                <a:gd name="connsiteY45" fmla="*/ 34569 h 200776"/>
                <a:gd name="connsiteX46" fmla="*/ 167644 w 195213"/>
                <a:gd name="connsiteY46" fmla="*/ 34277 h 200776"/>
                <a:gd name="connsiteX47" fmla="*/ 165792 w 195213"/>
                <a:gd name="connsiteY47" fmla="*/ 42930 h 200776"/>
                <a:gd name="connsiteX48" fmla="*/ 161152 w 195213"/>
                <a:gd name="connsiteY48" fmla="*/ 54725 h 200776"/>
                <a:gd name="connsiteX49" fmla="*/ 144344 w 195213"/>
                <a:gd name="connsiteY49" fmla="*/ 80077 h 200776"/>
                <a:gd name="connsiteX50" fmla="*/ 139960 w 195213"/>
                <a:gd name="connsiteY50" fmla="*/ 82249 h 200776"/>
                <a:gd name="connsiteX51" fmla="*/ 131194 w 195213"/>
                <a:gd name="connsiteY51" fmla="*/ 86935 h 200776"/>
                <a:gd name="connsiteX52" fmla="*/ 143578 w 195213"/>
                <a:gd name="connsiteY52" fmla="*/ 101651 h 200776"/>
                <a:gd name="connsiteX53" fmla="*/ 143818 w 195213"/>
                <a:gd name="connsiteY53" fmla="*/ 101485 h 200776"/>
                <a:gd name="connsiteX54" fmla="*/ 142766 w 195213"/>
                <a:gd name="connsiteY54" fmla="*/ 100548 h 200776"/>
                <a:gd name="connsiteX55" fmla="*/ 143464 w 195213"/>
                <a:gd name="connsiteY55" fmla="*/ 101771 h 200776"/>
                <a:gd name="connsiteX56" fmla="*/ 143578 w 195213"/>
                <a:gd name="connsiteY56" fmla="*/ 101651 h 200776"/>
                <a:gd name="connsiteX57" fmla="*/ 149333 w 195213"/>
                <a:gd name="connsiteY57" fmla="*/ 87409 h 200776"/>
                <a:gd name="connsiteX58" fmla="*/ 149350 w 195213"/>
                <a:gd name="connsiteY58" fmla="*/ 87392 h 200776"/>
                <a:gd name="connsiteX59" fmla="*/ 161346 w 195213"/>
                <a:gd name="connsiteY59" fmla="*/ 83249 h 200776"/>
                <a:gd name="connsiteX60" fmla="*/ 167610 w 195213"/>
                <a:gd name="connsiteY60" fmla="*/ 81186 h 200776"/>
                <a:gd name="connsiteX61" fmla="*/ 188801 w 195213"/>
                <a:gd name="connsiteY61" fmla="*/ 67664 h 200776"/>
                <a:gd name="connsiteX62" fmla="*/ 187812 w 195213"/>
                <a:gd name="connsiteY62" fmla="*/ 81803 h 200776"/>
                <a:gd name="connsiteX63" fmla="*/ 178771 w 195213"/>
                <a:gd name="connsiteY63" fmla="*/ 97851 h 200776"/>
                <a:gd name="connsiteX64" fmla="*/ 167141 w 195213"/>
                <a:gd name="connsiteY64" fmla="*/ 101371 h 200776"/>
                <a:gd name="connsiteX65" fmla="*/ 165535 w 195213"/>
                <a:gd name="connsiteY65" fmla="*/ 101474 h 200776"/>
                <a:gd name="connsiteX66" fmla="*/ 173845 w 195213"/>
                <a:gd name="connsiteY66" fmla="*/ 117682 h 200776"/>
                <a:gd name="connsiteX67" fmla="*/ 176657 w 195213"/>
                <a:gd name="connsiteY67" fmla="*/ 121059 h 200776"/>
                <a:gd name="connsiteX68" fmla="*/ 158734 w 195213"/>
                <a:gd name="connsiteY68" fmla="*/ 138118 h 200776"/>
                <a:gd name="connsiteX69" fmla="*/ 134646 w 195213"/>
                <a:gd name="connsiteY69" fmla="*/ 146040 h 200776"/>
                <a:gd name="connsiteX70" fmla="*/ 121467 w 195213"/>
                <a:gd name="connsiteY70" fmla="*/ 161733 h 200776"/>
                <a:gd name="connsiteX71" fmla="*/ 119747 w 195213"/>
                <a:gd name="connsiteY71" fmla="*/ 163053 h 200776"/>
                <a:gd name="connsiteX72" fmla="*/ 118169 w 195213"/>
                <a:gd name="connsiteY72" fmla="*/ 162842 h 200776"/>
                <a:gd name="connsiteX73" fmla="*/ 103596 w 195213"/>
                <a:gd name="connsiteY73" fmla="*/ 150726 h 200776"/>
                <a:gd name="connsiteX74" fmla="*/ 102613 w 195213"/>
                <a:gd name="connsiteY74" fmla="*/ 145079 h 200776"/>
                <a:gd name="connsiteX75" fmla="*/ 101499 w 195213"/>
                <a:gd name="connsiteY75" fmla="*/ 137050 h 200776"/>
                <a:gd name="connsiteX76" fmla="*/ 95709 w 195213"/>
                <a:gd name="connsiteY76" fmla="*/ 135787 h 200776"/>
                <a:gd name="connsiteX77" fmla="*/ 85028 w 195213"/>
                <a:gd name="connsiteY77" fmla="*/ 131809 h 200776"/>
                <a:gd name="connsiteX78" fmla="*/ 81862 w 195213"/>
                <a:gd name="connsiteY78" fmla="*/ 122585 h 200776"/>
                <a:gd name="connsiteX79" fmla="*/ 72895 w 195213"/>
                <a:gd name="connsiteY79" fmla="*/ 130129 h 200776"/>
                <a:gd name="connsiteX80" fmla="*/ 58253 w 195213"/>
                <a:gd name="connsiteY80" fmla="*/ 146462 h 200776"/>
                <a:gd name="connsiteX81" fmla="*/ 48292 w 195213"/>
                <a:gd name="connsiteY81" fmla="*/ 140119 h 200776"/>
                <a:gd name="connsiteX82" fmla="*/ 30947 w 195213"/>
                <a:gd name="connsiteY82" fmla="*/ 172923 h 200776"/>
                <a:gd name="connsiteX83" fmla="*/ 34124 w 195213"/>
                <a:gd name="connsiteY83" fmla="*/ 190257 h 200776"/>
                <a:gd name="connsiteX84" fmla="*/ 33073 w 195213"/>
                <a:gd name="connsiteY84" fmla="*/ 184118 h 200776"/>
                <a:gd name="connsiteX85" fmla="*/ 26512 w 195213"/>
                <a:gd name="connsiteY85" fmla="*/ 183153 h 200776"/>
                <a:gd name="connsiteX86" fmla="*/ 7853 w 195213"/>
                <a:gd name="connsiteY86" fmla="*/ 198777 h 200776"/>
                <a:gd name="connsiteX87" fmla="*/ 1909 w 195213"/>
                <a:gd name="connsiteY87" fmla="*/ 200212 h 200776"/>
                <a:gd name="connsiteX88" fmla="*/ 869 w 195213"/>
                <a:gd name="connsiteY88" fmla="*/ 193017 h 200776"/>
                <a:gd name="connsiteX89" fmla="*/ 6195 w 195213"/>
                <a:gd name="connsiteY89" fmla="*/ 185221 h 200776"/>
                <a:gd name="connsiteX90" fmla="*/ 28810 w 195213"/>
                <a:gd name="connsiteY90" fmla="*/ 156841 h 200776"/>
                <a:gd name="connsiteX91" fmla="*/ 44234 w 195213"/>
                <a:gd name="connsiteY91" fmla="*/ 136741 h 200776"/>
                <a:gd name="connsiteX92" fmla="*/ 31838 w 195213"/>
                <a:gd name="connsiteY92" fmla="*/ 140999 h 200776"/>
                <a:gd name="connsiteX93" fmla="*/ 39931 w 195213"/>
                <a:gd name="connsiteY93" fmla="*/ 113001 h 200776"/>
                <a:gd name="connsiteX94" fmla="*/ 41194 w 195213"/>
                <a:gd name="connsiteY94" fmla="*/ 125266 h 200776"/>
                <a:gd name="connsiteX95" fmla="*/ 47383 w 195213"/>
                <a:gd name="connsiteY95" fmla="*/ 123557 h 200776"/>
                <a:gd name="connsiteX96" fmla="*/ 48343 w 195213"/>
                <a:gd name="connsiteY96" fmla="*/ 121802 h 200776"/>
                <a:gd name="connsiteX97" fmla="*/ 55882 w 195213"/>
                <a:gd name="connsiteY97" fmla="*/ 112452 h 200776"/>
                <a:gd name="connsiteX98" fmla="*/ 74992 w 195213"/>
                <a:gd name="connsiteY98" fmla="*/ 95210 h 200776"/>
                <a:gd name="connsiteX99" fmla="*/ 73746 w 195213"/>
                <a:gd name="connsiteY99" fmla="*/ 87392 h 200776"/>
                <a:gd name="connsiteX100" fmla="*/ 70409 w 195213"/>
                <a:gd name="connsiteY100" fmla="*/ 87387 h 200776"/>
                <a:gd name="connsiteX101" fmla="*/ 76993 w 195213"/>
                <a:gd name="connsiteY101" fmla="*/ 80797 h 20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95213" h="200776">
                  <a:moveTo>
                    <a:pt x="76993" y="80797"/>
                  </a:moveTo>
                  <a:cubicBezTo>
                    <a:pt x="78078" y="79700"/>
                    <a:pt x="79170" y="78602"/>
                    <a:pt x="80256" y="77505"/>
                  </a:cubicBezTo>
                  <a:cubicBezTo>
                    <a:pt x="82365" y="75476"/>
                    <a:pt x="85634" y="75773"/>
                    <a:pt x="87760" y="73768"/>
                  </a:cubicBezTo>
                  <a:cubicBezTo>
                    <a:pt x="91412" y="73516"/>
                    <a:pt x="92817" y="76071"/>
                    <a:pt x="94081" y="78820"/>
                  </a:cubicBezTo>
                  <a:cubicBezTo>
                    <a:pt x="94000" y="81483"/>
                    <a:pt x="93280" y="84152"/>
                    <a:pt x="93355" y="84340"/>
                  </a:cubicBezTo>
                  <a:cubicBezTo>
                    <a:pt x="92869" y="83798"/>
                    <a:pt x="95475" y="80443"/>
                    <a:pt x="93406" y="77534"/>
                  </a:cubicBezTo>
                  <a:cubicBezTo>
                    <a:pt x="93423" y="70304"/>
                    <a:pt x="89560" y="72979"/>
                    <a:pt x="86068" y="74694"/>
                  </a:cubicBezTo>
                  <a:cubicBezTo>
                    <a:pt x="84011" y="75911"/>
                    <a:pt x="82050" y="76059"/>
                    <a:pt x="80262" y="74219"/>
                  </a:cubicBezTo>
                  <a:cubicBezTo>
                    <a:pt x="80262" y="73128"/>
                    <a:pt x="80262" y="72036"/>
                    <a:pt x="80262" y="70944"/>
                  </a:cubicBezTo>
                  <a:cubicBezTo>
                    <a:pt x="80999" y="69053"/>
                    <a:pt x="82302" y="67607"/>
                    <a:pt x="83816" y="66338"/>
                  </a:cubicBezTo>
                  <a:cubicBezTo>
                    <a:pt x="85245" y="65241"/>
                    <a:pt x="86794" y="64258"/>
                    <a:pt x="87897" y="62789"/>
                  </a:cubicBezTo>
                  <a:cubicBezTo>
                    <a:pt x="88194" y="62303"/>
                    <a:pt x="88514" y="61818"/>
                    <a:pt x="88823" y="61337"/>
                  </a:cubicBezTo>
                  <a:cubicBezTo>
                    <a:pt x="89188" y="60909"/>
                    <a:pt x="89566" y="60474"/>
                    <a:pt x="89931" y="60046"/>
                  </a:cubicBezTo>
                  <a:cubicBezTo>
                    <a:pt x="91029" y="59623"/>
                    <a:pt x="92035" y="59800"/>
                    <a:pt x="92926" y="60572"/>
                  </a:cubicBezTo>
                  <a:cubicBezTo>
                    <a:pt x="94766" y="59229"/>
                    <a:pt x="91063" y="59217"/>
                    <a:pt x="92320" y="57994"/>
                  </a:cubicBezTo>
                  <a:cubicBezTo>
                    <a:pt x="92966" y="56851"/>
                    <a:pt x="93858" y="56011"/>
                    <a:pt x="95029" y="55411"/>
                  </a:cubicBezTo>
                  <a:cubicBezTo>
                    <a:pt x="96252" y="54765"/>
                    <a:pt x="97510" y="54302"/>
                    <a:pt x="98835" y="53954"/>
                  </a:cubicBezTo>
                  <a:cubicBezTo>
                    <a:pt x="108059" y="49456"/>
                    <a:pt x="106219" y="60029"/>
                    <a:pt x="110351" y="62418"/>
                  </a:cubicBezTo>
                  <a:cubicBezTo>
                    <a:pt x="112323" y="61578"/>
                    <a:pt x="111848" y="64075"/>
                    <a:pt x="111328" y="61972"/>
                  </a:cubicBezTo>
                  <a:cubicBezTo>
                    <a:pt x="111197" y="61429"/>
                    <a:pt x="109608" y="61046"/>
                    <a:pt x="108865" y="60195"/>
                  </a:cubicBezTo>
                  <a:cubicBezTo>
                    <a:pt x="101236" y="43952"/>
                    <a:pt x="108185" y="30191"/>
                    <a:pt x="116020" y="16612"/>
                  </a:cubicBezTo>
                  <a:cubicBezTo>
                    <a:pt x="115518" y="15537"/>
                    <a:pt x="115272" y="14400"/>
                    <a:pt x="115226" y="13234"/>
                  </a:cubicBezTo>
                  <a:cubicBezTo>
                    <a:pt x="115689" y="11491"/>
                    <a:pt x="115226" y="9948"/>
                    <a:pt x="114066" y="8559"/>
                  </a:cubicBezTo>
                  <a:cubicBezTo>
                    <a:pt x="112883" y="7051"/>
                    <a:pt x="112060" y="5428"/>
                    <a:pt x="112197" y="3445"/>
                  </a:cubicBezTo>
                  <a:cubicBezTo>
                    <a:pt x="113369" y="576"/>
                    <a:pt x="115649" y="-207"/>
                    <a:pt x="118495" y="44"/>
                  </a:cubicBezTo>
                  <a:cubicBezTo>
                    <a:pt x="120427" y="519"/>
                    <a:pt x="122015" y="1576"/>
                    <a:pt x="123398" y="2959"/>
                  </a:cubicBezTo>
                  <a:cubicBezTo>
                    <a:pt x="124467" y="5754"/>
                    <a:pt x="126033" y="5165"/>
                    <a:pt x="127748" y="3570"/>
                  </a:cubicBezTo>
                  <a:cubicBezTo>
                    <a:pt x="129616" y="3553"/>
                    <a:pt x="131417" y="3747"/>
                    <a:pt x="132857" y="5131"/>
                  </a:cubicBezTo>
                  <a:cubicBezTo>
                    <a:pt x="132868" y="10617"/>
                    <a:pt x="132880" y="16103"/>
                    <a:pt x="132891" y="21595"/>
                  </a:cubicBezTo>
                  <a:cubicBezTo>
                    <a:pt x="131622" y="22824"/>
                    <a:pt x="130394" y="24093"/>
                    <a:pt x="129319" y="25213"/>
                  </a:cubicBezTo>
                  <a:cubicBezTo>
                    <a:pt x="129508" y="25093"/>
                    <a:pt x="128850" y="25424"/>
                    <a:pt x="128850" y="25424"/>
                  </a:cubicBezTo>
                  <a:cubicBezTo>
                    <a:pt x="128850" y="25424"/>
                    <a:pt x="129439" y="24910"/>
                    <a:pt x="129531" y="24802"/>
                  </a:cubicBezTo>
                  <a:cubicBezTo>
                    <a:pt x="130862" y="23824"/>
                    <a:pt x="131817" y="22647"/>
                    <a:pt x="132885" y="21595"/>
                  </a:cubicBezTo>
                  <a:cubicBezTo>
                    <a:pt x="138366" y="25607"/>
                    <a:pt x="141155" y="20818"/>
                    <a:pt x="144533" y="17732"/>
                  </a:cubicBezTo>
                  <a:cubicBezTo>
                    <a:pt x="147384" y="21070"/>
                    <a:pt x="145475" y="24802"/>
                    <a:pt x="146030" y="28173"/>
                  </a:cubicBezTo>
                  <a:lnTo>
                    <a:pt x="146041" y="28173"/>
                  </a:lnTo>
                  <a:cubicBezTo>
                    <a:pt x="147967" y="28568"/>
                    <a:pt x="151013" y="28048"/>
                    <a:pt x="150156" y="31374"/>
                  </a:cubicBezTo>
                  <a:cubicBezTo>
                    <a:pt x="149224" y="34991"/>
                    <a:pt x="144350" y="36237"/>
                    <a:pt x="144315" y="40792"/>
                  </a:cubicBezTo>
                  <a:cubicBezTo>
                    <a:pt x="144230" y="51073"/>
                    <a:pt x="134326" y="40312"/>
                    <a:pt x="132125" y="46324"/>
                  </a:cubicBezTo>
                  <a:cubicBezTo>
                    <a:pt x="127816" y="42472"/>
                    <a:pt x="135000" y="39969"/>
                    <a:pt x="132868" y="35569"/>
                  </a:cubicBezTo>
                  <a:cubicBezTo>
                    <a:pt x="125427" y="38100"/>
                    <a:pt x="124867" y="44741"/>
                    <a:pt x="126787" y="49805"/>
                  </a:cubicBezTo>
                  <a:cubicBezTo>
                    <a:pt x="130085" y="58514"/>
                    <a:pt x="138343" y="52011"/>
                    <a:pt x="145030" y="53519"/>
                  </a:cubicBezTo>
                  <a:cubicBezTo>
                    <a:pt x="142761" y="60772"/>
                    <a:pt x="135000" y="62915"/>
                    <a:pt x="131674" y="68613"/>
                  </a:cubicBezTo>
                  <a:cubicBezTo>
                    <a:pt x="137177" y="73013"/>
                    <a:pt x="141646" y="65161"/>
                    <a:pt x="147670" y="68253"/>
                  </a:cubicBezTo>
                  <a:cubicBezTo>
                    <a:pt x="151431" y="70184"/>
                    <a:pt x="151225" y="65018"/>
                    <a:pt x="151413" y="61703"/>
                  </a:cubicBezTo>
                  <a:cubicBezTo>
                    <a:pt x="152013" y="50890"/>
                    <a:pt x="154928" y="40963"/>
                    <a:pt x="164689" y="34569"/>
                  </a:cubicBezTo>
                  <a:cubicBezTo>
                    <a:pt x="165409" y="34094"/>
                    <a:pt x="166610" y="34363"/>
                    <a:pt x="167644" y="34277"/>
                  </a:cubicBezTo>
                  <a:cubicBezTo>
                    <a:pt x="170210" y="37837"/>
                    <a:pt x="167638" y="40318"/>
                    <a:pt x="165792" y="42930"/>
                  </a:cubicBezTo>
                  <a:cubicBezTo>
                    <a:pt x="163278" y="46484"/>
                    <a:pt x="160855" y="49862"/>
                    <a:pt x="161152" y="54725"/>
                  </a:cubicBezTo>
                  <a:cubicBezTo>
                    <a:pt x="161906" y="67253"/>
                    <a:pt x="155197" y="75105"/>
                    <a:pt x="144344" y="80077"/>
                  </a:cubicBezTo>
                  <a:cubicBezTo>
                    <a:pt x="142858" y="80757"/>
                    <a:pt x="141143" y="81209"/>
                    <a:pt x="139960" y="82249"/>
                  </a:cubicBezTo>
                  <a:cubicBezTo>
                    <a:pt x="137252" y="84615"/>
                    <a:pt x="130125" y="86512"/>
                    <a:pt x="131194" y="86935"/>
                  </a:cubicBezTo>
                  <a:cubicBezTo>
                    <a:pt x="137886" y="89592"/>
                    <a:pt x="131834" y="102640"/>
                    <a:pt x="143578" y="101651"/>
                  </a:cubicBezTo>
                  <a:cubicBezTo>
                    <a:pt x="144550" y="102640"/>
                    <a:pt x="144355" y="102217"/>
                    <a:pt x="143818" y="101485"/>
                  </a:cubicBezTo>
                  <a:cubicBezTo>
                    <a:pt x="143269" y="100742"/>
                    <a:pt x="142921" y="100428"/>
                    <a:pt x="142766" y="100548"/>
                  </a:cubicBezTo>
                  <a:cubicBezTo>
                    <a:pt x="142658" y="100634"/>
                    <a:pt x="142887" y="101040"/>
                    <a:pt x="143464" y="101771"/>
                  </a:cubicBezTo>
                  <a:cubicBezTo>
                    <a:pt x="144018" y="102474"/>
                    <a:pt x="144327" y="102800"/>
                    <a:pt x="143578" y="101651"/>
                  </a:cubicBezTo>
                  <a:cubicBezTo>
                    <a:pt x="143281" y="95336"/>
                    <a:pt x="145070" y="90753"/>
                    <a:pt x="149333" y="87409"/>
                  </a:cubicBezTo>
                  <a:lnTo>
                    <a:pt x="149350" y="87392"/>
                  </a:lnTo>
                  <a:cubicBezTo>
                    <a:pt x="151242" y="79980"/>
                    <a:pt x="157094" y="80745"/>
                    <a:pt x="161346" y="83249"/>
                  </a:cubicBezTo>
                  <a:cubicBezTo>
                    <a:pt x="165461" y="85666"/>
                    <a:pt x="166129" y="85524"/>
                    <a:pt x="167610" y="81186"/>
                  </a:cubicBezTo>
                  <a:cubicBezTo>
                    <a:pt x="170999" y="71276"/>
                    <a:pt x="177674" y="65795"/>
                    <a:pt x="188801" y="67664"/>
                  </a:cubicBezTo>
                  <a:cubicBezTo>
                    <a:pt x="194865" y="72825"/>
                    <a:pt x="199945" y="77928"/>
                    <a:pt x="187812" y="81803"/>
                  </a:cubicBezTo>
                  <a:cubicBezTo>
                    <a:pt x="179868" y="84340"/>
                    <a:pt x="181503" y="92376"/>
                    <a:pt x="178771" y="97851"/>
                  </a:cubicBezTo>
                  <a:cubicBezTo>
                    <a:pt x="175662" y="104091"/>
                    <a:pt x="172930" y="108755"/>
                    <a:pt x="167141" y="101371"/>
                  </a:cubicBezTo>
                  <a:cubicBezTo>
                    <a:pt x="166158" y="98479"/>
                    <a:pt x="164369" y="103337"/>
                    <a:pt x="165535" y="101474"/>
                  </a:cubicBezTo>
                  <a:cubicBezTo>
                    <a:pt x="171244" y="105383"/>
                    <a:pt x="167095" y="114316"/>
                    <a:pt x="173845" y="117682"/>
                  </a:cubicBezTo>
                  <a:cubicBezTo>
                    <a:pt x="175068" y="118573"/>
                    <a:pt x="175988" y="119711"/>
                    <a:pt x="176657" y="121059"/>
                  </a:cubicBezTo>
                  <a:cubicBezTo>
                    <a:pt x="176514" y="132872"/>
                    <a:pt x="164666" y="132375"/>
                    <a:pt x="158734" y="138118"/>
                  </a:cubicBezTo>
                  <a:cubicBezTo>
                    <a:pt x="149259" y="136347"/>
                    <a:pt x="141892" y="141039"/>
                    <a:pt x="134646" y="146040"/>
                  </a:cubicBezTo>
                  <a:cubicBezTo>
                    <a:pt x="126816" y="148377"/>
                    <a:pt x="125079" y="155847"/>
                    <a:pt x="121467" y="161733"/>
                  </a:cubicBezTo>
                  <a:cubicBezTo>
                    <a:pt x="120901" y="162179"/>
                    <a:pt x="120324" y="162619"/>
                    <a:pt x="119747" y="163053"/>
                  </a:cubicBezTo>
                  <a:cubicBezTo>
                    <a:pt x="119204" y="162996"/>
                    <a:pt x="118341" y="163127"/>
                    <a:pt x="118169" y="162842"/>
                  </a:cubicBezTo>
                  <a:cubicBezTo>
                    <a:pt x="116935" y="160802"/>
                    <a:pt x="108237" y="152652"/>
                    <a:pt x="103596" y="150726"/>
                  </a:cubicBezTo>
                  <a:cubicBezTo>
                    <a:pt x="99384" y="148977"/>
                    <a:pt x="97692" y="148148"/>
                    <a:pt x="102613" y="145079"/>
                  </a:cubicBezTo>
                  <a:cubicBezTo>
                    <a:pt x="107625" y="141953"/>
                    <a:pt x="101859" y="139747"/>
                    <a:pt x="101499" y="137050"/>
                  </a:cubicBezTo>
                  <a:cubicBezTo>
                    <a:pt x="100864" y="132272"/>
                    <a:pt x="97367" y="134249"/>
                    <a:pt x="95709" y="135787"/>
                  </a:cubicBezTo>
                  <a:cubicBezTo>
                    <a:pt x="89223" y="141805"/>
                    <a:pt x="88868" y="132375"/>
                    <a:pt x="85028" y="131809"/>
                  </a:cubicBezTo>
                  <a:cubicBezTo>
                    <a:pt x="81387" y="131272"/>
                    <a:pt x="80953" y="129780"/>
                    <a:pt x="81862" y="122585"/>
                  </a:cubicBezTo>
                  <a:cubicBezTo>
                    <a:pt x="77798" y="124174"/>
                    <a:pt x="72009" y="126026"/>
                    <a:pt x="72895" y="130129"/>
                  </a:cubicBezTo>
                  <a:cubicBezTo>
                    <a:pt x="75672" y="142993"/>
                    <a:pt x="63894" y="142365"/>
                    <a:pt x="58253" y="146462"/>
                  </a:cubicBezTo>
                  <a:cubicBezTo>
                    <a:pt x="52327" y="150772"/>
                    <a:pt x="53813" y="140685"/>
                    <a:pt x="48292" y="140119"/>
                  </a:cubicBezTo>
                  <a:cubicBezTo>
                    <a:pt x="40811" y="149274"/>
                    <a:pt x="34319" y="160213"/>
                    <a:pt x="30947" y="172923"/>
                  </a:cubicBezTo>
                  <a:cubicBezTo>
                    <a:pt x="41422" y="177981"/>
                    <a:pt x="41422" y="177981"/>
                    <a:pt x="34124" y="190257"/>
                  </a:cubicBezTo>
                  <a:cubicBezTo>
                    <a:pt x="29724" y="188856"/>
                    <a:pt x="33530" y="186079"/>
                    <a:pt x="33073" y="184118"/>
                  </a:cubicBezTo>
                  <a:cubicBezTo>
                    <a:pt x="31764" y="178575"/>
                    <a:pt x="28209" y="180266"/>
                    <a:pt x="26512" y="183153"/>
                  </a:cubicBezTo>
                  <a:cubicBezTo>
                    <a:pt x="22089" y="190674"/>
                    <a:pt x="12847" y="192074"/>
                    <a:pt x="7853" y="198777"/>
                  </a:cubicBezTo>
                  <a:cubicBezTo>
                    <a:pt x="6721" y="200298"/>
                    <a:pt x="4109" y="201544"/>
                    <a:pt x="1909" y="200212"/>
                  </a:cubicBezTo>
                  <a:cubicBezTo>
                    <a:pt x="-1131" y="198366"/>
                    <a:pt x="212" y="195680"/>
                    <a:pt x="869" y="193017"/>
                  </a:cubicBezTo>
                  <a:cubicBezTo>
                    <a:pt x="1692" y="189668"/>
                    <a:pt x="3092" y="187136"/>
                    <a:pt x="6195" y="185221"/>
                  </a:cubicBezTo>
                  <a:cubicBezTo>
                    <a:pt x="17088" y="178495"/>
                    <a:pt x="24672" y="169162"/>
                    <a:pt x="28810" y="156841"/>
                  </a:cubicBezTo>
                  <a:cubicBezTo>
                    <a:pt x="31461" y="148948"/>
                    <a:pt x="39279" y="144451"/>
                    <a:pt x="44234" y="136741"/>
                  </a:cubicBezTo>
                  <a:cubicBezTo>
                    <a:pt x="38365" y="134735"/>
                    <a:pt x="36919" y="141330"/>
                    <a:pt x="31838" y="140999"/>
                  </a:cubicBezTo>
                  <a:cubicBezTo>
                    <a:pt x="36673" y="132398"/>
                    <a:pt x="32244" y="121945"/>
                    <a:pt x="39931" y="113001"/>
                  </a:cubicBezTo>
                  <a:cubicBezTo>
                    <a:pt x="40308" y="117607"/>
                    <a:pt x="39537" y="122065"/>
                    <a:pt x="41194" y="125266"/>
                  </a:cubicBezTo>
                  <a:cubicBezTo>
                    <a:pt x="44200" y="131083"/>
                    <a:pt x="45611" y="125465"/>
                    <a:pt x="47383" y="123557"/>
                  </a:cubicBezTo>
                  <a:cubicBezTo>
                    <a:pt x="47709" y="122974"/>
                    <a:pt x="48035" y="122391"/>
                    <a:pt x="48343" y="121802"/>
                  </a:cubicBezTo>
                  <a:cubicBezTo>
                    <a:pt x="51172" y="118951"/>
                    <a:pt x="53950" y="116053"/>
                    <a:pt x="55882" y="112452"/>
                  </a:cubicBezTo>
                  <a:cubicBezTo>
                    <a:pt x="59396" y="103640"/>
                    <a:pt x="71575" y="104669"/>
                    <a:pt x="74992" y="95210"/>
                  </a:cubicBezTo>
                  <a:cubicBezTo>
                    <a:pt x="76273" y="91656"/>
                    <a:pt x="76987" y="89592"/>
                    <a:pt x="73746" y="87392"/>
                  </a:cubicBezTo>
                  <a:cubicBezTo>
                    <a:pt x="72632" y="87392"/>
                    <a:pt x="71523" y="87387"/>
                    <a:pt x="70409" y="87387"/>
                  </a:cubicBezTo>
                  <a:cubicBezTo>
                    <a:pt x="69026" y="81597"/>
                    <a:pt x="73358" y="81546"/>
                    <a:pt x="76993" y="80797"/>
                  </a:cubicBezTo>
                  <a:close/>
                </a:path>
              </a:pathLst>
            </a:custGeom>
            <a:grpFill/>
            <a:ln w="5715" cap="flat">
              <a:noFill/>
              <a:prstDash val="solid"/>
              <a:miter/>
            </a:ln>
          </p:spPr>
          <p:txBody>
            <a:bodyPr rtlCol="0" anchor="ctr"/>
            <a:lstStyle/>
            <a:p>
              <a:endParaRPr lang="zh-CN" altLang="en-US"/>
            </a:p>
          </p:txBody>
        </p:sp>
        <p:sp>
          <p:nvSpPr>
            <p:cNvPr id="2271" name="任意多边形: 形状 2270">
              <a:extLst>
                <a:ext uri="{FF2B5EF4-FFF2-40B4-BE49-F238E27FC236}">
                  <a16:creationId xmlns:a16="http://schemas.microsoft.com/office/drawing/2014/main" id="{68B4E394-4C64-59B4-0BC2-088FF3CDDE6D}"/>
                </a:ext>
              </a:extLst>
            </p:cNvPr>
            <p:cNvSpPr/>
            <p:nvPr/>
          </p:nvSpPr>
          <p:spPr>
            <a:xfrm>
              <a:off x="5127625" y="5149482"/>
              <a:ext cx="106083" cy="109449"/>
            </a:xfrm>
            <a:custGeom>
              <a:avLst/>
              <a:gdLst>
                <a:gd name="connsiteX0" fmla="*/ 98523 w 106083"/>
                <a:gd name="connsiteY0" fmla="*/ 26198 h 109449"/>
                <a:gd name="connsiteX1" fmla="*/ 106084 w 106083"/>
                <a:gd name="connsiteY1" fmla="*/ 34594 h 109449"/>
                <a:gd name="connsiteX2" fmla="*/ 87264 w 106083"/>
                <a:gd name="connsiteY2" fmla="*/ 38274 h 109449"/>
                <a:gd name="connsiteX3" fmla="*/ 84413 w 106083"/>
                <a:gd name="connsiteY3" fmla="*/ 58477 h 109449"/>
                <a:gd name="connsiteX4" fmla="*/ 71605 w 106083"/>
                <a:gd name="connsiteY4" fmla="*/ 72124 h 109449"/>
                <a:gd name="connsiteX5" fmla="*/ 75823 w 106083"/>
                <a:gd name="connsiteY5" fmla="*/ 73210 h 109449"/>
                <a:gd name="connsiteX6" fmla="*/ 82275 w 106083"/>
                <a:gd name="connsiteY6" fmla="*/ 70050 h 109449"/>
                <a:gd name="connsiteX7" fmla="*/ 81429 w 106083"/>
                <a:gd name="connsiteY7" fmla="*/ 77068 h 109449"/>
                <a:gd name="connsiteX8" fmla="*/ 69171 w 106083"/>
                <a:gd name="connsiteY8" fmla="*/ 89812 h 109449"/>
                <a:gd name="connsiteX9" fmla="*/ 62993 w 106083"/>
                <a:gd name="connsiteY9" fmla="*/ 88258 h 109449"/>
                <a:gd name="connsiteX10" fmla="*/ 59432 w 106083"/>
                <a:gd name="connsiteY10" fmla="*/ 89692 h 109449"/>
                <a:gd name="connsiteX11" fmla="*/ 57404 w 106083"/>
                <a:gd name="connsiteY11" fmla="*/ 99145 h 109449"/>
                <a:gd name="connsiteX12" fmla="*/ 72428 w 106083"/>
                <a:gd name="connsiteY12" fmla="*/ 97607 h 109449"/>
                <a:gd name="connsiteX13" fmla="*/ 60392 w 106083"/>
                <a:gd name="connsiteY13" fmla="*/ 107414 h 109449"/>
                <a:gd name="connsiteX14" fmla="*/ 50877 w 106083"/>
                <a:gd name="connsiteY14" fmla="*/ 107460 h 109449"/>
                <a:gd name="connsiteX15" fmla="*/ 44345 w 106083"/>
                <a:gd name="connsiteY15" fmla="*/ 107488 h 109449"/>
                <a:gd name="connsiteX16" fmla="*/ 47831 w 106083"/>
                <a:gd name="connsiteY16" fmla="*/ 101728 h 109449"/>
                <a:gd name="connsiteX17" fmla="*/ 51934 w 106083"/>
                <a:gd name="connsiteY17" fmla="*/ 95767 h 109449"/>
                <a:gd name="connsiteX18" fmla="*/ 61673 w 106083"/>
                <a:gd name="connsiteY18" fmla="*/ 79085 h 109449"/>
                <a:gd name="connsiteX19" fmla="*/ 40556 w 106083"/>
                <a:gd name="connsiteY19" fmla="*/ 97276 h 109449"/>
                <a:gd name="connsiteX20" fmla="*/ 47105 w 106083"/>
                <a:gd name="connsiteY20" fmla="*/ 73924 h 109449"/>
                <a:gd name="connsiteX21" fmla="*/ 46785 w 106083"/>
                <a:gd name="connsiteY21" fmla="*/ 54116 h 109449"/>
                <a:gd name="connsiteX22" fmla="*/ 26320 w 106083"/>
                <a:gd name="connsiteY22" fmla="*/ 85406 h 109449"/>
                <a:gd name="connsiteX23" fmla="*/ 11283 w 106083"/>
                <a:gd name="connsiteY23" fmla="*/ 80411 h 109449"/>
                <a:gd name="connsiteX24" fmla="*/ 7009 w 106083"/>
                <a:gd name="connsiteY24" fmla="*/ 70427 h 109449"/>
                <a:gd name="connsiteX25" fmla="*/ 5551 w 106083"/>
                <a:gd name="connsiteY25" fmla="*/ 66483 h 109449"/>
                <a:gd name="connsiteX26" fmla="*/ 19370 w 106083"/>
                <a:gd name="connsiteY26" fmla="*/ 56619 h 109449"/>
                <a:gd name="connsiteX27" fmla="*/ 31652 w 106083"/>
                <a:gd name="connsiteY27" fmla="*/ 46332 h 109449"/>
                <a:gd name="connsiteX28" fmla="*/ 29920 w 106083"/>
                <a:gd name="connsiteY28" fmla="*/ 42812 h 109449"/>
                <a:gd name="connsiteX29" fmla="*/ 26034 w 106083"/>
                <a:gd name="connsiteY29" fmla="*/ 38634 h 109449"/>
                <a:gd name="connsiteX30" fmla="*/ 14541 w 106083"/>
                <a:gd name="connsiteY30" fmla="*/ 49070 h 109449"/>
                <a:gd name="connsiteX31" fmla="*/ 2 w 106083"/>
                <a:gd name="connsiteY31" fmla="*/ 39640 h 109449"/>
                <a:gd name="connsiteX32" fmla="*/ 2014 w 106083"/>
                <a:gd name="connsiteY32" fmla="*/ 25215 h 109449"/>
                <a:gd name="connsiteX33" fmla="*/ 11432 w 106083"/>
                <a:gd name="connsiteY33" fmla="*/ 19089 h 109449"/>
                <a:gd name="connsiteX34" fmla="*/ 32520 w 106083"/>
                <a:gd name="connsiteY34" fmla="*/ 14054 h 109449"/>
                <a:gd name="connsiteX35" fmla="*/ 65410 w 106083"/>
                <a:gd name="connsiteY35" fmla="*/ 5453 h 109449"/>
                <a:gd name="connsiteX36" fmla="*/ 63170 w 106083"/>
                <a:gd name="connsiteY36" fmla="*/ 15786 h 109449"/>
                <a:gd name="connsiteX37" fmla="*/ 88910 w 106083"/>
                <a:gd name="connsiteY37" fmla="*/ 487 h 109449"/>
                <a:gd name="connsiteX38" fmla="*/ 92511 w 106083"/>
                <a:gd name="connsiteY38" fmla="*/ 2916 h 109449"/>
                <a:gd name="connsiteX39" fmla="*/ 98929 w 106083"/>
                <a:gd name="connsiteY39" fmla="*/ 11528 h 109449"/>
                <a:gd name="connsiteX40" fmla="*/ 99832 w 106083"/>
                <a:gd name="connsiteY40" fmla="*/ 13580 h 109449"/>
                <a:gd name="connsiteX41" fmla="*/ 99763 w 106083"/>
                <a:gd name="connsiteY41" fmla="*/ 15774 h 109449"/>
                <a:gd name="connsiteX42" fmla="*/ 98609 w 106083"/>
                <a:gd name="connsiteY42" fmla="*/ 17586 h 109449"/>
                <a:gd name="connsiteX43" fmla="*/ 98523 w 106083"/>
                <a:gd name="connsiteY43" fmla="*/ 26198 h 109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6083" h="109449">
                  <a:moveTo>
                    <a:pt x="98523" y="26198"/>
                  </a:moveTo>
                  <a:cubicBezTo>
                    <a:pt x="102998" y="26461"/>
                    <a:pt x="105518" y="28776"/>
                    <a:pt x="106084" y="34594"/>
                  </a:cubicBezTo>
                  <a:cubicBezTo>
                    <a:pt x="99889" y="36205"/>
                    <a:pt x="93848" y="39194"/>
                    <a:pt x="87264" y="38274"/>
                  </a:cubicBezTo>
                  <a:cubicBezTo>
                    <a:pt x="82058" y="44846"/>
                    <a:pt x="92014" y="52453"/>
                    <a:pt x="84413" y="58477"/>
                  </a:cubicBezTo>
                  <a:cubicBezTo>
                    <a:pt x="79555" y="62329"/>
                    <a:pt x="73097" y="65003"/>
                    <a:pt x="71605" y="72124"/>
                  </a:cubicBezTo>
                  <a:cubicBezTo>
                    <a:pt x="72737" y="73576"/>
                    <a:pt x="73943" y="73719"/>
                    <a:pt x="75823" y="73210"/>
                  </a:cubicBezTo>
                  <a:cubicBezTo>
                    <a:pt x="78292" y="72536"/>
                    <a:pt x="77835" y="65403"/>
                    <a:pt x="82275" y="70050"/>
                  </a:cubicBezTo>
                  <a:cubicBezTo>
                    <a:pt x="84201" y="72067"/>
                    <a:pt x="84578" y="75542"/>
                    <a:pt x="81429" y="77068"/>
                  </a:cubicBezTo>
                  <a:cubicBezTo>
                    <a:pt x="75663" y="79862"/>
                    <a:pt x="72777" y="85052"/>
                    <a:pt x="69171" y="89812"/>
                  </a:cubicBezTo>
                  <a:cubicBezTo>
                    <a:pt x="66776" y="92978"/>
                    <a:pt x="63793" y="96733"/>
                    <a:pt x="62993" y="88258"/>
                  </a:cubicBezTo>
                  <a:cubicBezTo>
                    <a:pt x="62696" y="85074"/>
                    <a:pt x="59684" y="88063"/>
                    <a:pt x="59432" y="89692"/>
                  </a:cubicBezTo>
                  <a:cubicBezTo>
                    <a:pt x="58952" y="92829"/>
                    <a:pt x="56118" y="95430"/>
                    <a:pt x="57404" y="99145"/>
                  </a:cubicBezTo>
                  <a:cubicBezTo>
                    <a:pt x="62044" y="100533"/>
                    <a:pt x="66496" y="96876"/>
                    <a:pt x="72428" y="97607"/>
                  </a:cubicBezTo>
                  <a:cubicBezTo>
                    <a:pt x="70257" y="104482"/>
                    <a:pt x="71285" y="112552"/>
                    <a:pt x="60392" y="107414"/>
                  </a:cubicBezTo>
                  <a:cubicBezTo>
                    <a:pt x="57775" y="106180"/>
                    <a:pt x="53957" y="106814"/>
                    <a:pt x="50877" y="107460"/>
                  </a:cubicBezTo>
                  <a:cubicBezTo>
                    <a:pt x="48562" y="107946"/>
                    <a:pt x="46402" y="111666"/>
                    <a:pt x="44345" y="107488"/>
                  </a:cubicBezTo>
                  <a:cubicBezTo>
                    <a:pt x="42710" y="104180"/>
                    <a:pt x="44871" y="102619"/>
                    <a:pt x="47831" y="101728"/>
                  </a:cubicBezTo>
                  <a:cubicBezTo>
                    <a:pt x="50768" y="100848"/>
                    <a:pt x="53106" y="98670"/>
                    <a:pt x="51934" y="95767"/>
                  </a:cubicBezTo>
                  <a:cubicBezTo>
                    <a:pt x="48625" y="87583"/>
                    <a:pt x="55712" y="84709"/>
                    <a:pt x="61673" y="79085"/>
                  </a:cubicBezTo>
                  <a:cubicBezTo>
                    <a:pt x="47414" y="79422"/>
                    <a:pt x="46516" y="91041"/>
                    <a:pt x="40556" y="97276"/>
                  </a:cubicBezTo>
                  <a:cubicBezTo>
                    <a:pt x="36161" y="82091"/>
                    <a:pt x="36441" y="81120"/>
                    <a:pt x="47105" y="73924"/>
                  </a:cubicBezTo>
                  <a:cubicBezTo>
                    <a:pt x="54729" y="68775"/>
                    <a:pt x="54980" y="64169"/>
                    <a:pt x="46785" y="54116"/>
                  </a:cubicBezTo>
                  <a:cubicBezTo>
                    <a:pt x="46854" y="70038"/>
                    <a:pt x="36681" y="77793"/>
                    <a:pt x="26320" y="85406"/>
                  </a:cubicBezTo>
                  <a:cubicBezTo>
                    <a:pt x="18456" y="92447"/>
                    <a:pt x="14232" y="86634"/>
                    <a:pt x="11283" y="80411"/>
                  </a:cubicBezTo>
                  <a:cubicBezTo>
                    <a:pt x="9769" y="77216"/>
                    <a:pt x="10712" y="72856"/>
                    <a:pt x="7009" y="70427"/>
                  </a:cubicBezTo>
                  <a:cubicBezTo>
                    <a:pt x="5917" y="69335"/>
                    <a:pt x="5471" y="68004"/>
                    <a:pt x="5551" y="66483"/>
                  </a:cubicBezTo>
                  <a:cubicBezTo>
                    <a:pt x="7757" y="59785"/>
                    <a:pt x="14038" y="59065"/>
                    <a:pt x="19370" y="56619"/>
                  </a:cubicBezTo>
                  <a:cubicBezTo>
                    <a:pt x="24251" y="54385"/>
                    <a:pt x="30137" y="52807"/>
                    <a:pt x="31652" y="46332"/>
                  </a:cubicBezTo>
                  <a:cubicBezTo>
                    <a:pt x="30875" y="45218"/>
                    <a:pt x="30332" y="44075"/>
                    <a:pt x="29920" y="42812"/>
                  </a:cubicBezTo>
                  <a:cubicBezTo>
                    <a:pt x="28017" y="41703"/>
                    <a:pt x="30657" y="34137"/>
                    <a:pt x="26034" y="38634"/>
                  </a:cubicBezTo>
                  <a:cubicBezTo>
                    <a:pt x="22325" y="42246"/>
                    <a:pt x="19924" y="46984"/>
                    <a:pt x="14541" y="49070"/>
                  </a:cubicBezTo>
                  <a:cubicBezTo>
                    <a:pt x="5083" y="52727"/>
                    <a:pt x="-118" y="50476"/>
                    <a:pt x="2" y="39640"/>
                  </a:cubicBezTo>
                  <a:cubicBezTo>
                    <a:pt x="556" y="34811"/>
                    <a:pt x="111" y="29805"/>
                    <a:pt x="2014" y="25215"/>
                  </a:cubicBezTo>
                  <a:cubicBezTo>
                    <a:pt x="3740" y="21066"/>
                    <a:pt x="6974" y="15963"/>
                    <a:pt x="11432" y="19089"/>
                  </a:cubicBezTo>
                  <a:cubicBezTo>
                    <a:pt x="21107" y="25873"/>
                    <a:pt x="26554" y="18826"/>
                    <a:pt x="32520" y="14054"/>
                  </a:cubicBezTo>
                  <a:cubicBezTo>
                    <a:pt x="42339" y="6202"/>
                    <a:pt x="52757" y="1898"/>
                    <a:pt x="65410" y="5453"/>
                  </a:cubicBezTo>
                  <a:cubicBezTo>
                    <a:pt x="68988" y="9973"/>
                    <a:pt x="62673" y="12654"/>
                    <a:pt x="63170" y="15786"/>
                  </a:cubicBezTo>
                  <a:cubicBezTo>
                    <a:pt x="70274" y="8751"/>
                    <a:pt x="75114" y="-2474"/>
                    <a:pt x="88910" y="487"/>
                  </a:cubicBezTo>
                  <a:cubicBezTo>
                    <a:pt x="90322" y="1024"/>
                    <a:pt x="91545" y="1858"/>
                    <a:pt x="92511" y="2916"/>
                  </a:cubicBezTo>
                  <a:cubicBezTo>
                    <a:pt x="90436" y="8830"/>
                    <a:pt x="97083" y="8408"/>
                    <a:pt x="98929" y="11528"/>
                  </a:cubicBezTo>
                  <a:cubicBezTo>
                    <a:pt x="99232" y="12208"/>
                    <a:pt x="99529" y="12905"/>
                    <a:pt x="99832" y="13580"/>
                  </a:cubicBezTo>
                  <a:cubicBezTo>
                    <a:pt x="99809" y="14305"/>
                    <a:pt x="99780" y="15048"/>
                    <a:pt x="99763" y="15774"/>
                  </a:cubicBezTo>
                  <a:cubicBezTo>
                    <a:pt x="99380" y="16369"/>
                    <a:pt x="98986" y="16980"/>
                    <a:pt x="98609" y="17586"/>
                  </a:cubicBezTo>
                  <a:cubicBezTo>
                    <a:pt x="98889" y="20449"/>
                    <a:pt x="89505" y="23221"/>
                    <a:pt x="98523" y="26198"/>
                  </a:cubicBezTo>
                  <a:close/>
                </a:path>
              </a:pathLst>
            </a:custGeom>
            <a:grpFill/>
            <a:ln w="5715" cap="flat">
              <a:noFill/>
              <a:prstDash val="solid"/>
              <a:miter/>
            </a:ln>
          </p:spPr>
          <p:txBody>
            <a:bodyPr rtlCol="0" anchor="ctr"/>
            <a:lstStyle/>
            <a:p>
              <a:endParaRPr lang="zh-CN" altLang="en-US"/>
            </a:p>
          </p:txBody>
        </p:sp>
        <p:sp>
          <p:nvSpPr>
            <p:cNvPr id="2272" name="任意多边形: 形状 2271">
              <a:extLst>
                <a:ext uri="{FF2B5EF4-FFF2-40B4-BE49-F238E27FC236}">
                  <a16:creationId xmlns:a16="http://schemas.microsoft.com/office/drawing/2014/main" id="{33B029CB-C037-2D1B-EBA0-E8F105A34CFE}"/>
                </a:ext>
              </a:extLst>
            </p:cNvPr>
            <p:cNvSpPr/>
            <p:nvPr/>
          </p:nvSpPr>
          <p:spPr>
            <a:xfrm>
              <a:off x="5053378" y="5190742"/>
              <a:ext cx="100494" cy="97483"/>
            </a:xfrm>
            <a:custGeom>
              <a:avLst/>
              <a:gdLst>
                <a:gd name="connsiteX0" fmla="*/ 74146 w 100494"/>
                <a:gd name="connsiteY0" fmla="*/ 80334 h 97483"/>
                <a:gd name="connsiteX1" fmla="*/ 69254 w 100494"/>
                <a:gd name="connsiteY1" fmla="*/ 76179 h 97483"/>
                <a:gd name="connsiteX2" fmla="*/ 57756 w 100494"/>
                <a:gd name="connsiteY2" fmla="*/ 84163 h 97483"/>
                <a:gd name="connsiteX3" fmla="*/ 51172 w 100494"/>
                <a:gd name="connsiteY3" fmla="*/ 85283 h 97483"/>
                <a:gd name="connsiteX4" fmla="*/ 46823 w 100494"/>
                <a:gd name="connsiteY4" fmla="*/ 85574 h 97483"/>
                <a:gd name="connsiteX5" fmla="*/ 34644 w 100494"/>
                <a:gd name="connsiteY5" fmla="*/ 93467 h 97483"/>
                <a:gd name="connsiteX6" fmla="*/ 24803 w 100494"/>
                <a:gd name="connsiteY6" fmla="*/ 96787 h 97483"/>
                <a:gd name="connsiteX7" fmla="*/ 24809 w 100494"/>
                <a:gd name="connsiteY7" fmla="*/ 96793 h 97483"/>
                <a:gd name="connsiteX8" fmla="*/ 22923 w 100494"/>
                <a:gd name="connsiteY8" fmla="*/ 89466 h 97483"/>
                <a:gd name="connsiteX9" fmla="*/ 18231 w 100494"/>
                <a:gd name="connsiteY9" fmla="*/ 83620 h 97483"/>
                <a:gd name="connsiteX10" fmla="*/ 18225 w 100494"/>
                <a:gd name="connsiteY10" fmla="*/ 83620 h 97483"/>
                <a:gd name="connsiteX11" fmla="*/ 21900 w 100494"/>
                <a:gd name="connsiteY11" fmla="*/ 76591 h 97483"/>
                <a:gd name="connsiteX12" fmla="*/ 14945 w 100494"/>
                <a:gd name="connsiteY12" fmla="*/ 77042 h 97483"/>
                <a:gd name="connsiteX13" fmla="*/ 0 w 100494"/>
                <a:gd name="connsiteY13" fmla="*/ 86632 h 97483"/>
                <a:gd name="connsiteX14" fmla="*/ 10744 w 100494"/>
                <a:gd name="connsiteY14" fmla="*/ 65252 h 97483"/>
                <a:gd name="connsiteX15" fmla="*/ 11647 w 100494"/>
                <a:gd name="connsiteY15" fmla="*/ 53999 h 97483"/>
                <a:gd name="connsiteX16" fmla="*/ 10750 w 100494"/>
                <a:gd name="connsiteY16" fmla="*/ 51793 h 97483"/>
                <a:gd name="connsiteX17" fmla="*/ 11687 w 100494"/>
                <a:gd name="connsiteY17" fmla="*/ 50707 h 97483"/>
                <a:gd name="connsiteX18" fmla="*/ 16391 w 100494"/>
                <a:gd name="connsiteY18" fmla="*/ 51770 h 97483"/>
                <a:gd name="connsiteX19" fmla="*/ 24815 w 100494"/>
                <a:gd name="connsiteY19" fmla="*/ 47432 h 97483"/>
                <a:gd name="connsiteX20" fmla="*/ 34993 w 100494"/>
                <a:gd name="connsiteY20" fmla="*/ 19532 h 97483"/>
                <a:gd name="connsiteX21" fmla="*/ 45834 w 100494"/>
                <a:gd name="connsiteY21" fmla="*/ 3381 h 97483"/>
                <a:gd name="connsiteX22" fmla="*/ 51961 w 100494"/>
                <a:gd name="connsiteY22" fmla="*/ 2627 h 97483"/>
                <a:gd name="connsiteX23" fmla="*/ 57939 w 100494"/>
                <a:gd name="connsiteY23" fmla="*/ 2810 h 97483"/>
                <a:gd name="connsiteX24" fmla="*/ 61688 w 100494"/>
                <a:gd name="connsiteY24" fmla="*/ 1284 h 97483"/>
                <a:gd name="connsiteX25" fmla="*/ 69980 w 100494"/>
                <a:gd name="connsiteY25" fmla="*/ 72 h 97483"/>
                <a:gd name="connsiteX26" fmla="*/ 73564 w 100494"/>
                <a:gd name="connsiteY26" fmla="*/ 2450 h 97483"/>
                <a:gd name="connsiteX27" fmla="*/ 80724 w 100494"/>
                <a:gd name="connsiteY27" fmla="*/ 27710 h 97483"/>
                <a:gd name="connsiteX28" fmla="*/ 80707 w 100494"/>
                <a:gd name="connsiteY28" fmla="*/ 27681 h 97483"/>
                <a:gd name="connsiteX29" fmla="*/ 77976 w 100494"/>
                <a:gd name="connsiteY29" fmla="*/ 38523 h 97483"/>
                <a:gd name="connsiteX30" fmla="*/ 55607 w 100494"/>
                <a:gd name="connsiteY30" fmla="*/ 60926 h 97483"/>
                <a:gd name="connsiteX31" fmla="*/ 84308 w 100494"/>
                <a:gd name="connsiteY31" fmla="*/ 56188 h 97483"/>
                <a:gd name="connsiteX32" fmla="*/ 100441 w 100494"/>
                <a:gd name="connsiteY32" fmla="*/ 54005 h 97483"/>
                <a:gd name="connsiteX33" fmla="*/ 93703 w 100494"/>
                <a:gd name="connsiteY33" fmla="*/ 67063 h 97483"/>
                <a:gd name="connsiteX34" fmla="*/ 74146 w 100494"/>
                <a:gd name="connsiteY34" fmla="*/ 80334 h 9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494" h="97483">
                  <a:moveTo>
                    <a:pt x="74146" y="80334"/>
                  </a:moveTo>
                  <a:cubicBezTo>
                    <a:pt x="72518" y="78951"/>
                    <a:pt x="70883" y="77568"/>
                    <a:pt x="69254" y="76179"/>
                  </a:cubicBezTo>
                  <a:cubicBezTo>
                    <a:pt x="67803" y="82185"/>
                    <a:pt x="58944" y="77213"/>
                    <a:pt x="57756" y="84163"/>
                  </a:cubicBezTo>
                  <a:cubicBezTo>
                    <a:pt x="56870" y="89369"/>
                    <a:pt x="54464" y="91512"/>
                    <a:pt x="51172" y="85283"/>
                  </a:cubicBezTo>
                  <a:cubicBezTo>
                    <a:pt x="49452" y="82031"/>
                    <a:pt x="48200" y="83643"/>
                    <a:pt x="46823" y="85574"/>
                  </a:cubicBezTo>
                  <a:cubicBezTo>
                    <a:pt x="43811" y="89798"/>
                    <a:pt x="38919" y="91169"/>
                    <a:pt x="34644" y="93467"/>
                  </a:cubicBezTo>
                  <a:cubicBezTo>
                    <a:pt x="29644" y="89460"/>
                    <a:pt x="29627" y="100250"/>
                    <a:pt x="24803" y="96787"/>
                  </a:cubicBezTo>
                  <a:cubicBezTo>
                    <a:pt x="24803" y="96787"/>
                    <a:pt x="24809" y="96793"/>
                    <a:pt x="24809" y="96793"/>
                  </a:cubicBezTo>
                  <a:cubicBezTo>
                    <a:pt x="24100" y="94301"/>
                    <a:pt x="21991" y="90878"/>
                    <a:pt x="22923" y="89466"/>
                  </a:cubicBezTo>
                  <a:cubicBezTo>
                    <a:pt x="28072" y="81665"/>
                    <a:pt x="21500" y="84123"/>
                    <a:pt x="18231" y="83620"/>
                  </a:cubicBezTo>
                  <a:lnTo>
                    <a:pt x="18225" y="83620"/>
                  </a:lnTo>
                  <a:cubicBezTo>
                    <a:pt x="18568" y="80756"/>
                    <a:pt x="24700" y="80574"/>
                    <a:pt x="21900" y="76591"/>
                  </a:cubicBezTo>
                  <a:cubicBezTo>
                    <a:pt x="19934" y="73790"/>
                    <a:pt x="17265" y="76436"/>
                    <a:pt x="14945" y="77042"/>
                  </a:cubicBezTo>
                  <a:cubicBezTo>
                    <a:pt x="11253" y="80985"/>
                    <a:pt x="6989" y="84031"/>
                    <a:pt x="0" y="86632"/>
                  </a:cubicBezTo>
                  <a:cubicBezTo>
                    <a:pt x="2269" y="77642"/>
                    <a:pt x="7087" y="71756"/>
                    <a:pt x="10744" y="65252"/>
                  </a:cubicBezTo>
                  <a:cubicBezTo>
                    <a:pt x="12590" y="61977"/>
                    <a:pt x="17031" y="58154"/>
                    <a:pt x="11647" y="53999"/>
                  </a:cubicBezTo>
                  <a:cubicBezTo>
                    <a:pt x="10733" y="53256"/>
                    <a:pt x="10436" y="52524"/>
                    <a:pt x="10750" y="51793"/>
                  </a:cubicBezTo>
                  <a:cubicBezTo>
                    <a:pt x="11064" y="51067"/>
                    <a:pt x="11379" y="50707"/>
                    <a:pt x="11687" y="50707"/>
                  </a:cubicBezTo>
                  <a:cubicBezTo>
                    <a:pt x="13282" y="51033"/>
                    <a:pt x="15379" y="50821"/>
                    <a:pt x="16391" y="51770"/>
                  </a:cubicBezTo>
                  <a:cubicBezTo>
                    <a:pt x="23529" y="58445"/>
                    <a:pt x="23374" y="51484"/>
                    <a:pt x="24815" y="47432"/>
                  </a:cubicBezTo>
                  <a:cubicBezTo>
                    <a:pt x="32044" y="39540"/>
                    <a:pt x="33793" y="29476"/>
                    <a:pt x="34993" y="19532"/>
                  </a:cubicBezTo>
                  <a:cubicBezTo>
                    <a:pt x="35913" y="11908"/>
                    <a:pt x="38679" y="6399"/>
                    <a:pt x="45834" y="3381"/>
                  </a:cubicBezTo>
                  <a:cubicBezTo>
                    <a:pt x="47806" y="2575"/>
                    <a:pt x="49852" y="2261"/>
                    <a:pt x="51961" y="2627"/>
                  </a:cubicBezTo>
                  <a:cubicBezTo>
                    <a:pt x="53881" y="4204"/>
                    <a:pt x="55841" y="5221"/>
                    <a:pt x="57939" y="2810"/>
                  </a:cubicBezTo>
                  <a:cubicBezTo>
                    <a:pt x="59145" y="2175"/>
                    <a:pt x="60396" y="1695"/>
                    <a:pt x="61688" y="1284"/>
                  </a:cubicBezTo>
                  <a:cubicBezTo>
                    <a:pt x="64391" y="467"/>
                    <a:pt x="67111" y="-231"/>
                    <a:pt x="69980" y="72"/>
                  </a:cubicBezTo>
                  <a:cubicBezTo>
                    <a:pt x="71392" y="535"/>
                    <a:pt x="72592" y="1324"/>
                    <a:pt x="73564" y="2450"/>
                  </a:cubicBezTo>
                  <a:cubicBezTo>
                    <a:pt x="76564" y="10696"/>
                    <a:pt x="78238" y="19320"/>
                    <a:pt x="80724" y="27710"/>
                  </a:cubicBezTo>
                  <a:lnTo>
                    <a:pt x="80707" y="27681"/>
                  </a:lnTo>
                  <a:cubicBezTo>
                    <a:pt x="83148" y="31876"/>
                    <a:pt x="76673" y="32911"/>
                    <a:pt x="77976" y="38523"/>
                  </a:cubicBezTo>
                  <a:cubicBezTo>
                    <a:pt x="81707" y="54593"/>
                    <a:pt x="75832" y="60131"/>
                    <a:pt x="55607" y="60926"/>
                  </a:cubicBezTo>
                  <a:cubicBezTo>
                    <a:pt x="67951" y="64520"/>
                    <a:pt x="76330" y="62600"/>
                    <a:pt x="84308" y="56188"/>
                  </a:cubicBezTo>
                  <a:cubicBezTo>
                    <a:pt x="88920" y="52479"/>
                    <a:pt x="94269" y="48724"/>
                    <a:pt x="100441" y="54005"/>
                  </a:cubicBezTo>
                  <a:cubicBezTo>
                    <a:pt x="100738" y="59668"/>
                    <a:pt x="99967" y="64783"/>
                    <a:pt x="93703" y="67063"/>
                  </a:cubicBezTo>
                  <a:cubicBezTo>
                    <a:pt x="85045" y="68338"/>
                    <a:pt x="80816" y="76133"/>
                    <a:pt x="74146" y="80334"/>
                  </a:cubicBezTo>
                  <a:close/>
                </a:path>
              </a:pathLst>
            </a:custGeom>
            <a:grpFill/>
            <a:ln w="5715" cap="flat">
              <a:noFill/>
              <a:prstDash val="solid"/>
              <a:miter/>
            </a:ln>
          </p:spPr>
          <p:txBody>
            <a:bodyPr rtlCol="0" anchor="ctr"/>
            <a:lstStyle/>
            <a:p>
              <a:endParaRPr lang="zh-CN" altLang="en-US"/>
            </a:p>
          </p:txBody>
        </p:sp>
        <p:sp>
          <p:nvSpPr>
            <p:cNvPr id="2273" name="任意多边形: 形状 2272">
              <a:extLst>
                <a:ext uri="{FF2B5EF4-FFF2-40B4-BE49-F238E27FC236}">
                  <a16:creationId xmlns:a16="http://schemas.microsoft.com/office/drawing/2014/main" id="{36C1370C-23ED-9766-E908-85A2C3D919CC}"/>
                </a:ext>
              </a:extLst>
            </p:cNvPr>
            <p:cNvSpPr/>
            <p:nvPr/>
          </p:nvSpPr>
          <p:spPr>
            <a:xfrm>
              <a:off x="5219610" y="5220691"/>
              <a:ext cx="100012" cy="73330"/>
            </a:xfrm>
            <a:custGeom>
              <a:avLst/>
              <a:gdLst>
                <a:gd name="connsiteX0" fmla="*/ 95298 w 100012"/>
                <a:gd name="connsiteY0" fmla="*/ 1104 h 73330"/>
                <a:gd name="connsiteX1" fmla="*/ 94686 w 100012"/>
                <a:gd name="connsiteY1" fmla="*/ 9751 h 73330"/>
                <a:gd name="connsiteX2" fmla="*/ 94629 w 100012"/>
                <a:gd name="connsiteY2" fmla="*/ 13151 h 73330"/>
                <a:gd name="connsiteX3" fmla="*/ 97841 w 100012"/>
                <a:gd name="connsiteY3" fmla="*/ 24501 h 73330"/>
                <a:gd name="connsiteX4" fmla="*/ 88851 w 100012"/>
                <a:gd name="connsiteY4" fmla="*/ 48167 h 73330"/>
                <a:gd name="connsiteX5" fmla="*/ 95349 w 100012"/>
                <a:gd name="connsiteY5" fmla="*/ 56962 h 73330"/>
                <a:gd name="connsiteX6" fmla="*/ 92074 w 100012"/>
                <a:gd name="connsiteY6" fmla="*/ 63540 h 73330"/>
                <a:gd name="connsiteX7" fmla="*/ 88554 w 100012"/>
                <a:gd name="connsiteY7" fmla="*/ 60374 h 73330"/>
                <a:gd name="connsiteX8" fmla="*/ 82519 w 100012"/>
                <a:gd name="connsiteY8" fmla="*/ 64426 h 73330"/>
                <a:gd name="connsiteX9" fmla="*/ 77821 w 100012"/>
                <a:gd name="connsiteY9" fmla="*/ 56637 h 73330"/>
                <a:gd name="connsiteX10" fmla="*/ 72329 w 100012"/>
                <a:gd name="connsiteY10" fmla="*/ 60254 h 73330"/>
                <a:gd name="connsiteX11" fmla="*/ 55893 w 100012"/>
                <a:gd name="connsiteY11" fmla="*/ 73330 h 73330"/>
                <a:gd name="connsiteX12" fmla="*/ 49343 w 100012"/>
                <a:gd name="connsiteY12" fmla="*/ 60254 h 73330"/>
                <a:gd name="connsiteX13" fmla="*/ 46011 w 100012"/>
                <a:gd name="connsiteY13" fmla="*/ 60237 h 73330"/>
                <a:gd name="connsiteX14" fmla="*/ 42708 w 100012"/>
                <a:gd name="connsiteY14" fmla="*/ 56979 h 73330"/>
                <a:gd name="connsiteX15" fmla="*/ 38045 w 100012"/>
                <a:gd name="connsiteY15" fmla="*/ 53865 h 73330"/>
                <a:gd name="connsiteX16" fmla="*/ 36153 w 100012"/>
                <a:gd name="connsiteY16" fmla="*/ 53676 h 73330"/>
                <a:gd name="connsiteX17" fmla="*/ 16705 w 100012"/>
                <a:gd name="connsiteY17" fmla="*/ 56425 h 73330"/>
                <a:gd name="connsiteX18" fmla="*/ 0 w 100012"/>
                <a:gd name="connsiteY18" fmla="*/ 60254 h 73330"/>
                <a:gd name="connsiteX19" fmla="*/ 19648 w 100012"/>
                <a:gd name="connsiteY19" fmla="*/ 37274 h 73330"/>
                <a:gd name="connsiteX20" fmla="*/ 26849 w 100012"/>
                <a:gd name="connsiteY20" fmla="*/ 40646 h 73330"/>
                <a:gd name="connsiteX21" fmla="*/ 45446 w 100012"/>
                <a:gd name="connsiteY21" fmla="*/ 23158 h 73330"/>
                <a:gd name="connsiteX22" fmla="*/ 49726 w 100012"/>
                <a:gd name="connsiteY22" fmla="*/ 33651 h 73330"/>
                <a:gd name="connsiteX23" fmla="*/ 49738 w 100012"/>
                <a:gd name="connsiteY23" fmla="*/ 24290 h 73330"/>
                <a:gd name="connsiteX24" fmla="*/ 51595 w 100012"/>
                <a:gd name="connsiteY24" fmla="*/ 20609 h 73330"/>
                <a:gd name="connsiteX25" fmla="*/ 55098 w 100012"/>
                <a:gd name="connsiteY25" fmla="*/ 19661 h 73330"/>
                <a:gd name="connsiteX26" fmla="*/ 61013 w 100012"/>
                <a:gd name="connsiteY26" fmla="*/ 11031 h 73330"/>
                <a:gd name="connsiteX27" fmla="*/ 71660 w 100012"/>
                <a:gd name="connsiteY27" fmla="*/ 30845 h 73330"/>
                <a:gd name="connsiteX28" fmla="*/ 85491 w 100012"/>
                <a:gd name="connsiteY28" fmla="*/ 3584 h 73330"/>
                <a:gd name="connsiteX29" fmla="*/ 91291 w 100012"/>
                <a:gd name="connsiteY29" fmla="*/ 235 h 73330"/>
                <a:gd name="connsiteX30" fmla="*/ 95298 w 100012"/>
                <a:gd name="connsiteY30" fmla="*/ 1104 h 7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012" h="73330">
                  <a:moveTo>
                    <a:pt x="95298" y="1104"/>
                  </a:moveTo>
                  <a:cubicBezTo>
                    <a:pt x="97704" y="5293"/>
                    <a:pt x="97989" y="5516"/>
                    <a:pt x="94686" y="9751"/>
                  </a:cubicBezTo>
                  <a:cubicBezTo>
                    <a:pt x="93377" y="11425"/>
                    <a:pt x="93337" y="12848"/>
                    <a:pt x="94629" y="13151"/>
                  </a:cubicBezTo>
                  <a:cubicBezTo>
                    <a:pt x="102716" y="15054"/>
                    <a:pt x="99824" y="20712"/>
                    <a:pt x="97841" y="24501"/>
                  </a:cubicBezTo>
                  <a:cubicBezTo>
                    <a:pt x="93932" y="31954"/>
                    <a:pt x="97789" y="41766"/>
                    <a:pt x="88851" y="48167"/>
                  </a:cubicBezTo>
                  <a:cubicBezTo>
                    <a:pt x="85308" y="50710"/>
                    <a:pt x="91989" y="54642"/>
                    <a:pt x="95349" y="56962"/>
                  </a:cubicBezTo>
                  <a:cubicBezTo>
                    <a:pt x="97069" y="60551"/>
                    <a:pt x="97807" y="63655"/>
                    <a:pt x="92074" y="63540"/>
                  </a:cubicBezTo>
                  <a:cubicBezTo>
                    <a:pt x="90909" y="62466"/>
                    <a:pt x="89903" y="61106"/>
                    <a:pt x="88554" y="60374"/>
                  </a:cubicBezTo>
                  <a:cubicBezTo>
                    <a:pt x="84113" y="57951"/>
                    <a:pt x="86325" y="65895"/>
                    <a:pt x="82519" y="64426"/>
                  </a:cubicBezTo>
                  <a:cubicBezTo>
                    <a:pt x="78936" y="63043"/>
                    <a:pt x="80159" y="58225"/>
                    <a:pt x="77821" y="56637"/>
                  </a:cubicBezTo>
                  <a:cubicBezTo>
                    <a:pt x="74838" y="54602"/>
                    <a:pt x="73592" y="58077"/>
                    <a:pt x="72329" y="60254"/>
                  </a:cubicBezTo>
                  <a:cubicBezTo>
                    <a:pt x="66917" y="64701"/>
                    <a:pt x="59476" y="66598"/>
                    <a:pt x="55893" y="73330"/>
                  </a:cubicBezTo>
                  <a:cubicBezTo>
                    <a:pt x="51561" y="70050"/>
                    <a:pt x="49789" y="65484"/>
                    <a:pt x="49343" y="60254"/>
                  </a:cubicBezTo>
                  <a:cubicBezTo>
                    <a:pt x="48246" y="56968"/>
                    <a:pt x="47120" y="60037"/>
                    <a:pt x="46011" y="60237"/>
                  </a:cubicBezTo>
                  <a:cubicBezTo>
                    <a:pt x="44908" y="59151"/>
                    <a:pt x="43811" y="58065"/>
                    <a:pt x="42708" y="56979"/>
                  </a:cubicBezTo>
                  <a:cubicBezTo>
                    <a:pt x="41399" y="55568"/>
                    <a:pt x="39948" y="54379"/>
                    <a:pt x="38045" y="53865"/>
                  </a:cubicBezTo>
                  <a:cubicBezTo>
                    <a:pt x="37416" y="53802"/>
                    <a:pt x="36782" y="53739"/>
                    <a:pt x="36153" y="53676"/>
                  </a:cubicBezTo>
                  <a:cubicBezTo>
                    <a:pt x="29329" y="52087"/>
                    <a:pt x="22597" y="49384"/>
                    <a:pt x="16705" y="56425"/>
                  </a:cubicBezTo>
                  <a:cubicBezTo>
                    <a:pt x="12373" y="61603"/>
                    <a:pt x="5304" y="57677"/>
                    <a:pt x="0" y="60254"/>
                  </a:cubicBezTo>
                  <a:cubicBezTo>
                    <a:pt x="4018" y="50430"/>
                    <a:pt x="10819" y="42984"/>
                    <a:pt x="19648" y="37274"/>
                  </a:cubicBezTo>
                  <a:cubicBezTo>
                    <a:pt x="22214" y="38051"/>
                    <a:pt x="20111" y="48824"/>
                    <a:pt x="26849" y="40646"/>
                  </a:cubicBezTo>
                  <a:cubicBezTo>
                    <a:pt x="32301" y="34023"/>
                    <a:pt x="34284" y="23707"/>
                    <a:pt x="45446" y="23158"/>
                  </a:cubicBezTo>
                  <a:cubicBezTo>
                    <a:pt x="49526" y="25576"/>
                    <a:pt x="49218" y="29776"/>
                    <a:pt x="49726" y="33651"/>
                  </a:cubicBezTo>
                  <a:cubicBezTo>
                    <a:pt x="49846" y="30536"/>
                    <a:pt x="49092" y="27404"/>
                    <a:pt x="49738" y="24290"/>
                  </a:cubicBezTo>
                  <a:cubicBezTo>
                    <a:pt x="50109" y="22947"/>
                    <a:pt x="50732" y="21718"/>
                    <a:pt x="51595" y="20609"/>
                  </a:cubicBezTo>
                  <a:cubicBezTo>
                    <a:pt x="52681" y="19889"/>
                    <a:pt x="53875" y="19580"/>
                    <a:pt x="55098" y="19661"/>
                  </a:cubicBezTo>
                  <a:cubicBezTo>
                    <a:pt x="59630" y="18478"/>
                    <a:pt x="54875" y="9751"/>
                    <a:pt x="61013" y="11031"/>
                  </a:cubicBezTo>
                  <a:cubicBezTo>
                    <a:pt x="71603" y="13248"/>
                    <a:pt x="67340" y="24530"/>
                    <a:pt x="71660" y="30845"/>
                  </a:cubicBezTo>
                  <a:cubicBezTo>
                    <a:pt x="72895" y="20032"/>
                    <a:pt x="71797" y="8030"/>
                    <a:pt x="85491" y="3584"/>
                  </a:cubicBezTo>
                  <a:cubicBezTo>
                    <a:pt x="87319" y="2293"/>
                    <a:pt x="89194" y="1075"/>
                    <a:pt x="91291" y="235"/>
                  </a:cubicBezTo>
                  <a:cubicBezTo>
                    <a:pt x="92800" y="-262"/>
                    <a:pt x="94132" y="30"/>
                    <a:pt x="95298" y="1104"/>
                  </a:cubicBezTo>
                  <a:close/>
                </a:path>
              </a:pathLst>
            </a:custGeom>
            <a:grpFill/>
            <a:ln w="5715" cap="flat">
              <a:noFill/>
              <a:prstDash val="solid"/>
              <a:miter/>
            </a:ln>
          </p:spPr>
          <p:txBody>
            <a:bodyPr rtlCol="0" anchor="ctr"/>
            <a:lstStyle/>
            <a:p>
              <a:endParaRPr lang="zh-CN" altLang="en-US"/>
            </a:p>
          </p:txBody>
        </p:sp>
        <p:sp>
          <p:nvSpPr>
            <p:cNvPr id="2274" name="任意多边形: 形状 2273">
              <a:extLst>
                <a:ext uri="{FF2B5EF4-FFF2-40B4-BE49-F238E27FC236}">
                  <a16:creationId xmlns:a16="http://schemas.microsoft.com/office/drawing/2014/main" id="{A4C2991E-69F2-4E7C-6765-43EAC35D9E55}"/>
                </a:ext>
              </a:extLst>
            </p:cNvPr>
            <p:cNvSpPr/>
            <p:nvPr/>
          </p:nvSpPr>
          <p:spPr>
            <a:xfrm>
              <a:off x="5200643" y="5004631"/>
              <a:ext cx="104057" cy="127553"/>
            </a:xfrm>
            <a:custGeom>
              <a:avLst/>
              <a:gdLst>
                <a:gd name="connsiteX0" fmla="*/ 91302 w 104057"/>
                <a:gd name="connsiteY0" fmla="*/ 0 h 127553"/>
                <a:gd name="connsiteX1" fmla="*/ 94594 w 104057"/>
                <a:gd name="connsiteY1" fmla="*/ 0 h 127553"/>
                <a:gd name="connsiteX2" fmla="*/ 104058 w 104057"/>
                <a:gd name="connsiteY2" fmla="*/ 12316 h 127553"/>
                <a:gd name="connsiteX3" fmla="*/ 94165 w 104057"/>
                <a:gd name="connsiteY3" fmla="*/ 10893 h 127553"/>
                <a:gd name="connsiteX4" fmla="*/ 88016 w 104057"/>
                <a:gd name="connsiteY4" fmla="*/ 19740 h 127553"/>
                <a:gd name="connsiteX5" fmla="*/ 87456 w 104057"/>
                <a:gd name="connsiteY5" fmla="*/ 18894 h 127553"/>
                <a:gd name="connsiteX6" fmla="*/ 86998 w 104057"/>
                <a:gd name="connsiteY6" fmla="*/ 19803 h 127553"/>
                <a:gd name="connsiteX7" fmla="*/ 88016 w 104057"/>
                <a:gd name="connsiteY7" fmla="*/ 19740 h 127553"/>
                <a:gd name="connsiteX8" fmla="*/ 90336 w 104057"/>
                <a:gd name="connsiteY8" fmla="*/ 29289 h 127553"/>
                <a:gd name="connsiteX9" fmla="*/ 76283 w 104057"/>
                <a:gd name="connsiteY9" fmla="*/ 41474 h 127553"/>
                <a:gd name="connsiteX10" fmla="*/ 71573 w 104057"/>
                <a:gd name="connsiteY10" fmla="*/ 43205 h 127553"/>
                <a:gd name="connsiteX11" fmla="*/ 65075 w 104057"/>
                <a:gd name="connsiteY11" fmla="*/ 51806 h 127553"/>
                <a:gd name="connsiteX12" fmla="*/ 74802 w 104057"/>
                <a:gd name="connsiteY12" fmla="*/ 50944 h 127553"/>
                <a:gd name="connsiteX13" fmla="*/ 58417 w 104057"/>
                <a:gd name="connsiteY13" fmla="*/ 72369 h 127553"/>
                <a:gd name="connsiteX14" fmla="*/ 57869 w 104057"/>
                <a:gd name="connsiteY14" fmla="*/ 87822 h 127553"/>
                <a:gd name="connsiteX15" fmla="*/ 56194 w 104057"/>
                <a:gd name="connsiteY15" fmla="*/ 90166 h 127553"/>
                <a:gd name="connsiteX16" fmla="*/ 48525 w 104057"/>
                <a:gd name="connsiteY16" fmla="*/ 102024 h 127553"/>
                <a:gd name="connsiteX17" fmla="*/ 45330 w 104057"/>
                <a:gd name="connsiteY17" fmla="*/ 101990 h 127553"/>
                <a:gd name="connsiteX18" fmla="*/ 41941 w 104057"/>
                <a:gd name="connsiteY18" fmla="*/ 102007 h 127553"/>
                <a:gd name="connsiteX19" fmla="*/ 40112 w 104057"/>
                <a:gd name="connsiteY19" fmla="*/ 101573 h 127553"/>
                <a:gd name="connsiteX20" fmla="*/ 37552 w 104057"/>
                <a:gd name="connsiteY20" fmla="*/ 99155 h 127553"/>
                <a:gd name="connsiteX21" fmla="*/ 37398 w 104057"/>
                <a:gd name="connsiteY21" fmla="*/ 96075 h 127553"/>
                <a:gd name="connsiteX22" fmla="*/ 37895 w 104057"/>
                <a:gd name="connsiteY22" fmla="*/ 94732 h 127553"/>
                <a:gd name="connsiteX23" fmla="*/ 36489 w 104057"/>
                <a:gd name="connsiteY23" fmla="*/ 95275 h 127553"/>
                <a:gd name="connsiteX24" fmla="*/ 21562 w 104057"/>
                <a:gd name="connsiteY24" fmla="*/ 126119 h 127553"/>
                <a:gd name="connsiteX25" fmla="*/ 17229 w 104057"/>
                <a:gd name="connsiteY25" fmla="*/ 127553 h 127553"/>
                <a:gd name="connsiteX26" fmla="*/ 13023 w 104057"/>
                <a:gd name="connsiteY26" fmla="*/ 115774 h 127553"/>
                <a:gd name="connsiteX27" fmla="*/ 10572 w 104057"/>
                <a:gd name="connsiteY27" fmla="*/ 102659 h 127553"/>
                <a:gd name="connsiteX28" fmla="*/ 2022 w 104057"/>
                <a:gd name="connsiteY28" fmla="*/ 91474 h 127553"/>
                <a:gd name="connsiteX29" fmla="*/ 2165 w 104057"/>
                <a:gd name="connsiteY29" fmla="*/ 79433 h 127553"/>
                <a:gd name="connsiteX30" fmla="*/ 12640 w 104057"/>
                <a:gd name="connsiteY30" fmla="*/ 75512 h 127553"/>
                <a:gd name="connsiteX31" fmla="*/ 29728 w 104057"/>
                <a:gd name="connsiteY31" fmla="*/ 64974 h 127553"/>
                <a:gd name="connsiteX32" fmla="*/ 33906 w 104057"/>
                <a:gd name="connsiteY32" fmla="*/ 63934 h 127553"/>
                <a:gd name="connsiteX33" fmla="*/ 41433 w 104057"/>
                <a:gd name="connsiteY33" fmla="*/ 58590 h 127553"/>
                <a:gd name="connsiteX34" fmla="*/ 91302 w 104057"/>
                <a:gd name="connsiteY34" fmla="*/ 0 h 1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057" h="127553">
                  <a:moveTo>
                    <a:pt x="91302" y="0"/>
                  </a:moveTo>
                  <a:cubicBezTo>
                    <a:pt x="92399" y="0"/>
                    <a:pt x="93496" y="0"/>
                    <a:pt x="94594" y="0"/>
                  </a:cubicBezTo>
                  <a:cubicBezTo>
                    <a:pt x="93399" y="7321"/>
                    <a:pt x="103520" y="5218"/>
                    <a:pt x="104058" y="12316"/>
                  </a:cubicBezTo>
                  <a:cubicBezTo>
                    <a:pt x="100480" y="15368"/>
                    <a:pt x="97251" y="7532"/>
                    <a:pt x="94165" y="10893"/>
                  </a:cubicBezTo>
                  <a:cubicBezTo>
                    <a:pt x="91753" y="13510"/>
                    <a:pt x="90039" y="16768"/>
                    <a:pt x="88016" y="19740"/>
                  </a:cubicBezTo>
                  <a:cubicBezTo>
                    <a:pt x="88016" y="19740"/>
                    <a:pt x="87456" y="18894"/>
                    <a:pt x="87456" y="18894"/>
                  </a:cubicBezTo>
                  <a:cubicBezTo>
                    <a:pt x="87456" y="18894"/>
                    <a:pt x="87004" y="19803"/>
                    <a:pt x="86998" y="19803"/>
                  </a:cubicBezTo>
                  <a:cubicBezTo>
                    <a:pt x="86998" y="19803"/>
                    <a:pt x="88016" y="19740"/>
                    <a:pt x="88016" y="19740"/>
                  </a:cubicBezTo>
                  <a:cubicBezTo>
                    <a:pt x="88781" y="22900"/>
                    <a:pt x="89547" y="26055"/>
                    <a:pt x="90336" y="29289"/>
                  </a:cubicBezTo>
                  <a:cubicBezTo>
                    <a:pt x="85935" y="33439"/>
                    <a:pt x="75631" y="30850"/>
                    <a:pt x="76283" y="41474"/>
                  </a:cubicBezTo>
                  <a:cubicBezTo>
                    <a:pt x="76414" y="43674"/>
                    <a:pt x="74185" y="43588"/>
                    <a:pt x="71573" y="43205"/>
                  </a:cubicBezTo>
                  <a:cubicBezTo>
                    <a:pt x="65338" y="42291"/>
                    <a:pt x="63367" y="48098"/>
                    <a:pt x="65075" y="51806"/>
                  </a:cubicBezTo>
                  <a:cubicBezTo>
                    <a:pt x="67230" y="56493"/>
                    <a:pt x="71436" y="51567"/>
                    <a:pt x="74802" y="50944"/>
                  </a:cubicBezTo>
                  <a:cubicBezTo>
                    <a:pt x="70030" y="67009"/>
                    <a:pt x="67133" y="70792"/>
                    <a:pt x="58417" y="72369"/>
                  </a:cubicBezTo>
                  <a:cubicBezTo>
                    <a:pt x="61567" y="77621"/>
                    <a:pt x="58320" y="82685"/>
                    <a:pt x="57869" y="87822"/>
                  </a:cubicBezTo>
                  <a:cubicBezTo>
                    <a:pt x="57795" y="88685"/>
                    <a:pt x="56572" y="90257"/>
                    <a:pt x="56194" y="90166"/>
                  </a:cubicBezTo>
                  <a:cubicBezTo>
                    <a:pt x="42530" y="87000"/>
                    <a:pt x="50645" y="97829"/>
                    <a:pt x="48525" y="102024"/>
                  </a:cubicBezTo>
                  <a:cubicBezTo>
                    <a:pt x="47445" y="103596"/>
                    <a:pt x="46376" y="103510"/>
                    <a:pt x="45330" y="101990"/>
                  </a:cubicBezTo>
                  <a:cubicBezTo>
                    <a:pt x="44199" y="101996"/>
                    <a:pt x="43067" y="102001"/>
                    <a:pt x="41941" y="102007"/>
                  </a:cubicBezTo>
                  <a:cubicBezTo>
                    <a:pt x="41330" y="101858"/>
                    <a:pt x="40712" y="101710"/>
                    <a:pt x="40112" y="101573"/>
                  </a:cubicBezTo>
                  <a:cubicBezTo>
                    <a:pt x="39072" y="100961"/>
                    <a:pt x="38221" y="100127"/>
                    <a:pt x="37552" y="99155"/>
                  </a:cubicBezTo>
                  <a:cubicBezTo>
                    <a:pt x="37175" y="98161"/>
                    <a:pt x="37123" y="97104"/>
                    <a:pt x="37398" y="96075"/>
                  </a:cubicBezTo>
                  <a:cubicBezTo>
                    <a:pt x="37381" y="96115"/>
                    <a:pt x="37895" y="94732"/>
                    <a:pt x="37895" y="94732"/>
                  </a:cubicBezTo>
                  <a:cubicBezTo>
                    <a:pt x="37895" y="94732"/>
                    <a:pt x="36495" y="95183"/>
                    <a:pt x="36489" y="95275"/>
                  </a:cubicBezTo>
                  <a:cubicBezTo>
                    <a:pt x="38535" y="109025"/>
                    <a:pt x="30614" y="117838"/>
                    <a:pt x="21562" y="126119"/>
                  </a:cubicBezTo>
                  <a:cubicBezTo>
                    <a:pt x="20184" y="126804"/>
                    <a:pt x="18738" y="127262"/>
                    <a:pt x="17229" y="127553"/>
                  </a:cubicBezTo>
                  <a:cubicBezTo>
                    <a:pt x="5474" y="127347"/>
                    <a:pt x="8257" y="121832"/>
                    <a:pt x="13023" y="115774"/>
                  </a:cubicBezTo>
                  <a:cubicBezTo>
                    <a:pt x="17264" y="110385"/>
                    <a:pt x="19087" y="105596"/>
                    <a:pt x="10572" y="102659"/>
                  </a:cubicBezTo>
                  <a:cubicBezTo>
                    <a:pt x="9800" y="97321"/>
                    <a:pt x="5108" y="95058"/>
                    <a:pt x="2022" y="91474"/>
                  </a:cubicBezTo>
                  <a:cubicBezTo>
                    <a:pt x="-1184" y="87748"/>
                    <a:pt x="-150" y="83325"/>
                    <a:pt x="2165" y="79433"/>
                  </a:cubicBezTo>
                  <a:cubicBezTo>
                    <a:pt x="4525" y="75461"/>
                    <a:pt x="7085" y="73844"/>
                    <a:pt x="12640" y="75512"/>
                  </a:cubicBezTo>
                  <a:cubicBezTo>
                    <a:pt x="21093" y="78044"/>
                    <a:pt x="22219" y="65757"/>
                    <a:pt x="29728" y="64974"/>
                  </a:cubicBezTo>
                  <a:cubicBezTo>
                    <a:pt x="31066" y="64425"/>
                    <a:pt x="32477" y="64099"/>
                    <a:pt x="33906" y="63934"/>
                  </a:cubicBezTo>
                  <a:cubicBezTo>
                    <a:pt x="37769" y="64117"/>
                    <a:pt x="40210" y="62242"/>
                    <a:pt x="41433" y="58590"/>
                  </a:cubicBezTo>
                  <a:cubicBezTo>
                    <a:pt x="56583" y="37788"/>
                    <a:pt x="70293" y="15785"/>
                    <a:pt x="91302" y="0"/>
                  </a:cubicBezTo>
                  <a:close/>
                </a:path>
              </a:pathLst>
            </a:custGeom>
            <a:grpFill/>
            <a:ln w="5715" cap="flat">
              <a:noFill/>
              <a:prstDash val="solid"/>
              <a:miter/>
            </a:ln>
          </p:spPr>
          <p:txBody>
            <a:bodyPr rtlCol="0" anchor="ctr"/>
            <a:lstStyle/>
            <a:p>
              <a:endParaRPr lang="zh-CN" altLang="en-US"/>
            </a:p>
          </p:txBody>
        </p:sp>
        <p:sp>
          <p:nvSpPr>
            <p:cNvPr id="2275" name="任意多边形: 形状 2274">
              <a:extLst>
                <a:ext uri="{FF2B5EF4-FFF2-40B4-BE49-F238E27FC236}">
                  <a16:creationId xmlns:a16="http://schemas.microsoft.com/office/drawing/2014/main" id="{BE3F1001-FB85-841B-0428-740A4623EB0E}"/>
                </a:ext>
              </a:extLst>
            </p:cNvPr>
            <p:cNvSpPr/>
            <p:nvPr/>
          </p:nvSpPr>
          <p:spPr>
            <a:xfrm>
              <a:off x="5369285" y="5010170"/>
              <a:ext cx="73244" cy="73419"/>
            </a:xfrm>
            <a:custGeom>
              <a:avLst/>
              <a:gdLst>
                <a:gd name="connsiteX0" fmla="*/ 4864 w 73244"/>
                <a:gd name="connsiteY0" fmla="*/ 43787 h 73419"/>
                <a:gd name="connsiteX1" fmla="*/ 14791 w 73244"/>
                <a:gd name="connsiteY1" fmla="*/ 38786 h 73419"/>
                <a:gd name="connsiteX2" fmla="*/ 21420 w 73244"/>
                <a:gd name="connsiteY2" fmla="*/ 26316 h 73419"/>
                <a:gd name="connsiteX3" fmla="*/ 31193 w 73244"/>
                <a:gd name="connsiteY3" fmla="*/ 17486 h 73419"/>
                <a:gd name="connsiteX4" fmla="*/ 31187 w 73244"/>
                <a:gd name="connsiteY4" fmla="*/ 17486 h 73419"/>
                <a:gd name="connsiteX5" fmla="*/ 44149 w 73244"/>
                <a:gd name="connsiteY5" fmla="*/ 5582 h 73419"/>
                <a:gd name="connsiteX6" fmla="*/ 61259 w 73244"/>
                <a:gd name="connsiteY6" fmla="*/ 90 h 73419"/>
                <a:gd name="connsiteX7" fmla="*/ 66169 w 73244"/>
                <a:gd name="connsiteY7" fmla="*/ 4925 h 73419"/>
                <a:gd name="connsiteX8" fmla="*/ 47326 w 73244"/>
                <a:gd name="connsiteY8" fmla="*/ 27991 h 73419"/>
                <a:gd name="connsiteX9" fmla="*/ 44726 w 73244"/>
                <a:gd name="connsiteY9" fmla="*/ 30031 h 73419"/>
                <a:gd name="connsiteX10" fmla="*/ 47726 w 73244"/>
                <a:gd name="connsiteY10" fmla="*/ 28196 h 73419"/>
                <a:gd name="connsiteX11" fmla="*/ 61134 w 73244"/>
                <a:gd name="connsiteY11" fmla="*/ 32877 h 73419"/>
                <a:gd name="connsiteX12" fmla="*/ 67192 w 73244"/>
                <a:gd name="connsiteY12" fmla="*/ 41746 h 73419"/>
                <a:gd name="connsiteX13" fmla="*/ 63442 w 73244"/>
                <a:gd name="connsiteY13" fmla="*/ 57766 h 73419"/>
                <a:gd name="connsiteX14" fmla="*/ 43257 w 73244"/>
                <a:gd name="connsiteY14" fmla="*/ 64069 h 73419"/>
                <a:gd name="connsiteX15" fmla="*/ 39760 w 73244"/>
                <a:gd name="connsiteY15" fmla="*/ 61698 h 73419"/>
                <a:gd name="connsiteX16" fmla="*/ 43920 w 73244"/>
                <a:gd name="connsiteY16" fmla="*/ 43170 h 73419"/>
                <a:gd name="connsiteX17" fmla="*/ 38039 w 73244"/>
                <a:gd name="connsiteY17" fmla="*/ 63572 h 73419"/>
                <a:gd name="connsiteX18" fmla="*/ 20552 w 73244"/>
                <a:gd name="connsiteY18" fmla="*/ 70453 h 73419"/>
                <a:gd name="connsiteX19" fmla="*/ 11047 w 73244"/>
                <a:gd name="connsiteY19" fmla="*/ 58663 h 73419"/>
                <a:gd name="connsiteX20" fmla="*/ 4904 w 73244"/>
                <a:gd name="connsiteY20" fmla="*/ 73419 h 73419"/>
                <a:gd name="connsiteX21" fmla="*/ 4864 w 73244"/>
                <a:gd name="connsiteY21" fmla="*/ 73391 h 73419"/>
                <a:gd name="connsiteX22" fmla="*/ 115 w 73244"/>
                <a:gd name="connsiteY22" fmla="*/ 60795 h 73419"/>
                <a:gd name="connsiteX23" fmla="*/ 577 w 73244"/>
                <a:gd name="connsiteY23" fmla="*/ 57028 h 73419"/>
                <a:gd name="connsiteX24" fmla="*/ 2229 w 73244"/>
                <a:gd name="connsiteY24" fmla="*/ 51845 h 73419"/>
                <a:gd name="connsiteX25" fmla="*/ 3401 w 73244"/>
                <a:gd name="connsiteY25" fmla="*/ 48610 h 73419"/>
                <a:gd name="connsiteX26" fmla="*/ 4555 w 73244"/>
                <a:gd name="connsiteY26" fmla="*/ 45438 h 73419"/>
                <a:gd name="connsiteX27" fmla="*/ 4864 w 73244"/>
                <a:gd name="connsiteY27" fmla="*/ 43787 h 73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3244" h="73419">
                  <a:moveTo>
                    <a:pt x="4864" y="43787"/>
                  </a:moveTo>
                  <a:cubicBezTo>
                    <a:pt x="4967" y="35666"/>
                    <a:pt x="13356" y="43821"/>
                    <a:pt x="14791" y="38786"/>
                  </a:cubicBezTo>
                  <a:cubicBezTo>
                    <a:pt x="16122" y="34106"/>
                    <a:pt x="17825" y="29648"/>
                    <a:pt x="21420" y="26316"/>
                  </a:cubicBezTo>
                  <a:cubicBezTo>
                    <a:pt x="24638" y="23339"/>
                    <a:pt x="31353" y="24253"/>
                    <a:pt x="31193" y="17486"/>
                  </a:cubicBezTo>
                  <a:lnTo>
                    <a:pt x="31187" y="17486"/>
                  </a:lnTo>
                  <a:cubicBezTo>
                    <a:pt x="34382" y="12291"/>
                    <a:pt x="38839" y="8486"/>
                    <a:pt x="44149" y="5582"/>
                  </a:cubicBezTo>
                  <a:cubicBezTo>
                    <a:pt x="49835" y="3713"/>
                    <a:pt x="54721" y="-681"/>
                    <a:pt x="61259" y="90"/>
                  </a:cubicBezTo>
                  <a:cubicBezTo>
                    <a:pt x="63466" y="1130"/>
                    <a:pt x="65094" y="2747"/>
                    <a:pt x="66169" y="4925"/>
                  </a:cubicBezTo>
                  <a:cubicBezTo>
                    <a:pt x="71072" y="21761"/>
                    <a:pt x="57122" y="23201"/>
                    <a:pt x="47326" y="27991"/>
                  </a:cubicBezTo>
                  <a:cubicBezTo>
                    <a:pt x="46789" y="29179"/>
                    <a:pt x="43977" y="29122"/>
                    <a:pt x="44726" y="30031"/>
                  </a:cubicBezTo>
                  <a:cubicBezTo>
                    <a:pt x="45617" y="31111"/>
                    <a:pt x="46297" y="28322"/>
                    <a:pt x="47726" y="28196"/>
                  </a:cubicBezTo>
                  <a:cubicBezTo>
                    <a:pt x="53230" y="26853"/>
                    <a:pt x="57751" y="28231"/>
                    <a:pt x="61134" y="32877"/>
                  </a:cubicBezTo>
                  <a:cubicBezTo>
                    <a:pt x="62985" y="35929"/>
                    <a:pt x="63877" y="39312"/>
                    <a:pt x="67192" y="41746"/>
                  </a:cubicBezTo>
                  <a:cubicBezTo>
                    <a:pt x="77827" y="49565"/>
                    <a:pt x="73090" y="54365"/>
                    <a:pt x="63442" y="57766"/>
                  </a:cubicBezTo>
                  <a:cubicBezTo>
                    <a:pt x="56876" y="60366"/>
                    <a:pt x="50138" y="62407"/>
                    <a:pt x="43257" y="64069"/>
                  </a:cubicBezTo>
                  <a:cubicBezTo>
                    <a:pt x="41731" y="63812"/>
                    <a:pt x="40588" y="62995"/>
                    <a:pt x="39760" y="61698"/>
                  </a:cubicBezTo>
                  <a:cubicBezTo>
                    <a:pt x="38651" y="55280"/>
                    <a:pt x="38988" y="49131"/>
                    <a:pt x="43920" y="43170"/>
                  </a:cubicBezTo>
                  <a:cubicBezTo>
                    <a:pt x="32982" y="48170"/>
                    <a:pt x="42577" y="57657"/>
                    <a:pt x="38039" y="63572"/>
                  </a:cubicBezTo>
                  <a:cubicBezTo>
                    <a:pt x="33067" y="68053"/>
                    <a:pt x="27335" y="70779"/>
                    <a:pt x="20552" y="70453"/>
                  </a:cubicBezTo>
                  <a:cubicBezTo>
                    <a:pt x="12785" y="70082"/>
                    <a:pt x="8013" y="67127"/>
                    <a:pt x="11047" y="58663"/>
                  </a:cubicBezTo>
                  <a:cubicBezTo>
                    <a:pt x="6344" y="62166"/>
                    <a:pt x="15574" y="71893"/>
                    <a:pt x="4904" y="73419"/>
                  </a:cubicBezTo>
                  <a:lnTo>
                    <a:pt x="4864" y="73391"/>
                  </a:lnTo>
                  <a:cubicBezTo>
                    <a:pt x="720" y="70150"/>
                    <a:pt x="-394" y="65773"/>
                    <a:pt x="115" y="60795"/>
                  </a:cubicBezTo>
                  <a:cubicBezTo>
                    <a:pt x="189" y="59538"/>
                    <a:pt x="349" y="58269"/>
                    <a:pt x="577" y="57028"/>
                  </a:cubicBezTo>
                  <a:cubicBezTo>
                    <a:pt x="1229" y="55337"/>
                    <a:pt x="1601" y="53542"/>
                    <a:pt x="2229" y="51845"/>
                  </a:cubicBezTo>
                  <a:cubicBezTo>
                    <a:pt x="2578" y="50759"/>
                    <a:pt x="2995" y="49679"/>
                    <a:pt x="3401" y="48610"/>
                  </a:cubicBezTo>
                  <a:cubicBezTo>
                    <a:pt x="3709" y="47530"/>
                    <a:pt x="4109" y="46473"/>
                    <a:pt x="4555" y="45438"/>
                  </a:cubicBezTo>
                  <a:cubicBezTo>
                    <a:pt x="4641" y="44884"/>
                    <a:pt x="4749" y="44335"/>
                    <a:pt x="4864" y="43787"/>
                  </a:cubicBezTo>
                  <a:close/>
                </a:path>
              </a:pathLst>
            </a:custGeom>
            <a:grpFill/>
            <a:ln w="5715" cap="flat">
              <a:noFill/>
              <a:prstDash val="solid"/>
              <a:miter/>
            </a:ln>
          </p:spPr>
          <p:txBody>
            <a:bodyPr rtlCol="0" anchor="ctr"/>
            <a:lstStyle/>
            <a:p>
              <a:endParaRPr lang="zh-CN" altLang="en-US"/>
            </a:p>
          </p:txBody>
        </p:sp>
        <p:sp>
          <p:nvSpPr>
            <p:cNvPr id="2276" name="任意多边形: 形状 2275">
              <a:extLst>
                <a:ext uri="{FF2B5EF4-FFF2-40B4-BE49-F238E27FC236}">
                  <a16:creationId xmlns:a16="http://schemas.microsoft.com/office/drawing/2014/main" id="{7A3423EC-5474-CAFB-9909-09CCCEAD8A0E}"/>
                </a:ext>
              </a:extLst>
            </p:cNvPr>
            <p:cNvSpPr/>
            <p:nvPr/>
          </p:nvSpPr>
          <p:spPr>
            <a:xfrm>
              <a:off x="5184354" y="5092626"/>
              <a:ext cx="61533" cy="81479"/>
            </a:xfrm>
            <a:custGeom>
              <a:avLst/>
              <a:gdLst>
                <a:gd name="connsiteX0" fmla="*/ 35222 w 61533"/>
                <a:gd name="connsiteY0" fmla="*/ 36969 h 81479"/>
                <a:gd name="connsiteX1" fmla="*/ 42234 w 61533"/>
                <a:gd name="connsiteY1" fmla="*/ 22922 h 81479"/>
                <a:gd name="connsiteX2" fmla="*/ 42880 w 61533"/>
                <a:gd name="connsiteY2" fmla="*/ 19996 h 81479"/>
                <a:gd name="connsiteX3" fmla="*/ 52229 w 61533"/>
                <a:gd name="connsiteY3" fmla="*/ 611 h 81479"/>
                <a:gd name="connsiteX4" fmla="*/ 53647 w 61533"/>
                <a:gd name="connsiteY4" fmla="*/ 5 h 81479"/>
                <a:gd name="connsiteX5" fmla="*/ 55007 w 61533"/>
                <a:gd name="connsiteY5" fmla="*/ 839 h 81479"/>
                <a:gd name="connsiteX6" fmla="*/ 55007 w 61533"/>
                <a:gd name="connsiteY6" fmla="*/ 7366 h 81479"/>
                <a:gd name="connsiteX7" fmla="*/ 55024 w 61533"/>
                <a:gd name="connsiteY7" fmla="*/ 10709 h 81479"/>
                <a:gd name="connsiteX8" fmla="*/ 58247 w 61533"/>
                <a:gd name="connsiteY8" fmla="*/ 13995 h 81479"/>
                <a:gd name="connsiteX9" fmla="*/ 58225 w 61533"/>
                <a:gd name="connsiteY9" fmla="*/ 14001 h 81479"/>
                <a:gd name="connsiteX10" fmla="*/ 61533 w 61533"/>
                <a:gd name="connsiteY10" fmla="*/ 33678 h 81479"/>
                <a:gd name="connsiteX11" fmla="*/ 53984 w 61533"/>
                <a:gd name="connsiteY11" fmla="*/ 53629 h 81479"/>
                <a:gd name="connsiteX12" fmla="*/ 41822 w 61533"/>
                <a:gd name="connsiteY12" fmla="*/ 69882 h 81479"/>
                <a:gd name="connsiteX13" fmla="*/ 36222 w 61533"/>
                <a:gd name="connsiteY13" fmla="*/ 67310 h 81479"/>
                <a:gd name="connsiteX14" fmla="*/ 35244 w 61533"/>
                <a:gd name="connsiteY14" fmla="*/ 60012 h 81479"/>
                <a:gd name="connsiteX15" fmla="*/ 11487 w 61533"/>
                <a:gd name="connsiteY15" fmla="*/ 76729 h 81479"/>
                <a:gd name="connsiteX16" fmla="*/ 0 w 61533"/>
                <a:gd name="connsiteY16" fmla="*/ 80363 h 81479"/>
                <a:gd name="connsiteX17" fmla="*/ 8915 w 61533"/>
                <a:gd name="connsiteY17" fmla="*/ 63287 h 81479"/>
                <a:gd name="connsiteX18" fmla="*/ 10567 w 61533"/>
                <a:gd name="connsiteY18" fmla="*/ 60012 h 81479"/>
                <a:gd name="connsiteX19" fmla="*/ 13396 w 61533"/>
                <a:gd name="connsiteY19" fmla="*/ 52834 h 81479"/>
                <a:gd name="connsiteX20" fmla="*/ 21786 w 61533"/>
                <a:gd name="connsiteY20" fmla="*/ 18619 h 81479"/>
                <a:gd name="connsiteX21" fmla="*/ 28615 w 61533"/>
                <a:gd name="connsiteY21" fmla="*/ 13978 h 81479"/>
                <a:gd name="connsiteX22" fmla="*/ 41679 w 61533"/>
                <a:gd name="connsiteY22" fmla="*/ 10435 h 81479"/>
                <a:gd name="connsiteX23" fmla="*/ 27129 w 61533"/>
                <a:gd name="connsiteY23" fmla="*/ 36461 h 81479"/>
                <a:gd name="connsiteX24" fmla="*/ 35227 w 61533"/>
                <a:gd name="connsiteY24" fmla="*/ 36969 h 81479"/>
                <a:gd name="connsiteX25" fmla="*/ 35867 w 61533"/>
                <a:gd name="connsiteY25" fmla="*/ 49737 h 81479"/>
                <a:gd name="connsiteX26" fmla="*/ 35222 w 61533"/>
                <a:gd name="connsiteY26" fmla="*/ 36969 h 81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1533" h="81479">
                  <a:moveTo>
                    <a:pt x="35222" y="36969"/>
                  </a:moveTo>
                  <a:cubicBezTo>
                    <a:pt x="38753" y="32906"/>
                    <a:pt x="46126" y="30792"/>
                    <a:pt x="42234" y="22922"/>
                  </a:cubicBezTo>
                  <a:cubicBezTo>
                    <a:pt x="41874" y="22190"/>
                    <a:pt x="42451" y="20087"/>
                    <a:pt x="42880" y="19996"/>
                  </a:cubicBezTo>
                  <a:cubicBezTo>
                    <a:pt x="54550" y="17578"/>
                    <a:pt x="49338" y="7148"/>
                    <a:pt x="52229" y="611"/>
                  </a:cubicBezTo>
                  <a:cubicBezTo>
                    <a:pt x="52389" y="251"/>
                    <a:pt x="53184" y="-41"/>
                    <a:pt x="53647" y="5"/>
                  </a:cubicBezTo>
                  <a:cubicBezTo>
                    <a:pt x="54121" y="50"/>
                    <a:pt x="54556" y="542"/>
                    <a:pt x="55007" y="839"/>
                  </a:cubicBezTo>
                  <a:cubicBezTo>
                    <a:pt x="56853" y="3016"/>
                    <a:pt x="56853" y="5188"/>
                    <a:pt x="55007" y="7366"/>
                  </a:cubicBezTo>
                  <a:cubicBezTo>
                    <a:pt x="55013" y="8480"/>
                    <a:pt x="55018" y="9594"/>
                    <a:pt x="55024" y="10709"/>
                  </a:cubicBezTo>
                  <a:cubicBezTo>
                    <a:pt x="56179" y="11726"/>
                    <a:pt x="57047" y="13024"/>
                    <a:pt x="58247" y="13995"/>
                  </a:cubicBezTo>
                  <a:cubicBezTo>
                    <a:pt x="58247" y="13995"/>
                    <a:pt x="58225" y="14001"/>
                    <a:pt x="58225" y="14001"/>
                  </a:cubicBezTo>
                  <a:cubicBezTo>
                    <a:pt x="59327" y="20561"/>
                    <a:pt x="60430" y="27122"/>
                    <a:pt x="61533" y="33678"/>
                  </a:cubicBezTo>
                  <a:cubicBezTo>
                    <a:pt x="53064" y="38004"/>
                    <a:pt x="58407" y="47519"/>
                    <a:pt x="53984" y="53629"/>
                  </a:cubicBezTo>
                  <a:cubicBezTo>
                    <a:pt x="50012" y="59115"/>
                    <a:pt x="48669" y="66516"/>
                    <a:pt x="41822" y="69882"/>
                  </a:cubicBezTo>
                  <a:cubicBezTo>
                    <a:pt x="39959" y="68996"/>
                    <a:pt x="38171" y="67596"/>
                    <a:pt x="36222" y="67310"/>
                  </a:cubicBezTo>
                  <a:cubicBezTo>
                    <a:pt x="26941" y="65945"/>
                    <a:pt x="34067" y="62624"/>
                    <a:pt x="35244" y="60012"/>
                  </a:cubicBezTo>
                  <a:cubicBezTo>
                    <a:pt x="20671" y="60281"/>
                    <a:pt x="15796" y="63613"/>
                    <a:pt x="11487" y="76729"/>
                  </a:cubicBezTo>
                  <a:cubicBezTo>
                    <a:pt x="9218" y="83638"/>
                    <a:pt x="4601" y="81226"/>
                    <a:pt x="0" y="80363"/>
                  </a:cubicBezTo>
                  <a:cubicBezTo>
                    <a:pt x="474" y="73054"/>
                    <a:pt x="6104" y="68911"/>
                    <a:pt x="8915" y="63287"/>
                  </a:cubicBezTo>
                  <a:cubicBezTo>
                    <a:pt x="9321" y="62121"/>
                    <a:pt x="9876" y="61035"/>
                    <a:pt x="10567" y="60012"/>
                  </a:cubicBezTo>
                  <a:cubicBezTo>
                    <a:pt x="11899" y="57783"/>
                    <a:pt x="12693" y="55337"/>
                    <a:pt x="13396" y="52834"/>
                  </a:cubicBezTo>
                  <a:cubicBezTo>
                    <a:pt x="16968" y="41604"/>
                    <a:pt x="12722" y="28471"/>
                    <a:pt x="21786" y="18619"/>
                  </a:cubicBezTo>
                  <a:cubicBezTo>
                    <a:pt x="23334" y="16007"/>
                    <a:pt x="24477" y="12766"/>
                    <a:pt x="28615" y="13978"/>
                  </a:cubicBezTo>
                  <a:cubicBezTo>
                    <a:pt x="34427" y="18224"/>
                    <a:pt x="35427" y="8240"/>
                    <a:pt x="41679" y="10435"/>
                  </a:cubicBezTo>
                  <a:cubicBezTo>
                    <a:pt x="36753" y="18784"/>
                    <a:pt x="36039" y="28865"/>
                    <a:pt x="27129" y="36461"/>
                  </a:cubicBezTo>
                  <a:cubicBezTo>
                    <a:pt x="31044" y="36706"/>
                    <a:pt x="33136" y="36838"/>
                    <a:pt x="35227" y="36969"/>
                  </a:cubicBezTo>
                  <a:cubicBezTo>
                    <a:pt x="38462" y="40696"/>
                    <a:pt x="35873" y="44787"/>
                    <a:pt x="35867" y="49737"/>
                  </a:cubicBezTo>
                  <a:cubicBezTo>
                    <a:pt x="36107" y="44787"/>
                    <a:pt x="38628" y="40690"/>
                    <a:pt x="35222" y="36969"/>
                  </a:cubicBezTo>
                  <a:close/>
                </a:path>
              </a:pathLst>
            </a:custGeom>
            <a:grpFill/>
            <a:ln w="5715" cap="flat">
              <a:noFill/>
              <a:prstDash val="solid"/>
              <a:miter/>
            </a:ln>
          </p:spPr>
          <p:txBody>
            <a:bodyPr rtlCol="0" anchor="ctr"/>
            <a:lstStyle/>
            <a:p>
              <a:endParaRPr lang="zh-CN" altLang="en-US"/>
            </a:p>
          </p:txBody>
        </p:sp>
        <p:sp>
          <p:nvSpPr>
            <p:cNvPr id="2277" name="任意多边形: 形状 2276">
              <a:extLst>
                <a:ext uri="{FF2B5EF4-FFF2-40B4-BE49-F238E27FC236}">
                  <a16:creationId xmlns:a16="http://schemas.microsoft.com/office/drawing/2014/main" id="{FD2944D9-CE39-A779-E334-D8404E22464C}"/>
                </a:ext>
              </a:extLst>
            </p:cNvPr>
            <p:cNvSpPr/>
            <p:nvPr/>
          </p:nvSpPr>
          <p:spPr>
            <a:xfrm>
              <a:off x="5244691" y="5180376"/>
              <a:ext cx="50670" cy="75160"/>
            </a:xfrm>
            <a:custGeom>
              <a:avLst/>
              <a:gdLst>
                <a:gd name="connsiteX0" fmla="*/ 30800 w 50670"/>
                <a:gd name="connsiteY0" fmla="*/ 61090 h 75160"/>
                <a:gd name="connsiteX1" fmla="*/ 27520 w 50670"/>
                <a:gd name="connsiteY1" fmla="*/ 61090 h 75160"/>
                <a:gd name="connsiteX2" fmla="*/ 26668 w 50670"/>
                <a:gd name="connsiteY2" fmla="*/ 63256 h 75160"/>
                <a:gd name="connsiteX3" fmla="*/ 27503 w 50670"/>
                <a:gd name="connsiteY3" fmla="*/ 64347 h 75160"/>
                <a:gd name="connsiteX4" fmla="*/ 25554 w 50670"/>
                <a:gd name="connsiteY4" fmla="*/ 75160 h 75160"/>
                <a:gd name="connsiteX5" fmla="*/ 20925 w 50670"/>
                <a:gd name="connsiteY5" fmla="*/ 64330 h 75160"/>
                <a:gd name="connsiteX6" fmla="*/ 22953 w 50670"/>
                <a:gd name="connsiteY6" fmla="*/ 36910 h 75160"/>
                <a:gd name="connsiteX7" fmla="*/ 7820 w 50670"/>
                <a:gd name="connsiteY7" fmla="*/ 47911 h 75160"/>
                <a:gd name="connsiteX8" fmla="*/ 2414 w 50670"/>
                <a:gd name="connsiteY8" fmla="*/ 19445 h 75160"/>
                <a:gd name="connsiteX9" fmla="*/ 53 w 50670"/>
                <a:gd name="connsiteY9" fmla="*/ 5649 h 75160"/>
                <a:gd name="connsiteX10" fmla="*/ 7792 w 50670"/>
                <a:gd name="connsiteY10" fmla="*/ 1877 h 75160"/>
                <a:gd name="connsiteX11" fmla="*/ 9209 w 50670"/>
                <a:gd name="connsiteY11" fmla="*/ 3323 h 75160"/>
                <a:gd name="connsiteX12" fmla="*/ 23542 w 50670"/>
                <a:gd name="connsiteY12" fmla="*/ 471 h 75160"/>
                <a:gd name="connsiteX13" fmla="*/ 30880 w 50670"/>
                <a:gd name="connsiteY13" fmla="*/ 1917 h 75160"/>
                <a:gd name="connsiteX14" fmla="*/ 34675 w 50670"/>
                <a:gd name="connsiteY14" fmla="*/ 4940 h 75160"/>
                <a:gd name="connsiteX15" fmla="*/ 40658 w 50670"/>
                <a:gd name="connsiteY15" fmla="*/ 21634 h 75160"/>
                <a:gd name="connsiteX16" fmla="*/ 43962 w 50670"/>
                <a:gd name="connsiteY16" fmla="*/ 28212 h 75160"/>
                <a:gd name="connsiteX17" fmla="*/ 47248 w 50670"/>
                <a:gd name="connsiteY17" fmla="*/ 38064 h 75160"/>
                <a:gd name="connsiteX18" fmla="*/ 48237 w 50670"/>
                <a:gd name="connsiteY18" fmla="*/ 52620 h 75160"/>
                <a:gd name="connsiteX19" fmla="*/ 37561 w 50670"/>
                <a:gd name="connsiteY19" fmla="*/ 50603 h 75160"/>
                <a:gd name="connsiteX20" fmla="*/ 31709 w 50670"/>
                <a:gd name="connsiteY20" fmla="*/ 52095 h 75160"/>
                <a:gd name="connsiteX21" fmla="*/ 28720 w 50670"/>
                <a:gd name="connsiteY21" fmla="*/ 54163 h 75160"/>
                <a:gd name="connsiteX22" fmla="*/ 27028 w 50670"/>
                <a:gd name="connsiteY22" fmla="*/ 55958 h 75160"/>
                <a:gd name="connsiteX23" fmla="*/ 31189 w 50670"/>
                <a:gd name="connsiteY23" fmla="*/ 54563 h 75160"/>
                <a:gd name="connsiteX24" fmla="*/ 30800 w 50670"/>
                <a:gd name="connsiteY24" fmla="*/ 61090 h 7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670" h="75160">
                  <a:moveTo>
                    <a:pt x="30800" y="61090"/>
                  </a:moveTo>
                  <a:cubicBezTo>
                    <a:pt x="29709" y="61090"/>
                    <a:pt x="28611" y="61090"/>
                    <a:pt x="27520" y="61090"/>
                  </a:cubicBezTo>
                  <a:cubicBezTo>
                    <a:pt x="26680" y="61810"/>
                    <a:pt x="26394" y="62530"/>
                    <a:pt x="26668" y="63256"/>
                  </a:cubicBezTo>
                  <a:cubicBezTo>
                    <a:pt x="26942" y="63982"/>
                    <a:pt x="27223" y="64347"/>
                    <a:pt x="27503" y="64347"/>
                  </a:cubicBezTo>
                  <a:cubicBezTo>
                    <a:pt x="27011" y="67914"/>
                    <a:pt x="28823" y="71880"/>
                    <a:pt x="25554" y="75160"/>
                  </a:cubicBezTo>
                  <a:cubicBezTo>
                    <a:pt x="19964" y="73252"/>
                    <a:pt x="21347" y="68388"/>
                    <a:pt x="20925" y="64330"/>
                  </a:cubicBezTo>
                  <a:cubicBezTo>
                    <a:pt x="10992" y="52557"/>
                    <a:pt x="11409" y="46934"/>
                    <a:pt x="22953" y="36910"/>
                  </a:cubicBezTo>
                  <a:cubicBezTo>
                    <a:pt x="15238" y="36904"/>
                    <a:pt x="15684" y="48123"/>
                    <a:pt x="7820" y="47911"/>
                  </a:cubicBezTo>
                  <a:cubicBezTo>
                    <a:pt x="7597" y="38167"/>
                    <a:pt x="9946" y="28263"/>
                    <a:pt x="2414" y="19445"/>
                  </a:cubicBezTo>
                  <a:cubicBezTo>
                    <a:pt x="-215" y="16364"/>
                    <a:pt x="-67" y="10312"/>
                    <a:pt x="53" y="5649"/>
                  </a:cubicBezTo>
                  <a:cubicBezTo>
                    <a:pt x="173" y="854"/>
                    <a:pt x="3414" y="-523"/>
                    <a:pt x="7792" y="1877"/>
                  </a:cubicBezTo>
                  <a:cubicBezTo>
                    <a:pt x="8260" y="2368"/>
                    <a:pt x="8723" y="2865"/>
                    <a:pt x="9209" y="3323"/>
                  </a:cubicBezTo>
                  <a:cubicBezTo>
                    <a:pt x="15335" y="9146"/>
                    <a:pt x="18787" y="1443"/>
                    <a:pt x="23542" y="471"/>
                  </a:cubicBezTo>
                  <a:cubicBezTo>
                    <a:pt x="26240" y="-318"/>
                    <a:pt x="28794" y="-289"/>
                    <a:pt x="30880" y="1917"/>
                  </a:cubicBezTo>
                  <a:cubicBezTo>
                    <a:pt x="30680" y="4694"/>
                    <a:pt x="32452" y="5083"/>
                    <a:pt x="34675" y="4940"/>
                  </a:cubicBezTo>
                  <a:cubicBezTo>
                    <a:pt x="39841" y="9381"/>
                    <a:pt x="42487" y="14707"/>
                    <a:pt x="40658" y="21634"/>
                  </a:cubicBezTo>
                  <a:cubicBezTo>
                    <a:pt x="41761" y="23828"/>
                    <a:pt x="42865" y="26017"/>
                    <a:pt x="43962" y="28212"/>
                  </a:cubicBezTo>
                  <a:cubicBezTo>
                    <a:pt x="40939" y="32869"/>
                    <a:pt x="38995" y="37173"/>
                    <a:pt x="47248" y="38064"/>
                  </a:cubicBezTo>
                  <a:cubicBezTo>
                    <a:pt x="51689" y="42636"/>
                    <a:pt x="51580" y="48077"/>
                    <a:pt x="48237" y="52620"/>
                  </a:cubicBezTo>
                  <a:cubicBezTo>
                    <a:pt x="44150" y="58175"/>
                    <a:pt x="41110" y="51643"/>
                    <a:pt x="37561" y="50603"/>
                  </a:cubicBezTo>
                  <a:cubicBezTo>
                    <a:pt x="35344" y="49951"/>
                    <a:pt x="33423" y="50792"/>
                    <a:pt x="31709" y="52095"/>
                  </a:cubicBezTo>
                  <a:cubicBezTo>
                    <a:pt x="30714" y="52763"/>
                    <a:pt x="29691" y="53466"/>
                    <a:pt x="28720" y="54163"/>
                  </a:cubicBezTo>
                  <a:cubicBezTo>
                    <a:pt x="27423" y="54032"/>
                    <a:pt x="26805" y="54609"/>
                    <a:pt x="27028" y="55958"/>
                  </a:cubicBezTo>
                  <a:cubicBezTo>
                    <a:pt x="27925" y="54032"/>
                    <a:pt x="29314" y="53592"/>
                    <a:pt x="31189" y="54563"/>
                  </a:cubicBezTo>
                  <a:cubicBezTo>
                    <a:pt x="32515" y="56832"/>
                    <a:pt x="33017" y="59044"/>
                    <a:pt x="30800" y="61090"/>
                  </a:cubicBezTo>
                  <a:close/>
                </a:path>
              </a:pathLst>
            </a:custGeom>
            <a:grpFill/>
            <a:ln w="5715" cap="flat">
              <a:noFill/>
              <a:prstDash val="solid"/>
              <a:miter/>
            </a:ln>
          </p:spPr>
          <p:txBody>
            <a:bodyPr rtlCol="0" anchor="ctr"/>
            <a:lstStyle/>
            <a:p>
              <a:endParaRPr lang="zh-CN" altLang="en-US"/>
            </a:p>
          </p:txBody>
        </p:sp>
        <p:sp>
          <p:nvSpPr>
            <p:cNvPr id="2278" name="任意多边形: 形状 2277">
              <a:extLst>
                <a:ext uri="{FF2B5EF4-FFF2-40B4-BE49-F238E27FC236}">
                  <a16:creationId xmlns:a16="http://schemas.microsoft.com/office/drawing/2014/main" id="{D206586D-4DB7-3A33-DFFA-1A6BBEF5CEF1}"/>
                </a:ext>
              </a:extLst>
            </p:cNvPr>
            <p:cNvSpPr/>
            <p:nvPr/>
          </p:nvSpPr>
          <p:spPr>
            <a:xfrm>
              <a:off x="5267298" y="5094622"/>
              <a:ext cx="44380" cy="71240"/>
            </a:xfrm>
            <a:custGeom>
              <a:avLst/>
              <a:gdLst>
                <a:gd name="connsiteX0" fmla="*/ 31196 w 44380"/>
                <a:gd name="connsiteY0" fmla="*/ 61290 h 71240"/>
                <a:gd name="connsiteX1" fmla="*/ 27933 w 44380"/>
                <a:gd name="connsiteY1" fmla="*/ 61324 h 71240"/>
                <a:gd name="connsiteX2" fmla="*/ 27081 w 44380"/>
                <a:gd name="connsiteY2" fmla="*/ 63530 h 71240"/>
                <a:gd name="connsiteX3" fmla="*/ 27904 w 44380"/>
                <a:gd name="connsiteY3" fmla="*/ 64645 h 71240"/>
                <a:gd name="connsiteX4" fmla="*/ 24675 w 44380"/>
                <a:gd name="connsiteY4" fmla="*/ 71240 h 71240"/>
                <a:gd name="connsiteX5" fmla="*/ 14280 w 44380"/>
                <a:gd name="connsiteY5" fmla="*/ 55827 h 71240"/>
                <a:gd name="connsiteX6" fmla="*/ 1627 w 44380"/>
                <a:gd name="connsiteY6" fmla="*/ 61324 h 71240"/>
                <a:gd name="connsiteX7" fmla="*/ 8119 w 44380"/>
                <a:gd name="connsiteY7" fmla="*/ 41642 h 71240"/>
                <a:gd name="connsiteX8" fmla="*/ 9508 w 44380"/>
                <a:gd name="connsiteY8" fmla="*/ 39282 h 71240"/>
                <a:gd name="connsiteX9" fmla="*/ 8205 w 44380"/>
                <a:gd name="connsiteY9" fmla="*/ 38299 h 71240"/>
                <a:gd name="connsiteX10" fmla="*/ 3981 w 44380"/>
                <a:gd name="connsiteY10" fmla="*/ 30109 h 71240"/>
                <a:gd name="connsiteX11" fmla="*/ 6627 w 44380"/>
                <a:gd name="connsiteY11" fmla="*/ 26126 h 71240"/>
                <a:gd name="connsiteX12" fmla="*/ 4256 w 44380"/>
                <a:gd name="connsiteY12" fmla="*/ 14690 h 71240"/>
                <a:gd name="connsiteX13" fmla="*/ 13977 w 44380"/>
                <a:gd name="connsiteY13" fmla="*/ 2237 h 71240"/>
                <a:gd name="connsiteX14" fmla="*/ 20995 w 44380"/>
                <a:gd name="connsiteY14" fmla="*/ 3694 h 71240"/>
                <a:gd name="connsiteX15" fmla="*/ 21515 w 44380"/>
                <a:gd name="connsiteY15" fmla="*/ 6906 h 71240"/>
                <a:gd name="connsiteX16" fmla="*/ 36494 w 44380"/>
                <a:gd name="connsiteY16" fmla="*/ 12724 h 71240"/>
                <a:gd name="connsiteX17" fmla="*/ 44381 w 44380"/>
                <a:gd name="connsiteY17" fmla="*/ 15267 h 71240"/>
                <a:gd name="connsiteX18" fmla="*/ 36163 w 44380"/>
                <a:gd name="connsiteY18" fmla="*/ 29092 h 71240"/>
                <a:gd name="connsiteX19" fmla="*/ 20618 w 44380"/>
                <a:gd name="connsiteY19" fmla="*/ 41636 h 71240"/>
                <a:gd name="connsiteX20" fmla="*/ 37740 w 44380"/>
                <a:gd name="connsiteY20" fmla="*/ 43613 h 71240"/>
                <a:gd name="connsiteX21" fmla="*/ 41060 w 44380"/>
                <a:gd name="connsiteY21" fmla="*/ 48123 h 71240"/>
                <a:gd name="connsiteX22" fmla="*/ 40203 w 44380"/>
                <a:gd name="connsiteY22" fmla="*/ 49477 h 71240"/>
                <a:gd name="connsiteX23" fmla="*/ 37671 w 44380"/>
                <a:gd name="connsiteY23" fmla="*/ 51283 h 71240"/>
                <a:gd name="connsiteX24" fmla="*/ 35202 w 44380"/>
                <a:gd name="connsiteY24" fmla="*/ 52872 h 71240"/>
                <a:gd name="connsiteX25" fmla="*/ 33305 w 44380"/>
                <a:gd name="connsiteY25" fmla="*/ 54838 h 71240"/>
                <a:gd name="connsiteX26" fmla="*/ 32716 w 44380"/>
                <a:gd name="connsiteY26" fmla="*/ 57507 h 71240"/>
                <a:gd name="connsiteX27" fmla="*/ 32265 w 44380"/>
                <a:gd name="connsiteY27" fmla="*/ 60313 h 71240"/>
                <a:gd name="connsiteX28" fmla="*/ 31196 w 44380"/>
                <a:gd name="connsiteY28" fmla="*/ 61290 h 7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4380" h="71240">
                  <a:moveTo>
                    <a:pt x="31196" y="61290"/>
                  </a:moveTo>
                  <a:cubicBezTo>
                    <a:pt x="30110" y="61290"/>
                    <a:pt x="29019" y="61296"/>
                    <a:pt x="27933" y="61324"/>
                  </a:cubicBezTo>
                  <a:cubicBezTo>
                    <a:pt x="27093" y="62056"/>
                    <a:pt x="26807" y="62793"/>
                    <a:pt x="27081" y="63530"/>
                  </a:cubicBezTo>
                  <a:cubicBezTo>
                    <a:pt x="27356" y="64273"/>
                    <a:pt x="27630" y="64645"/>
                    <a:pt x="27904" y="64645"/>
                  </a:cubicBezTo>
                  <a:cubicBezTo>
                    <a:pt x="27836" y="67336"/>
                    <a:pt x="27276" y="69788"/>
                    <a:pt x="24675" y="71240"/>
                  </a:cubicBezTo>
                  <a:cubicBezTo>
                    <a:pt x="15371" y="70543"/>
                    <a:pt x="18509" y="61736"/>
                    <a:pt x="14280" y="55827"/>
                  </a:cubicBezTo>
                  <a:cubicBezTo>
                    <a:pt x="11245" y="59821"/>
                    <a:pt x="6330" y="60244"/>
                    <a:pt x="1627" y="61324"/>
                  </a:cubicBezTo>
                  <a:cubicBezTo>
                    <a:pt x="-3408" y="52386"/>
                    <a:pt x="4524" y="47728"/>
                    <a:pt x="8119" y="41642"/>
                  </a:cubicBezTo>
                  <a:cubicBezTo>
                    <a:pt x="9571" y="41448"/>
                    <a:pt x="10062" y="40647"/>
                    <a:pt x="9508" y="39282"/>
                  </a:cubicBezTo>
                  <a:cubicBezTo>
                    <a:pt x="9233" y="38602"/>
                    <a:pt x="8742" y="38299"/>
                    <a:pt x="8205" y="38299"/>
                  </a:cubicBezTo>
                  <a:cubicBezTo>
                    <a:pt x="5119" y="36436"/>
                    <a:pt x="3701" y="33509"/>
                    <a:pt x="3981" y="30109"/>
                  </a:cubicBezTo>
                  <a:cubicBezTo>
                    <a:pt x="4096" y="28726"/>
                    <a:pt x="6010" y="27583"/>
                    <a:pt x="6627" y="26126"/>
                  </a:cubicBezTo>
                  <a:cubicBezTo>
                    <a:pt x="8468" y="21788"/>
                    <a:pt x="-5311" y="20348"/>
                    <a:pt x="4256" y="14690"/>
                  </a:cubicBezTo>
                  <a:cubicBezTo>
                    <a:pt x="9365" y="11672"/>
                    <a:pt x="10856" y="6489"/>
                    <a:pt x="13977" y="2237"/>
                  </a:cubicBezTo>
                  <a:cubicBezTo>
                    <a:pt x="16354" y="-1004"/>
                    <a:pt x="19532" y="-895"/>
                    <a:pt x="20995" y="3694"/>
                  </a:cubicBezTo>
                  <a:cubicBezTo>
                    <a:pt x="21321" y="4717"/>
                    <a:pt x="21161" y="5900"/>
                    <a:pt x="21515" y="6906"/>
                  </a:cubicBezTo>
                  <a:cubicBezTo>
                    <a:pt x="25418" y="18090"/>
                    <a:pt x="25413" y="18039"/>
                    <a:pt x="36494" y="12724"/>
                  </a:cubicBezTo>
                  <a:cubicBezTo>
                    <a:pt x="39774" y="11152"/>
                    <a:pt x="43769" y="8198"/>
                    <a:pt x="44381" y="15267"/>
                  </a:cubicBezTo>
                  <a:cubicBezTo>
                    <a:pt x="40923" y="19531"/>
                    <a:pt x="40695" y="26532"/>
                    <a:pt x="36163" y="29092"/>
                  </a:cubicBezTo>
                  <a:cubicBezTo>
                    <a:pt x="28704" y="33309"/>
                    <a:pt x="28253" y="32509"/>
                    <a:pt x="20618" y="41636"/>
                  </a:cubicBezTo>
                  <a:cubicBezTo>
                    <a:pt x="26933" y="42379"/>
                    <a:pt x="32328" y="43088"/>
                    <a:pt x="37740" y="43613"/>
                  </a:cubicBezTo>
                  <a:cubicBezTo>
                    <a:pt x="40677" y="43899"/>
                    <a:pt x="40837" y="45968"/>
                    <a:pt x="41060" y="48123"/>
                  </a:cubicBezTo>
                  <a:cubicBezTo>
                    <a:pt x="41060" y="48123"/>
                    <a:pt x="40192" y="49471"/>
                    <a:pt x="40203" y="49477"/>
                  </a:cubicBezTo>
                  <a:cubicBezTo>
                    <a:pt x="39449" y="50203"/>
                    <a:pt x="38586" y="50797"/>
                    <a:pt x="37671" y="51283"/>
                  </a:cubicBezTo>
                  <a:cubicBezTo>
                    <a:pt x="36866" y="51837"/>
                    <a:pt x="36020" y="52352"/>
                    <a:pt x="35202" y="52872"/>
                  </a:cubicBezTo>
                  <a:cubicBezTo>
                    <a:pt x="34488" y="53438"/>
                    <a:pt x="33825" y="54084"/>
                    <a:pt x="33305" y="54838"/>
                  </a:cubicBezTo>
                  <a:cubicBezTo>
                    <a:pt x="32968" y="55695"/>
                    <a:pt x="32739" y="56570"/>
                    <a:pt x="32716" y="57507"/>
                  </a:cubicBezTo>
                  <a:cubicBezTo>
                    <a:pt x="32808" y="58490"/>
                    <a:pt x="32642" y="59416"/>
                    <a:pt x="32265" y="60313"/>
                  </a:cubicBezTo>
                  <a:cubicBezTo>
                    <a:pt x="32265" y="60324"/>
                    <a:pt x="31196" y="61290"/>
                    <a:pt x="31196" y="61290"/>
                  </a:cubicBezTo>
                  <a:close/>
                </a:path>
              </a:pathLst>
            </a:custGeom>
            <a:grpFill/>
            <a:ln w="5715" cap="flat">
              <a:noFill/>
              <a:prstDash val="solid"/>
              <a:miter/>
            </a:ln>
          </p:spPr>
          <p:txBody>
            <a:bodyPr rtlCol="0" anchor="ctr"/>
            <a:lstStyle/>
            <a:p>
              <a:endParaRPr lang="zh-CN" altLang="en-US"/>
            </a:p>
          </p:txBody>
        </p:sp>
        <p:sp>
          <p:nvSpPr>
            <p:cNvPr id="2279" name="任意多边形: 形状 2278">
              <a:extLst>
                <a:ext uri="{FF2B5EF4-FFF2-40B4-BE49-F238E27FC236}">
                  <a16:creationId xmlns:a16="http://schemas.microsoft.com/office/drawing/2014/main" id="{74E55264-FAF3-02A8-C24E-ABC7D5E460A9}"/>
                </a:ext>
              </a:extLst>
            </p:cNvPr>
            <p:cNvSpPr/>
            <p:nvPr/>
          </p:nvSpPr>
          <p:spPr>
            <a:xfrm>
              <a:off x="5259038" y="5143072"/>
              <a:ext cx="37259" cy="58937"/>
            </a:xfrm>
            <a:custGeom>
              <a:avLst/>
              <a:gdLst>
                <a:gd name="connsiteX0" fmla="*/ 9887 w 37259"/>
                <a:gd name="connsiteY0" fmla="*/ 12869 h 58937"/>
                <a:gd name="connsiteX1" fmla="*/ 12110 w 37259"/>
                <a:gd name="connsiteY1" fmla="*/ 10629 h 58937"/>
                <a:gd name="connsiteX2" fmla="*/ 25586 w 37259"/>
                <a:gd name="connsiteY2" fmla="*/ 1044 h 58937"/>
                <a:gd name="connsiteX3" fmla="*/ 30124 w 37259"/>
                <a:gd name="connsiteY3" fmla="*/ 18915 h 58937"/>
                <a:gd name="connsiteX4" fmla="*/ 32936 w 37259"/>
                <a:gd name="connsiteY4" fmla="*/ 22784 h 58937"/>
                <a:gd name="connsiteX5" fmla="*/ 34439 w 37259"/>
                <a:gd name="connsiteY5" fmla="*/ 32711 h 58937"/>
                <a:gd name="connsiteX6" fmla="*/ 32181 w 37259"/>
                <a:gd name="connsiteY6" fmla="*/ 47033 h 58937"/>
                <a:gd name="connsiteX7" fmla="*/ 26312 w 37259"/>
                <a:gd name="connsiteY7" fmla="*/ 58937 h 58937"/>
                <a:gd name="connsiteX8" fmla="*/ 16471 w 37259"/>
                <a:gd name="connsiteY8" fmla="*/ 42490 h 58937"/>
                <a:gd name="connsiteX9" fmla="*/ 16453 w 37259"/>
                <a:gd name="connsiteY9" fmla="*/ 42473 h 58937"/>
                <a:gd name="connsiteX10" fmla="*/ 9893 w 37259"/>
                <a:gd name="connsiteY10" fmla="*/ 39198 h 58937"/>
                <a:gd name="connsiteX11" fmla="*/ 754 w 37259"/>
                <a:gd name="connsiteY11" fmla="*/ 37769 h 58937"/>
                <a:gd name="connsiteX12" fmla="*/ 0 w 37259"/>
                <a:gd name="connsiteY12" fmla="*/ 35923 h 58937"/>
                <a:gd name="connsiteX13" fmla="*/ 6812 w 37259"/>
                <a:gd name="connsiteY13" fmla="*/ 29683 h 58937"/>
                <a:gd name="connsiteX14" fmla="*/ 7167 w 37259"/>
                <a:gd name="connsiteY14" fmla="*/ 22390 h 58937"/>
                <a:gd name="connsiteX15" fmla="*/ 9887 w 37259"/>
                <a:gd name="connsiteY15" fmla="*/ 12869 h 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9" h="58937">
                  <a:moveTo>
                    <a:pt x="9887" y="12869"/>
                  </a:moveTo>
                  <a:cubicBezTo>
                    <a:pt x="10630" y="12086"/>
                    <a:pt x="11436" y="10572"/>
                    <a:pt x="12110" y="10629"/>
                  </a:cubicBezTo>
                  <a:cubicBezTo>
                    <a:pt x="19820" y="11297"/>
                    <a:pt x="17694" y="-4070"/>
                    <a:pt x="25586" y="1044"/>
                  </a:cubicBezTo>
                  <a:cubicBezTo>
                    <a:pt x="29352" y="3485"/>
                    <a:pt x="28569" y="12789"/>
                    <a:pt x="30124" y="18915"/>
                  </a:cubicBezTo>
                  <a:cubicBezTo>
                    <a:pt x="30490" y="20350"/>
                    <a:pt x="31964" y="21504"/>
                    <a:pt x="32936" y="22784"/>
                  </a:cubicBezTo>
                  <a:cubicBezTo>
                    <a:pt x="35004" y="25853"/>
                    <a:pt x="40628" y="28391"/>
                    <a:pt x="34439" y="32711"/>
                  </a:cubicBezTo>
                  <a:cubicBezTo>
                    <a:pt x="28678" y="36735"/>
                    <a:pt x="28501" y="40707"/>
                    <a:pt x="32181" y="47033"/>
                  </a:cubicBezTo>
                  <a:cubicBezTo>
                    <a:pt x="34519" y="51051"/>
                    <a:pt x="34359" y="57972"/>
                    <a:pt x="26312" y="58937"/>
                  </a:cubicBezTo>
                  <a:cubicBezTo>
                    <a:pt x="21517" y="54366"/>
                    <a:pt x="24117" y="45359"/>
                    <a:pt x="16471" y="42490"/>
                  </a:cubicBezTo>
                  <a:lnTo>
                    <a:pt x="16453" y="42473"/>
                  </a:lnTo>
                  <a:cubicBezTo>
                    <a:pt x="15036" y="39838"/>
                    <a:pt x="12602" y="39238"/>
                    <a:pt x="9893" y="39198"/>
                  </a:cubicBezTo>
                  <a:cubicBezTo>
                    <a:pt x="6652" y="39958"/>
                    <a:pt x="3366" y="41032"/>
                    <a:pt x="754" y="37769"/>
                  </a:cubicBezTo>
                  <a:cubicBezTo>
                    <a:pt x="503" y="37158"/>
                    <a:pt x="251" y="36540"/>
                    <a:pt x="0" y="35923"/>
                  </a:cubicBezTo>
                  <a:cubicBezTo>
                    <a:pt x="1417" y="32912"/>
                    <a:pt x="3372" y="30334"/>
                    <a:pt x="6812" y="29683"/>
                  </a:cubicBezTo>
                  <a:cubicBezTo>
                    <a:pt x="16659" y="27814"/>
                    <a:pt x="1577" y="25002"/>
                    <a:pt x="7167" y="22390"/>
                  </a:cubicBezTo>
                  <a:cubicBezTo>
                    <a:pt x="10876" y="20658"/>
                    <a:pt x="15133" y="17772"/>
                    <a:pt x="9887" y="12869"/>
                  </a:cubicBezTo>
                  <a:close/>
                </a:path>
              </a:pathLst>
            </a:custGeom>
            <a:grpFill/>
            <a:ln w="5715" cap="flat">
              <a:noFill/>
              <a:prstDash val="solid"/>
              <a:miter/>
            </a:ln>
          </p:spPr>
          <p:txBody>
            <a:bodyPr rtlCol="0" anchor="ctr"/>
            <a:lstStyle/>
            <a:p>
              <a:endParaRPr lang="zh-CN" altLang="en-US"/>
            </a:p>
          </p:txBody>
        </p:sp>
        <p:sp>
          <p:nvSpPr>
            <p:cNvPr id="2280" name="任意多边形: 形状 2279">
              <a:extLst>
                <a:ext uri="{FF2B5EF4-FFF2-40B4-BE49-F238E27FC236}">
                  <a16:creationId xmlns:a16="http://schemas.microsoft.com/office/drawing/2014/main" id="{83991BDA-68EC-7BA8-1D01-097A75F58E23}"/>
                </a:ext>
              </a:extLst>
            </p:cNvPr>
            <p:cNvSpPr/>
            <p:nvPr/>
          </p:nvSpPr>
          <p:spPr>
            <a:xfrm>
              <a:off x="5105747" y="5217280"/>
              <a:ext cx="49378" cy="42996"/>
            </a:xfrm>
            <a:custGeom>
              <a:avLst/>
              <a:gdLst>
                <a:gd name="connsiteX0" fmla="*/ 48072 w 49378"/>
                <a:gd name="connsiteY0" fmla="*/ 27478 h 42996"/>
                <a:gd name="connsiteX1" fmla="*/ 22223 w 49378"/>
                <a:gd name="connsiteY1" fmla="*/ 38588 h 42996"/>
                <a:gd name="connsiteX2" fmla="*/ 13524 w 49378"/>
                <a:gd name="connsiteY2" fmla="*/ 39199 h 42996"/>
                <a:gd name="connsiteX3" fmla="*/ 9038 w 49378"/>
                <a:gd name="connsiteY3" fmla="*/ 39154 h 42996"/>
                <a:gd name="connsiteX4" fmla="*/ 1123 w 49378"/>
                <a:gd name="connsiteY4" fmla="*/ 41697 h 42996"/>
                <a:gd name="connsiteX5" fmla="*/ 100 w 49378"/>
                <a:gd name="connsiteY5" fmla="*/ 29392 h 42996"/>
                <a:gd name="connsiteX6" fmla="*/ 5752 w 49378"/>
                <a:gd name="connsiteY6" fmla="*/ 27135 h 42996"/>
                <a:gd name="connsiteX7" fmla="*/ 19239 w 49378"/>
                <a:gd name="connsiteY7" fmla="*/ 28267 h 42996"/>
                <a:gd name="connsiteX8" fmla="*/ 23480 w 49378"/>
                <a:gd name="connsiteY8" fmla="*/ 13796 h 42996"/>
                <a:gd name="connsiteX9" fmla="*/ 23337 w 49378"/>
                <a:gd name="connsiteY9" fmla="*/ 12225 h 42996"/>
                <a:gd name="connsiteX10" fmla="*/ 28349 w 49378"/>
                <a:gd name="connsiteY10" fmla="*/ 1149 h 42996"/>
                <a:gd name="connsiteX11" fmla="*/ 36173 w 49378"/>
                <a:gd name="connsiteY11" fmla="*/ 0 h 42996"/>
                <a:gd name="connsiteX12" fmla="*/ 37413 w 49378"/>
                <a:gd name="connsiteY12" fmla="*/ 15437 h 42996"/>
                <a:gd name="connsiteX13" fmla="*/ 48197 w 49378"/>
                <a:gd name="connsiteY13" fmla="*/ 17602 h 42996"/>
                <a:gd name="connsiteX14" fmla="*/ 48163 w 49378"/>
                <a:gd name="connsiteY14" fmla="*/ 24129 h 42996"/>
                <a:gd name="connsiteX15" fmla="*/ 49226 w 49378"/>
                <a:gd name="connsiteY15" fmla="*/ 26392 h 42996"/>
                <a:gd name="connsiteX16" fmla="*/ 48072 w 49378"/>
                <a:gd name="connsiteY16" fmla="*/ 27478 h 4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378" h="42996">
                  <a:moveTo>
                    <a:pt x="48072" y="27478"/>
                  </a:moveTo>
                  <a:cubicBezTo>
                    <a:pt x="36916" y="24849"/>
                    <a:pt x="32618" y="38285"/>
                    <a:pt x="22223" y="38588"/>
                  </a:cubicBezTo>
                  <a:cubicBezTo>
                    <a:pt x="19622" y="38662"/>
                    <a:pt x="17416" y="45429"/>
                    <a:pt x="13524" y="39199"/>
                  </a:cubicBezTo>
                  <a:cubicBezTo>
                    <a:pt x="12638" y="37782"/>
                    <a:pt x="10621" y="38399"/>
                    <a:pt x="9038" y="39154"/>
                  </a:cubicBezTo>
                  <a:cubicBezTo>
                    <a:pt x="6352" y="40440"/>
                    <a:pt x="2809" y="45286"/>
                    <a:pt x="1123" y="41697"/>
                  </a:cubicBezTo>
                  <a:cubicBezTo>
                    <a:pt x="-289" y="38691"/>
                    <a:pt x="2232" y="33822"/>
                    <a:pt x="100" y="29392"/>
                  </a:cubicBezTo>
                  <a:cubicBezTo>
                    <a:pt x="-718" y="27701"/>
                    <a:pt x="3694" y="24260"/>
                    <a:pt x="5752" y="27135"/>
                  </a:cubicBezTo>
                  <a:cubicBezTo>
                    <a:pt x="10250" y="33404"/>
                    <a:pt x="14164" y="31701"/>
                    <a:pt x="19239" y="28267"/>
                  </a:cubicBezTo>
                  <a:cubicBezTo>
                    <a:pt x="24909" y="24426"/>
                    <a:pt x="23983" y="19168"/>
                    <a:pt x="23480" y="13796"/>
                  </a:cubicBezTo>
                  <a:cubicBezTo>
                    <a:pt x="23428" y="13265"/>
                    <a:pt x="23617" y="12533"/>
                    <a:pt x="23337" y="12225"/>
                  </a:cubicBezTo>
                  <a:cubicBezTo>
                    <a:pt x="16193" y="4515"/>
                    <a:pt x="26903" y="4926"/>
                    <a:pt x="28349" y="1149"/>
                  </a:cubicBezTo>
                  <a:cubicBezTo>
                    <a:pt x="30909" y="772"/>
                    <a:pt x="33464" y="395"/>
                    <a:pt x="36173" y="0"/>
                  </a:cubicBezTo>
                  <a:cubicBezTo>
                    <a:pt x="38505" y="5172"/>
                    <a:pt x="33481" y="11499"/>
                    <a:pt x="37413" y="15437"/>
                  </a:cubicBezTo>
                  <a:cubicBezTo>
                    <a:pt x="39150" y="17174"/>
                    <a:pt x="43762" y="21449"/>
                    <a:pt x="48197" y="17602"/>
                  </a:cubicBezTo>
                  <a:cubicBezTo>
                    <a:pt x="48186" y="19780"/>
                    <a:pt x="48174" y="21951"/>
                    <a:pt x="48163" y="24129"/>
                  </a:cubicBezTo>
                  <a:cubicBezTo>
                    <a:pt x="49260" y="24901"/>
                    <a:pt x="49615" y="25655"/>
                    <a:pt x="49226" y="26392"/>
                  </a:cubicBezTo>
                  <a:cubicBezTo>
                    <a:pt x="48832" y="27112"/>
                    <a:pt x="48449" y="27478"/>
                    <a:pt x="48072" y="27478"/>
                  </a:cubicBezTo>
                  <a:close/>
                </a:path>
              </a:pathLst>
            </a:custGeom>
            <a:grpFill/>
            <a:ln w="5715" cap="flat">
              <a:noFill/>
              <a:prstDash val="solid"/>
              <a:miter/>
            </a:ln>
          </p:spPr>
          <p:txBody>
            <a:bodyPr rtlCol="0" anchor="ctr"/>
            <a:lstStyle/>
            <a:p>
              <a:endParaRPr lang="zh-CN" altLang="en-US"/>
            </a:p>
          </p:txBody>
        </p:sp>
        <p:sp>
          <p:nvSpPr>
            <p:cNvPr id="2281" name="任意多边形: 形状 2280">
              <a:extLst>
                <a:ext uri="{FF2B5EF4-FFF2-40B4-BE49-F238E27FC236}">
                  <a16:creationId xmlns:a16="http://schemas.microsoft.com/office/drawing/2014/main" id="{02DC1D45-BB02-346D-3A99-26783438D59A}"/>
                </a:ext>
              </a:extLst>
            </p:cNvPr>
            <p:cNvSpPr/>
            <p:nvPr/>
          </p:nvSpPr>
          <p:spPr>
            <a:xfrm>
              <a:off x="5235402" y="5206508"/>
              <a:ext cx="36419" cy="65111"/>
            </a:xfrm>
            <a:custGeom>
              <a:avLst/>
              <a:gdLst>
                <a:gd name="connsiteX0" fmla="*/ 17104 w 36419"/>
                <a:gd name="connsiteY0" fmla="*/ 21785 h 65111"/>
                <a:gd name="connsiteX1" fmla="*/ 28597 w 36419"/>
                <a:gd name="connsiteY1" fmla="*/ 9344 h 65111"/>
                <a:gd name="connsiteX2" fmla="*/ 31403 w 36419"/>
                <a:gd name="connsiteY2" fmla="*/ 0 h 65111"/>
                <a:gd name="connsiteX3" fmla="*/ 36186 w 36419"/>
                <a:gd name="connsiteY3" fmla="*/ 14716 h 65111"/>
                <a:gd name="connsiteX4" fmla="*/ 35152 w 36419"/>
                <a:gd name="connsiteY4" fmla="*/ 18877 h 65111"/>
                <a:gd name="connsiteX5" fmla="*/ 30208 w 36419"/>
                <a:gd name="connsiteY5" fmla="*/ 38205 h 65111"/>
                <a:gd name="connsiteX6" fmla="*/ 16812 w 36419"/>
                <a:gd name="connsiteY6" fmla="*/ 55121 h 65111"/>
                <a:gd name="connsiteX7" fmla="*/ 5 w 36419"/>
                <a:gd name="connsiteY7" fmla="*/ 65111 h 65111"/>
                <a:gd name="connsiteX8" fmla="*/ 3856 w 36419"/>
                <a:gd name="connsiteY8" fmla="*/ 51458 h 65111"/>
                <a:gd name="connsiteX9" fmla="*/ 10492 w 36419"/>
                <a:gd name="connsiteY9" fmla="*/ 44834 h 65111"/>
                <a:gd name="connsiteX10" fmla="*/ 13789 w 36419"/>
                <a:gd name="connsiteY10" fmla="*/ 33313 h 65111"/>
                <a:gd name="connsiteX11" fmla="*/ 17104 w 36419"/>
                <a:gd name="connsiteY11" fmla="*/ 21785 h 65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19" h="65111">
                  <a:moveTo>
                    <a:pt x="17104" y="21785"/>
                  </a:moveTo>
                  <a:cubicBezTo>
                    <a:pt x="22196" y="18997"/>
                    <a:pt x="18464" y="8464"/>
                    <a:pt x="28597" y="9344"/>
                  </a:cubicBezTo>
                  <a:cubicBezTo>
                    <a:pt x="31140" y="9567"/>
                    <a:pt x="24791" y="2503"/>
                    <a:pt x="31403" y="0"/>
                  </a:cubicBezTo>
                  <a:cubicBezTo>
                    <a:pt x="33020" y="4937"/>
                    <a:pt x="34672" y="9807"/>
                    <a:pt x="36186" y="14716"/>
                  </a:cubicBezTo>
                  <a:cubicBezTo>
                    <a:pt x="36643" y="16202"/>
                    <a:pt x="36495" y="17676"/>
                    <a:pt x="35152" y="18877"/>
                  </a:cubicBezTo>
                  <a:cubicBezTo>
                    <a:pt x="26299" y="26769"/>
                    <a:pt x="26311" y="26780"/>
                    <a:pt x="30208" y="38205"/>
                  </a:cubicBezTo>
                  <a:cubicBezTo>
                    <a:pt x="23933" y="42394"/>
                    <a:pt x="18350" y="46811"/>
                    <a:pt x="16812" y="55121"/>
                  </a:cubicBezTo>
                  <a:cubicBezTo>
                    <a:pt x="15029" y="64774"/>
                    <a:pt x="5382" y="59676"/>
                    <a:pt x="5" y="65111"/>
                  </a:cubicBezTo>
                  <a:cubicBezTo>
                    <a:pt x="-173" y="58659"/>
                    <a:pt x="4805" y="56024"/>
                    <a:pt x="3856" y="51458"/>
                  </a:cubicBezTo>
                  <a:cubicBezTo>
                    <a:pt x="7006" y="50183"/>
                    <a:pt x="9229" y="47989"/>
                    <a:pt x="10492" y="44834"/>
                  </a:cubicBezTo>
                  <a:cubicBezTo>
                    <a:pt x="14606" y="41857"/>
                    <a:pt x="13606" y="37410"/>
                    <a:pt x="13789" y="33313"/>
                  </a:cubicBezTo>
                  <a:cubicBezTo>
                    <a:pt x="13978" y="29198"/>
                    <a:pt x="12995" y="24763"/>
                    <a:pt x="17104" y="21785"/>
                  </a:cubicBezTo>
                  <a:close/>
                </a:path>
              </a:pathLst>
            </a:custGeom>
            <a:grpFill/>
            <a:ln w="5715" cap="flat">
              <a:noFill/>
              <a:prstDash val="solid"/>
              <a:miter/>
            </a:ln>
          </p:spPr>
          <p:txBody>
            <a:bodyPr rtlCol="0" anchor="ctr"/>
            <a:lstStyle/>
            <a:p>
              <a:endParaRPr lang="zh-CN" altLang="en-US"/>
            </a:p>
          </p:txBody>
        </p:sp>
        <p:sp>
          <p:nvSpPr>
            <p:cNvPr id="2282" name="任意多边形: 形状 2281">
              <a:extLst>
                <a:ext uri="{FF2B5EF4-FFF2-40B4-BE49-F238E27FC236}">
                  <a16:creationId xmlns:a16="http://schemas.microsoft.com/office/drawing/2014/main" id="{9DC41518-2225-2101-F003-9F05391BF42F}"/>
                </a:ext>
              </a:extLst>
            </p:cNvPr>
            <p:cNvSpPr/>
            <p:nvPr/>
          </p:nvSpPr>
          <p:spPr>
            <a:xfrm>
              <a:off x="5326669" y="4952001"/>
              <a:ext cx="35084" cy="36176"/>
            </a:xfrm>
            <a:custGeom>
              <a:avLst/>
              <a:gdLst>
                <a:gd name="connsiteX0" fmla="*/ 27798 w 35084"/>
                <a:gd name="connsiteY0" fmla="*/ 0 h 36176"/>
                <a:gd name="connsiteX1" fmla="*/ 35085 w 35084"/>
                <a:gd name="connsiteY1" fmla="*/ 440 h 36176"/>
                <a:gd name="connsiteX2" fmla="*/ 23952 w 35084"/>
                <a:gd name="connsiteY2" fmla="*/ 22837 h 36176"/>
                <a:gd name="connsiteX3" fmla="*/ 11316 w 35084"/>
                <a:gd name="connsiteY3" fmla="*/ 29604 h 36176"/>
                <a:gd name="connsiteX4" fmla="*/ 1435 w 35084"/>
                <a:gd name="connsiteY4" fmla="*/ 36176 h 36176"/>
                <a:gd name="connsiteX5" fmla="*/ 1440 w 35084"/>
                <a:gd name="connsiteY5" fmla="*/ 36165 h 36176"/>
                <a:gd name="connsiteX6" fmla="*/ 9796 w 35084"/>
                <a:gd name="connsiteY6" fmla="*/ 13402 h 36176"/>
                <a:gd name="connsiteX7" fmla="*/ 27798 w 35084"/>
                <a:gd name="connsiteY7" fmla="*/ 0 h 3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084" h="36176">
                  <a:moveTo>
                    <a:pt x="27798" y="0"/>
                  </a:moveTo>
                  <a:cubicBezTo>
                    <a:pt x="29924" y="132"/>
                    <a:pt x="32050" y="257"/>
                    <a:pt x="35085" y="440"/>
                  </a:cubicBezTo>
                  <a:cubicBezTo>
                    <a:pt x="33839" y="9487"/>
                    <a:pt x="25529" y="14613"/>
                    <a:pt x="23952" y="22837"/>
                  </a:cubicBezTo>
                  <a:cubicBezTo>
                    <a:pt x="14934" y="16116"/>
                    <a:pt x="14916" y="26203"/>
                    <a:pt x="11316" y="29604"/>
                  </a:cubicBezTo>
                  <a:cubicBezTo>
                    <a:pt x="8207" y="32067"/>
                    <a:pt x="3978" y="32861"/>
                    <a:pt x="1435" y="36176"/>
                  </a:cubicBezTo>
                  <a:cubicBezTo>
                    <a:pt x="1435" y="36176"/>
                    <a:pt x="1440" y="36165"/>
                    <a:pt x="1440" y="36165"/>
                  </a:cubicBezTo>
                  <a:cubicBezTo>
                    <a:pt x="-2017" y="25032"/>
                    <a:pt x="743" y="16979"/>
                    <a:pt x="9796" y="13402"/>
                  </a:cubicBezTo>
                  <a:cubicBezTo>
                    <a:pt x="17088" y="10527"/>
                    <a:pt x="22066" y="4818"/>
                    <a:pt x="27798" y="0"/>
                  </a:cubicBezTo>
                  <a:close/>
                </a:path>
              </a:pathLst>
            </a:custGeom>
            <a:grpFill/>
            <a:ln w="5715" cap="flat">
              <a:noFill/>
              <a:prstDash val="solid"/>
              <a:miter/>
            </a:ln>
          </p:spPr>
          <p:txBody>
            <a:bodyPr rtlCol="0" anchor="ctr"/>
            <a:lstStyle/>
            <a:p>
              <a:endParaRPr lang="zh-CN" altLang="en-US"/>
            </a:p>
          </p:txBody>
        </p:sp>
        <p:sp>
          <p:nvSpPr>
            <p:cNvPr id="2283" name="任意多边形: 形状 2282">
              <a:extLst>
                <a:ext uri="{FF2B5EF4-FFF2-40B4-BE49-F238E27FC236}">
                  <a16:creationId xmlns:a16="http://schemas.microsoft.com/office/drawing/2014/main" id="{85C1A349-6AE5-710F-3B19-8E1CD7D8EC75}"/>
                </a:ext>
              </a:extLst>
            </p:cNvPr>
            <p:cNvSpPr/>
            <p:nvPr/>
          </p:nvSpPr>
          <p:spPr>
            <a:xfrm>
              <a:off x="5225221" y="5125248"/>
              <a:ext cx="25410" cy="46934"/>
            </a:xfrm>
            <a:custGeom>
              <a:avLst/>
              <a:gdLst>
                <a:gd name="connsiteX0" fmla="*/ 950 w 25410"/>
                <a:gd name="connsiteY0" fmla="*/ 37271 h 46934"/>
                <a:gd name="connsiteX1" fmla="*/ 14472 w 25410"/>
                <a:gd name="connsiteY1" fmla="*/ 2386 h 46934"/>
                <a:gd name="connsiteX2" fmla="*/ 20661 w 25410"/>
                <a:gd name="connsiteY2" fmla="*/ 1061 h 46934"/>
                <a:gd name="connsiteX3" fmla="*/ 24027 w 25410"/>
                <a:gd name="connsiteY3" fmla="*/ 14337 h 46934"/>
                <a:gd name="connsiteX4" fmla="*/ 23981 w 25410"/>
                <a:gd name="connsiteY4" fmla="*/ 20852 h 46934"/>
                <a:gd name="connsiteX5" fmla="*/ 23998 w 25410"/>
                <a:gd name="connsiteY5" fmla="*/ 20829 h 46934"/>
                <a:gd name="connsiteX6" fmla="*/ 17392 w 25410"/>
                <a:gd name="connsiteY6" fmla="*/ 24109 h 46934"/>
                <a:gd name="connsiteX7" fmla="*/ 14094 w 25410"/>
                <a:gd name="connsiteY7" fmla="*/ 27413 h 46934"/>
                <a:gd name="connsiteX8" fmla="*/ 10054 w 25410"/>
                <a:gd name="connsiteY8" fmla="*/ 29127 h 46934"/>
                <a:gd name="connsiteX9" fmla="*/ 14100 w 25410"/>
                <a:gd name="connsiteY9" fmla="*/ 30681 h 46934"/>
                <a:gd name="connsiteX10" fmla="*/ 9934 w 25410"/>
                <a:gd name="connsiteY10" fmla="*/ 36796 h 46934"/>
                <a:gd name="connsiteX11" fmla="*/ 11174 w 25410"/>
                <a:gd name="connsiteY11" fmla="*/ 46061 h 46934"/>
                <a:gd name="connsiteX12" fmla="*/ 956 w 25410"/>
                <a:gd name="connsiteY12" fmla="*/ 43854 h 46934"/>
                <a:gd name="connsiteX13" fmla="*/ 104 w 25410"/>
                <a:gd name="connsiteY13" fmla="*/ 41654 h 46934"/>
                <a:gd name="connsiteX14" fmla="*/ 944 w 25410"/>
                <a:gd name="connsiteY14" fmla="*/ 40551 h 46934"/>
                <a:gd name="connsiteX15" fmla="*/ 1790 w 25410"/>
                <a:gd name="connsiteY15" fmla="*/ 38357 h 46934"/>
                <a:gd name="connsiteX16" fmla="*/ 950 w 25410"/>
                <a:gd name="connsiteY16" fmla="*/ 37271 h 46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10" h="46934">
                  <a:moveTo>
                    <a:pt x="950" y="37271"/>
                  </a:moveTo>
                  <a:cubicBezTo>
                    <a:pt x="5562" y="25709"/>
                    <a:pt x="14517" y="15942"/>
                    <a:pt x="14472" y="2386"/>
                  </a:cubicBezTo>
                  <a:cubicBezTo>
                    <a:pt x="14454" y="-1688"/>
                    <a:pt x="18335" y="586"/>
                    <a:pt x="20661" y="1061"/>
                  </a:cubicBezTo>
                  <a:cubicBezTo>
                    <a:pt x="19987" y="5941"/>
                    <a:pt x="14723" y="11988"/>
                    <a:pt x="24027" y="14337"/>
                  </a:cubicBezTo>
                  <a:cubicBezTo>
                    <a:pt x="25913" y="16520"/>
                    <a:pt x="25844" y="18691"/>
                    <a:pt x="23981" y="20852"/>
                  </a:cubicBezTo>
                  <a:lnTo>
                    <a:pt x="23998" y="20829"/>
                  </a:lnTo>
                  <a:cubicBezTo>
                    <a:pt x="22107" y="22549"/>
                    <a:pt x="21215" y="26287"/>
                    <a:pt x="17392" y="24109"/>
                  </a:cubicBezTo>
                  <a:cubicBezTo>
                    <a:pt x="12494" y="21417"/>
                    <a:pt x="14923" y="26047"/>
                    <a:pt x="14094" y="27413"/>
                  </a:cubicBezTo>
                  <a:cubicBezTo>
                    <a:pt x="13054" y="28710"/>
                    <a:pt x="11517" y="28824"/>
                    <a:pt x="10054" y="29127"/>
                  </a:cubicBezTo>
                  <a:cubicBezTo>
                    <a:pt x="11597" y="29144"/>
                    <a:pt x="13031" y="29430"/>
                    <a:pt x="14100" y="30681"/>
                  </a:cubicBezTo>
                  <a:cubicBezTo>
                    <a:pt x="12631" y="32710"/>
                    <a:pt x="10128" y="34648"/>
                    <a:pt x="9934" y="36796"/>
                  </a:cubicBezTo>
                  <a:cubicBezTo>
                    <a:pt x="9654" y="39820"/>
                    <a:pt x="15957" y="42666"/>
                    <a:pt x="11174" y="46061"/>
                  </a:cubicBezTo>
                  <a:cubicBezTo>
                    <a:pt x="7682" y="48541"/>
                    <a:pt x="4299" y="45077"/>
                    <a:pt x="956" y="43854"/>
                  </a:cubicBezTo>
                  <a:cubicBezTo>
                    <a:pt x="110" y="43123"/>
                    <a:pt x="-176" y="42386"/>
                    <a:pt x="104" y="41654"/>
                  </a:cubicBezTo>
                  <a:cubicBezTo>
                    <a:pt x="384" y="40917"/>
                    <a:pt x="664" y="40551"/>
                    <a:pt x="944" y="40551"/>
                  </a:cubicBezTo>
                  <a:cubicBezTo>
                    <a:pt x="1790" y="39820"/>
                    <a:pt x="2070" y="39088"/>
                    <a:pt x="1790" y="38357"/>
                  </a:cubicBezTo>
                  <a:cubicBezTo>
                    <a:pt x="1516" y="37642"/>
                    <a:pt x="1236" y="37271"/>
                    <a:pt x="950" y="37271"/>
                  </a:cubicBezTo>
                  <a:close/>
                </a:path>
              </a:pathLst>
            </a:custGeom>
            <a:grpFill/>
            <a:ln w="5715" cap="flat">
              <a:noFill/>
              <a:prstDash val="solid"/>
              <a:miter/>
            </a:ln>
          </p:spPr>
          <p:txBody>
            <a:bodyPr rtlCol="0" anchor="ctr"/>
            <a:lstStyle/>
            <a:p>
              <a:endParaRPr lang="zh-CN" altLang="en-US"/>
            </a:p>
          </p:txBody>
        </p:sp>
        <p:sp>
          <p:nvSpPr>
            <p:cNvPr id="2284" name="任意多边形: 形状 2283">
              <a:extLst>
                <a:ext uri="{FF2B5EF4-FFF2-40B4-BE49-F238E27FC236}">
                  <a16:creationId xmlns:a16="http://schemas.microsoft.com/office/drawing/2014/main" id="{45D64380-1F3B-ADB6-939E-5B1AE6D86292}"/>
                </a:ext>
              </a:extLst>
            </p:cNvPr>
            <p:cNvSpPr/>
            <p:nvPr/>
          </p:nvSpPr>
          <p:spPr>
            <a:xfrm>
              <a:off x="5139896" y="5266327"/>
              <a:ext cx="13011" cy="44918"/>
            </a:xfrm>
            <a:custGeom>
              <a:avLst/>
              <a:gdLst>
                <a:gd name="connsiteX0" fmla="*/ 7368 w 13011"/>
                <a:gd name="connsiteY0" fmla="*/ 1456 h 44918"/>
                <a:gd name="connsiteX1" fmla="*/ 11105 w 13011"/>
                <a:gd name="connsiteY1" fmla="*/ 22859 h 44918"/>
                <a:gd name="connsiteX2" fmla="*/ 12500 w 13011"/>
                <a:gd name="connsiteY2" fmla="*/ 26579 h 44918"/>
                <a:gd name="connsiteX3" fmla="*/ 9197 w 13011"/>
                <a:gd name="connsiteY3" fmla="*/ 44919 h 44918"/>
                <a:gd name="connsiteX4" fmla="*/ 813 w 13011"/>
                <a:gd name="connsiteY4" fmla="*/ 1456 h 44918"/>
                <a:gd name="connsiteX5" fmla="*/ 7368 w 13011"/>
                <a:gd name="connsiteY5" fmla="*/ 1456 h 44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1" h="44918">
                  <a:moveTo>
                    <a:pt x="7368" y="1456"/>
                  </a:moveTo>
                  <a:cubicBezTo>
                    <a:pt x="5545" y="9137"/>
                    <a:pt x="2693" y="17041"/>
                    <a:pt x="11105" y="22859"/>
                  </a:cubicBezTo>
                  <a:cubicBezTo>
                    <a:pt x="12671" y="23939"/>
                    <a:pt x="13672" y="25654"/>
                    <a:pt x="12500" y="26579"/>
                  </a:cubicBezTo>
                  <a:cubicBezTo>
                    <a:pt x="6928" y="30986"/>
                    <a:pt x="11397" y="37724"/>
                    <a:pt x="9197" y="44919"/>
                  </a:cubicBezTo>
                  <a:cubicBezTo>
                    <a:pt x="-1085" y="30185"/>
                    <a:pt x="-730" y="15933"/>
                    <a:pt x="813" y="1456"/>
                  </a:cubicBezTo>
                  <a:cubicBezTo>
                    <a:pt x="3002" y="-590"/>
                    <a:pt x="5185" y="-378"/>
                    <a:pt x="7368" y="1456"/>
                  </a:cubicBezTo>
                  <a:close/>
                </a:path>
              </a:pathLst>
            </a:custGeom>
            <a:grpFill/>
            <a:ln w="5715" cap="flat">
              <a:noFill/>
              <a:prstDash val="solid"/>
              <a:miter/>
            </a:ln>
          </p:spPr>
          <p:txBody>
            <a:bodyPr rtlCol="0" anchor="ctr"/>
            <a:lstStyle/>
            <a:p>
              <a:endParaRPr lang="zh-CN" altLang="en-US"/>
            </a:p>
          </p:txBody>
        </p:sp>
        <p:sp>
          <p:nvSpPr>
            <p:cNvPr id="2285" name="任意多边形: 形状 2284">
              <a:extLst>
                <a:ext uri="{FF2B5EF4-FFF2-40B4-BE49-F238E27FC236}">
                  <a16:creationId xmlns:a16="http://schemas.microsoft.com/office/drawing/2014/main" id="{9ECE18B3-6498-AA92-3369-F0AFDFA1DD06}"/>
                </a:ext>
              </a:extLst>
            </p:cNvPr>
            <p:cNvSpPr/>
            <p:nvPr/>
          </p:nvSpPr>
          <p:spPr>
            <a:xfrm>
              <a:off x="5354450" y="5066267"/>
              <a:ext cx="19682" cy="29266"/>
            </a:xfrm>
            <a:custGeom>
              <a:avLst/>
              <a:gdLst>
                <a:gd name="connsiteX0" fmla="*/ 16419 w 19682"/>
                <a:gd name="connsiteY0" fmla="*/ 863 h 29266"/>
                <a:gd name="connsiteX1" fmla="*/ 19682 w 19682"/>
                <a:gd name="connsiteY1" fmla="*/ 17294 h 29266"/>
                <a:gd name="connsiteX2" fmla="*/ 7121 w 19682"/>
                <a:gd name="connsiteY2" fmla="*/ 28552 h 29266"/>
                <a:gd name="connsiteX3" fmla="*/ 0 w 19682"/>
                <a:gd name="connsiteY3" fmla="*/ 23923 h 29266"/>
                <a:gd name="connsiteX4" fmla="*/ 0 w 19682"/>
                <a:gd name="connsiteY4" fmla="*/ 23906 h 29266"/>
                <a:gd name="connsiteX5" fmla="*/ 3280 w 19682"/>
                <a:gd name="connsiteY5" fmla="*/ 23860 h 29266"/>
                <a:gd name="connsiteX6" fmla="*/ 6572 w 19682"/>
                <a:gd name="connsiteY6" fmla="*/ 20614 h 29266"/>
                <a:gd name="connsiteX7" fmla="*/ 7155 w 19682"/>
                <a:gd name="connsiteY7" fmla="*/ 15728 h 29266"/>
                <a:gd name="connsiteX8" fmla="*/ 6538 w 19682"/>
                <a:gd name="connsiteY8" fmla="*/ 14008 h 29266"/>
                <a:gd name="connsiteX9" fmla="*/ 13139 w 19682"/>
                <a:gd name="connsiteY9" fmla="*/ 869 h 29266"/>
                <a:gd name="connsiteX10" fmla="*/ 16419 w 19682"/>
                <a:gd name="connsiteY10" fmla="*/ 863 h 2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 h="29266">
                  <a:moveTo>
                    <a:pt x="16419" y="863"/>
                  </a:moveTo>
                  <a:cubicBezTo>
                    <a:pt x="17505" y="6338"/>
                    <a:pt x="18597" y="11819"/>
                    <a:pt x="19682" y="17294"/>
                  </a:cubicBezTo>
                  <a:cubicBezTo>
                    <a:pt x="13945" y="19271"/>
                    <a:pt x="12939" y="26380"/>
                    <a:pt x="7121" y="28552"/>
                  </a:cubicBezTo>
                  <a:cubicBezTo>
                    <a:pt x="2023" y="30455"/>
                    <a:pt x="440" y="28432"/>
                    <a:pt x="0" y="23923"/>
                  </a:cubicBezTo>
                  <a:cubicBezTo>
                    <a:pt x="0" y="23923"/>
                    <a:pt x="0" y="23906"/>
                    <a:pt x="0" y="23906"/>
                  </a:cubicBezTo>
                  <a:cubicBezTo>
                    <a:pt x="1080" y="22894"/>
                    <a:pt x="2172" y="22832"/>
                    <a:pt x="3280" y="23860"/>
                  </a:cubicBezTo>
                  <a:cubicBezTo>
                    <a:pt x="4378" y="22780"/>
                    <a:pt x="5475" y="21700"/>
                    <a:pt x="6572" y="20614"/>
                  </a:cubicBezTo>
                  <a:cubicBezTo>
                    <a:pt x="8138" y="19151"/>
                    <a:pt x="8075" y="17488"/>
                    <a:pt x="7155" y="15728"/>
                  </a:cubicBezTo>
                  <a:cubicBezTo>
                    <a:pt x="6944" y="15156"/>
                    <a:pt x="6744" y="14579"/>
                    <a:pt x="6538" y="14008"/>
                  </a:cubicBezTo>
                  <a:cubicBezTo>
                    <a:pt x="8738" y="9624"/>
                    <a:pt x="10939" y="5246"/>
                    <a:pt x="13139" y="869"/>
                  </a:cubicBezTo>
                  <a:cubicBezTo>
                    <a:pt x="14236" y="-263"/>
                    <a:pt x="15328" y="-314"/>
                    <a:pt x="16419" y="863"/>
                  </a:cubicBezTo>
                  <a:close/>
                </a:path>
              </a:pathLst>
            </a:custGeom>
            <a:grpFill/>
            <a:ln w="5715" cap="flat">
              <a:noFill/>
              <a:prstDash val="solid"/>
              <a:miter/>
            </a:ln>
          </p:spPr>
          <p:txBody>
            <a:bodyPr rtlCol="0" anchor="ctr"/>
            <a:lstStyle/>
            <a:p>
              <a:endParaRPr lang="zh-CN" altLang="en-US"/>
            </a:p>
          </p:txBody>
        </p:sp>
        <p:sp>
          <p:nvSpPr>
            <p:cNvPr id="2286" name="任意多边形: 形状 2285">
              <a:extLst>
                <a:ext uri="{FF2B5EF4-FFF2-40B4-BE49-F238E27FC236}">
                  <a16:creationId xmlns:a16="http://schemas.microsoft.com/office/drawing/2014/main" id="{1C1C1CA1-8107-7340-6521-E7BF7DDC383F}"/>
                </a:ext>
              </a:extLst>
            </p:cNvPr>
            <p:cNvSpPr/>
            <p:nvPr/>
          </p:nvSpPr>
          <p:spPr>
            <a:xfrm>
              <a:off x="5137306" y="5249941"/>
              <a:ext cx="26288" cy="17842"/>
            </a:xfrm>
            <a:custGeom>
              <a:avLst/>
              <a:gdLst>
                <a:gd name="connsiteX0" fmla="*/ 9957 w 26288"/>
                <a:gd name="connsiteY0" fmla="*/ 17842 h 17842"/>
                <a:gd name="connsiteX1" fmla="*/ 3402 w 26288"/>
                <a:gd name="connsiteY1" fmla="*/ 17842 h 17842"/>
                <a:gd name="connsiteX2" fmla="*/ 2 w 26288"/>
                <a:gd name="connsiteY2" fmla="*/ 17734 h 17842"/>
                <a:gd name="connsiteX3" fmla="*/ 6557 w 26288"/>
                <a:gd name="connsiteY3" fmla="*/ 14539 h 17842"/>
                <a:gd name="connsiteX4" fmla="*/ 26251 w 26288"/>
                <a:gd name="connsiteY4" fmla="*/ 0 h 17842"/>
                <a:gd name="connsiteX5" fmla="*/ 9957 w 26288"/>
                <a:gd name="connsiteY5" fmla="*/ 17842 h 17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88" h="17842">
                  <a:moveTo>
                    <a:pt x="9957" y="17842"/>
                  </a:moveTo>
                  <a:cubicBezTo>
                    <a:pt x="7774" y="17842"/>
                    <a:pt x="5585" y="17842"/>
                    <a:pt x="3402" y="17842"/>
                  </a:cubicBezTo>
                  <a:cubicBezTo>
                    <a:pt x="2271" y="17808"/>
                    <a:pt x="1133" y="17768"/>
                    <a:pt x="2" y="17734"/>
                  </a:cubicBezTo>
                  <a:cubicBezTo>
                    <a:pt x="-84" y="12013"/>
                    <a:pt x="2802" y="12384"/>
                    <a:pt x="6557" y="14539"/>
                  </a:cubicBezTo>
                  <a:cubicBezTo>
                    <a:pt x="13261" y="10853"/>
                    <a:pt x="22908" y="12202"/>
                    <a:pt x="26251" y="0"/>
                  </a:cubicBezTo>
                  <a:cubicBezTo>
                    <a:pt x="26737" y="14088"/>
                    <a:pt x="22559" y="17876"/>
                    <a:pt x="9957" y="17842"/>
                  </a:cubicBezTo>
                  <a:close/>
                </a:path>
              </a:pathLst>
            </a:custGeom>
            <a:grpFill/>
            <a:ln w="5715" cap="flat">
              <a:noFill/>
              <a:prstDash val="solid"/>
              <a:miter/>
            </a:ln>
          </p:spPr>
          <p:txBody>
            <a:bodyPr rtlCol="0" anchor="ctr"/>
            <a:lstStyle/>
            <a:p>
              <a:endParaRPr lang="zh-CN" altLang="en-US"/>
            </a:p>
          </p:txBody>
        </p:sp>
        <p:sp>
          <p:nvSpPr>
            <p:cNvPr id="2287" name="任意多边形: 形状 2286">
              <a:extLst>
                <a:ext uri="{FF2B5EF4-FFF2-40B4-BE49-F238E27FC236}">
                  <a16:creationId xmlns:a16="http://schemas.microsoft.com/office/drawing/2014/main" id="{A3EE686E-DC8D-A99A-1550-15780D5651E9}"/>
                </a:ext>
              </a:extLst>
            </p:cNvPr>
            <p:cNvSpPr/>
            <p:nvPr/>
          </p:nvSpPr>
          <p:spPr>
            <a:xfrm>
              <a:off x="5127513" y="5257623"/>
              <a:ext cx="19562" cy="16743"/>
            </a:xfrm>
            <a:custGeom>
              <a:avLst/>
              <a:gdLst>
                <a:gd name="connsiteX0" fmla="*/ 16345 w 19562"/>
                <a:gd name="connsiteY0" fmla="*/ 6858 h 16743"/>
                <a:gd name="connsiteX1" fmla="*/ 9790 w 19562"/>
                <a:gd name="connsiteY1" fmla="*/ 10053 h 16743"/>
                <a:gd name="connsiteX2" fmla="*/ 0 w 19562"/>
                <a:gd name="connsiteY2" fmla="*/ 16693 h 16743"/>
                <a:gd name="connsiteX3" fmla="*/ 6 w 19562"/>
                <a:gd name="connsiteY3" fmla="*/ 13453 h 16743"/>
                <a:gd name="connsiteX4" fmla="*/ 19562 w 19562"/>
                <a:gd name="connsiteY4" fmla="*/ 200 h 16743"/>
                <a:gd name="connsiteX5" fmla="*/ 16345 w 19562"/>
                <a:gd name="connsiteY5" fmla="*/ 6858 h 1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62" h="16743">
                  <a:moveTo>
                    <a:pt x="16345" y="6858"/>
                  </a:moveTo>
                  <a:cubicBezTo>
                    <a:pt x="13676" y="6932"/>
                    <a:pt x="11264" y="7521"/>
                    <a:pt x="9790" y="10053"/>
                  </a:cubicBezTo>
                  <a:cubicBezTo>
                    <a:pt x="6446" y="12150"/>
                    <a:pt x="5178" y="17305"/>
                    <a:pt x="0" y="16693"/>
                  </a:cubicBezTo>
                  <a:cubicBezTo>
                    <a:pt x="6" y="15613"/>
                    <a:pt x="11" y="14533"/>
                    <a:pt x="6" y="13453"/>
                  </a:cubicBezTo>
                  <a:cubicBezTo>
                    <a:pt x="5195" y="2469"/>
                    <a:pt x="10184" y="-909"/>
                    <a:pt x="19562" y="200"/>
                  </a:cubicBezTo>
                  <a:cubicBezTo>
                    <a:pt x="16939" y="1663"/>
                    <a:pt x="16459" y="4172"/>
                    <a:pt x="16345" y="6858"/>
                  </a:cubicBezTo>
                  <a:close/>
                </a:path>
              </a:pathLst>
            </a:custGeom>
            <a:grpFill/>
            <a:ln w="5715" cap="flat">
              <a:noFill/>
              <a:prstDash val="solid"/>
              <a:miter/>
            </a:ln>
          </p:spPr>
          <p:txBody>
            <a:bodyPr rtlCol="0" anchor="ctr"/>
            <a:lstStyle/>
            <a:p>
              <a:endParaRPr lang="zh-CN" altLang="en-US"/>
            </a:p>
          </p:txBody>
        </p:sp>
        <p:sp>
          <p:nvSpPr>
            <p:cNvPr id="2288" name="任意多边形: 形状 2287">
              <a:extLst>
                <a:ext uri="{FF2B5EF4-FFF2-40B4-BE49-F238E27FC236}">
                  <a16:creationId xmlns:a16="http://schemas.microsoft.com/office/drawing/2014/main" id="{3411DDD3-AF71-FCFD-9447-759C5C713D80}"/>
                </a:ext>
              </a:extLst>
            </p:cNvPr>
            <p:cNvSpPr/>
            <p:nvPr/>
          </p:nvSpPr>
          <p:spPr>
            <a:xfrm>
              <a:off x="5202970" y="5233538"/>
              <a:ext cx="11147" cy="15374"/>
            </a:xfrm>
            <a:custGeom>
              <a:avLst/>
              <a:gdLst>
                <a:gd name="connsiteX0" fmla="*/ 1616 w 11147"/>
                <a:gd name="connsiteY0" fmla="*/ 15375 h 15374"/>
                <a:gd name="connsiteX1" fmla="*/ 1410 w 11147"/>
                <a:gd name="connsiteY1" fmla="*/ 2974 h 15374"/>
                <a:gd name="connsiteX2" fmla="*/ 8022 w 11147"/>
                <a:gd name="connsiteY2" fmla="*/ 630 h 15374"/>
                <a:gd name="connsiteX3" fmla="*/ 10417 w 11147"/>
                <a:gd name="connsiteY3" fmla="*/ 6911 h 15374"/>
                <a:gd name="connsiteX4" fmla="*/ 1616 w 11147"/>
                <a:gd name="connsiteY4" fmla="*/ 15375 h 1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47" h="15374">
                  <a:moveTo>
                    <a:pt x="1616" y="15375"/>
                  </a:moveTo>
                  <a:cubicBezTo>
                    <a:pt x="-745" y="11180"/>
                    <a:pt x="-259" y="6951"/>
                    <a:pt x="1410" y="2974"/>
                  </a:cubicBezTo>
                  <a:cubicBezTo>
                    <a:pt x="2553" y="242"/>
                    <a:pt x="4936" y="-776"/>
                    <a:pt x="8022" y="630"/>
                  </a:cubicBezTo>
                  <a:cubicBezTo>
                    <a:pt x="11011" y="1991"/>
                    <a:pt x="11960" y="3848"/>
                    <a:pt x="10417" y="6911"/>
                  </a:cubicBezTo>
                  <a:cubicBezTo>
                    <a:pt x="8473" y="10751"/>
                    <a:pt x="6713" y="14701"/>
                    <a:pt x="1616" y="15375"/>
                  </a:cubicBezTo>
                  <a:close/>
                </a:path>
              </a:pathLst>
            </a:custGeom>
            <a:grpFill/>
            <a:ln w="5715" cap="flat">
              <a:noFill/>
              <a:prstDash val="solid"/>
              <a:miter/>
            </a:ln>
          </p:spPr>
          <p:txBody>
            <a:bodyPr rtlCol="0" anchor="ctr"/>
            <a:lstStyle/>
            <a:p>
              <a:endParaRPr lang="zh-CN" altLang="en-US"/>
            </a:p>
          </p:txBody>
        </p:sp>
        <p:sp>
          <p:nvSpPr>
            <p:cNvPr id="2289" name="任意多边形: 形状 2288">
              <a:extLst>
                <a:ext uri="{FF2B5EF4-FFF2-40B4-BE49-F238E27FC236}">
                  <a16:creationId xmlns:a16="http://schemas.microsoft.com/office/drawing/2014/main" id="{FD506480-26BA-0247-A1C3-399DA1A5B3AB}"/>
                </a:ext>
              </a:extLst>
            </p:cNvPr>
            <p:cNvSpPr/>
            <p:nvPr/>
          </p:nvSpPr>
          <p:spPr>
            <a:xfrm>
              <a:off x="5337996" y="4942137"/>
              <a:ext cx="19745" cy="9858"/>
            </a:xfrm>
            <a:custGeom>
              <a:avLst/>
              <a:gdLst>
                <a:gd name="connsiteX0" fmla="*/ 19745 w 19745"/>
                <a:gd name="connsiteY0" fmla="*/ 3286 h 9858"/>
                <a:gd name="connsiteX1" fmla="*/ 13139 w 19745"/>
                <a:gd name="connsiteY1" fmla="*/ 9859 h 9858"/>
                <a:gd name="connsiteX2" fmla="*/ 3286 w 19745"/>
                <a:gd name="connsiteY2" fmla="*/ 9859 h 9858"/>
                <a:gd name="connsiteX3" fmla="*/ 0 w 19745"/>
                <a:gd name="connsiteY3" fmla="*/ 6578 h 9858"/>
                <a:gd name="connsiteX4" fmla="*/ 0 w 19745"/>
                <a:gd name="connsiteY4" fmla="*/ 0 h 9858"/>
                <a:gd name="connsiteX5" fmla="*/ 11676 w 19745"/>
                <a:gd name="connsiteY5" fmla="*/ 989 h 9858"/>
                <a:gd name="connsiteX6" fmla="*/ 19745 w 19745"/>
                <a:gd name="connsiteY6" fmla="*/ 3286 h 9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45" h="9858">
                  <a:moveTo>
                    <a:pt x="19745" y="3286"/>
                  </a:moveTo>
                  <a:cubicBezTo>
                    <a:pt x="17545" y="5475"/>
                    <a:pt x="15339" y="7664"/>
                    <a:pt x="13139" y="9859"/>
                  </a:cubicBezTo>
                  <a:cubicBezTo>
                    <a:pt x="9853" y="9859"/>
                    <a:pt x="6567" y="9859"/>
                    <a:pt x="3286" y="9859"/>
                  </a:cubicBezTo>
                  <a:cubicBezTo>
                    <a:pt x="2263" y="8692"/>
                    <a:pt x="1166" y="7595"/>
                    <a:pt x="0" y="6578"/>
                  </a:cubicBezTo>
                  <a:cubicBezTo>
                    <a:pt x="0" y="4384"/>
                    <a:pt x="0" y="2195"/>
                    <a:pt x="0" y="0"/>
                  </a:cubicBezTo>
                  <a:cubicBezTo>
                    <a:pt x="3743" y="2018"/>
                    <a:pt x="7372" y="3292"/>
                    <a:pt x="11676" y="989"/>
                  </a:cubicBezTo>
                  <a:cubicBezTo>
                    <a:pt x="14676" y="-629"/>
                    <a:pt x="17694" y="251"/>
                    <a:pt x="19745" y="3286"/>
                  </a:cubicBezTo>
                  <a:close/>
                </a:path>
              </a:pathLst>
            </a:custGeom>
            <a:grpFill/>
            <a:ln w="5715" cap="flat">
              <a:noFill/>
              <a:prstDash val="solid"/>
              <a:miter/>
            </a:ln>
          </p:spPr>
          <p:txBody>
            <a:bodyPr rtlCol="0" anchor="ctr"/>
            <a:lstStyle/>
            <a:p>
              <a:endParaRPr lang="zh-CN" altLang="en-US"/>
            </a:p>
          </p:txBody>
        </p:sp>
        <p:sp>
          <p:nvSpPr>
            <p:cNvPr id="2290" name="任意多边形: 形状 2289">
              <a:extLst>
                <a:ext uri="{FF2B5EF4-FFF2-40B4-BE49-F238E27FC236}">
                  <a16:creationId xmlns:a16="http://schemas.microsoft.com/office/drawing/2014/main" id="{45323BD1-BDD7-2AE8-96FB-66D72E0E76A8}"/>
                </a:ext>
              </a:extLst>
            </p:cNvPr>
            <p:cNvSpPr/>
            <p:nvPr/>
          </p:nvSpPr>
          <p:spPr>
            <a:xfrm>
              <a:off x="5336172" y="5059260"/>
              <a:ext cx="9496" cy="11303"/>
            </a:xfrm>
            <a:custGeom>
              <a:avLst/>
              <a:gdLst>
                <a:gd name="connsiteX0" fmla="*/ 6556 w 9496"/>
                <a:gd name="connsiteY0" fmla="*/ 0 h 11303"/>
                <a:gd name="connsiteX1" fmla="*/ 6711 w 9496"/>
                <a:gd name="connsiteY1" fmla="*/ 10716 h 11303"/>
                <a:gd name="connsiteX2" fmla="*/ 796 w 9496"/>
                <a:gd name="connsiteY2" fmla="*/ 9498 h 11303"/>
                <a:gd name="connsiteX3" fmla="*/ 6556 w 9496"/>
                <a:gd name="connsiteY3" fmla="*/ 0 h 11303"/>
              </a:gdLst>
              <a:ahLst/>
              <a:cxnLst>
                <a:cxn ang="0">
                  <a:pos x="connsiteX0" y="connsiteY0"/>
                </a:cxn>
                <a:cxn ang="0">
                  <a:pos x="connsiteX1" y="connsiteY1"/>
                </a:cxn>
                <a:cxn ang="0">
                  <a:pos x="connsiteX2" y="connsiteY2"/>
                </a:cxn>
                <a:cxn ang="0">
                  <a:pos x="connsiteX3" y="connsiteY3"/>
                </a:cxn>
              </a:cxnLst>
              <a:rect l="l" t="t" r="r" b="b"/>
              <a:pathLst>
                <a:path w="9496" h="11303">
                  <a:moveTo>
                    <a:pt x="6556" y="0"/>
                  </a:moveTo>
                  <a:cubicBezTo>
                    <a:pt x="7796" y="3732"/>
                    <a:pt x="12414" y="7338"/>
                    <a:pt x="6711" y="10716"/>
                  </a:cubicBezTo>
                  <a:cubicBezTo>
                    <a:pt x="4990" y="11733"/>
                    <a:pt x="1750" y="11493"/>
                    <a:pt x="796" y="9498"/>
                  </a:cubicBezTo>
                  <a:cubicBezTo>
                    <a:pt x="-1868" y="3949"/>
                    <a:pt x="2693" y="2189"/>
                    <a:pt x="6556" y="0"/>
                  </a:cubicBezTo>
                  <a:close/>
                </a:path>
              </a:pathLst>
            </a:custGeom>
            <a:grpFill/>
            <a:ln w="5715" cap="flat">
              <a:noFill/>
              <a:prstDash val="solid"/>
              <a:miter/>
            </a:ln>
          </p:spPr>
          <p:txBody>
            <a:bodyPr rtlCol="0" anchor="ctr"/>
            <a:lstStyle/>
            <a:p>
              <a:endParaRPr lang="zh-CN" altLang="en-US"/>
            </a:p>
          </p:txBody>
        </p:sp>
        <p:sp>
          <p:nvSpPr>
            <p:cNvPr id="2291" name="任意多边形: 形状 2290">
              <a:extLst>
                <a:ext uri="{FF2B5EF4-FFF2-40B4-BE49-F238E27FC236}">
                  <a16:creationId xmlns:a16="http://schemas.microsoft.com/office/drawing/2014/main" id="{2706C8D2-FBFE-7CF7-DE44-12A96A40041C}"/>
                </a:ext>
              </a:extLst>
            </p:cNvPr>
            <p:cNvSpPr/>
            <p:nvPr/>
          </p:nvSpPr>
          <p:spPr>
            <a:xfrm>
              <a:off x="5213629" y="5165811"/>
              <a:ext cx="12547" cy="14047"/>
            </a:xfrm>
            <a:custGeom>
              <a:avLst/>
              <a:gdLst>
                <a:gd name="connsiteX0" fmla="*/ 12542 w 12547"/>
                <a:gd name="connsiteY0" fmla="*/ 0 h 14047"/>
                <a:gd name="connsiteX1" fmla="*/ 12547 w 12547"/>
                <a:gd name="connsiteY1" fmla="*/ 3303 h 14047"/>
                <a:gd name="connsiteX2" fmla="*/ 12513 w 12547"/>
                <a:gd name="connsiteY2" fmla="*/ 9864 h 14047"/>
                <a:gd name="connsiteX3" fmla="*/ 88 w 12547"/>
                <a:gd name="connsiteY3" fmla="*/ 14048 h 14047"/>
                <a:gd name="connsiteX4" fmla="*/ 12542 w 12547"/>
                <a:gd name="connsiteY4" fmla="*/ 0 h 140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7" h="14047">
                  <a:moveTo>
                    <a:pt x="12542" y="0"/>
                  </a:moveTo>
                  <a:cubicBezTo>
                    <a:pt x="12542" y="1103"/>
                    <a:pt x="12547" y="2200"/>
                    <a:pt x="12547" y="3303"/>
                  </a:cubicBezTo>
                  <a:cubicBezTo>
                    <a:pt x="12536" y="5492"/>
                    <a:pt x="12524" y="7681"/>
                    <a:pt x="12513" y="9864"/>
                  </a:cubicBezTo>
                  <a:cubicBezTo>
                    <a:pt x="7918" y="9150"/>
                    <a:pt x="5198" y="13830"/>
                    <a:pt x="88" y="14048"/>
                  </a:cubicBezTo>
                  <a:cubicBezTo>
                    <a:pt x="-1152" y="4298"/>
                    <a:pt x="11027" y="6624"/>
                    <a:pt x="12542" y="0"/>
                  </a:cubicBezTo>
                  <a:close/>
                </a:path>
              </a:pathLst>
            </a:custGeom>
            <a:grpFill/>
            <a:ln w="5715" cap="flat">
              <a:noFill/>
              <a:prstDash val="solid"/>
              <a:miter/>
            </a:ln>
          </p:spPr>
          <p:txBody>
            <a:bodyPr rtlCol="0" anchor="ctr"/>
            <a:lstStyle/>
            <a:p>
              <a:endParaRPr lang="zh-CN" altLang="en-US"/>
            </a:p>
          </p:txBody>
        </p:sp>
        <p:sp>
          <p:nvSpPr>
            <p:cNvPr id="2292" name="任意多边形: 形状 2291">
              <a:extLst>
                <a:ext uri="{FF2B5EF4-FFF2-40B4-BE49-F238E27FC236}">
                  <a16:creationId xmlns:a16="http://schemas.microsoft.com/office/drawing/2014/main" id="{A7E8BBD5-FF17-99AB-0762-7EB02FAF87B6}"/>
                </a:ext>
              </a:extLst>
            </p:cNvPr>
            <p:cNvSpPr/>
            <p:nvPr/>
          </p:nvSpPr>
          <p:spPr>
            <a:xfrm>
              <a:off x="5364331" y="5049550"/>
              <a:ext cx="11217" cy="12373"/>
            </a:xfrm>
            <a:custGeom>
              <a:avLst/>
              <a:gdLst>
                <a:gd name="connsiteX0" fmla="*/ 0 w 11217"/>
                <a:gd name="connsiteY0" fmla="*/ 7744 h 12373"/>
                <a:gd name="connsiteX1" fmla="*/ 9818 w 11217"/>
                <a:gd name="connsiteY1" fmla="*/ 4406 h 12373"/>
                <a:gd name="connsiteX2" fmla="*/ 9847 w 11217"/>
                <a:gd name="connsiteY2" fmla="*/ 4452 h 12373"/>
                <a:gd name="connsiteX3" fmla="*/ 9824 w 11217"/>
                <a:gd name="connsiteY3" fmla="*/ 11002 h 12373"/>
                <a:gd name="connsiteX4" fmla="*/ 8378 w 11217"/>
                <a:gd name="connsiteY4" fmla="*/ 12373 h 12373"/>
                <a:gd name="connsiteX5" fmla="*/ 6384 w 11217"/>
                <a:gd name="connsiteY5" fmla="*/ 12350 h 12373"/>
                <a:gd name="connsiteX6" fmla="*/ 0 w 11217"/>
                <a:gd name="connsiteY6" fmla="*/ 7744 h 1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17" h="12373">
                  <a:moveTo>
                    <a:pt x="0" y="7744"/>
                  </a:moveTo>
                  <a:cubicBezTo>
                    <a:pt x="2309" y="-1903"/>
                    <a:pt x="2503" y="-1966"/>
                    <a:pt x="9818" y="4406"/>
                  </a:cubicBezTo>
                  <a:lnTo>
                    <a:pt x="9847" y="4452"/>
                  </a:lnTo>
                  <a:cubicBezTo>
                    <a:pt x="11687" y="6641"/>
                    <a:pt x="11670" y="8824"/>
                    <a:pt x="9824" y="11002"/>
                  </a:cubicBezTo>
                  <a:cubicBezTo>
                    <a:pt x="9344" y="11459"/>
                    <a:pt x="8864" y="11916"/>
                    <a:pt x="8378" y="12373"/>
                  </a:cubicBezTo>
                  <a:cubicBezTo>
                    <a:pt x="7715" y="12362"/>
                    <a:pt x="7052" y="12350"/>
                    <a:pt x="6384" y="12350"/>
                  </a:cubicBezTo>
                  <a:cubicBezTo>
                    <a:pt x="3886" y="11339"/>
                    <a:pt x="1869" y="9641"/>
                    <a:pt x="0" y="7744"/>
                  </a:cubicBezTo>
                  <a:close/>
                </a:path>
              </a:pathLst>
            </a:custGeom>
            <a:grpFill/>
            <a:ln w="5715" cap="flat">
              <a:noFill/>
              <a:prstDash val="solid"/>
              <a:miter/>
            </a:ln>
          </p:spPr>
          <p:txBody>
            <a:bodyPr rtlCol="0" anchor="ctr"/>
            <a:lstStyle/>
            <a:p>
              <a:endParaRPr lang="zh-CN" altLang="en-US"/>
            </a:p>
          </p:txBody>
        </p:sp>
        <p:sp>
          <p:nvSpPr>
            <p:cNvPr id="2293" name="任意多边形: 形状 2292">
              <a:extLst>
                <a:ext uri="{FF2B5EF4-FFF2-40B4-BE49-F238E27FC236}">
                  <a16:creationId xmlns:a16="http://schemas.microsoft.com/office/drawing/2014/main" id="{84219358-4949-0389-C493-C47212A152E3}"/>
                </a:ext>
              </a:extLst>
            </p:cNvPr>
            <p:cNvSpPr/>
            <p:nvPr/>
          </p:nvSpPr>
          <p:spPr>
            <a:xfrm>
              <a:off x="5352466" y="5056296"/>
              <a:ext cx="6506" cy="9325"/>
            </a:xfrm>
            <a:custGeom>
              <a:avLst/>
              <a:gdLst>
                <a:gd name="connsiteX0" fmla="*/ 201 w 6506"/>
                <a:gd name="connsiteY0" fmla="*/ 9326 h 9325"/>
                <a:gd name="connsiteX1" fmla="*/ 4499 w 6506"/>
                <a:gd name="connsiteY1" fmla="*/ 10 h 9325"/>
                <a:gd name="connsiteX2" fmla="*/ 6482 w 6506"/>
                <a:gd name="connsiteY2" fmla="*/ 1873 h 9325"/>
                <a:gd name="connsiteX3" fmla="*/ 201 w 6506"/>
                <a:gd name="connsiteY3" fmla="*/ 9326 h 9325"/>
              </a:gdLst>
              <a:ahLst/>
              <a:cxnLst>
                <a:cxn ang="0">
                  <a:pos x="connsiteX0" y="connsiteY0"/>
                </a:cxn>
                <a:cxn ang="0">
                  <a:pos x="connsiteX1" y="connsiteY1"/>
                </a:cxn>
                <a:cxn ang="0">
                  <a:pos x="connsiteX2" y="connsiteY2"/>
                </a:cxn>
                <a:cxn ang="0">
                  <a:pos x="connsiteX3" y="connsiteY3"/>
                </a:cxn>
              </a:cxnLst>
              <a:rect l="l" t="t" r="r" b="b"/>
              <a:pathLst>
                <a:path w="6506" h="9325">
                  <a:moveTo>
                    <a:pt x="201" y="9326"/>
                  </a:moveTo>
                  <a:cubicBezTo>
                    <a:pt x="-451" y="4319"/>
                    <a:pt x="355" y="1170"/>
                    <a:pt x="4499" y="10"/>
                  </a:cubicBezTo>
                  <a:cubicBezTo>
                    <a:pt x="4979" y="-127"/>
                    <a:pt x="6425" y="1170"/>
                    <a:pt x="6482" y="1873"/>
                  </a:cubicBezTo>
                  <a:cubicBezTo>
                    <a:pt x="6830" y="6331"/>
                    <a:pt x="3481" y="7280"/>
                    <a:pt x="201" y="9326"/>
                  </a:cubicBezTo>
                  <a:close/>
                </a:path>
              </a:pathLst>
            </a:custGeom>
            <a:grpFill/>
            <a:ln w="5715" cap="flat">
              <a:noFill/>
              <a:prstDash val="solid"/>
              <a:miter/>
            </a:ln>
          </p:spPr>
          <p:txBody>
            <a:bodyPr rtlCol="0" anchor="ctr"/>
            <a:lstStyle/>
            <a:p>
              <a:endParaRPr lang="zh-CN" altLang="en-US"/>
            </a:p>
          </p:txBody>
        </p:sp>
        <p:sp>
          <p:nvSpPr>
            <p:cNvPr id="2294" name="任意多边形: 形状 2293">
              <a:extLst>
                <a:ext uri="{FF2B5EF4-FFF2-40B4-BE49-F238E27FC236}">
                  <a16:creationId xmlns:a16="http://schemas.microsoft.com/office/drawing/2014/main" id="{6CB4CEB4-ECB0-45C5-854C-F4F808D56227}"/>
                </a:ext>
              </a:extLst>
            </p:cNvPr>
            <p:cNvSpPr/>
            <p:nvPr/>
          </p:nvSpPr>
          <p:spPr>
            <a:xfrm>
              <a:off x="5294080" y="5074108"/>
              <a:ext cx="5739" cy="7617"/>
            </a:xfrm>
            <a:custGeom>
              <a:avLst/>
              <a:gdLst>
                <a:gd name="connsiteX0" fmla="*/ 3037 w 5739"/>
                <a:gd name="connsiteY0" fmla="*/ 7618 h 7617"/>
                <a:gd name="connsiteX1" fmla="*/ 334 w 5739"/>
                <a:gd name="connsiteY1" fmla="*/ 3766 h 7617"/>
                <a:gd name="connsiteX2" fmla="*/ 3231 w 5739"/>
                <a:gd name="connsiteY2" fmla="*/ 11 h 7617"/>
                <a:gd name="connsiteX3" fmla="*/ 5552 w 5739"/>
                <a:gd name="connsiteY3" fmla="*/ 3103 h 7617"/>
                <a:gd name="connsiteX4" fmla="*/ 3037 w 5739"/>
                <a:gd name="connsiteY4" fmla="*/ 7618 h 7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9" h="7617">
                  <a:moveTo>
                    <a:pt x="3037" y="7618"/>
                  </a:moveTo>
                  <a:cubicBezTo>
                    <a:pt x="1917" y="6064"/>
                    <a:pt x="820" y="5029"/>
                    <a:pt x="334" y="3766"/>
                  </a:cubicBezTo>
                  <a:cubicBezTo>
                    <a:pt x="-660" y="1183"/>
                    <a:pt x="643" y="-137"/>
                    <a:pt x="3231" y="11"/>
                  </a:cubicBezTo>
                  <a:cubicBezTo>
                    <a:pt x="4974" y="114"/>
                    <a:pt x="6232" y="1166"/>
                    <a:pt x="5552" y="3103"/>
                  </a:cubicBezTo>
                  <a:cubicBezTo>
                    <a:pt x="5055" y="4503"/>
                    <a:pt x="4100" y="5755"/>
                    <a:pt x="3037" y="7618"/>
                  </a:cubicBezTo>
                  <a:close/>
                </a:path>
              </a:pathLst>
            </a:custGeom>
            <a:grpFill/>
            <a:ln w="5715" cap="flat">
              <a:noFill/>
              <a:prstDash val="solid"/>
              <a:miter/>
            </a:ln>
          </p:spPr>
          <p:txBody>
            <a:bodyPr rtlCol="0" anchor="ctr"/>
            <a:lstStyle/>
            <a:p>
              <a:endParaRPr lang="zh-CN" altLang="en-US"/>
            </a:p>
          </p:txBody>
        </p:sp>
        <p:sp>
          <p:nvSpPr>
            <p:cNvPr id="2295" name="任意多边形: 形状 2294">
              <a:extLst>
                <a:ext uri="{FF2B5EF4-FFF2-40B4-BE49-F238E27FC236}">
                  <a16:creationId xmlns:a16="http://schemas.microsoft.com/office/drawing/2014/main" id="{7DF95E50-C4A7-19D6-71A0-94988CC21E2B}"/>
                </a:ext>
              </a:extLst>
            </p:cNvPr>
            <p:cNvSpPr/>
            <p:nvPr/>
          </p:nvSpPr>
          <p:spPr>
            <a:xfrm>
              <a:off x="5275417" y="5131679"/>
              <a:ext cx="6540" cy="6777"/>
            </a:xfrm>
            <a:custGeom>
              <a:avLst/>
              <a:gdLst>
                <a:gd name="connsiteX0" fmla="*/ 86 w 6540"/>
                <a:gd name="connsiteY0" fmla="*/ 1236 h 6777"/>
                <a:gd name="connsiteX1" fmla="*/ 5578 w 6540"/>
                <a:gd name="connsiteY1" fmla="*/ 750 h 6777"/>
                <a:gd name="connsiteX2" fmla="*/ 4927 w 6540"/>
                <a:gd name="connsiteY2" fmla="*/ 6088 h 6777"/>
                <a:gd name="connsiteX3" fmla="*/ 0 w 6540"/>
                <a:gd name="connsiteY3" fmla="*/ 4573 h 6777"/>
                <a:gd name="connsiteX4" fmla="*/ 86 w 6540"/>
                <a:gd name="connsiteY4" fmla="*/ 1236 h 6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0" h="6777">
                  <a:moveTo>
                    <a:pt x="86" y="1236"/>
                  </a:moveTo>
                  <a:cubicBezTo>
                    <a:pt x="1915" y="738"/>
                    <a:pt x="3938" y="-970"/>
                    <a:pt x="5578" y="750"/>
                  </a:cubicBezTo>
                  <a:cubicBezTo>
                    <a:pt x="7138" y="2385"/>
                    <a:pt x="6715" y="4733"/>
                    <a:pt x="4927" y="6088"/>
                  </a:cubicBezTo>
                  <a:cubicBezTo>
                    <a:pt x="2915" y="7608"/>
                    <a:pt x="1246" y="6397"/>
                    <a:pt x="0" y="4573"/>
                  </a:cubicBezTo>
                  <a:cubicBezTo>
                    <a:pt x="29" y="3465"/>
                    <a:pt x="57" y="2350"/>
                    <a:pt x="86" y="1236"/>
                  </a:cubicBezTo>
                  <a:close/>
                </a:path>
              </a:pathLst>
            </a:custGeom>
            <a:grpFill/>
            <a:ln w="5715" cap="flat">
              <a:noFill/>
              <a:prstDash val="solid"/>
              <a:miter/>
            </a:ln>
          </p:spPr>
          <p:txBody>
            <a:bodyPr rtlCol="0" anchor="ctr"/>
            <a:lstStyle/>
            <a:p>
              <a:endParaRPr lang="zh-CN" altLang="en-US"/>
            </a:p>
          </p:txBody>
        </p:sp>
        <p:sp>
          <p:nvSpPr>
            <p:cNvPr id="2296" name="任意多边形: 形状 2295">
              <a:extLst>
                <a:ext uri="{FF2B5EF4-FFF2-40B4-BE49-F238E27FC236}">
                  <a16:creationId xmlns:a16="http://schemas.microsoft.com/office/drawing/2014/main" id="{D9FC9B80-8A4D-DEC5-D6F5-325F016484A3}"/>
                </a:ext>
              </a:extLst>
            </p:cNvPr>
            <p:cNvSpPr/>
            <p:nvPr/>
          </p:nvSpPr>
          <p:spPr>
            <a:xfrm>
              <a:off x="5249208" y="5138383"/>
              <a:ext cx="8292" cy="7722"/>
            </a:xfrm>
            <a:custGeom>
              <a:avLst/>
              <a:gdLst>
                <a:gd name="connsiteX0" fmla="*/ 0 w 8292"/>
                <a:gd name="connsiteY0" fmla="*/ 7723 h 7722"/>
                <a:gd name="connsiteX1" fmla="*/ 46 w 8292"/>
                <a:gd name="connsiteY1" fmla="*/ 1207 h 7722"/>
                <a:gd name="connsiteX2" fmla="*/ 3166 w 8292"/>
                <a:gd name="connsiteY2" fmla="*/ 830 h 7722"/>
                <a:gd name="connsiteX3" fmla="*/ 8270 w 8292"/>
                <a:gd name="connsiteY3" fmla="*/ 1493 h 7722"/>
                <a:gd name="connsiteX4" fmla="*/ 5509 w 8292"/>
                <a:gd name="connsiteY4" fmla="*/ 4722 h 7722"/>
                <a:gd name="connsiteX5" fmla="*/ 0 w 8292"/>
                <a:gd name="connsiteY5" fmla="*/ 7723 h 7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2" h="7722">
                  <a:moveTo>
                    <a:pt x="0" y="7723"/>
                  </a:moveTo>
                  <a:cubicBezTo>
                    <a:pt x="17" y="5551"/>
                    <a:pt x="29" y="3379"/>
                    <a:pt x="46" y="1207"/>
                  </a:cubicBezTo>
                  <a:cubicBezTo>
                    <a:pt x="1086" y="1076"/>
                    <a:pt x="2120" y="888"/>
                    <a:pt x="3166" y="830"/>
                  </a:cubicBezTo>
                  <a:cubicBezTo>
                    <a:pt x="4955" y="733"/>
                    <a:pt x="7218" y="-1358"/>
                    <a:pt x="8270" y="1493"/>
                  </a:cubicBezTo>
                  <a:cubicBezTo>
                    <a:pt x="8515" y="2162"/>
                    <a:pt x="6681" y="3894"/>
                    <a:pt x="5509" y="4722"/>
                  </a:cubicBezTo>
                  <a:cubicBezTo>
                    <a:pt x="3812" y="5922"/>
                    <a:pt x="1852" y="6740"/>
                    <a:pt x="0" y="7723"/>
                  </a:cubicBezTo>
                  <a:close/>
                </a:path>
              </a:pathLst>
            </a:custGeom>
            <a:grpFill/>
            <a:ln w="5715" cap="flat">
              <a:noFill/>
              <a:prstDash val="solid"/>
              <a:miter/>
            </a:ln>
          </p:spPr>
          <p:txBody>
            <a:bodyPr rtlCol="0" anchor="ctr"/>
            <a:lstStyle/>
            <a:p>
              <a:endParaRPr lang="zh-CN" altLang="en-US"/>
            </a:p>
          </p:txBody>
        </p:sp>
        <p:sp>
          <p:nvSpPr>
            <p:cNvPr id="2297" name="任意多边形: 形状 2296">
              <a:extLst>
                <a:ext uri="{FF2B5EF4-FFF2-40B4-BE49-F238E27FC236}">
                  <a16:creationId xmlns:a16="http://schemas.microsoft.com/office/drawing/2014/main" id="{CFFFFDA2-FE1E-31F8-9A49-1347714965CF}"/>
                </a:ext>
              </a:extLst>
            </p:cNvPr>
            <p:cNvSpPr/>
            <p:nvPr/>
          </p:nvSpPr>
          <p:spPr>
            <a:xfrm>
              <a:off x="5364331" y="5057295"/>
              <a:ext cx="6532" cy="6497"/>
            </a:xfrm>
            <a:custGeom>
              <a:avLst/>
              <a:gdLst>
                <a:gd name="connsiteX0" fmla="*/ 0 w 6532"/>
                <a:gd name="connsiteY0" fmla="*/ 0 h 6497"/>
                <a:gd name="connsiteX1" fmla="*/ 6532 w 6532"/>
                <a:gd name="connsiteY1" fmla="*/ 3258 h 6497"/>
                <a:gd name="connsiteX2" fmla="*/ 3258 w 6532"/>
                <a:gd name="connsiteY2" fmla="*/ 6498 h 6497"/>
                <a:gd name="connsiteX3" fmla="*/ 0 w 6532"/>
                <a:gd name="connsiteY3" fmla="*/ 0 h 6497"/>
              </a:gdLst>
              <a:ahLst/>
              <a:cxnLst>
                <a:cxn ang="0">
                  <a:pos x="connsiteX0" y="connsiteY0"/>
                </a:cxn>
                <a:cxn ang="0">
                  <a:pos x="connsiteX1" y="connsiteY1"/>
                </a:cxn>
                <a:cxn ang="0">
                  <a:pos x="connsiteX2" y="connsiteY2"/>
                </a:cxn>
                <a:cxn ang="0">
                  <a:pos x="connsiteX3" y="connsiteY3"/>
                </a:cxn>
              </a:cxnLst>
              <a:rect l="l" t="t" r="r" b="b"/>
              <a:pathLst>
                <a:path w="6532" h="6497">
                  <a:moveTo>
                    <a:pt x="0" y="0"/>
                  </a:moveTo>
                  <a:cubicBezTo>
                    <a:pt x="2698" y="40"/>
                    <a:pt x="5126" y="617"/>
                    <a:pt x="6532" y="3258"/>
                  </a:cubicBezTo>
                  <a:cubicBezTo>
                    <a:pt x="6184" y="5092"/>
                    <a:pt x="5092" y="6172"/>
                    <a:pt x="3258" y="6498"/>
                  </a:cubicBezTo>
                  <a:cubicBezTo>
                    <a:pt x="560" y="5138"/>
                    <a:pt x="29" y="2692"/>
                    <a:pt x="0" y="0"/>
                  </a:cubicBezTo>
                  <a:close/>
                </a:path>
              </a:pathLst>
            </a:custGeom>
            <a:grpFill/>
            <a:ln w="5715" cap="flat">
              <a:noFill/>
              <a:prstDash val="solid"/>
              <a:miter/>
            </a:ln>
          </p:spPr>
          <p:txBody>
            <a:bodyPr rtlCol="0" anchor="ctr"/>
            <a:lstStyle/>
            <a:p>
              <a:endParaRPr lang="zh-CN" altLang="en-US"/>
            </a:p>
          </p:txBody>
        </p:sp>
        <p:sp>
          <p:nvSpPr>
            <p:cNvPr id="2298" name="任意多边形: 形状 2297">
              <a:extLst>
                <a:ext uri="{FF2B5EF4-FFF2-40B4-BE49-F238E27FC236}">
                  <a16:creationId xmlns:a16="http://schemas.microsoft.com/office/drawing/2014/main" id="{15D31E62-ED43-62D2-5BEA-74E63F3339FC}"/>
                </a:ext>
              </a:extLst>
            </p:cNvPr>
            <p:cNvSpPr/>
            <p:nvPr/>
          </p:nvSpPr>
          <p:spPr>
            <a:xfrm>
              <a:off x="5354427" y="5069512"/>
              <a:ext cx="5168" cy="4196"/>
            </a:xfrm>
            <a:custGeom>
              <a:avLst/>
              <a:gdLst>
                <a:gd name="connsiteX0" fmla="*/ 0 w 5168"/>
                <a:gd name="connsiteY0" fmla="*/ 4196 h 4196"/>
                <a:gd name="connsiteX1" fmla="*/ 3989 w 5168"/>
                <a:gd name="connsiteY1" fmla="*/ 2 h 4196"/>
                <a:gd name="connsiteX2" fmla="*/ 5149 w 5168"/>
                <a:gd name="connsiteY2" fmla="*/ 1807 h 4196"/>
                <a:gd name="connsiteX3" fmla="*/ 0 w 5168"/>
                <a:gd name="connsiteY3" fmla="*/ 4196 h 4196"/>
                <a:gd name="connsiteX4" fmla="*/ 0 w 5168"/>
                <a:gd name="connsiteY4" fmla="*/ 4196 h 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8" h="4196">
                  <a:moveTo>
                    <a:pt x="0" y="4196"/>
                  </a:moveTo>
                  <a:cubicBezTo>
                    <a:pt x="812" y="2293"/>
                    <a:pt x="1737" y="430"/>
                    <a:pt x="3989" y="2"/>
                  </a:cubicBezTo>
                  <a:cubicBezTo>
                    <a:pt x="4275" y="-56"/>
                    <a:pt x="5321" y="1419"/>
                    <a:pt x="5149" y="1807"/>
                  </a:cubicBezTo>
                  <a:cubicBezTo>
                    <a:pt x="4189" y="4030"/>
                    <a:pt x="2000" y="3985"/>
                    <a:pt x="0" y="4196"/>
                  </a:cubicBezTo>
                  <a:lnTo>
                    <a:pt x="0" y="4196"/>
                  </a:lnTo>
                  <a:close/>
                </a:path>
              </a:pathLst>
            </a:custGeom>
            <a:grpFill/>
            <a:ln w="5715" cap="flat">
              <a:noFill/>
              <a:prstDash val="solid"/>
              <a:miter/>
            </a:ln>
          </p:spPr>
          <p:txBody>
            <a:bodyPr rtlCol="0" anchor="ctr"/>
            <a:lstStyle/>
            <a:p>
              <a:endParaRPr lang="zh-CN" altLang="en-US"/>
            </a:p>
          </p:txBody>
        </p:sp>
        <p:sp>
          <p:nvSpPr>
            <p:cNvPr id="2299" name="任意多边形: 形状 2298">
              <a:extLst>
                <a:ext uri="{FF2B5EF4-FFF2-40B4-BE49-F238E27FC236}">
                  <a16:creationId xmlns:a16="http://schemas.microsoft.com/office/drawing/2014/main" id="{10C9375D-7DC0-D731-9AD0-18468DB1A04D}"/>
                </a:ext>
              </a:extLst>
            </p:cNvPr>
            <p:cNvSpPr/>
            <p:nvPr/>
          </p:nvSpPr>
          <p:spPr>
            <a:xfrm>
              <a:off x="5245968" y="5106621"/>
              <a:ext cx="4537" cy="5221"/>
            </a:xfrm>
            <a:custGeom>
              <a:avLst/>
              <a:gdLst>
                <a:gd name="connsiteX0" fmla="*/ 0 w 4537"/>
                <a:gd name="connsiteY0" fmla="*/ 0 h 5221"/>
                <a:gd name="connsiteX1" fmla="*/ 3195 w 4537"/>
                <a:gd name="connsiteY1" fmla="*/ 29 h 5221"/>
                <a:gd name="connsiteX2" fmla="*/ 3458 w 4537"/>
                <a:gd name="connsiteY2" fmla="*/ 5086 h 5221"/>
                <a:gd name="connsiteX3" fmla="*/ 0 w 4537"/>
                <a:gd name="connsiteY3" fmla="*/ 0 h 5221"/>
              </a:gdLst>
              <a:ahLst/>
              <a:cxnLst>
                <a:cxn ang="0">
                  <a:pos x="connsiteX0" y="connsiteY0"/>
                </a:cxn>
                <a:cxn ang="0">
                  <a:pos x="connsiteX1" y="connsiteY1"/>
                </a:cxn>
                <a:cxn ang="0">
                  <a:pos x="connsiteX2" y="connsiteY2"/>
                </a:cxn>
                <a:cxn ang="0">
                  <a:pos x="connsiteX3" y="connsiteY3"/>
                </a:cxn>
              </a:cxnLst>
              <a:rect l="l" t="t" r="r" b="b"/>
              <a:pathLst>
                <a:path w="4537" h="5221">
                  <a:moveTo>
                    <a:pt x="0" y="0"/>
                  </a:moveTo>
                  <a:cubicBezTo>
                    <a:pt x="1063" y="0"/>
                    <a:pt x="2132" y="12"/>
                    <a:pt x="3195" y="29"/>
                  </a:cubicBezTo>
                  <a:cubicBezTo>
                    <a:pt x="3435" y="1789"/>
                    <a:pt x="5921" y="4458"/>
                    <a:pt x="3458" y="5086"/>
                  </a:cubicBezTo>
                  <a:cubicBezTo>
                    <a:pt x="-23" y="5972"/>
                    <a:pt x="383" y="2303"/>
                    <a:pt x="0" y="0"/>
                  </a:cubicBezTo>
                  <a:close/>
                </a:path>
              </a:pathLst>
            </a:custGeom>
            <a:grpFill/>
            <a:ln w="5715" cap="flat">
              <a:noFill/>
              <a:prstDash val="solid"/>
              <a:miter/>
            </a:ln>
          </p:spPr>
          <p:txBody>
            <a:bodyPr rtlCol="0" anchor="ctr"/>
            <a:lstStyle/>
            <a:p>
              <a:endParaRPr lang="zh-CN" altLang="en-US"/>
            </a:p>
          </p:txBody>
        </p:sp>
        <p:sp>
          <p:nvSpPr>
            <p:cNvPr id="2300" name="任意多边形: 形状 2299">
              <a:extLst>
                <a:ext uri="{FF2B5EF4-FFF2-40B4-BE49-F238E27FC236}">
                  <a16:creationId xmlns:a16="http://schemas.microsoft.com/office/drawing/2014/main" id="{2737504C-F00A-3A3A-80F1-339E3357C877}"/>
                </a:ext>
              </a:extLst>
            </p:cNvPr>
            <p:cNvSpPr/>
            <p:nvPr/>
          </p:nvSpPr>
          <p:spPr>
            <a:xfrm>
              <a:off x="5242619" y="5146083"/>
              <a:ext cx="6606" cy="5611"/>
            </a:xfrm>
            <a:custGeom>
              <a:avLst/>
              <a:gdLst>
                <a:gd name="connsiteX0" fmla="*/ 0 w 6606"/>
                <a:gd name="connsiteY0" fmla="*/ 3280 h 5611"/>
                <a:gd name="connsiteX1" fmla="*/ 6607 w 6606"/>
                <a:gd name="connsiteY1" fmla="*/ 0 h 5611"/>
                <a:gd name="connsiteX2" fmla="*/ 0 w 6606"/>
                <a:gd name="connsiteY2" fmla="*/ 3280 h 5611"/>
              </a:gdLst>
              <a:ahLst/>
              <a:cxnLst>
                <a:cxn ang="0">
                  <a:pos x="connsiteX0" y="connsiteY0"/>
                </a:cxn>
                <a:cxn ang="0">
                  <a:pos x="connsiteX1" y="connsiteY1"/>
                </a:cxn>
                <a:cxn ang="0">
                  <a:pos x="connsiteX2" y="connsiteY2"/>
                </a:cxn>
              </a:cxnLst>
              <a:rect l="l" t="t" r="r" b="b"/>
              <a:pathLst>
                <a:path w="6606" h="5611">
                  <a:moveTo>
                    <a:pt x="0" y="3280"/>
                  </a:moveTo>
                  <a:cubicBezTo>
                    <a:pt x="2200" y="2189"/>
                    <a:pt x="4406" y="1091"/>
                    <a:pt x="6607" y="0"/>
                  </a:cubicBezTo>
                  <a:cubicBezTo>
                    <a:pt x="5949" y="4212"/>
                    <a:pt x="5252" y="8332"/>
                    <a:pt x="0" y="3280"/>
                  </a:cubicBezTo>
                  <a:close/>
                </a:path>
              </a:pathLst>
            </a:custGeom>
            <a:grpFill/>
            <a:ln w="5715" cap="flat">
              <a:noFill/>
              <a:prstDash val="solid"/>
              <a:miter/>
            </a:ln>
          </p:spPr>
          <p:txBody>
            <a:bodyPr rtlCol="0" anchor="ctr"/>
            <a:lstStyle/>
            <a:p>
              <a:endParaRPr lang="zh-CN" altLang="en-US"/>
            </a:p>
          </p:txBody>
        </p:sp>
        <p:sp>
          <p:nvSpPr>
            <p:cNvPr id="2301" name="任意多边形: 形状 2300">
              <a:extLst>
                <a:ext uri="{FF2B5EF4-FFF2-40B4-BE49-F238E27FC236}">
                  <a16:creationId xmlns:a16="http://schemas.microsoft.com/office/drawing/2014/main" id="{70D94484-0A90-4CCE-6FBB-303245CC3E65}"/>
                </a:ext>
              </a:extLst>
            </p:cNvPr>
            <p:cNvSpPr/>
            <p:nvPr/>
          </p:nvSpPr>
          <p:spPr>
            <a:xfrm>
              <a:off x="5252483" y="5178984"/>
              <a:ext cx="8010" cy="6861"/>
            </a:xfrm>
            <a:custGeom>
              <a:avLst/>
              <a:gdLst>
                <a:gd name="connsiteX0" fmla="*/ 0 w 8010"/>
                <a:gd name="connsiteY0" fmla="*/ 3275 h 6861"/>
                <a:gd name="connsiteX1" fmla="*/ 6561 w 8010"/>
                <a:gd name="connsiteY1" fmla="*/ 17 h 6861"/>
                <a:gd name="connsiteX2" fmla="*/ 6555 w 8010"/>
                <a:gd name="connsiteY2" fmla="*/ 0 h 6861"/>
                <a:gd name="connsiteX3" fmla="*/ 6024 w 8010"/>
                <a:gd name="connsiteY3" fmla="*/ 6452 h 6861"/>
                <a:gd name="connsiteX4" fmla="*/ 0 w 8010"/>
                <a:gd name="connsiteY4" fmla="*/ 3275 h 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0" h="6861">
                  <a:moveTo>
                    <a:pt x="0" y="3275"/>
                  </a:moveTo>
                  <a:cubicBezTo>
                    <a:pt x="1417" y="640"/>
                    <a:pt x="3863" y="80"/>
                    <a:pt x="6561" y="17"/>
                  </a:cubicBezTo>
                  <a:cubicBezTo>
                    <a:pt x="6561" y="17"/>
                    <a:pt x="6555" y="0"/>
                    <a:pt x="6555" y="0"/>
                  </a:cubicBezTo>
                  <a:cubicBezTo>
                    <a:pt x="8504" y="2349"/>
                    <a:pt x="8658" y="5138"/>
                    <a:pt x="6024" y="6452"/>
                  </a:cubicBezTo>
                  <a:cubicBezTo>
                    <a:pt x="3498" y="7710"/>
                    <a:pt x="1206" y="5904"/>
                    <a:pt x="0" y="3275"/>
                  </a:cubicBezTo>
                  <a:close/>
                </a:path>
              </a:pathLst>
            </a:custGeom>
            <a:grpFill/>
            <a:ln w="5715" cap="flat">
              <a:noFill/>
              <a:prstDash val="solid"/>
              <a:miter/>
            </a:ln>
          </p:spPr>
          <p:txBody>
            <a:bodyPr rtlCol="0" anchor="ctr"/>
            <a:lstStyle/>
            <a:p>
              <a:endParaRPr lang="zh-CN" altLang="en-US"/>
            </a:p>
          </p:txBody>
        </p:sp>
        <p:sp>
          <p:nvSpPr>
            <p:cNvPr id="2302" name="任意多边形: 形状 2301">
              <a:extLst>
                <a:ext uri="{FF2B5EF4-FFF2-40B4-BE49-F238E27FC236}">
                  <a16:creationId xmlns:a16="http://schemas.microsoft.com/office/drawing/2014/main" id="{137BDF1C-89EE-F76E-EC8B-0A9AE3C6A0E8}"/>
                </a:ext>
              </a:extLst>
            </p:cNvPr>
            <p:cNvSpPr/>
            <p:nvPr/>
          </p:nvSpPr>
          <p:spPr>
            <a:xfrm>
              <a:off x="5153819" y="5240140"/>
              <a:ext cx="5221" cy="4617"/>
            </a:xfrm>
            <a:custGeom>
              <a:avLst/>
              <a:gdLst>
                <a:gd name="connsiteX0" fmla="*/ 0 w 5221"/>
                <a:gd name="connsiteY0" fmla="*/ 4618 h 4617"/>
                <a:gd name="connsiteX1" fmla="*/ 80 w 5221"/>
                <a:gd name="connsiteY1" fmla="*/ 1263 h 4617"/>
                <a:gd name="connsiteX2" fmla="*/ 5104 w 5221"/>
                <a:gd name="connsiteY2" fmla="*/ 1103 h 4617"/>
                <a:gd name="connsiteX3" fmla="*/ 0 w 5221"/>
                <a:gd name="connsiteY3" fmla="*/ 4618 h 4617"/>
              </a:gdLst>
              <a:ahLst/>
              <a:cxnLst>
                <a:cxn ang="0">
                  <a:pos x="connsiteX0" y="connsiteY0"/>
                </a:cxn>
                <a:cxn ang="0">
                  <a:pos x="connsiteX1" y="connsiteY1"/>
                </a:cxn>
                <a:cxn ang="0">
                  <a:pos x="connsiteX2" y="connsiteY2"/>
                </a:cxn>
                <a:cxn ang="0">
                  <a:pos x="connsiteX3" y="connsiteY3"/>
                </a:cxn>
              </a:cxnLst>
              <a:rect l="l" t="t" r="r" b="b"/>
              <a:pathLst>
                <a:path w="5221" h="4617">
                  <a:moveTo>
                    <a:pt x="0" y="4618"/>
                  </a:moveTo>
                  <a:cubicBezTo>
                    <a:pt x="29" y="3503"/>
                    <a:pt x="57" y="2383"/>
                    <a:pt x="80" y="1263"/>
                  </a:cubicBezTo>
                  <a:cubicBezTo>
                    <a:pt x="1834" y="1097"/>
                    <a:pt x="4498" y="-1389"/>
                    <a:pt x="5104" y="1103"/>
                  </a:cubicBezTo>
                  <a:cubicBezTo>
                    <a:pt x="5921" y="4480"/>
                    <a:pt x="2315" y="4223"/>
                    <a:pt x="0" y="4618"/>
                  </a:cubicBezTo>
                  <a:close/>
                </a:path>
              </a:pathLst>
            </a:custGeom>
            <a:grpFill/>
            <a:ln w="5715" cap="flat">
              <a:noFill/>
              <a:prstDash val="solid"/>
              <a:miter/>
            </a:ln>
          </p:spPr>
          <p:txBody>
            <a:bodyPr rtlCol="0" anchor="ctr"/>
            <a:lstStyle/>
            <a:p>
              <a:endParaRPr lang="zh-CN" altLang="en-US"/>
            </a:p>
          </p:txBody>
        </p:sp>
        <p:sp>
          <p:nvSpPr>
            <p:cNvPr id="2303" name="任意多边形: 形状 2302">
              <a:extLst>
                <a:ext uri="{FF2B5EF4-FFF2-40B4-BE49-F238E27FC236}">
                  <a16:creationId xmlns:a16="http://schemas.microsoft.com/office/drawing/2014/main" id="{9900A0D1-803B-016D-24E1-4EACD5F140AA}"/>
                </a:ext>
              </a:extLst>
            </p:cNvPr>
            <p:cNvSpPr/>
            <p:nvPr/>
          </p:nvSpPr>
          <p:spPr>
            <a:xfrm>
              <a:off x="5367588" y="5060552"/>
              <a:ext cx="4717" cy="6577"/>
            </a:xfrm>
            <a:custGeom>
              <a:avLst/>
              <a:gdLst>
                <a:gd name="connsiteX0" fmla="*/ 0 w 4717"/>
                <a:gd name="connsiteY0" fmla="*/ 3240 h 6577"/>
                <a:gd name="connsiteX1" fmla="*/ 3275 w 4717"/>
                <a:gd name="connsiteY1" fmla="*/ 0 h 6577"/>
                <a:gd name="connsiteX2" fmla="*/ 3292 w 4717"/>
                <a:gd name="connsiteY2" fmla="*/ 0 h 6577"/>
                <a:gd name="connsiteX3" fmla="*/ 3286 w 4717"/>
                <a:gd name="connsiteY3" fmla="*/ 6578 h 6577"/>
                <a:gd name="connsiteX4" fmla="*/ 1646 w 4717"/>
                <a:gd name="connsiteY4" fmla="*/ 6572 h 6577"/>
                <a:gd name="connsiteX5" fmla="*/ 6 w 4717"/>
                <a:gd name="connsiteY5" fmla="*/ 6578 h 6577"/>
                <a:gd name="connsiteX6" fmla="*/ 0 w 4717"/>
                <a:gd name="connsiteY6" fmla="*/ 3240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17" h="6577">
                  <a:moveTo>
                    <a:pt x="0" y="3240"/>
                  </a:moveTo>
                  <a:cubicBezTo>
                    <a:pt x="1091" y="2160"/>
                    <a:pt x="2183" y="1080"/>
                    <a:pt x="3275" y="0"/>
                  </a:cubicBezTo>
                  <a:lnTo>
                    <a:pt x="3292" y="0"/>
                  </a:lnTo>
                  <a:cubicBezTo>
                    <a:pt x="5315" y="2194"/>
                    <a:pt x="5069" y="4389"/>
                    <a:pt x="3286" y="6578"/>
                  </a:cubicBezTo>
                  <a:lnTo>
                    <a:pt x="1646" y="6572"/>
                  </a:lnTo>
                  <a:cubicBezTo>
                    <a:pt x="1646" y="6572"/>
                    <a:pt x="6" y="6578"/>
                    <a:pt x="6" y="6578"/>
                  </a:cubicBezTo>
                  <a:cubicBezTo>
                    <a:pt x="0" y="5464"/>
                    <a:pt x="0" y="4349"/>
                    <a:pt x="0" y="3240"/>
                  </a:cubicBezTo>
                  <a:close/>
                </a:path>
              </a:pathLst>
            </a:custGeom>
            <a:grpFill/>
            <a:ln w="5715" cap="flat">
              <a:noFill/>
              <a:prstDash val="solid"/>
              <a:miter/>
            </a:ln>
          </p:spPr>
          <p:txBody>
            <a:bodyPr rtlCol="0" anchor="ctr"/>
            <a:lstStyle/>
            <a:p>
              <a:endParaRPr lang="zh-CN" altLang="en-US"/>
            </a:p>
          </p:txBody>
        </p:sp>
        <p:sp>
          <p:nvSpPr>
            <p:cNvPr id="2304" name="任意多边形: 形状 2303">
              <a:extLst>
                <a:ext uri="{FF2B5EF4-FFF2-40B4-BE49-F238E27FC236}">
                  <a16:creationId xmlns:a16="http://schemas.microsoft.com/office/drawing/2014/main" id="{60C70F96-7CAD-5405-9975-BA839D3F266B}"/>
                </a:ext>
              </a:extLst>
            </p:cNvPr>
            <p:cNvSpPr/>
            <p:nvPr/>
          </p:nvSpPr>
          <p:spPr>
            <a:xfrm>
              <a:off x="5356930" y="5080269"/>
              <a:ext cx="5011" cy="3292"/>
            </a:xfrm>
            <a:custGeom>
              <a:avLst/>
              <a:gdLst>
                <a:gd name="connsiteX0" fmla="*/ 4075 w 5011"/>
                <a:gd name="connsiteY0" fmla="*/ 3292 h 3292"/>
                <a:gd name="connsiteX1" fmla="*/ 0 w 5011"/>
                <a:gd name="connsiteY1" fmla="*/ 1663 h 3292"/>
                <a:gd name="connsiteX2" fmla="*/ 4058 w 5011"/>
                <a:gd name="connsiteY2" fmla="*/ 0 h 3292"/>
                <a:gd name="connsiteX3" fmla="*/ 4069 w 5011"/>
                <a:gd name="connsiteY3" fmla="*/ 17 h 3292"/>
                <a:gd name="connsiteX4" fmla="*/ 4909 w 5011"/>
                <a:gd name="connsiteY4" fmla="*/ 2200 h 3292"/>
                <a:gd name="connsiteX5" fmla="*/ 4075 w 5011"/>
                <a:gd name="connsiteY5" fmla="*/ 3292 h 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11" h="3292">
                  <a:moveTo>
                    <a:pt x="4075" y="3292"/>
                  </a:moveTo>
                  <a:cubicBezTo>
                    <a:pt x="2486" y="3172"/>
                    <a:pt x="12" y="3378"/>
                    <a:pt x="0" y="1663"/>
                  </a:cubicBezTo>
                  <a:cubicBezTo>
                    <a:pt x="-6" y="-46"/>
                    <a:pt x="2463" y="120"/>
                    <a:pt x="4058" y="0"/>
                  </a:cubicBezTo>
                  <a:lnTo>
                    <a:pt x="4069" y="17"/>
                  </a:lnTo>
                  <a:cubicBezTo>
                    <a:pt x="4909" y="743"/>
                    <a:pt x="5184" y="1474"/>
                    <a:pt x="4909" y="2200"/>
                  </a:cubicBezTo>
                  <a:cubicBezTo>
                    <a:pt x="4635" y="2926"/>
                    <a:pt x="4355" y="3292"/>
                    <a:pt x="4075" y="3292"/>
                  </a:cubicBezTo>
                  <a:close/>
                </a:path>
              </a:pathLst>
            </a:custGeom>
            <a:grpFill/>
            <a:ln w="5715" cap="flat">
              <a:noFill/>
              <a:prstDash val="solid"/>
              <a:miter/>
            </a:ln>
          </p:spPr>
          <p:txBody>
            <a:bodyPr rtlCol="0" anchor="ctr"/>
            <a:lstStyle/>
            <a:p>
              <a:endParaRPr lang="zh-CN" altLang="en-US"/>
            </a:p>
          </p:txBody>
        </p:sp>
        <p:sp>
          <p:nvSpPr>
            <p:cNvPr id="2305" name="任意多边形: 形状 2304">
              <a:extLst>
                <a:ext uri="{FF2B5EF4-FFF2-40B4-BE49-F238E27FC236}">
                  <a16:creationId xmlns:a16="http://schemas.microsoft.com/office/drawing/2014/main" id="{53C4959F-76D0-4EAB-FF3C-288964D28FFB}"/>
                </a:ext>
              </a:extLst>
            </p:cNvPr>
            <p:cNvSpPr/>
            <p:nvPr/>
          </p:nvSpPr>
          <p:spPr>
            <a:xfrm>
              <a:off x="5361005" y="5080286"/>
              <a:ext cx="2525" cy="6595"/>
            </a:xfrm>
            <a:custGeom>
              <a:avLst/>
              <a:gdLst>
                <a:gd name="connsiteX0" fmla="*/ 0 w 2525"/>
                <a:gd name="connsiteY0" fmla="*/ 3275 h 6595"/>
                <a:gd name="connsiteX1" fmla="*/ 0 w 2525"/>
                <a:gd name="connsiteY1" fmla="*/ 0 h 6595"/>
                <a:gd name="connsiteX2" fmla="*/ 23 w 2525"/>
                <a:gd name="connsiteY2" fmla="*/ 6595 h 6595"/>
                <a:gd name="connsiteX3" fmla="*/ 0 w 2525"/>
                <a:gd name="connsiteY3" fmla="*/ 3275 h 6595"/>
              </a:gdLst>
              <a:ahLst/>
              <a:cxnLst>
                <a:cxn ang="0">
                  <a:pos x="connsiteX0" y="connsiteY0"/>
                </a:cxn>
                <a:cxn ang="0">
                  <a:pos x="connsiteX1" y="connsiteY1"/>
                </a:cxn>
                <a:cxn ang="0">
                  <a:pos x="connsiteX2" y="connsiteY2"/>
                </a:cxn>
                <a:cxn ang="0">
                  <a:pos x="connsiteX3" y="connsiteY3"/>
                </a:cxn>
              </a:cxnLst>
              <a:rect l="l" t="t" r="r" b="b"/>
              <a:pathLst>
                <a:path w="2525" h="6595">
                  <a:moveTo>
                    <a:pt x="0" y="3275"/>
                  </a:moveTo>
                  <a:cubicBezTo>
                    <a:pt x="0" y="2183"/>
                    <a:pt x="0" y="1091"/>
                    <a:pt x="0" y="0"/>
                  </a:cubicBezTo>
                  <a:cubicBezTo>
                    <a:pt x="3378" y="2183"/>
                    <a:pt x="3349" y="4383"/>
                    <a:pt x="23" y="6595"/>
                  </a:cubicBezTo>
                  <a:cubicBezTo>
                    <a:pt x="17" y="5486"/>
                    <a:pt x="6" y="4378"/>
                    <a:pt x="0" y="3275"/>
                  </a:cubicBezTo>
                  <a:close/>
                </a:path>
              </a:pathLst>
            </a:custGeom>
            <a:grpFill/>
            <a:ln w="5715" cap="flat">
              <a:noFill/>
              <a:prstDash val="solid"/>
              <a:miter/>
            </a:ln>
          </p:spPr>
          <p:txBody>
            <a:bodyPr rtlCol="0" anchor="ctr"/>
            <a:lstStyle/>
            <a:p>
              <a:endParaRPr lang="zh-CN" altLang="en-US"/>
            </a:p>
          </p:txBody>
        </p:sp>
        <p:sp>
          <p:nvSpPr>
            <p:cNvPr id="2306" name="任意多边形: 形状 2305">
              <a:extLst>
                <a:ext uri="{FF2B5EF4-FFF2-40B4-BE49-F238E27FC236}">
                  <a16:creationId xmlns:a16="http://schemas.microsoft.com/office/drawing/2014/main" id="{998DA112-7B57-4445-4FAB-54BB85918781}"/>
                </a:ext>
              </a:extLst>
            </p:cNvPr>
            <p:cNvSpPr/>
            <p:nvPr/>
          </p:nvSpPr>
          <p:spPr>
            <a:xfrm>
              <a:off x="5137343" y="5302982"/>
              <a:ext cx="2570" cy="4326"/>
            </a:xfrm>
            <a:custGeom>
              <a:avLst/>
              <a:gdLst>
                <a:gd name="connsiteX0" fmla="*/ 0 w 2570"/>
                <a:gd name="connsiteY0" fmla="*/ 4241 h 4326"/>
                <a:gd name="connsiteX1" fmla="*/ 1280 w 2570"/>
                <a:gd name="connsiteY1" fmla="*/ 0 h 4326"/>
                <a:gd name="connsiteX2" fmla="*/ 69 w 2570"/>
                <a:gd name="connsiteY2" fmla="*/ 4326 h 4326"/>
                <a:gd name="connsiteX3" fmla="*/ 0 w 2570"/>
                <a:gd name="connsiteY3" fmla="*/ 4241 h 4326"/>
              </a:gdLst>
              <a:ahLst/>
              <a:cxnLst>
                <a:cxn ang="0">
                  <a:pos x="connsiteX0" y="connsiteY0"/>
                </a:cxn>
                <a:cxn ang="0">
                  <a:pos x="connsiteX1" y="connsiteY1"/>
                </a:cxn>
                <a:cxn ang="0">
                  <a:pos x="connsiteX2" y="connsiteY2"/>
                </a:cxn>
                <a:cxn ang="0">
                  <a:pos x="connsiteX3" y="connsiteY3"/>
                </a:cxn>
              </a:cxnLst>
              <a:rect l="l" t="t" r="r" b="b"/>
              <a:pathLst>
                <a:path w="2570" h="4326">
                  <a:moveTo>
                    <a:pt x="0" y="4241"/>
                  </a:moveTo>
                  <a:cubicBezTo>
                    <a:pt x="429" y="2829"/>
                    <a:pt x="857" y="1412"/>
                    <a:pt x="1280" y="0"/>
                  </a:cubicBezTo>
                  <a:cubicBezTo>
                    <a:pt x="4223" y="2378"/>
                    <a:pt x="1394" y="3143"/>
                    <a:pt x="69" y="4326"/>
                  </a:cubicBezTo>
                  <a:lnTo>
                    <a:pt x="0" y="4241"/>
                  </a:lnTo>
                  <a:close/>
                </a:path>
              </a:pathLst>
            </a:custGeom>
            <a:grpFill/>
            <a:ln w="5715" cap="flat">
              <a:noFill/>
              <a:prstDash val="solid"/>
              <a:miter/>
            </a:ln>
          </p:spPr>
          <p:txBody>
            <a:bodyPr rtlCol="0" anchor="ctr"/>
            <a:lstStyle/>
            <a:p>
              <a:endParaRPr lang="zh-CN" altLang="en-US"/>
            </a:p>
          </p:txBody>
        </p:sp>
        <p:sp>
          <p:nvSpPr>
            <p:cNvPr id="2307" name="任意多边形: 形状 2306">
              <a:extLst>
                <a:ext uri="{FF2B5EF4-FFF2-40B4-BE49-F238E27FC236}">
                  <a16:creationId xmlns:a16="http://schemas.microsoft.com/office/drawing/2014/main" id="{5FAC27AD-D309-FD14-5903-96B18B3B483F}"/>
                </a:ext>
              </a:extLst>
            </p:cNvPr>
            <p:cNvSpPr/>
            <p:nvPr/>
          </p:nvSpPr>
          <p:spPr>
            <a:xfrm>
              <a:off x="5235263" y="5152666"/>
              <a:ext cx="4067" cy="3274"/>
            </a:xfrm>
            <a:custGeom>
              <a:avLst/>
              <a:gdLst>
                <a:gd name="connsiteX0" fmla="*/ 4063 w 4067"/>
                <a:gd name="connsiteY0" fmla="*/ 3275 h 3274"/>
                <a:gd name="connsiteX1" fmla="*/ 0 w 4067"/>
                <a:gd name="connsiteY1" fmla="*/ 1635 h 3274"/>
                <a:gd name="connsiteX2" fmla="*/ 4058 w 4067"/>
                <a:gd name="connsiteY2" fmla="*/ 0 h 3274"/>
                <a:gd name="connsiteX3" fmla="*/ 4063 w 4067"/>
                <a:gd name="connsiteY3" fmla="*/ 3275 h 3274"/>
              </a:gdLst>
              <a:ahLst/>
              <a:cxnLst>
                <a:cxn ang="0">
                  <a:pos x="connsiteX0" y="connsiteY0"/>
                </a:cxn>
                <a:cxn ang="0">
                  <a:pos x="connsiteX1" y="connsiteY1"/>
                </a:cxn>
                <a:cxn ang="0">
                  <a:pos x="connsiteX2" y="connsiteY2"/>
                </a:cxn>
                <a:cxn ang="0">
                  <a:pos x="connsiteX3" y="connsiteY3"/>
                </a:cxn>
              </a:cxnLst>
              <a:rect l="l" t="t" r="r" b="b"/>
              <a:pathLst>
                <a:path w="4067" h="3274">
                  <a:moveTo>
                    <a:pt x="4063" y="3275"/>
                  </a:moveTo>
                  <a:cubicBezTo>
                    <a:pt x="2480" y="3132"/>
                    <a:pt x="0" y="3337"/>
                    <a:pt x="0" y="1635"/>
                  </a:cubicBezTo>
                  <a:cubicBezTo>
                    <a:pt x="0" y="-80"/>
                    <a:pt x="2475" y="132"/>
                    <a:pt x="4058" y="0"/>
                  </a:cubicBezTo>
                  <a:cubicBezTo>
                    <a:pt x="4069" y="1091"/>
                    <a:pt x="4069" y="2183"/>
                    <a:pt x="4063" y="3275"/>
                  </a:cubicBezTo>
                  <a:close/>
                </a:path>
              </a:pathLst>
            </a:custGeom>
            <a:grpFill/>
            <a:ln w="5715" cap="flat">
              <a:noFill/>
              <a:prstDash val="solid"/>
              <a:miter/>
            </a:ln>
          </p:spPr>
          <p:txBody>
            <a:bodyPr rtlCol="0" anchor="ctr"/>
            <a:lstStyle/>
            <a:p>
              <a:endParaRPr lang="zh-CN" altLang="en-US"/>
            </a:p>
          </p:txBody>
        </p:sp>
        <p:sp>
          <p:nvSpPr>
            <p:cNvPr id="2308" name="任意多边形: 形状 2307">
              <a:extLst>
                <a:ext uri="{FF2B5EF4-FFF2-40B4-BE49-F238E27FC236}">
                  <a16:creationId xmlns:a16="http://schemas.microsoft.com/office/drawing/2014/main" id="{257F180F-D351-C0A8-BC15-3A0A1E3831DE}"/>
                </a:ext>
              </a:extLst>
            </p:cNvPr>
            <p:cNvSpPr/>
            <p:nvPr/>
          </p:nvSpPr>
          <p:spPr>
            <a:xfrm>
              <a:off x="5244545" y="5249981"/>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2309" name="任意多边形: 形状 2308">
              <a:extLst>
                <a:ext uri="{FF2B5EF4-FFF2-40B4-BE49-F238E27FC236}">
                  <a16:creationId xmlns:a16="http://schemas.microsoft.com/office/drawing/2014/main" id="{B4AFB627-B0DC-73B7-C17D-2F9E771671BC}"/>
                </a:ext>
              </a:extLst>
            </p:cNvPr>
            <p:cNvSpPr/>
            <p:nvPr/>
          </p:nvSpPr>
          <p:spPr>
            <a:xfrm>
              <a:off x="5135924" y="5307223"/>
              <a:ext cx="1492" cy="1395"/>
            </a:xfrm>
            <a:custGeom>
              <a:avLst/>
              <a:gdLst>
                <a:gd name="connsiteX0" fmla="*/ 1492 w 1492"/>
                <a:gd name="connsiteY0" fmla="*/ 80 h 1395"/>
                <a:gd name="connsiteX1" fmla="*/ 704 w 1492"/>
                <a:gd name="connsiteY1" fmla="*/ 1395 h 1395"/>
                <a:gd name="connsiteX2" fmla="*/ 1418 w 1492"/>
                <a:gd name="connsiteY2" fmla="*/ 0 h 1395"/>
                <a:gd name="connsiteX3" fmla="*/ 1492 w 1492"/>
                <a:gd name="connsiteY3" fmla="*/ 80 h 1395"/>
              </a:gdLst>
              <a:ahLst/>
              <a:cxnLst>
                <a:cxn ang="0">
                  <a:pos x="connsiteX0" y="connsiteY0"/>
                </a:cxn>
                <a:cxn ang="0">
                  <a:pos x="connsiteX1" y="connsiteY1"/>
                </a:cxn>
                <a:cxn ang="0">
                  <a:pos x="connsiteX2" y="connsiteY2"/>
                </a:cxn>
                <a:cxn ang="0">
                  <a:pos x="connsiteX3" y="connsiteY3"/>
                </a:cxn>
              </a:cxnLst>
              <a:rect l="l" t="t" r="r" b="b"/>
              <a:pathLst>
                <a:path w="1492" h="1395">
                  <a:moveTo>
                    <a:pt x="1492" y="80"/>
                  </a:moveTo>
                  <a:cubicBezTo>
                    <a:pt x="1224" y="543"/>
                    <a:pt x="852" y="1434"/>
                    <a:pt x="704" y="1395"/>
                  </a:cubicBezTo>
                  <a:cubicBezTo>
                    <a:pt x="-439" y="1126"/>
                    <a:pt x="-182" y="583"/>
                    <a:pt x="1418" y="0"/>
                  </a:cubicBezTo>
                  <a:cubicBezTo>
                    <a:pt x="1418" y="0"/>
                    <a:pt x="1492" y="80"/>
                    <a:pt x="1492" y="80"/>
                  </a:cubicBezTo>
                  <a:close/>
                </a:path>
              </a:pathLst>
            </a:custGeom>
            <a:grpFill/>
            <a:ln w="5715" cap="flat">
              <a:noFill/>
              <a:prstDash val="solid"/>
              <a:miter/>
            </a:ln>
          </p:spPr>
          <p:txBody>
            <a:bodyPr rtlCol="0" anchor="ctr"/>
            <a:lstStyle/>
            <a:p>
              <a:endParaRPr lang="zh-CN" altLang="en-US"/>
            </a:p>
          </p:txBody>
        </p:sp>
        <p:sp>
          <p:nvSpPr>
            <p:cNvPr id="2310" name="任意多边形: 形状 2309">
              <a:extLst>
                <a:ext uri="{FF2B5EF4-FFF2-40B4-BE49-F238E27FC236}">
                  <a16:creationId xmlns:a16="http://schemas.microsoft.com/office/drawing/2014/main" id="{6532BA0C-1059-460E-9303-487576E26CCA}"/>
                </a:ext>
              </a:extLst>
            </p:cNvPr>
            <p:cNvSpPr/>
            <p:nvPr/>
          </p:nvSpPr>
          <p:spPr>
            <a:xfrm>
              <a:off x="5354455" y="5088730"/>
              <a:ext cx="3280" cy="1437"/>
            </a:xfrm>
            <a:custGeom>
              <a:avLst/>
              <a:gdLst>
                <a:gd name="connsiteX0" fmla="*/ 3280 w 3280"/>
                <a:gd name="connsiteY0" fmla="*/ 1391 h 1437"/>
                <a:gd name="connsiteX1" fmla="*/ 0 w 3280"/>
                <a:gd name="connsiteY1" fmla="*/ 1437 h 1437"/>
                <a:gd name="connsiteX2" fmla="*/ 3280 w 3280"/>
                <a:gd name="connsiteY2" fmla="*/ 1391 h 1437"/>
              </a:gdLst>
              <a:ahLst/>
              <a:cxnLst>
                <a:cxn ang="0">
                  <a:pos x="connsiteX0" y="connsiteY0"/>
                </a:cxn>
                <a:cxn ang="0">
                  <a:pos x="connsiteX1" y="connsiteY1"/>
                </a:cxn>
                <a:cxn ang="0">
                  <a:pos x="connsiteX2" y="connsiteY2"/>
                </a:cxn>
              </a:cxnLst>
              <a:rect l="l" t="t" r="r" b="b"/>
              <a:pathLst>
                <a:path w="3280" h="1437">
                  <a:moveTo>
                    <a:pt x="3280" y="1391"/>
                  </a:moveTo>
                  <a:cubicBezTo>
                    <a:pt x="2189" y="1420"/>
                    <a:pt x="1092" y="1437"/>
                    <a:pt x="0" y="1437"/>
                  </a:cubicBezTo>
                  <a:cubicBezTo>
                    <a:pt x="1063" y="-477"/>
                    <a:pt x="2160" y="-466"/>
                    <a:pt x="3280" y="1391"/>
                  </a:cubicBezTo>
                  <a:close/>
                </a:path>
              </a:pathLst>
            </a:custGeom>
            <a:grpFill/>
            <a:ln w="5715" cap="flat">
              <a:noFill/>
              <a:prstDash val="solid"/>
              <a:miter/>
            </a:ln>
          </p:spPr>
          <p:txBody>
            <a:bodyPr rtlCol="0" anchor="ctr"/>
            <a:lstStyle/>
            <a:p>
              <a:endParaRPr lang="zh-CN" altLang="en-US"/>
            </a:p>
          </p:txBody>
        </p:sp>
        <p:sp>
          <p:nvSpPr>
            <p:cNvPr id="2311" name="任意多边形: 形状 2310">
              <a:extLst>
                <a:ext uri="{FF2B5EF4-FFF2-40B4-BE49-F238E27FC236}">
                  <a16:creationId xmlns:a16="http://schemas.microsoft.com/office/drawing/2014/main" id="{D4D65E1B-6631-0EF8-67E6-62BB132B923C}"/>
                </a:ext>
              </a:extLst>
            </p:cNvPr>
            <p:cNvSpPr/>
            <p:nvPr/>
          </p:nvSpPr>
          <p:spPr>
            <a:xfrm>
              <a:off x="5337990" y="4948710"/>
              <a:ext cx="3286" cy="3280"/>
            </a:xfrm>
            <a:custGeom>
              <a:avLst/>
              <a:gdLst>
                <a:gd name="connsiteX0" fmla="*/ 0 w 3286"/>
                <a:gd name="connsiteY0" fmla="*/ 0 h 3280"/>
                <a:gd name="connsiteX1" fmla="*/ 3286 w 3286"/>
                <a:gd name="connsiteY1" fmla="*/ 3280 h 3280"/>
                <a:gd name="connsiteX2" fmla="*/ 0 w 3286"/>
                <a:gd name="connsiteY2" fmla="*/ 0 h 3280"/>
              </a:gdLst>
              <a:ahLst/>
              <a:cxnLst>
                <a:cxn ang="0">
                  <a:pos x="connsiteX0" y="connsiteY0"/>
                </a:cxn>
                <a:cxn ang="0">
                  <a:pos x="connsiteX1" y="connsiteY1"/>
                </a:cxn>
                <a:cxn ang="0">
                  <a:pos x="connsiteX2" y="connsiteY2"/>
                </a:cxn>
              </a:cxnLst>
              <a:rect l="l" t="t" r="r" b="b"/>
              <a:pathLst>
                <a:path w="3286" h="3280">
                  <a:moveTo>
                    <a:pt x="0" y="0"/>
                  </a:moveTo>
                  <a:cubicBezTo>
                    <a:pt x="1097" y="1091"/>
                    <a:pt x="2189" y="2189"/>
                    <a:pt x="3286" y="3280"/>
                  </a:cubicBezTo>
                  <a:cubicBezTo>
                    <a:pt x="2189" y="2189"/>
                    <a:pt x="1097" y="1091"/>
                    <a:pt x="0" y="0"/>
                  </a:cubicBezTo>
                  <a:close/>
                </a:path>
              </a:pathLst>
            </a:custGeom>
            <a:grpFill/>
            <a:ln w="5715" cap="flat">
              <a:noFill/>
              <a:prstDash val="solid"/>
              <a:miter/>
            </a:ln>
          </p:spPr>
          <p:txBody>
            <a:bodyPr rtlCol="0" anchor="ctr"/>
            <a:lstStyle/>
            <a:p>
              <a:endParaRPr lang="zh-CN" altLang="en-US"/>
            </a:p>
          </p:txBody>
        </p:sp>
        <p:sp>
          <p:nvSpPr>
            <p:cNvPr id="2312" name="任意多边形: 形状 2311">
              <a:extLst>
                <a:ext uri="{FF2B5EF4-FFF2-40B4-BE49-F238E27FC236}">
                  <a16:creationId xmlns:a16="http://schemas.microsoft.com/office/drawing/2014/main" id="{D210DDA1-55DE-02A1-325A-2BC390E764A2}"/>
                </a:ext>
              </a:extLst>
            </p:cNvPr>
            <p:cNvSpPr/>
            <p:nvPr/>
          </p:nvSpPr>
          <p:spPr>
            <a:xfrm>
              <a:off x="5389432" y="5244959"/>
              <a:ext cx="129421" cy="181452"/>
            </a:xfrm>
            <a:custGeom>
              <a:avLst/>
              <a:gdLst>
                <a:gd name="connsiteX0" fmla="*/ 7755 w 129421"/>
                <a:gd name="connsiteY0" fmla="*/ 78746 h 181452"/>
                <a:gd name="connsiteX1" fmla="*/ 20911 w 129421"/>
                <a:gd name="connsiteY1" fmla="*/ 62298 h 181452"/>
                <a:gd name="connsiteX2" fmla="*/ 21105 w 129421"/>
                <a:gd name="connsiteY2" fmla="*/ 60904 h 181452"/>
                <a:gd name="connsiteX3" fmla="*/ 19636 w 129421"/>
                <a:gd name="connsiteY3" fmla="*/ 58612 h 181452"/>
                <a:gd name="connsiteX4" fmla="*/ 17379 w 129421"/>
                <a:gd name="connsiteY4" fmla="*/ 56526 h 181452"/>
                <a:gd name="connsiteX5" fmla="*/ 11761 w 129421"/>
                <a:gd name="connsiteY5" fmla="*/ 57675 h 181452"/>
                <a:gd name="connsiteX6" fmla="*/ 7572 w 129421"/>
                <a:gd name="connsiteY6" fmla="*/ 56566 h 181452"/>
                <a:gd name="connsiteX7" fmla="*/ 6035 w 129421"/>
                <a:gd name="connsiteY7" fmla="*/ 50285 h 181452"/>
                <a:gd name="connsiteX8" fmla="*/ 8469 w 129421"/>
                <a:gd name="connsiteY8" fmla="*/ 46536 h 181452"/>
                <a:gd name="connsiteX9" fmla="*/ 29095 w 129421"/>
                <a:gd name="connsiteY9" fmla="*/ 30106 h 181452"/>
                <a:gd name="connsiteX10" fmla="*/ 59241 w 129421"/>
                <a:gd name="connsiteY10" fmla="*/ 1588 h 181452"/>
                <a:gd name="connsiteX11" fmla="*/ 78587 w 129421"/>
                <a:gd name="connsiteY11" fmla="*/ 5280 h 181452"/>
                <a:gd name="connsiteX12" fmla="*/ 93388 w 129421"/>
                <a:gd name="connsiteY12" fmla="*/ 11704 h 181452"/>
                <a:gd name="connsiteX13" fmla="*/ 110459 w 129421"/>
                <a:gd name="connsiteY13" fmla="*/ 3537 h 181452"/>
                <a:gd name="connsiteX14" fmla="*/ 122375 w 129421"/>
                <a:gd name="connsiteY14" fmla="*/ 3925 h 181452"/>
                <a:gd name="connsiteX15" fmla="*/ 125970 w 129421"/>
                <a:gd name="connsiteY15" fmla="*/ 5943 h 181452"/>
                <a:gd name="connsiteX16" fmla="*/ 128690 w 129421"/>
                <a:gd name="connsiteY16" fmla="*/ 14664 h 181452"/>
                <a:gd name="connsiteX17" fmla="*/ 129421 w 129421"/>
                <a:gd name="connsiteY17" fmla="*/ 16258 h 181452"/>
                <a:gd name="connsiteX18" fmla="*/ 116277 w 129421"/>
                <a:gd name="connsiteY18" fmla="*/ 19550 h 181452"/>
                <a:gd name="connsiteX19" fmla="*/ 103538 w 129421"/>
                <a:gd name="connsiteY19" fmla="*/ 29888 h 181452"/>
                <a:gd name="connsiteX20" fmla="*/ 102161 w 129421"/>
                <a:gd name="connsiteY20" fmla="*/ 37387 h 181452"/>
                <a:gd name="connsiteX21" fmla="*/ 87805 w 129421"/>
                <a:gd name="connsiteY21" fmla="*/ 63390 h 181452"/>
                <a:gd name="connsiteX22" fmla="*/ 78741 w 129421"/>
                <a:gd name="connsiteY22" fmla="*/ 76900 h 181452"/>
                <a:gd name="connsiteX23" fmla="*/ 80918 w 129421"/>
                <a:gd name="connsiteY23" fmla="*/ 88982 h 181452"/>
                <a:gd name="connsiteX24" fmla="*/ 88759 w 129421"/>
                <a:gd name="connsiteY24" fmla="*/ 84061 h 181452"/>
                <a:gd name="connsiteX25" fmla="*/ 91257 w 129421"/>
                <a:gd name="connsiteY25" fmla="*/ 77974 h 181452"/>
                <a:gd name="connsiteX26" fmla="*/ 94829 w 129421"/>
                <a:gd name="connsiteY26" fmla="*/ 89919 h 181452"/>
                <a:gd name="connsiteX27" fmla="*/ 99835 w 129421"/>
                <a:gd name="connsiteY27" fmla="*/ 78752 h 181452"/>
                <a:gd name="connsiteX28" fmla="*/ 99824 w 129421"/>
                <a:gd name="connsiteY28" fmla="*/ 78752 h 181452"/>
                <a:gd name="connsiteX29" fmla="*/ 121855 w 129421"/>
                <a:gd name="connsiteY29" fmla="*/ 59201 h 181452"/>
                <a:gd name="connsiteX30" fmla="*/ 112751 w 129421"/>
                <a:gd name="connsiteY30" fmla="*/ 73043 h 181452"/>
                <a:gd name="connsiteX31" fmla="*/ 112528 w 129421"/>
                <a:gd name="connsiteY31" fmla="*/ 78878 h 181452"/>
                <a:gd name="connsiteX32" fmla="*/ 116694 w 129421"/>
                <a:gd name="connsiteY32" fmla="*/ 76586 h 181452"/>
                <a:gd name="connsiteX33" fmla="*/ 119403 w 129421"/>
                <a:gd name="connsiteY33" fmla="*/ 78689 h 181452"/>
                <a:gd name="connsiteX34" fmla="*/ 114242 w 129421"/>
                <a:gd name="connsiteY34" fmla="*/ 88142 h 181452"/>
                <a:gd name="connsiteX35" fmla="*/ 116254 w 129421"/>
                <a:gd name="connsiteY35" fmla="*/ 98468 h 181452"/>
                <a:gd name="connsiteX36" fmla="*/ 116054 w 129421"/>
                <a:gd name="connsiteY36" fmla="*/ 102549 h 181452"/>
                <a:gd name="connsiteX37" fmla="*/ 97423 w 129421"/>
                <a:gd name="connsiteY37" fmla="*/ 118608 h 181452"/>
                <a:gd name="connsiteX38" fmla="*/ 86628 w 129421"/>
                <a:gd name="connsiteY38" fmla="*/ 139079 h 181452"/>
                <a:gd name="connsiteX39" fmla="*/ 83816 w 129421"/>
                <a:gd name="connsiteY39" fmla="*/ 140828 h 181452"/>
                <a:gd name="connsiteX40" fmla="*/ 87651 w 129421"/>
                <a:gd name="connsiteY40" fmla="*/ 141863 h 181452"/>
                <a:gd name="connsiteX41" fmla="*/ 89016 w 129421"/>
                <a:gd name="connsiteY41" fmla="*/ 158350 h 181452"/>
                <a:gd name="connsiteX42" fmla="*/ 76849 w 129421"/>
                <a:gd name="connsiteY42" fmla="*/ 157893 h 181452"/>
                <a:gd name="connsiteX43" fmla="*/ 76169 w 129421"/>
                <a:gd name="connsiteY43" fmla="*/ 160528 h 181452"/>
                <a:gd name="connsiteX44" fmla="*/ 68985 w 129421"/>
                <a:gd name="connsiteY44" fmla="*/ 179987 h 181452"/>
                <a:gd name="connsiteX45" fmla="*/ 64848 w 129421"/>
                <a:gd name="connsiteY45" fmla="*/ 181422 h 181452"/>
                <a:gd name="connsiteX46" fmla="*/ 71974 w 129421"/>
                <a:gd name="connsiteY46" fmla="*/ 138159 h 181452"/>
                <a:gd name="connsiteX47" fmla="*/ 59093 w 129421"/>
                <a:gd name="connsiteY47" fmla="*/ 153184 h 181452"/>
                <a:gd name="connsiteX48" fmla="*/ 51229 w 129421"/>
                <a:gd name="connsiteY48" fmla="*/ 157425 h 181452"/>
                <a:gd name="connsiteX49" fmla="*/ 45874 w 129421"/>
                <a:gd name="connsiteY49" fmla="*/ 149652 h 181452"/>
                <a:gd name="connsiteX50" fmla="*/ 52549 w 129421"/>
                <a:gd name="connsiteY50" fmla="*/ 128701 h 181452"/>
                <a:gd name="connsiteX51" fmla="*/ 53566 w 129421"/>
                <a:gd name="connsiteY51" fmla="*/ 101635 h 181452"/>
                <a:gd name="connsiteX52" fmla="*/ 53195 w 129421"/>
                <a:gd name="connsiteY52" fmla="*/ 100086 h 181452"/>
                <a:gd name="connsiteX53" fmla="*/ 40565 w 129421"/>
                <a:gd name="connsiteY53" fmla="*/ 91050 h 181452"/>
                <a:gd name="connsiteX54" fmla="*/ 42708 w 129421"/>
                <a:gd name="connsiteY54" fmla="*/ 72259 h 181452"/>
                <a:gd name="connsiteX55" fmla="*/ 39050 w 129421"/>
                <a:gd name="connsiteY55" fmla="*/ 121717 h 181452"/>
                <a:gd name="connsiteX56" fmla="*/ 28020 w 129421"/>
                <a:gd name="connsiteY56" fmla="*/ 129678 h 181452"/>
                <a:gd name="connsiteX57" fmla="*/ 15230 w 129421"/>
                <a:gd name="connsiteY57" fmla="*/ 134256 h 181452"/>
                <a:gd name="connsiteX58" fmla="*/ 7178 w 129421"/>
                <a:gd name="connsiteY58" fmla="*/ 136794 h 181452"/>
                <a:gd name="connsiteX59" fmla="*/ 4857 w 129421"/>
                <a:gd name="connsiteY59" fmla="*/ 129358 h 181452"/>
                <a:gd name="connsiteX60" fmla="*/ 24083 w 129421"/>
                <a:gd name="connsiteY60" fmla="*/ 111882 h 181452"/>
                <a:gd name="connsiteX61" fmla="*/ 4492 w 129421"/>
                <a:gd name="connsiteY61" fmla="*/ 111670 h 181452"/>
                <a:gd name="connsiteX62" fmla="*/ 45 w 129421"/>
                <a:gd name="connsiteY62" fmla="*/ 108310 h 181452"/>
                <a:gd name="connsiteX63" fmla="*/ 10155 w 129421"/>
                <a:gd name="connsiteY63" fmla="*/ 85507 h 181452"/>
                <a:gd name="connsiteX64" fmla="*/ 7732 w 129421"/>
                <a:gd name="connsiteY64" fmla="*/ 78758 h 181452"/>
                <a:gd name="connsiteX65" fmla="*/ 7755 w 129421"/>
                <a:gd name="connsiteY65" fmla="*/ 78758 h 18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9421" h="181452">
                  <a:moveTo>
                    <a:pt x="7755" y="78746"/>
                  </a:moveTo>
                  <a:cubicBezTo>
                    <a:pt x="12767" y="73762"/>
                    <a:pt x="17425" y="68499"/>
                    <a:pt x="20911" y="62298"/>
                  </a:cubicBezTo>
                  <a:cubicBezTo>
                    <a:pt x="20911" y="62298"/>
                    <a:pt x="21117" y="60893"/>
                    <a:pt x="21105" y="60904"/>
                  </a:cubicBezTo>
                  <a:cubicBezTo>
                    <a:pt x="20956" y="59938"/>
                    <a:pt x="20482" y="59178"/>
                    <a:pt x="19636" y="58612"/>
                  </a:cubicBezTo>
                  <a:cubicBezTo>
                    <a:pt x="19042" y="57726"/>
                    <a:pt x="18333" y="57006"/>
                    <a:pt x="17379" y="56526"/>
                  </a:cubicBezTo>
                  <a:cubicBezTo>
                    <a:pt x="15402" y="56646"/>
                    <a:pt x="13653" y="57429"/>
                    <a:pt x="11761" y="57675"/>
                  </a:cubicBezTo>
                  <a:cubicBezTo>
                    <a:pt x="10252" y="57658"/>
                    <a:pt x="8875" y="57281"/>
                    <a:pt x="7572" y="56566"/>
                  </a:cubicBezTo>
                  <a:cubicBezTo>
                    <a:pt x="5943" y="54737"/>
                    <a:pt x="5583" y="52611"/>
                    <a:pt x="6035" y="50285"/>
                  </a:cubicBezTo>
                  <a:cubicBezTo>
                    <a:pt x="6572" y="48857"/>
                    <a:pt x="7401" y="47611"/>
                    <a:pt x="8469" y="46536"/>
                  </a:cubicBezTo>
                  <a:cubicBezTo>
                    <a:pt x="15539" y="41318"/>
                    <a:pt x="20071" y="32872"/>
                    <a:pt x="29095" y="30106"/>
                  </a:cubicBezTo>
                  <a:cubicBezTo>
                    <a:pt x="37530" y="19047"/>
                    <a:pt x="42371" y="5983"/>
                    <a:pt x="59241" y="1588"/>
                  </a:cubicBezTo>
                  <a:cubicBezTo>
                    <a:pt x="68505" y="-824"/>
                    <a:pt x="72689" y="1125"/>
                    <a:pt x="78587" y="5280"/>
                  </a:cubicBezTo>
                  <a:cubicBezTo>
                    <a:pt x="83467" y="7537"/>
                    <a:pt x="87159" y="12509"/>
                    <a:pt x="93388" y="11704"/>
                  </a:cubicBezTo>
                  <a:cubicBezTo>
                    <a:pt x="99715" y="10166"/>
                    <a:pt x="107002" y="8595"/>
                    <a:pt x="110459" y="3537"/>
                  </a:cubicBezTo>
                  <a:cubicBezTo>
                    <a:pt x="115763" y="-4201"/>
                    <a:pt x="118523" y="3039"/>
                    <a:pt x="122375" y="3925"/>
                  </a:cubicBezTo>
                  <a:cubicBezTo>
                    <a:pt x="123661" y="4428"/>
                    <a:pt x="124855" y="5126"/>
                    <a:pt x="125970" y="5943"/>
                  </a:cubicBezTo>
                  <a:cubicBezTo>
                    <a:pt x="128507" y="8332"/>
                    <a:pt x="126935" y="12006"/>
                    <a:pt x="128690" y="14664"/>
                  </a:cubicBezTo>
                  <a:cubicBezTo>
                    <a:pt x="128959" y="15190"/>
                    <a:pt x="129187" y="15721"/>
                    <a:pt x="129421" y="16258"/>
                  </a:cubicBezTo>
                  <a:cubicBezTo>
                    <a:pt x="125964" y="21042"/>
                    <a:pt x="120815" y="19076"/>
                    <a:pt x="116277" y="19550"/>
                  </a:cubicBezTo>
                  <a:cubicBezTo>
                    <a:pt x="101195" y="16321"/>
                    <a:pt x="100275" y="16921"/>
                    <a:pt x="103538" y="29888"/>
                  </a:cubicBezTo>
                  <a:cubicBezTo>
                    <a:pt x="104338" y="33061"/>
                    <a:pt x="103835" y="36049"/>
                    <a:pt x="102161" y="37387"/>
                  </a:cubicBezTo>
                  <a:cubicBezTo>
                    <a:pt x="93674" y="44159"/>
                    <a:pt x="91800" y="54280"/>
                    <a:pt x="87805" y="63390"/>
                  </a:cubicBezTo>
                  <a:cubicBezTo>
                    <a:pt x="85627" y="68351"/>
                    <a:pt x="83004" y="73083"/>
                    <a:pt x="78741" y="76900"/>
                  </a:cubicBezTo>
                  <a:cubicBezTo>
                    <a:pt x="73489" y="81604"/>
                    <a:pt x="76581" y="86010"/>
                    <a:pt x="80918" y="88982"/>
                  </a:cubicBezTo>
                  <a:cubicBezTo>
                    <a:pt x="86348" y="92708"/>
                    <a:pt x="86948" y="86856"/>
                    <a:pt x="88759" y="84061"/>
                  </a:cubicBezTo>
                  <a:cubicBezTo>
                    <a:pt x="89891" y="82318"/>
                    <a:pt x="90388" y="80164"/>
                    <a:pt x="91257" y="77974"/>
                  </a:cubicBezTo>
                  <a:cubicBezTo>
                    <a:pt x="95063" y="81358"/>
                    <a:pt x="91503" y="86873"/>
                    <a:pt x="94829" y="89919"/>
                  </a:cubicBezTo>
                  <a:cubicBezTo>
                    <a:pt x="101207" y="87519"/>
                    <a:pt x="94086" y="80683"/>
                    <a:pt x="99835" y="78752"/>
                  </a:cubicBezTo>
                  <a:lnTo>
                    <a:pt x="99824" y="78752"/>
                  </a:lnTo>
                  <a:cubicBezTo>
                    <a:pt x="106950" y="72094"/>
                    <a:pt x="111579" y="62595"/>
                    <a:pt x="121855" y="59201"/>
                  </a:cubicBezTo>
                  <a:cubicBezTo>
                    <a:pt x="124044" y="67442"/>
                    <a:pt x="114757" y="67813"/>
                    <a:pt x="112751" y="73043"/>
                  </a:cubicBezTo>
                  <a:cubicBezTo>
                    <a:pt x="111979" y="75054"/>
                    <a:pt x="110442" y="77180"/>
                    <a:pt x="112528" y="78878"/>
                  </a:cubicBezTo>
                  <a:cubicBezTo>
                    <a:pt x="115305" y="81129"/>
                    <a:pt x="115368" y="77798"/>
                    <a:pt x="116694" y="76586"/>
                  </a:cubicBezTo>
                  <a:cubicBezTo>
                    <a:pt x="120249" y="73334"/>
                    <a:pt x="119329" y="77415"/>
                    <a:pt x="119403" y="78689"/>
                  </a:cubicBezTo>
                  <a:cubicBezTo>
                    <a:pt x="119637" y="82821"/>
                    <a:pt x="117346" y="85524"/>
                    <a:pt x="114242" y="88142"/>
                  </a:cubicBezTo>
                  <a:cubicBezTo>
                    <a:pt x="109242" y="92371"/>
                    <a:pt x="113157" y="95480"/>
                    <a:pt x="116254" y="98468"/>
                  </a:cubicBezTo>
                  <a:cubicBezTo>
                    <a:pt x="117100" y="99874"/>
                    <a:pt x="116991" y="101229"/>
                    <a:pt x="116054" y="102549"/>
                  </a:cubicBezTo>
                  <a:cubicBezTo>
                    <a:pt x="104001" y="101120"/>
                    <a:pt x="98612" y="107133"/>
                    <a:pt x="97423" y="118608"/>
                  </a:cubicBezTo>
                  <a:cubicBezTo>
                    <a:pt x="96583" y="126735"/>
                    <a:pt x="94149" y="134353"/>
                    <a:pt x="86628" y="139079"/>
                  </a:cubicBezTo>
                  <a:cubicBezTo>
                    <a:pt x="85896" y="140079"/>
                    <a:pt x="83444" y="139274"/>
                    <a:pt x="83816" y="140828"/>
                  </a:cubicBezTo>
                  <a:cubicBezTo>
                    <a:pt x="84073" y="141903"/>
                    <a:pt x="86536" y="140514"/>
                    <a:pt x="87651" y="141863"/>
                  </a:cubicBezTo>
                  <a:cubicBezTo>
                    <a:pt x="91405" y="147115"/>
                    <a:pt x="92960" y="152835"/>
                    <a:pt x="89016" y="158350"/>
                  </a:cubicBezTo>
                  <a:cubicBezTo>
                    <a:pt x="85136" y="163780"/>
                    <a:pt x="81176" y="161442"/>
                    <a:pt x="76849" y="157893"/>
                  </a:cubicBezTo>
                  <a:cubicBezTo>
                    <a:pt x="75272" y="156596"/>
                    <a:pt x="76278" y="159654"/>
                    <a:pt x="76169" y="160528"/>
                  </a:cubicBezTo>
                  <a:cubicBezTo>
                    <a:pt x="75306" y="167597"/>
                    <a:pt x="73249" y="174181"/>
                    <a:pt x="68985" y="179987"/>
                  </a:cubicBezTo>
                  <a:cubicBezTo>
                    <a:pt x="67820" y="181085"/>
                    <a:pt x="66448" y="181587"/>
                    <a:pt x="64848" y="181422"/>
                  </a:cubicBezTo>
                  <a:cubicBezTo>
                    <a:pt x="56624" y="165317"/>
                    <a:pt x="65802" y="151978"/>
                    <a:pt x="71974" y="138159"/>
                  </a:cubicBezTo>
                  <a:cubicBezTo>
                    <a:pt x="68825" y="144200"/>
                    <a:pt x="61762" y="146692"/>
                    <a:pt x="59093" y="153184"/>
                  </a:cubicBezTo>
                  <a:cubicBezTo>
                    <a:pt x="57927" y="156024"/>
                    <a:pt x="55046" y="158779"/>
                    <a:pt x="51229" y="157425"/>
                  </a:cubicBezTo>
                  <a:cubicBezTo>
                    <a:pt x="47834" y="156219"/>
                    <a:pt x="46845" y="152772"/>
                    <a:pt x="45874" y="149652"/>
                  </a:cubicBezTo>
                  <a:cubicBezTo>
                    <a:pt x="43228" y="141165"/>
                    <a:pt x="47508" y="133964"/>
                    <a:pt x="52549" y="128701"/>
                  </a:cubicBezTo>
                  <a:cubicBezTo>
                    <a:pt x="61476" y="119380"/>
                    <a:pt x="54046" y="110596"/>
                    <a:pt x="53566" y="101635"/>
                  </a:cubicBezTo>
                  <a:cubicBezTo>
                    <a:pt x="53464" y="99657"/>
                    <a:pt x="53863" y="102023"/>
                    <a:pt x="53195" y="100086"/>
                  </a:cubicBezTo>
                  <a:cubicBezTo>
                    <a:pt x="51040" y="93862"/>
                    <a:pt x="35318" y="106493"/>
                    <a:pt x="40565" y="91050"/>
                  </a:cubicBezTo>
                  <a:cubicBezTo>
                    <a:pt x="42691" y="84798"/>
                    <a:pt x="44799" y="78866"/>
                    <a:pt x="42708" y="72259"/>
                  </a:cubicBezTo>
                  <a:cubicBezTo>
                    <a:pt x="42319" y="88787"/>
                    <a:pt x="36759" y="104864"/>
                    <a:pt x="39050" y="121717"/>
                  </a:cubicBezTo>
                  <a:cubicBezTo>
                    <a:pt x="40136" y="129713"/>
                    <a:pt x="33872" y="129981"/>
                    <a:pt x="28020" y="129678"/>
                  </a:cubicBezTo>
                  <a:cubicBezTo>
                    <a:pt x="22682" y="128204"/>
                    <a:pt x="18682" y="130015"/>
                    <a:pt x="15230" y="134256"/>
                  </a:cubicBezTo>
                  <a:cubicBezTo>
                    <a:pt x="13287" y="136651"/>
                    <a:pt x="10687" y="139628"/>
                    <a:pt x="7178" y="136794"/>
                  </a:cubicBezTo>
                  <a:cubicBezTo>
                    <a:pt x="5046" y="135068"/>
                    <a:pt x="4052" y="131930"/>
                    <a:pt x="4857" y="129358"/>
                  </a:cubicBezTo>
                  <a:cubicBezTo>
                    <a:pt x="7801" y="119940"/>
                    <a:pt x="12258" y="111847"/>
                    <a:pt x="24083" y="111882"/>
                  </a:cubicBezTo>
                  <a:cubicBezTo>
                    <a:pt x="17590" y="103058"/>
                    <a:pt x="10829" y="124335"/>
                    <a:pt x="4492" y="111670"/>
                  </a:cubicBezTo>
                  <a:cubicBezTo>
                    <a:pt x="2314" y="111424"/>
                    <a:pt x="-383" y="110870"/>
                    <a:pt x="45" y="108310"/>
                  </a:cubicBezTo>
                  <a:cubicBezTo>
                    <a:pt x="1440" y="99915"/>
                    <a:pt x="2217" y="91262"/>
                    <a:pt x="10155" y="85507"/>
                  </a:cubicBezTo>
                  <a:cubicBezTo>
                    <a:pt x="15699" y="81489"/>
                    <a:pt x="12418" y="79632"/>
                    <a:pt x="7732" y="78758"/>
                  </a:cubicBezTo>
                  <a:lnTo>
                    <a:pt x="7755" y="78758"/>
                  </a:lnTo>
                  <a:close/>
                </a:path>
              </a:pathLst>
            </a:custGeom>
            <a:grpFill/>
            <a:ln w="5715" cap="flat">
              <a:noFill/>
              <a:prstDash val="solid"/>
              <a:miter/>
            </a:ln>
          </p:spPr>
          <p:txBody>
            <a:bodyPr rtlCol="0" anchor="ctr"/>
            <a:lstStyle/>
            <a:p>
              <a:endParaRPr lang="zh-CN" altLang="en-US"/>
            </a:p>
          </p:txBody>
        </p:sp>
        <p:sp>
          <p:nvSpPr>
            <p:cNvPr id="2313" name="任意多边形: 形状 2312">
              <a:extLst>
                <a:ext uri="{FF2B5EF4-FFF2-40B4-BE49-F238E27FC236}">
                  <a16:creationId xmlns:a16="http://schemas.microsoft.com/office/drawing/2014/main" id="{82C7EC04-F8C2-6852-D08F-945DDA6E4743}"/>
                </a:ext>
              </a:extLst>
            </p:cNvPr>
            <p:cNvSpPr/>
            <p:nvPr userDrawn="1"/>
          </p:nvSpPr>
          <p:spPr>
            <a:xfrm>
              <a:off x="5507936" y="5280945"/>
              <a:ext cx="109652" cy="204102"/>
            </a:xfrm>
            <a:custGeom>
              <a:avLst/>
              <a:gdLst>
                <a:gd name="connsiteX0" fmla="*/ 99694 w 109652"/>
                <a:gd name="connsiteY0" fmla="*/ 59190 h 204102"/>
                <a:gd name="connsiteX1" fmla="*/ 83269 w 109652"/>
                <a:gd name="connsiteY1" fmla="*/ 69071 h 204102"/>
                <a:gd name="connsiteX2" fmla="*/ 68490 w 109652"/>
                <a:gd name="connsiteY2" fmla="*/ 65271 h 204102"/>
                <a:gd name="connsiteX3" fmla="*/ 78406 w 109652"/>
                <a:gd name="connsiteY3" fmla="*/ 71723 h 204102"/>
                <a:gd name="connsiteX4" fmla="*/ 81840 w 109652"/>
                <a:gd name="connsiteY4" fmla="*/ 71449 h 204102"/>
                <a:gd name="connsiteX5" fmla="*/ 81823 w 109652"/>
                <a:gd name="connsiteY5" fmla="*/ 69820 h 204102"/>
                <a:gd name="connsiteX6" fmla="*/ 83263 w 109652"/>
                <a:gd name="connsiteY6" fmla="*/ 69066 h 204102"/>
                <a:gd name="connsiteX7" fmla="*/ 87584 w 109652"/>
                <a:gd name="connsiteY7" fmla="*/ 77707 h 204102"/>
                <a:gd name="connsiteX8" fmla="*/ 79446 w 109652"/>
                <a:gd name="connsiteY8" fmla="*/ 82970 h 204102"/>
                <a:gd name="connsiteX9" fmla="*/ 87521 w 109652"/>
                <a:gd name="connsiteY9" fmla="*/ 91806 h 204102"/>
                <a:gd name="connsiteX10" fmla="*/ 79983 w 109652"/>
                <a:gd name="connsiteY10" fmla="*/ 101978 h 204102"/>
                <a:gd name="connsiteX11" fmla="*/ 80252 w 109652"/>
                <a:gd name="connsiteY11" fmla="*/ 104133 h 204102"/>
                <a:gd name="connsiteX12" fmla="*/ 77971 w 109652"/>
                <a:gd name="connsiteY12" fmla="*/ 119061 h 204102"/>
                <a:gd name="connsiteX13" fmla="*/ 65735 w 109652"/>
                <a:gd name="connsiteY13" fmla="*/ 133251 h 204102"/>
                <a:gd name="connsiteX14" fmla="*/ 58494 w 109652"/>
                <a:gd name="connsiteY14" fmla="*/ 148190 h 204102"/>
                <a:gd name="connsiteX15" fmla="*/ 53860 w 109652"/>
                <a:gd name="connsiteY15" fmla="*/ 172107 h 204102"/>
                <a:gd name="connsiteX16" fmla="*/ 53648 w 109652"/>
                <a:gd name="connsiteY16" fmla="*/ 174353 h 204102"/>
                <a:gd name="connsiteX17" fmla="*/ 37080 w 109652"/>
                <a:gd name="connsiteY17" fmla="*/ 181503 h 204102"/>
                <a:gd name="connsiteX18" fmla="*/ 18164 w 109652"/>
                <a:gd name="connsiteY18" fmla="*/ 197842 h 204102"/>
                <a:gd name="connsiteX19" fmla="*/ 2510 w 109652"/>
                <a:gd name="connsiteY19" fmla="*/ 203705 h 204102"/>
                <a:gd name="connsiteX20" fmla="*/ 1070 w 109652"/>
                <a:gd name="connsiteY20" fmla="*/ 197350 h 204102"/>
                <a:gd name="connsiteX21" fmla="*/ 4305 w 109652"/>
                <a:gd name="connsiteY21" fmla="*/ 197333 h 204102"/>
                <a:gd name="connsiteX22" fmla="*/ 12329 w 109652"/>
                <a:gd name="connsiteY22" fmla="*/ 197413 h 204102"/>
                <a:gd name="connsiteX23" fmla="*/ 14569 w 109652"/>
                <a:gd name="connsiteY23" fmla="*/ 195093 h 204102"/>
                <a:gd name="connsiteX24" fmla="*/ 29296 w 109652"/>
                <a:gd name="connsiteY24" fmla="*/ 176902 h 204102"/>
                <a:gd name="connsiteX25" fmla="*/ 21993 w 109652"/>
                <a:gd name="connsiteY25" fmla="*/ 177171 h 204102"/>
                <a:gd name="connsiteX26" fmla="*/ 10163 w 109652"/>
                <a:gd name="connsiteY26" fmla="*/ 182331 h 204102"/>
                <a:gd name="connsiteX27" fmla="*/ 9185 w 109652"/>
                <a:gd name="connsiteY27" fmla="*/ 164592 h 204102"/>
                <a:gd name="connsiteX28" fmla="*/ 12140 w 109652"/>
                <a:gd name="connsiteY28" fmla="*/ 146944 h 204102"/>
                <a:gd name="connsiteX29" fmla="*/ 14197 w 109652"/>
                <a:gd name="connsiteY29" fmla="*/ 141446 h 204102"/>
                <a:gd name="connsiteX30" fmla="*/ 14215 w 109652"/>
                <a:gd name="connsiteY30" fmla="*/ 141446 h 204102"/>
                <a:gd name="connsiteX31" fmla="*/ 25645 w 109652"/>
                <a:gd name="connsiteY31" fmla="*/ 137435 h 204102"/>
                <a:gd name="connsiteX32" fmla="*/ 27353 w 109652"/>
                <a:gd name="connsiteY32" fmla="*/ 128307 h 204102"/>
                <a:gd name="connsiteX33" fmla="*/ 27370 w 109652"/>
                <a:gd name="connsiteY33" fmla="*/ 128273 h 204102"/>
                <a:gd name="connsiteX34" fmla="*/ 41441 w 109652"/>
                <a:gd name="connsiteY34" fmla="*/ 115557 h 204102"/>
                <a:gd name="connsiteX35" fmla="*/ 45921 w 109652"/>
                <a:gd name="connsiteY35" fmla="*/ 105310 h 204102"/>
                <a:gd name="connsiteX36" fmla="*/ 53511 w 109652"/>
                <a:gd name="connsiteY36" fmla="*/ 98801 h 204102"/>
                <a:gd name="connsiteX37" fmla="*/ 49916 w 109652"/>
                <a:gd name="connsiteY37" fmla="*/ 83039 h 204102"/>
                <a:gd name="connsiteX38" fmla="*/ 44733 w 109652"/>
                <a:gd name="connsiteY38" fmla="*/ 82685 h 204102"/>
                <a:gd name="connsiteX39" fmla="*/ 38515 w 109652"/>
                <a:gd name="connsiteY39" fmla="*/ 77507 h 204102"/>
                <a:gd name="connsiteX40" fmla="*/ 43098 w 109652"/>
                <a:gd name="connsiteY40" fmla="*/ 70855 h 204102"/>
                <a:gd name="connsiteX41" fmla="*/ 53831 w 109652"/>
                <a:gd name="connsiteY41" fmla="*/ 67431 h 204102"/>
                <a:gd name="connsiteX42" fmla="*/ 56283 w 109652"/>
                <a:gd name="connsiteY42" fmla="*/ 57327 h 204102"/>
                <a:gd name="connsiteX43" fmla="*/ 54688 w 109652"/>
                <a:gd name="connsiteY43" fmla="*/ 55041 h 204102"/>
                <a:gd name="connsiteX44" fmla="*/ 57266 w 109652"/>
                <a:gd name="connsiteY44" fmla="*/ 14591 h 204102"/>
                <a:gd name="connsiteX45" fmla="*/ 63032 w 109652"/>
                <a:gd name="connsiteY45" fmla="*/ 7424 h 204102"/>
                <a:gd name="connsiteX46" fmla="*/ 73416 w 109652"/>
                <a:gd name="connsiteY46" fmla="*/ 0 h 204102"/>
                <a:gd name="connsiteX47" fmla="*/ 73411 w 109652"/>
                <a:gd name="connsiteY47" fmla="*/ 0 h 204102"/>
                <a:gd name="connsiteX48" fmla="*/ 72856 w 109652"/>
                <a:gd name="connsiteY48" fmla="*/ 6167 h 204102"/>
                <a:gd name="connsiteX49" fmla="*/ 70125 w 109652"/>
                <a:gd name="connsiteY49" fmla="*/ 26318 h 204102"/>
                <a:gd name="connsiteX50" fmla="*/ 63924 w 109652"/>
                <a:gd name="connsiteY50" fmla="*/ 27821 h 204102"/>
                <a:gd name="connsiteX51" fmla="*/ 66838 w 109652"/>
                <a:gd name="connsiteY51" fmla="*/ 46051 h 204102"/>
                <a:gd name="connsiteX52" fmla="*/ 69993 w 109652"/>
                <a:gd name="connsiteY52" fmla="*/ 50041 h 204102"/>
                <a:gd name="connsiteX53" fmla="*/ 93190 w 109652"/>
                <a:gd name="connsiteY53" fmla="*/ 39519 h 204102"/>
                <a:gd name="connsiteX54" fmla="*/ 109581 w 109652"/>
                <a:gd name="connsiteY54" fmla="*/ 32913 h 204102"/>
                <a:gd name="connsiteX55" fmla="*/ 102911 w 109652"/>
                <a:gd name="connsiteY55" fmla="*/ 50395 h 204102"/>
                <a:gd name="connsiteX56" fmla="*/ 99694 w 109652"/>
                <a:gd name="connsiteY56" fmla="*/ 59190 h 20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9652" h="204102">
                  <a:moveTo>
                    <a:pt x="99694" y="59190"/>
                  </a:moveTo>
                  <a:cubicBezTo>
                    <a:pt x="91767" y="58413"/>
                    <a:pt x="86687" y="62362"/>
                    <a:pt x="83269" y="69071"/>
                  </a:cubicBezTo>
                  <a:cubicBezTo>
                    <a:pt x="77343" y="70900"/>
                    <a:pt x="71485" y="72518"/>
                    <a:pt x="68490" y="65271"/>
                  </a:cubicBezTo>
                  <a:cubicBezTo>
                    <a:pt x="68707" y="71312"/>
                    <a:pt x="73548" y="71581"/>
                    <a:pt x="78406" y="71723"/>
                  </a:cubicBezTo>
                  <a:cubicBezTo>
                    <a:pt x="79474" y="70763"/>
                    <a:pt x="80886" y="74272"/>
                    <a:pt x="81840" y="71449"/>
                  </a:cubicBezTo>
                  <a:cubicBezTo>
                    <a:pt x="81806" y="71443"/>
                    <a:pt x="81823" y="69820"/>
                    <a:pt x="81823" y="69820"/>
                  </a:cubicBezTo>
                  <a:lnTo>
                    <a:pt x="83263" y="69066"/>
                  </a:lnTo>
                  <a:cubicBezTo>
                    <a:pt x="88870" y="69883"/>
                    <a:pt x="91590" y="72621"/>
                    <a:pt x="87584" y="77707"/>
                  </a:cubicBezTo>
                  <a:cubicBezTo>
                    <a:pt x="85692" y="80107"/>
                    <a:pt x="82206" y="81256"/>
                    <a:pt x="79446" y="82970"/>
                  </a:cubicBezTo>
                  <a:cubicBezTo>
                    <a:pt x="79994" y="88045"/>
                    <a:pt x="87538" y="86634"/>
                    <a:pt x="87521" y="91806"/>
                  </a:cubicBezTo>
                  <a:cubicBezTo>
                    <a:pt x="87504" y="96886"/>
                    <a:pt x="82200" y="98355"/>
                    <a:pt x="79983" y="101978"/>
                  </a:cubicBezTo>
                  <a:cubicBezTo>
                    <a:pt x="80069" y="102699"/>
                    <a:pt x="80154" y="103413"/>
                    <a:pt x="80252" y="104133"/>
                  </a:cubicBezTo>
                  <a:cubicBezTo>
                    <a:pt x="80594" y="109277"/>
                    <a:pt x="80509" y="114352"/>
                    <a:pt x="77971" y="119061"/>
                  </a:cubicBezTo>
                  <a:cubicBezTo>
                    <a:pt x="69753" y="120198"/>
                    <a:pt x="67924" y="126879"/>
                    <a:pt x="65735" y="133251"/>
                  </a:cubicBezTo>
                  <a:cubicBezTo>
                    <a:pt x="62198" y="137634"/>
                    <a:pt x="56786" y="140286"/>
                    <a:pt x="58494" y="148190"/>
                  </a:cubicBezTo>
                  <a:cubicBezTo>
                    <a:pt x="60232" y="156225"/>
                    <a:pt x="55986" y="164203"/>
                    <a:pt x="53860" y="172107"/>
                  </a:cubicBezTo>
                  <a:cubicBezTo>
                    <a:pt x="53791" y="172856"/>
                    <a:pt x="53722" y="173605"/>
                    <a:pt x="53648" y="174353"/>
                  </a:cubicBezTo>
                  <a:cubicBezTo>
                    <a:pt x="50956" y="182406"/>
                    <a:pt x="42578" y="177994"/>
                    <a:pt x="37080" y="181503"/>
                  </a:cubicBezTo>
                  <a:cubicBezTo>
                    <a:pt x="29702" y="186212"/>
                    <a:pt x="22667" y="189932"/>
                    <a:pt x="18164" y="197842"/>
                  </a:cubicBezTo>
                  <a:cubicBezTo>
                    <a:pt x="14832" y="203688"/>
                    <a:pt x="8711" y="204854"/>
                    <a:pt x="2510" y="203705"/>
                  </a:cubicBezTo>
                  <a:cubicBezTo>
                    <a:pt x="-1753" y="202917"/>
                    <a:pt x="601" y="199711"/>
                    <a:pt x="1070" y="197350"/>
                  </a:cubicBezTo>
                  <a:cubicBezTo>
                    <a:pt x="2139" y="195859"/>
                    <a:pt x="3219" y="195773"/>
                    <a:pt x="4305" y="197333"/>
                  </a:cubicBezTo>
                  <a:cubicBezTo>
                    <a:pt x="6945" y="200985"/>
                    <a:pt x="9637" y="199939"/>
                    <a:pt x="12329" y="197413"/>
                  </a:cubicBezTo>
                  <a:cubicBezTo>
                    <a:pt x="13117" y="196676"/>
                    <a:pt x="14072" y="196002"/>
                    <a:pt x="14569" y="195093"/>
                  </a:cubicBezTo>
                  <a:cubicBezTo>
                    <a:pt x="18295" y="188229"/>
                    <a:pt x="23919" y="182680"/>
                    <a:pt x="29296" y="176902"/>
                  </a:cubicBezTo>
                  <a:cubicBezTo>
                    <a:pt x="25456" y="174422"/>
                    <a:pt x="23913" y="176577"/>
                    <a:pt x="21993" y="177171"/>
                  </a:cubicBezTo>
                  <a:cubicBezTo>
                    <a:pt x="17724" y="178497"/>
                    <a:pt x="15295" y="187092"/>
                    <a:pt x="10163" y="182331"/>
                  </a:cubicBezTo>
                  <a:cubicBezTo>
                    <a:pt x="5185" y="177714"/>
                    <a:pt x="5311" y="167747"/>
                    <a:pt x="9185" y="164592"/>
                  </a:cubicBezTo>
                  <a:cubicBezTo>
                    <a:pt x="16638" y="158546"/>
                    <a:pt x="14963" y="153499"/>
                    <a:pt x="12140" y="146944"/>
                  </a:cubicBezTo>
                  <a:cubicBezTo>
                    <a:pt x="11186" y="144732"/>
                    <a:pt x="12226" y="142801"/>
                    <a:pt x="14197" y="141446"/>
                  </a:cubicBezTo>
                  <a:lnTo>
                    <a:pt x="14215" y="141446"/>
                  </a:lnTo>
                  <a:cubicBezTo>
                    <a:pt x="20352" y="146750"/>
                    <a:pt x="24176" y="145458"/>
                    <a:pt x="25645" y="137435"/>
                  </a:cubicBezTo>
                  <a:cubicBezTo>
                    <a:pt x="26205" y="134388"/>
                    <a:pt x="26782" y="131348"/>
                    <a:pt x="27353" y="128307"/>
                  </a:cubicBezTo>
                  <a:lnTo>
                    <a:pt x="27370" y="128273"/>
                  </a:lnTo>
                  <a:cubicBezTo>
                    <a:pt x="35852" y="128245"/>
                    <a:pt x="42464" y="126456"/>
                    <a:pt x="41441" y="115557"/>
                  </a:cubicBezTo>
                  <a:cubicBezTo>
                    <a:pt x="41081" y="111723"/>
                    <a:pt x="43796" y="108488"/>
                    <a:pt x="45921" y="105310"/>
                  </a:cubicBezTo>
                  <a:cubicBezTo>
                    <a:pt x="47876" y="102384"/>
                    <a:pt x="54551" y="104830"/>
                    <a:pt x="53511" y="98801"/>
                  </a:cubicBezTo>
                  <a:cubicBezTo>
                    <a:pt x="52597" y="93492"/>
                    <a:pt x="51494" y="88177"/>
                    <a:pt x="49916" y="83039"/>
                  </a:cubicBezTo>
                  <a:cubicBezTo>
                    <a:pt x="48882" y="79662"/>
                    <a:pt x="46579" y="81999"/>
                    <a:pt x="44733" y="82685"/>
                  </a:cubicBezTo>
                  <a:cubicBezTo>
                    <a:pt x="39795" y="84525"/>
                    <a:pt x="39429" y="80067"/>
                    <a:pt x="38515" y="77507"/>
                  </a:cubicBezTo>
                  <a:cubicBezTo>
                    <a:pt x="37183" y="73804"/>
                    <a:pt x="39109" y="70860"/>
                    <a:pt x="43098" y="70855"/>
                  </a:cubicBezTo>
                  <a:cubicBezTo>
                    <a:pt x="47190" y="70849"/>
                    <a:pt x="50362" y="68889"/>
                    <a:pt x="53831" y="67431"/>
                  </a:cubicBezTo>
                  <a:cubicBezTo>
                    <a:pt x="61643" y="64151"/>
                    <a:pt x="61643" y="64162"/>
                    <a:pt x="56283" y="57327"/>
                  </a:cubicBezTo>
                  <a:cubicBezTo>
                    <a:pt x="55694" y="56579"/>
                    <a:pt x="54540" y="55630"/>
                    <a:pt x="54688" y="55041"/>
                  </a:cubicBezTo>
                  <a:cubicBezTo>
                    <a:pt x="58123" y="41708"/>
                    <a:pt x="55374" y="27998"/>
                    <a:pt x="57266" y="14591"/>
                  </a:cubicBezTo>
                  <a:cubicBezTo>
                    <a:pt x="57757" y="11110"/>
                    <a:pt x="59603" y="8121"/>
                    <a:pt x="63032" y="7424"/>
                  </a:cubicBezTo>
                  <a:cubicBezTo>
                    <a:pt x="67781" y="6458"/>
                    <a:pt x="70022" y="2543"/>
                    <a:pt x="73416" y="0"/>
                  </a:cubicBezTo>
                  <a:lnTo>
                    <a:pt x="73411" y="0"/>
                  </a:lnTo>
                  <a:cubicBezTo>
                    <a:pt x="73268" y="2120"/>
                    <a:pt x="73919" y="5487"/>
                    <a:pt x="72856" y="6167"/>
                  </a:cubicBezTo>
                  <a:cubicBezTo>
                    <a:pt x="63781" y="11962"/>
                    <a:pt x="70610" y="19597"/>
                    <a:pt x="70125" y="26318"/>
                  </a:cubicBezTo>
                  <a:cubicBezTo>
                    <a:pt x="67787" y="25957"/>
                    <a:pt x="64084" y="23552"/>
                    <a:pt x="63924" y="27821"/>
                  </a:cubicBezTo>
                  <a:cubicBezTo>
                    <a:pt x="63695" y="33942"/>
                    <a:pt x="61135" y="40771"/>
                    <a:pt x="66838" y="46051"/>
                  </a:cubicBezTo>
                  <a:cubicBezTo>
                    <a:pt x="67113" y="48103"/>
                    <a:pt x="67970" y="51549"/>
                    <a:pt x="69993" y="50041"/>
                  </a:cubicBezTo>
                  <a:cubicBezTo>
                    <a:pt x="77040" y="44777"/>
                    <a:pt x="86670" y="45583"/>
                    <a:pt x="93190" y="39519"/>
                  </a:cubicBezTo>
                  <a:cubicBezTo>
                    <a:pt x="100808" y="42663"/>
                    <a:pt x="101677" y="29049"/>
                    <a:pt x="109581" y="32913"/>
                  </a:cubicBezTo>
                  <a:cubicBezTo>
                    <a:pt x="109449" y="39496"/>
                    <a:pt x="111204" y="46492"/>
                    <a:pt x="102911" y="50395"/>
                  </a:cubicBezTo>
                  <a:cubicBezTo>
                    <a:pt x="100420" y="51549"/>
                    <a:pt x="99728" y="55830"/>
                    <a:pt x="99694" y="59190"/>
                  </a:cubicBezTo>
                  <a:close/>
                </a:path>
              </a:pathLst>
            </a:custGeom>
            <a:grpFill/>
            <a:ln w="5715" cap="flat">
              <a:noFill/>
              <a:prstDash val="solid"/>
              <a:miter/>
            </a:ln>
          </p:spPr>
          <p:txBody>
            <a:bodyPr rtlCol="0" anchor="ctr"/>
            <a:lstStyle/>
            <a:p>
              <a:endParaRPr lang="zh-CN" altLang="en-US"/>
            </a:p>
          </p:txBody>
        </p:sp>
        <p:sp>
          <p:nvSpPr>
            <p:cNvPr id="2314" name="任意多边形: 形状 2313">
              <a:extLst>
                <a:ext uri="{FF2B5EF4-FFF2-40B4-BE49-F238E27FC236}">
                  <a16:creationId xmlns:a16="http://schemas.microsoft.com/office/drawing/2014/main" id="{BBCAB747-99B1-B40A-B942-AFFCF1EF2AD0}"/>
                </a:ext>
              </a:extLst>
            </p:cNvPr>
            <p:cNvSpPr/>
            <p:nvPr/>
          </p:nvSpPr>
          <p:spPr>
            <a:xfrm>
              <a:off x="5520293" y="5198666"/>
              <a:ext cx="100515" cy="122371"/>
            </a:xfrm>
            <a:custGeom>
              <a:avLst/>
              <a:gdLst>
                <a:gd name="connsiteX0" fmla="*/ 84125 w 100515"/>
                <a:gd name="connsiteY0" fmla="*/ 16488 h 122371"/>
                <a:gd name="connsiteX1" fmla="*/ 87382 w 100515"/>
                <a:gd name="connsiteY1" fmla="*/ 16476 h 122371"/>
                <a:gd name="connsiteX2" fmla="*/ 91754 w 100515"/>
                <a:gd name="connsiteY2" fmla="*/ 17345 h 122371"/>
                <a:gd name="connsiteX3" fmla="*/ 91291 w 100515"/>
                <a:gd name="connsiteY3" fmla="*/ 19859 h 122371"/>
                <a:gd name="connsiteX4" fmla="*/ 92492 w 100515"/>
                <a:gd name="connsiteY4" fmla="*/ 18025 h 122371"/>
                <a:gd name="connsiteX5" fmla="*/ 97206 w 100515"/>
                <a:gd name="connsiteY5" fmla="*/ 13196 h 122371"/>
                <a:gd name="connsiteX6" fmla="*/ 100515 w 100515"/>
                <a:gd name="connsiteY6" fmla="*/ 23048 h 122371"/>
                <a:gd name="connsiteX7" fmla="*/ 97229 w 100515"/>
                <a:gd name="connsiteY7" fmla="*/ 26352 h 122371"/>
                <a:gd name="connsiteX8" fmla="*/ 84073 w 100515"/>
                <a:gd name="connsiteY8" fmla="*/ 39508 h 122371"/>
                <a:gd name="connsiteX9" fmla="*/ 76604 w 100515"/>
                <a:gd name="connsiteY9" fmla="*/ 47726 h 122371"/>
                <a:gd name="connsiteX10" fmla="*/ 57881 w 100515"/>
                <a:gd name="connsiteY10" fmla="*/ 67940 h 122371"/>
                <a:gd name="connsiteX11" fmla="*/ 33101 w 100515"/>
                <a:gd name="connsiteY11" fmla="*/ 87891 h 122371"/>
                <a:gd name="connsiteX12" fmla="*/ 21603 w 100515"/>
                <a:gd name="connsiteY12" fmla="*/ 102007 h 122371"/>
                <a:gd name="connsiteX13" fmla="*/ 21585 w 100515"/>
                <a:gd name="connsiteY13" fmla="*/ 102007 h 122371"/>
                <a:gd name="connsiteX14" fmla="*/ 24883 w 100515"/>
                <a:gd name="connsiteY14" fmla="*/ 111860 h 122371"/>
                <a:gd name="connsiteX15" fmla="*/ 28175 w 100515"/>
                <a:gd name="connsiteY15" fmla="*/ 115163 h 122371"/>
                <a:gd name="connsiteX16" fmla="*/ 31461 w 100515"/>
                <a:gd name="connsiteY16" fmla="*/ 115163 h 122371"/>
                <a:gd name="connsiteX17" fmla="*/ 32404 w 100515"/>
                <a:gd name="connsiteY17" fmla="*/ 117335 h 122371"/>
                <a:gd name="connsiteX18" fmla="*/ 31455 w 100515"/>
                <a:gd name="connsiteY18" fmla="*/ 118415 h 122371"/>
                <a:gd name="connsiteX19" fmla="*/ 28181 w 100515"/>
                <a:gd name="connsiteY19" fmla="*/ 118449 h 122371"/>
                <a:gd name="connsiteX20" fmla="*/ 24872 w 100515"/>
                <a:gd name="connsiteY20" fmla="*/ 118466 h 122371"/>
                <a:gd name="connsiteX21" fmla="*/ 21574 w 100515"/>
                <a:gd name="connsiteY21" fmla="*/ 121724 h 122371"/>
                <a:gd name="connsiteX22" fmla="*/ 15030 w 100515"/>
                <a:gd name="connsiteY22" fmla="*/ 118449 h 122371"/>
                <a:gd name="connsiteX23" fmla="*/ 13745 w 100515"/>
                <a:gd name="connsiteY23" fmla="*/ 115666 h 122371"/>
                <a:gd name="connsiteX24" fmla="*/ 0 w 100515"/>
                <a:gd name="connsiteY24" fmla="*/ 95738 h 122371"/>
                <a:gd name="connsiteX25" fmla="*/ 5332 w 100515"/>
                <a:gd name="connsiteY25" fmla="*/ 81262 h 122371"/>
                <a:gd name="connsiteX26" fmla="*/ 9687 w 100515"/>
                <a:gd name="connsiteY26" fmla="*/ 80004 h 122371"/>
                <a:gd name="connsiteX27" fmla="*/ 17036 w 100515"/>
                <a:gd name="connsiteY27" fmla="*/ 86245 h 122371"/>
                <a:gd name="connsiteX28" fmla="*/ 23717 w 100515"/>
                <a:gd name="connsiteY28" fmla="*/ 62208 h 122371"/>
                <a:gd name="connsiteX29" fmla="*/ 10076 w 100515"/>
                <a:gd name="connsiteY29" fmla="*/ 64602 h 122371"/>
                <a:gd name="connsiteX30" fmla="*/ 8458 w 100515"/>
                <a:gd name="connsiteY30" fmla="*/ 59270 h 122371"/>
                <a:gd name="connsiteX31" fmla="*/ 15539 w 100515"/>
                <a:gd name="connsiteY31" fmla="*/ 40622 h 122371"/>
                <a:gd name="connsiteX32" fmla="*/ 17928 w 100515"/>
                <a:gd name="connsiteY32" fmla="*/ 29741 h 122371"/>
                <a:gd name="connsiteX33" fmla="*/ 27969 w 100515"/>
                <a:gd name="connsiteY33" fmla="*/ 19231 h 122371"/>
                <a:gd name="connsiteX34" fmla="*/ 34781 w 100515"/>
                <a:gd name="connsiteY34" fmla="*/ 17025 h 122371"/>
                <a:gd name="connsiteX35" fmla="*/ 35456 w 100515"/>
                <a:gd name="connsiteY35" fmla="*/ 26786 h 122371"/>
                <a:gd name="connsiteX36" fmla="*/ 47909 w 100515"/>
                <a:gd name="connsiteY36" fmla="*/ 0 h 122371"/>
                <a:gd name="connsiteX37" fmla="*/ 54493 w 100515"/>
                <a:gd name="connsiteY37" fmla="*/ 34 h 122371"/>
                <a:gd name="connsiteX38" fmla="*/ 54481 w 100515"/>
                <a:gd name="connsiteY38" fmla="*/ 34 h 122371"/>
                <a:gd name="connsiteX39" fmla="*/ 49789 w 100515"/>
                <a:gd name="connsiteY39" fmla="*/ 8098 h 122371"/>
                <a:gd name="connsiteX40" fmla="*/ 61939 w 100515"/>
                <a:gd name="connsiteY40" fmla="*/ 4909 h 122371"/>
                <a:gd name="connsiteX41" fmla="*/ 52498 w 100515"/>
                <a:gd name="connsiteY41" fmla="*/ 18631 h 122371"/>
                <a:gd name="connsiteX42" fmla="*/ 69317 w 100515"/>
                <a:gd name="connsiteY42" fmla="*/ 10681 h 122371"/>
                <a:gd name="connsiteX43" fmla="*/ 70683 w 100515"/>
                <a:gd name="connsiteY43" fmla="*/ 4503 h 122371"/>
                <a:gd name="connsiteX44" fmla="*/ 72615 w 100515"/>
                <a:gd name="connsiteY44" fmla="*/ 1857 h 122371"/>
                <a:gd name="connsiteX45" fmla="*/ 80793 w 100515"/>
                <a:gd name="connsiteY45" fmla="*/ 9915 h 122371"/>
                <a:gd name="connsiteX46" fmla="*/ 80787 w 100515"/>
                <a:gd name="connsiteY46" fmla="*/ 13173 h 122371"/>
                <a:gd name="connsiteX47" fmla="*/ 81679 w 100515"/>
                <a:gd name="connsiteY47" fmla="*/ 19197 h 122371"/>
                <a:gd name="connsiteX48" fmla="*/ 75129 w 100515"/>
                <a:gd name="connsiteY48" fmla="*/ 23671 h 122371"/>
                <a:gd name="connsiteX49" fmla="*/ 72935 w 100515"/>
                <a:gd name="connsiteY49" fmla="*/ 20134 h 122371"/>
                <a:gd name="connsiteX50" fmla="*/ 75855 w 100515"/>
                <a:gd name="connsiteY50" fmla="*/ 25186 h 122371"/>
                <a:gd name="connsiteX51" fmla="*/ 71163 w 100515"/>
                <a:gd name="connsiteY51" fmla="*/ 35753 h 122371"/>
                <a:gd name="connsiteX52" fmla="*/ 73238 w 100515"/>
                <a:gd name="connsiteY52" fmla="*/ 38531 h 122371"/>
                <a:gd name="connsiteX53" fmla="*/ 74072 w 100515"/>
                <a:gd name="connsiteY53" fmla="*/ 40651 h 122371"/>
                <a:gd name="connsiteX54" fmla="*/ 73541 w 100515"/>
                <a:gd name="connsiteY54" fmla="*/ 38839 h 122371"/>
                <a:gd name="connsiteX55" fmla="*/ 72323 w 100515"/>
                <a:gd name="connsiteY55" fmla="*/ 35650 h 122371"/>
                <a:gd name="connsiteX56" fmla="*/ 75627 w 100515"/>
                <a:gd name="connsiteY56" fmla="*/ 29769 h 122371"/>
                <a:gd name="connsiteX57" fmla="*/ 78038 w 100515"/>
                <a:gd name="connsiteY57" fmla="*/ 25466 h 122371"/>
                <a:gd name="connsiteX58" fmla="*/ 79650 w 100515"/>
                <a:gd name="connsiteY58" fmla="*/ 22688 h 122371"/>
                <a:gd name="connsiteX59" fmla="*/ 82347 w 100515"/>
                <a:gd name="connsiteY59" fmla="*/ 18848 h 122371"/>
                <a:gd name="connsiteX60" fmla="*/ 84125 w 100515"/>
                <a:gd name="connsiteY60" fmla="*/ 16488 h 122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00515" h="122371">
                  <a:moveTo>
                    <a:pt x="84125" y="16488"/>
                  </a:moveTo>
                  <a:cubicBezTo>
                    <a:pt x="85211" y="16488"/>
                    <a:pt x="86297" y="16488"/>
                    <a:pt x="87382" y="16476"/>
                  </a:cubicBezTo>
                  <a:cubicBezTo>
                    <a:pt x="89268" y="14676"/>
                    <a:pt x="90526" y="15973"/>
                    <a:pt x="91754" y="17345"/>
                  </a:cubicBezTo>
                  <a:cubicBezTo>
                    <a:pt x="92360" y="18305"/>
                    <a:pt x="91503" y="19025"/>
                    <a:pt x="91291" y="19859"/>
                  </a:cubicBezTo>
                  <a:cubicBezTo>
                    <a:pt x="92292" y="19831"/>
                    <a:pt x="92691" y="19225"/>
                    <a:pt x="92492" y="18025"/>
                  </a:cubicBezTo>
                  <a:cubicBezTo>
                    <a:pt x="93217" y="15579"/>
                    <a:pt x="94875" y="14059"/>
                    <a:pt x="97206" y="13196"/>
                  </a:cubicBezTo>
                  <a:cubicBezTo>
                    <a:pt x="101076" y="15551"/>
                    <a:pt x="100407" y="19431"/>
                    <a:pt x="100515" y="23048"/>
                  </a:cubicBezTo>
                  <a:cubicBezTo>
                    <a:pt x="99418" y="24152"/>
                    <a:pt x="98321" y="25249"/>
                    <a:pt x="97229" y="26352"/>
                  </a:cubicBezTo>
                  <a:cubicBezTo>
                    <a:pt x="93166" y="31061"/>
                    <a:pt x="88365" y="35033"/>
                    <a:pt x="84073" y="39508"/>
                  </a:cubicBezTo>
                  <a:cubicBezTo>
                    <a:pt x="82524" y="43143"/>
                    <a:pt x="79970" y="47143"/>
                    <a:pt x="76604" y="47726"/>
                  </a:cubicBezTo>
                  <a:cubicBezTo>
                    <a:pt x="64768" y="49766"/>
                    <a:pt x="61511" y="58030"/>
                    <a:pt x="57881" y="67940"/>
                  </a:cubicBezTo>
                  <a:cubicBezTo>
                    <a:pt x="53955" y="78656"/>
                    <a:pt x="50269" y="90971"/>
                    <a:pt x="33101" y="87891"/>
                  </a:cubicBezTo>
                  <a:cubicBezTo>
                    <a:pt x="25603" y="86548"/>
                    <a:pt x="26460" y="97927"/>
                    <a:pt x="21603" y="102007"/>
                  </a:cubicBezTo>
                  <a:lnTo>
                    <a:pt x="21585" y="102007"/>
                  </a:lnTo>
                  <a:cubicBezTo>
                    <a:pt x="19785" y="106259"/>
                    <a:pt x="16282" y="111088"/>
                    <a:pt x="24883" y="111860"/>
                  </a:cubicBezTo>
                  <a:cubicBezTo>
                    <a:pt x="26860" y="112088"/>
                    <a:pt x="27043" y="114094"/>
                    <a:pt x="28175" y="115163"/>
                  </a:cubicBezTo>
                  <a:cubicBezTo>
                    <a:pt x="29272" y="115163"/>
                    <a:pt x="30369" y="115163"/>
                    <a:pt x="31461" y="115163"/>
                  </a:cubicBezTo>
                  <a:cubicBezTo>
                    <a:pt x="32404" y="115889"/>
                    <a:pt x="32718" y="116614"/>
                    <a:pt x="32404" y="117335"/>
                  </a:cubicBezTo>
                  <a:cubicBezTo>
                    <a:pt x="32090" y="118055"/>
                    <a:pt x="31775" y="118415"/>
                    <a:pt x="31455" y="118415"/>
                  </a:cubicBezTo>
                  <a:cubicBezTo>
                    <a:pt x="30364" y="118426"/>
                    <a:pt x="29272" y="118438"/>
                    <a:pt x="28181" y="118449"/>
                  </a:cubicBezTo>
                  <a:cubicBezTo>
                    <a:pt x="27083" y="119552"/>
                    <a:pt x="25980" y="119615"/>
                    <a:pt x="24872" y="118466"/>
                  </a:cubicBezTo>
                  <a:cubicBezTo>
                    <a:pt x="23774" y="119552"/>
                    <a:pt x="22671" y="120638"/>
                    <a:pt x="21574" y="121724"/>
                  </a:cubicBezTo>
                  <a:cubicBezTo>
                    <a:pt x="17791" y="123838"/>
                    <a:pt x="16859" y="120249"/>
                    <a:pt x="15030" y="118449"/>
                  </a:cubicBezTo>
                  <a:cubicBezTo>
                    <a:pt x="14579" y="117517"/>
                    <a:pt x="13676" y="116552"/>
                    <a:pt x="13745" y="115666"/>
                  </a:cubicBezTo>
                  <a:cubicBezTo>
                    <a:pt x="15099" y="99052"/>
                    <a:pt x="15128" y="99052"/>
                    <a:pt x="0" y="95738"/>
                  </a:cubicBezTo>
                  <a:cubicBezTo>
                    <a:pt x="726" y="90651"/>
                    <a:pt x="11601" y="89428"/>
                    <a:pt x="5332" y="81262"/>
                  </a:cubicBezTo>
                  <a:cubicBezTo>
                    <a:pt x="3903" y="79399"/>
                    <a:pt x="8287" y="79124"/>
                    <a:pt x="9687" y="80004"/>
                  </a:cubicBezTo>
                  <a:cubicBezTo>
                    <a:pt x="12339" y="81679"/>
                    <a:pt x="14539" y="84062"/>
                    <a:pt x="17036" y="86245"/>
                  </a:cubicBezTo>
                  <a:cubicBezTo>
                    <a:pt x="19402" y="78215"/>
                    <a:pt x="28232" y="72220"/>
                    <a:pt x="23717" y="62208"/>
                  </a:cubicBezTo>
                  <a:cubicBezTo>
                    <a:pt x="18808" y="60762"/>
                    <a:pt x="14630" y="64162"/>
                    <a:pt x="10076" y="64602"/>
                  </a:cubicBezTo>
                  <a:cubicBezTo>
                    <a:pt x="4829" y="65111"/>
                    <a:pt x="8418" y="61293"/>
                    <a:pt x="8458" y="59270"/>
                  </a:cubicBezTo>
                  <a:cubicBezTo>
                    <a:pt x="10567" y="52955"/>
                    <a:pt x="14070" y="47171"/>
                    <a:pt x="15539" y="40622"/>
                  </a:cubicBezTo>
                  <a:cubicBezTo>
                    <a:pt x="16665" y="37073"/>
                    <a:pt x="16534" y="33238"/>
                    <a:pt x="17928" y="29741"/>
                  </a:cubicBezTo>
                  <a:cubicBezTo>
                    <a:pt x="20705" y="25700"/>
                    <a:pt x="24660" y="22774"/>
                    <a:pt x="27969" y="19231"/>
                  </a:cubicBezTo>
                  <a:cubicBezTo>
                    <a:pt x="29764" y="17311"/>
                    <a:pt x="32170" y="14813"/>
                    <a:pt x="34781" y="17025"/>
                  </a:cubicBezTo>
                  <a:cubicBezTo>
                    <a:pt x="37965" y="19722"/>
                    <a:pt x="38771" y="23317"/>
                    <a:pt x="35456" y="26786"/>
                  </a:cubicBezTo>
                  <a:cubicBezTo>
                    <a:pt x="41914" y="19002"/>
                    <a:pt x="31798" y="3115"/>
                    <a:pt x="47909" y="0"/>
                  </a:cubicBezTo>
                  <a:cubicBezTo>
                    <a:pt x="50103" y="12"/>
                    <a:pt x="52298" y="23"/>
                    <a:pt x="54493" y="34"/>
                  </a:cubicBezTo>
                  <a:lnTo>
                    <a:pt x="54481" y="34"/>
                  </a:lnTo>
                  <a:cubicBezTo>
                    <a:pt x="52932" y="2697"/>
                    <a:pt x="51378" y="5366"/>
                    <a:pt x="49789" y="8098"/>
                  </a:cubicBezTo>
                  <a:cubicBezTo>
                    <a:pt x="55264" y="10950"/>
                    <a:pt x="56744" y="2869"/>
                    <a:pt x="61939" y="4909"/>
                  </a:cubicBezTo>
                  <a:cubicBezTo>
                    <a:pt x="61282" y="11219"/>
                    <a:pt x="53670" y="12830"/>
                    <a:pt x="52498" y="18631"/>
                  </a:cubicBezTo>
                  <a:cubicBezTo>
                    <a:pt x="66328" y="24729"/>
                    <a:pt x="66328" y="24729"/>
                    <a:pt x="69317" y="10681"/>
                  </a:cubicBezTo>
                  <a:cubicBezTo>
                    <a:pt x="69757" y="8618"/>
                    <a:pt x="70054" y="6509"/>
                    <a:pt x="70683" y="4503"/>
                  </a:cubicBezTo>
                  <a:cubicBezTo>
                    <a:pt x="70986" y="3543"/>
                    <a:pt x="71912" y="2783"/>
                    <a:pt x="72615" y="1857"/>
                  </a:cubicBezTo>
                  <a:cubicBezTo>
                    <a:pt x="80016" y="-240"/>
                    <a:pt x="72792" y="12693"/>
                    <a:pt x="80793" y="9915"/>
                  </a:cubicBezTo>
                  <a:cubicBezTo>
                    <a:pt x="80793" y="11001"/>
                    <a:pt x="80793" y="12087"/>
                    <a:pt x="80787" y="13173"/>
                  </a:cubicBezTo>
                  <a:cubicBezTo>
                    <a:pt x="82536" y="14967"/>
                    <a:pt x="82399" y="17042"/>
                    <a:pt x="81679" y="19197"/>
                  </a:cubicBezTo>
                  <a:cubicBezTo>
                    <a:pt x="80050" y="21494"/>
                    <a:pt x="78547" y="23997"/>
                    <a:pt x="75129" y="23671"/>
                  </a:cubicBezTo>
                  <a:cubicBezTo>
                    <a:pt x="73329" y="23168"/>
                    <a:pt x="74146" y="21020"/>
                    <a:pt x="72935" y="20134"/>
                  </a:cubicBezTo>
                  <a:cubicBezTo>
                    <a:pt x="73021" y="22328"/>
                    <a:pt x="74941" y="23460"/>
                    <a:pt x="75855" y="25186"/>
                  </a:cubicBezTo>
                  <a:cubicBezTo>
                    <a:pt x="78078" y="30409"/>
                    <a:pt x="68797" y="30461"/>
                    <a:pt x="71163" y="35753"/>
                  </a:cubicBezTo>
                  <a:cubicBezTo>
                    <a:pt x="71786" y="36753"/>
                    <a:pt x="72466" y="37679"/>
                    <a:pt x="73238" y="38531"/>
                  </a:cubicBezTo>
                  <a:cubicBezTo>
                    <a:pt x="74181" y="38976"/>
                    <a:pt x="74203" y="39782"/>
                    <a:pt x="74072" y="40651"/>
                  </a:cubicBezTo>
                  <a:cubicBezTo>
                    <a:pt x="74918" y="40051"/>
                    <a:pt x="74741" y="39445"/>
                    <a:pt x="73541" y="38839"/>
                  </a:cubicBezTo>
                  <a:cubicBezTo>
                    <a:pt x="72809" y="37896"/>
                    <a:pt x="72392" y="36839"/>
                    <a:pt x="72323" y="35650"/>
                  </a:cubicBezTo>
                  <a:cubicBezTo>
                    <a:pt x="72455" y="33141"/>
                    <a:pt x="74124" y="31501"/>
                    <a:pt x="75627" y="29769"/>
                  </a:cubicBezTo>
                  <a:cubicBezTo>
                    <a:pt x="76547" y="28403"/>
                    <a:pt x="77347" y="26963"/>
                    <a:pt x="78038" y="25466"/>
                  </a:cubicBezTo>
                  <a:cubicBezTo>
                    <a:pt x="78501" y="24500"/>
                    <a:pt x="79050" y="23580"/>
                    <a:pt x="79650" y="22688"/>
                  </a:cubicBezTo>
                  <a:cubicBezTo>
                    <a:pt x="80696" y="21517"/>
                    <a:pt x="81839" y="20408"/>
                    <a:pt x="82347" y="18848"/>
                  </a:cubicBezTo>
                  <a:cubicBezTo>
                    <a:pt x="82359" y="17636"/>
                    <a:pt x="82959" y="16848"/>
                    <a:pt x="84125" y="16488"/>
                  </a:cubicBezTo>
                  <a:close/>
                </a:path>
              </a:pathLst>
            </a:custGeom>
            <a:grpFill/>
            <a:ln w="5715" cap="flat">
              <a:noFill/>
              <a:prstDash val="solid"/>
              <a:miter/>
            </a:ln>
          </p:spPr>
          <p:txBody>
            <a:bodyPr rtlCol="0" anchor="ctr"/>
            <a:lstStyle/>
            <a:p>
              <a:endParaRPr lang="zh-CN" altLang="en-US"/>
            </a:p>
          </p:txBody>
        </p:sp>
        <p:sp>
          <p:nvSpPr>
            <p:cNvPr id="2315" name="任意多边形: 形状 2314">
              <a:extLst>
                <a:ext uri="{FF2B5EF4-FFF2-40B4-BE49-F238E27FC236}">
                  <a16:creationId xmlns:a16="http://schemas.microsoft.com/office/drawing/2014/main" id="{798C96CB-EAAF-27F1-FD6E-D3E9D0F14A73}"/>
                </a:ext>
              </a:extLst>
            </p:cNvPr>
            <p:cNvSpPr/>
            <p:nvPr userDrawn="1"/>
          </p:nvSpPr>
          <p:spPr>
            <a:xfrm>
              <a:off x="5417128" y="5425488"/>
              <a:ext cx="72115" cy="59379"/>
            </a:xfrm>
            <a:custGeom>
              <a:avLst/>
              <a:gdLst>
                <a:gd name="connsiteX0" fmla="*/ 16223 w 72115"/>
                <a:gd name="connsiteY0" fmla="*/ 59380 h 59379"/>
                <a:gd name="connsiteX1" fmla="*/ 13885 w 72115"/>
                <a:gd name="connsiteY1" fmla="*/ 51693 h 59379"/>
                <a:gd name="connsiteX2" fmla="*/ 8919 w 72115"/>
                <a:gd name="connsiteY2" fmla="*/ 42081 h 59379"/>
                <a:gd name="connsiteX3" fmla="*/ 769 w 72115"/>
                <a:gd name="connsiteY3" fmla="*/ 46573 h 59379"/>
                <a:gd name="connsiteX4" fmla="*/ 1987 w 72115"/>
                <a:gd name="connsiteY4" fmla="*/ 39132 h 59379"/>
                <a:gd name="connsiteX5" fmla="*/ 22784 w 72115"/>
                <a:gd name="connsiteY5" fmla="*/ 6785 h 59379"/>
                <a:gd name="connsiteX6" fmla="*/ 39254 w 72115"/>
                <a:gd name="connsiteY6" fmla="*/ 207 h 59379"/>
                <a:gd name="connsiteX7" fmla="*/ 39243 w 72115"/>
                <a:gd name="connsiteY7" fmla="*/ 224 h 59379"/>
                <a:gd name="connsiteX8" fmla="*/ 53302 w 72115"/>
                <a:gd name="connsiteY8" fmla="*/ 6973 h 59379"/>
                <a:gd name="connsiteX9" fmla="*/ 42598 w 72115"/>
                <a:gd name="connsiteY9" fmla="*/ 17460 h 59379"/>
                <a:gd name="connsiteX10" fmla="*/ 31390 w 72115"/>
                <a:gd name="connsiteY10" fmla="*/ 32794 h 59379"/>
                <a:gd name="connsiteX11" fmla="*/ 29465 w 72115"/>
                <a:gd name="connsiteY11" fmla="*/ 36045 h 59379"/>
                <a:gd name="connsiteX12" fmla="*/ 30128 w 72115"/>
                <a:gd name="connsiteY12" fmla="*/ 36188 h 59379"/>
                <a:gd name="connsiteX13" fmla="*/ 31110 w 72115"/>
                <a:gd name="connsiteY13" fmla="*/ 33885 h 59379"/>
                <a:gd name="connsiteX14" fmla="*/ 55456 w 72115"/>
                <a:gd name="connsiteY14" fmla="*/ 6710 h 59379"/>
                <a:gd name="connsiteX15" fmla="*/ 59611 w 72115"/>
                <a:gd name="connsiteY15" fmla="*/ 6270 h 59379"/>
                <a:gd name="connsiteX16" fmla="*/ 70401 w 72115"/>
                <a:gd name="connsiteY16" fmla="*/ 12202 h 59379"/>
                <a:gd name="connsiteX17" fmla="*/ 72116 w 72115"/>
                <a:gd name="connsiteY17" fmla="*/ 13351 h 59379"/>
                <a:gd name="connsiteX18" fmla="*/ 64652 w 72115"/>
                <a:gd name="connsiteY18" fmla="*/ 32599 h 59379"/>
                <a:gd name="connsiteX19" fmla="*/ 58474 w 72115"/>
                <a:gd name="connsiteY19" fmla="*/ 36811 h 59379"/>
                <a:gd name="connsiteX20" fmla="*/ 37666 w 72115"/>
                <a:gd name="connsiteY20" fmla="*/ 43955 h 59379"/>
                <a:gd name="connsiteX21" fmla="*/ 26070 w 72115"/>
                <a:gd name="connsiteY21" fmla="*/ 52825 h 59379"/>
                <a:gd name="connsiteX22" fmla="*/ 25012 w 72115"/>
                <a:gd name="connsiteY22" fmla="*/ 51922 h 59379"/>
                <a:gd name="connsiteX23" fmla="*/ 23635 w 72115"/>
                <a:gd name="connsiteY23" fmla="*/ 52528 h 59379"/>
                <a:gd name="connsiteX24" fmla="*/ 23527 w 72115"/>
                <a:gd name="connsiteY24" fmla="*/ 54048 h 59379"/>
                <a:gd name="connsiteX25" fmla="*/ 19458 w 72115"/>
                <a:gd name="connsiteY25" fmla="*/ 59357 h 59379"/>
                <a:gd name="connsiteX26" fmla="*/ 16223 w 72115"/>
                <a:gd name="connsiteY26" fmla="*/ 59380 h 5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115" h="59379">
                  <a:moveTo>
                    <a:pt x="16223" y="59380"/>
                  </a:moveTo>
                  <a:cubicBezTo>
                    <a:pt x="15463" y="56808"/>
                    <a:pt x="14954" y="54128"/>
                    <a:pt x="13885" y="51693"/>
                  </a:cubicBezTo>
                  <a:cubicBezTo>
                    <a:pt x="12405" y="48316"/>
                    <a:pt x="10514" y="45115"/>
                    <a:pt x="8919" y="42081"/>
                  </a:cubicBezTo>
                  <a:cubicBezTo>
                    <a:pt x="5119" y="42640"/>
                    <a:pt x="5256" y="48527"/>
                    <a:pt x="769" y="46573"/>
                  </a:cubicBezTo>
                  <a:cubicBezTo>
                    <a:pt x="-722" y="43732"/>
                    <a:pt x="101" y="40012"/>
                    <a:pt x="1987" y="39132"/>
                  </a:cubicBezTo>
                  <a:cubicBezTo>
                    <a:pt x="15926" y="32685"/>
                    <a:pt x="13754" y="16152"/>
                    <a:pt x="22784" y="6785"/>
                  </a:cubicBezTo>
                  <a:cubicBezTo>
                    <a:pt x="29013" y="6447"/>
                    <a:pt x="33031" y="561"/>
                    <a:pt x="39254" y="207"/>
                  </a:cubicBezTo>
                  <a:lnTo>
                    <a:pt x="39243" y="224"/>
                  </a:lnTo>
                  <a:cubicBezTo>
                    <a:pt x="45455" y="-525"/>
                    <a:pt x="52319" y="338"/>
                    <a:pt x="53302" y="6973"/>
                  </a:cubicBezTo>
                  <a:cubicBezTo>
                    <a:pt x="54130" y="12608"/>
                    <a:pt x="47752" y="16232"/>
                    <a:pt x="42598" y="17460"/>
                  </a:cubicBezTo>
                  <a:cubicBezTo>
                    <a:pt x="33974" y="19518"/>
                    <a:pt x="32179" y="25564"/>
                    <a:pt x="31390" y="32794"/>
                  </a:cubicBezTo>
                  <a:cubicBezTo>
                    <a:pt x="31019" y="34091"/>
                    <a:pt x="29207" y="35428"/>
                    <a:pt x="29465" y="36045"/>
                  </a:cubicBezTo>
                  <a:cubicBezTo>
                    <a:pt x="30070" y="37497"/>
                    <a:pt x="30659" y="37394"/>
                    <a:pt x="30128" y="36188"/>
                  </a:cubicBezTo>
                  <a:cubicBezTo>
                    <a:pt x="29779" y="35388"/>
                    <a:pt x="30196" y="34588"/>
                    <a:pt x="31110" y="33885"/>
                  </a:cubicBezTo>
                  <a:cubicBezTo>
                    <a:pt x="41112" y="26496"/>
                    <a:pt x="50404" y="18500"/>
                    <a:pt x="55456" y="6710"/>
                  </a:cubicBezTo>
                  <a:cubicBezTo>
                    <a:pt x="56782" y="6002"/>
                    <a:pt x="58165" y="5830"/>
                    <a:pt x="59611" y="6270"/>
                  </a:cubicBezTo>
                  <a:cubicBezTo>
                    <a:pt x="63040" y="8534"/>
                    <a:pt x="66155" y="11380"/>
                    <a:pt x="70401" y="12202"/>
                  </a:cubicBezTo>
                  <a:cubicBezTo>
                    <a:pt x="70984" y="12574"/>
                    <a:pt x="71550" y="12962"/>
                    <a:pt x="72116" y="13351"/>
                  </a:cubicBezTo>
                  <a:cubicBezTo>
                    <a:pt x="71910" y="20609"/>
                    <a:pt x="64623" y="25050"/>
                    <a:pt x="64652" y="32599"/>
                  </a:cubicBezTo>
                  <a:cubicBezTo>
                    <a:pt x="64663" y="35617"/>
                    <a:pt x="61074" y="36297"/>
                    <a:pt x="58474" y="36811"/>
                  </a:cubicBezTo>
                  <a:cubicBezTo>
                    <a:pt x="51182" y="38240"/>
                    <a:pt x="45398" y="44327"/>
                    <a:pt x="37666" y="43955"/>
                  </a:cubicBezTo>
                  <a:cubicBezTo>
                    <a:pt x="30973" y="43635"/>
                    <a:pt x="33391" y="54465"/>
                    <a:pt x="26070" y="52825"/>
                  </a:cubicBezTo>
                  <a:cubicBezTo>
                    <a:pt x="26070" y="52825"/>
                    <a:pt x="25047" y="51922"/>
                    <a:pt x="25012" y="51922"/>
                  </a:cubicBezTo>
                  <a:cubicBezTo>
                    <a:pt x="24978" y="51922"/>
                    <a:pt x="23635" y="52528"/>
                    <a:pt x="23635" y="52528"/>
                  </a:cubicBezTo>
                  <a:cubicBezTo>
                    <a:pt x="23635" y="52528"/>
                    <a:pt x="23544" y="54002"/>
                    <a:pt x="23527" y="54048"/>
                  </a:cubicBezTo>
                  <a:cubicBezTo>
                    <a:pt x="23001" y="56500"/>
                    <a:pt x="21246" y="57939"/>
                    <a:pt x="19458" y="59357"/>
                  </a:cubicBezTo>
                  <a:cubicBezTo>
                    <a:pt x="18395" y="59357"/>
                    <a:pt x="17309" y="59368"/>
                    <a:pt x="16223" y="59380"/>
                  </a:cubicBezTo>
                  <a:close/>
                </a:path>
              </a:pathLst>
            </a:custGeom>
            <a:grpFill/>
            <a:ln w="5715" cap="flat">
              <a:noFill/>
              <a:prstDash val="solid"/>
              <a:miter/>
            </a:ln>
          </p:spPr>
          <p:txBody>
            <a:bodyPr rtlCol="0" anchor="ctr"/>
            <a:lstStyle/>
            <a:p>
              <a:endParaRPr lang="zh-CN" altLang="en-US"/>
            </a:p>
          </p:txBody>
        </p:sp>
        <p:sp>
          <p:nvSpPr>
            <p:cNvPr id="2316" name="任意多边形: 形状 2315">
              <a:extLst>
                <a:ext uri="{FF2B5EF4-FFF2-40B4-BE49-F238E27FC236}">
                  <a16:creationId xmlns:a16="http://schemas.microsoft.com/office/drawing/2014/main" id="{33337E47-231E-FE06-39E2-A45F78E94F3A}"/>
                </a:ext>
              </a:extLst>
            </p:cNvPr>
            <p:cNvSpPr/>
            <p:nvPr/>
          </p:nvSpPr>
          <p:spPr>
            <a:xfrm>
              <a:off x="5471462" y="5358423"/>
              <a:ext cx="53920" cy="80415"/>
            </a:xfrm>
            <a:custGeom>
              <a:avLst/>
              <a:gdLst>
                <a:gd name="connsiteX0" fmla="*/ 30972 w 53920"/>
                <a:gd name="connsiteY0" fmla="*/ 1463 h 80415"/>
                <a:gd name="connsiteX1" fmla="*/ 31635 w 53920"/>
                <a:gd name="connsiteY1" fmla="*/ 2966 h 80415"/>
                <a:gd name="connsiteX2" fmla="*/ 40864 w 53920"/>
                <a:gd name="connsiteY2" fmla="*/ 13293 h 80415"/>
                <a:gd name="connsiteX3" fmla="*/ 49471 w 53920"/>
                <a:gd name="connsiteY3" fmla="*/ 0 h 80415"/>
                <a:gd name="connsiteX4" fmla="*/ 49568 w 53920"/>
                <a:gd name="connsiteY4" fmla="*/ 25020 h 80415"/>
                <a:gd name="connsiteX5" fmla="*/ 44379 w 53920"/>
                <a:gd name="connsiteY5" fmla="*/ 47006 h 80415"/>
                <a:gd name="connsiteX6" fmla="*/ 47397 w 53920"/>
                <a:gd name="connsiteY6" fmla="*/ 54110 h 80415"/>
                <a:gd name="connsiteX7" fmla="*/ 47380 w 53920"/>
                <a:gd name="connsiteY7" fmla="*/ 54098 h 80415"/>
                <a:gd name="connsiteX8" fmla="*/ 37515 w 53920"/>
                <a:gd name="connsiteY8" fmla="*/ 67254 h 80415"/>
                <a:gd name="connsiteX9" fmla="*/ 37532 w 53920"/>
                <a:gd name="connsiteY9" fmla="*/ 67254 h 80415"/>
                <a:gd name="connsiteX10" fmla="*/ 30703 w 53920"/>
                <a:gd name="connsiteY10" fmla="*/ 71157 h 80415"/>
                <a:gd name="connsiteX11" fmla="*/ 17793 w 53920"/>
                <a:gd name="connsiteY11" fmla="*/ 80416 h 80415"/>
                <a:gd name="connsiteX12" fmla="*/ 4626 w 53920"/>
                <a:gd name="connsiteY12" fmla="*/ 73838 h 80415"/>
                <a:gd name="connsiteX13" fmla="*/ 4648 w 53920"/>
                <a:gd name="connsiteY13" fmla="*/ 73844 h 80415"/>
                <a:gd name="connsiteX14" fmla="*/ 6603 w 53920"/>
                <a:gd name="connsiteY14" fmla="*/ 58230 h 80415"/>
                <a:gd name="connsiteX15" fmla="*/ 27074 w 53920"/>
                <a:gd name="connsiteY15" fmla="*/ 37051 h 80415"/>
                <a:gd name="connsiteX16" fmla="*/ 30172 w 53920"/>
                <a:gd name="connsiteY16" fmla="*/ 29518 h 80415"/>
                <a:gd name="connsiteX17" fmla="*/ 33429 w 53920"/>
                <a:gd name="connsiteY17" fmla="*/ 26495 h 80415"/>
                <a:gd name="connsiteX18" fmla="*/ 37138 w 53920"/>
                <a:gd name="connsiteY18" fmla="*/ 24700 h 80415"/>
                <a:gd name="connsiteX19" fmla="*/ 40259 w 53920"/>
                <a:gd name="connsiteY19" fmla="*/ 24186 h 80415"/>
                <a:gd name="connsiteX20" fmla="*/ 40950 w 53920"/>
                <a:gd name="connsiteY20" fmla="*/ 24969 h 80415"/>
                <a:gd name="connsiteX21" fmla="*/ 40682 w 53920"/>
                <a:gd name="connsiteY21" fmla="*/ 24626 h 80415"/>
                <a:gd name="connsiteX22" fmla="*/ 39538 w 53920"/>
                <a:gd name="connsiteY22" fmla="*/ 22397 h 80415"/>
                <a:gd name="connsiteX23" fmla="*/ 39373 w 53920"/>
                <a:gd name="connsiteY23" fmla="*/ 21060 h 80415"/>
                <a:gd name="connsiteX24" fmla="*/ 36007 w 53920"/>
                <a:gd name="connsiteY24" fmla="*/ 25443 h 80415"/>
                <a:gd name="connsiteX25" fmla="*/ 32572 w 53920"/>
                <a:gd name="connsiteY25" fmla="*/ 23820 h 80415"/>
                <a:gd name="connsiteX26" fmla="*/ 28440 w 53920"/>
                <a:gd name="connsiteY26" fmla="*/ 14596 h 80415"/>
                <a:gd name="connsiteX27" fmla="*/ 25703 w 53920"/>
                <a:gd name="connsiteY27" fmla="*/ 6504 h 80415"/>
                <a:gd name="connsiteX28" fmla="*/ 30972 w 53920"/>
                <a:gd name="connsiteY28" fmla="*/ 1463 h 8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3920" h="80415">
                  <a:moveTo>
                    <a:pt x="30972" y="1463"/>
                  </a:moveTo>
                  <a:cubicBezTo>
                    <a:pt x="31189" y="1966"/>
                    <a:pt x="31326" y="2526"/>
                    <a:pt x="31635" y="2966"/>
                  </a:cubicBezTo>
                  <a:cubicBezTo>
                    <a:pt x="34321" y="6818"/>
                    <a:pt x="34744" y="13436"/>
                    <a:pt x="40864" y="13293"/>
                  </a:cubicBezTo>
                  <a:cubicBezTo>
                    <a:pt x="48620" y="13116"/>
                    <a:pt x="45962" y="4829"/>
                    <a:pt x="49471" y="0"/>
                  </a:cubicBezTo>
                  <a:cubicBezTo>
                    <a:pt x="58455" y="8584"/>
                    <a:pt x="51351" y="17362"/>
                    <a:pt x="49568" y="25020"/>
                  </a:cubicBezTo>
                  <a:cubicBezTo>
                    <a:pt x="47871" y="32301"/>
                    <a:pt x="46648" y="39799"/>
                    <a:pt x="44379" y="47006"/>
                  </a:cubicBezTo>
                  <a:cubicBezTo>
                    <a:pt x="43516" y="49755"/>
                    <a:pt x="44985" y="52332"/>
                    <a:pt x="47397" y="54110"/>
                  </a:cubicBezTo>
                  <a:lnTo>
                    <a:pt x="47380" y="54098"/>
                  </a:lnTo>
                  <a:cubicBezTo>
                    <a:pt x="44093" y="58482"/>
                    <a:pt x="40802" y="62871"/>
                    <a:pt x="37515" y="67254"/>
                  </a:cubicBezTo>
                  <a:lnTo>
                    <a:pt x="37532" y="67254"/>
                  </a:lnTo>
                  <a:cubicBezTo>
                    <a:pt x="35144" y="68551"/>
                    <a:pt x="30726" y="69809"/>
                    <a:pt x="30703" y="71157"/>
                  </a:cubicBezTo>
                  <a:cubicBezTo>
                    <a:pt x="30520" y="80525"/>
                    <a:pt x="22548" y="78084"/>
                    <a:pt x="17793" y="80416"/>
                  </a:cubicBezTo>
                  <a:cubicBezTo>
                    <a:pt x="14164" y="76701"/>
                    <a:pt x="9026" y="76004"/>
                    <a:pt x="4626" y="73838"/>
                  </a:cubicBezTo>
                  <a:lnTo>
                    <a:pt x="4648" y="73844"/>
                  </a:lnTo>
                  <a:cubicBezTo>
                    <a:pt x="-2855" y="67351"/>
                    <a:pt x="-598" y="57716"/>
                    <a:pt x="6603" y="58230"/>
                  </a:cubicBezTo>
                  <a:cubicBezTo>
                    <a:pt x="24199" y="59487"/>
                    <a:pt x="24388" y="47972"/>
                    <a:pt x="27074" y="37051"/>
                  </a:cubicBezTo>
                  <a:cubicBezTo>
                    <a:pt x="27726" y="34393"/>
                    <a:pt x="28646" y="31827"/>
                    <a:pt x="30172" y="29518"/>
                  </a:cubicBezTo>
                  <a:cubicBezTo>
                    <a:pt x="31086" y="28318"/>
                    <a:pt x="32189" y="27312"/>
                    <a:pt x="33429" y="26495"/>
                  </a:cubicBezTo>
                  <a:cubicBezTo>
                    <a:pt x="34795" y="26192"/>
                    <a:pt x="36052" y="25586"/>
                    <a:pt x="37138" y="24700"/>
                  </a:cubicBezTo>
                  <a:cubicBezTo>
                    <a:pt x="38127" y="23746"/>
                    <a:pt x="39236" y="23614"/>
                    <a:pt x="40259" y="24186"/>
                  </a:cubicBezTo>
                  <a:cubicBezTo>
                    <a:pt x="40076" y="24043"/>
                    <a:pt x="40950" y="24969"/>
                    <a:pt x="40950" y="24969"/>
                  </a:cubicBezTo>
                  <a:cubicBezTo>
                    <a:pt x="40950" y="24969"/>
                    <a:pt x="40750" y="24689"/>
                    <a:pt x="40682" y="24626"/>
                  </a:cubicBezTo>
                  <a:cubicBezTo>
                    <a:pt x="40144" y="23917"/>
                    <a:pt x="39790" y="23214"/>
                    <a:pt x="39538" y="22397"/>
                  </a:cubicBezTo>
                  <a:cubicBezTo>
                    <a:pt x="39224" y="21883"/>
                    <a:pt x="41030" y="21288"/>
                    <a:pt x="39373" y="21060"/>
                  </a:cubicBezTo>
                  <a:cubicBezTo>
                    <a:pt x="38727" y="23009"/>
                    <a:pt x="37698" y="24472"/>
                    <a:pt x="36007" y="25443"/>
                  </a:cubicBezTo>
                  <a:cubicBezTo>
                    <a:pt x="34572" y="25500"/>
                    <a:pt x="33446" y="24929"/>
                    <a:pt x="32572" y="23820"/>
                  </a:cubicBezTo>
                  <a:cubicBezTo>
                    <a:pt x="30834" y="20911"/>
                    <a:pt x="29932" y="17631"/>
                    <a:pt x="28440" y="14596"/>
                  </a:cubicBezTo>
                  <a:cubicBezTo>
                    <a:pt x="27217" y="12001"/>
                    <a:pt x="26005" y="9413"/>
                    <a:pt x="25703" y="6504"/>
                  </a:cubicBezTo>
                  <a:cubicBezTo>
                    <a:pt x="26108" y="3406"/>
                    <a:pt x="26600" y="395"/>
                    <a:pt x="30972" y="1463"/>
                  </a:cubicBezTo>
                  <a:close/>
                </a:path>
              </a:pathLst>
            </a:custGeom>
            <a:grpFill/>
            <a:ln w="5715" cap="flat">
              <a:noFill/>
              <a:prstDash val="solid"/>
              <a:miter/>
            </a:ln>
          </p:spPr>
          <p:txBody>
            <a:bodyPr rtlCol="0" anchor="ctr"/>
            <a:lstStyle/>
            <a:p>
              <a:endParaRPr lang="zh-CN" altLang="en-US"/>
            </a:p>
          </p:txBody>
        </p:sp>
        <p:sp>
          <p:nvSpPr>
            <p:cNvPr id="2317" name="任意多边形: 形状 2316">
              <a:extLst>
                <a:ext uri="{FF2B5EF4-FFF2-40B4-BE49-F238E27FC236}">
                  <a16:creationId xmlns:a16="http://schemas.microsoft.com/office/drawing/2014/main" id="{BCFA94F2-E642-21B9-6F2A-B79979BC6ED1}"/>
                </a:ext>
              </a:extLst>
            </p:cNvPr>
            <p:cNvSpPr/>
            <p:nvPr userDrawn="1"/>
          </p:nvSpPr>
          <p:spPr>
            <a:xfrm>
              <a:off x="5548468" y="5424717"/>
              <a:ext cx="58461" cy="65310"/>
            </a:xfrm>
            <a:custGeom>
              <a:avLst/>
              <a:gdLst>
                <a:gd name="connsiteX0" fmla="*/ 42668 w 58461"/>
                <a:gd name="connsiteY0" fmla="*/ 27352 h 65310"/>
                <a:gd name="connsiteX1" fmla="*/ 36576 w 58461"/>
                <a:gd name="connsiteY1" fmla="*/ 36559 h 65310"/>
                <a:gd name="connsiteX2" fmla="*/ 29895 w 58461"/>
                <a:gd name="connsiteY2" fmla="*/ 51264 h 65310"/>
                <a:gd name="connsiteX3" fmla="*/ 26300 w 58461"/>
                <a:gd name="connsiteY3" fmla="*/ 55481 h 65310"/>
                <a:gd name="connsiteX4" fmla="*/ 16453 w 58461"/>
                <a:gd name="connsiteY4" fmla="*/ 63437 h 65310"/>
                <a:gd name="connsiteX5" fmla="*/ 11619 w 58461"/>
                <a:gd name="connsiteY5" fmla="*/ 65283 h 65310"/>
                <a:gd name="connsiteX6" fmla="*/ 6475 w 58461"/>
                <a:gd name="connsiteY6" fmla="*/ 64860 h 65310"/>
                <a:gd name="connsiteX7" fmla="*/ 3035 w 58461"/>
                <a:gd name="connsiteY7" fmla="*/ 64397 h 65310"/>
                <a:gd name="connsiteX8" fmla="*/ 0 w 58461"/>
                <a:gd name="connsiteY8" fmla="*/ 60151 h 65310"/>
                <a:gd name="connsiteX9" fmla="*/ 6 w 58461"/>
                <a:gd name="connsiteY9" fmla="*/ 60151 h 65310"/>
                <a:gd name="connsiteX10" fmla="*/ 9630 w 58461"/>
                <a:gd name="connsiteY10" fmla="*/ 49595 h 65310"/>
                <a:gd name="connsiteX11" fmla="*/ 15773 w 58461"/>
                <a:gd name="connsiteY11" fmla="*/ 53675 h 65310"/>
                <a:gd name="connsiteX12" fmla="*/ 21711 w 58461"/>
                <a:gd name="connsiteY12" fmla="*/ 29827 h 65310"/>
                <a:gd name="connsiteX13" fmla="*/ 13116 w 58461"/>
                <a:gd name="connsiteY13" fmla="*/ 30581 h 65310"/>
                <a:gd name="connsiteX14" fmla="*/ 13116 w 58461"/>
                <a:gd name="connsiteY14" fmla="*/ 30570 h 65310"/>
                <a:gd name="connsiteX15" fmla="*/ 21477 w 58461"/>
                <a:gd name="connsiteY15" fmla="*/ 12105 h 65310"/>
                <a:gd name="connsiteX16" fmla="*/ 33890 w 58461"/>
                <a:gd name="connsiteY16" fmla="*/ 15957 h 65310"/>
                <a:gd name="connsiteX17" fmla="*/ 40142 w 58461"/>
                <a:gd name="connsiteY17" fmla="*/ 10156 h 65310"/>
                <a:gd name="connsiteX18" fmla="*/ 51241 w 58461"/>
                <a:gd name="connsiteY18" fmla="*/ 869 h 65310"/>
                <a:gd name="connsiteX19" fmla="*/ 54332 w 58461"/>
                <a:gd name="connsiteY19" fmla="*/ 0 h 65310"/>
                <a:gd name="connsiteX20" fmla="*/ 57613 w 58461"/>
                <a:gd name="connsiteY20" fmla="*/ 2743 h 65310"/>
                <a:gd name="connsiteX21" fmla="*/ 42668 w 58461"/>
                <a:gd name="connsiteY21" fmla="*/ 27352 h 6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8461" h="65310">
                  <a:moveTo>
                    <a:pt x="42668" y="27352"/>
                  </a:moveTo>
                  <a:cubicBezTo>
                    <a:pt x="40674" y="30455"/>
                    <a:pt x="39125" y="34010"/>
                    <a:pt x="36576" y="36559"/>
                  </a:cubicBezTo>
                  <a:cubicBezTo>
                    <a:pt x="32433" y="40697"/>
                    <a:pt x="21340" y="41080"/>
                    <a:pt x="29895" y="51264"/>
                  </a:cubicBezTo>
                  <a:cubicBezTo>
                    <a:pt x="31250" y="52875"/>
                    <a:pt x="27786" y="54247"/>
                    <a:pt x="26300" y="55481"/>
                  </a:cubicBezTo>
                  <a:cubicBezTo>
                    <a:pt x="23049" y="58173"/>
                    <a:pt x="19740" y="60791"/>
                    <a:pt x="16453" y="63437"/>
                  </a:cubicBezTo>
                  <a:cubicBezTo>
                    <a:pt x="15202" y="65014"/>
                    <a:pt x="13516" y="65431"/>
                    <a:pt x="11619" y="65283"/>
                  </a:cubicBezTo>
                  <a:cubicBezTo>
                    <a:pt x="9933" y="64968"/>
                    <a:pt x="8247" y="64494"/>
                    <a:pt x="6475" y="64860"/>
                  </a:cubicBezTo>
                  <a:cubicBezTo>
                    <a:pt x="5286" y="64997"/>
                    <a:pt x="4149" y="64820"/>
                    <a:pt x="3035" y="64397"/>
                  </a:cubicBezTo>
                  <a:cubicBezTo>
                    <a:pt x="1532" y="63328"/>
                    <a:pt x="1269" y="61385"/>
                    <a:pt x="0" y="60151"/>
                  </a:cubicBezTo>
                  <a:cubicBezTo>
                    <a:pt x="0" y="60151"/>
                    <a:pt x="6" y="60151"/>
                    <a:pt x="6" y="60151"/>
                  </a:cubicBezTo>
                  <a:cubicBezTo>
                    <a:pt x="2149" y="55664"/>
                    <a:pt x="5526" y="52138"/>
                    <a:pt x="9630" y="49595"/>
                  </a:cubicBezTo>
                  <a:cubicBezTo>
                    <a:pt x="14019" y="46875"/>
                    <a:pt x="11727" y="55619"/>
                    <a:pt x="15773" y="53675"/>
                  </a:cubicBezTo>
                  <a:cubicBezTo>
                    <a:pt x="17699" y="52755"/>
                    <a:pt x="22992" y="31318"/>
                    <a:pt x="21711" y="29827"/>
                  </a:cubicBezTo>
                  <a:cubicBezTo>
                    <a:pt x="18699" y="26312"/>
                    <a:pt x="15968" y="29929"/>
                    <a:pt x="13116" y="30581"/>
                  </a:cubicBezTo>
                  <a:lnTo>
                    <a:pt x="13116" y="30570"/>
                  </a:lnTo>
                  <a:cubicBezTo>
                    <a:pt x="10601" y="22003"/>
                    <a:pt x="16356" y="17202"/>
                    <a:pt x="21477" y="12105"/>
                  </a:cubicBezTo>
                  <a:cubicBezTo>
                    <a:pt x="26398" y="10813"/>
                    <a:pt x="31107" y="10281"/>
                    <a:pt x="33890" y="15957"/>
                  </a:cubicBezTo>
                  <a:cubicBezTo>
                    <a:pt x="36125" y="14185"/>
                    <a:pt x="37410" y="11430"/>
                    <a:pt x="40142" y="10156"/>
                  </a:cubicBezTo>
                  <a:cubicBezTo>
                    <a:pt x="44657" y="8058"/>
                    <a:pt x="46760" y="3035"/>
                    <a:pt x="51241" y="869"/>
                  </a:cubicBezTo>
                  <a:cubicBezTo>
                    <a:pt x="52206" y="400"/>
                    <a:pt x="53241" y="114"/>
                    <a:pt x="54332" y="0"/>
                  </a:cubicBezTo>
                  <a:cubicBezTo>
                    <a:pt x="55881" y="371"/>
                    <a:pt x="56990" y="1263"/>
                    <a:pt x="57613" y="2743"/>
                  </a:cubicBezTo>
                  <a:cubicBezTo>
                    <a:pt x="62065" y="16665"/>
                    <a:pt x="47795" y="19231"/>
                    <a:pt x="42668" y="27352"/>
                  </a:cubicBezTo>
                  <a:close/>
                </a:path>
              </a:pathLst>
            </a:custGeom>
            <a:grpFill/>
            <a:ln w="5715" cap="flat">
              <a:noFill/>
              <a:prstDash val="solid"/>
              <a:miter/>
            </a:ln>
          </p:spPr>
          <p:txBody>
            <a:bodyPr rtlCol="0" anchor="ctr"/>
            <a:lstStyle/>
            <a:p>
              <a:endParaRPr lang="zh-CN" altLang="en-US"/>
            </a:p>
          </p:txBody>
        </p:sp>
        <p:sp>
          <p:nvSpPr>
            <p:cNvPr id="2318" name="任意多边形: 形状 2317">
              <a:extLst>
                <a:ext uri="{FF2B5EF4-FFF2-40B4-BE49-F238E27FC236}">
                  <a16:creationId xmlns:a16="http://schemas.microsoft.com/office/drawing/2014/main" id="{4BED8B24-DA92-B80E-452B-115C64D0CAF3}"/>
                </a:ext>
              </a:extLst>
            </p:cNvPr>
            <p:cNvSpPr/>
            <p:nvPr/>
          </p:nvSpPr>
          <p:spPr>
            <a:xfrm>
              <a:off x="5485442" y="5328482"/>
              <a:ext cx="41343" cy="43789"/>
            </a:xfrm>
            <a:custGeom>
              <a:avLst/>
              <a:gdLst>
                <a:gd name="connsiteX0" fmla="*/ 16992 w 41343"/>
                <a:gd name="connsiteY0" fmla="*/ 31404 h 43789"/>
                <a:gd name="connsiteX1" fmla="*/ 13677 w 41343"/>
                <a:gd name="connsiteY1" fmla="*/ 37920 h 43789"/>
                <a:gd name="connsiteX2" fmla="*/ 2224 w 41343"/>
                <a:gd name="connsiteY2" fmla="*/ 42160 h 43789"/>
                <a:gd name="connsiteX3" fmla="*/ 4733 w 41343"/>
                <a:gd name="connsiteY3" fmla="*/ 31708 h 43789"/>
                <a:gd name="connsiteX4" fmla="*/ 20232 w 41343"/>
                <a:gd name="connsiteY4" fmla="*/ 18266 h 43789"/>
                <a:gd name="connsiteX5" fmla="*/ 20238 w 41343"/>
                <a:gd name="connsiteY5" fmla="*/ 14940 h 43789"/>
                <a:gd name="connsiteX6" fmla="*/ 26564 w 41343"/>
                <a:gd name="connsiteY6" fmla="*/ 5407 h 43789"/>
                <a:gd name="connsiteX7" fmla="*/ 41343 w 41343"/>
                <a:gd name="connsiteY7" fmla="*/ 1298 h 43789"/>
                <a:gd name="connsiteX8" fmla="*/ 32605 w 41343"/>
                <a:gd name="connsiteY8" fmla="*/ 9116 h 43789"/>
                <a:gd name="connsiteX9" fmla="*/ 40915 w 41343"/>
                <a:gd name="connsiteY9" fmla="*/ 13831 h 43789"/>
                <a:gd name="connsiteX10" fmla="*/ 37663 w 41343"/>
                <a:gd name="connsiteY10" fmla="*/ 16728 h 43789"/>
                <a:gd name="connsiteX11" fmla="*/ 27541 w 41343"/>
                <a:gd name="connsiteY11" fmla="*/ 27021 h 43789"/>
                <a:gd name="connsiteX12" fmla="*/ 16992 w 41343"/>
                <a:gd name="connsiteY12" fmla="*/ 31404 h 4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343" h="43789">
                  <a:moveTo>
                    <a:pt x="16992" y="31404"/>
                  </a:moveTo>
                  <a:cubicBezTo>
                    <a:pt x="14351" y="32793"/>
                    <a:pt x="13751" y="35222"/>
                    <a:pt x="13677" y="37920"/>
                  </a:cubicBezTo>
                  <a:cubicBezTo>
                    <a:pt x="11357" y="43440"/>
                    <a:pt x="6790" y="45538"/>
                    <a:pt x="2224" y="42160"/>
                  </a:cubicBezTo>
                  <a:cubicBezTo>
                    <a:pt x="-3205" y="38137"/>
                    <a:pt x="2767" y="34862"/>
                    <a:pt x="4733" y="31708"/>
                  </a:cubicBezTo>
                  <a:cubicBezTo>
                    <a:pt x="8482" y="25695"/>
                    <a:pt x="13894" y="21398"/>
                    <a:pt x="20232" y="18266"/>
                  </a:cubicBezTo>
                  <a:cubicBezTo>
                    <a:pt x="20232" y="17157"/>
                    <a:pt x="20238" y="16049"/>
                    <a:pt x="20238" y="14940"/>
                  </a:cubicBezTo>
                  <a:cubicBezTo>
                    <a:pt x="22375" y="11773"/>
                    <a:pt x="24907" y="8808"/>
                    <a:pt x="26564" y="5407"/>
                  </a:cubicBezTo>
                  <a:cubicBezTo>
                    <a:pt x="30216" y="-2074"/>
                    <a:pt x="35485" y="-34"/>
                    <a:pt x="41343" y="1298"/>
                  </a:cubicBezTo>
                  <a:cubicBezTo>
                    <a:pt x="40143" y="7053"/>
                    <a:pt x="33622" y="4218"/>
                    <a:pt x="32605" y="9116"/>
                  </a:cubicBezTo>
                  <a:cubicBezTo>
                    <a:pt x="32988" y="14345"/>
                    <a:pt x="39955" y="9236"/>
                    <a:pt x="40915" y="13831"/>
                  </a:cubicBezTo>
                  <a:cubicBezTo>
                    <a:pt x="40612" y="15688"/>
                    <a:pt x="39269" y="16191"/>
                    <a:pt x="37663" y="16728"/>
                  </a:cubicBezTo>
                  <a:cubicBezTo>
                    <a:pt x="32719" y="18380"/>
                    <a:pt x="24335" y="15534"/>
                    <a:pt x="27541" y="27021"/>
                  </a:cubicBezTo>
                  <a:cubicBezTo>
                    <a:pt x="28902" y="31856"/>
                    <a:pt x="19918" y="27993"/>
                    <a:pt x="16992" y="31404"/>
                  </a:cubicBezTo>
                  <a:close/>
                </a:path>
              </a:pathLst>
            </a:custGeom>
            <a:grpFill/>
            <a:ln w="5715" cap="flat">
              <a:noFill/>
              <a:prstDash val="solid"/>
              <a:miter/>
            </a:ln>
          </p:spPr>
          <p:txBody>
            <a:bodyPr rtlCol="0" anchor="ctr"/>
            <a:lstStyle/>
            <a:p>
              <a:endParaRPr lang="zh-CN" altLang="en-US"/>
            </a:p>
          </p:txBody>
        </p:sp>
        <p:sp>
          <p:nvSpPr>
            <p:cNvPr id="2319" name="任意多边形: 形状 2318">
              <a:extLst>
                <a:ext uri="{FF2B5EF4-FFF2-40B4-BE49-F238E27FC236}">
                  <a16:creationId xmlns:a16="http://schemas.microsoft.com/office/drawing/2014/main" id="{D81CB077-987B-D218-EC31-082C5EBE0E4C}"/>
                </a:ext>
              </a:extLst>
            </p:cNvPr>
            <p:cNvSpPr/>
            <p:nvPr userDrawn="1"/>
          </p:nvSpPr>
          <p:spPr>
            <a:xfrm>
              <a:off x="5525289" y="5374387"/>
              <a:ext cx="20305" cy="36891"/>
            </a:xfrm>
            <a:custGeom>
              <a:avLst/>
              <a:gdLst>
                <a:gd name="connsiteX0" fmla="*/ 10000 w 20305"/>
                <a:gd name="connsiteY0" fmla="*/ 34860 h 36891"/>
                <a:gd name="connsiteX1" fmla="*/ 302 w 20305"/>
                <a:gd name="connsiteY1" fmla="*/ 31306 h 36891"/>
                <a:gd name="connsiteX2" fmla="*/ 3434 w 20305"/>
                <a:gd name="connsiteY2" fmla="*/ 18396 h 36891"/>
                <a:gd name="connsiteX3" fmla="*/ 8772 w 20305"/>
                <a:gd name="connsiteY3" fmla="*/ 12435 h 36891"/>
                <a:gd name="connsiteX4" fmla="*/ 11555 w 20305"/>
                <a:gd name="connsiteY4" fmla="*/ 7966 h 36891"/>
                <a:gd name="connsiteX5" fmla="*/ 11035 w 20305"/>
                <a:gd name="connsiteY5" fmla="*/ 496 h 36891"/>
                <a:gd name="connsiteX6" fmla="*/ 16756 w 20305"/>
                <a:gd name="connsiteY6" fmla="*/ 5554 h 36891"/>
                <a:gd name="connsiteX7" fmla="*/ 17316 w 20305"/>
                <a:gd name="connsiteY7" fmla="*/ 28334 h 36891"/>
                <a:gd name="connsiteX8" fmla="*/ 10012 w 20305"/>
                <a:gd name="connsiteY8" fmla="*/ 34820 h 36891"/>
                <a:gd name="connsiteX9" fmla="*/ 10000 w 20305"/>
                <a:gd name="connsiteY9" fmla="*/ 34860 h 36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5" h="36891">
                  <a:moveTo>
                    <a:pt x="10000" y="34860"/>
                  </a:moveTo>
                  <a:cubicBezTo>
                    <a:pt x="5668" y="36632"/>
                    <a:pt x="685" y="39684"/>
                    <a:pt x="302" y="31306"/>
                  </a:cubicBezTo>
                  <a:cubicBezTo>
                    <a:pt x="96" y="26814"/>
                    <a:pt x="-1127" y="21836"/>
                    <a:pt x="3434" y="18396"/>
                  </a:cubicBezTo>
                  <a:cubicBezTo>
                    <a:pt x="5200" y="16395"/>
                    <a:pt x="6817" y="14229"/>
                    <a:pt x="8772" y="12435"/>
                  </a:cubicBezTo>
                  <a:cubicBezTo>
                    <a:pt x="10263" y="11069"/>
                    <a:pt x="13629" y="9011"/>
                    <a:pt x="11555" y="7966"/>
                  </a:cubicBezTo>
                  <a:cubicBezTo>
                    <a:pt x="6069" y="5205"/>
                    <a:pt x="6611" y="2577"/>
                    <a:pt x="11035" y="496"/>
                  </a:cubicBezTo>
                  <a:cubicBezTo>
                    <a:pt x="15710" y="-1698"/>
                    <a:pt x="14875" y="4005"/>
                    <a:pt x="16756" y="5554"/>
                  </a:cubicBezTo>
                  <a:cubicBezTo>
                    <a:pt x="26122" y="13275"/>
                    <a:pt x="13555" y="20939"/>
                    <a:pt x="17316" y="28334"/>
                  </a:cubicBezTo>
                  <a:cubicBezTo>
                    <a:pt x="12732" y="28077"/>
                    <a:pt x="8206" y="27888"/>
                    <a:pt x="10012" y="34820"/>
                  </a:cubicBezTo>
                  <a:lnTo>
                    <a:pt x="10000" y="34860"/>
                  </a:lnTo>
                  <a:close/>
                </a:path>
              </a:pathLst>
            </a:custGeom>
            <a:grpFill/>
            <a:ln w="5715" cap="flat">
              <a:noFill/>
              <a:prstDash val="solid"/>
              <a:miter/>
            </a:ln>
          </p:spPr>
          <p:txBody>
            <a:bodyPr rtlCol="0" anchor="ctr"/>
            <a:lstStyle/>
            <a:p>
              <a:endParaRPr lang="zh-CN" altLang="en-US"/>
            </a:p>
          </p:txBody>
        </p:sp>
        <p:sp>
          <p:nvSpPr>
            <p:cNvPr id="2320" name="任意多边形: 形状 2319">
              <a:extLst>
                <a:ext uri="{FF2B5EF4-FFF2-40B4-BE49-F238E27FC236}">
                  <a16:creationId xmlns:a16="http://schemas.microsoft.com/office/drawing/2014/main" id="{9CEE70A5-2F85-61F6-7070-1CF7F14A6DA8}"/>
                </a:ext>
              </a:extLst>
            </p:cNvPr>
            <p:cNvSpPr/>
            <p:nvPr userDrawn="1"/>
          </p:nvSpPr>
          <p:spPr>
            <a:xfrm>
              <a:off x="5483893" y="5500937"/>
              <a:ext cx="27496" cy="27082"/>
            </a:xfrm>
            <a:custGeom>
              <a:avLst/>
              <a:gdLst>
                <a:gd name="connsiteX0" fmla="*/ 1996 w 27496"/>
                <a:gd name="connsiteY0" fmla="*/ 26891 h 27082"/>
                <a:gd name="connsiteX1" fmla="*/ 5276 w 27496"/>
                <a:gd name="connsiteY1" fmla="*/ 12494 h 27082"/>
                <a:gd name="connsiteX2" fmla="*/ 15243 w 27496"/>
                <a:gd name="connsiteY2" fmla="*/ 396 h 27082"/>
                <a:gd name="connsiteX3" fmla="*/ 15237 w 27496"/>
                <a:gd name="connsiteY3" fmla="*/ 396 h 27082"/>
                <a:gd name="connsiteX4" fmla="*/ 23221 w 27496"/>
                <a:gd name="connsiteY4" fmla="*/ 3299 h 27082"/>
                <a:gd name="connsiteX5" fmla="*/ 27393 w 27496"/>
                <a:gd name="connsiteY5" fmla="*/ 6231 h 27082"/>
                <a:gd name="connsiteX6" fmla="*/ 26816 w 27496"/>
                <a:gd name="connsiteY6" fmla="*/ 9300 h 27082"/>
                <a:gd name="connsiteX7" fmla="*/ 21547 w 27496"/>
                <a:gd name="connsiteY7" fmla="*/ 15186 h 27082"/>
                <a:gd name="connsiteX8" fmla="*/ 1864 w 27496"/>
                <a:gd name="connsiteY8" fmla="*/ 26839 h 27082"/>
                <a:gd name="connsiteX9" fmla="*/ 1996 w 27496"/>
                <a:gd name="connsiteY9" fmla="*/ 26891 h 27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496" h="27082">
                  <a:moveTo>
                    <a:pt x="1996" y="26891"/>
                  </a:moveTo>
                  <a:cubicBezTo>
                    <a:pt x="-5257" y="20638"/>
                    <a:pt x="9945" y="20164"/>
                    <a:pt x="5276" y="12494"/>
                  </a:cubicBezTo>
                  <a:cubicBezTo>
                    <a:pt x="1601" y="6459"/>
                    <a:pt x="12688" y="5362"/>
                    <a:pt x="15243" y="396"/>
                  </a:cubicBezTo>
                  <a:lnTo>
                    <a:pt x="15237" y="396"/>
                  </a:lnTo>
                  <a:cubicBezTo>
                    <a:pt x="19272" y="-2759"/>
                    <a:pt x="15809" y="14329"/>
                    <a:pt x="23221" y="3299"/>
                  </a:cubicBezTo>
                  <a:cubicBezTo>
                    <a:pt x="24678" y="1133"/>
                    <a:pt x="26799" y="4208"/>
                    <a:pt x="27393" y="6231"/>
                  </a:cubicBezTo>
                  <a:cubicBezTo>
                    <a:pt x="27662" y="7140"/>
                    <a:pt x="27387" y="8534"/>
                    <a:pt x="26816" y="9300"/>
                  </a:cubicBezTo>
                  <a:cubicBezTo>
                    <a:pt x="25193" y="11477"/>
                    <a:pt x="23015" y="15392"/>
                    <a:pt x="21547" y="15186"/>
                  </a:cubicBezTo>
                  <a:cubicBezTo>
                    <a:pt x="11568" y="13763"/>
                    <a:pt x="11951" y="29188"/>
                    <a:pt x="1864" y="26839"/>
                  </a:cubicBezTo>
                  <a:cubicBezTo>
                    <a:pt x="1864" y="26839"/>
                    <a:pt x="1996" y="26891"/>
                    <a:pt x="1996" y="26891"/>
                  </a:cubicBezTo>
                  <a:close/>
                </a:path>
              </a:pathLst>
            </a:custGeom>
            <a:grpFill/>
            <a:ln w="5715" cap="flat">
              <a:noFill/>
              <a:prstDash val="solid"/>
              <a:miter/>
            </a:ln>
          </p:spPr>
          <p:txBody>
            <a:bodyPr rtlCol="0" anchor="ctr"/>
            <a:lstStyle/>
            <a:p>
              <a:endParaRPr lang="zh-CN" altLang="en-US"/>
            </a:p>
          </p:txBody>
        </p:sp>
        <p:sp>
          <p:nvSpPr>
            <p:cNvPr id="2321" name="任意多边形: 形状 2320">
              <a:extLst>
                <a:ext uri="{FF2B5EF4-FFF2-40B4-BE49-F238E27FC236}">
                  <a16:creationId xmlns:a16="http://schemas.microsoft.com/office/drawing/2014/main" id="{1133D175-1CA4-2B54-02CD-9B9E0DDA0D0F}"/>
                </a:ext>
              </a:extLst>
            </p:cNvPr>
            <p:cNvSpPr/>
            <p:nvPr/>
          </p:nvSpPr>
          <p:spPr>
            <a:xfrm>
              <a:off x="5597684" y="5289822"/>
              <a:ext cx="32977" cy="28579"/>
            </a:xfrm>
            <a:custGeom>
              <a:avLst/>
              <a:gdLst>
                <a:gd name="connsiteX0" fmla="*/ 19827 w 32977"/>
                <a:gd name="connsiteY0" fmla="*/ 14143 h 28579"/>
                <a:gd name="connsiteX1" fmla="*/ 13243 w 32977"/>
                <a:gd name="connsiteY1" fmla="*/ 20721 h 28579"/>
                <a:gd name="connsiteX2" fmla="*/ 3373 w 32977"/>
                <a:gd name="connsiteY2" fmla="*/ 27317 h 28579"/>
                <a:gd name="connsiteX3" fmla="*/ 93 w 32977"/>
                <a:gd name="connsiteY3" fmla="*/ 27299 h 28579"/>
                <a:gd name="connsiteX4" fmla="*/ 6185 w 32977"/>
                <a:gd name="connsiteY4" fmla="*/ 13595 h 28579"/>
                <a:gd name="connsiteX5" fmla="*/ 21056 w 32977"/>
                <a:gd name="connsiteY5" fmla="*/ 2393 h 28579"/>
                <a:gd name="connsiteX6" fmla="*/ 32977 w 32977"/>
                <a:gd name="connsiteY6" fmla="*/ 4279 h 28579"/>
                <a:gd name="connsiteX7" fmla="*/ 23113 w 32977"/>
                <a:gd name="connsiteY7" fmla="*/ 10857 h 28579"/>
                <a:gd name="connsiteX8" fmla="*/ 19827 w 32977"/>
                <a:gd name="connsiteY8" fmla="*/ 14143 h 2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77" h="28579">
                  <a:moveTo>
                    <a:pt x="19827" y="14143"/>
                  </a:moveTo>
                  <a:cubicBezTo>
                    <a:pt x="16707" y="15407"/>
                    <a:pt x="14484" y="17572"/>
                    <a:pt x="13243" y="20721"/>
                  </a:cubicBezTo>
                  <a:cubicBezTo>
                    <a:pt x="13209" y="27796"/>
                    <a:pt x="10169" y="30363"/>
                    <a:pt x="3373" y="27317"/>
                  </a:cubicBezTo>
                  <a:cubicBezTo>
                    <a:pt x="2282" y="27311"/>
                    <a:pt x="1185" y="27305"/>
                    <a:pt x="93" y="27299"/>
                  </a:cubicBezTo>
                  <a:cubicBezTo>
                    <a:pt x="-404" y="21590"/>
                    <a:pt x="1013" y="16201"/>
                    <a:pt x="6185" y="13595"/>
                  </a:cubicBezTo>
                  <a:cubicBezTo>
                    <a:pt x="11934" y="10697"/>
                    <a:pt x="16609" y="6937"/>
                    <a:pt x="21056" y="2393"/>
                  </a:cubicBezTo>
                  <a:cubicBezTo>
                    <a:pt x="25342" y="-1990"/>
                    <a:pt x="29525" y="250"/>
                    <a:pt x="32977" y="4279"/>
                  </a:cubicBezTo>
                  <a:cubicBezTo>
                    <a:pt x="31131" y="8628"/>
                    <a:pt x="27851" y="10835"/>
                    <a:pt x="23113" y="10857"/>
                  </a:cubicBezTo>
                  <a:cubicBezTo>
                    <a:pt x="22113" y="12040"/>
                    <a:pt x="20781" y="12903"/>
                    <a:pt x="19827" y="14143"/>
                  </a:cubicBezTo>
                  <a:close/>
                </a:path>
              </a:pathLst>
            </a:custGeom>
            <a:grpFill/>
            <a:ln w="5715" cap="flat">
              <a:noFill/>
              <a:prstDash val="solid"/>
              <a:miter/>
            </a:ln>
          </p:spPr>
          <p:txBody>
            <a:bodyPr rtlCol="0" anchor="ctr"/>
            <a:lstStyle/>
            <a:p>
              <a:endParaRPr lang="zh-CN" altLang="en-US"/>
            </a:p>
          </p:txBody>
        </p:sp>
        <p:sp>
          <p:nvSpPr>
            <p:cNvPr id="2322" name="任意多边形: 形状 2321">
              <a:extLst>
                <a:ext uri="{FF2B5EF4-FFF2-40B4-BE49-F238E27FC236}">
                  <a16:creationId xmlns:a16="http://schemas.microsoft.com/office/drawing/2014/main" id="{CE0D1EE8-E983-C178-C94D-BDBAC3852F47}"/>
                </a:ext>
              </a:extLst>
            </p:cNvPr>
            <p:cNvSpPr/>
            <p:nvPr userDrawn="1"/>
          </p:nvSpPr>
          <p:spPr>
            <a:xfrm>
              <a:off x="5497188" y="5454138"/>
              <a:ext cx="15058" cy="24151"/>
            </a:xfrm>
            <a:custGeom>
              <a:avLst/>
              <a:gdLst>
                <a:gd name="connsiteX0" fmla="*/ 15058 w 15058"/>
                <a:gd name="connsiteY0" fmla="*/ 24135 h 24151"/>
                <a:gd name="connsiteX1" fmla="*/ 13441 w 15058"/>
                <a:gd name="connsiteY1" fmla="*/ 24152 h 24151"/>
                <a:gd name="connsiteX2" fmla="*/ 11824 w 15058"/>
                <a:gd name="connsiteY2" fmla="*/ 24152 h 24151"/>
                <a:gd name="connsiteX3" fmla="*/ 3514 w 15058"/>
                <a:gd name="connsiteY3" fmla="*/ 20820 h 24151"/>
                <a:gd name="connsiteX4" fmla="*/ 856 w 15058"/>
                <a:gd name="connsiteY4" fmla="*/ 12630 h 24151"/>
                <a:gd name="connsiteX5" fmla="*/ 15053 w 15058"/>
                <a:gd name="connsiteY5" fmla="*/ 0 h 24151"/>
                <a:gd name="connsiteX6" fmla="*/ 15058 w 15058"/>
                <a:gd name="connsiteY6" fmla="*/ 24135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58" h="24151">
                  <a:moveTo>
                    <a:pt x="15058" y="24135"/>
                  </a:moveTo>
                  <a:lnTo>
                    <a:pt x="13441" y="24152"/>
                  </a:lnTo>
                  <a:lnTo>
                    <a:pt x="11824" y="24152"/>
                  </a:lnTo>
                  <a:cubicBezTo>
                    <a:pt x="9383" y="22700"/>
                    <a:pt x="11052" y="11493"/>
                    <a:pt x="3514" y="20820"/>
                  </a:cubicBezTo>
                  <a:cubicBezTo>
                    <a:pt x="2674" y="21860"/>
                    <a:pt x="-1858" y="15334"/>
                    <a:pt x="856" y="12630"/>
                  </a:cubicBezTo>
                  <a:cubicBezTo>
                    <a:pt x="4885" y="8618"/>
                    <a:pt x="6491" y="1903"/>
                    <a:pt x="15053" y="0"/>
                  </a:cubicBezTo>
                  <a:cubicBezTo>
                    <a:pt x="15058" y="8435"/>
                    <a:pt x="15058" y="16288"/>
                    <a:pt x="15058" y="24135"/>
                  </a:cubicBezTo>
                  <a:close/>
                </a:path>
              </a:pathLst>
            </a:custGeom>
            <a:grpFill/>
            <a:ln w="5715" cap="flat">
              <a:noFill/>
              <a:prstDash val="solid"/>
              <a:miter/>
            </a:ln>
          </p:spPr>
          <p:txBody>
            <a:bodyPr rtlCol="0" anchor="ctr"/>
            <a:lstStyle/>
            <a:p>
              <a:endParaRPr lang="zh-CN" altLang="en-US"/>
            </a:p>
          </p:txBody>
        </p:sp>
        <p:sp>
          <p:nvSpPr>
            <p:cNvPr id="2323" name="任意多边形: 形状 2322">
              <a:extLst>
                <a:ext uri="{FF2B5EF4-FFF2-40B4-BE49-F238E27FC236}">
                  <a16:creationId xmlns:a16="http://schemas.microsoft.com/office/drawing/2014/main" id="{4CF5A377-5995-A2DD-AB89-99F1DF65596D}"/>
                </a:ext>
              </a:extLst>
            </p:cNvPr>
            <p:cNvSpPr/>
            <p:nvPr/>
          </p:nvSpPr>
          <p:spPr>
            <a:xfrm>
              <a:off x="5660116" y="5266755"/>
              <a:ext cx="16271" cy="27346"/>
            </a:xfrm>
            <a:custGeom>
              <a:avLst/>
              <a:gdLst>
                <a:gd name="connsiteX0" fmla="*/ 138 w 16271"/>
                <a:gd name="connsiteY0" fmla="*/ 27346 h 27346"/>
                <a:gd name="connsiteX1" fmla="*/ 9350 w 16271"/>
                <a:gd name="connsiteY1" fmla="*/ 10613 h 27346"/>
                <a:gd name="connsiteX2" fmla="*/ 15145 w 16271"/>
                <a:gd name="connsiteY2" fmla="*/ 0 h 27346"/>
                <a:gd name="connsiteX3" fmla="*/ 14453 w 16271"/>
                <a:gd name="connsiteY3" fmla="*/ 20351 h 27346"/>
                <a:gd name="connsiteX4" fmla="*/ 8287 w 16271"/>
                <a:gd name="connsiteY4" fmla="*/ 23277 h 27346"/>
                <a:gd name="connsiteX5" fmla="*/ 149 w 16271"/>
                <a:gd name="connsiteY5" fmla="*/ 27346 h 27346"/>
                <a:gd name="connsiteX6" fmla="*/ 138 w 16271"/>
                <a:gd name="connsiteY6" fmla="*/ 27346 h 2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271" h="27346">
                  <a:moveTo>
                    <a:pt x="138" y="27346"/>
                  </a:moveTo>
                  <a:cubicBezTo>
                    <a:pt x="389" y="20305"/>
                    <a:pt x="-2491" y="11916"/>
                    <a:pt x="9350" y="10613"/>
                  </a:cubicBezTo>
                  <a:cubicBezTo>
                    <a:pt x="11419" y="10384"/>
                    <a:pt x="12853" y="4400"/>
                    <a:pt x="15145" y="0"/>
                  </a:cubicBezTo>
                  <a:cubicBezTo>
                    <a:pt x="18722" y="7435"/>
                    <a:pt x="12453" y="13699"/>
                    <a:pt x="14453" y="20351"/>
                  </a:cubicBezTo>
                  <a:cubicBezTo>
                    <a:pt x="15265" y="23048"/>
                    <a:pt x="12979" y="26260"/>
                    <a:pt x="8287" y="23277"/>
                  </a:cubicBezTo>
                  <a:cubicBezTo>
                    <a:pt x="6967" y="22437"/>
                    <a:pt x="2938" y="25872"/>
                    <a:pt x="149" y="27346"/>
                  </a:cubicBezTo>
                  <a:lnTo>
                    <a:pt x="138" y="27346"/>
                  </a:lnTo>
                  <a:close/>
                </a:path>
              </a:pathLst>
            </a:custGeom>
            <a:grpFill/>
            <a:ln w="5715" cap="flat">
              <a:noFill/>
              <a:prstDash val="solid"/>
              <a:miter/>
            </a:ln>
          </p:spPr>
          <p:txBody>
            <a:bodyPr rtlCol="0" anchor="ctr"/>
            <a:lstStyle/>
            <a:p>
              <a:endParaRPr lang="zh-CN" altLang="en-US"/>
            </a:p>
          </p:txBody>
        </p:sp>
        <p:sp>
          <p:nvSpPr>
            <p:cNvPr id="2324" name="任意多边形: 形状 2323">
              <a:extLst>
                <a:ext uri="{FF2B5EF4-FFF2-40B4-BE49-F238E27FC236}">
                  <a16:creationId xmlns:a16="http://schemas.microsoft.com/office/drawing/2014/main" id="{F9ACB967-F01D-4BAF-5405-0CBB4E136A74}"/>
                </a:ext>
              </a:extLst>
            </p:cNvPr>
            <p:cNvSpPr/>
            <p:nvPr/>
          </p:nvSpPr>
          <p:spPr>
            <a:xfrm>
              <a:off x="5581335" y="5258682"/>
              <a:ext cx="32889" cy="23077"/>
            </a:xfrm>
            <a:custGeom>
              <a:avLst/>
              <a:gdLst>
                <a:gd name="connsiteX0" fmla="*/ 32878 w 32889"/>
                <a:gd name="connsiteY0" fmla="*/ 5809 h 23077"/>
                <a:gd name="connsiteX1" fmla="*/ 10778 w 32889"/>
                <a:gd name="connsiteY1" fmla="*/ 19383 h 23077"/>
                <a:gd name="connsiteX2" fmla="*/ 0 w 32889"/>
                <a:gd name="connsiteY2" fmla="*/ 22257 h 23077"/>
                <a:gd name="connsiteX3" fmla="*/ 6 w 32889"/>
                <a:gd name="connsiteY3" fmla="*/ 22257 h 23077"/>
                <a:gd name="connsiteX4" fmla="*/ 23872 w 32889"/>
                <a:gd name="connsiteY4" fmla="*/ 1289 h 23077"/>
                <a:gd name="connsiteX5" fmla="*/ 32890 w 32889"/>
                <a:gd name="connsiteY5" fmla="*/ 5815 h 23077"/>
                <a:gd name="connsiteX6" fmla="*/ 32878 w 32889"/>
                <a:gd name="connsiteY6" fmla="*/ 5815 h 23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89" h="23077">
                  <a:moveTo>
                    <a:pt x="32878" y="5809"/>
                  </a:moveTo>
                  <a:cubicBezTo>
                    <a:pt x="27815" y="14325"/>
                    <a:pt x="14973" y="11084"/>
                    <a:pt x="10778" y="19383"/>
                  </a:cubicBezTo>
                  <a:cubicBezTo>
                    <a:pt x="7458" y="25960"/>
                    <a:pt x="3583" y="21617"/>
                    <a:pt x="0" y="22257"/>
                  </a:cubicBezTo>
                  <a:cubicBezTo>
                    <a:pt x="0" y="22257"/>
                    <a:pt x="6" y="22257"/>
                    <a:pt x="6" y="22257"/>
                  </a:cubicBezTo>
                  <a:cubicBezTo>
                    <a:pt x="4618" y="11621"/>
                    <a:pt x="17425" y="10450"/>
                    <a:pt x="23872" y="1289"/>
                  </a:cubicBezTo>
                  <a:cubicBezTo>
                    <a:pt x="27518" y="-3901"/>
                    <a:pt x="27604" y="8432"/>
                    <a:pt x="32890" y="5815"/>
                  </a:cubicBezTo>
                  <a:lnTo>
                    <a:pt x="32878" y="5815"/>
                  </a:lnTo>
                  <a:close/>
                </a:path>
              </a:pathLst>
            </a:custGeom>
            <a:grpFill/>
            <a:ln w="5715" cap="flat">
              <a:noFill/>
              <a:prstDash val="solid"/>
              <a:miter/>
            </a:ln>
          </p:spPr>
          <p:txBody>
            <a:bodyPr rtlCol="0" anchor="ctr"/>
            <a:lstStyle/>
            <a:p>
              <a:endParaRPr lang="zh-CN" altLang="en-US"/>
            </a:p>
          </p:txBody>
        </p:sp>
        <p:sp>
          <p:nvSpPr>
            <p:cNvPr id="2325" name="任意多边形: 形状 2324">
              <a:extLst>
                <a:ext uri="{FF2B5EF4-FFF2-40B4-BE49-F238E27FC236}">
                  <a16:creationId xmlns:a16="http://schemas.microsoft.com/office/drawing/2014/main" id="{90A91C4D-2C20-F91E-618B-3E0FE378AD44}"/>
                </a:ext>
              </a:extLst>
            </p:cNvPr>
            <p:cNvSpPr/>
            <p:nvPr/>
          </p:nvSpPr>
          <p:spPr>
            <a:xfrm>
              <a:off x="5535307" y="5317127"/>
              <a:ext cx="11134" cy="19654"/>
            </a:xfrm>
            <a:custGeom>
              <a:avLst/>
              <a:gdLst>
                <a:gd name="connsiteX0" fmla="*/ 0 w 11134"/>
                <a:gd name="connsiteY0" fmla="*/ 0 h 19654"/>
                <a:gd name="connsiteX1" fmla="*/ 6544 w 11134"/>
                <a:gd name="connsiteY1" fmla="*/ 3275 h 19654"/>
                <a:gd name="connsiteX2" fmla="*/ 4521 w 11134"/>
                <a:gd name="connsiteY2" fmla="*/ 19654 h 19654"/>
                <a:gd name="connsiteX3" fmla="*/ 0 w 11134"/>
                <a:gd name="connsiteY3" fmla="*/ 0 h 19654"/>
              </a:gdLst>
              <a:ahLst/>
              <a:cxnLst>
                <a:cxn ang="0">
                  <a:pos x="connsiteX0" y="connsiteY0"/>
                </a:cxn>
                <a:cxn ang="0">
                  <a:pos x="connsiteX1" y="connsiteY1"/>
                </a:cxn>
                <a:cxn ang="0">
                  <a:pos x="connsiteX2" y="connsiteY2"/>
                </a:cxn>
                <a:cxn ang="0">
                  <a:pos x="connsiteX3" y="connsiteY3"/>
                </a:cxn>
              </a:cxnLst>
              <a:rect l="l" t="t" r="r" b="b"/>
              <a:pathLst>
                <a:path w="11134" h="19654">
                  <a:moveTo>
                    <a:pt x="0" y="0"/>
                  </a:moveTo>
                  <a:cubicBezTo>
                    <a:pt x="2183" y="1092"/>
                    <a:pt x="4366" y="2183"/>
                    <a:pt x="6544" y="3275"/>
                  </a:cubicBezTo>
                  <a:cubicBezTo>
                    <a:pt x="17002" y="9898"/>
                    <a:pt x="6612" y="14276"/>
                    <a:pt x="4521" y="19654"/>
                  </a:cubicBezTo>
                  <a:cubicBezTo>
                    <a:pt x="3018" y="13099"/>
                    <a:pt x="1509" y="6549"/>
                    <a:pt x="0" y="0"/>
                  </a:cubicBezTo>
                  <a:close/>
                </a:path>
              </a:pathLst>
            </a:custGeom>
            <a:grpFill/>
            <a:ln w="5715" cap="flat">
              <a:noFill/>
              <a:prstDash val="solid"/>
              <a:miter/>
            </a:ln>
          </p:spPr>
          <p:txBody>
            <a:bodyPr rtlCol="0" anchor="ctr"/>
            <a:lstStyle/>
            <a:p>
              <a:endParaRPr lang="zh-CN" altLang="en-US"/>
            </a:p>
          </p:txBody>
        </p:sp>
        <p:sp>
          <p:nvSpPr>
            <p:cNvPr id="2326" name="任意多边形: 形状 2325">
              <a:extLst>
                <a:ext uri="{FF2B5EF4-FFF2-40B4-BE49-F238E27FC236}">
                  <a16:creationId xmlns:a16="http://schemas.microsoft.com/office/drawing/2014/main" id="{A92AB97F-7834-0C6A-6282-4B35A89378A2}"/>
                </a:ext>
              </a:extLst>
            </p:cNvPr>
            <p:cNvSpPr/>
            <p:nvPr/>
          </p:nvSpPr>
          <p:spPr>
            <a:xfrm>
              <a:off x="5604361" y="5225024"/>
              <a:ext cx="13225" cy="13155"/>
            </a:xfrm>
            <a:custGeom>
              <a:avLst/>
              <a:gdLst>
                <a:gd name="connsiteX0" fmla="*/ 0 w 13225"/>
                <a:gd name="connsiteY0" fmla="*/ 13156 h 13155"/>
                <a:gd name="connsiteX1" fmla="*/ 13156 w 13225"/>
                <a:gd name="connsiteY1" fmla="*/ 0 h 13155"/>
                <a:gd name="connsiteX2" fmla="*/ 0 w 13225"/>
                <a:gd name="connsiteY2" fmla="*/ 13156 h 13155"/>
              </a:gdLst>
              <a:ahLst/>
              <a:cxnLst>
                <a:cxn ang="0">
                  <a:pos x="connsiteX0" y="connsiteY0"/>
                </a:cxn>
                <a:cxn ang="0">
                  <a:pos x="connsiteX1" y="connsiteY1"/>
                </a:cxn>
                <a:cxn ang="0">
                  <a:pos x="connsiteX2" y="connsiteY2"/>
                </a:cxn>
              </a:cxnLst>
              <a:rect l="l" t="t" r="r" b="b"/>
              <a:pathLst>
                <a:path w="13225" h="13155">
                  <a:moveTo>
                    <a:pt x="0" y="13156"/>
                  </a:moveTo>
                  <a:cubicBezTo>
                    <a:pt x="954" y="5338"/>
                    <a:pt x="5338" y="954"/>
                    <a:pt x="13156" y="0"/>
                  </a:cubicBezTo>
                  <a:cubicBezTo>
                    <a:pt x="13962" y="9578"/>
                    <a:pt x="7641" y="12030"/>
                    <a:pt x="0" y="13156"/>
                  </a:cubicBezTo>
                  <a:close/>
                </a:path>
              </a:pathLst>
            </a:custGeom>
            <a:grpFill/>
            <a:ln w="5715" cap="flat">
              <a:noFill/>
              <a:prstDash val="solid"/>
              <a:miter/>
            </a:ln>
          </p:spPr>
          <p:txBody>
            <a:bodyPr rtlCol="0" anchor="ctr"/>
            <a:lstStyle/>
            <a:p>
              <a:endParaRPr lang="zh-CN" altLang="en-US"/>
            </a:p>
          </p:txBody>
        </p:sp>
        <p:sp>
          <p:nvSpPr>
            <p:cNvPr id="2327" name="任意多边形: 形状 2326">
              <a:extLst>
                <a:ext uri="{FF2B5EF4-FFF2-40B4-BE49-F238E27FC236}">
                  <a16:creationId xmlns:a16="http://schemas.microsoft.com/office/drawing/2014/main" id="{73ED4DE3-E5D3-7378-6170-78BAAE886A91}"/>
                </a:ext>
              </a:extLst>
            </p:cNvPr>
            <p:cNvSpPr/>
            <p:nvPr/>
          </p:nvSpPr>
          <p:spPr>
            <a:xfrm>
              <a:off x="5612976" y="5248044"/>
              <a:ext cx="7890" cy="16469"/>
            </a:xfrm>
            <a:custGeom>
              <a:avLst/>
              <a:gdLst>
                <a:gd name="connsiteX0" fmla="*/ 1255 w 7890"/>
                <a:gd name="connsiteY0" fmla="*/ 16448 h 16469"/>
                <a:gd name="connsiteX1" fmla="*/ 7827 w 7890"/>
                <a:gd name="connsiteY1" fmla="*/ 0 h 16469"/>
                <a:gd name="connsiteX2" fmla="*/ 7821 w 7890"/>
                <a:gd name="connsiteY2" fmla="*/ 0 h 16469"/>
                <a:gd name="connsiteX3" fmla="*/ 6833 w 7890"/>
                <a:gd name="connsiteY3" fmla="*/ 10647 h 16469"/>
                <a:gd name="connsiteX4" fmla="*/ 1238 w 7890"/>
                <a:gd name="connsiteY4" fmla="*/ 16448 h 16469"/>
                <a:gd name="connsiteX5" fmla="*/ 1255 w 7890"/>
                <a:gd name="connsiteY5" fmla="*/ 16448 h 1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90" h="16469">
                  <a:moveTo>
                    <a:pt x="1255" y="16448"/>
                  </a:moveTo>
                  <a:cubicBezTo>
                    <a:pt x="2861" y="10733"/>
                    <a:pt x="-5803" y="909"/>
                    <a:pt x="7827" y="0"/>
                  </a:cubicBezTo>
                  <a:lnTo>
                    <a:pt x="7821" y="0"/>
                  </a:lnTo>
                  <a:cubicBezTo>
                    <a:pt x="7404" y="3589"/>
                    <a:pt x="5581" y="7789"/>
                    <a:pt x="6833" y="10647"/>
                  </a:cubicBezTo>
                  <a:cubicBezTo>
                    <a:pt x="10273" y="18505"/>
                    <a:pt x="4501" y="15950"/>
                    <a:pt x="1238" y="16448"/>
                  </a:cubicBezTo>
                  <a:lnTo>
                    <a:pt x="1255" y="16448"/>
                  </a:lnTo>
                  <a:close/>
                </a:path>
              </a:pathLst>
            </a:custGeom>
            <a:grpFill/>
            <a:ln w="5715" cap="flat">
              <a:noFill/>
              <a:prstDash val="solid"/>
              <a:miter/>
            </a:ln>
          </p:spPr>
          <p:txBody>
            <a:bodyPr rtlCol="0" anchor="ctr"/>
            <a:lstStyle/>
            <a:p>
              <a:endParaRPr lang="zh-CN" altLang="en-US"/>
            </a:p>
          </p:txBody>
        </p:sp>
        <p:sp>
          <p:nvSpPr>
            <p:cNvPr id="2328" name="任意多边形: 形状 2327">
              <a:extLst>
                <a:ext uri="{FF2B5EF4-FFF2-40B4-BE49-F238E27FC236}">
                  <a16:creationId xmlns:a16="http://schemas.microsoft.com/office/drawing/2014/main" id="{65E6F31F-6B43-57BB-507C-113F6A8846E8}"/>
                </a:ext>
              </a:extLst>
            </p:cNvPr>
            <p:cNvSpPr/>
            <p:nvPr/>
          </p:nvSpPr>
          <p:spPr>
            <a:xfrm>
              <a:off x="5551732" y="5293495"/>
              <a:ext cx="8383" cy="23597"/>
            </a:xfrm>
            <a:custGeom>
              <a:avLst/>
              <a:gdLst>
                <a:gd name="connsiteX0" fmla="*/ 0 w 8383"/>
                <a:gd name="connsiteY0" fmla="*/ 23597 h 23597"/>
                <a:gd name="connsiteX1" fmla="*/ 6 w 8383"/>
                <a:gd name="connsiteY1" fmla="*/ 20340 h 23597"/>
                <a:gd name="connsiteX2" fmla="*/ 8087 w 8383"/>
                <a:gd name="connsiteY2" fmla="*/ 0 h 23597"/>
                <a:gd name="connsiteX3" fmla="*/ 0 w 8383"/>
                <a:gd name="connsiteY3" fmla="*/ 23597 h 23597"/>
              </a:gdLst>
              <a:ahLst/>
              <a:cxnLst>
                <a:cxn ang="0">
                  <a:pos x="connsiteX0" y="connsiteY0"/>
                </a:cxn>
                <a:cxn ang="0">
                  <a:pos x="connsiteX1" y="connsiteY1"/>
                </a:cxn>
                <a:cxn ang="0">
                  <a:pos x="connsiteX2" y="connsiteY2"/>
                </a:cxn>
                <a:cxn ang="0">
                  <a:pos x="connsiteX3" y="connsiteY3"/>
                </a:cxn>
              </a:cxnLst>
              <a:rect l="l" t="t" r="r" b="b"/>
              <a:pathLst>
                <a:path w="8383" h="23597">
                  <a:moveTo>
                    <a:pt x="0" y="23597"/>
                  </a:moveTo>
                  <a:cubicBezTo>
                    <a:pt x="6" y="22512"/>
                    <a:pt x="6" y="21426"/>
                    <a:pt x="6" y="20340"/>
                  </a:cubicBezTo>
                  <a:cubicBezTo>
                    <a:pt x="4938" y="15322"/>
                    <a:pt x="846" y="6829"/>
                    <a:pt x="8087" y="0"/>
                  </a:cubicBezTo>
                  <a:cubicBezTo>
                    <a:pt x="8681" y="10693"/>
                    <a:pt x="9315" y="18768"/>
                    <a:pt x="0" y="23597"/>
                  </a:cubicBezTo>
                  <a:close/>
                </a:path>
              </a:pathLst>
            </a:custGeom>
            <a:grpFill/>
            <a:ln w="5715" cap="flat">
              <a:noFill/>
              <a:prstDash val="solid"/>
              <a:miter/>
            </a:ln>
          </p:spPr>
          <p:txBody>
            <a:bodyPr rtlCol="0" anchor="ctr"/>
            <a:lstStyle/>
            <a:p>
              <a:endParaRPr lang="zh-CN" altLang="en-US"/>
            </a:p>
          </p:txBody>
        </p:sp>
        <p:sp>
          <p:nvSpPr>
            <p:cNvPr id="2329" name="任意多边形: 形状 2328">
              <a:extLst>
                <a:ext uri="{FF2B5EF4-FFF2-40B4-BE49-F238E27FC236}">
                  <a16:creationId xmlns:a16="http://schemas.microsoft.com/office/drawing/2014/main" id="{F676F8D3-0A02-9903-E2B3-28C3431C627A}"/>
                </a:ext>
              </a:extLst>
            </p:cNvPr>
            <p:cNvSpPr/>
            <p:nvPr/>
          </p:nvSpPr>
          <p:spPr>
            <a:xfrm>
              <a:off x="5526781" y="5237420"/>
              <a:ext cx="12115" cy="20528"/>
            </a:xfrm>
            <a:custGeom>
              <a:avLst/>
              <a:gdLst>
                <a:gd name="connsiteX0" fmla="*/ 11812 w 12115"/>
                <a:gd name="connsiteY0" fmla="*/ 760 h 20528"/>
                <a:gd name="connsiteX1" fmla="*/ 1947 w 12115"/>
                <a:gd name="connsiteY1" fmla="*/ 20528 h 20528"/>
                <a:gd name="connsiteX2" fmla="*/ 1913 w 12115"/>
                <a:gd name="connsiteY2" fmla="*/ 17174 h 20528"/>
                <a:gd name="connsiteX3" fmla="*/ 107 w 12115"/>
                <a:gd name="connsiteY3" fmla="*/ 11881 h 20528"/>
                <a:gd name="connsiteX4" fmla="*/ 1850 w 12115"/>
                <a:gd name="connsiteY4" fmla="*/ 8298 h 20528"/>
                <a:gd name="connsiteX5" fmla="*/ 9943 w 12115"/>
                <a:gd name="connsiteY5" fmla="*/ 0 h 20528"/>
                <a:gd name="connsiteX6" fmla="*/ 11812 w 12115"/>
                <a:gd name="connsiteY6" fmla="*/ 760 h 2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5" h="20528">
                  <a:moveTo>
                    <a:pt x="11812" y="760"/>
                  </a:moveTo>
                  <a:cubicBezTo>
                    <a:pt x="13503" y="9836"/>
                    <a:pt x="7845" y="15242"/>
                    <a:pt x="1947" y="20528"/>
                  </a:cubicBezTo>
                  <a:cubicBezTo>
                    <a:pt x="1936" y="19408"/>
                    <a:pt x="1925" y="18294"/>
                    <a:pt x="1913" y="17174"/>
                  </a:cubicBezTo>
                  <a:cubicBezTo>
                    <a:pt x="84" y="15825"/>
                    <a:pt x="-201" y="13962"/>
                    <a:pt x="107" y="11881"/>
                  </a:cubicBezTo>
                  <a:cubicBezTo>
                    <a:pt x="502" y="10596"/>
                    <a:pt x="1102" y="9407"/>
                    <a:pt x="1850" y="8298"/>
                  </a:cubicBezTo>
                  <a:cubicBezTo>
                    <a:pt x="4131" y="5132"/>
                    <a:pt x="5262" y="823"/>
                    <a:pt x="9943" y="0"/>
                  </a:cubicBezTo>
                  <a:cubicBezTo>
                    <a:pt x="10571" y="246"/>
                    <a:pt x="11194" y="503"/>
                    <a:pt x="11812" y="760"/>
                  </a:cubicBezTo>
                  <a:close/>
                </a:path>
              </a:pathLst>
            </a:custGeom>
            <a:grpFill/>
            <a:ln w="5715" cap="flat">
              <a:noFill/>
              <a:prstDash val="solid"/>
              <a:miter/>
            </a:ln>
          </p:spPr>
          <p:txBody>
            <a:bodyPr rtlCol="0" anchor="ctr"/>
            <a:lstStyle/>
            <a:p>
              <a:endParaRPr lang="zh-CN" altLang="en-US"/>
            </a:p>
          </p:txBody>
        </p:sp>
        <p:sp>
          <p:nvSpPr>
            <p:cNvPr id="2330" name="任意多边形: 形状 2329">
              <a:extLst>
                <a:ext uri="{FF2B5EF4-FFF2-40B4-BE49-F238E27FC236}">
                  <a16:creationId xmlns:a16="http://schemas.microsoft.com/office/drawing/2014/main" id="{B5A728AE-1CC6-3495-507B-2F321DF8F781}"/>
                </a:ext>
              </a:extLst>
            </p:cNvPr>
            <p:cNvSpPr/>
            <p:nvPr/>
          </p:nvSpPr>
          <p:spPr>
            <a:xfrm>
              <a:off x="5517057" y="5246791"/>
              <a:ext cx="11665" cy="14415"/>
            </a:xfrm>
            <a:custGeom>
              <a:avLst/>
              <a:gdLst>
                <a:gd name="connsiteX0" fmla="*/ 11666 w 11665"/>
                <a:gd name="connsiteY0" fmla="*/ 1259 h 14415"/>
                <a:gd name="connsiteX1" fmla="*/ 11643 w 11665"/>
                <a:gd name="connsiteY1" fmla="*/ 7803 h 14415"/>
                <a:gd name="connsiteX2" fmla="*/ 1790 w 11665"/>
                <a:gd name="connsiteY2" fmla="*/ 14415 h 14415"/>
                <a:gd name="connsiteX3" fmla="*/ 1808 w 11665"/>
                <a:gd name="connsiteY3" fmla="*/ 14415 h 14415"/>
                <a:gd name="connsiteX4" fmla="*/ 11666 w 11665"/>
                <a:gd name="connsiteY4" fmla="*/ 1259 h 14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5" h="14415">
                  <a:moveTo>
                    <a:pt x="11666" y="1259"/>
                  </a:moveTo>
                  <a:cubicBezTo>
                    <a:pt x="11660" y="3442"/>
                    <a:pt x="11649" y="5625"/>
                    <a:pt x="11643" y="7803"/>
                  </a:cubicBezTo>
                  <a:cubicBezTo>
                    <a:pt x="8357" y="10009"/>
                    <a:pt x="5076" y="12209"/>
                    <a:pt x="1790" y="14415"/>
                  </a:cubicBezTo>
                  <a:lnTo>
                    <a:pt x="1808" y="14415"/>
                  </a:lnTo>
                  <a:cubicBezTo>
                    <a:pt x="-96" y="6140"/>
                    <a:pt x="-3805" y="-3490"/>
                    <a:pt x="11666" y="1259"/>
                  </a:cubicBezTo>
                  <a:close/>
                </a:path>
              </a:pathLst>
            </a:custGeom>
            <a:grpFill/>
            <a:ln w="5715" cap="flat">
              <a:noFill/>
              <a:prstDash val="solid"/>
              <a:miter/>
            </a:ln>
          </p:spPr>
          <p:txBody>
            <a:bodyPr rtlCol="0" anchor="ctr"/>
            <a:lstStyle/>
            <a:p>
              <a:endParaRPr lang="zh-CN" altLang="en-US"/>
            </a:p>
          </p:txBody>
        </p:sp>
        <p:sp>
          <p:nvSpPr>
            <p:cNvPr id="2331" name="任意多边形: 形状 2330">
              <a:extLst>
                <a:ext uri="{FF2B5EF4-FFF2-40B4-BE49-F238E27FC236}">
                  <a16:creationId xmlns:a16="http://schemas.microsoft.com/office/drawing/2014/main" id="{186D1861-2499-9AEF-76F8-EBB4D0F81896}"/>
                </a:ext>
              </a:extLst>
            </p:cNvPr>
            <p:cNvSpPr/>
            <p:nvPr/>
          </p:nvSpPr>
          <p:spPr>
            <a:xfrm>
              <a:off x="5601063" y="5310543"/>
              <a:ext cx="16442" cy="13754"/>
            </a:xfrm>
            <a:custGeom>
              <a:avLst/>
              <a:gdLst>
                <a:gd name="connsiteX0" fmla="*/ 0 w 16442"/>
                <a:gd name="connsiteY0" fmla="*/ 6595 h 13754"/>
                <a:gd name="connsiteX1" fmla="*/ 9870 w 16442"/>
                <a:gd name="connsiteY1" fmla="*/ 0 h 13754"/>
                <a:gd name="connsiteX2" fmla="*/ 16442 w 16442"/>
                <a:gd name="connsiteY2" fmla="*/ 3303 h 13754"/>
                <a:gd name="connsiteX3" fmla="*/ 8075 w 16442"/>
                <a:gd name="connsiteY3" fmla="*/ 10693 h 13754"/>
                <a:gd name="connsiteX4" fmla="*/ 46 w 16442"/>
                <a:gd name="connsiteY4" fmla="*/ 9915 h 13754"/>
                <a:gd name="connsiteX5" fmla="*/ 0 w 16442"/>
                <a:gd name="connsiteY5" fmla="*/ 6595 h 1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42" h="13754">
                  <a:moveTo>
                    <a:pt x="0" y="6595"/>
                  </a:moveTo>
                  <a:cubicBezTo>
                    <a:pt x="4732" y="6555"/>
                    <a:pt x="8024" y="4361"/>
                    <a:pt x="9870" y="0"/>
                  </a:cubicBezTo>
                  <a:cubicBezTo>
                    <a:pt x="12573" y="80"/>
                    <a:pt x="15030" y="652"/>
                    <a:pt x="16442" y="3303"/>
                  </a:cubicBezTo>
                  <a:cubicBezTo>
                    <a:pt x="12830" y="4835"/>
                    <a:pt x="9801" y="7367"/>
                    <a:pt x="8075" y="10693"/>
                  </a:cubicBezTo>
                  <a:cubicBezTo>
                    <a:pt x="4407" y="17762"/>
                    <a:pt x="2658" y="10447"/>
                    <a:pt x="46" y="9915"/>
                  </a:cubicBezTo>
                  <a:cubicBezTo>
                    <a:pt x="35" y="8807"/>
                    <a:pt x="17" y="7704"/>
                    <a:pt x="0" y="6595"/>
                  </a:cubicBezTo>
                  <a:close/>
                </a:path>
              </a:pathLst>
            </a:custGeom>
            <a:grpFill/>
            <a:ln w="5715" cap="flat">
              <a:noFill/>
              <a:prstDash val="solid"/>
              <a:miter/>
            </a:ln>
          </p:spPr>
          <p:txBody>
            <a:bodyPr rtlCol="0" anchor="ctr"/>
            <a:lstStyle/>
            <a:p>
              <a:endParaRPr lang="zh-CN" altLang="en-US"/>
            </a:p>
          </p:txBody>
        </p:sp>
        <p:sp>
          <p:nvSpPr>
            <p:cNvPr id="2332" name="任意多边形: 形状 2331">
              <a:extLst>
                <a:ext uri="{FF2B5EF4-FFF2-40B4-BE49-F238E27FC236}">
                  <a16:creationId xmlns:a16="http://schemas.microsoft.com/office/drawing/2014/main" id="{133F968E-44CF-93A3-5B84-41394C590AD7}"/>
                </a:ext>
              </a:extLst>
            </p:cNvPr>
            <p:cNvSpPr/>
            <p:nvPr/>
          </p:nvSpPr>
          <p:spPr>
            <a:xfrm>
              <a:off x="5578049" y="5299045"/>
              <a:ext cx="11750" cy="11529"/>
            </a:xfrm>
            <a:custGeom>
              <a:avLst/>
              <a:gdLst>
                <a:gd name="connsiteX0" fmla="*/ 0 w 11750"/>
                <a:gd name="connsiteY0" fmla="*/ 8212 h 11529"/>
                <a:gd name="connsiteX1" fmla="*/ 11733 w 11750"/>
                <a:gd name="connsiteY1" fmla="*/ 5 h 11529"/>
                <a:gd name="connsiteX2" fmla="*/ 0 w 11750"/>
                <a:gd name="connsiteY2" fmla="*/ 11504 h 11529"/>
                <a:gd name="connsiteX3" fmla="*/ 0 w 11750"/>
                <a:gd name="connsiteY3" fmla="*/ 8212 h 11529"/>
              </a:gdLst>
              <a:ahLst/>
              <a:cxnLst>
                <a:cxn ang="0">
                  <a:pos x="connsiteX0" y="connsiteY0"/>
                </a:cxn>
                <a:cxn ang="0">
                  <a:pos x="connsiteX1" y="connsiteY1"/>
                </a:cxn>
                <a:cxn ang="0">
                  <a:pos x="connsiteX2" y="connsiteY2"/>
                </a:cxn>
                <a:cxn ang="0">
                  <a:pos x="connsiteX3" y="connsiteY3"/>
                </a:cxn>
              </a:cxnLst>
              <a:rect l="l" t="t" r="r" b="b"/>
              <a:pathLst>
                <a:path w="11750" h="11529">
                  <a:moveTo>
                    <a:pt x="0" y="8212"/>
                  </a:moveTo>
                  <a:cubicBezTo>
                    <a:pt x="5126" y="7532"/>
                    <a:pt x="5138" y="-235"/>
                    <a:pt x="11733" y="5"/>
                  </a:cubicBezTo>
                  <a:cubicBezTo>
                    <a:pt x="12053" y="8555"/>
                    <a:pt x="7892" y="11858"/>
                    <a:pt x="0" y="11504"/>
                  </a:cubicBezTo>
                  <a:cubicBezTo>
                    <a:pt x="0" y="10401"/>
                    <a:pt x="0" y="9309"/>
                    <a:pt x="0" y="8212"/>
                  </a:cubicBezTo>
                  <a:close/>
                </a:path>
              </a:pathLst>
            </a:custGeom>
            <a:grpFill/>
            <a:ln w="5715" cap="flat">
              <a:noFill/>
              <a:prstDash val="solid"/>
              <a:miter/>
            </a:ln>
          </p:spPr>
          <p:txBody>
            <a:bodyPr rtlCol="0" anchor="ctr"/>
            <a:lstStyle/>
            <a:p>
              <a:endParaRPr lang="zh-CN" altLang="en-US"/>
            </a:p>
          </p:txBody>
        </p:sp>
        <p:sp>
          <p:nvSpPr>
            <p:cNvPr id="2333" name="任意多边形: 形状 2332">
              <a:extLst>
                <a:ext uri="{FF2B5EF4-FFF2-40B4-BE49-F238E27FC236}">
                  <a16:creationId xmlns:a16="http://schemas.microsoft.com/office/drawing/2014/main" id="{E141E29C-3244-B92F-7637-02F0EA856C2F}"/>
                </a:ext>
              </a:extLst>
            </p:cNvPr>
            <p:cNvSpPr/>
            <p:nvPr/>
          </p:nvSpPr>
          <p:spPr>
            <a:xfrm>
              <a:off x="5620402" y="5307240"/>
              <a:ext cx="5333" cy="19751"/>
            </a:xfrm>
            <a:custGeom>
              <a:avLst/>
              <a:gdLst>
                <a:gd name="connsiteX0" fmla="*/ 3705 w 5333"/>
                <a:gd name="connsiteY0" fmla="*/ 46 h 19751"/>
                <a:gd name="connsiteX1" fmla="*/ 3688 w 5333"/>
                <a:gd name="connsiteY1" fmla="*/ 19751 h 19751"/>
                <a:gd name="connsiteX2" fmla="*/ 3659 w 5333"/>
                <a:gd name="connsiteY2" fmla="*/ 0 h 19751"/>
                <a:gd name="connsiteX3" fmla="*/ 3705 w 5333"/>
                <a:gd name="connsiteY3" fmla="*/ 46 h 19751"/>
              </a:gdLst>
              <a:ahLst/>
              <a:cxnLst>
                <a:cxn ang="0">
                  <a:pos x="connsiteX0" y="connsiteY0"/>
                </a:cxn>
                <a:cxn ang="0">
                  <a:pos x="connsiteX1" y="connsiteY1"/>
                </a:cxn>
                <a:cxn ang="0">
                  <a:pos x="connsiteX2" y="connsiteY2"/>
                </a:cxn>
                <a:cxn ang="0">
                  <a:pos x="connsiteX3" y="connsiteY3"/>
                </a:cxn>
              </a:cxnLst>
              <a:rect l="l" t="t" r="r" b="b"/>
              <a:pathLst>
                <a:path w="5333" h="19751">
                  <a:moveTo>
                    <a:pt x="3705" y="46"/>
                  </a:moveTo>
                  <a:cubicBezTo>
                    <a:pt x="5894" y="6618"/>
                    <a:pt x="5865" y="13185"/>
                    <a:pt x="3688" y="19751"/>
                  </a:cubicBezTo>
                  <a:cubicBezTo>
                    <a:pt x="-1239" y="13173"/>
                    <a:pt x="-1210" y="6589"/>
                    <a:pt x="3659" y="0"/>
                  </a:cubicBezTo>
                  <a:lnTo>
                    <a:pt x="3705" y="46"/>
                  </a:lnTo>
                  <a:close/>
                </a:path>
              </a:pathLst>
            </a:custGeom>
            <a:grpFill/>
            <a:ln w="5715" cap="flat">
              <a:noFill/>
              <a:prstDash val="solid"/>
              <a:miter/>
            </a:ln>
          </p:spPr>
          <p:txBody>
            <a:bodyPr rtlCol="0" anchor="ctr"/>
            <a:lstStyle/>
            <a:p>
              <a:endParaRPr lang="zh-CN" altLang="en-US"/>
            </a:p>
          </p:txBody>
        </p:sp>
        <p:sp>
          <p:nvSpPr>
            <p:cNvPr id="2334" name="任意多边形: 形状 2333">
              <a:extLst>
                <a:ext uri="{FF2B5EF4-FFF2-40B4-BE49-F238E27FC236}">
                  <a16:creationId xmlns:a16="http://schemas.microsoft.com/office/drawing/2014/main" id="{9A4CF8BF-AB97-32F3-81F7-F62CE9DF29B0}"/>
                </a:ext>
              </a:extLst>
            </p:cNvPr>
            <p:cNvSpPr/>
            <p:nvPr/>
          </p:nvSpPr>
          <p:spPr>
            <a:xfrm>
              <a:off x="5631679" y="5290597"/>
              <a:ext cx="10015" cy="14504"/>
            </a:xfrm>
            <a:custGeom>
              <a:avLst/>
              <a:gdLst>
                <a:gd name="connsiteX0" fmla="*/ 6052 w 10015"/>
                <a:gd name="connsiteY0" fmla="*/ 14505 h 14504"/>
                <a:gd name="connsiteX1" fmla="*/ 0 w 10015"/>
                <a:gd name="connsiteY1" fmla="*/ 2235 h 14504"/>
                <a:gd name="connsiteX2" fmla="*/ 8761 w 10015"/>
                <a:gd name="connsiteY2" fmla="*/ 1372 h 14504"/>
                <a:gd name="connsiteX3" fmla="*/ 6052 w 10015"/>
                <a:gd name="connsiteY3" fmla="*/ 14505 h 14504"/>
              </a:gdLst>
              <a:ahLst/>
              <a:cxnLst>
                <a:cxn ang="0">
                  <a:pos x="connsiteX0" y="connsiteY0"/>
                </a:cxn>
                <a:cxn ang="0">
                  <a:pos x="connsiteX1" y="connsiteY1"/>
                </a:cxn>
                <a:cxn ang="0">
                  <a:pos x="connsiteX2" y="connsiteY2"/>
                </a:cxn>
                <a:cxn ang="0">
                  <a:pos x="connsiteX3" y="connsiteY3"/>
                </a:cxn>
              </a:cxnLst>
              <a:rect l="l" t="t" r="r" b="b"/>
              <a:pathLst>
                <a:path w="10015" h="14504">
                  <a:moveTo>
                    <a:pt x="6052" y="14505"/>
                  </a:moveTo>
                  <a:cubicBezTo>
                    <a:pt x="5269" y="7904"/>
                    <a:pt x="3332" y="4658"/>
                    <a:pt x="0" y="2235"/>
                  </a:cubicBezTo>
                  <a:cubicBezTo>
                    <a:pt x="2760" y="-34"/>
                    <a:pt x="6509" y="-994"/>
                    <a:pt x="8761" y="1372"/>
                  </a:cubicBezTo>
                  <a:cubicBezTo>
                    <a:pt x="11778" y="4544"/>
                    <a:pt x="8744" y="8190"/>
                    <a:pt x="6052" y="14505"/>
                  </a:cubicBezTo>
                  <a:close/>
                </a:path>
              </a:pathLst>
            </a:custGeom>
            <a:grpFill/>
            <a:ln w="5715" cap="flat">
              <a:noFill/>
              <a:prstDash val="solid"/>
              <a:miter/>
            </a:ln>
          </p:spPr>
          <p:txBody>
            <a:bodyPr rtlCol="0" anchor="ctr"/>
            <a:lstStyle/>
            <a:p>
              <a:endParaRPr lang="zh-CN" altLang="en-US"/>
            </a:p>
          </p:txBody>
        </p:sp>
        <p:sp>
          <p:nvSpPr>
            <p:cNvPr id="2335" name="任意多边形: 形状 2334">
              <a:extLst>
                <a:ext uri="{FF2B5EF4-FFF2-40B4-BE49-F238E27FC236}">
                  <a16:creationId xmlns:a16="http://schemas.microsoft.com/office/drawing/2014/main" id="{2CFD8CED-B9CB-5E0B-7AB6-9CA803D8FBE1}"/>
                </a:ext>
              </a:extLst>
            </p:cNvPr>
            <p:cNvSpPr/>
            <p:nvPr/>
          </p:nvSpPr>
          <p:spPr>
            <a:xfrm>
              <a:off x="5629993" y="5241466"/>
              <a:ext cx="4050" cy="17847"/>
            </a:xfrm>
            <a:custGeom>
              <a:avLst/>
              <a:gdLst>
                <a:gd name="connsiteX0" fmla="*/ 3960 w 4050"/>
                <a:gd name="connsiteY0" fmla="*/ 0 h 17847"/>
                <a:gd name="connsiteX1" fmla="*/ 2389 w 4050"/>
                <a:gd name="connsiteY1" fmla="*/ 17848 h 17847"/>
                <a:gd name="connsiteX2" fmla="*/ 3972 w 4050"/>
                <a:gd name="connsiteY2" fmla="*/ 0 h 17847"/>
                <a:gd name="connsiteX3" fmla="*/ 3960 w 4050"/>
                <a:gd name="connsiteY3" fmla="*/ 0 h 17847"/>
              </a:gdLst>
              <a:ahLst/>
              <a:cxnLst>
                <a:cxn ang="0">
                  <a:pos x="connsiteX0" y="connsiteY0"/>
                </a:cxn>
                <a:cxn ang="0">
                  <a:pos x="connsiteX1" y="connsiteY1"/>
                </a:cxn>
                <a:cxn ang="0">
                  <a:pos x="connsiteX2" y="connsiteY2"/>
                </a:cxn>
                <a:cxn ang="0">
                  <a:pos x="connsiteX3" y="connsiteY3"/>
                </a:cxn>
              </a:cxnLst>
              <a:rect l="l" t="t" r="r" b="b"/>
              <a:pathLst>
                <a:path w="4050" h="17847">
                  <a:moveTo>
                    <a:pt x="3960" y="0"/>
                  </a:moveTo>
                  <a:cubicBezTo>
                    <a:pt x="3320" y="5841"/>
                    <a:pt x="5344" y="11933"/>
                    <a:pt x="2389" y="17848"/>
                  </a:cubicBezTo>
                  <a:cubicBezTo>
                    <a:pt x="-1023" y="6835"/>
                    <a:pt x="-1023" y="6835"/>
                    <a:pt x="3972" y="0"/>
                  </a:cubicBezTo>
                  <a:lnTo>
                    <a:pt x="3960" y="0"/>
                  </a:lnTo>
                  <a:close/>
                </a:path>
              </a:pathLst>
            </a:custGeom>
            <a:grpFill/>
            <a:ln w="5715" cap="flat">
              <a:noFill/>
              <a:prstDash val="solid"/>
              <a:miter/>
            </a:ln>
          </p:spPr>
          <p:txBody>
            <a:bodyPr rtlCol="0" anchor="ctr"/>
            <a:lstStyle/>
            <a:p>
              <a:endParaRPr lang="zh-CN" altLang="en-US"/>
            </a:p>
          </p:txBody>
        </p:sp>
        <p:sp>
          <p:nvSpPr>
            <p:cNvPr id="2336" name="任意多边形: 形状 2335">
              <a:extLst>
                <a:ext uri="{FF2B5EF4-FFF2-40B4-BE49-F238E27FC236}">
                  <a16:creationId xmlns:a16="http://schemas.microsoft.com/office/drawing/2014/main" id="{82C6BD5F-EA33-760F-E78E-57FE39B71144}"/>
                </a:ext>
              </a:extLst>
            </p:cNvPr>
            <p:cNvSpPr/>
            <p:nvPr/>
          </p:nvSpPr>
          <p:spPr>
            <a:xfrm>
              <a:off x="5627381" y="5221732"/>
              <a:ext cx="9864" cy="13155"/>
            </a:xfrm>
            <a:custGeom>
              <a:avLst/>
              <a:gdLst>
                <a:gd name="connsiteX0" fmla="*/ 6 w 9864"/>
                <a:gd name="connsiteY0" fmla="*/ 13156 h 13155"/>
                <a:gd name="connsiteX1" fmla="*/ 9864 w 9864"/>
                <a:gd name="connsiteY1" fmla="*/ 0 h 13155"/>
                <a:gd name="connsiteX2" fmla="*/ 0 w 9864"/>
                <a:gd name="connsiteY2" fmla="*/ 13156 h 13155"/>
                <a:gd name="connsiteX3" fmla="*/ 6 w 9864"/>
                <a:gd name="connsiteY3" fmla="*/ 13156 h 13155"/>
              </a:gdLst>
              <a:ahLst/>
              <a:cxnLst>
                <a:cxn ang="0">
                  <a:pos x="connsiteX0" y="connsiteY0"/>
                </a:cxn>
                <a:cxn ang="0">
                  <a:pos x="connsiteX1" y="connsiteY1"/>
                </a:cxn>
                <a:cxn ang="0">
                  <a:pos x="connsiteX2" y="connsiteY2"/>
                </a:cxn>
                <a:cxn ang="0">
                  <a:pos x="connsiteX3" y="connsiteY3"/>
                </a:cxn>
              </a:cxnLst>
              <a:rect l="l" t="t" r="r" b="b"/>
              <a:pathLst>
                <a:path w="9864" h="13155">
                  <a:moveTo>
                    <a:pt x="6" y="13156"/>
                  </a:moveTo>
                  <a:cubicBezTo>
                    <a:pt x="280" y="6509"/>
                    <a:pt x="4566" y="2875"/>
                    <a:pt x="9864" y="0"/>
                  </a:cubicBezTo>
                  <a:cubicBezTo>
                    <a:pt x="9613" y="6663"/>
                    <a:pt x="5292" y="10275"/>
                    <a:pt x="0" y="13156"/>
                  </a:cubicBezTo>
                  <a:lnTo>
                    <a:pt x="6" y="13156"/>
                  </a:lnTo>
                  <a:close/>
                </a:path>
              </a:pathLst>
            </a:custGeom>
            <a:grpFill/>
            <a:ln w="5715" cap="flat">
              <a:noFill/>
              <a:prstDash val="solid"/>
              <a:miter/>
            </a:ln>
          </p:spPr>
          <p:txBody>
            <a:bodyPr rtlCol="0" anchor="ctr"/>
            <a:lstStyle/>
            <a:p>
              <a:endParaRPr lang="zh-CN" altLang="en-US"/>
            </a:p>
          </p:txBody>
        </p:sp>
        <p:sp>
          <p:nvSpPr>
            <p:cNvPr id="2337" name="任意多边形: 形状 2336">
              <a:extLst>
                <a:ext uri="{FF2B5EF4-FFF2-40B4-BE49-F238E27FC236}">
                  <a16:creationId xmlns:a16="http://schemas.microsoft.com/office/drawing/2014/main" id="{93E03FA2-6CF7-3FAD-EAEF-E90733345696}"/>
                </a:ext>
              </a:extLst>
            </p:cNvPr>
            <p:cNvSpPr/>
            <p:nvPr/>
          </p:nvSpPr>
          <p:spPr>
            <a:xfrm>
              <a:off x="5546683" y="5340837"/>
              <a:ext cx="6730" cy="5337"/>
            </a:xfrm>
            <a:custGeom>
              <a:avLst/>
              <a:gdLst>
                <a:gd name="connsiteX0" fmla="*/ 6729 w 6730"/>
                <a:gd name="connsiteY0" fmla="*/ 2859 h 5337"/>
                <a:gd name="connsiteX1" fmla="*/ 3500 w 6730"/>
                <a:gd name="connsiteY1" fmla="*/ 5334 h 5337"/>
                <a:gd name="connsiteX2" fmla="*/ 185 w 6730"/>
                <a:gd name="connsiteY2" fmla="*/ 1625 h 5337"/>
                <a:gd name="connsiteX3" fmla="*/ 4009 w 6730"/>
                <a:gd name="connsiteY3" fmla="*/ 7 h 5337"/>
                <a:gd name="connsiteX4" fmla="*/ 6729 w 6730"/>
                <a:gd name="connsiteY4" fmla="*/ 2859 h 5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 h="5337">
                  <a:moveTo>
                    <a:pt x="6729" y="2859"/>
                  </a:moveTo>
                  <a:cubicBezTo>
                    <a:pt x="6318" y="4551"/>
                    <a:pt x="5100" y="5402"/>
                    <a:pt x="3500" y="5334"/>
                  </a:cubicBezTo>
                  <a:cubicBezTo>
                    <a:pt x="1243" y="5242"/>
                    <a:pt x="-603" y="4082"/>
                    <a:pt x="185" y="1625"/>
                  </a:cubicBezTo>
                  <a:cubicBezTo>
                    <a:pt x="471" y="739"/>
                    <a:pt x="2648" y="104"/>
                    <a:pt x="4009" y="7"/>
                  </a:cubicBezTo>
                  <a:cubicBezTo>
                    <a:pt x="5649" y="-101"/>
                    <a:pt x="6775" y="1002"/>
                    <a:pt x="6729" y="2859"/>
                  </a:cubicBezTo>
                  <a:close/>
                </a:path>
              </a:pathLst>
            </a:custGeom>
            <a:grpFill/>
            <a:ln w="5715" cap="flat">
              <a:noFill/>
              <a:prstDash val="solid"/>
              <a:miter/>
            </a:ln>
          </p:spPr>
          <p:txBody>
            <a:bodyPr rtlCol="0" anchor="ctr"/>
            <a:lstStyle/>
            <a:p>
              <a:endParaRPr lang="zh-CN" altLang="en-US"/>
            </a:p>
          </p:txBody>
        </p:sp>
        <p:sp>
          <p:nvSpPr>
            <p:cNvPr id="2338" name="任意多边形: 形状 2337">
              <a:extLst>
                <a:ext uri="{FF2B5EF4-FFF2-40B4-BE49-F238E27FC236}">
                  <a16:creationId xmlns:a16="http://schemas.microsoft.com/office/drawing/2014/main" id="{E7306FCA-87CE-8A04-2C6F-A384DEA2A679}"/>
                </a:ext>
              </a:extLst>
            </p:cNvPr>
            <p:cNvSpPr/>
            <p:nvPr userDrawn="1"/>
          </p:nvSpPr>
          <p:spPr>
            <a:xfrm>
              <a:off x="5436609" y="5477124"/>
              <a:ext cx="8243" cy="9391"/>
            </a:xfrm>
            <a:custGeom>
              <a:avLst/>
              <a:gdLst>
                <a:gd name="connsiteX0" fmla="*/ 0 w 8243"/>
                <a:gd name="connsiteY0" fmla="*/ 7715 h 9391"/>
                <a:gd name="connsiteX1" fmla="*/ 3355 w 8243"/>
                <a:gd name="connsiteY1" fmla="*/ 1183 h 9391"/>
                <a:gd name="connsiteX2" fmla="*/ 6618 w 8243"/>
                <a:gd name="connsiteY2" fmla="*/ 1183 h 9391"/>
                <a:gd name="connsiteX3" fmla="*/ 6612 w 8243"/>
                <a:gd name="connsiteY3" fmla="*/ 1183 h 9391"/>
                <a:gd name="connsiteX4" fmla="*/ 7121 w 8243"/>
                <a:gd name="connsiteY4" fmla="*/ 8310 h 9391"/>
                <a:gd name="connsiteX5" fmla="*/ 0 w 8243"/>
                <a:gd name="connsiteY5" fmla="*/ 7715 h 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3" h="9391">
                  <a:moveTo>
                    <a:pt x="0" y="7715"/>
                  </a:moveTo>
                  <a:cubicBezTo>
                    <a:pt x="103" y="5018"/>
                    <a:pt x="709" y="2578"/>
                    <a:pt x="3355" y="1183"/>
                  </a:cubicBezTo>
                  <a:cubicBezTo>
                    <a:pt x="4441" y="-394"/>
                    <a:pt x="5532" y="-394"/>
                    <a:pt x="6618" y="1183"/>
                  </a:cubicBezTo>
                  <a:lnTo>
                    <a:pt x="6612" y="1183"/>
                  </a:lnTo>
                  <a:cubicBezTo>
                    <a:pt x="7298" y="3532"/>
                    <a:pt x="9601" y="5869"/>
                    <a:pt x="7121" y="8310"/>
                  </a:cubicBezTo>
                  <a:cubicBezTo>
                    <a:pt x="4652" y="10738"/>
                    <a:pt x="2337" y="8418"/>
                    <a:pt x="0" y="7715"/>
                  </a:cubicBezTo>
                  <a:close/>
                </a:path>
              </a:pathLst>
            </a:custGeom>
            <a:grpFill/>
            <a:ln w="5715" cap="flat">
              <a:noFill/>
              <a:prstDash val="solid"/>
              <a:miter/>
            </a:ln>
          </p:spPr>
          <p:txBody>
            <a:bodyPr rtlCol="0" anchor="ctr"/>
            <a:lstStyle/>
            <a:p>
              <a:endParaRPr lang="zh-CN" altLang="en-US"/>
            </a:p>
          </p:txBody>
        </p:sp>
        <p:sp>
          <p:nvSpPr>
            <p:cNvPr id="2339" name="任意多边形: 形状 2338">
              <a:extLst>
                <a:ext uri="{FF2B5EF4-FFF2-40B4-BE49-F238E27FC236}">
                  <a16:creationId xmlns:a16="http://schemas.microsoft.com/office/drawing/2014/main" id="{1E292407-1645-64B7-0DF9-B9AF3767D903}"/>
                </a:ext>
              </a:extLst>
            </p:cNvPr>
            <p:cNvSpPr/>
            <p:nvPr/>
          </p:nvSpPr>
          <p:spPr>
            <a:xfrm>
              <a:off x="5616522" y="5279739"/>
              <a:ext cx="6521" cy="6635"/>
            </a:xfrm>
            <a:custGeom>
              <a:avLst/>
              <a:gdLst>
                <a:gd name="connsiteX0" fmla="*/ 6521 w 6521"/>
                <a:gd name="connsiteY0" fmla="*/ 2583 h 6635"/>
                <a:gd name="connsiteX1" fmla="*/ 2092 w 6521"/>
                <a:gd name="connsiteY1" fmla="*/ 6612 h 6635"/>
                <a:gd name="connsiteX2" fmla="*/ 595 w 6521"/>
                <a:gd name="connsiteY2" fmla="*/ 3812 h 6635"/>
                <a:gd name="connsiteX3" fmla="*/ 5418 w 6521"/>
                <a:gd name="connsiteY3" fmla="*/ 0 h 6635"/>
                <a:gd name="connsiteX4" fmla="*/ 6521 w 6521"/>
                <a:gd name="connsiteY4" fmla="*/ 2583 h 6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1" h="6635">
                  <a:moveTo>
                    <a:pt x="6521" y="2583"/>
                  </a:moveTo>
                  <a:cubicBezTo>
                    <a:pt x="5675" y="4629"/>
                    <a:pt x="4315" y="6355"/>
                    <a:pt x="2092" y="6612"/>
                  </a:cubicBezTo>
                  <a:cubicBezTo>
                    <a:pt x="24" y="6852"/>
                    <a:pt x="-582" y="5201"/>
                    <a:pt x="595" y="3812"/>
                  </a:cubicBezTo>
                  <a:cubicBezTo>
                    <a:pt x="1892" y="2275"/>
                    <a:pt x="3784" y="1246"/>
                    <a:pt x="5418" y="0"/>
                  </a:cubicBezTo>
                  <a:cubicBezTo>
                    <a:pt x="5790" y="857"/>
                    <a:pt x="6156" y="1720"/>
                    <a:pt x="6521" y="2583"/>
                  </a:cubicBezTo>
                  <a:close/>
                </a:path>
              </a:pathLst>
            </a:custGeom>
            <a:grpFill/>
            <a:ln w="5715" cap="flat">
              <a:noFill/>
              <a:prstDash val="solid"/>
              <a:miter/>
            </a:ln>
          </p:spPr>
          <p:txBody>
            <a:bodyPr rtlCol="0" anchor="ctr"/>
            <a:lstStyle/>
            <a:p>
              <a:endParaRPr lang="zh-CN" altLang="en-US"/>
            </a:p>
          </p:txBody>
        </p:sp>
        <p:sp>
          <p:nvSpPr>
            <p:cNvPr id="2340" name="任意多边形: 形状 2339">
              <a:extLst>
                <a:ext uri="{FF2B5EF4-FFF2-40B4-BE49-F238E27FC236}">
                  <a16:creationId xmlns:a16="http://schemas.microsoft.com/office/drawing/2014/main" id="{FF63B70B-1A36-F108-E767-2D6628F0E219}"/>
                </a:ext>
              </a:extLst>
            </p:cNvPr>
            <p:cNvSpPr/>
            <p:nvPr/>
          </p:nvSpPr>
          <p:spPr>
            <a:xfrm>
              <a:off x="5577964" y="5316184"/>
              <a:ext cx="6175" cy="7572"/>
            </a:xfrm>
            <a:custGeom>
              <a:avLst/>
              <a:gdLst>
                <a:gd name="connsiteX0" fmla="*/ 4342 w 6175"/>
                <a:gd name="connsiteY0" fmla="*/ 0 h 7572"/>
                <a:gd name="connsiteX1" fmla="*/ 6125 w 6175"/>
                <a:gd name="connsiteY1" fmla="*/ 2074 h 7572"/>
                <a:gd name="connsiteX2" fmla="*/ 1662 w 6175"/>
                <a:gd name="connsiteY2" fmla="*/ 7355 h 7572"/>
                <a:gd name="connsiteX3" fmla="*/ 176 w 6175"/>
                <a:gd name="connsiteY3" fmla="*/ 5938 h 7572"/>
                <a:gd name="connsiteX4" fmla="*/ 4342 w 6175"/>
                <a:gd name="connsiteY4" fmla="*/ 0 h 7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5" h="7572">
                  <a:moveTo>
                    <a:pt x="4342" y="0"/>
                  </a:moveTo>
                  <a:cubicBezTo>
                    <a:pt x="4994" y="726"/>
                    <a:pt x="6034" y="1343"/>
                    <a:pt x="6125" y="2074"/>
                  </a:cubicBezTo>
                  <a:cubicBezTo>
                    <a:pt x="6526" y="5320"/>
                    <a:pt x="4462" y="6589"/>
                    <a:pt x="1662" y="7355"/>
                  </a:cubicBezTo>
                  <a:cubicBezTo>
                    <a:pt x="-13" y="7818"/>
                    <a:pt x="-230" y="7630"/>
                    <a:pt x="176" y="5938"/>
                  </a:cubicBezTo>
                  <a:cubicBezTo>
                    <a:pt x="793" y="3355"/>
                    <a:pt x="1296" y="823"/>
                    <a:pt x="4342" y="0"/>
                  </a:cubicBezTo>
                  <a:close/>
                </a:path>
              </a:pathLst>
            </a:custGeom>
            <a:grpFill/>
            <a:ln w="5715" cap="flat">
              <a:noFill/>
              <a:prstDash val="solid"/>
              <a:miter/>
            </a:ln>
          </p:spPr>
          <p:txBody>
            <a:bodyPr rtlCol="0" anchor="ctr"/>
            <a:lstStyle/>
            <a:p>
              <a:endParaRPr lang="zh-CN" altLang="en-US"/>
            </a:p>
          </p:txBody>
        </p:sp>
        <p:sp>
          <p:nvSpPr>
            <p:cNvPr id="2341" name="任意多边形: 形状 2340">
              <a:extLst>
                <a:ext uri="{FF2B5EF4-FFF2-40B4-BE49-F238E27FC236}">
                  <a16:creationId xmlns:a16="http://schemas.microsoft.com/office/drawing/2014/main" id="{FE56C38A-ACEC-8410-8652-484A502AF89D}"/>
                </a:ext>
              </a:extLst>
            </p:cNvPr>
            <p:cNvSpPr/>
            <p:nvPr/>
          </p:nvSpPr>
          <p:spPr>
            <a:xfrm>
              <a:off x="5515595" y="5320488"/>
              <a:ext cx="6784" cy="3147"/>
            </a:xfrm>
            <a:custGeom>
              <a:avLst/>
              <a:gdLst>
                <a:gd name="connsiteX0" fmla="*/ 6784 w 6784"/>
                <a:gd name="connsiteY0" fmla="*/ 1456 h 3147"/>
                <a:gd name="connsiteX1" fmla="*/ 4561 w 6784"/>
                <a:gd name="connsiteY1" fmla="*/ 2902 h 3147"/>
                <a:gd name="connsiteX2" fmla="*/ 0 w 6784"/>
                <a:gd name="connsiteY2" fmla="*/ 1131 h 3147"/>
                <a:gd name="connsiteX3" fmla="*/ 2635 w 6784"/>
                <a:gd name="connsiteY3" fmla="*/ 90 h 3147"/>
                <a:gd name="connsiteX4" fmla="*/ 6784 w 6784"/>
                <a:gd name="connsiteY4" fmla="*/ 1456 h 3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4" h="3147">
                  <a:moveTo>
                    <a:pt x="6784" y="1456"/>
                  </a:moveTo>
                  <a:cubicBezTo>
                    <a:pt x="6121" y="1914"/>
                    <a:pt x="5361" y="2868"/>
                    <a:pt x="4561" y="2902"/>
                  </a:cubicBezTo>
                  <a:cubicBezTo>
                    <a:pt x="2852" y="2971"/>
                    <a:pt x="492" y="4034"/>
                    <a:pt x="0" y="1131"/>
                  </a:cubicBezTo>
                  <a:cubicBezTo>
                    <a:pt x="-34" y="919"/>
                    <a:pt x="1698" y="142"/>
                    <a:pt x="2635" y="90"/>
                  </a:cubicBezTo>
                  <a:cubicBezTo>
                    <a:pt x="4144" y="5"/>
                    <a:pt x="5887" y="-372"/>
                    <a:pt x="6784" y="1456"/>
                  </a:cubicBezTo>
                  <a:close/>
                </a:path>
              </a:pathLst>
            </a:custGeom>
            <a:grpFill/>
            <a:ln w="5715" cap="flat">
              <a:noFill/>
              <a:prstDash val="solid"/>
              <a:miter/>
            </a:ln>
          </p:spPr>
          <p:txBody>
            <a:bodyPr rtlCol="0" anchor="ctr"/>
            <a:lstStyle/>
            <a:p>
              <a:endParaRPr lang="zh-CN" altLang="en-US"/>
            </a:p>
          </p:txBody>
        </p:sp>
        <p:sp>
          <p:nvSpPr>
            <p:cNvPr id="2342" name="任意多边形: 形状 2341">
              <a:extLst>
                <a:ext uri="{FF2B5EF4-FFF2-40B4-BE49-F238E27FC236}">
                  <a16:creationId xmlns:a16="http://schemas.microsoft.com/office/drawing/2014/main" id="{CC4336B8-91A0-FDA1-E114-75FF6C4DBCC1}"/>
                </a:ext>
              </a:extLst>
            </p:cNvPr>
            <p:cNvSpPr/>
            <p:nvPr/>
          </p:nvSpPr>
          <p:spPr>
            <a:xfrm>
              <a:off x="5649279" y="5285134"/>
              <a:ext cx="5524" cy="4982"/>
            </a:xfrm>
            <a:custGeom>
              <a:avLst/>
              <a:gdLst>
                <a:gd name="connsiteX0" fmla="*/ 2259 w 5524"/>
                <a:gd name="connsiteY0" fmla="*/ 303 h 4982"/>
                <a:gd name="connsiteX1" fmla="*/ 5494 w 5524"/>
                <a:gd name="connsiteY1" fmla="*/ 1149 h 4982"/>
                <a:gd name="connsiteX2" fmla="*/ 2551 w 5524"/>
                <a:gd name="connsiteY2" fmla="*/ 4664 h 4982"/>
                <a:gd name="connsiteX3" fmla="*/ 19 w 5524"/>
                <a:gd name="connsiteY3" fmla="*/ 3630 h 4982"/>
                <a:gd name="connsiteX4" fmla="*/ 2259 w 5524"/>
                <a:gd name="connsiteY4" fmla="*/ 303 h 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4" h="4982">
                  <a:moveTo>
                    <a:pt x="2259" y="303"/>
                  </a:moveTo>
                  <a:cubicBezTo>
                    <a:pt x="4185" y="-382"/>
                    <a:pt x="5768" y="178"/>
                    <a:pt x="5494" y="1149"/>
                  </a:cubicBezTo>
                  <a:cubicBezTo>
                    <a:pt x="5117" y="2504"/>
                    <a:pt x="3774" y="3755"/>
                    <a:pt x="2551" y="4664"/>
                  </a:cubicBezTo>
                  <a:cubicBezTo>
                    <a:pt x="1516" y="5436"/>
                    <a:pt x="-198" y="4693"/>
                    <a:pt x="19" y="3630"/>
                  </a:cubicBezTo>
                  <a:cubicBezTo>
                    <a:pt x="305" y="2247"/>
                    <a:pt x="1693" y="1092"/>
                    <a:pt x="2259" y="303"/>
                  </a:cubicBezTo>
                  <a:close/>
                </a:path>
              </a:pathLst>
            </a:custGeom>
            <a:grpFill/>
            <a:ln w="5715" cap="flat">
              <a:noFill/>
              <a:prstDash val="solid"/>
              <a:miter/>
            </a:ln>
          </p:spPr>
          <p:txBody>
            <a:bodyPr rtlCol="0" anchor="ctr"/>
            <a:lstStyle/>
            <a:p>
              <a:endParaRPr lang="zh-CN" altLang="en-US"/>
            </a:p>
          </p:txBody>
        </p:sp>
        <p:sp>
          <p:nvSpPr>
            <p:cNvPr id="2343" name="任意多边形: 形状 2342">
              <a:extLst>
                <a:ext uri="{FF2B5EF4-FFF2-40B4-BE49-F238E27FC236}">
                  <a16:creationId xmlns:a16="http://schemas.microsoft.com/office/drawing/2014/main" id="{73C0B51D-9A48-975D-DE76-7637C1507E9F}"/>
                </a:ext>
              </a:extLst>
            </p:cNvPr>
            <p:cNvSpPr/>
            <p:nvPr/>
          </p:nvSpPr>
          <p:spPr>
            <a:xfrm>
              <a:off x="5603612" y="5294381"/>
              <a:ext cx="4840" cy="2651"/>
            </a:xfrm>
            <a:custGeom>
              <a:avLst/>
              <a:gdLst>
                <a:gd name="connsiteX0" fmla="*/ 2389 w 4840"/>
                <a:gd name="connsiteY0" fmla="*/ 0 h 2651"/>
                <a:gd name="connsiteX1" fmla="*/ 4841 w 4840"/>
                <a:gd name="connsiteY1" fmla="*/ 1331 h 2651"/>
                <a:gd name="connsiteX2" fmla="*/ 2446 w 4840"/>
                <a:gd name="connsiteY2" fmla="*/ 2652 h 2651"/>
                <a:gd name="connsiteX3" fmla="*/ 0 w 4840"/>
                <a:gd name="connsiteY3" fmla="*/ 1429 h 2651"/>
                <a:gd name="connsiteX4" fmla="*/ 2389 w 4840"/>
                <a:gd name="connsiteY4" fmla="*/ 0 h 2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0" h="2651">
                  <a:moveTo>
                    <a:pt x="2389" y="0"/>
                  </a:moveTo>
                  <a:cubicBezTo>
                    <a:pt x="3206" y="446"/>
                    <a:pt x="4023" y="886"/>
                    <a:pt x="4841" y="1331"/>
                  </a:cubicBezTo>
                  <a:cubicBezTo>
                    <a:pt x="4040" y="1806"/>
                    <a:pt x="3252" y="2635"/>
                    <a:pt x="2446" y="2652"/>
                  </a:cubicBezTo>
                  <a:cubicBezTo>
                    <a:pt x="1640" y="2669"/>
                    <a:pt x="817" y="1869"/>
                    <a:pt x="0" y="1429"/>
                  </a:cubicBezTo>
                  <a:cubicBezTo>
                    <a:pt x="794" y="949"/>
                    <a:pt x="1594" y="474"/>
                    <a:pt x="2389" y="0"/>
                  </a:cubicBezTo>
                  <a:close/>
                </a:path>
              </a:pathLst>
            </a:custGeom>
            <a:grpFill/>
            <a:ln w="5715" cap="flat">
              <a:noFill/>
              <a:prstDash val="solid"/>
              <a:miter/>
            </a:ln>
          </p:spPr>
          <p:txBody>
            <a:bodyPr rtlCol="0" anchor="ctr"/>
            <a:lstStyle/>
            <a:p>
              <a:endParaRPr lang="zh-CN" altLang="en-US"/>
            </a:p>
          </p:txBody>
        </p:sp>
        <p:sp>
          <p:nvSpPr>
            <p:cNvPr id="2344" name="任意多边形: 形状 2343">
              <a:extLst>
                <a:ext uri="{FF2B5EF4-FFF2-40B4-BE49-F238E27FC236}">
                  <a16:creationId xmlns:a16="http://schemas.microsoft.com/office/drawing/2014/main" id="{127A092C-0512-012F-3423-FCE8862EBFD4}"/>
                </a:ext>
              </a:extLst>
            </p:cNvPr>
            <p:cNvSpPr/>
            <p:nvPr/>
          </p:nvSpPr>
          <p:spPr>
            <a:xfrm>
              <a:off x="5654685" y="5294101"/>
              <a:ext cx="5579" cy="6577"/>
            </a:xfrm>
            <a:custGeom>
              <a:avLst/>
              <a:gdLst>
                <a:gd name="connsiteX0" fmla="*/ 5580 w 5579"/>
                <a:gd name="connsiteY0" fmla="*/ 0 h 6577"/>
                <a:gd name="connsiteX1" fmla="*/ 2288 w 5579"/>
                <a:gd name="connsiteY1" fmla="*/ 6578 h 6577"/>
                <a:gd name="connsiteX2" fmla="*/ 5569 w 5579"/>
                <a:gd name="connsiteY2" fmla="*/ 0 h 6577"/>
                <a:gd name="connsiteX3" fmla="*/ 5580 w 5579"/>
                <a:gd name="connsiteY3" fmla="*/ 0 h 6577"/>
              </a:gdLst>
              <a:ahLst/>
              <a:cxnLst>
                <a:cxn ang="0">
                  <a:pos x="connsiteX0" y="connsiteY0"/>
                </a:cxn>
                <a:cxn ang="0">
                  <a:pos x="connsiteX1" y="connsiteY1"/>
                </a:cxn>
                <a:cxn ang="0">
                  <a:pos x="connsiteX2" y="connsiteY2"/>
                </a:cxn>
                <a:cxn ang="0">
                  <a:pos x="connsiteX3" y="connsiteY3"/>
                </a:cxn>
              </a:cxnLst>
              <a:rect l="l" t="t" r="r" b="b"/>
              <a:pathLst>
                <a:path w="5579" h="6577">
                  <a:moveTo>
                    <a:pt x="5580" y="0"/>
                  </a:moveTo>
                  <a:cubicBezTo>
                    <a:pt x="4483" y="2195"/>
                    <a:pt x="3386" y="4389"/>
                    <a:pt x="2288" y="6578"/>
                  </a:cubicBezTo>
                  <a:cubicBezTo>
                    <a:pt x="-2689" y="1354"/>
                    <a:pt x="1403" y="657"/>
                    <a:pt x="5569" y="0"/>
                  </a:cubicBezTo>
                  <a:lnTo>
                    <a:pt x="5580" y="0"/>
                  </a:lnTo>
                  <a:close/>
                </a:path>
              </a:pathLst>
            </a:custGeom>
            <a:grpFill/>
            <a:ln w="5715" cap="flat">
              <a:noFill/>
              <a:prstDash val="solid"/>
              <a:miter/>
            </a:ln>
          </p:spPr>
          <p:txBody>
            <a:bodyPr rtlCol="0" anchor="ctr"/>
            <a:lstStyle/>
            <a:p>
              <a:endParaRPr lang="zh-CN" altLang="en-US"/>
            </a:p>
          </p:txBody>
        </p:sp>
        <p:sp>
          <p:nvSpPr>
            <p:cNvPr id="2345" name="任意多边形: 形状 2344">
              <a:extLst>
                <a:ext uri="{FF2B5EF4-FFF2-40B4-BE49-F238E27FC236}">
                  <a16:creationId xmlns:a16="http://schemas.microsoft.com/office/drawing/2014/main" id="{B8883690-954F-8C4C-B4C9-0DA45023C9DA}"/>
                </a:ext>
              </a:extLst>
            </p:cNvPr>
            <p:cNvSpPr/>
            <p:nvPr/>
          </p:nvSpPr>
          <p:spPr>
            <a:xfrm>
              <a:off x="5651738" y="5303825"/>
              <a:ext cx="5142" cy="4437"/>
            </a:xfrm>
            <a:custGeom>
              <a:avLst/>
              <a:gdLst>
                <a:gd name="connsiteX0" fmla="*/ 3909 w 5142"/>
                <a:gd name="connsiteY0" fmla="*/ 2432 h 4437"/>
                <a:gd name="connsiteX1" fmla="*/ 1263 w 5142"/>
                <a:gd name="connsiteY1" fmla="*/ 4438 h 4437"/>
                <a:gd name="connsiteX2" fmla="*/ 0 w 5142"/>
                <a:gd name="connsiteY2" fmla="*/ 2494 h 4437"/>
                <a:gd name="connsiteX3" fmla="*/ 3720 w 5142"/>
                <a:gd name="connsiteY3" fmla="*/ 311 h 4437"/>
                <a:gd name="connsiteX4" fmla="*/ 3909 w 5142"/>
                <a:gd name="connsiteY4" fmla="*/ 2432 h 4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2" h="4437">
                  <a:moveTo>
                    <a:pt x="3909" y="2432"/>
                  </a:moveTo>
                  <a:cubicBezTo>
                    <a:pt x="3606" y="2660"/>
                    <a:pt x="2435" y="3546"/>
                    <a:pt x="1263" y="4438"/>
                  </a:cubicBezTo>
                  <a:cubicBezTo>
                    <a:pt x="840" y="3792"/>
                    <a:pt x="423" y="3146"/>
                    <a:pt x="0" y="2494"/>
                  </a:cubicBezTo>
                  <a:cubicBezTo>
                    <a:pt x="1234" y="1757"/>
                    <a:pt x="2412" y="888"/>
                    <a:pt x="3720" y="311"/>
                  </a:cubicBezTo>
                  <a:cubicBezTo>
                    <a:pt x="5401" y="-426"/>
                    <a:pt x="5750" y="94"/>
                    <a:pt x="3909" y="2432"/>
                  </a:cubicBezTo>
                  <a:close/>
                </a:path>
              </a:pathLst>
            </a:custGeom>
            <a:grpFill/>
            <a:ln w="5715" cap="flat">
              <a:noFill/>
              <a:prstDash val="solid"/>
              <a:miter/>
            </a:ln>
          </p:spPr>
          <p:txBody>
            <a:bodyPr rtlCol="0" anchor="ctr"/>
            <a:lstStyle/>
            <a:p>
              <a:endParaRPr lang="zh-CN" altLang="en-US"/>
            </a:p>
          </p:txBody>
        </p:sp>
        <p:sp>
          <p:nvSpPr>
            <p:cNvPr id="2346" name="任意多边形: 形状 2345">
              <a:extLst>
                <a:ext uri="{FF2B5EF4-FFF2-40B4-BE49-F238E27FC236}">
                  <a16:creationId xmlns:a16="http://schemas.microsoft.com/office/drawing/2014/main" id="{AEA235CC-DCFD-5804-B388-B44821FE461D}"/>
                </a:ext>
              </a:extLst>
            </p:cNvPr>
            <p:cNvSpPr/>
            <p:nvPr userDrawn="1"/>
          </p:nvSpPr>
          <p:spPr>
            <a:xfrm>
              <a:off x="5508983" y="5425678"/>
              <a:ext cx="2533" cy="3580"/>
            </a:xfrm>
            <a:custGeom>
              <a:avLst/>
              <a:gdLst>
                <a:gd name="connsiteX0" fmla="*/ 0 w 2533"/>
                <a:gd name="connsiteY0" fmla="*/ 0 h 3580"/>
                <a:gd name="connsiteX1" fmla="*/ 2360 w 2533"/>
                <a:gd name="connsiteY1" fmla="*/ 3217 h 3580"/>
                <a:gd name="connsiteX2" fmla="*/ 11 w 2533"/>
                <a:gd name="connsiteY2" fmla="*/ 0 h 3580"/>
                <a:gd name="connsiteX3" fmla="*/ 0 w 2533"/>
                <a:gd name="connsiteY3" fmla="*/ 0 h 3580"/>
              </a:gdLst>
              <a:ahLst/>
              <a:cxnLst>
                <a:cxn ang="0">
                  <a:pos x="connsiteX0" y="connsiteY0"/>
                </a:cxn>
                <a:cxn ang="0">
                  <a:pos x="connsiteX1" y="connsiteY1"/>
                </a:cxn>
                <a:cxn ang="0">
                  <a:pos x="connsiteX2" y="connsiteY2"/>
                </a:cxn>
                <a:cxn ang="0">
                  <a:pos x="connsiteX3" y="connsiteY3"/>
                </a:cxn>
              </a:cxnLst>
              <a:rect l="l" t="t" r="r" b="b"/>
              <a:pathLst>
                <a:path w="2533" h="3580">
                  <a:moveTo>
                    <a:pt x="0" y="0"/>
                  </a:moveTo>
                  <a:cubicBezTo>
                    <a:pt x="1412" y="720"/>
                    <a:pt x="3080" y="2926"/>
                    <a:pt x="2360" y="3217"/>
                  </a:cubicBezTo>
                  <a:cubicBezTo>
                    <a:pt x="-1343" y="4726"/>
                    <a:pt x="874" y="1109"/>
                    <a:pt x="11" y="0"/>
                  </a:cubicBezTo>
                  <a:lnTo>
                    <a:pt x="0" y="0"/>
                  </a:lnTo>
                  <a:close/>
                </a:path>
              </a:pathLst>
            </a:custGeom>
            <a:grpFill/>
            <a:ln w="5715" cap="flat">
              <a:noFill/>
              <a:prstDash val="solid"/>
              <a:miter/>
            </a:ln>
          </p:spPr>
          <p:txBody>
            <a:bodyPr rtlCol="0" anchor="ctr"/>
            <a:lstStyle/>
            <a:p>
              <a:endParaRPr lang="zh-CN" altLang="en-US"/>
            </a:p>
          </p:txBody>
        </p:sp>
        <p:sp>
          <p:nvSpPr>
            <p:cNvPr id="2347" name="任意多边形: 形状 2346">
              <a:extLst>
                <a:ext uri="{FF2B5EF4-FFF2-40B4-BE49-F238E27FC236}">
                  <a16:creationId xmlns:a16="http://schemas.microsoft.com/office/drawing/2014/main" id="{ED41CADB-64AB-8B74-47F9-8FBF626ECF89}"/>
                </a:ext>
              </a:extLst>
            </p:cNvPr>
            <p:cNvSpPr/>
            <p:nvPr userDrawn="1"/>
          </p:nvSpPr>
          <p:spPr>
            <a:xfrm>
              <a:off x="5522133" y="5418117"/>
              <a:ext cx="2551" cy="4269"/>
            </a:xfrm>
            <a:custGeom>
              <a:avLst/>
              <a:gdLst>
                <a:gd name="connsiteX0" fmla="*/ 0 w 2551"/>
                <a:gd name="connsiteY0" fmla="*/ 4269 h 4269"/>
                <a:gd name="connsiteX1" fmla="*/ 1229 w 2551"/>
                <a:gd name="connsiteY1" fmla="*/ 0 h 4269"/>
                <a:gd name="connsiteX2" fmla="*/ 17 w 2551"/>
                <a:gd name="connsiteY2" fmla="*/ 4269 h 4269"/>
                <a:gd name="connsiteX3" fmla="*/ 0 w 2551"/>
                <a:gd name="connsiteY3" fmla="*/ 4269 h 4269"/>
              </a:gdLst>
              <a:ahLst/>
              <a:cxnLst>
                <a:cxn ang="0">
                  <a:pos x="connsiteX0" y="connsiteY0"/>
                </a:cxn>
                <a:cxn ang="0">
                  <a:pos x="connsiteX1" y="connsiteY1"/>
                </a:cxn>
                <a:cxn ang="0">
                  <a:pos x="connsiteX2" y="connsiteY2"/>
                </a:cxn>
                <a:cxn ang="0">
                  <a:pos x="connsiteX3" y="connsiteY3"/>
                </a:cxn>
              </a:cxnLst>
              <a:rect l="l" t="t" r="r" b="b"/>
              <a:pathLst>
                <a:path w="2551" h="4269">
                  <a:moveTo>
                    <a:pt x="0" y="4269"/>
                  </a:moveTo>
                  <a:cubicBezTo>
                    <a:pt x="411" y="2846"/>
                    <a:pt x="817" y="1423"/>
                    <a:pt x="1229" y="0"/>
                  </a:cubicBezTo>
                  <a:cubicBezTo>
                    <a:pt x="4258" y="2395"/>
                    <a:pt x="1315" y="3097"/>
                    <a:pt x="17" y="4269"/>
                  </a:cubicBezTo>
                  <a:lnTo>
                    <a:pt x="0" y="4269"/>
                  </a:lnTo>
                  <a:close/>
                </a:path>
              </a:pathLst>
            </a:custGeom>
            <a:grpFill/>
            <a:ln w="5715" cap="flat">
              <a:noFill/>
              <a:prstDash val="solid"/>
              <a:miter/>
            </a:ln>
          </p:spPr>
          <p:txBody>
            <a:bodyPr rtlCol="0" anchor="ctr"/>
            <a:lstStyle/>
            <a:p>
              <a:endParaRPr lang="zh-CN" altLang="en-US"/>
            </a:p>
          </p:txBody>
        </p:sp>
        <p:sp>
          <p:nvSpPr>
            <p:cNvPr id="2348" name="任意多边形: 形状 2347">
              <a:extLst>
                <a:ext uri="{FF2B5EF4-FFF2-40B4-BE49-F238E27FC236}">
                  <a16:creationId xmlns:a16="http://schemas.microsoft.com/office/drawing/2014/main" id="{0195B982-C309-3B13-4D26-413D3398EF5E}"/>
                </a:ext>
              </a:extLst>
            </p:cNvPr>
            <p:cNvSpPr/>
            <p:nvPr userDrawn="1"/>
          </p:nvSpPr>
          <p:spPr>
            <a:xfrm>
              <a:off x="5518847" y="5408276"/>
              <a:ext cx="2529" cy="4251"/>
            </a:xfrm>
            <a:custGeom>
              <a:avLst/>
              <a:gdLst>
                <a:gd name="connsiteX0" fmla="*/ 17 w 2529"/>
                <a:gd name="connsiteY0" fmla="*/ 4252 h 4251"/>
                <a:gd name="connsiteX1" fmla="*/ 1223 w 2529"/>
                <a:gd name="connsiteY1" fmla="*/ 0 h 4251"/>
                <a:gd name="connsiteX2" fmla="*/ 0 w 2529"/>
                <a:gd name="connsiteY2" fmla="*/ 4241 h 4251"/>
                <a:gd name="connsiteX3" fmla="*/ 17 w 2529"/>
                <a:gd name="connsiteY3" fmla="*/ 4252 h 4251"/>
              </a:gdLst>
              <a:ahLst/>
              <a:cxnLst>
                <a:cxn ang="0">
                  <a:pos x="connsiteX0" y="connsiteY0"/>
                </a:cxn>
                <a:cxn ang="0">
                  <a:pos x="connsiteX1" y="connsiteY1"/>
                </a:cxn>
                <a:cxn ang="0">
                  <a:pos x="connsiteX2" y="connsiteY2"/>
                </a:cxn>
                <a:cxn ang="0">
                  <a:pos x="connsiteX3" y="connsiteY3"/>
                </a:cxn>
              </a:cxnLst>
              <a:rect l="l" t="t" r="r" b="b"/>
              <a:pathLst>
                <a:path w="2529" h="4251">
                  <a:moveTo>
                    <a:pt x="17" y="4252"/>
                  </a:moveTo>
                  <a:cubicBezTo>
                    <a:pt x="417" y="2834"/>
                    <a:pt x="823" y="1417"/>
                    <a:pt x="1223" y="0"/>
                  </a:cubicBezTo>
                  <a:cubicBezTo>
                    <a:pt x="4218" y="2395"/>
                    <a:pt x="1303" y="3086"/>
                    <a:pt x="0" y="4241"/>
                  </a:cubicBezTo>
                  <a:lnTo>
                    <a:pt x="17" y="4252"/>
                  </a:lnTo>
                  <a:close/>
                </a:path>
              </a:pathLst>
            </a:custGeom>
            <a:grpFill/>
            <a:ln w="5715" cap="flat">
              <a:noFill/>
              <a:prstDash val="solid"/>
              <a:miter/>
            </a:ln>
          </p:spPr>
          <p:txBody>
            <a:bodyPr rtlCol="0" anchor="ctr"/>
            <a:lstStyle/>
            <a:p>
              <a:endParaRPr lang="zh-CN" altLang="en-US"/>
            </a:p>
          </p:txBody>
        </p:sp>
        <p:sp>
          <p:nvSpPr>
            <p:cNvPr id="2349" name="任意多边形: 形状 2348">
              <a:extLst>
                <a:ext uri="{FF2B5EF4-FFF2-40B4-BE49-F238E27FC236}">
                  <a16:creationId xmlns:a16="http://schemas.microsoft.com/office/drawing/2014/main" id="{15A1A04A-73A7-C36B-254F-F25F562F554C}"/>
                </a:ext>
              </a:extLst>
            </p:cNvPr>
            <p:cNvSpPr/>
            <p:nvPr/>
          </p:nvSpPr>
          <p:spPr>
            <a:xfrm>
              <a:off x="5545159" y="5309704"/>
              <a:ext cx="3291" cy="4131"/>
            </a:xfrm>
            <a:custGeom>
              <a:avLst/>
              <a:gdLst>
                <a:gd name="connsiteX0" fmla="*/ 3292 w 3291"/>
                <a:gd name="connsiteY0" fmla="*/ 4131 h 4131"/>
                <a:gd name="connsiteX1" fmla="*/ 0 w 3291"/>
                <a:gd name="connsiteY1" fmla="*/ 828 h 4131"/>
                <a:gd name="connsiteX2" fmla="*/ 3292 w 3291"/>
                <a:gd name="connsiteY2" fmla="*/ 4131 h 4131"/>
              </a:gdLst>
              <a:ahLst/>
              <a:cxnLst>
                <a:cxn ang="0">
                  <a:pos x="connsiteX0" y="connsiteY0"/>
                </a:cxn>
                <a:cxn ang="0">
                  <a:pos x="connsiteX1" y="connsiteY1"/>
                </a:cxn>
                <a:cxn ang="0">
                  <a:pos x="connsiteX2" y="connsiteY2"/>
                </a:cxn>
              </a:cxnLst>
              <a:rect l="l" t="t" r="r" b="b"/>
              <a:pathLst>
                <a:path w="3291" h="4131">
                  <a:moveTo>
                    <a:pt x="3292" y="4131"/>
                  </a:moveTo>
                  <a:cubicBezTo>
                    <a:pt x="2195" y="3028"/>
                    <a:pt x="1097" y="1931"/>
                    <a:pt x="0" y="828"/>
                  </a:cubicBezTo>
                  <a:cubicBezTo>
                    <a:pt x="4909" y="-1869"/>
                    <a:pt x="2458" y="2771"/>
                    <a:pt x="3292" y="4131"/>
                  </a:cubicBezTo>
                  <a:close/>
                </a:path>
              </a:pathLst>
            </a:custGeom>
            <a:grpFill/>
            <a:ln w="5715" cap="flat">
              <a:noFill/>
              <a:prstDash val="solid"/>
              <a:miter/>
            </a:ln>
          </p:spPr>
          <p:txBody>
            <a:bodyPr rtlCol="0" anchor="ctr"/>
            <a:lstStyle/>
            <a:p>
              <a:endParaRPr lang="zh-CN" altLang="en-US"/>
            </a:p>
          </p:txBody>
        </p:sp>
        <p:sp>
          <p:nvSpPr>
            <p:cNvPr id="2350" name="任意多边形: 形状 2349">
              <a:extLst>
                <a:ext uri="{FF2B5EF4-FFF2-40B4-BE49-F238E27FC236}">
                  <a16:creationId xmlns:a16="http://schemas.microsoft.com/office/drawing/2014/main" id="{31C0C91F-CFAE-7C6B-3C3E-BCBC0DF3A21D}"/>
                </a:ext>
              </a:extLst>
            </p:cNvPr>
            <p:cNvSpPr/>
            <p:nvPr/>
          </p:nvSpPr>
          <p:spPr>
            <a:xfrm>
              <a:off x="5620803" y="5243798"/>
              <a:ext cx="2512" cy="4252"/>
            </a:xfrm>
            <a:custGeom>
              <a:avLst/>
              <a:gdLst>
                <a:gd name="connsiteX0" fmla="*/ 6 w 2512"/>
                <a:gd name="connsiteY0" fmla="*/ 4252 h 4252"/>
                <a:gd name="connsiteX1" fmla="*/ 1206 w 2512"/>
                <a:gd name="connsiteY1" fmla="*/ 0 h 4252"/>
                <a:gd name="connsiteX2" fmla="*/ 0 w 2512"/>
                <a:gd name="connsiteY2" fmla="*/ 4252 h 4252"/>
                <a:gd name="connsiteX3" fmla="*/ 6 w 2512"/>
                <a:gd name="connsiteY3" fmla="*/ 4252 h 4252"/>
              </a:gdLst>
              <a:ahLst/>
              <a:cxnLst>
                <a:cxn ang="0">
                  <a:pos x="connsiteX0" y="connsiteY0"/>
                </a:cxn>
                <a:cxn ang="0">
                  <a:pos x="connsiteX1" y="connsiteY1"/>
                </a:cxn>
                <a:cxn ang="0">
                  <a:pos x="connsiteX2" y="connsiteY2"/>
                </a:cxn>
                <a:cxn ang="0">
                  <a:pos x="connsiteX3" y="connsiteY3"/>
                </a:cxn>
              </a:cxnLst>
              <a:rect l="l" t="t" r="r" b="b"/>
              <a:pathLst>
                <a:path w="2512" h="4252">
                  <a:moveTo>
                    <a:pt x="6" y="4252"/>
                  </a:moveTo>
                  <a:cubicBezTo>
                    <a:pt x="406" y="2835"/>
                    <a:pt x="806" y="1417"/>
                    <a:pt x="1206" y="0"/>
                  </a:cubicBezTo>
                  <a:cubicBezTo>
                    <a:pt x="4218" y="2389"/>
                    <a:pt x="1252" y="3080"/>
                    <a:pt x="0" y="4252"/>
                  </a:cubicBezTo>
                  <a:lnTo>
                    <a:pt x="6" y="4252"/>
                  </a:lnTo>
                  <a:close/>
                </a:path>
              </a:pathLst>
            </a:custGeom>
            <a:grpFill/>
            <a:ln w="5715" cap="flat">
              <a:noFill/>
              <a:prstDash val="solid"/>
              <a:miter/>
            </a:ln>
          </p:spPr>
          <p:txBody>
            <a:bodyPr rtlCol="0" anchor="ctr"/>
            <a:lstStyle/>
            <a:p>
              <a:endParaRPr lang="zh-CN" altLang="en-US"/>
            </a:p>
          </p:txBody>
        </p:sp>
        <p:sp>
          <p:nvSpPr>
            <p:cNvPr id="2351" name="任意多边形: 形状 2350">
              <a:extLst>
                <a:ext uri="{FF2B5EF4-FFF2-40B4-BE49-F238E27FC236}">
                  <a16:creationId xmlns:a16="http://schemas.microsoft.com/office/drawing/2014/main" id="{3EB45F61-96B0-2F0C-A181-559BAE727A13}"/>
                </a:ext>
              </a:extLst>
            </p:cNvPr>
            <p:cNvSpPr/>
            <p:nvPr/>
          </p:nvSpPr>
          <p:spPr>
            <a:xfrm>
              <a:off x="5633953" y="5234888"/>
              <a:ext cx="3292" cy="6577"/>
            </a:xfrm>
            <a:custGeom>
              <a:avLst/>
              <a:gdLst>
                <a:gd name="connsiteX0" fmla="*/ 3292 w 3292"/>
                <a:gd name="connsiteY0" fmla="*/ 0 h 6577"/>
                <a:gd name="connsiteX1" fmla="*/ 0 w 3292"/>
                <a:gd name="connsiteY1" fmla="*/ 6578 h 6577"/>
                <a:gd name="connsiteX2" fmla="*/ 6 w 3292"/>
                <a:gd name="connsiteY2" fmla="*/ 6578 h 6577"/>
                <a:gd name="connsiteX3" fmla="*/ 3292 w 3292"/>
                <a:gd name="connsiteY3" fmla="*/ 0 h 6577"/>
              </a:gdLst>
              <a:ahLst/>
              <a:cxnLst>
                <a:cxn ang="0">
                  <a:pos x="connsiteX0" y="connsiteY0"/>
                </a:cxn>
                <a:cxn ang="0">
                  <a:pos x="connsiteX1" y="connsiteY1"/>
                </a:cxn>
                <a:cxn ang="0">
                  <a:pos x="connsiteX2" y="connsiteY2"/>
                </a:cxn>
                <a:cxn ang="0">
                  <a:pos x="connsiteX3" y="connsiteY3"/>
                </a:cxn>
              </a:cxnLst>
              <a:rect l="l" t="t" r="r" b="b"/>
              <a:pathLst>
                <a:path w="3292" h="6577">
                  <a:moveTo>
                    <a:pt x="3292" y="0"/>
                  </a:moveTo>
                  <a:cubicBezTo>
                    <a:pt x="3223" y="2709"/>
                    <a:pt x="2641" y="5160"/>
                    <a:pt x="0" y="6578"/>
                  </a:cubicBezTo>
                  <a:lnTo>
                    <a:pt x="6" y="6578"/>
                  </a:lnTo>
                  <a:cubicBezTo>
                    <a:pt x="80" y="3875"/>
                    <a:pt x="634" y="1411"/>
                    <a:pt x="3292" y="0"/>
                  </a:cubicBezTo>
                  <a:close/>
                </a:path>
              </a:pathLst>
            </a:custGeom>
            <a:grpFill/>
            <a:ln w="5715" cap="flat">
              <a:noFill/>
              <a:prstDash val="solid"/>
              <a:miter/>
            </a:ln>
          </p:spPr>
          <p:txBody>
            <a:bodyPr rtlCol="0" anchor="ctr"/>
            <a:lstStyle/>
            <a:p>
              <a:endParaRPr lang="zh-CN" altLang="en-US"/>
            </a:p>
          </p:txBody>
        </p:sp>
        <p:sp>
          <p:nvSpPr>
            <p:cNvPr id="2352" name="任意多边形: 形状 2351">
              <a:extLst>
                <a:ext uri="{FF2B5EF4-FFF2-40B4-BE49-F238E27FC236}">
                  <a16:creationId xmlns:a16="http://schemas.microsoft.com/office/drawing/2014/main" id="{2AA9FC30-92A2-D4FF-8C71-6F56E9ADEFA0}"/>
                </a:ext>
              </a:extLst>
            </p:cNvPr>
            <p:cNvSpPr/>
            <p:nvPr/>
          </p:nvSpPr>
          <p:spPr>
            <a:xfrm>
              <a:off x="5637245" y="5233522"/>
              <a:ext cx="1365" cy="1365"/>
            </a:xfrm>
            <a:custGeom>
              <a:avLst/>
              <a:gdLst>
                <a:gd name="connsiteX0" fmla="*/ 0 w 1365"/>
                <a:gd name="connsiteY0" fmla="*/ 1366 h 1365"/>
                <a:gd name="connsiteX1" fmla="*/ 749 w 1365"/>
                <a:gd name="connsiteY1" fmla="*/ 0 h 1365"/>
                <a:gd name="connsiteX2" fmla="*/ 1366 w 1365"/>
                <a:gd name="connsiteY2" fmla="*/ 611 h 1365"/>
              </a:gdLst>
              <a:ahLst/>
              <a:cxnLst>
                <a:cxn ang="0">
                  <a:pos x="connsiteX0" y="connsiteY0"/>
                </a:cxn>
                <a:cxn ang="0">
                  <a:pos x="connsiteX1" y="connsiteY1"/>
                </a:cxn>
                <a:cxn ang="0">
                  <a:pos x="connsiteX2" y="connsiteY2"/>
                </a:cxn>
              </a:cxnLst>
              <a:rect l="l" t="t" r="r" b="b"/>
              <a:pathLst>
                <a:path w="1365" h="1365">
                  <a:moveTo>
                    <a:pt x="0" y="1366"/>
                  </a:moveTo>
                  <a:lnTo>
                    <a:pt x="749" y="0"/>
                  </a:lnTo>
                  <a:lnTo>
                    <a:pt x="1366" y="611"/>
                  </a:lnTo>
                  <a:close/>
                </a:path>
              </a:pathLst>
            </a:custGeom>
            <a:grpFill/>
            <a:ln w="5715" cap="flat">
              <a:noFill/>
              <a:prstDash val="solid"/>
              <a:miter/>
            </a:ln>
          </p:spPr>
          <p:txBody>
            <a:bodyPr rtlCol="0" anchor="ctr"/>
            <a:lstStyle/>
            <a:p>
              <a:endParaRPr lang="zh-CN" altLang="en-US"/>
            </a:p>
          </p:txBody>
        </p:sp>
        <p:sp>
          <p:nvSpPr>
            <p:cNvPr id="2353" name="任意多边形: 形状 2352">
              <a:extLst>
                <a:ext uri="{FF2B5EF4-FFF2-40B4-BE49-F238E27FC236}">
                  <a16:creationId xmlns:a16="http://schemas.microsoft.com/office/drawing/2014/main" id="{A494721D-C439-FF8A-0CF7-321F983BC6F2}"/>
                </a:ext>
              </a:extLst>
            </p:cNvPr>
            <p:cNvSpPr/>
            <p:nvPr/>
          </p:nvSpPr>
          <p:spPr>
            <a:xfrm>
              <a:off x="5625985" y="5234888"/>
              <a:ext cx="1396" cy="1297"/>
            </a:xfrm>
            <a:custGeom>
              <a:avLst/>
              <a:gdLst>
                <a:gd name="connsiteX0" fmla="*/ 1390 w 1396"/>
                <a:gd name="connsiteY0" fmla="*/ 0 h 1297"/>
                <a:gd name="connsiteX1" fmla="*/ 659 w 1396"/>
                <a:gd name="connsiteY1" fmla="*/ 1297 h 1297"/>
                <a:gd name="connsiteX2" fmla="*/ 1396 w 1396"/>
                <a:gd name="connsiteY2" fmla="*/ 0 h 1297"/>
                <a:gd name="connsiteX3" fmla="*/ 1390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90" y="0"/>
                  </a:moveTo>
                  <a:cubicBezTo>
                    <a:pt x="1139" y="451"/>
                    <a:pt x="802" y="1326"/>
                    <a:pt x="659" y="1297"/>
                  </a:cubicBezTo>
                  <a:cubicBezTo>
                    <a:pt x="-427" y="1057"/>
                    <a:pt x="-164" y="548"/>
                    <a:pt x="1396" y="0"/>
                  </a:cubicBezTo>
                  <a:lnTo>
                    <a:pt x="1390" y="0"/>
                  </a:lnTo>
                  <a:close/>
                </a:path>
              </a:pathLst>
            </a:custGeom>
            <a:grpFill/>
            <a:ln w="5715" cap="flat">
              <a:noFill/>
              <a:prstDash val="solid"/>
              <a:miter/>
            </a:ln>
          </p:spPr>
          <p:txBody>
            <a:bodyPr rtlCol="0" anchor="ctr"/>
            <a:lstStyle/>
            <a:p>
              <a:endParaRPr lang="zh-CN" altLang="en-US"/>
            </a:p>
          </p:txBody>
        </p:sp>
        <p:sp>
          <p:nvSpPr>
            <p:cNvPr id="2354" name="任意多边形: 形状 2353">
              <a:extLst>
                <a:ext uri="{FF2B5EF4-FFF2-40B4-BE49-F238E27FC236}">
                  <a16:creationId xmlns:a16="http://schemas.microsoft.com/office/drawing/2014/main" id="{B6D43952-6665-54D9-34B6-4C5E29BF6D10}"/>
                </a:ext>
              </a:extLst>
            </p:cNvPr>
            <p:cNvSpPr/>
            <p:nvPr/>
          </p:nvSpPr>
          <p:spPr>
            <a:xfrm>
              <a:off x="5504343" y="5264492"/>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2355" name="任意多边形: 形状 2354">
              <a:extLst>
                <a:ext uri="{FF2B5EF4-FFF2-40B4-BE49-F238E27FC236}">
                  <a16:creationId xmlns:a16="http://schemas.microsoft.com/office/drawing/2014/main" id="{7F502D71-C762-3A91-06FE-932C4D2E3E54}"/>
                </a:ext>
              </a:extLst>
            </p:cNvPr>
            <p:cNvSpPr/>
            <p:nvPr/>
          </p:nvSpPr>
          <p:spPr>
            <a:xfrm>
              <a:off x="5617511" y="5300674"/>
              <a:ext cx="3291" cy="3291"/>
            </a:xfrm>
            <a:custGeom>
              <a:avLst/>
              <a:gdLst>
                <a:gd name="connsiteX0" fmla="*/ 0 w 3291"/>
                <a:gd name="connsiteY0" fmla="*/ 3292 h 3291"/>
                <a:gd name="connsiteX1" fmla="*/ 3292 w 3291"/>
                <a:gd name="connsiteY1" fmla="*/ 0 h 3291"/>
                <a:gd name="connsiteX2" fmla="*/ 0 w 3291"/>
                <a:gd name="connsiteY2" fmla="*/ 3292 h 3291"/>
              </a:gdLst>
              <a:ahLst/>
              <a:cxnLst>
                <a:cxn ang="0">
                  <a:pos x="connsiteX0" y="connsiteY0"/>
                </a:cxn>
                <a:cxn ang="0">
                  <a:pos x="connsiteX1" y="connsiteY1"/>
                </a:cxn>
                <a:cxn ang="0">
                  <a:pos x="connsiteX2" y="connsiteY2"/>
                </a:cxn>
              </a:cxnLst>
              <a:rect l="l" t="t" r="r" b="b"/>
              <a:pathLst>
                <a:path w="3291" h="3291">
                  <a:moveTo>
                    <a:pt x="0" y="3292"/>
                  </a:moveTo>
                  <a:cubicBezTo>
                    <a:pt x="1097" y="2194"/>
                    <a:pt x="2194" y="1097"/>
                    <a:pt x="3292" y="0"/>
                  </a:cubicBezTo>
                  <a:cubicBezTo>
                    <a:pt x="2194" y="1103"/>
                    <a:pt x="1097" y="2194"/>
                    <a:pt x="0" y="3292"/>
                  </a:cubicBezTo>
                  <a:close/>
                </a:path>
              </a:pathLst>
            </a:custGeom>
            <a:grpFill/>
            <a:ln w="5715" cap="flat">
              <a:noFill/>
              <a:prstDash val="solid"/>
              <a:miter/>
            </a:ln>
          </p:spPr>
          <p:txBody>
            <a:bodyPr rtlCol="0" anchor="ctr"/>
            <a:lstStyle/>
            <a:p>
              <a:endParaRPr lang="zh-CN" altLang="en-US"/>
            </a:p>
          </p:txBody>
        </p:sp>
        <p:sp>
          <p:nvSpPr>
            <p:cNvPr id="2356" name="任意多边形: 形状 2355">
              <a:extLst>
                <a:ext uri="{FF2B5EF4-FFF2-40B4-BE49-F238E27FC236}">
                  <a16:creationId xmlns:a16="http://schemas.microsoft.com/office/drawing/2014/main" id="{54E234D1-4116-0AF8-7977-C052D598F8FC}"/>
                </a:ext>
              </a:extLst>
            </p:cNvPr>
            <p:cNvSpPr/>
            <p:nvPr/>
          </p:nvSpPr>
          <p:spPr>
            <a:xfrm>
              <a:off x="5656973" y="5300674"/>
              <a:ext cx="1673" cy="3291"/>
            </a:xfrm>
            <a:custGeom>
              <a:avLst/>
              <a:gdLst>
                <a:gd name="connsiteX0" fmla="*/ 0 w 1673"/>
                <a:gd name="connsiteY0" fmla="*/ 3292 h 3291"/>
                <a:gd name="connsiteX1" fmla="*/ 0 w 1673"/>
                <a:gd name="connsiteY1" fmla="*/ 0 h 3291"/>
                <a:gd name="connsiteX2" fmla="*/ 0 w 1673"/>
                <a:gd name="connsiteY2" fmla="*/ 3292 h 3291"/>
              </a:gdLst>
              <a:ahLst/>
              <a:cxnLst>
                <a:cxn ang="0">
                  <a:pos x="connsiteX0" y="connsiteY0"/>
                </a:cxn>
                <a:cxn ang="0">
                  <a:pos x="connsiteX1" y="connsiteY1"/>
                </a:cxn>
                <a:cxn ang="0">
                  <a:pos x="connsiteX2" y="connsiteY2"/>
                </a:cxn>
              </a:cxnLst>
              <a:rect l="l" t="t" r="r" b="b"/>
              <a:pathLst>
                <a:path w="1673" h="3291">
                  <a:moveTo>
                    <a:pt x="0" y="3292"/>
                  </a:moveTo>
                  <a:cubicBezTo>
                    <a:pt x="0" y="2194"/>
                    <a:pt x="0" y="1097"/>
                    <a:pt x="0" y="0"/>
                  </a:cubicBezTo>
                  <a:cubicBezTo>
                    <a:pt x="2235" y="1103"/>
                    <a:pt x="2229" y="2194"/>
                    <a:pt x="0" y="3292"/>
                  </a:cubicBezTo>
                  <a:close/>
                </a:path>
              </a:pathLst>
            </a:custGeom>
            <a:grpFill/>
            <a:ln w="5715" cap="flat">
              <a:noFill/>
              <a:prstDash val="solid"/>
              <a:miter/>
            </a:ln>
          </p:spPr>
          <p:txBody>
            <a:bodyPr rtlCol="0" anchor="ctr"/>
            <a:lstStyle/>
            <a:p>
              <a:endParaRPr lang="zh-CN" altLang="en-US"/>
            </a:p>
          </p:txBody>
        </p:sp>
        <p:sp>
          <p:nvSpPr>
            <p:cNvPr id="2357" name="任意多边形: 形状 2356">
              <a:extLst>
                <a:ext uri="{FF2B5EF4-FFF2-40B4-BE49-F238E27FC236}">
                  <a16:creationId xmlns:a16="http://schemas.microsoft.com/office/drawing/2014/main" id="{1FC866AE-7D9F-2DEA-9444-2B63F6318345}"/>
                </a:ext>
              </a:extLst>
            </p:cNvPr>
            <p:cNvSpPr/>
            <p:nvPr/>
          </p:nvSpPr>
          <p:spPr>
            <a:xfrm>
              <a:off x="5624061" y="5303982"/>
              <a:ext cx="4036" cy="3303"/>
            </a:xfrm>
            <a:custGeom>
              <a:avLst/>
              <a:gdLst>
                <a:gd name="connsiteX0" fmla="*/ 3309 w 4036"/>
                <a:gd name="connsiteY0" fmla="*/ 3258 h 3303"/>
                <a:gd name="connsiteX1" fmla="*/ 46 w 4036"/>
                <a:gd name="connsiteY1" fmla="*/ 3303 h 3303"/>
                <a:gd name="connsiteX2" fmla="*/ 0 w 4036"/>
                <a:gd name="connsiteY2" fmla="*/ 3258 h 3303"/>
                <a:gd name="connsiteX3" fmla="*/ 3303 w 4036"/>
                <a:gd name="connsiteY3" fmla="*/ 0 h 3303"/>
                <a:gd name="connsiteX4" fmla="*/ 3955 w 4036"/>
                <a:gd name="connsiteY4" fmla="*/ 2172 h 3303"/>
                <a:gd name="connsiteX5" fmla="*/ 3309 w 4036"/>
                <a:gd name="connsiteY5" fmla="*/ 3258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6" h="3303">
                  <a:moveTo>
                    <a:pt x="3309" y="3258"/>
                  </a:moveTo>
                  <a:cubicBezTo>
                    <a:pt x="2223" y="3281"/>
                    <a:pt x="1132" y="3292"/>
                    <a:pt x="46" y="3303"/>
                  </a:cubicBezTo>
                  <a:cubicBezTo>
                    <a:pt x="46" y="3303"/>
                    <a:pt x="0" y="3258"/>
                    <a:pt x="0" y="3258"/>
                  </a:cubicBezTo>
                  <a:cubicBezTo>
                    <a:pt x="1103" y="2172"/>
                    <a:pt x="2200" y="1086"/>
                    <a:pt x="3303" y="0"/>
                  </a:cubicBezTo>
                  <a:cubicBezTo>
                    <a:pt x="3955" y="720"/>
                    <a:pt x="4172" y="1446"/>
                    <a:pt x="3955" y="2172"/>
                  </a:cubicBezTo>
                  <a:cubicBezTo>
                    <a:pt x="3738" y="2898"/>
                    <a:pt x="3526" y="3258"/>
                    <a:pt x="3309" y="3258"/>
                  </a:cubicBezTo>
                  <a:close/>
                </a:path>
              </a:pathLst>
            </a:custGeom>
            <a:grpFill/>
            <a:ln w="5715" cap="flat">
              <a:noFill/>
              <a:prstDash val="solid"/>
              <a:miter/>
            </a:ln>
          </p:spPr>
          <p:txBody>
            <a:bodyPr rtlCol="0" anchor="ctr"/>
            <a:lstStyle/>
            <a:p>
              <a:endParaRPr lang="zh-CN" altLang="en-US"/>
            </a:p>
          </p:txBody>
        </p:sp>
        <p:sp>
          <p:nvSpPr>
            <p:cNvPr id="2358" name="任意多边形: 形状 2357">
              <a:extLst>
                <a:ext uri="{FF2B5EF4-FFF2-40B4-BE49-F238E27FC236}">
                  <a16:creationId xmlns:a16="http://schemas.microsoft.com/office/drawing/2014/main" id="{E376E9AF-4BDF-42A5-0B5E-70D21575D873}"/>
                </a:ext>
              </a:extLst>
            </p:cNvPr>
            <p:cNvSpPr/>
            <p:nvPr/>
          </p:nvSpPr>
          <p:spPr>
            <a:xfrm>
              <a:off x="5627364" y="5303982"/>
              <a:ext cx="1483" cy="3257"/>
            </a:xfrm>
            <a:custGeom>
              <a:avLst/>
              <a:gdLst>
                <a:gd name="connsiteX0" fmla="*/ 6 w 1483"/>
                <a:gd name="connsiteY0" fmla="*/ 3258 h 3257"/>
                <a:gd name="connsiteX1" fmla="*/ 0 w 1483"/>
                <a:gd name="connsiteY1" fmla="*/ 0 h 3257"/>
                <a:gd name="connsiteX2" fmla="*/ 1269 w 1483"/>
                <a:gd name="connsiteY2" fmla="*/ 2315 h 3257"/>
                <a:gd name="connsiteX3" fmla="*/ 6 w 1483"/>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3" h="3257">
                  <a:moveTo>
                    <a:pt x="6" y="3258"/>
                  </a:moveTo>
                  <a:cubicBezTo>
                    <a:pt x="17" y="2172"/>
                    <a:pt x="11" y="1086"/>
                    <a:pt x="0" y="0"/>
                  </a:cubicBezTo>
                  <a:cubicBezTo>
                    <a:pt x="1303" y="451"/>
                    <a:pt x="1811" y="1263"/>
                    <a:pt x="1269" y="2315"/>
                  </a:cubicBezTo>
                  <a:cubicBezTo>
                    <a:pt x="1051" y="2738"/>
                    <a:pt x="440" y="2949"/>
                    <a:pt x="6" y="3258"/>
                  </a:cubicBezTo>
                  <a:close/>
                </a:path>
              </a:pathLst>
            </a:custGeom>
            <a:grpFill/>
            <a:ln w="5715" cap="flat">
              <a:noFill/>
              <a:prstDash val="solid"/>
              <a:miter/>
            </a:ln>
          </p:spPr>
          <p:txBody>
            <a:bodyPr rtlCol="0" anchor="ctr"/>
            <a:lstStyle/>
            <a:p>
              <a:endParaRPr lang="zh-CN" altLang="en-US"/>
            </a:p>
          </p:txBody>
        </p:sp>
        <p:sp>
          <p:nvSpPr>
            <p:cNvPr id="2359" name="任意多边形: 形状 2358">
              <a:extLst>
                <a:ext uri="{FF2B5EF4-FFF2-40B4-BE49-F238E27FC236}">
                  <a16:creationId xmlns:a16="http://schemas.microsoft.com/office/drawing/2014/main" id="{26FBFBDA-099D-EFD1-C02D-DB20EDE1CB2B}"/>
                </a:ext>
              </a:extLst>
            </p:cNvPr>
            <p:cNvSpPr/>
            <p:nvPr/>
          </p:nvSpPr>
          <p:spPr>
            <a:xfrm>
              <a:off x="5576689" y="5310543"/>
              <a:ext cx="1360" cy="1365"/>
            </a:xfrm>
            <a:custGeom>
              <a:avLst/>
              <a:gdLst>
                <a:gd name="connsiteX0" fmla="*/ 1360 w 1360"/>
                <a:gd name="connsiteY0" fmla="*/ 0 h 1365"/>
                <a:gd name="connsiteX1" fmla="*/ 612 w 1360"/>
                <a:gd name="connsiteY1" fmla="*/ 1366 h 1365"/>
                <a:gd name="connsiteX2" fmla="*/ 0 w 1360"/>
                <a:gd name="connsiteY2" fmla="*/ 749 h 1365"/>
              </a:gdLst>
              <a:ahLst/>
              <a:cxnLst>
                <a:cxn ang="0">
                  <a:pos x="connsiteX0" y="connsiteY0"/>
                </a:cxn>
                <a:cxn ang="0">
                  <a:pos x="connsiteX1" y="connsiteY1"/>
                </a:cxn>
                <a:cxn ang="0">
                  <a:pos x="connsiteX2" y="connsiteY2"/>
                </a:cxn>
              </a:cxnLst>
              <a:rect l="l" t="t" r="r" b="b"/>
              <a:pathLst>
                <a:path w="1360" h="1365">
                  <a:moveTo>
                    <a:pt x="1360" y="0"/>
                  </a:moveTo>
                  <a:lnTo>
                    <a:pt x="612" y="1366"/>
                  </a:lnTo>
                  <a:lnTo>
                    <a:pt x="0" y="749"/>
                  </a:lnTo>
                  <a:close/>
                </a:path>
              </a:pathLst>
            </a:custGeom>
            <a:grpFill/>
            <a:ln w="5715" cap="flat">
              <a:noFill/>
              <a:prstDash val="solid"/>
              <a:miter/>
            </a:ln>
          </p:spPr>
          <p:txBody>
            <a:bodyPr rtlCol="0" anchor="ctr"/>
            <a:lstStyle/>
            <a:p>
              <a:endParaRPr lang="zh-CN" altLang="en-US"/>
            </a:p>
          </p:txBody>
        </p:sp>
        <p:sp>
          <p:nvSpPr>
            <p:cNvPr id="2360" name="任意多边形: 形状 2359">
              <a:extLst>
                <a:ext uri="{FF2B5EF4-FFF2-40B4-BE49-F238E27FC236}">
                  <a16:creationId xmlns:a16="http://schemas.microsoft.com/office/drawing/2014/main" id="{6FB7A5C0-7421-3FD2-634D-823CDAF73D8A}"/>
                </a:ext>
              </a:extLst>
            </p:cNvPr>
            <p:cNvSpPr/>
            <p:nvPr/>
          </p:nvSpPr>
          <p:spPr>
            <a:xfrm>
              <a:off x="5632599" y="5312481"/>
              <a:ext cx="1354" cy="1354"/>
            </a:xfrm>
            <a:custGeom>
              <a:avLst/>
              <a:gdLst>
                <a:gd name="connsiteX0" fmla="*/ 1354 w 1354"/>
                <a:gd name="connsiteY0" fmla="*/ 1354 h 1354"/>
                <a:gd name="connsiteX1" fmla="*/ 0 w 1354"/>
                <a:gd name="connsiteY1" fmla="*/ 606 h 1354"/>
                <a:gd name="connsiteX2" fmla="*/ 611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2361" name="任意多边形: 形状 2360">
              <a:extLst>
                <a:ext uri="{FF2B5EF4-FFF2-40B4-BE49-F238E27FC236}">
                  <a16:creationId xmlns:a16="http://schemas.microsoft.com/office/drawing/2014/main" id="{86D17C5C-1C81-8E90-E054-67A86449D938}"/>
                </a:ext>
              </a:extLst>
            </p:cNvPr>
            <p:cNvSpPr/>
            <p:nvPr/>
          </p:nvSpPr>
          <p:spPr>
            <a:xfrm>
              <a:off x="5545148" y="5317121"/>
              <a:ext cx="3308" cy="1671"/>
            </a:xfrm>
            <a:custGeom>
              <a:avLst/>
              <a:gdLst>
                <a:gd name="connsiteX0" fmla="*/ 0 w 3308"/>
                <a:gd name="connsiteY0" fmla="*/ 17 h 1671"/>
                <a:gd name="connsiteX1" fmla="*/ 3309 w 3308"/>
                <a:gd name="connsiteY1" fmla="*/ 0 h 1671"/>
                <a:gd name="connsiteX2" fmla="*/ 0 w 3308"/>
                <a:gd name="connsiteY2" fmla="*/ 17 h 1671"/>
              </a:gdLst>
              <a:ahLst/>
              <a:cxnLst>
                <a:cxn ang="0">
                  <a:pos x="connsiteX0" y="connsiteY0"/>
                </a:cxn>
                <a:cxn ang="0">
                  <a:pos x="connsiteX1" y="connsiteY1"/>
                </a:cxn>
                <a:cxn ang="0">
                  <a:pos x="connsiteX2" y="connsiteY2"/>
                </a:cxn>
              </a:cxnLst>
              <a:rect l="l" t="t" r="r" b="b"/>
              <a:pathLst>
                <a:path w="3308" h="1671">
                  <a:moveTo>
                    <a:pt x="0" y="17"/>
                  </a:moveTo>
                  <a:cubicBezTo>
                    <a:pt x="1103" y="12"/>
                    <a:pt x="2206" y="6"/>
                    <a:pt x="3309" y="0"/>
                  </a:cubicBezTo>
                  <a:cubicBezTo>
                    <a:pt x="2217" y="2223"/>
                    <a:pt x="1114" y="2229"/>
                    <a:pt x="0" y="17"/>
                  </a:cubicBezTo>
                  <a:close/>
                </a:path>
              </a:pathLst>
            </a:custGeom>
            <a:grpFill/>
            <a:ln w="5715" cap="flat">
              <a:noFill/>
              <a:prstDash val="solid"/>
              <a:miter/>
            </a:ln>
          </p:spPr>
          <p:txBody>
            <a:bodyPr rtlCol="0" anchor="ctr"/>
            <a:lstStyle/>
            <a:p>
              <a:endParaRPr lang="zh-CN" altLang="en-US"/>
            </a:p>
          </p:txBody>
        </p:sp>
        <p:sp>
          <p:nvSpPr>
            <p:cNvPr id="2362" name="任意多边形: 形状 2361">
              <a:extLst>
                <a:ext uri="{FF2B5EF4-FFF2-40B4-BE49-F238E27FC236}">
                  <a16:creationId xmlns:a16="http://schemas.microsoft.com/office/drawing/2014/main" id="{8C3672A9-525F-A00A-8A05-0AACD723C3AD}"/>
                </a:ext>
              </a:extLst>
            </p:cNvPr>
            <p:cNvSpPr/>
            <p:nvPr/>
          </p:nvSpPr>
          <p:spPr>
            <a:xfrm>
              <a:off x="5596423" y="5317127"/>
              <a:ext cx="1360" cy="1360"/>
            </a:xfrm>
            <a:custGeom>
              <a:avLst/>
              <a:gdLst>
                <a:gd name="connsiteX0" fmla="*/ 1360 w 1360"/>
                <a:gd name="connsiteY0" fmla="*/ 0 h 1360"/>
                <a:gd name="connsiteX1" fmla="*/ 606 w 1360"/>
                <a:gd name="connsiteY1" fmla="*/ 1360 h 1360"/>
                <a:gd name="connsiteX2" fmla="*/ 0 w 1360"/>
                <a:gd name="connsiteY2" fmla="*/ 743 h 1360"/>
              </a:gdLst>
              <a:ahLst/>
              <a:cxnLst>
                <a:cxn ang="0">
                  <a:pos x="connsiteX0" y="connsiteY0"/>
                </a:cxn>
                <a:cxn ang="0">
                  <a:pos x="connsiteX1" y="connsiteY1"/>
                </a:cxn>
                <a:cxn ang="0">
                  <a:pos x="connsiteX2" y="connsiteY2"/>
                </a:cxn>
              </a:cxnLst>
              <a:rect l="l" t="t" r="r" b="b"/>
              <a:pathLst>
                <a:path w="1360" h="1360">
                  <a:moveTo>
                    <a:pt x="1360" y="0"/>
                  </a:moveTo>
                  <a:lnTo>
                    <a:pt x="606" y="1360"/>
                  </a:lnTo>
                  <a:lnTo>
                    <a:pt x="0" y="743"/>
                  </a:lnTo>
                  <a:close/>
                </a:path>
              </a:pathLst>
            </a:custGeom>
            <a:grpFill/>
            <a:ln w="5715" cap="flat">
              <a:noFill/>
              <a:prstDash val="solid"/>
              <a:miter/>
            </a:ln>
          </p:spPr>
          <p:txBody>
            <a:bodyPr rtlCol="0" anchor="ctr"/>
            <a:lstStyle/>
            <a:p>
              <a:endParaRPr lang="zh-CN" altLang="en-US"/>
            </a:p>
          </p:txBody>
        </p:sp>
        <p:sp>
          <p:nvSpPr>
            <p:cNvPr id="2363" name="任意多边形: 形状 2362">
              <a:extLst>
                <a:ext uri="{FF2B5EF4-FFF2-40B4-BE49-F238E27FC236}">
                  <a16:creationId xmlns:a16="http://schemas.microsoft.com/office/drawing/2014/main" id="{BC52957B-51DF-6732-7691-0C79CA6AFD4F}"/>
                </a:ext>
              </a:extLst>
            </p:cNvPr>
            <p:cNvSpPr/>
            <p:nvPr/>
          </p:nvSpPr>
          <p:spPr>
            <a:xfrm>
              <a:off x="5574757" y="5323705"/>
              <a:ext cx="3291" cy="3291"/>
            </a:xfrm>
            <a:custGeom>
              <a:avLst/>
              <a:gdLst>
                <a:gd name="connsiteX0" fmla="*/ 3292 w 3291"/>
                <a:gd name="connsiteY0" fmla="*/ 0 h 3291"/>
                <a:gd name="connsiteX1" fmla="*/ 0 w 3291"/>
                <a:gd name="connsiteY1" fmla="*/ 3292 h 3291"/>
                <a:gd name="connsiteX2" fmla="*/ 3292 w 3291"/>
                <a:gd name="connsiteY2" fmla="*/ 0 h 3291"/>
              </a:gdLst>
              <a:ahLst/>
              <a:cxnLst>
                <a:cxn ang="0">
                  <a:pos x="connsiteX0" y="connsiteY0"/>
                </a:cxn>
                <a:cxn ang="0">
                  <a:pos x="connsiteX1" y="connsiteY1"/>
                </a:cxn>
                <a:cxn ang="0">
                  <a:pos x="connsiteX2" y="connsiteY2"/>
                </a:cxn>
              </a:cxnLst>
              <a:rect l="l" t="t" r="r" b="b"/>
              <a:pathLst>
                <a:path w="3291" h="3291">
                  <a:moveTo>
                    <a:pt x="3292" y="0"/>
                  </a:moveTo>
                  <a:cubicBezTo>
                    <a:pt x="2195" y="1097"/>
                    <a:pt x="1097" y="2195"/>
                    <a:pt x="0" y="3292"/>
                  </a:cubicBezTo>
                  <a:cubicBezTo>
                    <a:pt x="1103" y="2195"/>
                    <a:pt x="2195" y="1097"/>
                    <a:pt x="3292" y="0"/>
                  </a:cubicBezTo>
                  <a:close/>
                </a:path>
              </a:pathLst>
            </a:custGeom>
            <a:grpFill/>
            <a:ln w="5715" cap="flat">
              <a:noFill/>
              <a:prstDash val="solid"/>
              <a:miter/>
            </a:ln>
          </p:spPr>
          <p:txBody>
            <a:bodyPr rtlCol="0" anchor="ctr"/>
            <a:lstStyle/>
            <a:p>
              <a:endParaRPr lang="zh-CN" altLang="en-US"/>
            </a:p>
          </p:txBody>
        </p:sp>
        <p:sp>
          <p:nvSpPr>
            <p:cNvPr id="2364" name="任意多边形: 形状 2363">
              <a:extLst>
                <a:ext uri="{FF2B5EF4-FFF2-40B4-BE49-F238E27FC236}">
                  <a16:creationId xmlns:a16="http://schemas.microsoft.com/office/drawing/2014/main" id="{6F9E80C5-BC2D-72B9-812F-F58FA6820058}"/>
                </a:ext>
              </a:extLst>
            </p:cNvPr>
            <p:cNvSpPr/>
            <p:nvPr userDrawn="1"/>
          </p:nvSpPr>
          <p:spPr>
            <a:xfrm>
              <a:off x="5497832" y="5499937"/>
              <a:ext cx="1298" cy="1395"/>
            </a:xfrm>
            <a:custGeom>
              <a:avLst/>
              <a:gdLst>
                <a:gd name="connsiteX0" fmla="*/ 1298 w 1298"/>
                <a:gd name="connsiteY0" fmla="*/ 1395 h 1395"/>
                <a:gd name="connsiteX1" fmla="*/ 1 w 1298"/>
                <a:gd name="connsiteY1" fmla="*/ 670 h 1395"/>
                <a:gd name="connsiteX2" fmla="*/ 1292 w 1298"/>
                <a:gd name="connsiteY2" fmla="*/ 1395 h 1395"/>
                <a:gd name="connsiteX3" fmla="*/ 1298 w 1298"/>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8" h="1395">
                  <a:moveTo>
                    <a:pt x="1298" y="1395"/>
                  </a:moveTo>
                  <a:cubicBezTo>
                    <a:pt x="841" y="1150"/>
                    <a:pt x="-33" y="813"/>
                    <a:pt x="1" y="670"/>
                  </a:cubicBezTo>
                  <a:cubicBezTo>
                    <a:pt x="235" y="-427"/>
                    <a:pt x="744" y="-170"/>
                    <a:pt x="1292" y="1395"/>
                  </a:cubicBezTo>
                  <a:lnTo>
                    <a:pt x="1298" y="1395"/>
                  </a:lnTo>
                  <a:close/>
                </a:path>
              </a:pathLst>
            </a:custGeom>
            <a:grpFill/>
            <a:ln w="5715" cap="flat">
              <a:noFill/>
              <a:prstDash val="solid"/>
              <a:miter/>
            </a:ln>
          </p:spPr>
          <p:txBody>
            <a:bodyPr rtlCol="0" anchor="ctr"/>
            <a:lstStyle/>
            <a:p>
              <a:endParaRPr lang="zh-CN" altLang="en-US"/>
            </a:p>
          </p:txBody>
        </p:sp>
        <p:sp>
          <p:nvSpPr>
            <p:cNvPr id="2365" name="任意多边形: 形状 2364">
              <a:extLst>
                <a:ext uri="{FF2B5EF4-FFF2-40B4-BE49-F238E27FC236}">
                  <a16:creationId xmlns:a16="http://schemas.microsoft.com/office/drawing/2014/main" id="{27285D1A-BDF8-B4CF-2693-39F747BAEC7B}"/>
                </a:ext>
              </a:extLst>
            </p:cNvPr>
            <p:cNvSpPr/>
            <p:nvPr userDrawn="1"/>
          </p:nvSpPr>
          <p:spPr>
            <a:xfrm>
              <a:off x="5783815" y="5481666"/>
              <a:ext cx="48836" cy="56800"/>
            </a:xfrm>
            <a:custGeom>
              <a:avLst/>
              <a:gdLst>
                <a:gd name="connsiteX0" fmla="*/ 21194 w 48836"/>
                <a:gd name="connsiteY0" fmla="*/ 55883 h 56800"/>
                <a:gd name="connsiteX1" fmla="*/ 17942 w 48836"/>
                <a:gd name="connsiteY1" fmla="*/ 55848 h 56800"/>
                <a:gd name="connsiteX2" fmla="*/ 16136 w 48836"/>
                <a:gd name="connsiteY2" fmla="*/ 51105 h 56800"/>
                <a:gd name="connsiteX3" fmla="*/ 16176 w 48836"/>
                <a:gd name="connsiteY3" fmla="*/ 49710 h 56800"/>
                <a:gd name="connsiteX4" fmla="*/ 15702 w 48836"/>
                <a:gd name="connsiteY4" fmla="*/ 51408 h 56800"/>
                <a:gd name="connsiteX5" fmla="*/ 11244 w 48836"/>
                <a:gd name="connsiteY5" fmla="*/ 52539 h 56800"/>
                <a:gd name="connsiteX6" fmla="*/ 146 w 48836"/>
                <a:gd name="connsiteY6" fmla="*/ 48047 h 56800"/>
                <a:gd name="connsiteX7" fmla="*/ 1357 w 48836"/>
                <a:gd name="connsiteY7" fmla="*/ 43521 h 56800"/>
                <a:gd name="connsiteX8" fmla="*/ 4923 w 48836"/>
                <a:gd name="connsiteY8" fmla="*/ 45344 h 56800"/>
                <a:gd name="connsiteX9" fmla="*/ 8432 w 48836"/>
                <a:gd name="connsiteY9" fmla="*/ 46275 h 56800"/>
                <a:gd name="connsiteX10" fmla="*/ 22000 w 48836"/>
                <a:gd name="connsiteY10" fmla="*/ 31371 h 56800"/>
                <a:gd name="connsiteX11" fmla="*/ 12153 w 48836"/>
                <a:gd name="connsiteY11" fmla="*/ 28136 h 56800"/>
                <a:gd name="connsiteX12" fmla="*/ 30241 w 48836"/>
                <a:gd name="connsiteY12" fmla="*/ 17861 h 56800"/>
                <a:gd name="connsiteX13" fmla="*/ 39745 w 48836"/>
                <a:gd name="connsiteY13" fmla="*/ 2310 h 56800"/>
                <a:gd name="connsiteX14" fmla="*/ 46374 w 48836"/>
                <a:gd name="connsiteY14" fmla="*/ 1373 h 56800"/>
                <a:gd name="connsiteX15" fmla="*/ 47351 w 48836"/>
                <a:gd name="connsiteY15" fmla="*/ 8071 h 56800"/>
                <a:gd name="connsiteX16" fmla="*/ 40522 w 48836"/>
                <a:gd name="connsiteY16" fmla="*/ 15077 h 56800"/>
                <a:gd name="connsiteX17" fmla="*/ 22223 w 48836"/>
                <a:gd name="connsiteY17" fmla="*/ 48619 h 56800"/>
                <a:gd name="connsiteX18" fmla="*/ 24400 w 48836"/>
                <a:gd name="connsiteY18" fmla="*/ 52551 h 56800"/>
                <a:gd name="connsiteX19" fmla="*/ 25075 w 48836"/>
                <a:gd name="connsiteY19" fmla="*/ 54768 h 56800"/>
                <a:gd name="connsiteX20" fmla="*/ 24406 w 48836"/>
                <a:gd name="connsiteY20" fmla="*/ 55877 h 56800"/>
                <a:gd name="connsiteX21" fmla="*/ 24469 w 48836"/>
                <a:gd name="connsiteY21" fmla="*/ 55814 h 56800"/>
                <a:gd name="connsiteX22" fmla="*/ 21194 w 48836"/>
                <a:gd name="connsiteY22" fmla="*/ 55883 h 5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836" h="56800">
                  <a:moveTo>
                    <a:pt x="21194" y="55883"/>
                  </a:moveTo>
                  <a:cubicBezTo>
                    <a:pt x="20108" y="55860"/>
                    <a:pt x="19028" y="55848"/>
                    <a:pt x="17942" y="55848"/>
                  </a:cubicBezTo>
                  <a:cubicBezTo>
                    <a:pt x="16056" y="54745"/>
                    <a:pt x="15902" y="52991"/>
                    <a:pt x="16136" y="51105"/>
                  </a:cubicBezTo>
                  <a:cubicBezTo>
                    <a:pt x="15525" y="49019"/>
                    <a:pt x="17239" y="51625"/>
                    <a:pt x="16176" y="49710"/>
                  </a:cubicBezTo>
                  <a:cubicBezTo>
                    <a:pt x="15582" y="50145"/>
                    <a:pt x="16033" y="50876"/>
                    <a:pt x="15702" y="51408"/>
                  </a:cubicBezTo>
                  <a:cubicBezTo>
                    <a:pt x="14547" y="53134"/>
                    <a:pt x="13233" y="54179"/>
                    <a:pt x="11244" y="52539"/>
                  </a:cubicBezTo>
                  <a:cubicBezTo>
                    <a:pt x="6969" y="52408"/>
                    <a:pt x="2163" y="53248"/>
                    <a:pt x="146" y="48047"/>
                  </a:cubicBezTo>
                  <a:cubicBezTo>
                    <a:pt x="-323" y="46841"/>
                    <a:pt x="408" y="44607"/>
                    <a:pt x="1357" y="43521"/>
                  </a:cubicBezTo>
                  <a:cubicBezTo>
                    <a:pt x="4306" y="40138"/>
                    <a:pt x="4220" y="43909"/>
                    <a:pt x="4923" y="45344"/>
                  </a:cubicBezTo>
                  <a:cubicBezTo>
                    <a:pt x="5838" y="47213"/>
                    <a:pt x="8152" y="47590"/>
                    <a:pt x="8432" y="46275"/>
                  </a:cubicBezTo>
                  <a:cubicBezTo>
                    <a:pt x="10078" y="38492"/>
                    <a:pt x="21720" y="40458"/>
                    <a:pt x="22000" y="31371"/>
                  </a:cubicBezTo>
                  <a:cubicBezTo>
                    <a:pt x="20234" y="26673"/>
                    <a:pt x="15056" y="33108"/>
                    <a:pt x="12153" y="28136"/>
                  </a:cubicBezTo>
                  <a:cubicBezTo>
                    <a:pt x="19388" y="26107"/>
                    <a:pt x="31246" y="23941"/>
                    <a:pt x="30241" y="17861"/>
                  </a:cubicBezTo>
                  <a:cubicBezTo>
                    <a:pt x="28583" y="7842"/>
                    <a:pt x="38659" y="8659"/>
                    <a:pt x="39745" y="2310"/>
                  </a:cubicBezTo>
                  <a:cubicBezTo>
                    <a:pt x="40339" y="-1165"/>
                    <a:pt x="44042" y="-62"/>
                    <a:pt x="46374" y="1373"/>
                  </a:cubicBezTo>
                  <a:cubicBezTo>
                    <a:pt x="49112" y="3059"/>
                    <a:pt x="49752" y="5488"/>
                    <a:pt x="47351" y="8071"/>
                  </a:cubicBezTo>
                  <a:cubicBezTo>
                    <a:pt x="45134" y="10460"/>
                    <a:pt x="42934" y="12894"/>
                    <a:pt x="40522" y="15077"/>
                  </a:cubicBezTo>
                  <a:cubicBezTo>
                    <a:pt x="30521" y="24136"/>
                    <a:pt x="26715" y="36583"/>
                    <a:pt x="22223" y="48619"/>
                  </a:cubicBezTo>
                  <a:cubicBezTo>
                    <a:pt x="21880" y="49533"/>
                    <a:pt x="23628" y="51219"/>
                    <a:pt x="24400" y="52551"/>
                  </a:cubicBezTo>
                  <a:cubicBezTo>
                    <a:pt x="25075" y="53288"/>
                    <a:pt x="25297" y="54025"/>
                    <a:pt x="25075" y="54768"/>
                  </a:cubicBezTo>
                  <a:cubicBezTo>
                    <a:pt x="24852" y="55511"/>
                    <a:pt x="24629" y="55877"/>
                    <a:pt x="24406" y="55877"/>
                  </a:cubicBezTo>
                  <a:lnTo>
                    <a:pt x="24469" y="55814"/>
                  </a:lnTo>
                  <a:cubicBezTo>
                    <a:pt x="23400" y="57105"/>
                    <a:pt x="22308" y="57129"/>
                    <a:pt x="21194" y="55883"/>
                  </a:cubicBezTo>
                  <a:close/>
                </a:path>
              </a:pathLst>
            </a:custGeom>
            <a:grpFill/>
            <a:ln w="5715" cap="flat">
              <a:noFill/>
              <a:prstDash val="solid"/>
              <a:miter/>
            </a:ln>
          </p:spPr>
          <p:txBody>
            <a:bodyPr rtlCol="0" anchor="ctr"/>
            <a:lstStyle/>
            <a:p>
              <a:endParaRPr lang="zh-CN" altLang="en-US"/>
            </a:p>
          </p:txBody>
        </p:sp>
        <p:sp>
          <p:nvSpPr>
            <p:cNvPr id="2366" name="任意多边形: 形状 2365">
              <a:extLst>
                <a:ext uri="{FF2B5EF4-FFF2-40B4-BE49-F238E27FC236}">
                  <a16:creationId xmlns:a16="http://schemas.microsoft.com/office/drawing/2014/main" id="{3257329D-2A28-9765-A539-9F6C803E3A30}"/>
                </a:ext>
              </a:extLst>
            </p:cNvPr>
            <p:cNvSpPr/>
            <p:nvPr userDrawn="1"/>
          </p:nvSpPr>
          <p:spPr>
            <a:xfrm>
              <a:off x="5793943" y="5579889"/>
              <a:ext cx="17108" cy="29210"/>
            </a:xfrm>
            <a:custGeom>
              <a:avLst/>
              <a:gdLst>
                <a:gd name="connsiteX0" fmla="*/ 921 w 17108"/>
                <a:gd name="connsiteY0" fmla="*/ 19444 h 29210"/>
                <a:gd name="connsiteX1" fmla="*/ 1264 w 17108"/>
                <a:gd name="connsiteY1" fmla="*/ 13392 h 29210"/>
                <a:gd name="connsiteX2" fmla="*/ 5979 w 17108"/>
                <a:gd name="connsiteY2" fmla="*/ 276 h 29210"/>
                <a:gd name="connsiteX3" fmla="*/ 14940 w 17108"/>
                <a:gd name="connsiteY3" fmla="*/ 819 h 29210"/>
                <a:gd name="connsiteX4" fmla="*/ 16832 w 17108"/>
                <a:gd name="connsiteY4" fmla="*/ 4025 h 29210"/>
                <a:gd name="connsiteX5" fmla="*/ 11883 w 17108"/>
                <a:gd name="connsiteY5" fmla="*/ 24862 h 29210"/>
                <a:gd name="connsiteX6" fmla="*/ 9883 w 17108"/>
                <a:gd name="connsiteY6" fmla="*/ 28634 h 29210"/>
                <a:gd name="connsiteX7" fmla="*/ 1076 w 17108"/>
                <a:gd name="connsiteY7" fmla="*/ 25982 h 29210"/>
                <a:gd name="connsiteX8" fmla="*/ 921 w 17108"/>
                <a:gd name="connsiteY8" fmla="*/ 19444 h 29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 h="29210">
                  <a:moveTo>
                    <a:pt x="921" y="19444"/>
                  </a:moveTo>
                  <a:cubicBezTo>
                    <a:pt x="1013" y="17747"/>
                    <a:pt x="1082" y="15564"/>
                    <a:pt x="1264" y="13392"/>
                  </a:cubicBezTo>
                  <a:cubicBezTo>
                    <a:pt x="1670" y="8609"/>
                    <a:pt x="3596" y="4356"/>
                    <a:pt x="5979" y="276"/>
                  </a:cubicBezTo>
                  <a:cubicBezTo>
                    <a:pt x="8728" y="4517"/>
                    <a:pt x="10649" y="6065"/>
                    <a:pt x="14940" y="819"/>
                  </a:cubicBezTo>
                  <a:cubicBezTo>
                    <a:pt x="17221" y="-1964"/>
                    <a:pt x="17409" y="3168"/>
                    <a:pt x="16832" y="4025"/>
                  </a:cubicBezTo>
                  <a:cubicBezTo>
                    <a:pt x="12574" y="10397"/>
                    <a:pt x="5511" y="15867"/>
                    <a:pt x="11883" y="24862"/>
                  </a:cubicBezTo>
                  <a:cubicBezTo>
                    <a:pt x="12952" y="26371"/>
                    <a:pt x="11334" y="27971"/>
                    <a:pt x="9883" y="28634"/>
                  </a:cubicBezTo>
                  <a:cubicBezTo>
                    <a:pt x="6282" y="30280"/>
                    <a:pt x="3522" y="28091"/>
                    <a:pt x="1076" y="25982"/>
                  </a:cubicBezTo>
                  <a:cubicBezTo>
                    <a:pt x="-856" y="24319"/>
                    <a:pt x="276" y="21987"/>
                    <a:pt x="921" y="19444"/>
                  </a:cubicBezTo>
                  <a:close/>
                </a:path>
              </a:pathLst>
            </a:custGeom>
            <a:grpFill/>
            <a:ln w="5715" cap="flat">
              <a:noFill/>
              <a:prstDash val="solid"/>
              <a:miter/>
            </a:ln>
          </p:spPr>
          <p:txBody>
            <a:bodyPr rtlCol="0" anchor="ctr"/>
            <a:lstStyle/>
            <a:p>
              <a:endParaRPr lang="zh-CN" altLang="en-US"/>
            </a:p>
          </p:txBody>
        </p:sp>
        <p:sp>
          <p:nvSpPr>
            <p:cNvPr id="2367" name="任意多边形: 形状 2366">
              <a:extLst>
                <a:ext uri="{FF2B5EF4-FFF2-40B4-BE49-F238E27FC236}">
                  <a16:creationId xmlns:a16="http://schemas.microsoft.com/office/drawing/2014/main" id="{E1FC48F0-3A3C-3829-A813-7B8F05D6E943}"/>
                </a:ext>
              </a:extLst>
            </p:cNvPr>
            <p:cNvSpPr/>
            <p:nvPr userDrawn="1"/>
          </p:nvSpPr>
          <p:spPr>
            <a:xfrm>
              <a:off x="5736860" y="5608786"/>
              <a:ext cx="19460" cy="27569"/>
            </a:xfrm>
            <a:custGeom>
              <a:avLst/>
              <a:gdLst>
                <a:gd name="connsiteX0" fmla="*/ 15531 w 19460"/>
                <a:gd name="connsiteY0" fmla="*/ 20865 h 27569"/>
                <a:gd name="connsiteX1" fmla="*/ 5673 w 19460"/>
                <a:gd name="connsiteY1" fmla="*/ 27569 h 27569"/>
                <a:gd name="connsiteX2" fmla="*/ 489 w 19460"/>
                <a:gd name="connsiteY2" fmla="*/ 0 h 27569"/>
                <a:gd name="connsiteX3" fmla="*/ 18937 w 19460"/>
                <a:gd name="connsiteY3" fmla="*/ 14288 h 27569"/>
                <a:gd name="connsiteX4" fmla="*/ 18794 w 19460"/>
                <a:gd name="connsiteY4" fmla="*/ 17545 h 27569"/>
                <a:gd name="connsiteX5" fmla="*/ 15531 w 19460"/>
                <a:gd name="connsiteY5" fmla="*/ 20865 h 2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60" h="27569">
                  <a:moveTo>
                    <a:pt x="15531" y="20865"/>
                  </a:moveTo>
                  <a:cubicBezTo>
                    <a:pt x="9250" y="18700"/>
                    <a:pt x="9056" y="25478"/>
                    <a:pt x="5673" y="27569"/>
                  </a:cubicBezTo>
                  <a:cubicBezTo>
                    <a:pt x="-2626" y="21060"/>
                    <a:pt x="689" y="12487"/>
                    <a:pt x="489" y="0"/>
                  </a:cubicBezTo>
                  <a:cubicBezTo>
                    <a:pt x="6587" y="9013"/>
                    <a:pt x="9330" y="17654"/>
                    <a:pt x="18937" y="14288"/>
                  </a:cubicBezTo>
                  <a:cubicBezTo>
                    <a:pt x="19663" y="15408"/>
                    <a:pt x="19651" y="16494"/>
                    <a:pt x="18794" y="17545"/>
                  </a:cubicBezTo>
                  <a:cubicBezTo>
                    <a:pt x="17708" y="18654"/>
                    <a:pt x="16623" y="19757"/>
                    <a:pt x="15531" y="20865"/>
                  </a:cubicBezTo>
                  <a:close/>
                </a:path>
              </a:pathLst>
            </a:custGeom>
            <a:grpFill/>
            <a:ln w="5715" cap="flat">
              <a:noFill/>
              <a:prstDash val="solid"/>
              <a:miter/>
            </a:ln>
          </p:spPr>
          <p:txBody>
            <a:bodyPr rtlCol="0" anchor="ctr"/>
            <a:lstStyle/>
            <a:p>
              <a:endParaRPr lang="zh-CN" altLang="en-US"/>
            </a:p>
          </p:txBody>
        </p:sp>
        <p:sp>
          <p:nvSpPr>
            <p:cNvPr id="2368" name="任意多边形: 形状 2367">
              <a:extLst>
                <a:ext uri="{FF2B5EF4-FFF2-40B4-BE49-F238E27FC236}">
                  <a16:creationId xmlns:a16="http://schemas.microsoft.com/office/drawing/2014/main" id="{109E3F30-1517-C4F6-4BCF-6E5FC9F387BF}"/>
                </a:ext>
              </a:extLst>
            </p:cNvPr>
            <p:cNvSpPr/>
            <p:nvPr userDrawn="1"/>
          </p:nvSpPr>
          <p:spPr>
            <a:xfrm>
              <a:off x="5830732" y="5560540"/>
              <a:ext cx="17772" cy="23671"/>
            </a:xfrm>
            <a:custGeom>
              <a:avLst/>
              <a:gdLst>
                <a:gd name="connsiteX0" fmla="*/ 13693 w 17772"/>
                <a:gd name="connsiteY0" fmla="*/ 0 h 23671"/>
                <a:gd name="connsiteX1" fmla="*/ 16985 w 17772"/>
                <a:gd name="connsiteY1" fmla="*/ 13162 h 23671"/>
                <a:gd name="connsiteX2" fmla="*/ 0 w 17772"/>
                <a:gd name="connsiteY2" fmla="*/ 23671 h 23671"/>
                <a:gd name="connsiteX3" fmla="*/ 13693 w 17772"/>
                <a:gd name="connsiteY3" fmla="*/ 0 h 23671"/>
              </a:gdLst>
              <a:ahLst/>
              <a:cxnLst>
                <a:cxn ang="0">
                  <a:pos x="connsiteX0" y="connsiteY0"/>
                </a:cxn>
                <a:cxn ang="0">
                  <a:pos x="connsiteX1" y="connsiteY1"/>
                </a:cxn>
                <a:cxn ang="0">
                  <a:pos x="connsiteX2" y="connsiteY2"/>
                </a:cxn>
                <a:cxn ang="0">
                  <a:pos x="connsiteX3" y="connsiteY3"/>
                </a:cxn>
              </a:cxnLst>
              <a:rect l="l" t="t" r="r" b="b"/>
              <a:pathLst>
                <a:path w="17772" h="23671">
                  <a:moveTo>
                    <a:pt x="13693" y="0"/>
                  </a:moveTo>
                  <a:cubicBezTo>
                    <a:pt x="18431" y="3475"/>
                    <a:pt x="18300" y="8172"/>
                    <a:pt x="16985" y="13162"/>
                  </a:cubicBezTo>
                  <a:cubicBezTo>
                    <a:pt x="9013" y="12733"/>
                    <a:pt x="6418" y="20934"/>
                    <a:pt x="0" y="23671"/>
                  </a:cubicBezTo>
                  <a:cubicBezTo>
                    <a:pt x="3292" y="14836"/>
                    <a:pt x="3595" y="4635"/>
                    <a:pt x="13693" y="0"/>
                  </a:cubicBezTo>
                  <a:close/>
                </a:path>
              </a:pathLst>
            </a:custGeom>
            <a:grpFill/>
            <a:ln w="5715" cap="flat">
              <a:noFill/>
              <a:prstDash val="solid"/>
              <a:miter/>
            </a:ln>
          </p:spPr>
          <p:txBody>
            <a:bodyPr rtlCol="0" anchor="ctr"/>
            <a:lstStyle/>
            <a:p>
              <a:endParaRPr lang="zh-CN" altLang="en-US"/>
            </a:p>
          </p:txBody>
        </p:sp>
        <p:sp>
          <p:nvSpPr>
            <p:cNvPr id="2369" name="任意多边形: 形状 2368">
              <a:extLst>
                <a:ext uri="{FF2B5EF4-FFF2-40B4-BE49-F238E27FC236}">
                  <a16:creationId xmlns:a16="http://schemas.microsoft.com/office/drawing/2014/main" id="{66038777-49F4-CD59-1DA7-D4883DB5FFFF}"/>
                </a:ext>
              </a:extLst>
            </p:cNvPr>
            <p:cNvSpPr/>
            <p:nvPr userDrawn="1"/>
          </p:nvSpPr>
          <p:spPr>
            <a:xfrm>
              <a:off x="5831144" y="5506395"/>
              <a:ext cx="13293" cy="14031"/>
            </a:xfrm>
            <a:custGeom>
              <a:avLst/>
              <a:gdLst>
                <a:gd name="connsiteX0" fmla="*/ 13293 w 13293"/>
                <a:gd name="connsiteY0" fmla="*/ 4819 h 14031"/>
                <a:gd name="connsiteX1" fmla="*/ 0 w 13293"/>
                <a:gd name="connsiteY1" fmla="*/ 14031 h 14031"/>
                <a:gd name="connsiteX2" fmla="*/ 13264 w 13293"/>
                <a:gd name="connsiteY2" fmla="*/ 4773 h 14031"/>
                <a:gd name="connsiteX3" fmla="*/ 13293 w 13293"/>
                <a:gd name="connsiteY3" fmla="*/ 4819 h 14031"/>
              </a:gdLst>
              <a:ahLst/>
              <a:cxnLst>
                <a:cxn ang="0">
                  <a:pos x="connsiteX0" y="connsiteY0"/>
                </a:cxn>
                <a:cxn ang="0">
                  <a:pos x="connsiteX1" y="connsiteY1"/>
                </a:cxn>
                <a:cxn ang="0">
                  <a:pos x="connsiteX2" y="connsiteY2"/>
                </a:cxn>
                <a:cxn ang="0">
                  <a:pos x="connsiteX3" y="connsiteY3"/>
                </a:cxn>
              </a:cxnLst>
              <a:rect l="l" t="t" r="r" b="b"/>
              <a:pathLst>
                <a:path w="13293" h="14031">
                  <a:moveTo>
                    <a:pt x="13293" y="4819"/>
                  </a:moveTo>
                  <a:cubicBezTo>
                    <a:pt x="9584" y="8779"/>
                    <a:pt x="5229" y="11763"/>
                    <a:pt x="0" y="14031"/>
                  </a:cubicBezTo>
                  <a:cubicBezTo>
                    <a:pt x="3658" y="-2679"/>
                    <a:pt x="3658" y="-2679"/>
                    <a:pt x="13264" y="4773"/>
                  </a:cubicBezTo>
                  <a:cubicBezTo>
                    <a:pt x="13264" y="4773"/>
                    <a:pt x="13293" y="4819"/>
                    <a:pt x="13293" y="4819"/>
                  </a:cubicBezTo>
                  <a:close/>
                </a:path>
              </a:pathLst>
            </a:custGeom>
            <a:grpFill/>
            <a:ln w="5715" cap="flat">
              <a:noFill/>
              <a:prstDash val="solid"/>
              <a:miter/>
            </a:ln>
          </p:spPr>
          <p:txBody>
            <a:bodyPr rtlCol="0" anchor="ctr"/>
            <a:lstStyle/>
            <a:p>
              <a:endParaRPr lang="zh-CN" altLang="en-US"/>
            </a:p>
          </p:txBody>
        </p:sp>
        <p:sp>
          <p:nvSpPr>
            <p:cNvPr id="2370" name="任意多边形: 形状 2369">
              <a:extLst>
                <a:ext uri="{FF2B5EF4-FFF2-40B4-BE49-F238E27FC236}">
                  <a16:creationId xmlns:a16="http://schemas.microsoft.com/office/drawing/2014/main" id="{A56D5045-255F-0BF1-09F0-B2F8F390B1F8}"/>
                </a:ext>
              </a:extLst>
            </p:cNvPr>
            <p:cNvSpPr/>
            <p:nvPr userDrawn="1"/>
          </p:nvSpPr>
          <p:spPr>
            <a:xfrm>
              <a:off x="5835670" y="5580440"/>
              <a:ext cx="11437" cy="14527"/>
            </a:xfrm>
            <a:custGeom>
              <a:avLst/>
              <a:gdLst>
                <a:gd name="connsiteX0" fmla="*/ 11270 w 11437"/>
                <a:gd name="connsiteY0" fmla="*/ 0 h 14527"/>
                <a:gd name="connsiteX1" fmla="*/ 0 w 11437"/>
                <a:gd name="connsiteY1" fmla="*/ 14527 h 14527"/>
                <a:gd name="connsiteX2" fmla="*/ 11270 w 11437"/>
                <a:gd name="connsiteY2" fmla="*/ 0 h 14527"/>
              </a:gdLst>
              <a:ahLst/>
              <a:cxnLst>
                <a:cxn ang="0">
                  <a:pos x="connsiteX0" y="connsiteY0"/>
                </a:cxn>
                <a:cxn ang="0">
                  <a:pos x="connsiteX1" y="connsiteY1"/>
                </a:cxn>
                <a:cxn ang="0">
                  <a:pos x="connsiteX2" y="connsiteY2"/>
                </a:cxn>
              </a:cxnLst>
              <a:rect l="l" t="t" r="r" b="b"/>
              <a:pathLst>
                <a:path w="11437" h="14527">
                  <a:moveTo>
                    <a:pt x="11270" y="0"/>
                  </a:moveTo>
                  <a:cubicBezTo>
                    <a:pt x="12533" y="9201"/>
                    <a:pt x="6441" y="11098"/>
                    <a:pt x="0" y="14527"/>
                  </a:cubicBezTo>
                  <a:cubicBezTo>
                    <a:pt x="663" y="5881"/>
                    <a:pt x="10584" y="6155"/>
                    <a:pt x="11270" y="0"/>
                  </a:cubicBezTo>
                  <a:close/>
                </a:path>
              </a:pathLst>
            </a:custGeom>
            <a:grpFill/>
            <a:ln w="5715" cap="flat">
              <a:noFill/>
              <a:prstDash val="solid"/>
              <a:miter/>
            </a:ln>
          </p:spPr>
          <p:txBody>
            <a:bodyPr rtlCol="0" anchor="ctr"/>
            <a:lstStyle/>
            <a:p>
              <a:endParaRPr lang="zh-CN" altLang="en-US"/>
            </a:p>
          </p:txBody>
        </p:sp>
        <p:sp>
          <p:nvSpPr>
            <p:cNvPr id="2371" name="任意多边形: 形状 2370">
              <a:extLst>
                <a:ext uri="{FF2B5EF4-FFF2-40B4-BE49-F238E27FC236}">
                  <a16:creationId xmlns:a16="http://schemas.microsoft.com/office/drawing/2014/main" id="{608063BF-95B8-5B56-92B6-92EDC84D1F29}"/>
                </a:ext>
              </a:extLst>
            </p:cNvPr>
            <p:cNvSpPr/>
            <p:nvPr userDrawn="1"/>
          </p:nvSpPr>
          <p:spPr>
            <a:xfrm>
              <a:off x="5793645" y="5530301"/>
              <a:ext cx="8112" cy="9749"/>
            </a:xfrm>
            <a:custGeom>
              <a:avLst/>
              <a:gdLst>
                <a:gd name="connsiteX0" fmla="*/ 1409 w 8112"/>
                <a:gd name="connsiteY0" fmla="*/ 3905 h 9749"/>
                <a:gd name="connsiteX1" fmla="*/ 4792 w 8112"/>
                <a:gd name="connsiteY1" fmla="*/ 727 h 9749"/>
                <a:gd name="connsiteX2" fmla="*/ 7987 w 8112"/>
                <a:gd name="connsiteY2" fmla="*/ 721 h 9749"/>
                <a:gd name="connsiteX3" fmla="*/ 8112 w 8112"/>
                <a:gd name="connsiteY3" fmla="*/ 7214 h 9749"/>
                <a:gd name="connsiteX4" fmla="*/ 1032 w 8112"/>
                <a:gd name="connsiteY4" fmla="*/ 9340 h 9749"/>
                <a:gd name="connsiteX5" fmla="*/ 1409 w 8112"/>
                <a:gd name="connsiteY5" fmla="*/ 3905 h 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12" h="9749">
                  <a:moveTo>
                    <a:pt x="1409" y="3905"/>
                  </a:moveTo>
                  <a:cubicBezTo>
                    <a:pt x="2535" y="2848"/>
                    <a:pt x="3666" y="1790"/>
                    <a:pt x="4792" y="727"/>
                  </a:cubicBezTo>
                  <a:cubicBezTo>
                    <a:pt x="5855" y="-261"/>
                    <a:pt x="6918" y="-221"/>
                    <a:pt x="7987" y="721"/>
                  </a:cubicBezTo>
                  <a:cubicBezTo>
                    <a:pt x="8027" y="2888"/>
                    <a:pt x="8072" y="5053"/>
                    <a:pt x="8112" y="7214"/>
                  </a:cubicBezTo>
                  <a:cubicBezTo>
                    <a:pt x="5689" y="7860"/>
                    <a:pt x="3574" y="10820"/>
                    <a:pt x="1032" y="9340"/>
                  </a:cubicBezTo>
                  <a:cubicBezTo>
                    <a:pt x="-1363" y="7951"/>
                    <a:pt x="1123" y="5751"/>
                    <a:pt x="1409" y="3905"/>
                  </a:cubicBezTo>
                  <a:close/>
                </a:path>
              </a:pathLst>
            </a:custGeom>
            <a:grpFill/>
            <a:ln w="5715" cap="flat">
              <a:noFill/>
              <a:prstDash val="solid"/>
              <a:miter/>
            </a:ln>
          </p:spPr>
          <p:txBody>
            <a:bodyPr rtlCol="0" anchor="ctr"/>
            <a:lstStyle/>
            <a:p>
              <a:endParaRPr lang="zh-CN" altLang="en-US"/>
            </a:p>
          </p:txBody>
        </p:sp>
        <p:sp>
          <p:nvSpPr>
            <p:cNvPr id="2372" name="任意多边形: 形状 2371">
              <a:extLst>
                <a:ext uri="{FF2B5EF4-FFF2-40B4-BE49-F238E27FC236}">
                  <a16:creationId xmlns:a16="http://schemas.microsoft.com/office/drawing/2014/main" id="{AD11CB1C-5BC2-49DB-C687-0CCAC402D4AF}"/>
                </a:ext>
              </a:extLst>
            </p:cNvPr>
            <p:cNvSpPr/>
            <p:nvPr userDrawn="1"/>
          </p:nvSpPr>
          <p:spPr>
            <a:xfrm>
              <a:off x="5816113" y="5514853"/>
              <a:ext cx="6001" cy="4193"/>
            </a:xfrm>
            <a:custGeom>
              <a:avLst/>
              <a:gdLst>
                <a:gd name="connsiteX0" fmla="*/ 6001 w 6001"/>
                <a:gd name="connsiteY0" fmla="*/ 939 h 4193"/>
                <a:gd name="connsiteX1" fmla="*/ 2561 w 6001"/>
                <a:gd name="connsiteY1" fmla="*/ 3905 h 4193"/>
                <a:gd name="connsiteX2" fmla="*/ 12 w 6001"/>
                <a:gd name="connsiteY2" fmla="*/ 2881 h 4193"/>
                <a:gd name="connsiteX3" fmla="*/ 3127 w 6001"/>
                <a:gd name="connsiteY3" fmla="*/ 1 h 4193"/>
                <a:gd name="connsiteX4" fmla="*/ 6001 w 6001"/>
                <a:gd name="connsiteY4" fmla="*/ 939 h 4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1" h="4193">
                  <a:moveTo>
                    <a:pt x="6001" y="939"/>
                  </a:moveTo>
                  <a:cubicBezTo>
                    <a:pt x="5687" y="2899"/>
                    <a:pt x="3978" y="3230"/>
                    <a:pt x="2561" y="3905"/>
                  </a:cubicBezTo>
                  <a:cubicBezTo>
                    <a:pt x="1309" y="4499"/>
                    <a:pt x="121" y="4185"/>
                    <a:pt x="12" y="2881"/>
                  </a:cubicBezTo>
                  <a:cubicBezTo>
                    <a:pt x="-154" y="898"/>
                    <a:pt x="1418" y="59"/>
                    <a:pt x="3127" y="1"/>
                  </a:cubicBezTo>
                  <a:cubicBezTo>
                    <a:pt x="4075" y="-33"/>
                    <a:pt x="5047" y="607"/>
                    <a:pt x="6001" y="939"/>
                  </a:cubicBezTo>
                  <a:close/>
                </a:path>
              </a:pathLst>
            </a:custGeom>
            <a:grpFill/>
            <a:ln w="5715" cap="flat">
              <a:noFill/>
              <a:prstDash val="solid"/>
              <a:miter/>
            </a:ln>
          </p:spPr>
          <p:txBody>
            <a:bodyPr rtlCol="0" anchor="ctr"/>
            <a:lstStyle/>
            <a:p>
              <a:endParaRPr lang="zh-CN" altLang="en-US"/>
            </a:p>
          </p:txBody>
        </p:sp>
        <p:sp>
          <p:nvSpPr>
            <p:cNvPr id="2373" name="任意多边形: 形状 2372">
              <a:extLst>
                <a:ext uri="{FF2B5EF4-FFF2-40B4-BE49-F238E27FC236}">
                  <a16:creationId xmlns:a16="http://schemas.microsoft.com/office/drawing/2014/main" id="{BEB782D4-B73D-B57B-85D8-C926B80AF562}"/>
                </a:ext>
              </a:extLst>
            </p:cNvPr>
            <p:cNvSpPr/>
            <p:nvPr userDrawn="1"/>
          </p:nvSpPr>
          <p:spPr>
            <a:xfrm>
              <a:off x="5842208" y="5489003"/>
              <a:ext cx="3491" cy="3572"/>
            </a:xfrm>
            <a:custGeom>
              <a:avLst/>
              <a:gdLst>
                <a:gd name="connsiteX0" fmla="*/ 3492 w 3491"/>
                <a:gd name="connsiteY0" fmla="*/ 1208 h 3572"/>
                <a:gd name="connsiteX1" fmla="*/ 1594 w 3491"/>
                <a:gd name="connsiteY1" fmla="*/ 3460 h 3572"/>
                <a:gd name="connsiteX2" fmla="*/ 57 w 3491"/>
                <a:gd name="connsiteY2" fmla="*/ 1694 h 3572"/>
                <a:gd name="connsiteX3" fmla="*/ 949 w 3491"/>
                <a:gd name="connsiteY3" fmla="*/ 442 h 3572"/>
                <a:gd name="connsiteX4" fmla="*/ 3492 w 3491"/>
                <a:gd name="connsiteY4" fmla="*/ 1208 h 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1" h="3572">
                  <a:moveTo>
                    <a:pt x="3492" y="1208"/>
                  </a:moveTo>
                  <a:cubicBezTo>
                    <a:pt x="2869" y="1985"/>
                    <a:pt x="2394" y="3134"/>
                    <a:pt x="1594" y="3460"/>
                  </a:cubicBezTo>
                  <a:cubicBezTo>
                    <a:pt x="497" y="3900"/>
                    <a:pt x="-212" y="2997"/>
                    <a:pt x="57" y="1694"/>
                  </a:cubicBezTo>
                  <a:cubicBezTo>
                    <a:pt x="154" y="1231"/>
                    <a:pt x="543" y="717"/>
                    <a:pt x="949" y="442"/>
                  </a:cubicBezTo>
                  <a:cubicBezTo>
                    <a:pt x="2114" y="-358"/>
                    <a:pt x="2995" y="-55"/>
                    <a:pt x="3492" y="1208"/>
                  </a:cubicBezTo>
                  <a:close/>
                </a:path>
              </a:pathLst>
            </a:custGeom>
            <a:grpFill/>
            <a:ln w="5715" cap="flat">
              <a:noFill/>
              <a:prstDash val="solid"/>
              <a:miter/>
            </a:ln>
          </p:spPr>
          <p:txBody>
            <a:bodyPr rtlCol="0" anchor="ctr"/>
            <a:lstStyle/>
            <a:p>
              <a:endParaRPr lang="zh-CN" altLang="en-US"/>
            </a:p>
          </p:txBody>
        </p:sp>
        <p:sp>
          <p:nvSpPr>
            <p:cNvPr id="2374" name="任意多边形: 形状 2373">
              <a:extLst>
                <a:ext uri="{FF2B5EF4-FFF2-40B4-BE49-F238E27FC236}">
                  <a16:creationId xmlns:a16="http://schemas.microsoft.com/office/drawing/2014/main" id="{313EE50C-163A-8507-B297-2FF1DECDA0E8}"/>
                </a:ext>
              </a:extLst>
            </p:cNvPr>
            <p:cNvSpPr/>
            <p:nvPr userDrawn="1"/>
          </p:nvSpPr>
          <p:spPr>
            <a:xfrm>
              <a:off x="5847706" y="5573702"/>
              <a:ext cx="3234" cy="6577"/>
            </a:xfrm>
            <a:custGeom>
              <a:avLst/>
              <a:gdLst>
                <a:gd name="connsiteX0" fmla="*/ 0 w 3234"/>
                <a:gd name="connsiteY0" fmla="*/ 0 h 6577"/>
                <a:gd name="connsiteX1" fmla="*/ 3235 w 3234"/>
                <a:gd name="connsiteY1" fmla="*/ 6515 h 6577"/>
                <a:gd name="connsiteX2" fmla="*/ 6 w 3234"/>
                <a:gd name="connsiteY2" fmla="*/ 6578 h 6577"/>
                <a:gd name="connsiteX3" fmla="*/ 0 w 3234"/>
                <a:gd name="connsiteY3" fmla="*/ 0 h 6577"/>
              </a:gdLst>
              <a:ahLst/>
              <a:cxnLst>
                <a:cxn ang="0">
                  <a:pos x="connsiteX0" y="connsiteY0"/>
                </a:cxn>
                <a:cxn ang="0">
                  <a:pos x="connsiteX1" y="connsiteY1"/>
                </a:cxn>
                <a:cxn ang="0">
                  <a:pos x="connsiteX2" y="connsiteY2"/>
                </a:cxn>
                <a:cxn ang="0">
                  <a:pos x="connsiteX3" y="connsiteY3"/>
                </a:cxn>
              </a:cxnLst>
              <a:rect l="l" t="t" r="r" b="b"/>
              <a:pathLst>
                <a:path w="3234" h="6577">
                  <a:moveTo>
                    <a:pt x="0" y="0"/>
                  </a:moveTo>
                  <a:cubicBezTo>
                    <a:pt x="2640" y="1395"/>
                    <a:pt x="3212" y="3823"/>
                    <a:pt x="3235" y="6515"/>
                  </a:cubicBezTo>
                  <a:cubicBezTo>
                    <a:pt x="2160" y="6532"/>
                    <a:pt x="1080" y="6555"/>
                    <a:pt x="6" y="6578"/>
                  </a:cubicBezTo>
                  <a:cubicBezTo>
                    <a:pt x="6" y="4384"/>
                    <a:pt x="6" y="2189"/>
                    <a:pt x="0" y="0"/>
                  </a:cubicBezTo>
                  <a:close/>
                </a:path>
              </a:pathLst>
            </a:custGeom>
            <a:grpFill/>
            <a:ln w="5715" cap="flat">
              <a:noFill/>
              <a:prstDash val="solid"/>
              <a:miter/>
            </a:ln>
          </p:spPr>
          <p:txBody>
            <a:bodyPr rtlCol="0" anchor="ctr"/>
            <a:lstStyle/>
            <a:p>
              <a:endParaRPr lang="zh-CN" altLang="en-US"/>
            </a:p>
          </p:txBody>
        </p:sp>
        <p:sp>
          <p:nvSpPr>
            <p:cNvPr id="2375" name="任意多边形: 形状 2374">
              <a:extLst>
                <a:ext uri="{FF2B5EF4-FFF2-40B4-BE49-F238E27FC236}">
                  <a16:creationId xmlns:a16="http://schemas.microsoft.com/office/drawing/2014/main" id="{43224F2A-B8ED-7BAD-3453-6D14CE0F369A}"/>
                </a:ext>
              </a:extLst>
            </p:cNvPr>
            <p:cNvSpPr/>
            <p:nvPr userDrawn="1"/>
          </p:nvSpPr>
          <p:spPr>
            <a:xfrm>
              <a:off x="5844425" y="5478307"/>
              <a:ext cx="2532" cy="4178"/>
            </a:xfrm>
            <a:custGeom>
              <a:avLst/>
              <a:gdLst>
                <a:gd name="connsiteX0" fmla="*/ 2235 w 2532"/>
                <a:gd name="connsiteY0" fmla="*/ 1880 h 4178"/>
                <a:gd name="connsiteX1" fmla="*/ 1200 w 2532"/>
                <a:gd name="connsiteY1" fmla="*/ 4178 h 4178"/>
                <a:gd name="connsiteX2" fmla="*/ 366 w 2532"/>
                <a:gd name="connsiteY2" fmla="*/ 3006 h 4178"/>
                <a:gd name="connsiteX3" fmla="*/ 0 w 2532"/>
                <a:gd name="connsiteY3" fmla="*/ 0 h 4178"/>
                <a:gd name="connsiteX4" fmla="*/ 2235 w 2532"/>
                <a:gd name="connsiteY4" fmla="*/ 1880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2" h="4178">
                  <a:moveTo>
                    <a:pt x="2235" y="1880"/>
                  </a:moveTo>
                  <a:cubicBezTo>
                    <a:pt x="2852" y="3178"/>
                    <a:pt x="2509" y="4012"/>
                    <a:pt x="1200" y="4178"/>
                  </a:cubicBezTo>
                  <a:cubicBezTo>
                    <a:pt x="966" y="4206"/>
                    <a:pt x="463" y="3458"/>
                    <a:pt x="366" y="3006"/>
                  </a:cubicBezTo>
                  <a:cubicBezTo>
                    <a:pt x="149" y="2023"/>
                    <a:pt x="109" y="1006"/>
                    <a:pt x="0" y="0"/>
                  </a:cubicBezTo>
                  <a:cubicBezTo>
                    <a:pt x="760" y="640"/>
                    <a:pt x="1526" y="1280"/>
                    <a:pt x="2235" y="1880"/>
                  </a:cubicBezTo>
                  <a:close/>
                </a:path>
              </a:pathLst>
            </a:custGeom>
            <a:grpFill/>
            <a:ln w="5715" cap="flat">
              <a:noFill/>
              <a:prstDash val="solid"/>
              <a:miter/>
            </a:ln>
          </p:spPr>
          <p:txBody>
            <a:bodyPr rtlCol="0" anchor="ctr"/>
            <a:lstStyle/>
            <a:p>
              <a:endParaRPr lang="zh-CN" altLang="en-US"/>
            </a:p>
          </p:txBody>
        </p:sp>
        <p:sp>
          <p:nvSpPr>
            <p:cNvPr id="2376" name="任意多边形: 形状 2375">
              <a:extLst>
                <a:ext uri="{FF2B5EF4-FFF2-40B4-BE49-F238E27FC236}">
                  <a16:creationId xmlns:a16="http://schemas.microsoft.com/office/drawing/2014/main" id="{ADA4C657-80E7-484D-3C68-36AEA754C980}"/>
                </a:ext>
              </a:extLst>
            </p:cNvPr>
            <p:cNvSpPr/>
            <p:nvPr userDrawn="1"/>
          </p:nvSpPr>
          <p:spPr>
            <a:xfrm>
              <a:off x="5858324" y="5428071"/>
              <a:ext cx="2537" cy="4178"/>
            </a:xfrm>
            <a:custGeom>
              <a:avLst/>
              <a:gdLst>
                <a:gd name="connsiteX0" fmla="*/ 297 w 2537"/>
                <a:gd name="connsiteY0" fmla="*/ 2304 h 4178"/>
                <a:gd name="connsiteX1" fmla="*/ 1332 w 2537"/>
                <a:gd name="connsiteY1" fmla="*/ 1 h 4178"/>
                <a:gd name="connsiteX2" fmla="*/ 2172 w 2537"/>
                <a:gd name="connsiteY2" fmla="*/ 1172 h 4178"/>
                <a:gd name="connsiteX3" fmla="*/ 2538 w 2537"/>
                <a:gd name="connsiteY3" fmla="*/ 4179 h 4178"/>
                <a:gd name="connsiteX4" fmla="*/ 297 w 2537"/>
                <a:gd name="connsiteY4" fmla="*/ 2304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78">
                  <a:moveTo>
                    <a:pt x="297" y="2304"/>
                  </a:moveTo>
                  <a:cubicBezTo>
                    <a:pt x="-320" y="1006"/>
                    <a:pt x="23" y="172"/>
                    <a:pt x="1332" y="1"/>
                  </a:cubicBezTo>
                  <a:cubicBezTo>
                    <a:pt x="1572" y="-28"/>
                    <a:pt x="2069" y="721"/>
                    <a:pt x="2172" y="1172"/>
                  </a:cubicBezTo>
                  <a:cubicBezTo>
                    <a:pt x="2389" y="2155"/>
                    <a:pt x="2429" y="3178"/>
                    <a:pt x="2538" y="4179"/>
                  </a:cubicBezTo>
                  <a:cubicBezTo>
                    <a:pt x="1778" y="3544"/>
                    <a:pt x="1012" y="2904"/>
                    <a:pt x="297" y="2304"/>
                  </a:cubicBezTo>
                  <a:close/>
                </a:path>
              </a:pathLst>
            </a:custGeom>
            <a:grpFill/>
            <a:ln w="5715" cap="flat">
              <a:noFill/>
              <a:prstDash val="solid"/>
              <a:miter/>
            </a:ln>
          </p:spPr>
          <p:txBody>
            <a:bodyPr rtlCol="0" anchor="ctr"/>
            <a:lstStyle/>
            <a:p>
              <a:endParaRPr lang="zh-CN" altLang="en-US"/>
            </a:p>
          </p:txBody>
        </p:sp>
        <p:sp>
          <p:nvSpPr>
            <p:cNvPr id="2377" name="任意多边形: 形状 2376">
              <a:extLst>
                <a:ext uri="{FF2B5EF4-FFF2-40B4-BE49-F238E27FC236}">
                  <a16:creationId xmlns:a16="http://schemas.microsoft.com/office/drawing/2014/main" id="{B765C8B8-19CE-13C0-A885-52521E610BCD}"/>
                </a:ext>
              </a:extLst>
            </p:cNvPr>
            <p:cNvSpPr/>
            <p:nvPr userDrawn="1"/>
          </p:nvSpPr>
          <p:spPr>
            <a:xfrm>
              <a:off x="5823331" y="5422386"/>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2378" name="任意多边形: 形状 2377">
              <a:extLst>
                <a:ext uri="{FF2B5EF4-FFF2-40B4-BE49-F238E27FC236}">
                  <a16:creationId xmlns:a16="http://schemas.microsoft.com/office/drawing/2014/main" id="{C1D9C8B4-5EBA-22FC-C0DA-E9F3D5D1499A}"/>
                </a:ext>
              </a:extLst>
            </p:cNvPr>
            <p:cNvSpPr/>
            <p:nvPr userDrawn="1"/>
          </p:nvSpPr>
          <p:spPr>
            <a:xfrm>
              <a:off x="5826623" y="5432256"/>
              <a:ext cx="1360" cy="1348"/>
            </a:xfrm>
            <a:custGeom>
              <a:avLst/>
              <a:gdLst>
                <a:gd name="connsiteX0" fmla="*/ 1360 w 1360"/>
                <a:gd name="connsiteY0" fmla="*/ 0 h 1348"/>
                <a:gd name="connsiteX1" fmla="*/ 606 w 1360"/>
                <a:gd name="connsiteY1" fmla="*/ 1349 h 1348"/>
                <a:gd name="connsiteX2" fmla="*/ 0 w 1360"/>
                <a:gd name="connsiteY2" fmla="*/ 743 h 1348"/>
              </a:gdLst>
              <a:ahLst/>
              <a:cxnLst>
                <a:cxn ang="0">
                  <a:pos x="connsiteX0" y="connsiteY0"/>
                </a:cxn>
                <a:cxn ang="0">
                  <a:pos x="connsiteX1" y="connsiteY1"/>
                </a:cxn>
                <a:cxn ang="0">
                  <a:pos x="connsiteX2" y="connsiteY2"/>
                </a:cxn>
              </a:cxnLst>
              <a:rect l="l" t="t" r="r" b="b"/>
              <a:pathLst>
                <a:path w="1360" h="1348">
                  <a:moveTo>
                    <a:pt x="1360" y="0"/>
                  </a:moveTo>
                  <a:lnTo>
                    <a:pt x="606" y="1349"/>
                  </a:lnTo>
                  <a:lnTo>
                    <a:pt x="0" y="743"/>
                  </a:lnTo>
                  <a:close/>
                </a:path>
              </a:pathLst>
            </a:custGeom>
            <a:grpFill/>
            <a:ln w="5715" cap="flat">
              <a:noFill/>
              <a:prstDash val="solid"/>
              <a:miter/>
            </a:ln>
          </p:spPr>
          <p:txBody>
            <a:bodyPr rtlCol="0" anchor="ctr"/>
            <a:lstStyle/>
            <a:p>
              <a:endParaRPr lang="zh-CN" altLang="en-US"/>
            </a:p>
          </p:txBody>
        </p:sp>
        <p:sp>
          <p:nvSpPr>
            <p:cNvPr id="2379" name="任意多边形: 形状 2378">
              <a:extLst>
                <a:ext uri="{FF2B5EF4-FFF2-40B4-BE49-F238E27FC236}">
                  <a16:creationId xmlns:a16="http://schemas.microsoft.com/office/drawing/2014/main" id="{AB50D3B7-0709-0DB4-7471-171B6184720B}"/>
                </a:ext>
              </a:extLst>
            </p:cNvPr>
            <p:cNvSpPr/>
            <p:nvPr userDrawn="1"/>
          </p:nvSpPr>
          <p:spPr>
            <a:xfrm>
              <a:off x="5867445" y="5471729"/>
              <a:ext cx="1371" cy="1365"/>
            </a:xfrm>
            <a:custGeom>
              <a:avLst/>
              <a:gdLst>
                <a:gd name="connsiteX0" fmla="*/ 0 w 1371"/>
                <a:gd name="connsiteY0" fmla="*/ 0 h 1365"/>
                <a:gd name="connsiteX1" fmla="*/ 1372 w 1371"/>
                <a:gd name="connsiteY1" fmla="*/ 749 h 1365"/>
                <a:gd name="connsiteX2" fmla="*/ 754 w 1371"/>
                <a:gd name="connsiteY2" fmla="*/ 1366 h 1365"/>
              </a:gdLst>
              <a:ahLst/>
              <a:cxnLst>
                <a:cxn ang="0">
                  <a:pos x="connsiteX0" y="connsiteY0"/>
                </a:cxn>
                <a:cxn ang="0">
                  <a:pos x="connsiteX1" y="connsiteY1"/>
                </a:cxn>
                <a:cxn ang="0">
                  <a:pos x="connsiteX2" y="connsiteY2"/>
                </a:cxn>
              </a:cxnLst>
              <a:rect l="l" t="t" r="r" b="b"/>
              <a:pathLst>
                <a:path w="1371" h="1365">
                  <a:moveTo>
                    <a:pt x="0" y="0"/>
                  </a:moveTo>
                  <a:lnTo>
                    <a:pt x="1372" y="749"/>
                  </a:lnTo>
                  <a:lnTo>
                    <a:pt x="754" y="1366"/>
                  </a:lnTo>
                  <a:close/>
                </a:path>
              </a:pathLst>
            </a:custGeom>
            <a:grpFill/>
            <a:ln w="5715" cap="flat">
              <a:noFill/>
              <a:prstDash val="solid"/>
              <a:miter/>
            </a:ln>
          </p:spPr>
          <p:txBody>
            <a:bodyPr rtlCol="0" anchor="ctr"/>
            <a:lstStyle/>
            <a:p>
              <a:endParaRPr lang="zh-CN" altLang="en-US"/>
            </a:p>
          </p:txBody>
        </p:sp>
        <p:sp>
          <p:nvSpPr>
            <p:cNvPr id="2380" name="任意多边形: 形状 2379">
              <a:extLst>
                <a:ext uri="{FF2B5EF4-FFF2-40B4-BE49-F238E27FC236}">
                  <a16:creationId xmlns:a16="http://schemas.microsoft.com/office/drawing/2014/main" id="{9CDA2FBA-674C-FB0A-278E-770B54EC7605}"/>
                </a:ext>
              </a:extLst>
            </p:cNvPr>
            <p:cNvSpPr/>
            <p:nvPr userDrawn="1"/>
          </p:nvSpPr>
          <p:spPr>
            <a:xfrm>
              <a:off x="5808198" y="5534211"/>
              <a:ext cx="1747" cy="3325"/>
            </a:xfrm>
            <a:custGeom>
              <a:avLst/>
              <a:gdLst>
                <a:gd name="connsiteX0" fmla="*/ 6 w 1747"/>
                <a:gd name="connsiteY0" fmla="*/ 3326 h 3325"/>
                <a:gd name="connsiteX1" fmla="*/ 0 w 1747"/>
                <a:gd name="connsiteY1" fmla="*/ 0 h 3325"/>
                <a:gd name="connsiteX2" fmla="*/ 6 w 1747"/>
                <a:gd name="connsiteY2" fmla="*/ 3326 h 3325"/>
              </a:gdLst>
              <a:ahLst/>
              <a:cxnLst>
                <a:cxn ang="0">
                  <a:pos x="connsiteX0" y="connsiteY0"/>
                </a:cxn>
                <a:cxn ang="0">
                  <a:pos x="connsiteX1" y="connsiteY1"/>
                </a:cxn>
                <a:cxn ang="0">
                  <a:pos x="connsiteX2" y="connsiteY2"/>
                </a:cxn>
              </a:cxnLst>
              <a:rect l="l" t="t" r="r" b="b"/>
              <a:pathLst>
                <a:path w="1747" h="3325">
                  <a:moveTo>
                    <a:pt x="6" y="3326"/>
                  </a:moveTo>
                  <a:cubicBezTo>
                    <a:pt x="6" y="2217"/>
                    <a:pt x="6" y="1109"/>
                    <a:pt x="0" y="0"/>
                  </a:cubicBezTo>
                  <a:cubicBezTo>
                    <a:pt x="2326" y="1103"/>
                    <a:pt x="2332" y="2211"/>
                    <a:pt x="6" y="3326"/>
                  </a:cubicBezTo>
                  <a:close/>
                </a:path>
              </a:pathLst>
            </a:custGeom>
            <a:grpFill/>
            <a:ln w="5715" cap="flat">
              <a:noFill/>
              <a:prstDash val="solid"/>
              <a:miter/>
            </a:ln>
          </p:spPr>
          <p:txBody>
            <a:bodyPr rtlCol="0" anchor="ctr"/>
            <a:lstStyle/>
            <a:p>
              <a:endParaRPr lang="zh-CN" altLang="en-US"/>
            </a:p>
          </p:txBody>
        </p:sp>
        <p:sp>
          <p:nvSpPr>
            <p:cNvPr id="2381" name="任意多边形: 形状 2380">
              <a:extLst>
                <a:ext uri="{FF2B5EF4-FFF2-40B4-BE49-F238E27FC236}">
                  <a16:creationId xmlns:a16="http://schemas.microsoft.com/office/drawing/2014/main" id="{43EEC0B8-CA9C-D726-E151-17C3F68CEBD9}"/>
                </a:ext>
              </a:extLst>
            </p:cNvPr>
            <p:cNvSpPr/>
            <p:nvPr userDrawn="1"/>
          </p:nvSpPr>
          <p:spPr>
            <a:xfrm>
              <a:off x="5804946" y="5537475"/>
              <a:ext cx="3325" cy="3348"/>
            </a:xfrm>
            <a:custGeom>
              <a:avLst/>
              <a:gdLst>
                <a:gd name="connsiteX0" fmla="*/ 63 w 3325"/>
                <a:gd name="connsiteY0" fmla="*/ 74 h 3348"/>
                <a:gd name="connsiteX1" fmla="*/ 3326 w 3325"/>
                <a:gd name="connsiteY1" fmla="*/ 0 h 3348"/>
                <a:gd name="connsiteX2" fmla="*/ 0 w 3325"/>
                <a:gd name="connsiteY2" fmla="*/ 3315 h 3348"/>
                <a:gd name="connsiteX3" fmla="*/ 34 w 3325"/>
                <a:gd name="connsiteY3" fmla="*/ 3349 h 3348"/>
                <a:gd name="connsiteX4" fmla="*/ 63 w 3325"/>
                <a:gd name="connsiteY4" fmla="*/ 74 h 3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5" h="3348">
                  <a:moveTo>
                    <a:pt x="63" y="74"/>
                  </a:moveTo>
                  <a:cubicBezTo>
                    <a:pt x="1149" y="57"/>
                    <a:pt x="2235" y="34"/>
                    <a:pt x="3326" y="0"/>
                  </a:cubicBezTo>
                  <a:cubicBezTo>
                    <a:pt x="2217" y="1103"/>
                    <a:pt x="1109" y="2211"/>
                    <a:pt x="0" y="3315"/>
                  </a:cubicBezTo>
                  <a:lnTo>
                    <a:pt x="34" y="3349"/>
                  </a:lnTo>
                  <a:cubicBezTo>
                    <a:pt x="17" y="2257"/>
                    <a:pt x="23" y="1166"/>
                    <a:pt x="63" y="74"/>
                  </a:cubicBezTo>
                  <a:close/>
                </a:path>
              </a:pathLst>
            </a:custGeom>
            <a:grpFill/>
            <a:ln w="5715" cap="flat">
              <a:noFill/>
              <a:prstDash val="solid"/>
              <a:miter/>
            </a:ln>
          </p:spPr>
          <p:txBody>
            <a:bodyPr rtlCol="0" anchor="ctr"/>
            <a:lstStyle/>
            <a:p>
              <a:endParaRPr lang="zh-CN" altLang="en-US"/>
            </a:p>
          </p:txBody>
        </p:sp>
        <p:sp>
          <p:nvSpPr>
            <p:cNvPr id="2382" name="任意多边形: 形状 2381">
              <a:extLst>
                <a:ext uri="{FF2B5EF4-FFF2-40B4-BE49-F238E27FC236}">
                  <a16:creationId xmlns:a16="http://schemas.microsoft.com/office/drawing/2014/main" id="{8DCB9E57-4D76-F803-1070-F5E728904EBB}"/>
                </a:ext>
              </a:extLst>
            </p:cNvPr>
            <p:cNvSpPr/>
            <p:nvPr userDrawn="1"/>
          </p:nvSpPr>
          <p:spPr>
            <a:xfrm>
              <a:off x="5803582" y="5540789"/>
              <a:ext cx="1403" cy="1286"/>
            </a:xfrm>
            <a:custGeom>
              <a:avLst/>
              <a:gdLst>
                <a:gd name="connsiteX0" fmla="*/ 1364 w 1403"/>
                <a:gd name="connsiteY0" fmla="*/ 0 h 1286"/>
                <a:gd name="connsiteX1" fmla="*/ 643 w 1403"/>
                <a:gd name="connsiteY1" fmla="*/ 1286 h 1286"/>
                <a:gd name="connsiteX2" fmla="*/ 1404 w 1403"/>
                <a:gd name="connsiteY2" fmla="*/ 34 h 1286"/>
                <a:gd name="connsiteX3" fmla="*/ 1364 w 1403"/>
                <a:gd name="connsiteY3" fmla="*/ 0 h 1286"/>
              </a:gdLst>
              <a:ahLst/>
              <a:cxnLst>
                <a:cxn ang="0">
                  <a:pos x="connsiteX0" y="connsiteY0"/>
                </a:cxn>
                <a:cxn ang="0">
                  <a:pos x="connsiteX1" y="connsiteY1"/>
                </a:cxn>
                <a:cxn ang="0">
                  <a:pos x="connsiteX2" y="connsiteY2"/>
                </a:cxn>
                <a:cxn ang="0">
                  <a:pos x="connsiteX3" y="connsiteY3"/>
                </a:cxn>
              </a:cxnLst>
              <a:rect l="l" t="t" r="r" b="b"/>
              <a:pathLst>
                <a:path w="1403" h="1286">
                  <a:moveTo>
                    <a:pt x="1364" y="0"/>
                  </a:moveTo>
                  <a:cubicBezTo>
                    <a:pt x="1118" y="451"/>
                    <a:pt x="775" y="1314"/>
                    <a:pt x="643" y="1286"/>
                  </a:cubicBezTo>
                  <a:cubicBezTo>
                    <a:pt x="-425" y="1040"/>
                    <a:pt x="-156" y="548"/>
                    <a:pt x="1404" y="34"/>
                  </a:cubicBezTo>
                  <a:lnTo>
                    <a:pt x="1364" y="0"/>
                  </a:lnTo>
                  <a:close/>
                </a:path>
              </a:pathLst>
            </a:custGeom>
            <a:grpFill/>
            <a:ln w="5715" cap="flat">
              <a:noFill/>
              <a:prstDash val="solid"/>
              <a:miter/>
            </a:ln>
          </p:spPr>
          <p:txBody>
            <a:bodyPr rtlCol="0" anchor="ctr"/>
            <a:lstStyle/>
            <a:p>
              <a:endParaRPr lang="zh-CN" altLang="en-US"/>
            </a:p>
          </p:txBody>
        </p:sp>
        <p:sp>
          <p:nvSpPr>
            <p:cNvPr id="2383" name="任意多边形: 形状 2382">
              <a:extLst>
                <a:ext uri="{FF2B5EF4-FFF2-40B4-BE49-F238E27FC236}">
                  <a16:creationId xmlns:a16="http://schemas.microsoft.com/office/drawing/2014/main" id="{7C43BCEC-BBD1-90A3-4CAD-72E2B727F457}"/>
                </a:ext>
              </a:extLst>
            </p:cNvPr>
            <p:cNvSpPr/>
            <p:nvPr userDrawn="1"/>
          </p:nvSpPr>
          <p:spPr>
            <a:xfrm>
              <a:off x="5755654" y="5623074"/>
              <a:ext cx="1487" cy="3257"/>
            </a:xfrm>
            <a:custGeom>
              <a:avLst/>
              <a:gdLst>
                <a:gd name="connsiteX0" fmla="*/ 0 w 1487"/>
                <a:gd name="connsiteY0" fmla="*/ 3258 h 3257"/>
                <a:gd name="connsiteX1" fmla="*/ 143 w 1487"/>
                <a:gd name="connsiteY1" fmla="*/ 0 h 3257"/>
                <a:gd name="connsiteX2" fmla="*/ 1240 w 1487"/>
                <a:gd name="connsiteY2" fmla="*/ 2349 h 3257"/>
                <a:gd name="connsiteX3" fmla="*/ 0 w 1487"/>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7" h="3257">
                  <a:moveTo>
                    <a:pt x="0" y="3258"/>
                  </a:moveTo>
                  <a:cubicBezTo>
                    <a:pt x="6" y="2172"/>
                    <a:pt x="57" y="1080"/>
                    <a:pt x="143" y="0"/>
                  </a:cubicBezTo>
                  <a:cubicBezTo>
                    <a:pt x="1372" y="520"/>
                    <a:pt x="1811" y="1349"/>
                    <a:pt x="1240" y="2349"/>
                  </a:cubicBezTo>
                  <a:cubicBezTo>
                    <a:pt x="1012" y="2749"/>
                    <a:pt x="428" y="2960"/>
                    <a:pt x="0" y="3258"/>
                  </a:cubicBezTo>
                  <a:close/>
                </a:path>
              </a:pathLst>
            </a:custGeom>
            <a:grpFill/>
            <a:ln w="5715" cap="flat">
              <a:noFill/>
              <a:prstDash val="solid"/>
              <a:miter/>
            </a:ln>
          </p:spPr>
          <p:txBody>
            <a:bodyPr rtlCol="0" anchor="ctr"/>
            <a:lstStyle/>
            <a:p>
              <a:endParaRPr lang="zh-CN" altLang="en-US"/>
            </a:p>
          </p:txBody>
        </p:sp>
        <p:sp>
          <p:nvSpPr>
            <p:cNvPr id="2384" name="任意多边形: 形状 2383">
              <a:extLst>
                <a:ext uri="{FF2B5EF4-FFF2-40B4-BE49-F238E27FC236}">
                  <a16:creationId xmlns:a16="http://schemas.microsoft.com/office/drawing/2014/main" id="{1565AA24-64FE-E352-B15A-2FB6358C8AC6}"/>
                </a:ext>
              </a:extLst>
            </p:cNvPr>
            <p:cNvSpPr/>
            <p:nvPr/>
          </p:nvSpPr>
          <p:spPr>
            <a:xfrm>
              <a:off x="4785722" y="4975128"/>
              <a:ext cx="78757" cy="102899"/>
            </a:xfrm>
            <a:custGeom>
              <a:avLst/>
              <a:gdLst>
                <a:gd name="connsiteX0" fmla="*/ 72157 w 78757"/>
                <a:gd name="connsiteY0" fmla="*/ 26166 h 102899"/>
                <a:gd name="connsiteX1" fmla="*/ 68825 w 78757"/>
                <a:gd name="connsiteY1" fmla="*/ 29515 h 102899"/>
                <a:gd name="connsiteX2" fmla="*/ 62264 w 78757"/>
                <a:gd name="connsiteY2" fmla="*/ 39373 h 102899"/>
                <a:gd name="connsiteX3" fmla="*/ 60996 w 78757"/>
                <a:gd name="connsiteY3" fmla="*/ 45728 h 102899"/>
                <a:gd name="connsiteX4" fmla="*/ 64470 w 78757"/>
                <a:gd name="connsiteY4" fmla="*/ 54060 h 102899"/>
                <a:gd name="connsiteX5" fmla="*/ 71871 w 78757"/>
                <a:gd name="connsiteY5" fmla="*/ 49660 h 102899"/>
                <a:gd name="connsiteX6" fmla="*/ 78758 w 78757"/>
                <a:gd name="connsiteY6" fmla="*/ 41671 h 102899"/>
                <a:gd name="connsiteX7" fmla="*/ 69471 w 78757"/>
                <a:gd name="connsiteY7" fmla="*/ 63788 h 102899"/>
                <a:gd name="connsiteX8" fmla="*/ 65562 w 78757"/>
                <a:gd name="connsiteY8" fmla="*/ 72252 h 102899"/>
                <a:gd name="connsiteX9" fmla="*/ 64733 w 78757"/>
                <a:gd name="connsiteY9" fmla="*/ 74040 h 102899"/>
                <a:gd name="connsiteX10" fmla="*/ 63413 w 78757"/>
                <a:gd name="connsiteY10" fmla="*/ 82218 h 102899"/>
                <a:gd name="connsiteX11" fmla="*/ 63036 w 78757"/>
                <a:gd name="connsiteY11" fmla="*/ 86076 h 102899"/>
                <a:gd name="connsiteX12" fmla="*/ 50331 w 78757"/>
                <a:gd name="connsiteY12" fmla="*/ 95883 h 102899"/>
                <a:gd name="connsiteX13" fmla="*/ 47811 w 78757"/>
                <a:gd name="connsiteY13" fmla="*/ 99049 h 102899"/>
                <a:gd name="connsiteX14" fmla="*/ 43033 w 78757"/>
                <a:gd name="connsiteY14" fmla="*/ 102804 h 102899"/>
                <a:gd name="connsiteX15" fmla="*/ 39256 w 78757"/>
                <a:gd name="connsiteY15" fmla="*/ 101872 h 102899"/>
                <a:gd name="connsiteX16" fmla="*/ 40393 w 78757"/>
                <a:gd name="connsiteY16" fmla="*/ 83419 h 102899"/>
                <a:gd name="connsiteX17" fmla="*/ 32678 w 78757"/>
                <a:gd name="connsiteY17" fmla="*/ 95277 h 102899"/>
                <a:gd name="connsiteX18" fmla="*/ 16018 w 78757"/>
                <a:gd name="connsiteY18" fmla="*/ 86499 h 102899"/>
                <a:gd name="connsiteX19" fmla="*/ 12749 w 78757"/>
                <a:gd name="connsiteY19" fmla="*/ 83561 h 102899"/>
                <a:gd name="connsiteX20" fmla="*/ 285 w 78757"/>
                <a:gd name="connsiteY20" fmla="*/ 81224 h 102899"/>
                <a:gd name="connsiteX21" fmla="*/ 9675 w 78757"/>
                <a:gd name="connsiteY21" fmla="*/ 72280 h 102899"/>
                <a:gd name="connsiteX22" fmla="*/ 12932 w 78757"/>
                <a:gd name="connsiteY22" fmla="*/ 68982 h 102899"/>
                <a:gd name="connsiteX23" fmla="*/ 12921 w 78757"/>
                <a:gd name="connsiteY23" fmla="*/ 68982 h 102899"/>
                <a:gd name="connsiteX24" fmla="*/ 44931 w 78757"/>
                <a:gd name="connsiteY24" fmla="*/ 43099 h 102899"/>
                <a:gd name="connsiteX25" fmla="*/ 36924 w 78757"/>
                <a:gd name="connsiteY25" fmla="*/ 42676 h 102899"/>
                <a:gd name="connsiteX26" fmla="*/ 41307 w 78757"/>
                <a:gd name="connsiteY26" fmla="*/ 31338 h 102899"/>
                <a:gd name="connsiteX27" fmla="*/ 24059 w 78757"/>
                <a:gd name="connsiteY27" fmla="*/ 24131 h 102899"/>
                <a:gd name="connsiteX28" fmla="*/ 29357 w 78757"/>
                <a:gd name="connsiteY28" fmla="*/ 19662 h 102899"/>
                <a:gd name="connsiteX29" fmla="*/ 32672 w 78757"/>
                <a:gd name="connsiteY29" fmla="*/ 16342 h 102899"/>
                <a:gd name="connsiteX30" fmla="*/ 32689 w 78757"/>
                <a:gd name="connsiteY30" fmla="*/ 13107 h 102899"/>
                <a:gd name="connsiteX31" fmla="*/ 35952 w 78757"/>
                <a:gd name="connsiteY31" fmla="*/ 6489 h 102899"/>
                <a:gd name="connsiteX32" fmla="*/ 35969 w 78757"/>
                <a:gd name="connsiteY32" fmla="*/ 6495 h 102899"/>
                <a:gd name="connsiteX33" fmla="*/ 38616 w 78757"/>
                <a:gd name="connsiteY33" fmla="*/ 522 h 102899"/>
                <a:gd name="connsiteX34" fmla="*/ 47062 w 78757"/>
                <a:gd name="connsiteY34" fmla="*/ 13907 h 102899"/>
                <a:gd name="connsiteX35" fmla="*/ 47805 w 78757"/>
                <a:gd name="connsiteY35" fmla="*/ 5889 h 102899"/>
                <a:gd name="connsiteX36" fmla="*/ 67716 w 78757"/>
                <a:gd name="connsiteY36" fmla="*/ 3586 h 102899"/>
                <a:gd name="connsiteX37" fmla="*/ 58584 w 78757"/>
                <a:gd name="connsiteY37" fmla="*/ 21085 h 102899"/>
                <a:gd name="connsiteX38" fmla="*/ 55869 w 78757"/>
                <a:gd name="connsiteY38" fmla="*/ 21839 h 102899"/>
                <a:gd name="connsiteX39" fmla="*/ 55755 w 78757"/>
                <a:gd name="connsiteY39" fmla="*/ 22354 h 102899"/>
                <a:gd name="connsiteX40" fmla="*/ 59281 w 78757"/>
                <a:gd name="connsiteY40" fmla="*/ 20805 h 102899"/>
                <a:gd name="connsiteX41" fmla="*/ 75369 w 78757"/>
                <a:gd name="connsiteY41" fmla="*/ 19599 h 102899"/>
                <a:gd name="connsiteX42" fmla="*/ 75392 w 78757"/>
                <a:gd name="connsiteY42" fmla="*/ 22971 h 102899"/>
                <a:gd name="connsiteX43" fmla="*/ 72157 w 78757"/>
                <a:gd name="connsiteY43" fmla="*/ 26166 h 102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8757" h="102899">
                  <a:moveTo>
                    <a:pt x="72157" y="26166"/>
                  </a:moveTo>
                  <a:cubicBezTo>
                    <a:pt x="71048" y="27280"/>
                    <a:pt x="69939" y="28400"/>
                    <a:pt x="68825" y="29515"/>
                  </a:cubicBezTo>
                  <a:cubicBezTo>
                    <a:pt x="66882" y="32961"/>
                    <a:pt x="64476" y="36104"/>
                    <a:pt x="62264" y="39373"/>
                  </a:cubicBezTo>
                  <a:cubicBezTo>
                    <a:pt x="61841" y="41493"/>
                    <a:pt x="61413" y="43608"/>
                    <a:pt x="60996" y="45728"/>
                  </a:cubicBezTo>
                  <a:cubicBezTo>
                    <a:pt x="60298" y="49289"/>
                    <a:pt x="61436" y="52626"/>
                    <a:pt x="64470" y="54060"/>
                  </a:cubicBezTo>
                  <a:cubicBezTo>
                    <a:pt x="68282" y="55861"/>
                    <a:pt x="70088" y="52380"/>
                    <a:pt x="71871" y="49660"/>
                  </a:cubicBezTo>
                  <a:cubicBezTo>
                    <a:pt x="73551" y="47088"/>
                    <a:pt x="73906" y="43522"/>
                    <a:pt x="78758" y="41671"/>
                  </a:cubicBezTo>
                  <a:cubicBezTo>
                    <a:pt x="77003" y="50237"/>
                    <a:pt x="81284" y="59696"/>
                    <a:pt x="69471" y="63788"/>
                  </a:cubicBezTo>
                  <a:cubicBezTo>
                    <a:pt x="66448" y="64833"/>
                    <a:pt x="65682" y="68851"/>
                    <a:pt x="65562" y="72252"/>
                  </a:cubicBezTo>
                  <a:cubicBezTo>
                    <a:pt x="65276" y="72846"/>
                    <a:pt x="64996" y="73440"/>
                    <a:pt x="64733" y="74040"/>
                  </a:cubicBezTo>
                  <a:cubicBezTo>
                    <a:pt x="62601" y="76475"/>
                    <a:pt x="61075" y="79012"/>
                    <a:pt x="63413" y="82218"/>
                  </a:cubicBezTo>
                  <a:cubicBezTo>
                    <a:pt x="63773" y="83567"/>
                    <a:pt x="63636" y="84836"/>
                    <a:pt x="63036" y="86076"/>
                  </a:cubicBezTo>
                  <a:cubicBezTo>
                    <a:pt x="59413" y="90157"/>
                    <a:pt x="53669" y="91448"/>
                    <a:pt x="50331" y="95883"/>
                  </a:cubicBezTo>
                  <a:cubicBezTo>
                    <a:pt x="49548" y="96986"/>
                    <a:pt x="48685" y="98020"/>
                    <a:pt x="47811" y="99049"/>
                  </a:cubicBezTo>
                  <a:cubicBezTo>
                    <a:pt x="46479" y="100632"/>
                    <a:pt x="44931" y="101941"/>
                    <a:pt x="43033" y="102804"/>
                  </a:cubicBezTo>
                  <a:cubicBezTo>
                    <a:pt x="41633" y="103084"/>
                    <a:pt x="40381" y="102747"/>
                    <a:pt x="39256" y="101872"/>
                  </a:cubicBezTo>
                  <a:cubicBezTo>
                    <a:pt x="39604" y="96249"/>
                    <a:pt x="39947" y="90625"/>
                    <a:pt x="40393" y="83419"/>
                  </a:cubicBezTo>
                  <a:cubicBezTo>
                    <a:pt x="34106" y="86293"/>
                    <a:pt x="35775" y="92385"/>
                    <a:pt x="32678" y="95277"/>
                  </a:cubicBezTo>
                  <a:cubicBezTo>
                    <a:pt x="22019" y="101964"/>
                    <a:pt x="21471" y="89556"/>
                    <a:pt x="16018" y="86499"/>
                  </a:cubicBezTo>
                  <a:cubicBezTo>
                    <a:pt x="14996" y="85527"/>
                    <a:pt x="16516" y="81944"/>
                    <a:pt x="12749" y="83561"/>
                  </a:cubicBezTo>
                  <a:cubicBezTo>
                    <a:pt x="8097" y="85556"/>
                    <a:pt x="1994" y="86864"/>
                    <a:pt x="285" y="81224"/>
                  </a:cubicBezTo>
                  <a:cubicBezTo>
                    <a:pt x="-1618" y="74943"/>
                    <a:pt x="6514" y="75406"/>
                    <a:pt x="9675" y="72280"/>
                  </a:cubicBezTo>
                  <a:cubicBezTo>
                    <a:pt x="10761" y="71183"/>
                    <a:pt x="11847" y="70080"/>
                    <a:pt x="12932" y="68982"/>
                  </a:cubicBezTo>
                  <a:lnTo>
                    <a:pt x="12921" y="68982"/>
                  </a:lnTo>
                  <a:cubicBezTo>
                    <a:pt x="31192" y="69754"/>
                    <a:pt x="37518" y="55781"/>
                    <a:pt x="44931" y="43099"/>
                  </a:cubicBezTo>
                  <a:cubicBezTo>
                    <a:pt x="42388" y="38830"/>
                    <a:pt x="39044" y="46368"/>
                    <a:pt x="36924" y="42676"/>
                  </a:cubicBezTo>
                  <a:cubicBezTo>
                    <a:pt x="34249" y="38024"/>
                    <a:pt x="40604" y="36675"/>
                    <a:pt x="41307" y="31338"/>
                  </a:cubicBezTo>
                  <a:cubicBezTo>
                    <a:pt x="32300" y="35938"/>
                    <a:pt x="26774" y="31966"/>
                    <a:pt x="24059" y="24131"/>
                  </a:cubicBezTo>
                  <a:cubicBezTo>
                    <a:pt x="22899" y="20770"/>
                    <a:pt x="26574" y="20022"/>
                    <a:pt x="29357" y="19662"/>
                  </a:cubicBezTo>
                  <a:cubicBezTo>
                    <a:pt x="32055" y="20148"/>
                    <a:pt x="31306" y="17187"/>
                    <a:pt x="32672" y="16342"/>
                  </a:cubicBezTo>
                  <a:cubicBezTo>
                    <a:pt x="32672" y="15261"/>
                    <a:pt x="32683" y="14181"/>
                    <a:pt x="32689" y="13107"/>
                  </a:cubicBezTo>
                  <a:cubicBezTo>
                    <a:pt x="33392" y="10712"/>
                    <a:pt x="34346" y="8443"/>
                    <a:pt x="35952" y="6489"/>
                  </a:cubicBezTo>
                  <a:lnTo>
                    <a:pt x="35969" y="6495"/>
                  </a:lnTo>
                  <a:cubicBezTo>
                    <a:pt x="37370" y="4734"/>
                    <a:pt x="37050" y="2214"/>
                    <a:pt x="38616" y="522"/>
                  </a:cubicBezTo>
                  <a:cubicBezTo>
                    <a:pt x="45062" y="4169"/>
                    <a:pt x="45062" y="4169"/>
                    <a:pt x="47062" y="13907"/>
                  </a:cubicBezTo>
                  <a:cubicBezTo>
                    <a:pt x="47942" y="11295"/>
                    <a:pt x="46302" y="8449"/>
                    <a:pt x="47805" y="5889"/>
                  </a:cubicBezTo>
                  <a:cubicBezTo>
                    <a:pt x="53869" y="-895"/>
                    <a:pt x="63636" y="-2026"/>
                    <a:pt x="67716" y="3586"/>
                  </a:cubicBezTo>
                  <a:cubicBezTo>
                    <a:pt x="72786" y="10558"/>
                    <a:pt x="65630" y="17170"/>
                    <a:pt x="58584" y="21085"/>
                  </a:cubicBezTo>
                  <a:cubicBezTo>
                    <a:pt x="57812" y="22159"/>
                    <a:pt x="56909" y="22394"/>
                    <a:pt x="55869" y="21839"/>
                  </a:cubicBezTo>
                  <a:cubicBezTo>
                    <a:pt x="55829" y="21822"/>
                    <a:pt x="55635" y="22308"/>
                    <a:pt x="55755" y="22354"/>
                  </a:cubicBezTo>
                  <a:cubicBezTo>
                    <a:pt x="57441" y="23040"/>
                    <a:pt x="57852" y="20788"/>
                    <a:pt x="59281" y="20805"/>
                  </a:cubicBezTo>
                  <a:cubicBezTo>
                    <a:pt x="64499" y="18256"/>
                    <a:pt x="69602" y="14438"/>
                    <a:pt x="75369" y="19599"/>
                  </a:cubicBezTo>
                  <a:cubicBezTo>
                    <a:pt x="75375" y="20719"/>
                    <a:pt x="75386" y="21845"/>
                    <a:pt x="75392" y="22971"/>
                  </a:cubicBezTo>
                  <a:cubicBezTo>
                    <a:pt x="74294" y="24005"/>
                    <a:pt x="73214" y="25074"/>
                    <a:pt x="72157" y="26166"/>
                  </a:cubicBezTo>
                  <a:close/>
                </a:path>
              </a:pathLst>
            </a:custGeom>
            <a:grpFill/>
            <a:ln w="5715" cap="flat">
              <a:noFill/>
              <a:prstDash val="solid"/>
              <a:miter/>
            </a:ln>
          </p:spPr>
          <p:txBody>
            <a:bodyPr rtlCol="0" anchor="ctr"/>
            <a:lstStyle/>
            <a:p>
              <a:endParaRPr lang="zh-CN" altLang="en-US"/>
            </a:p>
          </p:txBody>
        </p:sp>
        <p:sp>
          <p:nvSpPr>
            <p:cNvPr id="2385" name="任意多边形: 形状 2384">
              <a:extLst>
                <a:ext uri="{FF2B5EF4-FFF2-40B4-BE49-F238E27FC236}">
                  <a16:creationId xmlns:a16="http://schemas.microsoft.com/office/drawing/2014/main" id="{8FA00AD8-72F6-06A0-B51C-915567EFAF94}"/>
                </a:ext>
              </a:extLst>
            </p:cNvPr>
            <p:cNvSpPr/>
            <p:nvPr/>
          </p:nvSpPr>
          <p:spPr>
            <a:xfrm>
              <a:off x="4811998" y="4896520"/>
              <a:ext cx="59906" cy="81787"/>
            </a:xfrm>
            <a:custGeom>
              <a:avLst/>
              <a:gdLst>
                <a:gd name="connsiteX0" fmla="*/ 3105 w 59906"/>
                <a:gd name="connsiteY0" fmla="*/ 68637 h 81787"/>
                <a:gd name="connsiteX1" fmla="*/ 3110 w 59906"/>
                <a:gd name="connsiteY1" fmla="*/ 48903 h 81787"/>
                <a:gd name="connsiteX2" fmla="*/ 3739 w 59906"/>
                <a:gd name="connsiteY2" fmla="*/ 46943 h 81787"/>
                <a:gd name="connsiteX3" fmla="*/ 9717 w 59906"/>
                <a:gd name="connsiteY3" fmla="*/ 41760 h 81787"/>
                <a:gd name="connsiteX4" fmla="*/ 14397 w 59906"/>
                <a:gd name="connsiteY4" fmla="*/ 38908 h 81787"/>
                <a:gd name="connsiteX5" fmla="*/ 17724 w 59906"/>
                <a:gd name="connsiteY5" fmla="*/ 38022 h 81787"/>
                <a:gd name="connsiteX6" fmla="*/ 18867 w 59906"/>
                <a:gd name="connsiteY6" fmla="*/ 37845 h 81787"/>
                <a:gd name="connsiteX7" fmla="*/ 17712 w 59906"/>
                <a:gd name="connsiteY7" fmla="*/ 37713 h 81787"/>
                <a:gd name="connsiteX8" fmla="*/ 15106 w 59906"/>
                <a:gd name="connsiteY8" fmla="*/ 33233 h 81787"/>
                <a:gd name="connsiteX9" fmla="*/ 15672 w 59906"/>
                <a:gd name="connsiteY9" fmla="*/ 31381 h 81787"/>
                <a:gd name="connsiteX10" fmla="*/ 16878 w 59906"/>
                <a:gd name="connsiteY10" fmla="*/ 29827 h 81787"/>
                <a:gd name="connsiteX11" fmla="*/ 20427 w 59906"/>
                <a:gd name="connsiteY11" fmla="*/ 27998 h 81787"/>
                <a:gd name="connsiteX12" fmla="*/ 22473 w 59906"/>
                <a:gd name="connsiteY12" fmla="*/ 28066 h 81787"/>
                <a:gd name="connsiteX13" fmla="*/ 29588 w 59906"/>
                <a:gd name="connsiteY13" fmla="*/ 18139 h 81787"/>
                <a:gd name="connsiteX14" fmla="*/ 29417 w 59906"/>
                <a:gd name="connsiteY14" fmla="*/ 16008 h 81787"/>
                <a:gd name="connsiteX15" fmla="*/ 37658 w 59906"/>
                <a:gd name="connsiteY15" fmla="*/ 0 h 81787"/>
                <a:gd name="connsiteX16" fmla="*/ 49128 w 59906"/>
                <a:gd name="connsiteY16" fmla="*/ 9413 h 81787"/>
                <a:gd name="connsiteX17" fmla="*/ 56729 w 59906"/>
                <a:gd name="connsiteY17" fmla="*/ 13688 h 81787"/>
                <a:gd name="connsiteX18" fmla="*/ 59460 w 59906"/>
                <a:gd name="connsiteY18" fmla="*/ 17208 h 81787"/>
                <a:gd name="connsiteX19" fmla="*/ 36337 w 59906"/>
                <a:gd name="connsiteY19" fmla="*/ 50418 h 81787"/>
                <a:gd name="connsiteX20" fmla="*/ 19107 w 59906"/>
                <a:gd name="connsiteY20" fmla="*/ 66494 h 81787"/>
                <a:gd name="connsiteX21" fmla="*/ 11140 w 59906"/>
                <a:gd name="connsiteY21" fmla="*/ 80118 h 81787"/>
                <a:gd name="connsiteX22" fmla="*/ 9688 w 59906"/>
                <a:gd name="connsiteY22" fmla="*/ 81787 h 81787"/>
                <a:gd name="connsiteX23" fmla="*/ 6396 w 59906"/>
                <a:gd name="connsiteY23" fmla="*/ 81787 h 81787"/>
                <a:gd name="connsiteX24" fmla="*/ 3105 w 59906"/>
                <a:gd name="connsiteY24" fmla="*/ 68637 h 8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906" h="81787">
                  <a:moveTo>
                    <a:pt x="3105" y="68637"/>
                  </a:moveTo>
                  <a:cubicBezTo>
                    <a:pt x="-1044" y="62059"/>
                    <a:pt x="-1027" y="55481"/>
                    <a:pt x="3110" y="48903"/>
                  </a:cubicBezTo>
                  <a:cubicBezTo>
                    <a:pt x="3322" y="48252"/>
                    <a:pt x="3533" y="47600"/>
                    <a:pt x="3739" y="46943"/>
                  </a:cubicBezTo>
                  <a:cubicBezTo>
                    <a:pt x="5271" y="44680"/>
                    <a:pt x="7477" y="43188"/>
                    <a:pt x="9717" y="41760"/>
                  </a:cubicBezTo>
                  <a:cubicBezTo>
                    <a:pt x="11214" y="40719"/>
                    <a:pt x="12786" y="39765"/>
                    <a:pt x="14397" y="38908"/>
                  </a:cubicBezTo>
                  <a:cubicBezTo>
                    <a:pt x="15438" y="38393"/>
                    <a:pt x="16558" y="38108"/>
                    <a:pt x="17724" y="38022"/>
                  </a:cubicBezTo>
                  <a:cubicBezTo>
                    <a:pt x="18867" y="37976"/>
                    <a:pt x="19250" y="37925"/>
                    <a:pt x="18867" y="37845"/>
                  </a:cubicBezTo>
                  <a:cubicBezTo>
                    <a:pt x="18495" y="37770"/>
                    <a:pt x="18112" y="37725"/>
                    <a:pt x="17712" y="37713"/>
                  </a:cubicBezTo>
                  <a:cubicBezTo>
                    <a:pt x="15992" y="36719"/>
                    <a:pt x="15220" y="35176"/>
                    <a:pt x="15106" y="33233"/>
                  </a:cubicBezTo>
                  <a:cubicBezTo>
                    <a:pt x="15289" y="32610"/>
                    <a:pt x="15483" y="32010"/>
                    <a:pt x="15672" y="31381"/>
                  </a:cubicBezTo>
                  <a:cubicBezTo>
                    <a:pt x="16072" y="30855"/>
                    <a:pt x="16478" y="30352"/>
                    <a:pt x="16878" y="29827"/>
                  </a:cubicBezTo>
                  <a:cubicBezTo>
                    <a:pt x="17907" y="28906"/>
                    <a:pt x="19090" y="28329"/>
                    <a:pt x="20427" y="27998"/>
                  </a:cubicBezTo>
                  <a:cubicBezTo>
                    <a:pt x="21118" y="28021"/>
                    <a:pt x="21798" y="28060"/>
                    <a:pt x="22473" y="28066"/>
                  </a:cubicBezTo>
                  <a:cubicBezTo>
                    <a:pt x="29822" y="28324"/>
                    <a:pt x="28748" y="22534"/>
                    <a:pt x="29588" y="18139"/>
                  </a:cubicBezTo>
                  <a:cubicBezTo>
                    <a:pt x="29519" y="17431"/>
                    <a:pt x="29468" y="16722"/>
                    <a:pt x="29417" y="16008"/>
                  </a:cubicBezTo>
                  <a:cubicBezTo>
                    <a:pt x="29177" y="9961"/>
                    <a:pt x="34309" y="7001"/>
                    <a:pt x="37658" y="0"/>
                  </a:cubicBezTo>
                  <a:cubicBezTo>
                    <a:pt x="39486" y="7795"/>
                    <a:pt x="40344" y="15694"/>
                    <a:pt x="49128" y="9413"/>
                  </a:cubicBezTo>
                  <a:cubicBezTo>
                    <a:pt x="52277" y="9744"/>
                    <a:pt x="54545" y="11636"/>
                    <a:pt x="56729" y="13688"/>
                  </a:cubicBezTo>
                  <a:cubicBezTo>
                    <a:pt x="57786" y="14745"/>
                    <a:pt x="58677" y="15934"/>
                    <a:pt x="59460" y="17208"/>
                  </a:cubicBezTo>
                  <a:cubicBezTo>
                    <a:pt x="62541" y="35782"/>
                    <a:pt x="49122" y="42868"/>
                    <a:pt x="36337" y="50418"/>
                  </a:cubicBezTo>
                  <a:cubicBezTo>
                    <a:pt x="25405" y="50195"/>
                    <a:pt x="16735" y="51972"/>
                    <a:pt x="19107" y="66494"/>
                  </a:cubicBezTo>
                  <a:cubicBezTo>
                    <a:pt x="20095" y="72558"/>
                    <a:pt x="14112" y="75729"/>
                    <a:pt x="11140" y="80118"/>
                  </a:cubicBezTo>
                  <a:cubicBezTo>
                    <a:pt x="10654" y="80679"/>
                    <a:pt x="10174" y="81233"/>
                    <a:pt x="9688" y="81787"/>
                  </a:cubicBezTo>
                  <a:cubicBezTo>
                    <a:pt x="8591" y="81787"/>
                    <a:pt x="7494" y="81787"/>
                    <a:pt x="6396" y="81787"/>
                  </a:cubicBezTo>
                  <a:cubicBezTo>
                    <a:pt x="1682" y="78313"/>
                    <a:pt x="5196" y="72775"/>
                    <a:pt x="3105" y="68637"/>
                  </a:cubicBezTo>
                  <a:close/>
                </a:path>
              </a:pathLst>
            </a:custGeom>
            <a:grpFill/>
            <a:ln w="5715" cap="flat">
              <a:noFill/>
              <a:prstDash val="solid"/>
              <a:miter/>
            </a:ln>
          </p:spPr>
          <p:txBody>
            <a:bodyPr rtlCol="0" anchor="ctr"/>
            <a:lstStyle/>
            <a:p>
              <a:endParaRPr lang="zh-CN" altLang="en-US"/>
            </a:p>
          </p:txBody>
        </p:sp>
        <p:sp>
          <p:nvSpPr>
            <p:cNvPr id="2386" name="任意多边形: 形状 2385">
              <a:extLst>
                <a:ext uri="{FF2B5EF4-FFF2-40B4-BE49-F238E27FC236}">
                  <a16:creationId xmlns:a16="http://schemas.microsoft.com/office/drawing/2014/main" id="{91E4C318-B307-CD1D-6F87-37F6BCA1464D}"/>
                </a:ext>
              </a:extLst>
            </p:cNvPr>
            <p:cNvSpPr/>
            <p:nvPr/>
          </p:nvSpPr>
          <p:spPr>
            <a:xfrm>
              <a:off x="4813000" y="5111998"/>
              <a:ext cx="45696" cy="54416"/>
            </a:xfrm>
            <a:custGeom>
              <a:avLst/>
              <a:gdLst>
                <a:gd name="connsiteX0" fmla="*/ 18522 w 45696"/>
                <a:gd name="connsiteY0" fmla="*/ 14316 h 54416"/>
                <a:gd name="connsiteX1" fmla="*/ 25123 w 45696"/>
                <a:gd name="connsiteY1" fmla="*/ 14339 h 54416"/>
                <a:gd name="connsiteX2" fmla="*/ 31558 w 45696"/>
                <a:gd name="connsiteY2" fmla="*/ 14333 h 54416"/>
                <a:gd name="connsiteX3" fmla="*/ 38793 w 45696"/>
                <a:gd name="connsiteY3" fmla="*/ 0 h 54416"/>
                <a:gd name="connsiteX4" fmla="*/ 40925 w 45696"/>
                <a:gd name="connsiteY4" fmla="*/ 10339 h 54416"/>
                <a:gd name="connsiteX5" fmla="*/ 44834 w 45696"/>
                <a:gd name="connsiteY5" fmla="*/ 17614 h 54416"/>
                <a:gd name="connsiteX6" fmla="*/ 45697 w 45696"/>
                <a:gd name="connsiteY6" fmla="*/ 19488 h 54416"/>
                <a:gd name="connsiteX7" fmla="*/ 40673 w 45696"/>
                <a:gd name="connsiteY7" fmla="*/ 30530 h 54416"/>
                <a:gd name="connsiteX8" fmla="*/ 37010 w 45696"/>
                <a:gd name="connsiteY8" fmla="*/ 35170 h 54416"/>
                <a:gd name="connsiteX9" fmla="*/ 34593 w 45696"/>
                <a:gd name="connsiteY9" fmla="*/ 38148 h 54416"/>
                <a:gd name="connsiteX10" fmla="*/ 33598 w 45696"/>
                <a:gd name="connsiteY10" fmla="*/ 39777 h 54416"/>
                <a:gd name="connsiteX11" fmla="*/ 32044 w 45696"/>
                <a:gd name="connsiteY11" fmla="*/ 45474 h 54416"/>
                <a:gd name="connsiteX12" fmla="*/ 25134 w 45696"/>
                <a:gd name="connsiteY12" fmla="*/ 53847 h 54416"/>
                <a:gd name="connsiteX13" fmla="*/ 19145 w 45696"/>
                <a:gd name="connsiteY13" fmla="*/ 52561 h 54416"/>
                <a:gd name="connsiteX14" fmla="*/ 5349 w 45696"/>
                <a:gd name="connsiteY14" fmla="*/ 43914 h 54416"/>
                <a:gd name="connsiteX15" fmla="*/ 4372 w 45696"/>
                <a:gd name="connsiteY15" fmla="*/ 42131 h 54416"/>
                <a:gd name="connsiteX16" fmla="*/ 4880 w 45696"/>
                <a:gd name="connsiteY16" fmla="*/ 41211 h 54416"/>
                <a:gd name="connsiteX17" fmla="*/ 5486 w 45696"/>
                <a:gd name="connsiteY17" fmla="*/ 40165 h 54416"/>
                <a:gd name="connsiteX18" fmla="*/ 1480 w 45696"/>
                <a:gd name="connsiteY18" fmla="*/ 42085 h 54416"/>
                <a:gd name="connsiteX19" fmla="*/ 18522 w 45696"/>
                <a:gd name="connsiteY19" fmla="*/ 14316 h 5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696" h="54416">
                  <a:moveTo>
                    <a:pt x="18522" y="14316"/>
                  </a:moveTo>
                  <a:cubicBezTo>
                    <a:pt x="20722" y="14322"/>
                    <a:pt x="22923" y="14333"/>
                    <a:pt x="25123" y="14339"/>
                  </a:cubicBezTo>
                  <a:cubicBezTo>
                    <a:pt x="27272" y="17128"/>
                    <a:pt x="29312" y="17019"/>
                    <a:pt x="31558" y="14333"/>
                  </a:cubicBezTo>
                  <a:cubicBezTo>
                    <a:pt x="35044" y="10161"/>
                    <a:pt x="33787" y="3606"/>
                    <a:pt x="38793" y="0"/>
                  </a:cubicBezTo>
                  <a:cubicBezTo>
                    <a:pt x="43868" y="2658"/>
                    <a:pt x="44159" y="5990"/>
                    <a:pt x="40925" y="10339"/>
                  </a:cubicBezTo>
                  <a:cubicBezTo>
                    <a:pt x="37250" y="15282"/>
                    <a:pt x="40153" y="17002"/>
                    <a:pt x="44834" y="17614"/>
                  </a:cubicBezTo>
                  <a:cubicBezTo>
                    <a:pt x="45120" y="18237"/>
                    <a:pt x="45405" y="18865"/>
                    <a:pt x="45697" y="19488"/>
                  </a:cubicBezTo>
                  <a:cubicBezTo>
                    <a:pt x="45394" y="23792"/>
                    <a:pt x="42748" y="27032"/>
                    <a:pt x="40673" y="30530"/>
                  </a:cubicBezTo>
                  <a:cubicBezTo>
                    <a:pt x="39593" y="32187"/>
                    <a:pt x="38324" y="33707"/>
                    <a:pt x="37010" y="35170"/>
                  </a:cubicBezTo>
                  <a:cubicBezTo>
                    <a:pt x="36221" y="36170"/>
                    <a:pt x="35387" y="37148"/>
                    <a:pt x="34593" y="38148"/>
                  </a:cubicBezTo>
                  <a:cubicBezTo>
                    <a:pt x="34278" y="38702"/>
                    <a:pt x="33907" y="39222"/>
                    <a:pt x="33598" y="39777"/>
                  </a:cubicBezTo>
                  <a:cubicBezTo>
                    <a:pt x="32827" y="41605"/>
                    <a:pt x="32358" y="43509"/>
                    <a:pt x="32044" y="45474"/>
                  </a:cubicBezTo>
                  <a:cubicBezTo>
                    <a:pt x="30718" y="49075"/>
                    <a:pt x="31849" y="54733"/>
                    <a:pt x="25134" y="53847"/>
                  </a:cubicBezTo>
                  <a:cubicBezTo>
                    <a:pt x="23128" y="53373"/>
                    <a:pt x="20888" y="52075"/>
                    <a:pt x="19145" y="52561"/>
                  </a:cubicBezTo>
                  <a:cubicBezTo>
                    <a:pt x="7618" y="55778"/>
                    <a:pt x="7652" y="55904"/>
                    <a:pt x="5349" y="43914"/>
                  </a:cubicBezTo>
                  <a:cubicBezTo>
                    <a:pt x="4526" y="43383"/>
                    <a:pt x="4206" y="42788"/>
                    <a:pt x="4372" y="42131"/>
                  </a:cubicBezTo>
                  <a:cubicBezTo>
                    <a:pt x="4549" y="41445"/>
                    <a:pt x="4760" y="41102"/>
                    <a:pt x="4880" y="41211"/>
                  </a:cubicBezTo>
                  <a:cubicBezTo>
                    <a:pt x="6075" y="40811"/>
                    <a:pt x="5629" y="39954"/>
                    <a:pt x="5486" y="40165"/>
                  </a:cubicBezTo>
                  <a:cubicBezTo>
                    <a:pt x="4497" y="41605"/>
                    <a:pt x="3114" y="41943"/>
                    <a:pt x="1480" y="42085"/>
                  </a:cubicBezTo>
                  <a:cubicBezTo>
                    <a:pt x="-3658" y="31227"/>
                    <a:pt x="5200" y="16871"/>
                    <a:pt x="18522" y="14316"/>
                  </a:cubicBezTo>
                  <a:close/>
                </a:path>
              </a:pathLst>
            </a:custGeom>
            <a:grpFill/>
            <a:ln w="5715" cap="flat">
              <a:noFill/>
              <a:prstDash val="solid"/>
              <a:miter/>
            </a:ln>
          </p:spPr>
          <p:txBody>
            <a:bodyPr rtlCol="0" anchor="ctr"/>
            <a:lstStyle/>
            <a:p>
              <a:endParaRPr lang="zh-CN" altLang="en-US"/>
            </a:p>
          </p:txBody>
        </p:sp>
        <p:sp>
          <p:nvSpPr>
            <p:cNvPr id="2387" name="任意多边形: 形状 2386">
              <a:extLst>
                <a:ext uri="{FF2B5EF4-FFF2-40B4-BE49-F238E27FC236}">
                  <a16:creationId xmlns:a16="http://schemas.microsoft.com/office/drawing/2014/main" id="{3BB25D03-79C5-97AD-E415-23664F3D0FC4}"/>
                </a:ext>
              </a:extLst>
            </p:cNvPr>
            <p:cNvSpPr/>
            <p:nvPr/>
          </p:nvSpPr>
          <p:spPr>
            <a:xfrm>
              <a:off x="4759192" y="5005439"/>
              <a:ext cx="46167" cy="64991"/>
            </a:xfrm>
            <a:custGeom>
              <a:avLst/>
              <a:gdLst>
                <a:gd name="connsiteX0" fmla="*/ 36210 w 46167"/>
                <a:gd name="connsiteY0" fmla="*/ 41963 h 64991"/>
                <a:gd name="connsiteX1" fmla="*/ 29346 w 46167"/>
                <a:gd name="connsiteY1" fmla="*/ 50164 h 64991"/>
                <a:gd name="connsiteX2" fmla="*/ 45748 w 46167"/>
                <a:gd name="connsiteY2" fmla="*/ 49050 h 64991"/>
                <a:gd name="connsiteX3" fmla="*/ 42851 w 46167"/>
                <a:gd name="connsiteY3" fmla="*/ 55170 h 64991"/>
                <a:gd name="connsiteX4" fmla="*/ 44314 w 46167"/>
                <a:gd name="connsiteY4" fmla="*/ 59103 h 64991"/>
                <a:gd name="connsiteX5" fmla="*/ 39468 w 46167"/>
                <a:gd name="connsiteY5" fmla="*/ 61668 h 64991"/>
                <a:gd name="connsiteX6" fmla="*/ 39490 w 46167"/>
                <a:gd name="connsiteY6" fmla="*/ 61691 h 64991"/>
                <a:gd name="connsiteX7" fmla="*/ 9813 w 46167"/>
                <a:gd name="connsiteY7" fmla="*/ 64983 h 64991"/>
                <a:gd name="connsiteX8" fmla="*/ 0 w 46167"/>
                <a:gd name="connsiteY8" fmla="*/ 61691 h 64991"/>
                <a:gd name="connsiteX9" fmla="*/ 20408 w 46167"/>
                <a:gd name="connsiteY9" fmla="*/ 32796 h 64991"/>
                <a:gd name="connsiteX10" fmla="*/ 16442 w 46167"/>
                <a:gd name="connsiteY10" fmla="*/ 25510 h 64991"/>
                <a:gd name="connsiteX11" fmla="*/ 32981 w 46167"/>
                <a:gd name="connsiteY11" fmla="*/ 1472 h 64991"/>
                <a:gd name="connsiteX12" fmla="*/ 39479 w 46167"/>
                <a:gd name="connsiteY12" fmla="*/ 2501 h 64991"/>
                <a:gd name="connsiteX13" fmla="*/ 40594 w 46167"/>
                <a:gd name="connsiteY13" fmla="*/ 4696 h 64991"/>
                <a:gd name="connsiteX14" fmla="*/ 39439 w 46167"/>
                <a:gd name="connsiteY14" fmla="*/ 5770 h 64991"/>
                <a:gd name="connsiteX15" fmla="*/ 36222 w 46167"/>
                <a:gd name="connsiteY15" fmla="*/ 9107 h 64991"/>
                <a:gd name="connsiteX16" fmla="*/ 31364 w 46167"/>
                <a:gd name="connsiteY16" fmla="*/ 31550 h 64991"/>
                <a:gd name="connsiteX17" fmla="*/ 31690 w 46167"/>
                <a:gd name="connsiteY17" fmla="*/ 34231 h 64991"/>
                <a:gd name="connsiteX18" fmla="*/ 32884 w 46167"/>
                <a:gd name="connsiteY18" fmla="*/ 35374 h 64991"/>
                <a:gd name="connsiteX19" fmla="*/ 36210 w 46167"/>
                <a:gd name="connsiteY19" fmla="*/ 41963 h 64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167" h="64991">
                  <a:moveTo>
                    <a:pt x="36210" y="41963"/>
                  </a:moveTo>
                  <a:cubicBezTo>
                    <a:pt x="36599" y="46775"/>
                    <a:pt x="32221" y="47684"/>
                    <a:pt x="29346" y="50164"/>
                  </a:cubicBezTo>
                  <a:cubicBezTo>
                    <a:pt x="35261" y="54850"/>
                    <a:pt x="40148" y="47621"/>
                    <a:pt x="45748" y="49050"/>
                  </a:cubicBezTo>
                  <a:cubicBezTo>
                    <a:pt x="47520" y="52330"/>
                    <a:pt x="43114" y="52827"/>
                    <a:pt x="42851" y="55170"/>
                  </a:cubicBezTo>
                  <a:cubicBezTo>
                    <a:pt x="43914" y="56268"/>
                    <a:pt x="44428" y="57571"/>
                    <a:pt x="44314" y="59103"/>
                  </a:cubicBezTo>
                  <a:cubicBezTo>
                    <a:pt x="43423" y="61320"/>
                    <a:pt x="42217" y="62949"/>
                    <a:pt x="39468" y="61668"/>
                  </a:cubicBezTo>
                  <a:lnTo>
                    <a:pt x="39490" y="61691"/>
                  </a:lnTo>
                  <a:cubicBezTo>
                    <a:pt x="28198" y="50130"/>
                    <a:pt x="19700" y="63829"/>
                    <a:pt x="9813" y="64983"/>
                  </a:cubicBezTo>
                  <a:cubicBezTo>
                    <a:pt x="6121" y="65143"/>
                    <a:pt x="3178" y="63069"/>
                    <a:pt x="0" y="61691"/>
                  </a:cubicBezTo>
                  <a:cubicBezTo>
                    <a:pt x="6806" y="52062"/>
                    <a:pt x="13653" y="42460"/>
                    <a:pt x="20408" y="32796"/>
                  </a:cubicBezTo>
                  <a:cubicBezTo>
                    <a:pt x="23843" y="27881"/>
                    <a:pt x="21134" y="26110"/>
                    <a:pt x="16442" y="25510"/>
                  </a:cubicBezTo>
                  <a:cubicBezTo>
                    <a:pt x="21917" y="17469"/>
                    <a:pt x="27203" y="9285"/>
                    <a:pt x="32981" y="1472"/>
                  </a:cubicBezTo>
                  <a:cubicBezTo>
                    <a:pt x="34890" y="-1105"/>
                    <a:pt x="37633" y="-2"/>
                    <a:pt x="39479" y="2501"/>
                  </a:cubicBezTo>
                  <a:cubicBezTo>
                    <a:pt x="40611" y="3244"/>
                    <a:pt x="40982" y="3976"/>
                    <a:pt x="40594" y="4696"/>
                  </a:cubicBezTo>
                  <a:cubicBezTo>
                    <a:pt x="40211" y="5416"/>
                    <a:pt x="39822" y="5770"/>
                    <a:pt x="39439" y="5770"/>
                  </a:cubicBezTo>
                  <a:cubicBezTo>
                    <a:pt x="38365" y="6884"/>
                    <a:pt x="37296" y="7993"/>
                    <a:pt x="36222" y="9107"/>
                  </a:cubicBezTo>
                  <a:cubicBezTo>
                    <a:pt x="41765" y="18171"/>
                    <a:pt x="33215" y="24190"/>
                    <a:pt x="31364" y="31550"/>
                  </a:cubicBezTo>
                  <a:cubicBezTo>
                    <a:pt x="30547" y="32493"/>
                    <a:pt x="30701" y="33419"/>
                    <a:pt x="31690" y="34231"/>
                  </a:cubicBezTo>
                  <a:cubicBezTo>
                    <a:pt x="32073" y="34602"/>
                    <a:pt x="32478" y="34991"/>
                    <a:pt x="32884" y="35374"/>
                  </a:cubicBezTo>
                  <a:cubicBezTo>
                    <a:pt x="32953" y="38100"/>
                    <a:pt x="33558" y="40546"/>
                    <a:pt x="36210" y="41963"/>
                  </a:cubicBezTo>
                  <a:close/>
                </a:path>
              </a:pathLst>
            </a:custGeom>
            <a:grpFill/>
            <a:ln w="5715" cap="flat">
              <a:noFill/>
              <a:prstDash val="solid"/>
              <a:miter/>
            </a:ln>
          </p:spPr>
          <p:txBody>
            <a:bodyPr rtlCol="0" anchor="ctr"/>
            <a:lstStyle/>
            <a:p>
              <a:endParaRPr lang="zh-CN" altLang="en-US"/>
            </a:p>
          </p:txBody>
        </p:sp>
        <p:sp>
          <p:nvSpPr>
            <p:cNvPr id="2388" name="任意多边形: 形状 2387">
              <a:extLst>
                <a:ext uri="{FF2B5EF4-FFF2-40B4-BE49-F238E27FC236}">
                  <a16:creationId xmlns:a16="http://schemas.microsoft.com/office/drawing/2014/main" id="{A65F5552-5DDE-EAC9-4F52-2899E56F3001}"/>
                </a:ext>
              </a:extLst>
            </p:cNvPr>
            <p:cNvSpPr/>
            <p:nvPr/>
          </p:nvSpPr>
          <p:spPr>
            <a:xfrm>
              <a:off x="4768152" y="5090104"/>
              <a:ext cx="54854" cy="63991"/>
            </a:xfrm>
            <a:custGeom>
              <a:avLst/>
              <a:gdLst>
                <a:gd name="connsiteX0" fmla="*/ 40367 w 54854"/>
                <a:gd name="connsiteY0" fmla="*/ 6613 h 63991"/>
                <a:gd name="connsiteX1" fmla="*/ 46928 w 54854"/>
                <a:gd name="connsiteY1" fmla="*/ 0 h 63991"/>
                <a:gd name="connsiteX2" fmla="*/ 51848 w 54854"/>
                <a:gd name="connsiteY2" fmla="*/ 3264 h 63991"/>
                <a:gd name="connsiteX3" fmla="*/ 54855 w 54854"/>
                <a:gd name="connsiteY3" fmla="*/ 10836 h 63991"/>
                <a:gd name="connsiteX4" fmla="*/ 50534 w 54854"/>
                <a:gd name="connsiteY4" fmla="*/ 17882 h 63991"/>
                <a:gd name="connsiteX5" fmla="*/ 46334 w 54854"/>
                <a:gd name="connsiteY5" fmla="*/ 18905 h 63991"/>
                <a:gd name="connsiteX6" fmla="*/ 42013 w 54854"/>
                <a:gd name="connsiteY6" fmla="*/ 18517 h 63991"/>
                <a:gd name="connsiteX7" fmla="*/ 36978 w 54854"/>
                <a:gd name="connsiteY7" fmla="*/ 19814 h 63991"/>
                <a:gd name="connsiteX8" fmla="*/ 41293 w 54854"/>
                <a:gd name="connsiteY8" fmla="*/ 31032 h 63991"/>
                <a:gd name="connsiteX9" fmla="*/ 43659 w 54854"/>
                <a:gd name="connsiteY9" fmla="*/ 36250 h 63991"/>
                <a:gd name="connsiteX10" fmla="*/ 12758 w 54854"/>
                <a:gd name="connsiteY10" fmla="*/ 55658 h 63991"/>
                <a:gd name="connsiteX11" fmla="*/ 14541 w 54854"/>
                <a:gd name="connsiteY11" fmla="*/ 61265 h 63991"/>
                <a:gd name="connsiteX12" fmla="*/ 8980 w 54854"/>
                <a:gd name="connsiteY12" fmla="*/ 63979 h 63991"/>
                <a:gd name="connsiteX13" fmla="*/ 362 w 54854"/>
                <a:gd name="connsiteY13" fmla="*/ 57482 h 63991"/>
                <a:gd name="connsiteX14" fmla="*/ 2282 w 54854"/>
                <a:gd name="connsiteY14" fmla="*/ 52024 h 63991"/>
                <a:gd name="connsiteX15" fmla="*/ 16581 w 54854"/>
                <a:gd name="connsiteY15" fmla="*/ 41200 h 63991"/>
                <a:gd name="connsiteX16" fmla="*/ 19433 w 54854"/>
                <a:gd name="connsiteY16" fmla="*/ 23523 h 63991"/>
                <a:gd name="connsiteX17" fmla="*/ 29549 w 54854"/>
                <a:gd name="connsiteY17" fmla="*/ 9470 h 63991"/>
                <a:gd name="connsiteX18" fmla="*/ 40367 w 54854"/>
                <a:gd name="connsiteY18" fmla="*/ 6613 h 63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854" h="63991">
                  <a:moveTo>
                    <a:pt x="40367" y="6613"/>
                  </a:moveTo>
                  <a:cubicBezTo>
                    <a:pt x="40487" y="2355"/>
                    <a:pt x="42682" y="166"/>
                    <a:pt x="46928" y="0"/>
                  </a:cubicBezTo>
                  <a:cubicBezTo>
                    <a:pt x="48894" y="594"/>
                    <a:pt x="50391" y="1886"/>
                    <a:pt x="51848" y="3264"/>
                  </a:cubicBezTo>
                  <a:cubicBezTo>
                    <a:pt x="53426" y="5555"/>
                    <a:pt x="54557" y="8024"/>
                    <a:pt x="54855" y="10836"/>
                  </a:cubicBezTo>
                  <a:cubicBezTo>
                    <a:pt x="54632" y="13933"/>
                    <a:pt x="53060" y="16197"/>
                    <a:pt x="50534" y="17882"/>
                  </a:cubicBezTo>
                  <a:cubicBezTo>
                    <a:pt x="49197" y="18482"/>
                    <a:pt x="47791" y="18797"/>
                    <a:pt x="46334" y="18905"/>
                  </a:cubicBezTo>
                  <a:cubicBezTo>
                    <a:pt x="44870" y="18911"/>
                    <a:pt x="43425" y="18751"/>
                    <a:pt x="42013" y="18517"/>
                  </a:cubicBezTo>
                  <a:cubicBezTo>
                    <a:pt x="40076" y="18311"/>
                    <a:pt x="36561" y="18174"/>
                    <a:pt x="36978" y="19814"/>
                  </a:cubicBezTo>
                  <a:cubicBezTo>
                    <a:pt x="37938" y="23614"/>
                    <a:pt x="34349" y="29535"/>
                    <a:pt x="41293" y="31032"/>
                  </a:cubicBezTo>
                  <a:cubicBezTo>
                    <a:pt x="43276" y="32244"/>
                    <a:pt x="44608" y="33736"/>
                    <a:pt x="43659" y="36250"/>
                  </a:cubicBezTo>
                  <a:cubicBezTo>
                    <a:pt x="32200" y="40874"/>
                    <a:pt x="22456" y="48166"/>
                    <a:pt x="12758" y="55658"/>
                  </a:cubicBezTo>
                  <a:cubicBezTo>
                    <a:pt x="6832" y="60236"/>
                    <a:pt x="16518" y="59070"/>
                    <a:pt x="14541" y="61265"/>
                  </a:cubicBezTo>
                  <a:cubicBezTo>
                    <a:pt x="13227" y="62722"/>
                    <a:pt x="10786" y="64134"/>
                    <a:pt x="8980" y="63979"/>
                  </a:cubicBezTo>
                  <a:cubicBezTo>
                    <a:pt x="5054" y="63648"/>
                    <a:pt x="1808" y="61585"/>
                    <a:pt x="362" y="57482"/>
                  </a:cubicBezTo>
                  <a:cubicBezTo>
                    <a:pt x="-484" y="55081"/>
                    <a:pt x="151" y="53521"/>
                    <a:pt x="2282" y="52024"/>
                  </a:cubicBezTo>
                  <a:cubicBezTo>
                    <a:pt x="7174" y="48589"/>
                    <a:pt x="12175" y="45206"/>
                    <a:pt x="16581" y="41200"/>
                  </a:cubicBezTo>
                  <a:cubicBezTo>
                    <a:pt x="21919" y="36348"/>
                    <a:pt x="28160" y="32570"/>
                    <a:pt x="19433" y="23523"/>
                  </a:cubicBezTo>
                  <a:cubicBezTo>
                    <a:pt x="13312" y="17174"/>
                    <a:pt x="19473" y="9064"/>
                    <a:pt x="29549" y="9470"/>
                  </a:cubicBezTo>
                  <a:cubicBezTo>
                    <a:pt x="33738" y="9636"/>
                    <a:pt x="36904" y="8093"/>
                    <a:pt x="40367" y="6613"/>
                  </a:cubicBezTo>
                  <a:close/>
                </a:path>
              </a:pathLst>
            </a:custGeom>
            <a:grpFill/>
            <a:ln w="5715" cap="flat">
              <a:noFill/>
              <a:prstDash val="solid"/>
              <a:miter/>
            </a:ln>
          </p:spPr>
          <p:txBody>
            <a:bodyPr rtlCol="0" anchor="ctr"/>
            <a:lstStyle/>
            <a:p>
              <a:endParaRPr lang="zh-CN" altLang="en-US"/>
            </a:p>
          </p:txBody>
        </p:sp>
        <p:sp>
          <p:nvSpPr>
            <p:cNvPr id="2389" name="任意多边形: 形状 2388">
              <a:extLst>
                <a:ext uri="{FF2B5EF4-FFF2-40B4-BE49-F238E27FC236}">
                  <a16:creationId xmlns:a16="http://schemas.microsoft.com/office/drawing/2014/main" id="{BC5BF738-A888-8A9D-760A-F53ACE6D9EF7}"/>
                </a:ext>
              </a:extLst>
            </p:cNvPr>
            <p:cNvSpPr/>
            <p:nvPr/>
          </p:nvSpPr>
          <p:spPr>
            <a:xfrm>
              <a:off x="4740807" y="5021078"/>
              <a:ext cx="34826" cy="49777"/>
            </a:xfrm>
            <a:custGeom>
              <a:avLst/>
              <a:gdLst>
                <a:gd name="connsiteX0" fmla="*/ 31541 w 34826"/>
                <a:gd name="connsiteY0" fmla="*/ 0 h 49777"/>
                <a:gd name="connsiteX1" fmla="*/ 34827 w 34826"/>
                <a:gd name="connsiteY1" fmla="*/ 9870 h 49777"/>
                <a:gd name="connsiteX2" fmla="*/ 23386 w 34826"/>
                <a:gd name="connsiteY2" fmla="*/ 19688 h 49777"/>
                <a:gd name="connsiteX3" fmla="*/ 16293 w 34826"/>
                <a:gd name="connsiteY3" fmla="*/ 25209 h 49777"/>
                <a:gd name="connsiteX4" fmla="*/ 7406 w 34826"/>
                <a:gd name="connsiteY4" fmla="*/ 49778 h 49777"/>
                <a:gd name="connsiteX5" fmla="*/ 80 w 34826"/>
                <a:gd name="connsiteY5" fmla="*/ 40668 h 49777"/>
                <a:gd name="connsiteX6" fmla="*/ 8184 w 34826"/>
                <a:gd name="connsiteY6" fmla="*/ 30324 h 49777"/>
                <a:gd name="connsiteX7" fmla="*/ 6623 w 34826"/>
                <a:gd name="connsiteY7" fmla="*/ 26455 h 49777"/>
                <a:gd name="connsiteX8" fmla="*/ 1326 w 34826"/>
                <a:gd name="connsiteY8" fmla="*/ 20888 h 49777"/>
                <a:gd name="connsiteX9" fmla="*/ 5298 w 34826"/>
                <a:gd name="connsiteY9" fmla="*/ 7812 h 49777"/>
                <a:gd name="connsiteX10" fmla="*/ 19711 w 34826"/>
                <a:gd name="connsiteY10" fmla="*/ 3875 h 49777"/>
                <a:gd name="connsiteX11" fmla="*/ 31541 w 34826"/>
                <a:gd name="connsiteY11" fmla="*/ 0 h 49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826" h="49777">
                  <a:moveTo>
                    <a:pt x="31541" y="0"/>
                  </a:moveTo>
                  <a:cubicBezTo>
                    <a:pt x="31655" y="3618"/>
                    <a:pt x="30952" y="7510"/>
                    <a:pt x="34827" y="9870"/>
                  </a:cubicBezTo>
                  <a:cubicBezTo>
                    <a:pt x="34221" y="16871"/>
                    <a:pt x="28529" y="18077"/>
                    <a:pt x="23386" y="19688"/>
                  </a:cubicBezTo>
                  <a:cubicBezTo>
                    <a:pt x="20111" y="20711"/>
                    <a:pt x="15230" y="23255"/>
                    <a:pt x="16293" y="25209"/>
                  </a:cubicBezTo>
                  <a:cubicBezTo>
                    <a:pt x="22603" y="36799"/>
                    <a:pt x="8612" y="40605"/>
                    <a:pt x="7406" y="49778"/>
                  </a:cubicBezTo>
                  <a:cubicBezTo>
                    <a:pt x="6115" y="45486"/>
                    <a:pt x="-817" y="45503"/>
                    <a:pt x="80" y="40668"/>
                  </a:cubicBezTo>
                  <a:cubicBezTo>
                    <a:pt x="834" y="36571"/>
                    <a:pt x="1189" y="30964"/>
                    <a:pt x="8184" y="30324"/>
                  </a:cubicBezTo>
                  <a:cubicBezTo>
                    <a:pt x="10493" y="30113"/>
                    <a:pt x="9327" y="26872"/>
                    <a:pt x="6623" y="26455"/>
                  </a:cubicBezTo>
                  <a:cubicBezTo>
                    <a:pt x="3303" y="25940"/>
                    <a:pt x="-429" y="25849"/>
                    <a:pt x="1326" y="20888"/>
                  </a:cubicBezTo>
                  <a:cubicBezTo>
                    <a:pt x="2892" y="16471"/>
                    <a:pt x="-469" y="9555"/>
                    <a:pt x="5298" y="7812"/>
                  </a:cubicBezTo>
                  <a:cubicBezTo>
                    <a:pt x="9887" y="6424"/>
                    <a:pt x="12973" y="-194"/>
                    <a:pt x="19711" y="3875"/>
                  </a:cubicBezTo>
                  <a:cubicBezTo>
                    <a:pt x="23723" y="6281"/>
                    <a:pt x="27512" y="1252"/>
                    <a:pt x="31541" y="0"/>
                  </a:cubicBezTo>
                  <a:close/>
                </a:path>
              </a:pathLst>
            </a:custGeom>
            <a:grpFill/>
            <a:ln w="5715" cap="flat">
              <a:noFill/>
              <a:prstDash val="solid"/>
              <a:miter/>
            </a:ln>
          </p:spPr>
          <p:txBody>
            <a:bodyPr rtlCol="0" anchor="ctr"/>
            <a:lstStyle/>
            <a:p>
              <a:endParaRPr lang="zh-CN" altLang="en-US"/>
            </a:p>
          </p:txBody>
        </p:sp>
        <p:sp>
          <p:nvSpPr>
            <p:cNvPr id="2390" name="任意多边形: 形状 2389">
              <a:extLst>
                <a:ext uri="{FF2B5EF4-FFF2-40B4-BE49-F238E27FC236}">
                  <a16:creationId xmlns:a16="http://schemas.microsoft.com/office/drawing/2014/main" id="{F78817AF-D50A-E4F7-5E09-4863F0267E7F}"/>
                </a:ext>
              </a:extLst>
            </p:cNvPr>
            <p:cNvSpPr/>
            <p:nvPr/>
          </p:nvSpPr>
          <p:spPr>
            <a:xfrm>
              <a:off x="4802181" y="5078446"/>
              <a:ext cx="45824" cy="82741"/>
            </a:xfrm>
            <a:custGeom>
              <a:avLst/>
              <a:gdLst>
                <a:gd name="connsiteX0" fmla="*/ 13082 w 45824"/>
                <a:gd name="connsiteY0" fmla="*/ 28227 h 82741"/>
                <a:gd name="connsiteX1" fmla="*/ 16208 w 45824"/>
                <a:gd name="connsiteY1" fmla="*/ 28152 h 82741"/>
                <a:gd name="connsiteX2" fmla="*/ 27798 w 45824"/>
                <a:gd name="connsiteY2" fmla="*/ 10464 h 82741"/>
                <a:gd name="connsiteX3" fmla="*/ 41845 w 45824"/>
                <a:gd name="connsiteY3" fmla="*/ 0 h 82741"/>
                <a:gd name="connsiteX4" fmla="*/ 45806 w 45824"/>
                <a:gd name="connsiteY4" fmla="*/ 1755 h 82741"/>
                <a:gd name="connsiteX5" fmla="*/ 45783 w 45824"/>
                <a:gd name="connsiteY5" fmla="*/ 5109 h 82741"/>
                <a:gd name="connsiteX6" fmla="*/ 39216 w 45824"/>
                <a:gd name="connsiteY6" fmla="*/ 18299 h 82741"/>
                <a:gd name="connsiteX7" fmla="*/ 39222 w 45824"/>
                <a:gd name="connsiteY7" fmla="*/ 21574 h 82741"/>
                <a:gd name="connsiteX8" fmla="*/ 29284 w 45824"/>
                <a:gd name="connsiteY8" fmla="*/ 44726 h 82741"/>
                <a:gd name="connsiteX9" fmla="*/ 29329 w 45824"/>
                <a:gd name="connsiteY9" fmla="*/ 47869 h 82741"/>
                <a:gd name="connsiteX10" fmla="*/ 19368 w 45824"/>
                <a:gd name="connsiteY10" fmla="*/ 58687 h 82741"/>
                <a:gd name="connsiteX11" fmla="*/ 12442 w 45824"/>
                <a:gd name="connsiteY11" fmla="*/ 68631 h 82741"/>
                <a:gd name="connsiteX12" fmla="*/ 16179 w 45824"/>
                <a:gd name="connsiteY12" fmla="*/ 74192 h 82741"/>
                <a:gd name="connsiteX13" fmla="*/ 16219 w 45824"/>
                <a:gd name="connsiteY13" fmla="*/ 74243 h 82741"/>
                <a:gd name="connsiteX14" fmla="*/ 16162 w 45824"/>
                <a:gd name="connsiteY14" fmla="*/ 77467 h 82741"/>
                <a:gd name="connsiteX15" fmla="*/ 0 w 45824"/>
                <a:gd name="connsiteY15" fmla="*/ 82742 h 82741"/>
                <a:gd name="connsiteX16" fmla="*/ 9618 w 45824"/>
                <a:gd name="connsiteY16" fmla="*/ 51201 h 82741"/>
                <a:gd name="connsiteX17" fmla="*/ 11836 w 45824"/>
                <a:gd name="connsiteY17" fmla="*/ 34942 h 82741"/>
                <a:gd name="connsiteX18" fmla="*/ 11396 w 45824"/>
                <a:gd name="connsiteY18" fmla="*/ 31175 h 82741"/>
                <a:gd name="connsiteX19" fmla="*/ 13082 w 45824"/>
                <a:gd name="connsiteY19" fmla="*/ 28227 h 82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824" h="82741">
                  <a:moveTo>
                    <a:pt x="13082" y="28227"/>
                  </a:moveTo>
                  <a:cubicBezTo>
                    <a:pt x="14122" y="28209"/>
                    <a:pt x="15168" y="28186"/>
                    <a:pt x="16208" y="28152"/>
                  </a:cubicBezTo>
                  <a:cubicBezTo>
                    <a:pt x="24100" y="24912"/>
                    <a:pt x="21814" y="14973"/>
                    <a:pt x="27798" y="10464"/>
                  </a:cubicBezTo>
                  <a:cubicBezTo>
                    <a:pt x="32473" y="6978"/>
                    <a:pt x="35479" y="1229"/>
                    <a:pt x="41845" y="0"/>
                  </a:cubicBezTo>
                  <a:cubicBezTo>
                    <a:pt x="43400" y="57"/>
                    <a:pt x="44720" y="646"/>
                    <a:pt x="45806" y="1755"/>
                  </a:cubicBezTo>
                  <a:cubicBezTo>
                    <a:pt x="45800" y="2875"/>
                    <a:pt x="45789" y="3989"/>
                    <a:pt x="45783" y="5109"/>
                  </a:cubicBezTo>
                  <a:cubicBezTo>
                    <a:pt x="46314" y="10859"/>
                    <a:pt x="41640" y="14019"/>
                    <a:pt x="39216" y="18299"/>
                  </a:cubicBezTo>
                  <a:cubicBezTo>
                    <a:pt x="39216" y="19391"/>
                    <a:pt x="39216" y="20482"/>
                    <a:pt x="39222" y="21574"/>
                  </a:cubicBezTo>
                  <a:cubicBezTo>
                    <a:pt x="30421" y="26935"/>
                    <a:pt x="29992" y="35890"/>
                    <a:pt x="29284" y="44726"/>
                  </a:cubicBezTo>
                  <a:cubicBezTo>
                    <a:pt x="29312" y="45771"/>
                    <a:pt x="29324" y="46817"/>
                    <a:pt x="29329" y="47869"/>
                  </a:cubicBezTo>
                  <a:cubicBezTo>
                    <a:pt x="24683" y="50246"/>
                    <a:pt x="19511" y="52035"/>
                    <a:pt x="19368" y="58687"/>
                  </a:cubicBezTo>
                  <a:cubicBezTo>
                    <a:pt x="19265" y="63459"/>
                    <a:pt x="15082" y="65465"/>
                    <a:pt x="12442" y="68631"/>
                  </a:cubicBezTo>
                  <a:cubicBezTo>
                    <a:pt x="8847" y="72941"/>
                    <a:pt x="13207" y="73444"/>
                    <a:pt x="16179" y="74192"/>
                  </a:cubicBezTo>
                  <a:lnTo>
                    <a:pt x="16219" y="74243"/>
                  </a:lnTo>
                  <a:cubicBezTo>
                    <a:pt x="16236" y="75318"/>
                    <a:pt x="16213" y="76392"/>
                    <a:pt x="16162" y="77467"/>
                  </a:cubicBezTo>
                  <a:cubicBezTo>
                    <a:pt x="10681" y="76433"/>
                    <a:pt x="6361" y="79981"/>
                    <a:pt x="0" y="82742"/>
                  </a:cubicBezTo>
                  <a:cubicBezTo>
                    <a:pt x="3155" y="70917"/>
                    <a:pt x="11659" y="62499"/>
                    <a:pt x="9618" y="51201"/>
                  </a:cubicBezTo>
                  <a:cubicBezTo>
                    <a:pt x="12887" y="46126"/>
                    <a:pt x="9070" y="40056"/>
                    <a:pt x="11836" y="34942"/>
                  </a:cubicBezTo>
                  <a:cubicBezTo>
                    <a:pt x="11704" y="33690"/>
                    <a:pt x="11590" y="32427"/>
                    <a:pt x="11396" y="31175"/>
                  </a:cubicBezTo>
                  <a:cubicBezTo>
                    <a:pt x="11316" y="29832"/>
                    <a:pt x="11882" y="28849"/>
                    <a:pt x="13082" y="28227"/>
                  </a:cubicBezTo>
                  <a:close/>
                </a:path>
              </a:pathLst>
            </a:custGeom>
            <a:grpFill/>
            <a:ln w="5715" cap="flat">
              <a:noFill/>
              <a:prstDash val="solid"/>
              <a:miter/>
            </a:ln>
          </p:spPr>
          <p:txBody>
            <a:bodyPr rtlCol="0" anchor="ctr"/>
            <a:lstStyle/>
            <a:p>
              <a:endParaRPr lang="zh-CN" altLang="en-US"/>
            </a:p>
          </p:txBody>
        </p:sp>
        <p:sp>
          <p:nvSpPr>
            <p:cNvPr id="2391" name="任意多边形: 形状 2390">
              <a:extLst>
                <a:ext uri="{FF2B5EF4-FFF2-40B4-BE49-F238E27FC236}">
                  <a16:creationId xmlns:a16="http://schemas.microsoft.com/office/drawing/2014/main" id="{60FB2828-4E05-FAF9-9F8B-8CA7FB6AAF45}"/>
                </a:ext>
              </a:extLst>
            </p:cNvPr>
            <p:cNvSpPr/>
            <p:nvPr/>
          </p:nvSpPr>
          <p:spPr>
            <a:xfrm>
              <a:off x="4702997" y="4969585"/>
              <a:ext cx="47481" cy="41692"/>
            </a:xfrm>
            <a:custGeom>
              <a:avLst/>
              <a:gdLst>
                <a:gd name="connsiteX0" fmla="*/ 377 w 47481"/>
                <a:gd name="connsiteY0" fmla="*/ 15375 h 41692"/>
                <a:gd name="connsiteX1" fmla="*/ 3629 w 47481"/>
                <a:gd name="connsiteY1" fmla="*/ 12089 h 41692"/>
                <a:gd name="connsiteX2" fmla="*/ 10161 w 47481"/>
                <a:gd name="connsiteY2" fmla="*/ 8751 h 41692"/>
                <a:gd name="connsiteX3" fmla="*/ 16367 w 47481"/>
                <a:gd name="connsiteY3" fmla="*/ 1453 h 41692"/>
                <a:gd name="connsiteX4" fmla="*/ 21048 w 47481"/>
                <a:gd name="connsiteY4" fmla="*/ 2048 h 41692"/>
                <a:gd name="connsiteX5" fmla="*/ 31695 w 47481"/>
                <a:gd name="connsiteY5" fmla="*/ 5265 h 41692"/>
                <a:gd name="connsiteX6" fmla="*/ 40696 w 47481"/>
                <a:gd name="connsiteY6" fmla="*/ 2368 h 41692"/>
                <a:gd name="connsiteX7" fmla="*/ 47480 w 47481"/>
                <a:gd name="connsiteY7" fmla="*/ 7620 h 41692"/>
                <a:gd name="connsiteX8" fmla="*/ 41422 w 47481"/>
                <a:gd name="connsiteY8" fmla="*/ 13003 h 41692"/>
                <a:gd name="connsiteX9" fmla="*/ 35781 w 47481"/>
                <a:gd name="connsiteY9" fmla="*/ 16747 h 41692"/>
                <a:gd name="connsiteX10" fmla="*/ 41211 w 47481"/>
                <a:gd name="connsiteY10" fmla="*/ 18844 h 41692"/>
                <a:gd name="connsiteX11" fmla="*/ 40656 w 47481"/>
                <a:gd name="connsiteY11" fmla="*/ 22056 h 41692"/>
                <a:gd name="connsiteX12" fmla="*/ 34650 w 47481"/>
                <a:gd name="connsiteY12" fmla="*/ 28891 h 41692"/>
                <a:gd name="connsiteX13" fmla="*/ 29586 w 47481"/>
                <a:gd name="connsiteY13" fmla="*/ 19021 h 41692"/>
                <a:gd name="connsiteX14" fmla="*/ 26620 w 47481"/>
                <a:gd name="connsiteY14" fmla="*/ 21913 h 41692"/>
                <a:gd name="connsiteX15" fmla="*/ 25774 w 47481"/>
                <a:gd name="connsiteY15" fmla="*/ 24045 h 41692"/>
                <a:gd name="connsiteX16" fmla="*/ 26637 w 47481"/>
                <a:gd name="connsiteY16" fmla="*/ 25102 h 41692"/>
                <a:gd name="connsiteX17" fmla="*/ 23340 w 47481"/>
                <a:gd name="connsiteY17" fmla="*/ 35040 h 41692"/>
                <a:gd name="connsiteX18" fmla="*/ 16808 w 47481"/>
                <a:gd name="connsiteY18" fmla="*/ 41693 h 41692"/>
                <a:gd name="connsiteX19" fmla="*/ 14859 w 47481"/>
                <a:gd name="connsiteY19" fmla="*/ 38852 h 41692"/>
                <a:gd name="connsiteX20" fmla="*/ 14819 w 47481"/>
                <a:gd name="connsiteY20" fmla="*/ 37103 h 41692"/>
                <a:gd name="connsiteX21" fmla="*/ 15310 w 47481"/>
                <a:gd name="connsiteY21" fmla="*/ 35452 h 41692"/>
                <a:gd name="connsiteX22" fmla="*/ 16573 w 47481"/>
                <a:gd name="connsiteY22" fmla="*/ 32955 h 41692"/>
                <a:gd name="connsiteX23" fmla="*/ 15659 w 47481"/>
                <a:gd name="connsiteY23" fmla="*/ 31617 h 41692"/>
                <a:gd name="connsiteX24" fmla="*/ 16442 w 47481"/>
                <a:gd name="connsiteY24" fmla="*/ 28731 h 41692"/>
                <a:gd name="connsiteX25" fmla="*/ 12144 w 47481"/>
                <a:gd name="connsiteY25" fmla="*/ 26371 h 41692"/>
                <a:gd name="connsiteX26" fmla="*/ 10967 w 47481"/>
                <a:gd name="connsiteY26" fmla="*/ 19318 h 41692"/>
                <a:gd name="connsiteX27" fmla="*/ 3046 w 47481"/>
                <a:gd name="connsiteY27" fmla="*/ 20261 h 41692"/>
                <a:gd name="connsiteX28" fmla="*/ 377 w 47481"/>
                <a:gd name="connsiteY28" fmla="*/ 15375 h 4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7481" h="41692">
                  <a:moveTo>
                    <a:pt x="377" y="15375"/>
                  </a:moveTo>
                  <a:cubicBezTo>
                    <a:pt x="1463" y="14278"/>
                    <a:pt x="2543" y="13186"/>
                    <a:pt x="3629" y="12089"/>
                  </a:cubicBezTo>
                  <a:cubicBezTo>
                    <a:pt x="5532" y="10443"/>
                    <a:pt x="7789" y="9483"/>
                    <a:pt x="10161" y="8751"/>
                  </a:cubicBezTo>
                  <a:cubicBezTo>
                    <a:pt x="12213" y="6300"/>
                    <a:pt x="14104" y="3694"/>
                    <a:pt x="16367" y="1453"/>
                  </a:cubicBezTo>
                  <a:cubicBezTo>
                    <a:pt x="17893" y="-61"/>
                    <a:pt x="20671" y="-1095"/>
                    <a:pt x="21048" y="2048"/>
                  </a:cubicBezTo>
                  <a:cubicBezTo>
                    <a:pt x="22231" y="11809"/>
                    <a:pt x="26906" y="8774"/>
                    <a:pt x="31695" y="5265"/>
                  </a:cubicBezTo>
                  <a:cubicBezTo>
                    <a:pt x="34438" y="3254"/>
                    <a:pt x="37324" y="2008"/>
                    <a:pt x="40696" y="2368"/>
                  </a:cubicBezTo>
                  <a:cubicBezTo>
                    <a:pt x="43977" y="2722"/>
                    <a:pt x="47583" y="3414"/>
                    <a:pt x="47480" y="7620"/>
                  </a:cubicBezTo>
                  <a:cubicBezTo>
                    <a:pt x="47400" y="10975"/>
                    <a:pt x="46074" y="13941"/>
                    <a:pt x="41422" y="13003"/>
                  </a:cubicBezTo>
                  <a:cubicBezTo>
                    <a:pt x="38564" y="12426"/>
                    <a:pt x="35433" y="13272"/>
                    <a:pt x="35781" y="16747"/>
                  </a:cubicBezTo>
                  <a:cubicBezTo>
                    <a:pt x="36010" y="19021"/>
                    <a:pt x="39359" y="18112"/>
                    <a:pt x="41211" y="18844"/>
                  </a:cubicBezTo>
                  <a:cubicBezTo>
                    <a:pt x="45440" y="20513"/>
                    <a:pt x="42754" y="21679"/>
                    <a:pt x="40656" y="22056"/>
                  </a:cubicBezTo>
                  <a:cubicBezTo>
                    <a:pt x="36741" y="22770"/>
                    <a:pt x="37496" y="27285"/>
                    <a:pt x="34650" y="28891"/>
                  </a:cubicBezTo>
                  <a:cubicBezTo>
                    <a:pt x="33004" y="25485"/>
                    <a:pt x="32141" y="21313"/>
                    <a:pt x="29586" y="19021"/>
                  </a:cubicBezTo>
                  <a:cubicBezTo>
                    <a:pt x="26540" y="16278"/>
                    <a:pt x="27312" y="20507"/>
                    <a:pt x="26620" y="21913"/>
                  </a:cubicBezTo>
                  <a:cubicBezTo>
                    <a:pt x="25763" y="22627"/>
                    <a:pt x="25483" y="23336"/>
                    <a:pt x="25774" y="24045"/>
                  </a:cubicBezTo>
                  <a:cubicBezTo>
                    <a:pt x="26066" y="24754"/>
                    <a:pt x="26352" y="25102"/>
                    <a:pt x="26637" y="25102"/>
                  </a:cubicBezTo>
                  <a:cubicBezTo>
                    <a:pt x="30409" y="30034"/>
                    <a:pt x="23437" y="31394"/>
                    <a:pt x="23340" y="35040"/>
                  </a:cubicBezTo>
                  <a:cubicBezTo>
                    <a:pt x="22077" y="38155"/>
                    <a:pt x="19882" y="40355"/>
                    <a:pt x="16808" y="41693"/>
                  </a:cubicBezTo>
                  <a:cubicBezTo>
                    <a:pt x="15830" y="40967"/>
                    <a:pt x="15167" y="40030"/>
                    <a:pt x="14859" y="38852"/>
                  </a:cubicBezTo>
                  <a:cubicBezTo>
                    <a:pt x="14847" y="38269"/>
                    <a:pt x="14841" y="37681"/>
                    <a:pt x="14819" y="37103"/>
                  </a:cubicBezTo>
                  <a:cubicBezTo>
                    <a:pt x="14979" y="36555"/>
                    <a:pt x="15156" y="36000"/>
                    <a:pt x="15310" y="35452"/>
                  </a:cubicBezTo>
                  <a:cubicBezTo>
                    <a:pt x="14693" y="34092"/>
                    <a:pt x="18659" y="35063"/>
                    <a:pt x="16573" y="32955"/>
                  </a:cubicBezTo>
                  <a:cubicBezTo>
                    <a:pt x="16562" y="32966"/>
                    <a:pt x="15665" y="31617"/>
                    <a:pt x="15659" y="31617"/>
                  </a:cubicBezTo>
                  <a:cubicBezTo>
                    <a:pt x="15144" y="30440"/>
                    <a:pt x="15407" y="29474"/>
                    <a:pt x="16442" y="28731"/>
                  </a:cubicBezTo>
                  <a:cubicBezTo>
                    <a:pt x="14853" y="28245"/>
                    <a:pt x="12973" y="28302"/>
                    <a:pt x="12144" y="26371"/>
                  </a:cubicBezTo>
                  <a:cubicBezTo>
                    <a:pt x="9658" y="24302"/>
                    <a:pt x="16865" y="20770"/>
                    <a:pt x="10967" y="19318"/>
                  </a:cubicBezTo>
                  <a:cubicBezTo>
                    <a:pt x="8332" y="20090"/>
                    <a:pt x="5755" y="20713"/>
                    <a:pt x="3046" y="20261"/>
                  </a:cubicBezTo>
                  <a:cubicBezTo>
                    <a:pt x="834" y="19341"/>
                    <a:pt x="-760" y="18095"/>
                    <a:pt x="377" y="15375"/>
                  </a:cubicBezTo>
                  <a:close/>
                </a:path>
              </a:pathLst>
            </a:custGeom>
            <a:grpFill/>
            <a:ln w="5715" cap="flat">
              <a:noFill/>
              <a:prstDash val="solid"/>
              <a:miter/>
            </a:ln>
          </p:spPr>
          <p:txBody>
            <a:bodyPr rtlCol="0" anchor="ctr"/>
            <a:lstStyle/>
            <a:p>
              <a:endParaRPr lang="zh-CN" altLang="en-US"/>
            </a:p>
          </p:txBody>
        </p:sp>
        <p:sp>
          <p:nvSpPr>
            <p:cNvPr id="2392" name="任意多边形: 形状 2391">
              <a:extLst>
                <a:ext uri="{FF2B5EF4-FFF2-40B4-BE49-F238E27FC236}">
                  <a16:creationId xmlns:a16="http://schemas.microsoft.com/office/drawing/2014/main" id="{F22059B5-F876-34DC-A00A-DEDBC5E9B979}"/>
                </a:ext>
              </a:extLst>
            </p:cNvPr>
            <p:cNvSpPr/>
            <p:nvPr/>
          </p:nvSpPr>
          <p:spPr>
            <a:xfrm>
              <a:off x="4840328" y="5158959"/>
              <a:ext cx="25404" cy="39776"/>
            </a:xfrm>
            <a:custGeom>
              <a:avLst/>
              <a:gdLst>
                <a:gd name="connsiteX0" fmla="*/ 24095 w 25404"/>
                <a:gd name="connsiteY0" fmla="*/ 29878 h 39776"/>
                <a:gd name="connsiteX1" fmla="*/ 10951 w 25404"/>
                <a:gd name="connsiteY1" fmla="*/ 39776 h 39776"/>
                <a:gd name="connsiteX2" fmla="*/ 1504 w 25404"/>
                <a:gd name="connsiteY2" fmla="*/ 22671 h 39776"/>
                <a:gd name="connsiteX3" fmla="*/ 4356 w 25404"/>
                <a:gd name="connsiteY3" fmla="*/ 10121 h 39776"/>
                <a:gd name="connsiteX4" fmla="*/ 6419 w 25404"/>
                <a:gd name="connsiteY4" fmla="*/ 0 h 39776"/>
                <a:gd name="connsiteX5" fmla="*/ 19866 w 25404"/>
                <a:gd name="connsiteY5" fmla="*/ 1886 h 39776"/>
                <a:gd name="connsiteX6" fmla="*/ 25387 w 25404"/>
                <a:gd name="connsiteY6" fmla="*/ 8367 h 39776"/>
                <a:gd name="connsiteX7" fmla="*/ 24541 w 25404"/>
                <a:gd name="connsiteY7" fmla="*/ 14905 h 39776"/>
                <a:gd name="connsiteX8" fmla="*/ 24095 w 25404"/>
                <a:gd name="connsiteY8" fmla="*/ 29878 h 39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04" h="39776">
                  <a:moveTo>
                    <a:pt x="24095" y="29878"/>
                  </a:moveTo>
                  <a:cubicBezTo>
                    <a:pt x="21701" y="35816"/>
                    <a:pt x="15740" y="37022"/>
                    <a:pt x="10951" y="39776"/>
                  </a:cubicBezTo>
                  <a:cubicBezTo>
                    <a:pt x="92" y="36896"/>
                    <a:pt x="-1874" y="33124"/>
                    <a:pt x="1504" y="22671"/>
                  </a:cubicBezTo>
                  <a:cubicBezTo>
                    <a:pt x="2818" y="18608"/>
                    <a:pt x="3424" y="14310"/>
                    <a:pt x="4356" y="10121"/>
                  </a:cubicBezTo>
                  <a:cubicBezTo>
                    <a:pt x="1149" y="5943"/>
                    <a:pt x="3664" y="2943"/>
                    <a:pt x="6419" y="0"/>
                  </a:cubicBezTo>
                  <a:cubicBezTo>
                    <a:pt x="10665" y="2092"/>
                    <a:pt x="17180" y="3006"/>
                    <a:pt x="19866" y="1886"/>
                  </a:cubicBezTo>
                  <a:cubicBezTo>
                    <a:pt x="23004" y="2943"/>
                    <a:pt x="24661" y="5258"/>
                    <a:pt x="25387" y="8367"/>
                  </a:cubicBezTo>
                  <a:cubicBezTo>
                    <a:pt x="25507" y="10601"/>
                    <a:pt x="24987" y="12750"/>
                    <a:pt x="24541" y="14905"/>
                  </a:cubicBezTo>
                  <a:cubicBezTo>
                    <a:pt x="23438" y="19871"/>
                    <a:pt x="26416" y="24963"/>
                    <a:pt x="24095" y="29878"/>
                  </a:cubicBezTo>
                  <a:close/>
                </a:path>
              </a:pathLst>
            </a:custGeom>
            <a:grpFill/>
            <a:ln w="5715" cap="flat">
              <a:noFill/>
              <a:prstDash val="solid"/>
              <a:miter/>
            </a:ln>
          </p:spPr>
          <p:txBody>
            <a:bodyPr rtlCol="0" anchor="ctr"/>
            <a:lstStyle/>
            <a:p>
              <a:endParaRPr lang="zh-CN" altLang="en-US"/>
            </a:p>
          </p:txBody>
        </p:sp>
        <p:sp>
          <p:nvSpPr>
            <p:cNvPr id="2393" name="任意多边形: 形状 2392">
              <a:extLst>
                <a:ext uri="{FF2B5EF4-FFF2-40B4-BE49-F238E27FC236}">
                  <a16:creationId xmlns:a16="http://schemas.microsoft.com/office/drawing/2014/main" id="{EA896B26-9793-8383-D0FA-905DF2EC28B4}"/>
                </a:ext>
              </a:extLst>
            </p:cNvPr>
            <p:cNvSpPr/>
            <p:nvPr/>
          </p:nvSpPr>
          <p:spPr>
            <a:xfrm>
              <a:off x="4784434" y="5060603"/>
              <a:ext cx="34667" cy="27391"/>
            </a:xfrm>
            <a:custGeom>
              <a:avLst/>
              <a:gdLst>
                <a:gd name="connsiteX0" fmla="*/ 17535 w 34667"/>
                <a:gd name="connsiteY0" fmla="*/ 3229 h 27391"/>
                <a:gd name="connsiteX1" fmla="*/ 17604 w 34667"/>
                <a:gd name="connsiteY1" fmla="*/ 0 h 27391"/>
                <a:gd name="connsiteX2" fmla="*/ 26285 w 34667"/>
                <a:gd name="connsiteY2" fmla="*/ 5372 h 27391"/>
                <a:gd name="connsiteX3" fmla="*/ 33960 w 34667"/>
                <a:gd name="connsiteY3" fmla="*/ 9795 h 27391"/>
                <a:gd name="connsiteX4" fmla="*/ 33960 w 34667"/>
                <a:gd name="connsiteY4" fmla="*/ 9807 h 27391"/>
                <a:gd name="connsiteX5" fmla="*/ 34577 w 34667"/>
                <a:gd name="connsiteY5" fmla="*/ 11984 h 27391"/>
                <a:gd name="connsiteX6" fmla="*/ 33903 w 34667"/>
                <a:gd name="connsiteY6" fmla="*/ 13053 h 27391"/>
                <a:gd name="connsiteX7" fmla="*/ 4071 w 34667"/>
                <a:gd name="connsiteY7" fmla="*/ 27312 h 27391"/>
                <a:gd name="connsiteX8" fmla="*/ 613 w 34667"/>
                <a:gd name="connsiteY8" fmla="*/ 24735 h 27391"/>
                <a:gd name="connsiteX9" fmla="*/ 2419 w 34667"/>
                <a:gd name="connsiteY9" fmla="*/ 19900 h 27391"/>
                <a:gd name="connsiteX10" fmla="*/ 14209 w 34667"/>
                <a:gd name="connsiteY10" fmla="*/ 9813 h 27391"/>
                <a:gd name="connsiteX11" fmla="*/ 17535 w 34667"/>
                <a:gd name="connsiteY11" fmla="*/ 3229 h 2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667" h="27391">
                  <a:moveTo>
                    <a:pt x="17535" y="3229"/>
                  </a:moveTo>
                  <a:cubicBezTo>
                    <a:pt x="17518" y="2149"/>
                    <a:pt x="17541" y="1074"/>
                    <a:pt x="17604" y="0"/>
                  </a:cubicBezTo>
                  <a:cubicBezTo>
                    <a:pt x="21290" y="515"/>
                    <a:pt x="26542" y="-1503"/>
                    <a:pt x="26285" y="5372"/>
                  </a:cubicBezTo>
                  <a:cubicBezTo>
                    <a:pt x="26045" y="11716"/>
                    <a:pt x="30982" y="9052"/>
                    <a:pt x="33960" y="9795"/>
                  </a:cubicBezTo>
                  <a:lnTo>
                    <a:pt x="33960" y="9807"/>
                  </a:lnTo>
                  <a:cubicBezTo>
                    <a:pt x="34600" y="10538"/>
                    <a:pt x="34806" y="11264"/>
                    <a:pt x="34577" y="11984"/>
                  </a:cubicBezTo>
                  <a:cubicBezTo>
                    <a:pt x="34349" y="12699"/>
                    <a:pt x="34126" y="13053"/>
                    <a:pt x="33903" y="13053"/>
                  </a:cubicBezTo>
                  <a:cubicBezTo>
                    <a:pt x="27708" y="25621"/>
                    <a:pt x="14917" y="24477"/>
                    <a:pt x="4071" y="27312"/>
                  </a:cubicBezTo>
                  <a:cubicBezTo>
                    <a:pt x="2345" y="27764"/>
                    <a:pt x="1316" y="26203"/>
                    <a:pt x="613" y="24735"/>
                  </a:cubicBezTo>
                  <a:cubicBezTo>
                    <a:pt x="-461" y="22483"/>
                    <a:pt x="-279" y="20174"/>
                    <a:pt x="2419" y="19900"/>
                  </a:cubicBezTo>
                  <a:cubicBezTo>
                    <a:pt x="8865" y="19254"/>
                    <a:pt x="9980" y="12784"/>
                    <a:pt x="14209" y="9813"/>
                  </a:cubicBezTo>
                  <a:cubicBezTo>
                    <a:pt x="15780" y="7853"/>
                    <a:pt x="20015" y="7235"/>
                    <a:pt x="17535" y="3229"/>
                  </a:cubicBezTo>
                  <a:close/>
                </a:path>
              </a:pathLst>
            </a:custGeom>
            <a:grpFill/>
            <a:ln w="5715" cap="flat">
              <a:noFill/>
              <a:prstDash val="solid"/>
              <a:miter/>
            </a:ln>
          </p:spPr>
          <p:txBody>
            <a:bodyPr rtlCol="0" anchor="ctr"/>
            <a:lstStyle/>
            <a:p>
              <a:endParaRPr lang="zh-CN" altLang="en-US"/>
            </a:p>
          </p:txBody>
        </p:sp>
        <p:sp>
          <p:nvSpPr>
            <p:cNvPr id="2394" name="任意多边形: 形状 2393">
              <a:extLst>
                <a:ext uri="{FF2B5EF4-FFF2-40B4-BE49-F238E27FC236}">
                  <a16:creationId xmlns:a16="http://schemas.microsoft.com/office/drawing/2014/main" id="{03822274-944E-B110-0BDE-2A250EBFD413}"/>
                </a:ext>
              </a:extLst>
            </p:cNvPr>
            <p:cNvSpPr/>
            <p:nvPr/>
          </p:nvSpPr>
          <p:spPr>
            <a:xfrm>
              <a:off x="4815085" y="5069117"/>
              <a:ext cx="23911" cy="37486"/>
            </a:xfrm>
            <a:custGeom>
              <a:avLst/>
              <a:gdLst>
                <a:gd name="connsiteX0" fmla="*/ 16453 w 23911"/>
                <a:gd name="connsiteY0" fmla="*/ 21039 h 37486"/>
                <a:gd name="connsiteX1" fmla="*/ 3309 w 23911"/>
                <a:gd name="connsiteY1" fmla="*/ 37486 h 37486"/>
                <a:gd name="connsiteX2" fmla="*/ 6601 w 23911"/>
                <a:gd name="connsiteY2" fmla="*/ 30908 h 37486"/>
                <a:gd name="connsiteX3" fmla="*/ 3406 w 23911"/>
                <a:gd name="connsiteY3" fmla="*/ 24388 h 37486"/>
                <a:gd name="connsiteX4" fmla="*/ 0 w 23911"/>
                <a:gd name="connsiteY4" fmla="*/ 20993 h 37486"/>
                <a:gd name="connsiteX5" fmla="*/ 9898 w 23911"/>
                <a:gd name="connsiteY5" fmla="*/ 7883 h 37486"/>
                <a:gd name="connsiteX6" fmla="*/ 13202 w 23911"/>
                <a:gd name="connsiteY6" fmla="*/ 7866 h 37486"/>
                <a:gd name="connsiteX7" fmla="*/ 16322 w 23911"/>
                <a:gd name="connsiteY7" fmla="*/ 4734 h 37486"/>
                <a:gd name="connsiteX8" fmla="*/ 16476 w 23911"/>
                <a:gd name="connsiteY8" fmla="*/ 1288 h 37486"/>
                <a:gd name="connsiteX9" fmla="*/ 23826 w 23911"/>
                <a:gd name="connsiteY9" fmla="*/ 6877 h 37486"/>
                <a:gd name="connsiteX10" fmla="*/ 16453 w 23911"/>
                <a:gd name="connsiteY10" fmla="*/ 21039 h 3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11" h="37486">
                  <a:moveTo>
                    <a:pt x="16453" y="21039"/>
                  </a:moveTo>
                  <a:cubicBezTo>
                    <a:pt x="12304" y="26708"/>
                    <a:pt x="14390" y="37360"/>
                    <a:pt x="3309" y="37486"/>
                  </a:cubicBezTo>
                  <a:cubicBezTo>
                    <a:pt x="4406" y="35292"/>
                    <a:pt x="5503" y="33103"/>
                    <a:pt x="6601" y="30908"/>
                  </a:cubicBezTo>
                  <a:cubicBezTo>
                    <a:pt x="6298" y="28360"/>
                    <a:pt x="4875" y="26365"/>
                    <a:pt x="3406" y="24388"/>
                  </a:cubicBezTo>
                  <a:cubicBezTo>
                    <a:pt x="2269" y="23256"/>
                    <a:pt x="1137" y="22125"/>
                    <a:pt x="0" y="20993"/>
                  </a:cubicBezTo>
                  <a:cubicBezTo>
                    <a:pt x="8132" y="20273"/>
                    <a:pt x="5063" y="11095"/>
                    <a:pt x="9898" y="7883"/>
                  </a:cubicBezTo>
                  <a:cubicBezTo>
                    <a:pt x="11001" y="7877"/>
                    <a:pt x="12099" y="7871"/>
                    <a:pt x="13202" y="7866"/>
                  </a:cubicBezTo>
                  <a:cubicBezTo>
                    <a:pt x="14253" y="6837"/>
                    <a:pt x="15293" y="5791"/>
                    <a:pt x="16322" y="4734"/>
                  </a:cubicBezTo>
                  <a:cubicBezTo>
                    <a:pt x="16373" y="3585"/>
                    <a:pt x="16425" y="2436"/>
                    <a:pt x="16476" y="1288"/>
                  </a:cubicBezTo>
                  <a:cubicBezTo>
                    <a:pt x="22934" y="-2136"/>
                    <a:pt x="24300" y="1796"/>
                    <a:pt x="23826" y="6877"/>
                  </a:cubicBezTo>
                  <a:cubicBezTo>
                    <a:pt x="23294" y="12426"/>
                    <a:pt x="20042" y="16901"/>
                    <a:pt x="16453" y="21039"/>
                  </a:cubicBezTo>
                  <a:close/>
                </a:path>
              </a:pathLst>
            </a:custGeom>
            <a:grpFill/>
            <a:ln w="5715" cap="flat">
              <a:noFill/>
              <a:prstDash val="solid"/>
              <a:miter/>
            </a:ln>
          </p:spPr>
          <p:txBody>
            <a:bodyPr rtlCol="0" anchor="ctr"/>
            <a:lstStyle/>
            <a:p>
              <a:endParaRPr lang="zh-CN" altLang="en-US"/>
            </a:p>
          </p:txBody>
        </p:sp>
        <p:sp>
          <p:nvSpPr>
            <p:cNvPr id="2395" name="任意多边形: 形状 2394">
              <a:extLst>
                <a:ext uri="{FF2B5EF4-FFF2-40B4-BE49-F238E27FC236}">
                  <a16:creationId xmlns:a16="http://schemas.microsoft.com/office/drawing/2014/main" id="{E3678127-34AC-7702-C37F-E2DAAFA02B59}"/>
                </a:ext>
              </a:extLst>
            </p:cNvPr>
            <p:cNvSpPr/>
            <p:nvPr/>
          </p:nvSpPr>
          <p:spPr>
            <a:xfrm>
              <a:off x="4835296" y="5138520"/>
              <a:ext cx="30075" cy="38092"/>
            </a:xfrm>
            <a:custGeom>
              <a:avLst/>
              <a:gdLst>
                <a:gd name="connsiteX0" fmla="*/ 12708 w 30075"/>
                <a:gd name="connsiteY0" fmla="*/ 20742 h 38092"/>
                <a:gd name="connsiteX1" fmla="*/ 9387 w 30075"/>
                <a:gd name="connsiteY1" fmla="*/ 30560 h 38092"/>
                <a:gd name="connsiteX2" fmla="*/ 1152 w 30075"/>
                <a:gd name="connsiteY2" fmla="*/ 38093 h 38092"/>
                <a:gd name="connsiteX3" fmla="*/ 2844 w 30075"/>
                <a:gd name="connsiteY3" fmla="*/ 27320 h 38092"/>
                <a:gd name="connsiteX4" fmla="*/ 6158 w 30075"/>
                <a:gd name="connsiteY4" fmla="*/ 14152 h 38092"/>
                <a:gd name="connsiteX5" fmla="*/ 9410 w 30075"/>
                <a:gd name="connsiteY5" fmla="*/ 10844 h 38092"/>
                <a:gd name="connsiteX6" fmla="*/ 9416 w 30075"/>
                <a:gd name="connsiteY6" fmla="*/ 10844 h 38092"/>
                <a:gd name="connsiteX7" fmla="*/ 12748 w 30075"/>
                <a:gd name="connsiteY7" fmla="*/ 7557 h 38092"/>
                <a:gd name="connsiteX8" fmla="*/ 15965 w 30075"/>
                <a:gd name="connsiteY8" fmla="*/ 4248 h 38092"/>
                <a:gd name="connsiteX9" fmla="*/ 28338 w 30075"/>
                <a:gd name="connsiteY9" fmla="*/ 1831 h 38092"/>
                <a:gd name="connsiteX10" fmla="*/ 30075 w 30075"/>
                <a:gd name="connsiteY10" fmla="*/ 5837 h 38092"/>
                <a:gd name="connsiteX11" fmla="*/ 12708 w 30075"/>
                <a:gd name="connsiteY11" fmla="*/ 20742 h 3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075" h="38092">
                  <a:moveTo>
                    <a:pt x="12708" y="20742"/>
                  </a:moveTo>
                  <a:cubicBezTo>
                    <a:pt x="11313" y="23920"/>
                    <a:pt x="9227" y="26857"/>
                    <a:pt x="9387" y="30560"/>
                  </a:cubicBezTo>
                  <a:cubicBezTo>
                    <a:pt x="5684" y="31686"/>
                    <a:pt x="4255" y="35327"/>
                    <a:pt x="1152" y="38093"/>
                  </a:cubicBezTo>
                  <a:cubicBezTo>
                    <a:pt x="-1803" y="33704"/>
                    <a:pt x="1729" y="30657"/>
                    <a:pt x="2844" y="27320"/>
                  </a:cubicBezTo>
                  <a:cubicBezTo>
                    <a:pt x="7598" y="23851"/>
                    <a:pt x="5650" y="18690"/>
                    <a:pt x="6158" y="14152"/>
                  </a:cubicBezTo>
                  <a:cubicBezTo>
                    <a:pt x="7318" y="13124"/>
                    <a:pt x="8313" y="11929"/>
                    <a:pt x="9410" y="10844"/>
                  </a:cubicBezTo>
                  <a:lnTo>
                    <a:pt x="9416" y="10844"/>
                  </a:lnTo>
                  <a:cubicBezTo>
                    <a:pt x="10467" y="9689"/>
                    <a:pt x="12725" y="9758"/>
                    <a:pt x="12748" y="7557"/>
                  </a:cubicBezTo>
                  <a:cubicBezTo>
                    <a:pt x="13822" y="6454"/>
                    <a:pt x="14896" y="5351"/>
                    <a:pt x="15965" y="4248"/>
                  </a:cubicBezTo>
                  <a:cubicBezTo>
                    <a:pt x="19566" y="739"/>
                    <a:pt x="23326" y="-1941"/>
                    <a:pt x="28338" y="1831"/>
                  </a:cubicBezTo>
                  <a:cubicBezTo>
                    <a:pt x="29430" y="2934"/>
                    <a:pt x="29990" y="4294"/>
                    <a:pt x="30075" y="5837"/>
                  </a:cubicBezTo>
                  <a:cubicBezTo>
                    <a:pt x="25652" y="12387"/>
                    <a:pt x="20909" y="18582"/>
                    <a:pt x="12708" y="20742"/>
                  </a:cubicBezTo>
                  <a:close/>
                </a:path>
              </a:pathLst>
            </a:custGeom>
            <a:grpFill/>
            <a:ln w="5715" cap="flat">
              <a:noFill/>
              <a:prstDash val="solid"/>
              <a:miter/>
            </a:ln>
          </p:spPr>
          <p:txBody>
            <a:bodyPr rtlCol="0" anchor="ctr"/>
            <a:lstStyle/>
            <a:p>
              <a:endParaRPr lang="zh-CN" altLang="en-US"/>
            </a:p>
          </p:txBody>
        </p:sp>
        <p:sp>
          <p:nvSpPr>
            <p:cNvPr id="2396" name="任意多边形: 形状 2395">
              <a:extLst>
                <a:ext uri="{FF2B5EF4-FFF2-40B4-BE49-F238E27FC236}">
                  <a16:creationId xmlns:a16="http://schemas.microsoft.com/office/drawing/2014/main" id="{9FF845C6-94A7-A650-07FB-8E860792A8CC}"/>
                </a:ext>
              </a:extLst>
            </p:cNvPr>
            <p:cNvSpPr/>
            <p:nvPr/>
          </p:nvSpPr>
          <p:spPr>
            <a:xfrm>
              <a:off x="4693234" y="5010083"/>
              <a:ext cx="20078" cy="27488"/>
            </a:xfrm>
            <a:custGeom>
              <a:avLst/>
              <a:gdLst>
                <a:gd name="connsiteX0" fmla="*/ 3465 w 20078"/>
                <a:gd name="connsiteY0" fmla="*/ 27489 h 27488"/>
                <a:gd name="connsiteX1" fmla="*/ 213 w 20078"/>
                <a:gd name="connsiteY1" fmla="*/ 27403 h 27488"/>
                <a:gd name="connsiteX2" fmla="*/ 5510 w 20078"/>
                <a:gd name="connsiteY2" fmla="*/ 4943 h 27488"/>
                <a:gd name="connsiteX3" fmla="*/ 9785 w 20078"/>
                <a:gd name="connsiteY3" fmla="*/ 165 h 27488"/>
                <a:gd name="connsiteX4" fmla="*/ 13900 w 20078"/>
                <a:gd name="connsiteY4" fmla="*/ 640 h 27488"/>
                <a:gd name="connsiteX5" fmla="*/ 18438 w 20078"/>
                <a:gd name="connsiteY5" fmla="*/ 7480 h 27488"/>
                <a:gd name="connsiteX6" fmla="*/ 20078 w 20078"/>
                <a:gd name="connsiteY6" fmla="*/ 11115 h 27488"/>
                <a:gd name="connsiteX7" fmla="*/ 3465 w 20078"/>
                <a:gd name="connsiteY7" fmla="*/ 27489 h 27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8" h="27488">
                  <a:moveTo>
                    <a:pt x="3465" y="27489"/>
                  </a:moveTo>
                  <a:cubicBezTo>
                    <a:pt x="2379" y="27454"/>
                    <a:pt x="1299" y="27426"/>
                    <a:pt x="213" y="27403"/>
                  </a:cubicBezTo>
                  <a:cubicBezTo>
                    <a:pt x="-1222" y="19156"/>
                    <a:pt x="5048" y="12744"/>
                    <a:pt x="5510" y="4943"/>
                  </a:cubicBezTo>
                  <a:cubicBezTo>
                    <a:pt x="6436" y="2903"/>
                    <a:pt x="7808" y="1257"/>
                    <a:pt x="9785" y="165"/>
                  </a:cubicBezTo>
                  <a:cubicBezTo>
                    <a:pt x="11208" y="-172"/>
                    <a:pt x="12580" y="17"/>
                    <a:pt x="13900" y="640"/>
                  </a:cubicBezTo>
                  <a:cubicBezTo>
                    <a:pt x="15872" y="2606"/>
                    <a:pt x="17021" y="5131"/>
                    <a:pt x="18438" y="7480"/>
                  </a:cubicBezTo>
                  <a:cubicBezTo>
                    <a:pt x="19204" y="8589"/>
                    <a:pt x="19729" y="9812"/>
                    <a:pt x="20078" y="11115"/>
                  </a:cubicBezTo>
                  <a:cubicBezTo>
                    <a:pt x="18918" y="23105"/>
                    <a:pt x="18918" y="23105"/>
                    <a:pt x="3465" y="27489"/>
                  </a:cubicBezTo>
                  <a:close/>
                </a:path>
              </a:pathLst>
            </a:custGeom>
            <a:grpFill/>
            <a:ln w="5715" cap="flat">
              <a:noFill/>
              <a:prstDash val="solid"/>
              <a:miter/>
            </a:ln>
          </p:spPr>
          <p:txBody>
            <a:bodyPr rtlCol="0" anchor="ctr"/>
            <a:lstStyle/>
            <a:p>
              <a:endParaRPr lang="zh-CN" altLang="en-US"/>
            </a:p>
          </p:txBody>
        </p:sp>
        <p:sp>
          <p:nvSpPr>
            <p:cNvPr id="2397" name="任意多边形: 形状 2396">
              <a:extLst>
                <a:ext uri="{FF2B5EF4-FFF2-40B4-BE49-F238E27FC236}">
                  <a16:creationId xmlns:a16="http://schemas.microsoft.com/office/drawing/2014/main" id="{DDE09C72-289B-0D92-97F9-B1C48339AFD9}"/>
                </a:ext>
              </a:extLst>
            </p:cNvPr>
            <p:cNvSpPr/>
            <p:nvPr/>
          </p:nvSpPr>
          <p:spPr>
            <a:xfrm>
              <a:off x="4769005" y="5060538"/>
              <a:ext cx="29672" cy="17513"/>
            </a:xfrm>
            <a:custGeom>
              <a:avLst/>
              <a:gdLst>
                <a:gd name="connsiteX0" fmla="*/ 0 w 29672"/>
                <a:gd name="connsiteY0" fmla="*/ 9878 h 17513"/>
                <a:gd name="connsiteX1" fmla="*/ 23803 w 29672"/>
                <a:gd name="connsiteY1" fmla="*/ 174 h 17513"/>
                <a:gd name="connsiteX2" fmla="*/ 29672 w 29672"/>
                <a:gd name="connsiteY2" fmla="*/ 6586 h 17513"/>
                <a:gd name="connsiteX3" fmla="*/ 6469 w 29672"/>
                <a:gd name="connsiteY3" fmla="*/ 17513 h 17513"/>
                <a:gd name="connsiteX4" fmla="*/ 0 w 29672"/>
                <a:gd name="connsiteY4" fmla="*/ 9878 h 17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72" h="17513">
                  <a:moveTo>
                    <a:pt x="0" y="9878"/>
                  </a:moveTo>
                  <a:cubicBezTo>
                    <a:pt x="5572" y="843"/>
                    <a:pt x="14248" y="-580"/>
                    <a:pt x="23803" y="174"/>
                  </a:cubicBezTo>
                  <a:cubicBezTo>
                    <a:pt x="27724" y="488"/>
                    <a:pt x="29232" y="3060"/>
                    <a:pt x="29672" y="6586"/>
                  </a:cubicBezTo>
                  <a:cubicBezTo>
                    <a:pt x="20488" y="4786"/>
                    <a:pt x="17477" y="6198"/>
                    <a:pt x="6469" y="17513"/>
                  </a:cubicBezTo>
                  <a:cubicBezTo>
                    <a:pt x="1920" y="17057"/>
                    <a:pt x="7007" y="8187"/>
                    <a:pt x="0" y="9878"/>
                  </a:cubicBezTo>
                  <a:close/>
                </a:path>
              </a:pathLst>
            </a:custGeom>
            <a:grpFill/>
            <a:ln w="5715" cap="flat">
              <a:noFill/>
              <a:prstDash val="solid"/>
              <a:miter/>
            </a:ln>
          </p:spPr>
          <p:txBody>
            <a:bodyPr rtlCol="0" anchor="ctr"/>
            <a:lstStyle/>
            <a:p>
              <a:endParaRPr lang="zh-CN" altLang="en-US"/>
            </a:p>
          </p:txBody>
        </p:sp>
        <p:sp>
          <p:nvSpPr>
            <p:cNvPr id="2398" name="任意多边形: 形状 2397">
              <a:extLst>
                <a:ext uri="{FF2B5EF4-FFF2-40B4-BE49-F238E27FC236}">
                  <a16:creationId xmlns:a16="http://schemas.microsoft.com/office/drawing/2014/main" id="{F4A5BF57-1580-CB94-16CE-5F94A23D76CB}"/>
                </a:ext>
              </a:extLst>
            </p:cNvPr>
            <p:cNvSpPr/>
            <p:nvPr/>
          </p:nvSpPr>
          <p:spPr>
            <a:xfrm>
              <a:off x="4788763" y="5014546"/>
              <a:ext cx="16156" cy="26283"/>
            </a:xfrm>
            <a:custGeom>
              <a:avLst/>
              <a:gdLst>
                <a:gd name="connsiteX0" fmla="*/ 3319 w 16156"/>
                <a:gd name="connsiteY0" fmla="*/ 26266 h 26283"/>
                <a:gd name="connsiteX1" fmla="*/ 16 w 16156"/>
                <a:gd name="connsiteY1" fmla="*/ 26249 h 26283"/>
                <a:gd name="connsiteX2" fmla="*/ 45 w 16156"/>
                <a:gd name="connsiteY2" fmla="*/ 26283 h 26283"/>
                <a:gd name="connsiteX3" fmla="*/ 6651 w 16156"/>
                <a:gd name="connsiteY3" fmla="*/ 0 h 26283"/>
                <a:gd name="connsiteX4" fmla="*/ 10669 w 16156"/>
                <a:gd name="connsiteY4" fmla="*/ 14413 h 26283"/>
                <a:gd name="connsiteX5" fmla="*/ 3319 w 16156"/>
                <a:gd name="connsiteY5" fmla="*/ 26266 h 26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56" h="26283">
                  <a:moveTo>
                    <a:pt x="3319" y="26266"/>
                  </a:moveTo>
                  <a:cubicBezTo>
                    <a:pt x="2216" y="26261"/>
                    <a:pt x="1119" y="26255"/>
                    <a:pt x="16" y="26249"/>
                  </a:cubicBezTo>
                  <a:lnTo>
                    <a:pt x="45" y="26283"/>
                  </a:lnTo>
                  <a:cubicBezTo>
                    <a:pt x="-544" y="16820"/>
                    <a:pt x="4851" y="8864"/>
                    <a:pt x="6651" y="0"/>
                  </a:cubicBezTo>
                  <a:cubicBezTo>
                    <a:pt x="18316" y="5664"/>
                    <a:pt x="18744" y="6904"/>
                    <a:pt x="10669" y="14413"/>
                  </a:cubicBezTo>
                  <a:cubicBezTo>
                    <a:pt x="7068" y="17774"/>
                    <a:pt x="3314" y="20780"/>
                    <a:pt x="3319" y="26266"/>
                  </a:cubicBezTo>
                  <a:close/>
                </a:path>
              </a:pathLst>
            </a:custGeom>
            <a:grpFill/>
            <a:ln w="5715" cap="flat">
              <a:noFill/>
              <a:prstDash val="solid"/>
              <a:miter/>
            </a:ln>
          </p:spPr>
          <p:txBody>
            <a:bodyPr rtlCol="0" anchor="ctr"/>
            <a:lstStyle/>
            <a:p>
              <a:endParaRPr lang="zh-CN" altLang="en-US"/>
            </a:p>
          </p:txBody>
        </p:sp>
        <p:sp>
          <p:nvSpPr>
            <p:cNvPr id="2399" name="任意多边形: 形状 2398">
              <a:extLst>
                <a:ext uri="{FF2B5EF4-FFF2-40B4-BE49-F238E27FC236}">
                  <a16:creationId xmlns:a16="http://schemas.microsoft.com/office/drawing/2014/main" id="{F6008387-0DFA-FCCA-C9DA-FAEC749E773C}"/>
                </a:ext>
              </a:extLst>
            </p:cNvPr>
            <p:cNvSpPr/>
            <p:nvPr/>
          </p:nvSpPr>
          <p:spPr>
            <a:xfrm>
              <a:off x="4703368" y="4999897"/>
              <a:ext cx="17788" cy="21295"/>
            </a:xfrm>
            <a:custGeom>
              <a:avLst/>
              <a:gdLst>
                <a:gd name="connsiteX0" fmla="*/ 9944 w 17788"/>
                <a:gd name="connsiteY0" fmla="*/ 21296 h 21295"/>
                <a:gd name="connsiteX1" fmla="*/ 6418 w 17788"/>
                <a:gd name="connsiteY1" fmla="*/ 21136 h 21295"/>
                <a:gd name="connsiteX2" fmla="*/ 3223 w 17788"/>
                <a:gd name="connsiteY2" fmla="*/ 11312 h 21295"/>
                <a:gd name="connsiteX3" fmla="*/ 0 w 17788"/>
                <a:gd name="connsiteY3" fmla="*/ 11295 h 21295"/>
                <a:gd name="connsiteX4" fmla="*/ 16362 w 17788"/>
                <a:gd name="connsiteY4" fmla="*/ 1459 h 21295"/>
                <a:gd name="connsiteX5" fmla="*/ 16345 w 17788"/>
                <a:gd name="connsiteY5" fmla="*/ 1436 h 21295"/>
                <a:gd name="connsiteX6" fmla="*/ 16991 w 17788"/>
                <a:gd name="connsiteY6" fmla="*/ 3642 h 21295"/>
                <a:gd name="connsiteX7" fmla="*/ 16333 w 17788"/>
                <a:gd name="connsiteY7" fmla="*/ 4740 h 21295"/>
                <a:gd name="connsiteX8" fmla="*/ 16362 w 17788"/>
                <a:gd name="connsiteY8" fmla="*/ 4700 h 21295"/>
                <a:gd name="connsiteX9" fmla="*/ 15510 w 17788"/>
                <a:gd name="connsiteY9" fmla="*/ 6894 h 21295"/>
                <a:gd name="connsiteX10" fmla="*/ 16362 w 17788"/>
                <a:gd name="connsiteY10" fmla="*/ 7991 h 21295"/>
                <a:gd name="connsiteX11" fmla="*/ 16431 w 17788"/>
                <a:gd name="connsiteY11" fmla="*/ 11374 h 21295"/>
                <a:gd name="connsiteX12" fmla="*/ 9944 w 17788"/>
                <a:gd name="connsiteY12" fmla="*/ 21296 h 2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 h="21295">
                  <a:moveTo>
                    <a:pt x="9944" y="21296"/>
                  </a:moveTo>
                  <a:cubicBezTo>
                    <a:pt x="8767" y="21239"/>
                    <a:pt x="7595" y="21187"/>
                    <a:pt x="6418" y="21136"/>
                  </a:cubicBezTo>
                  <a:cubicBezTo>
                    <a:pt x="4983" y="17981"/>
                    <a:pt x="7590" y="13518"/>
                    <a:pt x="3223" y="11312"/>
                  </a:cubicBezTo>
                  <a:cubicBezTo>
                    <a:pt x="2149" y="11306"/>
                    <a:pt x="1074" y="11300"/>
                    <a:pt x="0" y="11295"/>
                  </a:cubicBezTo>
                  <a:cubicBezTo>
                    <a:pt x="926" y="476"/>
                    <a:pt x="6858" y="-2004"/>
                    <a:pt x="16362" y="1459"/>
                  </a:cubicBezTo>
                  <a:lnTo>
                    <a:pt x="16345" y="1436"/>
                  </a:lnTo>
                  <a:cubicBezTo>
                    <a:pt x="16996" y="2173"/>
                    <a:pt x="17214" y="2911"/>
                    <a:pt x="16991" y="3642"/>
                  </a:cubicBezTo>
                  <a:cubicBezTo>
                    <a:pt x="16768" y="4374"/>
                    <a:pt x="16551" y="4740"/>
                    <a:pt x="16333" y="4740"/>
                  </a:cubicBezTo>
                  <a:lnTo>
                    <a:pt x="16362" y="4700"/>
                  </a:lnTo>
                  <a:cubicBezTo>
                    <a:pt x="15510" y="5431"/>
                    <a:pt x="15225" y="6162"/>
                    <a:pt x="15510" y="6894"/>
                  </a:cubicBezTo>
                  <a:cubicBezTo>
                    <a:pt x="15796" y="7625"/>
                    <a:pt x="16076" y="7991"/>
                    <a:pt x="16362" y="7991"/>
                  </a:cubicBezTo>
                  <a:cubicBezTo>
                    <a:pt x="16385" y="9117"/>
                    <a:pt x="16408" y="10249"/>
                    <a:pt x="16431" y="11374"/>
                  </a:cubicBezTo>
                  <a:cubicBezTo>
                    <a:pt x="19980" y="18421"/>
                    <a:pt x="16133" y="20627"/>
                    <a:pt x="9944" y="21296"/>
                  </a:cubicBezTo>
                  <a:close/>
                </a:path>
              </a:pathLst>
            </a:custGeom>
            <a:grpFill/>
            <a:ln w="5715" cap="flat">
              <a:noFill/>
              <a:prstDash val="solid"/>
              <a:miter/>
            </a:ln>
          </p:spPr>
          <p:txBody>
            <a:bodyPr rtlCol="0" anchor="ctr"/>
            <a:lstStyle/>
            <a:p>
              <a:endParaRPr lang="zh-CN" altLang="en-US"/>
            </a:p>
          </p:txBody>
        </p:sp>
        <p:sp>
          <p:nvSpPr>
            <p:cNvPr id="2400" name="任意多边形: 形状 2399">
              <a:extLst>
                <a:ext uri="{FF2B5EF4-FFF2-40B4-BE49-F238E27FC236}">
                  <a16:creationId xmlns:a16="http://schemas.microsoft.com/office/drawing/2014/main" id="{FBECED8A-C4CD-50A8-8077-CA7D4820AFE5}"/>
                </a:ext>
              </a:extLst>
            </p:cNvPr>
            <p:cNvSpPr/>
            <p:nvPr/>
          </p:nvSpPr>
          <p:spPr>
            <a:xfrm>
              <a:off x="4638189" y="5080269"/>
              <a:ext cx="15733" cy="19756"/>
            </a:xfrm>
            <a:custGeom>
              <a:avLst/>
              <a:gdLst>
                <a:gd name="connsiteX0" fmla="*/ 9178 w 15733"/>
                <a:gd name="connsiteY0" fmla="*/ 0 h 19756"/>
                <a:gd name="connsiteX1" fmla="*/ 15733 w 15733"/>
                <a:gd name="connsiteY1" fmla="*/ 3321 h 19756"/>
                <a:gd name="connsiteX2" fmla="*/ 9195 w 15733"/>
                <a:gd name="connsiteY2" fmla="*/ 19757 h 19756"/>
                <a:gd name="connsiteX3" fmla="*/ 7109 w 15733"/>
                <a:gd name="connsiteY3" fmla="*/ 19574 h 19756"/>
                <a:gd name="connsiteX4" fmla="*/ 1509 w 15733"/>
                <a:gd name="connsiteY4" fmla="*/ 16722 h 19756"/>
                <a:gd name="connsiteX5" fmla="*/ 0 w 15733"/>
                <a:gd name="connsiteY5" fmla="*/ 12619 h 19756"/>
                <a:gd name="connsiteX6" fmla="*/ 9178 w 15733"/>
                <a:gd name="connsiteY6" fmla="*/ 0 h 19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33" h="19756">
                  <a:moveTo>
                    <a:pt x="9178" y="0"/>
                  </a:moveTo>
                  <a:cubicBezTo>
                    <a:pt x="11361" y="1109"/>
                    <a:pt x="13545" y="2212"/>
                    <a:pt x="15733" y="3321"/>
                  </a:cubicBezTo>
                  <a:cubicBezTo>
                    <a:pt x="11561" y="8007"/>
                    <a:pt x="14522" y="15528"/>
                    <a:pt x="9195" y="19757"/>
                  </a:cubicBezTo>
                  <a:cubicBezTo>
                    <a:pt x="8504" y="19694"/>
                    <a:pt x="7807" y="19631"/>
                    <a:pt x="7109" y="19574"/>
                  </a:cubicBezTo>
                  <a:cubicBezTo>
                    <a:pt x="4943" y="19225"/>
                    <a:pt x="3069" y="18300"/>
                    <a:pt x="1509" y="16722"/>
                  </a:cubicBezTo>
                  <a:cubicBezTo>
                    <a:pt x="731" y="15454"/>
                    <a:pt x="240" y="14088"/>
                    <a:pt x="0" y="12619"/>
                  </a:cubicBezTo>
                  <a:cubicBezTo>
                    <a:pt x="549" y="6584"/>
                    <a:pt x="2406" y="1497"/>
                    <a:pt x="9178" y="0"/>
                  </a:cubicBezTo>
                  <a:close/>
                </a:path>
              </a:pathLst>
            </a:custGeom>
            <a:grpFill/>
            <a:ln w="5715" cap="flat">
              <a:noFill/>
              <a:prstDash val="solid"/>
              <a:miter/>
            </a:ln>
          </p:spPr>
          <p:txBody>
            <a:bodyPr rtlCol="0" anchor="ctr"/>
            <a:lstStyle/>
            <a:p>
              <a:endParaRPr lang="zh-CN" altLang="en-US"/>
            </a:p>
          </p:txBody>
        </p:sp>
        <p:sp>
          <p:nvSpPr>
            <p:cNvPr id="2401" name="任意多边形: 形状 2400">
              <a:extLst>
                <a:ext uri="{FF2B5EF4-FFF2-40B4-BE49-F238E27FC236}">
                  <a16:creationId xmlns:a16="http://schemas.microsoft.com/office/drawing/2014/main" id="{723C1DB0-8309-A425-6A96-053380E504AA}"/>
                </a:ext>
              </a:extLst>
            </p:cNvPr>
            <p:cNvSpPr/>
            <p:nvPr/>
          </p:nvSpPr>
          <p:spPr>
            <a:xfrm>
              <a:off x="4733284" y="5136249"/>
              <a:ext cx="12841" cy="20143"/>
            </a:xfrm>
            <a:custGeom>
              <a:avLst/>
              <a:gdLst>
                <a:gd name="connsiteX0" fmla="*/ 654 w 12841"/>
                <a:gd name="connsiteY0" fmla="*/ 20144 h 20143"/>
                <a:gd name="connsiteX1" fmla="*/ 1968 w 12841"/>
                <a:gd name="connsiteY1" fmla="*/ 6125 h 20143"/>
                <a:gd name="connsiteX2" fmla="*/ 9969 w 12841"/>
                <a:gd name="connsiteY2" fmla="*/ 101 h 20143"/>
                <a:gd name="connsiteX3" fmla="*/ 10375 w 12841"/>
                <a:gd name="connsiteY3" fmla="*/ 3456 h 20143"/>
                <a:gd name="connsiteX4" fmla="*/ 654 w 12841"/>
                <a:gd name="connsiteY4" fmla="*/ 20144 h 20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1" h="20143">
                  <a:moveTo>
                    <a:pt x="654" y="20144"/>
                  </a:moveTo>
                  <a:cubicBezTo>
                    <a:pt x="-1307" y="15155"/>
                    <a:pt x="1745" y="10748"/>
                    <a:pt x="1968" y="6125"/>
                  </a:cubicBezTo>
                  <a:cubicBezTo>
                    <a:pt x="2157" y="2193"/>
                    <a:pt x="5500" y="-573"/>
                    <a:pt x="9969" y="101"/>
                  </a:cubicBezTo>
                  <a:cubicBezTo>
                    <a:pt x="16210" y="1050"/>
                    <a:pt x="10329" y="2462"/>
                    <a:pt x="10375" y="3456"/>
                  </a:cubicBezTo>
                  <a:cubicBezTo>
                    <a:pt x="10724" y="11274"/>
                    <a:pt x="6495" y="15898"/>
                    <a:pt x="654" y="20144"/>
                  </a:cubicBezTo>
                  <a:close/>
                </a:path>
              </a:pathLst>
            </a:custGeom>
            <a:grpFill/>
            <a:ln w="5715" cap="flat">
              <a:noFill/>
              <a:prstDash val="solid"/>
              <a:miter/>
            </a:ln>
          </p:spPr>
          <p:txBody>
            <a:bodyPr rtlCol="0" anchor="ctr"/>
            <a:lstStyle/>
            <a:p>
              <a:endParaRPr lang="zh-CN" altLang="en-US"/>
            </a:p>
          </p:txBody>
        </p:sp>
        <p:sp>
          <p:nvSpPr>
            <p:cNvPr id="2402" name="任意多边形: 形状 2401">
              <a:extLst>
                <a:ext uri="{FF2B5EF4-FFF2-40B4-BE49-F238E27FC236}">
                  <a16:creationId xmlns:a16="http://schemas.microsoft.com/office/drawing/2014/main" id="{53134229-6BCC-3E73-E9EB-CEDC595A2BAD}"/>
                </a:ext>
              </a:extLst>
            </p:cNvPr>
            <p:cNvSpPr/>
            <p:nvPr/>
          </p:nvSpPr>
          <p:spPr>
            <a:xfrm>
              <a:off x="4805745" y="5106552"/>
              <a:ext cx="13692" cy="23088"/>
            </a:xfrm>
            <a:custGeom>
              <a:avLst/>
              <a:gdLst>
                <a:gd name="connsiteX0" fmla="*/ 9340 w 13692"/>
                <a:gd name="connsiteY0" fmla="*/ 3315 h 23088"/>
                <a:gd name="connsiteX1" fmla="*/ 13369 w 13692"/>
                <a:gd name="connsiteY1" fmla="*/ 6253 h 23088"/>
                <a:gd name="connsiteX2" fmla="*/ 6071 w 13692"/>
                <a:gd name="connsiteY2" fmla="*/ 23089 h 23088"/>
                <a:gd name="connsiteX3" fmla="*/ 6065 w 13692"/>
                <a:gd name="connsiteY3" fmla="*/ 19797 h 23088"/>
                <a:gd name="connsiteX4" fmla="*/ 2768 w 13692"/>
                <a:gd name="connsiteY4" fmla="*/ 16494 h 23088"/>
                <a:gd name="connsiteX5" fmla="*/ 5922 w 13692"/>
                <a:gd name="connsiteY5" fmla="*/ 0 h 23088"/>
                <a:gd name="connsiteX6" fmla="*/ 9523 w 13692"/>
                <a:gd name="connsiteY6" fmla="*/ 114 h 23088"/>
                <a:gd name="connsiteX7" fmla="*/ 9386 w 13692"/>
                <a:gd name="connsiteY7" fmla="*/ 3349 h 23088"/>
                <a:gd name="connsiteX8" fmla="*/ 9340 w 13692"/>
                <a:gd name="connsiteY8" fmla="*/ 3315 h 23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2" h="23088">
                  <a:moveTo>
                    <a:pt x="9340" y="3315"/>
                  </a:moveTo>
                  <a:cubicBezTo>
                    <a:pt x="11340" y="3589"/>
                    <a:pt x="14758" y="4921"/>
                    <a:pt x="13369" y="6253"/>
                  </a:cubicBezTo>
                  <a:cubicBezTo>
                    <a:pt x="8397" y="11007"/>
                    <a:pt x="11620" y="18934"/>
                    <a:pt x="6071" y="23089"/>
                  </a:cubicBezTo>
                  <a:cubicBezTo>
                    <a:pt x="6071" y="21991"/>
                    <a:pt x="6065" y="20894"/>
                    <a:pt x="6065" y="19797"/>
                  </a:cubicBezTo>
                  <a:cubicBezTo>
                    <a:pt x="4968" y="18694"/>
                    <a:pt x="3865" y="17591"/>
                    <a:pt x="2768" y="16494"/>
                  </a:cubicBezTo>
                  <a:cubicBezTo>
                    <a:pt x="305" y="10321"/>
                    <a:pt x="-3199" y="3955"/>
                    <a:pt x="5922" y="0"/>
                  </a:cubicBezTo>
                  <a:cubicBezTo>
                    <a:pt x="7123" y="40"/>
                    <a:pt x="8323" y="74"/>
                    <a:pt x="9523" y="114"/>
                  </a:cubicBezTo>
                  <a:cubicBezTo>
                    <a:pt x="9483" y="1195"/>
                    <a:pt x="9437" y="2275"/>
                    <a:pt x="9386" y="3349"/>
                  </a:cubicBezTo>
                  <a:lnTo>
                    <a:pt x="9340" y="3315"/>
                  </a:lnTo>
                  <a:close/>
                </a:path>
              </a:pathLst>
            </a:custGeom>
            <a:grpFill/>
            <a:ln w="5715" cap="flat">
              <a:noFill/>
              <a:prstDash val="solid"/>
              <a:miter/>
            </a:ln>
          </p:spPr>
          <p:txBody>
            <a:bodyPr rtlCol="0" anchor="ctr"/>
            <a:lstStyle/>
            <a:p>
              <a:endParaRPr lang="zh-CN" altLang="en-US"/>
            </a:p>
          </p:txBody>
        </p:sp>
        <p:sp>
          <p:nvSpPr>
            <p:cNvPr id="2403" name="任意多边形: 形状 2402">
              <a:extLst>
                <a:ext uri="{FF2B5EF4-FFF2-40B4-BE49-F238E27FC236}">
                  <a16:creationId xmlns:a16="http://schemas.microsoft.com/office/drawing/2014/main" id="{AE593011-CD5B-AAE0-CBE5-8E197D64ED7B}"/>
                </a:ext>
              </a:extLst>
            </p:cNvPr>
            <p:cNvSpPr/>
            <p:nvPr/>
          </p:nvSpPr>
          <p:spPr>
            <a:xfrm>
              <a:off x="4689078" y="5063398"/>
              <a:ext cx="12827" cy="13849"/>
            </a:xfrm>
            <a:custGeom>
              <a:avLst/>
              <a:gdLst>
                <a:gd name="connsiteX0" fmla="*/ 5655 w 12827"/>
                <a:gd name="connsiteY0" fmla="*/ 13636 h 13849"/>
                <a:gd name="connsiteX1" fmla="*/ 203 w 12827"/>
                <a:gd name="connsiteY1" fmla="*/ 8784 h 13849"/>
                <a:gd name="connsiteX2" fmla="*/ 5729 w 12827"/>
                <a:gd name="connsiteY2" fmla="*/ 0 h 13849"/>
                <a:gd name="connsiteX3" fmla="*/ 12827 w 12827"/>
                <a:gd name="connsiteY3" fmla="*/ 10716 h 13849"/>
                <a:gd name="connsiteX4" fmla="*/ 5655 w 12827"/>
                <a:gd name="connsiteY4" fmla="*/ 13636 h 13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27" h="13849">
                  <a:moveTo>
                    <a:pt x="5655" y="13636"/>
                  </a:moveTo>
                  <a:cubicBezTo>
                    <a:pt x="1866" y="14568"/>
                    <a:pt x="1009" y="12356"/>
                    <a:pt x="203" y="8784"/>
                  </a:cubicBezTo>
                  <a:cubicBezTo>
                    <a:pt x="-980" y="3560"/>
                    <a:pt x="3289" y="2520"/>
                    <a:pt x="5729" y="0"/>
                  </a:cubicBezTo>
                  <a:cubicBezTo>
                    <a:pt x="8804" y="3103"/>
                    <a:pt x="7055" y="9407"/>
                    <a:pt x="12827" y="10716"/>
                  </a:cubicBezTo>
                  <a:cubicBezTo>
                    <a:pt x="11496" y="13950"/>
                    <a:pt x="8547" y="13322"/>
                    <a:pt x="5655" y="13636"/>
                  </a:cubicBezTo>
                  <a:close/>
                </a:path>
              </a:pathLst>
            </a:custGeom>
            <a:grpFill/>
            <a:ln w="5715" cap="flat">
              <a:noFill/>
              <a:prstDash val="solid"/>
              <a:miter/>
            </a:ln>
          </p:spPr>
          <p:txBody>
            <a:bodyPr rtlCol="0" anchor="ctr"/>
            <a:lstStyle/>
            <a:p>
              <a:endParaRPr lang="zh-CN" altLang="en-US"/>
            </a:p>
          </p:txBody>
        </p:sp>
        <p:sp>
          <p:nvSpPr>
            <p:cNvPr id="2404" name="任意多边形: 形状 2403">
              <a:extLst>
                <a:ext uri="{FF2B5EF4-FFF2-40B4-BE49-F238E27FC236}">
                  <a16:creationId xmlns:a16="http://schemas.microsoft.com/office/drawing/2014/main" id="{16600BE9-DEED-197B-78B2-B249DE2E0777}"/>
                </a:ext>
              </a:extLst>
            </p:cNvPr>
            <p:cNvSpPr/>
            <p:nvPr/>
          </p:nvSpPr>
          <p:spPr>
            <a:xfrm>
              <a:off x="4811998" y="4965157"/>
              <a:ext cx="6414" cy="13155"/>
            </a:xfrm>
            <a:custGeom>
              <a:avLst/>
              <a:gdLst>
                <a:gd name="connsiteX0" fmla="*/ 3104 w 6414"/>
                <a:gd name="connsiteY0" fmla="*/ 0 h 13155"/>
                <a:gd name="connsiteX1" fmla="*/ 6390 w 6414"/>
                <a:gd name="connsiteY1" fmla="*/ 13156 h 13155"/>
                <a:gd name="connsiteX2" fmla="*/ 3104 w 6414"/>
                <a:gd name="connsiteY2" fmla="*/ 0 h 13155"/>
              </a:gdLst>
              <a:ahLst/>
              <a:cxnLst>
                <a:cxn ang="0">
                  <a:pos x="connsiteX0" y="connsiteY0"/>
                </a:cxn>
                <a:cxn ang="0">
                  <a:pos x="connsiteX1" y="connsiteY1"/>
                </a:cxn>
                <a:cxn ang="0">
                  <a:pos x="connsiteX2" y="connsiteY2"/>
                </a:cxn>
              </a:cxnLst>
              <a:rect l="l" t="t" r="r" b="b"/>
              <a:pathLst>
                <a:path w="6414" h="13155">
                  <a:moveTo>
                    <a:pt x="3104" y="0"/>
                  </a:moveTo>
                  <a:cubicBezTo>
                    <a:pt x="7933" y="3452"/>
                    <a:pt x="5904" y="8618"/>
                    <a:pt x="6390" y="13156"/>
                  </a:cubicBezTo>
                  <a:cubicBezTo>
                    <a:pt x="-4171" y="11138"/>
                    <a:pt x="1081" y="5166"/>
                    <a:pt x="3104" y="0"/>
                  </a:cubicBezTo>
                  <a:close/>
                </a:path>
              </a:pathLst>
            </a:custGeom>
            <a:grpFill/>
            <a:ln w="5715" cap="flat">
              <a:noFill/>
              <a:prstDash val="solid"/>
              <a:miter/>
            </a:ln>
          </p:spPr>
          <p:txBody>
            <a:bodyPr rtlCol="0" anchor="ctr"/>
            <a:lstStyle/>
            <a:p>
              <a:endParaRPr lang="zh-CN" altLang="en-US"/>
            </a:p>
          </p:txBody>
        </p:sp>
        <p:sp>
          <p:nvSpPr>
            <p:cNvPr id="2405" name="任意多边形: 形状 2404">
              <a:extLst>
                <a:ext uri="{FF2B5EF4-FFF2-40B4-BE49-F238E27FC236}">
                  <a16:creationId xmlns:a16="http://schemas.microsoft.com/office/drawing/2014/main" id="{9C777B16-E1BC-EAE7-E9D1-2F9E83D3A702}"/>
                </a:ext>
              </a:extLst>
            </p:cNvPr>
            <p:cNvSpPr/>
            <p:nvPr/>
          </p:nvSpPr>
          <p:spPr>
            <a:xfrm>
              <a:off x="4796630" y="5033034"/>
              <a:ext cx="7850" cy="11069"/>
            </a:xfrm>
            <a:custGeom>
              <a:avLst/>
              <a:gdLst>
                <a:gd name="connsiteX0" fmla="*/ 2030 w 7850"/>
                <a:gd name="connsiteY0" fmla="*/ 11070 h 11069"/>
                <a:gd name="connsiteX1" fmla="*/ 6814 w 7850"/>
                <a:gd name="connsiteY1" fmla="*/ 0 h 11069"/>
                <a:gd name="connsiteX2" fmla="*/ 2019 w 7850"/>
                <a:gd name="connsiteY2" fmla="*/ 11070 h 11069"/>
                <a:gd name="connsiteX3" fmla="*/ 2030 w 7850"/>
                <a:gd name="connsiteY3" fmla="*/ 11070 h 11069"/>
              </a:gdLst>
              <a:ahLst/>
              <a:cxnLst>
                <a:cxn ang="0">
                  <a:pos x="connsiteX0" y="connsiteY0"/>
                </a:cxn>
                <a:cxn ang="0">
                  <a:pos x="connsiteX1" y="connsiteY1"/>
                </a:cxn>
                <a:cxn ang="0">
                  <a:pos x="connsiteX2" y="connsiteY2"/>
                </a:cxn>
                <a:cxn ang="0">
                  <a:pos x="connsiteX3" y="connsiteY3"/>
                </a:cxn>
              </a:cxnLst>
              <a:rect l="l" t="t" r="r" b="b"/>
              <a:pathLst>
                <a:path w="7850" h="11069">
                  <a:moveTo>
                    <a:pt x="2030" y="11070"/>
                  </a:moveTo>
                  <a:cubicBezTo>
                    <a:pt x="-4136" y="3829"/>
                    <a:pt x="5596" y="4372"/>
                    <a:pt x="6814" y="0"/>
                  </a:cubicBezTo>
                  <a:cubicBezTo>
                    <a:pt x="10506" y="6789"/>
                    <a:pt x="3248" y="7447"/>
                    <a:pt x="2019" y="11070"/>
                  </a:cubicBezTo>
                  <a:lnTo>
                    <a:pt x="2030" y="11070"/>
                  </a:lnTo>
                  <a:close/>
                </a:path>
              </a:pathLst>
            </a:custGeom>
            <a:grpFill/>
            <a:ln w="5715" cap="flat">
              <a:noFill/>
              <a:prstDash val="solid"/>
              <a:miter/>
            </a:ln>
          </p:spPr>
          <p:txBody>
            <a:bodyPr rtlCol="0" anchor="ctr"/>
            <a:lstStyle/>
            <a:p>
              <a:endParaRPr lang="zh-CN" altLang="en-US"/>
            </a:p>
          </p:txBody>
        </p:sp>
        <p:sp>
          <p:nvSpPr>
            <p:cNvPr id="2406" name="任意多边形: 形状 2405">
              <a:extLst>
                <a:ext uri="{FF2B5EF4-FFF2-40B4-BE49-F238E27FC236}">
                  <a16:creationId xmlns:a16="http://schemas.microsoft.com/office/drawing/2014/main" id="{9A27E154-D4C0-7071-71B3-691F6BC41EC8}"/>
                </a:ext>
              </a:extLst>
            </p:cNvPr>
            <p:cNvSpPr/>
            <p:nvPr/>
          </p:nvSpPr>
          <p:spPr>
            <a:xfrm>
              <a:off x="4703288" y="5083025"/>
              <a:ext cx="9380" cy="7130"/>
            </a:xfrm>
            <a:custGeom>
              <a:avLst/>
              <a:gdLst>
                <a:gd name="connsiteX0" fmla="*/ 0 w 9380"/>
                <a:gd name="connsiteY0" fmla="*/ 7131 h 7130"/>
                <a:gd name="connsiteX1" fmla="*/ 697 w 9380"/>
                <a:gd name="connsiteY1" fmla="*/ 5713 h 7130"/>
                <a:gd name="connsiteX2" fmla="*/ 8807 w 9380"/>
                <a:gd name="connsiteY2" fmla="*/ 335 h 7130"/>
                <a:gd name="connsiteX3" fmla="*/ 9275 w 9380"/>
                <a:gd name="connsiteY3" fmla="*/ 3210 h 7130"/>
                <a:gd name="connsiteX4" fmla="*/ 0 w 9380"/>
                <a:gd name="connsiteY4" fmla="*/ 7131 h 7130"/>
                <a:gd name="connsiteX5" fmla="*/ 0 w 9380"/>
                <a:gd name="connsiteY5" fmla="*/ 7131 h 7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80" h="7130">
                  <a:moveTo>
                    <a:pt x="0" y="7131"/>
                  </a:moveTo>
                  <a:cubicBezTo>
                    <a:pt x="229" y="6656"/>
                    <a:pt x="360" y="6090"/>
                    <a:pt x="697" y="5713"/>
                  </a:cubicBezTo>
                  <a:cubicBezTo>
                    <a:pt x="2955" y="3216"/>
                    <a:pt x="3972" y="-1259"/>
                    <a:pt x="8807" y="335"/>
                  </a:cubicBezTo>
                  <a:cubicBezTo>
                    <a:pt x="9253" y="484"/>
                    <a:pt x="9550" y="2347"/>
                    <a:pt x="9275" y="3210"/>
                  </a:cubicBezTo>
                  <a:cubicBezTo>
                    <a:pt x="7738" y="8005"/>
                    <a:pt x="3509" y="6765"/>
                    <a:pt x="0" y="7131"/>
                  </a:cubicBezTo>
                  <a:lnTo>
                    <a:pt x="0" y="7131"/>
                  </a:lnTo>
                  <a:close/>
                </a:path>
              </a:pathLst>
            </a:custGeom>
            <a:grpFill/>
            <a:ln w="5715" cap="flat">
              <a:noFill/>
              <a:prstDash val="solid"/>
              <a:miter/>
            </a:ln>
          </p:spPr>
          <p:txBody>
            <a:bodyPr rtlCol="0" anchor="ctr"/>
            <a:lstStyle/>
            <a:p>
              <a:endParaRPr lang="zh-CN" altLang="en-US"/>
            </a:p>
          </p:txBody>
        </p:sp>
        <p:sp>
          <p:nvSpPr>
            <p:cNvPr id="2407" name="任意多边形: 形状 2406">
              <a:extLst>
                <a:ext uri="{FF2B5EF4-FFF2-40B4-BE49-F238E27FC236}">
                  <a16:creationId xmlns:a16="http://schemas.microsoft.com/office/drawing/2014/main" id="{1D9B0B5F-DF53-B54E-F6CF-6FB7753D91B3}"/>
                </a:ext>
              </a:extLst>
            </p:cNvPr>
            <p:cNvSpPr/>
            <p:nvPr/>
          </p:nvSpPr>
          <p:spPr>
            <a:xfrm>
              <a:off x="4753366" y="5067101"/>
              <a:ext cx="5843" cy="7475"/>
            </a:xfrm>
            <a:custGeom>
              <a:avLst/>
              <a:gdLst>
                <a:gd name="connsiteX0" fmla="*/ 5844 w 5843"/>
                <a:gd name="connsiteY0" fmla="*/ 0 h 7475"/>
                <a:gd name="connsiteX1" fmla="*/ 1712 w 5843"/>
                <a:gd name="connsiteY1" fmla="*/ 7372 h 7475"/>
                <a:gd name="connsiteX2" fmla="*/ 3101 w 5843"/>
                <a:gd name="connsiteY2" fmla="*/ 1629 h 7475"/>
                <a:gd name="connsiteX3" fmla="*/ 5844 w 5843"/>
                <a:gd name="connsiteY3" fmla="*/ 0 h 7475"/>
              </a:gdLst>
              <a:ahLst/>
              <a:cxnLst>
                <a:cxn ang="0">
                  <a:pos x="connsiteX0" y="connsiteY0"/>
                </a:cxn>
                <a:cxn ang="0">
                  <a:pos x="connsiteX1" y="connsiteY1"/>
                </a:cxn>
                <a:cxn ang="0">
                  <a:pos x="connsiteX2" y="connsiteY2"/>
                </a:cxn>
                <a:cxn ang="0">
                  <a:pos x="connsiteX3" y="connsiteY3"/>
                </a:cxn>
              </a:cxnLst>
              <a:rect l="l" t="t" r="r" b="b"/>
              <a:pathLst>
                <a:path w="5843" h="7475">
                  <a:moveTo>
                    <a:pt x="5844" y="0"/>
                  </a:moveTo>
                  <a:cubicBezTo>
                    <a:pt x="5575" y="3258"/>
                    <a:pt x="4752" y="8258"/>
                    <a:pt x="1712" y="7372"/>
                  </a:cubicBezTo>
                  <a:cubicBezTo>
                    <a:pt x="-2180" y="6235"/>
                    <a:pt x="1569" y="3372"/>
                    <a:pt x="3101" y="1629"/>
                  </a:cubicBezTo>
                  <a:cubicBezTo>
                    <a:pt x="3769" y="874"/>
                    <a:pt x="4901" y="537"/>
                    <a:pt x="5844" y="0"/>
                  </a:cubicBezTo>
                  <a:close/>
                </a:path>
              </a:pathLst>
            </a:custGeom>
            <a:grpFill/>
            <a:ln w="5715" cap="flat">
              <a:noFill/>
              <a:prstDash val="solid"/>
              <a:miter/>
            </a:ln>
          </p:spPr>
          <p:txBody>
            <a:bodyPr rtlCol="0" anchor="ctr"/>
            <a:lstStyle/>
            <a:p>
              <a:endParaRPr lang="zh-CN" altLang="en-US"/>
            </a:p>
          </p:txBody>
        </p:sp>
        <p:sp>
          <p:nvSpPr>
            <p:cNvPr id="2408" name="任意多边形: 形状 2407">
              <a:extLst>
                <a:ext uri="{FF2B5EF4-FFF2-40B4-BE49-F238E27FC236}">
                  <a16:creationId xmlns:a16="http://schemas.microsoft.com/office/drawing/2014/main" id="{6D0BC503-0846-0FD2-C00E-57017FAE79E2}"/>
                </a:ext>
              </a:extLst>
            </p:cNvPr>
            <p:cNvSpPr/>
            <p:nvPr/>
          </p:nvSpPr>
          <p:spPr>
            <a:xfrm>
              <a:off x="4763526" y="5013395"/>
              <a:ext cx="4664" cy="5637"/>
            </a:xfrm>
            <a:custGeom>
              <a:avLst/>
              <a:gdLst>
                <a:gd name="connsiteX0" fmla="*/ 4331 w 4664"/>
                <a:gd name="connsiteY0" fmla="*/ 3295 h 5637"/>
                <a:gd name="connsiteX1" fmla="*/ 1004 w 4664"/>
                <a:gd name="connsiteY1" fmla="*/ 5638 h 5637"/>
                <a:gd name="connsiteX2" fmla="*/ 67 w 4664"/>
                <a:gd name="connsiteY2" fmla="*/ 2935 h 5637"/>
                <a:gd name="connsiteX3" fmla="*/ 3565 w 4664"/>
                <a:gd name="connsiteY3" fmla="*/ 26 h 5637"/>
                <a:gd name="connsiteX4" fmla="*/ 4331 w 4664"/>
                <a:gd name="connsiteY4" fmla="*/ 3295 h 5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4" h="5637">
                  <a:moveTo>
                    <a:pt x="4331" y="3295"/>
                  </a:moveTo>
                  <a:cubicBezTo>
                    <a:pt x="3536" y="3855"/>
                    <a:pt x="2268" y="4746"/>
                    <a:pt x="1004" y="5638"/>
                  </a:cubicBezTo>
                  <a:cubicBezTo>
                    <a:pt x="656" y="4712"/>
                    <a:pt x="-253" y="3380"/>
                    <a:pt x="67" y="2935"/>
                  </a:cubicBezTo>
                  <a:cubicBezTo>
                    <a:pt x="941" y="1712"/>
                    <a:pt x="2210" y="369"/>
                    <a:pt x="3565" y="26"/>
                  </a:cubicBezTo>
                  <a:cubicBezTo>
                    <a:pt x="4519" y="-226"/>
                    <a:pt x="5051" y="1397"/>
                    <a:pt x="4331" y="3295"/>
                  </a:cubicBezTo>
                  <a:close/>
                </a:path>
              </a:pathLst>
            </a:custGeom>
            <a:grpFill/>
            <a:ln w="5715" cap="flat">
              <a:noFill/>
              <a:prstDash val="solid"/>
              <a:miter/>
            </a:ln>
          </p:spPr>
          <p:txBody>
            <a:bodyPr rtlCol="0" anchor="ctr"/>
            <a:lstStyle/>
            <a:p>
              <a:endParaRPr lang="zh-CN" altLang="en-US"/>
            </a:p>
          </p:txBody>
        </p:sp>
        <p:sp>
          <p:nvSpPr>
            <p:cNvPr id="2409" name="任意多边形: 形状 2408">
              <a:extLst>
                <a:ext uri="{FF2B5EF4-FFF2-40B4-BE49-F238E27FC236}">
                  <a16:creationId xmlns:a16="http://schemas.microsoft.com/office/drawing/2014/main" id="{3C831428-07AC-C0F2-43CD-5D5F94B0E536}"/>
                </a:ext>
              </a:extLst>
            </p:cNvPr>
            <p:cNvSpPr/>
            <p:nvPr/>
          </p:nvSpPr>
          <p:spPr>
            <a:xfrm>
              <a:off x="4752603" y="5006782"/>
              <a:ext cx="6883" cy="4467"/>
            </a:xfrm>
            <a:custGeom>
              <a:avLst/>
              <a:gdLst>
                <a:gd name="connsiteX0" fmla="*/ 0 w 6883"/>
                <a:gd name="connsiteY0" fmla="*/ 4409 h 4467"/>
                <a:gd name="connsiteX1" fmla="*/ 4761 w 6883"/>
                <a:gd name="connsiteY1" fmla="*/ 569 h 4467"/>
                <a:gd name="connsiteX2" fmla="*/ 6875 w 6883"/>
                <a:gd name="connsiteY2" fmla="*/ 2563 h 4467"/>
                <a:gd name="connsiteX3" fmla="*/ 34 w 6883"/>
                <a:gd name="connsiteY3" fmla="*/ 4438 h 4467"/>
                <a:gd name="connsiteX4" fmla="*/ 0 w 6883"/>
                <a:gd name="connsiteY4" fmla="*/ 4409 h 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3" h="4467">
                  <a:moveTo>
                    <a:pt x="0" y="4409"/>
                  </a:moveTo>
                  <a:cubicBezTo>
                    <a:pt x="240" y="1449"/>
                    <a:pt x="812" y="-1197"/>
                    <a:pt x="4761" y="569"/>
                  </a:cubicBezTo>
                  <a:cubicBezTo>
                    <a:pt x="5635" y="957"/>
                    <a:pt x="7007" y="2283"/>
                    <a:pt x="6875" y="2563"/>
                  </a:cubicBezTo>
                  <a:cubicBezTo>
                    <a:pt x="5378" y="5701"/>
                    <a:pt x="2366" y="3878"/>
                    <a:pt x="34" y="4438"/>
                  </a:cubicBezTo>
                  <a:lnTo>
                    <a:pt x="0" y="4409"/>
                  </a:lnTo>
                  <a:close/>
                </a:path>
              </a:pathLst>
            </a:custGeom>
            <a:grpFill/>
            <a:ln w="5715" cap="flat">
              <a:noFill/>
              <a:prstDash val="solid"/>
              <a:miter/>
            </a:ln>
          </p:spPr>
          <p:txBody>
            <a:bodyPr rtlCol="0" anchor="ctr"/>
            <a:lstStyle/>
            <a:p>
              <a:endParaRPr lang="zh-CN" altLang="en-US"/>
            </a:p>
          </p:txBody>
        </p:sp>
        <p:sp>
          <p:nvSpPr>
            <p:cNvPr id="2410" name="任意多边形: 形状 2409">
              <a:extLst>
                <a:ext uri="{FF2B5EF4-FFF2-40B4-BE49-F238E27FC236}">
                  <a16:creationId xmlns:a16="http://schemas.microsoft.com/office/drawing/2014/main" id="{D636A0D8-144E-6572-8BD4-C227333018FE}"/>
                </a:ext>
              </a:extLst>
            </p:cNvPr>
            <p:cNvSpPr/>
            <p:nvPr/>
          </p:nvSpPr>
          <p:spPr>
            <a:xfrm>
              <a:off x="4815097" y="4991458"/>
              <a:ext cx="3309" cy="6899"/>
            </a:xfrm>
            <a:custGeom>
              <a:avLst/>
              <a:gdLst>
                <a:gd name="connsiteX0" fmla="*/ 3309 w 3309"/>
                <a:gd name="connsiteY0" fmla="*/ 0 h 6899"/>
                <a:gd name="connsiteX1" fmla="*/ 3138 w 3309"/>
                <a:gd name="connsiteY1" fmla="*/ 4658 h 6899"/>
                <a:gd name="connsiteX2" fmla="*/ 1949 w 3309"/>
                <a:gd name="connsiteY2" fmla="*/ 6898 h 6899"/>
                <a:gd name="connsiteX3" fmla="*/ 0 w 3309"/>
                <a:gd name="connsiteY3" fmla="*/ 3320 h 6899"/>
                <a:gd name="connsiteX4" fmla="*/ 3309 w 3309"/>
                <a:gd name="connsiteY4" fmla="*/ 0 h 6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 h="6899">
                  <a:moveTo>
                    <a:pt x="3309" y="0"/>
                  </a:moveTo>
                  <a:cubicBezTo>
                    <a:pt x="3269" y="1555"/>
                    <a:pt x="3360" y="3126"/>
                    <a:pt x="3138" y="4658"/>
                  </a:cubicBezTo>
                  <a:cubicBezTo>
                    <a:pt x="3018" y="5487"/>
                    <a:pt x="2229" y="6949"/>
                    <a:pt x="1949" y="6898"/>
                  </a:cubicBezTo>
                  <a:cubicBezTo>
                    <a:pt x="-34" y="6566"/>
                    <a:pt x="246" y="4761"/>
                    <a:pt x="0" y="3320"/>
                  </a:cubicBezTo>
                  <a:cubicBezTo>
                    <a:pt x="1103" y="2212"/>
                    <a:pt x="2206" y="1103"/>
                    <a:pt x="3309" y="0"/>
                  </a:cubicBezTo>
                  <a:close/>
                </a:path>
              </a:pathLst>
            </a:custGeom>
            <a:grpFill/>
            <a:ln w="5715" cap="flat">
              <a:noFill/>
              <a:prstDash val="solid"/>
              <a:miter/>
            </a:ln>
          </p:spPr>
          <p:txBody>
            <a:bodyPr rtlCol="0" anchor="ctr"/>
            <a:lstStyle/>
            <a:p>
              <a:endParaRPr lang="zh-CN" altLang="en-US"/>
            </a:p>
          </p:txBody>
        </p:sp>
        <p:sp>
          <p:nvSpPr>
            <p:cNvPr id="2411" name="任意多边形: 形状 2410">
              <a:extLst>
                <a:ext uri="{FF2B5EF4-FFF2-40B4-BE49-F238E27FC236}">
                  <a16:creationId xmlns:a16="http://schemas.microsoft.com/office/drawing/2014/main" id="{CB55D0EE-359C-209C-24F9-040BDB72BB14}"/>
                </a:ext>
              </a:extLst>
            </p:cNvPr>
            <p:cNvSpPr/>
            <p:nvPr/>
          </p:nvSpPr>
          <p:spPr>
            <a:xfrm>
              <a:off x="4816903" y="4981605"/>
              <a:ext cx="4783" cy="6618"/>
            </a:xfrm>
            <a:custGeom>
              <a:avLst/>
              <a:gdLst>
                <a:gd name="connsiteX0" fmla="*/ 4783 w 4783"/>
                <a:gd name="connsiteY0" fmla="*/ 0 h 6618"/>
                <a:gd name="connsiteX1" fmla="*/ 1520 w 4783"/>
                <a:gd name="connsiteY1" fmla="*/ 6618 h 6618"/>
                <a:gd name="connsiteX2" fmla="*/ 4783 w 4783"/>
                <a:gd name="connsiteY2" fmla="*/ 0 h 6618"/>
              </a:gdLst>
              <a:ahLst/>
              <a:cxnLst>
                <a:cxn ang="0">
                  <a:pos x="connsiteX0" y="connsiteY0"/>
                </a:cxn>
                <a:cxn ang="0">
                  <a:pos x="connsiteX1" y="connsiteY1"/>
                </a:cxn>
                <a:cxn ang="0">
                  <a:pos x="connsiteX2" y="connsiteY2"/>
                </a:cxn>
              </a:cxnLst>
              <a:rect l="l" t="t" r="r" b="b"/>
              <a:pathLst>
                <a:path w="4783" h="6618">
                  <a:moveTo>
                    <a:pt x="4783" y="0"/>
                  </a:moveTo>
                  <a:cubicBezTo>
                    <a:pt x="4720" y="2709"/>
                    <a:pt x="4137" y="5166"/>
                    <a:pt x="1520" y="6618"/>
                  </a:cubicBezTo>
                  <a:cubicBezTo>
                    <a:pt x="-2624" y="1829"/>
                    <a:pt x="2806" y="1766"/>
                    <a:pt x="4783" y="0"/>
                  </a:cubicBezTo>
                  <a:close/>
                </a:path>
              </a:pathLst>
            </a:custGeom>
            <a:grpFill/>
            <a:ln w="5715" cap="flat">
              <a:noFill/>
              <a:prstDash val="solid"/>
              <a:miter/>
            </a:ln>
          </p:spPr>
          <p:txBody>
            <a:bodyPr rtlCol="0" anchor="ctr"/>
            <a:lstStyle/>
            <a:p>
              <a:endParaRPr lang="zh-CN" altLang="en-US"/>
            </a:p>
          </p:txBody>
        </p:sp>
        <p:sp>
          <p:nvSpPr>
            <p:cNvPr id="2412" name="任意多边形: 形状 2411">
              <a:extLst>
                <a:ext uri="{FF2B5EF4-FFF2-40B4-BE49-F238E27FC236}">
                  <a16:creationId xmlns:a16="http://schemas.microsoft.com/office/drawing/2014/main" id="{03B735E3-17A3-91EA-05A9-A56108751236}"/>
                </a:ext>
              </a:extLst>
            </p:cNvPr>
            <p:cNvSpPr/>
            <p:nvPr/>
          </p:nvSpPr>
          <p:spPr>
            <a:xfrm>
              <a:off x="4798637" y="5006606"/>
              <a:ext cx="5215" cy="4602"/>
            </a:xfrm>
            <a:custGeom>
              <a:avLst/>
              <a:gdLst>
                <a:gd name="connsiteX0" fmla="*/ 0 w 5215"/>
                <a:gd name="connsiteY0" fmla="*/ 4603 h 4602"/>
                <a:gd name="connsiteX1" fmla="*/ 40 w 5215"/>
                <a:gd name="connsiteY1" fmla="*/ 1328 h 4602"/>
                <a:gd name="connsiteX2" fmla="*/ 5086 w 5215"/>
                <a:gd name="connsiteY2" fmla="*/ 1065 h 4602"/>
                <a:gd name="connsiteX3" fmla="*/ 0 w 5215"/>
                <a:gd name="connsiteY3" fmla="*/ 4603 h 4602"/>
              </a:gdLst>
              <a:ahLst/>
              <a:cxnLst>
                <a:cxn ang="0">
                  <a:pos x="connsiteX0" y="connsiteY0"/>
                </a:cxn>
                <a:cxn ang="0">
                  <a:pos x="connsiteX1" y="connsiteY1"/>
                </a:cxn>
                <a:cxn ang="0">
                  <a:pos x="connsiteX2" y="connsiteY2"/>
                </a:cxn>
                <a:cxn ang="0">
                  <a:pos x="connsiteX3" y="connsiteY3"/>
                </a:cxn>
              </a:cxnLst>
              <a:rect l="l" t="t" r="r" b="b"/>
              <a:pathLst>
                <a:path w="5215" h="4602">
                  <a:moveTo>
                    <a:pt x="0" y="4603"/>
                  </a:moveTo>
                  <a:cubicBezTo>
                    <a:pt x="17" y="3512"/>
                    <a:pt x="34" y="2420"/>
                    <a:pt x="40" y="1328"/>
                  </a:cubicBezTo>
                  <a:cubicBezTo>
                    <a:pt x="1800" y="1123"/>
                    <a:pt x="4463" y="-1381"/>
                    <a:pt x="5086" y="1065"/>
                  </a:cubicBezTo>
                  <a:cubicBezTo>
                    <a:pt x="5949" y="4466"/>
                    <a:pt x="2303" y="4186"/>
                    <a:pt x="0" y="4603"/>
                  </a:cubicBezTo>
                  <a:close/>
                </a:path>
              </a:pathLst>
            </a:custGeom>
            <a:grpFill/>
            <a:ln w="5715" cap="flat">
              <a:noFill/>
              <a:prstDash val="solid"/>
              <a:miter/>
            </a:ln>
          </p:spPr>
          <p:txBody>
            <a:bodyPr rtlCol="0" anchor="ctr"/>
            <a:lstStyle/>
            <a:p>
              <a:endParaRPr lang="zh-CN" altLang="en-US"/>
            </a:p>
          </p:txBody>
        </p:sp>
        <p:sp>
          <p:nvSpPr>
            <p:cNvPr id="2413" name="任意多边形: 形状 2412">
              <a:extLst>
                <a:ext uri="{FF2B5EF4-FFF2-40B4-BE49-F238E27FC236}">
                  <a16:creationId xmlns:a16="http://schemas.microsoft.com/office/drawing/2014/main" id="{D6CFA75F-766E-BAFB-38B1-08AA7C95EC60}"/>
                </a:ext>
              </a:extLst>
            </p:cNvPr>
            <p:cNvSpPr/>
            <p:nvPr/>
          </p:nvSpPr>
          <p:spPr>
            <a:xfrm>
              <a:off x="4798649" y="5063832"/>
              <a:ext cx="5590" cy="6583"/>
            </a:xfrm>
            <a:custGeom>
              <a:avLst/>
              <a:gdLst>
                <a:gd name="connsiteX0" fmla="*/ 3320 w 5590"/>
                <a:gd name="connsiteY0" fmla="*/ 0 h 6583"/>
                <a:gd name="connsiteX1" fmla="*/ 0 w 5590"/>
                <a:gd name="connsiteY1" fmla="*/ 6584 h 6583"/>
                <a:gd name="connsiteX2" fmla="*/ 6 w 5590"/>
                <a:gd name="connsiteY2" fmla="*/ 3269 h 6583"/>
                <a:gd name="connsiteX3" fmla="*/ 3320 w 5590"/>
                <a:gd name="connsiteY3" fmla="*/ 0 h 6583"/>
              </a:gdLst>
              <a:ahLst/>
              <a:cxnLst>
                <a:cxn ang="0">
                  <a:pos x="connsiteX0" y="connsiteY0"/>
                </a:cxn>
                <a:cxn ang="0">
                  <a:pos x="connsiteX1" y="connsiteY1"/>
                </a:cxn>
                <a:cxn ang="0">
                  <a:pos x="connsiteX2" y="connsiteY2"/>
                </a:cxn>
                <a:cxn ang="0">
                  <a:pos x="connsiteX3" y="connsiteY3"/>
                </a:cxn>
              </a:cxnLst>
              <a:rect l="l" t="t" r="r" b="b"/>
              <a:pathLst>
                <a:path w="5590" h="6583">
                  <a:moveTo>
                    <a:pt x="3320" y="0"/>
                  </a:moveTo>
                  <a:cubicBezTo>
                    <a:pt x="8275" y="5252"/>
                    <a:pt x="4178" y="5938"/>
                    <a:pt x="0" y="6584"/>
                  </a:cubicBezTo>
                  <a:cubicBezTo>
                    <a:pt x="0" y="5481"/>
                    <a:pt x="6" y="4372"/>
                    <a:pt x="6" y="3269"/>
                  </a:cubicBezTo>
                  <a:cubicBezTo>
                    <a:pt x="1114" y="2183"/>
                    <a:pt x="2217" y="1091"/>
                    <a:pt x="3320" y="0"/>
                  </a:cubicBezTo>
                  <a:close/>
                </a:path>
              </a:pathLst>
            </a:custGeom>
            <a:grpFill/>
            <a:ln w="5715" cap="flat">
              <a:noFill/>
              <a:prstDash val="solid"/>
              <a:miter/>
            </a:ln>
          </p:spPr>
          <p:txBody>
            <a:bodyPr rtlCol="0" anchor="ctr"/>
            <a:lstStyle/>
            <a:p>
              <a:endParaRPr lang="zh-CN" altLang="en-US"/>
            </a:p>
          </p:txBody>
        </p:sp>
        <p:sp>
          <p:nvSpPr>
            <p:cNvPr id="2414" name="任意多边形: 形状 2413">
              <a:extLst>
                <a:ext uri="{FF2B5EF4-FFF2-40B4-BE49-F238E27FC236}">
                  <a16:creationId xmlns:a16="http://schemas.microsoft.com/office/drawing/2014/main" id="{7BA72E37-9340-4133-2525-ACCB8A91808F}"/>
                </a:ext>
              </a:extLst>
            </p:cNvPr>
            <p:cNvSpPr/>
            <p:nvPr/>
          </p:nvSpPr>
          <p:spPr>
            <a:xfrm>
              <a:off x="4657265" y="5073708"/>
              <a:ext cx="4734" cy="6554"/>
            </a:xfrm>
            <a:custGeom>
              <a:avLst/>
              <a:gdLst>
                <a:gd name="connsiteX0" fmla="*/ 0 w 4734"/>
                <a:gd name="connsiteY0" fmla="*/ 6555 h 6554"/>
                <a:gd name="connsiteX1" fmla="*/ 3263 w 4734"/>
                <a:gd name="connsiteY1" fmla="*/ 0 h 6554"/>
                <a:gd name="connsiteX2" fmla="*/ 0 w 4734"/>
                <a:gd name="connsiteY2" fmla="*/ 6555 h 6554"/>
              </a:gdLst>
              <a:ahLst/>
              <a:cxnLst>
                <a:cxn ang="0">
                  <a:pos x="connsiteX0" y="connsiteY0"/>
                </a:cxn>
                <a:cxn ang="0">
                  <a:pos x="connsiteX1" y="connsiteY1"/>
                </a:cxn>
                <a:cxn ang="0">
                  <a:pos x="connsiteX2" y="connsiteY2"/>
                </a:cxn>
              </a:cxnLst>
              <a:rect l="l" t="t" r="r" b="b"/>
              <a:pathLst>
                <a:path w="4734" h="6554">
                  <a:moveTo>
                    <a:pt x="0" y="6555"/>
                  </a:moveTo>
                  <a:cubicBezTo>
                    <a:pt x="51" y="3852"/>
                    <a:pt x="640" y="1417"/>
                    <a:pt x="3263" y="0"/>
                  </a:cubicBezTo>
                  <a:cubicBezTo>
                    <a:pt x="7269" y="4726"/>
                    <a:pt x="2046" y="4846"/>
                    <a:pt x="0" y="6555"/>
                  </a:cubicBezTo>
                  <a:close/>
                </a:path>
              </a:pathLst>
            </a:custGeom>
            <a:grpFill/>
            <a:ln w="5715" cap="flat">
              <a:noFill/>
              <a:prstDash val="solid"/>
              <a:miter/>
            </a:ln>
          </p:spPr>
          <p:txBody>
            <a:bodyPr rtlCol="0" anchor="ctr"/>
            <a:lstStyle/>
            <a:p>
              <a:endParaRPr lang="zh-CN" altLang="en-US"/>
            </a:p>
          </p:txBody>
        </p:sp>
        <p:sp>
          <p:nvSpPr>
            <p:cNvPr id="2415" name="任意多边形: 形状 2414">
              <a:extLst>
                <a:ext uri="{FF2B5EF4-FFF2-40B4-BE49-F238E27FC236}">
                  <a16:creationId xmlns:a16="http://schemas.microsoft.com/office/drawing/2014/main" id="{63FFF19C-0229-4270-2DEB-9C2C4689FCC1}"/>
                </a:ext>
              </a:extLst>
            </p:cNvPr>
            <p:cNvSpPr/>
            <p:nvPr/>
          </p:nvSpPr>
          <p:spPr>
            <a:xfrm>
              <a:off x="4752620" y="5097145"/>
              <a:ext cx="7138" cy="2914"/>
            </a:xfrm>
            <a:custGeom>
              <a:avLst/>
              <a:gdLst>
                <a:gd name="connsiteX0" fmla="*/ 4989 w 7138"/>
                <a:gd name="connsiteY0" fmla="*/ 6 h 2914"/>
                <a:gd name="connsiteX1" fmla="*/ 7138 w 7138"/>
                <a:gd name="connsiteY1" fmla="*/ 1561 h 2914"/>
                <a:gd name="connsiteX2" fmla="*/ 3023 w 7138"/>
                <a:gd name="connsiteY2" fmla="*/ 2807 h 2914"/>
                <a:gd name="connsiteX3" fmla="*/ 0 w 7138"/>
                <a:gd name="connsiteY3" fmla="*/ 2881 h 2914"/>
                <a:gd name="connsiteX4" fmla="*/ 4989 w 7138"/>
                <a:gd name="connsiteY4" fmla="*/ 6 h 2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 h="2914">
                  <a:moveTo>
                    <a:pt x="4989" y="6"/>
                  </a:moveTo>
                  <a:cubicBezTo>
                    <a:pt x="5646" y="481"/>
                    <a:pt x="6389" y="1018"/>
                    <a:pt x="7138" y="1561"/>
                  </a:cubicBezTo>
                  <a:cubicBezTo>
                    <a:pt x="5766" y="1989"/>
                    <a:pt x="4424" y="2521"/>
                    <a:pt x="3023" y="2807"/>
                  </a:cubicBezTo>
                  <a:cubicBezTo>
                    <a:pt x="2052" y="3006"/>
                    <a:pt x="1012" y="2864"/>
                    <a:pt x="0" y="2881"/>
                  </a:cubicBezTo>
                  <a:cubicBezTo>
                    <a:pt x="1137" y="1075"/>
                    <a:pt x="2652" y="-97"/>
                    <a:pt x="4989" y="6"/>
                  </a:cubicBezTo>
                  <a:close/>
                </a:path>
              </a:pathLst>
            </a:custGeom>
            <a:grpFill/>
            <a:ln w="5715" cap="flat">
              <a:noFill/>
              <a:prstDash val="solid"/>
              <a:miter/>
            </a:ln>
          </p:spPr>
          <p:txBody>
            <a:bodyPr rtlCol="0" anchor="ctr"/>
            <a:lstStyle/>
            <a:p>
              <a:endParaRPr lang="zh-CN" altLang="en-US"/>
            </a:p>
          </p:txBody>
        </p:sp>
        <p:sp>
          <p:nvSpPr>
            <p:cNvPr id="2416" name="任意多边形: 形状 2415">
              <a:extLst>
                <a:ext uri="{FF2B5EF4-FFF2-40B4-BE49-F238E27FC236}">
                  <a16:creationId xmlns:a16="http://schemas.microsoft.com/office/drawing/2014/main" id="{E773E996-F5A4-2EBC-7263-4D4A19697E0A}"/>
                </a:ext>
              </a:extLst>
            </p:cNvPr>
            <p:cNvSpPr/>
            <p:nvPr/>
          </p:nvSpPr>
          <p:spPr>
            <a:xfrm>
              <a:off x="4727087" y="5016849"/>
              <a:ext cx="1719" cy="2218"/>
            </a:xfrm>
            <a:custGeom>
              <a:avLst/>
              <a:gdLst>
                <a:gd name="connsiteX0" fmla="*/ 410 w 1719"/>
                <a:gd name="connsiteY0" fmla="*/ 0 h 2218"/>
                <a:gd name="connsiteX1" fmla="*/ 1410 w 1719"/>
                <a:gd name="connsiteY1" fmla="*/ 137 h 2218"/>
                <a:gd name="connsiteX2" fmla="*/ 1667 w 1719"/>
                <a:gd name="connsiteY2" fmla="*/ 1320 h 2218"/>
                <a:gd name="connsiteX3" fmla="*/ 15 w 1719"/>
                <a:gd name="connsiteY3" fmla="*/ 1155 h 2218"/>
                <a:gd name="connsiteX4" fmla="*/ 410 w 1719"/>
                <a:gd name="connsiteY4" fmla="*/ 0 h 2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9" h="2218">
                  <a:moveTo>
                    <a:pt x="410" y="0"/>
                  </a:moveTo>
                  <a:cubicBezTo>
                    <a:pt x="758" y="34"/>
                    <a:pt x="1267" y="-51"/>
                    <a:pt x="1410" y="137"/>
                  </a:cubicBezTo>
                  <a:cubicBezTo>
                    <a:pt x="1638" y="440"/>
                    <a:pt x="1810" y="1023"/>
                    <a:pt x="1667" y="1320"/>
                  </a:cubicBezTo>
                  <a:cubicBezTo>
                    <a:pt x="1055" y="2577"/>
                    <a:pt x="393" y="2509"/>
                    <a:pt x="15" y="1155"/>
                  </a:cubicBezTo>
                  <a:cubicBezTo>
                    <a:pt x="-76" y="829"/>
                    <a:pt x="267" y="383"/>
                    <a:pt x="410" y="0"/>
                  </a:cubicBezTo>
                  <a:close/>
                </a:path>
              </a:pathLst>
            </a:custGeom>
            <a:grpFill/>
            <a:ln w="5715" cap="flat">
              <a:noFill/>
              <a:prstDash val="solid"/>
              <a:miter/>
            </a:ln>
          </p:spPr>
          <p:txBody>
            <a:bodyPr rtlCol="0" anchor="ctr"/>
            <a:lstStyle/>
            <a:p>
              <a:endParaRPr lang="zh-CN" altLang="en-US"/>
            </a:p>
          </p:txBody>
        </p:sp>
        <p:sp>
          <p:nvSpPr>
            <p:cNvPr id="2417" name="任意多边形: 形状 2416">
              <a:extLst>
                <a:ext uri="{FF2B5EF4-FFF2-40B4-BE49-F238E27FC236}">
                  <a16:creationId xmlns:a16="http://schemas.microsoft.com/office/drawing/2014/main" id="{FEF27F3E-2E6B-F694-4CE5-E34F84E8EDEE}"/>
                </a:ext>
              </a:extLst>
            </p:cNvPr>
            <p:cNvSpPr/>
            <p:nvPr/>
          </p:nvSpPr>
          <p:spPr>
            <a:xfrm>
              <a:off x="4772222" y="5016827"/>
              <a:ext cx="2516" cy="4298"/>
            </a:xfrm>
            <a:custGeom>
              <a:avLst/>
              <a:gdLst>
                <a:gd name="connsiteX0" fmla="*/ 1338 w 2516"/>
                <a:gd name="connsiteY0" fmla="*/ 0 h 4298"/>
                <a:gd name="connsiteX1" fmla="*/ 2515 w 2516"/>
                <a:gd name="connsiteY1" fmla="*/ 777 h 4298"/>
                <a:gd name="connsiteX2" fmla="*/ 1395 w 2516"/>
                <a:gd name="connsiteY2" fmla="*/ 3429 h 4298"/>
                <a:gd name="connsiteX3" fmla="*/ 223 w 2516"/>
                <a:gd name="connsiteY3" fmla="*/ 2732 h 4298"/>
                <a:gd name="connsiteX4" fmla="*/ 1338 w 2516"/>
                <a:gd name="connsiteY4" fmla="*/ 0 h 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 h="4298">
                  <a:moveTo>
                    <a:pt x="1338" y="0"/>
                  </a:moveTo>
                  <a:cubicBezTo>
                    <a:pt x="1755" y="263"/>
                    <a:pt x="2555" y="640"/>
                    <a:pt x="2515" y="777"/>
                  </a:cubicBezTo>
                  <a:cubicBezTo>
                    <a:pt x="2252" y="1703"/>
                    <a:pt x="1995" y="2726"/>
                    <a:pt x="1395" y="3429"/>
                  </a:cubicBezTo>
                  <a:cubicBezTo>
                    <a:pt x="195" y="4829"/>
                    <a:pt x="-337" y="4498"/>
                    <a:pt x="223" y="2732"/>
                  </a:cubicBezTo>
                  <a:cubicBezTo>
                    <a:pt x="521" y="1800"/>
                    <a:pt x="961" y="909"/>
                    <a:pt x="1338" y="0"/>
                  </a:cubicBezTo>
                  <a:close/>
                </a:path>
              </a:pathLst>
            </a:custGeom>
            <a:grpFill/>
            <a:ln w="5715" cap="flat">
              <a:noFill/>
              <a:prstDash val="solid"/>
              <a:miter/>
            </a:ln>
          </p:spPr>
          <p:txBody>
            <a:bodyPr rtlCol="0" anchor="ctr"/>
            <a:lstStyle/>
            <a:p>
              <a:endParaRPr lang="zh-CN" altLang="en-US"/>
            </a:p>
          </p:txBody>
        </p:sp>
        <p:sp>
          <p:nvSpPr>
            <p:cNvPr id="2418" name="任意多边形: 形状 2417">
              <a:extLst>
                <a:ext uri="{FF2B5EF4-FFF2-40B4-BE49-F238E27FC236}">
                  <a16:creationId xmlns:a16="http://schemas.microsoft.com/office/drawing/2014/main" id="{523F66F8-FDFA-5652-9E30-DDCFF7910F4D}"/>
                </a:ext>
              </a:extLst>
            </p:cNvPr>
            <p:cNvSpPr/>
            <p:nvPr/>
          </p:nvSpPr>
          <p:spPr>
            <a:xfrm>
              <a:off x="4814205" y="5015346"/>
              <a:ext cx="1811" cy="1566"/>
            </a:xfrm>
            <a:custGeom>
              <a:avLst/>
              <a:gdLst>
                <a:gd name="connsiteX0" fmla="*/ 1812 w 1811"/>
                <a:gd name="connsiteY0" fmla="*/ 423 h 1566"/>
                <a:gd name="connsiteX1" fmla="*/ 1383 w 1811"/>
                <a:gd name="connsiteY1" fmla="*/ 1566 h 1566"/>
                <a:gd name="connsiteX2" fmla="*/ 0 w 1811"/>
                <a:gd name="connsiteY2" fmla="*/ 1143 h 1566"/>
                <a:gd name="connsiteX3" fmla="*/ 429 w 1811"/>
                <a:gd name="connsiteY3" fmla="*/ 0 h 1566"/>
                <a:gd name="connsiteX4" fmla="*/ 1812 w 1811"/>
                <a:gd name="connsiteY4" fmla="*/ 42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6">
                  <a:moveTo>
                    <a:pt x="1812" y="423"/>
                  </a:moveTo>
                  <a:cubicBezTo>
                    <a:pt x="1669" y="823"/>
                    <a:pt x="1537" y="1561"/>
                    <a:pt x="1383" y="1566"/>
                  </a:cubicBezTo>
                  <a:cubicBezTo>
                    <a:pt x="926" y="1584"/>
                    <a:pt x="463" y="1304"/>
                    <a:pt x="0" y="1143"/>
                  </a:cubicBezTo>
                  <a:cubicBezTo>
                    <a:pt x="143" y="743"/>
                    <a:pt x="274" y="6"/>
                    <a:pt x="429" y="0"/>
                  </a:cubicBezTo>
                  <a:cubicBezTo>
                    <a:pt x="886" y="-11"/>
                    <a:pt x="1349" y="263"/>
                    <a:pt x="1812" y="423"/>
                  </a:cubicBezTo>
                  <a:close/>
                </a:path>
              </a:pathLst>
            </a:custGeom>
            <a:grpFill/>
            <a:ln w="5715" cap="flat">
              <a:noFill/>
              <a:prstDash val="solid"/>
              <a:miter/>
            </a:ln>
          </p:spPr>
          <p:txBody>
            <a:bodyPr rtlCol="0" anchor="ctr"/>
            <a:lstStyle/>
            <a:p>
              <a:endParaRPr lang="zh-CN" altLang="en-US"/>
            </a:p>
          </p:txBody>
        </p:sp>
        <p:sp>
          <p:nvSpPr>
            <p:cNvPr id="2419" name="任意多边形: 形状 2418">
              <a:extLst>
                <a:ext uri="{FF2B5EF4-FFF2-40B4-BE49-F238E27FC236}">
                  <a16:creationId xmlns:a16="http://schemas.microsoft.com/office/drawing/2014/main" id="{84B90926-B1B2-0D4F-6AD5-7B9056EB322B}"/>
                </a:ext>
              </a:extLst>
            </p:cNvPr>
            <p:cNvSpPr/>
            <p:nvPr/>
          </p:nvSpPr>
          <p:spPr>
            <a:xfrm>
              <a:off x="4674435" y="5108980"/>
              <a:ext cx="2547" cy="4201"/>
            </a:xfrm>
            <a:custGeom>
              <a:avLst/>
              <a:gdLst>
                <a:gd name="connsiteX0" fmla="*/ 296 w 2547"/>
                <a:gd name="connsiteY0" fmla="*/ 2310 h 4201"/>
                <a:gd name="connsiteX1" fmla="*/ 1342 w 2547"/>
                <a:gd name="connsiteY1" fmla="*/ 1 h 4201"/>
                <a:gd name="connsiteX2" fmla="*/ 2188 w 2547"/>
                <a:gd name="connsiteY2" fmla="*/ 1178 h 4201"/>
                <a:gd name="connsiteX3" fmla="*/ 2548 w 2547"/>
                <a:gd name="connsiteY3" fmla="*/ 4201 h 4201"/>
                <a:gd name="connsiteX4" fmla="*/ 296 w 2547"/>
                <a:gd name="connsiteY4" fmla="*/ 2310 h 4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7" h="4201">
                  <a:moveTo>
                    <a:pt x="296" y="2310"/>
                  </a:moveTo>
                  <a:cubicBezTo>
                    <a:pt x="-321" y="1001"/>
                    <a:pt x="27" y="166"/>
                    <a:pt x="1342" y="1"/>
                  </a:cubicBezTo>
                  <a:cubicBezTo>
                    <a:pt x="1582" y="-28"/>
                    <a:pt x="2085" y="726"/>
                    <a:pt x="2188" y="1178"/>
                  </a:cubicBezTo>
                  <a:cubicBezTo>
                    <a:pt x="2405" y="2167"/>
                    <a:pt x="2439" y="3190"/>
                    <a:pt x="2548" y="4201"/>
                  </a:cubicBezTo>
                  <a:cubicBezTo>
                    <a:pt x="1782" y="3555"/>
                    <a:pt x="1016" y="2910"/>
                    <a:pt x="296" y="2310"/>
                  </a:cubicBezTo>
                  <a:close/>
                </a:path>
              </a:pathLst>
            </a:custGeom>
            <a:grpFill/>
            <a:ln w="5715" cap="flat">
              <a:noFill/>
              <a:prstDash val="solid"/>
              <a:miter/>
            </a:ln>
          </p:spPr>
          <p:txBody>
            <a:bodyPr rtlCol="0" anchor="ctr"/>
            <a:lstStyle/>
            <a:p>
              <a:endParaRPr lang="zh-CN" altLang="en-US"/>
            </a:p>
          </p:txBody>
        </p:sp>
        <p:sp>
          <p:nvSpPr>
            <p:cNvPr id="2420" name="任意多边形: 形状 2419">
              <a:extLst>
                <a:ext uri="{FF2B5EF4-FFF2-40B4-BE49-F238E27FC236}">
                  <a16:creationId xmlns:a16="http://schemas.microsoft.com/office/drawing/2014/main" id="{8217B649-3F34-27D2-9745-C97A8B5D9BDC}"/>
                </a:ext>
              </a:extLst>
            </p:cNvPr>
            <p:cNvSpPr/>
            <p:nvPr/>
          </p:nvSpPr>
          <p:spPr>
            <a:xfrm>
              <a:off x="4644098" y="5109890"/>
              <a:ext cx="1292" cy="1396"/>
            </a:xfrm>
            <a:custGeom>
              <a:avLst/>
              <a:gdLst>
                <a:gd name="connsiteX0" fmla="*/ 6 w 1292"/>
                <a:gd name="connsiteY0" fmla="*/ 0 h 1396"/>
                <a:gd name="connsiteX1" fmla="*/ 1291 w 1292"/>
                <a:gd name="connsiteY1" fmla="*/ 737 h 1396"/>
                <a:gd name="connsiteX2" fmla="*/ 0 w 1292"/>
                <a:gd name="connsiteY2" fmla="*/ 0 h 1396"/>
                <a:gd name="connsiteX3" fmla="*/ 6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6" y="0"/>
                  </a:moveTo>
                  <a:cubicBezTo>
                    <a:pt x="457" y="251"/>
                    <a:pt x="1320" y="594"/>
                    <a:pt x="1291" y="737"/>
                  </a:cubicBezTo>
                  <a:cubicBezTo>
                    <a:pt x="1046" y="1823"/>
                    <a:pt x="537" y="1560"/>
                    <a:pt x="0" y="0"/>
                  </a:cubicBezTo>
                  <a:lnTo>
                    <a:pt x="6" y="0"/>
                  </a:lnTo>
                  <a:close/>
                </a:path>
              </a:pathLst>
            </a:custGeom>
            <a:grpFill/>
            <a:ln w="5715" cap="flat">
              <a:noFill/>
              <a:prstDash val="solid"/>
              <a:miter/>
            </a:ln>
          </p:spPr>
          <p:txBody>
            <a:bodyPr rtlCol="0" anchor="ctr"/>
            <a:lstStyle/>
            <a:p>
              <a:endParaRPr lang="zh-CN" altLang="en-US"/>
            </a:p>
          </p:txBody>
        </p:sp>
        <p:sp>
          <p:nvSpPr>
            <p:cNvPr id="2421" name="任意多边形: 形状 2420">
              <a:extLst>
                <a:ext uri="{FF2B5EF4-FFF2-40B4-BE49-F238E27FC236}">
                  <a16:creationId xmlns:a16="http://schemas.microsoft.com/office/drawing/2014/main" id="{5E32DCA1-0D10-B340-31CA-EEE276CF9D55}"/>
                </a:ext>
              </a:extLst>
            </p:cNvPr>
            <p:cNvSpPr/>
            <p:nvPr/>
          </p:nvSpPr>
          <p:spPr>
            <a:xfrm>
              <a:off x="4643826" y="5099613"/>
              <a:ext cx="3575" cy="3703"/>
            </a:xfrm>
            <a:custGeom>
              <a:avLst/>
              <a:gdLst>
                <a:gd name="connsiteX0" fmla="*/ 3558 w 3575"/>
                <a:gd name="connsiteY0" fmla="*/ 412 h 3703"/>
                <a:gd name="connsiteX1" fmla="*/ 261 w 3575"/>
                <a:gd name="connsiteY1" fmla="*/ 3704 h 3703"/>
                <a:gd name="connsiteX2" fmla="*/ 272 w 3575"/>
                <a:gd name="connsiteY2" fmla="*/ 3704 h 3703"/>
                <a:gd name="connsiteX3" fmla="*/ 3575 w 3575"/>
                <a:gd name="connsiteY3" fmla="*/ 418 h 3703"/>
                <a:gd name="connsiteX4" fmla="*/ 3558 w 3575"/>
                <a:gd name="connsiteY4" fmla="*/ 412 h 3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5" h="3703">
                  <a:moveTo>
                    <a:pt x="3558" y="412"/>
                  </a:moveTo>
                  <a:cubicBezTo>
                    <a:pt x="2461" y="1510"/>
                    <a:pt x="1358" y="2607"/>
                    <a:pt x="261" y="3704"/>
                  </a:cubicBezTo>
                  <a:lnTo>
                    <a:pt x="272" y="3704"/>
                  </a:lnTo>
                  <a:cubicBezTo>
                    <a:pt x="-459" y="767"/>
                    <a:pt x="169" y="-805"/>
                    <a:pt x="3575" y="418"/>
                  </a:cubicBezTo>
                  <a:lnTo>
                    <a:pt x="3558" y="412"/>
                  </a:lnTo>
                  <a:close/>
                </a:path>
              </a:pathLst>
            </a:custGeom>
            <a:grpFill/>
            <a:ln w="5715" cap="flat">
              <a:noFill/>
              <a:prstDash val="solid"/>
              <a:miter/>
            </a:ln>
          </p:spPr>
          <p:txBody>
            <a:bodyPr rtlCol="0" anchor="ctr"/>
            <a:lstStyle/>
            <a:p>
              <a:endParaRPr lang="zh-CN" altLang="en-US"/>
            </a:p>
          </p:txBody>
        </p:sp>
        <p:sp>
          <p:nvSpPr>
            <p:cNvPr id="2422" name="任意多边形: 形状 2421">
              <a:extLst>
                <a:ext uri="{FF2B5EF4-FFF2-40B4-BE49-F238E27FC236}">
                  <a16:creationId xmlns:a16="http://schemas.microsoft.com/office/drawing/2014/main" id="{0CD68815-EDE5-6A70-9929-7494B695DE3D}"/>
                </a:ext>
              </a:extLst>
            </p:cNvPr>
            <p:cNvSpPr/>
            <p:nvPr/>
          </p:nvSpPr>
          <p:spPr>
            <a:xfrm>
              <a:off x="4726308" y="5092093"/>
              <a:ext cx="1354" cy="1348"/>
            </a:xfrm>
            <a:custGeom>
              <a:avLst/>
              <a:gdLst>
                <a:gd name="connsiteX0" fmla="*/ 0 w 1354"/>
                <a:gd name="connsiteY0" fmla="*/ 1349 h 1348"/>
                <a:gd name="connsiteX1" fmla="*/ 749 w 1354"/>
                <a:gd name="connsiteY1" fmla="*/ 0 h 1348"/>
                <a:gd name="connsiteX2" fmla="*/ 1354 w 1354"/>
                <a:gd name="connsiteY2" fmla="*/ 606 h 1348"/>
              </a:gdLst>
              <a:ahLst/>
              <a:cxnLst>
                <a:cxn ang="0">
                  <a:pos x="connsiteX0" y="connsiteY0"/>
                </a:cxn>
                <a:cxn ang="0">
                  <a:pos x="connsiteX1" y="connsiteY1"/>
                </a:cxn>
                <a:cxn ang="0">
                  <a:pos x="connsiteX2" y="connsiteY2"/>
                </a:cxn>
              </a:cxnLst>
              <a:rect l="l" t="t" r="r" b="b"/>
              <a:pathLst>
                <a:path w="1354" h="1348">
                  <a:moveTo>
                    <a:pt x="0" y="1349"/>
                  </a:moveTo>
                  <a:lnTo>
                    <a:pt x="749" y="0"/>
                  </a:lnTo>
                  <a:lnTo>
                    <a:pt x="1354" y="606"/>
                  </a:lnTo>
                  <a:close/>
                </a:path>
              </a:pathLst>
            </a:custGeom>
            <a:grpFill/>
            <a:ln w="5715" cap="flat">
              <a:noFill/>
              <a:prstDash val="solid"/>
              <a:miter/>
            </a:ln>
          </p:spPr>
          <p:txBody>
            <a:bodyPr rtlCol="0" anchor="ctr"/>
            <a:lstStyle/>
            <a:p>
              <a:endParaRPr lang="zh-CN" altLang="en-US"/>
            </a:p>
          </p:txBody>
        </p:sp>
        <p:sp>
          <p:nvSpPr>
            <p:cNvPr id="2423" name="任意多边形: 形状 2422">
              <a:extLst>
                <a:ext uri="{FF2B5EF4-FFF2-40B4-BE49-F238E27FC236}">
                  <a16:creationId xmlns:a16="http://schemas.microsoft.com/office/drawing/2014/main" id="{5616F3E4-1F94-2700-0B1D-AA34C45ECD79}"/>
                </a:ext>
              </a:extLst>
            </p:cNvPr>
            <p:cNvSpPr/>
            <p:nvPr/>
          </p:nvSpPr>
          <p:spPr>
            <a:xfrm>
              <a:off x="4688772" y="5077000"/>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2424" name="任意多边形: 形状 2423">
              <a:extLst>
                <a:ext uri="{FF2B5EF4-FFF2-40B4-BE49-F238E27FC236}">
                  <a16:creationId xmlns:a16="http://schemas.microsoft.com/office/drawing/2014/main" id="{8348D2A9-BD6B-75F9-4F5F-24D4CC3E37F1}"/>
                </a:ext>
              </a:extLst>
            </p:cNvPr>
            <p:cNvSpPr/>
            <p:nvPr/>
          </p:nvSpPr>
          <p:spPr>
            <a:xfrm>
              <a:off x="4818343" y="5070416"/>
              <a:ext cx="1513" cy="3246"/>
            </a:xfrm>
            <a:custGeom>
              <a:avLst/>
              <a:gdLst>
                <a:gd name="connsiteX0" fmla="*/ 0 w 1513"/>
                <a:gd name="connsiteY0" fmla="*/ 3246 h 3246"/>
                <a:gd name="connsiteX1" fmla="*/ 57 w 1513"/>
                <a:gd name="connsiteY1" fmla="*/ 0 h 3246"/>
                <a:gd name="connsiteX2" fmla="*/ 1286 w 1513"/>
                <a:gd name="connsiteY2" fmla="*/ 2337 h 3246"/>
                <a:gd name="connsiteX3" fmla="*/ 0 w 1513"/>
                <a:gd name="connsiteY3" fmla="*/ 3246 h 3246"/>
              </a:gdLst>
              <a:ahLst/>
              <a:cxnLst>
                <a:cxn ang="0">
                  <a:pos x="connsiteX0" y="connsiteY0"/>
                </a:cxn>
                <a:cxn ang="0">
                  <a:pos x="connsiteX1" y="connsiteY1"/>
                </a:cxn>
                <a:cxn ang="0">
                  <a:pos x="connsiteX2" y="connsiteY2"/>
                </a:cxn>
                <a:cxn ang="0">
                  <a:pos x="connsiteX3" y="connsiteY3"/>
                </a:cxn>
              </a:cxnLst>
              <a:rect l="l" t="t" r="r" b="b"/>
              <a:pathLst>
                <a:path w="1513" h="3246">
                  <a:moveTo>
                    <a:pt x="0" y="3246"/>
                  </a:moveTo>
                  <a:cubicBezTo>
                    <a:pt x="29" y="2166"/>
                    <a:pt x="46" y="1080"/>
                    <a:pt x="57" y="0"/>
                  </a:cubicBezTo>
                  <a:cubicBezTo>
                    <a:pt x="1349" y="469"/>
                    <a:pt x="1846" y="1298"/>
                    <a:pt x="1286" y="2337"/>
                  </a:cubicBezTo>
                  <a:cubicBezTo>
                    <a:pt x="1063" y="2749"/>
                    <a:pt x="440" y="2949"/>
                    <a:pt x="0" y="3246"/>
                  </a:cubicBezTo>
                  <a:close/>
                </a:path>
              </a:pathLst>
            </a:custGeom>
            <a:grpFill/>
            <a:ln w="5715" cap="flat">
              <a:noFill/>
              <a:prstDash val="solid"/>
              <a:miter/>
            </a:ln>
          </p:spPr>
          <p:txBody>
            <a:bodyPr rtlCol="0" anchor="ctr"/>
            <a:lstStyle/>
            <a:p>
              <a:endParaRPr lang="zh-CN" altLang="en-US"/>
            </a:p>
          </p:txBody>
        </p:sp>
        <p:sp>
          <p:nvSpPr>
            <p:cNvPr id="2425" name="任意多边形: 形状 2424">
              <a:extLst>
                <a:ext uri="{FF2B5EF4-FFF2-40B4-BE49-F238E27FC236}">
                  <a16:creationId xmlns:a16="http://schemas.microsoft.com/office/drawing/2014/main" id="{6B7DE432-9532-3444-B71C-A8F173C475C6}"/>
                </a:ext>
              </a:extLst>
            </p:cNvPr>
            <p:cNvSpPr/>
            <p:nvPr/>
          </p:nvSpPr>
          <p:spPr>
            <a:xfrm>
              <a:off x="4821674" y="4977153"/>
              <a:ext cx="3274" cy="4452"/>
            </a:xfrm>
            <a:custGeom>
              <a:avLst/>
              <a:gdLst>
                <a:gd name="connsiteX0" fmla="*/ 3275 w 3274"/>
                <a:gd name="connsiteY0" fmla="*/ 1143 h 4452"/>
                <a:gd name="connsiteX1" fmla="*/ 23 w 3274"/>
                <a:gd name="connsiteY1" fmla="*/ 4452 h 4452"/>
                <a:gd name="connsiteX2" fmla="*/ 0 w 3274"/>
                <a:gd name="connsiteY2" fmla="*/ 1154 h 4452"/>
                <a:gd name="connsiteX3" fmla="*/ 3275 w 3274"/>
                <a:gd name="connsiteY3" fmla="*/ 1143 h 4452"/>
              </a:gdLst>
              <a:ahLst/>
              <a:cxnLst>
                <a:cxn ang="0">
                  <a:pos x="connsiteX0" y="connsiteY0"/>
                </a:cxn>
                <a:cxn ang="0">
                  <a:pos x="connsiteX1" y="connsiteY1"/>
                </a:cxn>
                <a:cxn ang="0">
                  <a:pos x="connsiteX2" y="connsiteY2"/>
                </a:cxn>
                <a:cxn ang="0">
                  <a:pos x="connsiteX3" y="connsiteY3"/>
                </a:cxn>
              </a:cxnLst>
              <a:rect l="l" t="t" r="r" b="b"/>
              <a:pathLst>
                <a:path w="3274" h="4452">
                  <a:moveTo>
                    <a:pt x="3275" y="1143"/>
                  </a:moveTo>
                  <a:cubicBezTo>
                    <a:pt x="2189" y="2246"/>
                    <a:pt x="1109" y="3349"/>
                    <a:pt x="23" y="4452"/>
                  </a:cubicBezTo>
                  <a:cubicBezTo>
                    <a:pt x="17" y="3355"/>
                    <a:pt x="6" y="2258"/>
                    <a:pt x="0" y="1154"/>
                  </a:cubicBezTo>
                  <a:cubicBezTo>
                    <a:pt x="1086" y="-417"/>
                    <a:pt x="2177" y="-349"/>
                    <a:pt x="3275" y="1143"/>
                  </a:cubicBezTo>
                  <a:close/>
                </a:path>
              </a:pathLst>
            </a:custGeom>
            <a:grpFill/>
            <a:ln w="5715" cap="flat">
              <a:noFill/>
              <a:prstDash val="solid"/>
              <a:miter/>
            </a:ln>
          </p:spPr>
          <p:txBody>
            <a:bodyPr rtlCol="0" anchor="ctr"/>
            <a:lstStyle/>
            <a:p>
              <a:endParaRPr lang="zh-CN" altLang="en-US"/>
            </a:p>
          </p:txBody>
        </p:sp>
        <p:sp>
          <p:nvSpPr>
            <p:cNvPr id="2426" name="任意多边形: 形状 2425">
              <a:extLst>
                <a:ext uri="{FF2B5EF4-FFF2-40B4-BE49-F238E27FC236}">
                  <a16:creationId xmlns:a16="http://schemas.microsoft.com/office/drawing/2014/main" id="{A40A8024-11AE-1702-B55E-619DD1DB127A}"/>
                </a:ext>
              </a:extLst>
            </p:cNvPr>
            <p:cNvSpPr/>
            <p:nvPr/>
          </p:nvSpPr>
          <p:spPr>
            <a:xfrm>
              <a:off x="4859475" y="5069839"/>
              <a:ext cx="50233" cy="119003"/>
            </a:xfrm>
            <a:custGeom>
              <a:avLst/>
              <a:gdLst>
                <a:gd name="connsiteX0" fmla="*/ 4948 w 50233"/>
                <a:gd name="connsiteY0" fmla="*/ 118998 h 119003"/>
                <a:gd name="connsiteX1" fmla="*/ 1742 w 50233"/>
                <a:gd name="connsiteY1" fmla="*/ 102584 h 119003"/>
                <a:gd name="connsiteX2" fmla="*/ 4931 w 50233"/>
                <a:gd name="connsiteY2" fmla="*/ 99247 h 119003"/>
                <a:gd name="connsiteX3" fmla="*/ 1650 w 50233"/>
                <a:gd name="connsiteY3" fmla="*/ 92686 h 119003"/>
                <a:gd name="connsiteX4" fmla="*/ 4954 w 50233"/>
                <a:gd name="connsiteY4" fmla="*/ 72952 h 119003"/>
                <a:gd name="connsiteX5" fmla="*/ 8908 w 50233"/>
                <a:gd name="connsiteY5" fmla="*/ 68071 h 119003"/>
                <a:gd name="connsiteX6" fmla="*/ 10480 w 50233"/>
                <a:gd name="connsiteY6" fmla="*/ 68094 h 119003"/>
                <a:gd name="connsiteX7" fmla="*/ 9228 w 50233"/>
                <a:gd name="connsiteY7" fmla="*/ 67025 h 119003"/>
                <a:gd name="connsiteX8" fmla="*/ 130 w 50233"/>
                <a:gd name="connsiteY8" fmla="*/ 59647 h 119003"/>
                <a:gd name="connsiteX9" fmla="*/ 8222 w 50233"/>
                <a:gd name="connsiteY9" fmla="*/ 46640 h 119003"/>
                <a:gd name="connsiteX10" fmla="*/ 8640 w 50233"/>
                <a:gd name="connsiteY10" fmla="*/ 37479 h 119003"/>
                <a:gd name="connsiteX11" fmla="*/ 4965 w 50233"/>
                <a:gd name="connsiteY11" fmla="*/ 23631 h 119003"/>
                <a:gd name="connsiteX12" fmla="*/ 6668 w 50233"/>
                <a:gd name="connsiteY12" fmla="*/ 18654 h 119003"/>
                <a:gd name="connsiteX13" fmla="*/ 8097 w 50233"/>
                <a:gd name="connsiteY13" fmla="*/ 15487 h 119003"/>
                <a:gd name="connsiteX14" fmla="*/ 8240 w 50233"/>
                <a:gd name="connsiteY14" fmla="*/ 13750 h 119003"/>
                <a:gd name="connsiteX15" fmla="*/ 18104 w 50233"/>
                <a:gd name="connsiteY15" fmla="*/ 10458 h 119003"/>
                <a:gd name="connsiteX16" fmla="*/ 18224 w 50233"/>
                <a:gd name="connsiteY16" fmla="*/ 37319 h 119003"/>
                <a:gd name="connsiteX17" fmla="*/ 18972 w 50233"/>
                <a:gd name="connsiteY17" fmla="*/ 38210 h 119003"/>
                <a:gd name="connsiteX18" fmla="*/ 18698 w 50233"/>
                <a:gd name="connsiteY18" fmla="*/ 36890 h 119003"/>
                <a:gd name="connsiteX19" fmla="*/ 18104 w 50233"/>
                <a:gd name="connsiteY19" fmla="*/ 10453 h 119003"/>
                <a:gd name="connsiteX20" fmla="*/ 41129 w 50233"/>
                <a:gd name="connsiteY20" fmla="*/ 600 h 119003"/>
                <a:gd name="connsiteX21" fmla="*/ 43187 w 50233"/>
                <a:gd name="connsiteY21" fmla="*/ 0 h 119003"/>
                <a:gd name="connsiteX22" fmla="*/ 46496 w 50233"/>
                <a:gd name="connsiteY22" fmla="*/ 2663 h 119003"/>
                <a:gd name="connsiteX23" fmla="*/ 48422 w 50233"/>
                <a:gd name="connsiteY23" fmla="*/ 6607 h 119003"/>
                <a:gd name="connsiteX24" fmla="*/ 50233 w 50233"/>
                <a:gd name="connsiteY24" fmla="*/ 13036 h 119003"/>
                <a:gd name="connsiteX25" fmla="*/ 44644 w 50233"/>
                <a:gd name="connsiteY25" fmla="*/ 41216 h 119003"/>
                <a:gd name="connsiteX26" fmla="*/ 27991 w 50233"/>
                <a:gd name="connsiteY26" fmla="*/ 53235 h 119003"/>
                <a:gd name="connsiteX27" fmla="*/ 24630 w 50233"/>
                <a:gd name="connsiteY27" fmla="*/ 53281 h 119003"/>
                <a:gd name="connsiteX28" fmla="*/ 8234 w 50233"/>
                <a:gd name="connsiteY28" fmla="*/ 119003 h 119003"/>
                <a:gd name="connsiteX29" fmla="*/ 4948 w 50233"/>
                <a:gd name="connsiteY29" fmla="*/ 118998 h 11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233" h="119003">
                  <a:moveTo>
                    <a:pt x="4948" y="118998"/>
                  </a:moveTo>
                  <a:cubicBezTo>
                    <a:pt x="3810" y="113540"/>
                    <a:pt x="-2207" y="109036"/>
                    <a:pt x="1742" y="102584"/>
                  </a:cubicBezTo>
                  <a:cubicBezTo>
                    <a:pt x="2902" y="101561"/>
                    <a:pt x="3782" y="100275"/>
                    <a:pt x="4931" y="99247"/>
                  </a:cubicBezTo>
                  <a:cubicBezTo>
                    <a:pt x="3839" y="97058"/>
                    <a:pt x="2742" y="94869"/>
                    <a:pt x="1650" y="92686"/>
                  </a:cubicBezTo>
                  <a:cubicBezTo>
                    <a:pt x="4610" y="86416"/>
                    <a:pt x="7760" y="80181"/>
                    <a:pt x="4954" y="72952"/>
                  </a:cubicBezTo>
                  <a:cubicBezTo>
                    <a:pt x="3582" y="69094"/>
                    <a:pt x="6308" y="68609"/>
                    <a:pt x="8908" y="68071"/>
                  </a:cubicBezTo>
                  <a:cubicBezTo>
                    <a:pt x="8851" y="68077"/>
                    <a:pt x="10480" y="68094"/>
                    <a:pt x="10480" y="68094"/>
                  </a:cubicBezTo>
                  <a:cubicBezTo>
                    <a:pt x="10480" y="68094"/>
                    <a:pt x="9268" y="66997"/>
                    <a:pt x="9228" y="67025"/>
                  </a:cubicBezTo>
                  <a:cubicBezTo>
                    <a:pt x="2022" y="69671"/>
                    <a:pt x="-647" y="66780"/>
                    <a:pt x="130" y="59647"/>
                  </a:cubicBezTo>
                  <a:cubicBezTo>
                    <a:pt x="1564" y="54515"/>
                    <a:pt x="3582" y="49760"/>
                    <a:pt x="8222" y="46640"/>
                  </a:cubicBezTo>
                  <a:cubicBezTo>
                    <a:pt x="11531" y="43868"/>
                    <a:pt x="4462" y="41234"/>
                    <a:pt x="8640" y="37479"/>
                  </a:cubicBezTo>
                  <a:cubicBezTo>
                    <a:pt x="15155" y="31627"/>
                    <a:pt x="8468" y="27706"/>
                    <a:pt x="4965" y="23631"/>
                  </a:cubicBezTo>
                  <a:cubicBezTo>
                    <a:pt x="5033" y="21797"/>
                    <a:pt x="5736" y="20185"/>
                    <a:pt x="6668" y="18654"/>
                  </a:cubicBezTo>
                  <a:cubicBezTo>
                    <a:pt x="7291" y="17671"/>
                    <a:pt x="7777" y="16613"/>
                    <a:pt x="8097" y="15487"/>
                  </a:cubicBezTo>
                  <a:cubicBezTo>
                    <a:pt x="8142" y="14910"/>
                    <a:pt x="8188" y="14327"/>
                    <a:pt x="8240" y="13750"/>
                  </a:cubicBezTo>
                  <a:cubicBezTo>
                    <a:pt x="10726" y="10241"/>
                    <a:pt x="12492" y="4583"/>
                    <a:pt x="18104" y="10458"/>
                  </a:cubicBezTo>
                  <a:cubicBezTo>
                    <a:pt x="15441" y="19459"/>
                    <a:pt x="19247" y="28438"/>
                    <a:pt x="18224" y="37319"/>
                  </a:cubicBezTo>
                  <a:cubicBezTo>
                    <a:pt x="18264" y="37210"/>
                    <a:pt x="18972" y="38210"/>
                    <a:pt x="18972" y="38210"/>
                  </a:cubicBezTo>
                  <a:cubicBezTo>
                    <a:pt x="18972" y="38210"/>
                    <a:pt x="18658" y="37022"/>
                    <a:pt x="18698" y="36890"/>
                  </a:cubicBezTo>
                  <a:cubicBezTo>
                    <a:pt x="19447" y="27969"/>
                    <a:pt x="16298" y="19271"/>
                    <a:pt x="18104" y="10453"/>
                  </a:cubicBezTo>
                  <a:cubicBezTo>
                    <a:pt x="36969" y="6921"/>
                    <a:pt x="36969" y="6921"/>
                    <a:pt x="41129" y="600"/>
                  </a:cubicBezTo>
                  <a:cubicBezTo>
                    <a:pt x="41815" y="400"/>
                    <a:pt x="42501" y="200"/>
                    <a:pt x="43187" y="0"/>
                  </a:cubicBezTo>
                  <a:cubicBezTo>
                    <a:pt x="44547" y="566"/>
                    <a:pt x="45627" y="1474"/>
                    <a:pt x="46496" y="2663"/>
                  </a:cubicBezTo>
                  <a:cubicBezTo>
                    <a:pt x="47262" y="3915"/>
                    <a:pt x="47879" y="5241"/>
                    <a:pt x="48422" y="6607"/>
                  </a:cubicBezTo>
                  <a:cubicBezTo>
                    <a:pt x="49285" y="8675"/>
                    <a:pt x="49948" y="10801"/>
                    <a:pt x="50233" y="13036"/>
                  </a:cubicBezTo>
                  <a:cubicBezTo>
                    <a:pt x="40524" y="20917"/>
                    <a:pt x="44598" y="31249"/>
                    <a:pt x="44644" y="41216"/>
                  </a:cubicBezTo>
                  <a:cubicBezTo>
                    <a:pt x="44696" y="51658"/>
                    <a:pt x="39369" y="57316"/>
                    <a:pt x="27991" y="53235"/>
                  </a:cubicBezTo>
                  <a:cubicBezTo>
                    <a:pt x="26871" y="53252"/>
                    <a:pt x="25750" y="53269"/>
                    <a:pt x="24630" y="53281"/>
                  </a:cubicBezTo>
                  <a:cubicBezTo>
                    <a:pt x="26408" y="76998"/>
                    <a:pt x="16732" y="97852"/>
                    <a:pt x="8234" y="119003"/>
                  </a:cubicBezTo>
                  <a:cubicBezTo>
                    <a:pt x="7142" y="118998"/>
                    <a:pt x="6045" y="118998"/>
                    <a:pt x="4948" y="118998"/>
                  </a:cubicBezTo>
                  <a:close/>
                </a:path>
              </a:pathLst>
            </a:custGeom>
            <a:grpFill/>
            <a:ln w="5715" cap="flat">
              <a:noFill/>
              <a:prstDash val="solid"/>
              <a:miter/>
            </a:ln>
          </p:spPr>
          <p:txBody>
            <a:bodyPr rtlCol="0" anchor="ctr"/>
            <a:lstStyle/>
            <a:p>
              <a:endParaRPr lang="zh-CN" altLang="en-US"/>
            </a:p>
          </p:txBody>
        </p:sp>
        <p:sp>
          <p:nvSpPr>
            <p:cNvPr id="2427" name="任意多边形: 形状 2426">
              <a:extLst>
                <a:ext uri="{FF2B5EF4-FFF2-40B4-BE49-F238E27FC236}">
                  <a16:creationId xmlns:a16="http://schemas.microsoft.com/office/drawing/2014/main" id="{43B14F2F-F3EC-B262-5D78-04885A0650A3}"/>
                </a:ext>
              </a:extLst>
            </p:cNvPr>
            <p:cNvSpPr/>
            <p:nvPr/>
          </p:nvSpPr>
          <p:spPr>
            <a:xfrm>
              <a:off x="4972631" y="5007911"/>
              <a:ext cx="62813" cy="73008"/>
            </a:xfrm>
            <a:custGeom>
              <a:avLst/>
              <a:gdLst>
                <a:gd name="connsiteX0" fmla="*/ 46371 w 62813"/>
                <a:gd name="connsiteY0" fmla="*/ 46057 h 73008"/>
                <a:gd name="connsiteX1" fmla="*/ 37250 w 62813"/>
                <a:gd name="connsiteY1" fmla="*/ 45937 h 73008"/>
                <a:gd name="connsiteX2" fmla="*/ 17922 w 62813"/>
                <a:gd name="connsiteY2" fmla="*/ 73009 h 73008"/>
                <a:gd name="connsiteX3" fmla="*/ 10206 w 62813"/>
                <a:gd name="connsiteY3" fmla="*/ 55978 h 73008"/>
                <a:gd name="connsiteX4" fmla="*/ 6886 w 62813"/>
                <a:gd name="connsiteY4" fmla="*/ 55933 h 73008"/>
                <a:gd name="connsiteX5" fmla="*/ 6909 w 62813"/>
                <a:gd name="connsiteY5" fmla="*/ 55916 h 73008"/>
                <a:gd name="connsiteX6" fmla="*/ 325 w 62813"/>
                <a:gd name="connsiteY6" fmla="*/ 49320 h 73008"/>
                <a:gd name="connsiteX7" fmla="*/ 348 w 62813"/>
                <a:gd name="connsiteY7" fmla="*/ 46126 h 73008"/>
                <a:gd name="connsiteX8" fmla="*/ 10206 w 62813"/>
                <a:gd name="connsiteY8" fmla="*/ 26294 h 73008"/>
                <a:gd name="connsiteX9" fmla="*/ 13635 w 62813"/>
                <a:gd name="connsiteY9" fmla="*/ 8035 h 73008"/>
                <a:gd name="connsiteX10" fmla="*/ 30243 w 62813"/>
                <a:gd name="connsiteY10" fmla="*/ 5669 h 73008"/>
                <a:gd name="connsiteX11" fmla="*/ 33209 w 62813"/>
                <a:gd name="connsiteY11" fmla="*/ 0 h 73008"/>
                <a:gd name="connsiteX12" fmla="*/ 45834 w 62813"/>
                <a:gd name="connsiteY12" fmla="*/ 520 h 73008"/>
                <a:gd name="connsiteX13" fmla="*/ 49651 w 62813"/>
                <a:gd name="connsiteY13" fmla="*/ 6595 h 73008"/>
                <a:gd name="connsiteX14" fmla="*/ 46365 w 62813"/>
                <a:gd name="connsiteY14" fmla="*/ 9887 h 73008"/>
                <a:gd name="connsiteX15" fmla="*/ 46371 w 62813"/>
                <a:gd name="connsiteY15" fmla="*/ 13179 h 73008"/>
                <a:gd name="connsiteX16" fmla="*/ 43085 w 62813"/>
                <a:gd name="connsiteY16" fmla="*/ 19757 h 73008"/>
                <a:gd name="connsiteX17" fmla="*/ 49657 w 62813"/>
                <a:gd name="connsiteY17" fmla="*/ 32913 h 73008"/>
                <a:gd name="connsiteX18" fmla="*/ 52949 w 62813"/>
                <a:gd name="connsiteY18" fmla="*/ 29621 h 73008"/>
                <a:gd name="connsiteX19" fmla="*/ 52960 w 62813"/>
                <a:gd name="connsiteY19" fmla="*/ 26346 h 73008"/>
                <a:gd name="connsiteX20" fmla="*/ 61001 w 62813"/>
                <a:gd name="connsiteY20" fmla="*/ 33004 h 73008"/>
                <a:gd name="connsiteX21" fmla="*/ 46371 w 62813"/>
                <a:gd name="connsiteY21" fmla="*/ 46057 h 73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2813" h="73008">
                  <a:moveTo>
                    <a:pt x="46371" y="46057"/>
                  </a:moveTo>
                  <a:cubicBezTo>
                    <a:pt x="43365" y="42439"/>
                    <a:pt x="39879" y="41657"/>
                    <a:pt x="37250" y="45937"/>
                  </a:cubicBezTo>
                  <a:cubicBezTo>
                    <a:pt x="31489" y="55315"/>
                    <a:pt x="22105" y="62042"/>
                    <a:pt x="17922" y="73009"/>
                  </a:cubicBezTo>
                  <a:cubicBezTo>
                    <a:pt x="17030" y="66271"/>
                    <a:pt x="16539" y="59756"/>
                    <a:pt x="10206" y="55978"/>
                  </a:cubicBezTo>
                  <a:cubicBezTo>
                    <a:pt x="9138" y="53401"/>
                    <a:pt x="8012" y="54544"/>
                    <a:pt x="6886" y="55933"/>
                  </a:cubicBezTo>
                  <a:lnTo>
                    <a:pt x="6909" y="55916"/>
                  </a:lnTo>
                  <a:cubicBezTo>
                    <a:pt x="542" y="57881"/>
                    <a:pt x="3205" y="50835"/>
                    <a:pt x="325" y="49320"/>
                  </a:cubicBezTo>
                  <a:cubicBezTo>
                    <a:pt x="331" y="48257"/>
                    <a:pt x="342" y="47194"/>
                    <a:pt x="348" y="46126"/>
                  </a:cubicBezTo>
                  <a:cubicBezTo>
                    <a:pt x="-2510" y="36462"/>
                    <a:pt x="13264" y="36062"/>
                    <a:pt x="10206" y="26294"/>
                  </a:cubicBezTo>
                  <a:cubicBezTo>
                    <a:pt x="19670" y="21506"/>
                    <a:pt x="11389" y="13361"/>
                    <a:pt x="13635" y="8035"/>
                  </a:cubicBezTo>
                  <a:cubicBezTo>
                    <a:pt x="16710" y="743"/>
                    <a:pt x="25780" y="16316"/>
                    <a:pt x="30243" y="5669"/>
                  </a:cubicBezTo>
                  <a:cubicBezTo>
                    <a:pt x="31066" y="3709"/>
                    <a:pt x="32215" y="1886"/>
                    <a:pt x="33209" y="0"/>
                  </a:cubicBezTo>
                  <a:cubicBezTo>
                    <a:pt x="37427" y="126"/>
                    <a:pt x="41713" y="-172"/>
                    <a:pt x="45834" y="520"/>
                  </a:cubicBezTo>
                  <a:cubicBezTo>
                    <a:pt x="48588" y="983"/>
                    <a:pt x="52594" y="1954"/>
                    <a:pt x="49651" y="6595"/>
                  </a:cubicBezTo>
                  <a:cubicBezTo>
                    <a:pt x="48577" y="7715"/>
                    <a:pt x="47480" y="8807"/>
                    <a:pt x="46365" y="9887"/>
                  </a:cubicBezTo>
                  <a:cubicBezTo>
                    <a:pt x="46365" y="10984"/>
                    <a:pt x="46371" y="12081"/>
                    <a:pt x="46371" y="13179"/>
                  </a:cubicBezTo>
                  <a:cubicBezTo>
                    <a:pt x="42833" y="14150"/>
                    <a:pt x="42542" y="16745"/>
                    <a:pt x="43085" y="19757"/>
                  </a:cubicBezTo>
                  <a:cubicBezTo>
                    <a:pt x="36593" y="26838"/>
                    <a:pt x="36593" y="26838"/>
                    <a:pt x="49657" y="32913"/>
                  </a:cubicBezTo>
                  <a:cubicBezTo>
                    <a:pt x="50697" y="31764"/>
                    <a:pt x="51903" y="30769"/>
                    <a:pt x="52949" y="29621"/>
                  </a:cubicBezTo>
                  <a:cubicBezTo>
                    <a:pt x="52960" y="28529"/>
                    <a:pt x="52966" y="27438"/>
                    <a:pt x="52960" y="26346"/>
                  </a:cubicBezTo>
                  <a:cubicBezTo>
                    <a:pt x="59830" y="23591"/>
                    <a:pt x="65985" y="22911"/>
                    <a:pt x="61001" y="33004"/>
                  </a:cubicBezTo>
                  <a:cubicBezTo>
                    <a:pt x="58149" y="38765"/>
                    <a:pt x="55092" y="46080"/>
                    <a:pt x="46371" y="46057"/>
                  </a:cubicBezTo>
                  <a:close/>
                </a:path>
              </a:pathLst>
            </a:custGeom>
            <a:grpFill/>
            <a:ln w="5715" cap="flat">
              <a:noFill/>
              <a:prstDash val="solid"/>
              <a:miter/>
            </a:ln>
          </p:spPr>
          <p:txBody>
            <a:bodyPr rtlCol="0" anchor="ctr"/>
            <a:lstStyle/>
            <a:p>
              <a:endParaRPr lang="zh-CN" altLang="en-US"/>
            </a:p>
          </p:txBody>
        </p:sp>
        <p:sp>
          <p:nvSpPr>
            <p:cNvPr id="2428" name="任意多边形: 形状 2427">
              <a:extLst>
                <a:ext uri="{FF2B5EF4-FFF2-40B4-BE49-F238E27FC236}">
                  <a16:creationId xmlns:a16="http://schemas.microsoft.com/office/drawing/2014/main" id="{A42AE63F-77DC-8A21-71DA-59B857395F69}"/>
                </a:ext>
              </a:extLst>
            </p:cNvPr>
            <p:cNvSpPr/>
            <p:nvPr/>
          </p:nvSpPr>
          <p:spPr>
            <a:xfrm>
              <a:off x="4887471" y="5056231"/>
              <a:ext cx="52718" cy="70843"/>
            </a:xfrm>
            <a:custGeom>
              <a:avLst/>
              <a:gdLst>
                <a:gd name="connsiteX0" fmla="*/ 0 w 52718"/>
                <a:gd name="connsiteY0" fmla="*/ 66831 h 70843"/>
                <a:gd name="connsiteX1" fmla="*/ 13019 w 52718"/>
                <a:gd name="connsiteY1" fmla="*/ 59619 h 70843"/>
                <a:gd name="connsiteX2" fmla="*/ 13442 w 52718"/>
                <a:gd name="connsiteY2" fmla="*/ 41423 h 70843"/>
                <a:gd name="connsiteX3" fmla="*/ 10870 w 52718"/>
                <a:gd name="connsiteY3" fmla="*/ 39622 h 70843"/>
                <a:gd name="connsiteX4" fmla="*/ 4241 w 52718"/>
                <a:gd name="connsiteY4" fmla="*/ 33667 h 70843"/>
                <a:gd name="connsiteX5" fmla="*/ 15036 w 52718"/>
                <a:gd name="connsiteY5" fmla="*/ 29250 h 70843"/>
                <a:gd name="connsiteX6" fmla="*/ 19414 w 52718"/>
                <a:gd name="connsiteY6" fmla="*/ 28941 h 70843"/>
                <a:gd name="connsiteX7" fmla="*/ 19700 w 52718"/>
                <a:gd name="connsiteY7" fmla="*/ 24049 h 70843"/>
                <a:gd name="connsiteX8" fmla="*/ 24837 w 52718"/>
                <a:gd name="connsiteY8" fmla="*/ 18048 h 70843"/>
                <a:gd name="connsiteX9" fmla="*/ 28546 w 52718"/>
                <a:gd name="connsiteY9" fmla="*/ 16099 h 70843"/>
                <a:gd name="connsiteX10" fmla="*/ 42703 w 52718"/>
                <a:gd name="connsiteY10" fmla="*/ 10904 h 70843"/>
                <a:gd name="connsiteX11" fmla="*/ 50726 w 52718"/>
                <a:gd name="connsiteY11" fmla="*/ 0 h 70843"/>
                <a:gd name="connsiteX12" fmla="*/ 49258 w 52718"/>
                <a:gd name="connsiteY12" fmla="*/ 17442 h 70843"/>
                <a:gd name="connsiteX13" fmla="*/ 46006 w 52718"/>
                <a:gd name="connsiteY13" fmla="*/ 24043 h 70843"/>
                <a:gd name="connsiteX14" fmla="*/ 46017 w 52718"/>
                <a:gd name="connsiteY14" fmla="*/ 24043 h 70843"/>
                <a:gd name="connsiteX15" fmla="*/ 29569 w 52718"/>
                <a:gd name="connsiteY15" fmla="*/ 33913 h 70843"/>
                <a:gd name="connsiteX16" fmla="*/ 39176 w 52718"/>
                <a:gd name="connsiteY16" fmla="*/ 34570 h 70843"/>
                <a:gd name="connsiteX17" fmla="*/ 20894 w 52718"/>
                <a:gd name="connsiteY17" fmla="*/ 56967 h 70843"/>
                <a:gd name="connsiteX18" fmla="*/ 25340 w 52718"/>
                <a:gd name="connsiteY18" fmla="*/ 57550 h 70843"/>
                <a:gd name="connsiteX19" fmla="*/ 35319 w 52718"/>
                <a:gd name="connsiteY19" fmla="*/ 60294 h 70843"/>
                <a:gd name="connsiteX20" fmla="*/ 29581 w 52718"/>
                <a:gd name="connsiteY20" fmla="*/ 68134 h 70843"/>
                <a:gd name="connsiteX21" fmla="*/ 28095 w 52718"/>
                <a:gd name="connsiteY21" fmla="*/ 70843 h 70843"/>
                <a:gd name="connsiteX22" fmla="*/ 0 w 52718"/>
                <a:gd name="connsiteY22" fmla="*/ 66831 h 70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718" h="70843">
                  <a:moveTo>
                    <a:pt x="0" y="66831"/>
                  </a:moveTo>
                  <a:cubicBezTo>
                    <a:pt x="5869" y="67129"/>
                    <a:pt x="11710" y="66100"/>
                    <a:pt x="13019" y="59619"/>
                  </a:cubicBezTo>
                  <a:cubicBezTo>
                    <a:pt x="14207" y="53755"/>
                    <a:pt x="13533" y="47503"/>
                    <a:pt x="13442" y="41423"/>
                  </a:cubicBezTo>
                  <a:cubicBezTo>
                    <a:pt x="13436" y="40817"/>
                    <a:pt x="11681" y="40319"/>
                    <a:pt x="10870" y="39622"/>
                  </a:cubicBezTo>
                  <a:cubicBezTo>
                    <a:pt x="8561" y="37639"/>
                    <a:pt x="1269" y="40400"/>
                    <a:pt x="4241" y="33667"/>
                  </a:cubicBezTo>
                  <a:cubicBezTo>
                    <a:pt x="5984" y="29707"/>
                    <a:pt x="10196" y="27203"/>
                    <a:pt x="15036" y="29250"/>
                  </a:cubicBezTo>
                  <a:cubicBezTo>
                    <a:pt x="16842" y="30015"/>
                    <a:pt x="18294" y="32690"/>
                    <a:pt x="19414" y="28941"/>
                  </a:cubicBezTo>
                  <a:cubicBezTo>
                    <a:pt x="19871" y="27421"/>
                    <a:pt x="19625" y="25689"/>
                    <a:pt x="19700" y="24049"/>
                  </a:cubicBezTo>
                  <a:cubicBezTo>
                    <a:pt x="20826" y="21557"/>
                    <a:pt x="22860" y="19843"/>
                    <a:pt x="24837" y="18048"/>
                  </a:cubicBezTo>
                  <a:cubicBezTo>
                    <a:pt x="25952" y="17157"/>
                    <a:pt x="27198" y="16539"/>
                    <a:pt x="28546" y="16099"/>
                  </a:cubicBezTo>
                  <a:cubicBezTo>
                    <a:pt x="33576" y="15202"/>
                    <a:pt x="38308" y="13522"/>
                    <a:pt x="42703" y="10904"/>
                  </a:cubicBezTo>
                  <a:cubicBezTo>
                    <a:pt x="43108" y="5566"/>
                    <a:pt x="45349" y="1612"/>
                    <a:pt x="50726" y="0"/>
                  </a:cubicBezTo>
                  <a:cubicBezTo>
                    <a:pt x="57430" y="6532"/>
                    <a:pt x="44680" y="11202"/>
                    <a:pt x="49258" y="17442"/>
                  </a:cubicBezTo>
                  <a:cubicBezTo>
                    <a:pt x="46640" y="18888"/>
                    <a:pt x="46074" y="21340"/>
                    <a:pt x="46006" y="24043"/>
                  </a:cubicBezTo>
                  <a:lnTo>
                    <a:pt x="46017" y="24043"/>
                  </a:lnTo>
                  <a:cubicBezTo>
                    <a:pt x="40537" y="27335"/>
                    <a:pt x="35056" y="30621"/>
                    <a:pt x="29569" y="33913"/>
                  </a:cubicBezTo>
                  <a:cubicBezTo>
                    <a:pt x="31667" y="34056"/>
                    <a:pt x="33770" y="34199"/>
                    <a:pt x="39176" y="34570"/>
                  </a:cubicBezTo>
                  <a:cubicBezTo>
                    <a:pt x="29689" y="41377"/>
                    <a:pt x="14522" y="41925"/>
                    <a:pt x="20894" y="56967"/>
                  </a:cubicBezTo>
                  <a:cubicBezTo>
                    <a:pt x="22237" y="58327"/>
                    <a:pt x="23780" y="57744"/>
                    <a:pt x="25340" y="57550"/>
                  </a:cubicBezTo>
                  <a:cubicBezTo>
                    <a:pt x="29027" y="57093"/>
                    <a:pt x="33193" y="55778"/>
                    <a:pt x="35319" y="60294"/>
                  </a:cubicBezTo>
                  <a:cubicBezTo>
                    <a:pt x="38005" y="65980"/>
                    <a:pt x="29575" y="63997"/>
                    <a:pt x="29581" y="68134"/>
                  </a:cubicBezTo>
                  <a:cubicBezTo>
                    <a:pt x="29581" y="69037"/>
                    <a:pt x="28615" y="69940"/>
                    <a:pt x="28095" y="70843"/>
                  </a:cubicBezTo>
                  <a:cubicBezTo>
                    <a:pt x="20351" y="58207"/>
                    <a:pt x="8075" y="77221"/>
                    <a:pt x="0" y="66831"/>
                  </a:cubicBezTo>
                  <a:close/>
                </a:path>
              </a:pathLst>
            </a:custGeom>
            <a:grpFill/>
            <a:ln w="5715" cap="flat">
              <a:noFill/>
              <a:prstDash val="solid"/>
              <a:miter/>
            </a:ln>
          </p:spPr>
          <p:txBody>
            <a:bodyPr rtlCol="0" anchor="ctr"/>
            <a:lstStyle/>
            <a:p>
              <a:endParaRPr lang="zh-CN" altLang="en-US"/>
            </a:p>
          </p:txBody>
        </p:sp>
        <p:sp>
          <p:nvSpPr>
            <p:cNvPr id="2429" name="任意多边形: 形状 2428">
              <a:extLst>
                <a:ext uri="{FF2B5EF4-FFF2-40B4-BE49-F238E27FC236}">
                  <a16:creationId xmlns:a16="http://schemas.microsoft.com/office/drawing/2014/main" id="{68C611F6-4178-EF45-05BF-0C374F9FAE5B}"/>
                </a:ext>
              </a:extLst>
            </p:cNvPr>
            <p:cNvSpPr/>
            <p:nvPr/>
          </p:nvSpPr>
          <p:spPr>
            <a:xfrm>
              <a:off x="5022282" y="4942143"/>
              <a:ext cx="40134" cy="52623"/>
            </a:xfrm>
            <a:custGeom>
              <a:avLst/>
              <a:gdLst>
                <a:gd name="connsiteX0" fmla="*/ 29587 w 40134"/>
                <a:gd name="connsiteY0" fmla="*/ 0 h 52623"/>
                <a:gd name="connsiteX1" fmla="*/ 39902 w 40134"/>
                <a:gd name="connsiteY1" fmla="*/ 10618 h 52623"/>
                <a:gd name="connsiteX2" fmla="*/ 37839 w 40134"/>
                <a:gd name="connsiteY2" fmla="*/ 26643 h 52623"/>
                <a:gd name="connsiteX3" fmla="*/ 28804 w 40134"/>
                <a:gd name="connsiteY3" fmla="*/ 34015 h 52623"/>
                <a:gd name="connsiteX4" fmla="*/ 26409 w 40134"/>
                <a:gd name="connsiteY4" fmla="*/ 24374 h 52623"/>
                <a:gd name="connsiteX5" fmla="*/ 19723 w 40134"/>
                <a:gd name="connsiteY5" fmla="*/ 36176 h 52623"/>
                <a:gd name="connsiteX6" fmla="*/ 14728 w 40134"/>
                <a:gd name="connsiteY6" fmla="*/ 34473 h 52623"/>
                <a:gd name="connsiteX7" fmla="*/ 3280 w 40134"/>
                <a:gd name="connsiteY7" fmla="*/ 52623 h 52623"/>
                <a:gd name="connsiteX8" fmla="*/ 1903 w 40134"/>
                <a:gd name="connsiteY8" fmla="*/ 50955 h 52623"/>
                <a:gd name="connsiteX9" fmla="*/ 3280 w 40134"/>
                <a:gd name="connsiteY9" fmla="*/ 42760 h 52623"/>
                <a:gd name="connsiteX10" fmla="*/ 0 w 40134"/>
                <a:gd name="connsiteY10" fmla="*/ 36199 h 52623"/>
                <a:gd name="connsiteX11" fmla="*/ 3269 w 40134"/>
                <a:gd name="connsiteY11" fmla="*/ 32895 h 52623"/>
                <a:gd name="connsiteX12" fmla="*/ 3298 w 40134"/>
                <a:gd name="connsiteY12" fmla="*/ 29621 h 52623"/>
                <a:gd name="connsiteX13" fmla="*/ 6498 w 40134"/>
                <a:gd name="connsiteY13" fmla="*/ 26317 h 52623"/>
                <a:gd name="connsiteX14" fmla="*/ 9847 w 40134"/>
                <a:gd name="connsiteY14" fmla="*/ 19739 h 52623"/>
                <a:gd name="connsiteX15" fmla="*/ 16956 w 40134"/>
                <a:gd name="connsiteY15" fmla="*/ 20065 h 52623"/>
                <a:gd name="connsiteX16" fmla="*/ 21043 w 40134"/>
                <a:gd name="connsiteY16" fmla="*/ 18225 h 52623"/>
                <a:gd name="connsiteX17" fmla="*/ 29587 w 40134"/>
                <a:gd name="connsiteY17" fmla="*/ 0 h 52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134" h="52623">
                  <a:moveTo>
                    <a:pt x="29587" y="0"/>
                  </a:moveTo>
                  <a:cubicBezTo>
                    <a:pt x="27855" y="8887"/>
                    <a:pt x="32107" y="12201"/>
                    <a:pt x="39902" y="10618"/>
                  </a:cubicBezTo>
                  <a:cubicBezTo>
                    <a:pt x="42137" y="16894"/>
                    <a:pt x="27255" y="19105"/>
                    <a:pt x="37839" y="26643"/>
                  </a:cubicBezTo>
                  <a:cubicBezTo>
                    <a:pt x="38959" y="27443"/>
                    <a:pt x="32084" y="31598"/>
                    <a:pt x="28804" y="34015"/>
                  </a:cubicBezTo>
                  <a:cubicBezTo>
                    <a:pt x="24466" y="31535"/>
                    <a:pt x="31793" y="26592"/>
                    <a:pt x="26409" y="24374"/>
                  </a:cubicBezTo>
                  <a:cubicBezTo>
                    <a:pt x="20723" y="26272"/>
                    <a:pt x="24906" y="33953"/>
                    <a:pt x="19723" y="36176"/>
                  </a:cubicBezTo>
                  <a:cubicBezTo>
                    <a:pt x="19111" y="32021"/>
                    <a:pt x="16054" y="29523"/>
                    <a:pt x="14728" y="34473"/>
                  </a:cubicBezTo>
                  <a:cubicBezTo>
                    <a:pt x="12687" y="42068"/>
                    <a:pt x="8978" y="47754"/>
                    <a:pt x="3280" y="52623"/>
                  </a:cubicBezTo>
                  <a:cubicBezTo>
                    <a:pt x="2823" y="52064"/>
                    <a:pt x="2366" y="51509"/>
                    <a:pt x="1903" y="50955"/>
                  </a:cubicBezTo>
                  <a:cubicBezTo>
                    <a:pt x="1800" y="48126"/>
                    <a:pt x="994" y="45182"/>
                    <a:pt x="3280" y="42760"/>
                  </a:cubicBezTo>
                  <a:cubicBezTo>
                    <a:pt x="2189" y="40571"/>
                    <a:pt x="1092" y="38382"/>
                    <a:pt x="0" y="36199"/>
                  </a:cubicBezTo>
                  <a:cubicBezTo>
                    <a:pt x="1223" y="35227"/>
                    <a:pt x="2092" y="33907"/>
                    <a:pt x="3269" y="32895"/>
                  </a:cubicBezTo>
                  <a:cubicBezTo>
                    <a:pt x="3275" y="31804"/>
                    <a:pt x="3286" y="30712"/>
                    <a:pt x="3298" y="29621"/>
                  </a:cubicBezTo>
                  <a:cubicBezTo>
                    <a:pt x="4509" y="28660"/>
                    <a:pt x="5372" y="27363"/>
                    <a:pt x="6498" y="26317"/>
                  </a:cubicBezTo>
                  <a:cubicBezTo>
                    <a:pt x="7612" y="24123"/>
                    <a:pt x="8727" y="21928"/>
                    <a:pt x="9847" y="19739"/>
                  </a:cubicBezTo>
                  <a:cubicBezTo>
                    <a:pt x="12230" y="19025"/>
                    <a:pt x="14345" y="17128"/>
                    <a:pt x="16956" y="20065"/>
                  </a:cubicBezTo>
                  <a:cubicBezTo>
                    <a:pt x="19048" y="22408"/>
                    <a:pt x="21849" y="19534"/>
                    <a:pt x="21043" y="18225"/>
                  </a:cubicBezTo>
                  <a:cubicBezTo>
                    <a:pt x="14413" y="7441"/>
                    <a:pt x="23769" y="4623"/>
                    <a:pt x="29587" y="0"/>
                  </a:cubicBezTo>
                  <a:close/>
                </a:path>
              </a:pathLst>
            </a:custGeom>
            <a:grpFill/>
            <a:ln w="5715" cap="flat">
              <a:noFill/>
              <a:prstDash val="solid"/>
              <a:miter/>
            </a:ln>
          </p:spPr>
          <p:txBody>
            <a:bodyPr rtlCol="0" anchor="ctr"/>
            <a:lstStyle/>
            <a:p>
              <a:endParaRPr lang="zh-CN" altLang="en-US"/>
            </a:p>
          </p:txBody>
        </p:sp>
        <p:sp>
          <p:nvSpPr>
            <p:cNvPr id="2430" name="任意多边形: 形状 2429">
              <a:extLst>
                <a:ext uri="{FF2B5EF4-FFF2-40B4-BE49-F238E27FC236}">
                  <a16:creationId xmlns:a16="http://schemas.microsoft.com/office/drawing/2014/main" id="{B6F8CD99-DA42-116F-64C2-C25B7E161FC3}"/>
                </a:ext>
              </a:extLst>
            </p:cNvPr>
            <p:cNvSpPr/>
            <p:nvPr/>
          </p:nvSpPr>
          <p:spPr>
            <a:xfrm>
              <a:off x="4945193" y="5034206"/>
              <a:ext cx="43243" cy="43314"/>
            </a:xfrm>
            <a:custGeom>
              <a:avLst/>
              <a:gdLst>
                <a:gd name="connsiteX0" fmla="*/ 37638 w 43243"/>
                <a:gd name="connsiteY0" fmla="*/ 0 h 43314"/>
                <a:gd name="connsiteX1" fmla="*/ 38210 w 43243"/>
                <a:gd name="connsiteY1" fmla="*/ 10527 h 43314"/>
                <a:gd name="connsiteX2" fmla="*/ 27780 w 43243"/>
                <a:gd name="connsiteY2" fmla="*/ 19831 h 43314"/>
                <a:gd name="connsiteX3" fmla="*/ 6343 w 43243"/>
                <a:gd name="connsiteY3" fmla="*/ 43314 h 43314"/>
                <a:gd name="connsiteX4" fmla="*/ 1445 w 43243"/>
                <a:gd name="connsiteY4" fmla="*/ 39502 h 43314"/>
                <a:gd name="connsiteX5" fmla="*/ 8652 w 43243"/>
                <a:gd name="connsiteY5" fmla="*/ 14042 h 43314"/>
                <a:gd name="connsiteX6" fmla="*/ 32758 w 43243"/>
                <a:gd name="connsiteY6" fmla="*/ 3784 h 43314"/>
                <a:gd name="connsiteX7" fmla="*/ 37638 w 43243"/>
                <a:gd name="connsiteY7" fmla="*/ 0 h 43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243" h="43314">
                  <a:moveTo>
                    <a:pt x="37638" y="0"/>
                  </a:moveTo>
                  <a:cubicBezTo>
                    <a:pt x="42885" y="3212"/>
                    <a:pt x="46799" y="6064"/>
                    <a:pt x="38210" y="10527"/>
                  </a:cubicBezTo>
                  <a:cubicBezTo>
                    <a:pt x="34204" y="12607"/>
                    <a:pt x="31226" y="16665"/>
                    <a:pt x="27780" y="19831"/>
                  </a:cubicBezTo>
                  <a:cubicBezTo>
                    <a:pt x="12292" y="24809"/>
                    <a:pt x="11395" y="25792"/>
                    <a:pt x="6343" y="43314"/>
                  </a:cubicBezTo>
                  <a:cubicBezTo>
                    <a:pt x="4668" y="42011"/>
                    <a:pt x="3057" y="40759"/>
                    <a:pt x="1445" y="39502"/>
                  </a:cubicBezTo>
                  <a:cubicBezTo>
                    <a:pt x="-1058" y="29632"/>
                    <a:pt x="-1247" y="20671"/>
                    <a:pt x="8652" y="14042"/>
                  </a:cubicBezTo>
                  <a:cubicBezTo>
                    <a:pt x="16087" y="9058"/>
                    <a:pt x="21511" y="97"/>
                    <a:pt x="32758" y="3784"/>
                  </a:cubicBezTo>
                  <a:cubicBezTo>
                    <a:pt x="33861" y="4144"/>
                    <a:pt x="35992" y="1337"/>
                    <a:pt x="37638" y="0"/>
                  </a:cubicBezTo>
                  <a:close/>
                </a:path>
              </a:pathLst>
            </a:custGeom>
            <a:grpFill/>
            <a:ln w="5715" cap="flat">
              <a:noFill/>
              <a:prstDash val="solid"/>
              <a:miter/>
            </a:ln>
          </p:spPr>
          <p:txBody>
            <a:bodyPr rtlCol="0" anchor="ctr"/>
            <a:lstStyle/>
            <a:p>
              <a:endParaRPr lang="zh-CN" altLang="en-US"/>
            </a:p>
          </p:txBody>
        </p:sp>
        <p:sp>
          <p:nvSpPr>
            <p:cNvPr id="2431" name="任意多边形: 形状 2430">
              <a:extLst>
                <a:ext uri="{FF2B5EF4-FFF2-40B4-BE49-F238E27FC236}">
                  <a16:creationId xmlns:a16="http://schemas.microsoft.com/office/drawing/2014/main" id="{EB3E7476-FE76-4233-59AD-5FB657961A4A}"/>
                </a:ext>
              </a:extLst>
            </p:cNvPr>
            <p:cNvSpPr/>
            <p:nvPr/>
          </p:nvSpPr>
          <p:spPr>
            <a:xfrm>
              <a:off x="4883901" y="5047390"/>
              <a:ext cx="52890" cy="31081"/>
            </a:xfrm>
            <a:custGeom>
              <a:avLst/>
              <a:gdLst>
                <a:gd name="connsiteX0" fmla="*/ 19983 w 52890"/>
                <a:gd name="connsiteY0" fmla="*/ 29621 h 31081"/>
                <a:gd name="connsiteX1" fmla="*/ 19983 w 52890"/>
                <a:gd name="connsiteY1" fmla="*/ 26318 h 31081"/>
                <a:gd name="connsiteX2" fmla="*/ 16709 w 52890"/>
                <a:gd name="connsiteY2" fmla="*/ 23026 h 31081"/>
                <a:gd name="connsiteX3" fmla="*/ 16715 w 52890"/>
                <a:gd name="connsiteY3" fmla="*/ 23037 h 31081"/>
                <a:gd name="connsiteX4" fmla="*/ 250 w 52890"/>
                <a:gd name="connsiteY4" fmla="*/ 19734 h 31081"/>
                <a:gd name="connsiteX5" fmla="*/ 3536 w 52890"/>
                <a:gd name="connsiteY5" fmla="*/ 16431 h 31081"/>
                <a:gd name="connsiteX6" fmla="*/ 29819 w 52890"/>
                <a:gd name="connsiteY6" fmla="*/ 13813 h 31081"/>
                <a:gd name="connsiteX7" fmla="*/ 52873 w 52890"/>
                <a:gd name="connsiteY7" fmla="*/ 0 h 31081"/>
                <a:gd name="connsiteX8" fmla="*/ 52890 w 52890"/>
                <a:gd name="connsiteY8" fmla="*/ 0 h 31081"/>
                <a:gd name="connsiteX9" fmla="*/ 43009 w 52890"/>
                <a:gd name="connsiteY9" fmla="*/ 19722 h 31081"/>
                <a:gd name="connsiteX10" fmla="*/ 32442 w 52890"/>
                <a:gd name="connsiteY10" fmla="*/ 24752 h 31081"/>
                <a:gd name="connsiteX11" fmla="*/ 28104 w 52890"/>
                <a:gd name="connsiteY11" fmla="*/ 28089 h 31081"/>
                <a:gd name="connsiteX12" fmla="*/ 25590 w 52890"/>
                <a:gd name="connsiteY12" fmla="*/ 30981 h 31081"/>
                <a:gd name="connsiteX13" fmla="*/ 19983 w 52890"/>
                <a:gd name="connsiteY13" fmla="*/ 29621 h 3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90" h="31081">
                  <a:moveTo>
                    <a:pt x="19983" y="29621"/>
                  </a:moveTo>
                  <a:cubicBezTo>
                    <a:pt x="19983" y="28518"/>
                    <a:pt x="19983" y="27415"/>
                    <a:pt x="19983" y="26318"/>
                  </a:cubicBezTo>
                  <a:cubicBezTo>
                    <a:pt x="21452" y="22672"/>
                    <a:pt x="20824" y="21105"/>
                    <a:pt x="16709" y="23026"/>
                  </a:cubicBezTo>
                  <a:lnTo>
                    <a:pt x="16715" y="23037"/>
                  </a:lnTo>
                  <a:cubicBezTo>
                    <a:pt x="11228" y="21934"/>
                    <a:pt x="5736" y="20837"/>
                    <a:pt x="250" y="19734"/>
                  </a:cubicBezTo>
                  <a:cubicBezTo>
                    <a:pt x="-551" y="16751"/>
                    <a:pt x="581" y="15682"/>
                    <a:pt x="3536" y="16431"/>
                  </a:cubicBezTo>
                  <a:cubicBezTo>
                    <a:pt x="12114" y="12939"/>
                    <a:pt x="21904" y="17825"/>
                    <a:pt x="29819" y="13813"/>
                  </a:cubicBezTo>
                  <a:cubicBezTo>
                    <a:pt x="37723" y="9807"/>
                    <a:pt x="43501" y="1892"/>
                    <a:pt x="52873" y="0"/>
                  </a:cubicBezTo>
                  <a:lnTo>
                    <a:pt x="52890" y="0"/>
                  </a:lnTo>
                  <a:cubicBezTo>
                    <a:pt x="49713" y="6635"/>
                    <a:pt x="41032" y="10504"/>
                    <a:pt x="43009" y="19722"/>
                  </a:cubicBezTo>
                  <a:cubicBezTo>
                    <a:pt x="40363" y="23249"/>
                    <a:pt x="36477" y="24163"/>
                    <a:pt x="32442" y="24752"/>
                  </a:cubicBezTo>
                  <a:cubicBezTo>
                    <a:pt x="30356" y="25015"/>
                    <a:pt x="28842" y="26043"/>
                    <a:pt x="28104" y="28089"/>
                  </a:cubicBezTo>
                  <a:cubicBezTo>
                    <a:pt x="27642" y="29381"/>
                    <a:pt x="26801" y="30341"/>
                    <a:pt x="25590" y="30981"/>
                  </a:cubicBezTo>
                  <a:cubicBezTo>
                    <a:pt x="23550" y="31216"/>
                    <a:pt x="21589" y="31141"/>
                    <a:pt x="19983" y="29621"/>
                  </a:cubicBezTo>
                  <a:close/>
                </a:path>
              </a:pathLst>
            </a:custGeom>
            <a:grpFill/>
            <a:ln w="5715" cap="flat">
              <a:noFill/>
              <a:prstDash val="solid"/>
              <a:miter/>
            </a:ln>
          </p:spPr>
          <p:txBody>
            <a:bodyPr rtlCol="0" anchor="ctr"/>
            <a:lstStyle/>
            <a:p>
              <a:endParaRPr lang="zh-CN" altLang="en-US"/>
            </a:p>
          </p:txBody>
        </p:sp>
        <p:sp>
          <p:nvSpPr>
            <p:cNvPr id="2432" name="任意多边形: 形状 2431">
              <a:extLst>
                <a:ext uri="{FF2B5EF4-FFF2-40B4-BE49-F238E27FC236}">
                  <a16:creationId xmlns:a16="http://schemas.microsoft.com/office/drawing/2014/main" id="{5314B0A8-B6C6-2DAD-4138-D1FDA20681EA}"/>
                </a:ext>
              </a:extLst>
            </p:cNvPr>
            <p:cNvSpPr/>
            <p:nvPr/>
          </p:nvSpPr>
          <p:spPr>
            <a:xfrm>
              <a:off x="4868966" y="5042607"/>
              <a:ext cx="21919" cy="25180"/>
            </a:xfrm>
            <a:custGeom>
              <a:avLst/>
              <a:gdLst>
                <a:gd name="connsiteX0" fmla="*/ 18465 w 21919"/>
                <a:gd name="connsiteY0" fmla="*/ 21214 h 25180"/>
                <a:gd name="connsiteX1" fmla="*/ 15179 w 21919"/>
                <a:gd name="connsiteY1" fmla="*/ 24517 h 25180"/>
                <a:gd name="connsiteX2" fmla="*/ 0 w 21919"/>
                <a:gd name="connsiteY2" fmla="*/ 25180 h 25180"/>
                <a:gd name="connsiteX3" fmla="*/ 19945 w 21919"/>
                <a:gd name="connsiteY3" fmla="*/ 0 h 25180"/>
                <a:gd name="connsiteX4" fmla="*/ 18465 w 21919"/>
                <a:gd name="connsiteY4" fmla="*/ 21214 h 25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19" h="25180">
                  <a:moveTo>
                    <a:pt x="18465" y="21214"/>
                  </a:moveTo>
                  <a:cubicBezTo>
                    <a:pt x="17368" y="22317"/>
                    <a:pt x="16276" y="23420"/>
                    <a:pt x="15179" y="24517"/>
                  </a:cubicBezTo>
                  <a:cubicBezTo>
                    <a:pt x="10333" y="24574"/>
                    <a:pt x="5469" y="24123"/>
                    <a:pt x="0" y="25180"/>
                  </a:cubicBezTo>
                  <a:cubicBezTo>
                    <a:pt x="10573" y="19900"/>
                    <a:pt x="9910" y="6841"/>
                    <a:pt x="19945" y="0"/>
                  </a:cubicBezTo>
                  <a:cubicBezTo>
                    <a:pt x="23460" y="7704"/>
                    <a:pt x="21854" y="14470"/>
                    <a:pt x="18465" y="21214"/>
                  </a:cubicBezTo>
                  <a:close/>
                </a:path>
              </a:pathLst>
            </a:custGeom>
            <a:grpFill/>
            <a:ln w="5715" cap="flat">
              <a:noFill/>
              <a:prstDash val="solid"/>
              <a:miter/>
            </a:ln>
          </p:spPr>
          <p:txBody>
            <a:bodyPr rtlCol="0" anchor="ctr"/>
            <a:lstStyle/>
            <a:p>
              <a:endParaRPr lang="zh-CN" altLang="en-US"/>
            </a:p>
          </p:txBody>
        </p:sp>
        <p:sp>
          <p:nvSpPr>
            <p:cNvPr id="2433" name="任意多边形: 形状 2432">
              <a:extLst>
                <a:ext uri="{FF2B5EF4-FFF2-40B4-BE49-F238E27FC236}">
                  <a16:creationId xmlns:a16="http://schemas.microsoft.com/office/drawing/2014/main" id="{70598F31-B172-A26F-D104-6FEAE1E46FFE}"/>
                </a:ext>
              </a:extLst>
            </p:cNvPr>
            <p:cNvSpPr/>
            <p:nvPr/>
          </p:nvSpPr>
          <p:spPr>
            <a:xfrm>
              <a:off x="4827106" y="5095319"/>
              <a:ext cx="14319" cy="27852"/>
            </a:xfrm>
            <a:custGeom>
              <a:avLst/>
              <a:gdLst>
                <a:gd name="connsiteX0" fmla="*/ 4370 w 14319"/>
                <a:gd name="connsiteY0" fmla="*/ 27853 h 27852"/>
                <a:gd name="connsiteX1" fmla="*/ 44 w 14319"/>
                <a:gd name="connsiteY1" fmla="*/ 22926 h 27852"/>
                <a:gd name="connsiteX2" fmla="*/ 5559 w 14319"/>
                <a:gd name="connsiteY2" fmla="*/ 5416 h 27852"/>
                <a:gd name="connsiteX3" fmla="*/ 14303 w 14319"/>
                <a:gd name="connsiteY3" fmla="*/ 4701 h 27852"/>
                <a:gd name="connsiteX4" fmla="*/ 14320 w 14319"/>
                <a:gd name="connsiteY4" fmla="*/ 11262 h 27852"/>
                <a:gd name="connsiteX5" fmla="*/ 14297 w 14319"/>
                <a:gd name="connsiteY5" fmla="*/ 11296 h 27852"/>
                <a:gd name="connsiteX6" fmla="*/ 4370 w 14319"/>
                <a:gd name="connsiteY6" fmla="*/ 27853 h 27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19" h="27852">
                  <a:moveTo>
                    <a:pt x="4370" y="27853"/>
                  </a:moveTo>
                  <a:cubicBezTo>
                    <a:pt x="1570" y="27390"/>
                    <a:pt x="352" y="26475"/>
                    <a:pt x="44" y="22926"/>
                  </a:cubicBezTo>
                  <a:cubicBezTo>
                    <a:pt x="-545" y="16148"/>
                    <a:pt x="5004" y="11942"/>
                    <a:pt x="5559" y="5416"/>
                  </a:cubicBezTo>
                  <a:cubicBezTo>
                    <a:pt x="6502" y="-5723"/>
                    <a:pt x="11171" y="3592"/>
                    <a:pt x="14303" y="4701"/>
                  </a:cubicBezTo>
                  <a:cubicBezTo>
                    <a:pt x="14308" y="6890"/>
                    <a:pt x="14314" y="9079"/>
                    <a:pt x="14320" y="11262"/>
                  </a:cubicBezTo>
                  <a:lnTo>
                    <a:pt x="14297" y="11296"/>
                  </a:lnTo>
                  <a:cubicBezTo>
                    <a:pt x="8690" y="15440"/>
                    <a:pt x="12891" y="25464"/>
                    <a:pt x="4370" y="27853"/>
                  </a:cubicBezTo>
                  <a:close/>
                </a:path>
              </a:pathLst>
            </a:custGeom>
            <a:grpFill/>
            <a:ln w="5715" cap="flat">
              <a:noFill/>
              <a:prstDash val="solid"/>
              <a:miter/>
            </a:ln>
          </p:spPr>
          <p:txBody>
            <a:bodyPr rtlCol="0" anchor="ctr"/>
            <a:lstStyle/>
            <a:p>
              <a:endParaRPr lang="zh-CN" altLang="en-US"/>
            </a:p>
          </p:txBody>
        </p:sp>
        <p:sp>
          <p:nvSpPr>
            <p:cNvPr id="2434" name="任意多边形: 形状 2433">
              <a:extLst>
                <a:ext uri="{FF2B5EF4-FFF2-40B4-BE49-F238E27FC236}">
                  <a16:creationId xmlns:a16="http://schemas.microsoft.com/office/drawing/2014/main" id="{CAC2EA9B-8D42-4B9D-43F5-682C3504926E}"/>
                </a:ext>
              </a:extLst>
            </p:cNvPr>
            <p:cNvSpPr/>
            <p:nvPr/>
          </p:nvSpPr>
          <p:spPr>
            <a:xfrm>
              <a:off x="4910377" y="5026588"/>
              <a:ext cx="16103" cy="24494"/>
            </a:xfrm>
            <a:custGeom>
              <a:avLst/>
              <a:gdLst>
                <a:gd name="connsiteX0" fmla="*/ 11327 w 16103"/>
                <a:gd name="connsiteY0" fmla="*/ 24494 h 24494"/>
                <a:gd name="connsiteX1" fmla="*/ 0 w 16103"/>
                <a:gd name="connsiteY1" fmla="*/ 10772 h 24494"/>
                <a:gd name="connsiteX2" fmla="*/ 15705 w 16103"/>
                <a:gd name="connsiteY2" fmla="*/ 0 h 24494"/>
                <a:gd name="connsiteX3" fmla="*/ 11327 w 16103"/>
                <a:gd name="connsiteY3" fmla="*/ 24494 h 24494"/>
              </a:gdLst>
              <a:ahLst/>
              <a:cxnLst>
                <a:cxn ang="0">
                  <a:pos x="connsiteX0" y="connsiteY0"/>
                </a:cxn>
                <a:cxn ang="0">
                  <a:pos x="connsiteX1" y="connsiteY1"/>
                </a:cxn>
                <a:cxn ang="0">
                  <a:pos x="connsiteX2" y="connsiteY2"/>
                </a:cxn>
                <a:cxn ang="0">
                  <a:pos x="connsiteX3" y="connsiteY3"/>
                </a:cxn>
              </a:cxnLst>
              <a:rect l="l" t="t" r="r" b="b"/>
              <a:pathLst>
                <a:path w="16103" h="24494">
                  <a:moveTo>
                    <a:pt x="11327" y="24494"/>
                  </a:moveTo>
                  <a:cubicBezTo>
                    <a:pt x="5612" y="19436"/>
                    <a:pt x="13156" y="9670"/>
                    <a:pt x="0" y="10772"/>
                  </a:cubicBezTo>
                  <a:cubicBezTo>
                    <a:pt x="6704" y="6178"/>
                    <a:pt x="10841" y="3337"/>
                    <a:pt x="15705" y="0"/>
                  </a:cubicBezTo>
                  <a:cubicBezTo>
                    <a:pt x="17534" y="8950"/>
                    <a:pt x="12539" y="15396"/>
                    <a:pt x="11327" y="24494"/>
                  </a:cubicBezTo>
                  <a:close/>
                </a:path>
              </a:pathLst>
            </a:custGeom>
            <a:grpFill/>
            <a:ln w="5715" cap="flat">
              <a:noFill/>
              <a:prstDash val="solid"/>
              <a:miter/>
            </a:ln>
          </p:spPr>
          <p:txBody>
            <a:bodyPr rtlCol="0" anchor="ctr"/>
            <a:lstStyle/>
            <a:p>
              <a:endParaRPr lang="zh-CN" altLang="en-US"/>
            </a:p>
          </p:txBody>
        </p:sp>
        <p:sp>
          <p:nvSpPr>
            <p:cNvPr id="2435" name="任意多边形: 形状 2434">
              <a:extLst>
                <a:ext uri="{FF2B5EF4-FFF2-40B4-BE49-F238E27FC236}">
                  <a16:creationId xmlns:a16="http://schemas.microsoft.com/office/drawing/2014/main" id="{0F588A36-5BF5-BE45-AE6C-936F7C3B4065}"/>
                </a:ext>
              </a:extLst>
            </p:cNvPr>
            <p:cNvSpPr/>
            <p:nvPr/>
          </p:nvSpPr>
          <p:spPr>
            <a:xfrm>
              <a:off x="4841403" y="5078000"/>
              <a:ext cx="16173" cy="18750"/>
            </a:xfrm>
            <a:custGeom>
              <a:avLst/>
              <a:gdLst>
                <a:gd name="connsiteX0" fmla="*/ 0 w 16173"/>
                <a:gd name="connsiteY0" fmla="*/ 18751 h 18750"/>
                <a:gd name="connsiteX1" fmla="*/ 6567 w 16173"/>
                <a:gd name="connsiteY1" fmla="*/ 5561 h 18750"/>
                <a:gd name="connsiteX2" fmla="*/ 16174 w 16173"/>
                <a:gd name="connsiteY2" fmla="*/ 0 h 18750"/>
                <a:gd name="connsiteX3" fmla="*/ 0 w 16173"/>
                <a:gd name="connsiteY3" fmla="*/ 18751 h 18750"/>
              </a:gdLst>
              <a:ahLst/>
              <a:cxnLst>
                <a:cxn ang="0">
                  <a:pos x="connsiteX0" y="connsiteY0"/>
                </a:cxn>
                <a:cxn ang="0">
                  <a:pos x="connsiteX1" y="connsiteY1"/>
                </a:cxn>
                <a:cxn ang="0">
                  <a:pos x="connsiteX2" y="connsiteY2"/>
                </a:cxn>
                <a:cxn ang="0">
                  <a:pos x="connsiteX3" y="connsiteY3"/>
                </a:cxn>
              </a:cxnLst>
              <a:rect l="l" t="t" r="r" b="b"/>
              <a:pathLst>
                <a:path w="16173" h="18750">
                  <a:moveTo>
                    <a:pt x="0" y="18751"/>
                  </a:moveTo>
                  <a:cubicBezTo>
                    <a:pt x="514" y="13522"/>
                    <a:pt x="2320" y="8932"/>
                    <a:pt x="6567" y="5561"/>
                  </a:cubicBezTo>
                  <a:cubicBezTo>
                    <a:pt x="10270" y="4624"/>
                    <a:pt x="11967" y="183"/>
                    <a:pt x="16174" y="0"/>
                  </a:cubicBezTo>
                  <a:cubicBezTo>
                    <a:pt x="11464" y="11161"/>
                    <a:pt x="10716" y="12024"/>
                    <a:pt x="0" y="18751"/>
                  </a:cubicBezTo>
                  <a:close/>
                </a:path>
              </a:pathLst>
            </a:custGeom>
            <a:grpFill/>
            <a:ln w="5715" cap="flat">
              <a:noFill/>
              <a:prstDash val="solid"/>
              <a:miter/>
            </a:ln>
          </p:spPr>
          <p:txBody>
            <a:bodyPr rtlCol="0" anchor="ctr"/>
            <a:lstStyle/>
            <a:p>
              <a:endParaRPr lang="zh-CN" altLang="en-US"/>
            </a:p>
          </p:txBody>
        </p:sp>
        <p:sp>
          <p:nvSpPr>
            <p:cNvPr id="2436" name="任意多边形: 形状 2435">
              <a:extLst>
                <a:ext uri="{FF2B5EF4-FFF2-40B4-BE49-F238E27FC236}">
                  <a16:creationId xmlns:a16="http://schemas.microsoft.com/office/drawing/2014/main" id="{EAD6A6FF-3DB9-B634-209F-AB6D79AB5E09}"/>
                </a:ext>
              </a:extLst>
            </p:cNvPr>
            <p:cNvSpPr/>
            <p:nvPr/>
          </p:nvSpPr>
          <p:spPr>
            <a:xfrm>
              <a:off x="4849781" y="5042558"/>
              <a:ext cx="14421" cy="14758"/>
            </a:xfrm>
            <a:custGeom>
              <a:avLst/>
              <a:gdLst>
                <a:gd name="connsiteX0" fmla="*/ 1503 w 14421"/>
                <a:gd name="connsiteY0" fmla="*/ 4815 h 14758"/>
                <a:gd name="connsiteX1" fmla="*/ 13173 w 14421"/>
                <a:gd name="connsiteY1" fmla="*/ 3049 h 14758"/>
                <a:gd name="connsiteX2" fmla="*/ 4829 w 14421"/>
                <a:gd name="connsiteY2" fmla="*/ 14759 h 14758"/>
                <a:gd name="connsiteX3" fmla="*/ 3360 w 14421"/>
                <a:gd name="connsiteY3" fmla="*/ 13822 h 14758"/>
                <a:gd name="connsiteX4" fmla="*/ 549 w 14421"/>
                <a:gd name="connsiteY4" fmla="*/ 9398 h 14758"/>
                <a:gd name="connsiteX5" fmla="*/ 12 w 14421"/>
                <a:gd name="connsiteY5" fmla="*/ 7724 h 14758"/>
                <a:gd name="connsiteX6" fmla="*/ 1474 w 14421"/>
                <a:gd name="connsiteY6" fmla="*/ 4849 h 14758"/>
                <a:gd name="connsiteX7" fmla="*/ 1503 w 14421"/>
                <a:gd name="connsiteY7" fmla="*/ 4815 h 1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21" h="14758">
                  <a:moveTo>
                    <a:pt x="1503" y="4815"/>
                  </a:moveTo>
                  <a:cubicBezTo>
                    <a:pt x="5521" y="4375"/>
                    <a:pt x="9213" y="-4540"/>
                    <a:pt x="13173" y="3049"/>
                  </a:cubicBezTo>
                  <a:cubicBezTo>
                    <a:pt x="16894" y="10181"/>
                    <a:pt x="11767" y="13764"/>
                    <a:pt x="4829" y="14759"/>
                  </a:cubicBezTo>
                  <a:cubicBezTo>
                    <a:pt x="4343" y="14445"/>
                    <a:pt x="3852" y="14125"/>
                    <a:pt x="3360" y="13822"/>
                  </a:cubicBezTo>
                  <a:cubicBezTo>
                    <a:pt x="2189" y="12496"/>
                    <a:pt x="1303" y="10993"/>
                    <a:pt x="549" y="9398"/>
                  </a:cubicBezTo>
                  <a:cubicBezTo>
                    <a:pt x="360" y="8844"/>
                    <a:pt x="194" y="8284"/>
                    <a:pt x="12" y="7724"/>
                  </a:cubicBezTo>
                  <a:cubicBezTo>
                    <a:pt x="-86" y="6472"/>
                    <a:pt x="434" y="5524"/>
                    <a:pt x="1474" y="4849"/>
                  </a:cubicBezTo>
                  <a:lnTo>
                    <a:pt x="1503" y="4815"/>
                  </a:lnTo>
                  <a:close/>
                </a:path>
              </a:pathLst>
            </a:custGeom>
            <a:grpFill/>
            <a:ln w="5715" cap="flat">
              <a:noFill/>
              <a:prstDash val="solid"/>
              <a:miter/>
            </a:ln>
          </p:spPr>
          <p:txBody>
            <a:bodyPr rtlCol="0" anchor="ctr"/>
            <a:lstStyle/>
            <a:p>
              <a:endParaRPr lang="zh-CN" altLang="en-US"/>
            </a:p>
          </p:txBody>
        </p:sp>
        <p:sp>
          <p:nvSpPr>
            <p:cNvPr id="2437" name="任意多边形: 形状 2436">
              <a:extLst>
                <a:ext uri="{FF2B5EF4-FFF2-40B4-BE49-F238E27FC236}">
                  <a16:creationId xmlns:a16="http://schemas.microsoft.com/office/drawing/2014/main" id="{B37F02F3-F2B6-18D4-8A8C-3B1AF5085582}"/>
                </a:ext>
              </a:extLst>
            </p:cNvPr>
            <p:cNvSpPr/>
            <p:nvPr/>
          </p:nvSpPr>
          <p:spPr>
            <a:xfrm>
              <a:off x="4944342" y="5008277"/>
              <a:ext cx="10765" cy="16590"/>
            </a:xfrm>
            <a:custGeom>
              <a:avLst/>
              <a:gdLst>
                <a:gd name="connsiteX0" fmla="*/ 10749 w 10765"/>
                <a:gd name="connsiteY0" fmla="*/ 0 h 16590"/>
                <a:gd name="connsiteX1" fmla="*/ 816 w 10765"/>
                <a:gd name="connsiteY1" fmla="*/ 16591 h 16590"/>
                <a:gd name="connsiteX2" fmla="*/ 10749 w 10765"/>
                <a:gd name="connsiteY2" fmla="*/ 0 h 16590"/>
              </a:gdLst>
              <a:ahLst/>
              <a:cxnLst>
                <a:cxn ang="0">
                  <a:pos x="connsiteX0" y="connsiteY0"/>
                </a:cxn>
                <a:cxn ang="0">
                  <a:pos x="connsiteX1" y="connsiteY1"/>
                </a:cxn>
                <a:cxn ang="0">
                  <a:pos x="connsiteX2" y="connsiteY2"/>
                </a:cxn>
              </a:cxnLst>
              <a:rect l="l" t="t" r="r" b="b"/>
              <a:pathLst>
                <a:path w="10765" h="16590">
                  <a:moveTo>
                    <a:pt x="10749" y="0"/>
                  </a:moveTo>
                  <a:cubicBezTo>
                    <a:pt x="11252" y="10110"/>
                    <a:pt x="182" y="8681"/>
                    <a:pt x="816" y="16591"/>
                  </a:cubicBezTo>
                  <a:cubicBezTo>
                    <a:pt x="-1767" y="7761"/>
                    <a:pt x="1845" y="3149"/>
                    <a:pt x="10749" y="0"/>
                  </a:cubicBezTo>
                  <a:close/>
                </a:path>
              </a:pathLst>
            </a:custGeom>
            <a:grpFill/>
            <a:ln w="5715" cap="flat">
              <a:noFill/>
              <a:prstDash val="solid"/>
              <a:miter/>
            </a:ln>
          </p:spPr>
          <p:txBody>
            <a:bodyPr rtlCol="0" anchor="ctr"/>
            <a:lstStyle/>
            <a:p>
              <a:endParaRPr lang="zh-CN" altLang="en-US"/>
            </a:p>
          </p:txBody>
        </p:sp>
        <p:sp>
          <p:nvSpPr>
            <p:cNvPr id="2438" name="任意多边形: 形状 2437">
              <a:extLst>
                <a:ext uri="{FF2B5EF4-FFF2-40B4-BE49-F238E27FC236}">
                  <a16:creationId xmlns:a16="http://schemas.microsoft.com/office/drawing/2014/main" id="{97422418-9D26-B871-42EF-F3D2AB148878}"/>
                </a:ext>
              </a:extLst>
            </p:cNvPr>
            <p:cNvSpPr/>
            <p:nvPr/>
          </p:nvSpPr>
          <p:spPr>
            <a:xfrm>
              <a:off x="4912526" y="5067019"/>
              <a:ext cx="17653" cy="8950"/>
            </a:xfrm>
            <a:custGeom>
              <a:avLst/>
              <a:gdLst>
                <a:gd name="connsiteX0" fmla="*/ 1315 w 17653"/>
                <a:gd name="connsiteY0" fmla="*/ 3523 h 8950"/>
                <a:gd name="connsiteX1" fmla="*/ 14379 w 17653"/>
                <a:gd name="connsiteY1" fmla="*/ 93 h 8950"/>
                <a:gd name="connsiteX2" fmla="*/ 17654 w 17653"/>
                <a:gd name="connsiteY2" fmla="*/ 128 h 8950"/>
                <a:gd name="connsiteX3" fmla="*/ 1229 w 17653"/>
                <a:gd name="connsiteY3" fmla="*/ 6689 h 8950"/>
                <a:gd name="connsiteX4" fmla="*/ 0 w 17653"/>
                <a:gd name="connsiteY4" fmla="*/ 5071 h 8950"/>
                <a:gd name="connsiteX5" fmla="*/ 1315 w 17653"/>
                <a:gd name="connsiteY5" fmla="*/ 3523 h 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53" h="8950">
                  <a:moveTo>
                    <a:pt x="1315" y="3523"/>
                  </a:moveTo>
                  <a:cubicBezTo>
                    <a:pt x="5344" y="1134"/>
                    <a:pt x="9595" y="-404"/>
                    <a:pt x="14379" y="93"/>
                  </a:cubicBezTo>
                  <a:cubicBezTo>
                    <a:pt x="15471" y="105"/>
                    <a:pt x="16562" y="116"/>
                    <a:pt x="17654" y="128"/>
                  </a:cubicBezTo>
                  <a:cubicBezTo>
                    <a:pt x="13905" y="6649"/>
                    <a:pt x="9784" y="12227"/>
                    <a:pt x="1229" y="6689"/>
                  </a:cubicBezTo>
                  <a:cubicBezTo>
                    <a:pt x="823" y="6151"/>
                    <a:pt x="411" y="5608"/>
                    <a:pt x="0" y="5071"/>
                  </a:cubicBezTo>
                  <a:cubicBezTo>
                    <a:pt x="429" y="4551"/>
                    <a:pt x="869" y="4037"/>
                    <a:pt x="1315" y="3523"/>
                  </a:cubicBezTo>
                  <a:close/>
                </a:path>
              </a:pathLst>
            </a:custGeom>
            <a:grpFill/>
            <a:ln w="5715" cap="flat">
              <a:noFill/>
              <a:prstDash val="solid"/>
              <a:miter/>
            </a:ln>
          </p:spPr>
          <p:txBody>
            <a:bodyPr rtlCol="0" anchor="ctr"/>
            <a:lstStyle/>
            <a:p>
              <a:endParaRPr lang="zh-CN" altLang="en-US"/>
            </a:p>
          </p:txBody>
        </p:sp>
        <p:sp>
          <p:nvSpPr>
            <p:cNvPr id="2439" name="任意多边形: 形状 2438">
              <a:extLst>
                <a:ext uri="{FF2B5EF4-FFF2-40B4-BE49-F238E27FC236}">
                  <a16:creationId xmlns:a16="http://schemas.microsoft.com/office/drawing/2014/main" id="{C6F8FE8C-A57B-EB4A-C54C-8BA813D079B2}"/>
                </a:ext>
              </a:extLst>
            </p:cNvPr>
            <p:cNvSpPr/>
            <p:nvPr/>
          </p:nvSpPr>
          <p:spPr>
            <a:xfrm>
              <a:off x="4840670" y="5067130"/>
              <a:ext cx="13036" cy="13081"/>
            </a:xfrm>
            <a:custGeom>
              <a:avLst/>
              <a:gdLst>
                <a:gd name="connsiteX0" fmla="*/ 7322 w 13036"/>
                <a:gd name="connsiteY0" fmla="*/ 13076 h 13081"/>
                <a:gd name="connsiteX1" fmla="*/ 5705 w 13036"/>
                <a:gd name="connsiteY1" fmla="*/ 13082 h 13081"/>
                <a:gd name="connsiteX2" fmla="*/ 4087 w 13036"/>
                <a:gd name="connsiteY2" fmla="*/ 13059 h 13081"/>
                <a:gd name="connsiteX3" fmla="*/ 8316 w 13036"/>
                <a:gd name="connsiteY3" fmla="*/ 274 h 13081"/>
                <a:gd name="connsiteX4" fmla="*/ 10608 w 13036"/>
                <a:gd name="connsiteY4" fmla="*/ 0 h 13081"/>
                <a:gd name="connsiteX5" fmla="*/ 7322 w 13036"/>
                <a:gd name="connsiteY5" fmla="*/ 13076 h 1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36" h="13081">
                  <a:moveTo>
                    <a:pt x="7322" y="13076"/>
                  </a:moveTo>
                  <a:lnTo>
                    <a:pt x="5705" y="13082"/>
                  </a:lnTo>
                  <a:lnTo>
                    <a:pt x="4087" y="13059"/>
                  </a:lnTo>
                  <a:cubicBezTo>
                    <a:pt x="-5508" y="5155"/>
                    <a:pt x="4265" y="3669"/>
                    <a:pt x="8316" y="274"/>
                  </a:cubicBezTo>
                  <a:cubicBezTo>
                    <a:pt x="9077" y="171"/>
                    <a:pt x="9842" y="85"/>
                    <a:pt x="10608" y="0"/>
                  </a:cubicBezTo>
                  <a:cubicBezTo>
                    <a:pt x="17472" y="6361"/>
                    <a:pt x="7636" y="8521"/>
                    <a:pt x="7322" y="13076"/>
                  </a:cubicBezTo>
                  <a:close/>
                </a:path>
              </a:pathLst>
            </a:custGeom>
            <a:grpFill/>
            <a:ln w="5715" cap="flat">
              <a:noFill/>
              <a:prstDash val="solid"/>
              <a:miter/>
            </a:ln>
          </p:spPr>
          <p:txBody>
            <a:bodyPr rtlCol="0" anchor="ctr"/>
            <a:lstStyle/>
            <a:p>
              <a:endParaRPr lang="zh-CN" altLang="en-US"/>
            </a:p>
          </p:txBody>
        </p:sp>
        <p:sp>
          <p:nvSpPr>
            <p:cNvPr id="2440" name="任意多边形: 形状 2439">
              <a:extLst>
                <a:ext uri="{FF2B5EF4-FFF2-40B4-BE49-F238E27FC236}">
                  <a16:creationId xmlns:a16="http://schemas.microsoft.com/office/drawing/2014/main" id="{D2EF7D99-49F6-1AFC-2C82-E8370413E5DC}"/>
                </a:ext>
              </a:extLst>
            </p:cNvPr>
            <p:cNvSpPr/>
            <p:nvPr/>
          </p:nvSpPr>
          <p:spPr>
            <a:xfrm>
              <a:off x="4953217" y="4961871"/>
              <a:ext cx="13161" cy="7363"/>
            </a:xfrm>
            <a:custGeom>
              <a:avLst/>
              <a:gdLst>
                <a:gd name="connsiteX0" fmla="*/ 13162 w 13161"/>
                <a:gd name="connsiteY0" fmla="*/ 3286 h 7363"/>
                <a:gd name="connsiteX1" fmla="*/ 0 w 13161"/>
                <a:gd name="connsiteY1" fmla="*/ 6578 h 7363"/>
                <a:gd name="connsiteX2" fmla="*/ 17 w 13161"/>
                <a:gd name="connsiteY2" fmla="*/ 6578 h 7363"/>
                <a:gd name="connsiteX3" fmla="*/ 3303 w 13161"/>
                <a:gd name="connsiteY3" fmla="*/ 0 h 7363"/>
                <a:gd name="connsiteX4" fmla="*/ 3286 w 13161"/>
                <a:gd name="connsiteY4" fmla="*/ 0 h 7363"/>
                <a:gd name="connsiteX5" fmla="*/ 13162 w 13161"/>
                <a:gd name="connsiteY5" fmla="*/ 3286 h 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61" h="7363">
                  <a:moveTo>
                    <a:pt x="13162" y="3286"/>
                  </a:moveTo>
                  <a:cubicBezTo>
                    <a:pt x="9687" y="8047"/>
                    <a:pt x="4984" y="7875"/>
                    <a:pt x="0" y="6578"/>
                  </a:cubicBezTo>
                  <a:lnTo>
                    <a:pt x="17" y="6578"/>
                  </a:lnTo>
                  <a:cubicBezTo>
                    <a:pt x="1114" y="4384"/>
                    <a:pt x="2212" y="2189"/>
                    <a:pt x="3303" y="0"/>
                  </a:cubicBezTo>
                  <a:lnTo>
                    <a:pt x="3286" y="0"/>
                  </a:lnTo>
                  <a:cubicBezTo>
                    <a:pt x="6904" y="114"/>
                    <a:pt x="10796" y="-594"/>
                    <a:pt x="13162" y="3286"/>
                  </a:cubicBezTo>
                  <a:close/>
                </a:path>
              </a:pathLst>
            </a:custGeom>
            <a:grpFill/>
            <a:ln w="5715" cap="flat">
              <a:noFill/>
              <a:prstDash val="solid"/>
              <a:miter/>
            </a:ln>
          </p:spPr>
          <p:txBody>
            <a:bodyPr rtlCol="0" anchor="ctr"/>
            <a:lstStyle/>
            <a:p>
              <a:endParaRPr lang="zh-CN" altLang="en-US"/>
            </a:p>
          </p:txBody>
        </p:sp>
        <p:sp>
          <p:nvSpPr>
            <p:cNvPr id="2441" name="任意多边形: 形状 2440">
              <a:extLst>
                <a:ext uri="{FF2B5EF4-FFF2-40B4-BE49-F238E27FC236}">
                  <a16:creationId xmlns:a16="http://schemas.microsoft.com/office/drawing/2014/main" id="{7B8FF448-69DA-15B5-2679-802392521B53}"/>
                </a:ext>
              </a:extLst>
            </p:cNvPr>
            <p:cNvSpPr/>
            <p:nvPr/>
          </p:nvSpPr>
          <p:spPr>
            <a:xfrm>
              <a:off x="4966327" y="4965106"/>
              <a:ext cx="7235" cy="8642"/>
            </a:xfrm>
            <a:custGeom>
              <a:avLst/>
              <a:gdLst>
                <a:gd name="connsiteX0" fmla="*/ 0 w 7235"/>
                <a:gd name="connsiteY0" fmla="*/ 0 h 8642"/>
                <a:gd name="connsiteX1" fmla="*/ 7047 w 7235"/>
                <a:gd name="connsiteY1" fmla="*/ 7024 h 8642"/>
                <a:gd name="connsiteX2" fmla="*/ 4463 w 7235"/>
                <a:gd name="connsiteY2" fmla="*/ 8641 h 8642"/>
                <a:gd name="connsiteX3" fmla="*/ 0 w 7235"/>
                <a:gd name="connsiteY3" fmla="*/ 0 h 8642"/>
              </a:gdLst>
              <a:ahLst/>
              <a:cxnLst>
                <a:cxn ang="0">
                  <a:pos x="connsiteX0" y="connsiteY0"/>
                </a:cxn>
                <a:cxn ang="0">
                  <a:pos x="connsiteX1" y="connsiteY1"/>
                </a:cxn>
                <a:cxn ang="0">
                  <a:pos x="connsiteX2" y="connsiteY2"/>
                </a:cxn>
                <a:cxn ang="0">
                  <a:pos x="connsiteX3" y="connsiteY3"/>
                </a:cxn>
              </a:cxnLst>
              <a:rect l="l" t="t" r="r" b="b"/>
              <a:pathLst>
                <a:path w="7235" h="8642">
                  <a:moveTo>
                    <a:pt x="0" y="0"/>
                  </a:moveTo>
                  <a:cubicBezTo>
                    <a:pt x="2509" y="2286"/>
                    <a:pt x="8355" y="1178"/>
                    <a:pt x="7047" y="7024"/>
                  </a:cubicBezTo>
                  <a:cubicBezTo>
                    <a:pt x="6886" y="7750"/>
                    <a:pt x="5332" y="8675"/>
                    <a:pt x="4463" y="8641"/>
                  </a:cubicBezTo>
                  <a:cubicBezTo>
                    <a:pt x="-1880" y="8384"/>
                    <a:pt x="863" y="3275"/>
                    <a:pt x="0" y="0"/>
                  </a:cubicBezTo>
                  <a:close/>
                </a:path>
              </a:pathLst>
            </a:custGeom>
            <a:grpFill/>
            <a:ln w="5715" cap="flat">
              <a:noFill/>
              <a:prstDash val="solid"/>
              <a:miter/>
            </a:ln>
          </p:spPr>
          <p:txBody>
            <a:bodyPr rtlCol="0" anchor="ctr"/>
            <a:lstStyle/>
            <a:p>
              <a:endParaRPr lang="zh-CN" altLang="en-US"/>
            </a:p>
          </p:txBody>
        </p:sp>
        <p:sp>
          <p:nvSpPr>
            <p:cNvPr id="2442" name="任意多边形: 形状 2441">
              <a:extLst>
                <a:ext uri="{FF2B5EF4-FFF2-40B4-BE49-F238E27FC236}">
                  <a16:creationId xmlns:a16="http://schemas.microsoft.com/office/drawing/2014/main" id="{D5C20EEA-DEE7-8BBD-3C1D-769C9E64FB02}"/>
                </a:ext>
              </a:extLst>
            </p:cNvPr>
            <p:cNvSpPr/>
            <p:nvPr/>
          </p:nvSpPr>
          <p:spPr>
            <a:xfrm>
              <a:off x="4846513" y="5050665"/>
              <a:ext cx="8097" cy="16470"/>
            </a:xfrm>
            <a:custGeom>
              <a:avLst/>
              <a:gdLst>
                <a:gd name="connsiteX0" fmla="*/ 1474 w 8097"/>
                <a:gd name="connsiteY0" fmla="*/ 9887 h 16470"/>
                <a:gd name="connsiteX1" fmla="*/ 1468 w 8097"/>
                <a:gd name="connsiteY1" fmla="*/ 6584 h 16470"/>
                <a:gd name="connsiteX2" fmla="*/ 4771 w 8097"/>
                <a:gd name="connsiteY2" fmla="*/ 23 h 16470"/>
                <a:gd name="connsiteX3" fmla="*/ 4754 w 8097"/>
                <a:gd name="connsiteY3" fmla="*/ 6 h 16470"/>
                <a:gd name="connsiteX4" fmla="*/ 7994 w 8097"/>
                <a:gd name="connsiteY4" fmla="*/ 6515 h 16470"/>
                <a:gd name="connsiteX5" fmla="*/ 8097 w 8097"/>
                <a:gd name="connsiteY5" fmla="*/ 6663 h 16470"/>
                <a:gd name="connsiteX6" fmla="*/ 4765 w 8097"/>
                <a:gd name="connsiteY6" fmla="*/ 16470 h 16470"/>
                <a:gd name="connsiteX7" fmla="*/ 1474 w 8097"/>
                <a:gd name="connsiteY7" fmla="*/ 9887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97" h="16470">
                  <a:moveTo>
                    <a:pt x="1474" y="9887"/>
                  </a:moveTo>
                  <a:cubicBezTo>
                    <a:pt x="1468" y="8784"/>
                    <a:pt x="1468" y="7687"/>
                    <a:pt x="1468" y="6584"/>
                  </a:cubicBezTo>
                  <a:cubicBezTo>
                    <a:pt x="-561" y="2817"/>
                    <a:pt x="-1310" y="-298"/>
                    <a:pt x="4771" y="23"/>
                  </a:cubicBezTo>
                  <a:lnTo>
                    <a:pt x="4754" y="6"/>
                  </a:lnTo>
                  <a:cubicBezTo>
                    <a:pt x="6663" y="1760"/>
                    <a:pt x="5948" y="4829"/>
                    <a:pt x="7994" y="6515"/>
                  </a:cubicBezTo>
                  <a:cubicBezTo>
                    <a:pt x="7994" y="6515"/>
                    <a:pt x="8097" y="6663"/>
                    <a:pt x="8097" y="6663"/>
                  </a:cubicBezTo>
                  <a:cubicBezTo>
                    <a:pt x="6691" y="9835"/>
                    <a:pt x="4577" y="12756"/>
                    <a:pt x="4765" y="16470"/>
                  </a:cubicBezTo>
                  <a:cubicBezTo>
                    <a:pt x="-738" y="16470"/>
                    <a:pt x="-721" y="13721"/>
                    <a:pt x="1474" y="9887"/>
                  </a:cubicBezTo>
                  <a:close/>
                </a:path>
              </a:pathLst>
            </a:custGeom>
            <a:grpFill/>
            <a:ln w="5715" cap="flat">
              <a:noFill/>
              <a:prstDash val="solid"/>
              <a:miter/>
            </a:ln>
          </p:spPr>
          <p:txBody>
            <a:bodyPr rtlCol="0" anchor="ctr"/>
            <a:lstStyle/>
            <a:p>
              <a:endParaRPr lang="zh-CN" altLang="en-US"/>
            </a:p>
          </p:txBody>
        </p:sp>
        <p:sp>
          <p:nvSpPr>
            <p:cNvPr id="2443" name="任意多边形: 形状 2442">
              <a:extLst>
                <a:ext uri="{FF2B5EF4-FFF2-40B4-BE49-F238E27FC236}">
                  <a16:creationId xmlns:a16="http://schemas.microsoft.com/office/drawing/2014/main" id="{C129F1C0-90B0-0526-0A47-0E74380217CF}"/>
                </a:ext>
              </a:extLst>
            </p:cNvPr>
            <p:cNvSpPr/>
            <p:nvPr/>
          </p:nvSpPr>
          <p:spPr>
            <a:xfrm>
              <a:off x="4860018" y="5083578"/>
              <a:ext cx="9106" cy="9881"/>
            </a:xfrm>
            <a:custGeom>
              <a:avLst/>
              <a:gdLst>
                <a:gd name="connsiteX0" fmla="*/ 7737 w 9106"/>
                <a:gd name="connsiteY0" fmla="*/ 6595 h 9881"/>
                <a:gd name="connsiteX1" fmla="*/ 4428 w 9106"/>
                <a:gd name="connsiteY1" fmla="*/ 9881 h 9881"/>
                <a:gd name="connsiteX2" fmla="*/ 1679 w 9106"/>
                <a:gd name="connsiteY2" fmla="*/ 4595 h 9881"/>
                <a:gd name="connsiteX3" fmla="*/ 7703 w 9106"/>
                <a:gd name="connsiteY3" fmla="*/ 0 h 9881"/>
                <a:gd name="connsiteX4" fmla="*/ 7737 w 9106"/>
                <a:gd name="connsiteY4" fmla="*/ 6595 h 9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06" h="9881">
                  <a:moveTo>
                    <a:pt x="7737" y="6595"/>
                  </a:moveTo>
                  <a:cubicBezTo>
                    <a:pt x="6634" y="7692"/>
                    <a:pt x="5531" y="8789"/>
                    <a:pt x="4428" y="9881"/>
                  </a:cubicBezTo>
                  <a:cubicBezTo>
                    <a:pt x="662" y="9584"/>
                    <a:pt x="-1819" y="8418"/>
                    <a:pt x="1679" y="4595"/>
                  </a:cubicBezTo>
                  <a:cubicBezTo>
                    <a:pt x="3353" y="2760"/>
                    <a:pt x="5674" y="1515"/>
                    <a:pt x="7703" y="0"/>
                  </a:cubicBezTo>
                  <a:cubicBezTo>
                    <a:pt x="9531" y="2189"/>
                    <a:pt x="9606" y="4383"/>
                    <a:pt x="7737" y="6595"/>
                  </a:cubicBezTo>
                  <a:close/>
                </a:path>
              </a:pathLst>
            </a:custGeom>
            <a:grpFill/>
            <a:ln w="5715" cap="flat">
              <a:noFill/>
              <a:prstDash val="solid"/>
              <a:miter/>
            </a:ln>
          </p:spPr>
          <p:txBody>
            <a:bodyPr rtlCol="0" anchor="ctr"/>
            <a:lstStyle/>
            <a:p>
              <a:endParaRPr lang="zh-CN" altLang="en-US"/>
            </a:p>
          </p:txBody>
        </p:sp>
        <p:sp>
          <p:nvSpPr>
            <p:cNvPr id="2444" name="任意多边形: 形状 2443">
              <a:extLst>
                <a:ext uri="{FF2B5EF4-FFF2-40B4-BE49-F238E27FC236}">
                  <a16:creationId xmlns:a16="http://schemas.microsoft.com/office/drawing/2014/main" id="{0C91784A-0ACA-4D71-E13B-FB1A21766F7A}"/>
                </a:ext>
              </a:extLst>
            </p:cNvPr>
            <p:cNvSpPr/>
            <p:nvPr/>
          </p:nvSpPr>
          <p:spPr>
            <a:xfrm>
              <a:off x="4857833" y="5116468"/>
              <a:ext cx="9869" cy="14319"/>
            </a:xfrm>
            <a:custGeom>
              <a:avLst/>
              <a:gdLst>
                <a:gd name="connsiteX0" fmla="*/ 9870 w 9869"/>
                <a:gd name="connsiteY0" fmla="*/ 0 h 14319"/>
                <a:gd name="connsiteX1" fmla="*/ 3315 w 9869"/>
                <a:gd name="connsiteY1" fmla="*/ 13156 h 14319"/>
                <a:gd name="connsiteX2" fmla="*/ 29 w 9869"/>
                <a:gd name="connsiteY2" fmla="*/ 13173 h 14319"/>
                <a:gd name="connsiteX3" fmla="*/ 0 w 9869"/>
                <a:gd name="connsiteY3" fmla="*/ 13139 h 14319"/>
                <a:gd name="connsiteX4" fmla="*/ 9870 w 9869"/>
                <a:gd name="connsiteY4" fmla="*/ 0 h 1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9" h="14319">
                  <a:moveTo>
                    <a:pt x="9870" y="0"/>
                  </a:moveTo>
                  <a:cubicBezTo>
                    <a:pt x="7687" y="4389"/>
                    <a:pt x="5498" y="8772"/>
                    <a:pt x="3315" y="13156"/>
                  </a:cubicBezTo>
                  <a:cubicBezTo>
                    <a:pt x="2229" y="14739"/>
                    <a:pt x="1132" y="14670"/>
                    <a:pt x="29" y="13173"/>
                  </a:cubicBezTo>
                  <a:cubicBezTo>
                    <a:pt x="29" y="13173"/>
                    <a:pt x="0" y="13139"/>
                    <a:pt x="0" y="13139"/>
                  </a:cubicBezTo>
                  <a:cubicBezTo>
                    <a:pt x="1257" y="7235"/>
                    <a:pt x="1977" y="926"/>
                    <a:pt x="9870" y="0"/>
                  </a:cubicBezTo>
                  <a:close/>
                </a:path>
              </a:pathLst>
            </a:custGeom>
            <a:grpFill/>
            <a:ln w="5715" cap="flat">
              <a:noFill/>
              <a:prstDash val="solid"/>
              <a:miter/>
            </a:ln>
          </p:spPr>
          <p:txBody>
            <a:bodyPr rtlCol="0" anchor="ctr"/>
            <a:lstStyle/>
            <a:p>
              <a:endParaRPr lang="zh-CN" altLang="en-US"/>
            </a:p>
          </p:txBody>
        </p:sp>
        <p:sp>
          <p:nvSpPr>
            <p:cNvPr id="2445" name="任意多边形: 形状 2444">
              <a:extLst>
                <a:ext uri="{FF2B5EF4-FFF2-40B4-BE49-F238E27FC236}">
                  <a16:creationId xmlns:a16="http://schemas.microsoft.com/office/drawing/2014/main" id="{CB9A5CB9-2E68-599A-DB80-094E9A496388}"/>
                </a:ext>
              </a:extLst>
            </p:cNvPr>
            <p:cNvSpPr/>
            <p:nvPr/>
          </p:nvSpPr>
          <p:spPr>
            <a:xfrm>
              <a:off x="4947644" y="4968449"/>
              <a:ext cx="5589" cy="8339"/>
            </a:xfrm>
            <a:custGeom>
              <a:avLst/>
              <a:gdLst>
                <a:gd name="connsiteX0" fmla="*/ 5573 w 5589"/>
                <a:gd name="connsiteY0" fmla="*/ 0 h 8339"/>
                <a:gd name="connsiteX1" fmla="*/ 5321 w 5589"/>
                <a:gd name="connsiteY1" fmla="*/ 4772 h 8339"/>
                <a:gd name="connsiteX2" fmla="*/ 1406 w 5589"/>
                <a:gd name="connsiteY2" fmla="*/ 7944 h 8339"/>
                <a:gd name="connsiteX3" fmla="*/ 1732 w 5589"/>
                <a:gd name="connsiteY3" fmla="*/ 2726 h 8339"/>
                <a:gd name="connsiteX4" fmla="*/ 5590 w 5589"/>
                <a:gd name="connsiteY4" fmla="*/ 0 h 8339"/>
                <a:gd name="connsiteX5" fmla="*/ 5573 w 5589"/>
                <a:gd name="connsiteY5" fmla="*/ 0 h 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89" h="8339">
                  <a:moveTo>
                    <a:pt x="5573" y="0"/>
                  </a:moveTo>
                  <a:cubicBezTo>
                    <a:pt x="5493" y="1589"/>
                    <a:pt x="5510" y="3195"/>
                    <a:pt x="5321" y="4772"/>
                  </a:cubicBezTo>
                  <a:cubicBezTo>
                    <a:pt x="5041" y="7064"/>
                    <a:pt x="3881" y="9258"/>
                    <a:pt x="1406" y="7944"/>
                  </a:cubicBezTo>
                  <a:cubicBezTo>
                    <a:pt x="-1097" y="6618"/>
                    <a:pt x="206" y="4281"/>
                    <a:pt x="1732" y="2726"/>
                  </a:cubicBezTo>
                  <a:cubicBezTo>
                    <a:pt x="2818" y="1623"/>
                    <a:pt x="4293" y="897"/>
                    <a:pt x="5590" y="0"/>
                  </a:cubicBezTo>
                  <a:cubicBezTo>
                    <a:pt x="5584" y="0"/>
                    <a:pt x="5573" y="0"/>
                    <a:pt x="5573" y="0"/>
                  </a:cubicBezTo>
                  <a:close/>
                </a:path>
              </a:pathLst>
            </a:custGeom>
            <a:grpFill/>
            <a:ln w="5715" cap="flat">
              <a:noFill/>
              <a:prstDash val="solid"/>
              <a:miter/>
            </a:ln>
          </p:spPr>
          <p:txBody>
            <a:bodyPr rtlCol="0" anchor="ctr"/>
            <a:lstStyle/>
            <a:p>
              <a:endParaRPr lang="zh-CN" altLang="en-US"/>
            </a:p>
          </p:txBody>
        </p:sp>
        <p:sp>
          <p:nvSpPr>
            <p:cNvPr id="2446" name="任意多边形: 形状 2445">
              <a:extLst>
                <a:ext uri="{FF2B5EF4-FFF2-40B4-BE49-F238E27FC236}">
                  <a16:creationId xmlns:a16="http://schemas.microsoft.com/office/drawing/2014/main" id="{C34C3CA2-7661-13B2-FBFF-D0D088D236C4}"/>
                </a:ext>
              </a:extLst>
            </p:cNvPr>
            <p:cNvSpPr/>
            <p:nvPr/>
          </p:nvSpPr>
          <p:spPr>
            <a:xfrm>
              <a:off x="4847986" y="5004642"/>
              <a:ext cx="9864" cy="9858"/>
            </a:xfrm>
            <a:custGeom>
              <a:avLst/>
              <a:gdLst>
                <a:gd name="connsiteX0" fmla="*/ 0 w 9864"/>
                <a:gd name="connsiteY0" fmla="*/ 9858 h 9858"/>
                <a:gd name="connsiteX1" fmla="*/ 6561 w 9864"/>
                <a:gd name="connsiteY1" fmla="*/ 0 h 9858"/>
                <a:gd name="connsiteX2" fmla="*/ 9864 w 9864"/>
                <a:gd name="connsiteY2" fmla="*/ 3326 h 9858"/>
                <a:gd name="connsiteX3" fmla="*/ 0 w 9864"/>
                <a:gd name="connsiteY3" fmla="*/ 9858 h 9858"/>
              </a:gdLst>
              <a:ahLst/>
              <a:cxnLst>
                <a:cxn ang="0">
                  <a:pos x="connsiteX0" y="connsiteY0"/>
                </a:cxn>
                <a:cxn ang="0">
                  <a:pos x="connsiteX1" y="connsiteY1"/>
                </a:cxn>
                <a:cxn ang="0">
                  <a:pos x="connsiteX2" y="connsiteY2"/>
                </a:cxn>
                <a:cxn ang="0">
                  <a:pos x="connsiteX3" y="connsiteY3"/>
                </a:cxn>
              </a:cxnLst>
              <a:rect l="l" t="t" r="r" b="b"/>
              <a:pathLst>
                <a:path w="9864" h="9858">
                  <a:moveTo>
                    <a:pt x="0" y="9858"/>
                  </a:moveTo>
                  <a:cubicBezTo>
                    <a:pt x="23" y="5132"/>
                    <a:pt x="2200" y="1840"/>
                    <a:pt x="6561" y="0"/>
                  </a:cubicBezTo>
                  <a:cubicBezTo>
                    <a:pt x="7664" y="1109"/>
                    <a:pt x="8761" y="2217"/>
                    <a:pt x="9864" y="3326"/>
                  </a:cubicBezTo>
                  <a:cubicBezTo>
                    <a:pt x="7544" y="6961"/>
                    <a:pt x="3446" y="7915"/>
                    <a:pt x="0" y="9858"/>
                  </a:cubicBezTo>
                  <a:close/>
                </a:path>
              </a:pathLst>
            </a:custGeom>
            <a:grpFill/>
            <a:ln w="5715" cap="flat">
              <a:noFill/>
              <a:prstDash val="solid"/>
              <a:miter/>
            </a:ln>
          </p:spPr>
          <p:txBody>
            <a:bodyPr rtlCol="0" anchor="ctr"/>
            <a:lstStyle/>
            <a:p>
              <a:endParaRPr lang="zh-CN" altLang="en-US"/>
            </a:p>
          </p:txBody>
        </p:sp>
        <p:sp>
          <p:nvSpPr>
            <p:cNvPr id="2447" name="任意多边形: 形状 2446">
              <a:extLst>
                <a:ext uri="{FF2B5EF4-FFF2-40B4-BE49-F238E27FC236}">
                  <a16:creationId xmlns:a16="http://schemas.microsoft.com/office/drawing/2014/main" id="{AAB329DF-070B-3299-CC44-4718A0562029}"/>
                </a:ext>
              </a:extLst>
            </p:cNvPr>
            <p:cNvSpPr/>
            <p:nvPr/>
          </p:nvSpPr>
          <p:spPr>
            <a:xfrm>
              <a:off x="4940916" y="5073702"/>
              <a:ext cx="5734" cy="7546"/>
            </a:xfrm>
            <a:custGeom>
              <a:avLst/>
              <a:gdLst>
                <a:gd name="connsiteX0" fmla="*/ 5734 w 5734"/>
                <a:gd name="connsiteY0" fmla="*/ 6 h 7546"/>
                <a:gd name="connsiteX1" fmla="*/ 5620 w 5734"/>
                <a:gd name="connsiteY1" fmla="*/ 1555 h 7546"/>
                <a:gd name="connsiteX2" fmla="*/ 1894 w 5734"/>
                <a:gd name="connsiteY2" fmla="*/ 7435 h 7546"/>
                <a:gd name="connsiteX3" fmla="*/ 2437 w 5734"/>
                <a:gd name="connsiteY3" fmla="*/ 0 h 7546"/>
                <a:gd name="connsiteX4" fmla="*/ 5734 w 5734"/>
                <a:gd name="connsiteY4" fmla="*/ 6 h 7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4" h="7546">
                  <a:moveTo>
                    <a:pt x="5734" y="6"/>
                  </a:moveTo>
                  <a:cubicBezTo>
                    <a:pt x="5700" y="526"/>
                    <a:pt x="5689" y="1046"/>
                    <a:pt x="5620" y="1555"/>
                  </a:cubicBezTo>
                  <a:cubicBezTo>
                    <a:pt x="5260" y="4200"/>
                    <a:pt x="3837" y="8270"/>
                    <a:pt x="1894" y="7435"/>
                  </a:cubicBezTo>
                  <a:cubicBezTo>
                    <a:pt x="-2638" y="5498"/>
                    <a:pt x="2380" y="2606"/>
                    <a:pt x="2437" y="0"/>
                  </a:cubicBezTo>
                  <a:cubicBezTo>
                    <a:pt x="3540" y="6"/>
                    <a:pt x="4637" y="6"/>
                    <a:pt x="5734" y="6"/>
                  </a:cubicBezTo>
                  <a:close/>
                </a:path>
              </a:pathLst>
            </a:custGeom>
            <a:grpFill/>
            <a:ln w="5715" cap="flat">
              <a:noFill/>
              <a:prstDash val="solid"/>
              <a:miter/>
            </a:ln>
          </p:spPr>
          <p:txBody>
            <a:bodyPr rtlCol="0" anchor="ctr"/>
            <a:lstStyle/>
            <a:p>
              <a:endParaRPr lang="zh-CN" altLang="en-US"/>
            </a:p>
          </p:txBody>
        </p:sp>
        <p:sp>
          <p:nvSpPr>
            <p:cNvPr id="2448" name="任意多边形: 形状 2447">
              <a:extLst>
                <a:ext uri="{FF2B5EF4-FFF2-40B4-BE49-F238E27FC236}">
                  <a16:creationId xmlns:a16="http://schemas.microsoft.com/office/drawing/2014/main" id="{34B4AC43-17D3-AB3A-27F3-DED550DD8F9C}"/>
                </a:ext>
              </a:extLst>
            </p:cNvPr>
            <p:cNvSpPr/>
            <p:nvPr/>
          </p:nvSpPr>
          <p:spPr>
            <a:xfrm>
              <a:off x="5002554" y="4977220"/>
              <a:ext cx="5815" cy="4385"/>
            </a:xfrm>
            <a:custGeom>
              <a:avLst/>
              <a:gdLst>
                <a:gd name="connsiteX0" fmla="*/ 3286 w 5815"/>
                <a:gd name="connsiteY0" fmla="*/ 4385 h 4385"/>
                <a:gd name="connsiteX1" fmla="*/ 0 w 5815"/>
                <a:gd name="connsiteY1" fmla="*/ 4385 h 4385"/>
                <a:gd name="connsiteX2" fmla="*/ 4761 w 5815"/>
                <a:gd name="connsiteY2" fmla="*/ 276 h 4385"/>
                <a:gd name="connsiteX3" fmla="*/ 3286 w 5815"/>
                <a:gd name="connsiteY3" fmla="*/ 4385 h 4385"/>
              </a:gdLst>
              <a:ahLst/>
              <a:cxnLst>
                <a:cxn ang="0">
                  <a:pos x="connsiteX0" y="connsiteY0"/>
                </a:cxn>
                <a:cxn ang="0">
                  <a:pos x="connsiteX1" y="connsiteY1"/>
                </a:cxn>
                <a:cxn ang="0">
                  <a:pos x="connsiteX2" y="connsiteY2"/>
                </a:cxn>
                <a:cxn ang="0">
                  <a:pos x="connsiteX3" y="connsiteY3"/>
                </a:cxn>
              </a:cxnLst>
              <a:rect l="l" t="t" r="r" b="b"/>
              <a:pathLst>
                <a:path w="5815" h="4385">
                  <a:moveTo>
                    <a:pt x="3286" y="4385"/>
                  </a:moveTo>
                  <a:cubicBezTo>
                    <a:pt x="2189" y="4385"/>
                    <a:pt x="1092" y="4385"/>
                    <a:pt x="0" y="4385"/>
                  </a:cubicBezTo>
                  <a:cubicBezTo>
                    <a:pt x="1075" y="2316"/>
                    <a:pt x="2240" y="-975"/>
                    <a:pt x="4761" y="276"/>
                  </a:cubicBezTo>
                  <a:cubicBezTo>
                    <a:pt x="7195" y="1487"/>
                    <a:pt x="4864" y="3316"/>
                    <a:pt x="3286" y="4385"/>
                  </a:cubicBezTo>
                  <a:close/>
                </a:path>
              </a:pathLst>
            </a:custGeom>
            <a:grpFill/>
            <a:ln w="5715" cap="flat">
              <a:noFill/>
              <a:prstDash val="solid"/>
              <a:miter/>
            </a:ln>
          </p:spPr>
          <p:txBody>
            <a:bodyPr rtlCol="0" anchor="ctr"/>
            <a:lstStyle/>
            <a:p>
              <a:endParaRPr lang="zh-CN" altLang="en-US"/>
            </a:p>
          </p:txBody>
        </p:sp>
        <p:sp>
          <p:nvSpPr>
            <p:cNvPr id="2449" name="任意多边形: 形状 2448">
              <a:extLst>
                <a:ext uri="{FF2B5EF4-FFF2-40B4-BE49-F238E27FC236}">
                  <a16:creationId xmlns:a16="http://schemas.microsoft.com/office/drawing/2014/main" id="{CC6C5A23-29D6-93C2-FB89-64F078615DC1}"/>
                </a:ext>
              </a:extLst>
            </p:cNvPr>
            <p:cNvSpPr/>
            <p:nvPr/>
          </p:nvSpPr>
          <p:spPr>
            <a:xfrm>
              <a:off x="4976231" y="4956687"/>
              <a:ext cx="4219" cy="5183"/>
            </a:xfrm>
            <a:custGeom>
              <a:avLst/>
              <a:gdLst>
                <a:gd name="connsiteX0" fmla="*/ 17 w 4219"/>
                <a:gd name="connsiteY0" fmla="*/ 5184 h 5183"/>
                <a:gd name="connsiteX1" fmla="*/ 2412 w 4219"/>
                <a:gd name="connsiteY1" fmla="*/ 18 h 5183"/>
                <a:gd name="connsiteX2" fmla="*/ 4218 w 4219"/>
                <a:gd name="connsiteY2" fmla="*/ 1183 h 5183"/>
                <a:gd name="connsiteX3" fmla="*/ 0 w 4219"/>
                <a:gd name="connsiteY3" fmla="*/ 5178 h 5183"/>
                <a:gd name="connsiteX4" fmla="*/ 17 w 4219"/>
                <a:gd name="connsiteY4" fmla="*/ 5184 h 5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9" h="5183">
                  <a:moveTo>
                    <a:pt x="17" y="5184"/>
                  </a:moveTo>
                  <a:cubicBezTo>
                    <a:pt x="223" y="3172"/>
                    <a:pt x="183" y="984"/>
                    <a:pt x="2412" y="18"/>
                  </a:cubicBezTo>
                  <a:cubicBezTo>
                    <a:pt x="2806" y="-148"/>
                    <a:pt x="4275" y="898"/>
                    <a:pt x="4218" y="1183"/>
                  </a:cubicBezTo>
                  <a:cubicBezTo>
                    <a:pt x="3772" y="3435"/>
                    <a:pt x="1903" y="4355"/>
                    <a:pt x="0" y="5178"/>
                  </a:cubicBezTo>
                  <a:lnTo>
                    <a:pt x="17" y="5184"/>
                  </a:lnTo>
                  <a:close/>
                </a:path>
              </a:pathLst>
            </a:custGeom>
            <a:grpFill/>
            <a:ln w="5715" cap="flat">
              <a:noFill/>
              <a:prstDash val="solid"/>
              <a:miter/>
            </a:ln>
          </p:spPr>
          <p:txBody>
            <a:bodyPr rtlCol="0" anchor="ctr"/>
            <a:lstStyle/>
            <a:p>
              <a:endParaRPr lang="zh-CN" altLang="en-US"/>
            </a:p>
          </p:txBody>
        </p:sp>
        <p:sp>
          <p:nvSpPr>
            <p:cNvPr id="2450" name="任意多边形: 形状 2449">
              <a:extLst>
                <a:ext uri="{FF2B5EF4-FFF2-40B4-BE49-F238E27FC236}">
                  <a16:creationId xmlns:a16="http://schemas.microsoft.com/office/drawing/2014/main" id="{E535CE72-54A9-A11C-BFD9-9032F14EB322}"/>
                </a:ext>
              </a:extLst>
            </p:cNvPr>
            <p:cNvSpPr/>
            <p:nvPr/>
          </p:nvSpPr>
          <p:spPr>
            <a:xfrm>
              <a:off x="5054245" y="4905950"/>
              <a:ext cx="4207" cy="5178"/>
            </a:xfrm>
            <a:custGeom>
              <a:avLst/>
              <a:gdLst>
                <a:gd name="connsiteX0" fmla="*/ 4208 w 4207"/>
                <a:gd name="connsiteY0" fmla="*/ 0 h 5178"/>
                <a:gd name="connsiteX1" fmla="*/ 1802 w 4207"/>
                <a:gd name="connsiteY1" fmla="*/ 5160 h 5178"/>
                <a:gd name="connsiteX2" fmla="*/ 2 w 4207"/>
                <a:gd name="connsiteY2" fmla="*/ 3995 h 5178"/>
                <a:gd name="connsiteX3" fmla="*/ 4208 w 4207"/>
                <a:gd name="connsiteY3" fmla="*/ 0 h 5178"/>
                <a:gd name="connsiteX4" fmla="*/ 4208 w 4207"/>
                <a:gd name="connsiteY4" fmla="*/ 0 h 5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78">
                  <a:moveTo>
                    <a:pt x="4208" y="0"/>
                  </a:moveTo>
                  <a:cubicBezTo>
                    <a:pt x="3985" y="2006"/>
                    <a:pt x="4019" y="4195"/>
                    <a:pt x="1802" y="5160"/>
                  </a:cubicBezTo>
                  <a:cubicBezTo>
                    <a:pt x="1413" y="5326"/>
                    <a:pt x="-56" y="4280"/>
                    <a:pt x="2" y="3995"/>
                  </a:cubicBezTo>
                  <a:cubicBezTo>
                    <a:pt x="453" y="1755"/>
                    <a:pt x="2305" y="811"/>
                    <a:pt x="4208" y="0"/>
                  </a:cubicBezTo>
                  <a:lnTo>
                    <a:pt x="4208" y="0"/>
                  </a:lnTo>
                  <a:close/>
                </a:path>
              </a:pathLst>
            </a:custGeom>
            <a:grpFill/>
            <a:ln w="5715" cap="flat">
              <a:noFill/>
              <a:prstDash val="solid"/>
              <a:miter/>
            </a:ln>
          </p:spPr>
          <p:txBody>
            <a:bodyPr rtlCol="0" anchor="ctr"/>
            <a:lstStyle/>
            <a:p>
              <a:endParaRPr lang="zh-CN" altLang="en-US"/>
            </a:p>
          </p:txBody>
        </p:sp>
        <p:sp>
          <p:nvSpPr>
            <p:cNvPr id="2451" name="任意多边形: 形状 2450">
              <a:extLst>
                <a:ext uri="{FF2B5EF4-FFF2-40B4-BE49-F238E27FC236}">
                  <a16:creationId xmlns:a16="http://schemas.microsoft.com/office/drawing/2014/main" id="{2573816C-0AFF-DA47-A432-7C190804FB90}"/>
                </a:ext>
              </a:extLst>
            </p:cNvPr>
            <p:cNvSpPr/>
            <p:nvPr/>
          </p:nvSpPr>
          <p:spPr>
            <a:xfrm>
              <a:off x="4841403" y="5105216"/>
              <a:ext cx="5632" cy="3798"/>
            </a:xfrm>
            <a:custGeom>
              <a:avLst/>
              <a:gdLst>
                <a:gd name="connsiteX0" fmla="*/ 23 w 5632"/>
                <a:gd name="connsiteY0" fmla="*/ 1370 h 3798"/>
                <a:gd name="connsiteX1" fmla="*/ 5572 w 5632"/>
                <a:gd name="connsiteY1" fmla="*/ 1341 h 3798"/>
                <a:gd name="connsiteX2" fmla="*/ 5143 w 5632"/>
                <a:gd name="connsiteY2" fmla="*/ 2827 h 3798"/>
                <a:gd name="connsiteX3" fmla="*/ 0 w 5632"/>
                <a:gd name="connsiteY3" fmla="*/ 1399 h 3798"/>
                <a:gd name="connsiteX4" fmla="*/ 23 w 5632"/>
                <a:gd name="connsiteY4" fmla="*/ 1370 h 3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2" h="3798">
                  <a:moveTo>
                    <a:pt x="23" y="1370"/>
                  </a:moveTo>
                  <a:cubicBezTo>
                    <a:pt x="1886" y="1335"/>
                    <a:pt x="3755" y="-1676"/>
                    <a:pt x="5572" y="1341"/>
                  </a:cubicBezTo>
                  <a:cubicBezTo>
                    <a:pt x="5761" y="1656"/>
                    <a:pt x="5481" y="2541"/>
                    <a:pt x="5143" y="2827"/>
                  </a:cubicBezTo>
                  <a:cubicBezTo>
                    <a:pt x="2800" y="4782"/>
                    <a:pt x="1263" y="3519"/>
                    <a:pt x="0" y="1399"/>
                  </a:cubicBezTo>
                  <a:lnTo>
                    <a:pt x="23" y="1370"/>
                  </a:lnTo>
                  <a:close/>
                </a:path>
              </a:pathLst>
            </a:custGeom>
            <a:grpFill/>
            <a:ln w="5715" cap="flat">
              <a:noFill/>
              <a:prstDash val="solid"/>
              <a:miter/>
            </a:ln>
          </p:spPr>
          <p:txBody>
            <a:bodyPr rtlCol="0" anchor="ctr"/>
            <a:lstStyle/>
            <a:p>
              <a:endParaRPr lang="zh-CN" altLang="en-US"/>
            </a:p>
          </p:txBody>
        </p:sp>
        <p:sp>
          <p:nvSpPr>
            <p:cNvPr id="2452" name="任意多边形: 形状 2451">
              <a:extLst>
                <a:ext uri="{FF2B5EF4-FFF2-40B4-BE49-F238E27FC236}">
                  <a16:creationId xmlns:a16="http://schemas.microsoft.com/office/drawing/2014/main" id="{C60827EA-9E6A-280C-B0DE-A6A08A4A15E5}"/>
                </a:ext>
              </a:extLst>
            </p:cNvPr>
            <p:cNvSpPr/>
            <p:nvPr/>
          </p:nvSpPr>
          <p:spPr>
            <a:xfrm>
              <a:off x="4940066" y="5041551"/>
              <a:ext cx="4184" cy="2553"/>
            </a:xfrm>
            <a:custGeom>
              <a:avLst/>
              <a:gdLst>
                <a:gd name="connsiteX0" fmla="*/ 1875 w 4184"/>
                <a:gd name="connsiteY0" fmla="*/ 296 h 2553"/>
                <a:gd name="connsiteX1" fmla="*/ 4183 w 4184"/>
                <a:gd name="connsiteY1" fmla="*/ 1336 h 2553"/>
                <a:gd name="connsiteX2" fmla="*/ 3012 w 4184"/>
                <a:gd name="connsiteY2" fmla="*/ 2188 h 2553"/>
                <a:gd name="connsiteX3" fmla="*/ 0 w 4184"/>
                <a:gd name="connsiteY3" fmla="*/ 2553 h 2553"/>
                <a:gd name="connsiteX4" fmla="*/ 1875 w 4184"/>
                <a:gd name="connsiteY4" fmla="*/ 296 h 2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53">
                  <a:moveTo>
                    <a:pt x="1875" y="296"/>
                  </a:moveTo>
                  <a:cubicBezTo>
                    <a:pt x="3178" y="-321"/>
                    <a:pt x="4012" y="28"/>
                    <a:pt x="4183" y="1336"/>
                  </a:cubicBezTo>
                  <a:cubicBezTo>
                    <a:pt x="4212" y="1576"/>
                    <a:pt x="3463" y="2085"/>
                    <a:pt x="3012" y="2188"/>
                  </a:cubicBezTo>
                  <a:cubicBezTo>
                    <a:pt x="2029" y="2405"/>
                    <a:pt x="1006" y="2439"/>
                    <a:pt x="0" y="2553"/>
                  </a:cubicBezTo>
                  <a:cubicBezTo>
                    <a:pt x="640" y="1782"/>
                    <a:pt x="1280" y="1016"/>
                    <a:pt x="1875" y="296"/>
                  </a:cubicBezTo>
                  <a:close/>
                </a:path>
              </a:pathLst>
            </a:custGeom>
            <a:grpFill/>
            <a:ln w="5715" cap="flat">
              <a:noFill/>
              <a:prstDash val="solid"/>
              <a:miter/>
            </a:ln>
          </p:spPr>
          <p:txBody>
            <a:bodyPr rtlCol="0" anchor="ctr"/>
            <a:lstStyle/>
            <a:p>
              <a:endParaRPr lang="zh-CN" altLang="en-US"/>
            </a:p>
          </p:txBody>
        </p:sp>
        <p:sp>
          <p:nvSpPr>
            <p:cNvPr id="2453" name="任意多边形: 形状 2452">
              <a:extLst>
                <a:ext uri="{FF2B5EF4-FFF2-40B4-BE49-F238E27FC236}">
                  <a16:creationId xmlns:a16="http://schemas.microsoft.com/office/drawing/2014/main" id="{FF64EEB0-EB06-9507-E395-0B0788B48C34}"/>
                </a:ext>
              </a:extLst>
            </p:cNvPr>
            <p:cNvSpPr/>
            <p:nvPr/>
          </p:nvSpPr>
          <p:spPr>
            <a:xfrm>
              <a:off x="4855459" y="5098820"/>
              <a:ext cx="1568" cy="2428"/>
            </a:xfrm>
            <a:custGeom>
              <a:avLst/>
              <a:gdLst>
                <a:gd name="connsiteX0" fmla="*/ 1568 w 1568"/>
                <a:gd name="connsiteY0" fmla="*/ 1303 h 2428"/>
                <a:gd name="connsiteX1" fmla="*/ 643 w 1568"/>
                <a:gd name="connsiteY1" fmla="*/ 2429 h 2428"/>
                <a:gd name="connsiteX2" fmla="*/ 3 w 1568"/>
                <a:gd name="connsiteY2" fmla="*/ 1137 h 2428"/>
                <a:gd name="connsiteX3" fmla="*/ 871 w 1568"/>
                <a:gd name="connsiteY3" fmla="*/ 0 h 2428"/>
                <a:gd name="connsiteX4" fmla="*/ 1568 w 1568"/>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 h="2428">
                  <a:moveTo>
                    <a:pt x="1568" y="1303"/>
                  </a:moveTo>
                  <a:cubicBezTo>
                    <a:pt x="1260" y="1680"/>
                    <a:pt x="951" y="2052"/>
                    <a:pt x="643" y="2429"/>
                  </a:cubicBezTo>
                  <a:cubicBezTo>
                    <a:pt x="408" y="1995"/>
                    <a:pt x="-38" y="1543"/>
                    <a:pt x="3" y="1137"/>
                  </a:cubicBezTo>
                  <a:cubicBezTo>
                    <a:pt x="37" y="737"/>
                    <a:pt x="563" y="377"/>
                    <a:pt x="871" y="0"/>
                  </a:cubicBezTo>
                  <a:cubicBezTo>
                    <a:pt x="1100" y="434"/>
                    <a:pt x="1334" y="869"/>
                    <a:pt x="1568" y="1303"/>
                  </a:cubicBezTo>
                  <a:close/>
                </a:path>
              </a:pathLst>
            </a:custGeom>
            <a:grpFill/>
            <a:ln w="5715" cap="flat">
              <a:noFill/>
              <a:prstDash val="solid"/>
              <a:miter/>
            </a:ln>
          </p:spPr>
          <p:txBody>
            <a:bodyPr rtlCol="0" anchor="ctr"/>
            <a:lstStyle/>
            <a:p>
              <a:endParaRPr lang="zh-CN" altLang="en-US"/>
            </a:p>
          </p:txBody>
        </p:sp>
        <p:sp>
          <p:nvSpPr>
            <p:cNvPr id="2454" name="任意多边形: 形状 2453">
              <a:extLst>
                <a:ext uri="{FF2B5EF4-FFF2-40B4-BE49-F238E27FC236}">
                  <a16:creationId xmlns:a16="http://schemas.microsoft.com/office/drawing/2014/main" id="{004F21A3-5F7A-9A55-B3E8-050043FDA905}"/>
                </a:ext>
              </a:extLst>
            </p:cNvPr>
            <p:cNvSpPr/>
            <p:nvPr/>
          </p:nvSpPr>
          <p:spPr>
            <a:xfrm>
              <a:off x="4838122" y="5124971"/>
              <a:ext cx="1365" cy="1365"/>
            </a:xfrm>
            <a:custGeom>
              <a:avLst/>
              <a:gdLst>
                <a:gd name="connsiteX0" fmla="*/ 0 w 1365"/>
                <a:gd name="connsiteY0" fmla="*/ 1366 h 1365"/>
                <a:gd name="connsiteX1" fmla="*/ 754 w 1365"/>
                <a:gd name="connsiteY1" fmla="*/ 0 h 1365"/>
                <a:gd name="connsiteX2" fmla="*/ 1366 w 1365"/>
                <a:gd name="connsiteY2" fmla="*/ 611 h 1365"/>
              </a:gdLst>
              <a:ahLst/>
              <a:cxnLst>
                <a:cxn ang="0">
                  <a:pos x="connsiteX0" y="connsiteY0"/>
                </a:cxn>
                <a:cxn ang="0">
                  <a:pos x="connsiteX1" y="connsiteY1"/>
                </a:cxn>
                <a:cxn ang="0">
                  <a:pos x="connsiteX2" y="connsiteY2"/>
                </a:cxn>
              </a:cxnLst>
              <a:rect l="l" t="t" r="r" b="b"/>
              <a:pathLst>
                <a:path w="1365" h="1365">
                  <a:moveTo>
                    <a:pt x="0" y="1366"/>
                  </a:moveTo>
                  <a:lnTo>
                    <a:pt x="754" y="0"/>
                  </a:lnTo>
                  <a:lnTo>
                    <a:pt x="1366" y="611"/>
                  </a:lnTo>
                  <a:close/>
                </a:path>
              </a:pathLst>
            </a:custGeom>
            <a:grpFill/>
            <a:ln w="5715" cap="flat">
              <a:noFill/>
              <a:prstDash val="solid"/>
              <a:miter/>
            </a:ln>
          </p:spPr>
          <p:txBody>
            <a:bodyPr rtlCol="0" anchor="ctr"/>
            <a:lstStyle/>
            <a:p>
              <a:endParaRPr lang="zh-CN" altLang="en-US"/>
            </a:p>
          </p:txBody>
        </p:sp>
        <p:sp>
          <p:nvSpPr>
            <p:cNvPr id="2455" name="任意多边形: 形状 2454">
              <a:extLst>
                <a:ext uri="{FF2B5EF4-FFF2-40B4-BE49-F238E27FC236}">
                  <a16:creationId xmlns:a16="http://schemas.microsoft.com/office/drawing/2014/main" id="{9B389132-153A-4F12-6216-49760229D498}"/>
                </a:ext>
              </a:extLst>
            </p:cNvPr>
            <p:cNvSpPr/>
            <p:nvPr/>
          </p:nvSpPr>
          <p:spPr>
            <a:xfrm>
              <a:off x="4936769" y="5044104"/>
              <a:ext cx="3297" cy="3292"/>
            </a:xfrm>
            <a:custGeom>
              <a:avLst/>
              <a:gdLst>
                <a:gd name="connsiteX0" fmla="*/ 3298 w 3297"/>
                <a:gd name="connsiteY0" fmla="*/ 0 h 3292"/>
                <a:gd name="connsiteX1" fmla="*/ 17 w 3297"/>
                <a:gd name="connsiteY1" fmla="*/ 3292 h 3292"/>
                <a:gd name="connsiteX2" fmla="*/ 0 w 3297"/>
                <a:gd name="connsiteY2" fmla="*/ 3292 h 3292"/>
                <a:gd name="connsiteX3" fmla="*/ 3298 w 3297"/>
                <a:gd name="connsiteY3" fmla="*/ 0 h 3292"/>
              </a:gdLst>
              <a:ahLst/>
              <a:cxnLst>
                <a:cxn ang="0">
                  <a:pos x="connsiteX0" y="connsiteY0"/>
                </a:cxn>
                <a:cxn ang="0">
                  <a:pos x="connsiteX1" y="connsiteY1"/>
                </a:cxn>
                <a:cxn ang="0">
                  <a:pos x="connsiteX2" y="connsiteY2"/>
                </a:cxn>
                <a:cxn ang="0">
                  <a:pos x="connsiteX3" y="connsiteY3"/>
                </a:cxn>
              </a:cxnLst>
              <a:rect l="l" t="t" r="r" b="b"/>
              <a:pathLst>
                <a:path w="3297" h="3292">
                  <a:moveTo>
                    <a:pt x="3298" y="0"/>
                  </a:moveTo>
                  <a:cubicBezTo>
                    <a:pt x="2206" y="1097"/>
                    <a:pt x="1109" y="2195"/>
                    <a:pt x="17" y="3292"/>
                  </a:cubicBezTo>
                  <a:cubicBezTo>
                    <a:pt x="17" y="3292"/>
                    <a:pt x="0" y="3292"/>
                    <a:pt x="0" y="3292"/>
                  </a:cubicBezTo>
                  <a:cubicBezTo>
                    <a:pt x="1103" y="2195"/>
                    <a:pt x="2200" y="1097"/>
                    <a:pt x="3298" y="0"/>
                  </a:cubicBezTo>
                  <a:close/>
                </a:path>
              </a:pathLst>
            </a:custGeom>
            <a:grpFill/>
            <a:ln w="5715" cap="flat">
              <a:noFill/>
              <a:prstDash val="solid"/>
              <a:miter/>
            </a:ln>
          </p:spPr>
          <p:txBody>
            <a:bodyPr rtlCol="0" anchor="ctr"/>
            <a:lstStyle/>
            <a:p>
              <a:endParaRPr lang="zh-CN" altLang="en-US"/>
            </a:p>
          </p:txBody>
        </p:sp>
        <p:sp>
          <p:nvSpPr>
            <p:cNvPr id="2456" name="任意多边形: 形状 2455">
              <a:extLst>
                <a:ext uri="{FF2B5EF4-FFF2-40B4-BE49-F238E27FC236}">
                  <a16:creationId xmlns:a16="http://schemas.microsoft.com/office/drawing/2014/main" id="{B136F439-1511-EBAF-5E80-40A03530AA9B}"/>
                </a:ext>
              </a:extLst>
            </p:cNvPr>
            <p:cNvSpPr/>
            <p:nvPr/>
          </p:nvSpPr>
          <p:spPr>
            <a:xfrm>
              <a:off x="5004363" y="5001339"/>
              <a:ext cx="1476" cy="3291"/>
            </a:xfrm>
            <a:custGeom>
              <a:avLst/>
              <a:gdLst>
                <a:gd name="connsiteX0" fmla="*/ 1460 w 1476"/>
                <a:gd name="connsiteY0" fmla="*/ 0 h 3291"/>
                <a:gd name="connsiteX1" fmla="*/ 1477 w 1476"/>
                <a:gd name="connsiteY1" fmla="*/ 3292 h 3291"/>
                <a:gd name="connsiteX2" fmla="*/ 208 w 1476"/>
                <a:gd name="connsiteY2" fmla="*/ 960 h 3291"/>
                <a:gd name="connsiteX3" fmla="*/ 1460 w 1476"/>
                <a:gd name="connsiteY3" fmla="*/ 0 h 3291"/>
              </a:gdLst>
              <a:ahLst/>
              <a:cxnLst>
                <a:cxn ang="0">
                  <a:pos x="connsiteX0" y="connsiteY0"/>
                </a:cxn>
                <a:cxn ang="0">
                  <a:pos x="connsiteX1" y="connsiteY1"/>
                </a:cxn>
                <a:cxn ang="0">
                  <a:pos x="connsiteX2" y="connsiteY2"/>
                </a:cxn>
                <a:cxn ang="0">
                  <a:pos x="connsiteX3" y="connsiteY3"/>
                </a:cxn>
              </a:cxnLst>
              <a:rect l="l" t="t" r="r" b="b"/>
              <a:pathLst>
                <a:path w="1476" h="3291">
                  <a:moveTo>
                    <a:pt x="1460" y="0"/>
                  </a:moveTo>
                  <a:cubicBezTo>
                    <a:pt x="1465" y="1097"/>
                    <a:pt x="1471" y="2194"/>
                    <a:pt x="1477" y="3292"/>
                  </a:cubicBezTo>
                  <a:cubicBezTo>
                    <a:pt x="185" y="2834"/>
                    <a:pt x="-323" y="2012"/>
                    <a:pt x="208" y="960"/>
                  </a:cubicBezTo>
                  <a:cubicBezTo>
                    <a:pt x="420" y="537"/>
                    <a:pt x="1031" y="314"/>
                    <a:pt x="1460" y="0"/>
                  </a:cubicBezTo>
                  <a:close/>
                </a:path>
              </a:pathLst>
            </a:custGeom>
            <a:grpFill/>
            <a:ln w="5715" cap="flat">
              <a:noFill/>
              <a:prstDash val="solid"/>
              <a:miter/>
            </a:ln>
          </p:spPr>
          <p:txBody>
            <a:bodyPr rtlCol="0" anchor="ctr"/>
            <a:lstStyle/>
            <a:p>
              <a:endParaRPr lang="zh-CN" altLang="en-US"/>
            </a:p>
          </p:txBody>
        </p:sp>
        <p:sp>
          <p:nvSpPr>
            <p:cNvPr id="2457" name="任意多边形: 形状 2456">
              <a:extLst>
                <a:ext uri="{FF2B5EF4-FFF2-40B4-BE49-F238E27FC236}">
                  <a16:creationId xmlns:a16="http://schemas.microsoft.com/office/drawing/2014/main" id="{77A08CF5-7398-AAE4-2633-09B25E4C16FA}"/>
                </a:ext>
              </a:extLst>
            </p:cNvPr>
            <p:cNvSpPr/>
            <p:nvPr/>
          </p:nvSpPr>
          <p:spPr>
            <a:xfrm>
              <a:off x="5001075" y="4981605"/>
              <a:ext cx="1473" cy="3291"/>
            </a:xfrm>
            <a:custGeom>
              <a:avLst/>
              <a:gdLst>
                <a:gd name="connsiteX0" fmla="*/ 1473 w 1473"/>
                <a:gd name="connsiteY0" fmla="*/ 0 h 3291"/>
                <a:gd name="connsiteX1" fmla="*/ 1468 w 1473"/>
                <a:gd name="connsiteY1" fmla="*/ 3292 h 3291"/>
                <a:gd name="connsiteX2" fmla="*/ 216 w 1473"/>
                <a:gd name="connsiteY2" fmla="*/ 954 h 3291"/>
                <a:gd name="connsiteX3" fmla="*/ 1473 w 1473"/>
                <a:gd name="connsiteY3" fmla="*/ 0 h 3291"/>
              </a:gdLst>
              <a:ahLst/>
              <a:cxnLst>
                <a:cxn ang="0">
                  <a:pos x="connsiteX0" y="connsiteY0"/>
                </a:cxn>
                <a:cxn ang="0">
                  <a:pos x="connsiteX1" y="connsiteY1"/>
                </a:cxn>
                <a:cxn ang="0">
                  <a:pos x="connsiteX2" y="connsiteY2"/>
                </a:cxn>
                <a:cxn ang="0">
                  <a:pos x="connsiteX3" y="connsiteY3"/>
                </a:cxn>
              </a:cxnLst>
              <a:rect l="l" t="t" r="r" b="b"/>
              <a:pathLst>
                <a:path w="1473" h="3291">
                  <a:moveTo>
                    <a:pt x="1473" y="0"/>
                  </a:moveTo>
                  <a:cubicBezTo>
                    <a:pt x="1473" y="1097"/>
                    <a:pt x="1468" y="2195"/>
                    <a:pt x="1468" y="3292"/>
                  </a:cubicBezTo>
                  <a:cubicBezTo>
                    <a:pt x="176" y="2829"/>
                    <a:pt x="-327" y="2006"/>
                    <a:pt x="216" y="954"/>
                  </a:cubicBezTo>
                  <a:cubicBezTo>
                    <a:pt x="433" y="526"/>
                    <a:pt x="1045" y="309"/>
                    <a:pt x="1473" y="0"/>
                  </a:cubicBezTo>
                  <a:close/>
                </a:path>
              </a:pathLst>
            </a:custGeom>
            <a:grpFill/>
            <a:ln w="5715" cap="flat">
              <a:noFill/>
              <a:prstDash val="solid"/>
              <a:miter/>
            </a:ln>
          </p:spPr>
          <p:txBody>
            <a:bodyPr rtlCol="0" anchor="ctr"/>
            <a:lstStyle/>
            <a:p>
              <a:endParaRPr lang="zh-CN" altLang="en-US"/>
            </a:p>
          </p:txBody>
        </p:sp>
        <p:sp>
          <p:nvSpPr>
            <p:cNvPr id="2458" name="任意多边形: 形状 2457">
              <a:extLst>
                <a:ext uri="{FF2B5EF4-FFF2-40B4-BE49-F238E27FC236}">
                  <a16:creationId xmlns:a16="http://schemas.microsoft.com/office/drawing/2014/main" id="{E8D2560A-3EDA-B477-ADD2-C253D70CAC5B}"/>
                </a:ext>
              </a:extLst>
            </p:cNvPr>
            <p:cNvSpPr/>
            <p:nvPr/>
          </p:nvSpPr>
          <p:spPr>
            <a:xfrm>
              <a:off x="4890729" y="4978313"/>
              <a:ext cx="1292" cy="1396"/>
            </a:xfrm>
            <a:custGeom>
              <a:avLst/>
              <a:gdLst>
                <a:gd name="connsiteX0" fmla="*/ 0 w 1292"/>
                <a:gd name="connsiteY0" fmla="*/ 0 h 1396"/>
                <a:gd name="connsiteX1" fmla="*/ 1291 w 1292"/>
                <a:gd name="connsiteY1" fmla="*/ 731 h 1396"/>
                <a:gd name="connsiteX2" fmla="*/ 11 w 1292"/>
                <a:gd name="connsiteY2" fmla="*/ 0 h 1396"/>
                <a:gd name="connsiteX3" fmla="*/ 0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0" y="0"/>
                  </a:moveTo>
                  <a:cubicBezTo>
                    <a:pt x="452" y="246"/>
                    <a:pt x="1326" y="583"/>
                    <a:pt x="1291" y="731"/>
                  </a:cubicBezTo>
                  <a:cubicBezTo>
                    <a:pt x="1069" y="1823"/>
                    <a:pt x="566" y="1566"/>
                    <a:pt x="11" y="0"/>
                  </a:cubicBezTo>
                  <a:lnTo>
                    <a:pt x="0" y="0"/>
                  </a:lnTo>
                  <a:close/>
                </a:path>
              </a:pathLst>
            </a:custGeom>
            <a:grpFill/>
            <a:ln w="5715" cap="flat">
              <a:noFill/>
              <a:prstDash val="solid"/>
              <a:miter/>
            </a:ln>
          </p:spPr>
          <p:txBody>
            <a:bodyPr rtlCol="0" anchor="ctr"/>
            <a:lstStyle/>
            <a:p>
              <a:endParaRPr lang="zh-CN" altLang="en-US"/>
            </a:p>
          </p:txBody>
        </p:sp>
        <p:sp>
          <p:nvSpPr>
            <p:cNvPr id="2459" name="任意多边形: 形状 2458">
              <a:extLst>
                <a:ext uri="{FF2B5EF4-FFF2-40B4-BE49-F238E27FC236}">
                  <a16:creationId xmlns:a16="http://schemas.microsoft.com/office/drawing/2014/main" id="{A18E7BF7-ABBD-6618-44A1-0858648096BC}"/>
                </a:ext>
              </a:extLst>
            </p:cNvPr>
            <p:cNvSpPr/>
            <p:nvPr/>
          </p:nvSpPr>
          <p:spPr>
            <a:xfrm>
              <a:off x="4930191" y="4975027"/>
              <a:ext cx="1297" cy="1399"/>
            </a:xfrm>
            <a:custGeom>
              <a:avLst/>
              <a:gdLst>
                <a:gd name="connsiteX0" fmla="*/ 0 w 1297"/>
                <a:gd name="connsiteY0" fmla="*/ 0 h 1399"/>
                <a:gd name="connsiteX1" fmla="*/ 1297 w 1297"/>
                <a:gd name="connsiteY1" fmla="*/ 731 h 1399"/>
                <a:gd name="connsiteX2" fmla="*/ 11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2" y="251"/>
                    <a:pt x="1326" y="589"/>
                    <a:pt x="1297" y="731"/>
                  </a:cubicBezTo>
                  <a:cubicBezTo>
                    <a:pt x="1063" y="1829"/>
                    <a:pt x="554" y="1566"/>
                    <a:pt x="11" y="0"/>
                  </a:cubicBezTo>
                  <a:lnTo>
                    <a:pt x="0" y="0"/>
                  </a:lnTo>
                  <a:close/>
                </a:path>
              </a:pathLst>
            </a:custGeom>
            <a:grpFill/>
            <a:ln w="5715" cap="flat">
              <a:noFill/>
              <a:prstDash val="solid"/>
              <a:miter/>
            </a:ln>
          </p:spPr>
          <p:txBody>
            <a:bodyPr rtlCol="0" anchor="ctr"/>
            <a:lstStyle/>
            <a:p>
              <a:endParaRPr lang="zh-CN" altLang="en-US"/>
            </a:p>
          </p:txBody>
        </p:sp>
        <p:sp>
          <p:nvSpPr>
            <p:cNvPr id="2460" name="任意多边形: 形状 2459">
              <a:extLst>
                <a:ext uri="{FF2B5EF4-FFF2-40B4-BE49-F238E27FC236}">
                  <a16:creationId xmlns:a16="http://schemas.microsoft.com/office/drawing/2014/main" id="{2B6B3164-9035-9084-112D-FA23864CDC23}"/>
                </a:ext>
              </a:extLst>
            </p:cNvPr>
            <p:cNvSpPr/>
            <p:nvPr/>
          </p:nvSpPr>
          <p:spPr>
            <a:xfrm>
              <a:off x="5015710" y="4971735"/>
              <a:ext cx="3280" cy="3291"/>
            </a:xfrm>
            <a:custGeom>
              <a:avLst/>
              <a:gdLst>
                <a:gd name="connsiteX0" fmla="*/ 3280 w 3280"/>
                <a:gd name="connsiteY0" fmla="*/ 0 h 3291"/>
                <a:gd name="connsiteX1" fmla="*/ 0 w 3280"/>
                <a:gd name="connsiteY1" fmla="*/ 3292 h 3291"/>
                <a:gd name="connsiteX2" fmla="*/ 3280 w 3280"/>
                <a:gd name="connsiteY2" fmla="*/ 0 h 3291"/>
              </a:gdLst>
              <a:ahLst/>
              <a:cxnLst>
                <a:cxn ang="0">
                  <a:pos x="connsiteX0" y="connsiteY0"/>
                </a:cxn>
                <a:cxn ang="0">
                  <a:pos x="connsiteX1" y="connsiteY1"/>
                </a:cxn>
                <a:cxn ang="0">
                  <a:pos x="connsiteX2" y="connsiteY2"/>
                </a:cxn>
              </a:cxnLst>
              <a:rect l="l" t="t" r="r" b="b"/>
              <a:pathLst>
                <a:path w="3280" h="3291">
                  <a:moveTo>
                    <a:pt x="3280" y="0"/>
                  </a:moveTo>
                  <a:cubicBezTo>
                    <a:pt x="2189" y="1097"/>
                    <a:pt x="1092" y="2194"/>
                    <a:pt x="0" y="3292"/>
                  </a:cubicBezTo>
                  <a:cubicBezTo>
                    <a:pt x="1097" y="2194"/>
                    <a:pt x="2189" y="1097"/>
                    <a:pt x="3280" y="0"/>
                  </a:cubicBezTo>
                  <a:close/>
                </a:path>
              </a:pathLst>
            </a:custGeom>
            <a:grpFill/>
            <a:ln w="5715" cap="flat">
              <a:noFill/>
              <a:prstDash val="solid"/>
              <a:miter/>
            </a:ln>
          </p:spPr>
          <p:txBody>
            <a:bodyPr rtlCol="0" anchor="ctr"/>
            <a:lstStyle/>
            <a:p>
              <a:endParaRPr lang="zh-CN" altLang="en-US"/>
            </a:p>
          </p:txBody>
        </p:sp>
        <p:sp>
          <p:nvSpPr>
            <p:cNvPr id="2461" name="任意多边形: 形状 2460">
              <a:extLst>
                <a:ext uri="{FF2B5EF4-FFF2-40B4-BE49-F238E27FC236}">
                  <a16:creationId xmlns:a16="http://schemas.microsoft.com/office/drawing/2014/main" id="{B7862710-01C8-B0A8-A140-926EFCE126DC}"/>
                </a:ext>
              </a:extLst>
            </p:cNvPr>
            <p:cNvSpPr/>
            <p:nvPr/>
          </p:nvSpPr>
          <p:spPr>
            <a:xfrm>
              <a:off x="4972939" y="4961861"/>
              <a:ext cx="3308" cy="1690"/>
            </a:xfrm>
            <a:custGeom>
              <a:avLst/>
              <a:gdLst>
                <a:gd name="connsiteX0" fmla="*/ 23 w 3308"/>
                <a:gd name="connsiteY0" fmla="*/ 4 h 1690"/>
                <a:gd name="connsiteX1" fmla="*/ 3309 w 3308"/>
                <a:gd name="connsiteY1" fmla="*/ 4 h 1690"/>
                <a:gd name="connsiteX2" fmla="*/ 3292 w 3308"/>
                <a:gd name="connsiteY2" fmla="*/ 4 h 1690"/>
                <a:gd name="connsiteX3" fmla="*/ 0 w 3308"/>
                <a:gd name="connsiteY3" fmla="*/ 4 h 1690"/>
                <a:gd name="connsiteX4" fmla="*/ 23 w 3308"/>
                <a:gd name="connsiteY4" fmla="*/ 4 h 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1690">
                  <a:moveTo>
                    <a:pt x="23" y="4"/>
                  </a:moveTo>
                  <a:cubicBezTo>
                    <a:pt x="1120" y="-1"/>
                    <a:pt x="2217" y="-1"/>
                    <a:pt x="3309" y="4"/>
                  </a:cubicBezTo>
                  <a:lnTo>
                    <a:pt x="3292" y="4"/>
                  </a:lnTo>
                  <a:cubicBezTo>
                    <a:pt x="2194" y="2245"/>
                    <a:pt x="1097" y="2262"/>
                    <a:pt x="0" y="4"/>
                  </a:cubicBezTo>
                  <a:lnTo>
                    <a:pt x="23" y="4"/>
                  </a:lnTo>
                  <a:close/>
                </a:path>
              </a:pathLst>
            </a:custGeom>
            <a:grpFill/>
            <a:ln w="5715" cap="flat">
              <a:noFill/>
              <a:prstDash val="solid"/>
              <a:miter/>
            </a:ln>
          </p:spPr>
          <p:txBody>
            <a:bodyPr rtlCol="0" anchor="ctr"/>
            <a:lstStyle/>
            <a:p>
              <a:endParaRPr lang="zh-CN" altLang="en-US"/>
            </a:p>
          </p:txBody>
        </p:sp>
        <p:sp>
          <p:nvSpPr>
            <p:cNvPr id="2462" name="任意多边形: 形状 2461">
              <a:extLst>
                <a:ext uri="{FF2B5EF4-FFF2-40B4-BE49-F238E27FC236}">
                  <a16:creationId xmlns:a16="http://schemas.microsoft.com/office/drawing/2014/main" id="{90775129-54A4-242A-F735-A426938EB46A}"/>
                </a:ext>
              </a:extLst>
            </p:cNvPr>
            <p:cNvSpPr/>
            <p:nvPr/>
          </p:nvSpPr>
          <p:spPr>
            <a:xfrm>
              <a:off x="5025580" y="4960447"/>
              <a:ext cx="3280" cy="1418"/>
            </a:xfrm>
            <a:custGeom>
              <a:avLst/>
              <a:gdLst>
                <a:gd name="connsiteX0" fmla="*/ 3280 w 3280"/>
                <a:gd name="connsiteY0" fmla="*/ 1419 h 1418"/>
                <a:gd name="connsiteX1" fmla="*/ 0 w 3280"/>
                <a:gd name="connsiteY1" fmla="*/ 1419 h 1418"/>
                <a:gd name="connsiteX2" fmla="*/ 3280 w 3280"/>
                <a:gd name="connsiteY2" fmla="*/ 1419 h 1418"/>
              </a:gdLst>
              <a:ahLst/>
              <a:cxnLst>
                <a:cxn ang="0">
                  <a:pos x="connsiteX0" y="connsiteY0"/>
                </a:cxn>
                <a:cxn ang="0">
                  <a:pos x="connsiteX1" y="connsiteY1"/>
                </a:cxn>
                <a:cxn ang="0">
                  <a:pos x="connsiteX2" y="connsiteY2"/>
                </a:cxn>
              </a:cxnLst>
              <a:rect l="l" t="t" r="r" b="b"/>
              <a:pathLst>
                <a:path w="3280" h="1418">
                  <a:moveTo>
                    <a:pt x="3280" y="1419"/>
                  </a:moveTo>
                  <a:cubicBezTo>
                    <a:pt x="2189" y="1419"/>
                    <a:pt x="1091" y="1419"/>
                    <a:pt x="0" y="1419"/>
                  </a:cubicBezTo>
                  <a:cubicBezTo>
                    <a:pt x="1091" y="-479"/>
                    <a:pt x="2183" y="-467"/>
                    <a:pt x="3280" y="1419"/>
                  </a:cubicBezTo>
                  <a:close/>
                </a:path>
              </a:pathLst>
            </a:custGeom>
            <a:grpFill/>
            <a:ln w="5715" cap="flat">
              <a:noFill/>
              <a:prstDash val="solid"/>
              <a:miter/>
            </a:ln>
          </p:spPr>
          <p:txBody>
            <a:bodyPr rtlCol="0" anchor="ctr"/>
            <a:lstStyle/>
            <a:p>
              <a:endParaRPr lang="zh-CN" altLang="en-US"/>
            </a:p>
          </p:txBody>
        </p:sp>
        <p:sp>
          <p:nvSpPr>
            <p:cNvPr id="2463" name="任意多边形: 形状 2462">
              <a:extLst>
                <a:ext uri="{FF2B5EF4-FFF2-40B4-BE49-F238E27FC236}">
                  <a16:creationId xmlns:a16="http://schemas.microsoft.com/office/drawing/2014/main" id="{F34F00DD-7245-E13D-8320-2249BFF2E2CB}"/>
                </a:ext>
              </a:extLst>
            </p:cNvPr>
            <p:cNvSpPr/>
            <p:nvPr/>
          </p:nvSpPr>
          <p:spPr>
            <a:xfrm>
              <a:off x="4528987" y="4887087"/>
              <a:ext cx="78415" cy="41915"/>
            </a:xfrm>
            <a:custGeom>
              <a:avLst/>
              <a:gdLst>
                <a:gd name="connsiteX0" fmla="*/ 55904 w 78415"/>
                <a:gd name="connsiteY0" fmla="*/ 25446 h 41915"/>
                <a:gd name="connsiteX1" fmla="*/ 55961 w 78415"/>
                <a:gd name="connsiteY1" fmla="*/ 16274 h 41915"/>
                <a:gd name="connsiteX2" fmla="*/ 47909 w 78415"/>
                <a:gd name="connsiteY2" fmla="*/ 17903 h 41915"/>
                <a:gd name="connsiteX3" fmla="*/ 32987 w 78415"/>
                <a:gd name="connsiteY3" fmla="*/ 24429 h 41915"/>
                <a:gd name="connsiteX4" fmla="*/ 23014 w 78415"/>
                <a:gd name="connsiteY4" fmla="*/ 38614 h 41915"/>
                <a:gd name="connsiteX5" fmla="*/ 23043 w 78415"/>
                <a:gd name="connsiteY5" fmla="*/ 38579 h 41915"/>
                <a:gd name="connsiteX6" fmla="*/ 0 w 78415"/>
                <a:gd name="connsiteY6" fmla="*/ 41883 h 41915"/>
                <a:gd name="connsiteX7" fmla="*/ 11 w 78415"/>
                <a:gd name="connsiteY7" fmla="*/ 41900 h 41915"/>
                <a:gd name="connsiteX8" fmla="*/ 9813 w 78415"/>
                <a:gd name="connsiteY8" fmla="*/ 12325 h 41915"/>
                <a:gd name="connsiteX9" fmla="*/ 16442 w 78415"/>
                <a:gd name="connsiteY9" fmla="*/ 8987 h 41915"/>
                <a:gd name="connsiteX10" fmla="*/ 17996 w 78415"/>
                <a:gd name="connsiteY10" fmla="*/ 10496 h 41915"/>
                <a:gd name="connsiteX11" fmla="*/ 39428 w 78415"/>
                <a:gd name="connsiteY11" fmla="*/ 5707 h 41915"/>
                <a:gd name="connsiteX12" fmla="*/ 55847 w 78415"/>
                <a:gd name="connsiteY12" fmla="*/ 1295 h 41915"/>
                <a:gd name="connsiteX13" fmla="*/ 62562 w 78415"/>
                <a:gd name="connsiteY13" fmla="*/ 2449 h 41915"/>
                <a:gd name="connsiteX14" fmla="*/ 78416 w 78415"/>
                <a:gd name="connsiteY14" fmla="*/ 4844 h 41915"/>
                <a:gd name="connsiteX15" fmla="*/ 69066 w 78415"/>
                <a:gd name="connsiteY15" fmla="*/ 15582 h 41915"/>
                <a:gd name="connsiteX16" fmla="*/ 69089 w 78415"/>
                <a:gd name="connsiteY16" fmla="*/ 15560 h 41915"/>
                <a:gd name="connsiteX17" fmla="*/ 55904 w 78415"/>
                <a:gd name="connsiteY17" fmla="*/ 25446 h 4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415" h="41915">
                  <a:moveTo>
                    <a:pt x="55904" y="25446"/>
                  </a:moveTo>
                  <a:cubicBezTo>
                    <a:pt x="57304" y="22395"/>
                    <a:pt x="58510" y="19337"/>
                    <a:pt x="55961" y="16274"/>
                  </a:cubicBezTo>
                  <a:cubicBezTo>
                    <a:pt x="52315" y="11879"/>
                    <a:pt x="50463" y="16897"/>
                    <a:pt x="47909" y="17903"/>
                  </a:cubicBezTo>
                  <a:cubicBezTo>
                    <a:pt x="42845" y="19891"/>
                    <a:pt x="37450" y="21474"/>
                    <a:pt x="32987" y="24429"/>
                  </a:cubicBezTo>
                  <a:cubicBezTo>
                    <a:pt x="28078" y="27681"/>
                    <a:pt x="23169" y="31676"/>
                    <a:pt x="23014" y="38614"/>
                  </a:cubicBezTo>
                  <a:lnTo>
                    <a:pt x="23043" y="38579"/>
                  </a:lnTo>
                  <a:cubicBezTo>
                    <a:pt x="14985" y="37048"/>
                    <a:pt x="7910" y="42380"/>
                    <a:pt x="0" y="41883"/>
                  </a:cubicBezTo>
                  <a:lnTo>
                    <a:pt x="11" y="41900"/>
                  </a:lnTo>
                  <a:cubicBezTo>
                    <a:pt x="7309" y="33379"/>
                    <a:pt x="1932" y="20652"/>
                    <a:pt x="9813" y="12325"/>
                  </a:cubicBezTo>
                  <a:cubicBezTo>
                    <a:pt x="12024" y="11210"/>
                    <a:pt x="14236" y="10102"/>
                    <a:pt x="16442" y="8987"/>
                  </a:cubicBezTo>
                  <a:cubicBezTo>
                    <a:pt x="16956" y="9496"/>
                    <a:pt x="17465" y="10004"/>
                    <a:pt x="17996" y="10496"/>
                  </a:cubicBezTo>
                  <a:cubicBezTo>
                    <a:pt x="28369" y="23349"/>
                    <a:pt x="32324" y="7461"/>
                    <a:pt x="39428" y="5707"/>
                  </a:cubicBezTo>
                  <a:cubicBezTo>
                    <a:pt x="45354" y="5941"/>
                    <a:pt x="51092" y="5838"/>
                    <a:pt x="55847" y="1295"/>
                  </a:cubicBezTo>
                  <a:cubicBezTo>
                    <a:pt x="58207" y="-962"/>
                    <a:pt x="60682" y="-71"/>
                    <a:pt x="62562" y="2449"/>
                  </a:cubicBezTo>
                  <a:cubicBezTo>
                    <a:pt x="66603" y="9187"/>
                    <a:pt x="72455" y="1764"/>
                    <a:pt x="78416" y="4844"/>
                  </a:cubicBezTo>
                  <a:cubicBezTo>
                    <a:pt x="74855" y="8393"/>
                    <a:pt x="75621" y="14577"/>
                    <a:pt x="69066" y="15582"/>
                  </a:cubicBezTo>
                  <a:lnTo>
                    <a:pt x="69089" y="15560"/>
                  </a:lnTo>
                  <a:cubicBezTo>
                    <a:pt x="66591" y="21395"/>
                    <a:pt x="63762" y="26772"/>
                    <a:pt x="55904" y="25446"/>
                  </a:cubicBezTo>
                  <a:close/>
                </a:path>
              </a:pathLst>
            </a:custGeom>
            <a:grpFill/>
            <a:ln w="5715" cap="flat">
              <a:noFill/>
              <a:prstDash val="solid"/>
              <a:miter/>
            </a:ln>
          </p:spPr>
          <p:txBody>
            <a:bodyPr rtlCol="0" anchor="ctr"/>
            <a:lstStyle/>
            <a:p>
              <a:endParaRPr lang="zh-CN" altLang="en-US"/>
            </a:p>
          </p:txBody>
        </p:sp>
        <p:sp>
          <p:nvSpPr>
            <p:cNvPr id="2464" name="任意多边形: 形状 2463">
              <a:extLst>
                <a:ext uri="{FF2B5EF4-FFF2-40B4-BE49-F238E27FC236}">
                  <a16:creationId xmlns:a16="http://schemas.microsoft.com/office/drawing/2014/main" id="{D8CEF016-052E-9498-4EC6-768D7BFDB6AB}"/>
                </a:ext>
              </a:extLst>
            </p:cNvPr>
            <p:cNvSpPr/>
            <p:nvPr/>
          </p:nvSpPr>
          <p:spPr>
            <a:xfrm>
              <a:off x="4451056" y="5004568"/>
              <a:ext cx="28593" cy="37373"/>
            </a:xfrm>
            <a:custGeom>
              <a:avLst/>
              <a:gdLst>
                <a:gd name="connsiteX0" fmla="*/ 28593 w 28593"/>
                <a:gd name="connsiteY0" fmla="*/ 0 h 37373"/>
                <a:gd name="connsiteX1" fmla="*/ 28559 w 28593"/>
                <a:gd name="connsiteY1" fmla="*/ 10035 h 37373"/>
                <a:gd name="connsiteX2" fmla="*/ 25587 w 28593"/>
                <a:gd name="connsiteY2" fmla="*/ 15333 h 37373"/>
                <a:gd name="connsiteX3" fmla="*/ 8482 w 28593"/>
                <a:gd name="connsiteY3" fmla="*/ 37159 h 37373"/>
                <a:gd name="connsiteX4" fmla="*/ 2464 w 28593"/>
                <a:gd name="connsiteY4" fmla="*/ 35805 h 37373"/>
                <a:gd name="connsiteX5" fmla="*/ 4716 w 28593"/>
                <a:gd name="connsiteY5" fmla="*/ 24317 h 37373"/>
                <a:gd name="connsiteX6" fmla="*/ 21661 w 28593"/>
                <a:gd name="connsiteY6" fmla="*/ 8441 h 37373"/>
                <a:gd name="connsiteX7" fmla="*/ 28593 w 28593"/>
                <a:gd name="connsiteY7" fmla="*/ 0 h 37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93" h="37373">
                  <a:moveTo>
                    <a:pt x="28593" y="0"/>
                  </a:moveTo>
                  <a:cubicBezTo>
                    <a:pt x="28582" y="3343"/>
                    <a:pt x="28570" y="6686"/>
                    <a:pt x="28559" y="10035"/>
                  </a:cubicBezTo>
                  <a:cubicBezTo>
                    <a:pt x="26873" y="11430"/>
                    <a:pt x="25039" y="13207"/>
                    <a:pt x="25587" y="15333"/>
                  </a:cubicBezTo>
                  <a:cubicBezTo>
                    <a:pt x="29359" y="30038"/>
                    <a:pt x="15403" y="30935"/>
                    <a:pt x="8482" y="37159"/>
                  </a:cubicBezTo>
                  <a:cubicBezTo>
                    <a:pt x="7596" y="37953"/>
                    <a:pt x="4522" y="36319"/>
                    <a:pt x="2464" y="35805"/>
                  </a:cubicBezTo>
                  <a:cubicBezTo>
                    <a:pt x="-747" y="31067"/>
                    <a:pt x="-1593" y="24472"/>
                    <a:pt x="4716" y="24317"/>
                  </a:cubicBezTo>
                  <a:cubicBezTo>
                    <a:pt x="16186" y="24037"/>
                    <a:pt x="17175" y="14573"/>
                    <a:pt x="21661" y="8441"/>
                  </a:cubicBezTo>
                  <a:cubicBezTo>
                    <a:pt x="23838" y="5464"/>
                    <a:pt x="24810" y="1669"/>
                    <a:pt x="28593" y="0"/>
                  </a:cubicBezTo>
                  <a:close/>
                </a:path>
              </a:pathLst>
            </a:custGeom>
            <a:grpFill/>
            <a:ln w="5715" cap="flat">
              <a:noFill/>
              <a:prstDash val="solid"/>
              <a:miter/>
            </a:ln>
          </p:spPr>
          <p:txBody>
            <a:bodyPr rtlCol="0" anchor="ctr"/>
            <a:lstStyle/>
            <a:p>
              <a:endParaRPr lang="zh-CN" altLang="en-US"/>
            </a:p>
          </p:txBody>
        </p:sp>
        <p:sp>
          <p:nvSpPr>
            <p:cNvPr id="2465" name="任意多边形: 形状 2464">
              <a:extLst>
                <a:ext uri="{FF2B5EF4-FFF2-40B4-BE49-F238E27FC236}">
                  <a16:creationId xmlns:a16="http://schemas.microsoft.com/office/drawing/2014/main" id="{1F4C230F-2913-BB71-9C21-7A5B01C83F2F}"/>
                </a:ext>
              </a:extLst>
            </p:cNvPr>
            <p:cNvSpPr/>
            <p:nvPr/>
          </p:nvSpPr>
          <p:spPr>
            <a:xfrm>
              <a:off x="4528896" y="4899418"/>
              <a:ext cx="9902" cy="29575"/>
            </a:xfrm>
            <a:custGeom>
              <a:avLst/>
              <a:gdLst>
                <a:gd name="connsiteX0" fmla="*/ 9903 w 9902"/>
                <a:gd name="connsiteY0" fmla="*/ 0 h 29575"/>
                <a:gd name="connsiteX1" fmla="*/ 8097 w 9902"/>
                <a:gd name="connsiteY1" fmla="*/ 14093 h 29575"/>
                <a:gd name="connsiteX2" fmla="*/ 96 w 9902"/>
                <a:gd name="connsiteY2" fmla="*/ 29575 h 29575"/>
                <a:gd name="connsiteX3" fmla="*/ 9903 w 9902"/>
                <a:gd name="connsiteY3" fmla="*/ 0 h 29575"/>
              </a:gdLst>
              <a:ahLst/>
              <a:cxnLst>
                <a:cxn ang="0">
                  <a:pos x="connsiteX0" y="connsiteY0"/>
                </a:cxn>
                <a:cxn ang="0">
                  <a:pos x="connsiteX1" y="connsiteY1"/>
                </a:cxn>
                <a:cxn ang="0">
                  <a:pos x="connsiteX2" y="connsiteY2"/>
                </a:cxn>
                <a:cxn ang="0">
                  <a:pos x="connsiteX3" y="connsiteY3"/>
                </a:cxn>
              </a:cxnLst>
              <a:rect l="l" t="t" r="r" b="b"/>
              <a:pathLst>
                <a:path w="9902" h="29575">
                  <a:moveTo>
                    <a:pt x="9903" y="0"/>
                  </a:moveTo>
                  <a:cubicBezTo>
                    <a:pt x="9212" y="4715"/>
                    <a:pt x="7263" y="9664"/>
                    <a:pt x="8097" y="14093"/>
                  </a:cubicBezTo>
                  <a:cubicBezTo>
                    <a:pt x="9583" y="21945"/>
                    <a:pt x="5125" y="25660"/>
                    <a:pt x="96" y="29575"/>
                  </a:cubicBezTo>
                  <a:cubicBezTo>
                    <a:pt x="833" y="18877"/>
                    <a:pt x="-3436" y="6515"/>
                    <a:pt x="9903" y="0"/>
                  </a:cubicBezTo>
                  <a:close/>
                </a:path>
              </a:pathLst>
            </a:custGeom>
            <a:grpFill/>
            <a:ln w="5715" cap="flat">
              <a:noFill/>
              <a:prstDash val="solid"/>
              <a:miter/>
            </a:ln>
          </p:spPr>
          <p:txBody>
            <a:bodyPr rtlCol="0" anchor="ctr"/>
            <a:lstStyle/>
            <a:p>
              <a:endParaRPr lang="zh-CN" altLang="en-US"/>
            </a:p>
          </p:txBody>
        </p:sp>
        <p:sp>
          <p:nvSpPr>
            <p:cNvPr id="2466" name="任意多边形: 形状 2465">
              <a:extLst>
                <a:ext uri="{FF2B5EF4-FFF2-40B4-BE49-F238E27FC236}">
                  <a16:creationId xmlns:a16="http://schemas.microsoft.com/office/drawing/2014/main" id="{EC67265F-D01F-2644-F102-395433F686AF}"/>
                </a:ext>
              </a:extLst>
            </p:cNvPr>
            <p:cNvSpPr/>
            <p:nvPr/>
          </p:nvSpPr>
          <p:spPr>
            <a:xfrm>
              <a:off x="4513750" y="4928959"/>
              <a:ext cx="10442" cy="11010"/>
            </a:xfrm>
            <a:custGeom>
              <a:avLst/>
              <a:gdLst>
                <a:gd name="connsiteX0" fmla="*/ 2069 w 10442"/>
                <a:gd name="connsiteY0" fmla="*/ 29 h 11010"/>
                <a:gd name="connsiteX1" fmla="*/ 6252 w 10442"/>
                <a:gd name="connsiteY1" fmla="*/ 2183 h 11010"/>
                <a:gd name="connsiteX2" fmla="*/ 10441 w 10442"/>
                <a:gd name="connsiteY2" fmla="*/ 6321 h 11010"/>
                <a:gd name="connsiteX3" fmla="*/ 4721 w 10442"/>
                <a:gd name="connsiteY3" fmla="*/ 10298 h 11010"/>
                <a:gd name="connsiteX4" fmla="*/ 0 w 10442"/>
                <a:gd name="connsiteY4" fmla="*/ 9761 h 11010"/>
                <a:gd name="connsiteX5" fmla="*/ 2103 w 10442"/>
                <a:gd name="connsiteY5" fmla="*/ 0 h 11010"/>
                <a:gd name="connsiteX6" fmla="*/ 2069 w 10442"/>
                <a:gd name="connsiteY6" fmla="*/ 29 h 1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42" h="11010">
                  <a:moveTo>
                    <a:pt x="2069" y="29"/>
                  </a:moveTo>
                  <a:cubicBezTo>
                    <a:pt x="3463" y="743"/>
                    <a:pt x="4898" y="1400"/>
                    <a:pt x="6252" y="2183"/>
                  </a:cubicBezTo>
                  <a:cubicBezTo>
                    <a:pt x="8007" y="3200"/>
                    <a:pt x="10396" y="3989"/>
                    <a:pt x="10441" y="6321"/>
                  </a:cubicBezTo>
                  <a:cubicBezTo>
                    <a:pt x="10504" y="10070"/>
                    <a:pt x="6972" y="9481"/>
                    <a:pt x="4721" y="10298"/>
                  </a:cubicBezTo>
                  <a:cubicBezTo>
                    <a:pt x="3360" y="10790"/>
                    <a:pt x="1875" y="11858"/>
                    <a:pt x="0" y="9761"/>
                  </a:cubicBezTo>
                  <a:cubicBezTo>
                    <a:pt x="629" y="6847"/>
                    <a:pt x="1366" y="3423"/>
                    <a:pt x="2103" y="0"/>
                  </a:cubicBezTo>
                  <a:lnTo>
                    <a:pt x="2069" y="29"/>
                  </a:lnTo>
                  <a:close/>
                </a:path>
              </a:pathLst>
            </a:custGeom>
            <a:grpFill/>
            <a:ln w="5715" cap="flat">
              <a:noFill/>
              <a:prstDash val="solid"/>
              <a:miter/>
            </a:ln>
          </p:spPr>
          <p:txBody>
            <a:bodyPr rtlCol="0" anchor="ctr"/>
            <a:lstStyle/>
            <a:p>
              <a:endParaRPr lang="zh-CN" altLang="en-US"/>
            </a:p>
          </p:txBody>
        </p:sp>
        <p:sp>
          <p:nvSpPr>
            <p:cNvPr id="2467" name="任意多边形: 形状 2466">
              <a:extLst>
                <a:ext uri="{FF2B5EF4-FFF2-40B4-BE49-F238E27FC236}">
                  <a16:creationId xmlns:a16="http://schemas.microsoft.com/office/drawing/2014/main" id="{27A039F3-F29D-47DE-7235-339E75194188}"/>
                </a:ext>
              </a:extLst>
            </p:cNvPr>
            <p:cNvSpPr/>
            <p:nvPr/>
          </p:nvSpPr>
          <p:spPr>
            <a:xfrm>
              <a:off x="4452078" y="4938979"/>
              <a:ext cx="13232" cy="7628"/>
            </a:xfrm>
            <a:custGeom>
              <a:avLst/>
              <a:gdLst>
                <a:gd name="connsiteX0" fmla="*/ 13232 w 13232"/>
                <a:gd name="connsiteY0" fmla="*/ 1455 h 7628"/>
                <a:gd name="connsiteX1" fmla="*/ 1299 w 13232"/>
                <a:gd name="connsiteY1" fmla="*/ 7101 h 7628"/>
                <a:gd name="connsiteX2" fmla="*/ 53 w 13232"/>
                <a:gd name="connsiteY2" fmla="*/ 4484 h 7628"/>
                <a:gd name="connsiteX3" fmla="*/ 13232 w 13232"/>
                <a:gd name="connsiteY3" fmla="*/ 1455 h 7628"/>
              </a:gdLst>
              <a:ahLst/>
              <a:cxnLst>
                <a:cxn ang="0">
                  <a:pos x="connsiteX0" y="connsiteY0"/>
                </a:cxn>
                <a:cxn ang="0">
                  <a:pos x="connsiteX1" y="connsiteY1"/>
                </a:cxn>
                <a:cxn ang="0">
                  <a:pos x="connsiteX2" y="connsiteY2"/>
                </a:cxn>
                <a:cxn ang="0">
                  <a:pos x="connsiteX3" y="connsiteY3"/>
                </a:cxn>
              </a:cxnLst>
              <a:rect l="l" t="t" r="r" b="b"/>
              <a:pathLst>
                <a:path w="13232" h="7628">
                  <a:moveTo>
                    <a:pt x="13232" y="1455"/>
                  </a:moveTo>
                  <a:cubicBezTo>
                    <a:pt x="9169" y="6221"/>
                    <a:pt x="6020" y="8810"/>
                    <a:pt x="1299" y="7101"/>
                  </a:cubicBezTo>
                  <a:cubicBezTo>
                    <a:pt x="619" y="6856"/>
                    <a:pt x="-221" y="5055"/>
                    <a:pt x="53" y="4484"/>
                  </a:cubicBezTo>
                  <a:cubicBezTo>
                    <a:pt x="2745" y="-1002"/>
                    <a:pt x="7163" y="-723"/>
                    <a:pt x="13232" y="1455"/>
                  </a:cubicBezTo>
                  <a:close/>
                </a:path>
              </a:pathLst>
            </a:custGeom>
            <a:grpFill/>
            <a:ln w="5715" cap="flat">
              <a:noFill/>
              <a:prstDash val="solid"/>
              <a:miter/>
            </a:ln>
          </p:spPr>
          <p:txBody>
            <a:bodyPr rtlCol="0" anchor="ctr"/>
            <a:lstStyle/>
            <a:p>
              <a:endParaRPr lang="zh-CN" altLang="en-US"/>
            </a:p>
          </p:txBody>
        </p:sp>
        <p:sp>
          <p:nvSpPr>
            <p:cNvPr id="2468" name="任意多边形: 形状 2467">
              <a:extLst>
                <a:ext uri="{FF2B5EF4-FFF2-40B4-BE49-F238E27FC236}">
                  <a16:creationId xmlns:a16="http://schemas.microsoft.com/office/drawing/2014/main" id="{D6173761-07CC-F3B3-EC27-58895917C5ED}"/>
                </a:ext>
              </a:extLst>
            </p:cNvPr>
            <p:cNvSpPr/>
            <p:nvPr/>
          </p:nvSpPr>
          <p:spPr>
            <a:xfrm>
              <a:off x="4488113" y="4943384"/>
              <a:ext cx="9783" cy="7596"/>
            </a:xfrm>
            <a:custGeom>
              <a:avLst/>
              <a:gdLst>
                <a:gd name="connsiteX0" fmla="*/ 0 w 9783"/>
                <a:gd name="connsiteY0" fmla="*/ 7520 h 7596"/>
                <a:gd name="connsiteX1" fmla="*/ 737 w 9783"/>
                <a:gd name="connsiteY1" fmla="*/ 4988 h 7596"/>
                <a:gd name="connsiteX2" fmla="*/ 8047 w 9783"/>
                <a:gd name="connsiteY2" fmla="*/ 28 h 7596"/>
                <a:gd name="connsiteX3" fmla="*/ 9778 w 9783"/>
                <a:gd name="connsiteY3" fmla="*/ 2028 h 7596"/>
                <a:gd name="connsiteX4" fmla="*/ 2932 w 9783"/>
                <a:gd name="connsiteY4" fmla="*/ 7492 h 7596"/>
                <a:gd name="connsiteX5" fmla="*/ 0 w 9783"/>
                <a:gd name="connsiteY5" fmla="*/ 7520 h 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83" h="7596">
                  <a:moveTo>
                    <a:pt x="0" y="7520"/>
                  </a:moveTo>
                  <a:cubicBezTo>
                    <a:pt x="440" y="5960"/>
                    <a:pt x="452" y="5377"/>
                    <a:pt x="737" y="4988"/>
                  </a:cubicBezTo>
                  <a:cubicBezTo>
                    <a:pt x="2595" y="2474"/>
                    <a:pt x="4366" y="-309"/>
                    <a:pt x="8047" y="28"/>
                  </a:cubicBezTo>
                  <a:cubicBezTo>
                    <a:pt x="8715" y="91"/>
                    <a:pt x="9870" y="1428"/>
                    <a:pt x="9778" y="2028"/>
                  </a:cubicBezTo>
                  <a:cubicBezTo>
                    <a:pt x="9235" y="5868"/>
                    <a:pt x="5521" y="6034"/>
                    <a:pt x="2932" y="7492"/>
                  </a:cubicBezTo>
                  <a:cubicBezTo>
                    <a:pt x="2560" y="7709"/>
                    <a:pt x="1955" y="7520"/>
                    <a:pt x="0" y="7520"/>
                  </a:cubicBezTo>
                  <a:close/>
                </a:path>
              </a:pathLst>
            </a:custGeom>
            <a:grpFill/>
            <a:ln w="5715" cap="flat">
              <a:noFill/>
              <a:prstDash val="solid"/>
              <a:miter/>
            </a:ln>
          </p:spPr>
          <p:txBody>
            <a:bodyPr rtlCol="0" anchor="ctr"/>
            <a:lstStyle/>
            <a:p>
              <a:endParaRPr lang="zh-CN" altLang="en-US"/>
            </a:p>
          </p:txBody>
        </p:sp>
        <p:sp>
          <p:nvSpPr>
            <p:cNvPr id="2469" name="任意多边形: 形状 2468">
              <a:extLst>
                <a:ext uri="{FF2B5EF4-FFF2-40B4-BE49-F238E27FC236}">
                  <a16:creationId xmlns:a16="http://schemas.microsoft.com/office/drawing/2014/main" id="{ECAAC091-F17B-038B-C764-D5BD7C816FDF}"/>
                </a:ext>
              </a:extLst>
            </p:cNvPr>
            <p:cNvSpPr/>
            <p:nvPr/>
          </p:nvSpPr>
          <p:spPr>
            <a:xfrm>
              <a:off x="4476408" y="4991503"/>
              <a:ext cx="6549" cy="6532"/>
            </a:xfrm>
            <a:custGeom>
              <a:avLst/>
              <a:gdLst>
                <a:gd name="connsiteX0" fmla="*/ 6549 w 6549"/>
                <a:gd name="connsiteY0" fmla="*/ 0 h 6532"/>
                <a:gd name="connsiteX1" fmla="*/ 0 w 6549"/>
                <a:gd name="connsiteY1" fmla="*/ 6532 h 6532"/>
                <a:gd name="connsiteX2" fmla="*/ 6549 w 6549"/>
                <a:gd name="connsiteY2" fmla="*/ 0 h 6532"/>
              </a:gdLst>
              <a:ahLst/>
              <a:cxnLst>
                <a:cxn ang="0">
                  <a:pos x="connsiteX0" y="connsiteY0"/>
                </a:cxn>
                <a:cxn ang="0">
                  <a:pos x="connsiteX1" y="connsiteY1"/>
                </a:cxn>
                <a:cxn ang="0">
                  <a:pos x="connsiteX2" y="connsiteY2"/>
                </a:cxn>
              </a:cxnLst>
              <a:rect l="l" t="t" r="r" b="b"/>
              <a:pathLst>
                <a:path w="6549" h="6532">
                  <a:moveTo>
                    <a:pt x="6549" y="0"/>
                  </a:moveTo>
                  <a:cubicBezTo>
                    <a:pt x="6418" y="4241"/>
                    <a:pt x="4258" y="6435"/>
                    <a:pt x="0" y="6532"/>
                  </a:cubicBezTo>
                  <a:cubicBezTo>
                    <a:pt x="1200" y="3366"/>
                    <a:pt x="3412" y="1217"/>
                    <a:pt x="6549" y="0"/>
                  </a:cubicBezTo>
                  <a:close/>
                </a:path>
              </a:pathLst>
            </a:custGeom>
            <a:grpFill/>
            <a:ln w="5715" cap="flat">
              <a:noFill/>
              <a:prstDash val="solid"/>
              <a:miter/>
            </a:ln>
          </p:spPr>
          <p:txBody>
            <a:bodyPr rtlCol="0" anchor="ctr"/>
            <a:lstStyle/>
            <a:p>
              <a:endParaRPr lang="zh-CN" altLang="en-US"/>
            </a:p>
          </p:txBody>
        </p:sp>
        <p:sp>
          <p:nvSpPr>
            <p:cNvPr id="2470" name="任意多边形: 形状 2469">
              <a:extLst>
                <a:ext uri="{FF2B5EF4-FFF2-40B4-BE49-F238E27FC236}">
                  <a16:creationId xmlns:a16="http://schemas.microsoft.com/office/drawing/2014/main" id="{F2D8504B-0131-23A5-0A9A-D4DDDF811E15}"/>
                </a:ext>
              </a:extLst>
            </p:cNvPr>
            <p:cNvSpPr/>
            <p:nvPr/>
          </p:nvSpPr>
          <p:spPr>
            <a:xfrm>
              <a:off x="4513458" y="4923320"/>
              <a:ext cx="3744" cy="5667"/>
            </a:xfrm>
            <a:custGeom>
              <a:avLst/>
              <a:gdLst>
                <a:gd name="connsiteX0" fmla="*/ 2401 w 3744"/>
                <a:gd name="connsiteY0" fmla="*/ 5644 h 5667"/>
                <a:gd name="connsiteX1" fmla="*/ 961 w 3744"/>
                <a:gd name="connsiteY1" fmla="*/ 472 h 5667"/>
                <a:gd name="connsiteX2" fmla="*/ 2458 w 3744"/>
                <a:gd name="connsiteY2" fmla="*/ 66 h 5667"/>
                <a:gd name="connsiteX3" fmla="*/ 2367 w 3744"/>
                <a:gd name="connsiteY3" fmla="*/ 5667 h 5667"/>
                <a:gd name="connsiteX4" fmla="*/ 2401 w 3744"/>
                <a:gd name="connsiteY4" fmla="*/ 5644 h 5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 h="5667">
                  <a:moveTo>
                    <a:pt x="2401" y="5644"/>
                  </a:moveTo>
                  <a:cubicBezTo>
                    <a:pt x="332" y="4358"/>
                    <a:pt x="-1005" y="2832"/>
                    <a:pt x="961" y="472"/>
                  </a:cubicBezTo>
                  <a:cubicBezTo>
                    <a:pt x="1241" y="135"/>
                    <a:pt x="2150" y="-128"/>
                    <a:pt x="2458" y="66"/>
                  </a:cubicBezTo>
                  <a:cubicBezTo>
                    <a:pt x="5390" y="1935"/>
                    <a:pt x="2395" y="3787"/>
                    <a:pt x="2367" y="5667"/>
                  </a:cubicBezTo>
                  <a:cubicBezTo>
                    <a:pt x="2361" y="5667"/>
                    <a:pt x="2401" y="5644"/>
                    <a:pt x="2401" y="5644"/>
                  </a:cubicBezTo>
                  <a:close/>
                </a:path>
              </a:pathLst>
            </a:custGeom>
            <a:grpFill/>
            <a:ln w="5715" cap="flat">
              <a:noFill/>
              <a:prstDash val="solid"/>
              <a:miter/>
            </a:ln>
          </p:spPr>
          <p:txBody>
            <a:bodyPr rtlCol="0" anchor="ctr"/>
            <a:lstStyle/>
            <a:p>
              <a:endParaRPr lang="zh-CN" altLang="en-US"/>
            </a:p>
          </p:txBody>
        </p:sp>
        <p:sp>
          <p:nvSpPr>
            <p:cNvPr id="2471" name="任意多边形: 形状 2470">
              <a:extLst>
                <a:ext uri="{FF2B5EF4-FFF2-40B4-BE49-F238E27FC236}">
                  <a16:creationId xmlns:a16="http://schemas.microsoft.com/office/drawing/2014/main" id="{46E07D59-8F8A-980A-FF77-F630924223F6}"/>
                </a:ext>
              </a:extLst>
            </p:cNvPr>
            <p:cNvSpPr/>
            <p:nvPr/>
          </p:nvSpPr>
          <p:spPr>
            <a:xfrm>
              <a:off x="4517850" y="4914711"/>
              <a:ext cx="3626" cy="3372"/>
            </a:xfrm>
            <a:custGeom>
              <a:avLst/>
              <a:gdLst>
                <a:gd name="connsiteX0" fmla="*/ 815 w 3626"/>
                <a:gd name="connsiteY0" fmla="*/ 3372 h 3372"/>
                <a:gd name="connsiteX1" fmla="*/ 730 w 3626"/>
                <a:gd name="connsiteY1" fmla="*/ 737 h 3372"/>
                <a:gd name="connsiteX2" fmla="*/ 2101 w 3626"/>
                <a:gd name="connsiteY2" fmla="*/ 0 h 3372"/>
                <a:gd name="connsiteX3" fmla="*/ 3370 w 3626"/>
                <a:gd name="connsiteY3" fmla="*/ 2075 h 3372"/>
                <a:gd name="connsiteX4" fmla="*/ 815 w 3626"/>
                <a:gd name="connsiteY4" fmla="*/ 3372 h 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6" h="3372">
                  <a:moveTo>
                    <a:pt x="815" y="3372"/>
                  </a:moveTo>
                  <a:cubicBezTo>
                    <a:pt x="-225" y="2618"/>
                    <a:pt x="-288" y="1703"/>
                    <a:pt x="730" y="737"/>
                  </a:cubicBezTo>
                  <a:cubicBezTo>
                    <a:pt x="1095" y="383"/>
                    <a:pt x="1638" y="0"/>
                    <a:pt x="2101" y="0"/>
                  </a:cubicBezTo>
                  <a:cubicBezTo>
                    <a:pt x="3341" y="6"/>
                    <a:pt x="4033" y="943"/>
                    <a:pt x="3370" y="2075"/>
                  </a:cubicBezTo>
                  <a:cubicBezTo>
                    <a:pt x="2964" y="2766"/>
                    <a:pt x="1695" y="2955"/>
                    <a:pt x="815" y="3372"/>
                  </a:cubicBezTo>
                  <a:close/>
                </a:path>
              </a:pathLst>
            </a:custGeom>
            <a:grpFill/>
            <a:ln w="5715" cap="flat">
              <a:noFill/>
              <a:prstDash val="solid"/>
              <a:miter/>
            </a:ln>
          </p:spPr>
          <p:txBody>
            <a:bodyPr rtlCol="0" anchor="ctr"/>
            <a:lstStyle/>
            <a:p>
              <a:endParaRPr lang="zh-CN" altLang="en-US"/>
            </a:p>
          </p:txBody>
        </p:sp>
        <p:sp>
          <p:nvSpPr>
            <p:cNvPr id="2472" name="任意多边形: 形状 2471">
              <a:extLst>
                <a:ext uri="{FF2B5EF4-FFF2-40B4-BE49-F238E27FC236}">
                  <a16:creationId xmlns:a16="http://schemas.microsoft.com/office/drawing/2014/main" id="{533FE15A-552E-A401-740A-D5095DF441C7}"/>
                </a:ext>
              </a:extLst>
            </p:cNvPr>
            <p:cNvSpPr/>
            <p:nvPr/>
          </p:nvSpPr>
          <p:spPr>
            <a:xfrm>
              <a:off x="4545429" y="4889485"/>
              <a:ext cx="4588" cy="6859"/>
            </a:xfrm>
            <a:custGeom>
              <a:avLst/>
              <a:gdLst>
                <a:gd name="connsiteX0" fmla="*/ 0 w 4588"/>
                <a:gd name="connsiteY0" fmla="*/ 6595 h 6859"/>
                <a:gd name="connsiteX1" fmla="*/ 3246 w 4588"/>
                <a:gd name="connsiteY1" fmla="*/ 0 h 6859"/>
                <a:gd name="connsiteX2" fmla="*/ 4561 w 4588"/>
                <a:gd name="connsiteY2" fmla="*/ 1732 h 6859"/>
                <a:gd name="connsiteX3" fmla="*/ 63 w 4588"/>
                <a:gd name="connsiteY3" fmla="*/ 6630 h 6859"/>
                <a:gd name="connsiteX4" fmla="*/ 0 w 4588"/>
                <a:gd name="connsiteY4" fmla="*/ 6595 h 6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8" h="6859">
                  <a:moveTo>
                    <a:pt x="0" y="6595"/>
                  </a:moveTo>
                  <a:cubicBezTo>
                    <a:pt x="74" y="3898"/>
                    <a:pt x="640" y="1446"/>
                    <a:pt x="3246" y="0"/>
                  </a:cubicBezTo>
                  <a:cubicBezTo>
                    <a:pt x="3681" y="577"/>
                    <a:pt x="4121" y="1155"/>
                    <a:pt x="4561" y="1732"/>
                  </a:cubicBezTo>
                  <a:cubicBezTo>
                    <a:pt x="4698" y="4869"/>
                    <a:pt x="4498" y="7698"/>
                    <a:pt x="63" y="6630"/>
                  </a:cubicBezTo>
                  <a:lnTo>
                    <a:pt x="0" y="6595"/>
                  </a:lnTo>
                  <a:close/>
                </a:path>
              </a:pathLst>
            </a:custGeom>
            <a:grpFill/>
            <a:ln w="5715" cap="flat">
              <a:noFill/>
              <a:prstDash val="solid"/>
              <a:miter/>
            </a:ln>
          </p:spPr>
          <p:txBody>
            <a:bodyPr rtlCol="0" anchor="ctr"/>
            <a:lstStyle/>
            <a:p>
              <a:endParaRPr lang="zh-CN" altLang="en-US"/>
            </a:p>
          </p:txBody>
        </p:sp>
        <p:sp>
          <p:nvSpPr>
            <p:cNvPr id="2473" name="任意多边形: 形状 2472">
              <a:extLst>
                <a:ext uri="{FF2B5EF4-FFF2-40B4-BE49-F238E27FC236}">
                  <a16:creationId xmlns:a16="http://schemas.microsoft.com/office/drawing/2014/main" id="{D7A6331F-0353-3152-30AD-F474C36B4F23}"/>
                </a:ext>
              </a:extLst>
            </p:cNvPr>
            <p:cNvSpPr/>
            <p:nvPr/>
          </p:nvSpPr>
          <p:spPr>
            <a:xfrm>
              <a:off x="4542154" y="4974082"/>
              <a:ext cx="6560" cy="4231"/>
            </a:xfrm>
            <a:custGeom>
              <a:avLst/>
              <a:gdLst>
                <a:gd name="connsiteX0" fmla="*/ 6561 w 6560"/>
                <a:gd name="connsiteY0" fmla="*/ 928 h 4231"/>
                <a:gd name="connsiteX1" fmla="*/ 0 w 6560"/>
                <a:gd name="connsiteY1" fmla="*/ 4231 h 4231"/>
                <a:gd name="connsiteX2" fmla="*/ 23 w 6560"/>
                <a:gd name="connsiteY2" fmla="*/ 928 h 4231"/>
                <a:gd name="connsiteX3" fmla="*/ 3292 w 6560"/>
                <a:gd name="connsiteY3" fmla="*/ 945 h 4231"/>
                <a:gd name="connsiteX4" fmla="*/ 6561 w 6560"/>
                <a:gd name="connsiteY4" fmla="*/ 928 h 4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0" h="4231">
                  <a:moveTo>
                    <a:pt x="6561" y="928"/>
                  </a:moveTo>
                  <a:cubicBezTo>
                    <a:pt x="5155" y="3585"/>
                    <a:pt x="2709" y="4163"/>
                    <a:pt x="0" y="4231"/>
                  </a:cubicBezTo>
                  <a:cubicBezTo>
                    <a:pt x="6" y="3128"/>
                    <a:pt x="12" y="2031"/>
                    <a:pt x="23" y="928"/>
                  </a:cubicBezTo>
                  <a:cubicBezTo>
                    <a:pt x="1114" y="939"/>
                    <a:pt x="2200" y="945"/>
                    <a:pt x="3292" y="945"/>
                  </a:cubicBezTo>
                  <a:cubicBezTo>
                    <a:pt x="4372" y="-341"/>
                    <a:pt x="5464" y="-283"/>
                    <a:pt x="6561" y="928"/>
                  </a:cubicBezTo>
                  <a:close/>
                </a:path>
              </a:pathLst>
            </a:custGeom>
            <a:grpFill/>
            <a:ln w="5715" cap="flat">
              <a:noFill/>
              <a:prstDash val="solid"/>
              <a:miter/>
            </a:ln>
          </p:spPr>
          <p:txBody>
            <a:bodyPr rtlCol="0" anchor="ctr"/>
            <a:lstStyle/>
            <a:p>
              <a:endParaRPr lang="zh-CN" altLang="en-US"/>
            </a:p>
          </p:txBody>
        </p:sp>
        <p:sp>
          <p:nvSpPr>
            <p:cNvPr id="2474" name="任意多边形: 形状 2473">
              <a:extLst>
                <a:ext uri="{FF2B5EF4-FFF2-40B4-BE49-F238E27FC236}">
                  <a16:creationId xmlns:a16="http://schemas.microsoft.com/office/drawing/2014/main" id="{67C7F378-A793-503D-E5AA-79F5075A409C}"/>
                </a:ext>
              </a:extLst>
            </p:cNvPr>
            <p:cNvSpPr/>
            <p:nvPr/>
          </p:nvSpPr>
          <p:spPr>
            <a:xfrm>
              <a:off x="4545446" y="4971735"/>
              <a:ext cx="4501" cy="3291"/>
            </a:xfrm>
            <a:custGeom>
              <a:avLst/>
              <a:gdLst>
                <a:gd name="connsiteX0" fmla="*/ 3269 w 4501"/>
                <a:gd name="connsiteY0" fmla="*/ 3275 h 3291"/>
                <a:gd name="connsiteX1" fmla="*/ 0 w 4501"/>
                <a:gd name="connsiteY1" fmla="*/ 3292 h 3291"/>
                <a:gd name="connsiteX2" fmla="*/ 3286 w 4501"/>
                <a:gd name="connsiteY2" fmla="*/ 0 h 3291"/>
                <a:gd name="connsiteX3" fmla="*/ 3280 w 4501"/>
                <a:gd name="connsiteY3" fmla="*/ 0 h 3291"/>
                <a:gd name="connsiteX4" fmla="*/ 4366 w 4501"/>
                <a:gd name="connsiteY4" fmla="*/ 2183 h 3291"/>
                <a:gd name="connsiteX5" fmla="*/ 3269 w 4501"/>
                <a:gd name="connsiteY5" fmla="*/ 3275 h 3291"/>
                <a:gd name="connsiteX6" fmla="*/ 3269 w 4501"/>
                <a:gd name="connsiteY6" fmla="*/ 3275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01" h="3291">
                  <a:moveTo>
                    <a:pt x="3269" y="3275"/>
                  </a:moveTo>
                  <a:cubicBezTo>
                    <a:pt x="2177" y="3286"/>
                    <a:pt x="1086" y="3292"/>
                    <a:pt x="0" y="3292"/>
                  </a:cubicBezTo>
                  <a:cubicBezTo>
                    <a:pt x="1097" y="2194"/>
                    <a:pt x="2189" y="1097"/>
                    <a:pt x="3286" y="0"/>
                  </a:cubicBezTo>
                  <a:lnTo>
                    <a:pt x="3280" y="0"/>
                  </a:lnTo>
                  <a:cubicBezTo>
                    <a:pt x="4366" y="731"/>
                    <a:pt x="4726" y="1457"/>
                    <a:pt x="4366" y="2183"/>
                  </a:cubicBezTo>
                  <a:cubicBezTo>
                    <a:pt x="4000" y="2909"/>
                    <a:pt x="3635" y="3275"/>
                    <a:pt x="3269" y="3275"/>
                  </a:cubicBezTo>
                  <a:lnTo>
                    <a:pt x="3269" y="3275"/>
                  </a:lnTo>
                  <a:close/>
                </a:path>
              </a:pathLst>
            </a:custGeom>
            <a:grpFill/>
            <a:ln w="5715" cap="flat">
              <a:noFill/>
              <a:prstDash val="solid"/>
              <a:miter/>
            </a:ln>
          </p:spPr>
          <p:txBody>
            <a:bodyPr rtlCol="0" anchor="ctr"/>
            <a:lstStyle/>
            <a:p>
              <a:endParaRPr lang="zh-CN" altLang="en-US"/>
            </a:p>
          </p:txBody>
        </p:sp>
        <p:sp>
          <p:nvSpPr>
            <p:cNvPr id="2475" name="任意多边形: 形状 2474">
              <a:extLst>
                <a:ext uri="{FF2B5EF4-FFF2-40B4-BE49-F238E27FC236}">
                  <a16:creationId xmlns:a16="http://schemas.microsoft.com/office/drawing/2014/main" id="{115DD2FD-1648-93C3-6699-C170119733EE}"/>
                </a:ext>
              </a:extLst>
            </p:cNvPr>
            <p:cNvSpPr/>
            <p:nvPr/>
          </p:nvSpPr>
          <p:spPr>
            <a:xfrm>
              <a:off x="4548680" y="4886193"/>
              <a:ext cx="3570" cy="3558"/>
            </a:xfrm>
            <a:custGeom>
              <a:avLst/>
              <a:gdLst>
                <a:gd name="connsiteX0" fmla="*/ 0 w 3570"/>
                <a:gd name="connsiteY0" fmla="*/ 3292 h 3558"/>
                <a:gd name="connsiteX1" fmla="*/ 3309 w 3570"/>
                <a:gd name="connsiteY1" fmla="*/ 0 h 3558"/>
                <a:gd name="connsiteX2" fmla="*/ 3349 w 3570"/>
                <a:gd name="connsiteY2" fmla="*/ 34 h 3558"/>
                <a:gd name="connsiteX3" fmla="*/ 63 w 3570"/>
                <a:gd name="connsiteY3" fmla="*/ 3309 h 3558"/>
                <a:gd name="connsiteX4" fmla="*/ 0 w 3570"/>
                <a:gd name="connsiteY4" fmla="*/ 3292 h 3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0" h="3558">
                  <a:moveTo>
                    <a:pt x="0" y="3292"/>
                  </a:moveTo>
                  <a:cubicBezTo>
                    <a:pt x="1103" y="2195"/>
                    <a:pt x="2206" y="1097"/>
                    <a:pt x="3309" y="0"/>
                  </a:cubicBezTo>
                  <a:cubicBezTo>
                    <a:pt x="3309" y="0"/>
                    <a:pt x="3349" y="34"/>
                    <a:pt x="3349" y="34"/>
                  </a:cubicBezTo>
                  <a:cubicBezTo>
                    <a:pt x="4069" y="2949"/>
                    <a:pt x="3047" y="4115"/>
                    <a:pt x="63" y="3309"/>
                  </a:cubicBezTo>
                  <a:cubicBezTo>
                    <a:pt x="63" y="3309"/>
                    <a:pt x="-5" y="3292"/>
                    <a:pt x="0" y="3292"/>
                  </a:cubicBezTo>
                  <a:close/>
                </a:path>
              </a:pathLst>
            </a:custGeom>
            <a:grpFill/>
            <a:ln w="5715" cap="flat">
              <a:noFill/>
              <a:prstDash val="solid"/>
              <a:miter/>
            </a:ln>
          </p:spPr>
          <p:txBody>
            <a:bodyPr rtlCol="0" anchor="ctr"/>
            <a:lstStyle/>
            <a:p>
              <a:endParaRPr lang="zh-CN" altLang="en-US"/>
            </a:p>
          </p:txBody>
        </p:sp>
        <p:sp>
          <p:nvSpPr>
            <p:cNvPr id="2476" name="任意多边形: 形状 2475">
              <a:extLst>
                <a:ext uri="{FF2B5EF4-FFF2-40B4-BE49-F238E27FC236}">
                  <a16:creationId xmlns:a16="http://schemas.microsoft.com/office/drawing/2014/main" id="{9EBFF1AB-EE44-7FB1-E2C2-98558374827E}"/>
                </a:ext>
              </a:extLst>
            </p:cNvPr>
            <p:cNvSpPr/>
            <p:nvPr/>
          </p:nvSpPr>
          <p:spPr>
            <a:xfrm>
              <a:off x="4831012" y="4930298"/>
              <a:ext cx="56749" cy="67754"/>
            </a:xfrm>
            <a:custGeom>
              <a:avLst/>
              <a:gdLst>
                <a:gd name="connsiteX0" fmla="*/ 10396 w 56749"/>
                <a:gd name="connsiteY0" fmla="*/ 67754 h 67754"/>
                <a:gd name="connsiteX1" fmla="*/ 21260 w 56749"/>
                <a:gd name="connsiteY1" fmla="*/ 49427 h 67754"/>
                <a:gd name="connsiteX2" fmla="*/ 3789 w 56749"/>
                <a:gd name="connsiteY2" fmla="*/ 51295 h 67754"/>
                <a:gd name="connsiteX3" fmla="*/ 2595 w 56749"/>
                <a:gd name="connsiteY3" fmla="*/ 42620 h 67754"/>
                <a:gd name="connsiteX4" fmla="*/ 17214 w 56749"/>
                <a:gd name="connsiteY4" fmla="*/ 33362 h 67754"/>
                <a:gd name="connsiteX5" fmla="*/ 31301 w 56749"/>
                <a:gd name="connsiteY5" fmla="*/ 31139 h 67754"/>
                <a:gd name="connsiteX6" fmla="*/ 39091 w 56749"/>
                <a:gd name="connsiteY6" fmla="*/ 13033 h 67754"/>
                <a:gd name="connsiteX7" fmla="*/ 56413 w 56749"/>
                <a:gd name="connsiteY7" fmla="*/ 1952 h 67754"/>
                <a:gd name="connsiteX8" fmla="*/ 56436 w 56749"/>
                <a:gd name="connsiteY8" fmla="*/ 8564 h 67754"/>
                <a:gd name="connsiteX9" fmla="*/ 48829 w 56749"/>
                <a:gd name="connsiteY9" fmla="*/ 36185 h 67754"/>
                <a:gd name="connsiteX10" fmla="*/ 42469 w 56749"/>
                <a:gd name="connsiteY10" fmla="*/ 39951 h 67754"/>
                <a:gd name="connsiteX11" fmla="*/ 30078 w 56749"/>
                <a:gd name="connsiteY11" fmla="*/ 64423 h 67754"/>
                <a:gd name="connsiteX12" fmla="*/ 10396 w 56749"/>
                <a:gd name="connsiteY12" fmla="*/ 67754 h 6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49" h="67754">
                  <a:moveTo>
                    <a:pt x="10396" y="67754"/>
                  </a:moveTo>
                  <a:cubicBezTo>
                    <a:pt x="13105" y="61388"/>
                    <a:pt x="20957" y="58336"/>
                    <a:pt x="21260" y="49427"/>
                  </a:cubicBezTo>
                  <a:cubicBezTo>
                    <a:pt x="15522" y="49586"/>
                    <a:pt x="9545" y="47695"/>
                    <a:pt x="3789" y="51295"/>
                  </a:cubicBezTo>
                  <a:cubicBezTo>
                    <a:pt x="-554" y="48946"/>
                    <a:pt x="-1445" y="46129"/>
                    <a:pt x="2595" y="42620"/>
                  </a:cubicBezTo>
                  <a:cubicBezTo>
                    <a:pt x="7813" y="40105"/>
                    <a:pt x="12619" y="36905"/>
                    <a:pt x="17214" y="33362"/>
                  </a:cubicBezTo>
                  <a:cubicBezTo>
                    <a:pt x="21740" y="31619"/>
                    <a:pt x="26604" y="32259"/>
                    <a:pt x="31301" y="31139"/>
                  </a:cubicBezTo>
                  <a:cubicBezTo>
                    <a:pt x="42543" y="28464"/>
                    <a:pt x="45383" y="22920"/>
                    <a:pt x="39091" y="13033"/>
                  </a:cubicBezTo>
                  <a:cubicBezTo>
                    <a:pt x="42057" y="4947"/>
                    <a:pt x="44457" y="-4043"/>
                    <a:pt x="56413" y="1952"/>
                  </a:cubicBezTo>
                  <a:cubicBezTo>
                    <a:pt x="56419" y="4158"/>
                    <a:pt x="56425" y="6358"/>
                    <a:pt x="56436" y="8564"/>
                  </a:cubicBezTo>
                  <a:cubicBezTo>
                    <a:pt x="58333" y="18971"/>
                    <a:pt x="51081" y="26898"/>
                    <a:pt x="48829" y="36185"/>
                  </a:cubicBezTo>
                  <a:cubicBezTo>
                    <a:pt x="48138" y="39031"/>
                    <a:pt x="45029" y="39025"/>
                    <a:pt x="42469" y="39951"/>
                  </a:cubicBezTo>
                  <a:cubicBezTo>
                    <a:pt x="29713" y="44552"/>
                    <a:pt x="27095" y="50187"/>
                    <a:pt x="30078" y="64423"/>
                  </a:cubicBezTo>
                  <a:cubicBezTo>
                    <a:pt x="23518" y="65526"/>
                    <a:pt x="16957" y="66640"/>
                    <a:pt x="10396" y="67754"/>
                  </a:cubicBezTo>
                  <a:close/>
                </a:path>
              </a:pathLst>
            </a:custGeom>
            <a:grpFill/>
            <a:ln w="5715" cap="flat">
              <a:noFill/>
              <a:prstDash val="solid"/>
              <a:miter/>
            </a:ln>
          </p:spPr>
          <p:txBody>
            <a:bodyPr rtlCol="0" anchor="ctr"/>
            <a:lstStyle/>
            <a:p>
              <a:endParaRPr lang="zh-CN" altLang="en-US"/>
            </a:p>
          </p:txBody>
        </p:sp>
        <p:sp>
          <p:nvSpPr>
            <p:cNvPr id="2477" name="任意多边形: 形状 2476">
              <a:extLst>
                <a:ext uri="{FF2B5EF4-FFF2-40B4-BE49-F238E27FC236}">
                  <a16:creationId xmlns:a16="http://schemas.microsoft.com/office/drawing/2014/main" id="{AD9C813B-66E5-DEFB-131F-0E54D8D07B49}"/>
                </a:ext>
              </a:extLst>
            </p:cNvPr>
            <p:cNvSpPr/>
            <p:nvPr/>
          </p:nvSpPr>
          <p:spPr>
            <a:xfrm>
              <a:off x="4977105" y="4883518"/>
              <a:ext cx="25528" cy="32135"/>
            </a:xfrm>
            <a:custGeom>
              <a:avLst/>
              <a:gdLst>
                <a:gd name="connsiteX0" fmla="*/ 25529 w 25528"/>
                <a:gd name="connsiteY0" fmla="*/ 12745 h 32135"/>
                <a:gd name="connsiteX1" fmla="*/ 0 w 25528"/>
                <a:gd name="connsiteY1" fmla="*/ 32136 h 32135"/>
                <a:gd name="connsiteX2" fmla="*/ 6589 w 25528"/>
                <a:gd name="connsiteY2" fmla="*/ 0 h 32135"/>
                <a:gd name="connsiteX3" fmla="*/ 11219 w 25528"/>
                <a:gd name="connsiteY3" fmla="*/ 12745 h 32135"/>
                <a:gd name="connsiteX4" fmla="*/ 25529 w 25528"/>
                <a:gd name="connsiteY4" fmla="*/ 12745 h 32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8" h="32135">
                  <a:moveTo>
                    <a:pt x="25529" y="12745"/>
                  </a:moveTo>
                  <a:cubicBezTo>
                    <a:pt x="18580" y="20934"/>
                    <a:pt x="7847" y="24260"/>
                    <a:pt x="0" y="32136"/>
                  </a:cubicBezTo>
                  <a:cubicBezTo>
                    <a:pt x="4835" y="21706"/>
                    <a:pt x="4246" y="10624"/>
                    <a:pt x="6589" y="0"/>
                  </a:cubicBezTo>
                  <a:cubicBezTo>
                    <a:pt x="11910" y="2949"/>
                    <a:pt x="6664" y="8619"/>
                    <a:pt x="11219" y="12745"/>
                  </a:cubicBezTo>
                  <a:cubicBezTo>
                    <a:pt x="14956" y="12745"/>
                    <a:pt x="20197" y="12745"/>
                    <a:pt x="25529" y="12745"/>
                  </a:cubicBezTo>
                  <a:close/>
                </a:path>
              </a:pathLst>
            </a:custGeom>
            <a:grpFill/>
            <a:ln w="5715" cap="flat">
              <a:noFill/>
              <a:prstDash val="solid"/>
              <a:miter/>
            </a:ln>
          </p:spPr>
          <p:txBody>
            <a:bodyPr rtlCol="0" anchor="ctr"/>
            <a:lstStyle/>
            <a:p>
              <a:endParaRPr lang="zh-CN" altLang="en-US"/>
            </a:p>
          </p:txBody>
        </p:sp>
        <p:sp>
          <p:nvSpPr>
            <p:cNvPr id="2478" name="任意多边形: 形状 2477">
              <a:extLst>
                <a:ext uri="{FF2B5EF4-FFF2-40B4-BE49-F238E27FC236}">
                  <a16:creationId xmlns:a16="http://schemas.microsoft.com/office/drawing/2014/main" id="{8585BB79-743F-832F-355A-BB8C4FE365CE}"/>
                </a:ext>
              </a:extLst>
            </p:cNvPr>
            <p:cNvSpPr/>
            <p:nvPr/>
          </p:nvSpPr>
          <p:spPr>
            <a:xfrm>
              <a:off x="4895004" y="4922409"/>
              <a:ext cx="18762" cy="25134"/>
            </a:xfrm>
            <a:custGeom>
              <a:avLst/>
              <a:gdLst>
                <a:gd name="connsiteX0" fmla="*/ 12150 w 18762"/>
                <a:gd name="connsiteY0" fmla="*/ 6612 h 25134"/>
                <a:gd name="connsiteX1" fmla="*/ 18762 w 18762"/>
                <a:gd name="connsiteY1" fmla="*/ 0 h 25134"/>
                <a:gd name="connsiteX2" fmla="*/ 0 w 18762"/>
                <a:gd name="connsiteY2" fmla="*/ 25134 h 25134"/>
                <a:gd name="connsiteX3" fmla="*/ 12150 w 18762"/>
                <a:gd name="connsiteY3" fmla="*/ 6612 h 25134"/>
              </a:gdLst>
              <a:ahLst/>
              <a:cxnLst>
                <a:cxn ang="0">
                  <a:pos x="connsiteX0" y="connsiteY0"/>
                </a:cxn>
                <a:cxn ang="0">
                  <a:pos x="connsiteX1" y="connsiteY1"/>
                </a:cxn>
                <a:cxn ang="0">
                  <a:pos x="connsiteX2" y="connsiteY2"/>
                </a:cxn>
                <a:cxn ang="0">
                  <a:pos x="connsiteX3" y="connsiteY3"/>
                </a:cxn>
              </a:cxnLst>
              <a:rect l="l" t="t" r="r" b="b"/>
              <a:pathLst>
                <a:path w="18762" h="25134">
                  <a:moveTo>
                    <a:pt x="12150" y="6612"/>
                  </a:moveTo>
                  <a:cubicBezTo>
                    <a:pt x="13413" y="3463"/>
                    <a:pt x="15596" y="1240"/>
                    <a:pt x="18762" y="0"/>
                  </a:cubicBezTo>
                  <a:cubicBezTo>
                    <a:pt x="17139" y="11018"/>
                    <a:pt x="16608" y="22780"/>
                    <a:pt x="0" y="25134"/>
                  </a:cubicBezTo>
                  <a:cubicBezTo>
                    <a:pt x="3515" y="17785"/>
                    <a:pt x="10481" y="13693"/>
                    <a:pt x="12150" y="6612"/>
                  </a:cubicBezTo>
                  <a:close/>
                </a:path>
              </a:pathLst>
            </a:custGeom>
            <a:grpFill/>
            <a:ln w="5715" cap="flat">
              <a:noFill/>
              <a:prstDash val="solid"/>
              <a:miter/>
            </a:ln>
          </p:spPr>
          <p:txBody>
            <a:bodyPr rtlCol="0" anchor="ctr"/>
            <a:lstStyle/>
            <a:p>
              <a:endParaRPr lang="zh-CN" altLang="en-US"/>
            </a:p>
          </p:txBody>
        </p:sp>
        <p:sp>
          <p:nvSpPr>
            <p:cNvPr id="2479" name="任意多边形: 形状 2478">
              <a:extLst>
                <a:ext uri="{FF2B5EF4-FFF2-40B4-BE49-F238E27FC236}">
                  <a16:creationId xmlns:a16="http://schemas.microsoft.com/office/drawing/2014/main" id="{6F48FDFA-9FBF-C386-C607-614022A88DF0}"/>
                </a:ext>
              </a:extLst>
            </p:cNvPr>
            <p:cNvSpPr/>
            <p:nvPr/>
          </p:nvSpPr>
          <p:spPr>
            <a:xfrm>
              <a:off x="4865228" y="4978932"/>
              <a:ext cx="12268" cy="15828"/>
            </a:xfrm>
            <a:custGeom>
              <a:avLst/>
              <a:gdLst>
                <a:gd name="connsiteX0" fmla="*/ 9076 w 12268"/>
                <a:gd name="connsiteY0" fmla="*/ 15829 h 15828"/>
                <a:gd name="connsiteX1" fmla="*/ 5013 w 12268"/>
                <a:gd name="connsiteY1" fmla="*/ 11268 h 15828"/>
                <a:gd name="connsiteX2" fmla="*/ 1047 w 12268"/>
                <a:gd name="connsiteY2" fmla="*/ 5633 h 15828"/>
                <a:gd name="connsiteX3" fmla="*/ 7876 w 12268"/>
                <a:gd name="connsiteY3" fmla="*/ 44 h 15828"/>
                <a:gd name="connsiteX4" fmla="*/ 12180 w 12268"/>
                <a:gd name="connsiteY4" fmla="*/ 5748 h 15828"/>
                <a:gd name="connsiteX5" fmla="*/ 9059 w 12268"/>
                <a:gd name="connsiteY5" fmla="*/ 15823 h 15828"/>
                <a:gd name="connsiteX6" fmla="*/ 9076 w 12268"/>
                <a:gd name="connsiteY6" fmla="*/ 15829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8" h="15828">
                  <a:moveTo>
                    <a:pt x="9076" y="15829"/>
                  </a:moveTo>
                  <a:cubicBezTo>
                    <a:pt x="7745" y="14257"/>
                    <a:pt x="6705" y="11983"/>
                    <a:pt x="5013" y="11268"/>
                  </a:cubicBezTo>
                  <a:cubicBezTo>
                    <a:pt x="2235" y="10097"/>
                    <a:pt x="-1977" y="10651"/>
                    <a:pt x="1047" y="5633"/>
                  </a:cubicBezTo>
                  <a:cubicBezTo>
                    <a:pt x="2658" y="2959"/>
                    <a:pt x="3904" y="-425"/>
                    <a:pt x="7876" y="44"/>
                  </a:cubicBezTo>
                  <a:cubicBezTo>
                    <a:pt x="11008" y="410"/>
                    <a:pt x="12065" y="2844"/>
                    <a:pt x="12180" y="5748"/>
                  </a:cubicBezTo>
                  <a:cubicBezTo>
                    <a:pt x="12334" y="9474"/>
                    <a:pt x="12694" y="13268"/>
                    <a:pt x="9059" y="15823"/>
                  </a:cubicBezTo>
                  <a:lnTo>
                    <a:pt x="9076" y="15829"/>
                  </a:lnTo>
                  <a:close/>
                </a:path>
              </a:pathLst>
            </a:custGeom>
            <a:grpFill/>
            <a:ln w="5715" cap="flat">
              <a:noFill/>
              <a:prstDash val="solid"/>
              <a:miter/>
            </a:ln>
          </p:spPr>
          <p:txBody>
            <a:bodyPr rtlCol="0" anchor="ctr"/>
            <a:lstStyle/>
            <a:p>
              <a:endParaRPr lang="zh-CN" altLang="en-US"/>
            </a:p>
          </p:txBody>
        </p:sp>
        <p:sp>
          <p:nvSpPr>
            <p:cNvPr id="2480" name="任意多边形: 形状 2479">
              <a:extLst>
                <a:ext uri="{FF2B5EF4-FFF2-40B4-BE49-F238E27FC236}">
                  <a16:creationId xmlns:a16="http://schemas.microsoft.com/office/drawing/2014/main" id="{61180C03-E612-7210-6AE1-2112E61F78C9}"/>
                </a:ext>
              </a:extLst>
            </p:cNvPr>
            <p:cNvSpPr/>
            <p:nvPr/>
          </p:nvSpPr>
          <p:spPr>
            <a:xfrm>
              <a:off x="4991163" y="4885184"/>
              <a:ext cx="8122" cy="6867"/>
            </a:xfrm>
            <a:custGeom>
              <a:avLst/>
              <a:gdLst>
                <a:gd name="connsiteX0" fmla="*/ 8122 w 8122"/>
                <a:gd name="connsiteY0" fmla="*/ 4347 h 6867"/>
                <a:gd name="connsiteX1" fmla="*/ 470 w 8122"/>
                <a:gd name="connsiteY1" fmla="*/ 4033 h 6867"/>
                <a:gd name="connsiteX2" fmla="*/ 1859 w 8122"/>
                <a:gd name="connsiteY2" fmla="*/ 135 h 6867"/>
                <a:gd name="connsiteX3" fmla="*/ 8077 w 8122"/>
                <a:gd name="connsiteY3" fmla="*/ 4278 h 6867"/>
                <a:gd name="connsiteX4" fmla="*/ 8122 w 8122"/>
                <a:gd name="connsiteY4" fmla="*/ 4347 h 6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2" h="6867">
                  <a:moveTo>
                    <a:pt x="8122" y="4347"/>
                  </a:moveTo>
                  <a:cubicBezTo>
                    <a:pt x="5414" y="8222"/>
                    <a:pt x="2727" y="7239"/>
                    <a:pt x="470" y="4033"/>
                  </a:cubicBezTo>
                  <a:cubicBezTo>
                    <a:pt x="-564" y="2558"/>
                    <a:pt x="201" y="609"/>
                    <a:pt x="1859" y="135"/>
                  </a:cubicBezTo>
                  <a:cubicBezTo>
                    <a:pt x="5276" y="-837"/>
                    <a:pt x="5402" y="3741"/>
                    <a:pt x="8077" y="4278"/>
                  </a:cubicBezTo>
                  <a:lnTo>
                    <a:pt x="8122" y="4347"/>
                  </a:lnTo>
                  <a:close/>
                </a:path>
              </a:pathLst>
            </a:custGeom>
            <a:grpFill/>
            <a:ln w="5715" cap="flat">
              <a:noFill/>
              <a:prstDash val="solid"/>
              <a:miter/>
            </a:ln>
          </p:spPr>
          <p:txBody>
            <a:bodyPr rtlCol="0" anchor="ctr"/>
            <a:lstStyle/>
            <a:p>
              <a:endParaRPr lang="zh-CN" altLang="en-US"/>
            </a:p>
          </p:txBody>
        </p:sp>
        <p:sp>
          <p:nvSpPr>
            <p:cNvPr id="2481" name="任意多边形: 形状 2480">
              <a:extLst>
                <a:ext uri="{FF2B5EF4-FFF2-40B4-BE49-F238E27FC236}">
                  <a16:creationId xmlns:a16="http://schemas.microsoft.com/office/drawing/2014/main" id="{76C65B95-D6C2-C00C-83EA-032F59725BE3}"/>
                </a:ext>
              </a:extLst>
            </p:cNvPr>
            <p:cNvSpPr/>
            <p:nvPr/>
          </p:nvSpPr>
          <p:spPr>
            <a:xfrm>
              <a:off x="4999240" y="4884505"/>
              <a:ext cx="5003" cy="5025"/>
            </a:xfrm>
            <a:custGeom>
              <a:avLst/>
              <a:gdLst>
                <a:gd name="connsiteX0" fmla="*/ 0 w 5003"/>
                <a:gd name="connsiteY0" fmla="*/ 4963 h 5025"/>
                <a:gd name="connsiteX1" fmla="*/ 3966 w 5003"/>
                <a:gd name="connsiteY1" fmla="*/ 14 h 5025"/>
                <a:gd name="connsiteX2" fmla="*/ 4989 w 5003"/>
                <a:gd name="connsiteY2" fmla="*/ 1037 h 5025"/>
                <a:gd name="connsiteX3" fmla="*/ 51 w 5003"/>
                <a:gd name="connsiteY3" fmla="*/ 5026 h 5025"/>
                <a:gd name="connsiteX4" fmla="*/ 0 w 5003"/>
                <a:gd name="connsiteY4" fmla="*/ 4963 h 5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3" h="5025">
                  <a:moveTo>
                    <a:pt x="0" y="4963"/>
                  </a:moveTo>
                  <a:cubicBezTo>
                    <a:pt x="417" y="2580"/>
                    <a:pt x="349" y="-221"/>
                    <a:pt x="3966" y="14"/>
                  </a:cubicBezTo>
                  <a:cubicBezTo>
                    <a:pt x="4343" y="36"/>
                    <a:pt x="4961" y="659"/>
                    <a:pt x="4989" y="1037"/>
                  </a:cubicBezTo>
                  <a:cubicBezTo>
                    <a:pt x="5229" y="4637"/>
                    <a:pt x="2440" y="4603"/>
                    <a:pt x="51" y="5026"/>
                  </a:cubicBezTo>
                  <a:cubicBezTo>
                    <a:pt x="46" y="5026"/>
                    <a:pt x="0" y="4963"/>
                    <a:pt x="0" y="4963"/>
                  </a:cubicBezTo>
                  <a:close/>
                </a:path>
              </a:pathLst>
            </a:custGeom>
            <a:grpFill/>
            <a:ln w="5715" cap="flat">
              <a:noFill/>
              <a:prstDash val="solid"/>
              <a:miter/>
            </a:ln>
          </p:spPr>
          <p:txBody>
            <a:bodyPr rtlCol="0" anchor="ctr"/>
            <a:lstStyle/>
            <a:p>
              <a:endParaRPr lang="zh-CN" altLang="en-US"/>
            </a:p>
          </p:txBody>
        </p:sp>
        <p:sp>
          <p:nvSpPr>
            <p:cNvPr id="2482" name="任意多边形: 形状 2481">
              <a:extLst>
                <a:ext uri="{FF2B5EF4-FFF2-40B4-BE49-F238E27FC236}">
                  <a16:creationId xmlns:a16="http://schemas.microsoft.com/office/drawing/2014/main" id="{009A0273-0CCF-9375-B51E-D2A80CFCEBB8}"/>
                </a:ext>
              </a:extLst>
            </p:cNvPr>
            <p:cNvSpPr/>
            <p:nvPr/>
          </p:nvSpPr>
          <p:spPr>
            <a:xfrm>
              <a:off x="4890727" y="4954272"/>
              <a:ext cx="5670" cy="5608"/>
            </a:xfrm>
            <a:custGeom>
              <a:avLst/>
              <a:gdLst>
                <a:gd name="connsiteX0" fmla="*/ 3288 w 5670"/>
                <a:gd name="connsiteY0" fmla="*/ 21 h 5608"/>
                <a:gd name="connsiteX1" fmla="*/ 5591 w 5670"/>
                <a:gd name="connsiteY1" fmla="*/ 3318 h 5608"/>
                <a:gd name="connsiteX2" fmla="*/ 2933 w 5670"/>
                <a:gd name="connsiteY2" fmla="*/ 5347 h 5608"/>
                <a:gd name="connsiteX3" fmla="*/ 110 w 5670"/>
                <a:gd name="connsiteY3" fmla="*/ 2752 h 5608"/>
                <a:gd name="connsiteX4" fmla="*/ 3288 w 5670"/>
                <a:gd name="connsiteY4" fmla="*/ 21 h 5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0" h="5608">
                  <a:moveTo>
                    <a:pt x="3288" y="21"/>
                  </a:moveTo>
                  <a:cubicBezTo>
                    <a:pt x="3968" y="946"/>
                    <a:pt x="5288" y="2015"/>
                    <a:pt x="5591" y="3318"/>
                  </a:cubicBezTo>
                  <a:cubicBezTo>
                    <a:pt x="6019" y="5147"/>
                    <a:pt x="4654" y="6107"/>
                    <a:pt x="2933" y="5347"/>
                  </a:cubicBezTo>
                  <a:cubicBezTo>
                    <a:pt x="1825" y="4856"/>
                    <a:pt x="-536" y="5347"/>
                    <a:pt x="110" y="2752"/>
                  </a:cubicBezTo>
                  <a:cubicBezTo>
                    <a:pt x="487" y="1255"/>
                    <a:pt x="807" y="-191"/>
                    <a:pt x="3288" y="21"/>
                  </a:cubicBezTo>
                  <a:close/>
                </a:path>
              </a:pathLst>
            </a:custGeom>
            <a:grpFill/>
            <a:ln w="5715" cap="flat">
              <a:noFill/>
              <a:prstDash val="solid"/>
              <a:miter/>
            </a:ln>
          </p:spPr>
          <p:txBody>
            <a:bodyPr rtlCol="0" anchor="ctr"/>
            <a:lstStyle/>
            <a:p>
              <a:endParaRPr lang="zh-CN" altLang="en-US"/>
            </a:p>
          </p:txBody>
        </p:sp>
        <p:sp>
          <p:nvSpPr>
            <p:cNvPr id="2483" name="任意多边形: 形状 2482">
              <a:extLst>
                <a:ext uri="{FF2B5EF4-FFF2-40B4-BE49-F238E27FC236}">
                  <a16:creationId xmlns:a16="http://schemas.microsoft.com/office/drawing/2014/main" id="{81ABAB82-D2E0-28BA-60D4-83DD78244C00}"/>
                </a:ext>
              </a:extLst>
            </p:cNvPr>
            <p:cNvSpPr/>
            <p:nvPr/>
          </p:nvSpPr>
          <p:spPr>
            <a:xfrm>
              <a:off x="4931578" y="4896074"/>
              <a:ext cx="5202" cy="4225"/>
            </a:xfrm>
            <a:custGeom>
              <a:avLst/>
              <a:gdLst>
                <a:gd name="connsiteX0" fmla="*/ 5191 w 5202"/>
                <a:gd name="connsiteY0" fmla="*/ 0 h 4225"/>
                <a:gd name="connsiteX1" fmla="*/ 1173 w 5202"/>
                <a:gd name="connsiteY1" fmla="*/ 4223 h 4225"/>
                <a:gd name="connsiteX2" fmla="*/ 19 w 5202"/>
                <a:gd name="connsiteY2" fmla="*/ 2400 h 4225"/>
                <a:gd name="connsiteX3" fmla="*/ 5202 w 5202"/>
                <a:gd name="connsiteY3" fmla="*/ 17 h 4225"/>
                <a:gd name="connsiteX4" fmla="*/ 5191 w 5202"/>
                <a:gd name="connsiteY4" fmla="*/ 0 h 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2" h="4225">
                  <a:moveTo>
                    <a:pt x="5191" y="0"/>
                  </a:moveTo>
                  <a:cubicBezTo>
                    <a:pt x="4379" y="1920"/>
                    <a:pt x="3431" y="3778"/>
                    <a:pt x="1173" y="4223"/>
                  </a:cubicBezTo>
                  <a:cubicBezTo>
                    <a:pt x="893" y="4281"/>
                    <a:pt x="-153" y="2795"/>
                    <a:pt x="19" y="2400"/>
                  </a:cubicBezTo>
                  <a:cubicBezTo>
                    <a:pt x="985" y="166"/>
                    <a:pt x="3185" y="211"/>
                    <a:pt x="5202" y="17"/>
                  </a:cubicBezTo>
                  <a:lnTo>
                    <a:pt x="5191" y="0"/>
                  </a:lnTo>
                  <a:close/>
                </a:path>
              </a:pathLst>
            </a:custGeom>
            <a:grpFill/>
            <a:ln w="5715" cap="flat">
              <a:noFill/>
              <a:prstDash val="solid"/>
              <a:miter/>
            </a:ln>
          </p:spPr>
          <p:txBody>
            <a:bodyPr rtlCol="0" anchor="ctr"/>
            <a:lstStyle/>
            <a:p>
              <a:endParaRPr lang="zh-CN" altLang="en-US"/>
            </a:p>
          </p:txBody>
        </p:sp>
        <p:sp>
          <p:nvSpPr>
            <p:cNvPr id="2484" name="任意多边形: 形状 2483">
              <a:extLst>
                <a:ext uri="{FF2B5EF4-FFF2-40B4-BE49-F238E27FC236}">
                  <a16:creationId xmlns:a16="http://schemas.microsoft.com/office/drawing/2014/main" id="{2E80F24E-2BDA-F79A-1E58-E18938404AFD}"/>
                </a:ext>
              </a:extLst>
            </p:cNvPr>
            <p:cNvSpPr/>
            <p:nvPr/>
          </p:nvSpPr>
          <p:spPr>
            <a:xfrm>
              <a:off x="5002549" y="4892771"/>
              <a:ext cx="6589" cy="3308"/>
            </a:xfrm>
            <a:custGeom>
              <a:avLst/>
              <a:gdLst>
                <a:gd name="connsiteX0" fmla="*/ 0 w 6589"/>
                <a:gd name="connsiteY0" fmla="*/ 3309 h 3308"/>
                <a:gd name="connsiteX1" fmla="*/ 6589 w 6589"/>
                <a:gd name="connsiteY1" fmla="*/ 17 h 3308"/>
                <a:gd name="connsiteX2" fmla="*/ 6578 w 6589"/>
                <a:gd name="connsiteY2" fmla="*/ 0 h 3308"/>
                <a:gd name="connsiteX3" fmla="*/ 0 w 6589"/>
                <a:gd name="connsiteY3" fmla="*/ 3309 h 3308"/>
              </a:gdLst>
              <a:ahLst/>
              <a:cxnLst>
                <a:cxn ang="0">
                  <a:pos x="connsiteX0" y="connsiteY0"/>
                </a:cxn>
                <a:cxn ang="0">
                  <a:pos x="connsiteX1" y="connsiteY1"/>
                </a:cxn>
                <a:cxn ang="0">
                  <a:pos x="connsiteX2" y="connsiteY2"/>
                </a:cxn>
                <a:cxn ang="0">
                  <a:pos x="connsiteX3" y="connsiteY3"/>
                </a:cxn>
              </a:cxnLst>
              <a:rect l="l" t="t" r="r" b="b"/>
              <a:pathLst>
                <a:path w="6589" h="3308">
                  <a:moveTo>
                    <a:pt x="0" y="3309"/>
                  </a:moveTo>
                  <a:cubicBezTo>
                    <a:pt x="1417" y="652"/>
                    <a:pt x="3880" y="91"/>
                    <a:pt x="6589" y="17"/>
                  </a:cubicBezTo>
                  <a:cubicBezTo>
                    <a:pt x="6589" y="17"/>
                    <a:pt x="6578" y="0"/>
                    <a:pt x="6578" y="0"/>
                  </a:cubicBezTo>
                  <a:cubicBezTo>
                    <a:pt x="5178" y="2686"/>
                    <a:pt x="2714" y="3241"/>
                    <a:pt x="0" y="3309"/>
                  </a:cubicBezTo>
                  <a:close/>
                </a:path>
              </a:pathLst>
            </a:custGeom>
            <a:grpFill/>
            <a:ln w="5715" cap="flat">
              <a:noFill/>
              <a:prstDash val="solid"/>
              <a:miter/>
            </a:ln>
          </p:spPr>
          <p:txBody>
            <a:bodyPr rtlCol="0" anchor="ctr"/>
            <a:lstStyle/>
            <a:p>
              <a:endParaRPr lang="zh-CN" altLang="en-US"/>
            </a:p>
          </p:txBody>
        </p:sp>
        <p:sp>
          <p:nvSpPr>
            <p:cNvPr id="2485" name="任意多边形: 形状 2484">
              <a:extLst>
                <a:ext uri="{FF2B5EF4-FFF2-40B4-BE49-F238E27FC236}">
                  <a16:creationId xmlns:a16="http://schemas.microsoft.com/office/drawing/2014/main" id="{5E4D125B-7810-DA3B-A29D-D405AEBC0A9E}"/>
                </a:ext>
              </a:extLst>
            </p:cNvPr>
            <p:cNvSpPr/>
            <p:nvPr/>
          </p:nvSpPr>
          <p:spPr>
            <a:xfrm>
              <a:off x="4903908" y="4905933"/>
              <a:ext cx="6543" cy="3331"/>
            </a:xfrm>
            <a:custGeom>
              <a:avLst/>
              <a:gdLst>
                <a:gd name="connsiteX0" fmla="*/ 0 w 6543"/>
                <a:gd name="connsiteY0" fmla="*/ 3332 h 3331"/>
                <a:gd name="connsiteX1" fmla="*/ 6544 w 6543"/>
                <a:gd name="connsiteY1" fmla="*/ 0 h 3331"/>
                <a:gd name="connsiteX2" fmla="*/ 0 w 6543"/>
                <a:gd name="connsiteY2" fmla="*/ 3332 h 3331"/>
              </a:gdLst>
              <a:ahLst/>
              <a:cxnLst>
                <a:cxn ang="0">
                  <a:pos x="connsiteX0" y="connsiteY0"/>
                </a:cxn>
                <a:cxn ang="0">
                  <a:pos x="connsiteX1" y="connsiteY1"/>
                </a:cxn>
                <a:cxn ang="0">
                  <a:pos x="connsiteX2" y="connsiteY2"/>
                </a:cxn>
              </a:cxnLst>
              <a:rect l="l" t="t" r="r" b="b"/>
              <a:pathLst>
                <a:path w="6543" h="3331">
                  <a:moveTo>
                    <a:pt x="0" y="3332"/>
                  </a:moveTo>
                  <a:cubicBezTo>
                    <a:pt x="1389" y="668"/>
                    <a:pt x="3840" y="85"/>
                    <a:pt x="6544" y="0"/>
                  </a:cubicBezTo>
                  <a:cubicBezTo>
                    <a:pt x="5149" y="2652"/>
                    <a:pt x="2703" y="3235"/>
                    <a:pt x="0" y="3332"/>
                  </a:cubicBezTo>
                  <a:close/>
                </a:path>
              </a:pathLst>
            </a:custGeom>
            <a:grpFill/>
            <a:ln w="5715" cap="flat">
              <a:noFill/>
              <a:prstDash val="solid"/>
              <a:miter/>
            </a:ln>
          </p:spPr>
          <p:txBody>
            <a:bodyPr rtlCol="0" anchor="ctr"/>
            <a:lstStyle/>
            <a:p>
              <a:endParaRPr lang="zh-CN" altLang="en-US"/>
            </a:p>
          </p:txBody>
        </p:sp>
        <p:sp>
          <p:nvSpPr>
            <p:cNvPr id="2486" name="任意多边形: 形状 2485">
              <a:extLst>
                <a:ext uri="{FF2B5EF4-FFF2-40B4-BE49-F238E27FC236}">
                  <a16:creationId xmlns:a16="http://schemas.microsoft.com/office/drawing/2014/main" id="{61185BE2-5D05-2BB1-AB30-9840345B7CEA}"/>
                </a:ext>
              </a:extLst>
            </p:cNvPr>
            <p:cNvSpPr/>
            <p:nvPr/>
          </p:nvSpPr>
          <p:spPr>
            <a:xfrm>
              <a:off x="4903919" y="4915785"/>
              <a:ext cx="6549" cy="2545"/>
            </a:xfrm>
            <a:custGeom>
              <a:avLst/>
              <a:gdLst>
                <a:gd name="connsiteX0" fmla="*/ 6550 w 6549"/>
                <a:gd name="connsiteY0" fmla="*/ 28 h 2545"/>
                <a:gd name="connsiteX1" fmla="*/ 0 w 6549"/>
                <a:gd name="connsiteY1" fmla="*/ 0 h 2545"/>
                <a:gd name="connsiteX2" fmla="*/ 6550 w 6549"/>
                <a:gd name="connsiteY2" fmla="*/ 28 h 2545"/>
              </a:gdLst>
              <a:ahLst/>
              <a:cxnLst>
                <a:cxn ang="0">
                  <a:pos x="connsiteX0" y="connsiteY0"/>
                </a:cxn>
                <a:cxn ang="0">
                  <a:pos x="connsiteX1" y="connsiteY1"/>
                </a:cxn>
                <a:cxn ang="0">
                  <a:pos x="connsiteX2" y="connsiteY2"/>
                </a:cxn>
              </a:cxnLst>
              <a:rect l="l" t="t" r="r" b="b"/>
              <a:pathLst>
                <a:path w="6549" h="2545">
                  <a:moveTo>
                    <a:pt x="6550" y="28"/>
                  </a:moveTo>
                  <a:cubicBezTo>
                    <a:pt x="4349" y="3372"/>
                    <a:pt x="2166" y="3406"/>
                    <a:pt x="0" y="0"/>
                  </a:cubicBezTo>
                  <a:cubicBezTo>
                    <a:pt x="2183" y="11"/>
                    <a:pt x="4366" y="17"/>
                    <a:pt x="6550" y="28"/>
                  </a:cubicBezTo>
                  <a:close/>
                </a:path>
              </a:pathLst>
            </a:custGeom>
            <a:grpFill/>
            <a:ln w="5715" cap="flat">
              <a:noFill/>
              <a:prstDash val="solid"/>
              <a:miter/>
            </a:ln>
          </p:spPr>
          <p:txBody>
            <a:bodyPr rtlCol="0" anchor="ctr"/>
            <a:lstStyle/>
            <a:p>
              <a:endParaRPr lang="zh-CN" altLang="en-US"/>
            </a:p>
          </p:txBody>
        </p:sp>
        <p:sp>
          <p:nvSpPr>
            <p:cNvPr id="2487" name="任意多边形: 形状 2486">
              <a:extLst>
                <a:ext uri="{FF2B5EF4-FFF2-40B4-BE49-F238E27FC236}">
                  <a16:creationId xmlns:a16="http://schemas.microsoft.com/office/drawing/2014/main" id="{22112F69-B6ED-3FA5-8938-C639EC0AB165}"/>
                </a:ext>
              </a:extLst>
            </p:cNvPr>
            <p:cNvSpPr/>
            <p:nvPr/>
          </p:nvSpPr>
          <p:spPr>
            <a:xfrm>
              <a:off x="4870691" y="4994761"/>
              <a:ext cx="3618" cy="2543"/>
            </a:xfrm>
            <a:custGeom>
              <a:avLst/>
              <a:gdLst>
                <a:gd name="connsiteX0" fmla="*/ 3602 w 3618"/>
                <a:gd name="connsiteY0" fmla="*/ 0 h 2543"/>
                <a:gd name="connsiteX1" fmla="*/ 367 w 3618"/>
                <a:gd name="connsiteY1" fmla="*/ 2366 h 2543"/>
                <a:gd name="connsiteX2" fmla="*/ 3619 w 3618"/>
                <a:gd name="connsiteY2" fmla="*/ 0 h 2543"/>
                <a:gd name="connsiteX3" fmla="*/ 3602 w 3618"/>
                <a:gd name="connsiteY3" fmla="*/ 0 h 2543"/>
              </a:gdLst>
              <a:ahLst/>
              <a:cxnLst>
                <a:cxn ang="0">
                  <a:pos x="connsiteX0" y="connsiteY0"/>
                </a:cxn>
                <a:cxn ang="0">
                  <a:pos x="connsiteX1" y="connsiteY1"/>
                </a:cxn>
                <a:cxn ang="0">
                  <a:pos x="connsiteX2" y="connsiteY2"/>
                </a:cxn>
                <a:cxn ang="0">
                  <a:pos x="connsiteX3" y="connsiteY3"/>
                </a:cxn>
              </a:cxnLst>
              <a:rect l="l" t="t" r="r" b="b"/>
              <a:pathLst>
                <a:path w="3618" h="2543">
                  <a:moveTo>
                    <a:pt x="3602" y="0"/>
                  </a:moveTo>
                  <a:cubicBezTo>
                    <a:pt x="2876" y="1423"/>
                    <a:pt x="664" y="3097"/>
                    <a:pt x="367" y="2366"/>
                  </a:cubicBezTo>
                  <a:cubicBezTo>
                    <a:pt x="-1159" y="-1383"/>
                    <a:pt x="2499" y="874"/>
                    <a:pt x="3619" y="0"/>
                  </a:cubicBezTo>
                  <a:lnTo>
                    <a:pt x="3602" y="0"/>
                  </a:lnTo>
                  <a:close/>
                </a:path>
              </a:pathLst>
            </a:custGeom>
            <a:grpFill/>
            <a:ln w="5715" cap="flat">
              <a:noFill/>
              <a:prstDash val="solid"/>
              <a:miter/>
            </a:ln>
          </p:spPr>
          <p:txBody>
            <a:bodyPr rtlCol="0" anchor="ctr"/>
            <a:lstStyle/>
            <a:p>
              <a:endParaRPr lang="zh-CN" altLang="en-US"/>
            </a:p>
          </p:txBody>
        </p:sp>
        <p:sp>
          <p:nvSpPr>
            <p:cNvPr id="2488" name="任意多边形: 形状 2487">
              <a:extLst>
                <a:ext uri="{FF2B5EF4-FFF2-40B4-BE49-F238E27FC236}">
                  <a16:creationId xmlns:a16="http://schemas.microsoft.com/office/drawing/2014/main" id="{6621CE32-800B-FDAC-4647-378F7A91397D}"/>
                </a:ext>
              </a:extLst>
            </p:cNvPr>
            <p:cNvSpPr/>
            <p:nvPr/>
          </p:nvSpPr>
          <p:spPr>
            <a:xfrm>
              <a:off x="4857879" y="4998081"/>
              <a:ext cx="3240" cy="3211"/>
            </a:xfrm>
            <a:custGeom>
              <a:avLst/>
              <a:gdLst>
                <a:gd name="connsiteX0" fmla="*/ 0 w 3240"/>
                <a:gd name="connsiteY0" fmla="*/ 3212 h 3211"/>
                <a:gd name="connsiteX1" fmla="*/ 3241 w 3240"/>
                <a:gd name="connsiteY1" fmla="*/ 0 h 3211"/>
                <a:gd name="connsiteX2" fmla="*/ 0 w 3240"/>
                <a:gd name="connsiteY2" fmla="*/ 3212 h 3211"/>
              </a:gdLst>
              <a:ahLst/>
              <a:cxnLst>
                <a:cxn ang="0">
                  <a:pos x="connsiteX0" y="connsiteY0"/>
                </a:cxn>
                <a:cxn ang="0">
                  <a:pos x="connsiteX1" y="connsiteY1"/>
                </a:cxn>
                <a:cxn ang="0">
                  <a:pos x="connsiteX2" y="connsiteY2"/>
                </a:cxn>
              </a:cxnLst>
              <a:rect l="l" t="t" r="r" b="b"/>
              <a:pathLst>
                <a:path w="3240" h="3211">
                  <a:moveTo>
                    <a:pt x="0" y="3212"/>
                  </a:moveTo>
                  <a:cubicBezTo>
                    <a:pt x="1080" y="2143"/>
                    <a:pt x="2160" y="1074"/>
                    <a:pt x="3241" y="0"/>
                  </a:cubicBezTo>
                  <a:cubicBezTo>
                    <a:pt x="2160" y="1069"/>
                    <a:pt x="1080" y="2143"/>
                    <a:pt x="0" y="3212"/>
                  </a:cubicBezTo>
                  <a:close/>
                </a:path>
              </a:pathLst>
            </a:custGeom>
            <a:grpFill/>
            <a:ln w="5715" cap="flat">
              <a:noFill/>
              <a:prstDash val="solid"/>
              <a:miter/>
            </a:ln>
          </p:spPr>
          <p:txBody>
            <a:bodyPr rtlCol="0" anchor="ctr"/>
            <a:lstStyle/>
            <a:p>
              <a:endParaRPr lang="zh-CN" altLang="en-US"/>
            </a:p>
          </p:txBody>
        </p:sp>
        <p:sp>
          <p:nvSpPr>
            <p:cNvPr id="2489" name="任意多边形: 形状 2488">
              <a:extLst>
                <a:ext uri="{FF2B5EF4-FFF2-40B4-BE49-F238E27FC236}">
                  <a16:creationId xmlns:a16="http://schemas.microsoft.com/office/drawing/2014/main" id="{E5DCFE17-B1D1-2112-59E5-86B61857505E}"/>
                </a:ext>
              </a:extLst>
            </p:cNvPr>
            <p:cNvSpPr/>
            <p:nvPr/>
          </p:nvSpPr>
          <p:spPr>
            <a:xfrm>
              <a:off x="4889374" y="4958579"/>
              <a:ext cx="1365" cy="1365"/>
            </a:xfrm>
            <a:custGeom>
              <a:avLst/>
              <a:gdLst>
                <a:gd name="connsiteX0" fmla="*/ 1366 w 1365"/>
                <a:gd name="connsiteY0" fmla="*/ 0 h 1365"/>
                <a:gd name="connsiteX1" fmla="*/ 611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1" y="1366"/>
                  </a:lnTo>
                  <a:lnTo>
                    <a:pt x="0" y="749"/>
                  </a:lnTo>
                  <a:close/>
                </a:path>
              </a:pathLst>
            </a:custGeom>
            <a:grpFill/>
            <a:ln w="5715" cap="flat">
              <a:noFill/>
              <a:prstDash val="solid"/>
              <a:miter/>
            </a:ln>
          </p:spPr>
          <p:txBody>
            <a:bodyPr rtlCol="0" anchor="ctr"/>
            <a:lstStyle/>
            <a:p>
              <a:endParaRPr lang="zh-CN" altLang="en-US"/>
            </a:p>
          </p:txBody>
        </p:sp>
        <p:sp>
          <p:nvSpPr>
            <p:cNvPr id="2490" name="任意多边形: 形状 2489">
              <a:extLst>
                <a:ext uri="{FF2B5EF4-FFF2-40B4-BE49-F238E27FC236}">
                  <a16:creationId xmlns:a16="http://schemas.microsoft.com/office/drawing/2014/main" id="{D84F99AA-D038-CD5C-6879-7D6EC2D6DE62}"/>
                </a:ext>
              </a:extLst>
            </p:cNvPr>
            <p:cNvSpPr/>
            <p:nvPr/>
          </p:nvSpPr>
          <p:spPr>
            <a:xfrm>
              <a:off x="4890740" y="4932279"/>
              <a:ext cx="3297" cy="3274"/>
            </a:xfrm>
            <a:custGeom>
              <a:avLst/>
              <a:gdLst>
                <a:gd name="connsiteX0" fmla="*/ 0 w 3297"/>
                <a:gd name="connsiteY0" fmla="*/ 3275 h 3274"/>
                <a:gd name="connsiteX1" fmla="*/ 3298 w 3297"/>
                <a:gd name="connsiteY1" fmla="*/ 0 h 3274"/>
                <a:gd name="connsiteX2" fmla="*/ 0 w 3297"/>
                <a:gd name="connsiteY2" fmla="*/ 3275 h 3274"/>
              </a:gdLst>
              <a:ahLst/>
              <a:cxnLst>
                <a:cxn ang="0">
                  <a:pos x="connsiteX0" y="connsiteY0"/>
                </a:cxn>
                <a:cxn ang="0">
                  <a:pos x="connsiteX1" y="connsiteY1"/>
                </a:cxn>
                <a:cxn ang="0">
                  <a:pos x="connsiteX2" y="connsiteY2"/>
                </a:cxn>
              </a:cxnLst>
              <a:rect l="l" t="t" r="r" b="b"/>
              <a:pathLst>
                <a:path w="3297" h="3274">
                  <a:moveTo>
                    <a:pt x="0" y="3275"/>
                  </a:moveTo>
                  <a:cubicBezTo>
                    <a:pt x="1097" y="2183"/>
                    <a:pt x="2200" y="1091"/>
                    <a:pt x="3298" y="0"/>
                  </a:cubicBezTo>
                  <a:cubicBezTo>
                    <a:pt x="2200" y="1091"/>
                    <a:pt x="1103" y="2183"/>
                    <a:pt x="0" y="3275"/>
                  </a:cubicBezTo>
                  <a:close/>
                </a:path>
              </a:pathLst>
            </a:custGeom>
            <a:grpFill/>
            <a:ln w="5715" cap="flat">
              <a:noFill/>
              <a:prstDash val="solid"/>
              <a:miter/>
            </a:ln>
          </p:spPr>
          <p:txBody>
            <a:bodyPr rtlCol="0" anchor="ctr"/>
            <a:lstStyle/>
            <a:p>
              <a:endParaRPr lang="zh-CN" altLang="en-US"/>
            </a:p>
          </p:txBody>
        </p:sp>
        <p:sp>
          <p:nvSpPr>
            <p:cNvPr id="2491" name="任意多边形: 形状 2490">
              <a:extLst>
                <a:ext uri="{FF2B5EF4-FFF2-40B4-BE49-F238E27FC236}">
                  <a16:creationId xmlns:a16="http://schemas.microsoft.com/office/drawing/2014/main" id="{820F8C88-48B1-A1B2-34FF-3954D6F9E06E}"/>
                </a:ext>
              </a:extLst>
            </p:cNvPr>
            <p:cNvSpPr/>
            <p:nvPr/>
          </p:nvSpPr>
          <p:spPr>
            <a:xfrm>
              <a:off x="4913772" y="4919077"/>
              <a:ext cx="1670" cy="3325"/>
            </a:xfrm>
            <a:custGeom>
              <a:avLst/>
              <a:gdLst>
                <a:gd name="connsiteX0" fmla="*/ 0 w 1670"/>
                <a:gd name="connsiteY0" fmla="*/ 3326 h 3325"/>
                <a:gd name="connsiteX1" fmla="*/ 23 w 1670"/>
                <a:gd name="connsiteY1" fmla="*/ 0 h 3325"/>
                <a:gd name="connsiteX2" fmla="*/ 0 w 1670"/>
                <a:gd name="connsiteY2" fmla="*/ 3326 h 3325"/>
              </a:gdLst>
              <a:ahLst/>
              <a:cxnLst>
                <a:cxn ang="0">
                  <a:pos x="connsiteX0" y="connsiteY0"/>
                </a:cxn>
                <a:cxn ang="0">
                  <a:pos x="connsiteX1" y="connsiteY1"/>
                </a:cxn>
                <a:cxn ang="0">
                  <a:pos x="connsiteX2" y="connsiteY2"/>
                </a:cxn>
              </a:cxnLst>
              <a:rect l="l" t="t" r="r" b="b"/>
              <a:pathLst>
                <a:path w="1670" h="3325">
                  <a:moveTo>
                    <a:pt x="0" y="3326"/>
                  </a:moveTo>
                  <a:cubicBezTo>
                    <a:pt x="6" y="2217"/>
                    <a:pt x="17" y="1109"/>
                    <a:pt x="23" y="0"/>
                  </a:cubicBezTo>
                  <a:cubicBezTo>
                    <a:pt x="2223" y="1126"/>
                    <a:pt x="2223" y="2235"/>
                    <a:pt x="0" y="3326"/>
                  </a:cubicBezTo>
                  <a:close/>
                </a:path>
              </a:pathLst>
            </a:custGeom>
            <a:grpFill/>
            <a:ln w="5715" cap="flat">
              <a:noFill/>
              <a:prstDash val="solid"/>
              <a:miter/>
            </a:ln>
          </p:spPr>
          <p:txBody>
            <a:bodyPr rtlCol="0" anchor="ctr"/>
            <a:lstStyle/>
            <a:p>
              <a:endParaRPr lang="zh-CN" altLang="en-US"/>
            </a:p>
          </p:txBody>
        </p:sp>
        <p:sp>
          <p:nvSpPr>
            <p:cNvPr id="2492" name="任意多边形: 形状 2491">
              <a:extLst>
                <a:ext uri="{FF2B5EF4-FFF2-40B4-BE49-F238E27FC236}">
                  <a16:creationId xmlns:a16="http://schemas.microsoft.com/office/drawing/2014/main" id="{0DDF3D7E-127F-3B6F-CF09-BC7D0A77F0E0}"/>
                </a:ext>
              </a:extLst>
            </p:cNvPr>
            <p:cNvSpPr/>
            <p:nvPr/>
          </p:nvSpPr>
          <p:spPr>
            <a:xfrm>
              <a:off x="4935384" y="4882918"/>
              <a:ext cx="1402" cy="1287"/>
            </a:xfrm>
            <a:custGeom>
              <a:avLst/>
              <a:gdLst>
                <a:gd name="connsiteX0" fmla="*/ 1385 w 1402"/>
                <a:gd name="connsiteY0" fmla="*/ 0 h 1287"/>
                <a:gd name="connsiteX1" fmla="*/ 648 w 1402"/>
                <a:gd name="connsiteY1" fmla="*/ 1286 h 1287"/>
                <a:gd name="connsiteX2" fmla="*/ 1402 w 1402"/>
                <a:gd name="connsiteY2" fmla="*/ 6 h 1287"/>
                <a:gd name="connsiteX3" fmla="*/ 1385 w 1402"/>
                <a:gd name="connsiteY3" fmla="*/ 0 h 1287"/>
              </a:gdLst>
              <a:ahLst/>
              <a:cxnLst>
                <a:cxn ang="0">
                  <a:pos x="connsiteX0" y="connsiteY0"/>
                </a:cxn>
                <a:cxn ang="0">
                  <a:pos x="connsiteX1" y="connsiteY1"/>
                </a:cxn>
                <a:cxn ang="0">
                  <a:pos x="connsiteX2" y="connsiteY2"/>
                </a:cxn>
                <a:cxn ang="0">
                  <a:pos x="connsiteX3" y="connsiteY3"/>
                </a:cxn>
              </a:cxnLst>
              <a:rect l="l" t="t" r="r" b="b"/>
              <a:pathLst>
                <a:path w="1402" h="1287">
                  <a:moveTo>
                    <a:pt x="1385" y="0"/>
                  </a:moveTo>
                  <a:cubicBezTo>
                    <a:pt x="1134" y="451"/>
                    <a:pt x="791" y="1320"/>
                    <a:pt x="648" y="1286"/>
                  </a:cubicBezTo>
                  <a:cubicBezTo>
                    <a:pt x="-427" y="1040"/>
                    <a:pt x="-158" y="537"/>
                    <a:pt x="1402" y="6"/>
                  </a:cubicBezTo>
                  <a:lnTo>
                    <a:pt x="1385" y="0"/>
                  </a:lnTo>
                  <a:close/>
                </a:path>
              </a:pathLst>
            </a:custGeom>
            <a:grpFill/>
            <a:ln w="5715" cap="flat">
              <a:noFill/>
              <a:prstDash val="solid"/>
              <a:miter/>
            </a:ln>
          </p:spPr>
          <p:txBody>
            <a:bodyPr rtlCol="0" anchor="ctr"/>
            <a:lstStyle/>
            <a:p>
              <a:endParaRPr lang="zh-CN" altLang="en-US"/>
            </a:p>
          </p:txBody>
        </p:sp>
        <p:sp>
          <p:nvSpPr>
            <p:cNvPr id="2493" name="任意多边形: 形状 2492">
              <a:extLst>
                <a:ext uri="{FF2B5EF4-FFF2-40B4-BE49-F238E27FC236}">
                  <a16:creationId xmlns:a16="http://schemas.microsoft.com/office/drawing/2014/main" id="{F90C13E1-C176-6C99-4766-2F41CBD741AA}"/>
                </a:ext>
              </a:extLst>
            </p:cNvPr>
            <p:cNvSpPr/>
            <p:nvPr/>
          </p:nvSpPr>
          <p:spPr>
            <a:xfrm>
              <a:off x="5511967" y="4767790"/>
              <a:ext cx="41229" cy="29666"/>
            </a:xfrm>
            <a:custGeom>
              <a:avLst/>
              <a:gdLst>
                <a:gd name="connsiteX0" fmla="*/ 39828 w 41229"/>
                <a:gd name="connsiteY0" fmla="*/ 0 h 29666"/>
                <a:gd name="connsiteX1" fmla="*/ 39816 w 41229"/>
                <a:gd name="connsiteY1" fmla="*/ 9818 h 29666"/>
                <a:gd name="connsiteX2" fmla="*/ 39736 w 41229"/>
                <a:gd name="connsiteY2" fmla="*/ 16402 h 29666"/>
                <a:gd name="connsiteX3" fmla="*/ 36530 w 41229"/>
                <a:gd name="connsiteY3" fmla="*/ 16482 h 29666"/>
                <a:gd name="connsiteX4" fmla="*/ 36485 w 41229"/>
                <a:gd name="connsiteY4" fmla="*/ 23026 h 29666"/>
                <a:gd name="connsiteX5" fmla="*/ 36467 w 41229"/>
                <a:gd name="connsiteY5" fmla="*/ 29587 h 29666"/>
                <a:gd name="connsiteX6" fmla="*/ 33250 w 41229"/>
                <a:gd name="connsiteY6" fmla="*/ 29667 h 29666"/>
                <a:gd name="connsiteX7" fmla="*/ 23146 w 41229"/>
                <a:gd name="connsiteY7" fmla="*/ 24952 h 29666"/>
                <a:gd name="connsiteX8" fmla="*/ 0 w 41229"/>
                <a:gd name="connsiteY8" fmla="*/ 22803 h 29666"/>
                <a:gd name="connsiteX9" fmla="*/ 10076 w 41229"/>
                <a:gd name="connsiteY9" fmla="*/ 11270 h 29666"/>
                <a:gd name="connsiteX10" fmla="*/ 20031 w 41229"/>
                <a:gd name="connsiteY10" fmla="*/ 6572 h 29666"/>
                <a:gd name="connsiteX11" fmla="*/ 20048 w 41229"/>
                <a:gd name="connsiteY11" fmla="*/ 6572 h 29666"/>
                <a:gd name="connsiteX12" fmla="*/ 24786 w 41229"/>
                <a:gd name="connsiteY12" fmla="*/ 9893 h 29666"/>
                <a:gd name="connsiteX13" fmla="*/ 39828 w 41229"/>
                <a:gd name="connsiteY13" fmla="*/ 0 h 2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229" h="29666">
                  <a:moveTo>
                    <a:pt x="39828" y="0"/>
                  </a:moveTo>
                  <a:cubicBezTo>
                    <a:pt x="39822" y="3275"/>
                    <a:pt x="39822" y="6550"/>
                    <a:pt x="39816" y="9818"/>
                  </a:cubicBezTo>
                  <a:cubicBezTo>
                    <a:pt x="41828" y="12036"/>
                    <a:pt x="41594" y="14231"/>
                    <a:pt x="39736" y="16402"/>
                  </a:cubicBezTo>
                  <a:cubicBezTo>
                    <a:pt x="38668" y="16437"/>
                    <a:pt x="37599" y="16459"/>
                    <a:pt x="36530" y="16482"/>
                  </a:cubicBezTo>
                  <a:cubicBezTo>
                    <a:pt x="34461" y="18648"/>
                    <a:pt x="34467" y="20831"/>
                    <a:pt x="36485" y="23026"/>
                  </a:cubicBezTo>
                  <a:cubicBezTo>
                    <a:pt x="38331" y="25220"/>
                    <a:pt x="38348" y="27404"/>
                    <a:pt x="36467" y="29587"/>
                  </a:cubicBezTo>
                  <a:cubicBezTo>
                    <a:pt x="35393" y="29610"/>
                    <a:pt x="34324" y="29638"/>
                    <a:pt x="33250" y="29667"/>
                  </a:cubicBezTo>
                  <a:cubicBezTo>
                    <a:pt x="29141" y="29667"/>
                    <a:pt x="26312" y="27124"/>
                    <a:pt x="23146" y="24952"/>
                  </a:cubicBezTo>
                  <a:cubicBezTo>
                    <a:pt x="16682" y="20511"/>
                    <a:pt x="10184" y="15425"/>
                    <a:pt x="0" y="22803"/>
                  </a:cubicBezTo>
                  <a:cubicBezTo>
                    <a:pt x="2880" y="15533"/>
                    <a:pt x="2652" y="9630"/>
                    <a:pt x="10076" y="11270"/>
                  </a:cubicBezTo>
                  <a:cubicBezTo>
                    <a:pt x="14608" y="12270"/>
                    <a:pt x="16379" y="7424"/>
                    <a:pt x="20031" y="6572"/>
                  </a:cubicBezTo>
                  <a:lnTo>
                    <a:pt x="20048" y="6572"/>
                  </a:lnTo>
                  <a:cubicBezTo>
                    <a:pt x="20374" y="9476"/>
                    <a:pt x="20837" y="12385"/>
                    <a:pt x="24786" y="9893"/>
                  </a:cubicBezTo>
                  <a:cubicBezTo>
                    <a:pt x="29866" y="6704"/>
                    <a:pt x="34821" y="3309"/>
                    <a:pt x="39828" y="0"/>
                  </a:cubicBezTo>
                  <a:close/>
                </a:path>
              </a:pathLst>
            </a:custGeom>
            <a:grpFill/>
            <a:ln w="5715" cap="flat">
              <a:noFill/>
              <a:prstDash val="solid"/>
              <a:miter/>
            </a:ln>
          </p:spPr>
          <p:txBody>
            <a:bodyPr rtlCol="0" anchor="ctr"/>
            <a:lstStyle/>
            <a:p>
              <a:endParaRPr lang="zh-CN" altLang="en-US"/>
            </a:p>
          </p:txBody>
        </p:sp>
        <p:sp>
          <p:nvSpPr>
            <p:cNvPr id="2494" name="任意多边形: 形状 2493">
              <a:extLst>
                <a:ext uri="{FF2B5EF4-FFF2-40B4-BE49-F238E27FC236}">
                  <a16:creationId xmlns:a16="http://schemas.microsoft.com/office/drawing/2014/main" id="{0E919367-6749-BF4A-A88C-E274F2F3A276}"/>
                </a:ext>
              </a:extLst>
            </p:cNvPr>
            <p:cNvSpPr/>
            <p:nvPr/>
          </p:nvSpPr>
          <p:spPr>
            <a:xfrm>
              <a:off x="5393089" y="4842448"/>
              <a:ext cx="20848" cy="28172"/>
            </a:xfrm>
            <a:custGeom>
              <a:avLst/>
              <a:gdLst>
                <a:gd name="connsiteX0" fmla="*/ 10681 w 20848"/>
                <a:gd name="connsiteY0" fmla="*/ 27332 h 28172"/>
                <a:gd name="connsiteX1" fmla="*/ 7378 w 20848"/>
                <a:gd name="connsiteY1" fmla="*/ 24028 h 28172"/>
                <a:gd name="connsiteX2" fmla="*/ 0 w 20848"/>
                <a:gd name="connsiteY2" fmla="*/ 20103 h 28172"/>
                <a:gd name="connsiteX3" fmla="*/ 13305 w 20848"/>
                <a:gd name="connsiteY3" fmla="*/ 483 h 28172"/>
                <a:gd name="connsiteX4" fmla="*/ 17242 w 20848"/>
                <a:gd name="connsiteY4" fmla="*/ 1003 h 28172"/>
                <a:gd name="connsiteX5" fmla="*/ 17242 w 20848"/>
                <a:gd name="connsiteY5" fmla="*/ 17451 h 28172"/>
                <a:gd name="connsiteX6" fmla="*/ 17236 w 20848"/>
                <a:gd name="connsiteY6" fmla="*/ 17451 h 28172"/>
                <a:gd name="connsiteX7" fmla="*/ 20500 w 20848"/>
                <a:gd name="connsiteY7" fmla="*/ 27303 h 28172"/>
                <a:gd name="connsiteX8" fmla="*/ 13956 w 20848"/>
                <a:gd name="connsiteY8" fmla="*/ 27321 h 28172"/>
                <a:gd name="connsiteX9" fmla="*/ 10681 w 20848"/>
                <a:gd name="connsiteY9" fmla="*/ 27332 h 2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48" h="28172">
                  <a:moveTo>
                    <a:pt x="10681" y="27332"/>
                  </a:moveTo>
                  <a:cubicBezTo>
                    <a:pt x="9578" y="26229"/>
                    <a:pt x="8475" y="25126"/>
                    <a:pt x="7378" y="24028"/>
                  </a:cubicBezTo>
                  <a:cubicBezTo>
                    <a:pt x="5532" y="21571"/>
                    <a:pt x="1434" y="23343"/>
                    <a:pt x="0" y="20103"/>
                  </a:cubicBezTo>
                  <a:cubicBezTo>
                    <a:pt x="1132" y="11324"/>
                    <a:pt x="8641" y="6878"/>
                    <a:pt x="13305" y="483"/>
                  </a:cubicBezTo>
                  <a:cubicBezTo>
                    <a:pt x="14745" y="-323"/>
                    <a:pt x="16053" y="-100"/>
                    <a:pt x="17242" y="1003"/>
                  </a:cubicBezTo>
                  <a:cubicBezTo>
                    <a:pt x="22043" y="6483"/>
                    <a:pt x="22060" y="11970"/>
                    <a:pt x="17242" y="17451"/>
                  </a:cubicBezTo>
                  <a:lnTo>
                    <a:pt x="17236" y="17451"/>
                  </a:lnTo>
                  <a:cubicBezTo>
                    <a:pt x="13447" y="22354"/>
                    <a:pt x="18494" y="24326"/>
                    <a:pt x="20500" y="27303"/>
                  </a:cubicBezTo>
                  <a:cubicBezTo>
                    <a:pt x="18316" y="27309"/>
                    <a:pt x="16133" y="27315"/>
                    <a:pt x="13956" y="27321"/>
                  </a:cubicBezTo>
                  <a:cubicBezTo>
                    <a:pt x="12870" y="28481"/>
                    <a:pt x="11778" y="28429"/>
                    <a:pt x="10681" y="27332"/>
                  </a:cubicBezTo>
                  <a:close/>
                </a:path>
              </a:pathLst>
            </a:custGeom>
            <a:grpFill/>
            <a:ln w="5715" cap="flat">
              <a:noFill/>
              <a:prstDash val="solid"/>
              <a:miter/>
            </a:ln>
          </p:spPr>
          <p:txBody>
            <a:bodyPr rtlCol="0" anchor="ctr"/>
            <a:lstStyle/>
            <a:p>
              <a:endParaRPr lang="zh-CN" altLang="en-US"/>
            </a:p>
          </p:txBody>
        </p:sp>
        <p:sp>
          <p:nvSpPr>
            <p:cNvPr id="2495" name="任意多边形: 形状 2494">
              <a:extLst>
                <a:ext uri="{FF2B5EF4-FFF2-40B4-BE49-F238E27FC236}">
                  <a16:creationId xmlns:a16="http://schemas.microsoft.com/office/drawing/2014/main" id="{6CB2D11D-14C2-716F-25F3-9D8850495CDC}"/>
                </a:ext>
              </a:extLst>
            </p:cNvPr>
            <p:cNvSpPr/>
            <p:nvPr/>
          </p:nvSpPr>
          <p:spPr>
            <a:xfrm>
              <a:off x="5532003" y="4759942"/>
              <a:ext cx="16133" cy="14431"/>
            </a:xfrm>
            <a:custGeom>
              <a:avLst/>
              <a:gdLst>
                <a:gd name="connsiteX0" fmla="*/ 0 w 16133"/>
                <a:gd name="connsiteY0" fmla="*/ 14431 h 14431"/>
                <a:gd name="connsiteX1" fmla="*/ 16133 w 16133"/>
                <a:gd name="connsiteY1" fmla="*/ 109 h 14431"/>
                <a:gd name="connsiteX2" fmla="*/ 17 w 16133"/>
                <a:gd name="connsiteY2" fmla="*/ 14431 h 14431"/>
                <a:gd name="connsiteX3" fmla="*/ 0 w 16133"/>
                <a:gd name="connsiteY3" fmla="*/ 14431 h 14431"/>
              </a:gdLst>
              <a:ahLst/>
              <a:cxnLst>
                <a:cxn ang="0">
                  <a:pos x="connsiteX0" y="connsiteY0"/>
                </a:cxn>
                <a:cxn ang="0">
                  <a:pos x="connsiteX1" y="connsiteY1"/>
                </a:cxn>
                <a:cxn ang="0">
                  <a:pos x="connsiteX2" y="connsiteY2"/>
                </a:cxn>
                <a:cxn ang="0">
                  <a:pos x="connsiteX3" y="connsiteY3"/>
                </a:cxn>
              </a:cxnLst>
              <a:rect l="l" t="t" r="r" b="b"/>
              <a:pathLst>
                <a:path w="16133" h="14431">
                  <a:moveTo>
                    <a:pt x="0" y="14431"/>
                  </a:moveTo>
                  <a:cubicBezTo>
                    <a:pt x="2252" y="6830"/>
                    <a:pt x="4269" y="-1023"/>
                    <a:pt x="16133" y="109"/>
                  </a:cubicBezTo>
                  <a:cubicBezTo>
                    <a:pt x="13367" y="8527"/>
                    <a:pt x="5115" y="9825"/>
                    <a:pt x="17" y="14431"/>
                  </a:cubicBezTo>
                  <a:lnTo>
                    <a:pt x="0" y="14431"/>
                  </a:lnTo>
                  <a:close/>
                </a:path>
              </a:pathLst>
            </a:custGeom>
            <a:grpFill/>
            <a:ln w="5715" cap="flat">
              <a:noFill/>
              <a:prstDash val="solid"/>
              <a:miter/>
            </a:ln>
          </p:spPr>
          <p:txBody>
            <a:bodyPr rtlCol="0" anchor="ctr"/>
            <a:lstStyle/>
            <a:p>
              <a:endParaRPr lang="zh-CN" altLang="en-US"/>
            </a:p>
          </p:txBody>
        </p:sp>
        <p:sp>
          <p:nvSpPr>
            <p:cNvPr id="2496" name="任意多边形: 形状 2495">
              <a:extLst>
                <a:ext uri="{FF2B5EF4-FFF2-40B4-BE49-F238E27FC236}">
                  <a16:creationId xmlns:a16="http://schemas.microsoft.com/office/drawing/2014/main" id="{AC63FD6B-D8A7-143B-9A77-37E27A922C3D}"/>
                </a:ext>
              </a:extLst>
            </p:cNvPr>
            <p:cNvSpPr/>
            <p:nvPr/>
          </p:nvSpPr>
          <p:spPr>
            <a:xfrm>
              <a:off x="5398786" y="4833569"/>
              <a:ext cx="11545" cy="13675"/>
            </a:xfrm>
            <a:custGeom>
              <a:avLst/>
              <a:gdLst>
                <a:gd name="connsiteX0" fmla="*/ 11545 w 11545"/>
                <a:gd name="connsiteY0" fmla="*/ 9881 h 13675"/>
                <a:gd name="connsiteX1" fmla="*/ 8282 w 11545"/>
                <a:gd name="connsiteY1" fmla="*/ 9881 h 13675"/>
                <a:gd name="connsiteX2" fmla="*/ 526 w 11545"/>
                <a:gd name="connsiteY2" fmla="*/ 11642 h 13675"/>
                <a:gd name="connsiteX3" fmla="*/ 58 w 11545"/>
                <a:gd name="connsiteY3" fmla="*/ 7967 h 13675"/>
                <a:gd name="connsiteX4" fmla="*/ 2012 w 11545"/>
                <a:gd name="connsiteY4" fmla="*/ 5109 h 13675"/>
                <a:gd name="connsiteX5" fmla="*/ 5750 w 11545"/>
                <a:gd name="connsiteY5" fmla="*/ 1960 h 13675"/>
                <a:gd name="connsiteX6" fmla="*/ 8224 w 11545"/>
                <a:gd name="connsiteY6" fmla="*/ 46 h 13675"/>
                <a:gd name="connsiteX7" fmla="*/ 11522 w 11545"/>
                <a:gd name="connsiteY7" fmla="*/ 0 h 13675"/>
                <a:gd name="connsiteX8" fmla="*/ 11545 w 11545"/>
                <a:gd name="connsiteY8" fmla="*/ 9881 h 1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45" h="13675">
                  <a:moveTo>
                    <a:pt x="11545" y="9881"/>
                  </a:moveTo>
                  <a:cubicBezTo>
                    <a:pt x="10459" y="9881"/>
                    <a:pt x="9373" y="9881"/>
                    <a:pt x="8282" y="9881"/>
                  </a:cubicBezTo>
                  <a:cubicBezTo>
                    <a:pt x="6139" y="12430"/>
                    <a:pt x="4213" y="15968"/>
                    <a:pt x="526" y="11642"/>
                  </a:cubicBezTo>
                  <a:cubicBezTo>
                    <a:pt x="58" y="10459"/>
                    <a:pt x="-97" y="9219"/>
                    <a:pt x="58" y="7967"/>
                  </a:cubicBezTo>
                  <a:cubicBezTo>
                    <a:pt x="429" y="6835"/>
                    <a:pt x="1115" y="5887"/>
                    <a:pt x="2012" y="5109"/>
                  </a:cubicBezTo>
                  <a:cubicBezTo>
                    <a:pt x="3287" y="4121"/>
                    <a:pt x="4613" y="3143"/>
                    <a:pt x="5750" y="1960"/>
                  </a:cubicBezTo>
                  <a:cubicBezTo>
                    <a:pt x="6550" y="1297"/>
                    <a:pt x="7384" y="669"/>
                    <a:pt x="8224" y="46"/>
                  </a:cubicBezTo>
                  <a:cubicBezTo>
                    <a:pt x="9322" y="29"/>
                    <a:pt x="10425" y="17"/>
                    <a:pt x="11522" y="0"/>
                  </a:cubicBezTo>
                  <a:cubicBezTo>
                    <a:pt x="11533" y="3292"/>
                    <a:pt x="11539" y="6584"/>
                    <a:pt x="11545" y="9881"/>
                  </a:cubicBezTo>
                  <a:close/>
                </a:path>
              </a:pathLst>
            </a:custGeom>
            <a:grpFill/>
            <a:ln w="5715" cap="flat">
              <a:noFill/>
              <a:prstDash val="solid"/>
              <a:miter/>
            </a:ln>
          </p:spPr>
          <p:txBody>
            <a:bodyPr rtlCol="0" anchor="ctr"/>
            <a:lstStyle/>
            <a:p>
              <a:endParaRPr lang="zh-CN" altLang="en-US"/>
            </a:p>
          </p:txBody>
        </p:sp>
        <p:sp>
          <p:nvSpPr>
            <p:cNvPr id="2497" name="任意多边形: 形状 2496">
              <a:extLst>
                <a:ext uri="{FF2B5EF4-FFF2-40B4-BE49-F238E27FC236}">
                  <a16:creationId xmlns:a16="http://schemas.microsoft.com/office/drawing/2014/main" id="{3AC80C87-AA37-1702-E2CF-465F5557EDD5}"/>
                </a:ext>
              </a:extLst>
            </p:cNvPr>
            <p:cNvSpPr/>
            <p:nvPr/>
          </p:nvSpPr>
          <p:spPr>
            <a:xfrm>
              <a:off x="5474202" y="4815151"/>
              <a:ext cx="3931" cy="3726"/>
            </a:xfrm>
            <a:custGeom>
              <a:avLst/>
              <a:gdLst>
                <a:gd name="connsiteX0" fmla="*/ 3932 w 3931"/>
                <a:gd name="connsiteY0" fmla="*/ 1097 h 3726"/>
                <a:gd name="connsiteX1" fmla="*/ 2663 w 3931"/>
                <a:gd name="connsiteY1" fmla="*/ 3680 h 3726"/>
                <a:gd name="connsiteX2" fmla="*/ 0 w 3931"/>
                <a:gd name="connsiteY2" fmla="*/ 2634 h 3726"/>
                <a:gd name="connsiteX3" fmla="*/ 1263 w 3931"/>
                <a:gd name="connsiteY3" fmla="*/ 45 h 3726"/>
                <a:gd name="connsiteX4" fmla="*/ 3932 w 3931"/>
                <a:gd name="connsiteY4" fmla="*/ 1097 h 3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1" h="3726">
                  <a:moveTo>
                    <a:pt x="3932" y="1097"/>
                  </a:moveTo>
                  <a:cubicBezTo>
                    <a:pt x="3526" y="2011"/>
                    <a:pt x="3326" y="3411"/>
                    <a:pt x="2663" y="3680"/>
                  </a:cubicBezTo>
                  <a:cubicBezTo>
                    <a:pt x="2023" y="3943"/>
                    <a:pt x="909" y="3028"/>
                    <a:pt x="0" y="2634"/>
                  </a:cubicBezTo>
                  <a:cubicBezTo>
                    <a:pt x="400" y="1725"/>
                    <a:pt x="600" y="314"/>
                    <a:pt x="1263" y="45"/>
                  </a:cubicBezTo>
                  <a:cubicBezTo>
                    <a:pt x="1903" y="-212"/>
                    <a:pt x="3017" y="697"/>
                    <a:pt x="3932" y="1097"/>
                  </a:cubicBezTo>
                  <a:close/>
                </a:path>
              </a:pathLst>
            </a:custGeom>
            <a:grpFill/>
            <a:ln w="5715" cap="flat">
              <a:noFill/>
              <a:prstDash val="solid"/>
              <a:miter/>
            </a:ln>
          </p:spPr>
          <p:txBody>
            <a:bodyPr rtlCol="0" anchor="ctr"/>
            <a:lstStyle/>
            <a:p>
              <a:endParaRPr lang="zh-CN" altLang="en-US"/>
            </a:p>
          </p:txBody>
        </p:sp>
        <p:sp>
          <p:nvSpPr>
            <p:cNvPr id="2498" name="任意多边形: 形状 2497">
              <a:extLst>
                <a:ext uri="{FF2B5EF4-FFF2-40B4-BE49-F238E27FC236}">
                  <a16:creationId xmlns:a16="http://schemas.microsoft.com/office/drawing/2014/main" id="{95EE24E0-3DB0-B14D-D95E-84F999A14A44}"/>
                </a:ext>
              </a:extLst>
            </p:cNvPr>
            <p:cNvSpPr/>
            <p:nvPr/>
          </p:nvSpPr>
          <p:spPr>
            <a:xfrm>
              <a:off x="5423470" y="4835988"/>
              <a:ext cx="5831" cy="7485"/>
            </a:xfrm>
            <a:custGeom>
              <a:avLst/>
              <a:gdLst>
                <a:gd name="connsiteX0" fmla="*/ 0 w 5831"/>
                <a:gd name="connsiteY0" fmla="*/ 7486 h 7485"/>
                <a:gd name="connsiteX1" fmla="*/ 4126 w 5831"/>
                <a:gd name="connsiteY1" fmla="*/ 102 h 7485"/>
                <a:gd name="connsiteX2" fmla="*/ 2738 w 5831"/>
                <a:gd name="connsiteY2" fmla="*/ 5857 h 7485"/>
                <a:gd name="connsiteX3" fmla="*/ 0 w 5831"/>
                <a:gd name="connsiteY3" fmla="*/ 7486 h 7485"/>
              </a:gdLst>
              <a:ahLst/>
              <a:cxnLst>
                <a:cxn ang="0">
                  <a:pos x="connsiteX0" y="connsiteY0"/>
                </a:cxn>
                <a:cxn ang="0">
                  <a:pos x="connsiteX1" y="connsiteY1"/>
                </a:cxn>
                <a:cxn ang="0">
                  <a:pos x="connsiteX2" y="connsiteY2"/>
                </a:cxn>
                <a:cxn ang="0">
                  <a:pos x="connsiteX3" y="connsiteY3"/>
                </a:cxn>
              </a:cxnLst>
              <a:rect l="l" t="t" r="r" b="b"/>
              <a:pathLst>
                <a:path w="5831" h="7485">
                  <a:moveTo>
                    <a:pt x="0" y="7486"/>
                  </a:moveTo>
                  <a:cubicBezTo>
                    <a:pt x="291" y="4240"/>
                    <a:pt x="1086" y="-778"/>
                    <a:pt x="4126" y="102"/>
                  </a:cubicBezTo>
                  <a:cubicBezTo>
                    <a:pt x="8001" y="1228"/>
                    <a:pt x="4275" y="4108"/>
                    <a:pt x="2738" y="5857"/>
                  </a:cubicBezTo>
                  <a:cubicBezTo>
                    <a:pt x="2080" y="6617"/>
                    <a:pt x="943" y="6948"/>
                    <a:pt x="0" y="7486"/>
                  </a:cubicBezTo>
                  <a:close/>
                </a:path>
              </a:pathLst>
            </a:custGeom>
            <a:grpFill/>
            <a:ln w="5715" cap="flat">
              <a:noFill/>
              <a:prstDash val="solid"/>
              <a:miter/>
            </a:ln>
          </p:spPr>
          <p:txBody>
            <a:bodyPr rtlCol="0" anchor="ctr"/>
            <a:lstStyle/>
            <a:p>
              <a:endParaRPr lang="zh-CN" altLang="en-US"/>
            </a:p>
          </p:txBody>
        </p:sp>
        <p:sp>
          <p:nvSpPr>
            <p:cNvPr id="2499" name="任意多边形: 形状 2498">
              <a:extLst>
                <a:ext uri="{FF2B5EF4-FFF2-40B4-BE49-F238E27FC236}">
                  <a16:creationId xmlns:a16="http://schemas.microsoft.com/office/drawing/2014/main" id="{14712711-A5E2-ACCE-8FE0-7E618396A1BE}"/>
                </a:ext>
              </a:extLst>
            </p:cNvPr>
            <p:cNvSpPr/>
            <p:nvPr/>
          </p:nvSpPr>
          <p:spPr>
            <a:xfrm>
              <a:off x="5420904" y="4843553"/>
              <a:ext cx="3440" cy="4007"/>
            </a:xfrm>
            <a:custGeom>
              <a:avLst/>
              <a:gdLst>
                <a:gd name="connsiteX0" fmla="*/ 2503 w 3440"/>
                <a:gd name="connsiteY0" fmla="*/ 1412 h 4007"/>
                <a:gd name="connsiteX1" fmla="*/ 1366 w 3440"/>
                <a:gd name="connsiteY1" fmla="*/ 4001 h 4007"/>
                <a:gd name="connsiteX2" fmla="*/ 354 w 3440"/>
                <a:gd name="connsiteY2" fmla="*/ 1875 h 4007"/>
                <a:gd name="connsiteX3" fmla="*/ 2537 w 3440"/>
                <a:gd name="connsiteY3" fmla="*/ 17 h 4007"/>
                <a:gd name="connsiteX4" fmla="*/ 2503 w 3440"/>
                <a:gd name="connsiteY4" fmla="*/ 1412 h 4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0" h="4007">
                  <a:moveTo>
                    <a:pt x="2503" y="1412"/>
                  </a:moveTo>
                  <a:cubicBezTo>
                    <a:pt x="2126" y="2320"/>
                    <a:pt x="1812" y="3966"/>
                    <a:pt x="1366" y="4001"/>
                  </a:cubicBezTo>
                  <a:cubicBezTo>
                    <a:pt x="103" y="4104"/>
                    <a:pt x="-400" y="2995"/>
                    <a:pt x="354" y="1875"/>
                  </a:cubicBezTo>
                  <a:cubicBezTo>
                    <a:pt x="891" y="1074"/>
                    <a:pt x="2120" y="-160"/>
                    <a:pt x="2537" y="17"/>
                  </a:cubicBezTo>
                  <a:cubicBezTo>
                    <a:pt x="4543" y="846"/>
                    <a:pt x="2595" y="-777"/>
                    <a:pt x="2503" y="1412"/>
                  </a:cubicBezTo>
                  <a:close/>
                </a:path>
              </a:pathLst>
            </a:custGeom>
            <a:grpFill/>
            <a:ln w="5715" cap="flat">
              <a:noFill/>
              <a:prstDash val="solid"/>
              <a:miter/>
            </a:ln>
          </p:spPr>
          <p:txBody>
            <a:bodyPr rtlCol="0" anchor="ctr"/>
            <a:lstStyle/>
            <a:p>
              <a:endParaRPr lang="zh-CN" altLang="en-US"/>
            </a:p>
          </p:txBody>
        </p:sp>
        <p:sp>
          <p:nvSpPr>
            <p:cNvPr id="2500" name="任意多边形: 形状 2499">
              <a:extLst>
                <a:ext uri="{FF2B5EF4-FFF2-40B4-BE49-F238E27FC236}">
                  <a16:creationId xmlns:a16="http://schemas.microsoft.com/office/drawing/2014/main" id="{A6AC93F0-23A9-1815-51CC-7360DE109D09}"/>
                </a:ext>
              </a:extLst>
            </p:cNvPr>
            <p:cNvSpPr/>
            <p:nvPr/>
          </p:nvSpPr>
          <p:spPr>
            <a:xfrm>
              <a:off x="5571425" y="5367939"/>
              <a:ext cx="63122" cy="110259"/>
            </a:xfrm>
            <a:custGeom>
              <a:avLst/>
              <a:gdLst>
                <a:gd name="connsiteX0" fmla="*/ 32930 w 63122"/>
                <a:gd name="connsiteY0" fmla="*/ 61008 h 110259"/>
                <a:gd name="connsiteX1" fmla="*/ 32907 w 63122"/>
                <a:gd name="connsiteY1" fmla="*/ 57830 h 110259"/>
                <a:gd name="connsiteX2" fmla="*/ 25095 w 63122"/>
                <a:gd name="connsiteY2" fmla="*/ 46783 h 110259"/>
                <a:gd name="connsiteX3" fmla="*/ 20785 w 63122"/>
                <a:gd name="connsiteY3" fmla="*/ 46789 h 110259"/>
                <a:gd name="connsiteX4" fmla="*/ 3829 w 63122"/>
                <a:gd name="connsiteY4" fmla="*/ 46091 h 110259"/>
                <a:gd name="connsiteX5" fmla="*/ 0 w 63122"/>
                <a:gd name="connsiteY5" fmla="*/ 44611 h 110259"/>
                <a:gd name="connsiteX6" fmla="*/ 13185 w 63122"/>
                <a:gd name="connsiteY6" fmla="*/ 31376 h 110259"/>
                <a:gd name="connsiteX7" fmla="*/ 16505 w 63122"/>
                <a:gd name="connsiteY7" fmla="*/ 14979 h 110259"/>
                <a:gd name="connsiteX8" fmla="*/ 16499 w 63122"/>
                <a:gd name="connsiteY8" fmla="*/ 14996 h 110259"/>
                <a:gd name="connsiteX9" fmla="*/ 35827 w 63122"/>
                <a:gd name="connsiteY9" fmla="*/ 13951 h 110259"/>
                <a:gd name="connsiteX10" fmla="*/ 51932 w 63122"/>
                <a:gd name="connsiteY10" fmla="*/ 0 h 110259"/>
                <a:gd name="connsiteX11" fmla="*/ 41942 w 63122"/>
                <a:gd name="connsiteY11" fmla="*/ 48641 h 110259"/>
                <a:gd name="connsiteX12" fmla="*/ 62528 w 63122"/>
                <a:gd name="connsiteY12" fmla="*/ 47869 h 110259"/>
                <a:gd name="connsiteX13" fmla="*/ 63122 w 63122"/>
                <a:gd name="connsiteY13" fmla="*/ 50006 h 110259"/>
                <a:gd name="connsiteX14" fmla="*/ 52664 w 63122"/>
                <a:gd name="connsiteY14" fmla="*/ 64300 h 110259"/>
                <a:gd name="connsiteX15" fmla="*/ 50361 w 63122"/>
                <a:gd name="connsiteY15" fmla="*/ 86839 h 110259"/>
                <a:gd name="connsiteX16" fmla="*/ 45331 w 63122"/>
                <a:gd name="connsiteY16" fmla="*/ 87548 h 110259"/>
                <a:gd name="connsiteX17" fmla="*/ 34336 w 63122"/>
                <a:gd name="connsiteY17" fmla="*/ 87548 h 110259"/>
                <a:gd name="connsiteX18" fmla="*/ 25609 w 63122"/>
                <a:gd name="connsiteY18" fmla="*/ 101024 h 110259"/>
                <a:gd name="connsiteX19" fmla="*/ 16551 w 63122"/>
                <a:gd name="connsiteY19" fmla="*/ 110260 h 110259"/>
                <a:gd name="connsiteX20" fmla="*/ 26375 w 63122"/>
                <a:gd name="connsiteY20" fmla="*/ 80782 h 110259"/>
                <a:gd name="connsiteX21" fmla="*/ 28661 w 63122"/>
                <a:gd name="connsiteY21" fmla="*/ 77781 h 110259"/>
                <a:gd name="connsiteX22" fmla="*/ 32736 w 63122"/>
                <a:gd name="connsiteY22" fmla="*/ 73546 h 110259"/>
                <a:gd name="connsiteX23" fmla="*/ 32930 w 63122"/>
                <a:gd name="connsiteY23" fmla="*/ 61008 h 110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3122" h="110259">
                  <a:moveTo>
                    <a:pt x="32930" y="61008"/>
                  </a:moveTo>
                  <a:cubicBezTo>
                    <a:pt x="32924" y="59951"/>
                    <a:pt x="32918" y="58887"/>
                    <a:pt x="32907" y="57830"/>
                  </a:cubicBezTo>
                  <a:cubicBezTo>
                    <a:pt x="31027" y="53733"/>
                    <a:pt x="14659" y="59796"/>
                    <a:pt x="25095" y="46783"/>
                  </a:cubicBezTo>
                  <a:cubicBezTo>
                    <a:pt x="25152" y="46714"/>
                    <a:pt x="22311" y="46886"/>
                    <a:pt x="20785" y="46789"/>
                  </a:cubicBezTo>
                  <a:cubicBezTo>
                    <a:pt x="15111" y="46314"/>
                    <a:pt x="9527" y="44943"/>
                    <a:pt x="3829" y="46091"/>
                  </a:cubicBezTo>
                  <a:cubicBezTo>
                    <a:pt x="2315" y="46217"/>
                    <a:pt x="1040" y="45714"/>
                    <a:pt x="0" y="44611"/>
                  </a:cubicBezTo>
                  <a:cubicBezTo>
                    <a:pt x="120" y="35942"/>
                    <a:pt x="5784" y="32793"/>
                    <a:pt x="13185" y="31376"/>
                  </a:cubicBezTo>
                  <a:cubicBezTo>
                    <a:pt x="20328" y="27129"/>
                    <a:pt x="15779" y="20523"/>
                    <a:pt x="16505" y="14979"/>
                  </a:cubicBezTo>
                  <a:cubicBezTo>
                    <a:pt x="16505" y="14979"/>
                    <a:pt x="16499" y="14996"/>
                    <a:pt x="16499" y="14996"/>
                  </a:cubicBezTo>
                  <a:cubicBezTo>
                    <a:pt x="22711" y="10641"/>
                    <a:pt x="29804" y="23980"/>
                    <a:pt x="35827" y="13951"/>
                  </a:cubicBezTo>
                  <a:cubicBezTo>
                    <a:pt x="39702" y="7498"/>
                    <a:pt x="50229" y="9744"/>
                    <a:pt x="51932" y="0"/>
                  </a:cubicBezTo>
                  <a:cubicBezTo>
                    <a:pt x="55184" y="17842"/>
                    <a:pt x="43514" y="31496"/>
                    <a:pt x="41942" y="48641"/>
                  </a:cubicBezTo>
                  <a:cubicBezTo>
                    <a:pt x="49778" y="46132"/>
                    <a:pt x="56304" y="39251"/>
                    <a:pt x="62528" y="47869"/>
                  </a:cubicBezTo>
                  <a:cubicBezTo>
                    <a:pt x="62722" y="48583"/>
                    <a:pt x="62922" y="49292"/>
                    <a:pt x="63122" y="50006"/>
                  </a:cubicBezTo>
                  <a:cubicBezTo>
                    <a:pt x="62122" y="56590"/>
                    <a:pt x="50029" y="55053"/>
                    <a:pt x="52664" y="64300"/>
                  </a:cubicBezTo>
                  <a:cubicBezTo>
                    <a:pt x="57162" y="72289"/>
                    <a:pt x="50292" y="79193"/>
                    <a:pt x="50361" y="86839"/>
                  </a:cubicBezTo>
                  <a:cubicBezTo>
                    <a:pt x="50378" y="88983"/>
                    <a:pt x="46503" y="89720"/>
                    <a:pt x="45331" y="87548"/>
                  </a:cubicBezTo>
                  <a:cubicBezTo>
                    <a:pt x="41388" y="80222"/>
                    <a:pt x="38085" y="83708"/>
                    <a:pt x="34336" y="87548"/>
                  </a:cubicBezTo>
                  <a:cubicBezTo>
                    <a:pt x="30507" y="91469"/>
                    <a:pt x="26963" y="95275"/>
                    <a:pt x="25609" y="101024"/>
                  </a:cubicBezTo>
                  <a:cubicBezTo>
                    <a:pt x="24677" y="104979"/>
                    <a:pt x="23077" y="109551"/>
                    <a:pt x="16551" y="110260"/>
                  </a:cubicBezTo>
                  <a:cubicBezTo>
                    <a:pt x="17694" y="99367"/>
                    <a:pt x="25518" y="91132"/>
                    <a:pt x="26375" y="80782"/>
                  </a:cubicBezTo>
                  <a:cubicBezTo>
                    <a:pt x="26935" y="79627"/>
                    <a:pt x="27718" y="78644"/>
                    <a:pt x="28661" y="77781"/>
                  </a:cubicBezTo>
                  <a:cubicBezTo>
                    <a:pt x="30192" y="76541"/>
                    <a:pt x="31581" y="75169"/>
                    <a:pt x="32736" y="73546"/>
                  </a:cubicBezTo>
                  <a:cubicBezTo>
                    <a:pt x="33284" y="69358"/>
                    <a:pt x="38273" y="65266"/>
                    <a:pt x="32930" y="61008"/>
                  </a:cubicBezTo>
                  <a:close/>
                </a:path>
              </a:pathLst>
            </a:custGeom>
            <a:grpFill/>
            <a:ln w="5715" cap="flat">
              <a:noFill/>
              <a:prstDash val="solid"/>
              <a:miter/>
            </a:ln>
          </p:spPr>
          <p:txBody>
            <a:bodyPr rtlCol="0" anchor="ctr"/>
            <a:lstStyle/>
            <a:p>
              <a:endParaRPr lang="zh-CN" altLang="en-US"/>
            </a:p>
          </p:txBody>
        </p:sp>
        <p:sp>
          <p:nvSpPr>
            <p:cNvPr id="2501" name="任意多边形: 形状 2500">
              <a:extLst>
                <a:ext uri="{FF2B5EF4-FFF2-40B4-BE49-F238E27FC236}">
                  <a16:creationId xmlns:a16="http://schemas.microsoft.com/office/drawing/2014/main" id="{90C7D926-28EA-2B42-D900-2DD18B29AC47}"/>
                </a:ext>
              </a:extLst>
            </p:cNvPr>
            <p:cNvSpPr/>
            <p:nvPr userDrawn="1"/>
          </p:nvSpPr>
          <p:spPr>
            <a:xfrm>
              <a:off x="5670169" y="5376340"/>
              <a:ext cx="35151" cy="85581"/>
            </a:xfrm>
            <a:custGeom>
              <a:avLst/>
              <a:gdLst>
                <a:gd name="connsiteX0" fmla="*/ 19699 w 35151"/>
                <a:gd name="connsiteY0" fmla="*/ 78941 h 85581"/>
                <a:gd name="connsiteX1" fmla="*/ 13121 w 35151"/>
                <a:gd name="connsiteY1" fmla="*/ 85582 h 85581"/>
                <a:gd name="connsiteX2" fmla="*/ 13116 w 35151"/>
                <a:gd name="connsiteY2" fmla="*/ 75621 h 85581"/>
                <a:gd name="connsiteX3" fmla="*/ 20625 w 35151"/>
                <a:gd name="connsiteY3" fmla="*/ 66945 h 85581"/>
                <a:gd name="connsiteX4" fmla="*/ 6538 w 35151"/>
                <a:gd name="connsiteY4" fmla="*/ 65751 h 85581"/>
                <a:gd name="connsiteX5" fmla="*/ 6578 w 35151"/>
                <a:gd name="connsiteY5" fmla="*/ 65774 h 85581"/>
                <a:gd name="connsiteX6" fmla="*/ 5464 w 35151"/>
                <a:gd name="connsiteY6" fmla="*/ 60219 h 85581"/>
                <a:gd name="connsiteX7" fmla="*/ 0 w 35151"/>
                <a:gd name="connsiteY7" fmla="*/ 46114 h 85581"/>
                <a:gd name="connsiteX8" fmla="*/ 2194 w 35151"/>
                <a:gd name="connsiteY8" fmla="*/ 41942 h 85581"/>
                <a:gd name="connsiteX9" fmla="*/ 11721 w 35151"/>
                <a:gd name="connsiteY9" fmla="*/ 17208 h 85581"/>
                <a:gd name="connsiteX10" fmla="*/ 22986 w 35151"/>
                <a:gd name="connsiteY10" fmla="*/ 0 h 85581"/>
                <a:gd name="connsiteX11" fmla="*/ 25917 w 35151"/>
                <a:gd name="connsiteY11" fmla="*/ 2898 h 85581"/>
                <a:gd name="connsiteX12" fmla="*/ 27180 w 35151"/>
                <a:gd name="connsiteY12" fmla="*/ 15185 h 85581"/>
                <a:gd name="connsiteX13" fmla="*/ 31787 w 35151"/>
                <a:gd name="connsiteY13" fmla="*/ 24437 h 85581"/>
                <a:gd name="connsiteX14" fmla="*/ 32855 w 35151"/>
                <a:gd name="connsiteY14" fmla="*/ 26317 h 85581"/>
                <a:gd name="connsiteX15" fmla="*/ 26723 w 35151"/>
                <a:gd name="connsiteY15" fmla="*/ 35787 h 85581"/>
                <a:gd name="connsiteX16" fmla="*/ 29809 w 35151"/>
                <a:gd name="connsiteY16" fmla="*/ 50538 h 85581"/>
                <a:gd name="connsiteX17" fmla="*/ 32884 w 35151"/>
                <a:gd name="connsiteY17" fmla="*/ 65774 h 85581"/>
                <a:gd name="connsiteX18" fmla="*/ 32833 w 35151"/>
                <a:gd name="connsiteY18" fmla="*/ 78890 h 85581"/>
                <a:gd name="connsiteX19" fmla="*/ 19694 w 35151"/>
                <a:gd name="connsiteY19" fmla="*/ 78947 h 85581"/>
                <a:gd name="connsiteX20" fmla="*/ 19699 w 35151"/>
                <a:gd name="connsiteY20" fmla="*/ 78941 h 8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151" h="85581">
                  <a:moveTo>
                    <a:pt x="19699" y="78941"/>
                  </a:moveTo>
                  <a:cubicBezTo>
                    <a:pt x="17505" y="81153"/>
                    <a:pt x="15316" y="83370"/>
                    <a:pt x="13121" y="85582"/>
                  </a:cubicBezTo>
                  <a:cubicBezTo>
                    <a:pt x="13121" y="82262"/>
                    <a:pt x="13116" y="78941"/>
                    <a:pt x="13116" y="75621"/>
                  </a:cubicBezTo>
                  <a:cubicBezTo>
                    <a:pt x="14985" y="72277"/>
                    <a:pt x="18236" y="70112"/>
                    <a:pt x="20625" y="66945"/>
                  </a:cubicBezTo>
                  <a:cubicBezTo>
                    <a:pt x="15945" y="64962"/>
                    <a:pt x="11035" y="67574"/>
                    <a:pt x="6538" y="65751"/>
                  </a:cubicBezTo>
                  <a:lnTo>
                    <a:pt x="6578" y="65774"/>
                  </a:lnTo>
                  <a:cubicBezTo>
                    <a:pt x="4989" y="64145"/>
                    <a:pt x="3920" y="61774"/>
                    <a:pt x="5464" y="60219"/>
                  </a:cubicBezTo>
                  <a:cubicBezTo>
                    <a:pt x="14425" y="51172"/>
                    <a:pt x="9304" y="47903"/>
                    <a:pt x="0" y="46114"/>
                  </a:cubicBezTo>
                  <a:cubicBezTo>
                    <a:pt x="714" y="44680"/>
                    <a:pt x="1063" y="42462"/>
                    <a:pt x="2194" y="41942"/>
                  </a:cubicBezTo>
                  <a:cubicBezTo>
                    <a:pt x="13487" y="36747"/>
                    <a:pt x="12459" y="26729"/>
                    <a:pt x="11721" y="17208"/>
                  </a:cubicBezTo>
                  <a:cubicBezTo>
                    <a:pt x="11024" y="8213"/>
                    <a:pt x="18042" y="4938"/>
                    <a:pt x="22986" y="0"/>
                  </a:cubicBezTo>
                  <a:cubicBezTo>
                    <a:pt x="24203" y="726"/>
                    <a:pt x="25174" y="1697"/>
                    <a:pt x="25917" y="2898"/>
                  </a:cubicBezTo>
                  <a:cubicBezTo>
                    <a:pt x="28169" y="6806"/>
                    <a:pt x="27363" y="11018"/>
                    <a:pt x="27180" y="15185"/>
                  </a:cubicBezTo>
                  <a:cubicBezTo>
                    <a:pt x="27192" y="19037"/>
                    <a:pt x="28884" y="22037"/>
                    <a:pt x="31787" y="24437"/>
                  </a:cubicBezTo>
                  <a:cubicBezTo>
                    <a:pt x="32152" y="25054"/>
                    <a:pt x="32507" y="25689"/>
                    <a:pt x="32855" y="26317"/>
                  </a:cubicBezTo>
                  <a:cubicBezTo>
                    <a:pt x="30827" y="29484"/>
                    <a:pt x="29004" y="32816"/>
                    <a:pt x="26723" y="35787"/>
                  </a:cubicBezTo>
                  <a:cubicBezTo>
                    <a:pt x="20014" y="44526"/>
                    <a:pt x="20003" y="44371"/>
                    <a:pt x="29809" y="50538"/>
                  </a:cubicBezTo>
                  <a:cubicBezTo>
                    <a:pt x="35993" y="54424"/>
                    <a:pt x="36513" y="59750"/>
                    <a:pt x="32884" y="65774"/>
                  </a:cubicBezTo>
                  <a:cubicBezTo>
                    <a:pt x="35639" y="70157"/>
                    <a:pt x="35341" y="74529"/>
                    <a:pt x="32833" y="78890"/>
                  </a:cubicBezTo>
                  <a:cubicBezTo>
                    <a:pt x="28461" y="80799"/>
                    <a:pt x="24100" y="84902"/>
                    <a:pt x="19694" y="78947"/>
                  </a:cubicBezTo>
                  <a:lnTo>
                    <a:pt x="19699" y="78941"/>
                  </a:lnTo>
                  <a:close/>
                </a:path>
              </a:pathLst>
            </a:custGeom>
            <a:grpFill/>
            <a:ln w="5715" cap="flat">
              <a:noFill/>
              <a:prstDash val="solid"/>
              <a:miter/>
            </a:ln>
          </p:spPr>
          <p:txBody>
            <a:bodyPr rtlCol="0" anchor="ctr"/>
            <a:lstStyle/>
            <a:p>
              <a:endParaRPr lang="zh-CN" altLang="en-US"/>
            </a:p>
          </p:txBody>
        </p:sp>
        <p:sp>
          <p:nvSpPr>
            <p:cNvPr id="2502" name="任意多边形: 形状 2501">
              <a:extLst>
                <a:ext uri="{FF2B5EF4-FFF2-40B4-BE49-F238E27FC236}">
                  <a16:creationId xmlns:a16="http://schemas.microsoft.com/office/drawing/2014/main" id="{2EDA8D13-EBA9-4377-02AF-3DEB73F3FE3A}"/>
                </a:ext>
              </a:extLst>
            </p:cNvPr>
            <p:cNvSpPr/>
            <p:nvPr userDrawn="1"/>
          </p:nvSpPr>
          <p:spPr>
            <a:xfrm>
              <a:off x="5663534" y="5419366"/>
              <a:ext cx="24306" cy="24273"/>
            </a:xfrm>
            <a:custGeom>
              <a:avLst/>
              <a:gdLst>
                <a:gd name="connsiteX0" fmla="*/ 6624 w 24306"/>
                <a:gd name="connsiteY0" fmla="*/ 3088 h 24273"/>
                <a:gd name="connsiteX1" fmla="*/ 22706 w 24306"/>
                <a:gd name="connsiteY1" fmla="*/ 3345 h 24273"/>
                <a:gd name="connsiteX2" fmla="*/ 14647 w 24306"/>
                <a:gd name="connsiteY2" fmla="*/ 18176 h 24273"/>
                <a:gd name="connsiteX3" fmla="*/ 13202 w 24306"/>
                <a:gd name="connsiteY3" fmla="*/ 22742 h 24273"/>
                <a:gd name="connsiteX4" fmla="*/ 0 w 24306"/>
                <a:gd name="connsiteY4" fmla="*/ 22736 h 24273"/>
                <a:gd name="connsiteX5" fmla="*/ 3955 w 24306"/>
                <a:gd name="connsiteY5" fmla="*/ 17804 h 24273"/>
                <a:gd name="connsiteX6" fmla="*/ 6624 w 24306"/>
                <a:gd name="connsiteY6" fmla="*/ 3088 h 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306" h="24273">
                  <a:moveTo>
                    <a:pt x="6624" y="3088"/>
                  </a:moveTo>
                  <a:cubicBezTo>
                    <a:pt x="12013" y="3865"/>
                    <a:pt x="17928" y="-4416"/>
                    <a:pt x="22706" y="3345"/>
                  </a:cubicBezTo>
                  <a:cubicBezTo>
                    <a:pt x="28232" y="12324"/>
                    <a:pt x="17934" y="13506"/>
                    <a:pt x="14647" y="18176"/>
                  </a:cubicBezTo>
                  <a:cubicBezTo>
                    <a:pt x="13773" y="19422"/>
                    <a:pt x="13665" y="21205"/>
                    <a:pt x="13202" y="22742"/>
                  </a:cubicBezTo>
                  <a:cubicBezTo>
                    <a:pt x="8801" y="22702"/>
                    <a:pt x="4401" y="26211"/>
                    <a:pt x="0" y="22736"/>
                  </a:cubicBezTo>
                  <a:cubicBezTo>
                    <a:pt x="1297" y="21050"/>
                    <a:pt x="2240" y="18639"/>
                    <a:pt x="3955" y="17804"/>
                  </a:cubicBezTo>
                  <a:cubicBezTo>
                    <a:pt x="11807" y="13981"/>
                    <a:pt x="9721" y="8700"/>
                    <a:pt x="6624" y="3088"/>
                  </a:cubicBezTo>
                  <a:close/>
                </a:path>
              </a:pathLst>
            </a:custGeom>
            <a:grpFill/>
            <a:ln w="5715" cap="flat">
              <a:noFill/>
              <a:prstDash val="solid"/>
              <a:miter/>
            </a:ln>
          </p:spPr>
          <p:txBody>
            <a:bodyPr rtlCol="0" anchor="ctr"/>
            <a:lstStyle/>
            <a:p>
              <a:endParaRPr lang="zh-CN" altLang="en-US"/>
            </a:p>
          </p:txBody>
        </p:sp>
        <p:sp>
          <p:nvSpPr>
            <p:cNvPr id="2503" name="任意多边形: 形状 2502">
              <a:extLst>
                <a:ext uri="{FF2B5EF4-FFF2-40B4-BE49-F238E27FC236}">
                  <a16:creationId xmlns:a16="http://schemas.microsoft.com/office/drawing/2014/main" id="{1AE8F9B7-3175-44F8-B9AA-71B37D6ED065}"/>
                </a:ext>
              </a:extLst>
            </p:cNvPr>
            <p:cNvSpPr/>
            <p:nvPr/>
          </p:nvSpPr>
          <p:spPr>
            <a:xfrm>
              <a:off x="5693143" y="5358459"/>
              <a:ext cx="20279" cy="21372"/>
            </a:xfrm>
            <a:custGeom>
              <a:avLst/>
              <a:gdLst>
                <a:gd name="connsiteX0" fmla="*/ 23 w 20279"/>
                <a:gd name="connsiteY0" fmla="*/ 21151 h 21372"/>
                <a:gd name="connsiteX1" fmla="*/ 0 w 20279"/>
                <a:gd name="connsiteY1" fmla="*/ 17876 h 21372"/>
                <a:gd name="connsiteX2" fmla="*/ 6584 w 20279"/>
                <a:gd name="connsiteY2" fmla="*/ 4720 h 21372"/>
                <a:gd name="connsiteX3" fmla="*/ 9801 w 20279"/>
                <a:gd name="connsiteY3" fmla="*/ 1382 h 21372"/>
                <a:gd name="connsiteX4" fmla="*/ 18648 w 20279"/>
                <a:gd name="connsiteY4" fmla="*/ 9520 h 21372"/>
                <a:gd name="connsiteX5" fmla="*/ 23 w 20279"/>
                <a:gd name="connsiteY5" fmla="*/ 21151 h 2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79" h="21372">
                  <a:moveTo>
                    <a:pt x="23" y="21151"/>
                  </a:moveTo>
                  <a:cubicBezTo>
                    <a:pt x="23" y="20059"/>
                    <a:pt x="12" y="18967"/>
                    <a:pt x="0" y="17876"/>
                  </a:cubicBezTo>
                  <a:cubicBezTo>
                    <a:pt x="2195" y="13492"/>
                    <a:pt x="4389" y="9103"/>
                    <a:pt x="6584" y="4720"/>
                  </a:cubicBezTo>
                  <a:cubicBezTo>
                    <a:pt x="7658" y="3605"/>
                    <a:pt x="8727" y="2497"/>
                    <a:pt x="9801" y="1382"/>
                  </a:cubicBezTo>
                  <a:cubicBezTo>
                    <a:pt x="17974" y="-1550"/>
                    <a:pt x="23066" y="-252"/>
                    <a:pt x="18648" y="9520"/>
                  </a:cubicBezTo>
                  <a:cubicBezTo>
                    <a:pt x="15259" y="17019"/>
                    <a:pt x="9527" y="22568"/>
                    <a:pt x="23" y="21151"/>
                  </a:cubicBezTo>
                  <a:close/>
                </a:path>
              </a:pathLst>
            </a:custGeom>
            <a:grpFill/>
            <a:ln w="5715" cap="flat">
              <a:noFill/>
              <a:prstDash val="solid"/>
              <a:miter/>
            </a:ln>
          </p:spPr>
          <p:txBody>
            <a:bodyPr rtlCol="0" anchor="ctr"/>
            <a:lstStyle/>
            <a:p>
              <a:endParaRPr lang="zh-CN" altLang="en-US"/>
            </a:p>
          </p:txBody>
        </p:sp>
        <p:sp>
          <p:nvSpPr>
            <p:cNvPr id="2504" name="任意多边形: 形状 2503">
              <a:extLst>
                <a:ext uri="{FF2B5EF4-FFF2-40B4-BE49-F238E27FC236}">
                  <a16:creationId xmlns:a16="http://schemas.microsoft.com/office/drawing/2014/main" id="{26272ADF-087F-20CB-AA4B-E92E80A8D056}"/>
                </a:ext>
              </a:extLst>
            </p:cNvPr>
            <p:cNvSpPr/>
            <p:nvPr userDrawn="1"/>
          </p:nvSpPr>
          <p:spPr>
            <a:xfrm>
              <a:off x="5630667" y="5438822"/>
              <a:ext cx="19739" cy="19917"/>
            </a:xfrm>
            <a:custGeom>
              <a:avLst/>
              <a:gdLst>
                <a:gd name="connsiteX0" fmla="*/ 9870 w 19739"/>
                <a:gd name="connsiteY0" fmla="*/ 19717 h 19917"/>
                <a:gd name="connsiteX1" fmla="*/ 0 w 19739"/>
                <a:gd name="connsiteY1" fmla="*/ 19751 h 19917"/>
                <a:gd name="connsiteX2" fmla="*/ 566 w 19739"/>
                <a:gd name="connsiteY2" fmla="*/ 13739 h 19917"/>
                <a:gd name="connsiteX3" fmla="*/ 19739 w 19739"/>
                <a:gd name="connsiteY3" fmla="*/ 0 h 19917"/>
                <a:gd name="connsiteX4" fmla="*/ 9870 w 19739"/>
                <a:gd name="connsiteY4" fmla="*/ 19717 h 19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39" h="19917">
                  <a:moveTo>
                    <a:pt x="9870" y="19717"/>
                  </a:moveTo>
                  <a:cubicBezTo>
                    <a:pt x="6566" y="15922"/>
                    <a:pt x="3297" y="20860"/>
                    <a:pt x="0" y="19751"/>
                  </a:cubicBezTo>
                  <a:cubicBezTo>
                    <a:pt x="188" y="17660"/>
                    <a:pt x="411" y="13739"/>
                    <a:pt x="566" y="13739"/>
                  </a:cubicBezTo>
                  <a:cubicBezTo>
                    <a:pt x="10447" y="13922"/>
                    <a:pt x="13121" y="4166"/>
                    <a:pt x="19739" y="0"/>
                  </a:cubicBezTo>
                  <a:cubicBezTo>
                    <a:pt x="18345" y="7515"/>
                    <a:pt x="15305" y="14219"/>
                    <a:pt x="9870" y="19717"/>
                  </a:cubicBezTo>
                  <a:close/>
                </a:path>
              </a:pathLst>
            </a:custGeom>
            <a:grpFill/>
            <a:ln w="5715" cap="flat">
              <a:noFill/>
              <a:prstDash val="solid"/>
              <a:miter/>
            </a:ln>
          </p:spPr>
          <p:txBody>
            <a:bodyPr rtlCol="0" anchor="ctr"/>
            <a:lstStyle/>
            <a:p>
              <a:endParaRPr lang="zh-CN" altLang="en-US"/>
            </a:p>
          </p:txBody>
        </p:sp>
        <p:sp>
          <p:nvSpPr>
            <p:cNvPr id="2505" name="任意多边形: 形状 2504">
              <a:extLst>
                <a:ext uri="{FF2B5EF4-FFF2-40B4-BE49-F238E27FC236}">
                  <a16:creationId xmlns:a16="http://schemas.microsoft.com/office/drawing/2014/main" id="{03C0E0B5-20B6-84B5-F208-C24D289818EF}"/>
                </a:ext>
              </a:extLst>
            </p:cNvPr>
            <p:cNvSpPr/>
            <p:nvPr userDrawn="1"/>
          </p:nvSpPr>
          <p:spPr>
            <a:xfrm>
              <a:off x="5653123" y="5442092"/>
              <a:ext cx="10422" cy="9948"/>
            </a:xfrm>
            <a:custGeom>
              <a:avLst/>
              <a:gdLst>
                <a:gd name="connsiteX0" fmla="*/ 10422 w 10422"/>
                <a:gd name="connsiteY0" fmla="*/ 16 h 9948"/>
                <a:gd name="connsiteX1" fmla="*/ 3838 w 10422"/>
                <a:gd name="connsiteY1" fmla="*/ 9949 h 9948"/>
                <a:gd name="connsiteX2" fmla="*/ 649 w 10422"/>
                <a:gd name="connsiteY2" fmla="*/ 6971 h 9948"/>
                <a:gd name="connsiteX3" fmla="*/ 10422 w 10422"/>
                <a:gd name="connsiteY3" fmla="*/ 16 h 9948"/>
              </a:gdLst>
              <a:ahLst/>
              <a:cxnLst>
                <a:cxn ang="0">
                  <a:pos x="connsiteX0" y="connsiteY0"/>
                </a:cxn>
                <a:cxn ang="0">
                  <a:pos x="connsiteX1" y="connsiteY1"/>
                </a:cxn>
                <a:cxn ang="0">
                  <a:pos x="connsiteX2" y="connsiteY2"/>
                </a:cxn>
                <a:cxn ang="0">
                  <a:pos x="connsiteX3" y="connsiteY3"/>
                </a:cxn>
              </a:cxnLst>
              <a:rect l="l" t="t" r="r" b="b"/>
              <a:pathLst>
                <a:path w="10422" h="9948">
                  <a:moveTo>
                    <a:pt x="10422" y="16"/>
                  </a:moveTo>
                  <a:cubicBezTo>
                    <a:pt x="10451" y="4799"/>
                    <a:pt x="8205" y="8080"/>
                    <a:pt x="3838" y="9949"/>
                  </a:cubicBezTo>
                  <a:cubicBezTo>
                    <a:pt x="2261" y="9389"/>
                    <a:pt x="-1505" y="9800"/>
                    <a:pt x="649" y="6971"/>
                  </a:cubicBezTo>
                  <a:cubicBezTo>
                    <a:pt x="2987" y="3891"/>
                    <a:pt x="5347" y="-293"/>
                    <a:pt x="10422" y="16"/>
                  </a:cubicBezTo>
                  <a:close/>
                </a:path>
              </a:pathLst>
            </a:custGeom>
            <a:grpFill/>
            <a:ln w="5715" cap="flat">
              <a:noFill/>
              <a:prstDash val="solid"/>
              <a:miter/>
            </a:ln>
          </p:spPr>
          <p:txBody>
            <a:bodyPr rtlCol="0" anchor="ctr"/>
            <a:lstStyle/>
            <a:p>
              <a:endParaRPr lang="zh-CN" altLang="en-US"/>
            </a:p>
          </p:txBody>
        </p:sp>
        <p:sp>
          <p:nvSpPr>
            <p:cNvPr id="2506" name="任意多边形: 形状 2505">
              <a:extLst>
                <a:ext uri="{FF2B5EF4-FFF2-40B4-BE49-F238E27FC236}">
                  <a16:creationId xmlns:a16="http://schemas.microsoft.com/office/drawing/2014/main" id="{003A7DCF-2C63-0FDB-D2F3-9EF1B8F91883}"/>
                </a:ext>
              </a:extLst>
            </p:cNvPr>
            <p:cNvSpPr/>
            <p:nvPr userDrawn="1"/>
          </p:nvSpPr>
          <p:spPr>
            <a:xfrm>
              <a:off x="5633959" y="5412630"/>
              <a:ext cx="9858" cy="10045"/>
            </a:xfrm>
            <a:custGeom>
              <a:avLst/>
              <a:gdLst>
                <a:gd name="connsiteX0" fmla="*/ 0 w 9858"/>
                <a:gd name="connsiteY0" fmla="*/ 3178 h 10045"/>
                <a:gd name="connsiteX1" fmla="*/ 9847 w 9858"/>
                <a:gd name="connsiteY1" fmla="*/ 6459 h 10045"/>
                <a:gd name="connsiteX2" fmla="*/ 9858 w 9858"/>
                <a:gd name="connsiteY2" fmla="*/ 6447 h 10045"/>
                <a:gd name="connsiteX3" fmla="*/ 6566 w 9858"/>
                <a:gd name="connsiteY3" fmla="*/ 9722 h 10045"/>
                <a:gd name="connsiteX4" fmla="*/ 6538 w 9858"/>
                <a:gd name="connsiteY4" fmla="*/ 9716 h 10045"/>
                <a:gd name="connsiteX5" fmla="*/ 0 w 9858"/>
                <a:gd name="connsiteY5" fmla="*/ 3178 h 10045"/>
                <a:gd name="connsiteX6" fmla="*/ 0 w 9858"/>
                <a:gd name="connsiteY6" fmla="*/ 3178 h 1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8" h="10045">
                  <a:moveTo>
                    <a:pt x="0" y="3178"/>
                  </a:moveTo>
                  <a:cubicBezTo>
                    <a:pt x="5429" y="-2177"/>
                    <a:pt x="8538" y="-554"/>
                    <a:pt x="9847" y="6459"/>
                  </a:cubicBezTo>
                  <a:lnTo>
                    <a:pt x="9858" y="6447"/>
                  </a:lnTo>
                  <a:cubicBezTo>
                    <a:pt x="8704" y="7482"/>
                    <a:pt x="7607" y="8573"/>
                    <a:pt x="6566" y="9722"/>
                  </a:cubicBezTo>
                  <a:lnTo>
                    <a:pt x="6538" y="9716"/>
                  </a:lnTo>
                  <a:cubicBezTo>
                    <a:pt x="360" y="11539"/>
                    <a:pt x="2235" y="5298"/>
                    <a:pt x="0" y="3178"/>
                  </a:cubicBezTo>
                  <a:lnTo>
                    <a:pt x="0" y="3178"/>
                  </a:lnTo>
                  <a:close/>
                </a:path>
              </a:pathLst>
            </a:custGeom>
            <a:grpFill/>
            <a:ln w="5715" cap="flat">
              <a:noFill/>
              <a:prstDash val="solid"/>
              <a:miter/>
            </a:ln>
          </p:spPr>
          <p:txBody>
            <a:bodyPr rtlCol="0" anchor="ctr"/>
            <a:lstStyle/>
            <a:p>
              <a:endParaRPr lang="zh-CN" altLang="en-US"/>
            </a:p>
          </p:txBody>
        </p:sp>
        <p:sp>
          <p:nvSpPr>
            <p:cNvPr id="2507" name="任意多边形: 形状 2506">
              <a:extLst>
                <a:ext uri="{FF2B5EF4-FFF2-40B4-BE49-F238E27FC236}">
                  <a16:creationId xmlns:a16="http://schemas.microsoft.com/office/drawing/2014/main" id="{2594858B-A8A2-80CA-178C-52ADECAAEFE8}"/>
                </a:ext>
              </a:extLst>
            </p:cNvPr>
            <p:cNvSpPr/>
            <p:nvPr/>
          </p:nvSpPr>
          <p:spPr>
            <a:xfrm>
              <a:off x="5708321" y="5267195"/>
              <a:ext cx="4270" cy="5896"/>
            </a:xfrm>
            <a:custGeom>
              <a:avLst/>
              <a:gdLst>
                <a:gd name="connsiteX0" fmla="*/ 4270 w 4270"/>
                <a:gd name="connsiteY0" fmla="*/ 2812 h 5896"/>
                <a:gd name="connsiteX1" fmla="*/ 1264 w 4270"/>
                <a:gd name="connsiteY1" fmla="*/ 5875 h 5896"/>
                <a:gd name="connsiteX2" fmla="*/ 298 w 4270"/>
                <a:gd name="connsiteY2" fmla="*/ 3264 h 5896"/>
                <a:gd name="connsiteX3" fmla="*/ 3316 w 4270"/>
                <a:gd name="connsiteY3" fmla="*/ 0 h 5896"/>
                <a:gd name="connsiteX4" fmla="*/ 4270 w 4270"/>
                <a:gd name="connsiteY4" fmla="*/ 2812 h 5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 h="5896">
                  <a:moveTo>
                    <a:pt x="4270" y="2812"/>
                  </a:moveTo>
                  <a:cubicBezTo>
                    <a:pt x="3967" y="4538"/>
                    <a:pt x="3247" y="6098"/>
                    <a:pt x="1264" y="5875"/>
                  </a:cubicBezTo>
                  <a:cubicBezTo>
                    <a:pt x="-16" y="5732"/>
                    <a:pt x="-296" y="4504"/>
                    <a:pt x="298" y="3264"/>
                  </a:cubicBezTo>
                  <a:cubicBezTo>
                    <a:pt x="978" y="1840"/>
                    <a:pt x="1338" y="0"/>
                    <a:pt x="3316" y="0"/>
                  </a:cubicBezTo>
                  <a:cubicBezTo>
                    <a:pt x="3630" y="0"/>
                    <a:pt x="3956" y="1829"/>
                    <a:pt x="4270" y="2812"/>
                  </a:cubicBezTo>
                  <a:close/>
                </a:path>
              </a:pathLst>
            </a:custGeom>
            <a:grpFill/>
            <a:ln w="5715" cap="flat">
              <a:noFill/>
              <a:prstDash val="solid"/>
              <a:miter/>
            </a:ln>
          </p:spPr>
          <p:txBody>
            <a:bodyPr rtlCol="0" anchor="ctr"/>
            <a:lstStyle/>
            <a:p>
              <a:endParaRPr lang="zh-CN" altLang="en-US"/>
            </a:p>
          </p:txBody>
        </p:sp>
        <p:sp>
          <p:nvSpPr>
            <p:cNvPr id="2508" name="任意多边形: 形状 2507">
              <a:extLst>
                <a:ext uri="{FF2B5EF4-FFF2-40B4-BE49-F238E27FC236}">
                  <a16:creationId xmlns:a16="http://schemas.microsoft.com/office/drawing/2014/main" id="{57AE31A1-8CEE-2ECC-3A64-528D7A98F5CC}"/>
                </a:ext>
              </a:extLst>
            </p:cNvPr>
            <p:cNvSpPr/>
            <p:nvPr userDrawn="1"/>
          </p:nvSpPr>
          <p:spPr>
            <a:xfrm>
              <a:off x="5647210" y="5428889"/>
              <a:ext cx="6785" cy="6641"/>
            </a:xfrm>
            <a:custGeom>
              <a:avLst/>
              <a:gdLst>
                <a:gd name="connsiteX0" fmla="*/ 3185 w 6785"/>
                <a:gd name="connsiteY0" fmla="*/ 6641 h 6641"/>
                <a:gd name="connsiteX1" fmla="*/ 2 w 6785"/>
                <a:gd name="connsiteY1" fmla="*/ 143 h 6641"/>
                <a:gd name="connsiteX2" fmla="*/ 6751 w 6785"/>
                <a:gd name="connsiteY2" fmla="*/ 1829 h 6641"/>
                <a:gd name="connsiteX3" fmla="*/ 3185 w 6785"/>
                <a:gd name="connsiteY3" fmla="*/ 6641 h 6641"/>
              </a:gdLst>
              <a:ahLst/>
              <a:cxnLst>
                <a:cxn ang="0">
                  <a:pos x="connsiteX0" y="connsiteY0"/>
                </a:cxn>
                <a:cxn ang="0">
                  <a:pos x="connsiteX1" y="connsiteY1"/>
                </a:cxn>
                <a:cxn ang="0">
                  <a:pos x="connsiteX2" y="connsiteY2"/>
                </a:cxn>
                <a:cxn ang="0">
                  <a:pos x="connsiteX3" y="connsiteY3"/>
                </a:cxn>
              </a:cxnLst>
              <a:rect l="l" t="t" r="r" b="b"/>
              <a:pathLst>
                <a:path w="6785" h="6641">
                  <a:moveTo>
                    <a:pt x="3185" y="6641"/>
                  </a:moveTo>
                  <a:cubicBezTo>
                    <a:pt x="528" y="5258"/>
                    <a:pt x="-38" y="2847"/>
                    <a:pt x="2" y="143"/>
                  </a:cubicBezTo>
                  <a:cubicBezTo>
                    <a:pt x="2362" y="578"/>
                    <a:pt x="5666" y="-1234"/>
                    <a:pt x="6751" y="1829"/>
                  </a:cubicBezTo>
                  <a:cubicBezTo>
                    <a:pt x="7117" y="2875"/>
                    <a:pt x="4460" y="5001"/>
                    <a:pt x="3185" y="6641"/>
                  </a:cubicBezTo>
                  <a:close/>
                </a:path>
              </a:pathLst>
            </a:custGeom>
            <a:grpFill/>
            <a:ln w="5715" cap="flat">
              <a:noFill/>
              <a:prstDash val="solid"/>
              <a:miter/>
            </a:ln>
          </p:spPr>
          <p:txBody>
            <a:bodyPr rtlCol="0" anchor="ctr"/>
            <a:lstStyle/>
            <a:p>
              <a:endParaRPr lang="zh-CN" altLang="en-US"/>
            </a:p>
          </p:txBody>
        </p:sp>
        <p:sp>
          <p:nvSpPr>
            <p:cNvPr id="2509" name="任意多边形: 形状 2508">
              <a:extLst>
                <a:ext uri="{FF2B5EF4-FFF2-40B4-BE49-F238E27FC236}">
                  <a16:creationId xmlns:a16="http://schemas.microsoft.com/office/drawing/2014/main" id="{9AD73D96-E699-EADF-1890-05D967FF1587}"/>
                </a:ext>
              </a:extLst>
            </p:cNvPr>
            <p:cNvSpPr/>
            <p:nvPr/>
          </p:nvSpPr>
          <p:spPr>
            <a:xfrm>
              <a:off x="5142940" y="4823260"/>
              <a:ext cx="165560" cy="207281"/>
            </a:xfrm>
            <a:custGeom>
              <a:avLst/>
              <a:gdLst>
                <a:gd name="connsiteX0" fmla="*/ 155583 w 165560"/>
                <a:gd name="connsiteY0" fmla="*/ 3743 h 207281"/>
                <a:gd name="connsiteX1" fmla="*/ 164218 w 165560"/>
                <a:gd name="connsiteY1" fmla="*/ 0 h 207281"/>
                <a:gd name="connsiteX2" fmla="*/ 163972 w 165560"/>
                <a:gd name="connsiteY2" fmla="*/ 9052 h 207281"/>
                <a:gd name="connsiteX3" fmla="*/ 161446 w 165560"/>
                <a:gd name="connsiteY3" fmla="*/ 23866 h 207281"/>
                <a:gd name="connsiteX4" fmla="*/ 148085 w 165560"/>
                <a:gd name="connsiteY4" fmla="*/ 58047 h 207281"/>
                <a:gd name="connsiteX5" fmla="*/ 155577 w 165560"/>
                <a:gd name="connsiteY5" fmla="*/ 59659 h 207281"/>
                <a:gd name="connsiteX6" fmla="*/ 147753 w 165560"/>
                <a:gd name="connsiteY6" fmla="*/ 65168 h 207281"/>
                <a:gd name="connsiteX7" fmla="*/ 142421 w 165560"/>
                <a:gd name="connsiteY7" fmla="*/ 69528 h 207281"/>
                <a:gd name="connsiteX8" fmla="*/ 140889 w 165560"/>
                <a:gd name="connsiteY8" fmla="*/ 69026 h 207281"/>
                <a:gd name="connsiteX9" fmla="*/ 110451 w 165560"/>
                <a:gd name="connsiteY9" fmla="*/ 91566 h 207281"/>
                <a:gd name="connsiteX10" fmla="*/ 109897 w 165560"/>
                <a:gd name="connsiteY10" fmla="*/ 95772 h 207281"/>
                <a:gd name="connsiteX11" fmla="*/ 131122 w 165560"/>
                <a:gd name="connsiteY11" fmla="*/ 84182 h 207281"/>
                <a:gd name="connsiteX12" fmla="*/ 110583 w 165560"/>
                <a:gd name="connsiteY12" fmla="*/ 109608 h 207281"/>
                <a:gd name="connsiteX13" fmla="*/ 125727 w 165560"/>
                <a:gd name="connsiteY13" fmla="*/ 105922 h 207281"/>
                <a:gd name="connsiteX14" fmla="*/ 140850 w 165560"/>
                <a:gd name="connsiteY14" fmla="*/ 104396 h 207281"/>
                <a:gd name="connsiteX15" fmla="*/ 143193 w 165560"/>
                <a:gd name="connsiteY15" fmla="*/ 117014 h 207281"/>
                <a:gd name="connsiteX16" fmla="*/ 135060 w 165560"/>
                <a:gd name="connsiteY16" fmla="*/ 125084 h 207281"/>
                <a:gd name="connsiteX17" fmla="*/ 136432 w 165560"/>
                <a:gd name="connsiteY17" fmla="*/ 131542 h 207281"/>
                <a:gd name="connsiteX18" fmla="*/ 136878 w 165560"/>
                <a:gd name="connsiteY18" fmla="*/ 136543 h 207281"/>
                <a:gd name="connsiteX19" fmla="*/ 119372 w 165560"/>
                <a:gd name="connsiteY19" fmla="*/ 161597 h 207281"/>
                <a:gd name="connsiteX20" fmla="*/ 117355 w 165560"/>
                <a:gd name="connsiteY20" fmla="*/ 162826 h 207281"/>
                <a:gd name="connsiteX21" fmla="*/ 113629 w 165560"/>
                <a:gd name="connsiteY21" fmla="*/ 160191 h 207281"/>
                <a:gd name="connsiteX22" fmla="*/ 111680 w 165560"/>
                <a:gd name="connsiteY22" fmla="*/ 155745 h 207281"/>
                <a:gd name="connsiteX23" fmla="*/ 110074 w 165560"/>
                <a:gd name="connsiteY23" fmla="*/ 157397 h 207281"/>
                <a:gd name="connsiteX24" fmla="*/ 91706 w 165560"/>
                <a:gd name="connsiteY24" fmla="*/ 174073 h 207281"/>
                <a:gd name="connsiteX25" fmla="*/ 80505 w 165560"/>
                <a:gd name="connsiteY25" fmla="*/ 161512 h 207281"/>
                <a:gd name="connsiteX26" fmla="*/ 79876 w 165560"/>
                <a:gd name="connsiteY26" fmla="*/ 161409 h 207281"/>
                <a:gd name="connsiteX27" fmla="*/ 63577 w 165560"/>
                <a:gd name="connsiteY27" fmla="*/ 180394 h 207281"/>
                <a:gd name="connsiteX28" fmla="*/ 55850 w 165560"/>
                <a:gd name="connsiteY28" fmla="*/ 175890 h 207281"/>
                <a:gd name="connsiteX29" fmla="*/ 68915 w 165560"/>
                <a:gd name="connsiteY29" fmla="*/ 166609 h 207281"/>
                <a:gd name="connsiteX30" fmla="*/ 54136 w 165560"/>
                <a:gd name="connsiteY30" fmla="*/ 175845 h 207281"/>
                <a:gd name="connsiteX31" fmla="*/ 50118 w 165560"/>
                <a:gd name="connsiteY31" fmla="*/ 177896 h 207281"/>
                <a:gd name="connsiteX32" fmla="*/ 27481 w 165560"/>
                <a:gd name="connsiteY32" fmla="*/ 191772 h 207281"/>
                <a:gd name="connsiteX33" fmla="*/ 23206 w 165560"/>
                <a:gd name="connsiteY33" fmla="*/ 196504 h 207281"/>
                <a:gd name="connsiteX34" fmla="*/ 8416 w 165560"/>
                <a:gd name="connsiteY34" fmla="*/ 206957 h 207281"/>
                <a:gd name="connsiteX35" fmla="*/ 866 w 165560"/>
                <a:gd name="connsiteY35" fmla="*/ 190218 h 207281"/>
                <a:gd name="connsiteX36" fmla="*/ 1015 w 165560"/>
                <a:gd name="connsiteY36" fmla="*/ 187937 h 207281"/>
                <a:gd name="connsiteX37" fmla="*/ 1506 w 165560"/>
                <a:gd name="connsiteY37" fmla="*/ 177005 h 207281"/>
                <a:gd name="connsiteX38" fmla="*/ 6421 w 165560"/>
                <a:gd name="connsiteY38" fmla="*/ 170667 h 207281"/>
                <a:gd name="connsiteX39" fmla="*/ 13691 w 165560"/>
                <a:gd name="connsiteY39" fmla="*/ 176376 h 207281"/>
                <a:gd name="connsiteX40" fmla="*/ 12559 w 165560"/>
                <a:gd name="connsiteY40" fmla="*/ 192515 h 207281"/>
                <a:gd name="connsiteX41" fmla="*/ 20337 w 165560"/>
                <a:gd name="connsiteY41" fmla="*/ 175685 h 207281"/>
                <a:gd name="connsiteX42" fmla="*/ 29961 w 165560"/>
                <a:gd name="connsiteY42" fmla="*/ 150470 h 207281"/>
                <a:gd name="connsiteX43" fmla="*/ 37185 w 165560"/>
                <a:gd name="connsiteY43" fmla="*/ 132045 h 207281"/>
                <a:gd name="connsiteX44" fmla="*/ 37219 w 165560"/>
                <a:gd name="connsiteY44" fmla="*/ 135303 h 207281"/>
                <a:gd name="connsiteX45" fmla="*/ 38214 w 165560"/>
                <a:gd name="connsiteY45" fmla="*/ 137497 h 207281"/>
                <a:gd name="connsiteX46" fmla="*/ 37219 w 165560"/>
                <a:gd name="connsiteY46" fmla="*/ 138594 h 207281"/>
                <a:gd name="connsiteX47" fmla="*/ 42603 w 165560"/>
                <a:gd name="connsiteY47" fmla="*/ 140343 h 207281"/>
                <a:gd name="connsiteX48" fmla="*/ 56216 w 165560"/>
                <a:gd name="connsiteY48" fmla="*/ 125490 h 207281"/>
                <a:gd name="connsiteX49" fmla="*/ 56410 w 165560"/>
                <a:gd name="connsiteY49" fmla="*/ 118386 h 207281"/>
                <a:gd name="connsiteX50" fmla="*/ 56925 w 165560"/>
                <a:gd name="connsiteY50" fmla="*/ 102413 h 207281"/>
                <a:gd name="connsiteX51" fmla="*/ 56942 w 165560"/>
                <a:gd name="connsiteY51" fmla="*/ 102413 h 207281"/>
                <a:gd name="connsiteX52" fmla="*/ 66166 w 165560"/>
                <a:gd name="connsiteY52" fmla="*/ 109722 h 207281"/>
                <a:gd name="connsiteX53" fmla="*/ 73127 w 165560"/>
                <a:gd name="connsiteY53" fmla="*/ 87394 h 207281"/>
                <a:gd name="connsiteX54" fmla="*/ 90855 w 165560"/>
                <a:gd name="connsiteY54" fmla="*/ 75135 h 207281"/>
                <a:gd name="connsiteX55" fmla="*/ 97993 w 165560"/>
                <a:gd name="connsiteY55" fmla="*/ 90028 h 207281"/>
                <a:gd name="connsiteX56" fmla="*/ 102970 w 165560"/>
                <a:gd name="connsiteY56" fmla="*/ 79387 h 207281"/>
                <a:gd name="connsiteX57" fmla="*/ 109217 w 165560"/>
                <a:gd name="connsiteY57" fmla="*/ 77855 h 207281"/>
                <a:gd name="connsiteX58" fmla="*/ 117201 w 165560"/>
                <a:gd name="connsiteY58" fmla="*/ 57978 h 207281"/>
                <a:gd name="connsiteX59" fmla="*/ 108588 w 165560"/>
                <a:gd name="connsiteY59" fmla="*/ 59282 h 207281"/>
                <a:gd name="connsiteX60" fmla="*/ 101679 w 165560"/>
                <a:gd name="connsiteY60" fmla="*/ 62248 h 207281"/>
                <a:gd name="connsiteX61" fmla="*/ 103142 w 165560"/>
                <a:gd name="connsiteY61" fmla="*/ 53430 h 207281"/>
                <a:gd name="connsiteX62" fmla="*/ 114806 w 165560"/>
                <a:gd name="connsiteY62" fmla="*/ 50155 h 207281"/>
                <a:gd name="connsiteX63" fmla="*/ 129277 w 165560"/>
                <a:gd name="connsiteY63" fmla="*/ 46486 h 207281"/>
                <a:gd name="connsiteX64" fmla="*/ 134054 w 165560"/>
                <a:gd name="connsiteY64" fmla="*/ 36313 h 207281"/>
                <a:gd name="connsiteX65" fmla="*/ 141764 w 165560"/>
                <a:gd name="connsiteY65" fmla="*/ 19802 h 207281"/>
                <a:gd name="connsiteX66" fmla="*/ 155583 w 165560"/>
                <a:gd name="connsiteY66" fmla="*/ 3743 h 207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65560" h="207281">
                  <a:moveTo>
                    <a:pt x="155583" y="3743"/>
                  </a:moveTo>
                  <a:cubicBezTo>
                    <a:pt x="159200" y="4280"/>
                    <a:pt x="161098" y="737"/>
                    <a:pt x="164218" y="0"/>
                  </a:cubicBezTo>
                  <a:cubicBezTo>
                    <a:pt x="166196" y="3137"/>
                    <a:pt x="165881" y="6532"/>
                    <a:pt x="163972" y="9052"/>
                  </a:cubicBezTo>
                  <a:cubicBezTo>
                    <a:pt x="160435" y="13733"/>
                    <a:pt x="160172" y="17991"/>
                    <a:pt x="161446" y="23866"/>
                  </a:cubicBezTo>
                  <a:cubicBezTo>
                    <a:pt x="164458" y="37736"/>
                    <a:pt x="153971" y="47160"/>
                    <a:pt x="148085" y="58047"/>
                  </a:cubicBezTo>
                  <a:cubicBezTo>
                    <a:pt x="150205" y="60305"/>
                    <a:pt x="153011" y="59436"/>
                    <a:pt x="155577" y="59659"/>
                  </a:cubicBezTo>
                  <a:cubicBezTo>
                    <a:pt x="154245" y="63248"/>
                    <a:pt x="156086" y="70769"/>
                    <a:pt x="147753" y="65168"/>
                  </a:cubicBezTo>
                  <a:cubicBezTo>
                    <a:pt x="143375" y="62225"/>
                    <a:pt x="143101" y="66671"/>
                    <a:pt x="142421" y="69528"/>
                  </a:cubicBezTo>
                  <a:cubicBezTo>
                    <a:pt x="141907" y="69346"/>
                    <a:pt x="141278" y="68877"/>
                    <a:pt x="140889" y="69026"/>
                  </a:cubicBezTo>
                  <a:cubicBezTo>
                    <a:pt x="132083" y="72357"/>
                    <a:pt x="115006" y="84936"/>
                    <a:pt x="110451" y="91566"/>
                  </a:cubicBezTo>
                  <a:cubicBezTo>
                    <a:pt x="109908" y="92354"/>
                    <a:pt x="110143" y="93669"/>
                    <a:pt x="109897" y="95772"/>
                  </a:cubicBezTo>
                  <a:cubicBezTo>
                    <a:pt x="118361" y="94549"/>
                    <a:pt x="120533" y="83250"/>
                    <a:pt x="131122" y="84182"/>
                  </a:cubicBezTo>
                  <a:cubicBezTo>
                    <a:pt x="126888" y="95103"/>
                    <a:pt x="120978" y="103750"/>
                    <a:pt x="110583" y="109608"/>
                  </a:cubicBezTo>
                  <a:cubicBezTo>
                    <a:pt x="116721" y="111077"/>
                    <a:pt x="121521" y="109619"/>
                    <a:pt x="125727" y="105922"/>
                  </a:cubicBezTo>
                  <a:cubicBezTo>
                    <a:pt x="130397" y="101813"/>
                    <a:pt x="136060" y="103081"/>
                    <a:pt x="140850" y="104396"/>
                  </a:cubicBezTo>
                  <a:cubicBezTo>
                    <a:pt x="149942" y="106899"/>
                    <a:pt x="150302" y="110465"/>
                    <a:pt x="143193" y="117014"/>
                  </a:cubicBezTo>
                  <a:cubicBezTo>
                    <a:pt x="140386" y="119603"/>
                    <a:pt x="137506" y="122169"/>
                    <a:pt x="135060" y="125084"/>
                  </a:cubicBezTo>
                  <a:cubicBezTo>
                    <a:pt x="133077" y="127450"/>
                    <a:pt x="132848" y="130290"/>
                    <a:pt x="136432" y="131542"/>
                  </a:cubicBezTo>
                  <a:cubicBezTo>
                    <a:pt x="140741" y="133045"/>
                    <a:pt x="139701" y="134394"/>
                    <a:pt x="136878" y="136543"/>
                  </a:cubicBezTo>
                  <a:cubicBezTo>
                    <a:pt x="129591" y="142086"/>
                    <a:pt x="122579" y="152316"/>
                    <a:pt x="119372" y="161597"/>
                  </a:cubicBezTo>
                  <a:cubicBezTo>
                    <a:pt x="118698" y="162009"/>
                    <a:pt x="118024" y="162414"/>
                    <a:pt x="117355" y="162826"/>
                  </a:cubicBezTo>
                  <a:cubicBezTo>
                    <a:pt x="115835" y="162351"/>
                    <a:pt x="114578" y="161483"/>
                    <a:pt x="113629" y="160191"/>
                  </a:cubicBezTo>
                  <a:cubicBezTo>
                    <a:pt x="112886" y="158734"/>
                    <a:pt x="112737" y="156660"/>
                    <a:pt x="111680" y="155745"/>
                  </a:cubicBezTo>
                  <a:cubicBezTo>
                    <a:pt x="107685" y="152299"/>
                    <a:pt x="110114" y="157105"/>
                    <a:pt x="110074" y="157397"/>
                  </a:cubicBezTo>
                  <a:cubicBezTo>
                    <a:pt x="108634" y="168084"/>
                    <a:pt x="99221" y="171364"/>
                    <a:pt x="91706" y="174073"/>
                  </a:cubicBezTo>
                  <a:cubicBezTo>
                    <a:pt x="81088" y="177908"/>
                    <a:pt x="81202" y="168432"/>
                    <a:pt x="80505" y="161512"/>
                  </a:cubicBezTo>
                  <a:cubicBezTo>
                    <a:pt x="80122" y="163523"/>
                    <a:pt x="79853" y="160746"/>
                    <a:pt x="79876" y="161409"/>
                  </a:cubicBezTo>
                  <a:cubicBezTo>
                    <a:pt x="80288" y="172924"/>
                    <a:pt x="74172" y="178651"/>
                    <a:pt x="63577" y="180394"/>
                  </a:cubicBezTo>
                  <a:cubicBezTo>
                    <a:pt x="60136" y="180960"/>
                    <a:pt x="57102" y="179662"/>
                    <a:pt x="55850" y="175890"/>
                  </a:cubicBezTo>
                  <a:cubicBezTo>
                    <a:pt x="57182" y="170672"/>
                    <a:pt x="61302" y="168438"/>
                    <a:pt x="68915" y="166609"/>
                  </a:cubicBezTo>
                  <a:cubicBezTo>
                    <a:pt x="59159" y="166192"/>
                    <a:pt x="57273" y="171804"/>
                    <a:pt x="54136" y="175845"/>
                  </a:cubicBezTo>
                  <a:cubicBezTo>
                    <a:pt x="52907" y="176759"/>
                    <a:pt x="51575" y="177439"/>
                    <a:pt x="50118" y="177896"/>
                  </a:cubicBezTo>
                  <a:cubicBezTo>
                    <a:pt x="40380" y="178925"/>
                    <a:pt x="30579" y="179685"/>
                    <a:pt x="27481" y="191772"/>
                  </a:cubicBezTo>
                  <a:cubicBezTo>
                    <a:pt x="26984" y="193716"/>
                    <a:pt x="24955" y="195287"/>
                    <a:pt x="23206" y="196504"/>
                  </a:cubicBezTo>
                  <a:cubicBezTo>
                    <a:pt x="18137" y="200042"/>
                    <a:pt x="15262" y="209100"/>
                    <a:pt x="8416" y="206957"/>
                  </a:cubicBezTo>
                  <a:cubicBezTo>
                    <a:pt x="2032" y="204962"/>
                    <a:pt x="2415" y="196361"/>
                    <a:pt x="866" y="190218"/>
                  </a:cubicBezTo>
                  <a:cubicBezTo>
                    <a:pt x="906" y="189458"/>
                    <a:pt x="958" y="188698"/>
                    <a:pt x="1015" y="187937"/>
                  </a:cubicBezTo>
                  <a:cubicBezTo>
                    <a:pt x="420" y="184274"/>
                    <a:pt x="4175" y="180937"/>
                    <a:pt x="1506" y="177005"/>
                  </a:cubicBezTo>
                  <a:cubicBezTo>
                    <a:pt x="-2969" y="170415"/>
                    <a:pt x="3690" y="171667"/>
                    <a:pt x="6421" y="170667"/>
                  </a:cubicBezTo>
                  <a:cubicBezTo>
                    <a:pt x="11542" y="168804"/>
                    <a:pt x="13508" y="172050"/>
                    <a:pt x="13691" y="176376"/>
                  </a:cubicBezTo>
                  <a:cubicBezTo>
                    <a:pt x="13908" y="181508"/>
                    <a:pt x="8833" y="186275"/>
                    <a:pt x="12559" y="192515"/>
                  </a:cubicBezTo>
                  <a:cubicBezTo>
                    <a:pt x="19331" y="188532"/>
                    <a:pt x="19257" y="181371"/>
                    <a:pt x="20337" y="175685"/>
                  </a:cubicBezTo>
                  <a:cubicBezTo>
                    <a:pt x="22069" y="166563"/>
                    <a:pt x="23446" y="157808"/>
                    <a:pt x="29961" y="150470"/>
                  </a:cubicBezTo>
                  <a:cubicBezTo>
                    <a:pt x="34470" y="145395"/>
                    <a:pt x="29241" y="136074"/>
                    <a:pt x="37185" y="132045"/>
                  </a:cubicBezTo>
                  <a:cubicBezTo>
                    <a:pt x="37196" y="133131"/>
                    <a:pt x="37208" y="134217"/>
                    <a:pt x="37219" y="135303"/>
                  </a:cubicBezTo>
                  <a:cubicBezTo>
                    <a:pt x="38214" y="136034"/>
                    <a:pt x="38540" y="136765"/>
                    <a:pt x="38214" y="137497"/>
                  </a:cubicBezTo>
                  <a:cubicBezTo>
                    <a:pt x="37882" y="138228"/>
                    <a:pt x="37557" y="138594"/>
                    <a:pt x="37219" y="138594"/>
                  </a:cubicBezTo>
                  <a:cubicBezTo>
                    <a:pt x="38591" y="140583"/>
                    <a:pt x="40963" y="141949"/>
                    <a:pt x="42603" y="140343"/>
                  </a:cubicBezTo>
                  <a:cubicBezTo>
                    <a:pt x="47375" y="135680"/>
                    <a:pt x="49369" y="128622"/>
                    <a:pt x="56216" y="125490"/>
                  </a:cubicBezTo>
                  <a:cubicBezTo>
                    <a:pt x="58416" y="124484"/>
                    <a:pt x="58405" y="121066"/>
                    <a:pt x="56410" y="118386"/>
                  </a:cubicBezTo>
                  <a:cubicBezTo>
                    <a:pt x="52444" y="113048"/>
                    <a:pt x="52118" y="107585"/>
                    <a:pt x="56925" y="102413"/>
                  </a:cubicBezTo>
                  <a:lnTo>
                    <a:pt x="56942" y="102413"/>
                  </a:lnTo>
                  <a:cubicBezTo>
                    <a:pt x="57365" y="107779"/>
                    <a:pt x="60371" y="109962"/>
                    <a:pt x="66166" y="109722"/>
                  </a:cubicBezTo>
                  <a:cubicBezTo>
                    <a:pt x="66949" y="101584"/>
                    <a:pt x="65503" y="91583"/>
                    <a:pt x="73127" y="87394"/>
                  </a:cubicBezTo>
                  <a:cubicBezTo>
                    <a:pt x="79602" y="83833"/>
                    <a:pt x="86831" y="81976"/>
                    <a:pt x="90855" y="75135"/>
                  </a:cubicBezTo>
                  <a:cubicBezTo>
                    <a:pt x="97473" y="78307"/>
                    <a:pt x="92375" y="85936"/>
                    <a:pt x="97993" y="90028"/>
                  </a:cubicBezTo>
                  <a:cubicBezTo>
                    <a:pt x="99650" y="86485"/>
                    <a:pt x="101313" y="82936"/>
                    <a:pt x="102970" y="79387"/>
                  </a:cubicBezTo>
                  <a:cubicBezTo>
                    <a:pt x="105365" y="79884"/>
                    <a:pt x="109177" y="82039"/>
                    <a:pt x="109217" y="77855"/>
                  </a:cubicBezTo>
                  <a:cubicBezTo>
                    <a:pt x="109291" y="70163"/>
                    <a:pt x="111480" y="63533"/>
                    <a:pt x="117201" y="57978"/>
                  </a:cubicBezTo>
                  <a:cubicBezTo>
                    <a:pt x="112852" y="56064"/>
                    <a:pt x="110794" y="57590"/>
                    <a:pt x="108588" y="59282"/>
                  </a:cubicBezTo>
                  <a:cubicBezTo>
                    <a:pt x="106560" y="60836"/>
                    <a:pt x="105891" y="66768"/>
                    <a:pt x="101679" y="62248"/>
                  </a:cubicBezTo>
                  <a:cubicBezTo>
                    <a:pt x="98867" y="59230"/>
                    <a:pt x="101490" y="56161"/>
                    <a:pt x="103142" y="53430"/>
                  </a:cubicBezTo>
                  <a:cubicBezTo>
                    <a:pt x="105965" y="48777"/>
                    <a:pt x="110731" y="49246"/>
                    <a:pt x="114806" y="50155"/>
                  </a:cubicBezTo>
                  <a:cubicBezTo>
                    <a:pt x="120510" y="51429"/>
                    <a:pt x="125487" y="51869"/>
                    <a:pt x="129277" y="46486"/>
                  </a:cubicBezTo>
                  <a:cubicBezTo>
                    <a:pt x="133500" y="44325"/>
                    <a:pt x="136569" y="41485"/>
                    <a:pt x="134054" y="36313"/>
                  </a:cubicBezTo>
                  <a:cubicBezTo>
                    <a:pt x="129802" y="27558"/>
                    <a:pt x="135209" y="22511"/>
                    <a:pt x="141764" y="19802"/>
                  </a:cubicBezTo>
                  <a:cubicBezTo>
                    <a:pt x="149559" y="16602"/>
                    <a:pt x="153074" y="10898"/>
                    <a:pt x="155583" y="3743"/>
                  </a:cubicBezTo>
                  <a:close/>
                </a:path>
              </a:pathLst>
            </a:custGeom>
            <a:grpFill/>
            <a:ln w="5715" cap="flat">
              <a:noFill/>
              <a:prstDash val="solid"/>
              <a:miter/>
            </a:ln>
          </p:spPr>
          <p:txBody>
            <a:bodyPr rtlCol="0" anchor="ctr"/>
            <a:lstStyle/>
            <a:p>
              <a:endParaRPr lang="zh-CN" altLang="en-US"/>
            </a:p>
          </p:txBody>
        </p:sp>
        <p:sp>
          <p:nvSpPr>
            <p:cNvPr id="2510" name="任意多边形: 形状 2509">
              <a:extLst>
                <a:ext uri="{FF2B5EF4-FFF2-40B4-BE49-F238E27FC236}">
                  <a16:creationId xmlns:a16="http://schemas.microsoft.com/office/drawing/2014/main" id="{D5F9CC9A-4142-547D-65FD-DA8E47B20418}"/>
                </a:ext>
              </a:extLst>
            </p:cNvPr>
            <p:cNvSpPr/>
            <p:nvPr/>
          </p:nvSpPr>
          <p:spPr>
            <a:xfrm>
              <a:off x="5034827" y="4930319"/>
              <a:ext cx="73152" cy="121426"/>
            </a:xfrm>
            <a:custGeom>
              <a:avLst/>
              <a:gdLst>
                <a:gd name="connsiteX0" fmla="*/ 7161 w 73152"/>
                <a:gd name="connsiteY0" fmla="*/ 77598 h 121426"/>
                <a:gd name="connsiteX1" fmla="*/ 0 w 73152"/>
                <a:gd name="connsiteY1" fmla="*/ 66683 h 121426"/>
                <a:gd name="connsiteX2" fmla="*/ 18991 w 73152"/>
                <a:gd name="connsiteY2" fmla="*/ 59870 h 121426"/>
                <a:gd name="connsiteX3" fmla="*/ 36165 w 73152"/>
                <a:gd name="connsiteY3" fmla="*/ 37382 h 121426"/>
                <a:gd name="connsiteX4" fmla="*/ 49275 w 73152"/>
                <a:gd name="connsiteY4" fmla="*/ 21551 h 121426"/>
                <a:gd name="connsiteX5" fmla="*/ 53229 w 73152"/>
                <a:gd name="connsiteY5" fmla="*/ 13219 h 121426"/>
                <a:gd name="connsiteX6" fmla="*/ 55213 w 73152"/>
                <a:gd name="connsiteY6" fmla="*/ 0 h 121426"/>
                <a:gd name="connsiteX7" fmla="*/ 64128 w 73152"/>
                <a:gd name="connsiteY7" fmla="*/ 7607 h 121426"/>
                <a:gd name="connsiteX8" fmla="*/ 66786 w 73152"/>
                <a:gd name="connsiteY8" fmla="*/ 13985 h 121426"/>
                <a:gd name="connsiteX9" fmla="*/ 64477 w 73152"/>
                <a:gd name="connsiteY9" fmla="*/ 29638 h 121426"/>
                <a:gd name="connsiteX10" fmla="*/ 62248 w 73152"/>
                <a:gd name="connsiteY10" fmla="*/ 35410 h 121426"/>
                <a:gd name="connsiteX11" fmla="*/ 54601 w 73152"/>
                <a:gd name="connsiteY11" fmla="*/ 55744 h 121426"/>
                <a:gd name="connsiteX12" fmla="*/ 73152 w 73152"/>
                <a:gd name="connsiteY12" fmla="*/ 52869 h 121426"/>
                <a:gd name="connsiteX13" fmla="*/ 47394 w 73152"/>
                <a:gd name="connsiteY13" fmla="*/ 70140 h 121426"/>
                <a:gd name="connsiteX14" fmla="*/ 49715 w 73152"/>
                <a:gd name="connsiteY14" fmla="*/ 51172 h 121426"/>
                <a:gd name="connsiteX15" fmla="*/ 44240 w 73152"/>
                <a:gd name="connsiteY15" fmla="*/ 44000 h 121426"/>
                <a:gd name="connsiteX16" fmla="*/ 39405 w 73152"/>
                <a:gd name="connsiteY16" fmla="*/ 48886 h 121426"/>
                <a:gd name="connsiteX17" fmla="*/ 21066 w 73152"/>
                <a:gd name="connsiteY17" fmla="*/ 63734 h 121426"/>
                <a:gd name="connsiteX18" fmla="*/ 31730 w 73152"/>
                <a:gd name="connsiteY18" fmla="*/ 64008 h 121426"/>
                <a:gd name="connsiteX19" fmla="*/ 28295 w 73152"/>
                <a:gd name="connsiteY19" fmla="*/ 70294 h 121426"/>
                <a:gd name="connsiteX20" fmla="*/ 30198 w 73152"/>
                <a:gd name="connsiteY20" fmla="*/ 84165 h 121426"/>
                <a:gd name="connsiteX21" fmla="*/ 30953 w 73152"/>
                <a:gd name="connsiteY21" fmla="*/ 86205 h 121426"/>
                <a:gd name="connsiteX22" fmla="*/ 29872 w 73152"/>
                <a:gd name="connsiteY22" fmla="*/ 97989 h 121426"/>
                <a:gd name="connsiteX23" fmla="*/ 21403 w 73152"/>
                <a:gd name="connsiteY23" fmla="*/ 121204 h 121426"/>
                <a:gd name="connsiteX24" fmla="*/ 13510 w 73152"/>
                <a:gd name="connsiteY24" fmla="*/ 118632 h 121426"/>
                <a:gd name="connsiteX25" fmla="*/ 12333 w 73152"/>
                <a:gd name="connsiteY25" fmla="*/ 114700 h 121426"/>
                <a:gd name="connsiteX26" fmla="*/ 7161 w 73152"/>
                <a:gd name="connsiteY26" fmla="*/ 97344 h 121426"/>
                <a:gd name="connsiteX27" fmla="*/ 13716 w 73152"/>
                <a:gd name="connsiteY27" fmla="*/ 87491 h 121426"/>
                <a:gd name="connsiteX28" fmla="*/ 12184 w 73152"/>
                <a:gd name="connsiteY28" fmla="*/ 78679 h 121426"/>
                <a:gd name="connsiteX29" fmla="*/ 10470 w 73152"/>
                <a:gd name="connsiteY29" fmla="*/ 87474 h 121426"/>
                <a:gd name="connsiteX30" fmla="*/ 3926 w 73152"/>
                <a:gd name="connsiteY30" fmla="*/ 84171 h 121426"/>
                <a:gd name="connsiteX31" fmla="*/ 3263 w 73152"/>
                <a:gd name="connsiteY31" fmla="*/ 81993 h 121426"/>
                <a:gd name="connsiteX32" fmla="*/ 3909 w 73152"/>
                <a:gd name="connsiteY32" fmla="*/ 80896 h 121426"/>
                <a:gd name="connsiteX33" fmla="*/ 3898 w 73152"/>
                <a:gd name="connsiteY33" fmla="*/ 80896 h 121426"/>
                <a:gd name="connsiteX34" fmla="*/ 7161 w 73152"/>
                <a:gd name="connsiteY34" fmla="*/ 77598 h 121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3152" h="121426">
                  <a:moveTo>
                    <a:pt x="7161" y="77598"/>
                  </a:moveTo>
                  <a:cubicBezTo>
                    <a:pt x="7264" y="73444"/>
                    <a:pt x="4018" y="70963"/>
                    <a:pt x="0" y="66683"/>
                  </a:cubicBezTo>
                  <a:cubicBezTo>
                    <a:pt x="8070" y="65682"/>
                    <a:pt x="13379" y="64254"/>
                    <a:pt x="18991" y="59870"/>
                  </a:cubicBezTo>
                  <a:cubicBezTo>
                    <a:pt x="27301" y="53389"/>
                    <a:pt x="31558" y="45897"/>
                    <a:pt x="36165" y="37382"/>
                  </a:cubicBezTo>
                  <a:cubicBezTo>
                    <a:pt x="39359" y="31478"/>
                    <a:pt x="41405" y="24100"/>
                    <a:pt x="49275" y="21551"/>
                  </a:cubicBezTo>
                  <a:cubicBezTo>
                    <a:pt x="52864" y="20391"/>
                    <a:pt x="52950" y="16585"/>
                    <a:pt x="53229" y="13219"/>
                  </a:cubicBezTo>
                  <a:cubicBezTo>
                    <a:pt x="53584" y="8973"/>
                    <a:pt x="51984" y="4435"/>
                    <a:pt x="55213" y="0"/>
                  </a:cubicBezTo>
                  <a:cubicBezTo>
                    <a:pt x="58853" y="1755"/>
                    <a:pt x="60036" y="6395"/>
                    <a:pt x="64128" y="7607"/>
                  </a:cubicBezTo>
                  <a:cubicBezTo>
                    <a:pt x="67083" y="8481"/>
                    <a:pt x="68460" y="10761"/>
                    <a:pt x="66786" y="13985"/>
                  </a:cubicBezTo>
                  <a:cubicBezTo>
                    <a:pt x="64225" y="18922"/>
                    <a:pt x="62339" y="23814"/>
                    <a:pt x="64477" y="29638"/>
                  </a:cubicBezTo>
                  <a:cubicBezTo>
                    <a:pt x="65037" y="31164"/>
                    <a:pt x="63591" y="34919"/>
                    <a:pt x="62248" y="35410"/>
                  </a:cubicBezTo>
                  <a:cubicBezTo>
                    <a:pt x="51458" y="39336"/>
                    <a:pt x="58167" y="49160"/>
                    <a:pt x="54601" y="55744"/>
                  </a:cubicBezTo>
                  <a:cubicBezTo>
                    <a:pt x="60373" y="49709"/>
                    <a:pt x="66328" y="48440"/>
                    <a:pt x="73152" y="52869"/>
                  </a:cubicBezTo>
                  <a:cubicBezTo>
                    <a:pt x="66517" y="60733"/>
                    <a:pt x="56396" y="62973"/>
                    <a:pt x="47394" y="70140"/>
                  </a:cubicBezTo>
                  <a:cubicBezTo>
                    <a:pt x="48326" y="62688"/>
                    <a:pt x="49178" y="56944"/>
                    <a:pt x="49715" y="51172"/>
                  </a:cubicBezTo>
                  <a:cubicBezTo>
                    <a:pt x="50081" y="47292"/>
                    <a:pt x="47629" y="44937"/>
                    <a:pt x="44240" y="44000"/>
                  </a:cubicBezTo>
                  <a:cubicBezTo>
                    <a:pt x="40274" y="42903"/>
                    <a:pt x="40039" y="46480"/>
                    <a:pt x="39405" y="48886"/>
                  </a:cubicBezTo>
                  <a:cubicBezTo>
                    <a:pt x="36942" y="58173"/>
                    <a:pt x="24815" y="55790"/>
                    <a:pt x="21066" y="63734"/>
                  </a:cubicBezTo>
                  <a:cubicBezTo>
                    <a:pt x="24855" y="67654"/>
                    <a:pt x="28272" y="61991"/>
                    <a:pt x="31730" y="64008"/>
                  </a:cubicBezTo>
                  <a:cubicBezTo>
                    <a:pt x="33090" y="67431"/>
                    <a:pt x="30284" y="68620"/>
                    <a:pt x="28295" y="70294"/>
                  </a:cubicBezTo>
                  <a:cubicBezTo>
                    <a:pt x="20003" y="77272"/>
                    <a:pt x="20014" y="77284"/>
                    <a:pt x="30198" y="84165"/>
                  </a:cubicBezTo>
                  <a:cubicBezTo>
                    <a:pt x="30444" y="84845"/>
                    <a:pt x="30695" y="85525"/>
                    <a:pt x="30953" y="86205"/>
                  </a:cubicBezTo>
                  <a:cubicBezTo>
                    <a:pt x="29804" y="90177"/>
                    <a:pt x="29512" y="97464"/>
                    <a:pt x="29872" y="97989"/>
                  </a:cubicBezTo>
                  <a:cubicBezTo>
                    <a:pt x="38319" y="110197"/>
                    <a:pt x="29827" y="115597"/>
                    <a:pt x="21403" y="121204"/>
                  </a:cubicBezTo>
                  <a:cubicBezTo>
                    <a:pt x="18265" y="121918"/>
                    <a:pt x="15688" y="120878"/>
                    <a:pt x="13510" y="118632"/>
                  </a:cubicBezTo>
                  <a:cubicBezTo>
                    <a:pt x="12745" y="117432"/>
                    <a:pt x="12367" y="116106"/>
                    <a:pt x="12333" y="114700"/>
                  </a:cubicBezTo>
                  <a:cubicBezTo>
                    <a:pt x="11276" y="108728"/>
                    <a:pt x="3000" y="104876"/>
                    <a:pt x="7161" y="97344"/>
                  </a:cubicBezTo>
                  <a:cubicBezTo>
                    <a:pt x="9184" y="93955"/>
                    <a:pt x="14282" y="92606"/>
                    <a:pt x="13716" y="87491"/>
                  </a:cubicBezTo>
                  <a:cubicBezTo>
                    <a:pt x="11281" y="84891"/>
                    <a:pt x="12459" y="81656"/>
                    <a:pt x="12184" y="78679"/>
                  </a:cubicBezTo>
                  <a:cubicBezTo>
                    <a:pt x="11716" y="81633"/>
                    <a:pt x="12956" y="84914"/>
                    <a:pt x="10470" y="87474"/>
                  </a:cubicBezTo>
                  <a:cubicBezTo>
                    <a:pt x="8287" y="86371"/>
                    <a:pt x="6104" y="85268"/>
                    <a:pt x="3926" y="84171"/>
                  </a:cubicBezTo>
                  <a:cubicBezTo>
                    <a:pt x="3275" y="83445"/>
                    <a:pt x="3052" y="82719"/>
                    <a:pt x="3263" y="81993"/>
                  </a:cubicBezTo>
                  <a:cubicBezTo>
                    <a:pt x="3475" y="81262"/>
                    <a:pt x="3692" y="80896"/>
                    <a:pt x="3909" y="80896"/>
                  </a:cubicBezTo>
                  <a:lnTo>
                    <a:pt x="3898" y="80896"/>
                  </a:lnTo>
                  <a:cubicBezTo>
                    <a:pt x="5023" y="79827"/>
                    <a:pt x="6104" y="78724"/>
                    <a:pt x="7161" y="77598"/>
                  </a:cubicBezTo>
                  <a:close/>
                </a:path>
              </a:pathLst>
            </a:custGeom>
            <a:grpFill/>
            <a:ln w="5715" cap="flat">
              <a:noFill/>
              <a:prstDash val="solid"/>
              <a:miter/>
            </a:ln>
          </p:spPr>
          <p:txBody>
            <a:bodyPr rtlCol="0" anchor="ctr"/>
            <a:lstStyle/>
            <a:p>
              <a:endParaRPr lang="zh-CN" altLang="en-US"/>
            </a:p>
          </p:txBody>
        </p:sp>
        <p:sp>
          <p:nvSpPr>
            <p:cNvPr id="2511" name="任意多边形: 形状 2510">
              <a:extLst>
                <a:ext uri="{FF2B5EF4-FFF2-40B4-BE49-F238E27FC236}">
                  <a16:creationId xmlns:a16="http://schemas.microsoft.com/office/drawing/2014/main" id="{6019FCA0-20FC-9A28-A68D-6A2839F29C95}"/>
                </a:ext>
              </a:extLst>
            </p:cNvPr>
            <p:cNvSpPr/>
            <p:nvPr/>
          </p:nvSpPr>
          <p:spPr>
            <a:xfrm>
              <a:off x="5062939" y="4998424"/>
              <a:ext cx="83262" cy="53887"/>
            </a:xfrm>
            <a:custGeom>
              <a:avLst/>
              <a:gdLst>
                <a:gd name="connsiteX0" fmla="*/ 25112 w 83262"/>
                <a:gd name="connsiteY0" fmla="*/ 16077 h 53887"/>
                <a:gd name="connsiteX1" fmla="*/ 24020 w 83262"/>
                <a:gd name="connsiteY1" fmla="*/ 19146 h 53887"/>
                <a:gd name="connsiteX2" fmla="*/ 26667 w 83262"/>
                <a:gd name="connsiteY2" fmla="*/ 21460 h 53887"/>
                <a:gd name="connsiteX3" fmla="*/ 32741 w 83262"/>
                <a:gd name="connsiteY3" fmla="*/ 12779 h 53887"/>
                <a:gd name="connsiteX4" fmla="*/ 38342 w 83262"/>
                <a:gd name="connsiteY4" fmla="*/ 1401 h 53887"/>
                <a:gd name="connsiteX5" fmla="*/ 46429 w 83262"/>
                <a:gd name="connsiteY5" fmla="*/ 2412 h 53887"/>
                <a:gd name="connsiteX6" fmla="*/ 58888 w 83262"/>
                <a:gd name="connsiteY6" fmla="*/ 7327 h 53887"/>
                <a:gd name="connsiteX7" fmla="*/ 61859 w 83262"/>
                <a:gd name="connsiteY7" fmla="*/ 5990 h 53887"/>
                <a:gd name="connsiteX8" fmla="*/ 81010 w 83262"/>
                <a:gd name="connsiteY8" fmla="*/ 12791 h 53887"/>
                <a:gd name="connsiteX9" fmla="*/ 81010 w 83262"/>
                <a:gd name="connsiteY9" fmla="*/ 12785 h 53887"/>
                <a:gd name="connsiteX10" fmla="*/ 79382 w 83262"/>
                <a:gd name="connsiteY10" fmla="*/ 40611 h 53887"/>
                <a:gd name="connsiteX11" fmla="*/ 66792 w 83262"/>
                <a:gd name="connsiteY11" fmla="*/ 34050 h 53887"/>
                <a:gd name="connsiteX12" fmla="*/ 64591 w 83262"/>
                <a:gd name="connsiteY12" fmla="*/ 19763 h 53887"/>
                <a:gd name="connsiteX13" fmla="*/ 57585 w 83262"/>
                <a:gd name="connsiteY13" fmla="*/ 18666 h 53887"/>
                <a:gd name="connsiteX14" fmla="*/ 58202 w 83262"/>
                <a:gd name="connsiteY14" fmla="*/ 24392 h 53887"/>
                <a:gd name="connsiteX15" fmla="*/ 58756 w 83262"/>
                <a:gd name="connsiteY15" fmla="*/ 28661 h 53887"/>
                <a:gd name="connsiteX16" fmla="*/ 48046 w 83262"/>
                <a:gd name="connsiteY16" fmla="*/ 49704 h 53887"/>
                <a:gd name="connsiteX17" fmla="*/ 43537 w 83262"/>
                <a:gd name="connsiteY17" fmla="*/ 49452 h 53887"/>
                <a:gd name="connsiteX18" fmla="*/ 40262 w 83262"/>
                <a:gd name="connsiteY18" fmla="*/ 46223 h 53887"/>
                <a:gd name="connsiteX19" fmla="*/ 39137 w 83262"/>
                <a:gd name="connsiteY19" fmla="*/ 41903 h 53887"/>
                <a:gd name="connsiteX20" fmla="*/ 36010 w 83262"/>
                <a:gd name="connsiteY20" fmla="*/ 34290 h 53887"/>
                <a:gd name="connsiteX21" fmla="*/ 35182 w 83262"/>
                <a:gd name="connsiteY21" fmla="*/ 37582 h 53887"/>
                <a:gd name="connsiteX22" fmla="*/ 33136 w 83262"/>
                <a:gd name="connsiteY22" fmla="*/ 45046 h 53887"/>
                <a:gd name="connsiteX23" fmla="*/ 29341 w 83262"/>
                <a:gd name="connsiteY23" fmla="*/ 46784 h 53887"/>
                <a:gd name="connsiteX24" fmla="*/ 12973 w 83262"/>
                <a:gd name="connsiteY24" fmla="*/ 50287 h 53887"/>
                <a:gd name="connsiteX25" fmla="*/ 2961 w 83262"/>
                <a:gd name="connsiteY25" fmla="*/ 52744 h 53887"/>
                <a:gd name="connsiteX26" fmla="*/ 1218 w 83262"/>
                <a:gd name="connsiteY26" fmla="*/ 44155 h 53887"/>
                <a:gd name="connsiteX27" fmla="*/ 5332 w 83262"/>
                <a:gd name="connsiteY27" fmla="*/ 15071 h 53887"/>
                <a:gd name="connsiteX28" fmla="*/ 5384 w 83262"/>
                <a:gd name="connsiteY28" fmla="*/ 12779 h 53887"/>
                <a:gd name="connsiteX29" fmla="*/ 10762 w 83262"/>
                <a:gd name="connsiteY29" fmla="*/ 1355 h 53887"/>
                <a:gd name="connsiteX30" fmla="*/ 20037 w 83262"/>
                <a:gd name="connsiteY30" fmla="*/ 10619 h 53887"/>
                <a:gd name="connsiteX31" fmla="*/ 25112 w 83262"/>
                <a:gd name="connsiteY31" fmla="*/ 16077 h 5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262" h="53887">
                  <a:moveTo>
                    <a:pt x="25112" y="16077"/>
                  </a:moveTo>
                  <a:cubicBezTo>
                    <a:pt x="24741" y="17094"/>
                    <a:pt x="24215" y="18089"/>
                    <a:pt x="24020" y="19146"/>
                  </a:cubicBezTo>
                  <a:cubicBezTo>
                    <a:pt x="23637" y="21254"/>
                    <a:pt x="24872" y="22158"/>
                    <a:pt x="26667" y="21460"/>
                  </a:cubicBezTo>
                  <a:cubicBezTo>
                    <a:pt x="30644" y="19912"/>
                    <a:pt x="33867" y="14728"/>
                    <a:pt x="32741" y="12779"/>
                  </a:cubicBezTo>
                  <a:cubicBezTo>
                    <a:pt x="28712" y="5807"/>
                    <a:pt x="41840" y="8527"/>
                    <a:pt x="38342" y="1401"/>
                  </a:cubicBezTo>
                  <a:cubicBezTo>
                    <a:pt x="37462" y="-394"/>
                    <a:pt x="46023" y="-863"/>
                    <a:pt x="46429" y="2412"/>
                  </a:cubicBezTo>
                  <a:cubicBezTo>
                    <a:pt x="47738" y="13025"/>
                    <a:pt x="53316" y="9465"/>
                    <a:pt x="58888" y="7327"/>
                  </a:cubicBezTo>
                  <a:cubicBezTo>
                    <a:pt x="59899" y="6938"/>
                    <a:pt x="60836" y="6356"/>
                    <a:pt x="61859" y="5990"/>
                  </a:cubicBezTo>
                  <a:cubicBezTo>
                    <a:pt x="71661" y="2418"/>
                    <a:pt x="74387" y="3401"/>
                    <a:pt x="81010" y="12791"/>
                  </a:cubicBezTo>
                  <a:lnTo>
                    <a:pt x="81010" y="12785"/>
                  </a:lnTo>
                  <a:cubicBezTo>
                    <a:pt x="79702" y="22009"/>
                    <a:pt x="87800" y="31787"/>
                    <a:pt x="79382" y="40611"/>
                  </a:cubicBezTo>
                  <a:cubicBezTo>
                    <a:pt x="70878" y="46720"/>
                    <a:pt x="66449" y="45063"/>
                    <a:pt x="66792" y="34050"/>
                  </a:cubicBezTo>
                  <a:cubicBezTo>
                    <a:pt x="66940" y="29170"/>
                    <a:pt x="67197" y="24106"/>
                    <a:pt x="64591" y="19763"/>
                  </a:cubicBezTo>
                  <a:cubicBezTo>
                    <a:pt x="63020" y="17151"/>
                    <a:pt x="59979" y="16683"/>
                    <a:pt x="57585" y="18666"/>
                  </a:cubicBezTo>
                  <a:cubicBezTo>
                    <a:pt x="55487" y="20409"/>
                    <a:pt x="57253" y="22529"/>
                    <a:pt x="58202" y="24392"/>
                  </a:cubicBezTo>
                  <a:cubicBezTo>
                    <a:pt x="58882" y="25764"/>
                    <a:pt x="59048" y="27175"/>
                    <a:pt x="58756" y="28661"/>
                  </a:cubicBezTo>
                  <a:cubicBezTo>
                    <a:pt x="52984" y="34548"/>
                    <a:pt x="56173" y="45006"/>
                    <a:pt x="48046" y="49704"/>
                  </a:cubicBezTo>
                  <a:cubicBezTo>
                    <a:pt x="46515" y="50115"/>
                    <a:pt x="45012" y="50047"/>
                    <a:pt x="43537" y="49452"/>
                  </a:cubicBezTo>
                  <a:cubicBezTo>
                    <a:pt x="42223" y="48595"/>
                    <a:pt x="41137" y="47509"/>
                    <a:pt x="40262" y="46223"/>
                  </a:cubicBezTo>
                  <a:cubicBezTo>
                    <a:pt x="39651" y="44852"/>
                    <a:pt x="39274" y="43400"/>
                    <a:pt x="39137" y="41903"/>
                  </a:cubicBezTo>
                  <a:cubicBezTo>
                    <a:pt x="37868" y="39417"/>
                    <a:pt x="42091" y="34708"/>
                    <a:pt x="36010" y="34290"/>
                  </a:cubicBezTo>
                  <a:cubicBezTo>
                    <a:pt x="35616" y="35405"/>
                    <a:pt x="35313" y="36445"/>
                    <a:pt x="35182" y="37582"/>
                  </a:cubicBezTo>
                  <a:cubicBezTo>
                    <a:pt x="34896" y="40206"/>
                    <a:pt x="34485" y="42743"/>
                    <a:pt x="33136" y="45046"/>
                  </a:cubicBezTo>
                  <a:cubicBezTo>
                    <a:pt x="32124" y="46200"/>
                    <a:pt x="30855" y="46732"/>
                    <a:pt x="29341" y="46784"/>
                  </a:cubicBezTo>
                  <a:cubicBezTo>
                    <a:pt x="23540" y="46115"/>
                    <a:pt x="17162" y="40931"/>
                    <a:pt x="12973" y="50287"/>
                  </a:cubicBezTo>
                  <a:cubicBezTo>
                    <a:pt x="11522" y="53533"/>
                    <a:pt x="6881" y="55127"/>
                    <a:pt x="2961" y="52744"/>
                  </a:cubicBezTo>
                  <a:cubicBezTo>
                    <a:pt x="-440" y="50681"/>
                    <a:pt x="-754" y="46006"/>
                    <a:pt x="1218" y="44155"/>
                  </a:cubicBezTo>
                  <a:cubicBezTo>
                    <a:pt x="10607" y="35325"/>
                    <a:pt x="3789" y="24684"/>
                    <a:pt x="5332" y="15071"/>
                  </a:cubicBezTo>
                  <a:cubicBezTo>
                    <a:pt x="5350" y="14311"/>
                    <a:pt x="5367" y="13545"/>
                    <a:pt x="5384" y="12779"/>
                  </a:cubicBezTo>
                  <a:cubicBezTo>
                    <a:pt x="5515" y="8030"/>
                    <a:pt x="5058" y="1658"/>
                    <a:pt x="10762" y="1355"/>
                  </a:cubicBezTo>
                  <a:cubicBezTo>
                    <a:pt x="13265" y="1223"/>
                    <a:pt x="19157" y="5218"/>
                    <a:pt x="20037" y="10619"/>
                  </a:cubicBezTo>
                  <a:cubicBezTo>
                    <a:pt x="20494" y="13556"/>
                    <a:pt x="22603" y="15008"/>
                    <a:pt x="25112" y="16077"/>
                  </a:cubicBezTo>
                  <a:close/>
                </a:path>
              </a:pathLst>
            </a:custGeom>
            <a:grpFill/>
            <a:ln w="5715" cap="flat">
              <a:noFill/>
              <a:prstDash val="solid"/>
              <a:miter/>
            </a:ln>
          </p:spPr>
          <p:txBody>
            <a:bodyPr rtlCol="0" anchor="ctr"/>
            <a:lstStyle/>
            <a:p>
              <a:endParaRPr lang="zh-CN" altLang="en-US"/>
            </a:p>
          </p:txBody>
        </p:sp>
        <p:sp>
          <p:nvSpPr>
            <p:cNvPr id="2512" name="任意多边形: 形状 2511">
              <a:extLst>
                <a:ext uri="{FF2B5EF4-FFF2-40B4-BE49-F238E27FC236}">
                  <a16:creationId xmlns:a16="http://schemas.microsoft.com/office/drawing/2014/main" id="{BD8C9A3A-C208-CDE9-214C-94A59B130C30}"/>
                </a:ext>
              </a:extLst>
            </p:cNvPr>
            <p:cNvSpPr/>
            <p:nvPr/>
          </p:nvSpPr>
          <p:spPr>
            <a:xfrm>
              <a:off x="5014342" y="5020890"/>
              <a:ext cx="38898" cy="73871"/>
            </a:xfrm>
            <a:custGeom>
              <a:avLst/>
              <a:gdLst>
                <a:gd name="connsiteX0" fmla="*/ 27646 w 38898"/>
                <a:gd name="connsiteY0" fmla="*/ 6767 h 73871"/>
                <a:gd name="connsiteX1" fmla="*/ 37378 w 38898"/>
                <a:gd name="connsiteY1" fmla="*/ 19597 h 73871"/>
                <a:gd name="connsiteX2" fmla="*/ 34247 w 38898"/>
                <a:gd name="connsiteY2" fmla="*/ 23214 h 73871"/>
                <a:gd name="connsiteX3" fmla="*/ 29480 w 38898"/>
                <a:gd name="connsiteY3" fmla="*/ 36650 h 73871"/>
                <a:gd name="connsiteX4" fmla="*/ 28972 w 38898"/>
                <a:gd name="connsiteY4" fmla="*/ 38754 h 73871"/>
                <a:gd name="connsiteX5" fmla="*/ 27697 w 38898"/>
                <a:gd name="connsiteY5" fmla="*/ 40525 h 73871"/>
                <a:gd name="connsiteX6" fmla="*/ 25668 w 38898"/>
                <a:gd name="connsiteY6" fmla="*/ 41325 h 73871"/>
                <a:gd name="connsiteX7" fmla="*/ 21588 w 38898"/>
                <a:gd name="connsiteY7" fmla="*/ 42171 h 73871"/>
                <a:gd name="connsiteX8" fmla="*/ 24794 w 38898"/>
                <a:gd name="connsiteY8" fmla="*/ 56424 h 73871"/>
                <a:gd name="connsiteX9" fmla="*/ 25903 w 38898"/>
                <a:gd name="connsiteY9" fmla="*/ 60625 h 73871"/>
                <a:gd name="connsiteX10" fmla="*/ 25640 w 38898"/>
                <a:gd name="connsiteY10" fmla="*/ 62762 h 73871"/>
                <a:gd name="connsiteX11" fmla="*/ 24708 w 38898"/>
                <a:gd name="connsiteY11" fmla="*/ 64677 h 73871"/>
                <a:gd name="connsiteX12" fmla="*/ 14764 w 38898"/>
                <a:gd name="connsiteY12" fmla="*/ 71832 h 73871"/>
                <a:gd name="connsiteX13" fmla="*/ 11307 w 38898"/>
                <a:gd name="connsiteY13" fmla="*/ 73775 h 73871"/>
                <a:gd name="connsiteX14" fmla="*/ 7929 w 38898"/>
                <a:gd name="connsiteY14" fmla="*/ 72552 h 73871"/>
                <a:gd name="connsiteX15" fmla="*/ 7935 w 38898"/>
                <a:gd name="connsiteY15" fmla="*/ 62682 h 73871"/>
                <a:gd name="connsiteX16" fmla="*/ 7929 w 38898"/>
                <a:gd name="connsiteY16" fmla="*/ 62682 h 73871"/>
                <a:gd name="connsiteX17" fmla="*/ 8775 w 38898"/>
                <a:gd name="connsiteY17" fmla="*/ 60499 h 73871"/>
                <a:gd name="connsiteX18" fmla="*/ 7929 w 38898"/>
                <a:gd name="connsiteY18" fmla="*/ 59407 h 73871"/>
                <a:gd name="connsiteX19" fmla="*/ 7935 w 38898"/>
                <a:gd name="connsiteY19" fmla="*/ 56116 h 73871"/>
                <a:gd name="connsiteX20" fmla="*/ 11221 w 38898"/>
                <a:gd name="connsiteY20" fmla="*/ 52812 h 73871"/>
                <a:gd name="connsiteX21" fmla="*/ 13610 w 38898"/>
                <a:gd name="connsiteY21" fmla="*/ 45611 h 73871"/>
                <a:gd name="connsiteX22" fmla="*/ 11210 w 38898"/>
                <a:gd name="connsiteY22" fmla="*/ 46234 h 73871"/>
                <a:gd name="connsiteX23" fmla="*/ 1345 w 38898"/>
                <a:gd name="connsiteY23" fmla="*/ 46234 h 73871"/>
                <a:gd name="connsiteX24" fmla="*/ 1351 w 38898"/>
                <a:gd name="connsiteY24" fmla="*/ 46234 h 73871"/>
                <a:gd name="connsiteX25" fmla="*/ 4632 w 38898"/>
                <a:gd name="connsiteY25" fmla="*/ 33078 h 73871"/>
                <a:gd name="connsiteX26" fmla="*/ 4637 w 38898"/>
                <a:gd name="connsiteY26" fmla="*/ 33078 h 73871"/>
                <a:gd name="connsiteX27" fmla="*/ 18410 w 38898"/>
                <a:gd name="connsiteY27" fmla="*/ 15488 h 73871"/>
                <a:gd name="connsiteX28" fmla="*/ 11227 w 38898"/>
                <a:gd name="connsiteY28" fmla="*/ 13362 h 73871"/>
                <a:gd name="connsiteX29" fmla="*/ 14501 w 38898"/>
                <a:gd name="connsiteY29" fmla="*/ 189 h 73871"/>
                <a:gd name="connsiteX30" fmla="*/ 20902 w 38898"/>
                <a:gd name="connsiteY30" fmla="*/ 5041 h 73871"/>
                <a:gd name="connsiteX31" fmla="*/ 27646 w 38898"/>
                <a:gd name="connsiteY31" fmla="*/ 6767 h 73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98" h="73871">
                  <a:moveTo>
                    <a:pt x="27646" y="6767"/>
                  </a:moveTo>
                  <a:cubicBezTo>
                    <a:pt x="30743" y="11013"/>
                    <a:pt x="29989" y="17271"/>
                    <a:pt x="37378" y="19597"/>
                  </a:cubicBezTo>
                  <a:cubicBezTo>
                    <a:pt x="41396" y="20860"/>
                    <a:pt x="36424" y="22654"/>
                    <a:pt x="34247" y="23214"/>
                  </a:cubicBezTo>
                  <a:cubicBezTo>
                    <a:pt x="30429" y="26895"/>
                    <a:pt x="30012" y="31787"/>
                    <a:pt x="29480" y="36650"/>
                  </a:cubicBezTo>
                  <a:cubicBezTo>
                    <a:pt x="29326" y="37359"/>
                    <a:pt x="29143" y="38050"/>
                    <a:pt x="28972" y="38754"/>
                  </a:cubicBezTo>
                  <a:cubicBezTo>
                    <a:pt x="28555" y="39348"/>
                    <a:pt x="28126" y="39931"/>
                    <a:pt x="27697" y="40525"/>
                  </a:cubicBezTo>
                  <a:cubicBezTo>
                    <a:pt x="27023" y="40794"/>
                    <a:pt x="26343" y="41057"/>
                    <a:pt x="25668" y="41325"/>
                  </a:cubicBezTo>
                  <a:cubicBezTo>
                    <a:pt x="24531" y="43251"/>
                    <a:pt x="20388" y="37833"/>
                    <a:pt x="21588" y="42171"/>
                  </a:cubicBezTo>
                  <a:cubicBezTo>
                    <a:pt x="22902" y="46903"/>
                    <a:pt x="23051" y="51846"/>
                    <a:pt x="24794" y="56424"/>
                  </a:cubicBezTo>
                  <a:cubicBezTo>
                    <a:pt x="25366" y="57773"/>
                    <a:pt x="25714" y="59179"/>
                    <a:pt x="25903" y="60625"/>
                  </a:cubicBezTo>
                  <a:cubicBezTo>
                    <a:pt x="25823" y="61334"/>
                    <a:pt x="25720" y="62053"/>
                    <a:pt x="25640" y="62762"/>
                  </a:cubicBezTo>
                  <a:cubicBezTo>
                    <a:pt x="25337" y="63396"/>
                    <a:pt x="25011" y="64037"/>
                    <a:pt x="24708" y="64677"/>
                  </a:cubicBezTo>
                  <a:cubicBezTo>
                    <a:pt x="22262" y="68260"/>
                    <a:pt x="18353" y="69820"/>
                    <a:pt x="14764" y="71832"/>
                  </a:cubicBezTo>
                  <a:cubicBezTo>
                    <a:pt x="13684" y="72603"/>
                    <a:pt x="12518" y="73238"/>
                    <a:pt x="11307" y="73775"/>
                  </a:cubicBezTo>
                  <a:cubicBezTo>
                    <a:pt x="9929" y="74078"/>
                    <a:pt x="8803" y="73666"/>
                    <a:pt x="7929" y="72552"/>
                  </a:cubicBezTo>
                  <a:cubicBezTo>
                    <a:pt x="2328" y="69260"/>
                    <a:pt x="3100" y="65968"/>
                    <a:pt x="7935" y="62682"/>
                  </a:cubicBezTo>
                  <a:lnTo>
                    <a:pt x="7929" y="62682"/>
                  </a:lnTo>
                  <a:cubicBezTo>
                    <a:pt x="8775" y="61957"/>
                    <a:pt x="9055" y="61225"/>
                    <a:pt x="8775" y="60499"/>
                  </a:cubicBezTo>
                  <a:cubicBezTo>
                    <a:pt x="8495" y="59773"/>
                    <a:pt x="8215" y="59407"/>
                    <a:pt x="7929" y="59407"/>
                  </a:cubicBezTo>
                  <a:cubicBezTo>
                    <a:pt x="7935" y="58310"/>
                    <a:pt x="7935" y="57213"/>
                    <a:pt x="7935" y="56116"/>
                  </a:cubicBezTo>
                  <a:cubicBezTo>
                    <a:pt x="8106" y="54098"/>
                    <a:pt x="10266" y="54047"/>
                    <a:pt x="11221" y="52812"/>
                  </a:cubicBezTo>
                  <a:cubicBezTo>
                    <a:pt x="14004" y="51069"/>
                    <a:pt x="15107" y="48720"/>
                    <a:pt x="13610" y="45611"/>
                  </a:cubicBezTo>
                  <a:cubicBezTo>
                    <a:pt x="13541" y="45469"/>
                    <a:pt x="12044" y="46011"/>
                    <a:pt x="11210" y="46234"/>
                  </a:cubicBezTo>
                  <a:cubicBezTo>
                    <a:pt x="7923" y="48469"/>
                    <a:pt x="4632" y="48469"/>
                    <a:pt x="1345" y="46234"/>
                  </a:cubicBezTo>
                  <a:lnTo>
                    <a:pt x="1351" y="46234"/>
                  </a:lnTo>
                  <a:cubicBezTo>
                    <a:pt x="-2427" y="40634"/>
                    <a:pt x="2717" y="37256"/>
                    <a:pt x="4632" y="33078"/>
                  </a:cubicBezTo>
                  <a:lnTo>
                    <a:pt x="4637" y="33078"/>
                  </a:lnTo>
                  <a:cubicBezTo>
                    <a:pt x="9238" y="27204"/>
                    <a:pt x="13833" y="21334"/>
                    <a:pt x="18410" y="15488"/>
                  </a:cubicBezTo>
                  <a:cubicBezTo>
                    <a:pt x="16530" y="12464"/>
                    <a:pt x="13661" y="13682"/>
                    <a:pt x="11227" y="13362"/>
                  </a:cubicBezTo>
                  <a:cubicBezTo>
                    <a:pt x="13438" y="9253"/>
                    <a:pt x="15010" y="4978"/>
                    <a:pt x="14501" y="189"/>
                  </a:cubicBezTo>
                  <a:cubicBezTo>
                    <a:pt x="16730" y="1503"/>
                    <a:pt x="23011" y="-3246"/>
                    <a:pt x="20902" y="5041"/>
                  </a:cubicBezTo>
                  <a:cubicBezTo>
                    <a:pt x="20285" y="7544"/>
                    <a:pt x="25268" y="6224"/>
                    <a:pt x="27646" y="6767"/>
                  </a:cubicBezTo>
                  <a:close/>
                </a:path>
              </a:pathLst>
            </a:custGeom>
            <a:grpFill/>
            <a:ln w="5715" cap="flat">
              <a:noFill/>
              <a:prstDash val="solid"/>
              <a:miter/>
            </a:ln>
          </p:spPr>
          <p:txBody>
            <a:bodyPr rtlCol="0" anchor="ctr"/>
            <a:lstStyle/>
            <a:p>
              <a:endParaRPr lang="zh-CN" altLang="en-US"/>
            </a:p>
          </p:txBody>
        </p:sp>
        <p:sp>
          <p:nvSpPr>
            <p:cNvPr id="2513" name="任意多边形: 形状 2512">
              <a:extLst>
                <a:ext uri="{FF2B5EF4-FFF2-40B4-BE49-F238E27FC236}">
                  <a16:creationId xmlns:a16="http://schemas.microsoft.com/office/drawing/2014/main" id="{314C364D-1E63-C766-CE90-70E6225EB538}"/>
                </a:ext>
              </a:extLst>
            </p:cNvPr>
            <p:cNvSpPr/>
            <p:nvPr/>
          </p:nvSpPr>
          <p:spPr>
            <a:xfrm>
              <a:off x="5009280" y="5019666"/>
              <a:ext cx="14705" cy="11946"/>
            </a:xfrm>
            <a:custGeom>
              <a:avLst/>
              <a:gdLst>
                <a:gd name="connsiteX0" fmla="*/ 6430 w 14705"/>
                <a:gd name="connsiteY0" fmla="*/ 7991 h 11946"/>
                <a:gd name="connsiteX1" fmla="*/ 252 w 14705"/>
                <a:gd name="connsiteY1" fmla="*/ 2693 h 11946"/>
                <a:gd name="connsiteX2" fmla="*/ 9716 w 14705"/>
                <a:gd name="connsiteY2" fmla="*/ 1407 h 11946"/>
                <a:gd name="connsiteX3" fmla="*/ 12511 w 14705"/>
                <a:gd name="connsiteY3" fmla="*/ 3036 h 11946"/>
                <a:gd name="connsiteX4" fmla="*/ 12397 w 14705"/>
                <a:gd name="connsiteY4" fmla="*/ 11346 h 11946"/>
                <a:gd name="connsiteX5" fmla="*/ 6430 w 14705"/>
                <a:gd name="connsiteY5" fmla="*/ 7991 h 11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05" h="11946">
                  <a:moveTo>
                    <a:pt x="6430" y="7991"/>
                  </a:moveTo>
                  <a:cubicBezTo>
                    <a:pt x="5567" y="4739"/>
                    <a:pt x="-1399" y="7888"/>
                    <a:pt x="252" y="2693"/>
                  </a:cubicBezTo>
                  <a:cubicBezTo>
                    <a:pt x="2150" y="-3274"/>
                    <a:pt x="6630" y="2733"/>
                    <a:pt x="9716" y="1407"/>
                  </a:cubicBezTo>
                  <a:cubicBezTo>
                    <a:pt x="10654" y="1944"/>
                    <a:pt x="11682" y="2367"/>
                    <a:pt x="12511" y="3036"/>
                  </a:cubicBezTo>
                  <a:cubicBezTo>
                    <a:pt x="15980" y="5819"/>
                    <a:pt x="14871" y="9408"/>
                    <a:pt x="12397" y="11346"/>
                  </a:cubicBezTo>
                  <a:cubicBezTo>
                    <a:pt x="9328" y="13751"/>
                    <a:pt x="9048" y="8168"/>
                    <a:pt x="6430" y="7991"/>
                  </a:cubicBezTo>
                  <a:close/>
                </a:path>
              </a:pathLst>
            </a:custGeom>
            <a:grpFill/>
            <a:ln w="5715" cap="flat">
              <a:noFill/>
              <a:prstDash val="solid"/>
              <a:miter/>
            </a:ln>
          </p:spPr>
          <p:txBody>
            <a:bodyPr rtlCol="0" anchor="ctr"/>
            <a:lstStyle/>
            <a:p>
              <a:endParaRPr lang="zh-CN" altLang="en-US"/>
            </a:p>
          </p:txBody>
        </p:sp>
        <p:sp>
          <p:nvSpPr>
            <p:cNvPr id="2514" name="任意多边形: 形状 2513">
              <a:extLst>
                <a:ext uri="{FF2B5EF4-FFF2-40B4-BE49-F238E27FC236}">
                  <a16:creationId xmlns:a16="http://schemas.microsoft.com/office/drawing/2014/main" id="{C3908948-663B-5FA4-C9F2-403A7BF103FC}"/>
                </a:ext>
              </a:extLst>
            </p:cNvPr>
            <p:cNvSpPr/>
            <p:nvPr/>
          </p:nvSpPr>
          <p:spPr>
            <a:xfrm>
              <a:off x="5100360" y="4929391"/>
              <a:ext cx="6048" cy="5026"/>
            </a:xfrm>
            <a:custGeom>
              <a:avLst/>
              <a:gdLst>
                <a:gd name="connsiteX0" fmla="*/ 2749 w 6048"/>
                <a:gd name="connsiteY0" fmla="*/ 4985 h 5026"/>
                <a:gd name="connsiteX1" fmla="*/ 166 w 6048"/>
                <a:gd name="connsiteY1" fmla="*/ 2459 h 5026"/>
                <a:gd name="connsiteX2" fmla="*/ 2681 w 6048"/>
                <a:gd name="connsiteY2" fmla="*/ 88 h 5026"/>
                <a:gd name="connsiteX3" fmla="*/ 5910 w 6048"/>
                <a:gd name="connsiteY3" fmla="*/ 2436 h 5026"/>
                <a:gd name="connsiteX4" fmla="*/ 2749 w 6048"/>
                <a:gd name="connsiteY4" fmla="*/ 4985 h 50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8" h="5026">
                  <a:moveTo>
                    <a:pt x="2749" y="4985"/>
                  </a:moveTo>
                  <a:cubicBezTo>
                    <a:pt x="2132" y="4414"/>
                    <a:pt x="601" y="3642"/>
                    <a:pt x="166" y="2459"/>
                  </a:cubicBezTo>
                  <a:cubicBezTo>
                    <a:pt x="-542" y="528"/>
                    <a:pt x="1149" y="-284"/>
                    <a:pt x="2681" y="88"/>
                  </a:cubicBezTo>
                  <a:cubicBezTo>
                    <a:pt x="3915" y="391"/>
                    <a:pt x="5544" y="1373"/>
                    <a:pt x="5910" y="2436"/>
                  </a:cubicBezTo>
                  <a:cubicBezTo>
                    <a:pt x="6459" y="4020"/>
                    <a:pt x="5373" y="5271"/>
                    <a:pt x="2749" y="4985"/>
                  </a:cubicBezTo>
                  <a:close/>
                </a:path>
              </a:pathLst>
            </a:custGeom>
            <a:grpFill/>
            <a:ln w="5715" cap="flat">
              <a:noFill/>
              <a:prstDash val="solid"/>
              <a:miter/>
            </a:ln>
          </p:spPr>
          <p:txBody>
            <a:bodyPr rtlCol="0" anchor="ctr"/>
            <a:lstStyle/>
            <a:p>
              <a:endParaRPr lang="zh-CN" altLang="en-US"/>
            </a:p>
          </p:txBody>
        </p:sp>
        <p:sp>
          <p:nvSpPr>
            <p:cNvPr id="2515" name="任意多边形: 形状 2514">
              <a:extLst>
                <a:ext uri="{FF2B5EF4-FFF2-40B4-BE49-F238E27FC236}">
                  <a16:creationId xmlns:a16="http://schemas.microsoft.com/office/drawing/2014/main" id="{E05D5BE9-5AD3-6277-1AC8-C7DBEADC9B3D}"/>
                </a:ext>
              </a:extLst>
            </p:cNvPr>
            <p:cNvSpPr/>
            <p:nvPr/>
          </p:nvSpPr>
          <p:spPr>
            <a:xfrm>
              <a:off x="5079398" y="4943520"/>
              <a:ext cx="3909" cy="3794"/>
            </a:xfrm>
            <a:custGeom>
              <a:avLst/>
              <a:gdLst>
                <a:gd name="connsiteX0" fmla="*/ 1183 w 3909"/>
                <a:gd name="connsiteY0" fmla="*/ 0 h 3794"/>
                <a:gd name="connsiteX1" fmla="*/ 3909 w 3909"/>
                <a:gd name="connsiteY1" fmla="*/ 1172 h 3794"/>
                <a:gd name="connsiteX2" fmla="*/ 2675 w 3909"/>
                <a:gd name="connsiteY2" fmla="*/ 3749 h 3794"/>
                <a:gd name="connsiteX3" fmla="*/ 0 w 3909"/>
                <a:gd name="connsiteY3" fmla="*/ 2720 h 3794"/>
                <a:gd name="connsiteX4" fmla="*/ 1183 w 3909"/>
                <a:gd name="connsiteY4" fmla="*/ 0 h 3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9" h="3794">
                  <a:moveTo>
                    <a:pt x="1183" y="0"/>
                  </a:moveTo>
                  <a:cubicBezTo>
                    <a:pt x="2097" y="389"/>
                    <a:pt x="3000" y="783"/>
                    <a:pt x="3909" y="1172"/>
                  </a:cubicBezTo>
                  <a:cubicBezTo>
                    <a:pt x="3515" y="2080"/>
                    <a:pt x="3320" y="3498"/>
                    <a:pt x="2675" y="3749"/>
                  </a:cubicBezTo>
                  <a:cubicBezTo>
                    <a:pt x="2012" y="4006"/>
                    <a:pt x="909" y="3115"/>
                    <a:pt x="0" y="2720"/>
                  </a:cubicBezTo>
                  <a:cubicBezTo>
                    <a:pt x="394" y="1817"/>
                    <a:pt x="783" y="909"/>
                    <a:pt x="1183" y="0"/>
                  </a:cubicBezTo>
                  <a:close/>
                </a:path>
              </a:pathLst>
            </a:custGeom>
            <a:grpFill/>
            <a:ln w="5715" cap="flat">
              <a:noFill/>
              <a:prstDash val="solid"/>
              <a:miter/>
            </a:ln>
          </p:spPr>
          <p:txBody>
            <a:bodyPr rtlCol="0" anchor="ctr"/>
            <a:lstStyle/>
            <a:p>
              <a:endParaRPr lang="zh-CN" altLang="en-US"/>
            </a:p>
          </p:txBody>
        </p:sp>
        <p:sp>
          <p:nvSpPr>
            <p:cNvPr id="2516" name="任意多边形: 形状 2515">
              <a:extLst>
                <a:ext uri="{FF2B5EF4-FFF2-40B4-BE49-F238E27FC236}">
                  <a16:creationId xmlns:a16="http://schemas.microsoft.com/office/drawing/2014/main" id="{C07ADB7A-063B-56D4-0F46-FEA94C73F74B}"/>
                </a:ext>
              </a:extLst>
            </p:cNvPr>
            <p:cNvSpPr/>
            <p:nvPr/>
          </p:nvSpPr>
          <p:spPr>
            <a:xfrm>
              <a:off x="5017689" y="4993638"/>
              <a:ext cx="7879" cy="8362"/>
            </a:xfrm>
            <a:custGeom>
              <a:avLst/>
              <a:gdLst>
                <a:gd name="connsiteX0" fmla="*/ 7879 w 7879"/>
                <a:gd name="connsiteY0" fmla="*/ 1123 h 8362"/>
                <a:gd name="connsiteX1" fmla="*/ 1301 w 7879"/>
                <a:gd name="connsiteY1" fmla="*/ 7701 h 8362"/>
                <a:gd name="connsiteX2" fmla="*/ 147 w 7879"/>
                <a:gd name="connsiteY2" fmla="*/ 5512 h 8362"/>
                <a:gd name="connsiteX3" fmla="*/ 1313 w 7879"/>
                <a:gd name="connsiteY3" fmla="*/ 4426 h 8362"/>
                <a:gd name="connsiteX4" fmla="*/ 4587 w 7879"/>
                <a:gd name="connsiteY4" fmla="*/ 1123 h 8362"/>
                <a:gd name="connsiteX5" fmla="*/ 7879 w 7879"/>
                <a:gd name="connsiteY5" fmla="*/ 1123 h 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79" h="8362">
                  <a:moveTo>
                    <a:pt x="7879" y="1123"/>
                  </a:moveTo>
                  <a:cubicBezTo>
                    <a:pt x="6896" y="4529"/>
                    <a:pt x="8313" y="10324"/>
                    <a:pt x="1301" y="7701"/>
                  </a:cubicBezTo>
                  <a:cubicBezTo>
                    <a:pt x="141" y="6970"/>
                    <a:pt x="-242" y="6238"/>
                    <a:pt x="147" y="5512"/>
                  </a:cubicBezTo>
                  <a:cubicBezTo>
                    <a:pt x="535" y="4792"/>
                    <a:pt x="924" y="4426"/>
                    <a:pt x="1313" y="4426"/>
                  </a:cubicBezTo>
                  <a:cubicBezTo>
                    <a:pt x="2404" y="3323"/>
                    <a:pt x="3496" y="2220"/>
                    <a:pt x="4587" y="1123"/>
                  </a:cubicBezTo>
                  <a:cubicBezTo>
                    <a:pt x="5690" y="-374"/>
                    <a:pt x="6787" y="-374"/>
                    <a:pt x="7879" y="1123"/>
                  </a:cubicBezTo>
                  <a:close/>
                </a:path>
              </a:pathLst>
            </a:custGeom>
            <a:grpFill/>
            <a:ln w="5715" cap="flat">
              <a:noFill/>
              <a:prstDash val="solid"/>
              <a:miter/>
            </a:ln>
          </p:spPr>
          <p:txBody>
            <a:bodyPr rtlCol="0" anchor="ctr"/>
            <a:lstStyle/>
            <a:p>
              <a:endParaRPr lang="zh-CN" altLang="en-US"/>
            </a:p>
          </p:txBody>
        </p:sp>
        <p:sp>
          <p:nvSpPr>
            <p:cNvPr id="2517" name="任意多边形: 形状 2516">
              <a:extLst>
                <a:ext uri="{FF2B5EF4-FFF2-40B4-BE49-F238E27FC236}">
                  <a16:creationId xmlns:a16="http://schemas.microsoft.com/office/drawing/2014/main" id="{1DAED0EB-9008-3776-D2E4-B89CA473B666}"/>
                </a:ext>
              </a:extLst>
            </p:cNvPr>
            <p:cNvSpPr/>
            <p:nvPr/>
          </p:nvSpPr>
          <p:spPr>
            <a:xfrm>
              <a:off x="5022282" y="4984891"/>
              <a:ext cx="3286" cy="9869"/>
            </a:xfrm>
            <a:custGeom>
              <a:avLst/>
              <a:gdLst>
                <a:gd name="connsiteX0" fmla="*/ 3286 w 3286"/>
                <a:gd name="connsiteY0" fmla="*/ 9870 h 9869"/>
                <a:gd name="connsiteX1" fmla="*/ 0 w 3286"/>
                <a:gd name="connsiteY1" fmla="*/ 9870 h 9869"/>
                <a:gd name="connsiteX2" fmla="*/ 3286 w 3286"/>
                <a:gd name="connsiteY2" fmla="*/ 0 h 9869"/>
                <a:gd name="connsiteX3" fmla="*/ 3286 w 3286"/>
                <a:gd name="connsiteY3" fmla="*/ 9870 h 9869"/>
              </a:gdLst>
              <a:ahLst/>
              <a:cxnLst>
                <a:cxn ang="0">
                  <a:pos x="connsiteX0" y="connsiteY0"/>
                </a:cxn>
                <a:cxn ang="0">
                  <a:pos x="connsiteX1" y="connsiteY1"/>
                </a:cxn>
                <a:cxn ang="0">
                  <a:pos x="connsiteX2" y="connsiteY2"/>
                </a:cxn>
                <a:cxn ang="0">
                  <a:pos x="connsiteX3" y="connsiteY3"/>
                </a:cxn>
              </a:cxnLst>
              <a:rect l="l" t="t" r="r" b="b"/>
              <a:pathLst>
                <a:path w="3286" h="9869">
                  <a:moveTo>
                    <a:pt x="3286" y="9870"/>
                  </a:moveTo>
                  <a:cubicBezTo>
                    <a:pt x="2189" y="9870"/>
                    <a:pt x="1092" y="9870"/>
                    <a:pt x="0" y="9870"/>
                  </a:cubicBezTo>
                  <a:cubicBezTo>
                    <a:pt x="114" y="6252"/>
                    <a:pt x="-566" y="2372"/>
                    <a:pt x="3286" y="0"/>
                  </a:cubicBezTo>
                  <a:cubicBezTo>
                    <a:pt x="3286" y="3292"/>
                    <a:pt x="3286" y="6584"/>
                    <a:pt x="3286" y="9870"/>
                  </a:cubicBezTo>
                  <a:close/>
                </a:path>
              </a:pathLst>
            </a:custGeom>
            <a:grpFill/>
            <a:ln w="5715" cap="flat">
              <a:noFill/>
              <a:prstDash val="solid"/>
              <a:miter/>
            </a:ln>
          </p:spPr>
          <p:txBody>
            <a:bodyPr rtlCol="0" anchor="ctr"/>
            <a:lstStyle/>
            <a:p>
              <a:endParaRPr lang="zh-CN" altLang="en-US"/>
            </a:p>
          </p:txBody>
        </p:sp>
        <p:sp>
          <p:nvSpPr>
            <p:cNvPr id="2518" name="任意多边形: 形状 2517">
              <a:extLst>
                <a:ext uri="{FF2B5EF4-FFF2-40B4-BE49-F238E27FC236}">
                  <a16:creationId xmlns:a16="http://schemas.microsoft.com/office/drawing/2014/main" id="{C489ED8E-0064-8058-7230-A04C45293789}"/>
                </a:ext>
              </a:extLst>
            </p:cNvPr>
            <p:cNvSpPr/>
            <p:nvPr/>
          </p:nvSpPr>
          <p:spPr>
            <a:xfrm>
              <a:off x="5155812" y="4979308"/>
              <a:ext cx="3445" cy="3414"/>
            </a:xfrm>
            <a:custGeom>
              <a:avLst/>
              <a:gdLst>
                <a:gd name="connsiteX0" fmla="*/ 1407 w 3445"/>
                <a:gd name="connsiteY0" fmla="*/ 0 h 3414"/>
                <a:gd name="connsiteX1" fmla="*/ 3402 w 3445"/>
                <a:gd name="connsiteY1" fmla="*/ 1914 h 3414"/>
                <a:gd name="connsiteX2" fmla="*/ 1499 w 3445"/>
                <a:gd name="connsiteY2" fmla="*/ 3235 h 3414"/>
                <a:gd name="connsiteX3" fmla="*/ 321 w 3445"/>
                <a:gd name="connsiteY3" fmla="*/ 2223 h 3414"/>
                <a:gd name="connsiteX4" fmla="*/ 1407 w 3445"/>
                <a:gd name="connsiteY4" fmla="*/ 0 h 3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3414">
                  <a:moveTo>
                    <a:pt x="1407" y="0"/>
                  </a:moveTo>
                  <a:cubicBezTo>
                    <a:pt x="2104" y="629"/>
                    <a:pt x="3242" y="1171"/>
                    <a:pt x="3402" y="1914"/>
                  </a:cubicBezTo>
                  <a:cubicBezTo>
                    <a:pt x="3665" y="3172"/>
                    <a:pt x="2716" y="3732"/>
                    <a:pt x="1499" y="3235"/>
                  </a:cubicBezTo>
                  <a:cubicBezTo>
                    <a:pt x="1041" y="3046"/>
                    <a:pt x="567" y="2652"/>
                    <a:pt x="321" y="2223"/>
                  </a:cubicBezTo>
                  <a:cubicBezTo>
                    <a:pt x="-359" y="1023"/>
                    <a:pt x="58" y="251"/>
                    <a:pt x="1407" y="0"/>
                  </a:cubicBezTo>
                  <a:close/>
                </a:path>
              </a:pathLst>
            </a:custGeom>
            <a:grpFill/>
            <a:ln w="5715" cap="flat">
              <a:noFill/>
              <a:prstDash val="solid"/>
              <a:miter/>
            </a:ln>
          </p:spPr>
          <p:txBody>
            <a:bodyPr rtlCol="0" anchor="ctr"/>
            <a:lstStyle/>
            <a:p>
              <a:endParaRPr lang="zh-CN" altLang="en-US"/>
            </a:p>
          </p:txBody>
        </p:sp>
        <p:sp>
          <p:nvSpPr>
            <p:cNvPr id="2519" name="任意多边形: 形状 2518">
              <a:extLst>
                <a:ext uri="{FF2B5EF4-FFF2-40B4-BE49-F238E27FC236}">
                  <a16:creationId xmlns:a16="http://schemas.microsoft.com/office/drawing/2014/main" id="{8FF5BDE2-4EBE-E96A-9895-6FA7E88586B6}"/>
                </a:ext>
              </a:extLst>
            </p:cNvPr>
            <p:cNvSpPr/>
            <p:nvPr/>
          </p:nvSpPr>
          <p:spPr>
            <a:xfrm>
              <a:off x="5045297" y="5010528"/>
              <a:ext cx="3269" cy="7269"/>
            </a:xfrm>
            <a:custGeom>
              <a:avLst/>
              <a:gdLst>
                <a:gd name="connsiteX0" fmla="*/ 0 w 3269"/>
                <a:gd name="connsiteY0" fmla="*/ 7258 h 7269"/>
                <a:gd name="connsiteX1" fmla="*/ 1617 w 3269"/>
                <a:gd name="connsiteY1" fmla="*/ 0 h 7269"/>
                <a:gd name="connsiteX2" fmla="*/ 3252 w 3269"/>
                <a:gd name="connsiteY2" fmla="*/ 7270 h 7269"/>
                <a:gd name="connsiteX3" fmla="*/ 0 w 3269"/>
                <a:gd name="connsiteY3" fmla="*/ 7258 h 7269"/>
              </a:gdLst>
              <a:ahLst/>
              <a:cxnLst>
                <a:cxn ang="0">
                  <a:pos x="connsiteX0" y="connsiteY0"/>
                </a:cxn>
                <a:cxn ang="0">
                  <a:pos x="connsiteX1" y="connsiteY1"/>
                </a:cxn>
                <a:cxn ang="0">
                  <a:pos x="connsiteX2" y="connsiteY2"/>
                </a:cxn>
                <a:cxn ang="0">
                  <a:pos x="connsiteX3" y="connsiteY3"/>
                </a:cxn>
              </a:cxnLst>
              <a:rect l="l" t="t" r="r" b="b"/>
              <a:pathLst>
                <a:path w="3269" h="7269">
                  <a:moveTo>
                    <a:pt x="0" y="7258"/>
                  </a:moveTo>
                  <a:cubicBezTo>
                    <a:pt x="217" y="4784"/>
                    <a:pt x="-600" y="2069"/>
                    <a:pt x="1617" y="0"/>
                  </a:cubicBezTo>
                  <a:cubicBezTo>
                    <a:pt x="3995" y="2069"/>
                    <a:pt x="3040" y="4801"/>
                    <a:pt x="3252" y="7270"/>
                  </a:cubicBezTo>
                  <a:cubicBezTo>
                    <a:pt x="2166" y="7264"/>
                    <a:pt x="1080" y="7258"/>
                    <a:pt x="0" y="7258"/>
                  </a:cubicBezTo>
                  <a:close/>
                </a:path>
              </a:pathLst>
            </a:custGeom>
            <a:grpFill/>
            <a:ln w="5715" cap="flat">
              <a:noFill/>
              <a:prstDash val="solid"/>
              <a:miter/>
            </a:ln>
          </p:spPr>
          <p:txBody>
            <a:bodyPr rtlCol="0" anchor="ctr"/>
            <a:lstStyle/>
            <a:p>
              <a:endParaRPr lang="zh-CN" altLang="en-US"/>
            </a:p>
          </p:txBody>
        </p:sp>
        <p:sp>
          <p:nvSpPr>
            <p:cNvPr id="2520" name="任意多边形: 形状 2519">
              <a:extLst>
                <a:ext uri="{FF2B5EF4-FFF2-40B4-BE49-F238E27FC236}">
                  <a16:creationId xmlns:a16="http://schemas.microsoft.com/office/drawing/2014/main" id="{6EFBE808-657A-9033-B350-75D1BBC71CDE}"/>
                </a:ext>
              </a:extLst>
            </p:cNvPr>
            <p:cNvSpPr/>
            <p:nvPr/>
          </p:nvSpPr>
          <p:spPr>
            <a:xfrm>
              <a:off x="5011504" y="4992343"/>
              <a:ext cx="1805" cy="1566"/>
            </a:xfrm>
            <a:custGeom>
              <a:avLst/>
              <a:gdLst>
                <a:gd name="connsiteX0" fmla="*/ 0 w 1805"/>
                <a:gd name="connsiteY0" fmla="*/ 1143 h 1566"/>
                <a:gd name="connsiteX1" fmla="*/ 429 w 1805"/>
                <a:gd name="connsiteY1" fmla="*/ 0 h 1566"/>
                <a:gd name="connsiteX2" fmla="*/ 1806 w 1805"/>
                <a:gd name="connsiteY2" fmla="*/ 423 h 1566"/>
                <a:gd name="connsiteX3" fmla="*/ 1377 w 1805"/>
                <a:gd name="connsiteY3" fmla="*/ 1566 h 1566"/>
                <a:gd name="connsiteX4" fmla="*/ 0 w 1805"/>
                <a:gd name="connsiteY4" fmla="*/ 114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0" y="1143"/>
                  </a:moveTo>
                  <a:cubicBezTo>
                    <a:pt x="143" y="743"/>
                    <a:pt x="274" y="6"/>
                    <a:pt x="429" y="0"/>
                  </a:cubicBezTo>
                  <a:cubicBezTo>
                    <a:pt x="886" y="-11"/>
                    <a:pt x="1349" y="263"/>
                    <a:pt x="1806" y="423"/>
                  </a:cubicBezTo>
                  <a:cubicBezTo>
                    <a:pt x="1663" y="823"/>
                    <a:pt x="1532" y="1560"/>
                    <a:pt x="1377" y="1566"/>
                  </a:cubicBezTo>
                  <a:cubicBezTo>
                    <a:pt x="926" y="1583"/>
                    <a:pt x="463" y="1303"/>
                    <a:pt x="0" y="1143"/>
                  </a:cubicBezTo>
                  <a:close/>
                </a:path>
              </a:pathLst>
            </a:custGeom>
            <a:grpFill/>
            <a:ln w="5715" cap="flat">
              <a:noFill/>
              <a:prstDash val="solid"/>
              <a:miter/>
            </a:ln>
          </p:spPr>
          <p:txBody>
            <a:bodyPr rtlCol="0" anchor="ctr"/>
            <a:lstStyle/>
            <a:p>
              <a:endParaRPr lang="zh-CN" altLang="en-US"/>
            </a:p>
          </p:txBody>
        </p:sp>
        <p:sp>
          <p:nvSpPr>
            <p:cNvPr id="2521" name="任意多边形: 形状 2520">
              <a:extLst>
                <a:ext uri="{FF2B5EF4-FFF2-40B4-BE49-F238E27FC236}">
                  <a16:creationId xmlns:a16="http://schemas.microsoft.com/office/drawing/2014/main" id="{EE8014B7-19FD-1590-B0DD-4E5CA5DDAAD8}"/>
                </a:ext>
              </a:extLst>
            </p:cNvPr>
            <p:cNvSpPr/>
            <p:nvPr/>
          </p:nvSpPr>
          <p:spPr>
            <a:xfrm>
              <a:off x="5012418" y="4998064"/>
              <a:ext cx="6589" cy="4213"/>
            </a:xfrm>
            <a:custGeom>
              <a:avLst/>
              <a:gdLst>
                <a:gd name="connsiteX0" fmla="*/ 6589 w 6589"/>
                <a:gd name="connsiteY0" fmla="*/ 0 h 4213"/>
                <a:gd name="connsiteX1" fmla="*/ 6572 w 6589"/>
                <a:gd name="connsiteY1" fmla="*/ 3275 h 4213"/>
                <a:gd name="connsiteX2" fmla="*/ 3275 w 6589"/>
                <a:gd name="connsiteY2" fmla="*/ 3275 h 4213"/>
                <a:gd name="connsiteX3" fmla="*/ 0 w 6589"/>
                <a:gd name="connsiteY3" fmla="*/ 3275 h 4213"/>
                <a:gd name="connsiteX4" fmla="*/ 6589 w 6589"/>
                <a:gd name="connsiteY4" fmla="*/ 0 h 4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9" h="4213">
                  <a:moveTo>
                    <a:pt x="6589" y="0"/>
                  </a:moveTo>
                  <a:cubicBezTo>
                    <a:pt x="6584" y="1091"/>
                    <a:pt x="6578" y="2183"/>
                    <a:pt x="6572" y="3275"/>
                  </a:cubicBezTo>
                  <a:cubicBezTo>
                    <a:pt x="5475" y="3275"/>
                    <a:pt x="4378" y="3275"/>
                    <a:pt x="3275" y="3275"/>
                  </a:cubicBezTo>
                  <a:cubicBezTo>
                    <a:pt x="2183" y="4526"/>
                    <a:pt x="1092" y="4526"/>
                    <a:pt x="0" y="3275"/>
                  </a:cubicBezTo>
                  <a:cubicBezTo>
                    <a:pt x="1429" y="629"/>
                    <a:pt x="3880" y="51"/>
                    <a:pt x="6589" y="0"/>
                  </a:cubicBezTo>
                  <a:close/>
                </a:path>
              </a:pathLst>
            </a:custGeom>
            <a:grpFill/>
            <a:ln w="5715" cap="flat">
              <a:noFill/>
              <a:prstDash val="solid"/>
              <a:miter/>
            </a:ln>
          </p:spPr>
          <p:txBody>
            <a:bodyPr rtlCol="0" anchor="ctr"/>
            <a:lstStyle/>
            <a:p>
              <a:endParaRPr lang="zh-CN" altLang="en-US"/>
            </a:p>
          </p:txBody>
        </p:sp>
        <p:sp>
          <p:nvSpPr>
            <p:cNvPr id="2522" name="任意多边形: 形状 2521">
              <a:extLst>
                <a:ext uri="{FF2B5EF4-FFF2-40B4-BE49-F238E27FC236}">
                  <a16:creationId xmlns:a16="http://schemas.microsoft.com/office/drawing/2014/main" id="{E9E96479-A348-73A9-4113-D51858898EE2}"/>
                </a:ext>
              </a:extLst>
            </p:cNvPr>
            <p:cNvSpPr/>
            <p:nvPr/>
          </p:nvSpPr>
          <p:spPr>
            <a:xfrm>
              <a:off x="5022282" y="5037526"/>
              <a:ext cx="3291" cy="3292"/>
            </a:xfrm>
            <a:custGeom>
              <a:avLst/>
              <a:gdLst>
                <a:gd name="connsiteX0" fmla="*/ 3292 w 3291"/>
                <a:gd name="connsiteY0" fmla="*/ 0 h 3292"/>
                <a:gd name="connsiteX1" fmla="*/ 0 w 3291"/>
                <a:gd name="connsiteY1" fmla="*/ 3292 h 3292"/>
                <a:gd name="connsiteX2" fmla="*/ 3292 w 3291"/>
                <a:gd name="connsiteY2" fmla="*/ 0 h 3292"/>
              </a:gdLst>
              <a:ahLst/>
              <a:cxnLst>
                <a:cxn ang="0">
                  <a:pos x="connsiteX0" y="connsiteY0"/>
                </a:cxn>
                <a:cxn ang="0">
                  <a:pos x="connsiteX1" y="connsiteY1"/>
                </a:cxn>
                <a:cxn ang="0">
                  <a:pos x="connsiteX2" y="connsiteY2"/>
                </a:cxn>
              </a:cxnLst>
              <a:rect l="l" t="t" r="r" b="b"/>
              <a:pathLst>
                <a:path w="3291" h="3292">
                  <a:moveTo>
                    <a:pt x="3292" y="0"/>
                  </a:moveTo>
                  <a:cubicBezTo>
                    <a:pt x="2195" y="1097"/>
                    <a:pt x="1097" y="2195"/>
                    <a:pt x="0" y="3292"/>
                  </a:cubicBezTo>
                  <a:cubicBezTo>
                    <a:pt x="1097" y="2189"/>
                    <a:pt x="2195" y="1092"/>
                    <a:pt x="3292" y="0"/>
                  </a:cubicBezTo>
                  <a:close/>
                </a:path>
              </a:pathLst>
            </a:custGeom>
            <a:grpFill/>
            <a:ln w="5715" cap="flat">
              <a:noFill/>
              <a:prstDash val="solid"/>
              <a:miter/>
            </a:ln>
          </p:spPr>
          <p:txBody>
            <a:bodyPr rtlCol="0" anchor="ctr"/>
            <a:lstStyle/>
            <a:p>
              <a:endParaRPr lang="zh-CN" altLang="en-US"/>
            </a:p>
          </p:txBody>
        </p:sp>
        <p:sp>
          <p:nvSpPr>
            <p:cNvPr id="2523" name="任意多边形: 形状 2522">
              <a:extLst>
                <a:ext uri="{FF2B5EF4-FFF2-40B4-BE49-F238E27FC236}">
                  <a16:creationId xmlns:a16="http://schemas.microsoft.com/office/drawing/2014/main" id="{5A7D696D-7AC8-556B-3DEC-2FECC3D74711}"/>
                </a:ext>
              </a:extLst>
            </p:cNvPr>
            <p:cNvSpPr/>
            <p:nvPr/>
          </p:nvSpPr>
          <p:spPr>
            <a:xfrm>
              <a:off x="5027500" y="501971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2524" name="任意多边形: 形状 2523">
              <a:extLst>
                <a:ext uri="{FF2B5EF4-FFF2-40B4-BE49-F238E27FC236}">
                  <a16:creationId xmlns:a16="http://schemas.microsoft.com/office/drawing/2014/main" id="{4E45A318-2FBD-B6C4-4AB6-623CC20FE95A}"/>
                </a:ext>
              </a:extLst>
            </p:cNvPr>
            <p:cNvSpPr/>
            <p:nvPr/>
          </p:nvSpPr>
          <p:spPr>
            <a:xfrm>
              <a:off x="5018996" y="5014495"/>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89" y="1097"/>
                    <a:pt x="3286" y="0"/>
                  </a:cubicBezTo>
                  <a:cubicBezTo>
                    <a:pt x="2189" y="1097"/>
                    <a:pt x="1092" y="2194"/>
                    <a:pt x="0" y="3292"/>
                  </a:cubicBezTo>
                  <a:close/>
                </a:path>
              </a:pathLst>
            </a:custGeom>
            <a:grpFill/>
            <a:ln w="5715" cap="flat">
              <a:noFill/>
              <a:prstDash val="solid"/>
              <a:miter/>
            </a:ln>
          </p:spPr>
          <p:txBody>
            <a:bodyPr rtlCol="0" anchor="ctr"/>
            <a:lstStyle/>
            <a:p>
              <a:endParaRPr lang="zh-CN" altLang="en-US"/>
            </a:p>
          </p:txBody>
        </p:sp>
        <p:sp>
          <p:nvSpPr>
            <p:cNvPr id="2525" name="任意多边形: 形状 2524">
              <a:extLst>
                <a:ext uri="{FF2B5EF4-FFF2-40B4-BE49-F238E27FC236}">
                  <a16:creationId xmlns:a16="http://schemas.microsoft.com/office/drawing/2014/main" id="{45717F16-CA68-58F4-CA10-C17133310940}"/>
                </a:ext>
              </a:extLst>
            </p:cNvPr>
            <p:cNvSpPr/>
            <p:nvPr/>
          </p:nvSpPr>
          <p:spPr>
            <a:xfrm>
              <a:off x="5088051" y="5013129"/>
              <a:ext cx="1371" cy="1371"/>
            </a:xfrm>
            <a:custGeom>
              <a:avLst/>
              <a:gdLst>
                <a:gd name="connsiteX0" fmla="*/ 0 w 1371"/>
                <a:gd name="connsiteY0" fmla="*/ 1372 h 1371"/>
                <a:gd name="connsiteX1" fmla="*/ 754 w 1371"/>
                <a:gd name="connsiteY1" fmla="*/ 0 h 1371"/>
                <a:gd name="connsiteX2" fmla="*/ 1372 w 1371"/>
                <a:gd name="connsiteY2" fmla="*/ 611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1"/>
                  </a:lnTo>
                  <a:close/>
                </a:path>
              </a:pathLst>
            </a:custGeom>
            <a:grpFill/>
            <a:ln w="5715" cap="flat">
              <a:noFill/>
              <a:prstDash val="solid"/>
              <a:miter/>
            </a:ln>
          </p:spPr>
          <p:txBody>
            <a:bodyPr rtlCol="0" anchor="ctr"/>
            <a:lstStyle/>
            <a:p>
              <a:endParaRPr lang="zh-CN" altLang="en-US"/>
            </a:p>
          </p:txBody>
        </p:sp>
        <p:sp>
          <p:nvSpPr>
            <p:cNvPr id="2526" name="任意多边形: 形状 2525">
              <a:extLst>
                <a:ext uri="{FF2B5EF4-FFF2-40B4-BE49-F238E27FC236}">
                  <a16:creationId xmlns:a16="http://schemas.microsoft.com/office/drawing/2014/main" id="{22D1B888-585E-6E54-75FA-C72A89CD0148}"/>
                </a:ext>
              </a:extLst>
            </p:cNvPr>
            <p:cNvSpPr/>
            <p:nvPr/>
          </p:nvSpPr>
          <p:spPr>
            <a:xfrm>
              <a:off x="5065025" y="5011192"/>
              <a:ext cx="3683" cy="3627"/>
            </a:xfrm>
            <a:custGeom>
              <a:avLst/>
              <a:gdLst>
                <a:gd name="connsiteX0" fmla="*/ 0 w 3683"/>
                <a:gd name="connsiteY0" fmla="*/ 3292 h 3627"/>
                <a:gd name="connsiteX1" fmla="*/ 3280 w 3683"/>
                <a:gd name="connsiteY1" fmla="*/ 0 h 3627"/>
                <a:gd name="connsiteX2" fmla="*/ 3303 w 3683"/>
                <a:gd name="connsiteY2" fmla="*/ 34 h 3627"/>
                <a:gd name="connsiteX3" fmla="*/ 6 w 3683"/>
                <a:gd name="connsiteY3" fmla="*/ 3309 h 3627"/>
                <a:gd name="connsiteX4" fmla="*/ 0 w 3683"/>
                <a:gd name="connsiteY4" fmla="*/ 3292 h 3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3" h="3627">
                  <a:moveTo>
                    <a:pt x="0" y="3292"/>
                  </a:moveTo>
                  <a:cubicBezTo>
                    <a:pt x="1092" y="2194"/>
                    <a:pt x="2189" y="1097"/>
                    <a:pt x="3280" y="0"/>
                  </a:cubicBezTo>
                  <a:cubicBezTo>
                    <a:pt x="3280" y="0"/>
                    <a:pt x="3303" y="34"/>
                    <a:pt x="3303" y="34"/>
                  </a:cubicBezTo>
                  <a:cubicBezTo>
                    <a:pt x="4406" y="3343"/>
                    <a:pt x="3046" y="4172"/>
                    <a:pt x="6" y="3309"/>
                  </a:cubicBezTo>
                  <a:lnTo>
                    <a:pt x="0" y="3292"/>
                  </a:lnTo>
                  <a:close/>
                </a:path>
              </a:pathLst>
            </a:custGeom>
            <a:grpFill/>
            <a:ln w="5715" cap="flat">
              <a:noFill/>
              <a:prstDash val="solid"/>
              <a:miter/>
            </a:ln>
          </p:spPr>
          <p:txBody>
            <a:bodyPr rtlCol="0" anchor="ctr"/>
            <a:lstStyle/>
            <a:p>
              <a:endParaRPr lang="zh-CN" altLang="en-US"/>
            </a:p>
          </p:txBody>
        </p:sp>
        <p:sp>
          <p:nvSpPr>
            <p:cNvPr id="2527" name="任意多边形: 形状 2526">
              <a:extLst>
                <a:ext uri="{FF2B5EF4-FFF2-40B4-BE49-F238E27FC236}">
                  <a16:creationId xmlns:a16="http://schemas.microsoft.com/office/drawing/2014/main" id="{05CA476B-9F18-FEDD-5214-F73673BE8305}"/>
                </a:ext>
              </a:extLst>
            </p:cNvPr>
            <p:cNvSpPr/>
            <p:nvPr/>
          </p:nvSpPr>
          <p:spPr>
            <a:xfrm>
              <a:off x="5037054" y="5011209"/>
              <a:ext cx="1693" cy="3274"/>
            </a:xfrm>
            <a:custGeom>
              <a:avLst/>
              <a:gdLst>
                <a:gd name="connsiteX0" fmla="*/ 1676 w 1693"/>
                <a:gd name="connsiteY0" fmla="*/ 0 h 3274"/>
                <a:gd name="connsiteX1" fmla="*/ 1693 w 1693"/>
                <a:gd name="connsiteY1" fmla="*/ 3275 h 3274"/>
                <a:gd name="connsiteX2" fmla="*/ 1676 w 1693"/>
                <a:gd name="connsiteY2" fmla="*/ 0 h 3274"/>
              </a:gdLst>
              <a:ahLst/>
              <a:cxnLst>
                <a:cxn ang="0">
                  <a:pos x="connsiteX0" y="connsiteY0"/>
                </a:cxn>
                <a:cxn ang="0">
                  <a:pos x="connsiteX1" y="connsiteY1"/>
                </a:cxn>
                <a:cxn ang="0">
                  <a:pos x="connsiteX2" y="connsiteY2"/>
                </a:cxn>
              </a:cxnLst>
              <a:rect l="l" t="t" r="r" b="b"/>
              <a:pathLst>
                <a:path w="1693" h="3274">
                  <a:moveTo>
                    <a:pt x="1676" y="0"/>
                  </a:moveTo>
                  <a:cubicBezTo>
                    <a:pt x="1670" y="1092"/>
                    <a:pt x="1676" y="2183"/>
                    <a:pt x="1693" y="3275"/>
                  </a:cubicBezTo>
                  <a:cubicBezTo>
                    <a:pt x="-570" y="2195"/>
                    <a:pt x="-553" y="1103"/>
                    <a:pt x="1676" y="0"/>
                  </a:cubicBezTo>
                  <a:close/>
                </a:path>
              </a:pathLst>
            </a:custGeom>
            <a:grpFill/>
            <a:ln w="5715" cap="flat">
              <a:noFill/>
              <a:prstDash val="solid"/>
              <a:miter/>
            </a:ln>
          </p:spPr>
          <p:txBody>
            <a:bodyPr rtlCol="0" anchor="ctr"/>
            <a:lstStyle/>
            <a:p>
              <a:endParaRPr lang="zh-CN" altLang="en-US"/>
            </a:p>
          </p:txBody>
        </p:sp>
        <p:sp>
          <p:nvSpPr>
            <p:cNvPr id="2528" name="任意多边形: 形状 2527">
              <a:extLst>
                <a:ext uri="{FF2B5EF4-FFF2-40B4-BE49-F238E27FC236}">
                  <a16:creationId xmlns:a16="http://schemas.microsoft.com/office/drawing/2014/main" id="{C164AA24-256B-BD82-DC40-7E2299B672F4}"/>
                </a:ext>
              </a:extLst>
            </p:cNvPr>
            <p:cNvSpPr/>
            <p:nvPr/>
          </p:nvSpPr>
          <p:spPr>
            <a:xfrm>
              <a:off x="5038725" y="5007917"/>
              <a:ext cx="3263" cy="3291"/>
            </a:xfrm>
            <a:custGeom>
              <a:avLst/>
              <a:gdLst>
                <a:gd name="connsiteX0" fmla="*/ 3263 w 3263"/>
                <a:gd name="connsiteY0" fmla="*/ 0 h 3291"/>
                <a:gd name="connsiteX1" fmla="*/ 0 w 3263"/>
                <a:gd name="connsiteY1" fmla="*/ 3292 h 3291"/>
                <a:gd name="connsiteX2" fmla="*/ 3263 w 3263"/>
                <a:gd name="connsiteY2" fmla="*/ 0 h 3291"/>
              </a:gdLst>
              <a:ahLst/>
              <a:cxnLst>
                <a:cxn ang="0">
                  <a:pos x="connsiteX0" y="connsiteY0"/>
                </a:cxn>
                <a:cxn ang="0">
                  <a:pos x="connsiteX1" y="connsiteY1"/>
                </a:cxn>
                <a:cxn ang="0">
                  <a:pos x="connsiteX2" y="connsiteY2"/>
                </a:cxn>
              </a:cxnLst>
              <a:rect l="l" t="t" r="r" b="b"/>
              <a:pathLst>
                <a:path w="3263" h="3291">
                  <a:moveTo>
                    <a:pt x="3263" y="0"/>
                  </a:moveTo>
                  <a:cubicBezTo>
                    <a:pt x="2172" y="1097"/>
                    <a:pt x="1086" y="2194"/>
                    <a:pt x="0" y="3292"/>
                  </a:cubicBezTo>
                  <a:cubicBezTo>
                    <a:pt x="1086" y="2194"/>
                    <a:pt x="2177" y="1097"/>
                    <a:pt x="3263" y="0"/>
                  </a:cubicBezTo>
                  <a:close/>
                </a:path>
              </a:pathLst>
            </a:custGeom>
            <a:grpFill/>
            <a:ln w="5715" cap="flat">
              <a:noFill/>
              <a:prstDash val="solid"/>
              <a:miter/>
            </a:ln>
          </p:spPr>
          <p:txBody>
            <a:bodyPr rtlCol="0" anchor="ctr"/>
            <a:lstStyle/>
            <a:p>
              <a:endParaRPr lang="zh-CN" altLang="en-US"/>
            </a:p>
          </p:txBody>
        </p:sp>
        <p:sp>
          <p:nvSpPr>
            <p:cNvPr id="2529" name="任意多边形: 形状 2528">
              <a:extLst>
                <a:ext uri="{FF2B5EF4-FFF2-40B4-BE49-F238E27FC236}">
                  <a16:creationId xmlns:a16="http://schemas.microsoft.com/office/drawing/2014/main" id="{D121243C-9E24-6F08-FF81-2E56B2B78F93}"/>
                </a:ext>
              </a:extLst>
            </p:cNvPr>
            <p:cNvSpPr/>
            <p:nvPr/>
          </p:nvSpPr>
          <p:spPr>
            <a:xfrm>
              <a:off x="5011697" y="5001339"/>
              <a:ext cx="4002" cy="3291"/>
            </a:xfrm>
            <a:custGeom>
              <a:avLst/>
              <a:gdLst>
                <a:gd name="connsiteX0" fmla="*/ 727 w 4002"/>
                <a:gd name="connsiteY0" fmla="*/ 0 h 3291"/>
                <a:gd name="connsiteX1" fmla="*/ 4002 w 4002"/>
                <a:gd name="connsiteY1" fmla="*/ 0 h 3291"/>
                <a:gd name="connsiteX2" fmla="*/ 727 w 4002"/>
                <a:gd name="connsiteY2" fmla="*/ 3292 h 3291"/>
                <a:gd name="connsiteX3" fmla="*/ 82 w 4002"/>
                <a:gd name="connsiteY3" fmla="*/ 1097 h 3291"/>
                <a:gd name="connsiteX4" fmla="*/ 727 w 4002"/>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2" h="3291">
                  <a:moveTo>
                    <a:pt x="727" y="0"/>
                  </a:moveTo>
                  <a:cubicBezTo>
                    <a:pt x="1819" y="0"/>
                    <a:pt x="2910" y="0"/>
                    <a:pt x="4002" y="0"/>
                  </a:cubicBezTo>
                  <a:cubicBezTo>
                    <a:pt x="2910" y="1097"/>
                    <a:pt x="1819" y="2194"/>
                    <a:pt x="727" y="3292"/>
                  </a:cubicBezTo>
                  <a:cubicBezTo>
                    <a:pt x="82" y="2560"/>
                    <a:pt x="-136" y="1829"/>
                    <a:pt x="82" y="1097"/>
                  </a:cubicBezTo>
                  <a:cubicBezTo>
                    <a:pt x="299" y="366"/>
                    <a:pt x="510" y="0"/>
                    <a:pt x="727" y="0"/>
                  </a:cubicBezTo>
                  <a:close/>
                </a:path>
              </a:pathLst>
            </a:custGeom>
            <a:grpFill/>
            <a:ln w="5715" cap="flat">
              <a:noFill/>
              <a:prstDash val="solid"/>
              <a:miter/>
            </a:ln>
          </p:spPr>
          <p:txBody>
            <a:bodyPr rtlCol="0" anchor="ctr"/>
            <a:lstStyle/>
            <a:p>
              <a:endParaRPr lang="zh-CN" altLang="en-US"/>
            </a:p>
          </p:txBody>
        </p:sp>
        <p:sp>
          <p:nvSpPr>
            <p:cNvPr id="2530" name="任意多边形: 形状 2529">
              <a:extLst>
                <a:ext uri="{FF2B5EF4-FFF2-40B4-BE49-F238E27FC236}">
                  <a16:creationId xmlns:a16="http://schemas.microsoft.com/office/drawing/2014/main" id="{F2A121E7-E2B1-0296-48AC-6C336E9A8AF7}"/>
                </a:ext>
              </a:extLst>
            </p:cNvPr>
            <p:cNvSpPr/>
            <p:nvPr/>
          </p:nvSpPr>
          <p:spPr>
            <a:xfrm>
              <a:off x="5010746" y="5001339"/>
              <a:ext cx="1678" cy="3291"/>
            </a:xfrm>
            <a:custGeom>
              <a:avLst/>
              <a:gdLst>
                <a:gd name="connsiteX0" fmla="*/ 1678 w 1678"/>
                <a:gd name="connsiteY0" fmla="*/ 0 h 3291"/>
                <a:gd name="connsiteX1" fmla="*/ 1678 w 1678"/>
                <a:gd name="connsiteY1" fmla="*/ 3292 h 3291"/>
                <a:gd name="connsiteX2" fmla="*/ 1678 w 1678"/>
                <a:gd name="connsiteY2" fmla="*/ 0 h 3291"/>
              </a:gdLst>
              <a:ahLst/>
              <a:cxnLst>
                <a:cxn ang="0">
                  <a:pos x="connsiteX0" y="connsiteY0"/>
                </a:cxn>
                <a:cxn ang="0">
                  <a:pos x="connsiteX1" y="connsiteY1"/>
                </a:cxn>
                <a:cxn ang="0">
                  <a:pos x="connsiteX2" y="connsiteY2"/>
                </a:cxn>
              </a:cxnLst>
              <a:rect l="l" t="t" r="r" b="b"/>
              <a:pathLst>
                <a:path w="1678" h="3291">
                  <a:moveTo>
                    <a:pt x="1678" y="0"/>
                  </a:moveTo>
                  <a:cubicBezTo>
                    <a:pt x="1678" y="1097"/>
                    <a:pt x="1678" y="2194"/>
                    <a:pt x="1678" y="3292"/>
                  </a:cubicBezTo>
                  <a:cubicBezTo>
                    <a:pt x="-562" y="2194"/>
                    <a:pt x="-557" y="1097"/>
                    <a:pt x="1678" y="0"/>
                  </a:cubicBezTo>
                  <a:close/>
                </a:path>
              </a:pathLst>
            </a:custGeom>
            <a:grpFill/>
            <a:ln w="5715" cap="flat">
              <a:noFill/>
              <a:prstDash val="solid"/>
              <a:miter/>
            </a:ln>
          </p:spPr>
          <p:txBody>
            <a:bodyPr rtlCol="0" anchor="ctr"/>
            <a:lstStyle/>
            <a:p>
              <a:endParaRPr lang="zh-CN" altLang="en-US"/>
            </a:p>
          </p:txBody>
        </p:sp>
        <p:sp>
          <p:nvSpPr>
            <p:cNvPr id="2531" name="任意多边形: 形状 2530">
              <a:extLst>
                <a:ext uri="{FF2B5EF4-FFF2-40B4-BE49-F238E27FC236}">
                  <a16:creationId xmlns:a16="http://schemas.microsoft.com/office/drawing/2014/main" id="{0F959552-ECA4-FCD2-3AB4-DE579E394FE4}"/>
                </a:ext>
              </a:extLst>
            </p:cNvPr>
            <p:cNvSpPr/>
            <p:nvPr/>
          </p:nvSpPr>
          <p:spPr>
            <a:xfrm>
              <a:off x="5015687" y="4984880"/>
              <a:ext cx="1315" cy="1421"/>
            </a:xfrm>
            <a:custGeom>
              <a:avLst/>
              <a:gdLst>
                <a:gd name="connsiteX0" fmla="*/ 40 w 1315"/>
                <a:gd name="connsiteY0" fmla="*/ 0 h 1421"/>
                <a:gd name="connsiteX1" fmla="*/ 1315 w 1315"/>
                <a:gd name="connsiteY1" fmla="*/ 760 h 1421"/>
                <a:gd name="connsiteX2" fmla="*/ 0 w 1315"/>
                <a:gd name="connsiteY2" fmla="*/ 40 h 1421"/>
                <a:gd name="connsiteX3" fmla="*/ 40 w 1315"/>
                <a:gd name="connsiteY3" fmla="*/ 0 h 1421"/>
              </a:gdLst>
              <a:ahLst/>
              <a:cxnLst>
                <a:cxn ang="0">
                  <a:pos x="connsiteX0" y="connsiteY0"/>
                </a:cxn>
                <a:cxn ang="0">
                  <a:pos x="connsiteX1" y="connsiteY1"/>
                </a:cxn>
                <a:cxn ang="0">
                  <a:pos x="connsiteX2" y="connsiteY2"/>
                </a:cxn>
                <a:cxn ang="0">
                  <a:pos x="connsiteX3" y="connsiteY3"/>
                </a:cxn>
              </a:cxnLst>
              <a:rect l="l" t="t" r="r" b="b"/>
              <a:pathLst>
                <a:path w="1315" h="1421">
                  <a:moveTo>
                    <a:pt x="40" y="0"/>
                  </a:moveTo>
                  <a:cubicBezTo>
                    <a:pt x="486" y="257"/>
                    <a:pt x="1349" y="606"/>
                    <a:pt x="1315" y="760"/>
                  </a:cubicBezTo>
                  <a:cubicBezTo>
                    <a:pt x="1080" y="1846"/>
                    <a:pt x="560" y="1589"/>
                    <a:pt x="0" y="40"/>
                  </a:cubicBezTo>
                  <a:cubicBezTo>
                    <a:pt x="0" y="34"/>
                    <a:pt x="40" y="0"/>
                    <a:pt x="40" y="0"/>
                  </a:cubicBezTo>
                  <a:close/>
                </a:path>
              </a:pathLst>
            </a:custGeom>
            <a:grpFill/>
            <a:ln w="5715" cap="flat">
              <a:noFill/>
              <a:prstDash val="solid"/>
              <a:miter/>
            </a:ln>
          </p:spPr>
          <p:txBody>
            <a:bodyPr rtlCol="0" anchor="ctr"/>
            <a:lstStyle/>
            <a:p>
              <a:endParaRPr lang="zh-CN" altLang="en-US"/>
            </a:p>
          </p:txBody>
        </p:sp>
        <p:sp>
          <p:nvSpPr>
            <p:cNvPr id="2532" name="任意多边形: 形状 2531">
              <a:extLst>
                <a:ext uri="{FF2B5EF4-FFF2-40B4-BE49-F238E27FC236}">
                  <a16:creationId xmlns:a16="http://schemas.microsoft.com/office/drawing/2014/main" id="{E082706B-E04F-B482-A79C-213FA6220519}"/>
                </a:ext>
              </a:extLst>
            </p:cNvPr>
            <p:cNvSpPr/>
            <p:nvPr/>
          </p:nvSpPr>
          <p:spPr>
            <a:xfrm>
              <a:off x="5040656" y="4978313"/>
              <a:ext cx="1354" cy="1365"/>
            </a:xfrm>
            <a:custGeom>
              <a:avLst/>
              <a:gdLst>
                <a:gd name="connsiteX0" fmla="*/ 1354 w 1354"/>
                <a:gd name="connsiteY0" fmla="*/ 0 h 1365"/>
                <a:gd name="connsiteX1" fmla="*/ 611 w 1354"/>
                <a:gd name="connsiteY1" fmla="*/ 1366 h 1365"/>
                <a:gd name="connsiteX2" fmla="*/ 0 w 1354"/>
                <a:gd name="connsiteY2" fmla="*/ 760 h 1365"/>
              </a:gdLst>
              <a:ahLst/>
              <a:cxnLst>
                <a:cxn ang="0">
                  <a:pos x="connsiteX0" y="connsiteY0"/>
                </a:cxn>
                <a:cxn ang="0">
                  <a:pos x="connsiteX1" y="connsiteY1"/>
                </a:cxn>
                <a:cxn ang="0">
                  <a:pos x="connsiteX2" y="connsiteY2"/>
                </a:cxn>
              </a:cxnLst>
              <a:rect l="l" t="t" r="r" b="b"/>
              <a:pathLst>
                <a:path w="1354" h="1365">
                  <a:moveTo>
                    <a:pt x="1354" y="0"/>
                  </a:moveTo>
                  <a:lnTo>
                    <a:pt x="611" y="1366"/>
                  </a:lnTo>
                  <a:lnTo>
                    <a:pt x="0" y="760"/>
                  </a:lnTo>
                  <a:close/>
                </a:path>
              </a:pathLst>
            </a:custGeom>
            <a:grpFill/>
            <a:ln w="5715" cap="flat">
              <a:noFill/>
              <a:prstDash val="solid"/>
              <a:miter/>
            </a:ln>
          </p:spPr>
          <p:txBody>
            <a:bodyPr rtlCol="0" anchor="ctr"/>
            <a:lstStyle/>
            <a:p>
              <a:endParaRPr lang="zh-CN" altLang="en-US"/>
            </a:p>
          </p:txBody>
        </p:sp>
        <p:sp>
          <p:nvSpPr>
            <p:cNvPr id="2533" name="任意多边形: 形状 2532">
              <a:extLst>
                <a:ext uri="{FF2B5EF4-FFF2-40B4-BE49-F238E27FC236}">
                  <a16:creationId xmlns:a16="http://schemas.microsoft.com/office/drawing/2014/main" id="{57826AE3-23F9-250C-E6AD-303663A705CC}"/>
                </a:ext>
              </a:extLst>
            </p:cNvPr>
            <p:cNvSpPr/>
            <p:nvPr/>
          </p:nvSpPr>
          <p:spPr>
            <a:xfrm>
              <a:off x="5022294" y="4975027"/>
              <a:ext cx="3268" cy="3303"/>
            </a:xfrm>
            <a:custGeom>
              <a:avLst/>
              <a:gdLst>
                <a:gd name="connsiteX0" fmla="*/ 3269 w 3268"/>
                <a:gd name="connsiteY0" fmla="*/ 0 h 3303"/>
                <a:gd name="connsiteX1" fmla="*/ 0 w 3268"/>
                <a:gd name="connsiteY1" fmla="*/ 3303 h 3303"/>
                <a:gd name="connsiteX2" fmla="*/ 3269 w 3268"/>
                <a:gd name="connsiteY2" fmla="*/ 0 h 3303"/>
              </a:gdLst>
              <a:ahLst/>
              <a:cxnLst>
                <a:cxn ang="0">
                  <a:pos x="connsiteX0" y="connsiteY0"/>
                </a:cxn>
                <a:cxn ang="0">
                  <a:pos x="connsiteX1" y="connsiteY1"/>
                </a:cxn>
                <a:cxn ang="0">
                  <a:pos x="connsiteX2" y="connsiteY2"/>
                </a:cxn>
              </a:cxnLst>
              <a:rect l="l" t="t" r="r" b="b"/>
              <a:pathLst>
                <a:path w="3268" h="3303">
                  <a:moveTo>
                    <a:pt x="3269" y="0"/>
                  </a:moveTo>
                  <a:cubicBezTo>
                    <a:pt x="2177" y="1103"/>
                    <a:pt x="1092" y="2206"/>
                    <a:pt x="0" y="3303"/>
                  </a:cubicBezTo>
                  <a:cubicBezTo>
                    <a:pt x="1086" y="2200"/>
                    <a:pt x="2177" y="1103"/>
                    <a:pt x="3269" y="0"/>
                  </a:cubicBezTo>
                  <a:close/>
                </a:path>
              </a:pathLst>
            </a:custGeom>
            <a:grpFill/>
            <a:ln w="5715" cap="flat">
              <a:noFill/>
              <a:prstDash val="solid"/>
              <a:miter/>
            </a:ln>
          </p:spPr>
          <p:txBody>
            <a:bodyPr rtlCol="0" anchor="ctr"/>
            <a:lstStyle/>
            <a:p>
              <a:endParaRPr lang="zh-CN" altLang="en-US"/>
            </a:p>
          </p:txBody>
        </p:sp>
        <p:sp>
          <p:nvSpPr>
            <p:cNvPr id="2534" name="任意多边形: 形状 2533">
              <a:extLst>
                <a:ext uri="{FF2B5EF4-FFF2-40B4-BE49-F238E27FC236}">
                  <a16:creationId xmlns:a16="http://schemas.microsoft.com/office/drawing/2014/main" id="{2D496138-4F93-493E-157E-C6E24B01E7E7}"/>
                </a:ext>
              </a:extLst>
            </p:cNvPr>
            <p:cNvSpPr/>
            <p:nvPr/>
          </p:nvSpPr>
          <p:spPr>
            <a:xfrm>
              <a:off x="5025586" y="4968449"/>
              <a:ext cx="3200" cy="3303"/>
            </a:xfrm>
            <a:custGeom>
              <a:avLst/>
              <a:gdLst>
                <a:gd name="connsiteX0" fmla="*/ 3200 w 3200"/>
                <a:gd name="connsiteY0" fmla="*/ 0 h 3303"/>
                <a:gd name="connsiteX1" fmla="*/ 0 w 3200"/>
                <a:gd name="connsiteY1" fmla="*/ 3303 h 3303"/>
                <a:gd name="connsiteX2" fmla="*/ 3200 w 3200"/>
                <a:gd name="connsiteY2" fmla="*/ 0 h 3303"/>
              </a:gdLst>
              <a:ahLst/>
              <a:cxnLst>
                <a:cxn ang="0">
                  <a:pos x="connsiteX0" y="connsiteY0"/>
                </a:cxn>
                <a:cxn ang="0">
                  <a:pos x="connsiteX1" y="connsiteY1"/>
                </a:cxn>
                <a:cxn ang="0">
                  <a:pos x="connsiteX2" y="connsiteY2"/>
                </a:cxn>
              </a:cxnLst>
              <a:rect l="l" t="t" r="r" b="b"/>
              <a:pathLst>
                <a:path w="3200" h="3303">
                  <a:moveTo>
                    <a:pt x="3200" y="0"/>
                  </a:moveTo>
                  <a:cubicBezTo>
                    <a:pt x="2132" y="1103"/>
                    <a:pt x="1069" y="2200"/>
                    <a:pt x="0" y="3303"/>
                  </a:cubicBezTo>
                  <a:cubicBezTo>
                    <a:pt x="1069" y="2200"/>
                    <a:pt x="2132" y="1097"/>
                    <a:pt x="3200" y="0"/>
                  </a:cubicBezTo>
                  <a:close/>
                </a:path>
              </a:pathLst>
            </a:custGeom>
            <a:grpFill/>
            <a:ln w="5715" cap="flat">
              <a:noFill/>
              <a:prstDash val="solid"/>
              <a:miter/>
            </a:ln>
          </p:spPr>
          <p:txBody>
            <a:bodyPr rtlCol="0" anchor="ctr"/>
            <a:lstStyle/>
            <a:p>
              <a:endParaRPr lang="zh-CN" altLang="en-US"/>
            </a:p>
          </p:txBody>
        </p:sp>
        <p:sp>
          <p:nvSpPr>
            <p:cNvPr id="2535" name="任意多边形: 形状 2534">
              <a:extLst>
                <a:ext uri="{FF2B5EF4-FFF2-40B4-BE49-F238E27FC236}">
                  <a16:creationId xmlns:a16="http://schemas.microsoft.com/office/drawing/2014/main" id="{D32AEA38-0610-F473-13B9-DD5013112897}"/>
                </a:ext>
              </a:extLst>
            </p:cNvPr>
            <p:cNvSpPr/>
            <p:nvPr/>
          </p:nvSpPr>
          <p:spPr>
            <a:xfrm>
              <a:off x="5020099" y="4968851"/>
              <a:ext cx="243075" cy="226790"/>
            </a:xfrm>
            <a:custGeom>
              <a:avLst/>
              <a:gdLst>
                <a:gd name="connsiteX0" fmla="*/ 44931 w 243075"/>
                <a:gd name="connsiteY0" fmla="*/ 45649 h 226790"/>
                <a:gd name="connsiteX1" fmla="*/ 48229 w 243075"/>
                <a:gd name="connsiteY1" fmla="*/ 42374 h 226790"/>
                <a:gd name="connsiteX2" fmla="*/ 54738 w 243075"/>
                <a:gd name="connsiteY2" fmla="*/ 57679 h 226790"/>
                <a:gd name="connsiteX3" fmla="*/ 53733 w 243075"/>
                <a:gd name="connsiteY3" fmla="*/ 63063 h 226790"/>
                <a:gd name="connsiteX4" fmla="*/ 46892 w 243075"/>
                <a:gd name="connsiteY4" fmla="*/ 72190 h 226790"/>
                <a:gd name="connsiteX5" fmla="*/ 46703 w 243075"/>
                <a:gd name="connsiteY5" fmla="*/ 79567 h 226790"/>
                <a:gd name="connsiteX6" fmla="*/ 54778 w 243075"/>
                <a:gd name="connsiteY6" fmla="*/ 76739 h 226790"/>
                <a:gd name="connsiteX7" fmla="*/ 63882 w 243075"/>
                <a:gd name="connsiteY7" fmla="*/ 63103 h 226790"/>
                <a:gd name="connsiteX8" fmla="*/ 65351 w 243075"/>
                <a:gd name="connsiteY8" fmla="*/ 72001 h 226790"/>
                <a:gd name="connsiteX9" fmla="*/ 74524 w 243075"/>
                <a:gd name="connsiteY9" fmla="*/ 75247 h 226790"/>
                <a:gd name="connsiteX10" fmla="*/ 78090 w 243075"/>
                <a:gd name="connsiteY10" fmla="*/ 89043 h 226790"/>
                <a:gd name="connsiteX11" fmla="*/ 87668 w 243075"/>
                <a:gd name="connsiteY11" fmla="*/ 78556 h 226790"/>
                <a:gd name="connsiteX12" fmla="*/ 93132 w 243075"/>
                <a:gd name="connsiteY12" fmla="*/ 71858 h 226790"/>
                <a:gd name="connsiteX13" fmla="*/ 100836 w 243075"/>
                <a:gd name="connsiteY13" fmla="*/ 55513 h 226790"/>
                <a:gd name="connsiteX14" fmla="*/ 94103 w 243075"/>
                <a:gd name="connsiteY14" fmla="*/ 47187 h 226790"/>
                <a:gd name="connsiteX15" fmla="*/ 108339 w 243075"/>
                <a:gd name="connsiteY15" fmla="*/ 42563 h 226790"/>
                <a:gd name="connsiteX16" fmla="*/ 112706 w 243075"/>
                <a:gd name="connsiteY16" fmla="*/ 49484 h 226790"/>
                <a:gd name="connsiteX17" fmla="*/ 113289 w 243075"/>
                <a:gd name="connsiteY17" fmla="*/ 67052 h 226790"/>
                <a:gd name="connsiteX18" fmla="*/ 120524 w 243075"/>
                <a:gd name="connsiteY18" fmla="*/ 68623 h 226790"/>
                <a:gd name="connsiteX19" fmla="*/ 124427 w 243075"/>
                <a:gd name="connsiteY19" fmla="*/ 86706 h 226790"/>
                <a:gd name="connsiteX20" fmla="*/ 128776 w 243075"/>
                <a:gd name="connsiteY20" fmla="*/ 106651 h 226790"/>
                <a:gd name="connsiteX21" fmla="*/ 134394 w 243075"/>
                <a:gd name="connsiteY21" fmla="*/ 124025 h 226790"/>
                <a:gd name="connsiteX22" fmla="*/ 134988 w 243075"/>
                <a:gd name="connsiteY22" fmla="*/ 123784 h 226790"/>
                <a:gd name="connsiteX23" fmla="*/ 158471 w 243075"/>
                <a:gd name="connsiteY23" fmla="*/ 112480 h 226790"/>
                <a:gd name="connsiteX24" fmla="*/ 128702 w 243075"/>
                <a:gd name="connsiteY24" fmla="*/ 104931 h 226790"/>
                <a:gd name="connsiteX25" fmla="*/ 124884 w 243075"/>
                <a:gd name="connsiteY25" fmla="*/ 89592 h 226790"/>
                <a:gd name="connsiteX26" fmla="*/ 133114 w 243075"/>
                <a:gd name="connsiteY26" fmla="*/ 79876 h 226790"/>
                <a:gd name="connsiteX27" fmla="*/ 146367 w 243075"/>
                <a:gd name="connsiteY27" fmla="*/ 88912 h 226790"/>
                <a:gd name="connsiteX28" fmla="*/ 156968 w 243075"/>
                <a:gd name="connsiteY28" fmla="*/ 54456 h 226790"/>
                <a:gd name="connsiteX29" fmla="*/ 173182 w 243075"/>
                <a:gd name="connsiteY29" fmla="*/ 29213 h 226790"/>
                <a:gd name="connsiteX30" fmla="*/ 176462 w 243075"/>
                <a:gd name="connsiteY30" fmla="*/ 29196 h 226790"/>
                <a:gd name="connsiteX31" fmla="*/ 179788 w 243075"/>
                <a:gd name="connsiteY31" fmla="*/ 29230 h 226790"/>
                <a:gd name="connsiteX32" fmla="*/ 199231 w 243075"/>
                <a:gd name="connsiteY32" fmla="*/ 17371 h 226790"/>
                <a:gd name="connsiteX33" fmla="*/ 197579 w 243075"/>
                <a:gd name="connsiteY33" fmla="*/ 8004 h 226790"/>
                <a:gd name="connsiteX34" fmla="*/ 202334 w 243075"/>
                <a:gd name="connsiteY34" fmla="*/ 4330 h 226790"/>
                <a:gd name="connsiteX35" fmla="*/ 205563 w 243075"/>
                <a:gd name="connsiteY35" fmla="*/ 7296 h 226790"/>
                <a:gd name="connsiteX36" fmla="*/ 207506 w 243075"/>
                <a:gd name="connsiteY36" fmla="*/ 18417 h 226790"/>
                <a:gd name="connsiteX37" fmla="*/ 216501 w 243075"/>
                <a:gd name="connsiteY37" fmla="*/ 23538 h 226790"/>
                <a:gd name="connsiteX38" fmla="*/ 229743 w 243075"/>
                <a:gd name="connsiteY38" fmla="*/ 5724 h 226790"/>
                <a:gd name="connsiteX39" fmla="*/ 239819 w 243075"/>
                <a:gd name="connsiteY39" fmla="*/ 26 h 226790"/>
                <a:gd name="connsiteX40" fmla="*/ 238956 w 243075"/>
                <a:gd name="connsiteY40" fmla="*/ 16034 h 226790"/>
                <a:gd name="connsiteX41" fmla="*/ 242213 w 243075"/>
                <a:gd name="connsiteY41" fmla="*/ 16000 h 226790"/>
                <a:gd name="connsiteX42" fmla="*/ 242253 w 243075"/>
                <a:gd name="connsiteY42" fmla="*/ 19354 h 226790"/>
                <a:gd name="connsiteX43" fmla="*/ 225251 w 243075"/>
                <a:gd name="connsiteY43" fmla="*/ 55033 h 226790"/>
                <a:gd name="connsiteX44" fmla="*/ 222988 w 243075"/>
                <a:gd name="connsiteY44" fmla="*/ 61674 h 226790"/>
                <a:gd name="connsiteX45" fmla="*/ 215890 w 243075"/>
                <a:gd name="connsiteY45" fmla="*/ 93501 h 226790"/>
                <a:gd name="connsiteX46" fmla="*/ 199585 w 243075"/>
                <a:gd name="connsiteY46" fmla="*/ 95895 h 226790"/>
                <a:gd name="connsiteX47" fmla="*/ 191921 w 243075"/>
                <a:gd name="connsiteY47" fmla="*/ 97536 h 226790"/>
                <a:gd name="connsiteX48" fmla="*/ 179165 w 243075"/>
                <a:gd name="connsiteY48" fmla="*/ 129265 h 226790"/>
                <a:gd name="connsiteX49" fmla="*/ 179914 w 243075"/>
                <a:gd name="connsiteY49" fmla="*/ 130785 h 226790"/>
                <a:gd name="connsiteX50" fmla="*/ 186863 w 243075"/>
                <a:gd name="connsiteY50" fmla="*/ 141198 h 226790"/>
                <a:gd name="connsiteX51" fmla="*/ 189630 w 243075"/>
                <a:gd name="connsiteY51" fmla="*/ 144347 h 226790"/>
                <a:gd name="connsiteX52" fmla="*/ 184326 w 243075"/>
                <a:gd name="connsiteY52" fmla="*/ 167099 h 226790"/>
                <a:gd name="connsiteX53" fmla="*/ 179657 w 243075"/>
                <a:gd name="connsiteY53" fmla="*/ 180449 h 226790"/>
                <a:gd name="connsiteX54" fmla="*/ 176428 w 243075"/>
                <a:gd name="connsiteY54" fmla="*/ 187032 h 226790"/>
                <a:gd name="connsiteX55" fmla="*/ 173176 w 243075"/>
                <a:gd name="connsiteY55" fmla="*/ 187067 h 226790"/>
                <a:gd name="connsiteX56" fmla="*/ 139726 w 243075"/>
                <a:gd name="connsiteY56" fmla="*/ 201360 h 226790"/>
                <a:gd name="connsiteX57" fmla="*/ 126999 w 243075"/>
                <a:gd name="connsiteY57" fmla="*/ 207875 h 226790"/>
                <a:gd name="connsiteX58" fmla="*/ 117123 w 243075"/>
                <a:gd name="connsiteY58" fmla="*/ 201606 h 226790"/>
                <a:gd name="connsiteX59" fmla="*/ 110723 w 243075"/>
                <a:gd name="connsiteY59" fmla="*/ 219894 h 226790"/>
                <a:gd name="connsiteX60" fmla="*/ 104162 w 243075"/>
                <a:gd name="connsiteY60" fmla="*/ 223294 h 226790"/>
                <a:gd name="connsiteX61" fmla="*/ 104065 w 243075"/>
                <a:gd name="connsiteY61" fmla="*/ 223191 h 226790"/>
                <a:gd name="connsiteX62" fmla="*/ 94315 w 243075"/>
                <a:gd name="connsiteY62" fmla="*/ 226517 h 226790"/>
                <a:gd name="connsiteX63" fmla="*/ 90994 w 243075"/>
                <a:gd name="connsiteY63" fmla="*/ 226551 h 226790"/>
                <a:gd name="connsiteX64" fmla="*/ 87697 w 243075"/>
                <a:gd name="connsiteY64" fmla="*/ 226551 h 226790"/>
                <a:gd name="connsiteX65" fmla="*/ 81102 w 243075"/>
                <a:gd name="connsiteY65" fmla="*/ 226551 h 226790"/>
                <a:gd name="connsiteX66" fmla="*/ 76101 w 243075"/>
                <a:gd name="connsiteY66" fmla="*/ 221094 h 226790"/>
                <a:gd name="connsiteX67" fmla="*/ 87097 w 243075"/>
                <a:gd name="connsiteY67" fmla="*/ 187427 h 226790"/>
                <a:gd name="connsiteX68" fmla="*/ 95721 w 243075"/>
                <a:gd name="connsiteY68" fmla="*/ 189787 h 226790"/>
                <a:gd name="connsiteX69" fmla="*/ 94189 w 243075"/>
                <a:gd name="connsiteY69" fmla="*/ 193747 h 226790"/>
                <a:gd name="connsiteX70" fmla="*/ 95658 w 243075"/>
                <a:gd name="connsiteY70" fmla="*/ 191610 h 226790"/>
                <a:gd name="connsiteX71" fmla="*/ 100698 w 243075"/>
                <a:gd name="connsiteY71" fmla="*/ 158966 h 226790"/>
                <a:gd name="connsiteX72" fmla="*/ 88080 w 243075"/>
                <a:gd name="connsiteY72" fmla="*/ 186850 h 226790"/>
                <a:gd name="connsiteX73" fmla="*/ 73055 w 243075"/>
                <a:gd name="connsiteY73" fmla="*/ 184347 h 226790"/>
                <a:gd name="connsiteX74" fmla="*/ 74249 w 243075"/>
                <a:gd name="connsiteY74" fmla="*/ 181392 h 226790"/>
                <a:gd name="connsiteX75" fmla="*/ 72352 w 243075"/>
                <a:gd name="connsiteY75" fmla="*/ 181940 h 226790"/>
                <a:gd name="connsiteX76" fmla="*/ 68523 w 243075"/>
                <a:gd name="connsiteY76" fmla="*/ 182866 h 226790"/>
                <a:gd name="connsiteX77" fmla="*/ 46315 w 243075"/>
                <a:gd name="connsiteY77" fmla="*/ 196422 h 226790"/>
                <a:gd name="connsiteX78" fmla="*/ 43034 w 243075"/>
                <a:gd name="connsiteY78" fmla="*/ 220134 h 226790"/>
                <a:gd name="connsiteX79" fmla="*/ 36645 w 243075"/>
                <a:gd name="connsiteY79" fmla="*/ 225592 h 226790"/>
                <a:gd name="connsiteX80" fmla="*/ 25312 w 243075"/>
                <a:gd name="connsiteY80" fmla="*/ 218517 h 226790"/>
                <a:gd name="connsiteX81" fmla="*/ 23877 w 243075"/>
                <a:gd name="connsiteY81" fmla="*/ 214316 h 226790"/>
                <a:gd name="connsiteX82" fmla="*/ 18477 w 243075"/>
                <a:gd name="connsiteY82" fmla="*/ 207458 h 226790"/>
                <a:gd name="connsiteX83" fmla="*/ 7487 w 243075"/>
                <a:gd name="connsiteY83" fmla="*/ 203589 h 226790"/>
                <a:gd name="connsiteX84" fmla="*/ 9870 w 243075"/>
                <a:gd name="connsiteY84" fmla="*/ 176214 h 226790"/>
                <a:gd name="connsiteX85" fmla="*/ 10813 w 243075"/>
                <a:gd name="connsiteY85" fmla="*/ 171870 h 226790"/>
                <a:gd name="connsiteX86" fmla="*/ 5469 w 243075"/>
                <a:gd name="connsiteY86" fmla="*/ 134460 h 226790"/>
                <a:gd name="connsiteX87" fmla="*/ 5464 w 243075"/>
                <a:gd name="connsiteY87" fmla="*/ 131140 h 226790"/>
                <a:gd name="connsiteX88" fmla="*/ 5481 w 243075"/>
                <a:gd name="connsiteY88" fmla="*/ 124579 h 226790"/>
                <a:gd name="connsiteX89" fmla="*/ 18637 w 243075"/>
                <a:gd name="connsiteY89" fmla="*/ 114709 h 226790"/>
                <a:gd name="connsiteX90" fmla="*/ 19740 w 243075"/>
                <a:gd name="connsiteY90" fmla="*/ 113252 h 226790"/>
                <a:gd name="connsiteX91" fmla="*/ 20454 w 243075"/>
                <a:gd name="connsiteY91" fmla="*/ 111572 h 226790"/>
                <a:gd name="connsiteX92" fmla="*/ 18631 w 243075"/>
                <a:gd name="connsiteY92" fmla="*/ 111423 h 226790"/>
                <a:gd name="connsiteX93" fmla="*/ 21917 w 243075"/>
                <a:gd name="connsiteY93" fmla="*/ 91689 h 226790"/>
                <a:gd name="connsiteX94" fmla="*/ 34502 w 243075"/>
                <a:gd name="connsiteY94" fmla="*/ 83843 h 226790"/>
                <a:gd name="connsiteX95" fmla="*/ 35067 w 243075"/>
                <a:gd name="connsiteY95" fmla="*/ 81819 h 226790"/>
                <a:gd name="connsiteX96" fmla="*/ 46080 w 243075"/>
                <a:gd name="connsiteY96" fmla="*/ 64600 h 226790"/>
                <a:gd name="connsiteX97" fmla="*/ 36033 w 243075"/>
                <a:gd name="connsiteY97" fmla="*/ 65566 h 226790"/>
                <a:gd name="connsiteX98" fmla="*/ 39668 w 243075"/>
                <a:gd name="connsiteY98" fmla="*/ 58971 h 226790"/>
                <a:gd name="connsiteX99" fmla="*/ 40079 w 243075"/>
                <a:gd name="connsiteY99" fmla="*/ 52513 h 226790"/>
                <a:gd name="connsiteX100" fmla="*/ 44931 w 243075"/>
                <a:gd name="connsiteY100" fmla="*/ 45649 h 22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243075" h="226790">
                  <a:moveTo>
                    <a:pt x="44931" y="45649"/>
                  </a:moveTo>
                  <a:cubicBezTo>
                    <a:pt x="46029" y="44557"/>
                    <a:pt x="47126" y="43466"/>
                    <a:pt x="48229" y="42374"/>
                  </a:cubicBezTo>
                  <a:cubicBezTo>
                    <a:pt x="52550" y="46501"/>
                    <a:pt x="48498" y="54056"/>
                    <a:pt x="54738" y="57679"/>
                  </a:cubicBezTo>
                  <a:cubicBezTo>
                    <a:pt x="56996" y="58988"/>
                    <a:pt x="55333" y="61257"/>
                    <a:pt x="53733" y="63063"/>
                  </a:cubicBezTo>
                  <a:cubicBezTo>
                    <a:pt x="51218" y="65897"/>
                    <a:pt x="49001" y="69029"/>
                    <a:pt x="46892" y="72190"/>
                  </a:cubicBezTo>
                  <a:cubicBezTo>
                    <a:pt x="45337" y="74516"/>
                    <a:pt x="44171" y="77544"/>
                    <a:pt x="46703" y="79567"/>
                  </a:cubicBezTo>
                  <a:cubicBezTo>
                    <a:pt x="50338" y="82465"/>
                    <a:pt x="52401" y="78659"/>
                    <a:pt x="54778" y="76739"/>
                  </a:cubicBezTo>
                  <a:cubicBezTo>
                    <a:pt x="59093" y="73252"/>
                    <a:pt x="56939" y="65709"/>
                    <a:pt x="63882" y="63103"/>
                  </a:cubicBezTo>
                  <a:cubicBezTo>
                    <a:pt x="68100" y="65349"/>
                    <a:pt x="63671" y="72475"/>
                    <a:pt x="65351" y="72001"/>
                  </a:cubicBezTo>
                  <a:cubicBezTo>
                    <a:pt x="69872" y="70732"/>
                    <a:pt x="71878" y="73132"/>
                    <a:pt x="74524" y="75247"/>
                  </a:cubicBezTo>
                  <a:cubicBezTo>
                    <a:pt x="78999" y="78939"/>
                    <a:pt x="75975" y="84586"/>
                    <a:pt x="78090" y="89043"/>
                  </a:cubicBezTo>
                  <a:cubicBezTo>
                    <a:pt x="83176" y="87203"/>
                    <a:pt x="83285" y="80893"/>
                    <a:pt x="87668" y="78556"/>
                  </a:cubicBezTo>
                  <a:cubicBezTo>
                    <a:pt x="90549" y="77099"/>
                    <a:pt x="94486" y="74761"/>
                    <a:pt x="93132" y="71858"/>
                  </a:cubicBezTo>
                  <a:cubicBezTo>
                    <a:pt x="88880" y="62720"/>
                    <a:pt x="96429" y="60039"/>
                    <a:pt x="100836" y="55513"/>
                  </a:cubicBezTo>
                  <a:cubicBezTo>
                    <a:pt x="94452" y="55970"/>
                    <a:pt x="93709" y="47763"/>
                    <a:pt x="94103" y="47187"/>
                  </a:cubicBezTo>
                  <a:cubicBezTo>
                    <a:pt x="97407" y="42352"/>
                    <a:pt x="102904" y="42014"/>
                    <a:pt x="108339" y="42563"/>
                  </a:cubicBezTo>
                  <a:cubicBezTo>
                    <a:pt x="112654" y="42997"/>
                    <a:pt x="112677" y="45815"/>
                    <a:pt x="112706" y="49484"/>
                  </a:cubicBezTo>
                  <a:cubicBezTo>
                    <a:pt x="112746" y="55313"/>
                    <a:pt x="114763" y="61005"/>
                    <a:pt x="113289" y="67052"/>
                  </a:cubicBezTo>
                  <a:cubicBezTo>
                    <a:pt x="112471" y="70401"/>
                    <a:pt x="113134" y="70561"/>
                    <a:pt x="120524" y="68623"/>
                  </a:cubicBezTo>
                  <a:cubicBezTo>
                    <a:pt x="125936" y="73761"/>
                    <a:pt x="125227" y="80282"/>
                    <a:pt x="124427" y="86706"/>
                  </a:cubicBezTo>
                  <a:cubicBezTo>
                    <a:pt x="123530" y="93918"/>
                    <a:pt x="125164" y="100479"/>
                    <a:pt x="128776" y="106651"/>
                  </a:cubicBezTo>
                  <a:cubicBezTo>
                    <a:pt x="129473" y="112874"/>
                    <a:pt x="134663" y="117670"/>
                    <a:pt x="134394" y="124025"/>
                  </a:cubicBezTo>
                  <a:cubicBezTo>
                    <a:pt x="134377" y="125756"/>
                    <a:pt x="134543" y="126111"/>
                    <a:pt x="134988" y="123784"/>
                  </a:cubicBezTo>
                  <a:cubicBezTo>
                    <a:pt x="138332" y="111309"/>
                    <a:pt x="151396" y="118275"/>
                    <a:pt x="158471" y="112480"/>
                  </a:cubicBezTo>
                  <a:cubicBezTo>
                    <a:pt x="147939" y="110549"/>
                    <a:pt x="134651" y="122619"/>
                    <a:pt x="128702" y="104931"/>
                  </a:cubicBezTo>
                  <a:cubicBezTo>
                    <a:pt x="125736" y="100239"/>
                    <a:pt x="124421" y="95438"/>
                    <a:pt x="124884" y="89592"/>
                  </a:cubicBezTo>
                  <a:cubicBezTo>
                    <a:pt x="125353" y="83694"/>
                    <a:pt x="127005" y="80585"/>
                    <a:pt x="133114" y="79876"/>
                  </a:cubicBezTo>
                  <a:cubicBezTo>
                    <a:pt x="140098" y="79070"/>
                    <a:pt x="145013" y="80579"/>
                    <a:pt x="146367" y="88912"/>
                  </a:cubicBezTo>
                  <a:cubicBezTo>
                    <a:pt x="145441" y="75899"/>
                    <a:pt x="146653" y="65217"/>
                    <a:pt x="156968" y="54456"/>
                  </a:cubicBezTo>
                  <a:cubicBezTo>
                    <a:pt x="162981" y="48181"/>
                    <a:pt x="166695" y="37105"/>
                    <a:pt x="173182" y="29213"/>
                  </a:cubicBezTo>
                  <a:cubicBezTo>
                    <a:pt x="174273" y="29201"/>
                    <a:pt x="175371" y="29196"/>
                    <a:pt x="176462" y="29196"/>
                  </a:cubicBezTo>
                  <a:cubicBezTo>
                    <a:pt x="177582" y="28007"/>
                    <a:pt x="178691" y="28076"/>
                    <a:pt x="179788" y="29230"/>
                  </a:cubicBezTo>
                  <a:cubicBezTo>
                    <a:pt x="191853" y="32819"/>
                    <a:pt x="199619" y="28076"/>
                    <a:pt x="199231" y="17371"/>
                  </a:cubicBezTo>
                  <a:cubicBezTo>
                    <a:pt x="199116" y="14165"/>
                    <a:pt x="196247" y="11433"/>
                    <a:pt x="197579" y="8004"/>
                  </a:cubicBezTo>
                  <a:cubicBezTo>
                    <a:pt x="198414" y="5861"/>
                    <a:pt x="199922" y="4421"/>
                    <a:pt x="202334" y="4330"/>
                  </a:cubicBezTo>
                  <a:cubicBezTo>
                    <a:pt x="204317" y="4250"/>
                    <a:pt x="205226" y="5650"/>
                    <a:pt x="205563" y="7296"/>
                  </a:cubicBezTo>
                  <a:cubicBezTo>
                    <a:pt x="206317" y="10982"/>
                    <a:pt x="207100" y="14679"/>
                    <a:pt x="207506" y="18417"/>
                  </a:cubicBezTo>
                  <a:cubicBezTo>
                    <a:pt x="208661" y="28990"/>
                    <a:pt x="209083" y="29458"/>
                    <a:pt x="216501" y="23538"/>
                  </a:cubicBezTo>
                  <a:cubicBezTo>
                    <a:pt x="222297" y="18914"/>
                    <a:pt x="232263" y="17406"/>
                    <a:pt x="229743" y="5724"/>
                  </a:cubicBezTo>
                  <a:cubicBezTo>
                    <a:pt x="229057" y="2552"/>
                    <a:pt x="233795" y="-305"/>
                    <a:pt x="239819" y="26"/>
                  </a:cubicBezTo>
                  <a:cubicBezTo>
                    <a:pt x="238167" y="5330"/>
                    <a:pt x="237230" y="10747"/>
                    <a:pt x="238956" y="16034"/>
                  </a:cubicBezTo>
                  <a:cubicBezTo>
                    <a:pt x="240042" y="16028"/>
                    <a:pt x="241128" y="16017"/>
                    <a:pt x="242213" y="16000"/>
                  </a:cubicBezTo>
                  <a:cubicBezTo>
                    <a:pt x="242225" y="17120"/>
                    <a:pt x="242236" y="18234"/>
                    <a:pt x="242253" y="19354"/>
                  </a:cubicBezTo>
                  <a:cubicBezTo>
                    <a:pt x="246105" y="35796"/>
                    <a:pt x="235755" y="45409"/>
                    <a:pt x="225251" y="55033"/>
                  </a:cubicBezTo>
                  <a:cubicBezTo>
                    <a:pt x="223582" y="56559"/>
                    <a:pt x="219016" y="55073"/>
                    <a:pt x="222988" y="61674"/>
                  </a:cubicBezTo>
                  <a:cubicBezTo>
                    <a:pt x="229132" y="71898"/>
                    <a:pt x="217753" y="82448"/>
                    <a:pt x="215890" y="93501"/>
                  </a:cubicBezTo>
                  <a:cubicBezTo>
                    <a:pt x="214930" y="99193"/>
                    <a:pt x="205220" y="94804"/>
                    <a:pt x="199585" y="95895"/>
                  </a:cubicBezTo>
                  <a:cubicBezTo>
                    <a:pt x="196911" y="96215"/>
                    <a:pt x="192744" y="95347"/>
                    <a:pt x="191921" y="97536"/>
                  </a:cubicBezTo>
                  <a:cubicBezTo>
                    <a:pt x="187887" y="108245"/>
                    <a:pt x="173473" y="114823"/>
                    <a:pt x="179165" y="129265"/>
                  </a:cubicBezTo>
                  <a:cubicBezTo>
                    <a:pt x="179285" y="129568"/>
                    <a:pt x="175365" y="132191"/>
                    <a:pt x="179914" y="130785"/>
                  </a:cubicBezTo>
                  <a:cubicBezTo>
                    <a:pt x="193087" y="126722"/>
                    <a:pt x="190984" y="133483"/>
                    <a:pt x="186863" y="141198"/>
                  </a:cubicBezTo>
                  <a:cubicBezTo>
                    <a:pt x="184829" y="145004"/>
                    <a:pt x="188818" y="143210"/>
                    <a:pt x="189630" y="144347"/>
                  </a:cubicBezTo>
                  <a:cubicBezTo>
                    <a:pt x="187092" y="151645"/>
                    <a:pt x="179205" y="157223"/>
                    <a:pt x="184326" y="167099"/>
                  </a:cubicBezTo>
                  <a:cubicBezTo>
                    <a:pt x="185812" y="169968"/>
                    <a:pt x="181377" y="175911"/>
                    <a:pt x="179657" y="180449"/>
                  </a:cubicBezTo>
                  <a:cubicBezTo>
                    <a:pt x="177188" y="181957"/>
                    <a:pt x="177640" y="184901"/>
                    <a:pt x="176428" y="187032"/>
                  </a:cubicBezTo>
                  <a:cubicBezTo>
                    <a:pt x="175342" y="187032"/>
                    <a:pt x="174262" y="187044"/>
                    <a:pt x="173176" y="187067"/>
                  </a:cubicBezTo>
                  <a:cubicBezTo>
                    <a:pt x="160723" y="188701"/>
                    <a:pt x="147956" y="188901"/>
                    <a:pt x="139726" y="201360"/>
                  </a:cubicBezTo>
                  <a:cubicBezTo>
                    <a:pt x="137326" y="204989"/>
                    <a:pt x="131159" y="205109"/>
                    <a:pt x="126999" y="207875"/>
                  </a:cubicBezTo>
                  <a:cubicBezTo>
                    <a:pt x="121301" y="211664"/>
                    <a:pt x="120838" y="210990"/>
                    <a:pt x="117123" y="201606"/>
                  </a:cubicBezTo>
                  <a:cubicBezTo>
                    <a:pt x="108117" y="205332"/>
                    <a:pt x="114489" y="214413"/>
                    <a:pt x="110723" y="219894"/>
                  </a:cubicBezTo>
                  <a:cubicBezTo>
                    <a:pt x="108934" y="221797"/>
                    <a:pt x="107905" y="225163"/>
                    <a:pt x="104162" y="223294"/>
                  </a:cubicBezTo>
                  <a:lnTo>
                    <a:pt x="104065" y="223191"/>
                  </a:lnTo>
                  <a:cubicBezTo>
                    <a:pt x="99738" y="221145"/>
                    <a:pt x="97384" y="224889"/>
                    <a:pt x="94315" y="226517"/>
                  </a:cubicBezTo>
                  <a:cubicBezTo>
                    <a:pt x="93206" y="226529"/>
                    <a:pt x="92103" y="226540"/>
                    <a:pt x="90994" y="226551"/>
                  </a:cubicBezTo>
                  <a:cubicBezTo>
                    <a:pt x="89897" y="226197"/>
                    <a:pt x="88800" y="226197"/>
                    <a:pt x="87697" y="226551"/>
                  </a:cubicBezTo>
                  <a:cubicBezTo>
                    <a:pt x="85496" y="226551"/>
                    <a:pt x="83302" y="226551"/>
                    <a:pt x="81102" y="226551"/>
                  </a:cubicBezTo>
                  <a:cubicBezTo>
                    <a:pt x="75970" y="227883"/>
                    <a:pt x="75072" y="223305"/>
                    <a:pt x="76101" y="221094"/>
                  </a:cubicBezTo>
                  <a:cubicBezTo>
                    <a:pt x="81147" y="210275"/>
                    <a:pt x="77456" y="196634"/>
                    <a:pt x="87097" y="187427"/>
                  </a:cubicBezTo>
                  <a:cubicBezTo>
                    <a:pt x="90972" y="184581"/>
                    <a:pt x="94029" y="184706"/>
                    <a:pt x="95721" y="189787"/>
                  </a:cubicBezTo>
                  <a:cubicBezTo>
                    <a:pt x="95732" y="191302"/>
                    <a:pt x="94915" y="192507"/>
                    <a:pt x="94189" y="193747"/>
                  </a:cubicBezTo>
                  <a:cubicBezTo>
                    <a:pt x="95201" y="193405"/>
                    <a:pt x="94732" y="192033"/>
                    <a:pt x="95658" y="191610"/>
                  </a:cubicBezTo>
                  <a:cubicBezTo>
                    <a:pt x="95109" y="180266"/>
                    <a:pt x="100750" y="169887"/>
                    <a:pt x="100698" y="158966"/>
                  </a:cubicBezTo>
                  <a:cubicBezTo>
                    <a:pt x="98132" y="168767"/>
                    <a:pt x="100464" y="181112"/>
                    <a:pt x="88080" y="186850"/>
                  </a:cubicBezTo>
                  <a:cubicBezTo>
                    <a:pt x="84108" y="179866"/>
                    <a:pt x="76735" y="192976"/>
                    <a:pt x="73055" y="184347"/>
                  </a:cubicBezTo>
                  <a:cubicBezTo>
                    <a:pt x="72604" y="183009"/>
                    <a:pt x="74495" y="182386"/>
                    <a:pt x="74249" y="181392"/>
                  </a:cubicBezTo>
                  <a:cubicBezTo>
                    <a:pt x="74009" y="180409"/>
                    <a:pt x="73004" y="180677"/>
                    <a:pt x="72352" y="181940"/>
                  </a:cubicBezTo>
                  <a:cubicBezTo>
                    <a:pt x="71078" y="182358"/>
                    <a:pt x="69826" y="182643"/>
                    <a:pt x="68523" y="182866"/>
                  </a:cubicBezTo>
                  <a:cubicBezTo>
                    <a:pt x="59865" y="185324"/>
                    <a:pt x="53887" y="192159"/>
                    <a:pt x="46315" y="196422"/>
                  </a:cubicBezTo>
                  <a:cubicBezTo>
                    <a:pt x="36073" y="202188"/>
                    <a:pt x="42348" y="211904"/>
                    <a:pt x="43034" y="220134"/>
                  </a:cubicBezTo>
                  <a:cubicBezTo>
                    <a:pt x="42468" y="223780"/>
                    <a:pt x="40028" y="225237"/>
                    <a:pt x="36645" y="225592"/>
                  </a:cubicBezTo>
                  <a:cubicBezTo>
                    <a:pt x="31530" y="225386"/>
                    <a:pt x="28415" y="221974"/>
                    <a:pt x="25312" y="218517"/>
                  </a:cubicBezTo>
                  <a:cubicBezTo>
                    <a:pt x="24437" y="217248"/>
                    <a:pt x="23975" y="215836"/>
                    <a:pt x="23877" y="214316"/>
                  </a:cubicBezTo>
                  <a:cubicBezTo>
                    <a:pt x="23923" y="210578"/>
                    <a:pt x="24392" y="206446"/>
                    <a:pt x="18477" y="207458"/>
                  </a:cubicBezTo>
                  <a:cubicBezTo>
                    <a:pt x="14048" y="208218"/>
                    <a:pt x="10127" y="207806"/>
                    <a:pt x="7487" y="203589"/>
                  </a:cubicBezTo>
                  <a:cubicBezTo>
                    <a:pt x="4989" y="194188"/>
                    <a:pt x="1086" y="184689"/>
                    <a:pt x="9870" y="176214"/>
                  </a:cubicBezTo>
                  <a:cubicBezTo>
                    <a:pt x="10996" y="175128"/>
                    <a:pt x="11830" y="172328"/>
                    <a:pt x="10813" y="171870"/>
                  </a:cubicBezTo>
                  <a:cubicBezTo>
                    <a:pt x="-10830" y="162144"/>
                    <a:pt x="6961" y="146924"/>
                    <a:pt x="5469" y="134460"/>
                  </a:cubicBezTo>
                  <a:cubicBezTo>
                    <a:pt x="5469" y="133351"/>
                    <a:pt x="5464" y="132248"/>
                    <a:pt x="5464" y="131140"/>
                  </a:cubicBezTo>
                  <a:cubicBezTo>
                    <a:pt x="3629" y="128951"/>
                    <a:pt x="3475" y="126762"/>
                    <a:pt x="5481" y="124579"/>
                  </a:cubicBezTo>
                  <a:cubicBezTo>
                    <a:pt x="11287" y="123184"/>
                    <a:pt x="21494" y="127665"/>
                    <a:pt x="18637" y="114709"/>
                  </a:cubicBezTo>
                  <a:cubicBezTo>
                    <a:pt x="19003" y="114223"/>
                    <a:pt x="19374" y="113732"/>
                    <a:pt x="19740" y="113252"/>
                  </a:cubicBezTo>
                  <a:cubicBezTo>
                    <a:pt x="19980" y="112692"/>
                    <a:pt x="20220" y="112131"/>
                    <a:pt x="20454" y="111572"/>
                  </a:cubicBezTo>
                  <a:cubicBezTo>
                    <a:pt x="19848" y="111520"/>
                    <a:pt x="19237" y="111474"/>
                    <a:pt x="18631" y="111423"/>
                  </a:cubicBezTo>
                  <a:cubicBezTo>
                    <a:pt x="15814" y="104193"/>
                    <a:pt x="14185" y="97158"/>
                    <a:pt x="21917" y="91689"/>
                  </a:cubicBezTo>
                  <a:cubicBezTo>
                    <a:pt x="25912" y="88746"/>
                    <a:pt x="32056" y="89260"/>
                    <a:pt x="34502" y="83843"/>
                  </a:cubicBezTo>
                  <a:cubicBezTo>
                    <a:pt x="34679" y="83168"/>
                    <a:pt x="34873" y="82494"/>
                    <a:pt x="35067" y="81819"/>
                  </a:cubicBezTo>
                  <a:cubicBezTo>
                    <a:pt x="40914" y="77487"/>
                    <a:pt x="42411" y="70378"/>
                    <a:pt x="46080" y="64600"/>
                  </a:cubicBezTo>
                  <a:cubicBezTo>
                    <a:pt x="42063" y="60274"/>
                    <a:pt x="40028" y="68115"/>
                    <a:pt x="36033" y="65566"/>
                  </a:cubicBezTo>
                  <a:cubicBezTo>
                    <a:pt x="34250" y="62291"/>
                    <a:pt x="36028" y="60074"/>
                    <a:pt x="39668" y="58971"/>
                  </a:cubicBezTo>
                  <a:cubicBezTo>
                    <a:pt x="46429" y="56925"/>
                    <a:pt x="43388" y="55913"/>
                    <a:pt x="40079" y="52513"/>
                  </a:cubicBezTo>
                  <a:cubicBezTo>
                    <a:pt x="37691" y="50073"/>
                    <a:pt x="44109" y="48701"/>
                    <a:pt x="44931" y="45649"/>
                  </a:cubicBezTo>
                  <a:close/>
                </a:path>
              </a:pathLst>
            </a:custGeom>
            <a:grpFill/>
            <a:ln w="5715" cap="flat">
              <a:noFill/>
              <a:prstDash val="solid"/>
              <a:miter/>
            </a:ln>
          </p:spPr>
          <p:txBody>
            <a:bodyPr rtlCol="0" anchor="ctr"/>
            <a:lstStyle/>
            <a:p>
              <a:endParaRPr lang="zh-CN" altLang="en-US"/>
            </a:p>
          </p:txBody>
        </p:sp>
        <p:sp>
          <p:nvSpPr>
            <p:cNvPr id="2536" name="任意多边形: 形状 2535">
              <a:extLst>
                <a:ext uri="{FF2B5EF4-FFF2-40B4-BE49-F238E27FC236}">
                  <a16:creationId xmlns:a16="http://schemas.microsoft.com/office/drawing/2014/main" id="{AA8AD6EB-E222-EEDC-0FA7-E532FF57E7F9}"/>
                </a:ext>
              </a:extLst>
            </p:cNvPr>
            <p:cNvSpPr/>
            <p:nvPr/>
          </p:nvSpPr>
          <p:spPr>
            <a:xfrm>
              <a:off x="4914803" y="5093716"/>
              <a:ext cx="123999" cy="155695"/>
            </a:xfrm>
            <a:custGeom>
              <a:avLst/>
              <a:gdLst>
                <a:gd name="connsiteX0" fmla="*/ 9021 w 123999"/>
                <a:gd name="connsiteY0" fmla="*/ 153899 h 155695"/>
                <a:gd name="connsiteX1" fmla="*/ 2415 w 123999"/>
                <a:gd name="connsiteY1" fmla="*/ 150716 h 155695"/>
                <a:gd name="connsiteX2" fmla="*/ 2614 w 123999"/>
                <a:gd name="connsiteY2" fmla="*/ 138052 h 155695"/>
                <a:gd name="connsiteX3" fmla="*/ 6238 w 123999"/>
                <a:gd name="connsiteY3" fmla="*/ 129479 h 155695"/>
                <a:gd name="connsiteX4" fmla="*/ 21680 w 123999"/>
                <a:gd name="connsiteY4" fmla="*/ 118524 h 155695"/>
                <a:gd name="connsiteX5" fmla="*/ 22737 w 123999"/>
                <a:gd name="connsiteY5" fmla="*/ 111631 h 155695"/>
                <a:gd name="connsiteX6" fmla="*/ 15553 w 123999"/>
                <a:gd name="connsiteY6" fmla="*/ 114620 h 155695"/>
                <a:gd name="connsiteX7" fmla="*/ 11210 w 123999"/>
                <a:gd name="connsiteY7" fmla="*/ 119095 h 155695"/>
                <a:gd name="connsiteX8" fmla="*/ 24029 w 123999"/>
                <a:gd name="connsiteY8" fmla="*/ 102196 h 155695"/>
                <a:gd name="connsiteX9" fmla="*/ 27961 w 123999"/>
                <a:gd name="connsiteY9" fmla="*/ 95498 h 155695"/>
                <a:gd name="connsiteX10" fmla="*/ 40305 w 123999"/>
                <a:gd name="connsiteY10" fmla="*/ 80364 h 155695"/>
                <a:gd name="connsiteX11" fmla="*/ 25280 w 123999"/>
                <a:gd name="connsiteY11" fmla="*/ 75369 h 155695"/>
                <a:gd name="connsiteX12" fmla="*/ 25263 w 123999"/>
                <a:gd name="connsiteY12" fmla="*/ 75398 h 155695"/>
                <a:gd name="connsiteX13" fmla="*/ 19571 w 123999"/>
                <a:gd name="connsiteY13" fmla="*/ 75067 h 155695"/>
                <a:gd name="connsiteX14" fmla="*/ 28561 w 123999"/>
                <a:gd name="connsiteY14" fmla="*/ 49069 h 155695"/>
                <a:gd name="connsiteX15" fmla="*/ 28601 w 123999"/>
                <a:gd name="connsiteY15" fmla="*/ 45852 h 155695"/>
                <a:gd name="connsiteX16" fmla="*/ 26172 w 123999"/>
                <a:gd name="connsiteY16" fmla="*/ 38399 h 155695"/>
                <a:gd name="connsiteX17" fmla="*/ 30429 w 123999"/>
                <a:gd name="connsiteY17" fmla="*/ 28798 h 155695"/>
                <a:gd name="connsiteX18" fmla="*/ 21971 w 123999"/>
                <a:gd name="connsiteY18" fmla="*/ 31895 h 155695"/>
                <a:gd name="connsiteX19" fmla="*/ 24737 w 123999"/>
                <a:gd name="connsiteY19" fmla="*/ 22186 h 155695"/>
                <a:gd name="connsiteX20" fmla="*/ 39671 w 123999"/>
                <a:gd name="connsiteY20" fmla="*/ 8698 h 155695"/>
                <a:gd name="connsiteX21" fmla="*/ 36173 w 123999"/>
                <a:gd name="connsiteY21" fmla="*/ 18208 h 155695"/>
                <a:gd name="connsiteX22" fmla="*/ 43488 w 123999"/>
                <a:gd name="connsiteY22" fmla="*/ 23963 h 155695"/>
                <a:gd name="connsiteX23" fmla="*/ 53415 w 123999"/>
                <a:gd name="connsiteY23" fmla="*/ 1749 h 155695"/>
                <a:gd name="connsiteX24" fmla="*/ 65508 w 123999"/>
                <a:gd name="connsiteY24" fmla="*/ 7007 h 155695"/>
                <a:gd name="connsiteX25" fmla="*/ 68006 w 123999"/>
                <a:gd name="connsiteY25" fmla="*/ 16191 h 155695"/>
                <a:gd name="connsiteX26" fmla="*/ 65531 w 123999"/>
                <a:gd name="connsiteY26" fmla="*/ 24220 h 155695"/>
                <a:gd name="connsiteX27" fmla="*/ 58816 w 123999"/>
                <a:gd name="connsiteY27" fmla="*/ 29735 h 155695"/>
                <a:gd name="connsiteX28" fmla="*/ 57404 w 123999"/>
                <a:gd name="connsiteY28" fmla="*/ 28564 h 155695"/>
                <a:gd name="connsiteX29" fmla="*/ 59193 w 123999"/>
                <a:gd name="connsiteY29" fmla="*/ 30792 h 155695"/>
                <a:gd name="connsiteX30" fmla="*/ 54312 w 123999"/>
                <a:gd name="connsiteY30" fmla="*/ 46595 h 155695"/>
                <a:gd name="connsiteX31" fmla="*/ 55741 w 123999"/>
                <a:gd name="connsiteY31" fmla="*/ 49532 h 155695"/>
                <a:gd name="connsiteX32" fmla="*/ 56661 w 123999"/>
                <a:gd name="connsiteY32" fmla="*/ 62808 h 155695"/>
                <a:gd name="connsiteX33" fmla="*/ 60725 w 123999"/>
                <a:gd name="connsiteY33" fmla="*/ 41554 h 155695"/>
                <a:gd name="connsiteX34" fmla="*/ 64839 w 123999"/>
                <a:gd name="connsiteY34" fmla="*/ 23003 h 155695"/>
                <a:gd name="connsiteX35" fmla="*/ 67994 w 123999"/>
                <a:gd name="connsiteY35" fmla="*/ 16185 h 155695"/>
                <a:gd name="connsiteX36" fmla="*/ 74584 w 123999"/>
                <a:gd name="connsiteY36" fmla="*/ 12864 h 155695"/>
                <a:gd name="connsiteX37" fmla="*/ 81824 w 123999"/>
                <a:gd name="connsiteY37" fmla="*/ 28112 h 155695"/>
                <a:gd name="connsiteX38" fmla="*/ 101821 w 123999"/>
                <a:gd name="connsiteY38" fmla="*/ 32330 h 155695"/>
                <a:gd name="connsiteX39" fmla="*/ 104702 w 123999"/>
                <a:gd name="connsiteY39" fmla="*/ 44531 h 155695"/>
                <a:gd name="connsiteX40" fmla="*/ 104427 w 123999"/>
                <a:gd name="connsiteY40" fmla="*/ 53807 h 155695"/>
                <a:gd name="connsiteX41" fmla="*/ 92311 w 123999"/>
                <a:gd name="connsiteY41" fmla="*/ 66317 h 155695"/>
                <a:gd name="connsiteX42" fmla="*/ 100238 w 123999"/>
                <a:gd name="connsiteY42" fmla="*/ 74032 h 155695"/>
                <a:gd name="connsiteX43" fmla="*/ 112245 w 123999"/>
                <a:gd name="connsiteY43" fmla="*/ 81759 h 155695"/>
                <a:gd name="connsiteX44" fmla="*/ 116526 w 123999"/>
                <a:gd name="connsiteY44" fmla="*/ 95743 h 155695"/>
                <a:gd name="connsiteX45" fmla="*/ 110142 w 123999"/>
                <a:gd name="connsiteY45" fmla="*/ 110077 h 155695"/>
                <a:gd name="connsiteX46" fmla="*/ 96306 w 123999"/>
                <a:gd name="connsiteY46" fmla="*/ 119546 h 155695"/>
                <a:gd name="connsiteX47" fmla="*/ 96832 w 123999"/>
                <a:gd name="connsiteY47" fmla="*/ 118112 h 155695"/>
                <a:gd name="connsiteX48" fmla="*/ 95340 w 123999"/>
                <a:gd name="connsiteY48" fmla="*/ 117558 h 155695"/>
                <a:gd name="connsiteX49" fmla="*/ 90471 w 123999"/>
                <a:gd name="connsiteY49" fmla="*/ 118980 h 155695"/>
                <a:gd name="connsiteX50" fmla="*/ 86562 w 123999"/>
                <a:gd name="connsiteY50" fmla="*/ 114529 h 155695"/>
                <a:gd name="connsiteX51" fmla="*/ 90443 w 123999"/>
                <a:gd name="connsiteY51" fmla="*/ 105379 h 155695"/>
                <a:gd name="connsiteX52" fmla="*/ 95415 w 123999"/>
                <a:gd name="connsiteY52" fmla="*/ 103419 h 155695"/>
                <a:gd name="connsiteX53" fmla="*/ 88111 w 123999"/>
                <a:gd name="connsiteY53" fmla="*/ 105350 h 155695"/>
                <a:gd name="connsiteX54" fmla="*/ 60582 w 123999"/>
                <a:gd name="connsiteY54" fmla="*/ 115877 h 155695"/>
                <a:gd name="connsiteX55" fmla="*/ 60873 w 123999"/>
                <a:gd name="connsiteY55" fmla="*/ 126022 h 155695"/>
                <a:gd name="connsiteX56" fmla="*/ 62348 w 123999"/>
                <a:gd name="connsiteY56" fmla="*/ 132536 h 155695"/>
                <a:gd name="connsiteX57" fmla="*/ 61456 w 123999"/>
                <a:gd name="connsiteY57" fmla="*/ 134594 h 155695"/>
                <a:gd name="connsiteX58" fmla="*/ 57056 w 123999"/>
                <a:gd name="connsiteY58" fmla="*/ 135726 h 155695"/>
                <a:gd name="connsiteX59" fmla="*/ 37590 w 123999"/>
                <a:gd name="connsiteY59" fmla="*/ 134205 h 155695"/>
                <a:gd name="connsiteX60" fmla="*/ 48375 w 123999"/>
                <a:gd name="connsiteY60" fmla="*/ 111448 h 155695"/>
                <a:gd name="connsiteX61" fmla="*/ 43934 w 123999"/>
                <a:gd name="connsiteY61" fmla="*/ 96595 h 155695"/>
                <a:gd name="connsiteX62" fmla="*/ 48375 w 123999"/>
                <a:gd name="connsiteY62" fmla="*/ 111448 h 155695"/>
                <a:gd name="connsiteX63" fmla="*/ 38813 w 123999"/>
                <a:gd name="connsiteY63" fmla="*/ 117489 h 155695"/>
                <a:gd name="connsiteX64" fmla="*/ 30549 w 123999"/>
                <a:gd name="connsiteY64" fmla="*/ 132016 h 155695"/>
                <a:gd name="connsiteX65" fmla="*/ 27972 w 123999"/>
                <a:gd name="connsiteY65" fmla="*/ 154934 h 155695"/>
                <a:gd name="connsiteX66" fmla="*/ 19502 w 123999"/>
                <a:gd name="connsiteY66" fmla="*/ 150133 h 155695"/>
                <a:gd name="connsiteX67" fmla="*/ 9021 w 123999"/>
                <a:gd name="connsiteY67" fmla="*/ 153899 h 155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23999" h="155695">
                  <a:moveTo>
                    <a:pt x="9021" y="153899"/>
                  </a:moveTo>
                  <a:cubicBezTo>
                    <a:pt x="7358" y="151711"/>
                    <a:pt x="4963" y="151053"/>
                    <a:pt x="2415" y="150716"/>
                  </a:cubicBezTo>
                  <a:cubicBezTo>
                    <a:pt x="-1409" y="146104"/>
                    <a:pt x="3175" y="138680"/>
                    <a:pt x="2614" y="138052"/>
                  </a:cubicBezTo>
                  <a:cubicBezTo>
                    <a:pt x="-3060" y="131697"/>
                    <a:pt x="1597" y="130302"/>
                    <a:pt x="6238" y="129479"/>
                  </a:cubicBezTo>
                  <a:cubicBezTo>
                    <a:pt x="13284" y="128228"/>
                    <a:pt x="17559" y="123718"/>
                    <a:pt x="21680" y="118524"/>
                  </a:cubicBezTo>
                  <a:cubicBezTo>
                    <a:pt x="23514" y="116209"/>
                    <a:pt x="25417" y="114020"/>
                    <a:pt x="22737" y="111631"/>
                  </a:cubicBezTo>
                  <a:cubicBezTo>
                    <a:pt x="18782" y="108105"/>
                    <a:pt x="17233" y="111974"/>
                    <a:pt x="15553" y="114620"/>
                  </a:cubicBezTo>
                  <a:cubicBezTo>
                    <a:pt x="14405" y="116432"/>
                    <a:pt x="13719" y="118626"/>
                    <a:pt x="11210" y="119095"/>
                  </a:cubicBezTo>
                  <a:cubicBezTo>
                    <a:pt x="12839" y="109654"/>
                    <a:pt x="12930" y="109796"/>
                    <a:pt x="24029" y="102196"/>
                  </a:cubicBezTo>
                  <a:cubicBezTo>
                    <a:pt x="25983" y="100858"/>
                    <a:pt x="27332" y="97938"/>
                    <a:pt x="27961" y="95498"/>
                  </a:cubicBezTo>
                  <a:cubicBezTo>
                    <a:pt x="29732" y="88611"/>
                    <a:pt x="32081" y="82342"/>
                    <a:pt x="40305" y="80364"/>
                  </a:cubicBezTo>
                  <a:cubicBezTo>
                    <a:pt x="35562" y="74352"/>
                    <a:pt x="31098" y="72421"/>
                    <a:pt x="25280" y="75369"/>
                  </a:cubicBezTo>
                  <a:lnTo>
                    <a:pt x="25263" y="75398"/>
                  </a:lnTo>
                  <a:cubicBezTo>
                    <a:pt x="23086" y="78038"/>
                    <a:pt x="19274" y="78267"/>
                    <a:pt x="19571" y="75067"/>
                  </a:cubicBezTo>
                  <a:cubicBezTo>
                    <a:pt x="20417" y="65854"/>
                    <a:pt x="19582" y="55613"/>
                    <a:pt x="28561" y="49069"/>
                  </a:cubicBezTo>
                  <a:cubicBezTo>
                    <a:pt x="29841" y="48012"/>
                    <a:pt x="32190" y="46972"/>
                    <a:pt x="28601" y="45852"/>
                  </a:cubicBezTo>
                  <a:cubicBezTo>
                    <a:pt x="28481" y="43160"/>
                    <a:pt x="21920" y="42691"/>
                    <a:pt x="26172" y="38399"/>
                  </a:cubicBezTo>
                  <a:cubicBezTo>
                    <a:pt x="28755" y="35793"/>
                    <a:pt x="31492" y="33015"/>
                    <a:pt x="30429" y="28798"/>
                  </a:cubicBezTo>
                  <a:cubicBezTo>
                    <a:pt x="26138" y="26512"/>
                    <a:pt x="26126" y="36450"/>
                    <a:pt x="21971" y="31895"/>
                  </a:cubicBezTo>
                  <a:cubicBezTo>
                    <a:pt x="18731" y="28341"/>
                    <a:pt x="18262" y="24272"/>
                    <a:pt x="24737" y="22186"/>
                  </a:cubicBezTo>
                  <a:cubicBezTo>
                    <a:pt x="31475" y="20020"/>
                    <a:pt x="30332" y="8721"/>
                    <a:pt x="39671" y="8698"/>
                  </a:cubicBezTo>
                  <a:cubicBezTo>
                    <a:pt x="42557" y="13345"/>
                    <a:pt x="36270" y="14750"/>
                    <a:pt x="36173" y="18208"/>
                  </a:cubicBezTo>
                  <a:cubicBezTo>
                    <a:pt x="36030" y="23180"/>
                    <a:pt x="42328" y="19505"/>
                    <a:pt x="43488" y="23963"/>
                  </a:cubicBezTo>
                  <a:cubicBezTo>
                    <a:pt x="45963" y="15859"/>
                    <a:pt x="42842" y="6109"/>
                    <a:pt x="53415" y="1749"/>
                  </a:cubicBezTo>
                  <a:cubicBezTo>
                    <a:pt x="60605" y="-1217"/>
                    <a:pt x="64085" y="-989"/>
                    <a:pt x="65508" y="7007"/>
                  </a:cubicBezTo>
                  <a:cubicBezTo>
                    <a:pt x="66080" y="10230"/>
                    <a:pt x="66874" y="13207"/>
                    <a:pt x="68006" y="16191"/>
                  </a:cubicBezTo>
                  <a:cubicBezTo>
                    <a:pt x="64777" y="18122"/>
                    <a:pt x="62553" y="20368"/>
                    <a:pt x="65531" y="24220"/>
                  </a:cubicBezTo>
                  <a:cubicBezTo>
                    <a:pt x="64845" y="28055"/>
                    <a:pt x="63148" y="30610"/>
                    <a:pt x="58816" y="29735"/>
                  </a:cubicBezTo>
                  <a:cubicBezTo>
                    <a:pt x="58107" y="29032"/>
                    <a:pt x="57587" y="28615"/>
                    <a:pt x="57404" y="28564"/>
                  </a:cubicBezTo>
                  <a:cubicBezTo>
                    <a:pt x="58073" y="29181"/>
                    <a:pt x="58661" y="29884"/>
                    <a:pt x="59193" y="30792"/>
                  </a:cubicBezTo>
                  <a:cubicBezTo>
                    <a:pt x="58010" y="36302"/>
                    <a:pt x="58284" y="42160"/>
                    <a:pt x="54312" y="46595"/>
                  </a:cubicBezTo>
                  <a:cubicBezTo>
                    <a:pt x="51701" y="48920"/>
                    <a:pt x="55118" y="48578"/>
                    <a:pt x="55741" y="49532"/>
                  </a:cubicBezTo>
                  <a:cubicBezTo>
                    <a:pt x="59673" y="53732"/>
                    <a:pt x="59627" y="58173"/>
                    <a:pt x="56661" y="62808"/>
                  </a:cubicBezTo>
                  <a:cubicBezTo>
                    <a:pt x="66794" y="52938"/>
                    <a:pt x="67605" y="52424"/>
                    <a:pt x="60725" y="41554"/>
                  </a:cubicBezTo>
                  <a:cubicBezTo>
                    <a:pt x="55267" y="32930"/>
                    <a:pt x="68651" y="30204"/>
                    <a:pt x="64839" y="23003"/>
                  </a:cubicBezTo>
                  <a:cubicBezTo>
                    <a:pt x="62839" y="19317"/>
                    <a:pt x="65943" y="17997"/>
                    <a:pt x="67994" y="16185"/>
                  </a:cubicBezTo>
                  <a:cubicBezTo>
                    <a:pt x="70709" y="16099"/>
                    <a:pt x="73166" y="15516"/>
                    <a:pt x="74584" y="12864"/>
                  </a:cubicBezTo>
                  <a:cubicBezTo>
                    <a:pt x="85648" y="14173"/>
                    <a:pt x="75401" y="24643"/>
                    <a:pt x="81824" y="28112"/>
                  </a:cubicBezTo>
                  <a:cubicBezTo>
                    <a:pt x="90214" y="17997"/>
                    <a:pt x="95049" y="30718"/>
                    <a:pt x="101821" y="32330"/>
                  </a:cubicBezTo>
                  <a:cubicBezTo>
                    <a:pt x="108628" y="33942"/>
                    <a:pt x="106450" y="40371"/>
                    <a:pt x="104702" y="44531"/>
                  </a:cubicBezTo>
                  <a:cubicBezTo>
                    <a:pt x="103250" y="47978"/>
                    <a:pt x="103690" y="50543"/>
                    <a:pt x="104427" y="53807"/>
                  </a:cubicBezTo>
                  <a:cubicBezTo>
                    <a:pt x="107936" y="69403"/>
                    <a:pt x="107822" y="69432"/>
                    <a:pt x="92311" y="66317"/>
                  </a:cubicBezTo>
                  <a:cubicBezTo>
                    <a:pt x="93466" y="73849"/>
                    <a:pt x="93472" y="74106"/>
                    <a:pt x="100238" y="74032"/>
                  </a:cubicBezTo>
                  <a:cubicBezTo>
                    <a:pt x="106153" y="73969"/>
                    <a:pt x="108336" y="79067"/>
                    <a:pt x="112245" y="81759"/>
                  </a:cubicBezTo>
                  <a:cubicBezTo>
                    <a:pt x="126927" y="86045"/>
                    <a:pt x="127270" y="86445"/>
                    <a:pt x="116526" y="95743"/>
                  </a:cubicBezTo>
                  <a:cubicBezTo>
                    <a:pt x="111702" y="99921"/>
                    <a:pt x="111577" y="104876"/>
                    <a:pt x="110142" y="110077"/>
                  </a:cubicBezTo>
                  <a:cubicBezTo>
                    <a:pt x="108348" y="116575"/>
                    <a:pt x="106776" y="125141"/>
                    <a:pt x="96306" y="119546"/>
                  </a:cubicBezTo>
                  <a:cubicBezTo>
                    <a:pt x="96352" y="119644"/>
                    <a:pt x="96832" y="118112"/>
                    <a:pt x="96832" y="118112"/>
                  </a:cubicBezTo>
                  <a:cubicBezTo>
                    <a:pt x="96832" y="118112"/>
                    <a:pt x="95352" y="117489"/>
                    <a:pt x="95340" y="117558"/>
                  </a:cubicBezTo>
                  <a:cubicBezTo>
                    <a:pt x="94026" y="119164"/>
                    <a:pt x="92352" y="119381"/>
                    <a:pt x="90471" y="118980"/>
                  </a:cubicBezTo>
                  <a:cubicBezTo>
                    <a:pt x="88597" y="117980"/>
                    <a:pt x="87299" y="116506"/>
                    <a:pt x="86562" y="114529"/>
                  </a:cubicBezTo>
                  <a:cubicBezTo>
                    <a:pt x="86242" y="110785"/>
                    <a:pt x="87448" y="107693"/>
                    <a:pt x="90443" y="105379"/>
                  </a:cubicBezTo>
                  <a:cubicBezTo>
                    <a:pt x="91860" y="104145"/>
                    <a:pt x="93523" y="103499"/>
                    <a:pt x="95415" y="103419"/>
                  </a:cubicBezTo>
                  <a:cubicBezTo>
                    <a:pt x="92689" y="102939"/>
                    <a:pt x="90831" y="105739"/>
                    <a:pt x="88111" y="105350"/>
                  </a:cubicBezTo>
                  <a:cubicBezTo>
                    <a:pt x="74904" y="97675"/>
                    <a:pt x="71612" y="116855"/>
                    <a:pt x="60582" y="115877"/>
                  </a:cubicBezTo>
                  <a:cubicBezTo>
                    <a:pt x="60010" y="115826"/>
                    <a:pt x="60062" y="122507"/>
                    <a:pt x="60873" y="126022"/>
                  </a:cubicBezTo>
                  <a:cubicBezTo>
                    <a:pt x="61731" y="128113"/>
                    <a:pt x="62331" y="130262"/>
                    <a:pt x="62348" y="132536"/>
                  </a:cubicBezTo>
                  <a:cubicBezTo>
                    <a:pt x="62056" y="133222"/>
                    <a:pt x="61759" y="133908"/>
                    <a:pt x="61456" y="134594"/>
                  </a:cubicBezTo>
                  <a:cubicBezTo>
                    <a:pt x="59930" y="135000"/>
                    <a:pt x="57199" y="136017"/>
                    <a:pt x="57056" y="135726"/>
                  </a:cubicBezTo>
                  <a:cubicBezTo>
                    <a:pt x="51878" y="125473"/>
                    <a:pt x="45466" y="126867"/>
                    <a:pt x="37590" y="134205"/>
                  </a:cubicBezTo>
                  <a:cubicBezTo>
                    <a:pt x="40974" y="125873"/>
                    <a:pt x="47929" y="120209"/>
                    <a:pt x="48375" y="111448"/>
                  </a:cubicBezTo>
                  <a:cubicBezTo>
                    <a:pt x="50483" y="105813"/>
                    <a:pt x="53598" y="99852"/>
                    <a:pt x="43934" y="96595"/>
                  </a:cubicBezTo>
                  <a:cubicBezTo>
                    <a:pt x="46117" y="101578"/>
                    <a:pt x="53461" y="105122"/>
                    <a:pt x="48375" y="111448"/>
                  </a:cubicBezTo>
                  <a:cubicBezTo>
                    <a:pt x="45146" y="113591"/>
                    <a:pt x="42248" y="116374"/>
                    <a:pt x="38813" y="117489"/>
                  </a:cubicBezTo>
                  <a:cubicBezTo>
                    <a:pt x="31287" y="119935"/>
                    <a:pt x="28321" y="124438"/>
                    <a:pt x="30549" y="132016"/>
                  </a:cubicBezTo>
                  <a:cubicBezTo>
                    <a:pt x="33007" y="140372"/>
                    <a:pt x="26595" y="147321"/>
                    <a:pt x="27972" y="154934"/>
                  </a:cubicBezTo>
                  <a:cubicBezTo>
                    <a:pt x="21262" y="158283"/>
                    <a:pt x="23188" y="149465"/>
                    <a:pt x="19502" y="150133"/>
                  </a:cubicBezTo>
                  <a:cubicBezTo>
                    <a:pt x="15896" y="150779"/>
                    <a:pt x="12507" y="152596"/>
                    <a:pt x="9021" y="153899"/>
                  </a:cubicBezTo>
                  <a:close/>
                </a:path>
              </a:pathLst>
            </a:custGeom>
            <a:grpFill/>
            <a:ln w="5715" cap="flat">
              <a:noFill/>
              <a:prstDash val="solid"/>
              <a:miter/>
            </a:ln>
          </p:spPr>
          <p:txBody>
            <a:bodyPr rtlCol="0" anchor="ctr"/>
            <a:lstStyle/>
            <a:p>
              <a:endParaRPr lang="zh-CN" altLang="en-US"/>
            </a:p>
          </p:txBody>
        </p:sp>
        <p:sp>
          <p:nvSpPr>
            <p:cNvPr id="2537" name="任意多边形: 形状 2536">
              <a:extLst>
                <a:ext uri="{FF2B5EF4-FFF2-40B4-BE49-F238E27FC236}">
                  <a16:creationId xmlns:a16="http://schemas.microsoft.com/office/drawing/2014/main" id="{410AA598-1308-A9E3-6A70-1C6A8C4EBF0F}"/>
                </a:ext>
              </a:extLst>
            </p:cNvPr>
            <p:cNvSpPr/>
            <p:nvPr/>
          </p:nvSpPr>
          <p:spPr>
            <a:xfrm>
              <a:off x="4988732" y="5080252"/>
              <a:ext cx="48016" cy="100528"/>
            </a:xfrm>
            <a:custGeom>
              <a:avLst/>
              <a:gdLst>
                <a:gd name="connsiteX0" fmla="*/ 36791 w 48016"/>
                <a:gd name="connsiteY0" fmla="*/ 98681 h 100528"/>
                <a:gd name="connsiteX1" fmla="*/ 27396 w 48016"/>
                <a:gd name="connsiteY1" fmla="*/ 90526 h 100528"/>
                <a:gd name="connsiteX2" fmla="*/ 23715 w 48016"/>
                <a:gd name="connsiteY2" fmla="*/ 95389 h 100528"/>
                <a:gd name="connsiteX3" fmla="*/ 18989 w 48016"/>
                <a:gd name="connsiteY3" fmla="*/ 100424 h 100528"/>
                <a:gd name="connsiteX4" fmla="*/ 15880 w 48016"/>
                <a:gd name="connsiteY4" fmla="*/ 95549 h 100528"/>
                <a:gd name="connsiteX5" fmla="*/ 13851 w 48016"/>
                <a:gd name="connsiteY5" fmla="*/ 82839 h 100528"/>
                <a:gd name="connsiteX6" fmla="*/ 26173 w 48016"/>
                <a:gd name="connsiteY6" fmla="*/ 75478 h 100528"/>
                <a:gd name="connsiteX7" fmla="*/ 28910 w 48016"/>
                <a:gd name="connsiteY7" fmla="*/ 79164 h 100528"/>
                <a:gd name="connsiteX8" fmla="*/ 30025 w 48016"/>
                <a:gd name="connsiteY8" fmla="*/ 74729 h 100528"/>
                <a:gd name="connsiteX9" fmla="*/ 26276 w 48016"/>
                <a:gd name="connsiteY9" fmla="*/ 67957 h 100528"/>
                <a:gd name="connsiteX10" fmla="*/ 29327 w 48016"/>
                <a:gd name="connsiteY10" fmla="*/ 56636 h 100528"/>
                <a:gd name="connsiteX11" fmla="*/ 24875 w 48016"/>
                <a:gd name="connsiteY11" fmla="*/ 50224 h 100528"/>
                <a:gd name="connsiteX12" fmla="*/ 17863 w 48016"/>
                <a:gd name="connsiteY12" fmla="*/ 44326 h 100528"/>
                <a:gd name="connsiteX13" fmla="*/ 10273 w 48016"/>
                <a:gd name="connsiteY13" fmla="*/ 45000 h 100528"/>
                <a:gd name="connsiteX14" fmla="*/ 3850 w 48016"/>
                <a:gd name="connsiteY14" fmla="*/ 44063 h 100528"/>
                <a:gd name="connsiteX15" fmla="*/ 1575 w 48016"/>
                <a:gd name="connsiteY15" fmla="*/ 37953 h 100528"/>
                <a:gd name="connsiteX16" fmla="*/ 661 w 48016"/>
                <a:gd name="connsiteY16" fmla="*/ 26329 h 100528"/>
                <a:gd name="connsiteX17" fmla="*/ 672 w 48016"/>
                <a:gd name="connsiteY17" fmla="*/ 26346 h 100528"/>
                <a:gd name="connsiteX18" fmla="*/ 3953 w 48016"/>
                <a:gd name="connsiteY18" fmla="*/ 19768 h 100528"/>
                <a:gd name="connsiteX19" fmla="*/ 3947 w 48016"/>
                <a:gd name="connsiteY19" fmla="*/ 19774 h 100528"/>
                <a:gd name="connsiteX20" fmla="*/ 7210 w 48016"/>
                <a:gd name="connsiteY20" fmla="*/ 16488 h 100528"/>
                <a:gd name="connsiteX21" fmla="*/ 8891 w 48016"/>
                <a:gd name="connsiteY21" fmla="*/ 2286 h 100528"/>
                <a:gd name="connsiteX22" fmla="*/ 23647 w 48016"/>
                <a:gd name="connsiteY22" fmla="*/ 0 h 100528"/>
                <a:gd name="connsiteX23" fmla="*/ 23710 w 48016"/>
                <a:gd name="connsiteY23" fmla="*/ 52 h 100528"/>
                <a:gd name="connsiteX24" fmla="*/ 15994 w 48016"/>
                <a:gd name="connsiteY24" fmla="*/ 17694 h 100528"/>
                <a:gd name="connsiteX25" fmla="*/ 9411 w 48016"/>
                <a:gd name="connsiteY25" fmla="*/ 34147 h 100528"/>
                <a:gd name="connsiteX26" fmla="*/ 16777 w 48016"/>
                <a:gd name="connsiteY26" fmla="*/ 30067 h 100528"/>
                <a:gd name="connsiteX27" fmla="*/ 36831 w 48016"/>
                <a:gd name="connsiteY27" fmla="*/ 23077 h 100528"/>
                <a:gd name="connsiteX28" fmla="*/ 40940 w 48016"/>
                <a:gd name="connsiteY28" fmla="*/ 29381 h 100528"/>
                <a:gd name="connsiteX29" fmla="*/ 34557 w 48016"/>
                <a:gd name="connsiteY29" fmla="*/ 52407 h 100528"/>
                <a:gd name="connsiteX30" fmla="*/ 46964 w 48016"/>
                <a:gd name="connsiteY30" fmla="*/ 54447 h 100528"/>
                <a:gd name="connsiteX31" fmla="*/ 42300 w 48016"/>
                <a:gd name="connsiteY31" fmla="*/ 69803 h 100528"/>
                <a:gd name="connsiteX32" fmla="*/ 39391 w 48016"/>
                <a:gd name="connsiteY32" fmla="*/ 77964 h 100528"/>
                <a:gd name="connsiteX33" fmla="*/ 40112 w 48016"/>
                <a:gd name="connsiteY33" fmla="*/ 92080 h 100528"/>
                <a:gd name="connsiteX34" fmla="*/ 36791 w 48016"/>
                <a:gd name="connsiteY34" fmla="*/ 98681 h 10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8016" h="100528">
                  <a:moveTo>
                    <a:pt x="36791" y="98681"/>
                  </a:moveTo>
                  <a:cubicBezTo>
                    <a:pt x="33608" y="95915"/>
                    <a:pt x="30425" y="93154"/>
                    <a:pt x="27396" y="90526"/>
                  </a:cubicBezTo>
                  <a:cubicBezTo>
                    <a:pt x="24104" y="90857"/>
                    <a:pt x="24150" y="93349"/>
                    <a:pt x="23715" y="95389"/>
                  </a:cubicBezTo>
                  <a:cubicBezTo>
                    <a:pt x="23144" y="98087"/>
                    <a:pt x="22778" y="101133"/>
                    <a:pt x="18989" y="100424"/>
                  </a:cubicBezTo>
                  <a:cubicBezTo>
                    <a:pt x="16640" y="99990"/>
                    <a:pt x="15120" y="97898"/>
                    <a:pt x="15880" y="95549"/>
                  </a:cubicBezTo>
                  <a:cubicBezTo>
                    <a:pt x="17394" y="90869"/>
                    <a:pt x="14137" y="87148"/>
                    <a:pt x="13851" y="82839"/>
                  </a:cubicBezTo>
                  <a:cubicBezTo>
                    <a:pt x="13388" y="76015"/>
                    <a:pt x="19315" y="72243"/>
                    <a:pt x="26173" y="75478"/>
                  </a:cubicBezTo>
                  <a:cubicBezTo>
                    <a:pt x="27396" y="76055"/>
                    <a:pt x="28013" y="77901"/>
                    <a:pt x="28910" y="79164"/>
                  </a:cubicBezTo>
                  <a:cubicBezTo>
                    <a:pt x="29299" y="77690"/>
                    <a:pt x="29950" y="76227"/>
                    <a:pt x="30025" y="74729"/>
                  </a:cubicBezTo>
                  <a:cubicBezTo>
                    <a:pt x="30173" y="71683"/>
                    <a:pt x="26504" y="70095"/>
                    <a:pt x="26276" y="67957"/>
                  </a:cubicBezTo>
                  <a:cubicBezTo>
                    <a:pt x="25876" y="64134"/>
                    <a:pt x="20829" y="58247"/>
                    <a:pt x="29327" y="56636"/>
                  </a:cubicBezTo>
                  <a:cubicBezTo>
                    <a:pt x="28544" y="54115"/>
                    <a:pt x="35997" y="46240"/>
                    <a:pt x="24875" y="50224"/>
                  </a:cubicBezTo>
                  <a:cubicBezTo>
                    <a:pt x="21955" y="51269"/>
                    <a:pt x="19686" y="46943"/>
                    <a:pt x="17863" y="44326"/>
                  </a:cubicBezTo>
                  <a:cubicBezTo>
                    <a:pt x="14834" y="39971"/>
                    <a:pt x="12817" y="39051"/>
                    <a:pt x="10273" y="45000"/>
                  </a:cubicBezTo>
                  <a:cubicBezTo>
                    <a:pt x="8399" y="49378"/>
                    <a:pt x="6147" y="44183"/>
                    <a:pt x="3850" y="44063"/>
                  </a:cubicBezTo>
                  <a:cubicBezTo>
                    <a:pt x="-156" y="43863"/>
                    <a:pt x="627" y="40434"/>
                    <a:pt x="1575" y="37953"/>
                  </a:cubicBezTo>
                  <a:cubicBezTo>
                    <a:pt x="3158" y="33839"/>
                    <a:pt x="5559" y="29855"/>
                    <a:pt x="661" y="26329"/>
                  </a:cubicBezTo>
                  <a:lnTo>
                    <a:pt x="672" y="26346"/>
                  </a:lnTo>
                  <a:cubicBezTo>
                    <a:pt x="-1522" y="22512"/>
                    <a:pt x="2210" y="21631"/>
                    <a:pt x="3953" y="19768"/>
                  </a:cubicBezTo>
                  <a:lnTo>
                    <a:pt x="3947" y="19774"/>
                  </a:lnTo>
                  <a:cubicBezTo>
                    <a:pt x="5033" y="18677"/>
                    <a:pt x="6239" y="17700"/>
                    <a:pt x="7210" y="16488"/>
                  </a:cubicBezTo>
                  <a:cubicBezTo>
                    <a:pt x="13371" y="12493"/>
                    <a:pt x="5256" y="7464"/>
                    <a:pt x="8891" y="2286"/>
                  </a:cubicBezTo>
                  <a:cubicBezTo>
                    <a:pt x="13680" y="3806"/>
                    <a:pt x="18377" y="520"/>
                    <a:pt x="23647" y="0"/>
                  </a:cubicBezTo>
                  <a:lnTo>
                    <a:pt x="23710" y="52"/>
                  </a:lnTo>
                  <a:cubicBezTo>
                    <a:pt x="23292" y="6990"/>
                    <a:pt x="17017" y="11722"/>
                    <a:pt x="15994" y="17694"/>
                  </a:cubicBezTo>
                  <a:cubicBezTo>
                    <a:pt x="14920" y="23917"/>
                    <a:pt x="11714" y="28649"/>
                    <a:pt x="9411" y="34147"/>
                  </a:cubicBezTo>
                  <a:cubicBezTo>
                    <a:pt x="13960" y="36273"/>
                    <a:pt x="15566" y="32696"/>
                    <a:pt x="16777" y="30067"/>
                  </a:cubicBezTo>
                  <a:cubicBezTo>
                    <a:pt x="21132" y="20603"/>
                    <a:pt x="27979" y="19180"/>
                    <a:pt x="36831" y="23077"/>
                  </a:cubicBezTo>
                  <a:cubicBezTo>
                    <a:pt x="37797" y="25558"/>
                    <a:pt x="42558" y="27341"/>
                    <a:pt x="40940" y="29381"/>
                  </a:cubicBezTo>
                  <a:cubicBezTo>
                    <a:pt x="35328" y="36450"/>
                    <a:pt x="37848" y="45263"/>
                    <a:pt x="34557" y="52407"/>
                  </a:cubicBezTo>
                  <a:cubicBezTo>
                    <a:pt x="38374" y="58099"/>
                    <a:pt x="42889" y="50286"/>
                    <a:pt x="46964" y="54447"/>
                  </a:cubicBezTo>
                  <a:cubicBezTo>
                    <a:pt x="47061" y="59459"/>
                    <a:pt x="51222" y="66203"/>
                    <a:pt x="42300" y="69803"/>
                  </a:cubicBezTo>
                  <a:cubicBezTo>
                    <a:pt x="38791" y="71221"/>
                    <a:pt x="38334" y="74158"/>
                    <a:pt x="39391" y="77964"/>
                  </a:cubicBezTo>
                  <a:cubicBezTo>
                    <a:pt x="40643" y="82496"/>
                    <a:pt x="43363" y="87222"/>
                    <a:pt x="40112" y="92080"/>
                  </a:cubicBezTo>
                  <a:cubicBezTo>
                    <a:pt x="40094" y="94829"/>
                    <a:pt x="39340" y="97207"/>
                    <a:pt x="36791" y="98681"/>
                  </a:cubicBezTo>
                  <a:close/>
                </a:path>
              </a:pathLst>
            </a:custGeom>
            <a:grpFill/>
            <a:ln w="5715" cap="flat">
              <a:noFill/>
              <a:prstDash val="solid"/>
              <a:miter/>
            </a:ln>
          </p:spPr>
          <p:txBody>
            <a:bodyPr rtlCol="0" anchor="ctr"/>
            <a:lstStyle/>
            <a:p>
              <a:endParaRPr lang="zh-CN" altLang="en-US"/>
            </a:p>
          </p:txBody>
        </p:sp>
        <p:sp>
          <p:nvSpPr>
            <p:cNvPr id="2538" name="任意多边形: 形状 2537">
              <a:extLst>
                <a:ext uri="{FF2B5EF4-FFF2-40B4-BE49-F238E27FC236}">
                  <a16:creationId xmlns:a16="http://schemas.microsoft.com/office/drawing/2014/main" id="{57E60521-3915-A70C-019F-C331521BBFAD}"/>
                </a:ext>
              </a:extLst>
            </p:cNvPr>
            <p:cNvSpPr/>
            <p:nvPr/>
          </p:nvSpPr>
          <p:spPr>
            <a:xfrm>
              <a:off x="4867720" y="5123108"/>
              <a:ext cx="52443" cy="66815"/>
            </a:xfrm>
            <a:custGeom>
              <a:avLst/>
              <a:gdLst>
                <a:gd name="connsiteX0" fmla="*/ 0 w 52443"/>
                <a:gd name="connsiteY0" fmla="*/ 65728 h 66815"/>
                <a:gd name="connsiteX1" fmla="*/ 12676 w 52443"/>
                <a:gd name="connsiteY1" fmla="*/ 21928 h 66815"/>
                <a:gd name="connsiteX2" fmla="*/ 14316 w 52443"/>
                <a:gd name="connsiteY2" fmla="*/ 11641 h 66815"/>
                <a:gd name="connsiteX3" fmla="*/ 16391 w 52443"/>
                <a:gd name="connsiteY3" fmla="*/ 0 h 66815"/>
                <a:gd name="connsiteX4" fmla="*/ 18545 w 52443"/>
                <a:gd name="connsiteY4" fmla="*/ 11035 h 66815"/>
                <a:gd name="connsiteX5" fmla="*/ 31152 w 52443"/>
                <a:gd name="connsiteY5" fmla="*/ 12819 h 66815"/>
                <a:gd name="connsiteX6" fmla="*/ 15390 w 52443"/>
                <a:gd name="connsiteY6" fmla="*/ 33410 h 66815"/>
                <a:gd name="connsiteX7" fmla="*/ 25169 w 52443"/>
                <a:gd name="connsiteY7" fmla="*/ 36045 h 66815"/>
                <a:gd name="connsiteX8" fmla="*/ 18951 w 52443"/>
                <a:gd name="connsiteY8" fmla="*/ 46091 h 66815"/>
                <a:gd name="connsiteX9" fmla="*/ 23020 w 52443"/>
                <a:gd name="connsiteY9" fmla="*/ 49280 h 66815"/>
                <a:gd name="connsiteX10" fmla="*/ 23014 w 52443"/>
                <a:gd name="connsiteY10" fmla="*/ 49280 h 66815"/>
                <a:gd name="connsiteX11" fmla="*/ 27546 w 52443"/>
                <a:gd name="connsiteY11" fmla="*/ 44629 h 66815"/>
                <a:gd name="connsiteX12" fmla="*/ 52349 w 52443"/>
                <a:gd name="connsiteY12" fmla="*/ 17562 h 66815"/>
                <a:gd name="connsiteX13" fmla="*/ 43668 w 52443"/>
                <a:gd name="connsiteY13" fmla="*/ 33284 h 66815"/>
                <a:gd name="connsiteX14" fmla="*/ 34959 w 52443"/>
                <a:gd name="connsiteY14" fmla="*/ 48189 h 66815"/>
                <a:gd name="connsiteX15" fmla="*/ 29381 w 52443"/>
                <a:gd name="connsiteY15" fmla="*/ 56807 h 66815"/>
                <a:gd name="connsiteX16" fmla="*/ 1171 w 52443"/>
                <a:gd name="connsiteY16" fmla="*/ 66814 h 66815"/>
                <a:gd name="connsiteX17" fmla="*/ 0 w 52443"/>
                <a:gd name="connsiteY17" fmla="*/ 65728 h 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443" h="66815">
                  <a:moveTo>
                    <a:pt x="0" y="65728"/>
                  </a:moveTo>
                  <a:cubicBezTo>
                    <a:pt x="812" y="50138"/>
                    <a:pt x="4858" y="35404"/>
                    <a:pt x="12676" y="21928"/>
                  </a:cubicBezTo>
                  <a:cubicBezTo>
                    <a:pt x="14739" y="18368"/>
                    <a:pt x="16053" y="15688"/>
                    <a:pt x="14316" y="11641"/>
                  </a:cubicBezTo>
                  <a:cubicBezTo>
                    <a:pt x="12567" y="7567"/>
                    <a:pt x="12127" y="3235"/>
                    <a:pt x="16391" y="0"/>
                  </a:cubicBezTo>
                  <a:cubicBezTo>
                    <a:pt x="16379" y="3823"/>
                    <a:pt x="17116" y="7418"/>
                    <a:pt x="18545" y="11035"/>
                  </a:cubicBezTo>
                  <a:cubicBezTo>
                    <a:pt x="22094" y="20014"/>
                    <a:pt x="21946" y="20077"/>
                    <a:pt x="31152" y="12819"/>
                  </a:cubicBezTo>
                  <a:cubicBezTo>
                    <a:pt x="31770" y="24060"/>
                    <a:pt x="31770" y="24060"/>
                    <a:pt x="15390" y="33410"/>
                  </a:cubicBezTo>
                  <a:cubicBezTo>
                    <a:pt x="17768" y="38233"/>
                    <a:pt x="22660" y="30415"/>
                    <a:pt x="25169" y="36045"/>
                  </a:cubicBezTo>
                  <a:cubicBezTo>
                    <a:pt x="25837" y="40559"/>
                    <a:pt x="20048" y="42097"/>
                    <a:pt x="18951" y="46091"/>
                  </a:cubicBezTo>
                  <a:cubicBezTo>
                    <a:pt x="18105" y="49166"/>
                    <a:pt x="21060" y="48949"/>
                    <a:pt x="23020" y="49280"/>
                  </a:cubicBezTo>
                  <a:lnTo>
                    <a:pt x="23014" y="49280"/>
                  </a:lnTo>
                  <a:cubicBezTo>
                    <a:pt x="24552" y="47743"/>
                    <a:pt x="26603" y="46469"/>
                    <a:pt x="27546" y="44629"/>
                  </a:cubicBezTo>
                  <a:cubicBezTo>
                    <a:pt x="34770" y="30570"/>
                    <a:pt x="38022" y="26900"/>
                    <a:pt x="52349" y="17562"/>
                  </a:cubicBezTo>
                  <a:cubicBezTo>
                    <a:pt x="52709" y="28449"/>
                    <a:pt x="52458" y="28032"/>
                    <a:pt x="43668" y="33284"/>
                  </a:cubicBezTo>
                  <a:cubicBezTo>
                    <a:pt x="38525" y="36359"/>
                    <a:pt x="29369" y="37713"/>
                    <a:pt x="34959" y="48189"/>
                  </a:cubicBezTo>
                  <a:cubicBezTo>
                    <a:pt x="36896" y="51824"/>
                    <a:pt x="31815" y="57213"/>
                    <a:pt x="29381" y="56807"/>
                  </a:cubicBezTo>
                  <a:cubicBezTo>
                    <a:pt x="17762" y="54870"/>
                    <a:pt x="11241" y="65671"/>
                    <a:pt x="1171" y="66814"/>
                  </a:cubicBezTo>
                  <a:cubicBezTo>
                    <a:pt x="829" y="66854"/>
                    <a:pt x="394" y="66111"/>
                    <a:pt x="0" y="65728"/>
                  </a:cubicBezTo>
                  <a:close/>
                </a:path>
              </a:pathLst>
            </a:custGeom>
            <a:grpFill/>
            <a:ln w="5715" cap="flat">
              <a:noFill/>
              <a:prstDash val="solid"/>
              <a:miter/>
            </a:ln>
          </p:spPr>
          <p:txBody>
            <a:bodyPr rtlCol="0" anchor="ctr"/>
            <a:lstStyle/>
            <a:p>
              <a:endParaRPr lang="zh-CN" altLang="en-US"/>
            </a:p>
          </p:txBody>
        </p:sp>
        <p:sp>
          <p:nvSpPr>
            <p:cNvPr id="2539" name="任意多边形: 形状 2538">
              <a:extLst>
                <a:ext uri="{FF2B5EF4-FFF2-40B4-BE49-F238E27FC236}">
                  <a16:creationId xmlns:a16="http://schemas.microsoft.com/office/drawing/2014/main" id="{C12775EE-D59A-2273-1E11-29D9764F3D53}"/>
                </a:ext>
              </a:extLst>
            </p:cNvPr>
            <p:cNvSpPr/>
            <p:nvPr/>
          </p:nvSpPr>
          <p:spPr>
            <a:xfrm>
              <a:off x="4969572" y="5057226"/>
              <a:ext cx="9961" cy="13190"/>
            </a:xfrm>
            <a:custGeom>
              <a:avLst/>
              <a:gdLst>
                <a:gd name="connsiteX0" fmla="*/ 3378 w 9961"/>
                <a:gd name="connsiteY0" fmla="*/ 0 h 13190"/>
                <a:gd name="connsiteX1" fmla="*/ 9962 w 9961"/>
                <a:gd name="connsiteY1" fmla="*/ 6595 h 13190"/>
                <a:gd name="connsiteX2" fmla="*/ 3378 w 9961"/>
                <a:gd name="connsiteY2" fmla="*/ 13190 h 13190"/>
                <a:gd name="connsiteX3" fmla="*/ 3378 w 9961"/>
                <a:gd name="connsiteY3" fmla="*/ 13190 h 13190"/>
                <a:gd name="connsiteX4" fmla="*/ 3378 w 9961"/>
                <a:gd name="connsiteY4" fmla="*/ 0 h 13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1" h="13190">
                  <a:moveTo>
                    <a:pt x="3378" y="0"/>
                  </a:moveTo>
                  <a:cubicBezTo>
                    <a:pt x="5573" y="2200"/>
                    <a:pt x="7767" y="4395"/>
                    <a:pt x="9962" y="6595"/>
                  </a:cubicBezTo>
                  <a:cubicBezTo>
                    <a:pt x="8716" y="9744"/>
                    <a:pt x="6499" y="11916"/>
                    <a:pt x="3378" y="13190"/>
                  </a:cubicBezTo>
                  <a:lnTo>
                    <a:pt x="3378" y="13190"/>
                  </a:lnTo>
                  <a:cubicBezTo>
                    <a:pt x="-4468" y="8795"/>
                    <a:pt x="3881" y="4401"/>
                    <a:pt x="3378" y="0"/>
                  </a:cubicBezTo>
                  <a:close/>
                </a:path>
              </a:pathLst>
            </a:custGeom>
            <a:grpFill/>
            <a:ln w="5715" cap="flat">
              <a:noFill/>
              <a:prstDash val="solid"/>
              <a:miter/>
            </a:ln>
          </p:spPr>
          <p:txBody>
            <a:bodyPr rtlCol="0" anchor="ctr"/>
            <a:lstStyle/>
            <a:p>
              <a:endParaRPr lang="zh-CN" altLang="en-US"/>
            </a:p>
          </p:txBody>
        </p:sp>
        <p:sp>
          <p:nvSpPr>
            <p:cNvPr id="2540" name="任意多边形: 形状 2539">
              <a:extLst>
                <a:ext uri="{FF2B5EF4-FFF2-40B4-BE49-F238E27FC236}">
                  <a16:creationId xmlns:a16="http://schemas.microsoft.com/office/drawing/2014/main" id="{A8F9ACB1-683B-9487-E5C5-9314808F94E1}"/>
                </a:ext>
              </a:extLst>
            </p:cNvPr>
            <p:cNvSpPr/>
            <p:nvPr/>
          </p:nvSpPr>
          <p:spPr>
            <a:xfrm>
              <a:off x="5015732" y="5083578"/>
              <a:ext cx="6556" cy="10970"/>
            </a:xfrm>
            <a:custGeom>
              <a:avLst/>
              <a:gdLst>
                <a:gd name="connsiteX0" fmla="*/ 6556 w 6556"/>
                <a:gd name="connsiteY0" fmla="*/ 0 h 10970"/>
                <a:gd name="connsiteX1" fmla="*/ 6550 w 6556"/>
                <a:gd name="connsiteY1" fmla="*/ 9870 h 10970"/>
                <a:gd name="connsiteX2" fmla="*/ 281 w 6556"/>
                <a:gd name="connsiteY2" fmla="*/ 8647 h 10970"/>
                <a:gd name="connsiteX3" fmla="*/ 6556 w 6556"/>
                <a:gd name="connsiteY3" fmla="*/ 0 h 10970"/>
              </a:gdLst>
              <a:ahLst/>
              <a:cxnLst>
                <a:cxn ang="0">
                  <a:pos x="connsiteX0" y="connsiteY0"/>
                </a:cxn>
                <a:cxn ang="0">
                  <a:pos x="connsiteX1" y="connsiteY1"/>
                </a:cxn>
                <a:cxn ang="0">
                  <a:pos x="connsiteX2" y="connsiteY2"/>
                </a:cxn>
                <a:cxn ang="0">
                  <a:pos x="connsiteX3" y="connsiteY3"/>
                </a:cxn>
              </a:cxnLst>
              <a:rect l="l" t="t" r="r" b="b"/>
              <a:pathLst>
                <a:path w="6556" h="10970">
                  <a:moveTo>
                    <a:pt x="6556" y="0"/>
                  </a:moveTo>
                  <a:cubicBezTo>
                    <a:pt x="4533" y="3286"/>
                    <a:pt x="4527" y="6578"/>
                    <a:pt x="6550" y="9870"/>
                  </a:cubicBezTo>
                  <a:cubicBezTo>
                    <a:pt x="4259" y="10327"/>
                    <a:pt x="1150" y="12687"/>
                    <a:pt x="281" y="8647"/>
                  </a:cubicBezTo>
                  <a:cubicBezTo>
                    <a:pt x="-730" y="3949"/>
                    <a:pt x="904" y="291"/>
                    <a:pt x="6556" y="0"/>
                  </a:cubicBezTo>
                  <a:close/>
                </a:path>
              </a:pathLst>
            </a:custGeom>
            <a:grpFill/>
            <a:ln w="5715" cap="flat">
              <a:noFill/>
              <a:prstDash val="solid"/>
              <a:miter/>
            </a:ln>
          </p:spPr>
          <p:txBody>
            <a:bodyPr rtlCol="0" anchor="ctr"/>
            <a:lstStyle/>
            <a:p>
              <a:endParaRPr lang="zh-CN" altLang="en-US"/>
            </a:p>
          </p:txBody>
        </p:sp>
        <p:sp>
          <p:nvSpPr>
            <p:cNvPr id="2541" name="任意多边形: 形状 2540">
              <a:extLst>
                <a:ext uri="{FF2B5EF4-FFF2-40B4-BE49-F238E27FC236}">
                  <a16:creationId xmlns:a16="http://schemas.microsoft.com/office/drawing/2014/main" id="{DB5FACF8-DF9B-8995-CA95-99200DC4B8A0}"/>
                </a:ext>
              </a:extLst>
            </p:cNvPr>
            <p:cNvSpPr/>
            <p:nvPr/>
          </p:nvSpPr>
          <p:spPr>
            <a:xfrm>
              <a:off x="4979511" y="5056297"/>
              <a:ext cx="6511" cy="7593"/>
            </a:xfrm>
            <a:custGeom>
              <a:avLst/>
              <a:gdLst>
                <a:gd name="connsiteX0" fmla="*/ 0 w 6511"/>
                <a:gd name="connsiteY0" fmla="*/ 7541 h 7593"/>
                <a:gd name="connsiteX1" fmla="*/ 149 w 6511"/>
                <a:gd name="connsiteY1" fmla="*/ 5930 h 7593"/>
                <a:gd name="connsiteX2" fmla="*/ 4355 w 6511"/>
                <a:gd name="connsiteY2" fmla="*/ 186 h 7593"/>
                <a:gd name="connsiteX3" fmla="*/ 3320 w 6511"/>
                <a:gd name="connsiteY3" fmla="*/ 7593 h 7593"/>
                <a:gd name="connsiteX4" fmla="*/ 0 w 6511"/>
                <a:gd name="connsiteY4" fmla="*/ 7541 h 7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1" h="7593">
                  <a:moveTo>
                    <a:pt x="0" y="7541"/>
                  </a:moveTo>
                  <a:cubicBezTo>
                    <a:pt x="46" y="7004"/>
                    <a:pt x="51" y="6456"/>
                    <a:pt x="149" y="5930"/>
                  </a:cubicBezTo>
                  <a:cubicBezTo>
                    <a:pt x="640" y="3209"/>
                    <a:pt x="2075" y="-928"/>
                    <a:pt x="4355" y="186"/>
                  </a:cubicBezTo>
                  <a:cubicBezTo>
                    <a:pt x="8361" y="2135"/>
                    <a:pt x="6058" y="5376"/>
                    <a:pt x="3320" y="7593"/>
                  </a:cubicBezTo>
                  <a:cubicBezTo>
                    <a:pt x="2217" y="7576"/>
                    <a:pt x="1109" y="7559"/>
                    <a:pt x="0" y="7541"/>
                  </a:cubicBezTo>
                  <a:close/>
                </a:path>
              </a:pathLst>
            </a:custGeom>
            <a:grpFill/>
            <a:ln w="5715" cap="flat">
              <a:noFill/>
              <a:prstDash val="solid"/>
              <a:miter/>
            </a:ln>
          </p:spPr>
          <p:txBody>
            <a:bodyPr rtlCol="0" anchor="ctr"/>
            <a:lstStyle/>
            <a:p>
              <a:endParaRPr lang="zh-CN" altLang="en-US"/>
            </a:p>
          </p:txBody>
        </p:sp>
        <p:sp>
          <p:nvSpPr>
            <p:cNvPr id="2542" name="任意多边形: 形状 2541">
              <a:extLst>
                <a:ext uri="{FF2B5EF4-FFF2-40B4-BE49-F238E27FC236}">
                  <a16:creationId xmlns:a16="http://schemas.microsoft.com/office/drawing/2014/main" id="{864FAAF7-D747-549D-B2A2-14465EE84836}"/>
                </a:ext>
              </a:extLst>
            </p:cNvPr>
            <p:cNvSpPr/>
            <p:nvPr/>
          </p:nvSpPr>
          <p:spPr>
            <a:xfrm>
              <a:off x="5012586" y="5053968"/>
              <a:ext cx="6404" cy="13155"/>
            </a:xfrm>
            <a:custGeom>
              <a:avLst/>
              <a:gdLst>
                <a:gd name="connsiteX0" fmla="*/ 6404 w 6404"/>
                <a:gd name="connsiteY0" fmla="*/ 0 h 13155"/>
                <a:gd name="connsiteX1" fmla="*/ 3124 w 6404"/>
                <a:gd name="connsiteY1" fmla="*/ 13156 h 13155"/>
                <a:gd name="connsiteX2" fmla="*/ 6404 w 6404"/>
                <a:gd name="connsiteY2" fmla="*/ 0 h 13155"/>
              </a:gdLst>
              <a:ahLst/>
              <a:cxnLst>
                <a:cxn ang="0">
                  <a:pos x="connsiteX0" y="connsiteY0"/>
                </a:cxn>
                <a:cxn ang="0">
                  <a:pos x="connsiteX1" y="connsiteY1"/>
                </a:cxn>
                <a:cxn ang="0">
                  <a:pos x="connsiteX2" y="connsiteY2"/>
                </a:cxn>
              </a:cxnLst>
              <a:rect l="l" t="t" r="r" b="b"/>
              <a:pathLst>
                <a:path w="6404" h="13155">
                  <a:moveTo>
                    <a:pt x="6404" y="0"/>
                  </a:moveTo>
                  <a:cubicBezTo>
                    <a:pt x="5313" y="4389"/>
                    <a:pt x="4215" y="8773"/>
                    <a:pt x="3124" y="13156"/>
                  </a:cubicBezTo>
                  <a:cubicBezTo>
                    <a:pt x="-3094" y="6949"/>
                    <a:pt x="1009" y="3315"/>
                    <a:pt x="6404" y="0"/>
                  </a:cubicBezTo>
                  <a:close/>
                </a:path>
              </a:pathLst>
            </a:custGeom>
            <a:grpFill/>
            <a:ln w="5715" cap="flat">
              <a:noFill/>
              <a:prstDash val="solid"/>
              <a:miter/>
            </a:ln>
          </p:spPr>
          <p:txBody>
            <a:bodyPr rtlCol="0" anchor="ctr"/>
            <a:lstStyle/>
            <a:p>
              <a:endParaRPr lang="zh-CN" altLang="en-US"/>
            </a:p>
          </p:txBody>
        </p:sp>
        <p:sp>
          <p:nvSpPr>
            <p:cNvPr id="2543" name="任意多边形: 形状 2542">
              <a:extLst>
                <a:ext uri="{FF2B5EF4-FFF2-40B4-BE49-F238E27FC236}">
                  <a16:creationId xmlns:a16="http://schemas.microsoft.com/office/drawing/2014/main" id="{83F4A092-FA81-9C3C-9B4C-43AA9862B329}"/>
                </a:ext>
              </a:extLst>
            </p:cNvPr>
            <p:cNvSpPr/>
            <p:nvPr/>
          </p:nvSpPr>
          <p:spPr>
            <a:xfrm>
              <a:off x="4943351" y="5135133"/>
              <a:ext cx="8706" cy="7652"/>
            </a:xfrm>
            <a:custGeom>
              <a:avLst/>
              <a:gdLst>
                <a:gd name="connsiteX0" fmla="*/ 48 w 8706"/>
                <a:gd name="connsiteY0" fmla="*/ 4435 h 7652"/>
                <a:gd name="connsiteX1" fmla="*/ 7940 w 8706"/>
                <a:gd name="connsiteY1" fmla="*/ 0 h 7652"/>
                <a:gd name="connsiteX2" fmla="*/ 8649 w 8706"/>
                <a:gd name="connsiteY2" fmla="*/ 2572 h 7652"/>
                <a:gd name="connsiteX3" fmla="*/ 8 w 8706"/>
                <a:gd name="connsiteY3" fmla="*/ 7652 h 7652"/>
                <a:gd name="connsiteX4" fmla="*/ 48 w 8706"/>
                <a:gd name="connsiteY4" fmla="*/ 4435 h 7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06" h="7652">
                  <a:moveTo>
                    <a:pt x="48" y="4435"/>
                  </a:moveTo>
                  <a:cubicBezTo>
                    <a:pt x="2676" y="2954"/>
                    <a:pt x="5311" y="1480"/>
                    <a:pt x="7940" y="0"/>
                  </a:cubicBezTo>
                  <a:cubicBezTo>
                    <a:pt x="8203" y="863"/>
                    <a:pt x="8912" y="1909"/>
                    <a:pt x="8649" y="2572"/>
                  </a:cubicBezTo>
                  <a:cubicBezTo>
                    <a:pt x="7117" y="6429"/>
                    <a:pt x="3802" y="7504"/>
                    <a:pt x="8" y="7652"/>
                  </a:cubicBezTo>
                  <a:cubicBezTo>
                    <a:pt x="-10" y="6578"/>
                    <a:pt x="2" y="5509"/>
                    <a:pt x="48" y="4435"/>
                  </a:cubicBezTo>
                  <a:close/>
                </a:path>
              </a:pathLst>
            </a:custGeom>
            <a:grpFill/>
            <a:ln w="5715" cap="flat">
              <a:noFill/>
              <a:prstDash val="solid"/>
              <a:miter/>
            </a:ln>
          </p:spPr>
          <p:txBody>
            <a:bodyPr rtlCol="0" anchor="ctr"/>
            <a:lstStyle/>
            <a:p>
              <a:endParaRPr lang="zh-CN" altLang="en-US"/>
            </a:p>
          </p:txBody>
        </p:sp>
        <p:sp>
          <p:nvSpPr>
            <p:cNvPr id="2544" name="任意多边形: 形状 2543">
              <a:extLst>
                <a:ext uri="{FF2B5EF4-FFF2-40B4-BE49-F238E27FC236}">
                  <a16:creationId xmlns:a16="http://schemas.microsoft.com/office/drawing/2014/main" id="{60456B99-C69A-AF56-BA48-FF0C52997F1E}"/>
                </a:ext>
              </a:extLst>
            </p:cNvPr>
            <p:cNvSpPr/>
            <p:nvPr/>
          </p:nvSpPr>
          <p:spPr>
            <a:xfrm>
              <a:off x="5015704" y="5067130"/>
              <a:ext cx="9864" cy="3158"/>
            </a:xfrm>
            <a:custGeom>
              <a:avLst/>
              <a:gdLst>
                <a:gd name="connsiteX0" fmla="*/ 0 w 9864"/>
                <a:gd name="connsiteY0" fmla="*/ 0 h 3158"/>
                <a:gd name="connsiteX1" fmla="*/ 9864 w 9864"/>
                <a:gd name="connsiteY1" fmla="*/ 0 h 3158"/>
                <a:gd name="connsiteX2" fmla="*/ 0 w 9864"/>
                <a:gd name="connsiteY2" fmla="*/ 0 h 3158"/>
              </a:gdLst>
              <a:ahLst/>
              <a:cxnLst>
                <a:cxn ang="0">
                  <a:pos x="connsiteX0" y="connsiteY0"/>
                </a:cxn>
                <a:cxn ang="0">
                  <a:pos x="connsiteX1" y="connsiteY1"/>
                </a:cxn>
                <a:cxn ang="0">
                  <a:pos x="connsiteX2" y="connsiteY2"/>
                </a:cxn>
              </a:cxnLst>
              <a:rect l="l" t="t" r="r" b="b"/>
              <a:pathLst>
                <a:path w="9864" h="3158">
                  <a:moveTo>
                    <a:pt x="0" y="0"/>
                  </a:moveTo>
                  <a:cubicBezTo>
                    <a:pt x="3286" y="0"/>
                    <a:pt x="6578" y="0"/>
                    <a:pt x="9864" y="0"/>
                  </a:cubicBezTo>
                  <a:cubicBezTo>
                    <a:pt x="6578" y="4206"/>
                    <a:pt x="3286" y="4218"/>
                    <a:pt x="0" y="0"/>
                  </a:cubicBezTo>
                  <a:close/>
                </a:path>
              </a:pathLst>
            </a:custGeom>
            <a:grpFill/>
            <a:ln w="5715" cap="flat">
              <a:noFill/>
              <a:prstDash val="solid"/>
              <a:miter/>
            </a:ln>
          </p:spPr>
          <p:txBody>
            <a:bodyPr rtlCol="0" anchor="ctr"/>
            <a:lstStyle/>
            <a:p>
              <a:endParaRPr lang="zh-CN" altLang="en-US"/>
            </a:p>
          </p:txBody>
        </p:sp>
        <p:sp>
          <p:nvSpPr>
            <p:cNvPr id="2545" name="任意多边形: 形状 2544">
              <a:extLst>
                <a:ext uri="{FF2B5EF4-FFF2-40B4-BE49-F238E27FC236}">
                  <a16:creationId xmlns:a16="http://schemas.microsoft.com/office/drawing/2014/main" id="{8757606E-DA30-5F45-966F-AF2B5061D7B4}"/>
                </a:ext>
              </a:extLst>
            </p:cNvPr>
            <p:cNvSpPr/>
            <p:nvPr/>
          </p:nvSpPr>
          <p:spPr>
            <a:xfrm>
              <a:off x="4987118" y="5100026"/>
              <a:ext cx="5572" cy="6577"/>
            </a:xfrm>
            <a:custGeom>
              <a:avLst/>
              <a:gdLst>
                <a:gd name="connsiteX0" fmla="*/ 5573 w 5572"/>
                <a:gd name="connsiteY0" fmla="*/ 0 h 6577"/>
                <a:gd name="connsiteX1" fmla="*/ 2292 w 5572"/>
                <a:gd name="connsiteY1" fmla="*/ 6578 h 6577"/>
                <a:gd name="connsiteX2" fmla="*/ 5573 w 5572"/>
                <a:gd name="connsiteY2" fmla="*/ 0 h 6577"/>
              </a:gdLst>
              <a:ahLst/>
              <a:cxnLst>
                <a:cxn ang="0">
                  <a:pos x="connsiteX0" y="connsiteY0"/>
                </a:cxn>
                <a:cxn ang="0">
                  <a:pos x="connsiteX1" y="connsiteY1"/>
                </a:cxn>
                <a:cxn ang="0">
                  <a:pos x="connsiteX2" y="connsiteY2"/>
                </a:cxn>
              </a:cxnLst>
              <a:rect l="l" t="t" r="r" b="b"/>
              <a:pathLst>
                <a:path w="5572" h="6577">
                  <a:moveTo>
                    <a:pt x="5573" y="0"/>
                  </a:moveTo>
                  <a:cubicBezTo>
                    <a:pt x="4481" y="2194"/>
                    <a:pt x="3384" y="4383"/>
                    <a:pt x="2292" y="6578"/>
                  </a:cubicBezTo>
                  <a:cubicBezTo>
                    <a:pt x="-2703" y="1343"/>
                    <a:pt x="1423" y="663"/>
                    <a:pt x="5573" y="0"/>
                  </a:cubicBezTo>
                  <a:close/>
                </a:path>
              </a:pathLst>
            </a:custGeom>
            <a:grpFill/>
            <a:ln w="5715" cap="flat">
              <a:noFill/>
              <a:prstDash val="solid"/>
              <a:miter/>
            </a:ln>
          </p:spPr>
          <p:txBody>
            <a:bodyPr rtlCol="0" anchor="ctr"/>
            <a:lstStyle/>
            <a:p>
              <a:endParaRPr lang="zh-CN" altLang="en-US"/>
            </a:p>
          </p:txBody>
        </p:sp>
        <p:sp>
          <p:nvSpPr>
            <p:cNvPr id="2546" name="任意多边形: 形状 2545">
              <a:extLst>
                <a:ext uri="{FF2B5EF4-FFF2-40B4-BE49-F238E27FC236}">
                  <a16:creationId xmlns:a16="http://schemas.microsoft.com/office/drawing/2014/main" id="{9D12BEDD-94A3-3DCE-424B-C6930FD8683C}"/>
                </a:ext>
              </a:extLst>
            </p:cNvPr>
            <p:cNvSpPr/>
            <p:nvPr/>
          </p:nvSpPr>
          <p:spPr>
            <a:xfrm>
              <a:off x="5012384" y="5076022"/>
              <a:ext cx="2561" cy="4275"/>
            </a:xfrm>
            <a:custGeom>
              <a:avLst/>
              <a:gdLst>
                <a:gd name="connsiteX0" fmla="*/ 0 w 2561"/>
                <a:gd name="connsiteY0" fmla="*/ 4229 h 4275"/>
                <a:gd name="connsiteX1" fmla="*/ 1269 w 2561"/>
                <a:gd name="connsiteY1" fmla="*/ 0 h 4275"/>
                <a:gd name="connsiteX2" fmla="*/ 63 w 2561"/>
                <a:gd name="connsiteY2" fmla="*/ 4275 h 4275"/>
                <a:gd name="connsiteX3" fmla="*/ 0 w 2561"/>
                <a:gd name="connsiteY3" fmla="*/ 4229 h 4275"/>
              </a:gdLst>
              <a:ahLst/>
              <a:cxnLst>
                <a:cxn ang="0">
                  <a:pos x="connsiteX0" y="connsiteY0"/>
                </a:cxn>
                <a:cxn ang="0">
                  <a:pos x="connsiteX1" y="connsiteY1"/>
                </a:cxn>
                <a:cxn ang="0">
                  <a:pos x="connsiteX2" y="connsiteY2"/>
                </a:cxn>
                <a:cxn ang="0">
                  <a:pos x="connsiteX3" y="connsiteY3"/>
                </a:cxn>
              </a:cxnLst>
              <a:rect l="l" t="t" r="r" b="b"/>
              <a:pathLst>
                <a:path w="2561" h="4275">
                  <a:moveTo>
                    <a:pt x="0" y="4229"/>
                  </a:moveTo>
                  <a:cubicBezTo>
                    <a:pt x="423" y="2817"/>
                    <a:pt x="846" y="1412"/>
                    <a:pt x="1269" y="0"/>
                  </a:cubicBezTo>
                  <a:cubicBezTo>
                    <a:pt x="4241" y="2378"/>
                    <a:pt x="1332" y="3097"/>
                    <a:pt x="63" y="4275"/>
                  </a:cubicBezTo>
                  <a:cubicBezTo>
                    <a:pt x="63" y="4281"/>
                    <a:pt x="0" y="4229"/>
                    <a:pt x="0" y="4229"/>
                  </a:cubicBezTo>
                  <a:close/>
                </a:path>
              </a:pathLst>
            </a:custGeom>
            <a:grpFill/>
            <a:ln w="5715" cap="flat">
              <a:noFill/>
              <a:prstDash val="solid"/>
              <a:miter/>
            </a:ln>
          </p:spPr>
          <p:txBody>
            <a:bodyPr rtlCol="0" anchor="ctr"/>
            <a:lstStyle/>
            <a:p>
              <a:endParaRPr lang="zh-CN" altLang="en-US"/>
            </a:p>
          </p:txBody>
        </p:sp>
        <p:sp>
          <p:nvSpPr>
            <p:cNvPr id="2547" name="任意多边形: 形状 2546">
              <a:extLst>
                <a:ext uri="{FF2B5EF4-FFF2-40B4-BE49-F238E27FC236}">
                  <a16:creationId xmlns:a16="http://schemas.microsoft.com/office/drawing/2014/main" id="{4A82BA18-35AC-4093-069A-E53DD04FE2DF}"/>
                </a:ext>
              </a:extLst>
            </p:cNvPr>
            <p:cNvSpPr/>
            <p:nvPr/>
          </p:nvSpPr>
          <p:spPr>
            <a:xfrm>
              <a:off x="5021447" y="5073708"/>
              <a:ext cx="4132" cy="3303"/>
            </a:xfrm>
            <a:custGeom>
              <a:avLst/>
              <a:gdLst>
                <a:gd name="connsiteX0" fmla="*/ 4133 w 4132"/>
                <a:gd name="connsiteY0" fmla="*/ 0 h 3303"/>
                <a:gd name="connsiteX1" fmla="*/ 846 w 4132"/>
                <a:gd name="connsiteY1" fmla="*/ 3303 h 3303"/>
                <a:gd name="connsiteX2" fmla="*/ 4133 w 4132"/>
                <a:gd name="connsiteY2" fmla="*/ 0 h 3303"/>
              </a:gdLst>
              <a:ahLst/>
              <a:cxnLst>
                <a:cxn ang="0">
                  <a:pos x="connsiteX0" y="connsiteY0"/>
                </a:cxn>
                <a:cxn ang="0">
                  <a:pos x="connsiteX1" y="connsiteY1"/>
                </a:cxn>
                <a:cxn ang="0">
                  <a:pos x="connsiteX2" y="connsiteY2"/>
                </a:cxn>
              </a:cxnLst>
              <a:rect l="l" t="t" r="r" b="b"/>
              <a:pathLst>
                <a:path w="4132" h="3303">
                  <a:moveTo>
                    <a:pt x="4133" y="0"/>
                  </a:moveTo>
                  <a:cubicBezTo>
                    <a:pt x="3035" y="1103"/>
                    <a:pt x="1938" y="2206"/>
                    <a:pt x="846" y="3303"/>
                  </a:cubicBezTo>
                  <a:cubicBezTo>
                    <a:pt x="-1885" y="-1600"/>
                    <a:pt x="2750" y="817"/>
                    <a:pt x="4133" y="0"/>
                  </a:cubicBezTo>
                  <a:close/>
                </a:path>
              </a:pathLst>
            </a:custGeom>
            <a:grpFill/>
            <a:ln w="5715" cap="flat">
              <a:noFill/>
              <a:prstDash val="solid"/>
              <a:miter/>
            </a:ln>
          </p:spPr>
          <p:txBody>
            <a:bodyPr rtlCol="0" anchor="ctr"/>
            <a:lstStyle/>
            <a:p>
              <a:endParaRPr lang="zh-CN" altLang="en-US"/>
            </a:p>
          </p:txBody>
        </p:sp>
        <p:sp>
          <p:nvSpPr>
            <p:cNvPr id="2548" name="任意多边形: 形状 2547">
              <a:extLst>
                <a:ext uri="{FF2B5EF4-FFF2-40B4-BE49-F238E27FC236}">
                  <a16:creationId xmlns:a16="http://schemas.microsoft.com/office/drawing/2014/main" id="{2EEEAB51-D6CF-44B4-BC5E-8307629A416C}"/>
                </a:ext>
              </a:extLst>
            </p:cNvPr>
            <p:cNvSpPr/>
            <p:nvPr/>
          </p:nvSpPr>
          <p:spPr>
            <a:xfrm>
              <a:off x="5022277" y="5093442"/>
              <a:ext cx="3291" cy="6560"/>
            </a:xfrm>
            <a:custGeom>
              <a:avLst/>
              <a:gdLst>
                <a:gd name="connsiteX0" fmla="*/ 3292 w 3291"/>
                <a:gd name="connsiteY0" fmla="*/ 0 h 6560"/>
                <a:gd name="connsiteX1" fmla="*/ 3275 w 3291"/>
                <a:gd name="connsiteY1" fmla="*/ 6561 h 6560"/>
                <a:gd name="connsiteX2" fmla="*/ 0 w 3291"/>
                <a:gd name="connsiteY2" fmla="*/ 0 h 6560"/>
                <a:gd name="connsiteX3" fmla="*/ 3292 w 3291"/>
                <a:gd name="connsiteY3" fmla="*/ 0 h 6560"/>
              </a:gdLst>
              <a:ahLst/>
              <a:cxnLst>
                <a:cxn ang="0">
                  <a:pos x="connsiteX0" y="connsiteY0"/>
                </a:cxn>
                <a:cxn ang="0">
                  <a:pos x="connsiteX1" y="connsiteY1"/>
                </a:cxn>
                <a:cxn ang="0">
                  <a:pos x="connsiteX2" y="connsiteY2"/>
                </a:cxn>
                <a:cxn ang="0">
                  <a:pos x="connsiteX3" y="connsiteY3"/>
                </a:cxn>
              </a:cxnLst>
              <a:rect l="l" t="t" r="r" b="b"/>
              <a:pathLst>
                <a:path w="3291" h="6560">
                  <a:moveTo>
                    <a:pt x="3292" y="0"/>
                  </a:moveTo>
                  <a:cubicBezTo>
                    <a:pt x="3286" y="2189"/>
                    <a:pt x="3280" y="4378"/>
                    <a:pt x="3275" y="6561"/>
                  </a:cubicBezTo>
                  <a:cubicBezTo>
                    <a:pt x="640" y="5143"/>
                    <a:pt x="74" y="2691"/>
                    <a:pt x="0" y="0"/>
                  </a:cubicBezTo>
                  <a:cubicBezTo>
                    <a:pt x="1103" y="0"/>
                    <a:pt x="2200" y="0"/>
                    <a:pt x="3292" y="0"/>
                  </a:cubicBezTo>
                  <a:close/>
                </a:path>
              </a:pathLst>
            </a:custGeom>
            <a:grpFill/>
            <a:ln w="5715" cap="flat">
              <a:noFill/>
              <a:prstDash val="solid"/>
              <a:miter/>
            </a:ln>
          </p:spPr>
          <p:txBody>
            <a:bodyPr rtlCol="0" anchor="ctr"/>
            <a:lstStyle/>
            <a:p>
              <a:endParaRPr lang="zh-CN" altLang="en-US"/>
            </a:p>
          </p:txBody>
        </p:sp>
        <p:sp>
          <p:nvSpPr>
            <p:cNvPr id="2549" name="任意多边形: 形状 2548">
              <a:extLst>
                <a:ext uri="{FF2B5EF4-FFF2-40B4-BE49-F238E27FC236}">
                  <a16:creationId xmlns:a16="http://schemas.microsoft.com/office/drawing/2014/main" id="{0EACF9B7-CC9A-4348-BFB9-3C221A8B46FA}"/>
                </a:ext>
              </a:extLst>
            </p:cNvPr>
            <p:cNvSpPr/>
            <p:nvPr/>
          </p:nvSpPr>
          <p:spPr>
            <a:xfrm>
              <a:off x="4992684" y="5096739"/>
              <a:ext cx="3263" cy="3286"/>
            </a:xfrm>
            <a:custGeom>
              <a:avLst/>
              <a:gdLst>
                <a:gd name="connsiteX0" fmla="*/ 3263 w 3263"/>
                <a:gd name="connsiteY0" fmla="*/ 0 h 3286"/>
                <a:gd name="connsiteX1" fmla="*/ 0 w 3263"/>
                <a:gd name="connsiteY1" fmla="*/ 3286 h 3286"/>
                <a:gd name="connsiteX2" fmla="*/ 3263 w 3263"/>
                <a:gd name="connsiteY2" fmla="*/ 0 h 3286"/>
              </a:gdLst>
              <a:ahLst/>
              <a:cxnLst>
                <a:cxn ang="0">
                  <a:pos x="connsiteX0" y="connsiteY0"/>
                </a:cxn>
                <a:cxn ang="0">
                  <a:pos x="connsiteX1" y="connsiteY1"/>
                </a:cxn>
                <a:cxn ang="0">
                  <a:pos x="connsiteX2" y="connsiteY2"/>
                </a:cxn>
              </a:cxnLst>
              <a:rect l="l" t="t" r="r" b="b"/>
              <a:pathLst>
                <a:path w="3263" h="3286">
                  <a:moveTo>
                    <a:pt x="3263" y="0"/>
                  </a:moveTo>
                  <a:cubicBezTo>
                    <a:pt x="2177" y="1097"/>
                    <a:pt x="1086" y="2189"/>
                    <a:pt x="0" y="3286"/>
                  </a:cubicBezTo>
                  <a:cubicBezTo>
                    <a:pt x="1086" y="2195"/>
                    <a:pt x="2177" y="1097"/>
                    <a:pt x="3263" y="0"/>
                  </a:cubicBezTo>
                  <a:close/>
                </a:path>
              </a:pathLst>
            </a:custGeom>
            <a:grpFill/>
            <a:ln w="5715" cap="flat">
              <a:noFill/>
              <a:prstDash val="solid"/>
              <a:miter/>
            </a:ln>
          </p:spPr>
          <p:txBody>
            <a:bodyPr rtlCol="0" anchor="ctr"/>
            <a:lstStyle/>
            <a:p>
              <a:endParaRPr lang="zh-CN" altLang="en-US"/>
            </a:p>
          </p:txBody>
        </p:sp>
        <p:sp>
          <p:nvSpPr>
            <p:cNvPr id="2550" name="任意多边形: 形状 2549">
              <a:extLst>
                <a:ext uri="{FF2B5EF4-FFF2-40B4-BE49-F238E27FC236}">
                  <a16:creationId xmlns:a16="http://schemas.microsoft.com/office/drawing/2014/main" id="{734BE15F-FFFF-BB41-77EE-B83BCC7A6299}"/>
                </a:ext>
              </a:extLst>
            </p:cNvPr>
            <p:cNvSpPr/>
            <p:nvPr/>
          </p:nvSpPr>
          <p:spPr>
            <a:xfrm>
              <a:off x="5022282" y="5080303"/>
              <a:ext cx="1678" cy="3274"/>
            </a:xfrm>
            <a:custGeom>
              <a:avLst/>
              <a:gdLst>
                <a:gd name="connsiteX0" fmla="*/ 0 w 1678"/>
                <a:gd name="connsiteY0" fmla="*/ 0 h 3274"/>
                <a:gd name="connsiteX1" fmla="*/ 0 w 1678"/>
                <a:gd name="connsiteY1" fmla="*/ 3275 h 3274"/>
                <a:gd name="connsiteX2" fmla="*/ 0 w 1678"/>
                <a:gd name="connsiteY2" fmla="*/ 0 h 3274"/>
              </a:gdLst>
              <a:ahLst/>
              <a:cxnLst>
                <a:cxn ang="0">
                  <a:pos x="connsiteX0" y="connsiteY0"/>
                </a:cxn>
                <a:cxn ang="0">
                  <a:pos x="connsiteX1" y="connsiteY1"/>
                </a:cxn>
                <a:cxn ang="0">
                  <a:pos x="connsiteX2" y="connsiteY2"/>
                </a:cxn>
              </a:cxnLst>
              <a:rect l="l" t="t" r="r" b="b"/>
              <a:pathLst>
                <a:path w="1678" h="3274">
                  <a:moveTo>
                    <a:pt x="0" y="0"/>
                  </a:moveTo>
                  <a:cubicBezTo>
                    <a:pt x="2246" y="1091"/>
                    <a:pt x="2229" y="2183"/>
                    <a:pt x="0" y="3275"/>
                  </a:cubicBezTo>
                  <a:cubicBezTo>
                    <a:pt x="0" y="2183"/>
                    <a:pt x="0" y="1091"/>
                    <a:pt x="0" y="0"/>
                  </a:cubicBezTo>
                  <a:close/>
                </a:path>
              </a:pathLst>
            </a:custGeom>
            <a:grpFill/>
            <a:ln w="5715" cap="flat">
              <a:noFill/>
              <a:prstDash val="solid"/>
              <a:miter/>
            </a:ln>
          </p:spPr>
          <p:txBody>
            <a:bodyPr rtlCol="0" anchor="ctr"/>
            <a:lstStyle/>
            <a:p>
              <a:endParaRPr lang="zh-CN" altLang="en-US"/>
            </a:p>
          </p:txBody>
        </p:sp>
        <p:sp>
          <p:nvSpPr>
            <p:cNvPr id="2551" name="任意多边形: 形状 2550">
              <a:extLst>
                <a:ext uri="{FF2B5EF4-FFF2-40B4-BE49-F238E27FC236}">
                  <a16:creationId xmlns:a16="http://schemas.microsoft.com/office/drawing/2014/main" id="{727F8495-76EC-27C1-2E8A-2299411B0F3D}"/>
                </a:ext>
              </a:extLst>
            </p:cNvPr>
            <p:cNvSpPr/>
            <p:nvPr/>
          </p:nvSpPr>
          <p:spPr>
            <a:xfrm>
              <a:off x="4933483" y="5080286"/>
              <a:ext cx="1298" cy="1391"/>
            </a:xfrm>
            <a:custGeom>
              <a:avLst/>
              <a:gdLst>
                <a:gd name="connsiteX0" fmla="*/ 0 w 1298"/>
                <a:gd name="connsiteY0" fmla="*/ 0 h 1391"/>
                <a:gd name="connsiteX1" fmla="*/ 1297 w 1298"/>
                <a:gd name="connsiteY1" fmla="*/ 726 h 1391"/>
                <a:gd name="connsiteX2" fmla="*/ 12 w 1298"/>
                <a:gd name="connsiteY2" fmla="*/ 0 h 1391"/>
                <a:gd name="connsiteX3" fmla="*/ 0 w 1298"/>
                <a:gd name="connsiteY3" fmla="*/ 0 h 1391"/>
              </a:gdLst>
              <a:ahLst/>
              <a:cxnLst>
                <a:cxn ang="0">
                  <a:pos x="connsiteX0" y="connsiteY0"/>
                </a:cxn>
                <a:cxn ang="0">
                  <a:pos x="connsiteX1" y="connsiteY1"/>
                </a:cxn>
                <a:cxn ang="0">
                  <a:pos x="connsiteX2" y="connsiteY2"/>
                </a:cxn>
                <a:cxn ang="0">
                  <a:pos x="connsiteX3" y="connsiteY3"/>
                </a:cxn>
              </a:cxnLst>
              <a:rect l="l" t="t" r="r" b="b"/>
              <a:pathLst>
                <a:path w="1298" h="1391">
                  <a:moveTo>
                    <a:pt x="0" y="0"/>
                  </a:moveTo>
                  <a:cubicBezTo>
                    <a:pt x="452" y="246"/>
                    <a:pt x="1326" y="583"/>
                    <a:pt x="1297" y="726"/>
                  </a:cubicBezTo>
                  <a:cubicBezTo>
                    <a:pt x="1069" y="1817"/>
                    <a:pt x="566" y="1560"/>
                    <a:pt x="12" y="0"/>
                  </a:cubicBezTo>
                  <a:lnTo>
                    <a:pt x="0" y="0"/>
                  </a:lnTo>
                  <a:close/>
                </a:path>
              </a:pathLst>
            </a:custGeom>
            <a:grpFill/>
            <a:ln w="5715" cap="flat">
              <a:noFill/>
              <a:prstDash val="solid"/>
              <a:miter/>
            </a:ln>
          </p:spPr>
          <p:txBody>
            <a:bodyPr rtlCol="0" anchor="ctr"/>
            <a:lstStyle/>
            <a:p>
              <a:endParaRPr lang="zh-CN" altLang="en-US"/>
            </a:p>
          </p:txBody>
        </p:sp>
        <p:sp>
          <p:nvSpPr>
            <p:cNvPr id="2552" name="任意多边形: 形状 2551">
              <a:extLst>
                <a:ext uri="{FF2B5EF4-FFF2-40B4-BE49-F238E27FC236}">
                  <a16:creationId xmlns:a16="http://schemas.microsoft.com/office/drawing/2014/main" id="{F3AAE124-FE59-8FBD-D14F-9312F56D847B}"/>
                </a:ext>
              </a:extLst>
            </p:cNvPr>
            <p:cNvSpPr/>
            <p:nvPr/>
          </p:nvSpPr>
          <p:spPr>
            <a:xfrm>
              <a:off x="4971563" y="5070416"/>
              <a:ext cx="1387" cy="1287"/>
            </a:xfrm>
            <a:custGeom>
              <a:avLst/>
              <a:gdLst>
                <a:gd name="connsiteX0" fmla="*/ 1388 w 1387"/>
                <a:gd name="connsiteY0" fmla="*/ 0 h 1287"/>
                <a:gd name="connsiteX1" fmla="*/ 651 w 1387"/>
                <a:gd name="connsiteY1" fmla="*/ 1286 h 1287"/>
                <a:gd name="connsiteX2" fmla="*/ 1388 w 1387"/>
                <a:gd name="connsiteY2" fmla="*/ 0 h 1287"/>
                <a:gd name="connsiteX3" fmla="*/ 1388 w 1387"/>
                <a:gd name="connsiteY3" fmla="*/ 0 h 1287"/>
              </a:gdLst>
              <a:ahLst/>
              <a:cxnLst>
                <a:cxn ang="0">
                  <a:pos x="connsiteX0" y="connsiteY0"/>
                </a:cxn>
                <a:cxn ang="0">
                  <a:pos x="connsiteX1" y="connsiteY1"/>
                </a:cxn>
                <a:cxn ang="0">
                  <a:pos x="connsiteX2" y="connsiteY2"/>
                </a:cxn>
                <a:cxn ang="0">
                  <a:pos x="connsiteX3" y="connsiteY3"/>
                </a:cxn>
              </a:cxnLst>
              <a:rect l="l" t="t" r="r" b="b"/>
              <a:pathLst>
                <a:path w="1387" h="1287">
                  <a:moveTo>
                    <a:pt x="1388" y="0"/>
                  </a:moveTo>
                  <a:cubicBezTo>
                    <a:pt x="1136" y="452"/>
                    <a:pt x="799" y="1320"/>
                    <a:pt x="651" y="1286"/>
                  </a:cubicBezTo>
                  <a:cubicBezTo>
                    <a:pt x="-424" y="1052"/>
                    <a:pt x="-161" y="543"/>
                    <a:pt x="1388" y="0"/>
                  </a:cubicBezTo>
                  <a:lnTo>
                    <a:pt x="1388" y="0"/>
                  </a:lnTo>
                  <a:close/>
                </a:path>
              </a:pathLst>
            </a:custGeom>
            <a:grpFill/>
            <a:ln w="5715" cap="flat">
              <a:noFill/>
              <a:prstDash val="solid"/>
              <a:miter/>
            </a:ln>
          </p:spPr>
          <p:txBody>
            <a:bodyPr rtlCol="0" anchor="ctr"/>
            <a:lstStyle/>
            <a:p>
              <a:endParaRPr lang="zh-CN" altLang="en-US"/>
            </a:p>
          </p:txBody>
        </p:sp>
        <p:sp>
          <p:nvSpPr>
            <p:cNvPr id="2553" name="任意多边形: 形状 2552">
              <a:extLst>
                <a:ext uri="{FF2B5EF4-FFF2-40B4-BE49-F238E27FC236}">
                  <a16:creationId xmlns:a16="http://schemas.microsoft.com/office/drawing/2014/main" id="{0537D303-C181-1DAA-C8BE-72C864FB061D}"/>
                </a:ext>
              </a:extLst>
            </p:cNvPr>
            <p:cNvSpPr/>
            <p:nvPr userDrawn="1"/>
          </p:nvSpPr>
          <p:spPr>
            <a:xfrm>
              <a:off x="5881742" y="5595299"/>
              <a:ext cx="67901" cy="78930"/>
            </a:xfrm>
            <a:custGeom>
              <a:avLst/>
              <a:gdLst>
                <a:gd name="connsiteX0" fmla="*/ 61324 w 67901"/>
                <a:gd name="connsiteY0" fmla="*/ 1411 h 78930"/>
                <a:gd name="connsiteX1" fmla="*/ 66628 w 67901"/>
                <a:gd name="connsiteY1" fmla="*/ 3886 h 78930"/>
                <a:gd name="connsiteX2" fmla="*/ 67896 w 67901"/>
                <a:gd name="connsiteY2" fmla="*/ 11281 h 78930"/>
                <a:gd name="connsiteX3" fmla="*/ 67902 w 67901"/>
                <a:gd name="connsiteY3" fmla="*/ 11287 h 78930"/>
                <a:gd name="connsiteX4" fmla="*/ 64604 w 67901"/>
                <a:gd name="connsiteY4" fmla="*/ 14544 h 78930"/>
                <a:gd name="connsiteX5" fmla="*/ 64576 w 67901"/>
                <a:gd name="connsiteY5" fmla="*/ 14550 h 78930"/>
                <a:gd name="connsiteX6" fmla="*/ 51477 w 67901"/>
                <a:gd name="connsiteY6" fmla="*/ 21162 h 78930"/>
                <a:gd name="connsiteX7" fmla="*/ 44802 w 67901"/>
                <a:gd name="connsiteY7" fmla="*/ 40851 h 78930"/>
                <a:gd name="connsiteX8" fmla="*/ 41618 w 67901"/>
                <a:gd name="connsiteY8" fmla="*/ 44188 h 78930"/>
                <a:gd name="connsiteX9" fmla="*/ 41618 w 67901"/>
                <a:gd name="connsiteY9" fmla="*/ 44200 h 78930"/>
                <a:gd name="connsiteX10" fmla="*/ 41601 w 67901"/>
                <a:gd name="connsiteY10" fmla="*/ 54052 h 78930"/>
                <a:gd name="connsiteX11" fmla="*/ 41601 w 67901"/>
                <a:gd name="connsiteY11" fmla="*/ 54069 h 78930"/>
                <a:gd name="connsiteX12" fmla="*/ 41630 w 67901"/>
                <a:gd name="connsiteY12" fmla="*/ 60647 h 78930"/>
                <a:gd name="connsiteX13" fmla="*/ 41630 w 67901"/>
                <a:gd name="connsiteY13" fmla="*/ 60647 h 78930"/>
                <a:gd name="connsiteX14" fmla="*/ 38327 w 67901"/>
                <a:gd name="connsiteY14" fmla="*/ 67208 h 78930"/>
                <a:gd name="connsiteX15" fmla="*/ 35064 w 67901"/>
                <a:gd name="connsiteY15" fmla="*/ 67242 h 78930"/>
                <a:gd name="connsiteX16" fmla="*/ 24371 w 67901"/>
                <a:gd name="connsiteY16" fmla="*/ 73666 h 78930"/>
                <a:gd name="connsiteX17" fmla="*/ 12838 w 67901"/>
                <a:gd name="connsiteY17" fmla="*/ 73872 h 78930"/>
                <a:gd name="connsiteX18" fmla="*/ 4637 w 67901"/>
                <a:gd name="connsiteY18" fmla="*/ 73020 h 78930"/>
                <a:gd name="connsiteX19" fmla="*/ 76 w 67901"/>
                <a:gd name="connsiteY19" fmla="*/ 73118 h 78930"/>
                <a:gd name="connsiteX20" fmla="*/ 2134 w 67901"/>
                <a:gd name="connsiteY20" fmla="*/ 67197 h 78930"/>
                <a:gd name="connsiteX21" fmla="*/ 5442 w 67901"/>
                <a:gd name="connsiteY21" fmla="*/ 63928 h 78930"/>
                <a:gd name="connsiteX22" fmla="*/ 28480 w 67901"/>
                <a:gd name="connsiteY22" fmla="*/ 30318 h 78930"/>
                <a:gd name="connsiteX23" fmla="*/ 41699 w 67901"/>
                <a:gd name="connsiteY23" fmla="*/ 17888 h 78930"/>
                <a:gd name="connsiteX24" fmla="*/ 61335 w 67901"/>
                <a:gd name="connsiteY24" fmla="*/ 1411 h 78930"/>
                <a:gd name="connsiteX25" fmla="*/ 61324 w 67901"/>
                <a:gd name="connsiteY25" fmla="*/ 1411 h 7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7901" h="78930">
                  <a:moveTo>
                    <a:pt x="61324" y="1411"/>
                  </a:moveTo>
                  <a:cubicBezTo>
                    <a:pt x="63627" y="1166"/>
                    <a:pt x="67936" y="-2852"/>
                    <a:pt x="66628" y="3886"/>
                  </a:cubicBezTo>
                  <a:cubicBezTo>
                    <a:pt x="66073" y="6738"/>
                    <a:pt x="67056" y="8893"/>
                    <a:pt x="67896" y="11281"/>
                  </a:cubicBezTo>
                  <a:lnTo>
                    <a:pt x="67902" y="11287"/>
                  </a:lnTo>
                  <a:cubicBezTo>
                    <a:pt x="66713" y="12281"/>
                    <a:pt x="65736" y="13493"/>
                    <a:pt x="64604" y="14544"/>
                  </a:cubicBezTo>
                  <a:lnTo>
                    <a:pt x="64576" y="14550"/>
                  </a:lnTo>
                  <a:cubicBezTo>
                    <a:pt x="61324" y="18962"/>
                    <a:pt x="55975" y="19225"/>
                    <a:pt x="51477" y="21162"/>
                  </a:cubicBezTo>
                  <a:cubicBezTo>
                    <a:pt x="49248" y="27723"/>
                    <a:pt x="47025" y="34290"/>
                    <a:pt x="44802" y="40851"/>
                  </a:cubicBezTo>
                  <a:cubicBezTo>
                    <a:pt x="43699" y="41925"/>
                    <a:pt x="42693" y="43091"/>
                    <a:pt x="41618" y="44188"/>
                  </a:cubicBezTo>
                  <a:lnTo>
                    <a:pt x="41618" y="44200"/>
                  </a:lnTo>
                  <a:cubicBezTo>
                    <a:pt x="37058" y="47474"/>
                    <a:pt x="38561" y="50761"/>
                    <a:pt x="41601" y="54052"/>
                  </a:cubicBezTo>
                  <a:lnTo>
                    <a:pt x="41601" y="54069"/>
                  </a:lnTo>
                  <a:cubicBezTo>
                    <a:pt x="43653" y="56253"/>
                    <a:pt x="43430" y="58447"/>
                    <a:pt x="41630" y="60647"/>
                  </a:cubicBezTo>
                  <a:lnTo>
                    <a:pt x="41630" y="60647"/>
                  </a:lnTo>
                  <a:cubicBezTo>
                    <a:pt x="39047" y="62088"/>
                    <a:pt x="39481" y="65048"/>
                    <a:pt x="38327" y="67208"/>
                  </a:cubicBezTo>
                  <a:cubicBezTo>
                    <a:pt x="37241" y="67220"/>
                    <a:pt x="36149" y="67225"/>
                    <a:pt x="35064" y="67242"/>
                  </a:cubicBezTo>
                  <a:cubicBezTo>
                    <a:pt x="31057" y="68649"/>
                    <a:pt x="22953" y="63225"/>
                    <a:pt x="24371" y="73666"/>
                  </a:cubicBezTo>
                  <a:cubicBezTo>
                    <a:pt x="20559" y="70706"/>
                    <a:pt x="17284" y="86708"/>
                    <a:pt x="12838" y="73872"/>
                  </a:cubicBezTo>
                  <a:cubicBezTo>
                    <a:pt x="11621" y="70357"/>
                    <a:pt x="7780" y="70637"/>
                    <a:pt x="4637" y="73020"/>
                  </a:cubicBezTo>
                  <a:cubicBezTo>
                    <a:pt x="3254" y="74072"/>
                    <a:pt x="1071" y="76649"/>
                    <a:pt x="76" y="73118"/>
                  </a:cubicBezTo>
                  <a:cubicBezTo>
                    <a:pt x="-387" y="71466"/>
                    <a:pt x="1379" y="69186"/>
                    <a:pt x="2134" y="67197"/>
                  </a:cubicBezTo>
                  <a:cubicBezTo>
                    <a:pt x="3236" y="66105"/>
                    <a:pt x="4339" y="65014"/>
                    <a:pt x="5442" y="63928"/>
                  </a:cubicBezTo>
                  <a:cubicBezTo>
                    <a:pt x="11312" y="51526"/>
                    <a:pt x="22742" y="43016"/>
                    <a:pt x="28480" y="30318"/>
                  </a:cubicBezTo>
                  <a:cubicBezTo>
                    <a:pt x="30846" y="25077"/>
                    <a:pt x="41064" y="26249"/>
                    <a:pt x="41699" y="17888"/>
                  </a:cubicBezTo>
                  <a:cubicBezTo>
                    <a:pt x="51048" y="15733"/>
                    <a:pt x="57632" y="10293"/>
                    <a:pt x="61335" y="1411"/>
                  </a:cubicBezTo>
                  <a:lnTo>
                    <a:pt x="61324" y="1411"/>
                  </a:lnTo>
                  <a:close/>
                </a:path>
              </a:pathLst>
            </a:custGeom>
            <a:grpFill/>
            <a:ln w="5715" cap="flat">
              <a:noFill/>
              <a:prstDash val="solid"/>
              <a:miter/>
            </a:ln>
          </p:spPr>
          <p:txBody>
            <a:bodyPr rtlCol="0" anchor="ctr"/>
            <a:lstStyle/>
            <a:p>
              <a:endParaRPr lang="zh-CN" altLang="en-US"/>
            </a:p>
          </p:txBody>
        </p:sp>
        <p:sp>
          <p:nvSpPr>
            <p:cNvPr id="2554" name="任意多边形: 形状 2553">
              <a:extLst>
                <a:ext uri="{FF2B5EF4-FFF2-40B4-BE49-F238E27FC236}">
                  <a16:creationId xmlns:a16="http://schemas.microsoft.com/office/drawing/2014/main" id="{24EF10F0-8173-6E11-2D33-A719E9C7766E}"/>
                </a:ext>
              </a:extLst>
            </p:cNvPr>
            <p:cNvSpPr/>
            <p:nvPr userDrawn="1"/>
          </p:nvSpPr>
          <p:spPr>
            <a:xfrm>
              <a:off x="5810161" y="5654786"/>
              <a:ext cx="10015" cy="6568"/>
            </a:xfrm>
            <a:custGeom>
              <a:avLst/>
              <a:gdLst>
                <a:gd name="connsiteX0" fmla="*/ 1392 w 10015"/>
                <a:gd name="connsiteY0" fmla="*/ 1132 h 6568"/>
                <a:gd name="connsiteX1" fmla="*/ 10015 w 10015"/>
                <a:gd name="connsiteY1" fmla="*/ 0 h 6568"/>
                <a:gd name="connsiteX2" fmla="*/ 2637 w 10015"/>
                <a:gd name="connsiteY2" fmla="*/ 6566 h 6568"/>
                <a:gd name="connsiteX3" fmla="*/ 1357 w 10015"/>
                <a:gd name="connsiteY3" fmla="*/ 1166 h 6568"/>
                <a:gd name="connsiteX4" fmla="*/ 1392 w 10015"/>
                <a:gd name="connsiteY4" fmla="*/ 1132 h 6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6568">
                  <a:moveTo>
                    <a:pt x="1392" y="1132"/>
                  </a:moveTo>
                  <a:cubicBezTo>
                    <a:pt x="3946" y="795"/>
                    <a:pt x="6506" y="463"/>
                    <a:pt x="10015" y="0"/>
                  </a:cubicBezTo>
                  <a:cubicBezTo>
                    <a:pt x="9467" y="4949"/>
                    <a:pt x="5472" y="6504"/>
                    <a:pt x="2637" y="6566"/>
                  </a:cubicBezTo>
                  <a:cubicBezTo>
                    <a:pt x="-2421" y="6675"/>
                    <a:pt x="1351" y="3155"/>
                    <a:pt x="1357" y="1166"/>
                  </a:cubicBezTo>
                  <a:cubicBezTo>
                    <a:pt x="1357" y="1166"/>
                    <a:pt x="1392" y="1132"/>
                    <a:pt x="1392" y="1132"/>
                  </a:cubicBezTo>
                  <a:close/>
                </a:path>
              </a:pathLst>
            </a:custGeom>
            <a:grpFill/>
            <a:ln w="5715" cap="flat">
              <a:noFill/>
              <a:prstDash val="solid"/>
              <a:miter/>
            </a:ln>
          </p:spPr>
          <p:txBody>
            <a:bodyPr rtlCol="0" anchor="ctr"/>
            <a:lstStyle/>
            <a:p>
              <a:endParaRPr lang="zh-CN" altLang="en-US"/>
            </a:p>
          </p:txBody>
        </p:sp>
        <p:sp>
          <p:nvSpPr>
            <p:cNvPr id="2555" name="任意多边形: 形状 2554">
              <a:extLst>
                <a:ext uri="{FF2B5EF4-FFF2-40B4-BE49-F238E27FC236}">
                  <a16:creationId xmlns:a16="http://schemas.microsoft.com/office/drawing/2014/main" id="{F558993A-2C6D-8640-C13B-18DD80AB69B9}"/>
                </a:ext>
              </a:extLst>
            </p:cNvPr>
            <p:cNvSpPr/>
            <p:nvPr/>
          </p:nvSpPr>
          <p:spPr>
            <a:xfrm>
              <a:off x="5371666" y="4756452"/>
              <a:ext cx="51820" cy="65321"/>
            </a:xfrm>
            <a:custGeom>
              <a:avLst/>
              <a:gdLst>
                <a:gd name="connsiteX0" fmla="*/ 51821 w 51820"/>
                <a:gd name="connsiteY0" fmla="*/ 4743 h 65321"/>
                <a:gd name="connsiteX1" fmla="*/ 13387 w 51820"/>
                <a:gd name="connsiteY1" fmla="*/ 65322 h 65321"/>
                <a:gd name="connsiteX2" fmla="*/ 6427 w 51820"/>
                <a:gd name="connsiteY2" fmla="*/ 56275 h 65321"/>
                <a:gd name="connsiteX3" fmla="*/ 1792 w 51820"/>
                <a:gd name="connsiteY3" fmla="*/ 35255 h 65321"/>
                <a:gd name="connsiteX4" fmla="*/ 7375 w 51820"/>
                <a:gd name="connsiteY4" fmla="*/ 9246 h 65321"/>
                <a:gd name="connsiteX5" fmla="*/ 3706 w 51820"/>
                <a:gd name="connsiteY5" fmla="*/ 29798 h 65321"/>
                <a:gd name="connsiteX6" fmla="*/ 20731 w 51820"/>
                <a:gd name="connsiteY6" fmla="*/ 20608 h 65321"/>
                <a:gd name="connsiteX7" fmla="*/ 24395 w 51820"/>
                <a:gd name="connsiteY7" fmla="*/ 6543 h 65321"/>
                <a:gd name="connsiteX8" fmla="*/ 37008 w 51820"/>
                <a:gd name="connsiteY8" fmla="*/ 4080 h 65321"/>
                <a:gd name="connsiteX9" fmla="*/ 45243 w 51820"/>
                <a:gd name="connsiteY9" fmla="*/ 1468 h 65321"/>
                <a:gd name="connsiteX10" fmla="*/ 51821 w 51820"/>
                <a:gd name="connsiteY10" fmla="*/ 1468 h 65321"/>
                <a:gd name="connsiteX11" fmla="*/ 51821 w 51820"/>
                <a:gd name="connsiteY11" fmla="*/ 4743 h 65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20" h="65321">
                  <a:moveTo>
                    <a:pt x="51821" y="4743"/>
                  </a:moveTo>
                  <a:cubicBezTo>
                    <a:pt x="33744" y="21219"/>
                    <a:pt x="20714" y="40885"/>
                    <a:pt x="13387" y="65322"/>
                  </a:cubicBezTo>
                  <a:cubicBezTo>
                    <a:pt x="9581" y="63453"/>
                    <a:pt x="5044" y="59818"/>
                    <a:pt x="6427" y="56275"/>
                  </a:cubicBezTo>
                  <a:cubicBezTo>
                    <a:pt x="9770" y="47720"/>
                    <a:pt x="4866" y="41250"/>
                    <a:pt x="1792" y="35255"/>
                  </a:cubicBezTo>
                  <a:cubicBezTo>
                    <a:pt x="-3437" y="25054"/>
                    <a:pt x="4123" y="18973"/>
                    <a:pt x="7375" y="9246"/>
                  </a:cubicBezTo>
                  <a:cubicBezTo>
                    <a:pt x="9621" y="17453"/>
                    <a:pt x="20543" y="23465"/>
                    <a:pt x="3706" y="29798"/>
                  </a:cubicBezTo>
                  <a:cubicBezTo>
                    <a:pt x="19554" y="31117"/>
                    <a:pt x="18599" y="30918"/>
                    <a:pt x="20731" y="20608"/>
                  </a:cubicBezTo>
                  <a:cubicBezTo>
                    <a:pt x="21674" y="16053"/>
                    <a:pt x="28875" y="12915"/>
                    <a:pt x="24395" y="6543"/>
                  </a:cubicBezTo>
                  <a:cubicBezTo>
                    <a:pt x="28904" y="7532"/>
                    <a:pt x="30772" y="-3675"/>
                    <a:pt x="37008" y="4080"/>
                  </a:cubicBezTo>
                  <a:cubicBezTo>
                    <a:pt x="41002" y="9046"/>
                    <a:pt x="43317" y="4994"/>
                    <a:pt x="45243" y="1468"/>
                  </a:cubicBezTo>
                  <a:cubicBezTo>
                    <a:pt x="47437" y="-641"/>
                    <a:pt x="49626" y="-332"/>
                    <a:pt x="51821" y="1468"/>
                  </a:cubicBezTo>
                  <a:cubicBezTo>
                    <a:pt x="51821" y="2565"/>
                    <a:pt x="51821" y="3651"/>
                    <a:pt x="51821" y="4743"/>
                  </a:cubicBezTo>
                  <a:close/>
                </a:path>
              </a:pathLst>
            </a:custGeom>
            <a:grpFill/>
            <a:ln w="5715" cap="flat">
              <a:noFill/>
              <a:prstDash val="solid"/>
              <a:miter/>
            </a:ln>
          </p:spPr>
          <p:txBody>
            <a:bodyPr rtlCol="0" anchor="ctr"/>
            <a:lstStyle/>
            <a:p>
              <a:endParaRPr lang="zh-CN" altLang="en-US"/>
            </a:p>
          </p:txBody>
        </p:sp>
        <p:sp>
          <p:nvSpPr>
            <p:cNvPr id="2556" name="任意多边形: 形状 2555">
              <a:extLst>
                <a:ext uri="{FF2B5EF4-FFF2-40B4-BE49-F238E27FC236}">
                  <a16:creationId xmlns:a16="http://schemas.microsoft.com/office/drawing/2014/main" id="{F8567E34-84A6-00A4-D077-1857F1178CD3}"/>
                </a:ext>
              </a:extLst>
            </p:cNvPr>
            <p:cNvSpPr/>
            <p:nvPr/>
          </p:nvSpPr>
          <p:spPr>
            <a:xfrm>
              <a:off x="5380762" y="4833581"/>
              <a:ext cx="12695" cy="13847"/>
            </a:xfrm>
            <a:custGeom>
              <a:avLst/>
              <a:gdLst>
                <a:gd name="connsiteX0" fmla="*/ 0 w 12695"/>
                <a:gd name="connsiteY0" fmla="*/ 6595 h 13847"/>
                <a:gd name="connsiteX1" fmla="*/ 17 w 12695"/>
                <a:gd name="connsiteY1" fmla="*/ 3252 h 13847"/>
                <a:gd name="connsiteX2" fmla="*/ 9847 w 12695"/>
                <a:gd name="connsiteY2" fmla="*/ 0 h 13847"/>
                <a:gd name="connsiteX3" fmla="*/ 12390 w 12695"/>
                <a:gd name="connsiteY3" fmla="*/ 3692 h 13847"/>
                <a:gd name="connsiteX4" fmla="*/ 9173 w 12695"/>
                <a:gd name="connsiteY4" fmla="*/ 13670 h 13847"/>
                <a:gd name="connsiteX5" fmla="*/ 5184 w 12695"/>
                <a:gd name="connsiteY5" fmla="*/ 12990 h 13847"/>
                <a:gd name="connsiteX6" fmla="*/ 0 w 12695"/>
                <a:gd name="connsiteY6" fmla="*/ 6595 h 13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95" h="13847">
                  <a:moveTo>
                    <a:pt x="0" y="6595"/>
                  </a:moveTo>
                  <a:cubicBezTo>
                    <a:pt x="6" y="5481"/>
                    <a:pt x="12" y="4366"/>
                    <a:pt x="17" y="3252"/>
                  </a:cubicBezTo>
                  <a:cubicBezTo>
                    <a:pt x="3298" y="2166"/>
                    <a:pt x="6572" y="1086"/>
                    <a:pt x="9847" y="0"/>
                  </a:cubicBezTo>
                  <a:cubicBezTo>
                    <a:pt x="11041" y="994"/>
                    <a:pt x="11870" y="2235"/>
                    <a:pt x="12390" y="3692"/>
                  </a:cubicBezTo>
                  <a:cubicBezTo>
                    <a:pt x="13116" y="7601"/>
                    <a:pt x="12739" y="11156"/>
                    <a:pt x="9173" y="13670"/>
                  </a:cubicBezTo>
                  <a:cubicBezTo>
                    <a:pt x="7749" y="14042"/>
                    <a:pt x="6407" y="13836"/>
                    <a:pt x="5184" y="12990"/>
                  </a:cubicBezTo>
                  <a:cubicBezTo>
                    <a:pt x="2949" y="11281"/>
                    <a:pt x="1863" y="8624"/>
                    <a:pt x="0" y="6595"/>
                  </a:cubicBezTo>
                  <a:close/>
                </a:path>
              </a:pathLst>
            </a:custGeom>
            <a:grpFill/>
            <a:ln w="5715" cap="flat">
              <a:noFill/>
              <a:prstDash val="solid"/>
              <a:miter/>
            </a:ln>
          </p:spPr>
          <p:txBody>
            <a:bodyPr rtlCol="0" anchor="ctr"/>
            <a:lstStyle/>
            <a:p>
              <a:endParaRPr lang="zh-CN" altLang="en-US"/>
            </a:p>
          </p:txBody>
        </p:sp>
        <p:sp>
          <p:nvSpPr>
            <p:cNvPr id="2557" name="任意多边形: 形状 2556">
              <a:extLst>
                <a:ext uri="{FF2B5EF4-FFF2-40B4-BE49-F238E27FC236}">
                  <a16:creationId xmlns:a16="http://schemas.microsoft.com/office/drawing/2014/main" id="{14B92336-C3BD-CB55-C432-AD92ED245EB2}"/>
                </a:ext>
              </a:extLst>
            </p:cNvPr>
            <p:cNvSpPr/>
            <p:nvPr/>
          </p:nvSpPr>
          <p:spPr>
            <a:xfrm>
              <a:off x="5390603" y="4830283"/>
              <a:ext cx="7643" cy="7516"/>
            </a:xfrm>
            <a:custGeom>
              <a:avLst/>
              <a:gdLst>
                <a:gd name="connsiteX0" fmla="*/ 0 w 7643"/>
                <a:gd name="connsiteY0" fmla="*/ 6584 h 7516"/>
                <a:gd name="connsiteX1" fmla="*/ 6 w 7643"/>
                <a:gd name="connsiteY1" fmla="*/ 3292 h 7516"/>
                <a:gd name="connsiteX2" fmla="*/ 6578 w 7643"/>
                <a:gd name="connsiteY2" fmla="*/ 0 h 7516"/>
                <a:gd name="connsiteX3" fmla="*/ 7641 w 7643"/>
                <a:gd name="connsiteY3" fmla="*/ 1572 h 7516"/>
                <a:gd name="connsiteX4" fmla="*/ 6538 w 7643"/>
                <a:gd name="connsiteY4" fmla="*/ 5109 h 7516"/>
                <a:gd name="connsiteX5" fmla="*/ 0 w 7643"/>
                <a:gd name="connsiteY5" fmla="*/ 6584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3" h="7516">
                  <a:moveTo>
                    <a:pt x="0" y="6584"/>
                  </a:moveTo>
                  <a:cubicBezTo>
                    <a:pt x="0" y="5487"/>
                    <a:pt x="6" y="4389"/>
                    <a:pt x="6" y="3292"/>
                  </a:cubicBezTo>
                  <a:cubicBezTo>
                    <a:pt x="1423" y="652"/>
                    <a:pt x="3875" y="74"/>
                    <a:pt x="6578" y="0"/>
                  </a:cubicBezTo>
                  <a:cubicBezTo>
                    <a:pt x="6932" y="520"/>
                    <a:pt x="7281" y="1046"/>
                    <a:pt x="7641" y="1572"/>
                  </a:cubicBezTo>
                  <a:cubicBezTo>
                    <a:pt x="7681" y="2875"/>
                    <a:pt x="7309" y="4052"/>
                    <a:pt x="6538" y="5109"/>
                  </a:cubicBezTo>
                  <a:cubicBezTo>
                    <a:pt x="4612" y="6721"/>
                    <a:pt x="2766" y="8727"/>
                    <a:pt x="0" y="6584"/>
                  </a:cubicBezTo>
                  <a:close/>
                </a:path>
              </a:pathLst>
            </a:custGeom>
            <a:grpFill/>
            <a:ln w="5715" cap="flat">
              <a:noFill/>
              <a:prstDash val="solid"/>
              <a:miter/>
            </a:ln>
          </p:spPr>
          <p:txBody>
            <a:bodyPr rtlCol="0" anchor="ctr"/>
            <a:lstStyle/>
            <a:p>
              <a:endParaRPr lang="zh-CN" altLang="en-US"/>
            </a:p>
          </p:txBody>
        </p:sp>
        <p:sp>
          <p:nvSpPr>
            <p:cNvPr id="2558" name="任意多边形: 形状 2557">
              <a:extLst>
                <a:ext uri="{FF2B5EF4-FFF2-40B4-BE49-F238E27FC236}">
                  <a16:creationId xmlns:a16="http://schemas.microsoft.com/office/drawing/2014/main" id="{3233787A-6CE1-2ABC-876C-6B2EEB5E4B28}"/>
                </a:ext>
              </a:extLst>
            </p:cNvPr>
            <p:cNvSpPr/>
            <p:nvPr/>
          </p:nvSpPr>
          <p:spPr>
            <a:xfrm>
              <a:off x="5415452" y="4751348"/>
              <a:ext cx="8034" cy="6577"/>
            </a:xfrm>
            <a:custGeom>
              <a:avLst/>
              <a:gdLst>
                <a:gd name="connsiteX0" fmla="*/ 8035 w 8034"/>
                <a:gd name="connsiteY0" fmla="*/ 6578 h 6577"/>
                <a:gd name="connsiteX1" fmla="*/ 1457 w 8034"/>
                <a:gd name="connsiteY1" fmla="*/ 6578 h 6577"/>
                <a:gd name="connsiteX2" fmla="*/ 1462 w 8034"/>
                <a:gd name="connsiteY2" fmla="*/ 0 h 6577"/>
                <a:gd name="connsiteX3" fmla="*/ 1445 w 8034"/>
                <a:gd name="connsiteY3" fmla="*/ 0 h 6577"/>
                <a:gd name="connsiteX4" fmla="*/ 8035 w 8034"/>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4" h="6577">
                  <a:moveTo>
                    <a:pt x="8035" y="6578"/>
                  </a:moveTo>
                  <a:cubicBezTo>
                    <a:pt x="5840" y="6578"/>
                    <a:pt x="3651" y="6578"/>
                    <a:pt x="1457" y="6578"/>
                  </a:cubicBezTo>
                  <a:cubicBezTo>
                    <a:pt x="-486" y="4383"/>
                    <a:pt x="-486" y="2189"/>
                    <a:pt x="1462" y="0"/>
                  </a:cubicBezTo>
                  <a:lnTo>
                    <a:pt x="1445" y="0"/>
                  </a:lnTo>
                  <a:cubicBezTo>
                    <a:pt x="4577" y="1257"/>
                    <a:pt x="6789" y="3434"/>
                    <a:pt x="8035" y="6578"/>
                  </a:cubicBezTo>
                  <a:close/>
                </a:path>
              </a:pathLst>
            </a:custGeom>
            <a:grpFill/>
            <a:ln w="5715" cap="flat">
              <a:noFill/>
              <a:prstDash val="solid"/>
              <a:miter/>
            </a:ln>
          </p:spPr>
          <p:txBody>
            <a:bodyPr rtlCol="0" anchor="ctr"/>
            <a:lstStyle/>
            <a:p>
              <a:endParaRPr lang="zh-CN" altLang="en-US"/>
            </a:p>
          </p:txBody>
        </p:sp>
        <p:sp>
          <p:nvSpPr>
            <p:cNvPr id="2559" name="任意多边形: 形状 2558">
              <a:extLst>
                <a:ext uri="{FF2B5EF4-FFF2-40B4-BE49-F238E27FC236}">
                  <a16:creationId xmlns:a16="http://schemas.microsoft.com/office/drawing/2014/main" id="{41C93604-975F-29DA-9DC9-52093492C5A4}"/>
                </a:ext>
              </a:extLst>
            </p:cNvPr>
            <p:cNvSpPr/>
            <p:nvPr/>
          </p:nvSpPr>
          <p:spPr>
            <a:xfrm>
              <a:off x="5399675" y="4826230"/>
              <a:ext cx="7358" cy="4720"/>
            </a:xfrm>
            <a:custGeom>
              <a:avLst/>
              <a:gdLst>
                <a:gd name="connsiteX0" fmla="*/ 7358 w 7358"/>
                <a:gd name="connsiteY0" fmla="*/ 756 h 4720"/>
                <a:gd name="connsiteX1" fmla="*/ 4089 w 7358"/>
                <a:gd name="connsiteY1" fmla="*/ 4059 h 4720"/>
                <a:gd name="connsiteX2" fmla="*/ 580 w 7358"/>
                <a:gd name="connsiteY2" fmla="*/ 4179 h 4720"/>
                <a:gd name="connsiteX3" fmla="*/ 791 w 7358"/>
                <a:gd name="connsiteY3" fmla="*/ 784 h 4720"/>
                <a:gd name="connsiteX4" fmla="*/ 797 w 7358"/>
                <a:gd name="connsiteY4" fmla="*/ 767 h 4720"/>
                <a:gd name="connsiteX5" fmla="*/ 4072 w 7358"/>
                <a:gd name="connsiteY5" fmla="*/ 767 h 4720"/>
                <a:gd name="connsiteX6" fmla="*/ 7358 w 7358"/>
                <a:gd name="connsiteY6" fmla="*/ 756 h 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8" h="4720">
                  <a:moveTo>
                    <a:pt x="7358" y="756"/>
                  </a:moveTo>
                  <a:cubicBezTo>
                    <a:pt x="6266" y="1859"/>
                    <a:pt x="5181" y="2962"/>
                    <a:pt x="4089" y="4059"/>
                  </a:cubicBezTo>
                  <a:cubicBezTo>
                    <a:pt x="2952" y="4916"/>
                    <a:pt x="1780" y="4922"/>
                    <a:pt x="580" y="4179"/>
                  </a:cubicBezTo>
                  <a:cubicBezTo>
                    <a:pt x="-260" y="2990"/>
                    <a:pt x="-186" y="1859"/>
                    <a:pt x="791" y="784"/>
                  </a:cubicBezTo>
                  <a:lnTo>
                    <a:pt x="797" y="767"/>
                  </a:lnTo>
                  <a:cubicBezTo>
                    <a:pt x="1889" y="-256"/>
                    <a:pt x="2980" y="-256"/>
                    <a:pt x="4072" y="767"/>
                  </a:cubicBezTo>
                  <a:cubicBezTo>
                    <a:pt x="5169" y="773"/>
                    <a:pt x="6261" y="767"/>
                    <a:pt x="7358" y="756"/>
                  </a:cubicBezTo>
                  <a:close/>
                </a:path>
              </a:pathLst>
            </a:custGeom>
            <a:grpFill/>
            <a:ln w="5715" cap="flat">
              <a:noFill/>
              <a:prstDash val="solid"/>
              <a:miter/>
            </a:ln>
          </p:spPr>
          <p:txBody>
            <a:bodyPr rtlCol="0" anchor="ctr"/>
            <a:lstStyle/>
            <a:p>
              <a:endParaRPr lang="zh-CN" altLang="en-US"/>
            </a:p>
          </p:txBody>
        </p:sp>
        <p:sp>
          <p:nvSpPr>
            <p:cNvPr id="2560" name="任意多边形: 形状 2559">
              <a:extLst>
                <a:ext uri="{FF2B5EF4-FFF2-40B4-BE49-F238E27FC236}">
                  <a16:creationId xmlns:a16="http://schemas.microsoft.com/office/drawing/2014/main" id="{03AD8E4E-C2B5-BB36-A3D4-443B745379F4}"/>
                </a:ext>
              </a:extLst>
            </p:cNvPr>
            <p:cNvSpPr/>
            <p:nvPr/>
          </p:nvSpPr>
          <p:spPr>
            <a:xfrm>
              <a:off x="5397181" y="4827020"/>
              <a:ext cx="3286" cy="4520"/>
            </a:xfrm>
            <a:custGeom>
              <a:avLst/>
              <a:gdLst>
                <a:gd name="connsiteX0" fmla="*/ 3286 w 3286"/>
                <a:gd name="connsiteY0" fmla="*/ 0 h 4520"/>
                <a:gd name="connsiteX1" fmla="*/ 3280 w 3286"/>
                <a:gd name="connsiteY1" fmla="*/ 3258 h 4520"/>
                <a:gd name="connsiteX2" fmla="*/ 1646 w 3286"/>
                <a:gd name="connsiteY2" fmla="*/ 4521 h 4520"/>
                <a:gd name="connsiteX3" fmla="*/ 0 w 3286"/>
                <a:gd name="connsiteY3" fmla="*/ 3269 h 4520"/>
                <a:gd name="connsiteX4" fmla="*/ 6 w 3286"/>
                <a:gd name="connsiteY4" fmla="*/ 3269 h 4520"/>
                <a:gd name="connsiteX5" fmla="*/ 3286 w 3286"/>
                <a:gd name="connsiteY5" fmla="*/ 0 h 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 h="4520">
                  <a:moveTo>
                    <a:pt x="3286" y="0"/>
                  </a:moveTo>
                  <a:cubicBezTo>
                    <a:pt x="3286" y="1086"/>
                    <a:pt x="3286" y="2172"/>
                    <a:pt x="3280" y="3258"/>
                  </a:cubicBezTo>
                  <a:cubicBezTo>
                    <a:pt x="2738" y="3681"/>
                    <a:pt x="2189" y="4103"/>
                    <a:pt x="1646" y="4521"/>
                  </a:cubicBezTo>
                  <a:cubicBezTo>
                    <a:pt x="1097" y="4103"/>
                    <a:pt x="549" y="3686"/>
                    <a:pt x="0" y="3269"/>
                  </a:cubicBezTo>
                  <a:lnTo>
                    <a:pt x="6" y="3269"/>
                  </a:lnTo>
                  <a:cubicBezTo>
                    <a:pt x="1097" y="2178"/>
                    <a:pt x="2189" y="1086"/>
                    <a:pt x="3286" y="0"/>
                  </a:cubicBezTo>
                  <a:close/>
                </a:path>
              </a:pathLst>
            </a:custGeom>
            <a:grpFill/>
            <a:ln w="5715" cap="flat">
              <a:noFill/>
              <a:prstDash val="solid"/>
              <a:miter/>
            </a:ln>
          </p:spPr>
          <p:txBody>
            <a:bodyPr rtlCol="0" anchor="ctr"/>
            <a:lstStyle/>
            <a:p>
              <a:endParaRPr lang="zh-CN" altLang="en-US"/>
            </a:p>
          </p:txBody>
        </p:sp>
        <p:sp>
          <p:nvSpPr>
            <p:cNvPr id="2561" name="任意多边形: 形状 2560">
              <a:extLst>
                <a:ext uri="{FF2B5EF4-FFF2-40B4-BE49-F238E27FC236}">
                  <a16:creationId xmlns:a16="http://schemas.microsoft.com/office/drawing/2014/main" id="{8277EBD0-5C38-8F25-EAD1-0FA2A4FB1730}"/>
                </a:ext>
              </a:extLst>
            </p:cNvPr>
            <p:cNvSpPr/>
            <p:nvPr/>
          </p:nvSpPr>
          <p:spPr>
            <a:xfrm>
              <a:off x="5400473" y="4825578"/>
              <a:ext cx="3274" cy="1425"/>
            </a:xfrm>
            <a:custGeom>
              <a:avLst/>
              <a:gdLst>
                <a:gd name="connsiteX0" fmla="*/ 3275 w 3274"/>
                <a:gd name="connsiteY0" fmla="*/ 1425 h 1425"/>
                <a:gd name="connsiteX1" fmla="*/ 0 w 3274"/>
                <a:gd name="connsiteY1" fmla="*/ 1425 h 1425"/>
                <a:gd name="connsiteX2" fmla="*/ 3275 w 3274"/>
                <a:gd name="connsiteY2" fmla="*/ 1425 h 1425"/>
              </a:gdLst>
              <a:ahLst/>
              <a:cxnLst>
                <a:cxn ang="0">
                  <a:pos x="connsiteX0" y="connsiteY0"/>
                </a:cxn>
                <a:cxn ang="0">
                  <a:pos x="connsiteX1" y="connsiteY1"/>
                </a:cxn>
                <a:cxn ang="0">
                  <a:pos x="connsiteX2" y="connsiteY2"/>
                </a:cxn>
              </a:cxnLst>
              <a:rect l="l" t="t" r="r" b="b"/>
              <a:pathLst>
                <a:path w="3274" h="1425">
                  <a:moveTo>
                    <a:pt x="3275" y="1425"/>
                  </a:moveTo>
                  <a:cubicBezTo>
                    <a:pt x="2183" y="1425"/>
                    <a:pt x="1092" y="1425"/>
                    <a:pt x="0" y="1425"/>
                  </a:cubicBezTo>
                  <a:cubicBezTo>
                    <a:pt x="1092" y="-466"/>
                    <a:pt x="2183" y="-484"/>
                    <a:pt x="3275" y="1425"/>
                  </a:cubicBezTo>
                  <a:close/>
                </a:path>
              </a:pathLst>
            </a:custGeom>
            <a:grpFill/>
            <a:ln w="5715" cap="flat">
              <a:noFill/>
              <a:prstDash val="solid"/>
              <a:miter/>
            </a:ln>
          </p:spPr>
          <p:txBody>
            <a:bodyPr rtlCol="0" anchor="ctr"/>
            <a:lstStyle/>
            <a:p>
              <a:endParaRPr lang="zh-CN" altLang="en-US"/>
            </a:p>
          </p:txBody>
        </p:sp>
        <p:sp>
          <p:nvSpPr>
            <p:cNvPr id="2562" name="任意多边形: 形状 2561">
              <a:extLst>
                <a:ext uri="{FF2B5EF4-FFF2-40B4-BE49-F238E27FC236}">
                  <a16:creationId xmlns:a16="http://schemas.microsoft.com/office/drawing/2014/main" id="{1DE3EA0D-51A5-9FE4-3ACB-3ABD1C04643B}"/>
                </a:ext>
              </a:extLst>
            </p:cNvPr>
            <p:cNvSpPr/>
            <p:nvPr userDrawn="1"/>
          </p:nvSpPr>
          <p:spPr>
            <a:xfrm>
              <a:off x="5933219" y="5609809"/>
              <a:ext cx="13185" cy="15596"/>
            </a:xfrm>
            <a:custGeom>
              <a:avLst/>
              <a:gdLst>
                <a:gd name="connsiteX0" fmla="*/ 0 w 13185"/>
                <a:gd name="connsiteY0" fmla="*/ 6652 h 15596"/>
                <a:gd name="connsiteX1" fmla="*/ 13099 w 13185"/>
                <a:gd name="connsiteY1" fmla="*/ 40 h 15596"/>
                <a:gd name="connsiteX2" fmla="*/ 4240 w 13185"/>
                <a:gd name="connsiteY2" fmla="*/ 15596 h 15596"/>
                <a:gd name="connsiteX3" fmla="*/ 0 w 13185"/>
                <a:gd name="connsiteY3" fmla="*/ 6652 h 15596"/>
              </a:gdLst>
              <a:ahLst/>
              <a:cxnLst>
                <a:cxn ang="0">
                  <a:pos x="connsiteX0" y="connsiteY0"/>
                </a:cxn>
                <a:cxn ang="0">
                  <a:pos x="connsiteX1" y="connsiteY1"/>
                </a:cxn>
                <a:cxn ang="0">
                  <a:pos x="connsiteX2" y="connsiteY2"/>
                </a:cxn>
                <a:cxn ang="0">
                  <a:pos x="connsiteX3" y="connsiteY3"/>
                </a:cxn>
              </a:cxnLst>
              <a:rect l="l" t="t" r="r" b="b"/>
              <a:pathLst>
                <a:path w="13185" h="15596">
                  <a:moveTo>
                    <a:pt x="0" y="6652"/>
                  </a:moveTo>
                  <a:cubicBezTo>
                    <a:pt x="2463" y="680"/>
                    <a:pt x="7492" y="-223"/>
                    <a:pt x="13099" y="40"/>
                  </a:cubicBezTo>
                  <a:cubicBezTo>
                    <a:pt x="13733" y="7275"/>
                    <a:pt x="10915" y="12516"/>
                    <a:pt x="4240" y="15596"/>
                  </a:cubicBezTo>
                  <a:cubicBezTo>
                    <a:pt x="-200" y="13956"/>
                    <a:pt x="4937" y="7921"/>
                    <a:pt x="0" y="6652"/>
                  </a:cubicBezTo>
                  <a:close/>
                </a:path>
              </a:pathLst>
            </a:custGeom>
            <a:grpFill/>
            <a:ln w="5715" cap="flat">
              <a:noFill/>
              <a:prstDash val="solid"/>
              <a:miter/>
            </a:ln>
          </p:spPr>
          <p:txBody>
            <a:bodyPr rtlCol="0" anchor="ctr"/>
            <a:lstStyle/>
            <a:p>
              <a:endParaRPr lang="zh-CN" altLang="en-US"/>
            </a:p>
          </p:txBody>
        </p:sp>
        <p:sp>
          <p:nvSpPr>
            <p:cNvPr id="2563" name="任意多边形: 形状 2562">
              <a:extLst>
                <a:ext uri="{FF2B5EF4-FFF2-40B4-BE49-F238E27FC236}">
                  <a16:creationId xmlns:a16="http://schemas.microsoft.com/office/drawing/2014/main" id="{44729B9F-8DFF-4B80-B094-97976EC16276}"/>
                </a:ext>
              </a:extLst>
            </p:cNvPr>
            <p:cNvSpPr/>
            <p:nvPr userDrawn="1"/>
          </p:nvSpPr>
          <p:spPr>
            <a:xfrm>
              <a:off x="5940603" y="5649357"/>
              <a:ext cx="12344" cy="14530"/>
            </a:xfrm>
            <a:custGeom>
              <a:avLst/>
              <a:gdLst>
                <a:gd name="connsiteX0" fmla="*/ 12344 w 12344"/>
                <a:gd name="connsiteY0" fmla="*/ 6578 h 14530"/>
                <a:gd name="connsiteX1" fmla="*/ 7384 w 12344"/>
                <a:gd name="connsiteY1" fmla="*/ 12962 h 14530"/>
                <a:gd name="connsiteX2" fmla="*/ 1726 w 12344"/>
                <a:gd name="connsiteY2" fmla="*/ 13407 h 14530"/>
                <a:gd name="connsiteX3" fmla="*/ 714 w 12344"/>
                <a:gd name="connsiteY3" fmla="*/ 7544 h 14530"/>
                <a:gd name="connsiteX4" fmla="*/ 9053 w 12344"/>
                <a:gd name="connsiteY4" fmla="*/ 0 h 14530"/>
                <a:gd name="connsiteX5" fmla="*/ 9064 w 12344"/>
                <a:gd name="connsiteY5" fmla="*/ 0 h 14530"/>
                <a:gd name="connsiteX6" fmla="*/ 12344 w 12344"/>
                <a:gd name="connsiteY6" fmla="*/ 6578 h 1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44" h="14530">
                  <a:moveTo>
                    <a:pt x="12344" y="6578"/>
                  </a:moveTo>
                  <a:cubicBezTo>
                    <a:pt x="10704" y="8721"/>
                    <a:pt x="9207" y="10990"/>
                    <a:pt x="7384" y="12962"/>
                  </a:cubicBezTo>
                  <a:cubicBezTo>
                    <a:pt x="5783" y="14699"/>
                    <a:pt x="3703" y="15196"/>
                    <a:pt x="1726" y="13407"/>
                  </a:cubicBezTo>
                  <a:cubicBezTo>
                    <a:pt x="-91" y="11762"/>
                    <a:pt x="-549" y="9670"/>
                    <a:pt x="714" y="7544"/>
                  </a:cubicBezTo>
                  <a:cubicBezTo>
                    <a:pt x="2709" y="4206"/>
                    <a:pt x="5441" y="1595"/>
                    <a:pt x="9053" y="0"/>
                  </a:cubicBezTo>
                  <a:lnTo>
                    <a:pt x="9064" y="0"/>
                  </a:lnTo>
                  <a:cubicBezTo>
                    <a:pt x="9127" y="2703"/>
                    <a:pt x="9681" y="5167"/>
                    <a:pt x="12344" y="6578"/>
                  </a:cubicBezTo>
                  <a:close/>
                </a:path>
              </a:pathLst>
            </a:custGeom>
            <a:grpFill/>
            <a:ln w="5715" cap="flat">
              <a:noFill/>
              <a:prstDash val="solid"/>
              <a:miter/>
            </a:ln>
          </p:spPr>
          <p:txBody>
            <a:bodyPr rtlCol="0" anchor="ctr"/>
            <a:lstStyle/>
            <a:p>
              <a:endParaRPr lang="zh-CN" altLang="en-US"/>
            </a:p>
          </p:txBody>
        </p:sp>
        <p:sp>
          <p:nvSpPr>
            <p:cNvPr id="2564" name="任意多边形: 形状 2563">
              <a:extLst>
                <a:ext uri="{FF2B5EF4-FFF2-40B4-BE49-F238E27FC236}">
                  <a16:creationId xmlns:a16="http://schemas.microsoft.com/office/drawing/2014/main" id="{2095160C-D10A-BD93-97DF-43C100A4FA01}"/>
                </a:ext>
              </a:extLst>
            </p:cNvPr>
            <p:cNvSpPr/>
            <p:nvPr userDrawn="1"/>
          </p:nvSpPr>
          <p:spPr>
            <a:xfrm>
              <a:off x="5914575" y="5639504"/>
              <a:ext cx="8785" cy="9852"/>
            </a:xfrm>
            <a:custGeom>
              <a:avLst/>
              <a:gdLst>
                <a:gd name="connsiteX0" fmla="*/ 8768 w 8785"/>
                <a:gd name="connsiteY0" fmla="*/ 9853 h 9852"/>
                <a:gd name="connsiteX1" fmla="*/ 5854 w 8785"/>
                <a:gd name="connsiteY1" fmla="*/ 8578 h 9852"/>
                <a:gd name="connsiteX2" fmla="*/ 2 w 8785"/>
                <a:gd name="connsiteY2" fmla="*/ 5429 h 9852"/>
                <a:gd name="connsiteX3" fmla="*/ 4139 w 8785"/>
                <a:gd name="connsiteY3" fmla="*/ 966 h 9852"/>
                <a:gd name="connsiteX4" fmla="*/ 8786 w 8785"/>
                <a:gd name="connsiteY4" fmla="*/ 0 h 9852"/>
                <a:gd name="connsiteX5" fmla="*/ 8768 w 8785"/>
                <a:gd name="connsiteY5" fmla="*/ 9853 h 9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 h="9852">
                  <a:moveTo>
                    <a:pt x="8768" y="9853"/>
                  </a:moveTo>
                  <a:cubicBezTo>
                    <a:pt x="7786" y="9441"/>
                    <a:pt x="6665" y="9207"/>
                    <a:pt x="5854" y="8578"/>
                  </a:cubicBezTo>
                  <a:cubicBezTo>
                    <a:pt x="4036" y="7167"/>
                    <a:pt x="-96" y="9658"/>
                    <a:pt x="2" y="5429"/>
                  </a:cubicBezTo>
                  <a:cubicBezTo>
                    <a:pt x="53" y="3206"/>
                    <a:pt x="2111" y="1760"/>
                    <a:pt x="4139" y="966"/>
                  </a:cubicBezTo>
                  <a:cubicBezTo>
                    <a:pt x="5591" y="395"/>
                    <a:pt x="7231" y="303"/>
                    <a:pt x="8786" y="0"/>
                  </a:cubicBezTo>
                  <a:cubicBezTo>
                    <a:pt x="8780" y="3286"/>
                    <a:pt x="8774" y="6567"/>
                    <a:pt x="8768" y="9853"/>
                  </a:cubicBezTo>
                  <a:close/>
                </a:path>
              </a:pathLst>
            </a:custGeom>
            <a:grpFill/>
            <a:ln w="5715" cap="flat">
              <a:noFill/>
              <a:prstDash val="solid"/>
              <a:miter/>
            </a:ln>
          </p:spPr>
          <p:txBody>
            <a:bodyPr rtlCol="0" anchor="ctr"/>
            <a:lstStyle/>
            <a:p>
              <a:endParaRPr lang="zh-CN" altLang="en-US"/>
            </a:p>
          </p:txBody>
        </p:sp>
        <p:sp>
          <p:nvSpPr>
            <p:cNvPr id="2565" name="任意多边形: 形状 2564">
              <a:extLst>
                <a:ext uri="{FF2B5EF4-FFF2-40B4-BE49-F238E27FC236}">
                  <a16:creationId xmlns:a16="http://schemas.microsoft.com/office/drawing/2014/main" id="{58778F2B-C69B-1836-EE63-77622D08A563}"/>
                </a:ext>
              </a:extLst>
            </p:cNvPr>
            <p:cNvSpPr/>
            <p:nvPr userDrawn="1"/>
          </p:nvSpPr>
          <p:spPr>
            <a:xfrm>
              <a:off x="6008976" y="5596728"/>
              <a:ext cx="6453" cy="18310"/>
            </a:xfrm>
            <a:custGeom>
              <a:avLst/>
              <a:gdLst>
                <a:gd name="connsiteX0" fmla="*/ 6453 w 6453"/>
                <a:gd name="connsiteY0" fmla="*/ 0 h 18310"/>
                <a:gd name="connsiteX1" fmla="*/ 6453 w 6453"/>
                <a:gd name="connsiteY1" fmla="*/ 3286 h 18310"/>
                <a:gd name="connsiteX2" fmla="*/ 1030 w 6453"/>
                <a:gd name="connsiteY2" fmla="*/ 18311 h 18310"/>
                <a:gd name="connsiteX3" fmla="*/ 6453 w 6453"/>
                <a:gd name="connsiteY3" fmla="*/ 0 h 18310"/>
              </a:gdLst>
              <a:ahLst/>
              <a:cxnLst>
                <a:cxn ang="0">
                  <a:pos x="connsiteX0" y="connsiteY0"/>
                </a:cxn>
                <a:cxn ang="0">
                  <a:pos x="connsiteX1" y="connsiteY1"/>
                </a:cxn>
                <a:cxn ang="0">
                  <a:pos x="connsiteX2" y="connsiteY2"/>
                </a:cxn>
                <a:cxn ang="0">
                  <a:pos x="connsiteX3" y="connsiteY3"/>
                </a:cxn>
              </a:cxnLst>
              <a:rect l="l" t="t" r="r" b="b"/>
              <a:pathLst>
                <a:path w="6453" h="18310">
                  <a:moveTo>
                    <a:pt x="6453" y="0"/>
                  </a:moveTo>
                  <a:cubicBezTo>
                    <a:pt x="6453" y="1097"/>
                    <a:pt x="6453" y="2189"/>
                    <a:pt x="6453" y="3286"/>
                  </a:cubicBezTo>
                  <a:cubicBezTo>
                    <a:pt x="4882" y="7635"/>
                    <a:pt x="3316" y="11984"/>
                    <a:pt x="1030" y="18311"/>
                  </a:cubicBezTo>
                  <a:cubicBezTo>
                    <a:pt x="-668" y="9744"/>
                    <a:pt x="-1102" y="3720"/>
                    <a:pt x="6453" y="0"/>
                  </a:cubicBezTo>
                  <a:close/>
                </a:path>
              </a:pathLst>
            </a:custGeom>
            <a:grpFill/>
            <a:ln w="5715" cap="flat">
              <a:noFill/>
              <a:prstDash val="solid"/>
              <a:miter/>
            </a:ln>
          </p:spPr>
          <p:txBody>
            <a:bodyPr rtlCol="0" anchor="ctr"/>
            <a:lstStyle/>
            <a:p>
              <a:endParaRPr lang="zh-CN" altLang="en-US"/>
            </a:p>
          </p:txBody>
        </p:sp>
        <p:sp>
          <p:nvSpPr>
            <p:cNvPr id="2566" name="任意多边形: 形状 2565">
              <a:extLst>
                <a:ext uri="{FF2B5EF4-FFF2-40B4-BE49-F238E27FC236}">
                  <a16:creationId xmlns:a16="http://schemas.microsoft.com/office/drawing/2014/main" id="{D4FB1E22-94E7-4720-A909-A99AC6596C5B}"/>
                </a:ext>
              </a:extLst>
            </p:cNvPr>
            <p:cNvSpPr/>
            <p:nvPr userDrawn="1"/>
          </p:nvSpPr>
          <p:spPr>
            <a:xfrm>
              <a:off x="5923338" y="5644936"/>
              <a:ext cx="8211" cy="11016"/>
            </a:xfrm>
            <a:custGeom>
              <a:avLst/>
              <a:gdLst>
                <a:gd name="connsiteX0" fmla="*/ 29 w 8211"/>
                <a:gd name="connsiteY0" fmla="*/ 11016 h 11016"/>
                <a:gd name="connsiteX1" fmla="*/ 0 w 8211"/>
                <a:gd name="connsiteY1" fmla="*/ 4438 h 11016"/>
                <a:gd name="connsiteX2" fmla="*/ 7052 w 8211"/>
                <a:gd name="connsiteY2" fmla="*/ 1020 h 11016"/>
                <a:gd name="connsiteX3" fmla="*/ 3966 w 8211"/>
                <a:gd name="connsiteY3" fmla="*/ 8455 h 11016"/>
                <a:gd name="connsiteX4" fmla="*/ 29 w 8211"/>
                <a:gd name="connsiteY4" fmla="*/ 11016 h 1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11" h="11016">
                  <a:moveTo>
                    <a:pt x="29" y="11016"/>
                  </a:moveTo>
                  <a:cubicBezTo>
                    <a:pt x="17" y="8821"/>
                    <a:pt x="11" y="6627"/>
                    <a:pt x="0" y="4438"/>
                  </a:cubicBezTo>
                  <a:cubicBezTo>
                    <a:pt x="2846" y="4112"/>
                    <a:pt x="3475" y="-2477"/>
                    <a:pt x="7052" y="1020"/>
                  </a:cubicBezTo>
                  <a:cubicBezTo>
                    <a:pt x="10281" y="4175"/>
                    <a:pt x="5949" y="6375"/>
                    <a:pt x="3966" y="8455"/>
                  </a:cubicBezTo>
                  <a:cubicBezTo>
                    <a:pt x="2920" y="9553"/>
                    <a:pt x="1360" y="10176"/>
                    <a:pt x="29" y="11016"/>
                  </a:cubicBezTo>
                  <a:close/>
                </a:path>
              </a:pathLst>
            </a:custGeom>
            <a:grpFill/>
            <a:ln w="5715" cap="flat">
              <a:noFill/>
              <a:prstDash val="solid"/>
              <a:miter/>
            </a:ln>
          </p:spPr>
          <p:txBody>
            <a:bodyPr rtlCol="0" anchor="ctr"/>
            <a:lstStyle/>
            <a:p>
              <a:endParaRPr lang="zh-CN" altLang="en-US"/>
            </a:p>
          </p:txBody>
        </p:sp>
        <p:sp>
          <p:nvSpPr>
            <p:cNvPr id="2567" name="任意多边形: 形状 2566">
              <a:extLst>
                <a:ext uri="{FF2B5EF4-FFF2-40B4-BE49-F238E27FC236}">
                  <a16:creationId xmlns:a16="http://schemas.microsoft.com/office/drawing/2014/main" id="{AA98DAE2-0578-B07B-9BEF-171AC2598DBF}"/>
                </a:ext>
              </a:extLst>
            </p:cNvPr>
            <p:cNvSpPr/>
            <p:nvPr userDrawn="1"/>
          </p:nvSpPr>
          <p:spPr>
            <a:xfrm>
              <a:off x="5990556" y="5633429"/>
              <a:ext cx="6805" cy="11024"/>
            </a:xfrm>
            <a:custGeom>
              <a:avLst/>
              <a:gdLst>
                <a:gd name="connsiteX0" fmla="*/ 5877 w 6805"/>
                <a:gd name="connsiteY0" fmla="*/ 0 h 11024"/>
                <a:gd name="connsiteX1" fmla="*/ 287 w 6805"/>
                <a:gd name="connsiteY1" fmla="*/ 11024 h 11024"/>
                <a:gd name="connsiteX2" fmla="*/ 5877 w 6805"/>
                <a:gd name="connsiteY2" fmla="*/ 0 h 11024"/>
              </a:gdLst>
              <a:ahLst/>
              <a:cxnLst>
                <a:cxn ang="0">
                  <a:pos x="connsiteX0" y="connsiteY0"/>
                </a:cxn>
                <a:cxn ang="0">
                  <a:pos x="connsiteX1" y="connsiteY1"/>
                </a:cxn>
                <a:cxn ang="0">
                  <a:pos x="connsiteX2" y="connsiteY2"/>
                </a:cxn>
              </a:cxnLst>
              <a:rect l="l" t="t" r="r" b="b"/>
              <a:pathLst>
                <a:path w="6805" h="11024">
                  <a:moveTo>
                    <a:pt x="5877" y="0"/>
                  </a:moveTo>
                  <a:cubicBezTo>
                    <a:pt x="8683" y="6349"/>
                    <a:pt x="4642" y="8310"/>
                    <a:pt x="287" y="11024"/>
                  </a:cubicBezTo>
                  <a:cubicBezTo>
                    <a:pt x="-1353" y="5081"/>
                    <a:pt x="4499" y="3457"/>
                    <a:pt x="5877" y="0"/>
                  </a:cubicBezTo>
                  <a:close/>
                </a:path>
              </a:pathLst>
            </a:custGeom>
            <a:grpFill/>
            <a:ln w="5715" cap="flat">
              <a:noFill/>
              <a:prstDash val="solid"/>
              <a:miter/>
            </a:ln>
          </p:spPr>
          <p:txBody>
            <a:bodyPr rtlCol="0" anchor="ctr"/>
            <a:lstStyle/>
            <a:p>
              <a:endParaRPr lang="zh-CN" altLang="en-US"/>
            </a:p>
          </p:txBody>
        </p:sp>
        <p:sp>
          <p:nvSpPr>
            <p:cNvPr id="2568" name="任意多边形: 形状 2567">
              <a:extLst>
                <a:ext uri="{FF2B5EF4-FFF2-40B4-BE49-F238E27FC236}">
                  <a16:creationId xmlns:a16="http://schemas.microsoft.com/office/drawing/2014/main" id="{F60E51DF-E681-03F0-2BC7-FEFACD029F66}"/>
                </a:ext>
              </a:extLst>
            </p:cNvPr>
            <p:cNvSpPr/>
            <p:nvPr userDrawn="1"/>
          </p:nvSpPr>
          <p:spPr>
            <a:xfrm>
              <a:off x="5954262" y="5615941"/>
              <a:ext cx="5237" cy="8624"/>
            </a:xfrm>
            <a:custGeom>
              <a:avLst/>
              <a:gdLst>
                <a:gd name="connsiteX0" fmla="*/ 3697 w 5237"/>
                <a:gd name="connsiteY0" fmla="*/ 0 h 8624"/>
                <a:gd name="connsiteX1" fmla="*/ 3246 w 5237"/>
                <a:gd name="connsiteY1" fmla="*/ 8464 h 8624"/>
                <a:gd name="connsiteX2" fmla="*/ 543 w 5237"/>
                <a:gd name="connsiteY2" fmla="*/ 7990 h 8624"/>
                <a:gd name="connsiteX3" fmla="*/ 3697 w 5237"/>
                <a:gd name="connsiteY3" fmla="*/ 0 h 8624"/>
              </a:gdLst>
              <a:ahLst/>
              <a:cxnLst>
                <a:cxn ang="0">
                  <a:pos x="connsiteX0" y="connsiteY0"/>
                </a:cxn>
                <a:cxn ang="0">
                  <a:pos x="connsiteX1" y="connsiteY1"/>
                </a:cxn>
                <a:cxn ang="0">
                  <a:pos x="connsiteX2" y="connsiteY2"/>
                </a:cxn>
                <a:cxn ang="0">
                  <a:pos x="connsiteX3" y="connsiteY3"/>
                </a:cxn>
              </a:cxnLst>
              <a:rect l="l" t="t" r="r" b="b"/>
              <a:pathLst>
                <a:path w="5237" h="8624">
                  <a:moveTo>
                    <a:pt x="3697" y="0"/>
                  </a:moveTo>
                  <a:cubicBezTo>
                    <a:pt x="6040" y="3001"/>
                    <a:pt x="5566" y="5869"/>
                    <a:pt x="3246" y="8464"/>
                  </a:cubicBezTo>
                  <a:cubicBezTo>
                    <a:pt x="2903" y="8847"/>
                    <a:pt x="760" y="8487"/>
                    <a:pt x="543" y="7990"/>
                  </a:cubicBezTo>
                  <a:cubicBezTo>
                    <a:pt x="-1006" y="4440"/>
                    <a:pt x="983" y="2092"/>
                    <a:pt x="3697" y="0"/>
                  </a:cubicBezTo>
                  <a:close/>
                </a:path>
              </a:pathLst>
            </a:custGeom>
            <a:grpFill/>
            <a:ln w="5715" cap="flat">
              <a:noFill/>
              <a:prstDash val="solid"/>
              <a:miter/>
            </a:ln>
          </p:spPr>
          <p:txBody>
            <a:bodyPr rtlCol="0" anchor="ctr"/>
            <a:lstStyle/>
            <a:p>
              <a:endParaRPr lang="zh-CN" altLang="en-US"/>
            </a:p>
          </p:txBody>
        </p:sp>
        <p:sp>
          <p:nvSpPr>
            <p:cNvPr id="2569" name="任意多边形: 形状 2568">
              <a:extLst>
                <a:ext uri="{FF2B5EF4-FFF2-40B4-BE49-F238E27FC236}">
                  <a16:creationId xmlns:a16="http://schemas.microsoft.com/office/drawing/2014/main" id="{FFB06F00-4180-A986-259D-7BBCC78115F4}"/>
                </a:ext>
              </a:extLst>
            </p:cNvPr>
            <p:cNvSpPr/>
            <p:nvPr userDrawn="1"/>
          </p:nvSpPr>
          <p:spPr>
            <a:xfrm>
              <a:off x="6014418" y="5540787"/>
              <a:ext cx="4290" cy="5196"/>
            </a:xfrm>
            <a:custGeom>
              <a:avLst/>
              <a:gdLst>
                <a:gd name="connsiteX0" fmla="*/ 3738 w 4290"/>
                <a:gd name="connsiteY0" fmla="*/ 2734 h 5196"/>
                <a:gd name="connsiteX1" fmla="*/ 1863 w 4290"/>
                <a:gd name="connsiteY1" fmla="*/ 5191 h 5196"/>
                <a:gd name="connsiteX2" fmla="*/ 0 w 4290"/>
                <a:gd name="connsiteY2" fmla="*/ 3991 h 5196"/>
                <a:gd name="connsiteX3" fmla="*/ 2915 w 4290"/>
                <a:gd name="connsiteY3" fmla="*/ 670 h 5196"/>
                <a:gd name="connsiteX4" fmla="*/ 3738 w 4290"/>
                <a:gd name="connsiteY4" fmla="*/ 2734 h 5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0" h="5196">
                  <a:moveTo>
                    <a:pt x="3738" y="2734"/>
                  </a:moveTo>
                  <a:cubicBezTo>
                    <a:pt x="3606" y="2922"/>
                    <a:pt x="2812" y="4122"/>
                    <a:pt x="1863" y="5191"/>
                  </a:cubicBezTo>
                  <a:cubicBezTo>
                    <a:pt x="1789" y="5277"/>
                    <a:pt x="646" y="4414"/>
                    <a:pt x="0" y="3991"/>
                  </a:cubicBezTo>
                  <a:cubicBezTo>
                    <a:pt x="966" y="2877"/>
                    <a:pt x="1835" y="1659"/>
                    <a:pt x="2915" y="670"/>
                  </a:cubicBezTo>
                  <a:cubicBezTo>
                    <a:pt x="4275" y="-575"/>
                    <a:pt x="4772" y="-193"/>
                    <a:pt x="3738" y="2734"/>
                  </a:cubicBezTo>
                  <a:close/>
                </a:path>
              </a:pathLst>
            </a:custGeom>
            <a:grpFill/>
            <a:ln w="5715" cap="flat">
              <a:noFill/>
              <a:prstDash val="solid"/>
              <a:miter/>
            </a:ln>
          </p:spPr>
          <p:txBody>
            <a:bodyPr rtlCol="0" anchor="ctr"/>
            <a:lstStyle/>
            <a:p>
              <a:endParaRPr lang="zh-CN" altLang="en-US"/>
            </a:p>
          </p:txBody>
        </p:sp>
        <p:sp>
          <p:nvSpPr>
            <p:cNvPr id="2570" name="任意多边形: 形状 2569">
              <a:extLst>
                <a:ext uri="{FF2B5EF4-FFF2-40B4-BE49-F238E27FC236}">
                  <a16:creationId xmlns:a16="http://schemas.microsoft.com/office/drawing/2014/main" id="{1DC91141-A510-25D0-CF55-9BE787312963}"/>
                </a:ext>
              </a:extLst>
            </p:cNvPr>
            <p:cNvSpPr/>
            <p:nvPr userDrawn="1"/>
          </p:nvSpPr>
          <p:spPr>
            <a:xfrm>
              <a:off x="5918829" y="5655944"/>
              <a:ext cx="4537" cy="6568"/>
            </a:xfrm>
            <a:custGeom>
              <a:avLst/>
              <a:gdLst>
                <a:gd name="connsiteX0" fmla="*/ 1234 w 4537"/>
                <a:gd name="connsiteY0" fmla="*/ 6569 h 6568"/>
                <a:gd name="connsiteX1" fmla="*/ 4538 w 4537"/>
                <a:gd name="connsiteY1" fmla="*/ 8 h 6568"/>
                <a:gd name="connsiteX2" fmla="*/ 1234 w 4537"/>
                <a:gd name="connsiteY2" fmla="*/ 6569 h 6568"/>
              </a:gdLst>
              <a:ahLst/>
              <a:cxnLst>
                <a:cxn ang="0">
                  <a:pos x="connsiteX0" y="connsiteY0"/>
                </a:cxn>
                <a:cxn ang="0">
                  <a:pos x="connsiteX1" y="connsiteY1"/>
                </a:cxn>
                <a:cxn ang="0">
                  <a:pos x="connsiteX2" y="connsiteY2"/>
                </a:cxn>
              </a:cxnLst>
              <a:rect l="l" t="t" r="r" b="b"/>
              <a:pathLst>
                <a:path w="4537" h="6568">
                  <a:moveTo>
                    <a:pt x="1234" y="6569"/>
                  </a:moveTo>
                  <a:cubicBezTo>
                    <a:pt x="-440" y="2986"/>
                    <a:pt x="-1269" y="-181"/>
                    <a:pt x="4538" y="8"/>
                  </a:cubicBezTo>
                  <a:cubicBezTo>
                    <a:pt x="4457" y="2711"/>
                    <a:pt x="3886" y="5163"/>
                    <a:pt x="1234" y="6569"/>
                  </a:cubicBezTo>
                  <a:close/>
                </a:path>
              </a:pathLst>
            </a:custGeom>
            <a:grpFill/>
            <a:ln w="5715" cap="flat">
              <a:noFill/>
              <a:prstDash val="solid"/>
              <a:miter/>
            </a:ln>
          </p:spPr>
          <p:txBody>
            <a:bodyPr rtlCol="0" anchor="ctr"/>
            <a:lstStyle/>
            <a:p>
              <a:endParaRPr lang="zh-CN" altLang="en-US"/>
            </a:p>
          </p:txBody>
        </p:sp>
        <p:sp>
          <p:nvSpPr>
            <p:cNvPr id="2571" name="任意多边形: 形状 2570">
              <a:extLst>
                <a:ext uri="{FF2B5EF4-FFF2-40B4-BE49-F238E27FC236}">
                  <a16:creationId xmlns:a16="http://schemas.microsoft.com/office/drawing/2014/main" id="{1D12AC79-7046-9D17-1679-01FACEF089C5}"/>
                </a:ext>
              </a:extLst>
            </p:cNvPr>
            <p:cNvSpPr/>
            <p:nvPr userDrawn="1"/>
          </p:nvSpPr>
          <p:spPr>
            <a:xfrm>
              <a:off x="5952942" y="5650031"/>
              <a:ext cx="5251" cy="6077"/>
            </a:xfrm>
            <a:custGeom>
              <a:avLst/>
              <a:gdLst>
                <a:gd name="connsiteX0" fmla="*/ 2954 w 5251"/>
                <a:gd name="connsiteY0" fmla="*/ 0 h 6077"/>
                <a:gd name="connsiteX1" fmla="*/ 5252 w 5251"/>
                <a:gd name="connsiteY1" fmla="*/ 3543 h 6077"/>
                <a:gd name="connsiteX2" fmla="*/ 1525 w 5251"/>
                <a:gd name="connsiteY2" fmla="*/ 5732 h 6077"/>
                <a:gd name="connsiteX3" fmla="*/ 599 w 5251"/>
                <a:gd name="connsiteY3" fmla="*/ 4469 h 6077"/>
                <a:gd name="connsiteX4" fmla="*/ 2954 w 5251"/>
                <a:gd name="connsiteY4" fmla="*/ 0 h 6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1" h="6077">
                  <a:moveTo>
                    <a:pt x="2954" y="0"/>
                  </a:moveTo>
                  <a:cubicBezTo>
                    <a:pt x="4406" y="2240"/>
                    <a:pt x="4829" y="2892"/>
                    <a:pt x="5252" y="3543"/>
                  </a:cubicBezTo>
                  <a:cubicBezTo>
                    <a:pt x="4011" y="4286"/>
                    <a:pt x="2834" y="5155"/>
                    <a:pt x="1525" y="5732"/>
                  </a:cubicBezTo>
                  <a:cubicBezTo>
                    <a:pt x="-161" y="6475"/>
                    <a:pt x="-418" y="6006"/>
                    <a:pt x="599" y="4469"/>
                  </a:cubicBezTo>
                  <a:cubicBezTo>
                    <a:pt x="1445" y="3194"/>
                    <a:pt x="2045" y="1755"/>
                    <a:pt x="2954" y="0"/>
                  </a:cubicBezTo>
                  <a:close/>
                </a:path>
              </a:pathLst>
            </a:custGeom>
            <a:grpFill/>
            <a:ln w="5715" cap="flat">
              <a:noFill/>
              <a:prstDash val="solid"/>
              <a:miter/>
            </a:ln>
          </p:spPr>
          <p:txBody>
            <a:bodyPr rtlCol="0" anchor="ctr"/>
            <a:lstStyle/>
            <a:p>
              <a:endParaRPr lang="zh-CN" altLang="en-US"/>
            </a:p>
          </p:txBody>
        </p:sp>
        <p:sp>
          <p:nvSpPr>
            <p:cNvPr id="2572" name="任意多边形: 形状 2571">
              <a:extLst>
                <a:ext uri="{FF2B5EF4-FFF2-40B4-BE49-F238E27FC236}">
                  <a16:creationId xmlns:a16="http://schemas.microsoft.com/office/drawing/2014/main" id="{6BC3551E-0431-D511-FBAC-973D8FAB8A73}"/>
                </a:ext>
              </a:extLst>
            </p:cNvPr>
            <p:cNvSpPr/>
            <p:nvPr userDrawn="1"/>
          </p:nvSpPr>
          <p:spPr>
            <a:xfrm>
              <a:off x="5927408" y="5659215"/>
              <a:ext cx="2524" cy="4257"/>
            </a:xfrm>
            <a:custGeom>
              <a:avLst/>
              <a:gdLst>
                <a:gd name="connsiteX0" fmla="*/ 2525 w 2524"/>
                <a:gd name="connsiteY0" fmla="*/ 23 h 4257"/>
                <a:gd name="connsiteX1" fmla="*/ 1302 w 2524"/>
                <a:gd name="connsiteY1" fmla="*/ 4258 h 4257"/>
                <a:gd name="connsiteX2" fmla="*/ 2508 w 2524"/>
                <a:gd name="connsiteY2" fmla="*/ 0 h 4257"/>
                <a:gd name="connsiteX3" fmla="*/ 2525 w 2524"/>
                <a:gd name="connsiteY3" fmla="*/ 23 h 4257"/>
              </a:gdLst>
              <a:ahLst/>
              <a:cxnLst>
                <a:cxn ang="0">
                  <a:pos x="connsiteX0" y="connsiteY0"/>
                </a:cxn>
                <a:cxn ang="0">
                  <a:pos x="connsiteX1" y="connsiteY1"/>
                </a:cxn>
                <a:cxn ang="0">
                  <a:pos x="connsiteX2" y="connsiteY2"/>
                </a:cxn>
                <a:cxn ang="0">
                  <a:pos x="connsiteX3" y="connsiteY3"/>
                </a:cxn>
              </a:cxnLst>
              <a:rect l="l" t="t" r="r" b="b"/>
              <a:pathLst>
                <a:path w="2524" h="4257">
                  <a:moveTo>
                    <a:pt x="2525" y="23"/>
                  </a:moveTo>
                  <a:cubicBezTo>
                    <a:pt x="2119" y="1434"/>
                    <a:pt x="1707" y="2846"/>
                    <a:pt x="1302" y="4258"/>
                  </a:cubicBezTo>
                  <a:cubicBezTo>
                    <a:pt x="-1687" y="1875"/>
                    <a:pt x="1233" y="1171"/>
                    <a:pt x="2508" y="0"/>
                  </a:cubicBezTo>
                  <a:lnTo>
                    <a:pt x="2525" y="23"/>
                  </a:lnTo>
                  <a:close/>
                </a:path>
              </a:pathLst>
            </a:custGeom>
            <a:grpFill/>
            <a:ln w="5715" cap="flat">
              <a:noFill/>
              <a:prstDash val="solid"/>
              <a:miter/>
            </a:ln>
          </p:spPr>
          <p:txBody>
            <a:bodyPr rtlCol="0" anchor="ctr"/>
            <a:lstStyle/>
            <a:p>
              <a:endParaRPr lang="zh-CN" altLang="en-US"/>
            </a:p>
          </p:txBody>
        </p:sp>
        <p:sp>
          <p:nvSpPr>
            <p:cNvPr id="2573" name="任意多边形: 形状 2572">
              <a:extLst>
                <a:ext uri="{FF2B5EF4-FFF2-40B4-BE49-F238E27FC236}">
                  <a16:creationId xmlns:a16="http://schemas.microsoft.com/office/drawing/2014/main" id="{9D129CD5-1A03-4839-BF31-188760EBB6C3}"/>
                </a:ext>
              </a:extLst>
            </p:cNvPr>
            <p:cNvSpPr/>
            <p:nvPr userDrawn="1"/>
          </p:nvSpPr>
          <p:spPr>
            <a:xfrm>
              <a:off x="6013000" y="5553054"/>
              <a:ext cx="1556" cy="1805"/>
            </a:xfrm>
            <a:custGeom>
              <a:avLst/>
              <a:gdLst>
                <a:gd name="connsiteX0" fmla="*/ 418 w 1556"/>
                <a:gd name="connsiteY0" fmla="*/ 0 h 1805"/>
                <a:gd name="connsiteX1" fmla="*/ 1555 w 1556"/>
                <a:gd name="connsiteY1" fmla="*/ 428 h 1805"/>
                <a:gd name="connsiteX2" fmla="*/ 1132 w 1556"/>
                <a:gd name="connsiteY2" fmla="*/ 1806 h 1805"/>
                <a:gd name="connsiteX3" fmla="*/ 1 w 1556"/>
                <a:gd name="connsiteY3" fmla="*/ 1377 h 1805"/>
                <a:gd name="connsiteX4" fmla="*/ 418 w 1556"/>
                <a:gd name="connsiteY4" fmla="*/ 0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6" h="1805">
                  <a:moveTo>
                    <a:pt x="418" y="0"/>
                  </a:moveTo>
                  <a:cubicBezTo>
                    <a:pt x="818" y="143"/>
                    <a:pt x="1550" y="274"/>
                    <a:pt x="1555" y="428"/>
                  </a:cubicBezTo>
                  <a:cubicBezTo>
                    <a:pt x="1573" y="880"/>
                    <a:pt x="1292" y="1349"/>
                    <a:pt x="1132" y="1806"/>
                  </a:cubicBezTo>
                  <a:cubicBezTo>
                    <a:pt x="732" y="1663"/>
                    <a:pt x="1" y="1532"/>
                    <a:pt x="1" y="1377"/>
                  </a:cubicBezTo>
                  <a:cubicBezTo>
                    <a:pt x="-16" y="926"/>
                    <a:pt x="258" y="463"/>
                    <a:pt x="418" y="0"/>
                  </a:cubicBezTo>
                  <a:close/>
                </a:path>
              </a:pathLst>
            </a:custGeom>
            <a:grpFill/>
            <a:ln w="5715" cap="flat">
              <a:noFill/>
              <a:prstDash val="solid"/>
              <a:miter/>
            </a:ln>
          </p:spPr>
          <p:txBody>
            <a:bodyPr rtlCol="0" anchor="ctr"/>
            <a:lstStyle/>
            <a:p>
              <a:endParaRPr lang="zh-CN" altLang="en-US"/>
            </a:p>
          </p:txBody>
        </p:sp>
        <p:sp>
          <p:nvSpPr>
            <p:cNvPr id="2574" name="任意多边形: 形状 2573">
              <a:extLst>
                <a:ext uri="{FF2B5EF4-FFF2-40B4-BE49-F238E27FC236}">
                  <a16:creationId xmlns:a16="http://schemas.microsoft.com/office/drawing/2014/main" id="{EED6F2F9-9DDD-DB69-5308-8398F89E3BF6}"/>
                </a:ext>
              </a:extLst>
            </p:cNvPr>
            <p:cNvSpPr/>
            <p:nvPr userDrawn="1"/>
          </p:nvSpPr>
          <p:spPr>
            <a:xfrm>
              <a:off x="5946347" y="5606586"/>
              <a:ext cx="3303" cy="3257"/>
            </a:xfrm>
            <a:custGeom>
              <a:avLst/>
              <a:gdLst>
                <a:gd name="connsiteX0" fmla="*/ 0 w 3303"/>
                <a:gd name="connsiteY0" fmla="*/ 3257 h 3257"/>
                <a:gd name="connsiteX1" fmla="*/ 3303 w 3303"/>
                <a:gd name="connsiteY1" fmla="*/ 0 h 3257"/>
                <a:gd name="connsiteX2" fmla="*/ 0 w 3303"/>
                <a:gd name="connsiteY2" fmla="*/ 3257 h 3257"/>
              </a:gdLst>
              <a:ahLst/>
              <a:cxnLst>
                <a:cxn ang="0">
                  <a:pos x="connsiteX0" y="connsiteY0"/>
                </a:cxn>
                <a:cxn ang="0">
                  <a:pos x="connsiteX1" y="connsiteY1"/>
                </a:cxn>
                <a:cxn ang="0">
                  <a:pos x="connsiteX2" y="connsiteY2"/>
                </a:cxn>
              </a:cxnLst>
              <a:rect l="l" t="t" r="r" b="b"/>
              <a:pathLst>
                <a:path w="3303" h="3257">
                  <a:moveTo>
                    <a:pt x="0" y="3257"/>
                  </a:moveTo>
                  <a:cubicBezTo>
                    <a:pt x="1103" y="2171"/>
                    <a:pt x="2200" y="1086"/>
                    <a:pt x="3303" y="0"/>
                  </a:cubicBezTo>
                  <a:cubicBezTo>
                    <a:pt x="2200" y="1086"/>
                    <a:pt x="1103" y="2171"/>
                    <a:pt x="0" y="3257"/>
                  </a:cubicBezTo>
                  <a:close/>
                </a:path>
              </a:pathLst>
            </a:custGeom>
            <a:grpFill/>
            <a:ln w="5715" cap="flat">
              <a:noFill/>
              <a:prstDash val="solid"/>
              <a:miter/>
            </a:ln>
          </p:spPr>
          <p:txBody>
            <a:bodyPr rtlCol="0" anchor="ctr"/>
            <a:lstStyle/>
            <a:p>
              <a:endParaRPr lang="zh-CN" altLang="en-US"/>
            </a:p>
          </p:txBody>
        </p:sp>
        <p:sp>
          <p:nvSpPr>
            <p:cNvPr id="2575" name="任意多边形: 形状 2574">
              <a:extLst>
                <a:ext uri="{FF2B5EF4-FFF2-40B4-BE49-F238E27FC236}">
                  <a16:creationId xmlns:a16="http://schemas.microsoft.com/office/drawing/2014/main" id="{45729253-1461-7395-8356-6EEA9726C071}"/>
                </a:ext>
              </a:extLst>
            </p:cNvPr>
            <p:cNvSpPr/>
            <p:nvPr userDrawn="1"/>
          </p:nvSpPr>
          <p:spPr>
            <a:xfrm>
              <a:off x="5923361" y="5636155"/>
              <a:ext cx="3183" cy="3337"/>
            </a:xfrm>
            <a:custGeom>
              <a:avLst/>
              <a:gdLst>
                <a:gd name="connsiteX0" fmla="*/ 0 w 3183"/>
                <a:gd name="connsiteY0" fmla="*/ 3338 h 3337"/>
                <a:gd name="connsiteX1" fmla="*/ 3183 w 3183"/>
                <a:gd name="connsiteY1" fmla="*/ 0 h 3337"/>
                <a:gd name="connsiteX2" fmla="*/ 0 w 3183"/>
                <a:gd name="connsiteY2" fmla="*/ 3338 h 3337"/>
              </a:gdLst>
              <a:ahLst/>
              <a:cxnLst>
                <a:cxn ang="0">
                  <a:pos x="connsiteX0" y="connsiteY0"/>
                </a:cxn>
                <a:cxn ang="0">
                  <a:pos x="connsiteX1" y="connsiteY1"/>
                </a:cxn>
                <a:cxn ang="0">
                  <a:pos x="connsiteX2" y="connsiteY2"/>
                </a:cxn>
              </a:cxnLst>
              <a:rect l="l" t="t" r="r" b="b"/>
              <a:pathLst>
                <a:path w="3183" h="3337">
                  <a:moveTo>
                    <a:pt x="0" y="3338"/>
                  </a:moveTo>
                  <a:cubicBezTo>
                    <a:pt x="1063" y="2223"/>
                    <a:pt x="2126" y="1114"/>
                    <a:pt x="3183" y="0"/>
                  </a:cubicBezTo>
                  <a:cubicBezTo>
                    <a:pt x="2120" y="1109"/>
                    <a:pt x="1057" y="2223"/>
                    <a:pt x="0" y="3338"/>
                  </a:cubicBezTo>
                  <a:close/>
                </a:path>
              </a:pathLst>
            </a:custGeom>
            <a:grpFill/>
            <a:ln w="5715" cap="flat">
              <a:noFill/>
              <a:prstDash val="solid"/>
              <a:miter/>
            </a:ln>
          </p:spPr>
          <p:txBody>
            <a:bodyPr rtlCol="0" anchor="ctr"/>
            <a:lstStyle/>
            <a:p>
              <a:endParaRPr lang="zh-CN" altLang="en-US"/>
            </a:p>
          </p:txBody>
        </p:sp>
        <p:sp>
          <p:nvSpPr>
            <p:cNvPr id="2576" name="任意多边形: 形状 2575">
              <a:extLst>
                <a:ext uri="{FF2B5EF4-FFF2-40B4-BE49-F238E27FC236}">
                  <a16:creationId xmlns:a16="http://schemas.microsoft.com/office/drawing/2014/main" id="{3CDCC40B-7EB5-DF2C-EE78-17E98D2FE239}"/>
                </a:ext>
              </a:extLst>
            </p:cNvPr>
            <p:cNvSpPr/>
            <p:nvPr userDrawn="1"/>
          </p:nvSpPr>
          <p:spPr>
            <a:xfrm>
              <a:off x="5949650" y="5646065"/>
              <a:ext cx="3297" cy="3291"/>
            </a:xfrm>
            <a:custGeom>
              <a:avLst/>
              <a:gdLst>
                <a:gd name="connsiteX0" fmla="*/ 3297 w 3297"/>
                <a:gd name="connsiteY0" fmla="*/ 0 h 3291"/>
                <a:gd name="connsiteX1" fmla="*/ 11 w 3297"/>
                <a:gd name="connsiteY1" fmla="*/ 3292 h 3291"/>
                <a:gd name="connsiteX2" fmla="*/ 0 w 3297"/>
                <a:gd name="connsiteY2" fmla="*/ 3292 h 3291"/>
                <a:gd name="connsiteX3" fmla="*/ 3286 w 3297"/>
                <a:gd name="connsiteY3" fmla="*/ 0 h 3291"/>
                <a:gd name="connsiteX4" fmla="*/ 3297 w 3297"/>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3291">
                  <a:moveTo>
                    <a:pt x="3297" y="0"/>
                  </a:moveTo>
                  <a:cubicBezTo>
                    <a:pt x="2200" y="1097"/>
                    <a:pt x="1109" y="2195"/>
                    <a:pt x="11" y="3292"/>
                  </a:cubicBezTo>
                  <a:cubicBezTo>
                    <a:pt x="11" y="3292"/>
                    <a:pt x="0" y="3292"/>
                    <a:pt x="0" y="3292"/>
                  </a:cubicBezTo>
                  <a:cubicBezTo>
                    <a:pt x="1097" y="2195"/>
                    <a:pt x="2189" y="1097"/>
                    <a:pt x="3286" y="0"/>
                  </a:cubicBezTo>
                  <a:lnTo>
                    <a:pt x="3297" y="0"/>
                  </a:lnTo>
                  <a:close/>
                </a:path>
              </a:pathLst>
            </a:custGeom>
            <a:grpFill/>
            <a:ln w="5715" cap="flat">
              <a:noFill/>
              <a:prstDash val="solid"/>
              <a:miter/>
            </a:ln>
          </p:spPr>
          <p:txBody>
            <a:bodyPr rtlCol="0" anchor="ctr"/>
            <a:lstStyle/>
            <a:p>
              <a:endParaRPr lang="zh-CN" altLang="en-US"/>
            </a:p>
          </p:txBody>
        </p:sp>
        <p:sp>
          <p:nvSpPr>
            <p:cNvPr id="2577" name="任意多边形: 形状 2576">
              <a:extLst>
                <a:ext uri="{FF2B5EF4-FFF2-40B4-BE49-F238E27FC236}">
                  <a16:creationId xmlns:a16="http://schemas.microsoft.com/office/drawing/2014/main" id="{39A4D364-5F68-2FAE-9FF4-3246A1310272}"/>
                </a:ext>
              </a:extLst>
            </p:cNvPr>
            <p:cNvSpPr/>
            <p:nvPr/>
          </p:nvSpPr>
          <p:spPr>
            <a:xfrm>
              <a:off x="4714069" y="4725041"/>
              <a:ext cx="143099" cy="192620"/>
            </a:xfrm>
            <a:custGeom>
              <a:avLst/>
              <a:gdLst>
                <a:gd name="connsiteX0" fmla="*/ 45117 w 143099"/>
                <a:gd name="connsiteY0" fmla="*/ 49303 h 192620"/>
                <a:gd name="connsiteX1" fmla="*/ 45123 w 143099"/>
                <a:gd name="connsiteY1" fmla="*/ 46040 h 192620"/>
                <a:gd name="connsiteX2" fmla="*/ 65034 w 143099"/>
                <a:gd name="connsiteY2" fmla="*/ 37188 h 192620"/>
                <a:gd name="connsiteX3" fmla="*/ 69292 w 143099"/>
                <a:gd name="connsiteY3" fmla="*/ 38708 h 192620"/>
                <a:gd name="connsiteX4" fmla="*/ 73858 w 143099"/>
                <a:gd name="connsiteY4" fmla="*/ 38610 h 192620"/>
                <a:gd name="connsiteX5" fmla="*/ 81299 w 143099"/>
                <a:gd name="connsiteY5" fmla="*/ 26306 h 192620"/>
                <a:gd name="connsiteX6" fmla="*/ 84317 w 143099"/>
                <a:gd name="connsiteY6" fmla="*/ 35416 h 192620"/>
                <a:gd name="connsiteX7" fmla="*/ 118207 w 143099"/>
                <a:gd name="connsiteY7" fmla="*/ 36496 h 192620"/>
                <a:gd name="connsiteX8" fmla="*/ 113463 w 143099"/>
                <a:gd name="connsiteY8" fmla="*/ 16602 h 192620"/>
                <a:gd name="connsiteX9" fmla="*/ 124047 w 143099"/>
                <a:gd name="connsiteY9" fmla="*/ 9864 h 192620"/>
                <a:gd name="connsiteX10" fmla="*/ 137209 w 143099"/>
                <a:gd name="connsiteY10" fmla="*/ 0 h 192620"/>
                <a:gd name="connsiteX11" fmla="*/ 135511 w 143099"/>
                <a:gd name="connsiteY11" fmla="*/ 26615 h 192620"/>
                <a:gd name="connsiteX12" fmla="*/ 134134 w 143099"/>
                <a:gd name="connsiteY12" fmla="*/ 34261 h 192620"/>
                <a:gd name="connsiteX13" fmla="*/ 133917 w 143099"/>
                <a:gd name="connsiteY13" fmla="*/ 36147 h 192620"/>
                <a:gd name="connsiteX14" fmla="*/ 113206 w 143099"/>
                <a:gd name="connsiteY14" fmla="*/ 60556 h 192620"/>
                <a:gd name="connsiteX15" fmla="*/ 122476 w 143099"/>
                <a:gd name="connsiteY15" fmla="*/ 65562 h 192620"/>
                <a:gd name="connsiteX16" fmla="*/ 104268 w 143099"/>
                <a:gd name="connsiteY16" fmla="*/ 76872 h 192620"/>
                <a:gd name="connsiteX17" fmla="*/ 104296 w 143099"/>
                <a:gd name="connsiteY17" fmla="*/ 85519 h 192620"/>
                <a:gd name="connsiteX18" fmla="*/ 92723 w 143099"/>
                <a:gd name="connsiteY18" fmla="*/ 78718 h 192620"/>
                <a:gd name="connsiteX19" fmla="*/ 93341 w 143099"/>
                <a:gd name="connsiteY19" fmla="*/ 77353 h 192620"/>
                <a:gd name="connsiteX20" fmla="*/ 96255 w 143099"/>
                <a:gd name="connsiteY20" fmla="*/ 72037 h 192620"/>
                <a:gd name="connsiteX21" fmla="*/ 95484 w 143099"/>
                <a:gd name="connsiteY21" fmla="*/ 74369 h 192620"/>
                <a:gd name="connsiteX22" fmla="*/ 94421 w 143099"/>
                <a:gd name="connsiteY22" fmla="*/ 75615 h 192620"/>
                <a:gd name="connsiteX23" fmla="*/ 83734 w 143099"/>
                <a:gd name="connsiteY23" fmla="*/ 87148 h 192620"/>
                <a:gd name="connsiteX24" fmla="*/ 76830 w 143099"/>
                <a:gd name="connsiteY24" fmla="*/ 81462 h 192620"/>
                <a:gd name="connsiteX25" fmla="*/ 75624 w 143099"/>
                <a:gd name="connsiteY25" fmla="*/ 82130 h 192620"/>
                <a:gd name="connsiteX26" fmla="*/ 74310 w 143099"/>
                <a:gd name="connsiteY26" fmla="*/ 81645 h 192620"/>
                <a:gd name="connsiteX27" fmla="*/ 75252 w 143099"/>
                <a:gd name="connsiteY27" fmla="*/ 82645 h 192620"/>
                <a:gd name="connsiteX28" fmla="*/ 77830 w 143099"/>
                <a:gd name="connsiteY28" fmla="*/ 81736 h 192620"/>
                <a:gd name="connsiteX29" fmla="*/ 82162 w 143099"/>
                <a:gd name="connsiteY29" fmla="*/ 87388 h 192620"/>
                <a:gd name="connsiteX30" fmla="*/ 70623 w 143099"/>
                <a:gd name="connsiteY30" fmla="*/ 99515 h 192620"/>
                <a:gd name="connsiteX31" fmla="*/ 78453 w 143099"/>
                <a:gd name="connsiteY31" fmla="*/ 118169 h 192620"/>
                <a:gd name="connsiteX32" fmla="*/ 71315 w 143099"/>
                <a:gd name="connsiteY32" fmla="*/ 98790 h 192620"/>
                <a:gd name="connsiteX33" fmla="*/ 83465 w 143099"/>
                <a:gd name="connsiteY33" fmla="*/ 91829 h 192620"/>
                <a:gd name="connsiteX34" fmla="*/ 98793 w 143099"/>
                <a:gd name="connsiteY34" fmla="*/ 89851 h 192620"/>
                <a:gd name="connsiteX35" fmla="*/ 107565 w 143099"/>
                <a:gd name="connsiteY35" fmla="*/ 85502 h 192620"/>
                <a:gd name="connsiteX36" fmla="*/ 111811 w 143099"/>
                <a:gd name="connsiteY36" fmla="*/ 84942 h 192620"/>
                <a:gd name="connsiteX37" fmla="*/ 99696 w 143099"/>
                <a:gd name="connsiteY37" fmla="*/ 102693 h 192620"/>
                <a:gd name="connsiteX38" fmla="*/ 98187 w 143099"/>
                <a:gd name="connsiteY38" fmla="*/ 110117 h 192620"/>
                <a:gd name="connsiteX39" fmla="*/ 96895 w 143099"/>
                <a:gd name="connsiteY39" fmla="*/ 115855 h 192620"/>
                <a:gd name="connsiteX40" fmla="*/ 88134 w 143099"/>
                <a:gd name="connsiteY40" fmla="*/ 133148 h 192620"/>
                <a:gd name="connsiteX41" fmla="*/ 86094 w 143099"/>
                <a:gd name="connsiteY41" fmla="*/ 134874 h 192620"/>
                <a:gd name="connsiteX42" fmla="*/ 57816 w 143099"/>
                <a:gd name="connsiteY42" fmla="*/ 152030 h 192620"/>
                <a:gd name="connsiteX43" fmla="*/ 51873 w 143099"/>
                <a:gd name="connsiteY43" fmla="*/ 159220 h 192620"/>
                <a:gd name="connsiteX44" fmla="*/ 32344 w 143099"/>
                <a:gd name="connsiteY44" fmla="*/ 181326 h 192620"/>
                <a:gd name="connsiteX45" fmla="*/ 27098 w 143099"/>
                <a:gd name="connsiteY45" fmla="*/ 184943 h 192620"/>
                <a:gd name="connsiteX46" fmla="*/ 16765 w 143099"/>
                <a:gd name="connsiteY46" fmla="*/ 187103 h 192620"/>
                <a:gd name="connsiteX47" fmla="*/ 12450 w 143099"/>
                <a:gd name="connsiteY47" fmla="*/ 192481 h 192620"/>
                <a:gd name="connsiteX48" fmla="*/ 8439 w 143099"/>
                <a:gd name="connsiteY48" fmla="*/ 184360 h 192620"/>
                <a:gd name="connsiteX49" fmla="*/ 1032 w 143099"/>
                <a:gd name="connsiteY49" fmla="*/ 182457 h 192620"/>
                <a:gd name="connsiteX50" fmla="*/ 729 w 143099"/>
                <a:gd name="connsiteY50" fmla="*/ 177988 h 192620"/>
                <a:gd name="connsiteX51" fmla="*/ 12085 w 143099"/>
                <a:gd name="connsiteY51" fmla="*/ 156882 h 192620"/>
                <a:gd name="connsiteX52" fmla="*/ 18937 w 143099"/>
                <a:gd name="connsiteY52" fmla="*/ 156408 h 192620"/>
                <a:gd name="connsiteX53" fmla="*/ 21389 w 143099"/>
                <a:gd name="connsiteY53" fmla="*/ 157900 h 192620"/>
                <a:gd name="connsiteX54" fmla="*/ 33722 w 143099"/>
                <a:gd name="connsiteY54" fmla="*/ 135537 h 192620"/>
                <a:gd name="connsiteX55" fmla="*/ 44517 w 143099"/>
                <a:gd name="connsiteY55" fmla="*/ 118266 h 192620"/>
                <a:gd name="connsiteX56" fmla="*/ 53176 w 143099"/>
                <a:gd name="connsiteY56" fmla="*/ 115975 h 192620"/>
                <a:gd name="connsiteX57" fmla="*/ 59302 w 143099"/>
                <a:gd name="connsiteY57" fmla="*/ 113431 h 192620"/>
                <a:gd name="connsiteX58" fmla="*/ 52038 w 143099"/>
                <a:gd name="connsiteY58" fmla="*/ 109105 h 192620"/>
                <a:gd name="connsiteX59" fmla="*/ 44466 w 143099"/>
                <a:gd name="connsiteY59" fmla="*/ 112071 h 192620"/>
                <a:gd name="connsiteX60" fmla="*/ 35230 w 143099"/>
                <a:gd name="connsiteY60" fmla="*/ 115117 h 192620"/>
                <a:gd name="connsiteX61" fmla="*/ 34436 w 143099"/>
                <a:gd name="connsiteY61" fmla="*/ 113008 h 192620"/>
                <a:gd name="connsiteX62" fmla="*/ 38054 w 143099"/>
                <a:gd name="connsiteY62" fmla="*/ 104893 h 192620"/>
                <a:gd name="connsiteX63" fmla="*/ 40317 w 143099"/>
                <a:gd name="connsiteY63" fmla="*/ 101024 h 192620"/>
                <a:gd name="connsiteX64" fmla="*/ 74310 w 143099"/>
                <a:gd name="connsiteY64" fmla="*/ 70895 h 192620"/>
                <a:gd name="connsiteX65" fmla="*/ 94203 w 143099"/>
                <a:gd name="connsiteY65" fmla="*/ 54395 h 192620"/>
                <a:gd name="connsiteX66" fmla="*/ 96621 w 143099"/>
                <a:gd name="connsiteY66" fmla="*/ 47269 h 192620"/>
                <a:gd name="connsiteX67" fmla="*/ 88094 w 143099"/>
                <a:gd name="connsiteY67" fmla="*/ 44783 h 192620"/>
                <a:gd name="connsiteX68" fmla="*/ 68389 w 143099"/>
                <a:gd name="connsiteY68" fmla="*/ 58087 h 192620"/>
                <a:gd name="connsiteX69" fmla="*/ 48363 w 143099"/>
                <a:gd name="connsiteY69" fmla="*/ 72380 h 192620"/>
                <a:gd name="connsiteX70" fmla="*/ 45146 w 143099"/>
                <a:gd name="connsiteY70" fmla="*/ 72318 h 192620"/>
                <a:gd name="connsiteX71" fmla="*/ 45117 w 143099"/>
                <a:gd name="connsiteY71" fmla="*/ 49303 h 19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43099" h="192620">
                  <a:moveTo>
                    <a:pt x="45117" y="49303"/>
                  </a:moveTo>
                  <a:cubicBezTo>
                    <a:pt x="45123" y="48218"/>
                    <a:pt x="45123" y="47132"/>
                    <a:pt x="45123" y="46040"/>
                  </a:cubicBezTo>
                  <a:cubicBezTo>
                    <a:pt x="57839" y="48721"/>
                    <a:pt x="57776" y="48680"/>
                    <a:pt x="65034" y="37188"/>
                  </a:cubicBezTo>
                  <a:cubicBezTo>
                    <a:pt x="68577" y="31576"/>
                    <a:pt x="68486" y="34593"/>
                    <a:pt x="69292" y="38708"/>
                  </a:cubicBezTo>
                  <a:cubicBezTo>
                    <a:pt x="70029" y="42480"/>
                    <a:pt x="72281" y="39639"/>
                    <a:pt x="73858" y="38610"/>
                  </a:cubicBezTo>
                  <a:cubicBezTo>
                    <a:pt x="78327" y="35702"/>
                    <a:pt x="76830" y="29198"/>
                    <a:pt x="81299" y="26306"/>
                  </a:cubicBezTo>
                  <a:cubicBezTo>
                    <a:pt x="82294" y="29301"/>
                    <a:pt x="83282" y="32295"/>
                    <a:pt x="84317" y="35416"/>
                  </a:cubicBezTo>
                  <a:cubicBezTo>
                    <a:pt x="95347" y="31130"/>
                    <a:pt x="106314" y="32581"/>
                    <a:pt x="118207" y="36496"/>
                  </a:cubicBezTo>
                  <a:cubicBezTo>
                    <a:pt x="118149" y="28552"/>
                    <a:pt x="111303" y="23088"/>
                    <a:pt x="113463" y="16602"/>
                  </a:cubicBezTo>
                  <a:cubicBezTo>
                    <a:pt x="114823" y="12521"/>
                    <a:pt x="120390" y="12007"/>
                    <a:pt x="124047" y="9864"/>
                  </a:cubicBezTo>
                  <a:cubicBezTo>
                    <a:pt x="126430" y="3903"/>
                    <a:pt x="132385" y="2703"/>
                    <a:pt x="137209" y="0"/>
                  </a:cubicBezTo>
                  <a:cubicBezTo>
                    <a:pt x="150645" y="9801"/>
                    <a:pt x="137117" y="17814"/>
                    <a:pt x="135511" y="26615"/>
                  </a:cubicBezTo>
                  <a:cubicBezTo>
                    <a:pt x="134769" y="29101"/>
                    <a:pt x="134494" y="31690"/>
                    <a:pt x="134134" y="34261"/>
                  </a:cubicBezTo>
                  <a:cubicBezTo>
                    <a:pt x="134071" y="34890"/>
                    <a:pt x="133997" y="35519"/>
                    <a:pt x="133917" y="36147"/>
                  </a:cubicBezTo>
                  <a:cubicBezTo>
                    <a:pt x="131322" y="49309"/>
                    <a:pt x="130905" y="49800"/>
                    <a:pt x="113206" y="60556"/>
                  </a:cubicBezTo>
                  <a:cubicBezTo>
                    <a:pt x="113292" y="67683"/>
                    <a:pt x="119675" y="61271"/>
                    <a:pt x="122476" y="65562"/>
                  </a:cubicBezTo>
                  <a:cubicBezTo>
                    <a:pt x="115320" y="67654"/>
                    <a:pt x="115629" y="79604"/>
                    <a:pt x="104268" y="76872"/>
                  </a:cubicBezTo>
                  <a:cubicBezTo>
                    <a:pt x="102164" y="76364"/>
                    <a:pt x="104988" y="82473"/>
                    <a:pt x="104296" y="85519"/>
                  </a:cubicBezTo>
                  <a:cubicBezTo>
                    <a:pt x="93895" y="94321"/>
                    <a:pt x="95609" y="82616"/>
                    <a:pt x="92723" y="78718"/>
                  </a:cubicBezTo>
                  <a:cubicBezTo>
                    <a:pt x="93809" y="76850"/>
                    <a:pt x="92198" y="79227"/>
                    <a:pt x="93341" y="77353"/>
                  </a:cubicBezTo>
                  <a:cubicBezTo>
                    <a:pt x="94392" y="75627"/>
                    <a:pt x="95729" y="74055"/>
                    <a:pt x="96255" y="72037"/>
                  </a:cubicBezTo>
                  <a:cubicBezTo>
                    <a:pt x="94706" y="72306"/>
                    <a:pt x="95855" y="73581"/>
                    <a:pt x="95484" y="74369"/>
                  </a:cubicBezTo>
                  <a:cubicBezTo>
                    <a:pt x="94558" y="76318"/>
                    <a:pt x="95232" y="73495"/>
                    <a:pt x="94421" y="75615"/>
                  </a:cubicBezTo>
                  <a:cubicBezTo>
                    <a:pt x="90026" y="78758"/>
                    <a:pt x="91757" y="87491"/>
                    <a:pt x="83734" y="87148"/>
                  </a:cubicBezTo>
                  <a:cubicBezTo>
                    <a:pt x="80625" y="86240"/>
                    <a:pt x="80248" y="81953"/>
                    <a:pt x="76830" y="81462"/>
                  </a:cubicBezTo>
                  <a:cubicBezTo>
                    <a:pt x="76893" y="81456"/>
                    <a:pt x="75624" y="82130"/>
                    <a:pt x="75624" y="82130"/>
                  </a:cubicBezTo>
                  <a:cubicBezTo>
                    <a:pt x="75624" y="82130"/>
                    <a:pt x="74252" y="81707"/>
                    <a:pt x="74310" y="81645"/>
                  </a:cubicBezTo>
                  <a:cubicBezTo>
                    <a:pt x="74367" y="81582"/>
                    <a:pt x="75207" y="82662"/>
                    <a:pt x="75252" y="82645"/>
                  </a:cubicBezTo>
                  <a:cubicBezTo>
                    <a:pt x="75813" y="81445"/>
                    <a:pt x="76641" y="81142"/>
                    <a:pt x="77830" y="81736"/>
                  </a:cubicBezTo>
                  <a:cubicBezTo>
                    <a:pt x="79945" y="83125"/>
                    <a:pt x="81042" y="85245"/>
                    <a:pt x="82162" y="87388"/>
                  </a:cubicBezTo>
                  <a:cubicBezTo>
                    <a:pt x="80499" y="93532"/>
                    <a:pt x="74995" y="95978"/>
                    <a:pt x="70623" y="99515"/>
                  </a:cubicBezTo>
                  <a:cubicBezTo>
                    <a:pt x="62462" y="108837"/>
                    <a:pt x="65406" y="114552"/>
                    <a:pt x="78453" y="118169"/>
                  </a:cubicBezTo>
                  <a:cubicBezTo>
                    <a:pt x="65657" y="113854"/>
                    <a:pt x="62920" y="107854"/>
                    <a:pt x="71315" y="98790"/>
                  </a:cubicBezTo>
                  <a:cubicBezTo>
                    <a:pt x="75047" y="96041"/>
                    <a:pt x="80128" y="96515"/>
                    <a:pt x="83465" y="91829"/>
                  </a:cubicBezTo>
                  <a:cubicBezTo>
                    <a:pt x="86917" y="86982"/>
                    <a:pt x="91832" y="81867"/>
                    <a:pt x="98793" y="89851"/>
                  </a:cubicBezTo>
                  <a:cubicBezTo>
                    <a:pt x="101839" y="93349"/>
                    <a:pt x="105268" y="88463"/>
                    <a:pt x="107565" y="85502"/>
                  </a:cubicBezTo>
                  <a:cubicBezTo>
                    <a:pt x="108908" y="83850"/>
                    <a:pt x="111800" y="81639"/>
                    <a:pt x="111811" y="84942"/>
                  </a:cubicBezTo>
                  <a:cubicBezTo>
                    <a:pt x="111840" y="93097"/>
                    <a:pt x="107485" y="99178"/>
                    <a:pt x="99696" y="102693"/>
                  </a:cubicBezTo>
                  <a:cubicBezTo>
                    <a:pt x="96552" y="104110"/>
                    <a:pt x="89786" y="105533"/>
                    <a:pt x="98187" y="110117"/>
                  </a:cubicBezTo>
                  <a:cubicBezTo>
                    <a:pt x="100130" y="111174"/>
                    <a:pt x="98050" y="114106"/>
                    <a:pt x="96895" y="115855"/>
                  </a:cubicBezTo>
                  <a:cubicBezTo>
                    <a:pt x="93323" y="121272"/>
                    <a:pt x="84717" y="124107"/>
                    <a:pt x="88134" y="133148"/>
                  </a:cubicBezTo>
                  <a:cubicBezTo>
                    <a:pt x="88248" y="133451"/>
                    <a:pt x="86774" y="134908"/>
                    <a:pt x="86094" y="134874"/>
                  </a:cubicBezTo>
                  <a:cubicBezTo>
                    <a:pt x="72761" y="134160"/>
                    <a:pt x="69000" y="149167"/>
                    <a:pt x="57816" y="152030"/>
                  </a:cubicBezTo>
                  <a:cubicBezTo>
                    <a:pt x="54421" y="152899"/>
                    <a:pt x="52981" y="155894"/>
                    <a:pt x="51873" y="159220"/>
                  </a:cubicBezTo>
                  <a:cubicBezTo>
                    <a:pt x="48518" y="169284"/>
                    <a:pt x="43014" y="177565"/>
                    <a:pt x="32344" y="181326"/>
                  </a:cubicBezTo>
                  <a:cubicBezTo>
                    <a:pt x="30395" y="182011"/>
                    <a:pt x="28418" y="183366"/>
                    <a:pt x="27098" y="184943"/>
                  </a:cubicBezTo>
                  <a:cubicBezTo>
                    <a:pt x="24161" y="188464"/>
                    <a:pt x="22503" y="196436"/>
                    <a:pt x="16765" y="187103"/>
                  </a:cubicBezTo>
                  <a:cubicBezTo>
                    <a:pt x="16685" y="186972"/>
                    <a:pt x="15508" y="193658"/>
                    <a:pt x="12450" y="192481"/>
                  </a:cubicBezTo>
                  <a:cubicBezTo>
                    <a:pt x="10393" y="191692"/>
                    <a:pt x="10050" y="186995"/>
                    <a:pt x="8439" y="184360"/>
                  </a:cubicBezTo>
                  <a:cubicBezTo>
                    <a:pt x="6741" y="181583"/>
                    <a:pt x="3129" y="184286"/>
                    <a:pt x="1032" y="182457"/>
                  </a:cubicBezTo>
                  <a:cubicBezTo>
                    <a:pt x="-340" y="181268"/>
                    <a:pt x="-243" y="179274"/>
                    <a:pt x="729" y="177988"/>
                  </a:cubicBezTo>
                  <a:cubicBezTo>
                    <a:pt x="5621" y="171519"/>
                    <a:pt x="8821" y="164226"/>
                    <a:pt x="12085" y="156882"/>
                  </a:cubicBezTo>
                  <a:cubicBezTo>
                    <a:pt x="13188" y="154396"/>
                    <a:pt x="16371" y="150956"/>
                    <a:pt x="18937" y="156408"/>
                  </a:cubicBezTo>
                  <a:cubicBezTo>
                    <a:pt x="19508" y="157625"/>
                    <a:pt x="20011" y="158271"/>
                    <a:pt x="21389" y="157900"/>
                  </a:cubicBezTo>
                  <a:cubicBezTo>
                    <a:pt x="17794" y="146247"/>
                    <a:pt x="33042" y="145052"/>
                    <a:pt x="33722" y="135537"/>
                  </a:cubicBezTo>
                  <a:cubicBezTo>
                    <a:pt x="34247" y="128187"/>
                    <a:pt x="42688" y="125416"/>
                    <a:pt x="44517" y="118266"/>
                  </a:cubicBezTo>
                  <a:cubicBezTo>
                    <a:pt x="45323" y="115129"/>
                    <a:pt x="49747" y="114957"/>
                    <a:pt x="53176" y="115975"/>
                  </a:cubicBezTo>
                  <a:cubicBezTo>
                    <a:pt x="55942" y="116798"/>
                    <a:pt x="59376" y="117255"/>
                    <a:pt x="59302" y="113431"/>
                  </a:cubicBezTo>
                  <a:cubicBezTo>
                    <a:pt x="59222" y="109448"/>
                    <a:pt x="55444" y="108465"/>
                    <a:pt x="52038" y="109105"/>
                  </a:cubicBezTo>
                  <a:cubicBezTo>
                    <a:pt x="49421" y="109597"/>
                    <a:pt x="47021" y="111145"/>
                    <a:pt x="44466" y="112071"/>
                  </a:cubicBezTo>
                  <a:cubicBezTo>
                    <a:pt x="41420" y="113174"/>
                    <a:pt x="38311" y="114111"/>
                    <a:pt x="35230" y="115117"/>
                  </a:cubicBezTo>
                  <a:cubicBezTo>
                    <a:pt x="34968" y="114414"/>
                    <a:pt x="34705" y="113712"/>
                    <a:pt x="34436" y="113008"/>
                  </a:cubicBezTo>
                  <a:cubicBezTo>
                    <a:pt x="34716" y="109888"/>
                    <a:pt x="36419" y="107413"/>
                    <a:pt x="38054" y="104893"/>
                  </a:cubicBezTo>
                  <a:cubicBezTo>
                    <a:pt x="38768" y="103579"/>
                    <a:pt x="39551" y="102310"/>
                    <a:pt x="40317" y="101024"/>
                  </a:cubicBezTo>
                  <a:cubicBezTo>
                    <a:pt x="45003" y="83582"/>
                    <a:pt x="61382" y="78776"/>
                    <a:pt x="74310" y="70895"/>
                  </a:cubicBezTo>
                  <a:cubicBezTo>
                    <a:pt x="81962" y="66231"/>
                    <a:pt x="87305" y="59545"/>
                    <a:pt x="94203" y="54395"/>
                  </a:cubicBezTo>
                  <a:cubicBezTo>
                    <a:pt x="96415" y="52744"/>
                    <a:pt x="97981" y="50023"/>
                    <a:pt x="96621" y="47269"/>
                  </a:cubicBezTo>
                  <a:cubicBezTo>
                    <a:pt x="94866" y="43714"/>
                    <a:pt x="91169" y="43588"/>
                    <a:pt x="88094" y="44783"/>
                  </a:cubicBezTo>
                  <a:cubicBezTo>
                    <a:pt x="80585" y="47703"/>
                    <a:pt x="72755" y="50086"/>
                    <a:pt x="68389" y="58087"/>
                  </a:cubicBezTo>
                  <a:cubicBezTo>
                    <a:pt x="64120" y="65911"/>
                    <a:pt x="57690" y="71341"/>
                    <a:pt x="48363" y="72380"/>
                  </a:cubicBezTo>
                  <a:cubicBezTo>
                    <a:pt x="47289" y="72358"/>
                    <a:pt x="46215" y="72335"/>
                    <a:pt x="45146" y="72318"/>
                  </a:cubicBezTo>
                  <a:cubicBezTo>
                    <a:pt x="43746" y="64654"/>
                    <a:pt x="47598" y="56967"/>
                    <a:pt x="45117" y="49303"/>
                  </a:cubicBezTo>
                  <a:close/>
                </a:path>
              </a:pathLst>
            </a:custGeom>
            <a:grpFill/>
            <a:ln w="5715" cap="flat">
              <a:noFill/>
              <a:prstDash val="solid"/>
              <a:miter/>
            </a:ln>
          </p:spPr>
          <p:txBody>
            <a:bodyPr rtlCol="0" anchor="ctr"/>
            <a:lstStyle/>
            <a:p>
              <a:endParaRPr lang="zh-CN" altLang="en-US"/>
            </a:p>
          </p:txBody>
        </p:sp>
        <p:sp>
          <p:nvSpPr>
            <p:cNvPr id="2578" name="任意多边形: 形状 2577">
              <a:extLst>
                <a:ext uri="{FF2B5EF4-FFF2-40B4-BE49-F238E27FC236}">
                  <a16:creationId xmlns:a16="http://schemas.microsoft.com/office/drawing/2014/main" id="{D908D3CC-1076-4AEF-5079-8EB9435955D9}"/>
                </a:ext>
              </a:extLst>
            </p:cNvPr>
            <p:cNvSpPr/>
            <p:nvPr/>
          </p:nvSpPr>
          <p:spPr>
            <a:xfrm>
              <a:off x="4802683" y="4665617"/>
              <a:ext cx="51881" cy="62705"/>
            </a:xfrm>
            <a:custGeom>
              <a:avLst/>
              <a:gdLst>
                <a:gd name="connsiteX0" fmla="*/ 51881 w 51881"/>
                <a:gd name="connsiteY0" fmla="*/ 217 h 62705"/>
                <a:gd name="connsiteX1" fmla="*/ 51881 w 51881"/>
                <a:gd name="connsiteY1" fmla="*/ 3492 h 62705"/>
                <a:gd name="connsiteX2" fmla="*/ 45435 w 51881"/>
                <a:gd name="connsiteY2" fmla="*/ 6807 h 62705"/>
                <a:gd name="connsiteX3" fmla="*/ 38720 w 51881"/>
                <a:gd name="connsiteY3" fmla="*/ 13373 h 62705"/>
                <a:gd name="connsiteX4" fmla="*/ 38680 w 51881"/>
                <a:gd name="connsiteY4" fmla="*/ 15310 h 62705"/>
                <a:gd name="connsiteX5" fmla="*/ 37022 w 51881"/>
                <a:gd name="connsiteY5" fmla="*/ 18796 h 62705"/>
                <a:gd name="connsiteX6" fmla="*/ 35445 w 51881"/>
                <a:gd name="connsiteY6" fmla="*/ 19940 h 62705"/>
                <a:gd name="connsiteX7" fmla="*/ 14402 w 51881"/>
                <a:gd name="connsiteY7" fmla="*/ 40239 h 62705"/>
                <a:gd name="connsiteX8" fmla="*/ 25558 w 51881"/>
                <a:gd name="connsiteY8" fmla="*/ 42948 h 62705"/>
                <a:gd name="connsiteX9" fmla="*/ 25598 w 51881"/>
                <a:gd name="connsiteY9" fmla="*/ 43000 h 62705"/>
                <a:gd name="connsiteX10" fmla="*/ 15706 w 51881"/>
                <a:gd name="connsiteY10" fmla="*/ 62705 h 62705"/>
                <a:gd name="connsiteX11" fmla="*/ 12419 w 51881"/>
                <a:gd name="connsiteY11" fmla="*/ 56127 h 62705"/>
                <a:gd name="connsiteX12" fmla="*/ 7733 w 51881"/>
                <a:gd name="connsiteY12" fmla="*/ 28832 h 62705"/>
                <a:gd name="connsiteX13" fmla="*/ 13219 w 51881"/>
                <a:gd name="connsiteY13" fmla="*/ 19557 h 62705"/>
                <a:gd name="connsiteX14" fmla="*/ 17506 w 51881"/>
                <a:gd name="connsiteY14" fmla="*/ 4452 h 62705"/>
                <a:gd name="connsiteX15" fmla="*/ 37908 w 51881"/>
                <a:gd name="connsiteY15" fmla="*/ 1349 h 62705"/>
                <a:gd name="connsiteX16" fmla="*/ 51881 w 51881"/>
                <a:gd name="connsiteY16" fmla="*/ 217 h 6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1881" h="62705">
                  <a:moveTo>
                    <a:pt x="51881" y="217"/>
                  </a:moveTo>
                  <a:cubicBezTo>
                    <a:pt x="51881" y="1309"/>
                    <a:pt x="51881" y="2400"/>
                    <a:pt x="51881" y="3492"/>
                  </a:cubicBezTo>
                  <a:cubicBezTo>
                    <a:pt x="50338" y="5772"/>
                    <a:pt x="48092" y="6726"/>
                    <a:pt x="45435" y="6807"/>
                  </a:cubicBezTo>
                  <a:cubicBezTo>
                    <a:pt x="41160" y="6932"/>
                    <a:pt x="38977" y="9155"/>
                    <a:pt x="38720" y="13373"/>
                  </a:cubicBezTo>
                  <a:cubicBezTo>
                    <a:pt x="38703" y="14019"/>
                    <a:pt x="38686" y="14665"/>
                    <a:pt x="38680" y="15310"/>
                  </a:cubicBezTo>
                  <a:cubicBezTo>
                    <a:pt x="38343" y="16573"/>
                    <a:pt x="37771" y="17728"/>
                    <a:pt x="37022" y="18796"/>
                  </a:cubicBezTo>
                  <a:cubicBezTo>
                    <a:pt x="36502" y="19179"/>
                    <a:pt x="35977" y="19557"/>
                    <a:pt x="35445" y="19940"/>
                  </a:cubicBezTo>
                  <a:cubicBezTo>
                    <a:pt x="28313" y="26523"/>
                    <a:pt x="27696" y="39165"/>
                    <a:pt x="14402" y="40239"/>
                  </a:cubicBezTo>
                  <a:cubicBezTo>
                    <a:pt x="18523" y="44354"/>
                    <a:pt x="22266" y="42371"/>
                    <a:pt x="25558" y="42948"/>
                  </a:cubicBezTo>
                  <a:lnTo>
                    <a:pt x="25598" y="43000"/>
                  </a:lnTo>
                  <a:cubicBezTo>
                    <a:pt x="22615" y="49726"/>
                    <a:pt x="23484" y="58384"/>
                    <a:pt x="15706" y="62705"/>
                  </a:cubicBezTo>
                  <a:cubicBezTo>
                    <a:pt x="14608" y="60510"/>
                    <a:pt x="13517" y="58321"/>
                    <a:pt x="12419" y="56127"/>
                  </a:cubicBezTo>
                  <a:cubicBezTo>
                    <a:pt x="-2308" y="48972"/>
                    <a:pt x="-4023" y="39548"/>
                    <a:pt x="7733" y="28832"/>
                  </a:cubicBezTo>
                  <a:cubicBezTo>
                    <a:pt x="10693" y="26134"/>
                    <a:pt x="14477" y="22437"/>
                    <a:pt x="13219" y="19557"/>
                  </a:cubicBezTo>
                  <a:cubicBezTo>
                    <a:pt x="10219" y="12676"/>
                    <a:pt x="11916" y="8030"/>
                    <a:pt x="17506" y="4452"/>
                  </a:cubicBezTo>
                  <a:cubicBezTo>
                    <a:pt x="23741" y="469"/>
                    <a:pt x="31324" y="-1503"/>
                    <a:pt x="37908" y="1349"/>
                  </a:cubicBezTo>
                  <a:cubicBezTo>
                    <a:pt x="43532" y="3789"/>
                    <a:pt x="47229" y="-389"/>
                    <a:pt x="51881" y="217"/>
                  </a:cubicBezTo>
                  <a:close/>
                </a:path>
              </a:pathLst>
            </a:custGeom>
            <a:grpFill/>
            <a:ln w="5715" cap="flat">
              <a:noFill/>
              <a:prstDash val="solid"/>
              <a:miter/>
            </a:ln>
          </p:spPr>
          <p:txBody>
            <a:bodyPr rtlCol="0" anchor="ctr"/>
            <a:lstStyle/>
            <a:p>
              <a:endParaRPr lang="zh-CN" altLang="en-US"/>
            </a:p>
          </p:txBody>
        </p:sp>
        <p:sp>
          <p:nvSpPr>
            <p:cNvPr id="2579" name="任意多边形: 形状 2578">
              <a:extLst>
                <a:ext uri="{FF2B5EF4-FFF2-40B4-BE49-F238E27FC236}">
                  <a16:creationId xmlns:a16="http://schemas.microsoft.com/office/drawing/2014/main" id="{39B5B46E-31C0-286F-8BB9-38884E640A0E}"/>
                </a:ext>
              </a:extLst>
            </p:cNvPr>
            <p:cNvSpPr/>
            <p:nvPr/>
          </p:nvSpPr>
          <p:spPr>
            <a:xfrm>
              <a:off x="4767689" y="4673972"/>
              <a:ext cx="33024" cy="51057"/>
            </a:xfrm>
            <a:custGeom>
              <a:avLst/>
              <a:gdLst>
                <a:gd name="connsiteX0" fmla="*/ 4671 w 33024"/>
                <a:gd name="connsiteY0" fmla="*/ 31307 h 51057"/>
                <a:gd name="connsiteX1" fmla="*/ 7952 w 33024"/>
                <a:gd name="connsiteY1" fmla="*/ 24752 h 51057"/>
                <a:gd name="connsiteX2" fmla="*/ 15467 w 33024"/>
                <a:gd name="connsiteY2" fmla="*/ 18362 h 51057"/>
                <a:gd name="connsiteX3" fmla="*/ 29806 w 33024"/>
                <a:gd name="connsiteY3" fmla="*/ 0 h 51057"/>
                <a:gd name="connsiteX4" fmla="*/ 29080 w 33024"/>
                <a:gd name="connsiteY4" fmla="*/ 18780 h 51057"/>
                <a:gd name="connsiteX5" fmla="*/ 20319 w 33024"/>
                <a:gd name="connsiteY5" fmla="*/ 33604 h 51057"/>
                <a:gd name="connsiteX6" fmla="*/ 4642 w 33024"/>
                <a:gd name="connsiteY6" fmla="*/ 51058 h 51057"/>
                <a:gd name="connsiteX7" fmla="*/ 4665 w 33024"/>
                <a:gd name="connsiteY7" fmla="*/ 51040 h 51057"/>
                <a:gd name="connsiteX8" fmla="*/ 1396 w 33024"/>
                <a:gd name="connsiteY8" fmla="*/ 44480 h 51057"/>
                <a:gd name="connsiteX9" fmla="*/ 1374 w 33024"/>
                <a:gd name="connsiteY9" fmla="*/ 44497 h 51057"/>
                <a:gd name="connsiteX10" fmla="*/ 4683 w 33024"/>
                <a:gd name="connsiteY10" fmla="*/ 41182 h 51057"/>
                <a:gd name="connsiteX11" fmla="*/ 4665 w 33024"/>
                <a:gd name="connsiteY11" fmla="*/ 41199 h 51057"/>
                <a:gd name="connsiteX12" fmla="*/ 4665 w 33024"/>
                <a:gd name="connsiteY12" fmla="*/ 34587 h 51057"/>
                <a:gd name="connsiteX13" fmla="*/ 4688 w 33024"/>
                <a:gd name="connsiteY13" fmla="*/ 34604 h 51057"/>
                <a:gd name="connsiteX14" fmla="*/ 3511 w 33024"/>
                <a:gd name="connsiteY14" fmla="*/ 32404 h 51057"/>
                <a:gd name="connsiteX15" fmla="*/ 4671 w 33024"/>
                <a:gd name="connsiteY15" fmla="*/ 31307 h 51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024" h="51057">
                  <a:moveTo>
                    <a:pt x="4671" y="31307"/>
                  </a:moveTo>
                  <a:cubicBezTo>
                    <a:pt x="5763" y="29124"/>
                    <a:pt x="6860" y="26935"/>
                    <a:pt x="7952" y="24752"/>
                  </a:cubicBezTo>
                  <a:cubicBezTo>
                    <a:pt x="12512" y="25043"/>
                    <a:pt x="18404" y="26895"/>
                    <a:pt x="15467" y="18362"/>
                  </a:cubicBezTo>
                  <a:cubicBezTo>
                    <a:pt x="25834" y="16979"/>
                    <a:pt x="23456" y="5612"/>
                    <a:pt x="29806" y="0"/>
                  </a:cubicBezTo>
                  <a:cubicBezTo>
                    <a:pt x="38092" y="6824"/>
                    <a:pt x="27583" y="12727"/>
                    <a:pt x="29080" y="18780"/>
                  </a:cubicBezTo>
                  <a:cubicBezTo>
                    <a:pt x="20833" y="20420"/>
                    <a:pt x="22519" y="28575"/>
                    <a:pt x="20319" y="33604"/>
                  </a:cubicBezTo>
                  <a:cubicBezTo>
                    <a:pt x="16855" y="41525"/>
                    <a:pt x="7551" y="43285"/>
                    <a:pt x="4642" y="51058"/>
                  </a:cubicBezTo>
                  <a:lnTo>
                    <a:pt x="4665" y="51040"/>
                  </a:lnTo>
                  <a:cubicBezTo>
                    <a:pt x="-867" y="51069"/>
                    <a:pt x="-810" y="48309"/>
                    <a:pt x="1396" y="44480"/>
                  </a:cubicBezTo>
                  <a:lnTo>
                    <a:pt x="1374" y="44497"/>
                  </a:lnTo>
                  <a:cubicBezTo>
                    <a:pt x="2494" y="43405"/>
                    <a:pt x="3597" y="42308"/>
                    <a:pt x="4683" y="41182"/>
                  </a:cubicBezTo>
                  <a:lnTo>
                    <a:pt x="4665" y="41199"/>
                  </a:lnTo>
                  <a:cubicBezTo>
                    <a:pt x="6683" y="38993"/>
                    <a:pt x="6683" y="36793"/>
                    <a:pt x="4665" y="34587"/>
                  </a:cubicBezTo>
                  <a:lnTo>
                    <a:pt x="4688" y="34604"/>
                  </a:lnTo>
                  <a:cubicBezTo>
                    <a:pt x="3517" y="33873"/>
                    <a:pt x="3128" y="33141"/>
                    <a:pt x="3511" y="32404"/>
                  </a:cubicBezTo>
                  <a:cubicBezTo>
                    <a:pt x="3894" y="31672"/>
                    <a:pt x="4277" y="31307"/>
                    <a:pt x="4671" y="31307"/>
                  </a:cubicBezTo>
                  <a:close/>
                </a:path>
              </a:pathLst>
            </a:custGeom>
            <a:grpFill/>
            <a:ln w="5715" cap="flat">
              <a:noFill/>
              <a:prstDash val="solid"/>
              <a:miter/>
            </a:ln>
          </p:spPr>
          <p:txBody>
            <a:bodyPr rtlCol="0" anchor="ctr"/>
            <a:lstStyle/>
            <a:p>
              <a:endParaRPr lang="zh-CN" altLang="en-US"/>
            </a:p>
          </p:txBody>
        </p:sp>
        <p:sp>
          <p:nvSpPr>
            <p:cNvPr id="2580" name="任意多边形: 形状 2579">
              <a:extLst>
                <a:ext uri="{FF2B5EF4-FFF2-40B4-BE49-F238E27FC236}">
                  <a16:creationId xmlns:a16="http://schemas.microsoft.com/office/drawing/2014/main" id="{3CD09D77-1CF4-CC57-AAA2-80AA76E2F583}"/>
                </a:ext>
              </a:extLst>
            </p:cNvPr>
            <p:cNvSpPr/>
            <p:nvPr/>
          </p:nvSpPr>
          <p:spPr>
            <a:xfrm>
              <a:off x="4794089" y="4726239"/>
              <a:ext cx="27057" cy="28406"/>
            </a:xfrm>
            <a:custGeom>
              <a:avLst/>
              <a:gdLst>
                <a:gd name="connsiteX0" fmla="*/ 24300 w 27057"/>
                <a:gd name="connsiteY0" fmla="*/ 2077 h 28406"/>
                <a:gd name="connsiteX1" fmla="*/ 24197 w 27057"/>
                <a:gd name="connsiteY1" fmla="*/ 8221 h 28406"/>
                <a:gd name="connsiteX2" fmla="*/ 18939 w 27057"/>
                <a:gd name="connsiteY2" fmla="*/ 9044 h 28406"/>
                <a:gd name="connsiteX3" fmla="*/ 22482 w 27057"/>
                <a:gd name="connsiteY3" fmla="*/ 13593 h 28406"/>
                <a:gd name="connsiteX4" fmla="*/ 24843 w 27057"/>
                <a:gd name="connsiteY4" fmla="*/ 24400 h 28406"/>
                <a:gd name="connsiteX5" fmla="*/ 13933 w 27057"/>
                <a:gd name="connsiteY5" fmla="*/ 26600 h 28406"/>
                <a:gd name="connsiteX6" fmla="*/ 1280 w 27057"/>
                <a:gd name="connsiteY6" fmla="*/ 25103 h 28406"/>
                <a:gd name="connsiteX7" fmla="*/ 5429 w 27057"/>
                <a:gd name="connsiteY7" fmla="*/ 14633 h 28406"/>
                <a:gd name="connsiteX8" fmla="*/ 8652 w 27057"/>
                <a:gd name="connsiteY8" fmla="*/ 4357 h 28406"/>
                <a:gd name="connsiteX9" fmla="*/ 13213 w 27057"/>
                <a:gd name="connsiteY9" fmla="*/ 197 h 28406"/>
                <a:gd name="connsiteX10" fmla="*/ 24300 w 27057"/>
                <a:gd name="connsiteY10" fmla="*/ 2077 h 28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057" h="28406">
                  <a:moveTo>
                    <a:pt x="24300" y="2077"/>
                  </a:moveTo>
                  <a:cubicBezTo>
                    <a:pt x="27683" y="6855"/>
                    <a:pt x="27672" y="7964"/>
                    <a:pt x="24197" y="8221"/>
                  </a:cubicBezTo>
                  <a:cubicBezTo>
                    <a:pt x="22368" y="8358"/>
                    <a:pt x="19819" y="5998"/>
                    <a:pt x="18939" y="9044"/>
                  </a:cubicBezTo>
                  <a:cubicBezTo>
                    <a:pt x="18282" y="11318"/>
                    <a:pt x="20254" y="13216"/>
                    <a:pt x="22482" y="13593"/>
                  </a:cubicBezTo>
                  <a:cubicBezTo>
                    <a:pt x="32450" y="15290"/>
                    <a:pt x="22700" y="21120"/>
                    <a:pt x="24843" y="24400"/>
                  </a:cubicBezTo>
                  <a:cubicBezTo>
                    <a:pt x="21225" y="26160"/>
                    <a:pt x="15116" y="31018"/>
                    <a:pt x="13933" y="26600"/>
                  </a:cubicBezTo>
                  <a:cubicBezTo>
                    <a:pt x="10247" y="12833"/>
                    <a:pt x="4966" y="28206"/>
                    <a:pt x="1280" y="25103"/>
                  </a:cubicBezTo>
                  <a:cubicBezTo>
                    <a:pt x="-2309" y="19702"/>
                    <a:pt x="2486" y="16885"/>
                    <a:pt x="5429" y="14633"/>
                  </a:cubicBezTo>
                  <a:cubicBezTo>
                    <a:pt x="9338" y="11644"/>
                    <a:pt x="13036" y="10181"/>
                    <a:pt x="8652" y="4357"/>
                  </a:cubicBezTo>
                  <a:cubicBezTo>
                    <a:pt x="6909" y="2043"/>
                    <a:pt x="10024" y="-774"/>
                    <a:pt x="13213" y="197"/>
                  </a:cubicBezTo>
                  <a:cubicBezTo>
                    <a:pt x="16882" y="1306"/>
                    <a:pt x="20471" y="2237"/>
                    <a:pt x="24300" y="2077"/>
                  </a:cubicBezTo>
                  <a:close/>
                </a:path>
              </a:pathLst>
            </a:custGeom>
            <a:grpFill/>
            <a:ln w="5715" cap="flat">
              <a:noFill/>
              <a:prstDash val="solid"/>
              <a:miter/>
            </a:ln>
          </p:spPr>
          <p:txBody>
            <a:bodyPr rtlCol="0" anchor="ctr"/>
            <a:lstStyle/>
            <a:p>
              <a:endParaRPr lang="zh-CN" altLang="en-US"/>
            </a:p>
          </p:txBody>
        </p:sp>
        <p:sp>
          <p:nvSpPr>
            <p:cNvPr id="2581" name="任意多边形: 形状 2580">
              <a:extLst>
                <a:ext uri="{FF2B5EF4-FFF2-40B4-BE49-F238E27FC236}">
                  <a16:creationId xmlns:a16="http://schemas.microsoft.com/office/drawing/2014/main" id="{B1B1B488-D2EB-A6A1-46F5-65AFC2DA93CE}"/>
                </a:ext>
              </a:extLst>
            </p:cNvPr>
            <p:cNvSpPr/>
            <p:nvPr/>
          </p:nvSpPr>
          <p:spPr>
            <a:xfrm>
              <a:off x="5416892" y="5111870"/>
              <a:ext cx="112228" cy="84509"/>
            </a:xfrm>
            <a:custGeom>
              <a:avLst/>
              <a:gdLst>
                <a:gd name="connsiteX0" fmla="*/ 82233 w 112228"/>
                <a:gd name="connsiteY0" fmla="*/ 1312 h 84509"/>
                <a:gd name="connsiteX1" fmla="*/ 82210 w 112228"/>
                <a:gd name="connsiteY1" fmla="*/ 7844 h 84509"/>
                <a:gd name="connsiteX2" fmla="*/ 89543 w 112228"/>
                <a:gd name="connsiteY2" fmla="*/ 31921 h 84509"/>
                <a:gd name="connsiteX3" fmla="*/ 85199 w 112228"/>
                <a:gd name="connsiteY3" fmla="*/ 40614 h 84509"/>
                <a:gd name="connsiteX4" fmla="*/ 88743 w 112228"/>
                <a:gd name="connsiteY4" fmla="*/ 31093 h 84509"/>
                <a:gd name="connsiteX5" fmla="*/ 93149 w 112228"/>
                <a:gd name="connsiteY5" fmla="*/ 20360 h 84509"/>
                <a:gd name="connsiteX6" fmla="*/ 102361 w 112228"/>
                <a:gd name="connsiteY6" fmla="*/ 20526 h 84509"/>
                <a:gd name="connsiteX7" fmla="*/ 104659 w 112228"/>
                <a:gd name="connsiteY7" fmla="*/ 24166 h 84509"/>
                <a:gd name="connsiteX8" fmla="*/ 105379 w 112228"/>
                <a:gd name="connsiteY8" fmla="*/ 28401 h 84509"/>
                <a:gd name="connsiteX9" fmla="*/ 107494 w 112228"/>
                <a:gd name="connsiteY9" fmla="*/ 46311 h 84509"/>
                <a:gd name="connsiteX10" fmla="*/ 105248 w 112228"/>
                <a:gd name="connsiteY10" fmla="*/ 70389 h 84509"/>
                <a:gd name="connsiteX11" fmla="*/ 105253 w 112228"/>
                <a:gd name="connsiteY11" fmla="*/ 70389 h 84509"/>
                <a:gd name="connsiteX12" fmla="*/ 98069 w 112228"/>
                <a:gd name="connsiteY12" fmla="*/ 81653 h 84509"/>
                <a:gd name="connsiteX13" fmla="*/ 92040 w 112228"/>
                <a:gd name="connsiteY13" fmla="*/ 84488 h 84509"/>
                <a:gd name="connsiteX14" fmla="*/ 87102 w 112228"/>
                <a:gd name="connsiteY14" fmla="*/ 79739 h 84509"/>
                <a:gd name="connsiteX15" fmla="*/ 87937 w 112228"/>
                <a:gd name="connsiteY15" fmla="*/ 73006 h 84509"/>
                <a:gd name="connsiteX16" fmla="*/ 93315 w 112228"/>
                <a:gd name="connsiteY16" fmla="*/ 65297 h 84509"/>
                <a:gd name="connsiteX17" fmla="*/ 81113 w 112228"/>
                <a:gd name="connsiteY17" fmla="*/ 68714 h 84509"/>
                <a:gd name="connsiteX18" fmla="*/ 71832 w 112228"/>
                <a:gd name="connsiteY18" fmla="*/ 64245 h 84509"/>
                <a:gd name="connsiteX19" fmla="*/ 64997 w 112228"/>
                <a:gd name="connsiteY19" fmla="*/ 56033 h 84509"/>
                <a:gd name="connsiteX20" fmla="*/ 65803 w 112228"/>
                <a:gd name="connsiteY20" fmla="*/ 35882 h 84509"/>
                <a:gd name="connsiteX21" fmla="*/ 64825 w 112228"/>
                <a:gd name="connsiteY21" fmla="*/ 55941 h 84509"/>
                <a:gd name="connsiteX22" fmla="*/ 43588 w 112228"/>
                <a:gd name="connsiteY22" fmla="*/ 61605 h 84509"/>
                <a:gd name="connsiteX23" fmla="*/ 40217 w 112228"/>
                <a:gd name="connsiteY23" fmla="*/ 58187 h 84509"/>
                <a:gd name="connsiteX24" fmla="*/ 39942 w 112228"/>
                <a:gd name="connsiteY24" fmla="*/ 58045 h 84509"/>
                <a:gd name="connsiteX25" fmla="*/ 40559 w 112228"/>
                <a:gd name="connsiteY25" fmla="*/ 58742 h 84509"/>
                <a:gd name="connsiteX26" fmla="*/ 40742 w 112228"/>
                <a:gd name="connsiteY26" fmla="*/ 63525 h 84509"/>
                <a:gd name="connsiteX27" fmla="*/ 37868 w 112228"/>
                <a:gd name="connsiteY27" fmla="*/ 66205 h 84509"/>
                <a:gd name="connsiteX28" fmla="*/ 30970 w 112228"/>
                <a:gd name="connsiteY28" fmla="*/ 72961 h 84509"/>
                <a:gd name="connsiteX29" fmla="*/ 27826 w 112228"/>
                <a:gd name="connsiteY29" fmla="*/ 75635 h 84509"/>
                <a:gd name="connsiteX30" fmla="*/ 12150 w 112228"/>
                <a:gd name="connsiteY30" fmla="*/ 69006 h 84509"/>
                <a:gd name="connsiteX31" fmla="*/ 13139 w 112228"/>
                <a:gd name="connsiteY31" fmla="*/ 66217 h 84509"/>
                <a:gd name="connsiteX32" fmla="*/ 10133 w 112228"/>
                <a:gd name="connsiteY32" fmla="*/ 69503 h 84509"/>
                <a:gd name="connsiteX33" fmla="*/ 12 w 112228"/>
                <a:gd name="connsiteY33" fmla="*/ 67108 h 84509"/>
                <a:gd name="connsiteX34" fmla="*/ 0 w 112228"/>
                <a:gd name="connsiteY34" fmla="*/ 67074 h 84509"/>
                <a:gd name="connsiteX35" fmla="*/ 20631 w 112228"/>
                <a:gd name="connsiteY35" fmla="*/ 56221 h 84509"/>
                <a:gd name="connsiteX36" fmla="*/ 20248 w 112228"/>
                <a:gd name="connsiteY36" fmla="*/ 54764 h 84509"/>
                <a:gd name="connsiteX37" fmla="*/ 19283 w 112228"/>
                <a:gd name="connsiteY37" fmla="*/ 55987 h 84509"/>
                <a:gd name="connsiteX38" fmla="*/ 6698 w 112228"/>
                <a:gd name="connsiteY38" fmla="*/ 52535 h 84509"/>
                <a:gd name="connsiteX39" fmla="*/ 14036 w 112228"/>
                <a:gd name="connsiteY39" fmla="*/ 41705 h 84509"/>
                <a:gd name="connsiteX40" fmla="*/ 15499 w 112228"/>
                <a:gd name="connsiteY40" fmla="*/ 36230 h 84509"/>
                <a:gd name="connsiteX41" fmla="*/ 13979 w 112228"/>
                <a:gd name="connsiteY41" fmla="*/ 32150 h 84509"/>
                <a:gd name="connsiteX42" fmla="*/ 14551 w 112228"/>
                <a:gd name="connsiteY42" fmla="*/ 25360 h 84509"/>
                <a:gd name="connsiteX43" fmla="*/ 28175 w 112228"/>
                <a:gd name="connsiteY43" fmla="*/ 14885 h 84509"/>
                <a:gd name="connsiteX44" fmla="*/ 35073 w 112228"/>
                <a:gd name="connsiteY44" fmla="*/ 20451 h 84509"/>
                <a:gd name="connsiteX45" fmla="*/ 34702 w 112228"/>
                <a:gd name="connsiteY45" fmla="*/ 35533 h 84509"/>
                <a:gd name="connsiteX46" fmla="*/ 35873 w 112228"/>
                <a:gd name="connsiteY46" fmla="*/ 33516 h 84509"/>
                <a:gd name="connsiteX47" fmla="*/ 49440 w 112228"/>
                <a:gd name="connsiteY47" fmla="*/ 31264 h 84509"/>
                <a:gd name="connsiteX48" fmla="*/ 47223 w 112228"/>
                <a:gd name="connsiteY48" fmla="*/ 36305 h 84509"/>
                <a:gd name="connsiteX49" fmla="*/ 46172 w 112228"/>
                <a:gd name="connsiteY49" fmla="*/ 37230 h 84509"/>
                <a:gd name="connsiteX50" fmla="*/ 46594 w 112228"/>
                <a:gd name="connsiteY50" fmla="*/ 36825 h 84509"/>
                <a:gd name="connsiteX51" fmla="*/ 49829 w 112228"/>
                <a:gd name="connsiteY51" fmla="*/ 33504 h 84509"/>
                <a:gd name="connsiteX52" fmla="*/ 39142 w 112228"/>
                <a:gd name="connsiteY52" fmla="*/ 21800 h 84509"/>
                <a:gd name="connsiteX53" fmla="*/ 48372 w 112228"/>
                <a:gd name="connsiteY53" fmla="*/ 11370 h 84509"/>
                <a:gd name="connsiteX54" fmla="*/ 51892 w 112228"/>
                <a:gd name="connsiteY54" fmla="*/ 9055 h 84509"/>
                <a:gd name="connsiteX55" fmla="*/ 82233 w 112228"/>
                <a:gd name="connsiteY55" fmla="*/ 1312 h 84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2228" h="84509">
                  <a:moveTo>
                    <a:pt x="82233" y="1312"/>
                  </a:moveTo>
                  <a:cubicBezTo>
                    <a:pt x="82227" y="3489"/>
                    <a:pt x="82222" y="5666"/>
                    <a:pt x="82210" y="7844"/>
                  </a:cubicBezTo>
                  <a:cubicBezTo>
                    <a:pt x="85331" y="15662"/>
                    <a:pt x="92092" y="22371"/>
                    <a:pt x="89543" y="31921"/>
                  </a:cubicBezTo>
                  <a:cubicBezTo>
                    <a:pt x="89428" y="36299"/>
                    <a:pt x="85502" y="39025"/>
                    <a:pt x="85199" y="40614"/>
                  </a:cubicBezTo>
                  <a:cubicBezTo>
                    <a:pt x="84462" y="38568"/>
                    <a:pt x="94423" y="37488"/>
                    <a:pt x="88743" y="31093"/>
                  </a:cubicBezTo>
                  <a:cubicBezTo>
                    <a:pt x="87605" y="26412"/>
                    <a:pt x="89857" y="23172"/>
                    <a:pt x="93149" y="20360"/>
                  </a:cubicBezTo>
                  <a:cubicBezTo>
                    <a:pt x="96178" y="22034"/>
                    <a:pt x="99293" y="19588"/>
                    <a:pt x="102361" y="20526"/>
                  </a:cubicBezTo>
                  <a:cubicBezTo>
                    <a:pt x="103396" y="21577"/>
                    <a:pt x="104150" y="22794"/>
                    <a:pt x="104659" y="24166"/>
                  </a:cubicBezTo>
                  <a:cubicBezTo>
                    <a:pt x="105065" y="25549"/>
                    <a:pt x="105287" y="26966"/>
                    <a:pt x="105379" y="28401"/>
                  </a:cubicBezTo>
                  <a:cubicBezTo>
                    <a:pt x="105522" y="34436"/>
                    <a:pt x="102676" y="40814"/>
                    <a:pt x="107494" y="46311"/>
                  </a:cubicBezTo>
                  <a:cubicBezTo>
                    <a:pt x="109237" y="54564"/>
                    <a:pt x="118415" y="63537"/>
                    <a:pt x="105248" y="70389"/>
                  </a:cubicBezTo>
                  <a:lnTo>
                    <a:pt x="105253" y="70389"/>
                  </a:lnTo>
                  <a:cubicBezTo>
                    <a:pt x="101693" y="73395"/>
                    <a:pt x="101190" y="78356"/>
                    <a:pt x="98069" y="81653"/>
                  </a:cubicBezTo>
                  <a:cubicBezTo>
                    <a:pt x="96481" y="83487"/>
                    <a:pt x="94589" y="84688"/>
                    <a:pt x="92040" y="84488"/>
                  </a:cubicBezTo>
                  <a:cubicBezTo>
                    <a:pt x="89737" y="83590"/>
                    <a:pt x="88091" y="82002"/>
                    <a:pt x="87102" y="79739"/>
                  </a:cubicBezTo>
                  <a:cubicBezTo>
                    <a:pt x="86457" y="77384"/>
                    <a:pt x="86674" y="75127"/>
                    <a:pt x="87937" y="73006"/>
                  </a:cubicBezTo>
                  <a:cubicBezTo>
                    <a:pt x="90497" y="71040"/>
                    <a:pt x="92949" y="68989"/>
                    <a:pt x="93315" y="65297"/>
                  </a:cubicBezTo>
                  <a:cubicBezTo>
                    <a:pt x="90360" y="70766"/>
                    <a:pt x="86862" y="75035"/>
                    <a:pt x="81113" y="68714"/>
                  </a:cubicBezTo>
                  <a:cubicBezTo>
                    <a:pt x="78450" y="65788"/>
                    <a:pt x="76238" y="63057"/>
                    <a:pt x="71832" y="64245"/>
                  </a:cubicBezTo>
                  <a:cubicBezTo>
                    <a:pt x="64557" y="65554"/>
                    <a:pt x="61853" y="60422"/>
                    <a:pt x="64997" y="56033"/>
                  </a:cubicBezTo>
                  <a:cubicBezTo>
                    <a:pt x="69637" y="49552"/>
                    <a:pt x="66654" y="43917"/>
                    <a:pt x="65803" y="35882"/>
                  </a:cubicBezTo>
                  <a:cubicBezTo>
                    <a:pt x="65608" y="43831"/>
                    <a:pt x="67220" y="49495"/>
                    <a:pt x="64825" y="55941"/>
                  </a:cubicBezTo>
                  <a:cubicBezTo>
                    <a:pt x="59219" y="71029"/>
                    <a:pt x="55916" y="72543"/>
                    <a:pt x="43588" y="61605"/>
                  </a:cubicBezTo>
                  <a:cubicBezTo>
                    <a:pt x="41880" y="60931"/>
                    <a:pt x="41074" y="59365"/>
                    <a:pt x="40217" y="58187"/>
                  </a:cubicBezTo>
                  <a:cubicBezTo>
                    <a:pt x="40359" y="58387"/>
                    <a:pt x="39942" y="58045"/>
                    <a:pt x="39942" y="58045"/>
                  </a:cubicBezTo>
                  <a:cubicBezTo>
                    <a:pt x="39942" y="58045"/>
                    <a:pt x="40457" y="58576"/>
                    <a:pt x="40559" y="58742"/>
                  </a:cubicBezTo>
                  <a:cubicBezTo>
                    <a:pt x="41108" y="60416"/>
                    <a:pt x="41211" y="61942"/>
                    <a:pt x="40742" y="63525"/>
                  </a:cubicBezTo>
                  <a:cubicBezTo>
                    <a:pt x="39976" y="64668"/>
                    <a:pt x="39028" y="65531"/>
                    <a:pt x="37868" y="66205"/>
                  </a:cubicBezTo>
                  <a:cubicBezTo>
                    <a:pt x="34713" y="67594"/>
                    <a:pt x="32067" y="69469"/>
                    <a:pt x="30970" y="72961"/>
                  </a:cubicBezTo>
                  <a:cubicBezTo>
                    <a:pt x="30192" y="74178"/>
                    <a:pt x="29135" y="75052"/>
                    <a:pt x="27826" y="75635"/>
                  </a:cubicBezTo>
                  <a:cubicBezTo>
                    <a:pt x="20940" y="77344"/>
                    <a:pt x="13505" y="80299"/>
                    <a:pt x="12150" y="69006"/>
                  </a:cubicBezTo>
                  <a:cubicBezTo>
                    <a:pt x="12002" y="67926"/>
                    <a:pt x="14145" y="67629"/>
                    <a:pt x="13139" y="66217"/>
                  </a:cubicBezTo>
                  <a:cubicBezTo>
                    <a:pt x="13047" y="68132"/>
                    <a:pt x="11424" y="68646"/>
                    <a:pt x="10133" y="69503"/>
                  </a:cubicBezTo>
                  <a:cubicBezTo>
                    <a:pt x="6281" y="70646"/>
                    <a:pt x="2823" y="70235"/>
                    <a:pt x="12" y="67108"/>
                  </a:cubicBezTo>
                  <a:lnTo>
                    <a:pt x="0" y="67074"/>
                  </a:lnTo>
                  <a:cubicBezTo>
                    <a:pt x="2932" y="55850"/>
                    <a:pt x="11339" y="55096"/>
                    <a:pt x="20631" y="56221"/>
                  </a:cubicBezTo>
                  <a:cubicBezTo>
                    <a:pt x="20534" y="56221"/>
                    <a:pt x="20248" y="54764"/>
                    <a:pt x="20248" y="54764"/>
                  </a:cubicBezTo>
                  <a:cubicBezTo>
                    <a:pt x="20248" y="54764"/>
                    <a:pt x="19403" y="55981"/>
                    <a:pt x="19283" y="55987"/>
                  </a:cubicBezTo>
                  <a:cubicBezTo>
                    <a:pt x="15145" y="54032"/>
                    <a:pt x="8613" y="58582"/>
                    <a:pt x="6698" y="52535"/>
                  </a:cubicBezTo>
                  <a:cubicBezTo>
                    <a:pt x="5006" y="47197"/>
                    <a:pt x="10367" y="44551"/>
                    <a:pt x="14036" y="41705"/>
                  </a:cubicBezTo>
                  <a:cubicBezTo>
                    <a:pt x="15893" y="40265"/>
                    <a:pt x="16471" y="38465"/>
                    <a:pt x="15499" y="36230"/>
                  </a:cubicBezTo>
                  <a:cubicBezTo>
                    <a:pt x="14819" y="34910"/>
                    <a:pt x="14339" y="33567"/>
                    <a:pt x="13979" y="32150"/>
                  </a:cubicBezTo>
                  <a:cubicBezTo>
                    <a:pt x="13573" y="29829"/>
                    <a:pt x="13767" y="27572"/>
                    <a:pt x="14551" y="25360"/>
                  </a:cubicBezTo>
                  <a:cubicBezTo>
                    <a:pt x="17254" y="19480"/>
                    <a:pt x="22757" y="17102"/>
                    <a:pt x="28175" y="14885"/>
                  </a:cubicBezTo>
                  <a:cubicBezTo>
                    <a:pt x="33330" y="12770"/>
                    <a:pt x="34781" y="16091"/>
                    <a:pt x="35073" y="20451"/>
                  </a:cubicBezTo>
                  <a:cubicBezTo>
                    <a:pt x="27266" y="25280"/>
                    <a:pt x="36370" y="30544"/>
                    <a:pt x="34702" y="35533"/>
                  </a:cubicBezTo>
                  <a:cubicBezTo>
                    <a:pt x="35530" y="35116"/>
                    <a:pt x="35439" y="34161"/>
                    <a:pt x="35873" y="33516"/>
                  </a:cubicBezTo>
                  <a:cubicBezTo>
                    <a:pt x="39605" y="27938"/>
                    <a:pt x="44246" y="27921"/>
                    <a:pt x="49440" y="31264"/>
                  </a:cubicBezTo>
                  <a:cubicBezTo>
                    <a:pt x="50109" y="33624"/>
                    <a:pt x="48406" y="34927"/>
                    <a:pt x="47223" y="36305"/>
                  </a:cubicBezTo>
                  <a:cubicBezTo>
                    <a:pt x="47332" y="36196"/>
                    <a:pt x="46172" y="37230"/>
                    <a:pt x="46172" y="37230"/>
                  </a:cubicBezTo>
                  <a:cubicBezTo>
                    <a:pt x="46172" y="37230"/>
                    <a:pt x="46486" y="36933"/>
                    <a:pt x="46594" y="36825"/>
                  </a:cubicBezTo>
                  <a:cubicBezTo>
                    <a:pt x="47880" y="35802"/>
                    <a:pt x="48806" y="34636"/>
                    <a:pt x="49829" y="33504"/>
                  </a:cubicBezTo>
                  <a:cubicBezTo>
                    <a:pt x="50526" y="25692"/>
                    <a:pt x="36833" y="31087"/>
                    <a:pt x="39142" y="21800"/>
                  </a:cubicBezTo>
                  <a:cubicBezTo>
                    <a:pt x="41674" y="17862"/>
                    <a:pt x="47309" y="16656"/>
                    <a:pt x="48372" y="11370"/>
                  </a:cubicBezTo>
                  <a:cubicBezTo>
                    <a:pt x="49332" y="10256"/>
                    <a:pt x="50515" y="9518"/>
                    <a:pt x="51892" y="9055"/>
                  </a:cubicBezTo>
                  <a:cubicBezTo>
                    <a:pt x="62934" y="10055"/>
                    <a:pt x="70032" y="-4318"/>
                    <a:pt x="82233" y="1312"/>
                  </a:cubicBezTo>
                  <a:close/>
                </a:path>
              </a:pathLst>
            </a:custGeom>
            <a:grpFill/>
            <a:ln w="5715" cap="flat">
              <a:noFill/>
              <a:prstDash val="solid"/>
              <a:miter/>
            </a:ln>
          </p:spPr>
          <p:txBody>
            <a:bodyPr rtlCol="0" anchor="ctr"/>
            <a:lstStyle/>
            <a:p>
              <a:endParaRPr lang="zh-CN" altLang="en-US"/>
            </a:p>
          </p:txBody>
        </p:sp>
        <p:sp>
          <p:nvSpPr>
            <p:cNvPr id="2582" name="任意多边形: 形状 2581">
              <a:extLst>
                <a:ext uri="{FF2B5EF4-FFF2-40B4-BE49-F238E27FC236}">
                  <a16:creationId xmlns:a16="http://schemas.microsoft.com/office/drawing/2014/main" id="{C34E5250-4A6F-04FD-3A52-3B367BE79717}"/>
                </a:ext>
              </a:extLst>
            </p:cNvPr>
            <p:cNvSpPr/>
            <p:nvPr/>
          </p:nvSpPr>
          <p:spPr>
            <a:xfrm>
              <a:off x="5465547" y="5001362"/>
              <a:ext cx="88424" cy="124201"/>
            </a:xfrm>
            <a:custGeom>
              <a:avLst/>
              <a:gdLst>
                <a:gd name="connsiteX0" fmla="*/ 33578 w 88424"/>
                <a:gd name="connsiteY0" fmla="*/ 111820 h 124201"/>
                <a:gd name="connsiteX1" fmla="*/ 14153 w 88424"/>
                <a:gd name="connsiteY1" fmla="*/ 122032 h 124201"/>
                <a:gd name="connsiteX2" fmla="*/ 688 w 88424"/>
                <a:gd name="connsiteY2" fmla="*/ 121706 h 124201"/>
                <a:gd name="connsiteX3" fmla="*/ 459 w 88424"/>
                <a:gd name="connsiteY3" fmla="*/ 117500 h 124201"/>
                <a:gd name="connsiteX4" fmla="*/ 17113 w 88424"/>
                <a:gd name="connsiteY4" fmla="*/ 106350 h 124201"/>
                <a:gd name="connsiteX5" fmla="*/ 32721 w 88424"/>
                <a:gd name="connsiteY5" fmla="*/ 87108 h 124201"/>
                <a:gd name="connsiteX6" fmla="*/ 33498 w 88424"/>
                <a:gd name="connsiteY6" fmla="*/ 23894 h 124201"/>
                <a:gd name="connsiteX7" fmla="*/ 32000 w 88424"/>
                <a:gd name="connsiteY7" fmla="*/ 1640 h 124201"/>
                <a:gd name="connsiteX8" fmla="*/ 33606 w 88424"/>
                <a:gd name="connsiteY8" fmla="*/ 0 h 124201"/>
                <a:gd name="connsiteX9" fmla="*/ 39218 w 88424"/>
                <a:gd name="connsiteY9" fmla="*/ 2777 h 124201"/>
                <a:gd name="connsiteX10" fmla="*/ 42470 w 88424"/>
                <a:gd name="connsiteY10" fmla="*/ 11544 h 124201"/>
                <a:gd name="connsiteX11" fmla="*/ 47808 w 88424"/>
                <a:gd name="connsiteY11" fmla="*/ 7710 h 124201"/>
                <a:gd name="connsiteX12" fmla="*/ 50946 w 88424"/>
                <a:gd name="connsiteY12" fmla="*/ 14819 h 124201"/>
                <a:gd name="connsiteX13" fmla="*/ 44436 w 88424"/>
                <a:gd name="connsiteY13" fmla="*/ 48452 h 124201"/>
                <a:gd name="connsiteX14" fmla="*/ 51911 w 88424"/>
                <a:gd name="connsiteY14" fmla="*/ 32518 h 124201"/>
                <a:gd name="connsiteX15" fmla="*/ 55803 w 88424"/>
                <a:gd name="connsiteY15" fmla="*/ 20494 h 124201"/>
                <a:gd name="connsiteX16" fmla="*/ 66445 w 88424"/>
                <a:gd name="connsiteY16" fmla="*/ 16442 h 124201"/>
                <a:gd name="connsiteX17" fmla="*/ 66519 w 88424"/>
                <a:gd name="connsiteY17" fmla="*/ 23043 h 124201"/>
                <a:gd name="connsiteX18" fmla="*/ 69725 w 88424"/>
                <a:gd name="connsiteY18" fmla="*/ 26249 h 124201"/>
                <a:gd name="connsiteX19" fmla="*/ 76366 w 88424"/>
                <a:gd name="connsiteY19" fmla="*/ 22974 h 124201"/>
                <a:gd name="connsiteX20" fmla="*/ 81029 w 88424"/>
                <a:gd name="connsiteY20" fmla="*/ 26580 h 124201"/>
                <a:gd name="connsiteX21" fmla="*/ 86196 w 88424"/>
                <a:gd name="connsiteY21" fmla="*/ 36164 h 124201"/>
                <a:gd name="connsiteX22" fmla="*/ 88110 w 88424"/>
                <a:gd name="connsiteY22" fmla="*/ 39862 h 124201"/>
                <a:gd name="connsiteX23" fmla="*/ 76320 w 88424"/>
                <a:gd name="connsiteY23" fmla="*/ 69060 h 124201"/>
                <a:gd name="connsiteX24" fmla="*/ 76332 w 88424"/>
                <a:gd name="connsiteY24" fmla="*/ 69060 h 124201"/>
                <a:gd name="connsiteX25" fmla="*/ 58810 w 88424"/>
                <a:gd name="connsiteY25" fmla="*/ 67305 h 124201"/>
                <a:gd name="connsiteX26" fmla="*/ 65039 w 88424"/>
                <a:gd name="connsiteY26" fmla="*/ 77232 h 124201"/>
                <a:gd name="connsiteX27" fmla="*/ 59072 w 88424"/>
                <a:gd name="connsiteY27" fmla="*/ 82387 h 124201"/>
                <a:gd name="connsiteX28" fmla="*/ 56055 w 88424"/>
                <a:gd name="connsiteY28" fmla="*/ 79507 h 124201"/>
                <a:gd name="connsiteX29" fmla="*/ 54678 w 88424"/>
                <a:gd name="connsiteY29" fmla="*/ 75009 h 124201"/>
                <a:gd name="connsiteX30" fmla="*/ 50180 w 88424"/>
                <a:gd name="connsiteY30" fmla="*/ 77650 h 124201"/>
                <a:gd name="connsiteX31" fmla="*/ 33578 w 88424"/>
                <a:gd name="connsiteY31" fmla="*/ 111820 h 12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8424" h="124201">
                  <a:moveTo>
                    <a:pt x="33578" y="111820"/>
                  </a:moveTo>
                  <a:cubicBezTo>
                    <a:pt x="27514" y="115877"/>
                    <a:pt x="18959" y="114385"/>
                    <a:pt x="14153" y="122032"/>
                  </a:cubicBezTo>
                  <a:cubicBezTo>
                    <a:pt x="10781" y="127399"/>
                    <a:pt x="5294" y="121032"/>
                    <a:pt x="688" y="121706"/>
                  </a:cubicBezTo>
                  <a:cubicBezTo>
                    <a:pt x="-146" y="120346"/>
                    <a:pt x="-221" y="118946"/>
                    <a:pt x="459" y="117500"/>
                  </a:cubicBezTo>
                  <a:cubicBezTo>
                    <a:pt x="5346" y="112791"/>
                    <a:pt x="11586" y="110111"/>
                    <a:pt x="17113" y="106350"/>
                  </a:cubicBezTo>
                  <a:cubicBezTo>
                    <a:pt x="26194" y="103087"/>
                    <a:pt x="30863" y="96235"/>
                    <a:pt x="32721" y="87108"/>
                  </a:cubicBezTo>
                  <a:cubicBezTo>
                    <a:pt x="42785" y="66179"/>
                    <a:pt x="35652" y="44937"/>
                    <a:pt x="33498" y="23894"/>
                  </a:cubicBezTo>
                  <a:cubicBezTo>
                    <a:pt x="32738" y="16465"/>
                    <a:pt x="29492" y="9292"/>
                    <a:pt x="32000" y="1640"/>
                  </a:cubicBezTo>
                  <a:cubicBezTo>
                    <a:pt x="32532" y="1091"/>
                    <a:pt x="33069" y="543"/>
                    <a:pt x="33606" y="0"/>
                  </a:cubicBezTo>
                  <a:cubicBezTo>
                    <a:pt x="35789" y="297"/>
                    <a:pt x="38001" y="720"/>
                    <a:pt x="39218" y="2777"/>
                  </a:cubicBezTo>
                  <a:cubicBezTo>
                    <a:pt x="40836" y="5520"/>
                    <a:pt x="38984" y="9927"/>
                    <a:pt x="42470" y="11544"/>
                  </a:cubicBezTo>
                  <a:cubicBezTo>
                    <a:pt x="45596" y="12996"/>
                    <a:pt x="44596" y="6612"/>
                    <a:pt x="47808" y="7710"/>
                  </a:cubicBezTo>
                  <a:cubicBezTo>
                    <a:pt x="51157" y="8852"/>
                    <a:pt x="54317" y="12116"/>
                    <a:pt x="50946" y="14819"/>
                  </a:cubicBezTo>
                  <a:cubicBezTo>
                    <a:pt x="38870" y="24506"/>
                    <a:pt x="44705" y="36279"/>
                    <a:pt x="44436" y="48452"/>
                  </a:cubicBezTo>
                  <a:cubicBezTo>
                    <a:pt x="56861" y="41925"/>
                    <a:pt x="56958" y="41874"/>
                    <a:pt x="51911" y="32518"/>
                  </a:cubicBezTo>
                  <a:cubicBezTo>
                    <a:pt x="48922" y="26975"/>
                    <a:pt x="50557" y="23060"/>
                    <a:pt x="55803" y="20494"/>
                  </a:cubicBezTo>
                  <a:cubicBezTo>
                    <a:pt x="59198" y="18836"/>
                    <a:pt x="62890" y="17774"/>
                    <a:pt x="66445" y="16442"/>
                  </a:cubicBezTo>
                  <a:cubicBezTo>
                    <a:pt x="66468" y="18642"/>
                    <a:pt x="66496" y="20842"/>
                    <a:pt x="66519" y="23043"/>
                  </a:cubicBezTo>
                  <a:cubicBezTo>
                    <a:pt x="67571" y="24129"/>
                    <a:pt x="68634" y="25197"/>
                    <a:pt x="69725" y="26249"/>
                  </a:cubicBezTo>
                  <a:cubicBezTo>
                    <a:pt x="71937" y="25157"/>
                    <a:pt x="74154" y="24066"/>
                    <a:pt x="76366" y="22974"/>
                  </a:cubicBezTo>
                  <a:cubicBezTo>
                    <a:pt x="80109" y="21368"/>
                    <a:pt x="81584" y="24283"/>
                    <a:pt x="81029" y="26580"/>
                  </a:cubicBezTo>
                  <a:cubicBezTo>
                    <a:pt x="79783" y="31747"/>
                    <a:pt x="82933" y="33821"/>
                    <a:pt x="86196" y="36164"/>
                  </a:cubicBezTo>
                  <a:cubicBezTo>
                    <a:pt x="87556" y="37084"/>
                    <a:pt x="89099" y="39245"/>
                    <a:pt x="88110" y="39862"/>
                  </a:cubicBezTo>
                  <a:cubicBezTo>
                    <a:pt x="77063" y="46823"/>
                    <a:pt x="79458" y="59042"/>
                    <a:pt x="76320" y="69060"/>
                  </a:cubicBezTo>
                  <a:lnTo>
                    <a:pt x="76332" y="69060"/>
                  </a:lnTo>
                  <a:cubicBezTo>
                    <a:pt x="70434" y="68831"/>
                    <a:pt x="64496" y="69860"/>
                    <a:pt x="58810" y="67305"/>
                  </a:cubicBezTo>
                  <a:cubicBezTo>
                    <a:pt x="57289" y="73935"/>
                    <a:pt x="67108" y="71289"/>
                    <a:pt x="65039" y="77232"/>
                  </a:cubicBezTo>
                  <a:cubicBezTo>
                    <a:pt x="64056" y="80044"/>
                    <a:pt x="61667" y="81461"/>
                    <a:pt x="59072" y="82387"/>
                  </a:cubicBezTo>
                  <a:cubicBezTo>
                    <a:pt x="56358" y="83353"/>
                    <a:pt x="52889" y="84130"/>
                    <a:pt x="56055" y="79507"/>
                  </a:cubicBezTo>
                  <a:cubicBezTo>
                    <a:pt x="57975" y="76707"/>
                    <a:pt x="57204" y="75884"/>
                    <a:pt x="54678" y="75009"/>
                  </a:cubicBezTo>
                  <a:cubicBezTo>
                    <a:pt x="52140" y="74129"/>
                    <a:pt x="50345" y="74895"/>
                    <a:pt x="50180" y="77650"/>
                  </a:cubicBezTo>
                  <a:cubicBezTo>
                    <a:pt x="49363" y="91354"/>
                    <a:pt x="39990" y="100858"/>
                    <a:pt x="33578" y="111820"/>
                  </a:cubicBezTo>
                  <a:close/>
                </a:path>
              </a:pathLst>
            </a:custGeom>
            <a:grpFill/>
            <a:ln w="5715" cap="flat">
              <a:noFill/>
              <a:prstDash val="solid"/>
              <a:miter/>
            </a:ln>
          </p:spPr>
          <p:txBody>
            <a:bodyPr rtlCol="0" anchor="ctr"/>
            <a:lstStyle/>
            <a:p>
              <a:endParaRPr lang="zh-CN" altLang="en-US"/>
            </a:p>
          </p:txBody>
        </p:sp>
        <p:sp>
          <p:nvSpPr>
            <p:cNvPr id="2583" name="任意多边形: 形状 2582">
              <a:extLst>
                <a:ext uri="{FF2B5EF4-FFF2-40B4-BE49-F238E27FC236}">
                  <a16:creationId xmlns:a16="http://schemas.microsoft.com/office/drawing/2014/main" id="{B1ACDBB6-BE1E-5BC6-55E3-7CB00A44DACE}"/>
                </a:ext>
              </a:extLst>
            </p:cNvPr>
            <p:cNvSpPr/>
            <p:nvPr/>
          </p:nvSpPr>
          <p:spPr>
            <a:xfrm>
              <a:off x="5474271" y="5184937"/>
              <a:ext cx="93914" cy="76263"/>
            </a:xfrm>
            <a:custGeom>
              <a:avLst/>
              <a:gdLst>
                <a:gd name="connsiteX0" fmla="*/ 31387 w 93914"/>
                <a:gd name="connsiteY0" fmla="*/ 705 h 76263"/>
                <a:gd name="connsiteX1" fmla="*/ 31415 w 93914"/>
                <a:gd name="connsiteY1" fmla="*/ 7163 h 76263"/>
                <a:gd name="connsiteX2" fmla="*/ 29038 w 93914"/>
                <a:gd name="connsiteY2" fmla="*/ 10809 h 76263"/>
                <a:gd name="connsiteX3" fmla="*/ 34713 w 93914"/>
                <a:gd name="connsiteY3" fmla="*/ 10477 h 76263"/>
                <a:gd name="connsiteX4" fmla="*/ 38010 w 93914"/>
                <a:gd name="connsiteY4" fmla="*/ 7185 h 76263"/>
                <a:gd name="connsiteX5" fmla="*/ 43457 w 93914"/>
                <a:gd name="connsiteY5" fmla="*/ 14724 h 76263"/>
                <a:gd name="connsiteX6" fmla="*/ 44360 w 93914"/>
                <a:gd name="connsiteY6" fmla="*/ 35720 h 76263"/>
                <a:gd name="connsiteX7" fmla="*/ 64322 w 93914"/>
                <a:gd name="connsiteY7" fmla="*/ 17050 h 76263"/>
                <a:gd name="connsiteX8" fmla="*/ 67677 w 93914"/>
                <a:gd name="connsiteY8" fmla="*/ 23690 h 76263"/>
                <a:gd name="connsiteX9" fmla="*/ 70900 w 93914"/>
                <a:gd name="connsiteY9" fmla="*/ 23610 h 76263"/>
                <a:gd name="connsiteX10" fmla="*/ 70894 w 93914"/>
                <a:gd name="connsiteY10" fmla="*/ 20353 h 76263"/>
                <a:gd name="connsiteX11" fmla="*/ 74158 w 93914"/>
                <a:gd name="connsiteY11" fmla="*/ 20319 h 76263"/>
                <a:gd name="connsiteX12" fmla="*/ 77484 w 93914"/>
                <a:gd name="connsiteY12" fmla="*/ 20336 h 76263"/>
                <a:gd name="connsiteX13" fmla="*/ 80758 w 93914"/>
                <a:gd name="connsiteY13" fmla="*/ 17050 h 76263"/>
                <a:gd name="connsiteX14" fmla="*/ 80770 w 93914"/>
                <a:gd name="connsiteY14" fmla="*/ 17033 h 76263"/>
                <a:gd name="connsiteX15" fmla="*/ 93914 w 93914"/>
                <a:gd name="connsiteY15" fmla="*/ 10500 h 76263"/>
                <a:gd name="connsiteX16" fmla="*/ 93914 w 93914"/>
                <a:gd name="connsiteY16" fmla="*/ 13723 h 76263"/>
                <a:gd name="connsiteX17" fmla="*/ 87371 w 93914"/>
                <a:gd name="connsiteY17" fmla="*/ 29606 h 76263"/>
                <a:gd name="connsiteX18" fmla="*/ 83050 w 93914"/>
                <a:gd name="connsiteY18" fmla="*/ 43710 h 76263"/>
                <a:gd name="connsiteX19" fmla="*/ 78387 w 93914"/>
                <a:gd name="connsiteY19" fmla="*/ 32234 h 76263"/>
                <a:gd name="connsiteX20" fmla="*/ 64339 w 93914"/>
                <a:gd name="connsiteY20" fmla="*/ 46636 h 76263"/>
                <a:gd name="connsiteX21" fmla="*/ 63699 w 93914"/>
                <a:gd name="connsiteY21" fmla="*/ 48745 h 76263"/>
                <a:gd name="connsiteX22" fmla="*/ 54458 w 93914"/>
                <a:gd name="connsiteY22" fmla="*/ 63095 h 76263"/>
                <a:gd name="connsiteX23" fmla="*/ 44600 w 93914"/>
                <a:gd name="connsiteY23" fmla="*/ 76251 h 76263"/>
                <a:gd name="connsiteX24" fmla="*/ 40091 w 93914"/>
                <a:gd name="connsiteY24" fmla="*/ 70262 h 76263"/>
                <a:gd name="connsiteX25" fmla="*/ 38004 w 93914"/>
                <a:gd name="connsiteY25" fmla="*/ 66382 h 76263"/>
                <a:gd name="connsiteX26" fmla="*/ 38022 w 93914"/>
                <a:gd name="connsiteY26" fmla="*/ 66382 h 76263"/>
                <a:gd name="connsiteX27" fmla="*/ 34067 w 93914"/>
                <a:gd name="connsiteY27" fmla="*/ 68353 h 76263"/>
                <a:gd name="connsiteX28" fmla="*/ 27843 w 93914"/>
                <a:gd name="connsiteY28" fmla="*/ 69033 h 76263"/>
                <a:gd name="connsiteX29" fmla="*/ 8407 w 93914"/>
                <a:gd name="connsiteY29" fmla="*/ 76245 h 76263"/>
                <a:gd name="connsiteX30" fmla="*/ 383 w 93914"/>
                <a:gd name="connsiteY30" fmla="*/ 66959 h 76263"/>
                <a:gd name="connsiteX31" fmla="*/ 3114 w 93914"/>
                <a:gd name="connsiteY31" fmla="*/ 63935 h 76263"/>
                <a:gd name="connsiteX32" fmla="*/ 10681 w 93914"/>
                <a:gd name="connsiteY32" fmla="*/ 61346 h 76263"/>
                <a:gd name="connsiteX33" fmla="*/ 17905 w 93914"/>
                <a:gd name="connsiteY33" fmla="*/ 56786 h 76263"/>
                <a:gd name="connsiteX34" fmla="*/ 21042 w 93914"/>
                <a:gd name="connsiteY34" fmla="*/ 51482 h 76263"/>
                <a:gd name="connsiteX35" fmla="*/ 29443 w 93914"/>
                <a:gd name="connsiteY35" fmla="*/ 35840 h 76263"/>
                <a:gd name="connsiteX36" fmla="*/ 15630 w 93914"/>
                <a:gd name="connsiteY36" fmla="*/ 37429 h 76263"/>
                <a:gd name="connsiteX37" fmla="*/ 7452 w 93914"/>
                <a:gd name="connsiteY37" fmla="*/ 34429 h 76263"/>
                <a:gd name="connsiteX38" fmla="*/ 12778 w 93914"/>
                <a:gd name="connsiteY38" fmla="*/ 27885 h 76263"/>
                <a:gd name="connsiteX39" fmla="*/ 15019 w 93914"/>
                <a:gd name="connsiteY39" fmla="*/ 26388 h 76263"/>
                <a:gd name="connsiteX40" fmla="*/ 11207 w 93914"/>
                <a:gd name="connsiteY40" fmla="*/ 26742 h 76263"/>
                <a:gd name="connsiteX41" fmla="*/ 15527 w 93914"/>
                <a:gd name="connsiteY41" fmla="*/ 6723 h 76263"/>
                <a:gd name="connsiteX42" fmla="*/ 23100 w 93914"/>
                <a:gd name="connsiteY42" fmla="*/ 1836 h 76263"/>
                <a:gd name="connsiteX43" fmla="*/ 31387 w 93914"/>
                <a:gd name="connsiteY43" fmla="*/ 705 h 7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93914" h="76263">
                  <a:moveTo>
                    <a:pt x="31387" y="705"/>
                  </a:moveTo>
                  <a:cubicBezTo>
                    <a:pt x="31398" y="2859"/>
                    <a:pt x="31409" y="5008"/>
                    <a:pt x="31415" y="7163"/>
                  </a:cubicBezTo>
                  <a:cubicBezTo>
                    <a:pt x="31186" y="8746"/>
                    <a:pt x="30552" y="10066"/>
                    <a:pt x="29038" y="10809"/>
                  </a:cubicBezTo>
                  <a:cubicBezTo>
                    <a:pt x="31004" y="12015"/>
                    <a:pt x="32787" y="10037"/>
                    <a:pt x="34713" y="10477"/>
                  </a:cubicBezTo>
                  <a:cubicBezTo>
                    <a:pt x="35810" y="9380"/>
                    <a:pt x="36913" y="8283"/>
                    <a:pt x="38010" y="7185"/>
                  </a:cubicBezTo>
                  <a:cubicBezTo>
                    <a:pt x="44497" y="6294"/>
                    <a:pt x="43137" y="11352"/>
                    <a:pt x="43457" y="14724"/>
                  </a:cubicBezTo>
                  <a:cubicBezTo>
                    <a:pt x="44062" y="21136"/>
                    <a:pt x="41559" y="27651"/>
                    <a:pt x="44360" y="35720"/>
                  </a:cubicBezTo>
                  <a:cubicBezTo>
                    <a:pt x="50566" y="28142"/>
                    <a:pt x="53818" y="18250"/>
                    <a:pt x="64322" y="17050"/>
                  </a:cubicBezTo>
                  <a:cubicBezTo>
                    <a:pt x="66980" y="18490"/>
                    <a:pt x="67562" y="20970"/>
                    <a:pt x="67677" y="23690"/>
                  </a:cubicBezTo>
                  <a:cubicBezTo>
                    <a:pt x="68757" y="23925"/>
                    <a:pt x="69906" y="26851"/>
                    <a:pt x="70900" y="23610"/>
                  </a:cubicBezTo>
                  <a:cubicBezTo>
                    <a:pt x="70900" y="22525"/>
                    <a:pt x="70900" y="21439"/>
                    <a:pt x="70894" y="20353"/>
                  </a:cubicBezTo>
                  <a:cubicBezTo>
                    <a:pt x="71974" y="19290"/>
                    <a:pt x="73060" y="19330"/>
                    <a:pt x="74158" y="20319"/>
                  </a:cubicBezTo>
                  <a:cubicBezTo>
                    <a:pt x="75266" y="20324"/>
                    <a:pt x="76375" y="20330"/>
                    <a:pt x="77484" y="20336"/>
                  </a:cubicBezTo>
                  <a:cubicBezTo>
                    <a:pt x="79690" y="20353"/>
                    <a:pt x="79615" y="18095"/>
                    <a:pt x="80758" y="17050"/>
                  </a:cubicBezTo>
                  <a:lnTo>
                    <a:pt x="80770" y="17033"/>
                  </a:lnTo>
                  <a:cubicBezTo>
                    <a:pt x="83445" y="11420"/>
                    <a:pt x="86473" y="6511"/>
                    <a:pt x="93914" y="10500"/>
                  </a:cubicBezTo>
                  <a:cubicBezTo>
                    <a:pt x="93914" y="11575"/>
                    <a:pt x="93914" y="12649"/>
                    <a:pt x="93914" y="13723"/>
                  </a:cubicBezTo>
                  <a:cubicBezTo>
                    <a:pt x="88971" y="17878"/>
                    <a:pt x="87262" y="23382"/>
                    <a:pt x="87371" y="29606"/>
                  </a:cubicBezTo>
                  <a:cubicBezTo>
                    <a:pt x="87456" y="34560"/>
                    <a:pt x="86994" y="39338"/>
                    <a:pt x="83050" y="43710"/>
                  </a:cubicBezTo>
                  <a:cubicBezTo>
                    <a:pt x="78730" y="41207"/>
                    <a:pt x="82536" y="35709"/>
                    <a:pt x="78387" y="32234"/>
                  </a:cubicBezTo>
                  <a:cubicBezTo>
                    <a:pt x="76146" y="39595"/>
                    <a:pt x="70089" y="42944"/>
                    <a:pt x="64339" y="46636"/>
                  </a:cubicBezTo>
                  <a:cubicBezTo>
                    <a:pt x="64128" y="47339"/>
                    <a:pt x="63911" y="48042"/>
                    <a:pt x="63699" y="48745"/>
                  </a:cubicBezTo>
                  <a:cubicBezTo>
                    <a:pt x="58847" y="52385"/>
                    <a:pt x="56824" y="57855"/>
                    <a:pt x="54458" y="63095"/>
                  </a:cubicBezTo>
                  <a:cubicBezTo>
                    <a:pt x="43965" y="62078"/>
                    <a:pt x="44382" y="69239"/>
                    <a:pt x="44600" y="76251"/>
                  </a:cubicBezTo>
                  <a:cubicBezTo>
                    <a:pt x="40976" y="75885"/>
                    <a:pt x="34421" y="77874"/>
                    <a:pt x="40091" y="70262"/>
                  </a:cubicBezTo>
                  <a:cubicBezTo>
                    <a:pt x="41102" y="68902"/>
                    <a:pt x="39490" y="67279"/>
                    <a:pt x="38004" y="66382"/>
                  </a:cubicBezTo>
                  <a:lnTo>
                    <a:pt x="38022" y="66382"/>
                  </a:lnTo>
                  <a:cubicBezTo>
                    <a:pt x="37079" y="67810"/>
                    <a:pt x="35787" y="69056"/>
                    <a:pt x="34067" y="68353"/>
                  </a:cubicBezTo>
                  <a:cubicBezTo>
                    <a:pt x="31752" y="67410"/>
                    <a:pt x="28661" y="56197"/>
                    <a:pt x="27843" y="69033"/>
                  </a:cubicBezTo>
                  <a:cubicBezTo>
                    <a:pt x="20322" y="68627"/>
                    <a:pt x="15945" y="76697"/>
                    <a:pt x="8407" y="76245"/>
                  </a:cubicBezTo>
                  <a:cubicBezTo>
                    <a:pt x="6212" y="72742"/>
                    <a:pt x="-1835" y="74297"/>
                    <a:pt x="383" y="66959"/>
                  </a:cubicBezTo>
                  <a:cubicBezTo>
                    <a:pt x="1051" y="65730"/>
                    <a:pt x="1971" y="64736"/>
                    <a:pt x="3114" y="63935"/>
                  </a:cubicBezTo>
                  <a:cubicBezTo>
                    <a:pt x="5457" y="62535"/>
                    <a:pt x="7989" y="61689"/>
                    <a:pt x="10681" y="61346"/>
                  </a:cubicBezTo>
                  <a:cubicBezTo>
                    <a:pt x="13990" y="61295"/>
                    <a:pt x="16636" y="60147"/>
                    <a:pt x="17905" y="56786"/>
                  </a:cubicBezTo>
                  <a:cubicBezTo>
                    <a:pt x="18728" y="54877"/>
                    <a:pt x="19694" y="53077"/>
                    <a:pt x="21042" y="51482"/>
                  </a:cubicBezTo>
                  <a:cubicBezTo>
                    <a:pt x="27037" y="48002"/>
                    <a:pt x="29672" y="42704"/>
                    <a:pt x="29443" y="35840"/>
                  </a:cubicBezTo>
                  <a:cubicBezTo>
                    <a:pt x="25157" y="38544"/>
                    <a:pt x="20259" y="36675"/>
                    <a:pt x="15630" y="37429"/>
                  </a:cubicBezTo>
                  <a:cubicBezTo>
                    <a:pt x="12493" y="37515"/>
                    <a:pt x="8578" y="38818"/>
                    <a:pt x="7452" y="34429"/>
                  </a:cubicBezTo>
                  <a:cubicBezTo>
                    <a:pt x="6412" y="30371"/>
                    <a:pt x="9167" y="28559"/>
                    <a:pt x="12778" y="27885"/>
                  </a:cubicBezTo>
                  <a:cubicBezTo>
                    <a:pt x="13459" y="27314"/>
                    <a:pt x="14653" y="27485"/>
                    <a:pt x="15019" y="26388"/>
                  </a:cubicBezTo>
                  <a:cubicBezTo>
                    <a:pt x="13853" y="27508"/>
                    <a:pt x="12561" y="27337"/>
                    <a:pt x="11207" y="26742"/>
                  </a:cubicBezTo>
                  <a:cubicBezTo>
                    <a:pt x="5812" y="18575"/>
                    <a:pt x="9641" y="12432"/>
                    <a:pt x="15527" y="6723"/>
                  </a:cubicBezTo>
                  <a:cubicBezTo>
                    <a:pt x="17871" y="4819"/>
                    <a:pt x="20494" y="3333"/>
                    <a:pt x="23100" y="1836"/>
                  </a:cubicBezTo>
                  <a:cubicBezTo>
                    <a:pt x="25752" y="722"/>
                    <a:pt x="28341" y="-970"/>
                    <a:pt x="31387" y="705"/>
                  </a:cubicBezTo>
                  <a:close/>
                </a:path>
              </a:pathLst>
            </a:custGeom>
            <a:grpFill/>
            <a:ln w="5715" cap="flat">
              <a:noFill/>
              <a:prstDash val="solid"/>
              <a:miter/>
            </a:ln>
          </p:spPr>
          <p:txBody>
            <a:bodyPr rtlCol="0" anchor="ctr"/>
            <a:lstStyle/>
            <a:p>
              <a:endParaRPr lang="zh-CN" altLang="en-US"/>
            </a:p>
          </p:txBody>
        </p:sp>
        <p:sp>
          <p:nvSpPr>
            <p:cNvPr id="2584" name="任意多边形: 形状 2583">
              <a:extLst>
                <a:ext uri="{FF2B5EF4-FFF2-40B4-BE49-F238E27FC236}">
                  <a16:creationId xmlns:a16="http://schemas.microsoft.com/office/drawing/2014/main" id="{19B3018B-90F0-D0DC-8951-B544F45FBEBB}"/>
                </a:ext>
              </a:extLst>
            </p:cNvPr>
            <p:cNvSpPr/>
            <p:nvPr/>
          </p:nvSpPr>
          <p:spPr>
            <a:xfrm>
              <a:off x="5509522" y="5089373"/>
              <a:ext cx="37106" cy="52430"/>
            </a:xfrm>
            <a:custGeom>
              <a:avLst/>
              <a:gdLst>
                <a:gd name="connsiteX0" fmla="*/ 9348 w 37106"/>
                <a:gd name="connsiteY0" fmla="*/ 43560 h 52430"/>
                <a:gd name="connsiteX1" fmla="*/ 2708 w 37106"/>
                <a:gd name="connsiteY1" fmla="*/ 43497 h 52430"/>
                <a:gd name="connsiteX2" fmla="*/ 2782 w 37106"/>
                <a:gd name="connsiteY2" fmla="*/ 30358 h 52430"/>
                <a:gd name="connsiteX3" fmla="*/ 9251 w 37106"/>
                <a:gd name="connsiteY3" fmla="*/ 15019 h 52430"/>
                <a:gd name="connsiteX4" fmla="*/ 18412 w 37106"/>
                <a:gd name="connsiteY4" fmla="*/ 0 h 52430"/>
                <a:gd name="connsiteX5" fmla="*/ 37106 w 37106"/>
                <a:gd name="connsiteY5" fmla="*/ 4549 h 52430"/>
                <a:gd name="connsiteX6" fmla="*/ 11417 w 37106"/>
                <a:gd name="connsiteY6" fmla="*/ 25935 h 52430"/>
                <a:gd name="connsiteX7" fmla="*/ 23562 w 37106"/>
                <a:gd name="connsiteY7" fmla="*/ 24174 h 52430"/>
                <a:gd name="connsiteX8" fmla="*/ 29499 w 37106"/>
                <a:gd name="connsiteY8" fmla="*/ 28850 h 52430"/>
                <a:gd name="connsiteX9" fmla="*/ 25305 w 37106"/>
                <a:gd name="connsiteY9" fmla="*/ 33804 h 52430"/>
                <a:gd name="connsiteX10" fmla="*/ 25699 w 37106"/>
                <a:gd name="connsiteY10" fmla="*/ 43417 h 52430"/>
                <a:gd name="connsiteX11" fmla="*/ 9331 w 37106"/>
                <a:gd name="connsiteY11" fmla="*/ 50075 h 52430"/>
                <a:gd name="connsiteX12" fmla="*/ 9331 w 37106"/>
                <a:gd name="connsiteY12" fmla="*/ 46834 h 52430"/>
                <a:gd name="connsiteX13" fmla="*/ 10194 w 37106"/>
                <a:gd name="connsiteY13" fmla="*/ 44657 h 52430"/>
                <a:gd name="connsiteX14" fmla="*/ 9348 w 37106"/>
                <a:gd name="connsiteY14" fmla="*/ 43560 h 5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106" h="52430">
                  <a:moveTo>
                    <a:pt x="9348" y="43560"/>
                  </a:moveTo>
                  <a:cubicBezTo>
                    <a:pt x="7131" y="43840"/>
                    <a:pt x="4885" y="47194"/>
                    <a:pt x="2708" y="43497"/>
                  </a:cubicBezTo>
                  <a:cubicBezTo>
                    <a:pt x="-1350" y="39096"/>
                    <a:pt x="-447" y="34719"/>
                    <a:pt x="2782" y="30358"/>
                  </a:cubicBezTo>
                  <a:cubicBezTo>
                    <a:pt x="2387" y="24180"/>
                    <a:pt x="2925" y="18825"/>
                    <a:pt x="9251" y="15019"/>
                  </a:cubicBezTo>
                  <a:cubicBezTo>
                    <a:pt x="14040" y="12144"/>
                    <a:pt x="18401" y="8070"/>
                    <a:pt x="18412" y="0"/>
                  </a:cubicBezTo>
                  <a:cubicBezTo>
                    <a:pt x="25510" y="9933"/>
                    <a:pt x="25510" y="9933"/>
                    <a:pt x="37106" y="4549"/>
                  </a:cubicBezTo>
                  <a:cubicBezTo>
                    <a:pt x="33763" y="18088"/>
                    <a:pt x="18898" y="17614"/>
                    <a:pt x="11417" y="25935"/>
                  </a:cubicBezTo>
                  <a:cubicBezTo>
                    <a:pt x="17869" y="29546"/>
                    <a:pt x="19772" y="23711"/>
                    <a:pt x="23562" y="24174"/>
                  </a:cubicBezTo>
                  <a:cubicBezTo>
                    <a:pt x="26670" y="24557"/>
                    <a:pt x="28539" y="26055"/>
                    <a:pt x="29499" y="28850"/>
                  </a:cubicBezTo>
                  <a:cubicBezTo>
                    <a:pt x="30854" y="32804"/>
                    <a:pt x="28031" y="32964"/>
                    <a:pt x="25305" y="33804"/>
                  </a:cubicBezTo>
                  <a:cubicBezTo>
                    <a:pt x="13703" y="37370"/>
                    <a:pt x="25385" y="40199"/>
                    <a:pt x="25699" y="43417"/>
                  </a:cubicBezTo>
                  <a:cubicBezTo>
                    <a:pt x="22693" y="51658"/>
                    <a:pt x="17744" y="55127"/>
                    <a:pt x="9331" y="50075"/>
                  </a:cubicBezTo>
                  <a:cubicBezTo>
                    <a:pt x="9331" y="48995"/>
                    <a:pt x="9337" y="47915"/>
                    <a:pt x="9331" y="46834"/>
                  </a:cubicBezTo>
                  <a:cubicBezTo>
                    <a:pt x="10183" y="46115"/>
                    <a:pt x="10468" y="45383"/>
                    <a:pt x="10194" y="44657"/>
                  </a:cubicBezTo>
                  <a:cubicBezTo>
                    <a:pt x="9914" y="43926"/>
                    <a:pt x="9634" y="43560"/>
                    <a:pt x="9348" y="43560"/>
                  </a:cubicBezTo>
                  <a:close/>
                </a:path>
              </a:pathLst>
            </a:custGeom>
            <a:grpFill/>
            <a:ln w="5715" cap="flat">
              <a:noFill/>
              <a:prstDash val="solid"/>
              <a:miter/>
            </a:ln>
          </p:spPr>
          <p:txBody>
            <a:bodyPr rtlCol="0" anchor="ctr"/>
            <a:lstStyle/>
            <a:p>
              <a:endParaRPr lang="zh-CN" altLang="en-US"/>
            </a:p>
          </p:txBody>
        </p:sp>
        <p:sp>
          <p:nvSpPr>
            <p:cNvPr id="2585" name="任意多边形: 形状 2584">
              <a:extLst>
                <a:ext uri="{FF2B5EF4-FFF2-40B4-BE49-F238E27FC236}">
                  <a16:creationId xmlns:a16="http://schemas.microsoft.com/office/drawing/2014/main" id="{15D080B0-E1E9-F514-F1DF-A1955617A0F2}"/>
                </a:ext>
              </a:extLst>
            </p:cNvPr>
            <p:cNvSpPr/>
            <p:nvPr/>
          </p:nvSpPr>
          <p:spPr>
            <a:xfrm>
              <a:off x="5512281" y="5182259"/>
              <a:ext cx="26306" cy="43473"/>
            </a:xfrm>
            <a:custGeom>
              <a:avLst/>
              <a:gdLst>
                <a:gd name="connsiteX0" fmla="*/ 26306 w 26306"/>
                <a:gd name="connsiteY0" fmla="*/ 19734 h 43473"/>
                <a:gd name="connsiteX1" fmla="*/ 14956 w 26306"/>
                <a:gd name="connsiteY1" fmla="*/ 36188 h 43473"/>
                <a:gd name="connsiteX2" fmla="*/ 5229 w 26306"/>
                <a:gd name="connsiteY2" fmla="*/ 43474 h 43473"/>
                <a:gd name="connsiteX3" fmla="*/ 1280 w 26306"/>
                <a:gd name="connsiteY3" fmla="*/ 18259 h 43473"/>
                <a:gd name="connsiteX4" fmla="*/ 0 w 26306"/>
                <a:gd name="connsiteY4" fmla="*/ 9870 h 43473"/>
                <a:gd name="connsiteX5" fmla="*/ 9876 w 26306"/>
                <a:gd name="connsiteY5" fmla="*/ 0 h 43473"/>
                <a:gd name="connsiteX6" fmla="*/ 19717 w 26306"/>
                <a:gd name="connsiteY6" fmla="*/ 6561 h 43473"/>
                <a:gd name="connsiteX7" fmla="*/ 19751 w 26306"/>
                <a:gd name="connsiteY7" fmla="*/ 6595 h 43473"/>
                <a:gd name="connsiteX8" fmla="*/ 26306 w 26306"/>
                <a:gd name="connsiteY8" fmla="*/ 19734 h 4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306" h="43473">
                  <a:moveTo>
                    <a:pt x="26306" y="19734"/>
                  </a:moveTo>
                  <a:cubicBezTo>
                    <a:pt x="22620" y="25209"/>
                    <a:pt x="15053" y="27546"/>
                    <a:pt x="14956" y="36188"/>
                  </a:cubicBezTo>
                  <a:cubicBezTo>
                    <a:pt x="14910" y="40462"/>
                    <a:pt x="7790" y="39794"/>
                    <a:pt x="5229" y="43474"/>
                  </a:cubicBezTo>
                  <a:cubicBezTo>
                    <a:pt x="-4183" y="36262"/>
                    <a:pt x="2595" y="26580"/>
                    <a:pt x="1280" y="18259"/>
                  </a:cubicBezTo>
                  <a:cubicBezTo>
                    <a:pt x="846" y="15516"/>
                    <a:pt x="3755" y="12264"/>
                    <a:pt x="0" y="9870"/>
                  </a:cubicBezTo>
                  <a:cubicBezTo>
                    <a:pt x="2372" y="5664"/>
                    <a:pt x="3412" y="114"/>
                    <a:pt x="9876" y="0"/>
                  </a:cubicBezTo>
                  <a:cubicBezTo>
                    <a:pt x="10184" y="6641"/>
                    <a:pt x="14933" y="6630"/>
                    <a:pt x="19717" y="6561"/>
                  </a:cubicBezTo>
                  <a:lnTo>
                    <a:pt x="19751" y="6595"/>
                  </a:lnTo>
                  <a:cubicBezTo>
                    <a:pt x="19208" y="12339"/>
                    <a:pt x="19174" y="17825"/>
                    <a:pt x="26306" y="19734"/>
                  </a:cubicBezTo>
                  <a:close/>
                </a:path>
              </a:pathLst>
            </a:custGeom>
            <a:grpFill/>
            <a:ln w="5715" cap="flat">
              <a:noFill/>
              <a:prstDash val="solid"/>
              <a:miter/>
            </a:ln>
          </p:spPr>
          <p:txBody>
            <a:bodyPr rtlCol="0" anchor="ctr"/>
            <a:lstStyle/>
            <a:p>
              <a:endParaRPr lang="zh-CN" altLang="en-US"/>
            </a:p>
          </p:txBody>
        </p:sp>
        <p:sp>
          <p:nvSpPr>
            <p:cNvPr id="2586" name="任意多边形: 形状 2585">
              <a:extLst>
                <a:ext uri="{FF2B5EF4-FFF2-40B4-BE49-F238E27FC236}">
                  <a16:creationId xmlns:a16="http://schemas.microsoft.com/office/drawing/2014/main" id="{3738F537-722A-828F-10C0-60138E4E7B95}"/>
                </a:ext>
              </a:extLst>
            </p:cNvPr>
            <p:cNvSpPr/>
            <p:nvPr/>
          </p:nvSpPr>
          <p:spPr>
            <a:xfrm>
              <a:off x="5520693" y="5139441"/>
              <a:ext cx="33525" cy="43769"/>
            </a:xfrm>
            <a:custGeom>
              <a:avLst/>
              <a:gdLst>
                <a:gd name="connsiteX0" fmla="*/ 1452 w 33525"/>
                <a:gd name="connsiteY0" fmla="*/ 42818 h 43769"/>
                <a:gd name="connsiteX1" fmla="*/ 1377 w 33525"/>
                <a:gd name="connsiteY1" fmla="*/ 19667 h 43769"/>
                <a:gd name="connsiteX2" fmla="*/ 17945 w 33525"/>
                <a:gd name="connsiteY2" fmla="*/ 104 h 43769"/>
                <a:gd name="connsiteX3" fmla="*/ 22849 w 33525"/>
                <a:gd name="connsiteY3" fmla="*/ 127 h 43769"/>
                <a:gd name="connsiteX4" fmla="*/ 27758 w 33525"/>
                <a:gd name="connsiteY4" fmla="*/ 16500 h 43769"/>
                <a:gd name="connsiteX5" fmla="*/ 27769 w 33525"/>
                <a:gd name="connsiteY5" fmla="*/ 16500 h 43769"/>
                <a:gd name="connsiteX6" fmla="*/ 19751 w 33525"/>
                <a:gd name="connsiteY6" fmla="*/ 17352 h 43769"/>
                <a:gd name="connsiteX7" fmla="*/ 12173 w 33525"/>
                <a:gd name="connsiteY7" fmla="*/ 18958 h 43769"/>
                <a:gd name="connsiteX8" fmla="*/ 8561 w 33525"/>
                <a:gd name="connsiteY8" fmla="*/ 42115 h 43769"/>
                <a:gd name="connsiteX9" fmla="*/ 1452 w 33525"/>
                <a:gd name="connsiteY9" fmla="*/ 42818 h 4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25" h="43769">
                  <a:moveTo>
                    <a:pt x="1452" y="42818"/>
                  </a:moveTo>
                  <a:cubicBezTo>
                    <a:pt x="9498" y="35074"/>
                    <a:pt x="2680" y="27382"/>
                    <a:pt x="1377" y="19667"/>
                  </a:cubicBezTo>
                  <a:cubicBezTo>
                    <a:pt x="-4143" y="3790"/>
                    <a:pt x="8064" y="2933"/>
                    <a:pt x="17945" y="104"/>
                  </a:cubicBezTo>
                  <a:cubicBezTo>
                    <a:pt x="19580" y="98"/>
                    <a:pt x="21260" y="-142"/>
                    <a:pt x="22849" y="127"/>
                  </a:cubicBezTo>
                  <a:cubicBezTo>
                    <a:pt x="35553" y="2316"/>
                    <a:pt x="36570" y="5768"/>
                    <a:pt x="27758" y="16500"/>
                  </a:cubicBezTo>
                  <a:lnTo>
                    <a:pt x="27769" y="16500"/>
                  </a:lnTo>
                  <a:cubicBezTo>
                    <a:pt x="25095" y="16775"/>
                    <a:pt x="22409" y="16958"/>
                    <a:pt x="19751" y="17352"/>
                  </a:cubicBezTo>
                  <a:cubicBezTo>
                    <a:pt x="17631" y="17666"/>
                    <a:pt x="15545" y="18232"/>
                    <a:pt x="12173" y="18958"/>
                  </a:cubicBezTo>
                  <a:cubicBezTo>
                    <a:pt x="15459" y="27210"/>
                    <a:pt x="15310" y="35166"/>
                    <a:pt x="8561" y="42115"/>
                  </a:cubicBezTo>
                  <a:cubicBezTo>
                    <a:pt x="5921" y="44830"/>
                    <a:pt x="3898" y="43555"/>
                    <a:pt x="1452" y="42818"/>
                  </a:cubicBezTo>
                  <a:close/>
                </a:path>
              </a:pathLst>
            </a:custGeom>
            <a:grpFill/>
            <a:ln w="5715" cap="flat">
              <a:noFill/>
              <a:prstDash val="solid"/>
              <a:miter/>
            </a:ln>
          </p:spPr>
          <p:txBody>
            <a:bodyPr rtlCol="0" anchor="ctr"/>
            <a:lstStyle/>
            <a:p>
              <a:endParaRPr lang="zh-CN" altLang="en-US"/>
            </a:p>
          </p:txBody>
        </p:sp>
        <p:sp>
          <p:nvSpPr>
            <p:cNvPr id="2587" name="任意多边形: 形状 2586">
              <a:extLst>
                <a:ext uri="{FF2B5EF4-FFF2-40B4-BE49-F238E27FC236}">
                  <a16:creationId xmlns:a16="http://schemas.microsoft.com/office/drawing/2014/main" id="{B9F2AAFB-AE2D-F1BB-D763-8BEDB60819A8}"/>
                </a:ext>
              </a:extLst>
            </p:cNvPr>
            <p:cNvSpPr/>
            <p:nvPr/>
          </p:nvSpPr>
          <p:spPr>
            <a:xfrm>
              <a:off x="5490392" y="5116337"/>
              <a:ext cx="21911" cy="26459"/>
            </a:xfrm>
            <a:custGeom>
              <a:avLst/>
              <a:gdLst>
                <a:gd name="connsiteX0" fmla="*/ 21911 w 21911"/>
                <a:gd name="connsiteY0" fmla="*/ 3388 h 26459"/>
                <a:gd name="connsiteX1" fmla="*/ 21837 w 21911"/>
                <a:gd name="connsiteY1" fmla="*/ 16527 h 26459"/>
                <a:gd name="connsiteX2" fmla="*/ 15299 w 21911"/>
                <a:gd name="connsiteY2" fmla="*/ 26460 h 26459"/>
                <a:gd name="connsiteX3" fmla="*/ 15322 w 21911"/>
                <a:gd name="connsiteY3" fmla="*/ 26425 h 26459"/>
                <a:gd name="connsiteX4" fmla="*/ 12996 w 21911"/>
                <a:gd name="connsiteY4" fmla="*/ 22568 h 26459"/>
                <a:gd name="connsiteX5" fmla="*/ 0 w 21911"/>
                <a:gd name="connsiteY5" fmla="*/ 11195 h 26459"/>
                <a:gd name="connsiteX6" fmla="*/ 8710 w 21911"/>
                <a:gd name="connsiteY6" fmla="*/ 3371 h 26459"/>
                <a:gd name="connsiteX7" fmla="*/ 21911 w 21911"/>
                <a:gd name="connsiteY7" fmla="*/ 3388 h 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11" h="26459">
                  <a:moveTo>
                    <a:pt x="21911" y="3388"/>
                  </a:moveTo>
                  <a:cubicBezTo>
                    <a:pt x="21888" y="7766"/>
                    <a:pt x="21866" y="12149"/>
                    <a:pt x="21837" y="16527"/>
                  </a:cubicBezTo>
                  <a:cubicBezTo>
                    <a:pt x="18225" y="18893"/>
                    <a:pt x="17236" y="22991"/>
                    <a:pt x="15299" y="26460"/>
                  </a:cubicBezTo>
                  <a:lnTo>
                    <a:pt x="15322" y="26425"/>
                  </a:lnTo>
                  <a:cubicBezTo>
                    <a:pt x="14499" y="25128"/>
                    <a:pt x="12784" y="23660"/>
                    <a:pt x="12996" y="22568"/>
                  </a:cubicBezTo>
                  <a:cubicBezTo>
                    <a:pt x="15093" y="11835"/>
                    <a:pt x="9870" y="8886"/>
                    <a:pt x="0" y="11195"/>
                  </a:cubicBezTo>
                  <a:cubicBezTo>
                    <a:pt x="1223" y="5526"/>
                    <a:pt x="5749" y="5411"/>
                    <a:pt x="8710" y="3371"/>
                  </a:cubicBezTo>
                  <a:cubicBezTo>
                    <a:pt x="13470" y="-1127"/>
                    <a:pt x="13470" y="-1127"/>
                    <a:pt x="21911" y="3388"/>
                  </a:cubicBezTo>
                  <a:close/>
                </a:path>
              </a:pathLst>
            </a:custGeom>
            <a:grpFill/>
            <a:ln w="5715" cap="flat">
              <a:noFill/>
              <a:prstDash val="solid"/>
              <a:miter/>
            </a:ln>
          </p:spPr>
          <p:txBody>
            <a:bodyPr rtlCol="0" anchor="ctr"/>
            <a:lstStyle/>
            <a:p>
              <a:endParaRPr lang="zh-CN" altLang="en-US"/>
            </a:p>
          </p:txBody>
        </p:sp>
        <p:sp>
          <p:nvSpPr>
            <p:cNvPr id="2588" name="任意多边形: 形状 2587">
              <a:extLst>
                <a:ext uri="{FF2B5EF4-FFF2-40B4-BE49-F238E27FC236}">
                  <a16:creationId xmlns:a16="http://schemas.microsoft.com/office/drawing/2014/main" id="{CF5ED5FA-7088-4FC0-2FB8-3B7D3F39DF1D}"/>
                </a:ext>
              </a:extLst>
            </p:cNvPr>
            <p:cNvSpPr/>
            <p:nvPr/>
          </p:nvSpPr>
          <p:spPr>
            <a:xfrm>
              <a:off x="5554645" y="5171343"/>
              <a:ext cx="16831" cy="30637"/>
            </a:xfrm>
            <a:custGeom>
              <a:avLst/>
              <a:gdLst>
                <a:gd name="connsiteX0" fmla="*/ 13528 w 16831"/>
                <a:gd name="connsiteY0" fmla="*/ 24106 h 30637"/>
                <a:gd name="connsiteX1" fmla="*/ 384 w 16831"/>
                <a:gd name="connsiteY1" fmla="*/ 30638 h 30637"/>
                <a:gd name="connsiteX2" fmla="*/ 5059 w 16831"/>
                <a:gd name="connsiteY2" fmla="*/ 9115 h 30637"/>
                <a:gd name="connsiteX3" fmla="*/ 10133 w 16831"/>
                <a:gd name="connsiteY3" fmla="*/ 0 h 30637"/>
                <a:gd name="connsiteX4" fmla="*/ 10728 w 16831"/>
                <a:gd name="connsiteY4" fmla="*/ 14636 h 30637"/>
                <a:gd name="connsiteX5" fmla="*/ 16814 w 16831"/>
                <a:gd name="connsiteY5" fmla="*/ 20780 h 30637"/>
                <a:gd name="connsiteX6" fmla="*/ 16831 w 16831"/>
                <a:gd name="connsiteY6" fmla="*/ 20780 h 30637"/>
                <a:gd name="connsiteX7" fmla="*/ 13528 w 16831"/>
                <a:gd name="connsiteY7" fmla="*/ 24106 h 30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31" h="30637">
                  <a:moveTo>
                    <a:pt x="13528" y="24106"/>
                  </a:moveTo>
                  <a:cubicBezTo>
                    <a:pt x="7807" y="23586"/>
                    <a:pt x="4933" y="28798"/>
                    <a:pt x="384" y="30638"/>
                  </a:cubicBezTo>
                  <a:cubicBezTo>
                    <a:pt x="-805" y="24100"/>
                    <a:pt x="772" y="12876"/>
                    <a:pt x="5059" y="9115"/>
                  </a:cubicBezTo>
                  <a:cubicBezTo>
                    <a:pt x="8122" y="6435"/>
                    <a:pt x="4550" y="1086"/>
                    <a:pt x="10133" y="0"/>
                  </a:cubicBezTo>
                  <a:cubicBezTo>
                    <a:pt x="15283" y="4612"/>
                    <a:pt x="12562" y="10635"/>
                    <a:pt x="10728" y="14636"/>
                  </a:cubicBezTo>
                  <a:cubicBezTo>
                    <a:pt x="6402" y="24071"/>
                    <a:pt x="14025" y="19620"/>
                    <a:pt x="16814" y="20780"/>
                  </a:cubicBezTo>
                  <a:lnTo>
                    <a:pt x="16831" y="20780"/>
                  </a:lnTo>
                  <a:cubicBezTo>
                    <a:pt x="15734" y="21894"/>
                    <a:pt x="14631" y="22997"/>
                    <a:pt x="13528" y="24106"/>
                  </a:cubicBezTo>
                  <a:close/>
                </a:path>
              </a:pathLst>
            </a:custGeom>
            <a:grpFill/>
            <a:ln w="5715" cap="flat">
              <a:noFill/>
              <a:prstDash val="solid"/>
              <a:miter/>
            </a:ln>
          </p:spPr>
          <p:txBody>
            <a:bodyPr rtlCol="0" anchor="ctr"/>
            <a:lstStyle/>
            <a:p>
              <a:endParaRPr lang="zh-CN" altLang="en-US"/>
            </a:p>
          </p:txBody>
        </p:sp>
        <p:sp>
          <p:nvSpPr>
            <p:cNvPr id="2589" name="任意多边形: 形状 2588">
              <a:extLst>
                <a:ext uri="{FF2B5EF4-FFF2-40B4-BE49-F238E27FC236}">
                  <a16:creationId xmlns:a16="http://schemas.microsoft.com/office/drawing/2014/main" id="{C253CDD7-6369-4A9E-2F1C-B39D9AD1730F}"/>
                </a:ext>
              </a:extLst>
            </p:cNvPr>
            <p:cNvSpPr/>
            <p:nvPr/>
          </p:nvSpPr>
          <p:spPr>
            <a:xfrm>
              <a:off x="5516531" y="5132789"/>
              <a:ext cx="22101" cy="26323"/>
            </a:xfrm>
            <a:custGeom>
              <a:avLst/>
              <a:gdLst>
                <a:gd name="connsiteX0" fmla="*/ 22102 w 22101"/>
                <a:gd name="connsiteY0" fmla="*/ 6755 h 26323"/>
                <a:gd name="connsiteX1" fmla="*/ 13741 w 22101"/>
                <a:gd name="connsiteY1" fmla="*/ 13350 h 26323"/>
                <a:gd name="connsiteX2" fmla="*/ 5534 w 22101"/>
                <a:gd name="connsiteY2" fmla="*/ 26323 h 26323"/>
                <a:gd name="connsiteX3" fmla="*/ 728 w 22101"/>
                <a:gd name="connsiteY3" fmla="*/ 16111 h 26323"/>
                <a:gd name="connsiteX4" fmla="*/ 2316 w 22101"/>
                <a:gd name="connsiteY4" fmla="*/ 6658 h 26323"/>
                <a:gd name="connsiteX5" fmla="*/ 18684 w 22101"/>
                <a:gd name="connsiteY5" fmla="*/ 0 h 26323"/>
                <a:gd name="connsiteX6" fmla="*/ 22102 w 22101"/>
                <a:gd name="connsiteY6" fmla="*/ 6755 h 26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01" h="26323">
                  <a:moveTo>
                    <a:pt x="22102" y="6755"/>
                  </a:moveTo>
                  <a:cubicBezTo>
                    <a:pt x="18890" y="8395"/>
                    <a:pt x="17861" y="12613"/>
                    <a:pt x="13741" y="13350"/>
                  </a:cubicBezTo>
                  <a:cubicBezTo>
                    <a:pt x="6465" y="14642"/>
                    <a:pt x="5437" y="20197"/>
                    <a:pt x="5534" y="26323"/>
                  </a:cubicBezTo>
                  <a:cubicBezTo>
                    <a:pt x="1162" y="24226"/>
                    <a:pt x="-1318" y="21494"/>
                    <a:pt x="728" y="16111"/>
                  </a:cubicBezTo>
                  <a:cubicBezTo>
                    <a:pt x="1842" y="13185"/>
                    <a:pt x="1825" y="9824"/>
                    <a:pt x="2316" y="6658"/>
                  </a:cubicBezTo>
                  <a:cubicBezTo>
                    <a:pt x="9283" y="8161"/>
                    <a:pt x="13586" y="3103"/>
                    <a:pt x="18684" y="0"/>
                  </a:cubicBezTo>
                  <a:cubicBezTo>
                    <a:pt x="21393" y="1457"/>
                    <a:pt x="22033" y="3960"/>
                    <a:pt x="22102" y="6755"/>
                  </a:cubicBezTo>
                  <a:close/>
                </a:path>
              </a:pathLst>
            </a:custGeom>
            <a:grpFill/>
            <a:ln w="5715" cap="flat">
              <a:noFill/>
              <a:prstDash val="solid"/>
              <a:miter/>
            </a:ln>
          </p:spPr>
          <p:txBody>
            <a:bodyPr rtlCol="0" anchor="ctr"/>
            <a:lstStyle/>
            <a:p>
              <a:endParaRPr lang="zh-CN" altLang="en-US"/>
            </a:p>
          </p:txBody>
        </p:sp>
        <p:sp>
          <p:nvSpPr>
            <p:cNvPr id="2590" name="任意多边形: 形状 2589">
              <a:extLst>
                <a:ext uri="{FF2B5EF4-FFF2-40B4-BE49-F238E27FC236}">
                  <a16:creationId xmlns:a16="http://schemas.microsoft.com/office/drawing/2014/main" id="{41B2F444-975E-D2DE-2995-9C5D2457CFBA}"/>
                </a:ext>
              </a:extLst>
            </p:cNvPr>
            <p:cNvSpPr/>
            <p:nvPr/>
          </p:nvSpPr>
          <p:spPr>
            <a:xfrm>
              <a:off x="5539907" y="5024044"/>
              <a:ext cx="12988" cy="15003"/>
            </a:xfrm>
            <a:custGeom>
              <a:avLst/>
              <a:gdLst>
                <a:gd name="connsiteX0" fmla="*/ 11836 w 12988"/>
                <a:gd name="connsiteY0" fmla="*/ 13482 h 15003"/>
                <a:gd name="connsiteX1" fmla="*/ 469 w 12988"/>
                <a:gd name="connsiteY1" fmla="*/ 14768 h 15003"/>
                <a:gd name="connsiteX2" fmla="*/ 2000 w 12988"/>
                <a:gd name="connsiteY2" fmla="*/ 292 h 15003"/>
                <a:gd name="connsiteX3" fmla="*/ 11836 w 12988"/>
                <a:gd name="connsiteY3" fmla="*/ 13482 h 15003"/>
              </a:gdLst>
              <a:ahLst/>
              <a:cxnLst>
                <a:cxn ang="0">
                  <a:pos x="connsiteX0" y="connsiteY0"/>
                </a:cxn>
                <a:cxn ang="0">
                  <a:pos x="connsiteX1" y="connsiteY1"/>
                </a:cxn>
                <a:cxn ang="0">
                  <a:pos x="connsiteX2" y="connsiteY2"/>
                </a:cxn>
                <a:cxn ang="0">
                  <a:pos x="connsiteX3" y="connsiteY3"/>
                </a:cxn>
              </a:cxnLst>
              <a:rect l="l" t="t" r="r" b="b"/>
              <a:pathLst>
                <a:path w="12988" h="15003">
                  <a:moveTo>
                    <a:pt x="11836" y="13482"/>
                  </a:moveTo>
                  <a:cubicBezTo>
                    <a:pt x="7795" y="11442"/>
                    <a:pt x="4195" y="16071"/>
                    <a:pt x="469" y="14768"/>
                  </a:cubicBezTo>
                  <a:cubicBezTo>
                    <a:pt x="-2412" y="9173"/>
                    <a:pt x="9224" y="5973"/>
                    <a:pt x="2000" y="292"/>
                  </a:cubicBezTo>
                  <a:cubicBezTo>
                    <a:pt x="12744" y="-965"/>
                    <a:pt x="14619" y="1555"/>
                    <a:pt x="11836" y="13482"/>
                  </a:cubicBezTo>
                  <a:close/>
                </a:path>
              </a:pathLst>
            </a:custGeom>
            <a:grpFill/>
            <a:ln w="5715" cap="flat">
              <a:noFill/>
              <a:prstDash val="solid"/>
              <a:miter/>
            </a:ln>
          </p:spPr>
          <p:txBody>
            <a:bodyPr rtlCol="0" anchor="ctr"/>
            <a:lstStyle/>
            <a:p>
              <a:endParaRPr lang="zh-CN" altLang="en-US"/>
            </a:p>
          </p:txBody>
        </p:sp>
        <p:sp>
          <p:nvSpPr>
            <p:cNvPr id="2591" name="任意多边形: 形状 2590">
              <a:extLst>
                <a:ext uri="{FF2B5EF4-FFF2-40B4-BE49-F238E27FC236}">
                  <a16:creationId xmlns:a16="http://schemas.microsoft.com/office/drawing/2014/main" id="{C970A26C-F96F-EDA4-3C60-37F6E2883988}"/>
                </a:ext>
              </a:extLst>
            </p:cNvPr>
            <p:cNvSpPr/>
            <p:nvPr/>
          </p:nvSpPr>
          <p:spPr>
            <a:xfrm>
              <a:off x="5539176" y="5070416"/>
              <a:ext cx="12567" cy="14189"/>
            </a:xfrm>
            <a:custGeom>
              <a:avLst/>
              <a:gdLst>
                <a:gd name="connsiteX0" fmla="*/ 2692 w 12567"/>
                <a:gd name="connsiteY0" fmla="*/ 0 h 14189"/>
                <a:gd name="connsiteX1" fmla="*/ 12567 w 12567"/>
                <a:gd name="connsiteY1" fmla="*/ 0 h 14189"/>
                <a:gd name="connsiteX2" fmla="*/ 12556 w 12567"/>
                <a:gd name="connsiteY2" fmla="*/ 0 h 14189"/>
                <a:gd name="connsiteX3" fmla="*/ 5618 w 12567"/>
                <a:gd name="connsiteY3" fmla="*/ 13591 h 14189"/>
                <a:gd name="connsiteX4" fmla="*/ 217 w 12567"/>
                <a:gd name="connsiteY4" fmla="*/ 12676 h 14189"/>
                <a:gd name="connsiteX5" fmla="*/ 1012 w 12567"/>
                <a:gd name="connsiteY5" fmla="*/ 8321 h 14189"/>
                <a:gd name="connsiteX6" fmla="*/ 2703 w 12567"/>
                <a:gd name="connsiteY6" fmla="*/ 0 h 14189"/>
                <a:gd name="connsiteX7" fmla="*/ 2692 w 12567"/>
                <a:gd name="connsiteY7" fmla="*/ 0 h 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67" h="14189">
                  <a:moveTo>
                    <a:pt x="2692" y="0"/>
                  </a:moveTo>
                  <a:cubicBezTo>
                    <a:pt x="5984" y="0"/>
                    <a:pt x="9276" y="0"/>
                    <a:pt x="12567" y="0"/>
                  </a:cubicBezTo>
                  <a:lnTo>
                    <a:pt x="12556" y="0"/>
                  </a:lnTo>
                  <a:cubicBezTo>
                    <a:pt x="8498" y="3612"/>
                    <a:pt x="15739" y="12962"/>
                    <a:pt x="5618" y="13591"/>
                  </a:cubicBezTo>
                  <a:cubicBezTo>
                    <a:pt x="3629" y="13716"/>
                    <a:pt x="1320" y="15328"/>
                    <a:pt x="217" y="12676"/>
                  </a:cubicBezTo>
                  <a:cubicBezTo>
                    <a:pt x="-280" y="11487"/>
                    <a:pt x="114" y="8979"/>
                    <a:pt x="1012" y="8321"/>
                  </a:cubicBezTo>
                  <a:cubicBezTo>
                    <a:pt x="4332" y="5909"/>
                    <a:pt x="4383" y="3229"/>
                    <a:pt x="2703" y="0"/>
                  </a:cubicBezTo>
                  <a:lnTo>
                    <a:pt x="2692" y="0"/>
                  </a:lnTo>
                  <a:close/>
                </a:path>
              </a:pathLst>
            </a:custGeom>
            <a:grpFill/>
            <a:ln w="5715" cap="flat">
              <a:noFill/>
              <a:prstDash val="solid"/>
              <a:miter/>
            </a:ln>
          </p:spPr>
          <p:txBody>
            <a:bodyPr rtlCol="0" anchor="ctr"/>
            <a:lstStyle/>
            <a:p>
              <a:endParaRPr lang="zh-CN" altLang="en-US"/>
            </a:p>
          </p:txBody>
        </p:sp>
        <p:sp>
          <p:nvSpPr>
            <p:cNvPr id="2592" name="任意多边形: 形状 2591">
              <a:extLst>
                <a:ext uri="{FF2B5EF4-FFF2-40B4-BE49-F238E27FC236}">
                  <a16:creationId xmlns:a16="http://schemas.microsoft.com/office/drawing/2014/main" id="{8B52214B-9DD8-4995-2678-896620154797}"/>
                </a:ext>
              </a:extLst>
            </p:cNvPr>
            <p:cNvSpPr/>
            <p:nvPr/>
          </p:nvSpPr>
          <p:spPr>
            <a:xfrm>
              <a:off x="5574751" y="5190151"/>
              <a:ext cx="5852" cy="8555"/>
            </a:xfrm>
            <a:custGeom>
              <a:avLst/>
              <a:gdLst>
                <a:gd name="connsiteX0" fmla="*/ 12 w 5852"/>
                <a:gd name="connsiteY0" fmla="*/ 8555 h 8555"/>
                <a:gd name="connsiteX1" fmla="*/ 5143 w 5852"/>
                <a:gd name="connsiteY1" fmla="*/ 0 h 8555"/>
                <a:gd name="connsiteX2" fmla="*/ 0 w 5852"/>
                <a:gd name="connsiteY2" fmla="*/ 8555 h 8555"/>
                <a:gd name="connsiteX3" fmla="*/ 12 w 5852"/>
                <a:gd name="connsiteY3" fmla="*/ 8555 h 8555"/>
              </a:gdLst>
              <a:ahLst/>
              <a:cxnLst>
                <a:cxn ang="0">
                  <a:pos x="connsiteX0" y="connsiteY0"/>
                </a:cxn>
                <a:cxn ang="0">
                  <a:pos x="connsiteX1" y="connsiteY1"/>
                </a:cxn>
                <a:cxn ang="0">
                  <a:pos x="connsiteX2" y="connsiteY2"/>
                </a:cxn>
                <a:cxn ang="0">
                  <a:pos x="connsiteX3" y="connsiteY3"/>
                </a:cxn>
              </a:cxnLst>
              <a:rect l="l" t="t" r="r" b="b"/>
              <a:pathLst>
                <a:path w="5852" h="8555">
                  <a:moveTo>
                    <a:pt x="12" y="8555"/>
                  </a:moveTo>
                  <a:cubicBezTo>
                    <a:pt x="1532" y="6018"/>
                    <a:pt x="3058" y="3480"/>
                    <a:pt x="5143" y="0"/>
                  </a:cubicBezTo>
                  <a:cubicBezTo>
                    <a:pt x="7338" y="6818"/>
                    <a:pt x="4109" y="8035"/>
                    <a:pt x="0" y="8555"/>
                  </a:cubicBezTo>
                  <a:lnTo>
                    <a:pt x="12" y="8555"/>
                  </a:lnTo>
                  <a:close/>
                </a:path>
              </a:pathLst>
            </a:custGeom>
            <a:grpFill/>
            <a:ln w="5715" cap="flat">
              <a:noFill/>
              <a:prstDash val="solid"/>
              <a:miter/>
            </a:ln>
          </p:spPr>
          <p:txBody>
            <a:bodyPr rtlCol="0" anchor="ctr"/>
            <a:lstStyle/>
            <a:p>
              <a:endParaRPr lang="zh-CN" altLang="en-US"/>
            </a:p>
          </p:txBody>
        </p:sp>
        <p:sp>
          <p:nvSpPr>
            <p:cNvPr id="2593" name="任意多边形: 形状 2592">
              <a:extLst>
                <a:ext uri="{FF2B5EF4-FFF2-40B4-BE49-F238E27FC236}">
                  <a16:creationId xmlns:a16="http://schemas.microsoft.com/office/drawing/2014/main" id="{46001FFB-9DE7-D351-C969-D89971AEB73C}"/>
                </a:ext>
              </a:extLst>
            </p:cNvPr>
            <p:cNvSpPr/>
            <p:nvPr/>
          </p:nvSpPr>
          <p:spPr>
            <a:xfrm>
              <a:off x="5531992" y="5181194"/>
              <a:ext cx="5762" cy="7660"/>
            </a:xfrm>
            <a:custGeom>
              <a:avLst/>
              <a:gdLst>
                <a:gd name="connsiteX0" fmla="*/ 0 w 5762"/>
                <a:gd name="connsiteY0" fmla="*/ 7626 h 7660"/>
                <a:gd name="connsiteX1" fmla="*/ 994 w 5762"/>
                <a:gd name="connsiteY1" fmla="*/ 3020 h 7660"/>
                <a:gd name="connsiteX2" fmla="*/ 4166 w 5762"/>
                <a:gd name="connsiteY2" fmla="*/ 19 h 7660"/>
                <a:gd name="connsiteX3" fmla="*/ 3909 w 5762"/>
                <a:gd name="connsiteY3" fmla="*/ 4969 h 7660"/>
                <a:gd name="connsiteX4" fmla="*/ 29 w 5762"/>
                <a:gd name="connsiteY4" fmla="*/ 7660 h 7660"/>
                <a:gd name="connsiteX5" fmla="*/ 0 w 5762"/>
                <a:gd name="connsiteY5" fmla="*/ 7626 h 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2" h="7660">
                  <a:moveTo>
                    <a:pt x="0" y="7626"/>
                  </a:moveTo>
                  <a:cubicBezTo>
                    <a:pt x="303" y="6072"/>
                    <a:pt x="280" y="4346"/>
                    <a:pt x="994" y="3020"/>
                  </a:cubicBezTo>
                  <a:cubicBezTo>
                    <a:pt x="1680" y="1745"/>
                    <a:pt x="3698" y="-215"/>
                    <a:pt x="4166" y="19"/>
                  </a:cubicBezTo>
                  <a:cubicBezTo>
                    <a:pt x="7195" y="1562"/>
                    <a:pt x="5218" y="3511"/>
                    <a:pt x="3909" y="4969"/>
                  </a:cubicBezTo>
                  <a:cubicBezTo>
                    <a:pt x="2886" y="6106"/>
                    <a:pt x="1343" y="6780"/>
                    <a:pt x="29" y="7660"/>
                  </a:cubicBezTo>
                  <a:cubicBezTo>
                    <a:pt x="34" y="7660"/>
                    <a:pt x="0" y="7626"/>
                    <a:pt x="0" y="7626"/>
                  </a:cubicBezTo>
                  <a:close/>
                </a:path>
              </a:pathLst>
            </a:custGeom>
            <a:grpFill/>
            <a:ln w="5715" cap="flat">
              <a:noFill/>
              <a:prstDash val="solid"/>
              <a:miter/>
            </a:ln>
          </p:spPr>
          <p:txBody>
            <a:bodyPr rtlCol="0" anchor="ctr"/>
            <a:lstStyle/>
            <a:p>
              <a:endParaRPr lang="zh-CN" altLang="en-US"/>
            </a:p>
          </p:txBody>
        </p:sp>
        <p:sp>
          <p:nvSpPr>
            <p:cNvPr id="2594" name="任意多边形: 形状 2593">
              <a:extLst>
                <a:ext uri="{FF2B5EF4-FFF2-40B4-BE49-F238E27FC236}">
                  <a16:creationId xmlns:a16="http://schemas.microsoft.com/office/drawing/2014/main" id="{ECDED12C-C36E-64BC-CAE4-FDCA77E0554E}"/>
                </a:ext>
              </a:extLst>
            </p:cNvPr>
            <p:cNvSpPr/>
            <p:nvPr/>
          </p:nvSpPr>
          <p:spPr>
            <a:xfrm>
              <a:off x="5541947" y="5208559"/>
              <a:ext cx="4207" cy="2564"/>
            </a:xfrm>
            <a:custGeom>
              <a:avLst/>
              <a:gdLst>
                <a:gd name="connsiteX0" fmla="*/ 3217 w 4207"/>
                <a:gd name="connsiteY0" fmla="*/ 0 h 2564"/>
                <a:gd name="connsiteX1" fmla="*/ 4206 w 4207"/>
                <a:gd name="connsiteY1" fmla="*/ 2149 h 2564"/>
                <a:gd name="connsiteX2" fmla="*/ 0 w 4207"/>
                <a:gd name="connsiteY2" fmla="*/ 80 h 2564"/>
                <a:gd name="connsiteX3" fmla="*/ 3217 w 4207"/>
                <a:gd name="connsiteY3" fmla="*/ 0 h 2564"/>
              </a:gdLst>
              <a:ahLst/>
              <a:cxnLst>
                <a:cxn ang="0">
                  <a:pos x="connsiteX0" y="connsiteY0"/>
                </a:cxn>
                <a:cxn ang="0">
                  <a:pos x="connsiteX1" y="connsiteY1"/>
                </a:cxn>
                <a:cxn ang="0">
                  <a:pos x="connsiteX2" y="connsiteY2"/>
                </a:cxn>
                <a:cxn ang="0">
                  <a:pos x="connsiteX3" y="connsiteY3"/>
                </a:cxn>
              </a:cxnLst>
              <a:rect l="l" t="t" r="r" b="b"/>
              <a:pathLst>
                <a:path w="4207" h="2564">
                  <a:moveTo>
                    <a:pt x="3217" y="0"/>
                  </a:moveTo>
                  <a:cubicBezTo>
                    <a:pt x="3560" y="749"/>
                    <a:pt x="4235" y="2132"/>
                    <a:pt x="4206" y="2149"/>
                  </a:cubicBezTo>
                  <a:cubicBezTo>
                    <a:pt x="1926" y="3326"/>
                    <a:pt x="909" y="1800"/>
                    <a:pt x="0" y="80"/>
                  </a:cubicBezTo>
                  <a:cubicBezTo>
                    <a:pt x="1069" y="35"/>
                    <a:pt x="2143" y="6"/>
                    <a:pt x="3217" y="0"/>
                  </a:cubicBezTo>
                  <a:close/>
                </a:path>
              </a:pathLst>
            </a:custGeom>
            <a:grpFill/>
            <a:ln w="5715" cap="flat">
              <a:noFill/>
              <a:prstDash val="solid"/>
              <a:miter/>
            </a:ln>
          </p:spPr>
          <p:txBody>
            <a:bodyPr rtlCol="0" anchor="ctr"/>
            <a:lstStyle/>
            <a:p>
              <a:endParaRPr lang="zh-CN" altLang="en-US"/>
            </a:p>
          </p:txBody>
        </p:sp>
        <p:sp>
          <p:nvSpPr>
            <p:cNvPr id="2595" name="任意多边形: 形状 2594">
              <a:extLst>
                <a:ext uri="{FF2B5EF4-FFF2-40B4-BE49-F238E27FC236}">
                  <a16:creationId xmlns:a16="http://schemas.microsoft.com/office/drawing/2014/main" id="{F1FF637D-7BB8-6159-A0CC-A94A0532BE0C}"/>
                </a:ext>
              </a:extLst>
            </p:cNvPr>
            <p:cNvSpPr/>
            <p:nvPr/>
          </p:nvSpPr>
          <p:spPr>
            <a:xfrm>
              <a:off x="5551749" y="5201998"/>
              <a:ext cx="3274" cy="4104"/>
            </a:xfrm>
            <a:custGeom>
              <a:avLst/>
              <a:gdLst>
                <a:gd name="connsiteX0" fmla="*/ 3275 w 3274"/>
                <a:gd name="connsiteY0" fmla="*/ 0 h 4104"/>
                <a:gd name="connsiteX1" fmla="*/ 0 w 3274"/>
                <a:gd name="connsiteY1" fmla="*/ 3286 h 4104"/>
                <a:gd name="connsiteX2" fmla="*/ 3275 w 3274"/>
                <a:gd name="connsiteY2" fmla="*/ 0 h 4104"/>
              </a:gdLst>
              <a:ahLst/>
              <a:cxnLst>
                <a:cxn ang="0">
                  <a:pos x="connsiteX0" y="connsiteY0"/>
                </a:cxn>
                <a:cxn ang="0">
                  <a:pos x="connsiteX1" y="connsiteY1"/>
                </a:cxn>
                <a:cxn ang="0">
                  <a:pos x="connsiteX2" y="connsiteY2"/>
                </a:cxn>
              </a:cxnLst>
              <a:rect l="l" t="t" r="r" b="b"/>
              <a:pathLst>
                <a:path w="3274" h="4104">
                  <a:moveTo>
                    <a:pt x="3275" y="0"/>
                  </a:moveTo>
                  <a:cubicBezTo>
                    <a:pt x="2429" y="1337"/>
                    <a:pt x="4881" y="5961"/>
                    <a:pt x="0" y="3286"/>
                  </a:cubicBezTo>
                  <a:cubicBezTo>
                    <a:pt x="1092" y="2189"/>
                    <a:pt x="2183" y="1097"/>
                    <a:pt x="3275" y="0"/>
                  </a:cubicBezTo>
                  <a:close/>
                </a:path>
              </a:pathLst>
            </a:custGeom>
            <a:grpFill/>
            <a:ln w="5715" cap="flat">
              <a:noFill/>
              <a:prstDash val="solid"/>
              <a:miter/>
            </a:ln>
          </p:spPr>
          <p:txBody>
            <a:bodyPr rtlCol="0" anchor="ctr"/>
            <a:lstStyle/>
            <a:p>
              <a:endParaRPr lang="zh-CN" altLang="en-US"/>
            </a:p>
          </p:txBody>
        </p:sp>
        <p:sp>
          <p:nvSpPr>
            <p:cNvPr id="2596" name="任意多边形: 形状 2595">
              <a:extLst>
                <a:ext uri="{FF2B5EF4-FFF2-40B4-BE49-F238E27FC236}">
                  <a16:creationId xmlns:a16="http://schemas.microsoft.com/office/drawing/2014/main" id="{ECA82110-27D9-EA61-7195-76379383345C}"/>
                </a:ext>
              </a:extLst>
            </p:cNvPr>
            <p:cNvSpPr/>
            <p:nvPr/>
          </p:nvSpPr>
          <p:spPr>
            <a:xfrm>
              <a:off x="5548445" y="5155941"/>
              <a:ext cx="4251" cy="2520"/>
            </a:xfrm>
            <a:custGeom>
              <a:avLst/>
              <a:gdLst>
                <a:gd name="connsiteX0" fmla="*/ 0 w 4251"/>
                <a:gd name="connsiteY0" fmla="*/ 0 h 2520"/>
                <a:gd name="connsiteX1" fmla="*/ 4252 w 4251"/>
                <a:gd name="connsiteY1" fmla="*/ 1206 h 2520"/>
                <a:gd name="connsiteX2" fmla="*/ 11 w 4251"/>
                <a:gd name="connsiteY2" fmla="*/ 0 h 2520"/>
                <a:gd name="connsiteX3" fmla="*/ 0 w 4251"/>
                <a:gd name="connsiteY3" fmla="*/ 0 h 2520"/>
              </a:gdLst>
              <a:ahLst/>
              <a:cxnLst>
                <a:cxn ang="0">
                  <a:pos x="connsiteX0" y="connsiteY0"/>
                </a:cxn>
                <a:cxn ang="0">
                  <a:pos x="connsiteX1" y="connsiteY1"/>
                </a:cxn>
                <a:cxn ang="0">
                  <a:pos x="connsiteX2" y="connsiteY2"/>
                </a:cxn>
                <a:cxn ang="0">
                  <a:pos x="connsiteX3" y="connsiteY3"/>
                </a:cxn>
              </a:cxnLst>
              <a:rect l="l" t="t" r="r" b="b"/>
              <a:pathLst>
                <a:path w="4251" h="2520">
                  <a:moveTo>
                    <a:pt x="0" y="0"/>
                  </a:moveTo>
                  <a:cubicBezTo>
                    <a:pt x="1417" y="400"/>
                    <a:pt x="2835" y="800"/>
                    <a:pt x="4252" y="1206"/>
                  </a:cubicBezTo>
                  <a:cubicBezTo>
                    <a:pt x="1869" y="4229"/>
                    <a:pt x="1177" y="1263"/>
                    <a:pt x="11" y="0"/>
                  </a:cubicBezTo>
                  <a:lnTo>
                    <a:pt x="0" y="0"/>
                  </a:lnTo>
                  <a:close/>
                </a:path>
              </a:pathLst>
            </a:custGeom>
            <a:grpFill/>
            <a:ln w="5715" cap="flat">
              <a:noFill/>
              <a:prstDash val="solid"/>
              <a:miter/>
            </a:ln>
          </p:spPr>
          <p:txBody>
            <a:bodyPr rtlCol="0" anchor="ctr"/>
            <a:lstStyle/>
            <a:p>
              <a:endParaRPr lang="zh-CN" altLang="en-US"/>
            </a:p>
          </p:txBody>
        </p:sp>
        <p:sp>
          <p:nvSpPr>
            <p:cNvPr id="2597" name="任意多边形: 形状 2596">
              <a:extLst>
                <a:ext uri="{FF2B5EF4-FFF2-40B4-BE49-F238E27FC236}">
                  <a16:creationId xmlns:a16="http://schemas.microsoft.com/office/drawing/2014/main" id="{AFEB141A-DEC8-A7A3-1D18-3F7E3247F47F}"/>
                </a:ext>
              </a:extLst>
            </p:cNvPr>
            <p:cNvSpPr/>
            <p:nvPr/>
          </p:nvSpPr>
          <p:spPr>
            <a:xfrm>
              <a:off x="5571465" y="5190830"/>
              <a:ext cx="1416" cy="1297"/>
            </a:xfrm>
            <a:custGeom>
              <a:avLst/>
              <a:gdLst>
                <a:gd name="connsiteX0" fmla="*/ 0 w 1416"/>
                <a:gd name="connsiteY0" fmla="*/ 1298 h 1297"/>
                <a:gd name="connsiteX1" fmla="*/ 743 w 1416"/>
                <a:gd name="connsiteY1" fmla="*/ 1 h 1297"/>
                <a:gd name="connsiteX2" fmla="*/ 17 w 1416"/>
                <a:gd name="connsiteY2" fmla="*/ 1298 h 1297"/>
                <a:gd name="connsiteX3" fmla="*/ 0 w 1416"/>
                <a:gd name="connsiteY3" fmla="*/ 1298 h 1297"/>
              </a:gdLst>
              <a:ahLst/>
              <a:cxnLst>
                <a:cxn ang="0">
                  <a:pos x="connsiteX0" y="connsiteY0"/>
                </a:cxn>
                <a:cxn ang="0">
                  <a:pos x="connsiteX1" y="connsiteY1"/>
                </a:cxn>
                <a:cxn ang="0">
                  <a:pos x="connsiteX2" y="connsiteY2"/>
                </a:cxn>
                <a:cxn ang="0">
                  <a:pos x="connsiteX3" y="connsiteY3"/>
                </a:cxn>
              </a:cxnLst>
              <a:rect l="l" t="t" r="r" b="b"/>
              <a:pathLst>
                <a:path w="1416" h="1297">
                  <a:moveTo>
                    <a:pt x="0" y="1298"/>
                  </a:moveTo>
                  <a:cubicBezTo>
                    <a:pt x="251" y="841"/>
                    <a:pt x="594" y="-28"/>
                    <a:pt x="743" y="1"/>
                  </a:cubicBezTo>
                  <a:cubicBezTo>
                    <a:pt x="1846" y="235"/>
                    <a:pt x="1589" y="744"/>
                    <a:pt x="17" y="1298"/>
                  </a:cubicBezTo>
                  <a:lnTo>
                    <a:pt x="0" y="1298"/>
                  </a:lnTo>
                  <a:close/>
                </a:path>
              </a:pathLst>
            </a:custGeom>
            <a:grpFill/>
            <a:ln w="5715" cap="flat">
              <a:noFill/>
              <a:prstDash val="solid"/>
              <a:miter/>
            </a:ln>
          </p:spPr>
          <p:txBody>
            <a:bodyPr rtlCol="0" anchor="ctr"/>
            <a:lstStyle/>
            <a:p>
              <a:endParaRPr lang="zh-CN" altLang="en-US"/>
            </a:p>
          </p:txBody>
        </p:sp>
        <p:sp>
          <p:nvSpPr>
            <p:cNvPr id="2598" name="任意多边形: 形状 2597">
              <a:extLst>
                <a:ext uri="{FF2B5EF4-FFF2-40B4-BE49-F238E27FC236}">
                  <a16:creationId xmlns:a16="http://schemas.microsoft.com/office/drawing/2014/main" id="{DB594B25-4B1D-23BC-DFC6-5A3E675A5BCB}"/>
                </a:ext>
              </a:extLst>
            </p:cNvPr>
            <p:cNvSpPr/>
            <p:nvPr/>
          </p:nvSpPr>
          <p:spPr>
            <a:xfrm>
              <a:off x="5578049" y="5159233"/>
              <a:ext cx="1365" cy="1360"/>
            </a:xfrm>
            <a:custGeom>
              <a:avLst/>
              <a:gdLst>
                <a:gd name="connsiteX0" fmla="*/ 0 w 1365"/>
                <a:gd name="connsiteY0" fmla="*/ 0 h 1360"/>
                <a:gd name="connsiteX1" fmla="*/ 1366 w 1365"/>
                <a:gd name="connsiteY1" fmla="*/ 743 h 1360"/>
                <a:gd name="connsiteX2" fmla="*/ 754 w 1365"/>
                <a:gd name="connsiteY2" fmla="*/ 1360 h 1360"/>
              </a:gdLst>
              <a:ahLst/>
              <a:cxnLst>
                <a:cxn ang="0">
                  <a:pos x="connsiteX0" y="connsiteY0"/>
                </a:cxn>
                <a:cxn ang="0">
                  <a:pos x="connsiteX1" y="connsiteY1"/>
                </a:cxn>
                <a:cxn ang="0">
                  <a:pos x="connsiteX2" y="connsiteY2"/>
                </a:cxn>
              </a:cxnLst>
              <a:rect l="l" t="t" r="r" b="b"/>
              <a:pathLst>
                <a:path w="1365" h="1360">
                  <a:moveTo>
                    <a:pt x="0" y="0"/>
                  </a:moveTo>
                  <a:lnTo>
                    <a:pt x="1366" y="743"/>
                  </a:lnTo>
                  <a:lnTo>
                    <a:pt x="754" y="1360"/>
                  </a:lnTo>
                  <a:close/>
                </a:path>
              </a:pathLst>
            </a:custGeom>
            <a:grpFill/>
            <a:ln w="5715" cap="flat">
              <a:noFill/>
              <a:prstDash val="solid"/>
              <a:miter/>
            </a:ln>
          </p:spPr>
          <p:txBody>
            <a:bodyPr rtlCol="0" anchor="ctr"/>
            <a:lstStyle/>
            <a:p>
              <a:endParaRPr lang="zh-CN" altLang="en-US"/>
            </a:p>
          </p:txBody>
        </p:sp>
        <p:sp>
          <p:nvSpPr>
            <p:cNvPr id="2599" name="任意多边形: 形状 2598">
              <a:extLst>
                <a:ext uri="{FF2B5EF4-FFF2-40B4-BE49-F238E27FC236}">
                  <a16:creationId xmlns:a16="http://schemas.microsoft.com/office/drawing/2014/main" id="{8FB5F33E-AE55-305D-DFF7-EC337D8C7B00}"/>
                </a:ext>
              </a:extLst>
            </p:cNvPr>
            <p:cNvSpPr/>
            <p:nvPr/>
          </p:nvSpPr>
          <p:spPr>
            <a:xfrm>
              <a:off x="5545159" y="5203855"/>
              <a:ext cx="3263" cy="1447"/>
            </a:xfrm>
            <a:custGeom>
              <a:avLst/>
              <a:gdLst>
                <a:gd name="connsiteX0" fmla="*/ 3263 w 3263"/>
                <a:gd name="connsiteY0" fmla="*/ 1412 h 1447"/>
                <a:gd name="connsiteX1" fmla="*/ 0 w 3263"/>
                <a:gd name="connsiteY1" fmla="*/ 1447 h 1447"/>
                <a:gd name="connsiteX2" fmla="*/ 3263 w 3263"/>
                <a:gd name="connsiteY2" fmla="*/ 1412 h 1447"/>
              </a:gdLst>
              <a:ahLst/>
              <a:cxnLst>
                <a:cxn ang="0">
                  <a:pos x="connsiteX0" y="connsiteY0"/>
                </a:cxn>
                <a:cxn ang="0">
                  <a:pos x="connsiteX1" y="connsiteY1"/>
                </a:cxn>
                <a:cxn ang="0">
                  <a:pos x="connsiteX2" y="connsiteY2"/>
                </a:cxn>
              </a:cxnLst>
              <a:rect l="l" t="t" r="r" b="b"/>
              <a:pathLst>
                <a:path w="3263" h="1447">
                  <a:moveTo>
                    <a:pt x="3263" y="1412"/>
                  </a:moveTo>
                  <a:cubicBezTo>
                    <a:pt x="2177" y="1424"/>
                    <a:pt x="1086" y="1435"/>
                    <a:pt x="0" y="1447"/>
                  </a:cubicBezTo>
                  <a:cubicBezTo>
                    <a:pt x="1069" y="-439"/>
                    <a:pt x="2155" y="-513"/>
                    <a:pt x="3263" y="1412"/>
                  </a:cubicBezTo>
                  <a:close/>
                </a:path>
              </a:pathLst>
            </a:custGeom>
            <a:grpFill/>
            <a:ln w="5715" cap="flat">
              <a:noFill/>
              <a:prstDash val="solid"/>
              <a:miter/>
            </a:ln>
          </p:spPr>
          <p:txBody>
            <a:bodyPr rtlCol="0" anchor="ctr"/>
            <a:lstStyle/>
            <a:p>
              <a:endParaRPr lang="zh-CN" altLang="en-US"/>
            </a:p>
          </p:txBody>
        </p:sp>
        <p:sp>
          <p:nvSpPr>
            <p:cNvPr id="2600" name="任意多边形: 形状 2599">
              <a:extLst>
                <a:ext uri="{FF2B5EF4-FFF2-40B4-BE49-F238E27FC236}">
                  <a16:creationId xmlns:a16="http://schemas.microsoft.com/office/drawing/2014/main" id="{1354B4C9-01E7-0707-AD6B-4CC73FC70114}"/>
                </a:ext>
              </a:extLst>
            </p:cNvPr>
            <p:cNvSpPr/>
            <p:nvPr/>
          </p:nvSpPr>
          <p:spPr>
            <a:xfrm>
              <a:off x="5551732" y="5069124"/>
              <a:ext cx="1397" cy="1292"/>
            </a:xfrm>
            <a:custGeom>
              <a:avLst/>
              <a:gdLst>
                <a:gd name="connsiteX0" fmla="*/ 11 w 1397"/>
                <a:gd name="connsiteY0" fmla="*/ 1292 h 1292"/>
                <a:gd name="connsiteX1" fmla="*/ 743 w 1397"/>
                <a:gd name="connsiteY1" fmla="*/ 1 h 1292"/>
                <a:gd name="connsiteX2" fmla="*/ 0 w 1397"/>
                <a:gd name="connsiteY2" fmla="*/ 1292 h 1292"/>
                <a:gd name="connsiteX3" fmla="*/ 11 w 1397"/>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7" h="1292">
                  <a:moveTo>
                    <a:pt x="11" y="1292"/>
                  </a:moveTo>
                  <a:cubicBezTo>
                    <a:pt x="257" y="841"/>
                    <a:pt x="600" y="-28"/>
                    <a:pt x="743" y="1"/>
                  </a:cubicBezTo>
                  <a:cubicBezTo>
                    <a:pt x="1823" y="241"/>
                    <a:pt x="1560" y="749"/>
                    <a:pt x="0" y="1292"/>
                  </a:cubicBezTo>
                  <a:lnTo>
                    <a:pt x="11" y="1292"/>
                  </a:lnTo>
                  <a:close/>
                </a:path>
              </a:pathLst>
            </a:custGeom>
            <a:grpFill/>
            <a:ln w="5715" cap="flat">
              <a:noFill/>
              <a:prstDash val="solid"/>
              <a:miter/>
            </a:ln>
          </p:spPr>
          <p:txBody>
            <a:bodyPr rtlCol="0" anchor="ctr"/>
            <a:lstStyle/>
            <a:p>
              <a:endParaRPr lang="zh-CN" altLang="en-US"/>
            </a:p>
          </p:txBody>
        </p:sp>
        <p:sp>
          <p:nvSpPr>
            <p:cNvPr id="2601" name="任意多边形: 形状 2600">
              <a:extLst>
                <a:ext uri="{FF2B5EF4-FFF2-40B4-BE49-F238E27FC236}">
                  <a16:creationId xmlns:a16="http://schemas.microsoft.com/office/drawing/2014/main" id="{CCC8D362-1B92-E936-13BD-B582B7F88B16}"/>
                </a:ext>
              </a:extLst>
            </p:cNvPr>
            <p:cNvSpPr/>
            <p:nvPr/>
          </p:nvSpPr>
          <p:spPr>
            <a:xfrm>
              <a:off x="5532060" y="5024399"/>
              <a:ext cx="3206" cy="3206"/>
            </a:xfrm>
            <a:custGeom>
              <a:avLst/>
              <a:gdLst>
                <a:gd name="connsiteX0" fmla="*/ 3206 w 3206"/>
                <a:gd name="connsiteY0" fmla="*/ 3206 h 3206"/>
                <a:gd name="connsiteX1" fmla="*/ 0 w 3206"/>
                <a:gd name="connsiteY1" fmla="*/ 0 h 3206"/>
                <a:gd name="connsiteX2" fmla="*/ 3206 w 3206"/>
                <a:gd name="connsiteY2" fmla="*/ 3206 h 3206"/>
              </a:gdLst>
              <a:ahLst/>
              <a:cxnLst>
                <a:cxn ang="0">
                  <a:pos x="connsiteX0" y="connsiteY0"/>
                </a:cxn>
                <a:cxn ang="0">
                  <a:pos x="connsiteX1" y="connsiteY1"/>
                </a:cxn>
                <a:cxn ang="0">
                  <a:pos x="connsiteX2" y="connsiteY2"/>
                </a:cxn>
              </a:cxnLst>
              <a:rect l="l" t="t" r="r" b="b"/>
              <a:pathLst>
                <a:path w="3206" h="3206">
                  <a:moveTo>
                    <a:pt x="3206" y="3206"/>
                  </a:moveTo>
                  <a:cubicBezTo>
                    <a:pt x="2137" y="2138"/>
                    <a:pt x="1069" y="1069"/>
                    <a:pt x="0" y="0"/>
                  </a:cubicBezTo>
                  <a:cubicBezTo>
                    <a:pt x="1069" y="1075"/>
                    <a:pt x="2137" y="2143"/>
                    <a:pt x="3206" y="3206"/>
                  </a:cubicBezTo>
                  <a:close/>
                </a:path>
              </a:pathLst>
            </a:custGeom>
            <a:grpFill/>
            <a:ln w="5715" cap="flat">
              <a:noFill/>
              <a:prstDash val="solid"/>
              <a:miter/>
            </a:ln>
          </p:spPr>
          <p:txBody>
            <a:bodyPr rtlCol="0" anchor="ctr"/>
            <a:lstStyle/>
            <a:p>
              <a:endParaRPr lang="zh-CN" altLang="en-US"/>
            </a:p>
          </p:txBody>
        </p:sp>
        <p:sp>
          <p:nvSpPr>
            <p:cNvPr id="2602" name="任意多边形: 形状 2601">
              <a:extLst>
                <a:ext uri="{FF2B5EF4-FFF2-40B4-BE49-F238E27FC236}">
                  <a16:creationId xmlns:a16="http://schemas.microsoft.com/office/drawing/2014/main" id="{4BB7F7DB-91EE-14F2-FB76-C73C0C341D87}"/>
                </a:ext>
              </a:extLst>
            </p:cNvPr>
            <p:cNvSpPr/>
            <p:nvPr/>
          </p:nvSpPr>
          <p:spPr>
            <a:xfrm>
              <a:off x="5553675" y="5017787"/>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2603" name="任意多边形: 形状 2602">
              <a:extLst>
                <a:ext uri="{FF2B5EF4-FFF2-40B4-BE49-F238E27FC236}">
                  <a16:creationId xmlns:a16="http://schemas.microsoft.com/office/drawing/2014/main" id="{954117AB-2240-0D68-B884-88CE61EC9C22}"/>
                </a:ext>
              </a:extLst>
            </p:cNvPr>
            <p:cNvSpPr/>
            <p:nvPr/>
          </p:nvSpPr>
          <p:spPr>
            <a:xfrm>
              <a:off x="4843954" y="4892800"/>
              <a:ext cx="59902" cy="63890"/>
            </a:xfrm>
            <a:custGeom>
              <a:avLst/>
              <a:gdLst>
                <a:gd name="connsiteX0" fmla="*/ 43478 w 59902"/>
                <a:gd name="connsiteY0" fmla="*/ 39445 h 63890"/>
                <a:gd name="connsiteX1" fmla="*/ 27053 w 59902"/>
                <a:gd name="connsiteY1" fmla="*/ 52618 h 63890"/>
                <a:gd name="connsiteX2" fmla="*/ 26430 w 59902"/>
                <a:gd name="connsiteY2" fmla="*/ 54578 h 63890"/>
                <a:gd name="connsiteX3" fmla="*/ 16069 w 59902"/>
                <a:gd name="connsiteY3" fmla="*/ 61151 h 63890"/>
                <a:gd name="connsiteX4" fmla="*/ 12228 w 59902"/>
                <a:gd name="connsiteY4" fmla="*/ 63213 h 63890"/>
                <a:gd name="connsiteX5" fmla="*/ 61 w 59902"/>
                <a:gd name="connsiteY5" fmla="*/ 52372 h 63890"/>
                <a:gd name="connsiteX6" fmla="*/ 4016 w 59902"/>
                <a:gd name="connsiteY6" fmla="*/ 52601 h 63890"/>
                <a:gd name="connsiteX7" fmla="*/ 23881 w 59902"/>
                <a:gd name="connsiteY7" fmla="*/ 31741 h 63890"/>
                <a:gd name="connsiteX8" fmla="*/ 23761 w 59902"/>
                <a:gd name="connsiteY8" fmla="*/ 19717 h 63890"/>
                <a:gd name="connsiteX9" fmla="*/ 23761 w 59902"/>
                <a:gd name="connsiteY9" fmla="*/ 19717 h 63890"/>
                <a:gd name="connsiteX10" fmla="*/ 17160 w 59902"/>
                <a:gd name="connsiteY10" fmla="*/ 13122 h 63890"/>
                <a:gd name="connsiteX11" fmla="*/ 17137 w 59902"/>
                <a:gd name="connsiteY11" fmla="*/ 9881 h 63890"/>
                <a:gd name="connsiteX12" fmla="*/ 20458 w 59902"/>
                <a:gd name="connsiteY12" fmla="*/ 0 h 63890"/>
                <a:gd name="connsiteX13" fmla="*/ 20463 w 59902"/>
                <a:gd name="connsiteY13" fmla="*/ 0 h 63890"/>
                <a:gd name="connsiteX14" fmla="*/ 32374 w 59902"/>
                <a:gd name="connsiteY14" fmla="*/ 10796 h 63890"/>
                <a:gd name="connsiteX15" fmla="*/ 33739 w 59902"/>
                <a:gd name="connsiteY15" fmla="*/ 12807 h 63890"/>
                <a:gd name="connsiteX16" fmla="*/ 34448 w 59902"/>
                <a:gd name="connsiteY16" fmla="*/ 8978 h 63890"/>
                <a:gd name="connsiteX17" fmla="*/ 59903 w 59902"/>
                <a:gd name="connsiteY17" fmla="*/ 6595 h 63890"/>
                <a:gd name="connsiteX18" fmla="*/ 56594 w 59902"/>
                <a:gd name="connsiteY18" fmla="*/ 22963 h 63890"/>
                <a:gd name="connsiteX19" fmla="*/ 53365 w 59902"/>
                <a:gd name="connsiteY19" fmla="*/ 22997 h 63890"/>
                <a:gd name="connsiteX20" fmla="*/ 53365 w 59902"/>
                <a:gd name="connsiteY20" fmla="*/ 22997 h 63890"/>
                <a:gd name="connsiteX21" fmla="*/ 50084 w 59902"/>
                <a:gd name="connsiteY21" fmla="*/ 23032 h 63890"/>
                <a:gd name="connsiteX22" fmla="*/ 50044 w 59902"/>
                <a:gd name="connsiteY22" fmla="*/ 29581 h 63890"/>
                <a:gd name="connsiteX23" fmla="*/ 45724 w 59902"/>
                <a:gd name="connsiteY23" fmla="*/ 29707 h 63890"/>
                <a:gd name="connsiteX24" fmla="*/ 41112 w 59902"/>
                <a:gd name="connsiteY24" fmla="*/ 29118 h 63890"/>
                <a:gd name="connsiteX25" fmla="*/ 43546 w 59902"/>
                <a:gd name="connsiteY25" fmla="*/ 32918 h 63890"/>
                <a:gd name="connsiteX26" fmla="*/ 43478 w 59902"/>
                <a:gd name="connsiteY26" fmla="*/ 39445 h 6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9902" h="63890">
                  <a:moveTo>
                    <a:pt x="43478" y="39445"/>
                  </a:moveTo>
                  <a:cubicBezTo>
                    <a:pt x="33454" y="38159"/>
                    <a:pt x="31619" y="47092"/>
                    <a:pt x="27053" y="52618"/>
                  </a:cubicBezTo>
                  <a:cubicBezTo>
                    <a:pt x="26841" y="53269"/>
                    <a:pt x="26636" y="53921"/>
                    <a:pt x="26430" y="54578"/>
                  </a:cubicBezTo>
                  <a:cubicBezTo>
                    <a:pt x="23887" y="58202"/>
                    <a:pt x="19583" y="59025"/>
                    <a:pt x="16069" y="61151"/>
                  </a:cubicBezTo>
                  <a:cubicBezTo>
                    <a:pt x="14834" y="61939"/>
                    <a:pt x="13554" y="62596"/>
                    <a:pt x="12228" y="63213"/>
                  </a:cubicBezTo>
                  <a:cubicBezTo>
                    <a:pt x="2747" y="65700"/>
                    <a:pt x="-499" y="61168"/>
                    <a:pt x="61" y="52372"/>
                  </a:cubicBezTo>
                  <a:cubicBezTo>
                    <a:pt x="1444" y="51275"/>
                    <a:pt x="2764" y="51349"/>
                    <a:pt x="4016" y="52601"/>
                  </a:cubicBezTo>
                  <a:cubicBezTo>
                    <a:pt x="8102" y="43365"/>
                    <a:pt x="19823" y="41685"/>
                    <a:pt x="23881" y="31741"/>
                  </a:cubicBezTo>
                  <a:cubicBezTo>
                    <a:pt x="25841" y="26946"/>
                    <a:pt x="25876" y="23723"/>
                    <a:pt x="23761" y="19717"/>
                  </a:cubicBezTo>
                  <a:lnTo>
                    <a:pt x="23761" y="19717"/>
                  </a:lnTo>
                  <a:cubicBezTo>
                    <a:pt x="20624" y="18459"/>
                    <a:pt x="18435" y="16248"/>
                    <a:pt x="17160" y="13122"/>
                  </a:cubicBezTo>
                  <a:cubicBezTo>
                    <a:pt x="17166" y="12041"/>
                    <a:pt x="17160" y="10962"/>
                    <a:pt x="17137" y="9881"/>
                  </a:cubicBezTo>
                  <a:cubicBezTo>
                    <a:pt x="15571" y="5692"/>
                    <a:pt x="12851" y="1109"/>
                    <a:pt x="20458" y="0"/>
                  </a:cubicBezTo>
                  <a:lnTo>
                    <a:pt x="20463" y="0"/>
                  </a:lnTo>
                  <a:cubicBezTo>
                    <a:pt x="22407" y="5841"/>
                    <a:pt x="28396" y="7218"/>
                    <a:pt x="32374" y="10796"/>
                  </a:cubicBezTo>
                  <a:cubicBezTo>
                    <a:pt x="33185" y="11213"/>
                    <a:pt x="32579" y="12607"/>
                    <a:pt x="33739" y="12807"/>
                  </a:cubicBezTo>
                  <a:cubicBezTo>
                    <a:pt x="33316" y="11418"/>
                    <a:pt x="33368" y="10121"/>
                    <a:pt x="34448" y="8978"/>
                  </a:cubicBezTo>
                  <a:cubicBezTo>
                    <a:pt x="42866" y="7309"/>
                    <a:pt x="50867" y="1400"/>
                    <a:pt x="59903" y="6595"/>
                  </a:cubicBezTo>
                  <a:cubicBezTo>
                    <a:pt x="56782" y="11641"/>
                    <a:pt x="56331" y="17231"/>
                    <a:pt x="56594" y="22963"/>
                  </a:cubicBezTo>
                  <a:cubicBezTo>
                    <a:pt x="55525" y="23866"/>
                    <a:pt x="54451" y="23917"/>
                    <a:pt x="53365" y="22997"/>
                  </a:cubicBezTo>
                  <a:lnTo>
                    <a:pt x="53365" y="22997"/>
                  </a:lnTo>
                  <a:cubicBezTo>
                    <a:pt x="52262" y="21866"/>
                    <a:pt x="51170" y="21928"/>
                    <a:pt x="50084" y="23032"/>
                  </a:cubicBezTo>
                  <a:cubicBezTo>
                    <a:pt x="50067" y="25215"/>
                    <a:pt x="50056" y="27398"/>
                    <a:pt x="50044" y="29581"/>
                  </a:cubicBezTo>
                  <a:cubicBezTo>
                    <a:pt x="48621" y="30421"/>
                    <a:pt x="47227" y="30181"/>
                    <a:pt x="45724" y="29707"/>
                  </a:cubicBezTo>
                  <a:cubicBezTo>
                    <a:pt x="44249" y="29244"/>
                    <a:pt x="42912" y="27083"/>
                    <a:pt x="41112" y="29118"/>
                  </a:cubicBezTo>
                  <a:cubicBezTo>
                    <a:pt x="42861" y="29786"/>
                    <a:pt x="44804" y="30324"/>
                    <a:pt x="43546" y="32918"/>
                  </a:cubicBezTo>
                  <a:cubicBezTo>
                    <a:pt x="43524" y="35090"/>
                    <a:pt x="43501" y="37267"/>
                    <a:pt x="43478" y="39445"/>
                  </a:cubicBezTo>
                  <a:close/>
                </a:path>
              </a:pathLst>
            </a:custGeom>
            <a:grpFill/>
            <a:ln w="5715" cap="flat">
              <a:noFill/>
              <a:prstDash val="solid"/>
              <a:miter/>
            </a:ln>
          </p:spPr>
          <p:txBody>
            <a:bodyPr rtlCol="0" anchor="ctr"/>
            <a:lstStyle/>
            <a:p>
              <a:endParaRPr lang="zh-CN" altLang="en-US"/>
            </a:p>
          </p:txBody>
        </p:sp>
        <p:sp>
          <p:nvSpPr>
            <p:cNvPr id="2604" name="任意多边形: 形状 2603">
              <a:extLst>
                <a:ext uri="{FF2B5EF4-FFF2-40B4-BE49-F238E27FC236}">
                  <a16:creationId xmlns:a16="http://schemas.microsoft.com/office/drawing/2014/main" id="{6548CF57-D54F-0D8A-3C58-1A7619AA4179}"/>
                </a:ext>
              </a:extLst>
            </p:cNvPr>
            <p:cNvSpPr/>
            <p:nvPr/>
          </p:nvSpPr>
          <p:spPr>
            <a:xfrm>
              <a:off x="4864081" y="4856189"/>
              <a:ext cx="40365" cy="49760"/>
            </a:xfrm>
            <a:custGeom>
              <a:avLst/>
              <a:gdLst>
                <a:gd name="connsiteX0" fmla="*/ 39781 w 40365"/>
                <a:gd name="connsiteY0" fmla="*/ 43211 h 49760"/>
                <a:gd name="connsiteX1" fmla="*/ 13503 w 40365"/>
                <a:gd name="connsiteY1" fmla="*/ 49761 h 49760"/>
                <a:gd name="connsiteX2" fmla="*/ 342 w 40365"/>
                <a:gd name="connsiteY2" fmla="*/ 36622 h 49760"/>
                <a:gd name="connsiteX3" fmla="*/ 6017 w 40365"/>
                <a:gd name="connsiteY3" fmla="*/ 36759 h 49760"/>
                <a:gd name="connsiteX4" fmla="*/ 14589 w 40365"/>
                <a:gd name="connsiteY4" fmla="*/ 25563 h 49760"/>
                <a:gd name="connsiteX5" fmla="*/ 17447 w 40365"/>
                <a:gd name="connsiteY5" fmla="*/ 18780 h 49760"/>
                <a:gd name="connsiteX6" fmla="*/ 10732 w 40365"/>
                <a:gd name="connsiteY6" fmla="*/ 19357 h 49760"/>
                <a:gd name="connsiteX7" fmla="*/ 8257 w 40365"/>
                <a:gd name="connsiteY7" fmla="*/ 20266 h 49760"/>
                <a:gd name="connsiteX8" fmla="*/ 7708 w 40365"/>
                <a:gd name="connsiteY8" fmla="*/ 15859 h 49760"/>
                <a:gd name="connsiteX9" fmla="*/ 16795 w 40365"/>
                <a:gd name="connsiteY9" fmla="*/ 7001 h 49760"/>
                <a:gd name="connsiteX10" fmla="*/ 26116 w 40365"/>
                <a:gd name="connsiteY10" fmla="*/ 554 h 49760"/>
                <a:gd name="connsiteX11" fmla="*/ 29951 w 40365"/>
                <a:gd name="connsiteY11" fmla="*/ 13579 h 49760"/>
                <a:gd name="connsiteX12" fmla="*/ 34323 w 40365"/>
                <a:gd name="connsiteY12" fmla="*/ 32496 h 49760"/>
                <a:gd name="connsiteX13" fmla="*/ 39781 w 40365"/>
                <a:gd name="connsiteY13" fmla="*/ 43211 h 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65" h="49760">
                  <a:moveTo>
                    <a:pt x="39781" y="43211"/>
                  </a:moveTo>
                  <a:cubicBezTo>
                    <a:pt x="30666" y="43960"/>
                    <a:pt x="22247" y="47526"/>
                    <a:pt x="13503" y="49761"/>
                  </a:cubicBezTo>
                  <a:cubicBezTo>
                    <a:pt x="6514" y="47989"/>
                    <a:pt x="-1796" y="47537"/>
                    <a:pt x="342" y="36622"/>
                  </a:cubicBezTo>
                  <a:cubicBezTo>
                    <a:pt x="2291" y="37131"/>
                    <a:pt x="5234" y="38959"/>
                    <a:pt x="6017" y="36759"/>
                  </a:cubicBezTo>
                  <a:cubicBezTo>
                    <a:pt x="7731" y="31936"/>
                    <a:pt x="10189" y="28272"/>
                    <a:pt x="14589" y="25563"/>
                  </a:cubicBezTo>
                  <a:cubicBezTo>
                    <a:pt x="16812" y="24197"/>
                    <a:pt x="18847" y="21174"/>
                    <a:pt x="17447" y="18780"/>
                  </a:cubicBezTo>
                  <a:cubicBezTo>
                    <a:pt x="15618" y="15648"/>
                    <a:pt x="12926" y="17545"/>
                    <a:pt x="10732" y="19357"/>
                  </a:cubicBezTo>
                  <a:cubicBezTo>
                    <a:pt x="10063" y="19911"/>
                    <a:pt x="8628" y="20563"/>
                    <a:pt x="8257" y="20266"/>
                  </a:cubicBezTo>
                  <a:cubicBezTo>
                    <a:pt x="6800" y="19111"/>
                    <a:pt x="7188" y="17420"/>
                    <a:pt x="7708" y="15859"/>
                  </a:cubicBezTo>
                  <a:cubicBezTo>
                    <a:pt x="9206" y="11344"/>
                    <a:pt x="14646" y="10859"/>
                    <a:pt x="16795" y="7001"/>
                  </a:cubicBezTo>
                  <a:cubicBezTo>
                    <a:pt x="19064" y="3543"/>
                    <a:pt x="21047" y="-1726"/>
                    <a:pt x="26116" y="554"/>
                  </a:cubicBezTo>
                  <a:cubicBezTo>
                    <a:pt x="31368" y="2915"/>
                    <a:pt x="33792" y="7727"/>
                    <a:pt x="29951" y="13579"/>
                  </a:cubicBezTo>
                  <a:cubicBezTo>
                    <a:pt x="32946" y="19511"/>
                    <a:pt x="40015" y="24266"/>
                    <a:pt x="34323" y="32496"/>
                  </a:cubicBezTo>
                  <a:cubicBezTo>
                    <a:pt x="30003" y="38731"/>
                    <a:pt x="43244" y="36879"/>
                    <a:pt x="39781" y="43211"/>
                  </a:cubicBezTo>
                  <a:close/>
                </a:path>
              </a:pathLst>
            </a:custGeom>
            <a:grpFill/>
            <a:ln w="5715" cap="flat">
              <a:noFill/>
              <a:prstDash val="solid"/>
              <a:miter/>
            </a:ln>
          </p:spPr>
          <p:txBody>
            <a:bodyPr rtlCol="0" anchor="ctr"/>
            <a:lstStyle/>
            <a:p>
              <a:endParaRPr lang="zh-CN" altLang="en-US"/>
            </a:p>
          </p:txBody>
        </p:sp>
        <p:sp>
          <p:nvSpPr>
            <p:cNvPr id="2605" name="任意多边形: 形状 2604">
              <a:extLst>
                <a:ext uri="{FF2B5EF4-FFF2-40B4-BE49-F238E27FC236}">
                  <a16:creationId xmlns:a16="http://schemas.microsoft.com/office/drawing/2014/main" id="{6429D765-F517-9C0B-9F59-82CA3ACA9EF9}"/>
                </a:ext>
              </a:extLst>
            </p:cNvPr>
            <p:cNvSpPr/>
            <p:nvPr/>
          </p:nvSpPr>
          <p:spPr>
            <a:xfrm>
              <a:off x="4880653" y="4802471"/>
              <a:ext cx="56019" cy="67291"/>
            </a:xfrm>
            <a:custGeom>
              <a:avLst/>
              <a:gdLst>
                <a:gd name="connsiteX0" fmla="*/ 13374 w 56019"/>
                <a:gd name="connsiteY0" fmla="*/ 67291 h 67291"/>
                <a:gd name="connsiteX1" fmla="*/ 218 w 56019"/>
                <a:gd name="connsiteY1" fmla="*/ 60713 h 67291"/>
                <a:gd name="connsiteX2" fmla="*/ 218 w 56019"/>
                <a:gd name="connsiteY2" fmla="*/ 57421 h 67291"/>
                <a:gd name="connsiteX3" fmla="*/ 16643 w 56019"/>
                <a:gd name="connsiteY3" fmla="*/ 37716 h 67291"/>
                <a:gd name="connsiteX4" fmla="*/ 19952 w 56019"/>
                <a:gd name="connsiteY4" fmla="*/ 24526 h 67291"/>
                <a:gd name="connsiteX5" fmla="*/ 39080 w 56019"/>
                <a:gd name="connsiteY5" fmla="*/ 6672 h 67291"/>
                <a:gd name="connsiteX6" fmla="*/ 49510 w 56019"/>
                <a:gd name="connsiteY6" fmla="*/ 1546 h 67291"/>
                <a:gd name="connsiteX7" fmla="*/ 56019 w 56019"/>
                <a:gd name="connsiteY7" fmla="*/ 11438 h 67291"/>
                <a:gd name="connsiteX8" fmla="*/ 41457 w 56019"/>
                <a:gd name="connsiteY8" fmla="*/ 33607 h 67291"/>
                <a:gd name="connsiteX9" fmla="*/ 26541 w 56019"/>
                <a:gd name="connsiteY9" fmla="*/ 34390 h 67291"/>
                <a:gd name="connsiteX10" fmla="*/ 26524 w 56019"/>
                <a:gd name="connsiteY10" fmla="*/ 34390 h 67291"/>
                <a:gd name="connsiteX11" fmla="*/ 21329 w 56019"/>
                <a:gd name="connsiteY11" fmla="*/ 34150 h 67291"/>
                <a:gd name="connsiteX12" fmla="*/ 21295 w 56019"/>
                <a:gd name="connsiteY12" fmla="*/ 51181 h 67291"/>
                <a:gd name="connsiteX13" fmla="*/ 13374 w 56019"/>
                <a:gd name="connsiteY13" fmla="*/ 67291 h 6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 h="67291">
                  <a:moveTo>
                    <a:pt x="13374" y="67291"/>
                  </a:moveTo>
                  <a:cubicBezTo>
                    <a:pt x="9825" y="55021"/>
                    <a:pt x="9825" y="55021"/>
                    <a:pt x="218" y="60713"/>
                  </a:cubicBezTo>
                  <a:cubicBezTo>
                    <a:pt x="218" y="59616"/>
                    <a:pt x="218" y="58519"/>
                    <a:pt x="218" y="57421"/>
                  </a:cubicBezTo>
                  <a:cubicBezTo>
                    <a:pt x="-2051" y="44397"/>
                    <a:pt x="14100" y="46729"/>
                    <a:pt x="16643" y="37716"/>
                  </a:cubicBezTo>
                  <a:cubicBezTo>
                    <a:pt x="17129" y="33161"/>
                    <a:pt x="15134" y="27989"/>
                    <a:pt x="19952" y="24526"/>
                  </a:cubicBezTo>
                  <a:cubicBezTo>
                    <a:pt x="28170" y="20559"/>
                    <a:pt x="35457" y="15816"/>
                    <a:pt x="39080" y="6672"/>
                  </a:cubicBezTo>
                  <a:cubicBezTo>
                    <a:pt x="40743" y="2472"/>
                    <a:pt x="43183" y="-2609"/>
                    <a:pt x="49510" y="1546"/>
                  </a:cubicBezTo>
                  <a:cubicBezTo>
                    <a:pt x="49441" y="6318"/>
                    <a:pt x="49418" y="11056"/>
                    <a:pt x="56019" y="11438"/>
                  </a:cubicBezTo>
                  <a:cubicBezTo>
                    <a:pt x="48144" y="16845"/>
                    <a:pt x="43983" y="24526"/>
                    <a:pt x="41457" y="33607"/>
                  </a:cubicBezTo>
                  <a:cubicBezTo>
                    <a:pt x="40028" y="38745"/>
                    <a:pt x="31016" y="38962"/>
                    <a:pt x="26541" y="34390"/>
                  </a:cubicBezTo>
                  <a:lnTo>
                    <a:pt x="26524" y="34390"/>
                  </a:lnTo>
                  <a:cubicBezTo>
                    <a:pt x="24684" y="34110"/>
                    <a:pt x="21049" y="32207"/>
                    <a:pt x="21329" y="34150"/>
                  </a:cubicBezTo>
                  <a:cubicBezTo>
                    <a:pt x="22140" y="39859"/>
                    <a:pt x="19729" y="45243"/>
                    <a:pt x="21295" y="51181"/>
                  </a:cubicBezTo>
                  <a:cubicBezTo>
                    <a:pt x="23003" y="57718"/>
                    <a:pt x="22009" y="64896"/>
                    <a:pt x="13374" y="67291"/>
                  </a:cubicBezTo>
                  <a:close/>
                </a:path>
              </a:pathLst>
            </a:custGeom>
            <a:grpFill/>
            <a:ln w="5715" cap="flat">
              <a:noFill/>
              <a:prstDash val="solid"/>
              <a:miter/>
            </a:ln>
          </p:spPr>
          <p:txBody>
            <a:bodyPr rtlCol="0" anchor="ctr"/>
            <a:lstStyle/>
            <a:p>
              <a:endParaRPr lang="zh-CN" altLang="en-US"/>
            </a:p>
          </p:txBody>
        </p:sp>
        <p:sp>
          <p:nvSpPr>
            <p:cNvPr id="2606" name="任意多边形: 形状 2605">
              <a:extLst>
                <a:ext uri="{FF2B5EF4-FFF2-40B4-BE49-F238E27FC236}">
                  <a16:creationId xmlns:a16="http://schemas.microsoft.com/office/drawing/2014/main" id="{EBB604ED-4B51-D408-B0D8-17EE0D660A6A}"/>
                </a:ext>
              </a:extLst>
            </p:cNvPr>
            <p:cNvSpPr/>
            <p:nvPr/>
          </p:nvSpPr>
          <p:spPr>
            <a:xfrm>
              <a:off x="4964507" y="4805554"/>
              <a:ext cx="34755" cy="43588"/>
            </a:xfrm>
            <a:custGeom>
              <a:avLst/>
              <a:gdLst>
                <a:gd name="connsiteX0" fmla="*/ 34756 w 34755"/>
                <a:gd name="connsiteY0" fmla="*/ 21448 h 43588"/>
                <a:gd name="connsiteX1" fmla="*/ 32001 w 34755"/>
                <a:gd name="connsiteY1" fmla="*/ 23031 h 43588"/>
                <a:gd name="connsiteX2" fmla="*/ 13347 w 34755"/>
                <a:gd name="connsiteY2" fmla="*/ 28598 h 43588"/>
                <a:gd name="connsiteX3" fmla="*/ 1820 w 34755"/>
                <a:gd name="connsiteY3" fmla="*/ 43588 h 43588"/>
                <a:gd name="connsiteX4" fmla="*/ 1837 w 34755"/>
                <a:gd name="connsiteY4" fmla="*/ 31370 h 43588"/>
                <a:gd name="connsiteX5" fmla="*/ 729 w 34755"/>
                <a:gd name="connsiteY5" fmla="*/ 29135 h 43588"/>
                <a:gd name="connsiteX6" fmla="*/ 1866 w 34755"/>
                <a:gd name="connsiteY6" fmla="*/ 28032 h 43588"/>
                <a:gd name="connsiteX7" fmla="*/ 11610 w 34755"/>
                <a:gd name="connsiteY7" fmla="*/ 19202 h 43588"/>
                <a:gd name="connsiteX8" fmla="*/ 17285 w 34755"/>
                <a:gd name="connsiteY8" fmla="*/ 6338 h 43588"/>
                <a:gd name="connsiteX9" fmla="*/ 19022 w 34755"/>
                <a:gd name="connsiteY9" fmla="*/ 14562 h 43588"/>
                <a:gd name="connsiteX10" fmla="*/ 32430 w 34755"/>
                <a:gd name="connsiteY10" fmla="*/ 0 h 43588"/>
                <a:gd name="connsiteX11" fmla="*/ 34756 w 34755"/>
                <a:gd name="connsiteY11" fmla="*/ 21448 h 4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55" h="43588">
                  <a:moveTo>
                    <a:pt x="34756" y="21448"/>
                  </a:moveTo>
                  <a:cubicBezTo>
                    <a:pt x="33819" y="21963"/>
                    <a:pt x="32538" y="22243"/>
                    <a:pt x="32001" y="23031"/>
                  </a:cubicBezTo>
                  <a:cubicBezTo>
                    <a:pt x="27286" y="29981"/>
                    <a:pt x="17999" y="21077"/>
                    <a:pt x="13347" y="28598"/>
                  </a:cubicBezTo>
                  <a:cubicBezTo>
                    <a:pt x="10073" y="33895"/>
                    <a:pt x="7307" y="39725"/>
                    <a:pt x="1820" y="43588"/>
                  </a:cubicBezTo>
                  <a:cubicBezTo>
                    <a:pt x="-2735" y="38970"/>
                    <a:pt x="2815" y="35267"/>
                    <a:pt x="1837" y="31370"/>
                  </a:cubicBezTo>
                  <a:cubicBezTo>
                    <a:pt x="717" y="30615"/>
                    <a:pt x="346" y="29872"/>
                    <a:pt x="729" y="29135"/>
                  </a:cubicBezTo>
                  <a:cubicBezTo>
                    <a:pt x="1106" y="28403"/>
                    <a:pt x="1489" y="28032"/>
                    <a:pt x="1866" y="28032"/>
                  </a:cubicBezTo>
                  <a:cubicBezTo>
                    <a:pt x="7455" y="27666"/>
                    <a:pt x="11033" y="24957"/>
                    <a:pt x="11610" y="19202"/>
                  </a:cubicBezTo>
                  <a:cubicBezTo>
                    <a:pt x="12107" y="14247"/>
                    <a:pt x="13485" y="9807"/>
                    <a:pt x="17285" y="6338"/>
                  </a:cubicBezTo>
                  <a:cubicBezTo>
                    <a:pt x="21674" y="8493"/>
                    <a:pt x="16805" y="12287"/>
                    <a:pt x="19022" y="14562"/>
                  </a:cubicBezTo>
                  <a:cubicBezTo>
                    <a:pt x="22651" y="10618"/>
                    <a:pt x="26361" y="6595"/>
                    <a:pt x="32430" y="0"/>
                  </a:cubicBezTo>
                  <a:cubicBezTo>
                    <a:pt x="33487" y="9744"/>
                    <a:pt x="34122" y="15596"/>
                    <a:pt x="34756" y="21448"/>
                  </a:cubicBezTo>
                  <a:close/>
                </a:path>
              </a:pathLst>
            </a:custGeom>
            <a:grpFill/>
            <a:ln w="5715" cap="flat">
              <a:noFill/>
              <a:prstDash val="solid"/>
              <a:miter/>
            </a:ln>
          </p:spPr>
          <p:txBody>
            <a:bodyPr rtlCol="0" anchor="ctr"/>
            <a:lstStyle/>
            <a:p>
              <a:endParaRPr lang="zh-CN" altLang="en-US"/>
            </a:p>
          </p:txBody>
        </p:sp>
        <p:sp>
          <p:nvSpPr>
            <p:cNvPr id="2607" name="任意多边形: 形状 2606">
              <a:extLst>
                <a:ext uri="{FF2B5EF4-FFF2-40B4-BE49-F238E27FC236}">
                  <a16:creationId xmlns:a16="http://schemas.microsoft.com/office/drawing/2014/main" id="{417E90EF-F197-BBC7-FD5C-77795C6097AA}"/>
                </a:ext>
              </a:extLst>
            </p:cNvPr>
            <p:cNvSpPr/>
            <p:nvPr/>
          </p:nvSpPr>
          <p:spPr>
            <a:xfrm>
              <a:off x="4935505" y="4831994"/>
              <a:ext cx="30873" cy="17377"/>
            </a:xfrm>
            <a:custGeom>
              <a:avLst/>
              <a:gdLst>
                <a:gd name="connsiteX0" fmla="*/ 30873 w 30873"/>
                <a:gd name="connsiteY0" fmla="*/ 1587 h 17377"/>
                <a:gd name="connsiteX1" fmla="*/ 30839 w 30873"/>
                <a:gd name="connsiteY1" fmla="*/ 4924 h 17377"/>
                <a:gd name="connsiteX2" fmla="*/ 761 w 30873"/>
                <a:gd name="connsiteY2" fmla="*/ 17377 h 17377"/>
                <a:gd name="connsiteX3" fmla="*/ 2207 w 30873"/>
                <a:gd name="connsiteY3" fmla="*/ 5599 h 17377"/>
                <a:gd name="connsiteX4" fmla="*/ 16751 w 30873"/>
                <a:gd name="connsiteY4" fmla="*/ 1295 h 17377"/>
                <a:gd name="connsiteX5" fmla="*/ 30873 w 30873"/>
                <a:gd name="connsiteY5" fmla="*/ 1587 h 1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3" h="17377">
                  <a:moveTo>
                    <a:pt x="30873" y="1587"/>
                  </a:moveTo>
                  <a:cubicBezTo>
                    <a:pt x="30862" y="2701"/>
                    <a:pt x="30850" y="3810"/>
                    <a:pt x="30839" y="4924"/>
                  </a:cubicBezTo>
                  <a:cubicBezTo>
                    <a:pt x="20706" y="8205"/>
                    <a:pt x="11922" y="14897"/>
                    <a:pt x="761" y="17377"/>
                  </a:cubicBezTo>
                  <a:cubicBezTo>
                    <a:pt x="1270" y="12811"/>
                    <a:pt x="-2062" y="7176"/>
                    <a:pt x="2207" y="5599"/>
                  </a:cubicBezTo>
                  <a:cubicBezTo>
                    <a:pt x="6824" y="3890"/>
                    <a:pt x="10676" y="-2774"/>
                    <a:pt x="16751" y="1295"/>
                  </a:cubicBezTo>
                  <a:cubicBezTo>
                    <a:pt x="21592" y="4536"/>
                    <a:pt x="26170" y="1787"/>
                    <a:pt x="30873" y="1587"/>
                  </a:cubicBezTo>
                  <a:close/>
                </a:path>
              </a:pathLst>
            </a:custGeom>
            <a:grpFill/>
            <a:ln w="5715" cap="flat">
              <a:noFill/>
              <a:prstDash val="solid"/>
              <a:miter/>
            </a:ln>
          </p:spPr>
          <p:txBody>
            <a:bodyPr rtlCol="0" anchor="ctr"/>
            <a:lstStyle/>
            <a:p>
              <a:endParaRPr lang="zh-CN" altLang="en-US"/>
            </a:p>
          </p:txBody>
        </p:sp>
        <p:sp>
          <p:nvSpPr>
            <p:cNvPr id="2608" name="任意多边形: 形状 2607">
              <a:extLst>
                <a:ext uri="{FF2B5EF4-FFF2-40B4-BE49-F238E27FC236}">
                  <a16:creationId xmlns:a16="http://schemas.microsoft.com/office/drawing/2014/main" id="{0843865E-EBA4-FC7C-FB77-A2F22567F224}"/>
                </a:ext>
              </a:extLst>
            </p:cNvPr>
            <p:cNvSpPr/>
            <p:nvPr/>
          </p:nvSpPr>
          <p:spPr>
            <a:xfrm>
              <a:off x="4876933" y="4918725"/>
              <a:ext cx="24305" cy="10308"/>
            </a:xfrm>
            <a:custGeom>
              <a:avLst/>
              <a:gdLst>
                <a:gd name="connsiteX0" fmla="*/ 10567 w 24305"/>
                <a:gd name="connsiteY0" fmla="*/ 6994 h 10308"/>
                <a:gd name="connsiteX1" fmla="*/ 0 w 24305"/>
                <a:gd name="connsiteY1" fmla="*/ 8765 h 10308"/>
                <a:gd name="connsiteX2" fmla="*/ 17071 w 24305"/>
                <a:gd name="connsiteY2" fmla="*/ 3656 h 10308"/>
                <a:gd name="connsiteX3" fmla="*/ 24306 w 24305"/>
                <a:gd name="connsiteY3" fmla="*/ 5262 h 10308"/>
                <a:gd name="connsiteX4" fmla="*/ 10567 w 24305"/>
                <a:gd name="connsiteY4" fmla="*/ 6994 h 10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05" h="10308">
                  <a:moveTo>
                    <a:pt x="10567" y="6994"/>
                  </a:moveTo>
                  <a:cubicBezTo>
                    <a:pt x="6372" y="3822"/>
                    <a:pt x="4503" y="14046"/>
                    <a:pt x="0" y="8765"/>
                  </a:cubicBezTo>
                  <a:cubicBezTo>
                    <a:pt x="7229" y="-1865"/>
                    <a:pt x="7229" y="-1865"/>
                    <a:pt x="17071" y="3656"/>
                  </a:cubicBezTo>
                  <a:cubicBezTo>
                    <a:pt x="19528" y="3942"/>
                    <a:pt x="22266" y="2959"/>
                    <a:pt x="24306" y="5262"/>
                  </a:cubicBezTo>
                  <a:cubicBezTo>
                    <a:pt x="20300" y="10651"/>
                    <a:pt x="15579" y="10005"/>
                    <a:pt x="10567" y="6994"/>
                  </a:cubicBezTo>
                  <a:close/>
                </a:path>
              </a:pathLst>
            </a:custGeom>
            <a:grpFill/>
            <a:ln w="5715" cap="flat">
              <a:noFill/>
              <a:prstDash val="solid"/>
              <a:miter/>
            </a:ln>
          </p:spPr>
          <p:txBody>
            <a:bodyPr rtlCol="0" anchor="ctr"/>
            <a:lstStyle/>
            <a:p>
              <a:endParaRPr lang="zh-CN" altLang="en-US"/>
            </a:p>
          </p:txBody>
        </p:sp>
        <p:sp>
          <p:nvSpPr>
            <p:cNvPr id="2609" name="任意多边形: 形状 2608">
              <a:extLst>
                <a:ext uri="{FF2B5EF4-FFF2-40B4-BE49-F238E27FC236}">
                  <a16:creationId xmlns:a16="http://schemas.microsoft.com/office/drawing/2014/main" id="{F73B3280-8D31-53BE-4C56-3C62A1B4BAC9}"/>
                </a:ext>
              </a:extLst>
            </p:cNvPr>
            <p:cNvSpPr/>
            <p:nvPr/>
          </p:nvSpPr>
          <p:spPr>
            <a:xfrm>
              <a:off x="4947172" y="4819843"/>
              <a:ext cx="5865" cy="6091"/>
            </a:xfrm>
            <a:custGeom>
              <a:avLst/>
              <a:gdLst>
                <a:gd name="connsiteX0" fmla="*/ 5273 w 5865"/>
                <a:gd name="connsiteY0" fmla="*/ 4983 h 6091"/>
                <a:gd name="connsiteX1" fmla="*/ 987 w 5865"/>
                <a:gd name="connsiteY1" fmla="*/ 5131 h 6091"/>
                <a:gd name="connsiteX2" fmla="*/ 255 w 5865"/>
                <a:gd name="connsiteY2" fmla="*/ 879 h 6091"/>
                <a:gd name="connsiteX3" fmla="*/ 3455 w 5865"/>
                <a:gd name="connsiteY3" fmla="*/ 1953 h 6091"/>
                <a:gd name="connsiteX4" fmla="*/ 5273 w 5865"/>
                <a:gd name="connsiteY4" fmla="*/ 4983 h 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5" h="6091">
                  <a:moveTo>
                    <a:pt x="5273" y="4983"/>
                  </a:moveTo>
                  <a:cubicBezTo>
                    <a:pt x="3696" y="6291"/>
                    <a:pt x="1981" y="6566"/>
                    <a:pt x="987" y="5131"/>
                  </a:cubicBezTo>
                  <a:cubicBezTo>
                    <a:pt x="215" y="4011"/>
                    <a:pt x="-351" y="1771"/>
                    <a:pt x="255" y="879"/>
                  </a:cubicBezTo>
                  <a:cubicBezTo>
                    <a:pt x="1632" y="-1156"/>
                    <a:pt x="2907" y="828"/>
                    <a:pt x="3455" y="1953"/>
                  </a:cubicBezTo>
                  <a:cubicBezTo>
                    <a:pt x="3970" y="3022"/>
                    <a:pt x="7165" y="2839"/>
                    <a:pt x="5273" y="4983"/>
                  </a:cubicBezTo>
                  <a:close/>
                </a:path>
              </a:pathLst>
            </a:custGeom>
            <a:grpFill/>
            <a:ln w="5715" cap="flat">
              <a:noFill/>
              <a:prstDash val="solid"/>
              <a:miter/>
            </a:ln>
          </p:spPr>
          <p:txBody>
            <a:bodyPr rtlCol="0" anchor="ctr"/>
            <a:lstStyle/>
            <a:p>
              <a:endParaRPr lang="zh-CN" altLang="en-US"/>
            </a:p>
          </p:txBody>
        </p:sp>
        <p:sp>
          <p:nvSpPr>
            <p:cNvPr id="2610" name="任意多边形: 形状 2609">
              <a:extLst>
                <a:ext uri="{FF2B5EF4-FFF2-40B4-BE49-F238E27FC236}">
                  <a16:creationId xmlns:a16="http://schemas.microsoft.com/office/drawing/2014/main" id="{6C7292A6-E739-D85B-2690-D8567810CC77}"/>
                </a:ext>
              </a:extLst>
            </p:cNvPr>
            <p:cNvSpPr/>
            <p:nvPr/>
          </p:nvSpPr>
          <p:spPr>
            <a:xfrm>
              <a:off x="4953217" y="4821163"/>
              <a:ext cx="4201" cy="2547"/>
            </a:xfrm>
            <a:custGeom>
              <a:avLst/>
              <a:gdLst>
                <a:gd name="connsiteX0" fmla="*/ 1892 w 4201"/>
                <a:gd name="connsiteY0" fmla="*/ 296 h 2547"/>
                <a:gd name="connsiteX1" fmla="*/ 4201 w 4201"/>
                <a:gd name="connsiteY1" fmla="*/ 1342 h 2547"/>
                <a:gd name="connsiteX2" fmla="*/ 3023 w 4201"/>
                <a:gd name="connsiteY2" fmla="*/ 2188 h 2547"/>
                <a:gd name="connsiteX3" fmla="*/ 0 w 4201"/>
                <a:gd name="connsiteY3" fmla="*/ 2548 h 2547"/>
                <a:gd name="connsiteX4" fmla="*/ 1892 w 4201"/>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2547">
                  <a:moveTo>
                    <a:pt x="1892" y="296"/>
                  </a:moveTo>
                  <a:cubicBezTo>
                    <a:pt x="3200" y="-321"/>
                    <a:pt x="4035" y="27"/>
                    <a:pt x="4201" y="1342"/>
                  </a:cubicBezTo>
                  <a:cubicBezTo>
                    <a:pt x="4229" y="1582"/>
                    <a:pt x="3480" y="2085"/>
                    <a:pt x="3023" y="2188"/>
                  </a:cubicBezTo>
                  <a:cubicBezTo>
                    <a:pt x="2040" y="2405"/>
                    <a:pt x="1012" y="2439"/>
                    <a:pt x="0" y="2548"/>
                  </a:cubicBezTo>
                  <a:cubicBezTo>
                    <a:pt x="646" y="1782"/>
                    <a:pt x="1292" y="1010"/>
                    <a:pt x="1892" y="296"/>
                  </a:cubicBezTo>
                  <a:close/>
                </a:path>
              </a:pathLst>
            </a:custGeom>
            <a:grpFill/>
            <a:ln w="5715" cap="flat">
              <a:noFill/>
              <a:prstDash val="solid"/>
              <a:miter/>
            </a:ln>
          </p:spPr>
          <p:txBody>
            <a:bodyPr rtlCol="0" anchor="ctr"/>
            <a:lstStyle/>
            <a:p>
              <a:endParaRPr lang="zh-CN" altLang="en-US"/>
            </a:p>
          </p:txBody>
        </p:sp>
        <p:sp>
          <p:nvSpPr>
            <p:cNvPr id="2611" name="任意多边形: 形状 2610">
              <a:extLst>
                <a:ext uri="{FF2B5EF4-FFF2-40B4-BE49-F238E27FC236}">
                  <a16:creationId xmlns:a16="http://schemas.microsoft.com/office/drawing/2014/main" id="{E43DEBC7-3B49-818B-BF34-439544C3EC06}"/>
                </a:ext>
              </a:extLst>
            </p:cNvPr>
            <p:cNvSpPr/>
            <p:nvPr/>
          </p:nvSpPr>
          <p:spPr>
            <a:xfrm>
              <a:off x="4897324" y="4915768"/>
              <a:ext cx="3228" cy="1718"/>
            </a:xfrm>
            <a:custGeom>
              <a:avLst/>
              <a:gdLst>
                <a:gd name="connsiteX0" fmla="*/ 0 w 3228"/>
                <a:gd name="connsiteY0" fmla="*/ 29 h 1718"/>
                <a:gd name="connsiteX1" fmla="*/ 3229 w 3228"/>
                <a:gd name="connsiteY1" fmla="*/ 0 h 1718"/>
                <a:gd name="connsiteX2" fmla="*/ 0 w 3228"/>
                <a:gd name="connsiteY2" fmla="*/ 29 h 1718"/>
              </a:gdLst>
              <a:ahLst/>
              <a:cxnLst>
                <a:cxn ang="0">
                  <a:pos x="connsiteX0" y="connsiteY0"/>
                </a:cxn>
                <a:cxn ang="0">
                  <a:pos x="connsiteX1" y="connsiteY1"/>
                </a:cxn>
                <a:cxn ang="0">
                  <a:pos x="connsiteX2" y="connsiteY2"/>
                </a:cxn>
              </a:cxnLst>
              <a:rect l="l" t="t" r="r" b="b"/>
              <a:pathLst>
                <a:path w="3228" h="1718">
                  <a:moveTo>
                    <a:pt x="0" y="29"/>
                  </a:moveTo>
                  <a:cubicBezTo>
                    <a:pt x="1080" y="35"/>
                    <a:pt x="2155" y="23"/>
                    <a:pt x="3229" y="0"/>
                  </a:cubicBezTo>
                  <a:cubicBezTo>
                    <a:pt x="2177" y="2303"/>
                    <a:pt x="1097" y="2269"/>
                    <a:pt x="0" y="29"/>
                  </a:cubicBezTo>
                  <a:close/>
                </a:path>
              </a:pathLst>
            </a:custGeom>
            <a:grpFill/>
            <a:ln w="5715" cap="flat">
              <a:noFill/>
              <a:prstDash val="solid"/>
              <a:miter/>
            </a:ln>
          </p:spPr>
          <p:txBody>
            <a:bodyPr rtlCol="0" anchor="ctr"/>
            <a:lstStyle/>
            <a:p>
              <a:endParaRPr lang="zh-CN" altLang="en-US"/>
            </a:p>
          </p:txBody>
        </p:sp>
        <p:sp>
          <p:nvSpPr>
            <p:cNvPr id="2612" name="任意多边形: 形状 2611">
              <a:extLst>
                <a:ext uri="{FF2B5EF4-FFF2-40B4-BE49-F238E27FC236}">
                  <a16:creationId xmlns:a16="http://schemas.microsoft.com/office/drawing/2014/main" id="{B0289C32-7350-67C0-DDE4-F51AF8E01A1A}"/>
                </a:ext>
              </a:extLst>
            </p:cNvPr>
            <p:cNvSpPr/>
            <p:nvPr/>
          </p:nvSpPr>
          <p:spPr>
            <a:xfrm>
              <a:off x="4894044" y="4914136"/>
              <a:ext cx="3280" cy="1695"/>
            </a:xfrm>
            <a:custGeom>
              <a:avLst/>
              <a:gdLst>
                <a:gd name="connsiteX0" fmla="*/ 0 w 3280"/>
                <a:gd name="connsiteY0" fmla="*/ 1695 h 1695"/>
                <a:gd name="connsiteX1" fmla="*/ 3280 w 3280"/>
                <a:gd name="connsiteY1" fmla="*/ 1661 h 1695"/>
                <a:gd name="connsiteX2" fmla="*/ 0 w 3280"/>
                <a:gd name="connsiteY2" fmla="*/ 1695 h 1695"/>
              </a:gdLst>
              <a:ahLst/>
              <a:cxnLst>
                <a:cxn ang="0">
                  <a:pos x="connsiteX0" y="connsiteY0"/>
                </a:cxn>
                <a:cxn ang="0">
                  <a:pos x="connsiteX1" y="connsiteY1"/>
                </a:cxn>
                <a:cxn ang="0">
                  <a:pos x="connsiteX2" y="connsiteY2"/>
                </a:cxn>
              </a:cxnLst>
              <a:rect l="l" t="t" r="r" b="b"/>
              <a:pathLst>
                <a:path w="3280" h="1695">
                  <a:moveTo>
                    <a:pt x="0" y="1695"/>
                  </a:moveTo>
                  <a:cubicBezTo>
                    <a:pt x="1075" y="-562"/>
                    <a:pt x="2166" y="-557"/>
                    <a:pt x="3280" y="1661"/>
                  </a:cubicBezTo>
                  <a:cubicBezTo>
                    <a:pt x="2189" y="1672"/>
                    <a:pt x="1092" y="1684"/>
                    <a:pt x="0" y="1695"/>
                  </a:cubicBezTo>
                  <a:close/>
                </a:path>
              </a:pathLst>
            </a:custGeom>
            <a:grpFill/>
            <a:ln w="5715" cap="flat">
              <a:noFill/>
              <a:prstDash val="solid"/>
              <a:miter/>
            </a:ln>
          </p:spPr>
          <p:txBody>
            <a:bodyPr rtlCol="0" anchor="ctr"/>
            <a:lstStyle/>
            <a:p>
              <a:endParaRPr lang="zh-CN" altLang="en-US"/>
            </a:p>
          </p:txBody>
        </p:sp>
        <p:sp>
          <p:nvSpPr>
            <p:cNvPr id="2613" name="任意多边形: 形状 2612">
              <a:extLst>
                <a:ext uri="{FF2B5EF4-FFF2-40B4-BE49-F238E27FC236}">
                  <a16:creationId xmlns:a16="http://schemas.microsoft.com/office/drawing/2014/main" id="{FE8F07CC-8C20-4CED-D0F2-930AAF8A199E}"/>
                </a:ext>
              </a:extLst>
            </p:cNvPr>
            <p:cNvSpPr/>
            <p:nvPr/>
          </p:nvSpPr>
          <p:spPr>
            <a:xfrm>
              <a:off x="4913760" y="4891428"/>
              <a:ext cx="1354" cy="1360"/>
            </a:xfrm>
            <a:custGeom>
              <a:avLst/>
              <a:gdLst>
                <a:gd name="connsiteX0" fmla="*/ 0 w 1354"/>
                <a:gd name="connsiteY0" fmla="*/ 1360 h 1360"/>
                <a:gd name="connsiteX1" fmla="*/ 743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1"/>
                  </a:lnTo>
                  <a:close/>
                </a:path>
              </a:pathLst>
            </a:custGeom>
            <a:grpFill/>
            <a:ln w="5715" cap="flat">
              <a:noFill/>
              <a:prstDash val="solid"/>
              <a:miter/>
            </a:ln>
          </p:spPr>
          <p:txBody>
            <a:bodyPr rtlCol="0" anchor="ctr"/>
            <a:lstStyle/>
            <a:p>
              <a:endParaRPr lang="zh-CN" altLang="en-US"/>
            </a:p>
          </p:txBody>
        </p:sp>
        <p:sp>
          <p:nvSpPr>
            <p:cNvPr id="2614" name="任意多边形: 形状 2613">
              <a:extLst>
                <a:ext uri="{FF2B5EF4-FFF2-40B4-BE49-F238E27FC236}">
                  <a16:creationId xmlns:a16="http://schemas.microsoft.com/office/drawing/2014/main" id="{4A026E48-0E64-E21F-B18C-872657BCBD7F}"/>
                </a:ext>
              </a:extLst>
            </p:cNvPr>
            <p:cNvSpPr/>
            <p:nvPr/>
          </p:nvSpPr>
          <p:spPr>
            <a:xfrm>
              <a:off x="5314852" y="5208570"/>
              <a:ext cx="139181" cy="129125"/>
            </a:xfrm>
            <a:custGeom>
              <a:avLst/>
              <a:gdLst>
                <a:gd name="connsiteX0" fmla="*/ 82334 w 139181"/>
                <a:gd name="connsiteY0" fmla="*/ 92109 h 129125"/>
                <a:gd name="connsiteX1" fmla="*/ 85683 w 139181"/>
                <a:gd name="connsiteY1" fmla="*/ 92149 h 129125"/>
                <a:gd name="connsiteX2" fmla="*/ 95490 w 139181"/>
                <a:gd name="connsiteY2" fmla="*/ 95395 h 129125"/>
                <a:gd name="connsiteX3" fmla="*/ 95490 w 139181"/>
                <a:gd name="connsiteY3" fmla="*/ 95383 h 129125"/>
                <a:gd name="connsiteX4" fmla="*/ 95484 w 139181"/>
                <a:gd name="connsiteY4" fmla="*/ 98693 h 129125"/>
                <a:gd name="connsiteX5" fmla="*/ 95490 w 139181"/>
                <a:gd name="connsiteY5" fmla="*/ 98681 h 129125"/>
                <a:gd name="connsiteX6" fmla="*/ 90793 w 139181"/>
                <a:gd name="connsiteY6" fmla="*/ 99761 h 129125"/>
                <a:gd name="connsiteX7" fmla="*/ 72139 w 139181"/>
                <a:gd name="connsiteY7" fmla="*/ 114637 h 129125"/>
                <a:gd name="connsiteX8" fmla="*/ 52119 w 139181"/>
                <a:gd name="connsiteY8" fmla="*/ 126256 h 129125"/>
                <a:gd name="connsiteX9" fmla="*/ 49444 w 139181"/>
                <a:gd name="connsiteY9" fmla="*/ 124999 h 129125"/>
                <a:gd name="connsiteX10" fmla="*/ 51108 w 139181"/>
                <a:gd name="connsiteY10" fmla="*/ 114569 h 129125"/>
                <a:gd name="connsiteX11" fmla="*/ 39563 w 139181"/>
                <a:gd name="connsiteY11" fmla="*/ 118421 h 129125"/>
                <a:gd name="connsiteX12" fmla="*/ 32179 w 139181"/>
                <a:gd name="connsiteY12" fmla="*/ 122295 h 129125"/>
                <a:gd name="connsiteX13" fmla="*/ 3353 w 139181"/>
                <a:gd name="connsiteY13" fmla="*/ 128193 h 129125"/>
                <a:gd name="connsiteX14" fmla="*/ 118 w 139181"/>
                <a:gd name="connsiteY14" fmla="*/ 128273 h 129125"/>
                <a:gd name="connsiteX15" fmla="*/ 2530 w 139181"/>
                <a:gd name="connsiteY15" fmla="*/ 109734 h 129125"/>
                <a:gd name="connsiteX16" fmla="*/ 9639 w 139181"/>
                <a:gd name="connsiteY16" fmla="*/ 116980 h 129125"/>
                <a:gd name="connsiteX17" fmla="*/ 2073 w 139181"/>
                <a:gd name="connsiteY17" fmla="*/ 102813 h 129125"/>
                <a:gd name="connsiteX18" fmla="*/ 16560 w 139181"/>
                <a:gd name="connsiteY18" fmla="*/ 88817 h 129125"/>
                <a:gd name="connsiteX19" fmla="*/ 29716 w 139181"/>
                <a:gd name="connsiteY19" fmla="*/ 65791 h 129125"/>
                <a:gd name="connsiteX20" fmla="*/ 34985 w 139181"/>
                <a:gd name="connsiteY20" fmla="*/ 62099 h 129125"/>
                <a:gd name="connsiteX21" fmla="*/ 48404 w 139181"/>
                <a:gd name="connsiteY21" fmla="*/ 57784 h 129125"/>
                <a:gd name="connsiteX22" fmla="*/ 51708 w 139181"/>
                <a:gd name="connsiteY22" fmla="*/ 44423 h 129125"/>
                <a:gd name="connsiteX23" fmla="*/ 57497 w 139181"/>
                <a:gd name="connsiteY23" fmla="*/ 43222 h 129125"/>
                <a:gd name="connsiteX24" fmla="*/ 64738 w 139181"/>
                <a:gd name="connsiteY24" fmla="*/ 29695 h 129125"/>
                <a:gd name="connsiteX25" fmla="*/ 69053 w 139181"/>
                <a:gd name="connsiteY25" fmla="*/ 23666 h 129125"/>
                <a:gd name="connsiteX26" fmla="*/ 91513 w 139181"/>
                <a:gd name="connsiteY26" fmla="*/ 20780 h 129125"/>
                <a:gd name="connsiteX27" fmla="*/ 93924 w 139181"/>
                <a:gd name="connsiteY27" fmla="*/ 17157 h 129125"/>
                <a:gd name="connsiteX28" fmla="*/ 105343 w 139181"/>
                <a:gd name="connsiteY28" fmla="*/ 3292 h 129125"/>
                <a:gd name="connsiteX29" fmla="*/ 106840 w 139181"/>
                <a:gd name="connsiteY29" fmla="*/ 5549 h 129125"/>
                <a:gd name="connsiteX30" fmla="*/ 107063 w 139181"/>
                <a:gd name="connsiteY30" fmla="*/ 6841 h 129125"/>
                <a:gd name="connsiteX31" fmla="*/ 107149 w 139181"/>
                <a:gd name="connsiteY31" fmla="*/ 5504 h 129125"/>
                <a:gd name="connsiteX32" fmla="*/ 108618 w 139181"/>
                <a:gd name="connsiteY32" fmla="*/ 3275 h 129125"/>
                <a:gd name="connsiteX33" fmla="*/ 111921 w 139181"/>
                <a:gd name="connsiteY33" fmla="*/ 0 h 129125"/>
                <a:gd name="connsiteX34" fmla="*/ 117030 w 139181"/>
                <a:gd name="connsiteY34" fmla="*/ 5309 h 129125"/>
                <a:gd name="connsiteX35" fmla="*/ 116824 w 139181"/>
                <a:gd name="connsiteY35" fmla="*/ 8853 h 129125"/>
                <a:gd name="connsiteX36" fmla="*/ 115178 w 139181"/>
                <a:gd name="connsiteY36" fmla="*/ 11350 h 129125"/>
                <a:gd name="connsiteX37" fmla="*/ 116293 w 139181"/>
                <a:gd name="connsiteY37" fmla="*/ 12522 h 129125"/>
                <a:gd name="connsiteX38" fmla="*/ 117630 w 139181"/>
                <a:gd name="connsiteY38" fmla="*/ 15316 h 129125"/>
                <a:gd name="connsiteX39" fmla="*/ 118939 w 139181"/>
                <a:gd name="connsiteY39" fmla="*/ 17814 h 129125"/>
                <a:gd name="connsiteX40" fmla="*/ 121539 w 139181"/>
                <a:gd name="connsiteY40" fmla="*/ 18568 h 129125"/>
                <a:gd name="connsiteX41" fmla="*/ 125883 w 139181"/>
                <a:gd name="connsiteY41" fmla="*/ 16299 h 129125"/>
                <a:gd name="connsiteX42" fmla="*/ 135472 w 139181"/>
                <a:gd name="connsiteY42" fmla="*/ 14162 h 129125"/>
                <a:gd name="connsiteX43" fmla="*/ 139010 w 139181"/>
                <a:gd name="connsiteY43" fmla="*/ 16591 h 129125"/>
                <a:gd name="connsiteX44" fmla="*/ 136118 w 139181"/>
                <a:gd name="connsiteY44" fmla="*/ 24557 h 129125"/>
                <a:gd name="connsiteX45" fmla="*/ 117693 w 139181"/>
                <a:gd name="connsiteY45" fmla="*/ 39331 h 129125"/>
                <a:gd name="connsiteX46" fmla="*/ 109275 w 139181"/>
                <a:gd name="connsiteY46" fmla="*/ 39891 h 129125"/>
                <a:gd name="connsiteX47" fmla="*/ 106966 w 139181"/>
                <a:gd name="connsiteY47" fmla="*/ 34536 h 129125"/>
                <a:gd name="connsiteX48" fmla="*/ 109263 w 139181"/>
                <a:gd name="connsiteY48" fmla="*/ 31627 h 129125"/>
                <a:gd name="connsiteX49" fmla="*/ 112881 w 139181"/>
                <a:gd name="connsiteY49" fmla="*/ 31244 h 129125"/>
                <a:gd name="connsiteX50" fmla="*/ 116030 w 139181"/>
                <a:gd name="connsiteY50" fmla="*/ 29998 h 129125"/>
                <a:gd name="connsiteX51" fmla="*/ 115961 w 139181"/>
                <a:gd name="connsiteY51" fmla="*/ 29861 h 129125"/>
                <a:gd name="connsiteX52" fmla="*/ 114555 w 139181"/>
                <a:gd name="connsiteY52" fmla="*/ 30638 h 129125"/>
                <a:gd name="connsiteX53" fmla="*/ 111264 w 139181"/>
                <a:gd name="connsiteY53" fmla="*/ 31158 h 129125"/>
                <a:gd name="connsiteX54" fmla="*/ 108092 w 139181"/>
                <a:gd name="connsiteY54" fmla="*/ 30244 h 129125"/>
                <a:gd name="connsiteX55" fmla="*/ 107280 w 139181"/>
                <a:gd name="connsiteY55" fmla="*/ 27072 h 129125"/>
                <a:gd name="connsiteX56" fmla="*/ 104554 w 139181"/>
                <a:gd name="connsiteY56" fmla="*/ 27392 h 129125"/>
                <a:gd name="connsiteX57" fmla="*/ 97953 w 139181"/>
                <a:gd name="connsiteY57" fmla="*/ 50326 h 129125"/>
                <a:gd name="connsiteX58" fmla="*/ 83032 w 139181"/>
                <a:gd name="connsiteY58" fmla="*/ 33359 h 129125"/>
                <a:gd name="connsiteX59" fmla="*/ 78197 w 139181"/>
                <a:gd name="connsiteY59" fmla="*/ 68260 h 129125"/>
                <a:gd name="connsiteX60" fmla="*/ 82986 w 139181"/>
                <a:gd name="connsiteY60" fmla="*/ 77233 h 129125"/>
                <a:gd name="connsiteX61" fmla="*/ 82317 w 139181"/>
                <a:gd name="connsiteY61" fmla="*/ 85514 h 129125"/>
                <a:gd name="connsiteX62" fmla="*/ 82323 w 139181"/>
                <a:gd name="connsiteY62" fmla="*/ 85514 h 129125"/>
                <a:gd name="connsiteX63" fmla="*/ 81311 w 139181"/>
                <a:gd name="connsiteY63" fmla="*/ 95926 h 129125"/>
                <a:gd name="connsiteX64" fmla="*/ 82334 w 139181"/>
                <a:gd name="connsiteY64" fmla="*/ 92109 h 12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39181" h="129125">
                  <a:moveTo>
                    <a:pt x="82334" y="92109"/>
                  </a:moveTo>
                  <a:cubicBezTo>
                    <a:pt x="83449" y="92120"/>
                    <a:pt x="84563" y="92137"/>
                    <a:pt x="85683" y="92149"/>
                  </a:cubicBezTo>
                  <a:cubicBezTo>
                    <a:pt x="88598" y="94309"/>
                    <a:pt x="93101" y="91651"/>
                    <a:pt x="95490" y="95395"/>
                  </a:cubicBezTo>
                  <a:lnTo>
                    <a:pt x="95490" y="95383"/>
                  </a:lnTo>
                  <a:cubicBezTo>
                    <a:pt x="96347" y="96486"/>
                    <a:pt x="96388" y="97589"/>
                    <a:pt x="95484" y="98693"/>
                  </a:cubicBezTo>
                  <a:lnTo>
                    <a:pt x="95490" y="98681"/>
                  </a:lnTo>
                  <a:cubicBezTo>
                    <a:pt x="93913" y="99018"/>
                    <a:pt x="92084" y="98961"/>
                    <a:pt x="90793" y="99761"/>
                  </a:cubicBezTo>
                  <a:cubicBezTo>
                    <a:pt x="83957" y="103984"/>
                    <a:pt x="81283" y="113957"/>
                    <a:pt x="72139" y="114637"/>
                  </a:cubicBezTo>
                  <a:cubicBezTo>
                    <a:pt x="63229" y="115300"/>
                    <a:pt x="58811" y="122467"/>
                    <a:pt x="52119" y="126256"/>
                  </a:cubicBezTo>
                  <a:cubicBezTo>
                    <a:pt x="51622" y="126536"/>
                    <a:pt x="50353" y="125450"/>
                    <a:pt x="49444" y="124999"/>
                  </a:cubicBezTo>
                  <a:cubicBezTo>
                    <a:pt x="47393" y="121072"/>
                    <a:pt x="56897" y="118792"/>
                    <a:pt x="51108" y="114569"/>
                  </a:cubicBezTo>
                  <a:cubicBezTo>
                    <a:pt x="45815" y="110711"/>
                    <a:pt x="42255" y="113369"/>
                    <a:pt x="39563" y="118421"/>
                  </a:cubicBezTo>
                  <a:cubicBezTo>
                    <a:pt x="38060" y="121244"/>
                    <a:pt x="36586" y="123884"/>
                    <a:pt x="32179" y="122295"/>
                  </a:cubicBezTo>
                  <a:cubicBezTo>
                    <a:pt x="21509" y="118449"/>
                    <a:pt x="12394" y="123399"/>
                    <a:pt x="3353" y="128193"/>
                  </a:cubicBezTo>
                  <a:cubicBezTo>
                    <a:pt x="2301" y="129411"/>
                    <a:pt x="1227" y="129433"/>
                    <a:pt x="118" y="128273"/>
                  </a:cubicBezTo>
                  <a:cubicBezTo>
                    <a:pt x="-453" y="121815"/>
                    <a:pt x="1159" y="115763"/>
                    <a:pt x="2530" y="109734"/>
                  </a:cubicBezTo>
                  <a:cubicBezTo>
                    <a:pt x="7856" y="110260"/>
                    <a:pt x="5559" y="115923"/>
                    <a:pt x="9639" y="116980"/>
                  </a:cubicBezTo>
                  <a:cubicBezTo>
                    <a:pt x="13177" y="109277"/>
                    <a:pt x="6942" y="106488"/>
                    <a:pt x="2073" y="102813"/>
                  </a:cubicBezTo>
                  <a:cubicBezTo>
                    <a:pt x="5753" y="96669"/>
                    <a:pt x="19115" y="100693"/>
                    <a:pt x="16560" y="88817"/>
                  </a:cubicBezTo>
                  <a:cubicBezTo>
                    <a:pt x="15915" y="78267"/>
                    <a:pt x="20109" y="70483"/>
                    <a:pt x="29716" y="65791"/>
                  </a:cubicBezTo>
                  <a:cubicBezTo>
                    <a:pt x="31511" y="64585"/>
                    <a:pt x="33934" y="63774"/>
                    <a:pt x="34985" y="62099"/>
                  </a:cubicBezTo>
                  <a:cubicBezTo>
                    <a:pt x="38557" y="56401"/>
                    <a:pt x="47873" y="64031"/>
                    <a:pt x="48404" y="57784"/>
                  </a:cubicBezTo>
                  <a:cubicBezTo>
                    <a:pt x="48822" y="52847"/>
                    <a:pt x="51308" y="48983"/>
                    <a:pt x="51708" y="44423"/>
                  </a:cubicBezTo>
                  <a:cubicBezTo>
                    <a:pt x="52382" y="36753"/>
                    <a:pt x="56137" y="44205"/>
                    <a:pt x="57497" y="43222"/>
                  </a:cubicBezTo>
                  <a:cubicBezTo>
                    <a:pt x="61966" y="39988"/>
                    <a:pt x="64235" y="34901"/>
                    <a:pt x="64738" y="29695"/>
                  </a:cubicBezTo>
                  <a:cubicBezTo>
                    <a:pt x="65372" y="23123"/>
                    <a:pt x="65424" y="21871"/>
                    <a:pt x="69053" y="23666"/>
                  </a:cubicBezTo>
                  <a:cubicBezTo>
                    <a:pt x="77505" y="27844"/>
                    <a:pt x="83706" y="19180"/>
                    <a:pt x="91513" y="20780"/>
                  </a:cubicBezTo>
                  <a:cubicBezTo>
                    <a:pt x="92919" y="21066"/>
                    <a:pt x="94067" y="18877"/>
                    <a:pt x="93924" y="17157"/>
                  </a:cubicBezTo>
                  <a:cubicBezTo>
                    <a:pt x="93244" y="8790"/>
                    <a:pt x="99434" y="6172"/>
                    <a:pt x="105343" y="3292"/>
                  </a:cubicBezTo>
                  <a:cubicBezTo>
                    <a:pt x="106126" y="3863"/>
                    <a:pt x="106623" y="4618"/>
                    <a:pt x="106840" y="5549"/>
                  </a:cubicBezTo>
                  <a:cubicBezTo>
                    <a:pt x="106840" y="5532"/>
                    <a:pt x="107063" y="6841"/>
                    <a:pt x="107063" y="6841"/>
                  </a:cubicBezTo>
                  <a:cubicBezTo>
                    <a:pt x="107063" y="6841"/>
                    <a:pt x="107149" y="5515"/>
                    <a:pt x="107149" y="5504"/>
                  </a:cubicBezTo>
                  <a:cubicBezTo>
                    <a:pt x="107252" y="4498"/>
                    <a:pt x="107743" y="3761"/>
                    <a:pt x="108618" y="3275"/>
                  </a:cubicBezTo>
                  <a:cubicBezTo>
                    <a:pt x="109721" y="2183"/>
                    <a:pt x="110818" y="1092"/>
                    <a:pt x="111921" y="0"/>
                  </a:cubicBezTo>
                  <a:cubicBezTo>
                    <a:pt x="113710" y="1692"/>
                    <a:pt x="116316" y="2595"/>
                    <a:pt x="117030" y="5309"/>
                  </a:cubicBezTo>
                  <a:cubicBezTo>
                    <a:pt x="117230" y="6504"/>
                    <a:pt x="117150" y="7698"/>
                    <a:pt x="116824" y="8853"/>
                  </a:cubicBezTo>
                  <a:cubicBezTo>
                    <a:pt x="117316" y="10361"/>
                    <a:pt x="113578" y="9093"/>
                    <a:pt x="115178" y="11350"/>
                  </a:cubicBezTo>
                  <a:cubicBezTo>
                    <a:pt x="115196" y="11339"/>
                    <a:pt x="116287" y="12539"/>
                    <a:pt x="116293" y="12522"/>
                  </a:cubicBezTo>
                  <a:cubicBezTo>
                    <a:pt x="116904" y="13379"/>
                    <a:pt x="117344" y="14328"/>
                    <a:pt x="117630" y="15316"/>
                  </a:cubicBezTo>
                  <a:cubicBezTo>
                    <a:pt x="117973" y="16191"/>
                    <a:pt x="118390" y="17054"/>
                    <a:pt x="118939" y="17814"/>
                  </a:cubicBezTo>
                  <a:cubicBezTo>
                    <a:pt x="119710" y="18379"/>
                    <a:pt x="120556" y="18677"/>
                    <a:pt x="121539" y="18568"/>
                  </a:cubicBezTo>
                  <a:cubicBezTo>
                    <a:pt x="123145" y="18082"/>
                    <a:pt x="124477" y="17162"/>
                    <a:pt x="125883" y="16299"/>
                  </a:cubicBezTo>
                  <a:cubicBezTo>
                    <a:pt x="128849" y="14459"/>
                    <a:pt x="131963" y="13442"/>
                    <a:pt x="135472" y="14162"/>
                  </a:cubicBezTo>
                  <a:cubicBezTo>
                    <a:pt x="136895" y="14625"/>
                    <a:pt x="138056" y="15448"/>
                    <a:pt x="139010" y="16591"/>
                  </a:cubicBezTo>
                  <a:cubicBezTo>
                    <a:pt x="139719" y="19865"/>
                    <a:pt x="138124" y="22283"/>
                    <a:pt x="136118" y="24557"/>
                  </a:cubicBezTo>
                  <a:cubicBezTo>
                    <a:pt x="129929" y="29404"/>
                    <a:pt x="125305" y="36233"/>
                    <a:pt x="117693" y="39331"/>
                  </a:cubicBezTo>
                  <a:cubicBezTo>
                    <a:pt x="114933" y="40199"/>
                    <a:pt x="112155" y="40856"/>
                    <a:pt x="109275" y="39891"/>
                  </a:cubicBezTo>
                  <a:cubicBezTo>
                    <a:pt x="107475" y="38548"/>
                    <a:pt x="106783" y="36725"/>
                    <a:pt x="106966" y="34536"/>
                  </a:cubicBezTo>
                  <a:cubicBezTo>
                    <a:pt x="107337" y="33261"/>
                    <a:pt x="108115" y="32284"/>
                    <a:pt x="109263" y="31627"/>
                  </a:cubicBezTo>
                  <a:cubicBezTo>
                    <a:pt x="110452" y="31427"/>
                    <a:pt x="111675" y="31301"/>
                    <a:pt x="112881" y="31244"/>
                  </a:cubicBezTo>
                  <a:cubicBezTo>
                    <a:pt x="114018" y="31078"/>
                    <a:pt x="115093" y="30667"/>
                    <a:pt x="116030" y="29998"/>
                  </a:cubicBezTo>
                  <a:cubicBezTo>
                    <a:pt x="118059" y="29478"/>
                    <a:pt x="118002" y="29289"/>
                    <a:pt x="115961" y="29861"/>
                  </a:cubicBezTo>
                  <a:cubicBezTo>
                    <a:pt x="113858" y="30450"/>
                    <a:pt x="116756" y="30632"/>
                    <a:pt x="114555" y="30638"/>
                  </a:cubicBezTo>
                  <a:cubicBezTo>
                    <a:pt x="113481" y="30987"/>
                    <a:pt x="112389" y="31147"/>
                    <a:pt x="111264" y="31158"/>
                  </a:cubicBezTo>
                  <a:cubicBezTo>
                    <a:pt x="110115" y="31164"/>
                    <a:pt x="109063" y="30855"/>
                    <a:pt x="108092" y="30244"/>
                  </a:cubicBezTo>
                  <a:cubicBezTo>
                    <a:pt x="107486" y="29272"/>
                    <a:pt x="107229" y="28209"/>
                    <a:pt x="107280" y="27072"/>
                  </a:cubicBezTo>
                  <a:cubicBezTo>
                    <a:pt x="106137" y="24820"/>
                    <a:pt x="105554" y="28335"/>
                    <a:pt x="104554" y="27392"/>
                  </a:cubicBezTo>
                  <a:cubicBezTo>
                    <a:pt x="96239" y="33301"/>
                    <a:pt x="105280" y="44177"/>
                    <a:pt x="97953" y="50326"/>
                  </a:cubicBezTo>
                  <a:cubicBezTo>
                    <a:pt x="80174" y="52007"/>
                    <a:pt x="79660" y="51509"/>
                    <a:pt x="83032" y="33359"/>
                  </a:cubicBezTo>
                  <a:cubicBezTo>
                    <a:pt x="72933" y="45291"/>
                    <a:pt x="80580" y="57470"/>
                    <a:pt x="78197" y="68260"/>
                  </a:cubicBezTo>
                  <a:cubicBezTo>
                    <a:pt x="77517" y="72472"/>
                    <a:pt x="79397" y="75124"/>
                    <a:pt x="82986" y="77233"/>
                  </a:cubicBezTo>
                  <a:cubicBezTo>
                    <a:pt x="88055" y="80216"/>
                    <a:pt x="85775" y="83005"/>
                    <a:pt x="82317" y="85514"/>
                  </a:cubicBezTo>
                  <a:lnTo>
                    <a:pt x="82323" y="85514"/>
                  </a:lnTo>
                  <a:cubicBezTo>
                    <a:pt x="78905" y="89834"/>
                    <a:pt x="81557" y="94949"/>
                    <a:pt x="81311" y="95926"/>
                  </a:cubicBezTo>
                  <a:cubicBezTo>
                    <a:pt x="81060" y="97081"/>
                    <a:pt x="80117" y="94206"/>
                    <a:pt x="82334" y="92109"/>
                  </a:cubicBezTo>
                  <a:close/>
                </a:path>
              </a:pathLst>
            </a:custGeom>
            <a:grpFill/>
            <a:ln w="5715" cap="flat">
              <a:noFill/>
              <a:prstDash val="solid"/>
              <a:miter/>
            </a:ln>
          </p:spPr>
          <p:txBody>
            <a:bodyPr rtlCol="0" anchor="ctr"/>
            <a:lstStyle/>
            <a:p>
              <a:endParaRPr lang="zh-CN" altLang="en-US"/>
            </a:p>
          </p:txBody>
        </p:sp>
        <p:sp>
          <p:nvSpPr>
            <p:cNvPr id="2615" name="任意多边形: 形状 2614">
              <a:extLst>
                <a:ext uri="{FF2B5EF4-FFF2-40B4-BE49-F238E27FC236}">
                  <a16:creationId xmlns:a16="http://schemas.microsoft.com/office/drawing/2014/main" id="{367558B3-36DB-A7C6-750D-12A03FC0DCAC}"/>
                </a:ext>
              </a:extLst>
            </p:cNvPr>
            <p:cNvSpPr/>
            <p:nvPr/>
          </p:nvSpPr>
          <p:spPr>
            <a:xfrm>
              <a:off x="5380664" y="5347371"/>
              <a:ext cx="38062" cy="76061"/>
            </a:xfrm>
            <a:custGeom>
              <a:avLst/>
              <a:gdLst>
                <a:gd name="connsiteX0" fmla="*/ 13276 w 38062"/>
                <a:gd name="connsiteY0" fmla="*/ 9241 h 76061"/>
                <a:gd name="connsiteX1" fmla="*/ 22089 w 38062"/>
                <a:gd name="connsiteY1" fmla="*/ 8687 h 76061"/>
                <a:gd name="connsiteX2" fmla="*/ 32896 w 38062"/>
                <a:gd name="connsiteY2" fmla="*/ 0 h 76061"/>
                <a:gd name="connsiteX3" fmla="*/ 38062 w 38062"/>
                <a:gd name="connsiteY3" fmla="*/ 14979 h 76061"/>
                <a:gd name="connsiteX4" fmla="*/ 27084 w 38062"/>
                <a:gd name="connsiteY4" fmla="*/ 13739 h 76061"/>
                <a:gd name="connsiteX5" fmla="*/ 17511 w 38062"/>
                <a:gd name="connsiteY5" fmla="*/ 32433 h 76061"/>
                <a:gd name="connsiteX6" fmla="*/ 36239 w 38062"/>
                <a:gd name="connsiteY6" fmla="*/ 25678 h 76061"/>
                <a:gd name="connsiteX7" fmla="*/ 36114 w 38062"/>
                <a:gd name="connsiteY7" fmla="*/ 27952 h 76061"/>
                <a:gd name="connsiteX8" fmla="*/ 28844 w 38062"/>
                <a:gd name="connsiteY8" fmla="*/ 40068 h 76061"/>
                <a:gd name="connsiteX9" fmla="*/ 9944 w 38062"/>
                <a:gd name="connsiteY9" fmla="*/ 65134 h 76061"/>
                <a:gd name="connsiteX10" fmla="*/ 7144 w 38062"/>
                <a:gd name="connsiteY10" fmla="*/ 72649 h 76061"/>
                <a:gd name="connsiteX11" fmla="*/ 1898 w 38062"/>
                <a:gd name="connsiteY11" fmla="*/ 75861 h 76061"/>
                <a:gd name="connsiteX12" fmla="*/ 23 w 38062"/>
                <a:gd name="connsiteY12" fmla="*/ 68392 h 76061"/>
                <a:gd name="connsiteX13" fmla="*/ 13276 w 38062"/>
                <a:gd name="connsiteY13" fmla="*/ 9241 h 76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062" h="76061">
                  <a:moveTo>
                    <a:pt x="13276" y="9241"/>
                  </a:moveTo>
                  <a:cubicBezTo>
                    <a:pt x="16300" y="10579"/>
                    <a:pt x="19100" y="11676"/>
                    <a:pt x="22089" y="8687"/>
                  </a:cubicBezTo>
                  <a:cubicBezTo>
                    <a:pt x="25095" y="5681"/>
                    <a:pt x="27587" y="1955"/>
                    <a:pt x="32896" y="0"/>
                  </a:cubicBezTo>
                  <a:cubicBezTo>
                    <a:pt x="34673" y="5149"/>
                    <a:pt x="36422" y="10230"/>
                    <a:pt x="38062" y="14979"/>
                  </a:cubicBezTo>
                  <a:cubicBezTo>
                    <a:pt x="31210" y="20774"/>
                    <a:pt x="33610" y="8910"/>
                    <a:pt x="27084" y="13739"/>
                  </a:cubicBezTo>
                  <a:cubicBezTo>
                    <a:pt x="26026" y="19002"/>
                    <a:pt x="12476" y="20683"/>
                    <a:pt x="17511" y="32433"/>
                  </a:cubicBezTo>
                  <a:cubicBezTo>
                    <a:pt x="24444" y="32090"/>
                    <a:pt x="24569" y="12887"/>
                    <a:pt x="36239" y="25678"/>
                  </a:cubicBezTo>
                  <a:cubicBezTo>
                    <a:pt x="36194" y="26438"/>
                    <a:pt x="36148" y="27192"/>
                    <a:pt x="36114" y="27952"/>
                  </a:cubicBezTo>
                  <a:cubicBezTo>
                    <a:pt x="34565" y="32558"/>
                    <a:pt x="33365" y="38376"/>
                    <a:pt x="28844" y="40068"/>
                  </a:cubicBezTo>
                  <a:cubicBezTo>
                    <a:pt x="16871" y="44543"/>
                    <a:pt x="14448" y="55464"/>
                    <a:pt x="9944" y="65134"/>
                  </a:cubicBezTo>
                  <a:cubicBezTo>
                    <a:pt x="9779" y="67923"/>
                    <a:pt x="9144" y="70540"/>
                    <a:pt x="7144" y="72649"/>
                  </a:cubicBezTo>
                  <a:cubicBezTo>
                    <a:pt x="5641" y="74227"/>
                    <a:pt x="3801" y="76798"/>
                    <a:pt x="1898" y="75861"/>
                  </a:cubicBezTo>
                  <a:cubicBezTo>
                    <a:pt x="-851" y="74512"/>
                    <a:pt x="275" y="71026"/>
                    <a:pt x="23" y="68392"/>
                  </a:cubicBezTo>
                  <a:cubicBezTo>
                    <a:pt x="4195" y="48618"/>
                    <a:pt x="3824" y="27826"/>
                    <a:pt x="13276" y="9241"/>
                  </a:cubicBezTo>
                  <a:close/>
                </a:path>
              </a:pathLst>
            </a:custGeom>
            <a:grpFill/>
            <a:ln w="5715" cap="flat">
              <a:noFill/>
              <a:prstDash val="solid"/>
              <a:miter/>
            </a:ln>
          </p:spPr>
          <p:txBody>
            <a:bodyPr rtlCol="0" anchor="ctr"/>
            <a:lstStyle/>
            <a:p>
              <a:endParaRPr lang="zh-CN" altLang="en-US"/>
            </a:p>
          </p:txBody>
        </p:sp>
        <p:sp>
          <p:nvSpPr>
            <p:cNvPr id="2616" name="任意多边形: 形状 2615">
              <a:extLst>
                <a:ext uri="{FF2B5EF4-FFF2-40B4-BE49-F238E27FC236}">
                  <a16:creationId xmlns:a16="http://schemas.microsoft.com/office/drawing/2014/main" id="{85A4C40A-86AB-DCDA-96A3-D89C5A6DB44B}"/>
                </a:ext>
              </a:extLst>
            </p:cNvPr>
            <p:cNvSpPr/>
            <p:nvPr/>
          </p:nvSpPr>
          <p:spPr>
            <a:xfrm>
              <a:off x="5344528" y="5351154"/>
              <a:ext cx="24134" cy="42353"/>
            </a:xfrm>
            <a:custGeom>
              <a:avLst/>
              <a:gdLst>
                <a:gd name="connsiteX0" fmla="*/ 0 w 24134"/>
                <a:gd name="connsiteY0" fmla="*/ 35096 h 42353"/>
                <a:gd name="connsiteX1" fmla="*/ 0 w 24134"/>
                <a:gd name="connsiteY1" fmla="*/ 31707 h 42353"/>
                <a:gd name="connsiteX2" fmla="*/ 11944 w 24134"/>
                <a:gd name="connsiteY2" fmla="*/ 11464 h 42353"/>
                <a:gd name="connsiteX3" fmla="*/ 24134 w 24134"/>
                <a:gd name="connsiteY3" fmla="*/ 0 h 42353"/>
                <a:gd name="connsiteX4" fmla="*/ 22208 w 24134"/>
                <a:gd name="connsiteY4" fmla="*/ 14527 h 42353"/>
                <a:gd name="connsiteX5" fmla="*/ 1520 w 24134"/>
                <a:gd name="connsiteY5" fmla="*/ 42354 h 42353"/>
                <a:gd name="connsiteX6" fmla="*/ 0 w 24134"/>
                <a:gd name="connsiteY6" fmla="*/ 35096 h 4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4" h="42353">
                  <a:moveTo>
                    <a:pt x="0" y="35096"/>
                  </a:moveTo>
                  <a:cubicBezTo>
                    <a:pt x="0" y="33964"/>
                    <a:pt x="0" y="32838"/>
                    <a:pt x="0" y="31707"/>
                  </a:cubicBezTo>
                  <a:cubicBezTo>
                    <a:pt x="6149" y="26180"/>
                    <a:pt x="12522" y="19562"/>
                    <a:pt x="11944" y="11464"/>
                  </a:cubicBezTo>
                  <a:cubicBezTo>
                    <a:pt x="11213" y="1149"/>
                    <a:pt x="18419" y="2537"/>
                    <a:pt x="24134" y="0"/>
                  </a:cubicBezTo>
                  <a:cubicBezTo>
                    <a:pt x="19140" y="4680"/>
                    <a:pt x="17688" y="9292"/>
                    <a:pt x="22208" y="14527"/>
                  </a:cubicBezTo>
                  <a:cubicBezTo>
                    <a:pt x="12979" y="22117"/>
                    <a:pt x="18077" y="40102"/>
                    <a:pt x="1520" y="42354"/>
                  </a:cubicBezTo>
                  <a:cubicBezTo>
                    <a:pt x="-572" y="40548"/>
                    <a:pt x="240" y="37690"/>
                    <a:pt x="0" y="35096"/>
                  </a:cubicBezTo>
                  <a:close/>
                </a:path>
              </a:pathLst>
            </a:custGeom>
            <a:grpFill/>
            <a:ln w="5715" cap="flat">
              <a:noFill/>
              <a:prstDash val="solid"/>
              <a:miter/>
            </a:ln>
          </p:spPr>
          <p:txBody>
            <a:bodyPr rtlCol="0" anchor="ctr"/>
            <a:lstStyle/>
            <a:p>
              <a:endParaRPr lang="zh-CN" altLang="en-US"/>
            </a:p>
          </p:txBody>
        </p:sp>
        <p:sp>
          <p:nvSpPr>
            <p:cNvPr id="2617" name="任意多边形: 形状 2616">
              <a:extLst>
                <a:ext uri="{FF2B5EF4-FFF2-40B4-BE49-F238E27FC236}">
                  <a16:creationId xmlns:a16="http://schemas.microsoft.com/office/drawing/2014/main" id="{59DB0755-B7FD-AB5A-D8F8-D14474C82B71}"/>
                </a:ext>
              </a:extLst>
            </p:cNvPr>
            <p:cNvSpPr/>
            <p:nvPr/>
          </p:nvSpPr>
          <p:spPr>
            <a:xfrm>
              <a:off x="5325295" y="5373277"/>
              <a:ext cx="6111" cy="22797"/>
            </a:xfrm>
            <a:custGeom>
              <a:avLst/>
              <a:gdLst>
                <a:gd name="connsiteX0" fmla="*/ 6112 w 6111"/>
                <a:gd name="connsiteY0" fmla="*/ 22780 h 22797"/>
                <a:gd name="connsiteX1" fmla="*/ 4163 w 6111"/>
                <a:gd name="connsiteY1" fmla="*/ 0 h 22797"/>
                <a:gd name="connsiteX2" fmla="*/ 6095 w 6111"/>
                <a:gd name="connsiteY2" fmla="*/ 22797 h 22797"/>
                <a:gd name="connsiteX3" fmla="*/ 6112 w 6111"/>
                <a:gd name="connsiteY3" fmla="*/ 22780 h 22797"/>
              </a:gdLst>
              <a:ahLst/>
              <a:cxnLst>
                <a:cxn ang="0">
                  <a:pos x="connsiteX0" y="connsiteY0"/>
                </a:cxn>
                <a:cxn ang="0">
                  <a:pos x="connsiteX1" y="connsiteY1"/>
                </a:cxn>
                <a:cxn ang="0">
                  <a:pos x="connsiteX2" y="connsiteY2"/>
                </a:cxn>
                <a:cxn ang="0">
                  <a:pos x="connsiteX3" y="connsiteY3"/>
                </a:cxn>
              </a:cxnLst>
              <a:rect l="l" t="t" r="r" b="b"/>
              <a:pathLst>
                <a:path w="6111" h="22797">
                  <a:moveTo>
                    <a:pt x="6112" y="22780"/>
                  </a:moveTo>
                  <a:cubicBezTo>
                    <a:pt x="157" y="16608"/>
                    <a:pt x="-3089" y="10155"/>
                    <a:pt x="4163" y="0"/>
                  </a:cubicBezTo>
                  <a:cubicBezTo>
                    <a:pt x="7232" y="9104"/>
                    <a:pt x="5592" y="16059"/>
                    <a:pt x="6095" y="22797"/>
                  </a:cubicBezTo>
                  <a:lnTo>
                    <a:pt x="6112" y="22780"/>
                  </a:lnTo>
                  <a:close/>
                </a:path>
              </a:pathLst>
            </a:custGeom>
            <a:grpFill/>
            <a:ln w="5715" cap="flat">
              <a:noFill/>
              <a:prstDash val="solid"/>
              <a:miter/>
            </a:ln>
          </p:spPr>
          <p:txBody>
            <a:bodyPr rtlCol="0" anchor="ctr"/>
            <a:lstStyle/>
            <a:p>
              <a:endParaRPr lang="zh-CN" altLang="en-US"/>
            </a:p>
          </p:txBody>
        </p:sp>
        <p:sp>
          <p:nvSpPr>
            <p:cNvPr id="2618" name="任意多边形: 形状 2617">
              <a:extLst>
                <a:ext uri="{FF2B5EF4-FFF2-40B4-BE49-F238E27FC236}">
                  <a16:creationId xmlns:a16="http://schemas.microsoft.com/office/drawing/2014/main" id="{9AD50BAE-F617-475A-E32C-7C97A74A02B6}"/>
                </a:ext>
              </a:extLst>
            </p:cNvPr>
            <p:cNvSpPr/>
            <p:nvPr/>
          </p:nvSpPr>
          <p:spPr>
            <a:xfrm>
              <a:off x="5395790" y="5323705"/>
              <a:ext cx="1396" cy="1297"/>
            </a:xfrm>
            <a:custGeom>
              <a:avLst/>
              <a:gdLst>
                <a:gd name="connsiteX0" fmla="*/ 1385 w 1396"/>
                <a:gd name="connsiteY0" fmla="*/ 0 h 1297"/>
                <a:gd name="connsiteX1" fmla="*/ 659 w 1396"/>
                <a:gd name="connsiteY1" fmla="*/ 1297 h 1297"/>
                <a:gd name="connsiteX2" fmla="*/ 1396 w 1396"/>
                <a:gd name="connsiteY2" fmla="*/ 0 h 1297"/>
                <a:gd name="connsiteX3" fmla="*/ 1385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85" y="0"/>
                  </a:moveTo>
                  <a:cubicBezTo>
                    <a:pt x="1139" y="457"/>
                    <a:pt x="796" y="1326"/>
                    <a:pt x="659" y="1297"/>
                  </a:cubicBezTo>
                  <a:cubicBezTo>
                    <a:pt x="-427" y="1057"/>
                    <a:pt x="-164" y="549"/>
                    <a:pt x="1396" y="0"/>
                  </a:cubicBezTo>
                  <a:lnTo>
                    <a:pt x="1385" y="0"/>
                  </a:lnTo>
                  <a:close/>
                </a:path>
              </a:pathLst>
            </a:custGeom>
            <a:grpFill/>
            <a:ln w="5715" cap="flat">
              <a:noFill/>
              <a:prstDash val="solid"/>
              <a:miter/>
            </a:ln>
          </p:spPr>
          <p:txBody>
            <a:bodyPr rtlCol="0" anchor="ctr"/>
            <a:lstStyle/>
            <a:p>
              <a:endParaRPr lang="zh-CN" altLang="en-US"/>
            </a:p>
          </p:txBody>
        </p:sp>
        <p:sp>
          <p:nvSpPr>
            <p:cNvPr id="2619" name="任意多边形: 形状 2618">
              <a:extLst>
                <a:ext uri="{FF2B5EF4-FFF2-40B4-BE49-F238E27FC236}">
                  <a16:creationId xmlns:a16="http://schemas.microsoft.com/office/drawing/2014/main" id="{0171DEE4-B3E3-B3FF-DF65-009022B15E83}"/>
                </a:ext>
              </a:extLst>
            </p:cNvPr>
            <p:cNvSpPr/>
            <p:nvPr/>
          </p:nvSpPr>
          <p:spPr>
            <a:xfrm>
              <a:off x="5324823" y="5366459"/>
              <a:ext cx="1298" cy="1399"/>
            </a:xfrm>
            <a:custGeom>
              <a:avLst/>
              <a:gdLst>
                <a:gd name="connsiteX0" fmla="*/ 0 w 1298"/>
                <a:gd name="connsiteY0" fmla="*/ 6 h 1399"/>
                <a:gd name="connsiteX1" fmla="*/ 1297 w 1298"/>
                <a:gd name="connsiteY1" fmla="*/ 731 h 1399"/>
                <a:gd name="connsiteX2" fmla="*/ 11 w 1298"/>
                <a:gd name="connsiteY2" fmla="*/ 0 h 1399"/>
                <a:gd name="connsiteX3" fmla="*/ 0 w 1298"/>
                <a:gd name="connsiteY3" fmla="*/ 6 h 1399"/>
              </a:gdLst>
              <a:ahLst/>
              <a:cxnLst>
                <a:cxn ang="0">
                  <a:pos x="connsiteX0" y="connsiteY0"/>
                </a:cxn>
                <a:cxn ang="0">
                  <a:pos x="connsiteX1" y="connsiteY1"/>
                </a:cxn>
                <a:cxn ang="0">
                  <a:pos x="connsiteX2" y="connsiteY2"/>
                </a:cxn>
                <a:cxn ang="0">
                  <a:pos x="connsiteX3" y="connsiteY3"/>
                </a:cxn>
              </a:cxnLst>
              <a:rect l="l" t="t" r="r" b="b"/>
              <a:pathLst>
                <a:path w="1298" h="1399">
                  <a:moveTo>
                    <a:pt x="0" y="6"/>
                  </a:moveTo>
                  <a:cubicBezTo>
                    <a:pt x="457" y="251"/>
                    <a:pt x="1332" y="589"/>
                    <a:pt x="1297" y="731"/>
                  </a:cubicBezTo>
                  <a:cubicBezTo>
                    <a:pt x="1069" y="1829"/>
                    <a:pt x="560" y="1566"/>
                    <a:pt x="11" y="0"/>
                  </a:cubicBezTo>
                  <a:lnTo>
                    <a:pt x="0" y="6"/>
                  </a:lnTo>
                  <a:close/>
                </a:path>
              </a:pathLst>
            </a:custGeom>
            <a:grpFill/>
            <a:ln w="5715" cap="flat">
              <a:noFill/>
              <a:prstDash val="solid"/>
              <a:miter/>
            </a:ln>
          </p:spPr>
          <p:txBody>
            <a:bodyPr rtlCol="0" anchor="ctr"/>
            <a:lstStyle/>
            <a:p>
              <a:endParaRPr lang="zh-CN" altLang="en-US"/>
            </a:p>
          </p:txBody>
        </p:sp>
        <p:sp>
          <p:nvSpPr>
            <p:cNvPr id="2620" name="任意多边形: 形状 2619">
              <a:extLst>
                <a:ext uri="{FF2B5EF4-FFF2-40B4-BE49-F238E27FC236}">
                  <a16:creationId xmlns:a16="http://schemas.microsoft.com/office/drawing/2014/main" id="{3CAA6FA7-75E2-54D1-5A25-029D37039611}"/>
                </a:ext>
              </a:extLst>
            </p:cNvPr>
            <p:cNvSpPr/>
            <p:nvPr/>
          </p:nvSpPr>
          <p:spPr>
            <a:xfrm>
              <a:off x="5413623" y="5308908"/>
              <a:ext cx="50599" cy="130553"/>
            </a:xfrm>
            <a:custGeom>
              <a:avLst/>
              <a:gdLst>
                <a:gd name="connsiteX0" fmla="*/ 42771 w 50599"/>
                <a:gd name="connsiteY0" fmla="*/ 116786 h 130553"/>
                <a:gd name="connsiteX1" fmla="*/ 40085 w 50599"/>
                <a:gd name="connsiteY1" fmla="*/ 121924 h 130553"/>
                <a:gd name="connsiteX2" fmla="*/ 28255 w 50599"/>
                <a:gd name="connsiteY2" fmla="*/ 130554 h 130553"/>
                <a:gd name="connsiteX3" fmla="*/ 26306 w 50599"/>
                <a:gd name="connsiteY3" fmla="*/ 123364 h 130553"/>
                <a:gd name="connsiteX4" fmla="*/ 23569 w 50599"/>
                <a:gd name="connsiteY4" fmla="*/ 111437 h 130553"/>
                <a:gd name="connsiteX5" fmla="*/ 2006 w 50599"/>
                <a:gd name="connsiteY5" fmla="*/ 101465 h 130553"/>
                <a:gd name="connsiteX6" fmla="*/ 0 w 50599"/>
                <a:gd name="connsiteY6" fmla="*/ 97035 h 130553"/>
                <a:gd name="connsiteX7" fmla="*/ 3280 w 50599"/>
                <a:gd name="connsiteY7" fmla="*/ 64157 h 130553"/>
                <a:gd name="connsiteX8" fmla="*/ 3280 w 50599"/>
                <a:gd name="connsiteY8" fmla="*/ 64140 h 130553"/>
                <a:gd name="connsiteX9" fmla="*/ 11773 w 50599"/>
                <a:gd name="connsiteY9" fmla="*/ 61465 h 130553"/>
                <a:gd name="connsiteX10" fmla="*/ 14499 w 50599"/>
                <a:gd name="connsiteY10" fmla="*/ 24775 h 130553"/>
                <a:gd name="connsiteX11" fmla="*/ 8447 w 50599"/>
                <a:gd name="connsiteY11" fmla="*/ 8910 h 130553"/>
                <a:gd name="connsiteX12" fmla="*/ 12287 w 50599"/>
                <a:gd name="connsiteY12" fmla="*/ 5384 h 130553"/>
                <a:gd name="connsiteX13" fmla="*/ 21488 w 50599"/>
                <a:gd name="connsiteY13" fmla="*/ 823 h 130553"/>
                <a:gd name="connsiteX14" fmla="*/ 24300 w 50599"/>
                <a:gd name="connsiteY14" fmla="*/ 12488 h 130553"/>
                <a:gd name="connsiteX15" fmla="*/ 17311 w 50599"/>
                <a:gd name="connsiteY15" fmla="*/ 31198 h 130553"/>
                <a:gd name="connsiteX16" fmla="*/ 30712 w 50599"/>
                <a:gd name="connsiteY16" fmla="*/ 26884 h 130553"/>
                <a:gd name="connsiteX17" fmla="*/ 34347 w 50599"/>
                <a:gd name="connsiteY17" fmla="*/ 47229 h 130553"/>
                <a:gd name="connsiteX18" fmla="*/ 39056 w 50599"/>
                <a:gd name="connsiteY18" fmla="*/ 58688 h 130553"/>
                <a:gd name="connsiteX19" fmla="*/ 29044 w 50599"/>
                <a:gd name="connsiteY19" fmla="*/ 71598 h 130553"/>
                <a:gd name="connsiteX20" fmla="*/ 28946 w 50599"/>
                <a:gd name="connsiteY20" fmla="*/ 92275 h 130553"/>
                <a:gd name="connsiteX21" fmla="*/ 44091 w 50599"/>
                <a:gd name="connsiteY21" fmla="*/ 74844 h 130553"/>
                <a:gd name="connsiteX22" fmla="*/ 43257 w 50599"/>
                <a:gd name="connsiteY22" fmla="*/ 71026 h 130553"/>
                <a:gd name="connsiteX23" fmla="*/ 44977 w 50599"/>
                <a:gd name="connsiteY23" fmla="*/ 65294 h 130553"/>
                <a:gd name="connsiteX24" fmla="*/ 50589 w 50599"/>
                <a:gd name="connsiteY24" fmla="*/ 69386 h 130553"/>
                <a:gd name="connsiteX25" fmla="*/ 47709 w 50599"/>
                <a:gd name="connsiteY25" fmla="*/ 81954 h 130553"/>
                <a:gd name="connsiteX26" fmla="*/ 39993 w 50599"/>
                <a:gd name="connsiteY26" fmla="*/ 111317 h 130553"/>
                <a:gd name="connsiteX27" fmla="*/ 42771 w 50599"/>
                <a:gd name="connsiteY27" fmla="*/ 116786 h 13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0599" h="130553">
                  <a:moveTo>
                    <a:pt x="42771" y="116786"/>
                  </a:moveTo>
                  <a:cubicBezTo>
                    <a:pt x="42554" y="118929"/>
                    <a:pt x="41914" y="122370"/>
                    <a:pt x="40085" y="121924"/>
                  </a:cubicBezTo>
                  <a:cubicBezTo>
                    <a:pt x="32410" y="120050"/>
                    <a:pt x="32067" y="127610"/>
                    <a:pt x="28255" y="130554"/>
                  </a:cubicBezTo>
                  <a:cubicBezTo>
                    <a:pt x="25397" y="128588"/>
                    <a:pt x="26683" y="125759"/>
                    <a:pt x="26306" y="123364"/>
                  </a:cubicBezTo>
                  <a:cubicBezTo>
                    <a:pt x="23163" y="119958"/>
                    <a:pt x="26929" y="114861"/>
                    <a:pt x="23569" y="111437"/>
                  </a:cubicBezTo>
                  <a:cubicBezTo>
                    <a:pt x="7807" y="122330"/>
                    <a:pt x="6006" y="121461"/>
                    <a:pt x="2006" y="101465"/>
                  </a:cubicBezTo>
                  <a:cubicBezTo>
                    <a:pt x="1697" y="99916"/>
                    <a:pt x="686" y="98510"/>
                    <a:pt x="0" y="97035"/>
                  </a:cubicBezTo>
                  <a:cubicBezTo>
                    <a:pt x="543" y="86023"/>
                    <a:pt x="2452" y="75141"/>
                    <a:pt x="3280" y="64157"/>
                  </a:cubicBezTo>
                  <a:lnTo>
                    <a:pt x="3280" y="64140"/>
                  </a:lnTo>
                  <a:cubicBezTo>
                    <a:pt x="5847" y="63334"/>
                    <a:pt x="8413" y="62522"/>
                    <a:pt x="11773" y="61465"/>
                  </a:cubicBezTo>
                  <a:cubicBezTo>
                    <a:pt x="9893" y="49332"/>
                    <a:pt x="8818" y="36891"/>
                    <a:pt x="14499" y="24775"/>
                  </a:cubicBezTo>
                  <a:cubicBezTo>
                    <a:pt x="17482" y="18408"/>
                    <a:pt x="15019" y="12659"/>
                    <a:pt x="8447" y="8910"/>
                  </a:cubicBezTo>
                  <a:cubicBezTo>
                    <a:pt x="9938" y="7487"/>
                    <a:pt x="10910" y="5875"/>
                    <a:pt x="12287" y="5384"/>
                  </a:cubicBezTo>
                  <a:cubicBezTo>
                    <a:pt x="15631" y="4190"/>
                    <a:pt x="17008" y="-2251"/>
                    <a:pt x="21488" y="823"/>
                  </a:cubicBezTo>
                  <a:cubicBezTo>
                    <a:pt x="25186" y="3361"/>
                    <a:pt x="26380" y="7653"/>
                    <a:pt x="24300" y="12488"/>
                  </a:cubicBezTo>
                  <a:cubicBezTo>
                    <a:pt x="21734" y="18454"/>
                    <a:pt x="19722" y="24655"/>
                    <a:pt x="17311" y="31198"/>
                  </a:cubicBezTo>
                  <a:cubicBezTo>
                    <a:pt x="22951" y="33947"/>
                    <a:pt x="25832" y="28238"/>
                    <a:pt x="30712" y="26884"/>
                  </a:cubicBezTo>
                  <a:cubicBezTo>
                    <a:pt x="32033" y="33633"/>
                    <a:pt x="37507" y="39159"/>
                    <a:pt x="34347" y="47229"/>
                  </a:cubicBezTo>
                  <a:cubicBezTo>
                    <a:pt x="32456" y="52053"/>
                    <a:pt x="49875" y="53499"/>
                    <a:pt x="39056" y="58688"/>
                  </a:cubicBezTo>
                  <a:cubicBezTo>
                    <a:pt x="31907" y="62117"/>
                    <a:pt x="33679" y="68192"/>
                    <a:pt x="29044" y="71598"/>
                  </a:cubicBezTo>
                  <a:cubicBezTo>
                    <a:pt x="21597" y="77073"/>
                    <a:pt x="23477" y="84543"/>
                    <a:pt x="28946" y="92275"/>
                  </a:cubicBezTo>
                  <a:cubicBezTo>
                    <a:pt x="34181" y="86360"/>
                    <a:pt x="33696" y="75627"/>
                    <a:pt x="44091" y="74844"/>
                  </a:cubicBezTo>
                  <a:cubicBezTo>
                    <a:pt x="45497" y="74736"/>
                    <a:pt x="44480" y="72147"/>
                    <a:pt x="43257" y="71026"/>
                  </a:cubicBezTo>
                  <a:cubicBezTo>
                    <a:pt x="39879" y="67923"/>
                    <a:pt x="42108" y="66083"/>
                    <a:pt x="44977" y="65294"/>
                  </a:cubicBezTo>
                  <a:cubicBezTo>
                    <a:pt x="48023" y="64460"/>
                    <a:pt x="50795" y="66306"/>
                    <a:pt x="50589" y="69386"/>
                  </a:cubicBezTo>
                  <a:cubicBezTo>
                    <a:pt x="50309" y="73638"/>
                    <a:pt x="49509" y="78136"/>
                    <a:pt x="47709" y="81954"/>
                  </a:cubicBezTo>
                  <a:cubicBezTo>
                    <a:pt x="43297" y="91309"/>
                    <a:pt x="43531" y="101784"/>
                    <a:pt x="39993" y="111317"/>
                  </a:cubicBezTo>
                  <a:cubicBezTo>
                    <a:pt x="39193" y="113460"/>
                    <a:pt x="40971" y="115386"/>
                    <a:pt x="42771" y="116786"/>
                  </a:cubicBezTo>
                  <a:close/>
                </a:path>
              </a:pathLst>
            </a:custGeom>
            <a:grpFill/>
            <a:ln w="5715" cap="flat">
              <a:noFill/>
              <a:prstDash val="solid"/>
              <a:miter/>
            </a:ln>
          </p:spPr>
          <p:txBody>
            <a:bodyPr rtlCol="0" anchor="ctr"/>
            <a:lstStyle/>
            <a:p>
              <a:endParaRPr lang="zh-CN" altLang="en-US"/>
            </a:p>
          </p:txBody>
        </p:sp>
        <p:sp>
          <p:nvSpPr>
            <p:cNvPr id="2621" name="任意多边形: 形状 2620">
              <a:extLst>
                <a:ext uri="{FF2B5EF4-FFF2-40B4-BE49-F238E27FC236}">
                  <a16:creationId xmlns:a16="http://schemas.microsoft.com/office/drawing/2014/main" id="{7304C5E6-D5DA-A6DA-95B3-8B53353AD685}"/>
                </a:ext>
              </a:extLst>
            </p:cNvPr>
            <p:cNvSpPr/>
            <p:nvPr userDrawn="1"/>
          </p:nvSpPr>
          <p:spPr>
            <a:xfrm>
              <a:off x="5381032" y="5389547"/>
              <a:ext cx="33241" cy="76609"/>
            </a:xfrm>
            <a:custGeom>
              <a:avLst/>
              <a:gdLst>
                <a:gd name="connsiteX0" fmla="*/ 29356 w 33241"/>
                <a:gd name="connsiteY0" fmla="*/ 16334 h 76609"/>
                <a:gd name="connsiteX1" fmla="*/ 25338 w 33241"/>
                <a:gd name="connsiteY1" fmla="*/ 36525 h 76609"/>
                <a:gd name="connsiteX2" fmla="*/ 28345 w 33241"/>
                <a:gd name="connsiteY2" fmla="*/ 40331 h 76609"/>
                <a:gd name="connsiteX3" fmla="*/ 29722 w 33241"/>
                <a:gd name="connsiteY3" fmla="*/ 43605 h 76609"/>
                <a:gd name="connsiteX4" fmla="*/ 26430 w 33241"/>
                <a:gd name="connsiteY4" fmla="*/ 47212 h 76609"/>
                <a:gd name="connsiteX5" fmla="*/ 11874 w 33241"/>
                <a:gd name="connsiteY5" fmla="*/ 61373 h 76609"/>
                <a:gd name="connsiteX6" fmla="*/ 3593 w 33241"/>
                <a:gd name="connsiteY6" fmla="*/ 76610 h 76609"/>
                <a:gd name="connsiteX7" fmla="*/ 3216 w 33241"/>
                <a:gd name="connsiteY7" fmla="*/ 51098 h 76609"/>
                <a:gd name="connsiteX8" fmla="*/ 14926 w 33241"/>
                <a:gd name="connsiteY8" fmla="*/ 29924 h 76609"/>
                <a:gd name="connsiteX9" fmla="*/ 16080 w 33241"/>
                <a:gd name="connsiteY9" fmla="*/ 19677 h 76609"/>
                <a:gd name="connsiteX10" fmla="*/ 27339 w 33241"/>
                <a:gd name="connsiteY10" fmla="*/ 0 h 76609"/>
                <a:gd name="connsiteX11" fmla="*/ 30905 w 33241"/>
                <a:gd name="connsiteY11" fmla="*/ 2766 h 76609"/>
                <a:gd name="connsiteX12" fmla="*/ 29356 w 33241"/>
                <a:gd name="connsiteY12" fmla="*/ 16334 h 76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241" h="76609">
                  <a:moveTo>
                    <a:pt x="29356" y="16334"/>
                  </a:moveTo>
                  <a:cubicBezTo>
                    <a:pt x="29282" y="23317"/>
                    <a:pt x="29408" y="30387"/>
                    <a:pt x="25338" y="36525"/>
                  </a:cubicBezTo>
                  <a:cubicBezTo>
                    <a:pt x="22161" y="41320"/>
                    <a:pt x="25379" y="40348"/>
                    <a:pt x="28345" y="40331"/>
                  </a:cubicBezTo>
                  <a:cubicBezTo>
                    <a:pt x="30556" y="40314"/>
                    <a:pt x="31036" y="41857"/>
                    <a:pt x="29722" y="43605"/>
                  </a:cubicBezTo>
                  <a:cubicBezTo>
                    <a:pt x="28745" y="44897"/>
                    <a:pt x="27482" y="45971"/>
                    <a:pt x="26430" y="47212"/>
                  </a:cubicBezTo>
                  <a:cubicBezTo>
                    <a:pt x="21967" y="52475"/>
                    <a:pt x="12777" y="54013"/>
                    <a:pt x="11874" y="61373"/>
                  </a:cubicBezTo>
                  <a:cubicBezTo>
                    <a:pt x="11040" y="68163"/>
                    <a:pt x="4159" y="70180"/>
                    <a:pt x="3593" y="76610"/>
                  </a:cubicBezTo>
                  <a:cubicBezTo>
                    <a:pt x="-230" y="67803"/>
                    <a:pt x="-1922" y="58916"/>
                    <a:pt x="3216" y="51098"/>
                  </a:cubicBezTo>
                  <a:cubicBezTo>
                    <a:pt x="7668" y="44320"/>
                    <a:pt x="9068" y="36050"/>
                    <a:pt x="14926" y="29924"/>
                  </a:cubicBezTo>
                  <a:cubicBezTo>
                    <a:pt x="16823" y="27941"/>
                    <a:pt x="19578" y="23500"/>
                    <a:pt x="16080" y="19677"/>
                  </a:cubicBezTo>
                  <a:cubicBezTo>
                    <a:pt x="13228" y="9339"/>
                    <a:pt x="14851" y="1560"/>
                    <a:pt x="27339" y="0"/>
                  </a:cubicBezTo>
                  <a:cubicBezTo>
                    <a:pt x="28716" y="675"/>
                    <a:pt x="29911" y="1594"/>
                    <a:pt x="30905" y="2766"/>
                  </a:cubicBezTo>
                  <a:cubicBezTo>
                    <a:pt x="32882" y="7567"/>
                    <a:pt x="35631" y="12465"/>
                    <a:pt x="29356" y="16334"/>
                  </a:cubicBezTo>
                  <a:close/>
                </a:path>
              </a:pathLst>
            </a:custGeom>
            <a:grpFill/>
            <a:ln w="5715" cap="flat">
              <a:noFill/>
              <a:prstDash val="solid"/>
              <a:miter/>
            </a:ln>
          </p:spPr>
          <p:txBody>
            <a:bodyPr rtlCol="0" anchor="ctr"/>
            <a:lstStyle/>
            <a:p>
              <a:endParaRPr lang="zh-CN" altLang="en-US"/>
            </a:p>
          </p:txBody>
        </p:sp>
        <p:sp>
          <p:nvSpPr>
            <p:cNvPr id="2622" name="任意多边形: 形状 2621">
              <a:extLst>
                <a:ext uri="{FF2B5EF4-FFF2-40B4-BE49-F238E27FC236}">
                  <a16:creationId xmlns:a16="http://schemas.microsoft.com/office/drawing/2014/main" id="{AD0FDC45-E0B5-138C-F066-D2E379194513}"/>
                </a:ext>
              </a:extLst>
            </p:cNvPr>
            <p:cNvSpPr/>
            <p:nvPr/>
          </p:nvSpPr>
          <p:spPr>
            <a:xfrm>
              <a:off x="5389885" y="5373065"/>
              <a:ext cx="31097" cy="39439"/>
            </a:xfrm>
            <a:custGeom>
              <a:avLst/>
              <a:gdLst>
                <a:gd name="connsiteX0" fmla="*/ 20458 w 31097"/>
                <a:gd name="connsiteY0" fmla="*/ 19717 h 39439"/>
                <a:gd name="connsiteX1" fmla="*/ 13514 w 31097"/>
                <a:gd name="connsiteY1" fmla="*/ 20362 h 39439"/>
                <a:gd name="connsiteX2" fmla="*/ 7227 w 31097"/>
                <a:gd name="connsiteY2" fmla="*/ 36165 h 39439"/>
                <a:gd name="connsiteX3" fmla="*/ 724 w 31097"/>
                <a:gd name="connsiteY3" fmla="*/ 39439 h 39439"/>
                <a:gd name="connsiteX4" fmla="*/ 2924 w 31097"/>
                <a:gd name="connsiteY4" fmla="*/ 30026 h 39439"/>
                <a:gd name="connsiteX5" fmla="*/ 3621 w 31097"/>
                <a:gd name="connsiteY5" fmla="*/ 28866 h 39439"/>
                <a:gd name="connsiteX6" fmla="*/ 16051 w 31097"/>
                <a:gd name="connsiteY6" fmla="*/ 12853 h 39439"/>
                <a:gd name="connsiteX7" fmla="*/ 27019 w 31097"/>
                <a:gd name="connsiteY7" fmla="*/ 0 h 39439"/>
                <a:gd name="connsiteX8" fmla="*/ 27081 w 31097"/>
                <a:gd name="connsiteY8" fmla="*/ 1554 h 39439"/>
                <a:gd name="connsiteX9" fmla="*/ 23738 w 31097"/>
                <a:gd name="connsiteY9" fmla="*/ 32873 h 39439"/>
                <a:gd name="connsiteX10" fmla="*/ 20503 w 31097"/>
                <a:gd name="connsiteY10" fmla="*/ 32816 h 39439"/>
                <a:gd name="connsiteX11" fmla="*/ 20441 w 31097"/>
                <a:gd name="connsiteY11" fmla="*/ 19711 h 39439"/>
                <a:gd name="connsiteX12" fmla="*/ 20458 w 31097"/>
                <a:gd name="connsiteY12" fmla="*/ 19711 h 39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097" h="39439">
                  <a:moveTo>
                    <a:pt x="20458" y="19717"/>
                  </a:moveTo>
                  <a:cubicBezTo>
                    <a:pt x="18063" y="19014"/>
                    <a:pt x="15629" y="17179"/>
                    <a:pt x="13514" y="20362"/>
                  </a:cubicBezTo>
                  <a:cubicBezTo>
                    <a:pt x="10302" y="25203"/>
                    <a:pt x="6170" y="29638"/>
                    <a:pt x="7227" y="36165"/>
                  </a:cubicBezTo>
                  <a:cubicBezTo>
                    <a:pt x="5061" y="37256"/>
                    <a:pt x="2896" y="38348"/>
                    <a:pt x="724" y="39439"/>
                  </a:cubicBezTo>
                  <a:cubicBezTo>
                    <a:pt x="-471" y="36056"/>
                    <a:pt x="-471" y="36056"/>
                    <a:pt x="2924" y="30026"/>
                  </a:cubicBezTo>
                  <a:cubicBezTo>
                    <a:pt x="3153" y="29621"/>
                    <a:pt x="3724" y="29112"/>
                    <a:pt x="3621" y="28866"/>
                  </a:cubicBezTo>
                  <a:cubicBezTo>
                    <a:pt x="-1762" y="16088"/>
                    <a:pt x="8410" y="15539"/>
                    <a:pt x="16051" y="12853"/>
                  </a:cubicBezTo>
                  <a:cubicBezTo>
                    <a:pt x="22126" y="10721"/>
                    <a:pt x="20235" y="1629"/>
                    <a:pt x="27019" y="0"/>
                  </a:cubicBezTo>
                  <a:cubicBezTo>
                    <a:pt x="27030" y="526"/>
                    <a:pt x="26830" y="1189"/>
                    <a:pt x="27081" y="1554"/>
                  </a:cubicBezTo>
                  <a:cubicBezTo>
                    <a:pt x="34802" y="12950"/>
                    <a:pt x="30110" y="22997"/>
                    <a:pt x="23738" y="32873"/>
                  </a:cubicBezTo>
                  <a:cubicBezTo>
                    <a:pt x="22658" y="32861"/>
                    <a:pt x="21584" y="32844"/>
                    <a:pt x="20503" y="32816"/>
                  </a:cubicBezTo>
                  <a:cubicBezTo>
                    <a:pt x="23835" y="28432"/>
                    <a:pt x="20395" y="24083"/>
                    <a:pt x="20441" y="19711"/>
                  </a:cubicBezTo>
                  <a:lnTo>
                    <a:pt x="20458" y="19711"/>
                  </a:lnTo>
                  <a:close/>
                </a:path>
              </a:pathLst>
            </a:custGeom>
            <a:grpFill/>
            <a:ln w="5715" cap="flat">
              <a:noFill/>
              <a:prstDash val="solid"/>
              <a:miter/>
            </a:ln>
          </p:spPr>
          <p:txBody>
            <a:bodyPr rtlCol="0" anchor="ctr"/>
            <a:lstStyle/>
            <a:p>
              <a:endParaRPr lang="zh-CN" altLang="en-US"/>
            </a:p>
          </p:txBody>
        </p:sp>
        <p:sp>
          <p:nvSpPr>
            <p:cNvPr id="2623" name="任意多边形: 形状 2622">
              <a:extLst>
                <a:ext uri="{FF2B5EF4-FFF2-40B4-BE49-F238E27FC236}">
                  <a16:creationId xmlns:a16="http://schemas.microsoft.com/office/drawing/2014/main" id="{0A54D0D9-49F3-989B-0FF3-291BA631993D}"/>
                </a:ext>
              </a:extLst>
            </p:cNvPr>
            <p:cNvSpPr/>
            <p:nvPr userDrawn="1"/>
          </p:nvSpPr>
          <p:spPr>
            <a:xfrm>
              <a:off x="5410337" y="5456695"/>
              <a:ext cx="4395" cy="8450"/>
            </a:xfrm>
            <a:custGeom>
              <a:avLst/>
              <a:gdLst>
                <a:gd name="connsiteX0" fmla="*/ 0 w 4395"/>
                <a:gd name="connsiteY0" fmla="*/ 8450 h 8450"/>
                <a:gd name="connsiteX1" fmla="*/ 623 w 4395"/>
                <a:gd name="connsiteY1" fmla="*/ 2084 h 8450"/>
                <a:gd name="connsiteX2" fmla="*/ 2675 w 4395"/>
                <a:gd name="connsiteY2" fmla="*/ 3 h 8450"/>
                <a:gd name="connsiteX3" fmla="*/ 3789 w 4395"/>
                <a:gd name="connsiteY3" fmla="*/ 3490 h 8450"/>
                <a:gd name="connsiteX4" fmla="*/ 0 w 4395"/>
                <a:gd name="connsiteY4" fmla="*/ 8450 h 8450"/>
                <a:gd name="connsiteX5" fmla="*/ 0 w 4395"/>
                <a:gd name="connsiteY5" fmla="*/ 8450 h 8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5" h="8450">
                  <a:moveTo>
                    <a:pt x="0" y="8450"/>
                  </a:moveTo>
                  <a:cubicBezTo>
                    <a:pt x="177" y="6324"/>
                    <a:pt x="171" y="4159"/>
                    <a:pt x="623" y="2084"/>
                  </a:cubicBezTo>
                  <a:cubicBezTo>
                    <a:pt x="806" y="1238"/>
                    <a:pt x="2057" y="-76"/>
                    <a:pt x="2675" y="3"/>
                  </a:cubicBezTo>
                  <a:cubicBezTo>
                    <a:pt x="5035" y="301"/>
                    <a:pt x="4504" y="2238"/>
                    <a:pt x="3789" y="3490"/>
                  </a:cubicBezTo>
                  <a:cubicBezTo>
                    <a:pt x="2772" y="5284"/>
                    <a:pt x="1286" y="6810"/>
                    <a:pt x="0" y="8450"/>
                  </a:cubicBezTo>
                  <a:lnTo>
                    <a:pt x="0" y="8450"/>
                  </a:lnTo>
                  <a:close/>
                </a:path>
              </a:pathLst>
            </a:custGeom>
            <a:grpFill/>
            <a:ln w="5715" cap="flat">
              <a:noFill/>
              <a:prstDash val="solid"/>
              <a:miter/>
            </a:ln>
          </p:spPr>
          <p:txBody>
            <a:bodyPr rtlCol="0" anchor="ctr"/>
            <a:lstStyle/>
            <a:p>
              <a:endParaRPr lang="zh-CN" altLang="en-US"/>
            </a:p>
          </p:txBody>
        </p:sp>
        <p:sp>
          <p:nvSpPr>
            <p:cNvPr id="2624" name="任意多边形: 形状 2623">
              <a:extLst>
                <a:ext uri="{FF2B5EF4-FFF2-40B4-BE49-F238E27FC236}">
                  <a16:creationId xmlns:a16="http://schemas.microsoft.com/office/drawing/2014/main" id="{1C923427-55CE-F1FA-DEB9-659A54932395}"/>
                </a:ext>
              </a:extLst>
            </p:cNvPr>
            <p:cNvSpPr/>
            <p:nvPr userDrawn="1"/>
          </p:nvSpPr>
          <p:spPr>
            <a:xfrm>
              <a:off x="5335578" y="5411579"/>
              <a:ext cx="1578" cy="1840"/>
            </a:xfrm>
            <a:custGeom>
              <a:avLst/>
              <a:gdLst>
                <a:gd name="connsiteX0" fmla="*/ 1155 w 1578"/>
                <a:gd name="connsiteY0" fmla="*/ 1840 h 1840"/>
                <a:gd name="connsiteX1" fmla="*/ 1 w 1578"/>
                <a:gd name="connsiteY1" fmla="*/ 1406 h 1840"/>
                <a:gd name="connsiteX2" fmla="*/ 424 w 1578"/>
                <a:gd name="connsiteY2" fmla="*/ 0 h 1840"/>
                <a:gd name="connsiteX3" fmla="*/ 1578 w 1578"/>
                <a:gd name="connsiteY3" fmla="*/ 434 h 1840"/>
                <a:gd name="connsiteX4" fmla="*/ 1155 w 1578"/>
                <a:gd name="connsiteY4" fmla="*/ 1840 h 1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 h="1840">
                  <a:moveTo>
                    <a:pt x="1155" y="1840"/>
                  </a:moveTo>
                  <a:cubicBezTo>
                    <a:pt x="749" y="1697"/>
                    <a:pt x="7" y="1560"/>
                    <a:pt x="1" y="1406"/>
                  </a:cubicBezTo>
                  <a:cubicBezTo>
                    <a:pt x="-16" y="943"/>
                    <a:pt x="264" y="468"/>
                    <a:pt x="424" y="0"/>
                  </a:cubicBezTo>
                  <a:cubicBezTo>
                    <a:pt x="830" y="143"/>
                    <a:pt x="1572" y="274"/>
                    <a:pt x="1578" y="434"/>
                  </a:cubicBezTo>
                  <a:cubicBezTo>
                    <a:pt x="1595" y="897"/>
                    <a:pt x="1315" y="1366"/>
                    <a:pt x="1155" y="1840"/>
                  </a:cubicBezTo>
                  <a:close/>
                </a:path>
              </a:pathLst>
            </a:custGeom>
            <a:grpFill/>
            <a:ln w="5715" cap="flat">
              <a:noFill/>
              <a:prstDash val="solid"/>
              <a:miter/>
            </a:ln>
          </p:spPr>
          <p:txBody>
            <a:bodyPr rtlCol="0" anchor="ctr"/>
            <a:lstStyle/>
            <a:p>
              <a:endParaRPr lang="zh-CN" altLang="en-US"/>
            </a:p>
          </p:txBody>
        </p:sp>
        <p:sp>
          <p:nvSpPr>
            <p:cNvPr id="2625" name="任意多边形: 形状 2624">
              <a:extLst>
                <a:ext uri="{FF2B5EF4-FFF2-40B4-BE49-F238E27FC236}">
                  <a16:creationId xmlns:a16="http://schemas.microsoft.com/office/drawing/2014/main" id="{18197B52-4766-EF55-9DBB-28C032389B5C}"/>
                </a:ext>
              </a:extLst>
            </p:cNvPr>
            <p:cNvSpPr/>
            <p:nvPr userDrawn="1"/>
          </p:nvSpPr>
          <p:spPr>
            <a:xfrm>
              <a:off x="5328098" y="5411235"/>
              <a:ext cx="1397" cy="1297"/>
            </a:xfrm>
            <a:custGeom>
              <a:avLst/>
              <a:gdLst>
                <a:gd name="connsiteX0" fmla="*/ 34 w 1397"/>
                <a:gd name="connsiteY0" fmla="*/ 1298 h 1297"/>
                <a:gd name="connsiteX1" fmla="*/ 743 w 1397"/>
                <a:gd name="connsiteY1" fmla="*/ 1 h 1297"/>
                <a:gd name="connsiteX2" fmla="*/ 0 w 1397"/>
                <a:gd name="connsiteY2" fmla="*/ 1269 h 1297"/>
                <a:gd name="connsiteX3" fmla="*/ 34 w 1397"/>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7" h="1297">
                  <a:moveTo>
                    <a:pt x="34" y="1298"/>
                  </a:moveTo>
                  <a:cubicBezTo>
                    <a:pt x="274" y="841"/>
                    <a:pt x="606" y="-28"/>
                    <a:pt x="743" y="1"/>
                  </a:cubicBezTo>
                  <a:cubicBezTo>
                    <a:pt x="1823" y="229"/>
                    <a:pt x="1560" y="726"/>
                    <a:pt x="0" y="1269"/>
                  </a:cubicBezTo>
                  <a:cubicBezTo>
                    <a:pt x="0" y="1269"/>
                    <a:pt x="34" y="1298"/>
                    <a:pt x="34" y="1298"/>
                  </a:cubicBezTo>
                  <a:close/>
                </a:path>
              </a:pathLst>
            </a:custGeom>
            <a:grpFill/>
            <a:ln w="5715" cap="flat">
              <a:noFill/>
              <a:prstDash val="solid"/>
              <a:miter/>
            </a:ln>
          </p:spPr>
          <p:txBody>
            <a:bodyPr rtlCol="0" anchor="ctr"/>
            <a:lstStyle/>
            <a:p>
              <a:endParaRPr lang="zh-CN" altLang="en-US"/>
            </a:p>
          </p:txBody>
        </p:sp>
        <p:sp>
          <p:nvSpPr>
            <p:cNvPr id="2626" name="任意多边形: 形状 2625">
              <a:extLst>
                <a:ext uri="{FF2B5EF4-FFF2-40B4-BE49-F238E27FC236}">
                  <a16:creationId xmlns:a16="http://schemas.microsoft.com/office/drawing/2014/main" id="{512C9C9E-4DA7-27B0-2CBD-B8A9058C4329}"/>
                </a:ext>
              </a:extLst>
            </p:cNvPr>
            <p:cNvSpPr/>
            <p:nvPr userDrawn="1"/>
          </p:nvSpPr>
          <p:spPr>
            <a:xfrm>
              <a:off x="5408936" y="5465145"/>
              <a:ext cx="1395" cy="1298"/>
            </a:xfrm>
            <a:custGeom>
              <a:avLst/>
              <a:gdLst>
                <a:gd name="connsiteX0" fmla="*/ 1395 w 1395"/>
                <a:gd name="connsiteY0" fmla="*/ 0 h 1298"/>
                <a:gd name="connsiteX1" fmla="*/ 663 w 1395"/>
                <a:gd name="connsiteY1" fmla="*/ 1297 h 1298"/>
                <a:gd name="connsiteX2" fmla="*/ 1395 w 1395"/>
                <a:gd name="connsiteY2" fmla="*/ 0 h 1298"/>
                <a:gd name="connsiteX3" fmla="*/ 1395 w 1395"/>
                <a:gd name="connsiteY3" fmla="*/ 0 h 1298"/>
              </a:gdLst>
              <a:ahLst/>
              <a:cxnLst>
                <a:cxn ang="0">
                  <a:pos x="connsiteX0" y="connsiteY0"/>
                </a:cxn>
                <a:cxn ang="0">
                  <a:pos x="connsiteX1" y="connsiteY1"/>
                </a:cxn>
                <a:cxn ang="0">
                  <a:pos x="connsiteX2" y="connsiteY2"/>
                </a:cxn>
                <a:cxn ang="0">
                  <a:pos x="connsiteX3" y="connsiteY3"/>
                </a:cxn>
              </a:cxnLst>
              <a:rect l="l" t="t" r="r" b="b"/>
              <a:pathLst>
                <a:path w="1395" h="1298">
                  <a:moveTo>
                    <a:pt x="1395" y="0"/>
                  </a:moveTo>
                  <a:cubicBezTo>
                    <a:pt x="1144" y="457"/>
                    <a:pt x="806" y="1331"/>
                    <a:pt x="663" y="1297"/>
                  </a:cubicBezTo>
                  <a:cubicBezTo>
                    <a:pt x="-428" y="1063"/>
                    <a:pt x="-165" y="554"/>
                    <a:pt x="1395" y="0"/>
                  </a:cubicBezTo>
                  <a:lnTo>
                    <a:pt x="1395" y="0"/>
                  </a:lnTo>
                  <a:close/>
                </a:path>
              </a:pathLst>
            </a:custGeom>
            <a:grpFill/>
            <a:ln w="5715" cap="flat">
              <a:noFill/>
              <a:prstDash val="solid"/>
              <a:miter/>
            </a:ln>
          </p:spPr>
          <p:txBody>
            <a:bodyPr rtlCol="0" anchor="ctr"/>
            <a:lstStyle/>
            <a:p>
              <a:endParaRPr lang="zh-CN" altLang="en-US"/>
            </a:p>
          </p:txBody>
        </p:sp>
        <p:sp>
          <p:nvSpPr>
            <p:cNvPr id="2627" name="任意多边形: 形状 2626">
              <a:extLst>
                <a:ext uri="{FF2B5EF4-FFF2-40B4-BE49-F238E27FC236}">
                  <a16:creationId xmlns:a16="http://schemas.microsoft.com/office/drawing/2014/main" id="{61BE298C-830E-E239-EDB4-8E9AC3727554}"/>
                </a:ext>
              </a:extLst>
            </p:cNvPr>
            <p:cNvSpPr/>
            <p:nvPr/>
          </p:nvSpPr>
          <p:spPr>
            <a:xfrm>
              <a:off x="5364291" y="4836873"/>
              <a:ext cx="23025" cy="23025"/>
            </a:xfrm>
            <a:custGeom>
              <a:avLst/>
              <a:gdLst>
                <a:gd name="connsiteX0" fmla="*/ 16471 w 23025"/>
                <a:gd name="connsiteY0" fmla="*/ 3303 h 23025"/>
                <a:gd name="connsiteX1" fmla="*/ 23026 w 23025"/>
                <a:gd name="connsiteY1" fmla="*/ 6607 h 23025"/>
                <a:gd name="connsiteX2" fmla="*/ 16276 w 23025"/>
                <a:gd name="connsiteY2" fmla="*/ 16345 h 23025"/>
                <a:gd name="connsiteX3" fmla="*/ 13224 w 23025"/>
                <a:gd name="connsiteY3" fmla="*/ 18865 h 23025"/>
                <a:gd name="connsiteX4" fmla="*/ 8418 w 23025"/>
                <a:gd name="connsiteY4" fmla="*/ 22306 h 23025"/>
                <a:gd name="connsiteX5" fmla="*/ 6584 w 23025"/>
                <a:gd name="connsiteY5" fmla="*/ 23026 h 23025"/>
                <a:gd name="connsiteX6" fmla="*/ 0 w 23025"/>
                <a:gd name="connsiteY6" fmla="*/ 19734 h 23025"/>
                <a:gd name="connsiteX7" fmla="*/ 6 w 23025"/>
                <a:gd name="connsiteY7" fmla="*/ 19734 h 23025"/>
                <a:gd name="connsiteX8" fmla="*/ 3212 w 23025"/>
                <a:gd name="connsiteY8" fmla="*/ 16419 h 23025"/>
                <a:gd name="connsiteX9" fmla="*/ 1183 w 23025"/>
                <a:gd name="connsiteY9" fmla="*/ 8784 h 23025"/>
                <a:gd name="connsiteX10" fmla="*/ 6584 w 23025"/>
                <a:gd name="connsiteY10" fmla="*/ 0 h 23025"/>
                <a:gd name="connsiteX11" fmla="*/ 7744 w 23025"/>
                <a:gd name="connsiteY11" fmla="*/ 2200 h 23025"/>
                <a:gd name="connsiteX12" fmla="*/ 6589 w 23025"/>
                <a:gd name="connsiteY12" fmla="*/ 3303 h 23025"/>
                <a:gd name="connsiteX13" fmla="*/ 16471 w 23025"/>
                <a:gd name="connsiteY13" fmla="*/ 3303 h 2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025" h="23025">
                  <a:moveTo>
                    <a:pt x="16471" y="3303"/>
                  </a:moveTo>
                  <a:cubicBezTo>
                    <a:pt x="19185" y="3355"/>
                    <a:pt x="21626" y="3949"/>
                    <a:pt x="23026" y="6607"/>
                  </a:cubicBezTo>
                  <a:cubicBezTo>
                    <a:pt x="20574" y="9710"/>
                    <a:pt x="19711" y="13922"/>
                    <a:pt x="16276" y="16345"/>
                  </a:cubicBezTo>
                  <a:cubicBezTo>
                    <a:pt x="15322" y="17259"/>
                    <a:pt x="14288" y="18082"/>
                    <a:pt x="13224" y="18865"/>
                  </a:cubicBezTo>
                  <a:cubicBezTo>
                    <a:pt x="11681" y="20088"/>
                    <a:pt x="10098" y="21266"/>
                    <a:pt x="8418" y="22306"/>
                  </a:cubicBezTo>
                  <a:cubicBezTo>
                    <a:pt x="7812" y="22557"/>
                    <a:pt x="7195" y="22792"/>
                    <a:pt x="6584" y="23026"/>
                  </a:cubicBezTo>
                  <a:cubicBezTo>
                    <a:pt x="3875" y="22963"/>
                    <a:pt x="1423" y="22374"/>
                    <a:pt x="0" y="19734"/>
                  </a:cubicBezTo>
                  <a:lnTo>
                    <a:pt x="6" y="19734"/>
                  </a:lnTo>
                  <a:cubicBezTo>
                    <a:pt x="1303" y="18848"/>
                    <a:pt x="2137" y="17516"/>
                    <a:pt x="3212" y="16419"/>
                  </a:cubicBezTo>
                  <a:cubicBezTo>
                    <a:pt x="2549" y="13870"/>
                    <a:pt x="2040" y="11264"/>
                    <a:pt x="1183" y="8784"/>
                  </a:cubicBezTo>
                  <a:cubicBezTo>
                    <a:pt x="-629" y="3555"/>
                    <a:pt x="932" y="560"/>
                    <a:pt x="6584" y="0"/>
                  </a:cubicBezTo>
                  <a:cubicBezTo>
                    <a:pt x="7738" y="731"/>
                    <a:pt x="8127" y="1463"/>
                    <a:pt x="7744" y="2200"/>
                  </a:cubicBezTo>
                  <a:cubicBezTo>
                    <a:pt x="7361" y="2938"/>
                    <a:pt x="6978" y="3303"/>
                    <a:pt x="6589" y="3303"/>
                  </a:cubicBezTo>
                  <a:cubicBezTo>
                    <a:pt x="9990" y="10939"/>
                    <a:pt x="10338" y="10939"/>
                    <a:pt x="16471" y="3303"/>
                  </a:cubicBezTo>
                  <a:close/>
                </a:path>
              </a:pathLst>
            </a:custGeom>
            <a:grpFill/>
            <a:ln w="5715" cap="flat">
              <a:noFill/>
              <a:prstDash val="solid"/>
              <a:miter/>
            </a:ln>
          </p:spPr>
          <p:txBody>
            <a:bodyPr rtlCol="0" anchor="ctr"/>
            <a:lstStyle/>
            <a:p>
              <a:endParaRPr lang="zh-CN" altLang="en-US"/>
            </a:p>
          </p:txBody>
        </p:sp>
        <p:sp>
          <p:nvSpPr>
            <p:cNvPr id="2628" name="任意多边形: 形状 2627">
              <a:extLst>
                <a:ext uri="{FF2B5EF4-FFF2-40B4-BE49-F238E27FC236}">
                  <a16:creationId xmlns:a16="http://schemas.microsoft.com/office/drawing/2014/main" id="{2D45F93A-89FD-74F4-064F-5BA7C7FA73BA}"/>
                </a:ext>
              </a:extLst>
            </p:cNvPr>
            <p:cNvSpPr/>
            <p:nvPr/>
          </p:nvSpPr>
          <p:spPr>
            <a:xfrm>
              <a:off x="5377969" y="4737080"/>
              <a:ext cx="9493" cy="18285"/>
            </a:xfrm>
            <a:custGeom>
              <a:avLst/>
              <a:gdLst>
                <a:gd name="connsiteX0" fmla="*/ 5490 w 9493"/>
                <a:gd name="connsiteY0" fmla="*/ 18285 h 18285"/>
                <a:gd name="connsiteX1" fmla="*/ 255 w 9493"/>
                <a:gd name="connsiteY1" fmla="*/ 5055 h 18285"/>
                <a:gd name="connsiteX2" fmla="*/ 1078 w 9493"/>
                <a:gd name="connsiteY2" fmla="*/ 769 h 18285"/>
                <a:gd name="connsiteX3" fmla="*/ 6690 w 9493"/>
                <a:gd name="connsiteY3" fmla="*/ 2152 h 18285"/>
                <a:gd name="connsiteX4" fmla="*/ 5490 w 9493"/>
                <a:gd name="connsiteY4" fmla="*/ 18285 h 18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93" h="18285">
                  <a:moveTo>
                    <a:pt x="5490" y="18285"/>
                  </a:moveTo>
                  <a:cubicBezTo>
                    <a:pt x="4953" y="13176"/>
                    <a:pt x="2793" y="9118"/>
                    <a:pt x="255" y="5055"/>
                  </a:cubicBezTo>
                  <a:cubicBezTo>
                    <a:pt x="-339" y="4106"/>
                    <a:pt x="175" y="1546"/>
                    <a:pt x="1078" y="769"/>
                  </a:cubicBezTo>
                  <a:cubicBezTo>
                    <a:pt x="3147" y="-1014"/>
                    <a:pt x="5427" y="666"/>
                    <a:pt x="6690" y="2152"/>
                  </a:cubicBezTo>
                  <a:cubicBezTo>
                    <a:pt x="11319" y="7564"/>
                    <a:pt x="9719" y="13016"/>
                    <a:pt x="5490" y="18285"/>
                  </a:cubicBezTo>
                  <a:close/>
                </a:path>
              </a:pathLst>
            </a:custGeom>
            <a:grpFill/>
            <a:ln w="5715" cap="flat">
              <a:noFill/>
              <a:prstDash val="solid"/>
              <a:miter/>
            </a:ln>
          </p:spPr>
          <p:txBody>
            <a:bodyPr rtlCol="0" anchor="ctr"/>
            <a:lstStyle/>
            <a:p>
              <a:endParaRPr lang="zh-CN" altLang="en-US"/>
            </a:p>
          </p:txBody>
        </p:sp>
        <p:sp>
          <p:nvSpPr>
            <p:cNvPr id="2629" name="任意多边形: 形状 2628">
              <a:extLst>
                <a:ext uri="{FF2B5EF4-FFF2-40B4-BE49-F238E27FC236}">
                  <a16:creationId xmlns:a16="http://schemas.microsoft.com/office/drawing/2014/main" id="{13F3E509-3565-51E2-07B8-4970494F18E1}"/>
                </a:ext>
              </a:extLst>
            </p:cNvPr>
            <p:cNvSpPr/>
            <p:nvPr/>
          </p:nvSpPr>
          <p:spPr>
            <a:xfrm>
              <a:off x="5411843" y="4751342"/>
              <a:ext cx="5077" cy="6577"/>
            </a:xfrm>
            <a:custGeom>
              <a:avLst/>
              <a:gdLst>
                <a:gd name="connsiteX0" fmla="*/ 5077 w 5077"/>
                <a:gd name="connsiteY0" fmla="*/ 0 h 6577"/>
                <a:gd name="connsiteX1" fmla="*/ 5071 w 5077"/>
                <a:gd name="connsiteY1" fmla="*/ 6578 h 6577"/>
                <a:gd name="connsiteX2" fmla="*/ 82 w 5077"/>
                <a:gd name="connsiteY2" fmla="*/ 4024 h 6577"/>
                <a:gd name="connsiteX3" fmla="*/ 5077 w 5077"/>
                <a:gd name="connsiteY3" fmla="*/ 0 h 6577"/>
              </a:gdLst>
              <a:ahLst/>
              <a:cxnLst>
                <a:cxn ang="0">
                  <a:pos x="connsiteX0" y="connsiteY0"/>
                </a:cxn>
                <a:cxn ang="0">
                  <a:pos x="connsiteX1" y="connsiteY1"/>
                </a:cxn>
                <a:cxn ang="0">
                  <a:pos x="connsiteX2" y="connsiteY2"/>
                </a:cxn>
                <a:cxn ang="0">
                  <a:pos x="connsiteX3" y="connsiteY3"/>
                </a:cxn>
              </a:cxnLst>
              <a:rect l="l" t="t" r="r" b="b"/>
              <a:pathLst>
                <a:path w="5077" h="6577">
                  <a:moveTo>
                    <a:pt x="5077" y="0"/>
                  </a:moveTo>
                  <a:cubicBezTo>
                    <a:pt x="5077" y="2195"/>
                    <a:pt x="5071" y="4389"/>
                    <a:pt x="5071" y="6578"/>
                  </a:cubicBezTo>
                  <a:cubicBezTo>
                    <a:pt x="3060" y="6344"/>
                    <a:pt x="460" y="6184"/>
                    <a:pt x="82" y="4024"/>
                  </a:cubicBezTo>
                  <a:cubicBezTo>
                    <a:pt x="-558" y="429"/>
                    <a:pt x="2671" y="474"/>
                    <a:pt x="5077" y="0"/>
                  </a:cubicBezTo>
                  <a:close/>
                </a:path>
              </a:pathLst>
            </a:custGeom>
            <a:grpFill/>
            <a:ln w="5715" cap="flat">
              <a:noFill/>
              <a:prstDash val="solid"/>
              <a:miter/>
            </a:ln>
          </p:spPr>
          <p:txBody>
            <a:bodyPr rtlCol="0" anchor="ctr"/>
            <a:lstStyle/>
            <a:p>
              <a:endParaRPr lang="zh-CN" altLang="en-US"/>
            </a:p>
          </p:txBody>
        </p:sp>
        <p:sp>
          <p:nvSpPr>
            <p:cNvPr id="2630" name="任意多边形: 形状 2629">
              <a:extLst>
                <a:ext uri="{FF2B5EF4-FFF2-40B4-BE49-F238E27FC236}">
                  <a16:creationId xmlns:a16="http://schemas.microsoft.com/office/drawing/2014/main" id="{C1ACC497-CA85-C6FD-566C-C829C5F715D1}"/>
                </a:ext>
              </a:extLst>
            </p:cNvPr>
            <p:cNvSpPr/>
            <p:nvPr/>
          </p:nvSpPr>
          <p:spPr>
            <a:xfrm>
              <a:off x="5348248" y="4795286"/>
              <a:ext cx="6178" cy="6004"/>
            </a:xfrm>
            <a:custGeom>
              <a:avLst/>
              <a:gdLst>
                <a:gd name="connsiteX0" fmla="*/ 1286 w 6178"/>
                <a:gd name="connsiteY0" fmla="*/ 6005 h 6004"/>
                <a:gd name="connsiteX1" fmla="*/ 0 w 6178"/>
                <a:gd name="connsiteY1" fmla="*/ 3685 h 6004"/>
                <a:gd name="connsiteX2" fmla="*/ 3841 w 6178"/>
                <a:gd name="connsiteY2" fmla="*/ 95 h 6004"/>
                <a:gd name="connsiteX3" fmla="*/ 6178 w 6178"/>
                <a:gd name="connsiteY3" fmla="*/ 2113 h 6004"/>
                <a:gd name="connsiteX4" fmla="*/ 1286 w 6178"/>
                <a:gd name="connsiteY4" fmla="*/ 6005 h 6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8" h="6004">
                  <a:moveTo>
                    <a:pt x="1286" y="6005"/>
                  </a:moveTo>
                  <a:cubicBezTo>
                    <a:pt x="829" y="5233"/>
                    <a:pt x="-22" y="4439"/>
                    <a:pt x="0" y="3685"/>
                  </a:cubicBezTo>
                  <a:cubicBezTo>
                    <a:pt x="86" y="1364"/>
                    <a:pt x="1143" y="-442"/>
                    <a:pt x="3841" y="95"/>
                  </a:cubicBezTo>
                  <a:cubicBezTo>
                    <a:pt x="4721" y="273"/>
                    <a:pt x="5407" y="1410"/>
                    <a:pt x="6178" y="2113"/>
                  </a:cubicBezTo>
                  <a:cubicBezTo>
                    <a:pt x="4550" y="3410"/>
                    <a:pt x="2921" y="4707"/>
                    <a:pt x="1286" y="6005"/>
                  </a:cubicBezTo>
                  <a:close/>
                </a:path>
              </a:pathLst>
            </a:custGeom>
            <a:grpFill/>
            <a:ln w="5715" cap="flat">
              <a:noFill/>
              <a:prstDash val="solid"/>
              <a:miter/>
            </a:ln>
          </p:spPr>
          <p:txBody>
            <a:bodyPr rtlCol="0" anchor="ctr"/>
            <a:lstStyle/>
            <a:p>
              <a:endParaRPr lang="zh-CN" altLang="en-US"/>
            </a:p>
          </p:txBody>
        </p:sp>
        <p:sp>
          <p:nvSpPr>
            <p:cNvPr id="2631" name="任意多边形: 形状 2630">
              <a:extLst>
                <a:ext uri="{FF2B5EF4-FFF2-40B4-BE49-F238E27FC236}">
                  <a16:creationId xmlns:a16="http://schemas.microsoft.com/office/drawing/2014/main" id="{6139FFCF-A268-FF23-ADBB-CC2A5E03197B}"/>
                </a:ext>
              </a:extLst>
            </p:cNvPr>
            <p:cNvSpPr/>
            <p:nvPr/>
          </p:nvSpPr>
          <p:spPr>
            <a:xfrm>
              <a:off x="5394751" y="4753719"/>
              <a:ext cx="1572" cy="1823"/>
            </a:xfrm>
            <a:custGeom>
              <a:avLst/>
              <a:gdLst>
                <a:gd name="connsiteX0" fmla="*/ 1149 w 1572"/>
                <a:gd name="connsiteY0" fmla="*/ 1823 h 1823"/>
                <a:gd name="connsiteX1" fmla="*/ 0 w 1572"/>
                <a:gd name="connsiteY1" fmla="*/ 1389 h 1823"/>
                <a:gd name="connsiteX2" fmla="*/ 423 w 1572"/>
                <a:gd name="connsiteY2" fmla="*/ 0 h 1823"/>
                <a:gd name="connsiteX3" fmla="*/ 1572 w 1572"/>
                <a:gd name="connsiteY3" fmla="*/ 434 h 1823"/>
                <a:gd name="connsiteX4" fmla="*/ 1149 w 1572"/>
                <a:gd name="connsiteY4" fmla="*/ 1823 h 1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2" h="1823">
                  <a:moveTo>
                    <a:pt x="1149" y="1823"/>
                  </a:moveTo>
                  <a:cubicBezTo>
                    <a:pt x="743" y="1680"/>
                    <a:pt x="6" y="1549"/>
                    <a:pt x="0" y="1389"/>
                  </a:cubicBezTo>
                  <a:cubicBezTo>
                    <a:pt x="-11" y="932"/>
                    <a:pt x="263" y="463"/>
                    <a:pt x="423" y="0"/>
                  </a:cubicBezTo>
                  <a:cubicBezTo>
                    <a:pt x="829" y="143"/>
                    <a:pt x="1566" y="274"/>
                    <a:pt x="1572" y="434"/>
                  </a:cubicBezTo>
                  <a:cubicBezTo>
                    <a:pt x="1589" y="892"/>
                    <a:pt x="1315" y="1360"/>
                    <a:pt x="1149" y="1823"/>
                  </a:cubicBezTo>
                  <a:close/>
                </a:path>
              </a:pathLst>
            </a:custGeom>
            <a:grpFill/>
            <a:ln w="5715" cap="flat">
              <a:noFill/>
              <a:prstDash val="solid"/>
              <a:miter/>
            </a:ln>
          </p:spPr>
          <p:txBody>
            <a:bodyPr rtlCol="0" anchor="ctr"/>
            <a:lstStyle/>
            <a:p>
              <a:endParaRPr lang="zh-CN" altLang="en-US"/>
            </a:p>
          </p:txBody>
        </p:sp>
        <p:sp>
          <p:nvSpPr>
            <p:cNvPr id="2632" name="任意多边形: 形状 2631">
              <a:extLst>
                <a:ext uri="{FF2B5EF4-FFF2-40B4-BE49-F238E27FC236}">
                  <a16:creationId xmlns:a16="http://schemas.microsoft.com/office/drawing/2014/main" id="{ADB0311C-6102-CD47-CDD4-9D6DE0DE54D3}"/>
                </a:ext>
              </a:extLst>
            </p:cNvPr>
            <p:cNvSpPr/>
            <p:nvPr/>
          </p:nvSpPr>
          <p:spPr>
            <a:xfrm>
              <a:off x="5370875" y="4836873"/>
              <a:ext cx="4057" cy="3303"/>
            </a:xfrm>
            <a:custGeom>
              <a:avLst/>
              <a:gdLst>
                <a:gd name="connsiteX0" fmla="*/ 6 w 4057"/>
                <a:gd name="connsiteY0" fmla="*/ 3303 h 3303"/>
                <a:gd name="connsiteX1" fmla="*/ 0 w 4057"/>
                <a:gd name="connsiteY1" fmla="*/ 0 h 3303"/>
                <a:gd name="connsiteX2" fmla="*/ 4058 w 4057"/>
                <a:gd name="connsiteY2" fmla="*/ 1640 h 3303"/>
                <a:gd name="connsiteX3" fmla="*/ 6 w 4057"/>
                <a:gd name="connsiteY3" fmla="*/ 3303 h 3303"/>
              </a:gdLst>
              <a:ahLst/>
              <a:cxnLst>
                <a:cxn ang="0">
                  <a:pos x="connsiteX0" y="connsiteY0"/>
                </a:cxn>
                <a:cxn ang="0">
                  <a:pos x="connsiteX1" y="connsiteY1"/>
                </a:cxn>
                <a:cxn ang="0">
                  <a:pos x="connsiteX2" y="connsiteY2"/>
                </a:cxn>
                <a:cxn ang="0">
                  <a:pos x="connsiteX3" y="connsiteY3"/>
                </a:cxn>
              </a:cxnLst>
              <a:rect l="l" t="t" r="r" b="b"/>
              <a:pathLst>
                <a:path w="4057" h="3303">
                  <a:moveTo>
                    <a:pt x="6" y="3303"/>
                  </a:moveTo>
                  <a:cubicBezTo>
                    <a:pt x="6" y="2200"/>
                    <a:pt x="0" y="1097"/>
                    <a:pt x="0" y="0"/>
                  </a:cubicBezTo>
                  <a:cubicBezTo>
                    <a:pt x="1577" y="143"/>
                    <a:pt x="4052" y="-63"/>
                    <a:pt x="4058" y="1640"/>
                  </a:cubicBezTo>
                  <a:cubicBezTo>
                    <a:pt x="4058" y="3343"/>
                    <a:pt x="1583" y="3149"/>
                    <a:pt x="6" y="3303"/>
                  </a:cubicBezTo>
                  <a:close/>
                </a:path>
              </a:pathLst>
            </a:custGeom>
            <a:grpFill/>
            <a:ln w="5715" cap="flat">
              <a:noFill/>
              <a:prstDash val="solid"/>
              <a:miter/>
            </a:ln>
          </p:spPr>
          <p:txBody>
            <a:bodyPr rtlCol="0" anchor="ctr"/>
            <a:lstStyle/>
            <a:p>
              <a:endParaRPr lang="zh-CN" altLang="en-US"/>
            </a:p>
          </p:txBody>
        </p:sp>
        <p:sp>
          <p:nvSpPr>
            <p:cNvPr id="2633" name="任意多边形: 形状 2632">
              <a:extLst>
                <a:ext uri="{FF2B5EF4-FFF2-40B4-BE49-F238E27FC236}">
                  <a16:creationId xmlns:a16="http://schemas.microsoft.com/office/drawing/2014/main" id="{1DC49490-1A74-4B82-1E94-D7EA0EBA7E29}"/>
                </a:ext>
              </a:extLst>
            </p:cNvPr>
            <p:cNvSpPr/>
            <p:nvPr/>
          </p:nvSpPr>
          <p:spPr>
            <a:xfrm>
              <a:off x="5364297" y="4853286"/>
              <a:ext cx="3206" cy="3314"/>
            </a:xfrm>
            <a:custGeom>
              <a:avLst/>
              <a:gdLst>
                <a:gd name="connsiteX0" fmla="*/ 3206 w 3206"/>
                <a:gd name="connsiteY0" fmla="*/ 0 h 3314"/>
                <a:gd name="connsiteX1" fmla="*/ 0 w 3206"/>
                <a:gd name="connsiteY1" fmla="*/ 3315 h 3314"/>
                <a:gd name="connsiteX2" fmla="*/ 3206 w 3206"/>
                <a:gd name="connsiteY2" fmla="*/ 0 h 3314"/>
              </a:gdLst>
              <a:ahLst/>
              <a:cxnLst>
                <a:cxn ang="0">
                  <a:pos x="connsiteX0" y="connsiteY0"/>
                </a:cxn>
                <a:cxn ang="0">
                  <a:pos x="connsiteX1" y="connsiteY1"/>
                </a:cxn>
                <a:cxn ang="0">
                  <a:pos x="connsiteX2" y="connsiteY2"/>
                </a:cxn>
              </a:cxnLst>
              <a:rect l="l" t="t" r="r" b="b"/>
              <a:pathLst>
                <a:path w="3206" h="3314">
                  <a:moveTo>
                    <a:pt x="3206" y="0"/>
                  </a:moveTo>
                  <a:cubicBezTo>
                    <a:pt x="2138" y="1103"/>
                    <a:pt x="1069" y="2212"/>
                    <a:pt x="0" y="3315"/>
                  </a:cubicBezTo>
                  <a:cubicBezTo>
                    <a:pt x="1063" y="2212"/>
                    <a:pt x="2132" y="1109"/>
                    <a:pt x="3206" y="0"/>
                  </a:cubicBezTo>
                  <a:close/>
                </a:path>
              </a:pathLst>
            </a:custGeom>
            <a:grpFill/>
            <a:ln w="5715" cap="flat">
              <a:noFill/>
              <a:prstDash val="solid"/>
              <a:miter/>
            </a:ln>
          </p:spPr>
          <p:txBody>
            <a:bodyPr rtlCol="0" anchor="ctr"/>
            <a:lstStyle/>
            <a:p>
              <a:endParaRPr lang="zh-CN" altLang="en-US"/>
            </a:p>
          </p:txBody>
        </p:sp>
        <p:sp>
          <p:nvSpPr>
            <p:cNvPr id="2634" name="任意多边形: 形状 2633">
              <a:extLst>
                <a:ext uri="{FF2B5EF4-FFF2-40B4-BE49-F238E27FC236}">
                  <a16:creationId xmlns:a16="http://schemas.microsoft.com/office/drawing/2014/main" id="{BC20EF01-B526-A915-4BA9-76834F61091E}"/>
                </a:ext>
              </a:extLst>
            </p:cNvPr>
            <p:cNvSpPr/>
            <p:nvPr/>
          </p:nvSpPr>
          <p:spPr>
            <a:xfrm>
              <a:off x="4856452" y="4715166"/>
              <a:ext cx="79500" cy="133671"/>
            </a:xfrm>
            <a:custGeom>
              <a:avLst/>
              <a:gdLst>
                <a:gd name="connsiteX0" fmla="*/ 73710 w 79500"/>
                <a:gd name="connsiteY0" fmla="*/ 88857 h 133671"/>
                <a:gd name="connsiteX1" fmla="*/ 64549 w 79500"/>
                <a:gd name="connsiteY1" fmla="*/ 100675 h 133671"/>
                <a:gd name="connsiteX2" fmla="*/ 44147 w 79500"/>
                <a:gd name="connsiteY2" fmla="*/ 111837 h 133671"/>
                <a:gd name="connsiteX3" fmla="*/ 41426 w 79500"/>
                <a:gd name="connsiteY3" fmla="*/ 107682 h 133671"/>
                <a:gd name="connsiteX4" fmla="*/ 37569 w 79500"/>
                <a:gd name="connsiteY4" fmla="*/ 115111 h 133671"/>
                <a:gd name="connsiteX5" fmla="*/ 34242 w 79500"/>
                <a:gd name="connsiteY5" fmla="*/ 118415 h 133671"/>
                <a:gd name="connsiteX6" fmla="*/ 30985 w 79500"/>
                <a:gd name="connsiteY6" fmla="*/ 121706 h 133671"/>
                <a:gd name="connsiteX7" fmla="*/ 30979 w 79500"/>
                <a:gd name="connsiteY7" fmla="*/ 121706 h 133671"/>
                <a:gd name="connsiteX8" fmla="*/ 26407 w 79500"/>
                <a:gd name="connsiteY8" fmla="*/ 120112 h 133671"/>
                <a:gd name="connsiteX9" fmla="*/ 16309 w 79500"/>
                <a:gd name="connsiteY9" fmla="*/ 121815 h 133671"/>
                <a:gd name="connsiteX10" fmla="*/ 9617 w 79500"/>
                <a:gd name="connsiteY10" fmla="*/ 130925 h 133671"/>
                <a:gd name="connsiteX11" fmla="*/ 4096 w 79500"/>
                <a:gd name="connsiteY11" fmla="*/ 133440 h 133671"/>
                <a:gd name="connsiteX12" fmla="*/ 27 w 79500"/>
                <a:gd name="connsiteY12" fmla="*/ 126959 h 133671"/>
                <a:gd name="connsiteX13" fmla="*/ 9331 w 79500"/>
                <a:gd name="connsiteY13" fmla="*/ 115026 h 133671"/>
                <a:gd name="connsiteX14" fmla="*/ 28893 w 79500"/>
                <a:gd name="connsiteY14" fmla="*/ 100458 h 133671"/>
                <a:gd name="connsiteX15" fmla="*/ 1387 w 79500"/>
                <a:gd name="connsiteY15" fmla="*/ 98664 h 133671"/>
                <a:gd name="connsiteX16" fmla="*/ 2444 w 79500"/>
                <a:gd name="connsiteY16" fmla="*/ 93897 h 133671"/>
                <a:gd name="connsiteX17" fmla="*/ 4324 w 79500"/>
                <a:gd name="connsiteY17" fmla="*/ 89114 h 133671"/>
                <a:gd name="connsiteX18" fmla="*/ 1427 w 79500"/>
                <a:gd name="connsiteY18" fmla="*/ 65819 h 133671"/>
                <a:gd name="connsiteX19" fmla="*/ 2873 w 79500"/>
                <a:gd name="connsiteY19" fmla="*/ 57910 h 133671"/>
                <a:gd name="connsiteX20" fmla="*/ 13171 w 79500"/>
                <a:gd name="connsiteY20" fmla="*/ 46068 h 133671"/>
                <a:gd name="connsiteX21" fmla="*/ 7982 w 79500"/>
                <a:gd name="connsiteY21" fmla="*/ 29621 h 133671"/>
                <a:gd name="connsiteX22" fmla="*/ 6582 w 79500"/>
                <a:gd name="connsiteY22" fmla="*/ 26878 h 133671"/>
                <a:gd name="connsiteX23" fmla="*/ 38906 w 79500"/>
                <a:gd name="connsiteY23" fmla="*/ 12361 h 133671"/>
                <a:gd name="connsiteX24" fmla="*/ 70498 w 79500"/>
                <a:gd name="connsiteY24" fmla="*/ 0 h 133671"/>
                <a:gd name="connsiteX25" fmla="*/ 72007 w 79500"/>
                <a:gd name="connsiteY25" fmla="*/ 21048 h 133671"/>
                <a:gd name="connsiteX26" fmla="*/ 74379 w 79500"/>
                <a:gd name="connsiteY26" fmla="*/ 45023 h 133671"/>
                <a:gd name="connsiteX27" fmla="*/ 76276 w 79500"/>
                <a:gd name="connsiteY27" fmla="*/ 51046 h 133671"/>
                <a:gd name="connsiteX28" fmla="*/ 68190 w 79500"/>
                <a:gd name="connsiteY28" fmla="*/ 56121 h 133671"/>
                <a:gd name="connsiteX29" fmla="*/ 57302 w 79500"/>
                <a:gd name="connsiteY29" fmla="*/ 69037 h 133671"/>
                <a:gd name="connsiteX30" fmla="*/ 43815 w 79500"/>
                <a:gd name="connsiteY30" fmla="*/ 77204 h 133671"/>
                <a:gd name="connsiteX31" fmla="*/ 30185 w 79500"/>
                <a:gd name="connsiteY31" fmla="*/ 73272 h 133671"/>
                <a:gd name="connsiteX32" fmla="*/ 24373 w 79500"/>
                <a:gd name="connsiteY32" fmla="*/ 72352 h 133671"/>
                <a:gd name="connsiteX33" fmla="*/ 21658 w 79500"/>
                <a:gd name="connsiteY33" fmla="*/ 75701 h 133671"/>
                <a:gd name="connsiteX34" fmla="*/ 40015 w 79500"/>
                <a:gd name="connsiteY34" fmla="*/ 79776 h 133671"/>
                <a:gd name="connsiteX35" fmla="*/ 60623 w 79500"/>
                <a:gd name="connsiteY35" fmla="*/ 69054 h 133671"/>
                <a:gd name="connsiteX36" fmla="*/ 68201 w 79500"/>
                <a:gd name="connsiteY36" fmla="*/ 67980 h 133671"/>
                <a:gd name="connsiteX37" fmla="*/ 70475 w 79500"/>
                <a:gd name="connsiteY37" fmla="*/ 78953 h 133671"/>
                <a:gd name="connsiteX38" fmla="*/ 76991 w 79500"/>
                <a:gd name="connsiteY38" fmla="*/ 82153 h 133671"/>
                <a:gd name="connsiteX39" fmla="*/ 73710 w 79500"/>
                <a:gd name="connsiteY39" fmla="*/ 88857 h 13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9500" h="133671">
                  <a:moveTo>
                    <a:pt x="73710" y="88857"/>
                  </a:moveTo>
                  <a:cubicBezTo>
                    <a:pt x="65869" y="89039"/>
                    <a:pt x="67229" y="96497"/>
                    <a:pt x="64549" y="100675"/>
                  </a:cubicBezTo>
                  <a:cubicBezTo>
                    <a:pt x="59703" y="108236"/>
                    <a:pt x="55114" y="115694"/>
                    <a:pt x="44147" y="111837"/>
                  </a:cubicBezTo>
                  <a:cubicBezTo>
                    <a:pt x="43884" y="109974"/>
                    <a:pt x="43952" y="107088"/>
                    <a:pt x="41426" y="107682"/>
                  </a:cubicBezTo>
                  <a:cubicBezTo>
                    <a:pt x="37946" y="108499"/>
                    <a:pt x="37832" y="112071"/>
                    <a:pt x="37569" y="115111"/>
                  </a:cubicBezTo>
                  <a:cubicBezTo>
                    <a:pt x="36397" y="116152"/>
                    <a:pt x="35294" y="117254"/>
                    <a:pt x="34242" y="118415"/>
                  </a:cubicBezTo>
                  <a:cubicBezTo>
                    <a:pt x="33157" y="119512"/>
                    <a:pt x="32071" y="120609"/>
                    <a:pt x="30985" y="121706"/>
                  </a:cubicBezTo>
                  <a:lnTo>
                    <a:pt x="30979" y="121706"/>
                  </a:lnTo>
                  <a:cubicBezTo>
                    <a:pt x="29442" y="121192"/>
                    <a:pt x="27710" y="120975"/>
                    <a:pt x="26407" y="120112"/>
                  </a:cubicBezTo>
                  <a:cubicBezTo>
                    <a:pt x="22704" y="117643"/>
                    <a:pt x="21932" y="131650"/>
                    <a:pt x="16309" y="121815"/>
                  </a:cubicBezTo>
                  <a:cubicBezTo>
                    <a:pt x="15709" y="120769"/>
                    <a:pt x="12337" y="128010"/>
                    <a:pt x="9617" y="130925"/>
                  </a:cubicBezTo>
                  <a:cubicBezTo>
                    <a:pt x="8102" y="132548"/>
                    <a:pt x="6359" y="134314"/>
                    <a:pt x="4096" y="133440"/>
                  </a:cubicBezTo>
                  <a:cubicBezTo>
                    <a:pt x="1387" y="132393"/>
                    <a:pt x="-230" y="129622"/>
                    <a:pt x="27" y="126959"/>
                  </a:cubicBezTo>
                  <a:cubicBezTo>
                    <a:pt x="570" y="121226"/>
                    <a:pt x="3376" y="117243"/>
                    <a:pt x="9331" y="115026"/>
                  </a:cubicBezTo>
                  <a:cubicBezTo>
                    <a:pt x="16857" y="112220"/>
                    <a:pt x="23778" y="108025"/>
                    <a:pt x="28893" y="100458"/>
                  </a:cubicBezTo>
                  <a:cubicBezTo>
                    <a:pt x="19069" y="105516"/>
                    <a:pt x="10537" y="98812"/>
                    <a:pt x="1387" y="98664"/>
                  </a:cubicBezTo>
                  <a:cubicBezTo>
                    <a:pt x="32" y="96681"/>
                    <a:pt x="1210" y="95280"/>
                    <a:pt x="2444" y="93897"/>
                  </a:cubicBezTo>
                  <a:cubicBezTo>
                    <a:pt x="3724" y="92594"/>
                    <a:pt x="4570" y="91091"/>
                    <a:pt x="4324" y="89114"/>
                  </a:cubicBezTo>
                  <a:cubicBezTo>
                    <a:pt x="564" y="81650"/>
                    <a:pt x="8588" y="72815"/>
                    <a:pt x="1427" y="65819"/>
                  </a:cubicBezTo>
                  <a:cubicBezTo>
                    <a:pt x="1884" y="63173"/>
                    <a:pt x="2004" y="60413"/>
                    <a:pt x="2873" y="57910"/>
                  </a:cubicBezTo>
                  <a:cubicBezTo>
                    <a:pt x="4782" y="52401"/>
                    <a:pt x="15960" y="52195"/>
                    <a:pt x="13171" y="46068"/>
                  </a:cubicBezTo>
                  <a:cubicBezTo>
                    <a:pt x="10680" y="40593"/>
                    <a:pt x="11902" y="34296"/>
                    <a:pt x="7982" y="29621"/>
                  </a:cubicBezTo>
                  <a:cubicBezTo>
                    <a:pt x="7085" y="28849"/>
                    <a:pt x="6616" y="27935"/>
                    <a:pt x="6582" y="26878"/>
                  </a:cubicBezTo>
                  <a:cubicBezTo>
                    <a:pt x="19761" y="27603"/>
                    <a:pt x="24653" y="10607"/>
                    <a:pt x="38906" y="12361"/>
                  </a:cubicBezTo>
                  <a:cubicBezTo>
                    <a:pt x="51073" y="13859"/>
                    <a:pt x="63863" y="14007"/>
                    <a:pt x="70498" y="0"/>
                  </a:cubicBezTo>
                  <a:cubicBezTo>
                    <a:pt x="76111" y="6709"/>
                    <a:pt x="76265" y="16419"/>
                    <a:pt x="72007" y="21048"/>
                  </a:cubicBezTo>
                  <a:cubicBezTo>
                    <a:pt x="62572" y="31295"/>
                    <a:pt x="76391" y="36976"/>
                    <a:pt x="74379" y="45023"/>
                  </a:cubicBezTo>
                  <a:cubicBezTo>
                    <a:pt x="81854" y="44863"/>
                    <a:pt x="79928" y="47937"/>
                    <a:pt x="76276" y="51046"/>
                  </a:cubicBezTo>
                  <a:cubicBezTo>
                    <a:pt x="73830" y="53126"/>
                    <a:pt x="70864" y="56178"/>
                    <a:pt x="68190" y="56121"/>
                  </a:cubicBezTo>
                  <a:cubicBezTo>
                    <a:pt x="58600" y="55916"/>
                    <a:pt x="57760" y="62093"/>
                    <a:pt x="57302" y="69037"/>
                  </a:cubicBezTo>
                  <a:cubicBezTo>
                    <a:pt x="54188" y="73941"/>
                    <a:pt x="48067" y="73849"/>
                    <a:pt x="43815" y="77204"/>
                  </a:cubicBezTo>
                  <a:cubicBezTo>
                    <a:pt x="38460" y="81427"/>
                    <a:pt x="32837" y="81473"/>
                    <a:pt x="30185" y="73272"/>
                  </a:cubicBezTo>
                  <a:cubicBezTo>
                    <a:pt x="28996" y="69586"/>
                    <a:pt x="27110" y="67500"/>
                    <a:pt x="24373" y="72352"/>
                  </a:cubicBezTo>
                  <a:cubicBezTo>
                    <a:pt x="22670" y="72792"/>
                    <a:pt x="20749" y="73066"/>
                    <a:pt x="21658" y="75701"/>
                  </a:cubicBezTo>
                  <a:cubicBezTo>
                    <a:pt x="24830" y="89428"/>
                    <a:pt x="36185" y="81850"/>
                    <a:pt x="40015" y="79776"/>
                  </a:cubicBezTo>
                  <a:cubicBezTo>
                    <a:pt x="46770" y="76118"/>
                    <a:pt x="54616" y="74164"/>
                    <a:pt x="60623" y="69054"/>
                  </a:cubicBezTo>
                  <a:cubicBezTo>
                    <a:pt x="62680" y="65454"/>
                    <a:pt x="64635" y="61756"/>
                    <a:pt x="68201" y="67980"/>
                  </a:cubicBezTo>
                  <a:cubicBezTo>
                    <a:pt x="70184" y="71443"/>
                    <a:pt x="70578" y="75118"/>
                    <a:pt x="70475" y="78953"/>
                  </a:cubicBezTo>
                  <a:cubicBezTo>
                    <a:pt x="71476" y="82399"/>
                    <a:pt x="75539" y="79621"/>
                    <a:pt x="76991" y="82153"/>
                  </a:cubicBezTo>
                  <a:cubicBezTo>
                    <a:pt x="75888" y="84382"/>
                    <a:pt x="74802" y="86622"/>
                    <a:pt x="73710" y="88857"/>
                  </a:cubicBezTo>
                  <a:close/>
                </a:path>
              </a:pathLst>
            </a:custGeom>
            <a:grpFill/>
            <a:ln w="5715" cap="flat">
              <a:noFill/>
              <a:prstDash val="solid"/>
              <a:miter/>
            </a:ln>
          </p:spPr>
          <p:txBody>
            <a:bodyPr rtlCol="0" anchor="ctr"/>
            <a:lstStyle/>
            <a:p>
              <a:endParaRPr lang="zh-CN" altLang="en-US"/>
            </a:p>
          </p:txBody>
        </p:sp>
        <p:sp>
          <p:nvSpPr>
            <p:cNvPr id="2635" name="任意多边形: 形状 2634">
              <a:extLst>
                <a:ext uri="{FF2B5EF4-FFF2-40B4-BE49-F238E27FC236}">
                  <a16:creationId xmlns:a16="http://schemas.microsoft.com/office/drawing/2014/main" id="{02652CAC-C362-4682-5C0B-11A8B9DB115F}"/>
                </a:ext>
              </a:extLst>
            </p:cNvPr>
            <p:cNvSpPr/>
            <p:nvPr/>
          </p:nvSpPr>
          <p:spPr>
            <a:xfrm>
              <a:off x="4844706" y="4662519"/>
              <a:ext cx="82238" cy="98703"/>
            </a:xfrm>
            <a:custGeom>
              <a:avLst/>
              <a:gdLst>
                <a:gd name="connsiteX0" fmla="*/ 82239 w 82238"/>
                <a:gd name="connsiteY0" fmla="*/ 52641 h 98703"/>
                <a:gd name="connsiteX1" fmla="*/ 66363 w 82238"/>
                <a:gd name="connsiteY1" fmla="*/ 69266 h 98703"/>
                <a:gd name="connsiteX2" fmla="*/ 41154 w 82238"/>
                <a:gd name="connsiteY2" fmla="*/ 64528 h 98703"/>
                <a:gd name="connsiteX3" fmla="*/ 33336 w 82238"/>
                <a:gd name="connsiteY3" fmla="*/ 79867 h 98703"/>
                <a:gd name="connsiteX4" fmla="*/ 21494 w 82238"/>
                <a:gd name="connsiteY4" fmla="*/ 78398 h 98703"/>
                <a:gd name="connsiteX5" fmla="*/ 19723 w 82238"/>
                <a:gd name="connsiteY5" fmla="*/ 82262 h 98703"/>
                <a:gd name="connsiteX6" fmla="*/ 3286 w 82238"/>
                <a:gd name="connsiteY6" fmla="*/ 98664 h 98703"/>
                <a:gd name="connsiteX7" fmla="*/ 3309 w 82238"/>
                <a:gd name="connsiteY7" fmla="*/ 98704 h 98703"/>
                <a:gd name="connsiteX8" fmla="*/ 0 w 82238"/>
                <a:gd name="connsiteY8" fmla="*/ 92183 h 98703"/>
                <a:gd name="connsiteX9" fmla="*/ 6538 w 82238"/>
                <a:gd name="connsiteY9" fmla="*/ 77507 h 98703"/>
                <a:gd name="connsiteX10" fmla="*/ 6578 w 82238"/>
                <a:gd name="connsiteY10" fmla="*/ 62517 h 98703"/>
                <a:gd name="connsiteX11" fmla="*/ 13127 w 82238"/>
                <a:gd name="connsiteY11" fmla="*/ 55916 h 98703"/>
                <a:gd name="connsiteX12" fmla="*/ 16482 w 82238"/>
                <a:gd name="connsiteY12" fmla="*/ 55870 h 98703"/>
                <a:gd name="connsiteX13" fmla="*/ 19717 w 82238"/>
                <a:gd name="connsiteY13" fmla="*/ 55887 h 98703"/>
                <a:gd name="connsiteX14" fmla="*/ 23054 w 82238"/>
                <a:gd name="connsiteY14" fmla="*/ 57190 h 98703"/>
                <a:gd name="connsiteX15" fmla="*/ 26758 w 82238"/>
                <a:gd name="connsiteY15" fmla="*/ 66003 h 98703"/>
                <a:gd name="connsiteX16" fmla="*/ 26975 w 82238"/>
                <a:gd name="connsiteY16" fmla="*/ 58447 h 98703"/>
                <a:gd name="connsiteX17" fmla="*/ 29598 w 82238"/>
                <a:gd name="connsiteY17" fmla="*/ 52647 h 98703"/>
                <a:gd name="connsiteX18" fmla="*/ 29358 w 82238"/>
                <a:gd name="connsiteY18" fmla="*/ 44343 h 98703"/>
                <a:gd name="connsiteX19" fmla="*/ 38913 w 82238"/>
                <a:gd name="connsiteY19" fmla="*/ 36050 h 98703"/>
                <a:gd name="connsiteX20" fmla="*/ 39376 w 82238"/>
                <a:gd name="connsiteY20" fmla="*/ 30438 h 98703"/>
                <a:gd name="connsiteX21" fmla="*/ 49401 w 82238"/>
                <a:gd name="connsiteY21" fmla="*/ 486 h 98703"/>
                <a:gd name="connsiteX22" fmla="*/ 52630 w 82238"/>
                <a:gd name="connsiteY22" fmla="*/ 0 h 98703"/>
                <a:gd name="connsiteX23" fmla="*/ 52624 w 82238"/>
                <a:gd name="connsiteY23" fmla="*/ 13173 h 98703"/>
                <a:gd name="connsiteX24" fmla="*/ 52607 w 82238"/>
                <a:gd name="connsiteY24" fmla="*/ 13173 h 98703"/>
                <a:gd name="connsiteX25" fmla="*/ 52630 w 82238"/>
                <a:gd name="connsiteY25" fmla="*/ 26346 h 98703"/>
                <a:gd name="connsiteX26" fmla="*/ 51498 w 82238"/>
                <a:gd name="connsiteY26" fmla="*/ 26460 h 98703"/>
                <a:gd name="connsiteX27" fmla="*/ 52607 w 82238"/>
                <a:gd name="connsiteY27" fmla="*/ 26312 h 98703"/>
                <a:gd name="connsiteX28" fmla="*/ 57590 w 82238"/>
                <a:gd name="connsiteY28" fmla="*/ 29289 h 98703"/>
                <a:gd name="connsiteX29" fmla="*/ 52607 w 82238"/>
                <a:gd name="connsiteY29" fmla="*/ 39485 h 98703"/>
                <a:gd name="connsiteX30" fmla="*/ 52612 w 82238"/>
                <a:gd name="connsiteY30" fmla="*/ 39485 h 98703"/>
                <a:gd name="connsiteX31" fmla="*/ 42314 w 82238"/>
                <a:gd name="connsiteY31" fmla="*/ 50001 h 98703"/>
                <a:gd name="connsiteX32" fmla="*/ 39222 w 82238"/>
                <a:gd name="connsiteY32" fmla="*/ 51612 h 98703"/>
                <a:gd name="connsiteX33" fmla="*/ 40508 w 82238"/>
                <a:gd name="connsiteY33" fmla="*/ 51384 h 98703"/>
                <a:gd name="connsiteX34" fmla="*/ 43708 w 82238"/>
                <a:gd name="connsiteY34" fmla="*/ 49143 h 98703"/>
                <a:gd name="connsiteX35" fmla="*/ 54961 w 82238"/>
                <a:gd name="connsiteY35" fmla="*/ 50218 h 98703"/>
                <a:gd name="connsiteX36" fmla="*/ 69094 w 82238"/>
                <a:gd name="connsiteY36" fmla="*/ 59247 h 98703"/>
                <a:gd name="connsiteX37" fmla="*/ 82239 w 82238"/>
                <a:gd name="connsiteY37" fmla="*/ 52641 h 98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2238" h="98703">
                  <a:moveTo>
                    <a:pt x="82239" y="52641"/>
                  </a:moveTo>
                  <a:cubicBezTo>
                    <a:pt x="79879" y="65917"/>
                    <a:pt x="78250" y="69106"/>
                    <a:pt x="66363" y="69266"/>
                  </a:cubicBezTo>
                  <a:cubicBezTo>
                    <a:pt x="58407" y="69375"/>
                    <a:pt x="49509" y="74861"/>
                    <a:pt x="41154" y="64528"/>
                  </a:cubicBezTo>
                  <a:cubicBezTo>
                    <a:pt x="44817" y="79033"/>
                    <a:pt x="44794" y="78804"/>
                    <a:pt x="33336" y="79867"/>
                  </a:cubicBezTo>
                  <a:cubicBezTo>
                    <a:pt x="29169" y="80256"/>
                    <a:pt x="25249" y="82365"/>
                    <a:pt x="21494" y="78398"/>
                  </a:cubicBezTo>
                  <a:cubicBezTo>
                    <a:pt x="20923" y="77793"/>
                    <a:pt x="19911" y="80684"/>
                    <a:pt x="19723" y="82262"/>
                  </a:cubicBezTo>
                  <a:cubicBezTo>
                    <a:pt x="13213" y="86696"/>
                    <a:pt x="12790" y="97235"/>
                    <a:pt x="3286" y="98664"/>
                  </a:cubicBezTo>
                  <a:cubicBezTo>
                    <a:pt x="3286" y="98664"/>
                    <a:pt x="3309" y="98704"/>
                    <a:pt x="3309" y="98704"/>
                  </a:cubicBezTo>
                  <a:cubicBezTo>
                    <a:pt x="1383" y="96949"/>
                    <a:pt x="2086" y="93858"/>
                    <a:pt x="0" y="92183"/>
                  </a:cubicBezTo>
                  <a:cubicBezTo>
                    <a:pt x="394" y="86497"/>
                    <a:pt x="2909" y="81604"/>
                    <a:pt x="6538" y="77507"/>
                  </a:cubicBezTo>
                  <a:cubicBezTo>
                    <a:pt x="11156" y="72289"/>
                    <a:pt x="9258" y="67511"/>
                    <a:pt x="6578" y="62517"/>
                  </a:cubicBezTo>
                  <a:cubicBezTo>
                    <a:pt x="8761" y="60316"/>
                    <a:pt x="10944" y="58116"/>
                    <a:pt x="13127" y="55916"/>
                  </a:cubicBezTo>
                  <a:cubicBezTo>
                    <a:pt x="14225" y="54304"/>
                    <a:pt x="15339" y="54367"/>
                    <a:pt x="16482" y="55870"/>
                  </a:cubicBezTo>
                  <a:cubicBezTo>
                    <a:pt x="17562" y="55870"/>
                    <a:pt x="18642" y="55876"/>
                    <a:pt x="19717" y="55887"/>
                  </a:cubicBezTo>
                  <a:cubicBezTo>
                    <a:pt x="21448" y="54858"/>
                    <a:pt x="23432" y="55733"/>
                    <a:pt x="23054" y="57190"/>
                  </a:cubicBezTo>
                  <a:cubicBezTo>
                    <a:pt x="21951" y="61448"/>
                    <a:pt x="20140" y="66637"/>
                    <a:pt x="26758" y="66003"/>
                  </a:cubicBezTo>
                  <a:cubicBezTo>
                    <a:pt x="31204" y="65580"/>
                    <a:pt x="26152" y="61185"/>
                    <a:pt x="26975" y="58447"/>
                  </a:cubicBezTo>
                  <a:cubicBezTo>
                    <a:pt x="27609" y="56339"/>
                    <a:pt x="27958" y="54247"/>
                    <a:pt x="29598" y="52647"/>
                  </a:cubicBezTo>
                  <a:cubicBezTo>
                    <a:pt x="29912" y="49829"/>
                    <a:pt x="18911" y="47132"/>
                    <a:pt x="29358" y="44343"/>
                  </a:cubicBezTo>
                  <a:cubicBezTo>
                    <a:pt x="34113" y="43074"/>
                    <a:pt x="34844" y="37914"/>
                    <a:pt x="38913" y="36050"/>
                  </a:cubicBezTo>
                  <a:cubicBezTo>
                    <a:pt x="41348" y="34936"/>
                    <a:pt x="40634" y="32336"/>
                    <a:pt x="39376" y="30438"/>
                  </a:cubicBezTo>
                  <a:cubicBezTo>
                    <a:pt x="28661" y="14253"/>
                    <a:pt x="30770" y="7881"/>
                    <a:pt x="49401" y="486"/>
                  </a:cubicBezTo>
                  <a:cubicBezTo>
                    <a:pt x="50383" y="97"/>
                    <a:pt x="51549" y="155"/>
                    <a:pt x="52630" y="0"/>
                  </a:cubicBezTo>
                  <a:cubicBezTo>
                    <a:pt x="51355" y="4389"/>
                    <a:pt x="42520" y="8778"/>
                    <a:pt x="52624" y="13173"/>
                  </a:cubicBezTo>
                  <a:lnTo>
                    <a:pt x="52607" y="13173"/>
                  </a:lnTo>
                  <a:cubicBezTo>
                    <a:pt x="52612" y="17562"/>
                    <a:pt x="52624" y="21957"/>
                    <a:pt x="52630" y="26346"/>
                  </a:cubicBezTo>
                  <a:cubicBezTo>
                    <a:pt x="51875" y="26420"/>
                    <a:pt x="51498" y="26460"/>
                    <a:pt x="51498" y="26460"/>
                  </a:cubicBezTo>
                  <a:cubicBezTo>
                    <a:pt x="51984" y="27695"/>
                    <a:pt x="52355" y="27649"/>
                    <a:pt x="52607" y="26312"/>
                  </a:cubicBezTo>
                  <a:cubicBezTo>
                    <a:pt x="55218" y="25763"/>
                    <a:pt x="59716" y="22534"/>
                    <a:pt x="57590" y="29289"/>
                  </a:cubicBezTo>
                  <a:cubicBezTo>
                    <a:pt x="56470" y="32861"/>
                    <a:pt x="54298" y="36096"/>
                    <a:pt x="52607" y="39485"/>
                  </a:cubicBezTo>
                  <a:lnTo>
                    <a:pt x="52612" y="39485"/>
                  </a:lnTo>
                  <a:cubicBezTo>
                    <a:pt x="50355" y="44166"/>
                    <a:pt x="46343" y="47120"/>
                    <a:pt x="42314" y="50001"/>
                  </a:cubicBezTo>
                  <a:cubicBezTo>
                    <a:pt x="41462" y="50841"/>
                    <a:pt x="40405" y="51395"/>
                    <a:pt x="39222" y="51612"/>
                  </a:cubicBezTo>
                  <a:cubicBezTo>
                    <a:pt x="39885" y="52984"/>
                    <a:pt x="40302" y="52995"/>
                    <a:pt x="40508" y="51384"/>
                  </a:cubicBezTo>
                  <a:cubicBezTo>
                    <a:pt x="41548" y="50566"/>
                    <a:pt x="42588" y="49835"/>
                    <a:pt x="43708" y="49143"/>
                  </a:cubicBezTo>
                  <a:cubicBezTo>
                    <a:pt x="47743" y="46880"/>
                    <a:pt x="52075" y="42120"/>
                    <a:pt x="54961" y="50218"/>
                  </a:cubicBezTo>
                  <a:cubicBezTo>
                    <a:pt x="57367" y="56979"/>
                    <a:pt x="63156" y="58162"/>
                    <a:pt x="69094" y="59247"/>
                  </a:cubicBezTo>
                  <a:cubicBezTo>
                    <a:pt x="74815" y="59727"/>
                    <a:pt x="76455" y="52058"/>
                    <a:pt x="82239" y="52641"/>
                  </a:cubicBezTo>
                  <a:close/>
                </a:path>
              </a:pathLst>
            </a:custGeom>
            <a:grpFill/>
            <a:ln w="5715" cap="flat">
              <a:noFill/>
              <a:prstDash val="solid"/>
              <a:miter/>
            </a:ln>
          </p:spPr>
          <p:txBody>
            <a:bodyPr rtlCol="0" anchor="ctr"/>
            <a:lstStyle/>
            <a:p>
              <a:endParaRPr lang="zh-CN" altLang="en-US"/>
            </a:p>
          </p:txBody>
        </p:sp>
        <p:sp>
          <p:nvSpPr>
            <p:cNvPr id="2636" name="任意多边形: 形状 2635">
              <a:extLst>
                <a:ext uri="{FF2B5EF4-FFF2-40B4-BE49-F238E27FC236}">
                  <a16:creationId xmlns:a16="http://schemas.microsoft.com/office/drawing/2014/main" id="{856E9B67-14AB-9B39-4282-897C00D7FCEE}"/>
                </a:ext>
              </a:extLst>
            </p:cNvPr>
            <p:cNvSpPr/>
            <p:nvPr/>
          </p:nvSpPr>
          <p:spPr>
            <a:xfrm>
              <a:off x="4872864" y="4777671"/>
              <a:ext cx="47275" cy="25813"/>
            </a:xfrm>
            <a:custGeom>
              <a:avLst/>
              <a:gdLst>
                <a:gd name="connsiteX0" fmla="*/ 4715 w 47275"/>
                <a:gd name="connsiteY0" fmla="*/ 9859 h 25813"/>
                <a:gd name="connsiteX1" fmla="*/ 10876 w 47275"/>
                <a:gd name="connsiteY1" fmla="*/ 0 h 25813"/>
                <a:gd name="connsiteX2" fmla="*/ 16962 w 47275"/>
                <a:gd name="connsiteY2" fmla="*/ 12013 h 25813"/>
                <a:gd name="connsiteX3" fmla="*/ 22997 w 47275"/>
                <a:gd name="connsiteY3" fmla="*/ 13819 h 25813"/>
                <a:gd name="connsiteX4" fmla="*/ 40885 w 47275"/>
                <a:gd name="connsiteY4" fmla="*/ 6532 h 25813"/>
                <a:gd name="connsiteX5" fmla="*/ 44206 w 47275"/>
                <a:gd name="connsiteY5" fmla="*/ 6549 h 25813"/>
                <a:gd name="connsiteX6" fmla="*/ 43566 w 47275"/>
                <a:gd name="connsiteY6" fmla="*/ 13728 h 25813"/>
                <a:gd name="connsiteX7" fmla="*/ 28707 w 47275"/>
                <a:gd name="connsiteY7" fmla="*/ 19957 h 25813"/>
                <a:gd name="connsiteX8" fmla="*/ 19620 w 47275"/>
                <a:gd name="connsiteY8" fmla="*/ 22477 h 25813"/>
                <a:gd name="connsiteX9" fmla="*/ 0 w 47275"/>
                <a:gd name="connsiteY9" fmla="*/ 25752 h 25813"/>
                <a:gd name="connsiteX10" fmla="*/ 4732 w 47275"/>
                <a:gd name="connsiteY10" fmla="*/ 9876 h 25813"/>
                <a:gd name="connsiteX11" fmla="*/ 4715 w 47275"/>
                <a:gd name="connsiteY11" fmla="*/ 9876 h 2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275" h="25813">
                  <a:moveTo>
                    <a:pt x="4715" y="9859"/>
                  </a:moveTo>
                  <a:cubicBezTo>
                    <a:pt x="8201" y="8275"/>
                    <a:pt x="7487" y="4218"/>
                    <a:pt x="10876" y="0"/>
                  </a:cubicBezTo>
                  <a:cubicBezTo>
                    <a:pt x="11184" y="5607"/>
                    <a:pt x="20185" y="3646"/>
                    <a:pt x="16962" y="12013"/>
                  </a:cubicBezTo>
                  <a:cubicBezTo>
                    <a:pt x="15928" y="14694"/>
                    <a:pt x="20288" y="14899"/>
                    <a:pt x="22997" y="13819"/>
                  </a:cubicBezTo>
                  <a:cubicBezTo>
                    <a:pt x="28975" y="11430"/>
                    <a:pt x="34130" y="7013"/>
                    <a:pt x="40885" y="6532"/>
                  </a:cubicBezTo>
                  <a:cubicBezTo>
                    <a:pt x="41994" y="6538"/>
                    <a:pt x="43097" y="6544"/>
                    <a:pt x="44206" y="6549"/>
                  </a:cubicBezTo>
                  <a:cubicBezTo>
                    <a:pt x="47377" y="9390"/>
                    <a:pt x="49383" y="13893"/>
                    <a:pt x="43566" y="13728"/>
                  </a:cubicBezTo>
                  <a:cubicBezTo>
                    <a:pt x="36953" y="13539"/>
                    <a:pt x="32267" y="13905"/>
                    <a:pt x="28707" y="19957"/>
                  </a:cubicBezTo>
                  <a:cubicBezTo>
                    <a:pt x="26786" y="23226"/>
                    <a:pt x="24546" y="24695"/>
                    <a:pt x="19620" y="22477"/>
                  </a:cubicBezTo>
                  <a:cubicBezTo>
                    <a:pt x="13767" y="19843"/>
                    <a:pt x="7858" y="26518"/>
                    <a:pt x="0" y="25752"/>
                  </a:cubicBezTo>
                  <a:cubicBezTo>
                    <a:pt x="3298" y="20517"/>
                    <a:pt x="-394" y="14231"/>
                    <a:pt x="4732" y="9876"/>
                  </a:cubicBezTo>
                  <a:lnTo>
                    <a:pt x="4715" y="9876"/>
                  </a:lnTo>
                  <a:close/>
                </a:path>
              </a:pathLst>
            </a:custGeom>
            <a:grpFill/>
            <a:ln w="5715" cap="flat">
              <a:noFill/>
              <a:prstDash val="solid"/>
              <a:miter/>
            </a:ln>
          </p:spPr>
          <p:txBody>
            <a:bodyPr rtlCol="0" anchor="ctr"/>
            <a:lstStyle/>
            <a:p>
              <a:endParaRPr lang="zh-CN" altLang="en-US"/>
            </a:p>
          </p:txBody>
        </p:sp>
        <p:sp>
          <p:nvSpPr>
            <p:cNvPr id="2637" name="任意多边形: 形状 2636">
              <a:extLst>
                <a:ext uri="{FF2B5EF4-FFF2-40B4-BE49-F238E27FC236}">
                  <a16:creationId xmlns:a16="http://schemas.microsoft.com/office/drawing/2014/main" id="{1B3261B4-72B0-E9BB-4E50-4E05226ED87A}"/>
                </a:ext>
              </a:extLst>
            </p:cNvPr>
            <p:cNvSpPr/>
            <p:nvPr/>
          </p:nvSpPr>
          <p:spPr>
            <a:xfrm>
              <a:off x="4884151" y="4702004"/>
              <a:ext cx="30449" cy="22072"/>
            </a:xfrm>
            <a:custGeom>
              <a:avLst/>
              <a:gdLst>
                <a:gd name="connsiteX0" fmla="*/ 29644 w 30449"/>
                <a:gd name="connsiteY0" fmla="*/ 19768 h 22072"/>
                <a:gd name="connsiteX1" fmla="*/ 11647 w 30449"/>
                <a:gd name="connsiteY1" fmla="*/ 8978 h 22072"/>
                <a:gd name="connsiteX2" fmla="*/ 0 w 30449"/>
                <a:gd name="connsiteY2" fmla="*/ 13144 h 22072"/>
                <a:gd name="connsiteX3" fmla="*/ 17 w 30449"/>
                <a:gd name="connsiteY3" fmla="*/ 13162 h 22072"/>
                <a:gd name="connsiteX4" fmla="*/ 13162 w 30449"/>
                <a:gd name="connsiteY4" fmla="*/ 0 h 22072"/>
                <a:gd name="connsiteX5" fmla="*/ 19734 w 30449"/>
                <a:gd name="connsiteY5" fmla="*/ 13156 h 22072"/>
                <a:gd name="connsiteX6" fmla="*/ 29609 w 30449"/>
                <a:gd name="connsiteY6" fmla="*/ 13139 h 22072"/>
                <a:gd name="connsiteX7" fmla="*/ 29627 w 30449"/>
                <a:gd name="connsiteY7" fmla="*/ 13162 h 22072"/>
                <a:gd name="connsiteX8" fmla="*/ 30364 w 30449"/>
                <a:gd name="connsiteY8" fmla="*/ 15311 h 22072"/>
                <a:gd name="connsiteX9" fmla="*/ 29655 w 30449"/>
                <a:gd name="connsiteY9" fmla="*/ 16396 h 22072"/>
                <a:gd name="connsiteX10" fmla="*/ 29644 w 30449"/>
                <a:gd name="connsiteY10" fmla="*/ 19768 h 2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49" h="22072">
                  <a:moveTo>
                    <a:pt x="29644" y="19768"/>
                  </a:moveTo>
                  <a:cubicBezTo>
                    <a:pt x="18254" y="23820"/>
                    <a:pt x="18254" y="23820"/>
                    <a:pt x="11647" y="8978"/>
                  </a:cubicBezTo>
                  <a:cubicBezTo>
                    <a:pt x="7389" y="9281"/>
                    <a:pt x="4612" y="13836"/>
                    <a:pt x="0" y="13144"/>
                  </a:cubicBezTo>
                  <a:lnTo>
                    <a:pt x="17" y="13162"/>
                  </a:lnTo>
                  <a:cubicBezTo>
                    <a:pt x="846" y="5224"/>
                    <a:pt x="8578" y="4189"/>
                    <a:pt x="13162" y="0"/>
                  </a:cubicBezTo>
                  <a:cubicBezTo>
                    <a:pt x="15351" y="4389"/>
                    <a:pt x="17539" y="8773"/>
                    <a:pt x="19734" y="13156"/>
                  </a:cubicBezTo>
                  <a:cubicBezTo>
                    <a:pt x="23031" y="16231"/>
                    <a:pt x="26312" y="10127"/>
                    <a:pt x="29609" y="13139"/>
                  </a:cubicBezTo>
                  <a:lnTo>
                    <a:pt x="29627" y="13162"/>
                  </a:lnTo>
                  <a:cubicBezTo>
                    <a:pt x="30352" y="13876"/>
                    <a:pt x="30598" y="14591"/>
                    <a:pt x="30364" y="15311"/>
                  </a:cubicBezTo>
                  <a:cubicBezTo>
                    <a:pt x="30129" y="16031"/>
                    <a:pt x="29895" y="16396"/>
                    <a:pt x="29655" y="16396"/>
                  </a:cubicBezTo>
                  <a:cubicBezTo>
                    <a:pt x="29649" y="17522"/>
                    <a:pt x="29649" y="18642"/>
                    <a:pt x="29644" y="19768"/>
                  </a:cubicBezTo>
                  <a:close/>
                </a:path>
              </a:pathLst>
            </a:custGeom>
            <a:grpFill/>
            <a:ln w="5715" cap="flat">
              <a:noFill/>
              <a:prstDash val="solid"/>
              <a:miter/>
            </a:ln>
          </p:spPr>
          <p:txBody>
            <a:bodyPr rtlCol="0" anchor="ctr"/>
            <a:lstStyle/>
            <a:p>
              <a:endParaRPr lang="zh-CN" altLang="en-US"/>
            </a:p>
          </p:txBody>
        </p:sp>
        <p:sp>
          <p:nvSpPr>
            <p:cNvPr id="2638" name="任意多边形: 形状 2637">
              <a:extLst>
                <a:ext uri="{FF2B5EF4-FFF2-40B4-BE49-F238E27FC236}">
                  <a16:creationId xmlns:a16="http://schemas.microsoft.com/office/drawing/2014/main" id="{F1111EA6-78B2-01B4-97B0-3FC20EC75FBD}"/>
                </a:ext>
              </a:extLst>
            </p:cNvPr>
            <p:cNvSpPr/>
            <p:nvPr/>
          </p:nvSpPr>
          <p:spPr>
            <a:xfrm>
              <a:off x="4919750" y="4690500"/>
              <a:ext cx="10478" cy="21368"/>
            </a:xfrm>
            <a:custGeom>
              <a:avLst/>
              <a:gdLst>
                <a:gd name="connsiteX0" fmla="*/ 588 w 10478"/>
                <a:gd name="connsiteY0" fmla="*/ 18082 h 21368"/>
                <a:gd name="connsiteX1" fmla="*/ 8143 w 10478"/>
                <a:gd name="connsiteY1" fmla="*/ 0 h 21368"/>
                <a:gd name="connsiteX2" fmla="*/ 10452 w 10478"/>
                <a:gd name="connsiteY2" fmla="*/ 8213 h 21368"/>
                <a:gd name="connsiteX3" fmla="*/ 7121 w 10478"/>
                <a:gd name="connsiteY3" fmla="*/ 21368 h 21368"/>
                <a:gd name="connsiteX4" fmla="*/ 3903 w 10478"/>
                <a:gd name="connsiteY4" fmla="*/ 21368 h 21368"/>
                <a:gd name="connsiteX5" fmla="*/ 588 w 10478"/>
                <a:gd name="connsiteY5" fmla="*/ 18082 h 21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8" h="21368">
                  <a:moveTo>
                    <a:pt x="588" y="18082"/>
                  </a:moveTo>
                  <a:cubicBezTo>
                    <a:pt x="-1898" y="9784"/>
                    <a:pt x="4046" y="5561"/>
                    <a:pt x="8143" y="0"/>
                  </a:cubicBezTo>
                  <a:cubicBezTo>
                    <a:pt x="11092" y="2943"/>
                    <a:pt x="10207" y="5692"/>
                    <a:pt x="10452" y="8213"/>
                  </a:cubicBezTo>
                  <a:cubicBezTo>
                    <a:pt x="10378" y="12859"/>
                    <a:pt x="11230" y="17745"/>
                    <a:pt x="7121" y="21368"/>
                  </a:cubicBezTo>
                  <a:cubicBezTo>
                    <a:pt x="6046" y="21368"/>
                    <a:pt x="4977" y="21368"/>
                    <a:pt x="3903" y="21368"/>
                  </a:cubicBezTo>
                  <a:cubicBezTo>
                    <a:pt x="2880" y="20186"/>
                    <a:pt x="1360" y="19511"/>
                    <a:pt x="588" y="18082"/>
                  </a:cubicBezTo>
                  <a:close/>
                </a:path>
              </a:pathLst>
            </a:custGeom>
            <a:grpFill/>
            <a:ln w="5715" cap="flat">
              <a:noFill/>
              <a:prstDash val="solid"/>
              <a:miter/>
            </a:ln>
          </p:spPr>
          <p:txBody>
            <a:bodyPr rtlCol="0" anchor="ctr"/>
            <a:lstStyle/>
            <a:p>
              <a:endParaRPr lang="zh-CN" altLang="en-US"/>
            </a:p>
          </p:txBody>
        </p:sp>
        <p:sp>
          <p:nvSpPr>
            <p:cNvPr id="2639" name="任意多边形: 形状 2638">
              <a:extLst>
                <a:ext uri="{FF2B5EF4-FFF2-40B4-BE49-F238E27FC236}">
                  <a16:creationId xmlns:a16="http://schemas.microsoft.com/office/drawing/2014/main" id="{E34EA20D-B31C-05BC-2227-BBDA183D2F96}"/>
                </a:ext>
              </a:extLst>
            </p:cNvPr>
            <p:cNvSpPr/>
            <p:nvPr/>
          </p:nvSpPr>
          <p:spPr>
            <a:xfrm>
              <a:off x="4926865" y="4698718"/>
              <a:ext cx="9949" cy="13167"/>
            </a:xfrm>
            <a:custGeom>
              <a:avLst/>
              <a:gdLst>
                <a:gd name="connsiteX0" fmla="*/ 0 w 9949"/>
                <a:gd name="connsiteY0" fmla="*/ 13156 h 13167"/>
                <a:gd name="connsiteX1" fmla="*/ 3332 w 9949"/>
                <a:gd name="connsiteY1" fmla="*/ 0 h 13167"/>
                <a:gd name="connsiteX2" fmla="*/ 6601 w 9949"/>
                <a:gd name="connsiteY2" fmla="*/ 6549 h 13167"/>
                <a:gd name="connsiteX3" fmla="*/ 9950 w 9949"/>
                <a:gd name="connsiteY3" fmla="*/ 6584 h 13167"/>
                <a:gd name="connsiteX4" fmla="*/ 9910 w 9949"/>
                <a:gd name="connsiteY4" fmla="*/ 9876 h 13167"/>
                <a:gd name="connsiteX5" fmla="*/ 0 w 9949"/>
                <a:gd name="connsiteY5" fmla="*/ 13156 h 1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49" h="13167">
                  <a:moveTo>
                    <a:pt x="0" y="13156"/>
                  </a:moveTo>
                  <a:cubicBezTo>
                    <a:pt x="554" y="8630"/>
                    <a:pt x="-1486" y="3441"/>
                    <a:pt x="3332" y="0"/>
                  </a:cubicBezTo>
                  <a:cubicBezTo>
                    <a:pt x="5955" y="1418"/>
                    <a:pt x="4818" y="4715"/>
                    <a:pt x="6601" y="6549"/>
                  </a:cubicBezTo>
                  <a:cubicBezTo>
                    <a:pt x="7715" y="6561"/>
                    <a:pt x="8835" y="6572"/>
                    <a:pt x="9950" y="6584"/>
                  </a:cubicBezTo>
                  <a:cubicBezTo>
                    <a:pt x="9938" y="7681"/>
                    <a:pt x="9921" y="8778"/>
                    <a:pt x="9910" y="9876"/>
                  </a:cubicBezTo>
                  <a:cubicBezTo>
                    <a:pt x="6704" y="11247"/>
                    <a:pt x="3732" y="13345"/>
                    <a:pt x="0" y="13156"/>
                  </a:cubicBezTo>
                  <a:close/>
                </a:path>
              </a:pathLst>
            </a:custGeom>
            <a:grpFill/>
            <a:ln w="5715" cap="flat">
              <a:noFill/>
              <a:prstDash val="solid"/>
              <a:miter/>
            </a:ln>
          </p:spPr>
          <p:txBody>
            <a:bodyPr rtlCol="0" anchor="ctr"/>
            <a:lstStyle/>
            <a:p>
              <a:endParaRPr lang="zh-CN" altLang="en-US"/>
            </a:p>
          </p:txBody>
        </p:sp>
        <p:sp>
          <p:nvSpPr>
            <p:cNvPr id="2640" name="任意多边形: 形状 2639">
              <a:extLst>
                <a:ext uri="{FF2B5EF4-FFF2-40B4-BE49-F238E27FC236}">
                  <a16:creationId xmlns:a16="http://schemas.microsoft.com/office/drawing/2014/main" id="{398A5E86-F9D2-D3C3-6175-58AD6EBAA1A6}"/>
                </a:ext>
              </a:extLst>
            </p:cNvPr>
            <p:cNvSpPr/>
            <p:nvPr/>
          </p:nvSpPr>
          <p:spPr>
            <a:xfrm>
              <a:off x="4903885" y="4708582"/>
              <a:ext cx="9875" cy="9141"/>
            </a:xfrm>
            <a:custGeom>
              <a:avLst/>
              <a:gdLst>
                <a:gd name="connsiteX0" fmla="*/ 9876 w 9875"/>
                <a:gd name="connsiteY0" fmla="*/ 6561 h 9141"/>
                <a:gd name="connsiteX1" fmla="*/ 0 w 9875"/>
                <a:gd name="connsiteY1" fmla="*/ 6578 h 9141"/>
                <a:gd name="connsiteX2" fmla="*/ 3292 w 9875"/>
                <a:gd name="connsiteY2" fmla="*/ 3303 h 9141"/>
                <a:gd name="connsiteX3" fmla="*/ 6589 w 9875"/>
                <a:gd name="connsiteY3" fmla="*/ 0 h 9141"/>
                <a:gd name="connsiteX4" fmla="*/ 9864 w 9875"/>
                <a:gd name="connsiteY4" fmla="*/ 3292 h 9141"/>
                <a:gd name="connsiteX5" fmla="*/ 9876 w 9875"/>
                <a:gd name="connsiteY5" fmla="*/ 6561 h 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5" h="9141">
                  <a:moveTo>
                    <a:pt x="9876" y="6561"/>
                  </a:moveTo>
                  <a:cubicBezTo>
                    <a:pt x="6584" y="7452"/>
                    <a:pt x="3303" y="11882"/>
                    <a:pt x="0" y="6578"/>
                  </a:cubicBezTo>
                  <a:cubicBezTo>
                    <a:pt x="1097" y="5487"/>
                    <a:pt x="2195" y="4395"/>
                    <a:pt x="3292" y="3303"/>
                  </a:cubicBezTo>
                  <a:cubicBezTo>
                    <a:pt x="4418" y="2229"/>
                    <a:pt x="5658" y="1263"/>
                    <a:pt x="6589" y="0"/>
                  </a:cubicBezTo>
                  <a:cubicBezTo>
                    <a:pt x="7681" y="1097"/>
                    <a:pt x="8773" y="2195"/>
                    <a:pt x="9864" y="3292"/>
                  </a:cubicBezTo>
                  <a:cubicBezTo>
                    <a:pt x="9864" y="4384"/>
                    <a:pt x="9864" y="5475"/>
                    <a:pt x="9876" y="6561"/>
                  </a:cubicBezTo>
                  <a:close/>
                </a:path>
              </a:pathLst>
            </a:custGeom>
            <a:grpFill/>
            <a:ln w="5715" cap="flat">
              <a:noFill/>
              <a:prstDash val="solid"/>
              <a:miter/>
            </a:ln>
          </p:spPr>
          <p:txBody>
            <a:bodyPr rtlCol="0" anchor="ctr"/>
            <a:lstStyle/>
            <a:p>
              <a:endParaRPr lang="zh-CN" altLang="en-US"/>
            </a:p>
          </p:txBody>
        </p:sp>
        <p:sp>
          <p:nvSpPr>
            <p:cNvPr id="2641" name="任意多边形: 形状 2640">
              <a:extLst>
                <a:ext uri="{FF2B5EF4-FFF2-40B4-BE49-F238E27FC236}">
                  <a16:creationId xmlns:a16="http://schemas.microsoft.com/office/drawing/2014/main" id="{95EEF180-08E1-82D3-55FA-03AB581BD106}"/>
                </a:ext>
              </a:extLst>
            </p:cNvPr>
            <p:cNvSpPr/>
            <p:nvPr/>
          </p:nvSpPr>
          <p:spPr>
            <a:xfrm>
              <a:off x="4922763" y="4794107"/>
              <a:ext cx="10730" cy="5826"/>
            </a:xfrm>
            <a:custGeom>
              <a:avLst/>
              <a:gdLst>
                <a:gd name="connsiteX0" fmla="*/ 10662 w 10730"/>
                <a:gd name="connsiteY0" fmla="*/ 3200 h 5826"/>
                <a:gd name="connsiteX1" fmla="*/ 4656 w 10730"/>
                <a:gd name="connsiteY1" fmla="*/ 4726 h 5826"/>
                <a:gd name="connsiteX2" fmla="*/ 32 w 10730"/>
                <a:gd name="connsiteY2" fmla="*/ 4035 h 5826"/>
                <a:gd name="connsiteX3" fmla="*/ 4141 w 10730"/>
                <a:gd name="connsiteY3" fmla="*/ 0 h 5826"/>
                <a:gd name="connsiteX4" fmla="*/ 10731 w 10730"/>
                <a:gd name="connsiteY4" fmla="*/ 17 h 5826"/>
                <a:gd name="connsiteX5" fmla="*/ 10708 w 10730"/>
                <a:gd name="connsiteY5" fmla="*/ 0 h 5826"/>
                <a:gd name="connsiteX6" fmla="*/ 10662 w 10730"/>
                <a:gd name="connsiteY6" fmla="*/ 3200 h 5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30" h="5826">
                  <a:moveTo>
                    <a:pt x="10662" y="3200"/>
                  </a:moveTo>
                  <a:cubicBezTo>
                    <a:pt x="8662" y="3703"/>
                    <a:pt x="6645" y="4172"/>
                    <a:pt x="4656" y="4726"/>
                  </a:cubicBezTo>
                  <a:cubicBezTo>
                    <a:pt x="2941" y="5200"/>
                    <a:pt x="575" y="7298"/>
                    <a:pt x="32" y="4035"/>
                  </a:cubicBezTo>
                  <a:cubicBezTo>
                    <a:pt x="-316" y="1926"/>
                    <a:pt x="2227" y="840"/>
                    <a:pt x="4141" y="0"/>
                  </a:cubicBezTo>
                  <a:cubicBezTo>
                    <a:pt x="6336" y="6"/>
                    <a:pt x="8536" y="12"/>
                    <a:pt x="10731" y="17"/>
                  </a:cubicBezTo>
                  <a:lnTo>
                    <a:pt x="10708" y="0"/>
                  </a:lnTo>
                  <a:cubicBezTo>
                    <a:pt x="10737" y="1069"/>
                    <a:pt x="10719" y="2132"/>
                    <a:pt x="10662" y="3200"/>
                  </a:cubicBezTo>
                  <a:close/>
                </a:path>
              </a:pathLst>
            </a:custGeom>
            <a:grpFill/>
            <a:ln w="5715" cap="flat">
              <a:noFill/>
              <a:prstDash val="solid"/>
              <a:miter/>
            </a:ln>
          </p:spPr>
          <p:txBody>
            <a:bodyPr rtlCol="0" anchor="ctr"/>
            <a:lstStyle/>
            <a:p>
              <a:endParaRPr lang="zh-CN" altLang="en-US"/>
            </a:p>
          </p:txBody>
        </p:sp>
        <p:sp>
          <p:nvSpPr>
            <p:cNvPr id="2642" name="任意多边形: 形状 2641">
              <a:extLst>
                <a:ext uri="{FF2B5EF4-FFF2-40B4-BE49-F238E27FC236}">
                  <a16:creationId xmlns:a16="http://schemas.microsoft.com/office/drawing/2014/main" id="{DBC00C7B-AF84-1174-313A-B6EEAF94A0E9}"/>
                </a:ext>
              </a:extLst>
            </p:cNvPr>
            <p:cNvSpPr/>
            <p:nvPr/>
          </p:nvSpPr>
          <p:spPr>
            <a:xfrm>
              <a:off x="4932107" y="4788474"/>
              <a:ext cx="3780" cy="5650"/>
            </a:xfrm>
            <a:custGeom>
              <a:avLst/>
              <a:gdLst>
                <a:gd name="connsiteX0" fmla="*/ 1399 w 3780"/>
                <a:gd name="connsiteY0" fmla="*/ 5651 h 5650"/>
                <a:gd name="connsiteX1" fmla="*/ 1307 w 3780"/>
                <a:gd name="connsiteY1" fmla="*/ 67 h 5650"/>
                <a:gd name="connsiteX2" fmla="*/ 2805 w 3780"/>
                <a:gd name="connsiteY2" fmla="*/ 467 h 5650"/>
                <a:gd name="connsiteX3" fmla="*/ 1376 w 3780"/>
                <a:gd name="connsiteY3" fmla="*/ 5633 h 5650"/>
                <a:gd name="connsiteX4" fmla="*/ 1399 w 3780"/>
                <a:gd name="connsiteY4" fmla="*/ 5651 h 5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0" h="5650">
                  <a:moveTo>
                    <a:pt x="1399" y="5651"/>
                  </a:moveTo>
                  <a:cubicBezTo>
                    <a:pt x="1353" y="3776"/>
                    <a:pt x="-1664" y="1930"/>
                    <a:pt x="1307" y="67"/>
                  </a:cubicBezTo>
                  <a:cubicBezTo>
                    <a:pt x="1616" y="-127"/>
                    <a:pt x="2519" y="130"/>
                    <a:pt x="2805" y="467"/>
                  </a:cubicBezTo>
                  <a:cubicBezTo>
                    <a:pt x="4799" y="2827"/>
                    <a:pt x="3439" y="4347"/>
                    <a:pt x="1376" y="5633"/>
                  </a:cubicBezTo>
                  <a:lnTo>
                    <a:pt x="1399" y="5651"/>
                  </a:lnTo>
                  <a:close/>
                </a:path>
              </a:pathLst>
            </a:custGeom>
            <a:grpFill/>
            <a:ln w="5715" cap="flat">
              <a:noFill/>
              <a:prstDash val="solid"/>
              <a:miter/>
            </a:ln>
          </p:spPr>
          <p:txBody>
            <a:bodyPr rtlCol="0" anchor="ctr"/>
            <a:lstStyle/>
            <a:p>
              <a:endParaRPr lang="zh-CN" altLang="en-US"/>
            </a:p>
          </p:txBody>
        </p:sp>
        <p:sp>
          <p:nvSpPr>
            <p:cNvPr id="2643" name="任意多边形: 形状 2642">
              <a:extLst>
                <a:ext uri="{FF2B5EF4-FFF2-40B4-BE49-F238E27FC236}">
                  <a16:creationId xmlns:a16="http://schemas.microsoft.com/office/drawing/2014/main" id="{7BD2777A-9A35-4BC1-3A2C-E3C413523EA4}"/>
                </a:ext>
              </a:extLst>
            </p:cNvPr>
            <p:cNvSpPr/>
            <p:nvPr/>
          </p:nvSpPr>
          <p:spPr>
            <a:xfrm>
              <a:off x="4913777" y="4715166"/>
              <a:ext cx="1464" cy="3234"/>
            </a:xfrm>
            <a:custGeom>
              <a:avLst/>
              <a:gdLst>
                <a:gd name="connsiteX0" fmla="*/ 29 w 1464"/>
                <a:gd name="connsiteY0" fmla="*/ 3235 h 3234"/>
                <a:gd name="connsiteX1" fmla="*/ 0 w 1464"/>
                <a:gd name="connsiteY1" fmla="*/ 0 h 3234"/>
                <a:gd name="connsiteX2" fmla="*/ 1263 w 1464"/>
                <a:gd name="connsiteY2" fmla="*/ 2297 h 3234"/>
                <a:gd name="connsiteX3" fmla="*/ 29 w 1464"/>
                <a:gd name="connsiteY3" fmla="*/ 3235 h 3234"/>
              </a:gdLst>
              <a:ahLst/>
              <a:cxnLst>
                <a:cxn ang="0">
                  <a:pos x="connsiteX0" y="connsiteY0"/>
                </a:cxn>
                <a:cxn ang="0">
                  <a:pos x="connsiteX1" y="connsiteY1"/>
                </a:cxn>
                <a:cxn ang="0">
                  <a:pos x="connsiteX2" y="connsiteY2"/>
                </a:cxn>
                <a:cxn ang="0">
                  <a:pos x="connsiteX3" y="connsiteY3"/>
                </a:cxn>
              </a:cxnLst>
              <a:rect l="l" t="t" r="r" b="b"/>
              <a:pathLst>
                <a:path w="1464" h="3234">
                  <a:moveTo>
                    <a:pt x="29" y="3235"/>
                  </a:moveTo>
                  <a:cubicBezTo>
                    <a:pt x="12" y="2154"/>
                    <a:pt x="0" y="1080"/>
                    <a:pt x="0" y="0"/>
                  </a:cubicBezTo>
                  <a:cubicBezTo>
                    <a:pt x="1274" y="451"/>
                    <a:pt x="1783" y="1263"/>
                    <a:pt x="1263" y="2297"/>
                  </a:cubicBezTo>
                  <a:cubicBezTo>
                    <a:pt x="1057" y="2714"/>
                    <a:pt x="452" y="2932"/>
                    <a:pt x="29" y="3235"/>
                  </a:cubicBezTo>
                  <a:close/>
                </a:path>
              </a:pathLst>
            </a:custGeom>
            <a:grpFill/>
            <a:ln w="5715" cap="flat">
              <a:noFill/>
              <a:prstDash val="solid"/>
              <a:miter/>
            </a:ln>
          </p:spPr>
          <p:txBody>
            <a:bodyPr rtlCol="0" anchor="ctr"/>
            <a:lstStyle/>
            <a:p>
              <a:endParaRPr lang="zh-CN" altLang="en-US"/>
            </a:p>
          </p:txBody>
        </p:sp>
        <p:sp>
          <p:nvSpPr>
            <p:cNvPr id="2644" name="任意多边形: 形状 2643">
              <a:extLst>
                <a:ext uri="{FF2B5EF4-FFF2-40B4-BE49-F238E27FC236}">
                  <a16:creationId xmlns:a16="http://schemas.microsoft.com/office/drawing/2014/main" id="{F896DC3E-7C10-CB65-2CA6-7EC3C402AB73}"/>
                </a:ext>
              </a:extLst>
            </p:cNvPr>
            <p:cNvSpPr/>
            <p:nvPr/>
          </p:nvSpPr>
          <p:spPr>
            <a:xfrm>
              <a:off x="4920338" y="4708582"/>
              <a:ext cx="3314" cy="3291"/>
            </a:xfrm>
            <a:custGeom>
              <a:avLst/>
              <a:gdLst>
                <a:gd name="connsiteX0" fmla="*/ 0 w 3314"/>
                <a:gd name="connsiteY0" fmla="*/ 0 h 3291"/>
                <a:gd name="connsiteX1" fmla="*/ 3315 w 3314"/>
                <a:gd name="connsiteY1" fmla="*/ 3292 h 3291"/>
                <a:gd name="connsiteX2" fmla="*/ 11 w 3314"/>
                <a:gd name="connsiteY2" fmla="*/ 3292 h 3291"/>
                <a:gd name="connsiteX3" fmla="*/ 0 w 3314"/>
                <a:gd name="connsiteY3" fmla="*/ 0 h 3291"/>
              </a:gdLst>
              <a:ahLst/>
              <a:cxnLst>
                <a:cxn ang="0">
                  <a:pos x="connsiteX0" y="connsiteY0"/>
                </a:cxn>
                <a:cxn ang="0">
                  <a:pos x="connsiteX1" y="connsiteY1"/>
                </a:cxn>
                <a:cxn ang="0">
                  <a:pos x="connsiteX2" y="connsiteY2"/>
                </a:cxn>
                <a:cxn ang="0">
                  <a:pos x="connsiteX3" y="connsiteY3"/>
                </a:cxn>
              </a:cxnLst>
              <a:rect l="l" t="t" r="r" b="b"/>
              <a:pathLst>
                <a:path w="3314" h="3291">
                  <a:moveTo>
                    <a:pt x="0" y="0"/>
                  </a:moveTo>
                  <a:cubicBezTo>
                    <a:pt x="1103" y="1097"/>
                    <a:pt x="2206" y="2195"/>
                    <a:pt x="3315" y="3292"/>
                  </a:cubicBezTo>
                  <a:cubicBezTo>
                    <a:pt x="2212" y="3292"/>
                    <a:pt x="1114" y="3292"/>
                    <a:pt x="11"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2645" name="任意多边形: 形状 2644">
              <a:extLst>
                <a:ext uri="{FF2B5EF4-FFF2-40B4-BE49-F238E27FC236}">
                  <a16:creationId xmlns:a16="http://schemas.microsoft.com/office/drawing/2014/main" id="{067C0D17-9AC5-BA9F-1A54-0583397E6EBA}"/>
                </a:ext>
              </a:extLst>
            </p:cNvPr>
            <p:cNvSpPr/>
            <p:nvPr/>
          </p:nvSpPr>
          <p:spPr>
            <a:xfrm>
              <a:off x="5275428" y="5303965"/>
              <a:ext cx="24501" cy="29609"/>
            </a:xfrm>
            <a:custGeom>
              <a:avLst/>
              <a:gdLst>
                <a:gd name="connsiteX0" fmla="*/ 0 w 24501"/>
                <a:gd name="connsiteY0" fmla="*/ 23026 h 29609"/>
                <a:gd name="connsiteX1" fmla="*/ 4966 w 24501"/>
                <a:gd name="connsiteY1" fmla="*/ 17437 h 29609"/>
                <a:gd name="connsiteX2" fmla="*/ 6555 w 24501"/>
                <a:gd name="connsiteY2" fmla="*/ 9915 h 29609"/>
                <a:gd name="connsiteX3" fmla="*/ 8258 w 24501"/>
                <a:gd name="connsiteY3" fmla="*/ 1063 h 29609"/>
                <a:gd name="connsiteX4" fmla="*/ 9927 w 24501"/>
                <a:gd name="connsiteY4" fmla="*/ 0 h 29609"/>
                <a:gd name="connsiteX5" fmla="*/ 13470 w 24501"/>
                <a:gd name="connsiteY5" fmla="*/ 3258 h 29609"/>
                <a:gd name="connsiteX6" fmla="*/ 22826 w 24501"/>
                <a:gd name="connsiteY6" fmla="*/ 2206 h 29609"/>
                <a:gd name="connsiteX7" fmla="*/ 17499 w 24501"/>
                <a:gd name="connsiteY7" fmla="*/ 21105 h 29609"/>
                <a:gd name="connsiteX8" fmla="*/ 15459 w 24501"/>
                <a:gd name="connsiteY8" fmla="*/ 23609 h 29609"/>
                <a:gd name="connsiteX9" fmla="*/ 23546 w 24501"/>
                <a:gd name="connsiteY9" fmla="*/ 24569 h 29609"/>
                <a:gd name="connsiteX10" fmla="*/ 10927 w 24501"/>
                <a:gd name="connsiteY10" fmla="*/ 25718 h 29609"/>
                <a:gd name="connsiteX11" fmla="*/ 0 w 24501"/>
                <a:gd name="connsiteY11" fmla="*/ 23026 h 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501" h="29609">
                  <a:moveTo>
                    <a:pt x="0" y="23026"/>
                  </a:moveTo>
                  <a:cubicBezTo>
                    <a:pt x="1629" y="21111"/>
                    <a:pt x="2897" y="18482"/>
                    <a:pt x="4966" y="17437"/>
                  </a:cubicBezTo>
                  <a:cubicBezTo>
                    <a:pt x="9104" y="15339"/>
                    <a:pt x="7767" y="12773"/>
                    <a:pt x="6555" y="9915"/>
                  </a:cubicBezTo>
                  <a:cubicBezTo>
                    <a:pt x="4103" y="6384"/>
                    <a:pt x="6429" y="3772"/>
                    <a:pt x="8258" y="1063"/>
                  </a:cubicBezTo>
                  <a:cubicBezTo>
                    <a:pt x="8807" y="703"/>
                    <a:pt x="9367" y="354"/>
                    <a:pt x="9927" y="0"/>
                  </a:cubicBezTo>
                  <a:cubicBezTo>
                    <a:pt x="11110" y="1086"/>
                    <a:pt x="12264" y="2200"/>
                    <a:pt x="13470" y="3258"/>
                  </a:cubicBezTo>
                  <a:cubicBezTo>
                    <a:pt x="17231" y="6549"/>
                    <a:pt x="21574" y="-4326"/>
                    <a:pt x="22826" y="2206"/>
                  </a:cubicBezTo>
                  <a:cubicBezTo>
                    <a:pt x="23912" y="7892"/>
                    <a:pt x="27946" y="17368"/>
                    <a:pt x="17499" y="21105"/>
                  </a:cubicBezTo>
                  <a:cubicBezTo>
                    <a:pt x="16654" y="21408"/>
                    <a:pt x="16162" y="22711"/>
                    <a:pt x="15459" y="23609"/>
                  </a:cubicBezTo>
                  <a:cubicBezTo>
                    <a:pt x="17665" y="28152"/>
                    <a:pt x="21128" y="22197"/>
                    <a:pt x="23546" y="24569"/>
                  </a:cubicBezTo>
                  <a:cubicBezTo>
                    <a:pt x="15968" y="30581"/>
                    <a:pt x="14373" y="31524"/>
                    <a:pt x="10927" y="25718"/>
                  </a:cubicBezTo>
                  <a:cubicBezTo>
                    <a:pt x="7269" y="19562"/>
                    <a:pt x="3572" y="23740"/>
                    <a:pt x="0" y="23026"/>
                  </a:cubicBezTo>
                  <a:close/>
                </a:path>
              </a:pathLst>
            </a:custGeom>
            <a:grpFill/>
            <a:ln w="5715" cap="flat">
              <a:noFill/>
              <a:prstDash val="solid"/>
              <a:miter/>
            </a:ln>
          </p:spPr>
          <p:txBody>
            <a:bodyPr rtlCol="0" anchor="ctr"/>
            <a:lstStyle/>
            <a:p>
              <a:endParaRPr lang="zh-CN" altLang="en-US"/>
            </a:p>
          </p:txBody>
        </p:sp>
        <p:sp>
          <p:nvSpPr>
            <p:cNvPr id="2646" name="任意多边形: 形状 2645">
              <a:extLst>
                <a:ext uri="{FF2B5EF4-FFF2-40B4-BE49-F238E27FC236}">
                  <a16:creationId xmlns:a16="http://schemas.microsoft.com/office/drawing/2014/main" id="{075911F9-BC5D-F9FB-FBFC-F70360FD9C14}"/>
                </a:ext>
              </a:extLst>
            </p:cNvPr>
            <p:cNvSpPr/>
            <p:nvPr/>
          </p:nvSpPr>
          <p:spPr>
            <a:xfrm>
              <a:off x="5278857" y="5336651"/>
              <a:ext cx="26254" cy="26527"/>
            </a:xfrm>
            <a:custGeom>
              <a:avLst/>
              <a:gdLst>
                <a:gd name="connsiteX0" fmla="*/ 9801 w 26254"/>
                <a:gd name="connsiteY0" fmla="*/ 10079 h 26527"/>
                <a:gd name="connsiteX1" fmla="*/ 13099 w 26254"/>
                <a:gd name="connsiteY1" fmla="*/ 6793 h 26527"/>
                <a:gd name="connsiteX2" fmla="*/ 13927 w 26254"/>
                <a:gd name="connsiteY2" fmla="*/ 4633 h 26527"/>
                <a:gd name="connsiteX3" fmla="*/ 13047 w 26254"/>
                <a:gd name="connsiteY3" fmla="*/ 3570 h 26527"/>
                <a:gd name="connsiteX4" fmla="*/ 11441 w 26254"/>
                <a:gd name="connsiteY4" fmla="*/ 3558 h 26527"/>
                <a:gd name="connsiteX5" fmla="*/ 9836 w 26254"/>
                <a:gd name="connsiteY5" fmla="*/ 3575 h 26527"/>
                <a:gd name="connsiteX6" fmla="*/ 26238 w 26254"/>
                <a:gd name="connsiteY6" fmla="*/ 3501 h 26527"/>
                <a:gd name="connsiteX7" fmla="*/ 26255 w 26254"/>
                <a:gd name="connsiteY7" fmla="*/ 3501 h 26527"/>
                <a:gd name="connsiteX8" fmla="*/ 17094 w 26254"/>
                <a:gd name="connsiteY8" fmla="*/ 14943 h 26527"/>
                <a:gd name="connsiteX9" fmla="*/ 9253 w 26254"/>
                <a:gd name="connsiteY9" fmla="*/ 22755 h 26527"/>
                <a:gd name="connsiteX10" fmla="*/ 6515 w 26254"/>
                <a:gd name="connsiteY10" fmla="*/ 26527 h 26527"/>
                <a:gd name="connsiteX11" fmla="*/ 4206 w 26254"/>
                <a:gd name="connsiteY11" fmla="*/ 21275 h 26527"/>
                <a:gd name="connsiteX12" fmla="*/ 0 w 26254"/>
                <a:gd name="connsiteY12" fmla="*/ 16651 h 26527"/>
                <a:gd name="connsiteX13" fmla="*/ 3217 w 26254"/>
                <a:gd name="connsiteY13" fmla="*/ 13348 h 26527"/>
                <a:gd name="connsiteX14" fmla="*/ 9801 w 26254"/>
                <a:gd name="connsiteY14" fmla="*/ 10079 h 26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254" h="26527">
                  <a:moveTo>
                    <a:pt x="9801" y="10079"/>
                  </a:moveTo>
                  <a:cubicBezTo>
                    <a:pt x="10898" y="8982"/>
                    <a:pt x="12002" y="7890"/>
                    <a:pt x="13099" y="6793"/>
                  </a:cubicBezTo>
                  <a:cubicBezTo>
                    <a:pt x="13950" y="6061"/>
                    <a:pt x="14225" y="5341"/>
                    <a:pt x="13927" y="4633"/>
                  </a:cubicBezTo>
                  <a:cubicBezTo>
                    <a:pt x="13630" y="3924"/>
                    <a:pt x="13339" y="3570"/>
                    <a:pt x="13047" y="3570"/>
                  </a:cubicBezTo>
                  <a:lnTo>
                    <a:pt x="11441" y="3558"/>
                  </a:lnTo>
                  <a:cubicBezTo>
                    <a:pt x="11441" y="3558"/>
                    <a:pt x="9836" y="3575"/>
                    <a:pt x="9836" y="3575"/>
                  </a:cubicBezTo>
                  <a:cubicBezTo>
                    <a:pt x="14042" y="-1174"/>
                    <a:pt x="17722" y="-1185"/>
                    <a:pt x="26238" y="3501"/>
                  </a:cubicBezTo>
                  <a:lnTo>
                    <a:pt x="26255" y="3501"/>
                  </a:lnTo>
                  <a:cubicBezTo>
                    <a:pt x="19294" y="4198"/>
                    <a:pt x="16276" y="9793"/>
                    <a:pt x="17094" y="14943"/>
                  </a:cubicBezTo>
                  <a:cubicBezTo>
                    <a:pt x="18328" y="22749"/>
                    <a:pt x="17299" y="25344"/>
                    <a:pt x="9253" y="22755"/>
                  </a:cubicBezTo>
                  <a:cubicBezTo>
                    <a:pt x="8790" y="22606"/>
                    <a:pt x="7447" y="25207"/>
                    <a:pt x="6515" y="26527"/>
                  </a:cubicBezTo>
                  <a:cubicBezTo>
                    <a:pt x="4378" y="25378"/>
                    <a:pt x="3578" y="23595"/>
                    <a:pt x="4206" y="21275"/>
                  </a:cubicBezTo>
                  <a:cubicBezTo>
                    <a:pt x="5235" y="17469"/>
                    <a:pt x="2949" y="16783"/>
                    <a:pt x="0" y="16651"/>
                  </a:cubicBezTo>
                  <a:cubicBezTo>
                    <a:pt x="1074" y="15548"/>
                    <a:pt x="2149" y="14451"/>
                    <a:pt x="3217" y="13348"/>
                  </a:cubicBezTo>
                  <a:cubicBezTo>
                    <a:pt x="4955" y="11348"/>
                    <a:pt x="8115" y="12194"/>
                    <a:pt x="9801" y="10079"/>
                  </a:cubicBezTo>
                  <a:close/>
                </a:path>
              </a:pathLst>
            </a:custGeom>
            <a:grpFill/>
            <a:ln w="5715" cap="flat">
              <a:noFill/>
              <a:prstDash val="solid"/>
              <a:miter/>
            </a:ln>
          </p:spPr>
          <p:txBody>
            <a:bodyPr rtlCol="0" anchor="ctr"/>
            <a:lstStyle/>
            <a:p>
              <a:endParaRPr lang="zh-CN" altLang="en-US"/>
            </a:p>
          </p:txBody>
        </p:sp>
        <p:sp>
          <p:nvSpPr>
            <p:cNvPr id="2647" name="任意多边形: 形状 2646">
              <a:extLst>
                <a:ext uri="{FF2B5EF4-FFF2-40B4-BE49-F238E27FC236}">
                  <a16:creationId xmlns:a16="http://schemas.microsoft.com/office/drawing/2014/main" id="{E70D358A-E57A-DBB4-E1A9-D6C9E68FCC14}"/>
                </a:ext>
              </a:extLst>
            </p:cNvPr>
            <p:cNvSpPr/>
            <p:nvPr/>
          </p:nvSpPr>
          <p:spPr>
            <a:xfrm>
              <a:off x="5310676" y="5264507"/>
              <a:ext cx="21567" cy="26285"/>
            </a:xfrm>
            <a:custGeom>
              <a:avLst/>
              <a:gdLst>
                <a:gd name="connsiteX0" fmla="*/ 1008 w 21567"/>
                <a:gd name="connsiteY0" fmla="*/ 19725 h 26285"/>
                <a:gd name="connsiteX1" fmla="*/ 4283 w 21567"/>
                <a:gd name="connsiteY1" fmla="*/ 13147 h 26285"/>
                <a:gd name="connsiteX2" fmla="*/ 4294 w 21567"/>
                <a:gd name="connsiteY2" fmla="*/ 13135 h 26285"/>
                <a:gd name="connsiteX3" fmla="*/ 10838 w 21567"/>
                <a:gd name="connsiteY3" fmla="*/ 9889 h 26285"/>
                <a:gd name="connsiteX4" fmla="*/ 10901 w 21567"/>
                <a:gd name="connsiteY4" fmla="*/ 6614 h 26285"/>
                <a:gd name="connsiteX5" fmla="*/ 17479 w 21567"/>
                <a:gd name="connsiteY5" fmla="*/ 2 h 26285"/>
                <a:gd name="connsiteX6" fmla="*/ 20696 w 21567"/>
                <a:gd name="connsiteY6" fmla="*/ 19 h 26285"/>
                <a:gd name="connsiteX7" fmla="*/ 21491 w 21567"/>
                <a:gd name="connsiteY7" fmla="*/ 2151 h 26285"/>
                <a:gd name="connsiteX8" fmla="*/ 20782 w 21567"/>
                <a:gd name="connsiteY8" fmla="*/ 3248 h 26285"/>
                <a:gd name="connsiteX9" fmla="*/ 6906 w 21567"/>
                <a:gd name="connsiteY9" fmla="*/ 24577 h 26285"/>
                <a:gd name="connsiteX10" fmla="*/ 1008 w 21567"/>
                <a:gd name="connsiteY10" fmla="*/ 19725 h 26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67" h="26285">
                  <a:moveTo>
                    <a:pt x="1008" y="19725"/>
                  </a:moveTo>
                  <a:cubicBezTo>
                    <a:pt x="3666" y="18307"/>
                    <a:pt x="4203" y="15844"/>
                    <a:pt x="4283" y="13147"/>
                  </a:cubicBezTo>
                  <a:lnTo>
                    <a:pt x="4294" y="13135"/>
                  </a:lnTo>
                  <a:cubicBezTo>
                    <a:pt x="6089" y="11278"/>
                    <a:pt x="9101" y="11867"/>
                    <a:pt x="10838" y="9889"/>
                  </a:cubicBezTo>
                  <a:cubicBezTo>
                    <a:pt x="10861" y="8798"/>
                    <a:pt x="10878" y="7706"/>
                    <a:pt x="10901" y="6614"/>
                  </a:cubicBezTo>
                  <a:cubicBezTo>
                    <a:pt x="11581" y="2905"/>
                    <a:pt x="13775" y="705"/>
                    <a:pt x="17479" y="2"/>
                  </a:cubicBezTo>
                  <a:cubicBezTo>
                    <a:pt x="18553" y="-4"/>
                    <a:pt x="19622" y="2"/>
                    <a:pt x="20696" y="19"/>
                  </a:cubicBezTo>
                  <a:cubicBezTo>
                    <a:pt x="21451" y="717"/>
                    <a:pt x="21714" y="1431"/>
                    <a:pt x="21491" y="2151"/>
                  </a:cubicBezTo>
                  <a:cubicBezTo>
                    <a:pt x="21262" y="2882"/>
                    <a:pt x="21022" y="3248"/>
                    <a:pt x="20782" y="3248"/>
                  </a:cubicBezTo>
                  <a:cubicBezTo>
                    <a:pt x="14696" y="9438"/>
                    <a:pt x="14987" y="19913"/>
                    <a:pt x="6906" y="24577"/>
                  </a:cubicBezTo>
                  <a:cubicBezTo>
                    <a:pt x="1923" y="27446"/>
                    <a:pt x="-1901" y="27245"/>
                    <a:pt x="1008" y="19725"/>
                  </a:cubicBezTo>
                  <a:close/>
                </a:path>
              </a:pathLst>
            </a:custGeom>
            <a:grpFill/>
            <a:ln w="5715" cap="flat">
              <a:noFill/>
              <a:prstDash val="solid"/>
              <a:miter/>
            </a:ln>
          </p:spPr>
          <p:txBody>
            <a:bodyPr rtlCol="0" anchor="ctr"/>
            <a:lstStyle/>
            <a:p>
              <a:endParaRPr lang="zh-CN" altLang="en-US"/>
            </a:p>
          </p:txBody>
        </p:sp>
        <p:sp>
          <p:nvSpPr>
            <p:cNvPr id="2648" name="任意多边形: 形状 2647">
              <a:extLst>
                <a:ext uri="{FF2B5EF4-FFF2-40B4-BE49-F238E27FC236}">
                  <a16:creationId xmlns:a16="http://schemas.microsoft.com/office/drawing/2014/main" id="{5BC11D21-1181-3430-C4D1-CB44E26EBC4D}"/>
                </a:ext>
              </a:extLst>
            </p:cNvPr>
            <p:cNvSpPr/>
            <p:nvPr/>
          </p:nvSpPr>
          <p:spPr>
            <a:xfrm>
              <a:off x="5272245" y="5291116"/>
              <a:ext cx="22370" cy="17988"/>
            </a:xfrm>
            <a:custGeom>
              <a:avLst/>
              <a:gdLst>
                <a:gd name="connsiteX0" fmla="*/ 0 w 22370"/>
                <a:gd name="connsiteY0" fmla="*/ 12884 h 17988"/>
                <a:gd name="connsiteX1" fmla="*/ 3241 w 22370"/>
                <a:gd name="connsiteY1" fmla="*/ 6254 h 17988"/>
                <a:gd name="connsiteX2" fmla="*/ 16459 w 22370"/>
                <a:gd name="connsiteY2" fmla="*/ 333 h 17988"/>
                <a:gd name="connsiteX3" fmla="*/ 22369 w 22370"/>
                <a:gd name="connsiteY3" fmla="*/ 3888 h 17988"/>
                <a:gd name="connsiteX4" fmla="*/ 17477 w 22370"/>
                <a:gd name="connsiteY4" fmla="*/ 5003 h 17988"/>
                <a:gd name="connsiteX5" fmla="*/ 13122 w 22370"/>
                <a:gd name="connsiteY5" fmla="*/ 12855 h 17988"/>
                <a:gd name="connsiteX6" fmla="*/ 13139 w 22370"/>
                <a:gd name="connsiteY6" fmla="*/ 12855 h 17988"/>
                <a:gd name="connsiteX7" fmla="*/ 0 w 22370"/>
                <a:gd name="connsiteY7" fmla="*/ 12884 h 17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70" h="17988">
                  <a:moveTo>
                    <a:pt x="0" y="12884"/>
                  </a:moveTo>
                  <a:cubicBezTo>
                    <a:pt x="2623" y="11426"/>
                    <a:pt x="3126" y="8935"/>
                    <a:pt x="3241" y="6254"/>
                  </a:cubicBezTo>
                  <a:cubicBezTo>
                    <a:pt x="7635" y="4248"/>
                    <a:pt x="11927" y="1962"/>
                    <a:pt x="16459" y="333"/>
                  </a:cubicBezTo>
                  <a:cubicBezTo>
                    <a:pt x="19311" y="-690"/>
                    <a:pt x="22317" y="682"/>
                    <a:pt x="22369" y="3888"/>
                  </a:cubicBezTo>
                  <a:cubicBezTo>
                    <a:pt x="22466" y="10260"/>
                    <a:pt x="19088" y="4402"/>
                    <a:pt x="17477" y="5003"/>
                  </a:cubicBezTo>
                  <a:cubicBezTo>
                    <a:pt x="13813" y="6363"/>
                    <a:pt x="13345" y="9552"/>
                    <a:pt x="13122" y="12855"/>
                  </a:cubicBezTo>
                  <a:lnTo>
                    <a:pt x="13139" y="12855"/>
                  </a:lnTo>
                  <a:cubicBezTo>
                    <a:pt x="8755" y="13787"/>
                    <a:pt x="4406" y="23908"/>
                    <a:pt x="0" y="12884"/>
                  </a:cubicBezTo>
                  <a:close/>
                </a:path>
              </a:pathLst>
            </a:custGeom>
            <a:grpFill/>
            <a:ln w="5715" cap="flat">
              <a:noFill/>
              <a:prstDash val="solid"/>
              <a:miter/>
            </a:ln>
          </p:spPr>
          <p:txBody>
            <a:bodyPr rtlCol="0" anchor="ctr"/>
            <a:lstStyle/>
            <a:p>
              <a:endParaRPr lang="zh-CN" altLang="en-US"/>
            </a:p>
          </p:txBody>
        </p:sp>
        <p:sp>
          <p:nvSpPr>
            <p:cNvPr id="2649" name="任意多边形: 形状 2648">
              <a:extLst>
                <a:ext uri="{FF2B5EF4-FFF2-40B4-BE49-F238E27FC236}">
                  <a16:creationId xmlns:a16="http://schemas.microsoft.com/office/drawing/2014/main" id="{E282B91C-1FF2-F5F6-B228-C266580E7579}"/>
                </a:ext>
              </a:extLst>
            </p:cNvPr>
            <p:cNvSpPr/>
            <p:nvPr/>
          </p:nvSpPr>
          <p:spPr>
            <a:xfrm>
              <a:off x="5331367" y="5249907"/>
              <a:ext cx="9904" cy="19564"/>
            </a:xfrm>
            <a:custGeom>
              <a:avLst/>
              <a:gdLst>
                <a:gd name="connsiteX0" fmla="*/ 80 w 9904"/>
                <a:gd name="connsiteY0" fmla="*/ 17848 h 19564"/>
                <a:gd name="connsiteX1" fmla="*/ 0 w 9904"/>
                <a:gd name="connsiteY1" fmla="*/ 14619 h 19564"/>
                <a:gd name="connsiteX2" fmla="*/ 6955 w 9904"/>
                <a:gd name="connsiteY2" fmla="*/ 0 h 19564"/>
                <a:gd name="connsiteX3" fmla="*/ 9904 w 9904"/>
                <a:gd name="connsiteY3" fmla="*/ 11298 h 19564"/>
                <a:gd name="connsiteX4" fmla="*/ 9870 w 9904"/>
                <a:gd name="connsiteY4" fmla="*/ 14539 h 19564"/>
                <a:gd name="connsiteX5" fmla="*/ 6607 w 9904"/>
                <a:gd name="connsiteY5" fmla="*/ 17894 h 19564"/>
                <a:gd name="connsiteX6" fmla="*/ 80 w 9904"/>
                <a:gd name="connsiteY6" fmla="*/ 17848 h 1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4" h="19564">
                  <a:moveTo>
                    <a:pt x="80" y="17848"/>
                  </a:moveTo>
                  <a:cubicBezTo>
                    <a:pt x="63" y="16774"/>
                    <a:pt x="34" y="15693"/>
                    <a:pt x="0" y="14619"/>
                  </a:cubicBezTo>
                  <a:cubicBezTo>
                    <a:pt x="566" y="9247"/>
                    <a:pt x="2715" y="4612"/>
                    <a:pt x="6955" y="0"/>
                  </a:cubicBezTo>
                  <a:cubicBezTo>
                    <a:pt x="11819" y="2897"/>
                    <a:pt x="3423" y="9510"/>
                    <a:pt x="9904" y="11298"/>
                  </a:cubicBezTo>
                  <a:cubicBezTo>
                    <a:pt x="9898" y="12378"/>
                    <a:pt x="9887" y="13459"/>
                    <a:pt x="9870" y="14539"/>
                  </a:cubicBezTo>
                  <a:cubicBezTo>
                    <a:pt x="9716" y="16562"/>
                    <a:pt x="7710" y="16791"/>
                    <a:pt x="6607" y="17894"/>
                  </a:cubicBezTo>
                  <a:cubicBezTo>
                    <a:pt x="4406" y="21511"/>
                    <a:pt x="2258" y="18179"/>
                    <a:pt x="80" y="17848"/>
                  </a:cubicBezTo>
                  <a:close/>
                </a:path>
              </a:pathLst>
            </a:custGeom>
            <a:grpFill/>
            <a:ln w="5715" cap="flat">
              <a:noFill/>
              <a:prstDash val="solid"/>
              <a:miter/>
            </a:ln>
          </p:spPr>
          <p:txBody>
            <a:bodyPr rtlCol="0" anchor="ctr"/>
            <a:lstStyle/>
            <a:p>
              <a:endParaRPr lang="zh-CN" altLang="en-US"/>
            </a:p>
          </p:txBody>
        </p:sp>
        <p:sp>
          <p:nvSpPr>
            <p:cNvPr id="2650" name="任意多边形: 形状 2649">
              <a:extLst>
                <a:ext uri="{FF2B5EF4-FFF2-40B4-BE49-F238E27FC236}">
                  <a16:creationId xmlns:a16="http://schemas.microsoft.com/office/drawing/2014/main" id="{B6DF7432-AC53-A11B-8FB0-16FAB2003C5C}"/>
                </a:ext>
              </a:extLst>
            </p:cNvPr>
            <p:cNvSpPr/>
            <p:nvPr/>
          </p:nvSpPr>
          <p:spPr>
            <a:xfrm>
              <a:off x="5327491" y="5273496"/>
              <a:ext cx="17071" cy="23891"/>
            </a:xfrm>
            <a:custGeom>
              <a:avLst/>
              <a:gdLst>
                <a:gd name="connsiteX0" fmla="*/ 17072 w 17071"/>
                <a:gd name="connsiteY0" fmla="*/ 866 h 23891"/>
                <a:gd name="connsiteX1" fmla="*/ 3916 w 17071"/>
                <a:gd name="connsiteY1" fmla="*/ 23892 h 23891"/>
                <a:gd name="connsiteX2" fmla="*/ 630 w 17071"/>
                <a:gd name="connsiteY2" fmla="*/ 17314 h 23891"/>
                <a:gd name="connsiteX3" fmla="*/ 624 w 17071"/>
                <a:gd name="connsiteY3" fmla="*/ 17314 h 23891"/>
                <a:gd name="connsiteX4" fmla="*/ 10505 w 17071"/>
                <a:gd name="connsiteY4" fmla="*/ 866 h 23891"/>
                <a:gd name="connsiteX5" fmla="*/ 13780 w 17071"/>
                <a:gd name="connsiteY5" fmla="*/ 866 h 23891"/>
                <a:gd name="connsiteX6" fmla="*/ 17072 w 17071"/>
                <a:gd name="connsiteY6" fmla="*/ 866 h 2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71" h="23891">
                  <a:moveTo>
                    <a:pt x="17072" y="866"/>
                  </a:moveTo>
                  <a:cubicBezTo>
                    <a:pt x="11134" y="7655"/>
                    <a:pt x="8762" y="16479"/>
                    <a:pt x="3916" y="23892"/>
                  </a:cubicBezTo>
                  <a:cubicBezTo>
                    <a:pt x="2161" y="22029"/>
                    <a:pt x="-1456" y="21097"/>
                    <a:pt x="630" y="17314"/>
                  </a:cubicBezTo>
                  <a:lnTo>
                    <a:pt x="624" y="17314"/>
                  </a:lnTo>
                  <a:cubicBezTo>
                    <a:pt x="3733" y="11719"/>
                    <a:pt x="3573" y="4158"/>
                    <a:pt x="10505" y="866"/>
                  </a:cubicBezTo>
                  <a:cubicBezTo>
                    <a:pt x="11597" y="866"/>
                    <a:pt x="12688" y="866"/>
                    <a:pt x="13780" y="866"/>
                  </a:cubicBezTo>
                  <a:cubicBezTo>
                    <a:pt x="14883" y="-289"/>
                    <a:pt x="15974" y="-289"/>
                    <a:pt x="17072" y="866"/>
                  </a:cubicBezTo>
                  <a:close/>
                </a:path>
              </a:pathLst>
            </a:custGeom>
            <a:grpFill/>
            <a:ln w="5715" cap="flat">
              <a:noFill/>
              <a:prstDash val="solid"/>
              <a:miter/>
            </a:ln>
          </p:spPr>
          <p:txBody>
            <a:bodyPr rtlCol="0" anchor="ctr"/>
            <a:lstStyle/>
            <a:p>
              <a:endParaRPr lang="zh-CN" altLang="en-US"/>
            </a:p>
          </p:txBody>
        </p:sp>
        <p:sp>
          <p:nvSpPr>
            <p:cNvPr id="2651" name="任意多边形: 形状 2650">
              <a:extLst>
                <a:ext uri="{FF2B5EF4-FFF2-40B4-BE49-F238E27FC236}">
                  <a16:creationId xmlns:a16="http://schemas.microsoft.com/office/drawing/2014/main" id="{AD66C732-0FB3-EAD5-5EEF-4396D4E74D95}"/>
                </a:ext>
              </a:extLst>
            </p:cNvPr>
            <p:cNvSpPr/>
            <p:nvPr/>
          </p:nvSpPr>
          <p:spPr>
            <a:xfrm>
              <a:off x="5328113" y="5274362"/>
              <a:ext cx="9888" cy="16447"/>
            </a:xfrm>
            <a:custGeom>
              <a:avLst/>
              <a:gdLst>
                <a:gd name="connsiteX0" fmla="*/ 9889 w 9888"/>
                <a:gd name="connsiteY0" fmla="*/ 0 h 16447"/>
                <a:gd name="connsiteX1" fmla="*/ 7 w 9888"/>
                <a:gd name="connsiteY1" fmla="*/ 16448 h 16447"/>
                <a:gd name="connsiteX2" fmla="*/ 9889 w 9888"/>
                <a:gd name="connsiteY2" fmla="*/ 0 h 16447"/>
              </a:gdLst>
              <a:ahLst/>
              <a:cxnLst>
                <a:cxn ang="0">
                  <a:pos x="connsiteX0" y="connsiteY0"/>
                </a:cxn>
                <a:cxn ang="0">
                  <a:pos x="connsiteX1" y="connsiteY1"/>
                </a:cxn>
                <a:cxn ang="0">
                  <a:pos x="connsiteX2" y="connsiteY2"/>
                </a:cxn>
              </a:cxnLst>
              <a:rect l="l" t="t" r="r" b="b"/>
              <a:pathLst>
                <a:path w="9888" h="16447">
                  <a:moveTo>
                    <a:pt x="9889" y="0"/>
                  </a:moveTo>
                  <a:cubicBezTo>
                    <a:pt x="6522" y="5440"/>
                    <a:pt x="5254" y="12138"/>
                    <a:pt x="7" y="16448"/>
                  </a:cubicBezTo>
                  <a:cubicBezTo>
                    <a:pt x="70" y="9024"/>
                    <a:pt x="-1056" y="886"/>
                    <a:pt x="9889" y="0"/>
                  </a:cubicBezTo>
                  <a:close/>
                </a:path>
              </a:pathLst>
            </a:custGeom>
            <a:grpFill/>
            <a:ln w="5715" cap="flat">
              <a:noFill/>
              <a:prstDash val="solid"/>
              <a:miter/>
            </a:ln>
          </p:spPr>
          <p:txBody>
            <a:bodyPr rtlCol="0" anchor="ctr"/>
            <a:lstStyle/>
            <a:p>
              <a:endParaRPr lang="zh-CN" altLang="en-US"/>
            </a:p>
          </p:txBody>
        </p:sp>
        <p:sp>
          <p:nvSpPr>
            <p:cNvPr id="2652" name="任意多边形: 形状 2651">
              <a:extLst>
                <a:ext uri="{FF2B5EF4-FFF2-40B4-BE49-F238E27FC236}">
                  <a16:creationId xmlns:a16="http://schemas.microsoft.com/office/drawing/2014/main" id="{299A8E4E-A6A0-20DC-6018-B12303DB5674}"/>
                </a:ext>
              </a:extLst>
            </p:cNvPr>
            <p:cNvSpPr/>
            <p:nvPr/>
          </p:nvSpPr>
          <p:spPr>
            <a:xfrm>
              <a:off x="5321061" y="5290809"/>
              <a:ext cx="10346" cy="6633"/>
            </a:xfrm>
            <a:custGeom>
              <a:avLst/>
              <a:gdLst>
                <a:gd name="connsiteX0" fmla="*/ 7060 w 10346"/>
                <a:gd name="connsiteY0" fmla="*/ 0 h 6633"/>
                <a:gd name="connsiteX1" fmla="*/ 10346 w 10346"/>
                <a:gd name="connsiteY1" fmla="*/ 6578 h 6633"/>
                <a:gd name="connsiteX2" fmla="*/ 7077 w 10346"/>
                <a:gd name="connsiteY2" fmla="*/ 6555 h 6633"/>
                <a:gd name="connsiteX3" fmla="*/ 53 w 10346"/>
                <a:gd name="connsiteY3" fmla="*/ 4698 h 6633"/>
                <a:gd name="connsiteX4" fmla="*/ 7060 w 10346"/>
                <a:gd name="connsiteY4" fmla="*/ 0 h 6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6633">
                  <a:moveTo>
                    <a:pt x="7060" y="0"/>
                  </a:moveTo>
                  <a:cubicBezTo>
                    <a:pt x="8157" y="2194"/>
                    <a:pt x="9249" y="4384"/>
                    <a:pt x="10346" y="6578"/>
                  </a:cubicBezTo>
                  <a:cubicBezTo>
                    <a:pt x="9254" y="6578"/>
                    <a:pt x="8152" y="6669"/>
                    <a:pt x="7077" y="6555"/>
                  </a:cubicBezTo>
                  <a:cubicBezTo>
                    <a:pt x="4562" y="6292"/>
                    <a:pt x="453" y="7618"/>
                    <a:pt x="53" y="4698"/>
                  </a:cubicBezTo>
                  <a:cubicBezTo>
                    <a:pt x="-541" y="292"/>
                    <a:pt x="3968" y="554"/>
                    <a:pt x="7060" y="0"/>
                  </a:cubicBezTo>
                  <a:close/>
                </a:path>
              </a:pathLst>
            </a:custGeom>
            <a:grpFill/>
            <a:ln w="5715" cap="flat">
              <a:noFill/>
              <a:prstDash val="solid"/>
              <a:miter/>
            </a:ln>
          </p:spPr>
          <p:txBody>
            <a:bodyPr rtlCol="0" anchor="ctr"/>
            <a:lstStyle/>
            <a:p>
              <a:endParaRPr lang="zh-CN" altLang="en-US"/>
            </a:p>
          </p:txBody>
        </p:sp>
        <p:sp>
          <p:nvSpPr>
            <p:cNvPr id="2653" name="任意多边形: 形状 2652">
              <a:extLst>
                <a:ext uri="{FF2B5EF4-FFF2-40B4-BE49-F238E27FC236}">
                  <a16:creationId xmlns:a16="http://schemas.microsoft.com/office/drawing/2014/main" id="{D7741FF0-156C-0FDC-D113-3248C1105172}"/>
                </a:ext>
              </a:extLst>
            </p:cNvPr>
            <p:cNvSpPr/>
            <p:nvPr/>
          </p:nvSpPr>
          <p:spPr>
            <a:xfrm>
              <a:off x="5303762" y="5340152"/>
              <a:ext cx="5532" cy="6329"/>
            </a:xfrm>
            <a:custGeom>
              <a:avLst/>
              <a:gdLst>
                <a:gd name="connsiteX0" fmla="*/ 1328 w 5532"/>
                <a:gd name="connsiteY0" fmla="*/ 0 h 6329"/>
                <a:gd name="connsiteX1" fmla="*/ 5185 w 5532"/>
                <a:gd name="connsiteY1" fmla="*/ 5487 h 6329"/>
                <a:gd name="connsiteX2" fmla="*/ 2379 w 5532"/>
                <a:gd name="connsiteY2" fmla="*/ 6264 h 6329"/>
                <a:gd name="connsiteX3" fmla="*/ 1339 w 5532"/>
                <a:gd name="connsiteY3" fmla="*/ 6 h 6329"/>
                <a:gd name="connsiteX4" fmla="*/ 1328 w 5532"/>
                <a:gd name="connsiteY4" fmla="*/ 6 h 6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 h="6329">
                  <a:moveTo>
                    <a:pt x="1328" y="0"/>
                  </a:moveTo>
                  <a:cubicBezTo>
                    <a:pt x="3459" y="1257"/>
                    <a:pt x="6580" y="1926"/>
                    <a:pt x="5185" y="5487"/>
                  </a:cubicBezTo>
                  <a:cubicBezTo>
                    <a:pt x="4962" y="6052"/>
                    <a:pt x="3208" y="6504"/>
                    <a:pt x="2379" y="6264"/>
                  </a:cubicBezTo>
                  <a:cubicBezTo>
                    <a:pt x="-2073" y="4961"/>
                    <a:pt x="1030" y="2217"/>
                    <a:pt x="1339" y="6"/>
                  </a:cubicBezTo>
                  <a:lnTo>
                    <a:pt x="1328" y="6"/>
                  </a:lnTo>
                  <a:close/>
                </a:path>
              </a:pathLst>
            </a:custGeom>
            <a:grpFill/>
            <a:ln w="5715" cap="flat">
              <a:noFill/>
              <a:prstDash val="solid"/>
              <a:miter/>
            </a:ln>
          </p:spPr>
          <p:txBody>
            <a:bodyPr rtlCol="0" anchor="ctr"/>
            <a:lstStyle/>
            <a:p>
              <a:endParaRPr lang="zh-CN" altLang="en-US"/>
            </a:p>
          </p:txBody>
        </p:sp>
        <p:sp>
          <p:nvSpPr>
            <p:cNvPr id="2654" name="任意多边形: 形状 2653">
              <a:extLst>
                <a:ext uri="{FF2B5EF4-FFF2-40B4-BE49-F238E27FC236}">
                  <a16:creationId xmlns:a16="http://schemas.microsoft.com/office/drawing/2014/main" id="{96CD49A4-A4F2-CBF9-45AC-679E48C3F181}"/>
                </a:ext>
              </a:extLst>
            </p:cNvPr>
            <p:cNvSpPr/>
            <p:nvPr/>
          </p:nvSpPr>
          <p:spPr>
            <a:xfrm>
              <a:off x="5314965" y="5336764"/>
              <a:ext cx="5622" cy="5195"/>
            </a:xfrm>
            <a:custGeom>
              <a:avLst/>
              <a:gdLst>
                <a:gd name="connsiteX0" fmla="*/ 0 w 5622"/>
                <a:gd name="connsiteY0" fmla="*/ 80 h 5195"/>
                <a:gd name="connsiteX1" fmla="*/ 3235 w 5622"/>
                <a:gd name="connsiteY1" fmla="*/ 0 h 5195"/>
                <a:gd name="connsiteX2" fmla="*/ 4258 w 5622"/>
                <a:gd name="connsiteY2" fmla="*/ 4829 h 5195"/>
                <a:gd name="connsiteX3" fmla="*/ 0 w 5622"/>
                <a:gd name="connsiteY3" fmla="*/ 80 h 5195"/>
              </a:gdLst>
              <a:ahLst/>
              <a:cxnLst>
                <a:cxn ang="0">
                  <a:pos x="connsiteX0" y="connsiteY0"/>
                </a:cxn>
                <a:cxn ang="0">
                  <a:pos x="connsiteX1" y="connsiteY1"/>
                </a:cxn>
                <a:cxn ang="0">
                  <a:pos x="connsiteX2" y="connsiteY2"/>
                </a:cxn>
                <a:cxn ang="0">
                  <a:pos x="connsiteX3" y="connsiteY3"/>
                </a:cxn>
              </a:cxnLst>
              <a:rect l="l" t="t" r="r" b="b"/>
              <a:pathLst>
                <a:path w="5622" h="5195">
                  <a:moveTo>
                    <a:pt x="0" y="80"/>
                  </a:moveTo>
                  <a:cubicBezTo>
                    <a:pt x="1080" y="85"/>
                    <a:pt x="2160" y="57"/>
                    <a:pt x="3235" y="0"/>
                  </a:cubicBezTo>
                  <a:cubicBezTo>
                    <a:pt x="5138" y="1343"/>
                    <a:pt x="6955" y="3703"/>
                    <a:pt x="4258" y="4829"/>
                  </a:cubicBezTo>
                  <a:cubicBezTo>
                    <a:pt x="497" y="6395"/>
                    <a:pt x="480" y="2589"/>
                    <a:pt x="0" y="80"/>
                  </a:cubicBezTo>
                  <a:close/>
                </a:path>
              </a:pathLst>
            </a:custGeom>
            <a:grpFill/>
            <a:ln w="5715" cap="flat">
              <a:noFill/>
              <a:prstDash val="solid"/>
              <a:miter/>
            </a:ln>
          </p:spPr>
          <p:txBody>
            <a:bodyPr rtlCol="0" anchor="ctr"/>
            <a:lstStyle/>
            <a:p>
              <a:endParaRPr lang="zh-CN" altLang="en-US"/>
            </a:p>
          </p:txBody>
        </p:sp>
        <p:sp>
          <p:nvSpPr>
            <p:cNvPr id="2655" name="任意多边形: 形状 2654">
              <a:extLst>
                <a:ext uri="{FF2B5EF4-FFF2-40B4-BE49-F238E27FC236}">
                  <a16:creationId xmlns:a16="http://schemas.microsoft.com/office/drawing/2014/main" id="{D73664E0-A80A-C0EE-4BF6-D349E08E2FD5}"/>
                </a:ext>
              </a:extLst>
            </p:cNvPr>
            <p:cNvSpPr/>
            <p:nvPr/>
          </p:nvSpPr>
          <p:spPr>
            <a:xfrm>
              <a:off x="5285367" y="5363179"/>
              <a:ext cx="2547" cy="4189"/>
            </a:xfrm>
            <a:custGeom>
              <a:avLst/>
              <a:gdLst>
                <a:gd name="connsiteX0" fmla="*/ 2252 w 2547"/>
                <a:gd name="connsiteY0" fmla="*/ 1880 h 4189"/>
                <a:gd name="connsiteX1" fmla="*/ 1206 w 2547"/>
                <a:gd name="connsiteY1" fmla="*/ 4189 h 4189"/>
                <a:gd name="connsiteX2" fmla="*/ 360 w 2547"/>
                <a:gd name="connsiteY2" fmla="*/ 3017 h 4189"/>
                <a:gd name="connsiteX3" fmla="*/ 0 w 2547"/>
                <a:gd name="connsiteY3" fmla="*/ 0 h 4189"/>
                <a:gd name="connsiteX4" fmla="*/ 2252 w 2547"/>
                <a:gd name="connsiteY4" fmla="*/ 1880 h 4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7" h="4189">
                  <a:moveTo>
                    <a:pt x="2252" y="1880"/>
                  </a:moveTo>
                  <a:cubicBezTo>
                    <a:pt x="2869" y="3183"/>
                    <a:pt x="2520" y="4023"/>
                    <a:pt x="1206" y="4189"/>
                  </a:cubicBezTo>
                  <a:cubicBezTo>
                    <a:pt x="966" y="4218"/>
                    <a:pt x="457" y="3469"/>
                    <a:pt x="360" y="3017"/>
                  </a:cubicBezTo>
                  <a:cubicBezTo>
                    <a:pt x="143" y="2034"/>
                    <a:pt x="108" y="1006"/>
                    <a:pt x="0" y="0"/>
                  </a:cubicBezTo>
                  <a:cubicBezTo>
                    <a:pt x="766" y="640"/>
                    <a:pt x="1537" y="1280"/>
                    <a:pt x="2252" y="1880"/>
                  </a:cubicBezTo>
                  <a:close/>
                </a:path>
              </a:pathLst>
            </a:custGeom>
            <a:grpFill/>
            <a:ln w="5715" cap="flat">
              <a:noFill/>
              <a:prstDash val="solid"/>
              <a:miter/>
            </a:ln>
          </p:spPr>
          <p:txBody>
            <a:bodyPr rtlCol="0" anchor="ctr"/>
            <a:lstStyle/>
            <a:p>
              <a:endParaRPr lang="zh-CN" altLang="en-US"/>
            </a:p>
          </p:txBody>
        </p:sp>
        <p:sp>
          <p:nvSpPr>
            <p:cNvPr id="2656" name="任意多边形: 形状 2655">
              <a:extLst>
                <a:ext uri="{FF2B5EF4-FFF2-40B4-BE49-F238E27FC236}">
                  <a16:creationId xmlns:a16="http://schemas.microsoft.com/office/drawing/2014/main" id="{A97A0B73-CB9C-6AF4-FC2D-364C3A94CD1A}"/>
                </a:ext>
              </a:extLst>
            </p:cNvPr>
            <p:cNvSpPr/>
            <p:nvPr/>
          </p:nvSpPr>
          <p:spPr>
            <a:xfrm>
              <a:off x="5337973" y="5264446"/>
              <a:ext cx="6577" cy="3354"/>
            </a:xfrm>
            <a:custGeom>
              <a:avLst/>
              <a:gdLst>
                <a:gd name="connsiteX0" fmla="*/ 0 w 6577"/>
                <a:gd name="connsiteY0" fmla="*/ 3355 h 3354"/>
                <a:gd name="connsiteX1" fmla="*/ 3263 w 6577"/>
                <a:gd name="connsiteY1" fmla="*/ 0 h 3354"/>
                <a:gd name="connsiteX2" fmla="*/ 6578 w 6577"/>
                <a:gd name="connsiteY2" fmla="*/ 3320 h 3354"/>
                <a:gd name="connsiteX3" fmla="*/ 0 w 6577"/>
                <a:gd name="connsiteY3" fmla="*/ 3355 h 3354"/>
              </a:gdLst>
              <a:ahLst/>
              <a:cxnLst>
                <a:cxn ang="0">
                  <a:pos x="connsiteX0" y="connsiteY0"/>
                </a:cxn>
                <a:cxn ang="0">
                  <a:pos x="connsiteX1" y="connsiteY1"/>
                </a:cxn>
                <a:cxn ang="0">
                  <a:pos x="connsiteX2" y="connsiteY2"/>
                </a:cxn>
                <a:cxn ang="0">
                  <a:pos x="connsiteX3" y="connsiteY3"/>
                </a:cxn>
              </a:cxnLst>
              <a:rect l="l" t="t" r="r" b="b"/>
              <a:pathLst>
                <a:path w="6577" h="3354">
                  <a:moveTo>
                    <a:pt x="0" y="3355"/>
                  </a:moveTo>
                  <a:cubicBezTo>
                    <a:pt x="1086" y="2240"/>
                    <a:pt x="2177" y="1120"/>
                    <a:pt x="3263" y="0"/>
                  </a:cubicBezTo>
                  <a:cubicBezTo>
                    <a:pt x="4366" y="1109"/>
                    <a:pt x="5475" y="2211"/>
                    <a:pt x="6578" y="3320"/>
                  </a:cubicBezTo>
                  <a:cubicBezTo>
                    <a:pt x="4389" y="3332"/>
                    <a:pt x="2195" y="3343"/>
                    <a:pt x="0" y="3355"/>
                  </a:cubicBezTo>
                  <a:close/>
                </a:path>
              </a:pathLst>
            </a:custGeom>
            <a:grpFill/>
            <a:ln w="5715" cap="flat">
              <a:noFill/>
              <a:prstDash val="solid"/>
              <a:miter/>
            </a:ln>
          </p:spPr>
          <p:txBody>
            <a:bodyPr rtlCol="0" anchor="ctr"/>
            <a:lstStyle/>
            <a:p>
              <a:endParaRPr lang="zh-CN" altLang="en-US"/>
            </a:p>
          </p:txBody>
        </p:sp>
        <p:sp>
          <p:nvSpPr>
            <p:cNvPr id="2657" name="任意多边形: 形状 2656">
              <a:extLst>
                <a:ext uri="{FF2B5EF4-FFF2-40B4-BE49-F238E27FC236}">
                  <a16:creationId xmlns:a16="http://schemas.microsoft.com/office/drawing/2014/main" id="{73072A63-5E32-FAA0-5ABA-65594F23C06A}"/>
                </a:ext>
              </a:extLst>
            </p:cNvPr>
            <p:cNvSpPr/>
            <p:nvPr/>
          </p:nvSpPr>
          <p:spPr>
            <a:xfrm>
              <a:off x="5341277" y="5271104"/>
              <a:ext cx="3286" cy="3257"/>
            </a:xfrm>
            <a:custGeom>
              <a:avLst/>
              <a:gdLst>
                <a:gd name="connsiteX0" fmla="*/ 3286 w 3286"/>
                <a:gd name="connsiteY0" fmla="*/ 3258 h 3257"/>
                <a:gd name="connsiteX1" fmla="*/ 0 w 3286"/>
                <a:gd name="connsiteY1" fmla="*/ 3258 h 3257"/>
                <a:gd name="connsiteX2" fmla="*/ 3269 w 3286"/>
                <a:gd name="connsiteY2" fmla="*/ 0 h 3257"/>
                <a:gd name="connsiteX3" fmla="*/ 3286 w 3286"/>
                <a:gd name="connsiteY3" fmla="*/ 3258 h 3257"/>
              </a:gdLst>
              <a:ahLst/>
              <a:cxnLst>
                <a:cxn ang="0">
                  <a:pos x="connsiteX0" y="connsiteY0"/>
                </a:cxn>
                <a:cxn ang="0">
                  <a:pos x="connsiteX1" y="connsiteY1"/>
                </a:cxn>
                <a:cxn ang="0">
                  <a:pos x="connsiteX2" y="connsiteY2"/>
                </a:cxn>
                <a:cxn ang="0">
                  <a:pos x="connsiteX3" y="connsiteY3"/>
                </a:cxn>
              </a:cxnLst>
              <a:rect l="l" t="t" r="r" b="b"/>
              <a:pathLst>
                <a:path w="3286" h="3257">
                  <a:moveTo>
                    <a:pt x="3286" y="3258"/>
                  </a:moveTo>
                  <a:cubicBezTo>
                    <a:pt x="2189" y="3258"/>
                    <a:pt x="1097" y="3258"/>
                    <a:pt x="0" y="3258"/>
                  </a:cubicBezTo>
                  <a:cubicBezTo>
                    <a:pt x="1092" y="2172"/>
                    <a:pt x="2177" y="1086"/>
                    <a:pt x="3269" y="0"/>
                  </a:cubicBezTo>
                  <a:cubicBezTo>
                    <a:pt x="3275" y="1086"/>
                    <a:pt x="3280" y="2172"/>
                    <a:pt x="3286" y="3258"/>
                  </a:cubicBezTo>
                  <a:close/>
                </a:path>
              </a:pathLst>
            </a:custGeom>
            <a:grpFill/>
            <a:ln w="5715" cap="flat">
              <a:noFill/>
              <a:prstDash val="solid"/>
              <a:miter/>
            </a:ln>
          </p:spPr>
          <p:txBody>
            <a:bodyPr rtlCol="0" anchor="ctr"/>
            <a:lstStyle/>
            <a:p>
              <a:endParaRPr lang="zh-CN" altLang="en-US"/>
            </a:p>
          </p:txBody>
        </p:sp>
        <p:sp>
          <p:nvSpPr>
            <p:cNvPr id="2658" name="任意多边形: 形状 2657">
              <a:extLst>
                <a:ext uri="{FF2B5EF4-FFF2-40B4-BE49-F238E27FC236}">
                  <a16:creationId xmlns:a16="http://schemas.microsoft.com/office/drawing/2014/main" id="{46799B23-1E99-0454-0005-326D7AE81EBA}"/>
                </a:ext>
              </a:extLst>
            </p:cNvPr>
            <p:cNvSpPr/>
            <p:nvPr/>
          </p:nvSpPr>
          <p:spPr>
            <a:xfrm>
              <a:off x="5291945" y="5280940"/>
              <a:ext cx="1365" cy="1365"/>
            </a:xfrm>
            <a:custGeom>
              <a:avLst/>
              <a:gdLst>
                <a:gd name="connsiteX0" fmla="*/ 0 w 1365"/>
                <a:gd name="connsiteY0" fmla="*/ 0 h 1365"/>
                <a:gd name="connsiteX1" fmla="*/ 1366 w 1365"/>
                <a:gd name="connsiteY1" fmla="*/ 754 h 1365"/>
                <a:gd name="connsiteX2" fmla="*/ 754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54"/>
                  </a:lnTo>
                  <a:lnTo>
                    <a:pt x="754" y="1366"/>
                  </a:lnTo>
                  <a:close/>
                </a:path>
              </a:pathLst>
            </a:custGeom>
            <a:grpFill/>
            <a:ln w="5715" cap="flat">
              <a:noFill/>
              <a:prstDash val="solid"/>
              <a:miter/>
            </a:ln>
          </p:spPr>
          <p:txBody>
            <a:bodyPr rtlCol="0" anchor="ctr"/>
            <a:lstStyle/>
            <a:p>
              <a:endParaRPr lang="zh-CN" altLang="en-US"/>
            </a:p>
          </p:txBody>
        </p:sp>
        <p:sp>
          <p:nvSpPr>
            <p:cNvPr id="2659" name="任意多边形: 形状 2658">
              <a:extLst>
                <a:ext uri="{FF2B5EF4-FFF2-40B4-BE49-F238E27FC236}">
                  <a16:creationId xmlns:a16="http://schemas.microsoft.com/office/drawing/2014/main" id="{BF7AF792-8342-2464-F8CB-D26BBAE7F2FB}"/>
                </a:ext>
              </a:extLst>
            </p:cNvPr>
            <p:cNvSpPr/>
            <p:nvPr/>
          </p:nvSpPr>
          <p:spPr>
            <a:xfrm>
              <a:off x="5198726" y="5283762"/>
              <a:ext cx="15440" cy="20243"/>
            </a:xfrm>
            <a:custGeom>
              <a:avLst/>
              <a:gdLst>
                <a:gd name="connsiteX0" fmla="*/ 14009 w 15440"/>
                <a:gd name="connsiteY0" fmla="*/ 20244 h 20243"/>
                <a:gd name="connsiteX1" fmla="*/ 1961 w 15440"/>
                <a:gd name="connsiteY1" fmla="*/ 7282 h 20243"/>
                <a:gd name="connsiteX2" fmla="*/ 590 w 15440"/>
                <a:gd name="connsiteY2" fmla="*/ 1973 h 20243"/>
                <a:gd name="connsiteX3" fmla="*/ 5882 w 15440"/>
                <a:gd name="connsiteY3" fmla="*/ 864 h 20243"/>
                <a:gd name="connsiteX4" fmla="*/ 14009 w 15440"/>
                <a:gd name="connsiteY4" fmla="*/ 20244 h 20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0" h="20243">
                  <a:moveTo>
                    <a:pt x="14009" y="20244"/>
                  </a:moveTo>
                  <a:cubicBezTo>
                    <a:pt x="10699" y="13551"/>
                    <a:pt x="7545" y="9088"/>
                    <a:pt x="1961" y="7282"/>
                  </a:cubicBezTo>
                  <a:cubicBezTo>
                    <a:pt x="-605" y="6448"/>
                    <a:pt x="-176" y="4122"/>
                    <a:pt x="590" y="1973"/>
                  </a:cubicBezTo>
                  <a:cubicBezTo>
                    <a:pt x="1755" y="-1273"/>
                    <a:pt x="4590" y="344"/>
                    <a:pt x="5882" y="864"/>
                  </a:cubicBezTo>
                  <a:cubicBezTo>
                    <a:pt x="13403" y="3905"/>
                    <a:pt x="17906" y="8814"/>
                    <a:pt x="14009" y="20244"/>
                  </a:cubicBezTo>
                  <a:close/>
                </a:path>
              </a:pathLst>
            </a:custGeom>
            <a:grpFill/>
            <a:ln w="5715" cap="flat">
              <a:noFill/>
              <a:prstDash val="solid"/>
              <a:miter/>
            </a:ln>
          </p:spPr>
          <p:txBody>
            <a:bodyPr rtlCol="0" anchor="ctr"/>
            <a:lstStyle/>
            <a:p>
              <a:endParaRPr lang="zh-CN" altLang="en-US"/>
            </a:p>
          </p:txBody>
        </p:sp>
        <p:sp>
          <p:nvSpPr>
            <p:cNvPr id="2660" name="任意多边形: 形状 2659">
              <a:extLst>
                <a:ext uri="{FF2B5EF4-FFF2-40B4-BE49-F238E27FC236}">
                  <a16:creationId xmlns:a16="http://schemas.microsoft.com/office/drawing/2014/main" id="{725ED847-8D67-6F15-89C8-E56463BA52F4}"/>
                </a:ext>
              </a:extLst>
            </p:cNvPr>
            <p:cNvSpPr/>
            <p:nvPr/>
          </p:nvSpPr>
          <p:spPr>
            <a:xfrm>
              <a:off x="5243136" y="5273985"/>
              <a:ext cx="16365" cy="14584"/>
            </a:xfrm>
            <a:custGeom>
              <a:avLst/>
              <a:gdLst>
                <a:gd name="connsiteX0" fmla="*/ 15924 w 16365"/>
                <a:gd name="connsiteY0" fmla="*/ 3669 h 14584"/>
                <a:gd name="connsiteX1" fmla="*/ 12678 w 16365"/>
                <a:gd name="connsiteY1" fmla="*/ 7018 h 14584"/>
                <a:gd name="connsiteX2" fmla="*/ 94 w 16365"/>
                <a:gd name="connsiteY2" fmla="*/ 14584 h 14584"/>
                <a:gd name="connsiteX3" fmla="*/ 12633 w 16365"/>
                <a:gd name="connsiteY3" fmla="*/ 383 h 14584"/>
                <a:gd name="connsiteX4" fmla="*/ 15924 w 16365"/>
                <a:gd name="connsiteY4" fmla="*/ 3669 h 14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5" h="14584">
                  <a:moveTo>
                    <a:pt x="15924" y="3669"/>
                  </a:moveTo>
                  <a:cubicBezTo>
                    <a:pt x="14844" y="4783"/>
                    <a:pt x="13758" y="5903"/>
                    <a:pt x="12678" y="7018"/>
                  </a:cubicBezTo>
                  <a:cubicBezTo>
                    <a:pt x="7969" y="8229"/>
                    <a:pt x="6209" y="14145"/>
                    <a:pt x="94" y="14584"/>
                  </a:cubicBezTo>
                  <a:cubicBezTo>
                    <a:pt x="-1129" y="4766"/>
                    <a:pt x="9941" y="6081"/>
                    <a:pt x="12633" y="383"/>
                  </a:cubicBezTo>
                  <a:cubicBezTo>
                    <a:pt x="15810" y="-606"/>
                    <a:pt x="17130" y="263"/>
                    <a:pt x="15924" y="3669"/>
                  </a:cubicBezTo>
                  <a:close/>
                </a:path>
              </a:pathLst>
            </a:custGeom>
            <a:grpFill/>
            <a:ln w="5715" cap="flat">
              <a:noFill/>
              <a:prstDash val="solid"/>
              <a:miter/>
            </a:ln>
          </p:spPr>
          <p:txBody>
            <a:bodyPr rtlCol="0" anchor="ctr"/>
            <a:lstStyle/>
            <a:p>
              <a:endParaRPr lang="zh-CN" altLang="en-US"/>
            </a:p>
          </p:txBody>
        </p:sp>
        <p:sp>
          <p:nvSpPr>
            <p:cNvPr id="2661" name="任意多边形: 形状 2660">
              <a:extLst>
                <a:ext uri="{FF2B5EF4-FFF2-40B4-BE49-F238E27FC236}">
                  <a16:creationId xmlns:a16="http://schemas.microsoft.com/office/drawing/2014/main" id="{CB9F549D-DBCC-A110-79D9-8EB369EB73B2}"/>
                </a:ext>
              </a:extLst>
            </p:cNvPr>
            <p:cNvSpPr/>
            <p:nvPr/>
          </p:nvSpPr>
          <p:spPr>
            <a:xfrm>
              <a:off x="5206786" y="5342884"/>
              <a:ext cx="2982" cy="7138"/>
            </a:xfrm>
            <a:custGeom>
              <a:avLst/>
              <a:gdLst>
                <a:gd name="connsiteX0" fmla="*/ 0 w 2982"/>
                <a:gd name="connsiteY0" fmla="*/ 2240 h 7138"/>
                <a:gd name="connsiteX1" fmla="*/ 1612 w 2982"/>
                <a:gd name="connsiteY1" fmla="*/ 0 h 7138"/>
                <a:gd name="connsiteX2" fmla="*/ 2875 w 2982"/>
                <a:gd name="connsiteY2" fmla="*/ 4109 h 7138"/>
                <a:gd name="connsiteX3" fmla="*/ 2943 w 2982"/>
                <a:gd name="connsiteY3" fmla="*/ 7138 h 7138"/>
                <a:gd name="connsiteX4" fmla="*/ 0 w 2982"/>
                <a:gd name="connsiteY4" fmla="*/ 2240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2" h="7138">
                  <a:moveTo>
                    <a:pt x="0" y="2240"/>
                  </a:moveTo>
                  <a:cubicBezTo>
                    <a:pt x="531" y="1492"/>
                    <a:pt x="1074" y="743"/>
                    <a:pt x="1612" y="0"/>
                  </a:cubicBezTo>
                  <a:cubicBezTo>
                    <a:pt x="2046" y="1366"/>
                    <a:pt x="2589" y="2709"/>
                    <a:pt x="2875" y="4109"/>
                  </a:cubicBezTo>
                  <a:cubicBezTo>
                    <a:pt x="3075" y="5081"/>
                    <a:pt x="2932" y="6127"/>
                    <a:pt x="2943" y="7138"/>
                  </a:cubicBezTo>
                  <a:cubicBezTo>
                    <a:pt x="1097" y="6029"/>
                    <a:pt x="6" y="4463"/>
                    <a:pt x="0" y="2240"/>
                  </a:cubicBezTo>
                  <a:close/>
                </a:path>
              </a:pathLst>
            </a:custGeom>
            <a:grpFill/>
            <a:ln w="5715" cap="flat">
              <a:noFill/>
              <a:prstDash val="solid"/>
              <a:miter/>
            </a:ln>
          </p:spPr>
          <p:txBody>
            <a:bodyPr rtlCol="0" anchor="ctr"/>
            <a:lstStyle/>
            <a:p>
              <a:endParaRPr lang="zh-CN" altLang="en-US"/>
            </a:p>
          </p:txBody>
        </p:sp>
        <p:sp>
          <p:nvSpPr>
            <p:cNvPr id="2662" name="任意多边形: 形状 2661">
              <a:extLst>
                <a:ext uri="{FF2B5EF4-FFF2-40B4-BE49-F238E27FC236}">
                  <a16:creationId xmlns:a16="http://schemas.microsoft.com/office/drawing/2014/main" id="{2EE8905F-83C3-1BDE-5E7C-316B9D644942}"/>
                </a:ext>
              </a:extLst>
            </p:cNvPr>
            <p:cNvSpPr/>
            <p:nvPr/>
          </p:nvSpPr>
          <p:spPr>
            <a:xfrm>
              <a:off x="5214946" y="5338792"/>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2663" name="任意多边形: 形状 2662">
              <a:extLst>
                <a:ext uri="{FF2B5EF4-FFF2-40B4-BE49-F238E27FC236}">
                  <a16:creationId xmlns:a16="http://schemas.microsoft.com/office/drawing/2014/main" id="{BF0B880A-C408-F148-88DC-D8274C0C79A5}"/>
                </a:ext>
              </a:extLst>
            </p:cNvPr>
            <p:cNvSpPr/>
            <p:nvPr/>
          </p:nvSpPr>
          <p:spPr>
            <a:xfrm>
              <a:off x="4969949" y="5170051"/>
              <a:ext cx="86382" cy="88512"/>
            </a:xfrm>
            <a:custGeom>
              <a:avLst/>
              <a:gdLst>
                <a:gd name="connsiteX0" fmla="*/ 55574 w 86382"/>
                <a:gd name="connsiteY0" fmla="*/ 8881 h 88512"/>
                <a:gd name="connsiteX1" fmla="*/ 58889 w 86382"/>
                <a:gd name="connsiteY1" fmla="*/ 2280 h 88512"/>
                <a:gd name="connsiteX2" fmla="*/ 69341 w 86382"/>
                <a:gd name="connsiteY2" fmla="*/ 2143 h 88512"/>
                <a:gd name="connsiteX3" fmla="*/ 77834 w 86382"/>
                <a:gd name="connsiteY3" fmla="*/ 1652 h 88512"/>
                <a:gd name="connsiteX4" fmla="*/ 76902 w 86382"/>
                <a:gd name="connsiteY4" fmla="*/ 12751 h 88512"/>
                <a:gd name="connsiteX5" fmla="*/ 75365 w 86382"/>
                <a:gd name="connsiteY5" fmla="*/ 15494 h 88512"/>
                <a:gd name="connsiteX6" fmla="*/ 75348 w 86382"/>
                <a:gd name="connsiteY6" fmla="*/ 15482 h 88512"/>
                <a:gd name="connsiteX7" fmla="*/ 85269 w 86382"/>
                <a:gd name="connsiteY7" fmla="*/ 22072 h 88512"/>
                <a:gd name="connsiteX8" fmla="*/ 86378 w 86382"/>
                <a:gd name="connsiteY8" fmla="*/ 24426 h 88512"/>
                <a:gd name="connsiteX9" fmla="*/ 85995 w 86382"/>
                <a:gd name="connsiteY9" fmla="*/ 25792 h 88512"/>
                <a:gd name="connsiteX10" fmla="*/ 78868 w 86382"/>
                <a:gd name="connsiteY10" fmla="*/ 30067 h 88512"/>
                <a:gd name="connsiteX11" fmla="*/ 74645 w 86382"/>
                <a:gd name="connsiteY11" fmla="*/ 30273 h 88512"/>
                <a:gd name="connsiteX12" fmla="*/ 68273 w 86382"/>
                <a:gd name="connsiteY12" fmla="*/ 48726 h 88512"/>
                <a:gd name="connsiteX13" fmla="*/ 65215 w 86382"/>
                <a:gd name="connsiteY13" fmla="*/ 56385 h 88512"/>
                <a:gd name="connsiteX14" fmla="*/ 66295 w 86382"/>
                <a:gd name="connsiteY14" fmla="*/ 61505 h 88512"/>
                <a:gd name="connsiteX15" fmla="*/ 65489 w 86382"/>
                <a:gd name="connsiteY15" fmla="*/ 64837 h 88512"/>
                <a:gd name="connsiteX16" fmla="*/ 47642 w 86382"/>
                <a:gd name="connsiteY16" fmla="*/ 76027 h 88512"/>
                <a:gd name="connsiteX17" fmla="*/ 40646 w 86382"/>
                <a:gd name="connsiteY17" fmla="*/ 82170 h 88512"/>
                <a:gd name="connsiteX18" fmla="*/ 22118 w 86382"/>
                <a:gd name="connsiteY18" fmla="*/ 84445 h 88512"/>
                <a:gd name="connsiteX19" fmla="*/ 12894 w 86382"/>
                <a:gd name="connsiteY19" fmla="*/ 84519 h 88512"/>
                <a:gd name="connsiteX20" fmla="*/ 12894 w 86382"/>
                <a:gd name="connsiteY20" fmla="*/ 81313 h 88512"/>
                <a:gd name="connsiteX21" fmla="*/ 13729 w 86382"/>
                <a:gd name="connsiteY21" fmla="*/ 79085 h 88512"/>
                <a:gd name="connsiteX22" fmla="*/ 12871 w 86382"/>
                <a:gd name="connsiteY22" fmla="*/ 77976 h 88512"/>
                <a:gd name="connsiteX23" fmla="*/ 12871 w 86382"/>
                <a:gd name="connsiteY23" fmla="*/ 74718 h 88512"/>
                <a:gd name="connsiteX24" fmla="*/ 13700 w 86382"/>
                <a:gd name="connsiteY24" fmla="*/ 72529 h 88512"/>
                <a:gd name="connsiteX25" fmla="*/ 12843 w 86382"/>
                <a:gd name="connsiteY25" fmla="*/ 71443 h 88512"/>
                <a:gd name="connsiteX26" fmla="*/ 6276 w 86382"/>
                <a:gd name="connsiteY26" fmla="*/ 71443 h 88512"/>
                <a:gd name="connsiteX27" fmla="*/ 5459 w 86382"/>
                <a:gd name="connsiteY27" fmla="*/ 69232 h 88512"/>
                <a:gd name="connsiteX28" fmla="*/ 6322 w 86382"/>
                <a:gd name="connsiteY28" fmla="*/ 68146 h 88512"/>
                <a:gd name="connsiteX29" fmla="*/ 6305 w 86382"/>
                <a:gd name="connsiteY29" fmla="*/ 58259 h 88512"/>
                <a:gd name="connsiteX30" fmla="*/ 6288 w 86382"/>
                <a:gd name="connsiteY30" fmla="*/ 58276 h 88512"/>
                <a:gd name="connsiteX31" fmla="*/ 6516 w 86382"/>
                <a:gd name="connsiteY31" fmla="*/ 53676 h 88512"/>
                <a:gd name="connsiteX32" fmla="*/ 4562 w 86382"/>
                <a:gd name="connsiteY32" fmla="*/ 51452 h 88512"/>
                <a:gd name="connsiteX33" fmla="*/ 3002 w 86382"/>
                <a:gd name="connsiteY33" fmla="*/ 51681 h 88512"/>
                <a:gd name="connsiteX34" fmla="*/ 2242 w 86382"/>
                <a:gd name="connsiteY34" fmla="*/ 34050 h 88512"/>
                <a:gd name="connsiteX35" fmla="*/ 27919 w 86382"/>
                <a:gd name="connsiteY35" fmla="*/ 20026 h 88512"/>
                <a:gd name="connsiteX36" fmla="*/ 35880 w 86382"/>
                <a:gd name="connsiteY36" fmla="*/ 28650 h 88512"/>
                <a:gd name="connsiteX37" fmla="*/ 35886 w 86382"/>
                <a:gd name="connsiteY37" fmla="*/ 28650 h 88512"/>
                <a:gd name="connsiteX38" fmla="*/ 32645 w 86382"/>
                <a:gd name="connsiteY38" fmla="*/ 38582 h 88512"/>
                <a:gd name="connsiteX39" fmla="*/ 25513 w 86382"/>
                <a:gd name="connsiteY39" fmla="*/ 49544 h 88512"/>
                <a:gd name="connsiteX40" fmla="*/ 24061 w 86382"/>
                <a:gd name="connsiteY40" fmla="*/ 61248 h 88512"/>
                <a:gd name="connsiteX41" fmla="*/ 35892 w 86382"/>
                <a:gd name="connsiteY41" fmla="*/ 41823 h 88512"/>
                <a:gd name="connsiteX42" fmla="*/ 42452 w 86382"/>
                <a:gd name="connsiteY42" fmla="*/ 38519 h 88512"/>
                <a:gd name="connsiteX43" fmla="*/ 45721 w 86382"/>
                <a:gd name="connsiteY43" fmla="*/ 42480 h 88512"/>
                <a:gd name="connsiteX44" fmla="*/ 51991 w 86382"/>
                <a:gd name="connsiteY44" fmla="*/ 32033 h 88512"/>
                <a:gd name="connsiteX45" fmla="*/ 64592 w 86382"/>
                <a:gd name="connsiteY45" fmla="*/ 13853 h 88512"/>
                <a:gd name="connsiteX46" fmla="*/ 66633 w 86382"/>
                <a:gd name="connsiteY46" fmla="*/ 11310 h 88512"/>
                <a:gd name="connsiteX47" fmla="*/ 55574 w 86382"/>
                <a:gd name="connsiteY47" fmla="*/ 8881 h 88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86382" h="88512">
                  <a:moveTo>
                    <a:pt x="55574" y="8881"/>
                  </a:moveTo>
                  <a:cubicBezTo>
                    <a:pt x="55700" y="6190"/>
                    <a:pt x="56260" y="3715"/>
                    <a:pt x="58889" y="2280"/>
                  </a:cubicBezTo>
                  <a:cubicBezTo>
                    <a:pt x="62403" y="4315"/>
                    <a:pt x="65764" y="4069"/>
                    <a:pt x="69341" y="2143"/>
                  </a:cubicBezTo>
                  <a:cubicBezTo>
                    <a:pt x="71953" y="738"/>
                    <a:pt x="74931" y="-1617"/>
                    <a:pt x="77834" y="1652"/>
                  </a:cubicBezTo>
                  <a:cubicBezTo>
                    <a:pt x="81326" y="5590"/>
                    <a:pt x="80343" y="9270"/>
                    <a:pt x="76902" y="12751"/>
                  </a:cubicBezTo>
                  <a:cubicBezTo>
                    <a:pt x="76194" y="13470"/>
                    <a:pt x="75868" y="14568"/>
                    <a:pt x="75365" y="15494"/>
                  </a:cubicBezTo>
                  <a:lnTo>
                    <a:pt x="75348" y="15482"/>
                  </a:lnTo>
                  <a:cubicBezTo>
                    <a:pt x="80509" y="14888"/>
                    <a:pt x="81834" y="20066"/>
                    <a:pt x="85269" y="22072"/>
                  </a:cubicBezTo>
                  <a:cubicBezTo>
                    <a:pt x="86058" y="22774"/>
                    <a:pt x="86429" y="23558"/>
                    <a:pt x="86378" y="24426"/>
                  </a:cubicBezTo>
                  <a:cubicBezTo>
                    <a:pt x="86326" y="25335"/>
                    <a:pt x="86195" y="25786"/>
                    <a:pt x="85995" y="25792"/>
                  </a:cubicBezTo>
                  <a:cubicBezTo>
                    <a:pt x="84126" y="28055"/>
                    <a:pt x="81629" y="29267"/>
                    <a:pt x="78868" y="30067"/>
                  </a:cubicBezTo>
                  <a:cubicBezTo>
                    <a:pt x="77462" y="30301"/>
                    <a:pt x="76051" y="30330"/>
                    <a:pt x="74645" y="30273"/>
                  </a:cubicBezTo>
                  <a:cubicBezTo>
                    <a:pt x="64432" y="33650"/>
                    <a:pt x="69336" y="42234"/>
                    <a:pt x="68273" y="48726"/>
                  </a:cubicBezTo>
                  <a:cubicBezTo>
                    <a:pt x="68141" y="51658"/>
                    <a:pt x="67290" y="54310"/>
                    <a:pt x="65215" y="56385"/>
                  </a:cubicBezTo>
                  <a:cubicBezTo>
                    <a:pt x="60563" y="59013"/>
                    <a:pt x="64832" y="59979"/>
                    <a:pt x="66295" y="61505"/>
                  </a:cubicBezTo>
                  <a:cubicBezTo>
                    <a:pt x="66838" y="62831"/>
                    <a:pt x="66564" y="63934"/>
                    <a:pt x="65489" y="64837"/>
                  </a:cubicBezTo>
                  <a:cubicBezTo>
                    <a:pt x="61118" y="70901"/>
                    <a:pt x="52368" y="69803"/>
                    <a:pt x="47642" y="76027"/>
                  </a:cubicBezTo>
                  <a:cubicBezTo>
                    <a:pt x="46099" y="78061"/>
                    <a:pt x="42589" y="79644"/>
                    <a:pt x="40646" y="82170"/>
                  </a:cubicBezTo>
                  <a:cubicBezTo>
                    <a:pt x="34737" y="89868"/>
                    <a:pt x="31411" y="90474"/>
                    <a:pt x="22118" y="84445"/>
                  </a:cubicBezTo>
                  <a:cubicBezTo>
                    <a:pt x="18729" y="82245"/>
                    <a:pt x="15952" y="85200"/>
                    <a:pt x="12894" y="84519"/>
                  </a:cubicBezTo>
                  <a:cubicBezTo>
                    <a:pt x="12894" y="83451"/>
                    <a:pt x="12894" y="82382"/>
                    <a:pt x="12894" y="81313"/>
                  </a:cubicBezTo>
                  <a:cubicBezTo>
                    <a:pt x="13740" y="80565"/>
                    <a:pt x="14014" y="79822"/>
                    <a:pt x="13729" y="79085"/>
                  </a:cubicBezTo>
                  <a:cubicBezTo>
                    <a:pt x="13443" y="78347"/>
                    <a:pt x="13157" y="77976"/>
                    <a:pt x="12871" y="77976"/>
                  </a:cubicBezTo>
                  <a:cubicBezTo>
                    <a:pt x="12866" y="76890"/>
                    <a:pt x="12866" y="75804"/>
                    <a:pt x="12871" y="74718"/>
                  </a:cubicBezTo>
                  <a:cubicBezTo>
                    <a:pt x="13712" y="73987"/>
                    <a:pt x="13992" y="73255"/>
                    <a:pt x="13700" y="72529"/>
                  </a:cubicBezTo>
                  <a:cubicBezTo>
                    <a:pt x="13414" y="71809"/>
                    <a:pt x="13129" y="71443"/>
                    <a:pt x="12843" y="71443"/>
                  </a:cubicBezTo>
                  <a:cubicBezTo>
                    <a:pt x="10654" y="71443"/>
                    <a:pt x="8465" y="71443"/>
                    <a:pt x="6276" y="71443"/>
                  </a:cubicBezTo>
                  <a:cubicBezTo>
                    <a:pt x="5436" y="70701"/>
                    <a:pt x="5168" y="69963"/>
                    <a:pt x="5459" y="69232"/>
                  </a:cubicBezTo>
                  <a:cubicBezTo>
                    <a:pt x="5751" y="68506"/>
                    <a:pt x="6036" y="68146"/>
                    <a:pt x="6322" y="68146"/>
                  </a:cubicBezTo>
                  <a:cubicBezTo>
                    <a:pt x="18895" y="64826"/>
                    <a:pt x="6728" y="61551"/>
                    <a:pt x="6305" y="58259"/>
                  </a:cubicBezTo>
                  <a:cubicBezTo>
                    <a:pt x="6305" y="58259"/>
                    <a:pt x="6288" y="58276"/>
                    <a:pt x="6288" y="58276"/>
                  </a:cubicBezTo>
                  <a:cubicBezTo>
                    <a:pt x="7785" y="56802"/>
                    <a:pt x="7282" y="55230"/>
                    <a:pt x="6516" y="53676"/>
                  </a:cubicBezTo>
                  <a:cubicBezTo>
                    <a:pt x="6436" y="52458"/>
                    <a:pt x="5779" y="51698"/>
                    <a:pt x="4562" y="51452"/>
                  </a:cubicBezTo>
                  <a:cubicBezTo>
                    <a:pt x="4568" y="51475"/>
                    <a:pt x="3002" y="51681"/>
                    <a:pt x="3002" y="51681"/>
                  </a:cubicBezTo>
                  <a:cubicBezTo>
                    <a:pt x="-4525" y="46120"/>
                    <a:pt x="4790" y="39828"/>
                    <a:pt x="2242" y="34050"/>
                  </a:cubicBezTo>
                  <a:cubicBezTo>
                    <a:pt x="15963" y="38748"/>
                    <a:pt x="17541" y="21174"/>
                    <a:pt x="27919" y="20026"/>
                  </a:cubicBezTo>
                  <a:cubicBezTo>
                    <a:pt x="33931" y="19363"/>
                    <a:pt x="31645" y="27192"/>
                    <a:pt x="35880" y="28650"/>
                  </a:cubicBezTo>
                  <a:lnTo>
                    <a:pt x="35886" y="28650"/>
                  </a:lnTo>
                  <a:cubicBezTo>
                    <a:pt x="34806" y="31958"/>
                    <a:pt x="33726" y="35273"/>
                    <a:pt x="32645" y="38582"/>
                  </a:cubicBezTo>
                  <a:cubicBezTo>
                    <a:pt x="33903" y="44583"/>
                    <a:pt x="29588" y="47315"/>
                    <a:pt x="25513" y="49544"/>
                  </a:cubicBezTo>
                  <a:cubicBezTo>
                    <a:pt x="19141" y="53041"/>
                    <a:pt x="21175" y="57053"/>
                    <a:pt x="24061" y="61248"/>
                  </a:cubicBezTo>
                  <a:cubicBezTo>
                    <a:pt x="26039" y="53750"/>
                    <a:pt x="31777" y="48281"/>
                    <a:pt x="35892" y="41823"/>
                  </a:cubicBezTo>
                  <a:cubicBezTo>
                    <a:pt x="38080" y="40720"/>
                    <a:pt x="40263" y="39622"/>
                    <a:pt x="42452" y="38519"/>
                  </a:cubicBezTo>
                  <a:cubicBezTo>
                    <a:pt x="42755" y="40560"/>
                    <a:pt x="42978" y="43703"/>
                    <a:pt x="45721" y="42480"/>
                  </a:cubicBezTo>
                  <a:cubicBezTo>
                    <a:pt x="49870" y="40634"/>
                    <a:pt x="53271" y="36548"/>
                    <a:pt x="51991" y="32033"/>
                  </a:cubicBezTo>
                  <a:cubicBezTo>
                    <a:pt x="48670" y="20294"/>
                    <a:pt x="55328" y="16442"/>
                    <a:pt x="64592" y="13853"/>
                  </a:cubicBezTo>
                  <a:cubicBezTo>
                    <a:pt x="65392" y="13631"/>
                    <a:pt x="65884" y="12282"/>
                    <a:pt x="66633" y="11310"/>
                  </a:cubicBezTo>
                  <a:cubicBezTo>
                    <a:pt x="63632" y="7401"/>
                    <a:pt x="57991" y="14985"/>
                    <a:pt x="55574" y="8881"/>
                  </a:cubicBezTo>
                  <a:close/>
                </a:path>
              </a:pathLst>
            </a:custGeom>
            <a:grpFill/>
            <a:ln w="5715" cap="flat">
              <a:noFill/>
              <a:prstDash val="solid"/>
              <a:miter/>
            </a:ln>
          </p:spPr>
          <p:txBody>
            <a:bodyPr rtlCol="0" anchor="ctr"/>
            <a:lstStyle/>
            <a:p>
              <a:endParaRPr lang="zh-CN" altLang="en-US"/>
            </a:p>
          </p:txBody>
        </p:sp>
        <p:sp>
          <p:nvSpPr>
            <p:cNvPr id="2664" name="任意多边形: 形状 2663">
              <a:extLst>
                <a:ext uri="{FF2B5EF4-FFF2-40B4-BE49-F238E27FC236}">
                  <a16:creationId xmlns:a16="http://schemas.microsoft.com/office/drawing/2014/main" id="{F56C791A-AB1E-C884-25B2-DBBC69B8A857}"/>
                </a:ext>
              </a:extLst>
            </p:cNvPr>
            <p:cNvSpPr/>
            <p:nvPr/>
          </p:nvSpPr>
          <p:spPr>
            <a:xfrm>
              <a:off x="5031598" y="5149346"/>
              <a:ext cx="76186" cy="89909"/>
            </a:xfrm>
            <a:custGeom>
              <a:avLst/>
              <a:gdLst>
                <a:gd name="connsiteX0" fmla="*/ 548 w 76186"/>
                <a:gd name="connsiteY0" fmla="*/ 75672 h 89909"/>
                <a:gd name="connsiteX1" fmla="*/ 3863 w 76186"/>
                <a:gd name="connsiteY1" fmla="*/ 69112 h 89909"/>
                <a:gd name="connsiteX2" fmla="*/ 10224 w 76186"/>
                <a:gd name="connsiteY2" fmla="*/ 63762 h 89909"/>
                <a:gd name="connsiteX3" fmla="*/ 13996 w 76186"/>
                <a:gd name="connsiteY3" fmla="*/ 62271 h 89909"/>
                <a:gd name="connsiteX4" fmla="*/ 20734 w 76186"/>
                <a:gd name="connsiteY4" fmla="*/ 56670 h 89909"/>
                <a:gd name="connsiteX5" fmla="*/ 21917 w 76186"/>
                <a:gd name="connsiteY5" fmla="*/ 53435 h 89909"/>
                <a:gd name="connsiteX6" fmla="*/ 24214 w 76186"/>
                <a:gd name="connsiteY6" fmla="*/ 50738 h 89909"/>
                <a:gd name="connsiteX7" fmla="*/ 22122 w 76186"/>
                <a:gd name="connsiteY7" fmla="*/ 48532 h 89909"/>
                <a:gd name="connsiteX8" fmla="*/ 23517 w 76186"/>
                <a:gd name="connsiteY8" fmla="*/ 46023 h 89909"/>
                <a:gd name="connsiteX9" fmla="*/ 23614 w 76186"/>
                <a:gd name="connsiteY9" fmla="*/ 42782 h 89909"/>
                <a:gd name="connsiteX10" fmla="*/ 30181 w 76186"/>
                <a:gd name="connsiteY10" fmla="*/ 39588 h 89909"/>
                <a:gd name="connsiteX11" fmla="*/ 41291 w 76186"/>
                <a:gd name="connsiteY11" fmla="*/ 26735 h 89909"/>
                <a:gd name="connsiteX12" fmla="*/ 43942 w 76186"/>
                <a:gd name="connsiteY12" fmla="*/ 12053 h 89909"/>
                <a:gd name="connsiteX13" fmla="*/ 59716 w 76186"/>
                <a:gd name="connsiteY13" fmla="*/ 6 h 89909"/>
                <a:gd name="connsiteX14" fmla="*/ 63019 w 76186"/>
                <a:gd name="connsiteY14" fmla="*/ 0 h 89909"/>
                <a:gd name="connsiteX15" fmla="*/ 63036 w 76186"/>
                <a:gd name="connsiteY15" fmla="*/ 17 h 89909"/>
                <a:gd name="connsiteX16" fmla="*/ 65814 w 76186"/>
                <a:gd name="connsiteY16" fmla="*/ 4121 h 89909"/>
                <a:gd name="connsiteX17" fmla="*/ 76186 w 76186"/>
                <a:gd name="connsiteY17" fmla="*/ 6595 h 89909"/>
                <a:gd name="connsiteX18" fmla="*/ 76181 w 76186"/>
                <a:gd name="connsiteY18" fmla="*/ 6595 h 89909"/>
                <a:gd name="connsiteX19" fmla="*/ 68688 w 76186"/>
                <a:gd name="connsiteY19" fmla="*/ 37484 h 89909"/>
                <a:gd name="connsiteX20" fmla="*/ 69591 w 76186"/>
                <a:gd name="connsiteY20" fmla="*/ 46068 h 89909"/>
                <a:gd name="connsiteX21" fmla="*/ 60356 w 76186"/>
                <a:gd name="connsiteY21" fmla="*/ 63185 h 89909"/>
                <a:gd name="connsiteX22" fmla="*/ 53201 w 76186"/>
                <a:gd name="connsiteY22" fmla="*/ 87617 h 89909"/>
                <a:gd name="connsiteX23" fmla="*/ 46594 w 76186"/>
                <a:gd name="connsiteY23" fmla="*/ 88828 h 89909"/>
                <a:gd name="connsiteX24" fmla="*/ 49892 w 76186"/>
                <a:gd name="connsiteY24" fmla="*/ 69060 h 89909"/>
                <a:gd name="connsiteX25" fmla="*/ 55452 w 76186"/>
                <a:gd name="connsiteY25" fmla="*/ 67683 h 89909"/>
                <a:gd name="connsiteX26" fmla="*/ 49909 w 76186"/>
                <a:gd name="connsiteY26" fmla="*/ 65848 h 89909"/>
                <a:gd name="connsiteX27" fmla="*/ 43302 w 76186"/>
                <a:gd name="connsiteY27" fmla="*/ 65802 h 89909"/>
                <a:gd name="connsiteX28" fmla="*/ 49537 w 76186"/>
                <a:gd name="connsiteY28" fmla="*/ 44280 h 89909"/>
                <a:gd name="connsiteX29" fmla="*/ 52286 w 76186"/>
                <a:gd name="connsiteY29" fmla="*/ 29815 h 89909"/>
                <a:gd name="connsiteX30" fmla="*/ 32798 w 76186"/>
                <a:gd name="connsiteY30" fmla="*/ 59430 h 89909"/>
                <a:gd name="connsiteX31" fmla="*/ 31301 w 76186"/>
                <a:gd name="connsiteY31" fmla="*/ 62173 h 89909"/>
                <a:gd name="connsiteX32" fmla="*/ 3846 w 76186"/>
                <a:gd name="connsiteY32" fmla="*/ 85542 h 89909"/>
                <a:gd name="connsiteX33" fmla="*/ 3840 w 76186"/>
                <a:gd name="connsiteY33" fmla="*/ 82250 h 89909"/>
                <a:gd name="connsiteX34" fmla="*/ 548 w 76186"/>
                <a:gd name="connsiteY34" fmla="*/ 75672 h 89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6186" h="89909">
                  <a:moveTo>
                    <a:pt x="548" y="75672"/>
                  </a:moveTo>
                  <a:cubicBezTo>
                    <a:pt x="3166" y="74249"/>
                    <a:pt x="3732" y="71792"/>
                    <a:pt x="3863" y="69112"/>
                  </a:cubicBezTo>
                  <a:cubicBezTo>
                    <a:pt x="5646" y="66922"/>
                    <a:pt x="7538" y="64860"/>
                    <a:pt x="10224" y="63762"/>
                  </a:cubicBezTo>
                  <a:cubicBezTo>
                    <a:pt x="11441" y="63174"/>
                    <a:pt x="12716" y="62688"/>
                    <a:pt x="13996" y="62271"/>
                  </a:cubicBezTo>
                  <a:cubicBezTo>
                    <a:pt x="16956" y="61271"/>
                    <a:pt x="19751" y="60053"/>
                    <a:pt x="20734" y="56670"/>
                  </a:cubicBezTo>
                  <a:cubicBezTo>
                    <a:pt x="21008" y="55538"/>
                    <a:pt x="21425" y="54464"/>
                    <a:pt x="21917" y="53435"/>
                  </a:cubicBezTo>
                  <a:cubicBezTo>
                    <a:pt x="21820" y="51795"/>
                    <a:pt x="25226" y="53161"/>
                    <a:pt x="24214" y="50738"/>
                  </a:cubicBezTo>
                  <a:cubicBezTo>
                    <a:pt x="23083" y="50395"/>
                    <a:pt x="22403" y="49657"/>
                    <a:pt x="22122" y="48532"/>
                  </a:cubicBezTo>
                  <a:cubicBezTo>
                    <a:pt x="21757" y="47223"/>
                    <a:pt x="22225" y="46389"/>
                    <a:pt x="23517" y="46023"/>
                  </a:cubicBezTo>
                  <a:cubicBezTo>
                    <a:pt x="23534" y="44943"/>
                    <a:pt x="23568" y="43863"/>
                    <a:pt x="23614" y="42782"/>
                  </a:cubicBezTo>
                  <a:cubicBezTo>
                    <a:pt x="26300" y="42737"/>
                    <a:pt x="28723" y="42148"/>
                    <a:pt x="30181" y="39588"/>
                  </a:cubicBezTo>
                  <a:cubicBezTo>
                    <a:pt x="32992" y="34530"/>
                    <a:pt x="38136" y="31501"/>
                    <a:pt x="41291" y="26735"/>
                  </a:cubicBezTo>
                  <a:cubicBezTo>
                    <a:pt x="50743" y="23403"/>
                    <a:pt x="45217" y="17345"/>
                    <a:pt x="43942" y="12053"/>
                  </a:cubicBezTo>
                  <a:cubicBezTo>
                    <a:pt x="45182" y="2760"/>
                    <a:pt x="54218" y="3715"/>
                    <a:pt x="59716" y="6"/>
                  </a:cubicBezTo>
                  <a:cubicBezTo>
                    <a:pt x="60819" y="6"/>
                    <a:pt x="61916" y="6"/>
                    <a:pt x="63019" y="0"/>
                  </a:cubicBezTo>
                  <a:lnTo>
                    <a:pt x="63036" y="17"/>
                  </a:lnTo>
                  <a:cubicBezTo>
                    <a:pt x="63413" y="1892"/>
                    <a:pt x="63733" y="5778"/>
                    <a:pt x="65814" y="4121"/>
                  </a:cubicBezTo>
                  <a:cubicBezTo>
                    <a:pt x="71043" y="-40"/>
                    <a:pt x="73186" y="4063"/>
                    <a:pt x="76186" y="6595"/>
                  </a:cubicBezTo>
                  <a:lnTo>
                    <a:pt x="76181" y="6595"/>
                  </a:lnTo>
                  <a:cubicBezTo>
                    <a:pt x="73712" y="16899"/>
                    <a:pt x="71391" y="27243"/>
                    <a:pt x="68688" y="37484"/>
                  </a:cubicBezTo>
                  <a:cubicBezTo>
                    <a:pt x="67854" y="40645"/>
                    <a:pt x="66002" y="43531"/>
                    <a:pt x="69591" y="46068"/>
                  </a:cubicBezTo>
                  <a:cubicBezTo>
                    <a:pt x="64099" y="50452"/>
                    <a:pt x="60253" y="54732"/>
                    <a:pt x="60356" y="63185"/>
                  </a:cubicBezTo>
                  <a:cubicBezTo>
                    <a:pt x="60459" y="71386"/>
                    <a:pt x="57138" y="79855"/>
                    <a:pt x="53201" y="87617"/>
                  </a:cubicBezTo>
                  <a:cubicBezTo>
                    <a:pt x="51235" y="91491"/>
                    <a:pt x="48960" y="89411"/>
                    <a:pt x="46594" y="88828"/>
                  </a:cubicBezTo>
                  <a:cubicBezTo>
                    <a:pt x="43931" y="81610"/>
                    <a:pt x="38879" y="73992"/>
                    <a:pt x="49892" y="69060"/>
                  </a:cubicBezTo>
                  <a:cubicBezTo>
                    <a:pt x="51406" y="67226"/>
                    <a:pt x="53446" y="67523"/>
                    <a:pt x="55452" y="67683"/>
                  </a:cubicBezTo>
                  <a:cubicBezTo>
                    <a:pt x="53526" y="67305"/>
                    <a:pt x="51360" y="67654"/>
                    <a:pt x="49909" y="65848"/>
                  </a:cubicBezTo>
                  <a:cubicBezTo>
                    <a:pt x="47709" y="65831"/>
                    <a:pt x="45503" y="65814"/>
                    <a:pt x="43302" y="65802"/>
                  </a:cubicBezTo>
                  <a:cubicBezTo>
                    <a:pt x="42028" y="57676"/>
                    <a:pt x="41519" y="50149"/>
                    <a:pt x="49537" y="44280"/>
                  </a:cubicBezTo>
                  <a:cubicBezTo>
                    <a:pt x="52921" y="41805"/>
                    <a:pt x="56538" y="37405"/>
                    <a:pt x="52286" y="29815"/>
                  </a:cubicBezTo>
                  <a:cubicBezTo>
                    <a:pt x="46263" y="41205"/>
                    <a:pt x="33255" y="45686"/>
                    <a:pt x="32798" y="59430"/>
                  </a:cubicBezTo>
                  <a:cubicBezTo>
                    <a:pt x="32764" y="60396"/>
                    <a:pt x="32004" y="61996"/>
                    <a:pt x="31301" y="62173"/>
                  </a:cubicBezTo>
                  <a:cubicBezTo>
                    <a:pt x="18231" y="65408"/>
                    <a:pt x="17065" y="82576"/>
                    <a:pt x="3846" y="85542"/>
                  </a:cubicBezTo>
                  <a:cubicBezTo>
                    <a:pt x="3846" y="84445"/>
                    <a:pt x="3840" y="83347"/>
                    <a:pt x="3840" y="82250"/>
                  </a:cubicBezTo>
                  <a:cubicBezTo>
                    <a:pt x="3269" y="79799"/>
                    <a:pt x="-1612" y="79496"/>
                    <a:pt x="548" y="75672"/>
                  </a:cubicBezTo>
                  <a:close/>
                </a:path>
              </a:pathLst>
            </a:custGeom>
            <a:grpFill/>
            <a:ln w="5715" cap="flat">
              <a:noFill/>
              <a:prstDash val="solid"/>
              <a:miter/>
            </a:ln>
          </p:spPr>
          <p:txBody>
            <a:bodyPr rtlCol="0" anchor="ctr"/>
            <a:lstStyle/>
            <a:p>
              <a:endParaRPr lang="zh-CN" altLang="en-US"/>
            </a:p>
          </p:txBody>
        </p:sp>
        <p:sp>
          <p:nvSpPr>
            <p:cNvPr id="2665" name="任意多边形: 形状 2664">
              <a:extLst>
                <a:ext uri="{FF2B5EF4-FFF2-40B4-BE49-F238E27FC236}">
                  <a16:creationId xmlns:a16="http://schemas.microsoft.com/office/drawing/2014/main" id="{85CE69C7-122C-89C5-59F6-19D918DE1A88}"/>
                </a:ext>
              </a:extLst>
            </p:cNvPr>
            <p:cNvSpPr/>
            <p:nvPr/>
          </p:nvSpPr>
          <p:spPr>
            <a:xfrm>
              <a:off x="5052838" y="5223778"/>
              <a:ext cx="14269" cy="21865"/>
            </a:xfrm>
            <a:custGeom>
              <a:avLst/>
              <a:gdLst>
                <a:gd name="connsiteX0" fmla="*/ 12227 w 14269"/>
                <a:gd name="connsiteY0" fmla="*/ 17677 h 21865"/>
                <a:gd name="connsiteX1" fmla="*/ 12187 w 14269"/>
                <a:gd name="connsiteY1" fmla="*/ 20968 h 21865"/>
                <a:gd name="connsiteX2" fmla="*/ 934 w 14269"/>
                <a:gd name="connsiteY2" fmla="*/ 21866 h 21865"/>
                <a:gd name="connsiteX3" fmla="*/ 14062 w 14269"/>
                <a:gd name="connsiteY3" fmla="*/ 0 h 21865"/>
                <a:gd name="connsiteX4" fmla="*/ 9044 w 14269"/>
                <a:gd name="connsiteY4" fmla="*/ 10904 h 21865"/>
                <a:gd name="connsiteX5" fmla="*/ 12227 w 14269"/>
                <a:gd name="connsiteY5" fmla="*/ 17677 h 21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69" h="21865">
                  <a:moveTo>
                    <a:pt x="12227" y="17677"/>
                  </a:moveTo>
                  <a:cubicBezTo>
                    <a:pt x="12210" y="18774"/>
                    <a:pt x="12199" y="19871"/>
                    <a:pt x="12187" y="20968"/>
                  </a:cubicBezTo>
                  <a:cubicBezTo>
                    <a:pt x="8438" y="21266"/>
                    <a:pt x="4683" y="21568"/>
                    <a:pt x="934" y="21866"/>
                  </a:cubicBezTo>
                  <a:cubicBezTo>
                    <a:pt x="-1717" y="5646"/>
                    <a:pt x="860" y="1275"/>
                    <a:pt x="14062" y="0"/>
                  </a:cubicBezTo>
                  <a:cubicBezTo>
                    <a:pt x="15073" y="4892"/>
                    <a:pt x="12233" y="8110"/>
                    <a:pt x="9044" y="10904"/>
                  </a:cubicBezTo>
                  <a:cubicBezTo>
                    <a:pt x="1912" y="17151"/>
                    <a:pt x="12559" y="14785"/>
                    <a:pt x="12227" y="17677"/>
                  </a:cubicBezTo>
                  <a:close/>
                </a:path>
              </a:pathLst>
            </a:custGeom>
            <a:grpFill/>
            <a:ln w="5715" cap="flat">
              <a:noFill/>
              <a:prstDash val="solid"/>
              <a:miter/>
            </a:ln>
          </p:spPr>
          <p:txBody>
            <a:bodyPr rtlCol="0" anchor="ctr"/>
            <a:lstStyle/>
            <a:p>
              <a:endParaRPr lang="zh-CN" altLang="en-US"/>
            </a:p>
          </p:txBody>
        </p:sp>
        <p:sp>
          <p:nvSpPr>
            <p:cNvPr id="2666" name="任意多边形: 形状 2665">
              <a:extLst>
                <a:ext uri="{FF2B5EF4-FFF2-40B4-BE49-F238E27FC236}">
                  <a16:creationId xmlns:a16="http://schemas.microsoft.com/office/drawing/2014/main" id="{37FA5FF9-801F-DF67-3CAA-89BBBD47D212}"/>
                </a:ext>
              </a:extLst>
            </p:cNvPr>
            <p:cNvSpPr/>
            <p:nvPr/>
          </p:nvSpPr>
          <p:spPr>
            <a:xfrm>
              <a:off x="5049002" y="5252706"/>
              <a:ext cx="5033" cy="6054"/>
            </a:xfrm>
            <a:custGeom>
              <a:avLst/>
              <a:gdLst>
                <a:gd name="connsiteX0" fmla="*/ 4993 w 5033"/>
                <a:gd name="connsiteY0" fmla="*/ 3305 h 6054"/>
                <a:gd name="connsiteX1" fmla="*/ 2467 w 5033"/>
                <a:gd name="connsiteY1" fmla="*/ 5888 h 6054"/>
                <a:gd name="connsiteX2" fmla="*/ 89 w 5033"/>
                <a:gd name="connsiteY2" fmla="*/ 3373 h 6054"/>
                <a:gd name="connsiteX3" fmla="*/ 2450 w 5033"/>
                <a:gd name="connsiteY3" fmla="*/ 139 h 6054"/>
                <a:gd name="connsiteX4" fmla="*/ 4993 w 5033"/>
                <a:gd name="connsiteY4" fmla="*/ 3305 h 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3" h="6054">
                  <a:moveTo>
                    <a:pt x="4993" y="3305"/>
                  </a:moveTo>
                  <a:cubicBezTo>
                    <a:pt x="4421" y="3922"/>
                    <a:pt x="3644" y="5453"/>
                    <a:pt x="2467" y="5888"/>
                  </a:cubicBezTo>
                  <a:cubicBezTo>
                    <a:pt x="535" y="6597"/>
                    <a:pt x="-288" y="4911"/>
                    <a:pt x="89" y="3373"/>
                  </a:cubicBezTo>
                  <a:cubicBezTo>
                    <a:pt x="392" y="2133"/>
                    <a:pt x="1387" y="510"/>
                    <a:pt x="2450" y="139"/>
                  </a:cubicBezTo>
                  <a:cubicBezTo>
                    <a:pt x="4027" y="-410"/>
                    <a:pt x="5278" y="676"/>
                    <a:pt x="4993" y="3305"/>
                  </a:cubicBezTo>
                  <a:close/>
                </a:path>
              </a:pathLst>
            </a:custGeom>
            <a:grpFill/>
            <a:ln w="5715" cap="flat">
              <a:noFill/>
              <a:prstDash val="solid"/>
              <a:miter/>
            </a:ln>
          </p:spPr>
          <p:txBody>
            <a:bodyPr rtlCol="0" anchor="ctr"/>
            <a:lstStyle/>
            <a:p>
              <a:endParaRPr lang="zh-CN" altLang="en-US"/>
            </a:p>
          </p:txBody>
        </p:sp>
        <p:sp>
          <p:nvSpPr>
            <p:cNvPr id="2667" name="任意多边形: 形状 2666">
              <a:extLst>
                <a:ext uri="{FF2B5EF4-FFF2-40B4-BE49-F238E27FC236}">
                  <a16:creationId xmlns:a16="http://schemas.microsoft.com/office/drawing/2014/main" id="{F22F45B9-610A-6F14-9DB2-81D87EAA1D7A}"/>
                </a:ext>
              </a:extLst>
            </p:cNvPr>
            <p:cNvSpPr/>
            <p:nvPr/>
          </p:nvSpPr>
          <p:spPr>
            <a:xfrm>
              <a:off x="5034119" y="5274664"/>
              <a:ext cx="5587" cy="6068"/>
            </a:xfrm>
            <a:custGeom>
              <a:avLst/>
              <a:gdLst>
                <a:gd name="connsiteX0" fmla="*/ 2320 w 5587"/>
                <a:gd name="connsiteY0" fmla="*/ 1 h 6068"/>
                <a:gd name="connsiteX1" fmla="*/ 5566 w 5587"/>
                <a:gd name="connsiteY1" fmla="*/ 2076 h 6068"/>
                <a:gd name="connsiteX2" fmla="*/ 2725 w 5587"/>
                <a:gd name="connsiteY2" fmla="*/ 5545 h 6068"/>
                <a:gd name="connsiteX3" fmla="*/ 308 w 5587"/>
                <a:gd name="connsiteY3" fmla="*/ 3236 h 6068"/>
                <a:gd name="connsiteX4" fmla="*/ 2320 w 5587"/>
                <a:gd name="connsiteY4" fmla="*/ 1 h 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7" h="6068">
                  <a:moveTo>
                    <a:pt x="2320" y="1"/>
                  </a:moveTo>
                  <a:cubicBezTo>
                    <a:pt x="3891" y="-16"/>
                    <a:pt x="5812" y="207"/>
                    <a:pt x="5566" y="2076"/>
                  </a:cubicBezTo>
                  <a:cubicBezTo>
                    <a:pt x="5400" y="3356"/>
                    <a:pt x="3960" y="4773"/>
                    <a:pt x="2725" y="5545"/>
                  </a:cubicBezTo>
                  <a:cubicBezTo>
                    <a:pt x="-103" y="7316"/>
                    <a:pt x="754" y="4093"/>
                    <a:pt x="308" y="3236"/>
                  </a:cubicBezTo>
                  <a:cubicBezTo>
                    <a:pt x="-566" y="1550"/>
                    <a:pt x="520" y="389"/>
                    <a:pt x="2320" y="1"/>
                  </a:cubicBezTo>
                  <a:close/>
                </a:path>
              </a:pathLst>
            </a:custGeom>
            <a:grpFill/>
            <a:ln w="5715" cap="flat">
              <a:noFill/>
              <a:prstDash val="solid"/>
              <a:miter/>
            </a:ln>
          </p:spPr>
          <p:txBody>
            <a:bodyPr rtlCol="0" anchor="ctr"/>
            <a:lstStyle/>
            <a:p>
              <a:endParaRPr lang="zh-CN" altLang="en-US"/>
            </a:p>
          </p:txBody>
        </p:sp>
        <p:sp>
          <p:nvSpPr>
            <p:cNvPr id="2668" name="任意多边形: 形状 2667">
              <a:extLst>
                <a:ext uri="{FF2B5EF4-FFF2-40B4-BE49-F238E27FC236}">
                  <a16:creationId xmlns:a16="http://schemas.microsoft.com/office/drawing/2014/main" id="{161B74B0-3CB1-B013-C2BA-48BCDAC4FF96}"/>
                </a:ext>
              </a:extLst>
            </p:cNvPr>
            <p:cNvSpPr/>
            <p:nvPr/>
          </p:nvSpPr>
          <p:spPr>
            <a:xfrm>
              <a:off x="5081488" y="5215200"/>
              <a:ext cx="4065" cy="3211"/>
            </a:xfrm>
            <a:custGeom>
              <a:avLst/>
              <a:gdLst>
                <a:gd name="connsiteX0" fmla="*/ 19 w 4065"/>
                <a:gd name="connsiteY0" fmla="*/ 0 h 3211"/>
                <a:gd name="connsiteX1" fmla="*/ 4066 w 4065"/>
                <a:gd name="connsiteY1" fmla="*/ 1617 h 3211"/>
                <a:gd name="connsiteX2" fmla="*/ 2 w 4065"/>
                <a:gd name="connsiteY2" fmla="*/ 3212 h 3211"/>
                <a:gd name="connsiteX3" fmla="*/ 19 w 4065"/>
                <a:gd name="connsiteY3" fmla="*/ 0 h 3211"/>
              </a:gdLst>
              <a:ahLst/>
              <a:cxnLst>
                <a:cxn ang="0">
                  <a:pos x="connsiteX0" y="connsiteY0"/>
                </a:cxn>
                <a:cxn ang="0">
                  <a:pos x="connsiteX1" y="connsiteY1"/>
                </a:cxn>
                <a:cxn ang="0">
                  <a:pos x="connsiteX2" y="connsiteY2"/>
                </a:cxn>
                <a:cxn ang="0">
                  <a:pos x="connsiteX3" y="connsiteY3"/>
                </a:cxn>
              </a:cxnLst>
              <a:rect l="l" t="t" r="r" b="b"/>
              <a:pathLst>
                <a:path w="4065" h="3211">
                  <a:moveTo>
                    <a:pt x="19" y="0"/>
                  </a:moveTo>
                  <a:cubicBezTo>
                    <a:pt x="1602" y="114"/>
                    <a:pt x="4071" y="-97"/>
                    <a:pt x="4066" y="1617"/>
                  </a:cubicBezTo>
                  <a:cubicBezTo>
                    <a:pt x="4060" y="3320"/>
                    <a:pt x="1585" y="3109"/>
                    <a:pt x="2" y="3212"/>
                  </a:cubicBezTo>
                  <a:cubicBezTo>
                    <a:pt x="-4" y="2137"/>
                    <a:pt x="2" y="1068"/>
                    <a:pt x="19" y="0"/>
                  </a:cubicBezTo>
                  <a:close/>
                </a:path>
              </a:pathLst>
            </a:custGeom>
            <a:grpFill/>
            <a:ln w="5715" cap="flat">
              <a:noFill/>
              <a:prstDash val="solid"/>
              <a:miter/>
            </a:ln>
          </p:spPr>
          <p:txBody>
            <a:bodyPr rtlCol="0" anchor="ctr"/>
            <a:lstStyle/>
            <a:p>
              <a:endParaRPr lang="zh-CN" altLang="en-US"/>
            </a:p>
          </p:txBody>
        </p:sp>
        <p:sp>
          <p:nvSpPr>
            <p:cNvPr id="2669" name="任意多边形: 形状 2668">
              <a:extLst>
                <a:ext uri="{FF2B5EF4-FFF2-40B4-BE49-F238E27FC236}">
                  <a16:creationId xmlns:a16="http://schemas.microsoft.com/office/drawing/2014/main" id="{3E5F42E4-BEEF-CBE7-32CC-A49335EC8E15}"/>
                </a:ext>
              </a:extLst>
            </p:cNvPr>
            <p:cNvSpPr/>
            <p:nvPr/>
          </p:nvSpPr>
          <p:spPr>
            <a:xfrm>
              <a:off x="5073540" y="5215154"/>
              <a:ext cx="1360" cy="1360"/>
            </a:xfrm>
            <a:custGeom>
              <a:avLst/>
              <a:gdLst>
                <a:gd name="connsiteX0" fmla="*/ 1360 w 1360"/>
                <a:gd name="connsiteY0" fmla="*/ 0 h 1360"/>
                <a:gd name="connsiteX1" fmla="*/ 617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7" y="1360"/>
                  </a:lnTo>
                  <a:lnTo>
                    <a:pt x="0" y="749"/>
                  </a:lnTo>
                  <a:close/>
                </a:path>
              </a:pathLst>
            </a:custGeom>
            <a:grpFill/>
            <a:ln w="5715" cap="flat">
              <a:noFill/>
              <a:prstDash val="solid"/>
              <a:miter/>
            </a:ln>
          </p:spPr>
          <p:txBody>
            <a:bodyPr rtlCol="0" anchor="ctr"/>
            <a:lstStyle/>
            <a:p>
              <a:endParaRPr lang="zh-CN" altLang="en-US"/>
            </a:p>
          </p:txBody>
        </p:sp>
        <p:sp>
          <p:nvSpPr>
            <p:cNvPr id="2670" name="任意多边形: 形状 2669">
              <a:extLst>
                <a:ext uri="{FF2B5EF4-FFF2-40B4-BE49-F238E27FC236}">
                  <a16:creationId xmlns:a16="http://schemas.microsoft.com/office/drawing/2014/main" id="{6F51AEC6-C077-CCB2-78D2-4ACAD6D5DD15}"/>
                </a:ext>
              </a:extLst>
            </p:cNvPr>
            <p:cNvSpPr/>
            <p:nvPr/>
          </p:nvSpPr>
          <p:spPr>
            <a:xfrm>
              <a:off x="5070207" y="5274362"/>
              <a:ext cx="1401" cy="1298"/>
            </a:xfrm>
            <a:custGeom>
              <a:avLst/>
              <a:gdLst>
                <a:gd name="connsiteX0" fmla="*/ 1401 w 1401"/>
                <a:gd name="connsiteY0" fmla="*/ 0 h 1298"/>
                <a:gd name="connsiteX1" fmla="*/ 670 w 1401"/>
                <a:gd name="connsiteY1" fmla="*/ 1297 h 1298"/>
                <a:gd name="connsiteX2" fmla="*/ 1396 w 1401"/>
                <a:gd name="connsiteY2" fmla="*/ 0 h 1298"/>
                <a:gd name="connsiteX3" fmla="*/ 1401 w 1401"/>
                <a:gd name="connsiteY3" fmla="*/ 0 h 1298"/>
              </a:gdLst>
              <a:ahLst/>
              <a:cxnLst>
                <a:cxn ang="0">
                  <a:pos x="connsiteX0" y="connsiteY0"/>
                </a:cxn>
                <a:cxn ang="0">
                  <a:pos x="connsiteX1" y="connsiteY1"/>
                </a:cxn>
                <a:cxn ang="0">
                  <a:pos x="connsiteX2" y="connsiteY2"/>
                </a:cxn>
                <a:cxn ang="0">
                  <a:pos x="connsiteX3" y="connsiteY3"/>
                </a:cxn>
              </a:cxnLst>
              <a:rect l="l" t="t" r="r" b="b"/>
              <a:pathLst>
                <a:path w="1401" h="1298">
                  <a:moveTo>
                    <a:pt x="1401" y="0"/>
                  </a:moveTo>
                  <a:cubicBezTo>
                    <a:pt x="1150" y="457"/>
                    <a:pt x="813" y="1331"/>
                    <a:pt x="670" y="1297"/>
                  </a:cubicBezTo>
                  <a:cubicBezTo>
                    <a:pt x="-428" y="1063"/>
                    <a:pt x="-170" y="554"/>
                    <a:pt x="1396" y="0"/>
                  </a:cubicBezTo>
                  <a:lnTo>
                    <a:pt x="1401" y="0"/>
                  </a:lnTo>
                  <a:close/>
                </a:path>
              </a:pathLst>
            </a:custGeom>
            <a:grpFill/>
            <a:ln w="5715" cap="flat">
              <a:noFill/>
              <a:prstDash val="solid"/>
              <a:miter/>
            </a:ln>
          </p:spPr>
          <p:txBody>
            <a:bodyPr rtlCol="0" anchor="ctr"/>
            <a:lstStyle/>
            <a:p>
              <a:endParaRPr lang="zh-CN" altLang="en-US"/>
            </a:p>
          </p:txBody>
        </p:sp>
        <p:sp>
          <p:nvSpPr>
            <p:cNvPr id="2671" name="任意多边形: 形状 2670">
              <a:extLst>
                <a:ext uri="{FF2B5EF4-FFF2-40B4-BE49-F238E27FC236}">
                  <a16:creationId xmlns:a16="http://schemas.microsoft.com/office/drawing/2014/main" id="{53BA7CB4-2AC3-CF39-5DF4-89CC7DBE0022}"/>
                </a:ext>
              </a:extLst>
            </p:cNvPr>
            <p:cNvSpPr/>
            <p:nvPr userDrawn="1"/>
          </p:nvSpPr>
          <p:spPr>
            <a:xfrm>
              <a:off x="5648217" y="5527633"/>
              <a:ext cx="27757" cy="39513"/>
            </a:xfrm>
            <a:custGeom>
              <a:avLst/>
              <a:gdLst>
                <a:gd name="connsiteX0" fmla="*/ 18614 w 27757"/>
                <a:gd name="connsiteY0" fmla="*/ 0 h 39513"/>
                <a:gd name="connsiteX1" fmla="*/ 22483 w 27757"/>
                <a:gd name="connsiteY1" fmla="*/ 4721 h 39513"/>
                <a:gd name="connsiteX2" fmla="*/ 24478 w 27757"/>
                <a:gd name="connsiteY2" fmla="*/ 28403 h 39513"/>
                <a:gd name="connsiteX3" fmla="*/ 25244 w 27757"/>
                <a:gd name="connsiteY3" fmla="*/ 39514 h 39513"/>
                <a:gd name="connsiteX4" fmla="*/ 21900 w 27757"/>
                <a:gd name="connsiteY4" fmla="*/ 39496 h 39513"/>
                <a:gd name="connsiteX5" fmla="*/ 18626 w 27757"/>
                <a:gd name="connsiteY5" fmla="*/ 32913 h 39513"/>
                <a:gd name="connsiteX6" fmla="*/ 13922 w 27757"/>
                <a:gd name="connsiteY6" fmla="*/ 18877 h 39513"/>
                <a:gd name="connsiteX7" fmla="*/ 5470 w 27757"/>
                <a:gd name="connsiteY7" fmla="*/ 29078 h 39513"/>
                <a:gd name="connsiteX8" fmla="*/ 2932 w 27757"/>
                <a:gd name="connsiteY8" fmla="*/ 18242 h 39513"/>
                <a:gd name="connsiteX9" fmla="*/ 18614 w 27757"/>
                <a:gd name="connsiteY9" fmla="*/ 0 h 3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757" h="39513">
                  <a:moveTo>
                    <a:pt x="18614" y="0"/>
                  </a:moveTo>
                  <a:cubicBezTo>
                    <a:pt x="21426" y="377"/>
                    <a:pt x="24666" y="1509"/>
                    <a:pt x="22483" y="4721"/>
                  </a:cubicBezTo>
                  <a:cubicBezTo>
                    <a:pt x="16574" y="13425"/>
                    <a:pt x="20454" y="20677"/>
                    <a:pt x="24478" y="28403"/>
                  </a:cubicBezTo>
                  <a:cubicBezTo>
                    <a:pt x="26192" y="31701"/>
                    <a:pt x="30473" y="35478"/>
                    <a:pt x="25244" y="39514"/>
                  </a:cubicBezTo>
                  <a:cubicBezTo>
                    <a:pt x="24129" y="39508"/>
                    <a:pt x="23015" y="39502"/>
                    <a:pt x="21900" y="39496"/>
                  </a:cubicBezTo>
                  <a:cubicBezTo>
                    <a:pt x="21797" y="36810"/>
                    <a:pt x="21323" y="34307"/>
                    <a:pt x="18626" y="32913"/>
                  </a:cubicBezTo>
                  <a:cubicBezTo>
                    <a:pt x="18872" y="27878"/>
                    <a:pt x="18037" y="23180"/>
                    <a:pt x="13922" y="18877"/>
                  </a:cubicBezTo>
                  <a:cubicBezTo>
                    <a:pt x="10705" y="21974"/>
                    <a:pt x="16305" y="33021"/>
                    <a:pt x="5470" y="29078"/>
                  </a:cubicBezTo>
                  <a:cubicBezTo>
                    <a:pt x="-479" y="26912"/>
                    <a:pt x="-1954" y="22197"/>
                    <a:pt x="2932" y="18242"/>
                  </a:cubicBezTo>
                  <a:cubicBezTo>
                    <a:pt x="9345" y="13047"/>
                    <a:pt x="14420" y="6961"/>
                    <a:pt x="18614" y="0"/>
                  </a:cubicBezTo>
                  <a:close/>
                </a:path>
              </a:pathLst>
            </a:custGeom>
            <a:grpFill/>
            <a:ln w="5715" cap="flat">
              <a:noFill/>
              <a:prstDash val="solid"/>
              <a:miter/>
            </a:ln>
          </p:spPr>
          <p:txBody>
            <a:bodyPr rtlCol="0" anchor="ctr"/>
            <a:lstStyle/>
            <a:p>
              <a:endParaRPr lang="zh-CN" altLang="en-US"/>
            </a:p>
          </p:txBody>
        </p:sp>
        <p:sp>
          <p:nvSpPr>
            <p:cNvPr id="2672" name="任意多边形: 形状 2671">
              <a:extLst>
                <a:ext uri="{FF2B5EF4-FFF2-40B4-BE49-F238E27FC236}">
                  <a16:creationId xmlns:a16="http://schemas.microsoft.com/office/drawing/2014/main" id="{8D51E248-472D-6CF9-1A64-BD989FB4FEB1}"/>
                </a:ext>
              </a:extLst>
            </p:cNvPr>
            <p:cNvSpPr/>
            <p:nvPr userDrawn="1"/>
          </p:nvSpPr>
          <p:spPr>
            <a:xfrm>
              <a:off x="5697482" y="5596293"/>
              <a:ext cx="12037" cy="16876"/>
            </a:xfrm>
            <a:custGeom>
              <a:avLst/>
              <a:gdLst>
                <a:gd name="connsiteX0" fmla="*/ 10606 w 12037"/>
                <a:gd name="connsiteY0" fmla="*/ 0 h 16876"/>
                <a:gd name="connsiteX1" fmla="*/ 5537 w 12037"/>
                <a:gd name="connsiteY1" fmla="*/ 16876 h 16876"/>
                <a:gd name="connsiteX2" fmla="*/ 2456 w 12037"/>
                <a:gd name="connsiteY2" fmla="*/ 16174 h 16876"/>
                <a:gd name="connsiteX3" fmla="*/ 85 w 12037"/>
                <a:gd name="connsiteY3" fmla="*/ 12602 h 16876"/>
                <a:gd name="connsiteX4" fmla="*/ 10606 w 12037"/>
                <a:gd name="connsiteY4" fmla="*/ 0 h 1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37" h="16876">
                  <a:moveTo>
                    <a:pt x="10606" y="0"/>
                  </a:moveTo>
                  <a:cubicBezTo>
                    <a:pt x="16561" y="8098"/>
                    <a:pt x="1770" y="9607"/>
                    <a:pt x="5537" y="16876"/>
                  </a:cubicBezTo>
                  <a:cubicBezTo>
                    <a:pt x="4508" y="16654"/>
                    <a:pt x="3422" y="16562"/>
                    <a:pt x="2456" y="16174"/>
                  </a:cubicBezTo>
                  <a:cubicBezTo>
                    <a:pt x="919" y="15545"/>
                    <a:pt x="-344" y="14453"/>
                    <a:pt x="85" y="12602"/>
                  </a:cubicBezTo>
                  <a:cubicBezTo>
                    <a:pt x="1468" y="6641"/>
                    <a:pt x="5548" y="2926"/>
                    <a:pt x="10606" y="0"/>
                  </a:cubicBezTo>
                  <a:close/>
                </a:path>
              </a:pathLst>
            </a:custGeom>
            <a:grpFill/>
            <a:ln w="5715" cap="flat">
              <a:noFill/>
              <a:prstDash val="solid"/>
              <a:miter/>
            </a:ln>
          </p:spPr>
          <p:txBody>
            <a:bodyPr rtlCol="0" anchor="ctr"/>
            <a:lstStyle/>
            <a:p>
              <a:endParaRPr lang="zh-CN" altLang="en-US"/>
            </a:p>
          </p:txBody>
        </p:sp>
        <p:sp>
          <p:nvSpPr>
            <p:cNvPr id="2673" name="任意多边形: 形状 2672">
              <a:extLst>
                <a:ext uri="{FF2B5EF4-FFF2-40B4-BE49-F238E27FC236}">
                  <a16:creationId xmlns:a16="http://schemas.microsoft.com/office/drawing/2014/main" id="{79A2EF1B-74D1-BD8E-9337-B3AE971359F9}"/>
                </a:ext>
              </a:extLst>
            </p:cNvPr>
            <p:cNvSpPr/>
            <p:nvPr userDrawn="1"/>
          </p:nvSpPr>
          <p:spPr>
            <a:xfrm>
              <a:off x="5695145" y="5573702"/>
              <a:ext cx="11165" cy="11933"/>
            </a:xfrm>
            <a:custGeom>
              <a:avLst/>
              <a:gdLst>
                <a:gd name="connsiteX0" fmla="*/ 11166 w 11165"/>
                <a:gd name="connsiteY0" fmla="*/ 0 h 11933"/>
                <a:gd name="connsiteX1" fmla="*/ 7828 w 11165"/>
                <a:gd name="connsiteY1" fmla="*/ 9853 h 11933"/>
                <a:gd name="connsiteX2" fmla="*/ 1976 w 11165"/>
                <a:gd name="connsiteY2" fmla="*/ 11819 h 11933"/>
                <a:gd name="connsiteX3" fmla="*/ 2051 w 11165"/>
                <a:gd name="connsiteY3" fmla="*/ 5464 h 11933"/>
                <a:gd name="connsiteX4" fmla="*/ 11166 w 11165"/>
                <a:gd name="connsiteY4" fmla="*/ 0 h 11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 h="11933">
                  <a:moveTo>
                    <a:pt x="11166" y="0"/>
                  </a:moveTo>
                  <a:cubicBezTo>
                    <a:pt x="10057" y="3286"/>
                    <a:pt x="8943" y="6566"/>
                    <a:pt x="7828" y="9853"/>
                  </a:cubicBezTo>
                  <a:cubicBezTo>
                    <a:pt x="5851" y="10579"/>
                    <a:pt x="3422" y="12407"/>
                    <a:pt x="1976" y="11819"/>
                  </a:cubicBezTo>
                  <a:cubicBezTo>
                    <a:pt x="-2064" y="10178"/>
                    <a:pt x="1205" y="7452"/>
                    <a:pt x="2051" y="5464"/>
                  </a:cubicBezTo>
                  <a:cubicBezTo>
                    <a:pt x="3696" y="1612"/>
                    <a:pt x="7102" y="108"/>
                    <a:pt x="11166" y="0"/>
                  </a:cubicBezTo>
                  <a:close/>
                </a:path>
              </a:pathLst>
            </a:custGeom>
            <a:grpFill/>
            <a:ln w="5715" cap="flat">
              <a:noFill/>
              <a:prstDash val="solid"/>
              <a:miter/>
            </a:ln>
          </p:spPr>
          <p:txBody>
            <a:bodyPr rtlCol="0" anchor="ctr"/>
            <a:lstStyle/>
            <a:p>
              <a:endParaRPr lang="zh-CN" altLang="en-US"/>
            </a:p>
          </p:txBody>
        </p:sp>
        <p:sp>
          <p:nvSpPr>
            <p:cNvPr id="2674" name="任意多边形: 形状 2673">
              <a:extLst>
                <a:ext uri="{FF2B5EF4-FFF2-40B4-BE49-F238E27FC236}">
                  <a16:creationId xmlns:a16="http://schemas.microsoft.com/office/drawing/2014/main" id="{C92AC6BC-907E-C39D-3CC4-948E869E4299}"/>
                </a:ext>
              </a:extLst>
            </p:cNvPr>
            <p:cNvSpPr/>
            <p:nvPr userDrawn="1"/>
          </p:nvSpPr>
          <p:spPr>
            <a:xfrm>
              <a:off x="5701659" y="5567118"/>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2675" name="任意多边形: 形状 2674">
              <a:extLst>
                <a:ext uri="{FF2B5EF4-FFF2-40B4-BE49-F238E27FC236}">
                  <a16:creationId xmlns:a16="http://schemas.microsoft.com/office/drawing/2014/main" id="{E2CBDE61-9D4E-D599-A211-83AFE97D9B7A}"/>
                </a:ext>
              </a:extLst>
            </p:cNvPr>
            <p:cNvSpPr/>
            <p:nvPr userDrawn="1"/>
          </p:nvSpPr>
          <p:spPr>
            <a:xfrm>
              <a:off x="5712895" y="5593419"/>
              <a:ext cx="3240" cy="3320"/>
            </a:xfrm>
            <a:custGeom>
              <a:avLst/>
              <a:gdLst>
                <a:gd name="connsiteX0" fmla="*/ 0 w 3240"/>
                <a:gd name="connsiteY0" fmla="*/ 0 h 3320"/>
                <a:gd name="connsiteX1" fmla="*/ 3240 w 3240"/>
                <a:gd name="connsiteY1" fmla="*/ 3320 h 3320"/>
                <a:gd name="connsiteX2" fmla="*/ 0 w 3240"/>
                <a:gd name="connsiteY2" fmla="*/ 0 h 3320"/>
              </a:gdLst>
              <a:ahLst/>
              <a:cxnLst>
                <a:cxn ang="0">
                  <a:pos x="connsiteX0" y="connsiteY0"/>
                </a:cxn>
                <a:cxn ang="0">
                  <a:pos x="connsiteX1" y="connsiteY1"/>
                </a:cxn>
                <a:cxn ang="0">
                  <a:pos x="connsiteX2" y="connsiteY2"/>
                </a:cxn>
              </a:cxnLst>
              <a:rect l="l" t="t" r="r" b="b"/>
              <a:pathLst>
                <a:path w="3240" h="3320">
                  <a:moveTo>
                    <a:pt x="0" y="0"/>
                  </a:moveTo>
                  <a:cubicBezTo>
                    <a:pt x="1080" y="1109"/>
                    <a:pt x="2160" y="2211"/>
                    <a:pt x="3240" y="3320"/>
                  </a:cubicBezTo>
                  <a:cubicBezTo>
                    <a:pt x="2160" y="2211"/>
                    <a:pt x="1080" y="1109"/>
                    <a:pt x="0" y="0"/>
                  </a:cubicBezTo>
                  <a:close/>
                </a:path>
              </a:pathLst>
            </a:custGeom>
            <a:grpFill/>
            <a:ln w="5715" cap="flat">
              <a:noFill/>
              <a:prstDash val="solid"/>
              <a:miter/>
            </a:ln>
          </p:spPr>
          <p:txBody>
            <a:bodyPr rtlCol="0" anchor="ctr"/>
            <a:lstStyle/>
            <a:p>
              <a:endParaRPr lang="zh-CN" altLang="en-US"/>
            </a:p>
          </p:txBody>
        </p:sp>
        <p:sp>
          <p:nvSpPr>
            <p:cNvPr id="2676" name="任意多边形: 形状 2675">
              <a:extLst>
                <a:ext uri="{FF2B5EF4-FFF2-40B4-BE49-F238E27FC236}">
                  <a16:creationId xmlns:a16="http://schemas.microsoft.com/office/drawing/2014/main" id="{9992AE1C-657C-B548-0BA7-EC7C65C7384B}"/>
                </a:ext>
              </a:extLst>
            </p:cNvPr>
            <p:cNvSpPr/>
            <p:nvPr/>
          </p:nvSpPr>
          <p:spPr>
            <a:xfrm>
              <a:off x="5577295" y="4801640"/>
              <a:ext cx="12869" cy="8950"/>
            </a:xfrm>
            <a:custGeom>
              <a:avLst/>
              <a:gdLst>
                <a:gd name="connsiteX0" fmla="*/ 10618 w 12869"/>
                <a:gd name="connsiteY0" fmla="*/ 8915 h 8950"/>
                <a:gd name="connsiteX1" fmla="*/ 0 w 12869"/>
                <a:gd name="connsiteY1" fmla="*/ 7703 h 8950"/>
                <a:gd name="connsiteX2" fmla="*/ 5224 w 12869"/>
                <a:gd name="connsiteY2" fmla="*/ 1851 h 8950"/>
                <a:gd name="connsiteX3" fmla="*/ 12310 w 12869"/>
                <a:gd name="connsiteY3" fmla="*/ 1440 h 8950"/>
                <a:gd name="connsiteX4" fmla="*/ 10607 w 12869"/>
                <a:gd name="connsiteY4" fmla="*/ 8909 h 8950"/>
                <a:gd name="connsiteX5" fmla="*/ 10618 w 12869"/>
                <a:gd name="connsiteY5" fmla="*/ 8909 h 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69" h="8950">
                  <a:moveTo>
                    <a:pt x="10618" y="8915"/>
                  </a:moveTo>
                  <a:cubicBezTo>
                    <a:pt x="7041" y="8698"/>
                    <a:pt x="3275" y="9618"/>
                    <a:pt x="0" y="7703"/>
                  </a:cubicBezTo>
                  <a:cubicBezTo>
                    <a:pt x="63" y="3754"/>
                    <a:pt x="2903" y="3000"/>
                    <a:pt x="5224" y="1851"/>
                  </a:cubicBezTo>
                  <a:cubicBezTo>
                    <a:pt x="7521" y="719"/>
                    <a:pt x="10316" y="-1452"/>
                    <a:pt x="12310" y="1440"/>
                  </a:cubicBezTo>
                  <a:cubicBezTo>
                    <a:pt x="14002" y="3891"/>
                    <a:pt x="11390" y="6429"/>
                    <a:pt x="10607" y="8909"/>
                  </a:cubicBezTo>
                  <a:lnTo>
                    <a:pt x="10618" y="8909"/>
                  </a:lnTo>
                  <a:close/>
                </a:path>
              </a:pathLst>
            </a:custGeom>
            <a:grpFill/>
            <a:ln w="5715" cap="flat">
              <a:noFill/>
              <a:prstDash val="solid"/>
              <a:miter/>
            </a:ln>
          </p:spPr>
          <p:txBody>
            <a:bodyPr rtlCol="0" anchor="ctr"/>
            <a:lstStyle/>
            <a:p>
              <a:endParaRPr lang="zh-CN" altLang="en-US"/>
            </a:p>
          </p:txBody>
        </p:sp>
        <p:sp>
          <p:nvSpPr>
            <p:cNvPr id="2677" name="任意多边形: 形状 2676">
              <a:extLst>
                <a:ext uri="{FF2B5EF4-FFF2-40B4-BE49-F238E27FC236}">
                  <a16:creationId xmlns:a16="http://schemas.microsoft.com/office/drawing/2014/main" id="{47EB8CF2-EEF8-8476-99FF-CAA19F347336}"/>
                </a:ext>
              </a:extLst>
            </p:cNvPr>
            <p:cNvSpPr/>
            <p:nvPr/>
          </p:nvSpPr>
          <p:spPr>
            <a:xfrm>
              <a:off x="5551703" y="4776009"/>
              <a:ext cx="12865" cy="8188"/>
            </a:xfrm>
            <a:custGeom>
              <a:avLst/>
              <a:gdLst>
                <a:gd name="connsiteX0" fmla="*/ 0 w 12865"/>
                <a:gd name="connsiteY0" fmla="*/ 8188 h 8188"/>
                <a:gd name="connsiteX1" fmla="*/ 74 w 12865"/>
                <a:gd name="connsiteY1" fmla="*/ 1605 h 8188"/>
                <a:gd name="connsiteX2" fmla="*/ 11001 w 12865"/>
                <a:gd name="connsiteY2" fmla="*/ 393 h 8188"/>
                <a:gd name="connsiteX3" fmla="*/ 12796 w 12865"/>
                <a:gd name="connsiteY3" fmla="*/ 2519 h 8188"/>
                <a:gd name="connsiteX4" fmla="*/ 10796 w 12865"/>
                <a:gd name="connsiteY4" fmla="*/ 6120 h 8188"/>
                <a:gd name="connsiteX5" fmla="*/ 0 w 12865"/>
                <a:gd name="connsiteY5" fmla="*/ 8188 h 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65" h="8188">
                  <a:moveTo>
                    <a:pt x="0" y="8188"/>
                  </a:moveTo>
                  <a:cubicBezTo>
                    <a:pt x="23" y="5994"/>
                    <a:pt x="51" y="3799"/>
                    <a:pt x="74" y="1605"/>
                  </a:cubicBezTo>
                  <a:cubicBezTo>
                    <a:pt x="3509" y="-601"/>
                    <a:pt x="7298" y="-24"/>
                    <a:pt x="11001" y="393"/>
                  </a:cubicBezTo>
                  <a:cubicBezTo>
                    <a:pt x="11699" y="473"/>
                    <a:pt x="12641" y="1696"/>
                    <a:pt x="12796" y="2519"/>
                  </a:cubicBezTo>
                  <a:cubicBezTo>
                    <a:pt x="13104" y="4142"/>
                    <a:pt x="12373" y="6497"/>
                    <a:pt x="10796" y="6120"/>
                  </a:cubicBezTo>
                  <a:cubicBezTo>
                    <a:pt x="6727" y="5154"/>
                    <a:pt x="3406" y="6531"/>
                    <a:pt x="0" y="8188"/>
                  </a:cubicBezTo>
                  <a:close/>
                </a:path>
              </a:pathLst>
            </a:custGeom>
            <a:grpFill/>
            <a:ln w="5715" cap="flat">
              <a:noFill/>
              <a:prstDash val="solid"/>
              <a:miter/>
            </a:ln>
          </p:spPr>
          <p:txBody>
            <a:bodyPr rtlCol="0" anchor="ctr"/>
            <a:lstStyle/>
            <a:p>
              <a:endParaRPr lang="zh-CN" altLang="en-US"/>
            </a:p>
          </p:txBody>
        </p:sp>
        <p:sp>
          <p:nvSpPr>
            <p:cNvPr id="2678" name="任意多边形: 形状 2677">
              <a:extLst>
                <a:ext uri="{FF2B5EF4-FFF2-40B4-BE49-F238E27FC236}">
                  <a16:creationId xmlns:a16="http://schemas.microsoft.com/office/drawing/2014/main" id="{A66499A0-0FEE-941A-38D0-BBF7A3E24E7D}"/>
                </a:ext>
              </a:extLst>
            </p:cNvPr>
            <p:cNvSpPr/>
            <p:nvPr/>
          </p:nvSpPr>
          <p:spPr>
            <a:xfrm>
              <a:off x="5492481" y="4888124"/>
              <a:ext cx="9940" cy="9052"/>
            </a:xfrm>
            <a:custGeom>
              <a:avLst/>
              <a:gdLst>
                <a:gd name="connsiteX0" fmla="*/ 9941 w 9940"/>
                <a:gd name="connsiteY0" fmla="*/ 4664 h 9052"/>
                <a:gd name="connsiteX1" fmla="*/ 1831 w 9940"/>
                <a:gd name="connsiteY1" fmla="*/ 8762 h 9052"/>
                <a:gd name="connsiteX2" fmla="*/ 88 w 9940"/>
                <a:gd name="connsiteY2" fmla="*/ 1389 h 9052"/>
                <a:gd name="connsiteX3" fmla="*/ 9941 w 9940"/>
                <a:gd name="connsiteY3" fmla="*/ 4664 h 9052"/>
              </a:gdLst>
              <a:ahLst/>
              <a:cxnLst>
                <a:cxn ang="0">
                  <a:pos x="connsiteX0" y="connsiteY0"/>
                </a:cxn>
                <a:cxn ang="0">
                  <a:pos x="connsiteX1" y="connsiteY1"/>
                </a:cxn>
                <a:cxn ang="0">
                  <a:pos x="connsiteX2" y="connsiteY2"/>
                </a:cxn>
                <a:cxn ang="0">
                  <a:pos x="connsiteX3" y="connsiteY3"/>
                </a:cxn>
              </a:cxnLst>
              <a:rect l="l" t="t" r="r" b="b"/>
              <a:pathLst>
                <a:path w="9940" h="9052">
                  <a:moveTo>
                    <a:pt x="9941" y="4664"/>
                  </a:moveTo>
                  <a:cubicBezTo>
                    <a:pt x="8009" y="7630"/>
                    <a:pt x="4969" y="9876"/>
                    <a:pt x="1831" y="8762"/>
                  </a:cubicBezTo>
                  <a:cubicBezTo>
                    <a:pt x="-872" y="7807"/>
                    <a:pt x="271" y="4012"/>
                    <a:pt x="88" y="1389"/>
                  </a:cubicBezTo>
                  <a:cubicBezTo>
                    <a:pt x="5003" y="-2446"/>
                    <a:pt x="6958" y="2664"/>
                    <a:pt x="9941" y="4664"/>
                  </a:cubicBezTo>
                  <a:close/>
                </a:path>
              </a:pathLst>
            </a:custGeom>
            <a:grpFill/>
            <a:ln w="5715" cap="flat">
              <a:noFill/>
              <a:prstDash val="solid"/>
              <a:miter/>
            </a:ln>
          </p:spPr>
          <p:txBody>
            <a:bodyPr rtlCol="0" anchor="ctr"/>
            <a:lstStyle/>
            <a:p>
              <a:endParaRPr lang="zh-CN" altLang="en-US"/>
            </a:p>
          </p:txBody>
        </p:sp>
        <p:sp>
          <p:nvSpPr>
            <p:cNvPr id="2679" name="任意多边形: 形状 2678">
              <a:extLst>
                <a:ext uri="{FF2B5EF4-FFF2-40B4-BE49-F238E27FC236}">
                  <a16:creationId xmlns:a16="http://schemas.microsoft.com/office/drawing/2014/main" id="{2B9696F5-724D-29BC-09F2-8ABC55A64F19}"/>
                </a:ext>
              </a:extLst>
            </p:cNvPr>
            <p:cNvSpPr/>
            <p:nvPr/>
          </p:nvSpPr>
          <p:spPr>
            <a:xfrm>
              <a:off x="5558396" y="4797427"/>
              <a:ext cx="3011" cy="7378"/>
            </a:xfrm>
            <a:custGeom>
              <a:avLst/>
              <a:gdLst>
                <a:gd name="connsiteX0" fmla="*/ 2085 w 3011"/>
                <a:gd name="connsiteY0" fmla="*/ 7379 h 7378"/>
                <a:gd name="connsiteX1" fmla="*/ 233 w 3011"/>
                <a:gd name="connsiteY1" fmla="*/ 4567 h 7378"/>
                <a:gd name="connsiteX2" fmla="*/ 1999 w 3011"/>
                <a:gd name="connsiteY2" fmla="*/ 0 h 7378"/>
                <a:gd name="connsiteX3" fmla="*/ 3011 w 3011"/>
                <a:gd name="connsiteY3" fmla="*/ 2635 h 7378"/>
                <a:gd name="connsiteX4" fmla="*/ 2085 w 3011"/>
                <a:gd name="connsiteY4" fmla="*/ 7379 h 73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 h="7378">
                  <a:moveTo>
                    <a:pt x="2085" y="7379"/>
                  </a:moveTo>
                  <a:cubicBezTo>
                    <a:pt x="1217" y="6121"/>
                    <a:pt x="262" y="5361"/>
                    <a:pt x="233" y="4567"/>
                  </a:cubicBezTo>
                  <a:cubicBezTo>
                    <a:pt x="182" y="2864"/>
                    <a:pt x="-881" y="509"/>
                    <a:pt x="1999" y="0"/>
                  </a:cubicBezTo>
                  <a:cubicBezTo>
                    <a:pt x="2200" y="-34"/>
                    <a:pt x="3034" y="1721"/>
                    <a:pt x="3011" y="2635"/>
                  </a:cubicBezTo>
                  <a:cubicBezTo>
                    <a:pt x="2982" y="4087"/>
                    <a:pt x="2479" y="5533"/>
                    <a:pt x="2085" y="7379"/>
                  </a:cubicBezTo>
                  <a:close/>
                </a:path>
              </a:pathLst>
            </a:custGeom>
            <a:grpFill/>
            <a:ln w="5715" cap="flat">
              <a:noFill/>
              <a:prstDash val="solid"/>
              <a:miter/>
            </a:ln>
          </p:spPr>
          <p:txBody>
            <a:bodyPr rtlCol="0" anchor="ctr"/>
            <a:lstStyle/>
            <a:p>
              <a:endParaRPr lang="zh-CN" altLang="en-US"/>
            </a:p>
          </p:txBody>
        </p:sp>
        <p:sp>
          <p:nvSpPr>
            <p:cNvPr id="2680" name="任意多边形: 形状 2679">
              <a:extLst>
                <a:ext uri="{FF2B5EF4-FFF2-40B4-BE49-F238E27FC236}">
                  <a16:creationId xmlns:a16="http://schemas.microsoft.com/office/drawing/2014/main" id="{A0D85C89-1500-8DB6-970F-BCA4B7121ED7}"/>
                </a:ext>
              </a:extLst>
            </p:cNvPr>
            <p:cNvSpPr/>
            <p:nvPr/>
          </p:nvSpPr>
          <p:spPr>
            <a:xfrm>
              <a:off x="5545936" y="4784272"/>
              <a:ext cx="2555" cy="6543"/>
            </a:xfrm>
            <a:custGeom>
              <a:avLst/>
              <a:gdLst>
                <a:gd name="connsiteX0" fmla="*/ 2515 w 2555"/>
                <a:gd name="connsiteY0" fmla="*/ 6544 h 6543"/>
                <a:gd name="connsiteX1" fmla="*/ 2555 w 2555"/>
                <a:gd name="connsiteY1" fmla="*/ 0 h 6543"/>
                <a:gd name="connsiteX2" fmla="*/ 2515 w 2555"/>
                <a:gd name="connsiteY2" fmla="*/ 6544 h 6543"/>
              </a:gdLst>
              <a:ahLst/>
              <a:cxnLst>
                <a:cxn ang="0">
                  <a:pos x="connsiteX0" y="connsiteY0"/>
                </a:cxn>
                <a:cxn ang="0">
                  <a:pos x="connsiteX1" y="connsiteY1"/>
                </a:cxn>
                <a:cxn ang="0">
                  <a:pos x="connsiteX2" y="connsiteY2"/>
                </a:cxn>
              </a:cxnLst>
              <a:rect l="l" t="t" r="r" b="b"/>
              <a:pathLst>
                <a:path w="2555" h="6543">
                  <a:moveTo>
                    <a:pt x="2515" y="6544"/>
                  </a:moveTo>
                  <a:cubicBezTo>
                    <a:pt x="-834" y="4343"/>
                    <a:pt x="-857" y="2160"/>
                    <a:pt x="2555" y="0"/>
                  </a:cubicBezTo>
                  <a:cubicBezTo>
                    <a:pt x="2544" y="2183"/>
                    <a:pt x="2532" y="4366"/>
                    <a:pt x="2515" y="6544"/>
                  </a:cubicBezTo>
                  <a:close/>
                </a:path>
              </a:pathLst>
            </a:custGeom>
            <a:grpFill/>
            <a:ln w="5715" cap="flat">
              <a:noFill/>
              <a:prstDash val="solid"/>
              <a:miter/>
            </a:ln>
          </p:spPr>
          <p:txBody>
            <a:bodyPr rtlCol="0" anchor="ctr"/>
            <a:lstStyle/>
            <a:p>
              <a:endParaRPr lang="zh-CN" altLang="en-US"/>
            </a:p>
          </p:txBody>
        </p:sp>
        <p:sp>
          <p:nvSpPr>
            <p:cNvPr id="2681" name="任意多边形: 形状 2680">
              <a:extLst>
                <a:ext uri="{FF2B5EF4-FFF2-40B4-BE49-F238E27FC236}">
                  <a16:creationId xmlns:a16="http://schemas.microsoft.com/office/drawing/2014/main" id="{8DCD96D4-9A59-93E5-74A4-A3BEFB72EF29}"/>
                </a:ext>
              </a:extLst>
            </p:cNvPr>
            <p:cNvSpPr/>
            <p:nvPr/>
          </p:nvSpPr>
          <p:spPr>
            <a:xfrm>
              <a:off x="5548434" y="4790821"/>
              <a:ext cx="2539" cy="6560"/>
            </a:xfrm>
            <a:custGeom>
              <a:avLst/>
              <a:gdLst>
                <a:gd name="connsiteX0" fmla="*/ 0 w 2539"/>
                <a:gd name="connsiteY0" fmla="*/ 6561 h 6560"/>
                <a:gd name="connsiteX1" fmla="*/ 17 w 2539"/>
                <a:gd name="connsiteY1" fmla="*/ 0 h 6560"/>
                <a:gd name="connsiteX2" fmla="*/ 0 w 2539"/>
                <a:gd name="connsiteY2" fmla="*/ 6561 h 6560"/>
              </a:gdLst>
              <a:ahLst/>
              <a:cxnLst>
                <a:cxn ang="0">
                  <a:pos x="connsiteX0" y="connsiteY0"/>
                </a:cxn>
                <a:cxn ang="0">
                  <a:pos x="connsiteX1" y="connsiteY1"/>
                </a:cxn>
                <a:cxn ang="0">
                  <a:pos x="connsiteX2" y="connsiteY2"/>
                </a:cxn>
              </a:cxnLst>
              <a:rect l="l" t="t" r="r" b="b"/>
              <a:pathLst>
                <a:path w="2539" h="6560">
                  <a:moveTo>
                    <a:pt x="0" y="6561"/>
                  </a:moveTo>
                  <a:cubicBezTo>
                    <a:pt x="6" y="4372"/>
                    <a:pt x="12" y="2183"/>
                    <a:pt x="17" y="0"/>
                  </a:cubicBezTo>
                  <a:cubicBezTo>
                    <a:pt x="3400" y="2194"/>
                    <a:pt x="3366" y="4378"/>
                    <a:pt x="0" y="6561"/>
                  </a:cubicBezTo>
                  <a:close/>
                </a:path>
              </a:pathLst>
            </a:custGeom>
            <a:grpFill/>
            <a:ln w="5715" cap="flat">
              <a:noFill/>
              <a:prstDash val="solid"/>
              <a:miter/>
            </a:ln>
          </p:spPr>
          <p:txBody>
            <a:bodyPr rtlCol="0" anchor="ctr"/>
            <a:lstStyle/>
            <a:p>
              <a:endParaRPr lang="zh-CN" altLang="en-US"/>
            </a:p>
          </p:txBody>
        </p:sp>
        <p:sp>
          <p:nvSpPr>
            <p:cNvPr id="2682" name="任意多边形: 形状 2681">
              <a:extLst>
                <a:ext uri="{FF2B5EF4-FFF2-40B4-BE49-F238E27FC236}">
                  <a16:creationId xmlns:a16="http://schemas.microsoft.com/office/drawing/2014/main" id="{D52F8DEF-16DB-1F3A-6376-369CF6594A36}"/>
                </a:ext>
              </a:extLst>
            </p:cNvPr>
            <p:cNvSpPr/>
            <p:nvPr/>
          </p:nvSpPr>
          <p:spPr>
            <a:xfrm>
              <a:off x="5566753" y="4803977"/>
              <a:ext cx="1437" cy="1332"/>
            </a:xfrm>
            <a:custGeom>
              <a:avLst/>
              <a:gdLst>
                <a:gd name="connsiteX0" fmla="*/ 1438 w 1437"/>
                <a:gd name="connsiteY0" fmla="*/ 17 h 1332"/>
                <a:gd name="connsiteX1" fmla="*/ 684 w 1437"/>
                <a:gd name="connsiteY1" fmla="*/ 1331 h 1332"/>
                <a:gd name="connsiteX2" fmla="*/ 1426 w 1437"/>
                <a:gd name="connsiteY2" fmla="*/ 0 h 1332"/>
                <a:gd name="connsiteX3" fmla="*/ 1438 w 1437"/>
                <a:gd name="connsiteY3" fmla="*/ 17 h 1332"/>
              </a:gdLst>
              <a:ahLst/>
              <a:cxnLst>
                <a:cxn ang="0">
                  <a:pos x="connsiteX0" y="connsiteY0"/>
                </a:cxn>
                <a:cxn ang="0">
                  <a:pos x="connsiteX1" y="connsiteY1"/>
                </a:cxn>
                <a:cxn ang="0">
                  <a:pos x="connsiteX2" y="connsiteY2"/>
                </a:cxn>
                <a:cxn ang="0">
                  <a:pos x="connsiteX3" y="connsiteY3"/>
                </a:cxn>
              </a:cxnLst>
              <a:rect l="l" t="t" r="r" b="b"/>
              <a:pathLst>
                <a:path w="1437" h="1332">
                  <a:moveTo>
                    <a:pt x="1438" y="17"/>
                  </a:moveTo>
                  <a:cubicBezTo>
                    <a:pt x="1181" y="480"/>
                    <a:pt x="826" y="1366"/>
                    <a:pt x="684" y="1331"/>
                  </a:cubicBezTo>
                  <a:cubicBezTo>
                    <a:pt x="-437" y="1074"/>
                    <a:pt x="-174" y="549"/>
                    <a:pt x="1426" y="0"/>
                  </a:cubicBezTo>
                  <a:lnTo>
                    <a:pt x="1438" y="17"/>
                  </a:lnTo>
                  <a:close/>
                </a:path>
              </a:pathLst>
            </a:custGeom>
            <a:grpFill/>
            <a:ln w="5715" cap="flat">
              <a:noFill/>
              <a:prstDash val="solid"/>
              <a:miter/>
            </a:ln>
          </p:spPr>
          <p:txBody>
            <a:bodyPr rtlCol="0" anchor="ctr"/>
            <a:lstStyle/>
            <a:p>
              <a:endParaRPr lang="zh-CN" altLang="en-US"/>
            </a:p>
          </p:txBody>
        </p:sp>
        <p:sp>
          <p:nvSpPr>
            <p:cNvPr id="2683" name="任意多边形: 形状 2682">
              <a:extLst>
                <a:ext uri="{FF2B5EF4-FFF2-40B4-BE49-F238E27FC236}">
                  <a16:creationId xmlns:a16="http://schemas.microsoft.com/office/drawing/2014/main" id="{64AC91ED-1AC2-D6E1-3711-4FD78ED78C3D}"/>
                </a:ext>
              </a:extLst>
            </p:cNvPr>
            <p:cNvSpPr/>
            <p:nvPr/>
          </p:nvSpPr>
          <p:spPr>
            <a:xfrm>
              <a:off x="5566819" y="4790816"/>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2684" name="任意多边形: 形状 2683">
              <a:extLst>
                <a:ext uri="{FF2B5EF4-FFF2-40B4-BE49-F238E27FC236}">
                  <a16:creationId xmlns:a16="http://schemas.microsoft.com/office/drawing/2014/main" id="{F0ED4EAF-F967-E16B-BE1B-96A2404128F6}"/>
                </a:ext>
              </a:extLst>
            </p:cNvPr>
            <p:cNvSpPr/>
            <p:nvPr userDrawn="1"/>
          </p:nvSpPr>
          <p:spPr>
            <a:xfrm>
              <a:off x="5616900" y="5553945"/>
              <a:ext cx="19408" cy="42325"/>
            </a:xfrm>
            <a:custGeom>
              <a:avLst/>
              <a:gdLst>
                <a:gd name="connsiteX0" fmla="*/ 3903 w 19408"/>
                <a:gd name="connsiteY0" fmla="*/ 19757 h 42325"/>
                <a:gd name="connsiteX1" fmla="*/ 3903 w 19408"/>
                <a:gd name="connsiteY1" fmla="*/ 6630 h 42325"/>
                <a:gd name="connsiteX2" fmla="*/ 3949 w 19408"/>
                <a:gd name="connsiteY2" fmla="*/ 0 h 42325"/>
                <a:gd name="connsiteX3" fmla="*/ 17494 w 19408"/>
                <a:gd name="connsiteY3" fmla="*/ 7292 h 42325"/>
                <a:gd name="connsiteX4" fmla="*/ 11687 w 19408"/>
                <a:gd name="connsiteY4" fmla="*/ 20049 h 42325"/>
                <a:gd name="connsiteX5" fmla="*/ 18625 w 19408"/>
                <a:gd name="connsiteY5" fmla="*/ 18814 h 42325"/>
                <a:gd name="connsiteX6" fmla="*/ 19402 w 19408"/>
                <a:gd name="connsiteY6" fmla="*/ 20054 h 42325"/>
                <a:gd name="connsiteX7" fmla="*/ 13865 w 19408"/>
                <a:gd name="connsiteY7" fmla="*/ 41914 h 42325"/>
                <a:gd name="connsiteX8" fmla="*/ 10779 w 19408"/>
                <a:gd name="connsiteY8" fmla="*/ 42325 h 42325"/>
                <a:gd name="connsiteX9" fmla="*/ 6441 w 19408"/>
                <a:gd name="connsiteY9" fmla="*/ 35828 h 42325"/>
                <a:gd name="connsiteX10" fmla="*/ 3903 w 19408"/>
                <a:gd name="connsiteY10" fmla="*/ 19757 h 4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408" h="42325">
                  <a:moveTo>
                    <a:pt x="3903" y="19757"/>
                  </a:moveTo>
                  <a:cubicBezTo>
                    <a:pt x="3903" y="15379"/>
                    <a:pt x="3903" y="11007"/>
                    <a:pt x="3903" y="6630"/>
                  </a:cubicBezTo>
                  <a:cubicBezTo>
                    <a:pt x="3921" y="4418"/>
                    <a:pt x="3938" y="2212"/>
                    <a:pt x="3949" y="0"/>
                  </a:cubicBezTo>
                  <a:cubicBezTo>
                    <a:pt x="7510" y="4121"/>
                    <a:pt x="11676" y="7190"/>
                    <a:pt x="17494" y="7292"/>
                  </a:cubicBezTo>
                  <a:cubicBezTo>
                    <a:pt x="16408" y="12225"/>
                    <a:pt x="10830" y="14653"/>
                    <a:pt x="11687" y="20049"/>
                  </a:cubicBezTo>
                  <a:cubicBezTo>
                    <a:pt x="14493" y="22369"/>
                    <a:pt x="16048" y="17688"/>
                    <a:pt x="18625" y="18814"/>
                  </a:cubicBezTo>
                  <a:cubicBezTo>
                    <a:pt x="18899" y="19237"/>
                    <a:pt x="19477" y="19974"/>
                    <a:pt x="19402" y="20054"/>
                  </a:cubicBezTo>
                  <a:cubicBezTo>
                    <a:pt x="13184" y="26278"/>
                    <a:pt x="17922" y="35233"/>
                    <a:pt x="13865" y="41914"/>
                  </a:cubicBezTo>
                  <a:cubicBezTo>
                    <a:pt x="13527" y="42474"/>
                    <a:pt x="11836" y="42211"/>
                    <a:pt x="10779" y="42325"/>
                  </a:cubicBezTo>
                  <a:cubicBezTo>
                    <a:pt x="9361" y="40091"/>
                    <a:pt x="8458" y="36765"/>
                    <a:pt x="6441" y="35828"/>
                  </a:cubicBezTo>
                  <a:cubicBezTo>
                    <a:pt x="-2829" y="31518"/>
                    <a:pt x="-617" y="25940"/>
                    <a:pt x="3903" y="19757"/>
                  </a:cubicBezTo>
                  <a:close/>
                </a:path>
              </a:pathLst>
            </a:custGeom>
            <a:grpFill/>
            <a:ln w="5715" cap="flat">
              <a:noFill/>
              <a:prstDash val="solid"/>
              <a:miter/>
            </a:ln>
          </p:spPr>
          <p:txBody>
            <a:bodyPr rtlCol="0" anchor="ctr"/>
            <a:lstStyle/>
            <a:p>
              <a:endParaRPr lang="zh-CN" altLang="en-US"/>
            </a:p>
          </p:txBody>
        </p:sp>
        <p:sp>
          <p:nvSpPr>
            <p:cNvPr id="2685" name="任意多边形: 形状 2684">
              <a:extLst>
                <a:ext uri="{FF2B5EF4-FFF2-40B4-BE49-F238E27FC236}">
                  <a16:creationId xmlns:a16="http://schemas.microsoft.com/office/drawing/2014/main" id="{65B3DA6E-D9C0-9571-1C70-E87969E20A8A}"/>
                </a:ext>
              </a:extLst>
            </p:cNvPr>
            <p:cNvSpPr/>
            <p:nvPr userDrawn="1"/>
          </p:nvSpPr>
          <p:spPr>
            <a:xfrm>
              <a:off x="5661403" y="5514298"/>
              <a:ext cx="15321" cy="14560"/>
            </a:xfrm>
            <a:custGeom>
              <a:avLst/>
              <a:gdLst>
                <a:gd name="connsiteX0" fmla="*/ 15321 w 15321"/>
                <a:gd name="connsiteY0" fmla="*/ 3500 h 14560"/>
                <a:gd name="connsiteX1" fmla="*/ 5446 w 15321"/>
                <a:gd name="connsiteY1" fmla="*/ 13352 h 14560"/>
                <a:gd name="connsiteX2" fmla="*/ 159 w 15321"/>
                <a:gd name="connsiteY2" fmla="*/ 11752 h 14560"/>
                <a:gd name="connsiteX3" fmla="*/ 15304 w 15321"/>
                <a:gd name="connsiteY3" fmla="*/ 162 h 14560"/>
                <a:gd name="connsiteX4" fmla="*/ 15321 w 15321"/>
                <a:gd name="connsiteY4" fmla="*/ 3500 h 14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1" h="14560">
                  <a:moveTo>
                    <a:pt x="15321" y="3500"/>
                  </a:moveTo>
                  <a:cubicBezTo>
                    <a:pt x="10898" y="5648"/>
                    <a:pt x="7555" y="8883"/>
                    <a:pt x="5446" y="13352"/>
                  </a:cubicBezTo>
                  <a:cubicBezTo>
                    <a:pt x="3434" y="13335"/>
                    <a:pt x="-881" y="16953"/>
                    <a:pt x="159" y="11752"/>
                  </a:cubicBezTo>
                  <a:cubicBezTo>
                    <a:pt x="1657" y="4260"/>
                    <a:pt x="6417" y="-1004"/>
                    <a:pt x="15304" y="162"/>
                  </a:cubicBezTo>
                  <a:cubicBezTo>
                    <a:pt x="15310" y="1271"/>
                    <a:pt x="15316" y="2385"/>
                    <a:pt x="15321" y="3500"/>
                  </a:cubicBezTo>
                  <a:close/>
                </a:path>
              </a:pathLst>
            </a:custGeom>
            <a:grpFill/>
            <a:ln w="5715" cap="flat">
              <a:noFill/>
              <a:prstDash val="solid"/>
              <a:miter/>
            </a:ln>
          </p:spPr>
          <p:txBody>
            <a:bodyPr rtlCol="0" anchor="ctr"/>
            <a:lstStyle/>
            <a:p>
              <a:endParaRPr lang="zh-CN" altLang="en-US"/>
            </a:p>
          </p:txBody>
        </p:sp>
        <p:sp>
          <p:nvSpPr>
            <p:cNvPr id="2686" name="任意多边形: 形状 2685">
              <a:extLst>
                <a:ext uri="{FF2B5EF4-FFF2-40B4-BE49-F238E27FC236}">
                  <a16:creationId xmlns:a16="http://schemas.microsoft.com/office/drawing/2014/main" id="{65AF73CB-4A8F-FB74-6E43-387C3F4D17E7}"/>
                </a:ext>
              </a:extLst>
            </p:cNvPr>
            <p:cNvSpPr/>
            <p:nvPr userDrawn="1"/>
          </p:nvSpPr>
          <p:spPr>
            <a:xfrm>
              <a:off x="5662530" y="5560540"/>
              <a:ext cx="4312" cy="2407"/>
            </a:xfrm>
            <a:custGeom>
              <a:avLst/>
              <a:gdLst>
                <a:gd name="connsiteX0" fmla="*/ 3553 w 4312"/>
                <a:gd name="connsiteY0" fmla="*/ 1331 h 2407"/>
                <a:gd name="connsiteX1" fmla="*/ 913 w 4312"/>
                <a:gd name="connsiteY1" fmla="*/ 2360 h 2407"/>
                <a:gd name="connsiteX2" fmla="*/ 1278 w 4312"/>
                <a:gd name="connsiteY2" fmla="*/ 337 h 2407"/>
                <a:gd name="connsiteX3" fmla="*/ 4313 w 4312"/>
                <a:gd name="connsiteY3" fmla="*/ 0 h 2407"/>
                <a:gd name="connsiteX4" fmla="*/ 3553 w 4312"/>
                <a:gd name="connsiteY4" fmla="*/ 1331 h 2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2" h="2407">
                  <a:moveTo>
                    <a:pt x="3553" y="1331"/>
                  </a:moveTo>
                  <a:cubicBezTo>
                    <a:pt x="2661" y="1714"/>
                    <a:pt x="1536" y="2623"/>
                    <a:pt x="913" y="2360"/>
                  </a:cubicBezTo>
                  <a:cubicBezTo>
                    <a:pt x="-459" y="1772"/>
                    <a:pt x="-242" y="731"/>
                    <a:pt x="1278" y="337"/>
                  </a:cubicBezTo>
                  <a:cubicBezTo>
                    <a:pt x="2256" y="85"/>
                    <a:pt x="3301" y="103"/>
                    <a:pt x="4313" y="0"/>
                  </a:cubicBezTo>
                  <a:cubicBezTo>
                    <a:pt x="4056" y="446"/>
                    <a:pt x="3804" y="886"/>
                    <a:pt x="3553" y="1331"/>
                  </a:cubicBezTo>
                  <a:close/>
                </a:path>
              </a:pathLst>
            </a:custGeom>
            <a:grpFill/>
            <a:ln w="5715" cap="flat">
              <a:noFill/>
              <a:prstDash val="solid"/>
              <a:miter/>
            </a:ln>
          </p:spPr>
          <p:txBody>
            <a:bodyPr rtlCol="0" anchor="ctr"/>
            <a:lstStyle/>
            <a:p>
              <a:endParaRPr lang="zh-CN" altLang="en-US"/>
            </a:p>
          </p:txBody>
        </p:sp>
        <p:sp>
          <p:nvSpPr>
            <p:cNvPr id="2687" name="任意多边形: 形状 2686">
              <a:extLst>
                <a:ext uri="{FF2B5EF4-FFF2-40B4-BE49-F238E27FC236}">
                  <a16:creationId xmlns:a16="http://schemas.microsoft.com/office/drawing/2014/main" id="{3A805E42-96A6-0C6E-8A6B-A9A68905DB22}"/>
                </a:ext>
              </a:extLst>
            </p:cNvPr>
            <p:cNvSpPr/>
            <p:nvPr/>
          </p:nvSpPr>
          <p:spPr>
            <a:xfrm>
              <a:off x="5404675" y="4917597"/>
              <a:ext cx="105587" cy="233479"/>
            </a:xfrm>
            <a:custGeom>
              <a:avLst/>
              <a:gdLst>
                <a:gd name="connsiteX0" fmla="*/ 61571 w 105587"/>
                <a:gd name="connsiteY0" fmla="*/ 202197 h 233479"/>
                <a:gd name="connsiteX1" fmla="*/ 61554 w 105587"/>
                <a:gd name="connsiteY1" fmla="*/ 205471 h 233479"/>
                <a:gd name="connsiteX2" fmla="*/ 61571 w 105587"/>
                <a:gd name="connsiteY2" fmla="*/ 205454 h 233479"/>
                <a:gd name="connsiteX3" fmla="*/ 56011 w 105587"/>
                <a:gd name="connsiteY3" fmla="*/ 207163 h 233479"/>
                <a:gd name="connsiteX4" fmla="*/ 53382 w 105587"/>
                <a:gd name="connsiteY4" fmla="*/ 206820 h 233479"/>
                <a:gd name="connsiteX5" fmla="*/ 48964 w 105587"/>
                <a:gd name="connsiteY5" fmla="*/ 216147 h 233479"/>
                <a:gd name="connsiteX6" fmla="*/ 45135 w 105587"/>
                <a:gd name="connsiteY6" fmla="*/ 215353 h 233479"/>
                <a:gd name="connsiteX7" fmla="*/ 43443 w 105587"/>
                <a:gd name="connsiteY7" fmla="*/ 211638 h 233479"/>
                <a:gd name="connsiteX8" fmla="*/ 28664 w 105587"/>
                <a:gd name="connsiteY8" fmla="*/ 221919 h 233479"/>
                <a:gd name="connsiteX9" fmla="*/ 22961 w 105587"/>
                <a:gd name="connsiteY9" fmla="*/ 227206 h 233479"/>
                <a:gd name="connsiteX10" fmla="*/ 14851 w 105587"/>
                <a:gd name="connsiteY10" fmla="*/ 233224 h 233479"/>
                <a:gd name="connsiteX11" fmla="*/ 8948 w 105587"/>
                <a:gd name="connsiteY11" fmla="*/ 231772 h 233479"/>
                <a:gd name="connsiteX12" fmla="*/ 2364 w 105587"/>
                <a:gd name="connsiteY12" fmla="*/ 228480 h 233479"/>
                <a:gd name="connsiteX13" fmla="*/ 798 w 105587"/>
                <a:gd name="connsiteY13" fmla="*/ 226806 h 233479"/>
                <a:gd name="connsiteX14" fmla="*/ 484 w 105587"/>
                <a:gd name="connsiteY14" fmla="*/ 220233 h 233479"/>
                <a:gd name="connsiteX15" fmla="*/ 3633 w 105587"/>
                <a:gd name="connsiteY15" fmla="*/ 217667 h 233479"/>
                <a:gd name="connsiteX16" fmla="*/ 10354 w 105587"/>
                <a:gd name="connsiteY16" fmla="*/ 206489 h 233479"/>
                <a:gd name="connsiteX17" fmla="*/ 21978 w 105587"/>
                <a:gd name="connsiteY17" fmla="*/ 206758 h 233479"/>
                <a:gd name="connsiteX18" fmla="*/ 24189 w 105587"/>
                <a:gd name="connsiteY18" fmla="*/ 207192 h 233479"/>
                <a:gd name="connsiteX19" fmla="*/ 21583 w 105587"/>
                <a:gd name="connsiteY19" fmla="*/ 205591 h 233479"/>
                <a:gd name="connsiteX20" fmla="*/ 20452 w 105587"/>
                <a:gd name="connsiteY20" fmla="*/ 188304 h 233479"/>
                <a:gd name="connsiteX21" fmla="*/ 21366 w 105587"/>
                <a:gd name="connsiteY21" fmla="*/ 187115 h 233479"/>
                <a:gd name="connsiteX22" fmla="*/ 18766 w 105587"/>
                <a:gd name="connsiteY22" fmla="*/ 185926 h 233479"/>
                <a:gd name="connsiteX23" fmla="*/ 20229 w 105587"/>
                <a:gd name="connsiteY23" fmla="*/ 169958 h 233479"/>
                <a:gd name="connsiteX24" fmla="*/ 24189 w 105587"/>
                <a:gd name="connsiteY24" fmla="*/ 150447 h 233479"/>
                <a:gd name="connsiteX25" fmla="*/ 25361 w 105587"/>
                <a:gd name="connsiteY25" fmla="*/ 146259 h 233479"/>
                <a:gd name="connsiteX26" fmla="*/ 31602 w 105587"/>
                <a:gd name="connsiteY26" fmla="*/ 145567 h 233479"/>
                <a:gd name="connsiteX27" fmla="*/ 31448 w 105587"/>
                <a:gd name="connsiteY27" fmla="*/ 138377 h 233479"/>
                <a:gd name="connsiteX28" fmla="*/ 25390 w 105587"/>
                <a:gd name="connsiteY28" fmla="*/ 126496 h 233479"/>
                <a:gd name="connsiteX29" fmla="*/ 26196 w 105587"/>
                <a:gd name="connsiteY29" fmla="*/ 124364 h 233479"/>
                <a:gd name="connsiteX30" fmla="*/ 30065 w 105587"/>
                <a:gd name="connsiteY30" fmla="*/ 122278 h 233479"/>
                <a:gd name="connsiteX31" fmla="*/ 32213 w 105587"/>
                <a:gd name="connsiteY31" fmla="*/ 123021 h 233479"/>
                <a:gd name="connsiteX32" fmla="*/ 38128 w 105587"/>
                <a:gd name="connsiteY32" fmla="*/ 123536 h 233479"/>
                <a:gd name="connsiteX33" fmla="*/ 32093 w 105587"/>
                <a:gd name="connsiteY33" fmla="*/ 105996 h 233479"/>
                <a:gd name="connsiteX34" fmla="*/ 28687 w 105587"/>
                <a:gd name="connsiteY34" fmla="*/ 96892 h 233479"/>
                <a:gd name="connsiteX35" fmla="*/ 25401 w 105587"/>
                <a:gd name="connsiteY35" fmla="*/ 93618 h 233479"/>
                <a:gd name="connsiteX36" fmla="*/ 29950 w 105587"/>
                <a:gd name="connsiteY36" fmla="*/ 86799 h 233479"/>
                <a:gd name="connsiteX37" fmla="*/ 35259 w 105587"/>
                <a:gd name="connsiteY37" fmla="*/ 83736 h 233479"/>
                <a:gd name="connsiteX38" fmla="*/ 43838 w 105587"/>
                <a:gd name="connsiteY38" fmla="*/ 75598 h 233479"/>
                <a:gd name="connsiteX39" fmla="*/ 51701 w 105587"/>
                <a:gd name="connsiteY39" fmla="*/ 67288 h 233479"/>
                <a:gd name="connsiteX40" fmla="*/ 41632 w 105587"/>
                <a:gd name="connsiteY40" fmla="*/ 57230 h 233479"/>
                <a:gd name="connsiteX41" fmla="*/ 39752 w 105587"/>
                <a:gd name="connsiteY41" fmla="*/ 50098 h 233479"/>
                <a:gd name="connsiteX42" fmla="*/ 35654 w 105587"/>
                <a:gd name="connsiteY42" fmla="*/ 44634 h 233479"/>
                <a:gd name="connsiteX43" fmla="*/ 46032 w 105587"/>
                <a:gd name="connsiteY43" fmla="*/ 48075 h 233479"/>
                <a:gd name="connsiteX44" fmla="*/ 48878 w 105587"/>
                <a:gd name="connsiteY44" fmla="*/ 50389 h 233479"/>
                <a:gd name="connsiteX45" fmla="*/ 53542 w 105587"/>
                <a:gd name="connsiteY45" fmla="*/ 31564 h 233479"/>
                <a:gd name="connsiteX46" fmla="*/ 69567 w 105587"/>
                <a:gd name="connsiteY46" fmla="*/ 23814 h 233479"/>
                <a:gd name="connsiteX47" fmla="*/ 64857 w 105587"/>
                <a:gd name="connsiteY47" fmla="*/ 14665 h 233479"/>
                <a:gd name="connsiteX48" fmla="*/ 92438 w 105587"/>
                <a:gd name="connsiteY48" fmla="*/ 0 h 233479"/>
                <a:gd name="connsiteX49" fmla="*/ 93421 w 105587"/>
                <a:gd name="connsiteY49" fmla="*/ 16002 h 233479"/>
                <a:gd name="connsiteX50" fmla="*/ 104331 w 105587"/>
                <a:gd name="connsiteY50" fmla="*/ 10441 h 233479"/>
                <a:gd name="connsiteX51" fmla="*/ 104314 w 105587"/>
                <a:gd name="connsiteY51" fmla="*/ 24529 h 233479"/>
                <a:gd name="connsiteX52" fmla="*/ 75145 w 105587"/>
                <a:gd name="connsiteY52" fmla="*/ 61025 h 233479"/>
                <a:gd name="connsiteX53" fmla="*/ 72418 w 105587"/>
                <a:gd name="connsiteY53" fmla="*/ 53247 h 233479"/>
                <a:gd name="connsiteX54" fmla="*/ 73527 w 105587"/>
                <a:gd name="connsiteY54" fmla="*/ 46794 h 233479"/>
                <a:gd name="connsiteX55" fmla="*/ 78133 w 105587"/>
                <a:gd name="connsiteY55" fmla="*/ 40748 h 233479"/>
                <a:gd name="connsiteX56" fmla="*/ 81271 w 105587"/>
                <a:gd name="connsiteY56" fmla="*/ 34576 h 233479"/>
                <a:gd name="connsiteX57" fmla="*/ 72773 w 105587"/>
                <a:gd name="connsiteY57" fmla="*/ 35193 h 233479"/>
                <a:gd name="connsiteX58" fmla="*/ 71024 w 105587"/>
                <a:gd name="connsiteY58" fmla="*/ 34227 h 233479"/>
                <a:gd name="connsiteX59" fmla="*/ 73018 w 105587"/>
                <a:gd name="connsiteY59" fmla="*/ 36010 h 233479"/>
                <a:gd name="connsiteX60" fmla="*/ 74899 w 105587"/>
                <a:gd name="connsiteY60" fmla="*/ 60865 h 233479"/>
                <a:gd name="connsiteX61" fmla="*/ 62189 w 105587"/>
                <a:gd name="connsiteY61" fmla="*/ 78736 h 233479"/>
                <a:gd name="connsiteX62" fmla="*/ 55965 w 105587"/>
                <a:gd name="connsiteY62" fmla="*/ 86925 h 233479"/>
                <a:gd name="connsiteX63" fmla="*/ 44038 w 105587"/>
                <a:gd name="connsiteY63" fmla="*/ 91846 h 233479"/>
                <a:gd name="connsiteX64" fmla="*/ 54759 w 105587"/>
                <a:gd name="connsiteY64" fmla="*/ 98881 h 233479"/>
                <a:gd name="connsiteX65" fmla="*/ 57131 w 105587"/>
                <a:gd name="connsiteY65" fmla="*/ 102419 h 233479"/>
                <a:gd name="connsiteX66" fmla="*/ 50336 w 105587"/>
                <a:gd name="connsiteY66" fmla="*/ 111751 h 233479"/>
                <a:gd name="connsiteX67" fmla="*/ 53250 w 105587"/>
                <a:gd name="connsiteY67" fmla="*/ 114649 h 233479"/>
                <a:gd name="connsiteX68" fmla="*/ 53913 w 105587"/>
                <a:gd name="connsiteY68" fmla="*/ 134063 h 233479"/>
                <a:gd name="connsiteX69" fmla="*/ 48198 w 105587"/>
                <a:gd name="connsiteY69" fmla="*/ 137560 h 233479"/>
                <a:gd name="connsiteX70" fmla="*/ 53210 w 105587"/>
                <a:gd name="connsiteY70" fmla="*/ 135611 h 233479"/>
                <a:gd name="connsiteX71" fmla="*/ 52262 w 105587"/>
                <a:gd name="connsiteY71" fmla="*/ 149544 h 233479"/>
                <a:gd name="connsiteX72" fmla="*/ 40512 w 105587"/>
                <a:gd name="connsiteY72" fmla="*/ 161695 h 233479"/>
                <a:gd name="connsiteX73" fmla="*/ 37283 w 105587"/>
                <a:gd name="connsiteY73" fmla="*/ 165895 h 233479"/>
                <a:gd name="connsiteX74" fmla="*/ 39351 w 105587"/>
                <a:gd name="connsiteY74" fmla="*/ 164592 h 233479"/>
                <a:gd name="connsiteX75" fmla="*/ 42146 w 105587"/>
                <a:gd name="connsiteY75" fmla="*/ 161740 h 233479"/>
                <a:gd name="connsiteX76" fmla="*/ 53319 w 105587"/>
                <a:gd name="connsiteY76" fmla="*/ 171353 h 233479"/>
                <a:gd name="connsiteX77" fmla="*/ 45558 w 105587"/>
                <a:gd name="connsiteY77" fmla="*/ 189669 h 233479"/>
                <a:gd name="connsiteX78" fmla="*/ 59285 w 105587"/>
                <a:gd name="connsiteY78" fmla="*/ 190532 h 233479"/>
                <a:gd name="connsiteX79" fmla="*/ 59240 w 105587"/>
                <a:gd name="connsiteY79" fmla="*/ 194642 h 233479"/>
                <a:gd name="connsiteX80" fmla="*/ 62589 w 105587"/>
                <a:gd name="connsiteY80" fmla="*/ 195579 h 233479"/>
                <a:gd name="connsiteX81" fmla="*/ 63543 w 105587"/>
                <a:gd name="connsiteY81" fmla="*/ 199128 h 233479"/>
                <a:gd name="connsiteX82" fmla="*/ 61571 w 105587"/>
                <a:gd name="connsiteY82" fmla="*/ 202197 h 233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05587" h="233479">
                  <a:moveTo>
                    <a:pt x="61571" y="202197"/>
                  </a:moveTo>
                  <a:cubicBezTo>
                    <a:pt x="61571" y="203289"/>
                    <a:pt x="61566" y="204380"/>
                    <a:pt x="61554" y="205471"/>
                  </a:cubicBezTo>
                  <a:lnTo>
                    <a:pt x="61571" y="205454"/>
                  </a:lnTo>
                  <a:cubicBezTo>
                    <a:pt x="60108" y="207295"/>
                    <a:pt x="58165" y="207580"/>
                    <a:pt x="56011" y="207163"/>
                  </a:cubicBezTo>
                  <a:cubicBezTo>
                    <a:pt x="55005" y="207592"/>
                    <a:pt x="53639" y="204660"/>
                    <a:pt x="53382" y="206820"/>
                  </a:cubicBezTo>
                  <a:cubicBezTo>
                    <a:pt x="52936" y="210586"/>
                    <a:pt x="51113" y="213358"/>
                    <a:pt x="48964" y="216147"/>
                  </a:cubicBezTo>
                  <a:cubicBezTo>
                    <a:pt x="47524" y="216667"/>
                    <a:pt x="46249" y="216398"/>
                    <a:pt x="45135" y="215353"/>
                  </a:cubicBezTo>
                  <a:cubicBezTo>
                    <a:pt x="44946" y="213850"/>
                    <a:pt x="44072" y="211072"/>
                    <a:pt x="43443" y="211638"/>
                  </a:cubicBezTo>
                  <a:cubicBezTo>
                    <a:pt x="38923" y="215701"/>
                    <a:pt x="31059" y="214970"/>
                    <a:pt x="28664" y="221919"/>
                  </a:cubicBezTo>
                  <a:cubicBezTo>
                    <a:pt x="26996" y="223931"/>
                    <a:pt x="25670" y="226314"/>
                    <a:pt x="22961" y="227206"/>
                  </a:cubicBezTo>
                  <a:cubicBezTo>
                    <a:pt x="19789" y="228566"/>
                    <a:pt x="17892" y="231669"/>
                    <a:pt x="14851" y="233224"/>
                  </a:cubicBezTo>
                  <a:cubicBezTo>
                    <a:pt x="12622" y="233789"/>
                    <a:pt x="10611" y="233464"/>
                    <a:pt x="8948" y="231772"/>
                  </a:cubicBezTo>
                  <a:cubicBezTo>
                    <a:pt x="7525" y="229126"/>
                    <a:pt x="5073" y="228549"/>
                    <a:pt x="2364" y="228480"/>
                  </a:cubicBezTo>
                  <a:cubicBezTo>
                    <a:pt x="1844" y="227920"/>
                    <a:pt x="1324" y="227360"/>
                    <a:pt x="798" y="226806"/>
                  </a:cubicBezTo>
                  <a:cubicBezTo>
                    <a:pt x="-162" y="224651"/>
                    <a:pt x="-242" y="222456"/>
                    <a:pt x="484" y="220233"/>
                  </a:cubicBezTo>
                  <a:cubicBezTo>
                    <a:pt x="1129" y="218879"/>
                    <a:pt x="2221" y="218044"/>
                    <a:pt x="3633" y="217667"/>
                  </a:cubicBezTo>
                  <a:cubicBezTo>
                    <a:pt x="11834" y="217690"/>
                    <a:pt x="8542" y="210312"/>
                    <a:pt x="10354" y="206489"/>
                  </a:cubicBezTo>
                  <a:cubicBezTo>
                    <a:pt x="14966" y="196767"/>
                    <a:pt x="18303" y="201048"/>
                    <a:pt x="21978" y="206758"/>
                  </a:cubicBezTo>
                  <a:cubicBezTo>
                    <a:pt x="22635" y="207752"/>
                    <a:pt x="23384" y="207912"/>
                    <a:pt x="24189" y="207192"/>
                  </a:cubicBezTo>
                  <a:cubicBezTo>
                    <a:pt x="23338" y="206655"/>
                    <a:pt x="22149" y="206672"/>
                    <a:pt x="21583" y="205591"/>
                  </a:cubicBezTo>
                  <a:cubicBezTo>
                    <a:pt x="18075" y="199968"/>
                    <a:pt x="27887" y="193527"/>
                    <a:pt x="20452" y="188304"/>
                  </a:cubicBezTo>
                  <a:cubicBezTo>
                    <a:pt x="21761" y="186658"/>
                    <a:pt x="21583" y="189287"/>
                    <a:pt x="21366" y="187115"/>
                  </a:cubicBezTo>
                  <a:cubicBezTo>
                    <a:pt x="21229" y="185720"/>
                    <a:pt x="20120" y="185360"/>
                    <a:pt x="18766" y="185926"/>
                  </a:cubicBezTo>
                  <a:cubicBezTo>
                    <a:pt x="12365" y="179931"/>
                    <a:pt x="13914" y="174491"/>
                    <a:pt x="20229" y="169958"/>
                  </a:cubicBezTo>
                  <a:cubicBezTo>
                    <a:pt x="27773" y="164546"/>
                    <a:pt x="28384" y="158077"/>
                    <a:pt x="24189" y="150447"/>
                  </a:cubicBezTo>
                  <a:cubicBezTo>
                    <a:pt x="23927" y="148870"/>
                    <a:pt x="24321" y="147476"/>
                    <a:pt x="25361" y="146259"/>
                  </a:cubicBezTo>
                  <a:cubicBezTo>
                    <a:pt x="27464" y="146070"/>
                    <a:pt x="29933" y="146521"/>
                    <a:pt x="31602" y="145567"/>
                  </a:cubicBezTo>
                  <a:cubicBezTo>
                    <a:pt x="35414" y="143384"/>
                    <a:pt x="37626" y="139852"/>
                    <a:pt x="31448" y="138377"/>
                  </a:cubicBezTo>
                  <a:cubicBezTo>
                    <a:pt x="24041" y="136611"/>
                    <a:pt x="20989" y="133754"/>
                    <a:pt x="25390" y="126496"/>
                  </a:cubicBezTo>
                  <a:cubicBezTo>
                    <a:pt x="25658" y="125787"/>
                    <a:pt x="25933" y="125073"/>
                    <a:pt x="26196" y="124364"/>
                  </a:cubicBezTo>
                  <a:cubicBezTo>
                    <a:pt x="27213" y="123170"/>
                    <a:pt x="28521" y="122507"/>
                    <a:pt x="30065" y="122278"/>
                  </a:cubicBezTo>
                  <a:cubicBezTo>
                    <a:pt x="30779" y="122530"/>
                    <a:pt x="31493" y="122781"/>
                    <a:pt x="32213" y="123021"/>
                  </a:cubicBezTo>
                  <a:cubicBezTo>
                    <a:pt x="34316" y="122627"/>
                    <a:pt x="36454" y="130051"/>
                    <a:pt x="38128" y="123536"/>
                  </a:cubicBezTo>
                  <a:cubicBezTo>
                    <a:pt x="39831" y="116918"/>
                    <a:pt x="32231" y="112540"/>
                    <a:pt x="32093" y="105996"/>
                  </a:cubicBezTo>
                  <a:cubicBezTo>
                    <a:pt x="32048" y="102567"/>
                    <a:pt x="31642" y="99258"/>
                    <a:pt x="28687" y="96892"/>
                  </a:cubicBezTo>
                  <a:cubicBezTo>
                    <a:pt x="27590" y="95801"/>
                    <a:pt x="26493" y="94709"/>
                    <a:pt x="25401" y="93618"/>
                  </a:cubicBezTo>
                  <a:cubicBezTo>
                    <a:pt x="26218" y="90880"/>
                    <a:pt x="28081" y="88840"/>
                    <a:pt x="29950" y="86799"/>
                  </a:cubicBezTo>
                  <a:cubicBezTo>
                    <a:pt x="31390" y="85211"/>
                    <a:pt x="33614" y="84982"/>
                    <a:pt x="35259" y="83736"/>
                  </a:cubicBezTo>
                  <a:cubicBezTo>
                    <a:pt x="37197" y="80016"/>
                    <a:pt x="39408" y="75872"/>
                    <a:pt x="43838" y="75598"/>
                  </a:cubicBezTo>
                  <a:cubicBezTo>
                    <a:pt x="49621" y="75244"/>
                    <a:pt x="49456" y="70363"/>
                    <a:pt x="51701" y="67288"/>
                  </a:cubicBezTo>
                  <a:cubicBezTo>
                    <a:pt x="44489" y="67820"/>
                    <a:pt x="38374" y="67494"/>
                    <a:pt x="41632" y="57230"/>
                  </a:cubicBezTo>
                  <a:cubicBezTo>
                    <a:pt x="42335" y="55007"/>
                    <a:pt x="42769" y="51669"/>
                    <a:pt x="39752" y="50098"/>
                  </a:cubicBezTo>
                  <a:cubicBezTo>
                    <a:pt x="37334" y="48841"/>
                    <a:pt x="29716" y="50949"/>
                    <a:pt x="35654" y="44634"/>
                  </a:cubicBezTo>
                  <a:cubicBezTo>
                    <a:pt x="39872" y="40148"/>
                    <a:pt x="44449" y="41119"/>
                    <a:pt x="46032" y="48075"/>
                  </a:cubicBezTo>
                  <a:cubicBezTo>
                    <a:pt x="46124" y="48463"/>
                    <a:pt x="46798" y="48726"/>
                    <a:pt x="48878" y="50389"/>
                  </a:cubicBezTo>
                  <a:cubicBezTo>
                    <a:pt x="47295" y="42685"/>
                    <a:pt x="54696" y="39777"/>
                    <a:pt x="53542" y="31564"/>
                  </a:cubicBezTo>
                  <a:cubicBezTo>
                    <a:pt x="52633" y="25089"/>
                    <a:pt x="62697" y="25123"/>
                    <a:pt x="69567" y="23814"/>
                  </a:cubicBezTo>
                  <a:cubicBezTo>
                    <a:pt x="65549" y="20865"/>
                    <a:pt x="61766" y="19185"/>
                    <a:pt x="64857" y="14665"/>
                  </a:cubicBezTo>
                  <a:cubicBezTo>
                    <a:pt x="70224" y="3349"/>
                    <a:pt x="70224" y="3349"/>
                    <a:pt x="92438" y="0"/>
                  </a:cubicBezTo>
                  <a:cubicBezTo>
                    <a:pt x="96227" y="4955"/>
                    <a:pt x="82803" y="10596"/>
                    <a:pt x="93421" y="16002"/>
                  </a:cubicBezTo>
                  <a:cubicBezTo>
                    <a:pt x="101056" y="19888"/>
                    <a:pt x="99759" y="10396"/>
                    <a:pt x="104331" y="10441"/>
                  </a:cubicBezTo>
                  <a:cubicBezTo>
                    <a:pt x="107834" y="15248"/>
                    <a:pt x="102731" y="19906"/>
                    <a:pt x="104314" y="24529"/>
                  </a:cubicBezTo>
                  <a:cubicBezTo>
                    <a:pt x="97867" y="39314"/>
                    <a:pt x="95667" y="57499"/>
                    <a:pt x="75145" y="61025"/>
                  </a:cubicBezTo>
                  <a:cubicBezTo>
                    <a:pt x="72647" y="58985"/>
                    <a:pt x="71790" y="56367"/>
                    <a:pt x="72418" y="53247"/>
                  </a:cubicBezTo>
                  <a:cubicBezTo>
                    <a:pt x="73876" y="51303"/>
                    <a:pt x="75807" y="49423"/>
                    <a:pt x="73527" y="46794"/>
                  </a:cubicBezTo>
                  <a:cubicBezTo>
                    <a:pt x="73950" y="43909"/>
                    <a:pt x="76087" y="42360"/>
                    <a:pt x="78133" y="40748"/>
                  </a:cubicBezTo>
                  <a:cubicBezTo>
                    <a:pt x="80094" y="39148"/>
                    <a:pt x="81128" y="37056"/>
                    <a:pt x="81271" y="34576"/>
                  </a:cubicBezTo>
                  <a:cubicBezTo>
                    <a:pt x="77928" y="28678"/>
                    <a:pt x="75550" y="36245"/>
                    <a:pt x="72773" y="35193"/>
                  </a:cubicBezTo>
                  <a:cubicBezTo>
                    <a:pt x="71967" y="34724"/>
                    <a:pt x="71333" y="34393"/>
                    <a:pt x="71024" y="34227"/>
                  </a:cubicBezTo>
                  <a:cubicBezTo>
                    <a:pt x="71773" y="34530"/>
                    <a:pt x="72418" y="35085"/>
                    <a:pt x="73018" y="36010"/>
                  </a:cubicBezTo>
                  <a:cubicBezTo>
                    <a:pt x="76716" y="44149"/>
                    <a:pt x="64103" y="53344"/>
                    <a:pt x="74899" y="60865"/>
                  </a:cubicBezTo>
                  <a:cubicBezTo>
                    <a:pt x="73824" y="69054"/>
                    <a:pt x="75939" y="79296"/>
                    <a:pt x="62189" y="78736"/>
                  </a:cubicBezTo>
                  <a:cubicBezTo>
                    <a:pt x="57199" y="78536"/>
                    <a:pt x="58908" y="84805"/>
                    <a:pt x="55965" y="86925"/>
                  </a:cubicBezTo>
                  <a:cubicBezTo>
                    <a:pt x="52444" y="89948"/>
                    <a:pt x="44729" y="85091"/>
                    <a:pt x="44038" y="91846"/>
                  </a:cubicBezTo>
                  <a:cubicBezTo>
                    <a:pt x="43329" y="98749"/>
                    <a:pt x="51267" y="96252"/>
                    <a:pt x="54759" y="98881"/>
                  </a:cubicBezTo>
                  <a:cubicBezTo>
                    <a:pt x="55879" y="99835"/>
                    <a:pt x="56651" y="101041"/>
                    <a:pt x="57131" y="102419"/>
                  </a:cubicBezTo>
                  <a:cubicBezTo>
                    <a:pt x="58514" y="108225"/>
                    <a:pt x="54468" y="110082"/>
                    <a:pt x="50336" y="111751"/>
                  </a:cubicBezTo>
                  <a:cubicBezTo>
                    <a:pt x="49324" y="114580"/>
                    <a:pt x="53182" y="112751"/>
                    <a:pt x="53250" y="114649"/>
                  </a:cubicBezTo>
                  <a:cubicBezTo>
                    <a:pt x="56451" y="121067"/>
                    <a:pt x="56456" y="127525"/>
                    <a:pt x="53913" y="134063"/>
                  </a:cubicBezTo>
                  <a:cubicBezTo>
                    <a:pt x="52336" y="135748"/>
                    <a:pt x="50936" y="137749"/>
                    <a:pt x="48198" y="137560"/>
                  </a:cubicBezTo>
                  <a:cubicBezTo>
                    <a:pt x="50439" y="138400"/>
                    <a:pt x="51433" y="136074"/>
                    <a:pt x="53210" y="135611"/>
                  </a:cubicBezTo>
                  <a:cubicBezTo>
                    <a:pt x="60354" y="140778"/>
                    <a:pt x="57279" y="145458"/>
                    <a:pt x="52262" y="149544"/>
                  </a:cubicBezTo>
                  <a:cubicBezTo>
                    <a:pt x="47827" y="153156"/>
                    <a:pt x="42026" y="155323"/>
                    <a:pt x="40512" y="161695"/>
                  </a:cubicBezTo>
                  <a:cubicBezTo>
                    <a:pt x="39803" y="163369"/>
                    <a:pt x="39369" y="165295"/>
                    <a:pt x="37283" y="165895"/>
                  </a:cubicBezTo>
                  <a:cubicBezTo>
                    <a:pt x="38586" y="166461"/>
                    <a:pt x="39288" y="166101"/>
                    <a:pt x="39351" y="164592"/>
                  </a:cubicBezTo>
                  <a:cubicBezTo>
                    <a:pt x="40140" y="163466"/>
                    <a:pt x="41037" y="162535"/>
                    <a:pt x="42146" y="161740"/>
                  </a:cubicBezTo>
                  <a:cubicBezTo>
                    <a:pt x="53616" y="159140"/>
                    <a:pt x="57068" y="161820"/>
                    <a:pt x="53319" y="171353"/>
                  </a:cubicBezTo>
                  <a:cubicBezTo>
                    <a:pt x="50964" y="177342"/>
                    <a:pt x="47901" y="183132"/>
                    <a:pt x="45558" y="189669"/>
                  </a:cubicBezTo>
                  <a:cubicBezTo>
                    <a:pt x="49970" y="191567"/>
                    <a:pt x="55233" y="184937"/>
                    <a:pt x="59285" y="190532"/>
                  </a:cubicBezTo>
                  <a:cubicBezTo>
                    <a:pt x="60051" y="191898"/>
                    <a:pt x="59085" y="193270"/>
                    <a:pt x="59240" y="194642"/>
                  </a:cubicBezTo>
                  <a:cubicBezTo>
                    <a:pt x="60508" y="194413"/>
                    <a:pt x="61617" y="194733"/>
                    <a:pt x="62589" y="195579"/>
                  </a:cubicBezTo>
                  <a:cubicBezTo>
                    <a:pt x="63223" y="196682"/>
                    <a:pt x="63532" y="197865"/>
                    <a:pt x="63543" y="199128"/>
                  </a:cubicBezTo>
                  <a:cubicBezTo>
                    <a:pt x="63246" y="200385"/>
                    <a:pt x="62571" y="201397"/>
                    <a:pt x="61571" y="202197"/>
                  </a:cubicBezTo>
                  <a:close/>
                </a:path>
              </a:pathLst>
            </a:custGeom>
            <a:grpFill/>
            <a:ln w="5715" cap="flat">
              <a:noFill/>
              <a:prstDash val="solid"/>
              <a:miter/>
            </a:ln>
          </p:spPr>
          <p:txBody>
            <a:bodyPr rtlCol="0" anchor="ctr"/>
            <a:lstStyle/>
            <a:p>
              <a:endParaRPr lang="zh-CN" altLang="en-US"/>
            </a:p>
          </p:txBody>
        </p:sp>
        <p:sp>
          <p:nvSpPr>
            <p:cNvPr id="2688" name="任意多边形: 形状 2687">
              <a:extLst>
                <a:ext uri="{FF2B5EF4-FFF2-40B4-BE49-F238E27FC236}">
                  <a16:creationId xmlns:a16="http://schemas.microsoft.com/office/drawing/2014/main" id="{00024945-8315-D192-B848-C7FD41E785A4}"/>
                </a:ext>
              </a:extLst>
            </p:cNvPr>
            <p:cNvSpPr/>
            <p:nvPr/>
          </p:nvSpPr>
          <p:spPr>
            <a:xfrm>
              <a:off x="5574751" y="4928004"/>
              <a:ext cx="2525" cy="4257"/>
            </a:xfrm>
            <a:custGeom>
              <a:avLst/>
              <a:gdLst>
                <a:gd name="connsiteX0" fmla="*/ 0 w 2525"/>
                <a:gd name="connsiteY0" fmla="*/ 4258 h 4257"/>
                <a:gd name="connsiteX1" fmla="*/ 1206 w 2525"/>
                <a:gd name="connsiteY1" fmla="*/ 0 h 4257"/>
                <a:gd name="connsiteX2" fmla="*/ 17 w 2525"/>
                <a:gd name="connsiteY2" fmla="*/ 4258 h 4257"/>
                <a:gd name="connsiteX3" fmla="*/ 0 w 2525"/>
                <a:gd name="connsiteY3" fmla="*/ 4258 h 4257"/>
              </a:gdLst>
              <a:ahLst/>
              <a:cxnLst>
                <a:cxn ang="0">
                  <a:pos x="connsiteX0" y="connsiteY0"/>
                </a:cxn>
                <a:cxn ang="0">
                  <a:pos x="connsiteX1" y="connsiteY1"/>
                </a:cxn>
                <a:cxn ang="0">
                  <a:pos x="connsiteX2" y="connsiteY2"/>
                </a:cxn>
                <a:cxn ang="0">
                  <a:pos x="connsiteX3" y="connsiteY3"/>
                </a:cxn>
              </a:cxnLst>
              <a:rect l="l" t="t" r="r" b="b"/>
              <a:pathLst>
                <a:path w="2525" h="4257">
                  <a:moveTo>
                    <a:pt x="0" y="4258"/>
                  </a:moveTo>
                  <a:cubicBezTo>
                    <a:pt x="400" y="2834"/>
                    <a:pt x="800" y="1417"/>
                    <a:pt x="1206" y="0"/>
                  </a:cubicBezTo>
                  <a:cubicBezTo>
                    <a:pt x="4223" y="2372"/>
                    <a:pt x="1297" y="3086"/>
                    <a:pt x="17" y="4258"/>
                  </a:cubicBezTo>
                  <a:lnTo>
                    <a:pt x="0" y="4258"/>
                  </a:lnTo>
                  <a:close/>
                </a:path>
              </a:pathLst>
            </a:custGeom>
            <a:grpFill/>
            <a:ln w="5715" cap="flat">
              <a:noFill/>
              <a:prstDash val="solid"/>
              <a:miter/>
            </a:ln>
          </p:spPr>
          <p:txBody>
            <a:bodyPr rtlCol="0" anchor="ctr"/>
            <a:lstStyle/>
            <a:p>
              <a:endParaRPr lang="zh-CN" altLang="en-US"/>
            </a:p>
          </p:txBody>
        </p:sp>
        <p:sp>
          <p:nvSpPr>
            <p:cNvPr id="2689" name="任意多边形: 形状 2688">
              <a:extLst>
                <a:ext uri="{FF2B5EF4-FFF2-40B4-BE49-F238E27FC236}">
                  <a16:creationId xmlns:a16="http://schemas.microsoft.com/office/drawing/2014/main" id="{24296527-29D2-F94A-A302-A232097B9B25}"/>
                </a:ext>
              </a:extLst>
            </p:cNvPr>
            <p:cNvSpPr/>
            <p:nvPr/>
          </p:nvSpPr>
          <p:spPr>
            <a:xfrm>
              <a:off x="5522883" y="4878500"/>
              <a:ext cx="5085" cy="6230"/>
            </a:xfrm>
            <a:custGeom>
              <a:avLst/>
              <a:gdLst>
                <a:gd name="connsiteX0" fmla="*/ 2628 w 5085"/>
                <a:gd name="connsiteY0" fmla="*/ 6230 h 6230"/>
                <a:gd name="connsiteX1" fmla="*/ 308 w 5085"/>
                <a:gd name="connsiteY1" fmla="*/ 2961 h 6230"/>
                <a:gd name="connsiteX2" fmla="*/ 3805 w 5085"/>
                <a:gd name="connsiteY2" fmla="*/ 29 h 6230"/>
                <a:gd name="connsiteX3" fmla="*/ 4863 w 5085"/>
                <a:gd name="connsiteY3" fmla="*/ 2584 h 6230"/>
                <a:gd name="connsiteX4" fmla="*/ 2628 w 5085"/>
                <a:gd name="connsiteY4" fmla="*/ 6230 h 6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5" h="6230">
                  <a:moveTo>
                    <a:pt x="2628" y="6230"/>
                  </a:moveTo>
                  <a:cubicBezTo>
                    <a:pt x="165" y="5081"/>
                    <a:pt x="-458" y="3990"/>
                    <a:pt x="308" y="2961"/>
                  </a:cubicBezTo>
                  <a:cubicBezTo>
                    <a:pt x="1211" y="1744"/>
                    <a:pt x="2457" y="395"/>
                    <a:pt x="3805" y="29"/>
                  </a:cubicBezTo>
                  <a:cubicBezTo>
                    <a:pt x="4783" y="-239"/>
                    <a:pt x="5457" y="1401"/>
                    <a:pt x="4863" y="2584"/>
                  </a:cubicBezTo>
                  <a:cubicBezTo>
                    <a:pt x="4148" y="4001"/>
                    <a:pt x="3211" y="5298"/>
                    <a:pt x="2628" y="6230"/>
                  </a:cubicBezTo>
                  <a:close/>
                </a:path>
              </a:pathLst>
            </a:custGeom>
            <a:grpFill/>
            <a:ln w="5715" cap="flat">
              <a:noFill/>
              <a:prstDash val="solid"/>
              <a:miter/>
            </a:ln>
          </p:spPr>
          <p:txBody>
            <a:bodyPr rtlCol="0" anchor="ctr"/>
            <a:lstStyle/>
            <a:p>
              <a:endParaRPr lang="zh-CN" altLang="en-US"/>
            </a:p>
          </p:txBody>
        </p:sp>
        <p:sp>
          <p:nvSpPr>
            <p:cNvPr id="2690" name="任意多边形: 形状 2689">
              <a:extLst>
                <a:ext uri="{FF2B5EF4-FFF2-40B4-BE49-F238E27FC236}">
                  <a16:creationId xmlns:a16="http://schemas.microsoft.com/office/drawing/2014/main" id="{EBFDE11E-B6E8-F389-686A-752E695A462B}"/>
                </a:ext>
              </a:extLst>
            </p:cNvPr>
            <p:cNvSpPr/>
            <p:nvPr/>
          </p:nvSpPr>
          <p:spPr>
            <a:xfrm>
              <a:off x="4544325" y="4882362"/>
              <a:ext cx="24083" cy="25634"/>
            </a:xfrm>
            <a:custGeom>
              <a:avLst/>
              <a:gdLst>
                <a:gd name="connsiteX0" fmla="*/ 4419 w 24083"/>
                <a:gd name="connsiteY0" fmla="*/ 7140 h 25634"/>
                <a:gd name="connsiteX1" fmla="*/ 7705 w 24083"/>
                <a:gd name="connsiteY1" fmla="*/ 3865 h 25634"/>
                <a:gd name="connsiteX2" fmla="*/ 14609 w 24083"/>
                <a:gd name="connsiteY2" fmla="*/ 3602 h 25634"/>
                <a:gd name="connsiteX3" fmla="*/ 24084 w 24083"/>
                <a:gd name="connsiteY3" fmla="*/ 10437 h 25634"/>
                <a:gd name="connsiteX4" fmla="*/ 16723 w 24083"/>
                <a:gd name="connsiteY4" fmla="*/ 22548 h 25634"/>
                <a:gd name="connsiteX5" fmla="*/ 3899 w 24083"/>
                <a:gd name="connsiteY5" fmla="*/ 23953 h 25634"/>
                <a:gd name="connsiteX6" fmla="*/ 1161 w 24083"/>
                <a:gd name="connsiteY6" fmla="*/ 13758 h 25634"/>
                <a:gd name="connsiteX7" fmla="*/ 4419 w 24083"/>
                <a:gd name="connsiteY7" fmla="*/ 7140 h 25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083" h="25634">
                  <a:moveTo>
                    <a:pt x="4419" y="7140"/>
                  </a:moveTo>
                  <a:cubicBezTo>
                    <a:pt x="5516" y="6048"/>
                    <a:pt x="6608" y="4957"/>
                    <a:pt x="7705" y="3865"/>
                  </a:cubicBezTo>
                  <a:cubicBezTo>
                    <a:pt x="10042" y="4625"/>
                    <a:pt x="12008" y="-5010"/>
                    <a:pt x="14609" y="3602"/>
                  </a:cubicBezTo>
                  <a:cubicBezTo>
                    <a:pt x="16037" y="8340"/>
                    <a:pt x="19438" y="10226"/>
                    <a:pt x="24084" y="10437"/>
                  </a:cubicBezTo>
                  <a:cubicBezTo>
                    <a:pt x="21649" y="14489"/>
                    <a:pt x="19449" y="18701"/>
                    <a:pt x="16723" y="22548"/>
                  </a:cubicBezTo>
                  <a:cubicBezTo>
                    <a:pt x="13117" y="27634"/>
                    <a:pt x="8551" y="25182"/>
                    <a:pt x="3899" y="23953"/>
                  </a:cubicBezTo>
                  <a:cubicBezTo>
                    <a:pt x="-3491" y="21999"/>
                    <a:pt x="2064" y="17124"/>
                    <a:pt x="1161" y="13758"/>
                  </a:cubicBezTo>
                  <a:cubicBezTo>
                    <a:pt x="3796" y="12306"/>
                    <a:pt x="4299" y="9820"/>
                    <a:pt x="4419" y="7140"/>
                  </a:cubicBezTo>
                  <a:close/>
                </a:path>
              </a:pathLst>
            </a:custGeom>
            <a:grpFill/>
            <a:ln w="5715" cap="flat">
              <a:noFill/>
              <a:prstDash val="solid"/>
              <a:miter/>
            </a:ln>
          </p:spPr>
          <p:txBody>
            <a:bodyPr rtlCol="0" anchor="ctr"/>
            <a:lstStyle/>
            <a:p>
              <a:endParaRPr lang="zh-CN" altLang="en-US"/>
            </a:p>
          </p:txBody>
        </p:sp>
        <p:sp>
          <p:nvSpPr>
            <p:cNvPr id="2691" name="任意多边形: 形状 2690">
              <a:extLst>
                <a:ext uri="{FF2B5EF4-FFF2-40B4-BE49-F238E27FC236}">
                  <a16:creationId xmlns:a16="http://schemas.microsoft.com/office/drawing/2014/main" id="{5AEA4B8D-45E9-D3D3-8F07-214BCF4D6EB8}"/>
                </a:ext>
              </a:extLst>
            </p:cNvPr>
            <p:cNvSpPr/>
            <p:nvPr/>
          </p:nvSpPr>
          <p:spPr>
            <a:xfrm>
              <a:off x="4557224" y="4803962"/>
              <a:ext cx="21152" cy="26683"/>
            </a:xfrm>
            <a:custGeom>
              <a:avLst/>
              <a:gdLst>
                <a:gd name="connsiteX0" fmla="*/ 11236 w 21152"/>
                <a:gd name="connsiteY0" fmla="*/ 3302 h 26683"/>
                <a:gd name="connsiteX1" fmla="*/ 21100 w 21152"/>
                <a:gd name="connsiteY1" fmla="*/ 10 h 26683"/>
                <a:gd name="connsiteX2" fmla="*/ 16054 w 21152"/>
                <a:gd name="connsiteY2" fmla="*/ 20989 h 26683"/>
                <a:gd name="connsiteX3" fmla="*/ 0 w 21152"/>
                <a:gd name="connsiteY3" fmla="*/ 26139 h 26683"/>
                <a:gd name="connsiteX4" fmla="*/ 11236 w 21152"/>
                <a:gd name="connsiteY4" fmla="*/ 3302 h 26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52" h="26683">
                  <a:moveTo>
                    <a:pt x="11236" y="3302"/>
                  </a:moveTo>
                  <a:cubicBezTo>
                    <a:pt x="14431" y="1936"/>
                    <a:pt x="17385" y="-162"/>
                    <a:pt x="21100" y="10"/>
                  </a:cubicBezTo>
                  <a:cubicBezTo>
                    <a:pt x="21849" y="7365"/>
                    <a:pt x="14362" y="12091"/>
                    <a:pt x="16054" y="20989"/>
                  </a:cubicBezTo>
                  <a:cubicBezTo>
                    <a:pt x="17134" y="26659"/>
                    <a:pt x="7104" y="27442"/>
                    <a:pt x="0" y="26139"/>
                  </a:cubicBezTo>
                  <a:cubicBezTo>
                    <a:pt x="9990" y="21167"/>
                    <a:pt x="12024" y="12891"/>
                    <a:pt x="11236" y="3302"/>
                  </a:cubicBezTo>
                  <a:close/>
                </a:path>
              </a:pathLst>
            </a:custGeom>
            <a:grpFill/>
            <a:ln w="5715" cap="flat">
              <a:noFill/>
              <a:prstDash val="solid"/>
              <a:miter/>
            </a:ln>
          </p:spPr>
          <p:txBody>
            <a:bodyPr rtlCol="0" anchor="ctr"/>
            <a:lstStyle/>
            <a:p>
              <a:endParaRPr lang="zh-CN" altLang="en-US"/>
            </a:p>
          </p:txBody>
        </p:sp>
        <p:sp>
          <p:nvSpPr>
            <p:cNvPr id="2692" name="任意多边形: 形状 2691">
              <a:extLst>
                <a:ext uri="{FF2B5EF4-FFF2-40B4-BE49-F238E27FC236}">
                  <a16:creationId xmlns:a16="http://schemas.microsoft.com/office/drawing/2014/main" id="{D019738F-9591-1842-093C-E9246D590302}"/>
                </a:ext>
              </a:extLst>
            </p:cNvPr>
            <p:cNvSpPr/>
            <p:nvPr/>
          </p:nvSpPr>
          <p:spPr>
            <a:xfrm>
              <a:off x="4594738" y="4876792"/>
              <a:ext cx="10538" cy="12710"/>
            </a:xfrm>
            <a:custGeom>
              <a:avLst/>
              <a:gdLst>
                <a:gd name="connsiteX0" fmla="*/ 0 w 10538"/>
                <a:gd name="connsiteY0" fmla="*/ 2806 h 12710"/>
                <a:gd name="connsiteX1" fmla="*/ 10538 w 10538"/>
                <a:gd name="connsiteY1" fmla="*/ 0 h 12710"/>
                <a:gd name="connsiteX2" fmla="*/ 34 w 10538"/>
                <a:gd name="connsiteY2" fmla="*/ 12711 h 12710"/>
                <a:gd name="connsiteX3" fmla="*/ 0 w 10538"/>
                <a:gd name="connsiteY3" fmla="*/ 2806 h 12710"/>
              </a:gdLst>
              <a:ahLst/>
              <a:cxnLst>
                <a:cxn ang="0">
                  <a:pos x="connsiteX0" y="connsiteY0"/>
                </a:cxn>
                <a:cxn ang="0">
                  <a:pos x="connsiteX1" y="connsiteY1"/>
                </a:cxn>
                <a:cxn ang="0">
                  <a:pos x="connsiteX2" y="connsiteY2"/>
                </a:cxn>
                <a:cxn ang="0">
                  <a:pos x="connsiteX3" y="connsiteY3"/>
                </a:cxn>
              </a:cxnLst>
              <a:rect l="l" t="t" r="r" b="b"/>
              <a:pathLst>
                <a:path w="10538" h="12710">
                  <a:moveTo>
                    <a:pt x="0" y="2806"/>
                  </a:moveTo>
                  <a:cubicBezTo>
                    <a:pt x="2617" y="-1663"/>
                    <a:pt x="7515" y="4532"/>
                    <a:pt x="10538" y="0"/>
                  </a:cubicBezTo>
                  <a:cubicBezTo>
                    <a:pt x="9035" y="6504"/>
                    <a:pt x="4926" y="9938"/>
                    <a:pt x="34" y="12711"/>
                  </a:cubicBezTo>
                  <a:cubicBezTo>
                    <a:pt x="17" y="9407"/>
                    <a:pt x="11" y="6110"/>
                    <a:pt x="0" y="2806"/>
                  </a:cubicBezTo>
                  <a:close/>
                </a:path>
              </a:pathLst>
            </a:custGeom>
            <a:grpFill/>
            <a:ln w="5715" cap="flat">
              <a:noFill/>
              <a:prstDash val="solid"/>
              <a:miter/>
            </a:ln>
          </p:spPr>
          <p:txBody>
            <a:bodyPr rtlCol="0" anchor="ctr"/>
            <a:lstStyle/>
            <a:p>
              <a:endParaRPr lang="zh-CN" altLang="en-US"/>
            </a:p>
          </p:txBody>
        </p:sp>
        <p:sp>
          <p:nvSpPr>
            <p:cNvPr id="2693" name="任意多边形: 形状 2692">
              <a:extLst>
                <a:ext uri="{FF2B5EF4-FFF2-40B4-BE49-F238E27FC236}">
                  <a16:creationId xmlns:a16="http://schemas.microsoft.com/office/drawing/2014/main" id="{E489F6F7-9764-AB08-8A6D-401747F0C5F9}"/>
                </a:ext>
              </a:extLst>
            </p:cNvPr>
            <p:cNvSpPr/>
            <p:nvPr/>
          </p:nvSpPr>
          <p:spPr>
            <a:xfrm>
              <a:off x="4568965" y="4879402"/>
              <a:ext cx="9519" cy="7863"/>
            </a:xfrm>
            <a:custGeom>
              <a:avLst/>
              <a:gdLst>
                <a:gd name="connsiteX0" fmla="*/ 9519 w 9519"/>
                <a:gd name="connsiteY0" fmla="*/ 3516 h 7863"/>
                <a:gd name="connsiteX1" fmla="*/ 5987 w 9519"/>
                <a:gd name="connsiteY1" fmla="*/ 7774 h 7863"/>
                <a:gd name="connsiteX2" fmla="*/ 84 w 9519"/>
                <a:gd name="connsiteY2" fmla="*/ 2934 h 7863"/>
                <a:gd name="connsiteX3" fmla="*/ 2164 w 9519"/>
                <a:gd name="connsiteY3" fmla="*/ 305 h 7863"/>
                <a:gd name="connsiteX4" fmla="*/ 9519 w 9519"/>
                <a:gd name="connsiteY4" fmla="*/ 3516 h 7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9" h="7863">
                  <a:moveTo>
                    <a:pt x="9519" y="3516"/>
                  </a:moveTo>
                  <a:cubicBezTo>
                    <a:pt x="8771" y="6831"/>
                    <a:pt x="7856" y="8248"/>
                    <a:pt x="5987" y="7774"/>
                  </a:cubicBezTo>
                  <a:cubicBezTo>
                    <a:pt x="3353" y="7105"/>
                    <a:pt x="655" y="6111"/>
                    <a:pt x="84" y="2934"/>
                  </a:cubicBezTo>
                  <a:cubicBezTo>
                    <a:pt x="-179" y="1476"/>
                    <a:pt x="89" y="-833"/>
                    <a:pt x="2164" y="305"/>
                  </a:cubicBezTo>
                  <a:cubicBezTo>
                    <a:pt x="4599" y="1648"/>
                    <a:pt x="6576" y="3882"/>
                    <a:pt x="9519" y="3516"/>
                  </a:cubicBezTo>
                  <a:close/>
                </a:path>
              </a:pathLst>
            </a:custGeom>
            <a:grpFill/>
            <a:ln w="5715" cap="flat">
              <a:noFill/>
              <a:prstDash val="solid"/>
              <a:miter/>
            </a:ln>
          </p:spPr>
          <p:txBody>
            <a:bodyPr rtlCol="0" anchor="ctr"/>
            <a:lstStyle/>
            <a:p>
              <a:endParaRPr lang="zh-CN" altLang="en-US"/>
            </a:p>
          </p:txBody>
        </p:sp>
        <p:sp>
          <p:nvSpPr>
            <p:cNvPr id="2694" name="任意多边形: 形状 2693">
              <a:extLst>
                <a:ext uri="{FF2B5EF4-FFF2-40B4-BE49-F238E27FC236}">
                  <a16:creationId xmlns:a16="http://schemas.microsoft.com/office/drawing/2014/main" id="{A91B7F08-4828-0729-F315-C4AA9119D244}"/>
                </a:ext>
              </a:extLst>
            </p:cNvPr>
            <p:cNvSpPr/>
            <p:nvPr/>
          </p:nvSpPr>
          <p:spPr>
            <a:xfrm>
              <a:off x="4546497" y="4825011"/>
              <a:ext cx="5143" cy="6125"/>
            </a:xfrm>
            <a:custGeom>
              <a:avLst/>
              <a:gdLst>
                <a:gd name="connsiteX0" fmla="*/ 5144 w 5143"/>
                <a:gd name="connsiteY0" fmla="*/ 2849 h 6125"/>
                <a:gd name="connsiteX1" fmla="*/ 2601 w 5143"/>
                <a:gd name="connsiteY1" fmla="*/ 5918 h 6125"/>
                <a:gd name="connsiteX2" fmla="*/ 80 w 5143"/>
                <a:gd name="connsiteY2" fmla="*/ 2597 h 6125"/>
                <a:gd name="connsiteX3" fmla="*/ 2732 w 5143"/>
                <a:gd name="connsiteY3" fmla="*/ 145 h 6125"/>
                <a:gd name="connsiteX4" fmla="*/ 5144 w 5143"/>
                <a:gd name="connsiteY4" fmla="*/ 2849 h 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3" h="6125">
                  <a:moveTo>
                    <a:pt x="5144" y="2849"/>
                  </a:moveTo>
                  <a:cubicBezTo>
                    <a:pt x="5069" y="5106"/>
                    <a:pt x="4504" y="6718"/>
                    <a:pt x="2601" y="5918"/>
                  </a:cubicBezTo>
                  <a:cubicBezTo>
                    <a:pt x="1463" y="5438"/>
                    <a:pt x="395" y="3866"/>
                    <a:pt x="80" y="2597"/>
                  </a:cubicBezTo>
                  <a:cubicBezTo>
                    <a:pt x="-360" y="803"/>
                    <a:pt x="1075" y="-437"/>
                    <a:pt x="2732" y="145"/>
                  </a:cubicBezTo>
                  <a:cubicBezTo>
                    <a:pt x="3847" y="534"/>
                    <a:pt x="4544" y="2128"/>
                    <a:pt x="5144" y="2849"/>
                  </a:cubicBezTo>
                  <a:close/>
                </a:path>
              </a:pathLst>
            </a:custGeom>
            <a:grpFill/>
            <a:ln w="5715" cap="flat">
              <a:noFill/>
              <a:prstDash val="solid"/>
              <a:miter/>
            </a:ln>
          </p:spPr>
          <p:txBody>
            <a:bodyPr rtlCol="0" anchor="ctr"/>
            <a:lstStyle/>
            <a:p>
              <a:endParaRPr lang="zh-CN" altLang="en-US"/>
            </a:p>
          </p:txBody>
        </p:sp>
        <p:sp>
          <p:nvSpPr>
            <p:cNvPr id="2695" name="任意多边形: 形状 2694">
              <a:extLst>
                <a:ext uri="{FF2B5EF4-FFF2-40B4-BE49-F238E27FC236}">
                  <a16:creationId xmlns:a16="http://schemas.microsoft.com/office/drawing/2014/main" id="{71C13850-B293-5F17-CF92-FDDD2FFDB046}"/>
                </a:ext>
              </a:extLst>
            </p:cNvPr>
            <p:cNvSpPr/>
            <p:nvPr/>
          </p:nvSpPr>
          <p:spPr>
            <a:xfrm>
              <a:off x="4584936" y="4875393"/>
              <a:ext cx="6555" cy="7525"/>
            </a:xfrm>
            <a:custGeom>
              <a:avLst/>
              <a:gdLst>
                <a:gd name="connsiteX0" fmla="*/ 0 w 6555"/>
                <a:gd name="connsiteY0" fmla="*/ 7526 h 7525"/>
                <a:gd name="connsiteX1" fmla="*/ 3823 w 6555"/>
                <a:gd name="connsiteY1" fmla="*/ 79 h 7525"/>
                <a:gd name="connsiteX2" fmla="*/ 6555 w 6555"/>
                <a:gd name="connsiteY2" fmla="*/ 4239 h 7525"/>
                <a:gd name="connsiteX3" fmla="*/ 0 w 6555"/>
                <a:gd name="connsiteY3" fmla="*/ 7526 h 7525"/>
              </a:gdLst>
              <a:ahLst/>
              <a:cxnLst>
                <a:cxn ang="0">
                  <a:pos x="connsiteX0" y="connsiteY0"/>
                </a:cxn>
                <a:cxn ang="0">
                  <a:pos x="connsiteX1" y="connsiteY1"/>
                </a:cxn>
                <a:cxn ang="0">
                  <a:pos x="connsiteX2" y="connsiteY2"/>
                </a:cxn>
                <a:cxn ang="0">
                  <a:pos x="connsiteX3" y="connsiteY3"/>
                </a:cxn>
              </a:cxnLst>
              <a:rect l="l" t="t" r="r" b="b"/>
              <a:pathLst>
                <a:path w="6555" h="7525">
                  <a:moveTo>
                    <a:pt x="0" y="7526"/>
                  </a:moveTo>
                  <a:cubicBezTo>
                    <a:pt x="263" y="4491"/>
                    <a:pt x="337" y="908"/>
                    <a:pt x="3823" y="79"/>
                  </a:cubicBezTo>
                  <a:cubicBezTo>
                    <a:pt x="6338" y="-515"/>
                    <a:pt x="6287" y="2376"/>
                    <a:pt x="6555" y="4239"/>
                  </a:cubicBezTo>
                  <a:cubicBezTo>
                    <a:pt x="4372" y="5337"/>
                    <a:pt x="2183" y="6434"/>
                    <a:pt x="0" y="7526"/>
                  </a:cubicBezTo>
                  <a:close/>
                </a:path>
              </a:pathLst>
            </a:custGeom>
            <a:grpFill/>
            <a:ln w="5715" cap="flat">
              <a:noFill/>
              <a:prstDash val="solid"/>
              <a:miter/>
            </a:ln>
          </p:spPr>
          <p:txBody>
            <a:bodyPr rtlCol="0" anchor="ctr"/>
            <a:lstStyle/>
            <a:p>
              <a:endParaRPr lang="zh-CN" altLang="en-US"/>
            </a:p>
          </p:txBody>
        </p:sp>
        <p:sp>
          <p:nvSpPr>
            <p:cNvPr id="2696" name="任意多边形: 形状 2695">
              <a:extLst>
                <a:ext uri="{FF2B5EF4-FFF2-40B4-BE49-F238E27FC236}">
                  <a16:creationId xmlns:a16="http://schemas.microsoft.com/office/drawing/2014/main" id="{A634E37D-6E01-D7C6-E314-040E9DF85863}"/>
                </a:ext>
              </a:extLst>
            </p:cNvPr>
            <p:cNvSpPr/>
            <p:nvPr/>
          </p:nvSpPr>
          <p:spPr>
            <a:xfrm>
              <a:off x="4559480" y="4819230"/>
              <a:ext cx="1573" cy="2423"/>
            </a:xfrm>
            <a:custGeom>
              <a:avLst/>
              <a:gdLst>
                <a:gd name="connsiteX0" fmla="*/ 1573 w 1573"/>
                <a:gd name="connsiteY0" fmla="*/ 1297 h 2423"/>
                <a:gd name="connsiteX1" fmla="*/ 648 w 1573"/>
                <a:gd name="connsiteY1" fmla="*/ 2423 h 2423"/>
                <a:gd name="connsiteX2" fmla="*/ 2 w 1573"/>
                <a:gd name="connsiteY2" fmla="*/ 1132 h 2423"/>
                <a:gd name="connsiteX3" fmla="*/ 865 w 1573"/>
                <a:gd name="connsiteY3" fmla="*/ 0 h 2423"/>
                <a:gd name="connsiteX4" fmla="*/ 1573 w 1573"/>
                <a:gd name="connsiteY4" fmla="*/ 1297 h 2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3">
                  <a:moveTo>
                    <a:pt x="1573" y="1297"/>
                  </a:moveTo>
                  <a:cubicBezTo>
                    <a:pt x="1265" y="1674"/>
                    <a:pt x="956" y="2046"/>
                    <a:pt x="648" y="2423"/>
                  </a:cubicBezTo>
                  <a:cubicBezTo>
                    <a:pt x="413" y="1989"/>
                    <a:pt x="-32" y="1543"/>
                    <a:pt x="2" y="1132"/>
                  </a:cubicBezTo>
                  <a:cubicBezTo>
                    <a:pt x="36" y="731"/>
                    <a:pt x="556" y="371"/>
                    <a:pt x="865" y="0"/>
                  </a:cubicBezTo>
                  <a:cubicBezTo>
                    <a:pt x="1105" y="429"/>
                    <a:pt x="1339" y="863"/>
                    <a:pt x="1573" y="1297"/>
                  </a:cubicBezTo>
                  <a:close/>
                </a:path>
              </a:pathLst>
            </a:custGeom>
            <a:grpFill/>
            <a:ln w="5715" cap="flat">
              <a:noFill/>
              <a:prstDash val="solid"/>
              <a:miter/>
            </a:ln>
          </p:spPr>
          <p:txBody>
            <a:bodyPr rtlCol="0" anchor="ctr"/>
            <a:lstStyle/>
            <a:p>
              <a:endParaRPr lang="zh-CN" altLang="en-US"/>
            </a:p>
          </p:txBody>
        </p:sp>
        <p:sp>
          <p:nvSpPr>
            <p:cNvPr id="2697" name="任意多边形: 形状 2696">
              <a:extLst>
                <a:ext uri="{FF2B5EF4-FFF2-40B4-BE49-F238E27FC236}">
                  <a16:creationId xmlns:a16="http://schemas.microsoft.com/office/drawing/2014/main" id="{14E3997A-CD59-B716-2394-A3F5CFE32D3D}"/>
                </a:ext>
              </a:extLst>
            </p:cNvPr>
            <p:cNvSpPr/>
            <p:nvPr/>
          </p:nvSpPr>
          <p:spPr>
            <a:xfrm>
              <a:off x="4578330" y="4800685"/>
              <a:ext cx="3280" cy="3291"/>
            </a:xfrm>
            <a:custGeom>
              <a:avLst/>
              <a:gdLst>
                <a:gd name="connsiteX0" fmla="*/ 0 w 3280"/>
                <a:gd name="connsiteY0" fmla="*/ 3292 h 3291"/>
                <a:gd name="connsiteX1" fmla="*/ 3280 w 3280"/>
                <a:gd name="connsiteY1" fmla="*/ 0 h 3291"/>
                <a:gd name="connsiteX2" fmla="*/ 0 w 3280"/>
                <a:gd name="connsiteY2" fmla="*/ 3292 h 3291"/>
              </a:gdLst>
              <a:ahLst/>
              <a:cxnLst>
                <a:cxn ang="0">
                  <a:pos x="connsiteX0" y="connsiteY0"/>
                </a:cxn>
                <a:cxn ang="0">
                  <a:pos x="connsiteX1" y="connsiteY1"/>
                </a:cxn>
                <a:cxn ang="0">
                  <a:pos x="connsiteX2" y="connsiteY2"/>
                </a:cxn>
              </a:cxnLst>
              <a:rect l="l" t="t" r="r" b="b"/>
              <a:pathLst>
                <a:path w="3280" h="3291">
                  <a:moveTo>
                    <a:pt x="0" y="3292"/>
                  </a:moveTo>
                  <a:cubicBezTo>
                    <a:pt x="1091" y="2194"/>
                    <a:pt x="2189" y="1097"/>
                    <a:pt x="3280" y="0"/>
                  </a:cubicBezTo>
                  <a:cubicBezTo>
                    <a:pt x="2189" y="1097"/>
                    <a:pt x="1097" y="2194"/>
                    <a:pt x="0" y="3292"/>
                  </a:cubicBezTo>
                  <a:close/>
                </a:path>
              </a:pathLst>
            </a:custGeom>
            <a:grpFill/>
            <a:ln w="5715" cap="flat">
              <a:noFill/>
              <a:prstDash val="solid"/>
              <a:miter/>
            </a:ln>
          </p:spPr>
          <p:txBody>
            <a:bodyPr rtlCol="0" anchor="ctr"/>
            <a:lstStyle/>
            <a:p>
              <a:endParaRPr lang="zh-CN" altLang="en-US"/>
            </a:p>
          </p:txBody>
        </p:sp>
        <p:sp>
          <p:nvSpPr>
            <p:cNvPr id="2698" name="任意多边形: 形状 2697">
              <a:extLst>
                <a:ext uri="{FF2B5EF4-FFF2-40B4-BE49-F238E27FC236}">
                  <a16:creationId xmlns:a16="http://schemas.microsoft.com/office/drawing/2014/main" id="{8DEA0193-A04B-9B02-1B15-3857EB50A441}"/>
                </a:ext>
              </a:extLst>
            </p:cNvPr>
            <p:cNvSpPr/>
            <p:nvPr/>
          </p:nvSpPr>
          <p:spPr>
            <a:xfrm>
              <a:off x="5201208" y="5348023"/>
              <a:ext cx="33004" cy="32611"/>
            </a:xfrm>
            <a:custGeom>
              <a:avLst/>
              <a:gdLst>
                <a:gd name="connsiteX0" fmla="*/ 0 w 33004"/>
                <a:gd name="connsiteY0" fmla="*/ 32237 h 32611"/>
                <a:gd name="connsiteX1" fmla="*/ 14550 w 33004"/>
                <a:gd name="connsiteY1" fmla="*/ 11989 h 32611"/>
                <a:gd name="connsiteX2" fmla="*/ 20614 w 33004"/>
                <a:gd name="connsiteY2" fmla="*/ 39 h 32611"/>
                <a:gd name="connsiteX3" fmla="*/ 33004 w 33004"/>
                <a:gd name="connsiteY3" fmla="*/ 4691 h 32611"/>
                <a:gd name="connsiteX4" fmla="*/ 0 w 33004"/>
                <a:gd name="connsiteY4" fmla="*/ 32237 h 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04" h="32611">
                  <a:moveTo>
                    <a:pt x="0" y="32237"/>
                  </a:moveTo>
                  <a:cubicBezTo>
                    <a:pt x="10235" y="29066"/>
                    <a:pt x="12716" y="20745"/>
                    <a:pt x="14550" y="11989"/>
                  </a:cubicBezTo>
                  <a:cubicBezTo>
                    <a:pt x="15516" y="7383"/>
                    <a:pt x="14625" y="1062"/>
                    <a:pt x="20614" y="39"/>
                  </a:cubicBezTo>
                  <a:cubicBezTo>
                    <a:pt x="24677" y="-658"/>
                    <a:pt x="23460" y="8223"/>
                    <a:pt x="33004" y="4691"/>
                  </a:cubicBezTo>
                  <a:cubicBezTo>
                    <a:pt x="20465" y="16595"/>
                    <a:pt x="19963" y="35506"/>
                    <a:pt x="0" y="32237"/>
                  </a:cubicBezTo>
                  <a:close/>
                </a:path>
              </a:pathLst>
            </a:custGeom>
            <a:grpFill/>
            <a:ln w="5715" cap="flat">
              <a:noFill/>
              <a:prstDash val="solid"/>
              <a:miter/>
            </a:ln>
          </p:spPr>
          <p:txBody>
            <a:bodyPr rtlCol="0" anchor="ctr"/>
            <a:lstStyle/>
            <a:p>
              <a:endParaRPr lang="zh-CN" altLang="en-US"/>
            </a:p>
          </p:txBody>
        </p:sp>
        <p:sp>
          <p:nvSpPr>
            <p:cNvPr id="2699" name="任意多边形: 形状 2698">
              <a:extLst>
                <a:ext uri="{FF2B5EF4-FFF2-40B4-BE49-F238E27FC236}">
                  <a16:creationId xmlns:a16="http://schemas.microsoft.com/office/drawing/2014/main" id="{4ADF2329-389F-76CE-5048-C508A7F37C7D}"/>
                </a:ext>
              </a:extLst>
            </p:cNvPr>
            <p:cNvSpPr/>
            <p:nvPr/>
          </p:nvSpPr>
          <p:spPr>
            <a:xfrm>
              <a:off x="5259792" y="5297392"/>
              <a:ext cx="25589" cy="23261"/>
            </a:xfrm>
            <a:custGeom>
              <a:avLst/>
              <a:gdLst>
                <a:gd name="connsiteX0" fmla="*/ 12453 w 25589"/>
                <a:gd name="connsiteY0" fmla="*/ 6608 h 23261"/>
                <a:gd name="connsiteX1" fmla="*/ 18614 w 25589"/>
                <a:gd name="connsiteY1" fmla="*/ 7019 h 23261"/>
                <a:gd name="connsiteX2" fmla="*/ 25580 w 25589"/>
                <a:gd name="connsiteY2" fmla="*/ 6573 h 23261"/>
                <a:gd name="connsiteX3" fmla="*/ 22191 w 25589"/>
                <a:gd name="connsiteY3" fmla="*/ 16489 h 23261"/>
                <a:gd name="connsiteX4" fmla="*/ 0 w 25589"/>
                <a:gd name="connsiteY4" fmla="*/ 23261 h 23261"/>
                <a:gd name="connsiteX5" fmla="*/ 2137 w 25589"/>
                <a:gd name="connsiteY5" fmla="*/ 7928 h 23261"/>
                <a:gd name="connsiteX6" fmla="*/ 5303 w 25589"/>
                <a:gd name="connsiteY6" fmla="*/ 590 h 23261"/>
                <a:gd name="connsiteX7" fmla="*/ 12453 w 25589"/>
                <a:gd name="connsiteY7" fmla="*/ 6608 h 2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89" h="23261">
                  <a:moveTo>
                    <a:pt x="12453" y="6608"/>
                  </a:moveTo>
                  <a:cubicBezTo>
                    <a:pt x="14322" y="9545"/>
                    <a:pt x="16522" y="9740"/>
                    <a:pt x="18614" y="7019"/>
                  </a:cubicBezTo>
                  <a:cubicBezTo>
                    <a:pt x="20883" y="4064"/>
                    <a:pt x="23209" y="5830"/>
                    <a:pt x="25580" y="6573"/>
                  </a:cubicBezTo>
                  <a:cubicBezTo>
                    <a:pt x="25746" y="10322"/>
                    <a:pt x="23609" y="13283"/>
                    <a:pt x="22191" y="16489"/>
                  </a:cubicBezTo>
                  <a:cubicBezTo>
                    <a:pt x="15150" y="19255"/>
                    <a:pt x="8430" y="23038"/>
                    <a:pt x="0" y="23261"/>
                  </a:cubicBezTo>
                  <a:cubicBezTo>
                    <a:pt x="394" y="18163"/>
                    <a:pt x="11270" y="14586"/>
                    <a:pt x="2137" y="7928"/>
                  </a:cubicBezTo>
                  <a:cubicBezTo>
                    <a:pt x="-1069" y="5590"/>
                    <a:pt x="1852" y="2070"/>
                    <a:pt x="5303" y="590"/>
                  </a:cubicBezTo>
                  <a:cubicBezTo>
                    <a:pt x="11653" y="-2131"/>
                    <a:pt x="9418" y="5373"/>
                    <a:pt x="12453" y="6608"/>
                  </a:cubicBezTo>
                  <a:close/>
                </a:path>
              </a:pathLst>
            </a:custGeom>
            <a:grpFill/>
            <a:ln w="5715" cap="flat">
              <a:noFill/>
              <a:prstDash val="solid"/>
              <a:miter/>
            </a:ln>
          </p:spPr>
          <p:txBody>
            <a:bodyPr rtlCol="0" anchor="ctr"/>
            <a:lstStyle/>
            <a:p>
              <a:endParaRPr lang="zh-CN" altLang="en-US"/>
            </a:p>
          </p:txBody>
        </p:sp>
        <p:sp>
          <p:nvSpPr>
            <p:cNvPr id="2700" name="任意多边形: 形状 2699">
              <a:extLst>
                <a:ext uri="{FF2B5EF4-FFF2-40B4-BE49-F238E27FC236}">
                  <a16:creationId xmlns:a16="http://schemas.microsoft.com/office/drawing/2014/main" id="{947C0CC2-7F8E-3606-BD18-22520DA61A4C}"/>
                </a:ext>
              </a:extLst>
            </p:cNvPr>
            <p:cNvSpPr/>
            <p:nvPr/>
          </p:nvSpPr>
          <p:spPr>
            <a:xfrm>
              <a:off x="5265627" y="5273464"/>
              <a:ext cx="6381" cy="7475"/>
            </a:xfrm>
            <a:custGeom>
              <a:avLst/>
              <a:gdLst>
                <a:gd name="connsiteX0" fmla="*/ 0 w 6381"/>
                <a:gd name="connsiteY0" fmla="*/ 7458 h 7475"/>
                <a:gd name="connsiteX1" fmla="*/ 5041 w 6381"/>
                <a:gd name="connsiteY1" fmla="*/ 0 h 7475"/>
                <a:gd name="connsiteX2" fmla="*/ 3332 w 6381"/>
                <a:gd name="connsiteY2" fmla="*/ 7475 h 7475"/>
                <a:gd name="connsiteX3" fmla="*/ 0 w 6381"/>
                <a:gd name="connsiteY3" fmla="*/ 7458 h 7475"/>
              </a:gdLst>
              <a:ahLst/>
              <a:cxnLst>
                <a:cxn ang="0">
                  <a:pos x="connsiteX0" y="connsiteY0"/>
                </a:cxn>
                <a:cxn ang="0">
                  <a:pos x="connsiteX1" y="connsiteY1"/>
                </a:cxn>
                <a:cxn ang="0">
                  <a:pos x="connsiteX2" y="connsiteY2"/>
                </a:cxn>
                <a:cxn ang="0">
                  <a:pos x="connsiteX3" y="connsiteY3"/>
                </a:cxn>
              </a:cxnLst>
              <a:rect l="l" t="t" r="r" b="b"/>
              <a:pathLst>
                <a:path w="6381" h="7475">
                  <a:moveTo>
                    <a:pt x="0" y="7458"/>
                  </a:moveTo>
                  <a:cubicBezTo>
                    <a:pt x="1463" y="4863"/>
                    <a:pt x="2154" y="1743"/>
                    <a:pt x="5041" y="0"/>
                  </a:cubicBezTo>
                  <a:cubicBezTo>
                    <a:pt x="7692" y="3286"/>
                    <a:pt x="6035" y="5498"/>
                    <a:pt x="3332" y="7475"/>
                  </a:cubicBezTo>
                  <a:cubicBezTo>
                    <a:pt x="2217" y="7469"/>
                    <a:pt x="1109" y="7464"/>
                    <a:pt x="0" y="7458"/>
                  </a:cubicBezTo>
                  <a:close/>
                </a:path>
              </a:pathLst>
            </a:custGeom>
            <a:grpFill/>
            <a:ln w="5715" cap="flat">
              <a:noFill/>
              <a:prstDash val="solid"/>
              <a:miter/>
            </a:ln>
          </p:spPr>
          <p:txBody>
            <a:bodyPr rtlCol="0" anchor="ctr"/>
            <a:lstStyle/>
            <a:p>
              <a:endParaRPr lang="zh-CN" altLang="en-US"/>
            </a:p>
          </p:txBody>
        </p:sp>
        <p:sp>
          <p:nvSpPr>
            <p:cNvPr id="2701" name="任意多边形: 形状 2700">
              <a:extLst>
                <a:ext uri="{FF2B5EF4-FFF2-40B4-BE49-F238E27FC236}">
                  <a16:creationId xmlns:a16="http://schemas.microsoft.com/office/drawing/2014/main" id="{CB33E956-6531-E0B0-F3A4-22AB7EF62B7F}"/>
                </a:ext>
              </a:extLst>
            </p:cNvPr>
            <p:cNvSpPr/>
            <p:nvPr/>
          </p:nvSpPr>
          <p:spPr>
            <a:xfrm>
              <a:off x="5255769" y="5272063"/>
              <a:ext cx="6555" cy="5602"/>
            </a:xfrm>
            <a:custGeom>
              <a:avLst/>
              <a:gdLst>
                <a:gd name="connsiteX0" fmla="*/ 3292 w 6555"/>
                <a:gd name="connsiteY0" fmla="*/ 5591 h 5602"/>
                <a:gd name="connsiteX1" fmla="*/ 0 w 6555"/>
                <a:gd name="connsiteY1" fmla="*/ 2299 h 5602"/>
                <a:gd name="connsiteX2" fmla="*/ 6555 w 6555"/>
                <a:gd name="connsiteY2" fmla="*/ 5602 h 5602"/>
                <a:gd name="connsiteX3" fmla="*/ 3292 w 6555"/>
                <a:gd name="connsiteY3" fmla="*/ 5591 h 5602"/>
              </a:gdLst>
              <a:ahLst/>
              <a:cxnLst>
                <a:cxn ang="0">
                  <a:pos x="connsiteX0" y="connsiteY0"/>
                </a:cxn>
                <a:cxn ang="0">
                  <a:pos x="connsiteX1" y="connsiteY1"/>
                </a:cxn>
                <a:cxn ang="0">
                  <a:pos x="connsiteX2" y="connsiteY2"/>
                </a:cxn>
                <a:cxn ang="0">
                  <a:pos x="connsiteX3" y="connsiteY3"/>
                </a:cxn>
              </a:cxnLst>
              <a:rect l="l" t="t" r="r" b="b"/>
              <a:pathLst>
                <a:path w="6555" h="5602">
                  <a:moveTo>
                    <a:pt x="3292" y="5591"/>
                  </a:moveTo>
                  <a:cubicBezTo>
                    <a:pt x="2195" y="4493"/>
                    <a:pt x="1097" y="3396"/>
                    <a:pt x="0" y="2299"/>
                  </a:cubicBezTo>
                  <a:cubicBezTo>
                    <a:pt x="5258" y="-2696"/>
                    <a:pt x="5932" y="1396"/>
                    <a:pt x="6555" y="5602"/>
                  </a:cubicBezTo>
                  <a:cubicBezTo>
                    <a:pt x="5469" y="5591"/>
                    <a:pt x="4378" y="5585"/>
                    <a:pt x="3292" y="5591"/>
                  </a:cubicBezTo>
                  <a:close/>
                </a:path>
              </a:pathLst>
            </a:custGeom>
            <a:grpFill/>
            <a:ln w="5715" cap="flat">
              <a:noFill/>
              <a:prstDash val="solid"/>
              <a:miter/>
            </a:ln>
          </p:spPr>
          <p:txBody>
            <a:bodyPr rtlCol="0" anchor="ctr"/>
            <a:lstStyle/>
            <a:p>
              <a:endParaRPr lang="zh-CN" altLang="en-US"/>
            </a:p>
          </p:txBody>
        </p:sp>
        <p:sp>
          <p:nvSpPr>
            <p:cNvPr id="2702" name="任意多边形: 形状 2701">
              <a:extLst>
                <a:ext uri="{FF2B5EF4-FFF2-40B4-BE49-F238E27FC236}">
                  <a16:creationId xmlns:a16="http://schemas.microsoft.com/office/drawing/2014/main" id="{2E799F1F-730D-8FAE-9FD2-1A02EC40AF95}"/>
                </a:ext>
              </a:extLst>
            </p:cNvPr>
            <p:cNvSpPr/>
            <p:nvPr/>
          </p:nvSpPr>
          <p:spPr>
            <a:xfrm>
              <a:off x="4859733" y="4715160"/>
              <a:ext cx="19239" cy="20646"/>
            </a:xfrm>
            <a:custGeom>
              <a:avLst/>
              <a:gdLst>
                <a:gd name="connsiteX0" fmla="*/ 14565 w 19239"/>
                <a:gd name="connsiteY0" fmla="*/ 0 h 20646"/>
                <a:gd name="connsiteX1" fmla="*/ 18080 w 19239"/>
                <a:gd name="connsiteY1" fmla="*/ 11927 h 20646"/>
                <a:gd name="connsiteX2" fmla="*/ 16954 w 19239"/>
                <a:gd name="connsiteY2" fmla="*/ 18859 h 20646"/>
                <a:gd name="connsiteX3" fmla="*/ 10428 w 19239"/>
                <a:gd name="connsiteY3" fmla="*/ 16745 h 20646"/>
                <a:gd name="connsiteX4" fmla="*/ 5324 w 19239"/>
                <a:gd name="connsiteY4" fmla="*/ 18282 h 20646"/>
                <a:gd name="connsiteX5" fmla="*/ 4690 w 19239"/>
                <a:gd name="connsiteY5" fmla="*/ 3241 h 20646"/>
                <a:gd name="connsiteX6" fmla="*/ 14565 w 19239"/>
                <a:gd name="connsiteY6" fmla="*/ 0 h 2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39" h="20646">
                  <a:moveTo>
                    <a:pt x="14565" y="0"/>
                  </a:moveTo>
                  <a:cubicBezTo>
                    <a:pt x="14314" y="4395"/>
                    <a:pt x="15011" y="8424"/>
                    <a:pt x="18080" y="11927"/>
                  </a:cubicBezTo>
                  <a:cubicBezTo>
                    <a:pt x="20280" y="14442"/>
                    <a:pt x="19034" y="16779"/>
                    <a:pt x="16954" y="18859"/>
                  </a:cubicBezTo>
                  <a:cubicBezTo>
                    <a:pt x="13222" y="22591"/>
                    <a:pt x="12371" y="19786"/>
                    <a:pt x="10428" y="16745"/>
                  </a:cubicBezTo>
                  <a:cubicBezTo>
                    <a:pt x="8627" y="13933"/>
                    <a:pt x="7227" y="18728"/>
                    <a:pt x="5324" y="18282"/>
                  </a:cubicBezTo>
                  <a:cubicBezTo>
                    <a:pt x="-1562" y="16659"/>
                    <a:pt x="-1762" y="11356"/>
                    <a:pt x="4690" y="3241"/>
                  </a:cubicBezTo>
                  <a:cubicBezTo>
                    <a:pt x="7090" y="-549"/>
                    <a:pt x="10953" y="114"/>
                    <a:pt x="14565" y="0"/>
                  </a:cubicBezTo>
                  <a:close/>
                </a:path>
              </a:pathLst>
            </a:custGeom>
            <a:grpFill/>
            <a:ln w="5715" cap="flat">
              <a:noFill/>
              <a:prstDash val="solid"/>
              <a:miter/>
            </a:ln>
          </p:spPr>
          <p:txBody>
            <a:bodyPr rtlCol="0" anchor="ctr"/>
            <a:lstStyle/>
            <a:p>
              <a:endParaRPr lang="zh-CN" altLang="en-US"/>
            </a:p>
          </p:txBody>
        </p:sp>
        <p:sp>
          <p:nvSpPr>
            <p:cNvPr id="2703" name="任意多边形: 形状 2702">
              <a:extLst>
                <a:ext uri="{FF2B5EF4-FFF2-40B4-BE49-F238E27FC236}">
                  <a16:creationId xmlns:a16="http://schemas.microsoft.com/office/drawing/2014/main" id="{708DA361-A836-2266-6419-5C1CE0FCD3ED}"/>
                </a:ext>
              </a:extLst>
            </p:cNvPr>
            <p:cNvSpPr/>
            <p:nvPr/>
          </p:nvSpPr>
          <p:spPr>
            <a:xfrm>
              <a:off x="4838111" y="4676448"/>
              <a:ext cx="15316" cy="29259"/>
            </a:xfrm>
            <a:custGeom>
              <a:avLst/>
              <a:gdLst>
                <a:gd name="connsiteX0" fmla="*/ 3292 w 15316"/>
                <a:gd name="connsiteY0" fmla="*/ 2542 h 29259"/>
                <a:gd name="connsiteX1" fmla="*/ 13173 w 15316"/>
                <a:gd name="connsiteY1" fmla="*/ 2530 h 29259"/>
                <a:gd name="connsiteX2" fmla="*/ 13162 w 15316"/>
                <a:gd name="connsiteY2" fmla="*/ 2530 h 29259"/>
                <a:gd name="connsiteX3" fmla="*/ 15110 w 15316"/>
                <a:gd name="connsiteY3" fmla="*/ 6291 h 29259"/>
                <a:gd name="connsiteX4" fmla="*/ 3326 w 15316"/>
                <a:gd name="connsiteY4" fmla="*/ 29259 h 29259"/>
                <a:gd name="connsiteX5" fmla="*/ 11 w 15316"/>
                <a:gd name="connsiteY5" fmla="*/ 9108 h 29259"/>
                <a:gd name="connsiteX6" fmla="*/ 0 w 15316"/>
                <a:gd name="connsiteY6" fmla="*/ 9108 h 29259"/>
                <a:gd name="connsiteX7" fmla="*/ 3298 w 15316"/>
                <a:gd name="connsiteY7" fmla="*/ 2519 h 29259"/>
                <a:gd name="connsiteX8" fmla="*/ 3292 w 15316"/>
                <a:gd name="connsiteY8" fmla="*/ 2542 h 2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16" h="29259">
                  <a:moveTo>
                    <a:pt x="3292" y="2542"/>
                  </a:moveTo>
                  <a:cubicBezTo>
                    <a:pt x="6584" y="1656"/>
                    <a:pt x="9876" y="-2699"/>
                    <a:pt x="13173" y="2530"/>
                  </a:cubicBezTo>
                  <a:lnTo>
                    <a:pt x="13162" y="2530"/>
                  </a:lnTo>
                  <a:cubicBezTo>
                    <a:pt x="14585" y="3479"/>
                    <a:pt x="15819" y="6142"/>
                    <a:pt x="15110" y="6291"/>
                  </a:cubicBezTo>
                  <a:cubicBezTo>
                    <a:pt x="3126" y="8811"/>
                    <a:pt x="6487" y="19984"/>
                    <a:pt x="3326" y="29259"/>
                  </a:cubicBezTo>
                  <a:cubicBezTo>
                    <a:pt x="-1772" y="21813"/>
                    <a:pt x="783" y="15189"/>
                    <a:pt x="11" y="9108"/>
                  </a:cubicBezTo>
                  <a:lnTo>
                    <a:pt x="0" y="9108"/>
                  </a:lnTo>
                  <a:cubicBezTo>
                    <a:pt x="2075" y="7399"/>
                    <a:pt x="1394" y="4308"/>
                    <a:pt x="3298" y="2519"/>
                  </a:cubicBezTo>
                  <a:lnTo>
                    <a:pt x="3292" y="2542"/>
                  </a:lnTo>
                  <a:close/>
                </a:path>
              </a:pathLst>
            </a:custGeom>
            <a:grpFill/>
            <a:ln w="5715" cap="flat">
              <a:noFill/>
              <a:prstDash val="solid"/>
              <a:miter/>
            </a:ln>
          </p:spPr>
          <p:txBody>
            <a:bodyPr rtlCol="0" anchor="ctr"/>
            <a:lstStyle/>
            <a:p>
              <a:endParaRPr lang="zh-CN" altLang="en-US"/>
            </a:p>
          </p:txBody>
        </p:sp>
        <p:sp>
          <p:nvSpPr>
            <p:cNvPr id="2704" name="任意多边形: 形状 2703">
              <a:extLst>
                <a:ext uri="{FF2B5EF4-FFF2-40B4-BE49-F238E27FC236}">
                  <a16:creationId xmlns:a16="http://schemas.microsoft.com/office/drawing/2014/main" id="{44D163D0-AF26-54AE-D438-8D0407771196}"/>
                </a:ext>
              </a:extLst>
            </p:cNvPr>
            <p:cNvSpPr/>
            <p:nvPr/>
          </p:nvSpPr>
          <p:spPr>
            <a:xfrm>
              <a:off x="4861234" y="4677178"/>
              <a:ext cx="9622" cy="23705"/>
            </a:xfrm>
            <a:custGeom>
              <a:avLst/>
              <a:gdLst>
                <a:gd name="connsiteX0" fmla="*/ 0 w 9622"/>
                <a:gd name="connsiteY0" fmla="*/ 23706 h 23705"/>
                <a:gd name="connsiteX1" fmla="*/ 9407 w 9622"/>
                <a:gd name="connsiteY1" fmla="*/ 0 h 23705"/>
                <a:gd name="connsiteX2" fmla="*/ 0 w 9622"/>
                <a:gd name="connsiteY2" fmla="*/ 23706 h 23705"/>
              </a:gdLst>
              <a:ahLst/>
              <a:cxnLst>
                <a:cxn ang="0">
                  <a:pos x="connsiteX0" y="connsiteY0"/>
                </a:cxn>
                <a:cxn ang="0">
                  <a:pos x="connsiteX1" y="connsiteY1"/>
                </a:cxn>
                <a:cxn ang="0">
                  <a:pos x="connsiteX2" y="connsiteY2"/>
                </a:cxn>
              </a:cxnLst>
              <a:rect l="l" t="t" r="r" b="b"/>
              <a:pathLst>
                <a:path w="9622" h="23705">
                  <a:moveTo>
                    <a:pt x="0" y="23706"/>
                  </a:moveTo>
                  <a:cubicBezTo>
                    <a:pt x="1029" y="13202"/>
                    <a:pt x="6155" y="7001"/>
                    <a:pt x="9407" y="0"/>
                  </a:cubicBezTo>
                  <a:cubicBezTo>
                    <a:pt x="9201" y="8264"/>
                    <a:pt x="12350" y="17631"/>
                    <a:pt x="0" y="23706"/>
                  </a:cubicBezTo>
                  <a:close/>
                </a:path>
              </a:pathLst>
            </a:custGeom>
            <a:grpFill/>
            <a:ln w="5715" cap="flat">
              <a:noFill/>
              <a:prstDash val="solid"/>
              <a:miter/>
            </a:ln>
          </p:spPr>
          <p:txBody>
            <a:bodyPr rtlCol="0" anchor="ctr"/>
            <a:lstStyle/>
            <a:p>
              <a:endParaRPr lang="zh-CN" altLang="en-US"/>
            </a:p>
          </p:txBody>
        </p:sp>
        <p:sp>
          <p:nvSpPr>
            <p:cNvPr id="2705" name="任意多边形: 形状 2704">
              <a:extLst>
                <a:ext uri="{FF2B5EF4-FFF2-40B4-BE49-F238E27FC236}">
                  <a16:creationId xmlns:a16="http://schemas.microsoft.com/office/drawing/2014/main" id="{51D688B9-0CED-1B31-512B-57FD23A5DC54}"/>
                </a:ext>
              </a:extLst>
            </p:cNvPr>
            <p:cNvSpPr/>
            <p:nvPr/>
          </p:nvSpPr>
          <p:spPr>
            <a:xfrm>
              <a:off x="4897301" y="4653215"/>
              <a:ext cx="6439" cy="9332"/>
            </a:xfrm>
            <a:custGeom>
              <a:avLst/>
              <a:gdLst>
                <a:gd name="connsiteX0" fmla="*/ 6201 w 6439"/>
                <a:gd name="connsiteY0" fmla="*/ 0 h 9332"/>
                <a:gd name="connsiteX1" fmla="*/ 0 w 6439"/>
                <a:gd name="connsiteY1" fmla="*/ 9333 h 9332"/>
                <a:gd name="connsiteX2" fmla="*/ 6201 w 6439"/>
                <a:gd name="connsiteY2" fmla="*/ 0 h 9332"/>
              </a:gdLst>
              <a:ahLst/>
              <a:cxnLst>
                <a:cxn ang="0">
                  <a:pos x="connsiteX0" y="connsiteY0"/>
                </a:cxn>
                <a:cxn ang="0">
                  <a:pos x="connsiteX1" y="connsiteY1"/>
                </a:cxn>
                <a:cxn ang="0">
                  <a:pos x="connsiteX2" y="connsiteY2"/>
                </a:cxn>
              </a:cxnLst>
              <a:rect l="l" t="t" r="r" b="b"/>
              <a:pathLst>
                <a:path w="6439" h="9332">
                  <a:moveTo>
                    <a:pt x="6201" y="0"/>
                  </a:moveTo>
                  <a:cubicBezTo>
                    <a:pt x="6944" y="4978"/>
                    <a:pt x="6229" y="8990"/>
                    <a:pt x="0" y="9333"/>
                  </a:cubicBezTo>
                  <a:cubicBezTo>
                    <a:pt x="69" y="4892"/>
                    <a:pt x="1714" y="1503"/>
                    <a:pt x="6201" y="0"/>
                  </a:cubicBezTo>
                  <a:close/>
                </a:path>
              </a:pathLst>
            </a:custGeom>
            <a:grpFill/>
            <a:ln w="5715" cap="flat">
              <a:noFill/>
              <a:prstDash val="solid"/>
              <a:miter/>
            </a:ln>
          </p:spPr>
          <p:txBody>
            <a:bodyPr rtlCol="0" anchor="ctr"/>
            <a:lstStyle/>
            <a:p>
              <a:endParaRPr lang="zh-CN" altLang="en-US"/>
            </a:p>
          </p:txBody>
        </p:sp>
        <p:sp>
          <p:nvSpPr>
            <p:cNvPr id="2706" name="任意多边形: 形状 2705">
              <a:extLst>
                <a:ext uri="{FF2B5EF4-FFF2-40B4-BE49-F238E27FC236}">
                  <a16:creationId xmlns:a16="http://schemas.microsoft.com/office/drawing/2014/main" id="{3CB2D487-CB76-93E1-3EF3-6DC472DCD2E6}"/>
                </a:ext>
              </a:extLst>
            </p:cNvPr>
            <p:cNvSpPr/>
            <p:nvPr/>
          </p:nvSpPr>
          <p:spPr>
            <a:xfrm>
              <a:off x="4855585" y="4710137"/>
              <a:ext cx="5596" cy="8297"/>
            </a:xfrm>
            <a:custGeom>
              <a:avLst/>
              <a:gdLst>
                <a:gd name="connsiteX0" fmla="*/ 5597 w 5596"/>
                <a:gd name="connsiteY0" fmla="*/ 8252 h 8297"/>
                <a:gd name="connsiteX1" fmla="*/ 2242 w 5596"/>
                <a:gd name="connsiteY1" fmla="*/ 8298 h 8297"/>
                <a:gd name="connsiteX2" fmla="*/ 1014 w 5596"/>
                <a:gd name="connsiteY2" fmla="*/ 5452 h 8297"/>
                <a:gd name="connsiteX3" fmla="*/ 1579 w 5596"/>
                <a:gd name="connsiteY3" fmla="*/ 222 h 8297"/>
                <a:gd name="connsiteX4" fmla="*/ 5323 w 5596"/>
                <a:gd name="connsiteY4" fmla="*/ 3611 h 8297"/>
                <a:gd name="connsiteX5" fmla="*/ 5597 w 5596"/>
                <a:gd name="connsiteY5" fmla="*/ 8252 h 8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6" h="8297">
                  <a:moveTo>
                    <a:pt x="5597" y="8252"/>
                  </a:moveTo>
                  <a:cubicBezTo>
                    <a:pt x="4477" y="8269"/>
                    <a:pt x="3362" y="8286"/>
                    <a:pt x="2242" y="8298"/>
                  </a:cubicBezTo>
                  <a:cubicBezTo>
                    <a:pt x="1831" y="7349"/>
                    <a:pt x="1391" y="6412"/>
                    <a:pt x="1014" y="5452"/>
                  </a:cubicBezTo>
                  <a:cubicBezTo>
                    <a:pt x="276" y="3583"/>
                    <a:pt x="-1095" y="1234"/>
                    <a:pt x="1579" y="222"/>
                  </a:cubicBezTo>
                  <a:cubicBezTo>
                    <a:pt x="4008" y="-698"/>
                    <a:pt x="5077" y="1394"/>
                    <a:pt x="5323" y="3611"/>
                  </a:cubicBezTo>
                  <a:cubicBezTo>
                    <a:pt x="5500" y="5149"/>
                    <a:pt x="5511" y="6703"/>
                    <a:pt x="5597" y="8252"/>
                  </a:cubicBezTo>
                  <a:close/>
                </a:path>
              </a:pathLst>
            </a:custGeom>
            <a:grpFill/>
            <a:ln w="5715" cap="flat">
              <a:noFill/>
              <a:prstDash val="solid"/>
              <a:miter/>
            </a:ln>
          </p:spPr>
          <p:txBody>
            <a:bodyPr rtlCol="0" anchor="ctr"/>
            <a:lstStyle/>
            <a:p>
              <a:endParaRPr lang="zh-CN" altLang="en-US"/>
            </a:p>
          </p:txBody>
        </p:sp>
        <p:sp>
          <p:nvSpPr>
            <p:cNvPr id="2707" name="任意多边形: 形状 2706">
              <a:extLst>
                <a:ext uri="{FF2B5EF4-FFF2-40B4-BE49-F238E27FC236}">
                  <a16:creationId xmlns:a16="http://schemas.microsoft.com/office/drawing/2014/main" id="{2DAA7BF9-E394-9B65-6C6D-833F3406A5BE}"/>
                </a:ext>
              </a:extLst>
            </p:cNvPr>
            <p:cNvSpPr/>
            <p:nvPr/>
          </p:nvSpPr>
          <p:spPr>
            <a:xfrm>
              <a:off x="4828241" y="4704415"/>
              <a:ext cx="6313" cy="5502"/>
            </a:xfrm>
            <a:custGeom>
              <a:avLst/>
              <a:gdLst>
                <a:gd name="connsiteX0" fmla="*/ 0 w 6313"/>
                <a:gd name="connsiteY0" fmla="*/ 4145 h 5502"/>
                <a:gd name="connsiteX1" fmla="*/ 5486 w 6313"/>
                <a:gd name="connsiteY1" fmla="*/ 344 h 5502"/>
                <a:gd name="connsiteX2" fmla="*/ 6246 w 6313"/>
                <a:gd name="connsiteY2" fmla="*/ 3127 h 5502"/>
                <a:gd name="connsiteX3" fmla="*/ 40 w 6313"/>
                <a:gd name="connsiteY3" fmla="*/ 4196 h 5502"/>
                <a:gd name="connsiteX4" fmla="*/ 0 w 6313"/>
                <a:gd name="connsiteY4" fmla="*/ 4145 h 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3" h="5502">
                  <a:moveTo>
                    <a:pt x="0" y="4145"/>
                  </a:moveTo>
                  <a:cubicBezTo>
                    <a:pt x="1291" y="2059"/>
                    <a:pt x="1972" y="-1039"/>
                    <a:pt x="5486" y="344"/>
                  </a:cubicBezTo>
                  <a:cubicBezTo>
                    <a:pt x="6046" y="567"/>
                    <a:pt x="6486" y="2304"/>
                    <a:pt x="6246" y="3127"/>
                  </a:cubicBezTo>
                  <a:cubicBezTo>
                    <a:pt x="4978" y="7545"/>
                    <a:pt x="2246" y="4505"/>
                    <a:pt x="40" y="4196"/>
                  </a:cubicBezTo>
                  <a:lnTo>
                    <a:pt x="0" y="4145"/>
                  </a:lnTo>
                  <a:close/>
                </a:path>
              </a:pathLst>
            </a:custGeom>
            <a:grpFill/>
            <a:ln w="5715" cap="flat">
              <a:noFill/>
              <a:prstDash val="solid"/>
              <a:miter/>
            </a:ln>
          </p:spPr>
          <p:txBody>
            <a:bodyPr rtlCol="0" anchor="ctr"/>
            <a:lstStyle/>
            <a:p>
              <a:endParaRPr lang="zh-CN" altLang="en-US"/>
            </a:p>
          </p:txBody>
        </p:sp>
        <p:sp>
          <p:nvSpPr>
            <p:cNvPr id="2708" name="任意多边形: 形状 2707">
              <a:extLst>
                <a:ext uri="{FF2B5EF4-FFF2-40B4-BE49-F238E27FC236}">
                  <a16:creationId xmlns:a16="http://schemas.microsoft.com/office/drawing/2014/main" id="{FB933368-9B34-5DA2-3329-4A81ADEC09CE}"/>
                </a:ext>
              </a:extLst>
            </p:cNvPr>
            <p:cNvSpPr/>
            <p:nvPr userDrawn="1"/>
          </p:nvSpPr>
          <p:spPr>
            <a:xfrm>
              <a:off x="5529160" y="5519112"/>
              <a:ext cx="25694" cy="28375"/>
            </a:xfrm>
            <a:custGeom>
              <a:avLst/>
              <a:gdLst>
                <a:gd name="connsiteX0" fmla="*/ 11124 w 25694"/>
                <a:gd name="connsiteY0" fmla="*/ 28375 h 28375"/>
                <a:gd name="connsiteX1" fmla="*/ 3186 w 25694"/>
                <a:gd name="connsiteY1" fmla="*/ 20083 h 28375"/>
                <a:gd name="connsiteX2" fmla="*/ 780 w 25694"/>
                <a:gd name="connsiteY2" fmla="*/ 14339 h 28375"/>
                <a:gd name="connsiteX3" fmla="*/ 12621 w 25694"/>
                <a:gd name="connsiteY3" fmla="*/ 3812 h 28375"/>
                <a:gd name="connsiteX4" fmla="*/ 24051 w 25694"/>
                <a:gd name="connsiteY4" fmla="*/ 989 h 28375"/>
                <a:gd name="connsiteX5" fmla="*/ 20336 w 25694"/>
                <a:gd name="connsiteY5" fmla="*/ 11516 h 28375"/>
                <a:gd name="connsiteX6" fmla="*/ 11124 w 25694"/>
                <a:gd name="connsiteY6" fmla="*/ 28375 h 28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94" h="28375">
                  <a:moveTo>
                    <a:pt x="11124" y="28375"/>
                  </a:moveTo>
                  <a:cubicBezTo>
                    <a:pt x="5746" y="27672"/>
                    <a:pt x="15776" y="14613"/>
                    <a:pt x="3186" y="20083"/>
                  </a:cubicBezTo>
                  <a:cubicBezTo>
                    <a:pt x="265" y="21352"/>
                    <a:pt x="-912" y="16368"/>
                    <a:pt x="780" y="14339"/>
                  </a:cubicBezTo>
                  <a:cubicBezTo>
                    <a:pt x="4192" y="10247"/>
                    <a:pt x="8004" y="5178"/>
                    <a:pt x="12621" y="3812"/>
                  </a:cubicBezTo>
                  <a:cubicBezTo>
                    <a:pt x="16307" y="2721"/>
                    <a:pt x="21005" y="-2029"/>
                    <a:pt x="24051" y="989"/>
                  </a:cubicBezTo>
                  <a:cubicBezTo>
                    <a:pt x="28183" y="5075"/>
                    <a:pt x="23611" y="8401"/>
                    <a:pt x="20336" y="11516"/>
                  </a:cubicBezTo>
                  <a:cubicBezTo>
                    <a:pt x="15599" y="16025"/>
                    <a:pt x="17485" y="24180"/>
                    <a:pt x="11124" y="28375"/>
                  </a:cubicBezTo>
                  <a:close/>
                </a:path>
              </a:pathLst>
            </a:custGeom>
            <a:grpFill/>
            <a:ln w="5715" cap="flat">
              <a:noFill/>
              <a:prstDash val="solid"/>
              <a:miter/>
            </a:ln>
          </p:spPr>
          <p:txBody>
            <a:bodyPr rtlCol="0" anchor="ctr"/>
            <a:lstStyle/>
            <a:p>
              <a:endParaRPr lang="zh-CN" altLang="en-US"/>
            </a:p>
          </p:txBody>
        </p:sp>
        <p:sp>
          <p:nvSpPr>
            <p:cNvPr id="2709" name="任意多边形: 形状 2708">
              <a:extLst>
                <a:ext uri="{FF2B5EF4-FFF2-40B4-BE49-F238E27FC236}">
                  <a16:creationId xmlns:a16="http://schemas.microsoft.com/office/drawing/2014/main" id="{7B6498D4-C5F8-255A-413F-D9FB9062819E}"/>
                </a:ext>
              </a:extLst>
            </p:cNvPr>
            <p:cNvSpPr/>
            <p:nvPr userDrawn="1"/>
          </p:nvSpPr>
          <p:spPr>
            <a:xfrm>
              <a:off x="5543840" y="5487300"/>
              <a:ext cx="30905" cy="20628"/>
            </a:xfrm>
            <a:custGeom>
              <a:avLst/>
              <a:gdLst>
                <a:gd name="connsiteX0" fmla="*/ 14395 w 30905"/>
                <a:gd name="connsiteY0" fmla="*/ 826 h 20628"/>
                <a:gd name="connsiteX1" fmla="*/ 21076 w 30905"/>
                <a:gd name="connsiteY1" fmla="*/ 860 h 20628"/>
                <a:gd name="connsiteX2" fmla="*/ 30906 w 30905"/>
                <a:gd name="connsiteY2" fmla="*/ 4163 h 20628"/>
                <a:gd name="connsiteX3" fmla="*/ 4594 w 30905"/>
                <a:gd name="connsiteY3" fmla="*/ 20582 h 20628"/>
                <a:gd name="connsiteX4" fmla="*/ 4640 w 30905"/>
                <a:gd name="connsiteY4" fmla="*/ 20628 h 20628"/>
                <a:gd name="connsiteX5" fmla="*/ 3674 w 30905"/>
                <a:gd name="connsiteY5" fmla="*/ 13605 h 20628"/>
                <a:gd name="connsiteX6" fmla="*/ 1376 w 30905"/>
                <a:gd name="connsiteY6" fmla="*/ 7495 h 20628"/>
                <a:gd name="connsiteX7" fmla="*/ 4622 w 30905"/>
                <a:gd name="connsiteY7" fmla="*/ 872 h 20628"/>
                <a:gd name="connsiteX8" fmla="*/ 4622 w 30905"/>
                <a:gd name="connsiteY8" fmla="*/ 883 h 20628"/>
                <a:gd name="connsiteX9" fmla="*/ 7903 w 30905"/>
                <a:gd name="connsiteY9" fmla="*/ 866 h 20628"/>
                <a:gd name="connsiteX10" fmla="*/ 11246 w 30905"/>
                <a:gd name="connsiteY10" fmla="*/ 831 h 20628"/>
                <a:gd name="connsiteX11" fmla="*/ 14395 w 30905"/>
                <a:gd name="connsiteY11" fmla="*/ 826 h 2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905" h="20628">
                  <a:moveTo>
                    <a:pt x="14395" y="826"/>
                  </a:moveTo>
                  <a:cubicBezTo>
                    <a:pt x="16624" y="837"/>
                    <a:pt x="18847" y="849"/>
                    <a:pt x="21076" y="860"/>
                  </a:cubicBezTo>
                  <a:cubicBezTo>
                    <a:pt x="24779" y="689"/>
                    <a:pt x="27722" y="2786"/>
                    <a:pt x="30906" y="4163"/>
                  </a:cubicBezTo>
                  <a:cubicBezTo>
                    <a:pt x="23179" y="11313"/>
                    <a:pt x="14149" y="16370"/>
                    <a:pt x="4594" y="20582"/>
                  </a:cubicBezTo>
                  <a:lnTo>
                    <a:pt x="4640" y="20628"/>
                  </a:lnTo>
                  <a:cubicBezTo>
                    <a:pt x="7028" y="13536"/>
                    <a:pt x="7028" y="13536"/>
                    <a:pt x="3674" y="13605"/>
                  </a:cubicBezTo>
                  <a:cubicBezTo>
                    <a:pt x="-738" y="13696"/>
                    <a:pt x="-738" y="13696"/>
                    <a:pt x="1376" y="7495"/>
                  </a:cubicBezTo>
                  <a:cubicBezTo>
                    <a:pt x="3371" y="5735"/>
                    <a:pt x="2696" y="2666"/>
                    <a:pt x="4622" y="872"/>
                  </a:cubicBezTo>
                  <a:lnTo>
                    <a:pt x="4622" y="883"/>
                  </a:lnTo>
                  <a:cubicBezTo>
                    <a:pt x="5708" y="-317"/>
                    <a:pt x="6805" y="-266"/>
                    <a:pt x="7903" y="866"/>
                  </a:cubicBezTo>
                  <a:cubicBezTo>
                    <a:pt x="9017" y="854"/>
                    <a:pt x="10132" y="843"/>
                    <a:pt x="11246" y="831"/>
                  </a:cubicBezTo>
                  <a:cubicBezTo>
                    <a:pt x="12286" y="-254"/>
                    <a:pt x="13338" y="-260"/>
                    <a:pt x="14395" y="826"/>
                  </a:cubicBezTo>
                  <a:close/>
                </a:path>
              </a:pathLst>
            </a:custGeom>
            <a:grpFill/>
            <a:ln w="5715" cap="flat">
              <a:noFill/>
              <a:prstDash val="solid"/>
              <a:miter/>
            </a:ln>
          </p:spPr>
          <p:txBody>
            <a:bodyPr rtlCol="0" anchor="ctr"/>
            <a:lstStyle/>
            <a:p>
              <a:endParaRPr lang="zh-CN" altLang="en-US"/>
            </a:p>
          </p:txBody>
        </p:sp>
        <p:sp>
          <p:nvSpPr>
            <p:cNvPr id="2710" name="任意多边形: 形状 2709">
              <a:extLst>
                <a:ext uri="{FF2B5EF4-FFF2-40B4-BE49-F238E27FC236}">
                  <a16:creationId xmlns:a16="http://schemas.microsoft.com/office/drawing/2014/main" id="{0FA9557B-03B7-6E27-A8C1-4DB845BDF303}"/>
                </a:ext>
              </a:extLst>
            </p:cNvPr>
            <p:cNvSpPr/>
            <p:nvPr userDrawn="1"/>
          </p:nvSpPr>
          <p:spPr>
            <a:xfrm>
              <a:off x="5545216" y="5488177"/>
              <a:ext cx="3246" cy="6623"/>
            </a:xfrm>
            <a:custGeom>
              <a:avLst/>
              <a:gdLst>
                <a:gd name="connsiteX0" fmla="*/ 3246 w 3246"/>
                <a:gd name="connsiteY0" fmla="*/ 0 h 6623"/>
                <a:gd name="connsiteX1" fmla="*/ 0 w 3246"/>
                <a:gd name="connsiteY1" fmla="*/ 6624 h 6623"/>
                <a:gd name="connsiteX2" fmla="*/ 3246 w 3246"/>
                <a:gd name="connsiteY2" fmla="*/ 0 h 6623"/>
              </a:gdLst>
              <a:ahLst/>
              <a:cxnLst>
                <a:cxn ang="0">
                  <a:pos x="connsiteX0" y="connsiteY0"/>
                </a:cxn>
                <a:cxn ang="0">
                  <a:pos x="connsiteX1" y="connsiteY1"/>
                </a:cxn>
                <a:cxn ang="0">
                  <a:pos x="connsiteX2" y="connsiteY2"/>
                </a:cxn>
              </a:cxnLst>
              <a:rect l="l" t="t" r="r" b="b"/>
              <a:pathLst>
                <a:path w="3246" h="6623">
                  <a:moveTo>
                    <a:pt x="3246" y="0"/>
                  </a:moveTo>
                  <a:cubicBezTo>
                    <a:pt x="3178" y="2703"/>
                    <a:pt x="2595" y="5155"/>
                    <a:pt x="0" y="6624"/>
                  </a:cubicBezTo>
                  <a:cubicBezTo>
                    <a:pt x="29" y="3898"/>
                    <a:pt x="577" y="1429"/>
                    <a:pt x="3246" y="0"/>
                  </a:cubicBezTo>
                  <a:close/>
                </a:path>
              </a:pathLst>
            </a:custGeom>
            <a:grpFill/>
            <a:ln w="5715" cap="flat">
              <a:noFill/>
              <a:prstDash val="solid"/>
              <a:miter/>
            </a:ln>
          </p:spPr>
          <p:txBody>
            <a:bodyPr rtlCol="0" anchor="ctr"/>
            <a:lstStyle/>
            <a:p>
              <a:endParaRPr lang="zh-CN" altLang="en-US"/>
            </a:p>
          </p:txBody>
        </p:sp>
        <p:sp>
          <p:nvSpPr>
            <p:cNvPr id="2711" name="任意多边形: 形状 2710">
              <a:extLst>
                <a:ext uri="{FF2B5EF4-FFF2-40B4-BE49-F238E27FC236}">
                  <a16:creationId xmlns:a16="http://schemas.microsoft.com/office/drawing/2014/main" id="{8060E13A-A63B-136D-1519-C05FDD1C871C}"/>
                </a:ext>
              </a:extLst>
            </p:cNvPr>
            <p:cNvSpPr/>
            <p:nvPr userDrawn="1"/>
          </p:nvSpPr>
          <p:spPr>
            <a:xfrm>
              <a:off x="5548462" y="5484868"/>
              <a:ext cx="3280" cy="3320"/>
            </a:xfrm>
            <a:custGeom>
              <a:avLst/>
              <a:gdLst>
                <a:gd name="connsiteX0" fmla="*/ 3280 w 3280"/>
                <a:gd name="connsiteY0" fmla="*/ 3303 h 3320"/>
                <a:gd name="connsiteX1" fmla="*/ 0 w 3280"/>
                <a:gd name="connsiteY1" fmla="*/ 3320 h 3320"/>
                <a:gd name="connsiteX2" fmla="*/ 6 w 3280"/>
                <a:gd name="connsiteY2" fmla="*/ 0 h 3320"/>
                <a:gd name="connsiteX3" fmla="*/ 3280 w 3280"/>
                <a:gd name="connsiteY3" fmla="*/ 3303 h 3320"/>
              </a:gdLst>
              <a:ahLst/>
              <a:cxnLst>
                <a:cxn ang="0">
                  <a:pos x="connsiteX0" y="connsiteY0"/>
                </a:cxn>
                <a:cxn ang="0">
                  <a:pos x="connsiteX1" y="connsiteY1"/>
                </a:cxn>
                <a:cxn ang="0">
                  <a:pos x="connsiteX2" y="connsiteY2"/>
                </a:cxn>
                <a:cxn ang="0">
                  <a:pos x="connsiteX3" y="connsiteY3"/>
                </a:cxn>
              </a:cxnLst>
              <a:rect l="l" t="t" r="r" b="b"/>
              <a:pathLst>
                <a:path w="3280" h="3320">
                  <a:moveTo>
                    <a:pt x="3280" y="3303"/>
                  </a:moveTo>
                  <a:cubicBezTo>
                    <a:pt x="2189" y="3309"/>
                    <a:pt x="1092" y="3315"/>
                    <a:pt x="0" y="3320"/>
                  </a:cubicBezTo>
                  <a:cubicBezTo>
                    <a:pt x="6" y="2212"/>
                    <a:pt x="6" y="1109"/>
                    <a:pt x="6" y="0"/>
                  </a:cubicBezTo>
                  <a:cubicBezTo>
                    <a:pt x="1097" y="1103"/>
                    <a:pt x="2189" y="2206"/>
                    <a:pt x="3280" y="3303"/>
                  </a:cubicBezTo>
                  <a:close/>
                </a:path>
              </a:pathLst>
            </a:custGeom>
            <a:grpFill/>
            <a:ln w="5715" cap="flat">
              <a:noFill/>
              <a:prstDash val="solid"/>
              <a:miter/>
            </a:ln>
          </p:spPr>
          <p:txBody>
            <a:bodyPr rtlCol="0" anchor="ctr"/>
            <a:lstStyle/>
            <a:p>
              <a:endParaRPr lang="zh-CN" altLang="en-US"/>
            </a:p>
          </p:txBody>
        </p:sp>
        <p:sp>
          <p:nvSpPr>
            <p:cNvPr id="2712" name="任意多边形: 形状 2711">
              <a:extLst>
                <a:ext uri="{FF2B5EF4-FFF2-40B4-BE49-F238E27FC236}">
                  <a16:creationId xmlns:a16="http://schemas.microsoft.com/office/drawing/2014/main" id="{4F34F18D-A608-0023-F2B3-6E419029D717}"/>
                </a:ext>
              </a:extLst>
            </p:cNvPr>
            <p:cNvSpPr/>
            <p:nvPr userDrawn="1"/>
          </p:nvSpPr>
          <p:spPr>
            <a:xfrm>
              <a:off x="5547073" y="5507882"/>
              <a:ext cx="1407" cy="1309"/>
            </a:xfrm>
            <a:custGeom>
              <a:avLst/>
              <a:gdLst>
                <a:gd name="connsiteX0" fmla="*/ 1361 w 1407"/>
                <a:gd name="connsiteY0" fmla="*/ 0 h 1309"/>
                <a:gd name="connsiteX1" fmla="*/ 658 w 1407"/>
                <a:gd name="connsiteY1" fmla="*/ 1309 h 1309"/>
                <a:gd name="connsiteX2" fmla="*/ 1407 w 1407"/>
                <a:gd name="connsiteY2" fmla="*/ 46 h 1309"/>
                <a:gd name="connsiteX3" fmla="*/ 1361 w 1407"/>
                <a:gd name="connsiteY3" fmla="*/ 0 h 1309"/>
              </a:gdLst>
              <a:ahLst/>
              <a:cxnLst>
                <a:cxn ang="0">
                  <a:pos x="connsiteX0" y="connsiteY0"/>
                </a:cxn>
                <a:cxn ang="0">
                  <a:pos x="connsiteX1" y="connsiteY1"/>
                </a:cxn>
                <a:cxn ang="0">
                  <a:pos x="connsiteX2" y="connsiteY2"/>
                </a:cxn>
                <a:cxn ang="0">
                  <a:pos x="connsiteX3" y="connsiteY3"/>
                </a:cxn>
              </a:cxnLst>
              <a:rect l="l" t="t" r="r" b="b"/>
              <a:pathLst>
                <a:path w="1407" h="1309">
                  <a:moveTo>
                    <a:pt x="1361" y="0"/>
                  </a:moveTo>
                  <a:cubicBezTo>
                    <a:pt x="1121" y="457"/>
                    <a:pt x="790" y="1337"/>
                    <a:pt x="658" y="1309"/>
                  </a:cubicBezTo>
                  <a:cubicBezTo>
                    <a:pt x="-428" y="1075"/>
                    <a:pt x="-165" y="577"/>
                    <a:pt x="1407" y="46"/>
                  </a:cubicBezTo>
                  <a:cubicBezTo>
                    <a:pt x="1407" y="46"/>
                    <a:pt x="1361" y="0"/>
                    <a:pt x="1361" y="0"/>
                  </a:cubicBezTo>
                  <a:close/>
                </a:path>
              </a:pathLst>
            </a:custGeom>
            <a:grpFill/>
            <a:ln w="5715" cap="flat">
              <a:noFill/>
              <a:prstDash val="solid"/>
              <a:miter/>
            </a:ln>
          </p:spPr>
          <p:txBody>
            <a:bodyPr rtlCol="0" anchor="ctr"/>
            <a:lstStyle/>
            <a:p>
              <a:endParaRPr lang="zh-CN" altLang="en-US"/>
            </a:p>
          </p:txBody>
        </p:sp>
        <p:sp>
          <p:nvSpPr>
            <p:cNvPr id="2713" name="任意多边形: 形状 2712">
              <a:extLst>
                <a:ext uri="{FF2B5EF4-FFF2-40B4-BE49-F238E27FC236}">
                  <a16:creationId xmlns:a16="http://schemas.microsoft.com/office/drawing/2014/main" id="{262E86A3-2C4A-2536-587F-D375F8478D29}"/>
                </a:ext>
              </a:extLst>
            </p:cNvPr>
            <p:cNvSpPr/>
            <p:nvPr/>
          </p:nvSpPr>
          <p:spPr>
            <a:xfrm>
              <a:off x="4613586" y="5072533"/>
              <a:ext cx="34631" cy="47226"/>
            </a:xfrm>
            <a:custGeom>
              <a:avLst/>
              <a:gdLst>
                <a:gd name="connsiteX0" fmla="*/ 33816 w 34631"/>
                <a:gd name="connsiteY0" fmla="*/ 27493 h 47226"/>
                <a:gd name="connsiteX1" fmla="*/ 30512 w 34631"/>
                <a:gd name="connsiteY1" fmla="*/ 30779 h 47226"/>
                <a:gd name="connsiteX2" fmla="*/ 18791 w 34631"/>
                <a:gd name="connsiteY2" fmla="*/ 38992 h 47226"/>
                <a:gd name="connsiteX3" fmla="*/ 1972 w 34631"/>
                <a:gd name="connsiteY3" fmla="*/ 46547 h 47226"/>
                <a:gd name="connsiteX4" fmla="*/ 21311 w 34631"/>
                <a:gd name="connsiteY4" fmla="*/ 23104 h 47226"/>
                <a:gd name="connsiteX5" fmla="*/ 0 w 34631"/>
                <a:gd name="connsiteY5" fmla="*/ 22646 h 47226"/>
                <a:gd name="connsiteX6" fmla="*/ 11476 w 34631"/>
                <a:gd name="connsiteY6" fmla="*/ 8479 h 47226"/>
                <a:gd name="connsiteX7" fmla="*/ 16436 w 34631"/>
                <a:gd name="connsiteY7" fmla="*/ 11731 h 47226"/>
                <a:gd name="connsiteX8" fmla="*/ 21437 w 34631"/>
                <a:gd name="connsiteY8" fmla="*/ 12125 h 47226"/>
                <a:gd name="connsiteX9" fmla="*/ 23654 w 34631"/>
                <a:gd name="connsiteY9" fmla="*/ 7884 h 47226"/>
                <a:gd name="connsiteX10" fmla="*/ 27215 w 34631"/>
                <a:gd name="connsiteY10" fmla="*/ 1164 h 47226"/>
                <a:gd name="connsiteX11" fmla="*/ 30518 w 34631"/>
                <a:gd name="connsiteY11" fmla="*/ 1164 h 47226"/>
                <a:gd name="connsiteX12" fmla="*/ 33776 w 34631"/>
                <a:gd name="connsiteY12" fmla="*/ 1198 h 47226"/>
                <a:gd name="connsiteX13" fmla="*/ 33776 w 34631"/>
                <a:gd name="connsiteY13" fmla="*/ 1187 h 47226"/>
                <a:gd name="connsiteX14" fmla="*/ 34541 w 34631"/>
                <a:gd name="connsiteY14" fmla="*/ 3375 h 47226"/>
                <a:gd name="connsiteX15" fmla="*/ 33799 w 34631"/>
                <a:gd name="connsiteY15" fmla="*/ 4479 h 47226"/>
                <a:gd name="connsiteX16" fmla="*/ 33781 w 34631"/>
                <a:gd name="connsiteY16" fmla="*/ 7753 h 47226"/>
                <a:gd name="connsiteX17" fmla="*/ 27221 w 34631"/>
                <a:gd name="connsiteY17" fmla="*/ 24218 h 47226"/>
                <a:gd name="connsiteX18" fmla="*/ 33816 w 34631"/>
                <a:gd name="connsiteY18" fmla="*/ 27493 h 4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631" h="47226">
                  <a:moveTo>
                    <a:pt x="33816" y="27493"/>
                  </a:moveTo>
                  <a:cubicBezTo>
                    <a:pt x="32713" y="28590"/>
                    <a:pt x="31615" y="29682"/>
                    <a:pt x="30512" y="30779"/>
                  </a:cubicBezTo>
                  <a:cubicBezTo>
                    <a:pt x="26295" y="33156"/>
                    <a:pt x="20180" y="34065"/>
                    <a:pt x="18791" y="38992"/>
                  </a:cubicBezTo>
                  <a:cubicBezTo>
                    <a:pt x="15979" y="48941"/>
                    <a:pt x="9104" y="47507"/>
                    <a:pt x="1972" y="46547"/>
                  </a:cubicBezTo>
                  <a:cubicBezTo>
                    <a:pt x="9190" y="39197"/>
                    <a:pt x="7761" y="26304"/>
                    <a:pt x="21311" y="23104"/>
                  </a:cubicBezTo>
                  <a:cubicBezTo>
                    <a:pt x="11801" y="16074"/>
                    <a:pt x="6978" y="26755"/>
                    <a:pt x="0" y="22646"/>
                  </a:cubicBezTo>
                  <a:cubicBezTo>
                    <a:pt x="1657" y="16194"/>
                    <a:pt x="6189" y="12160"/>
                    <a:pt x="11476" y="8479"/>
                  </a:cubicBezTo>
                  <a:cubicBezTo>
                    <a:pt x="16585" y="4924"/>
                    <a:pt x="15842" y="8062"/>
                    <a:pt x="16436" y="11731"/>
                  </a:cubicBezTo>
                  <a:cubicBezTo>
                    <a:pt x="16934" y="14800"/>
                    <a:pt x="19751" y="13045"/>
                    <a:pt x="21437" y="12125"/>
                  </a:cubicBezTo>
                  <a:cubicBezTo>
                    <a:pt x="22992" y="11268"/>
                    <a:pt x="26266" y="10485"/>
                    <a:pt x="23654" y="7884"/>
                  </a:cubicBezTo>
                  <a:cubicBezTo>
                    <a:pt x="17031" y="1284"/>
                    <a:pt x="27672" y="4233"/>
                    <a:pt x="27215" y="1164"/>
                  </a:cubicBezTo>
                  <a:cubicBezTo>
                    <a:pt x="28318" y="1164"/>
                    <a:pt x="29415" y="1164"/>
                    <a:pt x="30518" y="1164"/>
                  </a:cubicBezTo>
                  <a:cubicBezTo>
                    <a:pt x="31621" y="-362"/>
                    <a:pt x="32707" y="-425"/>
                    <a:pt x="33776" y="1198"/>
                  </a:cubicBezTo>
                  <a:lnTo>
                    <a:pt x="33776" y="1187"/>
                  </a:lnTo>
                  <a:cubicBezTo>
                    <a:pt x="34530" y="1912"/>
                    <a:pt x="34787" y="2644"/>
                    <a:pt x="34541" y="3375"/>
                  </a:cubicBezTo>
                  <a:cubicBezTo>
                    <a:pt x="34296" y="4107"/>
                    <a:pt x="34050" y="4479"/>
                    <a:pt x="33799" y="4479"/>
                  </a:cubicBezTo>
                  <a:cubicBezTo>
                    <a:pt x="33793" y="5570"/>
                    <a:pt x="33787" y="6662"/>
                    <a:pt x="33781" y="7753"/>
                  </a:cubicBezTo>
                  <a:cubicBezTo>
                    <a:pt x="28609" y="12051"/>
                    <a:pt x="26981" y="17760"/>
                    <a:pt x="27221" y="24218"/>
                  </a:cubicBezTo>
                  <a:cubicBezTo>
                    <a:pt x="29918" y="24298"/>
                    <a:pt x="32393" y="24847"/>
                    <a:pt x="33816" y="27493"/>
                  </a:cubicBezTo>
                  <a:close/>
                </a:path>
              </a:pathLst>
            </a:custGeom>
            <a:grpFill/>
            <a:ln w="5715" cap="flat">
              <a:noFill/>
              <a:prstDash val="solid"/>
              <a:miter/>
            </a:ln>
          </p:spPr>
          <p:txBody>
            <a:bodyPr rtlCol="0" anchor="ctr"/>
            <a:lstStyle/>
            <a:p>
              <a:endParaRPr lang="zh-CN" altLang="en-US"/>
            </a:p>
          </p:txBody>
        </p:sp>
        <p:sp>
          <p:nvSpPr>
            <p:cNvPr id="2714" name="任意多边形: 形状 2713">
              <a:extLst>
                <a:ext uri="{FF2B5EF4-FFF2-40B4-BE49-F238E27FC236}">
                  <a16:creationId xmlns:a16="http://schemas.microsoft.com/office/drawing/2014/main" id="{A6EF3365-D753-45FE-34E9-FBDE7448E4F0}"/>
                </a:ext>
              </a:extLst>
            </p:cNvPr>
            <p:cNvSpPr/>
            <p:nvPr/>
          </p:nvSpPr>
          <p:spPr>
            <a:xfrm>
              <a:off x="4634223" y="5040801"/>
              <a:ext cx="2543" cy="3611"/>
            </a:xfrm>
            <a:custGeom>
              <a:avLst/>
              <a:gdLst>
                <a:gd name="connsiteX0" fmla="*/ 0 w 2543"/>
                <a:gd name="connsiteY0" fmla="*/ 11 h 3611"/>
                <a:gd name="connsiteX1" fmla="*/ 2366 w 2543"/>
                <a:gd name="connsiteY1" fmla="*/ 3252 h 3611"/>
                <a:gd name="connsiteX2" fmla="*/ 17 w 2543"/>
                <a:gd name="connsiteY2" fmla="*/ 0 h 3611"/>
                <a:gd name="connsiteX3" fmla="*/ 0 w 2543"/>
                <a:gd name="connsiteY3" fmla="*/ 11 h 3611"/>
              </a:gdLst>
              <a:ahLst/>
              <a:cxnLst>
                <a:cxn ang="0">
                  <a:pos x="connsiteX0" y="connsiteY0"/>
                </a:cxn>
                <a:cxn ang="0">
                  <a:pos x="connsiteX1" y="connsiteY1"/>
                </a:cxn>
                <a:cxn ang="0">
                  <a:pos x="connsiteX2" y="connsiteY2"/>
                </a:cxn>
                <a:cxn ang="0">
                  <a:pos x="connsiteX3" y="connsiteY3"/>
                </a:cxn>
              </a:cxnLst>
              <a:rect l="l" t="t" r="r" b="b"/>
              <a:pathLst>
                <a:path w="2543" h="3611">
                  <a:moveTo>
                    <a:pt x="0" y="11"/>
                  </a:moveTo>
                  <a:cubicBezTo>
                    <a:pt x="1423" y="731"/>
                    <a:pt x="3097" y="2954"/>
                    <a:pt x="2366" y="3252"/>
                  </a:cubicBezTo>
                  <a:cubicBezTo>
                    <a:pt x="-1372" y="4760"/>
                    <a:pt x="897" y="1109"/>
                    <a:pt x="17" y="0"/>
                  </a:cubicBezTo>
                  <a:lnTo>
                    <a:pt x="0" y="11"/>
                  </a:lnTo>
                  <a:close/>
                </a:path>
              </a:pathLst>
            </a:custGeom>
            <a:grpFill/>
            <a:ln w="5715" cap="flat">
              <a:noFill/>
              <a:prstDash val="solid"/>
              <a:miter/>
            </a:ln>
          </p:spPr>
          <p:txBody>
            <a:bodyPr rtlCol="0" anchor="ctr"/>
            <a:lstStyle/>
            <a:p>
              <a:endParaRPr lang="zh-CN" altLang="en-US"/>
            </a:p>
          </p:txBody>
        </p:sp>
        <p:sp>
          <p:nvSpPr>
            <p:cNvPr id="2715" name="任意多边形: 形状 2714">
              <a:extLst>
                <a:ext uri="{FF2B5EF4-FFF2-40B4-BE49-F238E27FC236}">
                  <a16:creationId xmlns:a16="http://schemas.microsoft.com/office/drawing/2014/main" id="{2A62FD8F-37B2-5AF6-E03F-894FD615F192}"/>
                </a:ext>
              </a:extLst>
            </p:cNvPr>
            <p:cNvSpPr/>
            <p:nvPr/>
          </p:nvSpPr>
          <p:spPr>
            <a:xfrm>
              <a:off x="4641494" y="5044208"/>
              <a:ext cx="3461" cy="4034"/>
            </a:xfrm>
            <a:custGeom>
              <a:avLst/>
              <a:gdLst>
                <a:gd name="connsiteX0" fmla="*/ 2530 w 3461"/>
                <a:gd name="connsiteY0" fmla="*/ 1422 h 4034"/>
                <a:gd name="connsiteX1" fmla="*/ 1376 w 3461"/>
                <a:gd name="connsiteY1" fmla="*/ 4028 h 4034"/>
                <a:gd name="connsiteX2" fmla="*/ 353 w 3461"/>
                <a:gd name="connsiteY2" fmla="*/ 1885 h 4034"/>
                <a:gd name="connsiteX3" fmla="*/ 2553 w 3461"/>
                <a:gd name="connsiteY3" fmla="*/ 16 h 4034"/>
                <a:gd name="connsiteX4" fmla="*/ 2530 w 3461"/>
                <a:gd name="connsiteY4" fmla="*/ 1422 h 4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 h="4034">
                  <a:moveTo>
                    <a:pt x="2530" y="1422"/>
                  </a:moveTo>
                  <a:cubicBezTo>
                    <a:pt x="2153" y="2336"/>
                    <a:pt x="1833" y="3988"/>
                    <a:pt x="1376" y="4028"/>
                  </a:cubicBezTo>
                  <a:cubicBezTo>
                    <a:pt x="107" y="4131"/>
                    <a:pt x="-402" y="3011"/>
                    <a:pt x="353" y="1885"/>
                  </a:cubicBezTo>
                  <a:cubicBezTo>
                    <a:pt x="890" y="1079"/>
                    <a:pt x="2124" y="-155"/>
                    <a:pt x="2553" y="16"/>
                  </a:cubicBezTo>
                  <a:cubicBezTo>
                    <a:pt x="4565" y="839"/>
                    <a:pt x="2622" y="-767"/>
                    <a:pt x="2530" y="1422"/>
                  </a:cubicBezTo>
                  <a:close/>
                </a:path>
              </a:pathLst>
            </a:custGeom>
            <a:grpFill/>
            <a:ln w="5715" cap="flat">
              <a:noFill/>
              <a:prstDash val="solid"/>
              <a:miter/>
            </a:ln>
          </p:spPr>
          <p:txBody>
            <a:bodyPr rtlCol="0" anchor="ctr"/>
            <a:lstStyle/>
            <a:p>
              <a:endParaRPr lang="zh-CN" altLang="en-US"/>
            </a:p>
          </p:txBody>
        </p:sp>
        <p:sp>
          <p:nvSpPr>
            <p:cNvPr id="2716" name="任意多边形: 形状 2715">
              <a:extLst>
                <a:ext uri="{FF2B5EF4-FFF2-40B4-BE49-F238E27FC236}">
                  <a16:creationId xmlns:a16="http://schemas.microsoft.com/office/drawing/2014/main" id="{0A8C31ED-D91B-2A8B-8EF2-979637FBF4A9}"/>
                </a:ext>
              </a:extLst>
            </p:cNvPr>
            <p:cNvSpPr/>
            <p:nvPr/>
          </p:nvSpPr>
          <p:spPr>
            <a:xfrm>
              <a:off x="4644167" y="5019653"/>
              <a:ext cx="3257" cy="1437"/>
            </a:xfrm>
            <a:custGeom>
              <a:avLst/>
              <a:gdLst>
                <a:gd name="connsiteX0" fmla="*/ 0 w 3257"/>
                <a:gd name="connsiteY0" fmla="*/ 1437 h 1437"/>
                <a:gd name="connsiteX1" fmla="*/ 3258 w 3257"/>
                <a:gd name="connsiteY1" fmla="*/ 1375 h 1437"/>
                <a:gd name="connsiteX2" fmla="*/ 0 w 3257"/>
                <a:gd name="connsiteY2" fmla="*/ 1437 h 1437"/>
              </a:gdLst>
              <a:ahLst/>
              <a:cxnLst>
                <a:cxn ang="0">
                  <a:pos x="connsiteX0" y="connsiteY0"/>
                </a:cxn>
                <a:cxn ang="0">
                  <a:pos x="connsiteX1" y="connsiteY1"/>
                </a:cxn>
                <a:cxn ang="0">
                  <a:pos x="connsiteX2" y="connsiteY2"/>
                </a:cxn>
              </a:cxnLst>
              <a:rect l="l" t="t" r="r" b="b"/>
              <a:pathLst>
                <a:path w="3257" h="1437">
                  <a:moveTo>
                    <a:pt x="0" y="1437"/>
                  </a:moveTo>
                  <a:cubicBezTo>
                    <a:pt x="1052" y="-477"/>
                    <a:pt x="2137" y="-460"/>
                    <a:pt x="3258" y="1375"/>
                  </a:cubicBezTo>
                  <a:cubicBezTo>
                    <a:pt x="2172" y="1403"/>
                    <a:pt x="1086" y="1420"/>
                    <a:pt x="0" y="1437"/>
                  </a:cubicBezTo>
                  <a:close/>
                </a:path>
              </a:pathLst>
            </a:custGeom>
            <a:grpFill/>
            <a:ln w="5715" cap="flat">
              <a:noFill/>
              <a:prstDash val="solid"/>
              <a:miter/>
            </a:ln>
          </p:spPr>
          <p:txBody>
            <a:bodyPr rtlCol="0" anchor="ctr"/>
            <a:lstStyle/>
            <a:p>
              <a:endParaRPr lang="zh-CN" altLang="en-US"/>
            </a:p>
          </p:txBody>
        </p:sp>
        <p:sp>
          <p:nvSpPr>
            <p:cNvPr id="2717" name="任意多边形: 形状 2716">
              <a:extLst>
                <a:ext uri="{FF2B5EF4-FFF2-40B4-BE49-F238E27FC236}">
                  <a16:creationId xmlns:a16="http://schemas.microsoft.com/office/drawing/2014/main" id="{828C7F1F-9AAF-1F2C-2AD1-9AB6ACD3FCE5}"/>
                </a:ext>
              </a:extLst>
            </p:cNvPr>
            <p:cNvSpPr/>
            <p:nvPr/>
          </p:nvSpPr>
          <p:spPr>
            <a:xfrm>
              <a:off x="5370875" y="4830277"/>
              <a:ext cx="36198" cy="41419"/>
            </a:xfrm>
            <a:custGeom>
              <a:avLst/>
              <a:gdLst>
                <a:gd name="connsiteX0" fmla="*/ 29587 w 36198"/>
                <a:gd name="connsiteY0" fmla="*/ 0 h 41419"/>
                <a:gd name="connsiteX1" fmla="*/ 32890 w 36198"/>
                <a:gd name="connsiteY1" fmla="*/ 17 h 41419"/>
                <a:gd name="connsiteX2" fmla="*/ 36147 w 36198"/>
                <a:gd name="connsiteY2" fmla="*/ 3337 h 41419"/>
                <a:gd name="connsiteX3" fmla="*/ 36170 w 36198"/>
                <a:gd name="connsiteY3" fmla="*/ 6578 h 41419"/>
                <a:gd name="connsiteX4" fmla="*/ 32890 w 36198"/>
                <a:gd name="connsiteY4" fmla="*/ 9881 h 41419"/>
                <a:gd name="connsiteX5" fmla="*/ 29592 w 36198"/>
                <a:gd name="connsiteY5" fmla="*/ 9881 h 41419"/>
                <a:gd name="connsiteX6" fmla="*/ 29055 w 36198"/>
                <a:gd name="connsiteY6" fmla="*/ 9093 h 41419"/>
                <a:gd name="connsiteX7" fmla="*/ 28644 w 36198"/>
                <a:gd name="connsiteY7" fmla="*/ 9950 h 41419"/>
                <a:gd name="connsiteX8" fmla="*/ 29592 w 36198"/>
                <a:gd name="connsiteY8" fmla="*/ 9876 h 41419"/>
                <a:gd name="connsiteX9" fmla="*/ 36199 w 36198"/>
                <a:gd name="connsiteY9" fmla="*/ 13167 h 41419"/>
                <a:gd name="connsiteX10" fmla="*/ 23043 w 36198"/>
                <a:gd name="connsiteY10" fmla="*/ 32901 h 41419"/>
                <a:gd name="connsiteX11" fmla="*/ 18294 w 36198"/>
                <a:gd name="connsiteY11" fmla="*/ 39211 h 41419"/>
                <a:gd name="connsiteX12" fmla="*/ 14808 w 36198"/>
                <a:gd name="connsiteY12" fmla="*/ 41211 h 41419"/>
                <a:gd name="connsiteX13" fmla="*/ 4841 w 36198"/>
                <a:gd name="connsiteY13" fmla="*/ 37005 h 41419"/>
                <a:gd name="connsiteX14" fmla="*/ 3280 w 36198"/>
                <a:gd name="connsiteY14" fmla="*/ 36205 h 41419"/>
                <a:gd name="connsiteX15" fmla="*/ 0 w 36198"/>
                <a:gd name="connsiteY15" fmla="*/ 29610 h 41419"/>
                <a:gd name="connsiteX16" fmla="*/ 6578 w 36198"/>
                <a:gd name="connsiteY16" fmla="*/ 23032 h 41419"/>
                <a:gd name="connsiteX17" fmla="*/ 6572 w 36198"/>
                <a:gd name="connsiteY17" fmla="*/ 23032 h 41419"/>
                <a:gd name="connsiteX18" fmla="*/ 16425 w 36198"/>
                <a:gd name="connsiteY18" fmla="*/ 16419 h 41419"/>
                <a:gd name="connsiteX19" fmla="*/ 19734 w 36198"/>
                <a:gd name="connsiteY19" fmla="*/ 6584 h 41419"/>
                <a:gd name="connsiteX20" fmla="*/ 26289 w 36198"/>
                <a:gd name="connsiteY20" fmla="*/ 3281 h 41419"/>
                <a:gd name="connsiteX21" fmla="*/ 29587 w 36198"/>
                <a:gd name="connsiteY21" fmla="*/ 6 h 41419"/>
                <a:gd name="connsiteX22" fmla="*/ 29587 w 36198"/>
                <a:gd name="connsiteY22" fmla="*/ 0 h 41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6198" h="41419">
                  <a:moveTo>
                    <a:pt x="29587" y="0"/>
                  </a:moveTo>
                  <a:cubicBezTo>
                    <a:pt x="30690" y="6"/>
                    <a:pt x="31787" y="12"/>
                    <a:pt x="32890" y="17"/>
                  </a:cubicBezTo>
                  <a:cubicBezTo>
                    <a:pt x="33976" y="1126"/>
                    <a:pt x="35062" y="2229"/>
                    <a:pt x="36147" y="3337"/>
                  </a:cubicBezTo>
                  <a:cubicBezTo>
                    <a:pt x="36159" y="4418"/>
                    <a:pt x="36170" y="5498"/>
                    <a:pt x="36170" y="6578"/>
                  </a:cubicBezTo>
                  <a:cubicBezTo>
                    <a:pt x="34987" y="7590"/>
                    <a:pt x="33942" y="8744"/>
                    <a:pt x="32890" y="9881"/>
                  </a:cubicBezTo>
                  <a:cubicBezTo>
                    <a:pt x="31793" y="9881"/>
                    <a:pt x="30690" y="9881"/>
                    <a:pt x="29592" y="9881"/>
                  </a:cubicBezTo>
                  <a:cubicBezTo>
                    <a:pt x="29592" y="9881"/>
                    <a:pt x="29055" y="9098"/>
                    <a:pt x="29055" y="9093"/>
                  </a:cubicBezTo>
                  <a:cubicBezTo>
                    <a:pt x="29055" y="9093"/>
                    <a:pt x="28644" y="9950"/>
                    <a:pt x="28644" y="9950"/>
                  </a:cubicBezTo>
                  <a:cubicBezTo>
                    <a:pt x="28644" y="9950"/>
                    <a:pt x="29592" y="9876"/>
                    <a:pt x="29592" y="9876"/>
                  </a:cubicBezTo>
                  <a:cubicBezTo>
                    <a:pt x="29432" y="15716"/>
                    <a:pt x="32638" y="14796"/>
                    <a:pt x="36199" y="13167"/>
                  </a:cubicBezTo>
                  <a:cubicBezTo>
                    <a:pt x="36147" y="22637"/>
                    <a:pt x="26969" y="26020"/>
                    <a:pt x="23043" y="32901"/>
                  </a:cubicBezTo>
                  <a:cubicBezTo>
                    <a:pt x="21488" y="35021"/>
                    <a:pt x="19883" y="37102"/>
                    <a:pt x="18294" y="39211"/>
                  </a:cubicBezTo>
                  <a:cubicBezTo>
                    <a:pt x="17299" y="40177"/>
                    <a:pt x="16145" y="40845"/>
                    <a:pt x="14808" y="41211"/>
                  </a:cubicBezTo>
                  <a:cubicBezTo>
                    <a:pt x="10298" y="42611"/>
                    <a:pt x="8984" y="36502"/>
                    <a:pt x="4841" y="37005"/>
                  </a:cubicBezTo>
                  <a:cubicBezTo>
                    <a:pt x="4309" y="36742"/>
                    <a:pt x="3795" y="36473"/>
                    <a:pt x="3280" y="36205"/>
                  </a:cubicBezTo>
                  <a:cubicBezTo>
                    <a:pt x="2189" y="34004"/>
                    <a:pt x="1092" y="31810"/>
                    <a:pt x="0" y="29610"/>
                  </a:cubicBezTo>
                  <a:cubicBezTo>
                    <a:pt x="1749" y="26969"/>
                    <a:pt x="3869" y="24712"/>
                    <a:pt x="6578" y="23032"/>
                  </a:cubicBezTo>
                  <a:lnTo>
                    <a:pt x="6572" y="23032"/>
                  </a:lnTo>
                  <a:cubicBezTo>
                    <a:pt x="13265" y="25906"/>
                    <a:pt x="11779" y="16591"/>
                    <a:pt x="16425" y="16419"/>
                  </a:cubicBezTo>
                  <a:cubicBezTo>
                    <a:pt x="20305" y="14076"/>
                    <a:pt x="19608" y="10190"/>
                    <a:pt x="19734" y="6584"/>
                  </a:cubicBezTo>
                  <a:cubicBezTo>
                    <a:pt x="21923" y="5481"/>
                    <a:pt x="24106" y="4378"/>
                    <a:pt x="26289" y="3281"/>
                  </a:cubicBezTo>
                  <a:cubicBezTo>
                    <a:pt x="27123" y="1920"/>
                    <a:pt x="28506" y="1114"/>
                    <a:pt x="29587" y="6"/>
                  </a:cubicBezTo>
                  <a:lnTo>
                    <a:pt x="29587" y="0"/>
                  </a:lnTo>
                  <a:close/>
                </a:path>
              </a:pathLst>
            </a:custGeom>
            <a:grpFill/>
            <a:ln w="5715" cap="flat">
              <a:noFill/>
              <a:prstDash val="solid"/>
              <a:miter/>
            </a:ln>
          </p:spPr>
          <p:txBody>
            <a:bodyPr rtlCol="0" anchor="ctr"/>
            <a:lstStyle/>
            <a:p>
              <a:endParaRPr lang="zh-CN" altLang="en-US"/>
            </a:p>
          </p:txBody>
        </p:sp>
        <p:sp>
          <p:nvSpPr>
            <p:cNvPr id="2718" name="任意多边形: 形状 2717">
              <a:extLst>
                <a:ext uri="{FF2B5EF4-FFF2-40B4-BE49-F238E27FC236}">
                  <a16:creationId xmlns:a16="http://schemas.microsoft.com/office/drawing/2014/main" id="{9EC9D996-6F12-18EC-D50E-7344F14D0BE3}"/>
                </a:ext>
              </a:extLst>
            </p:cNvPr>
            <p:cNvSpPr/>
            <p:nvPr/>
          </p:nvSpPr>
          <p:spPr>
            <a:xfrm>
              <a:off x="5483117" y="4748759"/>
              <a:ext cx="15864" cy="13543"/>
            </a:xfrm>
            <a:custGeom>
              <a:avLst/>
              <a:gdLst>
                <a:gd name="connsiteX0" fmla="*/ 0 w 15864"/>
                <a:gd name="connsiteY0" fmla="*/ 13544 h 13543"/>
                <a:gd name="connsiteX1" fmla="*/ 15865 w 15864"/>
                <a:gd name="connsiteY1" fmla="*/ 948 h 13543"/>
                <a:gd name="connsiteX2" fmla="*/ 0 w 15864"/>
                <a:gd name="connsiteY2" fmla="*/ 13544 h 13543"/>
              </a:gdLst>
              <a:ahLst/>
              <a:cxnLst>
                <a:cxn ang="0">
                  <a:pos x="connsiteX0" y="connsiteY0"/>
                </a:cxn>
                <a:cxn ang="0">
                  <a:pos x="connsiteX1" y="connsiteY1"/>
                </a:cxn>
                <a:cxn ang="0">
                  <a:pos x="connsiteX2" y="connsiteY2"/>
                </a:cxn>
              </a:cxnLst>
              <a:rect l="l" t="t" r="r" b="b"/>
              <a:pathLst>
                <a:path w="15864" h="13543">
                  <a:moveTo>
                    <a:pt x="0" y="13544"/>
                  </a:moveTo>
                  <a:cubicBezTo>
                    <a:pt x="1834" y="1691"/>
                    <a:pt x="5532" y="-1955"/>
                    <a:pt x="15865" y="948"/>
                  </a:cubicBezTo>
                  <a:cubicBezTo>
                    <a:pt x="12133" y="7097"/>
                    <a:pt x="7624" y="9406"/>
                    <a:pt x="0" y="13544"/>
                  </a:cubicBezTo>
                  <a:close/>
                </a:path>
              </a:pathLst>
            </a:custGeom>
            <a:grpFill/>
            <a:ln w="5715" cap="flat">
              <a:noFill/>
              <a:prstDash val="solid"/>
              <a:miter/>
            </a:ln>
          </p:spPr>
          <p:txBody>
            <a:bodyPr rtlCol="0" anchor="ctr"/>
            <a:lstStyle/>
            <a:p>
              <a:endParaRPr lang="zh-CN" altLang="en-US"/>
            </a:p>
          </p:txBody>
        </p:sp>
        <p:sp>
          <p:nvSpPr>
            <p:cNvPr id="2719" name="任意多边形: 形状 2718">
              <a:extLst>
                <a:ext uri="{FF2B5EF4-FFF2-40B4-BE49-F238E27FC236}">
                  <a16:creationId xmlns:a16="http://schemas.microsoft.com/office/drawing/2014/main" id="{7B0A2E43-F5A1-F4A6-75C2-875982017F93}"/>
                </a:ext>
              </a:extLst>
            </p:cNvPr>
            <p:cNvSpPr/>
            <p:nvPr/>
          </p:nvSpPr>
          <p:spPr>
            <a:xfrm>
              <a:off x="5511377" y="4729147"/>
              <a:ext cx="7482" cy="4888"/>
            </a:xfrm>
            <a:custGeom>
              <a:avLst/>
              <a:gdLst>
                <a:gd name="connsiteX0" fmla="*/ 7471 w 7482"/>
                <a:gd name="connsiteY0" fmla="*/ 2461 h 4888"/>
                <a:gd name="connsiteX1" fmla="*/ 4516 w 7482"/>
                <a:gd name="connsiteY1" fmla="*/ 3850 h 4888"/>
                <a:gd name="connsiteX2" fmla="*/ 298 w 7482"/>
                <a:gd name="connsiteY2" fmla="*/ 4084 h 4888"/>
                <a:gd name="connsiteX3" fmla="*/ 3647 w 7482"/>
                <a:gd name="connsiteY3" fmla="*/ 61 h 4888"/>
                <a:gd name="connsiteX4" fmla="*/ 7482 w 7482"/>
                <a:gd name="connsiteY4" fmla="*/ 2456 h 4888"/>
                <a:gd name="connsiteX5" fmla="*/ 7471 w 7482"/>
                <a:gd name="connsiteY5" fmla="*/ 2456 h 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82" h="4888">
                  <a:moveTo>
                    <a:pt x="7471" y="2461"/>
                  </a:moveTo>
                  <a:cubicBezTo>
                    <a:pt x="6488" y="2924"/>
                    <a:pt x="5499" y="3376"/>
                    <a:pt x="4516" y="3850"/>
                  </a:cubicBezTo>
                  <a:cubicBezTo>
                    <a:pt x="3093" y="4542"/>
                    <a:pt x="1001" y="5668"/>
                    <a:pt x="298" y="4084"/>
                  </a:cubicBezTo>
                  <a:cubicBezTo>
                    <a:pt x="-862" y="1484"/>
                    <a:pt x="1596" y="473"/>
                    <a:pt x="3647" y="61"/>
                  </a:cubicBezTo>
                  <a:cubicBezTo>
                    <a:pt x="5419" y="-293"/>
                    <a:pt x="6642" y="947"/>
                    <a:pt x="7482" y="2456"/>
                  </a:cubicBezTo>
                  <a:lnTo>
                    <a:pt x="7471" y="2456"/>
                  </a:lnTo>
                  <a:close/>
                </a:path>
              </a:pathLst>
            </a:custGeom>
            <a:grpFill/>
            <a:ln w="5715" cap="flat">
              <a:noFill/>
              <a:prstDash val="solid"/>
              <a:miter/>
            </a:ln>
          </p:spPr>
          <p:txBody>
            <a:bodyPr rtlCol="0" anchor="ctr"/>
            <a:lstStyle/>
            <a:p>
              <a:endParaRPr lang="zh-CN" altLang="en-US"/>
            </a:p>
          </p:txBody>
        </p:sp>
        <p:sp>
          <p:nvSpPr>
            <p:cNvPr id="2720" name="任意多边形: 形状 2719">
              <a:extLst>
                <a:ext uri="{FF2B5EF4-FFF2-40B4-BE49-F238E27FC236}">
                  <a16:creationId xmlns:a16="http://schemas.microsoft.com/office/drawing/2014/main" id="{D5F8BA21-939D-976B-8A8E-678C21D8A384}"/>
                </a:ext>
              </a:extLst>
            </p:cNvPr>
            <p:cNvSpPr/>
            <p:nvPr/>
          </p:nvSpPr>
          <p:spPr>
            <a:xfrm>
              <a:off x="5502405" y="4728316"/>
              <a:ext cx="2548" cy="3588"/>
            </a:xfrm>
            <a:custGeom>
              <a:avLst/>
              <a:gdLst>
                <a:gd name="connsiteX0" fmla="*/ 0 w 2548"/>
                <a:gd name="connsiteY0" fmla="*/ 0 h 3588"/>
                <a:gd name="connsiteX1" fmla="*/ 2372 w 2548"/>
                <a:gd name="connsiteY1" fmla="*/ 3217 h 3588"/>
                <a:gd name="connsiteX2" fmla="*/ 17 w 2548"/>
                <a:gd name="connsiteY2" fmla="*/ 0 h 3588"/>
                <a:gd name="connsiteX3" fmla="*/ 0 w 2548"/>
                <a:gd name="connsiteY3" fmla="*/ 0 h 3588"/>
              </a:gdLst>
              <a:ahLst/>
              <a:cxnLst>
                <a:cxn ang="0">
                  <a:pos x="connsiteX0" y="connsiteY0"/>
                </a:cxn>
                <a:cxn ang="0">
                  <a:pos x="connsiteX1" y="connsiteY1"/>
                </a:cxn>
                <a:cxn ang="0">
                  <a:pos x="connsiteX2" y="connsiteY2"/>
                </a:cxn>
                <a:cxn ang="0">
                  <a:pos x="connsiteX3" y="connsiteY3"/>
                </a:cxn>
              </a:cxnLst>
              <a:rect l="l" t="t" r="r" b="b"/>
              <a:pathLst>
                <a:path w="2548" h="3588">
                  <a:moveTo>
                    <a:pt x="0" y="0"/>
                  </a:moveTo>
                  <a:cubicBezTo>
                    <a:pt x="1417" y="720"/>
                    <a:pt x="3103" y="2920"/>
                    <a:pt x="2372" y="3217"/>
                  </a:cubicBezTo>
                  <a:cubicBezTo>
                    <a:pt x="-1343" y="4749"/>
                    <a:pt x="869" y="1120"/>
                    <a:pt x="17" y="0"/>
                  </a:cubicBezTo>
                  <a:lnTo>
                    <a:pt x="0" y="0"/>
                  </a:lnTo>
                  <a:close/>
                </a:path>
              </a:pathLst>
            </a:custGeom>
            <a:grpFill/>
            <a:ln w="5715" cap="flat">
              <a:noFill/>
              <a:prstDash val="solid"/>
              <a:miter/>
            </a:ln>
          </p:spPr>
          <p:txBody>
            <a:bodyPr rtlCol="0" anchor="ctr"/>
            <a:lstStyle/>
            <a:p>
              <a:endParaRPr lang="zh-CN" altLang="en-US"/>
            </a:p>
          </p:txBody>
        </p:sp>
        <p:sp>
          <p:nvSpPr>
            <p:cNvPr id="2721" name="任意多边形: 形状 2720">
              <a:extLst>
                <a:ext uri="{FF2B5EF4-FFF2-40B4-BE49-F238E27FC236}">
                  <a16:creationId xmlns:a16="http://schemas.microsoft.com/office/drawing/2014/main" id="{7EE7C5B2-5752-96C9-0427-F142A023131E}"/>
                </a:ext>
              </a:extLst>
            </p:cNvPr>
            <p:cNvSpPr/>
            <p:nvPr/>
          </p:nvSpPr>
          <p:spPr>
            <a:xfrm>
              <a:off x="5459640" y="4942132"/>
              <a:ext cx="53815" cy="85213"/>
            </a:xfrm>
            <a:custGeom>
              <a:avLst/>
              <a:gdLst>
                <a:gd name="connsiteX0" fmla="*/ 19751 w 53815"/>
                <a:gd name="connsiteY0" fmla="*/ 36182 h 85213"/>
                <a:gd name="connsiteX1" fmla="*/ 33050 w 53815"/>
                <a:gd name="connsiteY1" fmla="*/ 25432 h 85213"/>
                <a:gd name="connsiteX2" fmla="*/ 37776 w 53815"/>
                <a:gd name="connsiteY2" fmla="*/ 11093 h 85213"/>
                <a:gd name="connsiteX3" fmla="*/ 40714 w 53815"/>
                <a:gd name="connsiteY3" fmla="*/ 6766 h 85213"/>
                <a:gd name="connsiteX4" fmla="*/ 49349 w 53815"/>
                <a:gd name="connsiteY4" fmla="*/ 0 h 85213"/>
                <a:gd name="connsiteX5" fmla="*/ 51464 w 53815"/>
                <a:gd name="connsiteY5" fmla="*/ 8549 h 85213"/>
                <a:gd name="connsiteX6" fmla="*/ 45606 w 53815"/>
                <a:gd name="connsiteY6" fmla="*/ 19219 h 85213"/>
                <a:gd name="connsiteX7" fmla="*/ 35324 w 53815"/>
                <a:gd name="connsiteY7" fmla="*/ 43079 h 85213"/>
                <a:gd name="connsiteX8" fmla="*/ 39508 w 53815"/>
                <a:gd name="connsiteY8" fmla="*/ 59224 h 85213"/>
                <a:gd name="connsiteX9" fmla="*/ 39502 w 53815"/>
                <a:gd name="connsiteY9" fmla="*/ 59224 h 85213"/>
                <a:gd name="connsiteX10" fmla="*/ 17545 w 53815"/>
                <a:gd name="connsiteY10" fmla="*/ 79650 h 85213"/>
                <a:gd name="connsiteX11" fmla="*/ 13453 w 53815"/>
                <a:gd name="connsiteY11" fmla="*/ 80496 h 85213"/>
                <a:gd name="connsiteX12" fmla="*/ 23 w 53815"/>
                <a:gd name="connsiteY12" fmla="*/ 78941 h 85213"/>
                <a:gd name="connsiteX13" fmla="*/ 17 w 53815"/>
                <a:gd name="connsiteY13" fmla="*/ 75649 h 85213"/>
                <a:gd name="connsiteX14" fmla="*/ 0 w 53815"/>
                <a:gd name="connsiteY14" fmla="*/ 62476 h 85213"/>
                <a:gd name="connsiteX15" fmla="*/ 577 w 53815"/>
                <a:gd name="connsiteY15" fmla="*/ 52881 h 85213"/>
                <a:gd name="connsiteX16" fmla="*/ 7150 w 53815"/>
                <a:gd name="connsiteY16" fmla="*/ 49926 h 85213"/>
                <a:gd name="connsiteX17" fmla="*/ 11253 w 53815"/>
                <a:gd name="connsiteY17" fmla="*/ 46674 h 85213"/>
                <a:gd name="connsiteX18" fmla="*/ 19751 w 53815"/>
                <a:gd name="connsiteY18" fmla="*/ 36182 h 8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815" h="85213">
                  <a:moveTo>
                    <a:pt x="19751" y="36182"/>
                  </a:moveTo>
                  <a:cubicBezTo>
                    <a:pt x="24066" y="32524"/>
                    <a:pt x="26500" y="27289"/>
                    <a:pt x="33050" y="25432"/>
                  </a:cubicBezTo>
                  <a:cubicBezTo>
                    <a:pt x="39645" y="23563"/>
                    <a:pt x="39502" y="22185"/>
                    <a:pt x="37776" y="11093"/>
                  </a:cubicBezTo>
                  <a:cubicBezTo>
                    <a:pt x="37285" y="7944"/>
                    <a:pt x="38696" y="7041"/>
                    <a:pt x="40714" y="6766"/>
                  </a:cubicBezTo>
                  <a:cubicBezTo>
                    <a:pt x="45051" y="6178"/>
                    <a:pt x="46086" y="1737"/>
                    <a:pt x="49349" y="0"/>
                  </a:cubicBezTo>
                  <a:cubicBezTo>
                    <a:pt x="49841" y="2954"/>
                    <a:pt x="57602" y="4492"/>
                    <a:pt x="51464" y="8549"/>
                  </a:cubicBezTo>
                  <a:cubicBezTo>
                    <a:pt x="47326" y="11287"/>
                    <a:pt x="46383" y="14830"/>
                    <a:pt x="45606" y="19219"/>
                  </a:cubicBezTo>
                  <a:cubicBezTo>
                    <a:pt x="44080" y="27883"/>
                    <a:pt x="42840" y="36262"/>
                    <a:pt x="35324" y="43079"/>
                  </a:cubicBezTo>
                  <a:cubicBezTo>
                    <a:pt x="28969" y="48840"/>
                    <a:pt x="34867" y="54595"/>
                    <a:pt x="39508" y="59224"/>
                  </a:cubicBezTo>
                  <a:cubicBezTo>
                    <a:pt x="39508" y="59224"/>
                    <a:pt x="39502" y="59224"/>
                    <a:pt x="39502" y="59224"/>
                  </a:cubicBezTo>
                  <a:cubicBezTo>
                    <a:pt x="31747" y="65562"/>
                    <a:pt x="27626" y="75815"/>
                    <a:pt x="17545" y="79650"/>
                  </a:cubicBezTo>
                  <a:cubicBezTo>
                    <a:pt x="16213" y="80101"/>
                    <a:pt x="14836" y="80370"/>
                    <a:pt x="13453" y="80496"/>
                  </a:cubicBezTo>
                  <a:cubicBezTo>
                    <a:pt x="8653" y="82873"/>
                    <a:pt x="3178" y="90606"/>
                    <a:pt x="23" y="78941"/>
                  </a:cubicBezTo>
                  <a:cubicBezTo>
                    <a:pt x="23" y="77844"/>
                    <a:pt x="17" y="76746"/>
                    <a:pt x="17" y="75649"/>
                  </a:cubicBezTo>
                  <a:cubicBezTo>
                    <a:pt x="326" y="71260"/>
                    <a:pt x="1194" y="66866"/>
                    <a:pt x="0" y="62476"/>
                  </a:cubicBezTo>
                  <a:cubicBezTo>
                    <a:pt x="149" y="59265"/>
                    <a:pt x="-200" y="55927"/>
                    <a:pt x="577" y="52881"/>
                  </a:cubicBezTo>
                  <a:cubicBezTo>
                    <a:pt x="1343" y="49897"/>
                    <a:pt x="2595" y="46612"/>
                    <a:pt x="7150" y="49926"/>
                  </a:cubicBezTo>
                  <a:cubicBezTo>
                    <a:pt x="9767" y="51835"/>
                    <a:pt x="16573" y="57470"/>
                    <a:pt x="11253" y="46674"/>
                  </a:cubicBezTo>
                  <a:cubicBezTo>
                    <a:pt x="7812" y="39702"/>
                    <a:pt x="21328" y="43434"/>
                    <a:pt x="19751" y="36182"/>
                  </a:cubicBezTo>
                  <a:close/>
                </a:path>
              </a:pathLst>
            </a:custGeom>
            <a:grpFill/>
            <a:ln w="5715" cap="flat">
              <a:noFill/>
              <a:prstDash val="solid"/>
              <a:miter/>
            </a:ln>
          </p:spPr>
          <p:txBody>
            <a:bodyPr rtlCol="0" anchor="ctr"/>
            <a:lstStyle/>
            <a:p>
              <a:endParaRPr lang="zh-CN" altLang="en-US"/>
            </a:p>
          </p:txBody>
        </p:sp>
        <p:sp>
          <p:nvSpPr>
            <p:cNvPr id="2722" name="任意多边形: 形状 2721">
              <a:extLst>
                <a:ext uri="{FF2B5EF4-FFF2-40B4-BE49-F238E27FC236}">
                  <a16:creationId xmlns:a16="http://schemas.microsoft.com/office/drawing/2014/main" id="{B4DF7BF4-B9F2-E5A6-F2E2-3CB3B4B1B8D2}"/>
                </a:ext>
              </a:extLst>
            </p:cNvPr>
            <p:cNvSpPr/>
            <p:nvPr/>
          </p:nvSpPr>
          <p:spPr>
            <a:xfrm>
              <a:off x="5510428" y="4937165"/>
              <a:ext cx="48738" cy="56332"/>
            </a:xfrm>
            <a:custGeom>
              <a:avLst/>
              <a:gdLst>
                <a:gd name="connsiteX0" fmla="*/ 47921 w 48738"/>
                <a:gd name="connsiteY0" fmla="*/ 27992 h 56332"/>
                <a:gd name="connsiteX1" fmla="*/ 47881 w 48738"/>
                <a:gd name="connsiteY1" fmla="*/ 31267 h 56332"/>
                <a:gd name="connsiteX2" fmla="*/ 44606 w 48738"/>
                <a:gd name="connsiteY2" fmla="*/ 34570 h 56332"/>
                <a:gd name="connsiteX3" fmla="*/ 44601 w 48738"/>
                <a:gd name="connsiteY3" fmla="*/ 34570 h 56332"/>
                <a:gd name="connsiteX4" fmla="*/ 41320 w 48738"/>
                <a:gd name="connsiteY4" fmla="*/ 37862 h 56332"/>
                <a:gd name="connsiteX5" fmla="*/ 41314 w 48738"/>
                <a:gd name="connsiteY5" fmla="*/ 37862 h 56332"/>
                <a:gd name="connsiteX6" fmla="*/ 29919 w 48738"/>
                <a:gd name="connsiteY6" fmla="*/ 39936 h 56332"/>
                <a:gd name="connsiteX7" fmla="*/ 21929 w 48738"/>
                <a:gd name="connsiteY7" fmla="*/ 44423 h 56332"/>
                <a:gd name="connsiteX8" fmla="*/ 18597 w 48738"/>
                <a:gd name="connsiteY8" fmla="*/ 47372 h 56332"/>
                <a:gd name="connsiteX9" fmla="*/ 16460 w 48738"/>
                <a:gd name="connsiteY9" fmla="*/ 55881 h 56332"/>
                <a:gd name="connsiteX10" fmla="*/ 3384 w 48738"/>
                <a:gd name="connsiteY10" fmla="*/ 51749 h 56332"/>
                <a:gd name="connsiteX11" fmla="*/ 1007 w 48738"/>
                <a:gd name="connsiteY11" fmla="*/ 41731 h 56332"/>
                <a:gd name="connsiteX12" fmla="*/ 7945 w 48738"/>
                <a:gd name="connsiteY12" fmla="*/ 24123 h 56332"/>
                <a:gd name="connsiteX13" fmla="*/ 11711 w 48738"/>
                <a:gd name="connsiteY13" fmla="*/ 21437 h 56332"/>
                <a:gd name="connsiteX14" fmla="*/ 13425 w 48738"/>
                <a:gd name="connsiteY14" fmla="*/ 21448 h 56332"/>
                <a:gd name="connsiteX15" fmla="*/ 18517 w 48738"/>
                <a:gd name="connsiteY15" fmla="*/ 19980 h 56332"/>
                <a:gd name="connsiteX16" fmla="*/ 21598 w 48738"/>
                <a:gd name="connsiteY16" fmla="*/ 21403 h 56332"/>
                <a:gd name="connsiteX17" fmla="*/ 28039 w 48738"/>
                <a:gd name="connsiteY17" fmla="*/ 19877 h 56332"/>
                <a:gd name="connsiteX18" fmla="*/ 34136 w 48738"/>
                <a:gd name="connsiteY18" fmla="*/ 0 h 56332"/>
                <a:gd name="connsiteX19" fmla="*/ 35262 w 48738"/>
                <a:gd name="connsiteY19" fmla="*/ 17208 h 56332"/>
                <a:gd name="connsiteX20" fmla="*/ 41309 w 48738"/>
                <a:gd name="connsiteY20" fmla="*/ 24683 h 56332"/>
                <a:gd name="connsiteX21" fmla="*/ 47904 w 48738"/>
                <a:gd name="connsiteY21" fmla="*/ 24683 h 56332"/>
                <a:gd name="connsiteX22" fmla="*/ 47904 w 48738"/>
                <a:gd name="connsiteY22" fmla="*/ 24700 h 56332"/>
                <a:gd name="connsiteX23" fmla="*/ 48653 w 48738"/>
                <a:gd name="connsiteY23" fmla="*/ 26889 h 56332"/>
                <a:gd name="connsiteX24" fmla="*/ 47921 w 48738"/>
                <a:gd name="connsiteY24" fmla="*/ 27992 h 5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738" h="56332">
                  <a:moveTo>
                    <a:pt x="47921" y="27992"/>
                  </a:moveTo>
                  <a:cubicBezTo>
                    <a:pt x="47910" y="29084"/>
                    <a:pt x="47892" y="30175"/>
                    <a:pt x="47881" y="31267"/>
                  </a:cubicBezTo>
                  <a:cubicBezTo>
                    <a:pt x="46687" y="32267"/>
                    <a:pt x="45704" y="33473"/>
                    <a:pt x="44606" y="34570"/>
                  </a:cubicBezTo>
                  <a:lnTo>
                    <a:pt x="44601" y="34570"/>
                  </a:lnTo>
                  <a:cubicBezTo>
                    <a:pt x="43509" y="35667"/>
                    <a:pt x="42297" y="36650"/>
                    <a:pt x="41320" y="37862"/>
                  </a:cubicBezTo>
                  <a:lnTo>
                    <a:pt x="41314" y="37862"/>
                  </a:lnTo>
                  <a:cubicBezTo>
                    <a:pt x="37777" y="39616"/>
                    <a:pt x="32176" y="28844"/>
                    <a:pt x="29919" y="39936"/>
                  </a:cubicBezTo>
                  <a:cubicBezTo>
                    <a:pt x="29256" y="43183"/>
                    <a:pt x="25335" y="44080"/>
                    <a:pt x="21929" y="44423"/>
                  </a:cubicBezTo>
                  <a:cubicBezTo>
                    <a:pt x="20232" y="44594"/>
                    <a:pt x="16551" y="44331"/>
                    <a:pt x="18597" y="47372"/>
                  </a:cubicBezTo>
                  <a:cubicBezTo>
                    <a:pt x="21455" y="51618"/>
                    <a:pt x="21466" y="54230"/>
                    <a:pt x="16460" y="55881"/>
                  </a:cubicBezTo>
                  <a:cubicBezTo>
                    <a:pt x="11259" y="57601"/>
                    <a:pt x="7116" y="54012"/>
                    <a:pt x="3384" y="51749"/>
                  </a:cubicBezTo>
                  <a:cubicBezTo>
                    <a:pt x="641" y="50081"/>
                    <a:pt x="-1262" y="44131"/>
                    <a:pt x="1007" y="41731"/>
                  </a:cubicBezTo>
                  <a:cubicBezTo>
                    <a:pt x="5927" y="36536"/>
                    <a:pt x="9699" y="31735"/>
                    <a:pt x="7945" y="24123"/>
                  </a:cubicBezTo>
                  <a:cubicBezTo>
                    <a:pt x="7813" y="23546"/>
                    <a:pt x="10391" y="22346"/>
                    <a:pt x="11711" y="21437"/>
                  </a:cubicBezTo>
                  <a:cubicBezTo>
                    <a:pt x="12282" y="21448"/>
                    <a:pt x="12854" y="21460"/>
                    <a:pt x="13425" y="21448"/>
                  </a:cubicBezTo>
                  <a:cubicBezTo>
                    <a:pt x="15140" y="21031"/>
                    <a:pt x="16797" y="20397"/>
                    <a:pt x="18517" y="19980"/>
                  </a:cubicBezTo>
                  <a:cubicBezTo>
                    <a:pt x="19815" y="19877"/>
                    <a:pt x="20838" y="20357"/>
                    <a:pt x="21598" y="21403"/>
                  </a:cubicBezTo>
                  <a:cubicBezTo>
                    <a:pt x="23992" y="21923"/>
                    <a:pt x="26918" y="24117"/>
                    <a:pt x="28039" y="19877"/>
                  </a:cubicBezTo>
                  <a:cubicBezTo>
                    <a:pt x="29793" y="13242"/>
                    <a:pt x="31325" y="6549"/>
                    <a:pt x="34136" y="0"/>
                  </a:cubicBezTo>
                  <a:cubicBezTo>
                    <a:pt x="37480" y="5669"/>
                    <a:pt x="35857" y="11562"/>
                    <a:pt x="35262" y="17208"/>
                  </a:cubicBezTo>
                  <a:cubicBezTo>
                    <a:pt x="34737" y="22197"/>
                    <a:pt x="36623" y="24346"/>
                    <a:pt x="41309" y="24683"/>
                  </a:cubicBezTo>
                  <a:cubicBezTo>
                    <a:pt x="43509" y="22746"/>
                    <a:pt x="45704" y="22757"/>
                    <a:pt x="47904" y="24683"/>
                  </a:cubicBezTo>
                  <a:lnTo>
                    <a:pt x="47904" y="24700"/>
                  </a:lnTo>
                  <a:cubicBezTo>
                    <a:pt x="48641" y="25426"/>
                    <a:pt x="48887" y="26158"/>
                    <a:pt x="48653" y="26889"/>
                  </a:cubicBezTo>
                  <a:cubicBezTo>
                    <a:pt x="48407" y="27626"/>
                    <a:pt x="48167" y="27992"/>
                    <a:pt x="47921" y="27992"/>
                  </a:cubicBezTo>
                  <a:close/>
                </a:path>
              </a:pathLst>
            </a:custGeom>
            <a:grpFill/>
            <a:ln w="5715" cap="flat">
              <a:noFill/>
              <a:prstDash val="solid"/>
              <a:miter/>
            </a:ln>
          </p:spPr>
          <p:txBody>
            <a:bodyPr rtlCol="0" anchor="ctr"/>
            <a:lstStyle/>
            <a:p>
              <a:endParaRPr lang="zh-CN" altLang="en-US"/>
            </a:p>
          </p:txBody>
        </p:sp>
        <p:sp>
          <p:nvSpPr>
            <p:cNvPr id="2723" name="任意多边形: 形状 2722">
              <a:extLst>
                <a:ext uri="{FF2B5EF4-FFF2-40B4-BE49-F238E27FC236}">
                  <a16:creationId xmlns:a16="http://schemas.microsoft.com/office/drawing/2014/main" id="{1FD7514B-9BFE-7D9B-A6D7-C4AE103E73F1}"/>
                </a:ext>
              </a:extLst>
            </p:cNvPr>
            <p:cNvSpPr/>
            <p:nvPr/>
          </p:nvSpPr>
          <p:spPr>
            <a:xfrm>
              <a:off x="5522101" y="4948710"/>
              <a:ext cx="9924" cy="10803"/>
            </a:xfrm>
            <a:custGeom>
              <a:avLst/>
              <a:gdLst>
                <a:gd name="connsiteX0" fmla="*/ 9925 w 9924"/>
                <a:gd name="connsiteY0" fmla="*/ 9853 h 10803"/>
                <a:gd name="connsiteX1" fmla="*/ 6644 w 9924"/>
                <a:gd name="connsiteY1" fmla="*/ 9887 h 10803"/>
                <a:gd name="connsiteX2" fmla="*/ 38 w 9924"/>
                <a:gd name="connsiteY2" fmla="*/ 9870 h 10803"/>
                <a:gd name="connsiteX3" fmla="*/ 38 w 9924"/>
                <a:gd name="connsiteY3" fmla="*/ 9887 h 10803"/>
                <a:gd name="connsiteX4" fmla="*/ 6622 w 9924"/>
                <a:gd name="connsiteY4" fmla="*/ 0 h 10803"/>
                <a:gd name="connsiteX5" fmla="*/ 9925 w 9924"/>
                <a:gd name="connsiteY5" fmla="*/ 9853 h 1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24" h="10803">
                  <a:moveTo>
                    <a:pt x="9925" y="9853"/>
                  </a:moveTo>
                  <a:cubicBezTo>
                    <a:pt x="8833" y="9864"/>
                    <a:pt x="7736" y="9875"/>
                    <a:pt x="6644" y="9887"/>
                  </a:cubicBezTo>
                  <a:cubicBezTo>
                    <a:pt x="4444" y="9887"/>
                    <a:pt x="2232" y="11961"/>
                    <a:pt x="38" y="9870"/>
                  </a:cubicBezTo>
                  <a:cubicBezTo>
                    <a:pt x="38" y="9870"/>
                    <a:pt x="38" y="9887"/>
                    <a:pt x="38" y="9887"/>
                  </a:cubicBezTo>
                  <a:cubicBezTo>
                    <a:pt x="-488" y="4778"/>
                    <a:pt x="4598" y="3412"/>
                    <a:pt x="6622" y="0"/>
                  </a:cubicBezTo>
                  <a:cubicBezTo>
                    <a:pt x="10485" y="2355"/>
                    <a:pt x="9788" y="6241"/>
                    <a:pt x="9925" y="9853"/>
                  </a:cubicBezTo>
                  <a:close/>
                </a:path>
              </a:pathLst>
            </a:custGeom>
            <a:grpFill/>
            <a:ln w="5715" cap="flat">
              <a:noFill/>
              <a:prstDash val="solid"/>
              <a:miter/>
            </a:ln>
          </p:spPr>
          <p:txBody>
            <a:bodyPr rtlCol="0" anchor="ctr"/>
            <a:lstStyle/>
            <a:p>
              <a:endParaRPr lang="zh-CN" altLang="en-US"/>
            </a:p>
          </p:txBody>
        </p:sp>
        <p:sp>
          <p:nvSpPr>
            <p:cNvPr id="2724" name="任意多边形: 形状 2723">
              <a:extLst>
                <a:ext uri="{FF2B5EF4-FFF2-40B4-BE49-F238E27FC236}">
                  <a16:creationId xmlns:a16="http://schemas.microsoft.com/office/drawing/2014/main" id="{BF78A0EC-ABD5-751E-8565-56650ECCF503}"/>
                </a:ext>
              </a:extLst>
            </p:cNvPr>
            <p:cNvSpPr/>
            <p:nvPr/>
          </p:nvSpPr>
          <p:spPr>
            <a:xfrm>
              <a:off x="5527397" y="5003568"/>
              <a:ext cx="6342" cy="9698"/>
            </a:xfrm>
            <a:custGeom>
              <a:avLst/>
              <a:gdLst>
                <a:gd name="connsiteX0" fmla="*/ 2846 w 6342"/>
                <a:gd name="connsiteY0" fmla="*/ 0 h 9698"/>
                <a:gd name="connsiteX1" fmla="*/ 3812 w 6342"/>
                <a:gd name="connsiteY1" fmla="*/ 8990 h 9698"/>
                <a:gd name="connsiteX2" fmla="*/ 1205 w 6342"/>
                <a:gd name="connsiteY2" fmla="*/ 4035 h 9698"/>
                <a:gd name="connsiteX3" fmla="*/ 2846 w 6342"/>
                <a:gd name="connsiteY3" fmla="*/ 0 h 9698"/>
              </a:gdLst>
              <a:ahLst/>
              <a:cxnLst>
                <a:cxn ang="0">
                  <a:pos x="connsiteX0" y="connsiteY0"/>
                </a:cxn>
                <a:cxn ang="0">
                  <a:pos x="connsiteX1" y="connsiteY1"/>
                </a:cxn>
                <a:cxn ang="0">
                  <a:pos x="connsiteX2" y="connsiteY2"/>
                </a:cxn>
                <a:cxn ang="0">
                  <a:pos x="connsiteX3" y="connsiteY3"/>
                </a:cxn>
              </a:cxnLst>
              <a:rect l="l" t="t" r="r" b="b"/>
              <a:pathLst>
                <a:path w="6342" h="9698">
                  <a:moveTo>
                    <a:pt x="2846" y="0"/>
                  </a:moveTo>
                  <a:cubicBezTo>
                    <a:pt x="6000" y="3132"/>
                    <a:pt x="8355" y="7155"/>
                    <a:pt x="3812" y="8990"/>
                  </a:cubicBezTo>
                  <a:cubicBezTo>
                    <a:pt x="-2789" y="11653"/>
                    <a:pt x="1183" y="6104"/>
                    <a:pt x="1205" y="4035"/>
                  </a:cubicBezTo>
                  <a:cubicBezTo>
                    <a:pt x="1217" y="2766"/>
                    <a:pt x="2189" y="1515"/>
                    <a:pt x="2846" y="0"/>
                  </a:cubicBezTo>
                  <a:close/>
                </a:path>
              </a:pathLst>
            </a:custGeom>
            <a:grpFill/>
            <a:ln w="5715" cap="flat">
              <a:noFill/>
              <a:prstDash val="solid"/>
              <a:miter/>
            </a:ln>
          </p:spPr>
          <p:txBody>
            <a:bodyPr rtlCol="0" anchor="ctr"/>
            <a:lstStyle/>
            <a:p>
              <a:endParaRPr lang="zh-CN" altLang="en-US"/>
            </a:p>
          </p:txBody>
        </p:sp>
        <p:sp>
          <p:nvSpPr>
            <p:cNvPr id="2725" name="任意多边形: 形状 2724">
              <a:extLst>
                <a:ext uri="{FF2B5EF4-FFF2-40B4-BE49-F238E27FC236}">
                  <a16:creationId xmlns:a16="http://schemas.microsoft.com/office/drawing/2014/main" id="{47CA18DE-243E-8F53-2E89-D6309881F7C8}"/>
                </a:ext>
              </a:extLst>
            </p:cNvPr>
            <p:cNvSpPr/>
            <p:nvPr/>
          </p:nvSpPr>
          <p:spPr>
            <a:xfrm>
              <a:off x="5264313" y="4844902"/>
              <a:ext cx="6851" cy="10022"/>
            </a:xfrm>
            <a:custGeom>
              <a:avLst/>
              <a:gdLst>
                <a:gd name="connsiteX0" fmla="*/ 4795 w 6851"/>
                <a:gd name="connsiteY0" fmla="*/ 0 h 10022"/>
                <a:gd name="connsiteX1" fmla="*/ 6578 w 6851"/>
                <a:gd name="connsiteY1" fmla="*/ 3743 h 10022"/>
                <a:gd name="connsiteX2" fmla="*/ 983 w 6851"/>
                <a:gd name="connsiteY2" fmla="*/ 10013 h 10022"/>
                <a:gd name="connsiteX3" fmla="*/ 411 w 6851"/>
                <a:gd name="connsiteY3" fmla="*/ 7304 h 10022"/>
                <a:gd name="connsiteX4" fmla="*/ 4795 w 6851"/>
                <a:gd name="connsiteY4" fmla="*/ 0 h 10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1" h="10022">
                  <a:moveTo>
                    <a:pt x="4795" y="0"/>
                  </a:moveTo>
                  <a:cubicBezTo>
                    <a:pt x="6675" y="777"/>
                    <a:pt x="7258" y="2349"/>
                    <a:pt x="6578" y="3743"/>
                  </a:cubicBezTo>
                  <a:cubicBezTo>
                    <a:pt x="5320" y="6315"/>
                    <a:pt x="5189" y="10247"/>
                    <a:pt x="983" y="10013"/>
                  </a:cubicBezTo>
                  <a:cubicBezTo>
                    <a:pt x="-115" y="9950"/>
                    <a:pt x="-275" y="8412"/>
                    <a:pt x="411" y="7304"/>
                  </a:cubicBezTo>
                  <a:cubicBezTo>
                    <a:pt x="1909" y="4875"/>
                    <a:pt x="354" y="526"/>
                    <a:pt x="4795" y="0"/>
                  </a:cubicBezTo>
                  <a:close/>
                </a:path>
              </a:pathLst>
            </a:custGeom>
            <a:grpFill/>
            <a:ln w="5715" cap="flat">
              <a:noFill/>
              <a:prstDash val="solid"/>
              <a:miter/>
            </a:ln>
          </p:spPr>
          <p:txBody>
            <a:bodyPr rtlCol="0" anchor="ctr"/>
            <a:lstStyle/>
            <a:p>
              <a:endParaRPr lang="zh-CN" altLang="en-US"/>
            </a:p>
          </p:txBody>
        </p:sp>
        <p:sp>
          <p:nvSpPr>
            <p:cNvPr id="2726" name="任意多边形: 形状 2725">
              <a:extLst>
                <a:ext uri="{FF2B5EF4-FFF2-40B4-BE49-F238E27FC236}">
                  <a16:creationId xmlns:a16="http://schemas.microsoft.com/office/drawing/2014/main" id="{FD36EA81-808D-5522-7A44-83805CA55C5D}"/>
                </a:ext>
              </a:extLst>
            </p:cNvPr>
            <p:cNvSpPr/>
            <p:nvPr/>
          </p:nvSpPr>
          <p:spPr>
            <a:xfrm>
              <a:off x="5199859" y="4921487"/>
              <a:ext cx="5183" cy="4196"/>
            </a:xfrm>
            <a:custGeom>
              <a:avLst/>
              <a:gdLst>
                <a:gd name="connsiteX0" fmla="*/ 0 w 5183"/>
                <a:gd name="connsiteY0" fmla="*/ 4196 h 4196"/>
                <a:gd name="connsiteX1" fmla="*/ 4000 w 5183"/>
                <a:gd name="connsiteY1" fmla="*/ 2 h 4196"/>
                <a:gd name="connsiteX2" fmla="*/ 5166 w 5183"/>
                <a:gd name="connsiteY2" fmla="*/ 1802 h 4196"/>
                <a:gd name="connsiteX3" fmla="*/ 17 w 5183"/>
                <a:gd name="connsiteY3" fmla="*/ 4196 h 4196"/>
                <a:gd name="connsiteX4" fmla="*/ 0 w 5183"/>
                <a:gd name="connsiteY4" fmla="*/ 4196 h 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3" h="4196">
                  <a:moveTo>
                    <a:pt x="0" y="4196"/>
                  </a:moveTo>
                  <a:cubicBezTo>
                    <a:pt x="812" y="2287"/>
                    <a:pt x="1760" y="441"/>
                    <a:pt x="4000" y="2"/>
                  </a:cubicBezTo>
                  <a:cubicBezTo>
                    <a:pt x="4286" y="-56"/>
                    <a:pt x="5332" y="1413"/>
                    <a:pt x="5166" y="1802"/>
                  </a:cubicBezTo>
                  <a:cubicBezTo>
                    <a:pt x="4212" y="4030"/>
                    <a:pt x="2023" y="3991"/>
                    <a:pt x="17" y="4196"/>
                  </a:cubicBezTo>
                  <a:lnTo>
                    <a:pt x="0" y="4196"/>
                  </a:lnTo>
                  <a:close/>
                </a:path>
              </a:pathLst>
            </a:custGeom>
            <a:grpFill/>
            <a:ln w="5715" cap="flat">
              <a:noFill/>
              <a:prstDash val="solid"/>
              <a:miter/>
            </a:ln>
          </p:spPr>
          <p:txBody>
            <a:bodyPr rtlCol="0" anchor="ctr"/>
            <a:lstStyle/>
            <a:p>
              <a:endParaRPr lang="zh-CN" altLang="en-US"/>
            </a:p>
          </p:txBody>
        </p:sp>
        <p:sp>
          <p:nvSpPr>
            <p:cNvPr id="2727" name="任意多边形: 形状 2726">
              <a:extLst>
                <a:ext uri="{FF2B5EF4-FFF2-40B4-BE49-F238E27FC236}">
                  <a16:creationId xmlns:a16="http://schemas.microsoft.com/office/drawing/2014/main" id="{5EBEAF17-E16E-5E46-3FAA-E8C4C62D460D}"/>
                </a:ext>
              </a:extLst>
            </p:cNvPr>
            <p:cNvSpPr/>
            <p:nvPr/>
          </p:nvSpPr>
          <p:spPr>
            <a:xfrm>
              <a:off x="5180148" y="4958574"/>
              <a:ext cx="3280" cy="3291"/>
            </a:xfrm>
            <a:custGeom>
              <a:avLst/>
              <a:gdLst>
                <a:gd name="connsiteX0" fmla="*/ 0 w 3280"/>
                <a:gd name="connsiteY0" fmla="*/ 3292 h 3291"/>
                <a:gd name="connsiteX1" fmla="*/ 0 w 3280"/>
                <a:gd name="connsiteY1" fmla="*/ 0 h 3291"/>
                <a:gd name="connsiteX2" fmla="*/ 3280 w 3280"/>
                <a:gd name="connsiteY2" fmla="*/ 0 h 3291"/>
                <a:gd name="connsiteX3" fmla="*/ 3275 w 3280"/>
                <a:gd name="connsiteY3" fmla="*/ 0 h 3291"/>
                <a:gd name="connsiteX4" fmla="*/ 0 w 3280"/>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0" h="3291">
                  <a:moveTo>
                    <a:pt x="0" y="3292"/>
                  </a:moveTo>
                  <a:cubicBezTo>
                    <a:pt x="0" y="2194"/>
                    <a:pt x="0" y="1097"/>
                    <a:pt x="0" y="0"/>
                  </a:cubicBezTo>
                  <a:cubicBezTo>
                    <a:pt x="1092" y="0"/>
                    <a:pt x="2189" y="0"/>
                    <a:pt x="3280" y="0"/>
                  </a:cubicBezTo>
                  <a:lnTo>
                    <a:pt x="3275" y="0"/>
                  </a:lnTo>
                  <a:cubicBezTo>
                    <a:pt x="2183" y="1103"/>
                    <a:pt x="1092" y="2194"/>
                    <a:pt x="0" y="3292"/>
                  </a:cubicBezTo>
                  <a:close/>
                </a:path>
              </a:pathLst>
            </a:custGeom>
            <a:grpFill/>
            <a:ln w="5715" cap="flat">
              <a:noFill/>
              <a:prstDash val="solid"/>
              <a:miter/>
            </a:ln>
          </p:spPr>
          <p:txBody>
            <a:bodyPr rtlCol="0" anchor="ctr"/>
            <a:lstStyle/>
            <a:p>
              <a:endParaRPr lang="zh-CN" altLang="en-US"/>
            </a:p>
          </p:txBody>
        </p:sp>
        <p:sp>
          <p:nvSpPr>
            <p:cNvPr id="2728" name="任意多边形: 形状 2727">
              <a:extLst>
                <a:ext uri="{FF2B5EF4-FFF2-40B4-BE49-F238E27FC236}">
                  <a16:creationId xmlns:a16="http://schemas.microsoft.com/office/drawing/2014/main" id="{7D8A31AB-7C81-BE2C-E73E-97E60BE2A602}"/>
                </a:ext>
              </a:extLst>
            </p:cNvPr>
            <p:cNvSpPr/>
            <p:nvPr/>
          </p:nvSpPr>
          <p:spPr>
            <a:xfrm>
              <a:off x="5183423" y="4957287"/>
              <a:ext cx="1396" cy="1292"/>
            </a:xfrm>
            <a:custGeom>
              <a:avLst/>
              <a:gdLst>
                <a:gd name="connsiteX0" fmla="*/ 6 w 1396"/>
                <a:gd name="connsiteY0" fmla="*/ 1292 h 1292"/>
                <a:gd name="connsiteX1" fmla="*/ 737 w 1396"/>
                <a:gd name="connsiteY1" fmla="*/ 1 h 1292"/>
                <a:gd name="connsiteX2" fmla="*/ 0 w 1396"/>
                <a:gd name="connsiteY2" fmla="*/ 1292 h 1292"/>
                <a:gd name="connsiteX3" fmla="*/ 6 w 1396"/>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6" h="1292">
                  <a:moveTo>
                    <a:pt x="6" y="1292"/>
                  </a:moveTo>
                  <a:cubicBezTo>
                    <a:pt x="257" y="841"/>
                    <a:pt x="594" y="-28"/>
                    <a:pt x="737" y="1"/>
                  </a:cubicBezTo>
                  <a:cubicBezTo>
                    <a:pt x="1823" y="241"/>
                    <a:pt x="1560" y="749"/>
                    <a:pt x="0" y="1292"/>
                  </a:cubicBezTo>
                  <a:lnTo>
                    <a:pt x="6" y="1292"/>
                  </a:lnTo>
                  <a:close/>
                </a:path>
              </a:pathLst>
            </a:custGeom>
            <a:grpFill/>
            <a:ln w="5715" cap="flat">
              <a:noFill/>
              <a:prstDash val="solid"/>
              <a:miter/>
            </a:ln>
          </p:spPr>
          <p:txBody>
            <a:bodyPr rtlCol="0" anchor="ctr"/>
            <a:lstStyle/>
            <a:p>
              <a:endParaRPr lang="zh-CN" altLang="en-US"/>
            </a:p>
          </p:txBody>
        </p:sp>
        <p:sp>
          <p:nvSpPr>
            <p:cNvPr id="2729" name="任意多边形: 形状 2728">
              <a:extLst>
                <a:ext uri="{FF2B5EF4-FFF2-40B4-BE49-F238E27FC236}">
                  <a16:creationId xmlns:a16="http://schemas.microsoft.com/office/drawing/2014/main" id="{CC4CCC63-9F0A-7015-1DF7-33466D50F515}"/>
                </a:ext>
              </a:extLst>
            </p:cNvPr>
            <p:cNvSpPr/>
            <p:nvPr/>
          </p:nvSpPr>
          <p:spPr>
            <a:xfrm>
              <a:off x="5244545" y="490129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2730" name="任意多边形: 形状 2729">
              <a:extLst>
                <a:ext uri="{FF2B5EF4-FFF2-40B4-BE49-F238E27FC236}">
                  <a16:creationId xmlns:a16="http://schemas.microsoft.com/office/drawing/2014/main" id="{6B6AC2EF-6317-FCA9-99BA-1360C04D06DD}"/>
                </a:ext>
              </a:extLst>
            </p:cNvPr>
            <p:cNvSpPr/>
            <p:nvPr/>
          </p:nvSpPr>
          <p:spPr>
            <a:xfrm>
              <a:off x="5268925" y="4866471"/>
              <a:ext cx="3286" cy="3291"/>
            </a:xfrm>
            <a:custGeom>
              <a:avLst/>
              <a:gdLst>
                <a:gd name="connsiteX0" fmla="*/ 3286 w 3286"/>
                <a:gd name="connsiteY0" fmla="*/ 3292 h 3291"/>
                <a:gd name="connsiteX1" fmla="*/ 6 w 3286"/>
                <a:gd name="connsiteY1" fmla="*/ 0 h 3291"/>
                <a:gd name="connsiteX2" fmla="*/ 0 w 3286"/>
                <a:gd name="connsiteY2" fmla="*/ 0 h 3291"/>
                <a:gd name="connsiteX3" fmla="*/ 3286 w 3286"/>
                <a:gd name="connsiteY3" fmla="*/ 3292 h 3291"/>
              </a:gdLst>
              <a:ahLst/>
              <a:cxnLst>
                <a:cxn ang="0">
                  <a:pos x="connsiteX0" y="connsiteY0"/>
                </a:cxn>
                <a:cxn ang="0">
                  <a:pos x="connsiteX1" y="connsiteY1"/>
                </a:cxn>
                <a:cxn ang="0">
                  <a:pos x="connsiteX2" y="connsiteY2"/>
                </a:cxn>
                <a:cxn ang="0">
                  <a:pos x="connsiteX3" y="connsiteY3"/>
                </a:cxn>
              </a:cxnLst>
              <a:rect l="l" t="t" r="r" b="b"/>
              <a:pathLst>
                <a:path w="3286" h="3291">
                  <a:moveTo>
                    <a:pt x="3286" y="3292"/>
                  </a:moveTo>
                  <a:cubicBezTo>
                    <a:pt x="2195" y="2194"/>
                    <a:pt x="1097" y="1097"/>
                    <a:pt x="6" y="0"/>
                  </a:cubicBezTo>
                  <a:lnTo>
                    <a:pt x="0" y="0"/>
                  </a:lnTo>
                  <a:cubicBezTo>
                    <a:pt x="1097" y="1103"/>
                    <a:pt x="2195" y="2194"/>
                    <a:pt x="3286" y="3292"/>
                  </a:cubicBezTo>
                  <a:close/>
                </a:path>
              </a:pathLst>
            </a:custGeom>
            <a:grpFill/>
            <a:ln w="5715" cap="flat">
              <a:noFill/>
              <a:prstDash val="solid"/>
              <a:miter/>
            </a:ln>
          </p:spPr>
          <p:txBody>
            <a:bodyPr rtlCol="0" anchor="ctr"/>
            <a:lstStyle/>
            <a:p>
              <a:endParaRPr lang="zh-CN" altLang="en-US"/>
            </a:p>
          </p:txBody>
        </p:sp>
        <p:sp>
          <p:nvSpPr>
            <p:cNvPr id="2731" name="任意多边形: 形状 2730">
              <a:extLst>
                <a:ext uri="{FF2B5EF4-FFF2-40B4-BE49-F238E27FC236}">
                  <a16:creationId xmlns:a16="http://schemas.microsoft.com/office/drawing/2014/main" id="{0DF7C983-2DEA-B74F-8548-91727E656894}"/>
                </a:ext>
              </a:extLst>
            </p:cNvPr>
            <p:cNvSpPr/>
            <p:nvPr/>
          </p:nvSpPr>
          <p:spPr>
            <a:xfrm>
              <a:off x="5267632" y="4865077"/>
              <a:ext cx="1298" cy="1399"/>
            </a:xfrm>
            <a:custGeom>
              <a:avLst/>
              <a:gdLst>
                <a:gd name="connsiteX0" fmla="*/ 1298 w 1298"/>
                <a:gd name="connsiteY0" fmla="*/ 1399 h 1399"/>
                <a:gd name="connsiteX1" fmla="*/ 1 w 1298"/>
                <a:gd name="connsiteY1" fmla="*/ 668 h 1399"/>
                <a:gd name="connsiteX2" fmla="*/ 1293 w 1298"/>
                <a:gd name="connsiteY2" fmla="*/ 1399 h 1399"/>
                <a:gd name="connsiteX3" fmla="*/ 1298 w 1298"/>
                <a:gd name="connsiteY3" fmla="*/ 1399 h 1399"/>
              </a:gdLst>
              <a:ahLst/>
              <a:cxnLst>
                <a:cxn ang="0">
                  <a:pos x="connsiteX0" y="connsiteY0"/>
                </a:cxn>
                <a:cxn ang="0">
                  <a:pos x="connsiteX1" y="connsiteY1"/>
                </a:cxn>
                <a:cxn ang="0">
                  <a:pos x="connsiteX2" y="connsiteY2"/>
                </a:cxn>
                <a:cxn ang="0">
                  <a:pos x="connsiteX3" y="connsiteY3"/>
                </a:cxn>
              </a:cxnLst>
              <a:rect l="l" t="t" r="r" b="b"/>
              <a:pathLst>
                <a:path w="1298" h="1399">
                  <a:moveTo>
                    <a:pt x="1298" y="1399"/>
                  </a:moveTo>
                  <a:cubicBezTo>
                    <a:pt x="841" y="1154"/>
                    <a:pt x="-33" y="811"/>
                    <a:pt x="1" y="668"/>
                  </a:cubicBezTo>
                  <a:cubicBezTo>
                    <a:pt x="235" y="-430"/>
                    <a:pt x="744" y="-167"/>
                    <a:pt x="1293" y="1399"/>
                  </a:cubicBezTo>
                  <a:lnTo>
                    <a:pt x="1298" y="1399"/>
                  </a:lnTo>
                  <a:close/>
                </a:path>
              </a:pathLst>
            </a:custGeom>
            <a:grpFill/>
            <a:ln w="5715" cap="flat">
              <a:noFill/>
              <a:prstDash val="solid"/>
              <a:miter/>
            </a:ln>
          </p:spPr>
          <p:txBody>
            <a:bodyPr rtlCol="0" anchor="ctr"/>
            <a:lstStyle/>
            <a:p>
              <a:endParaRPr lang="zh-CN" altLang="en-US"/>
            </a:p>
          </p:txBody>
        </p:sp>
        <p:sp>
          <p:nvSpPr>
            <p:cNvPr id="2732" name="任意多边形: 形状 2731">
              <a:extLst>
                <a:ext uri="{FF2B5EF4-FFF2-40B4-BE49-F238E27FC236}">
                  <a16:creationId xmlns:a16="http://schemas.microsoft.com/office/drawing/2014/main" id="{8964C303-5784-6786-D673-652025B8CE79}"/>
                </a:ext>
              </a:extLst>
            </p:cNvPr>
            <p:cNvSpPr/>
            <p:nvPr userDrawn="1"/>
          </p:nvSpPr>
          <p:spPr>
            <a:xfrm>
              <a:off x="5587966" y="5484133"/>
              <a:ext cx="22973" cy="40202"/>
            </a:xfrm>
            <a:custGeom>
              <a:avLst/>
              <a:gdLst>
                <a:gd name="connsiteX0" fmla="*/ 19681 w 22973"/>
                <a:gd name="connsiteY0" fmla="*/ 4038 h 40202"/>
                <a:gd name="connsiteX1" fmla="*/ 8788 w 22973"/>
                <a:gd name="connsiteY1" fmla="*/ 11119 h 40202"/>
                <a:gd name="connsiteX2" fmla="*/ 22973 w 22973"/>
                <a:gd name="connsiteY2" fmla="*/ 23772 h 40202"/>
                <a:gd name="connsiteX3" fmla="*/ 6508 w 22973"/>
                <a:gd name="connsiteY3" fmla="*/ 40203 h 40202"/>
                <a:gd name="connsiteX4" fmla="*/ 1004 w 22973"/>
                <a:gd name="connsiteY4" fmla="*/ 33008 h 40202"/>
                <a:gd name="connsiteX5" fmla="*/ 2147 w 22973"/>
                <a:gd name="connsiteY5" fmla="*/ 13611 h 40202"/>
                <a:gd name="connsiteX6" fmla="*/ 3147 w 22973"/>
                <a:gd name="connsiteY6" fmla="*/ 5278 h 40202"/>
                <a:gd name="connsiteX7" fmla="*/ 19441 w 22973"/>
                <a:gd name="connsiteY7" fmla="*/ 2461 h 40202"/>
                <a:gd name="connsiteX8" fmla="*/ 19681 w 22973"/>
                <a:gd name="connsiteY8" fmla="*/ 4038 h 4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73" h="40202">
                  <a:moveTo>
                    <a:pt x="19681" y="4038"/>
                  </a:moveTo>
                  <a:cubicBezTo>
                    <a:pt x="16035" y="6187"/>
                    <a:pt x="11560" y="7056"/>
                    <a:pt x="8788" y="11119"/>
                  </a:cubicBezTo>
                  <a:cubicBezTo>
                    <a:pt x="10480" y="18674"/>
                    <a:pt x="23087" y="14313"/>
                    <a:pt x="22973" y="23772"/>
                  </a:cubicBezTo>
                  <a:cubicBezTo>
                    <a:pt x="17949" y="29715"/>
                    <a:pt x="15835" y="38574"/>
                    <a:pt x="6508" y="40203"/>
                  </a:cubicBezTo>
                  <a:cubicBezTo>
                    <a:pt x="1936" y="39797"/>
                    <a:pt x="-1888" y="36831"/>
                    <a:pt x="1004" y="33008"/>
                  </a:cubicBezTo>
                  <a:cubicBezTo>
                    <a:pt x="6022" y="26366"/>
                    <a:pt x="2136" y="19926"/>
                    <a:pt x="2147" y="13611"/>
                  </a:cubicBezTo>
                  <a:cubicBezTo>
                    <a:pt x="2153" y="10667"/>
                    <a:pt x="-2088" y="8187"/>
                    <a:pt x="3147" y="5278"/>
                  </a:cubicBezTo>
                  <a:cubicBezTo>
                    <a:pt x="8422" y="2352"/>
                    <a:pt x="12846" y="-3237"/>
                    <a:pt x="19441" y="2461"/>
                  </a:cubicBezTo>
                  <a:cubicBezTo>
                    <a:pt x="19744" y="2729"/>
                    <a:pt x="19612" y="3501"/>
                    <a:pt x="19681" y="4038"/>
                  </a:cubicBezTo>
                  <a:close/>
                </a:path>
              </a:pathLst>
            </a:custGeom>
            <a:grpFill/>
            <a:ln w="5715" cap="flat">
              <a:noFill/>
              <a:prstDash val="solid"/>
              <a:miter/>
            </a:ln>
          </p:spPr>
          <p:txBody>
            <a:bodyPr rtlCol="0" anchor="ctr"/>
            <a:lstStyle/>
            <a:p>
              <a:endParaRPr lang="zh-CN" altLang="en-US"/>
            </a:p>
          </p:txBody>
        </p:sp>
        <p:sp>
          <p:nvSpPr>
            <p:cNvPr id="2733" name="任意多边形: 形状 2732">
              <a:extLst>
                <a:ext uri="{FF2B5EF4-FFF2-40B4-BE49-F238E27FC236}">
                  <a16:creationId xmlns:a16="http://schemas.microsoft.com/office/drawing/2014/main" id="{D5CDB589-EC91-A9B5-A105-2B7A5C31DC17}"/>
                </a:ext>
              </a:extLst>
            </p:cNvPr>
            <p:cNvSpPr/>
            <p:nvPr userDrawn="1"/>
          </p:nvSpPr>
          <p:spPr>
            <a:xfrm>
              <a:off x="5595422" y="5529613"/>
              <a:ext cx="7042" cy="6819"/>
            </a:xfrm>
            <a:custGeom>
              <a:avLst/>
              <a:gdLst>
                <a:gd name="connsiteX0" fmla="*/ 7041 w 7042"/>
                <a:gd name="connsiteY0" fmla="*/ 3638 h 6819"/>
                <a:gd name="connsiteX1" fmla="*/ 2549 w 7042"/>
                <a:gd name="connsiteY1" fmla="*/ 6816 h 6819"/>
                <a:gd name="connsiteX2" fmla="*/ 86 w 7042"/>
                <a:gd name="connsiteY2" fmla="*/ 3638 h 6819"/>
                <a:gd name="connsiteX3" fmla="*/ 4395 w 7042"/>
                <a:gd name="connsiteY3" fmla="*/ 32 h 6819"/>
                <a:gd name="connsiteX4" fmla="*/ 7041 w 7042"/>
                <a:gd name="connsiteY4" fmla="*/ 3638 h 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2" h="6819">
                  <a:moveTo>
                    <a:pt x="7041" y="3638"/>
                  </a:moveTo>
                  <a:cubicBezTo>
                    <a:pt x="6355" y="5450"/>
                    <a:pt x="4892" y="6907"/>
                    <a:pt x="2549" y="6816"/>
                  </a:cubicBezTo>
                  <a:cubicBezTo>
                    <a:pt x="743" y="6747"/>
                    <a:pt x="-320" y="5335"/>
                    <a:pt x="86" y="3638"/>
                  </a:cubicBezTo>
                  <a:cubicBezTo>
                    <a:pt x="583" y="1546"/>
                    <a:pt x="1926" y="-265"/>
                    <a:pt x="4395" y="32"/>
                  </a:cubicBezTo>
                  <a:cubicBezTo>
                    <a:pt x="6041" y="226"/>
                    <a:pt x="7087" y="1507"/>
                    <a:pt x="7041" y="3638"/>
                  </a:cubicBezTo>
                  <a:close/>
                </a:path>
              </a:pathLst>
            </a:custGeom>
            <a:grpFill/>
            <a:ln w="5715" cap="flat">
              <a:noFill/>
              <a:prstDash val="solid"/>
              <a:miter/>
            </a:ln>
          </p:spPr>
          <p:txBody>
            <a:bodyPr rtlCol="0" anchor="ctr"/>
            <a:lstStyle/>
            <a:p>
              <a:endParaRPr lang="zh-CN" altLang="en-US"/>
            </a:p>
          </p:txBody>
        </p:sp>
        <p:sp>
          <p:nvSpPr>
            <p:cNvPr id="2734" name="任意多边形: 形状 2733">
              <a:extLst>
                <a:ext uri="{FF2B5EF4-FFF2-40B4-BE49-F238E27FC236}">
                  <a16:creationId xmlns:a16="http://schemas.microsoft.com/office/drawing/2014/main" id="{98D0237A-E01F-C9B1-DAE5-04C98DDB28B2}"/>
                </a:ext>
              </a:extLst>
            </p:cNvPr>
            <p:cNvSpPr/>
            <p:nvPr userDrawn="1"/>
          </p:nvSpPr>
          <p:spPr>
            <a:xfrm>
              <a:off x="5587942" y="5527645"/>
              <a:ext cx="3177" cy="4263"/>
            </a:xfrm>
            <a:custGeom>
              <a:avLst/>
              <a:gdLst>
                <a:gd name="connsiteX0" fmla="*/ 0 w 3177"/>
                <a:gd name="connsiteY0" fmla="*/ 0 h 4263"/>
                <a:gd name="connsiteX1" fmla="*/ 3178 w 3177"/>
                <a:gd name="connsiteY1" fmla="*/ 23 h 4263"/>
                <a:gd name="connsiteX2" fmla="*/ 1594 w 3177"/>
                <a:gd name="connsiteY2" fmla="*/ 4264 h 4263"/>
                <a:gd name="connsiteX3" fmla="*/ 0 w 3177"/>
                <a:gd name="connsiteY3" fmla="*/ 0 h 4263"/>
              </a:gdLst>
              <a:ahLst/>
              <a:cxnLst>
                <a:cxn ang="0">
                  <a:pos x="connsiteX0" y="connsiteY0"/>
                </a:cxn>
                <a:cxn ang="0">
                  <a:pos x="connsiteX1" y="connsiteY1"/>
                </a:cxn>
                <a:cxn ang="0">
                  <a:pos x="connsiteX2" y="connsiteY2"/>
                </a:cxn>
                <a:cxn ang="0">
                  <a:pos x="connsiteX3" y="connsiteY3"/>
                </a:cxn>
              </a:cxnLst>
              <a:rect l="l" t="t" r="r" b="b"/>
              <a:pathLst>
                <a:path w="3177" h="4263">
                  <a:moveTo>
                    <a:pt x="0" y="0"/>
                  </a:moveTo>
                  <a:cubicBezTo>
                    <a:pt x="1057" y="6"/>
                    <a:pt x="2120" y="12"/>
                    <a:pt x="3178" y="23"/>
                  </a:cubicBezTo>
                  <a:cubicBezTo>
                    <a:pt x="3069" y="1594"/>
                    <a:pt x="3292" y="3292"/>
                    <a:pt x="1594" y="4264"/>
                  </a:cubicBezTo>
                  <a:cubicBezTo>
                    <a:pt x="1057" y="2846"/>
                    <a:pt x="531" y="1423"/>
                    <a:pt x="0" y="0"/>
                  </a:cubicBezTo>
                  <a:close/>
                </a:path>
              </a:pathLst>
            </a:custGeom>
            <a:grpFill/>
            <a:ln w="5715" cap="flat">
              <a:noFill/>
              <a:prstDash val="solid"/>
              <a:miter/>
            </a:ln>
          </p:spPr>
          <p:txBody>
            <a:bodyPr rtlCol="0" anchor="ctr"/>
            <a:lstStyle/>
            <a:p>
              <a:endParaRPr lang="zh-CN" altLang="en-US"/>
            </a:p>
          </p:txBody>
        </p:sp>
        <p:sp>
          <p:nvSpPr>
            <p:cNvPr id="2735" name="任意多边形: 形状 2734">
              <a:extLst>
                <a:ext uri="{FF2B5EF4-FFF2-40B4-BE49-F238E27FC236}">
                  <a16:creationId xmlns:a16="http://schemas.microsoft.com/office/drawing/2014/main" id="{C09C15EB-535C-374C-D492-758C3764F8C3}"/>
                </a:ext>
              </a:extLst>
            </p:cNvPr>
            <p:cNvSpPr/>
            <p:nvPr/>
          </p:nvSpPr>
          <p:spPr>
            <a:xfrm>
              <a:off x="5075365" y="5298596"/>
              <a:ext cx="22561" cy="18530"/>
            </a:xfrm>
            <a:custGeom>
              <a:avLst/>
              <a:gdLst>
                <a:gd name="connsiteX0" fmla="*/ 22561 w 22561"/>
                <a:gd name="connsiteY0" fmla="*/ 2083 h 18530"/>
                <a:gd name="connsiteX1" fmla="*/ 9371 w 22561"/>
                <a:gd name="connsiteY1" fmla="*/ 18530 h 18530"/>
                <a:gd name="connsiteX2" fmla="*/ 3068 w 22561"/>
                <a:gd name="connsiteY2" fmla="*/ 10838 h 18530"/>
                <a:gd name="connsiteX3" fmla="*/ 33 w 22561"/>
                <a:gd name="connsiteY3" fmla="*/ 7809 h 18530"/>
                <a:gd name="connsiteX4" fmla="*/ 3473 w 22561"/>
                <a:gd name="connsiteY4" fmla="*/ 3888 h 18530"/>
                <a:gd name="connsiteX5" fmla="*/ 22561 w 22561"/>
                <a:gd name="connsiteY5" fmla="*/ 2083 h 18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1" h="18530">
                  <a:moveTo>
                    <a:pt x="22561" y="2083"/>
                  </a:moveTo>
                  <a:cubicBezTo>
                    <a:pt x="12886" y="3329"/>
                    <a:pt x="13812" y="13084"/>
                    <a:pt x="9371" y="18530"/>
                  </a:cubicBezTo>
                  <a:cubicBezTo>
                    <a:pt x="9365" y="14261"/>
                    <a:pt x="10000" y="9615"/>
                    <a:pt x="3068" y="10838"/>
                  </a:cubicBezTo>
                  <a:cubicBezTo>
                    <a:pt x="1433" y="11124"/>
                    <a:pt x="204" y="9609"/>
                    <a:pt x="33" y="7809"/>
                  </a:cubicBezTo>
                  <a:cubicBezTo>
                    <a:pt x="-201" y="5340"/>
                    <a:pt x="804" y="3643"/>
                    <a:pt x="3473" y="3888"/>
                  </a:cubicBezTo>
                  <a:cubicBezTo>
                    <a:pt x="9966" y="4489"/>
                    <a:pt x="15606" y="-3712"/>
                    <a:pt x="22561" y="2083"/>
                  </a:cubicBezTo>
                  <a:close/>
                </a:path>
              </a:pathLst>
            </a:custGeom>
            <a:grpFill/>
            <a:ln w="5715" cap="flat">
              <a:noFill/>
              <a:prstDash val="solid"/>
              <a:miter/>
            </a:ln>
          </p:spPr>
          <p:txBody>
            <a:bodyPr rtlCol="0" anchor="ctr"/>
            <a:lstStyle/>
            <a:p>
              <a:endParaRPr lang="zh-CN" altLang="en-US"/>
            </a:p>
          </p:txBody>
        </p:sp>
        <p:sp>
          <p:nvSpPr>
            <p:cNvPr id="2736" name="任意多边形: 形状 2735">
              <a:extLst>
                <a:ext uri="{FF2B5EF4-FFF2-40B4-BE49-F238E27FC236}">
                  <a16:creationId xmlns:a16="http://schemas.microsoft.com/office/drawing/2014/main" id="{A9BA6BB7-E3CB-150D-8111-31C2EDE86B46}"/>
                </a:ext>
              </a:extLst>
            </p:cNvPr>
            <p:cNvSpPr/>
            <p:nvPr/>
          </p:nvSpPr>
          <p:spPr>
            <a:xfrm>
              <a:off x="5078181" y="5281981"/>
              <a:ext cx="9841" cy="9915"/>
            </a:xfrm>
            <a:custGeom>
              <a:avLst/>
              <a:gdLst>
                <a:gd name="connsiteX0" fmla="*/ 0 w 9841"/>
                <a:gd name="connsiteY0" fmla="*/ 5548 h 9915"/>
                <a:gd name="connsiteX1" fmla="*/ 9841 w 9841"/>
                <a:gd name="connsiteY1" fmla="*/ 2227 h 9915"/>
                <a:gd name="connsiteX2" fmla="*/ 5132 w 9841"/>
                <a:gd name="connsiteY2" fmla="*/ 8023 h 9915"/>
                <a:gd name="connsiteX3" fmla="*/ 0 w 9841"/>
                <a:gd name="connsiteY3" fmla="*/ 5548 h 9915"/>
              </a:gdLst>
              <a:ahLst/>
              <a:cxnLst>
                <a:cxn ang="0">
                  <a:pos x="connsiteX0" y="connsiteY0"/>
                </a:cxn>
                <a:cxn ang="0">
                  <a:pos x="connsiteX1" y="connsiteY1"/>
                </a:cxn>
                <a:cxn ang="0">
                  <a:pos x="connsiteX2" y="connsiteY2"/>
                </a:cxn>
                <a:cxn ang="0">
                  <a:pos x="connsiteX3" y="connsiteY3"/>
                </a:cxn>
              </a:cxnLst>
              <a:rect l="l" t="t" r="r" b="b"/>
              <a:pathLst>
                <a:path w="9841" h="9915">
                  <a:moveTo>
                    <a:pt x="0" y="5548"/>
                  </a:moveTo>
                  <a:cubicBezTo>
                    <a:pt x="3469" y="5005"/>
                    <a:pt x="4058" y="-4099"/>
                    <a:pt x="9841" y="2227"/>
                  </a:cubicBezTo>
                  <a:cubicBezTo>
                    <a:pt x="8281" y="4171"/>
                    <a:pt x="6875" y="6263"/>
                    <a:pt x="5132" y="8023"/>
                  </a:cubicBezTo>
                  <a:cubicBezTo>
                    <a:pt x="1240" y="11955"/>
                    <a:pt x="406" y="9086"/>
                    <a:pt x="0" y="5548"/>
                  </a:cubicBezTo>
                  <a:close/>
                </a:path>
              </a:pathLst>
            </a:custGeom>
            <a:grpFill/>
            <a:ln w="5715" cap="flat">
              <a:noFill/>
              <a:prstDash val="solid"/>
              <a:miter/>
            </a:ln>
          </p:spPr>
          <p:txBody>
            <a:bodyPr rtlCol="0" anchor="ctr"/>
            <a:lstStyle/>
            <a:p>
              <a:endParaRPr lang="zh-CN" altLang="en-US"/>
            </a:p>
          </p:txBody>
        </p:sp>
        <p:sp>
          <p:nvSpPr>
            <p:cNvPr id="2737" name="任意多边形: 形状 2736">
              <a:extLst>
                <a:ext uri="{FF2B5EF4-FFF2-40B4-BE49-F238E27FC236}">
                  <a16:creationId xmlns:a16="http://schemas.microsoft.com/office/drawing/2014/main" id="{0E824544-4A99-1EBE-4923-81280CEF850D}"/>
                </a:ext>
              </a:extLst>
            </p:cNvPr>
            <p:cNvSpPr/>
            <p:nvPr/>
          </p:nvSpPr>
          <p:spPr>
            <a:xfrm>
              <a:off x="5095325" y="5286418"/>
              <a:ext cx="4967" cy="5513"/>
            </a:xfrm>
            <a:custGeom>
              <a:avLst/>
              <a:gdLst>
                <a:gd name="connsiteX0" fmla="*/ 4664 w 4967"/>
                <a:gd name="connsiteY0" fmla="*/ 3237 h 5513"/>
                <a:gd name="connsiteX1" fmla="*/ 1338 w 4967"/>
                <a:gd name="connsiteY1" fmla="*/ 5495 h 5513"/>
                <a:gd name="connsiteX2" fmla="*/ 309 w 4967"/>
                <a:gd name="connsiteY2" fmla="*/ 2957 h 5513"/>
                <a:gd name="connsiteX3" fmla="*/ 3813 w 4967"/>
                <a:gd name="connsiteY3" fmla="*/ 31 h 5513"/>
                <a:gd name="connsiteX4" fmla="*/ 4664 w 4967"/>
                <a:gd name="connsiteY4" fmla="*/ 3237 h 5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7" h="5513">
                  <a:moveTo>
                    <a:pt x="4664" y="3237"/>
                  </a:moveTo>
                  <a:cubicBezTo>
                    <a:pt x="3870" y="3820"/>
                    <a:pt x="2721" y="5203"/>
                    <a:pt x="1338" y="5495"/>
                  </a:cubicBezTo>
                  <a:cubicBezTo>
                    <a:pt x="304" y="5712"/>
                    <a:pt x="-451" y="3980"/>
                    <a:pt x="309" y="2957"/>
                  </a:cubicBezTo>
                  <a:cubicBezTo>
                    <a:pt x="1212" y="1740"/>
                    <a:pt x="2464" y="403"/>
                    <a:pt x="3813" y="31"/>
                  </a:cubicBezTo>
                  <a:cubicBezTo>
                    <a:pt x="4790" y="-243"/>
                    <a:pt x="5350" y="1328"/>
                    <a:pt x="4664" y="3237"/>
                  </a:cubicBezTo>
                  <a:close/>
                </a:path>
              </a:pathLst>
            </a:custGeom>
            <a:grpFill/>
            <a:ln w="5715" cap="flat">
              <a:noFill/>
              <a:prstDash val="solid"/>
              <a:miter/>
            </a:ln>
          </p:spPr>
          <p:txBody>
            <a:bodyPr rtlCol="0" anchor="ctr"/>
            <a:lstStyle/>
            <a:p>
              <a:endParaRPr lang="zh-CN" altLang="en-US"/>
            </a:p>
          </p:txBody>
        </p:sp>
        <p:sp>
          <p:nvSpPr>
            <p:cNvPr id="2738" name="任意多边形: 形状 2737">
              <a:extLst>
                <a:ext uri="{FF2B5EF4-FFF2-40B4-BE49-F238E27FC236}">
                  <a16:creationId xmlns:a16="http://schemas.microsoft.com/office/drawing/2014/main" id="{88A23C68-0B25-FD1D-BE6D-E53847C815E4}"/>
                </a:ext>
              </a:extLst>
            </p:cNvPr>
            <p:cNvSpPr/>
            <p:nvPr/>
          </p:nvSpPr>
          <p:spPr>
            <a:xfrm>
              <a:off x="4969797" y="5244746"/>
              <a:ext cx="3170" cy="10744"/>
            </a:xfrm>
            <a:custGeom>
              <a:avLst/>
              <a:gdLst>
                <a:gd name="connsiteX0" fmla="*/ 3170 w 3170"/>
                <a:gd name="connsiteY0" fmla="*/ 29 h 10744"/>
                <a:gd name="connsiteX1" fmla="*/ 3170 w 3170"/>
                <a:gd name="connsiteY1" fmla="*/ 10744 h 10744"/>
                <a:gd name="connsiteX2" fmla="*/ 3136 w 3170"/>
                <a:gd name="connsiteY2" fmla="*/ 0 h 10744"/>
                <a:gd name="connsiteX3" fmla="*/ 3170 w 3170"/>
                <a:gd name="connsiteY3" fmla="*/ 29 h 10744"/>
              </a:gdLst>
              <a:ahLst/>
              <a:cxnLst>
                <a:cxn ang="0">
                  <a:pos x="connsiteX0" y="connsiteY0"/>
                </a:cxn>
                <a:cxn ang="0">
                  <a:pos x="connsiteX1" y="connsiteY1"/>
                </a:cxn>
                <a:cxn ang="0">
                  <a:pos x="connsiteX2" y="connsiteY2"/>
                </a:cxn>
                <a:cxn ang="0">
                  <a:pos x="connsiteX3" y="connsiteY3"/>
                </a:cxn>
              </a:cxnLst>
              <a:rect l="l" t="t" r="r" b="b"/>
              <a:pathLst>
                <a:path w="3170" h="10744">
                  <a:moveTo>
                    <a:pt x="3170" y="29"/>
                  </a:moveTo>
                  <a:cubicBezTo>
                    <a:pt x="3170" y="3223"/>
                    <a:pt x="3170" y="6418"/>
                    <a:pt x="3170" y="10744"/>
                  </a:cubicBezTo>
                  <a:cubicBezTo>
                    <a:pt x="-2070" y="6007"/>
                    <a:pt x="102" y="2966"/>
                    <a:pt x="3136" y="0"/>
                  </a:cubicBezTo>
                  <a:lnTo>
                    <a:pt x="3170" y="29"/>
                  </a:lnTo>
                  <a:close/>
                </a:path>
              </a:pathLst>
            </a:custGeom>
            <a:grpFill/>
            <a:ln w="5715" cap="flat">
              <a:noFill/>
              <a:prstDash val="solid"/>
              <a:miter/>
            </a:ln>
          </p:spPr>
          <p:txBody>
            <a:bodyPr rtlCol="0" anchor="ctr"/>
            <a:lstStyle/>
            <a:p>
              <a:endParaRPr lang="zh-CN" altLang="en-US"/>
            </a:p>
          </p:txBody>
        </p:sp>
        <p:sp>
          <p:nvSpPr>
            <p:cNvPr id="2739" name="任意多边形: 形状 2738">
              <a:extLst>
                <a:ext uri="{FF2B5EF4-FFF2-40B4-BE49-F238E27FC236}">
                  <a16:creationId xmlns:a16="http://schemas.microsoft.com/office/drawing/2014/main" id="{14EFD6F7-688E-4C46-E7FE-2B525FDCD079}"/>
                </a:ext>
              </a:extLst>
            </p:cNvPr>
            <p:cNvSpPr/>
            <p:nvPr/>
          </p:nvSpPr>
          <p:spPr>
            <a:xfrm>
              <a:off x="4983575" y="5267467"/>
              <a:ext cx="2548" cy="3614"/>
            </a:xfrm>
            <a:custGeom>
              <a:avLst/>
              <a:gdLst>
                <a:gd name="connsiteX0" fmla="*/ 2520 w 2548"/>
                <a:gd name="connsiteY0" fmla="*/ 3614 h 3614"/>
                <a:gd name="connsiteX1" fmla="*/ 177 w 2548"/>
                <a:gd name="connsiteY1" fmla="*/ 374 h 3614"/>
                <a:gd name="connsiteX2" fmla="*/ 2549 w 2548"/>
                <a:gd name="connsiteY2" fmla="*/ 3586 h 3614"/>
                <a:gd name="connsiteX3" fmla="*/ 2520 w 2548"/>
                <a:gd name="connsiteY3" fmla="*/ 3614 h 3614"/>
              </a:gdLst>
              <a:ahLst/>
              <a:cxnLst>
                <a:cxn ang="0">
                  <a:pos x="connsiteX0" y="connsiteY0"/>
                </a:cxn>
                <a:cxn ang="0">
                  <a:pos x="connsiteX1" y="connsiteY1"/>
                </a:cxn>
                <a:cxn ang="0">
                  <a:pos x="connsiteX2" y="connsiteY2"/>
                </a:cxn>
                <a:cxn ang="0">
                  <a:pos x="connsiteX3" y="connsiteY3"/>
                </a:cxn>
              </a:cxnLst>
              <a:rect l="l" t="t" r="r" b="b"/>
              <a:pathLst>
                <a:path w="2548" h="3614">
                  <a:moveTo>
                    <a:pt x="2520" y="3614"/>
                  </a:moveTo>
                  <a:cubicBezTo>
                    <a:pt x="1126" y="2877"/>
                    <a:pt x="-554" y="677"/>
                    <a:pt x="177" y="374"/>
                  </a:cubicBezTo>
                  <a:cubicBezTo>
                    <a:pt x="3886" y="-1169"/>
                    <a:pt x="1663" y="2489"/>
                    <a:pt x="2549" y="3586"/>
                  </a:cubicBezTo>
                  <a:cubicBezTo>
                    <a:pt x="2549" y="3592"/>
                    <a:pt x="2520" y="3614"/>
                    <a:pt x="2520" y="3614"/>
                  </a:cubicBezTo>
                  <a:close/>
                </a:path>
              </a:pathLst>
            </a:custGeom>
            <a:grpFill/>
            <a:ln w="5715" cap="flat">
              <a:noFill/>
              <a:prstDash val="solid"/>
              <a:miter/>
            </a:ln>
          </p:spPr>
          <p:txBody>
            <a:bodyPr rtlCol="0" anchor="ctr"/>
            <a:lstStyle/>
            <a:p>
              <a:endParaRPr lang="zh-CN" altLang="en-US"/>
            </a:p>
          </p:txBody>
        </p:sp>
        <p:sp>
          <p:nvSpPr>
            <p:cNvPr id="2740" name="任意多边形: 形状 2739">
              <a:extLst>
                <a:ext uri="{FF2B5EF4-FFF2-40B4-BE49-F238E27FC236}">
                  <a16:creationId xmlns:a16="http://schemas.microsoft.com/office/drawing/2014/main" id="{C9360E98-DB08-0C21-36B5-8F432FBF4DDA}"/>
                </a:ext>
              </a:extLst>
            </p:cNvPr>
            <p:cNvSpPr/>
            <p:nvPr/>
          </p:nvSpPr>
          <p:spPr>
            <a:xfrm>
              <a:off x="4972945" y="5238197"/>
              <a:ext cx="3337" cy="6577"/>
            </a:xfrm>
            <a:custGeom>
              <a:avLst/>
              <a:gdLst>
                <a:gd name="connsiteX0" fmla="*/ 3338 w 3337"/>
                <a:gd name="connsiteY0" fmla="*/ 0 h 6577"/>
                <a:gd name="connsiteX1" fmla="*/ 3292 w 3337"/>
                <a:gd name="connsiteY1" fmla="*/ 3303 h 6577"/>
                <a:gd name="connsiteX2" fmla="*/ 29 w 3337"/>
                <a:gd name="connsiteY2" fmla="*/ 6578 h 6577"/>
                <a:gd name="connsiteX3" fmla="*/ 0 w 3337"/>
                <a:gd name="connsiteY3" fmla="*/ 6544 h 6577"/>
                <a:gd name="connsiteX4" fmla="*/ 3338 w 3337"/>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7" h="6577">
                  <a:moveTo>
                    <a:pt x="3338" y="0"/>
                  </a:moveTo>
                  <a:cubicBezTo>
                    <a:pt x="3321" y="1097"/>
                    <a:pt x="3303" y="2200"/>
                    <a:pt x="3292" y="3303"/>
                  </a:cubicBezTo>
                  <a:cubicBezTo>
                    <a:pt x="2206" y="4395"/>
                    <a:pt x="1114" y="5487"/>
                    <a:pt x="29" y="6578"/>
                  </a:cubicBezTo>
                  <a:cubicBezTo>
                    <a:pt x="29" y="6578"/>
                    <a:pt x="0" y="6549"/>
                    <a:pt x="0" y="6544"/>
                  </a:cubicBezTo>
                  <a:cubicBezTo>
                    <a:pt x="69" y="3829"/>
                    <a:pt x="669" y="1389"/>
                    <a:pt x="3338" y="0"/>
                  </a:cubicBezTo>
                  <a:close/>
                </a:path>
              </a:pathLst>
            </a:custGeom>
            <a:grpFill/>
            <a:ln w="5715" cap="flat">
              <a:noFill/>
              <a:prstDash val="solid"/>
              <a:miter/>
            </a:ln>
          </p:spPr>
          <p:txBody>
            <a:bodyPr rtlCol="0" anchor="ctr"/>
            <a:lstStyle/>
            <a:p>
              <a:endParaRPr lang="zh-CN" altLang="en-US"/>
            </a:p>
          </p:txBody>
        </p:sp>
        <p:sp>
          <p:nvSpPr>
            <p:cNvPr id="2741" name="任意多边形: 形状 2740">
              <a:extLst>
                <a:ext uri="{FF2B5EF4-FFF2-40B4-BE49-F238E27FC236}">
                  <a16:creationId xmlns:a16="http://schemas.microsoft.com/office/drawing/2014/main" id="{5CDA5806-CE53-FF1A-1AE0-DDC5342CCF29}"/>
                </a:ext>
              </a:extLst>
            </p:cNvPr>
            <p:cNvSpPr/>
            <p:nvPr/>
          </p:nvSpPr>
          <p:spPr>
            <a:xfrm>
              <a:off x="4982803" y="5241500"/>
              <a:ext cx="1485" cy="3274"/>
            </a:xfrm>
            <a:custGeom>
              <a:avLst/>
              <a:gdLst>
                <a:gd name="connsiteX0" fmla="*/ 0 w 1485"/>
                <a:gd name="connsiteY0" fmla="*/ 0 h 3274"/>
                <a:gd name="connsiteX1" fmla="*/ 1274 w 1485"/>
                <a:gd name="connsiteY1" fmla="*/ 2309 h 3274"/>
                <a:gd name="connsiteX2" fmla="*/ 23 w 1485"/>
                <a:gd name="connsiteY2" fmla="*/ 3275 h 3274"/>
                <a:gd name="connsiteX3" fmla="*/ 0 w 1485"/>
                <a:gd name="connsiteY3" fmla="*/ 0 h 3274"/>
              </a:gdLst>
              <a:ahLst/>
              <a:cxnLst>
                <a:cxn ang="0">
                  <a:pos x="connsiteX0" y="connsiteY0"/>
                </a:cxn>
                <a:cxn ang="0">
                  <a:pos x="connsiteX1" y="connsiteY1"/>
                </a:cxn>
                <a:cxn ang="0">
                  <a:pos x="connsiteX2" y="connsiteY2"/>
                </a:cxn>
                <a:cxn ang="0">
                  <a:pos x="connsiteX3" y="connsiteY3"/>
                </a:cxn>
              </a:cxnLst>
              <a:rect l="l" t="t" r="r" b="b"/>
              <a:pathLst>
                <a:path w="1485" h="3274">
                  <a:moveTo>
                    <a:pt x="0" y="0"/>
                  </a:moveTo>
                  <a:cubicBezTo>
                    <a:pt x="1303" y="440"/>
                    <a:pt x="1812" y="1252"/>
                    <a:pt x="1274" y="2309"/>
                  </a:cubicBezTo>
                  <a:cubicBezTo>
                    <a:pt x="1057" y="2732"/>
                    <a:pt x="452" y="2954"/>
                    <a:pt x="23" y="3275"/>
                  </a:cubicBezTo>
                  <a:cubicBezTo>
                    <a:pt x="17" y="2183"/>
                    <a:pt x="6" y="1091"/>
                    <a:pt x="0" y="0"/>
                  </a:cubicBezTo>
                  <a:close/>
                </a:path>
              </a:pathLst>
            </a:custGeom>
            <a:grpFill/>
            <a:ln w="5715" cap="flat">
              <a:noFill/>
              <a:prstDash val="solid"/>
              <a:miter/>
            </a:ln>
          </p:spPr>
          <p:txBody>
            <a:bodyPr rtlCol="0" anchor="ctr"/>
            <a:lstStyle/>
            <a:p>
              <a:endParaRPr lang="zh-CN" altLang="en-US"/>
            </a:p>
          </p:txBody>
        </p:sp>
        <p:sp>
          <p:nvSpPr>
            <p:cNvPr id="2742" name="任意多边形: 形状 2741">
              <a:extLst>
                <a:ext uri="{FF2B5EF4-FFF2-40B4-BE49-F238E27FC236}">
                  <a16:creationId xmlns:a16="http://schemas.microsoft.com/office/drawing/2014/main" id="{6F7D4272-92E2-BD1F-8ADE-AFF4992A0562}"/>
                </a:ext>
              </a:extLst>
            </p:cNvPr>
            <p:cNvSpPr/>
            <p:nvPr/>
          </p:nvSpPr>
          <p:spPr>
            <a:xfrm>
              <a:off x="4982826" y="5248033"/>
              <a:ext cx="1468" cy="3337"/>
            </a:xfrm>
            <a:custGeom>
              <a:avLst/>
              <a:gdLst>
                <a:gd name="connsiteX0" fmla="*/ 0 w 1468"/>
                <a:gd name="connsiteY0" fmla="*/ 0 h 3337"/>
                <a:gd name="connsiteX1" fmla="*/ 1263 w 1468"/>
                <a:gd name="connsiteY1" fmla="*/ 2355 h 3337"/>
                <a:gd name="connsiteX2" fmla="*/ 23 w 1468"/>
                <a:gd name="connsiteY2" fmla="*/ 3337 h 3337"/>
                <a:gd name="connsiteX3" fmla="*/ 0 w 1468"/>
                <a:gd name="connsiteY3" fmla="*/ 0 h 3337"/>
              </a:gdLst>
              <a:ahLst/>
              <a:cxnLst>
                <a:cxn ang="0">
                  <a:pos x="connsiteX0" y="connsiteY0"/>
                </a:cxn>
                <a:cxn ang="0">
                  <a:pos x="connsiteX1" y="connsiteY1"/>
                </a:cxn>
                <a:cxn ang="0">
                  <a:pos x="connsiteX2" y="connsiteY2"/>
                </a:cxn>
                <a:cxn ang="0">
                  <a:pos x="connsiteX3" y="connsiteY3"/>
                </a:cxn>
              </a:cxnLst>
              <a:rect l="l" t="t" r="r" b="b"/>
              <a:pathLst>
                <a:path w="1468" h="3337">
                  <a:moveTo>
                    <a:pt x="0" y="0"/>
                  </a:moveTo>
                  <a:cubicBezTo>
                    <a:pt x="1286" y="474"/>
                    <a:pt x="1789" y="1297"/>
                    <a:pt x="1263" y="2355"/>
                  </a:cubicBezTo>
                  <a:cubicBezTo>
                    <a:pt x="1052" y="2783"/>
                    <a:pt x="446" y="3017"/>
                    <a:pt x="23" y="3337"/>
                  </a:cubicBezTo>
                  <a:cubicBezTo>
                    <a:pt x="17" y="2223"/>
                    <a:pt x="12" y="1109"/>
                    <a:pt x="0" y="0"/>
                  </a:cubicBezTo>
                  <a:close/>
                </a:path>
              </a:pathLst>
            </a:custGeom>
            <a:grpFill/>
            <a:ln w="5715" cap="flat">
              <a:noFill/>
              <a:prstDash val="solid"/>
              <a:miter/>
            </a:ln>
          </p:spPr>
          <p:txBody>
            <a:bodyPr rtlCol="0" anchor="ctr"/>
            <a:lstStyle/>
            <a:p>
              <a:endParaRPr lang="zh-CN" altLang="en-US"/>
            </a:p>
          </p:txBody>
        </p:sp>
        <p:sp>
          <p:nvSpPr>
            <p:cNvPr id="2743" name="任意多边形: 形状 2742">
              <a:extLst>
                <a:ext uri="{FF2B5EF4-FFF2-40B4-BE49-F238E27FC236}">
                  <a16:creationId xmlns:a16="http://schemas.microsoft.com/office/drawing/2014/main" id="{9CFBF29F-5D1E-EF4C-4C3E-E9F43440E9FF}"/>
                </a:ext>
              </a:extLst>
            </p:cNvPr>
            <p:cNvSpPr/>
            <p:nvPr/>
          </p:nvSpPr>
          <p:spPr>
            <a:xfrm>
              <a:off x="5330230" y="4754811"/>
              <a:ext cx="6900" cy="7772"/>
            </a:xfrm>
            <a:custGeom>
              <a:avLst/>
              <a:gdLst>
                <a:gd name="connsiteX0" fmla="*/ 6898 w 6900"/>
                <a:gd name="connsiteY0" fmla="*/ 3703 h 7772"/>
                <a:gd name="connsiteX1" fmla="*/ 2680 w 6900"/>
                <a:gd name="connsiteY1" fmla="*/ 7772 h 7772"/>
                <a:gd name="connsiteX2" fmla="*/ 206 w 6900"/>
                <a:gd name="connsiteY2" fmla="*/ 4618 h 7772"/>
                <a:gd name="connsiteX3" fmla="*/ 4566 w 6900"/>
                <a:gd name="connsiteY3" fmla="*/ 51 h 7772"/>
                <a:gd name="connsiteX4" fmla="*/ 6898 w 6900"/>
                <a:gd name="connsiteY4" fmla="*/ 3703 h 7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0" h="7772">
                  <a:moveTo>
                    <a:pt x="6898" y="3703"/>
                  </a:moveTo>
                  <a:cubicBezTo>
                    <a:pt x="6321" y="5920"/>
                    <a:pt x="5178" y="7801"/>
                    <a:pt x="2680" y="7772"/>
                  </a:cubicBezTo>
                  <a:cubicBezTo>
                    <a:pt x="960" y="7749"/>
                    <a:pt x="-566" y="6195"/>
                    <a:pt x="206" y="4618"/>
                  </a:cubicBezTo>
                  <a:cubicBezTo>
                    <a:pt x="1109" y="2766"/>
                    <a:pt x="2760" y="874"/>
                    <a:pt x="4566" y="51"/>
                  </a:cubicBezTo>
                  <a:cubicBezTo>
                    <a:pt x="5469" y="-366"/>
                    <a:pt x="6978" y="1846"/>
                    <a:pt x="6898" y="3703"/>
                  </a:cubicBezTo>
                  <a:close/>
                </a:path>
              </a:pathLst>
            </a:custGeom>
            <a:grpFill/>
            <a:ln w="5715" cap="flat">
              <a:noFill/>
              <a:prstDash val="solid"/>
              <a:miter/>
            </a:ln>
          </p:spPr>
          <p:txBody>
            <a:bodyPr rtlCol="0" anchor="ctr"/>
            <a:lstStyle/>
            <a:p>
              <a:endParaRPr lang="zh-CN" altLang="en-US"/>
            </a:p>
          </p:txBody>
        </p:sp>
        <p:sp>
          <p:nvSpPr>
            <p:cNvPr id="2744" name="任意多边形: 形状 2743">
              <a:extLst>
                <a:ext uri="{FF2B5EF4-FFF2-40B4-BE49-F238E27FC236}">
                  <a16:creationId xmlns:a16="http://schemas.microsoft.com/office/drawing/2014/main" id="{C79F3947-F8DF-09CE-A372-C66DE56BB4DD}"/>
                </a:ext>
              </a:extLst>
            </p:cNvPr>
            <p:cNvSpPr/>
            <p:nvPr/>
          </p:nvSpPr>
          <p:spPr>
            <a:xfrm>
              <a:off x="5566469" y="4958579"/>
              <a:ext cx="4922" cy="9504"/>
            </a:xfrm>
            <a:custGeom>
              <a:avLst/>
              <a:gdLst>
                <a:gd name="connsiteX0" fmla="*/ 4922 w 4922"/>
                <a:gd name="connsiteY0" fmla="*/ 0 h 9504"/>
                <a:gd name="connsiteX1" fmla="*/ 4551 w 4922"/>
                <a:gd name="connsiteY1" fmla="*/ 9504 h 9504"/>
                <a:gd name="connsiteX2" fmla="*/ 4922 w 4922"/>
                <a:gd name="connsiteY2" fmla="*/ 0 h 9504"/>
              </a:gdLst>
              <a:ahLst/>
              <a:cxnLst>
                <a:cxn ang="0">
                  <a:pos x="connsiteX0" y="connsiteY0"/>
                </a:cxn>
                <a:cxn ang="0">
                  <a:pos x="connsiteX1" y="connsiteY1"/>
                </a:cxn>
                <a:cxn ang="0">
                  <a:pos x="connsiteX2" y="connsiteY2"/>
                </a:cxn>
              </a:cxnLst>
              <a:rect l="l" t="t" r="r" b="b"/>
              <a:pathLst>
                <a:path w="4922" h="9504">
                  <a:moveTo>
                    <a:pt x="4922" y="0"/>
                  </a:moveTo>
                  <a:cubicBezTo>
                    <a:pt x="4802" y="3166"/>
                    <a:pt x="4677" y="6338"/>
                    <a:pt x="4551" y="9504"/>
                  </a:cubicBezTo>
                  <a:cubicBezTo>
                    <a:pt x="-2296" y="6058"/>
                    <a:pt x="-793" y="2943"/>
                    <a:pt x="4922" y="0"/>
                  </a:cubicBezTo>
                  <a:close/>
                </a:path>
              </a:pathLst>
            </a:custGeom>
            <a:grpFill/>
            <a:ln w="5715" cap="flat">
              <a:noFill/>
              <a:prstDash val="solid"/>
              <a:miter/>
            </a:ln>
          </p:spPr>
          <p:txBody>
            <a:bodyPr rtlCol="0" anchor="ctr"/>
            <a:lstStyle/>
            <a:p>
              <a:endParaRPr lang="zh-CN" altLang="en-US"/>
            </a:p>
          </p:txBody>
        </p:sp>
        <p:sp>
          <p:nvSpPr>
            <p:cNvPr id="2745" name="任意多边形: 形状 2744">
              <a:extLst>
                <a:ext uri="{FF2B5EF4-FFF2-40B4-BE49-F238E27FC236}">
                  <a16:creationId xmlns:a16="http://schemas.microsoft.com/office/drawing/2014/main" id="{D2143E21-00E6-C39D-207C-EE346BEC1377}"/>
                </a:ext>
              </a:extLst>
            </p:cNvPr>
            <p:cNvSpPr/>
            <p:nvPr/>
          </p:nvSpPr>
          <p:spPr>
            <a:xfrm>
              <a:off x="5551732" y="4955316"/>
              <a:ext cx="6595" cy="6537"/>
            </a:xfrm>
            <a:custGeom>
              <a:avLst/>
              <a:gdLst>
                <a:gd name="connsiteX0" fmla="*/ 6595 w 6595"/>
                <a:gd name="connsiteY0" fmla="*/ 6538 h 6537"/>
                <a:gd name="connsiteX1" fmla="*/ 0 w 6595"/>
                <a:gd name="connsiteY1" fmla="*/ 6538 h 6537"/>
                <a:gd name="connsiteX2" fmla="*/ 3337 w 6595"/>
                <a:gd name="connsiteY2" fmla="*/ 0 h 6537"/>
                <a:gd name="connsiteX3" fmla="*/ 6584 w 6595"/>
                <a:gd name="connsiteY3" fmla="*/ 3280 h 6537"/>
                <a:gd name="connsiteX4" fmla="*/ 6595 w 6595"/>
                <a:gd name="connsiteY4" fmla="*/ 6538 h 6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6537">
                  <a:moveTo>
                    <a:pt x="6595" y="6538"/>
                  </a:moveTo>
                  <a:cubicBezTo>
                    <a:pt x="4395" y="6538"/>
                    <a:pt x="2200" y="6538"/>
                    <a:pt x="0" y="6538"/>
                  </a:cubicBezTo>
                  <a:cubicBezTo>
                    <a:pt x="80" y="3829"/>
                    <a:pt x="669" y="1383"/>
                    <a:pt x="3337" y="0"/>
                  </a:cubicBezTo>
                  <a:cubicBezTo>
                    <a:pt x="4240" y="1274"/>
                    <a:pt x="6412" y="1286"/>
                    <a:pt x="6584" y="3280"/>
                  </a:cubicBezTo>
                  <a:cubicBezTo>
                    <a:pt x="6589" y="4366"/>
                    <a:pt x="6589" y="5452"/>
                    <a:pt x="6595" y="6538"/>
                  </a:cubicBezTo>
                  <a:close/>
                </a:path>
              </a:pathLst>
            </a:custGeom>
            <a:grpFill/>
            <a:ln w="5715" cap="flat">
              <a:noFill/>
              <a:prstDash val="solid"/>
              <a:miter/>
            </a:ln>
          </p:spPr>
          <p:txBody>
            <a:bodyPr rtlCol="0" anchor="ctr"/>
            <a:lstStyle/>
            <a:p>
              <a:endParaRPr lang="zh-CN" altLang="en-US"/>
            </a:p>
          </p:txBody>
        </p:sp>
        <p:sp>
          <p:nvSpPr>
            <p:cNvPr id="2746" name="任意多边形: 形状 2745">
              <a:extLst>
                <a:ext uri="{FF2B5EF4-FFF2-40B4-BE49-F238E27FC236}">
                  <a16:creationId xmlns:a16="http://schemas.microsoft.com/office/drawing/2014/main" id="{BA33C07A-FD0E-51A4-EDE8-7B30A691CE45}"/>
                </a:ext>
              </a:extLst>
            </p:cNvPr>
            <p:cNvSpPr/>
            <p:nvPr/>
          </p:nvSpPr>
          <p:spPr>
            <a:xfrm>
              <a:off x="5561607" y="4949703"/>
              <a:ext cx="6577" cy="5586"/>
            </a:xfrm>
            <a:custGeom>
              <a:avLst/>
              <a:gdLst>
                <a:gd name="connsiteX0" fmla="*/ 0 w 6577"/>
                <a:gd name="connsiteY0" fmla="*/ 5585 h 5586"/>
                <a:gd name="connsiteX1" fmla="*/ 6578 w 6577"/>
                <a:gd name="connsiteY1" fmla="*/ 2293 h 5586"/>
                <a:gd name="connsiteX2" fmla="*/ 3269 w 6577"/>
                <a:gd name="connsiteY2" fmla="*/ 5568 h 5586"/>
                <a:gd name="connsiteX3" fmla="*/ 0 w 6577"/>
                <a:gd name="connsiteY3" fmla="*/ 5585 h 5586"/>
              </a:gdLst>
              <a:ahLst/>
              <a:cxnLst>
                <a:cxn ang="0">
                  <a:pos x="connsiteX0" y="connsiteY0"/>
                </a:cxn>
                <a:cxn ang="0">
                  <a:pos x="connsiteX1" y="connsiteY1"/>
                </a:cxn>
                <a:cxn ang="0">
                  <a:pos x="connsiteX2" y="connsiteY2"/>
                </a:cxn>
                <a:cxn ang="0">
                  <a:pos x="connsiteX3" y="connsiteY3"/>
                </a:cxn>
              </a:cxnLst>
              <a:rect l="l" t="t" r="r" b="b"/>
              <a:pathLst>
                <a:path w="6577" h="5586">
                  <a:moveTo>
                    <a:pt x="0" y="5585"/>
                  </a:moveTo>
                  <a:cubicBezTo>
                    <a:pt x="646" y="1395"/>
                    <a:pt x="1343" y="-2691"/>
                    <a:pt x="6578" y="2293"/>
                  </a:cubicBezTo>
                  <a:cubicBezTo>
                    <a:pt x="5349" y="3258"/>
                    <a:pt x="4263" y="4362"/>
                    <a:pt x="3269" y="5568"/>
                  </a:cubicBezTo>
                  <a:cubicBezTo>
                    <a:pt x="2177" y="5585"/>
                    <a:pt x="1091" y="5590"/>
                    <a:pt x="0" y="5585"/>
                  </a:cubicBezTo>
                  <a:close/>
                </a:path>
              </a:pathLst>
            </a:custGeom>
            <a:grpFill/>
            <a:ln w="5715" cap="flat">
              <a:noFill/>
              <a:prstDash val="solid"/>
              <a:miter/>
            </a:ln>
          </p:spPr>
          <p:txBody>
            <a:bodyPr rtlCol="0" anchor="ctr"/>
            <a:lstStyle/>
            <a:p>
              <a:endParaRPr lang="zh-CN" altLang="en-US"/>
            </a:p>
          </p:txBody>
        </p:sp>
        <p:sp>
          <p:nvSpPr>
            <p:cNvPr id="2747" name="任意多边形: 形状 2746">
              <a:extLst>
                <a:ext uri="{FF2B5EF4-FFF2-40B4-BE49-F238E27FC236}">
                  <a16:creationId xmlns:a16="http://schemas.microsoft.com/office/drawing/2014/main" id="{57900599-8E82-B559-97A9-C2494EEF075C}"/>
                </a:ext>
              </a:extLst>
            </p:cNvPr>
            <p:cNvSpPr/>
            <p:nvPr/>
          </p:nvSpPr>
          <p:spPr>
            <a:xfrm>
              <a:off x="5555069" y="4955293"/>
              <a:ext cx="6538" cy="3303"/>
            </a:xfrm>
            <a:custGeom>
              <a:avLst/>
              <a:gdLst>
                <a:gd name="connsiteX0" fmla="*/ 3252 w 6538"/>
                <a:gd name="connsiteY0" fmla="*/ 3303 h 3303"/>
                <a:gd name="connsiteX1" fmla="*/ 0 w 6538"/>
                <a:gd name="connsiteY1" fmla="*/ 23 h 3303"/>
                <a:gd name="connsiteX2" fmla="*/ 6538 w 6538"/>
                <a:gd name="connsiteY2" fmla="*/ 0 h 3303"/>
                <a:gd name="connsiteX3" fmla="*/ 3252 w 6538"/>
                <a:gd name="connsiteY3" fmla="*/ 3303 h 3303"/>
              </a:gdLst>
              <a:ahLst/>
              <a:cxnLst>
                <a:cxn ang="0">
                  <a:pos x="connsiteX0" y="connsiteY0"/>
                </a:cxn>
                <a:cxn ang="0">
                  <a:pos x="connsiteX1" y="connsiteY1"/>
                </a:cxn>
                <a:cxn ang="0">
                  <a:pos x="connsiteX2" y="connsiteY2"/>
                </a:cxn>
                <a:cxn ang="0">
                  <a:pos x="connsiteX3" y="connsiteY3"/>
                </a:cxn>
              </a:cxnLst>
              <a:rect l="l" t="t" r="r" b="b"/>
              <a:pathLst>
                <a:path w="6538" h="3303">
                  <a:moveTo>
                    <a:pt x="3252" y="3303"/>
                  </a:moveTo>
                  <a:cubicBezTo>
                    <a:pt x="2166" y="2212"/>
                    <a:pt x="1086" y="1114"/>
                    <a:pt x="0" y="23"/>
                  </a:cubicBezTo>
                  <a:cubicBezTo>
                    <a:pt x="2177" y="17"/>
                    <a:pt x="4361" y="6"/>
                    <a:pt x="6538" y="0"/>
                  </a:cubicBezTo>
                  <a:cubicBezTo>
                    <a:pt x="5441" y="1097"/>
                    <a:pt x="4343" y="2200"/>
                    <a:pt x="3252" y="3303"/>
                  </a:cubicBezTo>
                  <a:close/>
                </a:path>
              </a:pathLst>
            </a:custGeom>
            <a:grpFill/>
            <a:ln w="5715" cap="flat">
              <a:noFill/>
              <a:prstDash val="solid"/>
              <a:miter/>
            </a:ln>
          </p:spPr>
          <p:txBody>
            <a:bodyPr rtlCol="0" anchor="ctr"/>
            <a:lstStyle/>
            <a:p>
              <a:endParaRPr lang="zh-CN" altLang="en-US"/>
            </a:p>
          </p:txBody>
        </p:sp>
        <p:sp>
          <p:nvSpPr>
            <p:cNvPr id="2748" name="任意多边形: 形状 2747">
              <a:extLst>
                <a:ext uri="{FF2B5EF4-FFF2-40B4-BE49-F238E27FC236}">
                  <a16:creationId xmlns:a16="http://schemas.microsoft.com/office/drawing/2014/main" id="{F65B73B4-937F-C8AA-3AD5-7778BFFE9AC1}"/>
                </a:ext>
              </a:extLst>
            </p:cNvPr>
            <p:cNvSpPr/>
            <p:nvPr/>
          </p:nvSpPr>
          <p:spPr>
            <a:xfrm>
              <a:off x="5551749" y="4971735"/>
              <a:ext cx="3280" cy="3291"/>
            </a:xfrm>
            <a:custGeom>
              <a:avLst/>
              <a:gdLst>
                <a:gd name="connsiteX0" fmla="*/ 0 w 3280"/>
                <a:gd name="connsiteY0" fmla="*/ 3292 h 3291"/>
                <a:gd name="connsiteX1" fmla="*/ 3280 w 3280"/>
                <a:gd name="connsiteY1" fmla="*/ 0 h 3291"/>
                <a:gd name="connsiteX2" fmla="*/ 0 w 3280"/>
                <a:gd name="connsiteY2" fmla="*/ 3292 h 3291"/>
              </a:gdLst>
              <a:ahLst/>
              <a:cxnLst>
                <a:cxn ang="0">
                  <a:pos x="connsiteX0" y="connsiteY0"/>
                </a:cxn>
                <a:cxn ang="0">
                  <a:pos x="connsiteX1" y="connsiteY1"/>
                </a:cxn>
                <a:cxn ang="0">
                  <a:pos x="connsiteX2" y="connsiteY2"/>
                </a:cxn>
              </a:cxnLst>
              <a:rect l="l" t="t" r="r" b="b"/>
              <a:pathLst>
                <a:path w="3280" h="3291">
                  <a:moveTo>
                    <a:pt x="0" y="3292"/>
                  </a:moveTo>
                  <a:cubicBezTo>
                    <a:pt x="1092" y="2194"/>
                    <a:pt x="2189" y="1097"/>
                    <a:pt x="3280" y="0"/>
                  </a:cubicBezTo>
                  <a:cubicBezTo>
                    <a:pt x="2189" y="1097"/>
                    <a:pt x="1092" y="2194"/>
                    <a:pt x="0" y="3292"/>
                  </a:cubicBezTo>
                  <a:close/>
                </a:path>
              </a:pathLst>
            </a:custGeom>
            <a:grpFill/>
            <a:ln w="5715" cap="flat">
              <a:noFill/>
              <a:prstDash val="solid"/>
              <a:miter/>
            </a:ln>
          </p:spPr>
          <p:txBody>
            <a:bodyPr rtlCol="0" anchor="ctr"/>
            <a:lstStyle/>
            <a:p>
              <a:endParaRPr lang="zh-CN" altLang="en-US"/>
            </a:p>
          </p:txBody>
        </p:sp>
        <p:sp>
          <p:nvSpPr>
            <p:cNvPr id="2749" name="任意多边形: 形状 2748">
              <a:extLst>
                <a:ext uri="{FF2B5EF4-FFF2-40B4-BE49-F238E27FC236}">
                  <a16:creationId xmlns:a16="http://schemas.microsoft.com/office/drawing/2014/main" id="{995B7ED4-E33F-0C11-5BC0-F0718CC986B5}"/>
                </a:ext>
              </a:extLst>
            </p:cNvPr>
            <p:cNvSpPr/>
            <p:nvPr/>
          </p:nvSpPr>
          <p:spPr>
            <a:xfrm>
              <a:off x="5555035" y="4968432"/>
              <a:ext cx="3274" cy="3303"/>
            </a:xfrm>
            <a:custGeom>
              <a:avLst/>
              <a:gdLst>
                <a:gd name="connsiteX0" fmla="*/ 0 w 3274"/>
                <a:gd name="connsiteY0" fmla="*/ 3303 h 3303"/>
                <a:gd name="connsiteX1" fmla="*/ 3275 w 3274"/>
                <a:gd name="connsiteY1" fmla="*/ 0 h 3303"/>
                <a:gd name="connsiteX2" fmla="*/ 0 w 3274"/>
                <a:gd name="connsiteY2" fmla="*/ 3303 h 3303"/>
              </a:gdLst>
              <a:ahLst/>
              <a:cxnLst>
                <a:cxn ang="0">
                  <a:pos x="connsiteX0" y="connsiteY0"/>
                </a:cxn>
                <a:cxn ang="0">
                  <a:pos x="connsiteX1" y="connsiteY1"/>
                </a:cxn>
                <a:cxn ang="0">
                  <a:pos x="connsiteX2" y="connsiteY2"/>
                </a:cxn>
              </a:cxnLst>
              <a:rect l="l" t="t" r="r" b="b"/>
              <a:pathLst>
                <a:path w="3274" h="3303">
                  <a:moveTo>
                    <a:pt x="0" y="3303"/>
                  </a:moveTo>
                  <a:cubicBezTo>
                    <a:pt x="1092" y="2200"/>
                    <a:pt x="2183" y="1097"/>
                    <a:pt x="3275" y="0"/>
                  </a:cubicBezTo>
                  <a:cubicBezTo>
                    <a:pt x="2183" y="1103"/>
                    <a:pt x="1092" y="2200"/>
                    <a:pt x="0" y="3303"/>
                  </a:cubicBezTo>
                  <a:close/>
                </a:path>
              </a:pathLst>
            </a:custGeom>
            <a:grpFill/>
            <a:ln w="5715" cap="flat">
              <a:noFill/>
              <a:prstDash val="solid"/>
              <a:miter/>
            </a:ln>
          </p:spPr>
          <p:txBody>
            <a:bodyPr rtlCol="0" anchor="ctr"/>
            <a:lstStyle/>
            <a:p>
              <a:endParaRPr lang="zh-CN" altLang="en-US"/>
            </a:p>
          </p:txBody>
        </p:sp>
        <p:sp>
          <p:nvSpPr>
            <p:cNvPr id="2750" name="任意多边形: 形状 2749">
              <a:extLst>
                <a:ext uri="{FF2B5EF4-FFF2-40B4-BE49-F238E27FC236}">
                  <a16:creationId xmlns:a16="http://schemas.microsoft.com/office/drawing/2014/main" id="{2A3CECE9-76CF-8D39-3573-1B57DBBA77A8}"/>
                </a:ext>
              </a:extLst>
            </p:cNvPr>
            <p:cNvSpPr/>
            <p:nvPr/>
          </p:nvSpPr>
          <p:spPr>
            <a:xfrm>
              <a:off x="5558327" y="4961865"/>
              <a:ext cx="1476" cy="3291"/>
            </a:xfrm>
            <a:custGeom>
              <a:avLst/>
              <a:gdLst>
                <a:gd name="connsiteX0" fmla="*/ 23 w 1476"/>
                <a:gd name="connsiteY0" fmla="*/ 3292 h 3291"/>
                <a:gd name="connsiteX1" fmla="*/ 0 w 1476"/>
                <a:gd name="connsiteY1" fmla="*/ 0 h 3291"/>
                <a:gd name="connsiteX2" fmla="*/ 1269 w 1476"/>
                <a:gd name="connsiteY2" fmla="*/ 2326 h 3291"/>
                <a:gd name="connsiteX3" fmla="*/ 23 w 1476"/>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6" h="3291">
                  <a:moveTo>
                    <a:pt x="23" y="3292"/>
                  </a:moveTo>
                  <a:cubicBezTo>
                    <a:pt x="17" y="2194"/>
                    <a:pt x="6" y="1097"/>
                    <a:pt x="0" y="0"/>
                  </a:cubicBezTo>
                  <a:cubicBezTo>
                    <a:pt x="1291" y="457"/>
                    <a:pt x="1800" y="1274"/>
                    <a:pt x="1269" y="2326"/>
                  </a:cubicBezTo>
                  <a:cubicBezTo>
                    <a:pt x="1057" y="2755"/>
                    <a:pt x="451" y="2977"/>
                    <a:pt x="23" y="3292"/>
                  </a:cubicBezTo>
                  <a:close/>
                </a:path>
              </a:pathLst>
            </a:custGeom>
            <a:grpFill/>
            <a:ln w="5715" cap="flat">
              <a:noFill/>
              <a:prstDash val="solid"/>
              <a:miter/>
            </a:ln>
          </p:spPr>
          <p:txBody>
            <a:bodyPr rtlCol="0" anchor="ctr"/>
            <a:lstStyle/>
            <a:p>
              <a:endParaRPr lang="zh-CN" altLang="en-US"/>
            </a:p>
          </p:txBody>
        </p:sp>
        <p:sp>
          <p:nvSpPr>
            <p:cNvPr id="2751" name="任意多边形: 形状 2750">
              <a:extLst>
                <a:ext uri="{FF2B5EF4-FFF2-40B4-BE49-F238E27FC236}">
                  <a16:creationId xmlns:a16="http://schemas.microsoft.com/office/drawing/2014/main" id="{AC0F0095-7C1C-A04D-3864-1E7EB7D50E2B}"/>
                </a:ext>
              </a:extLst>
            </p:cNvPr>
            <p:cNvSpPr/>
            <p:nvPr/>
          </p:nvSpPr>
          <p:spPr>
            <a:xfrm>
              <a:off x="5564876" y="4951996"/>
              <a:ext cx="3309" cy="3274"/>
            </a:xfrm>
            <a:custGeom>
              <a:avLst/>
              <a:gdLst>
                <a:gd name="connsiteX0" fmla="*/ 0 w 3309"/>
                <a:gd name="connsiteY0" fmla="*/ 3275 h 3274"/>
                <a:gd name="connsiteX1" fmla="*/ 3309 w 3309"/>
                <a:gd name="connsiteY1" fmla="*/ 0 h 3274"/>
                <a:gd name="connsiteX2" fmla="*/ 0 w 3309"/>
                <a:gd name="connsiteY2" fmla="*/ 3275 h 3274"/>
              </a:gdLst>
              <a:ahLst/>
              <a:cxnLst>
                <a:cxn ang="0">
                  <a:pos x="connsiteX0" y="connsiteY0"/>
                </a:cxn>
                <a:cxn ang="0">
                  <a:pos x="connsiteX1" y="connsiteY1"/>
                </a:cxn>
                <a:cxn ang="0">
                  <a:pos x="connsiteX2" y="connsiteY2"/>
                </a:cxn>
              </a:cxnLst>
              <a:rect l="l" t="t" r="r" b="b"/>
              <a:pathLst>
                <a:path w="3309" h="3274">
                  <a:moveTo>
                    <a:pt x="0" y="3275"/>
                  </a:moveTo>
                  <a:cubicBezTo>
                    <a:pt x="1103" y="2183"/>
                    <a:pt x="2206" y="1091"/>
                    <a:pt x="3309" y="0"/>
                  </a:cubicBezTo>
                  <a:cubicBezTo>
                    <a:pt x="2206" y="1091"/>
                    <a:pt x="1103" y="2183"/>
                    <a:pt x="0" y="3275"/>
                  </a:cubicBezTo>
                  <a:close/>
                </a:path>
              </a:pathLst>
            </a:custGeom>
            <a:grpFill/>
            <a:ln w="5715" cap="flat">
              <a:noFill/>
              <a:prstDash val="solid"/>
              <a:miter/>
            </a:ln>
          </p:spPr>
          <p:txBody>
            <a:bodyPr rtlCol="0" anchor="ctr"/>
            <a:lstStyle/>
            <a:p>
              <a:endParaRPr lang="zh-CN" altLang="en-US"/>
            </a:p>
          </p:txBody>
        </p:sp>
        <p:sp>
          <p:nvSpPr>
            <p:cNvPr id="2752" name="任意多边形: 形状 2751">
              <a:extLst>
                <a:ext uri="{FF2B5EF4-FFF2-40B4-BE49-F238E27FC236}">
                  <a16:creationId xmlns:a16="http://schemas.microsoft.com/office/drawing/2014/main" id="{D1AF9223-6D39-CDC8-DBDB-1AA53608F5ED}"/>
                </a:ext>
              </a:extLst>
            </p:cNvPr>
            <p:cNvSpPr/>
            <p:nvPr/>
          </p:nvSpPr>
          <p:spPr>
            <a:xfrm>
              <a:off x="5282075" y="5346730"/>
              <a:ext cx="6583" cy="3274"/>
            </a:xfrm>
            <a:custGeom>
              <a:avLst/>
              <a:gdLst>
                <a:gd name="connsiteX0" fmla="*/ 6584 w 6583"/>
                <a:gd name="connsiteY0" fmla="*/ 0 h 3274"/>
                <a:gd name="connsiteX1" fmla="*/ 0 w 6583"/>
                <a:gd name="connsiteY1" fmla="*/ 3275 h 3274"/>
                <a:gd name="connsiteX2" fmla="*/ 6584 w 6583"/>
                <a:gd name="connsiteY2" fmla="*/ 0 h 3274"/>
              </a:gdLst>
              <a:ahLst/>
              <a:cxnLst>
                <a:cxn ang="0">
                  <a:pos x="connsiteX0" y="connsiteY0"/>
                </a:cxn>
                <a:cxn ang="0">
                  <a:pos x="connsiteX1" y="connsiteY1"/>
                </a:cxn>
                <a:cxn ang="0">
                  <a:pos x="connsiteX2" y="connsiteY2"/>
                </a:cxn>
              </a:cxnLst>
              <a:rect l="l" t="t" r="r" b="b"/>
              <a:pathLst>
                <a:path w="6583" h="3274">
                  <a:moveTo>
                    <a:pt x="6584" y="0"/>
                  </a:moveTo>
                  <a:cubicBezTo>
                    <a:pt x="5166" y="2652"/>
                    <a:pt x="2715" y="3235"/>
                    <a:pt x="0" y="3275"/>
                  </a:cubicBezTo>
                  <a:cubicBezTo>
                    <a:pt x="1423" y="640"/>
                    <a:pt x="3875" y="63"/>
                    <a:pt x="6584" y="0"/>
                  </a:cubicBezTo>
                  <a:close/>
                </a:path>
              </a:pathLst>
            </a:custGeom>
            <a:grpFill/>
            <a:ln w="5715" cap="flat">
              <a:noFill/>
              <a:prstDash val="solid"/>
              <a:miter/>
            </a:ln>
          </p:spPr>
          <p:txBody>
            <a:bodyPr rtlCol="0" anchor="ctr"/>
            <a:lstStyle/>
            <a:p>
              <a:endParaRPr lang="zh-CN" altLang="en-US"/>
            </a:p>
          </p:txBody>
        </p:sp>
        <p:sp>
          <p:nvSpPr>
            <p:cNvPr id="2753" name="任意多边形: 形状 2752">
              <a:extLst>
                <a:ext uri="{FF2B5EF4-FFF2-40B4-BE49-F238E27FC236}">
                  <a16:creationId xmlns:a16="http://schemas.microsoft.com/office/drawing/2014/main" id="{08612935-F223-7816-6FAB-9A41B1B27913}"/>
                </a:ext>
              </a:extLst>
            </p:cNvPr>
            <p:cNvSpPr/>
            <p:nvPr/>
          </p:nvSpPr>
          <p:spPr>
            <a:xfrm>
              <a:off x="5291899" y="5340216"/>
              <a:ext cx="1516" cy="3223"/>
            </a:xfrm>
            <a:custGeom>
              <a:avLst/>
              <a:gdLst>
                <a:gd name="connsiteX0" fmla="*/ 0 w 1516"/>
                <a:gd name="connsiteY0" fmla="*/ 0 h 3223"/>
                <a:gd name="connsiteX1" fmla="*/ 1309 w 1516"/>
                <a:gd name="connsiteY1" fmla="*/ 2269 h 3223"/>
                <a:gd name="connsiteX2" fmla="*/ 51 w 1516"/>
                <a:gd name="connsiteY2" fmla="*/ 3223 h 3223"/>
                <a:gd name="connsiteX3" fmla="*/ 0 w 1516"/>
                <a:gd name="connsiteY3" fmla="*/ 0 h 3223"/>
              </a:gdLst>
              <a:ahLst/>
              <a:cxnLst>
                <a:cxn ang="0">
                  <a:pos x="connsiteX0" y="connsiteY0"/>
                </a:cxn>
                <a:cxn ang="0">
                  <a:pos x="connsiteX1" y="connsiteY1"/>
                </a:cxn>
                <a:cxn ang="0">
                  <a:pos x="connsiteX2" y="connsiteY2"/>
                </a:cxn>
                <a:cxn ang="0">
                  <a:pos x="connsiteX3" y="connsiteY3"/>
                </a:cxn>
              </a:cxnLst>
              <a:rect l="l" t="t" r="r" b="b"/>
              <a:pathLst>
                <a:path w="1516" h="3223">
                  <a:moveTo>
                    <a:pt x="0" y="0"/>
                  </a:moveTo>
                  <a:cubicBezTo>
                    <a:pt x="1320" y="411"/>
                    <a:pt x="1846" y="1211"/>
                    <a:pt x="1309" y="2269"/>
                  </a:cubicBezTo>
                  <a:cubicBezTo>
                    <a:pt x="1097" y="2692"/>
                    <a:pt x="480" y="2909"/>
                    <a:pt x="51" y="3223"/>
                  </a:cubicBezTo>
                  <a:cubicBezTo>
                    <a:pt x="46" y="2149"/>
                    <a:pt x="29" y="1074"/>
                    <a:pt x="0" y="0"/>
                  </a:cubicBezTo>
                  <a:close/>
                </a:path>
              </a:pathLst>
            </a:custGeom>
            <a:grpFill/>
            <a:ln w="5715" cap="flat">
              <a:noFill/>
              <a:prstDash val="solid"/>
              <a:miter/>
            </a:ln>
          </p:spPr>
          <p:txBody>
            <a:bodyPr rtlCol="0" anchor="ctr"/>
            <a:lstStyle/>
            <a:p>
              <a:endParaRPr lang="zh-CN" altLang="en-US"/>
            </a:p>
          </p:txBody>
        </p:sp>
        <p:sp>
          <p:nvSpPr>
            <p:cNvPr id="2754" name="任意多边形: 形状 2753">
              <a:extLst>
                <a:ext uri="{FF2B5EF4-FFF2-40B4-BE49-F238E27FC236}">
                  <a16:creationId xmlns:a16="http://schemas.microsoft.com/office/drawing/2014/main" id="{0748399B-5ABE-8EE2-8A0F-BB5127F0D679}"/>
                </a:ext>
              </a:extLst>
            </p:cNvPr>
            <p:cNvSpPr/>
            <p:nvPr/>
          </p:nvSpPr>
          <p:spPr>
            <a:xfrm>
              <a:off x="5693166" y="5355855"/>
              <a:ext cx="39444" cy="50743"/>
            </a:xfrm>
            <a:custGeom>
              <a:avLst/>
              <a:gdLst>
                <a:gd name="connsiteX0" fmla="*/ 0 w 39444"/>
                <a:gd name="connsiteY0" fmla="*/ 23754 h 50743"/>
                <a:gd name="connsiteX1" fmla="*/ 15551 w 39444"/>
                <a:gd name="connsiteY1" fmla="*/ 12004 h 50743"/>
                <a:gd name="connsiteX2" fmla="*/ 9778 w 39444"/>
                <a:gd name="connsiteY2" fmla="*/ 3985 h 50743"/>
                <a:gd name="connsiteX3" fmla="*/ 9858 w 39444"/>
                <a:gd name="connsiteY3" fmla="*/ 745 h 50743"/>
                <a:gd name="connsiteX4" fmla="*/ 25472 w 39444"/>
                <a:gd name="connsiteY4" fmla="*/ 6409 h 50743"/>
                <a:gd name="connsiteX5" fmla="*/ 26197 w 39444"/>
                <a:gd name="connsiteY5" fmla="*/ 11649 h 50743"/>
                <a:gd name="connsiteX6" fmla="*/ 25437 w 39444"/>
                <a:gd name="connsiteY6" fmla="*/ 23108 h 50743"/>
                <a:gd name="connsiteX7" fmla="*/ 36502 w 39444"/>
                <a:gd name="connsiteY7" fmla="*/ 21862 h 50743"/>
                <a:gd name="connsiteX8" fmla="*/ 39445 w 39444"/>
                <a:gd name="connsiteY8" fmla="*/ 20479 h 50743"/>
                <a:gd name="connsiteX9" fmla="*/ 34633 w 39444"/>
                <a:gd name="connsiteY9" fmla="*/ 27880 h 50743"/>
                <a:gd name="connsiteX10" fmla="*/ 29581 w 39444"/>
                <a:gd name="connsiteY10" fmla="*/ 36927 h 50743"/>
                <a:gd name="connsiteX11" fmla="*/ 15728 w 39444"/>
                <a:gd name="connsiteY11" fmla="*/ 50048 h 50743"/>
                <a:gd name="connsiteX12" fmla="*/ 9847 w 39444"/>
                <a:gd name="connsiteY12" fmla="*/ 46797 h 50743"/>
                <a:gd name="connsiteX13" fmla="*/ 7630 w 39444"/>
                <a:gd name="connsiteY13" fmla="*/ 42802 h 50743"/>
                <a:gd name="connsiteX14" fmla="*/ 23 w 39444"/>
                <a:gd name="connsiteY14" fmla="*/ 33681 h 50743"/>
                <a:gd name="connsiteX15" fmla="*/ 0 w 39444"/>
                <a:gd name="connsiteY15" fmla="*/ 23754 h 5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4" h="50743">
                  <a:moveTo>
                    <a:pt x="0" y="23754"/>
                  </a:moveTo>
                  <a:cubicBezTo>
                    <a:pt x="5075" y="19679"/>
                    <a:pt x="11842" y="17679"/>
                    <a:pt x="15551" y="12004"/>
                  </a:cubicBezTo>
                  <a:cubicBezTo>
                    <a:pt x="20168" y="4946"/>
                    <a:pt x="15905" y="3643"/>
                    <a:pt x="9778" y="3985"/>
                  </a:cubicBezTo>
                  <a:cubicBezTo>
                    <a:pt x="9818" y="2906"/>
                    <a:pt x="9841" y="1825"/>
                    <a:pt x="9858" y="745"/>
                  </a:cubicBezTo>
                  <a:cubicBezTo>
                    <a:pt x="15556" y="1139"/>
                    <a:pt x="22911" y="-3495"/>
                    <a:pt x="25472" y="6409"/>
                  </a:cubicBezTo>
                  <a:cubicBezTo>
                    <a:pt x="25952" y="8261"/>
                    <a:pt x="28729" y="10358"/>
                    <a:pt x="26197" y="11649"/>
                  </a:cubicBezTo>
                  <a:cubicBezTo>
                    <a:pt x="19214" y="15204"/>
                    <a:pt x="24032" y="20725"/>
                    <a:pt x="25437" y="23108"/>
                  </a:cubicBezTo>
                  <a:cubicBezTo>
                    <a:pt x="28655" y="28554"/>
                    <a:pt x="32764" y="22954"/>
                    <a:pt x="36502" y="21862"/>
                  </a:cubicBezTo>
                  <a:cubicBezTo>
                    <a:pt x="37531" y="21559"/>
                    <a:pt x="38468" y="20948"/>
                    <a:pt x="39445" y="20479"/>
                  </a:cubicBezTo>
                  <a:cubicBezTo>
                    <a:pt x="39268" y="23874"/>
                    <a:pt x="37605" y="26200"/>
                    <a:pt x="34633" y="27880"/>
                  </a:cubicBezTo>
                  <a:cubicBezTo>
                    <a:pt x="31198" y="29823"/>
                    <a:pt x="29666" y="33018"/>
                    <a:pt x="29581" y="36927"/>
                  </a:cubicBezTo>
                  <a:cubicBezTo>
                    <a:pt x="27203" y="43528"/>
                    <a:pt x="19271" y="44202"/>
                    <a:pt x="15728" y="50048"/>
                  </a:cubicBezTo>
                  <a:cubicBezTo>
                    <a:pt x="14162" y="52632"/>
                    <a:pt x="12322" y="47214"/>
                    <a:pt x="9847" y="46797"/>
                  </a:cubicBezTo>
                  <a:cubicBezTo>
                    <a:pt x="8727" y="45671"/>
                    <a:pt x="7584" y="44328"/>
                    <a:pt x="7630" y="42802"/>
                  </a:cubicBezTo>
                  <a:cubicBezTo>
                    <a:pt x="7830" y="35412"/>
                    <a:pt x="6292" y="33464"/>
                    <a:pt x="23" y="33681"/>
                  </a:cubicBezTo>
                  <a:cubicBezTo>
                    <a:pt x="2012" y="30360"/>
                    <a:pt x="2018" y="27057"/>
                    <a:pt x="0" y="23754"/>
                  </a:cubicBezTo>
                  <a:close/>
                </a:path>
              </a:pathLst>
            </a:custGeom>
            <a:grpFill/>
            <a:ln w="5715" cap="flat">
              <a:noFill/>
              <a:prstDash val="solid"/>
              <a:miter/>
            </a:ln>
          </p:spPr>
          <p:txBody>
            <a:bodyPr rtlCol="0" anchor="ctr"/>
            <a:lstStyle/>
            <a:p>
              <a:endParaRPr lang="zh-CN" altLang="en-US"/>
            </a:p>
          </p:txBody>
        </p:sp>
        <p:sp>
          <p:nvSpPr>
            <p:cNvPr id="2755" name="任意多边形: 形状 2754">
              <a:extLst>
                <a:ext uri="{FF2B5EF4-FFF2-40B4-BE49-F238E27FC236}">
                  <a16:creationId xmlns:a16="http://schemas.microsoft.com/office/drawing/2014/main" id="{83C88774-F4E4-AF6F-76E4-D779A4DE5518}"/>
                </a:ext>
              </a:extLst>
            </p:cNvPr>
            <p:cNvSpPr/>
            <p:nvPr/>
          </p:nvSpPr>
          <p:spPr>
            <a:xfrm>
              <a:off x="4930202" y="4697338"/>
              <a:ext cx="5738" cy="7923"/>
            </a:xfrm>
            <a:custGeom>
              <a:avLst/>
              <a:gdLst>
                <a:gd name="connsiteX0" fmla="*/ 3269 w 5738"/>
                <a:gd name="connsiteY0" fmla="*/ 7923 h 7923"/>
                <a:gd name="connsiteX1" fmla="*/ 0 w 5738"/>
                <a:gd name="connsiteY1" fmla="*/ 1374 h 7923"/>
                <a:gd name="connsiteX2" fmla="*/ 5338 w 5738"/>
                <a:gd name="connsiteY2" fmla="*/ 991 h 7923"/>
                <a:gd name="connsiteX3" fmla="*/ 3269 w 5738"/>
                <a:gd name="connsiteY3" fmla="*/ 7923 h 7923"/>
              </a:gdLst>
              <a:ahLst/>
              <a:cxnLst>
                <a:cxn ang="0">
                  <a:pos x="connsiteX0" y="connsiteY0"/>
                </a:cxn>
                <a:cxn ang="0">
                  <a:pos x="connsiteX1" y="connsiteY1"/>
                </a:cxn>
                <a:cxn ang="0">
                  <a:pos x="connsiteX2" y="connsiteY2"/>
                </a:cxn>
                <a:cxn ang="0">
                  <a:pos x="connsiteX3" y="connsiteY3"/>
                </a:cxn>
              </a:cxnLst>
              <a:rect l="l" t="t" r="r" b="b"/>
              <a:pathLst>
                <a:path w="5738" h="7923">
                  <a:moveTo>
                    <a:pt x="3269" y="7923"/>
                  </a:moveTo>
                  <a:cubicBezTo>
                    <a:pt x="589" y="6535"/>
                    <a:pt x="86" y="4060"/>
                    <a:pt x="0" y="1374"/>
                  </a:cubicBezTo>
                  <a:cubicBezTo>
                    <a:pt x="1818" y="1105"/>
                    <a:pt x="3978" y="-1323"/>
                    <a:pt x="5338" y="991"/>
                  </a:cubicBezTo>
                  <a:cubicBezTo>
                    <a:pt x="6784" y="3466"/>
                    <a:pt x="3903" y="5557"/>
                    <a:pt x="3269" y="7923"/>
                  </a:cubicBezTo>
                  <a:close/>
                </a:path>
              </a:pathLst>
            </a:custGeom>
            <a:grpFill/>
            <a:ln w="5715" cap="flat">
              <a:noFill/>
              <a:prstDash val="solid"/>
              <a:miter/>
            </a:ln>
          </p:spPr>
          <p:txBody>
            <a:bodyPr rtlCol="0" anchor="ctr"/>
            <a:lstStyle/>
            <a:p>
              <a:endParaRPr lang="zh-CN" altLang="en-US"/>
            </a:p>
          </p:txBody>
        </p:sp>
        <p:sp>
          <p:nvSpPr>
            <p:cNvPr id="2756" name="任意多边形: 形状 2755">
              <a:extLst>
                <a:ext uri="{FF2B5EF4-FFF2-40B4-BE49-F238E27FC236}">
                  <a16:creationId xmlns:a16="http://schemas.microsoft.com/office/drawing/2014/main" id="{4153A7D7-FACC-E3D5-5C90-D315E30B650D}"/>
                </a:ext>
              </a:extLst>
            </p:cNvPr>
            <p:cNvSpPr/>
            <p:nvPr/>
          </p:nvSpPr>
          <p:spPr>
            <a:xfrm>
              <a:off x="4907177" y="4700322"/>
              <a:ext cx="3326" cy="3350"/>
            </a:xfrm>
            <a:custGeom>
              <a:avLst/>
              <a:gdLst>
                <a:gd name="connsiteX0" fmla="*/ 0 w 3326"/>
                <a:gd name="connsiteY0" fmla="*/ 1682 h 3350"/>
                <a:gd name="connsiteX1" fmla="*/ 3326 w 3326"/>
                <a:gd name="connsiteY1" fmla="*/ 1648 h 3350"/>
                <a:gd name="connsiteX2" fmla="*/ 0 w 3326"/>
                <a:gd name="connsiteY2" fmla="*/ 1682 h 3350"/>
              </a:gdLst>
              <a:ahLst/>
              <a:cxnLst>
                <a:cxn ang="0">
                  <a:pos x="connsiteX0" y="connsiteY0"/>
                </a:cxn>
                <a:cxn ang="0">
                  <a:pos x="connsiteX1" y="connsiteY1"/>
                </a:cxn>
                <a:cxn ang="0">
                  <a:pos x="connsiteX2" y="connsiteY2"/>
                </a:cxn>
              </a:cxnLst>
              <a:rect l="l" t="t" r="r" b="b"/>
              <a:pathLst>
                <a:path w="3326" h="3350">
                  <a:moveTo>
                    <a:pt x="0" y="1682"/>
                  </a:moveTo>
                  <a:cubicBezTo>
                    <a:pt x="1086" y="-546"/>
                    <a:pt x="2195" y="-564"/>
                    <a:pt x="3326" y="1648"/>
                  </a:cubicBezTo>
                  <a:cubicBezTo>
                    <a:pt x="2240" y="3871"/>
                    <a:pt x="1132" y="3951"/>
                    <a:pt x="0" y="1682"/>
                  </a:cubicBezTo>
                  <a:close/>
                </a:path>
              </a:pathLst>
            </a:custGeom>
            <a:grpFill/>
            <a:ln w="5715" cap="flat">
              <a:noFill/>
              <a:prstDash val="solid"/>
              <a:miter/>
            </a:ln>
          </p:spPr>
          <p:txBody>
            <a:bodyPr rtlCol="0" anchor="ctr"/>
            <a:lstStyle/>
            <a:p>
              <a:endParaRPr lang="zh-CN" altLang="en-US"/>
            </a:p>
          </p:txBody>
        </p:sp>
        <p:sp>
          <p:nvSpPr>
            <p:cNvPr id="2757" name="任意多边形: 形状 2756">
              <a:extLst>
                <a:ext uri="{FF2B5EF4-FFF2-40B4-BE49-F238E27FC236}">
                  <a16:creationId xmlns:a16="http://schemas.microsoft.com/office/drawing/2014/main" id="{CA8A3199-48CA-68AB-B44C-A7FEA5E17166}"/>
                </a:ext>
              </a:extLst>
            </p:cNvPr>
            <p:cNvSpPr/>
            <p:nvPr/>
          </p:nvSpPr>
          <p:spPr>
            <a:xfrm>
              <a:off x="4907182" y="4708582"/>
              <a:ext cx="3297" cy="3303"/>
            </a:xfrm>
            <a:custGeom>
              <a:avLst/>
              <a:gdLst>
                <a:gd name="connsiteX0" fmla="*/ 3298 w 3297"/>
                <a:gd name="connsiteY0" fmla="*/ 0 h 3303"/>
                <a:gd name="connsiteX1" fmla="*/ 0 w 3297"/>
                <a:gd name="connsiteY1" fmla="*/ 3303 h 3303"/>
                <a:gd name="connsiteX2" fmla="*/ 3298 w 3297"/>
                <a:gd name="connsiteY2" fmla="*/ 0 h 3303"/>
              </a:gdLst>
              <a:ahLst/>
              <a:cxnLst>
                <a:cxn ang="0">
                  <a:pos x="connsiteX0" y="connsiteY0"/>
                </a:cxn>
                <a:cxn ang="0">
                  <a:pos x="connsiteX1" y="connsiteY1"/>
                </a:cxn>
                <a:cxn ang="0">
                  <a:pos x="connsiteX2" y="connsiteY2"/>
                </a:cxn>
              </a:cxnLst>
              <a:rect l="l" t="t" r="r" b="b"/>
              <a:pathLst>
                <a:path w="3297" h="3303">
                  <a:moveTo>
                    <a:pt x="3298" y="0"/>
                  </a:moveTo>
                  <a:cubicBezTo>
                    <a:pt x="2200" y="1103"/>
                    <a:pt x="1097" y="2206"/>
                    <a:pt x="0" y="3303"/>
                  </a:cubicBezTo>
                  <a:cubicBezTo>
                    <a:pt x="1097" y="2206"/>
                    <a:pt x="2195" y="1103"/>
                    <a:pt x="3298" y="0"/>
                  </a:cubicBezTo>
                  <a:close/>
                </a:path>
              </a:pathLst>
            </a:custGeom>
            <a:grpFill/>
            <a:ln w="5715" cap="flat">
              <a:noFill/>
              <a:prstDash val="solid"/>
              <a:miter/>
            </a:ln>
          </p:spPr>
          <p:txBody>
            <a:bodyPr rtlCol="0" anchor="ctr"/>
            <a:lstStyle/>
            <a:p>
              <a:endParaRPr lang="zh-CN" altLang="en-US"/>
            </a:p>
          </p:txBody>
        </p:sp>
        <p:sp>
          <p:nvSpPr>
            <p:cNvPr id="2758" name="任意多边形: 形状 2757">
              <a:extLst>
                <a:ext uri="{FF2B5EF4-FFF2-40B4-BE49-F238E27FC236}">
                  <a16:creationId xmlns:a16="http://schemas.microsoft.com/office/drawing/2014/main" id="{665BB0BA-353E-1171-9E65-2BF384B302B1}"/>
                </a:ext>
              </a:extLst>
            </p:cNvPr>
            <p:cNvSpPr/>
            <p:nvPr/>
          </p:nvSpPr>
          <p:spPr>
            <a:xfrm>
              <a:off x="5607670" y="5210674"/>
              <a:ext cx="9824" cy="8427"/>
            </a:xfrm>
            <a:custGeom>
              <a:avLst/>
              <a:gdLst>
                <a:gd name="connsiteX0" fmla="*/ 3275 w 9824"/>
                <a:gd name="connsiteY0" fmla="*/ 7749 h 8427"/>
                <a:gd name="connsiteX1" fmla="*/ 0 w 9824"/>
                <a:gd name="connsiteY1" fmla="*/ 4469 h 8427"/>
                <a:gd name="connsiteX2" fmla="*/ 9824 w 9824"/>
                <a:gd name="connsiteY2" fmla="*/ 1188 h 8427"/>
                <a:gd name="connsiteX3" fmla="*/ 6538 w 9824"/>
                <a:gd name="connsiteY3" fmla="*/ 7738 h 8427"/>
                <a:gd name="connsiteX4" fmla="*/ 3275 w 9824"/>
                <a:gd name="connsiteY4" fmla="*/ 7749 h 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24" h="8427">
                  <a:moveTo>
                    <a:pt x="3275" y="7749"/>
                  </a:moveTo>
                  <a:cubicBezTo>
                    <a:pt x="2183" y="6658"/>
                    <a:pt x="1092" y="5560"/>
                    <a:pt x="0" y="4469"/>
                  </a:cubicBezTo>
                  <a:cubicBezTo>
                    <a:pt x="2709" y="1686"/>
                    <a:pt x="5155" y="-1898"/>
                    <a:pt x="9824" y="1188"/>
                  </a:cubicBezTo>
                  <a:cubicBezTo>
                    <a:pt x="8727" y="3371"/>
                    <a:pt x="7635" y="5555"/>
                    <a:pt x="6538" y="7738"/>
                  </a:cubicBezTo>
                  <a:cubicBezTo>
                    <a:pt x="5452" y="8652"/>
                    <a:pt x="4366" y="8658"/>
                    <a:pt x="3275" y="7749"/>
                  </a:cubicBezTo>
                  <a:close/>
                </a:path>
              </a:pathLst>
            </a:custGeom>
            <a:grpFill/>
            <a:ln w="5715" cap="flat">
              <a:noFill/>
              <a:prstDash val="solid"/>
              <a:miter/>
            </a:ln>
          </p:spPr>
          <p:txBody>
            <a:bodyPr rtlCol="0" anchor="ctr"/>
            <a:lstStyle/>
            <a:p>
              <a:endParaRPr lang="zh-CN" altLang="en-US"/>
            </a:p>
          </p:txBody>
        </p:sp>
        <p:sp>
          <p:nvSpPr>
            <p:cNvPr id="2759" name="任意多边形: 形状 2758">
              <a:extLst>
                <a:ext uri="{FF2B5EF4-FFF2-40B4-BE49-F238E27FC236}">
                  <a16:creationId xmlns:a16="http://schemas.microsoft.com/office/drawing/2014/main" id="{446149AA-8E1E-B625-4031-CB29388808BA}"/>
                </a:ext>
              </a:extLst>
            </p:cNvPr>
            <p:cNvSpPr/>
            <p:nvPr/>
          </p:nvSpPr>
          <p:spPr>
            <a:xfrm>
              <a:off x="5654438" y="5237869"/>
              <a:ext cx="2541" cy="3597"/>
            </a:xfrm>
            <a:custGeom>
              <a:avLst/>
              <a:gdLst>
                <a:gd name="connsiteX0" fmla="*/ 2541 w 2541"/>
                <a:gd name="connsiteY0" fmla="*/ 3597 h 3597"/>
                <a:gd name="connsiteX1" fmla="*/ 175 w 2541"/>
                <a:gd name="connsiteY1" fmla="*/ 368 h 3597"/>
                <a:gd name="connsiteX2" fmla="*/ 2535 w 2541"/>
                <a:gd name="connsiteY2" fmla="*/ 3597 h 3597"/>
                <a:gd name="connsiteX3" fmla="*/ 2541 w 2541"/>
                <a:gd name="connsiteY3" fmla="*/ 3597 h 3597"/>
              </a:gdLst>
              <a:ahLst/>
              <a:cxnLst>
                <a:cxn ang="0">
                  <a:pos x="connsiteX0" y="connsiteY0"/>
                </a:cxn>
                <a:cxn ang="0">
                  <a:pos x="connsiteX1" y="connsiteY1"/>
                </a:cxn>
                <a:cxn ang="0">
                  <a:pos x="connsiteX2" y="connsiteY2"/>
                </a:cxn>
                <a:cxn ang="0">
                  <a:pos x="connsiteX3" y="connsiteY3"/>
                </a:cxn>
              </a:cxnLst>
              <a:rect l="l" t="t" r="r" b="b"/>
              <a:pathLst>
                <a:path w="2541" h="3597">
                  <a:moveTo>
                    <a:pt x="2541" y="3597"/>
                  </a:moveTo>
                  <a:cubicBezTo>
                    <a:pt x="1124" y="2871"/>
                    <a:pt x="-551" y="665"/>
                    <a:pt x="175" y="368"/>
                  </a:cubicBezTo>
                  <a:cubicBezTo>
                    <a:pt x="3901" y="-1158"/>
                    <a:pt x="1672" y="2483"/>
                    <a:pt x="2535" y="3597"/>
                  </a:cubicBezTo>
                  <a:lnTo>
                    <a:pt x="2541" y="3597"/>
                  </a:lnTo>
                  <a:close/>
                </a:path>
              </a:pathLst>
            </a:custGeom>
            <a:grpFill/>
            <a:ln w="5715" cap="flat">
              <a:noFill/>
              <a:prstDash val="solid"/>
              <a:miter/>
            </a:ln>
          </p:spPr>
          <p:txBody>
            <a:bodyPr rtlCol="0" anchor="ctr"/>
            <a:lstStyle/>
            <a:p>
              <a:endParaRPr lang="zh-CN" altLang="en-US"/>
            </a:p>
          </p:txBody>
        </p:sp>
        <p:sp>
          <p:nvSpPr>
            <p:cNvPr id="2760" name="任意多边形: 形状 2759">
              <a:extLst>
                <a:ext uri="{FF2B5EF4-FFF2-40B4-BE49-F238E27FC236}">
                  <a16:creationId xmlns:a16="http://schemas.microsoft.com/office/drawing/2014/main" id="{80556451-1525-9F88-A419-689AFC8C5CD0}"/>
                </a:ext>
              </a:extLst>
            </p:cNvPr>
            <p:cNvSpPr/>
            <p:nvPr/>
          </p:nvSpPr>
          <p:spPr>
            <a:xfrm>
              <a:off x="5653613" y="5227921"/>
              <a:ext cx="3794" cy="2814"/>
            </a:xfrm>
            <a:custGeom>
              <a:avLst/>
              <a:gdLst>
                <a:gd name="connsiteX0" fmla="*/ 3760 w 3794"/>
                <a:gd name="connsiteY0" fmla="*/ 0 h 2814"/>
                <a:gd name="connsiteX1" fmla="*/ 365 w 3794"/>
                <a:gd name="connsiteY1" fmla="*/ 2692 h 2814"/>
                <a:gd name="connsiteX2" fmla="*/ 3794 w 3794"/>
                <a:gd name="connsiteY2" fmla="*/ 46 h 2814"/>
                <a:gd name="connsiteX3" fmla="*/ 3760 w 3794"/>
                <a:gd name="connsiteY3" fmla="*/ 0 h 2814"/>
              </a:gdLst>
              <a:ahLst/>
              <a:cxnLst>
                <a:cxn ang="0">
                  <a:pos x="connsiteX0" y="connsiteY0"/>
                </a:cxn>
                <a:cxn ang="0">
                  <a:pos x="connsiteX1" y="connsiteY1"/>
                </a:cxn>
                <a:cxn ang="0">
                  <a:pos x="connsiteX2" y="connsiteY2"/>
                </a:cxn>
                <a:cxn ang="0">
                  <a:pos x="connsiteX3" y="connsiteY3"/>
                </a:cxn>
              </a:cxnLst>
              <a:rect l="l" t="t" r="r" b="b"/>
              <a:pathLst>
                <a:path w="3794" h="2814">
                  <a:moveTo>
                    <a:pt x="3760" y="0"/>
                  </a:moveTo>
                  <a:cubicBezTo>
                    <a:pt x="2920" y="1406"/>
                    <a:pt x="622" y="3321"/>
                    <a:pt x="365" y="2692"/>
                  </a:cubicBezTo>
                  <a:cubicBezTo>
                    <a:pt x="-1218" y="-1166"/>
                    <a:pt x="2794" y="1252"/>
                    <a:pt x="3794" y="46"/>
                  </a:cubicBezTo>
                  <a:cubicBezTo>
                    <a:pt x="3794" y="46"/>
                    <a:pt x="3760" y="0"/>
                    <a:pt x="3760" y="0"/>
                  </a:cubicBezTo>
                  <a:close/>
                </a:path>
              </a:pathLst>
            </a:custGeom>
            <a:grpFill/>
            <a:ln w="5715" cap="flat">
              <a:noFill/>
              <a:prstDash val="solid"/>
              <a:miter/>
            </a:ln>
          </p:spPr>
          <p:txBody>
            <a:bodyPr rtlCol="0" anchor="ctr"/>
            <a:lstStyle/>
            <a:p>
              <a:endParaRPr lang="zh-CN" altLang="en-US"/>
            </a:p>
          </p:txBody>
        </p:sp>
        <p:sp>
          <p:nvSpPr>
            <p:cNvPr id="2761" name="任意多边形: 形状 2760">
              <a:extLst>
                <a:ext uri="{FF2B5EF4-FFF2-40B4-BE49-F238E27FC236}">
                  <a16:creationId xmlns:a16="http://schemas.microsoft.com/office/drawing/2014/main" id="{AB90FD37-7E28-037E-DDB7-BE1571360275}"/>
                </a:ext>
              </a:extLst>
            </p:cNvPr>
            <p:cNvSpPr/>
            <p:nvPr/>
          </p:nvSpPr>
          <p:spPr>
            <a:xfrm>
              <a:off x="5601063" y="5211845"/>
              <a:ext cx="3348" cy="7846"/>
            </a:xfrm>
            <a:custGeom>
              <a:avLst/>
              <a:gdLst>
                <a:gd name="connsiteX0" fmla="*/ 6 w 3348"/>
                <a:gd name="connsiteY0" fmla="*/ 6595 h 7846"/>
                <a:gd name="connsiteX1" fmla="*/ 0 w 3348"/>
                <a:gd name="connsiteY1" fmla="*/ 0 h 7846"/>
                <a:gd name="connsiteX2" fmla="*/ 3349 w 3348"/>
                <a:gd name="connsiteY2" fmla="*/ 3303 h 7846"/>
                <a:gd name="connsiteX3" fmla="*/ 3286 w 3348"/>
                <a:gd name="connsiteY3" fmla="*/ 6578 h 7846"/>
                <a:gd name="connsiteX4" fmla="*/ 1652 w 3348"/>
                <a:gd name="connsiteY4" fmla="*/ 7847 h 7846"/>
                <a:gd name="connsiteX5" fmla="*/ 6 w 3348"/>
                <a:gd name="connsiteY5" fmla="*/ 6595 h 7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8" h="7846">
                  <a:moveTo>
                    <a:pt x="6" y="6595"/>
                  </a:moveTo>
                  <a:cubicBezTo>
                    <a:pt x="6" y="4395"/>
                    <a:pt x="6" y="2200"/>
                    <a:pt x="0" y="0"/>
                  </a:cubicBezTo>
                  <a:cubicBezTo>
                    <a:pt x="1114" y="1103"/>
                    <a:pt x="2235" y="2206"/>
                    <a:pt x="3349" y="3303"/>
                  </a:cubicBezTo>
                  <a:cubicBezTo>
                    <a:pt x="3321" y="4395"/>
                    <a:pt x="3303" y="5487"/>
                    <a:pt x="3286" y="6578"/>
                  </a:cubicBezTo>
                  <a:cubicBezTo>
                    <a:pt x="2743" y="7001"/>
                    <a:pt x="2195" y="7418"/>
                    <a:pt x="1652" y="7847"/>
                  </a:cubicBezTo>
                  <a:cubicBezTo>
                    <a:pt x="1109" y="7435"/>
                    <a:pt x="555" y="7018"/>
                    <a:pt x="6" y="6595"/>
                  </a:cubicBezTo>
                  <a:close/>
                </a:path>
              </a:pathLst>
            </a:custGeom>
            <a:grpFill/>
            <a:ln w="5715" cap="flat">
              <a:noFill/>
              <a:prstDash val="solid"/>
              <a:miter/>
            </a:ln>
          </p:spPr>
          <p:txBody>
            <a:bodyPr rtlCol="0" anchor="ctr"/>
            <a:lstStyle/>
            <a:p>
              <a:endParaRPr lang="zh-CN" altLang="en-US"/>
            </a:p>
          </p:txBody>
        </p:sp>
        <p:sp>
          <p:nvSpPr>
            <p:cNvPr id="2762" name="任意多边形: 形状 2761">
              <a:extLst>
                <a:ext uri="{FF2B5EF4-FFF2-40B4-BE49-F238E27FC236}">
                  <a16:creationId xmlns:a16="http://schemas.microsoft.com/office/drawing/2014/main" id="{2674CAB5-3657-AD2F-D3BB-F708F994B40E}"/>
                </a:ext>
              </a:extLst>
            </p:cNvPr>
            <p:cNvSpPr/>
            <p:nvPr/>
          </p:nvSpPr>
          <p:spPr>
            <a:xfrm>
              <a:off x="5607641" y="5203992"/>
              <a:ext cx="1392" cy="1292"/>
            </a:xfrm>
            <a:custGeom>
              <a:avLst/>
              <a:gdLst>
                <a:gd name="connsiteX0" fmla="*/ 12 w 1392"/>
                <a:gd name="connsiteY0" fmla="*/ 1292 h 1292"/>
                <a:gd name="connsiteX1" fmla="*/ 737 w 1392"/>
                <a:gd name="connsiteY1" fmla="*/ 1 h 1292"/>
                <a:gd name="connsiteX2" fmla="*/ 0 w 1392"/>
                <a:gd name="connsiteY2" fmla="*/ 1292 h 1292"/>
                <a:gd name="connsiteX3" fmla="*/ 12 w 1392"/>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2" h="1292">
                  <a:moveTo>
                    <a:pt x="12" y="1292"/>
                  </a:moveTo>
                  <a:cubicBezTo>
                    <a:pt x="257" y="841"/>
                    <a:pt x="594" y="-28"/>
                    <a:pt x="737" y="1"/>
                  </a:cubicBezTo>
                  <a:cubicBezTo>
                    <a:pt x="1818" y="241"/>
                    <a:pt x="1555" y="744"/>
                    <a:pt x="0" y="1292"/>
                  </a:cubicBezTo>
                  <a:lnTo>
                    <a:pt x="12" y="1292"/>
                  </a:lnTo>
                  <a:close/>
                </a:path>
              </a:pathLst>
            </a:custGeom>
            <a:grpFill/>
            <a:ln w="5715" cap="flat">
              <a:noFill/>
              <a:prstDash val="solid"/>
              <a:miter/>
            </a:ln>
          </p:spPr>
          <p:txBody>
            <a:bodyPr rtlCol="0" anchor="ctr"/>
            <a:lstStyle/>
            <a:p>
              <a:endParaRPr lang="zh-CN" altLang="en-US"/>
            </a:p>
          </p:txBody>
        </p:sp>
        <p:sp>
          <p:nvSpPr>
            <p:cNvPr id="2763" name="任意多边形: 形状 2762">
              <a:extLst>
                <a:ext uri="{FF2B5EF4-FFF2-40B4-BE49-F238E27FC236}">
                  <a16:creationId xmlns:a16="http://schemas.microsoft.com/office/drawing/2014/main" id="{1283EF76-9235-748C-FD86-C7159DDF7BCB}"/>
                </a:ext>
              </a:extLst>
            </p:cNvPr>
            <p:cNvSpPr/>
            <p:nvPr/>
          </p:nvSpPr>
          <p:spPr>
            <a:xfrm>
              <a:off x="5604361" y="5205284"/>
              <a:ext cx="3297" cy="1676"/>
            </a:xfrm>
            <a:custGeom>
              <a:avLst/>
              <a:gdLst>
                <a:gd name="connsiteX0" fmla="*/ 3286 w 3297"/>
                <a:gd name="connsiteY0" fmla="*/ 0 h 1676"/>
                <a:gd name="connsiteX1" fmla="*/ 0 w 3297"/>
                <a:gd name="connsiteY1" fmla="*/ 0 h 1676"/>
                <a:gd name="connsiteX2" fmla="*/ 3298 w 3297"/>
                <a:gd name="connsiteY2" fmla="*/ 0 h 1676"/>
                <a:gd name="connsiteX3" fmla="*/ 3286 w 3297"/>
                <a:gd name="connsiteY3" fmla="*/ 0 h 1676"/>
              </a:gdLst>
              <a:ahLst/>
              <a:cxnLst>
                <a:cxn ang="0">
                  <a:pos x="connsiteX0" y="connsiteY0"/>
                </a:cxn>
                <a:cxn ang="0">
                  <a:pos x="connsiteX1" y="connsiteY1"/>
                </a:cxn>
                <a:cxn ang="0">
                  <a:pos x="connsiteX2" y="connsiteY2"/>
                </a:cxn>
                <a:cxn ang="0">
                  <a:pos x="connsiteX3" y="connsiteY3"/>
                </a:cxn>
              </a:cxnLst>
              <a:rect l="l" t="t" r="r" b="b"/>
              <a:pathLst>
                <a:path w="3297" h="1676">
                  <a:moveTo>
                    <a:pt x="3286" y="0"/>
                  </a:moveTo>
                  <a:cubicBezTo>
                    <a:pt x="2189" y="2223"/>
                    <a:pt x="1097" y="2246"/>
                    <a:pt x="0" y="0"/>
                  </a:cubicBezTo>
                  <a:cubicBezTo>
                    <a:pt x="1097" y="0"/>
                    <a:pt x="2200" y="0"/>
                    <a:pt x="3298" y="0"/>
                  </a:cubicBezTo>
                  <a:lnTo>
                    <a:pt x="3286" y="0"/>
                  </a:lnTo>
                  <a:close/>
                </a:path>
              </a:pathLst>
            </a:custGeom>
            <a:grpFill/>
            <a:ln w="5715" cap="flat">
              <a:noFill/>
              <a:prstDash val="solid"/>
              <a:miter/>
            </a:ln>
          </p:spPr>
          <p:txBody>
            <a:bodyPr rtlCol="0" anchor="ctr"/>
            <a:lstStyle/>
            <a:p>
              <a:endParaRPr lang="zh-CN" altLang="en-US"/>
            </a:p>
          </p:txBody>
        </p:sp>
        <p:sp>
          <p:nvSpPr>
            <p:cNvPr id="2764" name="任意多边形: 形状 2763">
              <a:extLst>
                <a:ext uri="{FF2B5EF4-FFF2-40B4-BE49-F238E27FC236}">
                  <a16:creationId xmlns:a16="http://schemas.microsoft.com/office/drawing/2014/main" id="{08D90CEB-D2B0-F773-02CF-65A9AE846B71}"/>
                </a:ext>
              </a:extLst>
            </p:cNvPr>
            <p:cNvSpPr/>
            <p:nvPr/>
          </p:nvSpPr>
          <p:spPr>
            <a:xfrm>
              <a:off x="4594720" y="4771030"/>
              <a:ext cx="1332" cy="1430"/>
            </a:xfrm>
            <a:custGeom>
              <a:avLst/>
              <a:gdLst>
                <a:gd name="connsiteX0" fmla="*/ 0 w 1332"/>
                <a:gd name="connsiteY0" fmla="*/ 86 h 1430"/>
                <a:gd name="connsiteX1" fmla="*/ 1332 w 1332"/>
                <a:gd name="connsiteY1" fmla="*/ 777 h 1430"/>
                <a:gd name="connsiteX2" fmla="*/ 86 w 1332"/>
                <a:gd name="connsiteY2" fmla="*/ 0 h 1430"/>
                <a:gd name="connsiteX3" fmla="*/ 0 w 1332"/>
                <a:gd name="connsiteY3" fmla="*/ 86 h 1430"/>
              </a:gdLst>
              <a:ahLst/>
              <a:cxnLst>
                <a:cxn ang="0">
                  <a:pos x="connsiteX0" y="connsiteY0"/>
                </a:cxn>
                <a:cxn ang="0">
                  <a:pos x="connsiteX1" y="connsiteY1"/>
                </a:cxn>
                <a:cxn ang="0">
                  <a:pos x="connsiteX2" y="connsiteY2"/>
                </a:cxn>
                <a:cxn ang="0">
                  <a:pos x="connsiteX3" y="connsiteY3"/>
                </a:cxn>
              </a:cxnLst>
              <a:rect l="l" t="t" r="r" b="b"/>
              <a:pathLst>
                <a:path w="1332" h="1430">
                  <a:moveTo>
                    <a:pt x="0" y="86"/>
                  </a:moveTo>
                  <a:cubicBezTo>
                    <a:pt x="469" y="320"/>
                    <a:pt x="1360" y="646"/>
                    <a:pt x="1332" y="777"/>
                  </a:cubicBezTo>
                  <a:cubicBezTo>
                    <a:pt x="1109" y="1863"/>
                    <a:pt x="617" y="1589"/>
                    <a:pt x="86" y="0"/>
                  </a:cubicBezTo>
                  <a:lnTo>
                    <a:pt x="0" y="86"/>
                  </a:lnTo>
                  <a:close/>
                </a:path>
              </a:pathLst>
            </a:custGeom>
            <a:grpFill/>
            <a:ln w="5715" cap="flat">
              <a:noFill/>
              <a:prstDash val="solid"/>
              <a:miter/>
            </a:ln>
          </p:spPr>
          <p:txBody>
            <a:bodyPr rtlCol="0" anchor="ctr"/>
            <a:lstStyle/>
            <a:p>
              <a:endParaRPr lang="zh-CN" altLang="en-US"/>
            </a:p>
          </p:txBody>
        </p:sp>
        <p:sp>
          <p:nvSpPr>
            <p:cNvPr id="2765" name="任意多边形: 形状 2764">
              <a:extLst>
                <a:ext uri="{FF2B5EF4-FFF2-40B4-BE49-F238E27FC236}">
                  <a16:creationId xmlns:a16="http://schemas.microsoft.com/office/drawing/2014/main" id="{4A4506E9-F907-2C84-FF3B-89FF6AAC7ADB}"/>
                </a:ext>
              </a:extLst>
            </p:cNvPr>
            <p:cNvSpPr/>
            <p:nvPr/>
          </p:nvSpPr>
          <p:spPr>
            <a:xfrm>
              <a:off x="4510619" y="5051465"/>
              <a:ext cx="8400" cy="14236"/>
            </a:xfrm>
            <a:custGeom>
              <a:avLst/>
              <a:gdLst>
                <a:gd name="connsiteX0" fmla="*/ 3195 w 8400"/>
                <a:gd name="connsiteY0" fmla="*/ 0 h 14236"/>
                <a:gd name="connsiteX1" fmla="*/ 629 w 8400"/>
                <a:gd name="connsiteY1" fmla="*/ 14236 h 14236"/>
                <a:gd name="connsiteX2" fmla="*/ 3195 w 8400"/>
                <a:gd name="connsiteY2" fmla="*/ 0 h 14236"/>
              </a:gdLst>
              <a:ahLst/>
              <a:cxnLst>
                <a:cxn ang="0">
                  <a:pos x="connsiteX0" y="connsiteY0"/>
                </a:cxn>
                <a:cxn ang="0">
                  <a:pos x="connsiteX1" y="connsiteY1"/>
                </a:cxn>
                <a:cxn ang="0">
                  <a:pos x="connsiteX2" y="connsiteY2"/>
                </a:cxn>
              </a:cxnLst>
              <a:rect l="l" t="t" r="r" b="b"/>
              <a:pathLst>
                <a:path w="8400" h="14236">
                  <a:moveTo>
                    <a:pt x="3195" y="0"/>
                  </a:moveTo>
                  <a:cubicBezTo>
                    <a:pt x="10516" y="10710"/>
                    <a:pt x="10516" y="10710"/>
                    <a:pt x="629" y="14236"/>
                  </a:cubicBezTo>
                  <a:cubicBezTo>
                    <a:pt x="-1532" y="8990"/>
                    <a:pt x="2514" y="5652"/>
                    <a:pt x="3195" y="0"/>
                  </a:cubicBezTo>
                  <a:close/>
                </a:path>
              </a:pathLst>
            </a:custGeom>
            <a:grpFill/>
            <a:ln w="5715" cap="flat">
              <a:noFill/>
              <a:prstDash val="solid"/>
              <a:miter/>
            </a:ln>
          </p:spPr>
          <p:txBody>
            <a:bodyPr rtlCol="0" anchor="ctr"/>
            <a:lstStyle/>
            <a:p>
              <a:endParaRPr lang="zh-CN" altLang="en-US"/>
            </a:p>
          </p:txBody>
        </p:sp>
        <p:sp>
          <p:nvSpPr>
            <p:cNvPr id="2766" name="任意多边形: 形状 2765">
              <a:extLst>
                <a:ext uri="{FF2B5EF4-FFF2-40B4-BE49-F238E27FC236}">
                  <a16:creationId xmlns:a16="http://schemas.microsoft.com/office/drawing/2014/main" id="{E0ECDE98-4F43-52EA-ABCC-893646862A50}"/>
                </a:ext>
              </a:extLst>
            </p:cNvPr>
            <p:cNvSpPr/>
            <p:nvPr/>
          </p:nvSpPr>
          <p:spPr>
            <a:xfrm>
              <a:off x="4897313" y="4670502"/>
              <a:ext cx="4190" cy="5185"/>
            </a:xfrm>
            <a:custGeom>
              <a:avLst/>
              <a:gdLst>
                <a:gd name="connsiteX0" fmla="*/ 11 w 4190"/>
                <a:gd name="connsiteY0" fmla="*/ 5185 h 5185"/>
                <a:gd name="connsiteX1" fmla="*/ 2377 w 4190"/>
                <a:gd name="connsiteY1" fmla="*/ 19 h 5185"/>
                <a:gd name="connsiteX2" fmla="*/ 4189 w 4190"/>
                <a:gd name="connsiteY2" fmla="*/ 1173 h 5185"/>
                <a:gd name="connsiteX3" fmla="*/ 0 w 4190"/>
                <a:gd name="connsiteY3" fmla="*/ 5180 h 5185"/>
                <a:gd name="connsiteX4" fmla="*/ 11 w 4190"/>
                <a:gd name="connsiteY4" fmla="*/ 518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0" h="5185">
                  <a:moveTo>
                    <a:pt x="11" y="5185"/>
                  </a:moveTo>
                  <a:cubicBezTo>
                    <a:pt x="206" y="3179"/>
                    <a:pt x="149" y="985"/>
                    <a:pt x="2377" y="19"/>
                  </a:cubicBezTo>
                  <a:cubicBezTo>
                    <a:pt x="2772" y="-153"/>
                    <a:pt x="4240" y="893"/>
                    <a:pt x="4189" y="1173"/>
                  </a:cubicBezTo>
                  <a:cubicBezTo>
                    <a:pt x="3743" y="3408"/>
                    <a:pt x="1920" y="4385"/>
                    <a:pt x="0" y="5180"/>
                  </a:cubicBezTo>
                  <a:lnTo>
                    <a:pt x="11" y="5180"/>
                  </a:lnTo>
                  <a:close/>
                </a:path>
              </a:pathLst>
            </a:custGeom>
            <a:grpFill/>
            <a:ln w="5715" cap="flat">
              <a:noFill/>
              <a:prstDash val="solid"/>
              <a:miter/>
            </a:ln>
          </p:spPr>
          <p:txBody>
            <a:bodyPr rtlCol="0" anchor="ctr"/>
            <a:lstStyle/>
            <a:p>
              <a:endParaRPr lang="zh-CN" altLang="en-US"/>
            </a:p>
          </p:txBody>
        </p:sp>
        <p:sp>
          <p:nvSpPr>
            <p:cNvPr id="2767" name="任意多边形: 形状 2766">
              <a:extLst>
                <a:ext uri="{FF2B5EF4-FFF2-40B4-BE49-F238E27FC236}">
                  <a16:creationId xmlns:a16="http://schemas.microsoft.com/office/drawing/2014/main" id="{D062F761-E9A9-3ACE-0E7E-7A5545E63832}"/>
                </a:ext>
              </a:extLst>
            </p:cNvPr>
            <p:cNvSpPr/>
            <p:nvPr/>
          </p:nvSpPr>
          <p:spPr>
            <a:xfrm>
              <a:off x="4482080" y="5037532"/>
              <a:ext cx="4152" cy="3297"/>
            </a:xfrm>
            <a:custGeom>
              <a:avLst/>
              <a:gdLst>
                <a:gd name="connsiteX0" fmla="*/ 780 w 4152"/>
                <a:gd name="connsiteY0" fmla="*/ 0 h 3297"/>
                <a:gd name="connsiteX1" fmla="*/ 4152 w 4152"/>
                <a:gd name="connsiteY1" fmla="*/ 3297 h 3297"/>
                <a:gd name="connsiteX2" fmla="*/ 780 w 4152"/>
                <a:gd name="connsiteY2" fmla="*/ 0 h 3297"/>
              </a:gdLst>
              <a:ahLst/>
              <a:cxnLst>
                <a:cxn ang="0">
                  <a:pos x="connsiteX0" y="connsiteY0"/>
                </a:cxn>
                <a:cxn ang="0">
                  <a:pos x="connsiteX1" y="connsiteY1"/>
                </a:cxn>
                <a:cxn ang="0">
                  <a:pos x="connsiteX2" y="connsiteY2"/>
                </a:cxn>
              </a:cxnLst>
              <a:rect l="l" t="t" r="r" b="b"/>
              <a:pathLst>
                <a:path w="4152" h="3297">
                  <a:moveTo>
                    <a:pt x="780" y="0"/>
                  </a:moveTo>
                  <a:cubicBezTo>
                    <a:pt x="1906" y="1097"/>
                    <a:pt x="3026" y="2200"/>
                    <a:pt x="4152" y="3297"/>
                  </a:cubicBezTo>
                  <a:cubicBezTo>
                    <a:pt x="2758" y="2475"/>
                    <a:pt x="-1809" y="4898"/>
                    <a:pt x="780" y="0"/>
                  </a:cubicBezTo>
                  <a:close/>
                </a:path>
              </a:pathLst>
            </a:custGeom>
            <a:grpFill/>
            <a:ln w="5715" cap="flat">
              <a:noFill/>
              <a:prstDash val="solid"/>
              <a:miter/>
            </a:ln>
          </p:spPr>
          <p:txBody>
            <a:bodyPr rtlCol="0" anchor="ctr"/>
            <a:lstStyle/>
            <a:p>
              <a:endParaRPr lang="zh-CN" altLang="en-US"/>
            </a:p>
          </p:txBody>
        </p:sp>
        <p:sp>
          <p:nvSpPr>
            <p:cNvPr id="2768" name="任意多边形: 形状 2767">
              <a:extLst>
                <a:ext uri="{FF2B5EF4-FFF2-40B4-BE49-F238E27FC236}">
                  <a16:creationId xmlns:a16="http://schemas.microsoft.com/office/drawing/2014/main" id="{BE84AE2E-5C6F-7F8F-6D47-505A0718847B}"/>
                </a:ext>
              </a:extLst>
            </p:cNvPr>
            <p:cNvSpPr/>
            <p:nvPr/>
          </p:nvSpPr>
          <p:spPr>
            <a:xfrm>
              <a:off x="4847986" y="4654593"/>
              <a:ext cx="1360" cy="1360"/>
            </a:xfrm>
            <a:custGeom>
              <a:avLst/>
              <a:gdLst>
                <a:gd name="connsiteX0" fmla="*/ 0 w 1360"/>
                <a:gd name="connsiteY0" fmla="*/ 1360 h 1360"/>
                <a:gd name="connsiteX1" fmla="*/ 754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54" y="0"/>
                  </a:lnTo>
                  <a:lnTo>
                    <a:pt x="1360" y="611"/>
                  </a:lnTo>
                  <a:close/>
                </a:path>
              </a:pathLst>
            </a:custGeom>
            <a:grpFill/>
            <a:ln w="5715" cap="flat">
              <a:noFill/>
              <a:prstDash val="solid"/>
              <a:miter/>
            </a:ln>
          </p:spPr>
          <p:txBody>
            <a:bodyPr rtlCol="0" anchor="ctr"/>
            <a:lstStyle/>
            <a:p>
              <a:endParaRPr lang="zh-CN" altLang="en-US"/>
            </a:p>
          </p:txBody>
        </p:sp>
        <p:sp>
          <p:nvSpPr>
            <p:cNvPr id="2769" name="任意多边形: 形状 2768">
              <a:extLst>
                <a:ext uri="{FF2B5EF4-FFF2-40B4-BE49-F238E27FC236}">
                  <a16:creationId xmlns:a16="http://schemas.microsoft.com/office/drawing/2014/main" id="{EE163CF4-2B55-10EB-9ACB-3B3180DDFF86}"/>
                </a:ext>
              </a:extLst>
            </p:cNvPr>
            <p:cNvSpPr/>
            <p:nvPr/>
          </p:nvSpPr>
          <p:spPr>
            <a:xfrm>
              <a:off x="4895640" y="5212441"/>
              <a:ext cx="11548" cy="10260"/>
            </a:xfrm>
            <a:custGeom>
              <a:avLst/>
              <a:gdLst>
                <a:gd name="connsiteX0" fmla="*/ 11548 w 11548"/>
                <a:gd name="connsiteY0" fmla="*/ 9291 h 10260"/>
                <a:gd name="connsiteX1" fmla="*/ 6576 w 11548"/>
                <a:gd name="connsiteY1" fmla="*/ 5377 h 10260"/>
                <a:gd name="connsiteX2" fmla="*/ 1004 w 11548"/>
                <a:gd name="connsiteY2" fmla="*/ 8714 h 10260"/>
                <a:gd name="connsiteX3" fmla="*/ 5588 w 11548"/>
                <a:gd name="connsiteY3" fmla="*/ 216 h 10260"/>
                <a:gd name="connsiteX4" fmla="*/ 11405 w 11548"/>
                <a:gd name="connsiteY4" fmla="*/ 6028 h 10260"/>
                <a:gd name="connsiteX5" fmla="*/ 11525 w 11548"/>
                <a:gd name="connsiteY5" fmla="*/ 9297 h 10260"/>
                <a:gd name="connsiteX6" fmla="*/ 11548 w 11548"/>
                <a:gd name="connsiteY6" fmla="*/ 9297 h 1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48" h="10260">
                  <a:moveTo>
                    <a:pt x="11548" y="9291"/>
                  </a:moveTo>
                  <a:cubicBezTo>
                    <a:pt x="9908" y="7925"/>
                    <a:pt x="8439" y="5828"/>
                    <a:pt x="6576" y="5377"/>
                  </a:cubicBezTo>
                  <a:cubicBezTo>
                    <a:pt x="4062" y="4771"/>
                    <a:pt x="5342" y="13766"/>
                    <a:pt x="1004" y="8714"/>
                  </a:cubicBezTo>
                  <a:cubicBezTo>
                    <a:pt x="-1739" y="5519"/>
                    <a:pt x="1587" y="1262"/>
                    <a:pt x="5588" y="216"/>
                  </a:cubicBezTo>
                  <a:cubicBezTo>
                    <a:pt x="9782" y="-882"/>
                    <a:pt x="11148" y="2382"/>
                    <a:pt x="11405" y="6028"/>
                  </a:cubicBezTo>
                  <a:cubicBezTo>
                    <a:pt x="11480" y="7114"/>
                    <a:pt x="11491" y="8205"/>
                    <a:pt x="11525" y="9297"/>
                  </a:cubicBezTo>
                  <a:lnTo>
                    <a:pt x="11548" y="9297"/>
                  </a:lnTo>
                  <a:close/>
                </a:path>
              </a:pathLst>
            </a:custGeom>
            <a:grpFill/>
            <a:ln w="5715" cap="flat">
              <a:noFill/>
              <a:prstDash val="solid"/>
              <a:miter/>
            </a:ln>
          </p:spPr>
          <p:txBody>
            <a:bodyPr rtlCol="0" anchor="ctr"/>
            <a:lstStyle/>
            <a:p>
              <a:endParaRPr lang="zh-CN" altLang="en-US"/>
            </a:p>
          </p:txBody>
        </p:sp>
        <p:sp>
          <p:nvSpPr>
            <p:cNvPr id="2770" name="任意多边形: 形状 2769">
              <a:extLst>
                <a:ext uri="{FF2B5EF4-FFF2-40B4-BE49-F238E27FC236}">
                  <a16:creationId xmlns:a16="http://schemas.microsoft.com/office/drawing/2014/main" id="{34C24392-76D1-B3D1-855A-BE641A218757}"/>
                </a:ext>
              </a:extLst>
            </p:cNvPr>
            <p:cNvSpPr/>
            <p:nvPr userDrawn="1"/>
          </p:nvSpPr>
          <p:spPr>
            <a:xfrm>
              <a:off x="5931241" y="5494171"/>
              <a:ext cx="25706" cy="33485"/>
            </a:xfrm>
            <a:custGeom>
              <a:avLst/>
              <a:gdLst>
                <a:gd name="connsiteX0" fmla="*/ 5264 w 25706"/>
                <a:gd name="connsiteY0" fmla="*/ 30188 h 33485"/>
                <a:gd name="connsiteX1" fmla="*/ 5299 w 25706"/>
                <a:gd name="connsiteY1" fmla="*/ 26919 h 33485"/>
                <a:gd name="connsiteX2" fmla="*/ 5241 w 25706"/>
                <a:gd name="connsiteY2" fmla="*/ 26867 h 33485"/>
                <a:gd name="connsiteX3" fmla="*/ 3618 w 25706"/>
                <a:gd name="connsiteY3" fmla="*/ 26633 h 33485"/>
                <a:gd name="connsiteX4" fmla="*/ 584 w 25706"/>
                <a:gd name="connsiteY4" fmla="*/ 22404 h 33485"/>
                <a:gd name="connsiteX5" fmla="*/ 11333 w 25706"/>
                <a:gd name="connsiteY5" fmla="*/ 3710 h 33485"/>
                <a:gd name="connsiteX6" fmla="*/ 17889 w 25706"/>
                <a:gd name="connsiteY6" fmla="*/ 2802 h 33485"/>
                <a:gd name="connsiteX7" fmla="*/ 25707 w 25706"/>
                <a:gd name="connsiteY7" fmla="*/ 213 h 33485"/>
                <a:gd name="connsiteX8" fmla="*/ 5264 w 25706"/>
                <a:gd name="connsiteY8" fmla="*/ 33485 h 33485"/>
                <a:gd name="connsiteX9" fmla="*/ 4258 w 25706"/>
                <a:gd name="connsiteY9" fmla="*/ 31291 h 33485"/>
                <a:gd name="connsiteX10" fmla="*/ 5264 w 25706"/>
                <a:gd name="connsiteY10" fmla="*/ 30188 h 33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06" h="33485">
                  <a:moveTo>
                    <a:pt x="5264" y="30188"/>
                  </a:moveTo>
                  <a:cubicBezTo>
                    <a:pt x="5281" y="29102"/>
                    <a:pt x="5293" y="28010"/>
                    <a:pt x="5299" y="26919"/>
                  </a:cubicBezTo>
                  <a:lnTo>
                    <a:pt x="5241" y="26867"/>
                  </a:lnTo>
                  <a:cubicBezTo>
                    <a:pt x="4698" y="26793"/>
                    <a:pt x="4150" y="26759"/>
                    <a:pt x="3618" y="26633"/>
                  </a:cubicBezTo>
                  <a:cubicBezTo>
                    <a:pt x="1287" y="26050"/>
                    <a:pt x="-1142" y="23439"/>
                    <a:pt x="584" y="22404"/>
                  </a:cubicBezTo>
                  <a:cubicBezTo>
                    <a:pt x="8042" y="17912"/>
                    <a:pt x="2967" y="6551"/>
                    <a:pt x="11333" y="3710"/>
                  </a:cubicBezTo>
                  <a:cubicBezTo>
                    <a:pt x="12620" y="3276"/>
                    <a:pt x="15706" y="4813"/>
                    <a:pt x="17889" y="2802"/>
                  </a:cubicBezTo>
                  <a:cubicBezTo>
                    <a:pt x="19432" y="1379"/>
                    <a:pt x="20718" y="-667"/>
                    <a:pt x="25707" y="213"/>
                  </a:cubicBezTo>
                  <a:cubicBezTo>
                    <a:pt x="19855" y="12386"/>
                    <a:pt x="14888" y="24182"/>
                    <a:pt x="5264" y="33485"/>
                  </a:cubicBezTo>
                  <a:cubicBezTo>
                    <a:pt x="4258" y="32754"/>
                    <a:pt x="3927" y="32023"/>
                    <a:pt x="4258" y="31291"/>
                  </a:cubicBezTo>
                  <a:cubicBezTo>
                    <a:pt x="4590" y="30554"/>
                    <a:pt x="4927" y="30188"/>
                    <a:pt x="5264" y="30188"/>
                  </a:cubicBezTo>
                  <a:close/>
                </a:path>
              </a:pathLst>
            </a:custGeom>
            <a:grpFill/>
            <a:ln w="5715" cap="flat">
              <a:noFill/>
              <a:prstDash val="solid"/>
              <a:miter/>
            </a:ln>
          </p:spPr>
          <p:txBody>
            <a:bodyPr rtlCol="0" anchor="ctr"/>
            <a:lstStyle/>
            <a:p>
              <a:endParaRPr lang="zh-CN" altLang="en-US"/>
            </a:p>
          </p:txBody>
        </p:sp>
        <p:sp>
          <p:nvSpPr>
            <p:cNvPr id="2771" name="任意多边形: 形状 2770">
              <a:extLst>
                <a:ext uri="{FF2B5EF4-FFF2-40B4-BE49-F238E27FC236}">
                  <a16:creationId xmlns:a16="http://schemas.microsoft.com/office/drawing/2014/main" id="{B9F3C42B-73B7-459F-5631-10C2FC2C2BB3}"/>
                </a:ext>
              </a:extLst>
            </p:cNvPr>
            <p:cNvSpPr/>
            <p:nvPr userDrawn="1"/>
          </p:nvSpPr>
          <p:spPr>
            <a:xfrm>
              <a:off x="5914085" y="5524359"/>
              <a:ext cx="22425" cy="39507"/>
            </a:xfrm>
            <a:custGeom>
              <a:avLst/>
              <a:gdLst>
                <a:gd name="connsiteX0" fmla="*/ 22420 w 22425"/>
                <a:gd name="connsiteY0" fmla="*/ 0 h 39507"/>
                <a:gd name="connsiteX1" fmla="*/ 22420 w 22425"/>
                <a:gd name="connsiteY1" fmla="*/ 3292 h 39507"/>
                <a:gd name="connsiteX2" fmla="*/ 22414 w 22425"/>
                <a:gd name="connsiteY2" fmla="*/ 6584 h 39507"/>
                <a:gd name="connsiteX3" fmla="*/ 22426 w 22425"/>
                <a:gd name="connsiteY3" fmla="*/ 6578 h 39507"/>
                <a:gd name="connsiteX4" fmla="*/ 15985 w 22425"/>
                <a:gd name="connsiteY4" fmla="*/ 26100 h 39507"/>
                <a:gd name="connsiteX5" fmla="*/ 2709 w 22425"/>
                <a:gd name="connsiteY5" fmla="*/ 39508 h 39507"/>
                <a:gd name="connsiteX6" fmla="*/ 2652 w 22425"/>
                <a:gd name="connsiteY6" fmla="*/ 39445 h 39507"/>
                <a:gd name="connsiteX7" fmla="*/ 10339 w 22425"/>
                <a:gd name="connsiteY7" fmla="*/ 18071 h 39507"/>
                <a:gd name="connsiteX8" fmla="*/ 0 w 22425"/>
                <a:gd name="connsiteY8" fmla="*/ 16036 h 39507"/>
                <a:gd name="connsiteX9" fmla="*/ 22420 w 22425"/>
                <a:gd name="connsiteY9" fmla="*/ 0 h 39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5" h="39507">
                  <a:moveTo>
                    <a:pt x="22420" y="0"/>
                  </a:moveTo>
                  <a:cubicBezTo>
                    <a:pt x="22420" y="1097"/>
                    <a:pt x="22420" y="2194"/>
                    <a:pt x="22420" y="3292"/>
                  </a:cubicBezTo>
                  <a:cubicBezTo>
                    <a:pt x="22420" y="4389"/>
                    <a:pt x="22414" y="5486"/>
                    <a:pt x="22414" y="6584"/>
                  </a:cubicBezTo>
                  <a:lnTo>
                    <a:pt x="22426" y="6578"/>
                  </a:lnTo>
                  <a:cubicBezTo>
                    <a:pt x="15905" y="11601"/>
                    <a:pt x="17448" y="19471"/>
                    <a:pt x="15985" y="26100"/>
                  </a:cubicBezTo>
                  <a:cubicBezTo>
                    <a:pt x="14282" y="33816"/>
                    <a:pt x="10618" y="38479"/>
                    <a:pt x="2709" y="39508"/>
                  </a:cubicBezTo>
                  <a:lnTo>
                    <a:pt x="2652" y="39445"/>
                  </a:lnTo>
                  <a:cubicBezTo>
                    <a:pt x="5252" y="32215"/>
                    <a:pt x="7853" y="24980"/>
                    <a:pt x="10339" y="18071"/>
                  </a:cubicBezTo>
                  <a:cubicBezTo>
                    <a:pt x="7098" y="14779"/>
                    <a:pt x="3703" y="19071"/>
                    <a:pt x="0" y="16036"/>
                  </a:cubicBezTo>
                  <a:cubicBezTo>
                    <a:pt x="5966" y="8424"/>
                    <a:pt x="16351" y="6989"/>
                    <a:pt x="22420" y="0"/>
                  </a:cubicBezTo>
                  <a:close/>
                </a:path>
              </a:pathLst>
            </a:custGeom>
            <a:grpFill/>
            <a:ln w="5715" cap="flat">
              <a:noFill/>
              <a:prstDash val="solid"/>
              <a:miter/>
            </a:ln>
          </p:spPr>
          <p:txBody>
            <a:bodyPr rtlCol="0" anchor="ctr"/>
            <a:lstStyle/>
            <a:p>
              <a:endParaRPr lang="zh-CN" altLang="en-US"/>
            </a:p>
          </p:txBody>
        </p:sp>
        <p:sp>
          <p:nvSpPr>
            <p:cNvPr id="2772" name="任意多边形: 形状 2771">
              <a:extLst>
                <a:ext uri="{FF2B5EF4-FFF2-40B4-BE49-F238E27FC236}">
                  <a16:creationId xmlns:a16="http://schemas.microsoft.com/office/drawing/2014/main" id="{03C3BBAA-C655-3517-76AC-7086B98AFD1E}"/>
                </a:ext>
              </a:extLst>
            </p:cNvPr>
            <p:cNvSpPr/>
            <p:nvPr userDrawn="1"/>
          </p:nvSpPr>
          <p:spPr>
            <a:xfrm>
              <a:off x="5899948" y="5569290"/>
              <a:ext cx="22972" cy="15788"/>
            </a:xfrm>
            <a:custGeom>
              <a:avLst/>
              <a:gdLst>
                <a:gd name="connsiteX0" fmla="*/ 387 w 22972"/>
                <a:gd name="connsiteY0" fmla="*/ 14276 h 15788"/>
                <a:gd name="connsiteX1" fmla="*/ 13526 w 22972"/>
                <a:gd name="connsiteY1" fmla="*/ 1120 h 15788"/>
                <a:gd name="connsiteX2" fmla="*/ 13543 w 22972"/>
                <a:gd name="connsiteY2" fmla="*/ 1103 h 15788"/>
                <a:gd name="connsiteX3" fmla="*/ 22973 w 22972"/>
                <a:gd name="connsiteY3" fmla="*/ 0 h 15788"/>
                <a:gd name="connsiteX4" fmla="*/ 10234 w 22972"/>
                <a:gd name="connsiteY4" fmla="*/ 14276 h 15788"/>
                <a:gd name="connsiteX5" fmla="*/ 10245 w 22972"/>
                <a:gd name="connsiteY5" fmla="*/ 14276 h 15788"/>
                <a:gd name="connsiteX6" fmla="*/ 364 w 22972"/>
                <a:gd name="connsiteY6" fmla="*/ 14276 h 15788"/>
                <a:gd name="connsiteX7" fmla="*/ 387 w 22972"/>
                <a:gd name="connsiteY7" fmla="*/ 14276 h 1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72" h="15788">
                  <a:moveTo>
                    <a:pt x="387" y="14276"/>
                  </a:moveTo>
                  <a:cubicBezTo>
                    <a:pt x="-2299" y="2834"/>
                    <a:pt x="9748" y="6104"/>
                    <a:pt x="13526" y="1120"/>
                  </a:cubicBezTo>
                  <a:lnTo>
                    <a:pt x="13543" y="1103"/>
                  </a:lnTo>
                  <a:cubicBezTo>
                    <a:pt x="16115" y="800"/>
                    <a:pt x="18686" y="503"/>
                    <a:pt x="22973" y="0"/>
                  </a:cubicBezTo>
                  <a:cubicBezTo>
                    <a:pt x="19143" y="6241"/>
                    <a:pt x="12205" y="8286"/>
                    <a:pt x="10234" y="14276"/>
                  </a:cubicBezTo>
                  <a:lnTo>
                    <a:pt x="10245" y="14276"/>
                  </a:lnTo>
                  <a:cubicBezTo>
                    <a:pt x="6953" y="16276"/>
                    <a:pt x="3662" y="16310"/>
                    <a:pt x="364" y="14276"/>
                  </a:cubicBezTo>
                  <a:lnTo>
                    <a:pt x="387" y="14276"/>
                  </a:lnTo>
                  <a:close/>
                </a:path>
              </a:pathLst>
            </a:custGeom>
            <a:grpFill/>
            <a:ln w="5715" cap="flat">
              <a:noFill/>
              <a:prstDash val="solid"/>
              <a:miter/>
            </a:ln>
          </p:spPr>
          <p:txBody>
            <a:bodyPr rtlCol="0" anchor="ctr"/>
            <a:lstStyle/>
            <a:p>
              <a:endParaRPr lang="zh-CN" altLang="en-US"/>
            </a:p>
          </p:txBody>
        </p:sp>
        <p:sp>
          <p:nvSpPr>
            <p:cNvPr id="2773" name="任意多边形: 形状 2772">
              <a:extLst>
                <a:ext uri="{FF2B5EF4-FFF2-40B4-BE49-F238E27FC236}">
                  <a16:creationId xmlns:a16="http://schemas.microsoft.com/office/drawing/2014/main" id="{7AC22F9C-4DAD-2D88-07BC-4BFC415117EF}"/>
                </a:ext>
              </a:extLst>
            </p:cNvPr>
            <p:cNvSpPr/>
            <p:nvPr userDrawn="1"/>
          </p:nvSpPr>
          <p:spPr>
            <a:xfrm>
              <a:off x="5923349" y="5494749"/>
              <a:ext cx="9918" cy="15181"/>
            </a:xfrm>
            <a:custGeom>
              <a:avLst/>
              <a:gdLst>
                <a:gd name="connsiteX0" fmla="*/ 0 w 9918"/>
                <a:gd name="connsiteY0" fmla="*/ 9870 h 15181"/>
                <a:gd name="connsiteX1" fmla="*/ 9864 w 9918"/>
                <a:gd name="connsiteY1" fmla="*/ 0 h 15181"/>
                <a:gd name="connsiteX2" fmla="*/ 6721 w 9918"/>
                <a:gd name="connsiteY2" fmla="*/ 12281 h 15181"/>
                <a:gd name="connsiteX3" fmla="*/ 0 w 9918"/>
                <a:gd name="connsiteY3" fmla="*/ 9870 h 15181"/>
              </a:gdLst>
              <a:ahLst/>
              <a:cxnLst>
                <a:cxn ang="0">
                  <a:pos x="connsiteX0" y="connsiteY0"/>
                </a:cxn>
                <a:cxn ang="0">
                  <a:pos x="connsiteX1" y="connsiteY1"/>
                </a:cxn>
                <a:cxn ang="0">
                  <a:pos x="connsiteX2" y="connsiteY2"/>
                </a:cxn>
                <a:cxn ang="0">
                  <a:pos x="connsiteX3" y="connsiteY3"/>
                </a:cxn>
              </a:cxnLst>
              <a:rect l="l" t="t" r="r" b="b"/>
              <a:pathLst>
                <a:path w="9918" h="15181">
                  <a:moveTo>
                    <a:pt x="0" y="9870"/>
                  </a:moveTo>
                  <a:cubicBezTo>
                    <a:pt x="4098" y="7390"/>
                    <a:pt x="4686" y="1400"/>
                    <a:pt x="9864" y="0"/>
                  </a:cubicBezTo>
                  <a:cubicBezTo>
                    <a:pt x="10127" y="4435"/>
                    <a:pt x="9493" y="8733"/>
                    <a:pt x="6721" y="12281"/>
                  </a:cubicBezTo>
                  <a:cubicBezTo>
                    <a:pt x="2349" y="17882"/>
                    <a:pt x="903" y="14425"/>
                    <a:pt x="0" y="9870"/>
                  </a:cubicBezTo>
                  <a:close/>
                </a:path>
              </a:pathLst>
            </a:custGeom>
            <a:grpFill/>
            <a:ln w="5715" cap="flat">
              <a:noFill/>
              <a:prstDash val="solid"/>
              <a:miter/>
            </a:ln>
          </p:spPr>
          <p:txBody>
            <a:bodyPr rtlCol="0" anchor="ctr"/>
            <a:lstStyle/>
            <a:p>
              <a:endParaRPr lang="zh-CN" altLang="en-US"/>
            </a:p>
          </p:txBody>
        </p:sp>
        <p:sp>
          <p:nvSpPr>
            <p:cNvPr id="2774" name="任意多边形: 形状 2773">
              <a:extLst>
                <a:ext uri="{FF2B5EF4-FFF2-40B4-BE49-F238E27FC236}">
                  <a16:creationId xmlns:a16="http://schemas.microsoft.com/office/drawing/2014/main" id="{5EE57B6F-B1F5-0403-2387-03A1D5429D5B}"/>
                </a:ext>
              </a:extLst>
            </p:cNvPr>
            <p:cNvSpPr/>
            <p:nvPr userDrawn="1"/>
          </p:nvSpPr>
          <p:spPr>
            <a:xfrm>
              <a:off x="5893746" y="5595554"/>
              <a:ext cx="8315" cy="4488"/>
            </a:xfrm>
            <a:custGeom>
              <a:avLst/>
              <a:gdLst>
                <a:gd name="connsiteX0" fmla="*/ 0 w 8315"/>
                <a:gd name="connsiteY0" fmla="*/ 4402 h 4488"/>
                <a:gd name="connsiteX1" fmla="*/ 7544 w 8315"/>
                <a:gd name="connsiteY1" fmla="*/ 624 h 4488"/>
                <a:gd name="connsiteX2" fmla="*/ 3212 w 8315"/>
                <a:gd name="connsiteY2" fmla="*/ 4356 h 4488"/>
                <a:gd name="connsiteX3" fmla="*/ 0 w 8315"/>
                <a:gd name="connsiteY3" fmla="*/ 4402 h 4488"/>
              </a:gdLst>
              <a:ahLst/>
              <a:cxnLst>
                <a:cxn ang="0">
                  <a:pos x="connsiteX0" y="connsiteY0"/>
                </a:cxn>
                <a:cxn ang="0">
                  <a:pos x="connsiteX1" y="connsiteY1"/>
                </a:cxn>
                <a:cxn ang="0">
                  <a:pos x="connsiteX2" y="connsiteY2"/>
                </a:cxn>
                <a:cxn ang="0">
                  <a:pos x="connsiteX3" y="connsiteY3"/>
                </a:cxn>
              </a:cxnLst>
              <a:rect l="l" t="t" r="r" b="b"/>
              <a:pathLst>
                <a:path w="8315" h="4488">
                  <a:moveTo>
                    <a:pt x="0" y="4402"/>
                  </a:moveTo>
                  <a:cubicBezTo>
                    <a:pt x="1880" y="1607"/>
                    <a:pt x="6201" y="-1307"/>
                    <a:pt x="7544" y="624"/>
                  </a:cubicBezTo>
                  <a:cubicBezTo>
                    <a:pt x="10190" y="4436"/>
                    <a:pt x="5355" y="3779"/>
                    <a:pt x="3212" y="4356"/>
                  </a:cubicBezTo>
                  <a:cubicBezTo>
                    <a:pt x="2212" y="4625"/>
                    <a:pt x="1080" y="4402"/>
                    <a:pt x="0" y="4402"/>
                  </a:cubicBezTo>
                  <a:close/>
                </a:path>
              </a:pathLst>
            </a:custGeom>
            <a:grpFill/>
            <a:ln w="5715" cap="flat">
              <a:noFill/>
              <a:prstDash val="solid"/>
              <a:miter/>
            </a:ln>
          </p:spPr>
          <p:txBody>
            <a:bodyPr rtlCol="0" anchor="ctr"/>
            <a:lstStyle/>
            <a:p>
              <a:endParaRPr lang="zh-CN" altLang="en-US"/>
            </a:p>
          </p:txBody>
        </p:sp>
        <p:sp>
          <p:nvSpPr>
            <p:cNvPr id="2775" name="任意多边形: 形状 2774">
              <a:extLst>
                <a:ext uri="{FF2B5EF4-FFF2-40B4-BE49-F238E27FC236}">
                  <a16:creationId xmlns:a16="http://schemas.microsoft.com/office/drawing/2014/main" id="{0B9CA36F-7F29-0811-9BB9-18932F37C74D}"/>
                </a:ext>
              </a:extLst>
            </p:cNvPr>
            <p:cNvSpPr/>
            <p:nvPr userDrawn="1"/>
          </p:nvSpPr>
          <p:spPr>
            <a:xfrm>
              <a:off x="6008846" y="5472569"/>
              <a:ext cx="7642" cy="5743"/>
            </a:xfrm>
            <a:custGeom>
              <a:avLst/>
              <a:gdLst>
                <a:gd name="connsiteX0" fmla="*/ 0 w 7642"/>
                <a:gd name="connsiteY0" fmla="*/ 5738 h 5743"/>
                <a:gd name="connsiteX1" fmla="*/ 2686 w 7642"/>
                <a:gd name="connsiteY1" fmla="*/ 1863 h 5743"/>
                <a:gd name="connsiteX2" fmla="*/ 7624 w 7642"/>
                <a:gd name="connsiteY2" fmla="*/ 1589 h 5743"/>
                <a:gd name="connsiteX3" fmla="*/ 4618 w 7642"/>
                <a:gd name="connsiteY3" fmla="*/ 4749 h 5743"/>
                <a:gd name="connsiteX4" fmla="*/ 17 w 7642"/>
                <a:gd name="connsiteY4" fmla="*/ 5744 h 5743"/>
                <a:gd name="connsiteX5" fmla="*/ 0 w 7642"/>
                <a:gd name="connsiteY5" fmla="*/ 5744 h 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2" h="5743">
                  <a:moveTo>
                    <a:pt x="0" y="5738"/>
                  </a:moveTo>
                  <a:cubicBezTo>
                    <a:pt x="880" y="4429"/>
                    <a:pt x="1549" y="2886"/>
                    <a:pt x="2686" y="1863"/>
                  </a:cubicBezTo>
                  <a:cubicBezTo>
                    <a:pt x="4138" y="560"/>
                    <a:pt x="6069" y="-1440"/>
                    <a:pt x="7624" y="1589"/>
                  </a:cubicBezTo>
                  <a:cubicBezTo>
                    <a:pt x="7858" y="2046"/>
                    <a:pt x="5892" y="4064"/>
                    <a:pt x="4618" y="4749"/>
                  </a:cubicBezTo>
                  <a:cubicBezTo>
                    <a:pt x="3292" y="5464"/>
                    <a:pt x="1566" y="5441"/>
                    <a:pt x="17" y="5744"/>
                  </a:cubicBezTo>
                  <a:lnTo>
                    <a:pt x="0" y="5744"/>
                  </a:lnTo>
                  <a:close/>
                </a:path>
              </a:pathLst>
            </a:custGeom>
            <a:grpFill/>
            <a:ln w="5715" cap="flat">
              <a:noFill/>
              <a:prstDash val="solid"/>
              <a:miter/>
            </a:ln>
          </p:spPr>
          <p:txBody>
            <a:bodyPr rtlCol="0" anchor="ctr"/>
            <a:lstStyle/>
            <a:p>
              <a:endParaRPr lang="zh-CN" altLang="en-US"/>
            </a:p>
          </p:txBody>
        </p:sp>
        <p:sp>
          <p:nvSpPr>
            <p:cNvPr id="2776" name="任意多边形: 形状 2775">
              <a:extLst>
                <a:ext uri="{FF2B5EF4-FFF2-40B4-BE49-F238E27FC236}">
                  <a16:creationId xmlns:a16="http://schemas.microsoft.com/office/drawing/2014/main" id="{F20EB7A2-B820-D5AB-C2D2-DD8D119F6677}"/>
                </a:ext>
              </a:extLst>
            </p:cNvPr>
            <p:cNvSpPr/>
            <p:nvPr userDrawn="1"/>
          </p:nvSpPr>
          <p:spPr>
            <a:xfrm>
              <a:off x="6008536" y="5485031"/>
              <a:ext cx="4779" cy="4492"/>
            </a:xfrm>
            <a:custGeom>
              <a:avLst/>
              <a:gdLst>
                <a:gd name="connsiteX0" fmla="*/ 4779 w 4779"/>
                <a:gd name="connsiteY0" fmla="*/ 1385 h 4492"/>
                <a:gd name="connsiteX1" fmla="*/ 3373 w 4779"/>
                <a:gd name="connsiteY1" fmla="*/ 4077 h 4492"/>
                <a:gd name="connsiteX2" fmla="*/ 887 w 4779"/>
                <a:gd name="connsiteY2" fmla="*/ 3088 h 4492"/>
                <a:gd name="connsiteX3" fmla="*/ 1945 w 4779"/>
                <a:gd name="connsiteY3" fmla="*/ 31 h 4492"/>
                <a:gd name="connsiteX4" fmla="*/ 4779 w 4779"/>
                <a:gd name="connsiteY4" fmla="*/ 1385 h 4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 h="4492">
                  <a:moveTo>
                    <a:pt x="4779" y="1385"/>
                  </a:moveTo>
                  <a:cubicBezTo>
                    <a:pt x="4328" y="2305"/>
                    <a:pt x="4093" y="3494"/>
                    <a:pt x="3373" y="4077"/>
                  </a:cubicBezTo>
                  <a:cubicBezTo>
                    <a:pt x="2322" y="4928"/>
                    <a:pt x="933" y="4408"/>
                    <a:pt x="887" y="3088"/>
                  </a:cubicBezTo>
                  <a:cubicBezTo>
                    <a:pt x="853" y="2140"/>
                    <a:pt x="-1667" y="-301"/>
                    <a:pt x="1945" y="31"/>
                  </a:cubicBezTo>
                  <a:cubicBezTo>
                    <a:pt x="2922" y="117"/>
                    <a:pt x="3836" y="911"/>
                    <a:pt x="4779" y="1385"/>
                  </a:cubicBezTo>
                  <a:close/>
                </a:path>
              </a:pathLst>
            </a:custGeom>
            <a:grpFill/>
            <a:ln w="5715" cap="flat">
              <a:noFill/>
              <a:prstDash val="solid"/>
              <a:miter/>
            </a:ln>
          </p:spPr>
          <p:txBody>
            <a:bodyPr rtlCol="0" anchor="ctr"/>
            <a:lstStyle/>
            <a:p>
              <a:endParaRPr lang="zh-CN" altLang="en-US"/>
            </a:p>
          </p:txBody>
        </p:sp>
        <p:sp>
          <p:nvSpPr>
            <p:cNvPr id="2777" name="任意多边形: 形状 2776">
              <a:extLst>
                <a:ext uri="{FF2B5EF4-FFF2-40B4-BE49-F238E27FC236}">
                  <a16:creationId xmlns:a16="http://schemas.microsoft.com/office/drawing/2014/main" id="{F9DCEF32-3E4C-8D04-EBBF-6CD6E2312479}"/>
                </a:ext>
              </a:extLst>
            </p:cNvPr>
            <p:cNvSpPr/>
            <p:nvPr userDrawn="1"/>
          </p:nvSpPr>
          <p:spPr>
            <a:xfrm>
              <a:off x="6004649" y="5478307"/>
              <a:ext cx="4214" cy="6577"/>
            </a:xfrm>
            <a:custGeom>
              <a:avLst/>
              <a:gdLst>
                <a:gd name="connsiteX0" fmla="*/ 4214 w 4214"/>
                <a:gd name="connsiteY0" fmla="*/ 0 h 6577"/>
                <a:gd name="connsiteX1" fmla="*/ 4209 w 4214"/>
                <a:gd name="connsiteY1" fmla="*/ 6578 h 6577"/>
                <a:gd name="connsiteX2" fmla="*/ 203 w 4214"/>
                <a:gd name="connsiteY2" fmla="*/ 5178 h 6577"/>
                <a:gd name="connsiteX3" fmla="*/ 4203 w 4214"/>
                <a:gd name="connsiteY3" fmla="*/ 0 h 6577"/>
                <a:gd name="connsiteX4" fmla="*/ 4214 w 4214"/>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4" h="6577">
                  <a:moveTo>
                    <a:pt x="4214" y="0"/>
                  </a:moveTo>
                  <a:cubicBezTo>
                    <a:pt x="4209" y="2195"/>
                    <a:pt x="4209" y="4384"/>
                    <a:pt x="4209" y="6578"/>
                  </a:cubicBezTo>
                  <a:cubicBezTo>
                    <a:pt x="2814" y="6127"/>
                    <a:pt x="454" y="5984"/>
                    <a:pt x="203" y="5178"/>
                  </a:cubicBezTo>
                  <a:cubicBezTo>
                    <a:pt x="-786" y="2000"/>
                    <a:pt x="2054" y="1143"/>
                    <a:pt x="4203" y="0"/>
                  </a:cubicBezTo>
                  <a:lnTo>
                    <a:pt x="4214" y="0"/>
                  </a:lnTo>
                  <a:close/>
                </a:path>
              </a:pathLst>
            </a:custGeom>
            <a:grpFill/>
            <a:ln w="5715" cap="flat">
              <a:noFill/>
              <a:prstDash val="solid"/>
              <a:miter/>
            </a:ln>
          </p:spPr>
          <p:txBody>
            <a:bodyPr rtlCol="0" anchor="ctr"/>
            <a:lstStyle/>
            <a:p>
              <a:endParaRPr lang="zh-CN" altLang="en-US"/>
            </a:p>
          </p:txBody>
        </p:sp>
        <p:sp>
          <p:nvSpPr>
            <p:cNvPr id="2778" name="任意多边形: 形状 2777">
              <a:extLst>
                <a:ext uri="{FF2B5EF4-FFF2-40B4-BE49-F238E27FC236}">
                  <a16:creationId xmlns:a16="http://schemas.microsoft.com/office/drawing/2014/main" id="{FA17570D-C2CA-5A37-D62C-2267EFF51A72}"/>
                </a:ext>
              </a:extLst>
            </p:cNvPr>
            <p:cNvSpPr/>
            <p:nvPr userDrawn="1"/>
          </p:nvSpPr>
          <p:spPr>
            <a:xfrm>
              <a:off x="5911181" y="5563803"/>
              <a:ext cx="5607" cy="6606"/>
            </a:xfrm>
            <a:custGeom>
              <a:avLst/>
              <a:gdLst>
                <a:gd name="connsiteX0" fmla="*/ 5608 w 5607"/>
                <a:gd name="connsiteY0" fmla="*/ 57 h 6606"/>
                <a:gd name="connsiteX1" fmla="*/ 2310 w 5607"/>
                <a:gd name="connsiteY1" fmla="*/ 6589 h 6606"/>
                <a:gd name="connsiteX2" fmla="*/ 2293 w 5607"/>
                <a:gd name="connsiteY2" fmla="*/ 6607 h 6606"/>
                <a:gd name="connsiteX3" fmla="*/ 5551 w 5607"/>
                <a:gd name="connsiteY3" fmla="*/ 0 h 6606"/>
                <a:gd name="connsiteX4" fmla="*/ 5608 w 5607"/>
                <a:gd name="connsiteY4" fmla="*/ 57 h 6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07" h="6606">
                  <a:moveTo>
                    <a:pt x="5608" y="57"/>
                  </a:moveTo>
                  <a:cubicBezTo>
                    <a:pt x="4511" y="2235"/>
                    <a:pt x="3413" y="4412"/>
                    <a:pt x="2310" y="6589"/>
                  </a:cubicBezTo>
                  <a:lnTo>
                    <a:pt x="2293" y="6607"/>
                  </a:lnTo>
                  <a:cubicBezTo>
                    <a:pt x="-2702" y="1406"/>
                    <a:pt x="1424" y="697"/>
                    <a:pt x="5551" y="0"/>
                  </a:cubicBezTo>
                  <a:cubicBezTo>
                    <a:pt x="5551" y="0"/>
                    <a:pt x="5608" y="57"/>
                    <a:pt x="5608" y="57"/>
                  </a:cubicBezTo>
                  <a:close/>
                </a:path>
              </a:pathLst>
            </a:custGeom>
            <a:grpFill/>
            <a:ln w="5715" cap="flat">
              <a:noFill/>
              <a:prstDash val="solid"/>
              <a:miter/>
            </a:ln>
          </p:spPr>
          <p:txBody>
            <a:bodyPr rtlCol="0" anchor="ctr"/>
            <a:lstStyle/>
            <a:p>
              <a:endParaRPr lang="zh-CN" altLang="en-US"/>
            </a:p>
          </p:txBody>
        </p:sp>
        <p:sp>
          <p:nvSpPr>
            <p:cNvPr id="2779" name="任意多边形: 形状 2778">
              <a:extLst>
                <a:ext uri="{FF2B5EF4-FFF2-40B4-BE49-F238E27FC236}">
                  <a16:creationId xmlns:a16="http://schemas.microsoft.com/office/drawing/2014/main" id="{634979DB-2317-88F9-F021-F67A75E068AA}"/>
                </a:ext>
              </a:extLst>
            </p:cNvPr>
            <p:cNvSpPr/>
            <p:nvPr userDrawn="1"/>
          </p:nvSpPr>
          <p:spPr>
            <a:xfrm>
              <a:off x="5893746" y="5583566"/>
              <a:ext cx="6595" cy="5579"/>
            </a:xfrm>
            <a:custGeom>
              <a:avLst/>
              <a:gdLst>
                <a:gd name="connsiteX0" fmla="*/ 6578 w 6595"/>
                <a:gd name="connsiteY0" fmla="*/ 0 h 5579"/>
                <a:gd name="connsiteX1" fmla="*/ 12 w 6595"/>
                <a:gd name="connsiteY1" fmla="*/ 3292 h 5579"/>
                <a:gd name="connsiteX2" fmla="*/ 0 w 6595"/>
                <a:gd name="connsiteY2" fmla="*/ 3292 h 5579"/>
                <a:gd name="connsiteX3" fmla="*/ 6595 w 6595"/>
                <a:gd name="connsiteY3" fmla="*/ 0 h 5579"/>
                <a:gd name="connsiteX4" fmla="*/ 6578 w 6595"/>
                <a:gd name="connsiteY4" fmla="*/ 0 h 5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5579">
                  <a:moveTo>
                    <a:pt x="6578" y="0"/>
                  </a:moveTo>
                  <a:cubicBezTo>
                    <a:pt x="5926" y="4166"/>
                    <a:pt x="5241" y="8275"/>
                    <a:pt x="12" y="3292"/>
                  </a:cubicBezTo>
                  <a:lnTo>
                    <a:pt x="0" y="3292"/>
                  </a:lnTo>
                  <a:cubicBezTo>
                    <a:pt x="2200" y="2194"/>
                    <a:pt x="4395" y="1097"/>
                    <a:pt x="6595" y="0"/>
                  </a:cubicBezTo>
                  <a:lnTo>
                    <a:pt x="6578" y="0"/>
                  </a:lnTo>
                  <a:close/>
                </a:path>
              </a:pathLst>
            </a:custGeom>
            <a:grpFill/>
            <a:ln w="5715" cap="flat">
              <a:noFill/>
              <a:prstDash val="solid"/>
              <a:miter/>
            </a:ln>
          </p:spPr>
          <p:txBody>
            <a:bodyPr rtlCol="0" anchor="ctr"/>
            <a:lstStyle/>
            <a:p>
              <a:endParaRPr lang="zh-CN" altLang="en-US"/>
            </a:p>
          </p:txBody>
        </p:sp>
        <p:sp>
          <p:nvSpPr>
            <p:cNvPr id="2780" name="任意多边形: 形状 2779">
              <a:extLst>
                <a:ext uri="{FF2B5EF4-FFF2-40B4-BE49-F238E27FC236}">
                  <a16:creationId xmlns:a16="http://schemas.microsoft.com/office/drawing/2014/main" id="{0DD8EC10-D21A-D893-4C35-3942FD0D0D2C}"/>
                </a:ext>
              </a:extLst>
            </p:cNvPr>
            <p:cNvSpPr/>
            <p:nvPr userDrawn="1"/>
          </p:nvSpPr>
          <p:spPr>
            <a:xfrm>
              <a:off x="5936494" y="5530942"/>
              <a:ext cx="4246" cy="2510"/>
            </a:xfrm>
            <a:custGeom>
              <a:avLst/>
              <a:gdLst>
                <a:gd name="connsiteX0" fmla="*/ 0 w 4246"/>
                <a:gd name="connsiteY0" fmla="*/ 0 h 2510"/>
                <a:gd name="connsiteX1" fmla="*/ 4246 w 4246"/>
                <a:gd name="connsiteY1" fmla="*/ 1206 h 2510"/>
                <a:gd name="connsiteX2" fmla="*/ 11 w 4246"/>
                <a:gd name="connsiteY2" fmla="*/ 0 h 2510"/>
                <a:gd name="connsiteX3" fmla="*/ 0 w 4246"/>
                <a:gd name="connsiteY3" fmla="*/ 0 h 2510"/>
              </a:gdLst>
              <a:ahLst/>
              <a:cxnLst>
                <a:cxn ang="0">
                  <a:pos x="connsiteX0" y="connsiteY0"/>
                </a:cxn>
                <a:cxn ang="0">
                  <a:pos x="connsiteX1" y="connsiteY1"/>
                </a:cxn>
                <a:cxn ang="0">
                  <a:pos x="connsiteX2" y="connsiteY2"/>
                </a:cxn>
                <a:cxn ang="0">
                  <a:pos x="connsiteX3" y="connsiteY3"/>
                </a:cxn>
              </a:cxnLst>
              <a:rect l="l" t="t" r="r" b="b"/>
              <a:pathLst>
                <a:path w="4246" h="2510">
                  <a:moveTo>
                    <a:pt x="0" y="0"/>
                  </a:moveTo>
                  <a:cubicBezTo>
                    <a:pt x="1417" y="400"/>
                    <a:pt x="2834" y="800"/>
                    <a:pt x="4246" y="1206"/>
                  </a:cubicBezTo>
                  <a:cubicBezTo>
                    <a:pt x="1863" y="4212"/>
                    <a:pt x="1183" y="1252"/>
                    <a:pt x="11" y="0"/>
                  </a:cubicBezTo>
                  <a:lnTo>
                    <a:pt x="0" y="0"/>
                  </a:lnTo>
                  <a:close/>
                </a:path>
              </a:pathLst>
            </a:custGeom>
            <a:grpFill/>
            <a:ln w="5715" cap="flat">
              <a:noFill/>
              <a:prstDash val="solid"/>
              <a:miter/>
            </a:ln>
          </p:spPr>
          <p:txBody>
            <a:bodyPr rtlCol="0" anchor="ctr"/>
            <a:lstStyle/>
            <a:p>
              <a:endParaRPr lang="zh-CN" altLang="en-US"/>
            </a:p>
          </p:txBody>
        </p:sp>
        <p:sp>
          <p:nvSpPr>
            <p:cNvPr id="2781" name="任意多边形: 形状 2780">
              <a:extLst>
                <a:ext uri="{FF2B5EF4-FFF2-40B4-BE49-F238E27FC236}">
                  <a16:creationId xmlns:a16="http://schemas.microsoft.com/office/drawing/2014/main" id="{7D25FA90-C88B-1F5B-80FC-D79F58ED137D}"/>
                </a:ext>
              </a:extLst>
            </p:cNvPr>
            <p:cNvSpPr/>
            <p:nvPr userDrawn="1"/>
          </p:nvSpPr>
          <p:spPr>
            <a:xfrm>
              <a:off x="5933213" y="5493389"/>
              <a:ext cx="1365" cy="1365"/>
            </a:xfrm>
            <a:custGeom>
              <a:avLst/>
              <a:gdLst>
                <a:gd name="connsiteX0" fmla="*/ 0 w 1365"/>
                <a:gd name="connsiteY0" fmla="*/ 1366 h 1365"/>
                <a:gd name="connsiteX1" fmla="*/ 754 w 1365"/>
                <a:gd name="connsiteY1" fmla="*/ 0 h 1365"/>
                <a:gd name="connsiteX2" fmla="*/ 1366 w 1365"/>
                <a:gd name="connsiteY2" fmla="*/ 617 h 1365"/>
              </a:gdLst>
              <a:ahLst/>
              <a:cxnLst>
                <a:cxn ang="0">
                  <a:pos x="connsiteX0" y="connsiteY0"/>
                </a:cxn>
                <a:cxn ang="0">
                  <a:pos x="connsiteX1" y="connsiteY1"/>
                </a:cxn>
                <a:cxn ang="0">
                  <a:pos x="connsiteX2" y="connsiteY2"/>
                </a:cxn>
              </a:cxnLst>
              <a:rect l="l" t="t" r="r" b="b"/>
              <a:pathLst>
                <a:path w="1365" h="1365">
                  <a:moveTo>
                    <a:pt x="0" y="1366"/>
                  </a:moveTo>
                  <a:lnTo>
                    <a:pt x="754" y="0"/>
                  </a:lnTo>
                  <a:lnTo>
                    <a:pt x="1366" y="617"/>
                  </a:lnTo>
                  <a:close/>
                </a:path>
              </a:pathLst>
            </a:custGeom>
            <a:grpFill/>
            <a:ln w="5715" cap="flat">
              <a:noFill/>
              <a:prstDash val="solid"/>
              <a:miter/>
            </a:ln>
          </p:spPr>
          <p:txBody>
            <a:bodyPr rtlCol="0" anchor="ctr"/>
            <a:lstStyle/>
            <a:p>
              <a:endParaRPr lang="zh-CN" altLang="en-US"/>
            </a:p>
          </p:txBody>
        </p:sp>
        <p:sp>
          <p:nvSpPr>
            <p:cNvPr id="2782" name="任意多边形: 形状 2781">
              <a:extLst>
                <a:ext uri="{FF2B5EF4-FFF2-40B4-BE49-F238E27FC236}">
                  <a16:creationId xmlns:a16="http://schemas.microsoft.com/office/drawing/2014/main" id="{592B50F3-532D-78A8-0C66-D3994B302E14}"/>
                </a:ext>
              </a:extLst>
            </p:cNvPr>
            <p:cNvSpPr/>
            <p:nvPr userDrawn="1"/>
          </p:nvSpPr>
          <p:spPr>
            <a:xfrm>
              <a:off x="5900335" y="5501287"/>
              <a:ext cx="3246" cy="3331"/>
            </a:xfrm>
            <a:custGeom>
              <a:avLst/>
              <a:gdLst>
                <a:gd name="connsiteX0" fmla="*/ 0 w 3246"/>
                <a:gd name="connsiteY0" fmla="*/ 3332 h 3331"/>
                <a:gd name="connsiteX1" fmla="*/ 3246 w 3246"/>
                <a:gd name="connsiteY1" fmla="*/ 0 h 3331"/>
                <a:gd name="connsiteX2" fmla="*/ 0 w 3246"/>
                <a:gd name="connsiteY2" fmla="*/ 3332 h 3331"/>
              </a:gdLst>
              <a:ahLst/>
              <a:cxnLst>
                <a:cxn ang="0">
                  <a:pos x="connsiteX0" y="connsiteY0"/>
                </a:cxn>
                <a:cxn ang="0">
                  <a:pos x="connsiteX1" y="connsiteY1"/>
                </a:cxn>
                <a:cxn ang="0">
                  <a:pos x="connsiteX2" y="connsiteY2"/>
                </a:cxn>
              </a:cxnLst>
              <a:rect l="l" t="t" r="r" b="b"/>
              <a:pathLst>
                <a:path w="3246" h="3331">
                  <a:moveTo>
                    <a:pt x="0" y="3332"/>
                  </a:moveTo>
                  <a:cubicBezTo>
                    <a:pt x="1080" y="2223"/>
                    <a:pt x="2166" y="1114"/>
                    <a:pt x="3246" y="0"/>
                  </a:cubicBezTo>
                  <a:cubicBezTo>
                    <a:pt x="2166" y="1114"/>
                    <a:pt x="1086" y="2223"/>
                    <a:pt x="0" y="3332"/>
                  </a:cubicBezTo>
                  <a:close/>
                </a:path>
              </a:pathLst>
            </a:custGeom>
            <a:grpFill/>
            <a:ln w="5715" cap="flat">
              <a:noFill/>
              <a:prstDash val="solid"/>
              <a:miter/>
            </a:ln>
          </p:spPr>
          <p:txBody>
            <a:bodyPr rtlCol="0" anchor="ctr"/>
            <a:lstStyle/>
            <a:p>
              <a:endParaRPr lang="zh-CN" altLang="en-US"/>
            </a:p>
          </p:txBody>
        </p:sp>
        <p:sp>
          <p:nvSpPr>
            <p:cNvPr id="2783" name="任意多边形: 形状 2782">
              <a:extLst>
                <a:ext uri="{FF2B5EF4-FFF2-40B4-BE49-F238E27FC236}">
                  <a16:creationId xmlns:a16="http://schemas.microsoft.com/office/drawing/2014/main" id="{003FAE36-FBB8-03AC-27D0-DC5CA7080D43}"/>
                </a:ext>
              </a:extLst>
            </p:cNvPr>
            <p:cNvSpPr/>
            <p:nvPr userDrawn="1"/>
          </p:nvSpPr>
          <p:spPr>
            <a:xfrm>
              <a:off x="5921995" y="5503264"/>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2784" name="任意多边形: 形状 2783">
              <a:extLst>
                <a:ext uri="{FF2B5EF4-FFF2-40B4-BE49-F238E27FC236}">
                  <a16:creationId xmlns:a16="http://schemas.microsoft.com/office/drawing/2014/main" id="{71E8CE76-E500-54E3-E252-55C00DFD0D08}"/>
                </a:ext>
              </a:extLst>
            </p:cNvPr>
            <p:cNvSpPr/>
            <p:nvPr userDrawn="1"/>
          </p:nvSpPr>
          <p:spPr>
            <a:xfrm>
              <a:off x="5910188" y="5583566"/>
              <a:ext cx="1292" cy="1387"/>
            </a:xfrm>
            <a:custGeom>
              <a:avLst/>
              <a:gdLst>
                <a:gd name="connsiteX0" fmla="*/ 0 w 1292"/>
                <a:gd name="connsiteY0" fmla="*/ 0 h 1387"/>
                <a:gd name="connsiteX1" fmla="*/ 1292 w 1292"/>
                <a:gd name="connsiteY1" fmla="*/ 726 h 1387"/>
                <a:gd name="connsiteX2" fmla="*/ 17 w 1292"/>
                <a:gd name="connsiteY2" fmla="*/ 0 h 1387"/>
                <a:gd name="connsiteX3" fmla="*/ 0 w 1292"/>
                <a:gd name="connsiteY3" fmla="*/ 0 h 1387"/>
              </a:gdLst>
              <a:ahLst/>
              <a:cxnLst>
                <a:cxn ang="0">
                  <a:pos x="connsiteX0" y="connsiteY0"/>
                </a:cxn>
                <a:cxn ang="0">
                  <a:pos x="connsiteX1" y="connsiteY1"/>
                </a:cxn>
                <a:cxn ang="0">
                  <a:pos x="connsiteX2" y="connsiteY2"/>
                </a:cxn>
                <a:cxn ang="0">
                  <a:pos x="connsiteX3" y="connsiteY3"/>
                </a:cxn>
              </a:cxnLst>
              <a:rect l="l" t="t" r="r" b="b"/>
              <a:pathLst>
                <a:path w="1292" h="1387">
                  <a:moveTo>
                    <a:pt x="0" y="0"/>
                  </a:moveTo>
                  <a:cubicBezTo>
                    <a:pt x="451" y="246"/>
                    <a:pt x="1320" y="577"/>
                    <a:pt x="1292" y="726"/>
                  </a:cubicBezTo>
                  <a:cubicBezTo>
                    <a:pt x="1069" y="1811"/>
                    <a:pt x="566" y="1554"/>
                    <a:pt x="17" y="0"/>
                  </a:cubicBezTo>
                  <a:lnTo>
                    <a:pt x="0" y="0"/>
                  </a:lnTo>
                  <a:close/>
                </a:path>
              </a:pathLst>
            </a:custGeom>
            <a:grpFill/>
            <a:ln w="5715" cap="flat">
              <a:noFill/>
              <a:prstDash val="solid"/>
              <a:miter/>
            </a:ln>
          </p:spPr>
          <p:txBody>
            <a:bodyPr rtlCol="0" anchor="ctr"/>
            <a:lstStyle/>
            <a:p>
              <a:endParaRPr lang="zh-CN" altLang="en-US"/>
            </a:p>
          </p:txBody>
        </p:sp>
        <p:sp>
          <p:nvSpPr>
            <p:cNvPr id="2785" name="任意多边形: 形状 2784">
              <a:extLst>
                <a:ext uri="{FF2B5EF4-FFF2-40B4-BE49-F238E27FC236}">
                  <a16:creationId xmlns:a16="http://schemas.microsoft.com/office/drawing/2014/main" id="{516C33B2-3D86-D27C-3C22-E7A99B1A8E3F}"/>
                </a:ext>
              </a:extLst>
            </p:cNvPr>
            <p:cNvSpPr/>
            <p:nvPr userDrawn="1"/>
          </p:nvSpPr>
          <p:spPr>
            <a:xfrm>
              <a:off x="5676701" y="5436738"/>
              <a:ext cx="22605" cy="15216"/>
            </a:xfrm>
            <a:custGeom>
              <a:avLst/>
              <a:gdLst>
                <a:gd name="connsiteX0" fmla="*/ 0 w 22605"/>
                <a:gd name="connsiteY0" fmla="*/ 5353 h 15216"/>
                <a:gd name="connsiteX1" fmla="*/ 16951 w 22605"/>
                <a:gd name="connsiteY1" fmla="*/ 398 h 15216"/>
                <a:gd name="connsiteX2" fmla="*/ 22191 w 22605"/>
                <a:gd name="connsiteY2" fmla="*/ 2398 h 15216"/>
                <a:gd name="connsiteX3" fmla="*/ 20974 w 22605"/>
                <a:gd name="connsiteY3" fmla="*/ 8427 h 15216"/>
                <a:gd name="connsiteX4" fmla="*/ 6584 w 22605"/>
                <a:gd name="connsiteY4" fmla="*/ 15217 h 15216"/>
                <a:gd name="connsiteX5" fmla="*/ 0 w 22605"/>
                <a:gd name="connsiteY5" fmla="*/ 5353 h 15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05" h="15216">
                  <a:moveTo>
                    <a:pt x="0" y="5353"/>
                  </a:moveTo>
                  <a:cubicBezTo>
                    <a:pt x="5126" y="1906"/>
                    <a:pt x="11424" y="2484"/>
                    <a:pt x="16951" y="398"/>
                  </a:cubicBezTo>
                  <a:cubicBezTo>
                    <a:pt x="19242" y="-465"/>
                    <a:pt x="21180" y="21"/>
                    <a:pt x="22191" y="2398"/>
                  </a:cubicBezTo>
                  <a:cubicBezTo>
                    <a:pt x="23129" y="4610"/>
                    <a:pt x="22369" y="6741"/>
                    <a:pt x="20974" y="8427"/>
                  </a:cubicBezTo>
                  <a:cubicBezTo>
                    <a:pt x="17277" y="12914"/>
                    <a:pt x="11007" y="12137"/>
                    <a:pt x="6584" y="15217"/>
                  </a:cubicBezTo>
                  <a:cubicBezTo>
                    <a:pt x="7144" y="10090"/>
                    <a:pt x="1972" y="8788"/>
                    <a:pt x="0" y="5353"/>
                  </a:cubicBezTo>
                  <a:close/>
                </a:path>
              </a:pathLst>
            </a:custGeom>
            <a:grpFill/>
            <a:ln w="5715" cap="flat">
              <a:noFill/>
              <a:prstDash val="solid"/>
              <a:miter/>
            </a:ln>
          </p:spPr>
          <p:txBody>
            <a:bodyPr rtlCol="0" anchor="ctr"/>
            <a:lstStyle/>
            <a:p>
              <a:endParaRPr lang="zh-CN" altLang="en-US"/>
            </a:p>
          </p:txBody>
        </p:sp>
        <p:sp>
          <p:nvSpPr>
            <p:cNvPr id="2786" name="任意多边形: 形状 2785">
              <a:extLst>
                <a:ext uri="{FF2B5EF4-FFF2-40B4-BE49-F238E27FC236}">
                  <a16:creationId xmlns:a16="http://schemas.microsoft.com/office/drawing/2014/main" id="{79A44AFE-672B-6B9F-5A95-F49F48DD9110}"/>
                </a:ext>
              </a:extLst>
            </p:cNvPr>
            <p:cNvSpPr/>
            <p:nvPr userDrawn="1"/>
          </p:nvSpPr>
          <p:spPr>
            <a:xfrm>
              <a:off x="5589803" y="5427678"/>
              <a:ext cx="25376" cy="24386"/>
            </a:xfrm>
            <a:custGeom>
              <a:avLst/>
              <a:gdLst>
                <a:gd name="connsiteX0" fmla="*/ 14552 w 25376"/>
                <a:gd name="connsiteY0" fmla="*/ 1269 h 24386"/>
                <a:gd name="connsiteX1" fmla="*/ 25377 w 25376"/>
                <a:gd name="connsiteY1" fmla="*/ 0 h 24386"/>
                <a:gd name="connsiteX2" fmla="*/ 14552 w 25376"/>
                <a:gd name="connsiteY2" fmla="*/ 17728 h 24386"/>
                <a:gd name="connsiteX3" fmla="*/ 11260 w 25376"/>
                <a:gd name="connsiteY3" fmla="*/ 21003 h 24386"/>
                <a:gd name="connsiteX4" fmla="*/ 8003 w 25376"/>
                <a:gd name="connsiteY4" fmla="*/ 21037 h 24386"/>
                <a:gd name="connsiteX5" fmla="*/ 1334 w 25376"/>
                <a:gd name="connsiteY5" fmla="*/ 24386 h 24386"/>
                <a:gd name="connsiteX6" fmla="*/ 4082 w 25376"/>
                <a:gd name="connsiteY6" fmla="*/ 17162 h 24386"/>
                <a:gd name="connsiteX7" fmla="*/ 14552 w 25376"/>
                <a:gd name="connsiteY7" fmla="*/ 1269 h 2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76" h="24386">
                  <a:moveTo>
                    <a:pt x="14552" y="1269"/>
                  </a:moveTo>
                  <a:cubicBezTo>
                    <a:pt x="17090" y="972"/>
                    <a:pt x="19621" y="675"/>
                    <a:pt x="25377" y="0"/>
                  </a:cubicBezTo>
                  <a:cubicBezTo>
                    <a:pt x="17884" y="5464"/>
                    <a:pt x="19484" y="13042"/>
                    <a:pt x="14552" y="17728"/>
                  </a:cubicBezTo>
                  <a:cubicBezTo>
                    <a:pt x="13552" y="18917"/>
                    <a:pt x="12232" y="19786"/>
                    <a:pt x="11260" y="21003"/>
                  </a:cubicBezTo>
                  <a:cubicBezTo>
                    <a:pt x="10174" y="21008"/>
                    <a:pt x="9089" y="21020"/>
                    <a:pt x="8003" y="21037"/>
                  </a:cubicBezTo>
                  <a:cubicBezTo>
                    <a:pt x="5780" y="22152"/>
                    <a:pt x="3557" y="23272"/>
                    <a:pt x="1334" y="24386"/>
                  </a:cubicBezTo>
                  <a:cubicBezTo>
                    <a:pt x="-2118" y="20351"/>
                    <a:pt x="1979" y="17974"/>
                    <a:pt x="4082" y="17162"/>
                  </a:cubicBezTo>
                  <a:cubicBezTo>
                    <a:pt x="11643" y="14253"/>
                    <a:pt x="12729" y="7641"/>
                    <a:pt x="14552" y="1269"/>
                  </a:cubicBezTo>
                  <a:close/>
                </a:path>
              </a:pathLst>
            </a:custGeom>
            <a:grpFill/>
            <a:ln w="5715" cap="flat">
              <a:noFill/>
              <a:prstDash val="solid"/>
              <a:miter/>
            </a:ln>
          </p:spPr>
          <p:txBody>
            <a:bodyPr rtlCol="0" anchor="ctr"/>
            <a:lstStyle/>
            <a:p>
              <a:endParaRPr lang="zh-CN" altLang="en-US"/>
            </a:p>
          </p:txBody>
        </p:sp>
        <p:sp>
          <p:nvSpPr>
            <p:cNvPr id="2787" name="任意多边形: 形状 2786">
              <a:extLst>
                <a:ext uri="{FF2B5EF4-FFF2-40B4-BE49-F238E27FC236}">
                  <a16:creationId xmlns:a16="http://schemas.microsoft.com/office/drawing/2014/main" id="{C183983F-5100-F392-0D3A-F5B04E1642F1}"/>
                </a:ext>
              </a:extLst>
            </p:cNvPr>
            <p:cNvSpPr/>
            <p:nvPr userDrawn="1"/>
          </p:nvSpPr>
          <p:spPr>
            <a:xfrm>
              <a:off x="5621656" y="5415808"/>
              <a:ext cx="18840" cy="16436"/>
            </a:xfrm>
            <a:custGeom>
              <a:avLst/>
              <a:gdLst>
                <a:gd name="connsiteX0" fmla="*/ 12297 w 18840"/>
                <a:gd name="connsiteY0" fmla="*/ 0 h 16436"/>
                <a:gd name="connsiteX1" fmla="*/ 18841 w 18840"/>
                <a:gd name="connsiteY1" fmla="*/ 6544 h 16436"/>
                <a:gd name="connsiteX2" fmla="*/ 12703 w 18840"/>
                <a:gd name="connsiteY2" fmla="*/ 13196 h 16436"/>
                <a:gd name="connsiteX3" fmla="*/ 2444 w 18840"/>
                <a:gd name="connsiteY3" fmla="*/ 16436 h 16436"/>
                <a:gd name="connsiteX4" fmla="*/ 2444 w 18840"/>
                <a:gd name="connsiteY4" fmla="*/ 8401 h 16436"/>
                <a:gd name="connsiteX5" fmla="*/ 12297 w 18840"/>
                <a:gd name="connsiteY5" fmla="*/ 0 h 1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40" h="16436">
                  <a:moveTo>
                    <a:pt x="12297" y="0"/>
                  </a:moveTo>
                  <a:cubicBezTo>
                    <a:pt x="14480" y="2183"/>
                    <a:pt x="16657" y="4361"/>
                    <a:pt x="18841" y="6544"/>
                  </a:cubicBezTo>
                  <a:cubicBezTo>
                    <a:pt x="18258" y="10144"/>
                    <a:pt x="20727" y="16853"/>
                    <a:pt x="12703" y="13196"/>
                  </a:cubicBezTo>
                  <a:cubicBezTo>
                    <a:pt x="7959" y="11035"/>
                    <a:pt x="4530" y="11110"/>
                    <a:pt x="2444" y="16436"/>
                  </a:cubicBezTo>
                  <a:cubicBezTo>
                    <a:pt x="-1356" y="13762"/>
                    <a:pt x="-225" y="10915"/>
                    <a:pt x="2444" y="8401"/>
                  </a:cubicBezTo>
                  <a:cubicBezTo>
                    <a:pt x="5576" y="5440"/>
                    <a:pt x="9000" y="2783"/>
                    <a:pt x="12297" y="0"/>
                  </a:cubicBezTo>
                  <a:close/>
                </a:path>
              </a:pathLst>
            </a:custGeom>
            <a:grpFill/>
            <a:ln w="5715" cap="flat">
              <a:noFill/>
              <a:prstDash val="solid"/>
              <a:miter/>
            </a:ln>
          </p:spPr>
          <p:txBody>
            <a:bodyPr rtlCol="0" anchor="ctr"/>
            <a:lstStyle/>
            <a:p>
              <a:endParaRPr lang="zh-CN" altLang="en-US"/>
            </a:p>
          </p:txBody>
        </p:sp>
        <p:sp>
          <p:nvSpPr>
            <p:cNvPr id="2788" name="任意多边形: 形状 2787">
              <a:extLst>
                <a:ext uri="{FF2B5EF4-FFF2-40B4-BE49-F238E27FC236}">
                  <a16:creationId xmlns:a16="http://schemas.microsoft.com/office/drawing/2014/main" id="{D3EC3419-2D2D-AC9C-36D3-CAE72EDBF89C}"/>
                </a:ext>
              </a:extLst>
            </p:cNvPr>
            <p:cNvSpPr/>
            <p:nvPr userDrawn="1"/>
          </p:nvSpPr>
          <p:spPr>
            <a:xfrm>
              <a:off x="5640537" y="5474644"/>
              <a:ext cx="11220" cy="10241"/>
            </a:xfrm>
            <a:custGeom>
              <a:avLst/>
              <a:gdLst>
                <a:gd name="connsiteX0" fmla="*/ 6 w 11220"/>
                <a:gd name="connsiteY0" fmla="*/ 10241 h 10241"/>
                <a:gd name="connsiteX1" fmla="*/ 8252 w 11220"/>
                <a:gd name="connsiteY1" fmla="*/ 0 h 10241"/>
                <a:gd name="connsiteX2" fmla="*/ 0 w 11220"/>
                <a:gd name="connsiteY2" fmla="*/ 10241 h 10241"/>
                <a:gd name="connsiteX3" fmla="*/ 6 w 11220"/>
                <a:gd name="connsiteY3" fmla="*/ 10241 h 10241"/>
              </a:gdLst>
              <a:ahLst/>
              <a:cxnLst>
                <a:cxn ang="0">
                  <a:pos x="connsiteX0" y="connsiteY0"/>
                </a:cxn>
                <a:cxn ang="0">
                  <a:pos x="connsiteX1" y="connsiteY1"/>
                </a:cxn>
                <a:cxn ang="0">
                  <a:pos x="connsiteX2" y="connsiteY2"/>
                </a:cxn>
                <a:cxn ang="0">
                  <a:pos x="connsiteX3" y="connsiteY3"/>
                </a:cxn>
              </a:cxnLst>
              <a:rect l="l" t="t" r="r" b="b"/>
              <a:pathLst>
                <a:path w="11220" h="10241">
                  <a:moveTo>
                    <a:pt x="6" y="10241"/>
                  </a:moveTo>
                  <a:cubicBezTo>
                    <a:pt x="308" y="4818"/>
                    <a:pt x="4298" y="2457"/>
                    <a:pt x="8252" y="0"/>
                  </a:cubicBezTo>
                  <a:cubicBezTo>
                    <a:pt x="17414" y="13379"/>
                    <a:pt x="2692" y="6801"/>
                    <a:pt x="0" y="10241"/>
                  </a:cubicBezTo>
                  <a:lnTo>
                    <a:pt x="6" y="10241"/>
                  </a:lnTo>
                  <a:close/>
                </a:path>
              </a:pathLst>
            </a:custGeom>
            <a:grpFill/>
            <a:ln w="5715" cap="flat">
              <a:noFill/>
              <a:prstDash val="solid"/>
              <a:miter/>
            </a:ln>
          </p:spPr>
          <p:txBody>
            <a:bodyPr rtlCol="0" anchor="ctr"/>
            <a:lstStyle/>
            <a:p>
              <a:endParaRPr lang="zh-CN" altLang="en-US"/>
            </a:p>
          </p:txBody>
        </p:sp>
        <p:sp>
          <p:nvSpPr>
            <p:cNvPr id="2789" name="任意多边形: 形状 2788">
              <a:extLst>
                <a:ext uri="{FF2B5EF4-FFF2-40B4-BE49-F238E27FC236}">
                  <a16:creationId xmlns:a16="http://schemas.microsoft.com/office/drawing/2014/main" id="{362CEF30-05AF-D68C-5A52-0942DD767E2A}"/>
                </a:ext>
              </a:extLst>
            </p:cNvPr>
            <p:cNvSpPr/>
            <p:nvPr userDrawn="1"/>
          </p:nvSpPr>
          <p:spPr>
            <a:xfrm>
              <a:off x="5670882" y="5463887"/>
              <a:ext cx="9116" cy="9037"/>
            </a:xfrm>
            <a:custGeom>
              <a:avLst/>
              <a:gdLst>
                <a:gd name="connsiteX0" fmla="*/ 9117 w 9116"/>
                <a:gd name="connsiteY0" fmla="*/ 1258 h 9037"/>
                <a:gd name="connsiteX1" fmla="*/ 5768 w 9116"/>
                <a:gd name="connsiteY1" fmla="*/ 7847 h 9037"/>
                <a:gd name="connsiteX2" fmla="*/ 1293 w 9116"/>
                <a:gd name="connsiteY2" fmla="*/ 8956 h 9037"/>
                <a:gd name="connsiteX3" fmla="*/ 893 w 9116"/>
                <a:gd name="connsiteY3" fmla="*/ 5241 h 9037"/>
                <a:gd name="connsiteX4" fmla="*/ 9117 w 9116"/>
                <a:gd name="connsiteY4" fmla="*/ 1258 h 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6" h="9037">
                  <a:moveTo>
                    <a:pt x="9117" y="1258"/>
                  </a:moveTo>
                  <a:cubicBezTo>
                    <a:pt x="8003" y="3452"/>
                    <a:pt x="6888" y="5647"/>
                    <a:pt x="5768" y="7847"/>
                  </a:cubicBezTo>
                  <a:cubicBezTo>
                    <a:pt x="4259" y="8270"/>
                    <a:pt x="2556" y="9339"/>
                    <a:pt x="1293" y="8956"/>
                  </a:cubicBezTo>
                  <a:cubicBezTo>
                    <a:pt x="-524" y="8407"/>
                    <a:pt x="-204" y="6184"/>
                    <a:pt x="893" y="5241"/>
                  </a:cubicBezTo>
                  <a:cubicBezTo>
                    <a:pt x="3225" y="3241"/>
                    <a:pt x="3962" y="-2525"/>
                    <a:pt x="9117" y="1258"/>
                  </a:cubicBezTo>
                  <a:close/>
                </a:path>
              </a:pathLst>
            </a:custGeom>
            <a:grpFill/>
            <a:ln w="5715" cap="flat">
              <a:noFill/>
              <a:prstDash val="solid"/>
              <a:miter/>
            </a:ln>
          </p:spPr>
          <p:txBody>
            <a:bodyPr rtlCol="0" anchor="ctr"/>
            <a:lstStyle/>
            <a:p>
              <a:endParaRPr lang="zh-CN" altLang="en-US"/>
            </a:p>
          </p:txBody>
        </p:sp>
        <p:sp>
          <p:nvSpPr>
            <p:cNvPr id="2790" name="任意多边形: 形状 2789">
              <a:extLst>
                <a:ext uri="{FF2B5EF4-FFF2-40B4-BE49-F238E27FC236}">
                  <a16:creationId xmlns:a16="http://schemas.microsoft.com/office/drawing/2014/main" id="{632A4781-D38A-7D4E-C960-5FEA9E066C6A}"/>
                </a:ext>
              </a:extLst>
            </p:cNvPr>
            <p:cNvSpPr/>
            <p:nvPr userDrawn="1"/>
          </p:nvSpPr>
          <p:spPr>
            <a:xfrm>
              <a:off x="5607647" y="5483840"/>
              <a:ext cx="9446" cy="7190"/>
            </a:xfrm>
            <a:custGeom>
              <a:avLst/>
              <a:gdLst>
                <a:gd name="connsiteX0" fmla="*/ 9447 w 9446"/>
                <a:gd name="connsiteY0" fmla="*/ 3000 h 7190"/>
                <a:gd name="connsiteX1" fmla="*/ 3789 w 9446"/>
                <a:gd name="connsiteY1" fmla="*/ 7006 h 7190"/>
                <a:gd name="connsiteX2" fmla="*/ 0 w 9446"/>
                <a:gd name="connsiteY2" fmla="*/ 4337 h 7190"/>
                <a:gd name="connsiteX3" fmla="*/ 6864 w 9446"/>
                <a:gd name="connsiteY3" fmla="*/ 211 h 7190"/>
                <a:gd name="connsiteX4" fmla="*/ 9447 w 9446"/>
                <a:gd name="connsiteY4" fmla="*/ 3000 h 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6" h="7190">
                  <a:moveTo>
                    <a:pt x="9447" y="3000"/>
                  </a:moveTo>
                  <a:cubicBezTo>
                    <a:pt x="8887" y="6212"/>
                    <a:pt x="6904" y="7749"/>
                    <a:pt x="3789" y="7006"/>
                  </a:cubicBezTo>
                  <a:cubicBezTo>
                    <a:pt x="2395" y="6675"/>
                    <a:pt x="1257" y="5257"/>
                    <a:pt x="0" y="4337"/>
                  </a:cubicBezTo>
                  <a:cubicBezTo>
                    <a:pt x="2275" y="2926"/>
                    <a:pt x="4418" y="1182"/>
                    <a:pt x="6864" y="211"/>
                  </a:cubicBezTo>
                  <a:cubicBezTo>
                    <a:pt x="9047" y="-664"/>
                    <a:pt x="9310" y="1360"/>
                    <a:pt x="9447" y="3000"/>
                  </a:cubicBezTo>
                  <a:close/>
                </a:path>
              </a:pathLst>
            </a:custGeom>
            <a:grpFill/>
            <a:ln w="5715" cap="flat">
              <a:noFill/>
              <a:prstDash val="solid"/>
              <a:miter/>
            </a:ln>
          </p:spPr>
          <p:txBody>
            <a:bodyPr rtlCol="0" anchor="ctr"/>
            <a:lstStyle/>
            <a:p>
              <a:endParaRPr lang="zh-CN" altLang="en-US"/>
            </a:p>
          </p:txBody>
        </p:sp>
        <p:sp>
          <p:nvSpPr>
            <p:cNvPr id="2791" name="任意多边形: 形状 2790">
              <a:extLst>
                <a:ext uri="{FF2B5EF4-FFF2-40B4-BE49-F238E27FC236}">
                  <a16:creationId xmlns:a16="http://schemas.microsoft.com/office/drawing/2014/main" id="{7BB61688-673C-765A-A434-1863A8C1C023}"/>
                </a:ext>
              </a:extLst>
            </p:cNvPr>
            <p:cNvSpPr/>
            <p:nvPr userDrawn="1"/>
          </p:nvSpPr>
          <p:spPr>
            <a:xfrm>
              <a:off x="5626530" y="5481721"/>
              <a:ext cx="10715" cy="3163"/>
            </a:xfrm>
            <a:custGeom>
              <a:avLst/>
              <a:gdLst>
                <a:gd name="connsiteX0" fmla="*/ 10716 w 10715"/>
                <a:gd name="connsiteY0" fmla="*/ 3163 h 3163"/>
                <a:gd name="connsiteX1" fmla="*/ 0 w 10715"/>
                <a:gd name="connsiteY1" fmla="*/ 3163 h 3163"/>
                <a:gd name="connsiteX2" fmla="*/ 10710 w 10715"/>
                <a:gd name="connsiteY2" fmla="*/ 3163 h 3163"/>
                <a:gd name="connsiteX3" fmla="*/ 10716 w 10715"/>
                <a:gd name="connsiteY3" fmla="*/ 3163 h 3163"/>
              </a:gdLst>
              <a:ahLst/>
              <a:cxnLst>
                <a:cxn ang="0">
                  <a:pos x="connsiteX0" y="connsiteY0"/>
                </a:cxn>
                <a:cxn ang="0">
                  <a:pos x="connsiteX1" y="connsiteY1"/>
                </a:cxn>
                <a:cxn ang="0">
                  <a:pos x="connsiteX2" y="connsiteY2"/>
                </a:cxn>
                <a:cxn ang="0">
                  <a:pos x="connsiteX3" y="connsiteY3"/>
                </a:cxn>
              </a:cxnLst>
              <a:rect l="l" t="t" r="r" b="b"/>
              <a:pathLst>
                <a:path w="10715" h="3163">
                  <a:moveTo>
                    <a:pt x="10716" y="3163"/>
                  </a:moveTo>
                  <a:cubicBezTo>
                    <a:pt x="7521" y="3163"/>
                    <a:pt x="4332" y="3163"/>
                    <a:pt x="0" y="3163"/>
                  </a:cubicBezTo>
                  <a:cubicBezTo>
                    <a:pt x="4738" y="-2072"/>
                    <a:pt x="7761" y="100"/>
                    <a:pt x="10710" y="3163"/>
                  </a:cubicBezTo>
                  <a:lnTo>
                    <a:pt x="10716" y="3163"/>
                  </a:lnTo>
                  <a:close/>
                </a:path>
              </a:pathLst>
            </a:custGeom>
            <a:grpFill/>
            <a:ln w="5715" cap="flat">
              <a:noFill/>
              <a:prstDash val="solid"/>
              <a:miter/>
            </a:ln>
          </p:spPr>
          <p:txBody>
            <a:bodyPr rtlCol="0" anchor="ctr"/>
            <a:lstStyle/>
            <a:p>
              <a:endParaRPr lang="zh-CN" altLang="en-US"/>
            </a:p>
          </p:txBody>
        </p:sp>
        <p:sp>
          <p:nvSpPr>
            <p:cNvPr id="2792" name="任意多边形: 形状 2791">
              <a:extLst>
                <a:ext uri="{FF2B5EF4-FFF2-40B4-BE49-F238E27FC236}">
                  <a16:creationId xmlns:a16="http://schemas.microsoft.com/office/drawing/2014/main" id="{63CD78E3-6F37-C2D1-18DD-ECFFF8287567}"/>
                </a:ext>
              </a:extLst>
            </p:cNvPr>
            <p:cNvSpPr/>
            <p:nvPr userDrawn="1"/>
          </p:nvSpPr>
          <p:spPr>
            <a:xfrm>
              <a:off x="5579442" y="5523443"/>
              <a:ext cx="5225" cy="4236"/>
            </a:xfrm>
            <a:custGeom>
              <a:avLst/>
              <a:gdLst>
                <a:gd name="connsiteX0" fmla="*/ 5202 w 5225"/>
                <a:gd name="connsiteY0" fmla="*/ 4236 h 4236"/>
                <a:gd name="connsiteX1" fmla="*/ 19 w 5225"/>
                <a:gd name="connsiteY1" fmla="*/ 1819 h 4236"/>
                <a:gd name="connsiteX2" fmla="*/ 1196 w 5225"/>
                <a:gd name="connsiteY2" fmla="*/ 1 h 4236"/>
                <a:gd name="connsiteX3" fmla="*/ 5225 w 5225"/>
                <a:gd name="connsiteY3" fmla="*/ 4219 h 4236"/>
                <a:gd name="connsiteX4" fmla="*/ 5202 w 5225"/>
                <a:gd name="connsiteY4" fmla="*/ 4236 h 42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5" h="4236">
                  <a:moveTo>
                    <a:pt x="5202" y="4236"/>
                  </a:moveTo>
                  <a:cubicBezTo>
                    <a:pt x="3185" y="4019"/>
                    <a:pt x="979" y="4059"/>
                    <a:pt x="19" y="1819"/>
                  </a:cubicBezTo>
                  <a:cubicBezTo>
                    <a:pt x="-153" y="1424"/>
                    <a:pt x="905" y="-50"/>
                    <a:pt x="1196" y="1"/>
                  </a:cubicBezTo>
                  <a:cubicBezTo>
                    <a:pt x="3459" y="436"/>
                    <a:pt x="4408" y="2299"/>
                    <a:pt x="5225" y="4219"/>
                  </a:cubicBezTo>
                  <a:lnTo>
                    <a:pt x="5202" y="4236"/>
                  </a:lnTo>
                  <a:close/>
                </a:path>
              </a:pathLst>
            </a:custGeom>
            <a:grpFill/>
            <a:ln w="5715" cap="flat">
              <a:noFill/>
              <a:prstDash val="solid"/>
              <a:miter/>
            </a:ln>
          </p:spPr>
          <p:txBody>
            <a:bodyPr rtlCol="0" anchor="ctr"/>
            <a:lstStyle/>
            <a:p>
              <a:endParaRPr lang="zh-CN" altLang="en-US"/>
            </a:p>
          </p:txBody>
        </p:sp>
        <p:sp>
          <p:nvSpPr>
            <p:cNvPr id="2793" name="任意多边形: 形状 2792">
              <a:extLst>
                <a:ext uri="{FF2B5EF4-FFF2-40B4-BE49-F238E27FC236}">
                  <a16:creationId xmlns:a16="http://schemas.microsoft.com/office/drawing/2014/main" id="{ECA4D480-2F59-33A5-B5C4-92FAFCC56701}"/>
                </a:ext>
              </a:extLst>
            </p:cNvPr>
            <p:cNvSpPr/>
            <p:nvPr userDrawn="1"/>
          </p:nvSpPr>
          <p:spPr>
            <a:xfrm>
              <a:off x="5640525" y="5419077"/>
              <a:ext cx="3291" cy="3275"/>
            </a:xfrm>
            <a:custGeom>
              <a:avLst/>
              <a:gdLst>
                <a:gd name="connsiteX0" fmla="*/ 0 w 3291"/>
                <a:gd name="connsiteY0" fmla="*/ 3275 h 3275"/>
                <a:gd name="connsiteX1" fmla="*/ 3292 w 3291"/>
                <a:gd name="connsiteY1" fmla="*/ 0 h 3275"/>
                <a:gd name="connsiteX2" fmla="*/ 0 w 3291"/>
                <a:gd name="connsiteY2" fmla="*/ 3275 h 3275"/>
              </a:gdLst>
              <a:ahLst/>
              <a:cxnLst>
                <a:cxn ang="0">
                  <a:pos x="connsiteX0" y="connsiteY0"/>
                </a:cxn>
                <a:cxn ang="0">
                  <a:pos x="connsiteX1" y="connsiteY1"/>
                </a:cxn>
                <a:cxn ang="0">
                  <a:pos x="connsiteX2" y="connsiteY2"/>
                </a:cxn>
              </a:cxnLst>
              <a:rect l="l" t="t" r="r" b="b"/>
              <a:pathLst>
                <a:path w="3291" h="3275">
                  <a:moveTo>
                    <a:pt x="0" y="3275"/>
                  </a:moveTo>
                  <a:cubicBezTo>
                    <a:pt x="1097" y="2183"/>
                    <a:pt x="2194" y="1092"/>
                    <a:pt x="3292" y="0"/>
                  </a:cubicBezTo>
                  <a:cubicBezTo>
                    <a:pt x="2194" y="1092"/>
                    <a:pt x="1097" y="2183"/>
                    <a:pt x="0" y="3275"/>
                  </a:cubicBezTo>
                  <a:close/>
                </a:path>
              </a:pathLst>
            </a:custGeom>
            <a:grpFill/>
            <a:ln w="5715" cap="flat">
              <a:noFill/>
              <a:prstDash val="solid"/>
              <a:miter/>
            </a:ln>
          </p:spPr>
          <p:txBody>
            <a:bodyPr rtlCol="0" anchor="ctr"/>
            <a:lstStyle/>
            <a:p>
              <a:endParaRPr lang="zh-CN" altLang="en-US"/>
            </a:p>
          </p:txBody>
        </p:sp>
        <p:sp>
          <p:nvSpPr>
            <p:cNvPr id="2794" name="任意多边形: 形状 2793">
              <a:extLst>
                <a:ext uri="{FF2B5EF4-FFF2-40B4-BE49-F238E27FC236}">
                  <a16:creationId xmlns:a16="http://schemas.microsoft.com/office/drawing/2014/main" id="{E2A01135-7316-B730-7B16-952C55E951FF}"/>
                </a:ext>
              </a:extLst>
            </p:cNvPr>
            <p:cNvSpPr/>
            <p:nvPr userDrawn="1"/>
          </p:nvSpPr>
          <p:spPr>
            <a:xfrm>
              <a:off x="5629307" y="5458567"/>
              <a:ext cx="1360" cy="1365"/>
            </a:xfrm>
            <a:custGeom>
              <a:avLst/>
              <a:gdLst>
                <a:gd name="connsiteX0" fmla="*/ 1360 w 1360"/>
                <a:gd name="connsiteY0" fmla="*/ 0 h 1365"/>
                <a:gd name="connsiteX1" fmla="*/ 611 w 1360"/>
                <a:gd name="connsiteY1" fmla="*/ 1366 h 1365"/>
                <a:gd name="connsiteX2" fmla="*/ 0 w 1360"/>
                <a:gd name="connsiteY2" fmla="*/ 749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49"/>
                  </a:lnTo>
                  <a:close/>
                </a:path>
              </a:pathLst>
            </a:custGeom>
            <a:grpFill/>
            <a:ln w="5715" cap="flat">
              <a:noFill/>
              <a:prstDash val="solid"/>
              <a:miter/>
            </a:ln>
          </p:spPr>
          <p:txBody>
            <a:bodyPr rtlCol="0" anchor="ctr"/>
            <a:lstStyle/>
            <a:p>
              <a:endParaRPr lang="zh-CN" altLang="en-US"/>
            </a:p>
          </p:txBody>
        </p:sp>
        <p:sp>
          <p:nvSpPr>
            <p:cNvPr id="2795" name="任意多边形: 形状 2794">
              <a:extLst>
                <a:ext uri="{FF2B5EF4-FFF2-40B4-BE49-F238E27FC236}">
                  <a16:creationId xmlns:a16="http://schemas.microsoft.com/office/drawing/2014/main" id="{BF30E143-C23C-9A0B-8AC6-558E3070960E}"/>
                </a:ext>
              </a:extLst>
            </p:cNvPr>
            <p:cNvSpPr/>
            <p:nvPr userDrawn="1"/>
          </p:nvSpPr>
          <p:spPr>
            <a:xfrm>
              <a:off x="5637239" y="5484885"/>
              <a:ext cx="3303" cy="1420"/>
            </a:xfrm>
            <a:custGeom>
              <a:avLst/>
              <a:gdLst>
                <a:gd name="connsiteX0" fmla="*/ 0 w 3303"/>
                <a:gd name="connsiteY0" fmla="*/ 0 h 1420"/>
                <a:gd name="connsiteX1" fmla="*/ 3303 w 3303"/>
                <a:gd name="connsiteY1" fmla="*/ 0 h 1420"/>
                <a:gd name="connsiteX2" fmla="*/ 3298 w 3303"/>
                <a:gd name="connsiteY2" fmla="*/ 0 h 1420"/>
                <a:gd name="connsiteX3" fmla="*/ 12 w 3303"/>
                <a:gd name="connsiteY3" fmla="*/ 0 h 1420"/>
                <a:gd name="connsiteX4" fmla="*/ 0 w 3303"/>
                <a:gd name="connsiteY4" fmla="*/ 0 h 1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1420">
                  <a:moveTo>
                    <a:pt x="0" y="0"/>
                  </a:moveTo>
                  <a:cubicBezTo>
                    <a:pt x="1103" y="0"/>
                    <a:pt x="2200" y="0"/>
                    <a:pt x="3303" y="0"/>
                  </a:cubicBezTo>
                  <a:lnTo>
                    <a:pt x="3298" y="0"/>
                  </a:lnTo>
                  <a:cubicBezTo>
                    <a:pt x="2200" y="1892"/>
                    <a:pt x="1103" y="1898"/>
                    <a:pt x="12" y="0"/>
                  </a:cubicBezTo>
                  <a:lnTo>
                    <a:pt x="0" y="0"/>
                  </a:lnTo>
                  <a:close/>
                </a:path>
              </a:pathLst>
            </a:custGeom>
            <a:grpFill/>
            <a:ln w="5715" cap="flat">
              <a:noFill/>
              <a:prstDash val="solid"/>
              <a:miter/>
            </a:ln>
          </p:spPr>
          <p:txBody>
            <a:bodyPr rtlCol="0" anchor="ctr"/>
            <a:lstStyle/>
            <a:p>
              <a:endParaRPr lang="zh-CN" altLang="en-US"/>
            </a:p>
          </p:txBody>
        </p:sp>
        <p:sp>
          <p:nvSpPr>
            <p:cNvPr id="2796" name="任意多边形: 形状 2795">
              <a:extLst>
                <a:ext uri="{FF2B5EF4-FFF2-40B4-BE49-F238E27FC236}">
                  <a16:creationId xmlns:a16="http://schemas.microsoft.com/office/drawing/2014/main" id="{225CA38E-16A8-3511-F651-1C041C160F50}"/>
                </a:ext>
              </a:extLst>
            </p:cNvPr>
            <p:cNvSpPr/>
            <p:nvPr userDrawn="1"/>
          </p:nvSpPr>
          <p:spPr>
            <a:xfrm>
              <a:off x="5676707" y="5509899"/>
              <a:ext cx="1401" cy="1298"/>
            </a:xfrm>
            <a:custGeom>
              <a:avLst/>
              <a:gdLst>
                <a:gd name="connsiteX0" fmla="*/ 0 w 1401"/>
                <a:gd name="connsiteY0" fmla="*/ 1298 h 1298"/>
                <a:gd name="connsiteX1" fmla="*/ 731 w 1401"/>
                <a:gd name="connsiteY1" fmla="*/ 1 h 1298"/>
                <a:gd name="connsiteX2" fmla="*/ 6 w 1401"/>
                <a:gd name="connsiteY2" fmla="*/ 1298 h 1298"/>
                <a:gd name="connsiteX3" fmla="*/ 0 w 1401"/>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1" h="1298">
                  <a:moveTo>
                    <a:pt x="0" y="1298"/>
                  </a:moveTo>
                  <a:cubicBezTo>
                    <a:pt x="251" y="841"/>
                    <a:pt x="589" y="-33"/>
                    <a:pt x="731" y="1"/>
                  </a:cubicBezTo>
                  <a:cubicBezTo>
                    <a:pt x="1829" y="235"/>
                    <a:pt x="1572" y="744"/>
                    <a:pt x="6" y="1298"/>
                  </a:cubicBezTo>
                  <a:cubicBezTo>
                    <a:pt x="6" y="1298"/>
                    <a:pt x="0" y="1298"/>
                    <a:pt x="0" y="1298"/>
                  </a:cubicBezTo>
                  <a:close/>
                </a:path>
              </a:pathLst>
            </a:custGeom>
            <a:grpFill/>
            <a:ln w="5715" cap="flat">
              <a:noFill/>
              <a:prstDash val="solid"/>
              <a:miter/>
            </a:ln>
          </p:spPr>
          <p:txBody>
            <a:bodyPr rtlCol="0" anchor="ctr"/>
            <a:lstStyle/>
            <a:p>
              <a:endParaRPr lang="zh-CN" altLang="en-US"/>
            </a:p>
          </p:txBody>
        </p:sp>
        <p:sp>
          <p:nvSpPr>
            <p:cNvPr id="2797" name="任意多边形: 形状 2796">
              <a:extLst>
                <a:ext uri="{FF2B5EF4-FFF2-40B4-BE49-F238E27FC236}">
                  <a16:creationId xmlns:a16="http://schemas.microsoft.com/office/drawing/2014/main" id="{4C64B18F-CF57-AA4F-35D2-052851CA0318}"/>
                </a:ext>
              </a:extLst>
            </p:cNvPr>
            <p:cNvSpPr/>
            <p:nvPr userDrawn="1"/>
          </p:nvSpPr>
          <p:spPr>
            <a:xfrm>
              <a:off x="5933213" y="5593441"/>
              <a:ext cx="2543" cy="4184"/>
            </a:xfrm>
            <a:custGeom>
              <a:avLst/>
              <a:gdLst>
                <a:gd name="connsiteX0" fmla="*/ 2246 w 2543"/>
                <a:gd name="connsiteY0" fmla="*/ 1875 h 4184"/>
                <a:gd name="connsiteX1" fmla="*/ 1206 w 2543"/>
                <a:gd name="connsiteY1" fmla="*/ 4183 h 4184"/>
                <a:gd name="connsiteX2" fmla="*/ 366 w 2543"/>
                <a:gd name="connsiteY2" fmla="*/ 3012 h 4184"/>
                <a:gd name="connsiteX3" fmla="*/ 0 w 2543"/>
                <a:gd name="connsiteY3" fmla="*/ 0 h 4184"/>
                <a:gd name="connsiteX4" fmla="*/ 2246 w 2543"/>
                <a:gd name="connsiteY4" fmla="*/ 1875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75"/>
                  </a:moveTo>
                  <a:cubicBezTo>
                    <a:pt x="2863" y="3178"/>
                    <a:pt x="2520" y="4012"/>
                    <a:pt x="1206" y="4183"/>
                  </a:cubicBezTo>
                  <a:cubicBezTo>
                    <a:pt x="966" y="4212"/>
                    <a:pt x="463" y="3463"/>
                    <a:pt x="366" y="3012"/>
                  </a:cubicBezTo>
                  <a:cubicBezTo>
                    <a:pt x="149" y="2029"/>
                    <a:pt x="108" y="1006"/>
                    <a:pt x="0" y="0"/>
                  </a:cubicBezTo>
                  <a:cubicBezTo>
                    <a:pt x="766" y="634"/>
                    <a:pt x="1532" y="1275"/>
                    <a:pt x="2246" y="1875"/>
                  </a:cubicBezTo>
                  <a:close/>
                </a:path>
              </a:pathLst>
            </a:custGeom>
            <a:grpFill/>
            <a:ln w="5715" cap="flat">
              <a:noFill/>
              <a:prstDash val="solid"/>
              <a:miter/>
            </a:ln>
          </p:spPr>
          <p:txBody>
            <a:bodyPr rtlCol="0" anchor="ctr"/>
            <a:lstStyle/>
            <a:p>
              <a:endParaRPr lang="zh-CN" altLang="en-US"/>
            </a:p>
          </p:txBody>
        </p:sp>
        <p:sp>
          <p:nvSpPr>
            <p:cNvPr id="2798" name="任意多边形: 形状 2797">
              <a:extLst>
                <a:ext uri="{FF2B5EF4-FFF2-40B4-BE49-F238E27FC236}">
                  <a16:creationId xmlns:a16="http://schemas.microsoft.com/office/drawing/2014/main" id="{F5F60A3A-1CDA-63E7-7DBF-FA79E6841BD4}"/>
                </a:ext>
              </a:extLst>
            </p:cNvPr>
            <p:cNvSpPr/>
            <p:nvPr userDrawn="1"/>
          </p:nvSpPr>
          <p:spPr>
            <a:xfrm>
              <a:off x="5977859" y="5583566"/>
              <a:ext cx="1401" cy="1292"/>
            </a:xfrm>
            <a:custGeom>
              <a:avLst/>
              <a:gdLst>
                <a:gd name="connsiteX0" fmla="*/ 1394 w 1401"/>
                <a:gd name="connsiteY0" fmla="*/ 0 h 1292"/>
                <a:gd name="connsiteX1" fmla="*/ 657 w 1401"/>
                <a:gd name="connsiteY1" fmla="*/ 1292 h 1292"/>
                <a:gd name="connsiteX2" fmla="*/ 1400 w 1401"/>
                <a:gd name="connsiteY2" fmla="*/ 0 h 1292"/>
                <a:gd name="connsiteX3" fmla="*/ 1394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94" y="0"/>
                  </a:moveTo>
                  <a:cubicBezTo>
                    <a:pt x="1143" y="451"/>
                    <a:pt x="800" y="1326"/>
                    <a:pt x="657" y="1292"/>
                  </a:cubicBezTo>
                  <a:cubicBezTo>
                    <a:pt x="-429" y="1046"/>
                    <a:pt x="-160" y="537"/>
                    <a:pt x="1400" y="0"/>
                  </a:cubicBezTo>
                  <a:cubicBezTo>
                    <a:pt x="1406" y="0"/>
                    <a:pt x="1394" y="0"/>
                    <a:pt x="1394" y="0"/>
                  </a:cubicBezTo>
                  <a:close/>
                </a:path>
              </a:pathLst>
            </a:custGeom>
            <a:grpFill/>
            <a:ln w="5715" cap="flat">
              <a:noFill/>
              <a:prstDash val="solid"/>
              <a:miter/>
            </a:ln>
          </p:spPr>
          <p:txBody>
            <a:bodyPr rtlCol="0" anchor="ctr"/>
            <a:lstStyle/>
            <a:p>
              <a:endParaRPr lang="zh-CN" altLang="en-US"/>
            </a:p>
          </p:txBody>
        </p:sp>
        <p:sp>
          <p:nvSpPr>
            <p:cNvPr id="2799" name="任意多边形: 形状 2798">
              <a:extLst>
                <a:ext uri="{FF2B5EF4-FFF2-40B4-BE49-F238E27FC236}">
                  <a16:creationId xmlns:a16="http://schemas.microsoft.com/office/drawing/2014/main" id="{926C53C3-2269-8CE7-77BF-F9191BEFC51E}"/>
                </a:ext>
              </a:extLst>
            </p:cNvPr>
            <p:cNvSpPr/>
            <p:nvPr userDrawn="1"/>
          </p:nvSpPr>
          <p:spPr>
            <a:xfrm>
              <a:off x="5941779" y="5595319"/>
              <a:ext cx="1292" cy="1391"/>
            </a:xfrm>
            <a:custGeom>
              <a:avLst/>
              <a:gdLst>
                <a:gd name="connsiteX0" fmla="*/ 1293 w 1292"/>
                <a:gd name="connsiteY0" fmla="*/ 1391 h 1391"/>
                <a:gd name="connsiteX1" fmla="*/ 1 w 1292"/>
                <a:gd name="connsiteY1" fmla="*/ 666 h 1391"/>
                <a:gd name="connsiteX2" fmla="*/ 1287 w 1292"/>
                <a:gd name="connsiteY2" fmla="*/ 1391 h 1391"/>
                <a:gd name="connsiteX3" fmla="*/ 1293 w 1292"/>
                <a:gd name="connsiteY3" fmla="*/ 1391 h 1391"/>
              </a:gdLst>
              <a:ahLst/>
              <a:cxnLst>
                <a:cxn ang="0">
                  <a:pos x="connsiteX0" y="connsiteY0"/>
                </a:cxn>
                <a:cxn ang="0">
                  <a:pos x="connsiteX1" y="connsiteY1"/>
                </a:cxn>
                <a:cxn ang="0">
                  <a:pos x="connsiteX2" y="connsiteY2"/>
                </a:cxn>
                <a:cxn ang="0">
                  <a:pos x="connsiteX3" y="connsiteY3"/>
                </a:cxn>
              </a:cxnLst>
              <a:rect l="l" t="t" r="r" b="b"/>
              <a:pathLst>
                <a:path w="1292" h="1391">
                  <a:moveTo>
                    <a:pt x="1293" y="1391"/>
                  </a:moveTo>
                  <a:cubicBezTo>
                    <a:pt x="841" y="1146"/>
                    <a:pt x="-34" y="809"/>
                    <a:pt x="1" y="666"/>
                  </a:cubicBezTo>
                  <a:cubicBezTo>
                    <a:pt x="235" y="-426"/>
                    <a:pt x="744" y="-169"/>
                    <a:pt x="1287" y="1391"/>
                  </a:cubicBezTo>
                  <a:lnTo>
                    <a:pt x="1293" y="1391"/>
                  </a:lnTo>
                  <a:close/>
                </a:path>
              </a:pathLst>
            </a:custGeom>
            <a:grpFill/>
            <a:ln w="5715" cap="flat">
              <a:noFill/>
              <a:prstDash val="solid"/>
              <a:miter/>
            </a:ln>
          </p:spPr>
          <p:txBody>
            <a:bodyPr rtlCol="0" anchor="ctr"/>
            <a:lstStyle/>
            <a:p>
              <a:endParaRPr lang="zh-CN" altLang="en-US"/>
            </a:p>
          </p:txBody>
        </p:sp>
        <p:sp>
          <p:nvSpPr>
            <p:cNvPr id="2800" name="任意多边形: 形状 2799">
              <a:extLst>
                <a:ext uri="{FF2B5EF4-FFF2-40B4-BE49-F238E27FC236}">
                  <a16:creationId xmlns:a16="http://schemas.microsoft.com/office/drawing/2014/main" id="{A8BF0BE7-E5C8-D7AE-21D7-BAAB37758094}"/>
                </a:ext>
              </a:extLst>
            </p:cNvPr>
            <p:cNvSpPr/>
            <p:nvPr userDrawn="1"/>
          </p:nvSpPr>
          <p:spPr>
            <a:xfrm>
              <a:off x="5726051" y="5386764"/>
              <a:ext cx="8832" cy="15887"/>
            </a:xfrm>
            <a:custGeom>
              <a:avLst/>
              <a:gdLst>
                <a:gd name="connsiteX0" fmla="*/ 6572 w 8832"/>
                <a:gd name="connsiteY0" fmla="*/ 15888 h 15887"/>
                <a:gd name="connsiteX1" fmla="*/ 0 w 8832"/>
                <a:gd name="connsiteY1" fmla="*/ 9310 h 15887"/>
                <a:gd name="connsiteX2" fmla="*/ 8412 w 8832"/>
                <a:gd name="connsiteY2" fmla="*/ 0 h 15887"/>
                <a:gd name="connsiteX3" fmla="*/ 6572 w 8832"/>
                <a:gd name="connsiteY3" fmla="*/ 15888 h 15887"/>
              </a:gdLst>
              <a:ahLst/>
              <a:cxnLst>
                <a:cxn ang="0">
                  <a:pos x="connsiteX0" y="connsiteY0"/>
                </a:cxn>
                <a:cxn ang="0">
                  <a:pos x="connsiteX1" y="connsiteY1"/>
                </a:cxn>
                <a:cxn ang="0">
                  <a:pos x="connsiteX2" y="connsiteY2"/>
                </a:cxn>
                <a:cxn ang="0">
                  <a:pos x="connsiteX3" y="connsiteY3"/>
                </a:cxn>
              </a:cxnLst>
              <a:rect l="l" t="t" r="r" b="b"/>
              <a:pathLst>
                <a:path w="8832" h="15887">
                  <a:moveTo>
                    <a:pt x="6572" y="15888"/>
                  </a:moveTo>
                  <a:cubicBezTo>
                    <a:pt x="4383" y="13693"/>
                    <a:pt x="2189" y="11504"/>
                    <a:pt x="0" y="9310"/>
                  </a:cubicBezTo>
                  <a:cubicBezTo>
                    <a:pt x="3995" y="7904"/>
                    <a:pt x="2006" y="2155"/>
                    <a:pt x="8412" y="0"/>
                  </a:cubicBezTo>
                  <a:cubicBezTo>
                    <a:pt x="4177" y="5927"/>
                    <a:pt x="12601" y="10699"/>
                    <a:pt x="6572" y="15888"/>
                  </a:cubicBezTo>
                  <a:close/>
                </a:path>
              </a:pathLst>
            </a:custGeom>
            <a:grpFill/>
            <a:ln w="5715" cap="flat">
              <a:noFill/>
              <a:prstDash val="solid"/>
              <a:miter/>
            </a:ln>
          </p:spPr>
          <p:txBody>
            <a:bodyPr rtlCol="0" anchor="ctr"/>
            <a:lstStyle/>
            <a:p>
              <a:endParaRPr lang="zh-CN" altLang="en-US"/>
            </a:p>
          </p:txBody>
        </p:sp>
        <p:sp>
          <p:nvSpPr>
            <p:cNvPr id="2801" name="任意多边形: 形状 2800">
              <a:extLst>
                <a:ext uri="{FF2B5EF4-FFF2-40B4-BE49-F238E27FC236}">
                  <a16:creationId xmlns:a16="http://schemas.microsoft.com/office/drawing/2014/main" id="{C806E16C-9824-373C-0132-CD0DB427AB27}"/>
                </a:ext>
              </a:extLst>
            </p:cNvPr>
            <p:cNvSpPr/>
            <p:nvPr/>
          </p:nvSpPr>
          <p:spPr>
            <a:xfrm>
              <a:off x="5752496" y="5363104"/>
              <a:ext cx="3221" cy="6692"/>
            </a:xfrm>
            <a:custGeom>
              <a:avLst/>
              <a:gdLst>
                <a:gd name="connsiteX0" fmla="*/ 3221 w 3221"/>
                <a:gd name="connsiteY0" fmla="*/ 3640 h 6692"/>
                <a:gd name="connsiteX1" fmla="*/ 1815 w 3221"/>
                <a:gd name="connsiteY1" fmla="*/ 6692 h 6692"/>
                <a:gd name="connsiteX2" fmla="*/ 4 w 3221"/>
                <a:gd name="connsiteY2" fmla="*/ 3429 h 6692"/>
                <a:gd name="connsiteX3" fmla="*/ 1764 w 3221"/>
                <a:gd name="connsiteY3" fmla="*/ 0 h 6692"/>
                <a:gd name="connsiteX4" fmla="*/ 3221 w 3221"/>
                <a:gd name="connsiteY4" fmla="*/ 3640 h 6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1" h="6692">
                  <a:moveTo>
                    <a:pt x="3221" y="3640"/>
                  </a:moveTo>
                  <a:cubicBezTo>
                    <a:pt x="2616" y="5006"/>
                    <a:pt x="2141" y="6721"/>
                    <a:pt x="1815" y="6692"/>
                  </a:cubicBezTo>
                  <a:cubicBezTo>
                    <a:pt x="-105" y="6527"/>
                    <a:pt x="21" y="4801"/>
                    <a:pt x="4" y="3429"/>
                  </a:cubicBezTo>
                  <a:cubicBezTo>
                    <a:pt x="-13" y="1995"/>
                    <a:pt x="-53" y="143"/>
                    <a:pt x="1764" y="0"/>
                  </a:cubicBezTo>
                  <a:cubicBezTo>
                    <a:pt x="2187" y="-28"/>
                    <a:pt x="2810" y="2578"/>
                    <a:pt x="3221" y="3640"/>
                  </a:cubicBezTo>
                  <a:close/>
                </a:path>
              </a:pathLst>
            </a:custGeom>
            <a:grpFill/>
            <a:ln w="5715" cap="flat">
              <a:noFill/>
              <a:prstDash val="solid"/>
              <a:miter/>
            </a:ln>
          </p:spPr>
          <p:txBody>
            <a:bodyPr rtlCol="0" anchor="ctr"/>
            <a:lstStyle/>
            <a:p>
              <a:endParaRPr lang="zh-CN" altLang="en-US"/>
            </a:p>
          </p:txBody>
        </p:sp>
        <p:sp>
          <p:nvSpPr>
            <p:cNvPr id="2802" name="任意多边形: 形状 2801">
              <a:extLst>
                <a:ext uri="{FF2B5EF4-FFF2-40B4-BE49-F238E27FC236}">
                  <a16:creationId xmlns:a16="http://schemas.microsoft.com/office/drawing/2014/main" id="{AE55E318-3319-49F0-21B0-32BB792943BA}"/>
                </a:ext>
              </a:extLst>
            </p:cNvPr>
            <p:cNvSpPr/>
            <p:nvPr/>
          </p:nvSpPr>
          <p:spPr>
            <a:xfrm>
              <a:off x="5778651" y="5310515"/>
              <a:ext cx="3263" cy="9886"/>
            </a:xfrm>
            <a:custGeom>
              <a:avLst/>
              <a:gdLst>
                <a:gd name="connsiteX0" fmla="*/ 0 w 3263"/>
                <a:gd name="connsiteY0" fmla="*/ 0 h 9886"/>
                <a:gd name="connsiteX1" fmla="*/ 3263 w 3263"/>
                <a:gd name="connsiteY1" fmla="*/ 9887 h 9886"/>
                <a:gd name="connsiteX2" fmla="*/ 0 w 3263"/>
                <a:gd name="connsiteY2" fmla="*/ 0 h 9886"/>
              </a:gdLst>
              <a:ahLst/>
              <a:cxnLst>
                <a:cxn ang="0">
                  <a:pos x="connsiteX0" y="connsiteY0"/>
                </a:cxn>
                <a:cxn ang="0">
                  <a:pos x="connsiteX1" y="connsiteY1"/>
                </a:cxn>
                <a:cxn ang="0">
                  <a:pos x="connsiteX2" y="connsiteY2"/>
                </a:cxn>
              </a:cxnLst>
              <a:rect l="l" t="t" r="r" b="b"/>
              <a:pathLst>
                <a:path w="3263" h="9886">
                  <a:moveTo>
                    <a:pt x="0" y="0"/>
                  </a:moveTo>
                  <a:cubicBezTo>
                    <a:pt x="3846" y="2383"/>
                    <a:pt x="3183" y="6258"/>
                    <a:pt x="3263" y="9887"/>
                  </a:cubicBezTo>
                  <a:cubicBezTo>
                    <a:pt x="-572" y="7498"/>
                    <a:pt x="154" y="3606"/>
                    <a:pt x="0" y="0"/>
                  </a:cubicBezTo>
                  <a:close/>
                </a:path>
              </a:pathLst>
            </a:custGeom>
            <a:grpFill/>
            <a:ln w="5715" cap="flat">
              <a:noFill/>
              <a:prstDash val="solid"/>
              <a:miter/>
            </a:ln>
          </p:spPr>
          <p:txBody>
            <a:bodyPr rtlCol="0" anchor="ctr"/>
            <a:lstStyle/>
            <a:p>
              <a:endParaRPr lang="zh-CN" altLang="en-US"/>
            </a:p>
          </p:txBody>
        </p:sp>
        <p:sp>
          <p:nvSpPr>
            <p:cNvPr id="2803" name="任意多边形: 形状 2802">
              <a:extLst>
                <a:ext uri="{FF2B5EF4-FFF2-40B4-BE49-F238E27FC236}">
                  <a16:creationId xmlns:a16="http://schemas.microsoft.com/office/drawing/2014/main" id="{47CCC5F8-3FA8-5B60-DD1E-C0DDC4973DC1}"/>
                </a:ext>
              </a:extLst>
            </p:cNvPr>
            <p:cNvSpPr/>
            <p:nvPr/>
          </p:nvSpPr>
          <p:spPr>
            <a:xfrm>
              <a:off x="5752334" y="5330272"/>
              <a:ext cx="1298" cy="1405"/>
            </a:xfrm>
            <a:custGeom>
              <a:avLst/>
              <a:gdLst>
                <a:gd name="connsiteX0" fmla="*/ 0 w 1298"/>
                <a:gd name="connsiteY0" fmla="*/ 17 h 1405"/>
                <a:gd name="connsiteX1" fmla="*/ 1297 w 1298"/>
                <a:gd name="connsiteY1" fmla="*/ 749 h 1405"/>
                <a:gd name="connsiteX2" fmla="*/ 17 w 1298"/>
                <a:gd name="connsiteY2" fmla="*/ 0 h 1405"/>
                <a:gd name="connsiteX3" fmla="*/ 0 w 1298"/>
                <a:gd name="connsiteY3" fmla="*/ 17 h 1405"/>
              </a:gdLst>
              <a:ahLst/>
              <a:cxnLst>
                <a:cxn ang="0">
                  <a:pos x="connsiteX0" y="connsiteY0"/>
                </a:cxn>
                <a:cxn ang="0">
                  <a:pos x="connsiteX1" y="connsiteY1"/>
                </a:cxn>
                <a:cxn ang="0">
                  <a:pos x="connsiteX2" y="connsiteY2"/>
                </a:cxn>
                <a:cxn ang="0">
                  <a:pos x="connsiteX3" y="connsiteY3"/>
                </a:cxn>
              </a:cxnLst>
              <a:rect l="l" t="t" r="r" b="b"/>
              <a:pathLst>
                <a:path w="1298" h="1405">
                  <a:moveTo>
                    <a:pt x="0" y="17"/>
                  </a:moveTo>
                  <a:cubicBezTo>
                    <a:pt x="457" y="263"/>
                    <a:pt x="1331" y="611"/>
                    <a:pt x="1297" y="749"/>
                  </a:cubicBezTo>
                  <a:cubicBezTo>
                    <a:pt x="1046" y="1834"/>
                    <a:pt x="543" y="1566"/>
                    <a:pt x="17" y="0"/>
                  </a:cubicBezTo>
                  <a:lnTo>
                    <a:pt x="0" y="17"/>
                  </a:lnTo>
                  <a:close/>
                </a:path>
              </a:pathLst>
            </a:custGeom>
            <a:grpFill/>
            <a:ln w="5715" cap="flat">
              <a:noFill/>
              <a:prstDash val="solid"/>
              <a:miter/>
            </a:ln>
          </p:spPr>
          <p:txBody>
            <a:bodyPr rtlCol="0" anchor="ctr"/>
            <a:lstStyle/>
            <a:p>
              <a:endParaRPr lang="zh-CN" altLang="en-US"/>
            </a:p>
          </p:txBody>
        </p:sp>
        <p:sp>
          <p:nvSpPr>
            <p:cNvPr id="2804" name="任意多边形: 形状 2803">
              <a:extLst>
                <a:ext uri="{FF2B5EF4-FFF2-40B4-BE49-F238E27FC236}">
                  <a16:creationId xmlns:a16="http://schemas.microsoft.com/office/drawing/2014/main" id="{4DAE480F-AED2-68F5-DD7C-0454ED745204}"/>
                </a:ext>
              </a:extLst>
            </p:cNvPr>
            <p:cNvSpPr/>
            <p:nvPr/>
          </p:nvSpPr>
          <p:spPr>
            <a:xfrm>
              <a:off x="5731257" y="5371688"/>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2805" name="任意多边形: 形状 2804">
              <a:extLst>
                <a:ext uri="{FF2B5EF4-FFF2-40B4-BE49-F238E27FC236}">
                  <a16:creationId xmlns:a16="http://schemas.microsoft.com/office/drawing/2014/main" id="{264A3E51-DE89-AB61-82D5-946F9D54381C}"/>
                </a:ext>
              </a:extLst>
            </p:cNvPr>
            <p:cNvSpPr/>
            <p:nvPr/>
          </p:nvSpPr>
          <p:spPr>
            <a:xfrm>
              <a:off x="5732611" y="5373042"/>
              <a:ext cx="1676" cy="3292"/>
            </a:xfrm>
            <a:custGeom>
              <a:avLst/>
              <a:gdLst>
                <a:gd name="connsiteX0" fmla="*/ 0 w 1676"/>
                <a:gd name="connsiteY0" fmla="*/ 3292 h 3292"/>
                <a:gd name="connsiteX1" fmla="*/ 0 w 1676"/>
                <a:gd name="connsiteY1" fmla="*/ 0 h 3292"/>
                <a:gd name="connsiteX2" fmla="*/ 0 w 1676"/>
                <a:gd name="connsiteY2" fmla="*/ 3292 h 3292"/>
              </a:gdLst>
              <a:ahLst/>
              <a:cxnLst>
                <a:cxn ang="0">
                  <a:pos x="connsiteX0" y="connsiteY0"/>
                </a:cxn>
                <a:cxn ang="0">
                  <a:pos x="connsiteX1" y="connsiteY1"/>
                </a:cxn>
                <a:cxn ang="0">
                  <a:pos x="connsiteX2" y="connsiteY2"/>
                </a:cxn>
              </a:cxnLst>
              <a:rect l="l" t="t" r="r" b="b"/>
              <a:pathLst>
                <a:path w="1676" h="3292">
                  <a:moveTo>
                    <a:pt x="0" y="3292"/>
                  </a:moveTo>
                  <a:cubicBezTo>
                    <a:pt x="0" y="2195"/>
                    <a:pt x="0" y="1097"/>
                    <a:pt x="0" y="0"/>
                  </a:cubicBezTo>
                  <a:cubicBezTo>
                    <a:pt x="2235" y="1097"/>
                    <a:pt x="2235" y="2195"/>
                    <a:pt x="0" y="3292"/>
                  </a:cubicBezTo>
                  <a:close/>
                </a:path>
              </a:pathLst>
            </a:custGeom>
            <a:grpFill/>
            <a:ln w="5715" cap="flat">
              <a:noFill/>
              <a:prstDash val="solid"/>
              <a:miter/>
            </a:ln>
          </p:spPr>
          <p:txBody>
            <a:bodyPr rtlCol="0" anchor="ctr"/>
            <a:lstStyle/>
            <a:p>
              <a:endParaRPr lang="zh-CN" altLang="en-US"/>
            </a:p>
          </p:txBody>
        </p:sp>
        <p:sp>
          <p:nvSpPr>
            <p:cNvPr id="2806" name="任意多边形: 形状 2805">
              <a:extLst>
                <a:ext uri="{FF2B5EF4-FFF2-40B4-BE49-F238E27FC236}">
                  <a16:creationId xmlns:a16="http://schemas.microsoft.com/office/drawing/2014/main" id="{06207069-DF91-FC55-9CBF-EB34E3525D0E}"/>
                </a:ext>
              </a:extLst>
            </p:cNvPr>
            <p:cNvSpPr/>
            <p:nvPr userDrawn="1"/>
          </p:nvSpPr>
          <p:spPr>
            <a:xfrm>
              <a:off x="6051533" y="5603288"/>
              <a:ext cx="9936" cy="10762"/>
            </a:xfrm>
            <a:custGeom>
              <a:avLst/>
              <a:gdLst>
                <a:gd name="connsiteX0" fmla="*/ 9937 w 9936"/>
                <a:gd name="connsiteY0" fmla="*/ 0 h 10762"/>
                <a:gd name="connsiteX1" fmla="*/ 7033 w 9936"/>
                <a:gd name="connsiteY1" fmla="*/ 5703 h 10762"/>
                <a:gd name="connsiteX2" fmla="*/ 1753 w 9936"/>
                <a:gd name="connsiteY2" fmla="*/ 10590 h 10762"/>
                <a:gd name="connsiteX3" fmla="*/ 78 w 9936"/>
                <a:gd name="connsiteY3" fmla="*/ 3303 h 10762"/>
                <a:gd name="connsiteX4" fmla="*/ 9937 w 9936"/>
                <a:gd name="connsiteY4" fmla="*/ 0 h 1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6" h="10762">
                  <a:moveTo>
                    <a:pt x="9937" y="0"/>
                  </a:moveTo>
                  <a:cubicBezTo>
                    <a:pt x="8965" y="1903"/>
                    <a:pt x="7993" y="3795"/>
                    <a:pt x="7033" y="5703"/>
                  </a:cubicBezTo>
                  <a:cubicBezTo>
                    <a:pt x="5845" y="8058"/>
                    <a:pt x="4599" y="11584"/>
                    <a:pt x="1753" y="10590"/>
                  </a:cubicBezTo>
                  <a:cubicBezTo>
                    <a:pt x="-848" y="9681"/>
                    <a:pt x="273" y="5892"/>
                    <a:pt x="78" y="3303"/>
                  </a:cubicBezTo>
                  <a:cubicBezTo>
                    <a:pt x="3364" y="2200"/>
                    <a:pt x="6650" y="1103"/>
                    <a:pt x="9937" y="0"/>
                  </a:cubicBezTo>
                  <a:close/>
                </a:path>
              </a:pathLst>
            </a:custGeom>
            <a:grpFill/>
            <a:ln w="5715" cap="flat">
              <a:noFill/>
              <a:prstDash val="solid"/>
              <a:miter/>
            </a:ln>
          </p:spPr>
          <p:txBody>
            <a:bodyPr rtlCol="0" anchor="ctr"/>
            <a:lstStyle/>
            <a:p>
              <a:endParaRPr lang="zh-CN" altLang="en-US"/>
            </a:p>
          </p:txBody>
        </p:sp>
        <p:sp>
          <p:nvSpPr>
            <p:cNvPr id="2807" name="任意多边形: 形状 2806">
              <a:extLst>
                <a:ext uri="{FF2B5EF4-FFF2-40B4-BE49-F238E27FC236}">
                  <a16:creationId xmlns:a16="http://schemas.microsoft.com/office/drawing/2014/main" id="{4E4B929C-94B3-8995-C64B-2B045EC90BA0}"/>
                </a:ext>
              </a:extLst>
            </p:cNvPr>
            <p:cNvSpPr/>
            <p:nvPr userDrawn="1"/>
          </p:nvSpPr>
          <p:spPr>
            <a:xfrm>
              <a:off x="6061458" y="5600031"/>
              <a:ext cx="3291" cy="3274"/>
            </a:xfrm>
            <a:custGeom>
              <a:avLst/>
              <a:gdLst>
                <a:gd name="connsiteX0" fmla="*/ 3292 w 3291"/>
                <a:gd name="connsiteY0" fmla="*/ 0 h 3274"/>
                <a:gd name="connsiteX1" fmla="*/ 0 w 3291"/>
                <a:gd name="connsiteY1" fmla="*/ 3275 h 3274"/>
                <a:gd name="connsiteX2" fmla="*/ 3292 w 3291"/>
                <a:gd name="connsiteY2" fmla="*/ 0 h 3274"/>
              </a:gdLst>
              <a:ahLst/>
              <a:cxnLst>
                <a:cxn ang="0">
                  <a:pos x="connsiteX0" y="connsiteY0"/>
                </a:cxn>
                <a:cxn ang="0">
                  <a:pos x="connsiteX1" y="connsiteY1"/>
                </a:cxn>
                <a:cxn ang="0">
                  <a:pos x="connsiteX2" y="connsiteY2"/>
                </a:cxn>
              </a:cxnLst>
              <a:rect l="l" t="t" r="r" b="b"/>
              <a:pathLst>
                <a:path w="3291" h="3274">
                  <a:moveTo>
                    <a:pt x="3292" y="0"/>
                  </a:moveTo>
                  <a:cubicBezTo>
                    <a:pt x="2195" y="1091"/>
                    <a:pt x="1097" y="2183"/>
                    <a:pt x="0" y="3275"/>
                  </a:cubicBezTo>
                  <a:cubicBezTo>
                    <a:pt x="1097" y="2183"/>
                    <a:pt x="2195" y="1091"/>
                    <a:pt x="3292" y="0"/>
                  </a:cubicBezTo>
                  <a:close/>
                </a:path>
              </a:pathLst>
            </a:custGeom>
            <a:grpFill/>
            <a:ln w="5715" cap="flat">
              <a:noFill/>
              <a:prstDash val="solid"/>
              <a:miter/>
            </a:ln>
          </p:spPr>
          <p:txBody>
            <a:bodyPr rtlCol="0" anchor="ctr"/>
            <a:lstStyle/>
            <a:p>
              <a:endParaRPr lang="zh-CN" altLang="en-US"/>
            </a:p>
          </p:txBody>
        </p:sp>
        <p:sp>
          <p:nvSpPr>
            <p:cNvPr id="2808" name="任意多边形: 形状 2807">
              <a:extLst>
                <a:ext uri="{FF2B5EF4-FFF2-40B4-BE49-F238E27FC236}">
                  <a16:creationId xmlns:a16="http://schemas.microsoft.com/office/drawing/2014/main" id="{558C3878-5669-22B8-43FE-3F8978EDDE8B}"/>
                </a:ext>
              </a:extLst>
            </p:cNvPr>
            <p:cNvSpPr/>
            <p:nvPr userDrawn="1"/>
          </p:nvSpPr>
          <p:spPr>
            <a:xfrm>
              <a:off x="5883876" y="5439583"/>
              <a:ext cx="3617" cy="2559"/>
            </a:xfrm>
            <a:custGeom>
              <a:avLst/>
              <a:gdLst>
                <a:gd name="connsiteX0" fmla="*/ 0 w 3617"/>
                <a:gd name="connsiteY0" fmla="*/ 2526 h 2559"/>
                <a:gd name="connsiteX1" fmla="*/ 3246 w 3617"/>
                <a:gd name="connsiteY1" fmla="*/ 183 h 2559"/>
                <a:gd name="connsiteX2" fmla="*/ 17 w 3617"/>
                <a:gd name="connsiteY2" fmla="*/ 2560 h 2559"/>
                <a:gd name="connsiteX3" fmla="*/ 0 w 3617"/>
                <a:gd name="connsiteY3" fmla="*/ 2526 h 2559"/>
              </a:gdLst>
              <a:ahLst/>
              <a:cxnLst>
                <a:cxn ang="0">
                  <a:pos x="connsiteX0" y="connsiteY0"/>
                </a:cxn>
                <a:cxn ang="0">
                  <a:pos x="connsiteX1" y="connsiteY1"/>
                </a:cxn>
                <a:cxn ang="0">
                  <a:pos x="connsiteX2" y="connsiteY2"/>
                </a:cxn>
                <a:cxn ang="0">
                  <a:pos x="connsiteX3" y="connsiteY3"/>
                </a:cxn>
              </a:cxnLst>
              <a:rect l="l" t="t" r="r" b="b"/>
              <a:pathLst>
                <a:path w="3617" h="2559">
                  <a:moveTo>
                    <a:pt x="0" y="2526"/>
                  </a:moveTo>
                  <a:cubicBezTo>
                    <a:pt x="731" y="1114"/>
                    <a:pt x="2937" y="-560"/>
                    <a:pt x="3246" y="183"/>
                  </a:cubicBezTo>
                  <a:cubicBezTo>
                    <a:pt x="4783" y="3909"/>
                    <a:pt x="1126" y="1686"/>
                    <a:pt x="17" y="2560"/>
                  </a:cubicBezTo>
                  <a:lnTo>
                    <a:pt x="0" y="2526"/>
                  </a:lnTo>
                  <a:close/>
                </a:path>
              </a:pathLst>
            </a:custGeom>
            <a:grpFill/>
            <a:ln w="5715" cap="flat">
              <a:noFill/>
              <a:prstDash val="solid"/>
              <a:miter/>
            </a:ln>
          </p:spPr>
          <p:txBody>
            <a:bodyPr rtlCol="0" anchor="ctr"/>
            <a:lstStyle/>
            <a:p>
              <a:endParaRPr lang="zh-CN" altLang="en-US"/>
            </a:p>
          </p:txBody>
        </p:sp>
        <p:sp>
          <p:nvSpPr>
            <p:cNvPr id="2809" name="任意多边形: 形状 2808">
              <a:extLst>
                <a:ext uri="{FF2B5EF4-FFF2-40B4-BE49-F238E27FC236}">
                  <a16:creationId xmlns:a16="http://schemas.microsoft.com/office/drawing/2014/main" id="{190CD0A0-CAEB-700F-9D7B-2690C12BD416}"/>
                </a:ext>
              </a:extLst>
            </p:cNvPr>
            <p:cNvSpPr/>
            <p:nvPr/>
          </p:nvSpPr>
          <p:spPr>
            <a:xfrm>
              <a:off x="5803566" y="5313818"/>
              <a:ext cx="1419" cy="1309"/>
            </a:xfrm>
            <a:custGeom>
              <a:avLst/>
              <a:gdLst>
                <a:gd name="connsiteX0" fmla="*/ 1380 w 1419"/>
                <a:gd name="connsiteY0" fmla="*/ 0 h 1309"/>
                <a:gd name="connsiteX1" fmla="*/ 660 w 1419"/>
                <a:gd name="connsiteY1" fmla="*/ 1309 h 1309"/>
                <a:gd name="connsiteX2" fmla="*/ 1420 w 1419"/>
                <a:gd name="connsiteY2" fmla="*/ 34 h 1309"/>
                <a:gd name="connsiteX3" fmla="*/ 1380 w 1419"/>
                <a:gd name="connsiteY3" fmla="*/ 0 h 1309"/>
              </a:gdLst>
              <a:ahLst/>
              <a:cxnLst>
                <a:cxn ang="0">
                  <a:pos x="connsiteX0" y="connsiteY0"/>
                </a:cxn>
                <a:cxn ang="0">
                  <a:pos x="connsiteX1" y="connsiteY1"/>
                </a:cxn>
                <a:cxn ang="0">
                  <a:pos x="connsiteX2" y="connsiteY2"/>
                </a:cxn>
                <a:cxn ang="0">
                  <a:pos x="connsiteX3" y="connsiteY3"/>
                </a:cxn>
              </a:cxnLst>
              <a:rect l="l" t="t" r="r" b="b"/>
              <a:pathLst>
                <a:path w="1419" h="1309">
                  <a:moveTo>
                    <a:pt x="1380" y="0"/>
                  </a:moveTo>
                  <a:cubicBezTo>
                    <a:pt x="1134" y="457"/>
                    <a:pt x="791" y="1337"/>
                    <a:pt x="660" y="1309"/>
                  </a:cubicBezTo>
                  <a:cubicBezTo>
                    <a:pt x="-432" y="1057"/>
                    <a:pt x="-163" y="560"/>
                    <a:pt x="1420" y="34"/>
                  </a:cubicBezTo>
                  <a:lnTo>
                    <a:pt x="1380" y="0"/>
                  </a:lnTo>
                  <a:close/>
                </a:path>
              </a:pathLst>
            </a:custGeom>
            <a:grpFill/>
            <a:ln w="5715" cap="flat">
              <a:noFill/>
              <a:prstDash val="solid"/>
              <a:miter/>
            </a:ln>
          </p:spPr>
          <p:txBody>
            <a:bodyPr rtlCol="0" anchor="ctr"/>
            <a:lstStyle/>
            <a:p>
              <a:endParaRPr lang="zh-CN" altLang="en-US"/>
            </a:p>
          </p:txBody>
        </p:sp>
        <p:sp>
          <p:nvSpPr>
            <p:cNvPr id="2810" name="任意多边形: 形状 2809">
              <a:extLst>
                <a:ext uri="{FF2B5EF4-FFF2-40B4-BE49-F238E27FC236}">
                  <a16:creationId xmlns:a16="http://schemas.microsoft.com/office/drawing/2014/main" id="{7F6F098F-D426-F634-69EA-00144F23B9EB}"/>
                </a:ext>
              </a:extLst>
            </p:cNvPr>
            <p:cNvSpPr/>
            <p:nvPr userDrawn="1"/>
          </p:nvSpPr>
          <p:spPr>
            <a:xfrm>
              <a:off x="5702990" y="5442103"/>
              <a:ext cx="6612" cy="13115"/>
            </a:xfrm>
            <a:custGeom>
              <a:avLst/>
              <a:gdLst>
                <a:gd name="connsiteX0" fmla="*/ 0 w 6612"/>
                <a:gd name="connsiteY0" fmla="*/ 13116 h 13115"/>
                <a:gd name="connsiteX1" fmla="*/ 46 w 6612"/>
                <a:gd name="connsiteY1" fmla="*/ 0 h 13115"/>
                <a:gd name="connsiteX2" fmla="*/ 6612 w 6612"/>
                <a:gd name="connsiteY2" fmla="*/ 3326 h 13115"/>
                <a:gd name="connsiteX3" fmla="*/ 0 w 6612"/>
                <a:gd name="connsiteY3" fmla="*/ 13116 h 13115"/>
              </a:gdLst>
              <a:ahLst/>
              <a:cxnLst>
                <a:cxn ang="0">
                  <a:pos x="connsiteX0" y="connsiteY0"/>
                </a:cxn>
                <a:cxn ang="0">
                  <a:pos x="connsiteX1" y="connsiteY1"/>
                </a:cxn>
                <a:cxn ang="0">
                  <a:pos x="connsiteX2" y="connsiteY2"/>
                </a:cxn>
                <a:cxn ang="0">
                  <a:pos x="connsiteX3" y="connsiteY3"/>
                </a:cxn>
              </a:cxnLst>
              <a:rect l="l" t="t" r="r" b="b"/>
              <a:pathLst>
                <a:path w="6612" h="13115">
                  <a:moveTo>
                    <a:pt x="0" y="13116"/>
                  </a:moveTo>
                  <a:cubicBezTo>
                    <a:pt x="17" y="8744"/>
                    <a:pt x="34" y="4372"/>
                    <a:pt x="46" y="0"/>
                  </a:cubicBezTo>
                  <a:cubicBezTo>
                    <a:pt x="2235" y="1109"/>
                    <a:pt x="4423" y="2217"/>
                    <a:pt x="6612" y="3326"/>
                  </a:cubicBezTo>
                  <a:cubicBezTo>
                    <a:pt x="4681" y="6766"/>
                    <a:pt x="3720" y="10875"/>
                    <a:pt x="0" y="13116"/>
                  </a:cubicBezTo>
                  <a:close/>
                </a:path>
              </a:pathLst>
            </a:custGeom>
            <a:grpFill/>
            <a:ln w="5715" cap="flat">
              <a:noFill/>
              <a:prstDash val="solid"/>
              <a:miter/>
            </a:ln>
          </p:spPr>
          <p:txBody>
            <a:bodyPr rtlCol="0" anchor="ctr"/>
            <a:lstStyle/>
            <a:p>
              <a:endParaRPr lang="zh-CN" altLang="en-US"/>
            </a:p>
          </p:txBody>
        </p:sp>
        <p:sp>
          <p:nvSpPr>
            <p:cNvPr id="2811" name="任意多边形: 形状 2810">
              <a:extLst>
                <a:ext uri="{FF2B5EF4-FFF2-40B4-BE49-F238E27FC236}">
                  <a16:creationId xmlns:a16="http://schemas.microsoft.com/office/drawing/2014/main" id="{B1D602BD-2ADA-2A01-87A8-C42A5237DCF7}"/>
                </a:ext>
              </a:extLst>
            </p:cNvPr>
            <p:cNvSpPr/>
            <p:nvPr userDrawn="1"/>
          </p:nvSpPr>
          <p:spPr>
            <a:xfrm>
              <a:off x="5679952" y="5537154"/>
              <a:ext cx="6625" cy="10762"/>
            </a:xfrm>
            <a:custGeom>
              <a:avLst/>
              <a:gdLst>
                <a:gd name="connsiteX0" fmla="*/ 6614 w 6625"/>
                <a:gd name="connsiteY0" fmla="*/ 6949 h 10762"/>
                <a:gd name="connsiteX1" fmla="*/ 99 w 6625"/>
                <a:gd name="connsiteY1" fmla="*/ 6504 h 10762"/>
                <a:gd name="connsiteX2" fmla="*/ 396 w 6625"/>
                <a:gd name="connsiteY2" fmla="*/ 0 h 10762"/>
                <a:gd name="connsiteX3" fmla="*/ 6625 w 6625"/>
                <a:gd name="connsiteY3" fmla="*/ 6938 h 10762"/>
                <a:gd name="connsiteX4" fmla="*/ 6614 w 6625"/>
                <a:gd name="connsiteY4" fmla="*/ 6949 h 1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5" h="10762">
                  <a:moveTo>
                    <a:pt x="6614" y="6949"/>
                  </a:moveTo>
                  <a:cubicBezTo>
                    <a:pt x="4459" y="6218"/>
                    <a:pt x="1516" y="16191"/>
                    <a:pt x="99" y="6504"/>
                  </a:cubicBezTo>
                  <a:cubicBezTo>
                    <a:pt x="-204" y="4429"/>
                    <a:pt x="276" y="2240"/>
                    <a:pt x="396" y="0"/>
                  </a:cubicBezTo>
                  <a:cubicBezTo>
                    <a:pt x="4882" y="646"/>
                    <a:pt x="4934" y="4481"/>
                    <a:pt x="6625" y="6938"/>
                  </a:cubicBezTo>
                  <a:lnTo>
                    <a:pt x="6614" y="6949"/>
                  </a:lnTo>
                  <a:close/>
                </a:path>
              </a:pathLst>
            </a:custGeom>
            <a:grpFill/>
            <a:ln w="5715" cap="flat">
              <a:noFill/>
              <a:prstDash val="solid"/>
              <a:miter/>
            </a:ln>
          </p:spPr>
          <p:txBody>
            <a:bodyPr rtlCol="0" anchor="ctr"/>
            <a:lstStyle/>
            <a:p>
              <a:endParaRPr lang="zh-CN" altLang="en-US"/>
            </a:p>
          </p:txBody>
        </p:sp>
        <p:sp>
          <p:nvSpPr>
            <p:cNvPr id="2812" name="任意多边形: 形状 2811">
              <a:extLst>
                <a:ext uri="{FF2B5EF4-FFF2-40B4-BE49-F238E27FC236}">
                  <a16:creationId xmlns:a16="http://schemas.microsoft.com/office/drawing/2014/main" id="{78A27367-C365-ACF9-5B37-BAD80858CA58}"/>
                </a:ext>
              </a:extLst>
            </p:cNvPr>
            <p:cNvSpPr/>
            <p:nvPr userDrawn="1"/>
          </p:nvSpPr>
          <p:spPr>
            <a:xfrm>
              <a:off x="5674294" y="5546173"/>
              <a:ext cx="1595" cy="2451"/>
            </a:xfrm>
            <a:custGeom>
              <a:avLst/>
              <a:gdLst>
                <a:gd name="connsiteX0" fmla="*/ 1596 w 1595"/>
                <a:gd name="connsiteY0" fmla="*/ 1315 h 2451"/>
                <a:gd name="connsiteX1" fmla="*/ 658 w 1595"/>
                <a:gd name="connsiteY1" fmla="*/ 2452 h 2451"/>
                <a:gd name="connsiteX2" fmla="*/ 1 w 1595"/>
                <a:gd name="connsiteY2" fmla="*/ 1149 h 2451"/>
                <a:gd name="connsiteX3" fmla="*/ 876 w 1595"/>
                <a:gd name="connsiteY3" fmla="*/ 0 h 2451"/>
                <a:gd name="connsiteX4" fmla="*/ 1596 w 1595"/>
                <a:gd name="connsiteY4" fmla="*/ 1315 h 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5" h="2451">
                  <a:moveTo>
                    <a:pt x="1596" y="1315"/>
                  </a:moveTo>
                  <a:cubicBezTo>
                    <a:pt x="1287" y="1692"/>
                    <a:pt x="973" y="2075"/>
                    <a:pt x="658" y="2452"/>
                  </a:cubicBezTo>
                  <a:cubicBezTo>
                    <a:pt x="418" y="2018"/>
                    <a:pt x="-27" y="1560"/>
                    <a:pt x="1" y="1149"/>
                  </a:cubicBezTo>
                  <a:cubicBezTo>
                    <a:pt x="35" y="743"/>
                    <a:pt x="567" y="383"/>
                    <a:pt x="876" y="0"/>
                  </a:cubicBezTo>
                  <a:cubicBezTo>
                    <a:pt x="1121" y="440"/>
                    <a:pt x="1361" y="874"/>
                    <a:pt x="1596" y="1315"/>
                  </a:cubicBezTo>
                  <a:close/>
                </a:path>
              </a:pathLst>
            </a:custGeom>
            <a:grpFill/>
            <a:ln w="5715" cap="flat">
              <a:noFill/>
              <a:prstDash val="solid"/>
              <a:miter/>
            </a:ln>
          </p:spPr>
          <p:txBody>
            <a:bodyPr rtlCol="0" anchor="ctr"/>
            <a:lstStyle/>
            <a:p>
              <a:endParaRPr lang="zh-CN" altLang="en-US"/>
            </a:p>
          </p:txBody>
        </p:sp>
        <p:sp>
          <p:nvSpPr>
            <p:cNvPr id="2813" name="任意多边形: 形状 2812">
              <a:extLst>
                <a:ext uri="{FF2B5EF4-FFF2-40B4-BE49-F238E27FC236}">
                  <a16:creationId xmlns:a16="http://schemas.microsoft.com/office/drawing/2014/main" id="{1A38DC26-1DD6-4A82-4BB8-FDBDC0E08B3C}"/>
                </a:ext>
              </a:extLst>
            </p:cNvPr>
            <p:cNvSpPr/>
            <p:nvPr/>
          </p:nvSpPr>
          <p:spPr>
            <a:xfrm>
              <a:off x="4742058" y="4764515"/>
              <a:ext cx="75254" cy="65779"/>
            </a:xfrm>
            <a:custGeom>
              <a:avLst/>
              <a:gdLst>
                <a:gd name="connsiteX0" fmla="*/ 20397 w 75254"/>
                <a:gd name="connsiteY0" fmla="*/ 32913 h 65779"/>
                <a:gd name="connsiteX1" fmla="*/ 39508 w 75254"/>
                <a:gd name="connsiteY1" fmla="*/ 9613 h 65779"/>
                <a:gd name="connsiteX2" fmla="*/ 64449 w 75254"/>
                <a:gd name="connsiteY2" fmla="*/ 12 h 65779"/>
                <a:gd name="connsiteX3" fmla="*/ 74341 w 75254"/>
                <a:gd name="connsiteY3" fmla="*/ 4224 h 65779"/>
                <a:gd name="connsiteX4" fmla="*/ 71066 w 75254"/>
                <a:gd name="connsiteY4" fmla="*/ 17328 h 65779"/>
                <a:gd name="connsiteX5" fmla="*/ 54727 w 75254"/>
                <a:gd name="connsiteY5" fmla="*/ 32182 h 65779"/>
                <a:gd name="connsiteX6" fmla="*/ 32782 w 75254"/>
                <a:gd name="connsiteY6" fmla="*/ 45377 h 65779"/>
                <a:gd name="connsiteX7" fmla="*/ 16757 w 75254"/>
                <a:gd name="connsiteY7" fmla="*/ 62025 h 65779"/>
                <a:gd name="connsiteX8" fmla="*/ 13842 w 75254"/>
                <a:gd name="connsiteY8" fmla="*/ 65780 h 65779"/>
                <a:gd name="connsiteX9" fmla="*/ 7276 w 75254"/>
                <a:gd name="connsiteY9" fmla="*/ 46029 h 65779"/>
                <a:gd name="connsiteX10" fmla="*/ 20397 w 75254"/>
                <a:gd name="connsiteY10" fmla="*/ 32913 h 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54" h="65779">
                  <a:moveTo>
                    <a:pt x="20397" y="32913"/>
                  </a:moveTo>
                  <a:cubicBezTo>
                    <a:pt x="25735" y="24295"/>
                    <a:pt x="39457" y="22569"/>
                    <a:pt x="39508" y="9613"/>
                  </a:cubicBezTo>
                  <a:cubicBezTo>
                    <a:pt x="48121" y="7190"/>
                    <a:pt x="54756" y="-337"/>
                    <a:pt x="64449" y="12"/>
                  </a:cubicBezTo>
                  <a:cubicBezTo>
                    <a:pt x="68329" y="149"/>
                    <a:pt x="72489" y="223"/>
                    <a:pt x="74341" y="4224"/>
                  </a:cubicBezTo>
                  <a:cubicBezTo>
                    <a:pt x="76679" y="9270"/>
                    <a:pt x="74147" y="15928"/>
                    <a:pt x="71066" y="17328"/>
                  </a:cubicBezTo>
                  <a:cubicBezTo>
                    <a:pt x="63546" y="20746"/>
                    <a:pt x="60865" y="29113"/>
                    <a:pt x="54727" y="32182"/>
                  </a:cubicBezTo>
                  <a:cubicBezTo>
                    <a:pt x="46789" y="36154"/>
                    <a:pt x="39828" y="43554"/>
                    <a:pt x="32782" y="45377"/>
                  </a:cubicBezTo>
                  <a:cubicBezTo>
                    <a:pt x="22209" y="48115"/>
                    <a:pt x="19797" y="54270"/>
                    <a:pt x="16757" y="62025"/>
                  </a:cubicBezTo>
                  <a:cubicBezTo>
                    <a:pt x="16202" y="63442"/>
                    <a:pt x="14837" y="64534"/>
                    <a:pt x="13842" y="65780"/>
                  </a:cubicBezTo>
                  <a:cubicBezTo>
                    <a:pt x="-3263" y="62351"/>
                    <a:pt x="-3371" y="62020"/>
                    <a:pt x="7276" y="46029"/>
                  </a:cubicBezTo>
                  <a:cubicBezTo>
                    <a:pt x="9567" y="39571"/>
                    <a:pt x="16443" y="37702"/>
                    <a:pt x="20397" y="32913"/>
                  </a:cubicBezTo>
                  <a:close/>
                </a:path>
              </a:pathLst>
            </a:custGeom>
            <a:grpFill/>
            <a:ln w="5715" cap="flat">
              <a:noFill/>
              <a:prstDash val="solid"/>
              <a:miter/>
            </a:ln>
          </p:spPr>
          <p:txBody>
            <a:bodyPr rtlCol="0" anchor="ctr"/>
            <a:lstStyle/>
            <a:p>
              <a:endParaRPr lang="zh-CN" altLang="en-US"/>
            </a:p>
          </p:txBody>
        </p:sp>
        <p:sp>
          <p:nvSpPr>
            <p:cNvPr id="2814" name="任意多边形: 形状 2813">
              <a:extLst>
                <a:ext uri="{FF2B5EF4-FFF2-40B4-BE49-F238E27FC236}">
                  <a16:creationId xmlns:a16="http://schemas.microsoft.com/office/drawing/2014/main" id="{BA5BB107-2078-6E17-5D13-EDD79DBA4D4F}"/>
                </a:ext>
              </a:extLst>
            </p:cNvPr>
            <p:cNvSpPr/>
            <p:nvPr/>
          </p:nvSpPr>
          <p:spPr>
            <a:xfrm>
              <a:off x="4669380" y="4981558"/>
              <a:ext cx="54491" cy="44237"/>
            </a:xfrm>
            <a:custGeom>
              <a:avLst/>
              <a:gdLst>
                <a:gd name="connsiteX0" fmla="*/ 50356 w 54491"/>
                <a:gd name="connsiteY0" fmla="*/ 19798 h 44237"/>
                <a:gd name="connsiteX1" fmla="*/ 33994 w 54491"/>
                <a:gd name="connsiteY1" fmla="*/ 29633 h 44237"/>
                <a:gd name="connsiteX2" fmla="*/ 30668 w 54491"/>
                <a:gd name="connsiteY2" fmla="*/ 32971 h 44237"/>
                <a:gd name="connsiteX3" fmla="*/ 29108 w 54491"/>
                <a:gd name="connsiteY3" fmla="*/ 32079 h 44237"/>
                <a:gd name="connsiteX4" fmla="*/ 9740 w 54491"/>
                <a:gd name="connsiteY4" fmla="*/ 43309 h 44237"/>
                <a:gd name="connsiteX5" fmla="*/ 7614 w 54491"/>
                <a:gd name="connsiteY5" fmla="*/ 42806 h 44237"/>
                <a:gd name="connsiteX6" fmla="*/ 333 w 54491"/>
                <a:gd name="connsiteY6" fmla="*/ 40869 h 44237"/>
                <a:gd name="connsiteX7" fmla="*/ 3419 w 54491"/>
                <a:gd name="connsiteY7" fmla="*/ 34228 h 44237"/>
                <a:gd name="connsiteX8" fmla="*/ 14192 w 54491"/>
                <a:gd name="connsiteY8" fmla="*/ 19781 h 44237"/>
                <a:gd name="connsiteX9" fmla="*/ 18701 w 54491"/>
                <a:gd name="connsiteY9" fmla="*/ 15283 h 44237"/>
                <a:gd name="connsiteX10" fmla="*/ 29193 w 54491"/>
                <a:gd name="connsiteY10" fmla="*/ 9265 h 44237"/>
                <a:gd name="connsiteX11" fmla="*/ 31520 w 54491"/>
                <a:gd name="connsiteY11" fmla="*/ 11060 h 44237"/>
                <a:gd name="connsiteX12" fmla="*/ 29051 w 54491"/>
                <a:gd name="connsiteY12" fmla="*/ 9145 h 44237"/>
                <a:gd name="connsiteX13" fmla="*/ 18689 w 54491"/>
                <a:gd name="connsiteY13" fmla="*/ 15255 h 44237"/>
                <a:gd name="connsiteX14" fmla="*/ 14186 w 54491"/>
                <a:gd name="connsiteY14" fmla="*/ 19781 h 44237"/>
                <a:gd name="connsiteX15" fmla="*/ 10991 w 54491"/>
                <a:gd name="connsiteY15" fmla="*/ 9711 h 44237"/>
                <a:gd name="connsiteX16" fmla="*/ 21970 w 54491"/>
                <a:gd name="connsiteY16" fmla="*/ 1 h 44237"/>
                <a:gd name="connsiteX17" fmla="*/ 34000 w 54491"/>
                <a:gd name="connsiteY17" fmla="*/ 3396 h 44237"/>
                <a:gd name="connsiteX18" fmla="*/ 37195 w 54491"/>
                <a:gd name="connsiteY18" fmla="*/ 6608 h 44237"/>
                <a:gd name="connsiteX19" fmla="*/ 43778 w 54491"/>
                <a:gd name="connsiteY19" fmla="*/ 3350 h 44237"/>
                <a:gd name="connsiteX20" fmla="*/ 53728 w 54491"/>
                <a:gd name="connsiteY20" fmla="*/ 1510 h 44237"/>
                <a:gd name="connsiteX21" fmla="*/ 50373 w 54491"/>
                <a:gd name="connsiteY21" fmla="*/ 16501 h 44237"/>
                <a:gd name="connsiteX22" fmla="*/ 50356 w 54491"/>
                <a:gd name="connsiteY22" fmla="*/ 16483 h 44237"/>
                <a:gd name="connsiteX23" fmla="*/ 50356 w 54491"/>
                <a:gd name="connsiteY23" fmla="*/ 19798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491" h="44237">
                  <a:moveTo>
                    <a:pt x="50356" y="19798"/>
                  </a:moveTo>
                  <a:cubicBezTo>
                    <a:pt x="43595" y="20907"/>
                    <a:pt x="37377" y="22907"/>
                    <a:pt x="33994" y="29633"/>
                  </a:cubicBezTo>
                  <a:cubicBezTo>
                    <a:pt x="32886" y="30748"/>
                    <a:pt x="31777" y="31856"/>
                    <a:pt x="30668" y="32971"/>
                  </a:cubicBezTo>
                  <a:cubicBezTo>
                    <a:pt x="30142" y="32663"/>
                    <a:pt x="29616" y="32348"/>
                    <a:pt x="29108" y="32079"/>
                  </a:cubicBezTo>
                  <a:cubicBezTo>
                    <a:pt x="21187" y="33291"/>
                    <a:pt x="21073" y="48024"/>
                    <a:pt x="9740" y="43309"/>
                  </a:cubicBezTo>
                  <a:cubicBezTo>
                    <a:pt x="9025" y="43149"/>
                    <a:pt x="8317" y="42978"/>
                    <a:pt x="7614" y="42806"/>
                  </a:cubicBezTo>
                  <a:cubicBezTo>
                    <a:pt x="5059" y="42469"/>
                    <a:pt x="1573" y="43784"/>
                    <a:pt x="333" y="40869"/>
                  </a:cubicBezTo>
                  <a:cubicBezTo>
                    <a:pt x="-747" y="38326"/>
                    <a:pt x="939" y="35120"/>
                    <a:pt x="3419" y="34228"/>
                  </a:cubicBezTo>
                  <a:cubicBezTo>
                    <a:pt x="10397" y="31714"/>
                    <a:pt x="13574" y="26816"/>
                    <a:pt x="14192" y="19781"/>
                  </a:cubicBezTo>
                  <a:cubicBezTo>
                    <a:pt x="15718" y="18301"/>
                    <a:pt x="17203" y="16786"/>
                    <a:pt x="18701" y="15283"/>
                  </a:cubicBezTo>
                  <a:cubicBezTo>
                    <a:pt x="21764" y="12500"/>
                    <a:pt x="24467" y="9082"/>
                    <a:pt x="29193" y="9265"/>
                  </a:cubicBezTo>
                  <a:cubicBezTo>
                    <a:pt x="29788" y="10088"/>
                    <a:pt x="30577" y="10688"/>
                    <a:pt x="31520" y="11060"/>
                  </a:cubicBezTo>
                  <a:cubicBezTo>
                    <a:pt x="30817" y="10283"/>
                    <a:pt x="29834" y="9859"/>
                    <a:pt x="29051" y="9145"/>
                  </a:cubicBezTo>
                  <a:cubicBezTo>
                    <a:pt x="23661" y="7939"/>
                    <a:pt x="21827" y="12711"/>
                    <a:pt x="18689" y="15255"/>
                  </a:cubicBezTo>
                  <a:cubicBezTo>
                    <a:pt x="17198" y="16763"/>
                    <a:pt x="15672" y="18249"/>
                    <a:pt x="14186" y="19781"/>
                  </a:cubicBezTo>
                  <a:cubicBezTo>
                    <a:pt x="9122" y="17695"/>
                    <a:pt x="8357" y="14374"/>
                    <a:pt x="10991" y="9711"/>
                  </a:cubicBezTo>
                  <a:cubicBezTo>
                    <a:pt x="13557" y="5173"/>
                    <a:pt x="15066" y="-90"/>
                    <a:pt x="21970" y="1"/>
                  </a:cubicBezTo>
                  <a:cubicBezTo>
                    <a:pt x="26410" y="58"/>
                    <a:pt x="30194" y="1538"/>
                    <a:pt x="34000" y="3396"/>
                  </a:cubicBezTo>
                  <a:cubicBezTo>
                    <a:pt x="35063" y="4465"/>
                    <a:pt x="36132" y="5539"/>
                    <a:pt x="37195" y="6608"/>
                  </a:cubicBezTo>
                  <a:cubicBezTo>
                    <a:pt x="41126" y="9037"/>
                    <a:pt x="41978" y="5236"/>
                    <a:pt x="43778" y="3350"/>
                  </a:cubicBezTo>
                  <a:cubicBezTo>
                    <a:pt x="47476" y="4173"/>
                    <a:pt x="50488" y="-370"/>
                    <a:pt x="53728" y="1510"/>
                  </a:cubicBezTo>
                  <a:cubicBezTo>
                    <a:pt x="57849" y="8162"/>
                    <a:pt x="43624" y="9431"/>
                    <a:pt x="50373" y="16501"/>
                  </a:cubicBezTo>
                  <a:lnTo>
                    <a:pt x="50356" y="16483"/>
                  </a:lnTo>
                  <a:cubicBezTo>
                    <a:pt x="50351" y="17592"/>
                    <a:pt x="50351" y="18695"/>
                    <a:pt x="50356" y="19798"/>
                  </a:cubicBezTo>
                  <a:close/>
                </a:path>
              </a:pathLst>
            </a:custGeom>
            <a:grpFill/>
            <a:ln w="5715" cap="flat">
              <a:noFill/>
              <a:prstDash val="solid"/>
              <a:miter/>
            </a:ln>
          </p:spPr>
          <p:txBody>
            <a:bodyPr rtlCol="0" anchor="ctr"/>
            <a:lstStyle/>
            <a:p>
              <a:endParaRPr lang="zh-CN" altLang="en-US"/>
            </a:p>
          </p:txBody>
        </p:sp>
        <p:sp>
          <p:nvSpPr>
            <p:cNvPr id="2815" name="任意多边形: 形状 2814">
              <a:extLst>
                <a:ext uri="{FF2B5EF4-FFF2-40B4-BE49-F238E27FC236}">
                  <a16:creationId xmlns:a16="http://schemas.microsoft.com/office/drawing/2014/main" id="{C5EB0274-F11D-7BBA-8B7A-6ABDC698C1A2}"/>
                </a:ext>
              </a:extLst>
            </p:cNvPr>
            <p:cNvSpPr/>
            <p:nvPr/>
          </p:nvSpPr>
          <p:spPr>
            <a:xfrm>
              <a:off x="4605608" y="4942166"/>
              <a:ext cx="30071" cy="61345"/>
            </a:xfrm>
            <a:custGeom>
              <a:avLst/>
              <a:gdLst>
                <a:gd name="connsiteX0" fmla="*/ 12206 w 30071"/>
                <a:gd name="connsiteY0" fmla="*/ 0 h 61345"/>
                <a:gd name="connsiteX1" fmla="*/ 18384 w 30071"/>
                <a:gd name="connsiteY1" fmla="*/ 7212 h 61345"/>
                <a:gd name="connsiteX2" fmla="*/ 20167 w 30071"/>
                <a:gd name="connsiteY2" fmla="*/ 26638 h 61345"/>
                <a:gd name="connsiteX3" fmla="*/ 25391 w 30071"/>
                <a:gd name="connsiteY3" fmla="*/ 26283 h 61345"/>
                <a:gd name="connsiteX4" fmla="*/ 28683 w 30071"/>
                <a:gd name="connsiteY4" fmla="*/ 32816 h 61345"/>
                <a:gd name="connsiteX5" fmla="*/ 25334 w 30071"/>
                <a:gd name="connsiteY5" fmla="*/ 49326 h 61345"/>
                <a:gd name="connsiteX6" fmla="*/ 9966 w 30071"/>
                <a:gd name="connsiteY6" fmla="*/ 61259 h 61345"/>
                <a:gd name="connsiteX7" fmla="*/ 8886 w 30071"/>
                <a:gd name="connsiteY7" fmla="*/ 55858 h 61345"/>
                <a:gd name="connsiteX8" fmla="*/ 810 w 30071"/>
                <a:gd name="connsiteY8" fmla="*/ 36833 h 61345"/>
                <a:gd name="connsiteX9" fmla="*/ 5594 w 30071"/>
                <a:gd name="connsiteY9" fmla="*/ 26283 h 61345"/>
                <a:gd name="connsiteX10" fmla="*/ 5605 w 30071"/>
                <a:gd name="connsiteY10" fmla="*/ 26283 h 61345"/>
                <a:gd name="connsiteX11" fmla="*/ 10086 w 30071"/>
                <a:gd name="connsiteY11" fmla="*/ 14676 h 61345"/>
                <a:gd name="connsiteX12" fmla="*/ 12206 w 30071"/>
                <a:gd name="connsiteY12" fmla="*/ 0 h 6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071" h="61345">
                  <a:moveTo>
                    <a:pt x="12206" y="0"/>
                  </a:moveTo>
                  <a:cubicBezTo>
                    <a:pt x="16796" y="274"/>
                    <a:pt x="19847" y="3178"/>
                    <a:pt x="18384" y="7212"/>
                  </a:cubicBezTo>
                  <a:cubicBezTo>
                    <a:pt x="15864" y="14150"/>
                    <a:pt x="22973" y="19694"/>
                    <a:pt x="20167" y="26638"/>
                  </a:cubicBezTo>
                  <a:cubicBezTo>
                    <a:pt x="19659" y="27895"/>
                    <a:pt x="23539" y="26529"/>
                    <a:pt x="25391" y="26283"/>
                  </a:cubicBezTo>
                  <a:cubicBezTo>
                    <a:pt x="31420" y="25975"/>
                    <a:pt x="30551" y="29141"/>
                    <a:pt x="28683" y="32816"/>
                  </a:cubicBezTo>
                  <a:cubicBezTo>
                    <a:pt x="26014" y="38005"/>
                    <a:pt x="25271" y="43582"/>
                    <a:pt x="25334" y="49326"/>
                  </a:cubicBezTo>
                  <a:cubicBezTo>
                    <a:pt x="22213" y="55893"/>
                    <a:pt x="16624" y="60127"/>
                    <a:pt x="9966" y="61259"/>
                  </a:cubicBezTo>
                  <a:cubicBezTo>
                    <a:pt x="5617" y="61996"/>
                    <a:pt x="8863" y="57853"/>
                    <a:pt x="8886" y="55858"/>
                  </a:cubicBezTo>
                  <a:cubicBezTo>
                    <a:pt x="6646" y="49463"/>
                    <a:pt x="10446" y="41022"/>
                    <a:pt x="810" y="36833"/>
                  </a:cubicBezTo>
                  <a:cubicBezTo>
                    <a:pt x="-1721" y="35730"/>
                    <a:pt x="2182" y="29204"/>
                    <a:pt x="5594" y="26283"/>
                  </a:cubicBezTo>
                  <a:lnTo>
                    <a:pt x="5605" y="26283"/>
                  </a:lnTo>
                  <a:cubicBezTo>
                    <a:pt x="5583" y="21826"/>
                    <a:pt x="7354" y="17636"/>
                    <a:pt x="10086" y="14676"/>
                  </a:cubicBezTo>
                  <a:cubicBezTo>
                    <a:pt x="14464" y="9938"/>
                    <a:pt x="13058" y="5092"/>
                    <a:pt x="12206" y="0"/>
                  </a:cubicBezTo>
                  <a:close/>
                </a:path>
              </a:pathLst>
            </a:custGeom>
            <a:grpFill/>
            <a:ln w="5715" cap="flat">
              <a:noFill/>
              <a:prstDash val="solid"/>
              <a:miter/>
            </a:ln>
          </p:spPr>
          <p:txBody>
            <a:bodyPr rtlCol="0" anchor="ctr"/>
            <a:lstStyle/>
            <a:p>
              <a:endParaRPr lang="zh-CN" altLang="en-US"/>
            </a:p>
          </p:txBody>
        </p:sp>
        <p:sp>
          <p:nvSpPr>
            <p:cNvPr id="2816" name="任意多边形: 形状 2815">
              <a:extLst>
                <a:ext uri="{FF2B5EF4-FFF2-40B4-BE49-F238E27FC236}">
                  <a16:creationId xmlns:a16="http://schemas.microsoft.com/office/drawing/2014/main" id="{953402E0-484D-F6A6-123B-449D5AE4FB39}"/>
                </a:ext>
              </a:extLst>
            </p:cNvPr>
            <p:cNvSpPr/>
            <p:nvPr/>
          </p:nvSpPr>
          <p:spPr>
            <a:xfrm>
              <a:off x="4711129" y="4810538"/>
              <a:ext cx="45016" cy="44867"/>
            </a:xfrm>
            <a:custGeom>
              <a:avLst/>
              <a:gdLst>
                <a:gd name="connsiteX0" fmla="*/ 38199 w 45016"/>
                <a:gd name="connsiteY0" fmla="*/ 0 h 44867"/>
                <a:gd name="connsiteX1" fmla="*/ 33970 w 45016"/>
                <a:gd name="connsiteY1" fmla="*/ 13945 h 44867"/>
                <a:gd name="connsiteX2" fmla="*/ 44765 w 45016"/>
                <a:gd name="connsiteY2" fmla="*/ 19751 h 44867"/>
                <a:gd name="connsiteX3" fmla="*/ 44771 w 45016"/>
                <a:gd name="connsiteY3" fmla="*/ 19751 h 44867"/>
                <a:gd name="connsiteX4" fmla="*/ 26232 w 45016"/>
                <a:gd name="connsiteY4" fmla="*/ 37685 h 44867"/>
                <a:gd name="connsiteX5" fmla="*/ 12556 w 45016"/>
                <a:gd name="connsiteY5" fmla="*/ 44657 h 44867"/>
                <a:gd name="connsiteX6" fmla="*/ 6252 w 45016"/>
                <a:gd name="connsiteY6" fmla="*/ 31404 h 44867"/>
                <a:gd name="connsiteX7" fmla="*/ 5326 w 45016"/>
                <a:gd name="connsiteY7" fmla="*/ 29621 h 44867"/>
                <a:gd name="connsiteX8" fmla="*/ 5984 w 45016"/>
                <a:gd name="connsiteY8" fmla="*/ 28146 h 44867"/>
                <a:gd name="connsiteX9" fmla="*/ 9573 w 45016"/>
                <a:gd name="connsiteY9" fmla="*/ 19928 h 44867"/>
                <a:gd name="connsiteX10" fmla="*/ 0 w 45016"/>
                <a:gd name="connsiteY10" fmla="*/ 20140 h 44867"/>
                <a:gd name="connsiteX11" fmla="*/ 17316 w 45016"/>
                <a:gd name="connsiteY11" fmla="*/ 17522 h 44867"/>
                <a:gd name="connsiteX12" fmla="*/ 25072 w 45016"/>
                <a:gd name="connsiteY12" fmla="*/ 9915 h 44867"/>
                <a:gd name="connsiteX13" fmla="*/ 34941 w 45016"/>
                <a:gd name="connsiteY13" fmla="*/ 46 h 44867"/>
                <a:gd name="connsiteX14" fmla="*/ 38199 w 45016"/>
                <a:gd name="connsiteY14" fmla="*/ 0 h 4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16" h="44867">
                  <a:moveTo>
                    <a:pt x="38199" y="0"/>
                  </a:moveTo>
                  <a:cubicBezTo>
                    <a:pt x="39359" y="5624"/>
                    <a:pt x="35462" y="9995"/>
                    <a:pt x="33970" y="13945"/>
                  </a:cubicBezTo>
                  <a:cubicBezTo>
                    <a:pt x="36444" y="19825"/>
                    <a:pt x="46743" y="6224"/>
                    <a:pt x="44765" y="19751"/>
                  </a:cubicBezTo>
                  <a:lnTo>
                    <a:pt x="44771" y="19751"/>
                  </a:lnTo>
                  <a:cubicBezTo>
                    <a:pt x="37376" y="24472"/>
                    <a:pt x="31884" y="31158"/>
                    <a:pt x="26232" y="37685"/>
                  </a:cubicBezTo>
                  <a:cubicBezTo>
                    <a:pt x="22631" y="41845"/>
                    <a:pt x="18785" y="45840"/>
                    <a:pt x="12556" y="44657"/>
                  </a:cubicBezTo>
                  <a:cubicBezTo>
                    <a:pt x="4572" y="43137"/>
                    <a:pt x="9161" y="35456"/>
                    <a:pt x="6252" y="31404"/>
                  </a:cubicBezTo>
                  <a:cubicBezTo>
                    <a:pt x="5915" y="30821"/>
                    <a:pt x="5623" y="30221"/>
                    <a:pt x="5326" y="29621"/>
                  </a:cubicBezTo>
                  <a:cubicBezTo>
                    <a:pt x="5549" y="29129"/>
                    <a:pt x="5789" y="28643"/>
                    <a:pt x="5984" y="28146"/>
                  </a:cubicBezTo>
                  <a:cubicBezTo>
                    <a:pt x="7087" y="25329"/>
                    <a:pt x="11630" y="23574"/>
                    <a:pt x="9573" y="19928"/>
                  </a:cubicBezTo>
                  <a:cubicBezTo>
                    <a:pt x="6681" y="14808"/>
                    <a:pt x="3309" y="22311"/>
                    <a:pt x="0" y="20140"/>
                  </a:cubicBezTo>
                  <a:cubicBezTo>
                    <a:pt x="6561" y="12082"/>
                    <a:pt x="6292" y="12693"/>
                    <a:pt x="17316" y="17522"/>
                  </a:cubicBezTo>
                  <a:cubicBezTo>
                    <a:pt x="22877" y="19962"/>
                    <a:pt x="22580" y="12670"/>
                    <a:pt x="25072" y="9915"/>
                  </a:cubicBezTo>
                  <a:cubicBezTo>
                    <a:pt x="27529" y="5795"/>
                    <a:pt x="30838" y="2520"/>
                    <a:pt x="34941" y="46"/>
                  </a:cubicBezTo>
                  <a:cubicBezTo>
                    <a:pt x="36033" y="34"/>
                    <a:pt x="37119" y="17"/>
                    <a:pt x="38199" y="0"/>
                  </a:cubicBezTo>
                  <a:close/>
                </a:path>
              </a:pathLst>
            </a:custGeom>
            <a:grpFill/>
            <a:ln w="5715" cap="flat">
              <a:noFill/>
              <a:prstDash val="solid"/>
              <a:miter/>
            </a:ln>
          </p:spPr>
          <p:txBody>
            <a:bodyPr rtlCol="0" anchor="ctr"/>
            <a:lstStyle/>
            <a:p>
              <a:endParaRPr lang="zh-CN" altLang="en-US"/>
            </a:p>
          </p:txBody>
        </p:sp>
        <p:sp>
          <p:nvSpPr>
            <p:cNvPr id="2817" name="任意多边形: 形状 2816">
              <a:extLst>
                <a:ext uri="{FF2B5EF4-FFF2-40B4-BE49-F238E27FC236}">
                  <a16:creationId xmlns:a16="http://schemas.microsoft.com/office/drawing/2014/main" id="{EE921535-314C-3C3F-DEDE-3014C0951A62}"/>
                </a:ext>
              </a:extLst>
            </p:cNvPr>
            <p:cNvSpPr/>
            <p:nvPr/>
          </p:nvSpPr>
          <p:spPr>
            <a:xfrm>
              <a:off x="4699819" y="4838758"/>
              <a:ext cx="49509" cy="34174"/>
            </a:xfrm>
            <a:custGeom>
              <a:avLst/>
              <a:gdLst>
                <a:gd name="connsiteX0" fmla="*/ 49503 w 49509"/>
                <a:gd name="connsiteY0" fmla="*/ 1401 h 34174"/>
                <a:gd name="connsiteX1" fmla="*/ 38142 w 49509"/>
                <a:gd name="connsiteY1" fmla="*/ 24272 h 34174"/>
                <a:gd name="connsiteX2" fmla="*/ 31833 w 49509"/>
                <a:gd name="connsiteY2" fmla="*/ 31611 h 34174"/>
                <a:gd name="connsiteX3" fmla="*/ 28352 w 49509"/>
                <a:gd name="connsiteY3" fmla="*/ 24478 h 34174"/>
                <a:gd name="connsiteX4" fmla="*/ 26569 w 49509"/>
                <a:gd name="connsiteY4" fmla="*/ 28953 h 34174"/>
                <a:gd name="connsiteX5" fmla="*/ 26060 w 49509"/>
                <a:gd name="connsiteY5" fmla="*/ 34154 h 34174"/>
                <a:gd name="connsiteX6" fmla="*/ 14939 w 49509"/>
                <a:gd name="connsiteY6" fmla="*/ 30033 h 34174"/>
                <a:gd name="connsiteX7" fmla="*/ 10653 w 49509"/>
                <a:gd name="connsiteY7" fmla="*/ 29502 h 34174"/>
                <a:gd name="connsiteX8" fmla="*/ 0 w 49509"/>
                <a:gd name="connsiteY8" fmla="*/ 13585 h 34174"/>
                <a:gd name="connsiteX9" fmla="*/ 16642 w 49509"/>
                <a:gd name="connsiteY9" fmla="*/ 1401 h 34174"/>
                <a:gd name="connsiteX10" fmla="*/ 16625 w 49509"/>
                <a:gd name="connsiteY10" fmla="*/ 1384 h 34174"/>
                <a:gd name="connsiteX11" fmla="*/ 18305 w 49509"/>
                <a:gd name="connsiteY11" fmla="*/ 16437 h 34174"/>
                <a:gd name="connsiteX12" fmla="*/ 37410 w 49509"/>
                <a:gd name="connsiteY12" fmla="*/ 7739 h 34174"/>
                <a:gd name="connsiteX13" fmla="*/ 49509 w 49509"/>
                <a:gd name="connsiteY13" fmla="*/ 1401 h 34174"/>
                <a:gd name="connsiteX14" fmla="*/ 49503 w 49509"/>
                <a:gd name="connsiteY14" fmla="*/ 1401 h 34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509" h="34174">
                  <a:moveTo>
                    <a:pt x="49503" y="1401"/>
                  </a:moveTo>
                  <a:cubicBezTo>
                    <a:pt x="49086" y="4584"/>
                    <a:pt x="41440" y="20140"/>
                    <a:pt x="38142" y="24272"/>
                  </a:cubicBezTo>
                  <a:cubicBezTo>
                    <a:pt x="36124" y="26799"/>
                    <a:pt x="33930" y="29187"/>
                    <a:pt x="31833" y="31611"/>
                  </a:cubicBezTo>
                  <a:cubicBezTo>
                    <a:pt x="28655" y="30107"/>
                    <a:pt x="30735" y="26541"/>
                    <a:pt x="28352" y="24478"/>
                  </a:cubicBezTo>
                  <a:cubicBezTo>
                    <a:pt x="25466" y="24718"/>
                    <a:pt x="26901" y="27358"/>
                    <a:pt x="26569" y="28953"/>
                  </a:cubicBezTo>
                  <a:cubicBezTo>
                    <a:pt x="26243" y="30519"/>
                    <a:pt x="26243" y="32153"/>
                    <a:pt x="26060" y="34154"/>
                  </a:cubicBezTo>
                  <a:cubicBezTo>
                    <a:pt x="21568" y="34565"/>
                    <a:pt x="19431" y="28741"/>
                    <a:pt x="14939" y="30033"/>
                  </a:cubicBezTo>
                  <a:cubicBezTo>
                    <a:pt x="13276" y="30513"/>
                    <a:pt x="9784" y="32793"/>
                    <a:pt x="10653" y="29502"/>
                  </a:cubicBezTo>
                  <a:cubicBezTo>
                    <a:pt x="13322" y="19392"/>
                    <a:pt x="3789" y="18780"/>
                    <a:pt x="0" y="13585"/>
                  </a:cubicBezTo>
                  <a:cubicBezTo>
                    <a:pt x="5246" y="-782"/>
                    <a:pt x="5246" y="-782"/>
                    <a:pt x="16642" y="1401"/>
                  </a:cubicBezTo>
                  <a:lnTo>
                    <a:pt x="16625" y="1384"/>
                  </a:lnTo>
                  <a:cubicBezTo>
                    <a:pt x="20528" y="6196"/>
                    <a:pt x="11321" y="13723"/>
                    <a:pt x="18305" y="16437"/>
                  </a:cubicBezTo>
                  <a:cubicBezTo>
                    <a:pt x="26123" y="19483"/>
                    <a:pt x="32895" y="14717"/>
                    <a:pt x="37410" y="7739"/>
                  </a:cubicBezTo>
                  <a:cubicBezTo>
                    <a:pt x="40285" y="3299"/>
                    <a:pt x="42177" y="-2777"/>
                    <a:pt x="49509" y="1401"/>
                  </a:cubicBezTo>
                  <a:lnTo>
                    <a:pt x="49503" y="1401"/>
                  </a:lnTo>
                  <a:close/>
                </a:path>
              </a:pathLst>
            </a:custGeom>
            <a:grpFill/>
            <a:ln w="5715" cap="flat">
              <a:noFill/>
              <a:prstDash val="solid"/>
              <a:miter/>
            </a:ln>
          </p:spPr>
          <p:txBody>
            <a:bodyPr rtlCol="0" anchor="ctr"/>
            <a:lstStyle/>
            <a:p>
              <a:endParaRPr lang="zh-CN" altLang="en-US"/>
            </a:p>
          </p:txBody>
        </p:sp>
        <p:sp>
          <p:nvSpPr>
            <p:cNvPr id="2818" name="任意多边形: 形状 2817">
              <a:extLst>
                <a:ext uri="{FF2B5EF4-FFF2-40B4-BE49-F238E27FC236}">
                  <a16:creationId xmlns:a16="http://schemas.microsoft.com/office/drawing/2014/main" id="{B3BAD743-8079-C7A5-F8D1-5F6F89B948C1}"/>
                </a:ext>
              </a:extLst>
            </p:cNvPr>
            <p:cNvSpPr/>
            <p:nvPr/>
          </p:nvSpPr>
          <p:spPr>
            <a:xfrm>
              <a:off x="4835968" y="4780985"/>
              <a:ext cx="31735" cy="34450"/>
            </a:xfrm>
            <a:custGeom>
              <a:avLst/>
              <a:gdLst>
                <a:gd name="connsiteX0" fmla="*/ 25243 w 31735"/>
                <a:gd name="connsiteY0" fmla="*/ 29570 h 34450"/>
                <a:gd name="connsiteX1" fmla="*/ 21871 w 31735"/>
                <a:gd name="connsiteY1" fmla="*/ 32845 h 34450"/>
                <a:gd name="connsiteX2" fmla="*/ 11327 w 31735"/>
                <a:gd name="connsiteY2" fmla="*/ 32119 h 34450"/>
                <a:gd name="connsiteX3" fmla="*/ 0 w 31735"/>
                <a:gd name="connsiteY3" fmla="*/ 34451 h 34450"/>
                <a:gd name="connsiteX4" fmla="*/ 15573 w 31735"/>
                <a:gd name="connsiteY4" fmla="*/ 15369 h 34450"/>
                <a:gd name="connsiteX5" fmla="*/ 8115 w 31735"/>
                <a:gd name="connsiteY5" fmla="*/ 11402 h 34450"/>
                <a:gd name="connsiteX6" fmla="*/ 21900 w 31735"/>
                <a:gd name="connsiteY6" fmla="*/ 1 h 34450"/>
                <a:gd name="connsiteX7" fmla="*/ 29381 w 31735"/>
                <a:gd name="connsiteY7" fmla="*/ 9899 h 34450"/>
                <a:gd name="connsiteX8" fmla="*/ 31735 w 31735"/>
                <a:gd name="connsiteY8" fmla="*/ 26318 h 34450"/>
                <a:gd name="connsiteX9" fmla="*/ 25243 w 31735"/>
                <a:gd name="connsiteY9" fmla="*/ 29570 h 3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35" h="34450">
                  <a:moveTo>
                    <a:pt x="25243" y="29570"/>
                  </a:moveTo>
                  <a:cubicBezTo>
                    <a:pt x="24117" y="30662"/>
                    <a:pt x="22997" y="31754"/>
                    <a:pt x="21871" y="32845"/>
                  </a:cubicBezTo>
                  <a:cubicBezTo>
                    <a:pt x="18408" y="32165"/>
                    <a:pt x="14808" y="36177"/>
                    <a:pt x="11327" y="32119"/>
                  </a:cubicBezTo>
                  <a:cubicBezTo>
                    <a:pt x="7315" y="27444"/>
                    <a:pt x="3709" y="30953"/>
                    <a:pt x="0" y="34451"/>
                  </a:cubicBezTo>
                  <a:cubicBezTo>
                    <a:pt x="2423" y="19209"/>
                    <a:pt x="2423" y="19209"/>
                    <a:pt x="15573" y="15369"/>
                  </a:cubicBezTo>
                  <a:cubicBezTo>
                    <a:pt x="14527" y="11688"/>
                    <a:pt x="10584" y="14243"/>
                    <a:pt x="8115" y="11402"/>
                  </a:cubicBezTo>
                  <a:cubicBezTo>
                    <a:pt x="11699" y="6567"/>
                    <a:pt x="19854" y="6567"/>
                    <a:pt x="21900" y="1"/>
                  </a:cubicBezTo>
                  <a:cubicBezTo>
                    <a:pt x="28866" y="-39"/>
                    <a:pt x="34879" y="1430"/>
                    <a:pt x="29381" y="9899"/>
                  </a:cubicBezTo>
                  <a:cubicBezTo>
                    <a:pt x="24969" y="16694"/>
                    <a:pt x="26718" y="21455"/>
                    <a:pt x="31735" y="26318"/>
                  </a:cubicBezTo>
                  <a:cubicBezTo>
                    <a:pt x="29969" y="28182"/>
                    <a:pt x="26906" y="27473"/>
                    <a:pt x="25243" y="29570"/>
                  </a:cubicBezTo>
                  <a:close/>
                </a:path>
              </a:pathLst>
            </a:custGeom>
            <a:grpFill/>
            <a:ln w="5715" cap="flat">
              <a:noFill/>
              <a:prstDash val="solid"/>
              <a:miter/>
            </a:ln>
          </p:spPr>
          <p:txBody>
            <a:bodyPr rtlCol="0" anchor="ctr"/>
            <a:lstStyle/>
            <a:p>
              <a:endParaRPr lang="zh-CN" altLang="en-US"/>
            </a:p>
          </p:txBody>
        </p:sp>
        <p:sp>
          <p:nvSpPr>
            <p:cNvPr id="2819" name="任意多边形: 形状 2818">
              <a:extLst>
                <a:ext uri="{FF2B5EF4-FFF2-40B4-BE49-F238E27FC236}">
                  <a16:creationId xmlns:a16="http://schemas.microsoft.com/office/drawing/2014/main" id="{59ADB4A6-A59C-E34E-E470-7F43FCE2CE03}"/>
                </a:ext>
              </a:extLst>
            </p:cNvPr>
            <p:cNvSpPr/>
            <p:nvPr/>
          </p:nvSpPr>
          <p:spPr>
            <a:xfrm>
              <a:off x="4667362" y="5014218"/>
              <a:ext cx="33923" cy="30751"/>
            </a:xfrm>
            <a:custGeom>
              <a:avLst/>
              <a:gdLst>
                <a:gd name="connsiteX0" fmla="*/ 32680 w 33923"/>
                <a:gd name="connsiteY0" fmla="*/ 311 h 30751"/>
                <a:gd name="connsiteX1" fmla="*/ 26085 w 33923"/>
                <a:gd name="connsiteY1" fmla="*/ 23268 h 30751"/>
                <a:gd name="connsiteX2" fmla="*/ 9740 w 33923"/>
                <a:gd name="connsiteY2" fmla="*/ 26611 h 30751"/>
                <a:gd name="connsiteX3" fmla="*/ 2847 w 33923"/>
                <a:gd name="connsiteY3" fmla="*/ 29920 h 30751"/>
                <a:gd name="connsiteX4" fmla="*/ 2716 w 33923"/>
                <a:gd name="connsiteY4" fmla="*/ 18850 h 30751"/>
                <a:gd name="connsiteX5" fmla="*/ 9620 w 33923"/>
                <a:gd name="connsiteY5" fmla="*/ 10146 h 30751"/>
                <a:gd name="connsiteX6" fmla="*/ 22027 w 33923"/>
                <a:gd name="connsiteY6" fmla="*/ 7763 h 30751"/>
                <a:gd name="connsiteX7" fmla="*/ 32623 w 33923"/>
                <a:gd name="connsiteY7" fmla="*/ 265 h 30751"/>
                <a:gd name="connsiteX8" fmla="*/ 32680 w 33923"/>
                <a:gd name="connsiteY8" fmla="*/ 311 h 3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23" h="30751">
                  <a:moveTo>
                    <a:pt x="32680" y="311"/>
                  </a:moveTo>
                  <a:cubicBezTo>
                    <a:pt x="36600" y="9723"/>
                    <a:pt x="30382" y="16216"/>
                    <a:pt x="26085" y="23268"/>
                  </a:cubicBezTo>
                  <a:cubicBezTo>
                    <a:pt x="18164" y="32515"/>
                    <a:pt x="17443" y="32663"/>
                    <a:pt x="9740" y="26611"/>
                  </a:cubicBezTo>
                  <a:cubicBezTo>
                    <a:pt x="7111" y="27023"/>
                    <a:pt x="5442" y="29429"/>
                    <a:pt x="2847" y="29920"/>
                  </a:cubicBezTo>
                  <a:cubicBezTo>
                    <a:pt x="-1553" y="26280"/>
                    <a:pt x="-256" y="22582"/>
                    <a:pt x="2716" y="18850"/>
                  </a:cubicBezTo>
                  <a:cubicBezTo>
                    <a:pt x="5025" y="15959"/>
                    <a:pt x="7316" y="13044"/>
                    <a:pt x="9620" y="10146"/>
                  </a:cubicBezTo>
                  <a:cubicBezTo>
                    <a:pt x="13952" y="10752"/>
                    <a:pt x="19078" y="17930"/>
                    <a:pt x="22027" y="7763"/>
                  </a:cubicBezTo>
                  <a:cubicBezTo>
                    <a:pt x="23199" y="3728"/>
                    <a:pt x="26313" y="-1204"/>
                    <a:pt x="32623" y="265"/>
                  </a:cubicBezTo>
                  <a:lnTo>
                    <a:pt x="32680" y="311"/>
                  </a:lnTo>
                  <a:close/>
                </a:path>
              </a:pathLst>
            </a:custGeom>
            <a:grpFill/>
            <a:ln w="5715" cap="flat">
              <a:noFill/>
              <a:prstDash val="solid"/>
              <a:miter/>
            </a:ln>
          </p:spPr>
          <p:txBody>
            <a:bodyPr rtlCol="0" anchor="ctr"/>
            <a:lstStyle/>
            <a:p>
              <a:endParaRPr lang="zh-CN" altLang="en-US"/>
            </a:p>
          </p:txBody>
        </p:sp>
        <p:sp>
          <p:nvSpPr>
            <p:cNvPr id="2820" name="任意多边形: 形状 2819">
              <a:extLst>
                <a:ext uri="{FF2B5EF4-FFF2-40B4-BE49-F238E27FC236}">
                  <a16:creationId xmlns:a16="http://schemas.microsoft.com/office/drawing/2014/main" id="{CCEEC8B5-442A-A36B-C155-B1DAB7B087B5}"/>
                </a:ext>
              </a:extLst>
            </p:cNvPr>
            <p:cNvSpPr/>
            <p:nvPr/>
          </p:nvSpPr>
          <p:spPr>
            <a:xfrm>
              <a:off x="4731403" y="4939645"/>
              <a:ext cx="28252" cy="27776"/>
            </a:xfrm>
            <a:custGeom>
              <a:avLst/>
              <a:gdLst>
                <a:gd name="connsiteX0" fmla="*/ 28252 w 28252"/>
                <a:gd name="connsiteY0" fmla="*/ 7842 h 27776"/>
                <a:gd name="connsiteX1" fmla="*/ 17005 w 28252"/>
                <a:gd name="connsiteY1" fmla="*/ 18769 h 27776"/>
                <a:gd name="connsiteX2" fmla="*/ 10124 w 28252"/>
                <a:gd name="connsiteY2" fmla="*/ 26124 h 27776"/>
                <a:gd name="connsiteX3" fmla="*/ 1363 w 28252"/>
                <a:gd name="connsiteY3" fmla="*/ 26210 h 27776"/>
                <a:gd name="connsiteX4" fmla="*/ 2461 w 28252"/>
                <a:gd name="connsiteY4" fmla="*/ 17472 h 27776"/>
                <a:gd name="connsiteX5" fmla="*/ 8336 w 28252"/>
                <a:gd name="connsiteY5" fmla="*/ 12191 h 27776"/>
                <a:gd name="connsiteX6" fmla="*/ 17817 w 28252"/>
                <a:gd name="connsiteY6" fmla="*/ 115 h 27776"/>
                <a:gd name="connsiteX7" fmla="*/ 28252 w 28252"/>
                <a:gd name="connsiteY7" fmla="*/ 7842 h 27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2" h="27776">
                  <a:moveTo>
                    <a:pt x="28252" y="7842"/>
                  </a:moveTo>
                  <a:cubicBezTo>
                    <a:pt x="18828" y="5373"/>
                    <a:pt x="29521" y="22746"/>
                    <a:pt x="17005" y="18769"/>
                  </a:cubicBezTo>
                  <a:cubicBezTo>
                    <a:pt x="13205" y="17563"/>
                    <a:pt x="14462" y="25061"/>
                    <a:pt x="10124" y="26124"/>
                  </a:cubicBezTo>
                  <a:cubicBezTo>
                    <a:pt x="7067" y="26873"/>
                    <a:pt x="4261" y="29387"/>
                    <a:pt x="1363" y="26210"/>
                  </a:cubicBezTo>
                  <a:cubicBezTo>
                    <a:pt x="-1540" y="23021"/>
                    <a:pt x="855" y="19975"/>
                    <a:pt x="2461" y="17472"/>
                  </a:cubicBezTo>
                  <a:cubicBezTo>
                    <a:pt x="3826" y="15340"/>
                    <a:pt x="6575" y="14145"/>
                    <a:pt x="8336" y="12191"/>
                  </a:cubicBezTo>
                  <a:cubicBezTo>
                    <a:pt x="11684" y="8464"/>
                    <a:pt x="20394" y="8996"/>
                    <a:pt x="17817" y="115"/>
                  </a:cubicBezTo>
                  <a:cubicBezTo>
                    <a:pt x="17560" y="-777"/>
                    <a:pt x="27984" y="3687"/>
                    <a:pt x="28252" y="7842"/>
                  </a:cubicBezTo>
                  <a:close/>
                </a:path>
              </a:pathLst>
            </a:custGeom>
            <a:grpFill/>
            <a:ln w="5715" cap="flat">
              <a:noFill/>
              <a:prstDash val="solid"/>
              <a:miter/>
            </a:ln>
          </p:spPr>
          <p:txBody>
            <a:bodyPr rtlCol="0" anchor="ctr"/>
            <a:lstStyle/>
            <a:p>
              <a:endParaRPr lang="zh-CN" altLang="en-US"/>
            </a:p>
          </p:txBody>
        </p:sp>
        <p:sp>
          <p:nvSpPr>
            <p:cNvPr id="2821" name="任意多边形: 形状 2820">
              <a:extLst>
                <a:ext uri="{FF2B5EF4-FFF2-40B4-BE49-F238E27FC236}">
                  <a16:creationId xmlns:a16="http://schemas.microsoft.com/office/drawing/2014/main" id="{74255CFA-E282-DBCC-687E-3C4C1C69355B}"/>
                </a:ext>
              </a:extLst>
            </p:cNvPr>
            <p:cNvSpPr/>
            <p:nvPr/>
          </p:nvSpPr>
          <p:spPr>
            <a:xfrm>
              <a:off x="4799433" y="4912493"/>
              <a:ext cx="42994" cy="32929"/>
            </a:xfrm>
            <a:custGeom>
              <a:avLst/>
              <a:gdLst>
                <a:gd name="connsiteX0" fmla="*/ 15675 w 42994"/>
                <a:gd name="connsiteY0" fmla="*/ 32930 h 32929"/>
                <a:gd name="connsiteX1" fmla="*/ 14195 w 42994"/>
                <a:gd name="connsiteY1" fmla="*/ 32273 h 32929"/>
                <a:gd name="connsiteX2" fmla="*/ 4 w 42994"/>
                <a:gd name="connsiteY2" fmla="*/ 25666 h 32929"/>
                <a:gd name="connsiteX3" fmla="*/ 13806 w 42994"/>
                <a:gd name="connsiteY3" fmla="*/ 13825 h 32929"/>
                <a:gd name="connsiteX4" fmla="*/ 22258 w 42994"/>
                <a:gd name="connsiteY4" fmla="*/ 9898 h 32929"/>
                <a:gd name="connsiteX5" fmla="*/ 22241 w 42994"/>
                <a:gd name="connsiteY5" fmla="*/ 9898 h 32929"/>
                <a:gd name="connsiteX6" fmla="*/ 41981 w 42994"/>
                <a:gd name="connsiteY6" fmla="*/ 29 h 32929"/>
                <a:gd name="connsiteX7" fmla="*/ 32117 w 42994"/>
                <a:gd name="connsiteY7" fmla="*/ 13184 h 32929"/>
                <a:gd name="connsiteX8" fmla="*/ 32122 w 42994"/>
                <a:gd name="connsiteY8" fmla="*/ 13184 h 32929"/>
                <a:gd name="connsiteX9" fmla="*/ 28825 w 42994"/>
                <a:gd name="connsiteY9" fmla="*/ 16476 h 32929"/>
                <a:gd name="connsiteX10" fmla="*/ 15663 w 42994"/>
                <a:gd name="connsiteY10" fmla="*/ 32924 h 32929"/>
                <a:gd name="connsiteX11" fmla="*/ 15675 w 42994"/>
                <a:gd name="connsiteY11" fmla="*/ 32924 h 3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994" h="32929">
                  <a:moveTo>
                    <a:pt x="15675" y="32930"/>
                  </a:moveTo>
                  <a:cubicBezTo>
                    <a:pt x="15172" y="32719"/>
                    <a:pt x="14492" y="32650"/>
                    <a:pt x="14195" y="32273"/>
                  </a:cubicBezTo>
                  <a:cubicBezTo>
                    <a:pt x="10474" y="27632"/>
                    <a:pt x="284" y="35359"/>
                    <a:pt x="4" y="25666"/>
                  </a:cubicBezTo>
                  <a:cubicBezTo>
                    <a:pt x="-230" y="17574"/>
                    <a:pt x="9468" y="18282"/>
                    <a:pt x="13806" y="13825"/>
                  </a:cubicBezTo>
                  <a:cubicBezTo>
                    <a:pt x="15646" y="11933"/>
                    <a:pt x="20224" y="13139"/>
                    <a:pt x="22258" y="9898"/>
                  </a:cubicBezTo>
                  <a:lnTo>
                    <a:pt x="22241" y="9898"/>
                  </a:lnTo>
                  <a:cubicBezTo>
                    <a:pt x="29842" y="8647"/>
                    <a:pt x="33454" y="-577"/>
                    <a:pt x="41981" y="29"/>
                  </a:cubicBezTo>
                  <a:cubicBezTo>
                    <a:pt x="46141" y="10001"/>
                    <a:pt x="36432" y="9573"/>
                    <a:pt x="32117" y="13184"/>
                  </a:cubicBezTo>
                  <a:lnTo>
                    <a:pt x="32122" y="13184"/>
                  </a:lnTo>
                  <a:cubicBezTo>
                    <a:pt x="31031" y="14287"/>
                    <a:pt x="29882" y="15334"/>
                    <a:pt x="28825" y="16476"/>
                  </a:cubicBezTo>
                  <a:cubicBezTo>
                    <a:pt x="23367" y="21100"/>
                    <a:pt x="15138" y="23512"/>
                    <a:pt x="15663" y="32924"/>
                  </a:cubicBezTo>
                  <a:lnTo>
                    <a:pt x="15675" y="32924"/>
                  </a:lnTo>
                  <a:close/>
                </a:path>
              </a:pathLst>
            </a:custGeom>
            <a:grpFill/>
            <a:ln w="5715" cap="flat">
              <a:noFill/>
              <a:prstDash val="solid"/>
              <a:miter/>
            </a:ln>
          </p:spPr>
          <p:txBody>
            <a:bodyPr rtlCol="0" anchor="ctr"/>
            <a:lstStyle/>
            <a:p>
              <a:endParaRPr lang="zh-CN" altLang="en-US"/>
            </a:p>
          </p:txBody>
        </p:sp>
        <p:sp>
          <p:nvSpPr>
            <p:cNvPr id="2822" name="任意多边形: 形状 2821">
              <a:extLst>
                <a:ext uri="{FF2B5EF4-FFF2-40B4-BE49-F238E27FC236}">
                  <a16:creationId xmlns:a16="http://schemas.microsoft.com/office/drawing/2014/main" id="{1F1AE687-B1F8-2399-2EC0-2FD75A9ECED6}"/>
                </a:ext>
              </a:extLst>
            </p:cNvPr>
            <p:cNvSpPr/>
            <p:nvPr/>
          </p:nvSpPr>
          <p:spPr>
            <a:xfrm>
              <a:off x="4785493" y="4800685"/>
              <a:ext cx="36153" cy="24681"/>
            </a:xfrm>
            <a:custGeom>
              <a:avLst/>
              <a:gdLst>
                <a:gd name="connsiteX0" fmla="*/ 23031 w 36153"/>
                <a:gd name="connsiteY0" fmla="*/ 0 h 24681"/>
                <a:gd name="connsiteX1" fmla="*/ 26735 w 36153"/>
                <a:gd name="connsiteY1" fmla="*/ 10127 h 24681"/>
                <a:gd name="connsiteX2" fmla="*/ 32884 w 36153"/>
                <a:gd name="connsiteY2" fmla="*/ 9864 h 24681"/>
                <a:gd name="connsiteX3" fmla="*/ 36153 w 36153"/>
                <a:gd name="connsiteY3" fmla="*/ 9847 h 24681"/>
                <a:gd name="connsiteX4" fmla="*/ 26672 w 36153"/>
                <a:gd name="connsiteY4" fmla="*/ 16825 h 24681"/>
                <a:gd name="connsiteX5" fmla="*/ 13396 w 36153"/>
                <a:gd name="connsiteY5" fmla="*/ 18997 h 24681"/>
                <a:gd name="connsiteX6" fmla="*/ 17 w 36153"/>
                <a:gd name="connsiteY6" fmla="*/ 23020 h 24681"/>
                <a:gd name="connsiteX7" fmla="*/ 0 w 36153"/>
                <a:gd name="connsiteY7" fmla="*/ 23020 h 24681"/>
                <a:gd name="connsiteX8" fmla="*/ 9876 w 36153"/>
                <a:gd name="connsiteY8" fmla="*/ 9864 h 24681"/>
                <a:gd name="connsiteX9" fmla="*/ 16774 w 36153"/>
                <a:gd name="connsiteY9" fmla="*/ 4177 h 24681"/>
                <a:gd name="connsiteX10" fmla="*/ 23031 w 36153"/>
                <a:gd name="connsiteY10" fmla="*/ 0 h 2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53" h="24681">
                  <a:moveTo>
                    <a:pt x="23031" y="0"/>
                  </a:moveTo>
                  <a:cubicBezTo>
                    <a:pt x="22997" y="3840"/>
                    <a:pt x="24689" y="7115"/>
                    <a:pt x="26735" y="10127"/>
                  </a:cubicBezTo>
                  <a:cubicBezTo>
                    <a:pt x="28684" y="13001"/>
                    <a:pt x="30935" y="12447"/>
                    <a:pt x="32884" y="9864"/>
                  </a:cubicBezTo>
                  <a:cubicBezTo>
                    <a:pt x="33976" y="9864"/>
                    <a:pt x="35067" y="9864"/>
                    <a:pt x="36153" y="9847"/>
                  </a:cubicBezTo>
                  <a:cubicBezTo>
                    <a:pt x="35627" y="16059"/>
                    <a:pt x="29746" y="20197"/>
                    <a:pt x="26672" y="16825"/>
                  </a:cubicBezTo>
                  <a:cubicBezTo>
                    <a:pt x="19631" y="9104"/>
                    <a:pt x="14259" y="16059"/>
                    <a:pt x="13396" y="18997"/>
                  </a:cubicBezTo>
                  <a:cubicBezTo>
                    <a:pt x="10538" y="28683"/>
                    <a:pt x="4766" y="23066"/>
                    <a:pt x="17" y="23020"/>
                  </a:cubicBezTo>
                  <a:lnTo>
                    <a:pt x="0" y="23020"/>
                  </a:lnTo>
                  <a:cubicBezTo>
                    <a:pt x="1886" y="17579"/>
                    <a:pt x="6006" y="13813"/>
                    <a:pt x="9876" y="9864"/>
                  </a:cubicBezTo>
                  <a:cubicBezTo>
                    <a:pt x="13539" y="9624"/>
                    <a:pt x="15876" y="7892"/>
                    <a:pt x="16774" y="4177"/>
                  </a:cubicBezTo>
                  <a:cubicBezTo>
                    <a:pt x="17545" y="1000"/>
                    <a:pt x="20248" y="354"/>
                    <a:pt x="23031" y="0"/>
                  </a:cubicBezTo>
                  <a:close/>
                </a:path>
              </a:pathLst>
            </a:custGeom>
            <a:grpFill/>
            <a:ln w="5715" cap="flat">
              <a:noFill/>
              <a:prstDash val="solid"/>
              <a:miter/>
            </a:ln>
          </p:spPr>
          <p:txBody>
            <a:bodyPr rtlCol="0" anchor="ctr"/>
            <a:lstStyle/>
            <a:p>
              <a:endParaRPr lang="zh-CN" altLang="en-US"/>
            </a:p>
          </p:txBody>
        </p:sp>
        <p:sp>
          <p:nvSpPr>
            <p:cNvPr id="2823" name="任意多边形: 形状 2822">
              <a:extLst>
                <a:ext uri="{FF2B5EF4-FFF2-40B4-BE49-F238E27FC236}">
                  <a16:creationId xmlns:a16="http://schemas.microsoft.com/office/drawing/2014/main" id="{54895C77-2604-CE23-222B-AE5D7CAEBD1F}"/>
                </a:ext>
              </a:extLst>
            </p:cNvPr>
            <p:cNvSpPr/>
            <p:nvPr/>
          </p:nvSpPr>
          <p:spPr>
            <a:xfrm>
              <a:off x="4862714" y="4840187"/>
              <a:ext cx="34586" cy="22919"/>
            </a:xfrm>
            <a:custGeom>
              <a:avLst/>
              <a:gdLst>
                <a:gd name="connsiteX0" fmla="*/ 34581 w 34586"/>
                <a:gd name="connsiteY0" fmla="*/ 0 h 22919"/>
                <a:gd name="connsiteX1" fmla="*/ 28718 w 34586"/>
                <a:gd name="connsiteY1" fmla="*/ 10076 h 22919"/>
                <a:gd name="connsiteX2" fmla="*/ 18157 w 34586"/>
                <a:gd name="connsiteY2" fmla="*/ 19705 h 22919"/>
                <a:gd name="connsiteX3" fmla="*/ 0 w 34586"/>
                <a:gd name="connsiteY3" fmla="*/ 18751 h 22919"/>
                <a:gd name="connsiteX4" fmla="*/ 12144 w 34586"/>
                <a:gd name="connsiteY4" fmla="*/ 11150 h 22919"/>
                <a:gd name="connsiteX5" fmla="*/ 27106 w 34586"/>
                <a:gd name="connsiteY5" fmla="*/ 2714 h 22919"/>
                <a:gd name="connsiteX6" fmla="*/ 34581 w 34586"/>
                <a:gd name="connsiteY6" fmla="*/ 0 h 2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86" h="22919">
                  <a:moveTo>
                    <a:pt x="34581" y="0"/>
                  </a:moveTo>
                  <a:cubicBezTo>
                    <a:pt x="34622" y="4509"/>
                    <a:pt x="34564" y="8687"/>
                    <a:pt x="28718" y="10076"/>
                  </a:cubicBezTo>
                  <a:cubicBezTo>
                    <a:pt x="23637" y="11281"/>
                    <a:pt x="20500" y="15196"/>
                    <a:pt x="18157" y="19705"/>
                  </a:cubicBezTo>
                  <a:cubicBezTo>
                    <a:pt x="12230" y="22437"/>
                    <a:pt x="6287" y="25729"/>
                    <a:pt x="0" y="18751"/>
                  </a:cubicBezTo>
                  <a:cubicBezTo>
                    <a:pt x="4521" y="16728"/>
                    <a:pt x="10356" y="18236"/>
                    <a:pt x="12144" y="11150"/>
                  </a:cubicBezTo>
                  <a:cubicBezTo>
                    <a:pt x="13790" y="4635"/>
                    <a:pt x="19225" y="977"/>
                    <a:pt x="27106" y="2714"/>
                  </a:cubicBezTo>
                  <a:cubicBezTo>
                    <a:pt x="29295" y="3195"/>
                    <a:pt x="32073" y="983"/>
                    <a:pt x="34581" y="0"/>
                  </a:cubicBezTo>
                  <a:close/>
                </a:path>
              </a:pathLst>
            </a:custGeom>
            <a:grpFill/>
            <a:ln w="5715" cap="flat">
              <a:noFill/>
              <a:prstDash val="solid"/>
              <a:miter/>
            </a:ln>
          </p:spPr>
          <p:txBody>
            <a:bodyPr rtlCol="0" anchor="ctr"/>
            <a:lstStyle/>
            <a:p>
              <a:endParaRPr lang="zh-CN" altLang="en-US"/>
            </a:p>
          </p:txBody>
        </p:sp>
        <p:sp>
          <p:nvSpPr>
            <p:cNvPr id="2824" name="任意多边形: 形状 2823">
              <a:extLst>
                <a:ext uri="{FF2B5EF4-FFF2-40B4-BE49-F238E27FC236}">
                  <a16:creationId xmlns:a16="http://schemas.microsoft.com/office/drawing/2014/main" id="{7B591847-C28D-84BD-0D8B-FAA916194893}"/>
                </a:ext>
              </a:extLst>
            </p:cNvPr>
            <p:cNvSpPr/>
            <p:nvPr/>
          </p:nvSpPr>
          <p:spPr>
            <a:xfrm>
              <a:off x="4666525" y="4860790"/>
              <a:ext cx="24870" cy="24483"/>
            </a:xfrm>
            <a:custGeom>
              <a:avLst/>
              <a:gdLst>
                <a:gd name="connsiteX0" fmla="*/ 13737 w 24870"/>
                <a:gd name="connsiteY0" fmla="*/ 18842 h 24483"/>
                <a:gd name="connsiteX1" fmla="*/ 9468 w 24870"/>
                <a:gd name="connsiteY1" fmla="*/ 15574 h 24483"/>
                <a:gd name="connsiteX2" fmla="*/ 141 w 24870"/>
                <a:gd name="connsiteY2" fmla="*/ 24483 h 24483"/>
                <a:gd name="connsiteX3" fmla="*/ 3885 w 24870"/>
                <a:gd name="connsiteY3" fmla="*/ 12259 h 24483"/>
                <a:gd name="connsiteX4" fmla="*/ 15663 w 24870"/>
                <a:gd name="connsiteY4" fmla="*/ 0 h 24483"/>
                <a:gd name="connsiteX5" fmla="*/ 24870 w 24870"/>
                <a:gd name="connsiteY5" fmla="*/ 10796 h 24483"/>
                <a:gd name="connsiteX6" fmla="*/ 13760 w 24870"/>
                <a:gd name="connsiteY6" fmla="*/ 18837 h 24483"/>
                <a:gd name="connsiteX7" fmla="*/ 13737 w 24870"/>
                <a:gd name="connsiteY7" fmla="*/ 18837 h 24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70" h="24483">
                  <a:moveTo>
                    <a:pt x="13737" y="18842"/>
                  </a:moveTo>
                  <a:cubicBezTo>
                    <a:pt x="13263" y="16465"/>
                    <a:pt x="13343" y="12807"/>
                    <a:pt x="9468" y="15574"/>
                  </a:cubicBezTo>
                  <a:cubicBezTo>
                    <a:pt x="6228" y="17882"/>
                    <a:pt x="6353" y="23586"/>
                    <a:pt x="141" y="24483"/>
                  </a:cubicBezTo>
                  <a:cubicBezTo>
                    <a:pt x="-1019" y="19585"/>
                    <a:pt x="5388" y="16797"/>
                    <a:pt x="3885" y="12259"/>
                  </a:cubicBezTo>
                  <a:cubicBezTo>
                    <a:pt x="9417" y="10321"/>
                    <a:pt x="13486" y="6669"/>
                    <a:pt x="15663" y="0"/>
                  </a:cubicBezTo>
                  <a:cubicBezTo>
                    <a:pt x="19424" y="4412"/>
                    <a:pt x="22098" y="7550"/>
                    <a:pt x="24870" y="10796"/>
                  </a:cubicBezTo>
                  <a:cubicBezTo>
                    <a:pt x="23001" y="15991"/>
                    <a:pt x="17572" y="16322"/>
                    <a:pt x="13760" y="18837"/>
                  </a:cubicBezTo>
                  <a:lnTo>
                    <a:pt x="13737" y="18837"/>
                  </a:lnTo>
                  <a:close/>
                </a:path>
              </a:pathLst>
            </a:custGeom>
            <a:grpFill/>
            <a:ln w="5715" cap="flat">
              <a:noFill/>
              <a:prstDash val="solid"/>
              <a:miter/>
            </a:ln>
          </p:spPr>
          <p:txBody>
            <a:bodyPr rtlCol="0" anchor="ctr"/>
            <a:lstStyle/>
            <a:p>
              <a:endParaRPr lang="zh-CN" altLang="en-US"/>
            </a:p>
          </p:txBody>
        </p:sp>
        <p:sp>
          <p:nvSpPr>
            <p:cNvPr id="2825" name="任意多边形: 形状 2824">
              <a:extLst>
                <a:ext uri="{FF2B5EF4-FFF2-40B4-BE49-F238E27FC236}">
                  <a16:creationId xmlns:a16="http://schemas.microsoft.com/office/drawing/2014/main" id="{CE59735E-EA5A-2E2C-B867-AB9ECCBA82CC}"/>
                </a:ext>
              </a:extLst>
            </p:cNvPr>
            <p:cNvSpPr/>
            <p:nvPr/>
          </p:nvSpPr>
          <p:spPr>
            <a:xfrm>
              <a:off x="4630994" y="4944169"/>
              <a:ext cx="19693" cy="30806"/>
            </a:xfrm>
            <a:custGeom>
              <a:avLst/>
              <a:gdLst>
                <a:gd name="connsiteX0" fmla="*/ 3298 w 19693"/>
                <a:gd name="connsiteY0" fmla="*/ 30807 h 30806"/>
                <a:gd name="connsiteX1" fmla="*/ 6 w 19693"/>
                <a:gd name="connsiteY1" fmla="*/ 24275 h 30806"/>
                <a:gd name="connsiteX2" fmla="*/ 0 w 19693"/>
                <a:gd name="connsiteY2" fmla="*/ 21040 h 30806"/>
                <a:gd name="connsiteX3" fmla="*/ 3195 w 19693"/>
                <a:gd name="connsiteY3" fmla="*/ 14405 h 30806"/>
                <a:gd name="connsiteX4" fmla="*/ 6515 w 19693"/>
                <a:gd name="connsiteY4" fmla="*/ 11061 h 30806"/>
                <a:gd name="connsiteX5" fmla="*/ 9795 w 19693"/>
                <a:gd name="connsiteY5" fmla="*/ 7821 h 30806"/>
                <a:gd name="connsiteX6" fmla="*/ 9807 w 19693"/>
                <a:gd name="connsiteY6" fmla="*/ 7809 h 30806"/>
                <a:gd name="connsiteX7" fmla="*/ 13036 w 19693"/>
                <a:gd name="connsiteY7" fmla="*/ 4529 h 30806"/>
                <a:gd name="connsiteX8" fmla="*/ 16373 w 19693"/>
                <a:gd name="connsiteY8" fmla="*/ 1209 h 30806"/>
                <a:gd name="connsiteX9" fmla="*/ 19694 w 19693"/>
                <a:gd name="connsiteY9" fmla="*/ 1243 h 30806"/>
                <a:gd name="connsiteX10" fmla="*/ 3298 w 19693"/>
                <a:gd name="connsiteY10" fmla="*/ 30807 h 3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93" h="30806">
                  <a:moveTo>
                    <a:pt x="3298" y="30807"/>
                  </a:moveTo>
                  <a:cubicBezTo>
                    <a:pt x="3155" y="28149"/>
                    <a:pt x="2606" y="25692"/>
                    <a:pt x="6" y="24275"/>
                  </a:cubicBezTo>
                  <a:cubicBezTo>
                    <a:pt x="11" y="23194"/>
                    <a:pt x="11" y="22114"/>
                    <a:pt x="0" y="21040"/>
                  </a:cubicBezTo>
                  <a:cubicBezTo>
                    <a:pt x="2034" y="19297"/>
                    <a:pt x="1229" y="16182"/>
                    <a:pt x="3195" y="14405"/>
                  </a:cubicBezTo>
                  <a:cubicBezTo>
                    <a:pt x="4303" y="13290"/>
                    <a:pt x="5406" y="12176"/>
                    <a:pt x="6515" y="11061"/>
                  </a:cubicBezTo>
                  <a:cubicBezTo>
                    <a:pt x="7595" y="9964"/>
                    <a:pt x="8790" y="8993"/>
                    <a:pt x="9795" y="7821"/>
                  </a:cubicBezTo>
                  <a:lnTo>
                    <a:pt x="9807" y="7809"/>
                  </a:lnTo>
                  <a:cubicBezTo>
                    <a:pt x="10944" y="6775"/>
                    <a:pt x="12024" y="5684"/>
                    <a:pt x="13036" y="4529"/>
                  </a:cubicBezTo>
                  <a:cubicBezTo>
                    <a:pt x="14150" y="3420"/>
                    <a:pt x="15259" y="2312"/>
                    <a:pt x="16373" y="1209"/>
                  </a:cubicBezTo>
                  <a:cubicBezTo>
                    <a:pt x="17494" y="-414"/>
                    <a:pt x="18602" y="-403"/>
                    <a:pt x="19694" y="1243"/>
                  </a:cubicBezTo>
                  <a:cubicBezTo>
                    <a:pt x="17636" y="12987"/>
                    <a:pt x="8590" y="20857"/>
                    <a:pt x="3298" y="30807"/>
                  </a:cubicBezTo>
                  <a:close/>
                </a:path>
              </a:pathLst>
            </a:custGeom>
            <a:grpFill/>
            <a:ln w="5715" cap="flat">
              <a:noFill/>
              <a:prstDash val="solid"/>
              <a:miter/>
            </a:ln>
          </p:spPr>
          <p:txBody>
            <a:bodyPr rtlCol="0" anchor="ctr"/>
            <a:lstStyle/>
            <a:p>
              <a:endParaRPr lang="zh-CN" altLang="en-US"/>
            </a:p>
          </p:txBody>
        </p:sp>
        <p:sp>
          <p:nvSpPr>
            <p:cNvPr id="2826" name="任意多边形: 形状 2825">
              <a:extLst>
                <a:ext uri="{FF2B5EF4-FFF2-40B4-BE49-F238E27FC236}">
                  <a16:creationId xmlns:a16="http://schemas.microsoft.com/office/drawing/2014/main" id="{42521D8A-D0FC-839A-94D8-035523EAAF0D}"/>
                </a:ext>
              </a:extLst>
            </p:cNvPr>
            <p:cNvSpPr/>
            <p:nvPr/>
          </p:nvSpPr>
          <p:spPr>
            <a:xfrm>
              <a:off x="4751057" y="4774345"/>
              <a:ext cx="11790" cy="23999"/>
            </a:xfrm>
            <a:custGeom>
              <a:avLst/>
              <a:gdLst>
                <a:gd name="connsiteX0" fmla="*/ 8129 w 11790"/>
                <a:gd name="connsiteY0" fmla="*/ 0 h 23999"/>
                <a:gd name="connsiteX1" fmla="*/ 8175 w 11790"/>
                <a:gd name="connsiteY1" fmla="*/ 23020 h 23999"/>
                <a:gd name="connsiteX2" fmla="*/ 740 w 11790"/>
                <a:gd name="connsiteY2" fmla="*/ 23597 h 23999"/>
                <a:gd name="connsiteX3" fmla="*/ 4289 w 11790"/>
                <a:gd name="connsiteY3" fmla="*/ 16265 h 23999"/>
                <a:gd name="connsiteX4" fmla="*/ 4843 w 11790"/>
                <a:gd name="connsiteY4" fmla="*/ 13139 h 23999"/>
                <a:gd name="connsiteX5" fmla="*/ 8129 w 11790"/>
                <a:gd name="connsiteY5" fmla="*/ 0 h 2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23999">
                  <a:moveTo>
                    <a:pt x="8129" y="0"/>
                  </a:moveTo>
                  <a:cubicBezTo>
                    <a:pt x="14290" y="7664"/>
                    <a:pt x="11530" y="15339"/>
                    <a:pt x="8175" y="23020"/>
                  </a:cubicBezTo>
                  <a:cubicBezTo>
                    <a:pt x="5609" y="23283"/>
                    <a:pt x="1568" y="24672"/>
                    <a:pt x="740" y="23597"/>
                  </a:cubicBezTo>
                  <a:cubicBezTo>
                    <a:pt x="-2095" y="19905"/>
                    <a:pt x="4117" y="19357"/>
                    <a:pt x="4289" y="16265"/>
                  </a:cubicBezTo>
                  <a:cubicBezTo>
                    <a:pt x="4346" y="15213"/>
                    <a:pt x="4655" y="14179"/>
                    <a:pt x="4843" y="13139"/>
                  </a:cubicBezTo>
                  <a:cubicBezTo>
                    <a:pt x="9718" y="9698"/>
                    <a:pt x="2089" y="3143"/>
                    <a:pt x="8129" y="0"/>
                  </a:cubicBezTo>
                  <a:close/>
                </a:path>
              </a:pathLst>
            </a:custGeom>
            <a:grpFill/>
            <a:ln w="5715" cap="flat">
              <a:noFill/>
              <a:prstDash val="solid"/>
              <a:miter/>
            </a:ln>
          </p:spPr>
          <p:txBody>
            <a:bodyPr rtlCol="0" anchor="ctr"/>
            <a:lstStyle/>
            <a:p>
              <a:endParaRPr lang="zh-CN" altLang="en-US"/>
            </a:p>
          </p:txBody>
        </p:sp>
        <p:sp>
          <p:nvSpPr>
            <p:cNvPr id="2827" name="任意多边形: 形状 2826">
              <a:extLst>
                <a:ext uri="{FF2B5EF4-FFF2-40B4-BE49-F238E27FC236}">
                  <a16:creationId xmlns:a16="http://schemas.microsoft.com/office/drawing/2014/main" id="{915B1EFF-AE9A-5A28-F8C2-2CEA74754F12}"/>
                </a:ext>
              </a:extLst>
            </p:cNvPr>
            <p:cNvSpPr/>
            <p:nvPr/>
          </p:nvSpPr>
          <p:spPr>
            <a:xfrm>
              <a:off x="4770617" y="4890608"/>
              <a:ext cx="19436" cy="14901"/>
            </a:xfrm>
            <a:custGeom>
              <a:avLst/>
              <a:gdLst>
                <a:gd name="connsiteX0" fmla="*/ 0 w 19436"/>
                <a:gd name="connsiteY0" fmla="*/ 14902 h 14901"/>
                <a:gd name="connsiteX1" fmla="*/ 11824 w 19436"/>
                <a:gd name="connsiteY1" fmla="*/ 2083 h 14901"/>
                <a:gd name="connsiteX2" fmla="*/ 18494 w 19436"/>
                <a:gd name="connsiteY2" fmla="*/ 1837 h 14901"/>
                <a:gd name="connsiteX3" fmla="*/ 15950 w 19436"/>
                <a:gd name="connsiteY3" fmla="*/ 7753 h 14901"/>
                <a:gd name="connsiteX4" fmla="*/ 0 w 19436"/>
                <a:gd name="connsiteY4" fmla="*/ 14902 h 14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36" h="14901">
                  <a:moveTo>
                    <a:pt x="0" y="14902"/>
                  </a:moveTo>
                  <a:cubicBezTo>
                    <a:pt x="2326" y="7352"/>
                    <a:pt x="8521" y="6221"/>
                    <a:pt x="11824" y="2083"/>
                  </a:cubicBezTo>
                  <a:cubicBezTo>
                    <a:pt x="13739" y="-311"/>
                    <a:pt x="16425" y="-957"/>
                    <a:pt x="18494" y="1837"/>
                  </a:cubicBezTo>
                  <a:cubicBezTo>
                    <a:pt x="20751" y="4883"/>
                    <a:pt x="18574" y="7346"/>
                    <a:pt x="15950" y="7753"/>
                  </a:cubicBezTo>
                  <a:cubicBezTo>
                    <a:pt x="10516" y="8598"/>
                    <a:pt x="6921" y="13050"/>
                    <a:pt x="0" y="14902"/>
                  </a:cubicBezTo>
                  <a:close/>
                </a:path>
              </a:pathLst>
            </a:custGeom>
            <a:grpFill/>
            <a:ln w="5715" cap="flat">
              <a:noFill/>
              <a:prstDash val="solid"/>
              <a:miter/>
            </a:ln>
          </p:spPr>
          <p:txBody>
            <a:bodyPr rtlCol="0" anchor="ctr"/>
            <a:lstStyle/>
            <a:p>
              <a:endParaRPr lang="zh-CN" altLang="en-US"/>
            </a:p>
          </p:txBody>
        </p:sp>
        <p:sp>
          <p:nvSpPr>
            <p:cNvPr id="2828" name="任意多边形: 形状 2827">
              <a:extLst>
                <a:ext uri="{FF2B5EF4-FFF2-40B4-BE49-F238E27FC236}">
                  <a16:creationId xmlns:a16="http://schemas.microsoft.com/office/drawing/2014/main" id="{D3247441-868E-648C-BAAC-B6745BE7B74F}"/>
                </a:ext>
              </a:extLst>
            </p:cNvPr>
            <p:cNvSpPr/>
            <p:nvPr/>
          </p:nvSpPr>
          <p:spPr>
            <a:xfrm>
              <a:off x="4644084" y="5059032"/>
              <a:ext cx="10017" cy="14693"/>
            </a:xfrm>
            <a:custGeom>
              <a:avLst/>
              <a:gdLst>
                <a:gd name="connsiteX0" fmla="*/ 3277 w 10017"/>
                <a:gd name="connsiteY0" fmla="*/ 14694 h 14693"/>
                <a:gd name="connsiteX1" fmla="*/ 20 w 10017"/>
                <a:gd name="connsiteY1" fmla="*/ 14659 h 14693"/>
                <a:gd name="connsiteX2" fmla="*/ 5523 w 10017"/>
                <a:gd name="connsiteY2" fmla="*/ 0 h 14693"/>
                <a:gd name="connsiteX3" fmla="*/ 3277 w 10017"/>
                <a:gd name="connsiteY3" fmla="*/ 14694 h 14693"/>
              </a:gdLst>
              <a:ahLst/>
              <a:cxnLst>
                <a:cxn ang="0">
                  <a:pos x="connsiteX0" y="connsiteY0"/>
                </a:cxn>
                <a:cxn ang="0">
                  <a:pos x="connsiteX1" y="connsiteY1"/>
                </a:cxn>
                <a:cxn ang="0">
                  <a:pos x="connsiteX2" y="connsiteY2"/>
                </a:cxn>
                <a:cxn ang="0">
                  <a:pos x="connsiteX3" y="connsiteY3"/>
                </a:cxn>
              </a:cxnLst>
              <a:rect l="l" t="t" r="r" b="b"/>
              <a:pathLst>
                <a:path w="10017" h="14693">
                  <a:moveTo>
                    <a:pt x="3277" y="14694"/>
                  </a:moveTo>
                  <a:cubicBezTo>
                    <a:pt x="2191" y="14688"/>
                    <a:pt x="1106" y="14676"/>
                    <a:pt x="20" y="14659"/>
                  </a:cubicBezTo>
                  <a:cubicBezTo>
                    <a:pt x="-163" y="9018"/>
                    <a:pt x="854" y="3829"/>
                    <a:pt x="5523" y="0"/>
                  </a:cubicBezTo>
                  <a:cubicBezTo>
                    <a:pt x="15473" y="6607"/>
                    <a:pt x="6221" y="10156"/>
                    <a:pt x="3277" y="14694"/>
                  </a:cubicBezTo>
                  <a:close/>
                </a:path>
              </a:pathLst>
            </a:custGeom>
            <a:grpFill/>
            <a:ln w="5715" cap="flat">
              <a:noFill/>
              <a:prstDash val="solid"/>
              <a:miter/>
            </a:ln>
          </p:spPr>
          <p:txBody>
            <a:bodyPr rtlCol="0" anchor="ctr"/>
            <a:lstStyle/>
            <a:p>
              <a:endParaRPr lang="zh-CN" altLang="en-US"/>
            </a:p>
          </p:txBody>
        </p:sp>
        <p:sp>
          <p:nvSpPr>
            <p:cNvPr id="2829" name="任意多边形: 形状 2828">
              <a:extLst>
                <a:ext uri="{FF2B5EF4-FFF2-40B4-BE49-F238E27FC236}">
                  <a16:creationId xmlns:a16="http://schemas.microsoft.com/office/drawing/2014/main" id="{2EBEE1A2-FA52-9752-6D54-56ACF80937A5}"/>
                </a:ext>
              </a:extLst>
            </p:cNvPr>
            <p:cNvSpPr/>
            <p:nvPr/>
          </p:nvSpPr>
          <p:spPr>
            <a:xfrm>
              <a:off x="4855894" y="4886235"/>
              <a:ext cx="9748" cy="16451"/>
            </a:xfrm>
            <a:custGeom>
              <a:avLst/>
              <a:gdLst>
                <a:gd name="connsiteX0" fmla="*/ 8523 w 9748"/>
                <a:gd name="connsiteY0" fmla="*/ 6571 h 16451"/>
                <a:gd name="connsiteX1" fmla="*/ 5209 w 9748"/>
                <a:gd name="connsiteY1" fmla="*/ 16452 h 16451"/>
                <a:gd name="connsiteX2" fmla="*/ 3008 w 9748"/>
                <a:gd name="connsiteY2" fmla="*/ 1530 h 16451"/>
                <a:gd name="connsiteX3" fmla="*/ 8769 w 9748"/>
                <a:gd name="connsiteY3" fmla="*/ 879 h 16451"/>
                <a:gd name="connsiteX4" fmla="*/ 8523 w 9748"/>
                <a:gd name="connsiteY4" fmla="*/ 6571 h 16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8" h="16451">
                  <a:moveTo>
                    <a:pt x="8523" y="6571"/>
                  </a:moveTo>
                  <a:cubicBezTo>
                    <a:pt x="4671" y="8943"/>
                    <a:pt x="5368" y="12840"/>
                    <a:pt x="5209" y="16452"/>
                  </a:cubicBezTo>
                  <a:cubicBezTo>
                    <a:pt x="-3347" y="12680"/>
                    <a:pt x="682" y="6731"/>
                    <a:pt x="3008" y="1530"/>
                  </a:cubicBezTo>
                  <a:cubicBezTo>
                    <a:pt x="3780" y="-184"/>
                    <a:pt x="6957" y="-539"/>
                    <a:pt x="8769" y="879"/>
                  </a:cubicBezTo>
                  <a:cubicBezTo>
                    <a:pt x="10895" y="2553"/>
                    <a:pt x="8963" y="4668"/>
                    <a:pt x="8523" y="6571"/>
                  </a:cubicBezTo>
                  <a:close/>
                </a:path>
              </a:pathLst>
            </a:custGeom>
            <a:grpFill/>
            <a:ln w="5715" cap="flat">
              <a:noFill/>
              <a:prstDash val="solid"/>
              <a:miter/>
            </a:ln>
          </p:spPr>
          <p:txBody>
            <a:bodyPr rtlCol="0" anchor="ctr"/>
            <a:lstStyle/>
            <a:p>
              <a:endParaRPr lang="zh-CN" altLang="en-US"/>
            </a:p>
          </p:txBody>
        </p:sp>
        <p:sp>
          <p:nvSpPr>
            <p:cNvPr id="2830" name="任意多边形: 形状 2829">
              <a:extLst>
                <a:ext uri="{FF2B5EF4-FFF2-40B4-BE49-F238E27FC236}">
                  <a16:creationId xmlns:a16="http://schemas.microsoft.com/office/drawing/2014/main" id="{FB27E4F8-7A33-5B65-A18B-8FFE15122B19}"/>
                </a:ext>
              </a:extLst>
            </p:cNvPr>
            <p:cNvSpPr/>
            <p:nvPr/>
          </p:nvSpPr>
          <p:spPr>
            <a:xfrm>
              <a:off x="4816765" y="4911688"/>
              <a:ext cx="7106" cy="10710"/>
            </a:xfrm>
            <a:custGeom>
              <a:avLst/>
              <a:gdLst>
                <a:gd name="connsiteX0" fmla="*/ 4921 w 7106"/>
                <a:gd name="connsiteY0" fmla="*/ 10710 h 10710"/>
                <a:gd name="connsiteX1" fmla="*/ 6761 w 7106"/>
                <a:gd name="connsiteY1" fmla="*/ 0 h 10710"/>
                <a:gd name="connsiteX2" fmla="*/ 4904 w 7106"/>
                <a:gd name="connsiteY2" fmla="*/ 10710 h 10710"/>
                <a:gd name="connsiteX3" fmla="*/ 4921 w 7106"/>
                <a:gd name="connsiteY3" fmla="*/ 10710 h 10710"/>
              </a:gdLst>
              <a:ahLst/>
              <a:cxnLst>
                <a:cxn ang="0">
                  <a:pos x="connsiteX0" y="connsiteY0"/>
                </a:cxn>
                <a:cxn ang="0">
                  <a:pos x="connsiteX1" y="connsiteY1"/>
                </a:cxn>
                <a:cxn ang="0">
                  <a:pos x="connsiteX2" y="connsiteY2"/>
                </a:cxn>
                <a:cxn ang="0">
                  <a:pos x="connsiteX3" y="connsiteY3"/>
                </a:cxn>
              </a:cxnLst>
              <a:rect l="l" t="t" r="r" b="b"/>
              <a:pathLst>
                <a:path w="7106" h="10710">
                  <a:moveTo>
                    <a:pt x="4921" y="10710"/>
                  </a:moveTo>
                  <a:cubicBezTo>
                    <a:pt x="-1920" y="4635"/>
                    <a:pt x="-1920" y="4612"/>
                    <a:pt x="6761" y="0"/>
                  </a:cubicBezTo>
                  <a:cubicBezTo>
                    <a:pt x="8304" y="3978"/>
                    <a:pt x="4121" y="6932"/>
                    <a:pt x="4904" y="10710"/>
                  </a:cubicBezTo>
                  <a:lnTo>
                    <a:pt x="4921" y="10710"/>
                  </a:lnTo>
                  <a:close/>
                </a:path>
              </a:pathLst>
            </a:custGeom>
            <a:grpFill/>
            <a:ln w="5715" cap="flat">
              <a:noFill/>
              <a:prstDash val="solid"/>
              <a:miter/>
            </a:ln>
          </p:spPr>
          <p:txBody>
            <a:bodyPr rtlCol="0" anchor="ctr"/>
            <a:lstStyle/>
            <a:p>
              <a:endParaRPr lang="zh-CN" altLang="en-US"/>
            </a:p>
          </p:txBody>
        </p:sp>
        <p:sp>
          <p:nvSpPr>
            <p:cNvPr id="2831" name="任意多边形: 形状 2830">
              <a:extLst>
                <a:ext uri="{FF2B5EF4-FFF2-40B4-BE49-F238E27FC236}">
                  <a16:creationId xmlns:a16="http://schemas.microsoft.com/office/drawing/2014/main" id="{E43EB074-F7F1-13CC-CCE2-A74102700847}"/>
                </a:ext>
              </a:extLst>
            </p:cNvPr>
            <p:cNvSpPr/>
            <p:nvPr/>
          </p:nvSpPr>
          <p:spPr>
            <a:xfrm>
              <a:off x="4670210" y="5038474"/>
              <a:ext cx="6886" cy="13062"/>
            </a:xfrm>
            <a:custGeom>
              <a:avLst/>
              <a:gdLst>
                <a:gd name="connsiteX0" fmla="*/ 0 w 6886"/>
                <a:gd name="connsiteY0" fmla="*/ 5665 h 13062"/>
                <a:gd name="connsiteX1" fmla="*/ 6886 w 6886"/>
                <a:gd name="connsiteY1" fmla="*/ 2355 h 13062"/>
                <a:gd name="connsiteX2" fmla="*/ 6732 w 6886"/>
                <a:gd name="connsiteY2" fmla="*/ 5556 h 13062"/>
                <a:gd name="connsiteX3" fmla="*/ 3480 w 6886"/>
                <a:gd name="connsiteY3" fmla="*/ 12202 h 13062"/>
                <a:gd name="connsiteX4" fmla="*/ 257 w 6886"/>
                <a:gd name="connsiteY4" fmla="*/ 12077 h 13062"/>
                <a:gd name="connsiteX5" fmla="*/ 0 w 6886"/>
                <a:gd name="connsiteY5" fmla="*/ 5665 h 1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86" h="13062">
                  <a:moveTo>
                    <a:pt x="0" y="5665"/>
                  </a:moveTo>
                  <a:cubicBezTo>
                    <a:pt x="777" y="1401"/>
                    <a:pt x="1612" y="-2742"/>
                    <a:pt x="6886" y="2355"/>
                  </a:cubicBezTo>
                  <a:cubicBezTo>
                    <a:pt x="6784" y="3419"/>
                    <a:pt x="6732" y="4487"/>
                    <a:pt x="6732" y="5556"/>
                  </a:cubicBezTo>
                  <a:cubicBezTo>
                    <a:pt x="4732" y="7328"/>
                    <a:pt x="5401" y="10397"/>
                    <a:pt x="3480" y="12202"/>
                  </a:cubicBezTo>
                  <a:cubicBezTo>
                    <a:pt x="2360" y="13391"/>
                    <a:pt x="1286" y="13346"/>
                    <a:pt x="257" y="12077"/>
                  </a:cubicBezTo>
                  <a:cubicBezTo>
                    <a:pt x="177" y="9945"/>
                    <a:pt x="86" y="7808"/>
                    <a:pt x="0" y="5665"/>
                  </a:cubicBezTo>
                  <a:close/>
                </a:path>
              </a:pathLst>
            </a:custGeom>
            <a:grpFill/>
            <a:ln w="5715" cap="flat">
              <a:noFill/>
              <a:prstDash val="solid"/>
              <a:miter/>
            </a:ln>
          </p:spPr>
          <p:txBody>
            <a:bodyPr rtlCol="0" anchor="ctr"/>
            <a:lstStyle/>
            <a:p>
              <a:endParaRPr lang="zh-CN" altLang="en-US"/>
            </a:p>
          </p:txBody>
        </p:sp>
        <p:sp>
          <p:nvSpPr>
            <p:cNvPr id="2832" name="任意多边形: 形状 2831">
              <a:extLst>
                <a:ext uri="{FF2B5EF4-FFF2-40B4-BE49-F238E27FC236}">
                  <a16:creationId xmlns:a16="http://schemas.microsoft.com/office/drawing/2014/main" id="{923D3BC0-512F-7C2C-8703-400F84B626AD}"/>
                </a:ext>
              </a:extLst>
            </p:cNvPr>
            <p:cNvSpPr/>
            <p:nvPr/>
          </p:nvSpPr>
          <p:spPr>
            <a:xfrm>
              <a:off x="4736207" y="4810584"/>
              <a:ext cx="9869" cy="9869"/>
            </a:xfrm>
            <a:custGeom>
              <a:avLst/>
              <a:gdLst>
                <a:gd name="connsiteX0" fmla="*/ 9870 w 9869"/>
                <a:gd name="connsiteY0" fmla="*/ 0 h 9869"/>
                <a:gd name="connsiteX1" fmla="*/ 0 w 9869"/>
                <a:gd name="connsiteY1" fmla="*/ 9870 h 9869"/>
                <a:gd name="connsiteX2" fmla="*/ 9870 w 9869"/>
                <a:gd name="connsiteY2" fmla="*/ 0 h 9869"/>
              </a:gdLst>
              <a:ahLst/>
              <a:cxnLst>
                <a:cxn ang="0">
                  <a:pos x="connsiteX0" y="connsiteY0"/>
                </a:cxn>
                <a:cxn ang="0">
                  <a:pos x="connsiteX1" y="connsiteY1"/>
                </a:cxn>
                <a:cxn ang="0">
                  <a:pos x="connsiteX2" y="connsiteY2"/>
                </a:cxn>
              </a:cxnLst>
              <a:rect l="l" t="t" r="r" b="b"/>
              <a:pathLst>
                <a:path w="9869" h="9869">
                  <a:moveTo>
                    <a:pt x="9870" y="0"/>
                  </a:moveTo>
                  <a:cubicBezTo>
                    <a:pt x="7675" y="4389"/>
                    <a:pt x="4383" y="7675"/>
                    <a:pt x="0" y="9870"/>
                  </a:cubicBezTo>
                  <a:cubicBezTo>
                    <a:pt x="251" y="3543"/>
                    <a:pt x="3543" y="257"/>
                    <a:pt x="9870" y="0"/>
                  </a:cubicBezTo>
                  <a:close/>
                </a:path>
              </a:pathLst>
            </a:custGeom>
            <a:grpFill/>
            <a:ln w="5715" cap="flat">
              <a:noFill/>
              <a:prstDash val="solid"/>
              <a:miter/>
            </a:ln>
          </p:spPr>
          <p:txBody>
            <a:bodyPr rtlCol="0" anchor="ctr"/>
            <a:lstStyle/>
            <a:p>
              <a:endParaRPr lang="zh-CN" altLang="en-US"/>
            </a:p>
          </p:txBody>
        </p:sp>
        <p:sp>
          <p:nvSpPr>
            <p:cNvPr id="2833" name="任意多边形: 形状 2832">
              <a:extLst>
                <a:ext uri="{FF2B5EF4-FFF2-40B4-BE49-F238E27FC236}">
                  <a16:creationId xmlns:a16="http://schemas.microsoft.com/office/drawing/2014/main" id="{6E254758-977E-9D9D-1BCD-8D5506366B55}"/>
                </a:ext>
              </a:extLst>
            </p:cNvPr>
            <p:cNvSpPr/>
            <p:nvPr/>
          </p:nvSpPr>
          <p:spPr>
            <a:xfrm>
              <a:off x="4821027" y="4892600"/>
              <a:ext cx="4059" cy="12847"/>
            </a:xfrm>
            <a:custGeom>
              <a:avLst/>
              <a:gdLst>
                <a:gd name="connsiteX0" fmla="*/ 4059 w 4059"/>
                <a:gd name="connsiteY0" fmla="*/ 0 h 12847"/>
                <a:gd name="connsiteX1" fmla="*/ 213 w 4059"/>
                <a:gd name="connsiteY1" fmla="*/ 12847 h 12847"/>
                <a:gd name="connsiteX2" fmla="*/ 4059 w 4059"/>
                <a:gd name="connsiteY2" fmla="*/ 0 h 12847"/>
              </a:gdLst>
              <a:ahLst/>
              <a:cxnLst>
                <a:cxn ang="0">
                  <a:pos x="connsiteX0" y="connsiteY0"/>
                </a:cxn>
                <a:cxn ang="0">
                  <a:pos x="connsiteX1" y="connsiteY1"/>
                </a:cxn>
                <a:cxn ang="0">
                  <a:pos x="connsiteX2" y="connsiteY2"/>
                </a:cxn>
              </a:cxnLst>
              <a:rect l="l" t="t" r="r" b="b"/>
              <a:pathLst>
                <a:path w="4059" h="12847">
                  <a:moveTo>
                    <a:pt x="4059" y="0"/>
                  </a:moveTo>
                  <a:cubicBezTo>
                    <a:pt x="3213" y="4080"/>
                    <a:pt x="5557" y="8652"/>
                    <a:pt x="213" y="12847"/>
                  </a:cubicBezTo>
                  <a:cubicBezTo>
                    <a:pt x="-387" y="7332"/>
                    <a:pt x="99" y="3389"/>
                    <a:pt x="4059" y="0"/>
                  </a:cubicBezTo>
                  <a:close/>
                </a:path>
              </a:pathLst>
            </a:custGeom>
            <a:grpFill/>
            <a:ln w="5715" cap="flat">
              <a:noFill/>
              <a:prstDash val="solid"/>
              <a:miter/>
            </a:ln>
          </p:spPr>
          <p:txBody>
            <a:bodyPr rtlCol="0" anchor="ctr"/>
            <a:lstStyle/>
            <a:p>
              <a:endParaRPr lang="zh-CN" altLang="en-US"/>
            </a:p>
          </p:txBody>
        </p:sp>
        <p:sp>
          <p:nvSpPr>
            <p:cNvPr id="2834" name="任意多边形: 形状 2833">
              <a:extLst>
                <a:ext uri="{FF2B5EF4-FFF2-40B4-BE49-F238E27FC236}">
                  <a16:creationId xmlns:a16="http://schemas.microsoft.com/office/drawing/2014/main" id="{F1549075-3085-DC92-9220-95903B51B2CA}"/>
                </a:ext>
              </a:extLst>
            </p:cNvPr>
            <p:cNvSpPr/>
            <p:nvPr/>
          </p:nvSpPr>
          <p:spPr>
            <a:xfrm>
              <a:off x="4706626" y="4976843"/>
              <a:ext cx="6532" cy="4824"/>
            </a:xfrm>
            <a:custGeom>
              <a:avLst/>
              <a:gdLst>
                <a:gd name="connsiteX0" fmla="*/ 6532 w 6532"/>
                <a:gd name="connsiteY0" fmla="*/ 1487 h 4824"/>
                <a:gd name="connsiteX1" fmla="*/ 0 w 6532"/>
                <a:gd name="connsiteY1" fmla="*/ 4824 h 4824"/>
                <a:gd name="connsiteX2" fmla="*/ 6532 w 6532"/>
                <a:gd name="connsiteY2" fmla="*/ 1487 h 4824"/>
              </a:gdLst>
              <a:ahLst/>
              <a:cxnLst>
                <a:cxn ang="0">
                  <a:pos x="connsiteX0" y="connsiteY0"/>
                </a:cxn>
                <a:cxn ang="0">
                  <a:pos x="connsiteX1" y="connsiteY1"/>
                </a:cxn>
                <a:cxn ang="0">
                  <a:pos x="connsiteX2" y="connsiteY2"/>
                </a:cxn>
              </a:cxnLst>
              <a:rect l="l" t="t" r="r" b="b"/>
              <a:pathLst>
                <a:path w="6532" h="4824">
                  <a:moveTo>
                    <a:pt x="6532" y="1487"/>
                  </a:moveTo>
                  <a:cubicBezTo>
                    <a:pt x="5121" y="4105"/>
                    <a:pt x="2675" y="4687"/>
                    <a:pt x="0" y="4824"/>
                  </a:cubicBezTo>
                  <a:cubicBezTo>
                    <a:pt x="1709" y="2801"/>
                    <a:pt x="1703" y="-2593"/>
                    <a:pt x="6532" y="1487"/>
                  </a:cubicBezTo>
                  <a:close/>
                </a:path>
              </a:pathLst>
            </a:custGeom>
            <a:grpFill/>
            <a:ln w="5715" cap="flat">
              <a:noFill/>
              <a:prstDash val="solid"/>
              <a:miter/>
            </a:ln>
          </p:spPr>
          <p:txBody>
            <a:bodyPr rtlCol="0" anchor="ctr"/>
            <a:lstStyle/>
            <a:p>
              <a:endParaRPr lang="zh-CN" altLang="en-US"/>
            </a:p>
          </p:txBody>
        </p:sp>
        <p:sp>
          <p:nvSpPr>
            <p:cNvPr id="2835" name="任意多边形: 形状 2834">
              <a:extLst>
                <a:ext uri="{FF2B5EF4-FFF2-40B4-BE49-F238E27FC236}">
                  <a16:creationId xmlns:a16="http://schemas.microsoft.com/office/drawing/2014/main" id="{F6CDE8BC-F5EB-0A33-D307-483EED0D6BA4}"/>
                </a:ext>
              </a:extLst>
            </p:cNvPr>
            <p:cNvSpPr/>
            <p:nvPr/>
          </p:nvSpPr>
          <p:spPr>
            <a:xfrm>
              <a:off x="4677874" y="4879632"/>
              <a:ext cx="3771" cy="5634"/>
            </a:xfrm>
            <a:custGeom>
              <a:avLst/>
              <a:gdLst>
                <a:gd name="connsiteX0" fmla="*/ 2405 w 3771"/>
                <a:gd name="connsiteY0" fmla="*/ 0 h 5634"/>
                <a:gd name="connsiteX1" fmla="*/ 2462 w 3771"/>
                <a:gd name="connsiteY1" fmla="*/ 5572 h 5634"/>
                <a:gd name="connsiteX2" fmla="*/ 977 w 3771"/>
                <a:gd name="connsiteY2" fmla="*/ 5155 h 5634"/>
                <a:gd name="connsiteX3" fmla="*/ 2388 w 3771"/>
                <a:gd name="connsiteY3" fmla="*/ 0 h 5634"/>
                <a:gd name="connsiteX4" fmla="*/ 2405 w 3771"/>
                <a:gd name="connsiteY4" fmla="*/ 0 h 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1" h="5634">
                  <a:moveTo>
                    <a:pt x="2405" y="0"/>
                  </a:moveTo>
                  <a:cubicBezTo>
                    <a:pt x="2428" y="1875"/>
                    <a:pt x="5428" y="3732"/>
                    <a:pt x="2462" y="5572"/>
                  </a:cubicBezTo>
                  <a:cubicBezTo>
                    <a:pt x="2154" y="5761"/>
                    <a:pt x="1262" y="5492"/>
                    <a:pt x="977" y="5155"/>
                  </a:cubicBezTo>
                  <a:cubicBezTo>
                    <a:pt x="-1001" y="2812"/>
                    <a:pt x="308" y="1280"/>
                    <a:pt x="2388" y="0"/>
                  </a:cubicBezTo>
                  <a:lnTo>
                    <a:pt x="2405" y="0"/>
                  </a:lnTo>
                  <a:close/>
                </a:path>
              </a:pathLst>
            </a:custGeom>
            <a:grpFill/>
            <a:ln w="5715" cap="flat">
              <a:noFill/>
              <a:prstDash val="solid"/>
              <a:miter/>
            </a:ln>
          </p:spPr>
          <p:txBody>
            <a:bodyPr rtlCol="0" anchor="ctr"/>
            <a:lstStyle/>
            <a:p>
              <a:endParaRPr lang="zh-CN" altLang="en-US"/>
            </a:p>
          </p:txBody>
        </p:sp>
        <p:sp>
          <p:nvSpPr>
            <p:cNvPr id="2836" name="任意多边形: 形状 2835">
              <a:extLst>
                <a:ext uri="{FF2B5EF4-FFF2-40B4-BE49-F238E27FC236}">
                  <a16:creationId xmlns:a16="http://schemas.microsoft.com/office/drawing/2014/main" id="{6CFB5A44-AD70-8323-5D89-A65EC12A67C9}"/>
                </a:ext>
              </a:extLst>
            </p:cNvPr>
            <p:cNvSpPr/>
            <p:nvPr/>
          </p:nvSpPr>
          <p:spPr>
            <a:xfrm>
              <a:off x="4720821" y="4808879"/>
              <a:ext cx="3366" cy="2875"/>
            </a:xfrm>
            <a:custGeom>
              <a:avLst/>
              <a:gdLst>
                <a:gd name="connsiteX0" fmla="*/ 1961 w 3366"/>
                <a:gd name="connsiteY0" fmla="*/ 2728 h 2875"/>
                <a:gd name="connsiteX1" fmla="*/ 1 w 3366"/>
                <a:gd name="connsiteY1" fmla="*/ 1328 h 2875"/>
                <a:gd name="connsiteX2" fmla="*/ 658 w 3366"/>
                <a:gd name="connsiteY2" fmla="*/ 30 h 2875"/>
                <a:gd name="connsiteX3" fmla="*/ 3367 w 3366"/>
                <a:gd name="connsiteY3" fmla="*/ 190 h 2875"/>
                <a:gd name="connsiteX4" fmla="*/ 1961 w 3366"/>
                <a:gd name="connsiteY4" fmla="*/ 2728 h 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6" h="2875">
                  <a:moveTo>
                    <a:pt x="1961" y="2728"/>
                  </a:moveTo>
                  <a:cubicBezTo>
                    <a:pt x="704" y="3145"/>
                    <a:pt x="-22" y="2676"/>
                    <a:pt x="1" y="1328"/>
                  </a:cubicBezTo>
                  <a:cubicBezTo>
                    <a:pt x="6" y="870"/>
                    <a:pt x="384" y="65"/>
                    <a:pt x="658" y="30"/>
                  </a:cubicBezTo>
                  <a:cubicBezTo>
                    <a:pt x="1544" y="-73"/>
                    <a:pt x="2458" y="116"/>
                    <a:pt x="3367" y="190"/>
                  </a:cubicBezTo>
                  <a:cubicBezTo>
                    <a:pt x="2898" y="1036"/>
                    <a:pt x="2430" y="1887"/>
                    <a:pt x="1961" y="2728"/>
                  </a:cubicBezTo>
                  <a:close/>
                </a:path>
              </a:pathLst>
            </a:custGeom>
            <a:grpFill/>
            <a:ln w="5715" cap="flat">
              <a:noFill/>
              <a:prstDash val="solid"/>
              <a:miter/>
            </a:ln>
          </p:spPr>
          <p:txBody>
            <a:bodyPr rtlCol="0" anchor="ctr"/>
            <a:lstStyle/>
            <a:p>
              <a:endParaRPr lang="zh-CN" altLang="en-US"/>
            </a:p>
          </p:txBody>
        </p:sp>
        <p:sp>
          <p:nvSpPr>
            <p:cNvPr id="2837" name="任意多边形: 形状 2836">
              <a:extLst>
                <a:ext uri="{FF2B5EF4-FFF2-40B4-BE49-F238E27FC236}">
                  <a16:creationId xmlns:a16="http://schemas.microsoft.com/office/drawing/2014/main" id="{B61C2CB8-2949-59D1-BCBF-AD33182209F9}"/>
                </a:ext>
              </a:extLst>
            </p:cNvPr>
            <p:cNvSpPr/>
            <p:nvPr/>
          </p:nvSpPr>
          <p:spPr>
            <a:xfrm>
              <a:off x="4716450" y="4878632"/>
              <a:ext cx="2521" cy="4286"/>
            </a:xfrm>
            <a:custGeom>
              <a:avLst/>
              <a:gdLst>
                <a:gd name="connsiteX0" fmla="*/ 0 w 2521"/>
                <a:gd name="connsiteY0" fmla="*/ 4286 h 4286"/>
                <a:gd name="connsiteX1" fmla="*/ 1206 w 2521"/>
                <a:gd name="connsiteY1" fmla="*/ 0 h 4286"/>
                <a:gd name="connsiteX2" fmla="*/ 0 w 2521"/>
                <a:gd name="connsiteY2" fmla="*/ 4286 h 4286"/>
                <a:gd name="connsiteX3" fmla="*/ 0 w 2521"/>
                <a:gd name="connsiteY3" fmla="*/ 4286 h 4286"/>
              </a:gdLst>
              <a:ahLst/>
              <a:cxnLst>
                <a:cxn ang="0">
                  <a:pos x="connsiteX0" y="connsiteY0"/>
                </a:cxn>
                <a:cxn ang="0">
                  <a:pos x="connsiteX1" y="connsiteY1"/>
                </a:cxn>
                <a:cxn ang="0">
                  <a:pos x="connsiteX2" y="connsiteY2"/>
                </a:cxn>
                <a:cxn ang="0">
                  <a:pos x="connsiteX3" y="connsiteY3"/>
                </a:cxn>
              </a:cxnLst>
              <a:rect l="l" t="t" r="r" b="b"/>
              <a:pathLst>
                <a:path w="2521" h="4286">
                  <a:moveTo>
                    <a:pt x="0" y="4286"/>
                  </a:moveTo>
                  <a:cubicBezTo>
                    <a:pt x="400" y="2858"/>
                    <a:pt x="806" y="1429"/>
                    <a:pt x="1206" y="0"/>
                  </a:cubicBezTo>
                  <a:cubicBezTo>
                    <a:pt x="4241" y="2406"/>
                    <a:pt x="1246" y="3097"/>
                    <a:pt x="0" y="4286"/>
                  </a:cubicBezTo>
                  <a:lnTo>
                    <a:pt x="0" y="4286"/>
                  </a:lnTo>
                  <a:close/>
                </a:path>
              </a:pathLst>
            </a:custGeom>
            <a:grpFill/>
            <a:ln w="5715" cap="flat">
              <a:noFill/>
              <a:prstDash val="solid"/>
              <a:miter/>
            </a:ln>
          </p:spPr>
          <p:txBody>
            <a:bodyPr rtlCol="0" anchor="ctr"/>
            <a:lstStyle/>
            <a:p>
              <a:endParaRPr lang="zh-CN" altLang="en-US"/>
            </a:p>
          </p:txBody>
        </p:sp>
        <p:sp>
          <p:nvSpPr>
            <p:cNvPr id="2838" name="任意多边形: 形状 2837">
              <a:extLst>
                <a:ext uri="{FF2B5EF4-FFF2-40B4-BE49-F238E27FC236}">
                  <a16:creationId xmlns:a16="http://schemas.microsoft.com/office/drawing/2014/main" id="{5260D907-D10C-CB9C-2F8C-1DD603BD7DF0}"/>
                </a:ext>
              </a:extLst>
            </p:cNvPr>
            <p:cNvSpPr/>
            <p:nvPr/>
          </p:nvSpPr>
          <p:spPr>
            <a:xfrm>
              <a:off x="4715244" y="4890308"/>
              <a:ext cx="2451" cy="1596"/>
            </a:xfrm>
            <a:custGeom>
              <a:avLst/>
              <a:gdLst>
                <a:gd name="connsiteX0" fmla="*/ 2452 w 2451"/>
                <a:gd name="connsiteY0" fmla="*/ 937 h 1596"/>
                <a:gd name="connsiteX1" fmla="*/ 1149 w 2451"/>
                <a:gd name="connsiteY1" fmla="*/ 1595 h 1596"/>
                <a:gd name="connsiteX2" fmla="*/ 0 w 2451"/>
                <a:gd name="connsiteY2" fmla="*/ 720 h 1596"/>
                <a:gd name="connsiteX3" fmla="*/ 2452 w 2451"/>
                <a:gd name="connsiteY3" fmla="*/ 937 h 1596"/>
              </a:gdLst>
              <a:ahLst/>
              <a:cxnLst>
                <a:cxn ang="0">
                  <a:pos x="connsiteX0" y="connsiteY0"/>
                </a:cxn>
                <a:cxn ang="0">
                  <a:pos x="connsiteX1" y="connsiteY1"/>
                </a:cxn>
                <a:cxn ang="0">
                  <a:pos x="connsiteX2" y="connsiteY2"/>
                </a:cxn>
                <a:cxn ang="0">
                  <a:pos x="connsiteX3" y="connsiteY3"/>
                </a:cxn>
              </a:cxnLst>
              <a:rect l="l" t="t" r="r" b="b"/>
              <a:pathLst>
                <a:path w="2451" h="1596">
                  <a:moveTo>
                    <a:pt x="2452" y="937"/>
                  </a:moveTo>
                  <a:cubicBezTo>
                    <a:pt x="2017" y="1177"/>
                    <a:pt x="1560" y="1629"/>
                    <a:pt x="1149" y="1595"/>
                  </a:cubicBezTo>
                  <a:cubicBezTo>
                    <a:pt x="743" y="1560"/>
                    <a:pt x="383" y="1029"/>
                    <a:pt x="0" y="720"/>
                  </a:cubicBezTo>
                  <a:cubicBezTo>
                    <a:pt x="932" y="-309"/>
                    <a:pt x="1749" y="-234"/>
                    <a:pt x="2452" y="937"/>
                  </a:cubicBezTo>
                  <a:close/>
                </a:path>
              </a:pathLst>
            </a:custGeom>
            <a:grpFill/>
            <a:ln w="5715" cap="flat">
              <a:noFill/>
              <a:prstDash val="solid"/>
              <a:miter/>
            </a:ln>
          </p:spPr>
          <p:txBody>
            <a:bodyPr rtlCol="0" anchor="ctr"/>
            <a:lstStyle/>
            <a:p>
              <a:endParaRPr lang="zh-CN" altLang="en-US"/>
            </a:p>
          </p:txBody>
        </p:sp>
        <p:sp>
          <p:nvSpPr>
            <p:cNvPr id="2839" name="任意多边形: 形状 2838">
              <a:extLst>
                <a:ext uri="{FF2B5EF4-FFF2-40B4-BE49-F238E27FC236}">
                  <a16:creationId xmlns:a16="http://schemas.microsoft.com/office/drawing/2014/main" id="{6079DA81-56B0-AEBD-C626-05EE0504620F}"/>
                </a:ext>
              </a:extLst>
            </p:cNvPr>
            <p:cNvSpPr/>
            <p:nvPr/>
          </p:nvSpPr>
          <p:spPr>
            <a:xfrm>
              <a:off x="4647356" y="4938840"/>
              <a:ext cx="3320" cy="6566"/>
            </a:xfrm>
            <a:custGeom>
              <a:avLst/>
              <a:gdLst>
                <a:gd name="connsiteX0" fmla="*/ 3320 w 3320"/>
                <a:gd name="connsiteY0" fmla="*/ 6566 h 6566"/>
                <a:gd name="connsiteX1" fmla="*/ 0 w 3320"/>
                <a:gd name="connsiteY1" fmla="*/ 6532 h 6566"/>
                <a:gd name="connsiteX2" fmla="*/ 23 w 3320"/>
                <a:gd name="connsiteY2" fmla="*/ 0 h 6566"/>
                <a:gd name="connsiteX3" fmla="*/ 3320 w 3320"/>
                <a:gd name="connsiteY3" fmla="*/ 6566 h 6566"/>
              </a:gdLst>
              <a:ahLst/>
              <a:cxnLst>
                <a:cxn ang="0">
                  <a:pos x="connsiteX0" y="connsiteY0"/>
                </a:cxn>
                <a:cxn ang="0">
                  <a:pos x="connsiteX1" y="connsiteY1"/>
                </a:cxn>
                <a:cxn ang="0">
                  <a:pos x="connsiteX2" y="connsiteY2"/>
                </a:cxn>
                <a:cxn ang="0">
                  <a:pos x="connsiteX3" y="connsiteY3"/>
                </a:cxn>
              </a:cxnLst>
              <a:rect l="l" t="t" r="r" b="b"/>
              <a:pathLst>
                <a:path w="3320" h="6566">
                  <a:moveTo>
                    <a:pt x="3320" y="6566"/>
                  </a:moveTo>
                  <a:cubicBezTo>
                    <a:pt x="2217" y="6555"/>
                    <a:pt x="1109" y="6543"/>
                    <a:pt x="0" y="6532"/>
                  </a:cubicBezTo>
                  <a:cubicBezTo>
                    <a:pt x="6" y="4355"/>
                    <a:pt x="17" y="2177"/>
                    <a:pt x="23" y="0"/>
                  </a:cubicBezTo>
                  <a:cubicBezTo>
                    <a:pt x="2669" y="1417"/>
                    <a:pt x="3252" y="3863"/>
                    <a:pt x="3320" y="6566"/>
                  </a:cubicBezTo>
                  <a:close/>
                </a:path>
              </a:pathLst>
            </a:custGeom>
            <a:grpFill/>
            <a:ln w="5715" cap="flat">
              <a:noFill/>
              <a:prstDash val="solid"/>
              <a:miter/>
            </a:ln>
          </p:spPr>
          <p:txBody>
            <a:bodyPr rtlCol="0" anchor="ctr"/>
            <a:lstStyle/>
            <a:p>
              <a:endParaRPr lang="zh-CN" altLang="en-US"/>
            </a:p>
          </p:txBody>
        </p:sp>
        <p:sp>
          <p:nvSpPr>
            <p:cNvPr id="2840" name="任意多边形: 形状 2839">
              <a:extLst>
                <a:ext uri="{FF2B5EF4-FFF2-40B4-BE49-F238E27FC236}">
                  <a16:creationId xmlns:a16="http://schemas.microsoft.com/office/drawing/2014/main" id="{6FBB7800-72F5-69AF-F688-6BB0CF773390}"/>
                </a:ext>
              </a:extLst>
            </p:cNvPr>
            <p:cNvSpPr/>
            <p:nvPr/>
          </p:nvSpPr>
          <p:spPr>
            <a:xfrm>
              <a:off x="4759170" y="4974050"/>
              <a:ext cx="2580" cy="4280"/>
            </a:xfrm>
            <a:custGeom>
              <a:avLst/>
              <a:gdLst>
                <a:gd name="connsiteX0" fmla="*/ 0 w 2580"/>
                <a:gd name="connsiteY0" fmla="*/ 4246 h 4280"/>
                <a:gd name="connsiteX1" fmla="*/ 1269 w 2580"/>
                <a:gd name="connsiteY1" fmla="*/ 0 h 4280"/>
                <a:gd name="connsiteX2" fmla="*/ 46 w 2580"/>
                <a:gd name="connsiteY2" fmla="*/ 4281 h 4280"/>
                <a:gd name="connsiteX3" fmla="*/ 0 w 2580"/>
                <a:gd name="connsiteY3" fmla="*/ 4246 h 4280"/>
              </a:gdLst>
              <a:ahLst/>
              <a:cxnLst>
                <a:cxn ang="0">
                  <a:pos x="connsiteX0" y="connsiteY0"/>
                </a:cxn>
                <a:cxn ang="0">
                  <a:pos x="connsiteX1" y="connsiteY1"/>
                </a:cxn>
                <a:cxn ang="0">
                  <a:pos x="connsiteX2" y="connsiteY2"/>
                </a:cxn>
                <a:cxn ang="0">
                  <a:pos x="connsiteX3" y="connsiteY3"/>
                </a:cxn>
              </a:cxnLst>
              <a:rect l="l" t="t" r="r" b="b"/>
              <a:pathLst>
                <a:path w="2580" h="4280">
                  <a:moveTo>
                    <a:pt x="0" y="4246"/>
                  </a:moveTo>
                  <a:cubicBezTo>
                    <a:pt x="423" y="2829"/>
                    <a:pt x="846" y="1418"/>
                    <a:pt x="1269" y="0"/>
                  </a:cubicBezTo>
                  <a:cubicBezTo>
                    <a:pt x="4252" y="2401"/>
                    <a:pt x="1400" y="3126"/>
                    <a:pt x="46" y="4281"/>
                  </a:cubicBezTo>
                  <a:lnTo>
                    <a:pt x="0" y="4246"/>
                  </a:lnTo>
                  <a:close/>
                </a:path>
              </a:pathLst>
            </a:custGeom>
            <a:grpFill/>
            <a:ln w="5715" cap="flat">
              <a:noFill/>
              <a:prstDash val="solid"/>
              <a:miter/>
            </a:ln>
          </p:spPr>
          <p:txBody>
            <a:bodyPr rtlCol="0" anchor="ctr"/>
            <a:lstStyle/>
            <a:p>
              <a:endParaRPr lang="zh-CN" altLang="en-US"/>
            </a:p>
          </p:txBody>
        </p:sp>
        <p:sp>
          <p:nvSpPr>
            <p:cNvPr id="2841" name="任意多边形: 形状 2840">
              <a:extLst>
                <a:ext uri="{FF2B5EF4-FFF2-40B4-BE49-F238E27FC236}">
                  <a16:creationId xmlns:a16="http://schemas.microsoft.com/office/drawing/2014/main" id="{4D7C5863-E484-F139-7F2C-E5602C9D7AE8}"/>
                </a:ext>
              </a:extLst>
            </p:cNvPr>
            <p:cNvSpPr/>
            <p:nvPr/>
          </p:nvSpPr>
          <p:spPr>
            <a:xfrm>
              <a:off x="4673696" y="5044036"/>
              <a:ext cx="3251" cy="6646"/>
            </a:xfrm>
            <a:custGeom>
              <a:avLst/>
              <a:gdLst>
                <a:gd name="connsiteX0" fmla="*/ 0 w 3251"/>
                <a:gd name="connsiteY0" fmla="*/ 6646 h 6646"/>
                <a:gd name="connsiteX1" fmla="*/ 3252 w 3251"/>
                <a:gd name="connsiteY1" fmla="*/ 0 h 6646"/>
                <a:gd name="connsiteX2" fmla="*/ 0 w 3251"/>
                <a:gd name="connsiteY2" fmla="*/ 6646 h 6646"/>
              </a:gdLst>
              <a:ahLst/>
              <a:cxnLst>
                <a:cxn ang="0">
                  <a:pos x="connsiteX0" y="connsiteY0"/>
                </a:cxn>
                <a:cxn ang="0">
                  <a:pos x="connsiteX1" y="connsiteY1"/>
                </a:cxn>
                <a:cxn ang="0">
                  <a:pos x="connsiteX2" y="connsiteY2"/>
                </a:cxn>
              </a:cxnLst>
              <a:rect l="l" t="t" r="r" b="b"/>
              <a:pathLst>
                <a:path w="3251" h="6646">
                  <a:moveTo>
                    <a:pt x="0" y="6646"/>
                  </a:moveTo>
                  <a:cubicBezTo>
                    <a:pt x="80" y="3937"/>
                    <a:pt x="674" y="1486"/>
                    <a:pt x="3252" y="0"/>
                  </a:cubicBezTo>
                  <a:cubicBezTo>
                    <a:pt x="3229" y="2738"/>
                    <a:pt x="2669" y="5206"/>
                    <a:pt x="0" y="6646"/>
                  </a:cubicBezTo>
                  <a:close/>
                </a:path>
              </a:pathLst>
            </a:custGeom>
            <a:grpFill/>
            <a:ln w="5715" cap="flat">
              <a:noFill/>
              <a:prstDash val="solid"/>
              <a:miter/>
            </a:ln>
          </p:spPr>
          <p:txBody>
            <a:bodyPr rtlCol="0" anchor="ctr"/>
            <a:lstStyle/>
            <a:p>
              <a:endParaRPr lang="zh-CN" altLang="en-US"/>
            </a:p>
          </p:txBody>
        </p:sp>
        <p:sp>
          <p:nvSpPr>
            <p:cNvPr id="2842" name="任意多边形: 形状 2841">
              <a:extLst>
                <a:ext uri="{FF2B5EF4-FFF2-40B4-BE49-F238E27FC236}">
                  <a16:creationId xmlns:a16="http://schemas.microsoft.com/office/drawing/2014/main" id="{51106459-7A10-A863-DC10-8F1A17D9DC2B}"/>
                </a:ext>
              </a:extLst>
            </p:cNvPr>
            <p:cNvSpPr/>
            <p:nvPr/>
          </p:nvSpPr>
          <p:spPr>
            <a:xfrm>
              <a:off x="4647361" y="5073714"/>
              <a:ext cx="1693" cy="3286"/>
            </a:xfrm>
            <a:custGeom>
              <a:avLst/>
              <a:gdLst>
                <a:gd name="connsiteX0" fmla="*/ 23 w 1693"/>
                <a:gd name="connsiteY0" fmla="*/ 3286 h 3286"/>
                <a:gd name="connsiteX1" fmla="*/ 0 w 1693"/>
                <a:gd name="connsiteY1" fmla="*/ 0 h 3286"/>
                <a:gd name="connsiteX2" fmla="*/ 23 w 1693"/>
                <a:gd name="connsiteY2" fmla="*/ 3286 h 3286"/>
              </a:gdLst>
              <a:ahLst/>
              <a:cxnLst>
                <a:cxn ang="0">
                  <a:pos x="connsiteX0" y="connsiteY0"/>
                </a:cxn>
                <a:cxn ang="0">
                  <a:pos x="connsiteX1" y="connsiteY1"/>
                </a:cxn>
                <a:cxn ang="0">
                  <a:pos x="connsiteX2" y="connsiteY2"/>
                </a:cxn>
              </a:cxnLst>
              <a:rect l="l" t="t" r="r" b="b"/>
              <a:pathLst>
                <a:path w="1693" h="3286">
                  <a:moveTo>
                    <a:pt x="23" y="3286"/>
                  </a:moveTo>
                  <a:cubicBezTo>
                    <a:pt x="17" y="2189"/>
                    <a:pt x="6" y="1097"/>
                    <a:pt x="0" y="0"/>
                  </a:cubicBezTo>
                  <a:cubicBezTo>
                    <a:pt x="2240" y="1080"/>
                    <a:pt x="2269" y="2172"/>
                    <a:pt x="23" y="3286"/>
                  </a:cubicBezTo>
                  <a:close/>
                </a:path>
              </a:pathLst>
            </a:custGeom>
            <a:grpFill/>
            <a:ln w="5715" cap="flat">
              <a:noFill/>
              <a:prstDash val="solid"/>
              <a:miter/>
            </a:ln>
          </p:spPr>
          <p:txBody>
            <a:bodyPr rtlCol="0" anchor="ctr"/>
            <a:lstStyle/>
            <a:p>
              <a:endParaRPr lang="zh-CN" altLang="en-US"/>
            </a:p>
          </p:txBody>
        </p:sp>
        <p:sp>
          <p:nvSpPr>
            <p:cNvPr id="2843" name="任意多边形: 形状 2842">
              <a:extLst>
                <a:ext uri="{FF2B5EF4-FFF2-40B4-BE49-F238E27FC236}">
                  <a16:creationId xmlns:a16="http://schemas.microsoft.com/office/drawing/2014/main" id="{0D7C4BBD-56C6-03E3-5EC8-CE3766738C73}"/>
                </a:ext>
              </a:extLst>
            </p:cNvPr>
            <p:cNvSpPr/>
            <p:nvPr/>
          </p:nvSpPr>
          <p:spPr>
            <a:xfrm>
              <a:off x="4669050" y="5053968"/>
              <a:ext cx="1354" cy="1360"/>
            </a:xfrm>
            <a:custGeom>
              <a:avLst/>
              <a:gdLst>
                <a:gd name="connsiteX0" fmla="*/ 1354 w 1354"/>
                <a:gd name="connsiteY0" fmla="*/ 0 h 1360"/>
                <a:gd name="connsiteX1" fmla="*/ 606 w 1354"/>
                <a:gd name="connsiteY1" fmla="*/ 1360 h 1360"/>
                <a:gd name="connsiteX2" fmla="*/ 0 w 1354"/>
                <a:gd name="connsiteY2" fmla="*/ 754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54"/>
                  </a:lnTo>
                  <a:close/>
                </a:path>
              </a:pathLst>
            </a:custGeom>
            <a:grpFill/>
            <a:ln w="5715" cap="flat">
              <a:noFill/>
              <a:prstDash val="solid"/>
              <a:miter/>
            </a:ln>
          </p:spPr>
          <p:txBody>
            <a:bodyPr rtlCol="0" anchor="ctr"/>
            <a:lstStyle/>
            <a:p>
              <a:endParaRPr lang="zh-CN" altLang="en-US"/>
            </a:p>
          </p:txBody>
        </p:sp>
        <p:sp>
          <p:nvSpPr>
            <p:cNvPr id="2844" name="任意多边形: 形状 2843">
              <a:extLst>
                <a:ext uri="{FF2B5EF4-FFF2-40B4-BE49-F238E27FC236}">
                  <a16:creationId xmlns:a16="http://schemas.microsoft.com/office/drawing/2014/main" id="{7940D2C5-2D64-D3B0-527E-E707C6EA9A07}"/>
                </a:ext>
              </a:extLst>
            </p:cNvPr>
            <p:cNvSpPr/>
            <p:nvPr/>
          </p:nvSpPr>
          <p:spPr>
            <a:xfrm>
              <a:off x="4670410" y="5050556"/>
              <a:ext cx="3286" cy="3417"/>
            </a:xfrm>
            <a:custGeom>
              <a:avLst/>
              <a:gdLst>
                <a:gd name="connsiteX0" fmla="*/ 63 w 3286"/>
                <a:gd name="connsiteY0" fmla="*/ 0 h 3417"/>
                <a:gd name="connsiteX1" fmla="*/ 3286 w 3286"/>
                <a:gd name="connsiteY1" fmla="*/ 126 h 3417"/>
                <a:gd name="connsiteX2" fmla="*/ 0 w 3286"/>
                <a:gd name="connsiteY2" fmla="*/ 3418 h 3417"/>
                <a:gd name="connsiteX3" fmla="*/ 63 w 3286"/>
                <a:gd name="connsiteY3" fmla="*/ 0 h 3417"/>
              </a:gdLst>
              <a:ahLst/>
              <a:cxnLst>
                <a:cxn ang="0">
                  <a:pos x="connsiteX0" y="connsiteY0"/>
                </a:cxn>
                <a:cxn ang="0">
                  <a:pos x="connsiteX1" y="connsiteY1"/>
                </a:cxn>
                <a:cxn ang="0">
                  <a:pos x="connsiteX2" y="connsiteY2"/>
                </a:cxn>
                <a:cxn ang="0">
                  <a:pos x="connsiteX3" y="connsiteY3"/>
                </a:cxn>
              </a:cxnLst>
              <a:rect l="l" t="t" r="r" b="b"/>
              <a:pathLst>
                <a:path w="3286" h="3417">
                  <a:moveTo>
                    <a:pt x="63" y="0"/>
                  </a:moveTo>
                  <a:cubicBezTo>
                    <a:pt x="1137" y="74"/>
                    <a:pt x="2206" y="114"/>
                    <a:pt x="3286" y="126"/>
                  </a:cubicBezTo>
                  <a:cubicBezTo>
                    <a:pt x="2189" y="1223"/>
                    <a:pt x="1091" y="2320"/>
                    <a:pt x="0" y="3418"/>
                  </a:cubicBezTo>
                  <a:cubicBezTo>
                    <a:pt x="17" y="2275"/>
                    <a:pt x="40" y="1137"/>
                    <a:pt x="63" y="0"/>
                  </a:cubicBezTo>
                  <a:close/>
                </a:path>
              </a:pathLst>
            </a:custGeom>
            <a:grpFill/>
            <a:ln w="5715" cap="flat">
              <a:noFill/>
              <a:prstDash val="solid"/>
              <a:miter/>
            </a:ln>
          </p:spPr>
          <p:txBody>
            <a:bodyPr rtlCol="0" anchor="ctr"/>
            <a:lstStyle/>
            <a:p>
              <a:endParaRPr lang="zh-CN" altLang="en-US"/>
            </a:p>
          </p:txBody>
        </p:sp>
        <p:sp>
          <p:nvSpPr>
            <p:cNvPr id="2845" name="任意多边形: 形状 2844">
              <a:extLst>
                <a:ext uri="{FF2B5EF4-FFF2-40B4-BE49-F238E27FC236}">
                  <a16:creationId xmlns:a16="http://schemas.microsoft.com/office/drawing/2014/main" id="{0F10E11E-0034-27AA-F0C2-C599D756CCF4}"/>
                </a:ext>
              </a:extLst>
            </p:cNvPr>
            <p:cNvSpPr/>
            <p:nvPr/>
          </p:nvSpPr>
          <p:spPr>
            <a:xfrm>
              <a:off x="4728143" y="4991492"/>
              <a:ext cx="1485" cy="3194"/>
            </a:xfrm>
            <a:custGeom>
              <a:avLst/>
              <a:gdLst>
                <a:gd name="connsiteX0" fmla="*/ 1486 w 1485"/>
                <a:gd name="connsiteY0" fmla="*/ 3195 h 3194"/>
                <a:gd name="connsiteX1" fmla="*/ 211 w 1485"/>
                <a:gd name="connsiteY1" fmla="*/ 932 h 3194"/>
                <a:gd name="connsiteX2" fmla="*/ 1469 w 1485"/>
                <a:gd name="connsiteY2" fmla="*/ 0 h 3194"/>
                <a:gd name="connsiteX3" fmla="*/ 1486 w 1485"/>
                <a:gd name="connsiteY3" fmla="*/ 3195 h 3194"/>
              </a:gdLst>
              <a:ahLst/>
              <a:cxnLst>
                <a:cxn ang="0">
                  <a:pos x="connsiteX0" y="connsiteY0"/>
                </a:cxn>
                <a:cxn ang="0">
                  <a:pos x="connsiteX1" y="connsiteY1"/>
                </a:cxn>
                <a:cxn ang="0">
                  <a:pos x="connsiteX2" y="connsiteY2"/>
                </a:cxn>
                <a:cxn ang="0">
                  <a:pos x="connsiteX3" y="connsiteY3"/>
                </a:cxn>
              </a:cxnLst>
              <a:rect l="l" t="t" r="r" b="b"/>
              <a:pathLst>
                <a:path w="1485" h="3194">
                  <a:moveTo>
                    <a:pt x="1486" y="3195"/>
                  </a:moveTo>
                  <a:cubicBezTo>
                    <a:pt x="183" y="2772"/>
                    <a:pt x="-326" y="1972"/>
                    <a:pt x="211" y="932"/>
                  </a:cubicBezTo>
                  <a:cubicBezTo>
                    <a:pt x="429" y="515"/>
                    <a:pt x="1040" y="309"/>
                    <a:pt x="1469" y="0"/>
                  </a:cubicBezTo>
                  <a:cubicBezTo>
                    <a:pt x="1463" y="1069"/>
                    <a:pt x="1469" y="2132"/>
                    <a:pt x="1486" y="3195"/>
                  </a:cubicBezTo>
                  <a:close/>
                </a:path>
              </a:pathLst>
            </a:custGeom>
            <a:grpFill/>
            <a:ln w="5715" cap="flat">
              <a:noFill/>
              <a:prstDash val="solid"/>
              <a:miter/>
            </a:ln>
          </p:spPr>
          <p:txBody>
            <a:bodyPr rtlCol="0" anchor="ctr"/>
            <a:lstStyle/>
            <a:p>
              <a:endParaRPr lang="zh-CN" altLang="en-US"/>
            </a:p>
          </p:txBody>
        </p:sp>
        <p:sp>
          <p:nvSpPr>
            <p:cNvPr id="2846" name="任意多边形: 形状 2845">
              <a:extLst>
                <a:ext uri="{FF2B5EF4-FFF2-40B4-BE49-F238E27FC236}">
                  <a16:creationId xmlns:a16="http://schemas.microsoft.com/office/drawing/2014/main" id="{D3EF174C-7FF9-C1F2-D186-46C68C20A87B}"/>
                </a:ext>
              </a:extLst>
            </p:cNvPr>
            <p:cNvSpPr/>
            <p:nvPr/>
          </p:nvSpPr>
          <p:spPr>
            <a:xfrm>
              <a:off x="4757756" y="4978296"/>
              <a:ext cx="1459" cy="1355"/>
            </a:xfrm>
            <a:custGeom>
              <a:avLst/>
              <a:gdLst>
                <a:gd name="connsiteX0" fmla="*/ 1460 w 1459"/>
                <a:gd name="connsiteY0" fmla="*/ 34 h 1355"/>
                <a:gd name="connsiteX1" fmla="*/ 700 w 1459"/>
                <a:gd name="connsiteY1" fmla="*/ 1354 h 1355"/>
                <a:gd name="connsiteX2" fmla="*/ 1414 w 1459"/>
                <a:gd name="connsiteY2" fmla="*/ 0 h 1355"/>
                <a:gd name="connsiteX3" fmla="*/ 1460 w 1459"/>
                <a:gd name="connsiteY3" fmla="*/ 34 h 1355"/>
              </a:gdLst>
              <a:ahLst/>
              <a:cxnLst>
                <a:cxn ang="0">
                  <a:pos x="connsiteX0" y="connsiteY0"/>
                </a:cxn>
                <a:cxn ang="0">
                  <a:pos x="connsiteX1" y="connsiteY1"/>
                </a:cxn>
                <a:cxn ang="0">
                  <a:pos x="connsiteX2" y="connsiteY2"/>
                </a:cxn>
                <a:cxn ang="0">
                  <a:pos x="connsiteX3" y="connsiteY3"/>
                </a:cxn>
              </a:cxnLst>
              <a:rect l="l" t="t" r="r" b="b"/>
              <a:pathLst>
                <a:path w="1459" h="1355">
                  <a:moveTo>
                    <a:pt x="1460" y="34"/>
                  </a:moveTo>
                  <a:cubicBezTo>
                    <a:pt x="1202" y="497"/>
                    <a:pt x="848" y="1389"/>
                    <a:pt x="700" y="1354"/>
                  </a:cubicBezTo>
                  <a:cubicBezTo>
                    <a:pt x="-438" y="1109"/>
                    <a:pt x="-181" y="577"/>
                    <a:pt x="1414" y="0"/>
                  </a:cubicBezTo>
                  <a:cubicBezTo>
                    <a:pt x="1414" y="0"/>
                    <a:pt x="1460" y="34"/>
                    <a:pt x="1460" y="34"/>
                  </a:cubicBezTo>
                  <a:close/>
                </a:path>
              </a:pathLst>
            </a:custGeom>
            <a:grpFill/>
            <a:ln w="5715" cap="flat">
              <a:noFill/>
              <a:prstDash val="solid"/>
              <a:miter/>
            </a:ln>
          </p:spPr>
          <p:txBody>
            <a:bodyPr rtlCol="0" anchor="ctr"/>
            <a:lstStyle/>
            <a:p>
              <a:endParaRPr lang="zh-CN" altLang="en-US"/>
            </a:p>
          </p:txBody>
        </p:sp>
        <p:sp>
          <p:nvSpPr>
            <p:cNvPr id="2847" name="任意多边形: 形状 2846">
              <a:extLst>
                <a:ext uri="{FF2B5EF4-FFF2-40B4-BE49-F238E27FC236}">
                  <a16:creationId xmlns:a16="http://schemas.microsoft.com/office/drawing/2014/main" id="{E509EA9B-2362-90FE-57A0-6522B5C76138}"/>
                </a:ext>
              </a:extLst>
            </p:cNvPr>
            <p:cNvSpPr/>
            <p:nvPr/>
          </p:nvSpPr>
          <p:spPr>
            <a:xfrm>
              <a:off x="4824966" y="4891422"/>
              <a:ext cx="1371" cy="1365"/>
            </a:xfrm>
            <a:custGeom>
              <a:avLst/>
              <a:gdLst>
                <a:gd name="connsiteX0" fmla="*/ 0 w 1371"/>
                <a:gd name="connsiteY0" fmla="*/ 1366 h 1365"/>
                <a:gd name="connsiteX1" fmla="*/ 754 w 1371"/>
                <a:gd name="connsiteY1" fmla="*/ 0 h 1365"/>
                <a:gd name="connsiteX2" fmla="*/ 1372 w 1371"/>
                <a:gd name="connsiteY2" fmla="*/ 617 h 1365"/>
              </a:gdLst>
              <a:ahLst/>
              <a:cxnLst>
                <a:cxn ang="0">
                  <a:pos x="connsiteX0" y="connsiteY0"/>
                </a:cxn>
                <a:cxn ang="0">
                  <a:pos x="connsiteX1" y="connsiteY1"/>
                </a:cxn>
                <a:cxn ang="0">
                  <a:pos x="connsiteX2" y="connsiteY2"/>
                </a:cxn>
              </a:cxnLst>
              <a:rect l="l" t="t" r="r" b="b"/>
              <a:pathLst>
                <a:path w="1371" h="1365">
                  <a:moveTo>
                    <a:pt x="0" y="1366"/>
                  </a:moveTo>
                  <a:lnTo>
                    <a:pt x="754" y="0"/>
                  </a:lnTo>
                  <a:lnTo>
                    <a:pt x="1372" y="617"/>
                  </a:lnTo>
                  <a:close/>
                </a:path>
              </a:pathLst>
            </a:custGeom>
            <a:grpFill/>
            <a:ln w="5715" cap="flat">
              <a:noFill/>
              <a:prstDash val="solid"/>
              <a:miter/>
            </a:ln>
          </p:spPr>
          <p:txBody>
            <a:bodyPr rtlCol="0" anchor="ctr"/>
            <a:lstStyle/>
            <a:p>
              <a:endParaRPr lang="zh-CN" altLang="en-US"/>
            </a:p>
          </p:txBody>
        </p:sp>
        <p:sp>
          <p:nvSpPr>
            <p:cNvPr id="2848" name="任意多边形: 形状 2847">
              <a:extLst>
                <a:ext uri="{FF2B5EF4-FFF2-40B4-BE49-F238E27FC236}">
                  <a16:creationId xmlns:a16="http://schemas.microsoft.com/office/drawing/2014/main" id="{FFB8B663-30C2-1D91-9279-CA60F70E2F4E}"/>
                </a:ext>
              </a:extLst>
            </p:cNvPr>
            <p:cNvSpPr/>
            <p:nvPr/>
          </p:nvSpPr>
          <p:spPr>
            <a:xfrm>
              <a:off x="4715052" y="4882918"/>
              <a:ext cx="1394" cy="1292"/>
            </a:xfrm>
            <a:custGeom>
              <a:avLst/>
              <a:gdLst>
                <a:gd name="connsiteX0" fmla="*/ 1392 w 1394"/>
                <a:gd name="connsiteY0" fmla="*/ 0 h 1292"/>
                <a:gd name="connsiteX1" fmla="*/ 655 w 1394"/>
                <a:gd name="connsiteY1" fmla="*/ 1292 h 1292"/>
                <a:gd name="connsiteX2" fmla="*/ 1392 w 1394"/>
                <a:gd name="connsiteY2" fmla="*/ 0 h 1292"/>
                <a:gd name="connsiteX3" fmla="*/ 1392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2" y="0"/>
                  </a:moveTo>
                  <a:cubicBezTo>
                    <a:pt x="1141" y="451"/>
                    <a:pt x="804" y="1326"/>
                    <a:pt x="655" y="1292"/>
                  </a:cubicBezTo>
                  <a:cubicBezTo>
                    <a:pt x="-425" y="1057"/>
                    <a:pt x="-162" y="549"/>
                    <a:pt x="1392" y="0"/>
                  </a:cubicBezTo>
                  <a:cubicBezTo>
                    <a:pt x="1398" y="0"/>
                    <a:pt x="1392" y="0"/>
                    <a:pt x="1392" y="0"/>
                  </a:cubicBezTo>
                  <a:close/>
                </a:path>
              </a:pathLst>
            </a:custGeom>
            <a:grpFill/>
            <a:ln w="5715" cap="flat">
              <a:noFill/>
              <a:prstDash val="solid"/>
              <a:miter/>
            </a:ln>
          </p:spPr>
          <p:txBody>
            <a:bodyPr rtlCol="0" anchor="ctr"/>
            <a:lstStyle/>
            <a:p>
              <a:endParaRPr lang="zh-CN" altLang="en-US"/>
            </a:p>
          </p:txBody>
        </p:sp>
        <p:sp>
          <p:nvSpPr>
            <p:cNvPr id="2849" name="任意多边形: 形状 2848">
              <a:extLst>
                <a:ext uri="{FF2B5EF4-FFF2-40B4-BE49-F238E27FC236}">
                  <a16:creationId xmlns:a16="http://schemas.microsoft.com/office/drawing/2014/main" id="{3A324AB6-24C2-B559-6175-CBF1387C3364}"/>
                </a:ext>
              </a:extLst>
            </p:cNvPr>
            <p:cNvSpPr/>
            <p:nvPr/>
          </p:nvSpPr>
          <p:spPr>
            <a:xfrm>
              <a:off x="4887448" y="4836867"/>
              <a:ext cx="1297" cy="1399"/>
            </a:xfrm>
            <a:custGeom>
              <a:avLst/>
              <a:gdLst>
                <a:gd name="connsiteX0" fmla="*/ 0 w 1297"/>
                <a:gd name="connsiteY0" fmla="*/ 0 h 1399"/>
                <a:gd name="connsiteX1" fmla="*/ 1297 w 1297"/>
                <a:gd name="connsiteY1" fmla="*/ 731 h 1399"/>
                <a:gd name="connsiteX2" fmla="*/ 0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2" y="251"/>
                    <a:pt x="1326" y="588"/>
                    <a:pt x="1297" y="731"/>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2850" name="任意多边形: 形状 2849">
              <a:extLst>
                <a:ext uri="{FF2B5EF4-FFF2-40B4-BE49-F238E27FC236}">
                  <a16:creationId xmlns:a16="http://schemas.microsoft.com/office/drawing/2014/main" id="{5D62C252-B8D1-6416-8890-9EDB649F9792}"/>
                </a:ext>
              </a:extLst>
            </p:cNvPr>
            <p:cNvSpPr/>
            <p:nvPr/>
          </p:nvSpPr>
          <p:spPr>
            <a:xfrm>
              <a:off x="4890700" y="4830277"/>
              <a:ext cx="3326" cy="3303"/>
            </a:xfrm>
            <a:custGeom>
              <a:avLst/>
              <a:gdLst>
                <a:gd name="connsiteX0" fmla="*/ 0 w 3326"/>
                <a:gd name="connsiteY0" fmla="*/ 3303 h 3303"/>
                <a:gd name="connsiteX1" fmla="*/ 3326 w 3326"/>
                <a:gd name="connsiteY1" fmla="*/ 0 h 3303"/>
                <a:gd name="connsiteX2" fmla="*/ 0 w 3326"/>
                <a:gd name="connsiteY2" fmla="*/ 3303 h 3303"/>
              </a:gdLst>
              <a:ahLst/>
              <a:cxnLst>
                <a:cxn ang="0">
                  <a:pos x="connsiteX0" y="connsiteY0"/>
                </a:cxn>
                <a:cxn ang="0">
                  <a:pos x="connsiteX1" y="connsiteY1"/>
                </a:cxn>
                <a:cxn ang="0">
                  <a:pos x="connsiteX2" y="connsiteY2"/>
                </a:cxn>
              </a:cxnLst>
              <a:rect l="l" t="t" r="r" b="b"/>
              <a:pathLst>
                <a:path w="3326" h="3303">
                  <a:moveTo>
                    <a:pt x="0" y="3303"/>
                  </a:moveTo>
                  <a:cubicBezTo>
                    <a:pt x="1109" y="2200"/>
                    <a:pt x="2217" y="1097"/>
                    <a:pt x="3326" y="0"/>
                  </a:cubicBezTo>
                  <a:cubicBezTo>
                    <a:pt x="2217" y="1097"/>
                    <a:pt x="1109" y="2200"/>
                    <a:pt x="0" y="3303"/>
                  </a:cubicBezTo>
                  <a:close/>
                </a:path>
              </a:pathLst>
            </a:custGeom>
            <a:grpFill/>
            <a:ln w="5715" cap="flat">
              <a:noFill/>
              <a:prstDash val="solid"/>
              <a:miter/>
            </a:ln>
          </p:spPr>
          <p:txBody>
            <a:bodyPr rtlCol="0" anchor="ctr"/>
            <a:lstStyle/>
            <a:p>
              <a:endParaRPr lang="zh-CN" altLang="en-US"/>
            </a:p>
          </p:txBody>
        </p:sp>
        <p:sp>
          <p:nvSpPr>
            <p:cNvPr id="2851" name="任意多边形: 形状 2850">
              <a:extLst>
                <a:ext uri="{FF2B5EF4-FFF2-40B4-BE49-F238E27FC236}">
                  <a16:creationId xmlns:a16="http://schemas.microsoft.com/office/drawing/2014/main" id="{6C4DC8BF-99CC-DCFE-006F-3A48504CAE6D}"/>
                </a:ext>
              </a:extLst>
            </p:cNvPr>
            <p:cNvSpPr/>
            <p:nvPr/>
          </p:nvSpPr>
          <p:spPr>
            <a:xfrm>
              <a:off x="4732886" y="4751199"/>
              <a:ext cx="26317" cy="24096"/>
            </a:xfrm>
            <a:custGeom>
              <a:avLst/>
              <a:gdLst>
                <a:gd name="connsiteX0" fmla="*/ 26318 w 26317"/>
                <a:gd name="connsiteY0" fmla="*/ 16590 h 24096"/>
                <a:gd name="connsiteX1" fmla="*/ 14688 w 26317"/>
                <a:gd name="connsiteY1" fmla="*/ 21082 h 24096"/>
                <a:gd name="connsiteX2" fmla="*/ 0 w 26317"/>
                <a:gd name="connsiteY2" fmla="*/ 23168 h 24096"/>
                <a:gd name="connsiteX3" fmla="*/ 21723 w 26317"/>
                <a:gd name="connsiteY3" fmla="*/ 0 h 24096"/>
                <a:gd name="connsiteX4" fmla="*/ 21317 w 26317"/>
                <a:gd name="connsiteY4" fmla="*/ 10527 h 24096"/>
                <a:gd name="connsiteX5" fmla="*/ 26318 w 26317"/>
                <a:gd name="connsiteY5" fmla="*/ 16590 h 24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7" h="24096">
                  <a:moveTo>
                    <a:pt x="26318" y="16590"/>
                  </a:moveTo>
                  <a:cubicBezTo>
                    <a:pt x="21871" y="16619"/>
                    <a:pt x="17637" y="18345"/>
                    <a:pt x="14688" y="21082"/>
                  </a:cubicBezTo>
                  <a:cubicBezTo>
                    <a:pt x="9933" y="25506"/>
                    <a:pt x="5086" y="23986"/>
                    <a:pt x="0" y="23168"/>
                  </a:cubicBezTo>
                  <a:cubicBezTo>
                    <a:pt x="4658" y="12567"/>
                    <a:pt x="18499" y="12533"/>
                    <a:pt x="21723" y="0"/>
                  </a:cubicBezTo>
                  <a:cubicBezTo>
                    <a:pt x="26969" y="6492"/>
                    <a:pt x="19500" y="7321"/>
                    <a:pt x="21317" y="10527"/>
                  </a:cubicBezTo>
                  <a:cubicBezTo>
                    <a:pt x="22591" y="12773"/>
                    <a:pt x="24626" y="14590"/>
                    <a:pt x="26318" y="16590"/>
                  </a:cubicBezTo>
                  <a:close/>
                </a:path>
              </a:pathLst>
            </a:custGeom>
            <a:grpFill/>
            <a:ln w="5715" cap="flat">
              <a:noFill/>
              <a:prstDash val="solid"/>
              <a:miter/>
            </a:ln>
          </p:spPr>
          <p:txBody>
            <a:bodyPr rtlCol="0" anchor="ctr"/>
            <a:lstStyle/>
            <a:p>
              <a:endParaRPr lang="zh-CN" altLang="en-US"/>
            </a:p>
          </p:txBody>
        </p:sp>
        <p:sp>
          <p:nvSpPr>
            <p:cNvPr id="2852" name="任意多边形: 形状 2851">
              <a:extLst>
                <a:ext uri="{FF2B5EF4-FFF2-40B4-BE49-F238E27FC236}">
                  <a16:creationId xmlns:a16="http://schemas.microsoft.com/office/drawing/2014/main" id="{B047274A-EF77-F693-070B-6A4C57AB7273}"/>
                </a:ext>
              </a:extLst>
            </p:cNvPr>
            <p:cNvSpPr/>
            <p:nvPr/>
          </p:nvSpPr>
          <p:spPr>
            <a:xfrm>
              <a:off x="4760074" y="4718458"/>
              <a:ext cx="12280" cy="14560"/>
            </a:xfrm>
            <a:custGeom>
              <a:avLst/>
              <a:gdLst>
                <a:gd name="connsiteX0" fmla="*/ 9011 w 12280"/>
                <a:gd name="connsiteY0" fmla="*/ 0 h 14560"/>
                <a:gd name="connsiteX1" fmla="*/ 12280 w 12280"/>
                <a:gd name="connsiteY1" fmla="*/ 6561 h 14560"/>
                <a:gd name="connsiteX2" fmla="*/ 8634 w 12280"/>
                <a:gd name="connsiteY2" fmla="*/ 11721 h 14560"/>
                <a:gd name="connsiteX3" fmla="*/ 1919 w 12280"/>
                <a:gd name="connsiteY3" fmla="*/ 13647 h 14560"/>
                <a:gd name="connsiteX4" fmla="*/ 867 w 12280"/>
                <a:gd name="connsiteY4" fmla="*/ 6481 h 14560"/>
                <a:gd name="connsiteX5" fmla="*/ 9011 w 12280"/>
                <a:gd name="connsiteY5" fmla="*/ 0 h 1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80" h="14560">
                  <a:moveTo>
                    <a:pt x="9011" y="0"/>
                  </a:moveTo>
                  <a:cubicBezTo>
                    <a:pt x="9091" y="2686"/>
                    <a:pt x="9640" y="5149"/>
                    <a:pt x="12280" y="6561"/>
                  </a:cubicBezTo>
                  <a:cubicBezTo>
                    <a:pt x="11080" y="8292"/>
                    <a:pt x="10051" y="10184"/>
                    <a:pt x="8634" y="11721"/>
                  </a:cubicBezTo>
                  <a:cubicBezTo>
                    <a:pt x="6862" y="13647"/>
                    <a:pt x="4708" y="15836"/>
                    <a:pt x="1919" y="13647"/>
                  </a:cubicBezTo>
                  <a:cubicBezTo>
                    <a:pt x="-436" y="11802"/>
                    <a:pt x="-418" y="9184"/>
                    <a:pt x="867" y="6481"/>
                  </a:cubicBezTo>
                  <a:cubicBezTo>
                    <a:pt x="2547" y="2943"/>
                    <a:pt x="4571" y="-17"/>
                    <a:pt x="9011" y="0"/>
                  </a:cubicBezTo>
                  <a:close/>
                </a:path>
              </a:pathLst>
            </a:custGeom>
            <a:grpFill/>
            <a:ln w="5715" cap="flat">
              <a:noFill/>
              <a:prstDash val="solid"/>
              <a:miter/>
            </a:ln>
          </p:spPr>
          <p:txBody>
            <a:bodyPr rtlCol="0" anchor="ctr"/>
            <a:lstStyle/>
            <a:p>
              <a:endParaRPr lang="zh-CN" altLang="en-US"/>
            </a:p>
          </p:txBody>
        </p:sp>
        <p:sp>
          <p:nvSpPr>
            <p:cNvPr id="2853" name="任意多边形: 形状 2852">
              <a:extLst>
                <a:ext uri="{FF2B5EF4-FFF2-40B4-BE49-F238E27FC236}">
                  <a16:creationId xmlns:a16="http://schemas.microsoft.com/office/drawing/2014/main" id="{F33BD266-8F67-2314-8C29-C115FA25B95D}"/>
                </a:ext>
              </a:extLst>
            </p:cNvPr>
            <p:cNvSpPr/>
            <p:nvPr/>
          </p:nvSpPr>
          <p:spPr>
            <a:xfrm>
              <a:off x="4735351" y="4708577"/>
              <a:ext cx="15643" cy="11225"/>
            </a:xfrm>
            <a:custGeom>
              <a:avLst/>
              <a:gdLst>
                <a:gd name="connsiteX0" fmla="*/ 7411 w 15643"/>
                <a:gd name="connsiteY0" fmla="*/ 0 h 11225"/>
                <a:gd name="connsiteX1" fmla="*/ 15509 w 15643"/>
                <a:gd name="connsiteY1" fmla="*/ 2949 h 11225"/>
                <a:gd name="connsiteX2" fmla="*/ 10560 w 15643"/>
                <a:gd name="connsiteY2" fmla="*/ 8201 h 11225"/>
                <a:gd name="connsiteX3" fmla="*/ 4 w 15643"/>
                <a:gd name="connsiteY3" fmla="*/ 10624 h 11225"/>
                <a:gd name="connsiteX4" fmla="*/ 7399 w 15643"/>
                <a:gd name="connsiteY4" fmla="*/ 17 h 11225"/>
                <a:gd name="connsiteX5" fmla="*/ 7411 w 15643"/>
                <a:gd name="connsiteY5" fmla="*/ 0 h 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43" h="11225">
                  <a:moveTo>
                    <a:pt x="7411" y="0"/>
                  </a:moveTo>
                  <a:cubicBezTo>
                    <a:pt x="10337" y="463"/>
                    <a:pt x="14423" y="-1160"/>
                    <a:pt x="15509" y="2949"/>
                  </a:cubicBezTo>
                  <a:cubicBezTo>
                    <a:pt x="16395" y="6292"/>
                    <a:pt x="12714" y="7052"/>
                    <a:pt x="10560" y="8201"/>
                  </a:cubicBezTo>
                  <a:cubicBezTo>
                    <a:pt x="7479" y="9847"/>
                    <a:pt x="4387" y="12396"/>
                    <a:pt x="4" y="10624"/>
                  </a:cubicBezTo>
                  <a:cubicBezTo>
                    <a:pt x="-225" y="4744"/>
                    <a:pt x="9497" y="6401"/>
                    <a:pt x="7399" y="17"/>
                  </a:cubicBezTo>
                  <a:lnTo>
                    <a:pt x="7411" y="0"/>
                  </a:lnTo>
                  <a:close/>
                </a:path>
              </a:pathLst>
            </a:custGeom>
            <a:grpFill/>
            <a:ln w="5715" cap="flat">
              <a:noFill/>
              <a:prstDash val="solid"/>
              <a:miter/>
            </a:ln>
          </p:spPr>
          <p:txBody>
            <a:bodyPr rtlCol="0" anchor="ctr"/>
            <a:lstStyle/>
            <a:p>
              <a:endParaRPr lang="zh-CN" altLang="en-US"/>
            </a:p>
          </p:txBody>
        </p:sp>
        <p:sp>
          <p:nvSpPr>
            <p:cNvPr id="2854" name="任意多边形: 形状 2853">
              <a:extLst>
                <a:ext uri="{FF2B5EF4-FFF2-40B4-BE49-F238E27FC236}">
                  <a16:creationId xmlns:a16="http://schemas.microsoft.com/office/drawing/2014/main" id="{39E3BA65-E38F-ACDE-22FA-C7D154DB3635}"/>
                </a:ext>
              </a:extLst>
            </p:cNvPr>
            <p:cNvSpPr/>
            <p:nvPr/>
          </p:nvSpPr>
          <p:spPr>
            <a:xfrm>
              <a:off x="4758531" y="4691957"/>
              <a:ext cx="12611" cy="14927"/>
            </a:xfrm>
            <a:custGeom>
              <a:avLst/>
              <a:gdLst>
                <a:gd name="connsiteX0" fmla="*/ 12611 w 12611"/>
                <a:gd name="connsiteY0" fmla="*/ 0 h 14927"/>
                <a:gd name="connsiteX1" fmla="*/ 678 w 12611"/>
                <a:gd name="connsiteY1" fmla="*/ 14928 h 14927"/>
                <a:gd name="connsiteX2" fmla="*/ 12611 w 12611"/>
                <a:gd name="connsiteY2" fmla="*/ 0 h 14927"/>
              </a:gdLst>
              <a:ahLst/>
              <a:cxnLst>
                <a:cxn ang="0">
                  <a:pos x="connsiteX0" y="connsiteY0"/>
                </a:cxn>
                <a:cxn ang="0">
                  <a:pos x="connsiteX1" y="connsiteY1"/>
                </a:cxn>
                <a:cxn ang="0">
                  <a:pos x="connsiteX2" y="connsiteY2"/>
                </a:cxn>
              </a:cxnLst>
              <a:rect l="l" t="t" r="r" b="b"/>
              <a:pathLst>
                <a:path w="12611" h="14927">
                  <a:moveTo>
                    <a:pt x="12611" y="0"/>
                  </a:moveTo>
                  <a:cubicBezTo>
                    <a:pt x="4879" y="3121"/>
                    <a:pt x="4245" y="9670"/>
                    <a:pt x="678" y="14928"/>
                  </a:cubicBezTo>
                  <a:cubicBezTo>
                    <a:pt x="-859" y="1155"/>
                    <a:pt x="-859" y="1155"/>
                    <a:pt x="12611" y="0"/>
                  </a:cubicBezTo>
                  <a:close/>
                </a:path>
              </a:pathLst>
            </a:custGeom>
            <a:grpFill/>
            <a:ln w="5715" cap="flat">
              <a:noFill/>
              <a:prstDash val="solid"/>
              <a:miter/>
            </a:ln>
          </p:spPr>
          <p:txBody>
            <a:bodyPr rtlCol="0" anchor="ctr"/>
            <a:lstStyle/>
            <a:p>
              <a:endParaRPr lang="zh-CN" altLang="en-US"/>
            </a:p>
          </p:txBody>
        </p:sp>
        <p:sp>
          <p:nvSpPr>
            <p:cNvPr id="2855" name="任意多边形: 形状 2854">
              <a:extLst>
                <a:ext uri="{FF2B5EF4-FFF2-40B4-BE49-F238E27FC236}">
                  <a16:creationId xmlns:a16="http://schemas.microsoft.com/office/drawing/2014/main" id="{D1E2C30F-0E42-EAC8-1E35-FCAB6DFAD3D4}"/>
                </a:ext>
              </a:extLst>
            </p:cNvPr>
            <p:cNvSpPr/>
            <p:nvPr/>
          </p:nvSpPr>
          <p:spPr>
            <a:xfrm>
              <a:off x="4745734" y="4698861"/>
              <a:ext cx="4777" cy="4489"/>
            </a:xfrm>
            <a:custGeom>
              <a:avLst/>
              <a:gdLst>
                <a:gd name="connsiteX0" fmla="*/ 4777 w 4777"/>
                <a:gd name="connsiteY0" fmla="*/ 1383 h 4489"/>
                <a:gd name="connsiteX1" fmla="*/ 3377 w 4777"/>
                <a:gd name="connsiteY1" fmla="*/ 4075 h 4489"/>
                <a:gd name="connsiteX2" fmla="*/ 897 w 4777"/>
                <a:gd name="connsiteY2" fmla="*/ 3086 h 4489"/>
                <a:gd name="connsiteX3" fmla="*/ 1937 w 4777"/>
                <a:gd name="connsiteY3" fmla="*/ 29 h 4489"/>
                <a:gd name="connsiteX4" fmla="*/ 4777 w 4777"/>
                <a:gd name="connsiteY4" fmla="*/ 1383 h 4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7" h="4489">
                  <a:moveTo>
                    <a:pt x="4777" y="1383"/>
                  </a:moveTo>
                  <a:cubicBezTo>
                    <a:pt x="4332" y="2303"/>
                    <a:pt x="4097" y="3492"/>
                    <a:pt x="3377" y="4075"/>
                  </a:cubicBezTo>
                  <a:cubicBezTo>
                    <a:pt x="2326" y="4927"/>
                    <a:pt x="925" y="4401"/>
                    <a:pt x="897" y="3086"/>
                  </a:cubicBezTo>
                  <a:cubicBezTo>
                    <a:pt x="874" y="2143"/>
                    <a:pt x="-1681" y="-291"/>
                    <a:pt x="1937" y="29"/>
                  </a:cubicBezTo>
                  <a:cubicBezTo>
                    <a:pt x="2914" y="115"/>
                    <a:pt x="3829" y="909"/>
                    <a:pt x="4777" y="1383"/>
                  </a:cubicBezTo>
                  <a:close/>
                </a:path>
              </a:pathLst>
            </a:custGeom>
            <a:grpFill/>
            <a:ln w="5715" cap="flat">
              <a:noFill/>
              <a:prstDash val="solid"/>
              <a:miter/>
            </a:ln>
          </p:spPr>
          <p:txBody>
            <a:bodyPr rtlCol="0" anchor="ctr"/>
            <a:lstStyle/>
            <a:p>
              <a:endParaRPr lang="zh-CN" altLang="en-US"/>
            </a:p>
          </p:txBody>
        </p:sp>
        <p:sp>
          <p:nvSpPr>
            <p:cNvPr id="2856" name="任意多边形: 形状 2855">
              <a:extLst>
                <a:ext uri="{FF2B5EF4-FFF2-40B4-BE49-F238E27FC236}">
                  <a16:creationId xmlns:a16="http://schemas.microsoft.com/office/drawing/2014/main" id="{63E14C88-5F4B-35E7-B163-C5A1CEFF342E}"/>
                </a:ext>
              </a:extLst>
            </p:cNvPr>
            <p:cNvSpPr/>
            <p:nvPr/>
          </p:nvSpPr>
          <p:spPr>
            <a:xfrm>
              <a:off x="4768091" y="4705279"/>
              <a:ext cx="4280" cy="3303"/>
            </a:xfrm>
            <a:custGeom>
              <a:avLst/>
              <a:gdLst>
                <a:gd name="connsiteX0" fmla="*/ 4269 w 4280"/>
                <a:gd name="connsiteY0" fmla="*/ 0 h 3303"/>
                <a:gd name="connsiteX1" fmla="*/ 4281 w 4280"/>
                <a:gd name="connsiteY1" fmla="*/ 3303 h 3303"/>
                <a:gd name="connsiteX2" fmla="*/ 0 w 4280"/>
                <a:gd name="connsiteY2" fmla="*/ 1669 h 3303"/>
                <a:gd name="connsiteX3" fmla="*/ 4269 w 4280"/>
                <a:gd name="connsiteY3" fmla="*/ 0 h 3303"/>
              </a:gdLst>
              <a:ahLst/>
              <a:cxnLst>
                <a:cxn ang="0">
                  <a:pos x="connsiteX0" y="connsiteY0"/>
                </a:cxn>
                <a:cxn ang="0">
                  <a:pos x="connsiteX1" y="connsiteY1"/>
                </a:cxn>
                <a:cxn ang="0">
                  <a:pos x="connsiteX2" y="connsiteY2"/>
                </a:cxn>
                <a:cxn ang="0">
                  <a:pos x="connsiteX3" y="connsiteY3"/>
                </a:cxn>
              </a:cxnLst>
              <a:rect l="l" t="t" r="r" b="b"/>
              <a:pathLst>
                <a:path w="4280" h="3303">
                  <a:moveTo>
                    <a:pt x="4269" y="0"/>
                  </a:moveTo>
                  <a:cubicBezTo>
                    <a:pt x="4275" y="1103"/>
                    <a:pt x="4275" y="2206"/>
                    <a:pt x="4281" y="3303"/>
                  </a:cubicBezTo>
                  <a:cubicBezTo>
                    <a:pt x="2852" y="2761"/>
                    <a:pt x="1429" y="2212"/>
                    <a:pt x="0" y="1669"/>
                  </a:cubicBezTo>
                  <a:cubicBezTo>
                    <a:pt x="1423" y="1114"/>
                    <a:pt x="2846" y="555"/>
                    <a:pt x="4269" y="0"/>
                  </a:cubicBezTo>
                  <a:close/>
                </a:path>
              </a:pathLst>
            </a:custGeom>
            <a:grpFill/>
            <a:ln w="5715" cap="flat">
              <a:noFill/>
              <a:prstDash val="solid"/>
              <a:miter/>
            </a:ln>
          </p:spPr>
          <p:txBody>
            <a:bodyPr rtlCol="0" anchor="ctr"/>
            <a:lstStyle/>
            <a:p>
              <a:endParaRPr lang="zh-CN" altLang="en-US"/>
            </a:p>
          </p:txBody>
        </p:sp>
        <p:sp>
          <p:nvSpPr>
            <p:cNvPr id="2857" name="任意多边形: 形状 2856">
              <a:extLst>
                <a:ext uri="{FF2B5EF4-FFF2-40B4-BE49-F238E27FC236}">
                  <a16:creationId xmlns:a16="http://schemas.microsoft.com/office/drawing/2014/main" id="{EA899DC0-A024-0EAD-7060-C99B23AE7183}"/>
                </a:ext>
              </a:extLst>
            </p:cNvPr>
            <p:cNvSpPr/>
            <p:nvPr/>
          </p:nvSpPr>
          <p:spPr>
            <a:xfrm>
              <a:off x="4772348" y="4708565"/>
              <a:ext cx="2520" cy="6612"/>
            </a:xfrm>
            <a:custGeom>
              <a:avLst/>
              <a:gdLst>
                <a:gd name="connsiteX0" fmla="*/ 0 w 2520"/>
                <a:gd name="connsiteY0" fmla="*/ 0 h 6612"/>
                <a:gd name="connsiteX1" fmla="*/ 0 w 2520"/>
                <a:gd name="connsiteY1" fmla="*/ 6612 h 6612"/>
                <a:gd name="connsiteX2" fmla="*/ 0 w 2520"/>
                <a:gd name="connsiteY2" fmla="*/ 0 h 6612"/>
              </a:gdLst>
              <a:ahLst/>
              <a:cxnLst>
                <a:cxn ang="0">
                  <a:pos x="connsiteX0" y="connsiteY0"/>
                </a:cxn>
                <a:cxn ang="0">
                  <a:pos x="connsiteX1" y="connsiteY1"/>
                </a:cxn>
                <a:cxn ang="0">
                  <a:pos x="connsiteX2" y="connsiteY2"/>
                </a:cxn>
              </a:cxnLst>
              <a:rect l="l" t="t" r="r" b="b"/>
              <a:pathLst>
                <a:path w="2520" h="6612">
                  <a:moveTo>
                    <a:pt x="0" y="0"/>
                  </a:moveTo>
                  <a:cubicBezTo>
                    <a:pt x="3366" y="2206"/>
                    <a:pt x="3355" y="4406"/>
                    <a:pt x="0" y="6612"/>
                  </a:cubicBezTo>
                  <a:cubicBezTo>
                    <a:pt x="0" y="4406"/>
                    <a:pt x="0" y="2206"/>
                    <a:pt x="0" y="0"/>
                  </a:cubicBezTo>
                  <a:close/>
                </a:path>
              </a:pathLst>
            </a:custGeom>
            <a:grpFill/>
            <a:ln w="5715" cap="flat">
              <a:noFill/>
              <a:prstDash val="solid"/>
              <a:miter/>
            </a:ln>
          </p:spPr>
          <p:txBody>
            <a:bodyPr rtlCol="0" anchor="ctr"/>
            <a:lstStyle/>
            <a:p>
              <a:endParaRPr lang="zh-CN" altLang="en-US"/>
            </a:p>
          </p:txBody>
        </p:sp>
        <p:sp>
          <p:nvSpPr>
            <p:cNvPr id="2858" name="任意多边形: 形状 2857">
              <a:extLst>
                <a:ext uri="{FF2B5EF4-FFF2-40B4-BE49-F238E27FC236}">
                  <a16:creationId xmlns:a16="http://schemas.microsoft.com/office/drawing/2014/main" id="{36F86E0C-7727-5D4C-5C4C-D3D8285D5ED7}"/>
                </a:ext>
              </a:extLst>
            </p:cNvPr>
            <p:cNvSpPr/>
            <p:nvPr/>
          </p:nvSpPr>
          <p:spPr>
            <a:xfrm>
              <a:off x="4754501" y="4721738"/>
              <a:ext cx="1405" cy="1304"/>
            </a:xfrm>
            <a:custGeom>
              <a:avLst/>
              <a:gdLst>
                <a:gd name="connsiteX0" fmla="*/ 1400 w 1405"/>
                <a:gd name="connsiteY0" fmla="*/ 0 h 1304"/>
                <a:gd name="connsiteX1" fmla="*/ 663 w 1405"/>
                <a:gd name="connsiteY1" fmla="*/ 1303 h 1304"/>
                <a:gd name="connsiteX2" fmla="*/ 1406 w 1405"/>
                <a:gd name="connsiteY2" fmla="*/ 0 h 1304"/>
                <a:gd name="connsiteX3" fmla="*/ 1400 w 1405"/>
                <a:gd name="connsiteY3" fmla="*/ 0 h 1304"/>
              </a:gdLst>
              <a:ahLst/>
              <a:cxnLst>
                <a:cxn ang="0">
                  <a:pos x="connsiteX0" y="connsiteY0"/>
                </a:cxn>
                <a:cxn ang="0">
                  <a:pos x="connsiteX1" y="connsiteY1"/>
                </a:cxn>
                <a:cxn ang="0">
                  <a:pos x="connsiteX2" y="connsiteY2"/>
                </a:cxn>
                <a:cxn ang="0">
                  <a:pos x="connsiteX3" y="connsiteY3"/>
                </a:cxn>
              </a:cxnLst>
              <a:rect l="l" t="t" r="r" b="b"/>
              <a:pathLst>
                <a:path w="1405" h="1304">
                  <a:moveTo>
                    <a:pt x="1400" y="0"/>
                  </a:moveTo>
                  <a:cubicBezTo>
                    <a:pt x="1149" y="457"/>
                    <a:pt x="806" y="1337"/>
                    <a:pt x="663" y="1303"/>
                  </a:cubicBezTo>
                  <a:cubicBezTo>
                    <a:pt x="-429" y="1052"/>
                    <a:pt x="-166" y="543"/>
                    <a:pt x="1406" y="0"/>
                  </a:cubicBezTo>
                  <a:lnTo>
                    <a:pt x="1400" y="0"/>
                  </a:lnTo>
                  <a:close/>
                </a:path>
              </a:pathLst>
            </a:custGeom>
            <a:grpFill/>
            <a:ln w="5715" cap="flat">
              <a:noFill/>
              <a:prstDash val="solid"/>
              <a:miter/>
            </a:ln>
          </p:spPr>
          <p:txBody>
            <a:bodyPr rtlCol="0" anchor="ctr"/>
            <a:lstStyle/>
            <a:p>
              <a:endParaRPr lang="zh-CN" altLang="en-US"/>
            </a:p>
          </p:txBody>
        </p:sp>
        <p:sp>
          <p:nvSpPr>
            <p:cNvPr id="2859" name="任意多边形: 形状 2858">
              <a:extLst>
                <a:ext uri="{FF2B5EF4-FFF2-40B4-BE49-F238E27FC236}">
                  <a16:creationId xmlns:a16="http://schemas.microsoft.com/office/drawing/2014/main" id="{D0009C32-05AD-E136-B13F-3FB534DE378B}"/>
                </a:ext>
              </a:extLst>
            </p:cNvPr>
            <p:cNvSpPr/>
            <p:nvPr/>
          </p:nvSpPr>
          <p:spPr>
            <a:xfrm>
              <a:off x="4755901" y="4720446"/>
              <a:ext cx="1399" cy="1292"/>
            </a:xfrm>
            <a:custGeom>
              <a:avLst/>
              <a:gdLst>
                <a:gd name="connsiteX0" fmla="*/ 12 w 1399"/>
                <a:gd name="connsiteY0" fmla="*/ 1293 h 1292"/>
                <a:gd name="connsiteX1" fmla="*/ 743 w 1399"/>
                <a:gd name="connsiteY1" fmla="*/ 1 h 1292"/>
                <a:gd name="connsiteX2" fmla="*/ 0 w 1399"/>
                <a:gd name="connsiteY2" fmla="*/ 1293 h 1292"/>
                <a:gd name="connsiteX3" fmla="*/ 12 w 1399"/>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9" h="1292">
                  <a:moveTo>
                    <a:pt x="12" y="1293"/>
                  </a:moveTo>
                  <a:cubicBezTo>
                    <a:pt x="263" y="841"/>
                    <a:pt x="606" y="-33"/>
                    <a:pt x="743" y="1"/>
                  </a:cubicBezTo>
                  <a:cubicBezTo>
                    <a:pt x="1829" y="247"/>
                    <a:pt x="1560" y="750"/>
                    <a:pt x="0" y="1293"/>
                  </a:cubicBezTo>
                  <a:lnTo>
                    <a:pt x="12" y="1293"/>
                  </a:lnTo>
                  <a:close/>
                </a:path>
              </a:pathLst>
            </a:custGeom>
            <a:grpFill/>
            <a:ln w="5715" cap="flat">
              <a:noFill/>
              <a:prstDash val="solid"/>
              <a:miter/>
            </a:ln>
          </p:spPr>
          <p:txBody>
            <a:bodyPr rtlCol="0" anchor="ctr"/>
            <a:lstStyle/>
            <a:p>
              <a:endParaRPr lang="zh-CN" altLang="en-US"/>
            </a:p>
          </p:txBody>
        </p:sp>
        <p:sp>
          <p:nvSpPr>
            <p:cNvPr id="2860" name="任意多边形: 形状 2859">
              <a:extLst>
                <a:ext uri="{FF2B5EF4-FFF2-40B4-BE49-F238E27FC236}">
                  <a16:creationId xmlns:a16="http://schemas.microsoft.com/office/drawing/2014/main" id="{0289CAE6-DFB2-D42B-2DCE-8D8386798478}"/>
                </a:ext>
              </a:extLst>
            </p:cNvPr>
            <p:cNvSpPr/>
            <p:nvPr/>
          </p:nvSpPr>
          <p:spPr>
            <a:xfrm>
              <a:off x="4769062" y="4715160"/>
              <a:ext cx="3309" cy="3314"/>
            </a:xfrm>
            <a:custGeom>
              <a:avLst/>
              <a:gdLst>
                <a:gd name="connsiteX0" fmla="*/ 3309 w 3309"/>
                <a:gd name="connsiteY0" fmla="*/ 0 h 3314"/>
                <a:gd name="connsiteX1" fmla="*/ 0 w 3309"/>
                <a:gd name="connsiteY1" fmla="*/ 3315 h 3314"/>
                <a:gd name="connsiteX2" fmla="*/ 3309 w 3309"/>
                <a:gd name="connsiteY2" fmla="*/ 0 h 3314"/>
              </a:gdLst>
              <a:ahLst/>
              <a:cxnLst>
                <a:cxn ang="0">
                  <a:pos x="connsiteX0" y="connsiteY0"/>
                </a:cxn>
                <a:cxn ang="0">
                  <a:pos x="connsiteX1" y="connsiteY1"/>
                </a:cxn>
                <a:cxn ang="0">
                  <a:pos x="connsiteX2" y="connsiteY2"/>
                </a:cxn>
              </a:cxnLst>
              <a:rect l="l" t="t" r="r" b="b"/>
              <a:pathLst>
                <a:path w="3309" h="3314">
                  <a:moveTo>
                    <a:pt x="3309" y="0"/>
                  </a:moveTo>
                  <a:cubicBezTo>
                    <a:pt x="2206" y="1103"/>
                    <a:pt x="1103" y="2206"/>
                    <a:pt x="0" y="3315"/>
                  </a:cubicBezTo>
                  <a:cubicBezTo>
                    <a:pt x="1103" y="2206"/>
                    <a:pt x="2206" y="1103"/>
                    <a:pt x="3309" y="0"/>
                  </a:cubicBezTo>
                  <a:close/>
                </a:path>
              </a:pathLst>
            </a:custGeom>
            <a:grpFill/>
            <a:ln w="5715" cap="flat">
              <a:noFill/>
              <a:prstDash val="solid"/>
              <a:miter/>
            </a:ln>
          </p:spPr>
          <p:txBody>
            <a:bodyPr rtlCol="0" anchor="ctr"/>
            <a:lstStyle/>
            <a:p>
              <a:endParaRPr lang="zh-CN" altLang="en-US"/>
            </a:p>
          </p:txBody>
        </p:sp>
        <p:sp>
          <p:nvSpPr>
            <p:cNvPr id="2861" name="任意多边形: 形状 2860">
              <a:extLst>
                <a:ext uri="{FF2B5EF4-FFF2-40B4-BE49-F238E27FC236}">
                  <a16:creationId xmlns:a16="http://schemas.microsoft.com/office/drawing/2014/main" id="{9FE2CFF2-8F92-A51D-1E15-22DFB1274B4B}"/>
                </a:ext>
              </a:extLst>
            </p:cNvPr>
            <p:cNvSpPr/>
            <p:nvPr/>
          </p:nvSpPr>
          <p:spPr>
            <a:xfrm>
              <a:off x="4723022" y="4690763"/>
              <a:ext cx="1371" cy="1371"/>
            </a:xfrm>
            <a:custGeom>
              <a:avLst/>
              <a:gdLst>
                <a:gd name="connsiteX0" fmla="*/ 0 w 1371"/>
                <a:gd name="connsiteY0" fmla="*/ 1372 h 1371"/>
                <a:gd name="connsiteX1" fmla="*/ 754 w 1371"/>
                <a:gd name="connsiteY1" fmla="*/ 0 h 1371"/>
                <a:gd name="connsiteX2" fmla="*/ 1372 w 1371"/>
                <a:gd name="connsiteY2" fmla="*/ 617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7"/>
                  </a:lnTo>
                  <a:close/>
                </a:path>
              </a:pathLst>
            </a:custGeom>
            <a:grpFill/>
            <a:ln w="5715" cap="flat">
              <a:noFill/>
              <a:prstDash val="solid"/>
              <a:miter/>
            </a:ln>
          </p:spPr>
          <p:txBody>
            <a:bodyPr rtlCol="0" anchor="ctr"/>
            <a:lstStyle/>
            <a:p>
              <a:endParaRPr lang="zh-CN" altLang="en-US"/>
            </a:p>
          </p:txBody>
        </p:sp>
        <p:sp>
          <p:nvSpPr>
            <p:cNvPr id="2862" name="任意多边形: 形状 2861">
              <a:extLst>
                <a:ext uri="{FF2B5EF4-FFF2-40B4-BE49-F238E27FC236}">
                  <a16:creationId xmlns:a16="http://schemas.microsoft.com/office/drawing/2014/main" id="{D7D736C6-A8A5-3645-62BB-C6D813597698}"/>
                </a:ext>
              </a:extLst>
            </p:cNvPr>
            <p:cNvSpPr/>
            <p:nvPr/>
          </p:nvSpPr>
          <p:spPr>
            <a:xfrm>
              <a:off x="4578353" y="5037521"/>
              <a:ext cx="11206" cy="11962"/>
            </a:xfrm>
            <a:custGeom>
              <a:avLst/>
              <a:gdLst>
                <a:gd name="connsiteX0" fmla="*/ 0 w 11206"/>
                <a:gd name="connsiteY0" fmla="*/ 3281 h 11962"/>
                <a:gd name="connsiteX1" fmla="*/ 9841 w 11206"/>
                <a:gd name="connsiteY1" fmla="*/ 0 h 11962"/>
                <a:gd name="connsiteX2" fmla="*/ 10573 w 11206"/>
                <a:gd name="connsiteY2" fmla="*/ 4612 h 11962"/>
                <a:gd name="connsiteX3" fmla="*/ 7504 w 11206"/>
                <a:gd name="connsiteY3" fmla="*/ 11881 h 11962"/>
                <a:gd name="connsiteX4" fmla="*/ 2840 w 11206"/>
                <a:gd name="connsiteY4" fmla="*/ 6841 h 11962"/>
                <a:gd name="connsiteX5" fmla="*/ 0 w 11206"/>
                <a:gd name="connsiteY5" fmla="*/ 3281 h 11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06" h="11962">
                  <a:moveTo>
                    <a:pt x="0" y="3281"/>
                  </a:moveTo>
                  <a:cubicBezTo>
                    <a:pt x="2355" y="-588"/>
                    <a:pt x="6241" y="120"/>
                    <a:pt x="9841" y="0"/>
                  </a:cubicBezTo>
                  <a:cubicBezTo>
                    <a:pt x="10070" y="1543"/>
                    <a:pt x="10053" y="3172"/>
                    <a:pt x="10573" y="4612"/>
                  </a:cubicBezTo>
                  <a:cubicBezTo>
                    <a:pt x="11841" y="8110"/>
                    <a:pt x="11390" y="11133"/>
                    <a:pt x="7504" y="11881"/>
                  </a:cubicBezTo>
                  <a:cubicBezTo>
                    <a:pt x="4161" y="12527"/>
                    <a:pt x="3829" y="9184"/>
                    <a:pt x="2840" y="6841"/>
                  </a:cubicBezTo>
                  <a:cubicBezTo>
                    <a:pt x="2274" y="5498"/>
                    <a:pt x="971" y="4458"/>
                    <a:pt x="0" y="3281"/>
                  </a:cubicBezTo>
                  <a:close/>
                </a:path>
              </a:pathLst>
            </a:custGeom>
            <a:grpFill/>
            <a:ln w="5715" cap="flat">
              <a:noFill/>
              <a:prstDash val="solid"/>
              <a:miter/>
            </a:ln>
          </p:spPr>
          <p:txBody>
            <a:bodyPr rtlCol="0" anchor="ctr"/>
            <a:lstStyle/>
            <a:p>
              <a:endParaRPr lang="zh-CN" altLang="en-US"/>
            </a:p>
          </p:txBody>
        </p:sp>
        <p:sp>
          <p:nvSpPr>
            <p:cNvPr id="2863" name="任意多边形: 形状 2862">
              <a:extLst>
                <a:ext uri="{FF2B5EF4-FFF2-40B4-BE49-F238E27FC236}">
                  <a16:creationId xmlns:a16="http://schemas.microsoft.com/office/drawing/2014/main" id="{8AA79CD9-0226-3700-FAEC-667D03111536}"/>
                </a:ext>
              </a:extLst>
            </p:cNvPr>
            <p:cNvSpPr/>
            <p:nvPr/>
          </p:nvSpPr>
          <p:spPr>
            <a:xfrm>
              <a:off x="4632233" y="5014455"/>
              <a:ext cx="8624" cy="7235"/>
            </a:xfrm>
            <a:custGeom>
              <a:avLst/>
              <a:gdLst>
                <a:gd name="connsiteX0" fmla="*/ 8625 w 8624"/>
                <a:gd name="connsiteY0" fmla="*/ 0 h 7235"/>
                <a:gd name="connsiteX1" fmla="*/ 1613 w 8624"/>
                <a:gd name="connsiteY1" fmla="*/ 7052 h 7235"/>
                <a:gd name="connsiteX2" fmla="*/ 1 w 8624"/>
                <a:gd name="connsiteY2" fmla="*/ 4469 h 7235"/>
                <a:gd name="connsiteX3" fmla="*/ 8625 w 8624"/>
                <a:gd name="connsiteY3" fmla="*/ 0 h 7235"/>
              </a:gdLst>
              <a:ahLst/>
              <a:cxnLst>
                <a:cxn ang="0">
                  <a:pos x="connsiteX0" y="connsiteY0"/>
                </a:cxn>
                <a:cxn ang="0">
                  <a:pos x="connsiteX1" y="connsiteY1"/>
                </a:cxn>
                <a:cxn ang="0">
                  <a:pos x="connsiteX2" y="connsiteY2"/>
                </a:cxn>
                <a:cxn ang="0">
                  <a:pos x="connsiteX3" y="connsiteY3"/>
                </a:cxn>
              </a:cxnLst>
              <a:rect l="l" t="t" r="r" b="b"/>
              <a:pathLst>
                <a:path w="8624" h="7235">
                  <a:moveTo>
                    <a:pt x="8625" y="0"/>
                  </a:moveTo>
                  <a:cubicBezTo>
                    <a:pt x="6305" y="2475"/>
                    <a:pt x="7442" y="8344"/>
                    <a:pt x="1613" y="7052"/>
                  </a:cubicBezTo>
                  <a:cubicBezTo>
                    <a:pt x="892" y="6892"/>
                    <a:pt x="-33" y="5344"/>
                    <a:pt x="1" y="4469"/>
                  </a:cubicBezTo>
                  <a:cubicBezTo>
                    <a:pt x="264" y="-1846"/>
                    <a:pt x="5339" y="834"/>
                    <a:pt x="8625" y="0"/>
                  </a:cubicBezTo>
                  <a:close/>
                </a:path>
              </a:pathLst>
            </a:custGeom>
            <a:grpFill/>
            <a:ln w="5715" cap="flat">
              <a:noFill/>
              <a:prstDash val="solid"/>
              <a:miter/>
            </a:ln>
          </p:spPr>
          <p:txBody>
            <a:bodyPr rtlCol="0" anchor="ctr"/>
            <a:lstStyle/>
            <a:p>
              <a:endParaRPr lang="zh-CN" altLang="en-US"/>
            </a:p>
          </p:txBody>
        </p:sp>
        <p:sp>
          <p:nvSpPr>
            <p:cNvPr id="2864" name="任意多边形: 形状 2863">
              <a:extLst>
                <a:ext uri="{FF2B5EF4-FFF2-40B4-BE49-F238E27FC236}">
                  <a16:creationId xmlns:a16="http://schemas.microsoft.com/office/drawing/2014/main" id="{165D7158-C9ED-FD0E-68A2-C14795B912B4}"/>
                </a:ext>
              </a:extLst>
            </p:cNvPr>
            <p:cNvSpPr/>
            <p:nvPr/>
          </p:nvSpPr>
          <p:spPr>
            <a:xfrm>
              <a:off x="4591474" y="5037526"/>
              <a:ext cx="1297" cy="1399"/>
            </a:xfrm>
            <a:custGeom>
              <a:avLst/>
              <a:gdLst>
                <a:gd name="connsiteX0" fmla="*/ 0 w 1297"/>
                <a:gd name="connsiteY0" fmla="*/ 0 h 1399"/>
                <a:gd name="connsiteX1" fmla="*/ 1297 w 1297"/>
                <a:gd name="connsiteY1" fmla="*/ 732 h 1399"/>
                <a:gd name="connsiteX2" fmla="*/ 6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7" y="251"/>
                    <a:pt x="1326" y="589"/>
                    <a:pt x="1297" y="732"/>
                  </a:cubicBezTo>
                  <a:cubicBezTo>
                    <a:pt x="1063" y="1829"/>
                    <a:pt x="554" y="1566"/>
                    <a:pt x="6" y="0"/>
                  </a:cubicBezTo>
                  <a:lnTo>
                    <a:pt x="0" y="0"/>
                  </a:lnTo>
                  <a:close/>
                </a:path>
              </a:pathLst>
            </a:custGeom>
            <a:grpFill/>
            <a:ln w="5715" cap="flat">
              <a:noFill/>
              <a:prstDash val="solid"/>
              <a:miter/>
            </a:ln>
          </p:spPr>
          <p:txBody>
            <a:bodyPr rtlCol="0" anchor="ctr"/>
            <a:lstStyle/>
            <a:p>
              <a:endParaRPr lang="zh-CN" altLang="en-US"/>
            </a:p>
          </p:txBody>
        </p:sp>
        <p:sp>
          <p:nvSpPr>
            <p:cNvPr id="2865" name="任意多边形: 形状 2864">
              <a:extLst>
                <a:ext uri="{FF2B5EF4-FFF2-40B4-BE49-F238E27FC236}">
                  <a16:creationId xmlns:a16="http://schemas.microsoft.com/office/drawing/2014/main" id="{4C50B955-EE6B-7C6D-76CA-ED261899368C}"/>
                </a:ext>
              </a:extLst>
            </p:cNvPr>
            <p:cNvSpPr/>
            <p:nvPr/>
          </p:nvSpPr>
          <p:spPr>
            <a:xfrm>
              <a:off x="4550639" y="4925672"/>
              <a:ext cx="5630" cy="5776"/>
            </a:xfrm>
            <a:custGeom>
              <a:avLst/>
              <a:gdLst>
                <a:gd name="connsiteX0" fmla="*/ 1368 w 5630"/>
                <a:gd name="connsiteY0" fmla="*/ 29 h 5776"/>
                <a:gd name="connsiteX1" fmla="*/ 5580 w 5630"/>
                <a:gd name="connsiteY1" fmla="*/ 2807 h 5776"/>
                <a:gd name="connsiteX2" fmla="*/ 1019 w 5630"/>
                <a:gd name="connsiteY2" fmla="*/ 5378 h 5776"/>
                <a:gd name="connsiteX3" fmla="*/ 1391 w 5630"/>
                <a:gd name="connsiteY3" fmla="*/ 1 h 5776"/>
                <a:gd name="connsiteX4" fmla="*/ 1368 w 5630"/>
                <a:gd name="connsiteY4" fmla="*/ 29 h 5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0" h="5776">
                  <a:moveTo>
                    <a:pt x="1368" y="29"/>
                  </a:moveTo>
                  <a:cubicBezTo>
                    <a:pt x="3174" y="406"/>
                    <a:pt x="6049" y="-245"/>
                    <a:pt x="5580" y="2807"/>
                  </a:cubicBezTo>
                  <a:cubicBezTo>
                    <a:pt x="5266" y="4853"/>
                    <a:pt x="3014" y="6584"/>
                    <a:pt x="1019" y="5378"/>
                  </a:cubicBezTo>
                  <a:cubicBezTo>
                    <a:pt x="-1358" y="3944"/>
                    <a:pt x="1134" y="1830"/>
                    <a:pt x="1391" y="1"/>
                  </a:cubicBezTo>
                  <a:cubicBezTo>
                    <a:pt x="1391" y="-5"/>
                    <a:pt x="1368" y="29"/>
                    <a:pt x="1368" y="29"/>
                  </a:cubicBezTo>
                  <a:close/>
                </a:path>
              </a:pathLst>
            </a:custGeom>
            <a:grpFill/>
            <a:ln w="5715" cap="flat">
              <a:noFill/>
              <a:prstDash val="solid"/>
              <a:miter/>
            </a:ln>
          </p:spPr>
          <p:txBody>
            <a:bodyPr rtlCol="0" anchor="ctr"/>
            <a:lstStyle/>
            <a:p>
              <a:endParaRPr lang="zh-CN" altLang="en-US"/>
            </a:p>
          </p:txBody>
        </p:sp>
        <p:sp>
          <p:nvSpPr>
            <p:cNvPr id="2866" name="任意多边形: 形状 2865">
              <a:extLst>
                <a:ext uri="{FF2B5EF4-FFF2-40B4-BE49-F238E27FC236}">
                  <a16:creationId xmlns:a16="http://schemas.microsoft.com/office/drawing/2014/main" id="{E974F4CA-562D-BCE6-F3B1-E4A3E7E514C5}"/>
                </a:ext>
              </a:extLst>
            </p:cNvPr>
            <p:cNvSpPr/>
            <p:nvPr/>
          </p:nvSpPr>
          <p:spPr>
            <a:xfrm>
              <a:off x="4538862" y="507563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2867" name="任意多边形: 形状 2866">
              <a:extLst>
                <a:ext uri="{FF2B5EF4-FFF2-40B4-BE49-F238E27FC236}">
                  <a16:creationId xmlns:a16="http://schemas.microsoft.com/office/drawing/2014/main" id="{90961FCE-468A-5769-99B7-FD42EC726319}"/>
                </a:ext>
              </a:extLst>
            </p:cNvPr>
            <p:cNvSpPr/>
            <p:nvPr/>
          </p:nvSpPr>
          <p:spPr>
            <a:xfrm>
              <a:off x="4488104" y="4988200"/>
              <a:ext cx="8015" cy="6577"/>
            </a:xfrm>
            <a:custGeom>
              <a:avLst/>
              <a:gdLst>
                <a:gd name="connsiteX0" fmla="*/ 8016 w 8015"/>
                <a:gd name="connsiteY0" fmla="*/ 3286 h 6577"/>
                <a:gd name="connsiteX1" fmla="*/ 4724 w 8015"/>
                <a:gd name="connsiteY1" fmla="*/ 6578 h 6577"/>
                <a:gd name="connsiteX2" fmla="*/ 1426 w 8015"/>
                <a:gd name="connsiteY2" fmla="*/ 6561 h 6577"/>
                <a:gd name="connsiteX3" fmla="*/ 1478 w 8015"/>
                <a:gd name="connsiteY3" fmla="*/ 0 h 6577"/>
                <a:gd name="connsiteX4" fmla="*/ 8016 w 8015"/>
                <a:gd name="connsiteY4" fmla="*/ 3286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5" h="6577">
                  <a:moveTo>
                    <a:pt x="8016" y="3286"/>
                  </a:moveTo>
                  <a:cubicBezTo>
                    <a:pt x="6919" y="4384"/>
                    <a:pt x="5821" y="5481"/>
                    <a:pt x="4724" y="6578"/>
                  </a:cubicBezTo>
                  <a:cubicBezTo>
                    <a:pt x="3627" y="6572"/>
                    <a:pt x="2524" y="6566"/>
                    <a:pt x="1426" y="6561"/>
                  </a:cubicBezTo>
                  <a:cubicBezTo>
                    <a:pt x="-345" y="4361"/>
                    <a:pt x="-620" y="2172"/>
                    <a:pt x="1478" y="0"/>
                  </a:cubicBezTo>
                  <a:cubicBezTo>
                    <a:pt x="4175" y="63"/>
                    <a:pt x="6610" y="646"/>
                    <a:pt x="8016" y="3286"/>
                  </a:cubicBezTo>
                  <a:close/>
                </a:path>
              </a:pathLst>
            </a:custGeom>
            <a:grpFill/>
            <a:ln w="5715" cap="flat">
              <a:noFill/>
              <a:prstDash val="solid"/>
              <a:miter/>
            </a:ln>
          </p:spPr>
          <p:txBody>
            <a:bodyPr rtlCol="0" anchor="ctr"/>
            <a:lstStyle/>
            <a:p>
              <a:endParaRPr lang="zh-CN" altLang="en-US"/>
            </a:p>
          </p:txBody>
        </p:sp>
        <p:sp>
          <p:nvSpPr>
            <p:cNvPr id="2868" name="任意多边形: 形状 2867">
              <a:extLst>
                <a:ext uri="{FF2B5EF4-FFF2-40B4-BE49-F238E27FC236}">
                  <a16:creationId xmlns:a16="http://schemas.microsoft.com/office/drawing/2014/main" id="{1DFA840D-E029-E34F-B3E8-66EAD03BA8A4}"/>
                </a:ext>
              </a:extLst>
            </p:cNvPr>
            <p:cNvSpPr/>
            <p:nvPr/>
          </p:nvSpPr>
          <p:spPr>
            <a:xfrm>
              <a:off x="4486250" y="4988200"/>
              <a:ext cx="3326" cy="6560"/>
            </a:xfrm>
            <a:custGeom>
              <a:avLst/>
              <a:gdLst>
                <a:gd name="connsiteX0" fmla="*/ 3326 w 3326"/>
                <a:gd name="connsiteY0" fmla="*/ 0 h 6560"/>
                <a:gd name="connsiteX1" fmla="*/ 3275 w 3326"/>
                <a:gd name="connsiteY1" fmla="*/ 6561 h 6560"/>
                <a:gd name="connsiteX2" fmla="*/ 0 w 3326"/>
                <a:gd name="connsiteY2" fmla="*/ 0 h 6560"/>
                <a:gd name="connsiteX3" fmla="*/ 3326 w 3326"/>
                <a:gd name="connsiteY3" fmla="*/ 0 h 6560"/>
              </a:gdLst>
              <a:ahLst/>
              <a:cxnLst>
                <a:cxn ang="0">
                  <a:pos x="connsiteX0" y="connsiteY0"/>
                </a:cxn>
                <a:cxn ang="0">
                  <a:pos x="connsiteX1" y="connsiteY1"/>
                </a:cxn>
                <a:cxn ang="0">
                  <a:pos x="connsiteX2" y="connsiteY2"/>
                </a:cxn>
                <a:cxn ang="0">
                  <a:pos x="connsiteX3" y="connsiteY3"/>
                </a:cxn>
              </a:cxnLst>
              <a:rect l="l" t="t" r="r" b="b"/>
              <a:pathLst>
                <a:path w="3326" h="6560">
                  <a:moveTo>
                    <a:pt x="3326" y="0"/>
                  </a:moveTo>
                  <a:cubicBezTo>
                    <a:pt x="3309" y="2189"/>
                    <a:pt x="3292" y="4378"/>
                    <a:pt x="3275" y="6561"/>
                  </a:cubicBezTo>
                  <a:cubicBezTo>
                    <a:pt x="634" y="5144"/>
                    <a:pt x="57" y="2703"/>
                    <a:pt x="0" y="0"/>
                  </a:cubicBezTo>
                  <a:cubicBezTo>
                    <a:pt x="1109" y="0"/>
                    <a:pt x="2217" y="0"/>
                    <a:pt x="3326" y="0"/>
                  </a:cubicBezTo>
                  <a:close/>
                </a:path>
              </a:pathLst>
            </a:custGeom>
            <a:grpFill/>
            <a:ln w="5715" cap="flat">
              <a:noFill/>
              <a:prstDash val="solid"/>
              <a:miter/>
            </a:ln>
          </p:spPr>
          <p:txBody>
            <a:bodyPr rtlCol="0" anchor="ctr"/>
            <a:lstStyle/>
            <a:p>
              <a:endParaRPr lang="zh-CN" altLang="en-US"/>
            </a:p>
          </p:txBody>
        </p:sp>
        <p:sp>
          <p:nvSpPr>
            <p:cNvPr id="2869" name="任意多边形: 形状 2868">
              <a:extLst>
                <a:ext uri="{FF2B5EF4-FFF2-40B4-BE49-F238E27FC236}">
                  <a16:creationId xmlns:a16="http://schemas.microsoft.com/office/drawing/2014/main" id="{37D2483C-669A-0B0C-20CC-498E0279D778}"/>
                </a:ext>
              </a:extLst>
            </p:cNvPr>
            <p:cNvSpPr/>
            <p:nvPr/>
          </p:nvSpPr>
          <p:spPr>
            <a:xfrm>
              <a:off x="4633340" y="4946179"/>
              <a:ext cx="1738" cy="1684"/>
            </a:xfrm>
            <a:custGeom>
              <a:avLst/>
              <a:gdLst>
                <a:gd name="connsiteX0" fmla="*/ 1722 w 1738"/>
                <a:gd name="connsiteY0" fmla="*/ 1273 h 1684"/>
                <a:gd name="connsiteX1" fmla="*/ 334 w 1738"/>
                <a:gd name="connsiteY1" fmla="*/ 1684 h 1684"/>
                <a:gd name="connsiteX2" fmla="*/ 25 w 1738"/>
                <a:gd name="connsiteY2" fmla="*/ 513 h 1684"/>
                <a:gd name="connsiteX3" fmla="*/ 1722 w 1738"/>
                <a:gd name="connsiteY3" fmla="*/ 1273 h 1684"/>
              </a:gdLst>
              <a:ahLst/>
              <a:cxnLst>
                <a:cxn ang="0">
                  <a:pos x="connsiteX0" y="connsiteY0"/>
                </a:cxn>
                <a:cxn ang="0">
                  <a:pos x="connsiteX1" y="connsiteY1"/>
                </a:cxn>
                <a:cxn ang="0">
                  <a:pos x="connsiteX2" y="connsiteY2"/>
                </a:cxn>
                <a:cxn ang="0">
                  <a:pos x="connsiteX3" y="connsiteY3"/>
                </a:cxn>
              </a:cxnLst>
              <a:rect l="l" t="t" r="r" b="b"/>
              <a:pathLst>
                <a:path w="1738" h="1684">
                  <a:moveTo>
                    <a:pt x="1722" y="1273"/>
                  </a:moveTo>
                  <a:cubicBezTo>
                    <a:pt x="1259" y="1410"/>
                    <a:pt x="796" y="1547"/>
                    <a:pt x="334" y="1684"/>
                  </a:cubicBezTo>
                  <a:cubicBezTo>
                    <a:pt x="219" y="1279"/>
                    <a:pt x="-89" y="598"/>
                    <a:pt x="25" y="513"/>
                  </a:cubicBezTo>
                  <a:cubicBezTo>
                    <a:pt x="1254" y="-385"/>
                    <a:pt x="1848" y="-87"/>
                    <a:pt x="1722" y="1273"/>
                  </a:cubicBezTo>
                  <a:close/>
                </a:path>
              </a:pathLst>
            </a:custGeom>
            <a:grpFill/>
            <a:ln w="5715" cap="flat">
              <a:noFill/>
              <a:prstDash val="solid"/>
              <a:miter/>
            </a:ln>
          </p:spPr>
          <p:txBody>
            <a:bodyPr rtlCol="0" anchor="ctr"/>
            <a:lstStyle/>
            <a:p>
              <a:endParaRPr lang="zh-CN" altLang="en-US"/>
            </a:p>
          </p:txBody>
        </p:sp>
        <p:sp>
          <p:nvSpPr>
            <p:cNvPr id="2870" name="任意多边形: 形状 2869">
              <a:extLst>
                <a:ext uri="{FF2B5EF4-FFF2-40B4-BE49-F238E27FC236}">
                  <a16:creationId xmlns:a16="http://schemas.microsoft.com/office/drawing/2014/main" id="{BF4112C7-4F5A-5F29-B9D9-A8B56B2FB4BC}"/>
                </a:ext>
              </a:extLst>
            </p:cNvPr>
            <p:cNvSpPr/>
            <p:nvPr/>
          </p:nvSpPr>
          <p:spPr>
            <a:xfrm>
              <a:off x="4630994" y="4958574"/>
              <a:ext cx="3194" cy="6634"/>
            </a:xfrm>
            <a:custGeom>
              <a:avLst/>
              <a:gdLst>
                <a:gd name="connsiteX0" fmla="*/ 3195 w 3194"/>
                <a:gd name="connsiteY0" fmla="*/ 0 h 6634"/>
                <a:gd name="connsiteX1" fmla="*/ 0 w 3194"/>
                <a:gd name="connsiteY1" fmla="*/ 6635 h 6634"/>
                <a:gd name="connsiteX2" fmla="*/ 3195 w 3194"/>
                <a:gd name="connsiteY2" fmla="*/ 0 h 6634"/>
              </a:gdLst>
              <a:ahLst/>
              <a:cxnLst>
                <a:cxn ang="0">
                  <a:pos x="connsiteX0" y="connsiteY0"/>
                </a:cxn>
                <a:cxn ang="0">
                  <a:pos x="connsiteX1" y="connsiteY1"/>
                </a:cxn>
                <a:cxn ang="0">
                  <a:pos x="connsiteX2" y="connsiteY2"/>
                </a:cxn>
              </a:cxnLst>
              <a:rect l="l" t="t" r="r" b="b"/>
              <a:pathLst>
                <a:path w="3194" h="6634">
                  <a:moveTo>
                    <a:pt x="3195" y="0"/>
                  </a:moveTo>
                  <a:cubicBezTo>
                    <a:pt x="3160" y="2709"/>
                    <a:pt x="2583" y="5155"/>
                    <a:pt x="0" y="6635"/>
                  </a:cubicBezTo>
                  <a:cubicBezTo>
                    <a:pt x="0" y="3909"/>
                    <a:pt x="583" y="1463"/>
                    <a:pt x="3195" y="0"/>
                  </a:cubicBezTo>
                  <a:close/>
                </a:path>
              </a:pathLst>
            </a:custGeom>
            <a:grpFill/>
            <a:ln w="5715" cap="flat">
              <a:noFill/>
              <a:prstDash val="solid"/>
              <a:miter/>
            </a:ln>
          </p:spPr>
          <p:txBody>
            <a:bodyPr rtlCol="0" anchor="ctr"/>
            <a:lstStyle/>
            <a:p>
              <a:endParaRPr lang="zh-CN" altLang="en-US"/>
            </a:p>
          </p:txBody>
        </p:sp>
        <p:sp>
          <p:nvSpPr>
            <p:cNvPr id="2871" name="任意多边形: 形状 2870">
              <a:extLst>
                <a:ext uri="{FF2B5EF4-FFF2-40B4-BE49-F238E27FC236}">
                  <a16:creationId xmlns:a16="http://schemas.microsoft.com/office/drawing/2014/main" id="{F67265DD-CB78-7739-B89A-70EA6A433DBC}"/>
                </a:ext>
              </a:extLst>
            </p:cNvPr>
            <p:cNvSpPr/>
            <p:nvPr/>
          </p:nvSpPr>
          <p:spPr>
            <a:xfrm>
              <a:off x="4637503" y="4951990"/>
              <a:ext cx="3280" cy="3240"/>
            </a:xfrm>
            <a:custGeom>
              <a:avLst/>
              <a:gdLst>
                <a:gd name="connsiteX0" fmla="*/ 3280 w 3280"/>
                <a:gd name="connsiteY0" fmla="*/ 0 h 3240"/>
                <a:gd name="connsiteX1" fmla="*/ 0 w 3280"/>
                <a:gd name="connsiteY1" fmla="*/ 3241 h 3240"/>
                <a:gd name="connsiteX2" fmla="*/ 3280 w 3280"/>
                <a:gd name="connsiteY2" fmla="*/ 0 h 3240"/>
              </a:gdLst>
              <a:ahLst/>
              <a:cxnLst>
                <a:cxn ang="0">
                  <a:pos x="connsiteX0" y="connsiteY0"/>
                </a:cxn>
                <a:cxn ang="0">
                  <a:pos x="connsiteX1" y="connsiteY1"/>
                </a:cxn>
                <a:cxn ang="0">
                  <a:pos x="connsiteX2" y="connsiteY2"/>
                </a:cxn>
              </a:cxnLst>
              <a:rect l="l" t="t" r="r" b="b"/>
              <a:pathLst>
                <a:path w="3280" h="3240">
                  <a:moveTo>
                    <a:pt x="3280" y="0"/>
                  </a:moveTo>
                  <a:cubicBezTo>
                    <a:pt x="2189" y="1080"/>
                    <a:pt x="1091" y="2160"/>
                    <a:pt x="0" y="3241"/>
                  </a:cubicBezTo>
                  <a:cubicBezTo>
                    <a:pt x="1097" y="2160"/>
                    <a:pt x="2189" y="1080"/>
                    <a:pt x="3280" y="0"/>
                  </a:cubicBezTo>
                  <a:close/>
                </a:path>
              </a:pathLst>
            </a:custGeom>
            <a:grpFill/>
            <a:ln w="5715" cap="flat">
              <a:noFill/>
              <a:prstDash val="solid"/>
              <a:miter/>
            </a:ln>
          </p:spPr>
          <p:txBody>
            <a:bodyPr rtlCol="0" anchor="ctr"/>
            <a:lstStyle/>
            <a:p>
              <a:endParaRPr lang="zh-CN" altLang="en-US"/>
            </a:p>
          </p:txBody>
        </p:sp>
        <p:sp>
          <p:nvSpPr>
            <p:cNvPr id="2872" name="任意多边形: 形状 2871">
              <a:extLst>
                <a:ext uri="{FF2B5EF4-FFF2-40B4-BE49-F238E27FC236}">
                  <a16:creationId xmlns:a16="http://schemas.microsoft.com/office/drawing/2014/main" id="{3767E42E-FA78-D3EE-6095-2765BDFD9027}"/>
                </a:ext>
              </a:extLst>
            </p:cNvPr>
            <p:cNvSpPr/>
            <p:nvPr/>
          </p:nvSpPr>
          <p:spPr>
            <a:xfrm>
              <a:off x="4640795" y="4948698"/>
              <a:ext cx="3228" cy="3280"/>
            </a:xfrm>
            <a:custGeom>
              <a:avLst/>
              <a:gdLst>
                <a:gd name="connsiteX0" fmla="*/ 3229 w 3228"/>
                <a:gd name="connsiteY0" fmla="*/ 0 h 3280"/>
                <a:gd name="connsiteX1" fmla="*/ 0 w 3228"/>
                <a:gd name="connsiteY1" fmla="*/ 3280 h 3280"/>
                <a:gd name="connsiteX2" fmla="*/ 3229 w 3228"/>
                <a:gd name="connsiteY2" fmla="*/ 0 h 3280"/>
              </a:gdLst>
              <a:ahLst/>
              <a:cxnLst>
                <a:cxn ang="0">
                  <a:pos x="connsiteX0" y="connsiteY0"/>
                </a:cxn>
                <a:cxn ang="0">
                  <a:pos x="connsiteX1" y="connsiteY1"/>
                </a:cxn>
                <a:cxn ang="0">
                  <a:pos x="connsiteX2" y="connsiteY2"/>
                </a:cxn>
              </a:cxnLst>
              <a:rect l="l" t="t" r="r" b="b"/>
              <a:pathLst>
                <a:path w="3228" h="3280">
                  <a:moveTo>
                    <a:pt x="3229" y="0"/>
                  </a:moveTo>
                  <a:cubicBezTo>
                    <a:pt x="2154" y="1091"/>
                    <a:pt x="1074" y="2189"/>
                    <a:pt x="0" y="3280"/>
                  </a:cubicBezTo>
                  <a:cubicBezTo>
                    <a:pt x="1080" y="2183"/>
                    <a:pt x="2154" y="1091"/>
                    <a:pt x="3229" y="0"/>
                  </a:cubicBezTo>
                  <a:close/>
                </a:path>
              </a:pathLst>
            </a:custGeom>
            <a:grpFill/>
            <a:ln w="5715" cap="flat">
              <a:noFill/>
              <a:prstDash val="solid"/>
              <a:miter/>
            </a:ln>
          </p:spPr>
          <p:txBody>
            <a:bodyPr rtlCol="0" anchor="ctr"/>
            <a:lstStyle/>
            <a:p>
              <a:endParaRPr lang="zh-CN" altLang="en-US"/>
            </a:p>
          </p:txBody>
        </p:sp>
        <p:sp>
          <p:nvSpPr>
            <p:cNvPr id="2873" name="任意多边形: 形状 2872">
              <a:extLst>
                <a:ext uri="{FF2B5EF4-FFF2-40B4-BE49-F238E27FC236}">
                  <a16:creationId xmlns:a16="http://schemas.microsoft.com/office/drawing/2014/main" id="{8B176777-7018-72AC-82FA-58BE03268EDD}"/>
                </a:ext>
              </a:extLst>
            </p:cNvPr>
            <p:cNvSpPr/>
            <p:nvPr/>
          </p:nvSpPr>
          <p:spPr>
            <a:xfrm>
              <a:off x="4538908" y="4978313"/>
              <a:ext cx="3246" cy="3291"/>
            </a:xfrm>
            <a:custGeom>
              <a:avLst/>
              <a:gdLst>
                <a:gd name="connsiteX0" fmla="*/ 3246 w 3246"/>
                <a:gd name="connsiteY0" fmla="*/ 0 h 3291"/>
                <a:gd name="connsiteX1" fmla="*/ 0 w 3246"/>
                <a:gd name="connsiteY1" fmla="*/ 3292 h 3291"/>
                <a:gd name="connsiteX2" fmla="*/ 3246 w 3246"/>
                <a:gd name="connsiteY2" fmla="*/ 0 h 3291"/>
              </a:gdLst>
              <a:ahLst/>
              <a:cxnLst>
                <a:cxn ang="0">
                  <a:pos x="connsiteX0" y="connsiteY0"/>
                </a:cxn>
                <a:cxn ang="0">
                  <a:pos x="connsiteX1" y="connsiteY1"/>
                </a:cxn>
                <a:cxn ang="0">
                  <a:pos x="connsiteX2" y="connsiteY2"/>
                </a:cxn>
              </a:cxnLst>
              <a:rect l="l" t="t" r="r" b="b"/>
              <a:pathLst>
                <a:path w="3246" h="3291">
                  <a:moveTo>
                    <a:pt x="3246" y="0"/>
                  </a:moveTo>
                  <a:cubicBezTo>
                    <a:pt x="2166" y="1097"/>
                    <a:pt x="1080" y="2194"/>
                    <a:pt x="0" y="3292"/>
                  </a:cubicBezTo>
                  <a:cubicBezTo>
                    <a:pt x="1080" y="2194"/>
                    <a:pt x="2160" y="1097"/>
                    <a:pt x="3246" y="0"/>
                  </a:cubicBezTo>
                  <a:close/>
                </a:path>
              </a:pathLst>
            </a:custGeom>
            <a:grpFill/>
            <a:ln w="5715" cap="flat">
              <a:noFill/>
              <a:prstDash val="solid"/>
              <a:miter/>
            </a:ln>
          </p:spPr>
          <p:txBody>
            <a:bodyPr rtlCol="0" anchor="ctr"/>
            <a:lstStyle/>
            <a:p>
              <a:endParaRPr lang="zh-CN" altLang="en-US"/>
            </a:p>
          </p:txBody>
        </p:sp>
        <p:sp>
          <p:nvSpPr>
            <p:cNvPr id="2874" name="任意多边形: 形状 2873">
              <a:extLst>
                <a:ext uri="{FF2B5EF4-FFF2-40B4-BE49-F238E27FC236}">
                  <a16:creationId xmlns:a16="http://schemas.microsoft.com/office/drawing/2014/main" id="{018878E3-30DA-F637-57E5-E8AECA14712B}"/>
                </a:ext>
              </a:extLst>
            </p:cNvPr>
            <p:cNvSpPr/>
            <p:nvPr/>
          </p:nvSpPr>
          <p:spPr>
            <a:xfrm>
              <a:off x="4548715" y="4970533"/>
              <a:ext cx="11479" cy="4510"/>
            </a:xfrm>
            <a:custGeom>
              <a:avLst/>
              <a:gdLst>
                <a:gd name="connsiteX0" fmla="*/ 0 w 11479"/>
                <a:gd name="connsiteY0" fmla="*/ 4476 h 4510"/>
                <a:gd name="connsiteX1" fmla="*/ 6 w 11479"/>
                <a:gd name="connsiteY1" fmla="*/ 1202 h 4510"/>
                <a:gd name="connsiteX2" fmla="*/ 6458 w 11479"/>
                <a:gd name="connsiteY2" fmla="*/ 910 h 4510"/>
                <a:gd name="connsiteX3" fmla="*/ 11453 w 11479"/>
                <a:gd name="connsiteY3" fmla="*/ 1699 h 4510"/>
                <a:gd name="connsiteX4" fmla="*/ 6635 w 11479"/>
                <a:gd name="connsiteY4" fmla="*/ 4511 h 4510"/>
                <a:gd name="connsiteX5" fmla="*/ 0 w 11479"/>
                <a:gd name="connsiteY5" fmla="*/ 4476 h 4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79" h="4510">
                  <a:moveTo>
                    <a:pt x="0" y="4476"/>
                  </a:moveTo>
                  <a:cubicBezTo>
                    <a:pt x="6" y="3385"/>
                    <a:pt x="11" y="2293"/>
                    <a:pt x="6" y="1202"/>
                  </a:cubicBezTo>
                  <a:cubicBezTo>
                    <a:pt x="2154" y="1099"/>
                    <a:pt x="4309" y="979"/>
                    <a:pt x="6458" y="910"/>
                  </a:cubicBezTo>
                  <a:cubicBezTo>
                    <a:pt x="8230" y="853"/>
                    <a:pt x="11001" y="-1553"/>
                    <a:pt x="11453" y="1699"/>
                  </a:cubicBezTo>
                  <a:cubicBezTo>
                    <a:pt x="11801" y="4242"/>
                    <a:pt x="8670" y="4202"/>
                    <a:pt x="6635" y="4511"/>
                  </a:cubicBezTo>
                  <a:cubicBezTo>
                    <a:pt x="4423" y="4499"/>
                    <a:pt x="2212" y="4488"/>
                    <a:pt x="0" y="4476"/>
                  </a:cubicBezTo>
                  <a:close/>
                </a:path>
              </a:pathLst>
            </a:custGeom>
            <a:grpFill/>
            <a:ln w="5715" cap="flat">
              <a:noFill/>
              <a:prstDash val="solid"/>
              <a:miter/>
            </a:ln>
          </p:spPr>
          <p:txBody>
            <a:bodyPr rtlCol="0" anchor="ctr"/>
            <a:lstStyle/>
            <a:p>
              <a:endParaRPr lang="zh-CN" altLang="en-US"/>
            </a:p>
          </p:txBody>
        </p:sp>
        <p:sp>
          <p:nvSpPr>
            <p:cNvPr id="2875" name="任意多边形: 形状 2874">
              <a:extLst>
                <a:ext uri="{FF2B5EF4-FFF2-40B4-BE49-F238E27FC236}">
                  <a16:creationId xmlns:a16="http://schemas.microsoft.com/office/drawing/2014/main" id="{52C6F14E-D73B-0B26-87CE-41C862408E48}"/>
                </a:ext>
              </a:extLst>
            </p:cNvPr>
            <p:cNvSpPr/>
            <p:nvPr/>
          </p:nvSpPr>
          <p:spPr>
            <a:xfrm>
              <a:off x="5272211" y="5163793"/>
              <a:ext cx="114944" cy="94451"/>
            </a:xfrm>
            <a:custGeom>
              <a:avLst/>
              <a:gdLst>
                <a:gd name="connsiteX0" fmla="*/ 3280 w 114944"/>
                <a:gd name="connsiteY0" fmla="*/ 77673 h 94451"/>
                <a:gd name="connsiteX1" fmla="*/ 0 w 114944"/>
                <a:gd name="connsiteY1" fmla="*/ 71095 h 94451"/>
                <a:gd name="connsiteX2" fmla="*/ 18179 w 114944"/>
                <a:gd name="connsiteY2" fmla="*/ 68843 h 94451"/>
                <a:gd name="connsiteX3" fmla="*/ 19734 w 114944"/>
                <a:gd name="connsiteY3" fmla="*/ 54647 h 94451"/>
                <a:gd name="connsiteX4" fmla="*/ 45108 w 114944"/>
                <a:gd name="connsiteY4" fmla="*/ 49086 h 94451"/>
                <a:gd name="connsiteX5" fmla="*/ 82216 w 114944"/>
                <a:gd name="connsiteY5" fmla="*/ 38199 h 94451"/>
                <a:gd name="connsiteX6" fmla="*/ 75049 w 114944"/>
                <a:gd name="connsiteY6" fmla="*/ 31753 h 94451"/>
                <a:gd name="connsiteX7" fmla="*/ 76918 w 114944"/>
                <a:gd name="connsiteY7" fmla="*/ 28461 h 94451"/>
                <a:gd name="connsiteX8" fmla="*/ 98521 w 114944"/>
                <a:gd name="connsiteY8" fmla="*/ 12647 h 94451"/>
                <a:gd name="connsiteX9" fmla="*/ 108053 w 114944"/>
                <a:gd name="connsiteY9" fmla="*/ 5064 h 94451"/>
                <a:gd name="connsiteX10" fmla="*/ 113974 w 114944"/>
                <a:gd name="connsiteY10" fmla="*/ 1686 h 94451"/>
                <a:gd name="connsiteX11" fmla="*/ 110305 w 114944"/>
                <a:gd name="connsiteY11" fmla="*/ 9178 h 94451"/>
                <a:gd name="connsiteX12" fmla="*/ 104207 w 114944"/>
                <a:gd name="connsiteY12" fmla="*/ 21557 h 94451"/>
                <a:gd name="connsiteX13" fmla="*/ 103973 w 114944"/>
                <a:gd name="connsiteY13" fmla="*/ 35319 h 94451"/>
                <a:gd name="connsiteX14" fmla="*/ 95372 w 114944"/>
                <a:gd name="connsiteY14" fmla="*/ 41491 h 94451"/>
                <a:gd name="connsiteX15" fmla="*/ 94835 w 114944"/>
                <a:gd name="connsiteY15" fmla="*/ 40708 h 94451"/>
                <a:gd name="connsiteX16" fmla="*/ 94423 w 114944"/>
                <a:gd name="connsiteY16" fmla="*/ 41565 h 94451"/>
                <a:gd name="connsiteX17" fmla="*/ 95372 w 114944"/>
                <a:gd name="connsiteY17" fmla="*/ 41491 h 94451"/>
                <a:gd name="connsiteX18" fmla="*/ 91977 w 114944"/>
                <a:gd name="connsiteY18" fmla="*/ 48852 h 94451"/>
                <a:gd name="connsiteX19" fmla="*/ 71420 w 114944"/>
                <a:gd name="connsiteY19" fmla="*/ 60253 h 94451"/>
                <a:gd name="connsiteX20" fmla="*/ 67254 w 114944"/>
                <a:gd name="connsiteY20" fmla="*/ 55841 h 94451"/>
                <a:gd name="connsiteX21" fmla="*/ 55098 w 114944"/>
                <a:gd name="connsiteY21" fmla="*/ 50915 h 94451"/>
                <a:gd name="connsiteX22" fmla="*/ 42708 w 114944"/>
                <a:gd name="connsiteY22" fmla="*/ 58002 h 94451"/>
                <a:gd name="connsiteX23" fmla="*/ 41114 w 114944"/>
                <a:gd name="connsiteY23" fmla="*/ 57990 h 94451"/>
                <a:gd name="connsiteX24" fmla="*/ 39519 w 114944"/>
                <a:gd name="connsiteY24" fmla="*/ 57996 h 94451"/>
                <a:gd name="connsiteX25" fmla="*/ 36216 w 114944"/>
                <a:gd name="connsiteY25" fmla="*/ 61259 h 94451"/>
                <a:gd name="connsiteX26" fmla="*/ 18197 w 114944"/>
                <a:gd name="connsiteY26" fmla="*/ 94452 h 94451"/>
                <a:gd name="connsiteX27" fmla="*/ 11001 w 114944"/>
                <a:gd name="connsiteY27" fmla="*/ 68357 h 94451"/>
                <a:gd name="connsiteX28" fmla="*/ 5629 w 114944"/>
                <a:gd name="connsiteY28" fmla="*/ 84405 h 94451"/>
                <a:gd name="connsiteX29" fmla="*/ 3280 w 114944"/>
                <a:gd name="connsiteY29" fmla="*/ 77673 h 9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14944" h="94451">
                  <a:moveTo>
                    <a:pt x="3280" y="77673"/>
                  </a:moveTo>
                  <a:cubicBezTo>
                    <a:pt x="3217" y="74964"/>
                    <a:pt x="2640" y="72518"/>
                    <a:pt x="0" y="71095"/>
                  </a:cubicBezTo>
                  <a:cubicBezTo>
                    <a:pt x="4801" y="61619"/>
                    <a:pt x="11144" y="62276"/>
                    <a:pt x="18179" y="68843"/>
                  </a:cubicBezTo>
                  <a:cubicBezTo>
                    <a:pt x="20974" y="63974"/>
                    <a:pt x="19191" y="59190"/>
                    <a:pt x="19734" y="54647"/>
                  </a:cubicBezTo>
                  <a:cubicBezTo>
                    <a:pt x="29044" y="56687"/>
                    <a:pt x="37113" y="55224"/>
                    <a:pt x="45108" y="49086"/>
                  </a:cubicBezTo>
                  <a:cubicBezTo>
                    <a:pt x="55807" y="40874"/>
                    <a:pt x="70254" y="43360"/>
                    <a:pt x="82216" y="38199"/>
                  </a:cubicBezTo>
                  <a:cubicBezTo>
                    <a:pt x="87497" y="27518"/>
                    <a:pt x="75529" y="36016"/>
                    <a:pt x="75049" y="31753"/>
                  </a:cubicBezTo>
                  <a:cubicBezTo>
                    <a:pt x="74266" y="29849"/>
                    <a:pt x="75181" y="28547"/>
                    <a:pt x="76918" y="28461"/>
                  </a:cubicBezTo>
                  <a:cubicBezTo>
                    <a:pt x="87628" y="27929"/>
                    <a:pt x="96452" y="25357"/>
                    <a:pt x="98521" y="12647"/>
                  </a:cubicBezTo>
                  <a:cubicBezTo>
                    <a:pt x="99270" y="8024"/>
                    <a:pt x="103441" y="5486"/>
                    <a:pt x="108053" y="5064"/>
                  </a:cubicBezTo>
                  <a:cubicBezTo>
                    <a:pt x="110894" y="4801"/>
                    <a:pt x="109488" y="-3463"/>
                    <a:pt x="113974" y="1686"/>
                  </a:cubicBezTo>
                  <a:cubicBezTo>
                    <a:pt x="116574" y="4669"/>
                    <a:pt x="113471" y="7687"/>
                    <a:pt x="110305" y="9178"/>
                  </a:cubicBezTo>
                  <a:cubicBezTo>
                    <a:pt x="104927" y="11716"/>
                    <a:pt x="101447" y="14722"/>
                    <a:pt x="104207" y="21557"/>
                  </a:cubicBezTo>
                  <a:cubicBezTo>
                    <a:pt x="105933" y="25826"/>
                    <a:pt x="96658" y="30089"/>
                    <a:pt x="103973" y="35319"/>
                  </a:cubicBezTo>
                  <a:cubicBezTo>
                    <a:pt x="106070" y="36816"/>
                    <a:pt x="105173" y="38067"/>
                    <a:pt x="95372" y="41491"/>
                  </a:cubicBezTo>
                  <a:cubicBezTo>
                    <a:pt x="95372" y="41491"/>
                    <a:pt x="94835" y="40708"/>
                    <a:pt x="94835" y="40708"/>
                  </a:cubicBezTo>
                  <a:cubicBezTo>
                    <a:pt x="94835" y="40708"/>
                    <a:pt x="94423" y="41565"/>
                    <a:pt x="94423" y="41565"/>
                  </a:cubicBezTo>
                  <a:cubicBezTo>
                    <a:pt x="94423" y="41565"/>
                    <a:pt x="95372" y="41491"/>
                    <a:pt x="95372" y="41491"/>
                  </a:cubicBezTo>
                  <a:cubicBezTo>
                    <a:pt x="94646" y="44228"/>
                    <a:pt x="96812" y="49732"/>
                    <a:pt x="91977" y="48852"/>
                  </a:cubicBezTo>
                  <a:cubicBezTo>
                    <a:pt x="81433" y="46926"/>
                    <a:pt x="77095" y="54407"/>
                    <a:pt x="71420" y="60253"/>
                  </a:cubicBezTo>
                  <a:cubicBezTo>
                    <a:pt x="69117" y="59647"/>
                    <a:pt x="68106" y="57990"/>
                    <a:pt x="67254" y="55841"/>
                  </a:cubicBezTo>
                  <a:cubicBezTo>
                    <a:pt x="63836" y="47223"/>
                    <a:pt x="61813" y="46309"/>
                    <a:pt x="55098" y="50915"/>
                  </a:cubicBezTo>
                  <a:cubicBezTo>
                    <a:pt x="51132" y="53635"/>
                    <a:pt x="48252" y="58081"/>
                    <a:pt x="42708" y="58002"/>
                  </a:cubicBezTo>
                  <a:cubicBezTo>
                    <a:pt x="42708" y="58002"/>
                    <a:pt x="41114" y="57990"/>
                    <a:pt x="41114" y="57990"/>
                  </a:cubicBezTo>
                  <a:lnTo>
                    <a:pt x="39519" y="57996"/>
                  </a:lnTo>
                  <a:cubicBezTo>
                    <a:pt x="38308" y="58973"/>
                    <a:pt x="37330" y="60184"/>
                    <a:pt x="36216" y="61259"/>
                  </a:cubicBezTo>
                  <a:cubicBezTo>
                    <a:pt x="21340" y="67477"/>
                    <a:pt x="25797" y="84228"/>
                    <a:pt x="18197" y="94452"/>
                  </a:cubicBezTo>
                  <a:cubicBezTo>
                    <a:pt x="13802" y="86977"/>
                    <a:pt x="11036" y="79004"/>
                    <a:pt x="11001" y="68357"/>
                  </a:cubicBezTo>
                  <a:cubicBezTo>
                    <a:pt x="4138" y="73855"/>
                    <a:pt x="8407" y="80136"/>
                    <a:pt x="5629" y="84405"/>
                  </a:cubicBezTo>
                  <a:cubicBezTo>
                    <a:pt x="2206" y="83068"/>
                    <a:pt x="3760" y="80010"/>
                    <a:pt x="3280" y="77673"/>
                  </a:cubicBezTo>
                  <a:close/>
                </a:path>
              </a:pathLst>
            </a:custGeom>
            <a:grpFill/>
            <a:ln w="5715" cap="flat">
              <a:noFill/>
              <a:prstDash val="solid"/>
              <a:miter/>
            </a:ln>
          </p:spPr>
          <p:txBody>
            <a:bodyPr rtlCol="0" anchor="ctr"/>
            <a:lstStyle/>
            <a:p>
              <a:endParaRPr lang="zh-CN" altLang="en-US"/>
            </a:p>
          </p:txBody>
        </p:sp>
        <p:sp>
          <p:nvSpPr>
            <p:cNvPr id="2876" name="任意多边形: 形状 2875">
              <a:extLst>
                <a:ext uri="{FF2B5EF4-FFF2-40B4-BE49-F238E27FC236}">
                  <a16:creationId xmlns:a16="http://schemas.microsoft.com/office/drawing/2014/main" id="{E5DC81C3-9E38-321A-EC16-D976262A59D2}"/>
                </a:ext>
              </a:extLst>
            </p:cNvPr>
            <p:cNvSpPr/>
            <p:nvPr/>
          </p:nvSpPr>
          <p:spPr>
            <a:xfrm>
              <a:off x="5364302" y="5066330"/>
              <a:ext cx="56195" cy="87576"/>
            </a:xfrm>
            <a:custGeom>
              <a:avLst/>
              <a:gdLst>
                <a:gd name="connsiteX0" fmla="*/ 9876 w 56195"/>
                <a:gd name="connsiteY0" fmla="*/ 17259 h 87576"/>
                <a:gd name="connsiteX1" fmla="*/ 16722 w 56195"/>
                <a:gd name="connsiteY1" fmla="*/ 0 h 87576"/>
                <a:gd name="connsiteX2" fmla="*/ 20191 w 56195"/>
                <a:gd name="connsiteY2" fmla="*/ 9961 h 87576"/>
                <a:gd name="connsiteX3" fmla="*/ 31404 w 56195"/>
                <a:gd name="connsiteY3" fmla="*/ 10293 h 87576"/>
                <a:gd name="connsiteX4" fmla="*/ 42743 w 56195"/>
                <a:gd name="connsiteY4" fmla="*/ 7378 h 87576"/>
                <a:gd name="connsiteX5" fmla="*/ 43960 w 56195"/>
                <a:gd name="connsiteY5" fmla="*/ 8898 h 87576"/>
                <a:gd name="connsiteX6" fmla="*/ 50355 w 56195"/>
                <a:gd name="connsiteY6" fmla="*/ 18734 h 87576"/>
                <a:gd name="connsiteX7" fmla="*/ 52075 w 56195"/>
                <a:gd name="connsiteY7" fmla="*/ 22654 h 87576"/>
                <a:gd name="connsiteX8" fmla="*/ 42731 w 56195"/>
                <a:gd name="connsiteY8" fmla="*/ 69877 h 87576"/>
                <a:gd name="connsiteX9" fmla="*/ 42737 w 56195"/>
                <a:gd name="connsiteY9" fmla="*/ 69877 h 87576"/>
                <a:gd name="connsiteX10" fmla="*/ 42731 w 56195"/>
                <a:gd name="connsiteY10" fmla="*/ 79747 h 87576"/>
                <a:gd name="connsiteX11" fmla="*/ 42731 w 56195"/>
                <a:gd name="connsiteY11" fmla="*/ 79747 h 87576"/>
                <a:gd name="connsiteX12" fmla="*/ 21723 w 56195"/>
                <a:gd name="connsiteY12" fmla="*/ 87577 h 87576"/>
                <a:gd name="connsiteX13" fmla="*/ 32873 w 56195"/>
                <a:gd name="connsiteY13" fmla="*/ 63299 h 87576"/>
                <a:gd name="connsiteX14" fmla="*/ 32844 w 56195"/>
                <a:gd name="connsiteY14" fmla="*/ 46823 h 87576"/>
                <a:gd name="connsiteX15" fmla="*/ 31232 w 56195"/>
                <a:gd name="connsiteY15" fmla="*/ 46829 h 87576"/>
                <a:gd name="connsiteX16" fmla="*/ 29621 w 56195"/>
                <a:gd name="connsiteY16" fmla="*/ 46823 h 87576"/>
                <a:gd name="connsiteX17" fmla="*/ 24083 w 56195"/>
                <a:gd name="connsiteY17" fmla="*/ 41439 h 87576"/>
                <a:gd name="connsiteX18" fmla="*/ 20014 w 56195"/>
                <a:gd name="connsiteY18" fmla="*/ 41096 h 87576"/>
                <a:gd name="connsiteX19" fmla="*/ 16019 w 56195"/>
                <a:gd name="connsiteY19" fmla="*/ 36159 h 87576"/>
                <a:gd name="connsiteX20" fmla="*/ 25780 w 56195"/>
                <a:gd name="connsiteY20" fmla="*/ 26786 h 87576"/>
                <a:gd name="connsiteX21" fmla="*/ 25946 w 56195"/>
                <a:gd name="connsiteY21" fmla="*/ 30461 h 87576"/>
                <a:gd name="connsiteX22" fmla="*/ 27181 w 56195"/>
                <a:gd name="connsiteY22" fmla="*/ 27981 h 87576"/>
                <a:gd name="connsiteX23" fmla="*/ 20974 w 56195"/>
                <a:gd name="connsiteY23" fmla="*/ 22997 h 87576"/>
                <a:gd name="connsiteX24" fmla="*/ 17945 w 56195"/>
                <a:gd name="connsiteY24" fmla="*/ 39571 h 87576"/>
                <a:gd name="connsiteX25" fmla="*/ 14093 w 56195"/>
                <a:gd name="connsiteY25" fmla="*/ 47629 h 87576"/>
                <a:gd name="connsiteX26" fmla="*/ 0 w 56195"/>
                <a:gd name="connsiteY26" fmla="*/ 46886 h 87576"/>
                <a:gd name="connsiteX27" fmla="*/ 9876 w 56195"/>
                <a:gd name="connsiteY27" fmla="*/ 17259 h 87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6195" h="87576">
                  <a:moveTo>
                    <a:pt x="9876" y="17259"/>
                  </a:moveTo>
                  <a:cubicBezTo>
                    <a:pt x="16225" y="13167"/>
                    <a:pt x="10076" y="4183"/>
                    <a:pt x="16722" y="0"/>
                  </a:cubicBezTo>
                  <a:cubicBezTo>
                    <a:pt x="21620" y="2063"/>
                    <a:pt x="14145" y="8784"/>
                    <a:pt x="20191" y="9961"/>
                  </a:cubicBezTo>
                  <a:cubicBezTo>
                    <a:pt x="23826" y="10670"/>
                    <a:pt x="27718" y="10716"/>
                    <a:pt x="31404" y="10293"/>
                  </a:cubicBezTo>
                  <a:cubicBezTo>
                    <a:pt x="35250" y="9853"/>
                    <a:pt x="37736" y="3772"/>
                    <a:pt x="42743" y="7378"/>
                  </a:cubicBezTo>
                  <a:cubicBezTo>
                    <a:pt x="43143" y="7887"/>
                    <a:pt x="43548" y="8395"/>
                    <a:pt x="43960" y="8898"/>
                  </a:cubicBezTo>
                  <a:cubicBezTo>
                    <a:pt x="45223" y="12727"/>
                    <a:pt x="48503" y="15253"/>
                    <a:pt x="50355" y="18734"/>
                  </a:cubicBezTo>
                  <a:cubicBezTo>
                    <a:pt x="51035" y="20003"/>
                    <a:pt x="51578" y="21311"/>
                    <a:pt x="52075" y="22654"/>
                  </a:cubicBezTo>
                  <a:cubicBezTo>
                    <a:pt x="62362" y="41057"/>
                    <a:pt x="51161" y="55190"/>
                    <a:pt x="42731" y="69877"/>
                  </a:cubicBezTo>
                  <a:lnTo>
                    <a:pt x="42737" y="69877"/>
                  </a:lnTo>
                  <a:cubicBezTo>
                    <a:pt x="39954" y="73163"/>
                    <a:pt x="38342" y="76455"/>
                    <a:pt x="42731" y="79747"/>
                  </a:cubicBezTo>
                  <a:lnTo>
                    <a:pt x="42731" y="79747"/>
                  </a:lnTo>
                  <a:cubicBezTo>
                    <a:pt x="37028" y="85411"/>
                    <a:pt x="28169" y="82285"/>
                    <a:pt x="21723" y="87577"/>
                  </a:cubicBezTo>
                  <a:cubicBezTo>
                    <a:pt x="27535" y="79998"/>
                    <a:pt x="28009" y="70666"/>
                    <a:pt x="32873" y="63299"/>
                  </a:cubicBezTo>
                  <a:cubicBezTo>
                    <a:pt x="34221" y="57807"/>
                    <a:pt x="38765" y="52304"/>
                    <a:pt x="32844" y="46823"/>
                  </a:cubicBezTo>
                  <a:lnTo>
                    <a:pt x="31232" y="46829"/>
                  </a:lnTo>
                  <a:lnTo>
                    <a:pt x="29621" y="46823"/>
                  </a:lnTo>
                  <a:cubicBezTo>
                    <a:pt x="27083" y="45732"/>
                    <a:pt x="29587" y="39536"/>
                    <a:pt x="24083" y="41439"/>
                  </a:cubicBezTo>
                  <a:cubicBezTo>
                    <a:pt x="22671" y="41674"/>
                    <a:pt x="21340" y="41548"/>
                    <a:pt x="20014" y="41096"/>
                  </a:cubicBezTo>
                  <a:cubicBezTo>
                    <a:pt x="18231" y="39805"/>
                    <a:pt x="17174" y="37948"/>
                    <a:pt x="16019" y="36159"/>
                  </a:cubicBezTo>
                  <a:cubicBezTo>
                    <a:pt x="16093" y="29707"/>
                    <a:pt x="17048" y="24174"/>
                    <a:pt x="25780" y="26786"/>
                  </a:cubicBezTo>
                  <a:cubicBezTo>
                    <a:pt x="26792" y="27952"/>
                    <a:pt x="26506" y="29198"/>
                    <a:pt x="25946" y="30461"/>
                  </a:cubicBezTo>
                  <a:cubicBezTo>
                    <a:pt x="27512" y="30221"/>
                    <a:pt x="26203" y="28535"/>
                    <a:pt x="27181" y="27981"/>
                  </a:cubicBezTo>
                  <a:cubicBezTo>
                    <a:pt x="25975" y="25077"/>
                    <a:pt x="28249" y="16636"/>
                    <a:pt x="20974" y="22997"/>
                  </a:cubicBezTo>
                  <a:cubicBezTo>
                    <a:pt x="16453" y="26952"/>
                    <a:pt x="12659" y="32913"/>
                    <a:pt x="17945" y="39571"/>
                  </a:cubicBezTo>
                  <a:cubicBezTo>
                    <a:pt x="19134" y="43760"/>
                    <a:pt x="15945" y="49481"/>
                    <a:pt x="14093" y="47629"/>
                  </a:cubicBezTo>
                  <a:cubicBezTo>
                    <a:pt x="8773" y="42308"/>
                    <a:pt x="4223" y="50818"/>
                    <a:pt x="0" y="46886"/>
                  </a:cubicBezTo>
                  <a:cubicBezTo>
                    <a:pt x="2446" y="36719"/>
                    <a:pt x="10693" y="28501"/>
                    <a:pt x="9876" y="17259"/>
                  </a:cubicBezTo>
                  <a:close/>
                </a:path>
              </a:pathLst>
            </a:custGeom>
            <a:grpFill/>
            <a:ln w="5715" cap="flat">
              <a:noFill/>
              <a:prstDash val="solid"/>
              <a:miter/>
            </a:ln>
          </p:spPr>
          <p:txBody>
            <a:bodyPr rtlCol="0" anchor="ctr"/>
            <a:lstStyle/>
            <a:p>
              <a:endParaRPr lang="zh-CN" altLang="en-US"/>
            </a:p>
          </p:txBody>
        </p:sp>
        <p:sp>
          <p:nvSpPr>
            <p:cNvPr id="2877" name="任意多边形: 形状 2876">
              <a:extLst>
                <a:ext uri="{FF2B5EF4-FFF2-40B4-BE49-F238E27FC236}">
                  <a16:creationId xmlns:a16="http://schemas.microsoft.com/office/drawing/2014/main" id="{B81B41B4-C203-239B-8284-CCB4B3178B7E}"/>
                </a:ext>
              </a:extLst>
            </p:cNvPr>
            <p:cNvSpPr/>
            <p:nvPr/>
          </p:nvSpPr>
          <p:spPr>
            <a:xfrm>
              <a:off x="5416689" y="5137836"/>
              <a:ext cx="74764" cy="88611"/>
            </a:xfrm>
            <a:custGeom>
              <a:avLst/>
              <a:gdLst>
                <a:gd name="connsiteX0" fmla="*/ 13398 w 74764"/>
                <a:gd name="connsiteY0" fmla="*/ 77364 h 88611"/>
                <a:gd name="connsiteX1" fmla="*/ 10084 w 74764"/>
                <a:gd name="connsiteY1" fmla="*/ 70741 h 88611"/>
                <a:gd name="connsiteX2" fmla="*/ 12581 w 74764"/>
                <a:gd name="connsiteY2" fmla="*/ 68077 h 88611"/>
                <a:gd name="connsiteX3" fmla="*/ 5169 w 74764"/>
                <a:gd name="connsiteY3" fmla="*/ 68214 h 88611"/>
                <a:gd name="connsiteX4" fmla="*/ 3500 w 74764"/>
                <a:gd name="connsiteY4" fmla="*/ 60876 h 88611"/>
                <a:gd name="connsiteX5" fmla="*/ 5214 w 74764"/>
                <a:gd name="connsiteY5" fmla="*/ 60534 h 88611"/>
                <a:gd name="connsiteX6" fmla="*/ 11507 w 74764"/>
                <a:gd name="connsiteY6" fmla="*/ 56847 h 88611"/>
                <a:gd name="connsiteX7" fmla="*/ 29829 w 74764"/>
                <a:gd name="connsiteY7" fmla="*/ 47720 h 88611"/>
                <a:gd name="connsiteX8" fmla="*/ 29823 w 74764"/>
                <a:gd name="connsiteY8" fmla="*/ 47738 h 88611"/>
                <a:gd name="connsiteX9" fmla="*/ 39699 w 74764"/>
                <a:gd name="connsiteY9" fmla="*/ 37868 h 88611"/>
                <a:gd name="connsiteX10" fmla="*/ 39693 w 74764"/>
                <a:gd name="connsiteY10" fmla="*/ 37868 h 88611"/>
                <a:gd name="connsiteX11" fmla="*/ 43008 w 74764"/>
                <a:gd name="connsiteY11" fmla="*/ 34582 h 88611"/>
                <a:gd name="connsiteX12" fmla="*/ 48877 w 74764"/>
                <a:gd name="connsiteY12" fmla="*/ 29187 h 88611"/>
                <a:gd name="connsiteX13" fmla="*/ 54021 w 74764"/>
                <a:gd name="connsiteY13" fmla="*/ 39765 h 88611"/>
                <a:gd name="connsiteX14" fmla="*/ 62873 w 74764"/>
                <a:gd name="connsiteY14" fmla="*/ 29998 h 88611"/>
                <a:gd name="connsiteX15" fmla="*/ 62004 w 74764"/>
                <a:gd name="connsiteY15" fmla="*/ 16545 h 88611"/>
                <a:gd name="connsiteX16" fmla="*/ 66485 w 74764"/>
                <a:gd name="connsiteY16" fmla="*/ 0 h 88611"/>
                <a:gd name="connsiteX17" fmla="*/ 71526 w 74764"/>
                <a:gd name="connsiteY17" fmla="*/ 6086 h 88611"/>
                <a:gd name="connsiteX18" fmla="*/ 69325 w 74764"/>
                <a:gd name="connsiteY18" fmla="*/ 13813 h 88611"/>
                <a:gd name="connsiteX19" fmla="*/ 74189 w 74764"/>
                <a:gd name="connsiteY19" fmla="*/ 23609 h 88611"/>
                <a:gd name="connsiteX20" fmla="*/ 66834 w 74764"/>
                <a:gd name="connsiteY20" fmla="*/ 31673 h 88611"/>
                <a:gd name="connsiteX21" fmla="*/ 72554 w 74764"/>
                <a:gd name="connsiteY21" fmla="*/ 34559 h 88611"/>
                <a:gd name="connsiteX22" fmla="*/ 74120 w 74764"/>
                <a:gd name="connsiteY22" fmla="*/ 36376 h 88611"/>
                <a:gd name="connsiteX23" fmla="*/ 70640 w 74764"/>
                <a:gd name="connsiteY23" fmla="*/ 46652 h 88611"/>
                <a:gd name="connsiteX24" fmla="*/ 58101 w 74764"/>
                <a:gd name="connsiteY24" fmla="*/ 58613 h 88611"/>
                <a:gd name="connsiteX25" fmla="*/ 43213 w 74764"/>
                <a:gd name="connsiteY25" fmla="*/ 59951 h 88611"/>
                <a:gd name="connsiteX26" fmla="*/ 40710 w 74764"/>
                <a:gd name="connsiteY26" fmla="*/ 58430 h 88611"/>
                <a:gd name="connsiteX27" fmla="*/ 39830 w 74764"/>
                <a:gd name="connsiteY27" fmla="*/ 58333 h 88611"/>
                <a:gd name="connsiteX28" fmla="*/ 40750 w 74764"/>
                <a:gd name="connsiteY28" fmla="*/ 58465 h 88611"/>
                <a:gd name="connsiteX29" fmla="*/ 41545 w 74764"/>
                <a:gd name="connsiteY29" fmla="*/ 61162 h 88611"/>
                <a:gd name="connsiteX30" fmla="*/ 38733 w 74764"/>
                <a:gd name="connsiteY30" fmla="*/ 65117 h 88611"/>
                <a:gd name="connsiteX31" fmla="*/ 31092 w 74764"/>
                <a:gd name="connsiteY31" fmla="*/ 69220 h 88611"/>
                <a:gd name="connsiteX32" fmla="*/ 26800 w 74764"/>
                <a:gd name="connsiteY32" fmla="*/ 69255 h 88611"/>
                <a:gd name="connsiteX33" fmla="*/ 28172 w 74764"/>
                <a:gd name="connsiteY33" fmla="*/ 71192 h 88611"/>
                <a:gd name="connsiteX34" fmla="*/ 29566 w 74764"/>
                <a:gd name="connsiteY34" fmla="*/ 79381 h 88611"/>
                <a:gd name="connsiteX35" fmla="*/ 28292 w 74764"/>
                <a:gd name="connsiteY35" fmla="*/ 83394 h 88611"/>
                <a:gd name="connsiteX36" fmla="*/ 25137 w 74764"/>
                <a:gd name="connsiteY36" fmla="*/ 86096 h 88611"/>
                <a:gd name="connsiteX37" fmla="*/ 21479 w 74764"/>
                <a:gd name="connsiteY37" fmla="*/ 88023 h 88611"/>
                <a:gd name="connsiteX38" fmla="*/ 19542 w 74764"/>
                <a:gd name="connsiteY38" fmla="*/ 88611 h 88611"/>
                <a:gd name="connsiteX39" fmla="*/ 17570 w 74764"/>
                <a:gd name="connsiteY39" fmla="*/ 88463 h 88611"/>
                <a:gd name="connsiteX40" fmla="*/ 15936 w 74764"/>
                <a:gd name="connsiteY40" fmla="*/ 87434 h 88611"/>
                <a:gd name="connsiteX41" fmla="*/ 15027 w 74764"/>
                <a:gd name="connsiteY41" fmla="*/ 83942 h 88611"/>
                <a:gd name="connsiteX42" fmla="*/ 15542 w 74764"/>
                <a:gd name="connsiteY42" fmla="*/ 80724 h 88611"/>
                <a:gd name="connsiteX43" fmla="*/ 16850 w 74764"/>
                <a:gd name="connsiteY43" fmla="*/ 80090 h 88611"/>
                <a:gd name="connsiteX44" fmla="*/ 15764 w 74764"/>
                <a:gd name="connsiteY44" fmla="*/ 79056 h 88611"/>
                <a:gd name="connsiteX45" fmla="*/ 13398 w 74764"/>
                <a:gd name="connsiteY45" fmla="*/ 77364 h 8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4764" h="88611">
                  <a:moveTo>
                    <a:pt x="13398" y="77364"/>
                  </a:moveTo>
                  <a:cubicBezTo>
                    <a:pt x="12295" y="75158"/>
                    <a:pt x="11192" y="72946"/>
                    <a:pt x="10084" y="70741"/>
                  </a:cubicBezTo>
                  <a:cubicBezTo>
                    <a:pt x="11255" y="70020"/>
                    <a:pt x="15193" y="71009"/>
                    <a:pt x="12581" y="68077"/>
                  </a:cubicBezTo>
                  <a:cubicBezTo>
                    <a:pt x="11518" y="66883"/>
                    <a:pt x="7712" y="68329"/>
                    <a:pt x="5169" y="68214"/>
                  </a:cubicBezTo>
                  <a:cubicBezTo>
                    <a:pt x="-3975" y="67791"/>
                    <a:pt x="1363" y="63940"/>
                    <a:pt x="3500" y="60876"/>
                  </a:cubicBezTo>
                  <a:cubicBezTo>
                    <a:pt x="4071" y="60768"/>
                    <a:pt x="4649" y="60659"/>
                    <a:pt x="5214" y="60534"/>
                  </a:cubicBezTo>
                  <a:cubicBezTo>
                    <a:pt x="7415" y="59488"/>
                    <a:pt x="9484" y="58230"/>
                    <a:pt x="11507" y="56847"/>
                  </a:cubicBezTo>
                  <a:cubicBezTo>
                    <a:pt x="17239" y="53030"/>
                    <a:pt x="24194" y="51704"/>
                    <a:pt x="29829" y="47720"/>
                  </a:cubicBezTo>
                  <a:lnTo>
                    <a:pt x="29823" y="47738"/>
                  </a:lnTo>
                  <a:cubicBezTo>
                    <a:pt x="30406" y="41737"/>
                    <a:pt x="34990" y="39736"/>
                    <a:pt x="39699" y="37868"/>
                  </a:cubicBezTo>
                  <a:lnTo>
                    <a:pt x="39693" y="37868"/>
                  </a:lnTo>
                  <a:cubicBezTo>
                    <a:pt x="40836" y="36811"/>
                    <a:pt x="40979" y="34742"/>
                    <a:pt x="43008" y="34582"/>
                  </a:cubicBezTo>
                  <a:cubicBezTo>
                    <a:pt x="44928" y="32816"/>
                    <a:pt x="46854" y="31050"/>
                    <a:pt x="48877" y="29187"/>
                  </a:cubicBezTo>
                  <a:cubicBezTo>
                    <a:pt x="53346" y="31610"/>
                    <a:pt x="45808" y="40217"/>
                    <a:pt x="54021" y="39765"/>
                  </a:cubicBezTo>
                  <a:cubicBezTo>
                    <a:pt x="59187" y="39485"/>
                    <a:pt x="62633" y="35942"/>
                    <a:pt x="62873" y="29998"/>
                  </a:cubicBezTo>
                  <a:cubicBezTo>
                    <a:pt x="63056" y="25506"/>
                    <a:pt x="65656" y="21871"/>
                    <a:pt x="62004" y="16545"/>
                  </a:cubicBezTo>
                  <a:cubicBezTo>
                    <a:pt x="57770" y="10367"/>
                    <a:pt x="67811" y="6915"/>
                    <a:pt x="66485" y="0"/>
                  </a:cubicBezTo>
                  <a:cubicBezTo>
                    <a:pt x="71045" y="1938"/>
                    <a:pt x="72034" y="3720"/>
                    <a:pt x="71526" y="6086"/>
                  </a:cubicBezTo>
                  <a:cubicBezTo>
                    <a:pt x="70966" y="8704"/>
                    <a:pt x="70446" y="11413"/>
                    <a:pt x="69325" y="13813"/>
                  </a:cubicBezTo>
                  <a:cubicBezTo>
                    <a:pt x="66708" y="19448"/>
                    <a:pt x="76846" y="18814"/>
                    <a:pt x="74189" y="23609"/>
                  </a:cubicBezTo>
                  <a:cubicBezTo>
                    <a:pt x="72457" y="26723"/>
                    <a:pt x="67685" y="28558"/>
                    <a:pt x="66834" y="31673"/>
                  </a:cubicBezTo>
                  <a:cubicBezTo>
                    <a:pt x="65239" y="37485"/>
                    <a:pt x="69645" y="35393"/>
                    <a:pt x="72554" y="34559"/>
                  </a:cubicBezTo>
                  <a:cubicBezTo>
                    <a:pt x="73074" y="35164"/>
                    <a:pt x="73594" y="35770"/>
                    <a:pt x="74120" y="36376"/>
                  </a:cubicBezTo>
                  <a:cubicBezTo>
                    <a:pt x="75652" y="40719"/>
                    <a:pt x="74440" y="44126"/>
                    <a:pt x="70640" y="46652"/>
                  </a:cubicBezTo>
                  <a:cubicBezTo>
                    <a:pt x="64108" y="48143"/>
                    <a:pt x="63033" y="55407"/>
                    <a:pt x="58101" y="58613"/>
                  </a:cubicBezTo>
                  <a:cubicBezTo>
                    <a:pt x="53146" y="59431"/>
                    <a:pt x="48220" y="60596"/>
                    <a:pt x="43213" y="59951"/>
                  </a:cubicBezTo>
                  <a:cubicBezTo>
                    <a:pt x="42253" y="59699"/>
                    <a:pt x="41368" y="59162"/>
                    <a:pt x="40710" y="58430"/>
                  </a:cubicBezTo>
                  <a:cubicBezTo>
                    <a:pt x="40790" y="58487"/>
                    <a:pt x="39830" y="58333"/>
                    <a:pt x="39830" y="58333"/>
                  </a:cubicBezTo>
                  <a:cubicBezTo>
                    <a:pt x="39830" y="58333"/>
                    <a:pt x="40647" y="58362"/>
                    <a:pt x="40750" y="58465"/>
                  </a:cubicBezTo>
                  <a:cubicBezTo>
                    <a:pt x="41173" y="59385"/>
                    <a:pt x="41402" y="60230"/>
                    <a:pt x="41545" y="61162"/>
                  </a:cubicBezTo>
                  <a:cubicBezTo>
                    <a:pt x="41356" y="63094"/>
                    <a:pt x="40442" y="64431"/>
                    <a:pt x="38733" y="65117"/>
                  </a:cubicBezTo>
                  <a:cubicBezTo>
                    <a:pt x="34201" y="62642"/>
                    <a:pt x="34012" y="68443"/>
                    <a:pt x="31092" y="69220"/>
                  </a:cubicBezTo>
                  <a:cubicBezTo>
                    <a:pt x="29600" y="69672"/>
                    <a:pt x="28046" y="68963"/>
                    <a:pt x="26800" y="69255"/>
                  </a:cubicBezTo>
                  <a:cubicBezTo>
                    <a:pt x="26086" y="69420"/>
                    <a:pt x="27920" y="70323"/>
                    <a:pt x="28172" y="71192"/>
                  </a:cubicBezTo>
                  <a:cubicBezTo>
                    <a:pt x="29560" y="73769"/>
                    <a:pt x="29823" y="76524"/>
                    <a:pt x="29566" y="79381"/>
                  </a:cubicBezTo>
                  <a:cubicBezTo>
                    <a:pt x="29366" y="80788"/>
                    <a:pt x="28920" y="82119"/>
                    <a:pt x="28292" y="83394"/>
                  </a:cubicBezTo>
                  <a:cubicBezTo>
                    <a:pt x="27423" y="84508"/>
                    <a:pt x="26371" y="85417"/>
                    <a:pt x="25137" y="86096"/>
                  </a:cubicBezTo>
                  <a:cubicBezTo>
                    <a:pt x="23937" y="86771"/>
                    <a:pt x="22708" y="87405"/>
                    <a:pt x="21479" y="88023"/>
                  </a:cubicBezTo>
                  <a:cubicBezTo>
                    <a:pt x="20839" y="88223"/>
                    <a:pt x="20182" y="88411"/>
                    <a:pt x="19542" y="88611"/>
                  </a:cubicBezTo>
                  <a:cubicBezTo>
                    <a:pt x="18891" y="88565"/>
                    <a:pt x="18222" y="88503"/>
                    <a:pt x="17570" y="88463"/>
                  </a:cubicBezTo>
                  <a:cubicBezTo>
                    <a:pt x="17033" y="88120"/>
                    <a:pt x="16479" y="87760"/>
                    <a:pt x="15936" y="87434"/>
                  </a:cubicBezTo>
                  <a:cubicBezTo>
                    <a:pt x="15439" y="86331"/>
                    <a:pt x="15119" y="85142"/>
                    <a:pt x="15027" y="83942"/>
                  </a:cubicBezTo>
                  <a:cubicBezTo>
                    <a:pt x="14958" y="82839"/>
                    <a:pt x="15153" y="81742"/>
                    <a:pt x="15542" y="80724"/>
                  </a:cubicBezTo>
                  <a:cubicBezTo>
                    <a:pt x="15513" y="80764"/>
                    <a:pt x="16850" y="80090"/>
                    <a:pt x="16850" y="80090"/>
                  </a:cubicBezTo>
                  <a:cubicBezTo>
                    <a:pt x="16850" y="80090"/>
                    <a:pt x="15770" y="79044"/>
                    <a:pt x="15764" y="79056"/>
                  </a:cubicBezTo>
                  <a:cubicBezTo>
                    <a:pt x="14684" y="78896"/>
                    <a:pt x="13895" y="78330"/>
                    <a:pt x="13398" y="77364"/>
                  </a:cubicBezTo>
                  <a:close/>
                </a:path>
              </a:pathLst>
            </a:custGeom>
            <a:grpFill/>
            <a:ln w="5715" cap="flat">
              <a:noFill/>
              <a:prstDash val="solid"/>
              <a:miter/>
            </a:ln>
          </p:spPr>
          <p:txBody>
            <a:bodyPr rtlCol="0" anchor="ctr"/>
            <a:lstStyle/>
            <a:p>
              <a:endParaRPr lang="zh-CN" altLang="en-US"/>
            </a:p>
          </p:txBody>
        </p:sp>
        <p:sp>
          <p:nvSpPr>
            <p:cNvPr id="2878" name="任意多边形: 形状 2877">
              <a:extLst>
                <a:ext uri="{FF2B5EF4-FFF2-40B4-BE49-F238E27FC236}">
                  <a16:creationId xmlns:a16="http://schemas.microsoft.com/office/drawing/2014/main" id="{764130BF-1FAC-BA7B-30DE-EAA6B6A52332}"/>
                </a:ext>
              </a:extLst>
            </p:cNvPr>
            <p:cNvSpPr/>
            <p:nvPr/>
          </p:nvSpPr>
          <p:spPr>
            <a:xfrm>
              <a:off x="5341277" y="5100620"/>
              <a:ext cx="56524" cy="61464"/>
            </a:xfrm>
            <a:custGeom>
              <a:avLst/>
              <a:gdLst>
                <a:gd name="connsiteX0" fmla="*/ 39451 w 56524"/>
                <a:gd name="connsiteY0" fmla="*/ 2692 h 61464"/>
                <a:gd name="connsiteX1" fmla="*/ 46006 w 56524"/>
                <a:gd name="connsiteY1" fmla="*/ 5995 h 61464"/>
                <a:gd name="connsiteX2" fmla="*/ 46063 w 56524"/>
                <a:gd name="connsiteY2" fmla="*/ 5961 h 61464"/>
                <a:gd name="connsiteX3" fmla="*/ 56287 w 56524"/>
                <a:gd name="connsiteY3" fmla="*/ 0 h 61464"/>
                <a:gd name="connsiteX4" fmla="*/ 52658 w 56524"/>
                <a:gd name="connsiteY4" fmla="*/ 12521 h 61464"/>
                <a:gd name="connsiteX5" fmla="*/ 35679 w 56524"/>
                <a:gd name="connsiteY5" fmla="*/ 42794 h 61464"/>
                <a:gd name="connsiteX6" fmla="*/ 25940 w 56524"/>
                <a:gd name="connsiteY6" fmla="*/ 61465 h 61464"/>
                <a:gd name="connsiteX7" fmla="*/ 7104 w 56524"/>
                <a:gd name="connsiteY7" fmla="*/ 48126 h 61464"/>
                <a:gd name="connsiteX8" fmla="*/ 0 w 56524"/>
                <a:gd name="connsiteY8" fmla="*/ 45445 h 61464"/>
                <a:gd name="connsiteX9" fmla="*/ 9864 w 56524"/>
                <a:gd name="connsiteY9" fmla="*/ 38868 h 61464"/>
                <a:gd name="connsiteX10" fmla="*/ 13167 w 56524"/>
                <a:gd name="connsiteY10" fmla="*/ 19128 h 61464"/>
                <a:gd name="connsiteX11" fmla="*/ 13162 w 56524"/>
                <a:gd name="connsiteY11" fmla="*/ 19145 h 61464"/>
                <a:gd name="connsiteX12" fmla="*/ 23037 w 56524"/>
                <a:gd name="connsiteY12" fmla="*/ 12584 h 61464"/>
                <a:gd name="connsiteX13" fmla="*/ 23049 w 56524"/>
                <a:gd name="connsiteY13" fmla="*/ 12573 h 61464"/>
                <a:gd name="connsiteX14" fmla="*/ 35513 w 56524"/>
                <a:gd name="connsiteY14" fmla="*/ 10441 h 61464"/>
                <a:gd name="connsiteX15" fmla="*/ 39473 w 56524"/>
                <a:gd name="connsiteY15" fmla="*/ 2680 h 61464"/>
                <a:gd name="connsiteX16" fmla="*/ 39451 w 56524"/>
                <a:gd name="connsiteY16" fmla="*/ 2680 h 61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4" h="61464">
                  <a:moveTo>
                    <a:pt x="39451" y="2692"/>
                  </a:moveTo>
                  <a:cubicBezTo>
                    <a:pt x="41634" y="3795"/>
                    <a:pt x="43823" y="4898"/>
                    <a:pt x="46006" y="5995"/>
                  </a:cubicBezTo>
                  <a:lnTo>
                    <a:pt x="46063" y="5961"/>
                  </a:lnTo>
                  <a:cubicBezTo>
                    <a:pt x="48240" y="2600"/>
                    <a:pt x="51664" y="1309"/>
                    <a:pt x="56287" y="0"/>
                  </a:cubicBezTo>
                  <a:cubicBezTo>
                    <a:pt x="57876" y="5172"/>
                    <a:pt x="50903" y="7892"/>
                    <a:pt x="52658" y="12521"/>
                  </a:cubicBezTo>
                  <a:cubicBezTo>
                    <a:pt x="52458" y="25660"/>
                    <a:pt x="45000" y="35873"/>
                    <a:pt x="35679" y="42794"/>
                  </a:cubicBezTo>
                  <a:cubicBezTo>
                    <a:pt x="29409" y="47452"/>
                    <a:pt x="25569" y="51406"/>
                    <a:pt x="25940" y="61465"/>
                  </a:cubicBezTo>
                  <a:cubicBezTo>
                    <a:pt x="20025" y="46211"/>
                    <a:pt x="20014" y="46149"/>
                    <a:pt x="7104" y="48126"/>
                  </a:cubicBezTo>
                  <a:cubicBezTo>
                    <a:pt x="4080" y="48589"/>
                    <a:pt x="1783" y="47897"/>
                    <a:pt x="0" y="45445"/>
                  </a:cubicBezTo>
                  <a:cubicBezTo>
                    <a:pt x="4749" y="45445"/>
                    <a:pt x="8024" y="43228"/>
                    <a:pt x="9864" y="38868"/>
                  </a:cubicBezTo>
                  <a:cubicBezTo>
                    <a:pt x="8344" y="31850"/>
                    <a:pt x="11801" y="25666"/>
                    <a:pt x="13167" y="19128"/>
                  </a:cubicBezTo>
                  <a:lnTo>
                    <a:pt x="13162" y="19145"/>
                  </a:lnTo>
                  <a:cubicBezTo>
                    <a:pt x="15362" y="15316"/>
                    <a:pt x="19368" y="14202"/>
                    <a:pt x="23037" y="12584"/>
                  </a:cubicBezTo>
                  <a:cubicBezTo>
                    <a:pt x="23037" y="12584"/>
                    <a:pt x="23049" y="12573"/>
                    <a:pt x="23049" y="12573"/>
                  </a:cubicBezTo>
                  <a:cubicBezTo>
                    <a:pt x="27335" y="13945"/>
                    <a:pt x="29335" y="6984"/>
                    <a:pt x="35513" y="10441"/>
                  </a:cubicBezTo>
                  <a:cubicBezTo>
                    <a:pt x="40262" y="13099"/>
                    <a:pt x="38656" y="5772"/>
                    <a:pt x="39473" y="2680"/>
                  </a:cubicBezTo>
                  <a:lnTo>
                    <a:pt x="39451" y="2680"/>
                  </a:lnTo>
                  <a:close/>
                </a:path>
              </a:pathLst>
            </a:custGeom>
            <a:grpFill/>
            <a:ln w="5715" cap="flat">
              <a:noFill/>
              <a:prstDash val="solid"/>
              <a:miter/>
            </a:ln>
          </p:spPr>
          <p:txBody>
            <a:bodyPr rtlCol="0" anchor="ctr"/>
            <a:lstStyle/>
            <a:p>
              <a:endParaRPr lang="zh-CN" altLang="en-US"/>
            </a:p>
          </p:txBody>
        </p:sp>
        <p:sp>
          <p:nvSpPr>
            <p:cNvPr id="2879" name="任意多边形: 形状 2878">
              <a:extLst>
                <a:ext uri="{FF2B5EF4-FFF2-40B4-BE49-F238E27FC236}">
                  <a16:creationId xmlns:a16="http://schemas.microsoft.com/office/drawing/2014/main" id="{FC374170-A6E4-248A-DB43-ACADF8059C4F}"/>
                </a:ext>
              </a:extLst>
            </p:cNvPr>
            <p:cNvSpPr/>
            <p:nvPr/>
          </p:nvSpPr>
          <p:spPr>
            <a:xfrm>
              <a:off x="5389691" y="5139510"/>
              <a:ext cx="52459" cy="50874"/>
            </a:xfrm>
            <a:custGeom>
              <a:avLst/>
              <a:gdLst>
                <a:gd name="connsiteX0" fmla="*/ 23932 w 52459"/>
                <a:gd name="connsiteY0" fmla="*/ 9853 h 50874"/>
                <a:gd name="connsiteX1" fmla="*/ 30515 w 52459"/>
                <a:gd name="connsiteY1" fmla="*/ 9807 h 50874"/>
                <a:gd name="connsiteX2" fmla="*/ 37099 w 52459"/>
                <a:gd name="connsiteY2" fmla="*/ 3292 h 50874"/>
                <a:gd name="connsiteX3" fmla="*/ 43648 w 52459"/>
                <a:gd name="connsiteY3" fmla="*/ 0 h 50874"/>
                <a:gd name="connsiteX4" fmla="*/ 43660 w 52459"/>
                <a:gd name="connsiteY4" fmla="*/ 6561 h 50874"/>
                <a:gd name="connsiteX5" fmla="*/ 52226 w 52459"/>
                <a:gd name="connsiteY5" fmla="*/ 14247 h 50874"/>
                <a:gd name="connsiteX6" fmla="*/ 36167 w 52459"/>
                <a:gd name="connsiteY6" fmla="*/ 25015 h 50874"/>
                <a:gd name="connsiteX7" fmla="*/ 50238 w 52459"/>
                <a:gd name="connsiteY7" fmla="*/ 23009 h 50874"/>
                <a:gd name="connsiteX8" fmla="*/ 49935 w 52459"/>
                <a:gd name="connsiteY8" fmla="*/ 30272 h 50874"/>
                <a:gd name="connsiteX9" fmla="*/ 27212 w 52459"/>
                <a:gd name="connsiteY9" fmla="*/ 39439 h 50874"/>
                <a:gd name="connsiteX10" fmla="*/ 820 w 52459"/>
                <a:gd name="connsiteY10" fmla="*/ 50875 h 50874"/>
                <a:gd name="connsiteX11" fmla="*/ 1026 w 52459"/>
                <a:gd name="connsiteY11" fmla="*/ 44411 h 50874"/>
                <a:gd name="connsiteX12" fmla="*/ 17159 w 52459"/>
                <a:gd name="connsiteY12" fmla="*/ 13916 h 50874"/>
                <a:gd name="connsiteX13" fmla="*/ 23932 w 52459"/>
                <a:gd name="connsiteY13" fmla="*/ 9853 h 5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59" h="50874">
                  <a:moveTo>
                    <a:pt x="23932" y="9853"/>
                  </a:moveTo>
                  <a:cubicBezTo>
                    <a:pt x="26126" y="9836"/>
                    <a:pt x="28321" y="9818"/>
                    <a:pt x="30515" y="9807"/>
                  </a:cubicBezTo>
                  <a:cubicBezTo>
                    <a:pt x="32516" y="7441"/>
                    <a:pt x="33733" y="4275"/>
                    <a:pt x="37099" y="3292"/>
                  </a:cubicBezTo>
                  <a:cubicBezTo>
                    <a:pt x="39282" y="2194"/>
                    <a:pt x="41465" y="1097"/>
                    <a:pt x="43648" y="0"/>
                  </a:cubicBezTo>
                  <a:cubicBezTo>
                    <a:pt x="43654" y="2189"/>
                    <a:pt x="43660" y="4378"/>
                    <a:pt x="43660" y="6561"/>
                  </a:cubicBezTo>
                  <a:cubicBezTo>
                    <a:pt x="46706" y="8390"/>
                    <a:pt x="50752" y="8978"/>
                    <a:pt x="52226" y="14247"/>
                  </a:cubicBezTo>
                  <a:cubicBezTo>
                    <a:pt x="47506" y="18065"/>
                    <a:pt x="37882" y="15482"/>
                    <a:pt x="36167" y="25015"/>
                  </a:cubicBezTo>
                  <a:cubicBezTo>
                    <a:pt x="41219" y="26861"/>
                    <a:pt x="45986" y="27838"/>
                    <a:pt x="50238" y="23009"/>
                  </a:cubicBezTo>
                  <a:cubicBezTo>
                    <a:pt x="53924" y="25780"/>
                    <a:pt x="52455" y="30855"/>
                    <a:pt x="49935" y="30272"/>
                  </a:cubicBezTo>
                  <a:cubicBezTo>
                    <a:pt x="39699" y="27906"/>
                    <a:pt x="34367" y="35542"/>
                    <a:pt x="27212" y="39439"/>
                  </a:cubicBezTo>
                  <a:cubicBezTo>
                    <a:pt x="16971" y="39851"/>
                    <a:pt x="9615" y="47177"/>
                    <a:pt x="820" y="50875"/>
                  </a:cubicBezTo>
                  <a:cubicBezTo>
                    <a:pt x="-894" y="48417"/>
                    <a:pt x="534" y="46372"/>
                    <a:pt x="1026" y="44411"/>
                  </a:cubicBezTo>
                  <a:cubicBezTo>
                    <a:pt x="3872" y="33004"/>
                    <a:pt x="16674" y="26838"/>
                    <a:pt x="17159" y="13916"/>
                  </a:cubicBezTo>
                  <a:cubicBezTo>
                    <a:pt x="17211" y="12482"/>
                    <a:pt x="21571" y="11202"/>
                    <a:pt x="23932" y="9853"/>
                  </a:cubicBezTo>
                  <a:close/>
                </a:path>
              </a:pathLst>
            </a:custGeom>
            <a:grpFill/>
            <a:ln w="5715" cap="flat">
              <a:noFill/>
              <a:prstDash val="solid"/>
              <a:miter/>
            </a:ln>
          </p:spPr>
          <p:txBody>
            <a:bodyPr rtlCol="0" anchor="ctr"/>
            <a:lstStyle/>
            <a:p>
              <a:endParaRPr lang="zh-CN" altLang="en-US"/>
            </a:p>
          </p:txBody>
        </p:sp>
        <p:sp>
          <p:nvSpPr>
            <p:cNvPr id="2880" name="任意多边形: 形状 2879">
              <a:extLst>
                <a:ext uri="{FF2B5EF4-FFF2-40B4-BE49-F238E27FC236}">
                  <a16:creationId xmlns:a16="http://schemas.microsoft.com/office/drawing/2014/main" id="{4D32D1CE-FB74-73A6-4743-9C42E0053941}"/>
                </a:ext>
              </a:extLst>
            </p:cNvPr>
            <p:cNvSpPr/>
            <p:nvPr/>
          </p:nvSpPr>
          <p:spPr>
            <a:xfrm>
              <a:off x="5415706" y="5178961"/>
              <a:ext cx="30817" cy="21145"/>
            </a:xfrm>
            <a:custGeom>
              <a:avLst/>
              <a:gdLst>
                <a:gd name="connsiteX0" fmla="*/ 30818 w 30817"/>
                <a:gd name="connsiteY0" fmla="*/ 6584 h 21145"/>
                <a:gd name="connsiteX1" fmla="*/ 11072 w 30817"/>
                <a:gd name="connsiteY1" fmla="*/ 19739 h 21145"/>
                <a:gd name="connsiteX2" fmla="*/ 4495 w 30817"/>
                <a:gd name="connsiteY2" fmla="*/ 19739 h 21145"/>
                <a:gd name="connsiteX3" fmla="*/ 4489 w 30817"/>
                <a:gd name="connsiteY3" fmla="*/ 19739 h 21145"/>
                <a:gd name="connsiteX4" fmla="*/ 3077 w 30817"/>
                <a:gd name="connsiteY4" fmla="*/ 15470 h 21145"/>
                <a:gd name="connsiteX5" fmla="*/ 31 w 30817"/>
                <a:gd name="connsiteY5" fmla="*/ 4252 h 21145"/>
                <a:gd name="connsiteX6" fmla="*/ 1208 w 30817"/>
                <a:gd name="connsiteY6" fmla="*/ 17 h 21145"/>
                <a:gd name="connsiteX7" fmla="*/ 14353 w 30817"/>
                <a:gd name="connsiteY7" fmla="*/ 0 h 21145"/>
                <a:gd name="connsiteX8" fmla="*/ 30818 w 30817"/>
                <a:gd name="connsiteY8" fmla="*/ 6584 h 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817" h="21145">
                  <a:moveTo>
                    <a:pt x="30818" y="6584"/>
                  </a:moveTo>
                  <a:cubicBezTo>
                    <a:pt x="26675" y="14630"/>
                    <a:pt x="17679" y="15390"/>
                    <a:pt x="11072" y="19739"/>
                  </a:cubicBezTo>
                  <a:cubicBezTo>
                    <a:pt x="8878" y="21660"/>
                    <a:pt x="6689" y="21568"/>
                    <a:pt x="4495" y="19739"/>
                  </a:cubicBezTo>
                  <a:lnTo>
                    <a:pt x="4489" y="19739"/>
                  </a:lnTo>
                  <a:cubicBezTo>
                    <a:pt x="3969" y="18294"/>
                    <a:pt x="2597" y="16408"/>
                    <a:pt x="3077" y="15470"/>
                  </a:cubicBezTo>
                  <a:cubicBezTo>
                    <a:pt x="5540" y="10630"/>
                    <a:pt x="5615" y="6852"/>
                    <a:pt x="31" y="4252"/>
                  </a:cubicBezTo>
                  <a:cubicBezTo>
                    <a:pt x="-186" y="4149"/>
                    <a:pt x="791" y="1486"/>
                    <a:pt x="1208" y="17"/>
                  </a:cubicBezTo>
                  <a:cubicBezTo>
                    <a:pt x="5592" y="11"/>
                    <a:pt x="9975" y="6"/>
                    <a:pt x="14353" y="0"/>
                  </a:cubicBezTo>
                  <a:cubicBezTo>
                    <a:pt x="16250" y="11196"/>
                    <a:pt x="25629" y="3652"/>
                    <a:pt x="30818" y="6584"/>
                  </a:cubicBezTo>
                  <a:close/>
                </a:path>
              </a:pathLst>
            </a:custGeom>
            <a:grpFill/>
            <a:ln w="5715" cap="flat">
              <a:noFill/>
              <a:prstDash val="solid"/>
              <a:miter/>
            </a:ln>
          </p:spPr>
          <p:txBody>
            <a:bodyPr rtlCol="0" anchor="ctr"/>
            <a:lstStyle/>
            <a:p>
              <a:endParaRPr lang="zh-CN" altLang="en-US"/>
            </a:p>
          </p:txBody>
        </p:sp>
        <p:sp>
          <p:nvSpPr>
            <p:cNvPr id="2881" name="任意多边形: 形状 2880">
              <a:extLst>
                <a:ext uri="{FF2B5EF4-FFF2-40B4-BE49-F238E27FC236}">
                  <a16:creationId xmlns:a16="http://schemas.microsoft.com/office/drawing/2014/main" id="{073BF981-7FB6-A00D-D579-3B62E33ECD36}"/>
                </a:ext>
              </a:extLst>
            </p:cNvPr>
            <p:cNvSpPr/>
            <p:nvPr/>
          </p:nvSpPr>
          <p:spPr>
            <a:xfrm>
              <a:off x="5299771" y="5183249"/>
              <a:ext cx="16616" cy="31590"/>
            </a:xfrm>
            <a:custGeom>
              <a:avLst/>
              <a:gdLst>
                <a:gd name="connsiteX0" fmla="*/ 6181 w 16616"/>
                <a:gd name="connsiteY0" fmla="*/ 31590 h 31590"/>
                <a:gd name="connsiteX1" fmla="*/ 409 w 16616"/>
                <a:gd name="connsiteY1" fmla="*/ 19280 h 31590"/>
                <a:gd name="connsiteX2" fmla="*/ 5878 w 16616"/>
                <a:gd name="connsiteY2" fmla="*/ 10451 h 31590"/>
                <a:gd name="connsiteX3" fmla="*/ 10776 w 16616"/>
                <a:gd name="connsiteY3" fmla="*/ 12851 h 31590"/>
                <a:gd name="connsiteX4" fmla="*/ 8576 w 16616"/>
                <a:gd name="connsiteY4" fmla="*/ 6199 h 31590"/>
                <a:gd name="connsiteX5" fmla="*/ 7216 w 16616"/>
                <a:gd name="connsiteY5" fmla="*/ 1604 h 31590"/>
                <a:gd name="connsiteX6" fmla="*/ 14217 w 16616"/>
                <a:gd name="connsiteY6" fmla="*/ 1964 h 31590"/>
                <a:gd name="connsiteX7" fmla="*/ 16331 w 16616"/>
                <a:gd name="connsiteY7" fmla="*/ 11205 h 31590"/>
                <a:gd name="connsiteX8" fmla="*/ 6181 w 16616"/>
                <a:gd name="connsiteY8" fmla="*/ 31590 h 31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 h="31590">
                  <a:moveTo>
                    <a:pt x="6181" y="31590"/>
                  </a:moveTo>
                  <a:cubicBezTo>
                    <a:pt x="2101" y="27207"/>
                    <a:pt x="12399" y="19126"/>
                    <a:pt x="409" y="19280"/>
                  </a:cubicBezTo>
                  <a:cubicBezTo>
                    <a:pt x="-1208" y="19297"/>
                    <a:pt x="2249" y="10262"/>
                    <a:pt x="5878" y="10451"/>
                  </a:cubicBezTo>
                  <a:cubicBezTo>
                    <a:pt x="7599" y="10542"/>
                    <a:pt x="7187" y="16932"/>
                    <a:pt x="10776" y="12851"/>
                  </a:cubicBezTo>
                  <a:cubicBezTo>
                    <a:pt x="12788" y="10565"/>
                    <a:pt x="11502" y="7730"/>
                    <a:pt x="8576" y="6199"/>
                  </a:cubicBezTo>
                  <a:cubicBezTo>
                    <a:pt x="6553" y="5141"/>
                    <a:pt x="2112" y="4667"/>
                    <a:pt x="7216" y="1604"/>
                  </a:cubicBezTo>
                  <a:cubicBezTo>
                    <a:pt x="9536" y="209"/>
                    <a:pt x="12553" y="-1328"/>
                    <a:pt x="14217" y="1964"/>
                  </a:cubicBezTo>
                  <a:cubicBezTo>
                    <a:pt x="15634" y="4764"/>
                    <a:pt x="17291" y="8725"/>
                    <a:pt x="16331" y="11205"/>
                  </a:cubicBezTo>
                  <a:cubicBezTo>
                    <a:pt x="13702" y="17983"/>
                    <a:pt x="13319" y="26161"/>
                    <a:pt x="6181" y="31590"/>
                  </a:cubicBezTo>
                  <a:close/>
                </a:path>
              </a:pathLst>
            </a:custGeom>
            <a:grpFill/>
            <a:ln w="5715" cap="flat">
              <a:noFill/>
              <a:prstDash val="solid"/>
              <a:miter/>
            </a:ln>
          </p:spPr>
          <p:txBody>
            <a:bodyPr rtlCol="0" anchor="ctr"/>
            <a:lstStyle/>
            <a:p>
              <a:endParaRPr lang="zh-CN" altLang="en-US"/>
            </a:p>
          </p:txBody>
        </p:sp>
        <p:sp>
          <p:nvSpPr>
            <p:cNvPr id="2882" name="任意多边形: 形状 2881">
              <a:extLst>
                <a:ext uri="{FF2B5EF4-FFF2-40B4-BE49-F238E27FC236}">
                  <a16:creationId xmlns:a16="http://schemas.microsoft.com/office/drawing/2014/main" id="{172433D9-87CE-E28E-54E2-F5B5B0B5AB09}"/>
                </a:ext>
              </a:extLst>
            </p:cNvPr>
            <p:cNvSpPr/>
            <p:nvPr/>
          </p:nvSpPr>
          <p:spPr>
            <a:xfrm>
              <a:off x="5278292" y="5207858"/>
              <a:ext cx="18132" cy="12462"/>
            </a:xfrm>
            <a:custGeom>
              <a:avLst/>
              <a:gdLst>
                <a:gd name="connsiteX0" fmla="*/ 13653 w 18132"/>
                <a:gd name="connsiteY0" fmla="*/ 10582 h 12462"/>
                <a:gd name="connsiteX1" fmla="*/ 0 w 18132"/>
                <a:gd name="connsiteY1" fmla="*/ 12463 h 12462"/>
                <a:gd name="connsiteX2" fmla="*/ 10367 w 18132"/>
                <a:gd name="connsiteY2" fmla="*/ 730 h 12462"/>
                <a:gd name="connsiteX3" fmla="*/ 17436 w 18132"/>
                <a:gd name="connsiteY3" fmla="*/ 1604 h 12462"/>
                <a:gd name="connsiteX4" fmla="*/ 13653 w 18132"/>
                <a:gd name="connsiteY4" fmla="*/ 10582 h 1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2" h="12462">
                  <a:moveTo>
                    <a:pt x="13653" y="10582"/>
                  </a:moveTo>
                  <a:cubicBezTo>
                    <a:pt x="9001" y="11222"/>
                    <a:pt x="4349" y="11863"/>
                    <a:pt x="0" y="12463"/>
                  </a:cubicBezTo>
                  <a:cubicBezTo>
                    <a:pt x="3457" y="8554"/>
                    <a:pt x="6909" y="4644"/>
                    <a:pt x="10367" y="730"/>
                  </a:cubicBezTo>
                  <a:cubicBezTo>
                    <a:pt x="12184" y="4610"/>
                    <a:pt x="15065" y="-3168"/>
                    <a:pt x="17436" y="1604"/>
                  </a:cubicBezTo>
                  <a:cubicBezTo>
                    <a:pt x="19974" y="6725"/>
                    <a:pt x="14842" y="7611"/>
                    <a:pt x="13653" y="10582"/>
                  </a:cubicBezTo>
                  <a:close/>
                </a:path>
              </a:pathLst>
            </a:custGeom>
            <a:grpFill/>
            <a:ln w="5715" cap="flat">
              <a:noFill/>
              <a:prstDash val="solid"/>
              <a:miter/>
            </a:ln>
          </p:spPr>
          <p:txBody>
            <a:bodyPr rtlCol="0" anchor="ctr"/>
            <a:lstStyle/>
            <a:p>
              <a:endParaRPr lang="zh-CN" altLang="en-US"/>
            </a:p>
          </p:txBody>
        </p:sp>
        <p:sp>
          <p:nvSpPr>
            <p:cNvPr id="2883" name="任意多边形: 形状 2882">
              <a:extLst>
                <a:ext uri="{FF2B5EF4-FFF2-40B4-BE49-F238E27FC236}">
                  <a16:creationId xmlns:a16="http://schemas.microsoft.com/office/drawing/2014/main" id="{C64F1501-3AFB-348A-3AD9-BDDEA45CBB69}"/>
                </a:ext>
              </a:extLst>
            </p:cNvPr>
            <p:cNvSpPr/>
            <p:nvPr/>
          </p:nvSpPr>
          <p:spPr>
            <a:xfrm>
              <a:off x="5314948" y="5139537"/>
              <a:ext cx="12851" cy="13224"/>
            </a:xfrm>
            <a:custGeom>
              <a:avLst/>
              <a:gdLst>
                <a:gd name="connsiteX0" fmla="*/ 0 w 12851"/>
                <a:gd name="connsiteY0" fmla="*/ 9797 h 13224"/>
                <a:gd name="connsiteX1" fmla="*/ 2989 w 12851"/>
                <a:gd name="connsiteY1" fmla="*/ 1048 h 13224"/>
                <a:gd name="connsiteX2" fmla="*/ 11784 w 12851"/>
                <a:gd name="connsiteY2" fmla="*/ 2545 h 13224"/>
                <a:gd name="connsiteX3" fmla="*/ 10361 w 12851"/>
                <a:gd name="connsiteY3" fmla="*/ 11592 h 13224"/>
                <a:gd name="connsiteX4" fmla="*/ 4715 w 12851"/>
                <a:gd name="connsiteY4" fmla="*/ 8660 h 13224"/>
                <a:gd name="connsiteX5" fmla="*/ 34 w 12851"/>
                <a:gd name="connsiteY5" fmla="*/ 9843 h 13224"/>
                <a:gd name="connsiteX6" fmla="*/ 0 w 12851"/>
                <a:gd name="connsiteY6" fmla="*/ 9797 h 13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1" h="13224">
                  <a:moveTo>
                    <a:pt x="0" y="9797"/>
                  </a:moveTo>
                  <a:cubicBezTo>
                    <a:pt x="183" y="6580"/>
                    <a:pt x="-417" y="2785"/>
                    <a:pt x="2989" y="1048"/>
                  </a:cubicBezTo>
                  <a:cubicBezTo>
                    <a:pt x="5938" y="-455"/>
                    <a:pt x="9578" y="-650"/>
                    <a:pt x="11784" y="2545"/>
                  </a:cubicBezTo>
                  <a:cubicBezTo>
                    <a:pt x="13979" y="5722"/>
                    <a:pt x="12430" y="9300"/>
                    <a:pt x="10361" y="11592"/>
                  </a:cubicBezTo>
                  <a:cubicBezTo>
                    <a:pt x="5772" y="16672"/>
                    <a:pt x="7344" y="8231"/>
                    <a:pt x="4715" y="8660"/>
                  </a:cubicBezTo>
                  <a:cubicBezTo>
                    <a:pt x="3132" y="8923"/>
                    <a:pt x="1589" y="9443"/>
                    <a:pt x="34" y="9843"/>
                  </a:cubicBezTo>
                  <a:lnTo>
                    <a:pt x="0" y="9797"/>
                  </a:lnTo>
                  <a:close/>
                </a:path>
              </a:pathLst>
            </a:custGeom>
            <a:grpFill/>
            <a:ln w="5715" cap="flat">
              <a:noFill/>
              <a:prstDash val="solid"/>
              <a:miter/>
            </a:ln>
          </p:spPr>
          <p:txBody>
            <a:bodyPr rtlCol="0" anchor="ctr"/>
            <a:lstStyle/>
            <a:p>
              <a:endParaRPr lang="zh-CN" altLang="en-US"/>
            </a:p>
          </p:txBody>
        </p:sp>
        <p:sp>
          <p:nvSpPr>
            <p:cNvPr id="2884" name="任意多边形: 形状 2883">
              <a:extLst>
                <a:ext uri="{FF2B5EF4-FFF2-40B4-BE49-F238E27FC236}">
                  <a16:creationId xmlns:a16="http://schemas.microsoft.com/office/drawing/2014/main" id="{4C739288-59D3-F7AE-18F2-18A11B954AE5}"/>
                </a:ext>
              </a:extLst>
            </p:cNvPr>
            <p:cNvSpPr/>
            <p:nvPr/>
          </p:nvSpPr>
          <p:spPr>
            <a:xfrm>
              <a:off x="5341374" y="5119759"/>
              <a:ext cx="13120" cy="19739"/>
            </a:xfrm>
            <a:custGeom>
              <a:avLst/>
              <a:gdLst>
                <a:gd name="connsiteX0" fmla="*/ 13070 w 13120"/>
                <a:gd name="connsiteY0" fmla="*/ 0 h 19739"/>
                <a:gd name="connsiteX1" fmla="*/ 9767 w 13120"/>
                <a:gd name="connsiteY1" fmla="*/ 19739 h 19739"/>
                <a:gd name="connsiteX2" fmla="*/ 0 w 13120"/>
                <a:gd name="connsiteY2" fmla="*/ 12259 h 19739"/>
                <a:gd name="connsiteX3" fmla="*/ 13070 w 13120"/>
                <a:gd name="connsiteY3" fmla="*/ 0 h 19739"/>
              </a:gdLst>
              <a:ahLst/>
              <a:cxnLst>
                <a:cxn ang="0">
                  <a:pos x="connsiteX0" y="connsiteY0"/>
                </a:cxn>
                <a:cxn ang="0">
                  <a:pos x="connsiteX1" y="connsiteY1"/>
                </a:cxn>
                <a:cxn ang="0">
                  <a:pos x="connsiteX2" y="connsiteY2"/>
                </a:cxn>
                <a:cxn ang="0">
                  <a:pos x="connsiteX3" y="connsiteY3"/>
                </a:cxn>
              </a:cxnLst>
              <a:rect l="l" t="t" r="r" b="b"/>
              <a:pathLst>
                <a:path w="13120" h="19739">
                  <a:moveTo>
                    <a:pt x="13070" y="0"/>
                  </a:moveTo>
                  <a:cubicBezTo>
                    <a:pt x="13076" y="6767"/>
                    <a:pt x="13773" y="13647"/>
                    <a:pt x="9767" y="19739"/>
                  </a:cubicBezTo>
                  <a:cubicBezTo>
                    <a:pt x="6492" y="18236"/>
                    <a:pt x="3240" y="16716"/>
                    <a:pt x="0" y="12259"/>
                  </a:cubicBezTo>
                  <a:cubicBezTo>
                    <a:pt x="7304" y="10658"/>
                    <a:pt x="9533" y="4755"/>
                    <a:pt x="13070" y="0"/>
                  </a:cubicBezTo>
                  <a:close/>
                </a:path>
              </a:pathLst>
            </a:custGeom>
            <a:grpFill/>
            <a:ln w="5715" cap="flat">
              <a:noFill/>
              <a:prstDash val="solid"/>
              <a:miter/>
            </a:ln>
          </p:spPr>
          <p:txBody>
            <a:bodyPr rtlCol="0" anchor="ctr"/>
            <a:lstStyle/>
            <a:p>
              <a:endParaRPr lang="zh-CN" altLang="en-US"/>
            </a:p>
          </p:txBody>
        </p:sp>
        <p:sp>
          <p:nvSpPr>
            <p:cNvPr id="2885" name="任意多边形: 形状 2884">
              <a:extLst>
                <a:ext uri="{FF2B5EF4-FFF2-40B4-BE49-F238E27FC236}">
                  <a16:creationId xmlns:a16="http://schemas.microsoft.com/office/drawing/2014/main" id="{DF1D018A-BBF6-0931-31A0-BDE179903633}"/>
                </a:ext>
              </a:extLst>
            </p:cNvPr>
            <p:cNvSpPr/>
            <p:nvPr/>
          </p:nvSpPr>
          <p:spPr>
            <a:xfrm>
              <a:off x="5298488" y="5142745"/>
              <a:ext cx="16487" cy="17575"/>
            </a:xfrm>
            <a:custGeom>
              <a:avLst/>
              <a:gdLst>
                <a:gd name="connsiteX0" fmla="*/ 9864 w 16487"/>
                <a:gd name="connsiteY0" fmla="*/ 0 h 17575"/>
                <a:gd name="connsiteX1" fmla="*/ 16453 w 16487"/>
                <a:gd name="connsiteY1" fmla="*/ 6584 h 17575"/>
                <a:gd name="connsiteX2" fmla="*/ 16488 w 16487"/>
                <a:gd name="connsiteY2" fmla="*/ 6630 h 17575"/>
                <a:gd name="connsiteX3" fmla="*/ 4812 w 16487"/>
                <a:gd name="connsiteY3" fmla="*/ 17168 h 17575"/>
                <a:gd name="connsiteX4" fmla="*/ 6 w 16487"/>
                <a:gd name="connsiteY4" fmla="*/ 13162 h 17575"/>
                <a:gd name="connsiteX5" fmla="*/ 0 w 16487"/>
                <a:gd name="connsiteY5" fmla="*/ 13185 h 17575"/>
                <a:gd name="connsiteX6" fmla="*/ 9876 w 16487"/>
                <a:gd name="connsiteY6" fmla="*/ 6 h 17575"/>
                <a:gd name="connsiteX7" fmla="*/ 9864 w 16487"/>
                <a:gd name="connsiteY7" fmla="*/ 0 h 17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487" h="17575">
                  <a:moveTo>
                    <a:pt x="9864" y="0"/>
                  </a:moveTo>
                  <a:cubicBezTo>
                    <a:pt x="12064" y="2195"/>
                    <a:pt x="14259" y="4389"/>
                    <a:pt x="16453" y="6584"/>
                  </a:cubicBezTo>
                  <a:cubicBezTo>
                    <a:pt x="16453" y="6584"/>
                    <a:pt x="16488" y="6630"/>
                    <a:pt x="16488" y="6630"/>
                  </a:cubicBezTo>
                  <a:cubicBezTo>
                    <a:pt x="13979" y="11676"/>
                    <a:pt x="10087" y="15214"/>
                    <a:pt x="4812" y="17168"/>
                  </a:cubicBezTo>
                  <a:cubicBezTo>
                    <a:pt x="983" y="18585"/>
                    <a:pt x="286" y="16082"/>
                    <a:pt x="6" y="13162"/>
                  </a:cubicBezTo>
                  <a:cubicBezTo>
                    <a:pt x="6" y="13162"/>
                    <a:pt x="0" y="13185"/>
                    <a:pt x="0" y="13185"/>
                  </a:cubicBezTo>
                  <a:cubicBezTo>
                    <a:pt x="1794" y="7670"/>
                    <a:pt x="9201" y="6361"/>
                    <a:pt x="9876" y="6"/>
                  </a:cubicBezTo>
                  <a:lnTo>
                    <a:pt x="9864" y="0"/>
                  </a:lnTo>
                  <a:close/>
                </a:path>
              </a:pathLst>
            </a:custGeom>
            <a:grpFill/>
            <a:ln w="5715" cap="flat">
              <a:noFill/>
              <a:prstDash val="solid"/>
              <a:miter/>
            </a:ln>
          </p:spPr>
          <p:txBody>
            <a:bodyPr rtlCol="0" anchor="ctr"/>
            <a:lstStyle/>
            <a:p>
              <a:endParaRPr lang="zh-CN" altLang="en-US"/>
            </a:p>
          </p:txBody>
        </p:sp>
        <p:sp>
          <p:nvSpPr>
            <p:cNvPr id="2886" name="任意多边形: 形状 2885">
              <a:extLst>
                <a:ext uri="{FF2B5EF4-FFF2-40B4-BE49-F238E27FC236}">
                  <a16:creationId xmlns:a16="http://schemas.microsoft.com/office/drawing/2014/main" id="{7388FF1A-DEF5-3E8D-5A31-A1C7364439AF}"/>
                </a:ext>
              </a:extLst>
            </p:cNvPr>
            <p:cNvSpPr/>
            <p:nvPr/>
          </p:nvSpPr>
          <p:spPr>
            <a:xfrm>
              <a:off x="5348951" y="5157813"/>
              <a:ext cx="10207" cy="9970"/>
            </a:xfrm>
            <a:custGeom>
              <a:avLst/>
              <a:gdLst>
                <a:gd name="connsiteX0" fmla="*/ 10207 w 10207"/>
                <a:gd name="connsiteY0" fmla="*/ 3248 h 9970"/>
                <a:gd name="connsiteX1" fmla="*/ 2315 w 10207"/>
                <a:gd name="connsiteY1" fmla="*/ 9969 h 9970"/>
                <a:gd name="connsiteX2" fmla="*/ 189 w 10207"/>
                <a:gd name="connsiteY2" fmla="*/ 6511 h 9970"/>
                <a:gd name="connsiteX3" fmla="*/ 6944 w 10207"/>
                <a:gd name="connsiteY3" fmla="*/ 53 h 9970"/>
                <a:gd name="connsiteX4" fmla="*/ 10207 w 10207"/>
                <a:gd name="connsiteY4" fmla="*/ 3248 h 9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7" h="9970">
                  <a:moveTo>
                    <a:pt x="10207" y="3248"/>
                  </a:moveTo>
                  <a:cubicBezTo>
                    <a:pt x="8882" y="6860"/>
                    <a:pt x="6630" y="9803"/>
                    <a:pt x="2315" y="9969"/>
                  </a:cubicBezTo>
                  <a:cubicBezTo>
                    <a:pt x="492" y="10038"/>
                    <a:pt x="-422" y="8100"/>
                    <a:pt x="189" y="6511"/>
                  </a:cubicBezTo>
                  <a:cubicBezTo>
                    <a:pt x="1389" y="3391"/>
                    <a:pt x="3515" y="762"/>
                    <a:pt x="6944" y="53"/>
                  </a:cubicBezTo>
                  <a:cubicBezTo>
                    <a:pt x="8721" y="-312"/>
                    <a:pt x="9802" y="1248"/>
                    <a:pt x="10207" y="3248"/>
                  </a:cubicBezTo>
                  <a:close/>
                </a:path>
              </a:pathLst>
            </a:custGeom>
            <a:grpFill/>
            <a:ln w="5715" cap="flat">
              <a:noFill/>
              <a:prstDash val="solid"/>
              <a:miter/>
            </a:ln>
          </p:spPr>
          <p:txBody>
            <a:bodyPr rtlCol="0" anchor="ctr"/>
            <a:lstStyle/>
            <a:p>
              <a:endParaRPr lang="zh-CN" altLang="en-US"/>
            </a:p>
          </p:txBody>
        </p:sp>
        <p:sp>
          <p:nvSpPr>
            <p:cNvPr id="2887" name="任意多边形: 形状 2886">
              <a:extLst>
                <a:ext uri="{FF2B5EF4-FFF2-40B4-BE49-F238E27FC236}">
                  <a16:creationId xmlns:a16="http://schemas.microsoft.com/office/drawing/2014/main" id="{5A275522-598E-181C-8D4A-CEB0BB156766}"/>
                </a:ext>
              </a:extLst>
            </p:cNvPr>
            <p:cNvSpPr/>
            <p:nvPr/>
          </p:nvSpPr>
          <p:spPr>
            <a:xfrm>
              <a:off x="5396340" y="5113153"/>
              <a:ext cx="6704" cy="16476"/>
            </a:xfrm>
            <a:custGeom>
              <a:avLst/>
              <a:gdLst>
                <a:gd name="connsiteX0" fmla="*/ 812 w 6704"/>
                <a:gd name="connsiteY0" fmla="*/ 0 h 16476"/>
                <a:gd name="connsiteX1" fmla="*/ 840 w 6704"/>
                <a:gd name="connsiteY1" fmla="*/ 16476 h 16476"/>
                <a:gd name="connsiteX2" fmla="*/ 812 w 6704"/>
                <a:gd name="connsiteY2" fmla="*/ 0 h 16476"/>
              </a:gdLst>
              <a:ahLst/>
              <a:cxnLst>
                <a:cxn ang="0">
                  <a:pos x="connsiteX0" y="connsiteY0"/>
                </a:cxn>
                <a:cxn ang="0">
                  <a:pos x="connsiteX1" y="connsiteY1"/>
                </a:cxn>
                <a:cxn ang="0">
                  <a:pos x="connsiteX2" y="connsiteY2"/>
                </a:cxn>
              </a:cxnLst>
              <a:rect l="l" t="t" r="r" b="b"/>
              <a:pathLst>
                <a:path w="6704" h="16476">
                  <a:moveTo>
                    <a:pt x="812" y="0"/>
                  </a:moveTo>
                  <a:cubicBezTo>
                    <a:pt x="8664" y="5178"/>
                    <a:pt x="8664" y="5806"/>
                    <a:pt x="840" y="16476"/>
                  </a:cubicBezTo>
                  <a:cubicBezTo>
                    <a:pt x="-1640" y="10990"/>
                    <a:pt x="2309" y="5492"/>
                    <a:pt x="812" y="0"/>
                  </a:cubicBezTo>
                  <a:close/>
                </a:path>
              </a:pathLst>
            </a:custGeom>
            <a:grpFill/>
            <a:ln w="5715" cap="flat">
              <a:noFill/>
              <a:prstDash val="solid"/>
              <a:miter/>
            </a:ln>
          </p:spPr>
          <p:txBody>
            <a:bodyPr rtlCol="0" anchor="ctr"/>
            <a:lstStyle/>
            <a:p>
              <a:endParaRPr lang="zh-CN" altLang="en-US"/>
            </a:p>
          </p:txBody>
        </p:sp>
        <p:sp>
          <p:nvSpPr>
            <p:cNvPr id="2888" name="任意多边形: 形状 2887">
              <a:extLst>
                <a:ext uri="{FF2B5EF4-FFF2-40B4-BE49-F238E27FC236}">
                  <a16:creationId xmlns:a16="http://schemas.microsoft.com/office/drawing/2014/main" id="{2D1BF959-29E4-ED48-303B-76C6D862CF53}"/>
                </a:ext>
              </a:extLst>
            </p:cNvPr>
            <p:cNvSpPr/>
            <p:nvPr/>
          </p:nvSpPr>
          <p:spPr>
            <a:xfrm>
              <a:off x="5352963" y="5108785"/>
              <a:ext cx="11344" cy="10991"/>
            </a:xfrm>
            <a:custGeom>
              <a:avLst/>
              <a:gdLst>
                <a:gd name="connsiteX0" fmla="*/ 11345 w 11344"/>
                <a:gd name="connsiteY0" fmla="*/ 4431 h 10991"/>
                <a:gd name="connsiteX1" fmla="*/ 1469 w 11344"/>
                <a:gd name="connsiteY1" fmla="*/ 10991 h 10991"/>
                <a:gd name="connsiteX2" fmla="*/ 4098 w 11344"/>
                <a:gd name="connsiteY2" fmla="*/ 544 h 10991"/>
                <a:gd name="connsiteX3" fmla="*/ 11345 w 11344"/>
                <a:gd name="connsiteY3" fmla="*/ 4431 h 10991"/>
              </a:gdLst>
              <a:ahLst/>
              <a:cxnLst>
                <a:cxn ang="0">
                  <a:pos x="connsiteX0" y="connsiteY0"/>
                </a:cxn>
                <a:cxn ang="0">
                  <a:pos x="connsiteX1" y="connsiteY1"/>
                </a:cxn>
                <a:cxn ang="0">
                  <a:pos x="connsiteX2" y="connsiteY2"/>
                </a:cxn>
                <a:cxn ang="0">
                  <a:pos x="connsiteX3" y="connsiteY3"/>
                </a:cxn>
              </a:cxnLst>
              <a:rect l="l" t="t" r="r" b="b"/>
              <a:pathLst>
                <a:path w="11344" h="10991">
                  <a:moveTo>
                    <a:pt x="11345" y="4431"/>
                  </a:moveTo>
                  <a:cubicBezTo>
                    <a:pt x="9493" y="8791"/>
                    <a:pt x="6196" y="10957"/>
                    <a:pt x="1469" y="10991"/>
                  </a:cubicBezTo>
                  <a:cubicBezTo>
                    <a:pt x="-1171" y="6625"/>
                    <a:pt x="-228" y="2962"/>
                    <a:pt x="4098" y="544"/>
                  </a:cubicBezTo>
                  <a:cubicBezTo>
                    <a:pt x="8162" y="-1730"/>
                    <a:pt x="8533" y="3819"/>
                    <a:pt x="11345" y="4431"/>
                  </a:cubicBezTo>
                  <a:close/>
                </a:path>
              </a:pathLst>
            </a:custGeom>
            <a:grpFill/>
            <a:ln w="5715" cap="flat">
              <a:noFill/>
              <a:prstDash val="solid"/>
              <a:miter/>
            </a:ln>
          </p:spPr>
          <p:txBody>
            <a:bodyPr rtlCol="0" anchor="ctr"/>
            <a:lstStyle/>
            <a:p>
              <a:endParaRPr lang="zh-CN" altLang="en-US"/>
            </a:p>
          </p:txBody>
        </p:sp>
        <p:sp>
          <p:nvSpPr>
            <p:cNvPr id="2889" name="任意多边形: 形状 2888">
              <a:extLst>
                <a:ext uri="{FF2B5EF4-FFF2-40B4-BE49-F238E27FC236}">
                  <a16:creationId xmlns:a16="http://schemas.microsoft.com/office/drawing/2014/main" id="{71A8E270-4F70-CEC1-B446-59B7931C713C}"/>
                </a:ext>
              </a:extLst>
            </p:cNvPr>
            <p:cNvSpPr/>
            <p:nvPr/>
          </p:nvSpPr>
          <p:spPr>
            <a:xfrm>
              <a:off x="5319137" y="5262079"/>
              <a:ext cx="9012" cy="9042"/>
            </a:xfrm>
            <a:custGeom>
              <a:avLst/>
              <a:gdLst>
                <a:gd name="connsiteX0" fmla="*/ 9013 w 9012"/>
                <a:gd name="connsiteY0" fmla="*/ 2430 h 9042"/>
                <a:gd name="connsiteX1" fmla="*/ 2435 w 9012"/>
                <a:gd name="connsiteY1" fmla="*/ 9042 h 9042"/>
                <a:gd name="connsiteX2" fmla="*/ 1286 w 9012"/>
                <a:gd name="connsiteY2" fmla="*/ 2442 h 9042"/>
                <a:gd name="connsiteX3" fmla="*/ 9013 w 9012"/>
                <a:gd name="connsiteY3" fmla="*/ 2430 h 9042"/>
              </a:gdLst>
              <a:ahLst/>
              <a:cxnLst>
                <a:cxn ang="0">
                  <a:pos x="connsiteX0" y="connsiteY0"/>
                </a:cxn>
                <a:cxn ang="0">
                  <a:pos x="connsiteX1" y="connsiteY1"/>
                </a:cxn>
                <a:cxn ang="0">
                  <a:pos x="connsiteX2" y="connsiteY2"/>
                </a:cxn>
                <a:cxn ang="0">
                  <a:pos x="connsiteX3" y="connsiteY3"/>
                </a:cxn>
              </a:cxnLst>
              <a:rect l="l" t="t" r="r" b="b"/>
              <a:pathLst>
                <a:path w="9012" h="9042">
                  <a:moveTo>
                    <a:pt x="9013" y="2430"/>
                  </a:moveTo>
                  <a:cubicBezTo>
                    <a:pt x="7715" y="5528"/>
                    <a:pt x="5555" y="7756"/>
                    <a:pt x="2435" y="9042"/>
                  </a:cubicBezTo>
                  <a:cubicBezTo>
                    <a:pt x="-291" y="7248"/>
                    <a:pt x="-806" y="4887"/>
                    <a:pt x="1286" y="2442"/>
                  </a:cubicBezTo>
                  <a:cubicBezTo>
                    <a:pt x="3703" y="-393"/>
                    <a:pt x="6435" y="-1205"/>
                    <a:pt x="9013" y="2430"/>
                  </a:cubicBezTo>
                  <a:close/>
                </a:path>
              </a:pathLst>
            </a:custGeom>
            <a:grpFill/>
            <a:ln w="5715" cap="flat">
              <a:noFill/>
              <a:prstDash val="solid"/>
              <a:miter/>
            </a:ln>
          </p:spPr>
          <p:txBody>
            <a:bodyPr rtlCol="0" anchor="ctr"/>
            <a:lstStyle/>
            <a:p>
              <a:endParaRPr lang="zh-CN" altLang="en-US"/>
            </a:p>
          </p:txBody>
        </p:sp>
        <p:sp>
          <p:nvSpPr>
            <p:cNvPr id="2890" name="任意多边形: 形状 2889">
              <a:extLst>
                <a:ext uri="{FF2B5EF4-FFF2-40B4-BE49-F238E27FC236}">
                  <a16:creationId xmlns:a16="http://schemas.microsoft.com/office/drawing/2014/main" id="{55BC7B97-00FC-90AF-0281-395C6C4165EF}"/>
                </a:ext>
              </a:extLst>
            </p:cNvPr>
            <p:cNvSpPr/>
            <p:nvPr/>
          </p:nvSpPr>
          <p:spPr>
            <a:xfrm>
              <a:off x="5335556" y="5155941"/>
              <a:ext cx="7929" cy="9744"/>
            </a:xfrm>
            <a:custGeom>
              <a:avLst/>
              <a:gdLst>
                <a:gd name="connsiteX0" fmla="*/ 0 w 7929"/>
                <a:gd name="connsiteY0" fmla="*/ 9744 h 9744"/>
                <a:gd name="connsiteX1" fmla="*/ 5715 w 7929"/>
                <a:gd name="connsiteY1" fmla="*/ 0 h 9744"/>
                <a:gd name="connsiteX2" fmla="*/ 7784 w 7929"/>
                <a:gd name="connsiteY2" fmla="*/ 2275 h 9744"/>
                <a:gd name="connsiteX3" fmla="*/ 0 w 7929"/>
                <a:gd name="connsiteY3" fmla="*/ 9744 h 9744"/>
              </a:gdLst>
              <a:ahLst/>
              <a:cxnLst>
                <a:cxn ang="0">
                  <a:pos x="connsiteX0" y="connsiteY0"/>
                </a:cxn>
                <a:cxn ang="0">
                  <a:pos x="connsiteX1" y="connsiteY1"/>
                </a:cxn>
                <a:cxn ang="0">
                  <a:pos x="connsiteX2" y="connsiteY2"/>
                </a:cxn>
                <a:cxn ang="0">
                  <a:pos x="connsiteX3" y="connsiteY3"/>
                </a:cxn>
              </a:cxnLst>
              <a:rect l="l" t="t" r="r" b="b"/>
              <a:pathLst>
                <a:path w="7929" h="9744">
                  <a:moveTo>
                    <a:pt x="0" y="9744"/>
                  </a:moveTo>
                  <a:cubicBezTo>
                    <a:pt x="2629" y="5258"/>
                    <a:pt x="4172" y="2629"/>
                    <a:pt x="5715" y="0"/>
                  </a:cubicBezTo>
                  <a:cubicBezTo>
                    <a:pt x="6429" y="754"/>
                    <a:pt x="7612" y="1417"/>
                    <a:pt x="7784" y="2275"/>
                  </a:cubicBezTo>
                  <a:cubicBezTo>
                    <a:pt x="8550" y="6161"/>
                    <a:pt x="6355" y="8093"/>
                    <a:pt x="0" y="9744"/>
                  </a:cubicBezTo>
                  <a:close/>
                </a:path>
              </a:pathLst>
            </a:custGeom>
            <a:grpFill/>
            <a:ln w="5715" cap="flat">
              <a:noFill/>
              <a:prstDash val="solid"/>
              <a:miter/>
            </a:ln>
          </p:spPr>
          <p:txBody>
            <a:bodyPr rtlCol="0" anchor="ctr"/>
            <a:lstStyle/>
            <a:p>
              <a:endParaRPr lang="zh-CN" altLang="en-US"/>
            </a:p>
          </p:txBody>
        </p:sp>
        <p:sp>
          <p:nvSpPr>
            <p:cNvPr id="2891" name="任意多边形: 形状 2890">
              <a:extLst>
                <a:ext uri="{FF2B5EF4-FFF2-40B4-BE49-F238E27FC236}">
                  <a16:creationId xmlns:a16="http://schemas.microsoft.com/office/drawing/2014/main" id="{0A1D894F-37BA-7363-078D-E4DB6FD1CBD3}"/>
                </a:ext>
              </a:extLst>
            </p:cNvPr>
            <p:cNvSpPr/>
            <p:nvPr/>
          </p:nvSpPr>
          <p:spPr>
            <a:xfrm>
              <a:off x="5338904" y="5140498"/>
              <a:ext cx="3649" cy="5573"/>
            </a:xfrm>
            <a:custGeom>
              <a:avLst/>
              <a:gdLst>
                <a:gd name="connsiteX0" fmla="*/ 70 w 3649"/>
                <a:gd name="connsiteY0" fmla="*/ 3161 h 5573"/>
                <a:gd name="connsiteX1" fmla="*/ 2459 w 3649"/>
                <a:gd name="connsiteY1" fmla="*/ 1 h 5573"/>
                <a:gd name="connsiteX2" fmla="*/ 3647 w 3649"/>
                <a:gd name="connsiteY2" fmla="*/ 915 h 5573"/>
                <a:gd name="connsiteX3" fmla="*/ 2367 w 3649"/>
                <a:gd name="connsiteY3" fmla="*/ 5573 h 5573"/>
                <a:gd name="connsiteX4" fmla="*/ 70 w 3649"/>
                <a:gd name="connsiteY4" fmla="*/ 3161 h 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9" h="5573">
                  <a:moveTo>
                    <a:pt x="70" y="3161"/>
                  </a:moveTo>
                  <a:cubicBezTo>
                    <a:pt x="-233" y="1436"/>
                    <a:pt x="430" y="155"/>
                    <a:pt x="2459" y="1"/>
                  </a:cubicBezTo>
                  <a:cubicBezTo>
                    <a:pt x="2853" y="-28"/>
                    <a:pt x="3693" y="687"/>
                    <a:pt x="3647" y="915"/>
                  </a:cubicBezTo>
                  <a:cubicBezTo>
                    <a:pt x="3322" y="2493"/>
                    <a:pt x="2813" y="4024"/>
                    <a:pt x="2367" y="5573"/>
                  </a:cubicBezTo>
                  <a:cubicBezTo>
                    <a:pt x="1636" y="4807"/>
                    <a:pt x="904" y="4036"/>
                    <a:pt x="70" y="3161"/>
                  </a:cubicBezTo>
                  <a:close/>
                </a:path>
              </a:pathLst>
            </a:custGeom>
            <a:grpFill/>
            <a:ln w="5715" cap="flat">
              <a:noFill/>
              <a:prstDash val="solid"/>
              <a:miter/>
            </a:ln>
          </p:spPr>
          <p:txBody>
            <a:bodyPr rtlCol="0" anchor="ctr"/>
            <a:lstStyle/>
            <a:p>
              <a:endParaRPr lang="zh-CN" altLang="en-US"/>
            </a:p>
          </p:txBody>
        </p:sp>
        <p:sp>
          <p:nvSpPr>
            <p:cNvPr id="2892" name="任意多边形: 形状 2891">
              <a:extLst>
                <a:ext uri="{FF2B5EF4-FFF2-40B4-BE49-F238E27FC236}">
                  <a16:creationId xmlns:a16="http://schemas.microsoft.com/office/drawing/2014/main" id="{C4A09BBE-80F1-4952-8A41-2209CCAB74FA}"/>
                </a:ext>
              </a:extLst>
            </p:cNvPr>
            <p:cNvSpPr/>
            <p:nvPr/>
          </p:nvSpPr>
          <p:spPr>
            <a:xfrm>
              <a:off x="5314965" y="5274396"/>
              <a:ext cx="6543" cy="3246"/>
            </a:xfrm>
            <a:custGeom>
              <a:avLst/>
              <a:gdLst>
                <a:gd name="connsiteX0" fmla="*/ 6544 w 6543"/>
                <a:gd name="connsiteY0" fmla="*/ 0 h 3246"/>
                <a:gd name="connsiteX1" fmla="*/ 0 w 6543"/>
                <a:gd name="connsiteY1" fmla="*/ 3246 h 3246"/>
                <a:gd name="connsiteX2" fmla="*/ 6544 w 6543"/>
                <a:gd name="connsiteY2" fmla="*/ 0 h 3246"/>
              </a:gdLst>
              <a:ahLst/>
              <a:cxnLst>
                <a:cxn ang="0">
                  <a:pos x="connsiteX0" y="connsiteY0"/>
                </a:cxn>
                <a:cxn ang="0">
                  <a:pos x="connsiteX1" y="connsiteY1"/>
                </a:cxn>
                <a:cxn ang="0">
                  <a:pos x="connsiteX2" y="connsiteY2"/>
                </a:cxn>
              </a:cxnLst>
              <a:rect l="l" t="t" r="r" b="b"/>
              <a:pathLst>
                <a:path w="6543" h="3246">
                  <a:moveTo>
                    <a:pt x="6544" y="0"/>
                  </a:moveTo>
                  <a:cubicBezTo>
                    <a:pt x="5132" y="2635"/>
                    <a:pt x="2680" y="3172"/>
                    <a:pt x="0" y="3246"/>
                  </a:cubicBezTo>
                  <a:cubicBezTo>
                    <a:pt x="1423" y="623"/>
                    <a:pt x="3846" y="34"/>
                    <a:pt x="6544" y="0"/>
                  </a:cubicBezTo>
                  <a:close/>
                </a:path>
              </a:pathLst>
            </a:custGeom>
            <a:grpFill/>
            <a:ln w="5715" cap="flat">
              <a:noFill/>
              <a:prstDash val="solid"/>
              <a:miter/>
            </a:ln>
          </p:spPr>
          <p:txBody>
            <a:bodyPr rtlCol="0" anchor="ctr"/>
            <a:lstStyle/>
            <a:p>
              <a:endParaRPr lang="zh-CN" altLang="en-US"/>
            </a:p>
          </p:txBody>
        </p:sp>
        <p:sp>
          <p:nvSpPr>
            <p:cNvPr id="2893" name="任意多边形: 形状 2892">
              <a:extLst>
                <a:ext uri="{FF2B5EF4-FFF2-40B4-BE49-F238E27FC236}">
                  <a16:creationId xmlns:a16="http://schemas.microsoft.com/office/drawing/2014/main" id="{B4C4FF91-E4A4-C2BE-D0CC-B1BE93120241}"/>
                </a:ext>
              </a:extLst>
            </p:cNvPr>
            <p:cNvSpPr/>
            <p:nvPr/>
          </p:nvSpPr>
          <p:spPr>
            <a:xfrm>
              <a:off x="5293549" y="5155947"/>
              <a:ext cx="1681" cy="3320"/>
            </a:xfrm>
            <a:custGeom>
              <a:avLst/>
              <a:gdLst>
                <a:gd name="connsiteX0" fmla="*/ 1653 w 1681"/>
                <a:gd name="connsiteY0" fmla="*/ 3320 h 3320"/>
                <a:gd name="connsiteX1" fmla="*/ 1682 w 1681"/>
                <a:gd name="connsiteY1" fmla="*/ 0 h 3320"/>
                <a:gd name="connsiteX2" fmla="*/ 1653 w 1681"/>
                <a:gd name="connsiteY2" fmla="*/ 3320 h 3320"/>
              </a:gdLst>
              <a:ahLst/>
              <a:cxnLst>
                <a:cxn ang="0">
                  <a:pos x="connsiteX0" y="connsiteY0"/>
                </a:cxn>
                <a:cxn ang="0">
                  <a:pos x="connsiteX1" y="connsiteY1"/>
                </a:cxn>
                <a:cxn ang="0">
                  <a:pos x="connsiteX2" y="connsiteY2"/>
                </a:cxn>
              </a:cxnLst>
              <a:rect l="l" t="t" r="r" b="b"/>
              <a:pathLst>
                <a:path w="1681" h="3320">
                  <a:moveTo>
                    <a:pt x="1653" y="3320"/>
                  </a:moveTo>
                  <a:cubicBezTo>
                    <a:pt x="-530" y="2195"/>
                    <a:pt x="-581" y="1086"/>
                    <a:pt x="1682" y="0"/>
                  </a:cubicBezTo>
                  <a:cubicBezTo>
                    <a:pt x="1670" y="1103"/>
                    <a:pt x="1665" y="2212"/>
                    <a:pt x="1653" y="3320"/>
                  </a:cubicBezTo>
                  <a:close/>
                </a:path>
              </a:pathLst>
            </a:custGeom>
            <a:grpFill/>
            <a:ln w="5715" cap="flat">
              <a:noFill/>
              <a:prstDash val="solid"/>
              <a:miter/>
            </a:ln>
          </p:spPr>
          <p:txBody>
            <a:bodyPr rtlCol="0" anchor="ctr"/>
            <a:lstStyle/>
            <a:p>
              <a:endParaRPr lang="zh-CN" altLang="en-US"/>
            </a:p>
          </p:txBody>
        </p:sp>
        <p:sp>
          <p:nvSpPr>
            <p:cNvPr id="2894" name="任意多边形: 形状 2893">
              <a:extLst>
                <a:ext uri="{FF2B5EF4-FFF2-40B4-BE49-F238E27FC236}">
                  <a16:creationId xmlns:a16="http://schemas.microsoft.com/office/drawing/2014/main" id="{2038B53E-61B4-032E-620A-6171F72C3D8D}"/>
                </a:ext>
              </a:extLst>
            </p:cNvPr>
            <p:cNvSpPr/>
            <p:nvPr/>
          </p:nvSpPr>
          <p:spPr>
            <a:xfrm>
              <a:off x="5339911" y="515458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2895" name="任意多边形: 形状 2894">
              <a:extLst>
                <a:ext uri="{FF2B5EF4-FFF2-40B4-BE49-F238E27FC236}">
                  <a16:creationId xmlns:a16="http://schemas.microsoft.com/office/drawing/2014/main" id="{8B016150-A650-636E-A796-EF49301C72C1}"/>
                </a:ext>
              </a:extLst>
            </p:cNvPr>
            <p:cNvSpPr/>
            <p:nvPr/>
          </p:nvSpPr>
          <p:spPr>
            <a:xfrm>
              <a:off x="5420195" y="5211845"/>
              <a:ext cx="3274" cy="4462"/>
            </a:xfrm>
            <a:custGeom>
              <a:avLst/>
              <a:gdLst>
                <a:gd name="connsiteX0" fmla="*/ 3275 w 3274"/>
                <a:gd name="connsiteY0" fmla="*/ 0 h 4462"/>
                <a:gd name="connsiteX1" fmla="*/ 3275 w 3274"/>
                <a:gd name="connsiteY1" fmla="*/ 3320 h 4462"/>
                <a:gd name="connsiteX2" fmla="*/ 0 w 3274"/>
                <a:gd name="connsiteY2" fmla="*/ 3303 h 4462"/>
                <a:gd name="connsiteX3" fmla="*/ 0 w 3274"/>
                <a:gd name="connsiteY3" fmla="*/ 12 h 4462"/>
                <a:gd name="connsiteX4" fmla="*/ 3275 w 3274"/>
                <a:gd name="connsiteY4" fmla="*/ 0 h 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4462">
                  <a:moveTo>
                    <a:pt x="3275" y="0"/>
                  </a:moveTo>
                  <a:cubicBezTo>
                    <a:pt x="3275" y="1109"/>
                    <a:pt x="3275" y="2217"/>
                    <a:pt x="3275" y="3320"/>
                  </a:cubicBezTo>
                  <a:cubicBezTo>
                    <a:pt x="2177" y="4812"/>
                    <a:pt x="1086" y="4881"/>
                    <a:pt x="0" y="3303"/>
                  </a:cubicBezTo>
                  <a:cubicBezTo>
                    <a:pt x="0" y="2206"/>
                    <a:pt x="0" y="1109"/>
                    <a:pt x="0" y="12"/>
                  </a:cubicBezTo>
                  <a:cubicBezTo>
                    <a:pt x="1092" y="17"/>
                    <a:pt x="2183" y="12"/>
                    <a:pt x="3275" y="0"/>
                  </a:cubicBezTo>
                  <a:close/>
                </a:path>
              </a:pathLst>
            </a:custGeom>
            <a:grpFill/>
            <a:ln w="5715" cap="flat">
              <a:noFill/>
              <a:prstDash val="solid"/>
              <a:miter/>
            </a:ln>
          </p:spPr>
          <p:txBody>
            <a:bodyPr rtlCol="0" anchor="ctr"/>
            <a:lstStyle/>
            <a:p>
              <a:endParaRPr lang="zh-CN" altLang="en-US"/>
            </a:p>
          </p:txBody>
        </p:sp>
        <p:sp>
          <p:nvSpPr>
            <p:cNvPr id="2896" name="任意多边形: 形状 2895">
              <a:extLst>
                <a:ext uri="{FF2B5EF4-FFF2-40B4-BE49-F238E27FC236}">
                  <a16:creationId xmlns:a16="http://schemas.microsoft.com/office/drawing/2014/main" id="{3723121B-FA3D-8C71-1543-646EE00002BD}"/>
                </a:ext>
              </a:extLst>
            </p:cNvPr>
            <p:cNvSpPr/>
            <p:nvPr/>
          </p:nvSpPr>
          <p:spPr>
            <a:xfrm>
              <a:off x="5341271" y="5259845"/>
              <a:ext cx="1365" cy="1360"/>
            </a:xfrm>
            <a:custGeom>
              <a:avLst/>
              <a:gdLst>
                <a:gd name="connsiteX0" fmla="*/ 0 w 1365"/>
                <a:gd name="connsiteY0" fmla="*/ 1360 h 1360"/>
                <a:gd name="connsiteX1" fmla="*/ 754 w 1365"/>
                <a:gd name="connsiteY1" fmla="*/ 0 h 1360"/>
                <a:gd name="connsiteX2" fmla="*/ 1366 w 1365"/>
                <a:gd name="connsiteY2" fmla="*/ 612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2"/>
                  </a:lnTo>
                  <a:close/>
                </a:path>
              </a:pathLst>
            </a:custGeom>
            <a:grpFill/>
            <a:ln w="5715" cap="flat">
              <a:noFill/>
              <a:prstDash val="solid"/>
              <a:miter/>
            </a:ln>
          </p:spPr>
          <p:txBody>
            <a:bodyPr rtlCol="0" anchor="ctr"/>
            <a:lstStyle/>
            <a:p>
              <a:endParaRPr lang="zh-CN" altLang="en-US"/>
            </a:p>
          </p:txBody>
        </p:sp>
        <p:sp>
          <p:nvSpPr>
            <p:cNvPr id="2897" name="任意多边形: 形状 2896">
              <a:extLst>
                <a:ext uri="{FF2B5EF4-FFF2-40B4-BE49-F238E27FC236}">
                  <a16:creationId xmlns:a16="http://schemas.microsoft.com/office/drawing/2014/main" id="{A4BB9067-4BB5-0B43-FD0D-6A0F02B035E6}"/>
                </a:ext>
              </a:extLst>
            </p:cNvPr>
            <p:cNvSpPr/>
            <p:nvPr/>
          </p:nvSpPr>
          <p:spPr>
            <a:xfrm>
              <a:off x="5215546" y="4961608"/>
              <a:ext cx="86360" cy="110558"/>
            </a:xfrm>
            <a:custGeom>
              <a:avLst/>
              <a:gdLst>
                <a:gd name="connsiteX0" fmla="*/ 4081 w 86360"/>
                <a:gd name="connsiteY0" fmla="*/ 98944 h 110558"/>
                <a:gd name="connsiteX1" fmla="*/ 18517 w 86360"/>
                <a:gd name="connsiteY1" fmla="*/ 99715 h 110558"/>
                <a:gd name="connsiteX2" fmla="*/ 25370 w 86360"/>
                <a:gd name="connsiteY2" fmla="*/ 68883 h 110558"/>
                <a:gd name="connsiteX3" fmla="*/ 15254 w 86360"/>
                <a:gd name="connsiteY3" fmla="*/ 61956 h 110558"/>
                <a:gd name="connsiteX4" fmla="*/ 45018 w 86360"/>
                <a:gd name="connsiteY4" fmla="*/ 32776 h 110558"/>
                <a:gd name="connsiteX5" fmla="*/ 46812 w 86360"/>
                <a:gd name="connsiteY5" fmla="*/ 26603 h 110558"/>
                <a:gd name="connsiteX6" fmla="*/ 55482 w 86360"/>
                <a:gd name="connsiteY6" fmla="*/ 22734 h 110558"/>
                <a:gd name="connsiteX7" fmla="*/ 64963 w 86360"/>
                <a:gd name="connsiteY7" fmla="*/ 26815 h 110558"/>
                <a:gd name="connsiteX8" fmla="*/ 86360 w 86360"/>
                <a:gd name="connsiteY8" fmla="*/ 0 h 110558"/>
                <a:gd name="connsiteX9" fmla="*/ 79474 w 86360"/>
                <a:gd name="connsiteY9" fmla="*/ 26598 h 110558"/>
                <a:gd name="connsiteX10" fmla="*/ 73398 w 86360"/>
                <a:gd name="connsiteY10" fmla="*/ 31930 h 110558"/>
                <a:gd name="connsiteX11" fmla="*/ 69827 w 86360"/>
                <a:gd name="connsiteY11" fmla="*/ 39731 h 110558"/>
                <a:gd name="connsiteX12" fmla="*/ 76405 w 86360"/>
                <a:gd name="connsiteY12" fmla="*/ 43023 h 110558"/>
                <a:gd name="connsiteX13" fmla="*/ 61151 w 86360"/>
                <a:gd name="connsiteY13" fmla="*/ 58893 h 110558"/>
                <a:gd name="connsiteX14" fmla="*/ 39320 w 86360"/>
                <a:gd name="connsiteY14" fmla="*/ 90966 h 110558"/>
                <a:gd name="connsiteX15" fmla="*/ 27079 w 86360"/>
                <a:gd name="connsiteY15" fmla="*/ 105533 h 110558"/>
                <a:gd name="connsiteX16" fmla="*/ 24987 w 86360"/>
                <a:gd name="connsiteY16" fmla="*/ 107745 h 110558"/>
                <a:gd name="connsiteX17" fmla="*/ 22032 w 86360"/>
                <a:gd name="connsiteY17" fmla="*/ 108682 h 110558"/>
                <a:gd name="connsiteX18" fmla="*/ 20478 w 86360"/>
                <a:gd name="connsiteY18" fmla="*/ 108791 h 110558"/>
                <a:gd name="connsiteX19" fmla="*/ 17237 w 86360"/>
                <a:gd name="connsiteY19" fmla="*/ 108802 h 110558"/>
                <a:gd name="connsiteX20" fmla="*/ 8825 w 86360"/>
                <a:gd name="connsiteY20" fmla="*/ 110528 h 110558"/>
                <a:gd name="connsiteX21" fmla="*/ 6162 w 86360"/>
                <a:gd name="connsiteY21" fmla="*/ 107482 h 110558"/>
                <a:gd name="connsiteX22" fmla="*/ 10271 w 86360"/>
                <a:gd name="connsiteY22" fmla="*/ 105665 h 110558"/>
                <a:gd name="connsiteX23" fmla="*/ 6139 w 86360"/>
                <a:gd name="connsiteY23" fmla="*/ 106693 h 110558"/>
                <a:gd name="connsiteX24" fmla="*/ 298 w 86360"/>
                <a:gd name="connsiteY24" fmla="*/ 105808 h 110558"/>
                <a:gd name="connsiteX25" fmla="*/ 4081 w 86360"/>
                <a:gd name="connsiteY25" fmla="*/ 98944 h 11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6360" h="110558">
                  <a:moveTo>
                    <a:pt x="4081" y="98944"/>
                  </a:moveTo>
                  <a:cubicBezTo>
                    <a:pt x="8899" y="99201"/>
                    <a:pt x="13711" y="99458"/>
                    <a:pt x="18517" y="99715"/>
                  </a:cubicBezTo>
                  <a:cubicBezTo>
                    <a:pt x="16340" y="88457"/>
                    <a:pt x="27233" y="80370"/>
                    <a:pt x="25370" y="68883"/>
                  </a:cubicBezTo>
                  <a:cubicBezTo>
                    <a:pt x="19838" y="70495"/>
                    <a:pt x="14637" y="70437"/>
                    <a:pt x="15254" y="61956"/>
                  </a:cubicBezTo>
                  <a:cubicBezTo>
                    <a:pt x="30130" y="61065"/>
                    <a:pt x="39577" y="51806"/>
                    <a:pt x="45018" y="32776"/>
                  </a:cubicBezTo>
                  <a:cubicBezTo>
                    <a:pt x="45607" y="30718"/>
                    <a:pt x="46212" y="28661"/>
                    <a:pt x="46812" y="26603"/>
                  </a:cubicBezTo>
                  <a:cubicBezTo>
                    <a:pt x="50218" y="26466"/>
                    <a:pt x="53270" y="25358"/>
                    <a:pt x="55482" y="22734"/>
                  </a:cubicBezTo>
                  <a:cubicBezTo>
                    <a:pt x="62883" y="13962"/>
                    <a:pt x="62643" y="23443"/>
                    <a:pt x="64963" y="26815"/>
                  </a:cubicBezTo>
                  <a:cubicBezTo>
                    <a:pt x="69198" y="17065"/>
                    <a:pt x="73993" y="7932"/>
                    <a:pt x="86360" y="0"/>
                  </a:cubicBezTo>
                  <a:cubicBezTo>
                    <a:pt x="81857" y="10521"/>
                    <a:pt x="78559" y="18111"/>
                    <a:pt x="79474" y="26598"/>
                  </a:cubicBezTo>
                  <a:cubicBezTo>
                    <a:pt x="79885" y="30381"/>
                    <a:pt x="77759" y="31976"/>
                    <a:pt x="73398" y="31930"/>
                  </a:cubicBezTo>
                  <a:cubicBezTo>
                    <a:pt x="68021" y="31878"/>
                    <a:pt x="65055" y="34399"/>
                    <a:pt x="69827" y="39731"/>
                  </a:cubicBezTo>
                  <a:cubicBezTo>
                    <a:pt x="71244" y="42377"/>
                    <a:pt x="73701" y="42948"/>
                    <a:pt x="76405" y="43023"/>
                  </a:cubicBezTo>
                  <a:cubicBezTo>
                    <a:pt x="72753" y="49692"/>
                    <a:pt x="69427" y="56670"/>
                    <a:pt x="61151" y="58893"/>
                  </a:cubicBezTo>
                  <a:cubicBezTo>
                    <a:pt x="60523" y="73952"/>
                    <a:pt x="43269" y="77627"/>
                    <a:pt x="39320" y="90966"/>
                  </a:cubicBezTo>
                  <a:cubicBezTo>
                    <a:pt x="37668" y="96544"/>
                    <a:pt x="31302" y="100721"/>
                    <a:pt x="27079" y="105533"/>
                  </a:cubicBezTo>
                  <a:cubicBezTo>
                    <a:pt x="26701" y="106573"/>
                    <a:pt x="26004" y="107305"/>
                    <a:pt x="24987" y="107745"/>
                  </a:cubicBezTo>
                  <a:cubicBezTo>
                    <a:pt x="24072" y="108277"/>
                    <a:pt x="23084" y="108579"/>
                    <a:pt x="22032" y="108682"/>
                  </a:cubicBezTo>
                  <a:cubicBezTo>
                    <a:pt x="22038" y="108688"/>
                    <a:pt x="20478" y="108791"/>
                    <a:pt x="20478" y="108791"/>
                  </a:cubicBezTo>
                  <a:cubicBezTo>
                    <a:pt x="19398" y="108797"/>
                    <a:pt x="18317" y="108802"/>
                    <a:pt x="17237" y="108802"/>
                  </a:cubicBezTo>
                  <a:cubicBezTo>
                    <a:pt x="14745" y="110917"/>
                    <a:pt x="11739" y="110534"/>
                    <a:pt x="8825" y="110528"/>
                  </a:cubicBezTo>
                  <a:cubicBezTo>
                    <a:pt x="7470" y="109922"/>
                    <a:pt x="6579" y="108900"/>
                    <a:pt x="6162" y="107482"/>
                  </a:cubicBezTo>
                  <a:cubicBezTo>
                    <a:pt x="7322" y="106419"/>
                    <a:pt x="7579" y="103322"/>
                    <a:pt x="10271" y="105665"/>
                  </a:cubicBezTo>
                  <a:cubicBezTo>
                    <a:pt x="8076" y="102676"/>
                    <a:pt x="7539" y="106408"/>
                    <a:pt x="6139" y="106693"/>
                  </a:cubicBezTo>
                  <a:cubicBezTo>
                    <a:pt x="4007" y="107585"/>
                    <a:pt x="2070" y="107248"/>
                    <a:pt x="298" y="105808"/>
                  </a:cubicBezTo>
                  <a:cubicBezTo>
                    <a:pt x="-936" y="102144"/>
                    <a:pt x="1927" y="100738"/>
                    <a:pt x="4081" y="98944"/>
                  </a:cubicBezTo>
                  <a:close/>
                </a:path>
              </a:pathLst>
            </a:custGeom>
            <a:grpFill/>
            <a:ln w="5715" cap="flat">
              <a:noFill/>
              <a:prstDash val="solid"/>
              <a:miter/>
            </a:ln>
          </p:spPr>
          <p:txBody>
            <a:bodyPr rtlCol="0" anchor="ctr"/>
            <a:lstStyle/>
            <a:p>
              <a:endParaRPr lang="zh-CN" altLang="en-US"/>
            </a:p>
          </p:txBody>
        </p:sp>
        <p:sp>
          <p:nvSpPr>
            <p:cNvPr id="2898" name="任意多边形: 形状 2897">
              <a:extLst>
                <a:ext uri="{FF2B5EF4-FFF2-40B4-BE49-F238E27FC236}">
                  <a16:creationId xmlns:a16="http://schemas.microsoft.com/office/drawing/2014/main" id="{535F55C8-49D2-3002-61E7-64F4BC938B1C}"/>
                </a:ext>
              </a:extLst>
            </p:cNvPr>
            <p:cNvSpPr/>
            <p:nvPr/>
          </p:nvSpPr>
          <p:spPr>
            <a:xfrm>
              <a:off x="5315863" y="4813841"/>
              <a:ext cx="33819" cy="54875"/>
            </a:xfrm>
            <a:custGeom>
              <a:avLst/>
              <a:gdLst>
                <a:gd name="connsiteX0" fmla="*/ 2388 w 33819"/>
                <a:gd name="connsiteY0" fmla="*/ 32895 h 54875"/>
                <a:gd name="connsiteX1" fmla="*/ 1536 w 33819"/>
                <a:gd name="connsiteY1" fmla="*/ 24454 h 54875"/>
                <a:gd name="connsiteX2" fmla="*/ 18830 w 33819"/>
                <a:gd name="connsiteY2" fmla="*/ 0 h 54875"/>
                <a:gd name="connsiteX3" fmla="*/ 22053 w 33819"/>
                <a:gd name="connsiteY3" fmla="*/ 16813 h 54875"/>
                <a:gd name="connsiteX4" fmla="*/ 28385 w 33819"/>
                <a:gd name="connsiteY4" fmla="*/ 26460 h 54875"/>
                <a:gd name="connsiteX5" fmla="*/ 31003 w 33819"/>
                <a:gd name="connsiteY5" fmla="*/ 39365 h 54875"/>
                <a:gd name="connsiteX6" fmla="*/ 20790 w 33819"/>
                <a:gd name="connsiteY6" fmla="*/ 54875 h 54875"/>
                <a:gd name="connsiteX7" fmla="*/ 5680 w 33819"/>
                <a:gd name="connsiteY7" fmla="*/ 46057 h 54875"/>
                <a:gd name="connsiteX8" fmla="*/ 8697 w 33819"/>
                <a:gd name="connsiteY8" fmla="*/ 34187 h 54875"/>
                <a:gd name="connsiteX9" fmla="*/ 7120 w 33819"/>
                <a:gd name="connsiteY9" fmla="*/ 29478 h 54875"/>
                <a:gd name="connsiteX10" fmla="*/ 2388 w 33819"/>
                <a:gd name="connsiteY10" fmla="*/ 32895 h 54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819" h="54875">
                  <a:moveTo>
                    <a:pt x="2388" y="32895"/>
                  </a:moveTo>
                  <a:cubicBezTo>
                    <a:pt x="1639" y="30021"/>
                    <a:pt x="-2036" y="25540"/>
                    <a:pt x="1536" y="24454"/>
                  </a:cubicBezTo>
                  <a:cubicBezTo>
                    <a:pt x="14121" y="20637"/>
                    <a:pt x="13161" y="8138"/>
                    <a:pt x="18830" y="0"/>
                  </a:cubicBezTo>
                  <a:cubicBezTo>
                    <a:pt x="24236" y="4755"/>
                    <a:pt x="21584" y="11127"/>
                    <a:pt x="22053" y="16813"/>
                  </a:cubicBezTo>
                  <a:cubicBezTo>
                    <a:pt x="22425" y="21363"/>
                    <a:pt x="22928" y="24523"/>
                    <a:pt x="28385" y="26460"/>
                  </a:cubicBezTo>
                  <a:cubicBezTo>
                    <a:pt x="34615" y="28666"/>
                    <a:pt x="35489" y="39256"/>
                    <a:pt x="31003" y="39365"/>
                  </a:cubicBezTo>
                  <a:cubicBezTo>
                    <a:pt x="19784" y="39639"/>
                    <a:pt x="23310" y="48612"/>
                    <a:pt x="20790" y="54875"/>
                  </a:cubicBezTo>
                  <a:cubicBezTo>
                    <a:pt x="14949" y="42257"/>
                    <a:pt x="14949" y="42257"/>
                    <a:pt x="5680" y="46057"/>
                  </a:cubicBezTo>
                  <a:cubicBezTo>
                    <a:pt x="6720" y="42108"/>
                    <a:pt x="7989" y="38193"/>
                    <a:pt x="8697" y="34187"/>
                  </a:cubicBezTo>
                  <a:cubicBezTo>
                    <a:pt x="8977" y="32598"/>
                    <a:pt x="10189" y="29541"/>
                    <a:pt x="7120" y="29478"/>
                  </a:cubicBezTo>
                  <a:cubicBezTo>
                    <a:pt x="5565" y="29438"/>
                    <a:pt x="3965" y="31684"/>
                    <a:pt x="2388" y="32895"/>
                  </a:cubicBezTo>
                  <a:close/>
                </a:path>
              </a:pathLst>
            </a:custGeom>
            <a:grpFill/>
            <a:ln w="5715" cap="flat">
              <a:noFill/>
              <a:prstDash val="solid"/>
              <a:miter/>
            </a:ln>
          </p:spPr>
          <p:txBody>
            <a:bodyPr rtlCol="0" anchor="ctr"/>
            <a:lstStyle/>
            <a:p>
              <a:endParaRPr lang="zh-CN" altLang="en-US"/>
            </a:p>
          </p:txBody>
        </p:sp>
        <p:sp>
          <p:nvSpPr>
            <p:cNvPr id="2899" name="任意多边形: 形状 2898">
              <a:extLst>
                <a:ext uri="{FF2B5EF4-FFF2-40B4-BE49-F238E27FC236}">
                  <a16:creationId xmlns:a16="http://schemas.microsoft.com/office/drawing/2014/main" id="{1F4000C2-1117-48FC-8586-D88EB6632E0F}"/>
                </a:ext>
              </a:extLst>
            </p:cNvPr>
            <p:cNvSpPr/>
            <p:nvPr/>
          </p:nvSpPr>
          <p:spPr>
            <a:xfrm>
              <a:off x="5362888" y="4865833"/>
              <a:ext cx="35217" cy="60720"/>
            </a:xfrm>
            <a:custGeom>
              <a:avLst/>
              <a:gdLst>
                <a:gd name="connsiteX0" fmla="*/ 24400 w 35217"/>
                <a:gd name="connsiteY0" fmla="*/ 3912 h 60720"/>
                <a:gd name="connsiteX1" fmla="*/ 24446 w 35217"/>
                <a:gd name="connsiteY1" fmla="*/ 671 h 60720"/>
                <a:gd name="connsiteX2" fmla="*/ 31001 w 35217"/>
                <a:gd name="connsiteY2" fmla="*/ 3929 h 60720"/>
                <a:gd name="connsiteX3" fmla="*/ 34321 w 35217"/>
                <a:gd name="connsiteY3" fmla="*/ 7255 h 60720"/>
                <a:gd name="connsiteX4" fmla="*/ 35116 w 35217"/>
                <a:gd name="connsiteY4" fmla="*/ 9404 h 60720"/>
                <a:gd name="connsiteX5" fmla="*/ 34310 w 35217"/>
                <a:gd name="connsiteY5" fmla="*/ 10478 h 60720"/>
                <a:gd name="connsiteX6" fmla="*/ 34276 w 35217"/>
                <a:gd name="connsiteY6" fmla="*/ 13799 h 60720"/>
                <a:gd name="connsiteX7" fmla="*/ 26149 w 35217"/>
                <a:gd name="connsiteY7" fmla="*/ 21543 h 60720"/>
                <a:gd name="connsiteX8" fmla="*/ 28755 w 35217"/>
                <a:gd name="connsiteY8" fmla="*/ 24698 h 60720"/>
                <a:gd name="connsiteX9" fmla="*/ 14513 w 35217"/>
                <a:gd name="connsiteY9" fmla="*/ 56558 h 60720"/>
                <a:gd name="connsiteX10" fmla="*/ 11250 w 35217"/>
                <a:gd name="connsiteY10" fmla="*/ 56576 h 60720"/>
                <a:gd name="connsiteX11" fmla="*/ 7964 w 35217"/>
                <a:gd name="connsiteY11" fmla="*/ 59850 h 60720"/>
                <a:gd name="connsiteX12" fmla="*/ 7970 w 35217"/>
                <a:gd name="connsiteY12" fmla="*/ 59850 h 60720"/>
                <a:gd name="connsiteX13" fmla="*/ 4683 w 35217"/>
                <a:gd name="connsiteY13" fmla="*/ 59850 h 60720"/>
                <a:gd name="connsiteX14" fmla="*/ 437 w 35217"/>
                <a:gd name="connsiteY14" fmla="*/ 47672 h 60720"/>
                <a:gd name="connsiteX15" fmla="*/ 5564 w 35217"/>
                <a:gd name="connsiteY15" fmla="*/ 38945 h 60720"/>
                <a:gd name="connsiteX16" fmla="*/ 9450 w 35217"/>
                <a:gd name="connsiteY16" fmla="*/ 50804 h 60720"/>
                <a:gd name="connsiteX17" fmla="*/ 9056 w 35217"/>
                <a:gd name="connsiteY17" fmla="*/ 4466 h 60720"/>
                <a:gd name="connsiteX18" fmla="*/ 11250 w 35217"/>
                <a:gd name="connsiteY18" fmla="*/ 649 h 60720"/>
                <a:gd name="connsiteX19" fmla="*/ 11256 w 35217"/>
                <a:gd name="connsiteY19" fmla="*/ 649 h 60720"/>
                <a:gd name="connsiteX20" fmla="*/ 24400 w 35217"/>
                <a:gd name="connsiteY20" fmla="*/ 3912 h 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17" h="60720">
                  <a:moveTo>
                    <a:pt x="24400" y="3912"/>
                  </a:moveTo>
                  <a:cubicBezTo>
                    <a:pt x="24417" y="2832"/>
                    <a:pt x="24435" y="1752"/>
                    <a:pt x="24446" y="671"/>
                  </a:cubicBezTo>
                  <a:cubicBezTo>
                    <a:pt x="28184" y="-1369"/>
                    <a:pt x="29395" y="1683"/>
                    <a:pt x="31001" y="3929"/>
                  </a:cubicBezTo>
                  <a:cubicBezTo>
                    <a:pt x="32110" y="5038"/>
                    <a:pt x="33213" y="6146"/>
                    <a:pt x="34321" y="7255"/>
                  </a:cubicBezTo>
                  <a:cubicBezTo>
                    <a:pt x="35122" y="7970"/>
                    <a:pt x="35384" y="8690"/>
                    <a:pt x="35116" y="9404"/>
                  </a:cubicBezTo>
                  <a:cubicBezTo>
                    <a:pt x="34847" y="10118"/>
                    <a:pt x="34579" y="10478"/>
                    <a:pt x="34310" y="10478"/>
                  </a:cubicBezTo>
                  <a:cubicBezTo>
                    <a:pt x="34299" y="11587"/>
                    <a:pt x="34287" y="12696"/>
                    <a:pt x="34276" y="13799"/>
                  </a:cubicBezTo>
                  <a:cubicBezTo>
                    <a:pt x="36807" y="21903"/>
                    <a:pt x="29195" y="19291"/>
                    <a:pt x="26149" y="21543"/>
                  </a:cubicBezTo>
                  <a:cubicBezTo>
                    <a:pt x="25240" y="24097"/>
                    <a:pt x="28304" y="23269"/>
                    <a:pt x="28755" y="24698"/>
                  </a:cubicBezTo>
                  <a:cubicBezTo>
                    <a:pt x="24920" y="35745"/>
                    <a:pt x="24646" y="48363"/>
                    <a:pt x="14513" y="56558"/>
                  </a:cubicBezTo>
                  <a:cubicBezTo>
                    <a:pt x="13428" y="56558"/>
                    <a:pt x="12336" y="56564"/>
                    <a:pt x="11250" y="56576"/>
                  </a:cubicBezTo>
                  <a:cubicBezTo>
                    <a:pt x="10673" y="58187"/>
                    <a:pt x="9273" y="58970"/>
                    <a:pt x="7964" y="59850"/>
                  </a:cubicBezTo>
                  <a:lnTo>
                    <a:pt x="7970" y="59850"/>
                  </a:lnTo>
                  <a:cubicBezTo>
                    <a:pt x="6872" y="61011"/>
                    <a:pt x="5775" y="61011"/>
                    <a:pt x="4683" y="59850"/>
                  </a:cubicBezTo>
                  <a:cubicBezTo>
                    <a:pt x="4718" y="55284"/>
                    <a:pt x="1820" y="51741"/>
                    <a:pt x="437" y="47672"/>
                  </a:cubicBezTo>
                  <a:cubicBezTo>
                    <a:pt x="-1157" y="42963"/>
                    <a:pt x="1849" y="40785"/>
                    <a:pt x="5564" y="38945"/>
                  </a:cubicBezTo>
                  <a:cubicBezTo>
                    <a:pt x="9644" y="42065"/>
                    <a:pt x="1249" y="48683"/>
                    <a:pt x="9450" y="50804"/>
                  </a:cubicBezTo>
                  <a:cubicBezTo>
                    <a:pt x="15845" y="35293"/>
                    <a:pt x="18154" y="19954"/>
                    <a:pt x="9056" y="4466"/>
                  </a:cubicBezTo>
                  <a:cubicBezTo>
                    <a:pt x="8690" y="3843"/>
                    <a:pt x="10467" y="1952"/>
                    <a:pt x="11250" y="649"/>
                  </a:cubicBezTo>
                  <a:lnTo>
                    <a:pt x="11256" y="649"/>
                  </a:lnTo>
                  <a:cubicBezTo>
                    <a:pt x="15565" y="2054"/>
                    <a:pt x="18640" y="8410"/>
                    <a:pt x="24400" y="3912"/>
                  </a:cubicBezTo>
                  <a:close/>
                </a:path>
              </a:pathLst>
            </a:custGeom>
            <a:grpFill/>
            <a:ln w="5715" cap="flat">
              <a:noFill/>
              <a:prstDash val="solid"/>
              <a:miter/>
            </a:ln>
          </p:spPr>
          <p:txBody>
            <a:bodyPr rtlCol="0" anchor="ctr"/>
            <a:lstStyle/>
            <a:p>
              <a:endParaRPr lang="zh-CN" altLang="en-US"/>
            </a:p>
          </p:txBody>
        </p:sp>
        <p:sp>
          <p:nvSpPr>
            <p:cNvPr id="2900" name="任意多边形: 形状 2899">
              <a:extLst>
                <a:ext uri="{FF2B5EF4-FFF2-40B4-BE49-F238E27FC236}">
                  <a16:creationId xmlns:a16="http://schemas.microsoft.com/office/drawing/2014/main" id="{3BFFC34A-B421-3CEB-B909-C54443A0F788}"/>
                </a:ext>
              </a:extLst>
            </p:cNvPr>
            <p:cNvSpPr/>
            <p:nvPr/>
          </p:nvSpPr>
          <p:spPr>
            <a:xfrm>
              <a:off x="5297458" y="4912198"/>
              <a:ext cx="23052" cy="29058"/>
            </a:xfrm>
            <a:custGeom>
              <a:avLst/>
              <a:gdLst>
                <a:gd name="connsiteX0" fmla="*/ 23051 w 23052"/>
                <a:gd name="connsiteY0" fmla="*/ 10229 h 29058"/>
                <a:gd name="connsiteX1" fmla="*/ 8523 w 23052"/>
                <a:gd name="connsiteY1" fmla="*/ 28374 h 29058"/>
                <a:gd name="connsiteX2" fmla="*/ 1825 w 23052"/>
                <a:gd name="connsiteY2" fmla="*/ 20590 h 29058"/>
                <a:gd name="connsiteX3" fmla="*/ 2339 w 23052"/>
                <a:gd name="connsiteY3" fmla="*/ 14463 h 29058"/>
                <a:gd name="connsiteX4" fmla="*/ 11163 w 23052"/>
                <a:gd name="connsiteY4" fmla="*/ 999 h 29058"/>
                <a:gd name="connsiteX5" fmla="*/ 17290 w 23052"/>
                <a:gd name="connsiteY5" fmla="*/ 5285 h 29058"/>
                <a:gd name="connsiteX6" fmla="*/ 23051 w 23052"/>
                <a:gd name="connsiteY6" fmla="*/ 10229 h 29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52" h="29058">
                  <a:moveTo>
                    <a:pt x="23051" y="10229"/>
                  </a:moveTo>
                  <a:cubicBezTo>
                    <a:pt x="23222" y="14915"/>
                    <a:pt x="12838" y="27385"/>
                    <a:pt x="8523" y="28374"/>
                  </a:cubicBezTo>
                  <a:cubicBezTo>
                    <a:pt x="974" y="30100"/>
                    <a:pt x="-2358" y="28928"/>
                    <a:pt x="1825" y="20590"/>
                  </a:cubicBezTo>
                  <a:cubicBezTo>
                    <a:pt x="2699" y="18847"/>
                    <a:pt x="3197" y="15938"/>
                    <a:pt x="2339" y="14463"/>
                  </a:cubicBezTo>
                  <a:cubicBezTo>
                    <a:pt x="-4101" y="3433"/>
                    <a:pt x="4248" y="3782"/>
                    <a:pt x="11163" y="999"/>
                  </a:cubicBezTo>
                  <a:cubicBezTo>
                    <a:pt x="17444" y="-1527"/>
                    <a:pt x="18250" y="1045"/>
                    <a:pt x="17290" y="5285"/>
                  </a:cubicBezTo>
                  <a:cubicBezTo>
                    <a:pt x="15850" y="11657"/>
                    <a:pt x="21702" y="8017"/>
                    <a:pt x="23051" y="10229"/>
                  </a:cubicBezTo>
                  <a:close/>
                </a:path>
              </a:pathLst>
            </a:custGeom>
            <a:grpFill/>
            <a:ln w="5715" cap="flat">
              <a:noFill/>
              <a:prstDash val="solid"/>
              <a:miter/>
            </a:ln>
          </p:spPr>
          <p:txBody>
            <a:bodyPr rtlCol="0" anchor="ctr"/>
            <a:lstStyle/>
            <a:p>
              <a:endParaRPr lang="zh-CN" altLang="en-US"/>
            </a:p>
          </p:txBody>
        </p:sp>
        <p:sp>
          <p:nvSpPr>
            <p:cNvPr id="2901" name="任意多边形: 形状 2900">
              <a:extLst>
                <a:ext uri="{FF2B5EF4-FFF2-40B4-BE49-F238E27FC236}">
                  <a16:creationId xmlns:a16="http://schemas.microsoft.com/office/drawing/2014/main" id="{28AC3291-54A3-32BC-2B01-2BB060B3533D}"/>
                </a:ext>
              </a:extLst>
            </p:cNvPr>
            <p:cNvSpPr/>
            <p:nvPr/>
          </p:nvSpPr>
          <p:spPr>
            <a:xfrm>
              <a:off x="5308845" y="4856365"/>
              <a:ext cx="15984" cy="20718"/>
            </a:xfrm>
            <a:custGeom>
              <a:avLst/>
              <a:gdLst>
                <a:gd name="connsiteX0" fmla="*/ 12698 w 15984"/>
                <a:gd name="connsiteY0" fmla="*/ 3528 h 20718"/>
                <a:gd name="connsiteX1" fmla="*/ 15984 w 15984"/>
                <a:gd name="connsiteY1" fmla="*/ 10106 h 20718"/>
                <a:gd name="connsiteX2" fmla="*/ 10538 w 15984"/>
                <a:gd name="connsiteY2" fmla="*/ 17930 h 20718"/>
                <a:gd name="connsiteX3" fmla="*/ 2062 w 15984"/>
                <a:gd name="connsiteY3" fmla="*/ 16267 h 20718"/>
                <a:gd name="connsiteX4" fmla="*/ 1342 w 15984"/>
                <a:gd name="connsiteY4" fmla="*/ 11689 h 20718"/>
                <a:gd name="connsiteX5" fmla="*/ 6452 w 15984"/>
                <a:gd name="connsiteY5" fmla="*/ 2236 h 20718"/>
                <a:gd name="connsiteX6" fmla="*/ 12698 w 15984"/>
                <a:gd name="connsiteY6" fmla="*/ 3528 h 2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84" h="20718">
                  <a:moveTo>
                    <a:pt x="12698" y="3528"/>
                  </a:moveTo>
                  <a:cubicBezTo>
                    <a:pt x="12767" y="6237"/>
                    <a:pt x="13350" y="8683"/>
                    <a:pt x="15984" y="10106"/>
                  </a:cubicBezTo>
                  <a:cubicBezTo>
                    <a:pt x="14144" y="12700"/>
                    <a:pt x="11938" y="15118"/>
                    <a:pt x="10538" y="17930"/>
                  </a:cubicBezTo>
                  <a:cubicBezTo>
                    <a:pt x="6486" y="26102"/>
                    <a:pt x="6772" y="13426"/>
                    <a:pt x="2062" y="16267"/>
                  </a:cubicBezTo>
                  <a:cubicBezTo>
                    <a:pt x="-1349" y="18324"/>
                    <a:pt x="256" y="12792"/>
                    <a:pt x="1342" y="11689"/>
                  </a:cubicBezTo>
                  <a:cubicBezTo>
                    <a:pt x="4068" y="8923"/>
                    <a:pt x="5051" y="5717"/>
                    <a:pt x="6452" y="2236"/>
                  </a:cubicBezTo>
                  <a:cubicBezTo>
                    <a:pt x="8800" y="-3604"/>
                    <a:pt x="10338" y="3882"/>
                    <a:pt x="12698" y="3528"/>
                  </a:cubicBezTo>
                  <a:close/>
                </a:path>
              </a:pathLst>
            </a:custGeom>
            <a:grpFill/>
            <a:ln w="5715" cap="flat">
              <a:noFill/>
              <a:prstDash val="solid"/>
              <a:miter/>
            </a:ln>
          </p:spPr>
          <p:txBody>
            <a:bodyPr rtlCol="0" anchor="ctr"/>
            <a:lstStyle/>
            <a:p>
              <a:endParaRPr lang="zh-CN" altLang="en-US"/>
            </a:p>
          </p:txBody>
        </p:sp>
        <p:sp>
          <p:nvSpPr>
            <p:cNvPr id="2902" name="任意多边形: 形状 2901">
              <a:extLst>
                <a:ext uri="{FF2B5EF4-FFF2-40B4-BE49-F238E27FC236}">
                  <a16:creationId xmlns:a16="http://schemas.microsoft.com/office/drawing/2014/main" id="{F0E15CBA-8720-A020-9E73-D08503783581}"/>
                </a:ext>
              </a:extLst>
            </p:cNvPr>
            <p:cNvSpPr/>
            <p:nvPr/>
          </p:nvSpPr>
          <p:spPr>
            <a:xfrm>
              <a:off x="5283436" y="4893102"/>
              <a:ext cx="6624" cy="20322"/>
            </a:xfrm>
            <a:custGeom>
              <a:avLst/>
              <a:gdLst>
                <a:gd name="connsiteX0" fmla="*/ 2577 w 6624"/>
                <a:gd name="connsiteY0" fmla="*/ 0 h 20322"/>
                <a:gd name="connsiteX1" fmla="*/ 542 w 6624"/>
                <a:gd name="connsiteY1" fmla="*/ 20323 h 20322"/>
                <a:gd name="connsiteX2" fmla="*/ 2577 w 6624"/>
                <a:gd name="connsiteY2" fmla="*/ 0 h 20322"/>
              </a:gdLst>
              <a:ahLst/>
              <a:cxnLst>
                <a:cxn ang="0">
                  <a:pos x="connsiteX0" y="connsiteY0"/>
                </a:cxn>
                <a:cxn ang="0">
                  <a:pos x="connsiteX1" y="connsiteY1"/>
                </a:cxn>
                <a:cxn ang="0">
                  <a:pos x="connsiteX2" y="connsiteY2"/>
                </a:cxn>
              </a:cxnLst>
              <a:rect l="l" t="t" r="r" b="b"/>
              <a:pathLst>
                <a:path w="6624" h="20322">
                  <a:moveTo>
                    <a:pt x="2577" y="0"/>
                  </a:moveTo>
                  <a:cubicBezTo>
                    <a:pt x="8458" y="12882"/>
                    <a:pt x="8058" y="15808"/>
                    <a:pt x="542" y="20323"/>
                  </a:cubicBezTo>
                  <a:cubicBezTo>
                    <a:pt x="-1389" y="13230"/>
                    <a:pt x="2451" y="6589"/>
                    <a:pt x="2577" y="0"/>
                  </a:cubicBezTo>
                  <a:close/>
                </a:path>
              </a:pathLst>
            </a:custGeom>
            <a:grpFill/>
            <a:ln w="5715" cap="flat">
              <a:noFill/>
              <a:prstDash val="solid"/>
              <a:miter/>
            </a:ln>
          </p:spPr>
          <p:txBody>
            <a:bodyPr rtlCol="0" anchor="ctr"/>
            <a:lstStyle/>
            <a:p>
              <a:endParaRPr lang="zh-CN" altLang="en-US"/>
            </a:p>
          </p:txBody>
        </p:sp>
        <p:sp>
          <p:nvSpPr>
            <p:cNvPr id="2903" name="任意多边形: 形状 2902">
              <a:extLst>
                <a:ext uri="{FF2B5EF4-FFF2-40B4-BE49-F238E27FC236}">
                  <a16:creationId xmlns:a16="http://schemas.microsoft.com/office/drawing/2014/main" id="{F24BA309-2080-02C5-6E92-61589AEEAB4C}"/>
                </a:ext>
              </a:extLst>
            </p:cNvPr>
            <p:cNvSpPr/>
            <p:nvPr/>
          </p:nvSpPr>
          <p:spPr>
            <a:xfrm>
              <a:off x="5360157" y="4925684"/>
              <a:ext cx="10711" cy="9881"/>
            </a:xfrm>
            <a:custGeom>
              <a:avLst/>
              <a:gdLst>
                <a:gd name="connsiteX0" fmla="*/ 7425 w 10711"/>
                <a:gd name="connsiteY0" fmla="*/ 0 h 9881"/>
                <a:gd name="connsiteX1" fmla="*/ 10711 w 10711"/>
                <a:gd name="connsiteY1" fmla="*/ 0 h 9881"/>
                <a:gd name="connsiteX2" fmla="*/ 10706 w 10711"/>
                <a:gd name="connsiteY2" fmla="*/ 3280 h 9881"/>
                <a:gd name="connsiteX3" fmla="*/ 7420 w 10711"/>
                <a:gd name="connsiteY3" fmla="*/ 6578 h 9881"/>
                <a:gd name="connsiteX4" fmla="*/ 847 w 10711"/>
                <a:gd name="connsiteY4" fmla="*/ 9881 h 9881"/>
                <a:gd name="connsiteX5" fmla="*/ 7425 w 10711"/>
                <a:gd name="connsiteY5" fmla="*/ 0 h 9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1" h="9881">
                  <a:moveTo>
                    <a:pt x="7425" y="0"/>
                  </a:moveTo>
                  <a:cubicBezTo>
                    <a:pt x="8523" y="0"/>
                    <a:pt x="9620" y="0"/>
                    <a:pt x="10711" y="0"/>
                  </a:cubicBezTo>
                  <a:cubicBezTo>
                    <a:pt x="10711" y="1097"/>
                    <a:pt x="10711" y="2189"/>
                    <a:pt x="10706" y="3280"/>
                  </a:cubicBezTo>
                  <a:cubicBezTo>
                    <a:pt x="9431" y="4200"/>
                    <a:pt x="8523" y="5486"/>
                    <a:pt x="7420" y="6578"/>
                  </a:cubicBezTo>
                  <a:cubicBezTo>
                    <a:pt x="5231" y="7681"/>
                    <a:pt x="3036" y="8784"/>
                    <a:pt x="847" y="9881"/>
                  </a:cubicBezTo>
                  <a:cubicBezTo>
                    <a:pt x="-2427" y="2949"/>
                    <a:pt x="4654" y="2909"/>
                    <a:pt x="7425" y="0"/>
                  </a:cubicBezTo>
                  <a:close/>
                </a:path>
              </a:pathLst>
            </a:custGeom>
            <a:grpFill/>
            <a:ln w="5715" cap="flat">
              <a:noFill/>
              <a:prstDash val="solid"/>
              <a:miter/>
            </a:ln>
          </p:spPr>
          <p:txBody>
            <a:bodyPr rtlCol="0" anchor="ctr"/>
            <a:lstStyle/>
            <a:p>
              <a:endParaRPr lang="zh-CN" altLang="en-US"/>
            </a:p>
          </p:txBody>
        </p:sp>
        <p:sp>
          <p:nvSpPr>
            <p:cNvPr id="2904" name="任意多边形: 形状 2903">
              <a:extLst>
                <a:ext uri="{FF2B5EF4-FFF2-40B4-BE49-F238E27FC236}">
                  <a16:creationId xmlns:a16="http://schemas.microsoft.com/office/drawing/2014/main" id="{543ECACD-7C44-D8FA-9F46-9708C95C2754}"/>
                </a:ext>
              </a:extLst>
            </p:cNvPr>
            <p:cNvSpPr/>
            <p:nvPr/>
          </p:nvSpPr>
          <p:spPr>
            <a:xfrm>
              <a:off x="5299075" y="4976564"/>
              <a:ext cx="5499" cy="6794"/>
            </a:xfrm>
            <a:custGeom>
              <a:avLst/>
              <a:gdLst>
                <a:gd name="connsiteX0" fmla="*/ 3482 w 5499"/>
                <a:gd name="connsiteY0" fmla="*/ 86 h 6794"/>
                <a:gd name="connsiteX1" fmla="*/ 5077 w 5499"/>
                <a:gd name="connsiteY1" fmla="*/ 5235 h 6794"/>
                <a:gd name="connsiteX2" fmla="*/ 1402 w 5499"/>
                <a:gd name="connsiteY2" fmla="*/ 6390 h 6794"/>
                <a:gd name="connsiteX3" fmla="*/ 219 w 5499"/>
                <a:gd name="connsiteY3" fmla="*/ 2343 h 6794"/>
                <a:gd name="connsiteX4" fmla="*/ 3482 w 5499"/>
                <a:gd name="connsiteY4" fmla="*/ 86 h 6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9" h="6794">
                  <a:moveTo>
                    <a:pt x="3482" y="86"/>
                  </a:moveTo>
                  <a:cubicBezTo>
                    <a:pt x="5517" y="1332"/>
                    <a:pt x="5940" y="3241"/>
                    <a:pt x="5077" y="5235"/>
                  </a:cubicBezTo>
                  <a:cubicBezTo>
                    <a:pt x="4431" y="6721"/>
                    <a:pt x="2882" y="7230"/>
                    <a:pt x="1402" y="6390"/>
                  </a:cubicBezTo>
                  <a:cubicBezTo>
                    <a:pt x="-164" y="5504"/>
                    <a:pt x="-181" y="3840"/>
                    <a:pt x="219" y="2343"/>
                  </a:cubicBezTo>
                  <a:cubicBezTo>
                    <a:pt x="636" y="795"/>
                    <a:pt x="1591" y="-326"/>
                    <a:pt x="3482" y="86"/>
                  </a:cubicBezTo>
                  <a:close/>
                </a:path>
              </a:pathLst>
            </a:custGeom>
            <a:grpFill/>
            <a:ln w="5715" cap="flat">
              <a:noFill/>
              <a:prstDash val="solid"/>
              <a:miter/>
            </a:ln>
          </p:spPr>
          <p:txBody>
            <a:bodyPr rtlCol="0" anchor="ctr"/>
            <a:lstStyle/>
            <a:p>
              <a:endParaRPr lang="zh-CN" altLang="en-US"/>
            </a:p>
          </p:txBody>
        </p:sp>
        <p:sp>
          <p:nvSpPr>
            <p:cNvPr id="2905" name="任意多边形: 形状 2904">
              <a:extLst>
                <a:ext uri="{FF2B5EF4-FFF2-40B4-BE49-F238E27FC236}">
                  <a16:creationId xmlns:a16="http://schemas.microsoft.com/office/drawing/2014/main" id="{5C29C71C-7053-BD6C-1F1A-694B085A966F}"/>
                </a:ext>
              </a:extLst>
            </p:cNvPr>
            <p:cNvSpPr/>
            <p:nvPr/>
          </p:nvSpPr>
          <p:spPr>
            <a:xfrm>
              <a:off x="5341469" y="4826848"/>
              <a:ext cx="2985" cy="6700"/>
            </a:xfrm>
            <a:custGeom>
              <a:avLst/>
              <a:gdLst>
                <a:gd name="connsiteX0" fmla="*/ 2985 w 2985"/>
                <a:gd name="connsiteY0" fmla="*/ 3510 h 6700"/>
                <a:gd name="connsiteX1" fmla="*/ 1139 w 2985"/>
                <a:gd name="connsiteY1" fmla="*/ 6699 h 6700"/>
                <a:gd name="connsiteX2" fmla="*/ 2 w 2985"/>
                <a:gd name="connsiteY2" fmla="*/ 2595 h 6700"/>
                <a:gd name="connsiteX3" fmla="*/ 1168 w 2985"/>
                <a:gd name="connsiteY3" fmla="*/ 1 h 6700"/>
                <a:gd name="connsiteX4" fmla="*/ 2985 w 2985"/>
                <a:gd name="connsiteY4" fmla="*/ 3510 h 6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5" h="6700">
                  <a:moveTo>
                    <a:pt x="2985" y="3510"/>
                  </a:moveTo>
                  <a:cubicBezTo>
                    <a:pt x="2785" y="4876"/>
                    <a:pt x="3020" y="6773"/>
                    <a:pt x="1139" y="6699"/>
                  </a:cubicBezTo>
                  <a:cubicBezTo>
                    <a:pt x="676" y="6682"/>
                    <a:pt x="82" y="4047"/>
                    <a:pt x="2" y="2595"/>
                  </a:cubicBezTo>
                  <a:cubicBezTo>
                    <a:pt x="-50" y="1715"/>
                    <a:pt x="951" y="-45"/>
                    <a:pt x="1168" y="1"/>
                  </a:cubicBezTo>
                  <a:cubicBezTo>
                    <a:pt x="3002" y="395"/>
                    <a:pt x="2825" y="2075"/>
                    <a:pt x="2985" y="3510"/>
                  </a:cubicBezTo>
                  <a:close/>
                </a:path>
              </a:pathLst>
            </a:custGeom>
            <a:grpFill/>
            <a:ln w="5715" cap="flat">
              <a:noFill/>
              <a:prstDash val="solid"/>
              <a:miter/>
            </a:ln>
          </p:spPr>
          <p:txBody>
            <a:bodyPr rtlCol="0" anchor="ctr"/>
            <a:lstStyle/>
            <a:p>
              <a:endParaRPr lang="zh-CN" altLang="en-US"/>
            </a:p>
          </p:txBody>
        </p:sp>
        <p:sp>
          <p:nvSpPr>
            <p:cNvPr id="2906" name="任意多边形: 形状 2905">
              <a:extLst>
                <a:ext uri="{FF2B5EF4-FFF2-40B4-BE49-F238E27FC236}">
                  <a16:creationId xmlns:a16="http://schemas.microsoft.com/office/drawing/2014/main" id="{AABF1C1F-C609-9462-FCC4-3FC5D4F7C164}"/>
                </a:ext>
              </a:extLst>
            </p:cNvPr>
            <p:cNvSpPr/>
            <p:nvPr/>
          </p:nvSpPr>
          <p:spPr>
            <a:xfrm>
              <a:off x="5310298" y="4887296"/>
              <a:ext cx="5923" cy="4638"/>
            </a:xfrm>
            <a:custGeom>
              <a:avLst/>
              <a:gdLst>
                <a:gd name="connsiteX0" fmla="*/ 1175 w 5923"/>
                <a:gd name="connsiteY0" fmla="*/ 4590 h 4638"/>
                <a:gd name="connsiteX1" fmla="*/ 666 w 5923"/>
                <a:gd name="connsiteY1" fmla="*/ 1920 h 4638"/>
                <a:gd name="connsiteX2" fmla="*/ 4816 w 5923"/>
                <a:gd name="connsiteY2" fmla="*/ 0 h 4638"/>
                <a:gd name="connsiteX3" fmla="*/ 5364 w 5923"/>
                <a:gd name="connsiteY3" fmla="*/ 2589 h 4638"/>
                <a:gd name="connsiteX4" fmla="*/ 1175 w 5923"/>
                <a:gd name="connsiteY4" fmla="*/ 4590 h 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 h="4638">
                  <a:moveTo>
                    <a:pt x="1175" y="4590"/>
                  </a:moveTo>
                  <a:cubicBezTo>
                    <a:pt x="-88" y="3915"/>
                    <a:pt x="-448" y="2783"/>
                    <a:pt x="666" y="1920"/>
                  </a:cubicBezTo>
                  <a:cubicBezTo>
                    <a:pt x="1861" y="989"/>
                    <a:pt x="3404" y="29"/>
                    <a:pt x="4816" y="0"/>
                  </a:cubicBezTo>
                  <a:cubicBezTo>
                    <a:pt x="6056" y="-22"/>
                    <a:pt x="6279" y="1475"/>
                    <a:pt x="5364" y="2589"/>
                  </a:cubicBezTo>
                  <a:cubicBezTo>
                    <a:pt x="4296" y="3904"/>
                    <a:pt x="3027" y="4869"/>
                    <a:pt x="1175" y="4590"/>
                  </a:cubicBezTo>
                  <a:close/>
                </a:path>
              </a:pathLst>
            </a:custGeom>
            <a:grpFill/>
            <a:ln w="5715" cap="flat">
              <a:noFill/>
              <a:prstDash val="solid"/>
              <a:miter/>
            </a:ln>
          </p:spPr>
          <p:txBody>
            <a:bodyPr rtlCol="0" anchor="ctr"/>
            <a:lstStyle/>
            <a:p>
              <a:endParaRPr lang="zh-CN" altLang="en-US"/>
            </a:p>
          </p:txBody>
        </p:sp>
        <p:sp>
          <p:nvSpPr>
            <p:cNvPr id="2907" name="任意多边形: 形状 2906">
              <a:extLst>
                <a:ext uri="{FF2B5EF4-FFF2-40B4-BE49-F238E27FC236}">
                  <a16:creationId xmlns:a16="http://schemas.microsoft.com/office/drawing/2014/main" id="{A22261DC-5778-7776-3783-0B31FC5A7EEC}"/>
                </a:ext>
              </a:extLst>
            </p:cNvPr>
            <p:cNvSpPr/>
            <p:nvPr/>
          </p:nvSpPr>
          <p:spPr>
            <a:xfrm>
              <a:off x="5363990" y="4889602"/>
              <a:ext cx="7238" cy="3098"/>
            </a:xfrm>
            <a:custGeom>
              <a:avLst/>
              <a:gdLst>
                <a:gd name="connsiteX0" fmla="*/ 7239 w 7238"/>
                <a:gd name="connsiteY0" fmla="*/ 1380 h 3098"/>
                <a:gd name="connsiteX1" fmla="*/ 5341 w 7238"/>
                <a:gd name="connsiteY1" fmla="*/ 2860 h 3098"/>
                <a:gd name="connsiteX2" fmla="*/ 4 w 7238"/>
                <a:gd name="connsiteY2" fmla="*/ 1294 h 3098"/>
                <a:gd name="connsiteX3" fmla="*/ 1130 w 7238"/>
                <a:gd name="connsiteY3" fmla="*/ 317 h 3098"/>
                <a:gd name="connsiteX4" fmla="*/ 7239 w 7238"/>
                <a:gd name="connsiteY4" fmla="*/ 1380 h 3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38" h="3098">
                  <a:moveTo>
                    <a:pt x="7239" y="1380"/>
                  </a:moveTo>
                  <a:cubicBezTo>
                    <a:pt x="6593" y="1912"/>
                    <a:pt x="6016" y="2780"/>
                    <a:pt x="5341" y="2860"/>
                  </a:cubicBezTo>
                  <a:cubicBezTo>
                    <a:pt x="3393" y="3094"/>
                    <a:pt x="1187" y="3683"/>
                    <a:pt x="4" y="1294"/>
                  </a:cubicBezTo>
                  <a:cubicBezTo>
                    <a:pt x="-59" y="1169"/>
                    <a:pt x="690" y="391"/>
                    <a:pt x="1130" y="317"/>
                  </a:cubicBezTo>
                  <a:cubicBezTo>
                    <a:pt x="3153" y="-37"/>
                    <a:pt x="5239" y="-483"/>
                    <a:pt x="7239" y="1380"/>
                  </a:cubicBezTo>
                  <a:close/>
                </a:path>
              </a:pathLst>
            </a:custGeom>
            <a:grpFill/>
            <a:ln w="5715" cap="flat">
              <a:noFill/>
              <a:prstDash val="solid"/>
              <a:miter/>
            </a:ln>
          </p:spPr>
          <p:txBody>
            <a:bodyPr rtlCol="0" anchor="ctr"/>
            <a:lstStyle/>
            <a:p>
              <a:endParaRPr lang="zh-CN" altLang="en-US"/>
            </a:p>
          </p:txBody>
        </p:sp>
        <p:sp>
          <p:nvSpPr>
            <p:cNvPr id="2908" name="任意多边形: 形状 2907">
              <a:extLst>
                <a:ext uri="{FF2B5EF4-FFF2-40B4-BE49-F238E27FC236}">
                  <a16:creationId xmlns:a16="http://schemas.microsoft.com/office/drawing/2014/main" id="{C41AC971-D25B-D300-AE10-A7A070739AA4}"/>
                </a:ext>
              </a:extLst>
            </p:cNvPr>
            <p:cNvSpPr/>
            <p:nvPr/>
          </p:nvSpPr>
          <p:spPr>
            <a:xfrm>
              <a:off x="5313947" y="4846737"/>
              <a:ext cx="4304" cy="2391"/>
            </a:xfrm>
            <a:custGeom>
              <a:avLst/>
              <a:gdLst>
                <a:gd name="connsiteX0" fmla="*/ 3521 w 4304"/>
                <a:gd name="connsiteY0" fmla="*/ 1309 h 2391"/>
                <a:gd name="connsiteX1" fmla="*/ 898 w 4304"/>
                <a:gd name="connsiteY1" fmla="*/ 2343 h 2391"/>
                <a:gd name="connsiteX2" fmla="*/ 1287 w 4304"/>
                <a:gd name="connsiteY2" fmla="*/ 354 h 2391"/>
                <a:gd name="connsiteX3" fmla="*/ 4304 w 4304"/>
                <a:gd name="connsiteY3" fmla="*/ 0 h 2391"/>
                <a:gd name="connsiteX4" fmla="*/ 3521 w 4304"/>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391">
                  <a:moveTo>
                    <a:pt x="3521" y="1309"/>
                  </a:moveTo>
                  <a:cubicBezTo>
                    <a:pt x="2630" y="1692"/>
                    <a:pt x="1504" y="2612"/>
                    <a:pt x="898" y="2343"/>
                  </a:cubicBezTo>
                  <a:cubicBezTo>
                    <a:pt x="-462" y="1749"/>
                    <a:pt x="-233" y="731"/>
                    <a:pt x="1287" y="354"/>
                  </a:cubicBezTo>
                  <a:cubicBezTo>
                    <a:pt x="2264" y="114"/>
                    <a:pt x="3293" y="108"/>
                    <a:pt x="4304" y="0"/>
                  </a:cubicBezTo>
                  <a:cubicBezTo>
                    <a:pt x="4047" y="434"/>
                    <a:pt x="3784" y="874"/>
                    <a:pt x="3521" y="1309"/>
                  </a:cubicBezTo>
                  <a:close/>
                </a:path>
              </a:pathLst>
            </a:custGeom>
            <a:grpFill/>
            <a:ln w="5715" cap="flat">
              <a:noFill/>
              <a:prstDash val="solid"/>
              <a:miter/>
            </a:ln>
          </p:spPr>
          <p:txBody>
            <a:bodyPr rtlCol="0" anchor="ctr"/>
            <a:lstStyle/>
            <a:p>
              <a:endParaRPr lang="zh-CN" altLang="en-US"/>
            </a:p>
          </p:txBody>
        </p:sp>
        <p:sp>
          <p:nvSpPr>
            <p:cNvPr id="2909" name="任意多边形: 形状 2908">
              <a:extLst>
                <a:ext uri="{FF2B5EF4-FFF2-40B4-BE49-F238E27FC236}">
                  <a16:creationId xmlns:a16="http://schemas.microsoft.com/office/drawing/2014/main" id="{D9565E65-65FF-E075-798C-5A3395DB1985}"/>
                </a:ext>
              </a:extLst>
            </p:cNvPr>
            <p:cNvSpPr/>
            <p:nvPr/>
          </p:nvSpPr>
          <p:spPr>
            <a:xfrm>
              <a:off x="5361005" y="4938840"/>
              <a:ext cx="6577" cy="3291"/>
            </a:xfrm>
            <a:custGeom>
              <a:avLst/>
              <a:gdLst>
                <a:gd name="connsiteX0" fmla="*/ 0 w 6577"/>
                <a:gd name="connsiteY0" fmla="*/ 0 h 3291"/>
                <a:gd name="connsiteX1" fmla="*/ 6578 w 6577"/>
                <a:gd name="connsiteY1" fmla="*/ 0 h 3291"/>
                <a:gd name="connsiteX2" fmla="*/ 0 w 6577"/>
                <a:gd name="connsiteY2" fmla="*/ 3292 h 3291"/>
                <a:gd name="connsiteX3" fmla="*/ 0 w 6577"/>
                <a:gd name="connsiteY3" fmla="*/ 0 h 3291"/>
              </a:gdLst>
              <a:ahLst/>
              <a:cxnLst>
                <a:cxn ang="0">
                  <a:pos x="connsiteX0" y="connsiteY0"/>
                </a:cxn>
                <a:cxn ang="0">
                  <a:pos x="connsiteX1" y="connsiteY1"/>
                </a:cxn>
                <a:cxn ang="0">
                  <a:pos x="connsiteX2" y="connsiteY2"/>
                </a:cxn>
                <a:cxn ang="0">
                  <a:pos x="connsiteX3" y="connsiteY3"/>
                </a:cxn>
              </a:cxnLst>
              <a:rect l="l" t="t" r="r" b="b"/>
              <a:pathLst>
                <a:path w="6577" h="3291">
                  <a:moveTo>
                    <a:pt x="0" y="0"/>
                  </a:moveTo>
                  <a:cubicBezTo>
                    <a:pt x="2195" y="0"/>
                    <a:pt x="4383" y="0"/>
                    <a:pt x="6578" y="0"/>
                  </a:cubicBezTo>
                  <a:cubicBezTo>
                    <a:pt x="5155" y="2640"/>
                    <a:pt x="2703" y="3217"/>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2910" name="任意多边形: 形状 2909">
              <a:extLst>
                <a:ext uri="{FF2B5EF4-FFF2-40B4-BE49-F238E27FC236}">
                  <a16:creationId xmlns:a16="http://schemas.microsoft.com/office/drawing/2014/main" id="{EB9979F1-9480-EAB2-91FC-BE031705C8D9}"/>
                </a:ext>
              </a:extLst>
            </p:cNvPr>
            <p:cNvSpPr/>
            <p:nvPr/>
          </p:nvSpPr>
          <p:spPr>
            <a:xfrm>
              <a:off x="5285367" y="499997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2911" name="任意多边形: 形状 2910">
              <a:extLst>
                <a:ext uri="{FF2B5EF4-FFF2-40B4-BE49-F238E27FC236}">
                  <a16:creationId xmlns:a16="http://schemas.microsoft.com/office/drawing/2014/main" id="{FC351084-BD07-DCBA-70C1-97954E507163}"/>
                </a:ext>
              </a:extLst>
            </p:cNvPr>
            <p:cNvSpPr/>
            <p:nvPr/>
          </p:nvSpPr>
          <p:spPr>
            <a:xfrm>
              <a:off x="5298523" y="4881558"/>
              <a:ext cx="1354" cy="1360"/>
            </a:xfrm>
            <a:custGeom>
              <a:avLst/>
              <a:gdLst>
                <a:gd name="connsiteX0" fmla="*/ 0 w 1354"/>
                <a:gd name="connsiteY0" fmla="*/ 1360 h 1360"/>
                <a:gd name="connsiteX1" fmla="*/ 743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1"/>
                  </a:lnTo>
                  <a:close/>
                </a:path>
              </a:pathLst>
            </a:custGeom>
            <a:grpFill/>
            <a:ln w="5715" cap="flat">
              <a:noFill/>
              <a:prstDash val="solid"/>
              <a:miter/>
            </a:ln>
          </p:spPr>
          <p:txBody>
            <a:bodyPr rtlCol="0" anchor="ctr"/>
            <a:lstStyle/>
            <a:p>
              <a:endParaRPr lang="zh-CN" altLang="en-US"/>
            </a:p>
          </p:txBody>
        </p:sp>
        <p:sp>
          <p:nvSpPr>
            <p:cNvPr id="2912" name="任意多边形: 形状 2911">
              <a:extLst>
                <a:ext uri="{FF2B5EF4-FFF2-40B4-BE49-F238E27FC236}">
                  <a16:creationId xmlns:a16="http://schemas.microsoft.com/office/drawing/2014/main" id="{DD00BEF9-16A0-C450-756D-46771E3CBE3D}"/>
                </a:ext>
              </a:extLst>
            </p:cNvPr>
            <p:cNvSpPr/>
            <p:nvPr/>
          </p:nvSpPr>
          <p:spPr>
            <a:xfrm>
              <a:off x="5324829" y="4865116"/>
              <a:ext cx="1360" cy="1360"/>
            </a:xfrm>
            <a:custGeom>
              <a:avLst/>
              <a:gdLst>
                <a:gd name="connsiteX0" fmla="*/ 0 w 1360"/>
                <a:gd name="connsiteY0" fmla="*/ 1360 h 1360"/>
                <a:gd name="connsiteX1" fmla="*/ 749 w 1360"/>
                <a:gd name="connsiteY1" fmla="*/ 0 h 1360"/>
                <a:gd name="connsiteX2" fmla="*/ 1360 w 1360"/>
                <a:gd name="connsiteY2" fmla="*/ 606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06"/>
                  </a:lnTo>
                  <a:close/>
                </a:path>
              </a:pathLst>
            </a:custGeom>
            <a:grpFill/>
            <a:ln w="5715" cap="flat">
              <a:noFill/>
              <a:prstDash val="solid"/>
              <a:miter/>
            </a:ln>
          </p:spPr>
          <p:txBody>
            <a:bodyPr rtlCol="0" anchor="ctr"/>
            <a:lstStyle/>
            <a:p>
              <a:endParaRPr lang="zh-CN" altLang="en-US"/>
            </a:p>
          </p:txBody>
        </p:sp>
        <p:sp>
          <p:nvSpPr>
            <p:cNvPr id="2913" name="任意多边形: 形状 2912">
              <a:extLst>
                <a:ext uri="{FF2B5EF4-FFF2-40B4-BE49-F238E27FC236}">
                  <a16:creationId xmlns:a16="http://schemas.microsoft.com/office/drawing/2014/main" id="{39A6B180-E2D0-9406-117E-749CA946F4B5}"/>
                </a:ext>
              </a:extLst>
            </p:cNvPr>
            <p:cNvSpPr/>
            <p:nvPr/>
          </p:nvSpPr>
          <p:spPr>
            <a:xfrm>
              <a:off x="5377424" y="4879204"/>
              <a:ext cx="27186" cy="50300"/>
            </a:xfrm>
            <a:custGeom>
              <a:avLst/>
              <a:gdLst>
                <a:gd name="connsiteX0" fmla="*/ 9898 w 27186"/>
                <a:gd name="connsiteY0" fmla="*/ 10298 h 50300"/>
                <a:gd name="connsiteX1" fmla="*/ 9898 w 27186"/>
                <a:gd name="connsiteY1" fmla="*/ 5434 h 50300"/>
                <a:gd name="connsiteX2" fmla="*/ 14396 w 27186"/>
                <a:gd name="connsiteY2" fmla="*/ 3977 h 50300"/>
                <a:gd name="connsiteX3" fmla="*/ 19751 w 27186"/>
                <a:gd name="connsiteY3" fmla="*/ 428 h 50300"/>
                <a:gd name="connsiteX4" fmla="*/ 27186 w 27186"/>
                <a:gd name="connsiteY4" fmla="*/ 873 h 50300"/>
                <a:gd name="connsiteX5" fmla="*/ 16471 w 27186"/>
                <a:gd name="connsiteY5" fmla="*/ 46479 h 50300"/>
                <a:gd name="connsiteX6" fmla="*/ 6881 w 27186"/>
                <a:gd name="connsiteY6" fmla="*/ 46496 h 50300"/>
                <a:gd name="connsiteX7" fmla="*/ 0 w 27186"/>
                <a:gd name="connsiteY7" fmla="*/ 43193 h 50300"/>
                <a:gd name="connsiteX8" fmla="*/ 12070 w 27186"/>
                <a:gd name="connsiteY8" fmla="*/ 14092 h 50300"/>
                <a:gd name="connsiteX9" fmla="*/ 9893 w 27186"/>
                <a:gd name="connsiteY9" fmla="*/ 10298 h 50300"/>
                <a:gd name="connsiteX10" fmla="*/ 9898 w 27186"/>
                <a:gd name="connsiteY10" fmla="*/ 10298 h 5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186" h="50300">
                  <a:moveTo>
                    <a:pt x="9898" y="10298"/>
                  </a:moveTo>
                  <a:cubicBezTo>
                    <a:pt x="9898" y="8674"/>
                    <a:pt x="9898" y="7057"/>
                    <a:pt x="9898" y="5434"/>
                  </a:cubicBezTo>
                  <a:cubicBezTo>
                    <a:pt x="9887" y="291"/>
                    <a:pt x="9710" y="-2984"/>
                    <a:pt x="14396" y="3977"/>
                  </a:cubicBezTo>
                  <a:cubicBezTo>
                    <a:pt x="16196" y="6652"/>
                    <a:pt x="18436" y="2537"/>
                    <a:pt x="19751" y="428"/>
                  </a:cubicBezTo>
                  <a:cubicBezTo>
                    <a:pt x="21854" y="554"/>
                    <a:pt x="23957" y="679"/>
                    <a:pt x="27186" y="873"/>
                  </a:cubicBezTo>
                  <a:cubicBezTo>
                    <a:pt x="15162" y="14669"/>
                    <a:pt x="6498" y="28603"/>
                    <a:pt x="16471" y="46479"/>
                  </a:cubicBezTo>
                  <a:cubicBezTo>
                    <a:pt x="10944" y="51571"/>
                    <a:pt x="8270" y="51571"/>
                    <a:pt x="6881" y="46496"/>
                  </a:cubicBezTo>
                  <a:cubicBezTo>
                    <a:pt x="5846" y="42719"/>
                    <a:pt x="5846" y="42719"/>
                    <a:pt x="0" y="43193"/>
                  </a:cubicBezTo>
                  <a:cubicBezTo>
                    <a:pt x="5206" y="34003"/>
                    <a:pt x="5972" y="22956"/>
                    <a:pt x="12070" y="14092"/>
                  </a:cubicBezTo>
                  <a:cubicBezTo>
                    <a:pt x="12424" y="13572"/>
                    <a:pt x="10664" y="11595"/>
                    <a:pt x="9893" y="10298"/>
                  </a:cubicBezTo>
                  <a:lnTo>
                    <a:pt x="9898" y="10298"/>
                  </a:lnTo>
                  <a:close/>
                </a:path>
              </a:pathLst>
            </a:custGeom>
            <a:grpFill/>
            <a:ln w="5715" cap="flat">
              <a:noFill/>
              <a:prstDash val="solid"/>
              <a:miter/>
            </a:ln>
          </p:spPr>
          <p:txBody>
            <a:bodyPr rtlCol="0" anchor="ctr"/>
            <a:lstStyle/>
            <a:p>
              <a:endParaRPr lang="zh-CN" altLang="en-US"/>
            </a:p>
          </p:txBody>
        </p:sp>
        <p:sp>
          <p:nvSpPr>
            <p:cNvPr id="2914" name="任意多边形: 形状 2913">
              <a:extLst>
                <a:ext uri="{FF2B5EF4-FFF2-40B4-BE49-F238E27FC236}">
                  <a16:creationId xmlns:a16="http://schemas.microsoft.com/office/drawing/2014/main" id="{D9522BB3-CB95-5690-CABA-F18ADA0F6633}"/>
                </a:ext>
              </a:extLst>
            </p:cNvPr>
            <p:cNvSpPr/>
            <p:nvPr/>
          </p:nvSpPr>
          <p:spPr>
            <a:xfrm>
              <a:off x="5411973" y="4998107"/>
              <a:ext cx="27956" cy="16833"/>
            </a:xfrm>
            <a:custGeom>
              <a:avLst/>
              <a:gdLst>
                <a:gd name="connsiteX0" fmla="*/ 27956 w 27956"/>
                <a:gd name="connsiteY0" fmla="*/ 3232 h 16833"/>
                <a:gd name="connsiteX1" fmla="*/ 24658 w 27956"/>
                <a:gd name="connsiteY1" fmla="*/ 6524 h 16833"/>
                <a:gd name="connsiteX2" fmla="*/ 535 w 27956"/>
                <a:gd name="connsiteY2" fmla="*/ 16005 h 16833"/>
                <a:gd name="connsiteX3" fmla="*/ 1633 w 27956"/>
                <a:gd name="connsiteY3" fmla="*/ 9810 h 16833"/>
                <a:gd name="connsiteX4" fmla="*/ 27956 w 27956"/>
                <a:gd name="connsiteY4" fmla="*/ 3232 h 1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56" h="16833">
                  <a:moveTo>
                    <a:pt x="27956" y="3232"/>
                  </a:moveTo>
                  <a:cubicBezTo>
                    <a:pt x="26859" y="4329"/>
                    <a:pt x="25756" y="5426"/>
                    <a:pt x="24658" y="6524"/>
                  </a:cubicBezTo>
                  <a:cubicBezTo>
                    <a:pt x="15960" y="8010"/>
                    <a:pt x="11417" y="20057"/>
                    <a:pt x="535" y="16005"/>
                  </a:cubicBezTo>
                  <a:cubicBezTo>
                    <a:pt x="-379" y="13708"/>
                    <a:pt x="-190" y="11616"/>
                    <a:pt x="1633" y="9810"/>
                  </a:cubicBezTo>
                  <a:cubicBezTo>
                    <a:pt x="9554" y="4209"/>
                    <a:pt x="16600" y="-4900"/>
                    <a:pt x="27956" y="3232"/>
                  </a:cubicBezTo>
                  <a:close/>
                </a:path>
              </a:pathLst>
            </a:custGeom>
            <a:grpFill/>
            <a:ln w="5715" cap="flat">
              <a:noFill/>
              <a:prstDash val="solid"/>
              <a:miter/>
            </a:ln>
          </p:spPr>
          <p:txBody>
            <a:bodyPr rtlCol="0" anchor="ctr"/>
            <a:lstStyle/>
            <a:p>
              <a:endParaRPr lang="zh-CN" altLang="en-US"/>
            </a:p>
          </p:txBody>
        </p:sp>
        <p:sp>
          <p:nvSpPr>
            <p:cNvPr id="2915" name="任意多边形: 形状 2914">
              <a:extLst>
                <a:ext uri="{FF2B5EF4-FFF2-40B4-BE49-F238E27FC236}">
                  <a16:creationId xmlns:a16="http://schemas.microsoft.com/office/drawing/2014/main" id="{AA29053F-366E-A304-DEAB-A78C38AABB7B}"/>
                </a:ext>
              </a:extLst>
            </p:cNvPr>
            <p:cNvSpPr/>
            <p:nvPr/>
          </p:nvSpPr>
          <p:spPr>
            <a:xfrm>
              <a:off x="5400467" y="5007917"/>
              <a:ext cx="14520" cy="19739"/>
            </a:xfrm>
            <a:custGeom>
              <a:avLst/>
              <a:gdLst>
                <a:gd name="connsiteX0" fmla="*/ 13139 w 14520"/>
                <a:gd name="connsiteY0" fmla="*/ 0 h 19739"/>
                <a:gd name="connsiteX1" fmla="*/ 13173 w 14520"/>
                <a:gd name="connsiteY1" fmla="*/ 6561 h 19739"/>
                <a:gd name="connsiteX2" fmla="*/ 14368 w 14520"/>
                <a:gd name="connsiteY2" fmla="*/ 8772 h 19739"/>
                <a:gd name="connsiteX3" fmla="*/ 13156 w 14520"/>
                <a:gd name="connsiteY3" fmla="*/ 9870 h 19739"/>
                <a:gd name="connsiteX4" fmla="*/ 0 w 14520"/>
                <a:gd name="connsiteY4" fmla="*/ 19739 h 19739"/>
                <a:gd name="connsiteX5" fmla="*/ 13139 w 14520"/>
                <a:gd name="connsiteY5" fmla="*/ 0 h 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20" h="19739">
                  <a:moveTo>
                    <a:pt x="13139" y="0"/>
                  </a:moveTo>
                  <a:cubicBezTo>
                    <a:pt x="13150" y="2189"/>
                    <a:pt x="13162" y="4378"/>
                    <a:pt x="13173" y="6561"/>
                  </a:cubicBezTo>
                  <a:cubicBezTo>
                    <a:pt x="14373" y="7304"/>
                    <a:pt x="14773" y="8035"/>
                    <a:pt x="14368" y="8772"/>
                  </a:cubicBezTo>
                  <a:cubicBezTo>
                    <a:pt x="13967" y="9504"/>
                    <a:pt x="13562" y="9870"/>
                    <a:pt x="13156" y="9870"/>
                  </a:cubicBezTo>
                  <a:cubicBezTo>
                    <a:pt x="10773" y="15825"/>
                    <a:pt x="4818" y="17019"/>
                    <a:pt x="0" y="19739"/>
                  </a:cubicBezTo>
                  <a:cubicBezTo>
                    <a:pt x="812" y="10784"/>
                    <a:pt x="1743" y="1909"/>
                    <a:pt x="13139" y="0"/>
                  </a:cubicBezTo>
                  <a:close/>
                </a:path>
              </a:pathLst>
            </a:custGeom>
            <a:grpFill/>
            <a:ln w="5715" cap="flat">
              <a:noFill/>
              <a:prstDash val="solid"/>
              <a:miter/>
            </a:ln>
          </p:spPr>
          <p:txBody>
            <a:bodyPr rtlCol="0" anchor="ctr"/>
            <a:lstStyle/>
            <a:p>
              <a:endParaRPr lang="zh-CN" altLang="en-US"/>
            </a:p>
          </p:txBody>
        </p:sp>
        <p:sp>
          <p:nvSpPr>
            <p:cNvPr id="2916" name="任意多边形: 形状 2915">
              <a:extLst>
                <a:ext uri="{FF2B5EF4-FFF2-40B4-BE49-F238E27FC236}">
                  <a16:creationId xmlns:a16="http://schemas.microsoft.com/office/drawing/2014/main" id="{8EA4A224-A43A-F73D-ECA3-D127EAA5193F}"/>
                </a:ext>
              </a:extLst>
            </p:cNvPr>
            <p:cNvSpPr/>
            <p:nvPr/>
          </p:nvSpPr>
          <p:spPr>
            <a:xfrm>
              <a:off x="5371950" y="4941451"/>
              <a:ext cx="7797" cy="18911"/>
            </a:xfrm>
            <a:custGeom>
              <a:avLst/>
              <a:gdLst>
                <a:gd name="connsiteX0" fmla="*/ 2622 w 7797"/>
                <a:gd name="connsiteY0" fmla="*/ 0 h 18911"/>
                <a:gd name="connsiteX1" fmla="*/ 387 w 7797"/>
                <a:gd name="connsiteY1" fmla="*/ 18911 h 18911"/>
                <a:gd name="connsiteX2" fmla="*/ 2622 w 7797"/>
                <a:gd name="connsiteY2" fmla="*/ 0 h 18911"/>
              </a:gdLst>
              <a:ahLst/>
              <a:cxnLst>
                <a:cxn ang="0">
                  <a:pos x="connsiteX0" y="connsiteY0"/>
                </a:cxn>
                <a:cxn ang="0">
                  <a:pos x="connsiteX1" y="connsiteY1"/>
                </a:cxn>
                <a:cxn ang="0">
                  <a:pos x="connsiteX2" y="connsiteY2"/>
                </a:cxn>
              </a:cxnLst>
              <a:rect l="l" t="t" r="r" b="b"/>
              <a:pathLst>
                <a:path w="7797" h="18911">
                  <a:moveTo>
                    <a:pt x="2622" y="0"/>
                  </a:moveTo>
                  <a:cubicBezTo>
                    <a:pt x="9857" y="13922"/>
                    <a:pt x="9857" y="13922"/>
                    <a:pt x="387" y="18911"/>
                  </a:cubicBezTo>
                  <a:cubicBezTo>
                    <a:pt x="330" y="12419"/>
                    <a:pt x="-1310" y="6429"/>
                    <a:pt x="2622" y="0"/>
                  </a:cubicBezTo>
                  <a:close/>
                </a:path>
              </a:pathLst>
            </a:custGeom>
            <a:grpFill/>
            <a:ln w="5715" cap="flat">
              <a:noFill/>
              <a:prstDash val="solid"/>
              <a:miter/>
            </a:ln>
          </p:spPr>
          <p:txBody>
            <a:bodyPr rtlCol="0" anchor="ctr"/>
            <a:lstStyle/>
            <a:p>
              <a:endParaRPr lang="zh-CN" altLang="en-US"/>
            </a:p>
          </p:txBody>
        </p:sp>
        <p:sp>
          <p:nvSpPr>
            <p:cNvPr id="2917" name="任意多边形: 形状 2916">
              <a:extLst>
                <a:ext uri="{FF2B5EF4-FFF2-40B4-BE49-F238E27FC236}">
                  <a16:creationId xmlns:a16="http://schemas.microsoft.com/office/drawing/2014/main" id="{BD44ACAE-7C0C-C5A1-DFB9-2CF60B9A893B}"/>
                </a:ext>
              </a:extLst>
            </p:cNvPr>
            <p:cNvSpPr/>
            <p:nvPr/>
          </p:nvSpPr>
          <p:spPr>
            <a:xfrm>
              <a:off x="5404527" y="4939297"/>
              <a:ext cx="10729" cy="16493"/>
            </a:xfrm>
            <a:custGeom>
              <a:avLst/>
              <a:gdLst>
                <a:gd name="connsiteX0" fmla="*/ 969 w 10729"/>
                <a:gd name="connsiteY0" fmla="*/ 16494 h 16493"/>
                <a:gd name="connsiteX1" fmla="*/ 10730 w 10729"/>
                <a:gd name="connsiteY1" fmla="*/ 0 h 16493"/>
                <a:gd name="connsiteX2" fmla="*/ 969 w 10729"/>
                <a:gd name="connsiteY2" fmla="*/ 16494 h 16493"/>
              </a:gdLst>
              <a:ahLst/>
              <a:cxnLst>
                <a:cxn ang="0">
                  <a:pos x="connsiteX0" y="connsiteY0"/>
                </a:cxn>
                <a:cxn ang="0">
                  <a:pos x="connsiteX1" y="connsiteY1"/>
                </a:cxn>
                <a:cxn ang="0">
                  <a:pos x="connsiteX2" y="connsiteY2"/>
                </a:cxn>
              </a:cxnLst>
              <a:rect l="l" t="t" r="r" b="b"/>
              <a:pathLst>
                <a:path w="10729" h="16493">
                  <a:moveTo>
                    <a:pt x="969" y="16494"/>
                  </a:moveTo>
                  <a:cubicBezTo>
                    <a:pt x="-2175" y="4641"/>
                    <a:pt x="2660" y="2155"/>
                    <a:pt x="10730" y="0"/>
                  </a:cubicBezTo>
                  <a:cubicBezTo>
                    <a:pt x="8381" y="6487"/>
                    <a:pt x="1506" y="7424"/>
                    <a:pt x="969" y="16494"/>
                  </a:cubicBezTo>
                  <a:close/>
                </a:path>
              </a:pathLst>
            </a:custGeom>
            <a:grpFill/>
            <a:ln w="5715" cap="flat">
              <a:noFill/>
              <a:prstDash val="solid"/>
              <a:miter/>
            </a:ln>
          </p:spPr>
          <p:txBody>
            <a:bodyPr rtlCol="0" anchor="ctr"/>
            <a:lstStyle/>
            <a:p>
              <a:endParaRPr lang="zh-CN" altLang="en-US"/>
            </a:p>
          </p:txBody>
        </p:sp>
        <p:sp>
          <p:nvSpPr>
            <p:cNvPr id="2918" name="任意多边形: 形状 2917">
              <a:extLst>
                <a:ext uri="{FF2B5EF4-FFF2-40B4-BE49-F238E27FC236}">
                  <a16:creationId xmlns:a16="http://schemas.microsoft.com/office/drawing/2014/main" id="{C6573D65-27EE-28E1-3AF0-D10CAA66BD02}"/>
                </a:ext>
              </a:extLst>
            </p:cNvPr>
            <p:cNvSpPr/>
            <p:nvPr/>
          </p:nvSpPr>
          <p:spPr>
            <a:xfrm>
              <a:off x="5419459" y="4963912"/>
              <a:ext cx="10493" cy="11263"/>
            </a:xfrm>
            <a:custGeom>
              <a:avLst/>
              <a:gdLst>
                <a:gd name="connsiteX0" fmla="*/ 147 w 10493"/>
                <a:gd name="connsiteY0" fmla="*/ 11264 h 11263"/>
                <a:gd name="connsiteX1" fmla="*/ 2473 w 10493"/>
                <a:gd name="connsiteY1" fmla="*/ 4057 h 11263"/>
                <a:gd name="connsiteX2" fmla="*/ 9611 w 10493"/>
                <a:gd name="connsiteY2" fmla="*/ 1240 h 11263"/>
                <a:gd name="connsiteX3" fmla="*/ 7091 w 10493"/>
                <a:gd name="connsiteY3" fmla="*/ 7698 h 11263"/>
                <a:gd name="connsiteX4" fmla="*/ 147 w 10493"/>
                <a:gd name="connsiteY4" fmla="*/ 11264 h 11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93" h="11263">
                  <a:moveTo>
                    <a:pt x="147" y="11264"/>
                  </a:moveTo>
                  <a:cubicBezTo>
                    <a:pt x="-567" y="7092"/>
                    <a:pt x="1502" y="5846"/>
                    <a:pt x="2473" y="4057"/>
                  </a:cubicBezTo>
                  <a:cubicBezTo>
                    <a:pt x="4130" y="1011"/>
                    <a:pt x="6628" y="-1646"/>
                    <a:pt x="9611" y="1240"/>
                  </a:cubicBezTo>
                  <a:cubicBezTo>
                    <a:pt x="11709" y="3263"/>
                    <a:pt x="9743" y="6223"/>
                    <a:pt x="7091" y="7698"/>
                  </a:cubicBezTo>
                  <a:cubicBezTo>
                    <a:pt x="5239" y="8732"/>
                    <a:pt x="3319" y="9647"/>
                    <a:pt x="147" y="11264"/>
                  </a:cubicBezTo>
                  <a:close/>
                </a:path>
              </a:pathLst>
            </a:custGeom>
            <a:grpFill/>
            <a:ln w="5715" cap="flat">
              <a:noFill/>
              <a:prstDash val="solid"/>
              <a:miter/>
            </a:ln>
          </p:spPr>
          <p:txBody>
            <a:bodyPr rtlCol="0" anchor="ctr"/>
            <a:lstStyle/>
            <a:p>
              <a:endParaRPr lang="zh-CN" altLang="en-US"/>
            </a:p>
          </p:txBody>
        </p:sp>
        <p:sp>
          <p:nvSpPr>
            <p:cNvPr id="2919" name="任意多边形: 形状 2918">
              <a:extLst>
                <a:ext uri="{FF2B5EF4-FFF2-40B4-BE49-F238E27FC236}">
                  <a16:creationId xmlns:a16="http://schemas.microsoft.com/office/drawing/2014/main" id="{CC124665-1462-B93B-B708-CCAC9889C9C6}"/>
                </a:ext>
              </a:extLst>
            </p:cNvPr>
            <p:cNvSpPr/>
            <p:nvPr/>
          </p:nvSpPr>
          <p:spPr>
            <a:xfrm>
              <a:off x="5367583" y="4932599"/>
              <a:ext cx="13978" cy="9532"/>
            </a:xfrm>
            <a:custGeom>
              <a:avLst/>
              <a:gdLst>
                <a:gd name="connsiteX0" fmla="*/ 6578 w 13978"/>
                <a:gd name="connsiteY0" fmla="*/ 9533 h 9532"/>
                <a:gd name="connsiteX1" fmla="*/ 0 w 13978"/>
                <a:gd name="connsiteY1" fmla="*/ 6241 h 9532"/>
                <a:gd name="connsiteX2" fmla="*/ 13979 w 13978"/>
                <a:gd name="connsiteY2" fmla="*/ 0 h 9532"/>
                <a:gd name="connsiteX3" fmla="*/ 6578 w 13978"/>
                <a:gd name="connsiteY3" fmla="*/ 9533 h 9532"/>
              </a:gdLst>
              <a:ahLst/>
              <a:cxnLst>
                <a:cxn ang="0">
                  <a:pos x="connsiteX0" y="connsiteY0"/>
                </a:cxn>
                <a:cxn ang="0">
                  <a:pos x="connsiteX1" y="connsiteY1"/>
                </a:cxn>
                <a:cxn ang="0">
                  <a:pos x="connsiteX2" y="connsiteY2"/>
                </a:cxn>
                <a:cxn ang="0">
                  <a:pos x="connsiteX3" y="connsiteY3"/>
                </a:cxn>
              </a:cxnLst>
              <a:rect l="l" t="t" r="r" b="b"/>
              <a:pathLst>
                <a:path w="13978" h="9532">
                  <a:moveTo>
                    <a:pt x="6578" y="9533"/>
                  </a:moveTo>
                  <a:cubicBezTo>
                    <a:pt x="4383" y="8435"/>
                    <a:pt x="2195" y="7338"/>
                    <a:pt x="0" y="6241"/>
                  </a:cubicBezTo>
                  <a:cubicBezTo>
                    <a:pt x="3258" y="2286"/>
                    <a:pt x="7384" y="126"/>
                    <a:pt x="13979" y="0"/>
                  </a:cubicBezTo>
                  <a:cubicBezTo>
                    <a:pt x="11161" y="3629"/>
                    <a:pt x="8870" y="6578"/>
                    <a:pt x="6578" y="9533"/>
                  </a:cubicBezTo>
                  <a:close/>
                </a:path>
              </a:pathLst>
            </a:custGeom>
            <a:grpFill/>
            <a:ln w="5715" cap="flat">
              <a:noFill/>
              <a:prstDash val="solid"/>
              <a:miter/>
            </a:ln>
          </p:spPr>
          <p:txBody>
            <a:bodyPr rtlCol="0" anchor="ctr"/>
            <a:lstStyle/>
            <a:p>
              <a:endParaRPr lang="zh-CN" altLang="en-US"/>
            </a:p>
          </p:txBody>
        </p:sp>
        <p:sp>
          <p:nvSpPr>
            <p:cNvPr id="2920" name="任意多边形: 形状 2919">
              <a:extLst>
                <a:ext uri="{FF2B5EF4-FFF2-40B4-BE49-F238E27FC236}">
                  <a16:creationId xmlns:a16="http://schemas.microsoft.com/office/drawing/2014/main" id="{39BF49BD-C044-BEEE-F6B0-A5BF2F15DE4A}"/>
                </a:ext>
              </a:extLst>
            </p:cNvPr>
            <p:cNvSpPr/>
            <p:nvPr/>
          </p:nvSpPr>
          <p:spPr>
            <a:xfrm>
              <a:off x="5398055" y="4889513"/>
              <a:ext cx="12681" cy="7270"/>
            </a:xfrm>
            <a:custGeom>
              <a:avLst/>
              <a:gdLst>
                <a:gd name="connsiteX0" fmla="*/ 12682 w 12681"/>
                <a:gd name="connsiteY0" fmla="*/ 0 h 7270"/>
                <a:gd name="connsiteX1" fmla="*/ 0 w 12681"/>
                <a:gd name="connsiteY1" fmla="*/ 7207 h 7270"/>
                <a:gd name="connsiteX2" fmla="*/ 12682 w 12681"/>
                <a:gd name="connsiteY2" fmla="*/ 0 h 7270"/>
              </a:gdLst>
              <a:ahLst/>
              <a:cxnLst>
                <a:cxn ang="0">
                  <a:pos x="connsiteX0" y="connsiteY0"/>
                </a:cxn>
                <a:cxn ang="0">
                  <a:pos x="connsiteX1" y="connsiteY1"/>
                </a:cxn>
                <a:cxn ang="0">
                  <a:pos x="connsiteX2" y="connsiteY2"/>
                </a:cxn>
              </a:cxnLst>
              <a:rect l="l" t="t" r="r" b="b"/>
              <a:pathLst>
                <a:path w="12681" h="7270">
                  <a:moveTo>
                    <a:pt x="12682" y="0"/>
                  </a:moveTo>
                  <a:cubicBezTo>
                    <a:pt x="8950" y="5092"/>
                    <a:pt x="5795" y="7721"/>
                    <a:pt x="0" y="7207"/>
                  </a:cubicBezTo>
                  <a:cubicBezTo>
                    <a:pt x="1623" y="-108"/>
                    <a:pt x="6995" y="6"/>
                    <a:pt x="12682" y="0"/>
                  </a:cubicBezTo>
                  <a:close/>
                </a:path>
              </a:pathLst>
            </a:custGeom>
            <a:grpFill/>
            <a:ln w="5715" cap="flat">
              <a:noFill/>
              <a:prstDash val="solid"/>
              <a:miter/>
            </a:ln>
          </p:spPr>
          <p:txBody>
            <a:bodyPr rtlCol="0" anchor="ctr"/>
            <a:lstStyle/>
            <a:p>
              <a:endParaRPr lang="zh-CN" altLang="en-US"/>
            </a:p>
          </p:txBody>
        </p:sp>
        <p:sp>
          <p:nvSpPr>
            <p:cNvPr id="2921" name="任意多边形: 形状 2920">
              <a:extLst>
                <a:ext uri="{FF2B5EF4-FFF2-40B4-BE49-F238E27FC236}">
                  <a16:creationId xmlns:a16="http://schemas.microsoft.com/office/drawing/2014/main" id="{30443AB2-AEAC-9F4F-98F0-6FFA70C89A42}"/>
                </a:ext>
              </a:extLst>
            </p:cNvPr>
            <p:cNvSpPr/>
            <p:nvPr/>
          </p:nvSpPr>
          <p:spPr>
            <a:xfrm>
              <a:off x="5387334" y="4863184"/>
              <a:ext cx="13133" cy="6577"/>
            </a:xfrm>
            <a:custGeom>
              <a:avLst/>
              <a:gdLst>
                <a:gd name="connsiteX0" fmla="*/ 6555 w 13133"/>
                <a:gd name="connsiteY0" fmla="*/ 6578 h 6577"/>
                <a:gd name="connsiteX1" fmla="*/ 0 w 13133"/>
                <a:gd name="connsiteY1" fmla="*/ 3320 h 6577"/>
                <a:gd name="connsiteX2" fmla="*/ 6578 w 13133"/>
                <a:gd name="connsiteY2" fmla="*/ 0 h 6577"/>
                <a:gd name="connsiteX3" fmla="*/ 13133 w 13133"/>
                <a:gd name="connsiteY3" fmla="*/ 3292 h 6577"/>
                <a:gd name="connsiteX4" fmla="*/ 6555 w 13133"/>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3" h="6577">
                  <a:moveTo>
                    <a:pt x="6555" y="6578"/>
                  </a:moveTo>
                  <a:cubicBezTo>
                    <a:pt x="4372" y="5492"/>
                    <a:pt x="2183" y="4406"/>
                    <a:pt x="0" y="3320"/>
                  </a:cubicBezTo>
                  <a:cubicBezTo>
                    <a:pt x="1400" y="640"/>
                    <a:pt x="3863" y="63"/>
                    <a:pt x="6578" y="0"/>
                  </a:cubicBezTo>
                  <a:cubicBezTo>
                    <a:pt x="9281" y="57"/>
                    <a:pt x="11727" y="646"/>
                    <a:pt x="13133" y="3292"/>
                  </a:cubicBezTo>
                  <a:cubicBezTo>
                    <a:pt x="10424" y="3360"/>
                    <a:pt x="7978" y="3938"/>
                    <a:pt x="6555" y="6578"/>
                  </a:cubicBezTo>
                  <a:close/>
                </a:path>
              </a:pathLst>
            </a:custGeom>
            <a:grpFill/>
            <a:ln w="5715" cap="flat">
              <a:noFill/>
              <a:prstDash val="solid"/>
              <a:miter/>
            </a:ln>
          </p:spPr>
          <p:txBody>
            <a:bodyPr rtlCol="0" anchor="ctr"/>
            <a:lstStyle/>
            <a:p>
              <a:endParaRPr lang="zh-CN" altLang="en-US"/>
            </a:p>
          </p:txBody>
        </p:sp>
        <p:sp>
          <p:nvSpPr>
            <p:cNvPr id="2922" name="任意多边形: 形状 2921">
              <a:extLst>
                <a:ext uri="{FF2B5EF4-FFF2-40B4-BE49-F238E27FC236}">
                  <a16:creationId xmlns:a16="http://schemas.microsoft.com/office/drawing/2014/main" id="{A5D4452B-C020-C5F5-D952-75B11A11430C}"/>
                </a:ext>
              </a:extLst>
            </p:cNvPr>
            <p:cNvSpPr/>
            <p:nvPr/>
          </p:nvSpPr>
          <p:spPr>
            <a:xfrm>
              <a:off x="5328104" y="4981597"/>
              <a:ext cx="9881" cy="6580"/>
            </a:xfrm>
            <a:custGeom>
              <a:avLst/>
              <a:gdLst>
                <a:gd name="connsiteX0" fmla="*/ 0 w 9881"/>
                <a:gd name="connsiteY0" fmla="*/ 6581 h 6580"/>
                <a:gd name="connsiteX1" fmla="*/ 9881 w 9881"/>
                <a:gd name="connsiteY1" fmla="*/ 8 h 6580"/>
                <a:gd name="connsiteX2" fmla="*/ 0 w 9881"/>
                <a:gd name="connsiteY2" fmla="*/ 6581 h 6580"/>
              </a:gdLst>
              <a:ahLst/>
              <a:cxnLst>
                <a:cxn ang="0">
                  <a:pos x="connsiteX0" y="connsiteY0"/>
                </a:cxn>
                <a:cxn ang="0">
                  <a:pos x="connsiteX1" y="connsiteY1"/>
                </a:cxn>
                <a:cxn ang="0">
                  <a:pos x="connsiteX2" y="connsiteY2"/>
                </a:cxn>
              </a:cxnLst>
              <a:rect l="l" t="t" r="r" b="b"/>
              <a:pathLst>
                <a:path w="9881" h="6580">
                  <a:moveTo>
                    <a:pt x="0" y="6581"/>
                  </a:moveTo>
                  <a:cubicBezTo>
                    <a:pt x="331" y="-60"/>
                    <a:pt x="5098" y="-43"/>
                    <a:pt x="9881" y="8"/>
                  </a:cubicBezTo>
                  <a:cubicBezTo>
                    <a:pt x="8030" y="4374"/>
                    <a:pt x="4743" y="6569"/>
                    <a:pt x="0" y="6581"/>
                  </a:cubicBezTo>
                  <a:close/>
                </a:path>
              </a:pathLst>
            </a:custGeom>
            <a:grpFill/>
            <a:ln w="5715" cap="flat">
              <a:noFill/>
              <a:prstDash val="solid"/>
              <a:miter/>
            </a:ln>
          </p:spPr>
          <p:txBody>
            <a:bodyPr rtlCol="0" anchor="ctr"/>
            <a:lstStyle/>
            <a:p>
              <a:endParaRPr lang="zh-CN" altLang="en-US"/>
            </a:p>
          </p:txBody>
        </p:sp>
        <p:sp>
          <p:nvSpPr>
            <p:cNvPr id="2923" name="任意多边形: 形状 2922">
              <a:extLst>
                <a:ext uri="{FF2B5EF4-FFF2-40B4-BE49-F238E27FC236}">
                  <a16:creationId xmlns:a16="http://schemas.microsoft.com/office/drawing/2014/main" id="{3534C16E-A261-D04F-B426-2560323C08D9}"/>
                </a:ext>
              </a:extLst>
            </p:cNvPr>
            <p:cNvSpPr/>
            <p:nvPr/>
          </p:nvSpPr>
          <p:spPr>
            <a:xfrm>
              <a:off x="5359020" y="4969695"/>
              <a:ext cx="3746" cy="3847"/>
            </a:xfrm>
            <a:custGeom>
              <a:avLst/>
              <a:gdLst>
                <a:gd name="connsiteX0" fmla="*/ 1098 w 3746"/>
                <a:gd name="connsiteY0" fmla="*/ 0 h 3847"/>
                <a:gd name="connsiteX1" fmla="*/ 3693 w 3746"/>
                <a:gd name="connsiteY1" fmla="*/ 1263 h 3847"/>
                <a:gd name="connsiteX2" fmla="*/ 2584 w 3746"/>
                <a:gd name="connsiteY2" fmla="*/ 3795 h 3847"/>
                <a:gd name="connsiteX3" fmla="*/ 47 w 3746"/>
                <a:gd name="connsiteY3" fmla="*/ 2680 h 3847"/>
                <a:gd name="connsiteX4" fmla="*/ 1098 w 3746"/>
                <a:gd name="connsiteY4" fmla="*/ 0 h 3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6" h="3847">
                  <a:moveTo>
                    <a:pt x="1098" y="0"/>
                  </a:moveTo>
                  <a:cubicBezTo>
                    <a:pt x="2013" y="400"/>
                    <a:pt x="3430" y="606"/>
                    <a:pt x="3693" y="1263"/>
                  </a:cubicBezTo>
                  <a:cubicBezTo>
                    <a:pt x="3950" y="1914"/>
                    <a:pt x="3236" y="3549"/>
                    <a:pt x="2584" y="3795"/>
                  </a:cubicBezTo>
                  <a:cubicBezTo>
                    <a:pt x="1922" y="4046"/>
                    <a:pt x="304" y="3343"/>
                    <a:pt x="47" y="2680"/>
                  </a:cubicBezTo>
                  <a:cubicBezTo>
                    <a:pt x="-216" y="2029"/>
                    <a:pt x="693" y="914"/>
                    <a:pt x="1098" y="0"/>
                  </a:cubicBezTo>
                  <a:close/>
                </a:path>
              </a:pathLst>
            </a:custGeom>
            <a:grpFill/>
            <a:ln w="5715" cap="flat">
              <a:noFill/>
              <a:prstDash val="solid"/>
              <a:miter/>
            </a:ln>
          </p:spPr>
          <p:txBody>
            <a:bodyPr rtlCol="0" anchor="ctr"/>
            <a:lstStyle/>
            <a:p>
              <a:endParaRPr lang="zh-CN" altLang="en-US"/>
            </a:p>
          </p:txBody>
        </p:sp>
        <p:sp>
          <p:nvSpPr>
            <p:cNvPr id="2924" name="任意多边形: 形状 2923">
              <a:extLst>
                <a:ext uri="{FF2B5EF4-FFF2-40B4-BE49-F238E27FC236}">
                  <a16:creationId xmlns:a16="http://schemas.microsoft.com/office/drawing/2014/main" id="{64B20770-1E24-58BD-C7E7-D390E86C1DD8}"/>
                </a:ext>
              </a:extLst>
            </p:cNvPr>
            <p:cNvSpPr/>
            <p:nvPr/>
          </p:nvSpPr>
          <p:spPr>
            <a:xfrm>
              <a:off x="5393875" y="4920174"/>
              <a:ext cx="5254" cy="5681"/>
            </a:xfrm>
            <a:custGeom>
              <a:avLst/>
              <a:gdLst>
                <a:gd name="connsiteX0" fmla="*/ 3220 w 5254"/>
                <a:gd name="connsiteY0" fmla="*/ 0 h 5681"/>
                <a:gd name="connsiteX1" fmla="*/ 5254 w 5254"/>
                <a:gd name="connsiteY1" fmla="*/ 3161 h 5681"/>
                <a:gd name="connsiteX2" fmla="*/ 1534 w 5254"/>
                <a:gd name="connsiteY2" fmla="*/ 5338 h 5681"/>
                <a:gd name="connsiteX3" fmla="*/ 637 w 5254"/>
                <a:gd name="connsiteY3" fmla="*/ 4098 h 5681"/>
                <a:gd name="connsiteX4" fmla="*/ 3220 w 5254"/>
                <a:gd name="connsiteY4" fmla="*/ 0 h 56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4" h="5681">
                  <a:moveTo>
                    <a:pt x="3220" y="0"/>
                  </a:moveTo>
                  <a:cubicBezTo>
                    <a:pt x="4420" y="1863"/>
                    <a:pt x="4837" y="2515"/>
                    <a:pt x="5254" y="3161"/>
                  </a:cubicBezTo>
                  <a:cubicBezTo>
                    <a:pt x="4020" y="3898"/>
                    <a:pt x="2837" y="4761"/>
                    <a:pt x="1534" y="5338"/>
                  </a:cubicBezTo>
                  <a:cubicBezTo>
                    <a:pt x="-152" y="6081"/>
                    <a:pt x="-444" y="5595"/>
                    <a:pt x="637" y="4098"/>
                  </a:cubicBezTo>
                  <a:cubicBezTo>
                    <a:pt x="1511" y="2875"/>
                    <a:pt x="2248" y="1555"/>
                    <a:pt x="3220" y="0"/>
                  </a:cubicBezTo>
                  <a:close/>
                </a:path>
              </a:pathLst>
            </a:custGeom>
            <a:grpFill/>
            <a:ln w="5715" cap="flat">
              <a:noFill/>
              <a:prstDash val="solid"/>
              <a:miter/>
            </a:ln>
          </p:spPr>
          <p:txBody>
            <a:bodyPr rtlCol="0" anchor="ctr"/>
            <a:lstStyle/>
            <a:p>
              <a:endParaRPr lang="zh-CN" altLang="en-US"/>
            </a:p>
          </p:txBody>
        </p:sp>
        <p:sp>
          <p:nvSpPr>
            <p:cNvPr id="2925" name="任意多边形: 形状 2924">
              <a:extLst>
                <a:ext uri="{FF2B5EF4-FFF2-40B4-BE49-F238E27FC236}">
                  <a16:creationId xmlns:a16="http://schemas.microsoft.com/office/drawing/2014/main" id="{E9A39E8B-CFBF-9411-4501-63D7A334DE64}"/>
                </a:ext>
              </a:extLst>
            </p:cNvPr>
            <p:cNvSpPr/>
            <p:nvPr/>
          </p:nvSpPr>
          <p:spPr>
            <a:xfrm>
              <a:off x="5421594" y="4892788"/>
              <a:ext cx="5185" cy="4207"/>
            </a:xfrm>
            <a:custGeom>
              <a:avLst/>
              <a:gdLst>
                <a:gd name="connsiteX0" fmla="*/ 5185 w 5185"/>
                <a:gd name="connsiteY0" fmla="*/ 0 h 4207"/>
                <a:gd name="connsiteX1" fmla="*/ 1185 w 5185"/>
                <a:gd name="connsiteY1" fmla="*/ 4206 h 4207"/>
                <a:gd name="connsiteX2" fmla="*/ 19 w 5185"/>
                <a:gd name="connsiteY2" fmla="*/ 2401 h 4207"/>
                <a:gd name="connsiteX3" fmla="*/ 5174 w 5185"/>
                <a:gd name="connsiteY3" fmla="*/ 0 h 4207"/>
                <a:gd name="connsiteX4" fmla="*/ 5185 w 5185"/>
                <a:gd name="connsiteY4" fmla="*/ 0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 h="4207">
                  <a:moveTo>
                    <a:pt x="5185" y="0"/>
                  </a:moveTo>
                  <a:cubicBezTo>
                    <a:pt x="4374" y="1909"/>
                    <a:pt x="3431" y="3766"/>
                    <a:pt x="1185" y="4206"/>
                  </a:cubicBezTo>
                  <a:cubicBezTo>
                    <a:pt x="899" y="4264"/>
                    <a:pt x="-153" y="2795"/>
                    <a:pt x="19" y="2401"/>
                  </a:cubicBezTo>
                  <a:cubicBezTo>
                    <a:pt x="973" y="166"/>
                    <a:pt x="3168" y="206"/>
                    <a:pt x="5174" y="0"/>
                  </a:cubicBezTo>
                  <a:lnTo>
                    <a:pt x="5185" y="0"/>
                  </a:lnTo>
                  <a:close/>
                </a:path>
              </a:pathLst>
            </a:custGeom>
            <a:grpFill/>
            <a:ln w="5715" cap="flat">
              <a:noFill/>
              <a:prstDash val="solid"/>
              <a:miter/>
            </a:ln>
          </p:spPr>
          <p:txBody>
            <a:bodyPr rtlCol="0" anchor="ctr"/>
            <a:lstStyle/>
            <a:p>
              <a:endParaRPr lang="zh-CN" altLang="en-US"/>
            </a:p>
          </p:txBody>
        </p:sp>
        <p:sp>
          <p:nvSpPr>
            <p:cNvPr id="2926" name="任意多边形: 形状 2925">
              <a:extLst>
                <a:ext uri="{FF2B5EF4-FFF2-40B4-BE49-F238E27FC236}">
                  <a16:creationId xmlns:a16="http://schemas.microsoft.com/office/drawing/2014/main" id="{A40B61EB-DD56-395E-382C-888E0C9B5783}"/>
                </a:ext>
              </a:extLst>
            </p:cNvPr>
            <p:cNvSpPr/>
            <p:nvPr/>
          </p:nvSpPr>
          <p:spPr>
            <a:xfrm>
              <a:off x="5430053" y="4951996"/>
              <a:ext cx="2553" cy="3613"/>
            </a:xfrm>
            <a:custGeom>
              <a:avLst/>
              <a:gdLst>
                <a:gd name="connsiteX0" fmla="*/ 17 w 2553"/>
                <a:gd name="connsiteY0" fmla="*/ 0 h 3613"/>
                <a:gd name="connsiteX1" fmla="*/ 2372 w 2553"/>
                <a:gd name="connsiteY1" fmla="*/ 3235 h 3613"/>
                <a:gd name="connsiteX2" fmla="*/ 0 w 2553"/>
                <a:gd name="connsiteY2" fmla="*/ 17 h 3613"/>
                <a:gd name="connsiteX3" fmla="*/ 17 w 2553"/>
                <a:gd name="connsiteY3" fmla="*/ 0 h 3613"/>
              </a:gdLst>
              <a:ahLst/>
              <a:cxnLst>
                <a:cxn ang="0">
                  <a:pos x="connsiteX0" y="connsiteY0"/>
                </a:cxn>
                <a:cxn ang="0">
                  <a:pos x="connsiteX1" y="connsiteY1"/>
                </a:cxn>
                <a:cxn ang="0">
                  <a:pos x="connsiteX2" y="connsiteY2"/>
                </a:cxn>
                <a:cxn ang="0">
                  <a:pos x="connsiteX3" y="connsiteY3"/>
                </a:cxn>
              </a:cxnLst>
              <a:rect l="l" t="t" r="r" b="b"/>
              <a:pathLst>
                <a:path w="2553" h="3613">
                  <a:moveTo>
                    <a:pt x="17" y="0"/>
                  </a:moveTo>
                  <a:cubicBezTo>
                    <a:pt x="1435" y="726"/>
                    <a:pt x="3115" y="2926"/>
                    <a:pt x="2372" y="3235"/>
                  </a:cubicBezTo>
                  <a:cubicBezTo>
                    <a:pt x="-1354" y="4789"/>
                    <a:pt x="863" y="1132"/>
                    <a:pt x="0" y="17"/>
                  </a:cubicBezTo>
                  <a:lnTo>
                    <a:pt x="17" y="0"/>
                  </a:lnTo>
                  <a:close/>
                </a:path>
              </a:pathLst>
            </a:custGeom>
            <a:grpFill/>
            <a:ln w="5715" cap="flat">
              <a:noFill/>
              <a:prstDash val="solid"/>
              <a:miter/>
            </a:ln>
          </p:spPr>
          <p:txBody>
            <a:bodyPr rtlCol="0" anchor="ctr"/>
            <a:lstStyle/>
            <a:p>
              <a:endParaRPr lang="zh-CN" altLang="en-US"/>
            </a:p>
          </p:txBody>
        </p:sp>
        <p:sp>
          <p:nvSpPr>
            <p:cNvPr id="2927" name="任意多边形: 形状 2926">
              <a:extLst>
                <a:ext uri="{FF2B5EF4-FFF2-40B4-BE49-F238E27FC236}">
                  <a16:creationId xmlns:a16="http://schemas.microsoft.com/office/drawing/2014/main" id="{C594EA01-9058-EA47-D571-42072B43A6F5}"/>
                </a:ext>
              </a:extLst>
            </p:cNvPr>
            <p:cNvSpPr/>
            <p:nvPr/>
          </p:nvSpPr>
          <p:spPr>
            <a:xfrm>
              <a:off x="5310319" y="5037526"/>
              <a:ext cx="1354" cy="1354"/>
            </a:xfrm>
            <a:custGeom>
              <a:avLst/>
              <a:gdLst>
                <a:gd name="connsiteX0" fmla="*/ 1354 w 1354"/>
                <a:gd name="connsiteY0" fmla="*/ 0 h 1354"/>
                <a:gd name="connsiteX1" fmla="*/ 611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2928" name="任意多边形: 形状 2927">
              <a:extLst>
                <a:ext uri="{FF2B5EF4-FFF2-40B4-BE49-F238E27FC236}">
                  <a16:creationId xmlns:a16="http://schemas.microsoft.com/office/drawing/2014/main" id="{21554DFC-D99B-8661-D544-A22DAE5DAC10}"/>
                </a:ext>
              </a:extLst>
            </p:cNvPr>
            <p:cNvSpPr/>
            <p:nvPr/>
          </p:nvSpPr>
          <p:spPr>
            <a:xfrm>
              <a:off x="5367577" y="4928964"/>
              <a:ext cx="3286" cy="3297"/>
            </a:xfrm>
            <a:custGeom>
              <a:avLst/>
              <a:gdLst>
                <a:gd name="connsiteX0" fmla="*/ 0 w 3286"/>
                <a:gd name="connsiteY0" fmla="*/ 3298 h 3297"/>
                <a:gd name="connsiteX1" fmla="*/ 3286 w 3286"/>
                <a:gd name="connsiteY1" fmla="*/ 0 h 3297"/>
                <a:gd name="connsiteX2" fmla="*/ 0 w 3286"/>
                <a:gd name="connsiteY2" fmla="*/ 3298 h 3297"/>
              </a:gdLst>
              <a:ahLst/>
              <a:cxnLst>
                <a:cxn ang="0">
                  <a:pos x="connsiteX0" y="connsiteY0"/>
                </a:cxn>
                <a:cxn ang="0">
                  <a:pos x="connsiteX1" y="connsiteY1"/>
                </a:cxn>
                <a:cxn ang="0">
                  <a:pos x="connsiteX2" y="connsiteY2"/>
                </a:cxn>
              </a:cxnLst>
              <a:rect l="l" t="t" r="r" b="b"/>
              <a:pathLst>
                <a:path w="3286" h="3297">
                  <a:moveTo>
                    <a:pt x="0" y="3298"/>
                  </a:moveTo>
                  <a:cubicBezTo>
                    <a:pt x="1097" y="2200"/>
                    <a:pt x="2189" y="1097"/>
                    <a:pt x="3286" y="0"/>
                  </a:cubicBezTo>
                  <a:cubicBezTo>
                    <a:pt x="2189" y="1103"/>
                    <a:pt x="1097" y="2200"/>
                    <a:pt x="0" y="3298"/>
                  </a:cubicBezTo>
                  <a:close/>
                </a:path>
              </a:pathLst>
            </a:custGeom>
            <a:grpFill/>
            <a:ln w="5715" cap="flat">
              <a:noFill/>
              <a:prstDash val="solid"/>
              <a:miter/>
            </a:ln>
          </p:spPr>
          <p:txBody>
            <a:bodyPr rtlCol="0" anchor="ctr"/>
            <a:lstStyle/>
            <a:p>
              <a:endParaRPr lang="zh-CN" altLang="en-US"/>
            </a:p>
          </p:txBody>
        </p:sp>
        <p:sp>
          <p:nvSpPr>
            <p:cNvPr id="2929" name="任意多边形: 形状 2928">
              <a:extLst>
                <a:ext uri="{FF2B5EF4-FFF2-40B4-BE49-F238E27FC236}">
                  <a16:creationId xmlns:a16="http://schemas.microsoft.com/office/drawing/2014/main" id="{24BEBDCA-3605-AD17-C09D-1441DA5E0A74}"/>
                </a:ext>
              </a:extLst>
            </p:cNvPr>
            <p:cNvSpPr/>
            <p:nvPr/>
          </p:nvSpPr>
          <p:spPr>
            <a:xfrm>
              <a:off x="5374161" y="4925684"/>
              <a:ext cx="1354" cy="1360"/>
            </a:xfrm>
            <a:custGeom>
              <a:avLst/>
              <a:gdLst>
                <a:gd name="connsiteX0" fmla="*/ 0 w 1354"/>
                <a:gd name="connsiteY0" fmla="*/ 0 h 1360"/>
                <a:gd name="connsiteX1" fmla="*/ 1354 w 1354"/>
                <a:gd name="connsiteY1" fmla="*/ 749 h 1360"/>
                <a:gd name="connsiteX2" fmla="*/ 743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3" y="1360"/>
                  </a:lnTo>
                  <a:close/>
                </a:path>
              </a:pathLst>
            </a:custGeom>
            <a:grpFill/>
            <a:ln w="5715" cap="flat">
              <a:noFill/>
              <a:prstDash val="solid"/>
              <a:miter/>
            </a:ln>
          </p:spPr>
          <p:txBody>
            <a:bodyPr rtlCol="0" anchor="ctr"/>
            <a:lstStyle/>
            <a:p>
              <a:endParaRPr lang="zh-CN" altLang="en-US"/>
            </a:p>
          </p:txBody>
        </p:sp>
        <p:sp>
          <p:nvSpPr>
            <p:cNvPr id="2930" name="任意多边形: 形状 2929">
              <a:extLst>
                <a:ext uri="{FF2B5EF4-FFF2-40B4-BE49-F238E27FC236}">
                  <a16:creationId xmlns:a16="http://schemas.microsoft.com/office/drawing/2014/main" id="{AE6C5DBF-53FF-2A1B-7717-706A21F19F35}"/>
                </a:ext>
              </a:extLst>
            </p:cNvPr>
            <p:cNvSpPr/>
            <p:nvPr/>
          </p:nvSpPr>
          <p:spPr>
            <a:xfrm>
              <a:off x="5370863" y="4922409"/>
              <a:ext cx="3294" cy="3274"/>
            </a:xfrm>
            <a:custGeom>
              <a:avLst/>
              <a:gdLst>
                <a:gd name="connsiteX0" fmla="*/ 0 w 3294"/>
                <a:gd name="connsiteY0" fmla="*/ 3275 h 3274"/>
                <a:gd name="connsiteX1" fmla="*/ 3286 w 3294"/>
                <a:gd name="connsiteY1" fmla="*/ 0 h 3274"/>
                <a:gd name="connsiteX2" fmla="*/ 3292 w 3294"/>
                <a:gd name="connsiteY2" fmla="*/ 3275 h 3274"/>
                <a:gd name="connsiteX3" fmla="*/ 0 w 3294"/>
                <a:gd name="connsiteY3" fmla="*/ 3275 h 3274"/>
              </a:gdLst>
              <a:ahLst/>
              <a:cxnLst>
                <a:cxn ang="0">
                  <a:pos x="connsiteX0" y="connsiteY0"/>
                </a:cxn>
                <a:cxn ang="0">
                  <a:pos x="connsiteX1" y="connsiteY1"/>
                </a:cxn>
                <a:cxn ang="0">
                  <a:pos x="connsiteX2" y="connsiteY2"/>
                </a:cxn>
                <a:cxn ang="0">
                  <a:pos x="connsiteX3" y="connsiteY3"/>
                </a:cxn>
              </a:cxnLst>
              <a:rect l="l" t="t" r="r" b="b"/>
              <a:pathLst>
                <a:path w="3294" h="3274">
                  <a:moveTo>
                    <a:pt x="0" y="3275"/>
                  </a:moveTo>
                  <a:cubicBezTo>
                    <a:pt x="1097" y="2183"/>
                    <a:pt x="2195" y="1091"/>
                    <a:pt x="3286" y="0"/>
                  </a:cubicBezTo>
                  <a:cubicBezTo>
                    <a:pt x="3292" y="1091"/>
                    <a:pt x="3298" y="2183"/>
                    <a:pt x="3292" y="3275"/>
                  </a:cubicBezTo>
                  <a:cubicBezTo>
                    <a:pt x="2195" y="3275"/>
                    <a:pt x="1097" y="3275"/>
                    <a:pt x="0" y="3275"/>
                  </a:cubicBezTo>
                  <a:close/>
                </a:path>
              </a:pathLst>
            </a:custGeom>
            <a:grpFill/>
            <a:ln w="5715" cap="flat">
              <a:noFill/>
              <a:prstDash val="solid"/>
              <a:miter/>
            </a:ln>
          </p:spPr>
          <p:txBody>
            <a:bodyPr rtlCol="0" anchor="ctr"/>
            <a:lstStyle/>
            <a:p>
              <a:endParaRPr lang="zh-CN" altLang="en-US"/>
            </a:p>
          </p:txBody>
        </p:sp>
        <p:sp>
          <p:nvSpPr>
            <p:cNvPr id="2931" name="任意多边形: 形状 2930">
              <a:extLst>
                <a:ext uri="{FF2B5EF4-FFF2-40B4-BE49-F238E27FC236}">
                  <a16:creationId xmlns:a16="http://schemas.microsoft.com/office/drawing/2014/main" id="{EBFFE48C-927B-8AEE-29CE-B1F3D942CD70}"/>
                </a:ext>
              </a:extLst>
            </p:cNvPr>
            <p:cNvSpPr/>
            <p:nvPr/>
          </p:nvSpPr>
          <p:spPr>
            <a:xfrm>
              <a:off x="5410331" y="4886210"/>
              <a:ext cx="3291" cy="3292"/>
            </a:xfrm>
            <a:custGeom>
              <a:avLst/>
              <a:gdLst>
                <a:gd name="connsiteX0" fmla="*/ 3292 w 3291"/>
                <a:gd name="connsiteY0" fmla="*/ 0 h 3292"/>
                <a:gd name="connsiteX1" fmla="*/ 0 w 3291"/>
                <a:gd name="connsiteY1" fmla="*/ 3292 h 3292"/>
                <a:gd name="connsiteX2" fmla="*/ 3292 w 3291"/>
                <a:gd name="connsiteY2" fmla="*/ 0 h 3292"/>
              </a:gdLst>
              <a:ahLst/>
              <a:cxnLst>
                <a:cxn ang="0">
                  <a:pos x="connsiteX0" y="connsiteY0"/>
                </a:cxn>
                <a:cxn ang="0">
                  <a:pos x="connsiteX1" y="connsiteY1"/>
                </a:cxn>
                <a:cxn ang="0">
                  <a:pos x="connsiteX2" y="connsiteY2"/>
                </a:cxn>
              </a:cxnLst>
              <a:rect l="l" t="t" r="r" b="b"/>
              <a:pathLst>
                <a:path w="3291" h="3292">
                  <a:moveTo>
                    <a:pt x="3292" y="0"/>
                  </a:moveTo>
                  <a:cubicBezTo>
                    <a:pt x="2195" y="1097"/>
                    <a:pt x="1097" y="2195"/>
                    <a:pt x="0" y="3292"/>
                  </a:cubicBezTo>
                  <a:cubicBezTo>
                    <a:pt x="1097" y="2195"/>
                    <a:pt x="2195" y="1097"/>
                    <a:pt x="3292" y="0"/>
                  </a:cubicBezTo>
                  <a:close/>
                </a:path>
              </a:pathLst>
            </a:custGeom>
            <a:grpFill/>
            <a:ln w="5715" cap="flat">
              <a:noFill/>
              <a:prstDash val="solid"/>
              <a:miter/>
            </a:ln>
          </p:spPr>
          <p:txBody>
            <a:bodyPr rtlCol="0" anchor="ctr"/>
            <a:lstStyle/>
            <a:p>
              <a:endParaRPr lang="zh-CN" altLang="en-US"/>
            </a:p>
          </p:txBody>
        </p:sp>
        <p:sp>
          <p:nvSpPr>
            <p:cNvPr id="2932" name="任意多边形: 形状 2931">
              <a:extLst>
                <a:ext uri="{FF2B5EF4-FFF2-40B4-BE49-F238E27FC236}">
                  <a16:creationId xmlns:a16="http://schemas.microsoft.com/office/drawing/2014/main" id="{DD9461FF-978E-133C-3EBC-A8087C5CA3AD}"/>
                </a:ext>
              </a:extLst>
            </p:cNvPr>
            <p:cNvSpPr/>
            <p:nvPr/>
          </p:nvSpPr>
          <p:spPr>
            <a:xfrm>
              <a:off x="5397201" y="4873089"/>
              <a:ext cx="1465" cy="3223"/>
            </a:xfrm>
            <a:custGeom>
              <a:avLst/>
              <a:gdLst>
                <a:gd name="connsiteX0" fmla="*/ 2 w 1465"/>
                <a:gd name="connsiteY0" fmla="*/ 3223 h 3223"/>
                <a:gd name="connsiteX1" fmla="*/ 8 w 1465"/>
                <a:gd name="connsiteY1" fmla="*/ 0 h 3223"/>
                <a:gd name="connsiteX2" fmla="*/ 1248 w 1465"/>
                <a:gd name="connsiteY2" fmla="*/ 2292 h 3223"/>
                <a:gd name="connsiteX3" fmla="*/ 2 w 1465"/>
                <a:gd name="connsiteY3" fmla="*/ 3223 h 3223"/>
              </a:gdLst>
              <a:ahLst/>
              <a:cxnLst>
                <a:cxn ang="0">
                  <a:pos x="connsiteX0" y="connsiteY0"/>
                </a:cxn>
                <a:cxn ang="0">
                  <a:pos x="connsiteX1" y="connsiteY1"/>
                </a:cxn>
                <a:cxn ang="0">
                  <a:pos x="connsiteX2" y="connsiteY2"/>
                </a:cxn>
                <a:cxn ang="0">
                  <a:pos x="connsiteX3" y="connsiteY3"/>
                </a:cxn>
              </a:cxnLst>
              <a:rect l="l" t="t" r="r" b="b"/>
              <a:pathLst>
                <a:path w="1465" h="3223">
                  <a:moveTo>
                    <a:pt x="2" y="3223"/>
                  </a:moveTo>
                  <a:cubicBezTo>
                    <a:pt x="-3" y="2149"/>
                    <a:pt x="2" y="1074"/>
                    <a:pt x="8" y="0"/>
                  </a:cubicBezTo>
                  <a:cubicBezTo>
                    <a:pt x="1294" y="446"/>
                    <a:pt x="1791" y="1257"/>
                    <a:pt x="1248" y="2292"/>
                  </a:cubicBezTo>
                  <a:cubicBezTo>
                    <a:pt x="1037" y="2709"/>
                    <a:pt x="431" y="2920"/>
                    <a:pt x="2" y="3223"/>
                  </a:cubicBezTo>
                  <a:close/>
                </a:path>
              </a:pathLst>
            </a:custGeom>
            <a:grpFill/>
            <a:ln w="5715" cap="flat">
              <a:noFill/>
              <a:prstDash val="solid"/>
              <a:miter/>
            </a:ln>
          </p:spPr>
          <p:txBody>
            <a:bodyPr rtlCol="0" anchor="ctr"/>
            <a:lstStyle/>
            <a:p>
              <a:endParaRPr lang="zh-CN" altLang="en-US"/>
            </a:p>
          </p:txBody>
        </p:sp>
        <p:sp>
          <p:nvSpPr>
            <p:cNvPr id="2933" name="任意多边形: 形状 2932">
              <a:extLst>
                <a:ext uri="{FF2B5EF4-FFF2-40B4-BE49-F238E27FC236}">
                  <a16:creationId xmlns:a16="http://schemas.microsoft.com/office/drawing/2014/main" id="{3ACA69EB-66C0-4574-FD24-C0A120F10929}"/>
                </a:ext>
              </a:extLst>
            </p:cNvPr>
            <p:cNvSpPr/>
            <p:nvPr/>
          </p:nvSpPr>
          <p:spPr>
            <a:xfrm>
              <a:off x="5403770" y="4869760"/>
              <a:ext cx="3274" cy="1433"/>
            </a:xfrm>
            <a:custGeom>
              <a:avLst/>
              <a:gdLst>
                <a:gd name="connsiteX0" fmla="*/ 0 w 3274"/>
                <a:gd name="connsiteY0" fmla="*/ 19 h 1433"/>
                <a:gd name="connsiteX1" fmla="*/ 3275 w 3274"/>
                <a:gd name="connsiteY1" fmla="*/ 2 h 1433"/>
                <a:gd name="connsiteX2" fmla="*/ 0 w 3274"/>
                <a:gd name="connsiteY2" fmla="*/ 19 h 1433"/>
              </a:gdLst>
              <a:ahLst/>
              <a:cxnLst>
                <a:cxn ang="0">
                  <a:pos x="connsiteX0" y="connsiteY0"/>
                </a:cxn>
                <a:cxn ang="0">
                  <a:pos x="connsiteX1" y="connsiteY1"/>
                </a:cxn>
                <a:cxn ang="0">
                  <a:pos x="connsiteX2" y="connsiteY2"/>
                </a:cxn>
              </a:cxnLst>
              <a:rect l="l" t="t" r="r" b="b"/>
              <a:pathLst>
                <a:path w="3274" h="1433">
                  <a:moveTo>
                    <a:pt x="0" y="19"/>
                  </a:moveTo>
                  <a:cubicBezTo>
                    <a:pt x="1092" y="2"/>
                    <a:pt x="2183" y="-3"/>
                    <a:pt x="3275" y="2"/>
                  </a:cubicBezTo>
                  <a:cubicBezTo>
                    <a:pt x="2195" y="1894"/>
                    <a:pt x="1103" y="1922"/>
                    <a:pt x="0" y="19"/>
                  </a:cubicBezTo>
                  <a:close/>
                </a:path>
              </a:pathLst>
            </a:custGeom>
            <a:grpFill/>
            <a:ln w="5715" cap="flat">
              <a:noFill/>
              <a:prstDash val="solid"/>
              <a:miter/>
            </a:ln>
          </p:spPr>
          <p:txBody>
            <a:bodyPr rtlCol="0" anchor="ctr"/>
            <a:lstStyle/>
            <a:p>
              <a:endParaRPr lang="zh-CN" altLang="en-US"/>
            </a:p>
          </p:txBody>
        </p:sp>
        <p:sp>
          <p:nvSpPr>
            <p:cNvPr id="2934" name="任意多边形: 形状 2933">
              <a:extLst>
                <a:ext uri="{FF2B5EF4-FFF2-40B4-BE49-F238E27FC236}">
                  <a16:creationId xmlns:a16="http://schemas.microsoft.com/office/drawing/2014/main" id="{97178ADE-1266-2075-837D-8E36BCD61714}"/>
                </a:ext>
              </a:extLst>
            </p:cNvPr>
            <p:cNvSpPr/>
            <p:nvPr/>
          </p:nvSpPr>
          <p:spPr>
            <a:xfrm>
              <a:off x="5124249" y="5176829"/>
              <a:ext cx="42816" cy="41633"/>
            </a:xfrm>
            <a:custGeom>
              <a:avLst/>
              <a:gdLst>
                <a:gd name="connsiteX0" fmla="*/ 0 w 42816"/>
                <a:gd name="connsiteY0" fmla="*/ 15328 h 41633"/>
                <a:gd name="connsiteX1" fmla="*/ 6561 w 42816"/>
                <a:gd name="connsiteY1" fmla="*/ 11927 h 41633"/>
                <a:gd name="connsiteX2" fmla="*/ 9070 w 42816"/>
                <a:gd name="connsiteY2" fmla="*/ 20020 h 41633"/>
                <a:gd name="connsiteX3" fmla="*/ 24123 w 42816"/>
                <a:gd name="connsiteY3" fmla="*/ 12053 h 41633"/>
                <a:gd name="connsiteX4" fmla="*/ 34599 w 42816"/>
                <a:gd name="connsiteY4" fmla="*/ 0 h 41633"/>
                <a:gd name="connsiteX5" fmla="*/ 36153 w 42816"/>
                <a:gd name="connsiteY5" fmla="*/ 18591 h 41633"/>
                <a:gd name="connsiteX6" fmla="*/ 42817 w 42816"/>
                <a:gd name="connsiteY6" fmla="*/ 18980 h 41633"/>
                <a:gd name="connsiteX7" fmla="*/ 18048 w 42816"/>
                <a:gd name="connsiteY7" fmla="*/ 34399 h 41633"/>
                <a:gd name="connsiteX8" fmla="*/ 9853 w 42816"/>
                <a:gd name="connsiteY8" fmla="*/ 41634 h 41633"/>
                <a:gd name="connsiteX9" fmla="*/ 0 w 42816"/>
                <a:gd name="connsiteY9" fmla="*/ 15328 h 4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16" h="41633">
                  <a:moveTo>
                    <a:pt x="0" y="15328"/>
                  </a:moveTo>
                  <a:cubicBezTo>
                    <a:pt x="2189" y="14196"/>
                    <a:pt x="4372" y="13059"/>
                    <a:pt x="6561" y="11927"/>
                  </a:cubicBezTo>
                  <a:cubicBezTo>
                    <a:pt x="7007" y="14956"/>
                    <a:pt x="7075" y="21220"/>
                    <a:pt x="9070" y="20020"/>
                  </a:cubicBezTo>
                  <a:cubicBezTo>
                    <a:pt x="14059" y="17019"/>
                    <a:pt x="24020" y="21077"/>
                    <a:pt x="24123" y="12053"/>
                  </a:cubicBezTo>
                  <a:cubicBezTo>
                    <a:pt x="24214" y="4206"/>
                    <a:pt x="30061" y="4366"/>
                    <a:pt x="34599" y="0"/>
                  </a:cubicBezTo>
                  <a:cubicBezTo>
                    <a:pt x="37205" y="7018"/>
                    <a:pt x="35633" y="12933"/>
                    <a:pt x="36153" y="18591"/>
                  </a:cubicBezTo>
                  <a:cubicBezTo>
                    <a:pt x="38256" y="18711"/>
                    <a:pt x="40354" y="18831"/>
                    <a:pt x="42817" y="18980"/>
                  </a:cubicBezTo>
                  <a:cubicBezTo>
                    <a:pt x="31215" y="29564"/>
                    <a:pt x="30707" y="29873"/>
                    <a:pt x="18048" y="34399"/>
                  </a:cubicBezTo>
                  <a:cubicBezTo>
                    <a:pt x="14362" y="35719"/>
                    <a:pt x="11390" y="37868"/>
                    <a:pt x="9853" y="41634"/>
                  </a:cubicBezTo>
                  <a:cubicBezTo>
                    <a:pt x="-1286" y="35805"/>
                    <a:pt x="3640" y="23963"/>
                    <a:pt x="0" y="15328"/>
                  </a:cubicBezTo>
                  <a:close/>
                </a:path>
              </a:pathLst>
            </a:custGeom>
            <a:grpFill/>
            <a:ln w="5715" cap="flat">
              <a:noFill/>
              <a:prstDash val="solid"/>
              <a:miter/>
            </a:ln>
          </p:spPr>
          <p:txBody>
            <a:bodyPr rtlCol="0" anchor="ctr"/>
            <a:lstStyle/>
            <a:p>
              <a:endParaRPr lang="zh-CN" altLang="en-US"/>
            </a:p>
          </p:txBody>
        </p:sp>
        <p:sp>
          <p:nvSpPr>
            <p:cNvPr id="2935" name="任意多边形: 形状 2934">
              <a:extLst>
                <a:ext uri="{FF2B5EF4-FFF2-40B4-BE49-F238E27FC236}">
                  <a16:creationId xmlns:a16="http://schemas.microsoft.com/office/drawing/2014/main" id="{3B3C8244-D931-7F7E-DB18-462005677414}"/>
                </a:ext>
              </a:extLst>
            </p:cNvPr>
            <p:cNvSpPr/>
            <p:nvPr/>
          </p:nvSpPr>
          <p:spPr>
            <a:xfrm>
              <a:off x="5226171" y="5162519"/>
              <a:ext cx="1680" cy="3291"/>
            </a:xfrm>
            <a:custGeom>
              <a:avLst/>
              <a:gdLst>
                <a:gd name="connsiteX0" fmla="*/ 0 w 1680"/>
                <a:gd name="connsiteY0" fmla="*/ 0 h 3291"/>
                <a:gd name="connsiteX1" fmla="*/ 0 w 1680"/>
                <a:gd name="connsiteY1" fmla="*/ 3292 h 3291"/>
                <a:gd name="connsiteX2" fmla="*/ 0 w 1680"/>
                <a:gd name="connsiteY2" fmla="*/ 0 h 3291"/>
              </a:gdLst>
              <a:ahLst/>
              <a:cxnLst>
                <a:cxn ang="0">
                  <a:pos x="connsiteX0" y="connsiteY0"/>
                </a:cxn>
                <a:cxn ang="0">
                  <a:pos x="connsiteX1" y="connsiteY1"/>
                </a:cxn>
                <a:cxn ang="0">
                  <a:pos x="connsiteX2" y="connsiteY2"/>
                </a:cxn>
              </a:cxnLst>
              <a:rect l="l" t="t" r="r" b="b"/>
              <a:pathLst>
                <a:path w="1680" h="3291">
                  <a:moveTo>
                    <a:pt x="0" y="0"/>
                  </a:moveTo>
                  <a:cubicBezTo>
                    <a:pt x="2235" y="1097"/>
                    <a:pt x="2246" y="2194"/>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2936" name="任意多边形: 形状 2935">
              <a:extLst>
                <a:ext uri="{FF2B5EF4-FFF2-40B4-BE49-F238E27FC236}">
                  <a16:creationId xmlns:a16="http://schemas.microsoft.com/office/drawing/2014/main" id="{8AB47E06-C59A-A990-D8CD-792EA82CA428}"/>
                </a:ext>
              </a:extLst>
            </p:cNvPr>
            <p:cNvSpPr/>
            <p:nvPr/>
          </p:nvSpPr>
          <p:spPr>
            <a:xfrm>
              <a:off x="5114403" y="5189603"/>
              <a:ext cx="9755" cy="5796"/>
            </a:xfrm>
            <a:custGeom>
              <a:avLst/>
              <a:gdLst>
                <a:gd name="connsiteX0" fmla="*/ 0 w 9755"/>
                <a:gd name="connsiteY0" fmla="*/ 5783 h 5796"/>
                <a:gd name="connsiteX1" fmla="*/ 9756 w 9755"/>
                <a:gd name="connsiteY1" fmla="*/ 2457 h 5796"/>
                <a:gd name="connsiteX2" fmla="*/ 0 w 9755"/>
                <a:gd name="connsiteY2" fmla="*/ 5783 h 5796"/>
              </a:gdLst>
              <a:ahLst/>
              <a:cxnLst>
                <a:cxn ang="0">
                  <a:pos x="connsiteX0" y="connsiteY0"/>
                </a:cxn>
                <a:cxn ang="0">
                  <a:pos x="connsiteX1" y="connsiteY1"/>
                </a:cxn>
                <a:cxn ang="0">
                  <a:pos x="connsiteX2" y="connsiteY2"/>
                </a:cxn>
              </a:cxnLst>
              <a:rect l="l" t="t" r="r" b="b"/>
              <a:pathLst>
                <a:path w="9755" h="5796">
                  <a:moveTo>
                    <a:pt x="0" y="5783"/>
                  </a:moveTo>
                  <a:cubicBezTo>
                    <a:pt x="2429" y="2263"/>
                    <a:pt x="4183" y="-3229"/>
                    <a:pt x="9756" y="2457"/>
                  </a:cubicBezTo>
                  <a:cubicBezTo>
                    <a:pt x="6618" y="3903"/>
                    <a:pt x="3698" y="5984"/>
                    <a:pt x="0" y="5783"/>
                  </a:cubicBezTo>
                  <a:close/>
                </a:path>
              </a:pathLst>
            </a:custGeom>
            <a:grpFill/>
            <a:ln w="5715" cap="flat">
              <a:noFill/>
              <a:prstDash val="solid"/>
              <a:miter/>
            </a:ln>
          </p:spPr>
          <p:txBody>
            <a:bodyPr rtlCol="0" anchor="ctr"/>
            <a:lstStyle/>
            <a:p>
              <a:endParaRPr lang="zh-CN" altLang="en-US"/>
            </a:p>
          </p:txBody>
        </p:sp>
        <p:sp>
          <p:nvSpPr>
            <p:cNvPr id="2937" name="任意多边形: 形状 2936">
              <a:extLst>
                <a:ext uri="{FF2B5EF4-FFF2-40B4-BE49-F238E27FC236}">
                  <a16:creationId xmlns:a16="http://schemas.microsoft.com/office/drawing/2014/main" id="{C8BF3E14-947A-2632-BA15-9AC55F3AC6AC}"/>
                </a:ext>
              </a:extLst>
            </p:cNvPr>
            <p:cNvSpPr/>
            <p:nvPr/>
          </p:nvSpPr>
          <p:spPr>
            <a:xfrm>
              <a:off x="5065781" y="5263600"/>
              <a:ext cx="2536" cy="4184"/>
            </a:xfrm>
            <a:custGeom>
              <a:avLst/>
              <a:gdLst>
                <a:gd name="connsiteX0" fmla="*/ 296 w 2536"/>
                <a:gd name="connsiteY0" fmla="*/ 2304 h 4184"/>
                <a:gd name="connsiteX1" fmla="*/ 1336 w 2536"/>
                <a:gd name="connsiteY1" fmla="*/ 1 h 4184"/>
                <a:gd name="connsiteX2" fmla="*/ 2176 w 2536"/>
                <a:gd name="connsiteY2" fmla="*/ 1172 h 4184"/>
                <a:gd name="connsiteX3" fmla="*/ 2536 w 2536"/>
                <a:gd name="connsiteY3" fmla="*/ 4184 h 4184"/>
                <a:gd name="connsiteX4" fmla="*/ 296 w 2536"/>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84">
                  <a:moveTo>
                    <a:pt x="296" y="2304"/>
                  </a:moveTo>
                  <a:cubicBezTo>
                    <a:pt x="-321" y="1001"/>
                    <a:pt x="27" y="166"/>
                    <a:pt x="1336" y="1"/>
                  </a:cubicBezTo>
                  <a:cubicBezTo>
                    <a:pt x="1576" y="-28"/>
                    <a:pt x="2079" y="721"/>
                    <a:pt x="2176" y="1172"/>
                  </a:cubicBezTo>
                  <a:cubicBezTo>
                    <a:pt x="2393" y="2155"/>
                    <a:pt x="2428" y="3178"/>
                    <a:pt x="2536" y="4184"/>
                  </a:cubicBezTo>
                  <a:cubicBezTo>
                    <a:pt x="1776" y="3544"/>
                    <a:pt x="1010" y="2898"/>
                    <a:pt x="296" y="2304"/>
                  </a:cubicBezTo>
                  <a:close/>
                </a:path>
              </a:pathLst>
            </a:custGeom>
            <a:grpFill/>
            <a:ln w="5715" cap="flat">
              <a:noFill/>
              <a:prstDash val="solid"/>
              <a:miter/>
            </a:ln>
          </p:spPr>
          <p:txBody>
            <a:bodyPr rtlCol="0" anchor="ctr"/>
            <a:lstStyle/>
            <a:p>
              <a:endParaRPr lang="zh-CN" altLang="en-US"/>
            </a:p>
          </p:txBody>
        </p:sp>
        <p:sp>
          <p:nvSpPr>
            <p:cNvPr id="2938" name="任意多边形: 形状 2937">
              <a:extLst>
                <a:ext uri="{FF2B5EF4-FFF2-40B4-BE49-F238E27FC236}">
                  <a16:creationId xmlns:a16="http://schemas.microsoft.com/office/drawing/2014/main" id="{E715676C-1047-718E-906F-9F6169EB95FC}"/>
                </a:ext>
              </a:extLst>
            </p:cNvPr>
            <p:cNvSpPr/>
            <p:nvPr/>
          </p:nvSpPr>
          <p:spPr>
            <a:xfrm>
              <a:off x="5107785" y="5193736"/>
              <a:ext cx="3297" cy="3090"/>
            </a:xfrm>
            <a:custGeom>
              <a:avLst/>
              <a:gdLst>
                <a:gd name="connsiteX0" fmla="*/ 0 w 3297"/>
                <a:gd name="connsiteY0" fmla="*/ 1678 h 3090"/>
                <a:gd name="connsiteX1" fmla="*/ 3298 w 3297"/>
                <a:gd name="connsiteY1" fmla="*/ 1678 h 3090"/>
                <a:gd name="connsiteX2" fmla="*/ 0 w 3297"/>
                <a:gd name="connsiteY2" fmla="*/ 1678 h 3090"/>
              </a:gdLst>
              <a:ahLst/>
              <a:cxnLst>
                <a:cxn ang="0">
                  <a:pos x="connsiteX0" y="connsiteY0"/>
                </a:cxn>
                <a:cxn ang="0">
                  <a:pos x="connsiteX1" y="connsiteY1"/>
                </a:cxn>
                <a:cxn ang="0">
                  <a:pos x="connsiteX2" y="connsiteY2"/>
                </a:cxn>
              </a:cxnLst>
              <a:rect l="l" t="t" r="r" b="b"/>
              <a:pathLst>
                <a:path w="3297" h="3090">
                  <a:moveTo>
                    <a:pt x="0" y="1678"/>
                  </a:moveTo>
                  <a:cubicBezTo>
                    <a:pt x="1097" y="-562"/>
                    <a:pt x="2194" y="-557"/>
                    <a:pt x="3298" y="1678"/>
                  </a:cubicBezTo>
                  <a:cubicBezTo>
                    <a:pt x="2200" y="3564"/>
                    <a:pt x="1097" y="3558"/>
                    <a:pt x="0" y="1678"/>
                  </a:cubicBezTo>
                  <a:close/>
                </a:path>
              </a:pathLst>
            </a:custGeom>
            <a:grpFill/>
            <a:ln w="5715" cap="flat">
              <a:noFill/>
              <a:prstDash val="solid"/>
              <a:miter/>
            </a:ln>
          </p:spPr>
          <p:txBody>
            <a:bodyPr rtlCol="0" anchor="ctr"/>
            <a:lstStyle/>
            <a:p>
              <a:endParaRPr lang="zh-CN" altLang="en-US"/>
            </a:p>
          </p:txBody>
        </p:sp>
        <p:sp>
          <p:nvSpPr>
            <p:cNvPr id="2939" name="任意多边形: 形状 2938">
              <a:extLst>
                <a:ext uri="{FF2B5EF4-FFF2-40B4-BE49-F238E27FC236}">
                  <a16:creationId xmlns:a16="http://schemas.microsoft.com/office/drawing/2014/main" id="{D85B14EA-0BDE-FDCD-C356-FDD4C9C52108}"/>
                </a:ext>
              </a:extLst>
            </p:cNvPr>
            <p:cNvSpPr/>
            <p:nvPr/>
          </p:nvSpPr>
          <p:spPr>
            <a:xfrm>
              <a:off x="5308415" y="5221784"/>
              <a:ext cx="3303" cy="3263"/>
            </a:xfrm>
            <a:custGeom>
              <a:avLst/>
              <a:gdLst>
                <a:gd name="connsiteX0" fmla="*/ 0 w 3303"/>
                <a:gd name="connsiteY0" fmla="*/ 3263 h 3263"/>
                <a:gd name="connsiteX1" fmla="*/ 3303 w 3303"/>
                <a:gd name="connsiteY1" fmla="*/ 0 h 3263"/>
                <a:gd name="connsiteX2" fmla="*/ 0 w 3303"/>
                <a:gd name="connsiteY2" fmla="*/ 3263 h 3263"/>
              </a:gdLst>
              <a:ahLst/>
              <a:cxnLst>
                <a:cxn ang="0">
                  <a:pos x="connsiteX0" y="connsiteY0"/>
                </a:cxn>
                <a:cxn ang="0">
                  <a:pos x="connsiteX1" y="connsiteY1"/>
                </a:cxn>
                <a:cxn ang="0">
                  <a:pos x="connsiteX2" y="connsiteY2"/>
                </a:cxn>
              </a:cxnLst>
              <a:rect l="l" t="t" r="r" b="b"/>
              <a:pathLst>
                <a:path w="3303" h="3263">
                  <a:moveTo>
                    <a:pt x="0" y="3263"/>
                  </a:moveTo>
                  <a:cubicBezTo>
                    <a:pt x="1103" y="2177"/>
                    <a:pt x="2200" y="1086"/>
                    <a:pt x="3303" y="0"/>
                  </a:cubicBezTo>
                  <a:cubicBezTo>
                    <a:pt x="2200" y="1091"/>
                    <a:pt x="1103" y="2177"/>
                    <a:pt x="0" y="3263"/>
                  </a:cubicBezTo>
                  <a:close/>
                </a:path>
              </a:pathLst>
            </a:custGeom>
            <a:grpFill/>
            <a:ln w="5715" cap="flat">
              <a:noFill/>
              <a:prstDash val="solid"/>
              <a:miter/>
            </a:ln>
          </p:spPr>
          <p:txBody>
            <a:bodyPr rtlCol="0" anchor="ctr"/>
            <a:lstStyle/>
            <a:p>
              <a:endParaRPr lang="zh-CN" altLang="en-US"/>
            </a:p>
          </p:txBody>
        </p:sp>
        <p:sp>
          <p:nvSpPr>
            <p:cNvPr id="2940" name="任意多边形: 形状 2939">
              <a:extLst>
                <a:ext uri="{FF2B5EF4-FFF2-40B4-BE49-F238E27FC236}">
                  <a16:creationId xmlns:a16="http://schemas.microsoft.com/office/drawing/2014/main" id="{E6306ED7-AEF3-0E62-CE67-94098D2F59DA}"/>
                </a:ext>
              </a:extLst>
            </p:cNvPr>
            <p:cNvSpPr/>
            <p:nvPr/>
          </p:nvSpPr>
          <p:spPr>
            <a:xfrm>
              <a:off x="5270724" y="5241466"/>
              <a:ext cx="1487" cy="3257"/>
            </a:xfrm>
            <a:custGeom>
              <a:avLst/>
              <a:gdLst>
                <a:gd name="connsiteX0" fmla="*/ 1470 w 1487"/>
                <a:gd name="connsiteY0" fmla="*/ 3257 h 3257"/>
                <a:gd name="connsiteX1" fmla="*/ 224 w 1487"/>
                <a:gd name="connsiteY1" fmla="*/ 943 h 3257"/>
                <a:gd name="connsiteX2" fmla="*/ 1487 w 1487"/>
                <a:gd name="connsiteY2" fmla="*/ 0 h 3257"/>
                <a:gd name="connsiteX3" fmla="*/ 1470 w 1487"/>
                <a:gd name="connsiteY3" fmla="*/ 3257 h 3257"/>
              </a:gdLst>
              <a:ahLst/>
              <a:cxnLst>
                <a:cxn ang="0">
                  <a:pos x="connsiteX0" y="connsiteY0"/>
                </a:cxn>
                <a:cxn ang="0">
                  <a:pos x="connsiteX1" y="connsiteY1"/>
                </a:cxn>
                <a:cxn ang="0">
                  <a:pos x="connsiteX2" y="connsiteY2"/>
                </a:cxn>
                <a:cxn ang="0">
                  <a:pos x="connsiteX3" y="connsiteY3"/>
                </a:cxn>
              </a:cxnLst>
              <a:rect l="l" t="t" r="r" b="b"/>
              <a:pathLst>
                <a:path w="1487" h="3257">
                  <a:moveTo>
                    <a:pt x="1470" y="3257"/>
                  </a:moveTo>
                  <a:cubicBezTo>
                    <a:pt x="167" y="2806"/>
                    <a:pt x="-330" y="1989"/>
                    <a:pt x="224" y="943"/>
                  </a:cubicBezTo>
                  <a:cubicBezTo>
                    <a:pt x="447" y="526"/>
                    <a:pt x="1058" y="308"/>
                    <a:pt x="1487" y="0"/>
                  </a:cubicBezTo>
                  <a:cubicBezTo>
                    <a:pt x="1481" y="1086"/>
                    <a:pt x="1476" y="2171"/>
                    <a:pt x="1470" y="3257"/>
                  </a:cubicBezTo>
                  <a:close/>
                </a:path>
              </a:pathLst>
            </a:custGeom>
            <a:grpFill/>
            <a:ln w="5715" cap="flat">
              <a:noFill/>
              <a:prstDash val="solid"/>
              <a:miter/>
            </a:ln>
          </p:spPr>
          <p:txBody>
            <a:bodyPr rtlCol="0" anchor="ctr"/>
            <a:lstStyle/>
            <a:p>
              <a:endParaRPr lang="zh-CN" altLang="en-US"/>
            </a:p>
          </p:txBody>
        </p:sp>
        <p:sp>
          <p:nvSpPr>
            <p:cNvPr id="2941" name="任意多边形: 形状 2940">
              <a:extLst>
                <a:ext uri="{FF2B5EF4-FFF2-40B4-BE49-F238E27FC236}">
                  <a16:creationId xmlns:a16="http://schemas.microsoft.com/office/drawing/2014/main" id="{CB173B1E-3D15-7B64-ADBE-057A72CD8A27}"/>
                </a:ext>
              </a:extLst>
            </p:cNvPr>
            <p:cNvSpPr/>
            <p:nvPr/>
          </p:nvSpPr>
          <p:spPr>
            <a:xfrm>
              <a:off x="5186794" y="5060363"/>
              <a:ext cx="45977" cy="55568"/>
            </a:xfrm>
            <a:custGeom>
              <a:avLst/>
              <a:gdLst>
                <a:gd name="connsiteX0" fmla="*/ 32833 w 45977"/>
                <a:gd name="connsiteY0" fmla="*/ 189 h 55568"/>
                <a:gd name="connsiteX1" fmla="*/ 29472 w 45977"/>
                <a:gd name="connsiteY1" fmla="*/ 6750 h 55568"/>
                <a:gd name="connsiteX2" fmla="*/ 36096 w 45977"/>
                <a:gd name="connsiteY2" fmla="*/ 10007 h 55568"/>
                <a:gd name="connsiteX3" fmla="*/ 45977 w 45977"/>
                <a:gd name="connsiteY3" fmla="*/ 10047 h 55568"/>
                <a:gd name="connsiteX4" fmla="*/ 31124 w 45977"/>
                <a:gd name="connsiteY4" fmla="*/ 30959 h 55568"/>
                <a:gd name="connsiteX5" fmla="*/ 24089 w 45977"/>
                <a:gd name="connsiteY5" fmla="*/ 21734 h 55568"/>
                <a:gd name="connsiteX6" fmla="*/ 23752 w 45977"/>
                <a:gd name="connsiteY6" fmla="*/ 35045 h 55568"/>
                <a:gd name="connsiteX7" fmla="*/ 26169 w 45977"/>
                <a:gd name="connsiteY7" fmla="*/ 46246 h 55568"/>
                <a:gd name="connsiteX8" fmla="*/ 22923 w 45977"/>
                <a:gd name="connsiteY8" fmla="*/ 52841 h 55568"/>
                <a:gd name="connsiteX9" fmla="*/ 12036 w 45977"/>
                <a:gd name="connsiteY9" fmla="*/ 55253 h 55568"/>
                <a:gd name="connsiteX10" fmla="*/ 20660 w 45977"/>
                <a:gd name="connsiteY10" fmla="*/ 41383 h 55568"/>
                <a:gd name="connsiteX11" fmla="*/ 6332 w 45977"/>
                <a:gd name="connsiteY11" fmla="*/ 44869 h 55568"/>
                <a:gd name="connsiteX12" fmla="*/ 0 w 45977"/>
                <a:gd name="connsiteY12" fmla="*/ 23752 h 55568"/>
                <a:gd name="connsiteX13" fmla="*/ 17185 w 45977"/>
                <a:gd name="connsiteY13" fmla="*/ 10064 h 55568"/>
                <a:gd name="connsiteX14" fmla="*/ 32833 w 45977"/>
                <a:gd name="connsiteY14" fmla="*/ 189 h 5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77" h="55568">
                  <a:moveTo>
                    <a:pt x="32833" y="189"/>
                  </a:moveTo>
                  <a:cubicBezTo>
                    <a:pt x="31713" y="2378"/>
                    <a:pt x="30592" y="4567"/>
                    <a:pt x="29472" y="6750"/>
                  </a:cubicBezTo>
                  <a:cubicBezTo>
                    <a:pt x="29341" y="12591"/>
                    <a:pt x="34690" y="7298"/>
                    <a:pt x="36096" y="10007"/>
                  </a:cubicBezTo>
                  <a:cubicBezTo>
                    <a:pt x="39388" y="10024"/>
                    <a:pt x="42685" y="10036"/>
                    <a:pt x="45977" y="10047"/>
                  </a:cubicBezTo>
                  <a:cubicBezTo>
                    <a:pt x="41097" y="17214"/>
                    <a:pt x="30147" y="19774"/>
                    <a:pt x="31124" y="30959"/>
                  </a:cubicBezTo>
                  <a:cubicBezTo>
                    <a:pt x="25729" y="29456"/>
                    <a:pt x="27232" y="23986"/>
                    <a:pt x="24089" y="21734"/>
                  </a:cubicBezTo>
                  <a:cubicBezTo>
                    <a:pt x="15362" y="29764"/>
                    <a:pt x="15316" y="29833"/>
                    <a:pt x="23752" y="35045"/>
                  </a:cubicBezTo>
                  <a:cubicBezTo>
                    <a:pt x="28569" y="38022"/>
                    <a:pt x="28398" y="41857"/>
                    <a:pt x="26169" y="46246"/>
                  </a:cubicBezTo>
                  <a:cubicBezTo>
                    <a:pt x="23552" y="47686"/>
                    <a:pt x="22992" y="50144"/>
                    <a:pt x="22923" y="52841"/>
                  </a:cubicBezTo>
                  <a:cubicBezTo>
                    <a:pt x="19900" y="53870"/>
                    <a:pt x="17351" y="56465"/>
                    <a:pt x="12036" y="55253"/>
                  </a:cubicBezTo>
                  <a:cubicBezTo>
                    <a:pt x="15585" y="50681"/>
                    <a:pt x="21168" y="47543"/>
                    <a:pt x="20660" y="41383"/>
                  </a:cubicBezTo>
                  <a:cubicBezTo>
                    <a:pt x="14305" y="36159"/>
                    <a:pt x="12664" y="48109"/>
                    <a:pt x="6332" y="44869"/>
                  </a:cubicBezTo>
                  <a:cubicBezTo>
                    <a:pt x="10750" y="37245"/>
                    <a:pt x="13139" y="29547"/>
                    <a:pt x="0" y="23752"/>
                  </a:cubicBezTo>
                  <a:cubicBezTo>
                    <a:pt x="10441" y="22197"/>
                    <a:pt x="16768" y="20226"/>
                    <a:pt x="17185" y="10064"/>
                  </a:cubicBezTo>
                  <a:cubicBezTo>
                    <a:pt x="17545" y="1321"/>
                    <a:pt x="24935" y="-691"/>
                    <a:pt x="32833" y="189"/>
                  </a:cubicBezTo>
                  <a:close/>
                </a:path>
              </a:pathLst>
            </a:custGeom>
            <a:grpFill/>
            <a:ln w="5715" cap="flat">
              <a:noFill/>
              <a:prstDash val="solid"/>
              <a:miter/>
            </a:ln>
          </p:spPr>
          <p:txBody>
            <a:bodyPr rtlCol="0" anchor="ctr"/>
            <a:lstStyle/>
            <a:p>
              <a:endParaRPr lang="zh-CN" altLang="en-US"/>
            </a:p>
          </p:txBody>
        </p:sp>
        <p:sp>
          <p:nvSpPr>
            <p:cNvPr id="2942" name="任意多边形: 形状 2941">
              <a:extLst>
                <a:ext uri="{FF2B5EF4-FFF2-40B4-BE49-F238E27FC236}">
                  <a16:creationId xmlns:a16="http://schemas.microsoft.com/office/drawing/2014/main" id="{C885E004-7657-3EF0-82A2-47E87C6F7745}"/>
                </a:ext>
              </a:extLst>
            </p:cNvPr>
            <p:cNvSpPr/>
            <p:nvPr/>
          </p:nvSpPr>
          <p:spPr>
            <a:xfrm>
              <a:off x="5236018" y="5067141"/>
              <a:ext cx="8022" cy="5777"/>
            </a:xfrm>
            <a:custGeom>
              <a:avLst/>
              <a:gdLst>
                <a:gd name="connsiteX0" fmla="*/ 3378 w 8022"/>
                <a:gd name="connsiteY0" fmla="*/ 29 h 5777"/>
                <a:gd name="connsiteX1" fmla="*/ 6601 w 8022"/>
                <a:gd name="connsiteY1" fmla="*/ 0 h 5777"/>
                <a:gd name="connsiteX2" fmla="*/ 6201 w 8022"/>
                <a:gd name="connsiteY2" fmla="*/ 4761 h 5777"/>
                <a:gd name="connsiteX3" fmla="*/ 0 w 8022"/>
                <a:gd name="connsiteY3" fmla="*/ 3258 h 5777"/>
                <a:gd name="connsiteX4" fmla="*/ 17 w 8022"/>
                <a:gd name="connsiteY4" fmla="*/ 3258 h 5777"/>
                <a:gd name="connsiteX5" fmla="*/ 3378 w 8022"/>
                <a:gd name="connsiteY5" fmla="*/ 29 h 5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22" h="5777">
                  <a:moveTo>
                    <a:pt x="3378" y="29"/>
                  </a:moveTo>
                  <a:cubicBezTo>
                    <a:pt x="4452" y="29"/>
                    <a:pt x="5526" y="17"/>
                    <a:pt x="6601" y="0"/>
                  </a:cubicBezTo>
                  <a:cubicBezTo>
                    <a:pt x="8973" y="1795"/>
                    <a:pt x="8052" y="3452"/>
                    <a:pt x="6201" y="4761"/>
                  </a:cubicBezTo>
                  <a:cubicBezTo>
                    <a:pt x="3680" y="6544"/>
                    <a:pt x="1537" y="5944"/>
                    <a:pt x="0" y="3258"/>
                  </a:cubicBezTo>
                  <a:cubicBezTo>
                    <a:pt x="0" y="3258"/>
                    <a:pt x="17" y="3258"/>
                    <a:pt x="17" y="3258"/>
                  </a:cubicBezTo>
                  <a:cubicBezTo>
                    <a:pt x="1297" y="2349"/>
                    <a:pt x="2246" y="1097"/>
                    <a:pt x="3378" y="29"/>
                  </a:cubicBezTo>
                  <a:close/>
                </a:path>
              </a:pathLst>
            </a:custGeom>
            <a:grpFill/>
            <a:ln w="5715" cap="flat">
              <a:noFill/>
              <a:prstDash val="solid"/>
              <a:miter/>
            </a:ln>
          </p:spPr>
          <p:txBody>
            <a:bodyPr rtlCol="0" anchor="ctr"/>
            <a:lstStyle/>
            <a:p>
              <a:endParaRPr lang="zh-CN" altLang="en-US"/>
            </a:p>
          </p:txBody>
        </p:sp>
        <p:sp>
          <p:nvSpPr>
            <p:cNvPr id="2943" name="任意多边形: 形状 2942">
              <a:extLst>
                <a:ext uri="{FF2B5EF4-FFF2-40B4-BE49-F238E27FC236}">
                  <a16:creationId xmlns:a16="http://schemas.microsoft.com/office/drawing/2014/main" id="{DB7BD87D-2BC8-D26A-C849-B35B874EC164}"/>
                </a:ext>
              </a:extLst>
            </p:cNvPr>
            <p:cNvSpPr/>
            <p:nvPr/>
          </p:nvSpPr>
          <p:spPr>
            <a:xfrm>
              <a:off x="5254809" y="5074609"/>
              <a:ext cx="4302" cy="2518"/>
            </a:xfrm>
            <a:custGeom>
              <a:avLst/>
              <a:gdLst>
                <a:gd name="connsiteX0" fmla="*/ 0 w 4302"/>
                <a:gd name="connsiteY0" fmla="*/ 1179 h 2518"/>
                <a:gd name="connsiteX1" fmla="*/ 783 w 4302"/>
                <a:gd name="connsiteY1" fmla="*/ 1 h 2518"/>
                <a:gd name="connsiteX2" fmla="*/ 3435 w 4302"/>
                <a:gd name="connsiteY2" fmla="*/ 1122 h 2518"/>
                <a:gd name="connsiteX3" fmla="*/ 2738 w 4302"/>
                <a:gd name="connsiteY3" fmla="*/ 2293 h 2518"/>
                <a:gd name="connsiteX4" fmla="*/ 0 w 4302"/>
                <a:gd name="connsiteY4" fmla="*/ 1179 h 2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18">
                  <a:moveTo>
                    <a:pt x="0" y="1179"/>
                  </a:moveTo>
                  <a:cubicBezTo>
                    <a:pt x="269" y="761"/>
                    <a:pt x="640" y="-38"/>
                    <a:pt x="783" y="1"/>
                  </a:cubicBezTo>
                  <a:cubicBezTo>
                    <a:pt x="1703" y="264"/>
                    <a:pt x="2738" y="522"/>
                    <a:pt x="3435" y="1122"/>
                  </a:cubicBezTo>
                  <a:cubicBezTo>
                    <a:pt x="4835" y="2322"/>
                    <a:pt x="4498" y="2859"/>
                    <a:pt x="2738" y="2293"/>
                  </a:cubicBezTo>
                  <a:cubicBezTo>
                    <a:pt x="1800" y="1996"/>
                    <a:pt x="914" y="1556"/>
                    <a:pt x="0" y="1179"/>
                  </a:cubicBezTo>
                  <a:close/>
                </a:path>
              </a:pathLst>
            </a:custGeom>
            <a:grpFill/>
            <a:ln w="5715" cap="flat">
              <a:noFill/>
              <a:prstDash val="solid"/>
              <a:miter/>
            </a:ln>
          </p:spPr>
          <p:txBody>
            <a:bodyPr rtlCol="0" anchor="ctr"/>
            <a:lstStyle/>
            <a:p>
              <a:endParaRPr lang="zh-CN" altLang="en-US"/>
            </a:p>
          </p:txBody>
        </p:sp>
        <p:sp>
          <p:nvSpPr>
            <p:cNvPr id="2944" name="任意多边形: 形状 2943">
              <a:extLst>
                <a:ext uri="{FF2B5EF4-FFF2-40B4-BE49-F238E27FC236}">
                  <a16:creationId xmlns:a16="http://schemas.microsoft.com/office/drawing/2014/main" id="{41941607-2FB9-F83D-AD18-A48D1E82631A}"/>
                </a:ext>
              </a:extLst>
            </p:cNvPr>
            <p:cNvSpPr/>
            <p:nvPr/>
          </p:nvSpPr>
          <p:spPr>
            <a:xfrm>
              <a:off x="5239361" y="5093470"/>
              <a:ext cx="2483" cy="6526"/>
            </a:xfrm>
            <a:custGeom>
              <a:avLst/>
              <a:gdLst>
                <a:gd name="connsiteX0" fmla="*/ 0 w 2483"/>
                <a:gd name="connsiteY0" fmla="*/ 6527 h 6526"/>
                <a:gd name="connsiteX1" fmla="*/ 0 w 2483"/>
                <a:gd name="connsiteY1" fmla="*/ 0 h 6526"/>
                <a:gd name="connsiteX2" fmla="*/ 0 w 2483"/>
                <a:gd name="connsiteY2" fmla="*/ 6527 h 6526"/>
              </a:gdLst>
              <a:ahLst/>
              <a:cxnLst>
                <a:cxn ang="0">
                  <a:pos x="connsiteX0" y="connsiteY0"/>
                </a:cxn>
                <a:cxn ang="0">
                  <a:pos x="connsiteX1" y="connsiteY1"/>
                </a:cxn>
                <a:cxn ang="0">
                  <a:pos x="connsiteX2" y="connsiteY2"/>
                </a:cxn>
              </a:cxnLst>
              <a:rect l="l" t="t" r="r" b="b"/>
              <a:pathLst>
                <a:path w="2483" h="6526">
                  <a:moveTo>
                    <a:pt x="0" y="6527"/>
                  </a:moveTo>
                  <a:cubicBezTo>
                    <a:pt x="0" y="4349"/>
                    <a:pt x="0" y="2172"/>
                    <a:pt x="0" y="0"/>
                  </a:cubicBezTo>
                  <a:cubicBezTo>
                    <a:pt x="3315" y="2178"/>
                    <a:pt x="3309" y="4355"/>
                    <a:pt x="0" y="6527"/>
                  </a:cubicBezTo>
                  <a:close/>
                </a:path>
              </a:pathLst>
            </a:custGeom>
            <a:grpFill/>
            <a:ln w="5715" cap="flat">
              <a:noFill/>
              <a:prstDash val="solid"/>
              <a:miter/>
            </a:ln>
          </p:spPr>
          <p:txBody>
            <a:bodyPr rtlCol="0" anchor="ctr"/>
            <a:lstStyle/>
            <a:p>
              <a:endParaRPr lang="zh-CN" altLang="en-US"/>
            </a:p>
          </p:txBody>
        </p:sp>
        <p:sp>
          <p:nvSpPr>
            <p:cNvPr id="2945" name="任意多边形: 形状 2944">
              <a:extLst>
                <a:ext uri="{FF2B5EF4-FFF2-40B4-BE49-F238E27FC236}">
                  <a16:creationId xmlns:a16="http://schemas.microsoft.com/office/drawing/2014/main" id="{69C96D52-6668-0412-259D-8FB3A1FCF6CF}"/>
                </a:ext>
              </a:extLst>
            </p:cNvPr>
            <p:cNvSpPr/>
            <p:nvPr/>
          </p:nvSpPr>
          <p:spPr>
            <a:xfrm>
              <a:off x="5239378" y="5103340"/>
              <a:ext cx="3223" cy="3291"/>
            </a:xfrm>
            <a:custGeom>
              <a:avLst/>
              <a:gdLst>
                <a:gd name="connsiteX0" fmla="*/ 3223 w 3223"/>
                <a:gd name="connsiteY0" fmla="*/ 3292 h 3291"/>
                <a:gd name="connsiteX1" fmla="*/ 0 w 3223"/>
                <a:gd name="connsiteY1" fmla="*/ 0 h 3291"/>
                <a:gd name="connsiteX2" fmla="*/ 3223 w 3223"/>
                <a:gd name="connsiteY2" fmla="*/ 3292 h 3291"/>
              </a:gdLst>
              <a:ahLst/>
              <a:cxnLst>
                <a:cxn ang="0">
                  <a:pos x="connsiteX0" y="connsiteY0"/>
                </a:cxn>
                <a:cxn ang="0">
                  <a:pos x="connsiteX1" y="connsiteY1"/>
                </a:cxn>
                <a:cxn ang="0">
                  <a:pos x="connsiteX2" y="connsiteY2"/>
                </a:cxn>
              </a:cxnLst>
              <a:rect l="l" t="t" r="r" b="b"/>
              <a:pathLst>
                <a:path w="3223" h="3291">
                  <a:moveTo>
                    <a:pt x="3223" y="3292"/>
                  </a:moveTo>
                  <a:cubicBezTo>
                    <a:pt x="2149" y="2194"/>
                    <a:pt x="1075" y="1097"/>
                    <a:pt x="0" y="0"/>
                  </a:cubicBezTo>
                  <a:cubicBezTo>
                    <a:pt x="1075" y="1097"/>
                    <a:pt x="2149" y="2194"/>
                    <a:pt x="3223" y="3292"/>
                  </a:cubicBezTo>
                  <a:close/>
                </a:path>
              </a:pathLst>
            </a:custGeom>
            <a:grpFill/>
            <a:ln w="5715" cap="flat">
              <a:noFill/>
              <a:prstDash val="solid"/>
              <a:miter/>
            </a:ln>
          </p:spPr>
          <p:txBody>
            <a:bodyPr rtlCol="0" anchor="ctr"/>
            <a:lstStyle/>
            <a:p>
              <a:endParaRPr lang="zh-CN" altLang="en-US"/>
            </a:p>
          </p:txBody>
        </p:sp>
        <p:sp>
          <p:nvSpPr>
            <p:cNvPr id="2946" name="任意多边形: 形状 2945">
              <a:extLst>
                <a:ext uri="{FF2B5EF4-FFF2-40B4-BE49-F238E27FC236}">
                  <a16:creationId xmlns:a16="http://schemas.microsoft.com/office/drawing/2014/main" id="{B456E27F-462C-E980-D379-85EB51565AC2}"/>
                </a:ext>
              </a:extLst>
            </p:cNvPr>
            <p:cNvSpPr/>
            <p:nvPr/>
          </p:nvSpPr>
          <p:spPr>
            <a:xfrm>
              <a:off x="5284007" y="5024365"/>
              <a:ext cx="1360" cy="1365"/>
            </a:xfrm>
            <a:custGeom>
              <a:avLst/>
              <a:gdLst>
                <a:gd name="connsiteX0" fmla="*/ 1360 w 1360"/>
                <a:gd name="connsiteY0" fmla="*/ 0 h 1365"/>
                <a:gd name="connsiteX1" fmla="*/ 611 w 1360"/>
                <a:gd name="connsiteY1" fmla="*/ 1366 h 1365"/>
                <a:gd name="connsiteX2" fmla="*/ 0 w 1360"/>
                <a:gd name="connsiteY2" fmla="*/ 754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54"/>
                  </a:lnTo>
                  <a:close/>
                </a:path>
              </a:pathLst>
            </a:custGeom>
            <a:grpFill/>
            <a:ln w="5715" cap="flat">
              <a:noFill/>
              <a:prstDash val="solid"/>
              <a:miter/>
            </a:ln>
          </p:spPr>
          <p:txBody>
            <a:bodyPr rtlCol="0" anchor="ctr"/>
            <a:lstStyle/>
            <a:p>
              <a:endParaRPr lang="zh-CN" altLang="en-US"/>
            </a:p>
          </p:txBody>
        </p:sp>
        <p:sp>
          <p:nvSpPr>
            <p:cNvPr id="2947" name="任意多边形: 形状 2946">
              <a:extLst>
                <a:ext uri="{FF2B5EF4-FFF2-40B4-BE49-F238E27FC236}">
                  <a16:creationId xmlns:a16="http://schemas.microsoft.com/office/drawing/2014/main" id="{FAC96F7A-AC42-489D-F4E7-2DEB12BE8948}"/>
                </a:ext>
              </a:extLst>
            </p:cNvPr>
            <p:cNvSpPr/>
            <p:nvPr/>
          </p:nvSpPr>
          <p:spPr>
            <a:xfrm>
              <a:off x="5285367" y="5022946"/>
              <a:ext cx="3286" cy="1418"/>
            </a:xfrm>
            <a:custGeom>
              <a:avLst/>
              <a:gdLst>
                <a:gd name="connsiteX0" fmla="*/ 0 w 3286"/>
                <a:gd name="connsiteY0" fmla="*/ 1419 h 1418"/>
                <a:gd name="connsiteX1" fmla="*/ 3286 w 3286"/>
                <a:gd name="connsiteY1" fmla="*/ 1419 h 1418"/>
                <a:gd name="connsiteX2" fmla="*/ 0 w 3286"/>
                <a:gd name="connsiteY2" fmla="*/ 1419 h 1418"/>
              </a:gdLst>
              <a:ahLst/>
              <a:cxnLst>
                <a:cxn ang="0">
                  <a:pos x="connsiteX0" y="connsiteY0"/>
                </a:cxn>
                <a:cxn ang="0">
                  <a:pos x="connsiteX1" y="connsiteY1"/>
                </a:cxn>
                <a:cxn ang="0">
                  <a:pos x="connsiteX2" y="connsiteY2"/>
                </a:cxn>
              </a:cxnLst>
              <a:rect l="l" t="t" r="r" b="b"/>
              <a:pathLst>
                <a:path w="3286" h="1418">
                  <a:moveTo>
                    <a:pt x="0" y="1419"/>
                  </a:moveTo>
                  <a:cubicBezTo>
                    <a:pt x="1097" y="-473"/>
                    <a:pt x="2194" y="-473"/>
                    <a:pt x="3286" y="1419"/>
                  </a:cubicBezTo>
                  <a:cubicBezTo>
                    <a:pt x="2194" y="1419"/>
                    <a:pt x="1097" y="1419"/>
                    <a:pt x="0" y="1419"/>
                  </a:cubicBezTo>
                  <a:close/>
                </a:path>
              </a:pathLst>
            </a:custGeom>
            <a:grpFill/>
            <a:ln w="5715" cap="flat">
              <a:noFill/>
              <a:prstDash val="solid"/>
              <a:miter/>
            </a:ln>
          </p:spPr>
          <p:txBody>
            <a:bodyPr rtlCol="0" anchor="ctr"/>
            <a:lstStyle/>
            <a:p>
              <a:endParaRPr lang="zh-CN" altLang="en-US"/>
            </a:p>
          </p:txBody>
        </p:sp>
        <p:sp>
          <p:nvSpPr>
            <p:cNvPr id="2948" name="任意多边形: 形状 2947">
              <a:extLst>
                <a:ext uri="{FF2B5EF4-FFF2-40B4-BE49-F238E27FC236}">
                  <a16:creationId xmlns:a16="http://schemas.microsoft.com/office/drawing/2014/main" id="{DB6D2182-9700-E1FF-22C6-C1CE9F226B23}"/>
                </a:ext>
              </a:extLst>
            </p:cNvPr>
            <p:cNvSpPr/>
            <p:nvPr/>
          </p:nvSpPr>
          <p:spPr>
            <a:xfrm>
              <a:off x="5413629" y="5014500"/>
              <a:ext cx="26306" cy="29609"/>
            </a:xfrm>
            <a:custGeom>
              <a:avLst/>
              <a:gdLst>
                <a:gd name="connsiteX0" fmla="*/ 19734 w 26306"/>
                <a:gd name="connsiteY0" fmla="*/ 0 h 29609"/>
                <a:gd name="connsiteX1" fmla="*/ 26306 w 26306"/>
                <a:gd name="connsiteY1" fmla="*/ 6595 h 29609"/>
                <a:gd name="connsiteX2" fmla="*/ 19722 w 26306"/>
                <a:gd name="connsiteY2" fmla="*/ 26318 h 29609"/>
                <a:gd name="connsiteX3" fmla="*/ 19728 w 26306"/>
                <a:gd name="connsiteY3" fmla="*/ 26318 h 29609"/>
                <a:gd name="connsiteX4" fmla="*/ 16442 w 26306"/>
                <a:gd name="connsiteY4" fmla="*/ 29610 h 29609"/>
                <a:gd name="connsiteX5" fmla="*/ 0 w 26306"/>
                <a:gd name="connsiteY5" fmla="*/ 26318 h 29609"/>
                <a:gd name="connsiteX6" fmla="*/ 7418 w 26306"/>
                <a:gd name="connsiteY6" fmla="*/ 16968 h 29609"/>
                <a:gd name="connsiteX7" fmla="*/ 19734 w 26306"/>
                <a:gd name="connsiteY7" fmla="*/ 0 h 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06" h="29609">
                  <a:moveTo>
                    <a:pt x="19734" y="0"/>
                  </a:moveTo>
                  <a:cubicBezTo>
                    <a:pt x="24014" y="114"/>
                    <a:pt x="26197" y="2320"/>
                    <a:pt x="26306" y="6595"/>
                  </a:cubicBezTo>
                  <a:cubicBezTo>
                    <a:pt x="21363" y="12253"/>
                    <a:pt x="30209" y="22512"/>
                    <a:pt x="19722" y="26318"/>
                  </a:cubicBezTo>
                  <a:lnTo>
                    <a:pt x="19728" y="26318"/>
                  </a:lnTo>
                  <a:cubicBezTo>
                    <a:pt x="18671" y="27455"/>
                    <a:pt x="17408" y="28387"/>
                    <a:pt x="16442" y="29610"/>
                  </a:cubicBezTo>
                  <a:cubicBezTo>
                    <a:pt x="11373" y="26455"/>
                    <a:pt x="5772" y="25969"/>
                    <a:pt x="0" y="26318"/>
                  </a:cubicBezTo>
                  <a:cubicBezTo>
                    <a:pt x="309" y="21466"/>
                    <a:pt x="2343" y="17225"/>
                    <a:pt x="7418" y="16968"/>
                  </a:cubicBezTo>
                  <a:cubicBezTo>
                    <a:pt x="19002" y="16385"/>
                    <a:pt x="20397" y="9110"/>
                    <a:pt x="19734" y="0"/>
                  </a:cubicBezTo>
                  <a:close/>
                </a:path>
              </a:pathLst>
            </a:custGeom>
            <a:grpFill/>
            <a:ln w="5715" cap="flat">
              <a:noFill/>
              <a:prstDash val="solid"/>
              <a:miter/>
            </a:ln>
          </p:spPr>
          <p:txBody>
            <a:bodyPr rtlCol="0" anchor="ctr"/>
            <a:lstStyle/>
            <a:p>
              <a:endParaRPr lang="zh-CN" altLang="en-US"/>
            </a:p>
          </p:txBody>
        </p:sp>
        <p:sp>
          <p:nvSpPr>
            <p:cNvPr id="2949" name="任意多边形: 形状 2948">
              <a:extLst>
                <a:ext uri="{FF2B5EF4-FFF2-40B4-BE49-F238E27FC236}">
                  <a16:creationId xmlns:a16="http://schemas.microsoft.com/office/drawing/2014/main" id="{F02E1D73-1CA4-44DA-9814-332CF7B3308F}"/>
                </a:ext>
              </a:extLst>
            </p:cNvPr>
            <p:cNvSpPr/>
            <p:nvPr/>
          </p:nvSpPr>
          <p:spPr>
            <a:xfrm>
              <a:off x="5401970" y="5048357"/>
              <a:ext cx="19510" cy="26459"/>
            </a:xfrm>
            <a:custGeom>
              <a:avLst/>
              <a:gdLst>
                <a:gd name="connsiteX0" fmla="*/ 5075 w 19510"/>
                <a:gd name="connsiteY0" fmla="*/ 25351 h 26459"/>
                <a:gd name="connsiteX1" fmla="*/ 4292 w 19510"/>
                <a:gd name="connsiteY1" fmla="*/ 18962 h 26459"/>
                <a:gd name="connsiteX2" fmla="*/ 2109 w 19510"/>
                <a:gd name="connsiteY2" fmla="*/ 6514 h 26459"/>
                <a:gd name="connsiteX3" fmla="*/ 19511 w 19510"/>
                <a:gd name="connsiteY3" fmla="*/ 11 h 26459"/>
                <a:gd name="connsiteX4" fmla="*/ 8361 w 19510"/>
                <a:gd name="connsiteY4" fmla="*/ 25351 h 26459"/>
                <a:gd name="connsiteX5" fmla="*/ 6715 w 19510"/>
                <a:gd name="connsiteY5" fmla="*/ 26460 h 26459"/>
                <a:gd name="connsiteX6" fmla="*/ 5075 w 19510"/>
                <a:gd name="connsiteY6" fmla="*/ 25351 h 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10" h="26459">
                  <a:moveTo>
                    <a:pt x="5075" y="25351"/>
                  </a:moveTo>
                  <a:cubicBezTo>
                    <a:pt x="4852" y="23202"/>
                    <a:pt x="5200" y="20762"/>
                    <a:pt x="4292" y="18962"/>
                  </a:cubicBezTo>
                  <a:cubicBezTo>
                    <a:pt x="2274" y="14984"/>
                    <a:pt x="-2875" y="12412"/>
                    <a:pt x="2109" y="6514"/>
                  </a:cubicBezTo>
                  <a:cubicBezTo>
                    <a:pt x="7246" y="434"/>
                    <a:pt x="6629" y="-92"/>
                    <a:pt x="19511" y="11"/>
                  </a:cubicBezTo>
                  <a:cubicBezTo>
                    <a:pt x="15630" y="8709"/>
                    <a:pt x="5269" y="14401"/>
                    <a:pt x="8361" y="25351"/>
                  </a:cubicBezTo>
                  <a:cubicBezTo>
                    <a:pt x="7812" y="25723"/>
                    <a:pt x="7264" y="26088"/>
                    <a:pt x="6715" y="26460"/>
                  </a:cubicBezTo>
                  <a:cubicBezTo>
                    <a:pt x="6172" y="26088"/>
                    <a:pt x="5623" y="25717"/>
                    <a:pt x="5075" y="25351"/>
                  </a:cubicBezTo>
                  <a:close/>
                </a:path>
              </a:pathLst>
            </a:custGeom>
            <a:grpFill/>
            <a:ln w="5715" cap="flat">
              <a:noFill/>
              <a:prstDash val="solid"/>
              <a:miter/>
            </a:ln>
          </p:spPr>
          <p:txBody>
            <a:bodyPr rtlCol="0" anchor="ctr"/>
            <a:lstStyle/>
            <a:p>
              <a:endParaRPr lang="zh-CN" altLang="en-US"/>
            </a:p>
          </p:txBody>
        </p:sp>
        <p:sp>
          <p:nvSpPr>
            <p:cNvPr id="2950" name="任意多边形: 形状 2949">
              <a:extLst>
                <a:ext uri="{FF2B5EF4-FFF2-40B4-BE49-F238E27FC236}">
                  <a16:creationId xmlns:a16="http://schemas.microsoft.com/office/drawing/2014/main" id="{0B76A8B6-009F-556E-8286-2243DDB71EEA}"/>
                </a:ext>
              </a:extLst>
            </p:cNvPr>
            <p:cNvSpPr/>
            <p:nvPr/>
          </p:nvSpPr>
          <p:spPr>
            <a:xfrm>
              <a:off x="5412142" y="5063861"/>
              <a:ext cx="18782" cy="23034"/>
            </a:xfrm>
            <a:custGeom>
              <a:avLst/>
              <a:gdLst>
                <a:gd name="connsiteX0" fmla="*/ 17900 w 18782"/>
                <a:gd name="connsiteY0" fmla="*/ 0 h 23034"/>
                <a:gd name="connsiteX1" fmla="*/ 17934 w 18782"/>
                <a:gd name="connsiteY1" fmla="*/ 3269 h 23034"/>
                <a:gd name="connsiteX2" fmla="*/ 1492 w 18782"/>
                <a:gd name="connsiteY2" fmla="*/ 23009 h 23034"/>
                <a:gd name="connsiteX3" fmla="*/ 1475 w 18782"/>
                <a:gd name="connsiteY3" fmla="*/ 22992 h 23034"/>
                <a:gd name="connsiteX4" fmla="*/ 1989 w 18782"/>
                <a:gd name="connsiteY4" fmla="*/ 11521 h 23034"/>
                <a:gd name="connsiteX5" fmla="*/ 1481 w 18782"/>
                <a:gd name="connsiteY5" fmla="*/ 9853 h 23034"/>
                <a:gd name="connsiteX6" fmla="*/ 5378 w 18782"/>
                <a:gd name="connsiteY6" fmla="*/ 4440 h 23034"/>
                <a:gd name="connsiteX7" fmla="*/ 17900 w 18782"/>
                <a:gd name="connsiteY7" fmla="*/ 0 h 23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82" h="23034">
                  <a:moveTo>
                    <a:pt x="17900" y="0"/>
                  </a:moveTo>
                  <a:cubicBezTo>
                    <a:pt x="17917" y="1091"/>
                    <a:pt x="17928" y="2177"/>
                    <a:pt x="17934" y="3269"/>
                  </a:cubicBezTo>
                  <a:cubicBezTo>
                    <a:pt x="21078" y="17037"/>
                    <a:pt x="15460" y="23500"/>
                    <a:pt x="1492" y="23009"/>
                  </a:cubicBezTo>
                  <a:lnTo>
                    <a:pt x="1475" y="22992"/>
                  </a:lnTo>
                  <a:cubicBezTo>
                    <a:pt x="-2131" y="18974"/>
                    <a:pt x="2012" y="15339"/>
                    <a:pt x="1989" y="11521"/>
                  </a:cubicBezTo>
                  <a:cubicBezTo>
                    <a:pt x="1784" y="10979"/>
                    <a:pt x="1635" y="10413"/>
                    <a:pt x="1481" y="9853"/>
                  </a:cubicBezTo>
                  <a:cubicBezTo>
                    <a:pt x="1812" y="7269"/>
                    <a:pt x="2441" y="3480"/>
                    <a:pt x="5378" y="4440"/>
                  </a:cubicBezTo>
                  <a:cubicBezTo>
                    <a:pt x="11179" y="6321"/>
                    <a:pt x="13779" y="1480"/>
                    <a:pt x="17900" y="0"/>
                  </a:cubicBezTo>
                  <a:close/>
                </a:path>
              </a:pathLst>
            </a:custGeom>
            <a:grpFill/>
            <a:ln w="5715" cap="flat">
              <a:noFill/>
              <a:prstDash val="solid"/>
              <a:miter/>
            </a:ln>
          </p:spPr>
          <p:txBody>
            <a:bodyPr rtlCol="0" anchor="ctr"/>
            <a:lstStyle/>
            <a:p>
              <a:endParaRPr lang="zh-CN" altLang="en-US"/>
            </a:p>
          </p:txBody>
        </p:sp>
        <p:sp>
          <p:nvSpPr>
            <p:cNvPr id="2951" name="任意多边形: 形状 2950">
              <a:extLst>
                <a:ext uri="{FF2B5EF4-FFF2-40B4-BE49-F238E27FC236}">
                  <a16:creationId xmlns:a16="http://schemas.microsoft.com/office/drawing/2014/main" id="{B62E418D-4418-A93A-7C4C-549ECFC2C70E}"/>
                </a:ext>
              </a:extLst>
            </p:cNvPr>
            <p:cNvSpPr/>
            <p:nvPr/>
          </p:nvSpPr>
          <p:spPr>
            <a:xfrm>
              <a:off x="5413623" y="5004586"/>
              <a:ext cx="23014" cy="13457"/>
            </a:xfrm>
            <a:custGeom>
              <a:avLst/>
              <a:gdLst>
                <a:gd name="connsiteX0" fmla="*/ 0 w 23014"/>
                <a:gd name="connsiteY0" fmla="*/ 13201 h 13457"/>
                <a:gd name="connsiteX1" fmla="*/ 17 w 23014"/>
                <a:gd name="connsiteY1" fmla="*/ 9898 h 13457"/>
                <a:gd name="connsiteX2" fmla="*/ 23014 w 23014"/>
                <a:gd name="connsiteY2" fmla="*/ 45 h 13457"/>
                <a:gd name="connsiteX3" fmla="*/ 16453 w 23014"/>
                <a:gd name="connsiteY3" fmla="*/ 6640 h 13457"/>
                <a:gd name="connsiteX4" fmla="*/ 0 w 23014"/>
                <a:gd name="connsiteY4" fmla="*/ 13201 h 13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4" h="13457">
                  <a:moveTo>
                    <a:pt x="0" y="13201"/>
                  </a:moveTo>
                  <a:cubicBezTo>
                    <a:pt x="6" y="12098"/>
                    <a:pt x="12" y="10995"/>
                    <a:pt x="17" y="9898"/>
                  </a:cubicBezTo>
                  <a:cubicBezTo>
                    <a:pt x="7498" y="6183"/>
                    <a:pt x="13659" y="-618"/>
                    <a:pt x="23014" y="45"/>
                  </a:cubicBezTo>
                  <a:cubicBezTo>
                    <a:pt x="22911" y="4314"/>
                    <a:pt x="20711" y="6503"/>
                    <a:pt x="16453" y="6640"/>
                  </a:cubicBezTo>
                  <a:cubicBezTo>
                    <a:pt x="11241" y="9515"/>
                    <a:pt x="6938" y="14664"/>
                    <a:pt x="0" y="13201"/>
                  </a:cubicBezTo>
                  <a:close/>
                </a:path>
              </a:pathLst>
            </a:custGeom>
            <a:grpFill/>
            <a:ln w="5715" cap="flat">
              <a:noFill/>
              <a:prstDash val="solid"/>
              <a:miter/>
            </a:ln>
          </p:spPr>
          <p:txBody>
            <a:bodyPr rtlCol="0" anchor="ctr"/>
            <a:lstStyle/>
            <a:p>
              <a:endParaRPr lang="zh-CN" altLang="en-US"/>
            </a:p>
          </p:txBody>
        </p:sp>
        <p:sp>
          <p:nvSpPr>
            <p:cNvPr id="2952" name="任意多边形: 形状 2951">
              <a:extLst>
                <a:ext uri="{FF2B5EF4-FFF2-40B4-BE49-F238E27FC236}">
                  <a16:creationId xmlns:a16="http://schemas.microsoft.com/office/drawing/2014/main" id="{4647C621-B717-FEA1-8198-82967F526629}"/>
                </a:ext>
              </a:extLst>
            </p:cNvPr>
            <p:cNvSpPr/>
            <p:nvPr/>
          </p:nvSpPr>
          <p:spPr>
            <a:xfrm>
              <a:off x="5374161" y="5054003"/>
              <a:ext cx="2501" cy="6549"/>
            </a:xfrm>
            <a:custGeom>
              <a:avLst/>
              <a:gdLst>
                <a:gd name="connsiteX0" fmla="*/ 0 w 2501"/>
                <a:gd name="connsiteY0" fmla="*/ 6549 h 6549"/>
                <a:gd name="connsiteX1" fmla="*/ 23 w 2501"/>
                <a:gd name="connsiteY1" fmla="*/ 0 h 6549"/>
                <a:gd name="connsiteX2" fmla="*/ 0 w 2501"/>
                <a:gd name="connsiteY2" fmla="*/ 6549 h 6549"/>
              </a:gdLst>
              <a:ahLst/>
              <a:cxnLst>
                <a:cxn ang="0">
                  <a:pos x="connsiteX0" y="connsiteY0"/>
                </a:cxn>
                <a:cxn ang="0">
                  <a:pos x="connsiteX1" y="connsiteY1"/>
                </a:cxn>
                <a:cxn ang="0">
                  <a:pos x="connsiteX2" y="connsiteY2"/>
                </a:cxn>
              </a:cxnLst>
              <a:rect l="l" t="t" r="r" b="b"/>
              <a:pathLst>
                <a:path w="2501" h="6549">
                  <a:moveTo>
                    <a:pt x="0" y="6549"/>
                  </a:moveTo>
                  <a:cubicBezTo>
                    <a:pt x="6" y="4366"/>
                    <a:pt x="12" y="2183"/>
                    <a:pt x="23" y="0"/>
                  </a:cubicBezTo>
                  <a:cubicBezTo>
                    <a:pt x="3366" y="2194"/>
                    <a:pt x="3298" y="4378"/>
                    <a:pt x="0" y="6549"/>
                  </a:cubicBezTo>
                  <a:close/>
                </a:path>
              </a:pathLst>
            </a:custGeom>
            <a:grpFill/>
            <a:ln w="5715" cap="flat">
              <a:noFill/>
              <a:prstDash val="solid"/>
              <a:miter/>
            </a:ln>
          </p:spPr>
          <p:txBody>
            <a:bodyPr rtlCol="0" anchor="ctr"/>
            <a:lstStyle/>
            <a:p>
              <a:endParaRPr lang="zh-CN" altLang="en-US"/>
            </a:p>
          </p:txBody>
        </p:sp>
        <p:sp>
          <p:nvSpPr>
            <p:cNvPr id="2953" name="任意多边形: 形状 2952">
              <a:extLst>
                <a:ext uri="{FF2B5EF4-FFF2-40B4-BE49-F238E27FC236}">
                  <a16:creationId xmlns:a16="http://schemas.microsoft.com/office/drawing/2014/main" id="{5D49DEA1-C7BF-2CE3-08E5-0C5F69C0D3E6}"/>
                </a:ext>
              </a:extLst>
            </p:cNvPr>
            <p:cNvSpPr/>
            <p:nvPr/>
          </p:nvSpPr>
          <p:spPr>
            <a:xfrm>
              <a:off x="5370869" y="5060552"/>
              <a:ext cx="3286" cy="6577"/>
            </a:xfrm>
            <a:custGeom>
              <a:avLst/>
              <a:gdLst>
                <a:gd name="connsiteX0" fmla="*/ 0 w 3286"/>
                <a:gd name="connsiteY0" fmla="*/ 6578 h 6577"/>
                <a:gd name="connsiteX1" fmla="*/ 6 w 3286"/>
                <a:gd name="connsiteY1" fmla="*/ 0 h 6577"/>
                <a:gd name="connsiteX2" fmla="*/ 3286 w 3286"/>
                <a:gd name="connsiteY2" fmla="*/ 0 h 6577"/>
                <a:gd name="connsiteX3" fmla="*/ 0 w 3286"/>
                <a:gd name="connsiteY3" fmla="*/ 6578 h 6577"/>
              </a:gdLst>
              <a:ahLst/>
              <a:cxnLst>
                <a:cxn ang="0">
                  <a:pos x="connsiteX0" y="connsiteY0"/>
                </a:cxn>
                <a:cxn ang="0">
                  <a:pos x="connsiteX1" y="connsiteY1"/>
                </a:cxn>
                <a:cxn ang="0">
                  <a:pos x="connsiteX2" y="connsiteY2"/>
                </a:cxn>
                <a:cxn ang="0">
                  <a:pos x="connsiteX3" y="connsiteY3"/>
                </a:cxn>
              </a:cxnLst>
              <a:rect l="l" t="t" r="r" b="b"/>
              <a:pathLst>
                <a:path w="3286" h="6577">
                  <a:moveTo>
                    <a:pt x="0" y="6578"/>
                  </a:moveTo>
                  <a:cubicBezTo>
                    <a:pt x="0" y="4383"/>
                    <a:pt x="6" y="2194"/>
                    <a:pt x="6" y="0"/>
                  </a:cubicBezTo>
                  <a:cubicBezTo>
                    <a:pt x="1097" y="0"/>
                    <a:pt x="2195" y="0"/>
                    <a:pt x="3286" y="0"/>
                  </a:cubicBezTo>
                  <a:cubicBezTo>
                    <a:pt x="3212" y="2697"/>
                    <a:pt x="2657" y="5166"/>
                    <a:pt x="0" y="6578"/>
                  </a:cubicBezTo>
                  <a:close/>
                </a:path>
              </a:pathLst>
            </a:custGeom>
            <a:grpFill/>
            <a:ln w="5715" cap="flat">
              <a:noFill/>
              <a:prstDash val="solid"/>
              <a:miter/>
            </a:ln>
          </p:spPr>
          <p:txBody>
            <a:bodyPr rtlCol="0" anchor="ctr"/>
            <a:lstStyle/>
            <a:p>
              <a:endParaRPr lang="zh-CN" altLang="en-US"/>
            </a:p>
          </p:txBody>
        </p:sp>
        <p:sp>
          <p:nvSpPr>
            <p:cNvPr id="2954" name="任意多边形: 形状 2953">
              <a:extLst>
                <a:ext uri="{FF2B5EF4-FFF2-40B4-BE49-F238E27FC236}">
                  <a16:creationId xmlns:a16="http://schemas.microsoft.com/office/drawing/2014/main" id="{910B0B88-1253-57C0-6410-9388CE2B51BA}"/>
                </a:ext>
              </a:extLst>
            </p:cNvPr>
            <p:cNvSpPr/>
            <p:nvPr/>
          </p:nvSpPr>
          <p:spPr>
            <a:xfrm>
              <a:off x="5410120" y="5073708"/>
              <a:ext cx="3712" cy="3417"/>
            </a:xfrm>
            <a:custGeom>
              <a:avLst/>
              <a:gdLst>
                <a:gd name="connsiteX0" fmla="*/ 211 w 3712"/>
                <a:gd name="connsiteY0" fmla="*/ 0 h 3417"/>
                <a:gd name="connsiteX1" fmla="*/ 3503 w 3712"/>
                <a:gd name="connsiteY1" fmla="*/ 0 h 3417"/>
                <a:gd name="connsiteX2" fmla="*/ 1852 w 3712"/>
                <a:gd name="connsiteY2" fmla="*/ 3417 h 3417"/>
                <a:gd name="connsiteX3" fmla="*/ 211 w 3712"/>
                <a:gd name="connsiteY3" fmla="*/ 0 h 3417"/>
              </a:gdLst>
              <a:ahLst/>
              <a:cxnLst>
                <a:cxn ang="0">
                  <a:pos x="connsiteX0" y="connsiteY0"/>
                </a:cxn>
                <a:cxn ang="0">
                  <a:pos x="connsiteX1" y="connsiteY1"/>
                </a:cxn>
                <a:cxn ang="0">
                  <a:pos x="connsiteX2" y="connsiteY2"/>
                </a:cxn>
                <a:cxn ang="0">
                  <a:pos x="connsiteX3" y="connsiteY3"/>
                </a:cxn>
              </a:cxnLst>
              <a:rect l="l" t="t" r="r" b="b"/>
              <a:pathLst>
                <a:path w="3712" h="3417">
                  <a:moveTo>
                    <a:pt x="211" y="0"/>
                  </a:moveTo>
                  <a:cubicBezTo>
                    <a:pt x="1309" y="0"/>
                    <a:pt x="2406" y="0"/>
                    <a:pt x="3503" y="0"/>
                  </a:cubicBezTo>
                  <a:cubicBezTo>
                    <a:pt x="4075" y="1709"/>
                    <a:pt x="3463" y="3417"/>
                    <a:pt x="1852" y="3417"/>
                  </a:cubicBezTo>
                  <a:cubicBezTo>
                    <a:pt x="240" y="3412"/>
                    <a:pt x="-360" y="1703"/>
                    <a:pt x="211" y="0"/>
                  </a:cubicBezTo>
                  <a:close/>
                </a:path>
              </a:pathLst>
            </a:custGeom>
            <a:grpFill/>
            <a:ln w="5715" cap="flat">
              <a:noFill/>
              <a:prstDash val="solid"/>
              <a:miter/>
            </a:ln>
          </p:spPr>
          <p:txBody>
            <a:bodyPr rtlCol="0" anchor="ctr"/>
            <a:lstStyle/>
            <a:p>
              <a:endParaRPr lang="zh-CN" altLang="en-US"/>
            </a:p>
          </p:txBody>
        </p:sp>
        <p:sp>
          <p:nvSpPr>
            <p:cNvPr id="2955" name="任意多边形: 形状 2954">
              <a:extLst>
                <a:ext uri="{FF2B5EF4-FFF2-40B4-BE49-F238E27FC236}">
                  <a16:creationId xmlns:a16="http://schemas.microsoft.com/office/drawing/2014/main" id="{C4C05BDE-976E-5262-FD6D-AA3D7FC56D9A}"/>
                </a:ext>
              </a:extLst>
            </p:cNvPr>
            <p:cNvSpPr/>
            <p:nvPr/>
          </p:nvSpPr>
          <p:spPr>
            <a:xfrm>
              <a:off x="5412257" y="5040812"/>
              <a:ext cx="1365" cy="1365"/>
            </a:xfrm>
            <a:custGeom>
              <a:avLst/>
              <a:gdLst>
                <a:gd name="connsiteX0" fmla="*/ 1366 w 1365"/>
                <a:gd name="connsiteY0" fmla="*/ 0 h 1365"/>
                <a:gd name="connsiteX1" fmla="*/ 612 w 1365"/>
                <a:gd name="connsiteY1" fmla="*/ 1366 h 1365"/>
                <a:gd name="connsiteX2" fmla="*/ 0 w 1365"/>
                <a:gd name="connsiteY2" fmla="*/ 754 h 1365"/>
              </a:gdLst>
              <a:ahLst/>
              <a:cxnLst>
                <a:cxn ang="0">
                  <a:pos x="connsiteX0" y="connsiteY0"/>
                </a:cxn>
                <a:cxn ang="0">
                  <a:pos x="connsiteX1" y="connsiteY1"/>
                </a:cxn>
                <a:cxn ang="0">
                  <a:pos x="connsiteX2" y="connsiteY2"/>
                </a:cxn>
              </a:cxnLst>
              <a:rect l="l" t="t" r="r" b="b"/>
              <a:pathLst>
                <a:path w="1365" h="1365">
                  <a:moveTo>
                    <a:pt x="1366" y="0"/>
                  </a:moveTo>
                  <a:lnTo>
                    <a:pt x="612" y="1366"/>
                  </a:lnTo>
                  <a:lnTo>
                    <a:pt x="0" y="754"/>
                  </a:lnTo>
                  <a:close/>
                </a:path>
              </a:pathLst>
            </a:custGeom>
            <a:grpFill/>
            <a:ln w="5715" cap="flat">
              <a:noFill/>
              <a:prstDash val="solid"/>
              <a:miter/>
            </a:ln>
          </p:spPr>
          <p:txBody>
            <a:bodyPr rtlCol="0" anchor="ctr"/>
            <a:lstStyle/>
            <a:p>
              <a:endParaRPr lang="zh-CN" altLang="en-US"/>
            </a:p>
          </p:txBody>
        </p:sp>
        <p:sp>
          <p:nvSpPr>
            <p:cNvPr id="2956" name="任意多边形: 形状 2955">
              <a:extLst>
                <a:ext uri="{FF2B5EF4-FFF2-40B4-BE49-F238E27FC236}">
                  <a16:creationId xmlns:a16="http://schemas.microsoft.com/office/drawing/2014/main" id="{E996F23F-9E6F-069A-1F38-674848EE0D68}"/>
                </a:ext>
              </a:extLst>
            </p:cNvPr>
            <p:cNvSpPr/>
            <p:nvPr/>
          </p:nvSpPr>
          <p:spPr>
            <a:xfrm>
              <a:off x="5213364" y="5129595"/>
              <a:ext cx="9658" cy="15738"/>
            </a:xfrm>
            <a:custGeom>
              <a:avLst/>
              <a:gdLst>
                <a:gd name="connsiteX0" fmla="*/ 6212 w 9658"/>
                <a:gd name="connsiteY0" fmla="*/ 0 h 15738"/>
                <a:gd name="connsiteX1" fmla="*/ 0 w 9658"/>
                <a:gd name="connsiteY1" fmla="*/ 15739 h 15738"/>
                <a:gd name="connsiteX2" fmla="*/ 6218 w 9658"/>
                <a:gd name="connsiteY2" fmla="*/ 17 h 15738"/>
                <a:gd name="connsiteX3" fmla="*/ 6212 w 9658"/>
                <a:gd name="connsiteY3" fmla="*/ 0 h 15738"/>
              </a:gdLst>
              <a:ahLst/>
              <a:cxnLst>
                <a:cxn ang="0">
                  <a:pos x="connsiteX0" y="connsiteY0"/>
                </a:cxn>
                <a:cxn ang="0">
                  <a:pos x="connsiteX1" y="connsiteY1"/>
                </a:cxn>
                <a:cxn ang="0">
                  <a:pos x="connsiteX2" y="connsiteY2"/>
                </a:cxn>
                <a:cxn ang="0">
                  <a:pos x="connsiteX3" y="connsiteY3"/>
                </a:cxn>
              </a:cxnLst>
              <a:rect l="l" t="t" r="r" b="b"/>
              <a:pathLst>
                <a:path w="9658" h="15738">
                  <a:moveTo>
                    <a:pt x="6212" y="0"/>
                  </a:moveTo>
                  <a:cubicBezTo>
                    <a:pt x="12641" y="8252"/>
                    <a:pt x="9795" y="13224"/>
                    <a:pt x="0" y="15739"/>
                  </a:cubicBezTo>
                  <a:cubicBezTo>
                    <a:pt x="2920" y="10801"/>
                    <a:pt x="7944" y="6601"/>
                    <a:pt x="6218" y="17"/>
                  </a:cubicBezTo>
                  <a:cubicBezTo>
                    <a:pt x="6218" y="17"/>
                    <a:pt x="6212" y="0"/>
                    <a:pt x="6212" y="0"/>
                  </a:cubicBezTo>
                  <a:close/>
                </a:path>
              </a:pathLst>
            </a:custGeom>
            <a:grpFill/>
            <a:ln w="5715" cap="flat">
              <a:noFill/>
              <a:prstDash val="solid"/>
              <a:miter/>
            </a:ln>
          </p:spPr>
          <p:txBody>
            <a:bodyPr rtlCol="0" anchor="ctr"/>
            <a:lstStyle/>
            <a:p>
              <a:endParaRPr lang="zh-CN" altLang="en-US"/>
            </a:p>
          </p:txBody>
        </p:sp>
        <p:sp>
          <p:nvSpPr>
            <p:cNvPr id="2957" name="任意多边形: 形状 2956">
              <a:extLst>
                <a:ext uri="{FF2B5EF4-FFF2-40B4-BE49-F238E27FC236}">
                  <a16:creationId xmlns:a16="http://schemas.microsoft.com/office/drawing/2014/main" id="{60A4200E-E6B9-72A2-0FE4-26222C75313F}"/>
                </a:ext>
              </a:extLst>
            </p:cNvPr>
            <p:cNvSpPr/>
            <p:nvPr/>
          </p:nvSpPr>
          <p:spPr>
            <a:xfrm>
              <a:off x="5195324" y="5149305"/>
              <a:ext cx="4427" cy="6584"/>
            </a:xfrm>
            <a:custGeom>
              <a:avLst/>
              <a:gdLst>
                <a:gd name="connsiteX0" fmla="*/ 1198 w 4427"/>
                <a:gd name="connsiteY0" fmla="*/ 6585 h 6584"/>
                <a:gd name="connsiteX1" fmla="*/ 4427 w 4427"/>
                <a:gd name="connsiteY1" fmla="*/ 1 h 6584"/>
                <a:gd name="connsiteX2" fmla="*/ 1198 w 4427"/>
                <a:gd name="connsiteY2" fmla="*/ 6585 h 6584"/>
              </a:gdLst>
              <a:ahLst/>
              <a:cxnLst>
                <a:cxn ang="0">
                  <a:pos x="connsiteX0" y="connsiteY0"/>
                </a:cxn>
                <a:cxn ang="0">
                  <a:pos x="connsiteX1" y="connsiteY1"/>
                </a:cxn>
                <a:cxn ang="0">
                  <a:pos x="connsiteX2" y="connsiteY2"/>
                </a:cxn>
              </a:cxnLst>
              <a:rect l="l" t="t" r="r" b="b"/>
              <a:pathLst>
                <a:path w="4427" h="6584">
                  <a:moveTo>
                    <a:pt x="1198" y="6585"/>
                  </a:moveTo>
                  <a:cubicBezTo>
                    <a:pt x="-420" y="3070"/>
                    <a:pt x="-1248" y="-62"/>
                    <a:pt x="4427" y="1"/>
                  </a:cubicBezTo>
                  <a:cubicBezTo>
                    <a:pt x="4450" y="2738"/>
                    <a:pt x="3924" y="5202"/>
                    <a:pt x="1198" y="6585"/>
                  </a:cubicBezTo>
                  <a:close/>
                </a:path>
              </a:pathLst>
            </a:custGeom>
            <a:grpFill/>
            <a:ln w="5715" cap="flat">
              <a:noFill/>
              <a:prstDash val="solid"/>
              <a:miter/>
            </a:ln>
          </p:spPr>
          <p:txBody>
            <a:bodyPr rtlCol="0" anchor="ctr"/>
            <a:lstStyle/>
            <a:p>
              <a:endParaRPr lang="zh-CN" altLang="en-US"/>
            </a:p>
          </p:txBody>
        </p:sp>
        <p:sp>
          <p:nvSpPr>
            <p:cNvPr id="2958" name="任意多边形: 形状 2957">
              <a:extLst>
                <a:ext uri="{FF2B5EF4-FFF2-40B4-BE49-F238E27FC236}">
                  <a16:creationId xmlns:a16="http://schemas.microsoft.com/office/drawing/2014/main" id="{DE99646C-9805-DE20-5F4A-11C7B2608D75}"/>
                </a:ext>
              </a:extLst>
            </p:cNvPr>
            <p:cNvSpPr/>
            <p:nvPr/>
          </p:nvSpPr>
          <p:spPr>
            <a:xfrm>
              <a:off x="5219593" y="5151283"/>
              <a:ext cx="1371" cy="1371"/>
            </a:xfrm>
            <a:custGeom>
              <a:avLst/>
              <a:gdLst>
                <a:gd name="connsiteX0" fmla="*/ 0 w 1371"/>
                <a:gd name="connsiteY0" fmla="*/ 1372 h 1371"/>
                <a:gd name="connsiteX1" fmla="*/ 754 w 1371"/>
                <a:gd name="connsiteY1" fmla="*/ 0 h 1371"/>
                <a:gd name="connsiteX2" fmla="*/ 1372 w 1371"/>
                <a:gd name="connsiteY2" fmla="*/ 611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1"/>
                  </a:lnTo>
                  <a:close/>
                </a:path>
              </a:pathLst>
            </a:custGeom>
            <a:grpFill/>
            <a:ln w="5715" cap="flat">
              <a:noFill/>
              <a:prstDash val="solid"/>
              <a:miter/>
            </a:ln>
          </p:spPr>
          <p:txBody>
            <a:bodyPr rtlCol="0" anchor="ctr"/>
            <a:lstStyle/>
            <a:p>
              <a:endParaRPr lang="zh-CN" altLang="en-US"/>
            </a:p>
          </p:txBody>
        </p:sp>
        <p:sp>
          <p:nvSpPr>
            <p:cNvPr id="2959" name="任意多边形: 形状 2958">
              <a:extLst>
                <a:ext uri="{FF2B5EF4-FFF2-40B4-BE49-F238E27FC236}">
                  <a16:creationId xmlns:a16="http://schemas.microsoft.com/office/drawing/2014/main" id="{FB64EC63-9749-74EC-C14C-A1EFFB7B86C5}"/>
                </a:ext>
              </a:extLst>
            </p:cNvPr>
            <p:cNvSpPr/>
            <p:nvPr/>
          </p:nvSpPr>
          <p:spPr>
            <a:xfrm>
              <a:off x="5250245" y="5178984"/>
              <a:ext cx="18691" cy="12836"/>
            </a:xfrm>
            <a:custGeom>
              <a:avLst/>
              <a:gdLst>
                <a:gd name="connsiteX0" fmla="*/ 2238 w 18691"/>
                <a:gd name="connsiteY0" fmla="*/ 3275 h 12836"/>
                <a:gd name="connsiteX1" fmla="*/ 8793 w 18691"/>
                <a:gd name="connsiteY1" fmla="*/ 0 h 12836"/>
                <a:gd name="connsiteX2" fmla="*/ 18691 w 18691"/>
                <a:gd name="connsiteY2" fmla="*/ 3292 h 12836"/>
                <a:gd name="connsiteX3" fmla="*/ 7581 w 18691"/>
                <a:gd name="connsiteY3" fmla="*/ 11910 h 12836"/>
                <a:gd name="connsiteX4" fmla="*/ 512 w 18691"/>
                <a:gd name="connsiteY4" fmla="*/ 10756 h 12836"/>
                <a:gd name="connsiteX5" fmla="*/ 2238 w 18691"/>
                <a:gd name="connsiteY5" fmla="*/ 3275 h 12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91" h="12836">
                  <a:moveTo>
                    <a:pt x="2238" y="3275"/>
                  </a:moveTo>
                  <a:cubicBezTo>
                    <a:pt x="5810" y="4955"/>
                    <a:pt x="8964" y="5812"/>
                    <a:pt x="8793" y="0"/>
                  </a:cubicBezTo>
                  <a:cubicBezTo>
                    <a:pt x="11553" y="2715"/>
                    <a:pt x="16148" y="-86"/>
                    <a:pt x="18691" y="3292"/>
                  </a:cubicBezTo>
                  <a:cubicBezTo>
                    <a:pt x="16708" y="8378"/>
                    <a:pt x="11902" y="9864"/>
                    <a:pt x="7581" y="11910"/>
                  </a:cubicBezTo>
                  <a:cubicBezTo>
                    <a:pt x="5038" y="13116"/>
                    <a:pt x="2169" y="13522"/>
                    <a:pt x="512" y="10756"/>
                  </a:cubicBezTo>
                  <a:cubicBezTo>
                    <a:pt x="-1111" y="8041"/>
                    <a:pt x="1586" y="5772"/>
                    <a:pt x="2238" y="3275"/>
                  </a:cubicBezTo>
                  <a:close/>
                </a:path>
              </a:pathLst>
            </a:custGeom>
            <a:grpFill/>
            <a:ln w="5715" cap="flat">
              <a:noFill/>
              <a:prstDash val="solid"/>
              <a:miter/>
            </a:ln>
          </p:spPr>
          <p:txBody>
            <a:bodyPr rtlCol="0" anchor="ctr"/>
            <a:lstStyle/>
            <a:p>
              <a:endParaRPr lang="zh-CN" altLang="en-US"/>
            </a:p>
          </p:txBody>
        </p:sp>
        <p:sp>
          <p:nvSpPr>
            <p:cNvPr id="2960" name="任意多边形: 形状 2959">
              <a:extLst>
                <a:ext uri="{FF2B5EF4-FFF2-40B4-BE49-F238E27FC236}">
                  <a16:creationId xmlns:a16="http://schemas.microsoft.com/office/drawing/2014/main" id="{8AF602E8-080E-DF8B-61DE-5DF4A204CB88}"/>
                </a:ext>
              </a:extLst>
            </p:cNvPr>
            <p:cNvSpPr/>
            <p:nvPr/>
          </p:nvSpPr>
          <p:spPr>
            <a:xfrm>
              <a:off x="5274080" y="5185545"/>
              <a:ext cx="1428" cy="1315"/>
            </a:xfrm>
            <a:custGeom>
              <a:avLst/>
              <a:gdLst>
                <a:gd name="connsiteX0" fmla="*/ 1428 w 1428"/>
                <a:gd name="connsiteY0" fmla="*/ 17 h 1315"/>
                <a:gd name="connsiteX1" fmla="*/ 674 w 1428"/>
                <a:gd name="connsiteY1" fmla="*/ 1314 h 1315"/>
                <a:gd name="connsiteX2" fmla="*/ 1411 w 1428"/>
                <a:gd name="connsiteY2" fmla="*/ 0 h 1315"/>
                <a:gd name="connsiteX3" fmla="*/ 1428 w 1428"/>
                <a:gd name="connsiteY3" fmla="*/ 17 h 1315"/>
              </a:gdLst>
              <a:ahLst/>
              <a:cxnLst>
                <a:cxn ang="0">
                  <a:pos x="connsiteX0" y="connsiteY0"/>
                </a:cxn>
                <a:cxn ang="0">
                  <a:pos x="connsiteX1" y="connsiteY1"/>
                </a:cxn>
                <a:cxn ang="0">
                  <a:pos x="connsiteX2" y="connsiteY2"/>
                </a:cxn>
                <a:cxn ang="0">
                  <a:pos x="connsiteX3" y="connsiteY3"/>
                </a:cxn>
              </a:cxnLst>
              <a:rect l="l" t="t" r="r" b="b"/>
              <a:pathLst>
                <a:path w="1428" h="1315">
                  <a:moveTo>
                    <a:pt x="1428" y="17"/>
                  </a:moveTo>
                  <a:cubicBezTo>
                    <a:pt x="1171" y="474"/>
                    <a:pt x="822" y="1349"/>
                    <a:pt x="674" y="1314"/>
                  </a:cubicBezTo>
                  <a:cubicBezTo>
                    <a:pt x="-435" y="1063"/>
                    <a:pt x="-166" y="543"/>
                    <a:pt x="1411" y="0"/>
                  </a:cubicBezTo>
                  <a:lnTo>
                    <a:pt x="1428" y="17"/>
                  </a:lnTo>
                  <a:close/>
                </a:path>
              </a:pathLst>
            </a:custGeom>
            <a:grpFill/>
            <a:ln w="5715" cap="flat">
              <a:noFill/>
              <a:prstDash val="solid"/>
              <a:miter/>
            </a:ln>
          </p:spPr>
          <p:txBody>
            <a:bodyPr rtlCol="0" anchor="ctr"/>
            <a:lstStyle/>
            <a:p>
              <a:endParaRPr lang="zh-CN" altLang="en-US"/>
            </a:p>
          </p:txBody>
        </p:sp>
        <p:sp>
          <p:nvSpPr>
            <p:cNvPr id="2961" name="任意多边形: 形状 2960">
              <a:extLst>
                <a:ext uri="{FF2B5EF4-FFF2-40B4-BE49-F238E27FC236}">
                  <a16:creationId xmlns:a16="http://schemas.microsoft.com/office/drawing/2014/main" id="{156C8AD8-28F3-4B16-7D15-7469C92BA8FD}"/>
                </a:ext>
              </a:extLst>
            </p:cNvPr>
            <p:cNvSpPr/>
            <p:nvPr/>
          </p:nvSpPr>
          <p:spPr>
            <a:xfrm>
              <a:off x="5267570" y="5233528"/>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2962" name="任意多边形: 形状 2961">
              <a:extLst>
                <a:ext uri="{FF2B5EF4-FFF2-40B4-BE49-F238E27FC236}">
                  <a16:creationId xmlns:a16="http://schemas.microsoft.com/office/drawing/2014/main" id="{E40098B1-15F8-D555-D90A-D9B326603D35}"/>
                </a:ext>
              </a:extLst>
            </p:cNvPr>
            <p:cNvSpPr/>
            <p:nvPr/>
          </p:nvSpPr>
          <p:spPr>
            <a:xfrm>
              <a:off x="5268919" y="5234888"/>
              <a:ext cx="3291" cy="1673"/>
            </a:xfrm>
            <a:custGeom>
              <a:avLst/>
              <a:gdLst>
                <a:gd name="connsiteX0" fmla="*/ 3292 w 3291"/>
                <a:gd name="connsiteY0" fmla="*/ 0 h 1673"/>
                <a:gd name="connsiteX1" fmla="*/ 0 w 3291"/>
                <a:gd name="connsiteY1" fmla="*/ 0 h 1673"/>
                <a:gd name="connsiteX2" fmla="*/ 3292 w 3291"/>
                <a:gd name="connsiteY2" fmla="*/ 0 h 1673"/>
              </a:gdLst>
              <a:ahLst/>
              <a:cxnLst>
                <a:cxn ang="0">
                  <a:pos x="connsiteX0" y="connsiteY0"/>
                </a:cxn>
                <a:cxn ang="0">
                  <a:pos x="connsiteX1" y="connsiteY1"/>
                </a:cxn>
                <a:cxn ang="0">
                  <a:pos x="connsiteX2" y="connsiteY2"/>
                </a:cxn>
              </a:cxnLst>
              <a:rect l="l" t="t" r="r" b="b"/>
              <a:pathLst>
                <a:path w="3291" h="1673">
                  <a:moveTo>
                    <a:pt x="3292" y="0"/>
                  </a:moveTo>
                  <a:cubicBezTo>
                    <a:pt x="2195" y="2229"/>
                    <a:pt x="1097" y="2235"/>
                    <a:pt x="0" y="0"/>
                  </a:cubicBezTo>
                  <a:cubicBezTo>
                    <a:pt x="1103" y="0"/>
                    <a:pt x="2200" y="0"/>
                    <a:pt x="3292" y="0"/>
                  </a:cubicBezTo>
                  <a:close/>
                </a:path>
              </a:pathLst>
            </a:custGeom>
            <a:grpFill/>
            <a:ln w="5715" cap="flat">
              <a:noFill/>
              <a:prstDash val="solid"/>
              <a:miter/>
            </a:ln>
          </p:spPr>
          <p:txBody>
            <a:bodyPr rtlCol="0" anchor="ctr"/>
            <a:lstStyle/>
            <a:p>
              <a:endParaRPr lang="zh-CN" altLang="en-US"/>
            </a:p>
          </p:txBody>
        </p:sp>
        <p:sp>
          <p:nvSpPr>
            <p:cNvPr id="2963" name="任意多边形: 形状 2962">
              <a:extLst>
                <a:ext uri="{FF2B5EF4-FFF2-40B4-BE49-F238E27FC236}">
                  <a16:creationId xmlns:a16="http://schemas.microsoft.com/office/drawing/2014/main" id="{A70A4B82-8516-8953-CB0B-FEAFC87B0609}"/>
                </a:ext>
              </a:extLst>
            </p:cNvPr>
            <p:cNvSpPr/>
            <p:nvPr/>
          </p:nvSpPr>
          <p:spPr>
            <a:xfrm>
              <a:off x="5297117" y="5142751"/>
              <a:ext cx="11570" cy="13178"/>
            </a:xfrm>
            <a:custGeom>
              <a:avLst/>
              <a:gdLst>
                <a:gd name="connsiteX0" fmla="*/ 11247 w 11570"/>
                <a:gd name="connsiteY0" fmla="*/ 0 h 13178"/>
                <a:gd name="connsiteX1" fmla="*/ 1371 w 11570"/>
                <a:gd name="connsiteY1" fmla="*/ 13179 h 13178"/>
                <a:gd name="connsiteX2" fmla="*/ 1377 w 11570"/>
                <a:gd name="connsiteY2" fmla="*/ 9933 h 13178"/>
                <a:gd name="connsiteX3" fmla="*/ 1405 w 11570"/>
                <a:gd name="connsiteY3" fmla="*/ 3320 h 13178"/>
                <a:gd name="connsiteX4" fmla="*/ 4652 w 11570"/>
                <a:gd name="connsiteY4" fmla="*/ 3286 h 13178"/>
                <a:gd name="connsiteX5" fmla="*/ 7989 w 11570"/>
                <a:gd name="connsiteY5" fmla="*/ 46 h 13178"/>
                <a:gd name="connsiteX6" fmla="*/ 11247 w 11570"/>
                <a:gd name="connsiteY6" fmla="*/ 0 h 1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70" h="13178">
                  <a:moveTo>
                    <a:pt x="11247" y="0"/>
                  </a:moveTo>
                  <a:cubicBezTo>
                    <a:pt x="13373" y="8453"/>
                    <a:pt x="4469" y="8641"/>
                    <a:pt x="1371" y="13179"/>
                  </a:cubicBezTo>
                  <a:cubicBezTo>
                    <a:pt x="1371" y="12099"/>
                    <a:pt x="1371" y="11013"/>
                    <a:pt x="1377" y="9933"/>
                  </a:cubicBezTo>
                  <a:cubicBezTo>
                    <a:pt x="-498" y="7721"/>
                    <a:pt x="-429" y="5515"/>
                    <a:pt x="1405" y="3320"/>
                  </a:cubicBezTo>
                  <a:cubicBezTo>
                    <a:pt x="2486" y="3286"/>
                    <a:pt x="3566" y="3275"/>
                    <a:pt x="4652" y="3286"/>
                  </a:cubicBezTo>
                  <a:cubicBezTo>
                    <a:pt x="5669" y="2109"/>
                    <a:pt x="7115" y="1372"/>
                    <a:pt x="7989" y="46"/>
                  </a:cubicBezTo>
                  <a:cubicBezTo>
                    <a:pt x="9069" y="23"/>
                    <a:pt x="10161" y="6"/>
                    <a:pt x="11247" y="0"/>
                  </a:cubicBezTo>
                  <a:close/>
                </a:path>
              </a:pathLst>
            </a:custGeom>
            <a:grpFill/>
            <a:ln w="5715" cap="flat">
              <a:noFill/>
              <a:prstDash val="solid"/>
              <a:miter/>
            </a:ln>
          </p:spPr>
          <p:txBody>
            <a:bodyPr rtlCol="0" anchor="ctr"/>
            <a:lstStyle/>
            <a:p>
              <a:endParaRPr lang="zh-CN" altLang="en-US"/>
            </a:p>
          </p:txBody>
        </p:sp>
        <p:sp>
          <p:nvSpPr>
            <p:cNvPr id="2964" name="任意多边形: 形状 2963">
              <a:extLst>
                <a:ext uri="{FF2B5EF4-FFF2-40B4-BE49-F238E27FC236}">
                  <a16:creationId xmlns:a16="http://schemas.microsoft.com/office/drawing/2014/main" id="{AA07A937-DD7A-BFEC-E93C-557D2966C520}"/>
                </a:ext>
              </a:extLst>
            </p:cNvPr>
            <p:cNvSpPr/>
            <p:nvPr/>
          </p:nvSpPr>
          <p:spPr>
            <a:xfrm>
              <a:off x="5296007" y="5146077"/>
              <a:ext cx="2515" cy="6612"/>
            </a:xfrm>
            <a:custGeom>
              <a:avLst/>
              <a:gdLst>
                <a:gd name="connsiteX0" fmla="*/ 2515 w 2515"/>
                <a:gd name="connsiteY0" fmla="*/ 0 h 6612"/>
                <a:gd name="connsiteX1" fmla="*/ 2487 w 2515"/>
                <a:gd name="connsiteY1" fmla="*/ 6612 h 6612"/>
                <a:gd name="connsiteX2" fmla="*/ 2515 w 2515"/>
                <a:gd name="connsiteY2" fmla="*/ 0 h 6612"/>
              </a:gdLst>
              <a:ahLst/>
              <a:cxnLst>
                <a:cxn ang="0">
                  <a:pos x="connsiteX0" y="connsiteY0"/>
                </a:cxn>
                <a:cxn ang="0">
                  <a:pos x="connsiteX1" y="connsiteY1"/>
                </a:cxn>
                <a:cxn ang="0">
                  <a:pos x="connsiteX2" y="connsiteY2"/>
                </a:cxn>
              </a:cxnLst>
              <a:rect l="l" t="t" r="r" b="b"/>
              <a:pathLst>
                <a:path w="2515" h="6612">
                  <a:moveTo>
                    <a:pt x="2515" y="0"/>
                  </a:moveTo>
                  <a:cubicBezTo>
                    <a:pt x="2504" y="2206"/>
                    <a:pt x="2498" y="4406"/>
                    <a:pt x="2487" y="6612"/>
                  </a:cubicBezTo>
                  <a:cubicBezTo>
                    <a:pt x="-817" y="4389"/>
                    <a:pt x="-851" y="2189"/>
                    <a:pt x="2515" y="0"/>
                  </a:cubicBezTo>
                  <a:close/>
                </a:path>
              </a:pathLst>
            </a:custGeom>
            <a:grpFill/>
            <a:ln w="5715" cap="flat">
              <a:noFill/>
              <a:prstDash val="solid"/>
              <a:miter/>
            </a:ln>
          </p:spPr>
          <p:txBody>
            <a:bodyPr rtlCol="0" anchor="ctr"/>
            <a:lstStyle/>
            <a:p>
              <a:endParaRPr lang="zh-CN" altLang="en-US"/>
            </a:p>
          </p:txBody>
        </p:sp>
        <p:sp>
          <p:nvSpPr>
            <p:cNvPr id="2965" name="任意多边形: 形状 2964">
              <a:extLst>
                <a:ext uri="{FF2B5EF4-FFF2-40B4-BE49-F238E27FC236}">
                  <a16:creationId xmlns:a16="http://schemas.microsoft.com/office/drawing/2014/main" id="{E8118C94-E6A4-44BF-F278-729A908E682D}"/>
                </a:ext>
              </a:extLst>
            </p:cNvPr>
            <p:cNvSpPr/>
            <p:nvPr/>
          </p:nvSpPr>
          <p:spPr>
            <a:xfrm>
              <a:off x="5301763" y="5142797"/>
              <a:ext cx="3337" cy="3240"/>
            </a:xfrm>
            <a:custGeom>
              <a:avLst/>
              <a:gdLst>
                <a:gd name="connsiteX0" fmla="*/ 3337 w 3337"/>
                <a:gd name="connsiteY0" fmla="*/ 0 h 3240"/>
                <a:gd name="connsiteX1" fmla="*/ 0 w 3337"/>
                <a:gd name="connsiteY1" fmla="*/ 3240 h 3240"/>
                <a:gd name="connsiteX2" fmla="*/ 3337 w 3337"/>
                <a:gd name="connsiteY2" fmla="*/ 0 h 3240"/>
              </a:gdLst>
              <a:ahLst/>
              <a:cxnLst>
                <a:cxn ang="0">
                  <a:pos x="connsiteX0" y="connsiteY0"/>
                </a:cxn>
                <a:cxn ang="0">
                  <a:pos x="connsiteX1" y="connsiteY1"/>
                </a:cxn>
                <a:cxn ang="0">
                  <a:pos x="connsiteX2" y="connsiteY2"/>
                </a:cxn>
              </a:cxnLst>
              <a:rect l="l" t="t" r="r" b="b"/>
              <a:pathLst>
                <a:path w="3337" h="3240">
                  <a:moveTo>
                    <a:pt x="3337" y="0"/>
                  </a:moveTo>
                  <a:cubicBezTo>
                    <a:pt x="2229" y="1080"/>
                    <a:pt x="1114" y="2160"/>
                    <a:pt x="0" y="3240"/>
                  </a:cubicBezTo>
                  <a:cubicBezTo>
                    <a:pt x="1114" y="2160"/>
                    <a:pt x="2223" y="1080"/>
                    <a:pt x="3337" y="0"/>
                  </a:cubicBezTo>
                  <a:close/>
                </a:path>
              </a:pathLst>
            </a:custGeom>
            <a:grpFill/>
            <a:ln w="5715" cap="flat">
              <a:noFill/>
              <a:prstDash val="solid"/>
              <a:miter/>
            </a:ln>
          </p:spPr>
          <p:txBody>
            <a:bodyPr rtlCol="0" anchor="ctr"/>
            <a:lstStyle/>
            <a:p>
              <a:endParaRPr lang="zh-CN" altLang="en-US"/>
            </a:p>
          </p:txBody>
        </p:sp>
        <p:sp>
          <p:nvSpPr>
            <p:cNvPr id="2966" name="任意多边形: 形状 2965">
              <a:extLst>
                <a:ext uri="{FF2B5EF4-FFF2-40B4-BE49-F238E27FC236}">
                  <a16:creationId xmlns:a16="http://schemas.microsoft.com/office/drawing/2014/main" id="{3DFD486C-765B-0B91-77E3-4DFCEBF4B8A6}"/>
                </a:ext>
              </a:extLst>
            </p:cNvPr>
            <p:cNvSpPr/>
            <p:nvPr/>
          </p:nvSpPr>
          <p:spPr>
            <a:xfrm>
              <a:off x="5274108" y="5170272"/>
              <a:ext cx="9837" cy="7668"/>
            </a:xfrm>
            <a:custGeom>
              <a:avLst/>
              <a:gdLst>
                <a:gd name="connsiteX0" fmla="*/ 0 w 9837"/>
                <a:gd name="connsiteY0" fmla="*/ 7323 h 7668"/>
                <a:gd name="connsiteX1" fmla="*/ 806 w 9837"/>
                <a:gd name="connsiteY1" fmla="*/ 4871 h 7668"/>
                <a:gd name="connsiteX2" fmla="*/ 8315 w 9837"/>
                <a:gd name="connsiteY2" fmla="*/ 59 h 7668"/>
                <a:gd name="connsiteX3" fmla="*/ 9824 w 9837"/>
                <a:gd name="connsiteY3" fmla="*/ 2270 h 7668"/>
                <a:gd name="connsiteX4" fmla="*/ 2760 w 9837"/>
                <a:gd name="connsiteY4" fmla="*/ 7614 h 7668"/>
                <a:gd name="connsiteX5" fmla="*/ 0 w 9837"/>
                <a:gd name="connsiteY5" fmla="*/ 7323 h 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37" h="7668">
                  <a:moveTo>
                    <a:pt x="0" y="7323"/>
                  </a:moveTo>
                  <a:cubicBezTo>
                    <a:pt x="463" y="5854"/>
                    <a:pt x="486" y="5231"/>
                    <a:pt x="806" y="4871"/>
                  </a:cubicBezTo>
                  <a:cubicBezTo>
                    <a:pt x="2863" y="2568"/>
                    <a:pt x="4560" y="-461"/>
                    <a:pt x="8315" y="59"/>
                  </a:cubicBezTo>
                  <a:cubicBezTo>
                    <a:pt x="8938" y="145"/>
                    <a:pt x="9967" y="1648"/>
                    <a:pt x="9824" y="2270"/>
                  </a:cubicBezTo>
                  <a:cubicBezTo>
                    <a:pt x="8990" y="5911"/>
                    <a:pt x="5544" y="6391"/>
                    <a:pt x="2760" y="7614"/>
                  </a:cubicBezTo>
                  <a:cubicBezTo>
                    <a:pt x="2372" y="7780"/>
                    <a:pt x="1800" y="7529"/>
                    <a:pt x="0" y="7323"/>
                  </a:cubicBezTo>
                  <a:close/>
                </a:path>
              </a:pathLst>
            </a:custGeom>
            <a:grpFill/>
            <a:ln w="5715" cap="flat">
              <a:noFill/>
              <a:prstDash val="solid"/>
              <a:miter/>
            </a:ln>
          </p:spPr>
          <p:txBody>
            <a:bodyPr rtlCol="0" anchor="ctr"/>
            <a:lstStyle/>
            <a:p>
              <a:endParaRPr lang="zh-CN" altLang="en-US"/>
            </a:p>
          </p:txBody>
        </p:sp>
        <p:sp>
          <p:nvSpPr>
            <p:cNvPr id="2967" name="任意多边形: 形状 2966">
              <a:extLst>
                <a:ext uri="{FF2B5EF4-FFF2-40B4-BE49-F238E27FC236}">
                  <a16:creationId xmlns:a16="http://schemas.microsoft.com/office/drawing/2014/main" id="{7098CE07-F12B-C56A-5E6B-1A8E566ACA8E}"/>
                </a:ext>
              </a:extLst>
            </p:cNvPr>
            <p:cNvSpPr/>
            <p:nvPr/>
          </p:nvSpPr>
          <p:spPr>
            <a:xfrm>
              <a:off x="5445812" y="5344291"/>
              <a:ext cx="59902" cy="117574"/>
            </a:xfrm>
            <a:custGeom>
              <a:avLst/>
              <a:gdLst>
                <a:gd name="connsiteX0" fmla="*/ 59868 w 59902"/>
                <a:gd name="connsiteY0" fmla="*/ 2457 h 117574"/>
                <a:gd name="connsiteX1" fmla="*/ 43209 w 59902"/>
                <a:gd name="connsiteY1" fmla="*/ 24106 h 117574"/>
                <a:gd name="connsiteX2" fmla="*/ 53313 w 59902"/>
                <a:gd name="connsiteY2" fmla="*/ 22111 h 117574"/>
                <a:gd name="connsiteX3" fmla="*/ 56691 w 59902"/>
                <a:gd name="connsiteY3" fmla="*/ 28798 h 117574"/>
                <a:gd name="connsiteX4" fmla="*/ 57731 w 59902"/>
                <a:gd name="connsiteY4" fmla="*/ 31324 h 117574"/>
                <a:gd name="connsiteX5" fmla="*/ 57325 w 59902"/>
                <a:gd name="connsiteY5" fmla="*/ 32741 h 117574"/>
                <a:gd name="connsiteX6" fmla="*/ 54553 w 59902"/>
                <a:gd name="connsiteY6" fmla="*/ 36124 h 117574"/>
                <a:gd name="connsiteX7" fmla="*/ 50336 w 59902"/>
                <a:gd name="connsiteY7" fmla="*/ 37393 h 117574"/>
                <a:gd name="connsiteX8" fmla="*/ 41346 w 59902"/>
                <a:gd name="connsiteY8" fmla="*/ 40274 h 117574"/>
                <a:gd name="connsiteX9" fmla="*/ 52490 w 59902"/>
                <a:gd name="connsiteY9" fmla="*/ 37462 h 117574"/>
                <a:gd name="connsiteX10" fmla="*/ 59902 w 59902"/>
                <a:gd name="connsiteY10" fmla="*/ 41897 h 117574"/>
                <a:gd name="connsiteX11" fmla="*/ 53033 w 59902"/>
                <a:gd name="connsiteY11" fmla="*/ 70049 h 117574"/>
                <a:gd name="connsiteX12" fmla="*/ 45781 w 59902"/>
                <a:gd name="connsiteY12" fmla="*/ 74249 h 117574"/>
                <a:gd name="connsiteX13" fmla="*/ 31545 w 59902"/>
                <a:gd name="connsiteY13" fmla="*/ 74283 h 117574"/>
                <a:gd name="connsiteX14" fmla="*/ 30304 w 59902"/>
                <a:gd name="connsiteY14" fmla="*/ 87977 h 117574"/>
                <a:gd name="connsiteX15" fmla="*/ 27167 w 59902"/>
                <a:gd name="connsiteY15" fmla="*/ 91428 h 117574"/>
                <a:gd name="connsiteX16" fmla="*/ 695 w 59902"/>
                <a:gd name="connsiteY16" fmla="*/ 117574 h 117574"/>
                <a:gd name="connsiteX17" fmla="*/ 272 w 59902"/>
                <a:gd name="connsiteY17" fmla="*/ 107876 h 117574"/>
                <a:gd name="connsiteX18" fmla="*/ 9410 w 59902"/>
                <a:gd name="connsiteY18" fmla="*/ 96046 h 117574"/>
                <a:gd name="connsiteX19" fmla="*/ 24824 w 59902"/>
                <a:gd name="connsiteY19" fmla="*/ 87673 h 117574"/>
                <a:gd name="connsiteX20" fmla="*/ 10565 w 59902"/>
                <a:gd name="connsiteY20" fmla="*/ 81421 h 117574"/>
                <a:gd name="connsiteX21" fmla="*/ 18417 w 59902"/>
                <a:gd name="connsiteY21" fmla="*/ 53287 h 117574"/>
                <a:gd name="connsiteX22" fmla="*/ 22006 w 59902"/>
                <a:gd name="connsiteY22" fmla="*/ 50532 h 117574"/>
                <a:gd name="connsiteX23" fmla="*/ 23961 w 59902"/>
                <a:gd name="connsiteY23" fmla="*/ 54875 h 117574"/>
                <a:gd name="connsiteX24" fmla="*/ 27538 w 59902"/>
                <a:gd name="connsiteY24" fmla="*/ 59373 h 117574"/>
                <a:gd name="connsiteX25" fmla="*/ 31390 w 59902"/>
                <a:gd name="connsiteY25" fmla="*/ 55115 h 117574"/>
                <a:gd name="connsiteX26" fmla="*/ 26995 w 59902"/>
                <a:gd name="connsiteY26" fmla="*/ 41914 h 117574"/>
                <a:gd name="connsiteX27" fmla="*/ 27007 w 59902"/>
                <a:gd name="connsiteY27" fmla="*/ 41914 h 117574"/>
                <a:gd name="connsiteX28" fmla="*/ 38625 w 59902"/>
                <a:gd name="connsiteY28" fmla="*/ 12733 h 117574"/>
                <a:gd name="connsiteX29" fmla="*/ 59868 w 59902"/>
                <a:gd name="connsiteY29" fmla="*/ 2457 h 11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9902" h="117574">
                  <a:moveTo>
                    <a:pt x="59868" y="2457"/>
                  </a:moveTo>
                  <a:cubicBezTo>
                    <a:pt x="54342" y="9641"/>
                    <a:pt x="48815" y="16819"/>
                    <a:pt x="43209" y="24106"/>
                  </a:cubicBezTo>
                  <a:cubicBezTo>
                    <a:pt x="47095" y="27026"/>
                    <a:pt x="49953" y="23071"/>
                    <a:pt x="53313" y="22111"/>
                  </a:cubicBezTo>
                  <a:cubicBezTo>
                    <a:pt x="56011" y="23546"/>
                    <a:pt x="56599" y="26049"/>
                    <a:pt x="56691" y="28798"/>
                  </a:cubicBezTo>
                  <a:cubicBezTo>
                    <a:pt x="57451" y="29575"/>
                    <a:pt x="57794" y="30415"/>
                    <a:pt x="57731" y="31324"/>
                  </a:cubicBezTo>
                  <a:cubicBezTo>
                    <a:pt x="57662" y="32267"/>
                    <a:pt x="57525" y="32735"/>
                    <a:pt x="57325" y="32741"/>
                  </a:cubicBezTo>
                  <a:cubicBezTo>
                    <a:pt x="56668" y="34090"/>
                    <a:pt x="55736" y="35210"/>
                    <a:pt x="54553" y="36124"/>
                  </a:cubicBezTo>
                  <a:cubicBezTo>
                    <a:pt x="53181" y="36662"/>
                    <a:pt x="51770" y="37079"/>
                    <a:pt x="50336" y="37393"/>
                  </a:cubicBezTo>
                  <a:cubicBezTo>
                    <a:pt x="47307" y="38204"/>
                    <a:pt x="44455" y="39668"/>
                    <a:pt x="41346" y="40274"/>
                  </a:cubicBezTo>
                  <a:cubicBezTo>
                    <a:pt x="45203" y="40011"/>
                    <a:pt x="48638" y="37759"/>
                    <a:pt x="52490" y="37462"/>
                  </a:cubicBezTo>
                  <a:cubicBezTo>
                    <a:pt x="55816" y="37507"/>
                    <a:pt x="57851" y="39719"/>
                    <a:pt x="59902" y="41897"/>
                  </a:cubicBezTo>
                  <a:cubicBezTo>
                    <a:pt x="56216" y="50943"/>
                    <a:pt x="53993" y="60299"/>
                    <a:pt x="53033" y="70049"/>
                  </a:cubicBezTo>
                  <a:cubicBezTo>
                    <a:pt x="52667" y="73763"/>
                    <a:pt x="51667" y="77752"/>
                    <a:pt x="45781" y="74249"/>
                  </a:cubicBezTo>
                  <a:cubicBezTo>
                    <a:pt x="41500" y="71700"/>
                    <a:pt x="36471" y="84565"/>
                    <a:pt x="31545" y="74283"/>
                  </a:cubicBezTo>
                  <a:cubicBezTo>
                    <a:pt x="29207" y="78673"/>
                    <a:pt x="27584" y="83130"/>
                    <a:pt x="30304" y="87977"/>
                  </a:cubicBezTo>
                  <a:cubicBezTo>
                    <a:pt x="29219" y="89120"/>
                    <a:pt x="27321" y="90165"/>
                    <a:pt x="27167" y="91428"/>
                  </a:cubicBezTo>
                  <a:cubicBezTo>
                    <a:pt x="25229" y="107213"/>
                    <a:pt x="12834" y="112237"/>
                    <a:pt x="695" y="117574"/>
                  </a:cubicBezTo>
                  <a:cubicBezTo>
                    <a:pt x="581" y="114334"/>
                    <a:pt x="861" y="111025"/>
                    <a:pt x="272" y="107876"/>
                  </a:cubicBezTo>
                  <a:cubicBezTo>
                    <a:pt x="-1139" y="100304"/>
                    <a:pt x="3095" y="96298"/>
                    <a:pt x="9410" y="96046"/>
                  </a:cubicBezTo>
                  <a:cubicBezTo>
                    <a:pt x="15800" y="95795"/>
                    <a:pt x="18509" y="91548"/>
                    <a:pt x="24824" y="87673"/>
                  </a:cubicBezTo>
                  <a:cubicBezTo>
                    <a:pt x="17148" y="88045"/>
                    <a:pt x="13782" y="84873"/>
                    <a:pt x="10565" y="81421"/>
                  </a:cubicBezTo>
                  <a:cubicBezTo>
                    <a:pt x="13165" y="72037"/>
                    <a:pt x="15708" y="62642"/>
                    <a:pt x="18417" y="53287"/>
                  </a:cubicBezTo>
                  <a:cubicBezTo>
                    <a:pt x="18863" y="51755"/>
                    <a:pt x="20155" y="50246"/>
                    <a:pt x="22006" y="50532"/>
                  </a:cubicBezTo>
                  <a:cubicBezTo>
                    <a:pt x="24538" y="50926"/>
                    <a:pt x="25595" y="52241"/>
                    <a:pt x="23961" y="54875"/>
                  </a:cubicBezTo>
                  <a:cubicBezTo>
                    <a:pt x="21212" y="59304"/>
                    <a:pt x="25595" y="59030"/>
                    <a:pt x="27538" y="59373"/>
                  </a:cubicBezTo>
                  <a:cubicBezTo>
                    <a:pt x="30310" y="59864"/>
                    <a:pt x="31327" y="56967"/>
                    <a:pt x="31390" y="55115"/>
                  </a:cubicBezTo>
                  <a:cubicBezTo>
                    <a:pt x="31556" y="50298"/>
                    <a:pt x="31305" y="45354"/>
                    <a:pt x="26995" y="41914"/>
                  </a:cubicBezTo>
                  <a:lnTo>
                    <a:pt x="27007" y="41914"/>
                  </a:lnTo>
                  <a:cubicBezTo>
                    <a:pt x="32882" y="32987"/>
                    <a:pt x="36854" y="23551"/>
                    <a:pt x="38625" y="12733"/>
                  </a:cubicBezTo>
                  <a:cubicBezTo>
                    <a:pt x="40712" y="-46"/>
                    <a:pt x="47375" y="-2658"/>
                    <a:pt x="59868" y="2457"/>
                  </a:cubicBezTo>
                  <a:close/>
                </a:path>
              </a:pathLst>
            </a:custGeom>
            <a:grpFill/>
            <a:ln w="5715" cap="flat">
              <a:noFill/>
              <a:prstDash val="solid"/>
              <a:miter/>
            </a:ln>
          </p:spPr>
          <p:txBody>
            <a:bodyPr rtlCol="0" anchor="ctr"/>
            <a:lstStyle/>
            <a:p>
              <a:endParaRPr lang="zh-CN" altLang="en-US"/>
            </a:p>
          </p:txBody>
        </p:sp>
        <p:sp>
          <p:nvSpPr>
            <p:cNvPr id="2968" name="任意多边形: 形状 2967">
              <a:extLst>
                <a:ext uri="{FF2B5EF4-FFF2-40B4-BE49-F238E27FC236}">
                  <a16:creationId xmlns:a16="http://schemas.microsoft.com/office/drawing/2014/main" id="{8224756E-F1E0-29CD-AB07-9245CD5540AA}"/>
                </a:ext>
              </a:extLst>
            </p:cNvPr>
            <p:cNvSpPr/>
            <p:nvPr/>
          </p:nvSpPr>
          <p:spPr>
            <a:xfrm>
              <a:off x="5464890" y="5170166"/>
              <a:ext cx="46931" cy="91401"/>
            </a:xfrm>
            <a:custGeom>
              <a:avLst/>
              <a:gdLst>
                <a:gd name="connsiteX0" fmla="*/ 21079 w 46931"/>
                <a:gd name="connsiteY0" fmla="*/ 77884 h 91401"/>
                <a:gd name="connsiteX1" fmla="*/ 14495 w 46931"/>
                <a:gd name="connsiteY1" fmla="*/ 81124 h 91401"/>
                <a:gd name="connsiteX2" fmla="*/ 11220 w 46931"/>
                <a:gd name="connsiteY2" fmla="*/ 81199 h 91401"/>
                <a:gd name="connsiteX3" fmla="*/ 13769 w 46931"/>
                <a:gd name="connsiteY3" fmla="*/ 85919 h 91401"/>
                <a:gd name="connsiteX4" fmla="*/ 17781 w 46931"/>
                <a:gd name="connsiteY4" fmla="*/ 91040 h 91401"/>
                <a:gd name="connsiteX5" fmla="*/ 1356 w 46931"/>
                <a:gd name="connsiteY5" fmla="*/ 84462 h 91401"/>
                <a:gd name="connsiteX6" fmla="*/ 13 w 46931"/>
                <a:gd name="connsiteY6" fmla="*/ 80890 h 91401"/>
                <a:gd name="connsiteX7" fmla="*/ 310 w 46931"/>
                <a:gd name="connsiteY7" fmla="*/ 69009 h 91401"/>
                <a:gd name="connsiteX8" fmla="*/ 3305 w 46931"/>
                <a:gd name="connsiteY8" fmla="*/ 66128 h 91401"/>
                <a:gd name="connsiteX9" fmla="*/ 11306 w 46931"/>
                <a:gd name="connsiteY9" fmla="*/ 63791 h 91401"/>
                <a:gd name="connsiteX10" fmla="*/ 8254 w 46931"/>
                <a:gd name="connsiteY10" fmla="*/ 62494 h 91401"/>
                <a:gd name="connsiteX11" fmla="*/ 6603 w 46931"/>
                <a:gd name="connsiteY11" fmla="*/ 58813 h 91401"/>
                <a:gd name="connsiteX12" fmla="*/ 8311 w 46931"/>
                <a:gd name="connsiteY12" fmla="*/ 52669 h 91401"/>
                <a:gd name="connsiteX13" fmla="*/ 19473 w 46931"/>
                <a:gd name="connsiteY13" fmla="*/ 14104 h 91401"/>
                <a:gd name="connsiteX14" fmla="*/ 24371 w 46931"/>
                <a:gd name="connsiteY14" fmla="*/ 2223 h 91401"/>
                <a:gd name="connsiteX15" fmla="*/ 37584 w 46931"/>
                <a:gd name="connsiteY15" fmla="*/ 11196 h 91401"/>
                <a:gd name="connsiteX16" fmla="*/ 46310 w 46931"/>
                <a:gd name="connsiteY16" fmla="*/ 0 h 91401"/>
                <a:gd name="connsiteX17" fmla="*/ 40773 w 46931"/>
                <a:gd name="connsiteY17" fmla="*/ 15470 h 91401"/>
                <a:gd name="connsiteX18" fmla="*/ 34235 w 46931"/>
                <a:gd name="connsiteY18" fmla="*/ 18648 h 91401"/>
                <a:gd name="connsiteX19" fmla="*/ 27645 w 46931"/>
                <a:gd name="connsiteY19" fmla="*/ 21951 h 91401"/>
                <a:gd name="connsiteX20" fmla="*/ 24388 w 46931"/>
                <a:gd name="connsiteY20" fmla="*/ 41696 h 91401"/>
                <a:gd name="connsiteX21" fmla="*/ 24371 w 46931"/>
                <a:gd name="connsiteY21" fmla="*/ 41691 h 91401"/>
                <a:gd name="connsiteX22" fmla="*/ 21159 w 46931"/>
                <a:gd name="connsiteY22" fmla="*/ 44954 h 91401"/>
                <a:gd name="connsiteX23" fmla="*/ 19073 w 46931"/>
                <a:gd name="connsiteY23" fmla="*/ 48480 h 91401"/>
                <a:gd name="connsiteX24" fmla="*/ 24382 w 46931"/>
                <a:gd name="connsiteY24" fmla="*/ 48274 h 91401"/>
                <a:gd name="connsiteX25" fmla="*/ 27828 w 46931"/>
                <a:gd name="connsiteY25" fmla="*/ 61025 h 91401"/>
                <a:gd name="connsiteX26" fmla="*/ 30943 w 46931"/>
                <a:gd name="connsiteY26" fmla="*/ 68014 h 91401"/>
                <a:gd name="connsiteX27" fmla="*/ 30903 w 46931"/>
                <a:gd name="connsiteY27" fmla="*/ 74592 h 91401"/>
                <a:gd name="connsiteX28" fmla="*/ 21079 w 46931"/>
                <a:gd name="connsiteY28" fmla="*/ 77884 h 9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6931" h="91401">
                  <a:moveTo>
                    <a:pt x="21079" y="77884"/>
                  </a:moveTo>
                  <a:cubicBezTo>
                    <a:pt x="18884" y="78964"/>
                    <a:pt x="16690" y="80044"/>
                    <a:pt x="14495" y="81124"/>
                  </a:cubicBezTo>
                  <a:cubicBezTo>
                    <a:pt x="13381" y="80004"/>
                    <a:pt x="12289" y="80027"/>
                    <a:pt x="11220" y="81199"/>
                  </a:cubicBezTo>
                  <a:cubicBezTo>
                    <a:pt x="11380" y="83165"/>
                    <a:pt x="11175" y="85651"/>
                    <a:pt x="13769" y="85919"/>
                  </a:cubicBezTo>
                  <a:cubicBezTo>
                    <a:pt x="17175" y="86274"/>
                    <a:pt x="17787" y="88285"/>
                    <a:pt x="17781" y="91040"/>
                  </a:cubicBezTo>
                  <a:cubicBezTo>
                    <a:pt x="10546" y="93234"/>
                    <a:pt x="7597" y="84742"/>
                    <a:pt x="1356" y="84462"/>
                  </a:cubicBezTo>
                  <a:cubicBezTo>
                    <a:pt x="356" y="83479"/>
                    <a:pt x="-84" y="82285"/>
                    <a:pt x="13" y="80890"/>
                  </a:cubicBezTo>
                  <a:cubicBezTo>
                    <a:pt x="1379" y="76975"/>
                    <a:pt x="265" y="72986"/>
                    <a:pt x="310" y="69009"/>
                  </a:cubicBezTo>
                  <a:cubicBezTo>
                    <a:pt x="893" y="67614"/>
                    <a:pt x="1911" y="66688"/>
                    <a:pt x="3305" y="66128"/>
                  </a:cubicBezTo>
                  <a:cubicBezTo>
                    <a:pt x="5654" y="64202"/>
                    <a:pt x="9700" y="68220"/>
                    <a:pt x="11306" y="63791"/>
                  </a:cubicBezTo>
                  <a:cubicBezTo>
                    <a:pt x="10277" y="63431"/>
                    <a:pt x="9271" y="63008"/>
                    <a:pt x="8254" y="62494"/>
                  </a:cubicBezTo>
                  <a:cubicBezTo>
                    <a:pt x="7197" y="61470"/>
                    <a:pt x="6688" y="60247"/>
                    <a:pt x="6603" y="58813"/>
                  </a:cubicBezTo>
                  <a:cubicBezTo>
                    <a:pt x="6911" y="56681"/>
                    <a:pt x="7671" y="54693"/>
                    <a:pt x="8311" y="52669"/>
                  </a:cubicBezTo>
                  <a:cubicBezTo>
                    <a:pt x="6500" y="38205"/>
                    <a:pt x="12563" y="26032"/>
                    <a:pt x="19473" y="14104"/>
                  </a:cubicBezTo>
                  <a:cubicBezTo>
                    <a:pt x="28188" y="13076"/>
                    <a:pt x="27651" y="8213"/>
                    <a:pt x="24371" y="2223"/>
                  </a:cubicBezTo>
                  <a:cubicBezTo>
                    <a:pt x="32617" y="1034"/>
                    <a:pt x="32617" y="1034"/>
                    <a:pt x="37584" y="11196"/>
                  </a:cubicBezTo>
                  <a:cubicBezTo>
                    <a:pt x="45476" y="11350"/>
                    <a:pt x="39698" y="851"/>
                    <a:pt x="46310" y="0"/>
                  </a:cubicBezTo>
                  <a:cubicBezTo>
                    <a:pt x="47533" y="10218"/>
                    <a:pt x="47533" y="10218"/>
                    <a:pt x="40773" y="15470"/>
                  </a:cubicBezTo>
                  <a:cubicBezTo>
                    <a:pt x="38595" y="16528"/>
                    <a:pt x="36412" y="17591"/>
                    <a:pt x="34235" y="18648"/>
                  </a:cubicBezTo>
                  <a:cubicBezTo>
                    <a:pt x="32640" y="20951"/>
                    <a:pt x="28937" y="19048"/>
                    <a:pt x="27645" y="21951"/>
                  </a:cubicBezTo>
                  <a:cubicBezTo>
                    <a:pt x="24736" y="28232"/>
                    <a:pt x="16090" y="33564"/>
                    <a:pt x="24388" y="41696"/>
                  </a:cubicBezTo>
                  <a:lnTo>
                    <a:pt x="24371" y="41691"/>
                  </a:lnTo>
                  <a:cubicBezTo>
                    <a:pt x="23308" y="42788"/>
                    <a:pt x="22319" y="43977"/>
                    <a:pt x="21159" y="44954"/>
                  </a:cubicBezTo>
                  <a:cubicBezTo>
                    <a:pt x="19993" y="45937"/>
                    <a:pt x="18233" y="47086"/>
                    <a:pt x="19073" y="48480"/>
                  </a:cubicBezTo>
                  <a:cubicBezTo>
                    <a:pt x="20604" y="51018"/>
                    <a:pt x="22576" y="48417"/>
                    <a:pt x="24382" y="48274"/>
                  </a:cubicBezTo>
                  <a:cubicBezTo>
                    <a:pt x="28148" y="51841"/>
                    <a:pt x="30446" y="56544"/>
                    <a:pt x="27828" y="61025"/>
                  </a:cubicBezTo>
                  <a:cubicBezTo>
                    <a:pt x="24976" y="65905"/>
                    <a:pt x="30034" y="65705"/>
                    <a:pt x="30943" y="68014"/>
                  </a:cubicBezTo>
                  <a:cubicBezTo>
                    <a:pt x="30931" y="70209"/>
                    <a:pt x="30920" y="72403"/>
                    <a:pt x="30903" y="74592"/>
                  </a:cubicBezTo>
                  <a:cubicBezTo>
                    <a:pt x="28040" y="76941"/>
                    <a:pt x="24673" y="77747"/>
                    <a:pt x="21079" y="77884"/>
                  </a:cubicBezTo>
                  <a:close/>
                </a:path>
              </a:pathLst>
            </a:custGeom>
            <a:grpFill/>
            <a:ln w="5715" cap="flat">
              <a:noFill/>
              <a:prstDash val="solid"/>
              <a:miter/>
            </a:ln>
          </p:spPr>
          <p:txBody>
            <a:bodyPr rtlCol="0" anchor="ctr"/>
            <a:lstStyle/>
            <a:p>
              <a:endParaRPr lang="zh-CN" altLang="en-US"/>
            </a:p>
          </p:txBody>
        </p:sp>
        <p:sp>
          <p:nvSpPr>
            <p:cNvPr id="2969" name="任意多边形: 形状 2968">
              <a:extLst>
                <a:ext uri="{FF2B5EF4-FFF2-40B4-BE49-F238E27FC236}">
                  <a16:creationId xmlns:a16="http://schemas.microsoft.com/office/drawing/2014/main" id="{D731C34B-14C9-A823-B9EF-2A93E0E4BEB4}"/>
                </a:ext>
              </a:extLst>
            </p:cNvPr>
            <p:cNvSpPr/>
            <p:nvPr/>
          </p:nvSpPr>
          <p:spPr>
            <a:xfrm>
              <a:off x="5411845" y="5236146"/>
              <a:ext cx="55216" cy="43509"/>
            </a:xfrm>
            <a:custGeom>
              <a:avLst/>
              <a:gdLst>
                <a:gd name="connsiteX0" fmla="*/ 54447 w 55216"/>
                <a:gd name="connsiteY0" fmla="*/ 15179 h 43509"/>
                <a:gd name="connsiteX1" fmla="*/ 54401 w 55216"/>
                <a:gd name="connsiteY1" fmla="*/ 18476 h 43509"/>
                <a:gd name="connsiteX2" fmla="*/ 47452 w 55216"/>
                <a:gd name="connsiteY2" fmla="*/ 11933 h 43509"/>
                <a:gd name="connsiteX3" fmla="*/ 41685 w 55216"/>
                <a:gd name="connsiteY3" fmla="*/ 12744 h 43509"/>
                <a:gd name="connsiteX4" fmla="*/ 35867 w 55216"/>
                <a:gd name="connsiteY4" fmla="*/ 16762 h 43509"/>
                <a:gd name="connsiteX5" fmla="*/ 14642 w 55216"/>
                <a:gd name="connsiteY5" fmla="*/ 39467 h 43509"/>
                <a:gd name="connsiteX6" fmla="*/ 8293 w 55216"/>
                <a:gd name="connsiteY6" fmla="*/ 41462 h 43509"/>
                <a:gd name="connsiteX7" fmla="*/ 0 w 55216"/>
                <a:gd name="connsiteY7" fmla="*/ 31752 h 43509"/>
                <a:gd name="connsiteX8" fmla="*/ 16431 w 55216"/>
                <a:gd name="connsiteY8" fmla="*/ 19733 h 43509"/>
                <a:gd name="connsiteX9" fmla="*/ 18237 w 55216"/>
                <a:gd name="connsiteY9" fmla="*/ 17933 h 43509"/>
                <a:gd name="connsiteX10" fmla="*/ 16356 w 55216"/>
                <a:gd name="connsiteY10" fmla="*/ 19751 h 43509"/>
                <a:gd name="connsiteX11" fmla="*/ 10350 w 55216"/>
                <a:gd name="connsiteY11" fmla="*/ 13613 h 43509"/>
                <a:gd name="connsiteX12" fmla="*/ 11642 w 55216"/>
                <a:gd name="connsiteY12" fmla="*/ 11898 h 43509"/>
                <a:gd name="connsiteX13" fmla="*/ 18208 w 55216"/>
                <a:gd name="connsiteY13" fmla="*/ 8623 h 43509"/>
                <a:gd name="connsiteX14" fmla="*/ 48360 w 55216"/>
                <a:gd name="connsiteY14" fmla="*/ 11 h 43509"/>
                <a:gd name="connsiteX15" fmla="*/ 52184 w 55216"/>
                <a:gd name="connsiteY15" fmla="*/ 2223 h 43509"/>
                <a:gd name="connsiteX16" fmla="*/ 54447 w 55216"/>
                <a:gd name="connsiteY16" fmla="*/ 15179 h 43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216" h="43509">
                  <a:moveTo>
                    <a:pt x="54447" y="15179"/>
                  </a:moveTo>
                  <a:cubicBezTo>
                    <a:pt x="54430" y="16276"/>
                    <a:pt x="54418" y="17379"/>
                    <a:pt x="54401" y="18476"/>
                  </a:cubicBezTo>
                  <a:cubicBezTo>
                    <a:pt x="51252" y="17173"/>
                    <a:pt x="49423" y="14550"/>
                    <a:pt x="47452" y="11933"/>
                  </a:cubicBezTo>
                  <a:cubicBezTo>
                    <a:pt x="45371" y="9178"/>
                    <a:pt x="42811" y="8944"/>
                    <a:pt x="41685" y="12744"/>
                  </a:cubicBezTo>
                  <a:cubicBezTo>
                    <a:pt x="40742" y="15944"/>
                    <a:pt x="38885" y="16619"/>
                    <a:pt x="35867" y="16762"/>
                  </a:cubicBezTo>
                  <a:cubicBezTo>
                    <a:pt x="21517" y="17436"/>
                    <a:pt x="15825" y="26214"/>
                    <a:pt x="14642" y="39467"/>
                  </a:cubicBezTo>
                  <a:cubicBezTo>
                    <a:pt x="14248" y="43919"/>
                    <a:pt x="11693" y="44857"/>
                    <a:pt x="8293" y="41462"/>
                  </a:cubicBezTo>
                  <a:cubicBezTo>
                    <a:pt x="3801" y="39702"/>
                    <a:pt x="326" y="37073"/>
                    <a:pt x="0" y="31752"/>
                  </a:cubicBezTo>
                  <a:cubicBezTo>
                    <a:pt x="2372" y="23505"/>
                    <a:pt x="8973" y="21014"/>
                    <a:pt x="16431" y="19733"/>
                  </a:cubicBezTo>
                  <a:cubicBezTo>
                    <a:pt x="17185" y="19305"/>
                    <a:pt x="17911" y="18819"/>
                    <a:pt x="18237" y="17933"/>
                  </a:cubicBezTo>
                  <a:cubicBezTo>
                    <a:pt x="17888" y="18728"/>
                    <a:pt x="17259" y="19333"/>
                    <a:pt x="16356" y="19751"/>
                  </a:cubicBezTo>
                  <a:cubicBezTo>
                    <a:pt x="11733" y="20265"/>
                    <a:pt x="9744" y="18207"/>
                    <a:pt x="10350" y="13613"/>
                  </a:cubicBezTo>
                  <a:cubicBezTo>
                    <a:pt x="10779" y="13041"/>
                    <a:pt x="11213" y="12470"/>
                    <a:pt x="11642" y="11898"/>
                  </a:cubicBezTo>
                  <a:cubicBezTo>
                    <a:pt x="13830" y="10807"/>
                    <a:pt x="16019" y="9715"/>
                    <a:pt x="18208" y="8623"/>
                  </a:cubicBezTo>
                  <a:cubicBezTo>
                    <a:pt x="30438" y="13413"/>
                    <a:pt x="37353" y="-446"/>
                    <a:pt x="48360" y="11"/>
                  </a:cubicBezTo>
                  <a:cubicBezTo>
                    <a:pt x="49869" y="342"/>
                    <a:pt x="51138" y="1085"/>
                    <a:pt x="52184" y="2223"/>
                  </a:cubicBezTo>
                  <a:cubicBezTo>
                    <a:pt x="53052" y="6520"/>
                    <a:pt x="56813" y="10321"/>
                    <a:pt x="54447" y="15179"/>
                  </a:cubicBezTo>
                  <a:close/>
                </a:path>
              </a:pathLst>
            </a:custGeom>
            <a:grpFill/>
            <a:ln w="5715" cap="flat">
              <a:noFill/>
              <a:prstDash val="solid"/>
              <a:miter/>
            </a:ln>
          </p:spPr>
          <p:txBody>
            <a:bodyPr rtlCol="0" anchor="ctr"/>
            <a:lstStyle/>
            <a:p>
              <a:endParaRPr lang="zh-CN" altLang="en-US"/>
            </a:p>
          </p:txBody>
        </p:sp>
        <p:sp>
          <p:nvSpPr>
            <p:cNvPr id="2970" name="任意多边形: 形状 2969">
              <a:extLst>
                <a:ext uri="{FF2B5EF4-FFF2-40B4-BE49-F238E27FC236}">
                  <a16:creationId xmlns:a16="http://schemas.microsoft.com/office/drawing/2014/main" id="{08A4FA45-9598-09DB-54B9-BAD40E1E9BDA}"/>
                </a:ext>
              </a:extLst>
            </p:cNvPr>
            <p:cNvSpPr/>
            <p:nvPr/>
          </p:nvSpPr>
          <p:spPr>
            <a:xfrm>
              <a:off x="5388401" y="5265352"/>
              <a:ext cx="31736" cy="28749"/>
            </a:xfrm>
            <a:custGeom>
              <a:avLst/>
              <a:gdLst>
                <a:gd name="connsiteX0" fmla="*/ 25205 w 31736"/>
                <a:gd name="connsiteY0" fmla="*/ 2449 h 28749"/>
                <a:gd name="connsiteX1" fmla="*/ 31737 w 31736"/>
                <a:gd name="connsiteY1" fmla="*/ 12261 h 28749"/>
                <a:gd name="connsiteX2" fmla="*/ 20530 w 31736"/>
                <a:gd name="connsiteY2" fmla="*/ 21183 h 28749"/>
                <a:gd name="connsiteX3" fmla="*/ 8780 w 31736"/>
                <a:gd name="connsiteY3" fmla="*/ 28749 h 28749"/>
                <a:gd name="connsiteX4" fmla="*/ 7642 w 31736"/>
                <a:gd name="connsiteY4" fmla="*/ 23063 h 28749"/>
                <a:gd name="connsiteX5" fmla="*/ 2184 w 31736"/>
                <a:gd name="connsiteY5" fmla="*/ 12319 h 28749"/>
                <a:gd name="connsiteX6" fmla="*/ 3556 w 31736"/>
                <a:gd name="connsiteY6" fmla="*/ 12587 h 28749"/>
                <a:gd name="connsiteX7" fmla="*/ 4356 w 31736"/>
                <a:gd name="connsiteY7" fmla="*/ 13730 h 28749"/>
                <a:gd name="connsiteX8" fmla="*/ 5528 w 31736"/>
                <a:gd name="connsiteY8" fmla="*/ 12947 h 28749"/>
                <a:gd name="connsiteX9" fmla="*/ 5305 w 31736"/>
                <a:gd name="connsiteY9" fmla="*/ 10187 h 28749"/>
                <a:gd name="connsiteX10" fmla="*/ 7471 w 31736"/>
                <a:gd name="connsiteY10" fmla="*/ 7278 h 28749"/>
                <a:gd name="connsiteX11" fmla="*/ 21656 w 31736"/>
                <a:gd name="connsiteY11" fmla="*/ 94 h 28749"/>
                <a:gd name="connsiteX12" fmla="*/ 25205 w 31736"/>
                <a:gd name="connsiteY12" fmla="*/ 2449 h 2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36" h="28749">
                  <a:moveTo>
                    <a:pt x="25205" y="2449"/>
                  </a:moveTo>
                  <a:cubicBezTo>
                    <a:pt x="27382" y="5718"/>
                    <a:pt x="29559" y="8993"/>
                    <a:pt x="31737" y="12261"/>
                  </a:cubicBezTo>
                  <a:cubicBezTo>
                    <a:pt x="27342" y="14393"/>
                    <a:pt x="23244" y="16685"/>
                    <a:pt x="20530" y="21183"/>
                  </a:cubicBezTo>
                  <a:cubicBezTo>
                    <a:pt x="17964" y="25429"/>
                    <a:pt x="14295" y="28715"/>
                    <a:pt x="8780" y="28749"/>
                  </a:cubicBezTo>
                  <a:cubicBezTo>
                    <a:pt x="8797" y="26743"/>
                    <a:pt x="12586" y="23554"/>
                    <a:pt x="7642" y="23063"/>
                  </a:cubicBezTo>
                  <a:cubicBezTo>
                    <a:pt x="-256" y="22274"/>
                    <a:pt x="-1953" y="18931"/>
                    <a:pt x="2184" y="12319"/>
                  </a:cubicBezTo>
                  <a:cubicBezTo>
                    <a:pt x="2184" y="12319"/>
                    <a:pt x="3550" y="12587"/>
                    <a:pt x="3556" y="12587"/>
                  </a:cubicBezTo>
                  <a:cubicBezTo>
                    <a:pt x="3562" y="12582"/>
                    <a:pt x="4356" y="13730"/>
                    <a:pt x="4356" y="13730"/>
                  </a:cubicBezTo>
                  <a:cubicBezTo>
                    <a:pt x="4356" y="13730"/>
                    <a:pt x="5539" y="12993"/>
                    <a:pt x="5528" y="12947"/>
                  </a:cubicBezTo>
                  <a:cubicBezTo>
                    <a:pt x="4539" y="12102"/>
                    <a:pt x="4465" y="11216"/>
                    <a:pt x="5305" y="10187"/>
                  </a:cubicBezTo>
                  <a:cubicBezTo>
                    <a:pt x="5945" y="9124"/>
                    <a:pt x="6659" y="8192"/>
                    <a:pt x="7471" y="7278"/>
                  </a:cubicBezTo>
                  <a:cubicBezTo>
                    <a:pt x="11426" y="3300"/>
                    <a:pt x="15346" y="-666"/>
                    <a:pt x="21656" y="94"/>
                  </a:cubicBezTo>
                  <a:cubicBezTo>
                    <a:pt x="23061" y="546"/>
                    <a:pt x="24256" y="1317"/>
                    <a:pt x="25205" y="2449"/>
                  </a:cubicBezTo>
                  <a:close/>
                </a:path>
              </a:pathLst>
            </a:custGeom>
            <a:grpFill/>
            <a:ln w="5715" cap="flat">
              <a:noFill/>
              <a:prstDash val="solid"/>
              <a:miter/>
            </a:ln>
          </p:spPr>
          <p:txBody>
            <a:bodyPr rtlCol="0" anchor="ctr"/>
            <a:lstStyle/>
            <a:p>
              <a:endParaRPr lang="zh-CN" altLang="en-US"/>
            </a:p>
          </p:txBody>
        </p:sp>
        <p:sp>
          <p:nvSpPr>
            <p:cNvPr id="2971" name="任意多边形: 形状 2970">
              <a:extLst>
                <a:ext uri="{FF2B5EF4-FFF2-40B4-BE49-F238E27FC236}">
                  <a16:creationId xmlns:a16="http://schemas.microsoft.com/office/drawing/2014/main" id="{547B1F82-13AD-5058-B97D-CCCD5B9EA33E}"/>
                </a:ext>
              </a:extLst>
            </p:cNvPr>
            <p:cNvSpPr/>
            <p:nvPr/>
          </p:nvSpPr>
          <p:spPr>
            <a:xfrm>
              <a:off x="5400535" y="5295113"/>
              <a:ext cx="10990" cy="8852"/>
            </a:xfrm>
            <a:custGeom>
              <a:avLst/>
              <a:gdLst>
                <a:gd name="connsiteX0" fmla="*/ 9807 w 10990"/>
                <a:gd name="connsiteY0" fmla="*/ 8852 h 8852"/>
                <a:gd name="connsiteX1" fmla="*/ 0 w 10990"/>
                <a:gd name="connsiteY1" fmla="*/ 5606 h 8852"/>
                <a:gd name="connsiteX2" fmla="*/ 2800 w 10990"/>
                <a:gd name="connsiteY2" fmla="*/ 4006 h 8852"/>
                <a:gd name="connsiteX3" fmla="*/ 9453 w 10990"/>
                <a:gd name="connsiteY3" fmla="*/ 285 h 8852"/>
                <a:gd name="connsiteX4" fmla="*/ 9807 w 10990"/>
                <a:gd name="connsiteY4" fmla="*/ 8852 h 8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90" h="8852">
                  <a:moveTo>
                    <a:pt x="9807" y="8852"/>
                  </a:moveTo>
                  <a:cubicBezTo>
                    <a:pt x="6224" y="8715"/>
                    <a:pt x="2355" y="9447"/>
                    <a:pt x="0" y="5606"/>
                  </a:cubicBezTo>
                  <a:cubicBezTo>
                    <a:pt x="932" y="5074"/>
                    <a:pt x="1886" y="4571"/>
                    <a:pt x="2800" y="4006"/>
                  </a:cubicBezTo>
                  <a:cubicBezTo>
                    <a:pt x="5029" y="2640"/>
                    <a:pt x="6978" y="-1046"/>
                    <a:pt x="9453" y="285"/>
                  </a:cubicBezTo>
                  <a:cubicBezTo>
                    <a:pt x="13099" y="2263"/>
                    <a:pt x="9013" y="5943"/>
                    <a:pt x="9807" y="8852"/>
                  </a:cubicBezTo>
                  <a:close/>
                </a:path>
              </a:pathLst>
            </a:custGeom>
            <a:grpFill/>
            <a:ln w="5715" cap="flat">
              <a:noFill/>
              <a:prstDash val="solid"/>
              <a:miter/>
            </a:ln>
          </p:spPr>
          <p:txBody>
            <a:bodyPr rtlCol="0" anchor="ctr"/>
            <a:lstStyle/>
            <a:p>
              <a:endParaRPr lang="zh-CN" altLang="en-US"/>
            </a:p>
          </p:txBody>
        </p:sp>
        <p:sp>
          <p:nvSpPr>
            <p:cNvPr id="2972" name="任意多边形: 形状 2971">
              <a:extLst>
                <a:ext uri="{FF2B5EF4-FFF2-40B4-BE49-F238E27FC236}">
                  <a16:creationId xmlns:a16="http://schemas.microsoft.com/office/drawing/2014/main" id="{315ED817-84B3-CC8C-928A-414DA7739E90}"/>
                </a:ext>
              </a:extLst>
            </p:cNvPr>
            <p:cNvSpPr/>
            <p:nvPr/>
          </p:nvSpPr>
          <p:spPr>
            <a:xfrm>
              <a:off x="5394126" y="5294101"/>
              <a:ext cx="3060" cy="12836"/>
            </a:xfrm>
            <a:custGeom>
              <a:avLst/>
              <a:gdLst>
                <a:gd name="connsiteX0" fmla="*/ 3060 w 3060"/>
                <a:gd name="connsiteY0" fmla="*/ 6578 h 12836"/>
                <a:gd name="connsiteX1" fmla="*/ 2575 w 3060"/>
                <a:gd name="connsiteY1" fmla="*/ 12836 h 12836"/>
                <a:gd name="connsiteX2" fmla="*/ 3060 w 3060"/>
                <a:gd name="connsiteY2" fmla="*/ 0 h 12836"/>
                <a:gd name="connsiteX3" fmla="*/ 3060 w 3060"/>
                <a:gd name="connsiteY3" fmla="*/ 6578 h 12836"/>
              </a:gdLst>
              <a:ahLst/>
              <a:cxnLst>
                <a:cxn ang="0">
                  <a:pos x="connsiteX0" y="connsiteY0"/>
                </a:cxn>
                <a:cxn ang="0">
                  <a:pos x="connsiteX1" y="connsiteY1"/>
                </a:cxn>
                <a:cxn ang="0">
                  <a:pos x="connsiteX2" y="connsiteY2"/>
                </a:cxn>
                <a:cxn ang="0">
                  <a:pos x="connsiteX3" y="connsiteY3"/>
                </a:cxn>
              </a:cxnLst>
              <a:rect l="l" t="t" r="r" b="b"/>
              <a:pathLst>
                <a:path w="3060" h="12836">
                  <a:moveTo>
                    <a:pt x="3060" y="6578"/>
                  </a:moveTo>
                  <a:cubicBezTo>
                    <a:pt x="2901" y="8664"/>
                    <a:pt x="2740" y="10750"/>
                    <a:pt x="2575" y="12836"/>
                  </a:cubicBezTo>
                  <a:cubicBezTo>
                    <a:pt x="117" y="8361"/>
                    <a:pt x="-1917" y="3921"/>
                    <a:pt x="3060" y="0"/>
                  </a:cubicBezTo>
                  <a:cubicBezTo>
                    <a:pt x="3060" y="2189"/>
                    <a:pt x="3060" y="4384"/>
                    <a:pt x="3060" y="6578"/>
                  </a:cubicBezTo>
                  <a:close/>
                </a:path>
              </a:pathLst>
            </a:custGeom>
            <a:grpFill/>
            <a:ln w="5715" cap="flat">
              <a:noFill/>
              <a:prstDash val="solid"/>
              <a:miter/>
            </a:ln>
          </p:spPr>
          <p:txBody>
            <a:bodyPr rtlCol="0" anchor="ctr"/>
            <a:lstStyle/>
            <a:p>
              <a:endParaRPr lang="zh-CN" altLang="en-US"/>
            </a:p>
          </p:txBody>
        </p:sp>
        <p:sp>
          <p:nvSpPr>
            <p:cNvPr id="2973" name="任意多边形: 形状 2972">
              <a:extLst>
                <a:ext uri="{FF2B5EF4-FFF2-40B4-BE49-F238E27FC236}">
                  <a16:creationId xmlns:a16="http://schemas.microsoft.com/office/drawing/2014/main" id="{9EEB1881-FB83-8A42-A50A-4141BD835545}"/>
                </a:ext>
              </a:extLst>
            </p:cNvPr>
            <p:cNvSpPr/>
            <p:nvPr/>
          </p:nvSpPr>
          <p:spPr>
            <a:xfrm>
              <a:off x="5489249" y="5323705"/>
              <a:ext cx="5185" cy="4207"/>
            </a:xfrm>
            <a:custGeom>
              <a:avLst/>
              <a:gdLst>
                <a:gd name="connsiteX0" fmla="*/ 0 w 5185"/>
                <a:gd name="connsiteY0" fmla="*/ 0 h 4207"/>
                <a:gd name="connsiteX1" fmla="*/ 5166 w 5185"/>
                <a:gd name="connsiteY1" fmla="*/ 2389 h 4207"/>
                <a:gd name="connsiteX2" fmla="*/ 4012 w 5185"/>
                <a:gd name="connsiteY2" fmla="*/ 4206 h 4207"/>
                <a:gd name="connsiteX3" fmla="*/ 12 w 5185"/>
                <a:gd name="connsiteY3" fmla="*/ 0 h 4207"/>
                <a:gd name="connsiteX4" fmla="*/ 0 w 5185"/>
                <a:gd name="connsiteY4" fmla="*/ 0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 h="4207">
                  <a:moveTo>
                    <a:pt x="0" y="0"/>
                  </a:moveTo>
                  <a:cubicBezTo>
                    <a:pt x="2006" y="206"/>
                    <a:pt x="4200" y="160"/>
                    <a:pt x="5166" y="2389"/>
                  </a:cubicBezTo>
                  <a:cubicBezTo>
                    <a:pt x="5338" y="2783"/>
                    <a:pt x="4292" y="4258"/>
                    <a:pt x="4012" y="4206"/>
                  </a:cubicBezTo>
                  <a:cubicBezTo>
                    <a:pt x="1760" y="3772"/>
                    <a:pt x="829" y="1909"/>
                    <a:pt x="12" y="0"/>
                  </a:cubicBezTo>
                  <a:lnTo>
                    <a:pt x="0" y="0"/>
                  </a:lnTo>
                  <a:close/>
                </a:path>
              </a:pathLst>
            </a:custGeom>
            <a:grpFill/>
            <a:ln w="5715" cap="flat">
              <a:noFill/>
              <a:prstDash val="solid"/>
              <a:miter/>
            </a:ln>
          </p:spPr>
          <p:txBody>
            <a:bodyPr rtlCol="0" anchor="ctr"/>
            <a:lstStyle/>
            <a:p>
              <a:endParaRPr lang="zh-CN" altLang="en-US"/>
            </a:p>
          </p:txBody>
        </p:sp>
        <p:sp>
          <p:nvSpPr>
            <p:cNvPr id="2974" name="任意多边形: 形状 2973">
              <a:extLst>
                <a:ext uri="{FF2B5EF4-FFF2-40B4-BE49-F238E27FC236}">
                  <a16:creationId xmlns:a16="http://schemas.microsoft.com/office/drawing/2014/main" id="{2CCE2D65-7F1E-6F73-658B-96629052A11C}"/>
                </a:ext>
              </a:extLst>
            </p:cNvPr>
            <p:cNvSpPr/>
            <p:nvPr/>
          </p:nvSpPr>
          <p:spPr>
            <a:xfrm>
              <a:off x="5460679" y="5364257"/>
              <a:ext cx="3652" cy="3581"/>
            </a:xfrm>
            <a:custGeom>
              <a:avLst/>
              <a:gdLst>
                <a:gd name="connsiteX0" fmla="*/ 3653 w 3652"/>
                <a:gd name="connsiteY0" fmla="*/ 756 h 3581"/>
                <a:gd name="connsiteX1" fmla="*/ 2224 w 3652"/>
                <a:gd name="connsiteY1" fmla="*/ 3122 h 3581"/>
                <a:gd name="connsiteX2" fmla="*/ 7 w 3652"/>
                <a:gd name="connsiteY2" fmla="*/ 2379 h 3581"/>
                <a:gd name="connsiteX3" fmla="*/ 1207 w 3652"/>
                <a:gd name="connsiteY3" fmla="*/ 65 h 3581"/>
                <a:gd name="connsiteX4" fmla="*/ 3653 w 3652"/>
                <a:gd name="connsiteY4" fmla="*/ 756 h 3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2" h="3581">
                  <a:moveTo>
                    <a:pt x="3653" y="756"/>
                  </a:moveTo>
                  <a:cubicBezTo>
                    <a:pt x="3190" y="1562"/>
                    <a:pt x="2882" y="2539"/>
                    <a:pt x="2224" y="3122"/>
                  </a:cubicBezTo>
                  <a:cubicBezTo>
                    <a:pt x="1276" y="3962"/>
                    <a:pt x="138" y="3614"/>
                    <a:pt x="7" y="2379"/>
                  </a:cubicBezTo>
                  <a:cubicBezTo>
                    <a:pt x="-73" y="1619"/>
                    <a:pt x="550" y="390"/>
                    <a:pt x="1207" y="65"/>
                  </a:cubicBezTo>
                  <a:cubicBezTo>
                    <a:pt x="1767" y="-215"/>
                    <a:pt x="2819" y="488"/>
                    <a:pt x="3653" y="756"/>
                  </a:cubicBezTo>
                  <a:close/>
                </a:path>
              </a:pathLst>
            </a:custGeom>
            <a:grpFill/>
            <a:ln w="5715" cap="flat">
              <a:noFill/>
              <a:prstDash val="solid"/>
              <a:miter/>
            </a:ln>
          </p:spPr>
          <p:txBody>
            <a:bodyPr rtlCol="0" anchor="ctr"/>
            <a:lstStyle/>
            <a:p>
              <a:endParaRPr lang="zh-CN" altLang="en-US"/>
            </a:p>
          </p:txBody>
        </p:sp>
        <p:sp>
          <p:nvSpPr>
            <p:cNvPr id="2975" name="任意多边形: 形状 2974">
              <a:extLst>
                <a:ext uri="{FF2B5EF4-FFF2-40B4-BE49-F238E27FC236}">
                  <a16:creationId xmlns:a16="http://schemas.microsoft.com/office/drawing/2014/main" id="{905D563C-0B10-B5D9-4E05-FD6AC8C7AE54}"/>
                </a:ext>
              </a:extLst>
            </p:cNvPr>
            <p:cNvSpPr/>
            <p:nvPr/>
          </p:nvSpPr>
          <p:spPr>
            <a:xfrm>
              <a:off x="5410331" y="5303960"/>
              <a:ext cx="1683" cy="3308"/>
            </a:xfrm>
            <a:custGeom>
              <a:avLst/>
              <a:gdLst>
                <a:gd name="connsiteX0" fmla="*/ 0 w 1683"/>
                <a:gd name="connsiteY0" fmla="*/ 3309 h 3308"/>
                <a:gd name="connsiteX1" fmla="*/ 6 w 1683"/>
                <a:gd name="connsiteY1" fmla="*/ 0 h 3308"/>
                <a:gd name="connsiteX2" fmla="*/ 0 w 1683"/>
                <a:gd name="connsiteY2" fmla="*/ 3309 h 3308"/>
              </a:gdLst>
              <a:ahLst/>
              <a:cxnLst>
                <a:cxn ang="0">
                  <a:pos x="connsiteX0" y="connsiteY0"/>
                </a:cxn>
                <a:cxn ang="0">
                  <a:pos x="connsiteX1" y="connsiteY1"/>
                </a:cxn>
                <a:cxn ang="0">
                  <a:pos x="connsiteX2" y="connsiteY2"/>
                </a:cxn>
              </a:cxnLst>
              <a:rect l="l" t="t" r="r" b="b"/>
              <a:pathLst>
                <a:path w="1683" h="3308">
                  <a:moveTo>
                    <a:pt x="0" y="3309"/>
                  </a:moveTo>
                  <a:cubicBezTo>
                    <a:pt x="0" y="2206"/>
                    <a:pt x="6" y="1103"/>
                    <a:pt x="6" y="0"/>
                  </a:cubicBezTo>
                  <a:cubicBezTo>
                    <a:pt x="2263" y="1109"/>
                    <a:pt x="2223" y="2211"/>
                    <a:pt x="0" y="3309"/>
                  </a:cubicBezTo>
                  <a:close/>
                </a:path>
              </a:pathLst>
            </a:custGeom>
            <a:grpFill/>
            <a:ln w="5715" cap="flat">
              <a:noFill/>
              <a:prstDash val="solid"/>
              <a:miter/>
            </a:ln>
          </p:spPr>
          <p:txBody>
            <a:bodyPr rtlCol="0" anchor="ctr"/>
            <a:lstStyle/>
            <a:p>
              <a:endParaRPr lang="zh-CN" altLang="en-US"/>
            </a:p>
          </p:txBody>
        </p:sp>
        <p:sp>
          <p:nvSpPr>
            <p:cNvPr id="2976" name="任意多边形: 形状 2975">
              <a:extLst>
                <a:ext uri="{FF2B5EF4-FFF2-40B4-BE49-F238E27FC236}">
                  <a16:creationId xmlns:a16="http://schemas.microsoft.com/office/drawing/2014/main" id="{31D30214-AEF2-62AB-858E-131909208C55}"/>
                </a:ext>
              </a:extLst>
            </p:cNvPr>
            <p:cNvSpPr/>
            <p:nvPr userDrawn="1"/>
          </p:nvSpPr>
          <p:spPr>
            <a:xfrm>
              <a:off x="5471419" y="5386204"/>
              <a:ext cx="1405" cy="1292"/>
            </a:xfrm>
            <a:custGeom>
              <a:avLst/>
              <a:gdLst>
                <a:gd name="connsiteX0" fmla="*/ 1394 w 1405"/>
                <a:gd name="connsiteY0" fmla="*/ 0 h 1292"/>
                <a:gd name="connsiteX1" fmla="*/ 657 w 1405"/>
                <a:gd name="connsiteY1" fmla="*/ 1291 h 1292"/>
                <a:gd name="connsiteX2" fmla="*/ 1405 w 1405"/>
                <a:gd name="connsiteY2" fmla="*/ 0 h 1292"/>
                <a:gd name="connsiteX3" fmla="*/ 1394 w 1405"/>
                <a:gd name="connsiteY3" fmla="*/ 0 h 1292"/>
              </a:gdLst>
              <a:ahLst/>
              <a:cxnLst>
                <a:cxn ang="0">
                  <a:pos x="connsiteX0" y="connsiteY0"/>
                </a:cxn>
                <a:cxn ang="0">
                  <a:pos x="connsiteX1" y="connsiteY1"/>
                </a:cxn>
                <a:cxn ang="0">
                  <a:pos x="connsiteX2" y="connsiteY2"/>
                </a:cxn>
                <a:cxn ang="0">
                  <a:pos x="connsiteX3" y="connsiteY3"/>
                </a:cxn>
              </a:cxnLst>
              <a:rect l="l" t="t" r="r" b="b"/>
              <a:pathLst>
                <a:path w="1405" h="1292">
                  <a:moveTo>
                    <a:pt x="1394" y="0"/>
                  </a:moveTo>
                  <a:cubicBezTo>
                    <a:pt x="1142" y="451"/>
                    <a:pt x="794" y="1326"/>
                    <a:pt x="657" y="1291"/>
                  </a:cubicBezTo>
                  <a:cubicBezTo>
                    <a:pt x="-429" y="1046"/>
                    <a:pt x="-161" y="537"/>
                    <a:pt x="1405" y="0"/>
                  </a:cubicBezTo>
                  <a:lnTo>
                    <a:pt x="1394" y="0"/>
                  </a:lnTo>
                  <a:close/>
                </a:path>
              </a:pathLst>
            </a:custGeom>
            <a:grpFill/>
            <a:ln w="5715" cap="flat">
              <a:noFill/>
              <a:prstDash val="solid"/>
              <a:miter/>
            </a:ln>
          </p:spPr>
          <p:txBody>
            <a:bodyPr rtlCol="0" anchor="ctr"/>
            <a:lstStyle/>
            <a:p>
              <a:endParaRPr lang="zh-CN" altLang="en-US"/>
            </a:p>
          </p:txBody>
        </p:sp>
        <p:sp>
          <p:nvSpPr>
            <p:cNvPr id="2977" name="任意多边形: 形状 2976">
              <a:extLst>
                <a:ext uri="{FF2B5EF4-FFF2-40B4-BE49-F238E27FC236}">
                  <a16:creationId xmlns:a16="http://schemas.microsoft.com/office/drawing/2014/main" id="{9DC8E542-C011-BB0C-D502-71153FBA89ED}"/>
                </a:ext>
              </a:extLst>
            </p:cNvPr>
            <p:cNvSpPr/>
            <p:nvPr userDrawn="1"/>
          </p:nvSpPr>
          <p:spPr>
            <a:xfrm>
              <a:off x="5559030" y="5412516"/>
              <a:ext cx="20121" cy="42759"/>
            </a:xfrm>
            <a:custGeom>
              <a:avLst/>
              <a:gdLst>
                <a:gd name="connsiteX0" fmla="*/ 12395 w 20121"/>
                <a:gd name="connsiteY0" fmla="*/ 34 h 42759"/>
                <a:gd name="connsiteX1" fmla="*/ 15738 w 20121"/>
                <a:gd name="connsiteY1" fmla="*/ 0 h 42759"/>
                <a:gd name="connsiteX2" fmla="*/ 18379 w 20121"/>
                <a:gd name="connsiteY2" fmla="*/ 2532 h 42759"/>
                <a:gd name="connsiteX3" fmla="*/ 20122 w 20121"/>
                <a:gd name="connsiteY3" fmla="*/ 7761 h 42759"/>
                <a:gd name="connsiteX4" fmla="*/ 18282 w 20121"/>
                <a:gd name="connsiteY4" fmla="*/ 10824 h 42759"/>
                <a:gd name="connsiteX5" fmla="*/ 13304 w 20121"/>
                <a:gd name="connsiteY5" fmla="*/ 10950 h 42759"/>
                <a:gd name="connsiteX6" fmla="*/ 12355 w 20121"/>
                <a:gd name="connsiteY6" fmla="*/ 10853 h 42759"/>
                <a:gd name="connsiteX7" fmla="*/ 13733 w 20121"/>
                <a:gd name="connsiteY7" fmla="*/ 12459 h 42759"/>
                <a:gd name="connsiteX8" fmla="*/ 12447 w 20121"/>
                <a:gd name="connsiteY8" fmla="*/ 26294 h 42759"/>
                <a:gd name="connsiteX9" fmla="*/ 2560 w 20121"/>
                <a:gd name="connsiteY9" fmla="*/ 42760 h 42759"/>
                <a:gd name="connsiteX10" fmla="*/ 857 w 20121"/>
                <a:gd name="connsiteY10" fmla="*/ 32518 h 42759"/>
                <a:gd name="connsiteX11" fmla="*/ 1217 w 20121"/>
                <a:gd name="connsiteY11" fmla="*/ 11173 h 42759"/>
                <a:gd name="connsiteX12" fmla="*/ 3994 w 20121"/>
                <a:gd name="connsiteY12" fmla="*/ 4589 h 42759"/>
                <a:gd name="connsiteX13" fmla="*/ 12395 w 20121"/>
                <a:gd name="connsiteY13" fmla="*/ 34 h 4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121" h="42759">
                  <a:moveTo>
                    <a:pt x="12395" y="34"/>
                  </a:moveTo>
                  <a:cubicBezTo>
                    <a:pt x="13510" y="23"/>
                    <a:pt x="14624" y="11"/>
                    <a:pt x="15738" y="0"/>
                  </a:cubicBezTo>
                  <a:cubicBezTo>
                    <a:pt x="16813" y="640"/>
                    <a:pt x="17699" y="1480"/>
                    <a:pt x="18379" y="2532"/>
                  </a:cubicBezTo>
                  <a:cubicBezTo>
                    <a:pt x="19350" y="4143"/>
                    <a:pt x="20065" y="5846"/>
                    <a:pt x="20122" y="7761"/>
                  </a:cubicBezTo>
                  <a:cubicBezTo>
                    <a:pt x="19825" y="8967"/>
                    <a:pt x="19225" y="10001"/>
                    <a:pt x="18282" y="10824"/>
                  </a:cubicBezTo>
                  <a:cubicBezTo>
                    <a:pt x="16642" y="11676"/>
                    <a:pt x="14973" y="11858"/>
                    <a:pt x="13304" y="10950"/>
                  </a:cubicBezTo>
                  <a:cubicBezTo>
                    <a:pt x="12961" y="11275"/>
                    <a:pt x="12967" y="8453"/>
                    <a:pt x="12355" y="10853"/>
                  </a:cubicBezTo>
                  <a:cubicBezTo>
                    <a:pt x="13258" y="10710"/>
                    <a:pt x="13710" y="11236"/>
                    <a:pt x="13733" y="12459"/>
                  </a:cubicBezTo>
                  <a:cubicBezTo>
                    <a:pt x="13561" y="17122"/>
                    <a:pt x="14967" y="21894"/>
                    <a:pt x="12447" y="26294"/>
                  </a:cubicBezTo>
                  <a:cubicBezTo>
                    <a:pt x="8463" y="31369"/>
                    <a:pt x="3177" y="35662"/>
                    <a:pt x="2560" y="42760"/>
                  </a:cubicBezTo>
                  <a:cubicBezTo>
                    <a:pt x="-1435" y="39868"/>
                    <a:pt x="297" y="36410"/>
                    <a:pt x="857" y="32518"/>
                  </a:cubicBezTo>
                  <a:cubicBezTo>
                    <a:pt x="1851" y="25546"/>
                    <a:pt x="8275" y="18631"/>
                    <a:pt x="1217" y="11173"/>
                  </a:cubicBezTo>
                  <a:cubicBezTo>
                    <a:pt x="-881" y="8955"/>
                    <a:pt x="1451" y="6086"/>
                    <a:pt x="3994" y="4589"/>
                  </a:cubicBezTo>
                  <a:cubicBezTo>
                    <a:pt x="6737" y="2977"/>
                    <a:pt x="10549" y="3314"/>
                    <a:pt x="12395" y="34"/>
                  </a:cubicBezTo>
                  <a:close/>
                </a:path>
              </a:pathLst>
            </a:custGeom>
            <a:grpFill/>
            <a:ln w="5715" cap="flat">
              <a:noFill/>
              <a:prstDash val="solid"/>
              <a:miter/>
            </a:ln>
          </p:spPr>
          <p:txBody>
            <a:bodyPr rtlCol="0" anchor="ctr"/>
            <a:lstStyle/>
            <a:p>
              <a:endParaRPr lang="zh-CN" altLang="en-US"/>
            </a:p>
          </p:txBody>
        </p:sp>
        <p:sp>
          <p:nvSpPr>
            <p:cNvPr id="2978" name="任意多边形: 形状 2977">
              <a:extLst>
                <a:ext uri="{FF2B5EF4-FFF2-40B4-BE49-F238E27FC236}">
                  <a16:creationId xmlns:a16="http://schemas.microsoft.com/office/drawing/2014/main" id="{2D4B86BD-50BC-C299-0F2F-65E0ED0CA32F}"/>
                </a:ext>
              </a:extLst>
            </p:cNvPr>
            <p:cNvSpPr/>
            <p:nvPr/>
          </p:nvSpPr>
          <p:spPr>
            <a:xfrm>
              <a:off x="5575344" y="5335946"/>
              <a:ext cx="15866" cy="23357"/>
            </a:xfrm>
            <a:custGeom>
              <a:avLst/>
              <a:gdLst>
                <a:gd name="connsiteX0" fmla="*/ 15861 w 15866"/>
                <a:gd name="connsiteY0" fmla="*/ 17362 h 23357"/>
                <a:gd name="connsiteX1" fmla="*/ 6466 w 15866"/>
                <a:gd name="connsiteY1" fmla="*/ 23357 h 23357"/>
                <a:gd name="connsiteX2" fmla="*/ 7048 w 15866"/>
                <a:gd name="connsiteY2" fmla="*/ 0 h 23357"/>
                <a:gd name="connsiteX3" fmla="*/ 6397 w 15866"/>
                <a:gd name="connsiteY3" fmla="*/ 5326 h 23357"/>
                <a:gd name="connsiteX4" fmla="*/ 4037 w 15866"/>
                <a:gd name="connsiteY4" fmla="*/ 11161 h 23357"/>
                <a:gd name="connsiteX5" fmla="*/ 15867 w 15866"/>
                <a:gd name="connsiteY5" fmla="*/ 14076 h 23357"/>
                <a:gd name="connsiteX6" fmla="*/ 15861 w 15866"/>
                <a:gd name="connsiteY6" fmla="*/ 17362 h 2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66" h="23357">
                  <a:moveTo>
                    <a:pt x="15861" y="17362"/>
                  </a:moveTo>
                  <a:cubicBezTo>
                    <a:pt x="12729" y="19356"/>
                    <a:pt x="9597" y="21357"/>
                    <a:pt x="6466" y="23357"/>
                  </a:cubicBezTo>
                  <a:cubicBezTo>
                    <a:pt x="-2250" y="9121"/>
                    <a:pt x="-2250" y="9121"/>
                    <a:pt x="7048" y="0"/>
                  </a:cubicBezTo>
                  <a:cubicBezTo>
                    <a:pt x="9746" y="2132"/>
                    <a:pt x="7460" y="3709"/>
                    <a:pt x="6397" y="5326"/>
                  </a:cubicBezTo>
                  <a:cubicBezTo>
                    <a:pt x="5254" y="7064"/>
                    <a:pt x="3385" y="8447"/>
                    <a:pt x="4037" y="11161"/>
                  </a:cubicBezTo>
                  <a:cubicBezTo>
                    <a:pt x="7923" y="11916"/>
                    <a:pt x="12363" y="11219"/>
                    <a:pt x="15867" y="14076"/>
                  </a:cubicBezTo>
                  <a:cubicBezTo>
                    <a:pt x="15861" y="15168"/>
                    <a:pt x="15861" y="16265"/>
                    <a:pt x="15861" y="17362"/>
                  </a:cubicBezTo>
                  <a:close/>
                </a:path>
              </a:pathLst>
            </a:custGeom>
            <a:grpFill/>
            <a:ln w="5715" cap="flat">
              <a:noFill/>
              <a:prstDash val="solid"/>
              <a:miter/>
            </a:ln>
          </p:spPr>
          <p:txBody>
            <a:bodyPr rtlCol="0" anchor="ctr"/>
            <a:lstStyle/>
            <a:p>
              <a:endParaRPr lang="zh-CN" altLang="en-US"/>
            </a:p>
          </p:txBody>
        </p:sp>
        <p:sp>
          <p:nvSpPr>
            <p:cNvPr id="2979" name="任意多边形: 形状 2978">
              <a:extLst>
                <a:ext uri="{FF2B5EF4-FFF2-40B4-BE49-F238E27FC236}">
                  <a16:creationId xmlns:a16="http://schemas.microsoft.com/office/drawing/2014/main" id="{F4B59A8F-5CA7-3ED5-F3C7-B9EDC2CA958C}"/>
                </a:ext>
              </a:extLst>
            </p:cNvPr>
            <p:cNvSpPr/>
            <p:nvPr userDrawn="1"/>
          </p:nvSpPr>
          <p:spPr>
            <a:xfrm>
              <a:off x="5584519" y="5382912"/>
              <a:ext cx="9637" cy="16402"/>
            </a:xfrm>
            <a:custGeom>
              <a:avLst/>
              <a:gdLst>
                <a:gd name="connsiteX0" fmla="*/ 3411 w 9637"/>
                <a:gd name="connsiteY0" fmla="*/ 0 h 16402"/>
                <a:gd name="connsiteX1" fmla="*/ 91 w 9637"/>
                <a:gd name="connsiteY1" fmla="*/ 16402 h 16402"/>
                <a:gd name="connsiteX2" fmla="*/ 3411 w 9637"/>
                <a:gd name="connsiteY2" fmla="*/ 0 h 16402"/>
              </a:gdLst>
              <a:ahLst/>
              <a:cxnLst>
                <a:cxn ang="0">
                  <a:pos x="connsiteX0" y="connsiteY0"/>
                </a:cxn>
                <a:cxn ang="0">
                  <a:pos x="connsiteX1" y="connsiteY1"/>
                </a:cxn>
                <a:cxn ang="0">
                  <a:pos x="connsiteX2" y="connsiteY2"/>
                </a:cxn>
              </a:cxnLst>
              <a:rect l="l" t="t" r="r" b="b"/>
              <a:pathLst>
                <a:path w="9637" h="16402">
                  <a:moveTo>
                    <a:pt x="3411" y="0"/>
                  </a:moveTo>
                  <a:cubicBezTo>
                    <a:pt x="12378" y="9841"/>
                    <a:pt x="11989" y="11750"/>
                    <a:pt x="91" y="16402"/>
                  </a:cubicBezTo>
                  <a:cubicBezTo>
                    <a:pt x="908" y="10875"/>
                    <a:pt x="-2069" y="4578"/>
                    <a:pt x="3411" y="0"/>
                  </a:cubicBezTo>
                  <a:close/>
                </a:path>
              </a:pathLst>
            </a:custGeom>
            <a:grpFill/>
            <a:ln w="5715" cap="flat">
              <a:noFill/>
              <a:prstDash val="solid"/>
              <a:miter/>
            </a:ln>
          </p:spPr>
          <p:txBody>
            <a:bodyPr rtlCol="0" anchor="ctr"/>
            <a:lstStyle/>
            <a:p>
              <a:endParaRPr lang="zh-CN" altLang="en-US"/>
            </a:p>
          </p:txBody>
        </p:sp>
        <p:sp>
          <p:nvSpPr>
            <p:cNvPr id="2980" name="任意多边形: 形状 2979">
              <a:extLst>
                <a:ext uri="{FF2B5EF4-FFF2-40B4-BE49-F238E27FC236}">
                  <a16:creationId xmlns:a16="http://schemas.microsoft.com/office/drawing/2014/main" id="{EEB25276-F2D1-AEC0-0D8E-A084CD92D41F}"/>
                </a:ext>
              </a:extLst>
            </p:cNvPr>
            <p:cNvSpPr/>
            <p:nvPr/>
          </p:nvSpPr>
          <p:spPr>
            <a:xfrm>
              <a:off x="5591205" y="5353308"/>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2981" name="任意多边形: 形状 2980">
              <a:extLst>
                <a:ext uri="{FF2B5EF4-FFF2-40B4-BE49-F238E27FC236}">
                  <a16:creationId xmlns:a16="http://schemas.microsoft.com/office/drawing/2014/main" id="{AF54D473-4971-0AE2-8536-8EBE87A03CD8}"/>
                </a:ext>
              </a:extLst>
            </p:cNvPr>
            <p:cNvSpPr/>
            <p:nvPr/>
          </p:nvSpPr>
          <p:spPr>
            <a:xfrm>
              <a:off x="5583541" y="5218440"/>
              <a:ext cx="18475" cy="19739"/>
            </a:xfrm>
            <a:custGeom>
              <a:avLst/>
              <a:gdLst>
                <a:gd name="connsiteX0" fmla="*/ 7652 w 18475"/>
                <a:gd name="connsiteY0" fmla="*/ 19740 h 19739"/>
                <a:gd name="connsiteX1" fmla="*/ 0 w 18475"/>
                <a:gd name="connsiteY1" fmla="*/ 11705 h 19739"/>
                <a:gd name="connsiteX2" fmla="*/ 10950 w 18475"/>
                <a:gd name="connsiteY2" fmla="*/ 3292 h 19739"/>
                <a:gd name="connsiteX3" fmla="*/ 17528 w 18475"/>
                <a:gd name="connsiteY3" fmla="*/ 0 h 19739"/>
                <a:gd name="connsiteX4" fmla="*/ 18374 w 18475"/>
                <a:gd name="connsiteY4" fmla="*/ 2189 h 19739"/>
                <a:gd name="connsiteX5" fmla="*/ 17551 w 18475"/>
                <a:gd name="connsiteY5" fmla="*/ 3292 h 19739"/>
                <a:gd name="connsiteX6" fmla="*/ 17528 w 18475"/>
                <a:gd name="connsiteY6" fmla="*/ 6601 h 19739"/>
                <a:gd name="connsiteX7" fmla="*/ 14247 w 18475"/>
                <a:gd name="connsiteY7" fmla="*/ 9876 h 19739"/>
                <a:gd name="connsiteX8" fmla="*/ 10956 w 18475"/>
                <a:gd name="connsiteY8" fmla="*/ 16471 h 19739"/>
                <a:gd name="connsiteX9" fmla="*/ 7652 w 18475"/>
                <a:gd name="connsiteY9" fmla="*/ 19740 h 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75" h="19739">
                  <a:moveTo>
                    <a:pt x="7652" y="19740"/>
                  </a:moveTo>
                  <a:cubicBezTo>
                    <a:pt x="5418" y="17396"/>
                    <a:pt x="3189" y="15054"/>
                    <a:pt x="0" y="11705"/>
                  </a:cubicBezTo>
                  <a:cubicBezTo>
                    <a:pt x="3103" y="8321"/>
                    <a:pt x="11716" y="10784"/>
                    <a:pt x="10950" y="3292"/>
                  </a:cubicBezTo>
                  <a:cubicBezTo>
                    <a:pt x="13144" y="2195"/>
                    <a:pt x="15333" y="1097"/>
                    <a:pt x="17528" y="0"/>
                  </a:cubicBezTo>
                  <a:cubicBezTo>
                    <a:pt x="18368" y="726"/>
                    <a:pt x="18648" y="1452"/>
                    <a:pt x="18374" y="2189"/>
                  </a:cubicBezTo>
                  <a:cubicBezTo>
                    <a:pt x="18099" y="2926"/>
                    <a:pt x="17825" y="3292"/>
                    <a:pt x="17551" y="3292"/>
                  </a:cubicBezTo>
                  <a:cubicBezTo>
                    <a:pt x="17545" y="4395"/>
                    <a:pt x="17534" y="5498"/>
                    <a:pt x="17528" y="6601"/>
                  </a:cubicBezTo>
                  <a:cubicBezTo>
                    <a:pt x="16311" y="7572"/>
                    <a:pt x="15351" y="8790"/>
                    <a:pt x="14247" y="9876"/>
                  </a:cubicBezTo>
                  <a:cubicBezTo>
                    <a:pt x="13150" y="12076"/>
                    <a:pt x="12053" y="14270"/>
                    <a:pt x="10956" y="16471"/>
                  </a:cubicBezTo>
                  <a:cubicBezTo>
                    <a:pt x="10196" y="17899"/>
                    <a:pt x="8938" y="18831"/>
                    <a:pt x="7652" y="19740"/>
                  </a:cubicBezTo>
                  <a:close/>
                </a:path>
              </a:pathLst>
            </a:custGeom>
            <a:grpFill/>
            <a:ln w="5715" cap="flat">
              <a:noFill/>
              <a:prstDash val="solid"/>
              <a:miter/>
            </a:ln>
          </p:spPr>
          <p:txBody>
            <a:bodyPr rtlCol="0" anchor="ctr"/>
            <a:lstStyle/>
            <a:p>
              <a:endParaRPr lang="zh-CN" altLang="en-US"/>
            </a:p>
          </p:txBody>
        </p:sp>
        <p:sp>
          <p:nvSpPr>
            <p:cNvPr id="2982" name="任意多边形: 形状 2981">
              <a:extLst>
                <a:ext uri="{FF2B5EF4-FFF2-40B4-BE49-F238E27FC236}">
                  <a16:creationId xmlns:a16="http://schemas.microsoft.com/office/drawing/2014/main" id="{2FCA8A82-7B3C-B7B4-3FDC-717E5975A2BF}"/>
                </a:ext>
              </a:extLst>
            </p:cNvPr>
            <p:cNvSpPr/>
            <p:nvPr/>
          </p:nvSpPr>
          <p:spPr>
            <a:xfrm>
              <a:off x="5575821" y="5239070"/>
              <a:ext cx="6603" cy="6531"/>
            </a:xfrm>
            <a:custGeom>
              <a:avLst/>
              <a:gdLst>
                <a:gd name="connsiteX0" fmla="*/ 5789 w 6603"/>
                <a:gd name="connsiteY0" fmla="*/ 3580 h 6531"/>
                <a:gd name="connsiteX1" fmla="*/ 1726 w 6603"/>
                <a:gd name="connsiteY1" fmla="*/ 6477 h 6531"/>
                <a:gd name="connsiteX2" fmla="*/ 445 w 6603"/>
                <a:gd name="connsiteY2" fmla="*/ 3385 h 6531"/>
                <a:gd name="connsiteX3" fmla="*/ 5435 w 6603"/>
                <a:gd name="connsiteY3" fmla="*/ 19 h 6531"/>
                <a:gd name="connsiteX4" fmla="*/ 5789 w 6603"/>
                <a:gd name="connsiteY4" fmla="*/ 3580 h 6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3" h="6531">
                  <a:moveTo>
                    <a:pt x="5789" y="3580"/>
                  </a:moveTo>
                  <a:cubicBezTo>
                    <a:pt x="5046" y="4151"/>
                    <a:pt x="3549" y="6094"/>
                    <a:pt x="1726" y="6477"/>
                  </a:cubicBezTo>
                  <a:cubicBezTo>
                    <a:pt x="-280" y="6900"/>
                    <a:pt x="-286" y="4740"/>
                    <a:pt x="445" y="3385"/>
                  </a:cubicBezTo>
                  <a:cubicBezTo>
                    <a:pt x="1480" y="1465"/>
                    <a:pt x="3034" y="-198"/>
                    <a:pt x="5435" y="19"/>
                  </a:cubicBezTo>
                  <a:cubicBezTo>
                    <a:pt x="6772" y="145"/>
                    <a:pt x="7058" y="1333"/>
                    <a:pt x="5789" y="3580"/>
                  </a:cubicBezTo>
                  <a:close/>
                </a:path>
              </a:pathLst>
            </a:custGeom>
            <a:grpFill/>
            <a:ln w="5715" cap="flat">
              <a:noFill/>
              <a:prstDash val="solid"/>
              <a:miter/>
            </a:ln>
          </p:spPr>
          <p:txBody>
            <a:bodyPr rtlCol="0" anchor="ctr"/>
            <a:lstStyle/>
            <a:p>
              <a:endParaRPr lang="zh-CN" altLang="en-US"/>
            </a:p>
          </p:txBody>
        </p:sp>
        <p:sp>
          <p:nvSpPr>
            <p:cNvPr id="2983" name="任意多边形: 形状 2982">
              <a:extLst>
                <a:ext uri="{FF2B5EF4-FFF2-40B4-BE49-F238E27FC236}">
                  <a16:creationId xmlns:a16="http://schemas.microsoft.com/office/drawing/2014/main" id="{0502DFB9-6965-D2BF-D20F-6A53341438E4}"/>
                </a:ext>
              </a:extLst>
            </p:cNvPr>
            <p:cNvSpPr/>
            <p:nvPr/>
          </p:nvSpPr>
          <p:spPr>
            <a:xfrm>
              <a:off x="5537139" y="5231585"/>
              <a:ext cx="3980" cy="6595"/>
            </a:xfrm>
            <a:custGeom>
              <a:avLst/>
              <a:gdLst>
                <a:gd name="connsiteX0" fmla="*/ 1465 w 3980"/>
                <a:gd name="connsiteY0" fmla="*/ 0 h 6595"/>
                <a:gd name="connsiteX1" fmla="*/ 1459 w 3980"/>
                <a:gd name="connsiteY1" fmla="*/ 6595 h 6595"/>
                <a:gd name="connsiteX2" fmla="*/ 1442 w 3980"/>
                <a:gd name="connsiteY2" fmla="*/ 6595 h 6595"/>
                <a:gd name="connsiteX3" fmla="*/ 1436 w 3980"/>
                <a:gd name="connsiteY3" fmla="*/ 34 h 6595"/>
                <a:gd name="connsiteX4" fmla="*/ 1465 w 3980"/>
                <a:gd name="connsiteY4" fmla="*/ 0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0" h="6595">
                  <a:moveTo>
                    <a:pt x="1465" y="0"/>
                  </a:moveTo>
                  <a:cubicBezTo>
                    <a:pt x="4797" y="2200"/>
                    <a:pt x="4842" y="4400"/>
                    <a:pt x="1459" y="6595"/>
                  </a:cubicBezTo>
                  <a:lnTo>
                    <a:pt x="1442" y="6595"/>
                  </a:lnTo>
                  <a:cubicBezTo>
                    <a:pt x="-592" y="4412"/>
                    <a:pt x="-364" y="2223"/>
                    <a:pt x="1436" y="34"/>
                  </a:cubicBezTo>
                  <a:lnTo>
                    <a:pt x="1465" y="0"/>
                  </a:lnTo>
                  <a:close/>
                </a:path>
              </a:pathLst>
            </a:custGeom>
            <a:grpFill/>
            <a:ln w="5715" cap="flat">
              <a:noFill/>
              <a:prstDash val="solid"/>
              <a:miter/>
            </a:ln>
          </p:spPr>
          <p:txBody>
            <a:bodyPr rtlCol="0" anchor="ctr"/>
            <a:lstStyle/>
            <a:p>
              <a:endParaRPr lang="zh-CN" altLang="en-US"/>
            </a:p>
          </p:txBody>
        </p:sp>
        <p:sp>
          <p:nvSpPr>
            <p:cNvPr id="2984" name="任意多边形: 形状 2983">
              <a:extLst>
                <a:ext uri="{FF2B5EF4-FFF2-40B4-BE49-F238E27FC236}">
                  <a16:creationId xmlns:a16="http://schemas.microsoft.com/office/drawing/2014/main" id="{CF25E2CC-0555-907F-39B3-1CACB0248B4E}"/>
                </a:ext>
              </a:extLst>
            </p:cNvPr>
            <p:cNvSpPr/>
            <p:nvPr/>
          </p:nvSpPr>
          <p:spPr>
            <a:xfrm>
              <a:off x="5591959" y="5217559"/>
              <a:ext cx="2537" cy="4172"/>
            </a:xfrm>
            <a:custGeom>
              <a:avLst/>
              <a:gdLst>
                <a:gd name="connsiteX0" fmla="*/ 297 w 2537"/>
                <a:gd name="connsiteY0" fmla="*/ 2293 h 4172"/>
                <a:gd name="connsiteX1" fmla="*/ 1332 w 2537"/>
                <a:gd name="connsiteY1" fmla="*/ 1 h 4172"/>
                <a:gd name="connsiteX2" fmla="*/ 2166 w 2537"/>
                <a:gd name="connsiteY2" fmla="*/ 1172 h 4172"/>
                <a:gd name="connsiteX3" fmla="*/ 2538 w 2537"/>
                <a:gd name="connsiteY3" fmla="*/ 4173 h 4172"/>
                <a:gd name="connsiteX4" fmla="*/ 297 w 2537"/>
                <a:gd name="connsiteY4" fmla="*/ 2293 h 4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72">
                  <a:moveTo>
                    <a:pt x="297" y="2293"/>
                  </a:moveTo>
                  <a:cubicBezTo>
                    <a:pt x="-320" y="995"/>
                    <a:pt x="23" y="166"/>
                    <a:pt x="1332" y="1"/>
                  </a:cubicBezTo>
                  <a:cubicBezTo>
                    <a:pt x="1566" y="-28"/>
                    <a:pt x="2063" y="721"/>
                    <a:pt x="2166" y="1172"/>
                  </a:cubicBezTo>
                  <a:cubicBezTo>
                    <a:pt x="2383" y="2150"/>
                    <a:pt x="2424" y="3173"/>
                    <a:pt x="2538" y="4173"/>
                  </a:cubicBezTo>
                  <a:cubicBezTo>
                    <a:pt x="1772" y="3533"/>
                    <a:pt x="1006" y="2887"/>
                    <a:pt x="297" y="2293"/>
                  </a:cubicBezTo>
                  <a:close/>
                </a:path>
              </a:pathLst>
            </a:custGeom>
            <a:grpFill/>
            <a:ln w="5715" cap="flat">
              <a:noFill/>
              <a:prstDash val="solid"/>
              <a:miter/>
            </a:ln>
          </p:spPr>
          <p:txBody>
            <a:bodyPr rtlCol="0" anchor="ctr"/>
            <a:lstStyle/>
            <a:p>
              <a:endParaRPr lang="zh-CN" altLang="en-US"/>
            </a:p>
          </p:txBody>
        </p:sp>
        <p:sp>
          <p:nvSpPr>
            <p:cNvPr id="2985" name="任意多边形: 形状 2984">
              <a:extLst>
                <a:ext uri="{FF2B5EF4-FFF2-40B4-BE49-F238E27FC236}">
                  <a16:creationId xmlns:a16="http://schemas.microsoft.com/office/drawing/2014/main" id="{D4CB9345-1E0B-2218-36B4-38375B80A70F}"/>
                </a:ext>
              </a:extLst>
            </p:cNvPr>
            <p:cNvSpPr/>
            <p:nvPr/>
          </p:nvSpPr>
          <p:spPr>
            <a:xfrm>
              <a:off x="5601069" y="5218429"/>
              <a:ext cx="3286" cy="3303"/>
            </a:xfrm>
            <a:custGeom>
              <a:avLst/>
              <a:gdLst>
                <a:gd name="connsiteX0" fmla="*/ 23 w 3286"/>
                <a:gd name="connsiteY0" fmla="*/ 3303 h 3303"/>
                <a:gd name="connsiteX1" fmla="*/ 0 w 3286"/>
                <a:gd name="connsiteY1" fmla="*/ 17 h 3303"/>
                <a:gd name="connsiteX2" fmla="*/ 3286 w 3286"/>
                <a:gd name="connsiteY2" fmla="*/ 0 h 3303"/>
                <a:gd name="connsiteX3" fmla="*/ 23 w 3286"/>
                <a:gd name="connsiteY3" fmla="*/ 3303 h 3303"/>
              </a:gdLst>
              <a:ahLst/>
              <a:cxnLst>
                <a:cxn ang="0">
                  <a:pos x="connsiteX0" y="connsiteY0"/>
                </a:cxn>
                <a:cxn ang="0">
                  <a:pos x="connsiteX1" y="connsiteY1"/>
                </a:cxn>
                <a:cxn ang="0">
                  <a:pos x="connsiteX2" y="connsiteY2"/>
                </a:cxn>
                <a:cxn ang="0">
                  <a:pos x="connsiteX3" y="connsiteY3"/>
                </a:cxn>
              </a:cxnLst>
              <a:rect l="l" t="t" r="r" b="b"/>
              <a:pathLst>
                <a:path w="3286" h="3303">
                  <a:moveTo>
                    <a:pt x="23" y="3303"/>
                  </a:moveTo>
                  <a:cubicBezTo>
                    <a:pt x="6" y="2206"/>
                    <a:pt x="0" y="1109"/>
                    <a:pt x="0" y="17"/>
                  </a:cubicBezTo>
                  <a:cubicBezTo>
                    <a:pt x="1097" y="29"/>
                    <a:pt x="2189" y="23"/>
                    <a:pt x="3286" y="0"/>
                  </a:cubicBezTo>
                  <a:cubicBezTo>
                    <a:pt x="2200" y="1097"/>
                    <a:pt x="1114" y="2200"/>
                    <a:pt x="23" y="3303"/>
                  </a:cubicBezTo>
                  <a:close/>
                </a:path>
              </a:pathLst>
            </a:custGeom>
            <a:grpFill/>
            <a:ln w="5715" cap="flat">
              <a:noFill/>
              <a:prstDash val="solid"/>
              <a:miter/>
            </a:ln>
          </p:spPr>
          <p:txBody>
            <a:bodyPr rtlCol="0" anchor="ctr"/>
            <a:lstStyle/>
            <a:p>
              <a:endParaRPr lang="zh-CN" altLang="en-US"/>
            </a:p>
          </p:txBody>
        </p:sp>
        <p:sp>
          <p:nvSpPr>
            <p:cNvPr id="2986" name="任意多边形: 形状 2985">
              <a:extLst>
                <a:ext uri="{FF2B5EF4-FFF2-40B4-BE49-F238E27FC236}">
                  <a16:creationId xmlns:a16="http://schemas.microsoft.com/office/drawing/2014/main" id="{2F9BFF94-6008-7FBA-8318-B8A93867F955}"/>
                </a:ext>
              </a:extLst>
            </p:cNvPr>
            <p:cNvSpPr/>
            <p:nvPr/>
          </p:nvSpPr>
          <p:spPr>
            <a:xfrm>
              <a:off x="5610944" y="5218406"/>
              <a:ext cx="3263" cy="1703"/>
            </a:xfrm>
            <a:custGeom>
              <a:avLst/>
              <a:gdLst>
                <a:gd name="connsiteX0" fmla="*/ 0 w 3263"/>
                <a:gd name="connsiteY0" fmla="*/ 17 h 1703"/>
                <a:gd name="connsiteX1" fmla="*/ 3264 w 3263"/>
                <a:gd name="connsiteY1" fmla="*/ 0 h 1703"/>
                <a:gd name="connsiteX2" fmla="*/ 0 w 3263"/>
                <a:gd name="connsiteY2" fmla="*/ 17 h 1703"/>
              </a:gdLst>
              <a:ahLst/>
              <a:cxnLst>
                <a:cxn ang="0">
                  <a:pos x="connsiteX0" y="connsiteY0"/>
                </a:cxn>
                <a:cxn ang="0">
                  <a:pos x="connsiteX1" y="connsiteY1"/>
                </a:cxn>
                <a:cxn ang="0">
                  <a:pos x="connsiteX2" y="connsiteY2"/>
                </a:cxn>
              </a:cxnLst>
              <a:rect l="l" t="t" r="r" b="b"/>
              <a:pathLst>
                <a:path w="3263" h="1703">
                  <a:moveTo>
                    <a:pt x="0" y="17"/>
                  </a:moveTo>
                  <a:cubicBezTo>
                    <a:pt x="1086" y="34"/>
                    <a:pt x="2178" y="29"/>
                    <a:pt x="3264" y="0"/>
                  </a:cubicBezTo>
                  <a:cubicBezTo>
                    <a:pt x="2183" y="2269"/>
                    <a:pt x="1097" y="2269"/>
                    <a:pt x="0" y="17"/>
                  </a:cubicBezTo>
                  <a:close/>
                </a:path>
              </a:pathLst>
            </a:custGeom>
            <a:grpFill/>
            <a:ln w="5715" cap="flat">
              <a:noFill/>
              <a:prstDash val="solid"/>
              <a:miter/>
            </a:ln>
          </p:spPr>
          <p:txBody>
            <a:bodyPr rtlCol="0" anchor="ctr"/>
            <a:lstStyle/>
            <a:p>
              <a:endParaRPr lang="zh-CN" altLang="en-US"/>
            </a:p>
          </p:txBody>
        </p:sp>
        <p:sp>
          <p:nvSpPr>
            <p:cNvPr id="2987" name="任意多边形: 形状 2986">
              <a:extLst>
                <a:ext uri="{FF2B5EF4-FFF2-40B4-BE49-F238E27FC236}">
                  <a16:creationId xmlns:a16="http://schemas.microsoft.com/office/drawing/2014/main" id="{A2AD8D14-3207-D2D3-91B9-8F27F1A42FD7}"/>
                </a:ext>
              </a:extLst>
            </p:cNvPr>
            <p:cNvSpPr/>
            <p:nvPr/>
          </p:nvSpPr>
          <p:spPr>
            <a:xfrm>
              <a:off x="5597789" y="5225036"/>
              <a:ext cx="3280" cy="3274"/>
            </a:xfrm>
            <a:custGeom>
              <a:avLst/>
              <a:gdLst>
                <a:gd name="connsiteX0" fmla="*/ 0 w 3280"/>
                <a:gd name="connsiteY0" fmla="*/ 3275 h 3274"/>
                <a:gd name="connsiteX1" fmla="*/ 3281 w 3280"/>
                <a:gd name="connsiteY1" fmla="*/ 0 h 3274"/>
                <a:gd name="connsiteX2" fmla="*/ 0 w 3280"/>
                <a:gd name="connsiteY2" fmla="*/ 3275 h 3274"/>
              </a:gdLst>
              <a:ahLst/>
              <a:cxnLst>
                <a:cxn ang="0">
                  <a:pos x="connsiteX0" y="connsiteY0"/>
                </a:cxn>
                <a:cxn ang="0">
                  <a:pos x="connsiteX1" y="connsiteY1"/>
                </a:cxn>
                <a:cxn ang="0">
                  <a:pos x="connsiteX2" y="connsiteY2"/>
                </a:cxn>
              </a:cxnLst>
              <a:rect l="l" t="t" r="r" b="b"/>
              <a:pathLst>
                <a:path w="3280" h="3274">
                  <a:moveTo>
                    <a:pt x="0" y="3275"/>
                  </a:moveTo>
                  <a:cubicBezTo>
                    <a:pt x="1092" y="2183"/>
                    <a:pt x="2189" y="1091"/>
                    <a:pt x="3281" y="0"/>
                  </a:cubicBezTo>
                  <a:cubicBezTo>
                    <a:pt x="2189" y="1091"/>
                    <a:pt x="1097" y="2183"/>
                    <a:pt x="0" y="3275"/>
                  </a:cubicBezTo>
                  <a:close/>
                </a:path>
              </a:pathLst>
            </a:custGeom>
            <a:grpFill/>
            <a:ln w="5715" cap="flat">
              <a:noFill/>
              <a:prstDash val="solid"/>
              <a:miter/>
            </a:ln>
          </p:spPr>
          <p:txBody>
            <a:bodyPr rtlCol="0" anchor="ctr"/>
            <a:lstStyle/>
            <a:p>
              <a:endParaRPr lang="zh-CN" altLang="en-US"/>
            </a:p>
          </p:txBody>
        </p:sp>
        <p:sp>
          <p:nvSpPr>
            <p:cNvPr id="2988" name="任意多边形: 形状 2987">
              <a:extLst>
                <a:ext uri="{FF2B5EF4-FFF2-40B4-BE49-F238E27FC236}">
                  <a16:creationId xmlns:a16="http://schemas.microsoft.com/office/drawing/2014/main" id="{D17F90E0-0C39-6107-9293-9DF2D4DD6CF0}"/>
                </a:ext>
              </a:extLst>
            </p:cNvPr>
            <p:cNvSpPr/>
            <p:nvPr/>
          </p:nvSpPr>
          <p:spPr>
            <a:xfrm>
              <a:off x="5591194" y="5234905"/>
              <a:ext cx="3303" cy="3274"/>
            </a:xfrm>
            <a:custGeom>
              <a:avLst/>
              <a:gdLst>
                <a:gd name="connsiteX0" fmla="*/ 0 w 3303"/>
                <a:gd name="connsiteY0" fmla="*/ 3275 h 3274"/>
                <a:gd name="connsiteX1" fmla="*/ 3303 w 3303"/>
                <a:gd name="connsiteY1" fmla="*/ 0 h 3274"/>
                <a:gd name="connsiteX2" fmla="*/ 3298 w 3303"/>
                <a:gd name="connsiteY2" fmla="*/ 3275 h 3274"/>
                <a:gd name="connsiteX3" fmla="*/ 0 w 3303"/>
                <a:gd name="connsiteY3" fmla="*/ 3275 h 3274"/>
              </a:gdLst>
              <a:ahLst/>
              <a:cxnLst>
                <a:cxn ang="0">
                  <a:pos x="connsiteX0" y="connsiteY0"/>
                </a:cxn>
                <a:cxn ang="0">
                  <a:pos x="connsiteX1" y="connsiteY1"/>
                </a:cxn>
                <a:cxn ang="0">
                  <a:pos x="connsiteX2" y="connsiteY2"/>
                </a:cxn>
                <a:cxn ang="0">
                  <a:pos x="connsiteX3" y="connsiteY3"/>
                </a:cxn>
              </a:cxnLst>
              <a:rect l="l" t="t" r="r" b="b"/>
              <a:pathLst>
                <a:path w="3303" h="3274">
                  <a:moveTo>
                    <a:pt x="0" y="3275"/>
                  </a:moveTo>
                  <a:cubicBezTo>
                    <a:pt x="1103" y="2183"/>
                    <a:pt x="2200" y="1091"/>
                    <a:pt x="3303" y="0"/>
                  </a:cubicBezTo>
                  <a:cubicBezTo>
                    <a:pt x="3298" y="1091"/>
                    <a:pt x="3292" y="2183"/>
                    <a:pt x="3298" y="3275"/>
                  </a:cubicBezTo>
                  <a:cubicBezTo>
                    <a:pt x="2200" y="3275"/>
                    <a:pt x="1103" y="3275"/>
                    <a:pt x="0" y="3275"/>
                  </a:cubicBezTo>
                  <a:close/>
                </a:path>
              </a:pathLst>
            </a:custGeom>
            <a:grpFill/>
            <a:ln w="5715" cap="flat">
              <a:noFill/>
              <a:prstDash val="solid"/>
              <a:miter/>
            </a:ln>
          </p:spPr>
          <p:txBody>
            <a:bodyPr rtlCol="0" anchor="ctr"/>
            <a:lstStyle/>
            <a:p>
              <a:endParaRPr lang="zh-CN" altLang="en-US"/>
            </a:p>
          </p:txBody>
        </p:sp>
        <p:sp>
          <p:nvSpPr>
            <p:cNvPr id="2989" name="任意多边形: 形状 2988">
              <a:extLst>
                <a:ext uri="{FF2B5EF4-FFF2-40B4-BE49-F238E27FC236}">
                  <a16:creationId xmlns:a16="http://schemas.microsoft.com/office/drawing/2014/main" id="{97E192B9-E656-AFD9-EF38-9A4E503E45EE}"/>
                </a:ext>
              </a:extLst>
            </p:cNvPr>
            <p:cNvSpPr/>
            <p:nvPr/>
          </p:nvSpPr>
          <p:spPr>
            <a:xfrm>
              <a:off x="5594491" y="5238180"/>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2990" name="任意多边形: 形状 2989">
              <a:extLst>
                <a:ext uri="{FF2B5EF4-FFF2-40B4-BE49-F238E27FC236}">
                  <a16:creationId xmlns:a16="http://schemas.microsoft.com/office/drawing/2014/main" id="{F8FD90B3-D7AE-5153-59FE-C4FA2661AD0C}"/>
                </a:ext>
              </a:extLst>
            </p:cNvPr>
            <p:cNvSpPr/>
            <p:nvPr/>
          </p:nvSpPr>
          <p:spPr>
            <a:xfrm>
              <a:off x="5540575" y="5299277"/>
              <a:ext cx="1309" cy="1401"/>
            </a:xfrm>
            <a:custGeom>
              <a:avLst/>
              <a:gdLst>
                <a:gd name="connsiteX0" fmla="*/ 1293 w 1309"/>
                <a:gd name="connsiteY0" fmla="*/ 1402 h 1401"/>
                <a:gd name="connsiteX1" fmla="*/ 1 w 1309"/>
                <a:gd name="connsiteY1" fmla="*/ 659 h 1401"/>
                <a:gd name="connsiteX2" fmla="*/ 1310 w 1309"/>
                <a:gd name="connsiteY2" fmla="*/ 1402 h 1401"/>
                <a:gd name="connsiteX3" fmla="*/ 1293 w 1309"/>
                <a:gd name="connsiteY3" fmla="*/ 1402 h 1401"/>
              </a:gdLst>
              <a:ahLst/>
              <a:cxnLst>
                <a:cxn ang="0">
                  <a:pos x="connsiteX0" y="connsiteY0"/>
                </a:cxn>
                <a:cxn ang="0">
                  <a:pos x="connsiteX1" y="connsiteY1"/>
                </a:cxn>
                <a:cxn ang="0">
                  <a:pos x="connsiteX2" y="connsiteY2"/>
                </a:cxn>
                <a:cxn ang="0">
                  <a:pos x="connsiteX3" y="connsiteY3"/>
                </a:cxn>
              </a:cxnLst>
              <a:rect l="l" t="t" r="r" b="b"/>
              <a:pathLst>
                <a:path w="1309" h="1401">
                  <a:moveTo>
                    <a:pt x="1293" y="1402"/>
                  </a:moveTo>
                  <a:cubicBezTo>
                    <a:pt x="841" y="1150"/>
                    <a:pt x="-33" y="802"/>
                    <a:pt x="1" y="659"/>
                  </a:cubicBezTo>
                  <a:cubicBezTo>
                    <a:pt x="252" y="-427"/>
                    <a:pt x="767" y="-164"/>
                    <a:pt x="1310" y="1402"/>
                  </a:cubicBezTo>
                  <a:lnTo>
                    <a:pt x="1293" y="1402"/>
                  </a:lnTo>
                  <a:close/>
                </a:path>
              </a:pathLst>
            </a:custGeom>
            <a:grpFill/>
            <a:ln w="5715" cap="flat">
              <a:noFill/>
              <a:prstDash val="solid"/>
              <a:miter/>
            </a:ln>
          </p:spPr>
          <p:txBody>
            <a:bodyPr rtlCol="0" anchor="ctr"/>
            <a:lstStyle/>
            <a:p>
              <a:endParaRPr lang="zh-CN" altLang="en-US"/>
            </a:p>
          </p:txBody>
        </p:sp>
        <p:sp>
          <p:nvSpPr>
            <p:cNvPr id="2991" name="任意多边形: 形状 2990">
              <a:extLst>
                <a:ext uri="{FF2B5EF4-FFF2-40B4-BE49-F238E27FC236}">
                  <a16:creationId xmlns:a16="http://schemas.microsoft.com/office/drawing/2014/main" id="{ED690516-94EC-A472-4088-BADFB75B8FB5}"/>
                </a:ext>
              </a:extLst>
            </p:cNvPr>
            <p:cNvSpPr/>
            <p:nvPr userDrawn="1"/>
          </p:nvSpPr>
          <p:spPr>
            <a:xfrm>
              <a:off x="5476088" y="5430127"/>
              <a:ext cx="13167" cy="10075"/>
            </a:xfrm>
            <a:custGeom>
              <a:avLst/>
              <a:gdLst>
                <a:gd name="connsiteX0" fmla="*/ 0 w 13167"/>
                <a:gd name="connsiteY0" fmla="*/ 2129 h 10075"/>
                <a:gd name="connsiteX1" fmla="*/ 13167 w 13167"/>
                <a:gd name="connsiteY1" fmla="*/ 8707 h 10075"/>
                <a:gd name="connsiteX2" fmla="*/ 0 w 13167"/>
                <a:gd name="connsiteY2" fmla="*/ 2129 h 10075"/>
              </a:gdLst>
              <a:ahLst/>
              <a:cxnLst>
                <a:cxn ang="0">
                  <a:pos x="connsiteX0" y="connsiteY0"/>
                </a:cxn>
                <a:cxn ang="0">
                  <a:pos x="connsiteX1" y="connsiteY1"/>
                </a:cxn>
                <a:cxn ang="0">
                  <a:pos x="connsiteX2" y="connsiteY2"/>
                </a:cxn>
              </a:cxnLst>
              <a:rect l="l" t="t" r="r" b="b"/>
              <a:pathLst>
                <a:path w="13167" h="10075">
                  <a:moveTo>
                    <a:pt x="0" y="2129"/>
                  </a:moveTo>
                  <a:cubicBezTo>
                    <a:pt x="9853" y="-1392"/>
                    <a:pt x="9853" y="-1392"/>
                    <a:pt x="13167" y="8707"/>
                  </a:cubicBezTo>
                  <a:cubicBezTo>
                    <a:pt x="6252" y="11576"/>
                    <a:pt x="1463" y="10187"/>
                    <a:pt x="0" y="2129"/>
                  </a:cubicBezTo>
                  <a:close/>
                </a:path>
              </a:pathLst>
            </a:custGeom>
            <a:grpFill/>
            <a:ln w="5715" cap="flat">
              <a:noFill/>
              <a:prstDash val="solid"/>
              <a:miter/>
            </a:ln>
          </p:spPr>
          <p:txBody>
            <a:bodyPr rtlCol="0" anchor="ctr"/>
            <a:lstStyle/>
            <a:p>
              <a:endParaRPr lang="zh-CN" altLang="en-US"/>
            </a:p>
          </p:txBody>
        </p:sp>
        <p:sp>
          <p:nvSpPr>
            <p:cNvPr id="2992" name="任意多边形: 形状 2991">
              <a:extLst>
                <a:ext uri="{FF2B5EF4-FFF2-40B4-BE49-F238E27FC236}">
                  <a16:creationId xmlns:a16="http://schemas.microsoft.com/office/drawing/2014/main" id="{5304CB8D-47AE-C8F1-0FEA-2C9A71AF4962}"/>
                </a:ext>
              </a:extLst>
            </p:cNvPr>
            <p:cNvSpPr/>
            <p:nvPr userDrawn="1"/>
          </p:nvSpPr>
          <p:spPr>
            <a:xfrm>
              <a:off x="5439958" y="5470757"/>
              <a:ext cx="5722" cy="7550"/>
            </a:xfrm>
            <a:custGeom>
              <a:avLst/>
              <a:gdLst>
                <a:gd name="connsiteX0" fmla="*/ 3269 w 5722"/>
                <a:gd name="connsiteY0" fmla="*/ 7550 h 7550"/>
                <a:gd name="connsiteX1" fmla="*/ 1635 w 5722"/>
                <a:gd name="connsiteY1" fmla="*/ 7550 h 7550"/>
                <a:gd name="connsiteX2" fmla="*/ 0 w 5722"/>
                <a:gd name="connsiteY2" fmla="*/ 7550 h 7550"/>
                <a:gd name="connsiteX3" fmla="*/ 103 w 5722"/>
                <a:gd name="connsiteY3" fmla="*/ 6001 h 7550"/>
                <a:gd name="connsiteX4" fmla="*/ 3823 w 5722"/>
                <a:gd name="connsiteY4" fmla="*/ 109 h 7550"/>
                <a:gd name="connsiteX5" fmla="*/ 3269 w 5722"/>
                <a:gd name="connsiteY5" fmla="*/ 7550 h 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22" h="7550">
                  <a:moveTo>
                    <a:pt x="3269" y="7550"/>
                  </a:moveTo>
                  <a:lnTo>
                    <a:pt x="1635" y="7550"/>
                  </a:lnTo>
                  <a:lnTo>
                    <a:pt x="0" y="7550"/>
                  </a:lnTo>
                  <a:cubicBezTo>
                    <a:pt x="34" y="7030"/>
                    <a:pt x="34" y="6510"/>
                    <a:pt x="103" y="6001"/>
                  </a:cubicBezTo>
                  <a:cubicBezTo>
                    <a:pt x="457" y="3355"/>
                    <a:pt x="1892" y="-719"/>
                    <a:pt x="3823" y="109"/>
                  </a:cubicBezTo>
                  <a:cubicBezTo>
                    <a:pt x="8361" y="2058"/>
                    <a:pt x="3355" y="4944"/>
                    <a:pt x="3269" y="7550"/>
                  </a:cubicBezTo>
                  <a:close/>
                </a:path>
              </a:pathLst>
            </a:custGeom>
            <a:grpFill/>
            <a:ln w="5715" cap="flat">
              <a:noFill/>
              <a:prstDash val="solid"/>
              <a:miter/>
            </a:ln>
          </p:spPr>
          <p:txBody>
            <a:bodyPr rtlCol="0" anchor="ctr"/>
            <a:lstStyle/>
            <a:p>
              <a:endParaRPr lang="zh-CN" altLang="en-US"/>
            </a:p>
          </p:txBody>
        </p:sp>
        <p:sp>
          <p:nvSpPr>
            <p:cNvPr id="2993" name="任意多边形: 形状 2992">
              <a:extLst>
                <a:ext uri="{FF2B5EF4-FFF2-40B4-BE49-F238E27FC236}">
                  <a16:creationId xmlns:a16="http://schemas.microsoft.com/office/drawing/2014/main" id="{59442B40-97BB-3798-8440-9E5E22A30CAB}"/>
                </a:ext>
              </a:extLst>
            </p:cNvPr>
            <p:cNvSpPr/>
            <p:nvPr userDrawn="1"/>
          </p:nvSpPr>
          <p:spPr>
            <a:xfrm>
              <a:off x="5445124" y="5461859"/>
              <a:ext cx="1383" cy="1371"/>
            </a:xfrm>
            <a:custGeom>
              <a:avLst/>
              <a:gdLst>
                <a:gd name="connsiteX0" fmla="*/ 1383 w 1383"/>
                <a:gd name="connsiteY0" fmla="*/ 0 h 1371"/>
                <a:gd name="connsiteX1" fmla="*/ 617 w 1383"/>
                <a:gd name="connsiteY1" fmla="*/ 1372 h 1371"/>
                <a:gd name="connsiteX2" fmla="*/ 0 w 1383"/>
                <a:gd name="connsiteY2" fmla="*/ 749 h 1371"/>
              </a:gdLst>
              <a:ahLst/>
              <a:cxnLst>
                <a:cxn ang="0">
                  <a:pos x="connsiteX0" y="connsiteY0"/>
                </a:cxn>
                <a:cxn ang="0">
                  <a:pos x="connsiteX1" y="connsiteY1"/>
                </a:cxn>
                <a:cxn ang="0">
                  <a:pos x="connsiteX2" y="connsiteY2"/>
                </a:cxn>
              </a:cxnLst>
              <a:rect l="l" t="t" r="r" b="b"/>
              <a:pathLst>
                <a:path w="1383" h="1371">
                  <a:moveTo>
                    <a:pt x="1383" y="0"/>
                  </a:moveTo>
                  <a:lnTo>
                    <a:pt x="617" y="1372"/>
                  </a:lnTo>
                  <a:lnTo>
                    <a:pt x="0" y="749"/>
                  </a:lnTo>
                  <a:close/>
                </a:path>
              </a:pathLst>
            </a:custGeom>
            <a:grpFill/>
            <a:ln w="5715" cap="flat">
              <a:noFill/>
              <a:prstDash val="solid"/>
              <a:miter/>
            </a:ln>
          </p:spPr>
          <p:txBody>
            <a:bodyPr rtlCol="0" anchor="ctr"/>
            <a:lstStyle/>
            <a:p>
              <a:endParaRPr lang="zh-CN" altLang="en-US"/>
            </a:p>
          </p:txBody>
        </p:sp>
        <p:sp>
          <p:nvSpPr>
            <p:cNvPr id="2994" name="任意多边形: 形状 2993">
              <a:extLst>
                <a:ext uri="{FF2B5EF4-FFF2-40B4-BE49-F238E27FC236}">
                  <a16:creationId xmlns:a16="http://schemas.microsoft.com/office/drawing/2014/main" id="{015B2F36-7857-E49C-2FC6-626C323E4867}"/>
                </a:ext>
              </a:extLst>
            </p:cNvPr>
            <p:cNvSpPr/>
            <p:nvPr/>
          </p:nvSpPr>
          <p:spPr>
            <a:xfrm>
              <a:off x="5497835" y="5373094"/>
              <a:ext cx="8919" cy="13127"/>
            </a:xfrm>
            <a:custGeom>
              <a:avLst/>
              <a:gdLst>
                <a:gd name="connsiteX0" fmla="*/ 7874 w 8919"/>
                <a:gd name="connsiteY0" fmla="*/ 13093 h 13127"/>
                <a:gd name="connsiteX1" fmla="*/ 1267 w 8919"/>
                <a:gd name="connsiteY1" fmla="*/ 9870 h 13127"/>
                <a:gd name="connsiteX2" fmla="*/ 136 w 8919"/>
                <a:gd name="connsiteY2" fmla="*/ 7629 h 13127"/>
                <a:gd name="connsiteX3" fmla="*/ 1250 w 8919"/>
                <a:gd name="connsiteY3" fmla="*/ 6504 h 13127"/>
                <a:gd name="connsiteX4" fmla="*/ 1267 w 8919"/>
                <a:gd name="connsiteY4" fmla="*/ 6509 h 13127"/>
                <a:gd name="connsiteX5" fmla="*/ 4576 w 8919"/>
                <a:gd name="connsiteY5" fmla="*/ 3229 h 13127"/>
                <a:gd name="connsiteX6" fmla="*/ 4662 w 8919"/>
                <a:gd name="connsiteY6" fmla="*/ 0 h 13127"/>
                <a:gd name="connsiteX7" fmla="*/ 7885 w 8919"/>
                <a:gd name="connsiteY7" fmla="*/ 9853 h 13127"/>
                <a:gd name="connsiteX8" fmla="*/ 8800 w 8919"/>
                <a:gd name="connsiteY8" fmla="*/ 12041 h 13127"/>
                <a:gd name="connsiteX9" fmla="*/ 7857 w 8919"/>
                <a:gd name="connsiteY9" fmla="*/ 13127 h 13127"/>
                <a:gd name="connsiteX10" fmla="*/ 7874 w 8919"/>
                <a:gd name="connsiteY10" fmla="*/ 13093 h 1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19" h="13127">
                  <a:moveTo>
                    <a:pt x="7874" y="13093"/>
                  </a:moveTo>
                  <a:cubicBezTo>
                    <a:pt x="5176" y="13030"/>
                    <a:pt x="2730" y="12459"/>
                    <a:pt x="1267" y="9870"/>
                  </a:cubicBezTo>
                  <a:cubicBezTo>
                    <a:pt x="142" y="9127"/>
                    <a:pt x="-230" y="8378"/>
                    <a:pt x="136" y="7629"/>
                  </a:cubicBezTo>
                  <a:cubicBezTo>
                    <a:pt x="507" y="6881"/>
                    <a:pt x="873" y="6504"/>
                    <a:pt x="1250" y="6504"/>
                  </a:cubicBezTo>
                  <a:lnTo>
                    <a:pt x="1267" y="6509"/>
                  </a:lnTo>
                  <a:cubicBezTo>
                    <a:pt x="2433" y="5481"/>
                    <a:pt x="3508" y="4355"/>
                    <a:pt x="4576" y="3229"/>
                  </a:cubicBezTo>
                  <a:cubicBezTo>
                    <a:pt x="4582" y="2155"/>
                    <a:pt x="4611" y="1074"/>
                    <a:pt x="4662" y="0"/>
                  </a:cubicBezTo>
                  <a:cubicBezTo>
                    <a:pt x="8463" y="2395"/>
                    <a:pt x="7748" y="6264"/>
                    <a:pt x="7885" y="9853"/>
                  </a:cubicBezTo>
                  <a:cubicBezTo>
                    <a:pt x="8811" y="10590"/>
                    <a:pt x="9114" y="11316"/>
                    <a:pt x="8800" y="12041"/>
                  </a:cubicBezTo>
                  <a:cubicBezTo>
                    <a:pt x="8485" y="12761"/>
                    <a:pt x="8171" y="13127"/>
                    <a:pt x="7857" y="13127"/>
                  </a:cubicBezTo>
                  <a:lnTo>
                    <a:pt x="7874" y="13093"/>
                  </a:lnTo>
                  <a:close/>
                </a:path>
              </a:pathLst>
            </a:custGeom>
            <a:grpFill/>
            <a:ln w="5715" cap="flat">
              <a:noFill/>
              <a:prstDash val="solid"/>
              <a:miter/>
            </a:ln>
          </p:spPr>
          <p:txBody>
            <a:bodyPr rtlCol="0" anchor="ctr"/>
            <a:lstStyle/>
            <a:p>
              <a:endParaRPr lang="zh-CN" altLang="en-US"/>
            </a:p>
          </p:txBody>
        </p:sp>
        <p:sp>
          <p:nvSpPr>
            <p:cNvPr id="2995" name="任意多边形: 形状 2994">
              <a:extLst>
                <a:ext uri="{FF2B5EF4-FFF2-40B4-BE49-F238E27FC236}">
                  <a16:creationId xmlns:a16="http://schemas.microsoft.com/office/drawing/2014/main" id="{E86CFDC8-3FDF-4BEB-3846-2509C843B22D}"/>
                </a:ext>
              </a:extLst>
            </p:cNvPr>
            <p:cNvSpPr/>
            <p:nvPr userDrawn="1"/>
          </p:nvSpPr>
          <p:spPr>
            <a:xfrm>
              <a:off x="5511223" y="5382947"/>
              <a:ext cx="3949" cy="8410"/>
            </a:xfrm>
            <a:custGeom>
              <a:avLst/>
              <a:gdLst>
                <a:gd name="connsiteX0" fmla="*/ 1092 w 3949"/>
                <a:gd name="connsiteY0" fmla="*/ 0 h 8410"/>
                <a:gd name="connsiteX1" fmla="*/ 3938 w 3949"/>
                <a:gd name="connsiteY1" fmla="*/ 5172 h 8410"/>
                <a:gd name="connsiteX2" fmla="*/ 1343 w 3949"/>
                <a:gd name="connsiteY2" fmla="*/ 8372 h 8410"/>
                <a:gd name="connsiteX3" fmla="*/ 377 w 3949"/>
                <a:gd name="connsiteY3" fmla="*/ 4652 h 8410"/>
                <a:gd name="connsiteX4" fmla="*/ 1092 w 3949"/>
                <a:gd name="connsiteY4" fmla="*/ 0 h 8410"/>
                <a:gd name="connsiteX5" fmla="*/ 1092 w 3949"/>
                <a:gd name="connsiteY5" fmla="*/ 0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9" h="8410">
                  <a:moveTo>
                    <a:pt x="1092" y="0"/>
                  </a:moveTo>
                  <a:cubicBezTo>
                    <a:pt x="3018" y="1189"/>
                    <a:pt x="4075" y="2892"/>
                    <a:pt x="3938" y="5172"/>
                  </a:cubicBezTo>
                  <a:cubicBezTo>
                    <a:pt x="3835" y="6812"/>
                    <a:pt x="3229" y="8704"/>
                    <a:pt x="1343" y="8372"/>
                  </a:cubicBezTo>
                  <a:cubicBezTo>
                    <a:pt x="-697" y="8018"/>
                    <a:pt x="126" y="6086"/>
                    <a:pt x="377" y="4652"/>
                  </a:cubicBezTo>
                  <a:cubicBezTo>
                    <a:pt x="652" y="3109"/>
                    <a:pt x="857" y="1549"/>
                    <a:pt x="1092" y="0"/>
                  </a:cubicBezTo>
                  <a:lnTo>
                    <a:pt x="1092" y="0"/>
                  </a:lnTo>
                  <a:close/>
                </a:path>
              </a:pathLst>
            </a:custGeom>
            <a:grpFill/>
            <a:ln w="5715" cap="flat">
              <a:noFill/>
              <a:prstDash val="solid"/>
              <a:miter/>
            </a:ln>
          </p:spPr>
          <p:txBody>
            <a:bodyPr rtlCol="0" anchor="ctr"/>
            <a:lstStyle/>
            <a:p>
              <a:endParaRPr lang="zh-CN" altLang="en-US"/>
            </a:p>
          </p:txBody>
        </p:sp>
        <p:sp>
          <p:nvSpPr>
            <p:cNvPr id="2996" name="任意多边形: 形状 2995">
              <a:extLst>
                <a:ext uri="{FF2B5EF4-FFF2-40B4-BE49-F238E27FC236}">
                  <a16:creationId xmlns:a16="http://schemas.microsoft.com/office/drawing/2014/main" id="{1DBB9A50-9FF8-0E1B-5D81-01F75E303CC1}"/>
                </a:ext>
              </a:extLst>
            </p:cNvPr>
            <p:cNvSpPr/>
            <p:nvPr userDrawn="1"/>
          </p:nvSpPr>
          <p:spPr>
            <a:xfrm>
              <a:off x="5508949" y="5376346"/>
              <a:ext cx="4174" cy="6595"/>
            </a:xfrm>
            <a:custGeom>
              <a:avLst/>
              <a:gdLst>
                <a:gd name="connsiteX0" fmla="*/ 3400 w 4174"/>
                <a:gd name="connsiteY0" fmla="*/ 3149 h 6595"/>
                <a:gd name="connsiteX1" fmla="*/ 3366 w 4174"/>
                <a:gd name="connsiteY1" fmla="*/ 6595 h 6595"/>
                <a:gd name="connsiteX2" fmla="*/ 3366 w 4174"/>
                <a:gd name="connsiteY2" fmla="*/ 6595 h 6595"/>
                <a:gd name="connsiteX3" fmla="*/ 0 w 4174"/>
                <a:gd name="connsiteY3" fmla="*/ 6595 h 6595"/>
                <a:gd name="connsiteX4" fmla="*/ 6 w 4174"/>
                <a:gd name="connsiteY4" fmla="*/ 6595 h 6595"/>
                <a:gd name="connsiteX5" fmla="*/ 3360 w 4174"/>
                <a:gd name="connsiteY5" fmla="*/ 0 h 6595"/>
                <a:gd name="connsiteX6" fmla="*/ 4092 w 4174"/>
                <a:gd name="connsiteY6" fmla="*/ 2086 h 6595"/>
                <a:gd name="connsiteX7" fmla="*/ 3400 w 4174"/>
                <a:gd name="connsiteY7" fmla="*/ 3149 h 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4" h="6595">
                  <a:moveTo>
                    <a:pt x="3400" y="3149"/>
                  </a:moveTo>
                  <a:cubicBezTo>
                    <a:pt x="3389" y="4298"/>
                    <a:pt x="3378" y="5446"/>
                    <a:pt x="3366" y="6595"/>
                  </a:cubicBezTo>
                  <a:cubicBezTo>
                    <a:pt x="3366" y="6595"/>
                    <a:pt x="3366" y="6595"/>
                    <a:pt x="3366" y="6595"/>
                  </a:cubicBezTo>
                  <a:cubicBezTo>
                    <a:pt x="2246" y="6595"/>
                    <a:pt x="1120" y="6595"/>
                    <a:pt x="0" y="6595"/>
                  </a:cubicBezTo>
                  <a:lnTo>
                    <a:pt x="6" y="6595"/>
                  </a:lnTo>
                  <a:cubicBezTo>
                    <a:pt x="103" y="3881"/>
                    <a:pt x="692" y="1406"/>
                    <a:pt x="3360" y="0"/>
                  </a:cubicBezTo>
                  <a:cubicBezTo>
                    <a:pt x="4075" y="692"/>
                    <a:pt x="4321" y="1383"/>
                    <a:pt x="4092" y="2086"/>
                  </a:cubicBezTo>
                  <a:cubicBezTo>
                    <a:pt x="3863" y="2795"/>
                    <a:pt x="3635" y="3149"/>
                    <a:pt x="3400" y="3149"/>
                  </a:cubicBezTo>
                  <a:close/>
                </a:path>
              </a:pathLst>
            </a:custGeom>
            <a:grpFill/>
            <a:ln w="5715" cap="flat">
              <a:noFill/>
              <a:prstDash val="solid"/>
              <a:miter/>
            </a:ln>
          </p:spPr>
          <p:txBody>
            <a:bodyPr rtlCol="0" anchor="ctr"/>
            <a:lstStyle/>
            <a:p>
              <a:endParaRPr lang="zh-CN" altLang="en-US"/>
            </a:p>
          </p:txBody>
        </p:sp>
        <p:sp>
          <p:nvSpPr>
            <p:cNvPr id="2997" name="任意多边形: 形状 2996">
              <a:extLst>
                <a:ext uri="{FF2B5EF4-FFF2-40B4-BE49-F238E27FC236}">
                  <a16:creationId xmlns:a16="http://schemas.microsoft.com/office/drawing/2014/main" id="{717CFCA3-BDFF-1089-38BD-7D06F736E351}"/>
                </a:ext>
              </a:extLst>
            </p:cNvPr>
            <p:cNvSpPr/>
            <p:nvPr userDrawn="1"/>
          </p:nvSpPr>
          <p:spPr>
            <a:xfrm>
              <a:off x="5512309" y="5376352"/>
              <a:ext cx="1241" cy="3143"/>
            </a:xfrm>
            <a:custGeom>
              <a:avLst/>
              <a:gdLst>
                <a:gd name="connsiteX0" fmla="*/ 40 w 1241"/>
                <a:gd name="connsiteY0" fmla="*/ 3143 h 3143"/>
                <a:gd name="connsiteX1" fmla="*/ 0 w 1241"/>
                <a:gd name="connsiteY1" fmla="*/ 0 h 3143"/>
                <a:gd name="connsiteX2" fmla="*/ 1240 w 1241"/>
                <a:gd name="connsiteY2" fmla="*/ 2292 h 3143"/>
                <a:gd name="connsiteX3" fmla="*/ 40 w 1241"/>
                <a:gd name="connsiteY3" fmla="*/ 3143 h 3143"/>
              </a:gdLst>
              <a:ahLst/>
              <a:cxnLst>
                <a:cxn ang="0">
                  <a:pos x="connsiteX0" y="connsiteY0"/>
                </a:cxn>
                <a:cxn ang="0">
                  <a:pos x="connsiteX1" y="connsiteY1"/>
                </a:cxn>
                <a:cxn ang="0">
                  <a:pos x="connsiteX2" y="connsiteY2"/>
                </a:cxn>
                <a:cxn ang="0">
                  <a:pos x="connsiteX3" y="connsiteY3"/>
                </a:cxn>
              </a:cxnLst>
              <a:rect l="l" t="t" r="r" b="b"/>
              <a:pathLst>
                <a:path w="1241" h="3143">
                  <a:moveTo>
                    <a:pt x="40" y="3143"/>
                  </a:moveTo>
                  <a:cubicBezTo>
                    <a:pt x="23" y="2092"/>
                    <a:pt x="11" y="1046"/>
                    <a:pt x="0" y="0"/>
                  </a:cubicBezTo>
                  <a:cubicBezTo>
                    <a:pt x="434" y="754"/>
                    <a:pt x="926" y="1486"/>
                    <a:pt x="1240" y="2292"/>
                  </a:cubicBezTo>
                  <a:cubicBezTo>
                    <a:pt x="1280" y="2400"/>
                    <a:pt x="457" y="2852"/>
                    <a:pt x="40" y="3143"/>
                  </a:cubicBezTo>
                  <a:close/>
                </a:path>
              </a:pathLst>
            </a:custGeom>
            <a:grpFill/>
            <a:ln w="5715" cap="flat">
              <a:noFill/>
              <a:prstDash val="solid"/>
              <a:miter/>
            </a:ln>
          </p:spPr>
          <p:txBody>
            <a:bodyPr rtlCol="0" anchor="ctr"/>
            <a:lstStyle/>
            <a:p>
              <a:endParaRPr lang="zh-CN" altLang="en-US"/>
            </a:p>
          </p:txBody>
        </p:sp>
        <p:sp>
          <p:nvSpPr>
            <p:cNvPr id="2998" name="任意多边形: 形状 2997">
              <a:extLst>
                <a:ext uri="{FF2B5EF4-FFF2-40B4-BE49-F238E27FC236}">
                  <a16:creationId xmlns:a16="http://schemas.microsoft.com/office/drawing/2014/main" id="{4A759520-D299-8882-5549-1B86CE1B7A0F}"/>
                </a:ext>
              </a:extLst>
            </p:cNvPr>
            <p:cNvSpPr/>
            <p:nvPr userDrawn="1"/>
          </p:nvSpPr>
          <p:spPr>
            <a:xfrm>
              <a:off x="5505686" y="5382942"/>
              <a:ext cx="3263" cy="3279"/>
            </a:xfrm>
            <a:custGeom>
              <a:avLst/>
              <a:gdLst>
                <a:gd name="connsiteX0" fmla="*/ 0 w 3263"/>
                <a:gd name="connsiteY0" fmla="*/ 3279 h 3279"/>
                <a:gd name="connsiteX1" fmla="*/ 29 w 3263"/>
                <a:gd name="connsiteY1" fmla="*/ 4 h 3279"/>
                <a:gd name="connsiteX2" fmla="*/ 3263 w 3263"/>
                <a:gd name="connsiteY2" fmla="*/ 4 h 3279"/>
                <a:gd name="connsiteX3" fmla="*/ 3258 w 3263"/>
                <a:gd name="connsiteY3" fmla="*/ 4 h 3279"/>
                <a:gd name="connsiteX4" fmla="*/ 0 w 3263"/>
                <a:gd name="connsiteY4" fmla="*/ 3279 h 3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3" h="3279">
                  <a:moveTo>
                    <a:pt x="0" y="3279"/>
                  </a:moveTo>
                  <a:cubicBezTo>
                    <a:pt x="6" y="2188"/>
                    <a:pt x="17" y="1096"/>
                    <a:pt x="29" y="4"/>
                  </a:cubicBezTo>
                  <a:cubicBezTo>
                    <a:pt x="1109" y="-1"/>
                    <a:pt x="2183" y="-1"/>
                    <a:pt x="3263" y="4"/>
                  </a:cubicBezTo>
                  <a:cubicBezTo>
                    <a:pt x="3263" y="4"/>
                    <a:pt x="3258" y="4"/>
                    <a:pt x="3258" y="4"/>
                  </a:cubicBezTo>
                  <a:cubicBezTo>
                    <a:pt x="2172" y="1096"/>
                    <a:pt x="1086" y="2188"/>
                    <a:pt x="0" y="3279"/>
                  </a:cubicBezTo>
                  <a:close/>
                </a:path>
              </a:pathLst>
            </a:custGeom>
            <a:grpFill/>
            <a:ln w="5715" cap="flat">
              <a:noFill/>
              <a:prstDash val="solid"/>
              <a:miter/>
            </a:ln>
          </p:spPr>
          <p:txBody>
            <a:bodyPr rtlCol="0" anchor="ctr"/>
            <a:lstStyle/>
            <a:p>
              <a:endParaRPr lang="zh-CN" altLang="en-US"/>
            </a:p>
          </p:txBody>
        </p:sp>
        <p:sp>
          <p:nvSpPr>
            <p:cNvPr id="2999" name="任意多边形: 形状 2998">
              <a:extLst>
                <a:ext uri="{FF2B5EF4-FFF2-40B4-BE49-F238E27FC236}">
                  <a16:creationId xmlns:a16="http://schemas.microsoft.com/office/drawing/2014/main" id="{95BC3737-B45A-58A4-183D-EA65195D59B9}"/>
                </a:ext>
              </a:extLst>
            </p:cNvPr>
            <p:cNvSpPr/>
            <p:nvPr userDrawn="1"/>
          </p:nvSpPr>
          <p:spPr>
            <a:xfrm>
              <a:off x="5569597" y="5411802"/>
              <a:ext cx="40112" cy="30991"/>
            </a:xfrm>
            <a:custGeom>
              <a:avLst/>
              <a:gdLst>
                <a:gd name="connsiteX0" fmla="*/ 1874 w 40112"/>
                <a:gd name="connsiteY0" fmla="*/ 10584 h 30991"/>
                <a:gd name="connsiteX1" fmla="*/ 8452 w 40112"/>
                <a:gd name="connsiteY1" fmla="*/ 10584 h 30991"/>
                <a:gd name="connsiteX2" fmla="*/ 9949 w 40112"/>
                <a:gd name="connsiteY2" fmla="*/ 12121 h 30991"/>
                <a:gd name="connsiteX3" fmla="*/ 11629 w 40112"/>
                <a:gd name="connsiteY3" fmla="*/ 15408 h 30991"/>
                <a:gd name="connsiteX4" fmla="*/ 14041 w 40112"/>
                <a:gd name="connsiteY4" fmla="*/ 7646 h 30991"/>
                <a:gd name="connsiteX5" fmla="*/ 16253 w 40112"/>
                <a:gd name="connsiteY5" fmla="*/ 3943 h 30991"/>
                <a:gd name="connsiteX6" fmla="*/ 19505 w 40112"/>
                <a:gd name="connsiteY6" fmla="*/ 1183 h 30991"/>
                <a:gd name="connsiteX7" fmla="*/ 21602 w 40112"/>
                <a:gd name="connsiteY7" fmla="*/ 726 h 30991"/>
                <a:gd name="connsiteX8" fmla="*/ 32672 w 40112"/>
                <a:gd name="connsiteY8" fmla="*/ 0 h 30991"/>
                <a:gd name="connsiteX9" fmla="*/ 31055 w 40112"/>
                <a:gd name="connsiteY9" fmla="*/ 3646 h 30991"/>
                <a:gd name="connsiteX10" fmla="*/ 26528 w 40112"/>
                <a:gd name="connsiteY10" fmla="*/ 7338 h 30991"/>
                <a:gd name="connsiteX11" fmla="*/ 32935 w 40112"/>
                <a:gd name="connsiteY11" fmla="*/ 9595 h 30991"/>
                <a:gd name="connsiteX12" fmla="*/ 40021 w 40112"/>
                <a:gd name="connsiteY12" fmla="*/ 6761 h 30991"/>
                <a:gd name="connsiteX13" fmla="*/ 34735 w 40112"/>
                <a:gd name="connsiteY13" fmla="*/ 13967 h 30991"/>
                <a:gd name="connsiteX14" fmla="*/ 18299 w 40112"/>
                <a:gd name="connsiteY14" fmla="*/ 28832 h 30991"/>
                <a:gd name="connsiteX15" fmla="*/ 8200 w 40112"/>
                <a:gd name="connsiteY15" fmla="*/ 27797 h 30991"/>
                <a:gd name="connsiteX16" fmla="*/ 1880 w 40112"/>
                <a:gd name="connsiteY16" fmla="*/ 27015 h 30991"/>
                <a:gd name="connsiteX17" fmla="*/ 1862 w 40112"/>
                <a:gd name="connsiteY17" fmla="*/ 10584 h 30991"/>
                <a:gd name="connsiteX18" fmla="*/ 1874 w 40112"/>
                <a:gd name="connsiteY18" fmla="*/ 10584 h 30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112" h="30991">
                  <a:moveTo>
                    <a:pt x="1874" y="10584"/>
                  </a:moveTo>
                  <a:cubicBezTo>
                    <a:pt x="4068" y="10584"/>
                    <a:pt x="6257" y="10584"/>
                    <a:pt x="8452" y="10584"/>
                  </a:cubicBezTo>
                  <a:cubicBezTo>
                    <a:pt x="8949" y="11104"/>
                    <a:pt x="9452" y="11618"/>
                    <a:pt x="9949" y="12121"/>
                  </a:cubicBezTo>
                  <a:cubicBezTo>
                    <a:pt x="10938" y="12990"/>
                    <a:pt x="9652" y="15030"/>
                    <a:pt x="11629" y="15408"/>
                  </a:cubicBezTo>
                  <a:cubicBezTo>
                    <a:pt x="11978" y="12676"/>
                    <a:pt x="12807" y="10098"/>
                    <a:pt x="14041" y="7646"/>
                  </a:cubicBezTo>
                  <a:cubicBezTo>
                    <a:pt x="14647" y="6338"/>
                    <a:pt x="15413" y="5115"/>
                    <a:pt x="16253" y="3943"/>
                  </a:cubicBezTo>
                  <a:cubicBezTo>
                    <a:pt x="17162" y="2823"/>
                    <a:pt x="18247" y="1903"/>
                    <a:pt x="19505" y="1183"/>
                  </a:cubicBezTo>
                  <a:cubicBezTo>
                    <a:pt x="20196" y="1029"/>
                    <a:pt x="20899" y="874"/>
                    <a:pt x="21602" y="726"/>
                  </a:cubicBezTo>
                  <a:cubicBezTo>
                    <a:pt x="25317" y="480"/>
                    <a:pt x="29026" y="240"/>
                    <a:pt x="32672" y="0"/>
                  </a:cubicBezTo>
                  <a:cubicBezTo>
                    <a:pt x="33723" y="2034"/>
                    <a:pt x="32529" y="3029"/>
                    <a:pt x="31055" y="3646"/>
                  </a:cubicBezTo>
                  <a:cubicBezTo>
                    <a:pt x="29117" y="4458"/>
                    <a:pt x="26111" y="4703"/>
                    <a:pt x="26528" y="7338"/>
                  </a:cubicBezTo>
                  <a:cubicBezTo>
                    <a:pt x="27128" y="11116"/>
                    <a:pt x="30226" y="10258"/>
                    <a:pt x="32935" y="9595"/>
                  </a:cubicBezTo>
                  <a:cubicBezTo>
                    <a:pt x="35415" y="8990"/>
                    <a:pt x="36655" y="5275"/>
                    <a:pt x="40021" y="6761"/>
                  </a:cubicBezTo>
                  <a:cubicBezTo>
                    <a:pt x="40696" y="11024"/>
                    <a:pt x="37501" y="12339"/>
                    <a:pt x="34735" y="13967"/>
                  </a:cubicBezTo>
                  <a:cubicBezTo>
                    <a:pt x="27454" y="16654"/>
                    <a:pt x="25259" y="24694"/>
                    <a:pt x="18299" y="28832"/>
                  </a:cubicBezTo>
                  <a:cubicBezTo>
                    <a:pt x="12332" y="32381"/>
                    <a:pt x="11658" y="31215"/>
                    <a:pt x="8200" y="27797"/>
                  </a:cubicBezTo>
                  <a:cubicBezTo>
                    <a:pt x="7006" y="26615"/>
                    <a:pt x="4040" y="27226"/>
                    <a:pt x="1880" y="27015"/>
                  </a:cubicBezTo>
                  <a:cubicBezTo>
                    <a:pt x="-612" y="21540"/>
                    <a:pt x="-635" y="16065"/>
                    <a:pt x="1862" y="10584"/>
                  </a:cubicBezTo>
                  <a:lnTo>
                    <a:pt x="1874" y="10584"/>
                  </a:lnTo>
                  <a:close/>
                </a:path>
              </a:pathLst>
            </a:custGeom>
            <a:grpFill/>
            <a:ln w="5715" cap="flat">
              <a:noFill/>
              <a:prstDash val="solid"/>
              <a:miter/>
            </a:ln>
          </p:spPr>
          <p:txBody>
            <a:bodyPr rtlCol="0" anchor="ctr"/>
            <a:lstStyle/>
            <a:p>
              <a:endParaRPr lang="zh-CN" altLang="en-US"/>
            </a:p>
          </p:txBody>
        </p:sp>
        <p:sp>
          <p:nvSpPr>
            <p:cNvPr id="3000" name="任意多边形: 形状 2999">
              <a:extLst>
                <a:ext uri="{FF2B5EF4-FFF2-40B4-BE49-F238E27FC236}">
                  <a16:creationId xmlns:a16="http://schemas.microsoft.com/office/drawing/2014/main" id="{27666A20-91B3-8802-EA7B-00422F668B3E}"/>
                </a:ext>
              </a:extLst>
            </p:cNvPr>
            <p:cNvSpPr/>
            <p:nvPr userDrawn="1"/>
          </p:nvSpPr>
          <p:spPr>
            <a:xfrm>
              <a:off x="5555086" y="5486730"/>
              <a:ext cx="3149" cy="1412"/>
            </a:xfrm>
            <a:custGeom>
              <a:avLst/>
              <a:gdLst>
                <a:gd name="connsiteX0" fmla="*/ 3149 w 3149"/>
                <a:gd name="connsiteY0" fmla="*/ 1395 h 1412"/>
                <a:gd name="connsiteX1" fmla="*/ 0 w 3149"/>
                <a:gd name="connsiteY1" fmla="*/ 1412 h 1412"/>
                <a:gd name="connsiteX2" fmla="*/ 3149 w 3149"/>
                <a:gd name="connsiteY2" fmla="*/ 1395 h 1412"/>
              </a:gdLst>
              <a:ahLst/>
              <a:cxnLst>
                <a:cxn ang="0">
                  <a:pos x="connsiteX0" y="connsiteY0"/>
                </a:cxn>
                <a:cxn ang="0">
                  <a:pos x="connsiteX1" y="connsiteY1"/>
                </a:cxn>
                <a:cxn ang="0">
                  <a:pos x="connsiteX2" y="connsiteY2"/>
                </a:cxn>
              </a:cxnLst>
              <a:rect l="l" t="t" r="r" b="b"/>
              <a:pathLst>
                <a:path w="3149" h="1412">
                  <a:moveTo>
                    <a:pt x="3149" y="1395"/>
                  </a:moveTo>
                  <a:cubicBezTo>
                    <a:pt x="2097" y="1407"/>
                    <a:pt x="1046" y="1412"/>
                    <a:pt x="0" y="1412"/>
                  </a:cubicBezTo>
                  <a:cubicBezTo>
                    <a:pt x="1040" y="-445"/>
                    <a:pt x="2086" y="-491"/>
                    <a:pt x="3149" y="1395"/>
                  </a:cubicBezTo>
                  <a:close/>
                </a:path>
              </a:pathLst>
            </a:custGeom>
            <a:grpFill/>
            <a:ln w="5715" cap="flat">
              <a:noFill/>
              <a:prstDash val="solid"/>
              <a:miter/>
            </a:ln>
          </p:spPr>
          <p:txBody>
            <a:bodyPr rtlCol="0" anchor="ctr"/>
            <a:lstStyle/>
            <a:p>
              <a:endParaRPr lang="zh-CN" altLang="en-US"/>
            </a:p>
          </p:txBody>
        </p:sp>
        <p:sp>
          <p:nvSpPr>
            <p:cNvPr id="3001" name="任意多边形: 形状 3000">
              <a:extLst>
                <a:ext uri="{FF2B5EF4-FFF2-40B4-BE49-F238E27FC236}">
                  <a16:creationId xmlns:a16="http://schemas.microsoft.com/office/drawing/2014/main" id="{A609980F-0668-E936-1BFA-0F6CE907204C}"/>
                </a:ext>
              </a:extLst>
            </p:cNvPr>
            <p:cNvSpPr/>
            <p:nvPr userDrawn="1"/>
          </p:nvSpPr>
          <p:spPr>
            <a:xfrm>
              <a:off x="5528723" y="5392782"/>
              <a:ext cx="2537" cy="4184"/>
            </a:xfrm>
            <a:custGeom>
              <a:avLst/>
              <a:gdLst>
                <a:gd name="connsiteX0" fmla="*/ 2240 w 2537"/>
                <a:gd name="connsiteY0" fmla="*/ 1880 h 4184"/>
                <a:gd name="connsiteX1" fmla="*/ 1200 w 2537"/>
                <a:gd name="connsiteY1" fmla="*/ 4183 h 4184"/>
                <a:gd name="connsiteX2" fmla="*/ 360 w 2537"/>
                <a:gd name="connsiteY2" fmla="*/ 3012 h 4184"/>
                <a:gd name="connsiteX3" fmla="*/ 0 w 2537"/>
                <a:gd name="connsiteY3" fmla="*/ 0 h 4184"/>
                <a:gd name="connsiteX4" fmla="*/ 2240 w 2537"/>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240" y="1880"/>
                  </a:moveTo>
                  <a:cubicBezTo>
                    <a:pt x="2858" y="3183"/>
                    <a:pt x="2514" y="4018"/>
                    <a:pt x="1200" y="4183"/>
                  </a:cubicBezTo>
                  <a:cubicBezTo>
                    <a:pt x="960" y="4212"/>
                    <a:pt x="457" y="3463"/>
                    <a:pt x="360" y="3012"/>
                  </a:cubicBezTo>
                  <a:cubicBezTo>
                    <a:pt x="143" y="2029"/>
                    <a:pt x="108" y="1006"/>
                    <a:pt x="0" y="0"/>
                  </a:cubicBezTo>
                  <a:cubicBezTo>
                    <a:pt x="760" y="640"/>
                    <a:pt x="1526" y="1280"/>
                    <a:pt x="2240" y="1880"/>
                  </a:cubicBezTo>
                  <a:close/>
                </a:path>
              </a:pathLst>
            </a:custGeom>
            <a:grpFill/>
            <a:ln w="5715" cap="flat">
              <a:noFill/>
              <a:prstDash val="solid"/>
              <a:miter/>
            </a:ln>
          </p:spPr>
          <p:txBody>
            <a:bodyPr rtlCol="0" anchor="ctr"/>
            <a:lstStyle/>
            <a:p>
              <a:endParaRPr lang="zh-CN" altLang="en-US"/>
            </a:p>
          </p:txBody>
        </p:sp>
        <p:sp>
          <p:nvSpPr>
            <p:cNvPr id="3002" name="任意多边形: 形状 3001">
              <a:extLst>
                <a:ext uri="{FF2B5EF4-FFF2-40B4-BE49-F238E27FC236}">
                  <a16:creationId xmlns:a16="http://schemas.microsoft.com/office/drawing/2014/main" id="{AFE32D26-1083-5219-EAFD-44F864B3A573}"/>
                </a:ext>
              </a:extLst>
            </p:cNvPr>
            <p:cNvSpPr/>
            <p:nvPr/>
          </p:nvSpPr>
          <p:spPr>
            <a:xfrm>
              <a:off x="5528617" y="5231614"/>
              <a:ext cx="9958" cy="16430"/>
            </a:xfrm>
            <a:custGeom>
              <a:avLst/>
              <a:gdLst>
                <a:gd name="connsiteX0" fmla="*/ 9953 w 9958"/>
                <a:gd name="connsiteY0" fmla="*/ 0 h 16430"/>
                <a:gd name="connsiteX1" fmla="*/ 9959 w 9958"/>
                <a:gd name="connsiteY1" fmla="*/ 6561 h 16430"/>
                <a:gd name="connsiteX2" fmla="*/ 4781 w 9958"/>
                <a:gd name="connsiteY2" fmla="*/ 13613 h 16430"/>
                <a:gd name="connsiteX3" fmla="*/ 100 w 9958"/>
                <a:gd name="connsiteY3" fmla="*/ 16431 h 16430"/>
                <a:gd name="connsiteX4" fmla="*/ 9953 w 9958"/>
                <a:gd name="connsiteY4" fmla="*/ 0 h 16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8" h="16430">
                  <a:moveTo>
                    <a:pt x="9953" y="0"/>
                  </a:moveTo>
                  <a:cubicBezTo>
                    <a:pt x="9959" y="2189"/>
                    <a:pt x="9959" y="4378"/>
                    <a:pt x="9959" y="6561"/>
                  </a:cubicBezTo>
                  <a:cubicBezTo>
                    <a:pt x="6838" y="7886"/>
                    <a:pt x="4792" y="9795"/>
                    <a:pt x="4781" y="13613"/>
                  </a:cubicBezTo>
                  <a:cubicBezTo>
                    <a:pt x="4775" y="16522"/>
                    <a:pt x="2100" y="16190"/>
                    <a:pt x="100" y="16431"/>
                  </a:cubicBezTo>
                  <a:cubicBezTo>
                    <a:pt x="-689" y="8509"/>
                    <a:pt x="3238" y="3417"/>
                    <a:pt x="9953" y="0"/>
                  </a:cubicBezTo>
                  <a:close/>
                </a:path>
              </a:pathLst>
            </a:custGeom>
            <a:grpFill/>
            <a:ln w="5715" cap="flat">
              <a:noFill/>
              <a:prstDash val="solid"/>
              <a:miter/>
            </a:ln>
          </p:spPr>
          <p:txBody>
            <a:bodyPr rtlCol="0" anchor="ctr"/>
            <a:lstStyle/>
            <a:p>
              <a:endParaRPr lang="zh-CN" altLang="en-US"/>
            </a:p>
          </p:txBody>
        </p:sp>
        <p:sp>
          <p:nvSpPr>
            <p:cNvPr id="3003" name="任意多边形: 形状 3002">
              <a:extLst>
                <a:ext uri="{FF2B5EF4-FFF2-40B4-BE49-F238E27FC236}">
                  <a16:creationId xmlns:a16="http://schemas.microsoft.com/office/drawing/2014/main" id="{CA467042-E097-4E03-C131-5098470904E6}"/>
                </a:ext>
              </a:extLst>
            </p:cNvPr>
            <p:cNvSpPr/>
            <p:nvPr userDrawn="1"/>
          </p:nvSpPr>
          <p:spPr>
            <a:xfrm>
              <a:off x="5798431" y="5529274"/>
              <a:ext cx="3200" cy="1753"/>
            </a:xfrm>
            <a:custGeom>
              <a:avLst/>
              <a:gdLst>
                <a:gd name="connsiteX0" fmla="*/ 3200 w 3200"/>
                <a:gd name="connsiteY0" fmla="*/ 1748 h 1753"/>
                <a:gd name="connsiteX1" fmla="*/ 1600 w 3200"/>
                <a:gd name="connsiteY1" fmla="*/ 1719 h 1753"/>
                <a:gd name="connsiteX2" fmla="*/ 0 w 3200"/>
                <a:gd name="connsiteY2" fmla="*/ 1754 h 1753"/>
                <a:gd name="connsiteX3" fmla="*/ 3200 w 3200"/>
                <a:gd name="connsiteY3" fmla="*/ 1748 h 1753"/>
              </a:gdLst>
              <a:ahLst/>
              <a:cxnLst>
                <a:cxn ang="0">
                  <a:pos x="connsiteX0" y="connsiteY0"/>
                </a:cxn>
                <a:cxn ang="0">
                  <a:pos x="connsiteX1" y="connsiteY1"/>
                </a:cxn>
                <a:cxn ang="0">
                  <a:pos x="connsiteX2" y="connsiteY2"/>
                </a:cxn>
                <a:cxn ang="0">
                  <a:pos x="connsiteX3" y="connsiteY3"/>
                </a:cxn>
              </a:cxnLst>
              <a:rect l="l" t="t" r="r" b="b"/>
              <a:pathLst>
                <a:path w="3200" h="1753">
                  <a:moveTo>
                    <a:pt x="3200" y="1748"/>
                  </a:moveTo>
                  <a:lnTo>
                    <a:pt x="1600" y="1719"/>
                  </a:lnTo>
                  <a:cubicBezTo>
                    <a:pt x="1600" y="1719"/>
                    <a:pt x="0" y="1754"/>
                    <a:pt x="0" y="1754"/>
                  </a:cubicBezTo>
                  <a:cubicBezTo>
                    <a:pt x="1063" y="-572"/>
                    <a:pt x="2126" y="-595"/>
                    <a:pt x="3200" y="1748"/>
                  </a:cubicBezTo>
                  <a:close/>
                </a:path>
              </a:pathLst>
            </a:custGeom>
            <a:grpFill/>
            <a:ln w="5715" cap="flat">
              <a:noFill/>
              <a:prstDash val="solid"/>
              <a:miter/>
            </a:ln>
          </p:spPr>
          <p:txBody>
            <a:bodyPr rtlCol="0" anchor="ctr"/>
            <a:lstStyle/>
            <a:p>
              <a:endParaRPr lang="zh-CN" altLang="en-US"/>
            </a:p>
          </p:txBody>
        </p:sp>
        <p:sp>
          <p:nvSpPr>
            <p:cNvPr id="3004" name="任意多边形: 形状 3003">
              <a:extLst>
                <a:ext uri="{FF2B5EF4-FFF2-40B4-BE49-F238E27FC236}">
                  <a16:creationId xmlns:a16="http://schemas.microsoft.com/office/drawing/2014/main" id="{9CAACEDF-9C27-0B61-7115-4386179FF1F6}"/>
                </a:ext>
              </a:extLst>
            </p:cNvPr>
            <p:cNvSpPr/>
            <p:nvPr/>
          </p:nvSpPr>
          <p:spPr>
            <a:xfrm>
              <a:off x="4821669" y="4942720"/>
              <a:ext cx="26300" cy="46085"/>
            </a:xfrm>
            <a:custGeom>
              <a:avLst/>
              <a:gdLst>
                <a:gd name="connsiteX0" fmla="*/ 26301 w 26300"/>
                <a:gd name="connsiteY0" fmla="*/ 2686 h 46085"/>
                <a:gd name="connsiteX1" fmla="*/ 23060 w 26300"/>
                <a:gd name="connsiteY1" fmla="*/ 2720 h 46085"/>
                <a:gd name="connsiteX2" fmla="*/ 22934 w 26300"/>
                <a:gd name="connsiteY2" fmla="*/ 10110 h 46085"/>
                <a:gd name="connsiteX3" fmla="*/ 22671 w 26300"/>
                <a:gd name="connsiteY3" fmla="*/ 22905 h 46085"/>
                <a:gd name="connsiteX4" fmla="*/ 13059 w 26300"/>
                <a:gd name="connsiteY4" fmla="*/ 32318 h 46085"/>
                <a:gd name="connsiteX5" fmla="*/ 13127 w 26300"/>
                <a:gd name="connsiteY5" fmla="*/ 38868 h 46085"/>
                <a:gd name="connsiteX6" fmla="*/ 11447 w 26300"/>
                <a:gd name="connsiteY6" fmla="*/ 46086 h 46085"/>
                <a:gd name="connsiteX7" fmla="*/ 5972 w 26300"/>
                <a:gd name="connsiteY7" fmla="*/ 35198 h 46085"/>
                <a:gd name="connsiteX8" fmla="*/ 4566 w 26300"/>
                <a:gd name="connsiteY8" fmla="*/ 34713 h 46085"/>
                <a:gd name="connsiteX9" fmla="*/ 3275 w 26300"/>
                <a:gd name="connsiteY9" fmla="*/ 35576 h 46085"/>
                <a:gd name="connsiteX10" fmla="*/ 0 w 26300"/>
                <a:gd name="connsiteY10" fmla="*/ 35593 h 46085"/>
                <a:gd name="connsiteX11" fmla="*/ 4035 w 26300"/>
                <a:gd name="connsiteY11" fmla="*/ 8481 h 46085"/>
                <a:gd name="connsiteX12" fmla="*/ 5612 w 26300"/>
                <a:gd name="connsiteY12" fmla="*/ 4463 h 46085"/>
                <a:gd name="connsiteX13" fmla="*/ 26301 w 26300"/>
                <a:gd name="connsiteY13" fmla="*/ 2686 h 46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300" h="46085">
                  <a:moveTo>
                    <a:pt x="26301" y="2686"/>
                  </a:moveTo>
                  <a:cubicBezTo>
                    <a:pt x="25220" y="2697"/>
                    <a:pt x="24140" y="2715"/>
                    <a:pt x="23060" y="2720"/>
                  </a:cubicBezTo>
                  <a:cubicBezTo>
                    <a:pt x="28375" y="5000"/>
                    <a:pt x="8190" y="6412"/>
                    <a:pt x="22934" y="10110"/>
                  </a:cubicBezTo>
                  <a:cubicBezTo>
                    <a:pt x="27581" y="11276"/>
                    <a:pt x="23889" y="18488"/>
                    <a:pt x="22671" y="22905"/>
                  </a:cubicBezTo>
                  <a:cubicBezTo>
                    <a:pt x="20877" y="27489"/>
                    <a:pt x="16596" y="29524"/>
                    <a:pt x="13059" y="32318"/>
                  </a:cubicBezTo>
                  <a:cubicBezTo>
                    <a:pt x="9498" y="34541"/>
                    <a:pt x="12882" y="36684"/>
                    <a:pt x="13127" y="38868"/>
                  </a:cubicBezTo>
                  <a:cubicBezTo>
                    <a:pt x="12842" y="41308"/>
                    <a:pt x="13882" y="44057"/>
                    <a:pt x="11447" y="46086"/>
                  </a:cubicBezTo>
                  <a:cubicBezTo>
                    <a:pt x="7550" y="43468"/>
                    <a:pt x="7361" y="39033"/>
                    <a:pt x="5972" y="35198"/>
                  </a:cubicBezTo>
                  <a:cubicBezTo>
                    <a:pt x="5858" y="34890"/>
                    <a:pt x="5018" y="34644"/>
                    <a:pt x="4566" y="34713"/>
                  </a:cubicBezTo>
                  <a:cubicBezTo>
                    <a:pt x="4103" y="34781"/>
                    <a:pt x="3703" y="35267"/>
                    <a:pt x="3275" y="35576"/>
                  </a:cubicBezTo>
                  <a:cubicBezTo>
                    <a:pt x="2183" y="35587"/>
                    <a:pt x="1092" y="35593"/>
                    <a:pt x="0" y="35593"/>
                  </a:cubicBezTo>
                  <a:cubicBezTo>
                    <a:pt x="2675" y="26780"/>
                    <a:pt x="10236" y="18728"/>
                    <a:pt x="4035" y="8481"/>
                  </a:cubicBezTo>
                  <a:cubicBezTo>
                    <a:pt x="3555" y="7687"/>
                    <a:pt x="4898" y="4537"/>
                    <a:pt x="5612" y="4463"/>
                  </a:cubicBezTo>
                  <a:cubicBezTo>
                    <a:pt x="12493" y="3703"/>
                    <a:pt x="18848" y="-3949"/>
                    <a:pt x="26301" y="2686"/>
                  </a:cubicBezTo>
                  <a:close/>
                </a:path>
              </a:pathLst>
            </a:custGeom>
            <a:grpFill/>
            <a:ln w="5715" cap="flat">
              <a:noFill/>
              <a:prstDash val="solid"/>
              <a:miter/>
            </a:ln>
          </p:spPr>
          <p:txBody>
            <a:bodyPr rtlCol="0" anchor="ctr"/>
            <a:lstStyle/>
            <a:p>
              <a:endParaRPr lang="zh-CN" altLang="en-US"/>
            </a:p>
          </p:txBody>
        </p:sp>
        <p:sp>
          <p:nvSpPr>
            <p:cNvPr id="3005" name="任意多边形: 形状 3004">
              <a:extLst>
                <a:ext uri="{FF2B5EF4-FFF2-40B4-BE49-F238E27FC236}">
                  <a16:creationId xmlns:a16="http://schemas.microsoft.com/office/drawing/2014/main" id="{FB50B6AA-47CC-6A8D-8935-135A005F3E35}"/>
                </a:ext>
              </a:extLst>
            </p:cNvPr>
            <p:cNvSpPr/>
            <p:nvPr/>
          </p:nvSpPr>
          <p:spPr>
            <a:xfrm>
              <a:off x="4831533" y="5060552"/>
              <a:ext cx="19739" cy="29604"/>
            </a:xfrm>
            <a:custGeom>
              <a:avLst/>
              <a:gdLst>
                <a:gd name="connsiteX0" fmla="*/ 16453 w 19739"/>
                <a:gd name="connsiteY0" fmla="*/ 0 h 29604"/>
                <a:gd name="connsiteX1" fmla="*/ 19740 w 19739"/>
                <a:gd name="connsiteY1" fmla="*/ 6578 h 29604"/>
                <a:gd name="connsiteX2" fmla="*/ 14808 w 19739"/>
                <a:gd name="connsiteY2" fmla="*/ 12156 h 29604"/>
                <a:gd name="connsiteX3" fmla="*/ 13219 w 19739"/>
                <a:gd name="connsiteY3" fmla="*/ 19637 h 29604"/>
                <a:gd name="connsiteX4" fmla="*/ 0 w 19739"/>
                <a:gd name="connsiteY4" fmla="*/ 29598 h 29604"/>
                <a:gd name="connsiteX5" fmla="*/ 4223 w 19739"/>
                <a:gd name="connsiteY5" fmla="*/ 14516 h 29604"/>
                <a:gd name="connsiteX6" fmla="*/ 17 w 19739"/>
                <a:gd name="connsiteY6" fmla="*/ 9847 h 29604"/>
                <a:gd name="connsiteX7" fmla="*/ 16453 w 19739"/>
                <a:gd name="connsiteY7" fmla="*/ 0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39" h="29604">
                  <a:moveTo>
                    <a:pt x="16453" y="0"/>
                  </a:moveTo>
                  <a:cubicBezTo>
                    <a:pt x="16545" y="2697"/>
                    <a:pt x="17076" y="5172"/>
                    <a:pt x="19740" y="6578"/>
                  </a:cubicBezTo>
                  <a:cubicBezTo>
                    <a:pt x="18122" y="8487"/>
                    <a:pt x="16865" y="11104"/>
                    <a:pt x="14808" y="12156"/>
                  </a:cubicBezTo>
                  <a:cubicBezTo>
                    <a:pt x="10721" y="14242"/>
                    <a:pt x="11939" y="16779"/>
                    <a:pt x="13219" y="19637"/>
                  </a:cubicBezTo>
                  <a:cubicBezTo>
                    <a:pt x="7441" y="21134"/>
                    <a:pt x="7121" y="29884"/>
                    <a:pt x="0" y="29598"/>
                  </a:cubicBezTo>
                  <a:cubicBezTo>
                    <a:pt x="1406" y="24569"/>
                    <a:pt x="2795" y="19540"/>
                    <a:pt x="4223" y="14516"/>
                  </a:cubicBezTo>
                  <a:cubicBezTo>
                    <a:pt x="5315" y="10681"/>
                    <a:pt x="2732" y="10213"/>
                    <a:pt x="17" y="9847"/>
                  </a:cubicBezTo>
                  <a:cubicBezTo>
                    <a:pt x="3526" y="3275"/>
                    <a:pt x="9681" y="1114"/>
                    <a:pt x="16453" y="0"/>
                  </a:cubicBezTo>
                  <a:close/>
                </a:path>
              </a:pathLst>
            </a:custGeom>
            <a:grpFill/>
            <a:ln w="5715" cap="flat">
              <a:noFill/>
              <a:prstDash val="solid"/>
              <a:miter/>
            </a:ln>
          </p:spPr>
          <p:txBody>
            <a:bodyPr rtlCol="0" anchor="ctr"/>
            <a:lstStyle/>
            <a:p>
              <a:endParaRPr lang="zh-CN" altLang="en-US"/>
            </a:p>
          </p:txBody>
        </p:sp>
        <p:sp>
          <p:nvSpPr>
            <p:cNvPr id="3006" name="任意多边形: 形状 3005">
              <a:extLst>
                <a:ext uri="{FF2B5EF4-FFF2-40B4-BE49-F238E27FC236}">
                  <a16:creationId xmlns:a16="http://schemas.microsoft.com/office/drawing/2014/main" id="{EC6A9149-6443-BCAC-9523-0BFF0558EDDA}"/>
                </a:ext>
              </a:extLst>
            </p:cNvPr>
            <p:cNvSpPr/>
            <p:nvPr/>
          </p:nvSpPr>
          <p:spPr>
            <a:xfrm>
              <a:off x="4840342" y="5047407"/>
              <a:ext cx="10941" cy="9901"/>
            </a:xfrm>
            <a:custGeom>
              <a:avLst/>
              <a:gdLst>
                <a:gd name="connsiteX0" fmla="*/ 10942 w 10941"/>
                <a:gd name="connsiteY0" fmla="*/ 3281 h 9901"/>
                <a:gd name="connsiteX1" fmla="*/ 7639 w 10941"/>
                <a:gd name="connsiteY1" fmla="*/ 9841 h 9901"/>
                <a:gd name="connsiteX2" fmla="*/ 198 w 10941"/>
                <a:gd name="connsiteY2" fmla="*/ 8001 h 9901"/>
                <a:gd name="connsiteX3" fmla="*/ 3415 w 10941"/>
                <a:gd name="connsiteY3" fmla="*/ 2772 h 9901"/>
                <a:gd name="connsiteX4" fmla="*/ 10919 w 10941"/>
                <a:gd name="connsiteY4" fmla="*/ 0 h 9901"/>
                <a:gd name="connsiteX5" fmla="*/ 10942 w 10941"/>
                <a:gd name="connsiteY5" fmla="*/ 3281 h 9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41" h="9901">
                  <a:moveTo>
                    <a:pt x="10942" y="3281"/>
                  </a:moveTo>
                  <a:cubicBezTo>
                    <a:pt x="8290" y="4686"/>
                    <a:pt x="7724" y="7144"/>
                    <a:pt x="7639" y="9841"/>
                  </a:cubicBezTo>
                  <a:cubicBezTo>
                    <a:pt x="5004" y="9647"/>
                    <a:pt x="1541" y="10750"/>
                    <a:pt x="198" y="8001"/>
                  </a:cubicBezTo>
                  <a:cubicBezTo>
                    <a:pt x="-734" y="6098"/>
                    <a:pt x="1844" y="4275"/>
                    <a:pt x="3415" y="2772"/>
                  </a:cubicBezTo>
                  <a:cubicBezTo>
                    <a:pt x="5518" y="766"/>
                    <a:pt x="8147" y="177"/>
                    <a:pt x="10919" y="0"/>
                  </a:cubicBezTo>
                  <a:cubicBezTo>
                    <a:pt x="10936" y="1092"/>
                    <a:pt x="10942" y="2183"/>
                    <a:pt x="10942" y="3281"/>
                  </a:cubicBezTo>
                  <a:close/>
                </a:path>
              </a:pathLst>
            </a:custGeom>
            <a:grpFill/>
            <a:ln w="5715" cap="flat">
              <a:noFill/>
              <a:prstDash val="solid"/>
              <a:miter/>
            </a:ln>
          </p:spPr>
          <p:txBody>
            <a:bodyPr rtlCol="0" anchor="ctr"/>
            <a:lstStyle/>
            <a:p>
              <a:endParaRPr lang="zh-CN" altLang="en-US"/>
            </a:p>
          </p:txBody>
        </p:sp>
        <p:sp>
          <p:nvSpPr>
            <p:cNvPr id="3007" name="任意多边形: 形状 3006">
              <a:extLst>
                <a:ext uri="{FF2B5EF4-FFF2-40B4-BE49-F238E27FC236}">
                  <a16:creationId xmlns:a16="http://schemas.microsoft.com/office/drawing/2014/main" id="{1AD23D0C-1C7C-7053-BAC7-AB724B3ADDF4}"/>
                </a:ext>
              </a:extLst>
            </p:cNvPr>
            <p:cNvSpPr/>
            <p:nvPr/>
          </p:nvSpPr>
          <p:spPr>
            <a:xfrm>
              <a:off x="4828275" y="5073845"/>
              <a:ext cx="3120" cy="3131"/>
            </a:xfrm>
            <a:custGeom>
              <a:avLst/>
              <a:gdLst>
                <a:gd name="connsiteX0" fmla="*/ 3120 w 3120"/>
                <a:gd name="connsiteY0" fmla="*/ 0 h 3131"/>
                <a:gd name="connsiteX1" fmla="*/ 0 w 3120"/>
                <a:gd name="connsiteY1" fmla="*/ 3132 h 3131"/>
                <a:gd name="connsiteX2" fmla="*/ 3120 w 3120"/>
                <a:gd name="connsiteY2" fmla="*/ 0 h 3131"/>
              </a:gdLst>
              <a:ahLst/>
              <a:cxnLst>
                <a:cxn ang="0">
                  <a:pos x="connsiteX0" y="connsiteY0"/>
                </a:cxn>
                <a:cxn ang="0">
                  <a:pos x="connsiteX1" y="connsiteY1"/>
                </a:cxn>
                <a:cxn ang="0">
                  <a:pos x="connsiteX2" y="connsiteY2"/>
                </a:cxn>
              </a:cxnLst>
              <a:rect l="l" t="t" r="r" b="b"/>
              <a:pathLst>
                <a:path w="3120" h="3131">
                  <a:moveTo>
                    <a:pt x="3120" y="0"/>
                  </a:moveTo>
                  <a:cubicBezTo>
                    <a:pt x="2080" y="1046"/>
                    <a:pt x="1040" y="2086"/>
                    <a:pt x="0" y="3132"/>
                  </a:cubicBezTo>
                  <a:cubicBezTo>
                    <a:pt x="1040" y="2092"/>
                    <a:pt x="2080" y="1046"/>
                    <a:pt x="3120" y="0"/>
                  </a:cubicBezTo>
                  <a:close/>
                </a:path>
              </a:pathLst>
            </a:custGeom>
            <a:grpFill/>
            <a:ln w="5715" cap="flat">
              <a:noFill/>
              <a:prstDash val="solid"/>
              <a:miter/>
            </a:ln>
          </p:spPr>
          <p:txBody>
            <a:bodyPr rtlCol="0" anchor="ctr"/>
            <a:lstStyle/>
            <a:p>
              <a:endParaRPr lang="zh-CN" altLang="en-US"/>
            </a:p>
          </p:txBody>
        </p:sp>
        <p:sp>
          <p:nvSpPr>
            <p:cNvPr id="3008" name="任意多边形: 形状 3007">
              <a:extLst>
                <a:ext uri="{FF2B5EF4-FFF2-40B4-BE49-F238E27FC236}">
                  <a16:creationId xmlns:a16="http://schemas.microsoft.com/office/drawing/2014/main" id="{45154FDF-CB2B-C724-92A6-FA4BE16D6136}"/>
                </a:ext>
              </a:extLst>
            </p:cNvPr>
            <p:cNvSpPr/>
            <p:nvPr/>
          </p:nvSpPr>
          <p:spPr>
            <a:xfrm>
              <a:off x="4840048" y="4998053"/>
              <a:ext cx="1360" cy="1360"/>
            </a:xfrm>
            <a:custGeom>
              <a:avLst/>
              <a:gdLst>
                <a:gd name="connsiteX0" fmla="*/ 1360 w 1360"/>
                <a:gd name="connsiteY0" fmla="*/ 0 h 1360"/>
                <a:gd name="connsiteX1" fmla="*/ 617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7" y="1360"/>
                  </a:lnTo>
                  <a:lnTo>
                    <a:pt x="0" y="754"/>
                  </a:lnTo>
                  <a:close/>
                </a:path>
              </a:pathLst>
            </a:custGeom>
            <a:grpFill/>
            <a:ln w="5715" cap="flat">
              <a:noFill/>
              <a:prstDash val="solid"/>
              <a:miter/>
            </a:ln>
          </p:spPr>
          <p:txBody>
            <a:bodyPr rtlCol="0" anchor="ctr"/>
            <a:lstStyle/>
            <a:p>
              <a:endParaRPr lang="zh-CN" altLang="en-US"/>
            </a:p>
          </p:txBody>
        </p:sp>
        <p:sp>
          <p:nvSpPr>
            <p:cNvPr id="3009" name="任意多边形: 形状 3008">
              <a:extLst>
                <a:ext uri="{FF2B5EF4-FFF2-40B4-BE49-F238E27FC236}">
                  <a16:creationId xmlns:a16="http://schemas.microsoft.com/office/drawing/2014/main" id="{7B00438D-D167-4A55-5A82-6B9C58102C6C}"/>
                </a:ext>
              </a:extLst>
            </p:cNvPr>
            <p:cNvSpPr/>
            <p:nvPr/>
          </p:nvSpPr>
          <p:spPr>
            <a:xfrm>
              <a:off x="4831544" y="4912522"/>
              <a:ext cx="15286" cy="17959"/>
            </a:xfrm>
            <a:custGeom>
              <a:avLst/>
              <a:gdLst>
                <a:gd name="connsiteX0" fmla="*/ 0 w 15286"/>
                <a:gd name="connsiteY0" fmla="*/ 13162 h 17959"/>
                <a:gd name="connsiteX1" fmla="*/ 4178 w 15286"/>
                <a:gd name="connsiteY1" fmla="*/ 6898 h 17959"/>
                <a:gd name="connsiteX2" fmla="*/ 9864 w 15286"/>
                <a:gd name="connsiteY2" fmla="*/ 0 h 17959"/>
                <a:gd name="connsiteX3" fmla="*/ 15225 w 15286"/>
                <a:gd name="connsiteY3" fmla="*/ 4286 h 17959"/>
                <a:gd name="connsiteX4" fmla="*/ 11533 w 15286"/>
                <a:gd name="connsiteY4" fmla="*/ 11259 h 17959"/>
                <a:gd name="connsiteX5" fmla="*/ 0 w 15286"/>
                <a:gd name="connsiteY5" fmla="*/ 13162 h 1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86" h="17959">
                  <a:moveTo>
                    <a:pt x="0" y="13162"/>
                  </a:moveTo>
                  <a:cubicBezTo>
                    <a:pt x="360" y="10379"/>
                    <a:pt x="989" y="7670"/>
                    <a:pt x="4178" y="6898"/>
                  </a:cubicBezTo>
                  <a:cubicBezTo>
                    <a:pt x="7892" y="6001"/>
                    <a:pt x="9624" y="3669"/>
                    <a:pt x="9864" y="0"/>
                  </a:cubicBezTo>
                  <a:cubicBezTo>
                    <a:pt x="12556" y="349"/>
                    <a:pt x="15773" y="783"/>
                    <a:pt x="15225" y="4286"/>
                  </a:cubicBezTo>
                  <a:cubicBezTo>
                    <a:pt x="14842" y="6738"/>
                    <a:pt x="12516" y="8818"/>
                    <a:pt x="11533" y="11259"/>
                  </a:cubicBezTo>
                  <a:cubicBezTo>
                    <a:pt x="8098" y="19831"/>
                    <a:pt x="8178" y="19860"/>
                    <a:pt x="0" y="13162"/>
                  </a:cubicBezTo>
                  <a:close/>
                </a:path>
              </a:pathLst>
            </a:custGeom>
            <a:grpFill/>
            <a:ln w="5715" cap="flat">
              <a:noFill/>
              <a:prstDash val="solid"/>
              <a:miter/>
            </a:ln>
          </p:spPr>
          <p:txBody>
            <a:bodyPr rtlCol="0" anchor="ctr"/>
            <a:lstStyle/>
            <a:p>
              <a:endParaRPr lang="zh-CN" altLang="en-US"/>
            </a:p>
          </p:txBody>
        </p:sp>
        <p:sp>
          <p:nvSpPr>
            <p:cNvPr id="3010" name="任意多边形: 形状 3009">
              <a:extLst>
                <a:ext uri="{FF2B5EF4-FFF2-40B4-BE49-F238E27FC236}">
                  <a16:creationId xmlns:a16="http://schemas.microsoft.com/office/drawing/2014/main" id="{51B872DF-F9FF-A1E7-5FBF-D8D16D2FEDE6}"/>
                </a:ext>
              </a:extLst>
            </p:cNvPr>
            <p:cNvSpPr/>
            <p:nvPr/>
          </p:nvSpPr>
          <p:spPr>
            <a:xfrm>
              <a:off x="4814651" y="4928976"/>
              <a:ext cx="13607" cy="16447"/>
            </a:xfrm>
            <a:custGeom>
              <a:avLst/>
              <a:gdLst>
                <a:gd name="connsiteX0" fmla="*/ 445 w 13607"/>
                <a:gd name="connsiteY0" fmla="*/ 16448 h 16447"/>
                <a:gd name="connsiteX1" fmla="*/ 13607 w 13607"/>
                <a:gd name="connsiteY1" fmla="*/ 0 h 16447"/>
                <a:gd name="connsiteX2" fmla="*/ 13607 w 13607"/>
                <a:gd name="connsiteY2" fmla="*/ 3292 h 16447"/>
                <a:gd name="connsiteX3" fmla="*/ 12790 w 13607"/>
                <a:gd name="connsiteY3" fmla="*/ 4635 h 16447"/>
                <a:gd name="connsiteX4" fmla="*/ 10269 w 13607"/>
                <a:gd name="connsiteY4" fmla="*/ 8355 h 16447"/>
                <a:gd name="connsiteX5" fmla="*/ 10321 w 13607"/>
                <a:gd name="connsiteY5" fmla="*/ 9875 h 16447"/>
                <a:gd name="connsiteX6" fmla="*/ 445 w 13607"/>
                <a:gd name="connsiteY6" fmla="*/ 16448 h 16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07" h="16447">
                  <a:moveTo>
                    <a:pt x="445" y="16448"/>
                  </a:moveTo>
                  <a:cubicBezTo>
                    <a:pt x="-692" y="2012"/>
                    <a:pt x="-692" y="2012"/>
                    <a:pt x="13607" y="0"/>
                  </a:cubicBezTo>
                  <a:cubicBezTo>
                    <a:pt x="13607" y="1097"/>
                    <a:pt x="13607" y="2194"/>
                    <a:pt x="13607" y="3292"/>
                  </a:cubicBezTo>
                  <a:cubicBezTo>
                    <a:pt x="13607" y="3292"/>
                    <a:pt x="12784" y="4635"/>
                    <a:pt x="12790" y="4635"/>
                  </a:cubicBezTo>
                  <a:cubicBezTo>
                    <a:pt x="11755" y="5744"/>
                    <a:pt x="10435" y="6658"/>
                    <a:pt x="10269" y="8355"/>
                  </a:cubicBezTo>
                  <a:cubicBezTo>
                    <a:pt x="10281" y="8355"/>
                    <a:pt x="10321" y="9875"/>
                    <a:pt x="10321" y="9875"/>
                  </a:cubicBezTo>
                  <a:cubicBezTo>
                    <a:pt x="8012" y="13539"/>
                    <a:pt x="3914" y="14522"/>
                    <a:pt x="445" y="16448"/>
                  </a:cubicBezTo>
                  <a:close/>
                </a:path>
              </a:pathLst>
            </a:custGeom>
            <a:grpFill/>
            <a:ln w="5715" cap="flat">
              <a:noFill/>
              <a:prstDash val="solid"/>
              <a:miter/>
            </a:ln>
          </p:spPr>
          <p:txBody>
            <a:bodyPr rtlCol="0" anchor="ctr"/>
            <a:lstStyle/>
            <a:p>
              <a:endParaRPr lang="zh-CN" altLang="en-US"/>
            </a:p>
          </p:txBody>
        </p:sp>
        <p:sp>
          <p:nvSpPr>
            <p:cNvPr id="3011" name="任意多边形: 形状 3010">
              <a:extLst>
                <a:ext uri="{FF2B5EF4-FFF2-40B4-BE49-F238E27FC236}">
                  <a16:creationId xmlns:a16="http://schemas.microsoft.com/office/drawing/2014/main" id="{BD875320-7D51-4151-8FAB-DB31BC278B39}"/>
                </a:ext>
              </a:extLst>
            </p:cNvPr>
            <p:cNvSpPr/>
            <p:nvPr/>
          </p:nvSpPr>
          <p:spPr>
            <a:xfrm>
              <a:off x="4831544" y="4935554"/>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012" name="任意多边形: 形状 3011">
              <a:extLst>
                <a:ext uri="{FF2B5EF4-FFF2-40B4-BE49-F238E27FC236}">
                  <a16:creationId xmlns:a16="http://schemas.microsoft.com/office/drawing/2014/main" id="{7C7C6FD0-01AA-EADD-9E70-7379F42D9EC3}"/>
                </a:ext>
              </a:extLst>
            </p:cNvPr>
            <p:cNvSpPr/>
            <p:nvPr/>
          </p:nvSpPr>
          <p:spPr>
            <a:xfrm>
              <a:off x="4824616" y="4934959"/>
              <a:ext cx="3642" cy="3886"/>
            </a:xfrm>
            <a:custGeom>
              <a:avLst/>
              <a:gdLst>
                <a:gd name="connsiteX0" fmla="*/ 3643 w 3642"/>
                <a:gd name="connsiteY0" fmla="*/ 594 h 3886"/>
                <a:gd name="connsiteX1" fmla="*/ 356 w 3642"/>
                <a:gd name="connsiteY1" fmla="*/ 3886 h 3886"/>
                <a:gd name="connsiteX2" fmla="*/ 1397 w 3642"/>
                <a:gd name="connsiteY2" fmla="*/ 0 h 3886"/>
                <a:gd name="connsiteX3" fmla="*/ 3643 w 3642"/>
                <a:gd name="connsiteY3" fmla="*/ 594 h 3886"/>
              </a:gdLst>
              <a:ahLst/>
              <a:cxnLst>
                <a:cxn ang="0">
                  <a:pos x="connsiteX0" y="connsiteY0"/>
                </a:cxn>
                <a:cxn ang="0">
                  <a:pos x="connsiteX1" y="connsiteY1"/>
                </a:cxn>
                <a:cxn ang="0">
                  <a:pos x="connsiteX2" y="connsiteY2"/>
                </a:cxn>
                <a:cxn ang="0">
                  <a:pos x="connsiteX3" y="connsiteY3"/>
                </a:cxn>
              </a:cxnLst>
              <a:rect l="l" t="t" r="r" b="b"/>
              <a:pathLst>
                <a:path w="3642" h="3886">
                  <a:moveTo>
                    <a:pt x="3643" y="594"/>
                  </a:moveTo>
                  <a:cubicBezTo>
                    <a:pt x="2545" y="1692"/>
                    <a:pt x="1448" y="2789"/>
                    <a:pt x="356" y="3886"/>
                  </a:cubicBezTo>
                  <a:cubicBezTo>
                    <a:pt x="-369" y="2303"/>
                    <a:pt x="31" y="1023"/>
                    <a:pt x="1397" y="0"/>
                  </a:cubicBezTo>
                  <a:cubicBezTo>
                    <a:pt x="2140" y="194"/>
                    <a:pt x="2888" y="394"/>
                    <a:pt x="3643" y="594"/>
                  </a:cubicBezTo>
                  <a:close/>
                </a:path>
              </a:pathLst>
            </a:custGeom>
            <a:grpFill/>
            <a:ln w="5715" cap="flat">
              <a:noFill/>
              <a:prstDash val="solid"/>
              <a:miter/>
            </a:ln>
          </p:spPr>
          <p:txBody>
            <a:bodyPr rtlCol="0" anchor="ctr"/>
            <a:lstStyle/>
            <a:p>
              <a:endParaRPr lang="zh-CN" altLang="en-US"/>
            </a:p>
          </p:txBody>
        </p:sp>
        <p:sp>
          <p:nvSpPr>
            <p:cNvPr id="3013" name="任意多边形: 形状 3012">
              <a:extLst>
                <a:ext uri="{FF2B5EF4-FFF2-40B4-BE49-F238E27FC236}">
                  <a16:creationId xmlns:a16="http://schemas.microsoft.com/office/drawing/2014/main" id="{C87B96E0-D50D-B09F-A036-A39015D5E1CA}"/>
                </a:ext>
              </a:extLst>
            </p:cNvPr>
            <p:cNvSpPr/>
            <p:nvPr/>
          </p:nvSpPr>
          <p:spPr>
            <a:xfrm>
              <a:off x="4826999" y="4932262"/>
              <a:ext cx="4551" cy="3291"/>
            </a:xfrm>
            <a:custGeom>
              <a:avLst/>
              <a:gdLst>
                <a:gd name="connsiteX0" fmla="*/ 1259 w 4551"/>
                <a:gd name="connsiteY0" fmla="*/ 0 h 3291"/>
                <a:gd name="connsiteX1" fmla="*/ 4551 w 4551"/>
                <a:gd name="connsiteY1" fmla="*/ 3292 h 3291"/>
                <a:gd name="connsiteX2" fmla="*/ 1259 w 4551"/>
                <a:gd name="connsiteY2" fmla="*/ 3292 h 3291"/>
                <a:gd name="connsiteX3" fmla="*/ 139 w 4551"/>
                <a:gd name="connsiteY3" fmla="*/ 1097 h 3291"/>
                <a:gd name="connsiteX4" fmla="*/ 1259 w 455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 h="3291">
                  <a:moveTo>
                    <a:pt x="1259" y="0"/>
                  </a:moveTo>
                  <a:cubicBezTo>
                    <a:pt x="2357" y="1097"/>
                    <a:pt x="3454" y="2194"/>
                    <a:pt x="4551" y="3292"/>
                  </a:cubicBezTo>
                  <a:cubicBezTo>
                    <a:pt x="3454" y="3292"/>
                    <a:pt x="2357" y="3292"/>
                    <a:pt x="1259" y="3292"/>
                  </a:cubicBezTo>
                  <a:cubicBezTo>
                    <a:pt x="139" y="2560"/>
                    <a:pt x="-232" y="1828"/>
                    <a:pt x="139" y="1097"/>
                  </a:cubicBezTo>
                  <a:cubicBezTo>
                    <a:pt x="511" y="366"/>
                    <a:pt x="882" y="0"/>
                    <a:pt x="1259" y="0"/>
                  </a:cubicBezTo>
                  <a:close/>
                </a:path>
              </a:pathLst>
            </a:custGeom>
            <a:grpFill/>
            <a:ln w="5715" cap="flat">
              <a:noFill/>
              <a:prstDash val="solid"/>
              <a:miter/>
            </a:ln>
          </p:spPr>
          <p:txBody>
            <a:bodyPr rtlCol="0" anchor="ctr"/>
            <a:lstStyle/>
            <a:p>
              <a:endParaRPr lang="zh-CN" altLang="en-US"/>
            </a:p>
          </p:txBody>
        </p:sp>
        <p:sp>
          <p:nvSpPr>
            <p:cNvPr id="3014" name="任意多边形: 形状 3013">
              <a:extLst>
                <a:ext uri="{FF2B5EF4-FFF2-40B4-BE49-F238E27FC236}">
                  <a16:creationId xmlns:a16="http://schemas.microsoft.com/office/drawing/2014/main" id="{35AA12F1-CA28-8CC0-6978-959FEE572C49}"/>
                </a:ext>
              </a:extLst>
            </p:cNvPr>
            <p:cNvSpPr/>
            <p:nvPr/>
          </p:nvSpPr>
          <p:spPr>
            <a:xfrm>
              <a:off x="4828258" y="4925684"/>
              <a:ext cx="3297" cy="3291"/>
            </a:xfrm>
            <a:custGeom>
              <a:avLst/>
              <a:gdLst>
                <a:gd name="connsiteX0" fmla="*/ 0 w 3297"/>
                <a:gd name="connsiteY0" fmla="*/ 3292 h 3291"/>
                <a:gd name="connsiteX1" fmla="*/ 3298 w 3297"/>
                <a:gd name="connsiteY1" fmla="*/ 0 h 3291"/>
                <a:gd name="connsiteX2" fmla="*/ 0 w 3297"/>
                <a:gd name="connsiteY2" fmla="*/ 3292 h 3291"/>
              </a:gdLst>
              <a:ahLst/>
              <a:cxnLst>
                <a:cxn ang="0">
                  <a:pos x="connsiteX0" y="connsiteY0"/>
                </a:cxn>
                <a:cxn ang="0">
                  <a:pos x="connsiteX1" y="connsiteY1"/>
                </a:cxn>
                <a:cxn ang="0">
                  <a:pos x="connsiteX2" y="connsiteY2"/>
                </a:cxn>
              </a:cxnLst>
              <a:rect l="l" t="t" r="r" b="b"/>
              <a:pathLst>
                <a:path w="3297" h="3291">
                  <a:moveTo>
                    <a:pt x="0" y="3292"/>
                  </a:moveTo>
                  <a:cubicBezTo>
                    <a:pt x="1097" y="2194"/>
                    <a:pt x="2195" y="1097"/>
                    <a:pt x="3298" y="0"/>
                  </a:cubicBezTo>
                  <a:cubicBezTo>
                    <a:pt x="2195" y="1097"/>
                    <a:pt x="1097" y="2194"/>
                    <a:pt x="0" y="3292"/>
                  </a:cubicBezTo>
                  <a:close/>
                </a:path>
              </a:pathLst>
            </a:custGeom>
            <a:grpFill/>
            <a:ln w="5715" cap="flat">
              <a:noFill/>
              <a:prstDash val="solid"/>
              <a:miter/>
            </a:ln>
          </p:spPr>
          <p:txBody>
            <a:bodyPr rtlCol="0" anchor="ctr"/>
            <a:lstStyle/>
            <a:p>
              <a:endParaRPr lang="zh-CN" altLang="en-US"/>
            </a:p>
          </p:txBody>
        </p:sp>
        <p:sp>
          <p:nvSpPr>
            <p:cNvPr id="3015" name="任意多边形: 形状 3014">
              <a:extLst>
                <a:ext uri="{FF2B5EF4-FFF2-40B4-BE49-F238E27FC236}">
                  <a16:creationId xmlns:a16="http://schemas.microsoft.com/office/drawing/2014/main" id="{1594DD88-1773-0DEC-8335-1EA9D9414781}"/>
                </a:ext>
              </a:extLst>
            </p:cNvPr>
            <p:cNvSpPr/>
            <p:nvPr/>
          </p:nvSpPr>
          <p:spPr>
            <a:xfrm>
              <a:off x="4851236" y="5129629"/>
              <a:ext cx="26353" cy="13161"/>
            </a:xfrm>
            <a:custGeom>
              <a:avLst/>
              <a:gdLst>
                <a:gd name="connsiteX0" fmla="*/ 6625 w 26353"/>
                <a:gd name="connsiteY0" fmla="*/ 17 h 13161"/>
                <a:gd name="connsiteX1" fmla="*/ 9912 w 26353"/>
                <a:gd name="connsiteY1" fmla="*/ 0 h 13161"/>
                <a:gd name="connsiteX2" fmla="*/ 18250 w 26353"/>
                <a:gd name="connsiteY2" fmla="*/ 5487 h 13161"/>
                <a:gd name="connsiteX3" fmla="*/ 26354 w 26353"/>
                <a:gd name="connsiteY3" fmla="*/ 6572 h 13161"/>
                <a:gd name="connsiteX4" fmla="*/ 23056 w 26353"/>
                <a:gd name="connsiteY4" fmla="*/ 9870 h 13161"/>
                <a:gd name="connsiteX5" fmla="*/ 13192 w 26353"/>
                <a:gd name="connsiteY5" fmla="*/ 13162 h 13161"/>
                <a:gd name="connsiteX6" fmla="*/ 25 w 26353"/>
                <a:gd name="connsiteY6" fmla="*/ 13144 h 13161"/>
                <a:gd name="connsiteX7" fmla="*/ 6625 w 26353"/>
                <a:gd name="connsiteY7" fmla="*/ 17 h 1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53" h="13161">
                  <a:moveTo>
                    <a:pt x="6625" y="17"/>
                  </a:moveTo>
                  <a:cubicBezTo>
                    <a:pt x="7723" y="17"/>
                    <a:pt x="8814" y="12"/>
                    <a:pt x="9912" y="0"/>
                  </a:cubicBezTo>
                  <a:cubicBezTo>
                    <a:pt x="10392" y="5326"/>
                    <a:pt x="13135" y="7424"/>
                    <a:pt x="18250" y="5487"/>
                  </a:cubicBezTo>
                  <a:cubicBezTo>
                    <a:pt x="21262" y="4349"/>
                    <a:pt x="24056" y="3121"/>
                    <a:pt x="26354" y="6572"/>
                  </a:cubicBezTo>
                  <a:cubicBezTo>
                    <a:pt x="25079" y="7498"/>
                    <a:pt x="24125" y="8738"/>
                    <a:pt x="23056" y="9870"/>
                  </a:cubicBezTo>
                  <a:cubicBezTo>
                    <a:pt x="19444" y="9996"/>
                    <a:pt x="15558" y="9292"/>
                    <a:pt x="13192" y="13162"/>
                  </a:cubicBezTo>
                  <a:cubicBezTo>
                    <a:pt x="8808" y="9733"/>
                    <a:pt x="4414" y="13219"/>
                    <a:pt x="25" y="13144"/>
                  </a:cubicBezTo>
                  <a:cubicBezTo>
                    <a:pt x="-398" y="7447"/>
                    <a:pt x="4751" y="4555"/>
                    <a:pt x="6625" y="17"/>
                  </a:cubicBezTo>
                  <a:close/>
                </a:path>
              </a:pathLst>
            </a:custGeom>
            <a:grpFill/>
            <a:ln w="5715" cap="flat">
              <a:noFill/>
              <a:prstDash val="solid"/>
              <a:miter/>
            </a:ln>
          </p:spPr>
          <p:txBody>
            <a:bodyPr rtlCol="0" anchor="ctr"/>
            <a:lstStyle/>
            <a:p>
              <a:endParaRPr lang="zh-CN" altLang="en-US"/>
            </a:p>
          </p:txBody>
        </p:sp>
        <p:sp>
          <p:nvSpPr>
            <p:cNvPr id="3016" name="任意多边形: 形状 3015">
              <a:extLst>
                <a:ext uri="{FF2B5EF4-FFF2-40B4-BE49-F238E27FC236}">
                  <a16:creationId xmlns:a16="http://schemas.microsoft.com/office/drawing/2014/main" id="{EB03AF36-FAFF-3AFE-3307-07193B4BF4B0}"/>
                </a:ext>
              </a:extLst>
            </p:cNvPr>
            <p:cNvSpPr/>
            <p:nvPr/>
          </p:nvSpPr>
          <p:spPr>
            <a:xfrm>
              <a:off x="4818371" y="5149647"/>
              <a:ext cx="7024" cy="3042"/>
            </a:xfrm>
            <a:custGeom>
              <a:avLst/>
              <a:gdLst>
                <a:gd name="connsiteX0" fmla="*/ 0 w 7024"/>
                <a:gd name="connsiteY0" fmla="*/ 2991 h 3042"/>
                <a:gd name="connsiteX1" fmla="*/ 3423 w 7024"/>
                <a:gd name="connsiteY1" fmla="*/ 317 h 3042"/>
                <a:gd name="connsiteX2" fmla="*/ 7024 w 7024"/>
                <a:gd name="connsiteY2" fmla="*/ 1688 h 3042"/>
                <a:gd name="connsiteX3" fmla="*/ 4561 w 7024"/>
                <a:gd name="connsiteY3" fmla="*/ 2797 h 3042"/>
                <a:gd name="connsiteX4" fmla="*/ 40 w 7024"/>
                <a:gd name="connsiteY4" fmla="*/ 3043 h 3042"/>
                <a:gd name="connsiteX5" fmla="*/ 0 w 7024"/>
                <a:gd name="connsiteY5" fmla="*/ 2991 h 3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4" h="3042">
                  <a:moveTo>
                    <a:pt x="0" y="2991"/>
                  </a:moveTo>
                  <a:cubicBezTo>
                    <a:pt x="1132" y="2071"/>
                    <a:pt x="2132" y="848"/>
                    <a:pt x="3423" y="317"/>
                  </a:cubicBezTo>
                  <a:cubicBezTo>
                    <a:pt x="4766" y="-243"/>
                    <a:pt x="6469" y="-215"/>
                    <a:pt x="7024" y="1688"/>
                  </a:cubicBezTo>
                  <a:cubicBezTo>
                    <a:pt x="7064" y="1826"/>
                    <a:pt x="5458" y="2654"/>
                    <a:pt x="4561" y="2797"/>
                  </a:cubicBezTo>
                  <a:cubicBezTo>
                    <a:pt x="3080" y="3037"/>
                    <a:pt x="1549" y="2974"/>
                    <a:pt x="40" y="3043"/>
                  </a:cubicBezTo>
                  <a:cubicBezTo>
                    <a:pt x="46" y="3037"/>
                    <a:pt x="0" y="2991"/>
                    <a:pt x="0" y="2991"/>
                  </a:cubicBezTo>
                  <a:close/>
                </a:path>
              </a:pathLst>
            </a:custGeom>
            <a:grpFill/>
            <a:ln w="5715" cap="flat">
              <a:noFill/>
              <a:prstDash val="solid"/>
              <a:miter/>
            </a:ln>
          </p:spPr>
          <p:txBody>
            <a:bodyPr rtlCol="0" anchor="ctr"/>
            <a:lstStyle/>
            <a:p>
              <a:endParaRPr lang="zh-CN" altLang="en-US"/>
            </a:p>
          </p:txBody>
        </p:sp>
        <p:sp>
          <p:nvSpPr>
            <p:cNvPr id="3017" name="任意多边形: 形状 3016">
              <a:extLst>
                <a:ext uri="{FF2B5EF4-FFF2-40B4-BE49-F238E27FC236}">
                  <a16:creationId xmlns:a16="http://schemas.microsoft.com/office/drawing/2014/main" id="{BB2BD44B-8D93-73DE-E57A-60A202FF6B26}"/>
                </a:ext>
              </a:extLst>
            </p:cNvPr>
            <p:cNvSpPr/>
            <p:nvPr/>
          </p:nvSpPr>
          <p:spPr>
            <a:xfrm>
              <a:off x="4844706" y="5146077"/>
              <a:ext cx="4129" cy="3286"/>
            </a:xfrm>
            <a:custGeom>
              <a:avLst/>
              <a:gdLst>
                <a:gd name="connsiteX0" fmla="*/ 3332 w 4129"/>
                <a:gd name="connsiteY0" fmla="*/ 0 h 3286"/>
                <a:gd name="connsiteX1" fmla="*/ 0 w 4129"/>
                <a:gd name="connsiteY1" fmla="*/ 3286 h 3286"/>
                <a:gd name="connsiteX2" fmla="*/ 3332 w 4129"/>
                <a:gd name="connsiteY2" fmla="*/ 0 h 3286"/>
              </a:gdLst>
              <a:ahLst/>
              <a:cxnLst>
                <a:cxn ang="0">
                  <a:pos x="connsiteX0" y="connsiteY0"/>
                </a:cxn>
                <a:cxn ang="0">
                  <a:pos x="connsiteX1" y="connsiteY1"/>
                </a:cxn>
                <a:cxn ang="0">
                  <a:pos x="connsiteX2" y="connsiteY2"/>
                </a:cxn>
              </a:cxnLst>
              <a:rect l="l" t="t" r="r" b="b"/>
              <a:pathLst>
                <a:path w="4129" h="3286">
                  <a:moveTo>
                    <a:pt x="3332" y="0"/>
                  </a:moveTo>
                  <a:cubicBezTo>
                    <a:pt x="5955" y="4887"/>
                    <a:pt x="1383" y="2469"/>
                    <a:pt x="0" y="3286"/>
                  </a:cubicBezTo>
                  <a:cubicBezTo>
                    <a:pt x="1114" y="2189"/>
                    <a:pt x="2223" y="1097"/>
                    <a:pt x="3332" y="0"/>
                  </a:cubicBezTo>
                  <a:close/>
                </a:path>
              </a:pathLst>
            </a:custGeom>
            <a:grpFill/>
            <a:ln w="5715" cap="flat">
              <a:noFill/>
              <a:prstDash val="solid"/>
              <a:miter/>
            </a:ln>
          </p:spPr>
          <p:txBody>
            <a:bodyPr rtlCol="0" anchor="ctr"/>
            <a:lstStyle/>
            <a:p>
              <a:endParaRPr lang="zh-CN" altLang="en-US"/>
            </a:p>
          </p:txBody>
        </p:sp>
        <p:sp>
          <p:nvSpPr>
            <p:cNvPr id="3018" name="任意多边形: 形状 3017">
              <a:extLst>
                <a:ext uri="{FF2B5EF4-FFF2-40B4-BE49-F238E27FC236}">
                  <a16:creationId xmlns:a16="http://schemas.microsoft.com/office/drawing/2014/main" id="{D97E9B45-3083-8BEA-4CB0-DD4AD2F645BC}"/>
                </a:ext>
              </a:extLst>
            </p:cNvPr>
            <p:cNvSpPr/>
            <p:nvPr/>
          </p:nvSpPr>
          <p:spPr>
            <a:xfrm>
              <a:off x="4841454" y="5149363"/>
              <a:ext cx="3251" cy="3308"/>
            </a:xfrm>
            <a:custGeom>
              <a:avLst/>
              <a:gdLst>
                <a:gd name="connsiteX0" fmla="*/ 3252 w 3251"/>
                <a:gd name="connsiteY0" fmla="*/ 0 h 3308"/>
                <a:gd name="connsiteX1" fmla="*/ 0 w 3251"/>
                <a:gd name="connsiteY1" fmla="*/ 3309 h 3308"/>
                <a:gd name="connsiteX2" fmla="*/ 3252 w 3251"/>
                <a:gd name="connsiteY2" fmla="*/ 0 h 3308"/>
              </a:gdLst>
              <a:ahLst/>
              <a:cxnLst>
                <a:cxn ang="0">
                  <a:pos x="connsiteX0" y="connsiteY0"/>
                </a:cxn>
                <a:cxn ang="0">
                  <a:pos x="connsiteX1" y="connsiteY1"/>
                </a:cxn>
                <a:cxn ang="0">
                  <a:pos x="connsiteX2" y="connsiteY2"/>
                </a:cxn>
              </a:cxnLst>
              <a:rect l="l" t="t" r="r" b="b"/>
              <a:pathLst>
                <a:path w="3251" h="3308">
                  <a:moveTo>
                    <a:pt x="3252" y="0"/>
                  </a:moveTo>
                  <a:cubicBezTo>
                    <a:pt x="2166" y="1103"/>
                    <a:pt x="1080" y="2206"/>
                    <a:pt x="0" y="3309"/>
                  </a:cubicBezTo>
                  <a:cubicBezTo>
                    <a:pt x="1080" y="2212"/>
                    <a:pt x="2166" y="1103"/>
                    <a:pt x="3252" y="0"/>
                  </a:cubicBezTo>
                  <a:close/>
                </a:path>
              </a:pathLst>
            </a:custGeom>
            <a:grpFill/>
            <a:ln w="5715" cap="flat">
              <a:noFill/>
              <a:prstDash val="solid"/>
              <a:miter/>
            </a:ln>
          </p:spPr>
          <p:txBody>
            <a:bodyPr rtlCol="0" anchor="ctr"/>
            <a:lstStyle/>
            <a:p>
              <a:endParaRPr lang="zh-CN" altLang="en-US"/>
            </a:p>
          </p:txBody>
        </p:sp>
        <p:sp>
          <p:nvSpPr>
            <p:cNvPr id="3019" name="任意多边形: 形状 3018">
              <a:extLst>
                <a:ext uri="{FF2B5EF4-FFF2-40B4-BE49-F238E27FC236}">
                  <a16:creationId xmlns:a16="http://schemas.microsoft.com/office/drawing/2014/main" id="{B10ECE81-8BEA-3A7D-9E1E-01252B80F148}"/>
                </a:ext>
              </a:extLst>
            </p:cNvPr>
            <p:cNvSpPr/>
            <p:nvPr/>
          </p:nvSpPr>
          <p:spPr>
            <a:xfrm>
              <a:off x="4783814" y="5040795"/>
              <a:ext cx="4993" cy="4972"/>
            </a:xfrm>
            <a:custGeom>
              <a:avLst/>
              <a:gdLst>
                <a:gd name="connsiteX0" fmla="*/ 4965 w 4993"/>
                <a:gd name="connsiteY0" fmla="*/ 0 h 4972"/>
                <a:gd name="connsiteX1" fmla="*/ 1027 w 4993"/>
                <a:gd name="connsiteY1" fmla="*/ 4961 h 4972"/>
                <a:gd name="connsiteX2" fmla="*/ 10 w 4993"/>
                <a:gd name="connsiteY2" fmla="*/ 3938 h 4972"/>
                <a:gd name="connsiteX3" fmla="*/ 4993 w 4993"/>
                <a:gd name="connsiteY3" fmla="*/ 34 h 4972"/>
                <a:gd name="connsiteX4" fmla="*/ 4965 w 4993"/>
                <a:gd name="connsiteY4" fmla="*/ 0 h 4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 h="4972">
                  <a:moveTo>
                    <a:pt x="4965" y="0"/>
                  </a:moveTo>
                  <a:cubicBezTo>
                    <a:pt x="4531" y="2360"/>
                    <a:pt x="4645" y="5183"/>
                    <a:pt x="1027" y="4961"/>
                  </a:cubicBezTo>
                  <a:cubicBezTo>
                    <a:pt x="656" y="4938"/>
                    <a:pt x="33" y="4309"/>
                    <a:pt x="10" y="3938"/>
                  </a:cubicBezTo>
                  <a:cubicBezTo>
                    <a:pt x="-190" y="314"/>
                    <a:pt x="2627" y="440"/>
                    <a:pt x="4993" y="34"/>
                  </a:cubicBezTo>
                  <a:lnTo>
                    <a:pt x="4965" y="0"/>
                  </a:lnTo>
                  <a:close/>
                </a:path>
              </a:pathLst>
            </a:custGeom>
            <a:grpFill/>
            <a:ln w="5715" cap="flat">
              <a:noFill/>
              <a:prstDash val="solid"/>
              <a:miter/>
            </a:ln>
          </p:spPr>
          <p:txBody>
            <a:bodyPr rtlCol="0" anchor="ctr"/>
            <a:lstStyle/>
            <a:p>
              <a:endParaRPr lang="zh-CN" altLang="en-US"/>
            </a:p>
          </p:txBody>
        </p:sp>
        <p:sp>
          <p:nvSpPr>
            <p:cNvPr id="3020" name="任意多边形: 形状 3019">
              <a:extLst>
                <a:ext uri="{FF2B5EF4-FFF2-40B4-BE49-F238E27FC236}">
                  <a16:creationId xmlns:a16="http://schemas.microsoft.com/office/drawing/2014/main" id="{BC87B287-5B41-6C18-C5F7-019CAC351F6C}"/>
                </a:ext>
              </a:extLst>
            </p:cNvPr>
            <p:cNvSpPr/>
            <p:nvPr/>
          </p:nvSpPr>
          <p:spPr>
            <a:xfrm>
              <a:off x="4797295" y="5103029"/>
              <a:ext cx="14366" cy="21362"/>
            </a:xfrm>
            <a:custGeom>
              <a:avLst/>
              <a:gdLst>
                <a:gd name="connsiteX0" fmla="*/ 14367 w 14366"/>
                <a:gd name="connsiteY0" fmla="*/ 3529 h 21362"/>
                <a:gd name="connsiteX1" fmla="*/ 11212 w 14366"/>
                <a:gd name="connsiteY1" fmla="*/ 20022 h 21362"/>
                <a:gd name="connsiteX2" fmla="*/ 4822 w 14366"/>
                <a:gd name="connsiteY2" fmla="*/ 21291 h 21362"/>
                <a:gd name="connsiteX3" fmla="*/ 1188 w 14366"/>
                <a:gd name="connsiteY3" fmla="*/ 15673 h 21362"/>
                <a:gd name="connsiteX4" fmla="*/ 4125 w 14366"/>
                <a:gd name="connsiteY4" fmla="*/ 10147 h 21362"/>
                <a:gd name="connsiteX5" fmla="*/ 1456 w 14366"/>
                <a:gd name="connsiteY5" fmla="*/ 2723 h 21362"/>
                <a:gd name="connsiteX6" fmla="*/ 14367 w 14366"/>
                <a:gd name="connsiteY6" fmla="*/ 3529 h 2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66" h="21362">
                  <a:moveTo>
                    <a:pt x="14367" y="3529"/>
                  </a:moveTo>
                  <a:cubicBezTo>
                    <a:pt x="9057" y="8209"/>
                    <a:pt x="12092" y="14490"/>
                    <a:pt x="11212" y="20022"/>
                  </a:cubicBezTo>
                  <a:cubicBezTo>
                    <a:pt x="9086" y="20457"/>
                    <a:pt x="6977" y="21080"/>
                    <a:pt x="4822" y="21291"/>
                  </a:cubicBezTo>
                  <a:cubicBezTo>
                    <a:pt x="159" y="21754"/>
                    <a:pt x="-1144" y="19965"/>
                    <a:pt x="1188" y="15673"/>
                  </a:cubicBezTo>
                  <a:cubicBezTo>
                    <a:pt x="2205" y="13804"/>
                    <a:pt x="7537" y="13799"/>
                    <a:pt x="4125" y="10147"/>
                  </a:cubicBezTo>
                  <a:cubicBezTo>
                    <a:pt x="1948" y="7815"/>
                    <a:pt x="-2213" y="6009"/>
                    <a:pt x="1456" y="2723"/>
                  </a:cubicBezTo>
                  <a:cubicBezTo>
                    <a:pt x="5405" y="-814"/>
                    <a:pt x="10349" y="-1266"/>
                    <a:pt x="14367" y="3529"/>
                  </a:cubicBezTo>
                  <a:close/>
                </a:path>
              </a:pathLst>
            </a:custGeom>
            <a:grpFill/>
            <a:ln w="5715" cap="flat">
              <a:noFill/>
              <a:prstDash val="solid"/>
              <a:miter/>
            </a:ln>
          </p:spPr>
          <p:txBody>
            <a:bodyPr rtlCol="0" anchor="ctr"/>
            <a:lstStyle/>
            <a:p>
              <a:endParaRPr lang="zh-CN" altLang="en-US"/>
            </a:p>
          </p:txBody>
        </p:sp>
        <p:sp>
          <p:nvSpPr>
            <p:cNvPr id="3021" name="任意多边形: 形状 3020">
              <a:extLst>
                <a:ext uri="{FF2B5EF4-FFF2-40B4-BE49-F238E27FC236}">
                  <a16:creationId xmlns:a16="http://schemas.microsoft.com/office/drawing/2014/main" id="{165C6149-96B9-F4DC-BBE9-7AE73F19DA2A}"/>
                </a:ext>
              </a:extLst>
            </p:cNvPr>
            <p:cNvSpPr/>
            <p:nvPr/>
          </p:nvSpPr>
          <p:spPr>
            <a:xfrm>
              <a:off x="4818485" y="5093505"/>
              <a:ext cx="4673" cy="6520"/>
            </a:xfrm>
            <a:custGeom>
              <a:avLst/>
              <a:gdLst>
                <a:gd name="connsiteX0" fmla="*/ 1 w 4673"/>
                <a:gd name="connsiteY0" fmla="*/ 0 h 6520"/>
                <a:gd name="connsiteX1" fmla="*/ 3196 w 4673"/>
                <a:gd name="connsiteY1" fmla="*/ 6521 h 6520"/>
                <a:gd name="connsiteX2" fmla="*/ 1 w 4673"/>
                <a:gd name="connsiteY2" fmla="*/ 0 h 6520"/>
              </a:gdLst>
              <a:ahLst/>
              <a:cxnLst>
                <a:cxn ang="0">
                  <a:pos x="connsiteX0" y="connsiteY0"/>
                </a:cxn>
                <a:cxn ang="0">
                  <a:pos x="connsiteX1" y="connsiteY1"/>
                </a:cxn>
                <a:cxn ang="0">
                  <a:pos x="connsiteX2" y="connsiteY2"/>
                </a:cxn>
              </a:cxnLst>
              <a:rect l="l" t="t" r="r" b="b"/>
              <a:pathLst>
                <a:path w="4673" h="6520">
                  <a:moveTo>
                    <a:pt x="1" y="0"/>
                  </a:moveTo>
                  <a:cubicBezTo>
                    <a:pt x="1995" y="1720"/>
                    <a:pt x="7207" y="1857"/>
                    <a:pt x="3196" y="6521"/>
                  </a:cubicBezTo>
                  <a:cubicBezTo>
                    <a:pt x="595" y="5098"/>
                    <a:pt x="-28" y="2709"/>
                    <a:pt x="1" y="0"/>
                  </a:cubicBezTo>
                  <a:close/>
                </a:path>
              </a:pathLst>
            </a:custGeom>
            <a:grpFill/>
            <a:ln w="5715" cap="flat">
              <a:noFill/>
              <a:prstDash val="solid"/>
              <a:miter/>
            </a:ln>
          </p:spPr>
          <p:txBody>
            <a:bodyPr rtlCol="0" anchor="ctr"/>
            <a:lstStyle/>
            <a:p>
              <a:endParaRPr lang="zh-CN" altLang="en-US"/>
            </a:p>
          </p:txBody>
        </p:sp>
        <p:sp>
          <p:nvSpPr>
            <p:cNvPr id="3022" name="任意多边形: 形状 3021">
              <a:extLst>
                <a:ext uri="{FF2B5EF4-FFF2-40B4-BE49-F238E27FC236}">
                  <a16:creationId xmlns:a16="http://schemas.microsoft.com/office/drawing/2014/main" id="{CA760E26-4126-0E02-05C6-89BB5E6EA528}"/>
                </a:ext>
              </a:extLst>
            </p:cNvPr>
            <p:cNvSpPr/>
            <p:nvPr/>
          </p:nvSpPr>
          <p:spPr>
            <a:xfrm>
              <a:off x="4808519" y="5096717"/>
              <a:ext cx="1298" cy="1405"/>
            </a:xfrm>
            <a:custGeom>
              <a:avLst/>
              <a:gdLst>
                <a:gd name="connsiteX0" fmla="*/ 0 w 1298"/>
                <a:gd name="connsiteY0" fmla="*/ 0 h 1405"/>
                <a:gd name="connsiteX1" fmla="*/ 1297 w 1298"/>
                <a:gd name="connsiteY1" fmla="*/ 743 h 1405"/>
                <a:gd name="connsiteX2" fmla="*/ 0 w 1298"/>
                <a:gd name="connsiteY2" fmla="*/ 0 h 1405"/>
              </a:gdLst>
              <a:ahLst/>
              <a:cxnLst>
                <a:cxn ang="0">
                  <a:pos x="connsiteX0" y="connsiteY0"/>
                </a:cxn>
                <a:cxn ang="0">
                  <a:pos x="connsiteX1" y="connsiteY1"/>
                </a:cxn>
                <a:cxn ang="0">
                  <a:pos x="connsiteX2" y="connsiteY2"/>
                </a:cxn>
              </a:cxnLst>
              <a:rect l="l" t="t" r="r" b="b"/>
              <a:pathLst>
                <a:path w="1298" h="1405">
                  <a:moveTo>
                    <a:pt x="0" y="0"/>
                  </a:moveTo>
                  <a:cubicBezTo>
                    <a:pt x="452" y="251"/>
                    <a:pt x="1326" y="594"/>
                    <a:pt x="1297" y="743"/>
                  </a:cubicBezTo>
                  <a:cubicBezTo>
                    <a:pt x="1052" y="1834"/>
                    <a:pt x="543" y="1571"/>
                    <a:pt x="0" y="0"/>
                  </a:cubicBezTo>
                  <a:close/>
                </a:path>
              </a:pathLst>
            </a:custGeom>
            <a:grpFill/>
            <a:ln w="5715" cap="flat">
              <a:noFill/>
              <a:prstDash val="solid"/>
              <a:miter/>
            </a:ln>
          </p:spPr>
          <p:txBody>
            <a:bodyPr rtlCol="0" anchor="ctr"/>
            <a:lstStyle/>
            <a:p>
              <a:endParaRPr lang="zh-CN" altLang="en-US"/>
            </a:p>
          </p:txBody>
        </p:sp>
        <p:sp>
          <p:nvSpPr>
            <p:cNvPr id="3023" name="任意多边形: 形状 3022">
              <a:extLst>
                <a:ext uri="{FF2B5EF4-FFF2-40B4-BE49-F238E27FC236}">
                  <a16:creationId xmlns:a16="http://schemas.microsoft.com/office/drawing/2014/main" id="{E2596C64-AF13-1CC4-8F86-5C8EA8D6FA40}"/>
                </a:ext>
              </a:extLst>
            </p:cNvPr>
            <p:cNvSpPr/>
            <p:nvPr/>
          </p:nvSpPr>
          <p:spPr>
            <a:xfrm>
              <a:off x="4706563" y="4984908"/>
              <a:ext cx="6583" cy="5569"/>
            </a:xfrm>
            <a:custGeom>
              <a:avLst/>
              <a:gdLst>
                <a:gd name="connsiteX0" fmla="*/ 6584 w 6583"/>
                <a:gd name="connsiteY0" fmla="*/ 0 h 5569"/>
                <a:gd name="connsiteX1" fmla="*/ 0 w 6583"/>
                <a:gd name="connsiteY1" fmla="*/ 3258 h 5569"/>
                <a:gd name="connsiteX2" fmla="*/ 6584 w 6583"/>
                <a:gd name="connsiteY2" fmla="*/ 0 h 5569"/>
              </a:gdLst>
              <a:ahLst/>
              <a:cxnLst>
                <a:cxn ang="0">
                  <a:pos x="connsiteX0" y="connsiteY0"/>
                </a:cxn>
                <a:cxn ang="0">
                  <a:pos x="connsiteX1" y="connsiteY1"/>
                </a:cxn>
                <a:cxn ang="0">
                  <a:pos x="connsiteX2" y="connsiteY2"/>
                </a:cxn>
              </a:cxnLst>
              <a:rect l="l" t="t" r="r" b="b"/>
              <a:pathLst>
                <a:path w="6583" h="5569">
                  <a:moveTo>
                    <a:pt x="6584" y="0"/>
                  </a:moveTo>
                  <a:cubicBezTo>
                    <a:pt x="5926" y="4200"/>
                    <a:pt x="5201" y="8258"/>
                    <a:pt x="0" y="3258"/>
                  </a:cubicBezTo>
                  <a:cubicBezTo>
                    <a:pt x="2195" y="2172"/>
                    <a:pt x="4389" y="1086"/>
                    <a:pt x="6584" y="0"/>
                  </a:cubicBezTo>
                  <a:close/>
                </a:path>
              </a:pathLst>
            </a:custGeom>
            <a:grpFill/>
            <a:ln w="5715" cap="flat">
              <a:noFill/>
              <a:prstDash val="solid"/>
              <a:miter/>
            </a:ln>
          </p:spPr>
          <p:txBody>
            <a:bodyPr rtlCol="0" anchor="ctr"/>
            <a:lstStyle/>
            <a:p>
              <a:endParaRPr lang="zh-CN" altLang="en-US"/>
            </a:p>
          </p:txBody>
        </p:sp>
        <p:sp>
          <p:nvSpPr>
            <p:cNvPr id="3024" name="任意多边形: 形状 3023">
              <a:extLst>
                <a:ext uri="{FF2B5EF4-FFF2-40B4-BE49-F238E27FC236}">
                  <a16:creationId xmlns:a16="http://schemas.microsoft.com/office/drawing/2014/main" id="{3DE55E84-C9A0-9081-A3B2-1B21CEDFE184}"/>
                </a:ext>
              </a:extLst>
            </p:cNvPr>
            <p:cNvSpPr/>
            <p:nvPr/>
          </p:nvSpPr>
          <p:spPr>
            <a:xfrm>
              <a:off x="4718049" y="5004596"/>
              <a:ext cx="1686" cy="3291"/>
            </a:xfrm>
            <a:custGeom>
              <a:avLst/>
              <a:gdLst>
                <a:gd name="connsiteX0" fmla="*/ 1687 w 1686"/>
                <a:gd name="connsiteY0" fmla="*/ 3292 h 3291"/>
                <a:gd name="connsiteX1" fmla="*/ 1687 w 1686"/>
                <a:gd name="connsiteY1" fmla="*/ 0 h 3291"/>
                <a:gd name="connsiteX2" fmla="*/ 1687 w 1686"/>
                <a:gd name="connsiteY2" fmla="*/ 3292 h 3291"/>
              </a:gdLst>
              <a:ahLst/>
              <a:cxnLst>
                <a:cxn ang="0">
                  <a:pos x="connsiteX0" y="connsiteY0"/>
                </a:cxn>
                <a:cxn ang="0">
                  <a:pos x="connsiteX1" y="connsiteY1"/>
                </a:cxn>
                <a:cxn ang="0">
                  <a:pos x="connsiteX2" y="connsiteY2"/>
                </a:cxn>
              </a:cxnLst>
              <a:rect l="l" t="t" r="r" b="b"/>
              <a:pathLst>
                <a:path w="1686" h="3291">
                  <a:moveTo>
                    <a:pt x="1687" y="3292"/>
                  </a:moveTo>
                  <a:cubicBezTo>
                    <a:pt x="-588" y="2194"/>
                    <a:pt x="-536" y="1097"/>
                    <a:pt x="1687" y="0"/>
                  </a:cubicBezTo>
                  <a:cubicBezTo>
                    <a:pt x="1687" y="1097"/>
                    <a:pt x="1687" y="2194"/>
                    <a:pt x="1687" y="3292"/>
                  </a:cubicBezTo>
                  <a:close/>
                </a:path>
              </a:pathLst>
            </a:custGeom>
            <a:grpFill/>
            <a:ln w="5715" cap="flat">
              <a:noFill/>
              <a:prstDash val="solid"/>
              <a:miter/>
            </a:ln>
          </p:spPr>
          <p:txBody>
            <a:bodyPr rtlCol="0" anchor="ctr"/>
            <a:lstStyle/>
            <a:p>
              <a:endParaRPr lang="zh-CN" altLang="en-US"/>
            </a:p>
          </p:txBody>
        </p:sp>
        <p:sp>
          <p:nvSpPr>
            <p:cNvPr id="3025" name="任意多边形: 形状 3024">
              <a:extLst>
                <a:ext uri="{FF2B5EF4-FFF2-40B4-BE49-F238E27FC236}">
                  <a16:creationId xmlns:a16="http://schemas.microsoft.com/office/drawing/2014/main" id="{5A6FC221-9C10-B255-E15B-4B0BD68A85B9}"/>
                </a:ext>
              </a:extLst>
            </p:cNvPr>
            <p:cNvSpPr/>
            <p:nvPr/>
          </p:nvSpPr>
          <p:spPr>
            <a:xfrm>
              <a:off x="4719702" y="5001333"/>
              <a:ext cx="1698" cy="3303"/>
            </a:xfrm>
            <a:custGeom>
              <a:avLst/>
              <a:gdLst>
                <a:gd name="connsiteX0" fmla="*/ 0 w 1698"/>
                <a:gd name="connsiteY0" fmla="*/ 3303 h 3303"/>
                <a:gd name="connsiteX1" fmla="*/ 11 w 1698"/>
                <a:gd name="connsiteY1" fmla="*/ 0 h 3303"/>
                <a:gd name="connsiteX2" fmla="*/ 0 w 1698"/>
                <a:gd name="connsiteY2" fmla="*/ 3303 h 3303"/>
              </a:gdLst>
              <a:ahLst/>
              <a:cxnLst>
                <a:cxn ang="0">
                  <a:pos x="connsiteX0" y="connsiteY0"/>
                </a:cxn>
                <a:cxn ang="0">
                  <a:pos x="connsiteX1" y="connsiteY1"/>
                </a:cxn>
                <a:cxn ang="0">
                  <a:pos x="connsiteX2" y="connsiteY2"/>
                </a:cxn>
              </a:cxnLst>
              <a:rect l="l" t="t" r="r" b="b"/>
              <a:pathLst>
                <a:path w="1698" h="3303">
                  <a:moveTo>
                    <a:pt x="0" y="3303"/>
                  </a:moveTo>
                  <a:cubicBezTo>
                    <a:pt x="6" y="2200"/>
                    <a:pt x="11" y="1103"/>
                    <a:pt x="11" y="0"/>
                  </a:cubicBezTo>
                  <a:cubicBezTo>
                    <a:pt x="2263" y="1114"/>
                    <a:pt x="2263" y="2211"/>
                    <a:pt x="0" y="3303"/>
                  </a:cubicBezTo>
                  <a:close/>
                </a:path>
              </a:pathLst>
            </a:custGeom>
            <a:grpFill/>
            <a:ln w="5715" cap="flat">
              <a:noFill/>
              <a:prstDash val="solid"/>
              <a:miter/>
            </a:ln>
          </p:spPr>
          <p:txBody>
            <a:bodyPr rtlCol="0" anchor="ctr"/>
            <a:lstStyle/>
            <a:p>
              <a:endParaRPr lang="zh-CN" altLang="en-US"/>
            </a:p>
          </p:txBody>
        </p:sp>
        <p:sp>
          <p:nvSpPr>
            <p:cNvPr id="3026" name="任意多边形: 形状 3025">
              <a:extLst>
                <a:ext uri="{FF2B5EF4-FFF2-40B4-BE49-F238E27FC236}">
                  <a16:creationId xmlns:a16="http://schemas.microsoft.com/office/drawing/2014/main" id="{43A8B56D-9B96-18D3-8F5B-0C877DDCA819}"/>
                </a:ext>
              </a:extLst>
            </p:cNvPr>
            <p:cNvSpPr/>
            <p:nvPr/>
          </p:nvSpPr>
          <p:spPr>
            <a:xfrm>
              <a:off x="4719725" y="4996754"/>
              <a:ext cx="1409" cy="1309"/>
            </a:xfrm>
            <a:custGeom>
              <a:avLst/>
              <a:gdLst>
                <a:gd name="connsiteX0" fmla="*/ 17 w 1409"/>
                <a:gd name="connsiteY0" fmla="*/ 1310 h 1309"/>
                <a:gd name="connsiteX1" fmla="*/ 743 w 1409"/>
                <a:gd name="connsiteY1" fmla="*/ 1 h 1309"/>
                <a:gd name="connsiteX2" fmla="*/ 0 w 1409"/>
                <a:gd name="connsiteY2" fmla="*/ 1298 h 1309"/>
                <a:gd name="connsiteX3" fmla="*/ 17 w 1409"/>
                <a:gd name="connsiteY3" fmla="*/ 1310 h 1309"/>
              </a:gdLst>
              <a:ahLst/>
              <a:cxnLst>
                <a:cxn ang="0">
                  <a:pos x="connsiteX0" y="connsiteY0"/>
                </a:cxn>
                <a:cxn ang="0">
                  <a:pos x="connsiteX1" y="connsiteY1"/>
                </a:cxn>
                <a:cxn ang="0">
                  <a:pos x="connsiteX2" y="connsiteY2"/>
                </a:cxn>
                <a:cxn ang="0">
                  <a:pos x="connsiteX3" y="connsiteY3"/>
                </a:cxn>
              </a:cxnLst>
              <a:rect l="l" t="t" r="r" b="b"/>
              <a:pathLst>
                <a:path w="1409" h="1309">
                  <a:moveTo>
                    <a:pt x="17" y="1310"/>
                  </a:moveTo>
                  <a:cubicBezTo>
                    <a:pt x="263" y="852"/>
                    <a:pt x="606" y="-33"/>
                    <a:pt x="743" y="1"/>
                  </a:cubicBezTo>
                  <a:cubicBezTo>
                    <a:pt x="1840" y="241"/>
                    <a:pt x="1577" y="750"/>
                    <a:pt x="0" y="1298"/>
                  </a:cubicBezTo>
                  <a:lnTo>
                    <a:pt x="17" y="1310"/>
                  </a:lnTo>
                  <a:close/>
                </a:path>
              </a:pathLst>
            </a:custGeom>
            <a:grpFill/>
            <a:ln w="5715" cap="flat">
              <a:noFill/>
              <a:prstDash val="solid"/>
              <a:miter/>
            </a:ln>
          </p:spPr>
          <p:txBody>
            <a:bodyPr rtlCol="0" anchor="ctr"/>
            <a:lstStyle/>
            <a:p>
              <a:endParaRPr lang="zh-CN" altLang="en-US"/>
            </a:p>
          </p:txBody>
        </p:sp>
        <p:sp>
          <p:nvSpPr>
            <p:cNvPr id="3027" name="任意多边形: 形状 3026">
              <a:extLst>
                <a:ext uri="{FF2B5EF4-FFF2-40B4-BE49-F238E27FC236}">
                  <a16:creationId xmlns:a16="http://schemas.microsoft.com/office/drawing/2014/main" id="{1AEFD5BA-AB8A-7F4D-A608-30D96D8FBE34}"/>
                </a:ext>
              </a:extLst>
            </p:cNvPr>
            <p:cNvSpPr/>
            <p:nvPr/>
          </p:nvSpPr>
          <p:spPr>
            <a:xfrm>
              <a:off x="4848003" y="5142785"/>
              <a:ext cx="22155" cy="31518"/>
            </a:xfrm>
            <a:custGeom>
              <a:avLst/>
              <a:gdLst>
                <a:gd name="connsiteX0" fmla="*/ 16425 w 22155"/>
                <a:gd name="connsiteY0" fmla="*/ 0 h 31518"/>
                <a:gd name="connsiteX1" fmla="*/ 13122 w 22155"/>
                <a:gd name="connsiteY1" fmla="*/ 19734 h 31518"/>
                <a:gd name="connsiteX2" fmla="*/ 4401 w 22155"/>
                <a:gd name="connsiteY2" fmla="*/ 31518 h 31518"/>
                <a:gd name="connsiteX3" fmla="*/ 0 w 22155"/>
                <a:gd name="connsiteY3" fmla="*/ 16476 h 31518"/>
                <a:gd name="connsiteX4" fmla="*/ 16425 w 22155"/>
                <a:gd name="connsiteY4" fmla="*/ 0 h 31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55" h="31518">
                  <a:moveTo>
                    <a:pt x="16425" y="0"/>
                  </a:moveTo>
                  <a:cubicBezTo>
                    <a:pt x="24660" y="11676"/>
                    <a:pt x="24409" y="13179"/>
                    <a:pt x="13122" y="19734"/>
                  </a:cubicBezTo>
                  <a:cubicBezTo>
                    <a:pt x="4823" y="19591"/>
                    <a:pt x="8155" y="28249"/>
                    <a:pt x="4401" y="31518"/>
                  </a:cubicBezTo>
                  <a:cubicBezTo>
                    <a:pt x="-3406" y="28232"/>
                    <a:pt x="6807" y="19934"/>
                    <a:pt x="0" y="16476"/>
                  </a:cubicBezTo>
                  <a:cubicBezTo>
                    <a:pt x="5389" y="10898"/>
                    <a:pt x="8893" y="3440"/>
                    <a:pt x="16425" y="0"/>
                  </a:cubicBezTo>
                  <a:close/>
                </a:path>
              </a:pathLst>
            </a:custGeom>
            <a:grpFill/>
            <a:ln w="5715" cap="flat">
              <a:noFill/>
              <a:prstDash val="solid"/>
              <a:miter/>
            </a:ln>
          </p:spPr>
          <p:txBody>
            <a:bodyPr rtlCol="0" anchor="ctr"/>
            <a:lstStyle/>
            <a:p>
              <a:endParaRPr lang="zh-CN" altLang="en-US"/>
            </a:p>
          </p:txBody>
        </p:sp>
        <p:sp>
          <p:nvSpPr>
            <p:cNvPr id="3028" name="任意多边形: 形状 3027">
              <a:extLst>
                <a:ext uri="{FF2B5EF4-FFF2-40B4-BE49-F238E27FC236}">
                  <a16:creationId xmlns:a16="http://schemas.microsoft.com/office/drawing/2014/main" id="{08028972-C800-1D06-9581-7002E889F0FD}"/>
                </a:ext>
              </a:extLst>
            </p:cNvPr>
            <p:cNvSpPr/>
            <p:nvPr/>
          </p:nvSpPr>
          <p:spPr>
            <a:xfrm>
              <a:off x="4846152" y="5186561"/>
              <a:ext cx="3196" cy="3092"/>
            </a:xfrm>
            <a:custGeom>
              <a:avLst/>
              <a:gdLst>
                <a:gd name="connsiteX0" fmla="*/ 2629 w 3196"/>
                <a:gd name="connsiteY0" fmla="*/ 2447 h 3092"/>
                <a:gd name="connsiteX1" fmla="*/ 0 w 3196"/>
                <a:gd name="connsiteY1" fmla="*/ 3093 h 3092"/>
                <a:gd name="connsiteX2" fmla="*/ 526 w 3196"/>
                <a:gd name="connsiteY2" fmla="*/ 412 h 3092"/>
                <a:gd name="connsiteX3" fmla="*/ 1949 w 3196"/>
                <a:gd name="connsiteY3" fmla="*/ 29 h 3092"/>
                <a:gd name="connsiteX4" fmla="*/ 2629 w 3196"/>
                <a:gd name="connsiteY4" fmla="*/ 2447 h 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092">
                  <a:moveTo>
                    <a:pt x="2629" y="2447"/>
                  </a:moveTo>
                  <a:cubicBezTo>
                    <a:pt x="1755" y="2664"/>
                    <a:pt x="874" y="2881"/>
                    <a:pt x="0" y="3093"/>
                  </a:cubicBezTo>
                  <a:cubicBezTo>
                    <a:pt x="154" y="2190"/>
                    <a:pt x="200" y="1247"/>
                    <a:pt x="526" y="412"/>
                  </a:cubicBezTo>
                  <a:cubicBezTo>
                    <a:pt x="640" y="127"/>
                    <a:pt x="1515" y="-79"/>
                    <a:pt x="1949" y="29"/>
                  </a:cubicBezTo>
                  <a:cubicBezTo>
                    <a:pt x="3355" y="395"/>
                    <a:pt x="3561" y="1275"/>
                    <a:pt x="2629" y="2447"/>
                  </a:cubicBezTo>
                  <a:close/>
                </a:path>
              </a:pathLst>
            </a:custGeom>
            <a:grpFill/>
            <a:ln w="5715" cap="flat">
              <a:noFill/>
              <a:prstDash val="solid"/>
              <a:miter/>
            </a:ln>
          </p:spPr>
          <p:txBody>
            <a:bodyPr rtlCol="0" anchor="ctr"/>
            <a:lstStyle/>
            <a:p>
              <a:endParaRPr lang="zh-CN" altLang="en-US"/>
            </a:p>
          </p:txBody>
        </p:sp>
        <p:sp>
          <p:nvSpPr>
            <p:cNvPr id="3029" name="任意多边形: 形状 3028">
              <a:extLst>
                <a:ext uri="{FF2B5EF4-FFF2-40B4-BE49-F238E27FC236}">
                  <a16:creationId xmlns:a16="http://schemas.microsoft.com/office/drawing/2014/main" id="{B27B212E-6E10-54C7-D5AA-7B55DC68DB23}"/>
                </a:ext>
              </a:extLst>
            </p:cNvPr>
            <p:cNvSpPr/>
            <p:nvPr/>
          </p:nvSpPr>
          <p:spPr>
            <a:xfrm>
              <a:off x="4861217" y="5169085"/>
              <a:ext cx="3188" cy="3337"/>
            </a:xfrm>
            <a:custGeom>
              <a:avLst/>
              <a:gdLst>
                <a:gd name="connsiteX0" fmla="*/ 3189 w 3188"/>
                <a:gd name="connsiteY0" fmla="*/ 0 h 3337"/>
                <a:gd name="connsiteX1" fmla="*/ 0 w 3188"/>
                <a:gd name="connsiteY1" fmla="*/ 3337 h 3337"/>
                <a:gd name="connsiteX2" fmla="*/ 3189 w 3188"/>
                <a:gd name="connsiteY2" fmla="*/ 0 h 3337"/>
              </a:gdLst>
              <a:ahLst/>
              <a:cxnLst>
                <a:cxn ang="0">
                  <a:pos x="connsiteX0" y="connsiteY0"/>
                </a:cxn>
                <a:cxn ang="0">
                  <a:pos x="connsiteX1" y="connsiteY1"/>
                </a:cxn>
                <a:cxn ang="0">
                  <a:pos x="connsiteX2" y="connsiteY2"/>
                </a:cxn>
              </a:cxnLst>
              <a:rect l="l" t="t" r="r" b="b"/>
              <a:pathLst>
                <a:path w="3188" h="3337">
                  <a:moveTo>
                    <a:pt x="3189" y="0"/>
                  </a:moveTo>
                  <a:cubicBezTo>
                    <a:pt x="2126" y="1114"/>
                    <a:pt x="1063" y="2223"/>
                    <a:pt x="0" y="3337"/>
                  </a:cubicBezTo>
                  <a:cubicBezTo>
                    <a:pt x="1063" y="2223"/>
                    <a:pt x="2126" y="1114"/>
                    <a:pt x="3189" y="0"/>
                  </a:cubicBezTo>
                  <a:close/>
                </a:path>
              </a:pathLst>
            </a:custGeom>
            <a:grpFill/>
            <a:ln w="5715" cap="flat">
              <a:noFill/>
              <a:prstDash val="solid"/>
              <a:miter/>
            </a:ln>
          </p:spPr>
          <p:txBody>
            <a:bodyPr rtlCol="0" anchor="ctr"/>
            <a:lstStyle/>
            <a:p>
              <a:endParaRPr lang="zh-CN" altLang="en-US"/>
            </a:p>
          </p:txBody>
        </p:sp>
        <p:sp>
          <p:nvSpPr>
            <p:cNvPr id="3030" name="任意多边形: 形状 3029">
              <a:extLst>
                <a:ext uri="{FF2B5EF4-FFF2-40B4-BE49-F238E27FC236}">
                  <a16:creationId xmlns:a16="http://schemas.microsoft.com/office/drawing/2014/main" id="{BBC377E5-A7EB-6C28-0C61-CC13C7CC5E2C}"/>
                </a:ext>
              </a:extLst>
            </p:cNvPr>
            <p:cNvSpPr/>
            <p:nvPr/>
          </p:nvSpPr>
          <p:spPr>
            <a:xfrm>
              <a:off x="4706586" y="5009926"/>
              <a:ext cx="6402" cy="11106"/>
            </a:xfrm>
            <a:custGeom>
              <a:avLst/>
              <a:gdLst>
                <a:gd name="connsiteX0" fmla="*/ 12 w 6402"/>
                <a:gd name="connsiteY0" fmla="*/ 1283 h 11106"/>
                <a:gd name="connsiteX1" fmla="*/ 5595 w 6402"/>
                <a:gd name="connsiteY1" fmla="*/ 957 h 11106"/>
                <a:gd name="connsiteX2" fmla="*/ 3206 w 6402"/>
                <a:gd name="connsiteY2" fmla="*/ 11107 h 11106"/>
                <a:gd name="connsiteX3" fmla="*/ 12 w 6402"/>
                <a:gd name="connsiteY3" fmla="*/ 1283 h 11106"/>
              </a:gdLst>
              <a:ahLst/>
              <a:cxnLst>
                <a:cxn ang="0">
                  <a:pos x="connsiteX0" y="connsiteY0"/>
                </a:cxn>
                <a:cxn ang="0">
                  <a:pos x="connsiteX1" y="connsiteY1"/>
                </a:cxn>
                <a:cxn ang="0">
                  <a:pos x="connsiteX2" y="connsiteY2"/>
                </a:cxn>
                <a:cxn ang="0">
                  <a:pos x="connsiteX3" y="connsiteY3"/>
                </a:cxn>
              </a:cxnLst>
              <a:rect l="l" t="t" r="r" b="b"/>
              <a:pathLst>
                <a:path w="6402" h="11106">
                  <a:moveTo>
                    <a:pt x="12" y="1283"/>
                  </a:moveTo>
                  <a:cubicBezTo>
                    <a:pt x="1892" y="848"/>
                    <a:pt x="4241" y="-1169"/>
                    <a:pt x="5595" y="957"/>
                  </a:cubicBezTo>
                  <a:cubicBezTo>
                    <a:pt x="8030" y="4792"/>
                    <a:pt x="4286" y="7758"/>
                    <a:pt x="3206" y="11107"/>
                  </a:cubicBezTo>
                  <a:cubicBezTo>
                    <a:pt x="-611" y="8724"/>
                    <a:pt x="74" y="4883"/>
                    <a:pt x="12" y="1283"/>
                  </a:cubicBezTo>
                  <a:close/>
                </a:path>
              </a:pathLst>
            </a:custGeom>
            <a:grpFill/>
            <a:ln w="5715" cap="flat">
              <a:noFill/>
              <a:prstDash val="solid"/>
              <a:miter/>
            </a:ln>
          </p:spPr>
          <p:txBody>
            <a:bodyPr rtlCol="0" anchor="ctr"/>
            <a:lstStyle/>
            <a:p>
              <a:endParaRPr lang="zh-CN" altLang="en-US"/>
            </a:p>
          </p:txBody>
        </p:sp>
        <p:sp>
          <p:nvSpPr>
            <p:cNvPr id="3031" name="任意多边形: 形状 3030">
              <a:extLst>
                <a:ext uri="{FF2B5EF4-FFF2-40B4-BE49-F238E27FC236}">
                  <a16:creationId xmlns:a16="http://schemas.microsoft.com/office/drawing/2014/main" id="{52244001-7458-0528-8C76-3C79FB5F178B}"/>
                </a:ext>
              </a:extLst>
            </p:cNvPr>
            <p:cNvSpPr/>
            <p:nvPr/>
          </p:nvSpPr>
          <p:spPr>
            <a:xfrm>
              <a:off x="4813735" y="5109867"/>
              <a:ext cx="1389" cy="1303"/>
            </a:xfrm>
            <a:custGeom>
              <a:avLst/>
              <a:gdLst>
                <a:gd name="connsiteX0" fmla="*/ 1350 w 1389"/>
                <a:gd name="connsiteY0" fmla="*/ 0 h 1303"/>
                <a:gd name="connsiteX1" fmla="*/ 652 w 1389"/>
                <a:gd name="connsiteY1" fmla="*/ 1303 h 1303"/>
                <a:gd name="connsiteX2" fmla="*/ 1390 w 1389"/>
                <a:gd name="connsiteY2" fmla="*/ 40 h 1303"/>
                <a:gd name="connsiteX3" fmla="*/ 1350 w 1389"/>
                <a:gd name="connsiteY3" fmla="*/ 0 h 1303"/>
              </a:gdLst>
              <a:ahLst/>
              <a:cxnLst>
                <a:cxn ang="0">
                  <a:pos x="connsiteX0" y="connsiteY0"/>
                </a:cxn>
                <a:cxn ang="0">
                  <a:pos x="connsiteX1" y="connsiteY1"/>
                </a:cxn>
                <a:cxn ang="0">
                  <a:pos x="connsiteX2" y="connsiteY2"/>
                </a:cxn>
                <a:cxn ang="0">
                  <a:pos x="connsiteX3" y="connsiteY3"/>
                </a:cxn>
              </a:cxnLst>
              <a:rect l="l" t="t" r="r" b="b"/>
              <a:pathLst>
                <a:path w="1389" h="1303">
                  <a:moveTo>
                    <a:pt x="1350" y="0"/>
                  </a:moveTo>
                  <a:cubicBezTo>
                    <a:pt x="1115" y="457"/>
                    <a:pt x="795" y="1332"/>
                    <a:pt x="652" y="1303"/>
                  </a:cubicBezTo>
                  <a:cubicBezTo>
                    <a:pt x="-422" y="1092"/>
                    <a:pt x="-165" y="594"/>
                    <a:pt x="1390" y="40"/>
                  </a:cubicBezTo>
                  <a:lnTo>
                    <a:pt x="1350" y="0"/>
                  </a:lnTo>
                  <a:close/>
                </a:path>
              </a:pathLst>
            </a:custGeom>
            <a:grpFill/>
            <a:ln w="5715" cap="flat">
              <a:noFill/>
              <a:prstDash val="solid"/>
              <a:miter/>
            </a:ln>
          </p:spPr>
          <p:txBody>
            <a:bodyPr rtlCol="0" anchor="ctr"/>
            <a:lstStyle/>
            <a:p>
              <a:endParaRPr lang="zh-CN" altLang="en-US"/>
            </a:p>
          </p:txBody>
        </p:sp>
        <p:sp>
          <p:nvSpPr>
            <p:cNvPr id="3032" name="任意多边形: 形状 3031">
              <a:extLst>
                <a:ext uri="{FF2B5EF4-FFF2-40B4-BE49-F238E27FC236}">
                  <a16:creationId xmlns:a16="http://schemas.microsoft.com/office/drawing/2014/main" id="{395BD0A5-EB43-1220-BC10-2344743DB249}"/>
                </a:ext>
              </a:extLst>
            </p:cNvPr>
            <p:cNvSpPr/>
            <p:nvPr/>
          </p:nvSpPr>
          <p:spPr>
            <a:xfrm>
              <a:off x="4874015" y="5080286"/>
              <a:ext cx="7395" cy="32895"/>
            </a:xfrm>
            <a:custGeom>
              <a:avLst/>
              <a:gdLst>
                <a:gd name="connsiteX0" fmla="*/ 3569 w 7395"/>
                <a:gd name="connsiteY0" fmla="*/ 0 h 32895"/>
                <a:gd name="connsiteX1" fmla="*/ 3569 w 7395"/>
                <a:gd name="connsiteY1" fmla="*/ 32895 h 32895"/>
                <a:gd name="connsiteX2" fmla="*/ 3569 w 7395"/>
                <a:gd name="connsiteY2" fmla="*/ 0 h 32895"/>
              </a:gdLst>
              <a:ahLst/>
              <a:cxnLst>
                <a:cxn ang="0">
                  <a:pos x="connsiteX0" y="connsiteY0"/>
                </a:cxn>
                <a:cxn ang="0">
                  <a:pos x="connsiteX1" y="connsiteY1"/>
                </a:cxn>
                <a:cxn ang="0">
                  <a:pos x="connsiteX2" y="connsiteY2"/>
                </a:cxn>
              </a:cxnLst>
              <a:rect l="l" t="t" r="r" b="b"/>
              <a:pathLst>
                <a:path w="7395" h="32895">
                  <a:moveTo>
                    <a:pt x="3569" y="0"/>
                  </a:moveTo>
                  <a:cubicBezTo>
                    <a:pt x="7553" y="10967"/>
                    <a:pt x="9679" y="21928"/>
                    <a:pt x="3569" y="32895"/>
                  </a:cubicBezTo>
                  <a:cubicBezTo>
                    <a:pt x="1712" y="21928"/>
                    <a:pt x="-3437" y="10967"/>
                    <a:pt x="3569" y="0"/>
                  </a:cubicBezTo>
                  <a:close/>
                </a:path>
              </a:pathLst>
            </a:custGeom>
            <a:grpFill/>
            <a:ln w="5715" cap="flat">
              <a:noFill/>
              <a:prstDash val="solid"/>
              <a:miter/>
            </a:ln>
          </p:spPr>
          <p:txBody>
            <a:bodyPr rtlCol="0" anchor="ctr"/>
            <a:lstStyle/>
            <a:p>
              <a:endParaRPr lang="zh-CN" altLang="en-US"/>
            </a:p>
          </p:txBody>
        </p:sp>
        <p:sp>
          <p:nvSpPr>
            <p:cNvPr id="3033" name="任意多边形: 形状 3032">
              <a:extLst>
                <a:ext uri="{FF2B5EF4-FFF2-40B4-BE49-F238E27FC236}">
                  <a16:creationId xmlns:a16="http://schemas.microsoft.com/office/drawing/2014/main" id="{F8E7D855-F67B-AB9F-B6E0-DCBF7F099C62}"/>
                </a:ext>
              </a:extLst>
            </p:cNvPr>
            <p:cNvSpPr/>
            <p:nvPr/>
          </p:nvSpPr>
          <p:spPr>
            <a:xfrm>
              <a:off x="4900610" y="5068061"/>
              <a:ext cx="5627" cy="5646"/>
            </a:xfrm>
            <a:custGeom>
              <a:avLst/>
              <a:gdLst>
                <a:gd name="connsiteX0" fmla="*/ 0 w 5627"/>
                <a:gd name="connsiteY0" fmla="*/ 2355 h 5646"/>
                <a:gd name="connsiteX1" fmla="*/ 4766 w 5627"/>
                <a:gd name="connsiteY1" fmla="*/ 869 h 5646"/>
                <a:gd name="connsiteX2" fmla="*/ 3275 w 5627"/>
                <a:gd name="connsiteY2" fmla="*/ 5647 h 5646"/>
                <a:gd name="connsiteX3" fmla="*/ 0 w 5627"/>
                <a:gd name="connsiteY3" fmla="*/ 2355 h 5646"/>
              </a:gdLst>
              <a:ahLst/>
              <a:cxnLst>
                <a:cxn ang="0">
                  <a:pos x="connsiteX0" y="connsiteY0"/>
                </a:cxn>
                <a:cxn ang="0">
                  <a:pos x="connsiteX1" y="connsiteY1"/>
                </a:cxn>
                <a:cxn ang="0">
                  <a:pos x="connsiteX2" y="connsiteY2"/>
                </a:cxn>
                <a:cxn ang="0">
                  <a:pos x="connsiteX3" y="connsiteY3"/>
                </a:cxn>
              </a:cxnLst>
              <a:rect l="l" t="t" r="r" b="b"/>
              <a:pathLst>
                <a:path w="5627" h="5646">
                  <a:moveTo>
                    <a:pt x="0" y="2355"/>
                  </a:moveTo>
                  <a:cubicBezTo>
                    <a:pt x="1183" y="497"/>
                    <a:pt x="2886" y="-1023"/>
                    <a:pt x="4766" y="869"/>
                  </a:cubicBezTo>
                  <a:cubicBezTo>
                    <a:pt x="6647" y="2755"/>
                    <a:pt x="5126" y="4458"/>
                    <a:pt x="3275" y="5647"/>
                  </a:cubicBezTo>
                  <a:cubicBezTo>
                    <a:pt x="2183" y="4549"/>
                    <a:pt x="1091" y="3452"/>
                    <a:pt x="0" y="2355"/>
                  </a:cubicBezTo>
                  <a:close/>
                </a:path>
              </a:pathLst>
            </a:custGeom>
            <a:grpFill/>
            <a:ln w="5715" cap="flat">
              <a:noFill/>
              <a:prstDash val="solid"/>
              <a:miter/>
            </a:ln>
          </p:spPr>
          <p:txBody>
            <a:bodyPr rtlCol="0" anchor="ctr"/>
            <a:lstStyle/>
            <a:p>
              <a:endParaRPr lang="zh-CN" altLang="en-US"/>
            </a:p>
          </p:txBody>
        </p:sp>
        <p:sp>
          <p:nvSpPr>
            <p:cNvPr id="3034" name="任意多边形: 形状 3033">
              <a:extLst>
                <a:ext uri="{FF2B5EF4-FFF2-40B4-BE49-F238E27FC236}">
                  <a16:creationId xmlns:a16="http://schemas.microsoft.com/office/drawing/2014/main" id="{01955CD8-8286-E1B4-307B-4DBACF70614C}"/>
                </a:ext>
              </a:extLst>
            </p:cNvPr>
            <p:cNvSpPr/>
            <p:nvPr/>
          </p:nvSpPr>
          <p:spPr>
            <a:xfrm>
              <a:off x="4903885" y="5075789"/>
              <a:ext cx="9835" cy="4490"/>
            </a:xfrm>
            <a:custGeom>
              <a:avLst/>
              <a:gdLst>
                <a:gd name="connsiteX0" fmla="*/ 0 w 9835"/>
                <a:gd name="connsiteY0" fmla="*/ 1222 h 4490"/>
                <a:gd name="connsiteX1" fmla="*/ 6601 w 9835"/>
                <a:gd name="connsiteY1" fmla="*/ 1205 h 4490"/>
                <a:gd name="connsiteX2" fmla="*/ 9836 w 9835"/>
                <a:gd name="connsiteY2" fmla="*/ 1171 h 4490"/>
                <a:gd name="connsiteX3" fmla="*/ 3292 w 9835"/>
                <a:gd name="connsiteY3" fmla="*/ 4491 h 4490"/>
                <a:gd name="connsiteX4" fmla="*/ 0 w 9835"/>
                <a:gd name="connsiteY4" fmla="*/ 1222 h 4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5" h="4490">
                  <a:moveTo>
                    <a:pt x="0" y="1222"/>
                  </a:moveTo>
                  <a:cubicBezTo>
                    <a:pt x="2200" y="1216"/>
                    <a:pt x="4400" y="1211"/>
                    <a:pt x="6601" y="1205"/>
                  </a:cubicBezTo>
                  <a:cubicBezTo>
                    <a:pt x="7664" y="-350"/>
                    <a:pt x="8738" y="-441"/>
                    <a:pt x="9836" y="1171"/>
                  </a:cubicBezTo>
                  <a:cubicBezTo>
                    <a:pt x="8447" y="3845"/>
                    <a:pt x="6001" y="4423"/>
                    <a:pt x="3292" y="4491"/>
                  </a:cubicBezTo>
                  <a:cubicBezTo>
                    <a:pt x="2195" y="3405"/>
                    <a:pt x="1097" y="2314"/>
                    <a:pt x="0" y="1222"/>
                  </a:cubicBezTo>
                  <a:close/>
                </a:path>
              </a:pathLst>
            </a:custGeom>
            <a:grpFill/>
            <a:ln w="5715" cap="flat">
              <a:noFill/>
              <a:prstDash val="solid"/>
              <a:miter/>
            </a:ln>
          </p:spPr>
          <p:txBody>
            <a:bodyPr rtlCol="0" anchor="ctr"/>
            <a:lstStyle/>
            <a:p>
              <a:endParaRPr lang="zh-CN" altLang="en-US"/>
            </a:p>
          </p:txBody>
        </p:sp>
        <p:sp>
          <p:nvSpPr>
            <p:cNvPr id="3035" name="任意多边形: 形状 3034">
              <a:extLst>
                <a:ext uri="{FF2B5EF4-FFF2-40B4-BE49-F238E27FC236}">
                  <a16:creationId xmlns:a16="http://schemas.microsoft.com/office/drawing/2014/main" id="{A6EC8C89-0784-596B-F70A-D62F2B2CB982}"/>
                </a:ext>
              </a:extLst>
            </p:cNvPr>
            <p:cNvSpPr/>
            <p:nvPr/>
          </p:nvSpPr>
          <p:spPr>
            <a:xfrm>
              <a:off x="4867715" y="5083578"/>
              <a:ext cx="2527" cy="6595"/>
            </a:xfrm>
            <a:custGeom>
              <a:avLst/>
              <a:gdLst>
                <a:gd name="connsiteX0" fmla="*/ 40 w 2527"/>
                <a:gd name="connsiteY0" fmla="*/ 6595 h 6595"/>
                <a:gd name="connsiteX1" fmla="*/ 0 w 2527"/>
                <a:gd name="connsiteY1" fmla="*/ 0 h 6595"/>
                <a:gd name="connsiteX2" fmla="*/ 40 w 2527"/>
                <a:gd name="connsiteY2" fmla="*/ 6595 h 6595"/>
              </a:gdLst>
              <a:ahLst/>
              <a:cxnLst>
                <a:cxn ang="0">
                  <a:pos x="connsiteX0" y="connsiteY0"/>
                </a:cxn>
                <a:cxn ang="0">
                  <a:pos x="connsiteX1" y="connsiteY1"/>
                </a:cxn>
                <a:cxn ang="0">
                  <a:pos x="connsiteX2" y="connsiteY2"/>
                </a:cxn>
              </a:cxnLst>
              <a:rect l="l" t="t" r="r" b="b"/>
              <a:pathLst>
                <a:path w="2527" h="6595">
                  <a:moveTo>
                    <a:pt x="40" y="6595"/>
                  </a:moveTo>
                  <a:cubicBezTo>
                    <a:pt x="29" y="4395"/>
                    <a:pt x="17" y="2200"/>
                    <a:pt x="0" y="0"/>
                  </a:cubicBezTo>
                  <a:cubicBezTo>
                    <a:pt x="3378" y="2177"/>
                    <a:pt x="3349" y="4378"/>
                    <a:pt x="40" y="6595"/>
                  </a:cubicBezTo>
                  <a:close/>
                </a:path>
              </a:pathLst>
            </a:custGeom>
            <a:grpFill/>
            <a:ln w="5715" cap="flat">
              <a:noFill/>
              <a:prstDash val="solid"/>
              <a:miter/>
            </a:ln>
          </p:spPr>
          <p:txBody>
            <a:bodyPr rtlCol="0" anchor="ctr"/>
            <a:lstStyle/>
            <a:p>
              <a:endParaRPr lang="zh-CN" altLang="en-US"/>
            </a:p>
          </p:txBody>
        </p:sp>
        <p:sp>
          <p:nvSpPr>
            <p:cNvPr id="3036" name="任意多边形: 形状 3035">
              <a:extLst>
                <a:ext uri="{FF2B5EF4-FFF2-40B4-BE49-F238E27FC236}">
                  <a16:creationId xmlns:a16="http://schemas.microsoft.com/office/drawing/2014/main" id="{103CF4EE-2C66-2374-CAA9-814C090BC643}"/>
                </a:ext>
              </a:extLst>
            </p:cNvPr>
            <p:cNvSpPr/>
            <p:nvPr/>
          </p:nvSpPr>
          <p:spPr>
            <a:xfrm>
              <a:off x="4874298" y="5136196"/>
              <a:ext cx="3297" cy="3297"/>
            </a:xfrm>
            <a:custGeom>
              <a:avLst/>
              <a:gdLst>
                <a:gd name="connsiteX0" fmla="*/ 0 w 3297"/>
                <a:gd name="connsiteY0" fmla="*/ 3298 h 3297"/>
                <a:gd name="connsiteX1" fmla="*/ 3298 w 3297"/>
                <a:gd name="connsiteY1" fmla="*/ 0 h 3297"/>
                <a:gd name="connsiteX2" fmla="*/ 0 w 3297"/>
                <a:gd name="connsiteY2" fmla="*/ 3298 h 3297"/>
              </a:gdLst>
              <a:ahLst/>
              <a:cxnLst>
                <a:cxn ang="0">
                  <a:pos x="connsiteX0" y="connsiteY0"/>
                </a:cxn>
                <a:cxn ang="0">
                  <a:pos x="connsiteX1" y="connsiteY1"/>
                </a:cxn>
                <a:cxn ang="0">
                  <a:pos x="connsiteX2" y="connsiteY2"/>
                </a:cxn>
              </a:cxnLst>
              <a:rect l="l" t="t" r="r" b="b"/>
              <a:pathLst>
                <a:path w="3297" h="3297">
                  <a:moveTo>
                    <a:pt x="0" y="3298"/>
                  </a:moveTo>
                  <a:cubicBezTo>
                    <a:pt x="1097" y="2200"/>
                    <a:pt x="2200" y="1103"/>
                    <a:pt x="3298" y="0"/>
                  </a:cubicBezTo>
                  <a:cubicBezTo>
                    <a:pt x="2195" y="1103"/>
                    <a:pt x="1097" y="2200"/>
                    <a:pt x="0" y="3298"/>
                  </a:cubicBezTo>
                  <a:close/>
                </a:path>
              </a:pathLst>
            </a:custGeom>
            <a:grpFill/>
            <a:ln w="5715" cap="flat">
              <a:noFill/>
              <a:prstDash val="solid"/>
              <a:miter/>
            </a:ln>
          </p:spPr>
          <p:txBody>
            <a:bodyPr rtlCol="0" anchor="ctr"/>
            <a:lstStyle/>
            <a:p>
              <a:endParaRPr lang="zh-CN" altLang="en-US"/>
            </a:p>
          </p:txBody>
        </p:sp>
        <p:sp>
          <p:nvSpPr>
            <p:cNvPr id="3037" name="任意多边形: 形状 3036">
              <a:extLst>
                <a:ext uri="{FF2B5EF4-FFF2-40B4-BE49-F238E27FC236}">
                  <a16:creationId xmlns:a16="http://schemas.microsoft.com/office/drawing/2014/main" id="{FD8BC367-4C0C-E83A-95E2-6FE4D045C43D}"/>
                </a:ext>
              </a:extLst>
            </p:cNvPr>
            <p:cNvSpPr/>
            <p:nvPr/>
          </p:nvSpPr>
          <p:spPr>
            <a:xfrm>
              <a:off x="4877584" y="5113181"/>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3038" name="任意多边形: 形状 3037">
              <a:extLst>
                <a:ext uri="{FF2B5EF4-FFF2-40B4-BE49-F238E27FC236}">
                  <a16:creationId xmlns:a16="http://schemas.microsoft.com/office/drawing/2014/main" id="{7C0B9201-2C65-671D-B55A-DDFAAF637072}"/>
                </a:ext>
              </a:extLst>
            </p:cNvPr>
            <p:cNvSpPr/>
            <p:nvPr/>
          </p:nvSpPr>
          <p:spPr>
            <a:xfrm>
              <a:off x="4993642" y="5022095"/>
              <a:ext cx="7848" cy="16225"/>
            </a:xfrm>
            <a:custGeom>
              <a:avLst/>
              <a:gdLst>
                <a:gd name="connsiteX0" fmla="*/ 843 w 7848"/>
                <a:gd name="connsiteY0" fmla="*/ 16226 h 16225"/>
                <a:gd name="connsiteX1" fmla="*/ 465 w 7848"/>
                <a:gd name="connsiteY1" fmla="*/ 11928 h 16225"/>
                <a:gd name="connsiteX2" fmla="*/ 3123 w 7848"/>
                <a:gd name="connsiteY2" fmla="*/ 544 h 16225"/>
                <a:gd name="connsiteX3" fmla="*/ 6878 w 7848"/>
                <a:gd name="connsiteY3" fmla="*/ 1418 h 16225"/>
                <a:gd name="connsiteX4" fmla="*/ 3574 w 7848"/>
                <a:gd name="connsiteY4" fmla="*/ 15551 h 16225"/>
                <a:gd name="connsiteX5" fmla="*/ 843 w 7848"/>
                <a:gd name="connsiteY5" fmla="*/ 16226 h 1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48" h="16225">
                  <a:moveTo>
                    <a:pt x="843" y="16226"/>
                  </a:moveTo>
                  <a:cubicBezTo>
                    <a:pt x="-626" y="14900"/>
                    <a:pt x="220" y="13436"/>
                    <a:pt x="465" y="11928"/>
                  </a:cubicBezTo>
                  <a:cubicBezTo>
                    <a:pt x="1088" y="8065"/>
                    <a:pt x="-2203" y="3293"/>
                    <a:pt x="3123" y="544"/>
                  </a:cubicBezTo>
                  <a:cubicBezTo>
                    <a:pt x="4592" y="-217"/>
                    <a:pt x="6558" y="-388"/>
                    <a:pt x="6878" y="1418"/>
                  </a:cubicBezTo>
                  <a:cubicBezTo>
                    <a:pt x="7792" y="6510"/>
                    <a:pt x="9564" y="12036"/>
                    <a:pt x="3574" y="15551"/>
                  </a:cubicBezTo>
                  <a:cubicBezTo>
                    <a:pt x="2792" y="16003"/>
                    <a:pt x="1751" y="16008"/>
                    <a:pt x="843" y="16226"/>
                  </a:cubicBezTo>
                  <a:close/>
                </a:path>
              </a:pathLst>
            </a:custGeom>
            <a:grpFill/>
            <a:ln w="5715" cap="flat">
              <a:noFill/>
              <a:prstDash val="solid"/>
              <a:miter/>
            </a:ln>
          </p:spPr>
          <p:txBody>
            <a:bodyPr rtlCol="0" anchor="ctr"/>
            <a:lstStyle/>
            <a:p>
              <a:endParaRPr lang="zh-CN" altLang="en-US"/>
            </a:p>
          </p:txBody>
        </p:sp>
        <p:sp>
          <p:nvSpPr>
            <p:cNvPr id="3039" name="任意多边形: 形状 3038">
              <a:extLst>
                <a:ext uri="{FF2B5EF4-FFF2-40B4-BE49-F238E27FC236}">
                  <a16:creationId xmlns:a16="http://schemas.microsoft.com/office/drawing/2014/main" id="{A16EA0DD-3EE1-A874-BCA3-FEE626FBA570}"/>
                </a:ext>
              </a:extLst>
            </p:cNvPr>
            <p:cNvSpPr/>
            <p:nvPr/>
          </p:nvSpPr>
          <p:spPr>
            <a:xfrm>
              <a:off x="4915686" y="5090156"/>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040" name="任意多边形: 形状 3039">
              <a:extLst>
                <a:ext uri="{FF2B5EF4-FFF2-40B4-BE49-F238E27FC236}">
                  <a16:creationId xmlns:a16="http://schemas.microsoft.com/office/drawing/2014/main" id="{945F4F53-BC01-AE1B-0AE7-A62C78CAA996}"/>
                </a:ext>
              </a:extLst>
            </p:cNvPr>
            <p:cNvSpPr/>
            <p:nvPr/>
          </p:nvSpPr>
          <p:spPr>
            <a:xfrm>
              <a:off x="4910486" y="5072953"/>
              <a:ext cx="3274" cy="4046"/>
            </a:xfrm>
            <a:custGeom>
              <a:avLst/>
              <a:gdLst>
                <a:gd name="connsiteX0" fmla="*/ 3235 w 3274"/>
                <a:gd name="connsiteY0" fmla="*/ 4012 h 4046"/>
                <a:gd name="connsiteX1" fmla="*/ 0 w 3274"/>
                <a:gd name="connsiteY1" fmla="*/ 4046 h 4046"/>
                <a:gd name="connsiteX2" fmla="*/ 23 w 3274"/>
                <a:gd name="connsiteY2" fmla="*/ 789 h 4046"/>
                <a:gd name="connsiteX3" fmla="*/ 3275 w 3274"/>
                <a:gd name="connsiteY3" fmla="*/ 755 h 4046"/>
                <a:gd name="connsiteX4" fmla="*/ 3269 w 3274"/>
                <a:gd name="connsiteY4" fmla="*/ 755 h 4046"/>
                <a:gd name="connsiteX5" fmla="*/ 3235 w 3274"/>
                <a:gd name="connsiteY5" fmla="*/ 4012 h 4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4" h="4046">
                  <a:moveTo>
                    <a:pt x="3235" y="4012"/>
                  </a:moveTo>
                  <a:cubicBezTo>
                    <a:pt x="2154" y="4023"/>
                    <a:pt x="1080" y="4035"/>
                    <a:pt x="0" y="4046"/>
                  </a:cubicBezTo>
                  <a:cubicBezTo>
                    <a:pt x="6" y="2961"/>
                    <a:pt x="17" y="1875"/>
                    <a:pt x="23" y="789"/>
                  </a:cubicBezTo>
                  <a:cubicBezTo>
                    <a:pt x="1097" y="-251"/>
                    <a:pt x="2177" y="-263"/>
                    <a:pt x="3275" y="755"/>
                  </a:cubicBezTo>
                  <a:cubicBezTo>
                    <a:pt x="3275" y="755"/>
                    <a:pt x="3269" y="755"/>
                    <a:pt x="3269" y="755"/>
                  </a:cubicBezTo>
                  <a:cubicBezTo>
                    <a:pt x="3275" y="1840"/>
                    <a:pt x="3269" y="2926"/>
                    <a:pt x="3235" y="4012"/>
                  </a:cubicBezTo>
                  <a:close/>
                </a:path>
              </a:pathLst>
            </a:custGeom>
            <a:grpFill/>
            <a:ln w="5715" cap="flat">
              <a:noFill/>
              <a:prstDash val="solid"/>
              <a:miter/>
            </a:ln>
          </p:spPr>
          <p:txBody>
            <a:bodyPr rtlCol="0" anchor="ctr"/>
            <a:lstStyle/>
            <a:p>
              <a:endParaRPr lang="zh-CN" altLang="en-US"/>
            </a:p>
          </p:txBody>
        </p:sp>
        <p:sp>
          <p:nvSpPr>
            <p:cNvPr id="3041" name="任意多边形: 形状 3040">
              <a:extLst>
                <a:ext uri="{FF2B5EF4-FFF2-40B4-BE49-F238E27FC236}">
                  <a16:creationId xmlns:a16="http://schemas.microsoft.com/office/drawing/2014/main" id="{C7CABD90-BFC0-48DD-51F5-9BE22297B2A3}"/>
                </a:ext>
              </a:extLst>
            </p:cNvPr>
            <p:cNvSpPr/>
            <p:nvPr/>
          </p:nvSpPr>
          <p:spPr>
            <a:xfrm>
              <a:off x="4910508" y="5070542"/>
              <a:ext cx="3331" cy="3200"/>
            </a:xfrm>
            <a:custGeom>
              <a:avLst/>
              <a:gdLst>
                <a:gd name="connsiteX0" fmla="*/ 3252 w 3331"/>
                <a:gd name="connsiteY0" fmla="*/ 3166 h 3200"/>
                <a:gd name="connsiteX1" fmla="*/ 0 w 3331"/>
                <a:gd name="connsiteY1" fmla="*/ 3200 h 3200"/>
                <a:gd name="connsiteX2" fmla="*/ 3332 w 3331"/>
                <a:gd name="connsiteY2" fmla="*/ 0 h 3200"/>
                <a:gd name="connsiteX3" fmla="*/ 3252 w 3331"/>
                <a:gd name="connsiteY3" fmla="*/ 3166 h 3200"/>
              </a:gdLst>
              <a:ahLst/>
              <a:cxnLst>
                <a:cxn ang="0">
                  <a:pos x="connsiteX0" y="connsiteY0"/>
                </a:cxn>
                <a:cxn ang="0">
                  <a:pos x="connsiteX1" y="connsiteY1"/>
                </a:cxn>
                <a:cxn ang="0">
                  <a:pos x="connsiteX2" y="connsiteY2"/>
                </a:cxn>
                <a:cxn ang="0">
                  <a:pos x="connsiteX3" y="connsiteY3"/>
                </a:cxn>
              </a:cxnLst>
              <a:rect l="l" t="t" r="r" b="b"/>
              <a:pathLst>
                <a:path w="3331" h="3200">
                  <a:moveTo>
                    <a:pt x="3252" y="3166"/>
                  </a:moveTo>
                  <a:cubicBezTo>
                    <a:pt x="2172" y="3177"/>
                    <a:pt x="1086" y="3189"/>
                    <a:pt x="0" y="3200"/>
                  </a:cubicBezTo>
                  <a:cubicBezTo>
                    <a:pt x="1109" y="2132"/>
                    <a:pt x="2217" y="1069"/>
                    <a:pt x="3332" y="0"/>
                  </a:cubicBezTo>
                  <a:cubicBezTo>
                    <a:pt x="3286" y="1052"/>
                    <a:pt x="3258" y="2109"/>
                    <a:pt x="3252" y="3166"/>
                  </a:cubicBezTo>
                  <a:close/>
                </a:path>
              </a:pathLst>
            </a:custGeom>
            <a:grpFill/>
            <a:ln w="5715" cap="flat">
              <a:noFill/>
              <a:prstDash val="solid"/>
              <a:miter/>
            </a:ln>
          </p:spPr>
          <p:txBody>
            <a:bodyPr rtlCol="0" anchor="ctr"/>
            <a:lstStyle/>
            <a:p>
              <a:endParaRPr lang="zh-CN" altLang="en-US"/>
            </a:p>
          </p:txBody>
        </p:sp>
        <p:sp>
          <p:nvSpPr>
            <p:cNvPr id="3042" name="任意多边形: 形状 3041">
              <a:extLst>
                <a:ext uri="{FF2B5EF4-FFF2-40B4-BE49-F238E27FC236}">
                  <a16:creationId xmlns:a16="http://schemas.microsoft.com/office/drawing/2014/main" id="{1595470A-F80B-6B09-FCEC-74F190041000}"/>
                </a:ext>
              </a:extLst>
            </p:cNvPr>
            <p:cNvSpPr/>
            <p:nvPr/>
          </p:nvSpPr>
          <p:spPr>
            <a:xfrm>
              <a:off x="4851267" y="5050665"/>
              <a:ext cx="3240" cy="6509"/>
            </a:xfrm>
            <a:custGeom>
              <a:avLst/>
              <a:gdLst>
                <a:gd name="connsiteX0" fmla="*/ 3240 w 3240"/>
                <a:gd name="connsiteY0" fmla="*/ 6510 h 6509"/>
                <a:gd name="connsiteX1" fmla="*/ 0 w 3240"/>
                <a:gd name="connsiteY1" fmla="*/ 0 h 6509"/>
                <a:gd name="connsiteX2" fmla="*/ 3240 w 3240"/>
                <a:gd name="connsiteY2" fmla="*/ 6510 h 6509"/>
              </a:gdLst>
              <a:ahLst/>
              <a:cxnLst>
                <a:cxn ang="0">
                  <a:pos x="connsiteX0" y="connsiteY0"/>
                </a:cxn>
                <a:cxn ang="0">
                  <a:pos x="connsiteX1" y="connsiteY1"/>
                </a:cxn>
                <a:cxn ang="0">
                  <a:pos x="connsiteX2" y="connsiteY2"/>
                </a:cxn>
              </a:cxnLst>
              <a:rect l="l" t="t" r="r" b="b"/>
              <a:pathLst>
                <a:path w="3240" h="6509">
                  <a:moveTo>
                    <a:pt x="3240" y="6510"/>
                  </a:moveTo>
                  <a:cubicBezTo>
                    <a:pt x="611" y="5109"/>
                    <a:pt x="74" y="2669"/>
                    <a:pt x="0" y="0"/>
                  </a:cubicBezTo>
                  <a:cubicBezTo>
                    <a:pt x="2640" y="1395"/>
                    <a:pt x="3183" y="3829"/>
                    <a:pt x="3240" y="6510"/>
                  </a:cubicBezTo>
                  <a:close/>
                </a:path>
              </a:pathLst>
            </a:custGeom>
            <a:grpFill/>
            <a:ln w="5715" cap="flat">
              <a:noFill/>
              <a:prstDash val="solid"/>
              <a:miter/>
            </a:ln>
          </p:spPr>
          <p:txBody>
            <a:bodyPr rtlCol="0" anchor="ctr"/>
            <a:lstStyle/>
            <a:p>
              <a:endParaRPr lang="zh-CN" altLang="en-US"/>
            </a:p>
          </p:txBody>
        </p:sp>
        <p:sp>
          <p:nvSpPr>
            <p:cNvPr id="3043" name="任意多边形: 形状 3042">
              <a:extLst>
                <a:ext uri="{FF2B5EF4-FFF2-40B4-BE49-F238E27FC236}">
                  <a16:creationId xmlns:a16="http://schemas.microsoft.com/office/drawing/2014/main" id="{B5FD636F-B95E-F085-899B-F347B08A14DE}"/>
                </a:ext>
              </a:extLst>
            </p:cNvPr>
            <p:cNvSpPr/>
            <p:nvPr/>
          </p:nvSpPr>
          <p:spPr>
            <a:xfrm>
              <a:off x="4596777" y="4901269"/>
              <a:ext cx="1292" cy="1406"/>
            </a:xfrm>
            <a:custGeom>
              <a:avLst/>
              <a:gdLst>
                <a:gd name="connsiteX0" fmla="*/ 1292 w 1292"/>
                <a:gd name="connsiteY0" fmla="*/ 1384 h 1406"/>
                <a:gd name="connsiteX1" fmla="*/ 1 w 1292"/>
                <a:gd name="connsiteY1" fmla="*/ 652 h 1406"/>
                <a:gd name="connsiteX2" fmla="*/ 1269 w 1292"/>
                <a:gd name="connsiteY2" fmla="*/ 1407 h 1406"/>
                <a:gd name="connsiteX3" fmla="*/ 1292 w 1292"/>
                <a:gd name="connsiteY3" fmla="*/ 1384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84"/>
                  </a:moveTo>
                  <a:cubicBezTo>
                    <a:pt x="841" y="1132"/>
                    <a:pt x="-28" y="789"/>
                    <a:pt x="1" y="652"/>
                  </a:cubicBezTo>
                  <a:cubicBezTo>
                    <a:pt x="246" y="-428"/>
                    <a:pt x="744" y="-159"/>
                    <a:pt x="1269" y="1407"/>
                  </a:cubicBezTo>
                  <a:lnTo>
                    <a:pt x="1292" y="1384"/>
                  </a:lnTo>
                  <a:close/>
                </a:path>
              </a:pathLst>
            </a:custGeom>
            <a:grpFill/>
            <a:ln w="5715" cap="flat">
              <a:noFill/>
              <a:prstDash val="solid"/>
              <a:miter/>
            </a:ln>
          </p:spPr>
          <p:txBody>
            <a:bodyPr rtlCol="0" anchor="ctr"/>
            <a:lstStyle/>
            <a:p>
              <a:endParaRPr lang="zh-CN" altLang="en-US"/>
            </a:p>
          </p:txBody>
        </p:sp>
        <p:sp>
          <p:nvSpPr>
            <p:cNvPr id="3044" name="任意多边形: 形状 3043">
              <a:extLst>
                <a:ext uri="{FF2B5EF4-FFF2-40B4-BE49-F238E27FC236}">
                  <a16:creationId xmlns:a16="http://schemas.microsoft.com/office/drawing/2014/main" id="{9B2E8849-B181-D20B-D17D-D52DC688C9BA}"/>
                </a:ext>
              </a:extLst>
            </p:cNvPr>
            <p:cNvSpPr/>
            <p:nvPr/>
          </p:nvSpPr>
          <p:spPr>
            <a:xfrm>
              <a:off x="4844055" y="4945423"/>
              <a:ext cx="34588" cy="21703"/>
            </a:xfrm>
            <a:custGeom>
              <a:avLst/>
              <a:gdLst>
                <a:gd name="connsiteX0" fmla="*/ 26952 w 34588"/>
                <a:gd name="connsiteY0" fmla="*/ 0 h 21703"/>
                <a:gd name="connsiteX1" fmla="*/ 34295 w 34588"/>
                <a:gd name="connsiteY1" fmla="*/ 8601 h 21703"/>
                <a:gd name="connsiteX2" fmla="*/ 26580 w 34588"/>
                <a:gd name="connsiteY2" fmla="*/ 17819 h 21703"/>
                <a:gd name="connsiteX3" fmla="*/ 3869 w 34588"/>
                <a:gd name="connsiteY3" fmla="*/ 19751 h 21703"/>
                <a:gd name="connsiteX4" fmla="*/ 80 w 34588"/>
                <a:gd name="connsiteY4" fmla="*/ 20043 h 21703"/>
                <a:gd name="connsiteX5" fmla="*/ 13796 w 34588"/>
                <a:gd name="connsiteY5" fmla="*/ 6578 h 21703"/>
                <a:gd name="connsiteX6" fmla="*/ 13796 w 34588"/>
                <a:gd name="connsiteY6" fmla="*/ 6578 h 21703"/>
                <a:gd name="connsiteX7" fmla="*/ 15304 w 34588"/>
                <a:gd name="connsiteY7" fmla="*/ 6069 h 21703"/>
                <a:gd name="connsiteX8" fmla="*/ 26952 w 34588"/>
                <a:gd name="connsiteY8" fmla="*/ 0 h 2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588" h="21703">
                  <a:moveTo>
                    <a:pt x="26952" y="0"/>
                  </a:moveTo>
                  <a:cubicBezTo>
                    <a:pt x="29929" y="2383"/>
                    <a:pt x="35987" y="1857"/>
                    <a:pt x="34295" y="8601"/>
                  </a:cubicBezTo>
                  <a:cubicBezTo>
                    <a:pt x="33158" y="13139"/>
                    <a:pt x="31495" y="17088"/>
                    <a:pt x="26580" y="17819"/>
                  </a:cubicBezTo>
                  <a:cubicBezTo>
                    <a:pt x="19071" y="18934"/>
                    <a:pt x="11887" y="24643"/>
                    <a:pt x="3869" y="19751"/>
                  </a:cubicBezTo>
                  <a:cubicBezTo>
                    <a:pt x="2680" y="20837"/>
                    <a:pt x="1417" y="20934"/>
                    <a:pt x="80" y="20043"/>
                  </a:cubicBezTo>
                  <a:cubicBezTo>
                    <a:pt x="-1160" y="9635"/>
                    <a:pt x="12470" y="14379"/>
                    <a:pt x="13796" y="6578"/>
                  </a:cubicBezTo>
                  <a:lnTo>
                    <a:pt x="13796" y="6578"/>
                  </a:lnTo>
                  <a:cubicBezTo>
                    <a:pt x="14304" y="6395"/>
                    <a:pt x="14881" y="5949"/>
                    <a:pt x="15304" y="6069"/>
                  </a:cubicBezTo>
                  <a:cubicBezTo>
                    <a:pt x="21117" y="7698"/>
                    <a:pt x="27763" y="11064"/>
                    <a:pt x="26952" y="0"/>
                  </a:cubicBezTo>
                  <a:close/>
                </a:path>
              </a:pathLst>
            </a:custGeom>
            <a:grpFill/>
            <a:ln w="5715" cap="flat">
              <a:noFill/>
              <a:prstDash val="solid"/>
              <a:miter/>
            </a:ln>
          </p:spPr>
          <p:txBody>
            <a:bodyPr rtlCol="0" anchor="ctr"/>
            <a:lstStyle/>
            <a:p>
              <a:endParaRPr lang="zh-CN" altLang="en-US"/>
            </a:p>
          </p:txBody>
        </p:sp>
        <p:sp>
          <p:nvSpPr>
            <p:cNvPr id="3045" name="任意多边形: 形状 3044">
              <a:extLst>
                <a:ext uri="{FF2B5EF4-FFF2-40B4-BE49-F238E27FC236}">
                  <a16:creationId xmlns:a16="http://schemas.microsoft.com/office/drawing/2014/main" id="{0E2A6A9F-1693-55F2-003B-F13EEE1C9933}"/>
                </a:ext>
              </a:extLst>
            </p:cNvPr>
            <p:cNvSpPr/>
            <p:nvPr/>
          </p:nvSpPr>
          <p:spPr>
            <a:xfrm>
              <a:off x="4834739" y="4963946"/>
              <a:ext cx="13190" cy="11097"/>
            </a:xfrm>
            <a:custGeom>
              <a:avLst/>
              <a:gdLst>
                <a:gd name="connsiteX0" fmla="*/ 9950 w 13190"/>
                <a:gd name="connsiteY0" fmla="*/ 1103 h 11097"/>
                <a:gd name="connsiteX1" fmla="*/ 13190 w 13190"/>
                <a:gd name="connsiteY1" fmla="*/ 1228 h 11097"/>
                <a:gd name="connsiteX2" fmla="*/ 0 w 13190"/>
                <a:gd name="connsiteY2" fmla="*/ 11098 h 11097"/>
                <a:gd name="connsiteX3" fmla="*/ 6652 w 13190"/>
                <a:gd name="connsiteY3" fmla="*/ 1171 h 11097"/>
                <a:gd name="connsiteX4" fmla="*/ 9950 w 13190"/>
                <a:gd name="connsiteY4" fmla="*/ 1103 h 11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0" h="11097">
                  <a:moveTo>
                    <a:pt x="9950" y="1103"/>
                  </a:moveTo>
                  <a:cubicBezTo>
                    <a:pt x="11030" y="1165"/>
                    <a:pt x="12110" y="1205"/>
                    <a:pt x="13190" y="1228"/>
                  </a:cubicBezTo>
                  <a:cubicBezTo>
                    <a:pt x="12327" y="9240"/>
                    <a:pt x="5938" y="9869"/>
                    <a:pt x="0" y="11098"/>
                  </a:cubicBezTo>
                  <a:cubicBezTo>
                    <a:pt x="2217" y="7789"/>
                    <a:pt x="4435" y="4480"/>
                    <a:pt x="6652" y="1171"/>
                  </a:cubicBezTo>
                  <a:cubicBezTo>
                    <a:pt x="7721" y="-332"/>
                    <a:pt x="8818" y="-424"/>
                    <a:pt x="9950" y="1103"/>
                  </a:cubicBezTo>
                  <a:close/>
                </a:path>
              </a:pathLst>
            </a:custGeom>
            <a:grpFill/>
            <a:ln w="5715" cap="flat">
              <a:noFill/>
              <a:prstDash val="solid"/>
              <a:miter/>
            </a:ln>
          </p:spPr>
          <p:txBody>
            <a:bodyPr rtlCol="0" anchor="ctr"/>
            <a:lstStyle/>
            <a:p>
              <a:endParaRPr lang="zh-CN" altLang="en-US"/>
            </a:p>
          </p:txBody>
        </p:sp>
        <p:sp>
          <p:nvSpPr>
            <p:cNvPr id="3046" name="任意多边形: 形状 3045">
              <a:extLst>
                <a:ext uri="{FF2B5EF4-FFF2-40B4-BE49-F238E27FC236}">
                  <a16:creationId xmlns:a16="http://schemas.microsoft.com/office/drawing/2014/main" id="{CB13054D-26EA-EA22-9371-4B8CF0343E70}"/>
                </a:ext>
              </a:extLst>
            </p:cNvPr>
            <p:cNvSpPr/>
            <p:nvPr/>
          </p:nvSpPr>
          <p:spPr>
            <a:xfrm>
              <a:off x="5406079" y="4857370"/>
              <a:ext cx="4257" cy="2522"/>
            </a:xfrm>
            <a:custGeom>
              <a:avLst/>
              <a:gdLst>
                <a:gd name="connsiteX0" fmla="*/ 4246 w 4257"/>
                <a:gd name="connsiteY0" fmla="*/ 2522 h 2522"/>
                <a:gd name="connsiteX1" fmla="*/ 0 w 4257"/>
                <a:gd name="connsiteY1" fmla="*/ 1305 h 2522"/>
                <a:gd name="connsiteX2" fmla="*/ 4258 w 4257"/>
                <a:gd name="connsiteY2" fmla="*/ 2522 h 2522"/>
                <a:gd name="connsiteX3" fmla="*/ 4246 w 4257"/>
                <a:gd name="connsiteY3" fmla="*/ 2522 h 2522"/>
              </a:gdLst>
              <a:ahLst/>
              <a:cxnLst>
                <a:cxn ang="0">
                  <a:pos x="connsiteX0" y="connsiteY0"/>
                </a:cxn>
                <a:cxn ang="0">
                  <a:pos x="connsiteX1" y="connsiteY1"/>
                </a:cxn>
                <a:cxn ang="0">
                  <a:pos x="connsiteX2" y="connsiteY2"/>
                </a:cxn>
                <a:cxn ang="0">
                  <a:pos x="connsiteX3" y="connsiteY3"/>
                </a:cxn>
              </a:cxnLst>
              <a:rect l="l" t="t" r="r" b="b"/>
              <a:pathLst>
                <a:path w="4257" h="2522">
                  <a:moveTo>
                    <a:pt x="4246" y="2522"/>
                  </a:moveTo>
                  <a:cubicBezTo>
                    <a:pt x="2829" y="2117"/>
                    <a:pt x="1412" y="1711"/>
                    <a:pt x="0" y="1305"/>
                  </a:cubicBezTo>
                  <a:cubicBezTo>
                    <a:pt x="2395" y="-1695"/>
                    <a:pt x="3086" y="1242"/>
                    <a:pt x="4258" y="2522"/>
                  </a:cubicBezTo>
                  <a:lnTo>
                    <a:pt x="4246" y="2522"/>
                  </a:lnTo>
                  <a:close/>
                </a:path>
              </a:pathLst>
            </a:custGeom>
            <a:grpFill/>
            <a:ln w="5715" cap="flat">
              <a:noFill/>
              <a:prstDash val="solid"/>
              <a:miter/>
            </a:ln>
          </p:spPr>
          <p:txBody>
            <a:bodyPr rtlCol="0" anchor="ctr"/>
            <a:lstStyle/>
            <a:p>
              <a:endParaRPr lang="zh-CN" altLang="en-US"/>
            </a:p>
          </p:txBody>
        </p:sp>
        <p:sp>
          <p:nvSpPr>
            <p:cNvPr id="3047" name="任意多边形: 形状 3046">
              <a:extLst>
                <a:ext uri="{FF2B5EF4-FFF2-40B4-BE49-F238E27FC236}">
                  <a16:creationId xmlns:a16="http://schemas.microsoft.com/office/drawing/2014/main" id="{B3BFD2AA-7751-C043-8F06-6240DA224F7D}"/>
                </a:ext>
              </a:extLst>
            </p:cNvPr>
            <p:cNvSpPr/>
            <p:nvPr/>
          </p:nvSpPr>
          <p:spPr>
            <a:xfrm>
              <a:off x="5403764" y="4836855"/>
              <a:ext cx="3280" cy="3303"/>
            </a:xfrm>
            <a:custGeom>
              <a:avLst/>
              <a:gdLst>
                <a:gd name="connsiteX0" fmla="*/ 0 w 3280"/>
                <a:gd name="connsiteY0" fmla="*/ 3303 h 3303"/>
                <a:gd name="connsiteX1" fmla="*/ 3280 w 3280"/>
                <a:gd name="connsiteY1" fmla="*/ 0 h 3303"/>
                <a:gd name="connsiteX2" fmla="*/ 0 w 3280"/>
                <a:gd name="connsiteY2" fmla="*/ 3303 h 3303"/>
              </a:gdLst>
              <a:ahLst/>
              <a:cxnLst>
                <a:cxn ang="0">
                  <a:pos x="connsiteX0" y="connsiteY0"/>
                </a:cxn>
                <a:cxn ang="0">
                  <a:pos x="connsiteX1" y="connsiteY1"/>
                </a:cxn>
                <a:cxn ang="0">
                  <a:pos x="connsiteX2" y="connsiteY2"/>
                </a:cxn>
              </a:cxnLst>
              <a:rect l="l" t="t" r="r" b="b"/>
              <a:pathLst>
                <a:path w="3280" h="3303">
                  <a:moveTo>
                    <a:pt x="0" y="3303"/>
                  </a:moveTo>
                  <a:cubicBezTo>
                    <a:pt x="1092" y="2200"/>
                    <a:pt x="2189" y="1097"/>
                    <a:pt x="3280" y="0"/>
                  </a:cubicBezTo>
                  <a:cubicBezTo>
                    <a:pt x="2189" y="1097"/>
                    <a:pt x="1092" y="2200"/>
                    <a:pt x="0" y="3303"/>
                  </a:cubicBezTo>
                  <a:close/>
                </a:path>
              </a:pathLst>
            </a:custGeom>
            <a:grpFill/>
            <a:ln w="5715" cap="flat">
              <a:noFill/>
              <a:prstDash val="solid"/>
              <a:miter/>
            </a:ln>
          </p:spPr>
          <p:txBody>
            <a:bodyPr rtlCol="0" anchor="ctr"/>
            <a:lstStyle/>
            <a:p>
              <a:endParaRPr lang="zh-CN" altLang="en-US"/>
            </a:p>
          </p:txBody>
        </p:sp>
        <p:sp>
          <p:nvSpPr>
            <p:cNvPr id="3048" name="任意多边形: 形状 3047">
              <a:extLst>
                <a:ext uri="{FF2B5EF4-FFF2-40B4-BE49-F238E27FC236}">
                  <a16:creationId xmlns:a16="http://schemas.microsoft.com/office/drawing/2014/main" id="{ADAE0382-49C8-47FE-9867-047F36513E35}"/>
                </a:ext>
              </a:extLst>
            </p:cNvPr>
            <p:cNvSpPr/>
            <p:nvPr userDrawn="1"/>
          </p:nvSpPr>
          <p:spPr>
            <a:xfrm>
              <a:off x="5574763" y="5408352"/>
              <a:ext cx="16453" cy="14500"/>
            </a:xfrm>
            <a:custGeom>
              <a:avLst/>
              <a:gdLst>
                <a:gd name="connsiteX0" fmla="*/ 3286 w 16453"/>
                <a:gd name="connsiteY0" fmla="*/ 14034 h 14500"/>
                <a:gd name="connsiteX1" fmla="*/ 3246 w 16453"/>
                <a:gd name="connsiteY1" fmla="*/ 10702 h 14500"/>
                <a:gd name="connsiteX2" fmla="*/ 0 w 16453"/>
                <a:gd name="connsiteY2" fmla="*/ 7473 h 14500"/>
                <a:gd name="connsiteX3" fmla="*/ 6 w 16453"/>
                <a:gd name="connsiteY3" fmla="*/ 4170 h 14500"/>
                <a:gd name="connsiteX4" fmla="*/ 16431 w 16453"/>
                <a:gd name="connsiteY4" fmla="*/ 4187 h 14500"/>
                <a:gd name="connsiteX5" fmla="*/ 16453 w 16453"/>
                <a:gd name="connsiteY5" fmla="*/ 4153 h 14500"/>
                <a:gd name="connsiteX6" fmla="*/ 13162 w 16453"/>
                <a:gd name="connsiteY6" fmla="*/ 7444 h 14500"/>
                <a:gd name="connsiteX7" fmla="*/ 13139 w 16453"/>
                <a:gd name="connsiteY7" fmla="*/ 7479 h 14500"/>
                <a:gd name="connsiteX8" fmla="*/ 3303 w 16453"/>
                <a:gd name="connsiteY8" fmla="*/ 14056 h 14500"/>
                <a:gd name="connsiteX9" fmla="*/ 3286 w 16453"/>
                <a:gd name="connsiteY9" fmla="*/ 14034 h 1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53" h="14500">
                  <a:moveTo>
                    <a:pt x="3286" y="14034"/>
                  </a:moveTo>
                  <a:cubicBezTo>
                    <a:pt x="3275" y="12919"/>
                    <a:pt x="3257" y="11810"/>
                    <a:pt x="3246" y="10702"/>
                  </a:cubicBezTo>
                  <a:cubicBezTo>
                    <a:pt x="2183" y="9605"/>
                    <a:pt x="1103" y="8530"/>
                    <a:pt x="0" y="7473"/>
                  </a:cubicBezTo>
                  <a:cubicBezTo>
                    <a:pt x="0" y="6370"/>
                    <a:pt x="6" y="5267"/>
                    <a:pt x="6" y="4170"/>
                  </a:cubicBezTo>
                  <a:cubicBezTo>
                    <a:pt x="5492" y="-4620"/>
                    <a:pt x="10956" y="3038"/>
                    <a:pt x="16431" y="4187"/>
                  </a:cubicBezTo>
                  <a:cubicBezTo>
                    <a:pt x="16431" y="4187"/>
                    <a:pt x="16453" y="4153"/>
                    <a:pt x="16453" y="4153"/>
                  </a:cubicBezTo>
                  <a:cubicBezTo>
                    <a:pt x="15150" y="5044"/>
                    <a:pt x="14299" y="6387"/>
                    <a:pt x="13162" y="7444"/>
                  </a:cubicBezTo>
                  <a:lnTo>
                    <a:pt x="13139" y="7479"/>
                  </a:lnTo>
                  <a:cubicBezTo>
                    <a:pt x="10138" y="10090"/>
                    <a:pt x="9475" y="16188"/>
                    <a:pt x="3303" y="14056"/>
                  </a:cubicBezTo>
                  <a:lnTo>
                    <a:pt x="3286" y="14034"/>
                  </a:lnTo>
                  <a:close/>
                </a:path>
              </a:pathLst>
            </a:custGeom>
            <a:grpFill/>
            <a:ln w="5715" cap="flat">
              <a:noFill/>
              <a:prstDash val="solid"/>
              <a:miter/>
            </a:ln>
          </p:spPr>
          <p:txBody>
            <a:bodyPr rtlCol="0" anchor="ctr"/>
            <a:lstStyle/>
            <a:p>
              <a:endParaRPr lang="zh-CN" altLang="en-US"/>
            </a:p>
          </p:txBody>
        </p:sp>
        <p:sp>
          <p:nvSpPr>
            <p:cNvPr id="3049" name="任意多边形: 形状 3048">
              <a:extLst>
                <a:ext uri="{FF2B5EF4-FFF2-40B4-BE49-F238E27FC236}">
                  <a16:creationId xmlns:a16="http://schemas.microsoft.com/office/drawing/2014/main" id="{396CB2C9-4AFB-AD4B-FB3E-648D0BA45FB1}"/>
                </a:ext>
              </a:extLst>
            </p:cNvPr>
            <p:cNvSpPr/>
            <p:nvPr userDrawn="1"/>
          </p:nvSpPr>
          <p:spPr>
            <a:xfrm>
              <a:off x="5610933" y="5384833"/>
              <a:ext cx="1371" cy="1371"/>
            </a:xfrm>
            <a:custGeom>
              <a:avLst/>
              <a:gdLst>
                <a:gd name="connsiteX0" fmla="*/ 0 w 1371"/>
                <a:gd name="connsiteY0" fmla="*/ 1372 h 1371"/>
                <a:gd name="connsiteX1" fmla="*/ 754 w 1371"/>
                <a:gd name="connsiteY1" fmla="*/ 0 h 1371"/>
                <a:gd name="connsiteX2" fmla="*/ 1372 w 1371"/>
                <a:gd name="connsiteY2" fmla="*/ 617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7"/>
                  </a:lnTo>
                  <a:close/>
                </a:path>
              </a:pathLst>
            </a:custGeom>
            <a:grpFill/>
            <a:ln w="5715" cap="flat">
              <a:noFill/>
              <a:prstDash val="solid"/>
              <a:miter/>
            </a:ln>
          </p:spPr>
          <p:txBody>
            <a:bodyPr rtlCol="0" anchor="ctr"/>
            <a:lstStyle/>
            <a:p>
              <a:endParaRPr lang="zh-CN" altLang="en-US"/>
            </a:p>
          </p:txBody>
        </p:sp>
        <p:sp>
          <p:nvSpPr>
            <p:cNvPr id="3050" name="任意多边形: 形状 3049">
              <a:extLst>
                <a:ext uri="{FF2B5EF4-FFF2-40B4-BE49-F238E27FC236}">
                  <a16:creationId xmlns:a16="http://schemas.microsoft.com/office/drawing/2014/main" id="{84452C11-F089-5E38-7144-4B88F8B6DEF8}"/>
                </a:ext>
              </a:extLst>
            </p:cNvPr>
            <p:cNvSpPr/>
            <p:nvPr userDrawn="1"/>
          </p:nvSpPr>
          <p:spPr>
            <a:xfrm>
              <a:off x="5609579" y="5386204"/>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051" name="任意多边形: 形状 3050">
              <a:extLst>
                <a:ext uri="{FF2B5EF4-FFF2-40B4-BE49-F238E27FC236}">
                  <a16:creationId xmlns:a16="http://schemas.microsoft.com/office/drawing/2014/main" id="{87F8AA28-7C8E-2969-305D-80CA6328E665}"/>
                </a:ext>
              </a:extLst>
            </p:cNvPr>
            <p:cNvSpPr/>
            <p:nvPr userDrawn="1"/>
          </p:nvSpPr>
          <p:spPr>
            <a:xfrm>
              <a:off x="5601063" y="5445412"/>
              <a:ext cx="3292" cy="3274"/>
            </a:xfrm>
            <a:custGeom>
              <a:avLst/>
              <a:gdLst>
                <a:gd name="connsiteX0" fmla="*/ 0 w 3292"/>
                <a:gd name="connsiteY0" fmla="*/ 3275 h 3274"/>
                <a:gd name="connsiteX1" fmla="*/ 3292 w 3292"/>
                <a:gd name="connsiteY1" fmla="*/ 0 h 3274"/>
                <a:gd name="connsiteX2" fmla="*/ 0 w 3292"/>
                <a:gd name="connsiteY2" fmla="*/ 3275 h 3274"/>
              </a:gdLst>
              <a:ahLst/>
              <a:cxnLst>
                <a:cxn ang="0">
                  <a:pos x="connsiteX0" y="connsiteY0"/>
                </a:cxn>
                <a:cxn ang="0">
                  <a:pos x="connsiteX1" y="connsiteY1"/>
                </a:cxn>
                <a:cxn ang="0">
                  <a:pos x="connsiteX2" y="connsiteY2"/>
                </a:cxn>
              </a:cxnLst>
              <a:rect l="l" t="t" r="r" b="b"/>
              <a:pathLst>
                <a:path w="3292" h="3274">
                  <a:moveTo>
                    <a:pt x="0" y="3275"/>
                  </a:moveTo>
                  <a:cubicBezTo>
                    <a:pt x="1097" y="2183"/>
                    <a:pt x="2195" y="1091"/>
                    <a:pt x="3292" y="0"/>
                  </a:cubicBezTo>
                  <a:cubicBezTo>
                    <a:pt x="2189" y="1091"/>
                    <a:pt x="1092" y="2183"/>
                    <a:pt x="0" y="3275"/>
                  </a:cubicBezTo>
                  <a:close/>
                </a:path>
              </a:pathLst>
            </a:custGeom>
            <a:grpFill/>
            <a:ln w="5715" cap="flat">
              <a:noFill/>
              <a:prstDash val="solid"/>
              <a:miter/>
            </a:ln>
          </p:spPr>
          <p:txBody>
            <a:bodyPr rtlCol="0" anchor="ctr"/>
            <a:lstStyle/>
            <a:p>
              <a:endParaRPr lang="zh-CN" altLang="en-US"/>
            </a:p>
          </p:txBody>
        </p:sp>
        <p:sp>
          <p:nvSpPr>
            <p:cNvPr id="3052" name="任意多边形: 形状 3051">
              <a:extLst>
                <a:ext uri="{FF2B5EF4-FFF2-40B4-BE49-F238E27FC236}">
                  <a16:creationId xmlns:a16="http://schemas.microsoft.com/office/drawing/2014/main" id="{16CFE0E1-457B-DB6B-E259-F0BFA1BC9A27}"/>
                </a:ext>
              </a:extLst>
            </p:cNvPr>
            <p:cNvSpPr/>
            <p:nvPr userDrawn="1"/>
          </p:nvSpPr>
          <p:spPr>
            <a:xfrm>
              <a:off x="5693094" y="5377668"/>
              <a:ext cx="16433" cy="25079"/>
            </a:xfrm>
            <a:custGeom>
              <a:avLst/>
              <a:gdLst>
                <a:gd name="connsiteX0" fmla="*/ 95 w 16433"/>
                <a:gd name="connsiteY0" fmla="*/ 11863 h 25079"/>
                <a:gd name="connsiteX1" fmla="*/ 8411 w 16433"/>
                <a:gd name="connsiteY1" fmla="*/ 4330 h 25079"/>
                <a:gd name="connsiteX2" fmla="*/ 13731 w 16433"/>
                <a:gd name="connsiteY2" fmla="*/ 250 h 25079"/>
                <a:gd name="connsiteX3" fmla="*/ 16132 w 16433"/>
                <a:gd name="connsiteY3" fmla="*/ 7148 h 25079"/>
                <a:gd name="connsiteX4" fmla="*/ 9920 w 16433"/>
                <a:gd name="connsiteY4" fmla="*/ 24984 h 25079"/>
                <a:gd name="connsiteX5" fmla="*/ 95 w 16433"/>
                <a:gd name="connsiteY5" fmla="*/ 11863 h 25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33" h="25079">
                  <a:moveTo>
                    <a:pt x="95" y="11863"/>
                  </a:moveTo>
                  <a:cubicBezTo>
                    <a:pt x="4764" y="11451"/>
                    <a:pt x="8565" y="10320"/>
                    <a:pt x="8411" y="4330"/>
                  </a:cubicBezTo>
                  <a:cubicBezTo>
                    <a:pt x="8325" y="1061"/>
                    <a:pt x="10714" y="-682"/>
                    <a:pt x="13731" y="250"/>
                  </a:cubicBezTo>
                  <a:cubicBezTo>
                    <a:pt x="17040" y="1267"/>
                    <a:pt x="16554" y="4639"/>
                    <a:pt x="16132" y="7148"/>
                  </a:cubicBezTo>
                  <a:cubicBezTo>
                    <a:pt x="15086" y="13411"/>
                    <a:pt x="8165" y="17681"/>
                    <a:pt x="9920" y="24984"/>
                  </a:cubicBezTo>
                  <a:cubicBezTo>
                    <a:pt x="-533" y="25984"/>
                    <a:pt x="-185" y="18903"/>
                    <a:pt x="95" y="11863"/>
                  </a:cubicBezTo>
                  <a:close/>
                </a:path>
              </a:pathLst>
            </a:custGeom>
            <a:grpFill/>
            <a:ln w="5715" cap="flat">
              <a:noFill/>
              <a:prstDash val="solid"/>
              <a:miter/>
            </a:ln>
          </p:spPr>
          <p:txBody>
            <a:bodyPr rtlCol="0" anchor="ctr"/>
            <a:lstStyle/>
            <a:p>
              <a:endParaRPr lang="zh-CN" altLang="en-US"/>
            </a:p>
          </p:txBody>
        </p:sp>
        <p:sp>
          <p:nvSpPr>
            <p:cNvPr id="3053" name="任意多边形: 形状 3052">
              <a:extLst>
                <a:ext uri="{FF2B5EF4-FFF2-40B4-BE49-F238E27FC236}">
                  <a16:creationId xmlns:a16="http://schemas.microsoft.com/office/drawing/2014/main" id="{B989CFB6-2257-2206-A65C-474E228B3ABB}"/>
                </a:ext>
              </a:extLst>
            </p:cNvPr>
            <p:cNvSpPr/>
            <p:nvPr userDrawn="1"/>
          </p:nvSpPr>
          <p:spPr>
            <a:xfrm>
              <a:off x="5689852" y="5452662"/>
              <a:ext cx="3743" cy="2619"/>
            </a:xfrm>
            <a:custGeom>
              <a:avLst/>
              <a:gdLst>
                <a:gd name="connsiteX0" fmla="*/ 17 w 3743"/>
                <a:gd name="connsiteY0" fmla="*/ 2620 h 2619"/>
                <a:gd name="connsiteX1" fmla="*/ 3360 w 3743"/>
                <a:gd name="connsiteY1" fmla="*/ 202 h 2619"/>
                <a:gd name="connsiteX2" fmla="*/ 0 w 3743"/>
                <a:gd name="connsiteY2" fmla="*/ 2614 h 2619"/>
                <a:gd name="connsiteX3" fmla="*/ 17 w 3743"/>
                <a:gd name="connsiteY3" fmla="*/ 2620 h 2619"/>
              </a:gdLst>
              <a:ahLst/>
              <a:cxnLst>
                <a:cxn ang="0">
                  <a:pos x="connsiteX0" y="connsiteY0"/>
                </a:cxn>
                <a:cxn ang="0">
                  <a:pos x="connsiteX1" y="connsiteY1"/>
                </a:cxn>
                <a:cxn ang="0">
                  <a:pos x="connsiteX2" y="connsiteY2"/>
                </a:cxn>
                <a:cxn ang="0">
                  <a:pos x="connsiteX3" y="connsiteY3"/>
                </a:cxn>
              </a:cxnLst>
              <a:rect l="l" t="t" r="r" b="b"/>
              <a:pathLst>
                <a:path w="3743" h="2619">
                  <a:moveTo>
                    <a:pt x="17" y="2620"/>
                  </a:moveTo>
                  <a:cubicBezTo>
                    <a:pt x="754" y="1134"/>
                    <a:pt x="3041" y="-598"/>
                    <a:pt x="3360" y="202"/>
                  </a:cubicBezTo>
                  <a:cubicBezTo>
                    <a:pt x="4943" y="4094"/>
                    <a:pt x="1177" y="1751"/>
                    <a:pt x="0" y="2614"/>
                  </a:cubicBezTo>
                  <a:lnTo>
                    <a:pt x="17" y="2620"/>
                  </a:lnTo>
                  <a:close/>
                </a:path>
              </a:pathLst>
            </a:custGeom>
            <a:grpFill/>
            <a:ln w="5715" cap="flat">
              <a:noFill/>
              <a:prstDash val="solid"/>
              <a:miter/>
            </a:ln>
          </p:spPr>
          <p:txBody>
            <a:bodyPr rtlCol="0" anchor="ctr"/>
            <a:lstStyle/>
            <a:p>
              <a:endParaRPr lang="zh-CN" altLang="en-US"/>
            </a:p>
          </p:txBody>
        </p:sp>
        <p:sp>
          <p:nvSpPr>
            <p:cNvPr id="3054" name="任意多边形: 形状 3053">
              <a:extLst>
                <a:ext uri="{FF2B5EF4-FFF2-40B4-BE49-F238E27FC236}">
                  <a16:creationId xmlns:a16="http://schemas.microsoft.com/office/drawing/2014/main" id="{FD3271B5-E754-B6ED-5FC5-92DB8517DDFD}"/>
                </a:ext>
              </a:extLst>
            </p:cNvPr>
            <p:cNvSpPr/>
            <p:nvPr/>
          </p:nvSpPr>
          <p:spPr>
            <a:xfrm>
              <a:off x="5138897" y="4998064"/>
              <a:ext cx="56590" cy="79164"/>
            </a:xfrm>
            <a:custGeom>
              <a:avLst/>
              <a:gdLst>
                <a:gd name="connsiteX0" fmla="*/ 54384 w 56590"/>
                <a:gd name="connsiteY0" fmla="*/ 0 h 79164"/>
                <a:gd name="connsiteX1" fmla="*/ 48498 w 56590"/>
                <a:gd name="connsiteY1" fmla="*/ 12344 h 79164"/>
                <a:gd name="connsiteX2" fmla="*/ 44269 w 56590"/>
                <a:gd name="connsiteY2" fmla="*/ 23969 h 79164"/>
                <a:gd name="connsiteX3" fmla="*/ 39880 w 56590"/>
                <a:gd name="connsiteY3" fmla="*/ 29404 h 79164"/>
                <a:gd name="connsiteX4" fmla="*/ 31113 w 56590"/>
                <a:gd name="connsiteY4" fmla="*/ 45440 h 79164"/>
                <a:gd name="connsiteX5" fmla="*/ 33216 w 56590"/>
                <a:gd name="connsiteY5" fmla="*/ 52807 h 79164"/>
                <a:gd name="connsiteX6" fmla="*/ 27404 w 56590"/>
                <a:gd name="connsiteY6" fmla="*/ 67928 h 79164"/>
                <a:gd name="connsiteX7" fmla="*/ 22100 w 56590"/>
                <a:gd name="connsiteY7" fmla="*/ 54213 h 79164"/>
                <a:gd name="connsiteX8" fmla="*/ 17614 w 56590"/>
                <a:gd name="connsiteY8" fmla="*/ 54378 h 79164"/>
                <a:gd name="connsiteX9" fmla="*/ 8996 w 56590"/>
                <a:gd name="connsiteY9" fmla="*/ 66351 h 79164"/>
                <a:gd name="connsiteX10" fmla="*/ 11642 w 56590"/>
                <a:gd name="connsiteY10" fmla="*/ 75707 h 79164"/>
                <a:gd name="connsiteX11" fmla="*/ 8339 w 56590"/>
                <a:gd name="connsiteY11" fmla="*/ 78913 h 79164"/>
                <a:gd name="connsiteX12" fmla="*/ 3012 w 56590"/>
                <a:gd name="connsiteY12" fmla="*/ 59973 h 79164"/>
                <a:gd name="connsiteX13" fmla="*/ 1732 w 56590"/>
                <a:gd name="connsiteY13" fmla="*/ 39416 h 79164"/>
                <a:gd name="connsiteX14" fmla="*/ 3944 w 56590"/>
                <a:gd name="connsiteY14" fmla="*/ 29221 h 79164"/>
                <a:gd name="connsiteX15" fmla="*/ 5058 w 56590"/>
                <a:gd name="connsiteY15" fmla="*/ 13139 h 79164"/>
                <a:gd name="connsiteX16" fmla="*/ 12259 w 56590"/>
                <a:gd name="connsiteY16" fmla="*/ 30678 h 79164"/>
                <a:gd name="connsiteX17" fmla="*/ 25729 w 56590"/>
                <a:gd name="connsiteY17" fmla="*/ 17774 h 79164"/>
                <a:gd name="connsiteX18" fmla="*/ 29324 w 56590"/>
                <a:gd name="connsiteY18" fmla="*/ 14750 h 79164"/>
                <a:gd name="connsiteX19" fmla="*/ 54384 w 56590"/>
                <a:gd name="connsiteY19" fmla="*/ 0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590" h="79164">
                  <a:moveTo>
                    <a:pt x="54384" y="0"/>
                  </a:moveTo>
                  <a:cubicBezTo>
                    <a:pt x="53670" y="4572"/>
                    <a:pt x="62768" y="13059"/>
                    <a:pt x="48498" y="12344"/>
                  </a:cubicBezTo>
                  <a:cubicBezTo>
                    <a:pt x="43006" y="12070"/>
                    <a:pt x="42434" y="18545"/>
                    <a:pt x="44269" y="23969"/>
                  </a:cubicBezTo>
                  <a:cubicBezTo>
                    <a:pt x="45520" y="27666"/>
                    <a:pt x="45035" y="27832"/>
                    <a:pt x="39880" y="29404"/>
                  </a:cubicBezTo>
                  <a:cubicBezTo>
                    <a:pt x="38508" y="29821"/>
                    <a:pt x="30221" y="44514"/>
                    <a:pt x="31113" y="45440"/>
                  </a:cubicBezTo>
                  <a:cubicBezTo>
                    <a:pt x="33233" y="47635"/>
                    <a:pt x="33702" y="49881"/>
                    <a:pt x="33216" y="52807"/>
                  </a:cubicBezTo>
                  <a:cubicBezTo>
                    <a:pt x="32279" y="58470"/>
                    <a:pt x="33816" y="67609"/>
                    <a:pt x="27404" y="67928"/>
                  </a:cubicBezTo>
                  <a:cubicBezTo>
                    <a:pt x="19323" y="68334"/>
                    <a:pt x="23906" y="58996"/>
                    <a:pt x="22100" y="54213"/>
                  </a:cubicBezTo>
                  <a:cubicBezTo>
                    <a:pt x="20523" y="53121"/>
                    <a:pt x="18968" y="54550"/>
                    <a:pt x="17614" y="54378"/>
                  </a:cubicBezTo>
                  <a:cubicBezTo>
                    <a:pt x="7150" y="53035"/>
                    <a:pt x="7521" y="59339"/>
                    <a:pt x="8996" y="66351"/>
                  </a:cubicBezTo>
                  <a:cubicBezTo>
                    <a:pt x="9664" y="69517"/>
                    <a:pt x="10745" y="72592"/>
                    <a:pt x="11642" y="75707"/>
                  </a:cubicBezTo>
                  <a:cubicBezTo>
                    <a:pt x="12951" y="79256"/>
                    <a:pt x="11059" y="79513"/>
                    <a:pt x="8339" y="78913"/>
                  </a:cubicBezTo>
                  <a:cubicBezTo>
                    <a:pt x="4447" y="73221"/>
                    <a:pt x="1115" y="68031"/>
                    <a:pt x="3012" y="59973"/>
                  </a:cubicBezTo>
                  <a:cubicBezTo>
                    <a:pt x="4515" y="53573"/>
                    <a:pt x="2298" y="46303"/>
                    <a:pt x="1732" y="39416"/>
                  </a:cubicBezTo>
                  <a:cubicBezTo>
                    <a:pt x="3149" y="36067"/>
                    <a:pt x="6847" y="31558"/>
                    <a:pt x="3944" y="29221"/>
                  </a:cubicBezTo>
                  <a:cubicBezTo>
                    <a:pt x="-4217" y="22654"/>
                    <a:pt x="2395" y="18277"/>
                    <a:pt x="5058" y="13139"/>
                  </a:cubicBezTo>
                  <a:cubicBezTo>
                    <a:pt x="10647" y="17396"/>
                    <a:pt x="11545" y="23877"/>
                    <a:pt x="12259" y="30678"/>
                  </a:cubicBezTo>
                  <a:cubicBezTo>
                    <a:pt x="17225" y="25912"/>
                    <a:pt x="21449" y="21814"/>
                    <a:pt x="25729" y="17774"/>
                  </a:cubicBezTo>
                  <a:cubicBezTo>
                    <a:pt x="26895" y="16671"/>
                    <a:pt x="29301" y="15773"/>
                    <a:pt x="29324" y="14750"/>
                  </a:cubicBezTo>
                  <a:cubicBezTo>
                    <a:pt x="29701" y="-3903"/>
                    <a:pt x="44029" y="1457"/>
                    <a:pt x="54384" y="0"/>
                  </a:cubicBezTo>
                  <a:close/>
                </a:path>
              </a:pathLst>
            </a:custGeom>
            <a:grpFill/>
            <a:ln w="5715" cap="flat">
              <a:noFill/>
              <a:prstDash val="solid"/>
              <a:miter/>
            </a:ln>
          </p:spPr>
          <p:txBody>
            <a:bodyPr rtlCol="0" anchor="ctr"/>
            <a:lstStyle/>
            <a:p>
              <a:endParaRPr lang="zh-CN" altLang="en-US"/>
            </a:p>
          </p:txBody>
        </p:sp>
        <p:sp>
          <p:nvSpPr>
            <p:cNvPr id="3055" name="任意多边形: 形状 3054">
              <a:extLst>
                <a:ext uri="{FF2B5EF4-FFF2-40B4-BE49-F238E27FC236}">
                  <a16:creationId xmlns:a16="http://schemas.microsoft.com/office/drawing/2014/main" id="{B66C4828-E36B-9E08-190C-6EEF0ADD9B9C}"/>
                </a:ext>
              </a:extLst>
            </p:cNvPr>
            <p:cNvSpPr/>
            <p:nvPr/>
          </p:nvSpPr>
          <p:spPr>
            <a:xfrm>
              <a:off x="5206391" y="4944097"/>
              <a:ext cx="31959" cy="30912"/>
            </a:xfrm>
            <a:custGeom>
              <a:avLst/>
              <a:gdLst>
                <a:gd name="connsiteX0" fmla="*/ 29649 w 31959"/>
                <a:gd name="connsiteY0" fmla="*/ 11191 h 30912"/>
                <a:gd name="connsiteX1" fmla="*/ 26032 w 31959"/>
                <a:gd name="connsiteY1" fmla="*/ 16088 h 30912"/>
                <a:gd name="connsiteX2" fmla="*/ 24226 w 31959"/>
                <a:gd name="connsiteY2" fmla="*/ 22946 h 30912"/>
                <a:gd name="connsiteX3" fmla="*/ 3337 w 31959"/>
                <a:gd name="connsiteY3" fmla="*/ 30913 h 30912"/>
                <a:gd name="connsiteX4" fmla="*/ 0 w 31959"/>
                <a:gd name="connsiteY4" fmla="*/ 27598 h 30912"/>
                <a:gd name="connsiteX5" fmla="*/ 21946 w 31959"/>
                <a:gd name="connsiteY5" fmla="*/ 3029 h 30912"/>
                <a:gd name="connsiteX6" fmla="*/ 31678 w 31959"/>
                <a:gd name="connsiteY6" fmla="*/ 378 h 30912"/>
                <a:gd name="connsiteX7" fmla="*/ 29649 w 31959"/>
                <a:gd name="connsiteY7" fmla="*/ 11191 h 3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959" h="30912">
                  <a:moveTo>
                    <a:pt x="29649" y="11191"/>
                  </a:moveTo>
                  <a:cubicBezTo>
                    <a:pt x="23917" y="12145"/>
                    <a:pt x="23517" y="12425"/>
                    <a:pt x="26032" y="16088"/>
                  </a:cubicBezTo>
                  <a:cubicBezTo>
                    <a:pt x="28569" y="19780"/>
                    <a:pt x="27038" y="23981"/>
                    <a:pt x="24226" y="22946"/>
                  </a:cubicBezTo>
                  <a:cubicBezTo>
                    <a:pt x="14316" y="19311"/>
                    <a:pt x="9858" y="27301"/>
                    <a:pt x="3337" y="30913"/>
                  </a:cubicBezTo>
                  <a:cubicBezTo>
                    <a:pt x="2355" y="29678"/>
                    <a:pt x="217" y="29604"/>
                    <a:pt x="0" y="27598"/>
                  </a:cubicBezTo>
                  <a:cubicBezTo>
                    <a:pt x="7372" y="19454"/>
                    <a:pt x="15145" y="11630"/>
                    <a:pt x="21946" y="3029"/>
                  </a:cubicBezTo>
                  <a:cubicBezTo>
                    <a:pt x="25054" y="-908"/>
                    <a:pt x="28043" y="-28"/>
                    <a:pt x="31678" y="378"/>
                  </a:cubicBezTo>
                  <a:cubicBezTo>
                    <a:pt x="33056" y="4441"/>
                    <a:pt x="28889" y="7367"/>
                    <a:pt x="29649" y="11191"/>
                  </a:cubicBezTo>
                  <a:close/>
                </a:path>
              </a:pathLst>
            </a:custGeom>
            <a:grpFill/>
            <a:ln w="5715" cap="flat">
              <a:noFill/>
              <a:prstDash val="solid"/>
              <a:miter/>
            </a:ln>
          </p:spPr>
          <p:txBody>
            <a:bodyPr rtlCol="0" anchor="ctr"/>
            <a:lstStyle/>
            <a:p>
              <a:endParaRPr lang="zh-CN" altLang="en-US"/>
            </a:p>
          </p:txBody>
        </p:sp>
        <p:sp>
          <p:nvSpPr>
            <p:cNvPr id="3056" name="任意多边形: 形状 3055">
              <a:extLst>
                <a:ext uri="{FF2B5EF4-FFF2-40B4-BE49-F238E27FC236}">
                  <a16:creationId xmlns:a16="http://schemas.microsoft.com/office/drawing/2014/main" id="{5C43EAA1-9E20-8BAB-C306-F909027A6638}"/>
                </a:ext>
              </a:extLst>
            </p:cNvPr>
            <p:cNvSpPr/>
            <p:nvPr/>
          </p:nvSpPr>
          <p:spPr>
            <a:xfrm>
              <a:off x="5242619" y="4944236"/>
              <a:ext cx="28457" cy="14616"/>
            </a:xfrm>
            <a:custGeom>
              <a:avLst/>
              <a:gdLst>
                <a:gd name="connsiteX0" fmla="*/ 26306 w 28457"/>
                <a:gd name="connsiteY0" fmla="*/ 1187 h 14616"/>
                <a:gd name="connsiteX1" fmla="*/ 28095 w 28457"/>
                <a:gd name="connsiteY1" fmla="*/ 5096 h 14616"/>
                <a:gd name="connsiteX2" fmla="*/ 8155 w 28457"/>
                <a:gd name="connsiteY2" fmla="*/ 14595 h 14616"/>
                <a:gd name="connsiteX3" fmla="*/ 0 w 28457"/>
                <a:gd name="connsiteY3" fmla="*/ 7765 h 14616"/>
                <a:gd name="connsiteX4" fmla="*/ 11 w 28457"/>
                <a:gd name="connsiteY4" fmla="*/ 7765 h 14616"/>
                <a:gd name="connsiteX5" fmla="*/ 6938 w 28457"/>
                <a:gd name="connsiteY5" fmla="*/ 2610 h 14616"/>
                <a:gd name="connsiteX6" fmla="*/ 23020 w 28457"/>
                <a:gd name="connsiteY6" fmla="*/ 1187 h 14616"/>
                <a:gd name="connsiteX7" fmla="*/ 26306 w 28457"/>
                <a:gd name="connsiteY7" fmla="*/ 1187 h 14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7" h="14616">
                  <a:moveTo>
                    <a:pt x="26306" y="1187"/>
                  </a:moveTo>
                  <a:cubicBezTo>
                    <a:pt x="27678" y="2170"/>
                    <a:pt x="29158" y="3987"/>
                    <a:pt x="28095" y="5096"/>
                  </a:cubicBezTo>
                  <a:cubicBezTo>
                    <a:pt x="22763" y="10634"/>
                    <a:pt x="14059" y="9594"/>
                    <a:pt x="8155" y="14595"/>
                  </a:cubicBezTo>
                  <a:cubicBezTo>
                    <a:pt x="7698" y="14983"/>
                    <a:pt x="2823" y="10165"/>
                    <a:pt x="0" y="7765"/>
                  </a:cubicBezTo>
                  <a:lnTo>
                    <a:pt x="11" y="7765"/>
                  </a:lnTo>
                  <a:cubicBezTo>
                    <a:pt x="1537" y="4810"/>
                    <a:pt x="4481" y="519"/>
                    <a:pt x="6938" y="2610"/>
                  </a:cubicBezTo>
                  <a:cubicBezTo>
                    <a:pt x="13436" y="8148"/>
                    <a:pt x="17854" y="3119"/>
                    <a:pt x="23020" y="1187"/>
                  </a:cubicBezTo>
                  <a:cubicBezTo>
                    <a:pt x="24106" y="-396"/>
                    <a:pt x="25209" y="-396"/>
                    <a:pt x="26306" y="1187"/>
                  </a:cubicBezTo>
                  <a:close/>
                </a:path>
              </a:pathLst>
            </a:custGeom>
            <a:grpFill/>
            <a:ln w="5715" cap="flat">
              <a:noFill/>
              <a:prstDash val="solid"/>
              <a:miter/>
            </a:ln>
          </p:spPr>
          <p:txBody>
            <a:bodyPr rtlCol="0" anchor="ctr"/>
            <a:lstStyle/>
            <a:p>
              <a:endParaRPr lang="zh-CN" altLang="en-US"/>
            </a:p>
          </p:txBody>
        </p:sp>
        <p:sp>
          <p:nvSpPr>
            <p:cNvPr id="3057" name="任意多边形: 形状 3056">
              <a:extLst>
                <a:ext uri="{FF2B5EF4-FFF2-40B4-BE49-F238E27FC236}">
                  <a16:creationId xmlns:a16="http://schemas.microsoft.com/office/drawing/2014/main" id="{B3C606B7-DABC-66F3-3FBE-12D2293E1AED}"/>
                </a:ext>
              </a:extLst>
            </p:cNvPr>
            <p:cNvSpPr/>
            <p:nvPr/>
          </p:nvSpPr>
          <p:spPr>
            <a:xfrm>
              <a:off x="5196561" y="4984114"/>
              <a:ext cx="18139" cy="13967"/>
            </a:xfrm>
            <a:custGeom>
              <a:avLst/>
              <a:gdLst>
                <a:gd name="connsiteX0" fmla="*/ 3326 w 18139"/>
                <a:gd name="connsiteY0" fmla="*/ 13967 h 13967"/>
                <a:gd name="connsiteX1" fmla="*/ 0 w 18139"/>
                <a:gd name="connsiteY1" fmla="*/ 13933 h 13967"/>
                <a:gd name="connsiteX2" fmla="*/ 7744 w 18139"/>
                <a:gd name="connsiteY2" fmla="*/ 0 h 13967"/>
                <a:gd name="connsiteX3" fmla="*/ 18139 w 18139"/>
                <a:gd name="connsiteY3" fmla="*/ 6155 h 13967"/>
                <a:gd name="connsiteX4" fmla="*/ 3326 w 18139"/>
                <a:gd name="connsiteY4" fmla="*/ 13967 h 13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9" h="13967">
                  <a:moveTo>
                    <a:pt x="3326" y="13967"/>
                  </a:moveTo>
                  <a:cubicBezTo>
                    <a:pt x="2217" y="13956"/>
                    <a:pt x="1109" y="13945"/>
                    <a:pt x="0" y="13933"/>
                  </a:cubicBezTo>
                  <a:cubicBezTo>
                    <a:pt x="6" y="7852"/>
                    <a:pt x="4686" y="4440"/>
                    <a:pt x="7744" y="0"/>
                  </a:cubicBezTo>
                  <a:cubicBezTo>
                    <a:pt x="11024" y="1943"/>
                    <a:pt x="14150" y="3789"/>
                    <a:pt x="18139" y="6155"/>
                  </a:cubicBezTo>
                  <a:cubicBezTo>
                    <a:pt x="12813" y="8967"/>
                    <a:pt x="8070" y="11470"/>
                    <a:pt x="3326" y="13967"/>
                  </a:cubicBezTo>
                  <a:close/>
                </a:path>
              </a:pathLst>
            </a:custGeom>
            <a:grpFill/>
            <a:ln w="5715" cap="flat">
              <a:noFill/>
              <a:prstDash val="solid"/>
              <a:miter/>
            </a:ln>
          </p:spPr>
          <p:txBody>
            <a:bodyPr rtlCol="0" anchor="ctr"/>
            <a:lstStyle/>
            <a:p>
              <a:endParaRPr lang="zh-CN" altLang="en-US"/>
            </a:p>
          </p:txBody>
        </p:sp>
        <p:sp>
          <p:nvSpPr>
            <p:cNvPr id="3058" name="任意多边形: 形状 3057">
              <a:extLst>
                <a:ext uri="{FF2B5EF4-FFF2-40B4-BE49-F238E27FC236}">
                  <a16:creationId xmlns:a16="http://schemas.microsoft.com/office/drawing/2014/main" id="{A769BA2E-F0EB-2DC9-3C48-61D81E3EB256}"/>
                </a:ext>
              </a:extLst>
            </p:cNvPr>
            <p:cNvSpPr/>
            <p:nvPr/>
          </p:nvSpPr>
          <p:spPr>
            <a:xfrm>
              <a:off x="5258072" y="4883690"/>
              <a:ext cx="11254" cy="17236"/>
            </a:xfrm>
            <a:custGeom>
              <a:avLst/>
              <a:gdLst>
                <a:gd name="connsiteX0" fmla="*/ 10184 w 11254"/>
                <a:gd name="connsiteY0" fmla="*/ 0 h 17236"/>
                <a:gd name="connsiteX1" fmla="*/ 75 w 11254"/>
                <a:gd name="connsiteY1" fmla="*/ 17236 h 17236"/>
                <a:gd name="connsiteX2" fmla="*/ 10184 w 11254"/>
                <a:gd name="connsiteY2" fmla="*/ 0 h 17236"/>
              </a:gdLst>
              <a:ahLst/>
              <a:cxnLst>
                <a:cxn ang="0">
                  <a:pos x="connsiteX0" y="connsiteY0"/>
                </a:cxn>
                <a:cxn ang="0">
                  <a:pos x="connsiteX1" y="connsiteY1"/>
                </a:cxn>
                <a:cxn ang="0">
                  <a:pos x="connsiteX2" y="connsiteY2"/>
                </a:cxn>
              </a:cxnLst>
              <a:rect l="l" t="t" r="r" b="b"/>
              <a:pathLst>
                <a:path w="11254" h="17236">
                  <a:moveTo>
                    <a:pt x="10184" y="0"/>
                  </a:moveTo>
                  <a:cubicBezTo>
                    <a:pt x="12316" y="8035"/>
                    <a:pt x="12316" y="8035"/>
                    <a:pt x="75" y="17236"/>
                  </a:cubicBezTo>
                  <a:cubicBezTo>
                    <a:pt x="-874" y="8235"/>
                    <a:pt x="7481" y="7127"/>
                    <a:pt x="10184" y="0"/>
                  </a:cubicBezTo>
                  <a:close/>
                </a:path>
              </a:pathLst>
            </a:custGeom>
            <a:grpFill/>
            <a:ln w="5715" cap="flat">
              <a:noFill/>
              <a:prstDash val="solid"/>
              <a:miter/>
            </a:ln>
          </p:spPr>
          <p:txBody>
            <a:bodyPr rtlCol="0" anchor="ctr"/>
            <a:lstStyle/>
            <a:p>
              <a:endParaRPr lang="zh-CN" altLang="en-US"/>
            </a:p>
          </p:txBody>
        </p:sp>
        <p:sp>
          <p:nvSpPr>
            <p:cNvPr id="3059" name="任意多边形: 形状 3058">
              <a:extLst>
                <a:ext uri="{FF2B5EF4-FFF2-40B4-BE49-F238E27FC236}">
                  <a16:creationId xmlns:a16="http://schemas.microsoft.com/office/drawing/2014/main" id="{26C28648-FC3C-1F16-687E-1914D7A0FE38}"/>
                </a:ext>
              </a:extLst>
            </p:cNvPr>
            <p:cNvSpPr/>
            <p:nvPr/>
          </p:nvSpPr>
          <p:spPr>
            <a:xfrm>
              <a:off x="5193578" y="4971695"/>
              <a:ext cx="16144" cy="8115"/>
            </a:xfrm>
            <a:custGeom>
              <a:avLst/>
              <a:gdLst>
                <a:gd name="connsiteX0" fmla="*/ 12807 w 16144"/>
                <a:gd name="connsiteY0" fmla="*/ 0 h 8115"/>
                <a:gd name="connsiteX1" fmla="*/ 16145 w 16144"/>
                <a:gd name="connsiteY1" fmla="*/ 3315 h 8115"/>
                <a:gd name="connsiteX2" fmla="*/ 0 w 16144"/>
                <a:gd name="connsiteY2" fmla="*/ 8115 h 8115"/>
                <a:gd name="connsiteX3" fmla="*/ 12807 w 16144"/>
                <a:gd name="connsiteY3" fmla="*/ 0 h 8115"/>
              </a:gdLst>
              <a:ahLst/>
              <a:cxnLst>
                <a:cxn ang="0">
                  <a:pos x="connsiteX0" y="connsiteY0"/>
                </a:cxn>
                <a:cxn ang="0">
                  <a:pos x="connsiteX1" y="connsiteY1"/>
                </a:cxn>
                <a:cxn ang="0">
                  <a:pos x="connsiteX2" y="connsiteY2"/>
                </a:cxn>
                <a:cxn ang="0">
                  <a:pos x="connsiteX3" y="connsiteY3"/>
                </a:cxn>
              </a:cxnLst>
              <a:rect l="l" t="t" r="r" b="b"/>
              <a:pathLst>
                <a:path w="16144" h="8115">
                  <a:moveTo>
                    <a:pt x="12807" y="0"/>
                  </a:moveTo>
                  <a:cubicBezTo>
                    <a:pt x="13922" y="1103"/>
                    <a:pt x="15036" y="2212"/>
                    <a:pt x="16145" y="3315"/>
                  </a:cubicBezTo>
                  <a:cubicBezTo>
                    <a:pt x="11236" y="4772"/>
                    <a:pt x="6326" y="6235"/>
                    <a:pt x="0" y="8115"/>
                  </a:cubicBezTo>
                  <a:cubicBezTo>
                    <a:pt x="3555" y="1846"/>
                    <a:pt x="7984" y="589"/>
                    <a:pt x="12807" y="0"/>
                  </a:cubicBezTo>
                  <a:close/>
                </a:path>
              </a:pathLst>
            </a:custGeom>
            <a:grpFill/>
            <a:ln w="5715" cap="flat">
              <a:noFill/>
              <a:prstDash val="solid"/>
              <a:miter/>
            </a:ln>
          </p:spPr>
          <p:txBody>
            <a:bodyPr rtlCol="0" anchor="ctr"/>
            <a:lstStyle/>
            <a:p>
              <a:endParaRPr lang="zh-CN" altLang="en-US"/>
            </a:p>
          </p:txBody>
        </p:sp>
        <p:sp>
          <p:nvSpPr>
            <p:cNvPr id="3060" name="任意多边形: 形状 3059">
              <a:extLst>
                <a:ext uri="{FF2B5EF4-FFF2-40B4-BE49-F238E27FC236}">
                  <a16:creationId xmlns:a16="http://schemas.microsoft.com/office/drawing/2014/main" id="{567756D5-E207-62C5-B7AD-AE2C6C49BCA7}"/>
                </a:ext>
              </a:extLst>
            </p:cNvPr>
            <p:cNvSpPr/>
            <p:nvPr/>
          </p:nvSpPr>
          <p:spPr>
            <a:xfrm>
              <a:off x="5268810" y="4878784"/>
              <a:ext cx="8628" cy="7683"/>
            </a:xfrm>
            <a:custGeom>
              <a:avLst/>
              <a:gdLst>
                <a:gd name="connsiteX0" fmla="*/ 0 w 8628"/>
                <a:gd name="connsiteY0" fmla="*/ 7683 h 7683"/>
                <a:gd name="connsiteX1" fmla="*/ 6921 w 8628"/>
                <a:gd name="connsiteY1" fmla="*/ 2 h 7683"/>
                <a:gd name="connsiteX2" fmla="*/ 8624 w 8628"/>
                <a:gd name="connsiteY2" fmla="*/ 1819 h 7683"/>
                <a:gd name="connsiteX3" fmla="*/ 0 w 8628"/>
                <a:gd name="connsiteY3" fmla="*/ 7683 h 7683"/>
              </a:gdLst>
              <a:ahLst/>
              <a:cxnLst>
                <a:cxn ang="0">
                  <a:pos x="connsiteX0" y="connsiteY0"/>
                </a:cxn>
                <a:cxn ang="0">
                  <a:pos x="connsiteX1" y="connsiteY1"/>
                </a:cxn>
                <a:cxn ang="0">
                  <a:pos x="connsiteX2" y="connsiteY2"/>
                </a:cxn>
                <a:cxn ang="0">
                  <a:pos x="connsiteX3" y="connsiteY3"/>
                </a:cxn>
              </a:cxnLst>
              <a:rect l="l" t="t" r="r" b="b"/>
              <a:pathLst>
                <a:path w="8628" h="7683">
                  <a:moveTo>
                    <a:pt x="0" y="7683"/>
                  </a:moveTo>
                  <a:cubicBezTo>
                    <a:pt x="932" y="2099"/>
                    <a:pt x="3469" y="425"/>
                    <a:pt x="6921" y="2"/>
                  </a:cubicBezTo>
                  <a:cubicBezTo>
                    <a:pt x="7435" y="-61"/>
                    <a:pt x="8715" y="1299"/>
                    <a:pt x="8624" y="1819"/>
                  </a:cubicBezTo>
                  <a:cubicBezTo>
                    <a:pt x="7761" y="6569"/>
                    <a:pt x="3783" y="6803"/>
                    <a:pt x="0" y="7683"/>
                  </a:cubicBezTo>
                  <a:close/>
                </a:path>
              </a:pathLst>
            </a:custGeom>
            <a:grpFill/>
            <a:ln w="5715" cap="flat">
              <a:noFill/>
              <a:prstDash val="solid"/>
              <a:miter/>
            </a:ln>
          </p:spPr>
          <p:txBody>
            <a:bodyPr rtlCol="0" anchor="ctr"/>
            <a:lstStyle/>
            <a:p>
              <a:endParaRPr lang="zh-CN" altLang="en-US"/>
            </a:p>
          </p:txBody>
        </p:sp>
        <p:sp>
          <p:nvSpPr>
            <p:cNvPr id="3061" name="任意多边形: 形状 3060">
              <a:extLst>
                <a:ext uri="{FF2B5EF4-FFF2-40B4-BE49-F238E27FC236}">
                  <a16:creationId xmlns:a16="http://schemas.microsoft.com/office/drawing/2014/main" id="{AF26EE1A-DAA5-6BA6-18D6-0E54FCD0630A}"/>
                </a:ext>
              </a:extLst>
            </p:cNvPr>
            <p:cNvSpPr/>
            <p:nvPr/>
          </p:nvSpPr>
          <p:spPr>
            <a:xfrm>
              <a:off x="5264354" y="4936205"/>
              <a:ext cx="6892" cy="9217"/>
            </a:xfrm>
            <a:custGeom>
              <a:avLst/>
              <a:gdLst>
                <a:gd name="connsiteX0" fmla="*/ 4570 w 6892"/>
                <a:gd name="connsiteY0" fmla="*/ 9218 h 9217"/>
                <a:gd name="connsiteX1" fmla="*/ 1273 w 6892"/>
                <a:gd name="connsiteY1" fmla="*/ 9218 h 9217"/>
                <a:gd name="connsiteX2" fmla="*/ 953 w 6892"/>
                <a:gd name="connsiteY2" fmla="*/ 6052 h 9217"/>
                <a:gd name="connsiteX3" fmla="*/ 1216 w 6892"/>
                <a:gd name="connsiteY3" fmla="*/ 354 h 9217"/>
                <a:gd name="connsiteX4" fmla="*/ 5513 w 6892"/>
                <a:gd name="connsiteY4" fmla="*/ 674 h 9217"/>
                <a:gd name="connsiteX5" fmla="*/ 5856 w 6892"/>
                <a:gd name="connsiteY5" fmla="*/ 6309 h 9217"/>
                <a:gd name="connsiteX6" fmla="*/ 4570 w 6892"/>
                <a:gd name="connsiteY6" fmla="*/ 9218 h 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92" h="9217">
                  <a:moveTo>
                    <a:pt x="4570" y="9218"/>
                  </a:moveTo>
                  <a:cubicBezTo>
                    <a:pt x="3473" y="9218"/>
                    <a:pt x="2370" y="9218"/>
                    <a:pt x="1273" y="9218"/>
                  </a:cubicBezTo>
                  <a:cubicBezTo>
                    <a:pt x="1158" y="8161"/>
                    <a:pt x="981" y="7109"/>
                    <a:pt x="953" y="6052"/>
                  </a:cubicBezTo>
                  <a:cubicBezTo>
                    <a:pt x="901" y="4109"/>
                    <a:pt x="-1328" y="1840"/>
                    <a:pt x="1216" y="354"/>
                  </a:cubicBezTo>
                  <a:cubicBezTo>
                    <a:pt x="2267" y="-258"/>
                    <a:pt x="4410" y="-29"/>
                    <a:pt x="5513" y="674"/>
                  </a:cubicBezTo>
                  <a:cubicBezTo>
                    <a:pt x="7845" y="2154"/>
                    <a:pt x="6696" y="4354"/>
                    <a:pt x="5856" y="6309"/>
                  </a:cubicBezTo>
                  <a:cubicBezTo>
                    <a:pt x="5439" y="7275"/>
                    <a:pt x="4999" y="8241"/>
                    <a:pt x="4570" y="9218"/>
                  </a:cubicBezTo>
                  <a:close/>
                </a:path>
              </a:pathLst>
            </a:custGeom>
            <a:grpFill/>
            <a:ln w="5715" cap="flat">
              <a:noFill/>
              <a:prstDash val="solid"/>
              <a:miter/>
            </a:ln>
          </p:spPr>
          <p:txBody>
            <a:bodyPr rtlCol="0" anchor="ctr"/>
            <a:lstStyle/>
            <a:p>
              <a:endParaRPr lang="zh-CN" altLang="en-US"/>
            </a:p>
          </p:txBody>
        </p:sp>
        <p:sp>
          <p:nvSpPr>
            <p:cNvPr id="3062" name="任意多边形: 形状 3061">
              <a:extLst>
                <a:ext uri="{FF2B5EF4-FFF2-40B4-BE49-F238E27FC236}">
                  <a16:creationId xmlns:a16="http://schemas.microsoft.com/office/drawing/2014/main" id="{427E1D87-CB58-DE1C-3C79-504211C419A6}"/>
                </a:ext>
              </a:extLst>
            </p:cNvPr>
            <p:cNvSpPr/>
            <p:nvPr/>
          </p:nvSpPr>
          <p:spPr>
            <a:xfrm>
              <a:off x="5188644" y="4987389"/>
              <a:ext cx="4333" cy="6128"/>
            </a:xfrm>
            <a:custGeom>
              <a:avLst/>
              <a:gdLst>
                <a:gd name="connsiteX0" fmla="*/ 4334 w 4333"/>
                <a:gd name="connsiteY0" fmla="*/ 2920 h 6128"/>
                <a:gd name="connsiteX1" fmla="*/ 1385 w 4333"/>
                <a:gd name="connsiteY1" fmla="*/ 6121 h 6128"/>
                <a:gd name="connsiteX2" fmla="*/ 368 w 4333"/>
                <a:gd name="connsiteY2" fmla="*/ 3566 h 6128"/>
                <a:gd name="connsiteX3" fmla="*/ 3282 w 4333"/>
                <a:gd name="connsiteY3" fmla="*/ 0 h 6128"/>
                <a:gd name="connsiteX4" fmla="*/ 4334 w 4333"/>
                <a:gd name="connsiteY4" fmla="*/ 2920 h 6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 h="6128">
                  <a:moveTo>
                    <a:pt x="4334" y="2920"/>
                  </a:moveTo>
                  <a:cubicBezTo>
                    <a:pt x="4071" y="4669"/>
                    <a:pt x="3374" y="6252"/>
                    <a:pt x="1385" y="6121"/>
                  </a:cubicBezTo>
                  <a:cubicBezTo>
                    <a:pt x="65" y="6029"/>
                    <a:pt x="-393" y="4732"/>
                    <a:pt x="368" y="3566"/>
                  </a:cubicBezTo>
                  <a:cubicBezTo>
                    <a:pt x="1196" y="2286"/>
                    <a:pt x="2299" y="1183"/>
                    <a:pt x="3282" y="0"/>
                  </a:cubicBezTo>
                  <a:cubicBezTo>
                    <a:pt x="3631" y="977"/>
                    <a:pt x="3985" y="1949"/>
                    <a:pt x="4334" y="2920"/>
                  </a:cubicBezTo>
                  <a:close/>
                </a:path>
              </a:pathLst>
            </a:custGeom>
            <a:grpFill/>
            <a:ln w="5715" cap="flat">
              <a:noFill/>
              <a:prstDash val="solid"/>
              <a:miter/>
            </a:ln>
          </p:spPr>
          <p:txBody>
            <a:bodyPr rtlCol="0" anchor="ctr"/>
            <a:lstStyle/>
            <a:p>
              <a:endParaRPr lang="zh-CN" altLang="en-US"/>
            </a:p>
          </p:txBody>
        </p:sp>
        <p:sp>
          <p:nvSpPr>
            <p:cNvPr id="3063" name="任意多边形: 形状 3062">
              <a:extLst>
                <a:ext uri="{FF2B5EF4-FFF2-40B4-BE49-F238E27FC236}">
                  <a16:creationId xmlns:a16="http://schemas.microsoft.com/office/drawing/2014/main" id="{0D0703EF-7758-C370-DBEC-B7F1E9CF32E6}"/>
                </a:ext>
              </a:extLst>
            </p:cNvPr>
            <p:cNvSpPr/>
            <p:nvPr/>
          </p:nvSpPr>
          <p:spPr>
            <a:xfrm>
              <a:off x="5236041" y="4955287"/>
              <a:ext cx="3291" cy="1425"/>
            </a:xfrm>
            <a:custGeom>
              <a:avLst/>
              <a:gdLst>
                <a:gd name="connsiteX0" fmla="*/ 0 w 3291"/>
                <a:gd name="connsiteY0" fmla="*/ 0 h 1425"/>
                <a:gd name="connsiteX1" fmla="*/ 3292 w 3291"/>
                <a:gd name="connsiteY1" fmla="*/ 0 h 1425"/>
                <a:gd name="connsiteX2" fmla="*/ 3280 w 3291"/>
                <a:gd name="connsiteY2" fmla="*/ 0 h 1425"/>
                <a:gd name="connsiteX3" fmla="*/ 0 w 3291"/>
                <a:gd name="connsiteY3" fmla="*/ 0 h 1425"/>
              </a:gdLst>
              <a:ahLst/>
              <a:cxnLst>
                <a:cxn ang="0">
                  <a:pos x="connsiteX0" y="connsiteY0"/>
                </a:cxn>
                <a:cxn ang="0">
                  <a:pos x="connsiteX1" y="connsiteY1"/>
                </a:cxn>
                <a:cxn ang="0">
                  <a:pos x="connsiteX2" y="connsiteY2"/>
                </a:cxn>
                <a:cxn ang="0">
                  <a:pos x="connsiteX3" y="connsiteY3"/>
                </a:cxn>
              </a:cxnLst>
              <a:rect l="l" t="t" r="r" b="b"/>
              <a:pathLst>
                <a:path w="3291" h="1425">
                  <a:moveTo>
                    <a:pt x="0" y="0"/>
                  </a:moveTo>
                  <a:cubicBezTo>
                    <a:pt x="1097" y="0"/>
                    <a:pt x="2195" y="0"/>
                    <a:pt x="3292" y="0"/>
                  </a:cubicBezTo>
                  <a:lnTo>
                    <a:pt x="3280" y="0"/>
                  </a:lnTo>
                  <a:cubicBezTo>
                    <a:pt x="2183" y="1892"/>
                    <a:pt x="1092" y="1909"/>
                    <a:pt x="0" y="0"/>
                  </a:cubicBezTo>
                  <a:close/>
                </a:path>
              </a:pathLst>
            </a:custGeom>
            <a:grpFill/>
            <a:ln w="5715" cap="flat">
              <a:noFill/>
              <a:prstDash val="solid"/>
              <a:miter/>
            </a:ln>
          </p:spPr>
          <p:txBody>
            <a:bodyPr rtlCol="0" anchor="ctr"/>
            <a:lstStyle/>
            <a:p>
              <a:endParaRPr lang="zh-CN" altLang="en-US"/>
            </a:p>
          </p:txBody>
        </p:sp>
        <p:sp>
          <p:nvSpPr>
            <p:cNvPr id="3064" name="任意多边形: 形状 3063">
              <a:extLst>
                <a:ext uri="{FF2B5EF4-FFF2-40B4-BE49-F238E27FC236}">
                  <a16:creationId xmlns:a16="http://schemas.microsoft.com/office/drawing/2014/main" id="{9FABB6B7-FF30-93D5-4CDB-9D4E3D156A39}"/>
                </a:ext>
              </a:extLst>
            </p:cNvPr>
            <p:cNvSpPr/>
            <p:nvPr/>
          </p:nvSpPr>
          <p:spPr>
            <a:xfrm>
              <a:off x="5239321" y="4951996"/>
              <a:ext cx="3303" cy="3291"/>
            </a:xfrm>
            <a:custGeom>
              <a:avLst/>
              <a:gdLst>
                <a:gd name="connsiteX0" fmla="*/ 11 w 3303"/>
                <a:gd name="connsiteY0" fmla="*/ 3292 h 3291"/>
                <a:gd name="connsiteX1" fmla="*/ 3303 w 3303"/>
                <a:gd name="connsiteY1" fmla="*/ 0 h 3291"/>
                <a:gd name="connsiteX2" fmla="*/ 3292 w 3303"/>
                <a:gd name="connsiteY2" fmla="*/ 0 h 3291"/>
                <a:gd name="connsiteX3" fmla="*/ 0 w 3303"/>
                <a:gd name="connsiteY3" fmla="*/ 3292 h 3291"/>
                <a:gd name="connsiteX4" fmla="*/ 11 w 3303"/>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3291">
                  <a:moveTo>
                    <a:pt x="11" y="3292"/>
                  </a:moveTo>
                  <a:cubicBezTo>
                    <a:pt x="1109" y="2194"/>
                    <a:pt x="2206" y="1097"/>
                    <a:pt x="3303" y="0"/>
                  </a:cubicBezTo>
                  <a:lnTo>
                    <a:pt x="3292" y="0"/>
                  </a:lnTo>
                  <a:cubicBezTo>
                    <a:pt x="2195" y="1097"/>
                    <a:pt x="1097" y="2194"/>
                    <a:pt x="0" y="3292"/>
                  </a:cubicBezTo>
                  <a:cubicBezTo>
                    <a:pt x="0" y="3292"/>
                    <a:pt x="11" y="3292"/>
                    <a:pt x="11" y="3292"/>
                  </a:cubicBezTo>
                  <a:close/>
                </a:path>
              </a:pathLst>
            </a:custGeom>
            <a:grpFill/>
            <a:ln w="5715" cap="flat">
              <a:noFill/>
              <a:prstDash val="solid"/>
              <a:miter/>
            </a:ln>
          </p:spPr>
          <p:txBody>
            <a:bodyPr rtlCol="0" anchor="ctr"/>
            <a:lstStyle/>
            <a:p>
              <a:endParaRPr lang="zh-CN" altLang="en-US"/>
            </a:p>
          </p:txBody>
        </p:sp>
        <p:sp>
          <p:nvSpPr>
            <p:cNvPr id="3065" name="任意多边形: 形状 3064">
              <a:extLst>
                <a:ext uri="{FF2B5EF4-FFF2-40B4-BE49-F238E27FC236}">
                  <a16:creationId xmlns:a16="http://schemas.microsoft.com/office/drawing/2014/main" id="{05E40D55-30D3-DD06-E69E-1972FCB55E5E}"/>
                </a:ext>
              </a:extLst>
            </p:cNvPr>
            <p:cNvSpPr/>
            <p:nvPr/>
          </p:nvSpPr>
          <p:spPr>
            <a:xfrm>
              <a:off x="5042011" y="5047381"/>
              <a:ext cx="13257" cy="12156"/>
            </a:xfrm>
            <a:custGeom>
              <a:avLst/>
              <a:gdLst>
                <a:gd name="connsiteX0" fmla="*/ 6578 w 13257"/>
                <a:gd name="connsiteY0" fmla="*/ 9 h 12156"/>
                <a:gd name="connsiteX1" fmla="*/ 13156 w 13257"/>
                <a:gd name="connsiteY1" fmla="*/ 3301 h 12156"/>
                <a:gd name="connsiteX2" fmla="*/ 0 w 13257"/>
                <a:gd name="connsiteY2" fmla="*/ 9879 h 12156"/>
                <a:gd name="connsiteX3" fmla="*/ 6578 w 13257"/>
                <a:gd name="connsiteY3" fmla="*/ 9 h 12156"/>
              </a:gdLst>
              <a:ahLst/>
              <a:cxnLst>
                <a:cxn ang="0">
                  <a:pos x="connsiteX0" y="connsiteY0"/>
                </a:cxn>
                <a:cxn ang="0">
                  <a:pos x="connsiteX1" y="connsiteY1"/>
                </a:cxn>
                <a:cxn ang="0">
                  <a:pos x="connsiteX2" y="connsiteY2"/>
                </a:cxn>
                <a:cxn ang="0">
                  <a:pos x="connsiteX3" y="connsiteY3"/>
                </a:cxn>
              </a:cxnLst>
              <a:rect l="l" t="t" r="r" b="b"/>
              <a:pathLst>
                <a:path w="13257" h="12156">
                  <a:moveTo>
                    <a:pt x="6578" y="9"/>
                  </a:moveTo>
                  <a:cubicBezTo>
                    <a:pt x="8772" y="1107"/>
                    <a:pt x="10961" y="2204"/>
                    <a:pt x="13156" y="3301"/>
                  </a:cubicBezTo>
                  <a:cubicBezTo>
                    <a:pt x="14247" y="16446"/>
                    <a:pt x="6309" y="11531"/>
                    <a:pt x="0" y="9879"/>
                  </a:cubicBezTo>
                  <a:cubicBezTo>
                    <a:pt x="314" y="5336"/>
                    <a:pt x="-955" y="-259"/>
                    <a:pt x="6578" y="9"/>
                  </a:cubicBezTo>
                  <a:close/>
                </a:path>
              </a:pathLst>
            </a:custGeom>
            <a:grpFill/>
            <a:ln w="5715" cap="flat">
              <a:noFill/>
              <a:prstDash val="solid"/>
              <a:miter/>
            </a:ln>
          </p:spPr>
          <p:txBody>
            <a:bodyPr rtlCol="0" anchor="ctr"/>
            <a:lstStyle/>
            <a:p>
              <a:endParaRPr lang="zh-CN" altLang="en-US"/>
            </a:p>
          </p:txBody>
        </p:sp>
        <p:sp>
          <p:nvSpPr>
            <p:cNvPr id="3066" name="任意多边形: 形状 3065">
              <a:extLst>
                <a:ext uri="{FF2B5EF4-FFF2-40B4-BE49-F238E27FC236}">
                  <a16:creationId xmlns:a16="http://schemas.microsoft.com/office/drawing/2014/main" id="{45277E09-A233-0C61-4638-6E30CC298F4F}"/>
                </a:ext>
              </a:extLst>
            </p:cNvPr>
            <p:cNvSpPr/>
            <p:nvPr/>
          </p:nvSpPr>
          <p:spPr>
            <a:xfrm>
              <a:off x="5039801" y="5044104"/>
              <a:ext cx="8787" cy="13155"/>
            </a:xfrm>
            <a:custGeom>
              <a:avLst/>
              <a:gdLst>
                <a:gd name="connsiteX0" fmla="*/ 8787 w 8787"/>
                <a:gd name="connsiteY0" fmla="*/ 3286 h 13155"/>
                <a:gd name="connsiteX1" fmla="*/ 2209 w 8787"/>
                <a:gd name="connsiteY1" fmla="*/ 13156 h 13155"/>
                <a:gd name="connsiteX2" fmla="*/ 8787 w 8787"/>
                <a:gd name="connsiteY2" fmla="*/ 0 h 13155"/>
                <a:gd name="connsiteX3" fmla="*/ 8787 w 8787"/>
                <a:gd name="connsiteY3" fmla="*/ 3286 h 13155"/>
              </a:gdLst>
              <a:ahLst/>
              <a:cxnLst>
                <a:cxn ang="0">
                  <a:pos x="connsiteX0" y="connsiteY0"/>
                </a:cxn>
                <a:cxn ang="0">
                  <a:pos x="connsiteX1" y="connsiteY1"/>
                </a:cxn>
                <a:cxn ang="0">
                  <a:pos x="connsiteX2" y="connsiteY2"/>
                </a:cxn>
                <a:cxn ang="0">
                  <a:pos x="connsiteX3" y="connsiteY3"/>
                </a:cxn>
              </a:cxnLst>
              <a:rect l="l" t="t" r="r" b="b"/>
              <a:pathLst>
                <a:path w="8787" h="13155">
                  <a:moveTo>
                    <a:pt x="8787" y="3286"/>
                  </a:moveTo>
                  <a:cubicBezTo>
                    <a:pt x="5101" y="5578"/>
                    <a:pt x="4169" y="9710"/>
                    <a:pt x="2209" y="13156"/>
                  </a:cubicBezTo>
                  <a:cubicBezTo>
                    <a:pt x="-3049" y="5047"/>
                    <a:pt x="1855" y="2012"/>
                    <a:pt x="8787" y="0"/>
                  </a:cubicBezTo>
                  <a:cubicBezTo>
                    <a:pt x="8787" y="1097"/>
                    <a:pt x="8787" y="2195"/>
                    <a:pt x="8787" y="3286"/>
                  </a:cubicBezTo>
                  <a:close/>
                </a:path>
              </a:pathLst>
            </a:custGeom>
            <a:grpFill/>
            <a:ln w="5715" cap="flat">
              <a:noFill/>
              <a:prstDash val="solid"/>
              <a:miter/>
            </a:ln>
          </p:spPr>
          <p:txBody>
            <a:bodyPr rtlCol="0" anchor="ctr"/>
            <a:lstStyle/>
            <a:p>
              <a:endParaRPr lang="zh-CN" altLang="en-US"/>
            </a:p>
          </p:txBody>
        </p:sp>
        <p:sp>
          <p:nvSpPr>
            <p:cNvPr id="3067" name="任意多边形: 形状 3066">
              <a:extLst>
                <a:ext uri="{FF2B5EF4-FFF2-40B4-BE49-F238E27FC236}">
                  <a16:creationId xmlns:a16="http://schemas.microsoft.com/office/drawing/2014/main" id="{074784E3-EC65-CD57-C148-B76E701709D6}"/>
                </a:ext>
              </a:extLst>
            </p:cNvPr>
            <p:cNvSpPr/>
            <p:nvPr/>
          </p:nvSpPr>
          <p:spPr>
            <a:xfrm>
              <a:off x="5093489" y="5040343"/>
              <a:ext cx="14386" cy="24855"/>
            </a:xfrm>
            <a:custGeom>
              <a:avLst/>
              <a:gdLst>
                <a:gd name="connsiteX0" fmla="*/ 14279 w 14386"/>
                <a:gd name="connsiteY0" fmla="*/ 7065 h 24855"/>
                <a:gd name="connsiteX1" fmla="*/ 3546 w 14386"/>
                <a:gd name="connsiteY1" fmla="*/ 24856 h 24855"/>
                <a:gd name="connsiteX2" fmla="*/ 1134 w 14386"/>
                <a:gd name="connsiteY2" fmla="*/ 3761 h 24855"/>
                <a:gd name="connsiteX3" fmla="*/ 1134 w 14386"/>
                <a:gd name="connsiteY3" fmla="*/ 3744 h 24855"/>
                <a:gd name="connsiteX4" fmla="*/ 10958 w 14386"/>
                <a:gd name="connsiteY4" fmla="*/ 533 h 24855"/>
                <a:gd name="connsiteX5" fmla="*/ 11027 w 14386"/>
                <a:gd name="connsiteY5" fmla="*/ 3750 h 24855"/>
                <a:gd name="connsiteX6" fmla="*/ 14284 w 14386"/>
                <a:gd name="connsiteY6" fmla="*/ 7059 h 24855"/>
                <a:gd name="connsiteX7" fmla="*/ 14279 w 14386"/>
                <a:gd name="connsiteY7" fmla="*/ 7065 h 2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86" h="24855">
                  <a:moveTo>
                    <a:pt x="14279" y="7065"/>
                  </a:moveTo>
                  <a:cubicBezTo>
                    <a:pt x="15210" y="15757"/>
                    <a:pt x="10004" y="20592"/>
                    <a:pt x="3546" y="24856"/>
                  </a:cubicBezTo>
                  <a:cubicBezTo>
                    <a:pt x="-3049" y="18192"/>
                    <a:pt x="1683" y="10694"/>
                    <a:pt x="1134" y="3761"/>
                  </a:cubicBezTo>
                  <a:lnTo>
                    <a:pt x="1134" y="3744"/>
                  </a:lnTo>
                  <a:cubicBezTo>
                    <a:pt x="6358" y="8636"/>
                    <a:pt x="6340" y="-2502"/>
                    <a:pt x="10958" y="533"/>
                  </a:cubicBezTo>
                  <a:cubicBezTo>
                    <a:pt x="10970" y="1607"/>
                    <a:pt x="10987" y="2676"/>
                    <a:pt x="11027" y="3750"/>
                  </a:cubicBezTo>
                  <a:cubicBezTo>
                    <a:pt x="12193" y="4773"/>
                    <a:pt x="13056" y="6099"/>
                    <a:pt x="14284" y="7059"/>
                  </a:cubicBezTo>
                  <a:lnTo>
                    <a:pt x="14279" y="7065"/>
                  </a:lnTo>
                  <a:close/>
                </a:path>
              </a:pathLst>
            </a:custGeom>
            <a:grpFill/>
            <a:ln w="5715" cap="flat">
              <a:noFill/>
              <a:prstDash val="solid"/>
              <a:miter/>
            </a:ln>
          </p:spPr>
          <p:txBody>
            <a:bodyPr rtlCol="0" anchor="ctr"/>
            <a:lstStyle/>
            <a:p>
              <a:endParaRPr lang="zh-CN" altLang="en-US"/>
            </a:p>
          </p:txBody>
        </p:sp>
        <p:sp>
          <p:nvSpPr>
            <p:cNvPr id="3068" name="任意多边形: 形状 3067">
              <a:extLst>
                <a:ext uri="{FF2B5EF4-FFF2-40B4-BE49-F238E27FC236}">
                  <a16:creationId xmlns:a16="http://schemas.microsoft.com/office/drawing/2014/main" id="{B8359E37-B399-16F8-A037-7466CE9DEAB4}"/>
                </a:ext>
              </a:extLst>
            </p:cNvPr>
            <p:cNvSpPr/>
            <p:nvPr/>
          </p:nvSpPr>
          <p:spPr>
            <a:xfrm>
              <a:off x="5094623" y="5025357"/>
              <a:ext cx="12291" cy="20115"/>
            </a:xfrm>
            <a:custGeom>
              <a:avLst/>
              <a:gdLst>
                <a:gd name="connsiteX0" fmla="*/ 9824 w 12291"/>
                <a:gd name="connsiteY0" fmla="*/ 15519 h 20115"/>
                <a:gd name="connsiteX1" fmla="*/ 0 w 12291"/>
                <a:gd name="connsiteY1" fmla="*/ 18730 h 20115"/>
                <a:gd name="connsiteX2" fmla="*/ 46 w 12291"/>
                <a:gd name="connsiteY2" fmla="*/ 8832 h 20115"/>
                <a:gd name="connsiteX3" fmla="*/ 4075 w 12291"/>
                <a:gd name="connsiteY3" fmla="*/ 7134 h 20115"/>
                <a:gd name="connsiteX4" fmla="*/ 34 w 12291"/>
                <a:gd name="connsiteY4" fmla="*/ 5620 h 20115"/>
                <a:gd name="connsiteX5" fmla="*/ 10561 w 12291"/>
                <a:gd name="connsiteY5" fmla="*/ 3934 h 20115"/>
                <a:gd name="connsiteX6" fmla="*/ 9824 w 12291"/>
                <a:gd name="connsiteY6" fmla="*/ 15519 h 2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91" h="20115">
                  <a:moveTo>
                    <a:pt x="9824" y="15519"/>
                  </a:moveTo>
                  <a:cubicBezTo>
                    <a:pt x="6864" y="17553"/>
                    <a:pt x="4863" y="22519"/>
                    <a:pt x="0" y="18730"/>
                  </a:cubicBezTo>
                  <a:cubicBezTo>
                    <a:pt x="17" y="15427"/>
                    <a:pt x="29" y="12130"/>
                    <a:pt x="46" y="8832"/>
                  </a:cubicBezTo>
                  <a:cubicBezTo>
                    <a:pt x="1091" y="7558"/>
                    <a:pt x="2623" y="7438"/>
                    <a:pt x="4075" y="7134"/>
                  </a:cubicBezTo>
                  <a:cubicBezTo>
                    <a:pt x="2537" y="7134"/>
                    <a:pt x="1103" y="6860"/>
                    <a:pt x="34" y="5620"/>
                  </a:cubicBezTo>
                  <a:cubicBezTo>
                    <a:pt x="2469" y="-1649"/>
                    <a:pt x="6155" y="-1489"/>
                    <a:pt x="10561" y="3934"/>
                  </a:cubicBezTo>
                  <a:cubicBezTo>
                    <a:pt x="13830" y="7952"/>
                    <a:pt x="11819" y="11764"/>
                    <a:pt x="9824" y="15519"/>
                  </a:cubicBezTo>
                  <a:close/>
                </a:path>
              </a:pathLst>
            </a:custGeom>
            <a:grpFill/>
            <a:ln w="5715" cap="flat">
              <a:noFill/>
              <a:prstDash val="solid"/>
              <a:miter/>
            </a:ln>
          </p:spPr>
          <p:txBody>
            <a:bodyPr rtlCol="0" anchor="ctr"/>
            <a:lstStyle/>
            <a:p>
              <a:endParaRPr lang="zh-CN" altLang="en-US"/>
            </a:p>
          </p:txBody>
        </p:sp>
        <p:sp>
          <p:nvSpPr>
            <p:cNvPr id="3069" name="任意多边形: 形状 3068">
              <a:extLst>
                <a:ext uri="{FF2B5EF4-FFF2-40B4-BE49-F238E27FC236}">
                  <a16:creationId xmlns:a16="http://schemas.microsoft.com/office/drawing/2014/main" id="{1BDF1220-5E9A-9A61-B926-FB3B52DBCD0C}"/>
                </a:ext>
              </a:extLst>
            </p:cNvPr>
            <p:cNvSpPr/>
            <p:nvPr/>
          </p:nvSpPr>
          <p:spPr>
            <a:xfrm>
              <a:off x="5094651" y="5030977"/>
              <a:ext cx="4046" cy="3211"/>
            </a:xfrm>
            <a:custGeom>
              <a:avLst/>
              <a:gdLst>
                <a:gd name="connsiteX0" fmla="*/ 6 w 4046"/>
                <a:gd name="connsiteY0" fmla="*/ 0 h 3211"/>
                <a:gd name="connsiteX1" fmla="*/ 4046 w 4046"/>
                <a:gd name="connsiteY1" fmla="*/ 1606 h 3211"/>
                <a:gd name="connsiteX2" fmla="*/ 17 w 4046"/>
                <a:gd name="connsiteY2" fmla="*/ 3212 h 3211"/>
                <a:gd name="connsiteX3" fmla="*/ 6 w 4046"/>
                <a:gd name="connsiteY3" fmla="*/ 0 h 3211"/>
              </a:gdLst>
              <a:ahLst/>
              <a:cxnLst>
                <a:cxn ang="0">
                  <a:pos x="connsiteX0" y="connsiteY0"/>
                </a:cxn>
                <a:cxn ang="0">
                  <a:pos x="connsiteX1" y="connsiteY1"/>
                </a:cxn>
                <a:cxn ang="0">
                  <a:pos x="connsiteX2" y="connsiteY2"/>
                </a:cxn>
                <a:cxn ang="0">
                  <a:pos x="connsiteX3" y="connsiteY3"/>
                </a:cxn>
              </a:cxnLst>
              <a:rect l="l" t="t" r="r" b="b"/>
              <a:pathLst>
                <a:path w="4046" h="3211">
                  <a:moveTo>
                    <a:pt x="6" y="0"/>
                  </a:moveTo>
                  <a:cubicBezTo>
                    <a:pt x="1583" y="109"/>
                    <a:pt x="4046" y="-91"/>
                    <a:pt x="4046" y="1606"/>
                  </a:cubicBezTo>
                  <a:cubicBezTo>
                    <a:pt x="4052" y="3315"/>
                    <a:pt x="1595" y="3121"/>
                    <a:pt x="17" y="3212"/>
                  </a:cubicBezTo>
                  <a:cubicBezTo>
                    <a:pt x="0" y="2138"/>
                    <a:pt x="-5" y="1069"/>
                    <a:pt x="6" y="0"/>
                  </a:cubicBezTo>
                  <a:close/>
                </a:path>
              </a:pathLst>
            </a:custGeom>
            <a:grpFill/>
            <a:ln w="5715" cap="flat">
              <a:noFill/>
              <a:prstDash val="solid"/>
              <a:miter/>
            </a:ln>
          </p:spPr>
          <p:txBody>
            <a:bodyPr rtlCol="0" anchor="ctr"/>
            <a:lstStyle/>
            <a:p>
              <a:endParaRPr lang="zh-CN" altLang="en-US"/>
            </a:p>
          </p:txBody>
        </p:sp>
        <p:sp>
          <p:nvSpPr>
            <p:cNvPr id="3070" name="任意多边形: 形状 3069">
              <a:extLst>
                <a:ext uri="{FF2B5EF4-FFF2-40B4-BE49-F238E27FC236}">
                  <a16:creationId xmlns:a16="http://schemas.microsoft.com/office/drawing/2014/main" id="{23840442-D645-41BA-F0F2-9E2B7A7162F0}"/>
                </a:ext>
              </a:extLst>
            </p:cNvPr>
            <p:cNvSpPr/>
            <p:nvPr/>
          </p:nvSpPr>
          <p:spPr>
            <a:xfrm>
              <a:off x="5104516" y="5044098"/>
              <a:ext cx="3257" cy="3308"/>
            </a:xfrm>
            <a:custGeom>
              <a:avLst/>
              <a:gdLst>
                <a:gd name="connsiteX0" fmla="*/ 3258 w 3257"/>
                <a:gd name="connsiteY0" fmla="*/ 3309 h 3308"/>
                <a:gd name="connsiteX1" fmla="*/ 0 w 3257"/>
                <a:gd name="connsiteY1" fmla="*/ 0 h 3308"/>
                <a:gd name="connsiteX2" fmla="*/ 3258 w 3257"/>
                <a:gd name="connsiteY2" fmla="*/ 3309 h 3308"/>
              </a:gdLst>
              <a:ahLst/>
              <a:cxnLst>
                <a:cxn ang="0">
                  <a:pos x="connsiteX0" y="connsiteY0"/>
                </a:cxn>
                <a:cxn ang="0">
                  <a:pos x="connsiteX1" y="connsiteY1"/>
                </a:cxn>
                <a:cxn ang="0">
                  <a:pos x="connsiteX2" y="connsiteY2"/>
                </a:cxn>
              </a:cxnLst>
              <a:rect l="l" t="t" r="r" b="b"/>
              <a:pathLst>
                <a:path w="3257" h="3308">
                  <a:moveTo>
                    <a:pt x="3258" y="3309"/>
                  </a:moveTo>
                  <a:cubicBezTo>
                    <a:pt x="2172" y="2206"/>
                    <a:pt x="1086" y="1103"/>
                    <a:pt x="0" y="0"/>
                  </a:cubicBezTo>
                  <a:cubicBezTo>
                    <a:pt x="1086" y="1103"/>
                    <a:pt x="2172" y="2206"/>
                    <a:pt x="3258" y="3309"/>
                  </a:cubicBezTo>
                  <a:close/>
                </a:path>
              </a:pathLst>
            </a:custGeom>
            <a:grpFill/>
            <a:ln w="5715" cap="flat">
              <a:noFill/>
              <a:prstDash val="solid"/>
              <a:miter/>
            </a:ln>
          </p:spPr>
          <p:txBody>
            <a:bodyPr rtlCol="0" anchor="ctr"/>
            <a:lstStyle/>
            <a:p>
              <a:endParaRPr lang="zh-CN" altLang="en-US"/>
            </a:p>
          </p:txBody>
        </p:sp>
        <p:sp>
          <p:nvSpPr>
            <p:cNvPr id="3071" name="任意多边形: 形状 3070">
              <a:extLst>
                <a:ext uri="{FF2B5EF4-FFF2-40B4-BE49-F238E27FC236}">
                  <a16:creationId xmlns:a16="http://schemas.microsoft.com/office/drawing/2014/main" id="{A08923DA-9982-035D-1C2F-63E7B9E33D77}"/>
                </a:ext>
              </a:extLst>
            </p:cNvPr>
            <p:cNvSpPr/>
            <p:nvPr/>
          </p:nvSpPr>
          <p:spPr>
            <a:xfrm>
              <a:off x="5025569" y="5083578"/>
              <a:ext cx="18547" cy="18495"/>
            </a:xfrm>
            <a:custGeom>
              <a:avLst/>
              <a:gdLst>
                <a:gd name="connsiteX0" fmla="*/ 13156 w 18547"/>
                <a:gd name="connsiteY0" fmla="*/ 0 h 18495"/>
                <a:gd name="connsiteX1" fmla="*/ 17356 w 18547"/>
                <a:gd name="connsiteY1" fmla="*/ 8538 h 18495"/>
                <a:gd name="connsiteX2" fmla="*/ 14385 w 18547"/>
                <a:gd name="connsiteY2" fmla="*/ 17385 h 18495"/>
                <a:gd name="connsiteX3" fmla="*/ 6195 w 18547"/>
                <a:gd name="connsiteY3" fmla="*/ 13842 h 18495"/>
                <a:gd name="connsiteX4" fmla="*/ 0 w 18547"/>
                <a:gd name="connsiteY4" fmla="*/ 9864 h 18495"/>
                <a:gd name="connsiteX5" fmla="*/ 13156 w 18547"/>
                <a:gd name="connsiteY5" fmla="*/ 0 h 18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47" h="18495">
                  <a:moveTo>
                    <a:pt x="13156" y="0"/>
                  </a:moveTo>
                  <a:cubicBezTo>
                    <a:pt x="14545" y="2852"/>
                    <a:pt x="15813" y="5772"/>
                    <a:pt x="17356" y="8538"/>
                  </a:cubicBezTo>
                  <a:cubicBezTo>
                    <a:pt x="19665" y="12682"/>
                    <a:pt x="18585" y="15288"/>
                    <a:pt x="14385" y="17385"/>
                  </a:cubicBezTo>
                  <a:cubicBezTo>
                    <a:pt x="9944" y="19602"/>
                    <a:pt x="7487" y="18539"/>
                    <a:pt x="6195" y="13842"/>
                  </a:cubicBezTo>
                  <a:cubicBezTo>
                    <a:pt x="5355" y="10784"/>
                    <a:pt x="2692" y="10218"/>
                    <a:pt x="0" y="9864"/>
                  </a:cubicBezTo>
                  <a:cubicBezTo>
                    <a:pt x="720" y="1686"/>
                    <a:pt x="10384" y="5440"/>
                    <a:pt x="13156" y="0"/>
                  </a:cubicBezTo>
                  <a:close/>
                </a:path>
              </a:pathLst>
            </a:custGeom>
            <a:grpFill/>
            <a:ln w="5715" cap="flat">
              <a:noFill/>
              <a:prstDash val="solid"/>
              <a:miter/>
            </a:ln>
          </p:spPr>
          <p:txBody>
            <a:bodyPr rtlCol="0" anchor="ctr"/>
            <a:lstStyle/>
            <a:p>
              <a:endParaRPr lang="zh-CN" altLang="en-US"/>
            </a:p>
          </p:txBody>
        </p:sp>
        <p:sp>
          <p:nvSpPr>
            <p:cNvPr id="3072" name="任意多边形: 形状 3071">
              <a:extLst>
                <a:ext uri="{FF2B5EF4-FFF2-40B4-BE49-F238E27FC236}">
                  <a16:creationId xmlns:a16="http://schemas.microsoft.com/office/drawing/2014/main" id="{BC6E89F6-77ED-527D-69D8-E4148C440F10}"/>
                </a:ext>
              </a:extLst>
            </p:cNvPr>
            <p:cNvSpPr/>
            <p:nvPr/>
          </p:nvSpPr>
          <p:spPr>
            <a:xfrm>
              <a:off x="5032173" y="5053848"/>
              <a:ext cx="9838" cy="26437"/>
            </a:xfrm>
            <a:custGeom>
              <a:avLst/>
              <a:gdLst>
                <a:gd name="connsiteX0" fmla="*/ 9838 w 9838"/>
                <a:gd name="connsiteY0" fmla="*/ 6704 h 26437"/>
                <a:gd name="connsiteX1" fmla="*/ 6552 w 9838"/>
                <a:gd name="connsiteY1" fmla="*/ 26438 h 26437"/>
                <a:gd name="connsiteX2" fmla="*/ 1443 w 9838"/>
                <a:gd name="connsiteY2" fmla="*/ 23717 h 26437"/>
                <a:gd name="connsiteX3" fmla="*/ 523 w 9838"/>
                <a:gd name="connsiteY3" fmla="*/ 0 h 26437"/>
                <a:gd name="connsiteX4" fmla="*/ 9838 w 9838"/>
                <a:gd name="connsiteY4" fmla="*/ 6704 h 26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8" h="26437">
                  <a:moveTo>
                    <a:pt x="9838" y="6704"/>
                  </a:moveTo>
                  <a:cubicBezTo>
                    <a:pt x="5935" y="12813"/>
                    <a:pt x="6478" y="19666"/>
                    <a:pt x="6552" y="26438"/>
                  </a:cubicBezTo>
                  <a:cubicBezTo>
                    <a:pt x="4437" y="26146"/>
                    <a:pt x="951" y="25392"/>
                    <a:pt x="1443" y="23717"/>
                  </a:cubicBezTo>
                  <a:cubicBezTo>
                    <a:pt x="3774" y="15750"/>
                    <a:pt x="-1643" y="8224"/>
                    <a:pt x="523" y="0"/>
                  </a:cubicBezTo>
                  <a:cubicBezTo>
                    <a:pt x="4334" y="1635"/>
                    <a:pt x="4712" y="7647"/>
                    <a:pt x="9838" y="6704"/>
                  </a:cubicBezTo>
                  <a:close/>
                </a:path>
              </a:pathLst>
            </a:custGeom>
            <a:grpFill/>
            <a:ln w="5715" cap="flat">
              <a:noFill/>
              <a:prstDash val="solid"/>
              <a:miter/>
            </a:ln>
          </p:spPr>
          <p:txBody>
            <a:bodyPr rtlCol="0" anchor="ctr"/>
            <a:lstStyle/>
            <a:p>
              <a:endParaRPr lang="zh-CN" altLang="en-US"/>
            </a:p>
          </p:txBody>
        </p:sp>
        <p:sp>
          <p:nvSpPr>
            <p:cNvPr id="3073" name="任意多边形: 形状 3072">
              <a:extLst>
                <a:ext uri="{FF2B5EF4-FFF2-40B4-BE49-F238E27FC236}">
                  <a16:creationId xmlns:a16="http://schemas.microsoft.com/office/drawing/2014/main" id="{88DFCB48-57A9-4DC5-0526-6C3F7F50EE43}"/>
                </a:ext>
              </a:extLst>
            </p:cNvPr>
            <p:cNvSpPr/>
            <p:nvPr/>
          </p:nvSpPr>
          <p:spPr>
            <a:xfrm>
              <a:off x="5042011" y="5050682"/>
              <a:ext cx="16226" cy="11390"/>
            </a:xfrm>
            <a:custGeom>
              <a:avLst/>
              <a:gdLst>
                <a:gd name="connsiteX0" fmla="*/ 0 w 16226"/>
                <a:gd name="connsiteY0" fmla="*/ 6578 h 11390"/>
                <a:gd name="connsiteX1" fmla="*/ 13156 w 16226"/>
                <a:gd name="connsiteY1" fmla="*/ 0 h 11390"/>
                <a:gd name="connsiteX2" fmla="*/ 12070 w 16226"/>
                <a:gd name="connsiteY2" fmla="*/ 9527 h 11390"/>
                <a:gd name="connsiteX3" fmla="*/ 6 w 16226"/>
                <a:gd name="connsiteY3" fmla="*/ 9870 h 11390"/>
                <a:gd name="connsiteX4" fmla="*/ 0 w 16226"/>
                <a:gd name="connsiteY4" fmla="*/ 6578 h 11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26" h="11390">
                  <a:moveTo>
                    <a:pt x="0" y="6578"/>
                  </a:moveTo>
                  <a:cubicBezTo>
                    <a:pt x="5183" y="5978"/>
                    <a:pt x="12070" y="8795"/>
                    <a:pt x="13156" y="0"/>
                  </a:cubicBezTo>
                  <a:cubicBezTo>
                    <a:pt x="17208" y="3686"/>
                    <a:pt x="17642" y="7184"/>
                    <a:pt x="12070" y="9527"/>
                  </a:cubicBezTo>
                  <a:cubicBezTo>
                    <a:pt x="8230" y="11144"/>
                    <a:pt x="4098" y="12590"/>
                    <a:pt x="6" y="9870"/>
                  </a:cubicBezTo>
                  <a:cubicBezTo>
                    <a:pt x="0" y="8773"/>
                    <a:pt x="0" y="7675"/>
                    <a:pt x="0" y="6578"/>
                  </a:cubicBezTo>
                  <a:close/>
                </a:path>
              </a:pathLst>
            </a:custGeom>
            <a:grpFill/>
            <a:ln w="5715" cap="flat">
              <a:noFill/>
              <a:prstDash val="solid"/>
              <a:miter/>
            </a:ln>
          </p:spPr>
          <p:txBody>
            <a:bodyPr rtlCol="0" anchor="ctr"/>
            <a:lstStyle/>
            <a:p>
              <a:endParaRPr lang="zh-CN" altLang="en-US"/>
            </a:p>
          </p:txBody>
        </p:sp>
        <p:sp>
          <p:nvSpPr>
            <p:cNvPr id="3074" name="任意多边形: 形状 3073">
              <a:extLst>
                <a:ext uri="{FF2B5EF4-FFF2-40B4-BE49-F238E27FC236}">
                  <a16:creationId xmlns:a16="http://schemas.microsoft.com/office/drawing/2014/main" id="{B8F11FF3-D233-38C8-3E25-BE449DAA3032}"/>
                </a:ext>
              </a:extLst>
            </p:cNvPr>
            <p:cNvSpPr/>
            <p:nvPr/>
          </p:nvSpPr>
          <p:spPr>
            <a:xfrm>
              <a:off x="5038725" y="5080286"/>
              <a:ext cx="3286" cy="3291"/>
            </a:xfrm>
            <a:custGeom>
              <a:avLst/>
              <a:gdLst>
                <a:gd name="connsiteX0" fmla="*/ 0 w 3286"/>
                <a:gd name="connsiteY0" fmla="*/ 0 h 3291"/>
                <a:gd name="connsiteX1" fmla="*/ 3286 w 3286"/>
                <a:gd name="connsiteY1" fmla="*/ 0 h 3291"/>
                <a:gd name="connsiteX2" fmla="*/ 0 w 3286"/>
                <a:gd name="connsiteY2" fmla="*/ 3292 h 3291"/>
                <a:gd name="connsiteX3" fmla="*/ 0 w 3286"/>
                <a:gd name="connsiteY3" fmla="*/ 0 h 3291"/>
              </a:gdLst>
              <a:ahLst/>
              <a:cxnLst>
                <a:cxn ang="0">
                  <a:pos x="connsiteX0" y="connsiteY0"/>
                </a:cxn>
                <a:cxn ang="0">
                  <a:pos x="connsiteX1" y="connsiteY1"/>
                </a:cxn>
                <a:cxn ang="0">
                  <a:pos x="connsiteX2" y="connsiteY2"/>
                </a:cxn>
                <a:cxn ang="0">
                  <a:pos x="connsiteX3" y="connsiteY3"/>
                </a:cxn>
              </a:cxnLst>
              <a:rect l="l" t="t" r="r" b="b"/>
              <a:pathLst>
                <a:path w="3286" h="3291">
                  <a:moveTo>
                    <a:pt x="0" y="0"/>
                  </a:moveTo>
                  <a:cubicBezTo>
                    <a:pt x="1097" y="0"/>
                    <a:pt x="2195" y="0"/>
                    <a:pt x="3286" y="0"/>
                  </a:cubicBezTo>
                  <a:cubicBezTo>
                    <a:pt x="2189" y="1097"/>
                    <a:pt x="1092" y="2194"/>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3075" name="任意多边形: 形状 3074">
              <a:extLst>
                <a:ext uri="{FF2B5EF4-FFF2-40B4-BE49-F238E27FC236}">
                  <a16:creationId xmlns:a16="http://schemas.microsoft.com/office/drawing/2014/main" id="{1B752E34-21BA-86F0-C261-017764CDE6EB}"/>
                </a:ext>
              </a:extLst>
            </p:cNvPr>
            <p:cNvSpPr/>
            <p:nvPr/>
          </p:nvSpPr>
          <p:spPr>
            <a:xfrm>
              <a:off x="5051875" y="5062988"/>
              <a:ext cx="26311" cy="74893"/>
            </a:xfrm>
            <a:custGeom>
              <a:avLst/>
              <a:gdLst>
                <a:gd name="connsiteX0" fmla="*/ 26312 w 26311"/>
                <a:gd name="connsiteY0" fmla="*/ 30425 h 74893"/>
                <a:gd name="connsiteX1" fmla="*/ 23683 w 26311"/>
                <a:gd name="connsiteY1" fmla="*/ 36095 h 74893"/>
                <a:gd name="connsiteX2" fmla="*/ 18882 w 26311"/>
                <a:gd name="connsiteY2" fmla="*/ 52617 h 74893"/>
                <a:gd name="connsiteX3" fmla="*/ 11619 w 26311"/>
                <a:gd name="connsiteY3" fmla="*/ 74894 h 74893"/>
                <a:gd name="connsiteX4" fmla="*/ 8150 w 26311"/>
                <a:gd name="connsiteY4" fmla="*/ 59886 h 74893"/>
                <a:gd name="connsiteX5" fmla="*/ 0 w 26311"/>
                <a:gd name="connsiteY5" fmla="*/ 33740 h 74893"/>
                <a:gd name="connsiteX6" fmla="*/ 3286 w 26311"/>
                <a:gd name="connsiteY6" fmla="*/ 27162 h 74893"/>
                <a:gd name="connsiteX7" fmla="*/ 560 w 26311"/>
                <a:gd name="connsiteY7" fmla="*/ 25402 h 74893"/>
                <a:gd name="connsiteX8" fmla="*/ 0 w 26311"/>
                <a:gd name="connsiteY8" fmla="*/ 23876 h 74893"/>
                <a:gd name="connsiteX9" fmla="*/ 1435 w 26311"/>
                <a:gd name="connsiteY9" fmla="*/ 19544 h 74893"/>
                <a:gd name="connsiteX10" fmla="*/ 16465 w 26311"/>
                <a:gd name="connsiteY10" fmla="*/ 896 h 74893"/>
                <a:gd name="connsiteX11" fmla="*/ 19728 w 26311"/>
                <a:gd name="connsiteY11" fmla="*/ 879 h 74893"/>
                <a:gd name="connsiteX12" fmla="*/ 19763 w 26311"/>
                <a:gd name="connsiteY12" fmla="*/ 4171 h 74893"/>
                <a:gd name="connsiteX13" fmla="*/ 12602 w 26311"/>
                <a:gd name="connsiteY13" fmla="*/ 22030 h 74893"/>
                <a:gd name="connsiteX14" fmla="*/ 9893 w 26311"/>
                <a:gd name="connsiteY14" fmla="*/ 23447 h 74893"/>
                <a:gd name="connsiteX15" fmla="*/ 13110 w 26311"/>
                <a:gd name="connsiteY15" fmla="*/ 21870 h 74893"/>
                <a:gd name="connsiteX16" fmla="*/ 26312 w 26311"/>
                <a:gd name="connsiteY16" fmla="*/ 30425 h 74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311" h="74893">
                  <a:moveTo>
                    <a:pt x="26312" y="30425"/>
                  </a:moveTo>
                  <a:cubicBezTo>
                    <a:pt x="25466" y="32363"/>
                    <a:pt x="25163" y="35180"/>
                    <a:pt x="23683" y="36095"/>
                  </a:cubicBezTo>
                  <a:cubicBezTo>
                    <a:pt x="16865" y="40312"/>
                    <a:pt x="16282" y="45021"/>
                    <a:pt x="18882" y="52617"/>
                  </a:cubicBezTo>
                  <a:cubicBezTo>
                    <a:pt x="21574" y="60492"/>
                    <a:pt x="19014" y="68584"/>
                    <a:pt x="11619" y="74894"/>
                  </a:cubicBezTo>
                  <a:cubicBezTo>
                    <a:pt x="13847" y="68801"/>
                    <a:pt x="6915" y="65841"/>
                    <a:pt x="8150" y="59886"/>
                  </a:cubicBezTo>
                  <a:cubicBezTo>
                    <a:pt x="10653" y="47804"/>
                    <a:pt x="9053" y="43964"/>
                    <a:pt x="0" y="33740"/>
                  </a:cubicBezTo>
                  <a:cubicBezTo>
                    <a:pt x="5829" y="33911"/>
                    <a:pt x="4972" y="30745"/>
                    <a:pt x="3286" y="27162"/>
                  </a:cubicBezTo>
                  <a:cubicBezTo>
                    <a:pt x="2452" y="26459"/>
                    <a:pt x="1543" y="25871"/>
                    <a:pt x="560" y="25402"/>
                  </a:cubicBezTo>
                  <a:cubicBezTo>
                    <a:pt x="554" y="25402"/>
                    <a:pt x="0" y="23876"/>
                    <a:pt x="0" y="23876"/>
                  </a:cubicBezTo>
                  <a:cubicBezTo>
                    <a:pt x="469" y="22373"/>
                    <a:pt x="674" y="19715"/>
                    <a:pt x="1435" y="19544"/>
                  </a:cubicBezTo>
                  <a:cubicBezTo>
                    <a:pt x="11527" y="17309"/>
                    <a:pt x="13327" y="8594"/>
                    <a:pt x="16465" y="896"/>
                  </a:cubicBezTo>
                  <a:cubicBezTo>
                    <a:pt x="17545" y="-293"/>
                    <a:pt x="18637" y="-299"/>
                    <a:pt x="19728" y="879"/>
                  </a:cubicBezTo>
                  <a:cubicBezTo>
                    <a:pt x="19740" y="1976"/>
                    <a:pt x="19751" y="3073"/>
                    <a:pt x="19763" y="4171"/>
                  </a:cubicBezTo>
                  <a:cubicBezTo>
                    <a:pt x="22746" y="12303"/>
                    <a:pt x="21591" y="18761"/>
                    <a:pt x="12602" y="22030"/>
                  </a:cubicBezTo>
                  <a:cubicBezTo>
                    <a:pt x="12156" y="23316"/>
                    <a:pt x="10538" y="22447"/>
                    <a:pt x="9893" y="23447"/>
                  </a:cubicBezTo>
                  <a:cubicBezTo>
                    <a:pt x="11510" y="24053"/>
                    <a:pt x="11744" y="21841"/>
                    <a:pt x="13110" y="21870"/>
                  </a:cubicBezTo>
                  <a:cubicBezTo>
                    <a:pt x="23094" y="16155"/>
                    <a:pt x="21677" y="27945"/>
                    <a:pt x="26312" y="30425"/>
                  </a:cubicBezTo>
                  <a:close/>
                </a:path>
              </a:pathLst>
            </a:custGeom>
            <a:grpFill/>
            <a:ln w="5715" cap="flat">
              <a:noFill/>
              <a:prstDash val="solid"/>
              <a:miter/>
            </a:ln>
          </p:spPr>
          <p:txBody>
            <a:bodyPr rtlCol="0" anchor="ctr"/>
            <a:lstStyle/>
            <a:p>
              <a:endParaRPr lang="zh-CN" altLang="en-US"/>
            </a:p>
          </p:txBody>
        </p:sp>
        <p:sp>
          <p:nvSpPr>
            <p:cNvPr id="3076" name="任意多边形: 形状 3075">
              <a:extLst>
                <a:ext uri="{FF2B5EF4-FFF2-40B4-BE49-F238E27FC236}">
                  <a16:creationId xmlns:a16="http://schemas.microsoft.com/office/drawing/2014/main" id="{44548072-3B2E-B199-882C-2A73043BB854}"/>
                </a:ext>
              </a:extLst>
            </p:cNvPr>
            <p:cNvSpPr/>
            <p:nvPr/>
          </p:nvSpPr>
          <p:spPr>
            <a:xfrm>
              <a:off x="5144963" y="5071538"/>
              <a:ext cx="38883" cy="25196"/>
            </a:xfrm>
            <a:custGeom>
              <a:avLst/>
              <a:gdLst>
                <a:gd name="connsiteX0" fmla="*/ 2266 w 38883"/>
                <a:gd name="connsiteY0" fmla="*/ 5445 h 25196"/>
                <a:gd name="connsiteX1" fmla="*/ 5569 w 38883"/>
                <a:gd name="connsiteY1" fmla="*/ 2233 h 25196"/>
                <a:gd name="connsiteX2" fmla="*/ 19165 w 38883"/>
                <a:gd name="connsiteY2" fmla="*/ 496 h 25196"/>
                <a:gd name="connsiteX3" fmla="*/ 20291 w 38883"/>
                <a:gd name="connsiteY3" fmla="*/ 8965 h 25196"/>
                <a:gd name="connsiteX4" fmla="*/ 29624 w 38883"/>
                <a:gd name="connsiteY4" fmla="*/ 3542 h 25196"/>
                <a:gd name="connsiteX5" fmla="*/ 38328 w 38883"/>
                <a:gd name="connsiteY5" fmla="*/ 6017 h 25196"/>
                <a:gd name="connsiteX6" fmla="*/ 34510 w 38883"/>
                <a:gd name="connsiteY6" fmla="*/ 11503 h 25196"/>
                <a:gd name="connsiteX7" fmla="*/ 27595 w 38883"/>
                <a:gd name="connsiteY7" fmla="*/ 23024 h 25196"/>
                <a:gd name="connsiteX8" fmla="*/ 27006 w 38883"/>
                <a:gd name="connsiteY8" fmla="*/ 14652 h 25196"/>
                <a:gd name="connsiteX9" fmla="*/ 8867 w 38883"/>
                <a:gd name="connsiteY9" fmla="*/ 25196 h 25196"/>
                <a:gd name="connsiteX10" fmla="*/ 8850 w 38883"/>
                <a:gd name="connsiteY10" fmla="*/ 25196 h 25196"/>
                <a:gd name="connsiteX11" fmla="*/ 837 w 38883"/>
                <a:gd name="connsiteY11" fmla="*/ 10497 h 25196"/>
                <a:gd name="connsiteX12" fmla="*/ 2266 w 38883"/>
                <a:gd name="connsiteY12" fmla="*/ 5445 h 2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883" h="25196">
                  <a:moveTo>
                    <a:pt x="2266" y="5445"/>
                  </a:moveTo>
                  <a:cubicBezTo>
                    <a:pt x="3369" y="4376"/>
                    <a:pt x="4466" y="3308"/>
                    <a:pt x="5569" y="2233"/>
                  </a:cubicBezTo>
                  <a:cubicBezTo>
                    <a:pt x="12325" y="17138"/>
                    <a:pt x="13759" y="-3373"/>
                    <a:pt x="19165" y="496"/>
                  </a:cubicBezTo>
                  <a:cubicBezTo>
                    <a:pt x="21777" y="2736"/>
                    <a:pt x="16737" y="6548"/>
                    <a:pt x="20291" y="8965"/>
                  </a:cubicBezTo>
                  <a:cubicBezTo>
                    <a:pt x="23377" y="7148"/>
                    <a:pt x="26383" y="5102"/>
                    <a:pt x="29624" y="3542"/>
                  </a:cubicBezTo>
                  <a:cubicBezTo>
                    <a:pt x="33064" y="1884"/>
                    <a:pt x="36665" y="3622"/>
                    <a:pt x="38328" y="6017"/>
                  </a:cubicBezTo>
                  <a:cubicBezTo>
                    <a:pt x="40580" y="9257"/>
                    <a:pt x="35316" y="9257"/>
                    <a:pt x="34510" y="11503"/>
                  </a:cubicBezTo>
                  <a:cubicBezTo>
                    <a:pt x="32973" y="15789"/>
                    <a:pt x="33939" y="21544"/>
                    <a:pt x="27595" y="23024"/>
                  </a:cubicBezTo>
                  <a:cubicBezTo>
                    <a:pt x="23703" y="20498"/>
                    <a:pt x="29395" y="17281"/>
                    <a:pt x="27006" y="14652"/>
                  </a:cubicBezTo>
                  <a:cubicBezTo>
                    <a:pt x="18011" y="13023"/>
                    <a:pt x="13610" y="19412"/>
                    <a:pt x="8867" y="25196"/>
                  </a:cubicBezTo>
                  <a:lnTo>
                    <a:pt x="8850" y="25196"/>
                  </a:lnTo>
                  <a:cubicBezTo>
                    <a:pt x="5787" y="20544"/>
                    <a:pt x="5889" y="14275"/>
                    <a:pt x="837" y="10497"/>
                  </a:cubicBezTo>
                  <a:cubicBezTo>
                    <a:pt x="-934" y="9177"/>
                    <a:pt x="374" y="6765"/>
                    <a:pt x="2266" y="5445"/>
                  </a:cubicBezTo>
                  <a:close/>
                </a:path>
              </a:pathLst>
            </a:custGeom>
            <a:grpFill/>
            <a:ln w="5715" cap="flat">
              <a:noFill/>
              <a:prstDash val="solid"/>
              <a:miter/>
            </a:ln>
          </p:spPr>
          <p:txBody>
            <a:bodyPr rtlCol="0" anchor="ctr"/>
            <a:lstStyle/>
            <a:p>
              <a:endParaRPr lang="zh-CN" altLang="en-US"/>
            </a:p>
          </p:txBody>
        </p:sp>
        <p:sp>
          <p:nvSpPr>
            <p:cNvPr id="3077" name="任意多边形: 形状 3076">
              <a:extLst>
                <a:ext uri="{FF2B5EF4-FFF2-40B4-BE49-F238E27FC236}">
                  <a16:creationId xmlns:a16="http://schemas.microsoft.com/office/drawing/2014/main" id="{8012F73D-6FA4-0E11-DD9C-475E02FEF1E7}"/>
                </a:ext>
              </a:extLst>
            </p:cNvPr>
            <p:cNvSpPr/>
            <p:nvPr/>
          </p:nvSpPr>
          <p:spPr>
            <a:xfrm>
              <a:off x="5055742" y="5148492"/>
              <a:ext cx="35577" cy="40442"/>
            </a:xfrm>
            <a:custGeom>
              <a:avLst/>
              <a:gdLst>
                <a:gd name="connsiteX0" fmla="*/ 19102 w 35577"/>
                <a:gd name="connsiteY0" fmla="*/ 30515 h 40442"/>
                <a:gd name="connsiteX1" fmla="*/ 6043 w 35577"/>
                <a:gd name="connsiteY1" fmla="*/ 40442 h 40442"/>
                <a:gd name="connsiteX2" fmla="*/ 15518 w 35577"/>
                <a:gd name="connsiteY2" fmla="*/ 9884 h 40442"/>
                <a:gd name="connsiteX3" fmla="*/ 35578 w 35577"/>
                <a:gd name="connsiteY3" fmla="*/ 866 h 40442"/>
                <a:gd name="connsiteX4" fmla="*/ 27657 w 35577"/>
                <a:gd name="connsiteY4" fmla="*/ 7484 h 40442"/>
                <a:gd name="connsiteX5" fmla="*/ 22456 w 35577"/>
                <a:gd name="connsiteY5" fmla="*/ 14050 h 40442"/>
                <a:gd name="connsiteX6" fmla="*/ 18501 w 35577"/>
                <a:gd name="connsiteY6" fmla="*/ 20600 h 40442"/>
                <a:gd name="connsiteX7" fmla="*/ 19102 w 35577"/>
                <a:gd name="connsiteY7" fmla="*/ 30515 h 40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77" h="40442">
                  <a:moveTo>
                    <a:pt x="19102" y="30515"/>
                  </a:moveTo>
                  <a:cubicBezTo>
                    <a:pt x="16284" y="35847"/>
                    <a:pt x="12638" y="40088"/>
                    <a:pt x="6043" y="40442"/>
                  </a:cubicBezTo>
                  <a:cubicBezTo>
                    <a:pt x="-3416" y="22091"/>
                    <a:pt x="-2850" y="21183"/>
                    <a:pt x="15518" y="9884"/>
                  </a:cubicBezTo>
                  <a:cubicBezTo>
                    <a:pt x="21925" y="5941"/>
                    <a:pt x="25851" y="-2763"/>
                    <a:pt x="35578" y="866"/>
                  </a:cubicBezTo>
                  <a:cubicBezTo>
                    <a:pt x="34023" y="4375"/>
                    <a:pt x="31480" y="6758"/>
                    <a:pt x="27657" y="7484"/>
                  </a:cubicBezTo>
                  <a:cubicBezTo>
                    <a:pt x="23959" y="8187"/>
                    <a:pt x="22696" y="10684"/>
                    <a:pt x="22456" y="14050"/>
                  </a:cubicBezTo>
                  <a:cubicBezTo>
                    <a:pt x="20399" y="15816"/>
                    <a:pt x="21262" y="19657"/>
                    <a:pt x="18501" y="20600"/>
                  </a:cubicBezTo>
                  <a:cubicBezTo>
                    <a:pt x="6243" y="24783"/>
                    <a:pt x="16884" y="27349"/>
                    <a:pt x="19102" y="30515"/>
                  </a:cubicBezTo>
                  <a:close/>
                </a:path>
              </a:pathLst>
            </a:custGeom>
            <a:grpFill/>
            <a:ln w="5715" cap="flat">
              <a:noFill/>
              <a:prstDash val="solid"/>
              <a:miter/>
            </a:ln>
          </p:spPr>
          <p:txBody>
            <a:bodyPr rtlCol="0" anchor="ctr"/>
            <a:lstStyle/>
            <a:p>
              <a:endParaRPr lang="zh-CN" altLang="en-US"/>
            </a:p>
          </p:txBody>
        </p:sp>
        <p:sp>
          <p:nvSpPr>
            <p:cNvPr id="3078" name="任意多边形: 形状 3077">
              <a:extLst>
                <a:ext uri="{FF2B5EF4-FFF2-40B4-BE49-F238E27FC236}">
                  <a16:creationId xmlns:a16="http://schemas.microsoft.com/office/drawing/2014/main" id="{EC70ED7D-1F80-E0DE-5753-07CF54F8E99E}"/>
                </a:ext>
              </a:extLst>
            </p:cNvPr>
            <p:cNvSpPr/>
            <p:nvPr/>
          </p:nvSpPr>
          <p:spPr>
            <a:xfrm>
              <a:off x="5061739" y="5064055"/>
              <a:ext cx="30459" cy="30545"/>
            </a:xfrm>
            <a:custGeom>
              <a:avLst/>
              <a:gdLst>
                <a:gd name="connsiteX0" fmla="*/ 23 w 30459"/>
                <a:gd name="connsiteY0" fmla="*/ 22826 h 30545"/>
                <a:gd name="connsiteX1" fmla="*/ 9910 w 30459"/>
                <a:gd name="connsiteY1" fmla="*/ 3109 h 30545"/>
                <a:gd name="connsiteX2" fmla="*/ 15333 w 30459"/>
                <a:gd name="connsiteY2" fmla="*/ 3183 h 30545"/>
                <a:gd name="connsiteX3" fmla="*/ 15533 w 30459"/>
                <a:gd name="connsiteY3" fmla="*/ 14425 h 30545"/>
                <a:gd name="connsiteX4" fmla="*/ 27289 w 30459"/>
                <a:gd name="connsiteY4" fmla="*/ 0 h 30545"/>
                <a:gd name="connsiteX5" fmla="*/ 22768 w 30459"/>
                <a:gd name="connsiteY5" fmla="*/ 16968 h 30545"/>
                <a:gd name="connsiteX6" fmla="*/ 18179 w 30459"/>
                <a:gd name="connsiteY6" fmla="*/ 23180 h 30545"/>
                <a:gd name="connsiteX7" fmla="*/ 16453 w 30459"/>
                <a:gd name="connsiteY7" fmla="*/ 29364 h 30545"/>
                <a:gd name="connsiteX8" fmla="*/ 10344 w 30459"/>
                <a:gd name="connsiteY8" fmla="*/ 28467 h 30545"/>
                <a:gd name="connsiteX9" fmla="*/ 0 w 30459"/>
                <a:gd name="connsiteY9" fmla="*/ 22803 h 30545"/>
                <a:gd name="connsiteX10" fmla="*/ 23 w 30459"/>
                <a:gd name="connsiteY10" fmla="*/ 22826 h 3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59" h="30545">
                  <a:moveTo>
                    <a:pt x="23" y="22826"/>
                  </a:moveTo>
                  <a:cubicBezTo>
                    <a:pt x="5366" y="17282"/>
                    <a:pt x="10173" y="11464"/>
                    <a:pt x="9910" y="3109"/>
                  </a:cubicBezTo>
                  <a:cubicBezTo>
                    <a:pt x="11767" y="2869"/>
                    <a:pt x="14162" y="223"/>
                    <a:pt x="15333" y="3183"/>
                  </a:cubicBezTo>
                  <a:cubicBezTo>
                    <a:pt x="16642" y="6498"/>
                    <a:pt x="11053" y="9881"/>
                    <a:pt x="15533" y="14425"/>
                  </a:cubicBezTo>
                  <a:cubicBezTo>
                    <a:pt x="19871" y="9915"/>
                    <a:pt x="24454" y="5755"/>
                    <a:pt x="27289" y="0"/>
                  </a:cubicBezTo>
                  <a:cubicBezTo>
                    <a:pt x="32124" y="9653"/>
                    <a:pt x="32032" y="9533"/>
                    <a:pt x="22768" y="16968"/>
                  </a:cubicBezTo>
                  <a:cubicBezTo>
                    <a:pt x="20883" y="18482"/>
                    <a:pt x="18185" y="19774"/>
                    <a:pt x="18179" y="23180"/>
                  </a:cubicBezTo>
                  <a:cubicBezTo>
                    <a:pt x="18174" y="25243"/>
                    <a:pt x="17065" y="27300"/>
                    <a:pt x="16453" y="29364"/>
                  </a:cubicBezTo>
                  <a:cubicBezTo>
                    <a:pt x="14225" y="29821"/>
                    <a:pt x="10418" y="32233"/>
                    <a:pt x="10344" y="28467"/>
                  </a:cubicBezTo>
                  <a:cubicBezTo>
                    <a:pt x="10178" y="19465"/>
                    <a:pt x="4623" y="22443"/>
                    <a:pt x="0" y="22803"/>
                  </a:cubicBezTo>
                  <a:lnTo>
                    <a:pt x="23" y="22826"/>
                  </a:lnTo>
                  <a:close/>
                </a:path>
              </a:pathLst>
            </a:custGeom>
            <a:grpFill/>
            <a:ln w="5715" cap="flat">
              <a:noFill/>
              <a:prstDash val="solid"/>
              <a:miter/>
            </a:ln>
          </p:spPr>
          <p:txBody>
            <a:bodyPr rtlCol="0" anchor="ctr"/>
            <a:lstStyle/>
            <a:p>
              <a:endParaRPr lang="zh-CN" altLang="en-US"/>
            </a:p>
          </p:txBody>
        </p:sp>
        <p:sp>
          <p:nvSpPr>
            <p:cNvPr id="3079" name="任意多边形: 形状 3078">
              <a:extLst>
                <a:ext uri="{FF2B5EF4-FFF2-40B4-BE49-F238E27FC236}">
                  <a16:creationId xmlns:a16="http://schemas.microsoft.com/office/drawing/2014/main" id="{24569168-678F-94C2-CAF4-5BEB947D59D2}"/>
                </a:ext>
              </a:extLst>
            </p:cNvPr>
            <p:cNvSpPr/>
            <p:nvPr/>
          </p:nvSpPr>
          <p:spPr>
            <a:xfrm>
              <a:off x="5107779" y="5118359"/>
              <a:ext cx="16351" cy="44182"/>
            </a:xfrm>
            <a:custGeom>
              <a:avLst/>
              <a:gdLst>
                <a:gd name="connsiteX0" fmla="*/ 6566 w 16351"/>
                <a:gd name="connsiteY0" fmla="*/ 44149 h 44182"/>
                <a:gd name="connsiteX1" fmla="*/ 0 w 16351"/>
                <a:gd name="connsiteY1" fmla="*/ 37588 h 44182"/>
                <a:gd name="connsiteX2" fmla="*/ 6 w 16351"/>
                <a:gd name="connsiteY2" fmla="*/ 37588 h 44182"/>
                <a:gd name="connsiteX3" fmla="*/ 7327 w 16351"/>
                <a:gd name="connsiteY3" fmla="*/ 200 h 44182"/>
                <a:gd name="connsiteX4" fmla="*/ 16259 w 16351"/>
                <a:gd name="connsiteY4" fmla="*/ 4515 h 44182"/>
                <a:gd name="connsiteX5" fmla="*/ 6595 w 16351"/>
                <a:gd name="connsiteY5" fmla="*/ 44183 h 44182"/>
                <a:gd name="connsiteX6" fmla="*/ 6566 w 16351"/>
                <a:gd name="connsiteY6" fmla="*/ 44149 h 44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1" h="44182">
                  <a:moveTo>
                    <a:pt x="6566" y="44149"/>
                  </a:moveTo>
                  <a:cubicBezTo>
                    <a:pt x="6475" y="39862"/>
                    <a:pt x="4280" y="37679"/>
                    <a:pt x="0" y="37588"/>
                  </a:cubicBezTo>
                  <a:lnTo>
                    <a:pt x="6" y="37588"/>
                  </a:lnTo>
                  <a:cubicBezTo>
                    <a:pt x="9138" y="26598"/>
                    <a:pt x="11933" y="14196"/>
                    <a:pt x="7327" y="200"/>
                  </a:cubicBezTo>
                  <a:cubicBezTo>
                    <a:pt x="11681" y="458"/>
                    <a:pt x="17128" y="-1840"/>
                    <a:pt x="16259" y="4515"/>
                  </a:cubicBezTo>
                  <a:cubicBezTo>
                    <a:pt x="14407" y="18025"/>
                    <a:pt x="15133" y="32273"/>
                    <a:pt x="6595" y="44183"/>
                  </a:cubicBezTo>
                  <a:lnTo>
                    <a:pt x="6566" y="44149"/>
                  </a:lnTo>
                  <a:close/>
                </a:path>
              </a:pathLst>
            </a:custGeom>
            <a:grpFill/>
            <a:ln w="5715" cap="flat">
              <a:noFill/>
              <a:prstDash val="solid"/>
              <a:miter/>
            </a:ln>
          </p:spPr>
          <p:txBody>
            <a:bodyPr rtlCol="0" anchor="ctr"/>
            <a:lstStyle/>
            <a:p>
              <a:endParaRPr lang="zh-CN" altLang="en-US"/>
            </a:p>
          </p:txBody>
        </p:sp>
        <p:sp>
          <p:nvSpPr>
            <p:cNvPr id="3080" name="任意多边形: 形状 3079">
              <a:extLst>
                <a:ext uri="{FF2B5EF4-FFF2-40B4-BE49-F238E27FC236}">
                  <a16:creationId xmlns:a16="http://schemas.microsoft.com/office/drawing/2014/main" id="{8527841C-F608-29D5-C61D-A8F645B265AB}"/>
                </a:ext>
              </a:extLst>
            </p:cNvPr>
            <p:cNvSpPr/>
            <p:nvPr/>
          </p:nvSpPr>
          <p:spPr>
            <a:xfrm>
              <a:off x="5127579" y="5088595"/>
              <a:ext cx="19100" cy="17894"/>
            </a:xfrm>
            <a:custGeom>
              <a:avLst/>
              <a:gdLst>
                <a:gd name="connsiteX0" fmla="*/ 37 w 19100"/>
                <a:gd name="connsiteY0" fmla="*/ 17882 h 17894"/>
                <a:gd name="connsiteX1" fmla="*/ 15393 w 19100"/>
                <a:gd name="connsiteY1" fmla="*/ 34 h 17894"/>
                <a:gd name="connsiteX2" fmla="*/ 18039 w 19100"/>
                <a:gd name="connsiteY2" fmla="*/ 709 h 17894"/>
                <a:gd name="connsiteX3" fmla="*/ 18879 w 19100"/>
                <a:gd name="connsiteY3" fmla="*/ 5064 h 17894"/>
                <a:gd name="connsiteX4" fmla="*/ 37 w 19100"/>
                <a:gd name="connsiteY4" fmla="*/ 17882 h 17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00" h="17894">
                  <a:moveTo>
                    <a:pt x="37" y="17882"/>
                  </a:moveTo>
                  <a:cubicBezTo>
                    <a:pt x="-786" y="6544"/>
                    <a:pt x="12387" y="7704"/>
                    <a:pt x="15393" y="34"/>
                  </a:cubicBezTo>
                  <a:cubicBezTo>
                    <a:pt x="15445" y="-97"/>
                    <a:pt x="17776" y="154"/>
                    <a:pt x="18039" y="709"/>
                  </a:cubicBezTo>
                  <a:cubicBezTo>
                    <a:pt x="18679" y="2040"/>
                    <a:pt x="19502" y="4292"/>
                    <a:pt x="18879" y="5064"/>
                  </a:cubicBezTo>
                  <a:cubicBezTo>
                    <a:pt x="13970" y="11133"/>
                    <a:pt x="9598" y="18237"/>
                    <a:pt x="37" y="17882"/>
                  </a:cubicBezTo>
                  <a:close/>
                </a:path>
              </a:pathLst>
            </a:custGeom>
            <a:grpFill/>
            <a:ln w="5715" cap="flat">
              <a:noFill/>
              <a:prstDash val="solid"/>
              <a:miter/>
            </a:ln>
          </p:spPr>
          <p:txBody>
            <a:bodyPr rtlCol="0" anchor="ctr"/>
            <a:lstStyle/>
            <a:p>
              <a:endParaRPr lang="zh-CN" altLang="en-US"/>
            </a:p>
          </p:txBody>
        </p:sp>
        <p:sp>
          <p:nvSpPr>
            <p:cNvPr id="3081" name="任意多边形: 形状 3080">
              <a:extLst>
                <a:ext uri="{FF2B5EF4-FFF2-40B4-BE49-F238E27FC236}">
                  <a16:creationId xmlns:a16="http://schemas.microsoft.com/office/drawing/2014/main" id="{EA53050E-74E6-C729-5CEA-117EA2B2A330}"/>
                </a:ext>
              </a:extLst>
            </p:cNvPr>
            <p:cNvSpPr/>
            <p:nvPr/>
          </p:nvSpPr>
          <p:spPr>
            <a:xfrm>
              <a:off x="5174540" y="5134333"/>
              <a:ext cx="12097" cy="17768"/>
            </a:xfrm>
            <a:custGeom>
              <a:avLst/>
              <a:gdLst>
                <a:gd name="connsiteX0" fmla="*/ 7568 w 12097"/>
                <a:gd name="connsiteY0" fmla="*/ 0 h 17768"/>
                <a:gd name="connsiteX1" fmla="*/ 11974 w 12097"/>
                <a:gd name="connsiteY1" fmla="*/ 12202 h 17768"/>
                <a:gd name="connsiteX2" fmla="*/ 5659 w 12097"/>
                <a:gd name="connsiteY2" fmla="*/ 17579 h 17768"/>
                <a:gd name="connsiteX3" fmla="*/ 767 w 12097"/>
                <a:gd name="connsiteY3" fmla="*/ 9333 h 17768"/>
                <a:gd name="connsiteX4" fmla="*/ 7568 w 12097"/>
                <a:gd name="connsiteY4" fmla="*/ 0 h 17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7" h="17768">
                  <a:moveTo>
                    <a:pt x="7568" y="0"/>
                  </a:moveTo>
                  <a:cubicBezTo>
                    <a:pt x="12740" y="4543"/>
                    <a:pt x="12174" y="8447"/>
                    <a:pt x="11974" y="12202"/>
                  </a:cubicBezTo>
                  <a:cubicBezTo>
                    <a:pt x="11763" y="16133"/>
                    <a:pt x="9534" y="18471"/>
                    <a:pt x="5659" y="17579"/>
                  </a:cubicBezTo>
                  <a:cubicBezTo>
                    <a:pt x="1601" y="16642"/>
                    <a:pt x="-1502" y="13956"/>
                    <a:pt x="767" y="9333"/>
                  </a:cubicBezTo>
                  <a:cubicBezTo>
                    <a:pt x="2367" y="6052"/>
                    <a:pt x="5087" y="3320"/>
                    <a:pt x="7568" y="0"/>
                  </a:cubicBezTo>
                  <a:close/>
                </a:path>
              </a:pathLst>
            </a:custGeom>
            <a:grpFill/>
            <a:ln w="5715" cap="flat">
              <a:noFill/>
              <a:prstDash val="solid"/>
              <a:miter/>
            </a:ln>
          </p:spPr>
          <p:txBody>
            <a:bodyPr rtlCol="0" anchor="ctr"/>
            <a:lstStyle/>
            <a:p>
              <a:endParaRPr lang="zh-CN" altLang="en-US"/>
            </a:p>
          </p:txBody>
        </p:sp>
        <p:sp>
          <p:nvSpPr>
            <p:cNvPr id="3082" name="任意多边形: 形状 3081">
              <a:extLst>
                <a:ext uri="{FF2B5EF4-FFF2-40B4-BE49-F238E27FC236}">
                  <a16:creationId xmlns:a16="http://schemas.microsoft.com/office/drawing/2014/main" id="{13EBAC8E-8DB8-9435-53DE-7FDDCA15A5EC}"/>
                </a:ext>
              </a:extLst>
            </p:cNvPr>
            <p:cNvSpPr/>
            <p:nvPr/>
          </p:nvSpPr>
          <p:spPr>
            <a:xfrm>
              <a:off x="5064207" y="5058374"/>
              <a:ext cx="7401" cy="5515"/>
            </a:xfrm>
            <a:custGeom>
              <a:avLst/>
              <a:gdLst>
                <a:gd name="connsiteX0" fmla="*/ 7401 w 7401"/>
                <a:gd name="connsiteY0" fmla="*/ 5498 h 5515"/>
                <a:gd name="connsiteX1" fmla="*/ 5767 w 7401"/>
                <a:gd name="connsiteY1" fmla="*/ 5492 h 5515"/>
                <a:gd name="connsiteX2" fmla="*/ 4132 w 7401"/>
                <a:gd name="connsiteY2" fmla="*/ 5515 h 5515"/>
                <a:gd name="connsiteX3" fmla="*/ 52 w 7401"/>
                <a:gd name="connsiteY3" fmla="*/ 2583 h 5515"/>
                <a:gd name="connsiteX4" fmla="*/ 3412 w 7401"/>
                <a:gd name="connsiteY4" fmla="*/ 0 h 5515"/>
                <a:gd name="connsiteX5" fmla="*/ 7401 w 7401"/>
                <a:gd name="connsiteY5" fmla="*/ 5498 h 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1" h="5515">
                  <a:moveTo>
                    <a:pt x="7401" y="5498"/>
                  </a:moveTo>
                  <a:lnTo>
                    <a:pt x="5767" y="5492"/>
                  </a:lnTo>
                  <a:cubicBezTo>
                    <a:pt x="5767" y="5492"/>
                    <a:pt x="4132" y="5515"/>
                    <a:pt x="4132" y="5515"/>
                  </a:cubicBezTo>
                  <a:cubicBezTo>
                    <a:pt x="2275" y="5161"/>
                    <a:pt x="-406" y="5504"/>
                    <a:pt x="52" y="2583"/>
                  </a:cubicBezTo>
                  <a:cubicBezTo>
                    <a:pt x="217" y="1526"/>
                    <a:pt x="2235" y="0"/>
                    <a:pt x="3412" y="0"/>
                  </a:cubicBezTo>
                  <a:cubicBezTo>
                    <a:pt x="6841" y="-6"/>
                    <a:pt x="7075" y="2909"/>
                    <a:pt x="7401" y="5498"/>
                  </a:cubicBezTo>
                  <a:close/>
                </a:path>
              </a:pathLst>
            </a:custGeom>
            <a:grpFill/>
            <a:ln w="5715" cap="flat">
              <a:noFill/>
              <a:prstDash val="solid"/>
              <a:miter/>
            </a:ln>
          </p:spPr>
          <p:txBody>
            <a:bodyPr rtlCol="0" anchor="ctr"/>
            <a:lstStyle/>
            <a:p>
              <a:endParaRPr lang="zh-CN" altLang="en-US"/>
            </a:p>
          </p:txBody>
        </p:sp>
        <p:sp>
          <p:nvSpPr>
            <p:cNvPr id="3083" name="任意多边形: 形状 3082">
              <a:extLst>
                <a:ext uri="{FF2B5EF4-FFF2-40B4-BE49-F238E27FC236}">
                  <a16:creationId xmlns:a16="http://schemas.microsoft.com/office/drawing/2014/main" id="{7A11F465-B188-C606-E0AE-5601B1A82ADF}"/>
                </a:ext>
              </a:extLst>
            </p:cNvPr>
            <p:cNvSpPr/>
            <p:nvPr/>
          </p:nvSpPr>
          <p:spPr>
            <a:xfrm>
              <a:off x="5105333" y="5178967"/>
              <a:ext cx="5743" cy="7642"/>
            </a:xfrm>
            <a:custGeom>
              <a:avLst/>
              <a:gdLst>
                <a:gd name="connsiteX0" fmla="*/ 5732 w 5743"/>
                <a:gd name="connsiteY0" fmla="*/ 0 h 7642"/>
                <a:gd name="connsiteX1" fmla="*/ 4749 w 5743"/>
                <a:gd name="connsiteY1" fmla="*/ 4612 h 7642"/>
                <a:gd name="connsiteX2" fmla="*/ 1595 w 5743"/>
                <a:gd name="connsiteY2" fmla="*/ 7624 h 7642"/>
                <a:gd name="connsiteX3" fmla="*/ 1863 w 5743"/>
                <a:gd name="connsiteY3" fmla="*/ 2686 h 7642"/>
                <a:gd name="connsiteX4" fmla="*/ 5744 w 5743"/>
                <a:gd name="connsiteY4" fmla="*/ 0 h 7642"/>
                <a:gd name="connsiteX5" fmla="*/ 5732 w 5743"/>
                <a:gd name="connsiteY5" fmla="*/ 0 h 7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3" h="7642">
                  <a:moveTo>
                    <a:pt x="5732" y="0"/>
                  </a:moveTo>
                  <a:cubicBezTo>
                    <a:pt x="5435" y="1555"/>
                    <a:pt x="5464" y="3281"/>
                    <a:pt x="4749" y="4612"/>
                  </a:cubicBezTo>
                  <a:cubicBezTo>
                    <a:pt x="4064" y="5892"/>
                    <a:pt x="2052" y="7858"/>
                    <a:pt x="1595" y="7624"/>
                  </a:cubicBezTo>
                  <a:cubicBezTo>
                    <a:pt x="-1440" y="6069"/>
                    <a:pt x="555" y="4138"/>
                    <a:pt x="1863" y="2686"/>
                  </a:cubicBezTo>
                  <a:cubicBezTo>
                    <a:pt x="2886" y="1549"/>
                    <a:pt x="4429" y="880"/>
                    <a:pt x="5744" y="0"/>
                  </a:cubicBezTo>
                  <a:lnTo>
                    <a:pt x="5732" y="0"/>
                  </a:lnTo>
                  <a:close/>
                </a:path>
              </a:pathLst>
            </a:custGeom>
            <a:grpFill/>
            <a:ln w="5715" cap="flat">
              <a:noFill/>
              <a:prstDash val="solid"/>
              <a:miter/>
            </a:ln>
          </p:spPr>
          <p:txBody>
            <a:bodyPr rtlCol="0" anchor="ctr"/>
            <a:lstStyle/>
            <a:p>
              <a:endParaRPr lang="zh-CN" altLang="en-US"/>
            </a:p>
          </p:txBody>
        </p:sp>
        <p:sp>
          <p:nvSpPr>
            <p:cNvPr id="3084" name="任意多边形: 形状 3083">
              <a:extLst>
                <a:ext uri="{FF2B5EF4-FFF2-40B4-BE49-F238E27FC236}">
                  <a16:creationId xmlns:a16="http://schemas.microsoft.com/office/drawing/2014/main" id="{6985DA21-1282-E437-587C-1ED54947FD8F}"/>
                </a:ext>
              </a:extLst>
            </p:cNvPr>
            <p:cNvSpPr/>
            <p:nvPr/>
          </p:nvSpPr>
          <p:spPr>
            <a:xfrm>
              <a:off x="5111071" y="5174001"/>
              <a:ext cx="4970" cy="4966"/>
            </a:xfrm>
            <a:custGeom>
              <a:avLst/>
              <a:gdLst>
                <a:gd name="connsiteX0" fmla="*/ 12 w 4970"/>
                <a:gd name="connsiteY0" fmla="*/ 4966 h 4966"/>
                <a:gd name="connsiteX1" fmla="*/ 3943 w 4970"/>
                <a:gd name="connsiteY1" fmla="*/ 11 h 4966"/>
                <a:gd name="connsiteX2" fmla="*/ 4961 w 4970"/>
                <a:gd name="connsiteY2" fmla="*/ 1029 h 4966"/>
                <a:gd name="connsiteX3" fmla="*/ 0 w 4970"/>
                <a:gd name="connsiteY3" fmla="*/ 4966 h 4966"/>
                <a:gd name="connsiteX4" fmla="*/ 12 w 4970"/>
                <a:gd name="connsiteY4" fmla="*/ 4966 h 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0" h="4966">
                  <a:moveTo>
                    <a:pt x="12" y="4966"/>
                  </a:moveTo>
                  <a:cubicBezTo>
                    <a:pt x="446" y="2606"/>
                    <a:pt x="337" y="-200"/>
                    <a:pt x="3943" y="11"/>
                  </a:cubicBezTo>
                  <a:cubicBezTo>
                    <a:pt x="4315" y="34"/>
                    <a:pt x="4938" y="657"/>
                    <a:pt x="4961" y="1029"/>
                  </a:cubicBezTo>
                  <a:cubicBezTo>
                    <a:pt x="5161" y="4623"/>
                    <a:pt x="2355" y="4526"/>
                    <a:pt x="0" y="4966"/>
                  </a:cubicBezTo>
                  <a:lnTo>
                    <a:pt x="12" y="4966"/>
                  </a:lnTo>
                  <a:close/>
                </a:path>
              </a:pathLst>
            </a:custGeom>
            <a:grpFill/>
            <a:ln w="5715" cap="flat">
              <a:noFill/>
              <a:prstDash val="solid"/>
              <a:miter/>
            </a:ln>
          </p:spPr>
          <p:txBody>
            <a:bodyPr rtlCol="0" anchor="ctr"/>
            <a:lstStyle/>
            <a:p>
              <a:endParaRPr lang="zh-CN" altLang="en-US"/>
            </a:p>
          </p:txBody>
        </p:sp>
        <p:sp>
          <p:nvSpPr>
            <p:cNvPr id="3085" name="任意多边形: 形状 3084">
              <a:extLst>
                <a:ext uri="{FF2B5EF4-FFF2-40B4-BE49-F238E27FC236}">
                  <a16:creationId xmlns:a16="http://schemas.microsoft.com/office/drawing/2014/main" id="{C18B783D-F43A-309A-EBF2-941B57BA3EF0}"/>
                </a:ext>
              </a:extLst>
            </p:cNvPr>
            <p:cNvSpPr/>
            <p:nvPr/>
          </p:nvSpPr>
          <p:spPr>
            <a:xfrm>
              <a:off x="5126249" y="5027073"/>
              <a:ext cx="4264" cy="5896"/>
            </a:xfrm>
            <a:custGeom>
              <a:avLst/>
              <a:gdLst>
                <a:gd name="connsiteX0" fmla="*/ 4264 w 4264"/>
                <a:gd name="connsiteY0" fmla="*/ 2812 h 5896"/>
                <a:gd name="connsiteX1" fmla="*/ 1258 w 4264"/>
                <a:gd name="connsiteY1" fmla="*/ 5875 h 5896"/>
                <a:gd name="connsiteX2" fmla="*/ 304 w 4264"/>
                <a:gd name="connsiteY2" fmla="*/ 3269 h 5896"/>
                <a:gd name="connsiteX3" fmla="*/ 3310 w 4264"/>
                <a:gd name="connsiteY3" fmla="*/ 0 h 5896"/>
                <a:gd name="connsiteX4" fmla="*/ 4264 w 4264"/>
                <a:gd name="connsiteY4" fmla="*/ 2812 h 5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4" h="5896">
                  <a:moveTo>
                    <a:pt x="4264" y="2812"/>
                  </a:moveTo>
                  <a:cubicBezTo>
                    <a:pt x="3956" y="4532"/>
                    <a:pt x="3241" y="6098"/>
                    <a:pt x="1258" y="5875"/>
                  </a:cubicBezTo>
                  <a:cubicBezTo>
                    <a:pt x="-22" y="5732"/>
                    <a:pt x="-296" y="4504"/>
                    <a:pt x="304" y="3269"/>
                  </a:cubicBezTo>
                  <a:cubicBezTo>
                    <a:pt x="995" y="1857"/>
                    <a:pt x="1338" y="0"/>
                    <a:pt x="3310" y="0"/>
                  </a:cubicBezTo>
                  <a:cubicBezTo>
                    <a:pt x="3630" y="-6"/>
                    <a:pt x="3956" y="1829"/>
                    <a:pt x="4264" y="2812"/>
                  </a:cubicBezTo>
                  <a:close/>
                </a:path>
              </a:pathLst>
            </a:custGeom>
            <a:grpFill/>
            <a:ln w="5715" cap="flat">
              <a:noFill/>
              <a:prstDash val="solid"/>
              <a:miter/>
            </a:ln>
          </p:spPr>
          <p:txBody>
            <a:bodyPr rtlCol="0" anchor="ctr"/>
            <a:lstStyle/>
            <a:p>
              <a:endParaRPr lang="zh-CN" altLang="en-US"/>
            </a:p>
          </p:txBody>
        </p:sp>
        <p:sp>
          <p:nvSpPr>
            <p:cNvPr id="3086" name="任意多边形: 形状 3085">
              <a:extLst>
                <a:ext uri="{FF2B5EF4-FFF2-40B4-BE49-F238E27FC236}">
                  <a16:creationId xmlns:a16="http://schemas.microsoft.com/office/drawing/2014/main" id="{D7EC2562-33CF-B69B-8363-35208A800543}"/>
                </a:ext>
              </a:extLst>
            </p:cNvPr>
            <p:cNvSpPr/>
            <p:nvPr/>
          </p:nvSpPr>
          <p:spPr>
            <a:xfrm>
              <a:off x="5120850" y="5019198"/>
              <a:ext cx="4399" cy="5247"/>
            </a:xfrm>
            <a:custGeom>
              <a:avLst/>
              <a:gdLst>
                <a:gd name="connsiteX0" fmla="*/ 2582 w 4399"/>
                <a:gd name="connsiteY0" fmla="*/ 0 h 5247"/>
                <a:gd name="connsiteX1" fmla="*/ 4399 w 4399"/>
                <a:gd name="connsiteY1" fmla="*/ 1189 h 5247"/>
                <a:gd name="connsiteX2" fmla="*/ 1473 w 4399"/>
                <a:gd name="connsiteY2" fmla="*/ 4509 h 5247"/>
                <a:gd name="connsiteX3" fmla="*/ 210 w 4399"/>
                <a:gd name="connsiteY3" fmla="*/ 3623 h 5247"/>
                <a:gd name="connsiteX4" fmla="*/ 2582 w 4399"/>
                <a:gd name="connsiteY4" fmla="*/ 0 h 5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9" h="5247">
                  <a:moveTo>
                    <a:pt x="2582" y="0"/>
                  </a:moveTo>
                  <a:cubicBezTo>
                    <a:pt x="3102" y="343"/>
                    <a:pt x="3748" y="766"/>
                    <a:pt x="4399" y="1189"/>
                  </a:cubicBezTo>
                  <a:cubicBezTo>
                    <a:pt x="3434" y="2303"/>
                    <a:pt x="2553" y="3521"/>
                    <a:pt x="1473" y="4509"/>
                  </a:cubicBezTo>
                  <a:cubicBezTo>
                    <a:pt x="113" y="5755"/>
                    <a:pt x="-298" y="5401"/>
                    <a:pt x="210" y="3623"/>
                  </a:cubicBezTo>
                  <a:cubicBezTo>
                    <a:pt x="628" y="2160"/>
                    <a:pt x="770" y="594"/>
                    <a:pt x="2582" y="0"/>
                  </a:cubicBezTo>
                  <a:close/>
                </a:path>
              </a:pathLst>
            </a:custGeom>
            <a:grpFill/>
            <a:ln w="5715" cap="flat">
              <a:noFill/>
              <a:prstDash val="solid"/>
              <a:miter/>
            </a:ln>
          </p:spPr>
          <p:txBody>
            <a:bodyPr rtlCol="0" anchor="ctr"/>
            <a:lstStyle/>
            <a:p>
              <a:endParaRPr lang="zh-CN" altLang="en-US"/>
            </a:p>
          </p:txBody>
        </p:sp>
        <p:sp>
          <p:nvSpPr>
            <p:cNvPr id="3087" name="任意多边形: 形状 3086">
              <a:extLst>
                <a:ext uri="{FF2B5EF4-FFF2-40B4-BE49-F238E27FC236}">
                  <a16:creationId xmlns:a16="http://schemas.microsoft.com/office/drawing/2014/main" id="{DF85A254-4A3B-70D0-CD54-741663BAE2E0}"/>
                </a:ext>
              </a:extLst>
            </p:cNvPr>
            <p:cNvSpPr/>
            <p:nvPr/>
          </p:nvSpPr>
          <p:spPr>
            <a:xfrm>
              <a:off x="5047611" y="5086870"/>
              <a:ext cx="5097" cy="3286"/>
            </a:xfrm>
            <a:custGeom>
              <a:avLst/>
              <a:gdLst>
                <a:gd name="connsiteX0" fmla="*/ 4292 w 5097"/>
                <a:gd name="connsiteY0" fmla="*/ 3286 h 3286"/>
                <a:gd name="connsiteX1" fmla="*/ 0 w 5097"/>
                <a:gd name="connsiteY1" fmla="*/ 1663 h 3286"/>
                <a:gd name="connsiteX2" fmla="*/ 4263 w 5097"/>
                <a:gd name="connsiteY2" fmla="*/ 0 h 3286"/>
                <a:gd name="connsiteX3" fmla="*/ 5012 w 5097"/>
                <a:gd name="connsiteY3" fmla="*/ 2189 h 3286"/>
                <a:gd name="connsiteX4" fmla="*/ 4292 w 5097"/>
                <a:gd name="connsiteY4" fmla="*/ 3286 h 3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7" h="3286">
                  <a:moveTo>
                    <a:pt x="4292" y="3286"/>
                  </a:moveTo>
                  <a:cubicBezTo>
                    <a:pt x="2863" y="2743"/>
                    <a:pt x="1429" y="2200"/>
                    <a:pt x="0" y="1663"/>
                  </a:cubicBezTo>
                  <a:cubicBezTo>
                    <a:pt x="966" y="-57"/>
                    <a:pt x="2680" y="143"/>
                    <a:pt x="4263" y="0"/>
                  </a:cubicBezTo>
                  <a:cubicBezTo>
                    <a:pt x="5001" y="726"/>
                    <a:pt x="5246" y="1451"/>
                    <a:pt x="5012" y="2189"/>
                  </a:cubicBezTo>
                  <a:cubicBezTo>
                    <a:pt x="4778" y="2920"/>
                    <a:pt x="4538" y="3286"/>
                    <a:pt x="4292" y="3286"/>
                  </a:cubicBezTo>
                  <a:close/>
                </a:path>
              </a:pathLst>
            </a:custGeom>
            <a:grpFill/>
            <a:ln w="5715" cap="flat">
              <a:noFill/>
              <a:prstDash val="solid"/>
              <a:miter/>
            </a:ln>
          </p:spPr>
          <p:txBody>
            <a:bodyPr rtlCol="0" anchor="ctr"/>
            <a:lstStyle/>
            <a:p>
              <a:endParaRPr lang="zh-CN" altLang="en-US"/>
            </a:p>
          </p:txBody>
        </p:sp>
        <p:sp>
          <p:nvSpPr>
            <p:cNvPr id="3088" name="任意多边形: 形状 3087">
              <a:extLst>
                <a:ext uri="{FF2B5EF4-FFF2-40B4-BE49-F238E27FC236}">
                  <a16:creationId xmlns:a16="http://schemas.microsoft.com/office/drawing/2014/main" id="{36D62AF9-913E-8970-609D-84FFF858532D}"/>
                </a:ext>
              </a:extLst>
            </p:cNvPr>
            <p:cNvSpPr/>
            <p:nvPr/>
          </p:nvSpPr>
          <p:spPr>
            <a:xfrm>
              <a:off x="5151292" y="5096734"/>
              <a:ext cx="2538" cy="4263"/>
            </a:xfrm>
            <a:custGeom>
              <a:avLst/>
              <a:gdLst>
                <a:gd name="connsiteX0" fmla="*/ 2539 w 2538"/>
                <a:gd name="connsiteY0" fmla="*/ 0 h 4263"/>
                <a:gd name="connsiteX1" fmla="*/ 1322 w 2538"/>
                <a:gd name="connsiteY1" fmla="*/ 4263 h 4263"/>
                <a:gd name="connsiteX2" fmla="*/ 2527 w 2538"/>
                <a:gd name="connsiteY2" fmla="*/ 0 h 4263"/>
                <a:gd name="connsiteX3" fmla="*/ 2539 w 2538"/>
                <a:gd name="connsiteY3" fmla="*/ 0 h 4263"/>
              </a:gdLst>
              <a:ahLst/>
              <a:cxnLst>
                <a:cxn ang="0">
                  <a:pos x="connsiteX0" y="connsiteY0"/>
                </a:cxn>
                <a:cxn ang="0">
                  <a:pos x="connsiteX1" y="connsiteY1"/>
                </a:cxn>
                <a:cxn ang="0">
                  <a:pos x="connsiteX2" y="connsiteY2"/>
                </a:cxn>
                <a:cxn ang="0">
                  <a:pos x="connsiteX3" y="connsiteY3"/>
                </a:cxn>
              </a:cxnLst>
              <a:rect l="l" t="t" r="r" b="b"/>
              <a:pathLst>
                <a:path w="2538" h="4263">
                  <a:moveTo>
                    <a:pt x="2539" y="0"/>
                  </a:moveTo>
                  <a:cubicBezTo>
                    <a:pt x="2133" y="1423"/>
                    <a:pt x="1727" y="2840"/>
                    <a:pt x="1322" y="4263"/>
                  </a:cubicBezTo>
                  <a:cubicBezTo>
                    <a:pt x="-1696" y="1875"/>
                    <a:pt x="1219" y="1166"/>
                    <a:pt x="2527" y="0"/>
                  </a:cubicBezTo>
                  <a:lnTo>
                    <a:pt x="2539" y="0"/>
                  </a:lnTo>
                  <a:close/>
                </a:path>
              </a:pathLst>
            </a:custGeom>
            <a:grpFill/>
            <a:ln w="5715" cap="flat">
              <a:noFill/>
              <a:prstDash val="solid"/>
              <a:miter/>
            </a:ln>
          </p:spPr>
          <p:txBody>
            <a:bodyPr rtlCol="0" anchor="ctr"/>
            <a:lstStyle/>
            <a:p>
              <a:endParaRPr lang="zh-CN" altLang="en-US"/>
            </a:p>
          </p:txBody>
        </p:sp>
        <p:sp>
          <p:nvSpPr>
            <p:cNvPr id="3089" name="任意多边形: 形状 3088">
              <a:extLst>
                <a:ext uri="{FF2B5EF4-FFF2-40B4-BE49-F238E27FC236}">
                  <a16:creationId xmlns:a16="http://schemas.microsoft.com/office/drawing/2014/main" id="{36B05E93-9EA1-016A-ECA0-346545666E70}"/>
                </a:ext>
              </a:extLst>
            </p:cNvPr>
            <p:cNvSpPr/>
            <p:nvPr/>
          </p:nvSpPr>
          <p:spPr>
            <a:xfrm>
              <a:off x="5166155" y="5153506"/>
              <a:ext cx="1714" cy="1634"/>
            </a:xfrm>
            <a:custGeom>
              <a:avLst/>
              <a:gdLst>
                <a:gd name="connsiteX0" fmla="*/ 1386 w 1714"/>
                <a:gd name="connsiteY0" fmla="*/ 0 h 1634"/>
                <a:gd name="connsiteX1" fmla="*/ 1683 w 1714"/>
                <a:gd name="connsiteY1" fmla="*/ 1172 h 1634"/>
                <a:gd name="connsiteX2" fmla="*/ 329 w 1714"/>
                <a:gd name="connsiteY2" fmla="*/ 1635 h 1634"/>
                <a:gd name="connsiteX3" fmla="*/ 32 w 1714"/>
                <a:gd name="connsiteY3" fmla="*/ 463 h 1634"/>
                <a:gd name="connsiteX4" fmla="*/ 1386 w 1714"/>
                <a:gd name="connsiteY4" fmla="*/ 0 h 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 h="1634">
                  <a:moveTo>
                    <a:pt x="1386" y="0"/>
                  </a:moveTo>
                  <a:cubicBezTo>
                    <a:pt x="1500" y="406"/>
                    <a:pt x="1815" y="1063"/>
                    <a:pt x="1683" y="1172"/>
                  </a:cubicBezTo>
                  <a:cubicBezTo>
                    <a:pt x="1335" y="1452"/>
                    <a:pt x="797" y="1497"/>
                    <a:pt x="329" y="1635"/>
                  </a:cubicBezTo>
                  <a:cubicBezTo>
                    <a:pt x="214" y="1229"/>
                    <a:pt x="-100" y="566"/>
                    <a:pt x="32" y="463"/>
                  </a:cubicBezTo>
                  <a:cubicBezTo>
                    <a:pt x="380" y="177"/>
                    <a:pt x="923" y="137"/>
                    <a:pt x="1386" y="0"/>
                  </a:cubicBezTo>
                  <a:close/>
                </a:path>
              </a:pathLst>
            </a:custGeom>
            <a:grpFill/>
            <a:ln w="5715" cap="flat">
              <a:noFill/>
              <a:prstDash val="solid"/>
              <a:miter/>
            </a:ln>
          </p:spPr>
          <p:txBody>
            <a:bodyPr rtlCol="0" anchor="ctr"/>
            <a:lstStyle/>
            <a:p>
              <a:endParaRPr lang="zh-CN" altLang="en-US"/>
            </a:p>
          </p:txBody>
        </p:sp>
        <p:sp>
          <p:nvSpPr>
            <p:cNvPr id="3090" name="任意多边形: 形状 3089">
              <a:extLst>
                <a:ext uri="{FF2B5EF4-FFF2-40B4-BE49-F238E27FC236}">
                  <a16:creationId xmlns:a16="http://schemas.microsoft.com/office/drawing/2014/main" id="{3ECDD7BA-9926-C444-E6C9-99895A60AFDE}"/>
                </a:ext>
              </a:extLst>
            </p:cNvPr>
            <p:cNvSpPr/>
            <p:nvPr/>
          </p:nvSpPr>
          <p:spPr>
            <a:xfrm>
              <a:off x="5112950" y="5162502"/>
              <a:ext cx="1418" cy="1326"/>
            </a:xfrm>
            <a:custGeom>
              <a:avLst/>
              <a:gdLst>
                <a:gd name="connsiteX0" fmla="*/ 1418 w 1418"/>
                <a:gd name="connsiteY0" fmla="*/ 34 h 1326"/>
                <a:gd name="connsiteX1" fmla="*/ 670 w 1418"/>
                <a:gd name="connsiteY1" fmla="*/ 1326 h 1326"/>
                <a:gd name="connsiteX2" fmla="*/ 1396 w 1418"/>
                <a:gd name="connsiteY2" fmla="*/ 0 h 1326"/>
                <a:gd name="connsiteX3" fmla="*/ 1418 w 1418"/>
                <a:gd name="connsiteY3" fmla="*/ 34 h 1326"/>
              </a:gdLst>
              <a:ahLst/>
              <a:cxnLst>
                <a:cxn ang="0">
                  <a:pos x="connsiteX0" y="connsiteY0"/>
                </a:cxn>
                <a:cxn ang="0">
                  <a:pos x="connsiteX1" y="connsiteY1"/>
                </a:cxn>
                <a:cxn ang="0">
                  <a:pos x="connsiteX2" y="connsiteY2"/>
                </a:cxn>
                <a:cxn ang="0">
                  <a:pos x="connsiteX3" y="connsiteY3"/>
                </a:cxn>
              </a:cxnLst>
              <a:rect l="l" t="t" r="r" b="b"/>
              <a:pathLst>
                <a:path w="1418" h="1326">
                  <a:moveTo>
                    <a:pt x="1418" y="34"/>
                  </a:moveTo>
                  <a:cubicBezTo>
                    <a:pt x="1161" y="486"/>
                    <a:pt x="813" y="1360"/>
                    <a:pt x="670" y="1326"/>
                  </a:cubicBezTo>
                  <a:cubicBezTo>
                    <a:pt x="-428" y="1080"/>
                    <a:pt x="-170" y="560"/>
                    <a:pt x="1396" y="0"/>
                  </a:cubicBezTo>
                  <a:cubicBezTo>
                    <a:pt x="1396" y="6"/>
                    <a:pt x="1418" y="34"/>
                    <a:pt x="1418" y="34"/>
                  </a:cubicBezTo>
                  <a:close/>
                </a:path>
              </a:pathLst>
            </a:custGeom>
            <a:grpFill/>
            <a:ln w="5715" cap="flat">
              <a:noFill/>
              <a:prstDash val="solid"/>
              <a:miter/>
            </a:ln>
          </p:spPr>
          <p:txBody>
            <a:bodyPr rtlCol="0" anchor="ctr"/>
            <a:lstStyle/>
            <a:p>
              <a:endParaRPr lang="zh-CN" altLang="en-US"/>
            </a:p>
          </p:txBody>
        </p:sp>
        <p:sp>
          <p:nvSpPr>
            <p:cNvPr id="3091" name="任意多边形: 形状 3090">
              <a:extLst>
                <a:ext uri="{FF2B5EF4-FFF2-40B4-BE49-F238E27FC236}">
                  <a16:creationId xmlns:a16="http://schemas.microsoft.com/office/drawing/2014/main" id="{9735234C-3FCD-CD0A-754B-6BD308E3D08E}"/>
                </a:ext>
              </a:extLst>
            </p:cNvPr>
            <p:cNvSpPr/>
            <p:nvPr/>
          </p:nvSpPr>
          <p:spPr>
            <a:xfrm>
              <a:off x="5094623" y="5148053"/>
              <a:ext cx="1420" cy="1309"/>
            </a:xfrm>
            <a:custGeom>
              <a:avLst/>
              <a:gdLst>
                <a:gd name="connsiteX0" fmla="*/ 0 w 1420"/>
                <a:gd name="connsiteY0" fmla="*/ 1293 h 1309"/>
                <a:gd name="connsiteX1" fmla="*/ 749 w 1420"/>
                <a:gd name="connsiteY1" fmla="*/ 1 h 1309"/>
                <a:gd name="connsiteX2" fmla="*/ 17 w 1420"/>
                <a:gd name="connsiteY2" fmla="*/ 1310 h 1309"/>
                <a:gd name="connsiteX3" fmla="*/ 0 w 1420"/>
                <a:gd name="connsiteY3" fmla="*/ 1293 h 1309"/>
              </a:gdLst>
              <a:ahLst/>
              <a:cxnLst>
                <a:cxn ang="0">
                  <a:pos x="connsiteX0" y="connsiteY0"/>
                </a:cxn>
                <a:cxn ang="0">
                  <a:pos x="connsiteX1" y="connsiteY1"/>
                </a:cxn>
                <a:cxn ang="0">
                  <a:pos x="connsiteX2" y="connsiteY2"/>
                </a:cxn>
                <a:cxn ang="0">
                  <a:pos x="connsiteX3" y="connsiteY3"/>
                </a:cxn>
              </a:cxnLst>
              <a:rect l="l" t="t" r="r" b="b"/>
              <a:pathLst>
                <a:path w="1420" h="1309">
                  <a:moveTo>
                    <a:pt x="0" y="1293"/>
                  </a:moveTo>
                  <a:cubicBezTo>
                    <a:pt x="257" y="841"/>
                    <a:pt x="606" y="-33"/>
                    <a:pt x="749" y="1"/>
                  </a:cubicBezTo>
                  <a:cubicBezTo>
                    <a:pt x="1852" y="247"/>
                    <a:pt x="1589" y="761"/>
                    <a:pt x="17" y="1310"/>
                  </a:cubicBezTo>
                  <a:lnTo>
                    <a:pt x="0" y="1293"/>
                  </a:lnTo>
                  <a:close/>
                </a:path>
              </a:pathLst>
            </a:custGeom>
            <a:grpFill/>
            <a:ln w="5715" cap="flat">
              <a:noFill/>
              <a:prstDash val="solid"/>
              <a:miter/>
            </a:ln>
          </p:spPr>
          <p:txBody>
            <a:bodyPr rtlCol="0" anchor="ctr"/>
            <a:lstStyle/>
            <a:p>
              <a:endParaRPr lang="zh-CN" altLang="en-US"/>
            </a:p>
          </p:txBody>
        </p:sp>
        <p:sp>
          <p:nvSpPr>
            <p:cNvPr id="3092" name="任意多边形: 形状 3091">
              <a:extLst>
                <a:ext uri="{FF2B5EF4-FFF2-40B4-BE49-F238E27FC236}">
                  <a16:creationId xmlns:a16="http://schemas.microsoft.com/office/drawing/2014/main" id="{BAB12F06-B0F3-873A-5DFE-C032D50D3347}"/>
                </a:ext>
              </a:extLst>
            </p:cNvPr>
            <p:cNvSpPr/>
            <p:nvPr/>
          </p:nvSpPr>
          <p:spPr>
            <a:xfrm>
              <a:off x="5050514" y="5095373"/>
              <a:ext cx="1365" cy="1360"/>
            </a:xfrm>
            <a:custGeom>
              <a:avLst/>
              <a:gdLst>
                <a:gd name="connsiteX0" fmla="*/ 1366 w 1365"/>
                <a:gd name="connsiteY0" fmla="*/ 1360 h 1360"/>
                <a:gd name="connsiteX1" fmla="*/ 0 w 1365"/>
                <a:gd name="connsiteY1" fmla="*/ 611 h 1360"/>
                <a:gd name="connsiteX2" fmla="*/ 612 w 1365"/>
                <a:gd name="connsiteY2" fmla="*/ 0 h 1360"/>
              </a:gdLst>
              <a:ahLst/>
              <a:cxnLst>
                <a:cxn ang="0">
                  <a:pos x="connsiteX0" y="connsiteY0"/>
                </a:cxn>
                <a:cxn ang="0">
                  <a:pos x="connsiteX1" y="connsiteY1"/>
                </a:cxn>
                <a:cxn ang="0">
                  <a:pos x="connsiteX2" y="connsiteY2"/>
                </a:cxn>
              </a:cxnLst>
              <a:rect l="l" t="t" r="r" b="b"/>
              <a:pathLst>
                <a:path w="1365" h="1360">
                  <a:moveTo>
                    <a:pt x="1366"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3093" name="任意多边形: 形状 3092">
              <a:extLst>
                <a:ext uri="{FF2B5EF4-FFF2-40B4-BE49-F238E27FC236}">
                  <a16:creationId xmlns:a16="http://schemas.microsoft.com/office/drawing/2014/main" id="{799245DF-315E-AD1D-57E9-EB67F1FB0591}"/>
                </a:ext>
              </a:extLst>
            </p:cNvPr>
            <p:cNvSpPr/>
            <p:nvPr/>
          </p:nvSpPr>
          <p:spPr>
            <a:xfrm>
              <a:off x="5051875" y="5086864"/>
              <a:ext cx="3286" cy="3291"/>
            </a:xfrm>
            <a:custGeom>
              <a:avLst/>
              <a:gdLst>
                <a:gd name="connsiteX0" fmla="*/ 29 w 3286"/>
                <a:gd name="connsiteY0" fmla="*/ 3292 h 3291"/>
                <a:gd name="connsiteX1" fmla="*/ 0 w 3286"/>
                <a:gd name="connsiteY1" fmla="*/ 0 h 3291"/>
                <a:gd name="connsiteX2" fmla="*/ 3286 w 3286"/>
                <a:gd name="connsiteY2" fmla="*/ 3292 h 3291"/>
                <a:gd name="connsiteX3" fmla="*/ 29 w 3286"/>
                <a:gd name="connsiteY3" fmla="*/ 3292 h 3291"/>
              </a:gdLst>
              <a:ahLst/>
              <a:cxnLst>
                <a:cxn ang="0">
                  <a:pos x="connsiteX0" y="connsiteY0"/>
                </a:cxn>
                <a:cxn ang="0">
                  <a:pos x="connsiteX1" y="connsiteY1"/>
                </a:cxn>
                <a:cxn ang="0">
                  <a:pos x="connsiteX2" y="connsiteY2"/>
                </a:cxn>
                <a:cxn ang="0">
                  <a:pos x="connsiteX3" y="connsiteY3"/>
                </a:cxn>
              </a:cxnLst>
              <a:rect l="l" t="t" r="r" b="b"/>
              <a:pathLst>
                <a:path w="3286" h="3291">
                  <a:moveTo>
                    <a:pt x="29" y="3292"/>
                  </a:moveTo>
                  <a:cubicBezTo>
                    <a:pt x="17" y="2194"/>
                    <a:pt x="12" y="1097"/>
                    <a:pt x="0" y="0"/>
                  </a:cubicBezTo>
                  <a:cubicBezTo>
                    <a:pt x="1097" y="1097"/>
                    <a:pt x="2195" y="2194"/>
                    <a:pt x="3286" y="3292"/>
                  </a:cubicBezTo>
                  <a:cubicBezTo>
                    <a:pt x="2206" y="3292"/>
                    <a:pt x="1120" y="3292"/>
                    <a:pt x="29" y="3292"/>
                  </a:cubicBezTo>
                  <a:close/>
                </a:path>
              </a:pathLst>
            </a:custGeom>
            <a:grpFill/>
            <a:ln w="5715" cap="flat">
              <a:noFill/>
              <a:prstDash val="solid"/>
              <a:miter/>
            </a:ln>
          </p:spPr>
          <p:txBody>
            <a:bodyPr rtlCol="0" anchor="ctr"/>
            <a:lstStyle/>
            <a:p>
              <a:endParaRPr lang="zh-CN" altLang="en-US"/>
            </a:p>
          </p:txBody>
        </p:sp>
        <p:sp>
          <p:nvSpPr>
            <p:cNvPr id="3094" name="任意多边形: 形状 3093">
              <a:extLst>
                <a:ext uri="{FF2B5EF4-FFF2-40B4-BE49-F238E27FC236}">
                  <a16:creationId xmlns:a16="http://schemas.microsoft.com/office/drawing/2014/main" id="{FFA8618D-5DB3-8C71-DE0C-4BE8C7E469A2}"/>
                </a:ext>
              </a:extLst>
            </p:cNvPr>
            <p:cNvSpPr/>
            <p:nvPr/>
          </p:nvSpPr>
          <p:spPr>
            <a:xfrm>
              <a:off x="5042011" y="5078932"/>
              <a:ext cx="1360" cy="1354"/>
            </a:xfrm>
            <a:custGeom>
              <a:avLst/>
              <a:gdLst>
                <a:gd name="connsiteX0" fmla="*/ 0 w 1360"/>
                <a:gd name="connsiteY0" fmla="*/ 1354 h 1354"/>
                <a:gd name="connsiteX1" fmla="*/ 754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54" y="0"/>
                  </a:lnTo>
                  <a:lnTo>
                    <a:pt x="1360" y="606"/>
                  </a:lnTo>
                  <a:close/>
                </a:path>
              </a:pathLst>
            </a:custGeom>
            <a:grpFill/>
            <a:ln w="5715" cap="flat">
              <a:noFill/>
              <a:prstDash val="solid"/>
              <a:miter/>
            </a:ln>
          </p:spPr>
          <p:txBody>
            <a:bodyPr rtlCol="0" anchor="ctr"/>
            <a:lstStyle/>
            <a:p>
              <a:endParaRPr lang="zh-CN" altLang="en-US"/>
            </a:p>
          </p:txBody>
        </p:sp>
        <p:sp>
          <p:nvSpPr>
            <p:cNvPr id="3095" name="任意多边形: 形状 3094">
              <a:extLst>
                <a:ext uri="{FF2B5EF4-FFF2-40B4-BE49-F238E27FC236}">
                  <a16:creationId xmlns:a16="http://schemas.microsoft.com/office/drawing/2014/main" id="{7A64E5CB-A9AE-BD27-3992-37B873D9FF2A}"/>
                </a:ext>
              </a:extLst>
            </p:cNvPr>
            <p:cNvSpPr/>
            <p:nvPr/>
          </p:nvSpPr>
          <p:spPr>
            <a:xfrm>
              <a:off x="5257700" y="4984891"/>
              <a:ext cx="1360" cy="1360"/>
            </a:xfrm>
            <a:custGeom>
              <a:avLst/>
              <a:gdLst>
                <a:gd name="connsiteX0" fmla="*/ 1360 w 1360"/>
                <a:gd name="connsiteY0" fmla="*/ 0 h 1360"/>
                <a:gd name="connsiteX1" fmla="*/ 611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54"/>
                  </a:lnTo>
                  <a:close/>
                </a:path>
              </a:pathLst>
            </a:custGeom>
            <a:grpFill/>
            <a:ln w="5715" cap="flat">
              <a:noFill/>
              <a:prstDash val="solid"/>
              <a:miter/>
            </a:ln>
          </p:spPr>
          <p:txBody>
            <a:bodyPr rtlCol="0" anchor="ctr"/>
            <a:lstStyle/>
            <a:p>
              <a:endParaRPr lang="zh-CN" altLang="en-US"/>
            </a:p>
          </p:txBody>
        </p:sp>
        <p:sp>
          <p:nvSpPr>
            <p:cNvPr id="3096" name="任意多边形: 形状 3095">
              <a:extLst>
                <a:ext uri="{FF2B5EF4-FFF2-40B4-BE49-F238E27FC236}">
                  <a16:creationId xmlns:a16="http://schemas.microsoft.com/office/drawing/2014/main" id="{490E117A-EF75-BAD8-8BBC-6253418A4F2A}"/>
                </a:ext>
              </a:extLst>
            </p:cNvPr>
            <p:cNvSpPr/>
            <p:nvPr/>
          </p:nvSpPr>
          <p:spPr>
            <a:xfrm>
              <a:off x="4965524" y="5116473"/>
              <a:ext cx="19928" cy="48745"/>
            </a:xfrm>
            <a:custGeom>
              <a:avLst/>
              <a:gdLst>
                <a:gd name="connsiteX0" fmla="*/ 7421 w 19928"/>
                <a:gd name="connsiteY0" fmla="*/ 6578 h 48745"/>
                <a:gd name="connsiteX1" fmla="*/ 14016 w 19928"/>
                <a:gd name="connsiteY1" fmla="*/ 0 h 48745"/>
                <a:gd name="connsiteX2" fmla="*/ 13999 w 19928"/>
                <a:gd name="connsiteY2" fmla="*/ 0 h 48745"/>
                <a:gd name="connsiteX3" fmla="*/ 14491 w 19928"/>
                <a:gd name="connsiteY3" fmla="*/ 10316 h 48745"/>
                <a:gd name="connsiteX4" fmla="*/ 16119 w 19928"/>
                <a:gd name="connsiteY4" fmla="*/ 14585 h 48745"/>
                <a:gd name="connsiteX5" fmla="*/ 19566 w 19928"/>
                <a:gd name="connsiteY5" fmla="*/ 18579 h 48745"/>
                <a:gd name="connsiteX6" fmla="*/ 11239 w 19928"/>
                <a:gd name="connsiteY6" fmla="*/ 41262 h 48745"/>
                <a:gd name="connsiteX7" fmla="*/ 980 w 19928"/>
                <a:gd name="connsiteY7" fmla="*/ 48669 h 48745"/>
                <a:gd name="connsiteX8" fmla="*/ 3181 w 19928"/>
                <a:gd name="connsiteY8" fmla="*/ 37153 h 48745"/>
                <a:gd name="connsiteX9" fmla="*/ 855 w 19928"/>
                <a:gd name="connsiteY9" fmla="*/ 26317 h 48745"/>
                <a:gd name="connsiteX10" fmla="*/ 7438 w 19928"/>
                <a:gd name="connsiteY10" fmla="*/ 6584 h 48745"/>
                <a:gd name="connsiteX11" fmla="*/ 7421 w 19928"/>
                <a:gd name="connsiteY11" fmla="*/ 6584 h 4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928" h="48745">
                  <a:moveTo>
                    <a:pt x="7421" y="6578"/>
                  </a:moveTo>
                  <a:cubicBezTo>
                    <a:pt x="10576" y="5344"/>
                    <a:pt x="12759" y="3138"/>
                    <a:pt x="14016" y="0"/>
                  </a:cubicBezTo>
                  <a:lnTo>
                    <a:pt x="13999" y="0"/>
                  </a:lnTo>
                  <a:cubicBezTo>
                    <a:pt x="19623" y="5241"/>
                    <a:pt x="19623" y="5241"/>
                    <a:pt x="14491" y="10316"/>
                  </a:cubicBezTo>
                  <a:cubicBezTo>
                    <a:pt x="11422" y="13350"/>
                    <a:pt x="11347" y="13779"/>
                    <a:pt x="16119" y="14585"/>
                  </a:cubicBezTo>
                  <a:cubicBezTo>
                    <a:pt x="18977" y="15071"/>
                    <a:pt x="19354" y="16162"/>
                    <a:pt x="19566" y="18579"/>
                  </a:cubicBezTo>
                  <a:cubicBezTo>
                    <a:pt x="20343" y="27489"/>
                    <a:pt x="20743" y="36073"/>
                    <a:pt x="11239" y="41262"/>
                  </a:cubicBezTo>
                  <a:cubicBezTo>
                    <a:pt x="7633" y="43228"/>
                    <a:pt x="7193" y="49509"/>
                    <a:pt x="980" y="48669"/>
                  </a:cubicBezTo>
                  <a:cubicBezTo>
                    <a:pt x="-1151" y="44377"/>
                    <a:pt x="472" y="40400"/>
                    <a:pt x="3181" y="37153"/>
                  </a:cubicBezTo>
                  <a:cubicBezTo>
                    <a:pt x="7301" y="32210"/>
                    <a:pt x="4124" y="29381"/>
                    <a:pt x="855" y="26317"/>
                  </a:cubicBezTo>
                  <a:cubicBezTo>
                    <a:pt x="3049" y="19739"/>
                    <a:pt x="5244" y="13162"/>
                    <a:pt x="7438" y="6584"/>
                  </a:cubicBezTo>
                  <a:lnTo>
                    <a:pt x="7421" y="6584"/>
                  </a:lnTo>
                  <a:close/>
                </a:path>
              </a:pathLst>
            </a:custGeom>
            <a:grpFill/>
            <a:ln w="5715" cap="flat">
              <a:noFill/>
              <a:prstDash val="solid"/>
              <a:miter/>
            </a:ln>
          </p:spPr>
          <p:txBody>
            <a:bodyPr rtlCol="0" anchor="ctr"/>
            <a:lstStyle/>
            <a:p>
              <a:endParaRPr lang="zh-CN" altLang="en-US"/>
            </a:p>
          </p:txBody>
        </p:sp>
        <p:sp>
          <p:nvSpPr>
            <p:cNvPr id="3097" name="任意多边形: 形状 3096">
              <a:extLst>
                <a:ext uri="{FF2B5EF4-FFF2-40B4-BE49-F238E27FC236}">
                  <a16:creationId xmlns:a16="http://schemas.microsoft.com/office/drawing/2014/main" id="{00DE26EE-43B6-9B03-1E6F-49D0F8BFC18B}"/>
                </a:ext>
              </a:extLst>
            </p:cNvPr>
            <p:cNvSpPr/>
            <p:nvPr/>
          </p:nvSpPr>
          <p:spPr>
            <a:xfrm>
              <a:off x="4985129" y="5208633"/>
              <a:ext cx="20728" cy="29998"/>
            </a:xfrm>
            <a:custGeom>
              <a:avLst/>
              <a:gdLst>
                <a:gd name="connsiteX0" fmla="*/ 20728 w 20728"/>
                <a:gd name="connsiteY0" fmla="*/ 3246 h 29998"/>
                <a:gd name="connsiteX1" fmla="*/ 15133 w 20728"/>
                <a:gd name="connsiteY1" fmla="*/ 16494 h 29998"/>
                <a:gd name="connsiteX2" fmla="*/ 8961 w 20728"/>
                <a:gd name="connsiteY2" fmla="*/ 29998 h 29998"/>
                <a:gd name="connsiteX3" fmla="*/ 7264 w 20728"/>
                <a:gd name="connsiteY3" fmla="*/ 26329 h 29998"/>
                <a:gd name="connsiteX4" fmla="*/ 234 w 20728"/>
                <a:gd name="connsiteY4" fmla="*/ 13219 h 29998"/>
                <a:gd name="connsiteX5" fmla="*/ 12533 w 20728"/>
                <a:gd name="connsiteY5" fmla="*/ 6298 h 29998"/>
                <a:gd name="connsiteX6" fmla="*/ 17482 w 20728"/>
                <a:gd name="connsiteY6" fmla="*/ 0 h 29998"/>
                <a:gd name="connsiteX7" fmla="*/ 20728 w 20728"/>
                <a:gd name="connsiteY7" fmla="*/ 3246 h 2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28" h="29998">
                  <a:moveTo>
                    <a:pt x="20728" y="3246"/>
                  </a:moveTo>
                  <a:cubicBezTo>
                    <a:pt x="18322" y="7338"/>
                    <a:pt x="22832" y="13756"/>
                    <a:pt x="15133" y="16494"/>
                  </a:cubicBezTo>
                  <a:cubicBezTo>
                    <a:pt x="9887" y="18362"/>
                    <a:pt x="16008" y="27284"/>
                    <a:pt x="8961" y="29998"/>
                  </a:cubicBezTo>
                  <a:cubicBezTo>
                    <a:pt x="8413" y="28867"/>
                    <a:pt x="7361" y="27632"/>
                    <a:pt x="7264" y="26329"/>
                  </a:cubicBezTo>
                  <a:cubicBezTo>
                    <a:pt x="6864" y="21020"/>
                    <a:pt x="-1491" y="20968"/>
                    <a:pt x="234" y="13219"/>
                  </a:cubicBezTo>
                  <a:cubicBezTo>
                    <a:pt x="2138" y="4658"/>
                    <a:pt x="9436" y="10070"/>
                    <a:pt x="12533" y="6298"/>
                  </a:cubicBezTo>
                  <a:cubicBezTo>
                    <a:pt x="14225" y="4235"/>
                    <a:pt x="15831" y="2097"/>
                    <a:pt x="17482" y="0"/>
                  </a:cubicBezTo>
                  <a:cubicBezTo>
                    <a:pt x="18557" y="1086"/>
                    <a:pt x="19643" y="2166"/>
                    <a:pt x="20728" y="3246"/>
                  </a:cubicBezTo>
                  <a:close/>
                </a:path>
              </a:pathLst>
            </a:custGeom>
            <a:grpFill/>
            <a:ln w="5715" cap="flat">
              <a:noFill/>
              <a:prstDash val="solid"/>
              <a:miter/>
            </a:ln>
          </p:spPr>
          <p:txBody>
            <a:bodyPr rtlCol="0" anchor="ctr"/>
            <a:lstStyle/>
            <a:p>
              <a:endParaRPr lang="zh-CN" altLang="en-US"/>
            </a:p>
          </p:txBody>
        </p:sp>
        <p:sp>
          <p:nvSpPr>
            <p:cNvPr id="3098" name="任意多边形: 形状 3097">
              <a:extLst>
                <a:ext uri="{FF2B5EF4-FFF2-40B4-BE49-F238E27FC236}">
                  <a16:creationId xmlns:a16="http://schemas.microsoft.com/office/drawing/2014/main" id="{44250CA5-8751-2B66-42AC-A74FE6974A67}"/>
                </a:ext>
              </a:extLst>
            </p:cNvPr>
            <p:cNvSpPr/>
            <p:nvPr/>
          </p:nvSpPr>
          <p:spPr>
            <a:xfrm>
              <a:off x="4956157" y="5185781"/>
              <a:ext cx="16982" cy="21640"/>
            </a:xfrm>
            <a:custGeom>
              <a:avLst/>
              <a:gdLst>
                <a:gd name="connsiteX0" fmla="*/ 6044 w 16982"/>
                <a:gd name="connsiteY0" fmla="*/ 21640 h 21640"/>
                <a:gd name="connsiteX1" fmla="*/ 781 w 16982"/>
                <a:gd name="connsiteY1" fmla="*/ 8193 h 21640"/>
                <a:gd name="connsiteX2" fmla="*/ 1049 w 16982"/>
                <a:gd name="connsiteY2" fmla="*/ 558 h 21640"/>
                <a:gd name="connsiteX3" fmla="*/ 5804 w 16982"/>
                <a:gd name="connsiteY3" fmla="*/ 4335 h 21640"/>
                <a:gd name="connsiteX4" fmla="*/ 16983 w 16982"/>
                <a:gd name="connsiteY4" fmla="*/ 3810 h 21640"/>
                <a:gd name="connsiteX5" fmla="*/ 6044 w 16982"/>
                <a:gd name="connsiteY5" fmla="*/ 21640 h 2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82" h="21640">
                  <a:moveTo>
                    <a:pt x="6044" y="21640"/>
                  </a:moveTo>
                  <a:cubicBezTo>
                    <a:pt x="8930" y="13428"/>
                    <a:pt x="2849" y="11942"/>
                    <a:pt x="781" y="8193"/>
                  </a:cubicBezTo>
                  <a:cubicBezTo>
                    <a:pt x="-328" y="6176"/>
                    <a:pt x="-271" y="1484"/>
                    <a:pt x="1049" y="558"/>
                  </a:cubicBezTo>
                  <a:cubicBezTo>
                    <a:pt x="4427" y="-1808"/>
                    <a:pt x="3175" y="4107"/>
                    <a:pt x="5804" y="4335"/>
                  </a:cubicBezTo>
                  <a:cubicBezTo>
                    <a:pt x="9302" y="4632"/>
                    <a:pt x="12342" y="3"/>
                    <a:pt x="16983" y="3810"/>
                  </a:cubicBezTo>
                  <a:cubicBezTo>
                    <a:pt x="13714" y="9142"/>
                    <a:pt x="10485" y="14405"/>
                    <a:pt x="6044" y="21640"/>
                  </a:cubicBezTo>
                  <a:close/>
                </a:path>
              </a:pathLst>
            </a:custGeom>
            <a:grpFill/>
            <a:ln w="5715" cap="flat">
              <a:noFill/>
              <a:prstDash val="solid"/>
              <a:miter/>
            </a:ln>
          </p:spPr>
          <p:txBody>
            <a:bodyPr rtlCol="0" anchor="ctr"/>
            <a:lstStyle/>
            <a:p>
              <a:endParaRPr lang="zh-CN" altLang="en-US"/>
            </a:p>
          </p:txBody>
        </p:sp>
        <p:sp>
          <p:nvSpPr>
            <p:cNvPr id="3099" name="任意多边形: 形状 3098">
              <a:extLst>
                <a:ext uri="{FF2B5EF4-FFF2-40B4-BE49-F238E27FC236}">
                  <a16:creationId xmlns:a16="http://schemas.microsoft.com/office/drawing/2014/main" id="{EFBDE5DF-5DE9-8282-E342-4C17E67F0818}"/>
                </a:ext>
              </a:extLst>
            </p:cNvPr>
            <p:cNvSpPr/>
            <p:nvPr/>
          </p:nvSpPr>
          <p:spPr>
            <a:xfrm>
              <a:off x="4961308" y="5142659"/>
              <a:ext cx="5041" cy="5187"/>
            </a:xfrm>
            <a:custGeom>
              <a:avLst/>
              <a:gdLst>
                <a:gd name="connsiteX0" fmla="*/ 4356 w 5041"/>
                <a:gd name="connsiteY0" fmla="*/ 2835 h 5187"/>
                <a:gd name="connsiteX1" fmla="*/ 2533 w 5041"/>
                <a:gd name="connsiteY1" fmla="*/ 4995 h 5187"/>
                <a:gd name="connsiteX2" fmla="*/ 207 w 5041"/>
                <a:gd name="connsiteY2" fmla="*/ 2669 h 5187"/>
                <a:gd name="connsiteX3" fmla="*/ 3590 w 5041"/>
                <a:gd name="connsiteY3" fmla="*/ 332 h 5187"/>
                <a:gd name="connsiteX4" fmla="*/ 4356 w 5041"/>
                <a:gd name="connsiteY4" fmla="*/ 2835 h 5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1" h="5187">
                  <a:moveTo>
                    <a:pt x="4356" y="2835"/>
                  </a:moveTo>
                  <a:cubicBezTo>
                    <a:pt x="4293" y="2921"/>
                    <a:pt x="3653" y="4544"/>
                    <a:pt x="2533" y="4995"/>
                  </a:cubicBezTo>
                  <a:cubicBezTo>
                    <a:pt x="813" y="5698"/>
                    <a:pt x="-531" y="4372"/>
                    <a:pt x="207" y="2669"/>
                  </a:cubicBezTo>
                  <a:cubicBezTo>
                    <a:pt x="670" y="1595"/>
                    <a:pt x="2356" y="977"/>
                    <a:pt x="3590" y="332"/>
                  </a:cubicBezTo>
                  <a:cubicBezTo>
                    <a:pt x="5087" y="-451"/>
                    <a:pt x="5567" y="63"/>
                    <a:pt x="4356" y="2835"/>
                  </a:cubicBezTo>
                  <a:close/>
                </a:path>
              </a:pathLst>
            </a:custGeom>
            <a:grpFill/>
            <a:ln w="5715" cap="flat">
              <a:noFill/>
              <a:prstDash val="solid"/>
              <a:miter/>
            </a:ln>
          </p:spPr>
          <p:txBody>
            <a:bodyPr rtlCol="0" anchor="ctr"/>
            <a:lstStyle/>
            <a:p>
              <a:endParaRPr lang="zh-CN" altLang="en-US"/>
            </a:p>
          </p:txBody>
        </p:sp>
        <p:sp>
          <p:nvSpPr>
            <p:cNvPr id="3100" name="任意多边形: 形状 3099">
              <a:extLst>
                <a:ext uri="{FF2B5EF4-FFF2-40B4-BE49-F238E27FC236}">
                  <a16:creationId xmlns:a16="http://schemas.microsoft.com/office/drawing/2014/main" id="{ABCB929D-903B-D832-AB99-CDA34837A94B}"/>
                </a:ext>
              </a:extLst>
            </p:cNvPr>
            <p:cNvSpPr/>
            <p:nvPr/>
          </p:nvSpPr>
          <p:spPr>
            <a:xfrm>
              <a:off x="4977250" y="5109907"/>
              <a:ext cx="5564" cy="6560"/>
            </a:xfrm>
            <a:custGeom>
              <a:avLst/>
              <a:gdLst>
                <a:gd name="connsiteX0" fmla="*/ 5553 w 5564"/>
                <a:gd name="connsiteY0" fmla="*/ 0 h 6560"/>
                <a:gd name="connsiteX1" fmla="*/ 2272 w 5564"/>
                <a:gd name="connsiteY1" fmla="*/ 6561 h 6560"/>
                <a:gd name="connsiteX2" fmla="*/ 2290 w 5564"/>
                <a:gd name="connsiteY2" fmla="*/ 6561 h 6560"/>
                <a:gd name="connsiteX3" fmla="*/ 5564 w 5564"/>
                <a:gd name="connsiteY3" fmla="*/ 0 h 6560"/>
                <a:gd name="connsiteX4" fmla="*/ 5553 w 5564"/>
                <a:gd name="connsiteY4" fmla="*/ 0 h 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4" h="6560">
                  <a:moveTo>
                    <a:pt x="5553" y="0"/>
                  </a:moveTo>
                  <a:cubicBezTo>
                    <a:pt x="4461" y="2189"/>
                    <a:pt x="3364" y="4378"/>
                    <a:pt x="2272" y="6561"/>
                  </a:cubicBezTo>
                  <a:lnTo>
                    <a:pt x="2290" y="6561"/>
                  </a:lnTo>
                  <a:cubicBezTo>
                    <a:pt x="-2688" y="1343"/>
                    <a:pt x="1398" y="652"/>
                    <a:pt x="5564" y="0"/>
                  </a:cubicBezTo>
                  <a:lnTo>
                    <a:pt x="5553" y="0"/>
                  </a:lnTo>
                  <a:close/>
                </a:path>
              </a:pathLst>
            </a:custGeom>
            <a:grpFill/>
            <a:ln w="5715" cap="flat">
              <a:noFill/>
              <a:prstDash val="solid"/>
              <a:miter/>
            </a:ln>
          </p:spPr>
          <p:txBody>
            <a:bodyPr rtlCol="0" anchor="ctr"/>
            <a:lstStyle/>
            <a:p>
              <a:endParaRPr lang="zh-CN" altLang="en-US"/>
            </a:p>
          </p:txBody>
        </p:sp>
        <p:sp>
          <p:nvSpPr>
            <p:cNvPr id="3101" name="任意多边形: 形状 3100">
              <a:extLst>
                <a:ext uri="{FF2B5EF4-FFF2-40B4-BE49-F238E27FC236}">
                  <a16:creationId xmlns:a16="http://schemas.microsoft.com/office/drawing/2014/main" id="{618B05E3-0253-89A7-1449-3288CEFF00C2}"/>
                </a:ext>
              </a:extLst>
            </p:cNvPr>
            <p:cNvSpPr/>
            <p:nvPr/>
          </p:nvSpPr>
          <p:spPr>
            <a:xfrm>
              <a:off x="4969931" y="5116004"/>
              <a:ext cx="3030" cy="7047"/>
            </a:xfrm>
            <a:custGeom>
              <a:avLst/>
              <a:gdLst>
                <a:gd name="connsiteX0" fmla="*/ 3031 w 3030"/>
                <a:gd name="connsiteY0" fmla="*/ 7047 h 7047"/>
                <a:gd name="connsiteX1" fmla="*/ 316 w 3030"/>
                <a:gd name="connsiteY1" fmla="*/ 3601 h 7047"/>
                <a:gd name="connsiteX2" fmla="*/ 1733 w 3030"/>
                <a:gd name="connsiteY2" fmla="*/ 1 h 7047"/>
                <a:gd name="connsiteX3" fmla="*/ 2853 w 3030"/>
                <a:gd name="connsiteY3" fmla="*/ 2487 h 7047"/>
                <a:gd name="connsiteX4" fmla="*/ 3013 w 3030"/>
                <a:gd name="connsiteY4" fmla="*/ 7047 h 7047"/>
                <a:gd name="connsiteX5" fmla="*/ 3031 w 3030"/>
                <a:gd name="connsiteY5" fmla="*/ 7047 h 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 h="7047">
                  <a:moveTo>
                    <a:pt x="3031" y="7047"/>
                  </a:moveTo>
                  <a:cubicBezTo>
                    <a:pt x="2099" y="5910"/>
                    <a:pt x="865" y="4898"/>
                    <a:pt x="316" y="3601"/>
                  </a:cubicBezTo>
                  <a:cubicBezTo>
                    <a:pt x="-261" y="2235"/>
                    <a:pt x="-187" y="532"/>
                    <a:pt x="1733" y="1"/>
                  </a:cubicBezTo>
                  <a:cubicBezTo>
                    <a:pt x="1882" y="-39"/>
                    <a:pt x="2722" y="1584"/>
                    <a:pt x="2853" y="2487"/>
                  </a:cubicBezTo>
                  <a:cubicBezTo>
                    <a:pt x="3071" y="3984"/>
                    <a:pt x="2973" y="5527"/>
                    <a:pt x="3013" y="7047"/>
                  </a:cubicBezTo>
                  <a:lnTo>
                    <a:pt x="3031" y="7047"/>
                  </a:lnTo>
                  <a:close/>
                </a:path>
              </a:pathLst>
            </a:custGeom>
            <a:grpFill/>
            <a:ln w="5715" cap="flat">
              <a:noFill/>
              <a:prstDash val="solid"/>
              <a:miter/>
            </a:ln>
          </p:spPr>
          <p:txBody>
            <a:bodyPr rtlCol="0" anchor="ctr"/>
            <a:lstStyle/>
            <a:p>
              <a:endParaRPr lang="zh-CN" altLang="en-US"/>
            </a:p>
          </p:txBody>
        </p:sp>
        <p:sp>
          <p:nvSpPr>
            <p:cNvPr id="3102" name="任意多边形: 形状 3101">
              <a:extLst>
                <a:ext uri="{FF2B5EF4-FFF2-40B4-BE49-F238E27FC236}">
                  <a16:creationId xmlns:a16="http://schemas.microsoft.com/office/drawing/2014/main" id="{4E305968-A611-75CF-DCF7-5C67DDA27320}"/>
                </a:ext>
              </a:extLst>
            </p:cNvPr>
            <p:cNvSpPr/>
            <p:nvPr/>
          </p:nvSpPr>
          <p:spPr>
            <a:xfrm>
              <a:off x="5012319" y="5203399"/>
              <a:ext cx="4391" cy="5256"/>
            </a:xfrm>
            <a:custGeom>
              <a:avLst/>
              <a:gdLst>
                <a:gd name="connsiteX0" fmla="*/ 2574 w 4391"/>
                <a:gd name="connsiteY0" fmla="*/ 0 h 5256"/>
                <a:gd name="connsiteX1" fmla="*/ 4392 w 4391"/>
                <a:gd name="connsiteY1" fmla="*/ 1183 h 5256"/>
                <a:gd name="connsiteX2" fmla="*/ 1477 w 4391"/>
                <a:gd name="connsiteY2" fmla="*/ 4520 h 5256"/>
                <a:gd name="connsiteX3" fmla="*/ 208 w 4391"/>
                <a:gd name="connsiteY3" fmla="*/ 3629 h 5256"/>
                <a:gd name="connsiteX4" fmla="*/ 2574 w 4391"/>
                <a:gd name="connsiteY4" fmla="*/ 0 h 5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1" h="5256">
                  <a:moveTo>
                    <a:pt x="2574" y="0"/>
                  </a:moveTo>
                  <a:cubicBezTo>
                    <a:pt x="3094" y="343"/>
                    <a:pt x="3746" y="760"/>
                    <a:pt x="4392" y="1183"/>
                  </a:cubicBezTo>
                  <a:cubicBezTo>
                    <a:pt x="3426" y="2303"/>
                    <a:pt x="2557" y="3526"/>
                    <a:pt x="1477" y="4520"/>
                  </a:cubicBezTo>
                  <a:cubicBezTo>
                    <a:pt x="123" y="5766"/>
                    <a:pt x="-300" y="5406"/>
                    <a:pt x="208" y="3629"/>
                  </a:cubicBezTo>
                  <a:cubicBezTo>
                    <a:pt x="631" y="2166"/>
                    <a:pt x="768" y="600"/>
                    <a:pt x="2574" y="0"/>
                  </a:cubicBezTo>
                  <a:close/>
                </a:path>
              </a:pathLst>
            </a:custGeom>
            <a:grpFill/>
            <a:ln w="5715" cap="flat">
              <a:noFill/>
              <a:prstDash val="solid"/>
              <a:miter/>
            </a:ln>
          </p:spPr>
          <p:txBody>
            <a:bodyPr rtlCol="0" anchor="ctr"/>
            <a:lstStyle/>
            <a:p>
              <a:endParaRPr lang="zh-CN" altLang="en-US"/>
            </a:p>
          </p:txBody>
        </p:sp>
        <p:sp>
          <p:nvSpPr>
            <p:cNvPr id="3103" name="任意多边形: 形状 3102">
              <a:extLst>
                <a:ext uri="{FF2B5EF4-FFF2-40B4-BE49-F238E27FC236}">
                  <a16:creationId xmlns:a16="http://schemas.microsoft.com/office/drawing/2014/main" id="{46463AE3-2A5E-76DC-05A1-DC18E5D201A9}"/>
                </a:ext>
              </a:extLst>
            </p:cNvPr>
            <p:cNvSpPr/>
            <p:nvPr/>
          </p:nvSpPr>
          <p:spPr>
            <a:xfrm>
              <a:off x="4972962" y="5220960"/>
              <a:ext cx="5811" cy="7366"/>
            </a:xfrm>
            <a:custGeom>
              <a:avLst/>
              <a:gdLst>
                <a:gd name="connsiteX0" fmla="*/ 3292 w 5811"/>
                <a:gd name="connsiteY0" fmla="*/ 737 h 7366"/>
                <a:gd name="connsiteX1" fmla="*/ 3286 w 5811"/>
                <a:gd name="connsiteY1" fmla="*/ 7367 h 7366"/>
                <a:gd name="connsiteX2" fmla="*/ 0 w 5811"/>
                <a:gd name="connsiteY2" fmla="*/ 772 h 7366"/>
                <a:gd name="connsiteX3" fmla="*/ 3292 w 5811"/>
                <a:gd name="connsiteY3" fmla="*/ 737 h 7366"/>
              </a:gdLst>
              <a:ahLst/>
              <a:cxnLst>
                <a:cxn ang="0">
                  <a:pos x="connsiteX0" y="connsiteY0"/>
                </a:cxn>
                <a:cxn ang="0">
                  <a:pos x="connsiteX1" y="connsiteY1"/>
                </a:cxn>
                <a:cxn ang="0">
                  <a:pos x="connsiteX2" y="connsiteY2"/>
                </a:cxn>
                <a:cxn ang="0">
                  <a:pos x="connsiteX3" y="connsiteY3"/>
                </a:cxn>
              </a:cxnLst>
              <a:rect l="l" t="t" r="r" b="b"/>
              <a:pathLst>
                <a:path w="5811" h="7366">
                  <a:moveTo>
                    <a:pt x="3292" y="737"/>
                  </a:moveTo>
                  <a:cubicBezTo>
                    <a:pt x="6618" y="2949"/>
                    <a:pt x="6686" y="5161"/>
                    <a:pt x="3286" y="7367"/>
                  </a:cubicBezTo>
                  <a:cubicBezTo>
                    <a:pt x="2189" y="5167"/>
                    <a:pt x="1091" y="2972"/>
                    <a:pt x="0" y="772"/>
                  </a:cubicBezTo>
                  <a:cubicBezTo>
                    <a:pt x="1086" y="-246"/>
                    <a:pt x="2189" y="-257"/>
                    <a:pt x="3292" y="737"/>
                  </a:cubicBezTo>
                  <a:close/>
                </a:path>
              </a:pathLst>
            </a:custGeom>
            <a:grpFill/>
            <a:ln w="5715" cap="flat">
              <a:noFill/>
              <a:prstDash val="solid"/>
              <a:miter/>
            </a:ln>
          </p:spPr>
          <p:txBody>
            <a:bodyPr rtlCol="0" anchor="ctr"/>
            <a:lstStyle/>
            <a:p>
              <a:endParaRPr lang="zh-CN" altLang="en-US"/>
            </a:p>
          </p:txBody>
        </p:sp>
        <p:sp>
          <p:nvSpPr>
            <p:cNvPr id="3104" name="任意多边形: 形状 3103">
              <a:extLst>
                <a:ext uri="{FF2B5EF4-FFF2-40B4-BE49-F238E27FC236}">
                  <a16:creationId xmlns:a16="http://schemas.microsoft.com/office/drawing/2014/main" id="{F966B13E-6F61-74D2-3521-AC927E62A7A0}"/>
                </a:ext>
              </a:extLst>
            </p:cNvPr>
            <p:cNvSpPr/>
            <p:nvPr/>
          </p:nvSpPr>
          <p:spPr>
            <a:xfrm>
              <a:off x="4954096" y="5148460"/>
              <a:ext cx="1560" cy="1811"/>
            </a:xfrm>
            <a:custGeom>
              <a:avLst/>
              <a:gdLst>
                <a:gd name="connsiteX0" fmla="*/ 1138 w 1560"/>
                <a:gd name="connsiteY0" fmla="*/ 1812 h 1811"/>
                <a:gd name="connsiteX1" fmla="*/ 0 w 1560"/>
                <a:gd name="connsiteY1" fmla="*/ 1383 h 1811"/>
                <a:gd name="connsiteX2" fmla="*/ 423 w 1560"/>
                <a:gd name="connsiteY2" fmla="*/ 0 h 1811"/>
                <a:gd name="connsiteX3" fmla="*/ 1561 w 1560"/>
                <a:gd name="connsiteY3" fmla="*/ 429 h 1811"/>
                <a:gd name="connsiteX4" fmla="*/ 1138 w 1560"/>
                <a:gd name="connsiteY4" fmla="*/ 1812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 h="1811">
                  <a:moveTo>
                    <a:pt x="1138" y="1812"/>
                  </a:moveTo>
                  <a:cubicBezTo>
                    <a:pt x="738" y="1669"/>
                    <a:pt x="6" y="1538"/>
                    <a:pt x="0" y="1383"/>
                  </a:cubicBezTo>
                  <a:cubicBezTo>
                    <a:pt x="-11" y="926"/>
                    <a:pt x="263" y="463"/>
                    <a:pt x="423" y="0"/>
                  </a:cubicBezTo>
                  <a:cubicBezTo>
                    <a:pt x="823" y="143"/>
                    <a:pt x="1555" y="275"/>
                    <a:pt x="1561" y="429"/>
                  </a:cubicBezTo>
                  <a:cubicBezTo>
                    <a:pt x="1572" y="880"/>
                    <a:pt x="1298" y="1349"/>
                    <a:pt x="1138" y="1812"/>
                  </a:cubicBezTo>
                  <a:close/>
                </a:path>
              </a:pathLst>
            </a:custGeom>
            <a:grpFill/>
            <a:ln w="5715" cap="flat">
              <a:noFill/>
              <a:prstDash val="solid"/>
              <a:miter/>
            </a:ln>
          </p:spPr>
          <p:txBody>
            <a:bodyPr rtlCol="0" anchor="ctr"/>
            <a:lstStyle/>
            <a:p>
              <a:endParaRPr lang="zh-CN" altLang="en-US"/>
            </a:p>
          </p:txBody>
        </p:sp>
        <p:sp>
          <p:nvSpPr>
            <p:cNvPr id="3105" name="任意多边形: 形状 3104">
              <a:extLst>
                <a:ext uri="{FF2B5EF4-FFF2-40B4-BE49-F238E27FC236}">
                  <a16:creationId xmlns:a16="http://schemas.microsoft.com/office/drawing/2014/main" id="{351AE12E-3B85-1BB5-F198-60C35432345A}"/>
                </a:ext>
              </a:extLst>
            </p:cNvPr>
            <p:cNvSpPr/>
            <p:nvPr/>
          </p:nvSpPr>
          <p:spPr>
            <a:xfrm>
              <a:off x="4960635" y="5155015"/>
              <a:ext cx="1560" cy="1811"/>
            </a:xfrm>
            <a:custGeom>
              <a:avLst/>
              <a:gdLst>
                <a:gd name="connsiteX0" fmla="*/ 429 w 1560"/>
                <a:gd name="connsiteY0" fmla="*/ 0 h 1811"/>
                <a:gd name="connsiteX1" fmla="*/ 1560 w 1560"/>
                <a:gd name="connsiteY1" fmla="*/ 429 h 1811"/>
                <a:gd name="connsiteX2" fmla="*/ 1137 w 1560"/>
                <a:gd name="connsiteY2" fmla="*/ 1811 h 1811"/>
                <a:gd name="connsiteX3" fmla="*/ 0 w 1560"/>
                <a:gd name="connsiteY3" fmla="*/ 1383 h 1811"/>
                <a:gd name="connsiteX4" fmla="*/ 429 w 1560"/>
                <a:gd name="connsiteY4" fmla="*/ 0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 h="1811">
                  <a:moveTo>
                    <a:pt x="429" y="0"/>
                  </a:moveTo>
                  <a:cubicBezTo>
                    <a:pt x="829" y="143"/>
                    <a:pt x="1555" y="274"/>
                    <a:pt x="1560" y="429"/>
                  </a:cubicBezTo>
                  <a:cubicBezTo>
                    <a:pt x="1572" y="886"/>
                    <a:pt x="1303" y="1349"/>
                    <a:pt x="1137" y="1811"/>
                  </a:cubicBezTo>
                  <a:cubicBezTo>
                    <a:pt x="737" y="1669"/>
                    <a:pt x="6" y="1537"/>
                    <a:pt x="0" y="1383"/>
                  </a:cubicBezTo>
                  <a:cubicBezTo>
                    <a:pt x="-6" y="926"/>
                    <a:pt x="269" y="463"/>
                    <a:pt x="429" y="0"/>
                  </a:cubicBezTo>
                  <a:close/>
                </a:path>
              </a:pathLst>
            </a:custGeom>
            <a:grpFill/>
            <a:ln w="5715" cap="flat">
              <a:noFill/>
              <a:prstDash val="solid"/>
              <a:miter/>
            </a:ln>
          </p:spPr>
          <p:txBody>
            <a:bodyPr rtlCol="0" anchor="ctr"/>
            <a:lstStyle/>
            <a:p>
              <a:endParaRPr lang="zh-CN" altLang="en-US"/>
            </a:p>
          </p:txBody>
        </p:sp>
        <p:sp>
          <p:nvSpPr>
            <p:cNvPr id="3106" name="任意多边形: 形状 3105">
              <a:extLst>
                <a:ext uri="{FF2B5EF4-FFF2-40B4-BE49-F238E27FC236}">
                  <a16:creationId xmlns:a16="http://schemas.microsoft.com/office/drawing/2014/main" id="{FCBD4DD1-BB6E-4A69-AD2B-702677601270}"/>
                </a:ext>
              </a:extLst>
            </p:cNvPr>
            <p:cNvSpPr/>
            <p:nvPr/>
          </p:nvSpPr>
          <p:spPr>
            <a:xfrm>
              <a:off x="5005840" y="5196163"/>
              <a:ext cx="3599" cy="2543"/>
            </a:xfrm>
            <a:custGeom>
              <a:avLst/>
              <a:gdLst>
                <a:gd name="connsiteX0" fmla="*/ 0 w 3599"/>
                <a:gd name="connsiteY0" fmla="*/ 2543 h 2543"/>
                <a:gd name="connsiteX1" fmla="*/ 3229 w 3599"/>
                <a:gd name="connsiteY1" fmla="*/ 177 h 2543"/>
                <a:gd name="connsiteX2" fmla="*/ 6 w 3599"/>
                <a:gd name="connsiteY2" fmla="*/ 2543 h 2543"/>
                <a:gd name="connsiteX3" fmla="*/ 0 w 3599"/>
                <a:gd name="connsiteY3" fmla="*/ 2543 h 2543"/>
              </a:gdLst>
              <a:ahLst/>
              <a:cxnLst>
                <a:cxn ang="0">
                  <a:pos x="connsiteX0" y="connsiteY0"/>
                </a:cxn>
                <a:cxn ang="0">
                  <a:pos x="connsiteX1" y="connsiteY1"/>
                </a:cxn>
                <a:cxn ang="0">
                  <a:pos x="connsiteX2" y="connsiteY2"/>
                </a:cxn>
                <a:cxn ang="0">
                  <a:pos x="connsiteX3" y="connsiteY3"/>
                </a:cxn>
              </a:cxnLst>
              <a:rect l="l" t="t" r="r" b="b"/>
              <a:pathLst>
                <a:path w="3599" h="2543">
                  <a:moveTo>
                    <a:pt x="0" y="2543"/>
                  </a:moveTo>
                  <a:cubicBezTo>
                    <a:pt x="726" y="1126"/>
                    <a:pt x="2926" y="-554"/>
                    <a:pt x="3229" y="177"/>
                  </a:cubicBezTo>
                  <a:cubicBezTo>
                    <a:pt x="4761" y="3898"/>
                    <a:pt x="1126" y="1686"/>
                    <a:pt x="6" y="2543"/>
                  </a:cubicBezTo>
                  <a:lnTo>
                    <a:pt x="0" y="2543"/>
                  </a:lnTo>
                  <a:close/>
                </a:path>
              </a:pathLst>
            </a:custGeom>
            <a:grpFill/>
            <a:ln w="5715" cap="flat">
              <a:noFill/>
              <a:prstDash val="solid"/>
              <a:miter/>
            </a:ln>
          </p:spPr>
          <p:txBody>
            <a:bodyPr rtlCol="0" anchor="ctr"/>
            <a:lstStyle/>
            <a:p>
              <a:endParaRPr lang="zh-CN" altLang="en-US"/>
            </a:p>
          </p:txBody>
        </p:sp>
        <p:sp>
          <p:nvSpPr>
            <p:cNvPr id="3107" name="任意多边形: 形状 3106">
              <a:extLst>
                <a:ext uri="{FF2B5EF4-FFF2-40B4-BE49-F238E27FC236}">
                  <a16:creationId xmlns:a16="http://schemas.microsoft.com/office/drawing/2014/main" id="{E98D7382-96D8-DFC0-5500-F907EA8B166E}"/>
                </a:ext>
              </a:extLst>
            </p:cNvPr>
            <p:cNvSpPr/>
            <p:nvPr/>
          </p:nvSpPr>
          <p:spPr>
            <a:xfrm>
              <a:off x="4938763" y="5167691"/>
              <a:ext cx="1309" cy="1422"/>
            </a:xfrm>
            <a:custGeom>
              <a:avLst/>
              <a:gdLst>
                <a:gd name="connsiteX0" fmla="*/ 1298 w 1309"/>
                <a:gd name="connsiteY0" fmla="*/ 1423 h 1422"/>
                <a:gd name="connsiteX1" fmla="*/ 1 w 1309"/>
                <a:gd name="connsiteY1" fmla="*/ 674 h 1422"/>
                <a:gd name="connsiteX2" fmla="*/ 1309 w 1309"/>
                <a:gd name="connsiteY2" fmla="*/ 1394 h 1422"/>
                <a:gd name="connsiteX3" fmla="*/ 1298 w 1309"/>
                <a:gd name="connsiteY3" fmla="*/ 1423 h 1422"/>
              </a:gdLst>
              <a:ahLst/>
              <a:cxnLst>
                <a:cxn ang="0">
                  <a:pos x="connsiteX0" y="connsiteY0"/>
                </a:cxn>
                <a:cxn ang="0">
                  <a:pos x="connsiteX1" y="connsiteY1"/>
                </a:cxn>
                <a:cxn ang="0">
                  <a:pos x="connsiteX2" y="connsiteY2"/>
                </a:cxn>
                <a:cxn ang="0">
                  <a:pos x="connsiteX3" y="connsiteY3"/>
                </a:cxn>
              </a:cxnLst>
              <a:rect l="l" t="t" r="r" b="b"/>
              <a:pathLst>
                <a:path w="1309" h="1422">
                  <a:moveTo>
                    <a:pt x="1298" y="1423"/>
                  </a:moveTo>
                  <a:cubicBezTo>
                    <a:pt x="847" y="1171"/>
                    <a:pt x="-28" y="828"/>
                    <a:pt x="1" y="674"/>
                  </a:cubicBezTo>
                  <a:cubicBezTo>
                    <a:pt x="235" y="-429"/>
                    <a:pt x="749" y="-172"/>
                    <a:pt x="1309" y="1394"/>
                  </a:cubicBezTo>
                  <a:lnTo>
                    <a:pt x="1298" y="1423"/>
                  </a:lnTo>
                  <a:close/>
                </a:path>
              </a:pathLst>
            </a:custGeom>
            <a:grpFill/>
            <a:ln w="5715" cap="flat">
              <a:noFill/>
              <a:prstDash val="solid"/>
              <a:miter/>
            </a:ln>
          </p:spPr>
          <p:txBody>
            <a:bodyPr rtlCol="0" anchor="ctr"/>
            <a:lstStyle/>
            <a:p>
              <a:endParaRPr lang="zh-CN" altLang="en-US"/>
            </a:p>
          </p:txBody>
        </p:sp>
        <p:sp>
          <p:nvSpPr>
            <p:cNvPr id="3108" name="任意多边形: 形状 3107">
              <a:extLst>
                <a:ext uri="{FF2B5EF4-FFF2-40B4-BE49-F238E27FC236}">
                  <a16:creationId xmlns:a16="http://schemas.microsoft.com/office/drawing/2014/main" id="{1E37638B-EB87-B6E2-AF28-2A279294C885}"/>
                </a:ext>
              </a:extLst>
            </p:cNvPr>
            <p:cNvSpPr/>
            <p:nvPr/>
          </p:nvSpPr>
          <p:spPr>
            <a:xfrm>
              <a:off x="4890735" y="5172389"/>
              <a:ext cx="1292" cy="1395"/>
            </a:xfrm>
            <a:custGeom>
              <a:avLst/>
              <a:gdLst>
                <a:gd name="connsiteX0" fmla="*/ 0 w 1292"/>
                <a:gd name="connsiteY0" fmla="*/ 0 h 1395"/>
                <a:gd name="connsiteX1" fmla="*/ 1291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0" y="589"/>
                    <a:pt x="1291" y="731"/>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3109" name="任意多边形: 形状 3108">
              <a:extLst>
                <a:ext uri="{FF2B5EF4-FFF2-40B4-BE49-F238E27FC236}">
                  <a16:creationId xmlns:a16="http://schemas.microsoft.com/office/drawing/2014/main" id="{B7EDA0B4-D751-AD1F-4D5C-98BAF8DC9013}"/>
                </a:ext>
              </a:extLst>
            </p:cNvPr>
            <p:cNvSpPr/>
            <p:nvPr userDrawn="1"/>
          </p:nvSpPr>
          <p:spPr>
            <a:xfrm>
              <a:off x="5887174" y="5659221"/>
              <a:ext cx="1377" cy="1377"/>
            </a:xfrm>
            <a:custGeom>
              <a:avLst/>
              <a:gdLst>
                <a:gd name="connsiteX0" fmla="*/ 0 w 1377"/>
                <a:gd name="connsiteY0" fmla="*/ 0 h 1377"/>
                <a:gd name="connsiteX1" fmla="*/ 1377 w 1377"/>
                <a:gd name="connsiteY1" fmla="*/ 754 h 1377"/>
                <a:gd name="connsiteX2" fmla="*/ 760 w 1377"/>
                <a:gd name="connsiteY2" fmla="*/ 1377 h 1377"/>
              </a:gdLst>
              <a:ahLst/>
              <a:cxnLst>
                <a:cxn ang="0">
                  <a:pos x="connsiteX0" y="connsiteY0"/>
                </a:cxn>
                <a:cxn ang="0">
                  <a:pos x="connsiteX1" y="connsiteY1"/>
                </a:cxn>
                <a:cxn ang="0">
                  <a:pos x="connsiteX2" y="connsiteY2"/>
                </a:cxn>
              </a:cxnLst>
              <a:rect l="l" t="t" r="r" b="b"/>
              <a:pathLst>
                <a:path w="1377" h="1377">
                  <a:moveTo>
                    <a:pt x="0" y="0"/>
                  </a:moveTo>
                  <a:lnTo>
                    <a:pt x="1377" y="754"/>
                  </a:lnTo>
                  <a:lnTo>
                    <a:pt x="760" y="1377"/>
                  </a:lnTo>
                  <a:close/>
                </a:path>
              </a:pathLst>
            </a:custGeom>
            <a:grpFill/>
            <a:ln w="5715" cap="flat">
              <a:noFill/>
              <a:prstDash val="solid"/>
              <a:miter/>
            </a:ln>
          </p:spPr>
          <p:txBody>
            <a:bodyPr rtlCol="0" anchor="ctr"/>
            <a:lstStyle/>
            <a:p>
              <a:endParaRPr lang="zh-CN" altLang="en-US"/>
            </a:p>
          </p:txBody>
        </p:sp>
        <p:sp>
          <p:nvSpPr>
            <p:cNvPr id="3110" name="任意多边形: 形状 3109">
              <a:extLst>
                <a:ext uri="{FF2B5EF4-FFF2-40B4-BE49-F238E27FC236}">
                  <a16:creationId xmlns:a16="http://schemas.microsoft.com/office/drawing/2014/main" id="{68B466CF-851F-9A04-D289-4C92DB1ED29B}"/>
                </a:ext>
              </a:extLst>
            </p:cNvPr>
            <p:cNvSpPr/>
            <p:nvPr/>
          </p:nvSpPr>
          <p:spPr>
            <a:xfrm>
              <a:off x="5377441" y="4843485"/>
              <a:ext cx="9875" cy="11040"/>
            </a:xfrm>
            <a:custGeom>
              <a:avLst/>
              <a:gdLst>
                <a:gd name="connsiteX0" fmla="*/ 9853 w 9875"/>
                <a:gd name="connsiteY0" fmla="*/ 3223 h 11040"/>
                <a:gd name="connsiteX1" fmla="*/ 0 w 9875"/>
                <a:gd name="connsiteY1" fmla="*/ 9835 h 11040"/>
                <a:gd name="connsiteX2" fmla="*/ 9876 w 9875"/>
                <a:gd name="connsiteY2" fmla="*/ 0 h 11040"/>
                <a:gd name="connsiteX3" fmla="*/ 9853 w 9875"/>
                <a:gd name="connsiteY3" fmla="*/ 3223 h 11040"/>
              </a:gdLst>
              <a:ahLst/>
              <a:cxnLst>
                <a:cxn ang="0">
                  <a:pos x="connsiteX0" y="connsiteY0"/>
                </a:cxn>
                <a:cxn ang="0">
                  <a:pos x="connsiteX1" y="connsiteY1"/>
                </a:cxn>
                <a:cxn ang="0">
                  <a:pos x="connsiteX2" y="connsiteY2"/>
                </a:cxn>
                <a:cxn ang="0">
                  <a:pos x="connsiteX3" y="connsiteY3"/>
                </a:cxn>
              </a:cxnLst>
              <a:rect l="l" t="t" r="r" b="b"/>
              <a:pathLst>
                <a:path w="9875" h="11040">
                  <a:moveTo>
                    <a:pt x="9853" y="3223"/>
                  </a:moveTo>
                  <a:cubicBezTo>
                    <a:pt x="7475" y="6778"/>
                    <a:pt x="7464" y="13870"/>
                    <a:pt x="0" y="9835"/>
                  </a:cubicBezTo>
                  <a:cubicBezTo>
                    <a:pt x="2154" y="5418"/>
                    <a:pt x="5418" y="2103"/>
                    <a:pt x="9876" y="0"/>
                  </a:cubicBezTo>
                  <a:cubicBezTo>
                    <a:pt x="9870" y="1068"/>
                    <a:pt x="9864" y="2149"/>
                    <a:pt x="9853" y="3223"/>
                  </a:cubicBezTo>
                  <a:close/>
                </a:path>
              </a:pathLst>
            </a:custGeom>
            <a:grpFill/>
            <a:ln w="5715" cap="flat">
              <a:noFill/>
              <a:prstDash val="solid"/>
              <a:miter/>
            </a:ln>
          </p:spPr>
          <p:txBody>
            <a:bodyPr rtlCol="0" anchor="ctr"/>
            <a:lstStyle/>
            <a:p>
              <a:endParaRPr lang="zh-CN" altLang="en-US"/>
            </a:p>
          </p:txBody>
        </p:sp>
        <p:sp>
          <p:nvSpPr>
            <p:cNvPr id="3111" name="任意多边形: 形状 3110">
              <a:extLst>
                <a:ext uri="{FF2B5EF4-FFF2-40B4-BE49-F238E27FC236}">
                  <a16:creationId xmlns:a16="http://schemas.microsoft.com/office/drawing/2014/main" id="{4EC26F4E-DCA1-9059-F79B-8C2633F3F343}"/>
                </a:ext>
              </a:extLst>
            </p:cNvPr>
            <p:cNvSpPr/>
            <p:nvPr/>
          </p:nvSpPr>
          <p:spPr>
            <a:xfrm>
              <a:off x="5397164" y="4830289"/>
              <a:ext cx="3297" cy="3274"/>
            </a:xfrm>
            <a:custGeom>
              <a:avLst/>
              <a:gdLst>
                <a:gd name="connsiteX0" fmla="*/ 3298 w 3297"/>
                <a:gd name="connsiteY0" fmla="*/ 0 h 3274"/>
                <a:gd name="connsiteX1" fmla="*/ 0 w 3297"/>
                <a:gd name="connsiteY1" fmla="*/ 3275 h 3274"/>
                <a:gd name="connsiteX2" fmla="*/ 17 w 3297"/>
                <a:gd name="connsiteY2" fmla="*/ 0 h 3274"/>
                <a:gd name="connsiteX3" fmla="*/ 3298 w 3297"/>
                <a:gd name="connsiteY3" fmla="*/ 0 h 3274"/>
              </a:gdLst>
              <a:ahLst/>
              <a:cxnLst>
                <a:cxn ang="0">
                  <a:pos x="connsiteX0" y="connsiteY0"/>
                </a:cxn>
                <a:cxn ang="0">
                  <a:pos x="connsiteX1" y="connsiteY1"/>
                </a:cxn>
                <a:cxn ang="0">
                  <a:pos x="connsiteX2" y="connsiteY2"/>
                </a:cxn>
                <a:cxn ang="0">
                  <a:pos x="connsiteX3" y="connsiteY3"/>
                </a:cxn>
              </a:cxnLst>
              <a:rect l="l" t="t" r="r" b="b"/>
              <a:pathLst>
                <a:path w="3297" h="3274">
                  <a:moveTo>
                    <a:pt x="3298" y="0"/>
                  </a:moveTo>
                  <a:cubicBezTo>
                    <a:pt x="2200" y="1091"/>
                    <a:pt x="1097" y="2183"/>
                    <a:pt x="0" y="3275"/>
                  </a:cubicBezTo>
                  <a:cubicBezTo>
                    <a:pt x="12" y="2183"/>
                    <a:pt x="17" y="1091"/>
                    <a:pt x="17" y="0"/>
                  </a:cubicBezTo>
                  <a:cubicBezTo>
                    <a:pt x="1109" y="0"/>
                    <a:pt x="2200" y="0"/>
                    <a:pt x="3298" y="0"/>
                  </a:cubicBezTo>
                  <a:close/>
                </a:path>
              </a:pathLst>
            </a:custGeom>
            <a:grpFill/>
            <a:ln w="5715" cap="flat">
              <a:noFill/>
              <a:prstDash val="solid"/>
              <a:miter/>
            </a:ln>
          </p:spPr>
          <p:txBody>
            <a:bodyPr rtlCol="0" anchor="ctr"/>
            <a:lstStyle/>
            <a:p>
              <a:endParaRPr lang="zh-CN" altLang="en-US"/>
            </a:p>
          </p:txBody>
        </p:sp>
        <p:sp>
          <p:nvSpPr>
            <p:cNvPr id="3112" name="任意多边形: 形状 3111">
              <a:extLst>
                <a:ext uri="{FF2B5EF4-FFF2-40B4-BE49-F238E27FC236}">
                  <a16:creationId xmlns:a16="http://schemas.microsoft.com/office/drawing/2014/main" id="{29FF2324-4057-48F2-F76F-6D224F11952D}"/>
                </a:ext>
              </a:extLst>
            </p:cNvPr>
            <p:cNvSpPr/>
            <p:nvPr/>
          </p:nvSpPr>
          <p:spPr>
            <a:xfrm>
              <a:off x="4712313" y="4830289"/>
              <a:ext cx="43592" cy="29289"/>
            </a:xfrm>
            <a:custGeom>
              <a:avLst/>
              <a:gdLst>
                <a:gd name="connsiteX0" fmla="*/ 37015 w 43592"/>
                <a:gd name="connsiteY0" fmla="*/ 9870 h 29289"/>
                <a:gd name="connsiteX1" fmla="*/ 27808 w 43592"/>
                <a:gd name="connsiteY1" fmla="*/ 15402 h 29289"/>
                <a:gd name="connsiteX2" fmla="*/ 10315 w 43592"/>
                <a:gd name="connsiteY2" fmla="*/ 28592 h 29289"/>
                <a:gd name="connsiteX3" fmla="*/ 62 w 43592"/>
                <a:gd name="connsiteY3" fmla="*/ 22094 h 29289"/>
                <a:gd name="connsiteX4" fmla="*/ 4131 w 43592"/>
                <a:gd name="connsiteY4" fmla="*/ 9853 h 29289"/>
                <a:gd name="connsiteX5" fmla="*/ 9777 w 43592"/>
                <a:gd name="connsiteY5" fmla="*/ 14339 h 29289"/>
                <a:gd name="connsiteX6" fmla="*/ 9640 w 43592"/>
                <a:gd name="connsiteY6" fmla="*/ 22180 h 29289"/>
                <a:gd name="connsiteX7" fmla="*/ 22967 w 43592"/>
                <a:gd name="connsiteY7" fmla="*/ 14625 h 29289"/>
                <a:gd name="connsiteX8" fmla="*/ 43593 w 43592"/>
                <a:gd name="connsiteY8" fmla="*/ 0 h 29289"/>
                <a:gd name="connsiteX9" fmla="*/ 37015 w 43592"/>
                <a:gd name="connsiteY9" fmla="*/ 9870 h 2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592" h="29289">
                  <a:moveTo>
                    <a:pt x="37015" y="9870"/>
                  </a:moveTo>
                  <a:cubicBezTo>
                    <a:pt x="32872" y="9927"/>
                    <a:pt x="29397" y="11573"/>
                    <a:pt x="27808" y="15402"/>
                  </a:cubicBezTo>
                  <a:cubicBezTo>
                    <a:pt x="24516" y="23346"/>
                    <a:pt x="17304" y="25775"/>
                    <a:pt x="10315" y="28592"/>
                  </a:cubicBezTo>
                  <a:cubicBezTo>
                    <a:pt x="4862" y="30792"/>
                    <a:pt x="-647" y="27558"/>
                    <a:pt x="62" y="22094"/>
                  </a:cubicBezTo>
                  <a:cubicBezTo>
                    <a:pt x="605" y="17905"/>
                    <a:pt x="2713" y="13922"/>
                    <a:pt x="4131" y="9853"/>
                  </a:cubicBezTo>
                  <a:cubicBezTo>
                    <a:pt x="5725" y="11630"/>
                    <a:pt x="13109" y="5881"/>
                    <a:pt x="9777" y="14339"/>
                  </a:cubicBezTo>
                  <a:cubicBezTo>
                    <a:pt x="8880" y="16613"/>
                    <a:pt x="9640" y="19534"/>
                    <a:pt x="9640" y="22180"/>
                  </a:cubicBezTo>
                  <a:cubicBezTo>
                    <a:pt x="16858" y="23992"/>
                    <a:pt x="20024" y="19128"/>
                    <a:pt x="22967" y="14625"/>
                  </a:cubicBezTo>
                  <a:cubicBezTo>
                    <a:pt x="27980" y="6967"/>
                    <a:pt x="34872" y="2269"/>
                    <a:pt x="43593" y="0"/>
                  </a:cubicBezTo>
                  <a:cubicBezTo>
                    <a:pt x="41404" y="3292"/>
                    <a:pt x="39210" y="6578"/>
                    <a:pt x="37015" y="9870"/>
                  </a:cubicBezTo>
                  <a:close/>
                </a:path>
              </a:pathLst>
            </a:custGeom>
            <a:grpFill/>
            <a:ln w="5715" cap="flat">
              <a:noFill/>
              <a:prstDash val="solid"/>
              <a:miter/>
            </a:ln>
          </p:spPr>
          <p:txBody>
            <a:bodyPr rtlCol="0" anchor="ctr"/>
            <a:lstStyle/>
            <a:p>
              <a:endParaRPr lang="zh-CN" altLang="en-US"/>
            </a:p>
          </p:txBody>
        </p:sp>
        <p:sp>
          <p:nvSpPr>
            <p:cNvPr id="3113" name="任意多边形: 形状 3112">
              <a:extLst>
                <a:ext uri="{FF2B5EF4-FFF2-40B4-BE49-F238E27FC236}">
                  <a16:creationId xmlns:a16="http://schemas.microsoft.com/office/drawing/2014/main" id="{38FDBF58-C3BA-4269-83B1-D9E7A57779BE}"/>
                </a:ext>
              </a:extLst>
            </p:cNvPr>
            <p:cNvSpPr/>
            <p:nvPr/>
          </p:nvSpPr>
          <p:spPr>
            <a:xfrm>
              <a:off x="4776062" y="4823666"/>
              <a:ext cx="23352" cy="20887"/>
            </a:xfrm>
            <a:custGeom>
              <a:avLst/>
              <a:gdLst>
                <a:gd name="connsiteX0" fmla="*/ 9454 w 23352"/>
                <a:gd name="connsiteY0" fmla="*/ 45 h 20887"/>
                <a:gd name="connsiteX1" fmla="*/ 23353 w 23352"/>
                <a:gd name="connsiteY1" fmla="*/ 17396 h 20887"/>
                <a:gd name="connsiteX2" fmla="*/ 14809 w 23352"/>
                <a:gd name="connsiteY2" fmla="*/ 19745 h 20887"/>
                <a:gd name="connsiteX3" fmla="*/ 3864 w 23352"/>
                <a:gd name="connsiteY3" fmla="*/ 20887 h 20887"/>
                <a:gd name="connsiteX4" fmla="*/ 401 w 23352"/>
                <a:gd name="connsiteY4" fmla="*/ 2125 h 20887"/>
                <a:gd name="connsiteX5" fmla="*/ 9431 w 23352"/>
                <a:gd name="connsiteY5" fmla="*/ 50 h 20887"/>
                <a:gd name="connsiteX6" fmla="*/ 9454 w 23352"/>
                <a:gd name="connsiteY6" fmla="*/ 50 h 20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52" h="20887">
                  <a:moveTo>
                    <a:pt x="9454" y="45"/>
                  </a:moveTo>
                  <a:cubicBezTo>
                    <a:pt x="6448" y="14252"/>
                    <a:pt x="6448" y="14252"/>
                    <a:pt x="23353" y="17396"/>
                  </a:cubicBezTo>
                  <a:cubicBezTo>
                    <a:pt x="21352" y="21368"/>
                    <a:pt x="17689" y="19276"/>
                    <a:pt x="14809" y="19745"/>
                  </a:cubicBezTo>
                  <a:cubicBezTo>
                    <a:pt x="11603" y="20264"/>
                    <a:pt x="8339" y="20436"/>
                    <a:pt x="3864" y="20887"/>
                  </a:cubicBezTo>
                  <a:cubicBezTo>
                    <a:pt x="4465" y="14247"/>
                    <a:pt x="-1582" y="8783"/>
                    <a:pt x="401" y="2125"/>
                  </a:cubicBezTo>
                  <a:cubicBezTo>
                    <a:pt x="1270" y="-784"/>
                    <a:pt x="6208" y="187"/>
                    <a:pt x="9431" y="50"/>
                  </a:cubicBezTo>
                  <a:lnTo>
                    <a:pt x="9454" y="50"/>
                  </a:lnTo>
                  <a:close/>
                </a:path>
              </a:pathLst>
            </a:custGeom>
            <a:grpFill/>
            <a:ln w="5715" cap="flat">
              <a:noFill/>
              <a:prstDash val="solid"/>
              <a:miter/>
            </a:ln>
          </p:spPr>
          <p:txBody>
            <a:bodyPr rtlCol="0" anchor="ctr"/>
            <a:lstStyle/>
            <a:p>
              <a:endParaRPr lang="zh-CN" altLang="en-US"/>
            </a:p>
          </p:txBody>
        </p:sp>
        <p:sp>
          <p:nvSpPr>
            <p:cNvPr id="3114" name="任意多边形: 形状 3113">
              <a:extLst>
                <a:ext uri="{FF2B5EF4-FFF2-40B4-BE49-F238E27FC236}">
                  <a16:creationId xmlns:a16="http://schemas.microsoft.com/office/drawing/2014/main" id="{2B9C8DDD-9DE7-4D44-82F6-F04854181CD4}"/>
                </a:ext>
              </a:extLst>
            </p:cNvPr>
            <p:cNvSpPr/>
            <p:nvPr/>
          </p:nvSpPr>
          <p:spPr>
            <a:xfrm>
              <a:off x="4808479" y="4786849"/>
              <a:ext cx="3881" cy="14481"/>
            </a:xfrm>
            <a:custGeom>
              <a:avLst/>
              <a:gdLst>
                <a:gd name="connsiteX0" fmla="*/ 0 w 3881"/>
                <a:gd name="connsiteY0" fmla="*/ 14482 h 14481"/>
                <a:gd name="connsiteX1" fmla="*/ 3543 w 3881"/>
                <a:gd name="connsiteY1" fmla="*/ 0 h 14481"/>
                <a:gd name="connsiteX2" fmla="*/ 0 w 3881"/>
                <a:gd name="connsiteY2" fmla="*/ 14482 h 14481"/>
              </a:gdLst>
              <a:ahLst/>
              <a:cxnLst>
                <a:cxn ang="0">
                  <a:pos x="connsiteX0" y="connsiteY0"/>
                </a:cxn>
                <a:cxn ang="0">
                  <a:pos x="connsiteX1" y="connsiteY1"/>
                </a:cxn>
                <a:cxn ang="0">
                  <a:pos x="connsiteX2" y="connsiteY2"/>
                </a:cxn>
              </a:cxnLst>
              <a:rect l="l" t="t" r="r" b="b"/>
              <a:pathLst>
                <a:path w="3881" h="14481">
                  <a:moveTo>
                    <a:pt x="0" y="14482"/>
                  </a:moveTo>
                  <a:cubicBezTo>
                    <a:pt x="303" y="9847"/>
                    <a:pt x="-772" y="5561"/>
                    <a:pt x="3543" y="0"/>
                  </a:cubicBezTo>
                  <a:cubicBezTo>
                    <a:pt x="4520" y="6732"/>
                    <a:pt x="3395" y="10533"/>
                    <a:pt x="0" y="14482"/>
                  </a:cubicBezTo>
                  <a:close/>
                </a:path>
              </a:pathLst>
            </a:custGeom>
            <a:grpFill/>
            <a:ln w="5715" cap="flat">
              <a:noFill/>
              <a:prstDash val="solid"/>
              <a:miter/>
            </a:ln>
          </p:spPr>
          <p:txBody>
            <a:bodyPr rtlCol="0" anchor="ctr"/>
            <a:lstStyle/>
            <a:p>
              <a:endParaRPr lang="zh-CN" altLang="en-US"/>
            </a:p>
          </p:txBody>
        </p:sp>
        <p:sp>
          <p:nvSpPr>
            <p:cNvPr id="3115" name="任意多边形: 形状 3114">
              <a:extLst>
                <a:ext uri="{FF2B5EF4-FFF2-40B4-BE49-F238E27FC236}">
                  <a16:creationId xmlns:a16="http://schemas.microsoft.com/office/drawing/2014/main" id="{9129BE06-FF49-283A-BE20-C6F25BE620DE}"/>
                </a:ext>
              </a:extLst>
            </p:cNvPr>
            <p:cNvSpPr/>
            <p:nvPr/>
          </p:nvSpPr>
          <p:spPr>
            <a:xfrm>
              <a:off x="4780439" y="4810430"/>
              <a:ext cx="5034" cy="5186"/>
            </a:xfrm>
            <a:custGeom>
              <a:avLst/>
              <a:gdLst>
                <a:gd name="connsiteX0" fmla="*/ 4334 w 5034"/>
                <a:gd name="connsiteY0" fmla="*/ 2852 h 5186"/>
                <a:gd name="connsiteX1" fmla="*/ 2528 w 5034"/>
                <a:gd name="connsiteY1" fmla="*/ 4995 h 5186"/>
                <a:gd name="connsiteX2" fmla="*/ 208 w 5034"/>
                <a:gd name="connsiteY2" fmla="*/ 2669 h 5186"/>
                <a:gd name="connsiteX3" fmla="*/ 3591 w 5034"/>
                <a:gd name="connsiteY3" fmla="*/ 331 h 5186"/>
                <a:gd name="connsiteX4" fmla="*/ 4334 w 5034"/>
                <a:gd name="connsiteY4" fmla="*/ 2852 h 5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4" h="5186">
                  <a:moveTo>
                    <a:pt x="4334" y="2852"/>
                  </a:moveTo>
                  <a:cubicBezTo>
                    <a:pt x="4282" y="2914"/>
                    <a:pt x="3642" y="4537"/>
                    <a:pt x="2528" y="4995"/>
                  </a:cubicBezTo>
                  <a:cubicBezTo>
                    <a:pt x="802" y="5698"/>
                    <a:pt x="-530" y="4366"/>
                    <a:pt x="208" y="2669"/>
                  </a:cubicBezTo>
                  <a:cubicBezTo>
                    <a:pt x="671" y="1594"/>
                    <a:pt x="2356" y="977"/>
                    <a:pt x="3591" y="331"/>
                  </a:cubicBezTo>
                  <a:cubicBezTo>
                    <a:pt x="5088" y="-452"/>
                    <a:pt x="5563" y="63"/>
                    <a:pt x="4334" y="2852"/>
                  </a:cubicBezTo>
                  <a:close/>
                </a:path>
              </a:pathLst>
            </a:custGeom>
            <a:grpFill/>
            <a:ln w="5715" cap="flat">
              <a:noFill/>
              <a:prstDash val="solid"/>
              <a:miter/>
            </a:ln>
          </p:spPr>
          <p:txBody>
            <a:bodyPr rtlCol="0" anchor="ctr"/>
            <a:lstStyle/>
            <a:p>
              <a:endParaRPr lang="zh-CN" altLang="en-US"/>
            </a:p>
          </p:txBody>
        </p:sp>
        <p:sp>
          <p:nvSpPr>
            <p:cNvPr id="3116" name="任意多边形: 形状 3115">
              <a:extLst>
                <a:ext uri="{FF2B5EF4-FFF2-40B4-BE49-F238E27FC236}">
                  <a16:creationId xmlns:a16="http://schemas.microsoft.com/office/drawing/2014/main" id="{2C1CE0D6-81AF-3C15-B098-9576F03F1877}"/>
                </a:ext>
              </a:extLst>
            </p:cNvPr>
            <p:cNvSpPr/>
            <p:nvPr/>
          </p:nvSpPr>
          <p:spPr>
            <a:xfrm>
              <a:off x="4788790" y="4804972"/>
              <a:ext cx="6577" cy="5583"/>
            </a:xfrm>
            <a:custGeom>
              <a:avLst/>
              <a:gdLst>
                <a:gd name="connsiteX0" fmla="*/ 0 w 6577"/>
                <a:gd name="connsiteY0" fmla="*/ 2292 h 5583"/>
                <a:gd name="connsiteX1" fmla="*/ 6578 w 6577"/>
                <a:gd name="connsiteY1" fmla="*/ 5583 h 5583"/>
                <a:gd name="connsiteX2" fmla="*/ 0 w 6577"/>
                <a:gd name="connsiteY2" fmla="*/ 2292 h 5583"/>
              </a:gdLst>
              <a:ahLst/>
              <a:cxnLst>
                <a:cxn ang="0">
                  <a:pos x="connsiteX0" y="connsiteY0"/>
                </a:cxn>
                <a:cxn ang="0">
                  <a:pos x="connsiteX1" y="connsiteY1"/>
                </a:cxn>
                <a:cxn ang="0">
                  <a:pos x="connsiteX2" y="connsiteY2"/>
                </a:cxn>
              </a:cxnLst>
              <a:rect l="l" t="t" r="r" b="b"/>
              <a:pathLst>
                <a:path w="6577" h="5583">
                  <a:moveTo>
                    <a:pt x="0" y="2292"/>
                  </a:moveTo>
                  <a:cubicBezTo>
                    <a:pt x="5235" y="-2697"/>
                    <a:pt x="5921" y="1412"/>
                    <a:pt x="6578" y="5583"/>
                  </a:cubicBezTo>
                  <a:cubicBezTo>
                    <a:pt x="4389" y="4486"/>
                    <a:pt x="2195" y="3389"/>
                    <a:pt x="0" y="2292"/>
                  </a:cubicBezTo>
                  <a:close/>
                </a:path>
              </a:pathLst>
            </a:custGeom>
            <a:grpFill/>
            <a:ln w="5715" cap="flat">
              <a:noFill/>
              <a:prstDash val="solid"/>
              <a:miter/>
            </a:ln>
          </p:spPr>
          <p:txBody>
            <a:bodyPr rtlCol="0" anchor="ctr"/>
            <a:lstStyle/>
            <a:p>
              <a:endParaRPr lang="zh-CN" altLang="en-US"/>
            </a:p>
          </p:txBody>
        </p:sp>
        <p:sp>
          <p:nvSpPr>
            <p:cNvPr id="3117" name="任意多边形: 形状 3116">
              <a:extLst>
                <a:ext uri="{FF2B5EF4-FFF2-40B4-BE49-F238E27FC236}">
                  <a16:creationId xmlns:a16="http://schemas.microsoft.com/office/drawing/2014/main" id="{12E643C7-DB28-C6CE-58D3-758CECBD9D0C}"/>
                </a:ext>
              </a:extLst>
            </p:cNvPr>
            <p:cNvSpPr/>
            <p:nvPr/>
          </p:nvSpPr>
          <p:spPr>
            <a:xfrm>
              <a:off x="4844706" y="4754697"/>
              <a:ext cx="3309" cy="6520"/>
            </a:xfrm>
            <a:custGeom>
              <a:avLst/>
              <a:gdLst>
                <a:gd name="connsiteX0" fmla="*/ 0 w 3309"/>
                <a:gd name="connsiteY0" fmla="*/ 0 h 6520"/>
                <a:gd name="connsiteX1" fmla="*/ 3309 w 3309"/>
                <a:gd name="connsiteY1" fmla="*/ 6521 h 6520"/>
                <a:gd name="connsiteX2" fmla="*/ 0 w 3309"/>
                <a:gd name="connsiteY2" fmla="*/ 0 h 6520"/>
              </a:gdLst>
              <a:ahLst/>
              <a:cxnLst>
                <a:cxn ang="0">
                  <a:pos x="connsiteX0" y="connsiteY0"/>
                </a:cxn>
                <a:cxn ang="0">
                  <a:pos x="connsiteX1" y="connsiteY1"/>
                </a:cxn>
                <a:cxn ang="0">
                  <a:pos x="connsiteX2" y="connsiteY2"/>
                </a:cxn>
              </a:cxnLst>
              <a:rect l="l" t="t" r="r" b="b"/>
              <a:pathLst>
                <a:path w="3309" h="6520">
                  <a:moveTo>
                    <a:pt x="0" y="0"/>
                  </a:moveTo>
                  <a:cubicBezTo>
                    <a:pt x="2680" y="1372"/>
                    <a:pt x="3200" y="3840"/>
                    <a:pt x="3309" y="6521"/>
                  </a:cubicBezTo>
                  <a:cubicBezTo>
                    <a:pt x="680" y="5126"/>
                    <a:pt x="91" y="2692"/>
                    <a:pt x="0" y="0"/>
                  </a:cubicBezTo>
                  <a:close/>
                </a:path>
              </a:pathLst>
            </a:custGeom>
            <a:grpFill/>
            <a:ln w="5715" cap="flat">
              <a:noFill/>
              <a:prstDash val="solid"/>
              <a:miter/>
            </a:ln>
          </p:spPr>
          <p:txBody>
            <a:bodyPr rtlCol="0" anchor="ctr"/>
            <a:lstStyle/>
            <a:p>
              <a:endParaRPr lang="zh-CN" altLang="en-US"/>
            </a:p>
          </p:txBody>
        </p:sp>
        <p:sp>
          <p:nvSpPr>
            <p:cNvPr id="3118" name="任意多边形: 形状 3117">
              <a:extLst>
                <a:ext uri="{FF2B5EF4-FFF2-40B4-BE49-F238E27FC236}">
                  <a16:creationId xmlns:a16="http://schemas.microsoft.com/office/drawing/2014/main" id="{504CD076-1399-A535-C1F1-5DA80B3DDBAC}"/>
                </a:ext>
              </a:extLst>
            </p:cNvPr>
            <p:cNvSpPr/>
            <p:nvPr/>
          </p:nvSpPr>
          <p:spPr>
            <a:xfrm>
              <a:off x="4787442" y="4856606"/>
              <a:ext cx="1348" cy="1360"/>
            </a:xfrm>
            <a:custGeom>
              <a:avLst/>
              <a:gdLst>
                <a:gd name="connsiteX0" fmla="*/ 1349 w 1348"/>
                <a:gd name="connsiteY0" fmla="*/ 0 h 1360"/>
                <a:gd name="connsiteX1" fmla="*/ 606 w 1348"/>
                <a:gd name="connsiteY1" fmla="*/ 1360 h 1360"/>
                <a:gd name="connsiteX2" fmla="*/ 0 w 1348"/>
                <a:gd name="connsiteY2" fmla="*/ 754 h 1360"/>
              </a:gdLst>
              <a:ahLst/>
              <a:cxnLst>
                <a:cxn ang="0">
                  <a:pos x="connsiteX0" y="connsiteY0"/>
                </a:cxn>
                <a:cxn ang="0">
                  <a:pos x="connsiteX1" y="connsiteY1"/>
                </a:cxn>
                <a:cxn ang="0">
                  <a:pos x="connsiteX2" y="connsiteY2"/>
                </a:cxn>
              </a:cxnLst>
              <a:rect l="l" t="t" r="r" b="b"/>
              <a:pathLst>
                <a:path w="1348" h="1360">
                  <a:moveTo>
                    <a:pt x="1349" y="0"/>
                  </a:moveTo>
                  <a:lnTo>
                    <a:pt x="606" y="1360"/>
                  </a:lnTo>
                  <a:lnTo>
                    <a:pt x="0" y="754"/>
                  </a:lnTo>
                  <a:close/>
                </a:path>
              </a:pathLst>
            </a:custGeom>
            <a:grpFill/>
            <a:ln w="5715" cap="flat">
              <a:noFill/>
              <a:prstDash val="solid"/>
              <a:miter/>
            </a:ln>
          </p:spPr>
          <p:txBody>
            <a:bodyPr rtlCol="0" anchor="ctr"/>
            <a:lstStyle/>
            <a:p>
              <a:endParaRPr lang="zh-CN" altLang="en-US"/>
            </a:p>
          </p:txBody>
        </p:sp>
        <p:sp>
          <p:nvSpPr>
            <p:cNvPr id="3119" name="任意多边形: 形状 3118">
              <a:extLst>
                <a:ext uri="{FF2B5EF4-FFF2-40B4-BE49-F238E27FC236}">
                  <a16:creationId xmlns:a16="http://schemas.microsoft.com/office/drawing/2014/main" id="{9F61D72B-D3B7-AC61-8CA7-CE1604293CBE}"/>
                </a:ext>
              </a:extLst>
            </p:cNvPr>
            <p:cNvSpPr/>
            <p:nvPr/>
          </p:nvSpPr>
          <p:spPr>
            <a:xfrm>
              <a:off x="4788790" y="4855252"/>
              <a:ext cx="1360" cy="1354"/>
            </a:xfrm>
            <a:custGeom>
              <a:avLst/>
              <a:gdLst>
                <a:gd name="connsiteX0" fmla="*/ 0 w 1360"/>
                <a:gd name="connsiteY0" fmla="*/ 1354 h 1354"/>
                <a:gd name="connsiteX1" fmla="*/ 760 w 1360"/>
                <a:gd name="connsiteY1" fmla="*/ 0 h 1354"/>
                <a:gd name="connsiteX2" fmla="*/ 1360 w 1360"/>
                <a:gd name="connsiteY2" fmla="*/ 611 h 1354"/>
              </a:gdLst>
              <a:ahLst/>
              <a:cxnLst>
                <a:cxn ang="0">
                  <a:pos x="connsiteX0" y="connsiteY0"/>
                </a:cxn>
                <a:cxn ang="0">
                  <a:pos x="connsiteX1" y="connsiteY1"/>
                </a:cxn>
                <a:cxn ang="0">
                  <a:pos x="connsiteX2" y="connsiteY2"/>
                </a:cxn>
              </a:cxnLst>
              <a:rect l="l" t="t" r="r" b="b"/>
              <a:pathLst>
                <a:path w="1360" h="1354">
                  <a:moveTo>
                    <a:pt x="0" y="1354"/>
                  </a:moveTo>
                  <a:lnTo>
                    <a:pt x="760" y="0"/>
                  </a:lnTo>
                  <a:lnTo>
                    <a:pt x="1360" y="611"/>
                  </a:lnTo>
                  <a:close/>
                </a:path>
              </a:pathLst>
            </a:custGeom>
            <a:grpFill/>
            <a:ln w="5715" cap="flat">
              <a:noFill/>
              <a:prstDash val="solid"/>
              <a:miter/>
            </a:ln>
          </p:spPr>
          <p:txBody>
            <a:bodyPr rtlCol="0" anchor="ctr"/>
            <a:lstStyle/>
            <a:p>
              <a:endParaRPr lang="zh-CN" altLang="en-US"/>
            </a:p>
          </p:txBody>
        </p:sp>
        <p:sp>
          <p:nvSpPr>
            <p:cNvPr id="3120" name="任意多边形: 形状 3119">
              <a:extLst>
                <a:ext uri="{FF2B5EF4-FFF2-40B4-BE49-F238E27FC236}">
                  <a16:creationId xmlns:a16="http://schemas.microsoft.com/office/drawing/2014/main" id="{7D43F429-F9A0-106E-1C72-C631C05C211D}"/>
                </a:ext>
              </a:extLst>
            </p:cNvPr>
            <p:cNvSpPr/>
            <p:nvPr/>
          </p:nvSpPr>
          <p:spPr>
            <a:xfrm>
              <a:off x="4785504" y="4807263"/>
              <a:ext cx="3286" cy="3291"/>
            </a:xfrm>
            <a:custGeom>
              <a:avLst/>
              <a:gdLst>
                <a:gd name="connsiteX0" fmla="*/ 3286 w 3286"/>
                <a:gd name="connsiteY0" fmla="*/ 0 h 3291"/>
                <a:gd name="connsiteX1" fmla="*/ 0 w 3286"/>
                <a:gd name="connsiteY1" fmla="*/ 3292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2" y="2194"/>
                    <a:pt x="0" y="3292"/>
                  </a:cubicBezTo>
                  <a:cubicBezTo>
                    <a:pt x="1097" y="2194"/>
                    <a:pt x="2195" y="1097"/>
                    <a:pt x="3286" y="0"/>
                  </a:cubicBezTo>
                  <a:close/>
                </a:path>
              </a:pathLst>
            </a:custGeom>
            <a:grpFill/>
            <a:ln w="5715" cap="flat">
              <a:noFill/>
              <a:prstDash val="solid"/>
              <a:miter/>
            </a:ln>
          </p:spPr>
          <p:txBody>
            <a:bodyPr rtlCol="0" anchor="ctr"/>
            <a:lstStyle/>
            <a:p>
              <a:endParaRPr lang="zh-CN" altLang="en-US"/>
            </a:p>
          </p:txBody>
        </p:sp>
        <p:sp>
          <p:nvSpPr>
            <p:cNvPr id="3121" name="任意多边形: 形状 3120">
              <a:extLst>
                <a:ext uri="{FF2B5EF4-FFF2-40B4-BE49-F238E27FC236}">
                  <a16:creationId xmlns:a16="http://schemas.microsoft.com/office/drawing/2014/main" id="{CCF874F8-50ED-1A1C-0330-C3C87149E073}"/>
                </a:ext>
              </a:extLst>
            </p:cNvPr>
            <p:cNvSpPr/>
            <p:nvPr/>
          </p:nvSpPr>
          <p:spPr>
            <a:xfrm>
              <a:off x="4838122" y="473490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122" name="任意多边形: 形状 3121">
              <a:extLst>
                <a:ext uri="{FF2B5EF4-FFF2-40B4-BE49-F238E27FC236}">
                  <a16:creationId xmlns:a16="http://schemas.microsoft.com/office/drawing/2014/main" id="{EE4B4B51-0AB9-48DC-DB57-AB8F05E1538B}"/>
                </a:ext>
              </a:extLst>
            </p:cNvPr>
            <p:cNvSpPr/>
            <p:nvPr/>
          </p:nvSpPr>
          <p:spPr>
            <a:xfrm>
              <a:off x="4831910" y="4673621"/>
              <a:ext cx="4244" cy="6123"/>
            </a:xfrm>
            <a:custGeom>
              <a:avLst/>
              <a:gdLst>
                <a:gd name="connsiteX0" fmla="*/ 989 w 4244"/>
                <a:gd name="connsiteY0" fmla="*/ 6123 h 6123"/>
                <a:gd name="connsiteX1" fmla="*/ 0 w 4244"/>
                <a:gd name="connsiteY1" fmla="*/ 3203 h 6123"/>
                <a:gd name="connsiteX2" fmla="*/ 2898 w 4244"/>
                <a:gd name="connsiteY2" fmla="*/ 8 h 6123"/>
                <a:gd name="connsiteX3" fmla="*/ 3949 w 4244"/>
                <a:gd name="connsiteY3" fmla="*/ 2586 h 6123"/>
                <a:gd name="connsiteX4" fmla="*/ 989 w 4244"/>
                <a:gd name="connsiteY4" fmla="*/ 6123 h 6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 h="6123">
                  <a:moveTo>
                    <a:pt x="989" y="6123"/>
                  </a:moveTo>
                  <a:cubicBezTo>
                    <a:pt x="640" y="5152"/>
                    <a:pt x="-17" y="4175"/>
                    <a:pt x="0" y="3203"/>
                  </a:cubicBezTo>
                  <a:cubicBezTo>
                    <a:pt x="35" y="1454"/>
                    <a:pt x="903" y="-129"/>
                    <a:pt x="2898" y="8"/>
                  </a:cubicBezTo>
                  <a:cubicBezTo>
                    <a:pt x="4229" y="100"/>
                    <a:pt x="4561" y="1317"/>
                    <a:pt x="3949" y="2586"/>
                  </a:cubicBezTo>
                  <a:cubicBezTo>
                    <a:pt x="3258" y="4009"/>
                    <a:pt x="2955" y="5763"/>
                    <a:pt x="989" y="6123"/>
                  </a:cubicBezTo>
                  <a:close/>
                </a:path>
              </a:pathLst>
            </a:custGeom>
            <a:grpFill/>
            <a:ln w="5715" cap="flat">
              <a:noFill/>
              <a:prstDash val="solid"/>
              <a:miter/>
            </a:ln>
          </p:spPr>
          <p:txBody>
            <a:bodyPr rtlCol="0" anchor="ctr"/>
            <a:lstStyle/>
            <a:p>
              <a:endParaRPr lang="zh-CN" altLang="en-US"/>
            </a:p>
          </p:txBody>
        </p:sp>
        <p:sp>
          <p:nvSpPr>
            <p:cNvPr id="3123" name="任意多边形: 形状 3122">
              <a:extLst>
                <a:ext uri="{FF2B5EF4-FFF2-40B4-BE49-F238E27FC236}">
                  <a16:creationId xmlns:a16="http://schemas.microsoft.com/office/drawing/2014/main" id="{EE544567-F6C0-0030-8DDF-186D9FFB2203}"/>
                </a:ext>
              </a:extLst>
            </p:cNvPr>
            <p:cNvSpPr/>
            <p:nvPr/>
          </p:nvSpPr>
          <p:spPr>
            <a:xfrm>
              <a:off x="4838122" y="4678967"/>
              <a:ext cx="3297" cy="6589"/>
            </a:xfrm>
            <a:custGeom>
              <a:avLst/>
              <a:gdLst>
                <a:gd name="connsiteX0" fmla="*/ 3298 w 3297"/>
                <a:gd name="connsiteY0" fmla="*/ 0 h 6589"/>
                <a:gd name="connsiteX1" fmla="*/ 0 w 3297"/>
                <a:gd name="connsiteY1" fmla="*/ 6589 h 6589"/>
                <a:gd name="connsiteX2" fmla="*/ 3298 w 3297"/>
                <a:gd name="connsiteY2" fmla="*/ 0 h 6589"/>
              </a:gdLst>
              <a:ahLst/>
              <a:cxnLst>
                <a:cxn ang="0">
                  <a:pos x="connsiteX0" y="connsiteY0"/>
                </a:cxn>
                <a:cxn ang="0">
                  <a:pos x="connsiteX1" y="connsiteY1"/>
                </a:cxn>
                <a:cxn ang="0">
                  <a:pos x="connsiteX2" y="connsiteY2"/>
                </a:cxn>
              </a:cxnLst>
              <a:rect l="l" t="t" r="r" b="b"/>
              <a:pathLst>
                <a:path w="3297" h="6589">
                  <a:moveTo>
                    <a:pt x="3298" y="0"/>
                  </a:moveTo>
                  <a:cubicBezTo>
                    <a:pt x="3218" y="2709"/>
                    <a:pt x="2646" y="5172"/>
                    <a:pt x="0" y="6589"/>
                  </a:cubicBezTo>
                  <a:cubicBezTo>
                    <a:pt x="74" y="3881"/>
                    <a:pt x="652" y="1423"/>
                    <a:pt x="3298" y="0"/>
                  </a:cubicBezTo>
                  <a:close/>
                </a:path>
              </a:pathLst>
            </a:custGeom>
            <a:grpFill/>
            <a:ln w="5715" cap="flat">
              <a:noFill/>
              <a:prstDash val="solid"/>
              <a:miter/>
            </a:ln>
          </p:spPr>
          <p:txBody>
            <a:bodyPr rtlCol="0" anchor="ctr"/>
            <a:lstStyle/>
            <a:p>
              <a:endParaRPr lang="zh-CN" altLang="en-US"/>
            </a:p>
          </p:txBody>
        </p:sp>
        <p:sp>
          <p:nvSpPr>
            <p:cNvPr id="3124" name="任意多边形: 形状 3123">
              <a:extLst>
                <a:ext uri="{FF2B5EF4-FFF2-40B4-BE49-F238E27FC236}">
                  <a16:creationId xmlns:a16="http://schemas.microsoft.com/office/drawing/2014/main" id="{396AF7F3-CD60-0B15-4E33-4996749CAAB2}"/>
                </a:ext>
              </a:extLst>
            </p:cNvPr>
            <p:cNvSpPr/>
            <p:nvPr/>
          </p:nvSpPr>
          <p:spPr>
            <a:xfrm>
              <a:off x="4815102" y="4720372"/>
              <a:ext cx="1365" cy="1365"/>
            </a:xfrm>
            <a:custGeom>
              <a:avLst/>
              <a:gdLst>
                <a:gd name="connsiteX0" fmla="*/ 0 w 1365"/>
                <a:gd name="connsiteY0" fmla="*/ 1366 h 1365"/>
                <a:gd name="connsiteX1" fmla="*/ 749 w 1365"/>
                <a:gd name="connsiteY1" fmla="*/ 0 h 1365"/>
                <a:gd name="connsiteX2" fmla="*/ 1366 w 1365"/>
                <a:gd name="connsiteY2" fmla="*/ 617 h 1365"/>
              </a:gdLst>
              <a:ahLst/>
              <a:cxnLst>
                <a:cxn ang="0">
                  <a:pos x="connsiteX0" y="connsiteY0"/>
                </a:cxn>
                <a:cxn ang="0">
                  <a:pos x="connsiteX1" y="connsiteY1"/>
                </a:cxn>
                <a:cxn ang="0">
                  <a:pos x="connsiteX2" y="connsiteY2"/>
                </a:cxn>
              </a:cxnLst>
              <a:rect l="l" t="t" r="r" b="b"/>
              <a:pathLst>
                <a:path w="1365" h="1365">
                  <a:moveTo>
                    <a:pt x="0" y="1366"/>
                  </a:moveTo>
                  <a:lnTo>
                    <a:pt x="749" y="0"/>
                  </a:lnTo>
                  <a:lnTo>
                    <a:pt x="1366" y="617"/>
                  </a:lnTo>
                  <a:close/>
                </a:path>
              </a:pathLst>
            </a:custGeom>
            <a:grpFill/>
            <a:ln w="5715" cap="flat">
              <a:noFill/>
              <a:prstDash val="solid"/>
              <a:miter/>
            </a:ln>
          </p:spPr>
          <p:txBody>
            <a:bodyPr rtlCol="0" anchor="ctr"/>
            <a:lstStyle/>
            <a:p>
              <a:endParaRPr lang="zh-CN" altLang="en-US"/>
            </a:p>
          </p:txBody>
        </p:sp>
        <p:sp>
          <p:nvSpPr>
            <p:cNvPr id="3125" name="任意多边形: 形状 3124">
              <a:extLst>
                <a:ext uri="{FF2B5EF4-FFF2-40B4-BE49-F238E27FC236}">
                  <a16:creationId xmlns:a16="http://schemas.microsoft.com/office/drawing/2014/main" id="{BFF26199-6DB8-71A6-05AD-1597A5C73D8F}"/>
                </a:ext>
              </a:extLst>
            </p:cNvPr>
            <p:cNvSpPr/>
            <p:nvPr/>
          </p:nvSpPr>
          <p:spPr>
            <a:xfrm>
              <a:off x="5443412" y="5131652"/>
              <a:ext cx="29018" cy="26043"/>
            </a:xfrm>
            <a:custGeom>
              <a:avLst/>
              <a:gdLst>
                <a:gd name="connsiteX0" fmla="*/ 6398 w 29018"/>
                <a:gd name="connsiteY0" fmla="*/ 1297 h 26043"/>
                <a:gd name="connsiteX1" fmla="*/ 9678 w 29018"/>
                <a:gd name="connsiteY1" fmla="*/ 1252 h 26043"/>
                <a:gd name="connsiteX2" fmla="*/ 11318 w 29018"/>
                <a:gd name="connsiteY2" fmla="*/ 0 h 26043"/>
                <a:gd name="connsiteX3" fmla="*/ 12959 w 29018"/>
                <a:gd name="connsiteY3" fmla="*/ 1252 h 26043"/>
                <a:gd name="connsiteX4" fmla="*/ 22811 w 29018"/>
                <a:gd name="connsiteY4" fmla="*/ 6612 h 26043"/>
                <a:gd name="connsiteX5" fmla="*/ 28995 w 29018"/>
                <a:gd name="connsiteY5" fmla="*/ 11842 h 26043"/>
                <a:gd name="connsiteX6" fmla="*/ 22823 w 29018"/>
                <a:gd name="connsiteY6" fmla="*/ 14425 h 26043"/>
                <a:gd name="connsiteX7" fmla="*/ 22840 w 29018"/>
                <a:gd name="connsiteY7" fmla="*/ 14425 h 26043"/>
                <a:gd name="connsiteX8" fmla="*/ 10935 w 29018"/>
                <a:gd name="connsiteY8" fmla="*/ 15916 h 26043"/>
                <a:gd name="connsiteX9" fmla="*/ 6598 w 29018"/>
                <a:gd name="connsiteY9" fmla="*/ 26043 h 26043"/>
                <a:gd name="connsiteX10" fmla="*/ 311 w 29018"/>
                <a:gd name="connsiteY10" fmla="*/ 9544 h 26043"/>
                <a:gd name="connsiteX11" fmla="*/ 6398 w 29018"/>
                <a:gd name="connsiteY11" fmla="*/ 1297 h 2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8" h="26043">
                  <a:moveTo>
                    <a:pt x="6398" y="1297"/>
                  </a:moveTo>
                  <a:cubicBezTo>
                    <a:pt x="7489" y="1269"/>
                    <a:pt x="8581" y="1252"/>
                    <a:pt x="9678" y="1252"/>
                  </a:cubicBezTo>
                  <a:cubicBezTo>
                    <a:pt x="10227" y="834"/>
                    <a:pt x="10770" y="417"/>
                    <a:pt x="11318" y="0"/>
                  </a:cubicBezTo>
                  <a:cubicBezTo>
                    <a:pt x="11867" y="417"/>
                    <a:pt x="12410" y="834"/>
                    <a:pt x="12959" y="1252"/>
                  </a:cubicBezTo>
                  <a:cubicBezTo>
                    <a:pt x="14930" y="5441"/>
                    <a:pt x="17588" y="7961"/>
                    <a:pt x="22811" y="6612"/>
                  </a:cubicBezTo>
                  <a:cubicBezTo>
                    <a:pt x="26789" y="5583"/>
                    <a:pt x="28789" y="8549"/>
                    <a:pt x="28995" y="11842"/>
                  </a:cubicBezTo>
                  <a:cubicBezTo>
                    <a:pt x="29355" y="17608"/>
                    <a:pt x="25594" y="15196"/>
                    <a:pt x="22823" y="14425"/>
                  </a:cubicBezTo>
                  <a:lnTo>
                    <a:pt x="22840" y="14425"/>
                  </a:lnTo>
                  <a:cubicBezTo>
                    <a:pt x="18159" y="9264"/>
                    <a:pt x="14422" y="11253"/>
                    <a:pt x="10935" y="15916"/>
                  </a:cubicBezTo>
                  <a:cubicBezTo>
                    <a:pt x="8712" y="18888"/>
                    <a:pt x="11347" y="23843"/>
                    <a:pt x="6598" y="26043"/>
                  </a:cubicBezTo>
                  <a:cubicBezTo>
                    <a:pt x="3369" y="21140"/>
                    <a:pt x="11507" y="12070"/>
                    <a:pt x="311" y="9544"/>
                  </a:cubicBezTo>
                  <a:cubicBezTo>
                    <a:pt x="-1466" y="9144"/>
                    <a:pt x="4883" y="4658"/>
                    <a:pt x="6398" y="1297"/>
                  </a:cubicBezTo>
                  <a:close/>
                </a:path>
              </a:pathLst>
            </a:custGeom>
            <a:grpFill/>
            <a:ln w="5715" cap="flat">
              <a:noFill/>
              <a:prstDash val="solid"/>
              <a:miter/>
            </a:ln>
          </p:spPr>
          <p:txBody>
            <a:bodyPr rtlCol="0" anchor="ctr"/>
            <a:lstStyle/>
            <a:p>
              <a:endParaRPr lang="zh-CN" altLang="en-US"/>
            </a:p>
          </p:txBody>
        </p:sp>
        <p:sp>
          <p:nvSpPr>
            <p:cNvPr id="3126" name="任意多边形: 形状 3125">
              <a:extLst>
                <a:ext uri="{FF2B5EF4-FFF2-40B4-BE49-F238E27FC236}">
                  <a16:creationId xmlns:a16="http://schemas.microsoft.com/office/drawing/2014/main" id="{7BBCD6BC-5212-E9C8-7222-B67B9EE7E8B6}"/>
                </a:ext>
              </a:extLst>
            </p:cNvPr>
            <p:cNvSpPr/>
            <p:nvPr/>
          </p:nvSpPr>
          <p:spPr>
            <a:xfrm>
              <a:off x="5497116" y="5141631"/>
              <a:ext cx="18393" cy="25426"/>
            </a:xfrm>
            <a:custGeom>
              <a:avLst/>
              <a:gdLst>
                <a:gd name="connsiteX0" fmla="*/ 8575 w 18393"/>
                <a:gd name="connsiteY0" fmla="*/ 1172 h 25426"/>
                <a:gd name="connsiteX1" fmla="*/ 18393 w 18393"/>
                <a:gd name="connsiteY1" fmla="*/ 0 h 25426"/>
                <a:gd name="connsiteX2" fmla="*/ 12787 w 18393"/>
                <a:gd name="connsiteY2" fmla="*/ 14293 h 25426"/>
                <a:gd name="connsiteX3" fmla="*/ 1191 w 18393"/>
                <a:gd name="connsiteY3" fmla="*/ 25426 h 25426"/>
                <a:gd name="connsiteX4" fmla="*/ 8604 w 18393"/>
                <a:gd name="connsiteY4" fmla="*/ 1137 h 25426"/>
                <a:gd name="connsiteX5" fmla="*/ 8575 w 18393"/>
                <a:gd name="connsiteY5" fmla="*/ 1172 h 25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93" h="25426">
                  <a:moveTo>
                    <a:pt x="8575" y="1172"/>
                  </a:moveTo>
                  <a:cubicBezTo>
                    <a:pt x="11192" y="857"/>
                    <a:pt x="13816" y="549"/>
                    <a:pt x="18393" y="0"/>
                  </a:cubicBezTo>
                  <a:cubicBezTo>
                    <a:pt x="14736" y="4938"/>
                    <a:pt x="8004" y="8087"/>
                    <a:pt x="12787" y="14293"/>
                  </a:cubicBezTo>
                  <a:cubicBezTo>
                    <a:pt x="7901" y="15659"/>
                    <a:pt x="4386" y="19031"/>
                    <a:pt x="1191" y="25426"/>
                  </a:cubicBezTo>
                  <a:cubicBezTo>
                    <a:pt x="-3147" y="12945"/>
                    <a:pt x="5529" y="8058"/>
                    <a:pt x="8604" y="1137"/>
                  </a:cubicBezTo>
                  <a:lnTo>
                    <a:pt x="8575" y="1172"/>
                  </a:lnTo>
                  <a:close/>
                </a:path>
              </a:pathLst>
            </a:custGeom>
            <a:grpFill/>
            <a:ln w="5715" cap="flat">
              <a:noFill/>
              <a:prstDash val="solid"/>
              <a:miter/>
            </a:ln>
          </p:spPr>
          <p:txBody>
            <a:bodyPr rtlCol="0" anchor="ctr"/>
            <a:lstStyle/>
            <a:p>
              <a:endParaRPr lang="zh-CN" altLang="en-US"/>
            </a:p>
          </p:txBody>
        </p:sp>
        <p:sp>
          <p:nvSpPr>
            <p:cNvPr id="3127" name="任意多边形: 形状 3126">
              <a:extLst>
                <a:ext uri="{FF2B5EF4-FFF2-40B4-BE49-F238E27FC236}">
                  <a16:creationId xmlns:a16="http://schemas.microsoft.com/office/drawing/2014/main" id="{48CA2369-22E0-24BA-2646-3AC6B3BFD318}"/>
                </a:ext>
              </a:extLst>
            </p:cNvPr>
            <p:cNvSpPr/>
            <p:nvPr/>
          </p:nvSpPr>
          <p:spPr>
            <a:xfrm>
              <a:off x="5455861" y="5123051"/>
              <a:ext cx="11987" cy="9886"/>
            </a:xfrm>
            <a:custGeom>
              <a:avLst/>
              <a:gdLst>
                <a:gd name="connsiteX0" fmla="*/ 3848 w 11987"/>
                <a:gd name="connsiteY0" fmla="*/ 57 h 9886"/>
                <a:gd name="connsiteX1" fmla="*/ 10386 w 11987"/>
                <a:gd name="connsiteY1" fmla="*/ 0 h 9886"/>
                <a:gd name="connsiteX2" fmla="*/ 504 w 11987"/>
                <a:gd name="connsiteY2" fmla="*/ 9853 h 9886"/>
                <a:gd name="connsiteX3" fmla="*/ 521 w 11987"/>
                <a:gd name="connsiteY3" fmla="*/ 9887 h 9886"/>
                <a:gd name="connsiteX4" fmla="*/ 3848 w 11987"/>
                <a:gd name="connsiteY4" fmla="*/ 57 h 9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87" h="9886">
                  <a:moveTo>
                    <a:pt x="3848" y="57"/>
                  </a:moveTo>
                  <a:cubicBezTo>
                    <a:pt x="6025" y="40"/>
                    <a:pt x="8208" y="17"/>
                    <a:pt x="10386" y="0"/>
                  </a:cubicBezTo>
                  <a:cubicBezTo>
                    <a:pt x="13334" y="9590"/>
                    <a:pt x="13334" y="9590"/>
                    <a:pt x="504" y="9853"/>
                  </a:cubicBezTo>
                  <a:cubicBezTo>
                    <a:pt x="504" y="9853"/>
                    <a:pt x="521" y="9887"/>
                    <a:pt x="521" y="9887"/>
                  </a:cubicBezTo>
                  <a:cubicBezTo>
                    <a:pt x="-1250" y="5629"/>
                    <a:pt x="1904" y="3046"/>
                    <a:pt x="3848" y="57"/>
                  </a:cubicBezTo>
                  <a:close/>
                </a:path>
              </a:pathLst>
            </a:custGeom>
            <a:grpFill/>
            <a:ln w="5715" cap="flat">
              <a:noFill/>
              <a:prstDash val="solid"/>
              <a:miter/>
            </a:ln>
          </p:spPr>
          <p:txBody>
            <a:bodyPr rtlCol="0" anchor="ctr"/>
            <a:lstStyle/>
            <a:p>
              <a:endParaRPr lang="zh-CN" altLang="en-US"/>
            </a:p>
          </p:txBody>
        </p:sp>
        <p:sp>
          <p:nvSpPr>
            <p:cNvPr id="3128" name="任意多边形: 形状 3127">
              <a:extLst>
                <a:ext uri="{FF2B5EF4-FFF2-40B4-BE49-F238E27FC236}">
                  <a16:creationId xmlns:a16="http://schemas.microsoft.com/office/drawing/2014/main" id="{623437F9-27F4-4783-1600-63B708A13867}"/>
                </a:ext>
              </a:extLst>
            </p:cNvPr>
            <p:cNvSpPr/>
            <p:nvPr/>
          </p:nvSpPr>
          <p:spPr>
            <a:xfrm>
              <a:off x="5493176" y="5192100"/>
              <a:ext cx="15807" cy="9410"/>
            </a:xfrm>
            <a:custGeom>
              <a:avLst/>
              <a:gdLst>
                <a:gd name="connsiteX0" fmla="*/ 15808 w 15807"/>
                <a:gd name="connsiteY0" fmla="*/ 3314 h 9410"/>
                <a:gd name="connsiteX1" fmla="*/ 6727 w 15807"/>
                <a:gd name="connsiteY1" fmla="*/ 9167 h 9410"/>
                <a:gd name="connsiteX2" fmla="*/ 0 w 15807"/>
                <a:gd name="connsiteY2" fmla="*/ 9247 h 9410"/>
                <a:gd name="connsiteX3" fmla="*/ 12510 w 15807"/>
                <a:gd name="connsiteY3" fmla="*/ 0 h 9410"/>
                <a:gd name="connsiteX4" fmla="*/ 15808 w 15807"/>
                <a:gd name="connsiteY4" fmla="*/ 3314 h 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07" h="9410">
                  <a:moveTo>
                    <a:pt x="15808" y="3314"/>
                  </a:moveTo>
                  <a:cubicBezTo>
                    <a:pt x="13704" y="6686"/>
                    <a:pt x="10121" y="7869"/>
                    <a:pt x="6727" y="9167"/>
                  </a:cubicBezTo>
                  <a:cubicBezTo>
                    <a:pt x="5429" y="9664"/>
                    <a:pt x="3789" y="9247"/>
                    <a:pt x="0" y="9247"/>
                  </a:cubicBezTo>
                  <a:cubicBezTo>
                    <a:pt x="5303" y="5326"/>
                    <a:pt x="8904" y="2663"/>
                    <a:pt x="12510" y="0"/>
                  </a:cubicBezTo>
                  <a:cubicBezTo>
                    <a:pt x="13607" y="1109"/>
                    <a:pt x="14705" y="2211"/>
                    <a:pt x="15808" y="3314"/>
                  </a:cubicBezTo>
                  <a:close/>
                </a:path>
              </a:pathLst>
            </a:custGeom>
            <a:grpFill/>
            <a:ln w="5715" cap="flat">
              <a:noFill/>
              <a:prstDash val="solid"/>
              <a:miter/>
            </a:ln>
          </p:spPr>
          <p:txBody>
            <a:bodyPr rtlCol="0" anchor="ctr"/>
            <a:lstStyle/>
            <a:p>
              <a:endParaRPr lang="zh-CN" altLang="en-US"/>
            </a:p>
          </p:txBody>
        </p:sp>
        <p:sp>
          <p:nvSpPr>
            <p:cNvPr id="3129" name="任意多边形: 形状 3128">
              <a:extLst>
                <a:ext uri="{FF2B5EF4-FFF2-40B4-BE49-F238E27FC236}">
                  <a16:creationId xmlns:a16="http://schemas.microsoft.com/office/drawing/2014/main" id="{F36E7721-EB0E-A758-34B1-7463DC02C382}"/>
                </a:ext>
              </a:extLst>
            </p:cNvPr>
            <p:cNvSpPr/>
            <p:nvPr/>
          </p:nvSpPr>
          <p:spPr>
            <a:xfrm>
              <a:off x="5444900" y="5175698"/>
              <a:ext cx="11488" cy="9870"/>
            </a:xfrm>
            <a:custGeom>
              <a:avLst/>
              <a:gdLst>
                <a:gd name="connsiteX0" fmla="*/ 11489 w 11488"/>
                <a:gd name="connsiteY0" fmla="*/ 0 h 9870"/>
                <a:gd name="connsiteX1" fmla="*/ 1613 w 11488"/>
                <a:gd name="connsiteY1" fmla="*/ 9870 h 9870"/>
                <a:gd name="connsiteX2" fmla="*/ 11489 w 11488"/>
                <a:gd name="connsiteY2" fmla="*/ 0 h 9870"/>
              </a:gdLst>
              <a:ahLst/>
              <a:cxnLst>
                <a:cxn ang="0">
                  <a:pos x="connsiteX0" y="connsiteY0"/>
                </a:cxn>
                <a:cxn ang="0">
                  <a:pos x="connsiteX1" y="connsiteY1"/>
                </a:cxn>
                <a:cxn ang="0">
                  <a:pos x="connsiteX2" y="connsiteY2"/>
                </a:cxn>
              </a:cxnLst>
              <a:rect l="l" t="t" r="r" b="b"/>
              <a:pathLst>
                <a:path w="11488" h="9870">
                  <a:moveTo>
                    <a:pt x="11489" y="0"/>
                  </a:moveTo>
                  <a:cubicBezTo>
                    <a:pt x="8197" y="3292"/>
                    <a:pt x="4905" y="6578"/>
                    <a:pt x="1613" y="9870"/>
                  </a:cubicBezTo>
                  <a:cubicBezTo>
                    <a:pt x="-1353" y="263"/>
                    <a:pt x="-1353" y="263"/>
                    <a:pt x="11489" y="0"/>
                  </a:cubicBezTo>
                  <a:close/>
                </a:path>
              </a:pathLst>
            </a:custGeom>
            <a:grpFill/>
            <a:ln w="5715" cap="flat">
              <a:noFill/>
              <a:prstDash val="solid"/>
              <a:miter/>
            </a:ln>
          </p:spPr>
          <p:txBody>
            <a:bodyPr rtlCol="0" anchor="ctr"/>
            <a:lstStyle/>
            <a:p>
              <a:endParaRPr lang="zh-CN" altLang="en-US"/>
            </a:p>
          </p:txBody>
        </p:sp>
        <p:sp>
          <p:nvSpPr>
            <p:cNvPr id="3130" name="任意多边形: 形状 3129">
              <a:extLst>
                <a:ext uri="{FF2B5EF4-FFF2-40B4-BE49-F238E27FC236}">
                  <a16:creationId xmlns:a16="http://schemas.microsoft.com/office/drawing/2014/main" id="{689E4572-B901-D753-4F0B-6C176CF0BC73}"/>
                </a:ext>
              </a:extLst>
            </p:cNvPr>
            <p:cNvSpPr/>
            <p:nvPr/>
          </p:nvSpPr>
          <p:spPr>
            <a:xfrm>
              <a:off x="5448673" y="5163579"/>
              <a:ext cx="7709" cy="6818"/>
            </a:xfrm>
            <a:custGeom>
              <a:avLst/>
              <a:gdLst>
                <a:gd name="connsiteX0" fmla="*/ 4640 w 7709"/>
                <a:gd name="connsiteY0" fmla="*/ 6678 h 6818"/>
                <a:gd name="connsiteX1" fmla="*/ 268 w 7709"/>
                <a:gd name="connsiteY1" fmla="*/ 3106 h 6818"/>
                <a:gd name="connsiteX2" fmla="*/ 2189 w 7709"/>
                <a:gd name="connsiteY2" fmla="*/ 43 h 6818"/>
                <a:gd name="connsiteX3" fmla="*/ 7709 w 7709"/>
                <a:gd name="connsiteY3" fmla="*/ 5523 h 6818"/>
                <a:gd name="connsiteX4" fmla="*/ 4640 w 7709"/>
                <a:gd name="connsiteY4" fmla="*/ 6678 h 6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9" h="6818">
                  <a:moveTo>
                    <a:pt x="4640" y="6678"/>
                  </a:moveTo>
                  <a:cubicBezTo>
                    <a:pt x="1617" y="7421"/>
                    <a:pt x="1011" y="5061"/>
                    <a:pt x="268" y="3106"/>
                  </a:cubicBezTo>
                  <a:cubicBezTo>
                    <a:pt x="-377" y="1420"/>
                    <a:pt x="97" y="-294"/>
                    <a:pt x="2189" y="43"/>
                  </a:cubicBezTo>
                  <a:cubicBezTo>
                    <a:pt x="5132" y="512"/>
                    <a:pt x="6572" y="2975"/>
                    <a:pt x="7709" y="5523"/>
                  </a:cubicBezTo>
                  <a:cubicBezTo>
                    <a:pt x="6681" y="5906"/>
                    <a:pt x="5658" y="6289"/>
                    <a:pt x="4640" y="6678"/>
                  </a:cubicBezTo>
                  <a:close/>
                </a:path>
              </a:pathLst>
            </a:custGeom>
            <a:grpFill/>
            <a:ln w="5715" cap="flat">
              <a:noFill/>
              <a:prstDash val="solid"/>
              <a:miter/>
            </a:ln>
          </p:spPr>
          <p:txBody>
            <a:bodyPr rtlCol="0" anchor="ctr"/>
            <a:lstStyle/>
            <a:p>
              <a:endParaRPr lang="zh-CN" altLang="en-US"/>
            </a:p>
          </p:txBody>
        </p:sp>
        <p:sp>
          <p:nvSpPr>
            <p:cNvPr id="3131" name="任意多边形: 形状 3130">
              <a:extLst>
                <a:ext uri="{FF2B5EF4-FFF2-40B4-BE49-F238E27FC236}">
                  <a16:creationId xmlns:a16="http://schemas.microsoft.com/office/drawing/2014/main" id="{8A154DE9-DF23-DAA6-442E-CFF80BD36FD8}"/>
                </a:ext>
              </a:extLst>
            </p:cNvPr>
            <p:cNvSpPr/>
            <p:nvPr/>
          </p:nvSpPr>
          <p:spPr>
            <a:xfrm>
              <a:off x="5458514" y="5149463"/>
              <a:ext cx="4620" cy="6664"/>
            </a:xfrm>
            <a:custGeom>
              <a:avLst/>
              <a:gdLst>
                <a:gd name="connsiteX0" fmla="*/ 4429 w 4620"/>
                <a:gd name="connsiteY0" fmla="*/ 3055 h 6664"/>
                <a:gd name="connsiteX1" fmla="*/ 2640 w 4620"/>
                <a:gd name="connsiteY1" fmla="*/ 6661 h 6664"/>
                <a:gd name="connsiteX2" fmla="*/ 114 w 4620"/>
                <a:gd name="connsiteY2" fmla="*/ 3112 h 6664"/>
                <a:gd name="connsiteX3" fmla="*/ 2817 w 4620"/>
                <a:gd name="connsiteY3" fmla="*/ 66 h 6664"/>
                <a:gd name="connsiteX4" fmla="*/ 4429 w 4620"/>
                <a:gd name="connsiteY4" fmla="*/ 3055 h 6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0" h="6664">
                  <a:moveTo>
                    <a:pt x="4429" y="3055"/>
                  </a:moveTo>
                  <a:cubicBezTo>
                    <a:pt x="4172" y="4563"/>
                    <a:pt x="4572" y="6764"/>
                    <a:pt x="2640" y="6661"/>
                  </a:cubicBezTo>
                  <a:cubicBezTo>
                    <a:pt x="1709" y="6610"/>
                    <a:pt x="509" y="4489"/>
                    <a:pt x="114" y="3112"/>
                  </a:cubicBezTo>
                  <a:cubicBezTo>
                    <a:pt x="-440" y="1169"/>
                    <a:pt x="1114" y="323"/>
                    <a:pt x="2817" y="66"/>
                  </a:cubicBezTo>
                  <a:cubicBezTo>
                    <a:pt x="6304" y="-460"/>
                    <a:pt x="3486" y="2312"/>
                    <a:pt x="4429" y="3055"/>
                  </a:cubicBezTo>
                  <a:close/>
                </a:path>
              </a:pathLst>
            </a:custGeom>
            <a:grpFill/>
            <a:ln w="5715" cap="flat">
              <a:noFill/>
              <a:prstDash val="solid"/>
              <a:miter/>
            </a:ln>
          </p:spPr>
          <p:txBody>
            <a:bodyPr rtlCol="0" anchor="ctr"/>
            <a:lstStyle/>
            <a:p>
              <a:endParaRPr lang="zh-CN" altLang="en-US"/>
            </a:p>
          </p:txBody>
        </p:sp>
        <p:sp>
          <p:nvSpPr>
            <p:cNvPr id="3132" name="任意多边形: 形状 3131">
              <a:extLst>
                <a:ext uri="{FF2B5EF4-FFF2-40B4-BE49-F238E27FC236}">
                  <a16:creationId xmlns:a16="http://schemas.microsoft.com/office/drawing/2014/main" id="{B53E7A8C-BCD5-26A9-FC2B-3B0786DE5D6B}"/>
                </a:ext>
              </a:extLst>
            </p:cNvPr>
            <p:cNvSpPr/>
            <p:nvPr/>
          </p:nvSpPr>
          <p:spPr>
            <a:xfrm>
              <a:off x="5456377" y="5169103"/>
              <a:ext cx="3326" cy="6595"/>
            </a:xfrm>
            <a:custGeom>
              <a:avLst/>
              <a:gdLst>
                <a:gd name="connsiteX0" fmla="*/ 3326 w 3326"/>
                <a:gd name="connsiteY0" fmla="*/ 3309 h 6595"/>
                <a:gd name="connsiteX1" fmla="*/ 12 w 3326"/>
                <a:gd name="connsiteY1" fmla="*/ 6595 h 6595"/>
                <a:gd name="connsiteX2" fmla="*/ 0 w 3326"/>
                <a:gd name="connsiteY2" fmla="*/ 0 h 6595"/>
                <a:gd name="connsiteX3" fmla="*/ 3326 w 3326"/>
                <a:gd name="connsiteY3" fmla="*/ 3309 h 6595"/>
              </a:gdLst>
              <a:ahLst/>
              <a:cxnLst>
                <a:cxn ang="0">
                  <a:pos x="connsiteX0" y="connsiteY0"/>
                </a:cxn>
                <a:cxn ang="0">
                  <a:pos x="connsiteX1" y="connsiteY1"/>
                </a:cxn>
                <a:cxn ang="0">
                  <a:pos x="connsiteX2" y="connsiteY2"/>
                </a:cxn>
                <a:cxn ang="0">
                  <a:pos x="connsiteX3" y="connsiteY3"/>
                </a:cxn>
              </a:cxnLst>
              <a:rect l="l" t="t" r="r" b="b"/>
              <a:pathLst>
                <a:path w="3326" h="6595">
                  <a:moveTo>
                    <a:pt x="3326" y="3309"/>
                  </a:moveTo>
                  <a:cubicBezTo>
                    <a:pt x="2223" y="4406"/>
                    <a:pt x="1114" y="5498"/>
                    <a:pt x="12" y="6595"/>
                  </a:cubicBezTo>
                  <a:cubicBezTo>
                    <a:pt x="6" y="4395"/>
                    <a:pt x="0" y="2200"/>
                    <a:pt x="0" y="0"/>
                  </a:cubicBezTo>
                  <a:cubicBezTo>
                    <a:pt x="1103" y="1103"/>
                    <a:pt x="2217" y="2206"/>
                    <a:pt x="3326" y="3309"/>
                  </a:cubicBezTo>
                  <a:close/>
                </a:path>
              </a:pathLst>
            </a:custGeom>
            <a:grpFill/>
            <a:ln w="5715" cap="flat">
              <a:noFill/>
              <a:prstDash val="solid"/>
              <a:miter/>
            </a:ln>
          </p:spPr>
          <p:txBody>
            <a:bodyPr rtlCol="0" anchor="ctr"/>
            <a:lstStyle/>
            <a:p>
              <a:endParaRPr lang="zh-CN" altLang="en-US"/>
            </a:p>
          </p:txBody>
        </p:sp>
        <p:sp>
          <p:nvSpPr>
            <p:cNvPr id="3133" name="任意多边形: 形状 3132">
              <a:extLst>
                <a:ext uri="{FF2B5EF4-FFF2-40B4-BE49-F238E27FC236}">
                  <a16:creationId xmlns:a16="http://schemas.microsoft.com/office/drawing/2014/main" id="{49BBD615-950E-B83E-5574-052DBB4CBE99}"/>
                </a:ext>
              </a:extLst>
            </p:cNvPr>
            <p:cNvSpPr/>
            <p:nvPr/>
          </p:nvSpPr>
          <p:spPr>
            <a:xfrm>
              <a:off x="5429934" y="5174709"/>
              <a:ext cx="2526" cy="4313"/>
            </a:xfrm>
            <a:custGeom>
              <a:avLst/>
              <a:gdLst>
                <a:gd name="connsiteX0" fmla="*/ 1342 w 2526"/>
                <a:gd name="connsiteY0" fmla="*/ 0 h 4313"/>
                <a:gd name="connsiteX1" fmla="*/ 2525 w 2526"/>
                <a:gd name="connsiteY1" fmla="*/ 783 h 4313"/>
                <a:gd name="connsiteX2" fmla="*/ 1405 w 2526"/>
                <a:gd name="connsiteY2" fmla="*/ 3446 h 4313"/>
                <a:gd name="connsiteX3" fmla="*/ 222 w 2526"/>
                <a:gd name="connsiteY3" fmla="*/ 2743 h 4313"/>
                <a:gd name="connsiteX4" fmla="*/ 1342 w 2526"/>
                <a:gd name="connsiteY4" fmla="*/ 0 h 4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 h="4313">
                  <a:moveTo>
                    <a:pt x="1342" y="0"/>
                  </a:moveTo>
                  <a:cubicBezTo>
                    <a:pt x="1759" y="269"/>
                    <a:pt x="2565" y="646"/>
                    <a:pt x="2525" y="783"/>
                  </a:cubicBezTo>
                  <a:cubicBezTo>
                    <a:pt x="2262" y="1709"/>
                    <a:pt x="2011" y="2743"/>
                    <a:pt x="1405" y="3446"/>
                  </a:cubicBezTo>
                  <a:cubicBezTo>
                    <a:pt x="199" y="4846"/>
                    <a:pt x="-338" y="4509"/>
                    <a:pt x="222" y="2743"/>
                  </a:cubicBezTo>
                  <a:cubicBezTo>
                    <a:pt x="519" y="1800"/>
                    <a:pt x="959" y="909"/>
                    <a:pt x="1342" y="0"/>
                  </a:cubicBezTo>
                  <a:close/>
                </a:path>
              </a:pathLst>
            </a:custGeom>
            <a:grpFill/>
            <a:ln w="5715" cap="flat">
              <a:noFill/>
              <a:prstDash val="solid"/>
              <a:miter/>
            </a:ln>
          </p:spPr>
          <p:txBody>
            <a:bodyPr rtlCol="0" anchor="ctr"/>
            <a:lstStyle/>
            <a:p>
              <a:endParaRPr lang="zh-CN" altLang="en-US"/>
            </a:p>
          </p:txBody>
        </p:sp>
        <p:sp>
          <p:nvSpPr>
            <p:cNvPr id="3134" name="任意多边形: 形状 3133">
              <a:extLst>
                <a:ext uri="{FF2B5EF4-FFF2-40B4-BE49-F238E27FC236}">
                  <a16:creationId xmlns:a16="http://schemas.microsoft.com/office/drawing/2014/main" id="{48A0B4BA-9101-2813-ED68-BA20A33FA622}"/>
                </a:ext>
              </a:extLst>
            </p:cNvPr>
            <p:cNvSpPr/>
            <p:nvPr/>
          </p:nvSpPr>
          <p:spPr>
            <a:xfrm>
              <a:off x="5438574" y="5161165"/>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135" name="任意多边形: 形状 3134">
              <a:extLst>
                <a:ext uri="{FF2B5EF4-FFF2-40B4-BE49-F238E27FC236}">
                  <a16:creationId xmlns:a16="http://schemas.microsoft.com/office/drawing/2014/main" id="{4D50EA21-569C-CB1B-69C4-53A85D35DBAE}"/>
                </a:ext>
              </a:extLst>
            </p:cNvPr>
            <p:cNvSpPr/>
            <p:nvPr/>
          </p:nvSpPr>
          <p:spPr>
            <a:xfrm>
              <a:off x="5462949" y="5146077"/>
              <a:ext cx="3297" cy="3291"/>
            </a:xfrm>
            <a:custGeom>
              <a:avLst/>
              <a:gdLst>
                <a:gd name="connsiteX0" fmla="*/ 3280 w 3297"/>
                <a:gd name="connsiteY0" fmla="*/ 0 h 3291"/>
                <a:gd name="connsiteX1" fmla="*/ 0 w 3297"/>
                <a:gd name="connsiteY1" fmla="*/ 3292 h 3291"/>
                <a:gd name="connsiteX2" fmla="*/ 3298 w 3297"/>
                <a:gd name="connsiteY2" fmla="*/ 0 h 3291"/>
                <a:gd name="connsiteX3" fmla="*/ 3280 w 3297"/>
                <a:gd name="connsiteY3" fmla="*/ 0 h 3291"/>
              </a:gdLst>
              <a:ahLst/>
              <a:cxnLst>
                <a:cxn ang="0">
                  <a:pos x="connsiteX0" y="connsiteY0"/>
                </a:cxn>
                <a:cxn ang="0">
                  <a:pos x="connsiteX1" y="connsiteY1"/>
                </a:cxn>
                <a:cxn ang="0">
                  <a:pos x="connsiteX2" y="connsiteY2"/>
                </a:cxn>
                <a:cxn ang="0">
                  <a:pos x="connsiteX3" y="connsiteY3"/>
                </a:cxn>
              </a:cxnLst>
              <a:rect l="l" t="t" r="r" b="b"/>
              <a:pathLst>
                <a:path w="3297" h="3291">
                  <a:moveTo>
                    <a:pt x="3280" y="0"/>
                  </a:moveTo>
                  <a:cubicBezTo>
                    <a:pt x="2189" y="1097"/>
                    <a:pt x="1091" y="2195"/>
                    <a:pt x="0" y="3292"/>
                  </a:cubicBezTo>
                  <a:cubicBezTo>
                    <a:pt x="1097" y="2195"/>
                    <a:pt x="2195" y="1097"/>
                    <a:pt x="3298" y="0"/>
                  </a:cubicBezTo>
                  <a:lnTo>
                    <a:pt x="3280" y="0"/>
                  </a:lnTo>
                  <a:close/>
                </a:path>
              </a:pathLst>
            </a:custGeom>
            <a:grpFill/>
            <a:ln w="5715" cap="flat">
              <a:noFill/>
              <a:prstDash val="solid"/>
              <a:miter/>
            </a:ln>
          </p:spPr>
          <p:txBody>
            <a:bodyPr rtlCol="0" anchor="ctr"/>
            <a:lstStyle/>
            <a:p>
              <a:endParaRPr lang="zh-CN" altLang="en-US"/>
            </a:p>
          </p:txBody>
        </p:sp>
        <p:sp>
          <p:nvSpPr>
            <p:cNvPr id="3136" name="任意多边形: 形状 3135">
              <a:extLst>
                <a:ext uri="{FF2B5EF4-FFF2-40B4-BE49-F238E27FC236}">
                  <a16:creationId xmlns:a16="http://schemas.microsoft.com/office/drawing/2014/main" id="{858886F5-0D44-6022-7ED3-DF0DF753022D}"/>
                </a:ext>
              </a:extLst>
            </p:cNvPr>
            <p:cNvSpPr/>
            <p:nvPr/>
          </p:nvSpPr>
          <p:spPr>
            <a:xfrm>
              <a:off x="5518859" y="5132932"/>
              <a:ext cx="1483" cy="3274"/>
            </a:xfrm>
            <a:custGeom>
              <a:avLst/>
              <a:gdLst>
                <a:gd name="connsiteX0" fmla="*/ 12 w 1483"/>
                <a:gd name="connsiteY0" fmla="*/ 0 h 3274"/>
                <a:gd name="connsiteX1" fmla="*/ 1263 w 1483"/>
                <a:gd name="connsiteY1" fmla="*/ 2326 h 3274"/>
                <a:gd name="connsiteX2" fmla="*/ 0 w 1483"/>
                <a:gd name="connsiteY2" fmla="*/ 3275 h 3274"/>
                <a:gd name="connsiteX3" fmla="*/ 12 w 1483"/>
                <a:gd name="connsiteY3" fmla="*/ 0 h 3274"/>
              </a:gdLst>
              <a:ahLst/>
              <a:cxnLst>
                <a:cxn ang="0">
                  <a:pos x="connsiteX0" y="connsiteY0"/>
                </a:cxn>
                <a:cxn ang="0">
                  <a:pos x="connsiteX1" y="connsiteY1"/>
                </a:cxn>
                <a:cxn ang="0">
                  <a:pos x="connsiteX2" y="connsiteY2"/>
                </a:cxn>
                <a:cxn ang="0">
                  <a:pos x="connsiteX3" y="connsiteY3"/>
                </a:cxn>
              </a:cxnLst>
              <a:rect l="l" t="t" r="r" b="b"/>
              <a:pathLst>
                <a:path w="1483" h="3274">
                  <a:moveTo>
                    <a:pt x="12" y="0"/>
                  </a:moveTo>
                  <a:cubicBezTo>
                    <a:pt x="1315" y="457"/>
                    <a:pt x="1812" y="1275"/>
                    <a:pt x="1263" y="2326"/>
                  </a:cubicBezTo>
                  <a:cubicBezTo>
                    <a:pt x="1040" y="2749"/>
                    <a:pt x="429" y="2966"/>
                    <a:pt x="0" y="3275"/>
                  </a:cubicBezTo>
                  <a:cubicBezTo>
                    <a:pt x="0" y="2183"/>
                    <a:pt x="6" y="1091"/>
                    <a:pt x="12" y="0"/>
                  </a:cubicBezTo>
                  <a:close/>
                </a:path>
              </a:pathLst>
            </a:custGeom>
            <a:grpFill/>
            <a:ln w="5715" cap="flat">
              <a:noFill/>
              <a:prstDash val="solid"/>
              <a:miter/>
            </a:ln>
          </p:spPr>
          <p:txBody>
            <a:bodyPr rtlCol="0" anchor="ctr"/>
            <a:lstStyle/>
            <a:p>
              <a:endParaRPr lang="zh-CN" altLang="en-US"/>
            </a:p>
          </p:txBody>
        </p:sp>
        <p:sp>
          <p:nvSpPr>
            <p:cNvPr id="3137" name="任意多边形: 形状 3136">
              <a:extLst>
                <a:ext uri="{FF2B5EF4-FFF2-40B4-BE49-F238E27FC236}">
                  <a16:creationId xmlns:a16="http://schemas.microsoft.com/office/drawing/2014/main" id="{26B59ADD-6E0D-A180-A3EB-77991B8A0907}"/>
                </a:ext>
              </a:extLst>
            </p:cNvPr>
            <p:cNvSpPr/>
            <p:nvPr/>
          </p:nvSpPr>
          <p:spPr>
            <a:xfrm>
              <a:off x="5440485" y="5001342"/>
              <a:ext cx="69871" cy="118446"/>
            </a:xfrm>
            <a:custGeom>
              <a:avLst/>
              <a:gdLst>
                <a:gd name="connsiteX0" fmla="*/ 19178 w 69871"/>
                <a:gd name="connsiteY0" fmla="*/ 19737 h 118446"/>
                <a:gd name="connsiteX1" fmla="*/ 26653 w 69871"/>
                <a:gd name="connsiteY1" fmla="*/ 18885 h 118446"/>
                <a:gd name="connsiteX2" fmla="*/ 32322 w 69871"/>
                <a:gd name="connsiteY2" fmla="*/ 19737 h 118446"/>
                <a:gd name="connsiteX3" fmla="*/ 32339 w 69871"/>
                <a:gd name="connsiteY3" fmla="*/ 19737 h 118446"/>
                <a:gd name="connsiteX4" fmla="*/ 48090 w 69871"/>
                <a:gd name="connsiteY4" fmla="*/ 4935 h 118446"/>
                <a:gd name="connsiteX5" fmla="*/ 58657 w 69871"/>
                <a:gd name="connsiteY5" fmla="*/ 20 h 118446"/>
                <a:gd name="connsiteX6" fmla="*/ 69773 w 69871"/>
                <a:gd name="connsiteY6" fmla="*/ 70812 h 118446"/>
                <a:gd name="connsiteX7" fmla="*/ 67332 w 69871"/>
                <a:gd name="connsiteY7" fmla="*/ 76115 h 118446"/>
                <a:gd name="connsiteX8" fmla="*/ 61880 w 69871"/>
                <a:gd name="connsiteY8" fmla="*/ 88831 h 118446"/>
                <a:gd name="connsiteX9" fmla="*/ 58851 w 69871"/>
                <a:gd name="connsiteY9" fmla="*/ 90031 h 118446"/>
                <a:gd name="connsiteX10" fmla="*/ 55559 w 69871"/>
                <a:gd name="connsiteY10" fmla="*/ 89408 h 118446"/>
                <a:gd name="connsiteX11" fmla="*/ 53925 w 69871"/>
                <a:gd name="connsiteY11" fmla="*/ 90003 h 118446"/>
                <a:gd name="connsiteX12" fmla="*/ 51416 w 69871"/>
                <a:gd name="connsiteY12" fmla="*/ 87922 h 118446"/>
                <a:gd name="connsiteX13" fmla="*/ 51119 w 69871"/>
                <a:gd name="connsiteY13" fmla="*/ 86282 h 118446"/>
                <a:gd name="connsiteX14" fmla="*/ 50776 w 69871"/>
                <a:gd name="connsiteY14" fmla="*/ 87214 h 118446"/>
                <a:gd name="connsiteX15" fmla="*/ 53719 w 69871"/>
                <a:gd name="connsiteY15" fmla="*/ 90820 h 118446"/>
                <a:gd name="connsiteX16" fmla="*/ 53936 w 69871"/>
                <a:gd name="connsiteY16" fmla="*/ 96821 h 118446"/>
                <a:gd name="connsiteX17" fmla="*/ 46958 w 69871"/>
                <a:gd name="connsiteY17" fmla="*/ 100667 h 118446"/>
                <a:gd name="connsiteX18" fmla="*/ 43878 w 69871"/>
                <a:gd name="connsiteY18" fmla="*/ 100038 h 118446"/>
                <a:gd name="connsiteX19" fmla="*/ 46324 w 69871"/>
                <a:gd name="connsiteY19" fmla="*/ 102044 h 118446"/>
                <a:gd name="connsiteX20" fmla="*/ 42203 w 69871"/>
                <a:gd name="connsiteY20" fmla="*/ 108611 h 118446"/>
                <a:gd name="connsiteX21" fmla="*/ 25767 w 69871"/>
                <a:gd name="connsiteY21" fmla="*/ 118446 h 118446"/>
                <a:gd name="connsiteX22" fmla="*/ 25750 w 69871"/>
                <a:gd name="connsiteY22" fmla="*/ 115154 h 118446"/>
                <a:gd name="connsiteX23" fmla="*/ 31413 w 69871"/>
                <a:gd name="connsiteY23" fmla="*/ 106742 h 118446"/>
                <a:gd name="connsiteX24" fmla="*/ 30299 w 69871"/>
                <a:gd name="connsiteY24" fmla="*/ 105810 h 118446"/>
                <a:gd name="connsiteX25" fmla="*/ 30408 w 69871"/>
                <a:gd name="connsiteY25" fmla="*/ 107325 h 118446"/>
                <a:gd name="connsiteX26" fmla="*/ 25681 w 69871"/>
                <a:gd name="connsiteY26" fmla="*/ 111823 h 118446"/>
                <a:gd name="connsiteX27" fmla="*/ 22475 w 69871"/>
                <a:gd name="connsiteY27" fmla="*/ 111840 h 118446"/>
                <a:gd name="connsiteX28" fmla="*/ 14611 w 69871"/>
                <a:gd name="connsiteY28" fmla="*/ 109188 h 118446"/>
                <a:gd name="connsiteX29" fmla="*/ 3913 w 69871"/>
                <a:gd name="connsiteY29" fmla="*/ 112103 h 118446"/>
                <a:gd name="connsiteX30" fmla="*/ 8154 w 69871"/>
                <a:gd name="connsiteY30" fmla="*/ 102524 h 118446"/>
                <a:gd name="connsiteX31" fmla="*/ 14914 w 69871"/>
                <a:gd name="connsiteY31" fmla="*/ 78350 h 118446"/>
                <a:gd name="connsiteX32" fmla="*/ 2741 w 69871"/>
                <a:gd name="connsiteY32" fmla="*/ 82236 h 118446"/>
                <a:gd name="connsiteX33" fmla="*/ 6622 w 69871"/>
                <a:gd name="connsiteY33" fmla="*/ 67063 h 118446"/>
                <a:gd name="connsiteX34" fmla="*/ 16366 w 69871"/>
                <a:gd name="connsiteY34" fmla="*/ 61810 h 118446"/>
                <a:gd name="connsiteX35" fmla="*/ 15897 w 69871"/>
                <a:gd name="connsiteY35" fmla="*/ 52626 h 118446"/>
                <a:gd name="connsiteX36" fmla="*/ 12611 w 69871"/>
                <a:gd name="connsiteY36" fmla="*/ 29601 h 118446"/>
                <a:gd name="connsiteX37" fmla="*/ 17778 w 69871"/>
                <a:gd name="connsiteY37" fmla="*/ 23874 h 118446"/>
                <a:gd name="connsiteX38" fmla="*/ 19178 w 69871"/>
                <a:gd name="connsiteY38" fmla="*/ 19737 h 118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9871" h="118446">
                  <a:moveTo>
                    <a:pt x="19178" y="19737"/>
                  </a:moveTo>
                  <a:cubicBezTo>
                    <a:pt x="21749" y="20765"/>
                    <a:pt x="24453" y="28029"/>
                    <a:pt x="26653" y="18885"/>
                  </a:cubicBezTo>
                  <a:cubicBezTo>
                    <a:pt x="27824" y="14022"/>
                    <a:pt x="31293" y="13239"/>
                    <a:pt x="32322" y="19737"/>
                  </a:cubicBezTo>
                  <a:lnTo>
                    <a:pt x="32339" y="19737"/>
                  </a:lnTo>
                  <a:cubicBezTo>
                    <a:pt x="38431" y="15696"/>
                    <a:pt x="45061" y="12239"/>
                    <a:pt x="48090" y="4935"/>
                  </a:cubicBezTo>
                  <a:cubicBezTo>
                    <a:pt x="50107" y="77"/>
                    <a:pt x="54319" y="-89"/>
                    <a:pt x="58657" y="20"/>
                  </a:cubicBezTo>
                  <a:cubicBezTo>
                    <a:pt x="62349" y="23617"/>
                    <a:pt x="66006" y="47226"/>
                    <a:pt x="69773" y="70812"/>
                  </a:cubicBezTo>
                  <a:cubicBezTo>
                    <a:pt x="70173" y="73332"/>
                    <a:pt x="69361" y="74892"/>
                    <a:pt x="67332" y="76115"/>
                  </a:cubicBezTo>
                  <a:cubicBezTo>
                    <a:pt x="62486" y="79047"/>
                    <a:pt x="61692" y="83733"/>
                    <a:pt x="61880" y="88831"/>
                  </a:cubicBezTo>
                  <a:cubicBezTo>
                    <a:pt x="61137" y="89917"/>
                    <a:pt x="60131" y="90311"/>
                    <a:pt x="58851" y="90031"/>
                  </a:cubicBezTo>
                  <a:cubicBezTo>
                    <a:pt x="57605" y="90608"/>
                    <a:pt x="57274" y="86454"/>
                    <a:pt x="55559" y="89408"/>
                  </a:cubicBezTo>
                  <a:cubicBezTo>
                    <a:pt x="55011" y="89608"/>
                    <a:pt x="54468" y="89803"/>
                    <a:pt x="53925" y="90003"/>
                  </a:cubicBezTo>
                  <a:cubicBezTo>
                    <a:pt x="52890" y="89466"/>
                    <a:pt x="52022" y="88728"/>
                    <a:pt x="51416" y="87922"/>
                  </a:cubicBezTo>
                  <a:cubicBezTo>
                    <a:pt x="50896" y="87568"/>
                    <a:pt x="50753" y="86968"/>
                    <a:pt x="51119" y="86282"/>
                  </a:cubicBezTo>
                  <a:cubicBezTo>
                    <a:pt x="51170" y="86311"/>
                    <a:pt x="50759" y="87128"/>
                    <a:pt x="50776" y="87214"/>
                  </a:cubicBezTo>
                  <a:cubicBezTo>
                    <a:pt x="51867" y="88357"/>
                    <a:pt x="52708" y="89608"/>
                    <a:pt x="53719" y="90820"/>
                  </a:cubicBezTo>
                  <a:cubicBezTo>
                    <a:pt x="54628" y="92837"/>
                    <a:pt x="54582" y="94815"/>
                    <a:pt x="53936" y="96821"/>
                  </a:cubicBezTo>
                  <a:cubicBezTo>
                    <a:pt x="52416" y="99655"/>
                    <a:pt x="50107" y="101010"/>
                    <a:pt x="46958" y="100667"/>
                  </a:cubicBezTo>
                  <a:cubicBezTo>
                    <a:pt x="45815" y="100958"/>
                    <a:pt x="44318" y="99095"/>
                    <a:pt x="43878" y="100038"/>
                  </a:cubicBezTo>
                  <a:cubicBezTo>
                    <a:pt x="43386" y="101101"/>
                    <a:pt x="45770" y="100878"/>
                    <a:pt x="46324" y="102044"/>
                  </a:cubicBezTo>
                  <a:cubicBezTo>
                    <a:pt x="46867" y="105485"/>
                    <a:pt x="44249" y="106862"/>
                    <a:pt x="42203" y="108611"/>
                  </a:cubicBezTo>
                  <a:cubicBezTo>
                    <a:pt x="38677" y="115154"/>
                    <a:pt x="32499" y="117269"/>
                    <a:pt x="25767" y="118446"/>
                  </a:cubicBezTo>
                  <a:cubicBezTo>
                    <a:pt x="25761" y="117349"/>
                    <a:pt x="25756" y="116251"/>
                    <a:pt x="25750" y="115154"/>
                  </a:cubicBezTo>
                  <a:cubicBezTo>
                    <a:pt x="28047" y="112588"/>
                    <a:pt x="29150" y="109217"/>
                    <a:pt x="31413" y="106742"/>
                  </a:cubicBezTo>
                  <a:cubicBezTo>
                    <a:pt x="31368" y="106833"/>
                    <a:pt x="30299" y="105810"/>
                    <a:pt x="30299" y="105810"/>
                  </a:cubicBezTo>
                  <a:cubicBezTo>
                    <a:pt x="30299" y="105810"/>
                    <a:pt x="30419" y="107285"/>
                    <a:pt x="30408" y="107325"/>
                  </a:cubicBezTo>
                  <a:cubicBezTo>
                    <a:pt x="29379" y="109439"/>
                    <a:pt x="27950" y="111074"/>
                    <a:pt x="25681" y="111823"/>
                  </a:cubicBezTo>
                  <a:cubicBezTo>
                    <a:pt x="24613" y="111834"/>
                    <a:pt x="23544" y="111840"/>
                    <a:pt x="22475" y="111840"/>
                  </a:cubicBezTo>
                  <a:cubicBezTo>
                    <a:pt x="21881" y="104873"/>
                    <a:pt x="18069" y="107993"/>
                    <a:pt x="14611" y="109188"/>
                  </a:cubicBezTo>
                  <a:cubicBezTo>
                    <a:pt x="11039" y="110422"/>
                    <a:pt x="8171" y="117383"/>
                    <a:pt x="3913" y="112103"/>
                  </a:cubicBezTo>
                  <a:cubicBezTo>
                    <a:pt x="810" y="108256"/>
                    <a:pt x="3096" y="104147"/>
                    <a:pt x="8154" y="102524"/>
                  </a:cubicBezTo>
                  <a:cubicBezTo>
                    <a:pt x="4982" y="93072"/>
                    <a:pt x="19229" y="88288"/>
                    <a:pt x="14914" y="78350"/>
                  </a:cubicBezTo>
                  <a:cubicBezTo>
                    <a:pt x="10114" y="78024"/>
                    <a:pt x="7348" y="83013"/>
                    <a:pt x="2741" y="82236"/>
                  </a:cubicBezTo>
                  <a:cubicBezTo>
                    <a:pt x="-1116" y="75864"/>
                    <a:pt x="-1791" y="70429"/>
                    <a:pt x="6622" y="67063"/>
                  </a:cubicBezTo>
                  <a:cubicBezTo>
                    <a:pt x="10039" y="65697"/>
                    <a:pt x="13508" y="64068"/>
                    <a:pt x="16366" y="61810"/>
                  </a:cubicBezTo>
                  <a:cubicBezTo>
                    <a:pt x="20018" y="58936"/>
                    <a:pt x="19612" y="55513"/>
                    <a:pt x="15897" y="52626"/>
                  </a:cubicBezTo>
                  <a:cubicBezTo>
                    <a:pt x="14686" y="44969"/>
                    <a:pt x="18806" y="36545"/>
                    <a:pt x="12611" y="29601"/>
                  </a:cubicBezTo>
                  <a:cubicBezTo>
                    <a:pt x="13371" y="26829"/>
                    <a:pt x="10159" y="20468"/>
                    <a:pt x="17778" y="23874"/>
                  </a:cubicBezTo>
                  <a:cubicBezTo>
                    <a:pt x="18235" y="22497"/>
                    <a:pt x="18703" y="21114"/>
                    <a:pt x="19178" y="19737"/>
                  </a:cubicBezTo>
                  <a:close/>
                </a:path>
              </a:pathLst>
            </a:custGeom>
            <a:grpFill/>
            <a:ln w="5715" cap="flat">
              <a:noFill/>
              <a:prstDash val="solid"/>
              <a:miter/>
            </a:ln>
          </p:spPr>
          <p:txBody>
            <a:bodyPr rtlCol="0" anchor="ctr"/>
            <a:lstStyle/>
            <a:p>
              <a:endParaRPr lang="zh-CN" altLang="en-US"/>
            </a:p>
          </p:txBody>
        </p:sp>
        <p:sp>
          <p:nvSpPr>
            <p:cNvPr id="3138" name="任意多边形: 形状 3137">
              <a:extLst>
                <a:ext uri="{FF2B5EF4-FFF2-40B4-BE49-F238E27FC236}">
                  <a16:creationId xmlns:a16="http://schemas.microsoft.com/office/drawing/2014/main" id="{DBEB14A3-7242-2A97-18DB-4F44557FDA54}"/>
                </a:ext>
              </a:extLst>
            </p:cNvPr>
            <p:cNvSpPr/>
            <p:nvPr/>
          </p:nvSpPr>
          <p:spPr>
            <a:xfrm>
              <a:off x="5482683" y="5089395"/>
              <a:ext cx="19682" cy="20569"/>
            </a:xfrm>
            <a:custGeom>
              <a:avLst/>
              <a:gdLst>
                <a:gd name="connsiteX0" fmla="*/ 3315 w 19682"/>
                <a:gd name="connsiteY0" fmla="*/ 10631 h 20569"/>
                <a:gd name="connsiteX1" fmla="*/ 9864 w 19682"/>
                <a:gd name="connsiteY1" fmla="*/ 7339 h 20569"/>
                <a:gd name="connsiteX2" fmla="*/ 13167 w 19682"/>
                <a:gd name="connsiteY2" fmla="*/ 761 h 20569"/>
                <a:gd name="connsiteX3" fmla="*/ 13144 w 19682"/>
                <a:gd name="connsiteY3" fmla="*/ 778 h 20569"/>
                <a:gd name="connsiteX4" fmla="*/ 16425 w 19682"/>
                <a:gd name="connsiteY4" fmla="*/ 761 h 20569"/>
                <a:gd name="connsiteX5" fmla="*/ 19682 w 19682"/>
                <a:gd name="connsiteY5" fmla="*/ 778 h 20569"/>
                <a:gd name="connsiteX6" fmla="*/ 0 w 19682"/>
                <a:gd name="connsiteY6" fmla="*/ 20563 h 20569"/>
                <a:gd name="connsiteX7" fmla="*/ 3246 w 19682"/>
                <a:gd name="connsiteY7" fmla="*/ 13871 h 20569"/>
                <a:gd name="connsiteX8" fmla="*/ 2160 w 19682"/>
                <a:gd name="connsiteY8" fmla="*/ 11688 h 20569"/>
                <a:gd name="connsiteX9" fmla="*/ 3315 w 19682"/>
                <a:gd name="connsiteY9" fmla="*/ 10631 h 2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82" h="20569">
                  <a:moveTo>
                    <a:pt x="3315" y="10631"/>
                  </a:moveTo>
                  <a:cubicBezTo>
                    <a:pt x="6018" y="10568"/>
                    <a:pt x="8458" y="9979"/>
                    <a:pt x="9864" y="7339"/>
                  </a:cubicBezTo>
                  <a:cubicBezTo>
                    <a:pt x="12167" y="5750"/>
                    <a:pt x="10704" y="2264"/>
                    <a:pt x="13167" y="761"/>
                  </a:cubicBezTo>
                  <a:lnTo>
                    <a:pt x="13144" y="778"/>
                  </a:lnTo>
                  <a:cubicBezTo>
                    <a:pt x="14230" y="-251"/>
                    <a:pt x="15327" y="-262"/>
                    <a:pt x="16425" y="761"/>
                  </a:cubicBezTo>
                  <a:cubicBezTo>
                    <a:pt x="17511" y="766"/>
                    <a:pt x="18597" y="772"/>
                    <a:pt x="19682" y="778"/>
                  </a:cubicBezTo>
                  <a:cubicBezTo>
                    <a:pt x="15819" y="10059"/>
                    <a:pt x="13499" y="20872"/>
                    <a:pt x="0" y="20563"/>
                  </a:cubicBezTo>
                  <a:cubicBezTo>
                    <a:pt x="1080" y="18335"/>
                    <a:pt x="2166" y="16106"/>
                    <a:pt x="3246" y="13871"/>
                  </a:cubicBezTo>
                  <a:cubicBezTo>
                    <a:pt x="2132" y="13128"/>
                    <a:pt x="1766" y="12402"/>
                    <a:pt x="2160" y="11688"/>
                  </a:cubicBezTo>
                  <a:cubicBezTo>
                    <a:pt x="2549" y="10979"/>
                    <a:pt x="2932" y="10631"/>
                    <a:pt x="3315" y="10631"/>
                  </a:cubicBezTo>
                  <a:close/>
                </a:path>
              </a:pathLst>
            </a:custGeom>
            <a:grpFill/>
            <a:ln w="5715" cap="flat">
              <a:noFill/>
              <a:prstDash val="solid"/>
              <a:miter/>
            </a:ln>
          </p:spPr>
          <p:txBody>
            <a:bodyPr rtlCol="0" anchor="ctr"/>
            <a:lstStyle/>
            <a:p>
              <a:endParaRPr lang="zh-CN" altLang="en-US"/>
            </a:p>
          </p:txBody>
        </p:sp>
        <p:sp>
          <p:nvSpPr>
            <p:cNvPr id="3139" name="任意多边形: 形状 3138">
              <a:extLst>
                <a:ext uri="{FF2B5EF4-FFF2-40B4-BE49-F238E27FC236}">
                  <a16:creationId xmlns:a16="http://schemas.microsoft.com/office/drawing/2014/main" id="{A5D3B610-829A-5514-4D24-0C42161E8F6D}"/>
                </a:ext>
              </a:extLst>
            </p:cNvPr>
            <p:cNvSpPr/>
            <p:nvPr/>
          </p:nvSpPr>
          <p:spPr>
            <a:xfrm>
              <a:off x="5488319" y="5214903"/>
              <a:ext cx="19903" cy="23285"/>
            </a:xfrm>
            <a:custGeom>
              <a:avLst/>
              <a:gdLst>
                <a:gd name="connsiteX0" fmla="*/ 7502 w 19903"/>
                <a:gd name="connsiteY0" fmla="*/ 23277 h 23285"/>
                <a:gd name="connsiteX1" fmla="*/ 1496 w 19903"/>
                <a:gd name="connsiteY1" fmla="*/ 17413 h 23285"/>
                <a:gd name="connsiteX2" fmla="*/ 942 w 19903"/>
                <a:gd name="connsiteY2" fmla="*/ 3537 h 23285"/>
                <a:gd name="connsiteX3" fmla="*/ 15006 w 19903"/>
                <a:gd name="connsiteY3" fmla="*/ 485 h 23285"/>
                <a:gd name="connsiteX4" fmla="*/ 17144 w 19903"/>
                <a:gd name="connsiteY4" fmla="*/ 1137 h 23285"/>
                <a:gd name="connsiteX5" fmla="*/ 8994 w 19903"/>
                <a:gd name="connsiteY5" fmla="*/ 22699 h 23285"/>
                <a:gd name="connsiteX6" fmla="*/ 7502 w 19903"/>
                <a:gd name="connsiteY6" fmla="*/ 23277 h 23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903" h="23285">
                  <a:moveTo>
                    <a:pt x="7502" y="23277"/>
                  </a:moveTo>
                  <a:cubicBezTo>
                    <a:pt x="4845" y="22002"/>
                    <a:pt x="-3333" y="26460"/>
                    <a:pt x="1496" y="17413"/>
                  </a:cubicBezTo>
                  <a:cubicBezTo>
                    <a:pt x="3988" y="12738"/>
                    <a:pt x="-304" y="8229"/>
                    <a:pt x="942" y="3537"/>
                  </a:cubicBezTo>
                  <a:cubicBezTo>
                    <a:pt x="4336" y="-3167"/>
                    <a:pt x="12114" y="10264"/>
                    <a:pt x="15006" y="485"/>
                  </a:cubicBezTo>
                  <a:cubicBezTo>
                    <a:pt x="15292" y="-481"/>
                    <a:pt x="16538" y="131"/>
                    <a:pt x="17144" y="1137"/>
                  </a:cubicBezTo>
                  <a:cubicBezTo>
                    <a:pt x="22796" y="10498"/>
                    <a:pt x="19613" y="19008"/>
                    <a:pt x="8994" y="22699"/>
                  </a:cubicBezTo>
                  <a:cubicBezTo>
                    <a:pt x="8491" y="22877"/>
                    <a:pt x="8000" y="23082"/>
                    <a:pt x="7502" y="23277"/>
                  </a:cubicBezTo>
                  <a:close/>
                </a:path>
              </a:pathLst>
            </a:custGeom>
            <a:grpFill/>
            <a:ln w="5715" cap="flat">
              <a:noFill/>
              <a:prstDash val="solid"/>
              <a:miter/>
            </a:ln>
          </p:spPr>
          <p:txBody>
            <a:bodyPr rtlCol="0" anchor="ctr"/>
            <a:lstStyle/>
            <a:p>
              <a:endParaRPr lang="zh-CN" altLang="en-US"/>
            </a:p>
          </p:txBody>
        </p:sp>
        <p:sp>
          <p:nvSpPr>
            <p:cNvPr id="3140" name="任意多边形: 形状 3139">
              <a:extLst>
                <a:ext uri="{FF2B5EF4-FFF2-40B4-BE49-F238E27FC236}">
                  <a16:creationId xmlns:a16="http://schemas.microsoft.com/office/drawing/2014/main" id="{28A1EA54-B53F-E34D-36FB-C939B17ECC3B}"/>
                </a:ext>
              </a:extLst>
            </p:cNvPr>
            <p:cNvSpPr/>
            <p:nvPr/>
          </p:nvSpPr>
          <p:spPr>
            <a:xfrm>
              <a:off x="5485969" y="5244758"/>
              <a:ext cx="9812" cy="5832"/>
            </a:xfrm>
            <a:custGeom>
              <a:avLst/>
              <a:gdLst>
                <a:gd name="connsiteX0" fmla="*/ 0 w 9812"/>
                <a:gd name="connsiteY0" fmla="*/ 3292 h 5832"/>
                <a:gd name="connsiteX1" fmla="*/ 9813 w 9812"/>
                <a:gd name="connsiteY1" fmla="*/ 0 h 5832"/>
                <a:gd name="connsiteX2" fmla="*/ 0 w 9812"/>
                <a:gd name="connsiteY2" fmla="*/ 3292 h 5832"/>
              </a:gdLst>
              <a:ahLst/>
              <a:cxnLst>
                <a:cxn ang="0">
                  <a:pos x="connsiteX0" y="connsiteY0"/>
                </a:cxn>
                <a:cxn ang="0">
                  <a:pos x="connsiteX1" y="connsiteY1"/>
                </a:cxn>
                <a:cxn ang="0">
                  <a:pos x="connsiteX2" y="connsiteY2"/>
                </a:cxn>
              </a:cxnLst>
              <a:rect l="l" t="t" r="r" b="b"/>
              <a:pathLst>
                <a:path w="9812" h="5832">
                  <a:moveTo>
                    <a:pt x="0" y="3292"/>
                  </a:moveTo>
                  <a:cubicBezTo>
                    <a:pt x="2349" y="-555"/>
                    <a:pt x="6212" y="108"/>
                    <a:pt x="9813" y="0"/>
                  </a:cubicBezTo>
                  <a:cubicBezTo>
                    <a:pt x="7378" y="3595"/>
                    <a:pt x="5589" y="9115"/>
                    <a:pt x="0" y="3292"/>
                  </a:cubicBezTo>
                  <a:close/>
                </a:path>
              </a:pathLst>
            </a:custGeom>
            <a:grpFill/>
            <a:ln w="5715" cap="flat">
              <a:noFill/>
              <a:prstDash val="solid"/>
              <a:miter/>
            </a:ln>
          </p:spPr>
          <p:txBody>
            <a:bodyPr rtlCol="0" anchor="ctr"/>
            <a:lstStyle/>
            <a:p>
              <a:endParaRPr lang="zh-CN" altLang="en-US"/>
            </a:p>
          </p:txBody>
        </p:sp>
        <p:sp>
          <p:nvSpPr>
            <p:cNvPr id="3141" name="任意多边形: 形状 3140">
              <a:extLst>
                <a:ext uri="{FF2B5EF4-FFF2-40B4-BE49-F238E27FC236}">
                  <a16:creationId xmlns:a16="http://schemas.microsoft.com/office/drawing/2014/main" id="{03F2408D-2FA9-139A-0640-C07CA2582208}"/>
                </a:ext>
              </a:extLst>
            </p:cNvPr>
            <p:cNvSpPr/>
            <p:nvPr/>
          </p:nvSpPr>
          <p:spPr>
            <a:xfrm>
              <a:off x="5492492" y="5188825"/>
              <a:ext cx="6621" cy="3302"/>
            </a:xfrm>
            <a:custGeom>
              <a:avLst/>
              <a:gdLst>
                <a:gd name="connsiteX0" fmla="*/ 32 w 6621"/>
                <a:gd name="connsiteY0" fmla="*/ 3303 h 3302"/>
                <a:gd name="connsiteX1" fmla="*/ 6622 w 6621"/>
                <a:gd name="connsiteY1" fmla="*/ 0 h 3302"/>
                <a:gd name="connsiteX2" fmla="*/ 32 w 6621"/>
                <a:gd name="connsiteY2" fmla="*/ 3303 h 3302"/>
              </a:gdLst>
              <a:ahLst/>
              <a:cxnLst>
                <a:cxn ang="0">
                  <a:pos x="connsiteX0" y="connsiteY0"/>
                </a:cxn>
                <a:cxn ang="0">
                  <a:pos x="connsiteX1" y="connsiteY1"/>
                </a:cxn>
                <a:cxn ang="0">
                  <a:pos x="connsiteX2" y="connsiteY2"/>
                </a:cxn>
              </a:cxnLst>
              <a:rect l="l" t="t" r="r" b="b"/>
              <a:pathLst>
                <a:path w="6621" h="3302">
                  <a:moveTo>
                    <a:pt x="32" y="3303"/>
                  </a:moveTo>
                  <a:cubicBezTo>
                    <a:pt x="-105" y="57"/>
                    <a:pt x="-105" y="57"/>
                    <a:pt x="6622" y="0"/>
                  </a:cubicBezTo>
                  <a:cubicBezTo>
                    <a:pt x="5204" y="2646"/>
                    <a:pt x="2747" y="3229"/>
                    <a:pt x="32" y="3303"/>
                  </a:cubicBezTo>
                  <a:close/>
                </a:path>
              </a:pathLst>
            </a:custGeom>
            <a:grpFill/>
            <a:ln w="5715" cap="flat">
              <a:noFill/>
              <a:prstDash val="solid"/>
              <a:miter/>
            </a:ln>
          </p:spPr>
          <p:txBody>
            <a:bodyPr rtlCol="0" anchor="ctr"/>
            <a:lstStyle/>
            <a:p>
              <a:endParaRPr lang="zh-CN" altLang="en-US"/>
            </a:p>
          </p:txBody>
        </p:sp>
        <p:sp>
          <p:nvSpPr>
            <p:cNvPr id="3142" name="任意多边形: 形状 3141">
              <a:extLst>
                <a:ext uri="{FF2B5EF4-FFF2-40B4-BE49-F238E27FC236}">
                  <a16:creationId xmlns:a16="http://schemas.microsoft.com/office/drawing/2014/main" id="{8D34377B-413C-E4DA-90E0-0C99E695D25A}"/>
                </a:ext>
              </a:extLst>
            </p:cNvPr>
            <p:cNvSpPr/>
            <p:nvPr/>
          </p:nvSpPr>
          <p:spPr>
            <a:xfrm>
              <a:off x="5522979" y="5227405"/>
              <a:ext cx="1690" cy="1761"/>
            </a:xfrm>
            <a:custGeom>
              <a:avLst/>
              <a:gdLst>
                <a:gd name="connsiteX0" fmla="*/ 411 w 1690"/>
                <a:gd name="connsiteY0" fmla="*/ 1745 h 1761"/>
                <a:gd name="connsiteX1" fmla="*/ 0 w 1690"/>
                <a:gd name="connsiteY1" fmla="*/ 339 h 1761"/>
                <a:gd name="connsiteX2" fmla="*/ 1183 w 1690"/>
                <a:gd name="connsiteY2" fmla="*/ 25 h 1761"/>
                <a:gd name="connsiteX3" fmla="*/ 411 w 1690"/>
                <a:gd name="connsiteY3" fmla="*/ 1745 h 1761"/>
              </a:gdLst>
              <a:ahLst/>
              <a:cxnLst>
                <a:cxn ang="0">
                  <a:pos x="connsiteX0" y="connsiteY0"/>
                </a:cxn>
                <a:cxn ang="0">
                  <a:pos x="connsiteX1" y="connsiteY1"/>
                </a:cxn>
                <a:cxn ang="0">
                  <a:pos x="connsiteX2" y="connsiteY2"/>
                </a:cxn>
                <a:cxn ang="0">
                  <a:pos x="connsiteX3" y="connsiteY3"/>
                </a:cxn>
              </a:cxnLst>
              <a:rect l="l" t="t" r="r" b="b"/>
              <a:pathLst>
                <a:path w="1690" h="1761">
                  <a:moveTo>
                    <a:pt x="411" y="1745"/>
                  </a:moveTo>
                  <a:cubicBezTo>
                    <a:pt x="274" y="1276"/>
                    <a:pt x="137" y="808"/>
                    <a:pt x="0" y="339"/>
                  </a:cubicBezTo>
                  <a:cubicBezTo>
                    <a:pt x="406" y="225"/>
                    <a:pt x="1097" y="-90"/>
                    <a:pt x="1183" y="25"/>
                  </a:cubicBezTo>
                  <a:cubicBezTo>
                    <a:pt x="2074" y="1271"/>
                    <a:pt x="1777" y="1870"/>
                    <a:pt x="411" y="1745"/>
                  </a:cubicBezTo>
                  <a:close/>
                </a:path>
              </a:pathLst>
            </a:custGeom>
            <a:grpFill/>
            <a:ln w="5715" cap="flat">
              <a:noFill/>
              <a:prstDash val="solid"/>
              <a:miter/>
            </a:ln>
          </p:spPr>
          <p:txBody>
            <a:bodyPr rtlCol="0" anchor="ctr"/>
            <a:lstStyle/>
            <a:p>
              <a:endParaRPr lang="zh-CN" altLang="en-US"/>
            </a:p>
          </p:txBody>
        </p:sp>
        <p:sp>
          <p:nvSpPr>
            <p:cNvPr id="3143" name="任意多边形: 形状 3142">
              <a:extLst>
                <a:ext uri="{FF2B5EF4-FFF2-40B4-BE49-F238E27FC236}">
                  <a16:creationId xmlns:a16="http://schemas.microsoft.com/office/drawing/2014/main" id="{F2C218EC-80ED-28EB-63F4-BAE280ED8B51}"/>
                </a:ext>
              </a:extLst>
            </p:cNvPr>
            <p:cNvSpPr/>
            <p:nvPr/>
          </p:nvSpPr>
          <p:spPr>
            <a:xfrm>
              <a:off x="5489255" y="5207610"/>
              <a:ext cx="2518" cy="4257"/>
            </a:xfrm>
            <a:custGeom>
              <a:avLst/>
              <a:gdLst>
                <a:gd name="connsiteX0" fmla="*/ 11 w 2518"/>
                <a:gd name="connsiteY0" fmla="*/ 4258 h 4257"/>
                <a:gd name="connsiteX1" fmla="*/ 1206 w 2518"/>
                <a:gd name="connsiteY1" fmla="*/ 0 h 4257"/>
                <a:gd name="connsiteX2" fmla="*/ 0 w 2518"/>
                <a:gd name="connsiteY2" fmla="*/ 4252 h 4257"/>
                <a:gd name="connsiteX3" fmla="*/ 11 w 2518"/>
                <a:gd name="connsiteY3" fmla="*/ 4258 h 4257"/>
              </a:gdLst>
              <a:ahLst/>
              <a:cxnLst>
                <a:cxn ang="0">
                  <a:pos x="connsiteX0" y="connsiteY0"/>
                </a:cxn>
                <a:cxn ang="0">
                  <a:pos x="connsiteX1" y="connsiteY1"/>
                </a:cxn>
                <a:cxn ang="0">
                  <a:pos x="connsiteX2" y="connsiteY2"/>
                </a:cxn>
                <a:cxn ang="0">
                  <a:pos x="connsiteX3" y="connsiteY3"/>
                </a:cxn>
              </a:cxnLst>
              <a:rect l="l" t="t" r="r" b="b"/>
              <a:pathLst>
                <a:path w="2518" h="4257">
                  <a:moveTo>
                    <a:pt x="11" y="4258"/>
                  </a:moveTo>
                  <a:cubicBezTo>
                    <a:pt x="411" y="2834"/>
                    <a:pt x="806" y="1417"/>
                    <a:pt x="1206" y="0"/>
                  </a:cubicBezTo>
                  <a:cubicBezTo>
                    <a:pt x="4223" y="2389"/>
                    <a:pt x="1269" y="3080"/>
                    <a:pt x="0" y="4252"/>
                  </a:cubicBezTo>
                  <a:lnTo>
                    <a:pt x="11" y="4258"/>
                  </a:lnTo>
                  <a:close/>
                </a:path>
              </a:pathLst>
            </a:custGeom>
            <a:grpFill/>
            <a:ln w="5715" cap="flat">
              <a:noFill/>
              <a:prstDash val="solid"/>
              <a:miter/>
            </a:ln>
          </p:spPr>
          <p:txBody>
            <a:bodyPr rtlCol="0" anchor="ctr"/>
            <a:lstStyle/>
            <a:p>
              <a:endParaRPr lang="zh-CN" altLang="en-US"/>
            </a:p>
          </p:txBody>
        </p:sp>
        <p:sp>
          <p:nvSpPr>
            <p:cNvPr id="3144" name="任意多边形: 形状 3143">
              <a:extLst>
                <a:ext uri="{FF2B5EF4-FFF2-40B4-BE49-F238E27FC236}">
                  <a16:creationId xmlns:a16="http://schemas.microsoft.com/office/drawing/2014/main" id="{98EAE41D-DFFF-A8B3-D537-6F1E49CCA3DE}"/>
                </a:ext>
              </a:extLst>
            </p:cNvPr>
            <p:cNvSpPr/>
            <p:nvPr/>
          </p:nvSpPr>
          <p:spPr>
            <a:xfrm>
              <a:off x="5476111" y="5249910"/>
              <a:ext cx="3274" cy="1449"/>
            </a:xfrm>
            <a:custGeom>
              <a:avLst/>
              <a:gdLst>
                <a:gd name="connsiteX0" fmla="*/ 0 w 3274"/>
                <a:gd name="connsiteY0" fmla="*/ 1449 h 1449"/>
                <a:gd name="connsiteX1" fmla="*/ 3275 w 3274"/>
                <a:gd name="connsiteY1" fmla="*/ 1381 h 1449"/>
                <a:gd name="connsiteX2" fmla="*/ 0 w 3274"/>
                <a:gd name="connsiteY2" fmla="*/ 1449 h 1449"/>
              </a:gdLst>
              <a:ahLst/>
              <a:cxnLst>
                <a:cxn ang="0">
                  <a:pos x="connsiteX0" y="connsiteY0"/>
                </a:cxn>
                <a:cxn ang="0">
                  <a:pos x="connsiteX1" y="connsiteY1"/>
                </a:cxn>
                <a:cxn ang="0">
                  <a:pos x="connsiteX2" y="connsiteY2"/>
                </a:cxn>
              </a:cxnLst>
              <a:rect l="l" t="t" r="r" b="b"/>
              <a:pathLst>
                <a:path w="3274" h="1449">
                  <a:moveTo>
                    <a:pt x="0" y="1449"/>
                  </a:moveTo>
                  <a:cubicBezTo>
                    <a:pt x="1052" y="-437"/>
                    <a:pt x="2143" y="-505"/>
                    <a:pt x="3275" y="1381"/>
                  </a:cubicBezTo>
                  <a:cubicBezTo>
                    <a:pt x="2183" y="1398"/>
                    <a:pt x="1092" y="1420"/>
                    <a:pt x="0" y="1449"/>
                  </a:cubicBezTo>
                  <a:close/>
                </a:path>
              </a:pathLst>
            </a:custGeom>
            <a:grpFill/>
            <a:ln w="5715" cap="flat">
              <a:noFill/>
              <a:prstDash val="solid"/>
              <a:miter/>
            </a:ln>
          </p:spPr>
          <p:txBody>
            <a:bodyPr rtlCol="0" anchor="ctr"/>
            <a:lstStyle/>
            <a:p>
              <a:endParaRPr lang="zh-CN" altLang="en-US"/>
            </a:p>
          </p:txBody>
        </p:sp>
        <p:sp>
          <p:nvSpPr>
            <p:cNvPr id="3145" name="任意多边形: 形状 3144">
              <a:extLst>
                <a:ext uri="{FF2B5EF4-FFF2-40B4-BE49-F238E27FC236}">
                  <a16:creationId xmlns:a16="http://schemas.microsoft.com/office/drawing/2014/main" id="{4850B854-6EF0-50E5-BE36-BFB134ACD3CB}"/>
                </a:ext>
              </a:extLst>
            </p:cNvPr>
            <p:cNvSpPr/>
            <p:nvPr/>
          </p:nvSpPr>
          <p:spPr>
            <a:xfrm>
              <a:off x="5510994" y="5249944"/>
              <a:ext cx="1292" cy="1391"/>
            </a:xfrm>
            <a:custGeom>
              <a:avLst/>
              <a:gdLst>
                <a:gd name="connsiteX0" fmla="*/ 1292 w 1292"/>
                <a:gd name="connsiteY0" fmla="*/ 1391 h 1391"/>
                <a:gd name="connsiteX1" fmla="*/ 1 w 1292"/>
                <a:gd name="connsiteY1" fmla="*/ 666 h 1391"/>
                <a:gd name="connsiteX2" fmla="*/ 1275 w 1292"/>
                <a:gd name="connsiteY2" fmla="*/ 1391 h 1391"/>
                <a:gd name="connsiteX3" fmla="*/ 1292 w 1292"/>
                <a:gd name="connsiteY3" fmla="*/ 1391 h 1391"/>
              </a:gdLst>
              <a:ahLst/>
              <a:cxnLst>
                <a:cxn ang="0">
                  <a:pos x="connsiteX0" y="connsiteY0"/>
                </a:cxn>
                <a:cxn ang="0">
                  <a:pos x="connsiteX1" y="connsiteY1"/>
                </a:cxn>
                <a:cxn ang="0">
                  <a:pos x="connsiteX2" y="connsiteY2"/>
                </a:cxn>
                <a:cxn ang="0">
                  <a:pos x="connsiteX3" y="connsiteY3"/>
                </a:cxn>
              </a:cxnLst>
              <a:rect l="l" t="t" r="r" b="b"/>
              <a:pathLst>
                <a:path w="1292" h="1391">
                  <a:moveTo>
                    <a:pt x="1292" y="1391"/>
                  </a:moveTo>
                  <a:cubicBezTo>
                    <a:pt x="841" y="1146"/>
                    <a:pt x="-28" y="814"/>
                    <a:pt x="1" y="666"/>
                  </a:cubicBezTo>
                  <a:cubicBezTo>
                    <a:pt x="224" y="-426"/>
                    <a:pt x="727" y="-169"/>
                    <a:pt x="1275" y="1391"/>
                  </a:cubicBezTo>
                  <a:lnTo>
                    <a:pt x="1292" y="1391"/>
                  </a:lnTo>
                  <a:close/>
                </a:path>
              </a:pathLst>
            </a:custGeom>
            <a:grpFill/>
            <a:ln w="5715" cap="flat">
              <a:noFill/>
              <a:prstDash val="solid"/>
              <a:miter/>
            </a:ln>
          </p:spPr>
          <p:txBody>
            <a:bodyPr rtlCol="0" anchor="ctr"/>
            <a:lstStyle/>
            <a:p>
              <a:endParaRPr lang="zh-CN" altLang="en-US"/>
            </a:p>
          </p:txBody>
        </p:sp>
        <p:sp>
          <p:nvSpPr>
            <p:cNvPr id="3146" name="任意多边形: 形状 3145">
              <a:extLst>
                <a:ext uri="{FF2B5EF4-FFF2-40B4-BE49-F238E27FC236}">
                  <a16:creationId xmlns:a16="http://schemas.microsoft.com/office/drawing/2014/main" id="{C9B34278-B92C-C2E6-6842-63C4C92AA6C2}"/>
                </a:ext>
              </a:extLst>
            </p:cNvPr>
            <p:cNvSpPr/>
            <p:nvPr/>
          </p:nvSpPr>
          <p:spPr>
            <a:xfrm>
              <a:off x="4831000" y="4945446"/>
              <a:ext cx="26850" cy="19671"/>
            </a:xfrm>
            <a:custGeom>
              <a:avLst/>
              <a:gdLst>
                <a:gd name="connsiteX0" fmla="*/ 13689 w 26850"/>
                <a:gd name="connsiteY0" fmla="*/ 19603 h 19671"/>
                <a:gd name="connsiteX1" fmla="*/ 10391 w 26850"/>
                <a:gd name="connsiteY1" fmla="*/ 19671 h 19671"/>
                <a:gd name="connsiteX2" fmla="*/ 12808 w 26850"/>
                <a:gd name="connsiteY2" fmla="*/ 9710 h 19671"/>
                <a:gd name="connsiteX3" fmla="*/ 127 w 26850"/>
                <a:gd name="connsiteY3" fmla="*/ 7127 h 19671"/>
                <a:gd name="connsiteX4" fmla="*/ 10871 w 26850"/>
                <a:gd name="connsiteY4" fmla="*/ 1354 h 19671"/>
                <a:gd name="connsiteX5" fmla="*/ 13728 w 26850"/>
                <a:gd name="connsiteY5" fmla="*/ 0 h 19671"/>
                <a:gd name="connsiteX6" fmla="*/ 26850 w 26850"/>
                <a:gd name="connsiteY6" fmla="*/ 6555 h 19671"/>
                <a:gd name="connsiteX7" fmla="*/ 19415 w 26850"/>
                <a:gd name="connsiteY7" fmla="*/ 14745 h 19671"/>
                <a:gd name="connsiteX8" fmla="*/ 13689 w 26850"/>
                <a:gd name="connsiteY8" fmla="*/ 19603 h 1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50" h="19671">
                  <a:moveTo>
                    <a:pt x="13689" y="19603"/>
                  </a:moveTo>
                  <a:cubicBezTo>
                    <a:pt x="12591" y="19625"/>
                    <a:pt x="11488" y="19648"/>
                    <a:pt x="10391" y="19671"/>
                  </a:cubicBezTo>
                  <a:cubicBezTo>
                    <a:pt x="11248" y="16139"/>
                    <a:pt x="12105" y="12602"/>
                    <a:pt x="12808" y="9710"/>
                  </a:cubicBezTo>
                  <a:cubicBezTo>
                    <a:pt x="8722" y="4658"/>
                    <a:pt x="1504" y="14705"/>
                    <a:pt x="127" y="7127"/>
                  </a:cubicBezTo>
                  <a:cubicBezTo>
                    <a:pt x="-1193" y="-154"/>
                    <a:pt x="8174" y="5384"/>
                    <a:pt x="10871" y="1354"/>
                  </a:cubicBezTo>
                  <a:cubicBezTo>
                    <a:pt x="11374" y="600"/>
                    <a:pt x="12751" y="435"/>
                    <a:pt x="13728" y="0"/>
                  </a:cubicBezTo>
                  <a:cubicBezTo>
                    <a:pt x="16295" y="5801"/>
                    <a:pt x="18638" y="12059"/>
                    <a:pt x="26850" y="6555"/>
                  </a:cubicBezTo>
                  <a:cubicBezTo>
                    <a:pt x="26370" y="11087"/>
                    <a:pt x="25707" y="15225"/>
                    <a:pt x="19415" y="14745"/>
                  </a:cubicBezTo>
                  <a:cubicBezTo>
                    <a:pt x="16375" y="14510"/>
                    <a:pt x="14843" y="17077"/>
                    <a:pt x="13689" y="19603"/>
                  </a:cubicBezTo>
                  <a:close/>
                </a:path>
              </a:pathLst>
            </a:custGeom>
            <a:grpFill/>
            <a:ln w="5715" cap="flat">
              <a:noFill/>
              <a:prstDash val="solid"/>
              <a:miter/>
            </a:ln>
          </p:spPr>
          <p:txBody>
            <a:bodyPr rtlCol="0" anchor="ctr"/>
            <a:lstStyle/>
            <a:p>
              <a:endParaRPr lang="zh-CN" altLang="en-US"/>
            </a:p>
          </p:txBody>
        </p:sp>
        <p:sp>
          <p:nvSpPr>
            <p:cNvPr id="3147" name="任意多边形: 形状 3146">
              <a:extLst>
                <a:ext uri="{FF2B5EF4-FFF2-40B4-BE49-F238E27FC236}">
                  <a16:creationId xmlns:a16="http://schemas.microsoft.com/office/drawing/2014/main" id="{135B34DE-A84D-A212-F008-FC9B6A9CFDCF}"/>
                </a:ext>
              </a:extLst>
            </p:cNvPr>
            <p:cNvSpPr/>
            <p:nvPr/>
          </p:nvSpPr>
          <p:spPr>
            <a:xfrm>
              <a:off x="4857851" y="4945423"/>
              <a:ext cx="13454" cy="10778"/>
            </a:xfrm>
            <a:custGeom>
              <a:avLst/>
              <a:gdLst>
                <a:gd name="connsiteX0" fmla="*/ 13156 w 13454"/>
                <a:gd name="connsiteY0" fmla="*/ 0 h 10778"/>
                <a:gd name="connsiteX1" fmla="*/ 0 w 13454"/>
                <a:gd name="connsiteY1" fmla="*/ 6578 h 10778"/>
                <a:gd name="connsiteX2" fmla="*/ 13156 w 13454"/>
                <a:gd name="connsiteY2" fmla="*/ 0 h 10778"/>
              </a:gdLst>
              <a:ahLst/>
              <a:cxnLst>
                <a:cxn ang="0">
                  <a:pos x="connsiteX0" y="connsiteY0"/>
                </a:cxn>
                <a:cxn ang="0">
                  <a:pos x="connsiteX1" y="connsiteY1"/>
                </a:cxn>
                <a:cxn ang="0">
                  <a:pos x="connsiteX2" y="connsiteY2"/>
                </a:cxn>
              </a:cxnLst>
              <a:rect l="l" t="t" r="r" b="b"/>
              <a:pathLst>
                <a:path w="13454" h="10778">
                  <a:moveTo>
                    <a:pt x="13156" y="0"/>
                  </a:moveTo>
                  <a:cubicBezTo>
                    <a:pt x="14242" y="12207"/>
                    <a:pt x="12899" y="13522"/>
                    <a:pt x="0" y="6578"/>
                  </a:cubicBezTo>
                  <a:cubicBezTo>
                    <a:pt x="3263" y="2143"/>
                    <a:pt x="9190" y="3029"/>
                    <a:pt x="13156" y="0"/>
                  </a:cubicBezTo>
                  <a:close/>
                </a:path>
              </a:pathLst>
            </a:custGeom>
            <a:grpFill/>
            <a:ln w="5715" cap="flat">
              <a:noFill/>
              <a:prstDash val="solid"/>
              <a:miter/>
            </a:ln>
          </p:spPr>
          <p:txBody>
            <a:bodyPr rtlCol="0" anchor="ctr"/>
            <a:lstStyle/>
            <a:p>
              <a:endParaRPr lang="zh-CN" altLang="en-US"/>
            </a:p>
          </p:txBody>
        </p:sp>
        <p:sp>
          <p:nvSpPr>
            <p:cNvPr id="3148" name="任意多边形: 形状 3147">
              <a:extLst>
                <a:ext uri="{FF2B5EF4-FFF2-40B4-BE49-F238E27FC236}">
                  <a16:creationId xmlns:a16="http://schemas.microsoft.com/office/drawing/2014/main" id="{DF5054B1-AF5E-B2A4-69CF-04422CAA438F}"/>
                </a:ext>
              </a:extLst>
            </p:cNvPr>
            <p:cNvSpPr/>
            <p:nvPr/>
          </p:nvSpPr>
          <p:spPr>
            <a:xfrm>
              <a:off x="4867720" y="4909992"/>
              <a:ext cx="3597" cy="2535"/>
            </a:xfrm>
            <a:custGeom>
              <a:avLst/>
              <a:gdLst>
                <a:gd name="connsiteX0" fmla="*/ 0 w 3597"/>
                <a:gd name="connsiteY0" fmla="*/ 2536 h 2535"/>
                <a:gd name="connsiteX1" fmla="*/ 3235 w 3597"/>
                <a:gd name="connsiteY1" fmla="*/ 175 h 2535"/>
                <a:gd name="connsiteX2" fmla="*/ 0 w 3597"/>
                <a:gd name="connsiteY2" fmla="*/ 2536 h 2535"/>
                <a:gd name="connsiteX3" fmla="*/ 0 w 3597"/>
                <a:gd name="connsiteY3" fmla="*/ 2536 h 2535"/>
              </a:gdLst>
              <a:ahLst/>
              <a:cxnLst>
                <a:cxn ang="0">
                  <a:pos x="connsiteX0" y="connsiteY0"/>
                </a:cxn>
                <a:cxn ang="0">
                  <a:pos x="connsiteX1" y="connsiteY1"/>
                </a:cxn>
                <a:cxn ang="0">
                  <a:pos x="connsiteX2" y="connsiteY2"/>
                </a:cxn>
                <a:cxn ang="0">
                  <a:pos x="connsiteX3" y="connsiteY3"/>
                </a:cxn>
              </a:cxnLst>
              <a:rect l="l" t="t" r="r" b="b"/>
              <a:pathLst>
                <a:path w="3597" h="2535">
                  <a:moveTo>
                    <a:pt x="0" y="2536"/>
                  </a:moveTo>
                  <a:cubicBezTo>
                    <a:pt x="726" y="1124"/>
                    <a:pt x="2938" y="-551"/>
                    <a:pt x="3235" y="175"/>
                  </a:cubicBezTo>
                  <a:cubicBezTo>
                    <a:pt x="4749" y="3896"/>
                    <a:pt x="1109" y="1661"/>
                    <a:pt x="0" y="2536"/>
                  </a:cubicBezTo>
                  <a:lnTo>
                    <a:pt x="0" y="2536"/>
                  </a:lnTo>
                  <a:close/>
                </a:path>
              </a:pathLst>
            </a:custGeom>
            <a:grpFill/>
            <a:ln w="5715" cap="flat">
              <a:noFill/>
              <a:prstDash val="solid"/>
              <a:miter/>
            </a:ln>
          </p:spPr>
          <p:txBody>
            <a:bodyPr rtlCol="0" anchor="ctr"/>
            <a:lstStyle/>
            <a:p>
              <a:endParaRPr lang="zh-CN" altLang="en-US"/>
            </a:p>
          </p:txBody>
        </p:sp>
        <p:sp>
          <p:nvSpPr>
            <p:cNvPr id="3149" name="任意多边形: 形状 3148">
              <a:extLst>
                <a:ext uri="{FF2B5EF4-FFF2-40B4-BE49-F238E27FC236}">
                  <a16:creationId xmlns:a16="http://schemas.microsoft.com/office/drawing/2014/main" id="{C9F48ECE-7902-6D6A-11C7-79D8D1EEC0D2}"/>
                </a:ext>
              </a:extLst>
            </p:cNvPr>
            <p:cNvSpPr/>
            <p:nvPr/>
          </p:nvSpPr>
          <p:spPr>
            <a:xfrm>
              <a:off x="4877584" y="490595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150" name="任意多边形: 形状 3149">
              <a:extLst>
                <a:ext uri="{FF2B5EF4-FFF2-40B4-BE49-F238E27FC236}">
                  <a16:creationId xmlns:a16="http://schemas.microsoft.com/office/drawing/2014/main" id="{F20248D1-DEF4-BAC6-1D95-8DB66FA38017}"/>
                </a:ext>
              </a:extLst>
            </p:cNvPr>
            <p:cNvSpPr/>
            <p:nvPr/>
          </p:nvSpPr>
          <p:spPr>
            <a:xfrm>
              <a:off x="4907177" y="4835557"/>
              <a:ext cx="1427" cy="1309"/>
            </a:xfrm>
            <a:custGeom>
              <a:avLst/>
              <a:gdLst>
                <a:gd name="connsiteX0" fmla="*/ 0 w 1427"/>
                <a:gd name="connsiteY0" fmla="*/ 1310 h 1309"/>
                <a:gd name="connsiteX1" fmla="*/ 743 w 1427"/>
                <a:gd name="connsiteY1" fmla="*/ 1 h 1309"/>
                <a:gd name="connsiteX2" fmla="*/ 12 w 1427"/>
                <a:gd name="connsiteY2" fmla="*/ 1310 h 1309"/>
                <a:gd name="connsiteX3" fmla="*/ 0 w 1427"/>
                <a:gd name="connsiteY3" fmla="*/ 1310 h 1309"/>
              </a:gdLst>
              <a:ahLst/>
              <a:cxnLst>
                <a:cxn ang="0">
                  <a:pos x="connsiteX0" y="connsiteY0"/>
                </a:cxn>
                <a:cxn ang="0">
                  <a:pos x="connsiteX1" y="connsiteY1"/>
                </a:cxn>
                <a:cxn ang="0">
                  <a:pos x="connsiteX2" y="connsiteY2"/>
                </a:cxn>
                <a:cxn ang="0">
                  <a:pos x="connsiteX3" y="connsiteY3"/>
                </a:cxn>
              </a:cxnLst>
              <a:rect l="l" t="t" r="r" b="b"/>
              <a:pathLst>
                <a:path w="1427" h="1309">
                  <a:moveTo>
                    <a:pt x="0" y="1310"/>
                  </a:moveTo>
                  <a:cubicBezTo>
                    <a:pt x="251" y="847"/>
                    <a:pt x="594" y="-33"/>
                    <a:pt x="743" y="1"/>
                  </a:cubicBezTo>
                  <a:cubicBezTo>
                    <a:pt x="1863" y="241"/>
                    <a:pt x="1600" y="755"/>
                    <a:pt x="12" y="1310"/>
                  </a:cubicBezTo>
                  <a:lnTo>
                    <a:pt x="0" y="1310"/>
                  </a:lnTo>
                  <a:close/>
                </a:path>
              </a:pathLst>
            </a:custGeom>
            <a:grpFill/>
            <a:ln w="5715" cap="flat">
              <a:noFill/>
              <a:prstDash val="solid"/>
              <a:miter/>
            </a:ln>
          </p:spPr>
          <p:txBody>
            <a:bodyPr rtlCol="0" anchor="ctr"/>
            <a:lstStyle/>
            <a:p>
              <a:endParaRPr lang="zh-CN" altLang="en-US"/>
            </a:p>
          </p:txBody>
        </p:sp>
        <p:sp>
          <p:nvSpPr>
            <p:cNvPr id="3151" name="任意多边形: 形状 3150">
              <a:extLst>
                <a:ext uri="{FF2B5EF4-FFF2-40B4-BE49-F238E27FC236}">
                  <a16:creationId xmlns:a16="http://schemas.microsoft.com/office/drawing/2014/main" id="{DE58BDC0-CA9F-9943-6CAB-B6C3242843B8}"/>
                </a:ext>
              </a:extLst>
            </p:cNvPr>
            <p:cNvSpPr/>
            <p:nvPr/>
          </p:nvSpPr>
          <p:spPr>
            <a:xfrm>
              <a:off x="5379784" y="5234414"/>
              <a:ext cx="34632" cy="44216"/>
            </a:xfrm>
            <a:custGeom>
              <a:avLst/>
              <a:gdLst>
                <a:gd name="connsiteX0" fmla="*/ 30547 w 34632"/>
                <a:gd name="connsiteY0" fmla="*/ 33370 h 44216"/>
                <a:gd name="connsiteX1" fmla="*/ 14122 w 34632"/>
                <a:gd name="connsiteY1" fmla="*/ 43257 h 44216"/>
                <a:gd name="connsiteX2" fmla="*/ 10807 w 34632"/>
                <a:gd name="connsiteY2" fmla="*/ 43257 h 44216"/>
                <a:gd name="connsiteX3" fmla="*/ 10801 w 34632"/>
                <a:gd name="connsiteY3" fmla="*/ 43257 h 44216"/>
                <a:gd name="connsiteX4" fmla="*/ 9338 w 34632"/>
                <a:gd name="connsiteY4" fmla="*/ 38742 h 44216"/>
                <a:gd name="connsiteX5" fmla="*/ 3823 w 34632"/>
                <a:gd name="connsiteY5" fmla="*/ 31175 h 44216"/>
                <a:gd name="connsiteX6" fmla="*/ 0 w 34632"/>
                <a:gd name="connsiteY6" fmla="*/ 28615 h 44216"/>
                <a:gd name="connsiteX7" fmla="*/ 11619 w 34632"/>
                <a:gd name="connsiteY7" fmla="*/ 19854 h 44216"/>
                <a:gd name="connsiteX8" fmla="*/ 3223 w 34632"/>
                <a:gd name="connsiteY8" fmla="*/ 14808 h 44216"/>
                <a:gd name="connsiteX9" fmla="*/ 24409 w 34632"/>
                <a:gd name="connsiteY9" fmla="*/ 0 h 44216"/>
                <a:gd name="connsiteX10" fmla="*/ 18436 w 34632"/>
                <a:gd name="connsiteY10" fmla="*/ 20351 h 44216"/>
                <a:gd name="connsiteX11" fmla="*/ 33856 w 34632"/>
                <a:gd name="connsiteY11" fmla="*/ 23500 h 44216"/>
                <a:gd name="connsiteX12" fmla="*/ 34633 w 34632"/>
                <a:gd name="connsiteY12" fmla="*/ 25580 h 44216"/>
                <a:gd name="connsiteX13" fmla="*/ 30547 w 34632"/>
                <a:gd name="connsiteY13" fmla="*/ 33370 h 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32" h="44216">
                  <a:moveTo>
                    <a:pt x="30547" y="33370"/>
                  </a:moveTo>
                  <a:cubicBezTo>
                    <a:pt x="22894" y="33050"/>
                    <a:pt x="20180" y="40931"/>
                    <a:pt x="14122" y="43257"/>
                  </a:cubicBezTo>
                  <a:cubicBezTo>
                    <a:pt x="13019" y="44537"/>
                    <a:pt x="11916" y="44537"/>
                    <a:pt x="10807" y="43257"/>
                  </a:cubicBezTo>
                  <a:cubicBezTo>
                    <a:pt x="10807" y="43257"/>
                    <a:pt x="10801" y="43257"/>
                    <a:pt x="10801" y="43257"/>
                  </a:cubicBezTo>
                  <a:cubicBezTo>
                    <a:pt x="10264" y="41725"/>
                    <a:pt x="8801" y="39634"/>
                    <a:pt x="9338" y="38742"/>
                  </a:cubicBezTo>
                  <a:cubicBezTo>
                    <a:pt x="13710" y="31455"/>
                    <a:pt x="10235" y="30564"/>
                    <a:pt x="3823" y="31175"/>
                  </a:cubicBezTo>
                  <a:cubicBezTo>
                    <a:pt x="2657" y="31284"/>
                    <a:pt x="1309" y="29541"/>
                    <a:pt x="0" y="28615"/>
                  </a:cubicBezTo>
                  <a:cubicBezTo>
                    <a:pt x="2932" y="24083"/>
                    <a:pt x="9087" y="24512"/>
                    <a:pt x="11619" y="19854"/>
                  </a:cubicBezTo>
                  <a:cubicBezTo>
                    <a:pt x="11081" y="14899"/>
                    <a:pt x="6052" y="18282"/>
                    <a:pt x="3223" y="14808"/>
                  </a:cubicBezTo>
                  <a:cubicBezTo>
                    <a:pt x="6698" y="5138"/>
                    <a:pt x="18368" y="7452"/>
                    <a:pt x="24409" y="0"/>
                  </a:cubicBezTo>
                  <a:cubicBezTo>
                    <a:pt x="28415" y="9853"/>
                    <a:pt x="19340" y="13665"/>
                    <a:pt x="18436" y="20351"/>
                  </a:cubicBezTo>
                  <a:cubicBezTo>
                    <a:pt x="23340" y="22523"/>
                    <a:pt x="28472" y="23609"/>
                    <a:pt x="33856" y="23500"/>
                  </a:cubicBezTo>
                  <a:cubicBezTo>
                    <a:pt x="34113" y="24191"/>
                    <a:pt x="34370" y="24889"/>
                    <a:pt x="34633" y="25580"/>
                  </a:cubicBezTo>
                  <a:cubicBezTo>
                    <a:pt x="33821" y="28472"/>
                    <a:pt x="32438" y="31050"/>
                    <a:pt x="30547" y="33370"/>
                  </a:cubicBezTo>
                  <a:close/>
                </a:path>
              </a:pathLst>
            </a:custGeom>
            <a:grpFill/>
            <a:ln w="5715" cap="flat">
              <a:noFill/>
              <a:prstDash val="solid"/>
              <a:miter/>
            </a:ln>
          </p:spPr>
          <p:txBody>
            <a:bodyPr rtlCol="0" anchor="ctr"/>
            <a:lstStyle/>
            <a:p>
              <a:endParaRPr lang="zh-CN" altLang="en-US"/>
            </a:p>
          </p:txBody>
        </p:sp>
        <p:sp>
          <p:nvSpPr>
            <p:cNvPr id="3152" name="任意多边形: 形状 3151">
              <a:extLst>
                <a:ext uri="{FF2B5EF4-FFF2-40B4-BE49-F238E27FC236}">
                  <a16:creationId xmlns:a16="http://schemas.microsoft.com/office/drawing/2014/main" id="{BDE3D71E-430F-D8C0-A144-FF1324EB2182}"/>
                </a:ext>
              </a:extLst>
            </p:cNvPr>
            <p:cNvSpPr/>
            <p:nvPr/>
          </p:nvSpPr>
          <p:spPr>
            <a:xfrm>
              <a:off x="5435598" y="5200607"/>
              <a:ext cx="27161" cy="36313"/>
            </a:xfrm>
            <a:custGeom>
              <a:avLst/>
              <a:gdLst>
                <a:gd name="connsiteX0" fmla="*/ 10931 w 27161"/>
                <a:gd name="connsiteY0" fmla="*/ 4741 h 36313"/>
                <a:gd name="connsiteX1" fmla="*/ 20795 w 27161"/>
                <a:gd name="connsiteY1" fmla="*/ 1340 h 36313"/>
                <a:gd name="connsiteX2" fmla="*/ 27162 w 27161"/>
                <a:gd name="connsiteY2" fmla="*/ 12170 h 36313"/>
                <a:gd name="connsiteX3" fmla="*/ 25819 w 27161"/>
                <a:gd name="connsiteY3" fmla="*/ 29675 h 36313"/>
                <a:gd name="connsiteX4" fmla="*/ 14229 w 27161"/>
                <a:gd name="connsiteY4" fmla="*/ 30989 h 36313"/>
                <a:gd name="connsiteX5" fmla="*/ 17435 w 27161"/>
                <a:gd name="connsiteY5" fmla="*/ 24429 h 36313"/>
                <a:gd name="connsiteX6" fmla="*/ 14132 w 27161"/>
                <a:gd name="connsiteY6" fmla="*/ 24349 h 36313"/>
                <a:gd name="connsiteX7" fmla="*/ 4325 w 27161"/>
                <a:gd name="connsiteY7" fmla="*/ 27698 h 36313"/>
                <a:gd name="connsiteX8" fmla="*/ 484 w 27161"/>
                <a:gd name="connsiteY8" fmla="*/ 28229 h 36313"/>
                <a:gd name="connsiteX9" fmla="*/ 1033 w 27161"/>
                <a:gd name="connsiteY9" fmla="*/ 24412 h 36313"/>
                <a:gd name="connsiteX10" fmla="*/ 1027 w 27161"/>
                <a:gd name="connsiteY10" fmla="*/ 24394 h 36313"/>
                <a:gd name="connsiteX11" fmla="*/ 4325 w 27161"/>
                <a:gd name="connsiteY11" fmla="*/ 21120 h 36313"/>
                <a:gd name="connsiteX12" fmla="*/ 7588 w 27161"/>
                <a:gd name="connsiteY12" fmla="*/ 21097 h 36313"/>
                <a:gd name="connsiteX13" fmla="*/ 8468 w 27161"/>
                <a:gd name="connsiteY13" fmla="*/ 18925 h 36313"/>
                <a:gd name="connsiteX14" fmla="*/ 7628 w 27161"/>
                <a:gd name="connsiteY14" fmla="*/ 17822 h 36313"/>
                <a:gd name="connsiteX15" fmla="*/ 7617 w 27161"/>
                <a:gd name="connsiteY15" fmla="*/ 7958 h 36313"/>
                <a:gd name="connsiteX16" fmla="*/ 10931 w 27161"/>
                <a:gd name="connsiteY16" fmla="*/ 4741 h 3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161" h="36313">
                  <a:moveTo>
                    <a:pt x="10931" y="4741"/>
                  </a:moveTo>
                  <a:cubicBezTo>
                    <a:pt x="13909" y="2701"/>
                    <a:pt x="15823" y="-2415"/>
                    <a:pt x="20795" y="1340"/>
                  </a:cubicBezTo>
                  <a:cubicBezTo>
                    <a:pt x="28745" y="1546"/>
                    <a:pt x="26716" y="7570"/>
                    <a:pt x="27162" y="12170"/>
                  </a:cubicBezTo>
                  <a:cubicBezTo>
                    <a:pt x="25893" y="17948"/>
                    <a:pt x="27493" y="24052"/>
                    <a:pt x="25819" y="29675"/>
                  </a:cubicBezTo>
                  <a:cubicBezTo>
                    <a:pt x="23236" y="38373"/>
                    <a:pt x="18972" y="38219"/>
                    <a:pt x="14229" y="30989"/>
                  </a:cubicBezTo>
                  <a:cubicBezTo>
                    <a:pt x="15298" y="28801"/>
                    <a:pt x="16366" y="26618"/>
                    <a:pt x="17435" y="24429"/>
                  </a:cubicBezTo>
                  <a:cubicBezTo>
                    <a:pt x="16361" y="23229"/>
                    <a:pt x="15263" y="23257"/>
                    <a:pt x="14132" y="24349"/>
                  </a:cubicBezTo>
                  <a:cubicBezTo>
                    <a:pt x="10863" y="25463"/>
                    <a:pt x="7594" y="26583"/>
                    <a:pt x="4325" y="27698"/>
                  </a:cubicBezTo>
                  <a:cubicBezTo>
                    <a:pt x="3182" y="28875"/>
                    <a:pt x="1896" y="29006"/>
                    <a:pt x="484" y="28229"/>
                  </a:cubicBezTo>
                  <a:cubicBezTo>
                    <a:pt x="-310" y="26818"/>
                    <a:pt x="-127" y="25543"/>
                    <a:pt x="1033" y="24412"/>
                  </a:cubicBezTo>
                  <a:lnTo>
                    <a:pt x="1027" y="24394"/>
                  </a:lnTo>
                  <a:cubicBezTo>
                    <a:pt x="2199" y="23377"/>
                    <a:pt x="3279" y="22263"/>
                    <a:pt x="4325" y="21120"/>
                  </a:cubicBezTo>
                  <a:cubicBezTo>
                    <a:pt x="5411" y="21114"/>
                    <a:pt x="6502" y="21108"/>
                    <a:pt x="7588" y="21097"/>
                  </a:cubicBezTo>
                  <a:cubicBezTo>
                    <a:pt x="8451" y="20377"/>
                    <a:pt x="8742" y="19657"/>
                    <a:pt x="8468" y="18925"/>
                  </a:cubicBezTo>
                  <a:cubicBezTo>
                    <a:pt x="8194" y="18194"/>
                    <a:pt x="7908" y="17822"/>
                    <a:pt x="7628" y="17822"/>
                  </a:cubicBezTo>
                  <a:cubicBezTo>
                    <a:pt x="7622" y="14536"/>
                    <a:pt x="7617" y="11244"/>
                    <a:pt x="7617" y="7958"/>
                  </a:cubicBezTo>
                  <a:cubicBezTo>
                    <a:pt x="7817" y="5958"/>
                    <a:pt x="9937" y="5929"/>
                    <a:pt x="10931" y="4741"/>
                  </a:cubicBezTo>
                  <a:close/>
                </a:path>
              </a:pathLst>
            </a:custGeom>
            <a:grpFill/>
            <a:ln w="5715" cap="flat">
              <a:noFill/>
              <a:prstDash val="solid"/>
              <a:miter/>
            </a:ln>
          </p:spPr>
          <p:txBody>
            <a:bodyPr rtlCol="0" anchor="ctr"/>
            <a:lstStyle/>
            <a:p>
              <a:endParaRPr lang="zh-CN" altLang="en-US"/>
            </a:p>
          </p:txBody>
        </p:sp>
        <p:sp>
          <p:nvSpPr>
            <p:cNvPr id="3153" name="任意多边形: 形状 3152">
              <a:extLst>
                <a:ext uri="{FF2B5EF4-FFF2-40B4-BE49-F238E27FC236}">
                  <a16:creationId xmlns:a16="http://schemas.microsoft.com/office/drawing/2014/main" id="{54CCE70E-2094-40E3-0749-8F0BE34D832C}"/>
                </a:ext>
              </a:extLst>
            </p:cNvPr>
            <p:cNvSpPr/>
            <p:nvPr/>
          </p:nvSpPr>
          <p:spPr>
            <a:xfrm>
              <a:off x="5430053" y="5215137"/>
              <a:ext cx="38910" cy="33320"/>
            </a:xfrm>
            <a:custGeom>
              <a:avLst/>
              <a:gdLst>
                <a:gd name="connsiteX0" fmla="*/ 19780 w 38910"/>
                <a:gd name="connsiteY0" fmla="*/ 16459 h 33320"/>
                <a:gd name="connsiteX1" fmla="*/ 28415 w 38910"/>
                <a:gd name="connsiteY1" fmla="*/ 14299 h 33320"/>
                <a:gd name="connsiteX2" fmla="*/ 29592 w 38910"/>
                <a:gd name="connsiteY2" fmla="*/ 0 h 33320"/>
                <a:gd name="connsiteX3" fmla="*/ 35833 w 38910"/>
                <a:gd name="connsiteY3" fmla="*/ 3521 h 33320"/>
                <a:gd name="connsiteX4" fmla="*/ 32878 w 38910"/>
                <a:gd name="connsiteY4" fmla="*/ 23043 h 33320"/>
                <a:gd name="connsiteX5" fmla="*/ 20094 w 38910"/>
                <a:gd name="connsiteY5" fmla="*/ 28998 h 33320"/>
                <a:gd name="connsiteX6" fmla="*/ 0 w 38910"/>
                <a:gd name="connsiteY6" fmla="*/ 29638 h 33320"/>
                <a:gd name="connsiteX7" fmla="*/ 19780 w 38910"/>
                <a:gd name="connsiteY7" fmla="*/ 16459 h 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910" h="33320">
                  <a:moveTo>
                    <a:pt x="19780" y="16459"/>
                  </a:moveTo>
                  <a:cubicBezTo>
                    <a:pt x="22728" y="16585"/>
                    <a:pt x="26198" y="23135"/>
                    <a:pt x="28415" y="14299"/>
                  </a:cubicBezTo>
                  <a:cubicBezTo>
                    <a:pt x="29678" y="9270"/>
                    <a:pt x="23214" y="4012"/>
                    <a:pt x="29592" y="0"/>
                  </a:cubicBezTo>
                  <a:cubicBezTo>
                    <a:pt x="32164" y="297"/>
                    <a:pt x="34164" y="1606"/>
                    <a:pt x="35833" y="3521"/>
                  </a:cubicBezTo>
                  <a:cubicBezTo>
                    <a:pt x="41085" y="10962"/>
                    <a:pt x="39296" y="17357"/>
                    <a:pt x="32878" y="23043"/>
                  </a:cubicBezTo>
                  <a:cubicBezTo>
                    <a:pt x="27815" y="23312"/>
                    <a:pt x="23843" y="25815"/>
                    <a:pt x="20094" y="28998"/>
                  </a:cubicBezTo>
                  <a:cubicBezTo>
                    <a:pt x="13625" y="34490"/>
                    <a:pt x="6869" y="34799"/>
                    <a:pt x="0" y="29638"/>
                  </a:cubicBezTo>
                  <a:cubicBezTo>
                    <a:pt x="9053" y="28935"/>
                    <a:pt x="10710" y="17122"/>
                    <a:pt x="19780" y="16459"/>
                  </a:cubicBezTo>
                  <a:close/>
                </a:path>
              </a:pathLst>
            </a:custGeom>
            <a:grpFill/>
            <a:ln w="5715" cap="flat">
              <a:noFill/>
              <a:prstDash val="solid"/>
              <a:miter/>
            </a:ln>
          </p:spPr>
          <p:txBody>
            <a:bodyPr rtlCol="0" anchor="ctr"/>
            <a:lstStyle/>
            <a:p>
              <a:endParaRPr lang="zh-CN" altLang="en-US"/>
            </a:p>
          </p:txBody>
        </p:sp>
        <p:sp>
          <p:nvSpPr>
            <p:cNvPr id="3154" name="任意多边形: 形状 3153">
              <a:extLst>
                <a:ext uri="{FF2B5EF4-FFF2-40B4-BE49-F238E27FC236}">
                  <a16:creationId xmlns:a16="http://schemas.microsoft.com/office/drawing/2014/main" id="{EF047DE4-9279-50E7-0F4D-6DC86B4B3DF6}"/>
                </a:ext>
              </a:extLst>
            </p:cNvPr>
            <p:cNvSpPr/>
            <p:nvPr/>
          </p:nvSpPr>
          <p:spPr>
            <a:xfrm>
              <a:off x="5410759" y="5229833"/>
              <a:ext cx="14102" cy="29299"/>
            </a:xfrm>
            <a:custGeom>
              <a:avLst/>
              <a:gdLst>
                <a:gd name="connsiteX0" fmla="*/ 12722 w 14102"/>
                <a:gd name="connsiteY0" fmla="*/ 5055 h 29299"/>
                <a:gd name="connsiteX1" fmla="*/ 12768 w 14102"/>
                <a:gd name="connsiteY1" fmla="*/ 8330 h 29299"/>
                <a:gd name="connsiteX2" fmla="*/ 13962 w 14102"/>
                <a:gd name="connsiteY2" fmla="*/ 10541 h 29299"/>
                <a:gd name="connsiteX3" fmla="*/ 12802 w 14102"/>
                <a:gd name="connsiteY3" fmla="*/ 11667 h 29299"/>
                <a:gd name="connsiteX4" fmla="*/ 12722 w 14102"/>
                <a:gd name="connsiteY4" fmla="*/ 18217 h 29299"/>
                <a:gd name="connsiteX5" fmla="*/ 12711 w 14102"/>
                <a:gd name="connsiteY5" fmla="*/ 18234 h 29299"/>
                <a:gd name="connsiteX6" fmla="*/ 2858 w 14102"/>
                <a:gd name="connsiteY6" fmla="*/ 28086 h 29299"/>
                <a:gd name="connsiteX7" fmla="*/ 2864 w 14102"/>
                <a:gd name="connsiteY7" fmla="*/ 28086 h 29299"/>
                <a:gd name="connsiteX8" fmla="*/ 246 w 14102"/>
                <a:gd name="connsiteY8" fmla="*/ 9467 h 29299"/>
                <a:gd name="connsiteX9" fmla="*/ 5264 w 14102"/>
                <a:gd name="connsiteY9" fmla="*/ 294 h 29299"/>
                <a:gd name="connsiteX10" fmla="*/ 12728 w 14102"/>
                <a:gd name="connsiteY10" fmla="*/ 5055 h 29299"/>
                <a:gd name="connsiteX11" fmla="*/ 12722 w 14102"/>
                <a:gd name="connsiteY11" fmla="*/ 5055 h 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02" h="29299">
                  <a:moveTo>
                    <a:pt x="12722" y="5055"/>
                  </a:moveTo>
                  <a:cubicBezTo>
                    <a:pt x="12728" y="6147"/>
                    <a:pt x="12745" y="7238"/>
                    <a:pt x="12768" y="8330"/>
                  </a:cubicBezTo>
                  <a:cubicBezTo>
                    <a:pt x="13945" y="9061"/>
                    <a:pt x="14345" y="9793"/>
                    <a:pt x="13962" y="10541"/>
                  </a:cubicBezTo>
                  <a:cubicBezTo>
                    <a:pt x="13579" y="11290"/>
                    <a:pt x="13197" y="11667"/>
                    <a:pt x="12802" y="11667"/>
                  </a:cubicBezTo>
                  <a:cubicBezTo>
                    <a:pt x="12774" y="13850"/>
                    <a:pt x="12751" y="16033"/>
                    <a:pt x="12722" y="18217"/>
                  </a:cubicBezTo>
                  <a:lnTo>
                    <a:pt x="12711" y="18234"/>
                  </a:lnTo>
                  <a:cubicBezTo>
                    <a:pt x="8967" y="21057"/>
                    <a:pt x="14454" y="33116"/>
                    <a:pt x="2858" y="28086"/>
                  </a:cubicBezTo>
                  <a:cubicBezTo>
                    <a:pt x="2858" y="28086"/>
                    <a:pt x="2864" y="28086"/>
                    <a:pt x="2864" y="28086"/>
                  </a:cubicBezTo>
                  <a:cubicBezTo>
                    <a:pt x="155" y="22194"/>
                    <a:pt x="2355" y="15656"/>
                    <a:pt x="246" y="9467"/>
                  </a:cubicBezTo>
                  <a:cubicBezTo>
                    <a:pt x="-799" y="6398"/>
                    <a:pt x="1601" y="1809"/>
                    <a:pt x="5264" y="294"/>
                  </a:cubicBezTo>
                  <a:cubicBezTo>
                    <a:pt x="9133" y="-1306"/>
                    <a:pt x="9773" y="4095"/>
                    <a:pt x="12728" y="5055"/>
                  </a:cubicBezTo>
                  <a:lnTo>
                    <a:pt x="12722" y="5055"/>
                  </a:lnTo>
                  <a:close/>
                </a:path>
              </a:pathLst>
            </a:custGeom>
            <a:grpFill/>
            <a:ln w="5715" cap="flat">
              <a:noFill/>
              <a:prstDash val="solid"/>
              <a:miter/>
            </a:ln>
          </p:spPr>
          <p:txBody>
            <a:bodyPr rtlCol="0" anchor="ctr"/>
            <a:lstStyle/>
            <a:p>
              <a:endParaRPr lang="zh-CN" altLang="en-US"/>
            </a:p>
          </p:txBody>
        </p:sp>
        <p:sp>
          <p:nvSpPr>
            <p:cNvPr id="3155" name="任意多边形: 形状 3154">
              <a:extLst>
                <a:ext uri="{FF2B5EF4-FFF2-40B4-BE49-F238E27FC236}">
                  <a16:creationId xmlns:a16="http://schemas.microsoft.com/office/drawing/2014/main" id="{A1FE0AD0-5239-825B-60A1-9DBEE59159F2}"/>
                </a:ext>
              </a:extLst>
            </p:cNvPr>
            <p:cNvSpPr/>
            <p:nvPr/>
          </p:nvSpPr>
          <p:spPr>
            <a:xfrm>
              <a:off x="5418573" y="5215152"/>
              <a:ext cx="4943" cy="7428"/>
            </a:xfrm>
            <a:custGeom>
              <a:avLst/>
              <a:gdLst>
                <a:gd name="connsiteX0" fmla="*/ 1628 w 4943"/>
                <a:gd name="connsiteY0" fmla="*/ 2 h 7428"/>
                <a:gd name="connsiteX1" fmla="*/ 4903 w 4943"/>
                <a:gd name="connsiteY1" fmla="*/ 19 h 7428"/>
                <a:gd name="connsiteX2" fmla="*/ 4886 w 4943"/>
                <a:gd name="connsiteY2" fmla="*/ 1539 h 7428"/>
                <a:gd name="connsiteX3" fmla="*/ 2451 w 4943"/>
                <a:gd name="connsiteY3" fmla="*/ 7351 h 7428"/>
                <a:gd name="connsiteX4" fmla="*/ 1628 w 4943"/>
                <a:gd name="connsiteY4" fmla="*/ 2 h 7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3" h="7428">
                  <a:moveTo>
                    <a:pt x="1628" y="2"/>
                  </a:moveTo>
                  <a:cubicBezTo>
                    <a:pt x="2720" y="-4"/>
                    <a:pt x="3811" y="2"/>
                    <a:pt x="4903" y="19"/>
                  </a:cubicBezTo>
                  <a:cubicBezTo>
                    <a:pt x="4903" y="528"/>
                    <a:pt x="5006" y="1059"/>
                    <a:pt x="4886" y="1539"/>
                  </a:cubicBezTo>
                  <a:cubicBezTo>
                    <a:pt x="4337" y="3688"/>
                    <a:pt x="5966" y="8060"/>
                    <a:pt x="2451" y="7351"/>
                  </a:cubicBezTo>
                  <a:cubicBezTo>
                    <a:pt x="-2081" y="6443"/>
                    <a:pt x="925" y="2642"/>
                    <a:pt x="1628" y="2"/>
                  </a:cubicBezTo>
                  <a:close/>
                </a:path>
              </a:pathLst>
            </a:custGeom>
            <a:grpFill/>
            <a:ln w="5715" cap="flat">
              <a:noFill/>
              <a:prstDash val="solid"/>
              <a:miter/>
            </a:ln>
          </p:spPr>
          <p:txBody>
            <a:bodyPr rtlCol="0" anchor="ctr"/>
            <a:lstStyle/>
            <a:p>
              <a:endParaRPr lang="zh-CN" altLang="en-US"/>
            </a:p>
          </p:txBody>
        </p:sp>
        <p:sp>
          <p:nvSpPr>
            <p:cNvPr id="3156" name="任意多边形: 形状 3155">
              <a:extLst>
                <a:ext uri="{FF2B5EF4-FFF2-40B4-BE49-F238E27FC236}">
                  <a16:creationId xmlns:a16="http://schemas.microsoft.com/office/drawing/2014/main" id="{D45A932B-C7B7-A1E3-6DC8-A75100EDEAA5}"/>
                </a:ext>
              </a:extLst>
            </p:cNvPr>
            <p:cNvSpPr/>
            <p:nvPr/>
          </p:nvSpPr>
          <p:spPr>
            <a:xfrm>
              <a:off x="5432094" y="5227199"/>
              <a:ext cx="7841" cy="4397"/>
            </a:xfrm>
            <a:custGeom>
              <a:avLst/>
              <a:gdLst>
                <a:gd name="connsiteX0" fmla="*/ 4549 w 7841"/>
                <a:gd name="connsiteY0" fmla="*/ 1111 h 4397"/>
                <a:gd name="connsiteX1" fmla="*/ 7841 w 7841"/>
                <a:gd name="connsiteY1" fmla="*/ 1105 h 4397"/>
                <a:gd name="connsiteX2" fmla="*/ 1263 w 7841"/>
                <a:gd name="connsiteY2" fmla="*/ 4397 h 4397"/>
                <a:gd name="connsiteX3" fmla="*/ 0 w 7841"/>
                <a:gd name="connsiteY3" fmla="*/ 2597 h 4397"/>
                <a:gd name="connsiteX4" fmla="*/ 886 w 7841"/>
                <a:gd name="connsiteY4" fmla="*/ 580 h 4397"/>
                <a:gd name="connsiteX5" fmla="*/ 4549 w 7841"/>
                <a:gd name="connsiteY5" fmla="*/ 1111 h 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41" h="4397">
                  <a:moveTo>
                    <a:pt x="4549" y="1111"/>
                  </a:moveTo>
                  <a:cubicBezTo>
                    <a:pt x="5646" y="1111"/>
                    <a:pt x="6744" y="1111"/>
                    <a:pt x="7841" y="1105"/>
                  </a:cubicBezTo>
                  <a:cubicBezTo>
                    <a:pt x="6418" y="3746"/>
                    <a:pt x="3972" y="4329"/>
                    <a:pt x="1263" y="4397"/>
                  </a:cubicBezTo>
                  <a:cubicBezTo>
                    <a:pt x="846" y="3797"/>
                    <a:pt x="423" y="3197"/>
                    <a:pt x="0" y="2597"/>
                  </a:cubicBezTo>
                  <a:cubicBezTo>
                    <a:pt x="291" y="1928"/>
                    <a:pt x="589" y="1254"/>
                    <a:pt x="886" y="580"/>
                  </a:cubicBezTo>
                  <a:cubicBezTo>
                    <a:pt x="2263" y="-363"/>
                    <a:pt x="3480" y="-135"/>
                    <a:pt x="4549" y="1111"/>
                  </a:cubicBezTo>
                  <a:close/>
                </a:path>
              </a:pathLst>
            </a:custGeom>
            <a:grpFill/>
            <a:ln w="5715" cap="flat">
              <a:noFill/>
              <a:prstDash val="solid"/>
              <a:miter/>
            </a:ln>
          </p:spPr>
          <p:txBody>
            <a:bodyPr rtlCol="0" anchor="ctr"/>
            <a:lstStyle/>
            <a:p>
              <a:endParaRPr lang="zh-CN" altLang="en-US"/>
            </a:p>
          </p:txBody>
        </p:sp>
        <p:sp>
          <p:nvSpPr>
            <p:cNvPr id="3157" name="任意多边形: 形状 3156">
              <a:extLst>
                <a:ext uri="{FF2B5EF4-FFF2-40B4-BE49-F238E27FC236}">
                  <a16:creationId xmlns:a16="http://schemas.microsoft.com/office/drawing/2014/main" id="{D81FEB59-9B50-8BF9-01B0-F17676A5B89D}"/>
                </a:ext>
              </a:extLst>
            </p:cNvPr>
            <p:cNvSpPr/>
            <p:nvPr/>
          </p:nvSpPr>
          <p:spPr>
            <a:xfrm>
              <a:off x="5429226" y="5215180"/>
              <a:ext cx="5409" cy="7679"/>
            </a:xfrm>
            <a:custGeom>
              <a:avLst/>
              <a:gdLst>
                <a:gd name="connsiteX0" fmla="*/ 861 w 5409"/>
                <a:gd name="connsiteY0" fmla="*/ 20 h 7679"/>
                <a:gd name="connsiteX1" fmla="*/ 4108 w 5409"/>
                <a:gd name="connsiteY1" fmla="*/ 3 h 7679"/>
                <a:gd name="connsiteX2" fmla="*/ 5279 w 5409"/>
                <a:gd name="connsiteY2" fmla="*/ 2175 h 7679"/>
                <a:gd name="connsiteX3" fmla="*/ 4159 w 5409"/>
                <a:gd name="connsiteY3" fmla="*/ 3289 h 7679"/>
                <a:gd name="connsiteX4" fmla="*/ 4136 w 5409"/>
                <a:gd name="connsiteY4" fmla="*/ 6564 h 7679"/>
                <a:gd name="connsiteX5" fmla="*/ 821 w 5409"/>
                <a:gd name="connsiteY5" fmla="*/ 6575 h 7679"/>
                <a:gd name="connsiteX6" fmla="*/ 816 w 5409"/>
                <a:gd name="connsiteY6" fmla="*/ 6564 h 7679"/>
                <a:gd name="connsiteX7" fmla="*/ 90 w 5409"/>
                <a:gd name="connsiteY7" fmla="*/ 4346 h 7679"/>
                <a:gd name="connsiteX8" fmla="*/ 821 w 5409"/>
                <a:gd name="connsiteY8" fmla="*/ 3243 h 7679"/>
                <a:gd name="connsiteX9" fmla="*/ 861 w 5409"/>
                <a:gd name="connsiteY9" fmla="*/ 20 h 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09" h="7679">
                  <a:moveTo>
                    <a:pt x="861" y="20"/>
                  </a:moveTo>
                  <a:cubicBezTo>
                    <a:pt x="1942" y="-3"/>
                    <a:pt x="3027" y="-3"/>
                    <a:pt x="4108" y="3"/>
                  </a:cubicBezTo>
                  <a:cubicBezTo>
                    <a:pt x="5256" y="718"/>
                    <a:pt x="5639" y="1438"/>
                    <a:pt x="5279" y="2175"/>
                  </a:cubicBezTo>
                  <a:cubicBezTo>
                    <a:pt x="4913" y="2918"/>
                    <a:pt x="4542" y="3289"/>
                    <a:pt x="4159" y="3289"/>
                  </a:cubicBezTo>
                  <a:cubicBezTo>
                    <a:pt x="4159" y="4381"/>
                    <a:pt x="4148" y="5472"/>
                    <a:pt x="4136" y="6564"/>
                  </a:cubicBezTo>
                  <a:cubicBezTo>
                    <a:pt x="3039" y="8084"/>
                    <a:pt x="1930" y="8016"/>
                    <a:pt x="821" y="6575"/>
                  </a:cubicBezTo>
                  <a:lnTo>
                    <a:pt x="816" y="6564"/>
                  </a:lnTo>
                  <a:cubicBezTo>
                    <a:pt x="90" y="5827"/>
                    <a:pt x="-150" y="5084"/>
                    <a:pt x="90" y="4346"/>
                  </a:cubicBezTo>
                  <a:cubicBezTo>
                    <a:pt x="336" y="3609"/>
                    <a:pt x="576" y="3243"/>
                    <a:pt x="821" y="3243"/>
                  </a:cubicBezTo>
                  <a:cubicBezTo>
                    <a:pt x="839" y="2169"/>
                    <a:pt x="850" y="1095"/>
                    <a:pt x="861" y="20"/>
                  </a:cubicBezTo>
                  <a:close/>
                </a:path>
              </a:pathLst>
            </a:custGeom>
            <a:grpFill/>
            <a:ln w="5715" cap="flat">
              <a:noFill/>
              <a:prstDash val="solid"/>
              <a:miter/>
            </a:ln>
          </p:spPr>
          <p:txBody>
            <a:bodyPr rtlCol="0" anchor="ctr"/>
            <a:lstStyle/>
            <a:p>
              <a:endParaRPr lang="zh-CN" altLang="en-US"/>
            </a:p>
          </p:txBody>
        </p:sp>
        <p:sp>
          <p:nvSpPr>
            <p:cNvPr id="3158" name="任意多边形: 形状 3157">
              <a:extLst>
                <a:ext uri="{FF2B5EF4-FFF2-40B4-BE49-F238E27FC236}">
                  <a16:creationId xmlns:a16="http://schemas.microsoft.com/office/drawing/2014/main" id="{22C7B270-6E62-51AE-6804-C7258D818512}"/>
                </a:ext>
              </a:extLst>
            </p:cNvPr>
            <p:cNvSpPr/>
            <p:nvPr/>
          </p:nvSpPr>
          <p:spPr>
            <a:xfrm>
              <a:off x="5428577" y="5218423"/>
              <a:ext cx="1471" cy="3320"/>
            </a:xfrm>
            <a:custGeom>
              <a:avLst/>
              <a:gdLst>
                <a:gd name="connsiteX0" fmla="*/ 1471 w 1471"/>
                <a:gd name="connsiteY0" fmla="*/ 0 h 3320"/>
                <a:gd name="connsiteX1" fmla="*/ 1460 w 1471"/>
                <a:gd name="connsiteY1" fmla="*/ 3320 h 3320"/>
                <a:gd name="connsiteX2" fmla="*/ 214 w 1471"/>
                <a:gd name="connsiteY2" fmla="*/ 966 h 3320"/>
                <a:gd name="connsiteX3" fmla="*/ 1471 w 1471"/>
                <a:gd name="connsiteY3" fmla="*/ 0 h 3320"/>
              </a:gdLst>
              <a:ahLst/>
              <a:cxnLst>
                <a:cxn ang="0">
                  <a:pos x="connsiteX0" y="connsiteY0"/>
                </a:cxn>
                <a:cxn ang="0">
                  <a:pos x="connsiteX1" y="connsiteY1"/>
                </a:cxn>
                <a:cxn ang="0">
                  <a:pos x="connsiteX2" y="connsiteY2"/>
                </a:cxn>
                <a:cxn ang="0">
                  <a:pos x="connsiteX3" y="connsiteY3"/>
                </a:cxn>
              </a:cxnLst>
              <a:rect l="l" t="t" r="r" b="b"/>
              <a:pathLst>
                <a:path w="1471" h="3320">
                  <a:moveTo>
                    <a:pt x="1471" y="0"/>
                  </a:moveTo>
                  <a:cubicBezTo>
                    <a:pt x="1465" y="1109"/>
                    <a:pt x="1465" y="2212"/>
                    <a:pt x="1460" y="3320"/>
                  </a:cubicBezTo>
                  <a:cubicBezTo>
                    <a:pt x="174" y="2846"/>
                    <a:pt x="-323" y="2018"/>
                    <a:pt x="214" y="966"/>
                  </a:cubicBezTo>
                  <a:cubicBezTo>
                    <a:pt x="437" y="543"/>
                    <a:pt x="1043" y="320"/>
                    <a:pt x="1471" y="0"/>
                  </a:cubicBezTo>
                  <a:close/>
                </a:path>
              </a:pathLst>
            </a:custGeom>
            <a:grpFill/>
            <a:ln w="5715" cap="flat">
              <a:noFill/>
              <a:prstDash val="solid"/>
              <a:miter/>
            </a:ln>
          </p:spPr>
          <p:txBody>
            <a:bodyPr rtlCol="0" anchor="ctr"/>
            <a:lstStyle/>
            <a:p>
              <a:endParaRPr lang="zh-CN" altLang="en-US"/>
            </a:p>
          </p:txBody>
        </p:sp>
        <p:sp>
          <p:nvSpPr>
            <p:cNvPr id="3159" name="任意多边形: 形状 3158">
              <a:extLst>
                <a:ext uri="{FF2B5EF4-FFF2-40B4-BE49-F238E27FC236}">
                  <a16:creationId xmlns:a16="http://schemas.microsoft.com/office/drawing/2014/main" id="{47C16497-A6F7-4DAB-2F9C-88A32E235E88}"/>
                </a:ext>
              </a:extLst>
            </p:cNvPr>
            <p:cNvSpPr/>
            <p:nvPr/>
          </p:nvSpPr>
          <p:spPr>
            <a:xfrm>
              <a:off x="5430048" y="5221743"/>
              <a:ext cx="3314" cy="4233"/>
            </a:xfrm>
            <a:custGeom>
              <a:avLst/>
              <a:gdLst>
                <a:gd name="connsiteX0" fmla="*/ 0 w 3314"/>
                <a:gd name="connsiteY0" fmla="*/ 12 h 4233"/>
                <a:gd name="connsiteX1" fmla="*/ 3315 w 3314"/>
                <a:gd name="connsiteY1" fmla="*/ 0 h 4233"/>
                <a:gd name="connsiteX2" fmla="*/ 3315 w 3314"/>
                <a:gd name="connsiteY2" fmla="*/ 3258 h 4233"/>
                <a:gd name="connsiteX3" fmla="*/ 17 w 3314"/>
                <a:gd name="connsiteY3" fmla="*/ 3275 h 4233"/>
                <a:gd name="connsiteX4" fmla="*/ 0 w 3314"/>
                <a:gd name="connsiteY4" fmla="*/ 12 h 4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4233">
                  <a:moveTo>
                    <a:pt x="0" y="12"/>
                  </a:moveTo>
                  <a:cubicBezTo>
                    <a:pt x="1103" y="6"/>
                    <a:pt x="2212" y="0"/>
                    <a:pt x="3315" y="0"/>
                  </a:cubicBezTo>
                  <a:cubicBezTo>
                    <a:pt x="3315" y="1086"/>
                    <a:pt x="3315" y="2172"/>
                    <a:pt x="3315" y="3258"/>
                  </a:cubicBezTo>
                  <a:cubicBezTo>
                    <a:pt x="2223" y="4521"/>
                    <a:pt x="1126" y="4589"/>
                    <a:pt x="17" y="3275"/>
                  </a:cubicBezTo>
                  <a:cubicBezTo>
                    <a:pt x="12" y="2189"/>
                    <a:pt x="6" y="1103"/>
                    <a:pt x="0" y="12"/>
                  </a:cubicBezTo>
                  <a:close/>
                </a:path>
              </a:pathLst>
            </a:custGeom>
            <a:grpFill/>
            <a:ln w="5715" cap="flat">
              <a:noFill/>
              <a:prstDash val="solid"/>
              <a:miter/>
            </a:ln>
          </p:spPr>
          <p:txBody>
            <a:bodyPr rtlCol="0" anchor="ctr"/>
            <a:lstStyle/>
            <a:p>
              <a:endParaRPr lang="zh-CN" altLang="en-US"/>
            </a:p>
          </p:txBody>
        </p:sp>
        <p:sp>
          <p:nvSpPr>
            <p:cNvPr id="3160" name="任意多边形: 形状 3159">
              <a:extLst>
                <a:ext uri="{FF2B5EF4-FFF2-40B4-BE49-F238E27FC236}">
                  <a16:creationId xmlns:a16="http://schemas.microsoft.com/office/drawing/2014/main" id="{81ECA2A2-F20A-67B1-50A1-F5D02BDB9F49}"/>
                </a:ext>
              </a:extLst>
            </p:cNvPr>
            <p:cNvSpPr/>
            <p:nvPr/>
          </p:nvSpPr>
          <p:spPr>
            <a:xfrm>
              <a:off x="5449736" y="5223594"/>
              <a:ext cx="3303" cy="1441"/>
            </a:xfrm>
            <a:custGeom>
              <a:avLst/>
              <a:gdLst>
                <a:gd name="connsiteX0" fmla="*/ 0 w 3303"/>
                <a:gd name="connsiteY0" fmla="*/ 1362 h 1441"/>
                <a:gd name="connsiteX1" fmla="*/ 3303 w 3303"/>
                <a:gd name="connsiteY1" fmla="*/ 1442 h 1441"/>
                <a:gd name="connsiteX2" fmla="*/ 0 w 3303"/>
                <a:gd name="connsiteY2" fmla="*/ 1362 h 1441"/>
              </a:gdLst>
              <a:ahLst/>
              <a:cxnLst>
                <a:cxn ang="0">
                  <a:pos x="connsiteX0" y="connsiteY0"/>
                </a:cxn>
                <a:cxn ang="0">
                  <a:pos x="connsiteX1" y="connsiteY1"/>
                </a:cxn>
                <a:cxn ang="0">
                  <a:pos x="connsiteX2" y="connsiteY2"/>
                </a:cxn>
              </a:cxnLst>
              <a:rect l="l" t="t" r="r" b="b"/>
              <a:pathLst>
                <a:path w="3303" h="1441">
                  <a:moveTo>
                    <a:pt x="0" y="1362"/>
                  </a:moveTo>
                  <a:cubicBezTo>
                    <a:pt x="1143" y="-439"/>
                    <a:pt x="2246" y="-496"/>
                    <a:pt x="3303" y="1442"/>
                  </a:cubicBezTo>
                  <a:cubicBezTo>
                    <a:pt x="2200" y="1419"/>
                    <a:pt x="1103" y="1390"/>
                    <a:pt x="0" y="1362"/>
                  </a:cubicBezTo>
                  <a:close/>
                </a:path>
              </a:pathLst>
            </a:custGeom>
            <a:grpFill/>
            <a:ln w="5715" cap="flat">
              <a:noFill/>
              <a:prstDash val="solid"/>
              <a:miter/>
            </a:ln>
          </p:spPr>
          <p:txBody>
            <a:bodyPr rtlCol="0" anchor="ctr"/>
            <a:lstStyle/>
            <a:p>
              <a:endParaRPr lang="zh-CN" altLang="en-US"/>
            </a:p>
          </p:txBody>
        </p:sp>
        <p:sp>
          <p:nvSpPr>
            <p:cNvPr id="3161" name="任意多边形: 形状 3160">
              <a:extLst>
                <a:ext uri="{FF2B5EF4-FFF2-40B4-BE49-F238E27FC236}">
                  <a16:creationId xmlns:a16="http://schemas.microsoft.com/office/drawing/2014/main" id="{9C01286D-2E65-3C72-F2DE-23BBF9E1C756}"/>
                </a:ext>
              </a:extLst>
            </p:cNvPr>
            <p:cNvSpPr/>
            <p:nvPr/>
          </p:nvSpPr>
          <p:spPr>
            <a:xfrm>
              <a:off x="5430065" y="5225001"/>
              <a:ext cx="4244" cy="4067"/>
            </a:xfrm>
            <a:custGeom>
              <a:avLst/>
              <a:gdLst>
                <a:gd name="connsiteX0" fmla="*/ 0 w 4244"/>
                <a:gd name="connsiteY0" fmla="*/ 17 h 4067"/>
                <a:gd name="connsiteX1" fmla="*/ 3298 w 4244"/>
                <a:gd name="connsiteY1" fmla="*/ 0 h 4067"/>
                <a:gd name="connsiteX2" fmla="*/ 3292 w 4244"/>
                <a:gd name="connsiteY2" fmla="*/ 17 h 4067"/>
                <a:gd name="connsiteX3" fmla="*/ 4138 w 4244"/>
                <a:gd name="connsiteY3" fmla="*/ 2212 h 4067"/>
                <a:gd name="connsiteX4" fmla="*/ 3292 w 4244"/>
                <a:gd name="connsiteY4" fmla="*/ 3309 h 4067"/>
                <a:gd name="connsiteX5" fmla="*/ 3298 w 4244"/>
                <a:gd name="connsiteY5" fmla="*/ 3309 h 4067"/>
                <a:gd name="connsiteX6" fmla="*/ 0 w 4244"/>
                <a:gd name="connsiteY6" fmla="*/ 3309 h 4067"/>
                <a:gd name="connsiteX7" fmla="*/ 0 w 4244"/>
                <a:gd name="connsiteY7" fmla="*/ 17 h 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44" h="4067">
                  <a:moveTo>
                    <a:pt x="0" y="17"/>
                  </a:moveTo>
                  <a:cubicBezTo>
                    <a:pt x="1097" y="12"/>
                    <a:pt x="2200" y="6"/>
                    <a:pt x="3298" y="0"/>
                  </a:cubicBezTo>
                  <a:lnTo>
                    <a:pt x="3292" y="17"/>
                  </a:lnTo>
                  <a:cubicBezTo>
                    <a:pt x="4138" y="749"/>
                    <a:pt x="4423" y="1480"/>
                    <a:pt x="4138" y="2212"/>
                  </a:cubicBezTo>
                  <a:cubicBezTo>
                    <a:pt x="3858" y="2943"/>
                    <a:pt x="3572" y="3309"/>
                    <a:pt x="3292" y="3309"/>
                  </a:cubicBezTo>
                  <a:lnTo>
                    <a:pt x="3298" y="3309"/>
                  </a:lnTo>
                  <a:cubicBezTo>
                    <a:pt x="2200" y="4321"/>
                    <a:pt x="1103" y="4321"/>
                    <a:pt x="0" y="3309"/>
                  </a:cubicBezTo>
                  <a:cubicBezTo>
                    <a:pt x="0" y="2212"/>
                    <a:pt x="0" y="1114"/>
                    <a:pt x="0" y="17"/>
                  </a:cubicBezTo>
                  <a:close/>
                </a:path>
              </a:pathLst>
            </a:custGeom>
            <a:grpFill/>
            <a:ln w="5715" cap="flat">
              <a:noFill/>
              <a:prstDash val="solid"/>
              <a:miter/>
            </a:ln>
          </p:spPr>
          <p:txBody>
            <a:bodyPr rtlCol="0" anchor="ctr"/>
            <a:lstStyle/>
            <a:p>
              <a:endParaRPr lang="zh-CN" altLang="en-US"/>
            </a:p>
          </p:txBody>
        </p:sp>
        <p:sp>
          <p:nvSpPr>
            <p:cNvPr id="3162" name="任意多边形: 形状 3161">
              <a:extLst>
                <a:ext uri="{FF2B5EF4-FFF2-40B4-BE49-F238E27FC236}">
                  <a16:creationId xmlns:a16="http://schemas.microsoft.com/office/drawing/2014/main" id="{887008DF-BC82-2086-2C81-3E650085DAD1}"/>
                </a:ext>
              </a:extLst>
            </p:cNvPr>
            <p:cNvSpPr/>
            <p:nvPr/>
          </p:nvSpPr>
          <p:spPr>
            <a:xfrm>
              <a:off x="5430065" y="5228310"/>
              <a:ext cx="3297" cy="3291"/>
            </a:xfrm>
            <a:custGeom>
              <a:avLst/>
              <a:gdLst>
                <a:gd name="connsiteX0" fmla="*/ 0 w 3297"/>
                <a:gd name="connsiteY0" fmla="*/ 0 h 3291"/>
                <a:gd name="connsiteX1" fmla="*/ 3298 w 3297"/>
                <a:gd name="connsiteY1" fmla="*/ 0 h 3291"/>
                <a:gd name="connsiteX2" fmla="*/ 3292 w 3297"/>
                <a:gd name="connsiteY2" fmla="*/ 3292 h 3291"/>
                <a:gd name="connsiteX3" fmla="*/ 0 w 3297"/>
                <a:gd name="connsiteY3" fmla="*/ 0 h 3291"/>
              </a:gdLst>
              <a:ahLst/>
              <a:cxnLst>
                <a:cxn ang="0">
                  <a:pos x="connsiteX0" y="connsiteY0"/>
                </a:cxn>
                <a:cxn ang="0">
                  <a:pos x="connsiteX1" y="connsiteY1"/>
                </a:cxn>
                <a:cxn ang="0">
                  <a:pos x="connsiteX2" y="connsiteY2"/>
                </a:cxn>
                <a:cxn ang="0">
                  <a:pos x="connsiteX3" y="connsiteY3"/>
                </a:cxn>
              </a:cxnLst>
              <a:rect l="l" t="t" r="r" b="b"/>
              <a:pathLst>
                <a:path w="3297" h="3291">
                  <a:moveTo>
                    <a:pt x="0" y="0"/>
                  </a:moveTo>
                  <a:cubicBezTo>
                    <a:pt x="1097" y="0"/>
                    <a:pt x="2200" y="0"/>
                    <a:pt x="3298" y="0"/>
                  </a:cubicBezTo>
                  <a:cubicBezTo>
                    <a:pt x="3298" y="1097"/>
                    <a:pt x="3292" y="2194"/>
                    <a:pt x="3292" y="3292"/>
                  </a:cubicBezTo>
                  <a:cubicBezTo>
                    <a:pt x="2189" y="2194"/>
                    <a:pt x="1097" y="1097"/>
                    <a:pt x="0" y="0"/>
                  </a:cubicBezTo>
                  <a:close/>
                </a:path>
              </a:pathLst>
            </a:custGeom>
            <a:grpFill/>
            <a:ln w="5715" cap="flat">
              <a:noFill/>
              <a:prstDash val="solid"/>
              <a:miter/>
            </a:ln>
          </p:spPr>
          <p:txBody>
            <a:bodyPr rtlCol="0" anchor="ctr"/>
            <a:lstStyle/>
            <a:p>
              <a:endParaRPr lang="zh-CN" altLang="en-US"/>
            </a:p>
          </p:txBody>
        </p:sp>
        <p:sp>
          <p:nvSpPr>
            <p:cNvPr id="3163" name="任意多边形: 形状 3162">
              <a:extLst>
                <a:ext uri="{FF2B5EF4-FFF2-40B4-BE49-F238E27FC236}">
                  <a16:creationId xmlns:a16="http://schemas.microsoft.com/office/drawing/2014/main" id="{AD99CFB0-4D6D-0113-3A7B-80DD90BBE8F6}"/>
                </a:ext>
              </a:extLst>
            </p:cNvPr>
            <p:cNvSpPr/>
            <p:nvPr/>
          </p:nvSpPr>
          <p:spPr>
            <a:xfrm>
              <a:off x="5423475" y="5233590"/>
              <a:ext cx="1401" cy="1298"/>
            </a:xfrm>
            <a:custGeom>
              <a:avLst/>
              <a:gdLst>
                <a:gd name="connsiteX0" fmla="*/ 12 w 1401"/>
                <a:gd name="connsiteY0" fmla="*/ 1298 h 1298"/>
                <a:gd name="connsiteX1" fmla="*/ 743 w 1401"/>
                <a:gd name="connsiteY1" fmla="*/ 1 h 1298"/>
                <a:gd name="connsiteX2" fmla="*/ 0 w 1401"/>
                <a:gd name="connsiteY2" fmla="*/ 1298 h 1298"/>
                <a:gd name="connsiteX3" fmla="*/ 12 w 1401"/>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1" h="1298">
                  <a:moveTo>
                    <a:pt x="12" y="1298"/>
                  </a:moveTo>
                  <a:cubicBezTo>
                    <a:pt x="263" y="841"/>
                    <a:pt x="606" y="-28"/>
                    <a:pt x="743" y="1"/>
                  </a:cubicBezTo>
                  <a:cubicBezTo>
                    <a:pt x="1829" y="247"/>
                    <a:pt x="1566" y="755"/>
                    <a:pt x="0" y="1298"/>
                  </a:cubicBezTo>
                  <a:lnTo>
                    <a:pt x="12" y="1298"/>
                  </a:lnTo>
                  <a:close/>
                </a:path>
              </a:pathLst>
            </a:custGeom>
            <a:grpFill/>
            <a:ln w="5715" cap="flat">
              <a:noFill/>
              <a:prstDash val="solid"/>
              <a:miter/>
            </a:ln>
          </p:spPr>
          <p:txBody>
            <a:bodyPr rtlCol="0" anchor="ctr"/>
            <a:lstStyle/>
            <a:p>
              <a:endParaRPr lang="zh-CN" altLang="en-US"/>
            </a:p>
          </p:txBody>
        </p:sp>
        <p:sp>
          <p:nvSpPr>
            <p:cNvPr id="3164" name="任意多边形: 形状 3163">
              <a:extLst>
                <a:ext uri="{FF2B5EF4-FFF2-40B4-BE49-F238E27FC236}">
                  <a16:creationId xmlns:a16="http://schemas.microsoft.com/office/drawing/2014/main" id="{90ED98FC-4E52-1587-42B8-8D69AE9585B9}"/>
                </a:ext>
              </a:extLst>
            </p:cNvPr>
            <p:cNvSpPr/>
            <p:nvPr/>
          </p:nvSpPr>
          <p:spPr>
            <a:xfrm>
              <a:off x="5430065" y="5236746"/>
              <a:ext cx="3240" cy="2685"/>
            </a:xfrm>
            <a:custGeom>
              <a:avLst/>
              <a:gdLst>
                <a:gd name="connsiteX0" fmla="*/ 0 w 3240"/>
                <a:gd name="connsiteY0" fmla="*/ 1434 h 2685"/>
                <a:gd name="connsiteX1" fmla="*/ 3240 w 3240"/>
                <a:gd name="connsiteY1" fmla="*/ 1399 h 2685"/>
                <a:gd name="connsiteX2" fmla="*/ 1634 w 3240"/>
                <a:gd name="connsiteY2" fmla="*/ 2686 h 2685"/>
                <a:gd name="connsiteX3" fmla="*/ 0 w 3240"/>
                <a:gd name="connsiteY3" fmla="*/ 1434 h 2685"/>
              </a:gdLst>
              <a:ahLst/>
              <a:cxnLst>
                <a:cxn ang="0">
                  <a:pos x="connsiteX0" y="connsiteY0"/>
                </a:cxn>
                <a:cxn ang="0">
                  <a:pos x="connsiteX1" y="connsiteY1"/>
                </a:cxn>
                <a:cxn ang="0">
                  <a:pos x="connsiteX2" y="connsiteY2"/>
                </a:cxn>
                <a:cxn ang="0">
                  <a:pos x="connsiteX3" y="connsiteY3"/>
                </a:cxn>
              </a:cxnLst>
              <a:rect l="l" t="t" r="r" b="b"/>
              <a:pathLst>
                <a:path w="3240" h="2685">
                  <a:moveTo>
                    <a:pt x="0" y="1434"/>
                  </a:moveTo>
                  <a:cubicBezTo>
                    <a:pt x="1063" y="-441"/>
                    <a:pt x="2137" y="-503"/>
                    <a:pt x="3240" y="1399"/>
                  </a:cubicBezTo>
                  <a:cubicBezTo>
                    <a:pt x="2703" y="1828"/>
                    <a:pt x="2172" y="2251"/>
                    <a:pt x="1634" y="2686"/>
                  </a:cubicBezTo>
                  <a:cubicBezTo>
                    <a:pt x="1086" y="2274"/>
                    <a:pt x="543" y="1851"/>
                    <a:pt x="0" y="1434"/>
                  </a:cubicBezTo>
                  <a:close/>
                </a:path>
              </a:pathLst>
            </a:custGeom>
            <a:grpFill/>
            <a:ln w="5715" cap="flat">
              <a:noFill/>
              <a:prstDash val="solid"/>
              <a:miter/>
            </a:ln>
          </p:spPr>
          <p:txBody>
            <a:bodyPr rtlCol="0" anchor="ctr"/>
            <a:lstStyle/>
            <a:p>
              <a:endParaRPr lang="zh-CN" altLang="en-US"/>
            </a:p>
          </p:txBody>
        </p:sp>
        <p:sp>
          <p:nvSpPr>
            <p:cNvPr id="3165" name="任意多边形: 形状 3164">
              <a:extLst>
                <a:ext uri="{FF2B5EF4-FFF2-40B4-BE49-F238E27FC236}">
                  <a16:creationId xmlns:a16="http://schemas.microsoft.com/office/drawing/2014/main" id="{FD901005-E2C2-42E0-6D89-67F3CCE1C886}"/>
                </a:ext>
              </a:extLst>
            </p:cNvPr>
            <p:cNvSpPr/>
            <p:nvPr/>
          </p:nvSpPr>
          <p:spPr>
            <a:xfrm>
              <a:off x="5423527" y="5238163"/>
              <a:ext cx="4471" cy="3337"/>
            </a:xfrm>
            <a:custGeom>
              <a:avLst/>
              <a:gdLst>
                <a:gd name="connsiteX0" fmla="*/ 40 w 4471"/>
                <a:gd name="connsiteY0" fmla="*/ 3337 h 3337"/>
                <a:gd name="connsiteX1" fmla="*/ 0 w 4471"/>
                <a:gd name="connsiteY1" fmla="*/ 0 h 3337"/>
                <a:gd name="connsiteX2" fmla="*/ 3258 w 4471"/>
                <a:gd name="connsiteY2" fmla="*/ 34 h 3337"/>
                <a:gd name="connsiteX3" fmla="*/ 4343 w 4471"/>
                <a:gd name="connsiteY3" fmla="*/ 2189 h 3337"/>
                <a:gd name="connsiteX4" fmla="*/ 3275 w 4471"/>
                <a:gd name="connsiteY4" fmla="*/ 3275 h 3337"/>
                <a:gd name="connsiteX5" fmla="*/ 40 w 4471"/>
                <a:gd name="connsiteY5" fmla="*/ 3337 h 3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1" h="3337">
                  <a:moveTo>
                    <a:pt x="40" y="3337"/>
                  </a:moveTo>
                  <a:cubicBezTo>
                    <a:pt x="29" y="2223"/>
                    <a:pt x="12" y="1114"/>
                    <a:pt x="0" y="0"/>
                  </a:cubicBezTo>
                  <a:cubicBezTo>
                    <a:pt x="1086" y="17"/>
                    <a:pt x="2172" y="23"/>
                    <a:pt x="3258" y="34"/>
                  </a:cubicBezTo>
                  <a:cubicBezTo>
                    <a:pt x="4332" y="749"/>
                    <a:pt x="4692" y="1469"/>
                    <a:pt x="4343" y="2189"/>
                  </a:cubicBezTo>
                  <a:cubicBezTo>
                    <a:pt x="3989" y="2914"/>
                    <a:pt x="3635" y="3275"/>
                    <a:pt x="3275" y="3275"/>
                  </a:cubicBezTo>
                  <a:cubicBezTo>
                    <a:pt x="2195" y="3286"/>
                    <a:pt x="1114" y="3309"/>
                    <a:pt x="40" y="3337"/>
                  </a:cubicBezTo>
                  <a:close/>
                </a:path>
              </a:pathLst>
            </a:custGeom>
            <a:grpFill/>
            <a:ln w="5715" cap="flat">
              <a:noFill/>
              <a:prstDash val="solid"/>
              <a:miter/>
            </a:ln>
          </p:spPr>
          <p:txBody>
            <a:bodyPr rtlCol="0" anchor="ctr"/>
            <a:lstStyle/>
            <a:p>
              <a:endParaRPr lang="zh-CN" altLang="en-US"/>
            </a:p>
          </p:txBody>
        </p:sp>
        <p:sp>
          <p:nvSpPr>
            <p:cNvPr id="3166" name="任意多边形: 形状 3165">
              <a:extLst>
                <a:ext uri="{FF2B5EF4-FFF2-40B4-BE49-F238E27FC236}">
                  <a16:creationId xmlns:a16="http://schemas.microsoft.com/office/drawing/2014/main" id="{D83E4646-0D10-42F6-999A-FD0CF6E493C0}"/>
                </a:ext>
              </a:extLst>
            </p:cNvPr>
            <p:cNvSpPr/>
            <p:nvPr/>
          </p:nvSpPr>
          <p:spPr>
            <a:xfrm>
              <a:off x="5426782" y="5238180"/>
              <a:ext cx="4110" cy="3263"/>
            </a:xfrm>
            <a:custGeom>
              <a:avLst/>
              <a:gdLst>
                <a:gd name="connsiteX0" fmla="*/ 19 w 4110"/>
                <a:gd name="connsiteY0" fmla="*/ 3258 h 3263"/>
                <a:gd name="connsiteX1" fmla="*/ 2 w 4110"/>
                <a:gd name="connsiteY1" fmla="*/ 17 h 3263"/>
                <a:gd name="connsiteX2" fmla="*/ 3283 w 4110"/>
                <a:gd name="connsiteY2" fmla="*/ 0 h 3263"/>
                <a:gd name="connsiteX3" fmla="*/ 4014 w 4110"/>
                <a:gd name="connsiteY3" fmla="*/ 2177 h 3263"/>
                <a:gd name="connsiteX4" fmla="*/ 3260 w 4110"/>
                <a:gd name="connsiteY4" fmla="*/ 3258 h 3263"/>
                <a:gd name="connsiteX5" fmla="*/ 1642 w 4110"/>
                <a:gd name="connsiteY5" fmla="*/ 3263 h 3263"/>
                <a:gd name="connsiteX6" fmla="*/ 19 w 4110"/>
                <a:gd name="connsiteY6" fmla="*/ 3258 h 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0" h="3263">
                  <a:moveTo>
                    <a:pt x="19" y="3258"/>
                  </a:moveTo>
                  <a:cubicBezTo>
                    <a:pt x="2" y="2177"/>
                    <a:pt x="-4" y="1097"/>
                    <a:pt x="2" y="17"/>
                  </a:cubicBezTo>
                  <a:cubicBezTo>
                    <a:pt x="1094" y="11"/>
                    <a:pt x="2191" y="6"/>
                    <a:pt x="3283" y="0"/>
                  </a:cubicBezTo>
                  <a:cubicBezTo>
                    <a:pt x="4025" y="731"/>
                    <a:pt x="4266" y="1457"/>
                    <a:pt x="4014" y="2177"/>
                  </a:cubicBezTo>
                  <a:cubicBezTo>
                    <a:pt x="3763" y="2897"/>
                    <a:pt x="3511" y="3258"/>
                    <a:pt x="3260" y="3258"/>
                  </a:cubicBezTo>
                  <a:lnTo>
                    <a:pt x="1642" y="3263"/>
                  </a:lnTo>
                  <a:lnTo>
                    <a:pt x="19" y="3258"/>
                  </a:lnTo>
                  <a:close/>
                </a:path>
              </a:pathLst>
            </a:custGeom>
            <a:grpFill/>
            <a:ln w="5715" cap="flat">
              <a:noFill/>
              <a:prstDash val="solid"/>
              <a:miter/>
            </a:ln>
          </p:spPr>
          <p:txBody>
            <a:bodyPr rtlCol="0" anchor="ctr"/>
            <a:lstStyle/>
            <a:p>
              <a:endParaRPr lang="zh-CN" altLang="en-US"/>
            </a:p>
          </p:txBody>
        </p:sp>
        <p:sp>
          <p:nvSpPr>
            <p:cNvPr id="3167" name="任意多边形: 形状 3166">
              <a:extLst>
                <a:ext uri="{FF2B5EF4-FFF2-40B4-BE49-F238E27FC236}">
                  <a16:creationId xmlns:a16="http://schemas.microsoft.com/office/drawing/2014/main" id="{88776668-FAF0-B203-43FD-4555E25D5BA7}"/>
                </a:ext>
              </a:extLst>
            </p:cNvPr>
            <p:cNvSpPr/>
            <p:nvPr/>
          </p:nvSpPr>
          <p:spPr>
            <a:xfrm>
              <a:off x="5430042" y="5238151"/>
              <a:ext cx="3263" cy="3286"/>
            </a:xfrm>
            <a:custGeom>
              <a:avLst/>
              <a:gdLst>
                <a:gd name="connsiteX0" fmla="*/ 0 w 3263"/>
                <a:gd name="connsiteY0" fmla="*/ 3286 h 3286"/>
                <a:gd name="connsiteX1" fmla="*/ 23 w 3263"/>
                <a:gd name="connsiteY1" fmla="*/ 29 h 3286"/>
                <a:gd name="connsiteX2" fmla="*/ 3263 w 3263"/>
                <a:gd name="connsiteY2" fmla="*/ 0 h 3286"/>
                <a:gd name="connsiteX3" fmla="*/ 0 w 3263"/>
                <a:gd name="connsiteY3" fmla="*/ 3286 h 3286"/>
              </a:gdLst>
              <a:ahLst/>
              <a:cxnLst>
                <a:cxn ang="0">
                  <a:pos x="connsiteX0" y="connsiteY0"/>
                </a:cxn>
                <a:cxn ang="0">
                  <a:pos x="connsiteX1" y="connsiteY1"/>
                </a:cxn>
                <a:cxn ang="0">
                  <a:pos x="connsiteX2" y="connsiteY2"/>
                </a:cxn>
                <a:cxn ang="0">
                  <a:pos x="connsiteX3" y="connsiteY3"/>
                </a:cxn>
              </a:cxnLst>
              <a:rect l="l" t="t" r="r" b="b"/>
              <a:pathLst>
                <a:path w="3263" h="3286">
                  <a:moveTo>
                    <a:pt x="0" y="3286"/>
                  </a:moveTo>
                  <a:cubicBezTo>
                    <a:pt x="17" y="2200"/>
                    <a:pt x="23" y="1114"/>
                    <a:pt x="23" y="29"/>
                  </a:cubicBezTo>
                  <a:cubicBezTo>
                    <a:pt x="1103" y="23"/>
                    <a:pt x="2183" y="12"/>
                    <a:pt x="3263" y="0"/>
                  </a:cubicBezTo>
                  <a:cubicBezTo>
                    <a:pt x="2172" y="1091"/>
                    <a:pt x="1086" y="2189"/>
                    <a:pt x="0" y="3286"/>
                  </a:cubicBezTo>
                  <a:close/>
                </a:path>
              </a:pathLst>
            </a:custGeom>
            <a:grpFill/>
            <a:ln w="5715" cap="flat">
              <a:noFill/>
              <a:prstDash val="solid"/>
              <a:miter/>
            </a:ln>
          </p:spPr>
          <p:txBody>
            <a:bodyPr rtlCol="0" anchor="ctr"/>
            <a:lstStyle/>
            <a:p>
              <a:endParaRPr lang="zh-CN" altLang="en-US"/>
            </a:p>
          </p:txBody>
        </p:sp>
        <p:sp>
          <p:nvSpPr>
            <p:cNvPr id="3168" name="任意多边形: 形状 3167">
              <a:extLst>
                <a:ext uri="{FF2B5EF4-FFF2-40B4-BE49-F238E27FC236}">
                  <a16:creationId xmlns:a16="http://schemas.microsoft.com/office/drawing/2014/main" id="{23875558-3029-8FF7-C661-9D3E2A3179CD}"/>
                </a:ext>
              </a:extLst>
            </p:cNvPr>
            <p:cNvSpPr/>
            <p:nvPr/>
          </p:nvSpPr>
          <p:spPr>
            <a:xfrm>
              <a:off x="5380727" y="5315829"/>
              <a:ext cx="1407" cy="1297"/>
            </a:xfrm>
            <a:custGeom>
              <a:avLst/>
              <a:gdLst>
                <a:gd name="connsiteX0" fmla="*/ 0 w 1407"/>
                <a:gd name="connsiteY0" fmla="*/ 1298 h 1297"/>
                <a:gd name="connsiteX1" fmla="*/ 737 w 1407"/>
                <a:gd name="connsiteY1" fmla="*/ 1 h 1297"/>
                <a:gd name="connsiteX2" fmla="*/ 12 w 1407"/>
                <a:gd name="connsiteY2" fmla="*/ 1298 h 1297"/>
                <a:gd name="connsiteX3" fmla="*/ 0 w 1407"/>
                <a:gd name="connsiteY3" fmla="*/ 1298 h 1297"/>
              </a:gdLst>
              <a:ahLst/>
              <a:cxnLst>
                <a:cxn ang="0">
                  <a:pos x="connsiteX0" y="connsiteY0"/>
                </a:cxn>
                <a:cxn ang="0">
                  <a:pos x="connsiteX1" y="connsiteY1"/>
                </a:cxn>
                <a:cxn ang="0">
                  <a:pos x="connsiteX2" y="connsiteY2"/>
                </a:cxn>
                <a:cxn ang="0">
                  <a:pos x="connsiteX3" y="connsiteY3"/>
                </a:cxn>
              </a:cxnLst>
              <a:rect l="l" t="t" r="r" b="b"/>
              <a:pathLst>
                <a:path w="1407" h="1297">
                  <a:moveTo>
                    <a:pt x="0" y="1298"/>
                  </a:moveTo>
                  <a:cubicBezTo>
                    <a:pt x="251" y="847"/>
                    <a:pt x="589" y="-28"/>
                    <a:pt x="737" y="1"/>
                  </a:cubicBezTo>
                  <a:cubicBezTo>
                    <a:pt x="1835" y="235"/>
                    <a:pt x="1577" y="744"/>
                    <a:pt x="12" y="1298"/>
                  </a:cubicBezTo>
                  <a:lnTo>
                    <a:pt x="0" y="1298"/>
                  </a:lnTo>
                  <a:close/>
                </a:path>
              </a:pathLst>
            </a:custGeom>
            <a:grpFill/>
            <a:ln w="5715" cap="flat">
              <a:noFill/>
              <a:prstDash val="solid"/>
              <a:miter/>
            </a:ln>
          </p:spPr>
          <p:txBody>
            <a:bodyPr rtlCol="0" anchor="ctr"/>
            <a:lstStyle/>
            <a:p>
              <a:endParaRPr lang="zh-CN" altLang="en-US"/>
            </a:p>
          </p:txBody>
        </p:sp>
        <p:sp>
          <p:nvSpPr>
            <p:cNvPr id="3169" name="任意多边形: 形状 3168">
              <a:extLst>
                <a:ext uri="{FF2B5EF4-FFF2-40B4-BE49-F238E27FC236}">
                  <a16:creationId xmlns:a16="http://schemas.microsoft.com/office/drawing/2014/main" id="{B1A79673-E6E5-E784-245B-B214D9856D8A}"/>
                </a:ext>
              </a:extLst>
            </p:cNvPr>
            <p:cNvSpPr/>
            <p:nvPr/>
          </p:nvSpPr>
          <p:spPr>
            <a:xfrm>
              <a:off x="5379337" y="5317127"/>
              <a:ext cx="1401" cy="1297"/>
            </a:xfrm>
            <a:custGeom>
              <a:avLst/>
              <a:gdLst>
                <a:gd name="connsiteX0" fmla="*/ 1401 w 1401"/>
                <a:gd name="connsiteY0" fmla="*/ 0 h 1297"/>
                <a:gd name="connsiteX1" fmla="*/ 670 w 1401"/>
                <a:gd name="connsiteY1" fmla="*/ 1297 h 1297"/>
                <a:gd name="connsiteX2" fmla="*/ 1396 w 1401"/>
                <a:gd name="connsiteY2" fmla="*/ 0 h 1297"/>
                <a:gd name="connsiteX3" fmla="*/ 1401 w 1401"/>
                <a:gd name="connsiteY3" fmla="*/ 0 h 1297"/>
              </a:gdLst>
              <a:ahLst/>
              <a:cxnLst>
                <a:cxn ang="0">
                  <a:pos x="connsiteX0" y="connsiteY0"/>
                </a:cxn>
                <a:cxn ang="0">
                  <a:pos x="connsiteX1" y="connsiteY1"/>
                </a:cxn>
                <a:cxn ang="0">
                  <a:pos x="connsiteX2" y="connsiteY2"/>
                </a:cxn>
                <a:cxn ang="0">
                  <a:pos x="connsiteX3" y="connsiteY3"/>
                </a:cxn>
              </a:cxnLst>
              <a:rect l="l" t="t" r="r" b="b"/>
              <a:pathLst>
                <a:path w="1401" h="1297">
                  <a:moveTo>
                    <a:pt x="1401" y="0"/>
                  </a:moveTo>
                  <a:cubicBezTo>
                    <a:pt x="1150" y="452"/>
                    <a:pt x="813" y="1326"/>
                    <a:pt x="670" y="1297"/>
                  </a:cubicBezTo>
                  <a:cubicBezTo>
                    <a:pt x="-428" y="1063"/>
                    <a:pt x="-170" y="555"/>
                    <a:pt x="1396" y="0"/>
                  </a:cubicBezTo>
                  <a:lnTo>
                    <a:pt x="1401" y="0"/>
                  </a:lnTo>
                  <a:close/>
                </a:path>
              </a:pathLst>
            </a:custGeom>
            <a:grpFill/>
            <a:ln w="5715" cap="flat">
              <a:noFill/>
              <a:prstDash val="solid"/>
              <a:miter/>
            </a:ln>
          </p:spPr>
          <p:txBody>
            <a:bodyPr rtlCol="0" anchor="ctr"/>
            <a:lstStyle/>
            <a:p>
              <a:endParaRPr lang="zh-CN" altLang="en-US"/>
            </a:p>
          </p:txBody>
        </p:sp>
        <p:sp>
          <p:nvSpPr>
            <p:cNvPr id="3170" name="任意多边形: 形状 3169">
              <a:extLst>
                <a:ext uri="{FF2B5EF4-FFF2-40B4-BE49-F238E27FC236}">
                  <a16:creationId xmlns:a16="http://schemas.microsoft.com/office/drawing/2014/main" id="{338038F8-8DFF-AE41-02A4-30E349B3BB4D}"/>
                </a:ext>
              </a:extLst>
            </p:cNvPr>
            <p:cNvSpPr/>
            <p:nvPr userDrawn="1"/>
          </p:nvSpPr>
          <p:spPr>
            <a:xfrm>
              <a:off x="5410331" y="5391467"/>
              <a:ext cx="1417" cy="1315"/>
            </a:xfrm>
            <a:custGeom>
              <a:avLst/>
              <a:gdLst>
                <a:gd name="connsiteX0" fmla="*/ 11 w 1417"/>
                <a:gd name="connsiteY0" fmla="*/ 1315 h 1315"/>
                <a:gd name="connsiteX1" fmla="*/ 749 w 1417"/>
                <a:gd name="connsiteY1" fmla="*/ 1 h 1315"/>
                <a:gd name="connsiteX2" fmla="*/ 0 w 1417"/>
                <a:gd name="connsiteY2" fmla="*/ 1315 h 1315"/>
                <a:gd name="connsiteX3" fmla="*/ 11 w 1417"/>
                <a:gd name="connsiteY3" fmla="*/ 1315 h 1315"/>
              </a:gdLst>
              <a:ahLst/>
              <a:cxnLst>
                <a:cxn ang="0">
                  <a:pos x="connsiteX0" y="connsiteY0"/>
                </a:cxn>
                <a:cxn ang="0">
                  <a:pos x="connsiteX1" y="connsiteY1"/>
                </a:cxn>
                <a:cxn ang="0">
                  <a:pos x="connsiteX2" y="connsiteY2"/>
                </a:cxn>
                <a:cxn ang="0">
                  <a:pos x="connsiteX3" y="connsiteY3"/>
                </a:cxn>
              </a:cxnLst>
              <a:rect l="l" t="t" r="r" b="b"/>
              <a:pathLst>
                <a:path w="1417" h="1315">
                  <a:moveTo>
                    <a:pt x="11" y="1315"/>
                  </a:moveTo>
                  <a:cubicBezTo>
                    <a:pt x="263" y="858"/>
                    <a:pt x="611" y="-28"/>
                    <a:pt x="749" y="1"/>
                  </a:cubicBezTo>
                  <a:cubicBezTo>
                    <a:pt x="1852" y="264"/>
                    <a:pt x="1583" y="772"/>
                    <a:pt x="0" y="1315"/>
                  </a:cubicBezTo>
                  <a:lnTo>
                    <a:pt x="11" y="1315"/>
                  </a:lnTo>
                  <a:close/>
                </a:path>
              </a:pathLst>
            </a:custGeom>
            <a:grpFill/>
            <a:ln w="5715" cap="flat">
              <a:noFill/>
              <a:prstDash val="solid"/>
              <a:miter/>
            </a:ln>
          </p:spPr>
          <p:txBody>
            <a:bodyPr rtlCol="0" anchor="ctr"/>
            <a:lstStyle/>
            <a:p>
              <a:endParaRPr lang="zh-CN" altLang="en-US"/>
            </a:p>
          </p:txBody>
        </p:sp>
        <p:sp>
          <p:nvSpPr>
            <p:cNvPr id="3171" name="任意多边形: 形状 3170">
              <a:extLst>
                <a:ext uri="{FF2B5EF4-FFF2-40B4-BE49-F238E27FC236}">
                  <a16:creationId xmlns:a16="http://schemas.microsoft.com/office/drawing/2014/main" id="{7DD8DCF6-9C68-20BF-32B0-77BDFA7E883E}"/>
                </a:ext>
              </a:extLst>
            </p:cNvPr>
            <p:cNvSpPr/>
            <p:nvPr/>
          </p:nvSpPr>
          <p:spPr>
            <a:xfrm>
              <a:off x="5370869" y="4853315"/>
              <a:ext cx="6577" cy="6577"/>
            </a:xfrm>
            <a:custGeom>
              <a:avLst/>
              <a:gdLst>
                <a:gd name="connsiteX0" fmla="*/ 6578 w 6577"/>
                <a:gd name="connsiteY0" fmla="*/ 0 h 6577"/>
                <a:gd name="connsiteX1" fmla="*/ 0 w 6577"/>
                <a:gd name="connsiteY1" fmla="*/ 6578 h 6577"/>
                <a:gd name="connsiteX2" fmla="*/ 6578 w 6577"/>
                <a:gd name="connsiteY2" fmla="*/ 0 h 6577"/>
              </a:gdLst>
              <a:ahLst/>
              <a:cxnLst>
                <a:cxn ang="0">
                  <a:pos x="connsiteX0" y="connsiteY0"/>
                </a:cxn>
                <a:cxn ang="0">
                  <a:pos x="connsiteX1" y="connsiteY1"/>
                </a:cxn>
                <a:cxn ang="0">
                  <a:pos x="connsiteX2" y="connsiteY2"/>
                </a:cxn>
              </a:cxnLst>
              <a:rect l="l" t="t" r="r" b="b"/>
              <a:pathLst>
                <a:path w="6577" h="6577">
                  <a:moveTo>
                    <a:pt x="6578" y="0"/>
                  </a:moveTo>
                  <a:cubicBezTo>
                    <a:pt x="5326" y="3132"/>
                    <a:pt x="3132" y="5326"/>
                    <a:pt x="0" y="6578"/>
                  </a:cubicBezTo>
                  <a:cubicBezTo>
                    <a:pt x="120" y="2315"/>
                    <a:pt x="2309" y="114"/>
                    <a:pt x="6578" y="0"/>
                  </a:cubicBezTo>
                  <a:close/>
                </a:path>
              </a:pathLst>
            </a:custGeom>
            <a:grpFill/>
            <a:ln w="5715" cap="flat">
              <a:noFill/>
              <a:prstDash val="solid"/>
              <a:miter/>
            </a:ln>
          </p:spPr>
          <p:txBody>
            <a:bodyPr rtlCol="0" anchor="ctr"/>
            <a:lstStyle/>
            <a:p>
              <a:endParaRPr lang="zh-CN" altLang="en-US"/>
            </a:p>
          </p:txBody>
        </p:sp>
        <p:sp>
          <p:nvSpPr>
            <p:cNvPr id="3172" name="任意多边形: 形状 3171">
              <a:extLst>
                <a:ext uri="{FF2B5EF4-FFF2-40B4-BE49-F238E27FC236}">
                  <a16:creationId xmlns:a16="http://schemas.microsoft.com/office/drawing/2014/main" id="{06983012-45A2-4891-68BF-E120AE903AC0}"/>
                </a:ext>
              </a:extLst>
            </p:cNvPr>
            <p:cNvSpPr/>
            <p:nvPr/>
          </p:nvSpPr>
          <p:spPr>
            <a:xfrm>
              <a:off x="4872612" y="4782540"/>
              <a:ext cx="4978" cy="4989"/>
            </a:xfrm>
            <a:custGeom>
              <a:avLst/>
              <a:gdLst>
                <a:gd name="connsiteX0" fmla="*/ 4978 w 4978"/>
                <a:gd name="connsiteY0" fmla="*/ 4990 h 4989"/>
                <a:gd name="connsiteX1" fmla="*/ 12 w 4978"/>
                <a:gd name="connsiteY1" fmla="*/ 1035 h 4989"/>
                <a:gd name="connsiteX2" fmla="*/ 1029 w 4978"/>
                <a:gd name="connsiteY2" fmla="*/ 12 h 4989"/>
                <a:gd name="connsiteX3" fmla="*/ 4961 w 4978"/>
                <a:gd name="connsiteY3" fmla="*/ 4984 h 4989"/>
                <a:gd name="connsiteX4" fmla="*/ 4978 w 4978"/>
                <a:gd name="connsiteY4" fmla="*/ 4984 h 4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8" h="4989">
                  <a:moveTo>
                    <a:pt x="4978" y="4990"/>
                  </a:moveTo>
                  <a:cubicBezTo>
                    <a:pt x="2612" y="4550"/>
                    <a:pt x="-205" y="4647"/>
                    <a:pt x="12" y="1035"/>
                  </a:cubicBezTo>
                  <a:cubicBezTo>
                    <a:pt x="35" y="663"/>
                    <a:pt x="658" y="35"/>
                    <a:pt x="1029" y="12"/>
                  </a:cubicBezTo>
                  <a:cubicBezTo>
                    <a:pt x="4652" y="-205"/>
                    <a:pt x="4527" y="2624"/>
                    <a:pt x="4961" y="4984"/>
                  </a:cubicBezTo>
                  <a:lnTo>
                    <a:pt x="4978" y="4984"/>
                  </a:lnTo>
                  <a:close/>
                </a:path>
              </a:pathLst>
            </a:custGeom>
            <a:grpFill/>
            <a:ln w="5715" cap="flat">
              <a:noFill/>
              <a:prstDash val="solid"/>
              <a:miter/>
            </a:ln>
          </p:spPr>
          <p:txBody>
            <a:bodyPr rtlCol="0" anchor="ctr"/>
            <a:lstStyle/>
            <a:p>
              <a:endParaRPr lang="zh-CN" altLang="en-US"/>
            </a:p>
          </p:txBody>
        </p:sp>
        <p:sp>
          <p:nvSpPr>
            <p:cNvPr id="3173" name="任意多边形: 形状 3172">
              <a:extLst>
                <a:ext uri="{FF2B5EF4-FFF2-40B4-BE49-F238E27FC236}">
                  <a16:creationId xmlns:a16="http://schemas.microsoft.com/office/drawing/2014/main" id="{26772882-B7F1-2284-5856-BCF644336815}"/>
                </a:ext>
              </a:extLst>
            </p:cNvPr>
            <p:cNvSpPr/>
            <p:nvPr/>
          </p:nvSpPr>
          <p:spPr>
            <a:xfrm>
              <a:off x="4913673" y="4736294"/>
              <a:ext cx="4373" cy="5261"/>
            </a:xfrm>
            <a:custGeom>
              <a:avLst/>
              <a:gdLst>
                <a:gd name="connsiteX0" fmla="*/ 2550 w 4373"/>
                <a:gd name="connsiteY0" fmla="*/ 0 h 5261"/>
                <a:gd name="connsiteX1" fmla="*/ 4373 w 4373"/>
                <a:gd name="connsiteY1" fmla="*/ 1183 h 5261"/>
                <a:gd name="connsiteX2" fmla="*/ 1470 w 4373"/>
                <a:gd name="connsiteY2" fmla="*/ 4521 h 5261"/>
                <a:gd name="connsiteX3" fmla="*/ 213 w 4373"/>
                <a:gd name="connsiteY3" fmla="*/ 3641 h 5261"/>
                <a:gd name="connsiteX4" fmla="*/ 2550 w 4373"/>
                <a:gd name="connsiteY4" fmla="*/ 0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3" h="5261">
                  <a:moveTo>
                    <a:pt x="2550" y="0"/>
                  </a:moveTo>
                  <a:cubicBezTo>
                    <a:pt x="3076" y="343"/>
                    <a:pt x="3722" y="760"/>
                    <a:pt x="4373" y="1183"/>
                  </a:cubicBezTo>
                  <a:cubicBezTo>
                    <a:pt x="3413" y="2303"/>
                    <a:pt x="2545" y="3526"/>
                    <a:pt x="1470" y="4521"/>
                  </a:cubicBezTo>
                  <a:cubicBezTo>
                    <a:pt x="116" y="5772"/>
                    <a:pt x="-301" y="5412"/>
                    <a:pt x="213" y="3641"/>
                  </a:cubicBezTo>
                  <a:cubicBezTo>
                    <a:pt x="624" y="2183"/>
                    <a:pt x="739" y="606"/>
                    <a:pt x="2550" y="0"/>
                  </a:cubicBezTo>
                  <a:close/>
                </a:path>
              </a:pathLst>
            </a:custGeom>
            <a:grpFill/>
            <a:ln w="5715" cap="flat">
              <a:noFill/>
              <a:prstDash val="solid"/>
              <a:miter/>
            </a:ln>
          </p:spPr>
          <p:txBody>
            <a:bodyPr rtlCol="0" anchor="ctr"/>
            <a:lstStyle/>
            <a:p>
              <a:endParaRPr lang="zh-CN" altLang="en-US"/>
            </a:p>
          </p:txBody>
        </p:sp>
        <p:sp>
          <p:nvSpPr>
            <p:cNvPr id="3174" name="任意多边形: 形状 3173">
              <a:extLst>
                <a:ext uri="{FF2B5EF4-FFF2-40B4-BE49-F238E27FC236}">
                  <a16:creationId xmlns:a16="http://schemas.microsoft.com/office/drawing/2014/main" id="{0AE28A16-7E29-BD71-B294-FC08B0C743CA}"/>
                </a:ext>
              </a:extLst>
            </p:cNvPr>
            <p:cNvSpPr/>
            <p:nvPr/>
          </p:nvSpPr>
          <p:spPr>
            <a:xfrm>
              <a:off x="4911139" y="4741478"/>
              <a:ext cx="2615" cy="4131"/>
            </a:xfrm>
            <a:custGeom>
              <a:avLst/>
              <a:gdLst>
                <a:gd name="connsiteX0" fmla="*/ 2553 w 2615"/>
                <a:gd name="connsiteY0" fmla="*/ 1531 h 4131"/>
                <a:gd name="connsiteX1" fmla="*/ 1376 w 2615"/>
                <a:gd name="connsiteY1" fmla="*/ 4126 h 4131"/>
                <a:gd name="connsiteX2" fmla="*/ 353 w 2615"/>
                <a:gd name="connsiteY2" fmla="*/ 1972 h 4131"/>
                <a:gd name="connsiteX3" fmla="*/ 2616 w 2615"/>
                <a:gd name="connsiteY3" fmla="*/ 0 h 4131"/>
                <a:gd name="connsiteX4" fmla="*/ 2553 w 2615"/>
                <a:gd name="connsiteY4" fmla="*/ 1531 h 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5" h="4131">
                  <a:moveTo>
                    <a:pt x="2553" y="1531"/>
                  </a:moveTo>
                  <a:cubicBezTo>
                    <a:pt x="2164" y="2446"/>
                    <a:pt x="1833" y="4092"/>
                    <a:pt x="1376" y="4126"/>
                  </a:cubicBezTo>
                  <a:cubicBezTo>
                    <a:pt x="107" y="4223"/>
                    <a:pt x="-402" y="3097"/>
                    <a:pt x="353" y="1972"/>
                  </a:cubicBezTo>
                  <a:cubicBezTo>
                    <a:pt x="890" y="1171"/>
                    <a:pt x="1844" y="646"/>
                    <a:pt x="2616" y="0"/>
                  </a:cubicBezTo>
                  <a:cubicBezTo>
                    <a:pt x="2599" y="509"/>
                    <a:pt x="2576" y="1017"/>
                    <a:pt x="2553" y="1531"/>
                  </a:cubicBezTo>
                  <a:close/>
                </a:path>
              </a:pathLst>
            </a:custGeom>
            <a:grpFill/>
            <a:ln w="5715" cap="flat">
              <a:noFill/>
              <a:prstDash val="solid"/>
              <a:miter/>
            </a:ln>
          </p:spPr>
          <p:txBody>
            <a:bodyPr rtlCol="0" anchor="ctr"/>
            <a:lstStyle/>
            <a:p>
              <a:endParaRPr lang="zh-CN" altLang="en-US"/>
            </a:p>
          </p:txBody>
        </p:sp>
        <p:sp>
          <p:nvSpPr>
            <p:cNvPr id="3175" name="任意多边形: 形状 3174">
              <a:extLst>
                <a:ext uri="{FF2B5EF4-FFF2-40B4-BE49-F238E27FC236}">
                  <a16:creationId xmlns:a16="http://schemas.microsoft.com/office/drawing/2014/main" id="{D9928AD7-69BE-D429-CF6C-490FB1BBD8FF}"/>
                </a:ext>
              </a:extLst>
            </p:cNvPr>
            <p:cNvSpPr/>
            <p:nvPr/>
          </p:nvSpPr>
          <p:spPr>
            <a:xfrm>
              <a:off x="4861211" y="4807297"/>
              <a:ext cx="6497" cy="3257"/>
            </a:xfrm>
            <a:custGeom>
              <a:avLst/>
              <a:gdLst>
                <a:gd name="connsiteX0" fmla="*/ 0 w 6497"/>
                <a:gd name="connsiteY0" fmla="*/ 3258 h 3257"/>
                <a:gd name="connsiteX1" fmla="*/ 6498 w 6497"/>
                <a:gd name="connsiteY1" fmla="*/ 0 h 3257"/>
                <a:gd name="connsiteX2" fmla="*/ 0 w 6497"/>
                <a:gd name="connsiteY2" fmla="*/ 3258 h 3257"/>
              </a:gdLst>
              <a:ahLst/>
              <a:cxnLst>
                <a:cxn ang="0">
                  <a:pos x="connsiteX0" y="connsiteY0"/>
                </a:cxn>
                <a:cxn ang="0">
                  <a:pos x="connsiteX1" y="connsiteY1"/>
                </a:cxn>
                <a:cxn ang="0">
                  <a:pos x="connsiteX2" y="connsiteY2"/>
                </a:cxn>
              </a:cxnLst>
              <a:rect l="l" t="t" r="r" b="b"/>
              <a:pathLst>
                <a:path w="6497" h="3257">
                  <a:moveTo>
                    <a:pt x="0" y="3258"/>
                  </a:moveTo>
                  <a:cubicBezTo>
                    <a:pt x="1372" y="583"/>
                    <a:pt x="3801" y="29"/>
                    <a:pt x="6498" y="0"/>
                  </a:cubicBezTo>
                  <a:cubicBezTo>
                    <a:pt x="5098" y="2606"/>
                    <a:pt x="2675" y="3183"/>
                    <a:pt x="0" y="3258"/>
                  </a:cubicBezTo>
                  <a:close/>
                </a:path>
              </a:pathLst>
            </a:custGeom>
            <a:grpFill/>
            <a:ln w="5715" cap="flat">
              <a:noFill/>
              <a:prstDash val="solid"/>
              <a:miter/>
            </a:ln>
          </p:spPr>
          <p:txBody>
            <a:bodyPr rtlCol="0" anchor="ctr"/>
            <a:lstStyle/>
            <a:p>
              <a:endParaRPr lang="zh-CN" altLang="en-US"/>
            </a:p>
          </p:txBody>
        </p:sp>
        <p:sp>
          <p:nvSpPr>
            <p:cNvPr id="3176" name="任意多边形: 形状 3175">
              <a:extLst>
                <a:ext uri="{FF2B5EF4-FFF2-40B4-BE49-F238E27FC236}">
                  <a16:creationId xmlns:a16="http://schemas.microsoft.com/office/drawing/2014/main" id="{CFE21A32-300B-46A0-0E9F-E87C40884183}"/>
                </a:ext>
              </a:extLst>
            </p:cNvPr>
            <p:cNvSpPr/>
            <p:nvPr/>
          </p:nvSpPr>
          <p:spPr>
            <a:xfrm>
              <a:off x="4891251" y="4688831"/>
              <a:ext cx="6078" cy="7103"/>
            </a:xfrm>
            <a:custGeom>
              <a:avLst/>
              <a:gdLst>
                <a:gd name="connsiteX0" fmla="*/ 6056 w 6078"/>
                <a:gd name="connsiteY0" fmla="*/ 0 h 7103"/>
                <a:gd name="connsiteX1" fmla="*/ 472 w 6078"/>
                <a:gd name="connsiteY1" fmla="*/ 7104 h 7103"/>
                <a:gd name="connsiteX2" fmla="*/ 6079 w 6078"/>
                <a:gd name="connsiteY2" fmla="*/ 34 h 7103"/>
                <a:gd name="connsiteX3" fmla="*/ 6056 w 6078"/>
                <a:gd name="connsiteY3" fmla="*/ 0 h 7103"/>
              </a:gdLst>
              <a:ahLst/>
              <a:cxnLst>
                <a:cxn ang="0">
                  <a:pos x="connsiteX0" y="connsiteY0"/>
                </a:cxn>
                <a:cxn ang="0">
                  <a:pos x="connsiteX1" y="connsiteY1"/>
                </a:cxn>
                <a:cxn ang="0">
                  <a:pos x="connsiteX2" y="connsiteY2"/>
                </a:cxn>
                <a:cxn ang="0">
                  <a:pos x="connsiteX3" y="connsiteY3"/>
                </a:cxn>
              </a:cxnLst>
              <a:rect l="l" t="t" r="r" b="b"/>
              <a:pathLst>
                <a:path w="6078" h="7103">
                  <a:moveTo>
                    <a:pt x="6056" y="0"/>
                  </a:moveTo>
                  <a:cubicBezTo>
                    <a:pt x="4501" y="2515"/>
                    <a:pt x="4238" y="6041"/>
                    <a:pt x="472" y="7104"/>
                  </a:cubicBezTo>
                  <a:cubicBezTo>
                    <a:pt x="-1237" y="1749"/>
                    <a:pt x="1935" y="509"/>
                    <a:pt x="6079" y="34"/>
                  </a:cubicBezTo>
                  <a:lnTo>
                    <a:pt x="6056" y="0"/>
                  </a:lnTo>
                  <a:close/>
                </a:path>
              </a:pathLst>
            </a:custGeom>
            <a:grpFill/>
            <a:ln w="5715" cap="flat">
              <a:noFill/>
              <a:prstDash val="solid"/>
              <a:miter/>
            </a:ln>
          </p:spPr>
          <p:txBody>
            <a:bodyPr rtlCol="0" anchor="ctr"/>
            <a:lstStyle/>
            <a:p>
              <a:endParaRPr lang="zh-CN" altLang="en-US"/>
            </a:p>
          </p:txBody>
        </p:sp>
        <p:sp>
          <p:nvSpPr>
            <p:cNvPr id="3177" name="任意多边形: 形状 3176">
              <a:extLst>
                <a:ext uri="{FF2B5EF4-FFF2-40B4-BE49-F238E27FC236}">
                  <a16:creationId xmlns:a16="http://schemas.microsoft.com/office/drawing/2014/main" id="{ABB17051-3F07-61FC-1323-C99F208E732A}"/>
                </a:ext>
              </a:extLst>
            </p:cNvPr>
            <p:cNvSpPr/>
            <p:nvPr/>
          </p:nvSpPr>
          <p:spPr>
            <a:xfrm>
              <a:off x="4884145" y="4718446"/>
              <a:ext cx="1297" cy="1392"/>
            </a:xfrm>
            <a:custGeom>
              <a:avLst/>
              <a:gdLst>
                <a:gd name="connsiteX0" fmla="*/ 0 w 1297"/>
                <a:gd name="connsiteY0" fmla="*/ 23 h 1392"/>
                <a:gd name="connsiteX1" fmla="*/ 1297 w 1297"/>
                <a:gd name="connsiteY1" fmla="*/ 737 h 1392"/>
                <a:gd name="connsiteX2" fmla="*/ 29 w 1297"/>
                <a:gd name="connsiteY2" fmla="*/ 0 h 1392"/>
                <a:gd name="connsiteX3" fmla="*/ 0 w 1297"/>
                <a:gd name="connsiteY3" fmla="*/ 23 h 1392"/>
              </a:gdLst>
              <a:ahLst/>
              <a:cxnLst>
                <a:cxn ang="0">
                  <a:pos x="connsiteX0" y="connsiteY0"/>
                </a:cxn>
                <a:cxn ang="0">
                  <a:pos x="connsiteX1" y="connsiteY1"/>
                </a:cxn>
                <a:cxn ang="0">
                  <a:pos x="connsiteX2" y="connsiteY2"/>
                </a:cxn>
                <a:cxn ang="0">
                  <a:pos x="connsiteX3" y="connsiteY3"/>
                </a:cxn>
              </a:cxnLst>
              <a:rect l="l" t="t" r="r" b="b"/>
              <a:pathLst>
                <a:path w="1297" h="1392">
                  <a:moveTo>
                    <a:pt x="0" y="23"/>
                  </a:moveTo>
                  <a:cubicBezTo>
                    <a:pt x="452" y="263"/>
                    <a:pt x="1326" y="594"/>
                    <a:pt x="1297" y="737"/>
                  </a:cubicBezTo>
                  <a:cubicBezTo>
                    <a:pt x="1075" y="1817"/>
                    <a:pt x="572" y="1554"/>
                    <a:pt x="29" y="0"/>
                  </a:cubicBezTo>
                  <a:lnTo>
                    <a:pt x="0" y="23"/>
                  </a:lnTo>
                  <a:close/>
                </a:path>
              </a:pathLst>
            </a:custGeom>
            <a:grpFill/>
            <a:ln w="5715" cap="flat">
              <a:noFill/>
              <a:prstDash val="solid"/>
              <a:miter/>
            </a:ln>
          </p:spPr>
          <p:txBody>
            <a:bodyPr rtlCol="0" anchor="ctr"/>
            <a:lstStyle/>
            <a:p>
              <a:endParaRPr lang="zh-CN" altLang="en-US"/>
            </a:p>
          </p:txBody>
        </p:sp>
        <p:sp>
          <p:nvSpPr>
            <p:cNvPr id="3178" name="任意多边形: 形状 3177">
              <a:extLst>
                <a:ext uri="{FF2B5EF4-FFF2-40B4-BE49-F238E27FC236}">
                  <a16:creationId xmlns:a16="http://schemas.microsoft.com/office/drawing/2014/main" id="{89FAB8DF-DF54-CA57-8991-25DF5D6CB8CD}"/>
                </a:ext>
              </a:extLst>
            </p:cNvPr>
            <p:cNvSpPr/>
            <p:nvPr/>
          </p:nvSpPr>
          <p:spPr>
            <a:xfrm>
              <a:off x="4882693" y="4715143"/>
              <a:ext cx="1480" cy="3320"/>
            </a:xfrm>
            <a:custGeom>
              <a:avLst/>
              <a:gdLst>
                <a:gd name="connsiteX0" fmla="*/ 1457 w 1480"/>
                <a:gd name="connsiteY0" fmla="*/ 0 h 3320"/>
                <a:gd name="connsiteX1" fmla="*/ 1452 w 1480"/>
                <a:gd name="connsiteY1" fmla="*/ 3320 h 3320"/>
                <a:gd name="connsiteX2" fmla="*/ 1480 w 1480"/>
                <a:gd name="connsiteY2" fmla="*/ 3292 h 3320"/>
                <a:gd name="connsiteX3" fmla="*/ 211 w 1480"/>
                <a:gd name="connsiteY3" fmla="*/ 966 h 3320"/>
                <a:gd name="connsiteX4" fmla="*/ 1475 w 1480"/>
                <a:gd name="connsiteY4" fmla="*/ 12 h 3320"/>
                <a:gd name="connsiteX5" fmla="*/ 1457 w 1480"/>
                <a:gd name="connsiteY5" fmla="*/ 0 h 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0" h="3320">
                  <a:moveTo>
                    <a:pt x="1457" y="0"/>
                  </a:moveTo>
                  <a:cubicBezTo>
                    <a:pt x="1457" y="1109"/>
                    <a:pt x="1452" y="2212"/>
                    <a:pt x="1452" y="3320"/>
                  </a:cubicBezTo>
                  <a:lnTo>
                    <a:pt x="1480" y="3292"/>
                  </a:lnTo>
                  <a:cubicBezTo>
                    <a:pt x="183" y="2835"/>
                    <a:pt x="-326" y="2012"/>
                    <a:pt x="211" y="966"/>
                  </a:cubicBezTo>
                  <a:cubicBezTo>
                    <a:pt x="429" y="543"/>
                    <a:pt x="1040" y="326"/>
                    <a:pt x="1475" y="12"/>
                  </a:cubicBezTo>
                  <a:lnTo>
                    <a:pt x="1457" y="0"/>
                  </a:lnTo>
                  <a:close/>
                </a:path>
              </a:pathLst>
            </a:custGeom>
            <a:grpFill/>
            <a:ln w="5715" cap="flat">
              <a:noFill/>
              <a:prstDash val="solid"/>
              <a:miter/>
            </a:ln>
          </p:spPr>
          <p:txBody>
            <a:bodyPr rtlCol="0" anchor="ctr"/>
            <a:lstStyle/>
            <a:p>
              <a:endParaRPr lang="zh-CN" altLang="en-US"/>
            </a:p>
          </p:txBody>
        </p:sp>
        <p:sp>
          <p:nvSpPr>
            <p:cNvPr id="3179" name="任意多边形: 形状 3178">
              <a:extLst>
                <a:ext uri="{FF2B5EF4-FFF2-40B4-BE49-F238E27FC236}">
                  <a16:creationId xmlns:a16="http://schemas.microsoft.com/office/drawing/2014/main" id="{2DAEE327-AF05-8A40-F3A3-42128E86E088}"/>
                </a:ext>
              </a:extLst>
            </p:cNvPr>
            <p:cNvSpPr/>
            <p:nvPr/>
          </p:nvSpPr>
          <p:spPr>
            <a:xfrm>
              <a:off x="5036733" y="5197836"/>
              <a:ext cx="19749" cy="17267"/>
            </a:xfrm>
            <a:custGeom>
              <a:avLst/>
              <a:gdLst>
                <a:gd name="connsiteX0" fmla="*/ 8460 w 19749"/>
                <a:gd name="connsiteY0" fmla="*/ 17210 h 17267"/>
                <a:gd name="connsiteX1" fmla="*/ 5300 w 19749"/>
                <a:gd name="connsiteY1" fmla="*/ 17267 h 17267"/>
                <a:gd name="connsiteX2" fmla="*/ 8632 w 19749"/>
                <a:gd name="connsiteY2" fmla="*/ 905 h 17267"/>
                <a:gd name="connsiteX3" fmla="*/ 11804 w 19749"/>
                <a:gd name="connsiteY3" fmla="*/ 894 h 17267"/>
                <a:gd name="connsiteX4" fmla="*/ 18422 w 19749"/>
                <a:gd name="connsiteY4" fmla="*/ 888 h 17267"/>
                <a:gd name="connsiteX5" fmla="*/ 19628 w 19749"/>
                <a:gd name="connsiteY5" fmla="*/ 3060 h 17267"/>
                <a:gd name="connsiteX6" fmla="*/ 18536 w 19749"/>
                <a:gd name="connsiteY6" fmla="*/ 4208 h 17267"/>
                <a:gd name="connsiteX7" fmla="*/ 18393 w 19749"/>
                <a:gd name="connsiteY7" fmla="*/ 7414 h 17267"/>
                <a:gd name="connsiteX8" fmla="*/ 8460 w 19749"/>
                <a:gd name="connsiteY8" fmla="*/ 17210 h 1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49" h="17267">
                  <a:moveTo>
                    <a:pt x="8460" y="17210"/>
                  </a:moveTo>
                  <a:cubicBezTo>
                    <a:pt x="7409" y="17233"/>
                    <a:pt x="6352" y="17250"/>
                    <a:pt x="5300" y="17267"/>
                  </a:cubicBezTo>
                  <a:cubicBezTo>
                    <a:pt x="1083" y="10729"/>
                    <a:pt x="-5581" y="3694"/>
                    <a:pt x="8632" y="905"/>
                  </a:cubicBezTo>
                  <a:cubicBezTo>
                    <a:pt x="9689" y="899"/>
                    <a:pt x="10747" y="899"/>
                    <a:pt x="11804" y="894"/>
                  </a:cubicBezTo>
                  <a:cubicBezTo>
                    <a:pt x="14010" y="1271"/>
                    <a:pt x="16210" y="-1290"/>
                    <a:pt x="18422" y="888"/>
                  </a:cubicBezTo>
                  <a:cubicBezTo>
                    <a:pt x="19576" y="1585"/>
                    <a:pt x="19976" y="2311"/>
                    <a:pt x="19628" y="3060"/>
                  </a:cubicBezTo>
                  <a:cubicBezTo>
                    <a:pt x="19273" y="3825"/>
                    <a:pt x="18913" y="4208"/>
                    <a:pt x="18536" y="4208"/>
                  </a:cubicBezTo>
                  <a:cubicBezTo>
                    <a:pt x="18490" y="5277"/>
                    <a:pt x="18445" y="6346"/>
                    <a:pt x="18393" y="7414"/>
                  </a:cubicBezTo>
                  <a:cubicBezTo>
                    <a:pt x="16341" y="11952"/>
                    <a:pt x="12484" y="14667"/>
                    <a:pt x="8460" y="17210"/>
                  </a:cubicBezTo>
                  <a:close/>
                </a:path>
              </a:pathLst>
            </a:custGeom>
            <a:grpFill/>
            <a:ln w="5715" cap="flat">
              <a:noFill/>
              <a:prstDash val="solid"/>
              <a:miter/>
            </a:ln>
          </p:spPr>
          <p:txBody>
            <a:bodyPr rtlCol="0" anchor="ctr"/>
            <a:lstStyle/>
            <a:p>
              <a:endParaRPr lang="zh-CN" altLang="en-US"/>
            </a:p>
          </p:txBody>
        </p:sp>
        <p:sp>
          <p:nvSpPr>
            <p:cNvPr id="3180" name="任意多边形: 形状 3179">
              <a:extLst>
                <a:ext uri="{FF2B5EF4-FFF2-40B4-BE49-F238E27FC236}">
                  <a16:creationId xmlns:a16="http://schemas.microsoft.com/office/drawing/2014/main" id="{2FCA0971-D6EC-FB97-244C-4730A8876B40}"/>
                </a:ext>
              </a:extLst>
            </p:cNvPr>
            <p:cNvSpPr/>
            <p:nvPr/>
          </p:nvSpPr>
          <p:spPr>
            <a:xfrm>
              <a:off x="5033672" y="5194348"/>
              <a:ext cx="11688" cy="24109"/>
            </a:xfrm>
            <a:custGeom>
              <a:avLst/>
              <a:gdLst>
                <a:gd name="connsiteX0" fmla="*/ 11688 w 11688"/>
                <a:gd name="connsiteY0" fmla="*/ 4392 h 24109"/>
                <a:gd name="connsiteX1" fmla="*/ 8356 w 11688"/>
                <a:gd name="connsiteY1" fmla="*/ 20754 h 24109"/>
                <a:gd name="connsiteX2" fmla="*/ 1784 w 11688"/>
                <a:gd name="connsiteY2" fmla="*/ 24109 h 24109"/>
                <a:gd name="connsiteX3" fmla="*/ 7350 w 11688"/>
                <a:gd name="connsiteY3" fmla="*/ 826 h 24109"/>
                <a:gd name="connsiteX4" fmla="*/ 11688 w 11688"/>
                <a:gd name="connsiteY4" fmla="*/ 4392 h 24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8" h="24109">
                  <a:moveTo>
                    <a:pt x="11688" y="4392"/>
                  </a:moveTo>
                  <a:cubicBezTo>
                    <a:pt x="1881" y="8073"/>
                    <a:pt x="8082" y="15017"/>
                    <a:pt x="8356" y="20754"/>
                  </a:cubicBezTo>
                  <a:cubicBezTo>
                    <a:pt x="6950" y="23412"/>
                    <a:pt x="4504" y="24023"/>
                    <a:pt x="1784" y="24109"/>
                  </a:cubicBezTo>
                  <a:cubicBezTo>
                    <a:pt x="-799" y="15279"/>
                    <a:pt x="-1771" y="6690"/>
                    <a:pt x="7350" y="826"/>
                  </a:cubicBezTo>
                  <a:cubicBezTo>
                    <a:pt x="11162" y="-1620"/>
                    <a:pt x="11282" y="1906"/>
                    <a:pt x="11688" y="4392"/>
                  </a:cubicBezTo>
                  <a:close/>
                </a:path>
              </a:pathLst>
            </a:custGeom>
            <a:grpFill/>
            <a:ln w="5715" cap="flat">
              <a:noFill/>
              <a:prstDash val="solid"/>
              <a:miter/>
            </a:ln>
          </p:spPr>
          <p:txBody>
            <a:bodyPr rtlCol="0" anchor="ctr"/>
            <a:lstStyle/>
            <a:p>
              <a:endParaRPr lang="zh-CN" altLang="en-US"/>
            </a:p>
          </p:txBody>
        </p:sp>
        <p:sp>
          <p:nvSpPr>
            <p:cNvPr id="3181" name="任意多边形: 形状 3180">
              <a:extLst>
                <a:ext uri="{FF2B5EF4-FFF2-40B4-BE49-F238E27FC236}">
                  <a16:creationId xmlns:a16="http://schemas.microsoft.com/office/drawing/2014/main" id="{05494660-9F8D-8B38-19C5-0B4A3902B5CA}"/>
                </a:ext>
              </a:extLst>
            </p:cNvPr>
            <p:cNvSpPr/>
            <p:nvPr/>
          </p:nvSpPr>
          <p:spPr>
            <a:xfrm>
              <a:off x="5024197" y="5225018"/>
              <a:ext cx="12149" cy="9144"/>
            </a:xfrm>
            <a:custGeom>
              <a:avLst/>
              <a:gdLst>
                <a:gd name="connsiteX0" fmla="*/ 7950 w 12149"/>
                <a:gd name="connsiteY0" fmla="*/ 0 h 9144"/>
                <a:gd name="connsiteX1" fmla="*/ 11241 w 12149"/>
                <a:gd name="connsiteY1" fmla="*/ 6578 h 9144"/>
                <a:gd name="connsiteX2" fmla="*/ 0 w 12149"/>
                <a:gd name="connsiteY2" fmla="*/ 9144 h 9144"/>
                <a:gd name="connsiteX3" fmla="*/ 7950 w 12149"/>
                <a:gd name="connsiteY3" fmla="*/ 0 h 9144"/>
              </a:gdLst>
              <a:ahLst/>
              <a:cxnLst>
                <a:cxn ang="0">
                  <a:pos x="connsiteX0" y="connsiteY0"/>
                </a:cxn>
                <a:cxn ang="0">
                  <a:pos x="connsiteX1" y="connsiteY1"/>
                </a:cxn>
                <a:cxn ang="0">
                  <a:pos x="connsiteX2" y="connsiteY2"/>
                </a:cxn>
                <a:cxn ang="0">
                  <a:pos x="connsiteX3" y="connsiteY3"/>
                </a:cxn>
              </a:cxnLst>
              <a:rect l="l" t="t" r="r" b="b"/>
              <a:pathLst>
                <a:path w="12149" h="9144">
                  <a:moveTo>
                    <a:pt x="7950" y="0"/>
                  </a:moveTo>
                  <a:cubicBezTo>
                    <a:pt x="7475" y="2977"/>
                    <a:pt x="14613" y="2149"/>
                    <a:pt x="11241" y="6578"/>
                  </a:cubicBezTo>
                  <a:cubicBezTo>
                    <a:pt x="7835" y="7355"/>
                    <a:pt x="4435" y="8133"/>
                    <a:pt x="0" y="9144"/>
                  </a:cubicBezTo>
                  <a:cubicBezTo>
                    <a:pt x="1171" y="3926"/>
                    <a:pt x="4486" y="1903"/>
                    <a:pt x="7950" y="0"/>
                  </a:cubicBezTo>
                  <a:close/>
                </a:path>
              </a:pathLst>
            </a:custGeom>
            <a:grpFill/>
            <a:ln w="5715" cap="flat">
              <a:noFill/>
              <a:prstDash val="solid"/>
              <a:miter/>
            </a:ln>
          </p:spPr>
          <p:txBody>
            <a:bodyPr rtlCol="0" anchor="ctr"/>
            <a:lstStyle/>
            <a:p>
              <a:endParaRPr lang="zh-CN" altLang="en-US"/>
            </a:p>
          </p:txBody>
        </p:sp>
        <p:sp>
          <p:nvSpPr>
            <p:cNvPr id="3182" name="任意多边形: 形状 3181">
              <a:extLst>
                <a:ext uri="{FF2B5EF4-FFF2-40B4-BE49-F238E27FC236}">
                  <a16:creationId xmlns:a16="http://schemas.microsoft.com/office/drawing/2014/main" id="{0501B0D2-1D4F-5D6A-4EB4-4608FEFDA22F}"/>
                </a:ext>
              </a:extLst>
            </p:cNvPr>
            <p:cNvSpPr/>
            <p:nvPr/>
          </p:nvSpPr>
          <p:spPr>
            <a:xfrm>
              <a:off x="5048537" y="5195369"/>
              <a:ext cx="6612" cy="5038"/>
            </a:xfrm>
            <a:custGeom>
              <a:avLst/>
              <a:gdLst>
                <a:gd name="connsiteX0" fmla="*/ 6612 w 6612"/>
                <a:gd name="connsiteY0" fmla="*/ 3355 h 5038"/>
                <a:gd name="connsiteX1" fmla="*/ 0 w 6612"/>
                <a:gd name="connsiteY1" fmla="*/ 3360 h 5038"/>
                <a:gd name="connsiteX2" fmla="*/ 6584 w 6612"/>
                <a:gd name="connsiteY2" fmla="*/ 0 h 5038"/>
                <a:gd name="connsiteX3" fmla="*/ 6612 w 6612"/>
                <a:gd name="connsiteY3" fmla="*/ 3355 h 5038"/>
              </a:gdLst>
              <a:ahLst/>
              <a:cxnLst>
                <a:cxn ang="0">
                  <a:pos x="connsiteX0" y="connsiteY0"/>
                </a:cxn>
                <a:cxn ang="0">
                  <a:pos x="connsiteX1" y="connsiteY1"/>
                </a:cxn>
                <a:cxn ang="0">
                  <a:pos x="connsiteX2" y="connsiteY2"/>
                </a:cxn>
                <a:cxn ang="0">
                  <a:pos x="connsiteX3" y="connsiteY3"/>
                </a:cxn>
              </a:cxnLst>
              <a:rect l="l" t="t" r="r" b="b"/>
              <a:pathLst>
                <a:path w="6612" h="5038">
                  <a:moveTo>
                    <a:pt x="6612" y="3355"/>
                  </a:moveTo>
                  <a:cubicBezTo>
                    <a:pt x="4406" y="3658"/>
                    <a:pt x="2206" y="6984"/>
                    <a:pt x="0" y="3360"/>
                  </a:cubicBezTo>
                  <a:cubicBezTo>
                    <a:pt x="1429" y="737"/>
                    <a:pt x="3869" y="108"/>
                    <a:pt x="6584" y="0"/>
                  </a:cubicBezTo>
                  <a:cubicBezTo>
                    <a:pt x="6595" y="1114"/>
                    <a:pt x="6601" y="2235"/>
                    <a:pt x="6612" y="3355"/>
                  </a:cubicBezTo>
                  <a:close/>
                </a:path>
              </a:pathLst>
            </a:custGeom>
            <a:grpFill/>
            <a:ln w="5715" cap="flat">
              <a:noFill/>
              <a:prstDash val="solid"/>
              <a:miter/>
            </a:ln>
          </p:spPr>
          <p:txBody>
            <a:bodyPr rtlCol="0" anchor="ctr"/>
            <a:lstStyle/>
            <a:p>
              <a:endParaRPr lang="zh-CN" altLang="en-US"/>
            </a:p>
          </p:txBody>
        </p:sp>
        <p:sp>
          <p:nvSpPr>
            <p:cNvPr id="3183" name="任意多边形: 形状 3182">
              <a:extLst>
                <a:ext uri="{FF2B5EF4-FFF2-40B4-BE49-F238E27FC236}">
                  <a16:creationId xmlns:a16="http://schemas.microsoft.com/office/drawing/2014/main" id="{E39E23B4-44EC-E8C7-BCFA-D8AB70256F63}"/>
                </a:ext>
              </a:extLst>
            </p:cNvPr>
            <p:cNvSpPr/>
            <p:nvPr/>
          </p:nvSpPr>
          <p:spPr>
            <a:xfrm>
              <a:off x="5043913" y="5185539"/>
              <a:ext cx="1401" cy="1292"/>
            </a:xfrm>
            <a:custGeom>
              <a:avLst/>
              <a:gdLst>
                <a:gd name="connsiteX0" fmla="*/ 1384 w 1401"/>
                <a:gd name="connsiteY0" fmla="*/ 0 h 1292"/>
                <a:gd name="connsiteX1" fmla="*/ 652 w 1401"/>
                <a:gd name="connsiteY1" fmla="*/ 1291 h 1292"/>
                <a:gd name="connsiteX2" fmla="*/ 1401 w 1401"/>
                <a:gd name="connsiteY2" fmla="*/ 11 h 1292"/>
                <a:gd name="connsiteX3" fmla="*/ 1384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84" y="0"/>
                  </a:moveTo>
                  <a:cubicBezTo>
                    <a:pt x="1132" y="451"/>
                    <a:pt x="790" y="1326"/>
                    <a:pt x="652" y="1291"/>
                  </a:cubicBezTo>
                  <a:cubicBezTo>
                    <a:pt x="-428" y="1051"/>
                    <a:pt x="-159" y="549"/>
                    <a:pt x="1401" y="11"/>
                  </a:cubicBezTo>
                  <a:lnTo>
                    <a:pt x="1384" y="0"/>
                  </a:lnTo>
                  <a:close/>
                </a:path>
              </a:pathLst>
            </a:custGeom>
            <a:grpFill/>
            <a:ln w="5715" cap="flat">
              <a:noFill/>
              <a:prstDash val="solid"/>
              <a:miter/>
            </a:ln>
          </p:spPr>
          <p:txBody>
            <a:bodyPr rtlCol="0" anchor="ctr"/>
            <a:lstStyle/>
            <a:p>
              <a:endParaRPr lang="zh-CN" altLang="en-US"/>
            </a:p>
          </p:txBody>
        </p:sp>
        <p:sp>
          <p:nvSpPr>
            <p:cNvPr id="3184" name="任意多边形: 形状 3183">
              <a:extLst>
                <a:ext uri="{FF2B5EF4-FFF2-40B4-BE49-F238E27FC236}">
                  <a16:creationId xmlns:a16="http://schemas.microsoft.com/office/drawing/2014/main" id="{9A8057AE-06EE-0611-2094-C82AFB5C7CE3}"/>
                </a:ext>
              </a:extLst>
            </p:cNvPr>
            <p:cNvSpPr/>
            <p:nvPr/>
          </p:nvSpPr>
          <p:spPr>
            <a:xfrm>
              <a:off x="4972956" y="5220046"/>
              <a:ext cx="3297" cy="1686"/>
            </a:xfrm>
            <a:custGeom>
              <a:avLst/>
              <a:gdLst>
                <a:gd name="connsiteX0" fmla="*/ 3298 w 3297"/>
                <a:gd name="connsiteY0" fmla="*/ 1652 h 1686"/>
                <a:gd name="connsiteX1" fmla="*/ 0 w 3297"/>
                <a:gd name="connsiteY1" fmla="*/ 1687 h 1686"/>
                <a:gd name="connsiteX2" fmla="*/ 3298 w 3297"/>
                <a:gd name="connsiteY2" fmla="*/ 1652 h 1686"/>
              </a:gdLst>
              <a:ahLst/>
              <a:cxnLst>
                <a:cxn ang="0">
                  <a:pos x="connsiteX0" y="connsiteY0"/>
                </a:cxn>
                <a:cxn ang="0">
                  <a:pos x="connsiteX1" y="connsiteY1"/>
                </a:cxn>
                <a:cxn ang="0">
                  <a:pos x="connsiteX2" y="connsiteY2"/>
                </a:cxn>
              </a:cxnLst>
              <a:rect l="l" t="t" r="r" b="b"/>
              <a:pathLst>
                <a:path w="3297" h="1686">
                  <a:moveTo>
                    <a:pt x="3298" y="1652"/>
                  </a:moveTo>
                  <a:cubicBezTo>
                    <a:pt x="2200" y="1664"/>
                    <a:pt x="1103" y="1675"/>
                    <a:pt x="0" y="1687"/>
                  </a:cubicBezTo>
                  <a:cubicBezTo>
                    <a:pt x="1080" y="-554"/>
                    <a:pt x="2183" y="-559"/>
                    <a:pt x="3298" y="1652"/>
                  </a:cubicBezTo>
                  <a:close/>
                </a:path>
              </a:pathLst>
            </a:custGeom>
            <a:grpFill/>
            <a:ln w="5715" cap="flat">
              <a:noFill/>
              <a:prstDash val="solid"/>
              <a:miter/>
            </a:ln>
          </p:spPr>
          <p:txBody>
            <a:bodyPr rtlCol="0" anchor="ctr"/>
            <a:lstStyle/>
            <a:p>
              <a:endParaRPr lang="zh-CN" altLang="en-US"/>
            </a:p>
          </p:txBody>
        </p:sp>
        <p:sp>
          <p:nvSpPr>
            <p:cNvPr id="3185" name="任意多边形: 形状 3184">
              <a:extLst>
                <a:ext uri="{FF2B5EF4-FFF2-40B4-BE49-F238E27FC236}">
                  <a16:creationId xmlns:a16="http://schemas.microsoft.com/office/drawing/2014/main" id="{16E76FF0-8A46-260C-7094-5AF2969C9D47}"/>
                </a:ext>
              </a:extLst>
            </p:cNvPr>
            <p:cNvSpPr/>
            <p:nvPr/>
          </p:nvSpPr>
          <p:spPr>
            <a:xfrm>
              <a:off x="5062994" y="5162536"/>
              <a:ext cx="21506" cy="17916"/>
            </a:xfrm>
            <a:custGeom>
              <a:avLst/>
              <a:gdLst>
                <a:gd name="connsiteX0" fmla="*/ 11849 w 21506"/>
                <a:gd name="connsiteY0" fmla="*/ 16471 h 17916"/>
                <a:gd name="connsiteX1" fmla="*/ 842 w 21506"/>
                <a:gd name="connsiteY1" fmla="*/ 16002 h 17916"/>
                <a:gd name="connsiteX2" fmla="*/ 11683 w 21506"/>
                <a:gd name="connsiteY2" fmla="*/ 3263 h 17916"/>
                <a:gd name="connsiteX3" fmla="*/ 15198 w 21506"/>
                <a:gd name="connsiteY3" fmla="*/ 0 h 17916"/>
                <a:gd name="connsiteX4" fmla="*/ 21485 w 21506"/>
                <a:gd name="connsiteY4" fmla="*/ 4463 h 17916"/>
                <a:gd name="connsiteX5" fmla="*/ 12804 w 21506"/>
                <a:gd name="connsiteY5" fmla="*/ 15156 h 17916"/>
                <a:gd name="connsiteX6" fmla="*/ 11849 w 21506"/>
                <a:gd name="connsiteY6" fmla="*/ 16471 h 1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6" h="17916">
                  <a:moveTo>
                    <a:pt x="11849" y="16471"/>
                  </a:moveTo>
                  <a:cubicBezTo>
                    <a:pt x="8283" y="10767"/>
                    <a:pt x="3260" y="22231"/>
                    <a:pt x="842" y="16002"/>
                  </a:cubicBezTo>
                  <a:cubicBezTo>
                    <a:pt x="-1764" y="9287"/>
                    <a:pt x="1631" y="6144"/>
                    <a:pt x="11683" y="3263"/>
                  </a:cubicBezTo>
                  <a:cubicBezTo>
                    <a:pt x="13055" y="2869"/>
                    <a:pt x="14032" y="1120"/>
                    <a:pt x="15198" y="0"/>
                  </a:cubicBezTo>
                  <a:cubicBezTo>
                    <a:pt x="13524" y="6870"/>
                    <a:pt x="21228" y="726"/>
                    <a:pt x="21485" y="4463"/>
                  </a:cubicBezTo>
                  <a:cubicBezTo>
                    <a:pt x="21902" y="10579"/>
                    <a:pt x="16158" y="11956"/>
                    <a:pt x="12804" y="15156"/>
                  </a:cubicBezTo>
                  <a:cubicBezTo>
                    <a:pt x="12421" y="15528"/>
                    <a:pt x="12164" y="16031"/>
                    <a:pt x="11849" y="16471"/>
                  </a:cubicBezTo>
                  <a:close/>
                </a:path>
              </a:pathLst>
            </a:custGeom>
            <a:grpFill/>
            <a:ln w="5715" cap="flat">
              <a:noFill/>
              <a:prstDash val="solid"/>
              <a:miter/>
            </a:ln>
          </p:spPr>
          <p:txBody>
            <a:bodyPr rtlCol="0" anchor="ctr"/>
            <a:lstStyle/>
            <a:p>
              <a:endParaRPr lang="zh-CN" altLang="en-US"/>
            </a:p>
          </p:txBody>
        </p:sp>
        <p:sp>
          <p:nvSpPr>
            <p:cNvPr id="3186" name="任意多边形: 形状 3185">
              <a:extLst>
                <a:ext uri="{FF2B5EF4-FFF2-40B4-BE49-F238E27FC236}">
                  <a16:creationId xmlns:a16="http://schemas.microsoft.com/office/drawing/2014/main" id="{FDCE107E-C2D7-F19C-7D3A-7EEC159F1092}"/>
                </a:ext>
              </a:extLst>
            </p:cNvPr>
            <p:cNvSpPr/>
            <p:nvPr/>
          </p:nvSpPr>
          <p:spPr>
            <a:xfrm>
              <a:off x="5045194" y="5205250"/>
              <a:ext cx="10807" cy="9795"/>
            </a:xfrm>
            <a:custGeom>
              <a:avLst/>
              <a:gdLst>
                <a:gd name="connsiteX0" fmla="*/ 0 w 10807"/>
                <a:gd name="connsiteY0" fmla="*/ 9795 h 9795"/>
                <a:gd name="connsiteX1" fmla="*/ 9933 w 10807"/>
                <a:gd name="connsiteY1" fmla="*/ 0 h 9795"/>
                <a:gd name="connsiteX2" fmla="*/ 0 w 10807"/>
                <a:gd name="connsiteY2" fmla="*/ 9795 h 9795"/>
              </a:gdLst>
              <a:ahLst/>
              <a:cxnLst>
                <a:cxn ang="0">
                  <a:pos x="connsiteX0" y="connsiteY0"/>
                </a:cxn>
                <a:cxn ang="0">
                  <a:pos x="connsiteX1" y="connsiteY1"/>
                </a:cxn>
                <a:cxn ang="0">
                  <a:pos x="connsiteX2" y="connsiteY2"/>
                </a:cxn>
              </a:cxnLst>
              <a:rect l="l" t="t" r="r" b="b"/>
              <a:pathLst>
                <a:path w="10807" h="9795">
                  <a:moveTo>
                    <a:pt x="0" y="9795"/>
                  </a:moveTo>
                  <a:cubicBezTo>
                    <a:pt x="2320" y="5521"/>
                    <a:pt x="5549" y="2177"/>
                    <a:pt x="9933" y="0"/>
                  </a:cubicBezTo>
                  <a:cubicBezTo>
                    <a:pt x="13607" y="10350"/>
                    <a:pt x="4818" y="8058"/>
                    <a:pt x="0" y="9795"/>
                  </a:cubicBezTo>
                  <a:close/>
                </a:path>
              </a:pathLst>
            </a:custGeom>
            <a:grpFill/>
            <a:ln w="5715" cap="flat">
              <a:noFill/>
              <a:prstDash val="solid"/>
              <a:miter/>
            </a:ln>
          </p:spPr>
          <p:txBody>
            <a:bodyPr rtlCol="0" anchor="ctr"/>
            <a:lstStyle/>
            <a:p>
              <a:endParaRPr lang="zh-CN" altLang="en-US"/>
            </a:p>
          </p:txBody>
        </p:sp>
        <p:sp>
          <p:nvSpPr>
            <p:cNvPr id="3187" name="任意多边形: 形状 3186">
              <a:extLst>
                <a:ext uri="{FF2B5EF4-FFF2-40B4-BE49-F238E27FC236}">
                  <a16:creationId xmlns:a16="http://schemas.microsoft.com/office/drawing/2014/main" id="{A566F0C4-A34E-F2B7-3495-F20B9C255D57}"/>
                </a:ext>
              </a:extLst>
            </p:cNvPr>
            <p:cNvSpPr/>
            <p:nvPr/>
          </p:nvSpPr>
          <p:spPr>
            <a:xfrm>
              <a:off x="5055155" y="5198724"/>
              <a:ext cx="4280" cy="3320"/>
            </a:xfrm>
            <a:custGeom>
              <a:avLst/>
              <a:gdLst>
                <a:gd name="connsiteX0" fmla="*/ 114 w 4280"/>
                <a:gd name="connsiteY0" fmla="*/ 3320 h 3320"/>
                <a:gd name="connsiteX1" fmla="*/ 0 w 4280"/>
                <a:gd name="connsiteY1" fmla="*/ 0 h 3320"/>
                <a:gd name="connsiteX2" fmla="*/ 4280 w 4280"/>
                <a:gd name="connsiteY2" fmla="*/ 1566 h 3320"/>
                <a:gd name="connsiteX3" fmla="*/ 114 w 4280"/>
                <a:gd name="connsiteY3" fmla="*/ 3320 h 3320"/>
              </a:gdLst>
              <a:ahLst/>
              <a:cxnLst>
                <a:cxn ang="0">
                  <a:pos x="connsiteX0" y="connsiteY0"/>
                </a:cxn>
                <a:cxn ang="0">
                  <a:pos x="connsiteX1" y="connsiteY1"/>
                </a:cxn>
                <a:cxn ang="0">
                  <a:pos x="connsiteX2" y="connsiteY2"/>
                </a:cxn>
                <a:cxn ang="0">
                  <a:pos x="connsiteX3" y="connsiteY3"/>
                </a:cxn>
              </a:cxnLst>
              <a:rect l="l" t="t" r="r" b="b"/>
              <a:pathLst>
                <a:path w="4280" h="3320">
                  <a:moveTo>
                    <a:pt x="114" y="3320"/>
                  </a:moveTo>
                  <a:cubicBezTo>
                    <a:pt x="74" y="2211"/>
                    <a:pt x="34" y="1109"/>
                    <a:pt x="0" y="0"/>
                  </a:cubicBezTo>
                  <a:cubicBezTo>
                    <a:pt x="1429" y="520"/>
                    <a:pt x="2858" y="1046"/>
                    <a:pt x="4280" y="1566"/>
                  </a:cubicBezTo>
                  <a:cubicBezTo>
                    <a:pt x="3389" y="3332"/>
                    <a:pt x="1674" y="3137"/>
                    <a:pt x="114" y="3320"/>
                  </a:cubicBezTo>
                  <a:close/>
                </a:path>
              </a:pathLst>
            </a:custGeom>
            <a:grpFill/>
            <a:ln w="5715" cap="flat">
              <a:noFill/>
              <a:prstDash val="solid"/>
              <a:miter/>
            </a:ln>
          </p:spPr>
          <p:txBody>
            <a:bodyPr rtlCol="0" anchor="ctr"/>
            <a:lstStyle/>
            <a:p>
              <a:endParaRPr lang="zh-CN" altLang="en-US"/>
            </a:p>
          </p:txBody>
        </p:sp>
        <p:sp>
          <p:nvSpPr>
            <p:cNvPr id="3188" name="任意多边形: 形状 3187">
              <a:extLst>
                <a:ext uri="{FF2B5EF4-FFF2-40B4-BE49-F238E27FC236}">
                  <a16:creationId xmlns:a16="http://schemas.microsoft.com/office/drawing/2014/main" id="{537F391E-90B1-0D81-6322-63ED96274616}"/>
                </a:ext>
              </a:extLst>
            </p:cNvPr>
            <p:cNvSpPr/>
            <p:nvPr userDrawn="1"/>
          </p:nvSpPr>
          <p:spPr>
            <a:xfrm>
              <a:off x="5620770" y="5573702"/>
              <a:ext cx="2970" cy="7155"/>
            </a:xfrm>
            <a:custGeom>
              <a:avLst/>
              <a:gdLst>
                <a:gd name="connsiteX0" fmla="*/ 2971 w 2970"/>
                <a:gd name="connsiteY0" fmla="*/ 4909 h 7155"/>
                <a:gd name="connsiteX1" fmla="*/ 1353 w 2970"/>
                <a:gd name="connsiteY1" fmla="*/ 7155 h 7155"/>
                <a:gd name="connsiteX2" fmla="*/ 108 w 2970"/>
                <a:gd name="connsiteY2" fmla="*/ 3035 h 7155"/>
                <a:gd name="connsiteX3" fmla="*/ 39 w 2970"/>
                <a:gd name="connsiteY3" fmla="*/ 0 h 7155"/>
                <a:gd name="connsiteX4" fmla="*/ 2971 w 2970"/>
                <a:gd name="connsiteY4" fmla="*/ 4909 h 7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0" h="7155">
                  <a:moveTo>
                    <a:pt x="2971" y="4909"/>
                  </a:moveTo>
                  <a:cubicBezTo>
                    <a:pt x="2433" y="5658"/>
                    <a:pt x="1896" y="6406"/>
                    <a:pt x="1353" y="7155"/>
                  </a:cubicBezTo>
                  <a:cubicBezTo>
                    <a:pt x="925" y="5784"/>
                    <a:pt x="393" y="4435"/>
                    <a:pt x="108" y="3035"/>
                  </a:cubicBezTo>
                  <a:cubicBezTo>
                    <a:pt x="-93" y="2057"/>
                    <a:pt x="50" y="1017"/>
                    <a:pt x="39" y="0"/>
                  </a:cubicBezTo>
                  <a:cubicBezTo>
                    <a:pt x="1873" y="1114"/>
                    <a:pt x="2965" y="2686"/>
                    <a:pt x="2971" y="4909"/>
                  </a:cubicBezTo>
                  <a:close/>
                </a:path>
              </a:pathLst>
            </a:custGeom>
            <a:grpFill/>
            <a:ln w="5715" cap="flat">
              <a:noFill/>
              <a:prstDash val="solid"/>
              <a:miter/>
            </a:ln>
          </p:spPr>
          <p:txBody>
            <a:bodyPr rtlCol="0" anchor="ctr"/>
            <a:lstStyle/>
            <a:p>
              <a:endParaRPr lang="zh-CN" altLang="en-US"/>
            </a:p>
          </p:txBody>
        </p:sp>
        <p:sp>
          <p:nvSpPr>
            <p:cNvPr id="3189" name="任意多边形: 形状 3188">
              <a:extLst>
                <a:ext uri="{FF2B5EF4-FFF2-40B4-BE49-F238E27FC236}">
                  <a16:creationId xmlns:a16="http://schemas.microsoft.com/office/drawing/2014/main" id="{8DAC8F9C-24BE-7A23-916A-679DBDF9B1E0}"/>
                </a:ext>
              </a:extLst>
            </p:cNvPr>
            <p:cNvSpPr/>
            <p:nvPr/>
          </p:nvSpPr>
          <p:spPr>
            <a:xfrm>
              <a:off x="5406138" y="5067130"/>
              <a:ext cx="30350" cy="75084"/>
            </a:xfrm>
            <a:custGeom>
              <a:avLst/>
              <a:gdLst>
                <a:gd name="connsiteX0" fmla="*/ 7490 w 30350"/>
                <a:gd name="connsiteY0" fmla="*/ 19739 h 75084"/>
                <a:gd name="connsiteX1" fmla="*/ 23932 w 30350"/>
                <a:gd name="connsiteY1" fmla="*/ 0 h 75084"/>
                <a:gd name="connsiteX2" fmla="*/ 21646 w 30350"/>
                <a:gd name="connsiteY2" fmla="*/ 22780 h 75084"/>
                <a:gd name="connsiteX3" fmla="*/ 20629 w 30350"/>
                <a:gd name="connsiteY3" fmla="*/ 36165 h 75084"/>
                <a:gd name="connsiteX4" fmla="*/ 20646 w 30350"/>
                <a:gd name="connsiteY4" fmla="*/ 36187 h 75084"/>
                <a:gd name="connsiteX5" fmla="*/ 28916 w 30350"/>
                <a:gd name="connsiteY5" fmla="*/ 38227 h 75084"/>
                <a:gd name="connsiteX6" fmla="*/ 23927 w 30350"/>
                <a:gd name="connsiteY6" fmla="*/ 59207 h 75084"/>
                <a:gd name="connsiteX7" fmla="*/ 13062 w 30350"/>
                <a:gd name="connsiteY7" fmla="*/ 52818 h 75084"/>
                <a:gd name="connsiteX8" fmla="*/ 10828 w 30350"/>
                <a:gd name="connsiteY8" fmla="*/ 71506 h 75084"/>
                <a:gd name="connsiteX9" fmla="*/ 901 w 30350"/>
                <a:gd name="connsiteY9" fmla="*/ 69077 h 75084"/>
                <a:gd name="connsiteX10" fmla="*/ 1838 w 30350"/>
                <a:gd name="connsiteY10" fmla="*/ 58676 h 75084"/>
                <a:gd name="connsiteX11" fmla="*/ 6564 w 30350"/>
                <a:gd name="connsiteY11" fmla="*/ 24294 h 75084"/>
                <a:gd name="connsiteX12" fmla="*/ 7490 w 30350"/>
                <a:gd name="connsiteY12" fmla="*/ 19739 h 7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350" h="75084">
                  <a:moveTo>
                    <a:pt x="7490" y="19739"/>
                  </a:moveTo>
                  <a:cubicBezTo>
                    <a:pt x="16886" y="16425"/>
                    <a:pt x="23378" y="10687"/>
                    <a:pt x="23932" y="0"/>
                  </a:cubicBezTo>
                  <a:cubicBezTo>
                    <a:pt x="32876" y="10235"/>
                    <a:pt x="32796" y="16619"/>
                    <a:pt x="21646" y="22780"/>
                  </a:cubicBezTo>
                  <a:cubicBezTo>
                    <a:pt x="12896" y="27620"/>
                    <a:pt x="15565" y="31307"/>
                    <a:pt x="20629" y="36165"/>
                  </a:cubicBezTo>
                  <a:lnTo>
                    <a:pt x="20646" y="36187"/>
                  </a:lnTo>
                  <a:cubicBezTo>
                    <a:pt x="20949" y="45137"/>
                    <a:pt x="26378" y="37604"/>
                    <a:pt x="28916" y="38227"/>
                  </a:cubicBezTo>
                  <a:cubicBezTo>
                    <a:pt x="31767" y="46726"/>
                    <a:pt x="16251" y="50029"/>
                    <a:pt x="23927" y="59207"/>
                  </a:cubicBezTo>
                  <a:cubicBezTo>
                    <a:pt x="17389" y="63831"/>
                    <a:pt x="17846" y="56075"/>
                    <a:pt x="13062" y="52818"/>
                  </a:cubicBezTo>
                  <a:cubicBezTo>
                    <a:pt x="15594" y="60299"/>
                    <a:pt x="11919" y="65751"/>
                    <a:pt x="10828" y="71506"/>
                  </a:cubicBezTo>
                  <a:cubicBezTo>
                    <a:pt x="9142" y="80370"/>
                    <a:pt x="4536" y="70106"/>
                    <a:pt x="901" y="69077"/>
                  </a:cubicBezTo>
                  <a:cubicBezTo>
                    <a:pt x="1547" y="65671"/>
                    <a:pt x="-2054" y="62271"/>
                    <a:pt x="1838" y="58676"/>
                  </a:cubicBezTo>
                  <a:cubicBezTo>
                    <a:pt x="12685" y="48669"/>
                    <a:pt x="14234" y="37102"/>
                    <a:pt x="6564" y="24294"/>
                  </a:cubicBezTo>
                  <a:cubicBezTo>
                    <a:pt x="5976" y="23311"/>
                    <a:pt x="7142" y="21283"/>
                    <a:pt x="7490" y="19739"/>
                  </a:cubicBezTo>
                  <a:close/>
                </a:path>
              </a:pathLst>
            </a:custGeom>
            <a:grpFill/>
            <a:ln w="5715" cap="flat">
              <a:noFill/>
              <a:prstDash val="solid"/>
              <a:miter/>
            </a:ln>
          </p:spPr>
          <p:txBody>
            <a:bodyPr rtlCol="0" anchor="ctr"/>
            <a:lstStyle/>
            <a:p>
              <a:endParaRPr lang="zh-CN" altLang="en-US"/>
            </a:p>
          </p:txBody>
        </p:sp>
        <p:sp>
          <p:nvSpPr>
            <p:cNvPr id="3190" name="任意多边形: 形状 3189">
              <a:extLst>
                <a:ext uri="{FF2B5EF4-FFF2-40B4-BE49-F238E27FC236}">
                  <a16:creationId xmlns:a16="http://schemas.microsoft.com/office/drawing/2014/main" id="{EC3A294D-24C8-F768-806B-39E39D0CC051}"/>
                </a:ext>
              </a:extLst>
            </p:cNvPr>
            <p:cNvSpPr/>
            <p:nvPr/>
          </p:nvSpPr>
          <p:spPr>
            <a:xfrm>
              <a:off x="5443809" y="4999448"/>
              <a:ext cx="22314" cy="20395"/>
            </a:xfrm>
            <a:custGeom>
              <a:avLst/>
              <a:gdLst>
                <a:gd name="connsiteX0" fmla="*/ 15825 w 22314"/>
                <a:gd name="connsiteY0" fmla="*/ 5166 h 20395"/>
                <a:gd name="connsiteX1" fmla="*/ 15842 w 22314"/>
                <a:gd name="connsiteY1" fmla="*/ 18339 h 20395"/>
                <a:gd name="connsiteX2" fmla="*/ 977 w 22314"/>
                <a:gd name="connsiteY2" fmla="*/ 20396 h 20395"/>
                <a:gd name="connsiteX3" fmla="*/ 7024 w 22314"/>
                <a:gd name="connsiteY3" fmla="*/ 1125 h 20395"/>
                <a:gd name="connsiteX4" fmla="*/ 15825 w 22314"/>
                <a:gd name="connsiteY4" fmla="*/ 5166 h 20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14" h="20395">
                  <a:moveTo>
                    <a:pt x="15825" y="5166"/>
                  </a:moveTo>
                  <a:cubicBezTo>
                    <a:pt x="24472" y="9298"/>
                    <a:pt x="24478" y="11178"/>
                    <a:pt x="15842" y="18339"/>
                  </a:cubicBezTo>
                  <a:cubicBezTo>
                    <a:pt x="11196" y="18979"/>
                    <a:pt x="6550" y="19625"/>
                    <a:pt x="977" y="20396"/>
                  </a:cubicBezTo>
                  <a:cubicBezTo>
                    <a:pt x="-1503" y="12441"/>
                    <a:pt x="817" y="6028"/>
                    <a:pt x="7024" y="1125"/>
                  </a:cubicBezTo>
                  <a:cubicBezTo>
                    <a:pt x="11876" y="-2710"/>
                    <a:pt x="12573" y="4428"/>
                    <a:pt x="15825" y="5166"/>
                  </a:cubicBezTo>
                  <a:close/>
                </a:path>
              </a:pathLst>
            </a:custGeom>
            <a:grpFill/>
            <a:ln w="5715" cap="flat">
              <a:noFill/>
              <a:prstDash val="solid"/>
              <a:miter/>
            </a:ln>
          </p:spPr>
          <p:txBody>
            <a:bodyPr rtlCol="0" anchor="ctr"/>
            <a:lstStyle/>
            <a:p>
              <a:endParaRPr lang="zh-CN" altLang="en-US"/>
            </a:p>
          </p:txBody>
        </p:sp>
        <p:sp>
          <p:nvSpPr>
            <p:cNvPr id="3191" name="任意多边形: 形状 3190">
              <a:extLst>
                <a:ext uri="{FF2B5EF4-FFF2-40B4-BE49-F238E27FC236}">
                  <a16:creationId xmlns:a16="http://schemas.microsoft.com/office/drawing/2014/main" id="{9910458B-72CD-7682-FD7A-9B6D38A23A74}"/>
                </a:ext>
              </a:extLst>
            </p:cNvPr>
            <p:cNvSpPr/>
            <p:nvPr/>
          </p:nvSpPr>
          <p:spPr>
            <a:xfrm>
              <a:off x="5467755" y="4942610"/>
              <a:ext cx="22619" cy="35703"/>
            </a:xfrm>
            <a:custGeom>
              <a:avLst/>
              <a:gdLst>
                <a:gd name="connsiteX0" fmla="*/ 8350 w 22619"/>
                <a:gd name="connsiteY0" fmla="*/ 9391 h 35703"/>
                <a:gd name="connsiteX1" fmla="*/ 11213 w 22619"/>
                <a:gd name="connsiteY1" fmla="*/ 5808 h 35703"/>
                <a:gd name="connsiteX2" fmla="*/ 17248 w 22619"/>
                <a:gd name="connsiteY2" fmla="*/ 219 h 35703"/>
                <a:gd name="connsiteX3" fmla="*/ 21506 w 22619"/>
                <a:gd name="connsiteY3" fmla="*/ 9397 h 35703"/>
                <a:gd name="connsiteX4" fmla="*/ 18208 w 22619"/>
                <a:gd name="connsiteY4" fmla="*/ 19250 h 35703"/>
                <a:gd name="connsiteX5" fmla="*/ 11641 w 22619"/>
                <a:gd name="connsiteY5" fmla="*/ 22547 h 35703"/>
                <a:gd name="connsiteX6" fmla="*/ 12464 w 22619"/>
                <a:gd name="connsiteY6" fmla="*/ 24736 h 35703"/>
                <a:gd name="connsiteX7" fmla="*/ 11647 w 22619"/>
                <a:gd name="connsiteY7" fmla="*/ 25834 h 35703"/>
                <a:gd name="connsiteX8" fmla="*/ 11641 w 22619"/>
                <a:gd name="connsiteY8" fmla="*/ 35703 h 35703"/>
                <a:gd name="connsiteX9" fmla="*/ 0 w 22619"/>
                <a:gd name="connsiteY9" fmla="*/ 35703 h 35703"/>
                <a:gd name="connsiteX10" fmla="*/ 8350 w 22619"/>
                <a:gd name="connsiteY10" fmla="*/ 9391 h 35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19" h="35703">
                  <a:moveTo>
                    <a:pt x="8350" y="9391"/>
                  </a:moveTo>
                  <a:cubicBezTo>
                    <a:pt x="9333" y="8208"/>
                    <a:pt x="10698" y="7168"/>
                    <a:pt x="11213" y="5808"/>
                  </a:cubicBezTo>
                  <a:cubicBezTo>
                    <a:pt x="12350" y="2819"/>
                    <a:pt x="13264" y="-953"/>
                    <a:pt x="17248" y="219"/>
                  </a:cubicBezTo>
                  <a:cubicBezTo>
                    <a:pt x="21374" y="1436"/>
                    <a:pt x="24329" y="4379"/>
                    <a:pt x="21506" y="9397"/>
                  </a:cubicBezTo>
                  <a:cubicBezTo>
                    <a:pt x="18425" y="12015"/>
                    <a:pt x="21123" y="16575"/>
                    <a:pt x="18208" y="19250"/>
                  </a:cubicBezTo>
                  <a:cubicBezTo>
                    <a:pt x="15505" y="19324"/>
                    <a:pt x="13059" y="19907"/>
                    <a:pt x="11641" y="22547"/>
                  </a:cubicBezTo>
                  <a:cubicBezTo>
                    <a:pt x="12459" y="23279"/>
                    <a:pt x="12733" y="24005"/>
                    <a:pt x="12464" y="24736"/>
                  </a:cubicBezTo>
                  <a:cubicBezTo>
                    <a:pt x="12196" y="25468"/>
                    <a:pt x="11921" y="25834"/>
                    <a:pt x="11647" y="25834"/>
                  </a:cubicBezTo>
                  <a:cubicBezTo>
                    <a:pt x="11647" y="29125"/>
                    <a:pt x="11641" y="32412"/>
                    <a:pt x="11641" y="35703"/>
                  </a:cubicBezTo>
                  <a:cubicBezTo>
                    <a:pt x="8487" y="35703"/>
                    <a:pt x="5332" y="35703"/>
                    <a:pt x="0" y="35703"/>
                  </a:cubicBezTo>
                  <a:cubicBezTo>
                    <a:pt x="6098" y="26971"/>
                    <a:pt x="6732" y="18061"/>
                    <a:pt x="8350" y="9391"/>
                  </a:cubicBezTo>
                  <a:close/>
                </a:path>
              </a:pathLst>
            </a:custGeom>
            <a:grpFill/>
            <a:ln w="5715" cap="flat">
              <a:noFill/>
              <a:prstDash val="solid"/>
              <a:miter/>
            </a:ln>
          </p:spPr>
          <p:txBody>
            <a:bodyPr rtlCol="0" anchor="ctr"/>
            <a:lstStyle/>
            <a:p>
              <a:endParaRPr lang="zh-CN" altLang="en-US"/>
            </a:p>
          </p:txBody>
        </p:sp>
        <p:sp>
          <p:nvSpPr>
            <p:cNvPr id="3192" name="任意多边形: 形状 3191">
              <a:extLst>
                <a:ext uri="{FF2B5EF4-FFF2-40B4-BE49-F238E27FC236}">
                  <a16:creationId xmlns:a16="http://schemas.microsoft.com/office/drawing/2014/main" id="{07660ED4-2D1B-9B9E-DF64-F7A860D15A1D}"/>
                </a:ext>
              </a:extLst>
            </p:cNvPr>
            <p:cNvSpPr/>
            <p:nvPr/>
          </p:nvSpPr>
          <p:spPr>
            <a:xfrm>
              <a:off x="5433345" y="5021090"/>
              <a:ext cx="13988" cy="29104"/>
            </a:xfrm>
            <a:custGeom>
              <a:avLst/>
              <a:gdLst>
                <a:gd name="connsiteX0" fmla="*/ 0 w 13988"/>
                <a:gd name="connsiteY0" fmla="*/ 19722 h 29104"/>
                <a:gd name="connsiteX1" fmla="*/ 6584 w 13988"/>
                <a:gd name="connsiteY1" fmla="*/ 0 h 29104"/>
                <a:gd name="connsiteX2" fmla="*/ 12710 w 13988"/>
                <a:gd name="connsiteY2" fmla="*/ 28101 h 29104"/>
                <a:gd name="connsiteX3" fmla="*/ 0 w 13988"/>
                <a:gd name="connsiteY3" fmla="*/ 19722 h 29104"/>
              </a:gdLst>
              <a:ahLst/>
              <a:cxnLst>
                <a:cxn ang="0">
                  <a:pos x="connsiteX0" y="connsiteY0"/>
                </a:cxn>
                <a:cxn ang="0">
                  <a:pos x="connsiteX1" y="connsiteY1"/>
                </a:cxn>
                <a:cxn ang="0">
                  <a:pos x="connsiteX2" y="connsiteY2"/>
                </a:cxn>
                <a:cxn ang="0">
                  <a:pos x="connsiteX3" y="connsiteY3"/>
                </a:cxn>
              </a:cxnLst>
              <a:rect l="l" t="t" r="r" b="b"/>
              <a:pathLst>
                <a:path w="13988" h="29104">
                  <a:moveTo>
                    <a:pt x="0" y="19722"/>
                  </a:moveTo>
                  <a:cubicBezTo>
                    <a:pt x="5046" y="14105"/>
                    <a:pt x="703" y="5344"/>
                    <a:pt x="6584" y="0"/>
                  </a:cubicBezTo>
                  <a:cubicBezTo>
                    <a:pt x="8390" y="9298"/>
                    <a:pt x="17248" y="16648"/>
                    <a:pt x="12710" y="28101"/>
                  </a:cubicBezTo>
                  <a:cubicBezTo>
                    <a:pt x="5538" y="32027"/>
                    <a:pt x="4086" y="23420"/>
                    <a:pt x="0" y="19722"/>
                  </a:cubicBezTo>
                  <a:close/>
                </a:path>
              </a:pathLst>
            </a:custGeom>
            <a:grpFill/>
            <a:ln w="5715" cap="flat">
              <a:noFill/>
              <a:prstDash val="solid"/>
              <a:miter/>
            </a:ln>
          </p:spPr>
          <p:txBody>
            <a:bodyPr rtlCol="0" anchor="ctr"/>
            <a:lstStyle/>
            <a:p>
              <a:endParaRPr lang="zh-CN" altLang="en-US"/>
            </a:p>
          </p:txBody>
        </p:sp>
        <p:sp>
          <p:nvSpPr>
            <p:cNvPr id="3193" name="任意多边形: 形状 3192">
              <a:extLst>
                <a:ext uri="{FF2B5EF4-FFF2-40B4-BE49-F238E27FC236}">
                  <a16:creationId xmlns:a16="http://schemas.microsoft.com/office/drawing/2014/main" id="{BDC5B0BF-58FE-67C1-69EE-C92C3348B846}"/>
                </a:ext>
              </a:extLst>
            </p:cNvPr>
            <p:cNvSpPr/>
            <p:nvPr/>
          </p:nvSpPr>
          <p:spPr>
            <a:xfrm>
              <a:off x="5465452" y="4945867"/>
              <a:ext cx="10455" cy="7733"/>
            </a:xfrm>
            <a:custGeom>
              <a:avLst/>
              <a:gdLst>
                <a:gd name="connsiteX0" fmla="*/ 6356 w 10455"/>
                <a:gd name="connsiteY0" fmla="*/ 7734 h 7733"/>
                <a:gd name="connsiteX1" fmla="*/ 58 w 10455"/>
                <a:gd name="connsiteY1" fmla="*/ 4225 h 7733"/>
                <a:gd name="connsiteX2" fmla="*/ 5224 w 10455"/>
                <a:gd name="connsiteY2" fmla="*/ 13 h 7733"/>
                <a:gd name="connsiteX3" fmla="*/ 10408 w 10455"/>
                <a:gd name="connsiteY3" fmla="*/ 4591 h 7733"/>
                <a:gd name="connsiteX4" fmla="*/ 6356 w 10455"/>
                <a:gd name="connsiteY4" fmla="*/ 7734 h 7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5" h="7733">
                  <a:moveTo>
                    <a:pt x="6356" y="7734"/>
                  </a:moveTo>
                  <a:cubicBezTo>
                    <a:pt x="3561" y="7603"/>
                    <a:pt x="504" y="6917"/>
                    <a:pt x="58" y="4225"/>
                  </a:cubicBezTo>
                  <a:cubicBezTo>
                    <a:pt x="-457" y="1105"/>
                    <a:pt x="2561" y="179"/>
                    <a:pt x="5224" y="13"/>
                  </a:cubicBezTo>
                  <a:cubicBezTo>
                    <a:pt x="8339" y="-176"/>
                    <a:pt x="9990" y="1682"/>
                    <a:pt x="10408" y="4591"/>
                  </a:cubicBezTo>
                  <a:cubicBezTo>
                    <a:pt x="10899" y="8008"/>
                    <a:pt x="7487" y="6431"/>
                    <a:pt x="6356" y="7734"/>
                  </a:cubicBezTo>
                  <a:close/>
                </a:path>
              </a:pathLst>
            </a:custGeom>
            <a:grpFill/>
            <a:ln w="5715" cap="flat">
              <a:noFill/>
              <a:prstDash val="solid"/>
              <a:miter/>
            </a:ln>
          </p:spPr>
          <p:txBody>
            <a:bodyPr rtlCol="0" anchor="ctr"/>
            <a:lstStyle/>
            <a:p>
              <a:endParaRPr lang="zh-CN" altLang="en-US"/>
            </a:p>
          </p:txBody>
        </p:sp>
        <p:sp>
          <p:nvSpPr>
            <p:cNvPr id="3194" name="任意多边形: 形状 3193">
              <a:extLst>
                <a:ext uri="{FF2B5EF4-FFF2-40B4-BE49-F238E27FC236}">
                  <a16:creationId xmlns:a16="http://schemas.microsoft.com/office/drawing/2014/main" id="{321F897A-9A23-6A9F-85D7-1314EEDAA879}"/>
                </a:ext>
              </a:extLst>
            </p:cNvPr>
            <p:cNvSpPr/>
            <p:nvPr/>
          </p:nvSpPr>
          <p:spPr>
            <a:xfrm>
              <a:off x="5466155" y="5102044"/>
              <a:ext cx="8866" cy="14458"/>
            </a:xfrm>
            <a:custGeom>
              <a:avLst/>
              <a:gdLst>
                <a:gd name="connsiteX0" fmla="*/ 3366 w 8866"/>
                <a:gd name="connsiteY0" fmla="*/ 1279 h 14458"/>
                <a:gd name="connsiteX1" fmla="*/ 8447 w 8866"/>
                <a:gd name="connsiteY1" fmla="*/ 3817 h 14458"/>
                <a:gd name="connsiteX2" fmla="*/ 74 w 8866"/>
                <a:gd name="connsiteY2" fmla="*/ 14458 h 14458"/>
                <a:gd name="connsiteX3" fmla="*/ 0 w 8866"/>
                <a:gd name="connsiteY3" fmla="*/ 11121 h 14458"/>
                <a:gd name="connsiteX4" fmla="*/ 3378 w 8866"/>
                <a:gd name="connsiteY4" fmla="*/ 1268 h 14458"/>
                <a:gd name="connsiteX5" fmla="*/ 3366 w 8866"/>
                <a:gd name="connsiteY5" fmla="*/ 1279 h 14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66" h="14458">
                  <a:moveTo>
                    <a:pt x="3366" y="1279"/>
                  </a:moveTo>
                  <a:cubicBezTo>
                    <a:pt x="5698" y="971"/>
                    <a:pt x="10270" y="-2630"/>
                    <a:pt x="8447" y="3817"/>
                  </a:cubicBezTo>
                  <a:cubicBezTo>
                    <a:pt x="7224" y="8137"/>
                    <a:pt x="5046" y="12641"/>
                    <a:pt x="74" y="14458"/>
                  </a:cubicBezTo>
                  <a:cubicBezTo>
                    <a:pt x="51" y="13344"/>
                    <a:pt x="23" y="12235"/>
                    <a:pt x="0" y="11121"/>
                  </a:cubicBezTo>
                  <a:cubicBezTo>
                    <a:pt x="1452" y="7949"/>
                    <a:pt x="3549" y="4994"/>
                    <a:pt x="3378" y="1268"/>
                  </a:cubicBezTo>
                  <a:lnTo>
                    <a:pt x="3366" y="1279"/>
                  </a:lnTo>
                  <a:close/>
                </a:path>
              </a:pathLst>
            </a:custGeom>
            <a:grpFill/>
            <a:ln w="5715" cap="flat">
              <a:noFill/>
              <a:prstDash val="solid"/>
              <a:miter/>
            </a:ln>
          </p:spPr>
          <p:txBody>
            <a:bodyPr rtlCol="0" anchor="ctr"/>
            <a:lstStyle/>
            <a:p>
              <a:endParaRPr lang="zh-CN" altLang="en-US"/>
            </a:p>
          </p:txBody>
        </p:sp>
        <p:sp>
          <p:nvSpPr>
            <p:cNvPr id="3195" name="任意多边形: 形状 3194">
              <a:extLst>
                <a:ext uri="{FF2B5EF4-FFF2-40B4-BE49-F238E27FC236}">
                  <a16:creationId xmlns:a16="http://schemas.microsoft.com/office/drawing/2014/main" id="{5D673603-DB17-97E7-0699-33DB1B5ABD12}"/>
                </a:ext>
              </a:extLst>
            </p:cNvPr>
            <p:cNvSpPr/>
            <p:nvPr/>
          </p:nvSpPr>
          <p:spPr>
            <a:xfrm>
              <a:off x="5398984" y="5136207"/>
              <a:ext cx="8061" cy="9869"/>
            </a:xfrm>
            <a:custGeom>
              <a:avLst/>
              <a:gdLst>
                <a:gd name="connsiteX0" fmla="*/ 8056 w 8061"/>
                <a:gd name="connsiteY0" fmla="*/ 9870 h 9869"/>
                <a:gd name="connsiteX1" fmla="*/ 15 w 8061"/>
                <a:gd name="connsiteY1" fmla="*/ 6772 h 9869"/>
                <a:gd name="connsiteX2" fmla="*/ 8061 w 8061"/>
                <a:gd name="connsiteY2" fmla="*/ 0 h 9869"/>
                <a:gd name="connsiteX3" fmla="*/ 8056 w 8061"/>
                <a:gd name="connsiteY3" fmla="*/ 9870 h 9869"/>
              </a:gdLst>
              <a:ahLst/>
              <a:cxnLst>
                <a:cxn ang="0">
                  <a:pos x="connsiteX0" y="connsiteY0"/>
                </a:cxn>
                <a:cxn ang="0">
                  <a:pos x="connsiteX1" y="connsiteY1"/>
                </a:cxn>
                <a:cxn ang="0">
                  <a:pos x="connsiteX2" y="connsiteY2"/>
                </a:cxn>
                <a:cxn ang="0">
                  <a:pos x="connsiteX3" y="connsiteY3"/>
                </a:cxn>
              </a:cxnLst>
              <a:rect l="l" t="t" r="r" b="b"/>
              <a:pathLst>
                <a:path w="8061" h="9869">
                  <a:moveTo>
                    <a:pt x="8056" y="9870"/>
                  </a:moveTo>
                  <a:cubicBezTo>
                    <a:pt x="5107" y="9327"/>
                    <a:pt x="340" y="11156"/>
                    <a:pt x="15" y="6772"/>
                  </a:cubicBezTo>
                  <a:cubicBezTo>
                    <a:pt x="-317" y="2280"/>
                    <a:pt x="5067" y="1989"/>
                    <a:pt x="8061" y="0"/>
                  </a:cubicBezTo>
                  <a:cubicBezTo>
                    <a:pt x="8056" y="3286"/>
                    <a:pt x="8056" y="6578"/>
                    <a:pt x="8056" y="9870"/>
                  </a:cubicBezTo>
                  <a:close/>
                </a:path>
              </a:pathLst>
            </a:custGeom>
            <a:grpFill/>
            <a:ln w="5715" cap="flat">
              <a:noFill/>
              <a:prstDash val="solid"/>
              <a:miter/>
            </a:ln>
          </p:spPr>
          <p:txBody>
            <a:bodyPr rtlCol="0" anchor="ctr"/>
            <a:lstStyle/>
            <a:p>
              <a:endParaRPr lang="zh-CN" altLang="en-US"/>
            </a:p>
          </p:txBody>
        </p:sp>
        <p:sp>
          <p:nvSpPr>
            <p:cNvPr id="3196" name="任意多边形: 形状 3195">
              <a:extLst>
                <a:ext uri="{FF2B5EF4-FFF2-40B4-BE49-F238E27FC236}">
                  <a16:creationId xmlns:a16="http://schemas.microsoft.com/office/drawing/2014/main" id="{6EEBB6EE-0796-98B0-3B2A-39B55785F989}"/>
                </a:ext>
              </a:extLst>
            </p:cNvPr>
            <p:cNvSpPr/>
            <p:nvPr/>
          </p:nvSpPr>
          <p:spPr>
            <a:xfrm>
              <a:off x="5426767" y="5094982"/>
              <a:ext cx="5577" cy="8329"/>
            </a:xfrm>
            <a:custGeom>
              <a:avLst/>
              <a:gdLst>
                <a:gd name="connsiteX0" fmla="*/ 0 w 5577"/>
                <a:gd name="connsiteY0" fmla="*/ 8313 h 8329"/>
                <a:gd name="connsiteX1" fmla="*/ 257 w 5577"/>
                <a:gd name="connsiteY1" fmla="*/ 3552 h 8329"/>
                <a:gd name="connsiteX2" fmla="*/ 4166 w 5577"/>
                <a:gd name="connsiteY2" fmla="*/ 398 h 8329"/>
                <a:gd name="connsiteX3" fmla="*/ 3863 w 5577"/>
                <a:gd name="connsiteY3" fmla="*/ 5604 h 8329"/>
                <a:gd name="connsiteX4" fmla="*/ 23 w 5577"/>
                <a:gd name="connsiteY4" fmla="*/ 8330 h 8329"/>
                <a:gd name="connsiteX5" fmla="*/ 0 w 5577"/>
                <a:gd name="connsiteY5" fmla="*/ 8313 h 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7" h="8329">
                  <a:moveTo>
                    <a:pt x="0" y="8313"/>
                  </a:moveTo>
                  <a:cubicBezTo>
                    <a:pt x="80" y="6724"/>
                    <a:pt x="69" y="5130"/>
                    <a:pt x="257" y="3552"/>
                  </a:cubicBezTo>
                  <a:cubicBezTo>
                    <a:pt x="537" y="1260"/>
                    <a:pt x="1686" y="-917"/>
                    <a:pt x="4166" y="398"/>
                  </a:cubicBezTo>
                  <a:cubicBezTo>
                    <a:pt x="6658" y="1717"/>
                    <a:pt x="5395" y="4049"/>
                    <a:pt x="3863" y="5604"/>
                  </a:cubicBezTo>
                  <a:cubicBezTo>
                    <a:pt x="2778" y="6707"/>
                    <a:pt x="1315" y="7432"/>
                    <a:pt x="23" y="8330"/>
                  </a:cubicBezTo>
                  <a:lnTo>
                    <a:pt x="0" y="8313"/>
                  </a:lnTo>
                  <a:close/>
                </a:path>
              </a:pathLst>
            </a:custGeom>
            <a:grpFill/>
            <a:ln w="5715" cap="flat">
              <a:noFill/>
              <a:prstDash val="solid"/>
              <a:miter/>
            </a:ln>
          </p:spPr>
          <p:txBody>
            <a:bodyPr rtlCol="0" anchor="ctr"/>
            <a:lstStyle/>
            <a:p>
              <a:endParaRPr lang="zh-CN" altLang="en-US"/>
            </a:p>
          </p:txBody>
        </p:sp>
        <p:sp>
          <p:nvSpPr>
            <p:cNvPr id="3197" name="任意多边形: 形状 3196">
              <a:extLst>
                <a:ext uri="{FF2B5EF4-FFF2-40B4-BE49-F238E27FC236}">
                  <a16:creationId xmlns:a16="http://schemas.microsoft.com/office/drawing/2014/main" id="{950D921F-1F73-8D0D-E1E9-35D38CFA054E}"/>
                </a:ext>
              </a:extLst>
            </p:cNvPr>
            <p:cNvSpPr/>
            <p:nvPr/>
          </p:nvSpPr>
          <p:spPr>
            <a:xfrm>
              <a:off x="5453085" y="5123103"/>
              <a:ext cx="6623" cy="9835"/>
            </a:xfrm>
            <a:custGeom>
              <a:avLst/>
              <a:gdLst>
                <a:gd name="connsiteX0" fmla="*/ 6624 w 6623"/>
                <a:gd name="connsiteY0" fmla="*/ 6 h 9835"/>
                <a:gd name="connsiteX1" fmla="*/ 3292 w 6623"/>
                <a:gd name="connsiteY1" fmla="*/ 9835 h 9835"/>
                <a:gd name="connsiteX2" fmla="*/ 0 w 6623"/>
                <a:gd name="connsiteY2" fmla="*/ 9807 h 9835"/>
                <a:gd name="connsiteX3" fmla="*/ 6624 w 6623"/>
                <a:gd name="connsiteY3" fmla="*/ 6 h 9835"/>
              </a:gdLst>
              <a:ahLst/>
              <a:cxnLst>
                <a:cxn ang="0">
                  <a:pos x="connsiteX0" y="connsiteY0"/>
                </a:cxn>
                <a:cxn ang="0">
                  <a:pos x="connsiteX1" y="connsiteY1"/>
                </a:cxn>
                <a:cxn ang="0">
                  <a:pos x="connsiteX2" y="connsiteY2"/>
                </a:cxn>
                <a:cxn ang="0">
                  <a:pos x="connsiteX3" y="connsiteY3"/>
                </a:cxn>
              </a:cxnLst>
              <a:rect l="l" t="t" r="r" b="b"/>
              <a:pathLst>
                <a:path w="6623" h="9835">
                  <a:moveTo>
                    <a:pt x="6624" y="6"/>
                  </a:moveTo>
                  <a:cubicBezTo>
                    <a:pt x="5515" y="3280"/>
                    <a:pt x="4406" y="6555"/>
                    <a:pt x="3292" y="9835"/>
                  </a:cubicBezTo>
                  <a:cubicBezTo>
                    <a:pt x="2195" y="9824"/>
                    <a:pt x="1097" y="9813"/>
                    <a:pt x="0" y="9807"/>
                  </a:cubicBezTo>
                  <a:cubicBezTo>
                    <a:pt x="1600" y="6121"/>
                    <a:pt x="-737" y="-217"/>
                    <a:pt x="6624" y="6"/>
                  </a:cubicBezTo>
                  <a:close/>
                </a:path>
              </a:pathLst>
            </a:custGeom>
            <a:grpFill/>
            <a:ln w="5715" cap="flat">
              <a:noFill/>
              <a:prstDash val="solid"/>
              <a:miter/>
            </a:ln>
          </p:spPr>
          <p:txBody>
            <a:bodyPr rtlCol="0" anchor="ctr"/>
            <a:lstStyle/>
            <a:p>
              <a:endParaRPr lang="zh-CN" altLang="en-US"/>
            </a:p>
          </p:txBody>
        </p:sp>
        <p:sp>
          <p:nvSpPr>
            <p:cNvPr id="3198" name="任意多边形: 形状 3197">
              <a:extLst>
                <a:ext uri="{FF2B5EF4-FFF2-40B4-BE49-F238E27FC236}">
                  <a16:creationId xmlns:a16="http://schemas.microsoft.com/office/drawing/2014/main" id="{74992358-E734-02E1-0705-938E1A4FAEB2}"/>
                </a:ext>
              </a:extLst>
            </p:cNvPr>
            <p:cNvSpPr/>
            <p:nvPr/>
          </p:nvSpPr>
          <p:spPr>
            <a:xfrm>
              <a:off x="5420207" y="5142113"/>
              <a:ext cx="6583" cy="7204"/>
            </a:xfrm>
            <a:custGeom>
              <a:avLst/>
              <a:gdLst>
                <a:gd name="connsiteX0" fmla="*/ 6584 w 6583"/>
                <a:gd name="connsiteY0" fmla="*/ 689 h 7204"/>
                <a:gd name="connsiteX1" fmla="*/ 0 w 6583"/>
                <a:gd name="connsiteY1" fmla="*/ 7204 h 7204"/>
                <a:gd name="connsiteX2" fmla="*/ 6584 w 6583"/>
                <a:gd name="connsiteY2" fmla="*/ 689 h 7204"/>
              </a:gdLst>
              <a:ahLst/>
              <a:cxnLst>
                <a:cxn ang="0">
                  <a:pos x="connsiteX0" y="connsiteY0"/>
                </a:cxn>
                <a:cxn ang="0">
                  <a:pos x="connsiteX1" y="connsiteY1"/>
                </a:cxn>
                <a:cxn ang="0">
                  <a:pos x="connsiteX2" y="connsiteY2"/>
                </a:cxn>
              </a:cxnLst>
              <a:rect l="l" t="t" r="r" b="b"/>
              <a:pathLst>
                <a:path w="6583" h="7204">
                  <a:moveTo>
                    <a:pt x="6584" y="689"/>
                  </a:moveTo>
                  <a:cubicBezTo>
                    <a:pt x="5315" y="3798"/>
                    <a:pt x="3155" y="6004"/>
                    <a:pt x="0" y="7204"/>
                  </a:cubicBezTo>
                  <a:cubicBezTo>
                    <a:pt x="983" y="3804"/>
                    <a:pt x="-412" y="-1997"/>
                    <a:pt x="6584" y="689"/>
                  </a:cubicBezTo>
                  <a:close/>
                </a:path>
              </a:pathLst>
            </a:custGeom>
            <a:grpFill/>
            <a:ln w="5715" cap="flat">
              <a:noFill/>
              <a:prstDash val="solid"/>
              <a:miter/>
            </a:ln>
          </p:spPr>
          <p:txBody>
            <a:bodyPr rtlCol="0" anchor="ctr"/>
            <a:lstStyle/>
            <a:p>
              <a:endParaRPr lang="zh-CN" altLang="en-US"/>
            </a:p>
          </p:txBody>
        </p:sp>
        <p:sp>
          <p:nvSpPr>
            <p:cNvPr id="3199" name="任意多边形: 形状 3198">
              <a:extLst>
                <a:ext uri="{FF2B5EF4-FFF2-40B4-BE49-F238E27FC236}">
                  <a16:creationId xmlns:a16="http://schemas.microsoft.com/office/drawing/2014/main" id="{4E2109A9-8D7D-9F21-8AB5-D670C21EC34A}"/>
                </a:ext>
              </a:extLst>
            </p:cNvPr>
            <p:cNvSpPr/>
            <p:nvPr/>
          </p:nvSpPr>
          <p:spPr>
            <a:xfrm>
              <a:off x="5448056" y="5053939"/>
              <a:ext cx="8326" cy="4488"/>
            </a:xfrm>
            <a:custGeom>
              <a:avLst/>
              <a:gdLst>
                <a:gd name="connsiteX0" fmla="*/ 8326 w 8326"/>
                <a:gd name="connsiteY0" fmla="*/ 87 h 4488"/>
                <a:gd name="connsiteX1" fmla="*/ 771 w 8326"/>
                <a:gd name="connsiteY1" fmla="*/ 3859 h 4488"/>
                <a:gd name="connsiteX2" fmla="*/ 5109 w 8326"/>
                <a:gd name="connsiteY2" fmla="*/ 132 h 4488"/>
                <a:gd name="connsiteX3" fmla="*/ 8326 w 8326"/>
                <a:gd name="connsiteY3" fmla="*/ 87 h 4488"/>
              </a:gdLst>
              <a:ahLst/>
              <a:cxnLst>
                <a:cxn ang="0">
                  <a:pos x="connsiteX0" y="connsiteY0"/>
                </a:cxn>
                <a:cxn ang="0">
                  <a:pos x="connsiteX1" y="connsiteY1"/>
                </a:cxn>
                <a:cxn ang="0">
                  <a:pos x="connsiteX2" y="connsiteY2"/>
                </a:cxn>
                <a:cxn ang="0">
                  <a:pos x="connsiteX3" y="connsiteY3"/>
                </a:cxn>
              </a:cxnLst>
              <a:rect l="l" t="t" r="r" b="b"/>
              <a:pathLst>
                <a:path w="8326" h="4488">
                  <a:moveTo>
                    <a:pt x="8326" y="87"/>
                  </a:moveTo>
                  <a:cubicBezTo>
                    <a:pt x="6429" y="2864"/>
                    <a:pt x="2126" y="5807"/>
                    <a:pt x="771" y="3859"/>
                  </a:cubicBezTo>
                  <a:cubicBezTo>
                    <a:pt x="-1875" y="47"/>
                    <a:pt x="2966" y="710"/>
                    <a:pt x="5109" y="132"/>
                  </a:cubicBezTo>
                  <a:cubicBezTo>
                    <a:pt x="6109" y="-136"/>
                    <a:pt x="7241" y="87"/>
                    <a:pt x="8326" y="87"/>
                  </a:cubicBezTo>
                  <a:close/>
                </a:path>
              </a:pathLst>
            </a:custGeom>
            <a:grpFill/>
            <a:ln w="5715" cap="flat">
              <a:noFill/>
              <a:prstDash val="solid"/>
              <a:miter/>
            </a:ln>
          </p:spPr>
          <p:txBody>
            <a:bodyPr rtlCol="0" anchor="ctr"/>
            <a:lstStyle/>
            <a:p>
              <a:endParaRPr lang="zh-CN" altLang="en-US"/>
            </a:p>
          </p:txBody>
        </p:sp>
        <p:sp>
          <p:nvSpPr>
            <p:cNvPr id="3200" name="任意多边形: 形状 3199">
              <a:extLst>
                <a:ext uri="{FF2B5EF4-FFF2-40B4-BE49-F238E27FC236}">
                  <a16:creationId xmlns:a16="http://schemas.microsoft.com/office/drawing/2014/main" id="{35227F27-5816-4B28-1E76-5C5FC6D311BD}"/>
                </a:ext>
              </a:extLst>
            </p:cNvPr>
            <p:cNvSpPr/>
            <p:nvPr/>
          </p:nvSpPr>
          <p:spPr>
            <a:xfrm>
              <a:off x="5485958" y="4952007"/>
              <a:ext cx="3297" cy="9852"/>
            </a:xfrm>
            <a:custGeom>
              <a:avLst/>
              <a:gdLst>
                <a:gd name="connsiteX0" fmla="*/ 0 w 3297"/>
                <a:gd name="connsiteY0" fmla="*/ 9853 h 9852"/>
                <a:gd name="connsiteX1" fmla="*/ 3298 w 3297"/>
                <a:gd name="connsiteY1" fmla="*/ 0 h 9852"/>
                <a:gd name="connsiteX2" fmla="*/ 0 w 3297"/>
                <a:gd name="connsiteY2" fmla="*/ 9853 h 9852"/>
              </a:gdLst>
              <a:ahLst/>
              <a:cxnLst>
                <a:cxn ang="0">
                  <a:pos x="connsiteX0" y="connsiteY0"/>
                </a:cxn>
                <a:cxn ang="0">
                  <a:pos x="connsiteX1" y="connsiteY1"/>
                </a:cxn>
                <a:cxn ang="0">
                  <a:pos x="connsiteX2" y="connsiteY2"/>
                </a:cxn>
              </a:cxnLst>
              <a:rect l="l" t="t" r="r" b="b"/>
              <a:pathLst>
                <a:path w="3297" h="9852">
                  <a:moveTo>
                    <a:pt x="0" y="9853"/>
                  </a:moveTo>
                  <a:cubicBezTo>
                    <a:pt x="131" y="6247"/>
                    <a:pt x="-554" y="2360"/>
                    <a:pt x="3298" y="0"/>
                  </a:cubicBezTo>
                  <a:cubicBezTo>
                    <a:pt x="3189" y="3618"/>
                    <a:pt x="3869" y="7498"/>
                    <a:pt x="0" y="9853"/>
                  </a:cubicBezTo>
                  <a:close/>
                </a:path>
              </a:pathLst>
            </a:custGeom>
            <a:grpFill/>
            <a:ln w="5715" cap="flat">
              <a:noFill/>
              <a:prstDash val="solid"/>
              <a:miter/>
            </a:ln>
          </p:spPr>
          <p:txBody>
            <a:bodyPr rtlCol="0" anchor="ctr"/>
            <a:lstStyle/>
            <a:p>
              <a:endParaRPr lang="zh-CN" altLang="en-US"/>
            </a:p>
          </p:txBody>
        </p:sp>
        <p:sp>
          <p:nvSpPr>
            <p:cNvPr id="3201" name="任意多边形: 形状 3200">
              <a:extLst>
                <a:ext uri="{FF2B5EF4-FFF2-40B4-BE49-F238E27FC236}">
                  <a16:creationId xmlns:a16="http://schemas.microsoft.com/office/drawing/2014/main" id="{E1D864EE-283F-5F19-4DF3-DFD79467CB84}"/>
                </a:ext>
              </a:extLst>
            </p:cNvPr>
            <p:cNvSpPr/>
            <p:nvPr/>
          </p:nvSpPr>
          <p:spPr>
            <a:xfrm>
              <a:off x="5438687" y="5095533"/>
              <a:ext cx="3481" cy="3338"/>
            </a:xfrm>
            <a:custGeom>
              <a:avLst/>
              <a:gdLst>
                <a:gd name="connsiteX0" fmla="*/ 3482 w 3481"/>
                <a:gd name="connsiteY0" fmla="*/ 1549 h 3338"/>
                <a:gd name="connsiteX1" fmla="*/ 1367 w 3481"/>
                <a:gd name="connsiteY1" fmla="*/ 3332 h 3338"/>
                <a:gd name="connsiteX2" fmla="*/ 333 w 3481"/>
                <a:gd name="connsiteY2" fmla="*/ 1194 h 3338"/>
                <a:gd name="connsiteX3" fmla="*/ 1510 w 3481"/>
                <a:gd name="connsiteY3" fmla="*/ 183 h 3338"/>
                <a:gd name="connsiteX4" fmla="*/ 3482 w 3481"/>
                <a:gd name="connsiteY4" fmla="*/ 1549 h 3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1" h="3338">
                  <a:moveTo>
                    <a:pt x="3482" y="1549"/>
                  </a:moveTo>
                  <a:cubicBezTo>
                    <a:pt x="2785" y="2177"/>
                    <a:pt x="2116" y="3269"/>
                    <a:pt x="1367" y="3332"/>
                  </a:cubicBezTo>
                  <a:cubicBezTo>
                    <a:pt x="59" y="3435"/>
                    <a:pt x="-364" y="2395"/>
                    <a:pt x="333" y="1194"/>
                  </a:cubicBezTo>
                  <a:cubicBezTo>
                    <a:pt x="579" y="766"/>
                    <a:pt x="1053" y="366"/>
                    <a:pt x="1510" y="183"/>
                  </a:cubicBezTo>
                  <a:cubicBezTo>
                    <a:pt x="2728" y="-309"/>
                    <a:pt x="3408" y="206"/>
                    <a:pt x="3482" y="1549"/>
                  </a:cubicBezTo>
                  <a:close/>
                </a:path>
              </a:pathLst>
            </a:custGeom>
            <a:grpFill/>
            <a:ln w="5715" cap="flat">
              <a:noFill/>
              <a:prstDash val="solid"/>
              <a:miter/>
            </a:ln>
          </p:spPr>
          <p:txBody>
            <a:bodyPr rtlCol="0" anchor="ctr"/>
            <a:lstStyle/>
            <a:p>
              <a:endParaRPr lang="zh-CN" altLang="en-US"/>
            </a:p>
          </p:txBody>
        </p:sp>
        <p:sp>
          <p:nvSpPr>
            <p:cNvPr id="3202" name="任意多边形: 形状 3201">
              <a:extLst>
                <a:ext uri="{FF2B5EF4-FFF2-40B4-BE49-F238E27FC236}">
                  <a16:creationId xmlns:a16="http://schemas.microsoft.com/office/drawing/2014/main" id="{9BE4205F-B48F-55D8-D2F0-6F65F995C0CD}"/>
                </a:ext>
              </a:extLst>
            </p:cNvPr>
            <p:cNvSpPr/>
            <p:nvPr/>
          </p:nvSpPr>
          <p:spPr>
            <a:xfrm>
              <a:off x="5450496" y="5031046"/>
              <a:ext cx="3445" cy="4011"/>
            </a:xfrm>
            <a:custGeom>
              <a:avLst/>
              <a:gdLst>
                <a:gd name="connsiteX0" fmla="*/ 2509 w 3445"/>
                <a:gd name="connsiteY0" fmla="*/ 1416 h 4011"/>
                <a:gd name="connsiteX1" fmla="*/ 1366 w 3445"/>
                <a:gd name="connsiteY1" fmla="*/ 4005 h 4011"/>
                <a:gd name="connsiteX2" fmla="*/ 354 w 3445"/>
                <a:gd name="connsiteY2" fmla="*/ 1874 h 4011"/>
                <a:gd name="connsiteX3" fmla="*/ 2537 w 3445"/>
                <a:gd name="connsiteY3" fmla="*/ 16 h 4011"/>
                <a:gd name="connsiteX4" fmla="*/ 2509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9" y="1416"/>
                  </a:moveTo>
                  <a:cubicBezTo>
                    <a:pt x="2132" y="2325"/>
                    <a:pt x="1812" y="3971"/>
                    <a:pt x="1366" y="4005"/>
                  </a:cubicBezTo>
                  <a:cubicBezTo>
                    <a:pt x="103" y="4108"/>
                    <a:pt x="-400" y="2994"/>
                    <a:pt x="354" y="1874"/>
                  </a:cubicBezTo>
                  <a:cubicBezTo>
                    <a:pt x="891" y="1073"/>
                    <a:pt x="2120" y="-155"/>
                    <a:pt x="2537" y="16"/>
                  </a:cubicBezTo>
                  <a:cubicBezTo>
                    <a:pt x="4549" y="851"/>
                    <a:pt x="2606" y="-773"/>
                    <a:pt x="2509" y="1416"/>
                  </a:cubicBezTo>
                  <a:close/>
                </a:path>
              </a:pathLst>
            </a:custGeom>
            <a:grpFill/>
            <a:ln w="5715" cap="flat">
              <a:noFill/>
              <a:prstDash val="solid"/>
              <a:miter/>
            </a:ln>
          </p:spPr>
          <p:txBody>
            <a:bodyPr rtlCol="0" anchor="ctr"/>
            <a:lstStyle/>
            <a:p>
              <a:endParaRPr lang="zh-CN" altLang="en-US"/>
            </a:p>
          </p:txBody>
        </p:sp>
        <p:sp>
          <p:nvSpPr>
            <p:cNvPr id="3203" name="任意多边形: 形状 3202">
              <a:extLst>
                <a:ext uri="{FF2B5EF4-FFF2-40B4-BE49-F238E27FC236}">
                  <a16:creationId xmlns:a16="http://schemas.microsoft.com/office/drawing/2014/main" id="{7DE56380-3A54-8333-873B-228E8544C76E}"/>
                </a:ext>
              </a:extLst>
            </p:cNvPr>
            <p:cNvSpPr/>
            <p:nvPr/>
          </p:nvSpPr>
          <p:spPr>
            <a:xfrm>
              <a:off x="5436513" y="5115513"/>
              <a:ext cx="2519" cy="4298"/>
            </a:xfrm>
            <a:custGeom>
              <a:avLst/>
              <a:gdLst>
                <a:gd name="connsiteX0" fmla="*/ 1341 w 2519"/>
                <a:gd name="connsiteY0" fmla="*/ 0 h 4298"/>
                <a:gd name="connsiteX1" fmla="*/ 2518 w 2519"/>
                <a:gd name="connsiteY1" fmla="*/ 777 h 4298"/>
                <a:gd name="connsiteX2" fmla="*/ 1393 w 2519"/>
                <a:gd name="connsiteY2" fmla="*/ 3429 h 4298"/>
                <a:gd name="connsiteX3" fmla="*/ 227 w 2519"/>
                <a:gd name="connsiteY3" fmla="*/ 2732 h 4298"/>
                <a:gd name="connsiteX4" fmla="*/ 1341 w 2519"/>
                <a:gd name="connsiteY4" fmla="*/ 0 h 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 h="4298">
                  <a:moveTo>
                    <a:pt x="1341" y="0"/>
                  </a:moveTo>
                  <a:cubicBezTo>
                    <a:pt x="1753" y="269"/>
                    <a:pt x="2553" y="640"/>
                    <a:pt x="2518" y="777"/>
                  </a:cubicBezTo>
                  <a:cubicBezTo>
                    <a:pt x="2255" y="1697"/>
                    <a:pt x="1998" y="2726"/>
                    <a:pt x="1393" y="3429"/>
                  </a:cubicBezTo>
                  <a:cubicBezTo>
                    <a:pt x="192" y="4829"/>
                    <a:pt x="-339" y="4498"/>
                    <a:pt x="227" y="2732"/>
                  </a:cubicBezTo>
                  <a:cubicBezTo>
                    <a:pt x="524" y="1800"/>
                    <a:pt x="964" y="909"/>
                    <a:pt x="1341" y="0"/>
                  </a:cubicBezTo>
                  <a:close/>
                </a:path>
              </a:pathLst>
            </a:custGeom>
            <a:grpFill/>
            <a:ln w="5715" cap="flat">
              <a:noFill/>
              <a:prstDash val="solid"/>
              <a:miter/>
            </a:ln>
          </p:spPr>
          <p:txBody>
            <a:bodyPr rtlCol="0" anchor="ctr"/>
            <a:lstStyle/>
            <a:p>
              <a:endParaRPr lang="zh-CN" altLang="en-US"/>
            </a:p>
          </p:txBody>
        </p:sp>
        <p:sp>
          <p:nvSpPr>
            <p:cNvPr id="3204" name="任意多边形: 形状 3203">
              <a:extLst>
                <a:ext uri="{FF2B5EF4-FFF2-40B4-BE49-F238E27FC236}">
                  <a16:creationId xmlns:a16="http://schemas.microsoft.com/office/drawing/2014/main" id="{12FF6CEC-F812-F05F-664E-AA764A8955FE}"/>
                </a:ext>
              </a:extLst>
            </p:cNvPr>
            <p:cNvSpPr/>
            <p:nvPr/>
          </p:nvSpPr>
          <p:spPr>
            <a:xfrm>
              <a:off x="5439929" y="5126337"/>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205" name="任意多边形: 形状 3204">
              <a:extLst>
                <a:ext uri="{FF2B5EF4-FFF2-40B4-BE49-F238E27FC236}">
                  <a16:creationId xmlns:a16="http://schemas.microsoft.com/office/drawing/2014/main" id="{2D9657D4-0CAF-E56D-8F17-36D3FD542696}"/>
                </a:ext>
              </a:extLst>
            </p:cNvPr>
            <p:cNvSpPr/>
            <p:nvPr/>
          </p:nvSpPr>
          <p:spPr>
            <a:xfrm>
              <a:off x="5430065" y="5126337"/>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206" name="任意多边形: 形状 3205">
              <a:extLst>
                <a:ext uri="{FF2B5EF4-FFF2-40B4-BE49-F238E27FC236}">
                  <a16:creationId xmlns:a16="http://schemas.microsoft.com/office/drawing/2014/main" id="{4CA22680-7B36-C6D3-787E-426690B1E1DE}"/>
                </a:ext>
              </a:extLst>
            </p:cNvPr>
            <p:cNvSpPr/>
            <p:nvPr/>
          </p:nvSpPr>
          <p:spPr>
            <a:xfrm>
              <a:off x="5436643" y="5123051"/>
              <a:ext cx="3291" cy="3291"/>
            </a:xfrm>
            <a:custGeom>
              <a:avLst/>
              <a:gdLst>
                <a:gd name="connsiteX0" fmla="*/ 0 w 3291"/>
                <a:gd name="connsiteY0" fmla="*/ 0 h 3291"/>
                <a:gd name="connsiteX1" fmla="*/ 3292 w 3291"/>
                <a:gd name="connsiteY1" fmla="*/ 3292 h 3291"/>
                <a:gd name="connsiteX2" fmla="*/ 0 w 3291"/>
                <a:gd name="connsiteY2" fmla="*/ 0 h 3291"/>
              </a:gdLst>
              <a:ahLst/>
              <a:cxnLst>
                <a:cxn ang="0">
                  <a:pos x="connsiteX0" y="connsiteY0"/>
                </a:cxn>
                <a:cxn ang="0">
                  <a:pos x="connsiteX1" y="connsiteY1"/>
                </a:cxn>
                <a:cxn ang="0">
                  <a:pos x="connsiteX2" y="connsiteY2"/>
                </a:cxn>
              </a:cxnLst>
              <a:rect l="l" t="t" r="r" b="b"/>
              <a:pathLst>
                <a:path w="3291" h="3291">
                  <a:moveTo>
                    <a:pt x="0" y="0"/>
                  </a:moveTo>
                  <a:cubicBezTo>
                    <a:pt x="1097" y="1097"/>
                    <a:pt x="2194" y="2195"/>
                    <a:pt x="3292" y="3292"/>
                  </a:cubicBezTo>
                  <a:cubicBezTo>
                    <a:pt x="2189" y="2189"/>
                    <a:pt x="1097" y="1097"/>
                    <a:pt x="0" y="0"/>
                  </a:cubicBezTo>
                  <a:close/>
                </a:path>
              </a:pathLst>
            </a:custGeom>
            <a:grpFill/>
            <a:ln w="5715" cap="flat">
              <a:noFill/>
              <a:prstDash val="solid"/>
              <a:miter/>
            </a:ln>
          </p:spPr>
          <p:txBody>
            <a:bodyPr rtlCol="0" anchor="ctr"/>
            <a:lstStyle/>
            <a:p>
              <a:endParaRPr lang="zh-CN" altLang="en-US"/>
            </a:p>
          </p:txBody>
        </p:sp>
        <p:sp>
          <p:nvSpPr>
            <p:cNvPr id="3207" name="任意多边形: 形状 3206">
              <a:extLst>
                <a:ext uri="{FF2B5EF4-FFF2-40B4-BE49-F238E27FC236}">
                  <a16:creationId xmlns:a16="http://schemas.microsoft.com/office/drawing/2014/main" id="{3841CD14-14D6-997C-2CF7-B16B37D908F3}"/>
                </a:ext>
              </a:extLst>
            </p:cNvPr>
            <p:cNvSpPr/>
            <p:nvPr/>
          </p:nvSpPr>
          <p:spPr>
            <a:xfrm>
              <a:off x="5435167" y="5119759"/>
              <a:ext cx="1475" cy="3291"/>
            </a:xfrm>
            <a:custGeom>
              <a:avLst/>
              <a:gdLst>
                <a:gd name="connsiteX0" fmla="*/ 1476 w 1475"/>
                <a:gd name="connsiteY0" fmla="*/ 3292 h 3291"/>
                <a:gd name="connsiteX1" fmla="*/ 213 w 1475"/>
                <a:gd name="connsiteY1" fmla="*/ 954 h 3291"/>
                <a:gd name="connsiteX2" fmla="*/ 1476 w 1475"/>
                <a:gd name="connsiteY2" fmla="*/ 0 h 3291"/>
                <a:gd name="connsiteX3" fmla="*/ 1476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1476" y="3292"/>
                  </a:moveTo>
                  <a:cubicBezTo>
                    <a:pt x="178" y="2829"/>
                    <a:pt x="-325" y="2006"/>
                    <a:pt x="213" y="954"/>
                  </a:cubicBezTo>
                  <a:cubicBezTo>
                    <a:pt x="430" y="532"/>
                    <a:pt x="1041" y="314"/>
                    <a:pt x="1476" y="0"/>
                  </a:cubicBezTo>
                  <a:cubicBezTo>
                    <a:pt x="1476" y="1097"/>
                    <a:pt x="1476" y="2194"/>
                    <a:pt x="1476" y="3292"/>
                  </a:cubicBezTo>
                  <a:close/>
                </a:path>
              </a:pathLst>
            </a:custGeom>
            <a:grpFill/>
            <a:ln w="5715" cap="flat">
              <a:noFill/>
              <a:prstDash val="solid"/>
              <a:miter/>
            </a:ln>
          </p:spPr>
          <p:txBody>
            <a:bodyPr rtlCol="0" anchor="ctr"/>
            <a:lstStyle/>
            <a:p>
              <a:endParaRPr lang="zh-CN" altLang="en-US"/>
            </a:p>
          </p:txBody>
        </p:sp>
        <p:sp>
          <p:nvSpPr>
            <p:cNvPr id="3208" name="任意多边形: 形状 3207">
              <a:extLst>
                <a:ext uri="{FF2B5EF4-FFF2-40B4-BE49-F238E27FC236}">
                  <a16:creationId xmlns:a16="http://schemas.microsoft.com/office/drawing/2014/main" id="{16E2BDDC-58DE-A243-3EE7-F1CEF3706A4B}"/>
                </a:ext>
              </a:extLst>
            </p:cNvPr>
            <p:cNvSpPr/>
            <p:nvPr/>
          </p:nvSpPr>
          <p:spPr>
            <a:xfrm>
              <a:off x="5461595" y="5113181"/>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3209" name="任意多边形: 形状 3208">
              <a:extLst>
                <a:ext uri="{FF2B5EF4-FFF2-40B4-BE49-F238E27FC236}">
                  <a16:creationId xmlns:a16="http://schemas.microsoft.com/office/drawing/2014/main" id="{75A0D538-B33B-5184-33E6-F076BC6E3CCB}"/>
                </a:ext>
              </a:extLst>
            </p:cNvPr>
            <p:cNvSpPr/>
            <p:nvPr/>
          </p:nvSpPr>
          <p:spPr>
            <a:xfrm>
              <a:off x="5443209" y="5086864"/>
              <a:ext cx="1303" cy="1394"/>
            </a:xfrm>
            <a:custGeom>
              <a:avLst/>
              <a:gdLst>
                <a:gd name="connsiteX0" fmla="*/ 17 w 1303"/>
                <a:gd name="connsiteY0" fmla="*/ 0 h 1394"/>
                <a:gd name="connsiteX1" fmla="*/ 1303 w 1303"/>
                <a:gd name="connsiteY1" fmla="*/ 737 h 1394"/>
                <a:gd name="connsiteX2" fmla="*/ 0 w 1303"/>
                <a:gd name="connsiteY2" fmla="*/ 0 h 1394"/>
                <a:gd name="connsiteX3" fmla="*/ 17 w 1303"/>
                <a:gd name="connsiteY3" fmla="*/ 0 h 1394"/>
              </a:gdLst>
              <a:ahLst/>
              <a:cxnLst>
                <a:cxn ang="0">
                  <a:pos x="connsiteX0" y="connsiteY0"/>
                </a:cxn>
                <a:cxn ang="0">
                  <a:pos x="connsiteX1" y="connsiteY1"/>
                </a:cxn>
                <a:cxn ang="0">
                  <a:pos x="connsiteX2" y="connsiteY2"/>
                </a:cxn>
                <a:cxn ang="0">
                  <a:pos x="connsiteX3" y="connsiteY3"/>
                </a:cxn>
              </a:cxnLst>
              <a:rect l="l" t="t" r="r" b="b"/>
              <a:pathLst>
                <a:path w="1303" h="1394">
                  <a:moveTo>
                    <a:pt x="17" y="0"/>
                  </a:moveTo>
                  <a:cubicBezTo>
                    <a:pt x="469" y="251"/>
                    <a:pt x="1337" y="600"/>
                    <a:pt x="1303" y="737"/>
                  </a:cubicBezTo>
                  <a:cubicBezTo>
                    <a:pt x="1057" y="1823"/>
                    <a:pt x="549" y="1554"/>
                    <a:pt x="0" y="0"/>
                  </a:cubicBezTo>
                  <a:lnTo>
                    <a:pt x="17" y="0"/>
                  </a:lnTo>
                  <a:close/>
                </a:path>
              </a:pathLst>
            </a:custGeom>
            <a:grpFill/>
            <a:ln w="5715" cap="flat">
              <a:noFill/>
              <a:prstDash val="solid"/>
              <a:miter/>
            </a:ln>
          </p:spPr>
          <p:txBody>
            <a:bodyPr rtlCol="0" anchor="ctr"/>
            <a:lstStyle/>
            <a:p>
              <a:endParaRPr lang="zh-CN" altLang="en-US"/>
            </a:p>
          </p:txBody>
        </p:sp>
        <p:sp>
          <p:nvSpPr>
            <p:cNvPr id="3210" name="任意多边形: 形状 3209">
              <a:extLst>
                <a:ext uri="{FF2B5EF4-FFF2-40B4-BE49-F238E27FC236}">
                  <a16:creationId xmlns:a16="http://schemas.microsoft.com/office/drawing/2014/main" id="{0567BBCA-EBE4-F747-0DA7-7CBF4EE9221D}"/>
                </a:ext>
              </a:extLst>
            </p:cNvPr>
            <p:cNvSpPr/>
            <p:nvPr/>
          </p:nvSpPr>
          <p:spPr>
            <a:xfrm>
              <a:off x="5441745" y="5083578"/>
              <a:ext cx="1481" cy="3291"/>
            </a:xfrm>
            <a:custGeom>
              <a:avLst/>
              <a:gdLst>
                <a:gd name="connsiteX0" fmla="*/ 1476 w 1481"/>
                <a:gd name="connsiteY0" fmla="*/ 0 h 3291"/>
                <a:gd name="connsiteX1" fmla="*/ 1481 w 1481"/>
                <a:gd name="connsiteY1" fmla="*/ 3292 h 3291"/>
                <a:gd name="connsiteX2" fmla="*/ 1470 w 1481"/>
                <a:gd name="connsiteY2" fmla="*/ 3292 h 3291"/>
                <a:gd name="connsiteX3" fmla="*/ 213 w 1481"/>
                <a:gd name="connsiteY3" fmla="*/ 954 h 3291"/>
                <a:gd name="connsiteX4" fmla="*/ 1476 w 148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1" h="3291">
                  <a:moveTo>
                    <a:pt x="1476" y="0"/>
                  </a:moveTo>
                  <a:cubicBezTo>
                    <a:pt x="1481" y="1097"/>
                    <a:pt x="1481" y="2194"/>
                    <a:pt x="1481" y="3292"/>
                  </a:cubicBezTo>
                  <a:lnTo>
                    <a:pt x="1470" y="3292"/>
                  </a:lnTo>
                  <a:cubicBezTo>
                    <a:pt x="178" y="2829"/>
                    <a:pt x="-325" y="2006"/>
                    <a:pt x="213" y="954"/>
                  </a:cubicBezTo>
                  <a:cubicBezTo>
                    <a:pt x="430" y="526"/>
                    <a:pt x="1041" y="308"/>
                    <a:pt x="1476" y="0"/>
                  </a:cubicBezTo>
                  <a:close/>
                </a:path>
              </a:pathLst>
            </a:custGeom>
            <a:grpFill/>
            <a:ln w="5715" cap="flat">
              <a:noFill/>
              <a:prstDash val="solid"/>
              <a:miter/>
            </a:ln>
          </p:spPr>
          <p:txBody>
            <a:bodyPr rtlCol="0" anchor="ctr"/>
            <a:lstStyle/>
            <a:p>
              <a:endParaRPr lang="zh-CN" altLang="en-US"/>
            </a:p>
          </p:txBody>
        </p:sp>
        <p:sp>
          <p:nvSpPr>
            <p:cNvPr id="3211" name="任意多边形: 形状 3210">
              <a:extLst>
                <a:ext uri="{FF2B5EF4-FFF2-40B4-BE49-F238E27FC236}">
                  <a16:creationId xmlns:a16="http://schemas.microsoft.com/office/drawing/2014/main" id="{0902A61D-D852-7ECA-8696-005E06032732}"/>
                </a:ext>
              </a:extLst>
            </p:cNvPr>
            <p:cNvSpPr/>
            <p:nvPr/>
          </p:nvSpPr>
          <p:spPr>
            <a:xfrm>
              <a:off x="5430065" y="5040812"/>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5"/>
                    <a:pt x="2194" y="1097"/>
                    <a:pt x="3286" y="0"/>
                  </a:cubicBezTo>
                  <a:cubicBezTo>
                    <a:pt x="2189" y="1097"/>
                    <a:pt x="1097" y="2195"/>
                    <a:pt x="0" y="3292"/>
                  </a:cubicBezTo>
                  <a:close/>
                </a:path>
              </a:pathLst>
            </a:custGeom>
            <a:grpFill/>
            <a:ln w="5715" cap="flat">
              <a:noFill/>
              <a:prstDash val="solid"/>
              <a:miter/>
            </a:ln>
          </p:spPr>
          <p:txBody>
            <a:bodyPr rtlCol="0" anchor="ctr"/>
            <a:lstStyle/>
            <a:p>
              <a:endParaRPr lang="zh-CN" altLang="en-US"/>
            </a:p>
          </p:txBody>
        </p:sp>
        <p:sp>
          <p:nvSpPr>
            <p:cNvPr id="3212" name="任意多边形: 形状 3211">
              <a:extLst>
                <a:ext uri="{FF2B5EF4-FFF2-40B4-BE49-F238E27FC236}">
                  <a16:creationId xmlns:a16="http://schemas.microsoft.com/office/drawing/2014/main" id="{85EAB3D2-D84C-737D-076D-60C7DEEEF665}"/>
                </a:ext>
              </a:extLst>
            </p:cNvPr>
            <p:cNvSpPr/>
            <p:nvPr/>
          </p:nvSpPr>
          <p:spPr>
            <a:xfrm>
              <a:off x="5456371" y="4983531"/>
              <a:ext cx="1365" cy="1360"/>
            </a:xfrm>
            <a:custGeom>
              <a:avLst/>
              <a:gdLst>
                <a:gd name="connsiteX0" fmla="*/ 0 w 1365"/>
                <a:gd name="connsiteY0" fmla="*/ 1360 h 1360"/>
                <a:gd name="connsiteX1" fmla="*/ 754 w 1365"/>
                <a:gd name="connsiteY1" fmla="*/ 0 h 1360"/>
                <a:gd name="connsiteX2" fmla="*/ 1366 w 1365"/>
                <a:gd name="connsiteY2" fmla="*/ 617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7"/>
                  </a:lnTo>
                  <a:close/>
                </a:path>
              </a:pathLst>
            </a:custGeom>
            <a:grpFill/>
            <a:ln w="5715" cap="flat">
              <a:noFill/>
              <a:prstDash val="solid"/>
              <a:miter/>
            </a:ln>
          </p:spPr>
          <p:txBody>
            <a:bodyPr rtlCol="0" anchor="ctr"/>
            <a:lstStyle/>
            <a:p>
              <a:endParaRPr lang="zh-CN" altLang="en-US"/>
            </a:p>
          </p:txBody>
        </p:sp>
        <p:sp>
          <p:nvSpPr>
            <p:cNvPr id="3213" name="任意多边形: 形状 3212">
              <a:extLst>
                <a:ext uri="{FF2B5EF4-FFF2-40B4-BE49-F238E27FC236}">
                  <a16:creationId xmlns:a16="http://schemas.microsoft.com/office/drawing/2014/main" id="{0CBB74BD-7F7C-77CD-3F0B-D74F8606DFD7}"/>
                </a:ext>
              </a:extLst>
            </p:cNvPr>
            <p:cNvSpPr/>
            <p:nvPr/>
          </p:nvSpPr>
          <p:spPr>
            <a:xfrm>
              <a:off x="5479397" y="4965157"/>
              <a:ext cx="1475" cy="3291"/>
            </a:xfrm>
            <a:custGeom>
              <a:avLst/>
              <a:gdLst>
                <a:gd name="connsiteX0" fmla="*/ 6 w 1475"/>
                <a:gd name="connsiteY0" fmla="*/ 3292 h 3291"/>
                <a:gd name="connsiteX1" fmla="*/ 0 w 1475"/>
                <a:gd name="connsiteY1" fmla="*/ 0 h 3291"/>
                <a:gd name="connsiteX2" fmla="*/ 1263 w 1475"/>
                <a:gd name="connsiteY2" fmla="*/ 2332 h 3291"/>
                <a:gd name="connsiteX3" fmla="*/ 6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6" y="3292"/>
                  </a:moveTo>
                  <a:cubicBezTo>
                    <a:pt x="0" y="2194"/>
                    <a:pt x="0" y="1097"/>
                    <a:pt x="0" y="0"/>
                  </a:cubicBezTo>
                  <a:cubicBezTo>
                    <a:pt x="1297" y="457"/>
                    <a:pt x="1800" y="1280"/>
                    <a:pt x="1263" y="2332"/>
                  </a:cubicBezTo>
                  <a:cubicBezTo>
                    <a:pt x="1046" y="2755"/>
                    <a:pt x="434" y="2977"/>
                    <a:pt x="6" y="3292"/>
                  </a:cubicBezTo>
                  <a:close/>
                </a:path>
              </a:pathLst>
            </a:custGeom>
            <a:grpFill/>
            <a:ln w="5715" cap="flat">
              <a:noFill/>
              <a:prstDash val="solid"/>
              <a:miter/>
            </a:ln>
          </p:spPr>
          <p:txBody>
            <a:bodyPr rtlCol="0" anchor="ctr"/>
            <a:lstStyle/>
            <a:p>
              <a:endParaRPr lang="zh-CN" altLang="en-US"/>
            </a:p>
          </p:txBody>
        </p:sp>
        <p:sp>
          <p:nvSpPr>
            <p:cNvPr id="3214" name="任意多边形: 形状 3213">
              <a:extLst>
                <a:ext uri="{FF2B5EF4-FFF2-40B4-BE49-F238E27FC236}">
                  <a16:creationId xmlns:a16="http://schemas.microsoft.com/office/drawing/2014/main" id="{61579D9E-1AE7-47AC-B18A-E0684BEB1F5D}"/>
                </a:ext>
              </a:extLst>
            </p:cNvPr>
            <p:cNvSpPr/>
            <p:nvPr/>
          </p:nvSpPr>
          <p:spPr>
            <a:xfrm>
              <a:off x="4849879" y="4678979"/>
              <a:ext cx="1410" cy="1292"/>
            </a:xfrm>
            <a:custGeom>
              <a:avLst/>
              <a:gdLst>
                <a:gd name="connsiteX0" fmla="*/ 1393 w 1410"/>
                <a:gd name="connsiteY0" fmla="*/ 0 h 1292"/>
                <a:gd name="connsiteX1" fmla="*/ 656 w 1410"/>
                <a:gd name="connsiteY1" fmla="*/ 1292 h 1292"/>
                <a:gd name="connsiteX2" fmla="*/ 1411 w 1410"/>
                <a:gd name="connsiteY2" fmla="*/ 0 h 1292"/>
                <a:gd name="connsiteX3" fmla="*/ 1393 w 1410"/>
                <a:gd name="connsiteY3" fmla="*/ 0 h 1292"/>
              </a:gdLst>
              <a:ahLst/>
              <a:cxnLst>
                <a:cxn ang="0">
                  <a:pos x="connsiteX0" y="connsiteY0"/>
                </a:cxn>
                <a:cxn ang="0">
                  <a:pos x="connsiteX1" y="connsiteY1"/>
                </a:cxn>
                <a:cxn ang="0">
                  <a:pos x="connsiteX2" y="connsiteY2"/>
                </a:cxn>
                <a:cxn ang="0">
                  <a:pos x="connsiteX3" y="connsiteY3"/>
                </a:cxn>
              </a:cxnLst>
              <a:rect l="l" t="t" r="r" b="b"/>
              <a:pathLst>
                <a:path w="1410" h="1292">
                  <a:moveTo>
                    <a:pt x="1393" y="0"/>
                  </a:moveTo>
                  <a:cubicBezTo>
                    <a:pt x="1142" y="451"/>
                    <a:pt x="793" y="1326"/>
                    <a:pt x="656" y="1292"/>
                  </a:cubicBezTo>
                  <a:cubicBezTo>
                    <a:pt x="-430" y="1040"/>
                    <a:pt x="-161" y="532"/>
                    <a:pt x="1411" y="0"/>
                  </a:cubicBezTo>
                  <a:lnTo>
                    <a:pt x="1393" y="0"/>
                  </a:lnTo>
                  <a:close/>
                </a:path>
              </a:pathLst>
            </a:custGeom>
            <a:grpFill/>
            <a:ln w="5715" cap="flat">
              <a:noFill/>
              <a:prstDash val="solid"/>
              <a:miter/>
            </a:ln>
          </p:spPr>
          <p:txBody>
            <a:bodyPr rtlCol="0" anchor="ctr"/>
            <a:lstStyle/>
            <a:p>
              <a:endParaRPr lang="zh-CN" altLang="en-US"/>
            </a:p>
          </p:txBody>
        </p:sp>
        <p:sp>
          <p:nvSpPr>
            <p:cNvPr id="3215" name="任意多边形: 形状 3214">
              <a:extLst>
                <a:ext uri="{FF2B5EF4-FFF2-40B4-BE49-F238E27FC236}">
                  <a16:creationId xmlns:a16="http://schemas.microsoft.com/office/drawing/2014/main" id="{C595BC25-18D3-626C-CC3B-5B32E1AF4BFF}"/>
                </a:ext>
              </a:extLst>
            </p:cNvPr>
            <p:cNvSpPr/>
            <p:nvPr userDrawn="1"/>
          </p:nvSpPr>
          <p:spPr>
            <a:xfrm>
              <a:off x="5563676" y="5492359"/>
              <a:ext cx="2451" cy="1584"/>
            </a:xfrm>
            <a:custGeom>
              <a:avLst/>
              <a:gdLst>
                <a:gd name="connsiteX0" fmla="*/ 1137 w 2451"/>
                <a:gd name="connsiteY0" fmla="*/ 1585 h 1584"/>
                <a:gd name="connsiteX1" fmla="*/ 0 w 2451"/>
                <a:gd name="connsiteY1" fmla="*/ 653 h 1584"/>
                <a:gd name="connsiteX2" fmla="*/ 1303 w 2451"/>
                <a:gd name="connsiteY2" fmla="*/ 2 h 1584"/>
                <a:gd name="connsiteX3" fmla="*/ 2452 w 2451"/>
                <a:gd name="connsiteY3" fmla="*/ 876 h 1584"/>
                <a:gd name="connsiteX4" fmla="*/ 1137 w 2451"/>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 h="1584">
                  <a:moveTo>
                    <a:pt x="1137" y="1585"/>
                  </a:moveTo>
                  <a:cubicBezTo>
                    <a:pt x="760" y="1276"/>
                    <a:pt x="383" y="962"/>
                    <a:pt x="0" y="653"/>
                  </a:cubicBezTo>
                  <a:cubicBezTo>
                    <a:pt x="434" y="413"/>
                    <a:pt x="886" y="-33"/>
                    <a:pt x="1303" y="2"/>
                  </a:cubicBezTo>
                  <a:cubicBezTo>
                    <a:pt x="1709" y="36"/>
                    <a:pt x="2069" y="562"/>
                    <a:pt x="2452" y="876"/>
                  </a:cubicBezTo>
                  <a:cubicBezTo>
                    <a:pt x="2012" y="1110"/>
                    <a:pt x="1577" y="1350"/>
                    <a:pt x="1137" y="1585"/>
                  </a:cubicBezTo>
                  <a:close/>
                </a:path>
              </a:pathLst>
            </a:custGeom>
            <a:grpFill/>
            <a:ln w="5715" cap="flat">
              <a:noFill/>
              <a:prstDash val="solid"/>
              <a:miter/>
            </a:ln>
          </p:spPr>
          <p:txBody>
            <a:bodyPr rtlCol="0" anchor="ctr"/>
            <a:lstStyle/>
            <a:p>
              <a:endParaRPr lang="zh-CN" altLang="en-US"/>
            </a:p>
          </p:txBody>
        </p:sp>
        <p:sp>
          <p:nvSpPr>
            <p:cNvPr id="3216" name="任意多边形: 形状 3215">
              <a:extLst>
                <a:ext uri="{FF2B5EF4-FFF2-40B4-BE49-F238E27FC236}">
                  <a16:creationId xmlns:a16="http://schemas.microsoft.com/office/drawing/2014/main" id="{DF90F617-960C-9F12-68D4-D1260CCF35A8}"/>
                </a:ext>
              </a:extLst>
            </p:cNvPr>
            <p:cNvSpPr/>
            <p:nvPr/>
          </p:nvSpPr>
          <p:spPr>
            <a:xfrm>
              <a:off x="4639435" y="5096734"/>
              <a:ext cx="1371" cy="1377"/>
            </a:xfrm>
            <a:custGeom>
              <a:avLst/>
              <a:gdLst>
                <a:gd name="connsiteX0" fmla="*/ 1372 w 1371"/>
                <a:gd name="connsiteY0" fmla="*/ 0 h 1377"/>
                <a:gd name="connsiteX1" fmla="*/ 629 w 1371"/>
                <a:gd name="connsiteY1" fmla="*/ 1377 h 1377"/>
                <a:gd name="connsiteX2" fmla="*/ 0 w 1371"/>
                <a:gd name="connsiteY2" fmla="*/ 766 h 1377"/>
              </a:gdLst>
              <a:ahLst/>
              <a:cxnLst>
                <a:cxn ang="0">
                  <a:pos x="connsiteX0" y="connsiteY0"/>
                </a:cxn>
                <a:cxn ang="0">
                  <a:pos x="connsiteX1" y="connsiteY1"/>
                </a:cxn>
                <a:cxn ang="0">
                  <a:pos x="connsiteX2" y="connsiteY2"/>
                </a:cxn>
              </a:cxnLst>
              <a:rect l="l" t="t" r="r" b="b"/>
              <a:pathLst>
                <a:path w="1371" h="1377">
                  <a:moveTo>
                    <a:pt x="1372" y="0"/>
                  </a:moveTo>
                  <a:lnTo>
                    <a:pt x="629" y="1377"/>
                  </a:lnTo>
                  <a:lnTo>
                    <a:pt x="0" y="766"/>
                  </a:lnTo>
                  <a:close/>
                </a:path>
              </a:pathLst>
            </a:custGeom>
            <a:grpFill/>
            <a:ln w="5715" cap="flat">
              <a:noFill/>
              <a:prstDash val="solid"/>
              <a:miter/>
            </a:ln>
          </p:spPr>
          <p:txBody>
            <a:bodyPr rtlCol="0" anchor="ctr"/>
            <a:lstStyle/>
            <a:p>
              <a:endParaRPr lang="zh-CN" altLang="en-US"/>
            </a:p>
          </p:txBody>
        </p:sp>
        <p:sp>
          <p:nvSpPr>
            <p:cNvPr id="3217" name="任意多边形: 形状 3216">
              <a:extLst>
                <a:ext uri="{FF2B5EF4-FFF2-40B4-BE49-F238E27FC236}">
                  <a16:creationId xmlns:a16="http://schemas.microsoft.com/office/drawing/2014/main" id="{EE9E5138-59AA-1AA5-3AEF-17D0D2F04C9A}"/>
                </a:ext>
              </a:extLst>
            </p:cNvPr>
            <p:cNvSpPr/>
            <p:nvPr/>
          </p:nvSpPr>
          <p:spPr>
            <a:xfrm>
              <a:off x="5374155" y="4862910"/>
              <a:ext cx="13133" cy="9974"/>
            </a:xfrm>
            <a:custGeom>
              <a:avLst/>
              <a:gdLst>
                <a:gd name="connsiteX0" fmla="*/ 13133 w 13133"/>
                <a:gd name="connsiteY0" fmla="*/ 6835 h 9974"/>
                <a:gd name="connsiteX1" fmla="*/ 0 w 13133"/>
                <a:gd name="connsiteY1" fmla="*/ 3578 h 9974"/>
                <a:gd name="connsiteX2" fmla="*/ 7864 w 13133"/>
                <a:gd name="connsiteY2" fmla="*/ 4464 h 9974"/>
                <a:gd name="connsiteX3" fmla="*/ 13133 w 13133"/>
                <a:gd name="connsiteY3" fmla="*/ 6835 h 9974"/>
              </a:gdLst>
              <a:ahLst/>
              <a:cxnLst>
                <a:cxn ang="0">
                  <a:pos x="connsiteX0" y="connsiteY0"/>
                </a:cxn>
                <a:cxn ang="0">
                  <a:pos x="connsiteX1" y="connsiteY1"/>
                </a:cxn>
                <a:cxn ang="0">
                  <a:pos x="connsiteX2" y="connsiteY2"/>
                </a:cxn>
                <a:cxn ang="0">
                  <a:pos x="connsiteX3" y="connsiteY3"/>
                </a:cxn>
              </a:cxnLst>
              <a:rect l="l" t="t" r="r" b="b"/>
              <a:pathLst>
                <a:path w="13133" h="9974">
                  <a:moveTo>
                    <a:pt x="13133" y="6835"/>
                  </a:moveTo>
                  <a:cubicBezTo>
                    <a:pt x="6938" y="13088"/>
                    <a:pt x="3315" y="8944"/>
                    <a:pt x="0" y="3578"/>
                  </a:cubicBezTo>
                  <a:cubicBezTo>
                    <a:pt x="2818" y="1703"/>
                    <a:pt x="5915" y="-3897"/>
                    <a:pt x="7864" y="4464"/>
                  </a:cubicBezTo>
                  <a:cubicBezTo>
                    <a:pt x="8132" y="5607"/>
                    <a:pt x="11304" y="6064"/>
                    <a:pt x="13133" y="6835"/>
                  </a:cubicBezTo>
                  <a:close/>
                </a:path>
              </a:pathLst>
            </a:custGeom>
            <a:grpFill/>
            <a:ln w="5715" cap="flat">
              <a:noFill/>
              <a:prstDash val="solid"/>
              <a:miter/>
            </a:ln>
          </p:spPr>
          <p:txBody>
            <a:bodyPr rtlCol="0" anchor="ctr"/>
            <a:lstStyle/>
            <a:p>
              <a:endParaRPr lang="zh-CN" altLang="en-US"/>
            </a:p>
          </p:txBody>
        </p:sp>
        <p:sp>
          <p:nvSpPr>
            <p:cNvPr id="3218" name="任意多边形: 形状 3217">
              <a:extLst>
                <a:ext uri="{FF2B5EF4-FFF2-40B4-BE49-F238E27FC236}">
                  <a16:creationId xmlns:a16="http://schemas.microsoft.com/office/drawing/2014/main" id="{19176092-77E7-A56B-45AD-71F6F2CD1DB4}"/>
                </a:ext>
              </a:extLst>
            </p:cNvPr>
            <p:cNvSpPr/>
            <p:nvPr/>
          </p:nvSpPr>
          <p:spPr>
            <a:xfrm>
              <a:off x="5395821" y="484015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219" name="任意多边形: 形状 3218">
              <a:extLst>
                <a:ext uri="{FF2B5EF4-FFF2-40B4-BE49-F238E27FC236}">
                  <a16:creationId xmlns:a16="http://schemas.microsoft.com/office/drawing/2014/main" id="{6353F8EC-C719-3C90-9824-8EA2239DC250}"/>
                </a:ext>
              </a:extLst>
            </p:cNvPr>
            <p:cNvSpPr/>
            <p:nvPr/>
          </p:nvSpPr>
          <p:spPr>
            <a:xfrm>
              <a:off x="5397181" y="4838736"/>
              <a:ext cx="3286" cy="1422"/>
            </a:xfrm>
            <a:custGeom>
              <a:avLst/>
              <a:gdLst>
                <a:gd name="connsiteX0" fmla="*/ 0 w 3286"/>
                <a:gd name="connsiteY0" fmla="*/ 1423 h 1422"/>
                <a:gd name="connsiteX1" fmla="*/ 3286 w 3286"/>
                <a:gd name="connsiteY1" fmla="*/ 1423 h 1422"/>
                <a:gd name="connsiteX2" fmla="*/ 0 w 3286"/>
                <a:gd name="connsiteY2" fmla="*/ 1423 h 1422"/>
              </a:gdLst>
              <a:ahLst/>
              <a:cxnLst>
                <a:cxn ang="0">
                  <a:pos x="connsiteX0" y="connsiteY0"/>
                </a:cxn>
                <a:cxn ang="0">
                  <a:pos x="connsiteX1" y="connsiteY1"/>
                </a:cxn>
                <a:cxn ang="0">
                  <a:pos x="connsiteX2" y="connsiteY2"/>
                </a:cxn>
              </a:cxnLst>
              <a:rect l="l" t="t" r="r" b="b"/>
              <a:pathLst>
                <a:path w="3286" h="1422">
                  <a:moveTo>
                    <a:pt x="0" y="1423"/>
                  </a:moveTo>
                  <a:cubicBezTo>
                    <a:pt x="1097" y="-474"/>
                    <a:pt x="2195" y="-474"/>
                    <a:pt x="3286" y="1423"/>
                  </a:cubicBezTo>
                  <a:cubicBezTo>
                    <a:pt x="2189" y="1423"/>
                    <a:pt x="1092" y="1423"/>
                    <a:pt x="0" y="1423"/>
                  </a:cubicBezTo>
                  <a:close/>
                </a:path>
              </a:pathLst>
            </a:custGeom>
            <a:grpFill/>
            <a:ln w="5715" cap="flat">
              <a:noFill/>
              <a:prstDash val="solid"/>
              <a:miter/>
            </a:ln>
          </p:spPr>
          <p:txBody>
            <a:bodyPr rtlCol="0" anchor="ctr"/>
            <a:lstStyle/>
            <a:p>
              <a:endParaRPr lang="zh-CN" altLang="en-US"/>
            </a:p>
          </p:txBody>
        </p:sp>
        <p:sp>
          <p:nvSpPr>
            <p:cNvPr id="3220" name="任意多边形: 形状 3219">
              <a:extLst>
                <a:ext uri="{FF2B5EF4-FFF2-40B4-BE49-F238E27FC236}">
                  <a16:creationId xmlns:a16="http://schemas.microsoft.com/office/drawing/2014/main" id="{63B7DD63-BFB6-1D2F-74FA-C538A27FF489}"/>
                </a:ext>
              </a:extLst>
            </p:cNvPr>
            <p:cNvSpPr/>
            <p:nvPr/>
          </p:nvSpPr>
          <p:spPr>
            <a:xfrm>
              <a:off x="5522133" y="4956899"/>
              <a:ext cx="6606" cy="5888"/>
            </a:xfrm>
            <a:custGeom>
              <a:avLst/>
              <a:gdLst>
                <a:gd name="connsiteX0" fmla="*/ 0 w 6606"/>
                <a:gd name="connsiteY0" fmla="*/ 1680 h 5888"/>
                <a:gd name="connsiteX1" fmla="*/ 6607 w 6606"/>
                <a:gd name="connsiteY1" fmla="*/ 1697 h 5888"/>
                <a:gd name="connsiteX2" fmla="*/ 1400 w 6606"/>
                <a:gd name="connsiteY2" fmla="*/ 5686 h 5888"/>
                <a:gd name="connsiteX3" fmla="*/ 0 w 6606"/>
                <a:gd name="connsiteY3" fmla="*/ 1680 h 5888"/>
              </a:gdLst>
              <a:ahLst/>
              <a:cxnLst>
                <a:cxn ang="0">
                  <a:pos x="connsiteX0" y="connsiteY0"/>
                </a:cxn>
                <a:cxn ang="0">
                  <a:pos x="connsiteX1" y="connsiteY1"/>
                </a:cxn>
                <a:cxn ang="0">
                  <a:pos x="connsiteX2" y="connsiteY2"/>
                </a:cxn>
                <a:cxn ang="0">
                  <a:pos x="connsiteX3" y="connsiteY3"/>
                </a:cxn>
              </a:cxnLst>
              <a:rect l="l" t="t" r="r" b="b"/>
              <a:pathLst>
                <a:path w="6606" h="5888">
                  <a:moveTo>
                    <a:pt x="0" y="1680"/>
                  </a:moveTo>
                  <a:cubicBezTo>
                    <a:pt x="2200" y="1400"/>
                    <a:pt x="4412" y="-1966"/>
                    <a:pt x="6607" y="1697"/>
                  </a:cubicBezTo>
                  <a:cubicBezTo>
                    <a:pt x="5441" y="3829"/>
                    <a:pt x="4572" y="6675"/>
                    <a:pt x="1400" y="5686"/>
                  </a:cubicBezTo>
                  <a:cubicBezTo>
                    <a:pt x="600" y="5434"/>
                    <a:pt x="452" y="3068"/>
                    <a:pt x="0" y="1680"/>
                  </a:cubicBezTo>
                  <a:close/>
                </a:path>
              </a:pathLst>
            </a:custGeom>
            <a:grpFill/>
            <a:ln w="5715" cap="flat">
              <a:noFill/>
              <a:prstDash val="solid"/>
              <a:miter/>
            </a:ln>
          </p:spPr>
          <p:txBody>
            <a:bodyPr rtlCol="0" anchor="ctr"/>
            <a:lstStyle/>
            <a:p>
              <a:endParaRPr lang="zh-CN" altLang="en-US"/>
            </a:p>
          </p:txBody>
        </p:sp>
        <p:sp>
          <p:nvSpPr>
            <p:cNvPr id="3221" name="任意多边形: 形状 3220">
              <a:extLst>
                <a:ext uri="{FF2B5EF4-FFF2-40B4-BE49-F238E27FC236}">
                  <a16:creationId xmlns:a16="http://schemas.microsoft.com/office/drawing/2014/main" id="{1EE0D91E-447E-5F2F-23C0-CB139628DBB4}"/>
                </a:ext>
              </a:extLst>
            </p:cNvPr>
            <p:cNvSpPr/>
            <p:nvPr userDrawn="1"/>
          </p:nvSpPr>
          <p:spPr>
            <a:xfrm>
              <a:off x="5936482" y="5519740"/>
              <a:ext cx="1454" cy="1349"/>
            </a:xfrm>
            <a:custGeom>
              <a:avLst/>
              <a:gdLst>
                <a:gd name="connsiteX0" fmla="*/ 0 w 1454"/>
                <a:gd name="connsiteY0" fmla="*/ 1298 h 1349"/>
                <a:gd name="connsiteX1" fmla="*/ 772 w 1454"/>
                <a:gd name="connsiteY1" fmla="*/ 1 h 1349"/>
                <a:gd name="connsiteX2" fmla="*/ 57 w 1454"/>
                <a:gd name="connsiteY2" fmla="*/ 1350 h 1349"/>
                <a:gd name="connsiteX3" fmla="*/ 0 w 1454"/>
                <a:gd name="connsiteY3" fmla="*/ 1298 h 1349"/>
              </a:gdLst>
              <a:ahLst/>
              <a:cxnLst>
                <a:cxn ang="0">
                  <a:pos x="connsiteX0" y="connsiteY0"/>
                </a:cxn>
                <a:cxn ang="0">
                  <a:pos x="connsiteX1" y="connsiteY1"/>
                </a:cxn>
                <a:cxn ang="0">
                  <a:pos x="connsiteX2" y="connsiteY2"/>
                </a:cxn>
                <a:cxn ang="0">
                  <a:pos x="connsiteX3" y="connsiteY3"/>
                </a:cxn>
              </a:cxnLst>
              <a:rect l="l" t="t" r="r" b="b"/>
              <a:pathLst>
                <a:path w="1454" h="1349">
                  <a:moveTo>
                    <a:pt x="0" y="1298"/>
                  </a:moveTo>
                  <a:cubicBezTo>
                    <a:pt x="263" y="841"/>
                    <a:pt x="617" y="-33"/>
                    <a:pt x="772" y="1"/>
                  </a:cubicBezTo>
                  <a:cubicBezTo>
                    <a:pt x="1886" y="247"/>
                    <a:pt x="1629" y="778"/>
                    <a:pt x="57" y="1350"/>
                  </a:cubicBezTo>
                  <a:cubicBezTo>
                    <a:pt x="51" y="1350"/>
                    <a:pt x="0" y="1298"/>
                    <a:pt x="0" y="1298"/>
                  </a:cubicBezTo>
                  <a:close/>
                </a:path>
              </a:pathLst>
            </a:custGeom>
            <a:grpFill/>
            <a:ln w="5715" cap="flat">
              <a:noFill/>
              <a:prstDash val="solid"/>
              <a:miter/>
            </a:ln>
          </p:spPr>
          <p:txBody>
            <a:bodyPr rtlCol="0" anchor="ctr"/>
            <a:lstStyle/>
            <a:p>
              <a:endParaRPr lang="zh-CN" altLang="en-US"/>
            </a:p>
          </p:txBody>
        </p:sp>
        <p:sp>
          <p:nvSpPr>
            <p:cNvPr id="3222" name="任意多边形: 形状 3221">
              <a:extLst>
                <a:ext uri="{FF2B5EF4-FFF2-40B4-BE49-F238E27FC236}">
                  <a16:creationId xmlns:a16="http://schemas.microsoft.com/office/drawing/2014/main" id="{73DDD7A9-E99A-05D8-8F8F-000E2556942E}"/>
                </a:ext>
              </a:extLst>
            </p:cNvPr>
            <p:cNvSpPr/>
            <p:nvPr/>
          </p:nvSpPr>
          <p:spPr>
            <a:xfrm>
              <a:off x="4676982" y="5003596"/>
              <a:ext cx="23002" cy="30156"/>
            </a:xfrm>
            <a:custGeom>
              <a:avLst/>
              <a:gdLst>
                <a:gd name="connsiteX0" fmla="*/ 23003 w 23002"/>
                <a:gd name="connsiteY0" fmla="*/ 10887 h 30156"/>
                <a:gd name="connsiteX1" fmla="*/ 13464 w 23002"/>
                <a:gd name="connsiteY1" fmla="*/ 21340 h 30156"/>
                <a:gd name="connsiteX2" fmla="*/ 5492 w 23002"/>
                <a:gd name="connsiteY2" fmla="*/ 30152 h 30156"/>
                <a:gd name="connsiteX3" fmla="*/ 0 w 23002"/>
                <a:gd name="connsiteY3" fmla="*/ 20774 h 30156"/>
                <a:gd name="connsiteX4" fmla="*/ 17539 w 23002"/>
                <a:gd name="connsiteY4" fmla="*/ 0 h 30156"/>
                <a:gd name="connsiteX5" fmla="*/ 23003 w 23002"/>
                <a:gd name="connsiteY5" fmla="*/ 10887 h 30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02" h="30156">
                  <a:moveTo>
                    <a:pt x="23003" y="10887"/>
                  </a:moveTo>
                  <a:cubicBezTo>
                    <a:pt x="18562" y="13219"/>
                    <a:pt x="14825" y="16328"/>
                    <a:pt x="13464" y="21340"/>
                  </a:cubicBezTo>
                  <a:cubicBezTo>
                    <a:pt x="12264" y="25763"/>
                    <a:pt x="10761" y="29992"/>
                    <a:pt x="5492" y="30152"/>
                  </a:cubicBezTo>
                  <a:cubicBezTo>
                    <a:pt x="-1435" y="30358"/>
                    <a:pt x="5441" y="21837"/>
                    <a:pt x="0" y="20774"/>
                  </a:cubicBezTo>
                  <a:cubicBezTo>
                    <a:pt x="10458" y="18128"/>
                    <a:pt x="16539" y="11413"/>
                    <a:pt x="17539" y="0"/>
                  </a:cubicBezTo>
                  <a:cubicBezTo>
                    <a:pt x="21746" y="3406"/>
                    <a:pt x="22711" y="6989"/>
                    <a:pt x="23003" y="10887"/>
                  </a:cubicBezTo>
                  <a:close/>
                </a:path>
              </a:pathLst>
            </a:custGeom>
            <a:grpFill/>
            <a:ln w="5715" cap="flat">
              <a:noFill/>
              <a:prstDash val="solid"/>
              <a:miter/>
            </a:ln>
          </p:spPr>
          <p:txBody>
            <a:bodyPr rtlCol="0" anchor="ctr"/>
            <a:lstStyle/>
            <a:p>
              <a:endParaRPr lang="zh-CN" altLang="en-US"/>
            </a:p>
          </p:txBody>
        </p:sp>
        <p:sp>
          <p:nvSpPr>
            <p:cNvPr id="3223" name="任意多边形: 形状 3222">
              <a:extLst>
                <a:ext uri="{FF2B5EF4-FFF2-40B4-BE49-F238E27FC236}">
                  <a16:creationId xmlns:a16="http://schemas.microsoft.com/office/drawing/2014/main" id="{0ADA4F3F-4549-4E97-2BCA-A1C0770D9A68}"/>
                </a:ext>
              </a:extLst>
            </p:cNvPr>
            <p:cNvSpPr/>
            <p:nvPr/>
          </p:nvSpPr>
          <p:spPr>
            <a:xfrm>
              <a:off x="4686846" y="4986123"/>
              <a:ext cx="13155" cy="11959"/>
            </a:xfrm>
            <a:custGeom>
              <a:avLst/>
              <a:gdLst>
                <a:gd name="connsiteX0" fmla="*/ 0 w 13155"/>
                <a:gd name="connsiteY0" fmla="*/ 11930 h 11959"/>
                <a:gd name="connsiteX1" fmla="*/ 1537 w 13155"/>
                <a:gd name="connsiteY1" fmla="*/ 5878 h 11959"/>
                <a:gd name="connsiteX2" fmla="*/ 13156 w 13155"/>
                <a:gd name="connsiteY2" fmla="*/ 5352 h 11959"/>
                <a:gd name="connsiteX3" fmla="*/ 0 w 13155"/>
                <a:gd name="connsiteY3" fmla="*/ 11930 h 11959"/>
              </a:gdLst>
              <a:ahLst/>
              <a:cxnLst>
                <a:cxn ang="0">
                  <a:pos x="connsiteX0" y="connsiteY0"/>
                </a:cxn>
                <a:cxn ang="0">
                  <a:pos x="connsiteX1" y="connsiteY1"/>
                </a:cxn>
                <a:cxn ang="0">
                  <a:pos x="connsiteX2" y="connsiteY2"/>
                </a:cxn>
                <a:cxn ang="0">
                  <a:pos x="connsiteX3" y="connsiteY3"/>
                </a:cxn>
              </a:cxnLst>
              <a:rect l="l" t="t" r="r" b="b"/>
              <a:pathLst>
                <a:path w="13155" h="11959">
                  <a:moveTo>
                    <a:pt x="0" y="11930"/>
                  </a:moveTo>
                  <a:cubicBezTo>
                    <a:pt x="492" y="9901"/>
                    <a:pt x="640" y="7706"/>
                    <a:pt x="1537" y="5878"/>
                  </a:cubicBezTo>
                  <a:cubicBezTo>
                    <a:pt x="5332" y="-1872"/>
                    <a:pt x="6189" y="-1866"/>
                    <a:pt x="13156" y="5352"/>
                  </a:cubicBezTo>
                  <a:cubicBezTo>
                    <a:pt x="8596" y="7192"/>
                    <a:pt x="5721" y="12404"/>
                    <a:pt x="0" y="11930"/>
                  </a:cubicBezTo>
                  <a:close/>
                </a:path>
              </a:pathLst>
            </a:custGeom>
            <a:grpFill/>
            <a:ln w="5715" cap="flat">
              <a:noFill/>
              <a:prstDash val="solid"/>
              <a:miter/>
            </a:ln>
          </p:spPr>
          <p:txBody>
            <a:bodyPr rtlCol="0" anchor="ctr"/>
            <a:lstStyle/>
            <a:p>
              <a:endParaRPr lang="zh-CN" altLang="en-US"/>
            </a:p>
          </p:txBody>
        </p:sp>
        <p:sp>
          <p:nvSpPr>
            <p:cNvPr id="3224" name="任意多边形: 形状 3223">
              <a:extLst>
                <a:ext uri="{FF2B5EF4-FFF2-40B4-BE49-F238E27FC236}">
                  <a16:creationId xmlns:a16="http://schemas.microsoft.com/office/drawing/2014/main" id="{443C7FE2-A54C-8A75-2605-26AFD85444F3}"/>
                </a:ext>
              </a:extLst>
            </p:cNvPr>
            <p:cNvSpPr/>
            <p:nvPr/>
          </p:nvSpPr>
          <p:spPr>
            <a:xfrm>
              <a:off x="4699963" y="4991475"/>
              <a:ext cx="2965" cy="7138"/>
            </a:xfrm>
            <a:custGeom>
              <a:avLst/>
              <a:gdLst>
                <a:gd name="connsiteX0" fmla="*/ 2965 w 2965"/>
                <a:gd name="connsiteY0" fmla="*/ 4898 h 7138"/>
                <a:gd name="connsiteX1" fmla="*/ 1354 w 2965"/>
                <a:gd name="connsiteY1" fmla="*/ 7138 h 7138"/>
                <a:gd name="connsiteX2" fmla="*/ 108 w 2965"/>
                <a:gd name="connsiteY2" fmla="*/ 3023 h 7138"/>
                <a:gd name="connsiteX3" fmla="*/ 34 w 2965"/>
                <a:gd name="connsiteY3" fmla="*/ 0 h 7138"/>
                <a:gd name="connsiteX4" fmla="*/ 2965 w 2965"/>
                <a:gd name="connsiteY4" fmla="*/ 4898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 h="7138">
                  <a:moveTo>
                    <a:pt x="2965" y="4898"/>
                  </a:moveTo>
                  <a:cubicBezTo>
                    <a:pt x="2434" y="5641"/>
                    <a:pt x="1897" y="6390"/>
                    <a:pt x="1354" y="7138"/>
                  </a:cubicBezTo>
                  <a:cubicBezTo>
                    <a:pt x="925" y="5767"/>
                    <a:pt x="394" y="4423"/>
                    <a:pt x="108" y="3023"/>
                  </a:cubicBezTo>
                  <a:cubicBezTo>
                    <a:pt x="-92" y="2052"/>
                    <a:pt x="51" y="1012"/>
                    <a:pt x="34" y="0"/>
                  </a:cubicBezTo>
                  <a:cubicBezTo>
                    <a:pt x="1879" y="1114"/>
                    <a:pt x="2965" y="2680"/>
                    <a:pt x="2965" y="4898"/>
                  </a:cubicBezTo>
                  <a:close/>
                </a:path>
              </a:pathLst>
            </a:custGeom>
            <a:grpFill/>
            <a:ln w="5715" cap="flat">
              <a:noFill/>
              <a:prstDash val="solid"/>
              <a:miter/>
            </a:ln>
          </p:spPr>
          <p:txBody>
            <a:bodyPr rtlCol="0" anchor="ctr"/>
            <a:lstStyle/>
            <a:p>
              <a:endParaRPr lang="zh-CN" altLang="en-US"/>
            </a:p>
          </p:txBody>
        </p:sp>
        <p:sp>
          <p:nvSpPr>
            <p:cNvPr id="3225" name="任意多边形: 形状 3224">
              <a:extLst>
                <a:ext uri="{FF2B5EF4-FFF2-40B4-BE49-F238E27FC236}">
                  <a16:creationId xmlns:a16="http://schemas.microsoft.com/office/drawing/2014/main" id="{A8A55145-D284-A83F-B815-F468EE63A661}"/>
                </a:ext>
              </a:extLst>
            </p:cNvPr>
            <p:cNvSpPr/>
            <p:nvPr/>
          </p:nvSpPr>
          <p:spPr>
            <a:xfrm>
              <a:off x="4683560" y="4998047"/>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95" y="1097"/>
                    <a:pt x="3286" y="0"/>
                  </a:cubicBezTo>
                  <a:cubicBezTo>
                    <a:pt x="2189" y="1103"/>
                    <a:pt x="1097" y="2194"/>
                    <a:pt x="0" y="3292"/>
                  </a:cubicBezTo>
                  <a:close/>
                </a:path>
              </a:pathLst>
            </a:custGeom>
            <a:grpFill/>
            <a:ln w="5715" cap="flat">
              <a:noFill/>
              <a:prstDash val="solid"/>
              <a:miter/>
            </a:ln>
          </p:spPr>
          <p:txBody>
            <a:bodyPr rtlCol="0" anchor="ctr"/>
            <a:lstStyle/>
            <a:p>
              <a:endParaRPr lang="zh-CN" altLang="en-US"/>
            </a:p>
          </p:txBody>
        </p:sp>
        <p:sp>
          <p:nvSpPr>
            <p:cNvPr id="3226" name="任意多边形: 形状 3225">
              <a:extLst>
                <a:ext uri="{FF2B5EF4-FFF2-40B4-BE49-F238E27FC236}">
                  <a16:creationId xmlns:a16="http://schemas.microsoft.com/office/drawing/2014/main" id="{6EA99886-6E46-4222-0B72-6053D8BAED96}"/>
                </a:ext>
              </a:extLst>
            </p:cNvPr>
            <p:cNvSpPr/>
            <p:nvPr/>
          </p:nvSpPr>
          <p:spPr>
            <a:xfrm>
              <a:off x="4611208" y="4968449"/>
              <a:ext cx="1286" cy="1389"/>
            </a:xfrm>
            <a:custGeom>
              <a:avLst/>
              <a:gdLst>
                <a:gd name="connsiteX0" fmla="*/ 12 w 1286"/>
                <a:gd name="connsiteY0" fmla="*/ 0 h 1389"/>
                <a:gd name="connsiteX1" fmla="*/ 1286 w 1286"/>
                <a:gd name="connsiteY1" fmla="*/ 743 h 1389"/>
                <a:gd name="connsiteX2" fmla="*/ 0 w 1286"/>
                <a:gd name="connsiteY2" fmla="*/ 0 h 1389"/>
                <a:gd name="connsiteX3" fmla="*/ 12 w 1286"/>
                <a:gd name="connsiteY3" fmla="*/ 0 h 1389"/>
              </a:gdLst>
              <a:ahLst/>
              <a:cxnLst>
                <a:cxn ang="0">
                  <a:pos x="connsiteX0" y="connsiteY0"/>
                </a:cxn>
                <a:cxn ang="0">
                  <a:pos x="connsiteX1" y="connsiteY1"/>
                </a:cxn>
                <a:cxn ang="0">
                  <a:pos x="connsiteX2" y="connsiteY2"/>
                </a:cxn>
                <a:cxn ang="0">
                  <a:pos x="connsiteX3" y="connsiteY3"/>
                </a:cxn>
              </a:cxnLst>
              <a:rect l="l" t="t" r="r" b="b"/>
              <a:pathLst>
                <a:path w="1286" h="1389">
                  <a:moveTo>
                    <a:pt x="12" y="0"/>
                  </a:moveTo>
                  <a:cubicBezTo>
                    <a:pt x="457" y="251"/>
                    <a:pt x="1320" y="600"/>
                    <a:pt x="1286" y="743"/>
                  </a:cubicBezTo>
                  <a:cubicBezTo>
                    <a:pt x="1040" y="1812"/>
                    <a:pt x="537" y="1549"/>
                    <a:pt x="0" y="0"/>
                  </a:cubicBezTo>
                  <a:lnTo>
                    <a:pt x="12" y="0"/>
                  </a:lnTo>
                  <a:close/>
                </a:path>
              </a:pathLst>
            </a:custGeom>
            <a:grpFill/>
            <a:ln w="5715" cap="flat">
              <a:noFill/>
              <a:prstDash val="solid"/>
              <a:miter/>
            </a:ln>
          </p:spPr>
          <p:txBody>
            <a:bodyPr rtlCol="0" anchor="ctr"/>
            <a:lstStyle/>
            <a:p>
              <a:endParaRPr lang="zh-CN" altLang="en-US"/>
            </a:p>
          </p:txBody>
        </p:sp>
        <p:sp>
          <p:nvSpPr>
            <p:cNvPr id="3227" name="任意多边形: 形状 3226">
              <a:extLst>
                <a:ext uri="{FF2B5EF4-FFF2-40B4-BE49-F238E27FC236}">
                  <a16:creationId xmlns:a16="http://schemas.microsoft.com/office/drawing/2014/main" id="{A4E21576-5839-01AD-31C0-0CBE12FF45E3}"/>
                </a:ext>
              </a:extLst>
            </p:cNvPr>
            <p:cNvSpPr/>
            <p:nvPr/>
          </p:nvSpPr>
          <p:spPr>
            <a:xfrm>
              <a:off x="4846862" y="4802667"/>
              <a:ext cx="3427" cy="3464"/>
            </a:xfrm>
            <a:custGeom>
              <a:avLst/>
              <a:gdLst>
                <a:gd name="connsiteX0" fmla="*/ 3427 w 3427"/>
                <a:gd name="connsiteY0" fmla="*/ 1413 h 3464"/>
                <a:gd name="connsiteX1" fmla="*/ 1501 w 3427"/>
                <a:gd name="connsiteY1" fmla="*/ 3419 h 3464"/>
                <a:gd name="connsiteX2" fmla="*/ 187 w 3427"/>
                <a:gd name="connsiteY2" fmla="*/ 1516 h 3464"/>
                <a:gd name="connsiteX3" fmla="*/ 1204 w 3427"/>
                <a:gd name="connsiteY3" fmla="*/ 333 h 3464"/>
                <a:gd name="connsiteX4" fmla="*/ 3427 w 3427"/>
                <a:gd name="connsiteY4" fmla="*/ 1413 h 3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7" h="3464">
                  <a:moveTo>
                    <a:pt x="3427" y="1413"/>
                  </a:moveTo>
                  <a:cubicBezTo>
                    <a:pt x="2793" y="2116"/>
                    <a:pt x="2250" y="3259"/>
                    <a:pt x="1501" y="3419"/>
                  </a:cubicBezTo>
                  <a:cubicBezTo>
                    <a:pt x="238" y="3688"/>
                    <a:pt x="-322" y="2733"/>
                    <a:pt x="187" y="1516"/>
                  </a:cubicBezTo>
                  <a:cubicBezTo>
                    <a:pt x="381" y="1053"/>
                    <a:pt x="775" y="579"/>
                    <a:pt x="1204" y="333"/>
                  </a:cubicBezTo>
                  <a:cubicBezTo>
                    <a:pt x="2410" y="-365"/>
                    <a:pt x="3181" y="53"/>
                    <a:pt x="3427" y="1413"/>
                  </a:cubicBezTo>
                  <a:close/>
                </a:path>
              </a:pathLst>
            </a:custGeom>
            <a:grpFill/>
            <a:ln w="5715" cap="flat">
              <a:noFill/>
              <a:prstDash val="solid"/>
              <a:miter/>
            </a:ln>
          </p:spPr>
          <p:txBody>
            <a:bodyPr rtlCol="0" anchor="ctr"/>
            <a:lstStyle/>
            <a:p>
              <a:endParaRPr lang="zh-CN" altLang="en-US"/>
            </a:p>
          </p:txBody>
        </p:sp>
        <p:sp>
          <p:nvSpPr>
            <p:cNvPr id="3228" name="任意多边形: 形状 3227">
              <a:extLst>
                <a:ext uri="{FF2B5EF4-FFF2-40B4-BE49-F238E27FC236}">
                  <a16:creationId xmlns:a16="http://schemas.microsoft.com/office/drawing/2014/main" id="{6F625547-80F1-11E9-2F98-1145A6DF6D91}"/>
                </a:ext>
              </a:extLst>
            </p:cNvPr>
            <p:cNvSpPr/>
            <p:nvPr/>
          </p:nvSpPr>
          <p:spPr>
            <a:xfrm>
              <a:off x="5353134" y="5201998"/>
              <a:ext cx="3652" cy="5567"/>
            </a:xfrm>
            <a:custGeom>
              <a:avLst/>
              <a:gdLst>
                <a:gd name="connsiteX0" fmla="*/ 3585 w 3652"/>
                <a:gd name="connsiteY0" fmla="*/ 2406 h 5567"/>
                <a:gd name="connsiteX1" fmla="*/ 1190 w 3652"/>
                <a:gd name="connsiteY1" fmla="*/ 5566 h 5567"/>
                <a:gd name="connsiteX2" fmla="*/ 2 w 3652"/>
                <a:gd name="connsiteY2" fmla="*/ 4652 h 5567"/>
                <a:gd name="connsiteX3" fmla="*/ 1293 w 3652"/>
                <a:gd name="connsiteY3" fmla="*/ 0 h 5567"/>
                <a:gd name="connsiteX4" fmla="*/ 3585 w 3652"/>
                <a:gd name="connsiteY4" fmla="*/ 2406 h 5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2" h="5567">
                  <a:moveTo>
                    <a:pt x="3585" y="2406"/>
                  </a:moveTo>
                  <a:cubicBezTo>
                    <a:pt x="3882" y="4143"/>
                    <a:pt x="3214" y="5412"/>
                    <a:pt x="1190" y="5566"/>
                  </a:cubicBezTo>
                  <a:cubicBezTo>
                    <a:pt x="802" y="5595"/>
                    <a:pt x="-44" y="4881"/>
                    <a:pt x="2" y="4652"/>
                  </a:cubicBezTo>
                  <a:cubicBezTo>
                    <a:pt x="327" y="3080"/>
                    <a:pt x="842" y="1543"/>
                    <a:pt x="1293" y="0"/>
                  </a:cubicBezTo>
                  <a:cubicBezTo>
                    <a:pt x="2025" y="766"/>
                    <a:pt x="2762" y="1537"/>
                    <a:pt x="3585" y="2406"/>
                  </a:cubicBezTo>
                  <a:close/>
                </a:path>
              </a:pathLst>
            </a:custGeom>
            <a:grpFill/>
            <a:ln w="5715" cap="flat">
              <a:noFill/>
              <a:prstDash val="solid"/>
              <a:miter/>
            </a:ln>
          </p:spPr>
          <p:txBody>
            <a:bodyPr rtlCol="0" anchor="ctr"/>
            <a:lstStyle/>
            <a:p>
              <a:endParaRPr lang="zh-CN" altLang="en-US"/>
            </a:p>
          </p:txBody>
        </p:sp>
        <p:sp>
          <p:nvSpPr>
            <p:cNvPr id="3229" name="任意多边形: 形状 3228">
              <a:extLst>
                <a:ext uri="{FF2B5EF4-FFF2-40B4-BE49-F238E27FC236}">
                  <a16:creationId xmlns:a16="http://schemas.microsoft.com/office/drawing/2014/main" id="{29034F5A-8E01-9F25-CA6C-87F61199E9B1}"/>
                </a:ext>
              </a:extLst>
            </p:cNvPr>
            <p:cNvSpPr/>
            <p:nvPr/>
          </p:nvSpPr>
          <p:spPr>
            <a:xfrm>
              <a:off x="5364291" y="5203865"/>
              <a:ext cx="3291" cy="1418"/>
            </a:xfrm>
            <a:custGeom>
              <a:avLst/>
              <a:gdLst>
                <a:gd name="connsiteX0" fmla="*/ 3292 w 3291"/>
                <a:gd name="connsiteY0" fmla="*/ 1419 h 1418"/>
                <a:gd name="connsiteX1" fmla="*/ 0 w 3291"/>
                <a:gd name="connsiteY1" fmla="*/ 1419 h 1418"/>
                <a:gd name="connsiteX2" fmla="*/ 3292 w 3291"/>
                <a:gd name="connsiteY2" fmla="*/ 1419 h 1418"/>
              </a:gdLst>
              <a:ahLst/>
              <a:cxnLst>
                <a:cxn ang="0">
                  <a:pos x="connsiteX0" y="connsiteY0"/>
                </a:cxn>
                <a:cxn ang="0">
                  <a:pos x="connsiteX1" y="connsiteY1"/>
                </a:cxn>
                <a:cxn ang="0">
                  <a:pos x="connsiteX2" y="connsiteY2"/>
                </a:cxn>
              </a:cxnLst>
              <a:rect l="l" t="t" r="r" b="b"/>
              <a:pathLst>
                <a:path w="3291" h="1418">
                  <a:moveTo>
                    <a:pt x="3292" y="1419"/>
                  </a:moveTo>
                  <a:cubicBezTo>
                    <a:pt x="2195" y="1419"/>
                    <a:pt x="1097" y="1419"/>
                    <a:pt x="0" y="1419"/>
                  </a:cubicBezTo>
                  <a:cubicBezTo>
                    <a:pt x="1097" y="-473"/>
                    <a:pt x="2195" y="-473"/>
                    <a:pt x="3292" y="1419"/>
                  </a:cubicBezTo>
                  <a:close/>
                </a:path>
              </a:pathLst>
            </a:custGeom>
            <a:grpFill/>
            <a:ln w="5715" cap="flat">
              <a:noFill/>
              <a:prstDash val="solid"/>
              <a:miter/>
            </a:ln>
          </p:spPr>
          <p:txBody>
            <a:bodyPr rtlCol="0" anchor="ctr"/>
            <a:lstStyle/>
            <a:p>
              <a:endParaRPr lang="zh-CN" altLang="en-US"/>
            </a:p>
          </p:txBody>
        </p:sp>
        <p:sp>
          <p:nvSpPr>
            <p:cNvPr id="3230" name="任意多边形: 形状 3229">
              <a:extLst>
                <a:ext uri="{FF2B5EF4-FFF2-40B4-BE49-F238E27FC236}">
                  <a16:creationId xmlns:a16="http://schemas.microsoft.com/office/drawing/2014/main" id="{A070F7C8-9CC7-D168-1E2F-2B9C183D3476}"/>
                </a:ext>
              </a:extLst>
            </p:cNvPr>
            <p:cNvSpPr/>
            <p:nvPr/>
          </p:nvSpPr>
          <p:spPr>
            <a:xfrm>
              <a:off x="5362937" y="5205284"/>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3231" name="任意多边形: 形状 3230">
              <a:extLst>
                <a:ext uri="{FF2B5EF4-FFF2-40B4-BE49-F238E27FC236}">
                  <a16:creationId xmlns:a16="http://schemas.microsoft.com/office/drawing/2014/main" id="{01BF383E-36FA-0B0E-640B-4AE1FEFDF8A9}"/>
                </a:ext>
              </a:extLst>
            </p:cNvPr>
            <p:cNvSpPr/>
            <p:nvPr/>
          </p:nvSpPr>
          <p:spPr>
            <a:xfrm>
              <a:off x="5376065" y="5080687"/>
              <a:ext cx="20216" cy="22624"/>
            </a:xfrm>
            <a:custGeom>
              <a:avLst/>
              <a:gdLst>
                <a:gd name="connsiteX0" fmla="*/ 4679 w 20216"/>
                <a:gd name="connsiteY0" fmla="*/ 22624 h 22624"/>
                <a:gd name="connsiteX1" fmla="*/ 742 w 20216"/>
                <a:gd name="connsiteY1" fmla="*/ 15520 h 22624"/>
                <a:gd name="connsiteX2" fmla="*/ 4965 w 20216"/>
                <a:gd name="connsiteY2" fmla="*/ 7005 h 22624"/>
                <a:gd name="connsiteX3" fmla="*/ 12554 w 20216"/>
                <a:gd name="connsiteY3" fmla="*/ 4 h 22624"/>
                <a:gd name="connsiteX4" fmla="*/ 18984 w 20216"/>
                <a:gd name="connsiteY4" fmla="*/ 7891 h 22624"/>
                <a:gd name="connsiteX5" fmla="*/ 14532 w 20216"/>
                <a:gd name="connsiteY5" fmla="*/ 16046 h 22624"/>
                <a:gd name="connsiteX6" fmla="*/ 14549 w 20216"/>
                <a:gd name="connsiteY6" fmla="*/ 16046 h 22624"/>
                <a:gd name="connsiteX7" fmla="*/ 4668 w 20216"/>
                <a:gd name="connsiteY7" fmla="*/ 22624 h 22624"/>
                <a:gd name="connsiteX8" fmla="*/ 4679 w 20216"/>
                <a:gd name="connsiteY8" fmla="*/ 22624 h 22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16" h="22624">
                  <a:moveTo>
                    <a:pt x="4679" y="22624"/>
                  </a:moveTo>
                  <a:cubicBezTo>
                    <a:pt x="1896" y="21053"/>
                    <a:pt x="-1533" y="19601"/>
                    <a:pt x="742" y="15520"/>
                  </a:cubicBezTo>
                  <a:cubicBezTo>
                    <a:pt x="2290" y="12737"/>
                    <a:pt x="4285" y="10286"/>
                    <a:pt x="4965" y="7005"/>
                  </a:cubicBezTo>
                  <a:cubicBezTo>
                    <a:pt x="5794" y="2999"/>
                    <a:pt x="8222" y="159"/>
                    <a:pt x="12554" y="4"/>
                  </a:cubicBezTo>
                  <a:cubicBezTo>
                    <a:pt x="17658" y="-178"/>
                    <a:pt x="16778" y="5325"/>
                    <a:pt x="18984" y="7891"/>
                  </a:cubicBezTo>
                  <a:cubicBezTo>
                    <a:pt x="22510" y="11983"/>
                    <a:pt x="17664" y="14115"/>
                    <a:pt x="14532" y="16046"/>
                  </a:cubicBezTo>
                  <a:lnTo>
                    <a:pt x="14549" y="16046"/>
                  </a:lnTo>
                  <a:cubicBezTo>
                    <a:pt x="6137" y="10548"/>
                    <a:pt x="7805" y="20196"/>
                    <a:pt x="4668" y="22624"/>
                  </a:cubicBezTo>
                  <a:lnTo>
                    <a:pt x="4679" y="22624"/>
                  </a:lnTo>
                  <a:close/>
                </a:path>
              </a:pathLst>
            </a:custGeom>
            <a:grpFill/>
            <a:ln w="5715" cap="flat">
              <a:noFill/>
              <a:prstDash val="solid"/>
              <a:miter/>
            </a:ln>
          </p:spPr>
          <p:txBody>
            <a:bodyPr rtlCol="0" anchor="ctr"/>
            <a:lstStyle/>
            <a:p>
              <a:endParaRPr lang="zh-CN" altLang="en-US"/>
            </a:p>
          </p:txBody>
        </p:sp>
        <p:sp>
          <p:nvSpPr>
            <p:cNvPr id="3232" name="任意多边形: 形状 3231">
              <a:extLst>
                <a:ext uri="{FF2B5EF4-FFF2-40B4-BE49-F238E27FC236}">
                  <a16:creationId xmlns:a16="http://schemas.microsoft.com/office/drawing/2014/main" id="{4BF24AAB-68F7-AFFC-2FC9-D4B04613ADAD}"/>
                </a:ext>
              </a:extLst>
            </p:cNvPr>
            <p:cNvSpPr/>
            <p:nvPr/>
          </p:nvSpPr>
          <p:spPr>
            <a:xfrm>
              <a:off x="5404951" y="5073708"/>
              <a:ext cx="15693" cy="13138"/>
            </a:xfrm>
            <a:custGeom>
              <a:avLst/>
              <a:gdLst>
                <a:gd name="connsiteX0" fmla="*/ 5380 w 15693"/>
                <a:gd name="connsiteY0" fmla="*/ 0 h 13138"/>
                <a:gd name="connsiteX1" fmla="*/ 8672 w 15693"/>
                <a:gd name="connsiteY1" fmla="*/ 0 h 13138"/>
                <a:gd name="connsiteX2" fmla="*/ 14684 w 15693"/>
                <a:gd name="connsiteY2" fmla="*/ 789 h 13138"/>
                <a:gd name="connsiteX3" fmla="*/ 12444 w 15693"/>
                <a:gd name="connsiteY3" fmla="*/ 4835 h 13138"/>
                <a:gd name="connsiteX4" fmla="*/ 8666 w 15693"/>
                <a:gd name="connsiteY4" fmla="*/ 13139 h 13138"/>
                <a:gd name="connsiteX5" fmla="*/ 2094 w 15693"/>
                <a:gd name="connsiteY5" fmla="*/ 0 h 13138"/>
                <a:gd name="connsiteX6" fmla="*/ 5380 w 15693"/>
                <a:gd name="connsiteY6" fmla="*/ 0 h 13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93" h="13138">
                  <a:moveTo>
                    <a:pt x="5380" y="0"/>
                  </a:moveTo>
                  <a:cubicBezTo>
                    <a:pt x="6478" y="2246"/>
                    <a:pt x="7575" y="2229"/>
                    <a:pt x="8672" y="0"/>
                  </a:cubicBezTo>
                  <a:cubicBezTo>
                    <a:pt x="10724" y="211"/>
                    <a:pt x="13484" y="-332"/>
                    <a:pt x="14684" y="789"/>
                  </a:cubicBezTo>
                  <a:cubicBezTo>
                    <a:pt x="17542" y="3463"/>
                    <a:pt x="13536" y="3846"/>
                    <a:pt x="12444" y="4835"/>
                  </a:cubicBezTo>
                  <a:cubicBezTo>
                    <a:pt x="9895" y="7138"/>
                    <a:pt x="8827" y="9870"/>
                    <a:pt x="8666" y="13139"/>
                  </a:cubicBezTo>
                  <a:cubicBezTo>
                    <a:pt x="6501" y="8749"/>
                    <a:pt x="-4535" y="8789"/>
                    <a:pt x="2094" y="0"/>
                  </a:cubicBezTo>
                  <a:cubicBezTo>
                    <a:pt x="3192" y="0"/>
                    <a:pt x="4289" y="0"/>
                    <a:pt x="5380" y="0"/>
                  </a:cubicBezTo>
                  <a:close/>
                </a:path>
              </a:pathLst>
            </a:custGeom>
            <a:grpFill/>
            <a:ln w="5715" cap="flat">
              <a:noFill/>
              <a:prstDash val="solid"/>
              <a:miter/>
            </a:ln>
          </p:spPr>
          <p:txBody>
            <a:bodyPr rtlCol="0" anchor="ctr"/>
            <a:lstStyle/>
            <a:p>
              <a:endParaRPr lang="zh-CN" altLang="en-US"/>
            </a:p>
          </p:txBody>
        </p:sp>
        <p:sp>
          <p:nvSpPr>
            <p:cNvPr id="3233" name="任意多边形: 形状 3232">
              <a:extLst>
                <a:ext uri="{FF2B5EF4-FFF2-40B4-BE49-F238E27FC236}">
                  <a16:creationId xmlns:a16="http://schemas.microsoft.com/office/drawing/2014/main" id="{ED2B13B6-3333-A832-0A4E-366C40DB90D2}"/>
                </a:ext>
              </a:extLst>
            </p:cNvPr>
            <p:cNvSpPr/>
            <p:nvPr/>
          </p:nvSpPr>
          <p:spPr>
            <a:xfrm>
              <a:off x="5389178" y="5096734"/>
              <a:ext cx="1430" cy="1320"/>
            </a:xfrm>
            <a:custGeom>
              <a:avLst/>
              <a:gdLst>
                <a:gd name="connsiteX0" fmla="*/ 1414 w 1430"/>
                <a:gd name="connsiteY0" fmla="*/ 0 h 1320"/>
                <a:gd name="connsiteX1" fmla="*/ 671 w 1430"/>
                <a:gd name="connsiteY1" fmla="*/ 1320 h 1320"/>
                <a:gd name="connsiteX2" fmla="*/ 1431 w 1430"/>
                <a:gd name="connsiteY2" fmla="*/ 0 h 1320"/>
                <a:gd name="connsiteX3" fmla="*/ 1414 w 1430"/>
                <a:gd name="connsiteY3" fmla="*/ 0 h 1320"/>
              </a:gdLst>
              <a:ahLst/>
              <a:cxnLst>
                <a:cxn ang="0">
                  <a:pos x="connsiteX0" y="connsiteY0"/>
                </a:cxn>
                <a:cxn ang="0">
                  <a:pos x="connsiteX1" y="connsiteY1"/>
                </a:cxn>
                <a:cxn ang="0">
                  <a:pos x="connsiteX2" y="connsiteY2"/>
                </a:cxn>
                <a:cxn ang="0">
                  <a:pos x="connsiteX3" y="connsiteY3"/>
                </a:cxn>
              </a:cxnLst>
              <a:rect l="l" t="t" r="r" b="b"/>
              <a:pathLst>
                <a:path w="1430" h="1320">
                  <a:moveTo>
                    <a:pt x="1414" y="0"/>
                  </a:moveTo>
                  <a:cubicBezTo>
                    <a:pt x="1162" y="463"/>
                    <a:pt x="808" y="1349"/>
                    <a:pt x="671" y="1320"/>
                  </a:cubicBezTo>
                  <a:cubicBezTo>
                    <a:pt x="-438" y="1057"/>
                    <a:pt x="-164" y="543"/>
                    <a:pt x="1431" y="0"/>
                  </a:cubicBezTo>
                  <a:lnTo>
                    <a:pt x="1414" y="0"/>
                  </a:lnTo>
                  <a:close/>
                </a:path>
              </a:pathLst>
            </a:custGeom>
            <a:grpFill/>
            <a:ln w="5715" cap="flat">
              <a:noFill/>
              <a:prstDash val="solid"/>
              <a:miter/>
            </a:ln>
          </p:spPr>
          <p:txBody>
            <a:bodyPr rtlCol="0" anchor="ctr"/>
            <a:lstStyle/>
            <a:p>
              <a:endParaRPr lang="zh-CN" altLang="en-US"/>
            </a:p>
          </p:txBody>
        </p:sp>
        <p:sp>
          <p:nvSpPr>
            <p:cNvPr id="3234" name="任意多边形: 形状 3233">
              <a:extLst>
                <a:ext uri="{FF2B5EF4-FFF2-40B4-BE49-F238E27FC236}">
                  <a16:creationId xmlns:a16="http://schemas.microsoft.com/office/drawing/2014/main" id="{E0EE6280-5BBC-B5F2-1B4F-DC9FF3D7C770}"/>
                </a:ext>
              </a:extLst>
            </p:cNvPr>
            <p:cNvSpPr/>
            <p:nvPr/>
          </p:nvSpPr>
          <p:spPr>
            <a:xfrm>
              <a:off x="5461181" y="5182213"/>
              <a:ext cx="26035" cy="57132"/>
            </a:xfrm>
            <a:custGeom>
              <a:avLst/>
              <a:gdLst>
                <a:gd name="connsiteX0" fmla="*/ 1751 w 26035"/>
                <a:gd name="connsiteY0" fmla="*/ 55967 h 57132"/>
                <a:gd name="connsiteX1" fmla="*/ 1700 w 26035"/>
                <a:gd name="connsiteY1" fmla="*/ 36159 h 57132"/>
                <a:gd name="connsiteX2" fmla="*/ 11581 w 26035"/>
                <a:gd name="connsiteY2" fmla="*/ 13156 h 57132"/>
                <a:gd name="connsiteX3" fmla="*/ 14593 w 26035"/>
                <a:gd name="connsiteY3" fmla="*/ 8184 h 57132"/>
                <a:gd name="connsiteX4" fmla="*/ 24765 w 26035"/>
                <a:gd name="connsiteY4" fmla="*/ 74 h 57132"/>
                <a:gd name="connsiteX5" fmla="*/ 25897 w 26035"/>
                <a:gd name="connsiteY5" fmla="*/ 2234 h 57132"/>
                <a:gd name="connsiteX6" fmla="*/ 24765 w 26035"/>
                <a:gd name="connsiteY6" fmla="*/ 3315 h 57132"/>
                <a:gd name="connsiteX7" fmla="*/ 15016 w 26035"/>
                <a:gd name="connsiteY7" fmla="*/ 29524 h 57132"/>
                <a:gd name="connsiteX8" fmla="*/ 14913 w 26035"/>
                <a:gd name="connsiteY8" fmla="*/ 42794 h 57132"/>
                <a:gd name="connsiteX9" fmla="*/ 11621 w 26035"/>
                <a:gd name="connsiteY9" fmla="*/ 46097 h 57132"/>
                <a:gd name="connsiteX10" fmla="*/ 11638 w 26035"/>
                <a:gd name="connsiteY10" fmla="*/ 49389 h 57132"/>
                <a:gd name="connsiteX11" fmla="*/ 5054 w 26035"/>
                <a:gd name="connsiteY11" fmla="*/ 55967 h 57132"/>
                <a:gd name="connsiteX12" fmla="*/ 5054 w 26035"/>
                <a:gd name="connsiteY12" fmla="*/ 55978 h 57132"/>
                <a:gd name="connsiteX13" fmla="*/ 1757 w 26035"/>
                <a:gd name="connsiteY13" fmla="*/ 55984 h 57132"/>
                <a:gd name="connsiteX14" fmla="*/ 1751 w 26035"/>
                <a:gd name="connsiteY14" fmla="*/ 55967 h 57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035" h="57132">
                  <a:moveTo>
                    <a:pt x="1751" y="55967"/>
                  </a:moveTo>
                  <a:cubicBezTo>
                    <a:pt x="2643" y="49361"/>
                    <a:pt x="7335" y="42748"/>
                    <a:pt x="1700" y="36159"/>
                  </a:cubicBezTo>
                  <a:cubicBezTo>
                    <a:pt x="3420" y="27815"/>
                    <a:pt x="-7821" y="13899"/>
                    <a:pt x="11581" y="13156"/>
                  </a:cubicBezTo>
                  <a:cubicBezTo>
                    <a:pt x="12633" y="11499"/>
                    <a:pt x="14513" y="9887"/>
                    <a:pt x="14593" y="8184"/>
                  </a:cubicBezTo>
                  <a:cubicBezTo>
                    <a:pt x="14924" y="1343"/>
                    <a:pt x="18850" y="-406"/>
                    <a:pt x="24765" y="74"/>
                  </a:cubicBezTo>
                  <a:cubicBezTo>
                    <a:pt x="25891" y="795"/>
                    <a:pt x="26268" y="1515"/>
                    <a:pt x="25897" y="2234"/>
                  </a:cubicBezTo>
                  <a:cubicBezTo>
                    <a:pt x="25526" y="2955"/>
                    <a:pt x="25148" y="3315"/>
                    <a:pt x="24765" y="3315"/>
                  </a:cubicBezTo>
                  <a:cubicBezTo>
                    <a:pt x="21542" y="12064"/>
                    <a:pt x="18536" y="20894"/>
                    <a:pt x="15016" y="29524"/>
                  </a:cubicBezTo>
                  <a:cubicBezTo>
                    <a:pt x="13147" y="34102"/>
                    <a:pt x="22925" y="38496"/>
                    <a:pt x="14913" y="42794"/>
                  </a:cubicBezTo>
                  <a:cubicBezTo>
                    <a:pt x="13553" y="43634"/>
                    <a:pt x="11632" y="43920"/>
                    <a:pt x="11621" y="46097"/>
                  </a:cubicBezTo>
                  <a:cubicBezTo>
                    <a:pt x="11627" y="47194"/>
                    <a:pt x="11632" y="48292"/>
                    <a:pt x="11638" y="49389"/>
                  </a:cubicBezTo>
                  <a:cubicBezTo>
                    <a:pt x="11124" y="53264"/>
                    <a:pt x="7238" y="53767"/>
                    <a:pt x="5054" y="55967"/>
                  </a:cubicBezTo>
                  <a:lnTo>
                    <a:pt x="5054" y="55978"/>
                  </a:lnTo>
                  <a:cubicBezTo>
                    <a:pt x="3957" y="57516"/>
                    <a:pt x="2860" y="57516"/>
                    <a:pt x="1757" y="55984"/>
                  </a:cubicBezTo>
                  <a:lnTo>
                    <a:pt x="1751" y="55967"/>
                  </a:lnTo>
                  <a:close/>
                </a:path>
              </a:pathLst>
            </a:custGeom>
            <a:grpFill/>
            <a:ln w="5715" cap="flat">
              <a:noFill/>
              <a:prstDash val="solid"/>
              <a:miter/>
            </a:ln>
          </p:spPr>
          <p:txBody>
            <a:bodyPr rtlCol="0" anchor="ctr"/>
            <a:lstStyle/>
            <a:p>
              <a:endParaRPr lang="zh-CN" altLang="en-US"/>
            </a:p>
          </p:txBody>
        </p:sp>
        <p:sp>
          <p:nvSpPr>
            <p:cNvPr id="3235" name="任意多边形: 形状 3234">
              <a:extLst>
                <a:ext uri="{FF2B5EF4-FFF2-40B4-BE49-F238E27FC236}">
                  <a16:creationId xmlns:a16="http://schemas.microsoft.com/office/drawing/2014/main" id="{FEF6BAF1-04D1-D146-D86D-22E1178DB93A}"/>
                </a:ext>
              </a:extLst>
            </p:cNvPr>
            <p:cNvSpPr/>
            <p:nvPr/>
          </p:nvSpPr>
          <p:spPr>
            <a:xfrm>
              <a:off x="5456354" y="5193217"/>
              <a:ext cx="16413" cy="25155"/>
            </a:xfrm>
            <a:custGeom>
              <a:avLst/>
              <a:gdLst>
                <a:gd name="connsiteX0" fmla="*/ 16414 w 16413"/>
                <a:gd name="connsiteY0" fmla="*/ 2152 h 25155"/>
                <a:gd name="connsiteX1" fmla="*/ 8521 w 16413"/>
                <a:gd name="connsiteY1" fmla="*/ 16183 h 25155"/>
                <a:gd name="connsiteX2" fmla="*/ 6532 w 16413"/>
                <a:gd name="connsiteY2" fmla="*/ 25155 h 25155"/>
                <a:gd name="connsiteX3" fmla="*/ 3298 w 16413"/>
                <a:gd name="connsiteY3" fmla="*/ 21920 h 25155"/>
                <a:gd name="connsiteX4" fmla="*/ 46 w 16413"/>
                <a:gd name="connsiteY4" fmla="*/ 8730 h 25155"/>
                <a:gd name="connsiteX5" fmla="*/ 0 w 16413"/>
                <a:gd name="connsiteY5" fmla="*/ 2169 h 25155"/>
                <a:gd name="connsiteX6" fmla="*/ 16414 w 16413"/>
                <a:gd name="connsiteY6" fmla="*/ 2152 h 2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13" h="25155">
                  <a:moveTo>
                    <a:pt x="16414" y="2152"/>
                  </a:moveTo>
                  <a:cubicBezTo>
                    <a:pt x="10699" y="5084"/>
                    <a:pt x="3983" y="7370"/>
                    <a:pt x="8521" y="16183"/>
                  </a:cubicBezTo>
                  <a:cubicBezTo>
                    <a:pt x="10247" y="19537"/>
                    <a:pt x="7641" y="22258"/>
                    <a:pt x="6532" y="25155"/>
                  </a:cubicBezTo>
                  <a:cubicBezTo>
                    <a:pt x="5452" y="24075"/>
                    <a:pt x="4372" y="22995"/>
                    <a:pt x="3298" y="21920"/>
                  </a:cubicBezTo>
                  <a:cubicBezTo>
                    <a:pt x="2898" y="17354"/>
                    <a:pt x="4778" y="12228"/>
                    <a:pt x="46" y="8730"/>
                  </a:cubicBezTo>
                  <a:cubicBezTo>
                    <a:pt x="29" y="6541"/>
                    <a:pt x="12" y="4353"/>
                    <a:pt x="0" y="2169"/>
                  </a:cubicBezTo>
                  <a:cubicBezTo>
                    <a:pt x="5469" y="4404"/>
                    <a:pt x="10933" y="-3666"/>
                    <a:pt x="16414" y="2152"/>
                  </a:cubicBezTo>
                  <a:close/>
                </a:path>
              </a:pathLst>
            </a:custGeom>
            <a:grpFill/>
            <a:ln w="5715" cap="flat">
              <a:noFill/>
              <a:prstDash val="solid"/>
              <a:miter/>
            </a:ln>
          </p:spPr>
          <p:txBody>
            <a:bodyPr rtlCol="0" anchor="ctr"/>
            <a:lstStyle/>
            <a:p>
              <a:endParaRPr lang="zh-CN" altLang="en-US"/>
            </a:p>
          </p:txBody>
        </p:sp>
        <p:sp>
          <p:nvSpPr>
            <p:cNvPr id="3236" name="任意多边形: 形状 3235">
              <a:extLst>
                <a:ext uri="{FF2B5EF4-FFF2-40B4-BE49-F238E27FC236}">
                  <a16:creationId xmlns:a16="http://schemas.microsoft.com/office/drawing/2014/main" id="{9FDCC189-18E2-EE44-6B1E-8E89E00B5F17}"/>
                </a:ext>
              </a:extLst>
            </p:cNvPr>
            <p:cNvSpPr/>
            <p:nvPr/>
          </p:nvSpPr>
          <p:spPr>
            <a:xfrm>
              <a:off x="5485952" y="5172389"/>
              <a:ext cx="8230" cy="13138"/>
            </a:xfrm>
            <a:custGeom>
              <a:avLst/>
              <a:gdLst>
                <a:gd name="connsiteX0" fmla="*/ 0 w 8230"/>
                <a:gd name="connsiteY0" fmla="*/ 13139 h 13138"/>
                <a:gd name="connsiteX1" fmla="*/ 0 w 8230"/>
                <a:gd name="connsiteY1" fmla="*/ 9898 h 13138"/>
                <a:gd name="connsiteX2" fmla="*/ 3303 w 8230"/>
                <a:gd name="connsiteY2" fmla="*/ 0 h 13138"/>
                <a:gd name="connsiteX3" fmla="*/ 0 w 8230"/>
                <a:gd name="connsiteY3" fmla="*/ 13139 h 13138"/>
              </a:gdLst>
              <a:ahLst/>
              <a:cxnLst>
                <a:cxn ang="0">
                  <a:pos x="connsiteX0" y="connsiteY0"/>
                </a:cxn>
                <a:cxn ang="0">
                  <a:pos x="connsiteX1" y="connsiteY1"/>
                </a:cxn>
                <a:cxn ang="0">
                  <a:pos x="connsiteX2" y="connsiteY2"/>
                </a:cxn>
                <a:cxn ang="0">
                  <a:pos x="connsiteX3" y="connsiteY3"/>
                </a:cxn>
              </a:cxnLst>
              <a:rect l="l" t="t" r="r" b="b"/>
              <a:pathLst>
                <a:path w="8230" h="13138">
                  <a:moveTo>
                    <a:pt x="0" y="13139"/>
                  </a:moveTo>
                  <a:cubicBezTo>
                    <a:pt x="11" y="12059"/>
                    <a:pt x="11" y="10979"/>
                    <a:pt x="0" y="9898"/>
                  </a:cubicBezTo>
                  <a:cubicBezTo>
                    <a:pt x="3858" y="7521"/>
                    <a:pt x="3206" y="3635"/>
                    <a:pt x="3303" y="0"/>
                  </a:cubicBezTo>
                  <a:cubicBezTo>
                    <a:pt x="10430" y="9213"/>
                    <a:pt x="10241" y="9961"/>
                    <a:pt x="0" y="13139"/>
                  </a:cubicBezTo>
                  <a:close/>
                </a:path>
              </a:pathLst>
            </a:custGeom>
            <a:grpFill/>
            <a:ln w="5715" cap="flat">
              <a:noFill/>
              <a:prstDash val="solid"/>
              <a:miter/>
            </a:ln>
          </p:spPr>
          <p:txBody>
            <a:bodyPr rtlCol="0" anchor="ctr"/>
            <a:lstStyle/>
            <a:p>
              <a:endParaRPr lang="zh-CN" altLang="en-US"/>
            </a:p>
          </p:txBody>
        </p:sp>
        <p:sp>
          <p:nvSpPr>
            <p:cNvPr id="3237" name="任意多边形: 形状 3236">
              <a:extLst>
                <a:ext uri="{FF2B5EF4-FFF2-40B4-BE49-F238E27FC236}">
                  <a16:creationId xmlns:a16="http://schemas.microsoft.com/office/drawing/2014/main" id="{4FB604A3-6B29-EA89-1330-166B2C5C72AC}"/>
                </a:ext>
              </a:extLst>
            </p:cNvPr>
            <p:cNvSpPr/>
            <p:nvPr/>
          </p:nvSpPr>
          <p:spPr>
            <a:xfrm>
              <a:off x="5433334" y="5213844"/>
              <a:ext cx="5214" cy="4624"/>
            </a:xfrm>
            <a:custGeom>
              <a:avLst/>
              <a:gdLst>
                <a:gd name="connsiteX0" fmla="*/ 51 w 5214"/>
                <a:gd name="connsiteY0" fmla="*/ 4625 h 4624"/>
                <a:gd name="connsiteX1" fmla="*/ 0 w 5214"/>
                <a:gd name="connsiteY1" fmla="*/ 1339 h 4624"/>
                <a:gd name="connsiteX2" fmla="*/ 5069 w 5214"/>
                <a:gd name="connsiteY2" fmla="*/ 1030 h 4624"/>
                <a:gd name="connsiteX3" fmla="*/ 51 w 5214"/>
                <a:gd name="connsiteY3" fmla="*/ 4625 h 4624"/>
              </a:gdLst>
              <a:ahLst/>
              <a:cxnLst>
                <a:cxn ang="0">
                  <a:pos x="connsiteX0" y="connsiteY0"/>
                </a:cxn>
                <a:cxn ang="0">
                  <a:pos x="connsiteX1" y="connsiteY1"/>
                </a:cxn>
                <a:cxn ang="0">
                  <a:pos x="connsiteX2" y="connsiteY2"/>
                </a:cxn>
                <a:cxn ang="0">
                  <a:pos x="connsiteX3" y="connsiteY3"/>
                </a:cxn>
              </a:cxnLst>
              <a:rect l="l" t="t" r="r" b="b"/>
              <a:pathLst>
                <a:path w="5214" h="4624">
                  <a:moveTo>
                    <a:pt x="51" y="4625"/>
                  </a:moveTo>
                  <a:cubicBezTo>
                    <a:pt x="34" y="3528"/>
                    <a:pt x="17" y="2436"/>
                    <a:pt x="0" y="1339"/>
                  </a:cubicBezTo>
                  <a:cubicBezTo>
                    <a:pt x="1766" y="1127"/>
                    <a:pt x="4429" y="-1359"/>
                    <a:pt x="5069" y="1030"/>
                  </a:cubicBezTo>
                  <a:cubicBezTo>
                    <a:pt x="5989" y="4447"/>
                    <a:pt x="2337" y="4173"/>
                    <a:pt x="51" y="4625"/>
                  </a:cubicBezTo>
                  <a:close/>
                </a:path>
              </a:pathLst>
            </a:custGeom>
            <a:grpFill/>
            <a:ln w="5715" cap="flat">
              <a:noFill/>
              <a:prstDash val="solid"/>
              <a:miter/>
            </a:ln>
          </p:spPr>
          <p:txBody>
            <a:bodyPr rtlCol="0" anchor="ctr"/>
            <a:lstStyle/>
            <a:p>
              <a:endParaRPr lang="zh-CN" altLang="en-US"/>
            </a:p>
          </p:txBody>
        </p:sp>
        <p:sp>
          <p:nvSpPr>
            <p:cNvPr id="3238" name="任意多边形: 形状 3237">
              <a:extLst>
                <a:ext uri="{FF2B5EF4-FFF2-40B4-BE49-F238E27FC236}">
                  <a16:creationId xmlns:a16="http://schemas.microsoft.com/office/drawing/2014/main" id="{4A8267A2-C384-5BA3-FFD0-4C87FF46A68F}"/>
                </a:ext>
              </a:extLst>
            </p:cNvPr>
            <p:cNvSpPr/>
            <p:nvPr/>
          </p:nvSpPr>
          <p:spPr>
            <a:xfrm>
              <a:off x="5442404" y="5205347"/>
              <a:ext cx="4126" cy="3223"/>
            </a:xfrm>
            <a:custGeom>
              <a:avLst/>
              <a:gdLst>
                <a:gd name="connsiteX0" fmla="*/ 4126 w 4126"/>
                <a:gd name="connsiteY0" fmla="*/ 0 h 3223"/>
                <a:gd name="connsiteX1" fmla="*/ 817 w 4126"/>
                <a:gd name="connsiteY1" fmla="*/ 3223 h 3223"/>
                <a:gd name="connsiteX2" fmla="*/ 4126 w 4126"/>
                <a:gd name="connsiteY2" fmla="*/ 0 h 3223"/>
              </a:gdLst>
              <a:ahLst/>
              <a:cxnLst>
                <a:cxn ang="0">
                  <a:pos x="connsiteX0" y="connsiteY0"/>
                </a:cxn>
                <a:cxn ang="0">
                  <a:pos x="connsiteX1" y="connsiteY1"/>
                </a:cxn>
                <a:cxn ang="0">
                  <a:pos x="connsiteX2" y="connsiteY2"/>
                </a:cxn>
              </a:cxnLst>
              <a:rect l="l" t="t" r="r" b="b"/>
              <a:pathLst>
                <a:path w="4126" h="3223">
                  <a:moveTo>
                    <a:pt x="4126" y="0"/>
                  </a:moveTo>
                  <a:cubicBezTo>
                    <a:pt x="3023" y="1074"/>
                    <a:pt x="1920" y="2149"/>
                    <a:pt x="817" y="3223"/>
                  </a:cubicBezTo>
                  <a:cubicBezTo>
                    <a:pt x="-1852" y="-1726"/>
                    <a:pt x="2754" y="800"/>
                    <a:pt x="4126" y="0"/>
                  </a:cubicBezTo>
                  <a:close/>
                </a:path>
              </a:pathLst>
            </a:custGeom>
            <a:grpFill/>
            <a:ln w="5715" cap="flat">
              <a:noFill/>
              <a:prstDash val="solid"/>
              <a:miter/>
            </a:ln>
          </p:spPr>
          <p:txBody>
            <a:bodyPr rtlCol="0" anchor="ctr"/>
            <a:lstStyle/>
            <a:p>
              <a:endParaRPr lang="zh-CN" altLang="en-US"/>
            </a:p>
          </p:txBody>
        </p:sp>
        <p:sp>
          <p:nvSpPr>
            <p:cNvPr id="3239" name="任意多边形: 形状 3238">
              <a:extLst>
                <a:ext uri="{FF2B5EF4-FFF2-40B4-BE49-F238E27FC236}">
                  <a16:creationId xmlns:a16="http://schemas.microsoft.com/office/drawing/2014/main" id="{270EBE3F-3663-751B-3446-49DBBBE97789}"/>
                </a:ext>
              </a:extLst>
            </p:cNvPr>
            <p:cNvSpPr/>
            <p:nvPr/>
          </p:nvSpPr>
          <p:spPr>
            <a:xfrm>
              <a:off x="5420201" y="5198706"/>
              <a:ext cx="6577" cy="2516"/>
            </a:xfrm>
            <a:custGeom>
              <a:avLst/>
              <a:gdLst>
                <a:gd name="connsiteX0" fmla="*/ 0 w 6577"/>
                <a:gd name="connsiteY0" fmla="*/ 0 h 2516"/>
                <a:gd name="connsiteX1" fmla="*/ 6578 w 6577"/>
                <a:gd name="connsiteY1" fmla="*/ 0 h 2516"/>
                <a:gd name="connsiteX2" fmla="*/ 0 w 6577"/>
                <a:gd name="connsiteY2" fmla="*/ 0 h 2516"/>
              </a:gdLst>
              <a:ahLst/>
              <a:cxnLst>
                <a:cxn ang="0">
                  <a:pos x="connsiteX0" y="connsiteY0"/>
                </a:cxn>
                <a:cxn ang="0">
                  <a:pos x="connsiteX1" y="connsiteY1"/>
                </a:cxn>
                <a:cxn ang="0">
                  <a:pos x="connsiteX2" y="connsiteY2"/>
                </a:cxn>
              </a:cxnLst>
              <a:rect l="l" t="t" r="r" b="b"/>
              <a:pathLst>
                <a:path w="6577" h="2516">
                  <a:moveTo>
                    <a:pt x="0" y="0"/>
                  </a:moveTo>
                  <a:cubicBezTo>
                    <a:pt x="2195" y="0"/>
                    <a:pt x="4383" y="0"/>
                    <a:pt x="6578" y="0"/>
                  </a:cubicBezTo>
                  <a:cubicBezTo>
                    <a:pt x="4383" y="3355"/>
                    <a:pt x="2189" y="3355"/>
                    <a:pt x="0" y="0"/>
                  </a:cubicBezTo>
                  <a:close/>
                </a:path>
              </a:pathLst>
            </a:custGeom>
            <a:grpFill/>
            <a:ln w="5715" cap="flat">
              <a:noFill/>
              <a:prstDash val="solid"/>
              <a:miter/>
            </a:ln>
          </p:spPr>
          <p:txBody>
            <a:bodyPr rtlCol="0" anchor="ctr"/>
            <a:lstStyle/>
            <a:p>
              <a:endParaRPr lang="zh-CN" altLang="en-US"/>
            </a:p>
          </p:txBody>
        </p:sp>
        <p:sp>
          <p:nvSpPr>
            <p:cNvPr id="3240" name="任意多边形: 形状 3239">
              <a:extLst>
                <a:ext uri="{FF2B5EF4-FFF2-40B4-BE49-F238E27FC236}">
                  <a16:creationId xmlns:a16="http://schemas.microsoft.com/office/drawing/2014/main" id="{A4384807-226E-21CB-84AB-F8298EC601C4}"/>
                </a:ext>
              </a:extLst>
            </p:cNvPr>
            <p:cNvSpPr/>
            <p:nvPr/>
          </p:nvSpPr>
          <p:spPr>
            <a:xfrm>
              <a:off x="5456371" y="5189591"/>
              <a:ext cx="3603" cy="2537"/>
            </a:xfrm>
            <a:custGeom>
              <a:avLst/>
              <a:gdLst>
                <a:gd name="connsiteX0" fmla="*/ 11 w 3603"/>
                <a:gd name="connsiteY0" fmla="*/ 2538 h 2537"/>
                <a:gd name="connsiteX1" fmla="*/ 3240 w 3603"/>
                <a:gd name="connsiteY1" fmla="*/ 178 h 2537"/>
                <a:gd name="connsiteX2" fmla="*/ 0 w 3603"/>
                <a:gd name="connsiteY2" fmla="*/ 2532 h 2537"/>
                <a:gd name="connsiteX3" fmla="*/ 11 w 3603"/>
                <a:gd name="connsiteY3" fmla="*/ 2538 h 2537"/>
              </a:gdLst>
              <a:ahLst/>
              <a:cxnLst>
                <a:cxn ang="0">
                  <a:pos x="connsiteX0" y="connsiteY0"/>
                </a:cxn>
                <a:cxn ang="0">
                  <a:pos x="connsiteX1" y="connsiteY1"/>
                </a:cxn>
                <a:cxn ang="0">
                  <a:pos x="connsiteX2" y="connsiteY2"/>
                </a:cxn>
                <a:cxn ang="0">
                  <a:pos x="connsiteX3" y="connsiteY3"/>
                </a:cxn>
              </a:cxnLst>
              <a:rect l="l" t="t" r="r" b="b"/>
              <a:pathLst>
                <a:path w="3603" h="2537">
                  <a:moveTo>
                    <a:pt x="11" y="2538"/>
                  </a:moveTo>
                  <a:cubicBezTo>
                    <a:pt x="731" y="1120"/>
                    <a:pt x="2943" y="-554"/>
                    <a:pt x="3240" y="178"/>
                  </a:cubicBezTo>
                  <a:cubicBezTo>
                    <a:pt x="4755" y="3915"/>
                    <a:pt x="1114" y="1669"/>
                    <a:pt x="0" y="2532"/>
                  </a:cubicBezTo>
                  <a:lnTo>
                    <a:pt x="11" y="2538"/>
                  </a:lnTo>
                  <a:close/>
                </a:path>
              </a:pathLst>
            </a:custGeom>
            <a:grpFill/>
            <a:ln w="5715" cap="flat">
              <a:noFill/>
              <a:prstDash val="solid"/>
              <a:miter/>
            </a:ln>
          </p:spPr>
          <p:txBody>
            <a:bodyPr rtlCol="0" anchor="ctr"/>
            <a:lstStyle/>
            <a:p>
              <a:endParaRPr lang="zh-CN" altLang="en-US"/>
            </a:p>
          </p:txBody>
        </p:sp>
        <p:sp>
          <p:nvSpPr>
            <p:cNvPr id="3241" name="任意多边形: 形状 3240">
              <a:extLst>
                <a:ext uri="{FF2B5EF4-FFF2-40B4-BE49-F238E27FC236}">
                  <a16:creationId xmlns:a16="http://schemas.microsoft.com/office/drawing/2014/main" id="{13A1B903-8AAC-45CC-767F-D06E210BA50D}"/>
                </a:ext>
              </a:extLst>
            </p:cNvPr>
            <p:cNvSpPr/>
            <p:nvPr/>
          </p:nvSpPr>
          <p:spPr>
            <a:xfrm>
              <a:off x="5470332" y="5184276"/>
              <a:ext cx="1597" cy="2462"/>
            </a:xfrm>
            <a:custGeom>
              <a:avLst/>
              <a:gdLst>
                <a:gd name="connsiteX0" fmla="*/ 943 w 1597"/>
                <a:gd name="connsiteY0" fmla="*/ 0 h 2462"/>
                <a:gd name="connsiteX1" fmla="*/ 1595 w 1597"/>
                <a:gd name="connsiteY1" fmla="*/ 1309 h 2462"/>
                <a:gd name="connsiteX2" fmla="*/ 715 w 1597"/>
                <a:gd name="connsiteY2" fmla="*/ 2463 h 2462"/>
                <a:gd name="connsiteX3" fmla="*/ 943 w 1597"/>
                <a:gd name="connsiteY3" fmla="*/ 0 h 2462"/>
              </a:gdLst>
              <a:ahLst/>
              <a:cxnLst>
                <a:cxn ang="0">
                  <a:pos x="connsiteX0" y="connsiteY0"/>
                </a:cxn>
                <a:cxn ang="0">
                  <a:pos x="connsiteX1" y="connsiteY1"/>
                </a:cxn>
                <a:cxn ang="0">
                  <a:pos x="connsiteX2" y="connsiteY2"/>
                </a:cxn>
                <a:cxn ang="0">
                  <a:pos x="connsiteX3" y="connsiteY3"/>
                </a:cxn>
              </a:cxnLst>
              <a:rect l="l" t="t" r="r" b="b"/>
              <a:pathLst>
                <a:path w="1597" h="2462">
                  <a:moveTo>
                    <a:pt x="943" y="0"/>
                  </a:moveTo>
                  <a:cubicBezTo>
                    <a:pt x="1183" y="440"/>
                    <a:pt x="1635" y="897"/>
                    <a:pt x="1595" y="1309"/>
                  </a:cubicBezTo>
                  <a:cubicBezTo>
                    <a:pt x="1561" y="1714"/>
                    <a:pt x="1029" y="2080"/>
                    <a:pt x="715" y="2463"/>
                  </a:cubicBezTo>
                  <a:cubicBezTo>
                    <a:pt x="-308" y="1526"/>
                    <a:pt x="-234" y="703"/>
                    <a:pt x="943" y="0"/>
                  </a:cubicBezTo>
                  <a:close/>
                </a:path>
              </a:pathLst>
            </a:custGeom>
            <a:grpFill/>
            <a:ln w="5715" cap="flat">
              <a:noFill/>
              <a:prstDash val="solid"/>
              <a:miter/>
            </a:ln>
          </p:spPr>
          <p:txBody>
            <a:bodyPr rtlCol="0" anchor="ctr"/>
            <a:lstStyle/>
            <a:p>
              <a:endParaRPr lang="zh-CN" altLang="en-US"/>
            </a:p>
          </p:txBody>
        </p:sp>
        <p:sp>
          <p:nvSpPr>
            <p:cNvPr id="3242" name="任意多边形: 形状 3241">
              <a:extLst>
                <a:ext uri="{FF2B5EF4-FFF2-40B4-BE49-F238E27FC236}">
                  <a16:creationId xmlns:a16="http://schemas.microsoft.com/office/drawing/2014/main" id="{EA3ED7FB-00BF-549B-C66B-296C28ADD9B9}"/>
                </a:ext>
              </a:extLst>
            </p:cNvPr>
            <p:cNvSpPr/>
            <p:nvPr/>
          </p:nvSpPr>
          <p:spPr>
            <a:xfrm>
              <a:off x="5454889" y="5192123"/>
              <a:ext cx="1488" cy="3263"/>
            </a:xfrm>
            <a:custGeom>
              <a:avLst/>
              <a:gdLst>
                <a:gd name="connsiteX0" fmla="*/ 1477 w 1488"/>
                <a:gd name="connsiteY0" fmla="*/ 0 h 3263"/>
                <a:gd name="connsiteX1" fmla="*/ 1460 w 1488"/>
                <a:gd name="connsiteY1" fmla="*/ 3263 h 3263"/>
                <a:gd name="connsiteX2" fmla="*/ 1460 w 1488"/>
                <a:gd name="connsiteY2" fmla="*/ 3263 h 3263"/>
                <a:gd name="connsiteX3" fmla="*/ 225 w 1488"/>
                <a:gd name="connsiteY3" fmla="*/ 949 h 3263"/>
                <a:gd name="connsiteX4" fmla="*/ 1488 w 1488"/>
                <a:gd name="connsiteY4" fmla="*/ 12 h 3263"/>
                <a:gd name="connsiteX5" fmla="*/ 1477 w 1488"/>
                <a:gd name="connsiteY5" fmla="*/ 0 h 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8" h="3263">
                  <a:moveTo>
                    <a:pt x="1477" y="0"/>
                  </a:moveTo>
                  <a:cubicBezTo>
                    <a:pt x="1477" y="1086"/>
                    <a:pt x="1471" y="2177"/>
                    <a:pt x="1460" y="3263"/>
                  </a:cubicBezTo>
                  <a:cubicBezTo>
                    <a:pt x="1460" y="3263"/>
                    <a:pt x="1460" y="3263"/>
                    <a:pt x="1460" y="3263"/>
                  </a:cubicBezTo>
                  <a:cubicBezTo>
                    <a:pt x="162" y="2806"/>
                    <a:pt x="-329" y="1989"/>
                    <a:pt x="225" y="949"/>
                  </a:cubicBezTo>
                  <a:cubicBezTo>
                    <a:pt x="448" y="532"/>
                    <a:pt x="1054" y="314"/>
                    <a:pt x="1488" y="12"/>
                  </a:cubicBezTo>
                  <a:lnTo>
                    <a:pt x="1477" y="0"/>
                  </a:lnTo>
                  <a:close/>
                </a:path>
              </a:pathLst>
            </a:custGeom>
            <a:grpFill/>
            <a:ln w="5715" cap="flat">
              <a:noFill/>
              <a:prstDash val="solid"/>
              <a:miter/>
            </a:ln>
          </p:spPr>
          <p:txBody>
            <a:bodyPr rtlCol="0" anchor="ctr"/>
            <a:lstStyle/>
            <a:p>
              <a:endParaRPr lang="zh-CN" altLang="en-US"/>
            </a:p>
          </p:txBody>
        </p:sp>
        <p:sp>
          <p:nvSpPr>
            <p:cNvPr id="3243" name="任意多边形: 形状 3242">
              <a:extLst>
                <a:ext uri="{FF2B5EF4-FFF2-40B4-BE49-F238E27FC236}">
                  <a16:creationId xmlns:a16="http://schemas.microsoft.com/office/drawing/2014/main" id="{E7F4C381-8E5B-CE49-79E9-8F098171A8CE}"/>
                </a:ext>
              </a:extLst>
            </p:cNvPr>
            <p:cNvSpPr/>
            <p:nvPr/>
          </p:nvSpPr>
          <p:spPr>
            <a:xfrm>
              <a:off x="5443198" y="5218435"/>
              <a:ext cx="1496" cy="3274"/>
            </a:xfrm>
            <a:custGeom>
              <a:avLst/>
              <a:gdLst>
                <a:gd name="connsiteX0" fmla="*/ 34 w 1496"/>
                <a:gd name="connsiteY0" fmla="*/ 0 h 3274"/>
                <a:gd name="connsiteX1" fmla="*/ 1275 w 1496"/>
                <a:gd name="connsiteY1" fmla="*/ 2343 h 3274"/>
                <a:gd name="connsiteX2" fmla="*/ 0 w 1496"/>
                <a:gd name="connsiteY2" fmla="*/ 3275 h 3274"/>
                <a:gd name="connsiteX3" fmla="*/ 34 w 1496"/>
                <a:gd name="connsiteY3" fmla="*/ 0 h 3274"/>
              </a:gdLst>
              <a:ahLst/>
              <a:cxnLst>
                <a:cxn ang="0">
                  <a:pos x="connsiteX0" y="connsiteY0"/>
                </a:cxn>
                <a:cxn ang="0">
                  <a:pos x="connsiteX1" y="connsiteY1"/>
                </a:cxn>
                <a:cxn ang="0">
                  <a:pos x="connsiteX2" y="connsiteY2"/>
                </a:cxn>
                <a:cxn ang="0">
                  <a:pos x="connsiteX3" y="connsiteY3"/>
                </a:cxn>
              </a:cxnLst>
              <a:rect l="l" t="t" r="r" b="b"/>
              <a:pathLst>
                <a:path w="1496" h="3274">
                  <a:moveTo>
                    <a:pt x="34" y="0"/>
                  </a:moveTo>
                  <a:cubicBezTo>
                    <a:pt x="1332" y="468"/>
                    <a:pt x="1823" y="1297"/>
                    <a:pt x="1275" y="2343"/>
                  </a:cubicBezTo>
                  <a:cubicBezTo>
                    <a:pt x="1052" y="2760"/>
                    <a:pt x="434" y="2972"/>
                    <a:pt x="0" y="3275"/>
                  </a:cubicBezTo>
                  <a:cubicBezTo>
                    <a:pt x="12" y="2183"/>
                    <a:pt x="23" y="1091"/>
                    <a:pt x="34" y="0"/>
                  </a:cubicBezTo>
                  <a:close/>
                </a:path>
              </a:pathLst>
            </a:custGeom>
            <a:grpFill/>
            <a:ln w="5715" cap="flat">
              <a:noFill/>
              <a:prstDash val="solid"/>
              <a:miter/>
            </a:ln>
          </p:spPr>
          <p:txBody>
            <a:bodyPr rtlCol="0" anchor="ctr"/>
            <a:lstStyle/>
            <a:p>
              <a:endParaRPr lang="zh-CN" altLang="en-US"/>
            </a:p>
          </p:txBody>
        </p:sp>
        <p:sp>
          <p:nvSpPr>
            <p:cNvPr id="3244" name="任意多边形: 形状 3243">
              <a:extLst>
                <a:ext uri="{FF2B5EF4-FFF2-40B4-BE49-F238E27FC236}">
                  <a16:creationId xmlns:a16="http://schemas.microsoft.com/office/drawing/2014/main" id="{890E710B-5305-26BD-1850-92461F1E4997}"/>
                </a:ext>
              </a:extLst>
            </p:cNvPr>
            <p:cNvSpPr/>
            <p:nvPr/>
          </p:nvSpPr>
          <p:spPr>
            <a:xfrm>
              <a:off x="5436631" y="5221732"/>
              <a:ext cx="3297" cy="3274"/>
            </a:xfrm>
            <a:custGeom>
              <a:avLst/>
              <a:gdLst>
                <a:gd name="connsiteX0" fmla="*/ 3298 w 3297"/>
                <a:gd name="connsiteY0" fmla="*/ 0 h 3274"/>
                <a:gd name="connsiteX1" fmla="*/ 0 w 3297"/>
                <a:gd name="connsiteY1" fmla="*/ 3275 h 3274"/>
                <a:gd name="connsiteX2" fmla="*/ 3298 w 3297"/>
                <a:gd name="connsiteY2" fmla="*/ 0 h 3274"/>
              </a:gdLst>
              <a:ahLst/>
              <a:cxnLst>
                <a:cxn ang="0">
                  <a:pos x="connsiteX0" y="connsiteY0"/>
                </a:cxn>
                <a:cxn ang="0">
                  <a:pos x="connsiteX1" y="connsiteY1"/>
                </a:cxn>
                <a:cxn ang="0">
                  <a:pos x="connsiteX2" y="connsiteY2"/>
                </a:cxn>
              </a:cxnLst>
              <a:rect l="l" t="t" r="r" b="b"/>
              <a:pathLst>
                <a:path w="3297" h="3274">
                  <a:moveTo>
                    <a:pt x="3298" y="0"/>
                  </a:moveTo>
                  <a:cubicBezTo>
                    <a:pt x="2200" y="1091"/>
                    <a:pt x="1097" y="2183"/>
                    <a:pt x="0" y="3275"/>
                  </a:cubicBezTo>
                  <a:cubicBezTo>
                    <a:pt x="1103" y="2183"/>
                    <a:pt x="2200" y="1091"/>
                    <a:pt x="3298" y="0"/>
                  </a:cubicBezTo>
                  <a:close/>
                </a:path>
              </a:pathLst>
            </a:custGeom>
            <a:grpFill/>
            <a:ln w="5715" cap="flat">
              <a:noFill/>
              <a:prstDash val="solid"/>
              <a:miter/>
            </a:ln>
          </p:spPr>
          <p:txBody>
            <a:bodyPr rtlCol="0" anchor="ctr"/>
            <a:lstStyle/>
            <a:p>
              <a:endParaRPr lang="zh-CN" altLang="en-US"/>
            </a:p>
          </p:txBody>
        </p:sp>
        <p:sp>
          <p:nvSpPr>
            <p:cNvPr id="3245" name="任意多边形: 形状 3244">
              <a:extLst>
                <a:ext uri="{FF2B5EF4-FFF2-40B4-BE49-F238E27FC236}">
                  <a16:creationId xmlns:a16="http://schemas.microsoft.com/office/drawing/2014/main" id="{8986A8B4-121F-1AEC-0064-55C7C3FF58DD}"/>
                </a:ext>
              </a:extLst>
            </p:cNvPr>
            <p:cNvSpPr/>
            <p:nvPr/>
          </p:nvSpPr>
          <p:spPr>
            <a:xfrm>
              <a:off x="5433351" y="5225018"/>
              <a:ext cx="3286" cy="3292"/>
            </a:xfrm>
            <a:custGeom>
              <a:avLst/>
              <a:gdLst>
                <a:gd name="connsiteX0" fmla="*/ 0 w 3286"/>
                <a:gd name="connsiteY0" fmla="*/ 3292 h 3292"/>
                <a:gd name="connsiteX1" fmla="*/ 0 w 3286"/>
                <a:gd name="connsiteY1" fmla="*/ 0 h 3292"/>
                <a:gd name="connsiteX2" fmla="*/ 3286 w 3286"/>
                <a:gd name="connsiteY2" fmla="*/ 0 h 3292"/>
                <a:gd name="connsiteX3" fmla="*/ 3286 w 3286"/>
                <a:gd name="connsiteY3" fmla="*/ 3292 h 3292"/>
                <a:gd name="connsiteX4" fmla="*/ 0 w 3286"/>
                <a:gd name="connsiteY4" fmla="*/ 3292 h 3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3292">
                  <a:moveTo>
                    <a:pt x="0" y="3292"/>
                  </a:moveTo>
                  <a:cubicBezTo>
                    <a:pt x="0" y="2195"/>
                    <a:pt x="0" y="1097"/>
                    <a:pt x="0" y="0"/>
                  </a:cubicBezTo>
                  <a:cubicBezTo>
                    <a:pt x="1097" y="0"/>
                    <a:pt x="2195" y="0"/>
                    <a:pt x="3286" y="0"/>
                  </a:cubicBezTo>
                  <a:cubicBezTo>
                    <a:pt x="3286" y="1097"/>
                    <a:pt x="3286" y="2195"/>
                    <a:pt x="3286" y="3292"/>
                  </a:cubicBezTo>
                  <a:cubicBezTo>
                    <a:pt x="2195" y="3292"/>
                    <a:pt x="1097" y="3292"/>
                    <a:pt x="0" y="3292"/>
                  </a:cubicBezTo>
                  <a:close/>
                </a:path>
              </a:pathLst>
            </a:custGeom>
            <a:grpFill/>
            <a:ln w="5715" cap="flat">
              <a:noFill/>
              <a:prstDash val="solid"/>
              <a:miter/>
            </a:ln>
          </p:spPr>
          <p:txBody>
            <a:bodyPr rtlCol="0" anchor="ctr"/>
            <a:lstStyle/>
            <a:p>
              <a:endParaRPr lang="zh-CN" altLang="en-US"/>
            </a:p>
          </p:txBody>
        </p:sp>
        <p:sp>
          <p:nvSpPr>
            <p:cNvPr id="3246" name="任意多边形: 形状 3245">
              <a:extLst>
                <a:ext uri="{FF2B5EF4-FFF2-40B4-BE49-F238E27FC236}">
                  <a16:creationId xmlns:a16="http://schemas.microsoft.com/office/drawing/2014/main" id="{9C2F2D03-37B6-E493-61FD-F5B1CD1247B3}"/>
                </a:ext>
              </a:extLst>
            </p:cNvPr>
            <p:cNvSpPr/>
            <p:nvPr/>
          </p:nvSpPr>
          <p:spPr>
            <a:xfrm>
              <a:off x="5369165" y="5119759"/>
              <a:ext cx="15677" cy="19505"/>
            </a:xfrm>
            <a:custGeom>
              <a:avLst/>
              <a:gdLst>
                <a:gd name="connsiteX0" fmla="*/ 11562 w 15677"/>
                <a:gd name="connsiteY0" fmla="*/ 17 h 19505"/>
                <a:gd name="connsiteX1" fmla="*/ 15677 w 15677"/>
                <a:gd name="connsiteY1" fmla="*/ 1863 h 19505"/>
                <a:gd name="connsiteX2" fmla="*/ 8134 w 15677"/>
                <a:gd name="connsiteY2" fmla="*/ 17391 h 19505"/>
                <a:gd name="connsiteX3" fmla="*/ 990 w 15677"/>
                <a:gd name="connsiteY3" fmla="*/ 18179 h 19505"/>
                <a:gd name="connsiteX4" fmla="*/ 2384 w 15677"/>
                <a:gd name="connsiteY4" fmla="*/ 13070 h 19505"/>
                <a:gd name="connsiteX5" fmla="*/ 11580 w 15677"/>
                <a:gd name="connsiteY5" fmla="*/ 0 h 19505"/>
                <a:gd name="connsiteX6" fmla="*/ 11562 w 15677"/>
                <a:gd name="connsiteY6" fmla="*/ 17 h 1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77" h="19505">
                  <a:moveTo>
                    <a:pt x="11562" y="17"/>
                  </a:moveTo>
                  <a:cubicBezTo>
                    <a:pt x="12934" y="634"/>
                    <a:pt x="14306" y="1246"/>
                    <a:pt x="15677" y="1863"/>
                  </a:cubicBezTo>
                  <a:cubicBezTo>
                    <a:pt x="13220" y="7069"/>
                    <a:pt x="11122" y="12504"/>
                    <a:pt x="8134" y="17391"/>
                  </a:cubicBezTo>
                  <a:cubicBezTo>
                    <a:pt x="6796" y="19579"/>
                    <a:pt x="3333" y="20431"/>
                    <a:pt x="990" y="18179"/>
                  </a:cubicBezTo>
                  <a:cubicBezTo>
                    <a:pt x="-1022" y="16248"/>
                    <a:pt x="332" y="14316"/>
                    <a:pt x="2384" y="13070"/>
                  </a:cubicBezTo>
                  <a:cubicBezTo>
                    <a:pt x="7350" y="10041"/>
                    <a:pt x="9048" y="4732"/>
                    <a:pt x="11580" y="0"/>
                  </a:cubicBezTo>
                  <a:lnTo>
                    <a:pt x="11562" y="17"/>
                  </a:lnTo>
                  <a:close/>
                </a:path>
              </a:pathLst>
            </a:custGeom>
            <a:grpFill/>
            <a:ln w="5715" cap="flat">
              <a:noFill/>
              <a:prstDash val="solid"/>
              <a:miter/>
            </a:ln>
          </p:spPr>
          <p:txBody>
            <a:bodyPr rtlCol="0" anchor="ctr"/>
            <a:lstStyle/>
            <a:p>
              <a:endParaRPr lang="zh-CN" altLang="en-US"/>
            </a:p>
          </p:txBody>
        </p:sp>
        <p:sp>
          <p:nvSpPr>
            <p:cNvPr id="3247" name="任意多边形: 形状 3246">
              <a:extLst>
                <a:ext uri="{FF2B5EF4-FFF2-40B4-BE49-F238E27FC236}">
                  <a16:creationId xmlns:a16="http://schemas.microsoft.com/office/drawing/2014/main" id="{D5B61E2F-6A0E-5685-9852-C6ED553CD810}"/>
                </a:ext>
              </a:extLst>
            </p:cNvPr>
            <p:cNvSpPr/>
            <p:nvPr/>
          </p:nvSpPr>
          <p:spPr>
            <a:xfrm>
              <a:off x="5385903" y="5106586"/>
              <a:ext cx="3842" cy="5673"/>
            </a:xfrm>
            <a:custGeom>
              <a:avLst/>
              <a:gdLst>
                <a:gd name="connsiteX0" fmla="*/ 1437 w 3842"/>
                <a:gd name="connsiteY0" fmla="*/ 0 h 5673"/>
                <a:gd name="connsiteX1" fmla="*/ 2854 w 3842"/>
                <a:gd name="connsiteY1" fmla="*/ 5183 h 5673"/>
                <a:gd name="connsiteX2" fmla="*/ 1357 w 3842"/>
                <a:gd name="connsiteY2" fmla="*/ 5612 h 5673"/>
                <a:gd name="connsiteX3" fmla="*/ 1385 w 3842"/>
                <a:gd name="connsiteY3" fmla="*/ 29 h 5673"/>
                <a:gd name="connsiteX4" fmla="*/ 1437 w 3842"/>
                <a:gd name="connsiteY4" fmla="*/ 0 h 56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2" h="5673">
                  <a:moveTo>
                    <a:pt x="1437" y="0"/>
                  </a:moveTo>
                  <a:cubicBezTo>
                    <a:pt x="3563" y="1280"/>
                    <a:pt x="4837" y="2829"/>
                    <a:pt x="2854" y="5183"/>
                  </a:cubicBezTo>
                  <a:cubicBezTo>
                    <a:pt x="2562" y="5526"/>
                    <a:pt x="1671" y="5801"/>
                    <a:pt x="1357" y="5612"/>
                  </a:cubicBezTo>
                  <a:cubicBezTo>
                    <a:pt x="-1695" y="3783"/>
                    <a:pt x="1351" y="1903"/>
                    <a:pt x="1385" y="29"/>
                  </a:cubicBezTo>
                  <a:cubicBezTo>
                    <a:pt x="1379" y="34"/>
                    <a:pt x="1437" y="0"/>
                    <a:pt x="1437" y="0"/>
                  </a:cubicBezTo>
                  <a:close/>
                </a:path>
              </a:pathLst>
            </a:custGeom>
            <a:grpFill/>
            <a:ln w="5715" cap="flat">
              <a:noFill/>
              <a:prstDash val="solid"/>
              <a:miter/>
            </a:ln>
          </p:spPr>
          <p:txBody>
            <a:bodyPr rtlCol="0" anchor="ctr"/>
            <a:lstStyle/>
            <a:p>
              <a:endParaRPr lang="zh-CN" altLang="en-US"/>
            </a:p>
          </p:txBody>
        </p:sp>
        <p:sp>
          <p:nvSpPr>
            <p:cNvPr id="3248" name="任意多边形: 形状 3247">
              <a:extLst>
                <a:ext uri="{FF2B5EF4-FFF2-40B4-BE49-F238E27FC236}">
                  <a16:creationId xmlns:a16="http://schemas.microsoft.com/office/drawing/2014/main" id="{572073BE-D168-33D4-CED7-E797C9638BAD}"/>
                </a:ext>
              </a:extLst>
            </p:cNvPr>
            <p:cNvSpPr/>
            <p:nvPr/>
          </p:nvSpPr>
          <p:spPr>
            <a:xfrm>
              <a:off x="5371764" y="5121845"/>
              <a:ext cx="1573" cy="2428"/>
            </a:xfrm>
            <a:custGeom>
              <a:avLst/>
              <a:gdLst>
                <a:gd name="connsiteX0" fmla="*/ 1573 w 1573"/>
                <a:gd name="connsiteY0" fmla="*/ 1303 h 2428"/>
                <a:gd name="connsiteX1" fmla="*/ 648 w 1573"/>
                <a:gd name="connsiteY1" fmla="*/ 2429 h 2428"/>
                <a:gd name="connsiteX2" fmla="*/ 2 w 1573"/>
                <a:gd name="connsiteY2" fmla="*/ 1137 h 2428"/>
                <a:gd name="connsiteX3" fmla="*/ 871 w 1573"/>
                <a:gd name="connsiteY3" fmla="*/ 0 h 2428"/>
                <a:gd name="connsiteX4" fmla="*/ 1573 w 1573"/>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8">
                  <a:moveTo>
                    <a:pt x="1573" y="1303"/>
                  </a:moveTo>
                  <a:cubicBezTo>
                    <a:pt x="1265" y="1680"/>
                    <a:pt x="956" y="2052"/>
                    <a:pt x="648" y="2429"/>
                  </a:cubicBezTo>
                  <a:cubicBezTo>
                    <a:pt x="413" y="1995"/>
                    <a:pt x="-32" y="1549"/>
                    <a:pt x="2" y="1137"/>
                  </a:cubicBezTo>
                  <a:cubicBezTo>
                    <a:pt x="36" y="737"/>
                    <a:pt x="562" y="377"/>
                    <a:pt x="871" y="0"/>
                  </a:cubicBezTo>
                  <a:cubicBezTo>
                    <a:pt x="1105" y="434"/>
                    <a:pt x="1339" y="869"/>
                    <a:pt x="1573" y="1303"/>
                  </a:cubicBezTo>
                  <a:close/>
                </a:path>
              </a:pathLst>
            </a:custGeom>
            <a:grpFill/>
            <a:ln w="5715" cap="flat">
              <a:noFill/>
              <a:prstDash val="solid"/>
              <a:miter/>
            </a:ln>
          </p:spPr>
          <p:txBody>
            <a:bodyPr rtlCol="0" anchor="ctr"/>
            <a:lstStyle/>
            <a:p>
              <a:endParaRPr lang="zh-CN" altLang="en-US"/>
            </a:p>
          </p:txBody>
        </p:sp>
        <p:sp>
          <p:nvSpPr>
            <p:cNvPr id="3249" name="任意多边形: 形状 3248">
              <a:extLst>
                <a:ext uri="{FF2B5EF4-FFF2-40B4-BE49-F238E27FC236}">
                  <a16:creationId xmlns:a16="http://schemas.microsoft.com/office/drawing/2014/main" id="{D4C2C698-6130-7262-4445-E7780325F511}"/>
                </a:ext>
              </a:extLst>
            </p:cNvPr>
            <p:cNvSpPr/>
            <p:nvPr/>
          </p:nvSpPr>
          <p:spPr>
            <a:xfrm>
              <a:off x="5379446" y="5118365"/>
              <a:ext cx="1298" cy="1405"/>
            </a:xfrm>
            <a:custGeom>
              <a:avLst/>
              <a:gdLst>
                <a:gd name="connsiteX0" fmla="*/ 1298 w 1298"/>
                <a:gd name="connsiteY0" fmla="*/ 1388 h 1405"/>
                <a:gd name="connsiteX1" fmla="*/ 1 w 1298"/>
                <a:gd name="connsiteY1" fmla="*/ 657 h 1405"/>
                <a:gd name="connsiteX2" fmla="*/ 1281 w 1298"/>
                <a:gd name="connsiteY2" fmla="*/ 1406 h 1405"/>
                <a:gd name="connsiteX3" fmla="*/ 1298 w 1298"/>
                <a:gd name="connsiteY3" fmla="*/ 1388 h 1405"/>
              </a:gdLst>
              <a:ahLst/>
              <a:cxnLst>
                <a:cxn ang="0">
                  <a:pos x="connsiteX0" y="connsiteY0"/>
                </a:cxn>
                <a:cxn ang="0">
                  <a:pos x="connsiteX1" y="connsiteY1"/>
                </a:cxn>
                <a:cxn ang="0">
                  <a:pos x="connsiteX2" y="connsiteY2"/>
                </a:cxn>
                <a:cxn ang="0">
                  <a:pos x="connsiteX3" y="connsiteY3"/>
                </a:cxn>
              </a:cxnLst>
              <a:rect l="l" t="t" r="r" b="b"/>
              <a:pathLst>
                <a:path w="1298" h="1405">
                  <a:moveTo>
                    <a:pt x="1298" y="1388"/>
                  </a:moveTo>
                  <a:cubicBezTo>
                    <a:pt x="847" y="1143"/>
                    <a:pt x="-28" y="800"/>
                    <a:pt x="1" y="657"/>
                  </a:cubicBezTo>
                  <a:cubicBezTo>
                    <a:pt x="246" y="-429"/>
                    <a:pt x="749" y="-161"/>
                    <a:pt x="1281" y="1406"/>
                  </a:cubicBezTo>
                  <a:lnTo>
                    <a:pt x="1298" y="1388"/>
                  </a:lnTo>
                  <a:close/>
                </a:path>
              </a:pathLst>
            </a:custGeom>
            <a:grpFill/>
            <a:ln w="5715" cap="flat">
              <a:noFill/>
              <a:prstDash val="solid"/>
              <a:miter/>
            </a:ln>
          </p:spPr>
          <p:txBody>
            <a:bodyPr rtlCol="0" anchor="ctr"/>
            <a:lstStyle/>
            <a:p>
              <a:endParaRPr lang="zh-CN" altLang="en-US"/>
            </a:p>
          </p:txBody>
        </p:sp>
        <p:sp>
          <p:nvSpPr>
            <p:cNvPr id="3250" name="任意多边形: 形状 3249">
              <a:extLst>
                <a:ext uri="{FF2B5EF4-FFF2-40B4-BE49-F238E27FC236}">
                  <a16:creationId xmlns:a16="http://schemas.microsoft.com/office/drawing/2014/main" id="{34122EE1-CB57-5577-BE6F-8DE34FBCA23A}"/>
                </a:ext>
              </a:extLst>
            </p:cNvPr>
            <p:cNvSpPr/>
            <p:nvPr/>
          </p:nvSpPr>
          <p:spPr>
            <a:xfrm>
              <a:off x="5432002" y="5146077"/>
              <a:ext cx="1348" cy="1348"/>
            </a:xfrm>
            <a:custGeom>
              <a:avLst/>
              <a:gdLst>
                <a:gd name="connsiteX0" fmla="*/ 1349 w 1348"/>
                <a:gd name="connsiteY0" fmla="*/ 0 h 1348"/>
                <a:gd name="connsiteX1" fmla="*/ 600 w 1348"/>
                <a:gd name="connsiteY1" fmla="*/ 1349 h 1348"/>
                <a:gd name="connsiteX2" fmla="*/ 0 w 1348"/>
                <a:gd name="connsiteY2" fmla="*/ 743 h 1348"/>
              </a:gdLst>
              <a:ahLst/>
              <a:cxnLst>
                <a:cxn ang="0">
                  <a:pos x="connsiteX0" y="connsiteY0"/>
                </a:cxn>
                <a:cxn ang="0">
                  <a:pos x="connsiteX1" y="connsiteY1"/>
                </a:cxn>
                <a:cxn ang="0">
                  <a:pos x="connsiteX2" y="connsiteY2"/>
                </a:cxn>
              </a:cxnLst>
              <a:rect l="l" t="t" r="r" b="b"/>
              <a:pathLst>
                <a:path w="1348" h="1348">
                  <a:moveTo>
                    <a:pt x="1349" y="0"/>
                  </a:moveTo>
                  <a:lnTo>
                    <a:pt x="600" y="1349"/>
                  </a:lnTo>
                  <a:lnTo>
                    <a:pt x="0" y="743"/>
                  </a:lnTo>
                  <a:close/>
                </a:path>
              </a:pathLst>
            </a:custGeom>
            <a:grpFill/>
            <a:ln w="5715" cap="flat">
              <a:noFill/>
              <a:prstDash val="solid"/>
              <a:miter/>
            </a:ln>
          </p:spPr>
          <p:txBody>
            <a:bodyPr rtlCol="0" anchor="ctr"/>
            <a:lstStyle/>
            <a:p>
              <a:endParaRPr lang="zh-CN" altLang="en-US"/>
            </a:p>
          </p:txBody>
        </p:sp>
        <p:sp>
          <p:nvSpPr>
            <p:cNvPr id="3251" name="任意多边形: 形状 3250">
              <a:extLst>
                <a:ext uri="{FF2B5EF4-FFF2-40B4-BE49-F238E27FC236}">
                  <a16:creationId xmlns:a16="http://schemas.microsoft.com/office/drawing/2014/main" id="{58AAC5EF-323C-5702-1302-CB853F6DFF66}"/>
                </a:ext>
              </a:extLst>
            </p:cNvPr>
            <p:cNvSpPr/>
            <p:nvPr/>
          </p:nvSpPr>
          <p:spPr>
            <a:xfrm>
              <a:off x="5254672" y="4996995"/>
              <a:ext cx="15816" cy="24277"/>
            </a:xfrm>
            <a:custGeom>
              <a:avLst/>
              <a:gdLst>
                <a:gd name="connsiteX0" fmla="*/ 0 w 15816"/>
                <a:gd name="connsiteY0" fmla="*/ 24277 h 24277"/>
                <a:gd name="connsiteX1" fmla="*/ 15802 w 15816"/>
                <a:gd name="connsiteY1" fmla="*/ 0 h 24277"/>
                <a:gd name="connsiteX2" fmla="*/ 0 w 15816"/>
                <a:gd name="connsiteY2" fmla="*/ 24277 h 24277"/>
              </a:gdLst>
              <a:ahLst/>
              <a:cxnLst>
                <a:cxn ang="0">
                  <a:pos x="connsiteX0" y="connsiteY0"/>
                </a:cxn>
                <a:cxn ang="0">
                  <a:pos x="connsiteX1" y="connsiteY1"/>
                </a:cxn>
                <a:cxn ang="0">
                  <a:pos x="connsiteX2" y="connsiteY2"/>
                </a:cxn>
              </a:cxnLst>
              <a:rect l="l" t="t" r="r" b="b"/>
              <a:pathLst>
                <a:path w="15816" h="24277">
                  <a:moveTo>
                    <a:pt x="0" y="24277"/>
                  </a:moveTo>
                  <a:cubicBezTo>
                    <a:pt x="5846" y="16562"/>
                    <a:pt x="3778" y="3566"/>
                    <a:pt x="15802" y="0"/>
                  </a:cubicBezTo>
                  <a:cubicBezTo>
                    <a:pt x="16173" y="7567"/>
                    <a:pt x="9298" y="18814"/>
                    <a:pt x="0" y="24277"/>
                  </a:cubicBezTo>
                  <a:close/>
                </a:path>
              </a:pathLst>
            </a:custGeom>
            <a:grpFill/>
            <a:ln w="5715" cap="flat">
              <a:noFill/>
              <a:prstDash val="solid"/>
              <a:miter/>
            </a:ln>
          </p:spPr>
          <p:txBody>
            <a:bodyPr rtlCol="0" anchor="ctr"/>
            <a:lstStyle/>
            <a:p>
              <a:endParaRPr lang="zh-CN" altLang="en-US"/>
            </a:p>
          </p:txBody>
        </p:sp>
        <p:sp>
          <p:nvSpPr>
            <p:cNvPr id="3252" name="任意多边形: 形状 3251">
              <a:extLst>
                <a:ext uri="{FF2B5EF4-FFF2-40B4-BE49-F238E27FC236}">
                  <a16:creationId xmlns:a16="http://schemas.microsoft.com/office/drawing/2014/main" id="{F8B21D76-8C98-7B46-A241-7ACD93B64C94}"/>
                </a:ext>
              </a:extLst>
            </p:cNvPr>
            <p:cNvSpPr/>
            <p:nvPr/>
          </p:nvSpPr>
          <p:spPr>
            <a:xfrm>
              <a:off x="5209202" y="5067107"/>
              <a:ext cx="13700" cy="6766"/>
            </a:xfrm>
            <a:custGeom>
              <a:avLst/>
              <a:gdLst>
                <a:gd name="connsiteX0" fmla="*/ 13689 w 13700"/>
                <a:gd name="connsiteY0" fmla="*/ 3263 h 6766"/>
                <a:gd name="connsiteX1" fmla="*/ 7945 w 13700"/>
                <a:gd name="connsiteY1" fmla="*/ 5818 h 6766"/>
                <a:gd name="connsiteX2" fmla="*/ 64 w 13700"/>
                <a:gd name="connsiteY2" fmla="*/ 4361 h 6766"/>
                <a:gd name="connsiteX3" fmla="*/ 7065 w 13700"/>
                <a:gd name="connsiteY3" fmla="*/ 0 h 6766"/>
                <a:gd name="connsiteX4" fmla="*/ 13671 w 13700"/>
                <a:gd name="connsiteY4" fmla="*/ 0 h 6766"/>
                <a:gd name="connsiteX5" fmla="*/ 13700 w 13700"/>
                <a:gd name="connsiteY5" fmla="*/ 34 h 6766"/>
                <a:gd name="connsiteX6" fmla="*/ 13689 w 13700"/>
                <a:gd name="connsiteY6" fmla="*/ 3263 h 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00" h="6766">
                  <a:moveTo>
                    <a:pt x="13689" y="3263"/>
                  </a:moveTo>
                  <a:cubicBezTo>
                    <a:pt x="11780" y="4149"/>
                    <a:pt x="9945" y="5418"/>
                    <a:pt x="7945" y="5818"/>
                  </a:cubicBezTo>
                  <a:cubicBezTo>
                    <a:pt x="5150" y="6372"/>
                    <a:pt x="739" y="8270"/>
                    <a:pt x="64" y="4361"/>
                  </a:cubicBezTo>
                  <a:cubicBezTo>
                    <a:pt x="-599" y="503"/>
                    <a:pt x="4025" y="480"/>
                    <a:pt x="7065" y="0"/>
                  </a:cubicBezTo>
                  <a:cubicBezTo>
                    <a:pt x="9265" y="0"/>
                    <a:pt x="11471" y="0"/>
                    <a:pt x="13671" y="0"/>
                  </a:cubicBezTo>
                  <a:lnTo>
                    <a:pt x="13700" y="34"/>
                  </a:lnTo>
                  <a:cubicBezTo>
                    <a:pt x="13694" y="1114"/>
                    <a:pt x="13689" y="2189"/>
                    <a:pt x="13689" y="3263"/>
                  </a:cubicBezTo>
                  <a:close/>
                </a:path>
              </a:pathLst>
            </a:custGeom>
            <a:grpFill/>
            <a:ln w="5715" cap="flat">
              <a:noFill/>
              <a:prstDash val="solid"/>
              <a:miter/>
            </a:ln>
          </p:spPr>
          <p:txBody>
            <a:bodyPr rtlCol="0" anchor="ctr"/>
            <a:lstStyle/>
            <a:p>
              <a:endParaRPr lang="zh-CN" altLang="en-US"/>
            </a:p>
          </p:txBody>
        </p:sp>
        <p:sp>
          <p:nvSpPr>
            <p:cNvPr id="3253" name="任意多边形: 形状 3252">
              <a:extLst>
                <a:ext uri="{FF2B5EF4-FFF2-40B4-BE49-F238E27FC236}">
                  <a16:creationId xmlns:a16="http://schemas.microsoft.com/office/drawing/2014/main" id="{AACA5455-4FC2-A558-2287-FB7A3C605C04}"/>
                </a:ext>
              </a:extLst>
            </p:cNvPr>
            <p:cNvSpPr/>
            <p:nvPr/>
          </p:nvSpPr>
          <p:spPr>
            <a:xfrm>
              <a:off x="5240721" y="5055174"/>
              <a:ext cx="3794" cy="3914"/>
            </a:xfrm>
            <a:custGeom>
              <a:avLst/>
              <a:gdLst>
                <a:gd name="connsiteX0" fmla="*/ 3795 w 3794"/>
                <a:gd name="connsiteY0" fmla="*/ 1189 h 3914"/>
                <a:gd name="connsiteX1" fmla="*/ 2623 w 3794"/>
                <a:gd name="connsiteY1" fmla="*/ 3915 h 3914"/>
                <a:gd name="connsiteX2" fmla="*/ 46 w 3794"/>
                <a:gd name="connsiteY2" fmla="*/ 2680 h 3914"/>
                <a:gd name="connsiteX3" fmla="*/ 1069 w 3794"/>
                <a:gd name="connsiteY3" fmla="*/ 0 h 3914"/>
                <a:gd name="connsiteX4" fmla="*/ 3795 w 3794"/>
                <a:gd name="connsiteY4" fmla="*/ 1189 h 3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14">
                  <a:moveTo>
                    <a:pt x="3795" y="1189"/>
                  </a:moveTo>
                  <a:cubicBezTo>
                    <a:pt x="3406" y="2103"/>
                    <a:pt x="3018" y="3012"/>
                    <a:pt x="2623" y="3915"/>
                  </a:cubicBezTo>
                  <a:cubicBezTo>
                    <a:pt x="1715" y="3521"/>
                    <a:pt x="297" y="3326"/>
                    <a:pt x="46" y="2680"/>
                  </a:cubicBezTo>
                  <a:cubicBezTo>
                    <a:pt x="-211" y="2018"/>
                    <a:pt x="680" y="915"/>
                    <a:pt x="1069" y="0"/>
                  </a:cubicBezTo>
                  <a:cubicBezTo>
                    <a:pt x="1978" y="395"/>
                    <a:pt x="2886" y="789"/>
                    <a:pt x="3795" y="1189"/>
                  </a:cubicBezTo>
                  <a:close/>
                </a:path>
              </a:pathLst>
            </a:custGeom>
            <a:grpFill/>
            <a:ln w="5715" cap="flat">
              <a:noFill/>
              <a:prstDash val="solid"/>
              <a:miter/>
            </a:ln>
          </p:spPr>
          <p:txBody>
            <a:bodyPr rtlCol="0" anchor="ctr"/>
            <a:lstStyle/>
            <a:p>
              <a:endParaRPr lang="zh-CN" altLang="en-US"/>
            </a:p>
          </p:txBody>
        </p:sp>
        <p:sp>
          <p:nvSpPr>
            <p:cNvPr id="3254" name="任意多边形: 形状 3253">
              <a:extLst>
                <a:ext uri="{FF2B5EF4-FFF2-40B4-BE49-F238E27FC236}">
                  <a16:creationId xmlns:a16="http://schemas.microsoft.com/office/drawing/2014/main" id="{82EF1A10-66A8-E206-5FCD-AE472581C2E4}"/>
                </a:ext>
              </a:extLst>
            </p:cNvPr>
            <p:cNvSpPr/>
            <p:nvPr/>
          </p:nvSpPr>
          <p:spPr>
            <a:xfrm>
              <a:off x="5222873" y="5064575"/>
              <a:ext cx="3631" cy="2572"/>
            </a:xfrm>
            <a:custGeom>
              <a:avLst/>
              <a:gdLst>
                <a:gd name="connsiteX0" fmla="*/ 0 w 3631"/>
                <a:gd name="connsiteY0" fmla="*/ 2538 h 2572"/>
                <a:gd name="connsiteX1" fmla="*/ 3246 w 3631"/>
                <a:gd name="connsiteY1" fmla="*/ 184 h 2572"/>
                <a:gd name="connsiteX2" fmla="*/ 29 w 3631"/>
                <a:gd name="connsiteY2" fmla="*/ 2573 h 2572"/>
                <a:gd name="connsiteX3" fmla="*/ 0 w 3631"/>
                <a:gd name="connsiteY3" fmla="*/ 2538 h 2572"/>
              </a:gdLst>
              <a:ahLst/>
              <a:cxnLst>
                <a:cxn ang="0">
                  <a:pos x="connsiteX0" y="connsiteY0"/>
                </a:cxn>
                <a:cxn ang="0">
                  <a:pos x="connsiteX1" y="connsiteY1"/>
                </a:cxn>
                <a:cxn ang="0">
                  <a:pos x="connsiteX2" y="connsiteY2"/>
                </a:cxn>
                <a:cxn ang="0">
                  <a:pos x="connsiteX3" y="connsiteY3"/>
                </a:cxn>
              </a:cxnLst>
              <a:rect l="l" t="t" r="r" b="b"/>
              <a:pathLst>
                <a:path w="3631" h="2572">
                  <a:moveTo>
                    <a:pt x="0" y="2538"/>
                  </a:moveTo>
                  <a:cubicBezTo>
                    <a:pt x="732" y="1127"/>
                    <a:pt x="2932" y="-565"/>
                    <a:pt x="3246" y="184"/>
                  </a:cubicBezTo>
                  <a:cubicBezTo>
                    <a:pt x="4818" y="3921"/>
                    <a:pt x="1143" y="1704"/>
                    <a:pt x="29" y="2573"/>
                  </a:cubicBezTo>
                  <a:cubicBezTo>
                    <a:pt x="29" y="2573"/>
                    <a:pt x="0" y="2538"/>
                    <a:pt x="0" y="2538"/>
                  </a:cubicBezTo>
                  <a:close/>
                </a:path>
              </a:pathLst>
            </a:custGeom>
            <a:grpFill/>
            <a:ln w="5715" cap="flat">
              <a:noFill/>
              <a:prstDash val="solid"/>
              <a:miter/>
            </a:ln>
          </p:spPr>
          <p:txBody>
            <a:bodyPr rtlCol="0" anchor="ctr"/>
            <a:lstStyle/>
            <a:p>
              <a:endParaRPr lang="zh-CN" altLang="en-US"/>
            </a:p>
          </p:txBody>
        </p:sp>
        <p:sp>
          <p:nvSpPr>
            <p:cNvPr id="3255" name="任意多边形: 形状 3254">
              <a:extLst>
                <a:ext uri="{FF2B5EF4-FFF2-40B4-BE49-F238E27FC236}">
                  <a16:creationId xmlns:a16="http://schemas.microsoft.com/office/drawing/2014/main" id="{B386EE9C-89C8-4E28-C87C-8C7845EF5261}"/>
                </a:ext>
              </a:extLst>
            </p:cNvPr>
            <p:cNvSpPr/>
            <p:nvPr/>
          </p:nvSpPr>
          <p:spPr>
            <a:xfrm>
              <a:off x="5236035" y="5067170"/>
              <a:ext cx="3360" cy="3228"/>
            </a:xfrm>
            <a:custGeom>
              <a:avLst/>
              <a:gdLst>
                <a:gd name="connsiteX0" fmla="*/ 3360 w 3360"/>
                <a:gd name="connsiteY0" fmla="*/ 0 h 3228"/>
                <a:gd name="connsiteX1" fmla="*/ 0 w 3360"/>
                <a:gd name="connsiteY1" fmla="*/ 3229 h 3228"/>
                <a:gd name="connsiteX2" fmla="*/ 3360 w 3360"/>
                <a:gd name="connsiteY2" fmla="*/ 0 h 3228"/>
              </a:gdLst>
              <a:ahLst/>
              <a:cxnLst>
                <a:cxn ang="0">
                  <a:pos x="connsiteX0" y="connsiteY0"/>
                </a:cxn>
                <a:cxn ang="0">
                  <a:pos x="connsiteX1" y="connsiteY1"/>
                </a:cxn>
                <a:cxn ang="0">
                  <a:pos x="connsiteX2" y="connsiteY2"/>
                </a:cxn>
              </a:cxnLst>
              <a:rect l="l" t="t" r="r" b="b"/>
              <a:pathLst>
                <a:path w="3360" h="3228">
                  <a:moveTo>
                    <a:pt x="3360" y="0"/>
                  </a:moveTo>
                  <a:cubicBezTo>
                    <a:pt x="2240" y="1080"/>
                    <a:pt x="1120" y="2155"/>
                    <a:pt x="0" y="3229"/>
                  </a:cubicBezTo>
                  <a:cubicBezTo>
                    <a:pt x="1120" y="2155"/>
                    <a:pt x="2240" y="1080"/>
                    <a:pt x="3360" y="0"/>
                  </a:cubicBezTo>
                  <a:close/>
                </a:path>
              </a:pathLst>
            </a:custGeom>
            <a:grpFill/>
            <a:ln w="5715" cap="flat">
              <a:noFill/>
              <a:prstDash val="solid"/>
              <a:miter/>
            </a:ln>
          </p:spPr>
          <p:txBody>
            <a:bodyPr rtlCol="0" anchor="ctr"/>
            <a:lstStyle/>
            <a:p>
              <a:endParaRPr lang="zh-CN" altLang="en-US"/>
            </a:p>
          </p:txBody>
        </p:sp>
        <p:sp>
          <p:nvSpPr>
            <p:cNvPr id="3256" name="任意多边形: 形状 3255">
              <a:extLst>
                <a:ext uri="{FF2B5EF4-FFF2-40B4-BE49-F238E27FC236}">
                  <a16:creationId xmlns:a16="http://schemas.microsoft.com/office/drawing/2014/main" id="{310D2DE8-685E-A67E-585C-A3A7EA104C37}"/>
                </a:ext>
              </a:extLst>
            </p:cNvPr>
            <p:cNvSpPr/>
            <p:nvPr/>
          </p:nvSpPr>
          <p:spPr>
            <a:xfrm>
              <a:off x="5385921" y="4889502"/>
              <a:ext cx="1401" cy="1286"/>
            </a:xfrm>
            <a:custGeom>
              <a:avLst/>
              <a:gdLst>
                <a:gd name="connsiteX0" fmla="*/ 1390 w 1401"/>
                <a:gd name="connsiteY0" fmla="*/ 0 h 1286"/>
                <a:gd name="connsiteX1" fmla="*/ 652 w 1401"/>
                <a:gd name="connsiteY1" fmla="*/ 1286 h 1286"/>
                <a:gd name="connsiteX2" fmla="*/ 1401 w 1401"/>
                <a:gd name="connsiteY2" fmla="*/ 0 h 1286"/>
                <a:gd name="connsiteX3" fmla="*/ 1390 w 1401"/>
                <a:gd name="connsiteY3" fmla="*/ 0 h 1286"/>
              </a:gdLst>
              <a:ahLst/>
              <a:cxnLst>
                <a:cxn ang="0">
                  <a:pos x="connsiteX0" y="connsiteY0"/>
                </a:cxn>
                <a:cxn ang="0">
                  <a:pos x="connsiteX1" y="connsiteY1"/>
                </a:cxn>
                <a:cxn ang="0">
                  <a:pos x="connsiteX2" y="connsiteY2"/>
                </a:cxn>
                <a:cxn ang="0">
                  <a:pos x="connsiteX3" y="connsiteY3"/>
                </a:cxn>
              </a:cxnLst>
              <a:rect l="l" t="t" r="r" b="b"/>
              <a:pathLst>
                <a:path w="1401" h="1286">
                  <a:moveTo>
                    <a:pt x="1390" y="0"/>
                  </a:moveTo>
                  <a:cubicBezTo>
                    <a:pt x="1138" y="451"/>
                    <a:pt x="795" y="1320"/>
                    <a:pt x="652" y="1286"/>
                  </a:cubicBezTo>
                  <a:cubicBezTo>
                    <a:pt x="-428" y="1034"/>
                    <a:pt x="-159" y="531"/>
                    <a:pt x="1401" y="0"/>
                  </a:cubicBezTo>
                  <a:lnTo>
                    <a:pt x="1390" y="0"/>
                  </a:lnTo>
                  <a:close/>
                </a:path>
              </a:pathLst>
            </a:custGeom>
            <a:grpFill/>
            <a:ln w="5715" cap="flat">
              <a:noFill/>
              <a:prstDash val="solid"/>
              <a:miter/>
            </a:ln>
          </p:spPr>
          <p:txBody>
            <a:bodyPr rtlCol="0" anchor="ctr"/>
            <a:lstStyle/>
            <a:p>
              <a:endParaRPr lang="zh-CN" altLang="en-US"/>
            </a:p>
          </p:txBody>
        </p:sp>
        <p:sp>
          <p:nvSpPr>
            <p:cNvPr id="3257" name="任意多边形: 形状 3256">
              <a:extLst>
                <a:ext uri="{FF2B5EF4-FFF2-40B4-BE49-F238E27FC236}">
                  <a16:creationId xmlns:a16="http://schemas.microsoft.com/office/drawing/2014/main" id="{9E5966B5-CE8E-FF4A-DD60-E0406027AF46}"/>
                </a:ext>
              </a:extLst>
            </p:cNvPr>
            <p:cNvSpPr/>
            <p:nvPr/>
          </p:nvSpPr>
          <p:spPr>
            <a:xfrm>
              <a:off x="5309707" y="4922252"/>
              <a:ext cx="5166" cy="4432"/>
            </a:xfrm>
            <a:custGeom>
              <a:avLst/>
              <a:gdLst>
                <a:gd name="connsiteX0" fmla="*/ 3943 w 5166"/>
                <a:gd name="connsiteY0" fmla="*/ 2421 h 4432"/>
                <a:gd name="connsiteX1" fmla="*/ 1263 w 5166"/>
                <a:gd name="connsiteY1" fmla="*/ 4432 h 4432"/>
                <a:gd name="connsiteX2" fmla="*/ 0 w 5166"/>
                <a:gd name="connsiteY2" fmla="*/ 2477 h 4432"/>
                <a:gd name="connsiteX3" fmla="*/ 3738 w 5166"/>
                <a:gd name="connsiteY3" fmla="*/ 312 h 4432"/>
                <a:gd name="connsiteX4" fmla="*/ 3943 w 5166"/>
                <a:gd name="connsiteY4" fmla="*/ 2421 h 4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6" h="4432">
                  <a:moveTo>
                    <a:pt x="3943" y="2421"/>
                  </a:moveTo>
                  <a:cubicBezTo>
                    <a:pt x="3618" y="2661"/>
                    <a:pt x="2440" y="3546"/>
                    <a:pt x="1263" y="4432"/>
                  </a:cubicBezTo>
                  <a:cubicBezTo>
                    <a:pt x="840" y="3781"/>
                    <a:pt x="423" y="3129"/>
                    <a:pt x="0" y="2477"/>
                  </a:cubicBezTo>
                  <a:cubicBezTo>
                    <a:pt x="1240" y="1746"/>
                    <a:pt x="2423" y="883"/>
                    <a:pt x="3738" y="312"/>
                  </a:cubicBezTo>
                  <a:cubicBezTo>
                    <a:pt x="5424" y="-426"/>
                    <a:pt x="5772" y="94"/>
                    <a:pt x="3943" y="2421"/>
                  </a:cubicBezTo>
                  <a:close/>
                </a:path>
              </a:pathLst>
            </a:custGeom>
            <a:grpFill/>
            <a:ln w="5715" cap="flat">
              <a:noFill/>
              <a:prstDash val="solid"/>
              <a:miter/>
            </a:ln>
          </p:spPr>
          <p:txBody>
            <a:bodyPr rtlCol="0" anchor="ctr"/>
            <a:lstStyle/>
            <a:p>
              <a:endParaRPr lang="zh-CN" altLang="en-US"/>
            </a:p>
          </p:txBody>
        </p:sp>
        <p:sp>
          <p:nvSpPr>
            <p:cNvPr id="3258" name="任意多边形: 形状 3257">
              <a:extLst>
                <a:ext uri="{FF2B5EF4-FFF2-40B4-BE49-F238E27FC236}">
                  <a16:creationId xmlns:a16="http://schemas.microsoft.com/office/drawing/2014/main" id="{C51C3562-E112-C6D5-6BFE-7D210540F5C0}"/>
                </a:ext>
              </a:extLst>
            </p:cNvPr>
            <p:cNvSpPr/>
            <p:nvPr/>
          </p:nvSpPr>
          <p:spPr>
            <a:xfrm>
              <a:off x="5153253" y="5195263"/>
              <a:ext cx="7169" cy="3054"/>
            </a:xfrm>
            <a:custGeom>
              <a:avLst/>
              <a:gdLst>
                <a:gd name="connsiteX0" fmla="*/ 6275 w 7169"/>
                <a:gd name="connsiteY0" fmla="*/ 1392 h 3054"/>
                <a:gd name="connsiteX1" fmla="*/ 834 w 7169"/>
                <a:gd name="connsiteY1" fmla="*/ 2706 h 3054"/>
                <a:gd name="connsiteX2" fmla="*/ 0 w 7169"/>
                <a:gd name="connsiteY2" fmla="*/ 1466 h 3054"/>
                <a:gd name="connsiteX3" fmla="*/ 5629 w 7169"/>
                <a:gd name="connsiteY3" fmla="*/ 158 h 3054"/>
                <a:gd name="connsiteX4" fmla="*/ 6275 w 7169"/>
                <a:gd name="connsiteY4" fmla="*/ 1392 h 3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9" h="3054">
                  <a:moveTo>
                    <a:pt x="6275" y="1392"/>
                  </a:moveTo>
                  <a:cubicBezTo>
                    <a:pt x="4721" y="2923"/>
                    <a:pt x="2903" y="3484"/>
                    <a:pt x="834" y="2706"/>
                  </a:cubicBezTo>
                  <a:cubicBezTo>
                    <a:pt x="457" y="2563"/>
                    <a:pt x="274" y="1895"/>
                    <a:pt x="0" y="1466"/>
                  </a:cubicBezTo>
                  <a:cubicBezTo>
                    <a:pt x="1875" y="1032"/>
                    <a:pt x="3755" y="592"/>
                    <a:pt x="5629" y="158"/>
                  </a:cubicBezTo>
                  <a:cubicBezTo>
                    <a:pt x="7441" y="-260"/>
                    <a:pt x="7652" y="152"/>
                    <a:pt x="6275" y="1392"/>
                  </a:cubicBezTo>
                  <a:close/>
                </a:path>
              </a:pathLst>
            </a:custGeom>
            <a:grpFill/>
            <a:ln w="5715" cap="flat">
              <a:noFill/>
              <a:prstDash val="solid"/>
              <a:miter/>
            </a:ln>
          </p:spPr>
          <p:txBody>
            <a:bodyPr rtlCol="0" anchor="ctr"/>
            <a:lstStyle/>
            <a:p>
              <a:endParaRPr lang="zh-CN" altLang="en-US"/>
            </a:p>
          </p:txBody>
        </p:sp>
        <p:sp>
          <p:nvSpPr>
            <p:cNvPr id="3259" name="任意多边形: 形状 3258">
              <a:extLst>
                <a:ext uri="{FF2B5EF4-FFF2-40B4-BE49-F238E27FC236}">
                  <a16:creationId xmlns:a16="http://schemas.microsoft.com/office/drawing/2014/main" id="{7C787F7F-185E-60C6-3A90-6E370C074876}"/>
                </a:ext>
              </a:extLst>
            </p:cNvPr>
            <p:cNvSpPr/>
            <p:nvPr userDrawn="1"/>
          </p:nvSpPr>
          <p:spPr>
            <a:xfrm>
              <a:off x="5479757" y="5379592"/>
              <a:ext cx="19345" cy="8182"/>
            </a:xfrm>
            <a:custGeom>
              <a:avLst/>
              <a:gdLst>
                <a:gd name="connsiteX0" fmla="*/ 19328 w 19345"/>
                <a:gd name="connsiteY0" fmla="*/ 0 h 8182"/>
                <a:gd name="connsiteX1" fmla="*/ 19345 w 19345"/>
                <a:gd name="connsiteY1" fmla="*/ 3366 h 8182"/>
                <a:gd name="connsiteX2" fmla="*/ 0 w 19345"/>
                <a:gd name="connsiteY2" fmla="*/ 6984 h 8182"/>
                <a:gd name="connsiteX3" fmla="*/ 19328 w 19345"/>
                <a:gd name="connsiteY3" fmla="*/ 0 h 8182"/>
              </a:gdLst>
              <a:ahLst/>
              <a:cxnLst>
                <a:cxn ang="0">
                  <a:pos x="connsiteX0" y="connsiteY0"/>
                </a:cxn>
                <a:cxn ang="0">
                  <a:pos x="connsiteX1" y="connsiteY1"/>
                </a:cxn>
                <a:cxn ang="0">
                  <a:pos x="connsiteX2" y="connsiteY2"/>
                </a:cxn>
                <a:cxn ang="0">
                  <a:pos x="connsiteX3" y="connsiteY3"/>
                </a:cxn>
              </a:cxnLst>
              <a:rect l="l" t="t" r="r" b="b"/>
              <a:pathLst>
                <a:path w="19345" h="8182">
                  <a:moveTo>
                    <a:pt x="19328" y="0"/>
                  </a:moveTo>
                  <a:cubicBezTo>
                    <a:pt x="19334" y="1120"/>
                    <a:pt x="19340" y="2246"/>
                    <a:pt x="19345" y="3366"/>
                  </a:cubicBezTo>
                  <a:cubicBezTo>
                    <a:pt x="13539" y="6041"/>
                    <a:pt x="8081" y="10270"/>
                    <a:pt x="0" y="6984"/>
                  </a:cubicBezTo>
                  <a:cubicBezTo>
                    <a:pt x="4544" y="-1463"/>
                    <a:pt x="12847" y="1515"/>
                    <a:pt x="19328" y="0"/>
                  </a:cubicBezTo>
                  <a:close/>
                </a:path>
              </a:pathLst>
            </a:custGeom>
            <a:grpFill/>
            <a:ln w="5715" cap="flat">
              <a:noFill/>
              <a:prstDash val="solid"/>
              <a:miter/>
            </a:ln>
          </p:spPr>
          <p:txBody>
            <a:bodyPr rtlCol="0" anchor="ctr"/>
            <a:lstStyle/>
            <a:p>
              <a:endParaRPr lang="zh-CN" altLang="en-US"/>
            </a:p>
          </p:txBody>
        </p:sp>
        <p:sp>
          <p:nvSpPr>
            <p:cNvPr id="3260" name="任意多边形: 形状 3259">
              <a:extLst>
                <a:ext uri="{FF2B5EF4-FFF2-40B4-BE49-F238E27FC236}">
                  <a16:creationId xmlns:a16="http://schemas.microsoft.com/office/drawing/2014/main" id="{A53442E7-D1BE-2BDC-2604-E615CD0B9A80}"/>
                </a:ext>
              </a:extLst>
            </p:cNvPr>
            <p:cNvSpPr/>
            <p:nvPr userDrawn="1"/>
          </p:nvSpPr>
          <p:spPr>
            <a:xfrm>
              <a:off x="5499096" y="5376317"/>
              <a:ext cx="3309" cy="3280"/>
            </a:xfrm>
            <a:custGeom>
              <a:avLst/>
              <a:gdLst>
                <a:gd name="connsiteX0" fmla="*/ 3309 w 3309"/>
                <a:gd name="connsiteY0" fmla="*/ 0 h 3280"/>
                <a:gd name="connsiteX1" fmla="*/ 0 w 3309"/>
                <a:gd name="connsiteY1" fmla="*/ 3281 h 3280"/>
                <a:gd name="connsiteX2" fmla="*/ 3309 w 3309"/>
                <a:gd name="connsiteY2" fmla="*/ 0 h 3280"/>
              </a:gdLst>
              <a:ahLst/>
              <a:cxnLst>
                <a:cxn ang="0">
                  <a:pos x="connsiteX0" y="connsiteY0"/>
                </a:cxn>
                <a:cxn ang="0">
                  <a:pos x="connsiteX1" y="connsiteY1"/>
                </a:cxn>
                <a:cxn ang="0">
                  <a:pos x="connsiteX2" y="connsiteY2"/>
                </a:cxn>
              </a:cxnLst>
              <a:rect l="l" t="t" r="r" b="b"/>
              <a:pathLst>
                <a:path w="3309" h="3280">
                  <a:moveTo>
                    <a:pt x="3309" y="0"/>
                  </a:moveTo>
                  <a:cubicBezTo>
                    <a:pt x="2206" y="1092"/>
                    <a:pt x="1103" y="2189"/>
                    <a:pt x="0" y="3281"/>
                  </a:cubicBezTo>
                  <a:cubicBezTo>
                    <a:pt x="1109" y="2189"/>
                    <a:pt x="2206" y="1092"/>
                    <a:pt x="3309" y="0"/>
                  </a:cubicBezTo>
                  <a:close/>
                </a:path>
              </a:pathLst>
            </a:custGeom>
            <a:grpFill/>
            <a:ln w="5715" cap="flat">
              <a:noFill/>
              <a:prstDash val="solid"/>
              <a:miter/>
            </a:ln>
          </p:spPr>
          <p:txBody>
            <a:bodyPr rtlCol="0" anchor="ctr"/>
            <a:lstStyle/>
            <a:p>
              <a:endParaRPr lang="zh-CN" altLang="en-US"/>
            </a:p>
          </p:txBody>
        </p:sp>
        <p:sp>
          <p:nvSpPr>
            <p:cNvPr id="3261" name="任意多边形: 形状 3260">
              <a:extLst>
                <a:ext uri="{FF2B5EF4-FFF2-40B4-BE49-F238E27FC236}">
                  <a16:creationId xmlns:a16="http://schemas.microsoft.com/office/drawing/2014/main" id="{FBB9BFED-0B99-82A8-6E2F-35E292E57983}"/>
                </a:ext>
              </a:extLst>
            </p:cNvPr>
            <p:cNvSpPr/>
            <p:nvPr/>
          </p:nvSpPr>
          <p:spPr>
            <a:xfrm>
              <a:off x="5466247" y="5230289"/>
              <a:ext cx="15879" cy="10079"/>
            </a:xfrm>
            <a:custGeom>
              <a:avLst/>
              <a:gdLst>
                <a:gd name="connsiteX0" fmla="*/ 0 w 15879"/>
                <a:gd name="connsiteY0" fmla="*/ 7891 h 10079"/>
                <a:gd name="connsiteX1" fmla="*/ 6584 w 15879"/>
                <a:gd name="connsiteY1" fmla="*/ 1313 h 10079"/>
                <a:gd name="connsiteX2" fmla="*/ 15739 w 15879"/>
                <a:gd name="connsiteY2" fmla="*/ 2884 h 10079"/>
                <a:gd name="connsiteX3" fmla="*/ 7732 w 15879"/>
                <a:gd name="connsiteY3" fmla="*/ 9868 h 10079"/>
                <a:gd name="connsiteX4" fmla="*/ 0 w 15879"/>
                <a:gd name="connsiteY4" fmla="*/ 7891 h 10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79" h="10079">
                  <a:moveTo>
                    <a:pt x="0" y="7891"/>
                  </a:moveTo>
                  <a:cubicBezTo>
                    <a:pt x="1263" y="4764"/>
                    <a:pt x="3457" y="2570"/>
                    <a:pt x="6584" y="1313"/>
                  </a:cubicBezTo>
                  <a:cubicBezTo>
                    <a:pt x="9613" y="2541"/>
                    <a:pt x="14602" y="-3277"/>
                    <a:pt x="15739" y="2884"/>
                  </a:cubicBezTo>
                  <a:cubicBezTo>
                    <a:pt x="16613" y="7628"/>
                    <a:pt x="13344" y="10971"/>
                    <a:pt x="7732" y="9868"/>
                  </a:cubicBezTo>
                  <a:cubicBezTo>
                    <a:pt x="5126" y="9359"/>
                    <a:pt x="2577" y="8559"/>
                    <a:pt x="0" y="7891"/>
                  </a:cubicBezTo>
                  <a:close/>
                </a:path>
              </a:pathLst>
            </a:custGeom>
            <a:grpFill/>
            <a:ln w="5715" cap="flat">
              <a:noFill/>
              <a:prstDash val="solid"/>
              <a:miter/>
            </a:ln>
          </p:spPr>
          <p:txBody>
            <a:bodyPr rtlCol="0" anchor="ctr"/>
            <a:lstStyle/>
            <a:p>
              <a:endParaRPr lang="zh-CN" altLang="en-US"/>
            </a:p>
          </p:txBody>
        </p:sp>
        <p:sp>
          <p:nvSpPr>
            <p:cNvPr id="3262" name="任意多边形: 形状 3261">
              <a:extLst>
                <a:ext uri="{FF2B5EF4-FFF2-40B4-BE49-F238E27FC236}">
                  <a16:creationId xmlns:a16="http://schemas.microsoft.com/office/drawing/2014/main" id="{28E23129-335E-B5AE-4A32-B40B615630EE}"/>
                </a:ext>
              </a:extLst>
            </p:cNvPr>
            <p:cNvSpPr/>
            <p:nvPr/>
          </p:nvSpPr>
          <p:spPr>
            <a:xfrm>
              <a:off x="5462856" y="5238191"/>
              <a:ext cx="8164" cy="13138"/>
            </a:xfrm>
            <a:custGeom>
              <a:avLst/>
              <a:gdLst>
                <a:gd name="connsiteX0" fmla="*/ 93 w 8164"/>
                <a:gd name="connsiteY0" fmla="*/ 6 h 13138"/>
                <a:gd name="connsiteX1" fmla="*/ 3391 w 8164"/>
                <a:gd name="connsiteY1" fmla="*/ 0 h 13138"/>
                <a:gd name="connsiteX2" fmla="*/ 3431 w 8164"/>
                <a:gd name="connsiteY2" fmla="*/ 13139 h 13138"/>
                <a:gd name="connsiteX3" fmla="*/ 93 w 8164"/>
                <a:gd name="connsiteY3" fmla="*/ 6 h 13138"/>
              </a:gdLst>
              <a:ahLst/>
              <a:cxnLst>
                <a:cxn ang="0">
                  <a:pos x="connsiteX0" y="connsiteY0"/>
                </a:cxn>
                <a:cxn ang="0">
                  <a:pos x="connsiteX1" y="connsiteY1"/>
                </a:cxn>
                <a:cxn ang="0">
                  <a:pos x="connsiteX2" y="connsiteY2"/>
                </a:cxn>
                <a:cxn ang="0">
                  <a:pos x="connsiteX3" y="connsiteY3"/>
                </a:cxn>
              </a:cxnLst>
              <a:rect l="l" t="t" r="r" b="b"/>
              <a:pathLst>
                <a:path w="8164" h="13138">
                  <a:moveTo>
                    <a:pt x="93" y="6"/>
                  </a:moveTo>
                  <a:cubicBezTo>
                    <a:pt x="1190" y="6"/>
                    <a:pt x="2288" y="6"/>
                    <a:pt x="3391" y="0"/>
                  </a:cubicBezTo>
                  <a:cubicBezTo>
                    <a:pt x="4722" y="4378"/>
                    <a:pt x="13409" y="8727"/>
                    <a:pt x="3431" y="13139"/>
                  </a:cubicBezTo>
                  <a:cubicBezTo>
                    <a:pt x="1145" y="9058"/>
                    <a:pt x="-404" y="4789"/>
                    <a:pt x="93" y="6"/>
                  </a:cubicBezTo>
                  <a:close/>
                </a:path>
              </a:pathLst>
            </a:custGeom>
            <a:grpFill/>
            <a:ln w="5715" cap="flat">
              <a:noFill/>
              <a:prstDash val="solid"/>
              <a:miter/>
            </a:ln>
          </p:spPr>
          <p:txBody>
            <a:bodyPr rtlCol="0" anchor="ctr"/>
            <a:lstStyle/>
            <a:p>
              <a:endParaRPr lang="zh-CN" altLang="en-US"/>
            </a:p>
          </p:txBody>
        </p:sp>
        <p:sp>
          <p:nvSpPr>
            <p:cNvPr id="3263" name="任意多边形: 形状 3262">
              <a:extLst>
                <a:ext uri="{FF2B5EF4-FFF2-40B4-BE49-F238E27FC236}">
                  <a16:creationId xmlns:a16="http://schemas.microsoft.com/office/drawing/2014/main" id="{8511FFC0-9069-1F62-653F-45B3B7821FAF}"/>
                </a:ext>
              </a:extLst>
            </p:cNvPr>
            <p:cNvSpPr/>
            <p:nvPr/>
          </p:nvSpPr>
          <p:spPr>
            <a:xfrm>
              <a:off x="5470222" y="5223520"/>
              <a:ext cx="5883" cy="4790"/>
            </a:xfrm>
            <a:custGeom>
              <a:avLst/>
              <a:gdLst>
                <a:gd name="connsiteX0" fmla="*/ 2597 w 5883"/>
                <a:gd name="connsiteY0" fmla="*/ 4790 h 4790"/>
                <a:gd name="connsiteX1" fmla="*/ 260 w 5883"/>
                <a:gd name="connsiteY1" fmla="*/ 1161 h 4790"/>
                <a:gd name="connsiteX2" fmla="*/ 5883 w 5883"/>
                <a:gd name="connsiteY2" fmla="*/ 1481 h 4790"/>
                <a:gd name="connsiteX3" fmla="*/ 2597 w 5883"/>
                <a:gd name="connsiteY3" fmla="*/ 4790 h 4790"/>
              </a:gdLst>
              <a:ahLst/>
              <a:cxnLst>
                <a:cxn ang="0">
                  <a:pos x="connsiteX0" y="connsiteY0"/>
                </a:cxn>
                <a:cxn ang="0">
                  <a:pos x="connsiteX1" y="connsiteY1"/>
                </a:cxn>
                <a:cxn ang="0">
                  <a:pos x="connsiteX2" y="connsiteY2"/>
                </a:cxn>
                <a:cxn ang="0">
                  <a:pos x="connsiteX3" y="connsiteY3"/>
                </a:cxn>
              </a:cxnLst>
              <a:rect l="l" t="t" r="r" b="b"/>
              <a:pathLst>
                <a:path w="5883" h="4790">
                  <a:moveTo>
                    <a:pt x="2597" y="4790"/>
                  </a:moveTo>
                  <a:cubicBezTo>
                    <a:pt x="1088" y="4013"/>
                    <a:pt x="-672" y="2693"/>
                    <a:pt x="260" y="1161"/>
                  </a:cubicBezTo>
                  <a:cubicBezTo>
                    <a:pt x="1917" y="-1559"/>
                    <a:pt x="3969" y="1333"/>
                    <a:pt x="5883" y="1481"/>
                  </a:cubicBezTo>
                  <a:cubicBezTo>
                    <a:pt x="4786" y="2584"/>
                    <a:pt x="3689" y="3687"/>
                    <a:pt x="2597" y="4790"/>
                  </a:cubicBezTo>
                  <a:close/>
                </a:path>
              </a:pathLst>
            </a:custGeom>
            <a:grpFill/>
            <a:ln w="5715" cap="flat">
              <a:noFill/>
              <a:prstDash val="solid"/>
              <a:miter/>
            </a:ln>
          </p:spPr>
          <p:txBody>
            <a:bodyPr rtlCol="0" anchor="ctr"/>
            <a:lstStyle/>
            <a:p>
              <a:endParaRPr lang="zh-CN" altLang="en-US"/>
            </a:p>
          </p:txBody>
        </p:sp>
        <p:sp>
          <p:nvSpPr>
            <p:cNvPr id="3264" name="任意多边形: 形状 3263">
              <a:extLst>
                <a:ext uri="{FF2B5EF4-FFF2-40B4-BE49-F238E27FC236}">
                  <a16:creationId xmlns:a16="http://schemas.microsoft.com/office/drawing/2014/main" id="{DC0BCD0B-5804-552D-E126-F45D359EDD33}"/>
                </a:ext>
              </a:extLst>
            </p:cNvPr>
            <p:cNvSpPr/>
            <p:nvPr/>
          </p:nvSpPr>
          <p:spPr>
            <a:xfrm>
              <a:off x="5410320" y="5248061"/>
              <a:ext cx="19745" cy="19733"/>
            </a:xfrm>
            <a:custGeom>
              <a:avLst/>
              <a:gdLst>
                <a:gd name="connsiteX0" fmla="*/ 3303 w 19745"/>
                <a:gd name="connsiteY0" fmla="*/ 9853 h 19733"/>
                <a:gd name="connsiteX1" fmla="*/ 13156 w 19745"/>
                <a:gd name="connsiteY1" fmla="*/ 0 h 19733"/>
                <a:gd name="connsiteX2" fmla="*/ 19745 w 19745"/>
                <a:gd name="connsiteY2" fmla="*/ 6561 h 19733"/>
                <a:gd name="connsiteX3" fmla="*/ 3286 w 19745"/>
                <a:gd name="connsiteY3" fmla="*/ 19734 h 19733"/>
                <a:gd name="connsiteX4" fmla="*/ 11 w 19745"/>
                <a:gd name="connsiteY4" fmla="*/ 19716 h 19733"/>
                <a:gd name="connsiteX5" fmla="*/ 3303 w 19745"/>
                <a:gd name="connsiteY5" fmla="*/ 9853 h 1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45" h="19733">
                  <a:moveTo>
                    <a:pt x="3303" y="9853"/>
                  </a:moveTo>
                  <a:cubicBezTo>
                    <a:pt x="10544" y="10527"/>
                    <a:pt x="8852" y="2263"/>
                    <a:pt x="13156" y="0"/>
                  </a:cubicBezTo>
                  <a:cubicBezTo>
                    <a:pt x="13293" y="4258"/>
                    <a:pt x="15464" y="6469"/>
                    <a:pt x="19745" y="6561"/>
                  </a:cubicBezTo>
                  <a:cubicBezTo>
                    <a:pt x="14259" y="10950"/>
                    <a:pt x="8772" y="15345"/>
                    <a:pt x="3286" y="19734"/>
                  </a:cubicBezTo>
                  <a:cubicBezTo>
                    <a:pt x="2194" y="19722"/>
                    <a:pt x="1103" y="19716"/>
                    <a:pt x="11" y="19716"/>
                  </a:cubicBezTo>
                  <a:cubicBezTo>
                    <a:pt x="-172" y="16008"/>
                    <a:pt x="1920" y="13047"/>
                    <a:pt x="3303" y="9853"/>
                  </a:cubicBezTo>
                  <a:close/>
                </a:path>
              </a:pathLst>
            </a:custGeom>
            <a:grpFill/>
            <a:ln w="5715" cap="flat">
              <a:noFill/>
              <a:prstDash val="solid"/>
              <a:miter/>
            </a:ln>
          </p:spPr>
          <p:txBody>
            <a:bodyPr rtlCol="0" anchor="ctr"/>
            <a:lstStyle/>
            <a:p>
              <a:endParaRPr lang="zh-CN" altLang="en-US"/>
            </a:p>
          </p:txBody>
        </p:sp>
        <p:sp>
          <p:nvSpPr>
            <p:cNvPr id="3265" name="任意多边形: 形状 3264">
              <a:extLst>
                <a:ext uri="{FF2B5EF4-FFF2-40B4-BE49-F238E27FC236}">
                  <a16:creationId xmlns:a16="http://schemas.microsoft.com/office/drawing/2014/main" id="{E0C70FCE-E60F-872B-F747-6775F64F25FE}"/>
                </a:ext>
              </a:extLst>
            </p:cNvPr>
            <p:cNvSpPr/>
            <p:nvPr/>
          </p:nvSpPr>
          <p:spPr>
            <a:xfrm>
              <a:off x="5430065" y="5253273"/>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sp>
          <p:nvSpPr>
            <p:cNvPr id="3266" name="任意多边形: 形状 3265">
              <a:extLst>
                <a:ext uri="{FF2B5EF4-FFF2-40B4-BE49-F238E27FC236}">
                  <a16:creationId xmlns:a16="http://schemas.microsoft.com/office/drawing/2014/main" id="{72691945-7388-4855-0A2C-77B180ABA511}"/>
                </a:ext>
              </a:extLst>
            </p:cNvPr>
            <p:cNvSpPr/>
            <p:nvPr/>
          </p:nvSpPr>
          <p:spPr>
            <a:xfrm>
              <a:off x="5390591" y="5277670"/>
              <a:ext cx="3314" cy="3291"/>
            </a:xfrm>
            <a:custGeom>
              <a:avLst/>
              <a:gdLst>
                <a:gd name="connsiteX0" fmla="*/ 0 w 3314"/>
                <a:gd name="connsiteY0" fmla="*/ 0 h 3291"/>
                <a:gd name="connsiteX1" fmla="*/ 3315 w 3314"/>
                <a:gd name="connsiteY1" fmla="*/ 0 h 3291"/>
                <a:gd name="connsiteX2" fmla="*/ 3315 w 3314"/>
                <a:gd name="connsiteY2" fmla="*/ 3258 h 3291"/>
                <a:gd name="connsiteX3" fmla="*/ 3286 w 3314"/>
                <a:gd name="connsiteY3" fmla="*/ 3292 h 3291"/>
                <a:gd name="connsiteX4" fmla="*/ 0 w 3314"/>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3291">
                  <a:moveTo>
                    <a:pt x="0" y="0"/>
                  </a:moveTo>
                  <a:cubicBezTo>
                    <a:pt x="1103" y="0"/>
                    <a:pt x="2206" y="0"/>
                    <a:pt x="3315" y="0"/>
                  </a:cubicBezTo>
                  <a:cubicBezTo>
                    <a:pt x="3309" y="1086"/>
                    <a:pt x="3309" y="2172"/>
                    <a:pt x="3315" y="3258"/>
                  </a:cubicBezTo>
                  <a:lnTo>
                    <a:pt x="3286" y="3292"/>
                  </a:lnTo>
                  <a:cubicBezTo>
                    <a:pt x="2195" y="2189"/>
                    <a:pt x="1097" y="1092"/>
                    <a:pt x="0" y="0"/>
                  </a:cubicBezTo>
                  <a:close/>
                </a:path>
              </a:pathLst>
            </a:custGeom>
            <a:grpFill/>
            <a:ln w="5715" cap="flat">
              <a:noFill/>
              <a:prstDash val="solid"/>
              <a:miter/>
            </a:ln>
          </p:spPr>
          <p:txBody>
            <a:bodyPr rtlCol="0" anchor="ctr"/>
            <a:lstStyle/>
            <a:p>
              <a:endParaRPr lang="zh-CN" altLang="en-US"/>
            </a:p>
          </p:txBody>
        </p:sp>
        <p:sp>
          <p:nvSpPr>
            <p:cNvPr id="3267" name="任意多边形: 形状 3266">
              <a:extLst>
                <a:ext uri="{FF2B5EF4-FFF2-40B4-BE49-F238E27FC236}">
                  <a16:creationId xmlns:a16="http://schemas.microsoft.com/office/drawing/2014/main" id="{C2F5265F-F155-90D0-4D25-C4ADCEEA21B5}"/>
                </a:ext>
              </a:extLst>
            </p:cNvPr>
            <p:cNvSpPr/>
            <p:nvPr/>
          </p:nvSpPr>
          <p:spPr>
            <a:xfrm>
              <a:off x="5393878" y="5280923"/>
              <a:ext cx="1326" cy="1436"/>
            </a:xfrm>
            <a:custGeom>
              <a:avLst/>
              <a:gdLst>
                <a:gd name="connsiteX0" fmla="*/ 28 w 1326"/>
                <a:gd name="connsiteY0" fmla="*/ 0 h 1436"/>
                <a:gd name="connsiteX1" fmla="*/ 1326 w 1326"/>
                <a:gd name="connsiteY1" fmla="*/ 760 h 1436"/>
                <a:gd name="connsiteX2" fmla="*/ 0 w 1326"/>
                <a:gd name="connsiteY2" fmla="*/ 34 h 1436"/>
                <a:gd name="connsiteX3" fmla="*/ 28 w 1326"/>
                <a:gd name="connsiteY3" fmla="*/ 0 h 1436"/>
              </a:gdLst>
              <a:ahLst/>
              <a:cxnLst>
                <a:cxn ang="0">
                  <a:pos x="connsiteX0" y="connsiteY0"/>
                </a:cxn>
                <a:cxn ang="0">
                  <a:pos x="connsiteX1" y="connsiteY1"/>
                </a:cxn>
                <a:cxn ang="0">
                  <a:pos x="connsiteX2" y="connsiteY2"/>
                </a:cxn>
                <a:cxn ang="0">
                  <a:pos x="connsiteX3" y="connsiteY3"/>
                </a:cxn>
              </a:cxnLst>
              <a:rect l="l" t="t" r="r" b="b"/>
              <a:pathLst>
                <a:path w="1326" h="1436">
                  <a:moveTo>
                    <a:pt x="28" y="0"/>
                  </a:moveTo>
                  <a:cubicBezTo>
                    <a:pt x="480" y="257"/>
                    <a:pt x="1360" y="606"/>
                    <a:pt x="1326" y="760"/>
                  </a:cubicBezTo>
                  <a:cubicBezTo>
                    <a:pt x="1080" y="1869"/>
                    <a:pt x="560" y="1606"/>
                    <a:pt x="0" y="34"/>
                  </a:cubicBezTo>
                  <a:lnTo>
                    <a:pt x="28" y="0"/>
                  </a:lnTo>
                  <a:close/>
                </a:path>
              </a:pathLst>
            </a:custGeom>
            <a:grpFill/>
            <a:ln w="5715" cap="flat">
              <a:noFill/>
              <a:prstDash val="solid"/>
              <a:miter/>
            </a:ln>
          </p:spPr>
          <p:txBody>
            <a:bodyPr rtlCol="0" anchor="ctr"/>
            <a:lstStyle/>
            <a:p>
              <a:endParaRPr lang="zh-CN" altLang="en-US"/>
            </a:p>
          </p:txBody>
        </p:sp>
        <p:sp>
          <p:nvSpPr>
            <p:cNvPr id="3268" name="任意多边形: 形状 3267">
              <a:extLst>
                <a:ext uri="{FF2B5EF4-FFF2-40B4-BE49-F238E27FC236}">
                  <a16:creationId xmlns:a16="http://schemas.microsoft.com/office/drawing/2014/main" id="{B8BF580C-940E-5685-A20D-CDE15049CA99}"/>
                </a:ext>
              </a:extLst>
            </p:cNvPr>
            <p:cNvSpPr/>
            <p:nvPr userDrawn="1"/>
          </p:nvSpPr>
          <p:spPr>
            <a:xfrm>
              <a:off x="5567225" y="5419864"/>
              <a:ext cx="4246" cy="2521"/>
            </a:xfrm>
            <a:custGeom>
              <a:avLst/>
              <a:gdLst>
                <a:gd name="connsiteX0" fmla="*/ 4240 w 4246"/>
                <a:gd name="connsiteY0" fmla="*/ 2522 h 2521"/>
                <a:gd name="connsiteX1" fmla="*/ 0 w 4246"/>
                <a:gd name="connsiteY1" fmla="*/ 1299 h 2521"/>
                <a:gd name="connsiteX2" fmla="*/ 4246 w 4246"/>
                <a:gd name="connsiteY2" fmla="*/ 2522 h 2521"/>
                <a:gd name="connsiteX3" fmla="*/ 4240 w 4246"/>
                <a:gd name="connsiteY3" fmla="*/ 2522 h 2521"/>
              </a:gdLst>
              <a:ahLst/>
              <a:cxnLst>
                <a:cxn ang="0">
                  <a:pos x="connsiteX0" y="connsiteY0"/>
                </a:cxn>
                <a:cxn ang="0">
                  <a:pos x="connsiteX1" y="connsiteY1"/>
                </a:cxn>
                <a:cxn ang="0">
                  <a:pos x="connsiteX2" y="connsiteY2"/>
                </a:cxn>
                <a:cxn ang="0">
                  <a:pos x="connsiteX3" y="connsiteY3"/>
                </a:cxn>
              </a:cxnLst>
              <a:rect l="l" t="t" r="r" b="b"/>
              <a:pathLst>
                <a:path w="4246" h="2521">
                  <a:moveTo>
                    <a:pt x="4240" y="2522"/>
                  </a:moveTo>
                  <a:cubicBezTo>
                    <a:pt x="2829" y="2116"/>
                    <a:pt x="1411" y="1705"/>
                    <a:pt x="0" y="1299"/>
                  </a:cubicBezTo>
                  <a:cubicBezTo>
                    <a:pt x="2394" y="-1690"/>
                    <a:pt x="3080" y="1242"/>
                    <a:pt x="4246" y="2522"/>
                  </a:cubicBezTo>
                  <a:lnTo>
                    <a:pt x="4240" y="2522"/>
                  </a:lnTo>
                  <a:close/>
                </a:path>
              </a:pathLst>
            </a:custGeom>
            <a:grpFill/>
            <a:ln w="5715" cap="flat">
              <a:noFill/>
              <a:prstDash val="solid"/>
              <a:miter/>
            </a:ln>
          </p:spPr>
          <p:txBody>
            <a:bodyPr rtlCol="0" anchor="ctr"/>
            <a:lstStyle/>
            <a:p>
              <a:endParaRPr lang="zh-CN" altLang="en-US"/>
            </a:p>
          </p:txBody>
        </p:sp>
        <p:sp>
          <p:nvSpPr>
            <p:cNvPr id="3269" name="任意多边形: 形状 3268">
              <a:extLst>
                <a:ext uri="{FF2B5EF4-FFF2-40B4-BE49-F238E27FC236}">
                  <a16:creationId xmlns:a16="http://schemas.microsoft.com/office/drawing/2014/main" id="{FFBBA0C0-C028-9B7D-DC5F-4E51C63FBE0B}"/>
                </a:ext>
              </a:extLst>
            </p:cNvPr>
            <p:cNvSpPr/>
            <p:nvPr userDrawn="1"/>
          </p:nvSpPr>
          <p:spPr>
            <a:xfrm>
              <a:off x="5574763" y="5415825"/>
              <a:ext cx="3246" cy="3228"/>
            </a:xfrm>
            <a:custGeom>
              <a:avLst/>
              <a:gdLst>
                <a:gd name="connsiteX0" fmla="*/ 0 w 3246"/>
                <a:gd name="connsiteY0" fmla="*/ 0 h 3228"/>
                <a:gd name="connsiteX1" fmla="*/ 3246 w 3246"/>
                <a:gd name="connsiteY1" fmla="*/ 3229 h 3228"/>
                <a:gd name="connsiteX2" fmla="*/ 0 w 3246"/>
                <a:gd name="connsiteY2" fmla="*/ 0 h 3228"/>
              </a:gdLst>
              <a:ahLst/>
              <a:cxnLst>
                <a:cxn ang="0">
                  <a:pos x="connsiteX0" y="connsiteY0"/>
                </a:cxn>
                <a:cxn ang="0">
                  <a:pos x="connsiteX1" y="connsiteY1"/>
                </a:cxn>
                <a:cxn ang="0">
                  <a:pos x="connsiteX2" y="connsiteY2"/>
                </a:cxn>
              </a:cxnLst>
              <a:rect l="l" t="t" r="r" b="b"/>
              <a:pathLst>
                <a:path w="3246" h="3228">
                  <a:moveTo>
                    <a:pt x="0" y="0"/>
                  </a:moveTo>
                  <a:cubicBezTo>
                    <a:pt x="1080" y="1074"/>
                    <a:pt x="2166" y="2155"/>
                    <a:pt x="3246" y="3229"/>
                  </a:cubicBezTo>
                  <a:cubicBezTo>
                    <a:pt x="2166" y="2149"/>
                    <a:pt x="1080" y="1074"/>
                    <a:pt x="0" y="0"/>
                  </a:cubicBezTo>
                  <a:close/>
                </a:path>
              </a:pathLst>
            </a:custGeom>
            <a:grpFill/>
            <a:ln w="5715" cap="flat">
              <a:noFill/>
              <a:prstDash val="solid"/>
              <a:miter/>
            </a:ln>
          </p:spPr>
          <p:txBody>
            <a:bodyPr rtlCol="0" anchor="ctr"/>
            <a:lstStyle/>
            <a:p>
              <a:endParaRPr lang="zh-CN" altLang="en-US"/>
            </a:p>
          </p:txBody>
        </p:sp>
        <p:sp>
          <p:nvSpPr>
            <p:cNvPr id="3270" name="任意多边形: 形状 3269">
              <a:extLst>
                <a:ext uri="{FF2B5EF4-FFF2-40B4-BE49-F238E27FC236}">
                  <a16:creationId xmlns:a16="http://schemas.microsoft.com/office/drawing/2014/main" id="{11485D71-0EF8-F96A-FE49-9C3B2D9B6092}"/>
                </a:ext>
              </a:extLst>
            </p:cNvPr>
            <p:cNvSpPr/>
            <p:nvPr userDrawn="1"/>
          </p:nvSpPr>
          <p:spPr>
            <a:xfrm>
              <a:off x="5576725" y="5415825"/>
              <a:ext cx="11182" cy="18981"/>
            </a:xfrm>
            <a:custGeom>
              <a:avLst/>
              <a:gdLst>
                <a:gd name="connsiteX0" fmla="*/ 1346 w 11182"/>
                <a:gd name="connsiteY0" fmla="*/ 6578 h 18981"/>
                <a:gd name="connsiteX1" fmla="*/ 11182 w 11182"/>
                <a:gd name="connsiteY1" fmla="*/ 0 h 18981"/>
                <a:gd name="connsiteX2" fmla="*/ 8085 w 11182"/>
                <a:gd name="connsiteY2" fmla="*/ 8978 h 18981"/>
                <a:gd name="connsiteX3" fmla="*/ 2884 w 11182"/>
                <a:gd name="connsiteY3" fmla="*/ 18854 h 18981"/>
                <a:gd name="connsiteX4" fmla="*/ 1346 w 11182"/>
                <a:gd name="connsiteY4" fmla="*/ 6578 h 1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2" h="18981">
                  <a:moveTo>
                    <a:pt x="1346" y="6578"/>
                  </a:moveTo>
                  <a:cubicBezTo>
                    <a:pt x="4627" y="4384"/>
                    <a:pt x="7902" y="2189"/>
                    <a:pt x="11182" y="0"/>
                  </a:cubicBezTo>
                  <a:cubicBezTo>
                    <a:pt x="10205" y="3035"/>
                    <a:pt x="9930" y="6618"/>
                    <a:pt x="8085" y="8978"/>
                  </a:cubicBezTo>
                  <a:cubicBezTo>
                    <a:pt x="5570" y="12190"/>
                    <a:pt x="8147" y="20077"/>
                    <a:pt x="2884" y="18854"/>
                  </a:cubicBezTo>
                  <a:cubicBezTo>
                    <a:pt x="-3883" y="17288"/>
                    <a:pt x="3701" y="10624"/>
                    <a:pt x="1346" y="6578"/>
                  </a:cubicBezTo>
                  <a:close/>
                </a:path>
              </a:pathLst>
            </a:custGeom>
            <a:grpFill/>
            <a:ln w="5715" cap="flat">
              <a:noFill/>
              <a:prstDash val="solid"/>
              <a:miter/>
            </a:ln>
          </p:spPr>
          <p:txBody>
            <a:bodyPr rtlCol="0" anchor="ctr"/>
            <a:lstStyle/>
            <a:p>
              <a:endParaRPr lang="zh-CN" altLang="en-US"/>
            </a:p>
          </p:txBody>
        </p:sp>
        <p:sp>
          <p:nvSpPr>
            <p:cNvPr id="3271" name="任意多边形: 形状 3270">
              <a:extLst>
                <a:ext uri="{FF2B5EF4-FFF2-40B4-BE49-F238E27FC236}">
                  <a16:creationId xmlns:a16="http://schemas.microsoft.com/office/drawing/2014/main" id="{1F8CD292-669D-BD0F-7FB3-7105EE3B8FAA}"/>
                </a:ext>
              </a:extLst>
            </p:cNvPr>
            <p:cNvSpPr/>
            <p:nvPr userDrawn="1"/>
          </p:nvSpPr>
          <p:spPr>
            <a:xfrm>
              <a:off x="5588262" y="5426873"/>
              <a:ext cx="4256" cy="6148"/>
            </a:xfrm>
            <a:custGeom>
              <a:avLst/>
              <a:gdLst>
                <a:gd name="connsiteX0" fmla="*/ 1006 w 4256"/>
                <a:gd name="connsiteY0" fmla="*/ 6148 h 6148"/>
                <a:gd name="connsiteX1" fmla="*/ 0 w 4256"/>
                <a:gd name="connsiteY1" fmla="*/ 3211 h 6148"/>
                <a:gd name="connsiteX2" fmla="*/ 2898 w 4256"/>
                <a:gd name="connsiteY2" fmla="*/ 10 h 6148"/>
                <a:gd name="connsiteX3" fmla="*/ 3966 w 4256"/>
                <a:gd name="connsiteY3" fmla="*/ 2599 h 6148"/>
                <a:gd name="connsiteX4" fmla="*/ 1006 w 4256"/>
                <a:gd name="connsiteY4" fmla="*/ 6148 h 6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6" h="6148">
                  <a:moveTo>
                    <a:pt x="1006" y="6148"/>
                  </a:moveTo>
                  <a:cubicBezTo>
                    <a:pt x="652" y="5171"/>
                    <a:pt x="-11" y="4188"/>
                    <a:pt x="0" y="3211"/>
                  </a:cubicBezTo>
                  <a:cubicBezTo>
                    <a:pt x="29" y="1456"/>
                    <a:pt x="874" y="-144"/>
                    <a:pt x="2898" y="10"/>
                  </a:cubicBezTo>
                  <a:cubicBezTo>
                    <a:pt x="4235" y="113"/>
                    <a:pt x="4572" y="1325"/>
                    <a:pt x="3966" y="2599"/>
                  </a:cubicBezTo>
                  <a:cubicBezTo>
                    <a:pt x="3286" y="4034"/>
                    <a:pt x="3000" y="5805"/>
                    <a:pt x="1006" y="6148"/>
                  </a:cubicBezTo>
                  <a:close/>
                </a:path>
              </a:pathLst>
            </a:custGeom>
            <a:grpFill/>
            <a:ln w="5715" cap="flat">
              <a:noFill/>
              <a:prstDash val="solid"/>
              <a:miter/>
            </a:ln>
          </p:spPr>
          <p:txBody>
            <a:bodyPr rtlCol="0" anchor="ctr"/>
            <a:lstStyle/>
            <a:p>
              <a:endParaRPr lang="zh-CN" altLang="en-US"/>
            </a:p>
          </p:txBody>
        </p:sp>
        <p:sp>
          <p:nvSpPr>
            <p:cNvPr id="3272" name="任意多边形: 形状 3271">
              <a:extLst>
                <a:ext uri="{FF2B5EF4-FFF2-40B4-BE49-F238E27FC236}">
                  <a16:creationId xmlns:a16="http://schemas.microsoft.com/office/drawing/2014/main" id="{1958EE60-E444-8419-E160-AF0D10ED5AE5}"/>
                </a:ext>
              </a:extLst>
            </p:cNvPr>
            <p:cNvSpPr/>
            <p:nvPr userDrawn="1"/>
          </p:nvSpPr>
          <p:spPr>
            <a:xfrm>
              <a:off x="5587930" y="5412499"/>
              <a:ext cx="3291" cy="3292"/>
            </a:xfrm>
            <a:custGeom>
              <a:avLst/>
              <a:gdLst>
                <a:gd name="connsiteX0" fmla="*/ 0 w 3291"/>
                <a:gd name="connsiteY0" fmla="*/ 3292 h 3292"/>
                <a:gd name="connsiteX1" fmla="*/ 3292 w 3291"/>
                <a:gd name="connsiteY1" fmla="*/ 0 h 3292"/>
                <a:gd name="connsiteX2" fmla="*/ 0 w 3291"/>
                <a:gd name="connsiteY2" fmla="*/ 3292 h 3292"/>
              </a:gdLst>
              <a:ahLst/>
              <a:cxnLst>
                <a:cxn ang="0">
                  <a:pos x="connsiteX0" y="connsiteY0"/>
                </a:cxn>
                <a:cxn ang="0">
                  <a:pos x="connsiteX1" y="connsiteY1"/>
                </a:cxn>
                <a:cxn ang="0">
                  <a:pos x="connsiteX2" y="connsiteY2"/>
                </a:cxn>
              </a:cxnLst>
              <a:rect l="l" t="t" r="r" b="b"/>
              <a:pathLst>
                <a:path w="3291" h="3292">
                  <a:moveTo>
                    <a:pt x="0" y="3292"/>
                  </a:moveTo>
                  <a:cubicBezTo>
                    <a:pt x="1097" y="2195"/>
                    <a:pt x="2195" y="1097"/>
                    <a:pt x="3292" y="0"/>
                  </a:cubicBezTo>
                  <a:cubicBezTo>
                    <a:pt x="2195" y="1097"/>
                    <a:pt x="1097" y="2195"/>
                    <a:pt x="0" y="3292"/>
                  </a:cubicBezTo>
                  <a:close/>
                </a:path>
              </a:pathLst>
            </a:custGeom>
            <a:grpFill/>
            <a:ln w="5715" cap="flat">
              <a:noFill/>
              <a:prstDash val="solid"/>
              <a:miter/>
            </a:ln>
          </p:spPr>
          <p:txBody>
            <a:bodyPr rtlCol="0" anchor="ctr"/>
            <a:lstStyle/>
            <a:p>
              <a:endParaRPr lang="zh-CN" altLang="en-US"/>
            </a:p>
          </p:txBody>
        </p:sp>
        <p:sp>
          <p:nvSpPr>
            <p:cNvPr id="3273" name="任意多边形: 形状 3272">
              <a:extLst>
                <a:ext uri="{FF2B5EF4-FFF2-40B4-BE49-F238E27FC236}">
                  <a16:creationId xmlns:a16="http://schemas.microsoft.com/office/drawing/2014/main" id="{AF0F478F-B6D8-31F0-ED02-C16A2EF092A8}"/>
                </a:ext>
              </a:extLst>
            </p:cNvPr>
            <p:cNvSpPr/>
            <p:nvPr/>
          </p:nvSpPr>
          <p:spPr>
            <a:xfrm>
              <a:off x="4820742" y="4932262"/>
              <a:ext cx="7515" cy="6583"/>
            </a:xfrm>
            <a:custGeom>
              <a:avLst/>
              <a:gdLst>
                <a:gd name="connsiteX0" fmla="*/ 7516 w 7515"/>
                <a:gd name="connsiteY0" fmla="*/ 0 h 6583"/>
                <a:gd name="connsiteX1" fmla="*/ 7516 w 7515"/>
                <a:gd name="connsiteY1" fmla="*/ 3292 h 6583"/>
                <a:gd name="connsiteX2" fmla="*/ 4230 w 7515"/>
                <a:gd name="connsiteY2" fmla="*/ 6584 h 6583"/>
                <a:gd name="connsiteX3" fmla="*/ 81 w 7515"/>
                <a:gd name="connsiteY3" fmla="*/ 3863 h 6583"/>
                <a:gd name="connsiteX4" fmla="*/ 7516 w 7515"/>
                <a:gd name="connsiteY4" fmla="*/ 0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5" h="6583">
                  <a:moveTo>
                    <a:pt x="7516" y="0"/>
                  </a:moveTo>
                  <a:cubicBezTo>
                    <a:pt x="7516" y="1097"/>
                    <a:pt x="7516" y="2194"/>
                    <a:pt x="7516" y="3292"/>
                  </a:cubicBezTo>
                  <a:cubicBezTo>
                    <a:pt x="6419" y="4389"/>
                    <a:pt x="5321" y="5486"/>
                    <a:pt x="4230" y="6584"/>
                  </a:cubicBezTo>
                  <a:cubicBezTo>
                    <a:pt x="2361" y="6332"/>
                    <a:pt x="-519" y="6389"/>
                    <a:pt x="81" y="3863"/>
                  </a:cubicBezTo>
                  <a:cubicBezTo>
                    <a:pt x="904" y="371"/>
                    <a:pt x="4481" y="274"/>
                    <a:pt x="7516" y="0"/>
                  </a:cubicBezTo>
                  <a:close/>
                </a:path>
              </a:pathLst>
            </a:custGeom>
            <a:grpFill/>
            <a:ln w="5715" cap="flat">
              <a:noFill/>
              <a:prstDash val="solid"/>
              <a:miter/>
            </a:ln>
          </p:spPr>
          <p:txBody>
            <a:bodyPr rtlCol="0" anchor="ctr"/>
            <a:lstStyle/>
            <a:p>
              <a:endParaRPr lang="zh-CN" altLang="en-US"/>
            </a:p>
          </p:txBody>
        </p:sp>
        <p:sp>
          <p:nvSpPr>
            <p:cNvPr id="3274" name="任意多边形: 形状 3273">
              <a:extLst>
                <a:ext uri="{FF2B5EF4-FFF2-40B4-BE49-F238E27FC236}">
                  <a16:creationId xmlns:a16="http://schemas.microsoft.com/office/drawing/2014/main" id="{5381C17B-A8E9-AF38-D3CC-60B537261C68}"/>
                </a:ext>
              </a:extLst>
            </p:cNvPr>
            <p:cNvSpPr/>
            <p:nvPr/>
          </p:nvSpPr>
          <p:spPr>
            <a:xfrm>
              <a:off x="5060360" y="5086847"/>
              <a:ext cx="1401" cy="1298"/>
            </a:xfrm>
            <a:custGeom>
              <a:avLst/>
              <a:gdLst>
                <a:gd name="connsiteX0" fmla="*/ 1373 w 1401"/>
                <a:gd name="connsiteY0" fmla="*/ 0 h 1298"/>
                <a:gd name="connsiteX1" fmla="*/ 659 w 1401"/>
                <a:gd name="connsiteY1" fmla="*/ 1298 h 1298"/>
                <a:gd name="connsiteX2" fmla="*/ 1402 w 1401"/>
                <a:gd name="connsiteY2" fmla="*/ 29 h 1298"/>
                <a:gd name="connsiteX3" fmla="*/ 1373 w 1401"/>
                <a:gd name="connsiteY3" fmla="*/ 0 h 1298"/>
              </a:gdLst>
              <a:ahLst/>
              <a:cxnLst>
                <a:cxn ang="0">
                  <a:pos x="connsiteX0" y="connsiteY0"/>
                </a:cxn>
                <a:cxn ang="0">
                  <a:pos x="connsiteX1" y="connsiteY1"/>
                </a:cxn>
                <a:cxn ang="0">
                  <a:pos x="connsiteX2" y="connsiteY2"/>
                </a:cxn>
                <a:cxn ang="0">
                  <a:pos x="connsiteX3" y="connsiteY3"/>
                </a:cxn>
              </a:cxnLst>
              <a:rect l="l" t="t" r="r" b="b"/>
              <a:pathLst>
                <a:path w="1401" h="1298">
                  <a:moveTo>
                    <a:pt x="1373" y="0"/>
                  </a:moveTo>
                  <a:cubicBezTo>
                    <a:pt x="1127" y="457"/>
                    <a:pt x="796" y="1332"/>
                    <a:pt x="659" y="1298"/>
                  </a:cubicBezTo>
                  <a:cubicBezTo>
                    <a:pt x="-427" y="1063"/>
                    <a:pt x="-164" y="566"/>
                    <a:pt x="1402" y="29"/>
                  </a:cubicBezTo>
                  <a:lnTo>
                    <a:pt x="1373" y="0"/>
                  </a:lnTo>
                  <a:close/>
                </a:path>
              </a:pathLst>
            </a:custGeom>
            <a:grpFill/>
            <a:ln w="5715" cap="flat">
              <a:noFill/>
              <a:prstDash val="solid"/>
              <a:miter/>
            </a:ln>
          </p:spPr>
          <p:txBody>
            <a:bodyPr rtlCol="0" anchor="ctr"/>
            <a:lstStyle/>
            <a:p>
              <a:endParaRPr lang="zh-CN" altLang="en-US"/>
            </a:p>
          </p:txBody>
        </p:sp>
        <p:sp>
          <p:nvSpPr>
            <p:cNvPr id="3275" name="任意多边形: 形状 3274">
              <a:extLst>
                <a:ext uri="{FF2B5EF4-FFF2-40B4-BE49-F238E27FC236}">
                  <a16:creationId xmlns:a16="http://schemas.microsoft.com/office/drawing/2014/main" id="{4A182EAE-D380-C1F1-0096-3EE28D7E8872}"/>
                </a:ext>
              </a:extLst>
            </p:cNvPr>
            <p:cNvSpPr/>
            <p:nvPr/>
          </p:nvSpPr>
          <p:spPr>
            <a:xfrm>
              <a:off x="5479510" y="5094672"/>
              <a:ext cx="6487" cy="8593"/>
            </a:xfrm>
            <a:custGeom>
              <a:avLst/>
              <a:gdLst>
                <a:gd name="connsiteX0" fmla="*/ 6488 w 6487"/>
                <a:gd name="connsiteY0" fmla="*/ 5353 h 8593"/>
                <a:gd name="connsiteX1" fmla="*/ 6425 w 6487"/>
                <a:gd name="connsiteY1" fmla="*/ 8594 h 8593"/>
                <a:gd name="connsiteX2" fmla="*/ 2127 w 6487"/>
                <a:gd name="connsiteY2" fmla="*/ 7308 h 8593"/>
                <a:gd name="connsiteX3" fmla="*/ 2648 w 6487"/>
                <a:gd name="connsiteY3" fmla="*/ 118 h 8593"/>
                <a:gd name="connsiteX4" fmla="*/ 6488 w 6487"/>
                <a:gd name="connsiteY4" fmla="*/ 5353 h 8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7" h="8593">
                  <a:moveTo>
                    <a:pt x="6488" y="5353"/>
                  </a:moveTo>
                  <a:cubicBezTo>
                    <a:pt x="6465" y="6433"/>
                    <a:pt x="6448" y="7514"/>
                    <a:pt x="6425" y="8594"/>
                  </a:cubicBezTo>
                  <a:cubicBezTo>
                    <a:pt x="4968" y="8194"/>
                    <a:pt x="3116" y="8217"/>
                    <a:pt x="2127" y="7308"/>
                  </a:cubicBezTo>
                  <a:cubicBezTo>
                    <a:pt x="-530" y="4862"/>
                    <a:pt x="-1062" y="1319"/>
                    <a:pt x="2648" y="118"/>
                  </a:cubicBezTo>
                  <a:cubicBezTo>
                    <a:pt x="5728" y="-876"/>
                    <a:pt x="3533" y="4702"/>
                    <a:pt x="6488" y="5353"/>
                  </a:cubicBezTo>
                  <a:close/>
                </a:path>
              </a:pathLst>
            </a:custGeom>
            <a:grpFill/>
            <a:ln w="5715" cap="flat">
              <a:noFill/>
              <a:prstDash val="solid"/>
              <a:miter/>
            </a:ln>
          </p:spPr>
          <p:txBody>
            <a:bodyPr rtlCol="0" anchor="ctr"/>
            <a:lstStyle/>
            <a:p>
              <a:endParaRPr lang="zh-CN" altLang="en-US"/>
            </a:p>
          </p:txBody>
        </p:sp>
        <p:sp>
          <p:nvSpPr>
            <p:cNvPr id="3276" name="任意多边形: 形状 3275">
              <a:extLst>
                <a:ext uri="{FF2B5EF4-FFF2-40B4-BE49-F238E27FC236}">
                  <a16:creationId xmlns:a16="http://schemas.microsoft.com/office/drawing/2014/main" id="{3E49BD0C-767C-C9CF-7A4E-B8DA74AF7CBF}"/>
                </a:ext>
              </a:extLst>
            </p:cNvPr>
            <p:cNvSpPr/>
            <p:nvPr/>
          </p:nvSpPr>
          <p:spPr>
            <a:xfrm>
              <a:off x="5484956" y="5079272"/>
              <a:ext cx="4310" cy="4306"/>
            </a:xfrm>
            <a:custGeom>
              <a:avLst/>
              <a:gdLst>
                <a:gd name="connsiteX0" fmla="*/ 4311 w 4310"/>
                <a:gd name="connsiteY0" fmla="*/ 4289 h 4306"/>
                <a:gd name="connsiteX1" fmla="*/ 81 w 4310"/>
                <a:gd name="connsiteY1" fmla="*/ 1197 h 4306"/>
                <a:gd name="connsiteX2" fmla="*/ 1190 w 4310"/>
                <a:gd name="connsiteY2" fmla="*/ 83 h 4306"/>
                <a:gd name="connsiteX3" fmla="*/ 4293 w 4310"/>
                <a:gd name="connsiteY3" fmla="*/ 4306 h 4306"/>
                <a:gd name="connsiteX4" fmla="*/ 4311 w 4310"/>
                <a:gd name="connsiteY4" fmla="*/ 4289 h 4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06">
                  <a:moveTo>
                    <a:pt x="4311" y="4289"/>
                  </a:moveTo>
                  <a:cubicBezTo>
                    <a:pt x="2499" y="3792"/>
                    <a:pt x="-536" y="4929"/>
                    <a:pt x="81" y="1197"/>
                  </a:cubicBezTo>
                  <a:cubicBezTo>
                    <a:pt x="150" y="763"/>
                    <a:pt x="756" y="157"/>
                    <a:pt x="1190" y="83"/>
                  </a:cubicBezTo>
                  <a:cubicBezTo>
                    <a:pt x="4922" y="-540"/>
                    <a:pt x="3779" y="2500"/>
                    <a:pt x="4293" y="4306"/>
                  </a:cubicBezTo>
                  <a:lnTo>
                    <a:pt x="4311" y="4289"/>
                  </a:lnTo>
                  <a:close/>
                </a:path>
              </a:pathLst>
            </a:custGeom>
            <a:grpFill/>
            <a:ln w="5715" cap="flat">
              <a:noFill/>
              <a:prstDash val="solid"/>
              <a:miter/>
            </a:ln>
          </p:spPr>
          <p:txBody>
            <a:bodyPr rtlCol="0" anchor="ctr"/>
            <a:lstStyle/>
            <a:p>
              <a:endParaRPr lang="zh-CN" altLang="en-US"/>
            </a:p>
          </p:txBody>
        </p:sp>
        <p:sp>
          <p:nvSpPr>
            <p:cNvPr id="3277" name="任意多边形: 形状 3276">
              <a:extLst>
                <a:ext uri="{FF2B5EF4-FFF2-40B4-BE49-F238E27FC236}">
                  <a16:creationId xmlns:a16="http://schemas.microsoft.com/office/drawing/2014/main" id="{81431145-3F23-CC92-DCD9-AD13A909327A}"/>
                </a:ext>
              </a:extLst>
            </p:cNvPr>
            <p:cNvSpPr/>
            <p:nvPr/>
          </p:nvSpPr>
          <p:spPr>
            <a:xfrm>
              <a:off x="5489249" y="5083561"/>
              <a:ext cx="3303" cy="6612"/>
            </a:xfrm>
            <a:custGeom>
              <a:avLst/>
              <a:gdLst>
                <a:gd name="connsiteX0" fmla="*/ 3303 w 3303"/>
                <a:gd name="connsiteY0" fmla="*/ 6578 h 6612"/>
                <a:gd name="connsiteX1" fmla="*/ 17 w 3303"/>
                <a:gd name="connsiteY1" fmla="*/ 0 h 6612"/>
                <a:gd name="connsiteX2" fmla="*/ 0 w 3303"/>
                <a:gd name="connsiteY2" fmla="*/ 23 h 6612"/>
                <a:gd name="connsiteX3" fmla="*/ 3292 w 3303"/>
                <a:gd name="connsiteY3" fmla="*/ 6612 h 6612"/>
                <a:gd name="connsiteX4" fmla="*/ 3303 w 3303"/>
                <a:gd name="connsiteY4" fmla="*/ 6578 h 6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6612">
                  <a:moveTo>
                    <a:pt x="3303" y="6578"/>
                  </a:moveTo>
                  <a:cubicBezTo>
                    <a:pt x="617" y="5183"/>
                    <a:pt x="80" y="2709"/>
                    <a:pt x="17" y="0"/>
                  </a:cubicBezTo>
                  <a:cubicBezTo>
                    <a:pt x="17" y="0"/>
                    <a:pt x="0" y="23"/>
                    <a:pt x="0" y="23"/>
                  </a:cubicBezTo>
                  <a:cubicBezTo>
                    <a:pt x="2640" y="1451"/>
                    <a:pt x="3223" y="3903"/>
                    <a:pt x="3292" y="6612"/>
                  </a:cubicBezTo>
                  <a:lnTo>
                    <a:pt x="3303" y="6578"/>
                  </a:lnTo>
                  <a:close/>
                </a:path>
              </a:pathLst>
            </a:custGeom>
            <a:grpFill/>
            <a:ln w="5715" cap="flat">
              <a:noFill/>
              <a:prstDash val="solid"/>
              <a:miter/>
            </a:ln>
          </p:spPr>
          <p:txBody>
            <a:bodyPr rtlCol="0" anchor="ctr"/>
            <a:lstStyle/>
            <a:p>
              <a:endParaRPr lang="zh-CN" altLang="en-US"/>
            </a:p>
          </p:txBody>
        </p:sp>
        <p:sp>
          <p:nvSpPr>
            <p:cNvPr id="3278" name="任意多边形: 形状 3277">
              <a:extLst>
                <a:ext uri="{FF2B5EF4-FFF2-40B4-BE49-F238E27FC236}">
                  <a16:creationId xmlns:a16="http://schemas.microsoft.com/office/drawing/2014/main" id="{5A0463D7-A86C-D2E6-BDB7-20402BE6AD6B}"/>
                </a:ext>
              </a:extLst>
            </p:cNvPr>
            <p:cNvSpPr/>
            <p:nvPr/>
          </p:nvSpPr>
          <p:spPr>
            <a:xfrm>
              <a:off x="5492536" y="5090139"/>
              <a:ext cx="3314" cy="6595"/>
            </a:xfrm>
            <a:custGeom>
              <a:avLst/>
              <a:gdLst>
                <a:gd name="connsiteX0" fmla="*/ 3315 w 3314"/>
                <a:gd name="connsiteY0" fmla="*/ 17 h 6595"/>
                <a:gd name="connsiteX1" fmla="*/ 11 w 3314"/>
                <a:gd name="connsiteY1" fmla="*/ 6595 h 6595"/>
                <a:gd name="connsiteX2" fmla="*/ 17 w 3314"/>
                <a:gd name="connsiteY2" fmla="*/ 0 h 6595"/>
                <a:gd name="connsiteX3" fmla="*/ 0 w 3314"/>
                <a:gd name="connsiteY3" fmla="*/ 34 h 6595"/>
                <a:gd name="connsiteX4" fmla="*/ 3315 w 3314"/>
                <a:gd name="connsiteY4" fmla="*/ 17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6595">
                  <a:moveTo>
                    <a:pt x="3315" y="17"/>
                  </a:moveTo>
                  <a:cubicBezTo>
                    <a:pt x="3240" y="2726"/>
                    <a:pt x="2663" y="5183"/>
                    <a:pt x="11" y="6595"/>
                  </a:cubicBezTo>
                  <a:cubicBezTo>
                    <a:pt x="11" y="4395"/>
                    <a:pt x="17" y="2200"/>
                    <a:pt x="17" y="0"/>
                  </a:cubicBezTo>
                  <a:cubicBezTo>
                    <a:pt x="17" y="0"/>
                    <a:pt x="0" y="34"/>
                    <a:pt x="0" y="34"/>
                  </a:cubicBezTo>
                  <a:cubicBezTo>
                    <a:pt x="1109" y="29"/>
                    <a:pt x="2212" y="23"/>
                    <a:pt x="3315" y="17"/>
                  </a:cubicBezTo>
                  <a:close/>
                </a:path>
              </a:pathLst>
            </a:custGeom>
            <a:grpFill/>
            <a:ln w="5715" cap="flat">
              <a:noFill/>
              <a:prstDash val="solid"/>
              <a:miter/>
            </a:ln>
          </p:spPr>
          <p:txBody>
            <a:bodyPr rtlCol="0" anchor="ctr"/>
            <a:lstStyle/>
            <a:p>
              <a:endParaRPr lang="zh-CN" altLang="en-US"/>
            </a:p>
          </p:txBody>
        </p:sp>
        <p:sp>
          <p:nvSpPr>
            <p:cNvPr id="3279" name="任意多边形: 形状 3278">
              <a:extLst>
                <a:ext uri="{FF2B5EF4-FFF2-40B4-BE49-F238E27FC236}">
                  <a16:creationId xmlns:a16="http://schemas.microsoft.com/office/drawing/2014/main" id="{E186D894-F5F2-3773-3F2A-05155BBC7AD4}"/>
                </a:ext>
              </a:extLst>
            </p:cNvPr>
            <p:cNvSpPr/>
            <p:nvPr/>
          </p:nvSpPr>
          <p:spPr>
            <a:xfrm>
              <a:off x="5468240" y="5101922"/>
              <a:ext cx="1292" cy="1406"/>
            </a:xfrm>
            <a:custGeom>
              <a:avLst/>
              <a:gdLst>
                <a:gd name="connsiteX0" fmla="*/ 1292 w 1292"/>
                <a:gd name="connsiteY0" fmla="*/ 1390 h 1406"/>
                <a:gd name="connsiteX1" fmla="*/ 1 w 1292"/>
                <a:gd name="connsiteY1" fmla="*/ 658 h 1406"/>
                <a:gd name="connsiteX2" fmla="*/ 1281 w 1292"/>
                <a:gd name="connsiteY2" fmla="*/ 1407 h 1406"/>
                <a:gd name="connsiteX3" fmla="*/ 1292 w 1292"/>
                <a:gd name="connsiteY3" fmla="*/ 1390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90"/>
                  </a:moveTo>
                  <a:cubicBezTo>
                    <a:pt x="841" y="1138"/>
                    <a:pt x="-33" y="795"/>
                    <a:pt x="1" y="658"/>
                  </a:cubicBezTo>
                  <a:cubicBezTo>
                    <a:pt x="241" y="-427"/>
                    <a:pt x="744" y="-165"/>
                    <a:pt x="1281" y="1407"/>
                  </a:cubicBezTo>
                  <a:lnTo>
                    <a:pt x="1292" y="1390"/>
                  </a:lnTo>
                  <a:close/>
                </a:path>
              </a:pathLst>
            </a:custGeom>
            <a:grpFill/>
            <a:ln w="5715" cap="flat">
              <a:noFill/>
              <a:prstDash val="solid"/>
              <a:miter/>
            </a:ln>
          </p:spPr>
          <p:txBody>
            <a:bodyPr rtlCol="0" anchor="ctr"/>
            <a:lstStyle/>
            <a:p>
              <a:endParaRPr lang="zh-CN" altLang="en-US"/>
            </a:p>
          </p:txBody>
        </p:sp>
        <p:sp>
          <p:nvSpPr>
            <p:cNvPr id="3280" name="任意多边形: 形状 3279">
              <a:extLst>
                <a:ext uri="{FF2B5EF4-FFF2-40B4-BE49-F238E27FC236}">
                  <a16:creationId xmlns:a16="http://schemas.microsoft.com/office/drawing/2014/main" id="{5A5F2A08-415A-E302-4499-F31DD2C7E552}"/>
                </a:ext>
              </a:extLst>
            </p:cNvPr>
            <p:cNvSpPr/>
            <p:nvPr/>
          </p:nvSpPr>
          <p:spPr>
            <a:xfrm>
              <a:off x="5495827" y="5088744"/>
              <a:ext cx="3280" cy="1423"/>
            </a:xfrm>
            <a:custGeom>
              <a:avLst/>
              <a:gdLst>
                <a:gd name="connsiteX0" fmla="*/ 3280 w 3280"/>
                <a:gd name="connsiteY0" fmla="*/ 1406 h 1423"/>
                <a:gd name="connsiteX1" fmla="*/ 0 w 3280"/>
                <a:gd name="connsiteY1" fmla="*/ 1423 h 1423"/>
                <a:gd name="connsiteX2" fmla="*/ 3280 w 3280"/>
                <a:gd name="connsiteY2" fmla="*/ 1406 h 1423"/>
              </a:gdLst>
              <a:ahLst/>
              <a:cxnLst>
                <a:cxn ang="0">
                  <a:pos x="connsiteX0" y="connsiteY0"/>
                </a:cxn>
                <a:cxn ang="0">
                  <a:pos x="connsiteX1" y="connsiteY1"/>
                </a:cxn>
                <a:cxn ang="0">
                  <a:pos x="connsiteX2" y="connsiteY2"/>
                </a:cxn>
              </a:cxnLst>
              <a:rect l="l" t="t" r="r" b="b"/>
              <a:pathLst>
                <a:path w="3280" h="1423">
                  <a:moveTo>
                    <a:pt x="3280" y="1406"/>
                  </a:moveTo>
                  <a:cubicBezTo>
                    <a:pt x="2189" y="1406"/>
                    <a:pt x="1092" y="1412"/>
                    <a:pt x="0" y="1423"/>
                  </a:cubicBezTo>
                  <a:cubicBezTo>
                    <a:pt x="1086" y="-440"/>
                    <a:pt x="2177" y="-503"/>
                    <a:pt x="3280" y="1406"/>
                  </a:cubicBezTo>
                  <a:close/>
                </a:path>
              </a:pathLst>
            </a:custGeom>
            <a:grpFill/>
            <a:ln w="5715" cap="flat">
              <a:noFill/>
              <a:prstDash val="solid"/>
              <a:miter/>
            </a:ln>
          </p:spPr>
          <p:txBody>
            <a:bodyPr rtlCol="0" anchor="ctr"/>
            <a:lstStyle/>
            <a:p>
              <a:endParaRPr lang="zh-CN" altLang="en-US"/>
            </a:p>
          </p:txBody>
        </p:sp>
        <p:sp>
          <p:nvSpPr>
            <p:cNvPr id="3281" name="任意多边形: 形状 3280">
              <a:extLst>
                <a:ext uri="{FF2B5EF4-FFF2-40B4-BE49-F238E27FC236}">
                  <a16:creationId xmlns:a16="http://schemas.microsoft.com/office/drawing/2014/main" id="{A04CF2F5-0785-2AD0-BD6F-5B316C3A3CA7}"/>
                </a:ext>
              </a:extLst>
            </p:cNvPr>
            <p:cNvSpPr/>
            <p:nvPr/>
          </p:nvSpPr>
          <p:spPr>
            <a:xfrm>
              <a:off x="5471408" y="5021078"/>
              <a:ext cx="1416" cy="1298"/>
            </a:xfrm>
            <a:custGeom>
              <a:avLst/>
              <a:gdLst>
                <a:gd name="connsiteX0" fmla="*/ 1417 w 1416"/>
                <a:gd name="connsiteY0" fmla="*/ 0 h 1298"/>
                <a:gd name="connsiteX1" fmla="*/ 674 w 1416"/>
                <a:gd name="connsiteY1" fmla="*/ 1298 h 1298"/>
                <a:gd name="connsiteX2" fmla="*/ 1400 w 1416"/>
                <a:gd name="connsiteY2" fmla="*/ 0 h 1298"/>
                <a:gd name="connsiteX3" fmla="*/ 1417 w 1416"/>
                <a:gd name="connsiteY3" fmla="*/ 0 h 1298"/>
              </a:gdLst>
              <a:ahLst/>
              <a:cxnLst>
                <a:cxn ang="0">
                  <a:pos x="connsiteX0" y="connsiteY0"/>
                </a:cxn>
                <a:cxn ang="0">
                  <a:pos x="connsiteX1" y="connsiteY1"/>
                </a:cxn>
                <a:cxn ang="0">
                  <a:pos x="connsiteX2" y="connsiteY2"/>
                </a:cxn>
                <a:cxn ang="0">
                  <a:pos x="connsiteX3" y="connsiteY3"/>
                </a:cxn>
              </a:cxnLst>
              <a:rect l="l" t="t" r="r" b="b"/>
              <a:pathLst>
                <a:path w="1416" h="1298">
                  <a:moveTo>
                    <a:pt x="1417" y="0"/>
                  </a:moveTo>
                  <a:cubicBezTo>
                    <a:pt x="1165" y="457"/>
                    <a:pt x="828" y="1332"/>
                    <a:pt x="674" y="1298"/>
                  </a:cubicBezTo>
                  <a:cubicBezTo>
                    <a:pt x="-429" y="1063"/>
                    <a:pt x="-172" y="555"/>
                    <a:pt x="1400" y="0"/>
                  </a:cubicBezTo>
                  <a:lnTo>
                    <a:pt x="1417" y="0"/>
                  </a:lnTo>
                  <a:close/>
                </a:path>
              </a:pathLst>
            </a:custGeom>
            <a:grpFill/>
            <a:ln w="5715" cap="flat">
              <a:noFill/>
              <a:prstDash val="solid"/>
              <a:miter/>
            </a:ln>
          </p:spPr>
          <p:txBody>
            <a:bodyPr rtlCol="0" anchor="ctr"/>
            <a:lstStyle/>
            <a:p>
              <a:endParaRPr lang="zh-CN" altLang="en-US"/>
            </a:p>
          </p:txBody>
        </p:sp>
      </p:grpSp>
      <p:grpSp>
        <p:nvGrpSpPr>
          <p:cNvPr id="3282" name="组合 3281">
            <a:extLst>
              <a:ext uri="{FF2B5EF4-FFF2-40B4-BE49-F238E27FC236}">
                <a16:creationId xmlns:a16="http://schemas.microsoft.com/office/drawing/2014/main" id="{0F4628A2-372E-3F99-4155-C8BD34D4451A}"/>
              </a:ext>
            </a:extLst>
          </p:cNvPr>
          <p:cNvGrpSpPr/>
          <p:nvPr userDrawn="1"/>
        </p:nvGrpSpPr>
        <p:grpSpPr>
          <a:xfrm rot="7461594">
            <a:off x="10084369" y="5615428"/>
            <a:ext cx="2694744" cy="531154"/>
            <a:chOff x="3041331" y="4679859"/>
            <a:chExt cx="1036615" cy="589030"/>
          </a:xfrm>
          <a:solidFill>
            <a:schemeClr val="accent2"/>
          </a:solidFill>
        </p:grpSpPr>
        <p:sp>
          <p:nvSpPr>
            <p:cNvPr id="3283" name="任意多边形: 形状 3282">
              <a:extLst>
                <a:ext uri="{FF2B5EF4-FFF2-40B4-BE49-F238E27FC236}">
                  <a16:creationId xmlns:a16="http://schemas.microsoft.com/office/drawing/2014/main" id="{A1BBA084-05B7-1396-9DD1-765139D29C47}"/>
                </a:ext>
              </a:extLst>
            </p:cNvPr>
            <p:cNvSpPr/>
            <p:nvPr/>
          </p:nvSpPr>
          <p:spPr>
            <a:xfrm>
              <a:off x="3041331" y="4831610"/>
              <a:ext cx="350605" cy="190385"/>
            </a:xfrm>
            <a:custGeom>
              <a:avLst/>
              <a:gdLst>
                <a:gd name="connsiteX0" fmla="*/ 301307 w 350605"/>
                <a:gd name="connsiteY0" fmla="*/ 97777 h 190385"/>
                <a:gd name="connsiteX1" fmla="*/ 287974 w 350605"/>
                <a:gd name="connsiteY1" fmla="*/ 107538 h 190385"/>
                <a:gd name="connsiteX2" fmla="*/ 269846 w 350605"/>
                <a:gd name="connsiteY2" fmla="*/ 107521 h 190385"/>
                <a:gd name="connsiteX3" fmla="*/ 252901 w 350605"/>
                <a:gd name="connsiteY3" fmla="*/ 105550 h 190385"/>
                <a:gd name="connsiteX4" fmla="*/ 244957 w 350605"/>
                <a:gd name="connsiteY4" fmla="*/ 104527 h 190385"/>
                <a:gd name="connsiteX5" fmla="*/ 243511 w 350605"/>
                <a:gd name="connsiteY5" fmla="*/ 101235 h 190385"/>
                <a:gd name="connsiteX6" fmla="*/ 245649 w 350605"/>
                <a:gd name="connsiteY6" fmla="*/ 97103 h 190385"/>
                <a:gd name="connsiteX7" fmla="*/ 241802 w 350605"/>
                <a:gd name="connsiteY7" fmla="*/ 99240 h 190385"/>
                <a:gd name="connsiteX8" fmla="*/ 211942 w 350605"/>
                <a:gd name="connsiteY8" fmla="*/ 95674 h 190385"/>
                <a:gd name="connsiteX9" fmla="*/ 194585 w 350605"/>
                <a:gd name="connsiteY9" fmla="*/ 89605 h 190385"/>
                <a:gd name="connsiteX10" fmla="*/ 200443 w 350605"/>
                <a:gd name="connsiteY10" fmla="*/ 84890 h 190385"/>
                <a:gd name="connsiteX11" fmla="*/ 203129 w 350605"/>
                <a:gd name="connsiteY11" fmla="*/ 84078 h 190385"/>
                <a:gd name="connsiteX12" fmla="*/ 200592 w 350605"/>
                <a:gd name="connsiteY12" fmla="*/ 84747 h 190385"/>
                <a:gd name="connsiteX13" fmla="*/ 193031 w 350605"/>
                <a:gd name="connsiteY13" fmla="*/ 89616 h 190385"/>
                <a:gd name="connsiteX14" fmla="*/ 178446 w 350605"/>
                <a:gd name="connsiteY14" fmla="*/ 84958 h 190385"/>
                <a:gd name="connsiteX15" fmla="*/ 167707 w 350605"/>
                <a:gd name="connsiteY15" fmla="*/ 83352 h 190385"/>
                <a:gd name="connsiteX16" fmla="*/ 183709 w 350605"/>
                <a:gd name="connsiteY16" fmla="*/ 90925 h 190385"/>
                <a:gd name="connsiteX17" fmla="*/ 184212 w 350605"/>
                <a:gd name="connsiteY17" fmla="*/ 104424 h 190385"/>
                <a:gd name="connsiteX18" fmla="*/ 180663 w 350605"/>
                <a:gd name="connsiteY18" fmla="*/ 107018 h 190385"/>
                <a:gd name="connsiteX19" fmla="*/ 170999 w 350605"/>
                <a:gd name="connsiteY19" fmla="*/ 111019 h 190385"/>
                <a:gd name="connsiteX20" fmla="*/ 150591 w 350605"/>
                <a:gd name="connsiteY20" fmla="*/ 102635 h 190385"/>
                <a:gd name="connsiteX21" fmla="*/ 149951 w 350605"/>
                <a:gd name="connsiteY21" fmla="*/ 103686 h 190385"/>
                <a:gd name="connsiteX22" fmla="*/ 151225 w 350605"/>
                <a:gd name="connsiteY22" fmla="*/ 103298 h 190385"/>
                <a:gd name="connsiteX23" fmla="*/ 162861 w 350605"/>
                <a:gd name="connsiteY23" fmla="*/ 107601 h 190385"/>
                <a:gd name="connsiteX24" fmla="*/ 165519 w 350605"/>
                <a:gd name="connsiteY24" fmla="*/ 111470 h 190385"/>
                <a:gd name="connsiteX25" fmla="*/ 151248 w 350605"/>
                <a:gd name="connsiteY25" fmla="*/ 121552 h 190385"/>
                <a:gd name="connsiteX26" fmla="*/ 124514 w 350605"/>
                <a:gd name="connsiteY26" fmla="*/ 130004 h 190385"/>
                <a:gd name="connsiteX27" fmla="*/ 123222 w 350605"/>
                <a:gd name="connsiteY27" fmla="*/ 127301 h 190385"/>
                <a:gd name="connsiteX28" fmla="*/ 122422 w 350605"/>
                <a:gd name="connsiteY28" fmla="*/ 131210 h 190385"/>
                <a:gd name="connsiteX29" fmla="*/ 94561 w 350605"/>
                <a:gd name="connsiteY29" fmla="*/ 131753 h 190385"/>
                <a:gd name="connsiteX30" fmla="*/ 70415 w 350605"/>
                <a:gd name="connsiteY30" fmla="*/ 127581 h 190385"/>
                <a:gd name="connsiteX31" fmla="*/ 77193 w 350605"/>
                <a:gd name="connsiteY31" fmla="*/ 145949 h 190385"/>
                <a:gd name="connsiteX32" fmla="*/ 79622 w 350605"/>
                <a:gd name="connsiteY32" fmla="*/ 152435 h 190385"/>
                <a:gd name="connsiteX33" fmla="*/ 78428 w 350605"/>
                <a:gd name="connsiteY33" fmla="*/ 156950 h 190385"/>
                <a:gd name="connsiteX34" fmla="*/ 71753 w 350605"/>
                <a:gd name="connsiteY34" fmla="*/ 161865 h 190385"/>
                <a:gd name="connsiteX35" fmla="*/ 82062 w 350605"/>
                <a:gd name="connsiteY35" fmla="*/ 165574 h 190385"/>
                <a:gd name="connsiteX36" fmla="*/ 96413 w 350605"/>
                <a:gd name="connsiteY36" fmla="*/ 170003 h 190385"/>
                <a:gd name="connsiteX37" fmla="*/ 88183 w 350605"/>
                <a:gd name="connsiteY37" fmla="*/ 182908 h 190385"/>
                <a:gd name="connsiteX38" fmla="*/ 86669 w 350605"/>
                <a:gd name="connsiteY38" fmla="*/ 185828 h 190385"/>
                <a:gd name="connsiteX39" fmla="*/ 82137 w 350605"/>
                <a:gd name="connsiteY39" fmla="*/ 190343 h 190385"/>
                <a:gd name="connsiteX40" fmla="*/ 76696 w 350605"/>
                <a:gd name="connsiteY40" fmla="*/ 188131 h 190385"/>
                <a:gd name="connsiteX41" fmla="*/ 74867 w 350605"/>
                <a:gd name="connsiteY41" fmla="*/ 184896 h 190385"/>
                <a:gd name="connsiteX42" fmla="*/ 69307 w 350605"/>
                <a:gd name="connsiteY42" fmla="*/ 180930 h 190385"/>
                <a:gd name="connsiteX43" fmla="*/ 62037 w 350605"/>
                <a:gd name="connsiteY43" fmla="*/ 177427 h 190385"/>
                <a:gd name="connsiteX44" fmla="*/ 51590 w 350605"/>
                <a:gd name="connsiteY44" fmla="*/ 161608 h 190385"/>
                <a:gd name="connsiteX45" fmla="*/ 48475 w 350605"/>
                <a:gd name="connsiteY45" fmla="*/ 159396 h 190385"/>
                <a:gd name="connsiteX46" fmla="*/ 1687 w 350605"/>
                <a:gd name="connsiteY46" fmla="*/ 146532 h 190385"/>
                <a:gd name="connsiteX47" fmla="*/ 4247 w 350605"/>
                <a:gd name="connsiteY47" fmla="*/ 135433 h 190385"/>
                <a:gd name="connsiteX48" fmla="*/ 50904 w 350605"/>
                <a:gd name="connsiteY48" fmla="*/ 97520 h 190385"/>
                <a:gd name="connsiteX49" fmla="*/ 66020 w 350605"/>
                <a:gd name="connsiteY49" fmla="*/ 94554 h 190385"/>
                <a:gd name="connsiteX50" fmla="*/ 69335 w 350605"/>
                <a:gd name="connsiteY50" fmla="*/ 92576 h 190385"/>
                <a:gd name="connsiteX51" fmla="*/ 64849 w 350605"/>
                <a:gd name="connsiteY51" fmla="*/ 94691 h 190385"/>
                <a:gd name="connsiteX52" fmla="*/ 63500 w 350605"/>
                <a:gd name="connsiteY52" fmla="*/ 87273 h 190385"/>
                <a:gd name="connsiteX53" fmla="*/ 63477 w 350605"/>
                <a:gd name="connsiteY53" fmla="*/ 87319 h 190385"/>
                <a:gd name="connsiteX54" fmla="*/ 89646 w 350605"/>
                <a:gd name="connsiteY54" fmla="*/ 81501 h 190385"/>
                <a:gd name="connsiteX55" fmla="*/ 102402 w 350605"/>
                <a:gd name="connsiteY55" fmla="*/ 80192 h 190385"/>
                <a:gd name="connsiteX56" fmla="*/ 106780 w 350605"/>
                <a:gd name="connsiteY56" fmla="*/ 80066 h 190385"/>
                <a:gd name="connsiteX57" fmla="*/ 117896 w 350605"/>
                <a:gd name="connsiteY57" fmla="*/ 79643 h 190385"/>
                <a:gd name="connsiteX58" fmla="*/ 123251 w 350605"/>
                <a:gd name="connsiteY58" fmla="*/ 76323 h 190385"/>
                <a:gd name="connsiteX59" fmla="*/ 131594 w 350605"/>
                <a:gd name="connsiteY59" fmla="*/ 82489 h 190385"/>
                <a:gd name="connsiteX60" fmla="*/ 131526 w 350605"/>
                <a:gd name="connsiteY60" fmla="*/ 83547 h 190385"/>
                <a:gd name="connsiteX61" fmla="*/ 132434 w 350605"/>
                <a:gd name="connsiteY61" fmla="*/ 80838 h 190385"/>
                <a:gd name="connsiteX62" fmla="*/ 149494 w 350605"/>
                <a:gd name="connsiteY62" fmla="*/ 65116 h 190385"/>
                <a:gd name="connsiteX63" fmla="*/ 118490 w 350605"/>
                <a:gd name="connsiteY63" fmla="*/ 65361 h 190385"/>
                <a:gd name="connsiteX64" fmla="*/ 120582 w 350605"/>
                <a:gd name="connsiteY64" fmla="*/ 49640 h 190385"/>
                <a:gd name="connsiteX65" fmla="*/ 160638 w 350605"/>
                <a:gd name="connsiteY65" fmla="*/ 39015 h 190385"/>
                <a:gd name="connsiteX66" fmla="*/ 168593 w 350605"/>
                <a:gd name="connsiteY66" fmla="*/ 43668 h 190385"/>
                <a:gd name="connsiteX67" fmla="*/ 184384 w 350605"/>
                <a:gd name="connsiteY67" fmla="*/ 68328 h 190385"/>
                <a:gd name="connsiteX68" fmla="*/ 185407 w 350605"/>
                <a:gd name="connsiteY68" fmla="*/ 70596 h 190385"/>
                <a:gd name="connsiteX69" fmla="*/ 186013 w 350605"/>
                <a:gd name="connsiteY69" fmla="*/ 66710 h 190385"/>
                <a:gd name="connsiteX70" fmla="*/ 200369 w 350605"/>
                <a:gd name="connsiteY70" fmla="*/ 56583 h 190385"/>
                <a:gd name="connsiteX71" fmla="*/ 217165 w 350605"/>
                <a:gd name="connsiteY71" fmla="*/ 50548 h 190385"/>
                <a:gd name="connsiteX72" fmla="*/ 225829 w 350605"/>
                <a:gd name="connsiteY72" fmla="*/ 69225 h 190385"/>
                <a:gd name="connsiteX73" fmla="*/ 221680 w 350605"/>
                <a:gd name="connsiteY73" fmla="*/ 72608 h 190385"/>
                <a:gd name="connsiteX74" fmla="*/ 220257 w 350605"/>
                <a:gd name="connsiteY74" fmla="*/ 71939 h 190385"/>
                <a:gd name="connsiteX75" fmla="*/ 219354 w 350605"/>
                <a:gd name="connsiteY75" fmla="*/ 73243 h 190385"/>
                <a:gd name="connsiteX76" fmla="*/ 217405 w 350605"/>
                <a:gd name="connsiteY76" fmla="*/ 75277 h 190385"/>
                <a:gd name="connsiteX77" fmla="*/ 219045 w 350605"/>
                <a:gd name="connsiteY77" fmla="*/ 73523 h 190385"/>
                <a:gd name="connsiteX78" fmla="*/ 226018 w 350605"/>
                <a:gd name="connsiteY78" fmla="*/ 70048 h 190385"/>
                <a:gd name="connsiteX79" fmla="*/ 259599 w 350605"/>
                <a:gd name="connsiteY79" fmla="*/ 74077 h 190385"/>
                <a:gd name="connsiteX80" fmla="*/ 261885 w 350605"/>
                <a:gd name="connsiteY80" fmla="*/ 70494 h 190385"/>
                <a:gd name="connsiteX81" fmla="*/ 260999 w 350605"/>
                <a:gd name="connsiteY81" fmla="*/ 68476 h 190385"/>
                <a:gd name="connsiteX82" fmla="*/ 259748 w 350605"/>
                <a:gd name="connsiteY82" fmla="*/ 72100 h 190385"/>
                <a:gd name="connsiteX83" fmla="*/ 243397 w 350605"/>
                <a:gd name="connsiteY83" fmla="*/ 56789 h 190385"/>
                <a:gd name="connsiteX84" fmla="*/ 218822 w 350605"/>
                <a:gd name="connsiteY84" fmla="*/ 51680 h 190385"/>
                <a:gd name="connsiteX85" fmla="*/ 215451 w 350605"/>
                <a:gd name="connsiteY85" fmla="*/ 38587 h 190385"/>
                <a:gd name="connsiteX86" fmla="*/ 195340 w 350605"/>
                <a:gd name="connsiteY86" fmla="*/ 32563 h 190385"/>
                <a:gd name="connsiteX87" fmla="*/ 186933 w 350605"/>
                <a:gd name="connsiteY87" fmla="*/ 18921 h 190385"/>
                <a:gd name="connsiteX88" fmla="*/ 188676 w 350605"/>
                <a:gd name="connsiteY88" fmla="*/ 8074 h 190385"/>
                <a:gd name="connsiteX89" fmla="*/ 197820 w 350605"/>
                <a:gd name="connsiteY89" fmla="*/ 11932 h 190385"/>
                <a:gd name="connsiteX90" fmla="*/ 215371 w 350605"/>
                <a:gd name="connsiteY90" fmla="*/ 20499 h 190385"/>
                <a:gd name="connsiteX91" fmla="*/ 231098 w 350605"/>
                <a:gd name="connsiteY91" fmla="*/ 24636 h 190385"/>
                <a:gd name="connsiteX92" fmla="*/ 250386 w 350605"/>
                <a:gd name="connsiteY92" fmla="*/ 8515 h 190385"/>
                <a:gd name="connsiteX93" fmla="*/ 262656 w 350605"/>
                <a:gd name="connsiteY93" fmla="*/ 4080 h 190385"/>
                <a:gd name="connsiteX94" fmla="*/ 296364 w 350605"/>
                <a:gd name="connsiteY94" fmla="*/ 14235 h 190385"/>
                <a:gd name="connsiteX95" fmla="*/ 297187 w 350605"/>
                <a:gd name="connsiteY95" fmla="*/ 18550 h 190385"/>
                <a:gd name="connsiteX96" fmla="*/ 297244 w 350605"/>
                <a:gd name="connsiteY96" fmla="*/ 12086 h 190385"/>
                <a:gd name="connsiteX97" fmla="*/ 346913 w 350605"/>
                <a:gd name="connsiteY97" fmla="*/ 35198 h 190385"/>
                <a:gd name="connsiteX98" fmla="*/ 347501 w 350605"/>
                <a:gd name="connsiteY98" fmla="*/ 49880 h 190385"/>
                <a:gd name="connsiteX99" fmla="*/ 334597 w 350605"/>
                <a:gd name="connsiteY99" fmla="*/ 49011 h 190385"/>
                <a:gd name="connsiteX100" fmla="*/ 293900 w 350605"/>
                <a:gd name="connsiteY100" fmla="*/ 46959 h 190385"/>
                <a:gd name="connsiteX101" fmla="*/ 292106 w 350605"/>
                <a:gd name="connsiteY101" fmla="*/ 48902 h 190385"/>
                <a:gd name="connsiteX102" fmla="*/ 276373 w 350605"/>
                <a:gd name="connsiteY102" fmla="*/ 60744 h 190385"/>
                <a:gd name="connsiteX103" fmla="*/ 282419 w 350605"/>
                <a:gd name="connsiteY103" fmla="*/ 88936 h 190385"/>
                <a:gd name="connsiteX104" fmla="*/ 301307 w 350605"/>
                <a:gd name="connsiteY104" fmla="*/ 97777 h 1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50605" h="190385">
                  <a:moveTo>
                    <a:pt x="301307" y="97777"/>
                  </a:moveTo>
                  <a:cubicBezTo>
                    <a:pt x="297724" y="102212"/>
                    <a:pt x="293649" y="105967"/>
                    <a:pt x="287974" y="107538"/>
                  </a:cubicBezTo>
                  <a:cubicBezTo>
                    <a:pt x="281922" y="111196"/>
                    <a:pt x="276018" y="109864"/>
                    <a:pt x="269846" y="107521"/>
                  </a:cubicBezTo>
                  <a:cubicBezTo>
                    <a:pt x="264462" y="105475"/>
                    <a:pt x="258799" y="103949"/>
                    <a:pt x="252901" y="105550"/>
                  </a:cubicBezTo>
                  <a:cubicBezTo>
                    <a:pt x="250129" y="106178"/>
                    <a:pt x="247397" y="106321"/>
                    <a:pt x="244957" y="104527"/>
                  </a:cubicBezTo>
                  <a:cubicBezTo>
                    <a:pt x="244117" y="103601"/>
                    <a:pt x="243626" y="102480"/>
                    <a:pt x="243511" y="101235"/>
                  </a:cubicBezTo>
                  <a:cubicBezTo>
                    <a:pt x="243997" y="99749"/>
                    <a:pt x="245117" y="98554"/>
                    <a:pt x="245649" y="97103"/>
                  </a:cubicBezTo>
                  <a:cubicBezTo>
                    <a:pt x="243506" y="96291"/>
                    <a:pt x="243608" y="99411"/>
                    <a:pt x="241802" y="99240"/>
                  </a:cubicBezTo>
                  <a:cubicBezTo>
                    <a:pt x="232298" y="93822"/>
                    <a:pt x="222229" y="95125"/>
                    <a:pt x="211942" y="95674"/>
                  </a:cubicBezTo>
                  <a:cubicBezTo>
                    <a:pt x="205935" y="95994"/>
                    <a:pt x="198814" y="95948"/>
                    <a:pt x="194585" y="89605"/>
                  </a:cubicBezTo>
                  <a:cubicBezTo>
                    <a:pt x="195288" y="86473"/>
                    <a:pt x="197957" y="85776"/>
                    <a:pt x="200443" y="84890"/>
                  </a:cubicBezTo>
                  <a:cubicBezTo>
                    <a:pt x="201203" y="84232"/>
                    <a:pt x="202163" y="84153"/>
                    <a:pt x="203129" y="84078"/>
                  </a:cubicBezTo>
                  <a:cubicBezTo>
                    <a:pt x="202197" y="83724"/>
                    <a:pt x="201357" y="83941"/>
                    <a:pt x="200592" y="84747"/>
                  </a:cubicBezTo>
                  <a:cubicBezTo>
                    <a:pt x="196625" y="84129"/>
                    <a:pt x="195534" y="87947"/>
                    <a:pt x="193031" y="89616"/>
                  </a:cubicBezTo>
                  <a:cubicBezTo>
                    <a:pt x="187110" y="91394"/>
                    <a:pt x="182286" y="91416"/>
                    <a:pt x="178446" y="84958"/>
                  </a:cubicBezTo>
                  <a:cubicBezTo>
                    <a:pt x="176349" y="81432"/>
                    <a:pt x="170348" y="86450"/>
                    <a:pt x="167707" y="83352"/>
                  </a:cubicBezTo>
                  <a:cubicBezTo>
                    <a:pt x="172742" y="85118"/>
                    <a:pt x="178406" y="87770"/>
                    <a:pt x="183709" y="90925"/>
                  </a:cubicBezTo>
                  <a:cubicBezTo>
                    <a:pt x="190110" y="94725"/>
                    <a:pt x="191853" y="99629"/>
                    <a:pt x="184212" y="104424"/>
                  </a:cubicBezTo>
                  <a:cubicBezTo>
                    <a:pt x="183018" y="105269"/>
                    <a:pt x="181812" y="106109"/>
                    <a:pt x="180663" y="107018"/>
                  </a:cubicBezTo>
                  <a:cubicBezTo>
                    <a:pt x="177783" y="109156"/>
                    <a:pt x="175406" y="112562"/>
                    <a:pt x="170999" y="111019"/>
                  </a:cubicBezTo>
                  <a:cubicBezTo>
                    <a:pt x="164987" y="106481"/>
                    <a:pt x="158918" y="102086"/>
                    <a:pt x="150591" y="102635"/>
                  </a:cubicBezTo>
                  <a:cubicBezTo>
                    <a:pt x="148625" y="102309"/>
                    <a:pt x="150002" y="105875"/>
                    <a:pt x="149951" y="103686"/>
                  </a:cubicBezTo>
                  <a:cubicBezTo>
                    <a:pt x="149940" y="103292"/>
                    <a:pt x="150397" y="103395"/>
                    <a:pt x="151225" y="103298"/>
                  </a:cubicBezTo>
                  <a:cubicBezTo>
                    <a:pt x="155872" y="102721"/>
                    <a:pt x="159581" y="104527"/>
                    <a:pt x="162861" y="107601"/>
                  </a:cubicBezTo>
                  <a:cubicBezTo>
                    <a:pt x="163947" y="108756"/>
                    <a:pt x="164816" y="110053"/>
                    <a:pt x="165519" y="111470"/>
                  </a:cubicBezTo>
                  <a:cubicBezTo>
                    <a:pt x="167159" y="123929"/>
                    <a:pt x="156792" y="119294"/>
                    <a:pt x="151248" y="121552"/>
                  </a:cubicBezTo>
                  <a:cubicBezTo>
                    <a:pt x="141579" y="121935"/>
                    <a:pt x="136544" y="137165"/>
                    <a:pt x="124514" y="130004"/>
                  </a:cubicBezTo>
                  <a:cubicBezTo>
                    <a:pt x="123308" y="129415"/>
                    <a:pt x="124222" y="126935"/>
                    <a:pt x="123222" y="127301"/>
                  </a:cubicBezTo>
                  <a:cubicBezTo>
                    <a:pt x="122142" y="127695"/>
                    <a:pt x="123662" y="129993"/>
                    <a:pt x="122422" y="131210"/>
                  </a:cubicBezTo>
                  <a:cubicBezTo>
                    <a:pt x="113232" y="139388"/>
                    <a:pt x="103980" y="133256"/>
                    <a:pt x="94561" y="131753"/>
                  </a:cubicBezTo>
                  <a:cubicBezTo>
                    <a:pt x="86514" y="130467"/>
                    <a:pt x="78365" y="129804"/>
                    <a:pt x="70415" y="127581"/>
                  </a:cubicBezTo>
                  <a:cubicBezTo>
                    <a:pt x="70530" y="145029"/>
                    <a:pt x="70890" y="145989"/>
                    <a:pt x="77193" y="145949"/>
                  </a:cubicBezTo>
                  <a:cubicBezTo>
                    <a:pt x="78914" y="147772"/>
                    <a:pt x="79582" y="149989"/>
                    <a:pt x="79622" y="152435"/>
                  </a:cubicBezTo>
                  <a:cubicBezTo>
                    <a:pt x="79491" y="154007"/>
                    <a:pt x="79096" y="155516"/>
                    <a:pt x="78428" y="156950"/>
                  </a:cubicBezTo>
                  <a:cubicBezTo>
                    <a:pt x="76879" y="159270"/>
                    <a:pt x="74690" y="160768"/>
                    <a:pt x="71753" y="161865"/>
                  </a:cubicBezTo>
                  <a:cubicBezTo>
                    <a:pt x="74782" y="164671"/>
                    <a:pt x="78576" y="164826"/>
                    <a:pt x="82062" y="165574"/>
                  </a:cubicBezTo>
                  <a:cubicBezTo>
                    <a:pt x="87040" y="166637"/>
                    <a:pt x="94007" y="162888"/>
                    <a:pt x="96413" y="170003"/>
                  </a:cubicBezTo>
                  <a:cubicBezTo>
                    <a:pt x="98699" y="176764"/>
                    <a:pt x="90652" y="178364"/>
                    <a:pt x="88183" y="182908"/>
                  </a:cubicBezTo>
                  <a:cubicBezTo>
                    <a:pt x="87663" y="183868"/>
                    <a:pt x="87155" y="184839"/>
                    <a:pt x="86669" y="185828"/>
                  </a:cubicBezTo>
                  <a:cubicBezTo>
                    <a:pt x="85612" y="187794"/>
                    <a:pt x="84240" y="189446"/>
                    <a:pt x="82137" y="190343"/>
                  </a:cubicBezTo>
                  <a:cubicBezTo>
                    <a:pt x="79914" y="190606"/>
                    <a:pt x="78182" y="189634"/>
                    <a:pt x="76696" y="188131"/>
                  </a:cubicBezTo>
                  <a:cubicBezTo>
                    <a:pt x="75930" y="187148"/>
                    <a:pt x="75330" y="186040"/>
                    <a:pt x="74867" y="184896"/>
                  </a:cubicBezTo>
                  <a:cubicBezTo>
                    <a:pt x="73781" y="182548"/>
                    <a:pt x="71661" y="181593"/>
                    <a:pt x="69307" y="180930"/>
                  </a:cubicBezTo>
                  <a:cubicBezTo>
                    <a:pt x="66735" y="180050"/>
                    <a:pt x="64300" y="178936"/>
                    <a:pt x="62037" y="177427"/>
                  </a:cubicBezTo>
                  <a:cubicBezTo>
                    <a:pt x="56528" y="173466"/>
                    <a:pt x="53110" y="168152"/>
                    <a:pt x="51590" y="161608"/>
                  </a:cubicBezTo>
                  <a:cubicBezTo>
                    <a:pt x="50739" y="160614"/>
                    <a:pt x="49733" y="159842"/>
                    <a:pt x="48475" y="159396"/>
                  </a:cubicBezTo>
                  <a:cubicBezTo>
                    <a:pt x="33914" y="151287"/>
                    <a:pt x="16711" y="152847"/>
                    <a:pt x="1687" y="146532"/>
                  </a:cubicBezTo>
                  <a:cubicBezTo>
                    <a:pt x="-2068" y="141754"/>
                    <a:pt x="1190" y="138828"/>
                    <a:pt x="4247" y="135433"/>
                  </a:cubicBezTo>
                  <a:cubicBezTo>
                    <a:pt x="17832" y="120346"/>
                    <a:pt x="33794" y="108235"/>
                    <a:pt x="50904" y="97520"/>
                  </a:cubicBezTo>
                  <a:cubicBezTo>
                    <a:pt x="55499" y="94257"/>
                    <a:pt x="60843" y="94788"/>
                    <a:pt x="66020" y="94554"/>
                  </a:cubicBezTo>
                  <a:cubicBezTo>
                    <a:pt x="67506" y="93645"/>
                    <a:pt x="68878" y="92474"/>
                    <a:pt x="69335" y="92576"/>
                  </a:cubicBezTo>
                  <a:cubicBezTo>
                    <a:pt x="68638" y="92748"/>
                    <a:pt x="66929" y="94142"/>
                    <a:pt x="64849" y="94691"/>
                  </a:cubicBezTo>
                  <a:cubicBezTo>
                    <a:pt x="61340" y="92765"/>
                    <a:pt x="61586" y="90170"/>
                    <a:pt x="63500" y="87273"/>
                  </a:cubicBezTo>
                  <a:lnTo>
                    <a:pt x="63477" y="87319"/>
                  </a:lnTo>
                  <a:cubicBezTo>
                    <a:pt x="71284" y="81249"/>
                    <a:pt x="79925" y="78797"/>
                    <a:pt x="89646" y="81501"/>
                  </a:cubicBezTo>
                  <a:cubicBezTo>
                    <a:pt x="94115" y="82741"/>
                    <a:pt x="98299" y="82015"/>
                    <a:pt x="102402" y="80192"/>
                  </a:cubicBezTo>
                  <a:cubicBezTo>
                    <a:pt x="103848" y="79803"/>
                    <a:pt x="105317" y="79780"/>
                    <a:pt x="106780" y="80066"/>
                  </a:cubicBezTo>
                  <a:cubicBezTo>
                    <a:pt x="110552" y="82164"/>
                    <a:pt x="114318" y="83655"/>
                    <a:pt x="117896" y="79643"/>
                  </a:cubicBezTo>
                  <a:cubicBezTo>
                    <a:pt x="119496" y="78215"/>
                    <a:pt x="121245" y="77060"/>
                    <a:pt x="123251" y="76323"/>
                  </a:cubicBezTo>
                  <a:cubicBezTo>
                    <a:pt x="128548" y="75037"/>
                    <a:pt x="130086" y="78832"/>
                    <a:pt x="131594" y="82489"/>
                  </a:cubicBezTo>
                  <a:cubicBezTo>
                    <a:pt x="131703" y="84581"/>
                    <a:pt x="129377" y="83798"/>
                    <a:pt x="131526" y="83547"/>
                  </a:cubicBezTo>
                  <a:cubicBezTo>
                    <a:pt x="132652" y="83415"/>
                    <a:pt x="132497" y="81935"/>
                    <a:pt x="132434" y="80838"/>
                  </a:cubicBezTo>
                  <a:cubicBezTo>
                    <a:pt x="137555" y="74746"/>
                    <a:pt x="149259" y="77192"/>
                    <a:pt x="149494" y="65116"/>
                  </a:cubicBezTo>
                  <a:cubicBezTo>
                    <a:pt x="140018" y="64893"/>
                    <a:pt x="128971" y="73271"/>
                    <a:pt x="118490" y="65361"/>
                  </a:cubicBezTo>
                  <a:cubicBezTo>
                    <a:pt x="112449" y="58978"/>
                    <a:pt x="111060" y="49405"/>
                    <a:pt x="120582" y="49640"/>
                  </a:cubicBezTo>
                  <a:cubicBezTo>
                    <a:pt x="135675" y="50011"/>
                    <a:pt x="147408" y="42770"/>
                    <a:pt x="160638" y="39015"/>
                  </a:cubicBezTo>
                  <a:cubicBezTo>
                    <a:pt x="163821" y="39661"/>
                    <a:pt x="166422" y="41307"/>
                    <a:pt x="168593" y="43668"/>
                  </a:cubicBezTo>
                  <a:cubicBezTo>
                    <a:pt x="169931" y="54389"/>
                    <a:pt x="180881" y="58984"/>
                    <a:pt x="184384" y="68328"/>
                  </a:cubicBezTo>
                  <a:cubicBezTo>
                    <a:pt x="185104" y="68905"/>
                    <a:pt x="184264" y="70191"/>
                    <a:pt x="185407" y="70596"/>
                  </a:cubicBezTo>
                  <a:cubicBezTo>
                    <a:pt x="185041" y="69219"/>
                    <a:pt x="185013" y="67899"/>
                    <a:pt x="186013" y="66710"/>
                  </a:cubicBezTo>
                  <a:cubicBezTo>
                    <a:pt x="190916" y="63510"/>
                    <a:pt x="197300" y="62824"/>
                    <a:pt x="200369" y="56583"/>
                  </a:cubicBezTo>
                  <a:cubicBezTo>
                    <a:pt x="203815" y="49582"/>
                    <a:pt x="210141" y="48611"/>
                    <a:pt x="217165" y="50548"/>
                  </a:cubicBezTo>
                  <a:cubicBezTo>
                    <a:pt x="224389" y="54772"/>
                    <a:pt x="219920" y="64419"/>
                    <a:pt x="225829" y="69225"/>
                  </a:cubicBezTo>
                  <a:cubicBezTo>
                    <a:pt x="224983" y="71025"/>
                    <a:pt x="223572" y="72145"/>
                    <a:pt x="221680" y="72608"/>
                  </a:cubicBezTo>
                  <a:cubicBezTo>
                    <a:pt x="221731" y="72603"/>
                    <a:pt x="220257" y="71939"/>
                    <a:pt x="220257" y="71939"/>
                  </a:cubicBezTo>
                  <a:cubicBezTo>
                    <a:pt x="220257" y="71939"/>
                    <a:pt x="219337" y="73271"/>
                    <a:pt x="219354" y="73243"/>
                  </a:cubicBezTo>
                  <a:cubicBezTo>
                    <a:pt x="218777" y="73986"/>
                    <a:pt x="218114" y="74706"/>
                    <a:pt x="217405" y="75277"/>
                  </a:cubicBezTo>
                  <a:cubicBezTo>
                    <a:pt x="218617" y="75311"/>
                    <a:pt x="217942" y="73609"/>
                    <a:pt x="219045" y="73523"/>
                  </a:cubicBezTo>
                  <a:cubicBezTo>
                    <a:pt x="221503" y="72528"/>
                    <a:pt x="224149" y="72088"/>
                    <a:pt x="226018" y="70048"/>
                  </a:cubicBezTo>
                  <a:cubicBezTo>
                    <a:pt x="237396" y="69682"/>
                    <a:pt x="249226" y="65247"/>
                    <a:pt x="259599" y="74077"/>
                  </a:cubicBezTo>
                  <a:cubicBezTo>
                    <a:pt x="260245" y="74631"/>
                    <a:pt x="261668" y="72077"/>
                    <a:pt x="261885" y="70494"/>
                  </a:cubicBezTo>
                  <a:cubicBezTo>
                    <a:pt x="261548" y="69871"/>
                    <a:pt x="261811" y="68951"/>
                    <a:pt x="260999" y="68476"/>
                  </a:cubicBezTo>
                  <a:cubicBezTo>
                    <a:pt x="261262" y="69894"/>
                    <a:pt x="261211" y="71208"/>
                    <a:pt x="259748" y="72100"/>
                  </a:cubicBezTo>
                  <a:cubicBezTo>
                    <a:pt x="248009" y="74020"/>
                    <a:pt x="255993" y="55795"/>
                    <a:pt x="243397" y="56789"/>
                  </a:cubicBezTo>
                  <a:cubicBezTo>
                    <a:pt x="235384" y="57418"/>
                    <a:pt x="225658" y="59572"/>
                    <a:pt x="218822" y="51680"/>
                  </a:cubicBezTo>
                  <a:cubicBezTo>
                    <a:pt x="212342" y="48880"/>
                    <a:pt x="199894" y="47879"/>
                    <a:pt x="215451" y="38587"/>
                  </a:cubicBezTo>
                  <a:cubicBezTo>
                    <a:pt x="208501" y="36129"/>
                    <a:pt x="201169" y="36781"/>
                    <a:pt x="195340" y="32563"/>
                  </a:cubicBezTo>
                  <a:cubicBezTo>
                    <a:pt x="191545" y="28637"/>
                    <a:pt x="190167" y="23231"/>
                    <a:pt x="186933" y="18921"/>
                  </a:cubicBezTo>
                  <a:cubicBezTo>
                    <a:pt x="183927" y="14909"/>
                    <a:pt x="183767" y="10761"/>
                    <a:pt x="188676" y="8074"/>
                  </a:cubicBezTo>
                  <a:cubicBezTo>
                    <a:pt x="192979" y="5714"/>
                    <a:pt x="195968" y="8406"/>
                    <a:pt x="197820" y="11932"/>
                  </a:cubicBezTo>
                  <a:cubicBezTo>
                    <a:pt x="201637" y="19207"/>
                    <a:pt x="206135" y="24557"/>
                    <a:pt x="215371" y="20499"/>
                  </a:cubicBezTo>
                  <a:cubicBezTo>
                    <a:pt x="220760" y="21259"/>
                    <a:pt x="225612" y="23808"/>
                    <a:pt x="231098" y="24636"/>
                  </a:cubicBezTo>
                  <a:cubicBezTo>
                    <a:pt x="248895" y="27322"/>
                    <a:pt x="250055" y="26597"/>
                    <a:pt x="250386" y="8515"/>
                  </a:cubicBezTo>
                  <a:cubicBezTo>
                    <a:pt x="254027" y="5823"/>
                    <a:pt x="258536" y="5423"/>
                    <a:pt x="262656" y="4080"/>
                  </a:cubicBezTo>
                  <a:cubicBezTo>
                    <a:pt x="283196" y="-2624"/>
                    <a:pt x="284139" y="-2247"/>
                    <a:pt x="296364" y="14235"/>
                  </a:cubicBezTo>
                  <a:cubicBezTo>
                    <a:pt x="296929" y="15607"/>
                    <a:pt x="299758" y="16555"/>
                    <a:pt x="297187" y="18550"/>
                  </a:cubicBezTo>
                  <a:cubicBezTo>
                    <a:pt x="300541" y="16424"/>
                    <a:pt x="295209" y="14235"/>
                    <a:pt x="297244" y="12086"/>
                  </a:cubicBezTo>
                  <a:cubicBezTo>
                    <a:pt x="315200" y="16767"/>
                    <a:pt x="331265" y="25745"/>
                    <a:pt x="346913" y="35198"/>
                  </a:cubicBezTo>
                  <a:cubicBezTo>
                    <a:pt x="351851" y="38181"/>
                    <a:pt x="351622" y="44890"/>
                    <a:pt x="347501" y="49880"/>
                  </a:cubicBezTo>
                  <a:cubicBezTo>
                    <a:pt x="342975" y="55360"/>
                    <a:pt x="337906" y="52160"/>
                    <a:pt x="334597" y="49011"/>
                  </a:cubicBezTo>
                  <a:cubicBezTo>
                    <a:pt x="321412" y="36461"/>
                    <a:pt x="307382" y="48417"/>
                    <a:pt x="293900" y="46959"/>
                  </a:cubicBezTo>
                  <a:cubicBezTo>
                    <a:pt x="292626" y="46822"/>
                    <a:pt x="291832" y="47845"/>
                    <a:pt x="292106" y="48902"/>
                  </a:cubicBezTo>
                  <a:cubicBezTo>
                    <a:pt x="298027" y="71694"/>
                    <a:pt x="278739" y="53320"/>
                    <a:pt x="276373" y="60744"/>
                  </a:cubicBezTo>
                  <a:cubicBezTo>
                    <a:pt x="295386" y="72517"/>
                    <a:pt x="295386" y="72517"/>
                    <a:pt x="282419" y="88936"/>
                  </a:cubicBezTo>
                  <a:cubicBezTo>
                    <a:pt x="299890" y="84501"/>
                    <a:pt x="303444" y="86170"/>
                    <a:pt x="301307" y="97777"/>
                  </a:cubicBezTo>
                  <a:close/>
                </a:path>
              </a:pathLst>
            </a:custGeom>
            <a:grpFill/>
            <a:ln w="5715" cap="flat">
              <a:noFill/>
              <a:prstDash val="solid"/>
              <a:miter/>
            </a:ln>
          </p:spPr>
          <p:txBody>
            <a:bodyPr rtlCol="0" anchor="ctr"/>
            <a:lstStyle/>
            <a:p>
              <a:endParaRPr lang="zh-CN" altLang="en-US"/>
            </a:p>
          </p:txBody>
        </p:sp>
        <p:sp>
          <p:nvSpPr>
            <p:cNvPr id="3284" name="任意多边形: 形状 3283">
              <a:extLst>
                <a:ext uri="{FF2B5EF4-FFF2-40B4-BE49-F238E27FC236}">
                  <a16:creationId xmlns:a16="http://schemas.microsoft.com/office/drawing/2014/main" id="{CCDB55D7-7C87-E8F6-4525-885C628D607F}"/>
                </a:ext>
              </a:extLst>
            </p:cNvPr>
            <p:cNvSpPr/>
            <p:nvPr/>
          </p:nvSpPr>
          <p:spPr>
            <a:xfrm>
              <a:off x="3590903" y="5098170"/>
              <a:ext cx="242630" cy="160246"/>
            </a:xfrm>
            <a:custGeom>
              <a:avLst/>
              <a:gdLst>
                <a:gd name="connsiteX0" fmla="*/ 70021 w 242630"/>
                <a:gd name="connsiteY0" fmla="*/ 150211 h 160246"/>
                <a:gd name="connsiteX1" fmla="*/ 19198 w 242630"/>
                <a:gd name="connsiteY1" fmla="*/ 145988 h 160246"/>
                <a:gd name="connsiteX2" fmla="*/ 578 w 242630"/>
                <a:gd name="connsiteY2" fmla="*/ 101091 h 160246"/>
                <a:gd name="connsiteX3" fmla="*/ 12837 w 242630"/>
                <a:gd name="connsiteY3" fmla="*/ 92427 h 160246"/>
                <a:gd name="connsiteX4" fmla="*/ 16546 w 242630"/>
                <a:gd name="connsiteY4" fmla="*/ 90695 h 160246"/>
                <a:gd name="connsiteX5" fmla="*/ 25770 w 242630"/>
                <a:gd name="connsiteY5" fmla="*/ 86140 h 160246"/>
                <a:gd name="connsiteX6" fmla="*/ 30022 w 242630"/>
                <a:gd name="connsiteY6" fmla="*/ 87101 h 160246"/>
                <a:gd name="connsiteX7" fmla="*/ 33108 w 242630"/>
                <a:gd name="connsiteY7" fmla="*/ 88187 h 160246"/>
                <a:gd name="connsiteX8" fmla="*/ 43469 w 242630"/>
                <a:gd name="connsiteY8" fmla="*/ 101354 h 160246"/>
                <a:gd name="connsiteX9" fmla="*/ 52185 w 242630"/>
                <a:gd name="connsiteY9" fmla="*/ 89872 h 160246"/>
                <a:gd name="connsiteX10" fmla="*/ 35028 w 242630"/>
                <a:gd name="connsiteY10" fmla="*/ 80174 h 160246"/>
                <a:gd name="connsiteX11" fmla="*/ 41469 w 242630"/>
                <a:gd name="connsiteY11" fmla="*/ 68115 h 160246"/>
                <a:gd name="connsiteX12" fmla="*/ 45069 w 242630"/>
                <a:gd name="connsiteY12" fmla="*/ 59440 h 160246"/>
                <a:gd name="connsiteX13" fmla="*/ 47081 w 242630"/>
                <a:gd name="connsiteY13" fmla="*/ 55394 h 160246"/>
                <a:gd name="connsiteX14" fmla="*/ 71410 w 242630"/>
                <a:gd name="connsiteY14" fmla="*/ 64001 h 160246"/>
                <a:gd name="connsiteX15" fmla="*/ 70273 w 242630"/>
                <a:gd name="connsiteY15" fmla="*/ 67281 h 160246"/>
                <a:gd name="connsiteX16" fmla="*/ 73039 w 242630"/>
                <a:gd name="connsiteY16" fmla="*/ 65292 h 160246"/>
                <a:gd name="connsiteX17" fmla="*/ 76148 w 242630"/>
                <a:gd name="connsiteY17" fmla="*/ 64881 h 160246"/>
                <a:gd name="connsiteX18" fmla="*/ 113644 w 242630"/>
                <a:gd name="connsiteY18" fmla="*/ 65864 h 160246"/>
                <a:gd name="connsiteX19" fmla="*/ 116033 w 242630"/>
                <a:gd name="connsiteY19" fmla="*/ 64035 h 160246"/>
                <a:gd name="connsiteX20" fmla="*/ 116490 w 242630"/>
                <a:gd name="connsiteY20" fmla="*/ 64526 h 160246"/>
                <a:gd name="connsiteX21" fmla="*/ 116164 w 242630"/>
                <a:gd name="connsiteY21" fmla="*/ 63709 h 160246"/>
                <a:gd name="connsiteX22" fmla="*/ 112346 w 242630"/>
                <a:gd name="connsiteY22" fmla="*/ 65984 h 160246"/>
                <a:gd name="connsiteX23" fmla="*/ 95613 w 242630"/>
                <a:gd name="connsiteY23" fmla="*/ 62646 h 160246"/>
                <a:gd name="connsiteX24" fmla="*/ 99179 w 242630"/>
                <a:gd name="connsiteY24" fmla="*/ 59749 h 160246"/>
                <a:gd name="connsiteX25" fmla="*/ 98756 w 242630"/>
                <a:gd name="connsiteY25" fmla="*/ 59994 h 160246"/>
                <a:gd name="connsiteX26" fmla="*/ 94996 w 242630"/>
                <a:gd name="connsiteY26" fmla="*/ 63303 h 160246"/>
                <a:gd name="connsiteX27" fmla="*/ 78879 w 242630"/>
                <a:gd name="connsiteY27" fmla="*/ 61503 h 160246"/>
                <a:gd name="connsiteX28" fmla="*/ 64672 w 242630"/>
                <a:gd name="connsiteY28" fmla="*/ 48364 h 160246"/>
                <a:gd name="connsiteX29" fmla="*/ 39480 w 242630"/>
                <a:gd name="connsiteY29" fmla="*/ 27247 h 160246"/>
                <a:gd name="connsiteX30" fmla="*/ 34862 w 242630"/>
                <a:gd name="connsiteY30" fmla="*/ 24990 h 160246"/>
                <a:gd name="connsiteX31" fmla="*/ 39057 w 242630"/>
                <a:gd name="connsiteY31" fmla="*/ 14691 h 160246"/>
                <a:gd name="connsiteX32" fmla="*/ 87069 w 242630"/>
                <a:gd name="connsiteY32" fmla="*/ 17972 h 160246"/>
                <a:gd name="connsiteX33" fmla="*/ 99065 w 242630"/>
                <a:gd name="connsiteY33" fmla="*/ 29065 h 160246"/>
                <a:gd name="connsiteX34" fmla="*/ 137801 w 242630"/>
                <a:gd name="connsiteY34" fmla="*/ 38249 h 160246"/>
                <a:gd name="connsiteX35" fmla="*/ 204535 w 242630"/>
                <a:gd name="connsiteY35" fmla="*/ 7622 h 160246"/>
                <a:gd name="connsiteX36" fmla="*/ 217651 w 242630"/>
                <a:gd name="connsiteY36" fmla="*/ 1330 h 160246"/>
                <a:gd name="connsiteX37" fmla="*/ 225595 w 242630"/>
                <a:gd name="connsiteY37" fmla="*/ 2982 h 160246"/>
                <a:gd name="connsiteX38" fmla="*/ 227395 w 242630"/>
                <a:gd name="connsiteY38" fmla="*/ 2324 h 160246"/>
                <a:gd name="connsiteX39" fmla="*/ 234047 w 242630"/>
                <a:gd name="connsiteY39" fmla="*/ 135 h 160246"/>
                <a:gd name="connsiteX40" fmla="*/ 239642 w 242630"/>
                <a:gd name="connsiteY40" fmla="*/ 2781 h 160246"/>
                <a:gd name="connsiteX41" fmla="*/ 242271 w 242630"/>
                <a:gd name="connsiteY41" fmla="*/ 6222 h 160246"/>
                <a:gd name="connsiteX42" fmla="*/ 224389 w 242630"/>
                <a:gd name="connsiteY42" fmla="*/ 23641 h 160246"/>
                <a:gd name="connsiteX43" fmla="*/ 220577 w 242630"/>
                <a:gd name="connsiteY43" fmla="*/ 25796 h 160246"/>
                <a:gd name="connsiteX44" fmla="*/ 189659 w 242630"/>
                <a:gd name="connsiteY44" fmla="*/ 59520 h 160246"/>
                <a:gd name="connsiteX45" fmla="*/ 162890 w 242630"/>
                <a:gd name="connsiteY45" fmla="*/ 63166 h 160246"/>
                <a:gd name="connsiteX46" fmla="*/ 159472 w 242630"/>
                <a:gd name="connsiteY46" fmla="*/ 61663 h 160246"/>
                <a:gd name="connsiteX47" fmla="*/ 157706 w 242630"/>
                <a:gd name="connsiteY47" fmla="*/ 58920 h 160246"/>
                <a:gd name="connsiteX48" fmla="*/ 162290 w 242630"/>
                <a:gd name="connsiteY48" fmla="*/ 64526 h 160246"/>
                <a:gd name="connsiteX49" fmla="*/ 156129 w 242630"/>
                <a:gd name="connsiteY49" fmla="*/ 78168 h 160246"/>
                <a:gd name="connsiteX50" fmla="*/ 170794 w 242630"/>
                <a:gd name="connsiteY50" fmla="*/ 69161 h 160246"/>
                <a:gd name="connsiteX51" fmla="*/ 175914 w 242630"/>
                <a:gd name="connsiteY51" fmla="*/ 66115 h 160246"/>
                <a:gd name="connsiteX52" fmla="*/ 179115 w 242630"/>
                <a:gd name="connsiteY52" fmla="*/ 68155 h 160246"/>
                <a:gd name="connsiteX53" fmla="*/ 177720 w 242630"/>
                <a:gd name="connsiteY53" fmla="*/ 65435 h 160246"/>
                <a:gd name="connsiteX54" fmla="*/ 188042 w 242630"/>
                <a:gd name="connsiteY54" fmla="*/ 63218 h 160246"/>
                <a:gd name="connsiteX55" fmla="*/ 201363 w 242630"/>
                <a:gd name="connsiteY55" fmla="*/ 70939 h 160246"/>
                <a:gd name="connsiteX56" fmla="*/ 191693 w 242630"/>
                <a:gd name="connsiteY56" fmla="*/ 81111 h 160246"/>
                <a:gd name="connsiteX57" fmla="*/ 159261 w 242630"/>
                <a:gd name="connsiteY57" fmla="*/ 94244 h 160246"/>
                <a:gd name="connsiteX58" fmla="*/ 130440 w 242630"/>
                <a:gd name="connsiteY58" fmla="*/ 104303 h 160246"/>
                <a:gd name="connsiteX59" fmla="*/ 112884 w 242630"/>
                <a:gd name="connsiteY59" fmla="*/ 100108 h 160246"/>
                <a:gd name="connsiteX60" fmla="*/ 110678 w 242630"/>
                <a:gd name="connsiteY60" fmla="*/ 94902 h 160246"/>
                <a:gd name="connsiteX61" fmla="*/ 108654 w 242630"/>
                <a:gd name="connsiteY61" fmla="*/ 98896 h 160246"/>
                <a:gd name="connsiteX62" fmla="*/ 94093 w 242630"/>
                <a:gd name="connsiteY62" fmla="*/ 108103 h 160246"/>
                <a:gd name="connsiteX63" fmla="*/ 83846 w 242630"/>
                <a:gd name="connsiteY63" fmla="*/ 107852 h 160246"/>
                <a:gd name="connsiteX64" fmla="*/ 84874 w 242630"/>
                <a:gd name="connsiteY64" fmla="*/ 119128 h 160246"/>
                <a:gd name="connsiteX65" fmla="*/ 85749 w 242630"/>
                <a:gd name="connsiteY65" fmla="*/ 129689 h 160246"/>
                <a:gd name="connsiteX66" fmla="*/ 75559 w 242630"/>
                <a:gd name="connsiteY66" fmla="*/ 130763 h 160246"/>
                <a:gd name="connsiteX67" fmla="*/ 53865 w 242630"/>
                <a:gd name="connsiteY67" fmla="*/ 133735 h 160246"/>
                <a:gd name="connsiteX68" fmla="*/ 49036 w 242630"/>
                <a:gd name="connsiteY68" fmla="*/ 132889 h 160246"/>
                <a:gd name="connsiteX69" fmla="*/ 49647 w 242630"/>
                <a:gd name="connsiteY69" fmla="*/ 133032 h 160246"/>
                <a:gd name="connsiteX70" fmla="*/ 52630 w 242630"/>
                <a:gd name="connsiteY70" fmla="*/ 134232 h 160246"/>
                <a:gd name="connsiteX71" fmla="*/ 70741 w 242630"/>
                <a:gd name="connsiteY71" fmla="*/ 129860 h 160246"/>
                <a:gd name="connsiteX72" fmla="*/ 74845 w 242630"/>
                <a:gd name="connsiteY72" fmla="*/ 133203 h 160246"/>
                <a:gd name="connsiteX73" fmla="*/ 73656 w 242630"/>
                <a:gd name="connsiteY73" fmla="*/ 136644 h 160246"/>
                <a:gd name="connsiteX74" fmla="*/ 76102 w 242630"/>
                <a:gd name="connsiteY74" fmla="*/ 135095 h 160246"/>
                <a:gd name="connsiteX75" fmla="*/ 76713 w 242630"/>
                <a:gd name="connsiteY75" fmla="*/ 143685 h 160246"/>
                <a:gd name="connsiteX76" fmla="*/ 76805 w 242630"/>
                <a:gd name="connsiteY76" fmla="*/ 143502 h 160246"/>
                <a:gd name="connsiteX77" fmla="*/ 73313 w 242630"/>
                <a:gd name="connsiteY77" fmla="*/ 146817 h 160246"/>
                <a:gd name="connsiteX78" fmla="*/ 73421 w 242630"/>
                <a:gd name="connsiteY78" fmla="*/ 146702 h 160246"/>
                <a:gd name="connsiteX79" fmla="*/ 70021 w 242630"/>
                <a:gd name="connsiteY79" fmla="*/ 150211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42630" h="160246">
                  <a:moveTo>
                    <a:pt x="70021" y="150211"/>
                  </a:moveTo>
                  <a:cubicBezTo>
                    <a:pt x="53785" y="164842"/>
                    <a:pt x="30273" y="163510"/>
                    <a:pt x="19198" y="145988"/>
                  </a:cubicBezTo>
                  <a:cubicBezTo>
                    <a:pt x="10534" y="132278"/>
                    <a:pt x="2464" y="117836"/>
                    <a:pt x="578" y="101091"/>
                  </a:cubicBezTo>
                  <a:cubicBezTo>
                    <a:pt x="-2662" y="87758"/>
                    <a:pt x="8585" y="95079"/>
                    <a:pt x="12837" y="92427"/>
                  </a:cubicBezTo>
                  <a:cubicBezTo>
                    <a:pt x="14083" y="91873"/>
                    <a:pt x="15334" y="91330"/>
                    <a:pt x="16546" y="90695"/>
                  </a:cubicBezTo>
                  <a:cubicBezTo>
                    <a:pt x="19483" y="88924"/>
                    <a:pt x="22158" y="86586"/>
                    <a:pt x="25770" y="86140"/>
                  </a:cubicBezTo>
                  <a:cubicBezTo>
                    <a:pt x="27244" y="86238"/>
                    <a:pt x="28650" y="86569"/>
                    <a:pt x="30022" y="87101"/>
                  </a:cubicBezTo>
                  <a:cubicBezTo>
                    <a:pt x="31073" y="87421"/>
                    <a:pt x="32062" y="87929"/>
                    <a:pt x="33108" y="88187"/>
                  </a:cubicBezTo>
                  <a:cubicBezTo>
                    <a:pt x="40006" y="89884"/>
                    <a:pt x="40560" y="96536"/>
                    <a:pt x="43469" y="101354"/>
                  </a:cubicBezTo>
                  <a:cubicBezTo>
                    <a:pt x="39943" y="92867"/>
                    <a:pt x="45812" y="91387"/>
                    <a:pt x="52185" y="89872"/>
                  </a:cubicBezTo>
                  <a:cubicBezTo>
                    <a:pt x="43052" y="92244"/>
                    <a:pt x="38760" y="86729"/>
                    <a:pt x="35028" y="80174"/>
                  </a:cubicBezTo>
                  <a:cubicBezTo>
                    <a:pt x="30770" y="72693"/>
                    <a:pt x="36925" y="70870"/>
                    <a:pt x="41469" y="68115"/>
                  </a:cubicBezTo>
                  <a:cubicBezTo>
                    <a:pt x="44755" y="66126"/>
                    <a:pt x="44481" y="62595"/>
                    <a:pt x="45069" y="59440"/>
                  </a:cubicBezTo>
                  <a:cubicBezTo>
                    <a:pt x="45424" y="57931"/>
                    <a:pt x="46121" y="56600"/>
                    <a:pt x="47081" y="55394"/>
                  </a:cubicBezTo>
                  <a:cubicBezTo>
                    <a:pt x="59528" y="46050"/>
                    <a:pt x="63237" y="61332"/>
                    <a:pt x="71410" y="64001"/>
                  </a:cubicBezTo>
                  <a:cubicBezTo>
                    <a:pt x="71953" y="65464"/>
                    <a:pt x="69387" y="66652"/>
                    <a:pt x="70273" y="67281"/>
                  </a:cubicBezTo>
                  <a:cubicBezTo>
                    <a:pt x="71438" y="68115"/>
                    <a:pt x="71581" y="65378"/>
                    <a:pt x="73039" y="65292"/>
                  </a:cubicBezTo>
                  <a:cubicBezTo>
                    <a:pt x="74096" y="64961"/>
                    <a:pt x="75588" y="64344"/>
                    <a:pt x="76148" y="64881"/>
                  </a:cubicBezTo>
                  <a:cubicBezTo>
                    <a:pt x="88389" y="76568"/>
                    <a:pt x="101036" y="70476"/>
                    <a:pt x="113644" y="65864"/>
                  </a:cubicBezTo>
                  <a:cubicBezTo>
                    <a:pt x="114581" y="65281"/>
                    <a:pt x="115478" y="64635"/>
                    <a:pt x="116033" y="64035"/>
                  </a:cubicBezTo>
                  <a:cubicBezTo>
                    <a:pt x="115735" y="64155"/>
                    <a:pt x="116490" y="64526"/>
                    <a:pt x="116490" y="64526"/>
                  </a:cubicBezTo>
                  <a:cubicBezTo>
                    <a:pt x="116490" y="64526"/>
                    <a:pt x="116295" y="63709"/>
                    <a:pt x="116164" y="63709"/>
                  </a:cubicBezTo>
                  <a:cubicBezTo>
                    <a:pt x="115135" y="64949"/>
                    <a:pt x="113861" y="65578"/>
                    <a:pt x="112346" y="65984"/>
                  </a:cubicBezTo>
                  <a:cubicBezTo>
                    <a:pt x="106551" y="65726"/>
                    <a:pt x="99865" y="70196"/>
                    <a:pt x="95613" y="62646"/>
                  </a:cubicBezTo>
                  <a:cubicBezTo>
                    <a:pt x="96367" y="61069"/>
                    <a:pt x="97510" y="59983"/>
                    <a:pt x="99179" y="59749"/>
                  </a:cubicBezTo>
                  <a:cubicBezTo>
                    <a:pt x="99059" y="59794"/>
                    <a:pt x="98928" y="59954"/>
                    <a:pt x="98756" y="59994"/>
                  </a:cubicBezTo>
                  <a:cubicBezTo>
                    <a:pt x="96504" y="60120"/>
                    <a:pt x="95893" y="61835"/>
                    <a:pt x="94996" y="63303"/>
                  </a:cubicBezTo>
                  <a:cubicBezTo>
                    <a:pt x="88606" y="69813"/>
                    <a:pt x="79519" y="67053"/>
                    <a:pt x="78879" y="61503"/>
                  </a:cubicBezTo>
                  <a:cubicBezTo>
                    <a:pt x="77702" y="51347"/>
                    <a:pt x="70324" y="49776"/>
                    <a:pt x="64672" y="48364"/>
                  </a:cubicBezTo>
                  <a:cubicBezTo>
                    <a:pt x="52253" y="45255"/>
                    <a:pt x="49819" y="31671"/>
                    <a:pt x="39480" y="27247"/>
                  </a:cubicBezTo>
                  <a:cubicBezTo>
                    <a:pt x="40526" y="21841"/>
                    <a:pt x="35474" y="27682"/>
                    <a:pt x="34862" y="24990"/>
                  </a:cubicBezTo>
                  <a:cubicBezTo>
                    <a:pt x="25095" y="16955"/>
                    <a:pt x="33931" y="14674"/>
                    <a:pt x="39057" y="14691"/>
                  </a:cubicBezTo>
                  <a:cubicBezTo>
                    <a:pt x="55082" y="14755"/>
                    <a:pt x="71233" y="14571"/>
                    <a:pt x="87069" y="17972"/>
                  </a:cubicBezTo>
                  <a:cubicBezTo>
                    <a:pt x="91081" y="21658"/>
                    <a:pt x="95327" y="25121"/>
                    <a:pt x="99065" y="29065"/>
                  </a:cubicBezTo>
                  <a:cubicBezTo>
                    <a:pt x="110032" y="40638"/>
                    <a:pt x="122913" y="43621"/>
                    <a:pt x="137801" y="38249"/>
                  </a:cubicBezTo>
                  <a:cubicBezTo>
                    <a:pt x="160901" y="29911"/>
                    <a:pt x="183550" y="20572"/>
                    <a:pt x="204535" y="7622"/>
                  </a:cubicBezTo>
                  <a:cubicBezTo>
                    <a:pt x="208678" y="5068"/>
                    <a:pt x="212462" y="1724"/>
                    <a:pt x="217651" y="1330"/>
                  </a:cubicBezTo>
                  <a:cubicBezTo>
                    <a:pt x="220308" y="1896"/>
                    <a:pt x="223120" y="1724"/>
                    <a:pt x="225595" y="2982"/>
                  </a:cubicBezTo>
                  <a:cubicBezTo>
                    <a:pt x="226612" y="4050"/>
                    <a:pt x="227201" y="3787"/>
                    <a:pt x="227395" y="2324"/>
                  </a:cubicBezTo>
                  <a:cubicBezTo>
                    <a:pt x="229110" y="73"/>
                    <a:pt x="231453" y="-242"/>
                    <a:pt x="234047" y="135"/>
                  </a:cubicBezTo>
                  <a:cubicBezTo>
                    <a:pt x="236082" y="667"/>
                    <a:pt x="237911" y="1593"/>
                    <a:pt x="239642" y="2781"/>
                  </a:cubicBezTo>
                  <a:cubicBezTo>
                    <a:pt x="240820" y="3707"/>
                    <a:pt x="241694" y="4845"/>
                    <a:pt x="242271" y="6222"/>
                  </a:cubicBezTo>
                  <a:cubicBezTo>
                    <a:pt x="244814" y="20784"/>
                    <a:pt x="233316" y="20875"/>
                    <a:pt x="224389" y="23641"/>
                  </a:cubicBezTo>
                  <a:cubicBezTo>
                    <a:pt x="223132" y="24390"/>
                    <a:pt x="221846" y="25076"/>
                    <a:pt x="220577" y="25796"/>
                  </a:cubicBezTo>
                  <a:cubicBezTo>
                    <a:pt x="204901" y="32111"/>
                    <a:pt x="194631" y="43381"/>
                    <a:pt x="189659" y="59520"/>
                  </a:cubicBezTo>
                  <a:cubicBezTo>
                    <a:pt x="181281" y="64766"/>
                    <a:pt x="172188" y="64841"/>
                    <a:pt x="162890" y="63166"/>
                  </a:cubicBezTo>
                  <a:cubicBezTo>
                    <a:pt x="161690" y="62823"/>
                    <a:pt x="160524" y="62309"/>
                    <a:pt x="159472" y="61663"/>
                  </a:cubicBezTo>
                  <a:cubicBezTo>
                    <a:pt x="157501" y="61657"/>
                    <a:pt x="159775" y="58886"/>
                    <a:pt x="157706" y="58920"/>
                  </a:cubicBezTo>
                  <a:cubicBezTo>
                    <a:pt x="158266" y="61583"/>
                    <a:pt x="161124" y="62332"/>
                    <a:pt x="162290" y="64526"/>
                  </a:cubicBezTo>
                  <a:cubicBezTo>
                    <a:pt x="163873" y="71127"/>
                    <a:pt x="149831" y="72316"/>
                    <a:pt x="156129" y="78168"/>
                  </a:cubicBezTo>
                  <a:cubicBezTo>
                    <a:pt x="158941" y="80785"/>
                    <a:pt x="168113" y="76328"/>
                    <a:pt x="170794" y="69161"/>
                  </a:cubicBezTo>
                  <a:cubicBezTo>
                    <a:pt x="171594" y="67024"/>
                    <a:pt x="173708" y="66235"/>
                    <a:pt x="175914" y="66115"/>
                  </a:cubicBezTo>
                  <a:cubicBezTo>
                    <a:pt x="177217" y="66361"/>
                    <a:pt x="178017" y="67492"/>
                    <a:pt x="179115" y="68155"/>
                  </a:cubicBezTo>
                  <a:cubicBezTo>
                    <a:pt x="178366" y="67498"/>
                    <a:pt x="177892" y="66635"/>
                    <a:pt x="177720" y="65435"/>
                  </a:cubicBezTo>
                  <a:cubicBezTo>
                    <a:pt x="180498" y="61338"/>
                    <a:pt x="184590" y="62520"/>
                    <a:pt x="188042" y="63218"/>
                  </a:cubicBezTo>
                  <a:cubicBezTo>
                    <a:pt x="193237" y="64269"/>
                    <a:pt x="199483" y="65195"/>
                    <a:pt x="201363" y="70939"/>
                  </a:cubicBezTo>
                  <a:cubicBezTo>
                    <a:pt x="204055" y="79145"/>
                    <a:pt x="193934" y="76688"/>
                    <a:pt x="191693" y="81111"/>
                  </a:cubicBezTo>
                  <a:cubicBezTo>
                    <a:pt x="180881" y="85489"/>
                    <a:pt x="170068" y="89867"/>
                    <a:pt x="159261" y="94244"/>
                  </a:cubicBezTo>
                  <a:cubicBezTo>
                    <a:pt x="149877" y="97982"/>
                    <a:pt x="139081" y="96285"/>
                    <a:pt x="130440" y="104303"/>
                  </a:cubicBezTo>
                  <a:cubicBezTo>
                    <a:pt x="125954" y="108463"/>
                    <a:pt x="118096" y="105223"/>
                    <a:pt x="112884" y="100108"/>
                  </a:cubicBezTo>
                  <a:cubicBezTo>
                    <a:pt x="111255" y="98514"/>
                    <a:pt x="118776" y="93833"/>
                    <a:pt x="110678" y="94902"/>
                  </a:cubicBezTo>
                  <a:cubicBezTo>
                    <a:pt x="106677" y="95427"/>
                    <a:pt x="108272" y="97142"/>
                    <a:pt x="108654" y="98896"/>
                  </a:cubicBezTo>
                  <a:cubicBezTo>
                    <a:pt x="112209" y="115310"/>
                    <a:pt x="101682" y="109372"/>
                    <a:pt x="94093" y="108103"/>
                  </a:cubicBezTo>
                  <a:cubicBezTo>
                    <a:pt x="90641" y="107526"/>
                    <a:pt x="86835" y="103588"/>
                    <a:pt x="83846" y="107852"/>
                  </a:cubicBezTo>
                  <a:cubicBezTo>
                    <a:pt x="81400" y="111338"/>
                    <a:pt x="79999" y="115344"/>
                    <a:pt x="84874" y="119128"/>
                  </a:cubicBezTo>
                  <a:cubicBezTo>
                    <a:pt x="88206" y="121711"/>
                    <a:pt x="87800" y="126494"/>
                    <a:pt x="85749" y="129689"/>
                  </a:cubicBezTo>
                  <a:cubicBezTo>
                    <a:pt x="83314" y="133483"/>
                    <a:pt x="79171" y="132952"/>
                    <a:pt x="75559" y="130763"/>
                  </a:cubicBezTo>
                  <a:cubicBezTo>
                    <a:pt x="67484" y="125877"/>
                    <a:pt x="61054" y="132535"/>
                    <a:pt x="53865" y="133735"/>
                  </a:cubicBezTo>
                  <a:cubicBezTo>
                    <a:pt x="52019" y="134438"/>
                    <a:pt x="50504" y="133055"/>
                    <a:pt x="49036" y="132889"/>
                  </a:cubicBezTo>
                  <a:cubicBezTo>
                    <a:pt x="49281" y="132884"/>
                    <a:pt x="49441" y="132952"/>
                    <a:pt x="49647" y="133032"/>
                  </a:cubicBezTo>
                  <a:cubicBezTo>
                    <a:pt x="50710" y="133552"/>
                    <a:pt x="51596" y="133924"/>
                    <a:pt x="52630" y="134232"/>
                  </a:cubicBezTo>
                  <a:cubicBezTo>
                    <a:pt x="58454" y="131923"/>
                    <a:pt x="66552" y="139667"/>
                    <a:pt x="70741" y="129860"/>
                  </a:cubicBezTo>
                  <a:cubicBezTo>
                    <a:pt x="71136" y="128929"/>
                    <a:pt x="74284" y="130952"/>
                    <a:pt x="74845" y="133203"/>
                  </a:cubicBezTo>
                  <a:cubicBezTo>
                    <a:pt x="75170" y="134650"/>
                    <a:pt x="72861" y="135569"/>
                    <a:pt x="73656" y="136644"/>
                  </a:cubicBezTo>
                  <a:cubicBezTo>
                    <a:pt x="74130" y="137284"/>
                    <a:pt x="74622" y="134724"/>
                    <a:pt x="76102" y="135095"/>
                  </a:cubicBezTo>
                  <a:cubicBezTo>
                    <a:pt x="83651" y="137461"/>
                    <a:pt x="79399" y="140627"/>
                    <a:pt x="76713" y="143685"/>
                  </a:cubicBezTo>
                  <a:lnTo>
                    <a:pt x="76805" y="143502"/>
                  </a:lnTo>
                  <a:cubicBezTo>
                    <a:pt x="75307" y="144256"/>
                    <a:pt x="74216" y="145439"/>
                    <a:pt x="73313" y="146817"/>
                  </a:cubicBezTo>
                  <a:lnTo>
                    <a:pt x="73421" y="146702"/>
                  </a:lnTo>
                  <a:cubicBezTo>
                    <a:pt x="71970" y="147565"/>
                    <a:pt x="70970" y="148863"/>
                    <a:pt x="70021" y="150211"/>
                  </a:cubicBezTo>
                  <a:close/>
                </a:path>
              </a:pathLst>
            </a:custGeom>
            <a:grpFill/>
            <a:ln w="5715" cap="flat">
              <a:noFill/>
              <a:prstDash val="solid"/>
              <a:miter/>
            </a:ln>
          </p:spPr>
          <p:txBody>
            <a:bodyPr rtlCol="0" anchor="ctr"/>
            <a:lstStyle/>
            <a:p>
              <a:endParaRPr lang="zh-CN" altLang="en-US"/>
            </a:p>
          </p:txBody>
        </p:sp>
        <p:sp>
          <p:nvSpPr>
            <p:cNvPr id="3285" name="任意多边形: 形状 3284">
              <a:extLst>
                <a:ext uri="{FF2B5EF4-FFF2-40B4-BE49-F238E27FC236}">
                  <a16:creationId xmlns:a16="http://schemas.microsoft.com/office/drawing/2014/main" id="{D9B22199-9284-48CB-07C6-F80DB9B1C469}"/>
                </a:ext>
              </a:extLst>
            </p:cNvPr>
            <p:cNvSpPr/>
            <p:nvPr/>
          </p:nvSpPr>
          <p:spPr>
            <a:xfrm>
              <a:off x="3460144" y="4845880"/>
              <a:ext cx="148624" cy="179940"/>
            </a:xfrm>
            <a:custGeom>
              <a:avLst/>
              <a:gdLst>
                <a:gd name="connsiteX0" fmla="*/ 111780 w 148624"/>
                <a:gd name="connsiteY0" fmla="*/ 24145 h 179940"/>
                <a:gd name="connsiteX1" fmla="*/ 118363 w 148624"/>
                <a:gd name="connsiteY1" fmla="*/ 37090 h 179940"/>
                <a:gd name="connsiteX2" fmla="*/ 105236 w 148624"/>
                <a:gd name="connsiteY2" fmla="*/ 38610 h 179940"/>
                <a:gd name="connsiteX3" fmla="*/ 101390 w 148624"/>
                <a:gd name="connsiteY3" fmla="*/ 36621 h 179940"/>
                <a:gd name="connsiteX4" fmla="*/ 103436 w 148624"/>
                <a:gd name="connsiteY4" fmla="*/ 37999 h 179940"/>
                <a:gd name="connsiteX5" fmla="*/ 118398 w 148624"/>
                <a:gd name="connsiteY5" fmla="*/ 37141 h 179940"/>
                <a:gd name="connsiteX6" fmla="*/ 148624 w 148624"/>
                <a:gd name="connsiteY6" fmla="*/ 128941 h 179940"/>
                <a:gd name="connsiteX7" fmla="*/ 132314 w 148624"/>
                <a:gd name="connsiteY7" fmla="*/ 154579 h 179940"/>
                <a:gd name="connsiteX8" fmla="*/ 122130 w 148624"/>
                <a:gd name="connsiteY8" fmla="*/ 159282 h 179940"/>
                <a:gd name="connsiteX9" fmla="*/ 122084 w 148624"/>
                <a:gd name="connsiteY9" fmla="*/ 155425 h 179940"/>
                <a:gd name="connsiteX10" fmla="*/ 120786 w 148624"/>
                <a:gd name="connsiteY10" fmla="*/ 157419 h 179940"/>
                <a:gd name="connsiteX11" fmla="*/ 112191 w 148624"/>
                <a:gd name="connsiteY11" fmla="*/ 164277 h 179940"/>
                <a:gd name="connsiteX12" fmla="*/ 111568 w 148624"/>
                <a:gd name="connsiteY12" fmla="*/ 164340 h 179940"/>
                <a:gd name="connsiteX13" fmla="*/ 112414 w 148624"/>
                <a:gd name="connsiteY13" fmla="*/ 165163 h 179940"/>
                <a:gd name="connsiteX14" fmla="*/ 122621 w 148624"/>
                <a:gd name="connsiteY14" fmla="*/ 176050 h 179940"/>
                <a:gd name="connsiteX15" fmla="*/ 108133 w 148624"/>
                <a:gd name="connsiteY15" fmla="*/ 177547 h 179940"/>
                <a:gd name="connsiteX16" fmla="*/ 83868 w 148624"/>
                <a:gd name="connsiteY16" fmla="*/ 156373 h 179940"/>
                <a:gd name="connsiteX17" fmla="*/ 59265 w 148624"/>
                <a:gd name="connsiteY17" fmla="*/ 148841 h 179940"/>
                <a:gd name="connsiteX18" fmla="*/ 51772 w 148624"/>
                <a:gd name="connsiteY18" fmla="*/ 135965 h 179940"/>
                <a:gd name="connsiteX19" fmla="*/ 86582 w 148624"/>
                <a:gd name="connsiteY19" fmla="*/ 124169 h 179940"/>
                <a:gd name="connsiteX20" fmla="*/ 86628 w 148624"/>
                <a:gd name="connsiteY20" fmla="*/ 122735 h 179940"/>
                <a:gd name="connsiteX21" fmla="*/ 85496 w 148624"/>
                <a:gd name="connsiteY21" fmla="*/ 123129 h 179940"/>
                <a:gd name="connsiteX22" fmla="*/ 66563 w 148624"/>
                <a:gd name="connsiteY22" fmla="*/ 114162 h 179940"/>
                <a:gd name="connsiteX23" fmla="*/ 64328 w 148624"/>
                <a:gd name="connsiteY23" fmla="*/ 110236 h 179940"/>
                <a:gd name="connsiteX24" fmla="*/ 66082 w 148624"/>
                <a:gd name="connsiteY24" fmla="*/ 113213 h 179940"/>
                <a:gd name="connsiteX25" fmla="*/ 45280 w 148624"/>
                <a:gd name="connsiteY25" fmla="*/ 116294 h 179940"/>
                <a:gd name="connsiteX26" fmla="*/ 35816 w 148624"/>
                <a:gd name="connsiteY26" fmla="*/ 109990 h 179940"/>
                <a:gd name="connsiteX27" fmla="*/ 23437 w 148624"/>
                <a:gd name="connsiteY27" fmla="*/ 91125 h 179940"/>
                <a:gd name="connsiteX28" fmla="*/ 0 w 148624"/>
                <a:gd name="connsiteY28" fmla="*/ 50223 h 179940"/>
                <a:gd name="connsiteX29" fmla="*/ 5298 w 148624"/>
                <a:gd name="connsiteY29" fmla="*/ 48868 h 179940"/>
                <a:gd name="connsiteX30" fmla="*/ 8047 w 148624"/>
                <a:gd name="connsiteY30" fmla="*/ 53189 h 179940"/>
                <a:gd name="connsiteX31" fmla="*/ 8190 w 148624"/>
                <a:gd name="connsiteY31" fmla="*/ 55858 h 179940"/>
                <a:gd name="connsiteX32" fmla="*/ 9515 w 148624"/>
                <a:gd name="connsiteY32" fmla="*/ 55303 h 179940"/>
                <a:gd name="connsiteX33" fmla="*/ 8127 w 148624"/>
                <a:gd name="connsiteY33" fmla="*/ 52737 h 179940"/>
                <a:gd name="connsiteX34" fmla="*/ 7281 w 148624"/>
                <a:gd name="connsiteY34" fmla="*/ 46205 h 179940"/>
                <a:gd name="connsiteX35" fmla="*/ 40822 w 148624"/>
                <a:gd name="connsiteY35" fmla="*/ 53543 h 179940"/>
                <a:gd name="connsiteX36" fmla="*/ 59087 w 148624"/>
                <a:gd name="connsiteY36" fmla="*/ 56932 h 179940"/>
                <a:gd name="connsiteX37" fmla="*/ 91651 w 148624"/>
                <a:gd name="connsiteY37" fmla="*/ 58893 h 179940"/>
                <a:gd name="connsiteX38" fmla="*/ 74941 w 148624"/>
                <a:gd name="connsiteY38" fmla="*/ 48628 h 179940"/>
                <a:gd name="connsiteX39" fmla="*/ 70420 w 148624"/>
                <a:gd name="connsiteY39" fmla="*/ 49200 h 179940"/>
                <a:gd name="connsiteX40" fmla="*/ 49709 w 148624"/>
                <a:gd name="connsiteY40" fmla="*/ 50040 h 179940"/>
                <a:gd name="connsiteX41" fmla="*/ 36353 w 148624"/>
                <a:gd name="connsiteY41" fmla="*/ 46314 h 179940"/>
                <a:gd name="connsiteX42" fmla="*/ 43045 w 148624"/>
                <a:gd name="connsiteY42" fmla="*/ 34055 h 179940"/>
                <a:gd name="connsiteX43" fmla="*/ 61339 w 148624"/>
                <a:gd name="connsiteY43" fmla="*/ 31980 h 179940"/>
                <a:gd name="connsiteX44" fmla="*/ 69163 w 148624"/>
                <a:gd name="connsiteY44" fmla="*/ 30655 h 179940"/>
                <a:gd name="connsiteX45" fmla="*/ 72763 w 148624"/>
                <a:gd name="connsiteY45" fmla="*/ 24877 h 179940"/>
                <a:gd name="connsiteX46" fmla="*/ 65408 w 148624"/>
                <a:gd name="connsiteY46" fmla="*/ 25545 h 179940"/>
                <a:gd name="connsiteX47" fmla="*/ 61311 w 148624"/>
                <a:gd name="connsiteY47" fmla="*/ 26551 h 179940"/>
                <a:gd name="connsiteX48" fmla="*/ 59230 w 148624"/>
                <a:gd name="connsiteY48" fmla="*/ 26528 h 179940"/>
                <a:gd name="connsiteX49" fmla="*/ 57207 w 148624"/>
                <a:gd name="connsiteY49" fmla="*/ 26168 h 179940"/>
                <a:gd name="connsiteX50" fmla="*/ 51481 w 148624"/>
                <a:gd name="connsiteY50" fmla="*/ 24203 h 179940"/>
                <a:gd name="connsiteX51" fmla="*/ 46086 w 148624"/>
                <a:gd name="connsiteY51" fmla="*/ 21602 h 179940"/>
                <a:gd name="connsiteX52" fmla="*/ 44977 w 148624"/>
                <a:gd name="connsiteY52" fmla="*/ 17882 h 179940"/>
                <a:gd name="connsiteX53" fmla="*/ 47006 w 148624"/>
                <a:gd name="connsiteY53" fmla="*/ 14555 h 179940"/>
                <a:gd name="connsiteX54" fmla="*/ 54498 w 148624"/>
                <a:gd name="connsiteY54" fmla="*/ 9944 h 179940"/>
                <a:gd name="connsiteX55" fmla="*/ 55778 w 148624"/>
                <a:gd name="connsiteY55" fmla="*/ 7240 h 179940"/>
                <a:gd name="connsiteX56" fmla="*/ 83359 w 148624"/>
                <a:gd name="connsiteY56" fmla="*/ 51 h 179940"/>
                <a:gd name="connsiteX57" fmla="*/ 94172 w 148624"/>
                <a:gd name="connsiteY57" fmla="*/ 9629 h 179940"/>
                <a:gd name="connsiteX58" fmla="*/ 99498 w 148624"/>
                <a:gd name="connsiteY58" fmla="*/ 24688 h 179940"/>
                <a:gd name="connsiteX59" fmla="*/ 95686 w 148624"/>
                <a:gd name="connsiteY59" fmla="*/ 28637 h 179940"/>
                <a:gd name="connsiteX60" fmla="*/ 92823 w 148624"/>
                <a:gd name="connsiteY60" fmla="*/ 28157 h 179940"/>
                <a:gd name="connsiteX61" fmla="*/ 94012 w 148624"/>
                <a:gd name="connsiteY61" fmla="*/ 28374 h 179940"/>
                <a:gd name="connsiteX62" fmla="*/ 100618 w 148624"/>
                <a:gd name="connsiteY62" fmla="*/ 26123 h 179940"/>
                <a:gd name="connsiteX63" fmla="*/ 111780 w 148624"/>
                <a:gd name="connsiteY63" fmla="*/ 24145 h 17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48624" h="179940">
                  <a:moveTo>
                    <a:pt x="111780" y="24145"/>
                  </a:moveTo>
                  <a:cubicBezTo>
                    <a:pt x="116066" y="27397"/>
                    <a:pt x="115946" y="32889"/>
                    <a:pt x="118363" y="37090"/>
                  </a:cubicBezTo>
                  <a:cubicBezTo>
                    <a:pt x="114374" y="41193"/>
                    <a:pt x="109545" y="37947"/>
                    <a:pt x="105236" y="38610"/>
                  </a:cubicBezTo>
                  <a:cubicBezTo>
                    <a:pt x="103882" y="38204"/>
                    <a:pt x="102676" y="37330"/>
                    <a:pt x="101390" y="36621"/>
                  </a:cubicBezTo>
                  <a:cubicBezTo>
                    <a:pt x="102058" y="37067"/>
                    <a:pt x="102779" y="37450"/>
                    <a:pt x="103436" y="37999"/>
                  </a:cubicBezTo>
                  <a:cubicBezTo>
                    <a:pt x="108379" y="36610"/>
                    <a:pt x="113900" y="45571"/>
                    <a:pt x="118398" y="37141"/>
                  </a:cubicBezTo>
                  <a:cubicBezTo>
                    <a:pt x="131091" y="66876"/>
                    <a:pt x="139275" y="98103"/>
                    <a:pt x="148624" y="128941"/>
                  </a:cubicBezTo>
                  <a:cubicBezTo>
                    <a:pt x="143041" y="137394"/>
                    <a:pt x="136320" y="145115"/>
                    <a:pt x="132314" y="154579"/>
                  </a:cubicBezTo>
                  <a:cubicBezTo>
                    <a:pt x="130376" y="159162"/>
                    <a:pt x="127364" y="161734"/>
                    <a:pt x="122130" y="159282"/>
                  </a:cubicBezTo>
                  <a:cubicBezTo>
                    <a:pt x="121089" y="158019"/>
                    <a:pt x="121341" y="156727"/>
                    <a:pt x="122084" y="155425"/>
                  </a:cubicBezTo>
                  <a:cubicBezTo>
                    <a:pt x="121261" y="155819"/>
                    <a:pt x="121307" y="156790"/>
                    <a:pt x="120786" y="157419"/>
                  </a:cubicBezTo>
                  <a:cubicBezTo>
                    <a:pt x="120089" y="162671"/>
                    <a:pt x="116900" y="164614"/>
                    <a:pt x="112191" y="164277"/>
                  </a:cubicBezTo>
                  <a:cubicBezTo>
                    <a:pt x="112460" y="164334"/>
                    <a:pt x="111568" y="164340"/>
                    <a:pt x="111568" y="164340"/>
                  </a:cubicBezTo>
                  <a:cubicBezTo>
                    <a:pt x="111568" y="164340"/>
                    <a:pt x="112225" y="165054"/>
                    <a:pt x="112414" y="165163"/>
                  </a:cubicBezTo>
                  <a:cubicBezTo>
                    <a:pt x="118380" y="166695"/>
                    <a:pt x="126307" y="167397"/>
                    <a:pt x="122621" y="176050"/>
                  </a:cubicBezTo>
                  <a:cubicBezTo>
                    <a:pt x="119764" y="182759"/>
                    <a:pt x="113100" y="179079"/>
                    <a:pt x="108133" y="177547"/>
                  </a:cubicBezTo>
                  <a:cubicBezTo>
                    <a:pt x="97012" y="174107"/>
                    <a:pt x="89508" y="165403"/>
                    <a:pt x="83868" y="156373"/>
                  </a:cubicBezTo>
                  <a:cubicBezTo>
                    <a:pt x="76284" y="144218"/>
                    <a:pt x="75209" y="142874"/>
                    <a:pt x="59265" y="148841"/>
                  </a:cubicBezTo>
                  <a:cubicBezTo>
                    <a:pt x="55070" y="145537"/>
                    <a:pt x="53292" y="140823"/>
                    <a:pt x="51772" y="135965"/>
                  </a:cubicBezTo>
                  <a:cubicBezTo>
                    <a:pt x="60573" y="124032"/>
                    <a:pt x="73683" y="124398"/>
                    <a:pt x="86582" y="124169"/>
                  </a:cubicBezTo>
                  <a:cubicBezTo>
                    <a:pt x="88651" y="123815"/>
                    <a:pt x="86022" y="120626"/>
                    <a:pt x="86628" y="122735"/>
                  </a:cubicBezTo>
                  <a:cubicBezTo>
                    <a:pt x="86708" y="123015"/>
                    <a:pt x="86279" y="122940"/>
                    <a:pt x="85496" y="123129"/>
                  </a:cubicBezTo>
                  <a:cubicBezTo>
                    <a:pt x="76752" y="125215"/>
                    <a:pt x="71517" y="119980"/>
                    <a:pt x="66563" y="114162"/>
                  </a:cubicBezTo>
                  <a:cubicBezTo>
                    <a:pt x="65757" y="112905"/>
                    <a:pt x="64882" y="111659"/>
                    <a:pt x="64328" y="110236"/>
                  </a:cubicBezTo>
                  <a:cubicBezTo>
                    <a:pt x="63562" y="111996"/>
                    <a:pt x="65968" y="111870"/>
                    <a:pt x="66082" y="113213"/>
                  </a:cubicBezTo>
                  <a:cubicBezTo>
                    <a:pt x="57133" y="129067"/>
                    <a:pt x="57150" y="129004"/>
                    <a:pt x="45280" y="116294"/>
                  </a:cubicBezTo>
                  <a:cubicBezTo>
                    <a:pt x="42708" y="113545"/>
                    <a:pt x="39428" y="111402"/>
                    <a:pt x="35816" y="109990"/>
                  </a:cubicBezTo>
                  <a:cubicBezTo>
                    <a:pt x="29432" y="105196"/>
                    <a:pt x="27255" y="97594"/>
                    <a:pt x="23437" y="91125"/>
                  </a:cubicBezTo>
                  <a:cubicBezTo>
                    <a:pt x="15448" y="77592"/>
                    <a:pt x="7795" y="63865"/>
                    <a:pt x="0" y="50223"/>
                  </a:cubicBezTo>
                  <a:cubicBezTo>
                    <a:pt x="1474" y="48611"/>
                    <a:pt x="3269" y="48240"/>
                    <a:pt x="5298" y="48868"/>
                  </a:cubicBezTo>
                  <a:cubicBezTo>
                    <a:pt x="6549" y="50103"/>
                    <a:pt x="7681" y="51423"/>
                    <a:pt x="8047" y="53189"/>
                  </a:cubicBezTo>
                  <a:cubicBezTo>
                    <a:pt x="8893" y="54012"/>
                    <a:pt x="8950" y="54938"/>
                    <a:pt x="8190" y="55858"/>
                  </a:cubicBezTo>
                  <a:cubicBezTo>
                    <a:pt x="8161" y="55812"/>
                    <a:pt x="9521" y="55349"/>
                    <a:pt x="9515" y="55303"/>
                  </a:cubicBezTo>
                  <a:cubicBezTo>
                    <a:pt x="8407" y="54783"/>
                    <a:pt x="7950" y="53955"/>
                    <a:pt x="8127" y="52737"/>
                  </a:cubicBezTo>
                  <a:cubicBezTo>
                    <a:pt x="7567" y="50583"/>
                    <a:pt x="5121" y="48714"/>
                    <a:pt x="7281" y="46205"/>
                  </a:cubicBezTo>
                  <a:cubicBezTo>
                    <a:pt x="19597" y="43502"/>
                    <a:pt x="30712" y="47337"/>
                    <a:pt x="40822" y="53543"/>
                  </a:cubicBezTo>
                  <a:cubicBezTo>
                    <a:pt x="46834" y="57235"/>
                    <a:pt x="52887" y="59613"/>
                    <a:pt x="59087" y="56932"/>
                  </a:cubicBezTo>
                  <a:cubicBezTo>
                    <a:pt x="69477" y="52435"/>
                    <a:pt x="79444" y="52120"/>
                    <a:pt x="91651" y="58893"/>
                  </a:cubicBezTo>
                  <a:cubicBezTo>
                    <a:pt x="87371" y="48994"/>
                    <a:pt x="81873" y="47445"/>
                    <a:pt x="74941" y="48628"/>
                  </a:cubicBezTo>
                  <a:cubicBezTo>
                    <a:pt x="73443" y="48931"/>
                    <a:pt x="71940" y="49097"/>
                    <a:pt x="70420" y="49200"/>
                  </a:cubicBezTo>
                  <a:cubicBezTo>
                    <a:pt x="63534" y="50069"/>
                    <a:pt x="56493" y="47754"/>
                    <a:pt x="49709" y="50040"/>
                  </a:cubicBezTo>
                  <a:cubicBezTo>
                    <a:pt x="44291" y="51863"/>
                    <a:pt x="39056" y="53280"/>
                    <a:pt x="36353" y="46314"/>
                  </a:cubicBezTo>
                  <a:cubicBezTo>
                    <a:pt x="33833" y="39816"/>
                    <a:pt x="37370" y="36278"/>
                    <a:pt x="43045" y="34055"/>
                  </a:cubicBezTo>
                  <a:cubicBezTo>
                    <a:pt x="49046" y="32495"/>
                    <a:pt x="55287" y="33089"/>
                    <a:pt x="61339" y="31980"/>
                  </a:cubicBezTo>
                  <a:cubicBezTo>
                    <a:pt x="63939" y="31421"/>
                    <a:pt x="66860" y="32141"/>
                    <a:pt x="69163" y="30655"/>
                  </a:cubicBezTo>
                  <a:cubicBezTo>
                    <a:pt x="71180" y="29352"/>
                    <a:pt x="74947" y="27900"/>
                    <a:pt x="72763" y="24877"/>
                  </a:cubicBezTo>
                  <a:cubicBezTo>
                    <a:pt x="71060" y="22522"/>
                    <a:pt x="67866" y="24734"/>
                    <a:pt x="65408" y="25545"/>
                  </a:cubicBezTo>
                  <a:cubicBezTo>
                    <a:pt x="64088" y="26071"/>
                    <a:pt x="62711" y="26385"/>
                    <a:pt x="61311" y="26551"/>
                  </a:cubicBezTo>
                  <a:cubicBezTo>
                    <a:pt x="60625" y="26551"/>
                    <a:pt x="59922" y="26523"/>
                    <a:pt x="59230" y="26528"/>
                  </a:cubicBezTo>
                  <a:cubicBezTo>
                    <a:pt x="58562" y="26414"/>
                    <a:pt x="57881" y="26277"/>
                    <a:pt x="57207" y="26168"/>
                  </a:cubicBezTo>
                  <a:cubicBezTo>
                    <a:pt x="55264" y="25631"/>
                    <a:pt x="53384" y="24882"/>
                    <a:pt x="51481" y="24203"/>
                  </a:cubicBezTo>
                  <a:cubicBezTo>
                    <a:pt x="49555" y="23608"/>
                    <a:pt x="47709" y="22837"/>
                    <a:pt x="46086" y="21602"/>
                  </a:cubicBezTo>
                  <a:cubicBezTo>
                    <a:pt x="45257" y="20499"/>
                    <a:pt x="44874" y="19259"/>
                    <a:pt x="44977" y="17882"/>
                  </a:cubicBezTo>
                  <a:cubicBezTo>
                    <a:pt x="45423" y="16636"/>
                    <a:pt x="46126" y="15539"/>
                    <a:pt x="47006" y="14555"/>
                  </a:cubicBezTo>
                  <a:cubicBezTo>
                    <a:pt x="49246" y="12492"/>
                    <a:pt x="51395" y="10229"/>
                    <a:pt x="54498" y="9944"/>
                  </a:cubicBezTo>
                  <a:cubicBezTo>
                    <a:pt x="57504" y="10635"/>
                    <a:pt x="54407" y="7720"/>
                    <a:pt x="55778" y="7240"/>
                  </a:cubicBezTo>
                  <a:cubicBezTo>
                    <a:pt x="63545" y="-755"/>
                    <a:pt x="73941" y="897"/>
                    <a:pt x="83359" y="51"/>
                  </a:cubicBezTo>
                  <a:cubicBezTo>
                    <a:pt x="88914" y="-452"/>
                    <a:pt x="94503" y="2777"/>
                    <a:pt x="94172" y="9629"/>
                  </a:cubicBezTo>
                  <a:cubicBezTo>
                    <a:pt x="93875" y="15676"/>
                    <a:pt x="97835" y="19665"/>
                    <a:pt x="99498" y="24688"/>
                  </a:cubicBezTo>
                  <a:cubicBezTo>
                    <a:pt x="99110" y="26860"/>
                    <a:pt x="97818" y="28175"/>
                    <a:pt x="95686" y="28637"/>
                  </a:cubicBezTo>
                  <a:cubicBezTo>
                    <a:pt x="94440" y="29923"/>
                    <a:pt x="93360" y="26077"/>
                    <a:pt x="92823" y="28157"/>
                  </a:cubicBezTo>
                  <a:cubicBezTo>
                    <a:pt x="92326" y="30083"/>
                    <a:pt x="91949" y="27546"/>
                    <a:pt x="94012" y="28374"/>
                  </a:cubicBezTo>
                  <a:cubicBezTo>
                    <a:pt x="96824" y="29369"/>
                    <a:pt x="98515" y="27163"/>
                    <a:pt x="100618" y="26123"/>
                  </a:cubicBezTo>
                  <a:cubicBezTo>
                    <a:pt x="104482" y="26288"/>
                    <a:pt x="108179" y="25483"/>
                    <a:pt x="111780" y="24145"/>
                  </a:cubicBezTo>
                  <a:close/>
                </a:path>
              </a:pathLst>
            </a:custGeom>
            <a:grpFill/>
            <a:ln w="5715" cap="flat">
              <a:noFill/>
              <a:prstDash val="solid"/>
              <a:miter/>
            </a:ln>
          </p:spPr>
          <p:txBody>
            <a:bodyPr rtlCol="0" anchor="ctr"/>
            <a:lstStyle/>
            <a:p>
              <a:endParaRPr lang="zh-CN" altLang="en-US"/>
            </a:p>
          </p:txBody>
        </p:sp>
        <p:sp>
          <p:nvSpPr>
            <p:cNvPr id="3286" name="任意多边形: 形状 3285">
              <a:extLst>
                <a:ext uri="{FF2B5EF4-FFF2-40B4-BE49-F238E27FC236}">
                  <a16:creationId xmlns:a16="http://schemas.microsoft.com/office/drawing/2014/main" id="{5DA27359-D50A-C263-18EC-370B2AE033F2}"/>
                </a:ext>
              </a:extLst>
            </p:cNvPr>
            <p:cNvSpPr/>
            <p:nvPr/>
          </p:nvSpPr>
          <p:spPr>
            <a:xfrm>
              <a:off x="3183053" y="4793730"/>
              <a:ext cx="294716" cy="135656"/>
            </a:xfrm>
            <a:custGeom>
              <a:avLst/>
              <a:gdLst>
                <a:gd name="connsiteX0" fmla="*/ 155482 w 294716"/>
                <a:gd name="connsiteY0" fmla="*/ 53007 h 135656"/>
                <a:gd name="connsiteX1" fmla="*/ 147298 w 294716"/>
                <a:gd name="connsiteY1" fmla="*/ 51692 h 135656"/>
                <a:gd name="connsiteX2" fmla="*/ 143812 w 294716"/>
                <a:gd name="connsiteY2" fmla="*/ 40382 h 135656"/>
                <a:gd name="connsiteX3" fmla="*/ 118563 w 294716"/>
                <a:gd name="connsiteY3" fmla="*/ 47949 h 135656"/>
                <a:gd name="connsiteX4" fmla="*/ 109465 w 294716"/>
                <a:gd name="connsiteY4" fmla="*/ 46412 h 135656"/>
                <a:gd name="connsiteX5" fmla="*/ 90246 w 294716"/>
                <a:gd name="connsiteY5" fmla="*/ 48349 h 135656"/>
                <a:gd name="connsiteX6" fmla="*/ 72975 w 294716"/>
                <a:gd name="connsiteY6" fmla="*/ 38108 h 135656"/>
                <a:gd name="connsiteX7" fmla="*/ 61831 w 294716"/>
                <a:gd name="connsiteY7" fmla="*/ 31096 h 135656"/>
                <a:gd name="connsiteX8" fmla="*/ 54704 w 294716"/>
                <a:gd name="connsiteY8" fmla="*/ 28998 h 135656"/>
                <a:gd name="connsiteX9" fmla="*/ 56527 w 294716"/>
                <a:gd name="connsiteY9" fmla="*/ 34307 h 135656"/>
                <a:gd name="connsiteX10" fmla="*/ 64380 w 294716"/>
                <a:gd name="connsiteY10" fmla="*/ 43857 h 135656"/>
                <a:gd name="connsiteX11" fmla="*/ 64414 w 294716"/>
                <a:gd name="connsiteY11" fmla="*/ 50778 h 135656"/>
                <a:gd name="connsiteX12" fmla="*/ 73266 w 294716"/>
                <a:gd name="connsiteY12" fmla="*/ 59579 h 135656"/>
                <a:gd name="connsiteX13" fmla="*/ 57104 w 294716"/>
                <a:gd name="connsiteY13" fmla="*/ 59379 h 135656"/>
                <a:gd name="connsiteX14" fmla="*/ 47520 w 294716"/>
                <a:gd name="connsiteY14" fmla="*/ 49178 h 135656"/>
                <a:gd name="connsiteX15" fmla="*/ 52824 w 294716"/>
                <a:gd name="connsiteY15" fmla="*/ 59671 h 135656"/>
                <a:gd name="connsiteX16" fmla="*/ 53538 w 294716"/>
                <a:gd name="connsiteY16" fmla="*/ 69443 h 135656"/>
                <a:gd name="connsiteX17" fmla="*/ 51852 w 294716"/>
                <a:gd name="connsiteY17" fmla="*/ 70317 h 135656"/>
                <a:gd name="connsiteX18" fmla="*/ 45269 w 294716"/>
                <a:gd name="connsiteY18" fmla="*/ 67323 h 135656"/>
                <a:gd name="connsiteX19" fmla="*/ 45011 w 294716"/>
                <a:gd name="connsiteY19" fmla="*/ 66906 h 135656"/>
                <a:gd name="connsiteX20" fmla="*/ 45971 w 294716"/>
                <a:gd name="connsiteY20" fmla="*/ 67946 h 135656"/>
                <a:gd name="connsiteX21" fmla="*/ 40011 w 294716"/>
                <a:gd name="connsiteY21" fmla="*/ 73798 h 135656"/>
                <a:gd name="connsiteX22" fmla="*/ 36799 w 294716"/>
                <a:gd name="connsiteY22" fmla="*/ 72249 h 135656"/>
                <a:gd name="connsiteX23" fmla="*/ 32393 w 294716"/>
                <a:gd name="connsiteY23" fmla="*/ 71992 h 135656"/>
                <a:gd name="connsiteX24" fmla="*/ 30427 w 294716"/>
                <a:gd name="connsiteY24" fmla="*/ 74455 h 135656"/>
                <a:gd name="connsiteX25" fmla="*/ 28369 w 294716"/>
                <a:gd name="connsiteY25" fmla="*/ 81130 h 135656"/>
                <a:gd name="connsiteX26" fmla="*/ 27238 w 294716"/>
                <a:gd name="connsiteY26" fmla="*/ 82599 h 135656"/>
                <a:gd name="connsiteX27" fmla="*/ 20660 w 294716"/>
                <a:gd name="connsiteY27" fmla="*/ 79307 h 135656"/>
                <a:gd name="connsiteX28" fmla="*/ 17894 w 294716"/>
                <a:gd name="connsiteY28" fmla="*/ 76621 h 135656"/>
                <a:gd name="connsiteX29" fmla="*/ 15328 w 294716"/>
                <a:gd name="connsiteY29" fmla="*/ 73712 h 135656"/>
                <a:gd name="connsiteX30" fmla="*/ 14259 w 294716"/>
                <a:gd name="connsiteY30" fmla="*/ 72106 h 135656"/>
                <a:gd name="connsiteX31" fmla="*/ 13013 w 294716"/>
                <a:gd name="connsiteY31" fmla="*/ 68489 h 135656"/>
                <a:gd name="connsiteX32" fmla="*/ 13247 w 294716"/>
                <a:gd name="connsiteY32" fmla="*/ 66620 h 135656"/>
                <a:gd name="connsiteX33" fmla="*/ 0 w 294716"/>
                <a:gd name="connsiteY33" fmla="*/ 55767 h 135656"/>
                <a:gd name="connsiteX34" fmla="*/ 82868 w 294716"/>
                <a:gd name="connsiteY34" fmla="*/ 0 h 135656"/>
                <a:gd name="connsiteX35" fmla="*/ 83988 w 294716"/>
                <a:gd name="connsiteY35" fmla="*/ 1658 h 135656"/>
                <a:gd name="connsiteX36" fmla="*/ 82890 w 294716"/>
                <a:gd name="connsiteY36" fmla="*/ 4989 h 135656"/>
                <a:gd name="connsiteX37" fmla="*/ 85571 w 294716"/>
                <a:gd name="connsiteY37" fmla="*/ 7321 h 135656"/>
                <a:gd name="connsiteX38" fmla="*/ 84445 w 294716"/>
                <a:gd name="connsiteY38" fmla="*/ 28730 h 135656"/>
                <a:gd name="connsiteX39" fmla="*/ 109728 w 294716"/>
                <a:gd name="connsiteY39" fmla="*/ 30570 h 135656"/>
                <a:gd name="connsiteX40" fmla="*/ 123690 w 294716"/>
                <a:gd name="connsiteY40" fmla="*/ 35170 h 135656"/>
                <a:gd name="connsiteX41" fmla="*/ 115152 w 294716"/>
                <a:gd name="connsiteY41" fmla="*/ 23997 h 135656"/>
                <a:gd name="connsiteX42" fmla="*/ 123553 w 294716"/>
                <a:gd name="connsiteY42" fmla="*/ 15362 h 135656"/>
                <a:gd name="connsiteX43" fmla="*/ 148704 w 294716"/>
                <a:gd name="connsiteY43" fmla="*/ 9453 h 135656"/>
                <a:gd name="connsiteX44" fmla="*/ 158191 w 294716"/>
                <a:gd name="connsiteY44" fmla="*/ 19060 h 135656"/>
                <a:gd name="connsiteX45" fmla="*/ 183097 w 294716"/>
                <a:gd name="connsiteY45" fmla="*/ 22049 h 135656"/>
                <a:gd name="connsiteX46" fmla="*/ 186892 w 294716"/>
                <a:gd name="connsiteY46" fmla="*/ 19911 h 135656"/>
                <a:gd name="connsiteX47" fmla="*/ 225782 w 294716"/>
                <a:gd name="connsiteY47" fmla="*/ 47503 h 135656"/>
                <a:gd name="connsiteX48" fmla="*/ 230092 w 294716"/>
                <a:gd name="connsiteY48" fmla="*/ 51978 h 135656"/>
                <a:gd name="connsiteX49" fmla="*/ 232629 w 294716"/>
                <a:gd name="connsiteY49" fmla="*/ 53801 h 135656"/>
                <a:gd name="connsiteX50" fmla="*/ 230052 w 294716"/>
                <a:gd name="connsiteY50" fmla="*/ 51938 h 135656"/>
                <a:gd name="connsiteX51" fmla="*/ 225777 w 294716"/>
                <a:gd name="connsiteY51" fmla="*/ 47337 h 135656"/>
                <a:gd name="connsiteX52" fmla="*/ 226863 w 294716"/>
                <a:gd name="connsiteY52" fmla="*/ 25529 h 135656"/>
                <a:gd name="connsiteX53" fmla="*/ 238407 w 294716"/>
                <a:gd name="connsiteY53" fmla="*/ 30804 h 135656"/>
                <a:gd name="connsiteX54" fmla="*/ 237624 w 294716"/>
                <a:gd name="connsiteY54" fmla="*/ 35027 h 135656"/>
                <a:gd name="connsiteX55" fmla="*/ 260644 w 294716"/>
                <a:gd name="connsiteY55" fmla="*/ 54144 h 135656"/>
                <a:gd name="connsiteX56" fmla="*/ 264633 w 294716"/>
                <a:gd name="connsiteY56" fmla="*/ 57401 h 135656"/>
                <a:gd name="connsiteX57" fmla="*/ 262479 w 294716"/>
                <a:gd name="connsiteY57" fmla="*/ 55173 h 135656"/>
                <a:gd name="connsiteX58" fmla="*/ 253123 w 294716"/>
                <a:gd name="connsiteY58" fmla="*/ 44714 h 135656"/>
                <a:gd name="connsiteX59" fmla="*/ 254769 w 294716"/>
                <a:gd name="connsiteY59" fmla="*/ 40800 h 135656"/>
                <a:gd name="connsiteX60" fmla="*/ 274257 w 294716"/>
                <a:gd name="connsiteY60" fmla="*/ 45577 h 135656"/>
                <a:gd name="connsiteX61" fmla="*/ 275520 w 294716"/>
                <a:gd name="connsiteY61" fmla="*/ 49646 h 135656"/>
                <a:gd name="connsiteX62" fmla="*/ 294717 w 294716"/>
                <a:gd name="connsiteY62" fmla="*/ 79439 h 135656"/>
                <a:gd name="connsiteX63" fmla="*/ 273371 w 294716"/>
                <a:gd name="connsiteY63" fmla="*/ 96378 h 135656"/>
                <a:gd name="connsiteX64" fmla="*/ 214118 w 294716"/>
                <a:gd name="connsiteY64" fmla="*/ 91417 h 135656"/>
                <a:gd name="connsiteX65" fmla="*/ 202191 w 294716"/>
                <a:gd name="connsiteY65" fmla="*/ 99287 h 135656"/>
                <a:gd name="connsiteX66" fmla="*/ 193241 w 294716"/>
                <a:gd name="connsiteY66" fmla="*/ 99836 h 135656"/>
                <a:gd name="connsiteX67" fmla="*/ 161917 w 294716"/>
                <a:gd name="connsiteY67" fmla="*/ 90411 h 135656"/>
                <a:gd name="connsiteX68" fmla="*/ 182680 w 294716"/>
                <a:gd name="connsiteY68" fmla="*/ 105219 h 135656"/>
                <a:gd name="connsiteX69" fmla="*/ 178577 w 294716"/>
                <a:gd name="connsiteY69" fmla="*/ 122227 h 135656"/>
                <a:gd name="connsiteX70" fmla="*/ 159574 w 294716"/>
                <a:gd name="connsiteY70" fmla="*/ 135657 h 135656"/>
                <a:gd name="connsiteX71" fmla="*/ 144395 w 294716"/>
                <a:gd name="connsiteY71" fmla="*/ 131451 h 135656"/>
                <a:gd name="connsiteX72" fmla="*/ 132639 w 294716"/>
                <a:gd name="connsiteY72" fmla="*/ 125724 h 135656"/>
                <a:gd name="connsiteX73" fmla="*/ 137297 w 294716"/>
                <a:gd name="connsiteY73" fmla="*/ 121387 h 135656"/>
                <a:gd name="connsiteX74" fmla="*/ 147647 w 294716"/>
                <a:gd name="connsiteY74" fmla="*/ 112460 h 135656"/>
                <a:gd name="connsiteX75" fmla="*/ 145910 w 294716"/>
                <a:gd name="connsiteY75" fmla="*/ 108625 h 135656"/>
                <a:gd name="connsiteX76" fmla="*/ 123901 w 294716"/>
                <a:gd name="connsiteY76" fmla="*/ 97767 h 135656"/>
                <a:gd name="connsiteX77" fmla="*/ 150116 w 294716"/>
                <a:gd name="connsiteY77" fmla="*/ 94063 h 135656"/>
                <a:gd name="connsiteX78" fmla="*/ 141292 w 294716"/>
                <a:gd name="connsiteY78" fmla="*/ 84194 h 135656"/>
                <a:gd name="connsiteX79" fmla="*/ 145475 w 294716"/>
                <a:gd name="connsiteY79" fmla="*/ 79947 h 135656"/>
                <a:gd name="connsiteX80" fmla="*/ 171576 w 294716"/>
                <a:gd name="connsiteY80" fmla="*/ 76718 h 135656"/>
                <a:gd name="connsiteX81" fmla="*/ 189607 w 294716"/>
                <a:gd name="connsiteY81" fmla="*/ 80364 h 135656"/>
                <a:gd name="connsiteX82" fmla="*/ 201580 w 294716"/>
                <a:gd name="connsiteY82" fmla="*/ 87908 h 135656"/>
                <a:gd name="connsiteX83" fmla="*/ 197333 w 294716"/>
                <a:gd name="connsiteY83" fmla="*/ 71432 h 135656"/>
                <a:gd name="connsiteX84" fmla="*/ 185640 w 294716"/>
                <a:gd name="connsiteY84" fmla="*/ 66860 h 135656"/>
                <a:gd name="connsiteX85" fmla="*/ 164289 w 294716"/>
                <a:gd name="connsiteY85" fmla="*/ 54693 h 135656"/>
                <a:gd name="connsiteX86" fmla="*/ 155482 w 294716"/>
                <a:gd name="connsiteY86" fmla="*/ 53007 h 1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94716" h="135656">
                  <a:moveTo>
                    <a:pt x="155482" y="53007"/>
                  </a:moveTo>
                  <a:cubicBezTo>
                    <a:pt x="152693" y="53064"/>
                    <a:pt x="148996" y="59396"/>
                    <a:pt x="147298" y="51692"/>
                  </a:cubicBezTo>
                  <a:cubicBezTo>
                    <a:pt x="146504" y="48080"/>
                    <a:pt x="145132" y="44594"/>
                    <a:pt x="143812" y="40382"/>
                  </a:cubicBezTo>
                  <a:cubicBezTo>
                    <a:pt x="135085" y="44046"/>
                    <a:pt x="125770" y="41491"/>
                    <a:pt x="118563" y="47949"/>
                  </a:cubicBezTo>
                  <a:cubicBezTo>
                    <a:pt x="115626" y="50584"/>
                    <a:pt x="112443" y="47452"/>
                    <a:pt x="109465" y="46412"/>
                  </a:cubicBezTo>
                  <a:cubicBezTo>
                    <a:pt x="103716" y="54098"/>
                    <a:pt x="94709" y="53567"/>
                    <a:pt x="90246" y="48349"/>
                  </a:cubicBezTo>
                  <a:cubicBezTo>
                    <a:pt x="85148" y="42388"/>
                    <a:pt x="78530" y="41702"/>
                    <a:pt x="72975" y="38108"/>
                  </a:cubicBezTo>
                  <a:cubicBezTo>
                    <a:pt x="70237" y="34244"/>
                    <a:pt x="67300" y="30672"/>
                    <a:pt x="61831" y="31096"/>
                  </a:cubicBezTo>
                  <a:cubicBezTo>
                    <a:pt x="59196" y="30924"/>
                    <a:pt x="56824" y="27489"/>
                    <a:pt x="54704" y="28998"/>
                  </a:cubicBezTo>
                  <a:cubicBezTo>
                    <a:pt x="52835" y="30330"/>
                    <a:pt x="55681" y="32524"/>
                    <a:pt x="56527" y="34307"/>
                  </a:cubicBezTo>
                  <a:cubicBezTo>
                    <a:pt x="59076" y="37565"/>
                    <a:pt x="63357" y="39382"/>
                    <a:pt x="64380" y="43857"/>
                  </a:cubicBezTo>
                  <a:cubicBezTo>
                    <a:pt x="67357" y="46046"/>
                    <a:pt x="53852" y="48012"/>
                    <a:pt x="64414" y="50778"/>
                  </a:cubicBezTo>
                  <a:cubicBezTo>
                    <a:pt x="68289" y="51789"/>
                    <a:pt x="72066" y="54881"/>
                    <a:pt x="73266" y="59579"/>
                  </a:cubicBezTo>
                  <a:cubicBezTo>
                    <a:pt x="64345" y="66426"/>
                    <a:pt x="61448" y="66363"/>
                    <a:pt x="57104" y="59379"/>
                  </a:cubicBezTo>
                  <a:cubicBezTo>
                    <a:pt x="54464" y="55133"/>
                    <a:pt x="53207" y="45492"/>
                    <a:pt x="47520" y="49178"/>
                  </a:cubicBezTo>
                  <a:cubicBezTo>
                    <a:pt x="41022" y="53390"/>
                    <a:pt x="52247" y="55316"/>
                    <a:pt x="52824" y="59671"/>
                  </a:cubicBezTo>
                  <a:cubicBezTo>
                    <a:pt x="53252" y="62905"/>
                    <a:pt x="53310" y="66186"/>
                    <a:pt x="53538" y="69443"/>
                  </a:cubicBezTo>
                  <a:cubicBezTo>
                    <a:pt x="52972" y="69735"/>
                    <a:pt x="52412" y="70020"/>
                    <a:pt x="51852" y="70317"/>
                  </a:cubicBezTo>
                  <a:cubicBezTo>
                    <a:pt x="49189" y="70335"/>
                    <a:pt x="47480" y="68249"/>
                    <a:pt x="45269" y="67323"/>
                  </a:cubicBezTo>
                  <a:cubicBezTo>
                    <a:pt x="45234" y="67163"/>
                    <a:pt x="44977" y="66900"/>
                    <a:pt x="45011" y="66906"/>
                  </a:cubicBezTo>
                  <a:cubicBezTo>
                    <a:pt x="47143" y="67420"/>
                    <a:pt x="44057" y="66797"/>
                    <a:pt x="45971" y="67946"/>
                  </a:cubicBezTo>
                  <a:cubicBezTo>
                    <a:pt x="49023" y="75147"/>
                    <a:pt x="44251" y="74198"/>
                    <a:pt x="40011" y="73798"/>
                  </a:cubicBezTo>
                  <a:cubicBezTo>
                    <a:pt x="38913" y="73381"/>
                    <a:pt x="37822" y="72826"/>
                    <a:pt x="36799" y="72249"/>
                  </a:cubicBezTo>
                  <a:cubicBezTo>
                    <a:pt x="35393" y="71598"/>
                    <a:pt x="33930" y="71209"/>
                    <a:pt x="32393" y="71992"/>
                  </a:cubicBezTo>
                  <a:cubicBezTo>
                    <a:pt x="31610" y="72735"/>
                    <a:pt x="30935" y="73512"/>
                    <a:pt x="30427" y="74455"/>
                  </a:cubicBezTo>
                  <a:cubicBezTo>
                    <a:pt x="29461" y="76615"/>
                    <a:pt x="29158" y="78942"/>
                    <a:pt x="28369" y="81130"/>
                  </a:cubicBezTo>
                  <a:cubicBezTo>
                    <a:pt x="27998" y="81633"/>
                    <a:pt x="27621" y="82113"/>
                    <a:pt x="27238" y="82599"/>
                  </a:cubicBezTo>
                  <a:cubicBezTo>
                    <a:pt x="24529" y="82536"/>
                    <a:pt x="22083" y="81948"/>
                    <a:pt x="20660" y="79307"/>
                  </a:cubicBezTo>
                  <a:cubicBezTo>
                    <a:pt x="19740" y="78416"/>
                    <a:pt x="18820" y="77518"/>
                    <a:pt x="17894" y="76621"/>
                  </a:cubicBezTo>
                  <a:cubicBezTo>
                    <a:pt x="16939" y="75735"/>
                    <a:pt x="16093" y="74764"/>
                    <a:pt x="15328" y="73712"/>
                  </a:cubicBezTo>
                  <a:cubicBezTo>
                    <a:pt x="14962" y="73181"/>
                    <a:pt x="14619" y="72632"/>
                    <a:pt x="14259" y="72106"/>
                  </a:cubicBezTo>
                  <a:cubicBezTo>
                    <a:pt x="13602" y="70992"/>
                    <a:pt x="13202" y="69775"/>
                    <a:pt x="13013" y="68489"/>
                  </a:cubicBezTo>
                  <a:cubicBezTo>
                    <a:pt x="13099" y="67860"/>
                    <a:pt x="13202" y="67226"/>
                    <a:pt x="13247" y="66620"/>
                  </a:cubicBezTo>
                  <a:cubicBezTo>
                    <a:pt x="11533" y="59699"/>
                    <a:pt x="1920" y="62397"/>
                    <a:pt x="0" y="55767"/>
                  </a:cubicBezTo>
                  <a:cubicBezTo>
                    <a:pt x="25980" y="34736"/>
                    <a:pt x="52384" y="14334"/>
                    <a:pt x="82868" y="0"/>
                  </a:cubicBezTo>
                  <a:cubicBezTo>
                    <a:pt x="83245" y="572"/>
                    <a:pt x="83628" y="1143"/>
                    <a:pt x="83988" y="1658"/>
                  </a:cubicBezTo>
                  <a:cubicBezTo>
                    <a:pt x="83902" y="2846"/>
                    <a:pt x="83502" y="3983"/>
                    <a:pt x="82890" y="4989"/>
                  </a:cubicBezTo>
                  <a:cubicBezTo>
                    <a:pt x="81747" y="7984"/>
                    <a:pt x="85114" y="6030"/>
                    <a:pt x="85571" y="7321"/>
                  </a:cubicBezTo>
                  <a:cubicBezTo>
                    <a:pt x="92063" y="16756"/>
                    <a:pt x="92063" y="16756"/>
                    <a:pt x="84445" y="28730"/>
                  </a:cubicBezTo>
                  <a:cubicBezTo>
                    <a:pt x="93875" y="25077"/>
                    <a:pt x="101767" y="28072"/>
                    <a:pt x="109728" y="30570"/>
                  </a:cubicBezTo>
                  <a:cubicBezTo>
                    <a:pt x="114477" y="31810"/>
                    <a:pt x="118638" y="34799"/>
                    <a:pt x="123690" y="35170"/>
                  </a:cubicBezTo>
                  <a:cubicBezTo>
                    <a:pt x="117763" y="33793"/>
                    <a:pt x="114426" y="30210"/>
                    <a:pt x="115152" y="23997"/>
                  </a:cubicBezTo>
                  <a:cubicBezTo>
                    <a:pt x="115712" y="19231"/>
                    <a:pt x="118443" y="16036"/>
                    <a:pt x="123553" y="15362"/>
                  </a:cubicBezTo>
                  <a:cubicBezTo>
                    <a:pt x="132125" y="14219"/>
                    <a:pt x="139469" y="7801"/>
                    <a:pt x="148704" y="9453"/>
                  </a:cubicBezTo>
                  <a:cubicBezTo>
                    <a:pt x="150299" y="14145"/>
                    <a:pt x="149276" y="20574"/>
                    <a:pt x="158191" y="19060"/>
                  </a:cubicBezTo>
                  <a:cubicBezTo>
                    <a:pt x="166529" y="17642"/>
                    <a:pt x="174405" y="24015"/>
                    <a:pt x="183097" y="22049"/>
                  </a:cubicBezTo>
                  <a:cubicBezTo>
                    <a:pt x="184309" y="21220"/>
                    <a:pt x="185577" y="20540"/>
                    <a:pt x="186892" y="19911"/>
                  </a:cubicBezTo>
                  <a:cubicBezTo>
                    <a:pt x="201305" y="27049"/>
                    <a:pt x="214581" y="35828"/>
                    <a:pt x="225782" y="47503"/>
                  </a:cubicBezTo>
                  <a:cubicBezTo>
                    <a:pt x="227126" y="49080"/>
                    <a:pt x="228617" y="50532"/>
                    <a:pt x="230092" y="51978"/>
                  </a:cubicBezTo>
                  <a:cubicBezTo>
                    <a:pt x="230720" y="52910"/>
                    <a:pt x="231572" y="53521"/>
                    <a:pt x="232629" y="53801"/>
                  </a:cubicBezTo>
                  <a:cubicBezTo>
                    <a:pt x="231629" y="53384"/>
                    <a:pt x="230760" y="52784"/>
                    <a:pt x="230052" y="51938"/>
                  </a:cubicBezTo>
                  <a:cubicBezTo>
                    <a:pt x="228594" y="50435"/>
                    <a:pt x="227080" y="48989"/>
                    <a:pt x="225777" y="47337"/>
                  </a:cubicBezTo>
                  <a:cubicBezTo>
                    <a:pt x="223662" y="39942"/>
                    <a:pt x="212455" y="32101"/>
                    <a:pt x="226863" y="25529"/>
                  </a:cubicBezTo>
                  <a:cubicBezTo>
                    <a:pt x="231875" y="24735"/>
                    <a:pt x="235789" y="26352"/>
                    <a:pt x="238407" y="30804"/>
                  </a:cubicBezTo>
                  <a:cubicBezTo>
                    <a:pt x="238653" y="32307"/>
                    <a:pt x="238378" y="33719"/>
                    <a:pt x="237624" y="35027"/>
                  </a:cubicBezTo>
                  <a:cubicBezTo>
                    <a:pt x="236967" y="51464"/>
                    <a:pt x="251649" y="49395"/>
                    <a:pt x="260644" y="54144"/>
                  </a:cubicBezTo>
                  <a:cubicBezTo>
                    <a:pt x="262204" y="54933"/>
                    <a:pt x="263610" y="55933"/>
                    <a:pt x="264633" y="57401"/>
                  </a:cubicBezTo>
                  <a:cubicBezTo>
                    <a:pt x="264182" y="56436"/>
                    <a:pt x="263467" y="55699"/>
                    <a:pt x="262479" y="55173"/>
                  </a:cubicBezTo>
                  <a:cubicBezTo>
                    <a:pt x="258810" y="52155"/>
                    <a:pt x="254798" y="49492"/>
                    <a:pt x="253123" y="44714"/>
                  </a:cubicBezTo>
                  <a:cubicBezTo>
                    <a:pt x="253203" y="43205"/>
                    <a:pt x="253757" y="41914"/>
                    <a:pt x="254769" y="40800"/>
                  </a:cubicBezTo>
                  <a:cubicBezTo>
                    <a:pt x="262759" y="36319"/>
                    <a:pt x="268874" y="39457"/>
                    <a:pt x="274257" y="45577"/>
                  </a:cubicBezTo>
                  <a:cubicBezTo>
                    <a:pt x="274880" y="46869"/>
                    <a:pt x="275274" y="48241"/>
                    <a:pt x="275520" y="49646"/>
                  </a:cubicBezTo>
                  <a:cubicBezTo>
                    <a:pt x="276200" y="63248"/>
                    <a:pt x="291551" y="67414"/>
                    <a:pt x="294717" y="79439"/>
                  </a:cubicBezTo>
                  <a:cubicBezTo>
                    <a:pt x="289956" y="88051"/>
                    <a:pt x="283858" y="94984"/>
                    <a:pt x="273371" y="96378"/>
                  </a:cubicBezTo>
                  <a:cubicBezTo>
                    <a:pt x="257832" y="79164"/>
                    <a:pt x="234229" y="77187"/>
                    <a:pt x="214118" y="91417"/>
                  </a:cubicBezTo>
                  <a:cubicBezTo>
                    <a:pt x="210226" y="94166"/>
                    <a:pt x="207535" y="98732"/>
                    <a:pt x="202191" y="99287"/>
                  </a:cubicBezTo>
                  <a:cubicBezTo>
                    <a:pt x="199322" y="101613"/>
                    <a:pt x="195613" y="102133"/>
                    <a:pt x="193241" y="99836"/>
                  </a:cubicBezTo>
                  <a:cubicBezTo>
                    <a:pt x="184440" y="91297"/>
                    <a:pt x="173507" y="90206"/>
                    <a:pt x="161917" y="90411"/>
                  </a:cubicBezTo>
                  <a:cubicBezTo>
                    <a:pt x="172604" y="90229"/>
                    <a:pt x="182286" y="91560"/>
                    <a:pt x="182680" y="105219"/>
                  </a:cubicBezTo>
                  <a:cubicBezTo>
                    <a:pt x="173690" y="109042"/>
                    <a:pt x="183194" y="117346"/>
                    <a:pt x="178577" y="122227"/>
                  </a:cubicBezTo>
                  <a:cubicBezTo>
                    <a:pt x="172387" y="126908"/>
                    <a:pt x="167410" y="133302"/>
                    <a:pt x="159574" y="135657"/>
                  </a:cubicBezTo>
                  <a:cubicBezTo>
                    <a:pt x="157254" y="126416"/>
                    <a:pt x="154374" y="125622"/>
                    <a:pt x="144395" y="131451"/>
                  </a:cubicBezTo>
                  <a:cubicBezTo>
                    <a:pt x="137309" y="135589"/>
                    <a:pt x="132857" y="133457"/>
                    <a:pt x="132639" y="125724"/>
                  </a:cubicBezTo>
                  <a:cubicBezTo>
                    <a:pt x="132554" y="122701"/>
                    <a:pt x="133302" y="120198"/>
                    <a:pt x="137297" y="121387"/>
                  </a:cubicBezTo>
                  <a:cubicBezTo>
                    <a:pt x="145132" y="123713"/>
                    <a:pt x="141492" y="112489"/>
                    <a:pt x="147647" y="112460"/>
                  </a:cubicBezTo>
                  <a:cubicBezTo>
                    <a:pt x="148093" y="112460"/>
                    <a:pt x="147087" y="108477"/>
                    <a:pt x="145910" y="108625"/>
                  </a:cubicBezTo>
                  <a:cubicBezTo>
                    <a:pt x="136469" y="109831"/>
                    <a:pt x="133462" y="99075"/>
                    <a:pt x="123901" y="97767"/>
                  </a:cubicBezTo>
                  <a:cubicBezTo>
                    <a:pt x="132719" y="91549"/>
                    <a:pt x="141812" y="95104"/>
                    <a:pt x="150116" y="94063"/>
                  </a:cubicBezTo>
                  <a:cubicBezTo>
                    <a:pt x="148876" y="88640"/>
                    <a:pt x="143647" y="87691"/>
                    <a:pt x="141292" y="84194"/>
                  </a:cubicBezTo>
                  <a:cubicBezTo>
                    <a:pt x="141589" y="81565"/>
                    <a:pt x="143509" y="79696"/>
                    <a:pt x="145475" y="79947"/>
                  </a:cubicBezTo>
                  <a:cubicBezTo>
                    <a:pt x="154494" y="81096"/>
                    <a:pt x="162769" y="81405"/>
                    <a:pt x="171576" y="76718"/>
                  </a:cubicBezTo>
                  <a:cubicBezTo>
                    <a:pt x="176462" y="74118"/>
                    <a:pt x="184143" y="74501"/>
                    <a:pt x="189607" y="80364"/>
                  </a:cubicBezTo>
                  <a:cubicBezTo>
                    <a:pt x="192716" y="83702"/>
                    <a:pt x="197533" y="85445"/>
                    <a:pt x="201580" y="87908"/>
                  </a:cubicBezTo>
                  <a:cubicBezTo>
                    <a:pt x="206237" y="78182"/>
                    <a:pt x="205769" y="74861"/>
                    <a:pt x="197333" y="71432"/>
                  </a:cubicBezTo>
                  <a:cubicBezTo>
                    <a:pt x="193590" y="69912"/>
                    <a:pt x="190350" y="67477"/>
                    <a:pt x="185640" y="66860"/>
                  </a:cubicBezTo>
                  <a:cubicBezTo>
                    <a:pt x="177565" y="65803"/>
                    <a:pt x="168855" y="63459"/>
                    <a:pt x="164289" y="54693"/>
                  </a:cubicBezTo>
                  <a:cubicBezTo>
                    <a:pt x="162455" y="51155"/>
                    <a:pt x="159409" y="48286"/>
                    <a:pt x="155482" y="53007"/>
                  </a:cubicBezTo>
                  <a:close/>
                </a:path>
              </a:pathLst>
            </a:custGeom>
            <a:grpFill/>
            <a:ln w="5715" cap="flat">
              <a:noFill/>
              <a:prstDash val="solid"/>
              <a:miter/>
            </a:ln>
          </p:spPr>
          <p:txBody>
            <a:bodyPr rtlCol="0" anchor="ctr"/>
            <a:lstStyle/>
            <a:p>
              <a:endParaRPr lang="zh-CN" altLang="en-US"/>
            </a:p>
          </p:txBody>
        </p:sp>
        <p:sp>
          <p:nvSpPr>
            <p:cNvPr id="3287" name="任意多边形: 形状 3286">
              <a:extLst>
                <a:ext uri="{FF2B5EF4-FFF2-40B4-BE49-F238E27FC236}">
                  <a16:creationId xmlns:a16="http://schemas.microsoft.com/office/drawing/2014/main" id="{2C5E6A46-C660-B62A-8B45-B319057132FD}"/>
                </a:ext>
              </a:extLst>
            </p:cNvPr>
            <p:cNvSpPr/>
            <p:nvPr/>
          </p:nvSpPr>
          <p:spPr>
            <a:xfrm>
              <a:off x="3739560" y="5057695"/>
              <a:ext cx="250965" cy="123025"/>
            </a:xfrm>
            <a:custGeom>
              <a:avLst/>
              <a:gdLst>
                <a:gd name="connsiteX0" fmla="*/ 92254 w 250965"/>
                <a:gd name="connsiteY0" fmla="*/ 45617 h 123025"/>
                <a:gd name="connsiteX1" fmla="*/ 88968 w 250965"/>
                <a:gd name="connsiteY1" fmla="*/ 45617 h 123025"/>
                <a:gd name="connsiteX2" fmla="*/ 85750 w 250965"/>
                <a:gd name="connsiteY2" fmla="*/ 42411 h 123025"/>
                <a:gd name="connsiteX3" fmla="*/ 79098 w 250965"/>
                <a:gd name="connsiteY3" fmla="*/ 45617 h 123025"/>
                <a:gd name="connsiteX4" fmla="*/ 79104 w 250965"/>
                <a:gd name="connsiteY4" fmla="*/ 45617 h 123025"/>
                <a:gd name="connsiteX5" fmla="*/ 69000 w 250965"/>
                <a:gd name="connsiteY5" fmla="*/ 41805 h 123025"/>
                <a:gd name="connsiteX6" fmla="*/ 164834 w 250965"/>
                <a:gd name="connsiteY6" fmla="*/ 0 h 123025"/>
                <a:gd name="connsiteX7" fmla="*/ 188992 w 250965"/>
                <a:gd name="connsiteY7" fmla="*/ 9310 h 123025"/>
                <a:gd name="connsiteX8" fmla="*/ 204051 w 250965"/>
                <a:gd name="connsiteY8" fmla="*/ 9464 h 123025"/>
                <a:gd name="connsiteX9" fmla="*/ 250965 w 250965"/>
                <a:gd name="connsiteY9" fmla="*/ 58230 h 123025"/>
                <a:gd name="connsiteX10" fmla="*/ 240192 w 250965"/>
                <a:gd name="connsiteY10" fmla="*/ 61499 h 123025"/>
                <a:gd name="connsiteX11" fmla="*/ 227619 w 250965"/>
                <a:gd name="connsiteY11" fmla="*/ 65031 h 123025"/>
                <a:gd name="connsiteX12" fmla="*/ 211177 w 250965"/>
                <a:gd name="connsiteY12" fmla="*/ 70494 h 123025"/>
                <a:gd name="connsiteX13" fmla="*/ 222956 w 250965"/>
                <a:gd name="connsiteY13" fmla="*/ 83513 h 123025"/>
                <a:gd name="connsiteX14" fmla="*/ 214755 w 250965"/>
                <a:gd name="connsiteY14" fmla="*/ 95452 h 123025"/>
                <a:gd name="connsiteX15" fmla="*/ 224065 w 250965"/>
                <a:gd name="connsiteY15" fmla="*/ 103870 h 123025"/>
                <a:gd name="connsiteX16" fmla="*/ 224431 w 250965"/>
                <a:gd name="connsiteY16" fmla="*/ 108156 h 123025"/>
                <a:gd name="connsiteX17" fmla="*/ 211989 w 250965"/>
                <a:gd name="connsiteY17" fmla="*/ 110054 h 123025"/>
                <a:gd name="connsiteX18" fmla="*/ 207640 w 250965"/>
                <a:gd name="connsiteY18" fmla="*/ 109928 h 123025"/>
                <a:gd name="connsiteX19" fmla="*/ 183191 w 250965"/>
                <a:gd name="connsiteY19" fmla="*/ 106996 h 123025"/>
                <a:gd name="connsiteX20" fmla="*/ 184328 w 250965"/>
                <a:gd name="connsiteY20" fmla="*/ 121306 h 123025"/>
                <a:gd name="connsiteX21" fmla="*/ 49534 w 250965"/>
                <a:gd name="connsiteY21" fmla="*/ 120723 h 123025"/>
                <a:gd name="connsiteX22" fmla="*/ 43042 w 250965"/>
                <a:gd name="connsiteY22" fmla="*/ 121586 h 123025"/>
                <a:gd name="connsiteX23" fmla="*/ 51203 w 250965"/>
                <a:gd name="connsiteY23" fmla="*/ 112197 h 123025"/>
                <a:gd name="connsiteX24" fmla="*/ 29766 w 250965"/>
                <a:gd name="connsiteY24" fmla="*/ 108122 h 123025"/>
                <a:gd name="connsiteX25" fmla="*/ 25646 w 250965"/>
                <a:gd name="connsiteY25" fmla="*/ 110014 h 123025"/>
                <a:gd name="connsiteX26" fmla="*/ 991 w 250965"/>
                <a:gd name="connsiteY26" fmla="*/ 120855 h 123025"/>
                <a:gd name="connsiteX27" fmla="*/ 2106 w 250965"/>
                <a:gd name="connsiteY27" fmla="*/ 118026 h 123025"/>
                <a:gd name="connsiteX28" fmla="*/ 3123 w 250965"/>
                <a:gd name="connsiteY28" fmla="*/ 110916 h 123025"/>
                <a:gd name="connsiteX29" fmla="*/ 10038 w 250965"/>
                <a:gd name="connsiteY29" fmla="*/ 101544 h 123025"/>
                <a:gd name="connsiteX30" fmla="*/ 10044 w 250965"/>
                <a:gd name="connsiteY30" fmla="*/ 101544 h 123025"/>
                <a:gd name="connsiteX31" fmla="*/ 24468 w 250965"/>
                <a:gd name="connsiteY31" fmla="*/ 101024 h 123025"/>
                <a:gd name="connsiteX32" fmla="*/ 39642 w 250965"/>
                <a:gd name="connsiteY32" fmla="*/ 98252 h 123025"/>
                <a:gd name="connsiteX33" fmla="*/ 102067 w 250965"/>
                <a:gd name="connsiteY33" fmla="*/ 82650 h 123025"/>
                <a:gd name="connsiteX34" fmla="*/ 130202 w 250965"/>
                <a:gd name="connsiteY34" fmla="*/ 78633 h 123025"/>
                <a:gd name="connsiteX35" fmla="*/ 103798 w 250965"/>
                <a:gd name="connsiteY35" fmla="*/ 70557 h 123025"/>
                <a:gd name="connsiteX36" fmla="*/ 123698 w 250965"/>
                <a:gd name="connsiteY36" fmla="*/ 67094 h 123025"/>
                <a:gd name="connsiteX37" fmla="*/ 151776 w 250965"/>
                <a:gd name="connsiteY37" fmla="*/ 63831 h 123025"/>
                <a:gd name="connsiteX38" fmla="*/ 161343 w 250965"/>
                <a:gd name="connsiteY38" fmla="*/ 66477 h 123025"/>
                <a:gd name="connsiteX39" fmla="*/ 156302 w 250965"/>
                <a:gd name="connsiteY39" fmla="*/ 75924 h 123025"/>
                <a:gd name="connsiteX40" fmla="*/ 147678 w 250965"/>
                <a:gd name="connsiteY40" fmla="*/ 83084 h 123025"/>
                <a:gd name="connsiteX41" fmla="*/ 153633 w 250965"/>
                <a:gd name="connsiteY41" fmla="*/ 90691 h 123025"/>
                <a:gd name="connsiteX42" fmla="*/ 157748 w 250965"/>
                <a:gd name="connsiteY42" fmla="*/ 89085 h 123025"/>
                <a:gd name="connsiteX43" fmla="*/ 190295 w 250965"/>
                <a:gd name="connsiteY43" fmla="*/ 91417 h 123025"/>
                <a:gd name="connsiteX44" fmla="*/ 161131 w 250965"/>
                <a:gd name="connsiteY44" fmla="*/ 73403 h 123025"/>
                <a:gd name="connsiteX45" fmla="*/ 171904 w 250965"/>
                <a:gd name="connsiteY45" fmla="*/ 64328 h 123025"/>
                <a:gd name="connsiteX46" fmla="*/ 125138 w 250965"/>
                <a:gd name="connsiteY46" fmla="*/ 66271 h 123025"/>
                <a:gd name="connsiteX47" fmla="*/ 120303 w 250965"/>
                <a:gd name="connsiteY47" fmla="*/ 66940 h 123025"/>
                <a:gd name="connsiteX48" fmla="*/ 101729 w 250965"/>
                <a:gd name="connsiteY48" fmla="*/ 57104 h 123025"/>
                <a:gd name="connsiteX49" fmla="*/ 107799 w 250965"/>
                <a:gd name="connsiteY49" fmla="*/ 43451 h 123025"/>
                <a:gd name="connsiteX50" fmla="*/ 130699 w 250965"/>
                <a:gd name="connsiteY50" fmla="*/ 46011 h 123025"/>
                <a:gd name="connsiteX51" fmla="*/ 135036 w 250965"/>
                <a:gd name="connsiteY51" fmla="*/ 47383 h 123025"/>
                <a:gd name="connsiteX52" fmla="*/ 138037 w 250965"/>
                <a:gd name="connsiteY52" fmla="*/ 46040 h 123025"/>
                <a:gd name="connsiteX53" fmla="*/ 134682 w 250965"/>
                <a:gd name="connsiteY53" fmla="*/ 47183 h 123025"/>
                <a:gd name="connsiteX54" fmla="*/ 135945 w 250965"/>
                <a:gd name="connsiteY54" fmla="*/ 38410 h 123025"/>
                <a:gd name="connsiteX55" fmla="*/ 176607 w 250965"/>
                <a:gd name="connsiteY55" fmla="*/ 30855 h 123025"/>
                <a:gd name="connsiteX56" fmla="*/ 156576 w 250965"/>
                <a:gd name="connsiteY56" fmla="*/ 30038 h 123025"/>
                <a:gd name="connsiteX57" fmla="*/ 145083 w 250965"/>
                <a:gd name="connsiteY57" fmla="*/ 34101 h 123025"/>
                <a:gd name="connsiteX58" fmla="*/ 141906 w 250965"/>
                <a:gd name="connsiteY58" fmla="*/ 35690 h 123025"/>
                <a:gd name="connsiteX59" fmla="*/ 133591 w 250965"/>
                <a:gd name="connsiteY59" fmla="*/ 40005 h 123025"/>
                <a:gd name="connsiteX60" fmla="*/ 92254 w 250965"/>
                <a:gd name="connsiteY60" fmla="*/ 45617 h 12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250965" h="123025">
                  <a:moveTo>
                    <a:pt x="92254" y="45617"/>
                  </a:moveTo>
                  <a:cubicBezTo>
                    <a:pt x="91157" y="45617"/>
                    <a:pt x="90065" y="45617"/>
                    <a:pt x="88968" y="45617"/>
                  </a:cubicBezTo>
                  <a:cubicBezTo>
                    <a:pt x="87916" y="44525"/>
                    <a:pt x="86842" y="43457"/>
                    <a:pt x="85750" y="42411"/>
                  </a:cubicBezTo>
                  <a:cubicBezTo>
                    <a:pt x="83024" y="42428"/>
                    <a:pt x="80555" y="42971"/>
                    <a:pt x="79098" y="45617"/>
                  </a:cubicBezTo>
                  <a:lnTo>
                    <a:pt x="79104" y="45617"/>
                  </a:lnTo>
                  <a:cubicBezTo>
                    <a:pt x="75292" y="45531"/>
                    <a:pt x="71246" y="46057"/>
                    <a:pt x="69000" y="41805"/>
                  </a:cubicBezTo>
                  <a:cubicBezTo>
                    <a:pt x="99226" y="23928"/>
                    <a:pt x="129647" y="6504"/>
                    <a:pt x="164834" y="0"/>
                  </a:cubicBezTo>
                  <a:cubicBezTo>
                    <a:pt x="173041" y="2486"/>
                    <a:pt x="182848" y="-663"/>
                    <a:pt x="188992" y="9310"/>
                  </a:cubicBezTo>
                  <a:cubicBezTo>
                    <a:pt x="191998" y="14185"/>
                    <a:pt x="198919" y="11464"/>
                    <a:pt x="204051" y="9464"/>
                  </a:cubicBezTo>
                  <a:cubicBezTo>
                    <a:pt x="221887" y="23603"/>
                    <a:pt x="236506" y="40839"/>
                    <a:pt x="250965" y="58230"/>
                  </a:cubicBezTo>
                  <a:cubicBezTo>
                    <a:pt x="248702" y="63682"/>
                    <a:pt x="244593" y="63579"/>
                    <a:pt x="240192" y="61499"/>
                  </a:cubicBezTo>
                  <a:cubicBezTo>
                    <a:pt x="234832" y="58961"/>
                    <a:pt x="230180" y="59882"/>
                    <a:pt x="227619" y="65031"/>
                  </a:cubicBezTo>
                  <a:cubicBezTo>
                    <a:pt x="223505" y="73306"/>
                    <a:pt x="212680" y="64219"/>
                    <a:pt x="211177" y="70494"/>
                  </a:cubicBezTo>
                  <a:cubicBezTo>
                    <a:pt x="210343" y="73969"/>
                    <a:pt x="220367" y="77644"/>
                    <a:pt x="222956" y="83513"/>
                  </a:cubicBezTo>
                  <a:cubicBezTo>
                    <a:pt x="226528" y="91617"/>
                    <a:pt x="216812" y="90868"/>
                    <a:pt x="214755" y="95452"/>
                  </a:cubicBezTo>
                  <a:cubicBezTo>
                    <a:pt x="216681" y="99504"/>
                    <a:pt x="222316" y="99595"/>
                    <a:pt x="224065" y="103870"/>
                  </a:cubicBezTo>
                  <a:cubicBezTo>
                    <a:pt x="224659" y="105253"/>
                    <a:pt x="224796" y="106687"/>
                    <a:pt x="224431" y="108156"/>
                  </a:cubicBezTo>
                  <a:cubicBezTo>
                    <a:pt x="220687" y="111419"/>
                    <a:pt x="216161" y="109488"/>
                    <a:pt x="211989" y="110054"/>
                  </a:cubicBezTo>
                  <a:cubicBezTo>
                    <a:pt x="210532" y="110122"/>
                    <a:pt x="209086" y="110054"/>
                    <a:pt x="207640" y="109928"/>
                  </a:cubicBezTo>
                  <a:cubicBezTo>
                    <a:pt x="199587" y="110482"/>
                    <a:pt x="192038" y="106745"/>
                    <a:pt x="183191" y="106996"/>
                  </a:cubicBezTo>
                  <a:cubicBezTo>
                    <a:pt x="187552" y="111831"/>
                    <a:pt x="193598" y="116386"/>
                    <a:pt x="184328" y="121306"/>
                  </a:cubicBezTo>
                  <a:cubicBezTo>
                    <a:pt x="139471" y="104219"/>
                    <a:pt x="94534" y="107670"/>
                    <a:pt x="49534" y="120723"/>
                  </a:cubicBezTo>
                  <a:cubicBezTo>
                    <a:pt x="47460" y="121324"/>
                    <a:pt x="45214" y="121312"/>
                    <a:pt x="43042" y="121586"/>
                  </a:cubicBezTo>
                  <a:cubicBezTo>
                    <a:pt x="41379" y="114671"/>
                    <a:pt x="50089" y="118106"/>
                    <a:pt x="51203" y="112197"/>
                  </a:cubicBezTo>
                  <a:cubicBezTo>
                    <a:pt x="43985" y="111408"/>
                    <a:pt x="39133" y="101173"/>
                    <a:pt x="29766" y="108122"/>
                  </a:cubicBezTo>
                  <a:cubicBezTo>
                    <a:pt x="28349" y="108734"/>
                    <a:pt x="26114" y="108974"/>
                    <a:pt x="25646" y="110014"/>
                  </a:cubicBezTo>
                  <a:cubicBezTo>
                    <a:pt x="20388" y="121661"/>
                    <a:pt x="10901" y="126073"/>
                    <a:pt x="991" y="120855"/>
                  </a:cubicBezTo>
                  <a:cubicBezTo>
                    <a:pt x="-1238" y="119683"/>
                    <a:pt x="808" y="118357"/>
                    <a:pt x="2106" y="118026"/>
                  </a:cubicBezTo>
                  <a:cubicBezTo>
                    <a:pt x="8089" y="116506"/>
                    <a:pt x="-5724" y="112545"/>
                    <a:pt x="3123" y="110916"/>
                  </a:cubicBezTo>
                  <a:cubicBezTo>
                    <a:pt x="7318" y="110145"/>
                    <a:pt x="13747" y="109048"/>
                    <a:pt x="10038" y="101544"/>
                  </a:cubicBezTo>
                  <a:lnTo>
                    <a:pt x="10044" y="101544"/>
                  </a:lnTo>
                  <a:cubicBezTo>
                    <a:pt x="14821" y="101230"/>
                    <a:pt x="19325" y="99801"/>
                    <a:pt x="24468" y="101024"/>
                  </a:cubicBezTo>
                  <a:cubicBezTo>
                    <a:pt x="29378" y="102190"/>
                    <a:pt x="35390" y="103390"/>
                    <a:pt x="39642" y="98252"/>
                  </a:cubicBezTo>
                  <a:cubicBezTo>
                    <a:pt x="59581" y="89600"/>
                    <a:pt x="80750" y="85308"/>
                    <a:pt x="102067" y="82650"/>
                  </a:cubicBezTo>
                  <a:cubicBezTo>
                    <a:pt x="111599" y="81461"/>
                    <a:pt x="121435" y="82542"/>
                    <a:pt x="130202" y="78633"/>
                  </a:cubicBezTo>
                  <a:cubicBezTo>
                    <a:pt x="121806" y="77295"/>
                    <a:pt x="112239" y="77392"/>
                    <a:pt x="103798" y="70557"/>
                  </a:cubicBezTo>
                  <a:cubicBezTo>
                    <a:pt x="110913" y="63796"/>
                    <a:pt x="117749" y="68557"/>
                    <a:pt x="123698" y="67094"/>
                  </a:cubicBezTo>
                  <a:cubicBezTo>
                    <a:pt x="133099" y="66808"/>
                    <a:pt x="141569" y="59750"/>
                    <a:pt x="151776" y="63831"/>
                  </a:cubicBezTo>
                  <a:cubicBezTo>
                    <a:pt x="154702" y="65002"/>
                    <a:pt x="159845" y="61493"/>
                    <a:pt x="161343" y="66477"/>
                  </a:cubicBezTo>
                  <a:cubicBezTo>
                    <a:pt x="162503" y="70346"/>
                    <a:pt x="158902" y="73278"/>
                    <a:pt x="156302" y="75924"/>
                  </a:cubicBezTo>
                  <a:cubicBezTo>
                    <a:pt x="153667" y="78604"/>
                    <a:pt x="149381" y="79735"/>
                    <a:pt x="147678" y="83084"/>
                  </a:cubicBezTo>
                  <a:cubicBezTo>
                    <a:pt x="144660" y="89028"/>
                    <a:pt x="145821" y="92714"/>
                    <a:pt x="153633" y="90691"/>
                  </a:cubicBezTo>
                  <a:cubicBezTo>
                    <a:pt x="154936" y="89937"/>
                    <a:pt x="156302" y="89434"/>
                    <a:pt x="157748" y="89085"/>
                  </a:cubicBezTo>
                  <a:cubicBezTo>
                    <a:pt x="167532" y="88691"/>
                    <a:pt x="176916" y="92474"/>
                    <a:pt x="190295" y="91417"/>
                  </a:cubicBezTo>
                  <a:cubicBezTo>
                    <a:pt x="176727" y="87776"/>
                    <a:pt x="166795" y="83730"/>
                    <a:pt x="161131" y="73403"/>
                  </a:cubicBezTo>
                  <a:cubicBezTo>
                    <a:pt x="162954" y="67580"/>
                    <a:pt x="170144" y="68368"/>
                    <a:pt x="171904" y="64328"/>
                  </a:cubicBezTo>
                  <a:cubicBezTo>
                    <a:pt x="157485" y="69637"/>
                    <a:pt x="140626" y="52915"/>
                    <a:pt x="125138" y="66271"/>
                  </a:cubicBezTo>
                  <a:cubicBezTo>
                    <a:pt x="123566" y="66757"/>
                    <a:pt x="121943" y="66940"/>
                    <a:pt x="120303" y="66940"/>
                  </a:cubicBezTo>
                  <a:cubicBezTo>
                    <a:pt x="112376" y="66922"/>
                    <a:pt x="104570" y="66265"/>
                    <a:pt x="101729" y="57104"/>
                  </a:cubicBezTo>
                  <a:cubicBezTo>
                    <a:pt x="99883" y="51149"/>
                    <a:pt x="102215" y="45903"/>
                    <a:pt x="107799" y="43451"/>
                  </a:cubicBezTo>
                  <a:cubicBezTo>
                    <a:pt x="115645" y="40005"/>
                    <a:pt x="124098" y="35684"/>
                    <a:pt x="130699" y="46011"/>
                  </a:cubicBezTo>
                  <a:cubicBezTo>
                    <a:pt x="131590" y="47406"/>
                    <a:pt x="133368" y="47715"/>
                    <a:pt x="135036" y="47383"/>
                  </a:cubicBezTo>
                  <a:cubicBezTo>
                    <a:pt x="135722" y="46286"/>
                    <a:pt x="137414" y="47360"/>
                    <a:pt x="138037" y="46040"/>
                  </a:cubicBezTo>
                  <a:cubicBezTo>
                    <a:pt x="136608" y="45486"/>
                    <a:pt x="136117" y="47663"/>
                    <a:pt x="134682" y="47183"/>
                  </a:cubicBezTo>
                  <a:cubicBezTo>
                    <a:pt x="127876" y="43205"/>
                    <a:pt x="132665" y="40919"/>
                    <a:pt x="135945" y="38410"/>
                  </a:cubicBezTo>
                  <a:cubicBezTo>
                    <a:pt x="148198" y="33844"/>
                    <a:pt x="161645" y="35816"/>
                    <a:pt x="176607" y="30855"/>
                  </a:cubicBezTo>
                  <a:cubicBezTo>
                    <a:pt x="168509" y="26249"/>
                    <a:pt x="163074" y="20591"/>
                    <a:pt x="156576" y="30038"/>
                  </a:cubicBezTo>
                  <a:cubicBezTo>
                    <a:pt x="153627" y="34319"/>
                    <a:pt x="149347" y="34158"/>
                    <a:pt x="145083" y="34101"/>
                  </a:cubicBezTo>
                  <a:cubicBezTo>
                    <a:pt x="143426" y="33215"/>
                    <a:pt x="141740" y="32450"/>
                    <a:pt x="141906" y="35690"/>
                  </a:cubicBezTo>
                  <a:cubicBezTo>
                    <a:pt x="139454" y="37782"/>
                    <a:pt x="135877" y="37616"/>
                    <a:pt x="133591" y="40005"/>
                  </a:cubicBezTo>
                  <a:cubicBezTo>
                    <a:pt x="119194" y="37302"/>
                    <a:pt x="106044" y="43794"/>
                    <a:pt x="92254" y="45617"/>
                  </a:cubicBezTo>
                  <a:close/>
                </a:path>
              </a:pathLst>
            </a:custGeom>
            <a:grpFill/>
            <a:ln w="5715" cap="flat">
              <a:noFill/>
              <a:prstDash val="solid"/>
              <a:miter/>
            </a:ln>
          </p:spPr>
          <p:txBody>
            <a:bodyPr rtlCol="0" anchor="ctr"/>
            <a:lstStyle/>
            <a:p>
              <a:endParaRPr lang="zh-CN" altLang="en-US"/>
            </a:p>
          </p:txBody>
        </p:sp>
        <p:sp>
          <p:nvSpPr>
            <p:cNvPr id="3288" name="任意多边形: 形状 3287">
              <a:extLst>
                <a:ext uri="{FF2B5EF4-FFF2-40B4-BE49-F238E27FC236}">
                  <a16:creationId xmlns:a16="http://schemas.microsoft.com/office/drawing/2014/main" id="{048EC48C-A1A4-1200-0E61-06517C06ED16}"/>
                </a:ext>
              </a:extLst>
            </p:cNvPr>
            <p:cNvSpPr/>
            <p:nvPr/>
          </p:nvSpPr>
          <p:spPr>
            <a:xfrm>
              <a:off x="3942391" y="5148515"/>
              <a:ext cx="135555" cy="120375"/>
            </a:xfrm>
            <a:custGeom>
              <a:avLst/>
              <a:gdLst>
                <a:gd name="connsiteX0" fmla="*/ 77263 w 135555"/>
                <a:gd name="connsiteY0" fmla="*/ 340 h 120375"/>
                <a:gd name="connsiteX1" fmla="*/ 131715 w 135555"/>
                <a:gd name="connsiteY1" fmla="*/ 76172 h 120375"/>
                <a:gd name="connsiteX2" fmla="*/ 133156 w 135555"/>
                <a:gd name="connsiteY2" fmla="*/ 95769 h 120375"/>
                <a:gd name="connsiteX3" fmla="*/ 97717 w 135555"/>
                <a:gd name="connsiteY3" fmla="*/ 120155 h 120375"/>
                <a:gd name="connsiteX4" fmla="*/ 38121 w 135555"/>
                <a:gd name="connsiteY4" fmla="*/ 90442 h 120375"/>
                <a:gd name="connsiteX5" fmla="*/ 23788 w 135555"/>
                <a:gd name="connsiteY5" fmla="*/ 66708 h 120375"/>
                <a:gd name="connsiteX6" fmla="*/ 37566 w 135555"/>
                <a:gd name="connsiteY6" fmla="*/ 62530 h 120375"/>
                <a:gd name="connsiteX7" fmla="*/ 46248 w 135555"/>
                <a:gd name="connsiteY7" fmla="*/ 59399 h 120375"/>
                <a:gd name="connsiteX8" fmla="*/ 37669 w 135555"/>
                <a:gd name="connsiteY8" fmla="*/ 49357 h 120375"/>
                <a:gd name="connsiteX9" fmla="*/ 13609 w 135555"/>
                <a:gd name="connsiteY9" fmla="*/ 49009 h 120375"/>
                <a:gd name="connsiteX10" fmla="*/ 9294 w 135555"/>
                <a:gd name="connsiteY10" fmla="*/ 38276 h 120375"/>
                <a:gd name="connsiteX11" fmla="*/ 5883 w 135555"/>
                <a:gd name="connsiteY11" fmla="*/ 35624 h 120375"/>
                <a:gd name="connsiteX12" fmla="*/ 3511 w 135555"/>
                <a:gd name="connsiteY12" fmla="*/ 29721 h 120375"/>
                <a:gd name="connsiteX13" fmla="*/ 6768 w 135555"/>
                <a:gd name="connsiteY13" fmla="*/ 27109 h 120375"/>
                <a:gd name="connsiteX14" fmla="*/ 1236 w 135555"/>
                <a:gd name="connsiteY14" fmla="*/ 26920 h 120375"/>
                <a:gd name="connsiteX15" fmla="*/ 7820 w 135555"/>
                <a:gd name="connsiteY15" fmla="*/ 17296 h 120375"/>
                <a:gd name="connsiteX16" fmla="*/ 7814 w 135555"/>
                <a:gd name="connsiteY16" fmla="*/ 17296 h 120375"/>
                <a:gd name="connsiteX17" fmla="*/ 20976 w 135555"/>
                <a:gd name="connsiteY17" fmla="*/ 17296 h 120375"/>
                <a:gd name="connsiteX18" fmla="*/ 20976 w 135555"/>
                <a:gd name="connsiteY18" fmla="*/ 17296 h 120375"/>
                <a:gd name="connsiteX19" fmla="*/ 55037 w 135555"/>
                <a:gd name="connsiteY19" fmla="*/ 3437 h 120375"/>
                <a:gd name="connsiteX20" fmla="*/ 77263 w 135555"/>
                <a:gd name="connsiteY20" fmla="*/ 340 h 12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5555" h="120375">
                  <a:moveTo>
                    <a:pt x="77263" y="340"/>
                  </a:moveTo>
                  <a:cubicBezTo>
                    <a:pt x="95368" y="25652"/>
                    <a:pt x="113262" y="51118"/>
                    <a:pt x="131715" y="76172"/>
                  </a:cubicBezTo>
                  <a:cubicBezTo>
                    <a:pt x="136693" y="82927"/>
                    <a:pt x="136453" y="88528"/>
                    <a:pt x="133156" y="95769"/>
                  </a:cubicBezTo>
                  <a:cubicBezTo>
                    <a:pt x="126103" y="111239"/>
                    <a:pt x="115228" y="118903"/>
                    <a:pt x="97717" y="120155"/>
                  </a:cubicBezTo>
                  <a:cubicBezTo>
                    <a:pt x="71365" y="122035"/>
                    <a:pt x="52168" y="111862"/>
                    <a:pt x="38121" y="90442"/>
                  </a:cubicBezTo>
                  <a:cubicBezTo>
                    <a:pt x="33057" y="82721"/>
                    <a:pt x="26525" y="75846"/>
                    <a:pt x="23788" y="66708"/>
                  </a:cubicBezTo>
                  <a:cubicBezTo>
                    <a:pt x="27902" y="63656"/>
                    <a:pt x="33012" y="63999"/>
                    <a:pt x="37566" y="62530"/>
                  </a:cubicBezTo>
                  <a:cubicBezTo>
                    <a:pt x="40304" y="61645"/>
                    <a:pt x="45905" y="70954"/>
                    <a:pt x="46248" y="59399"/>
                  </a:cubicBezTo>
                  <a:cubicBezTo>
                    <a:pt x="46482" y="51558"/>
                    <a:pt x="43710" y="50095"/>
                    <a:pt x="37669" y="49357"/>
                  </a:cubicBezTo>
                  <a:cubicBezTo>
                    <a:pt x="29674" y="48380"/>
                    <a:pt x="21764" y="52049"/>
                    <a:pt x="13609" y="49009"/>
                  </a:cubicBezTo>
                  <a:cubicBezTo>
                    <a:pt x="6277" y="46271"/>
                    <a:pt x="6231" y="46837"/>
                    <a:pt x="9294" y="38276"/>
                  </a:cubicBezTo>
                  <a:cubicBezTo>
                    <a:pt x="9843" y="36750"/>
                    <a:pt x="6785" y="36996"/>
                    <a:pt x="5883" y="35624"/>
                  </a:cubicBezTo>
                  <a:cubicBezTo>
                    <a:pt x="4671" y="33784"/>
                    <a:pt x="3705" y="31909"/>
                    <a:pt x="3511" y="29721"/>
                  </a:cubicBezTo>
                  <a:cubicBezTo>
                    <a:pt x="4442" y="28680"/>
                    <a:pt x="3774" y="25634"/>
                    <a:pt x="6768" y="27109"/>
                  </a:cubicBezTo>
                  <a:cubicBezTo>
                    <a:pt x="5020" y="24228"/>
                    <a:pt x="3008" y="29566"/>
                    <a:pt x="1236" y="26920"/>
                  </a:cubicBezTo>
                  <a:cubicBezTo>
                    <a:pt x="-1690" y="20199"/>
                    <a:pt x="608" y="17056"/>
                    <a:pt x="7820" y="17296"/>
                  </a:cubicBezTo>
                  <a:lnTo>
                    <a:pt x="7814" y="17296"/>
                  </a:lnTo>
                  <a:cubicBezTo>
                    <a:pt x="12203" y="17673"/>
                    <a:pt x="16587" y="22937"/>
                    <a:pt x="20976" y="17296"/>
                  </a:cubicBezTo>
                  <a:lnTo>
                    <a:pt x="20976" y="17296"/>
                  </a:lnTo>
                  <a:cubicBezTo>
                    <a:pt x="29983" y="6906"/>
                    <a:pt x="40304" y="-249"/>
                    <a:pt x="55037" y="3437"/>
                  </a:cubicBezTo>
                  <a:cubicBezTo>
                    <a:pt x="62861" y="5392"/>
                    <a:pt x="69439" y="-1586"/>
                    <a:pt x="77263" y="340"/>
                  </a:cubicBezTo>
                  <a:close/>
                </a:path>
              </a:pathLst>
            </a:custGeom>
            <a:grpFill/>
            <a:ln w="5715" cap="flat">
              <a:noFill/>
              <a:prstDash val="solid"/>
              <a:miter/>
            </a:ln>
          </p:spPr>
          <p:txBody>
            <a:bodyPr rtlCol="0" anchor="ctr"/>
            <a:lstStyle/>
            <a:p>
              <a:endParaRPr lang="zh-CN" altLang="en-US"/>
            </a:p>
          </p:txBody>
        </p:sp>
        <p:sp>
          <p:nvSpPr>
            <p:cNvPr id="3289" name="任意多边形: 形状 3288">
              <a:extLst>
                <a:ext uri="{FF2B5EF4-FFF2-40B4-BE49-F238E27FC236}">
                  <a16:creationId xmlns:a16="http://schemas.microsoft.com/office/drawing/2014/main" id="{6FC72BCC-0EC9-C8FD-7B3A-FE1CF1705187}"/>
                </a:ext>
              </a:extLst>
            </p:cNvPr>
            <p:cNvSpPr/>
            <p:nvPr/>
          </p:nvSpPr>
          <p:spPr>
            <a:xfrm>
              <a:off x="3557877" y="5070319"/>
              <a:ext cx="148961" cy="131369"/>
            </a:xfrm>
            <a:custGeom>
              <a:avLst/>
              <a:gdLst>
                <a:gd name="connsiteX0" fmla="*/ 102939 w 148961"/>
                <a:gd name="connsiteY0" fmla="*/ 95492 h 131369"/>
                <a:gd name="connsiteX1" fmla="*/ 98327 w 148961"/>
                <a:gd name="connsiteY1" fmla="*/ 90983 h 131369"/>
                <a:gd name="connsiteX2" fmla="*/ 89628 w 148961"/>
                <a:gd name="connsiteY2" fmla="*/ 84559 h 131369"/>
                <a:gd name="connsiteX3" fmla="*/ 79913 w 148961"/>
                <a:gd name="connsiteY3" fmla="*/ 85628 h 131369"/>
                <a:gd name="connsiteX4" fmla="*/ 81113 w 148961"/>
                <a:gd name="connsiteY4" fmla="*/ 88651 h 131369"/>
                <a:gd name="connsiteX5" fmla="*/ 69992 w 148961"/>
                <a:gd name="connsiteY5" fmla="*/ 101396 h 131369"/>
                <a:gd name="connsiteX6" fmla="*/ 94292 w 148961"/>
                <a:gd name="connsiteY6" fmla="*/ 110214 h 131369"/>
                <a:gd name="connsiteX7" fmla="*/ 82639 w 148961"/>
                <a:gd name="connsiteY7" fmla="*/ 122021 h 131369"/>
                <a:gd name="connsiteX8" fmla="*/ 82805 w 148961"/>
                <a:gd name="connsiteY8" fmla="*/ 127536 h 131369"/>
                <a:gd name="connsiteX9" fmla="*/ 82205 w 148961"/>
                <a:gd name="connsiteY9" fmla="*/ 131142 h 131369"/>
                <a:gd name="connsiteX10" fmla="*/ 76089 w 148961"/>
                <a:gd name="connsiteY10" fmla="*/ 130485 h 131369"/>
                <a:gd name="connsiteX11" fmla="*/ 60185 w 148961"/>
                <a:gd name="connsiteY11" fmla="*/ 115231 h 131369"/>
                <a:gd name="connsiteX12" fmla="*/ 61711 w 148961"/>
                <a:gd name="connsiteY12" fmla="*/ 113385 h 131369"/>
                <a:gd name="connsiteX13" fmla="*/ 60556 w 148961"/>
                <a:gd name="connsiteY13" fmla="*/ 113980 h 131369"/>
                <a:gd name="connsiteX14" fmla="*/ 60190 w 148961"/>
                <a:gd name="connsiteY14" fmla="*/ 115226 h 131369"/>
                <a:gd name="connsiteX15" fmla="*/ 50321 w 148961"/>
                <a:gd name="connsiteY15" fmla="*/ 121804 h 131369"/>
                <a:gd name="connsiteX16" fmla="*/ 40034 w 148961"/>
                <a:gd name="connsiteY16" fmla="*/ 124507 h 131369"/>
                <a:gd name="connsiteX17" fmla="*/ 33604 w 148961"/>
                <a:gd name="connsiteY17" fmla="*/ 128930 h 131369"/>
                <a:gd name="connsiteX18" fmla="*/ 24597 w 148961"/>
                <a:gd name="connsiteY18" fmla="*/ 99595 h 131369"/>
                <a:gd name="connsiteX19" fmla="*/ 0 w 148961"/>
                <a:gd name="connsiteY19" fmla="*/ 10155 h 131369"/>
                <a:gd name="connsiteX20" fmla="*/ 13024 w 148961"/>
                <a:gd name="connsiteY20" fmla="*/ 13316 h 131369"/>
                <a:gd name="connsiteX21" fmla="*/ 36696 w 148961"/>
                <a:gd name="connsiteY21" fmla="*/ 30284 h 131369"/>
                <a:gd name="connsiteX22" fmla="*/ 40205 w 148961"/>
                <a:gd name="connsiteY22" fmla="*/ 33044 h 131369"/>
                <a:gd name="connsiteX23" fmla="*/ 68626 w 148961"/>
                <a:gd name="connsiteY23" fmla="*/ 37919 h 131369"/>
                <a:gd name="connsiteX24" fmla="*/ 60528 w 148961"/>
                <a:gd name="connsiteY24" fmla="*/ 31193 h 131369"/>
                <a:gd name="connsiteX25" fmla="*/ 68351 w 148961"/>
                <a:gd name="connsiteY25" fmla="*/ 27112 h 131369"/>
                <a:gd name="connsiteX26" fmla="*/ 79993 w 148961"/>
                <a:gd name="connsiteY26" fmla="*/ 8521 h 131369"/>
                <a:gd name="connsiteX27" fmla="*/ 89828 w 148961"/>
                <a:gd name="connsiteY27" fmla="*/ 0 h 131369"/>
                <a:gd name="connsiteX28" fmla="*/ 120089 w 148961"/>
                <a:gd name="connsiteY28" fmla="*/ 45817 h 131369"/>
                <a:gd name="connsiteX29" fmla="*/ 66837 w 148961"/>
                <a:gd name="connsiteY29" fmla="*/ 46337 h 131369"/>
                <a:gd name="connsiteX30" fmla="*/ 73329 w 148961"/>
                <a:gd name="connsiteY30" fmla="*/ 52721 h 131369"/>
                <a:gd name="connsiteX31" fmla="*/ 73329 w 148961"/>
                <a:gd name="connsiteY31" fmla="*/ 52721 h 131369"/>
                <a:gd name="connsiteX32" fmla="*/ 90474 w 148961"/>
                <a:gd name="connsiteY32" fmla="*/ 53955 h 131369"/>
                <a:gd name="connsiteX33" fmla="*/ 85588 w 148961"/>
                <a:gd name="connsiteY33" fmla="*/ 67094 h 131369"/>
                <a:gd name="connsiteX34" fmla="*/ 120581 w 148961"/>
                <a:gd name="connsiteY34" fmla="*/ 79564 h 131369"/>
                <a:gd name="connsiteX35" fmla="*/ 112323 w 148961"/>
                <a:gd name="connsiteY35" fmla="*/ 83593 h 131369"/>
                <a:gd name="connsiteX36" fmla="*/ 129233 w 148961"/>
                <a:gd name="connsiteY36" fmla="*/ 88902 h 131369"/>
                <a:gd name="connsiteX37" fmla="*/ 129228 w 148961"/>
                <a:gd name="connsiteY37" fmla="*/ 88902 h 131369"/>
                <a:gd name="connsiteX38" fmla="*/ 137280 w 148961"/>
                <a:gd name="connsiteY38" fmla="*/ 91217 h 131369"/>
                <a:gd name="connsiteX39" fmla="*/ 148961 w 148961"/>
                <a:gd name="connsiteY39" fmla="*/ 92194 h 131369"/>
                <a:gd name="connsiteX40" fmla="*/ 148956 w 148961"/>
                <a:gd name="connsiteY40" fmla="*/ 92194 h 131369"/>
                <a:gd name="connsiteX41" fmla="*/ 147070 w 148961"/>
                <a:gd name="connsiteY41" fmla="*/ 98075 h 131369"/>
                <a:gd name="connsiteX42" fmla="*/ 117015 w 148961"/>
                <a:gd name="connsiteY42" fmla="*/ 104602 h 131369"/>
                <a:gd name="connsiteX43" fmla="*/ 111980 w 148961"/>
                <a:gd name="connsiteY43" fmla="*/ 101664 h 131369"/>
                <a:gd name="connsiteX44" fmla="*/ 102916 w 148961"/>
                <a:gd name="connsiteY44" fmla="*/ 95480 h 131369"/>
                <a:gd name="connsiteX45" fmla="*/ 102939 w 148961"/>
                <a:gd name="connsiteY45" fmla="*/ 95480 h 13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48961" h="131369">
                  <a:moveTo>
                    <a:pt x="102939" y="95492"/>
                  </a:moveTo>
                  <a:cubicBezTo>
                    <a:pt x="102727" y="92629"/>
                    <a:pt x="102018" y="91080"/>
                    <a:pt x="98327" y="90983"/>
                  </a:cubicBezTo>
                  <a:cubicBezTo>
                    <a:pt x="94732" y="90886"/>
                    <a:pt x="89703" y="92863"/>
                    <a:pt x="89628" y="84559"/>
                  </a:cubicBezTo>
                  <a:cubicBezTo>
                    <a:pt x="89588" y="79947"/>
                    <a:pt x="83359" y="84971"/>
                    <a:pt x="79913" y="85628"/>
                  </a:cubicBezTo>
                  <a:cubicBezTo>
                    <a:pt x="80324" y="86634"/>
                    <a:pt x="80970" y="87605"/>
                    <a:pt x="81113" y="88651"/>
                  </a:cubicBezTo>
                  <a:cubicBezTo>
                    <a:pt x="82799" y="101350"/>
                    <a:pt x="82782" y="101355"/>
                    <a:pt x="69992" y="101396"/>
                  </a:cubicBezTo>
                  <a:cubicBezTo>
                    <a:pt x="78193" y="116798"/>
                    <a:pt x="78193" y="116798"/>
                    <a:pt x="94292" y="110214"/>
                  </a:cubicBezTo>
                  <a:cubicBezTo>
                    <a:pt x="92252" y="117272"/>
                    <a:pt x="88731" y="120461"/>
                    <a:pt x="82639" y="122021"/>
                  </a:cubicBezTo>
                  <a:cubicBezTo>
                    <a:pt x="76490" y="123598"/>
                    <a:pt x="76358" y="125513"/>
                    <a:pt x="82805" y="127536"/>
                  </a:cubicBezTo>
                  <a:cubicBezTo>
                    <a:pt x="86777" y="128782"/>
                    <a:pt x="84228" y="130742"/>
                    <a:pt x="82205" y="131142"/>
                  </a:cubicBezTo>
                  <a:cubicBezTo>
                    <a:pt x="80204" y="131536"/>
                    <a:pt x="76541" y="131479"/>
                    <a:pt x="76089" y="130485"/>
                  </a:cubicBezTo>
                  <a:cubicBezTo>
                    <a:pt x="72763" y="123187"/>
                    <a:pt x="64997" y="120775"/>
                    <a:pt x="60185" y="115231"/>
                  </a:cubicBezTo>
                  <a:cubicBezTo>
                    <a:pt x="61213" y="115049"/>
                    <a:pt x="61728" y="114437"/>
                    <a:pt x="61711" y="113385"/>
                  </a:cubicBezTo>
                  <a:cubicBezTo>
                    <a:pt x="61705" y="113385"/>
                    <a:pt x="60550" y="113974"/>
                    <a:pt x="60556" y="113980"/>
                  </a:cubicBezTo>
                  <a:cubicBezTo>
                    <a:pt x="60562" y="113986"/>
                    <a:pt x="60190" y="115226"/>
                    <a:pt x="60190" y="115226"/>
                  </a:cubicBezTo>
                  <a:cubicBezTo>
                    <a:pt x="56899" y="117421"/>
                    <a:pt x="53612" y="119615"/>
                    <a:pt x="50321" y="121804"/>
                  </a:cubicBezTo>
                  <a:cubicBezTo>
                    <a:pt x="47680" y="125673"/>
                    <a:pt x="43737" y="125661"/>
                    <a:pt x="40034" y="124507"/>
                  </a:cubicBezTo>
                  <a:cubicBezTo>
                    <a:pt x="35547" y="123112"/>
                    <a:pt x="34067" y="125016"/>
                    <a:pt x="33604" y="128930"/>
                  </a:cubicBezTo>
                  <a:cubicBezTo>
                    <a:pt x="27392" y="120152"/>
                    <a:pt x="26758" y="109545"/>
                    <a:pt x="24597" y="99595"/>
                  </a:cubicBezTo>
                  <a:cubicBezTo>
                    <a:pt x="18019" y="69317"/>
                    <a:pt x="6961" y="40302"/>
                    <a:pt x="0" y="10155"/>
                  </a:cubicBezTo>
                  <a:cubicBezTo>
                    <a:pt x="5401" y="6795"/>
                    <a:pt x="10390" y="9652"/>
                    <a:pt x="13024" y="13316"/>
                  </a:cubicBezTo>
                  <a:cubicBezTo>
                    <a:pt x="19145" y="21814"/>
                    <a:pt x="28644" y="24900"/>
                    <a:pt x="36696" y="30284"/>
                  </a:cubicBezTo>
                  <a:cubicBezTo>
                    <a:pt x="37925" y="31130"/>
                    <a:pt x="39079" y="32073"/>
                    <a:pt x="40205" y="33044"/>
                  </a:cubicBezTo>
                  <a:cubicBezTo>
                    <a:pt x="49040" y="38330"/>
                    <a:pt x="59516" y="33993"/>
                    <a:pt x="68626" y="37919"/>
                  </a:cubicBezTo>
                  <a:cubicBezTo>
                    <a:pt x="65345" y="36227"/>
                    <a:pt x="60173" y="35953"/>
                    <a:pt x="60528" y="31193"/>
                  </a:cubicBezTo>
                  <a:cubicBezTo>
                    <a:pt x="60813" y="27346"/>
                    <a:pt x="65111" y="27261"/>
                    <a:pt x="68351" y="27112"/>
                  </a:cubicBezTo>
                  <a:cubicBezTo>
                    <a:pt x="80884" y="26540"/>
                    <a:pt x="79770" y="14373"/>
                    <a:pt x="79993" y="8521"/>
                  </a:cubicBezTo>
                  <a:cubicBezTo>
                    <a:pt x="80341" y="-486"/>
                    <a:pt x="84628" y="526"/>
                    <a:pt x="89828" y="0"/>
                  </a:cubicBezTo>
                  <a:cubicBezTo>
                    <a:pt x="99915" y="15270"/>
                    <a:pt x="110002" y="30547"/>
                    <a:pt x="120089" y="45817"/>
                  </a:cubicBezTo>
                  <a:cubicBezTo>
                    <a:pt x="102533" y="53178"/>
                    <a:pt x="84691" y="44668"/>
                    <a:pt x="66837" y="46337"/>
                  </a:cubicBezTo>
                  <a:cubicBezTo>
                    <a:pt x="66963" y="51052"/>
                    <a:pt x="70952" y="51035"/>
                    <a:pt x="73329" y="52721"/>
                  </a:cubicBezTo>
                  <a:lnTo>
                    <a:pt x="73329" y="52721"/>
                  </a:lnTo>
                  <a:cubicBezTo>
                    <a:pt x="78261" y="64202"/>
                    <a:pt x="83988" y="50475"/>
                    <a:pt x="90474" y="53955"/>
                  </a:cubicBezTo>
                  <a:cubicBezTo>
                    <a:pt x="91537" y="58785"/>
                    <a:pt x="84559" y="61888"/>
                    <a:pt x="85588" y="67094"/>
                  </a:cubicBezTo>
                  <a:cubicBezTo>
                    <a:pt x="99224" y="66488"/>
                    <a:pt x="106590" y="81502"/>
                    <a:pt x="120581" y="79564"/>
                  </a:cubicBezTo>
                  <a:cubicBezTo>
                    <a:pt x="118941" y="86331"/>
                    <a:pt x="114740" y="82125"/>
                    <a:pt x="112323" y="83593"/>
                  </a:cubicBezTo>
                  <a:cubicBezTo>
                    <a:pt x="118541" y="92286"/>
                    <a:pt x="118541" y="92286"/>
                    <a:pt x="129233" y="88902"/>
                  </a:cubicBezTo>
                  <a:lnTo>
                    <a:pt x="129228" y="88902"/>
                  </a:lnTo>
                  <a:cubicBezTo>
                    <a:pt x="131251" y="91989"/>
                    <a:pt x="134285" y="92823"/>
                    <a:pt x="137280" y="91217"/>
                  </a:cubicBezTo>
                  <a:cubicBezTo>
                    <a:pt x="141589" y="88908"/>
                    <a:pt x="145218" y="90177"/>
                    <a:pt x="148961" y="92194"/>
                  </a:cubicBezTo>
                  <a:lnTo>
                    <a:pt x="148956" y="92194"/>
                  </a:lnTo>
                  <a:cubicBezTo>
                    <a:pt x="148344" y="94235"/>
                    <a:pt x="148121" y="97818"/>
                    <a:pt x="147070" y="98075"/>
                  </a:cubicBezTo>
                  <a:cubicBezTo>
                    <a:pt x="137131" y="100527"/>
                    <a:pt x="127913" y="106379"/>
                    <a:pt x="117015" y="104602"/>
                  </a:cubicBezTo>
                  <a:cubicBezTo>
                    <a:pt x="114694" y="104224"/>
                    <a:pt x="111505" y="103350"/>
                    <a:pt x="111980" y="101664"/>
                  </a:cubicBezTo>
                  <a:cubicBezTo>
                    <a:pt x="115317" y="89823"/>
                    <a:pt x="105465" y="98098"/>
                    <a:pt x="102916" y="95480"/>
                  </a:cubicBezTo>
                  <a:lnTo>
                    <a:pt x="102939" y="95480"/>
                  </a:lnTo>
                  <a:close/>
                </a:path>
              </a:pathLst>
            </a:custGeom>
            <a:grpFill/>
            <a:ln w="5715" cap="flat">
              <a:noFill/>
              <a:prstDash val="solid"/>
              <a:miter/>
            </a:ln>
          </p:spPr>
          <p:txBody>
            <a:bodyPr rtlCol="0" anchor="ctr"/>
            <a:lstStyle/>
            <a:p>
              <a:endParaRPr lang="zh-CN" altLang="en-US"/>
            </a:p>
          </p:txBody>
        </p:sp>
        <p:sp>
          <p:nvSpPr>
            <p:cNvPr id="3290" name="任意多边形: 形状 3289">
              <a:extLst>
                <a:ext uri="{FF2B5EF4-FFF2-40B4-BE49-F238E27FC236}">
                  <a16:creationId xmlns:a16="http://schemas.microsoft.com/office/drawing/2014/main" id="{91EB9747-6D81-A6BF-429B-674F5CEF4AB4}"/>
                </a:ext>
              </a:extLst>
            </p:cNvPr>
            <p:cNvSpPr/>
            <p:nvPr/>
          </p:nvSpPr>
          <p:spPr>
            <a:xfrm>
              <a:off x="3395458" y="4679859"/>
              <a:ext cx="134164" cy="132720"/>
            </a:xfrm>
            <a:custGeom>
              <a:avLst/>
              <a:gdLst>
                <a:gd name="connsiteX0" fmla="*/ 41627 w 134164"/>
                <a:gd name="connsiteY0" fmla="*/ 21979 h 132720"/>
                <a:gd name="connsiteX1" fmla="*/ 83758 w 134164"/>
                <a:gd name="connsiteY1" fmla="*/ 868 h 132720"/>
                <a:gd name="connsiteX2" fmla="*/ 95622 w 134164"/>
                <a:gd name="connsiteY2" fmla="*/ 3125 h 132720"/>
                <a:gd name="connsiteX3" fmla="*/ 133198 w 134164"/>
                <a:gd name="connsiteY3" fmla="*/ 66259 h 132720"/>
                <a:gd name="connsiteX4" fmla="*/ 134164 w 134164"/>
                <a:gd name="connsiteY4" fmla="*/ 74392 h 132720"/>
                <a:gd name="connsiteX5" fmla="*/ 109978 w 134164"/>
                <a:gd name="connsiteY5" fmla="*/ 72163 h 132720"/>
                <a:gd name="connsiteX6" fmla="*/ 92210 w 134164"/>
                <a:gd name="connsiteY6" fmla="*/ 60676 h 132720"/>
                <a:gd name="connsiteX7" fmla="*/ 87901 w 134164"/>
                <a:gd name="connsiteY7" fmla="*/ 77204 h 132720"/>
                <a:gd name="connsiteX8" fmla="*/ 84661 w 134164"/>
                <a:gd name="connsiteY8" fmla="*/ 74912 h 132720"/>
                <a:gd name="connsiteX9" fmla="*/ 84341 w 134164"/>
                <a:gd name="connsiteY9" fmla="*/ 75432 h 132720"/>
                <a:gd name="connsiteX10" fmla="*/ 86638 w 134164"/>
                <a:gd name="connsiteY10" fmla="*/ 76598 h 132720"/>
                <a:gd name="connsiteX11" fmla="*/ 112327 w 134164"/>
                <a:gd name="connsiteY11" fmla="*/ 82799 h 132720"/>
                <a:gd name="connsiteX12" fmla="*/ 115087 w 134164"/>
                <a:gd name="connsiteY12" fmla="*/ 85885 h 132720"/>
                <a:gd name="connsiteX13" fmla="*/ 117242 w 134164"/>
                <a:gd name="connsiteY13" fmla="*/ 91485 h 132720"/>
                <a:gd name="connsiteX14" fmla="*/ 127929 w 134164"/>
                <a:gd name="connsiteY14" fmla="*/ 101824 h 132720"/>
                <a:gd name="connsiteX15" fmla="*/ 114390 w 134164"/>
                <a:gd name="connsiteY15" fmla="*/ 108636 h 132720"/>
                <a:gd name="connsiteX16" fmla="*/ 88130 w 134164"/>
                <a:gd name="connsiteY16" fmla="*/ 103612 h 132720"/>
                <a:gd name="connsiteX17" fmla="*/ 103503 w 134164"/>
                <a:gd name="connsiteY17" fmla="*/ 109282 h 132720"/>
                <a:gd name="connsiteX18" fmla="*/ 115253 w 134164"/>
                <a:gd name="connsiteY18" fmla="*/ 116123 h 132720"/>
                <a:gd name="connsiteX19" fmla="*/ 104120 w 134164"/>
                <a:gd name="connsiteY19" fmla="*/ 125895 h 132720"/>
                <a:gd name="connsiteX20" fmla="*/ 96485 w 134164"/>
                <a:gd name="connsiteY20" fmla="*/ 124209 h 132720"/>
                <a:gd name="connsiteX21" fmla="*/ 94816 w 134164"/>
                <a:gd name="connsiteY21" fmla="*/ 122215 h 132720"/>
                <a:gd name="connsiteX22" fmla="*/ 94216 w 134164"/>
                <a:gd name="connsiteY22" fmla="*/ 124929 h 132720"/>
                <a:gd name="connsiteX23" fmla="*/ 76311 w 134164"/>
                <a:gd name="connsiteY23" fmla="*/ 127370 h 132720"/>
                <a:gd name="connsiteX24" fmla="*/ 79340 w 134164"/>
                <a:gd name="connsiteY24" fmla="*/ 119232 h 132720"/>
                <a:gd name="connsiteX25" fmla="*/ 77140 w 134164"/>
                <a:gd name="connsiteY25" fmla="*/ 117283 h 132720"/>
                <a:gd name="connsiteX26" fmla="*/ 76883 w 134164"/>
                <a:gd name="connsiteY26" fmla="*/ 116003 h 132720"/>
                <a:gd name="connsiteX27" fmla="*/ 76082 w 134164"/>
                <a:gd name="connsiteY27" fmla="*/ 115071 h 132720"/>
                <a:gd name="connsiteX28" fmla="*/ 75368 w 134164"/>
                <a:gd name="connsiteY28" fmla="*/ 116083 h 132720"/>
                <a:gd name="connsiteX29" fmla="*/ 76368 w 134164"/>
                <a:gd name="connsiteY29" fmla="*/ 116922 h 132720"/>
                <a:gd name="connsiteX30" fmla="*/ 78803 w 134164"/>
                <a:gd name="connsiteY30" fmla="*/ 118374 h 132720"/>
                <a:gd name="connsiteX31" fmla="*/ 79369 w 134164"/>
                <a:gd name="connsiteY31" fmla="*/ 121649 h 132720"/>
                <a:gd name="connsiteX32" fmla="*/ 75511 w 134164"/>
                <a:gd name="connsiteY32" fmla="*/ 125895 h 132720"/>
                <a:gd name="connsiteX33" fmla="*/ 60241 w 134164"/>
                <a:gd name="connsiteY33" fmla="*/ 116654 h 132720"/>
                <a:gd name="connsiteX34" fmla="*/ 50245 w 134164"/>
                <a:gd name="connsiteY34" fmla="*/ 101687 h 132720"/>
                <a:gd name="connsiteX35" fmla="*/ 35260 w 134164"/>
                <a:gd name="connsiteY35" fmla="*/ 98532 h 132720"/>
                <a:gd name="connsiteX36" fmla="*/ 8034 w 134164"/>
                <a:gd name="connsiteY36" fmla="*/ 99412 h 132720"/>
                <a:gd name="connsiteX37" fmla="*/ 16 w 134164"/>
                <a:gd name="connsiteY37" fmla="*/ 89045 h 132720"/>
                <a:gd name="connsiteX38" fmla="*/ 16406 w 134164"/>
                <a:gd name="connsiteY38" fmla="*/ 86810 h 132720"/>
                <a:gd name="connsiteX39" fmla="*/ 15938 w 134164"/>
                <a:gd name="connsiteY39" fmla="*/ 82233 h 132720"/>
                <a:gd name="connsiteX40" fmla="*/ 11017 w 134164"/>
                <a:gd name="connsiteY40" fmla="*/ 78918 h 132720"/>
                <a:gd name="connsiteX41" fmla="*/ 2736 w 134164"/>
                <a:gd name="connsiteY41" fmla="*/ 69042 h 132720"/>
                <a:gd name="connsiteX42" fmla="*/ 14469 w 134164"/>
                <a:gd name="connsiteY42" fmla="*/ 67316 h 132720"/>
                <a:gd name="connsiteX43" fmla="*/ 20710 w 134164"/>
                <a:gd name="connsiteY43" fmla="*/ 69271 h 132720"/>
                <a:gd name="connsiteX44" fmla="*/ 41884 w 134164"/>
                <a:gd name="connsiteY44" fmla="*/ 60481 h 132720"/>
                <a:gd name="connsiteX45" fmla="*/ 60646 w 134164"/>
                <a:gd name="connsiteY45" fmla="*/ 49811 h 132720"/>
                <a:gd name="connsiteX46" fmla="*/ 64424 w 134164"/>
                <a:gd name="connsiteY46" fmla="*/ 51566 h 132720"/>
                <a:gd name="connsiteX47" fmla="*/ 63635 w 134164"/>
                <a:gd name="connsiteY47" fmla="*/ 49389 h 132720"/>
                <a:gd name="connsiteX48" fmla="*/ 41627 w 134164"/>
                <a:gd name="connsiteY48" fmla="*/ 21979 h 13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4164" h="132720">
                  <a:moveTo>
                    <a:pt x="41627" y="21979"/>
                  </a:moveTo>
                  <a:cubicBezTo>
                    <a:pt x="54623" y="12858"/>
                    <a:pt x="67733" y="4114"/>
                    <a:pt x="83758" y="868"/>
                  </a:cubicBezTo>
                  <a:cubicBezTo>
                    <a:pt x="88353" y="-63"/>
                    <a:pt x="92656" y="-1206"/>
                    <a:pt x="95622" y="3125"/>
                  </a:cubicBezTo>
                  <a:cubicBezTo>
                    <a:pt x="109475" y="23374"/>
                    <a:pt x="124877" y="42736"/>
                    <a:pt x="133198" y="66259"/>
                  </a:cubicBezTo>
                  <a:cubicBezTo>
                    <a:pt x="134084" y="68768"/>
                    <a:pt x="133867" y="71671"/>
                    <a:pt x="134164" y="74392"/>
                  </a:cubicBezTo>
                  <a:cubicBezTo>
                    <a:pt x="124671" y="81575"/>
                    <a:pt x="117705" y="81193"/>
                    <a:pt x="109978" y="72163"/>
                  </a:cubicBezTo>
                  <a:cubicBezTo>
                    <a:pt x="101623" y="62402"/>
                    <a:pt x="101686" y="62407"/>
                    <a:pt x="92210" y="60676"/>
                  </a:cubicBezTo>
                  <a:cubicBezTo>
                    <a:pt x="91542" y="66379"/>
                    <a:pt x="110458" y="77461"/>
                    <a:pt x="87901" y="77204"/>
                  </a:cubicBezTo>
                  <a:cubicBezTo>
                    <a:pt x="86644" y="76632"/>
                    <a:pt x="85558" y="74746"/>
                    <a:pt x="84661" y="74912"/>
                  </a:cubicBezTo>
                  <a:cubicBezTo>
                    <a:pt x="83089" y="75197"/>
                    <a:pt x="83066" y="75849"/>
                    <a:pt x="84341" y="75432"/>
                  </a:cubicBezTo>
                  <a:cubicBezTo>
                    <a:pt x="85204" y="75152"/>
                    <a:pt x="85987" y="75620"/>
                    <a:pt x="86638" y="76598"/>
                  </a:cubicBezTo>
                  <a:cubicBezTo>
                    <a:pt x="94399" y="82084"/>
                    <a:pt x="103880" y="80341"/>
                    <a:pt x="112327" y="82799"/>
                  </a:cubicBezTo>
                  <a:cubicBezTo>
                    <a:pt x="113499" y="83587"/>
                    <a:pt x="114419" y="84639"/>
                    <a:pt x="115087" y="85885"/>
                  </a:cubicBezTo>
                  <a:cubicBezTo>
                    <a:pt x="115636" y="87805"/>
                    <a:pt x="115939" y="89839"/>
                    <a:pt x="117242" y="91485"/>
                  </a:cubicBezTo>
                  <a:cubicBezTo>
                    <a:pt x="121465" y="94377"/>
                    <a:pt x="129301" y="94623"/>
                    <a:pt x="127929" y="101824"/>
                  </a:cubicBezTo>
                  <a:cubicBezTo>
                    <a:pt x="126672" y="108447"/>
                    <a:pt x="119368" y="107824"/>
                    <a:pt x="114390" y="108636"/>
                  </a:cubicBezTo>
                  <a:cubicBezTo>
                    <a:pt x="104532" y="110236"/>
                    <a:pt x="95251" y="106841"/>
                    <a:pt x="88130" y="103612"/>
                  </a:cubicBezTo>
                  <a:cubicBezTo>
                    <a:pt x="92216" y="104224"/>
                    <a:pt x="95856" y="110991"/>
                    <a:pt x="103503" y="109282"/>
                  </a:cubicBezTo>
                  <a:cubicBezTo>
                    <a:pt x="107681" y="108350"/>
                    <a:pt x="115447" y="107162"/>
                    <a:pt x="115253" y="116123"/>
                  </a:cubicBezTo>
                  <a:cubicBezTo>
                    <a:pt x="115099" y="123232"/>
                    <a:pt x="109544" y="124644"/>
                    <a:pt x="104120" y="125895"/>
                  </a:cubicBezTo>
                  <a:cubicBezTo>
                    <a:pt x="101354" y="126535"/>
                    <a:pt x="98731" y="125878"/>
                    <a:pt x="96485" y="124209"/>
                  </a:cubicBezTo>
                  <a:cubicBezTo>
                    <a:pt x="96085" y="123483"/>
                    <a:pt x="95508" y="122798"/>
                    <a:pt x="94816" y="122215"/>
                  </a:cubicBezTo>
                  <a:cubicBezTo>
                    <a:pt x="94353" y="123044"/>
                    <a:pt x="94993" y="124118"/>
                    <a:pt x="94216" y="124929"/>
                  </a:cubicBezTo>
                  <a:cubicBezTo>
                    <a:pt x="88633" y="128713"/>
                    <a:pt x="83918" y="138937"/>
                    <a:pt x="76311" y="127370"/>
                  </a:cubicBezTo>
                  <a:cubicBezTo>
                    <a:pt x="76465" y="124352"/>
                    <a:pt x="80575" y="122775"/>
                    <a:pt x="79340" y="119232"/>
                  </a:cubicBezTo>
                  <a:cubicBezTo>
                    <a:pt x="78803" y="118351"/>
                    <a:pt x="78054" y="117683"/>
                    <a:pt x="77140" y="117283"/>
                  </a:cubicBezTo>
                  <a:cubicBezTo>
                    <a:pt x="77180" y="117329"/>
                    <a:pt x="76877" y="115957"/>
                    <a:pt x="76883" y="116003"/>
                  </a:cubicBezTo>
                  <a:cubicBezTo>
                    <a:pt x="76894" y="116054"/>
                    <a:pt x="76054" y="115054"/>
                    <a:pt x="76082" y="115071"/>
                  </a:cubicBezTo>
                  <a:cubicBezTo>
                    <a:pt x="76111" y="115088"/>
                    <a:pt x="75351" y="116065"/>
                    <a:pt x="75368" y="116083"/>
                  </a:cubicBezTo>
                  <a:cubicBezTo>
                    <a:pt x="75385" y="116100"/>
                    <a:pt x="76323" y="116917"/>
                    <a:pt x="76368" y="116922"/>
                  </a:cubicBezTo>
                  <a:cubicBezTo>
                    <a:pt x="77443" y="116986"/>
                    <a:pt x="78226" y="117454"/>
                    <a:pt x="78803" y="118374"/>
                  </a:cubicBezTo>
                  <a:cubicBezTo>
                    <a:pt x="79311" y="119437"/>
                    <a:pt x="79506" y="120494"/>
                    <a:pt x="79369" y="121649"/>
                  </a:cubicBezTo>
                  <a:cubicBezTo>
                    <a:pt x="78551" y="123512"/>
                    <a:pt x="77185" y="124821"/>
                    <a:pt x="75511" y="125895"/>
                  </a:cubicBezTo>
                  <a:cubicBezTo>
                    <a:pt x="67161" y="128181"/>
                    <a:pt x="63452" y="122592"/>
                    <a:pt x="60241" y="116654"/>
                  </a:cubicBezTo>
                  <a:cubicBezTo>
                    <a:pt x="57366" y="111328"/>
                    <a:pt x="54600" y="105875"/>
                    <a:pt x="50245" y="101687"/>
                  </a:cubicBezTo>
                  <a:cubicBezTo>
                    <a:pt x="46227" y="97823"/>
                    <a:pt x="44056" y="91919"/>
                    <a:pt x="35260" y="98532"/>
                  </a:cubicBezTo>
                  <a:cubicBezTo>
                    <a:pt x="29031" y="103212"/>
                    <a:pt x="17309" y="98012"/>
                    <a:pt x="8034" y="99412"/>
                  </a:cubicBezTo>
                  <a:cubicBezTo>
                    <a:pt x="2639" y="98057"/>
                    <a:pt x="-241" y="94760"/>
                    <a:pt x="16" y="89045"/>
                  </a:cubicBezTo>
                  <a:cubicBezTo>
                    <a:pt x="4125" y="78827"/>
                    <a:pt x="11034" y="88445"/>
                    <a:pt x="16406" y="86810"/>
                  </a:cubicBezTo>
                  <a:cubicBezTo>
                    <a:pt x="17949" y="86342"/>
                    <a:pt x="18081" y="86765"/>
                    <a:pt x="15938" y="82233"/>
                  </a:cubicBezTo>
                  <a:cubicBezTo>
                    <a:pt x="15846" y="78889"/>
                    <a:pt x="14452" y="77432"/>
                    <a:pt x="11017" y="78918"/>
                  </a:cubicBezTo>
                  <a:cubicBezTo>
                    <a:pt x="6160" y="77266"/>
                    <a:pt x="610" y="74843"/>
                    <a:pt x="2736" y="69042"/>
                  </a:cubicBezTo>
                  <a:cubicBezTo>
                    <a:pt x="4588" y="63984"/>
                    <a:pt x="10320" y="66756"/>
                    <a:pt x="14469" y="67316"/>
                  </a:cubicBezTo>
                  <a:cubicBezTo>
                    <a:pt x="16641" y="67608"/>
                    <a:pt x="18938" y="68059"/>
                    <a:pt x="20710" y="69271"/>
                  </a:cubicBezTo>
                  <a:cubicBezTo>
                    <a:pt x="32403" y="77300"/>
                    <a:pt x="38638" y="74992"/>
                    <a:pt x="41884" y="60481"/>
                  </a:cubicBezTo>
                  <a:cubicBezTo>
                    <a:pt x="43753" y="52109"/>
                    <a:pt x="53811" y="52509"/>
                    <a:pt x="60646" y="49811"/>
                  </a:cubicBezTo>
                  <a:cubicBezTo>
                    <a:pt x="62121" y="49892"/>
                    <a:pt x="63367" y="50532"/>
                    <a:pt x="64424" y="51566"/>
                  </a:cubicBezTo>
                  <a:cubicBezTo>
                    <a:pt x="64675" y="50663"/>
                    <a:pt x="63778" y="50171"/>
                    <a:pt x="63635" y="49389"/>
                  </a:cubicBezTo>
                  <a:cubicBezTo>
                    <a:pt x="61618" y="35947"/>
                    <a:pt x="44919" y="34347"/>
                    <a:pt x="41627" y="21979"/>
                  </a:cubicBezTo>
                  <a:close/>
                </a:path>
              </a:pathLst>
            </a:custGeom>
            <a:grpFill/>
            <a:ln w="5715" cap="flat">
              <a:noFill/>
              <a:prstDash val="solid"/>
              <a:miter/>
            </a:ln>
          </p:spPr>
          <p:txBody>
            <a:bodyPr rtlCol="0" anchor="ctr"/>
            <a:lstStyle/>
            <a:p>
              <a:endParaRPr lang="zh-CN" altLang="en-US"/>
            </a:p>
          </p:txBody>
        </p:sp>
        <p:sp>
          <p:nvSpPr>
            <p:cNvPr id="3291" name="任意多边形: 形状 3290">
              <a:extLst>
                <a:ext uri="{FF2B5EF4-FFF2-40B4-BE49-F238E27FC236}">
                  <a16:creationId xmlns:a16="http://schemas.microsoft.com/office/drawing/2014/main" id="{1AF7ED4C-7BD5-5225-8063-3E558A29CCC0}"/>
                </a:ext>
              </a:extLst>
            </p:cNvPr>
            <p:cNvSpPr/>
            <p:nvPr/>
          </p:nvSpPr>
          <p:spPr>
            <a:xfrm>
              <a:off x="3099591" y="4948732"/>
              <a:ext cx="180199" cy="92828"/>
            </a:xfrm>
            <a:custGeom>
              <a:avLst/>
              <a:gdLst>
                <a:gd name="connsiteX0" fmla="*/ 18614 w 180199"/>
                <a:gd name="connsiteY0" fmla="*/ 39451 h 92828"/>
                <a:gd name="connsiteX1" fmla="*/ 18625 w 180199"/>
                <a:gd name="connsiteY1" fmla="*/ 36159 h 92828"/>
                <a:gd name="connsiteX2" fmla="*/ 21020 w 180199"/>
                <a:gd name="connsiteY2" fmla="*/ 34267 h 92828"/>
                <a:gd name="connsiteX3" fmla="*/ 21557 w 180199"/>
                <a:gd name="connsiteY3" fmla="*/ 32878 h 92828"/>
                <a:gd name="connsiteX4" fmla="*/ 20203 w 180199"/>
                <a:gd name="connsiteY4" fmla="*/ 32210 h 92828"/>
                <a:gd name="connsiteX5" fmla="*/ 18591 w 180199"/>
                <a:gd name="connsiteY5" fmla="*/ 29581 h 92828"/>
                <a:gd name="connsiteX6" fmla="*/ 0 w 180199"/>
                <a:gd name="connsiteY6" fmla="*/ 22643 h 92828"/>
                <a:gd name="connsiteX7" fmla="*/ 8738 w 180199"/>
                <a:gd name="connsiteY7" fmla="*/ 24889 h 92828"/>
                <a:gd name="connsiteX8" fmla="*/ 9647 w 180199"/>
                <a:gd name="connsiteY8" fmla="*/ 22540 h 92828"/>
                <a:gd name="connsiteX9" fmla="*/ 5041 w 180199"/>
                <a:gd name="connsiteY9" fmla="*/ 12059 h 92828"/>
                <a:gd name="connsiteX10" fmla="*/ 5149 w 180199"/>
                <a:gd name="connsiteY10" fmla="*/ 6024 h 92828"/>
                <a:gd name="connsiteX11" fmla="*/ 12550 w 180199"/>
                <a:gd name="connsiteY11" fmla="*/ 5258 h 92828"/>
                <a:gd name="connsiteX12" fmla="*/ 50241 w 180199"/>
                <a:gd name="connsiteY12" fmla="*/ 14407 h 92828"/>
                <a:gd name="connsiteX13" fmla="*/ 64654 w 180199"/>
                <a:gd name="connsiteY13" fmla="*/ 9836 h 92828"/>
                <a:gd name="connsiteX14" fmla="*/ 64648 w 180199"/>
                <a:gd name="connsiteY14" fmla="*/ 9836 h 92828"/>
                <a:gd name="connsiteX15" fmla="*/ 76512 w 180199"/>
                <a:gd name="connsiteY15" fmla="*/ 9864 h 92828"/>
                <a:gd name="connsiteX16" fmla="*/ 90846 w 180199"/>
                <a:gd name="connsiteY16" fmla="*/ 0 h 92828"/>
                <a:gd name="connsiteX17" fmla="*/ 96675 w 180199"/>
                <a:gd name="connsiteY17" fmla="*/ 2886 h 92828"/>
                <a:gd name="connsiteX18" fmla="*/ 104207 w 180199"/>
                <a:gd name="connsiteY18" fmla="*/ 9504 h 92828"/>
                <a:gd name="connsiteX19" fmla="*/ 95406 w 180199"/>
                <a:gd name="connsiteY19" fmla="*/ 15488 h 92828"/>
                <a:gd name="connsiteX20" fmla="*/ 82610 w 180199"/>
                <a:gd name="connsiteY20" fmla="*/ 16042 h 92828"/>
                <a:gd name="connsiteX21" fmla="*/ 109059 w 180199"/>
                <a:gd name="connsiteY21" fmla="*/ 6858 h 92828"/>
                <a:gd name="connsiteX22" fmla="*/ 117689 w 180199"/>
                <a:gd name="connsiteY22" fmla="*/ 5029 h 92828"/>
                <a:gd name="connsiteX23" fmla="*/ 157694 w 180199"/>
                <a:gd name="connsiteY23" fmla="*/ 17905 h 92828"/>
                <a:gd name="connsiteX24" fmla="*/ 169553 w 180199"/>
                <a:gd name="connsiteY24" fmla="*/ 24094 h 92828"/>
                <a:gd name="connsiteX25" fmla="*/ 173765 w 180199"/>
                <a:gd name="connsiteY25" fmla="*/ 24906 h 92828"/>
                <a:gd name="connsiteX26" fmla="*/ 179674 w 180199"/>
                <a:gd name="connsiteY26" fmla="*/ 31210 h 92828"/>
                <a:gd name="connsiteX27" fmla="*/ 180200 w 180199"/>
                <a:gd name="connsiteY27" fmla="*/ 33353 h 92828"/>
                <a:gd name="connsiteX28" fmla="*/ 111020 w 180199"/>
                <a:gd name="connsiteY28" fmla="*/ 80124 h 92828"/>
                <a:gd name="connsiteX29" fmla="*/ 88502 w 180199"/>
                <a:gd name="connsiteY29" fmla="*/ 89068 h 92828"/>
                <a:gd name="connsiteX30" fmla="*/ 84428 w 180199"/>
                <a:gd name="connsiteY30" fmla="*/ 91857 h 92828"/>
                <a:gd name="connsiteX31" fmla="*/ 81450 w 180199"/>
                <a:gd name="connsiteY31" fmla="*/ 92829 h 92828"/>
                <a:gd name="connsiteX32" fmla="*/ 62928 w 180199"/>
                <a:gd name="connsiteY32" fmla="*/ 75044 h 92828"/>
                <a:gd name="connsiteX33" fmla="*/ 64682 w 180199"/>
                <a:gd name="connsiteY33" fmla="*/ 71112 h 92828"/>
                <a:gd name="connsiteX34" fmla="*/ 78461 w 180199"/>
                <a:gd name="connsiteY34" fmla="*/ 67168 h 92828"/>
                <a:gd name="connsiteX35" fmla="*/ 81216 w 180199"/>
                <a:gd name="connsiteY35" fmla="*/ 66300 h 92828"/>
                <a:gd name="connsiteX36" fmla="*/ 80564 w 180199"/>
                <a:gd name="connsiteY36" fmla="*/ 65597 h 92828"/>
                <a:gd name="connsiteX37" fmla="*/ 79576 w 180199"/>
                <a:gd name="connsiteY37" fmla="*/ 66671 h 92828"/>
                <a:gd name="connsiteX38" fmla="*/ 75907 w 180199"/>
                <a:gd name="connsiteY38" fmla="*/ 65940 h 92828"/>
                <a:gd name="connsiteX39" fmla="*/ 70392 w 180199"/>
                <a:gd name="connsiteY39" fmla="*/ 60099 h 92828"/>
                <a:gd name="connsiteX40" fmla="*/ 69929 w 180199"/>
                <a:gd name="connsiteY40" fmla="*/ 58007 h 92828"/>
                <a:gd name="connsiteX41" fmla="*/ 70437 w 180199"/>
                <a:gd name="connsiteY41" fmla="*/ 55904 h 92828"/>
                <a:gd name="connsiteX42" fmla="*/ 72066 w 180199"/>
                <a:gd name="connsiteY42" fmla="*/ 54447 h 92828"/>
                <a:gd name="connsiteX43" fmla="*/ 76341 w 180199"/>
                <a:gd name="connsiteY43" fmla="*/ 53590 h 92828"/>
                <a:gd name="connsiteX44" fmla="*/ 80644 w 180199"/>
                <a:gd name="connsiteY44" fmla="*/ 54378 h 92828"/>
                <a:gd name="connsiteX45" fmla="*/ 95909 w 180199"/>
                <a:gd name="connsiteY45" fmla="*/ 56504 h 92828"/>
                <a:gd name="connsiteX46" fmla="*/ 87365 w 180199"/>
                <a:gd name="connsiteY46" fmla="*/ 56544 h 92828"/>
                <a:gd name="connsiteX47" fmla="*/ 86091 w 180199"/>
                <a:gd name="connsiteY47" fmla="*/ 52372 h 92828"/>
                <a:gd name="connsiteX48" fmla="*/ 117335 w 180199"/>
                <a:gd name="connsiteY48" fmla="*/ 47543 h 92828"/>
                <a:gd name="connsiteX49" fmla="*/ 112648 w 180199"/>
                <a:gd name="connsiteY49" fmla="*/ 46960 h 92828"/>
                <a:gd name="connsiteX50" fmla="*/ 70375 w 180199"/>
                <a:gd name="connsiteY50" fmla="*/ 32861 h 92828"/>
                <a:gd name="connsiteX51" fmla="*/ 48886 w 180199"/>
                <a:gd name="connsiteY51" fmla="*/ 27878 h 92828"/>
                <a:gd name="connsiteX52" fmla="*/ 28958 w 180199"/>
                <a:gd name="connsiteY52" fmla="*/ 18505 h 92828"/>
                <a:gd name="connsiteX53" fmla="*/ 38508 w 180199"/>
                <a:gd name="connsiteY53" fmla="*/ 25203 h 92828"/>
                <a:gd name="connsiteX54" fmla="*/ 39239 w 180199"/>
                <a:gd name="connsiteY54" fmla="*/ 29261 h 92828"/>
                <a:gd name="connsiteX55" fmla="*/ 38559 w 180199"/>
                <a:gd name="connsiteY55" fmla="*/ 32678 h 92828"/>
                <a:gd name="connsiteX56" fmla="*/ 42914 w 180199"/>
                <a:gd name="connsiteY56" fmla="*/ 33804 h 92828"/>
                <a:gd name="connsiteX57" fmla="*/ 45714 w 180199"/>
                <a:gd name="connsiteY57" fmla="*/ 37199 h 92828"/>
                <a:gd name="connsiteX58" fmla="*/ 22506 w 180199"/>
                <a:gd name="connsiteY58" fmla="*/ 42000 h 92828"/>
                <a:gd name="connsiteX59" fmla="*/ 18614 w 180199"/>
                <a:gd name="connsiteY59" fmla="*/ 39451 h 9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80199" h="92828">
                  <a:moveTo>
                    <a:pt x="18614" y="39451"/>
                  </a:moveTo>
                  <a:cubicBezTo>
                    <a:pt x="18619" y="38353"/>
                    <a:pt x="18619" y="37256"/>
                    <a:pt x="18625" y="36159"/>
                  </a:cubicBezTo>
                  <a:cubicBezTo>
                    <a:pt x="19225" y="35267"/>
                    <a:pt x="20025" y="34633"/>
                    <a:pt x="21020" y="34267"/>
                  </a:cubicBezTo>
                  <a:cubicBezTo>
                    <a:pt x="21003" y="34267"/>
                    <a:pt x="21557" y="32878"/>
                    <a:pt x="21557" y="32878"/>
                  </a:cubicBezTo>
                  <a:cubicBezTo>
                    <a:pt x="21557" y="32878"/>
                    <a:pt x="20214" y="32221"/>
                    <a:pt x="20203" y="32210"/>
                  </a:cubicBezTo>
                  <a:cubicBezTo>
                    <a:pt x="19871" y="31193"/>
                    <a:pt x="19340" y="30324"/>
                    <a:pt x="18591" y="29581"/>
                  </a:cubicBezTo>
                  <a:cubicBezTo>
                    <a:pt x="5281" y="35713"/>
                    <a:pt x="5138" y="35662"/>
                    <a:pt x="0" y="22643"/>
                  </a:cubicBezTo>
                  <a:cubicBezTo>
                    <a:pt x="3738" y="20477"/>
                    <a:pt x="5155" y="26432"/>
                    <a:pt x="8738" y="24889"/>
                  </a:cubicBezTo>
                  <a:cubicBezTo>
                    <a:pt x="9007" y="24249"/>
                    <a:pt x="9893" y="23174"/>
                    <a:pt x="9647" y="22540"/>
                  </a:cubicBezTo>
                  <a:cubicBezTo>
                    <a:pt x="8264" y="18985"/>
                    <a:pt x="6629" y="15528"/>
                    <a:pt x="5041" y="12059"/>
                  </a:cubicBezTo>
                  <a:cubicBezTo>
                    <a:pt x="4098" y="10007"/>
                    <a:pt x="3452" y="7893"/>
                    <a:pt x="5149" y="6024"/>
                  </a:cubicBezTo>
                  <a:cubicBezTo>
                    <a:pt x="7304" y="3652"/>
                    <a:pt x="10036" y="3658"/>
                    <a:pt x="12550" y="5258"/>
                  </a:cubicBezTo>
                  <a:cubicBezTo>
                    <a:pt x="24026" y="12567"/>
                    <a:pt x="38228" y="8310"/>
                    <a:pt x="50241" y="14407"/>
                  </a:cubicBezTo>
                  <a:cubicBezTo>
                    <a:pt x="54561" y="16602"/>
                    <a:pt x="61122" y="15431"/>
                    <a:pt x="64654" y="9836"/>
                  </a:cubicBezTo>
                  <a:lnTo>
                    <a:pt x="64648" y="9836"/>
                  </a:lnTo>
                  <a:cubicBezTo>
                    <a:pt x="68586" y="11864"/>
                    <a:pt x="71969" y="13088"/>
                    <a:pt x="76512" y="9864"/>
                  </a:cubicBezTo>
                  <a:cubicBezTo>
                    <a:pt x="81222" y="6527"/>
                    <a:pt x="84245" y="549"/>
                    <a:pt x="90846" y="0"/>
                  </a:cubicBezTo>
                  <a:cubicBezTo>
                    <a:pt x="92526" y="1492"/>
                    <a:pt x="94572" y="2269"/>
                    <a:pt x="96675" y="2886"/>
                  </a:cubicBezTo>
                  <a:cubicBezTo>
                    <a:pt x="100258" y="3938"/>
                    <a:pt x="105110" y="4166"/>
                    <a:pt x="104207" y="9504"/>
                  </a:cubicBezTo>
                  <a:cubicBezTo>
                    <a:pt x="103476" y="13825"/>
                    <a:pt x="99470" y="15076"/>
                    <a:pt x="95406" y="15488"/>
                  </a:cubicBezTo>
                  <a:cubicBezTo>
                    <a:pt x="91400" y="15899"/>
                    <a:pt x="87251" y="14505"/>
                    <a:pt x="82610" y="16042"/>
                  </a:cubicBezTo>
                  <a:cubicBezTo>
                    <a:pt x="93120" y="16568"/>
                    <a:pt x="104207" y="20883"/>
                    <a:pt x="109059" y="6858"/>
                  </a:cubicBezTo>
                  <a:cubicBezTo>
                    <a:pt x="110025" y="4058"/>
                    <a:pt x="116437" y="2743"/>
                    <a:pt x="117689" y="5029"/>
                  </a:cubicBezTo>
                  <a:cubicBezTo>
                    <a:pt x="127010" y="22054"/>
                    <a:pt x="144487" y="13527"/>
                    <a:pt x="157694" y="17905"/>
                  </a:cubicBezTo>
                  <a:cubicBezTo>
                    <a:pt x="162352" y="19448"/>
                    <a:pt x="163843" y="25803"/>
                    <a:pt x="169553" y="24094"/>
                  </a:cubicBezTo>
                  <a:cubicBezTo>
                    <a:pt x="171021" y="24106"/>
                    <a:pt x="172410" y="24380"/>
                    <a:pt x="173765" y="24906"/>
                  </a:cubicBezTo>
                  <a:cubicBezTo>
                    <a:pt x="176411" y="26381"/>
                    <a:pt x="178468" y="28392"/>
                    <a:pt x="179674" y="31210"/>
                  </a:cubicBezTo>
                  <a:cubicBezTo>
                    <a:pt x="179851" y="31924"/>
                    <a:pt x="180028" y="32638"/>
                    <a:pt x="180200" y="33353"/>
                  </a:cubicBezTo>
                  <a:cubicBezTo>
                    <a:pt x="160734" y="54264"/>
                    <a:pt x="136823" y="68620"/>
                    <a:pt x="111020" y="80124"/>
                  </a:cubicBezTo>
                  <a:cubicBezTo>
                    <a:pt x="103647" y="83411"/>
                    <a:pt x="96018" y="86102"/>
                    <a:pt x="88502" y="89068"/>
                  </a:cubicBezTo>
                  <a:cubicBezTo>
                    <a:pt x="86879" y="89617"/>
                    <a:pt x="85611" y="90668"/>
                    <a:pt x="84428" y="91857"/>
                  </a:cubicBezTo>
                  <a:cubicBezTo>
                    <a:pt x="83496" y="92366"/>
                    <a:pt x="82502" y="92692"/>
                    <a:pt x="81450" y="92829"/>
                  </a:cubicBezTo>
                  <a:cubicBezTo>
                    <a:pt x="71586" y="90737"/>
                    <a:pt x="67620" y="82513"/>
                    <a:pt x="62928" y="75044"/>
                  </a:cubicBezTo>
                  <a:cubicBezTo>
                    <a:pt x="63116" y="73564"/>
                    <a:pt x="63688" y="72238"/>
                    <a:pt x="64682" y="71112"/>
                  </a:cubicBezTo>
                  <a:cubicBezTo>
                    <a:pt x="68826" y="68220"/>
                    <a:pt x="73455" y="66980"/>
                    <a:pt x="78461" y="67168"/>
                  </a:cubicBezTo>
                  <a:cubicBezTo>
                    <a:pt x="79130" y="66077"/>
                    <a:pt x="80353" y="66746"/>
                    <a:pt x="81216" y="66300"/>
                  </a:cubicBezTo>
                  <a:cubicBezTo>
                    <a:pt x="81359" y="66225"/>
                    <a:pt x="80953" y="65637"/>
                    <a:pt x="80564" y="65597"/>
                  </a:cubicBezTo>
                  <a:cubicBezTo>
                    <a:pt x="78381" y="65374"/>
                    <a:pt x="81519" y="65591"/>
                    <a:pt x="79576" y="66671"/>
                  </a:cubicBezTo>
                  <a:cubicBezTo>
                    <a:pt x="78267" y="66786"/>
                    <a:pt x="77067" y="66534"/>
                    <a:pt x="75907" y="65940"/>
                  </a:cubicBezTo>
                  <a:cubicBezTo>
                    <a:pt x="73512" y="64505"/>
                    <a:pt x="71695" y="62562"/>
                    <a:pt x="70392" y="60099"/>
                  </a:cubicBezTo>
                  <a:cubicBezTo>
                    <a:pt x="70226" y="59402"/>
                    <a:pt x="70083" y="58710"/>
                    <a:pt x="69929" y="58007"/>
                  </a:cubicBezTo>
                  <a:cubicBezTo>
                    <a:pt x="70094" y="57299"/>
                    <a:pt x="70266" y="56607"/>
                    <a:pt x="70437" y="55904"/>
                  </a:cubicBezTo>
                  <a:cubicBezTo>
                    <a:pt x="70980" y="55413"/>
                    <a:pt x="71523" y="54939"/>
                    <a:pt x="72066" y="54447"/>
                  </a:cubicBezTo>
                  <a:cubicBezTo>
                    <a:pt x="73438" y="53881"/>
                    <a:pt x="74861" y="53607"/>
                    <a:pt x="76341" y="53590"/>
                  </a:cubicBezTo>
                  <a:cubicBezTo>
                    <a:pt x="77804" y="53693"/>
                    <a:pt x="79238" y="53978"/>
                    <a:pt x="80644" y="54378"/>
                  </a:cubicBezTo>
                  <a:cubicBezTo>
                    <a:pt x="84879" y="55641"/>
                    <a:pt x="88702" y="58819"/>
                    <a:pt x="95909" y="56504"/>
                  </a:cubicBezTo>
                  <a:cubicBezTo>
                    <a:pt x="91440" y="57722"/>
                    <a:pt x="89388" y="57390"/>
                    <a:pt x="87365" y="56544"/>
                  </a:cubicBezTo>
                  <a:cubicBezTo>
                    <a:pt x="86485" y="55281"/>
                    <a:pt x="86051" y="53904"/>
                    <a:pt x="86091" y="52372"/>
                  </a:cubicBezTo>
                  <a:cubicBezTo>
                    <a:pt x="95503" y="41691"/>
                    <a:pt x="107556" y="51052"/>
                    <a:pt x="117335" y="47543"/>
                  </a:cubicBezTo>
                  <a:cubicBezTo>
                    <a:pt x="116380" y="46789"/>
                    <a:pt x="113397" y="48355"/>
                    <a:pt x="112648" y="46960"/>
                  </a:cubicBezTo>
                  <a:cubicBezTo>
                    <a:pt x="102933" y="28884"/>
                    <a:pt x="86439" y="31484"/>
                    <a:pt x="70375" y="32861"/>
                  </a:cubicBezTo>
                  <a:cubicBezTo>
                    <a:pt x="62619" y="33524"/>
                    <a:pt x="55115" y="33559"/>
                    <a:pt x="48886" y="27878"/>
                  </a:cubicBezTo>
                  <a:cubicBezTo>
                    <a:pt x="44743" y="20666"/>
                    <a:pt x="36622" y="23129"/>
                    <a:pt x="28958" y="18505"/>
                  </a:cubicBezTo>
                  <a:cubicBezTo>
                    <a:pt x="32667" y="22974"/>
                    <a:pt x="36559" y="22506"/>
                    <a:pt x="38508" y="25203"/>
                  </a:cubicBezTo>
                  <a:cubicBezTo>
                    <a:pt x="39291" y="26460"/>
                    <a:pt x="39502" y="27832"/>
                    <a:pt x="39239" y="29261"/>
                  </a:cubicBezTo>
                  <a:cubicBezTo>
                    <a:pt x="41502" y="30907"/>
                    <a:pt x="31221" y="30084"/>
                    <a:pt x="38559" y="32678"/>
                  </a:cubicBezTo>
                  <a:cubicBezTo>
                    <a:pt x="39936" y="33164"/>
                    <a:pt x="41508" y="33164"/>
                    <a:pt x="42914" y="33804"/>
                  </a:cubicBezTo>
                  <a:cubicBezTo>
                    <a:pt x="44257" y="34604"/>
                    <a:pt x="45166" y="35747"/>
                    <a:pt x="45714" y="37199"/>
                  </a:cubicBezTo>
                  <a:cubicBezTo>
                    <a:pt x="39668" y="47023"/>
                    <a:pt x="30392" y="41079"/>
                    <a:pt x="22506" y="42000"/>
                  </a:cubicBezTo>
                  <a:cubicBezTo>
                    <a:pt x="20957" y="41531"/>
                    <a:pt x="19677" y="40657"/>
                    <a:pt x="18614" y="39451"/>
                  </a:cubicBezTo>
                  <a:close/>
                </a:path>
              </a:pathLst>
            </a:custGeom>
            <a:grpFill/>
            <a:ln w="5715" cap="flat">
              <a:noFill/>
              <a:prstDash val="solid"/>
              <a:miter/>
            </a:ln>
          </p:spPr>
          <p:txBody>
            <a:bodyPr rtlCol="0" anchor="ctr"/>
            <a:lstStyle/>
            <a:p>
              <a:endParaRPr lang="zh-CN" altLang="en-US"/>
            </a:p>
          </p:txBody>
        </p:sp>
        <p:sp>
          <p:nvSpPr>
            <p:cNvPr id="3292" name="任意多边形: 形状 3291">
              <a:extLst>
                <a:ext uri="{FF2B5EF4-FFF2-40B4-BE49-F238E27FC236}">
                  <a16:creationId xmlns:a16="http://schemas.microsoft.com/office/drawing/2014/main" id="{A2FBA279-3693-0CB3-7437-F813F890EEC0}"/>
                </a:ext>
              </a:extLst>
            </p:cNvPr>
            <p:cNvSpPr/>
            <p:nvPr/>
          </p:nvSpPr>
          <p:spPr>
            <a:xfrm>
              <a:off x="3544959" y="5029250"/>
              <a:ext cx="103711" cy="82908"/>
            </a:xfrm>
            <a:custGeom>
              <a:avLst/>
              <a:gdLst>
                <a:gd name="connsiteX0" fmla="*/ 102752 w 103711"/>
                <a:gd name="connsiteY0" fmla="*/ 41081 h 82908"/>
                <a:gd name="connsiteX1" fmla="*/ 95122 w 103711"/>
                <a:gd name="connsiteY1" fmla="*/ 45658 h 82908"/>
                <a:gd name="connsiteX2" fmla="*/ 103712 w 103711"/>
                <a:gd name="connsiteY2" fmla="*/ 55448 h 82908"/>
                <a:gd name="connsiteX3" fmla="*/ 91293 w 103711"/>
                <a:gd name="connsiteY3" fmla="*/ 60151 h 82908"/>
                <a:gd name="connsiteX4" fmla="*/ 96968 w 103711"/>
                <a:gd name="connsiteY4" fmla="*/ 68998 h 82908"/>
                <a:gd name="connsiteX5" fmla="*/ 75937 w 103711"/>
                <a:gd name="connsiteY5" fmla="*/ 72473 h 82908"/>
                <a:gd name="connsiteX6" fmla="*/ 89881 w 103711"/>
                <a:gd name="connsiteY6" fmla="*/ 79325 h 82908"/>
                <a:gd name="connsiteX7" fmla="*/ 57506 w 103711"/>
                <a:gd name="connsiteY7" fmla="*/ 82606 h 82908"/>
                <a:gd name="connsiteX8" fmla="*/ 50082 w 103711"/>
                <a:gd name="connsiteY8" fmla="*/ 74067 h 82908"/>
                <a:gd name="connsiteX9" fmla="*/ 50088 w 103711"/>
                <a:gd name="connsiteY9" fmla="*/ 74067 h 82908"/>
                <a:gd name="connsiteX10" fmla="*/ 32434 w 103711"/>
                <a:gd name="connsiteY10" fmla="*/ 68981 h 82908"/>
                <a:gd name="connsiteX11" fmla="*/ 28965 w 103711"/>
                <a:gd name="connsiteY11" fmla="*/ 66392 h 82908"/>
                <a:gd name="connsiteX12" fmla="*/ 12929 w 103711"/>
                <a:gd name="connsiteY12" fmla="*/ 51236 h 82908"/>
                <a:gd name="connsiteX13" fmla="*/ 665 w 103711"/>
                <a:gd name="connsiteY13" fmla="*/ 18278 h 82908"/>
                <a:gd name="connsiteX14" fmla="*/ 282 w 103711"/>
                <a:gd name="connsiteY14" fmla="*/ 15095 h 82908"/>
                <a:gd name="connsiteX15" fmla="*/ 2322 w 103711"/>
                <a:gd name="connsiteY15" fmla="*/ 13357 h 82908"/>
                <a:gd name="connsiteX16" fmla="*/ 3111 w 103711"/>
                <a:gd name="connsiteY16" fmla="*/ 10419 h 82908"/>
                <a:gd name="connsiteX17" fmla="*/ 5099 w 103711"/>
                <a:gd name="connsiteY17" fmla="*/ 5853 h 82908"/>
                <a:gd name="connsiteX18" fmla="*/ 7220 w 103711"/>
                <a:gd name="connsiteY18" fmla="*/ 2744 h 82908"/>
                <a:gd name="connsiteX19" fmla="*/ 12597 w 103711"/>
                <a:gd name="connsiteY19" fmla="*/ 1 h 82908"/>
                <a:gd name="connsiteX20" fmla="*/ 16969 w 103711"/>
                <a:gd name="connsiteY20" fmla="*/ 590 h 82908"/>
                <a:gd name="connsiteX21" fmla="*/ 30108 w 103711"/>
                <a:gd name="connsiteY21" fmla="*/ 13163 h 82908"/>
                <a:gd name="connsiteX22" fmla="*/ 43887 w 103711"/>
                <a:gd name="connsiteY22" fmla="*/ 24473 h 82908"/>
                <a:gd name="connsiteX23" fmla="*/ 56317 w 103711"/>
                <a:gd name="connsiteY23" fmla="*/ 27959 h 82908"/>
                <a:gd name="connsiteX24" fmla="*/ 59278 w 103711"/>
                <a:gd name="connsiteY24" fmla="*/ 28176 h 82908"/>
                <a:gd name="connsiteX25" fmla="*/ 67370 w 103711"/>
                <a:gd name="connsiteY25" fmla="*/ 10460 h 82908"/>
                <a:gd name="connsiteX26" fmla="*/ 79577 w 103711"/>
                <a:gd name="connsiteY26" fmla="*/ 2905 h 82908"/>
                <a:gd name="connsiteX27" fmla="*/ 83641 w 103711"/>
                <a:gd name="connsiteY27" fmla="*/ 1087 h 82908"/>
                <a:gd name="connsiteX28" fmla="*/ 102752 w 103711"/>
                <a:gd name="connsiteY28" fmla="*/ 41081 h 82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3711" h="82908">
                  <a:moveTo>
                    <a:pt x="102752" y="41081"/>
                  </a:moveTo>
                  <a:cubicBezTo>
                    <a:pt x="101409" y="43858"/>
                    <a:pt x="98460" y="44127"/>
                    <a:pt x="95122" y="45658"/>
                  </a:cubicBezTo>
                  <a:cubicBezTo>
                    <a:pt x="97637" y="49207"/>
                    <a:pt x="102157" y="50699"/>
                    <a:pt x="103712" y="55448"/>
                  </a:cubicBezTo>
                  <a:cubicBezTo>
                    <a:pt x="101043" y="60134"/>
                    <a:pt x="94105" y="55185"/>
                    <a:pt x="91293" y="60151"/>
                  </a:cubicBezTo>
                  <a:cubicBezTo>
                    <a:pt x="90196" y="64878"/>
                    <a:pt x="97420" y="64558"/>
                    <a:pt x="96968" y="68998"/>
                  </a:cubicBezTo>
                  <a:cubicBezTo>
                    <a:pt x="86852" y="72907"/>
                    <a:pt x="86852" y="72907"/>
                    <a:pt x="75937" y="72473"/>
                  </a:cubicBezTo>
                  <a:cubicBezTo>
                    <a:pt x="78926" y="77896"/>
                    <a:pt x="85778" y="75782"/>
                    <a:pt x="89881" y="79325"/>
                  </a:cubicBezTo>
                  <a:cubicBezTo>
                    <a:pt x="79354" y="84292"/>
                    <a:pt x="68170" y="79194"/>
                    <a:pt x="57506" y="82606"/>
                  </a:cubicBezTo>
                  <a:cubicBezTo>
                    <a:pt x="52300" y="84269"/>
                    <a:pt x="50539" y="78759"/>
                    <a:pt x="50082" y="74067"/>
                  </a:cubicBezTo>
                  <a:lnTo>
                    <a:pt x="50088" y="74067"/>
                  </a:lnTo>
                  <a:cubicBezTo>
                    <a:pt x="43476" y="75050"/>
                    <a:pt x="39944" y="65461"/>
                    <a:pt x="32434" y="68981"/>
                  </a:cubicBezTo>
                  <a:cubicBezTo>
                    <a:pt x="30988" y="69661"/>
                    <a:pt x="29017" y="67981"/>
                    <a:pt x="28965" y="66392"/>
                  </a:cubicBezTo>
                  <a:cubicBezTo>
                    <a:pt x="28639" y="55911"/>
                    <a:pt x="20164" y="54271"/>
                    <a:pt x="12929" y="51236"/>
                  </a:cubicBezTo>
                  <a:cubicBezTo>
                    <a:pt x="5934" y="41332"/>
                    <a:pt x="4756" y="29262"/>
                    <a:pt x="665" y="18278"/>
                  </a:cubicBezTo>
                  <a:cubicBezTo>
                    <a:pt x="-96" y="17260"/>
                    <a:pt x="-176" y="16175"/>
                    <a:pt x="282" y="15095"/>
                  </a:cubicBezTo>
                  <a:cubicBezTo>
                    <a:pt x="1430" y="15140"/>
                    <a:pt x="2139" y="14546"/>
                    <a:pt x="2322" y="13357"/>
                  </a:cubicBezTo>
                  <a:cubicBezTo>
                    <a:pt x="2425" y="12334"/>
                    <a:pt x="2711" y="11368"/>
                    <a:pt x="3111" y="10419"/>
                  </a:cubicBezTo>
                  <a:cubicBezTo>
                    <a:pt x="3705" y="8877"/>
                    <a:pt x="4362" y="7368"/>
                    <a:pt x="5099" y="5853"/>
                  </a:cubicBezTo>
                  <a:cubicBezTo>
                    <a:pt x="5677" y="4710"/>
                    <a:pt x="6380" y="3699"/>
                    <a:pt x="7220" y="2744"/>
                  </a:cubicBezTo>
                  <a:cubicBezTo>
                    <a:pt x="8728" y="1264"/>
                    <a:pt x="10483" y="304"/>
                    <a:pt x="12597" y="1"/>
                  </a:cubicBezTo>
                  <a:cubicBezTo>
                    <a:pt x="14089" y="-16"/>
                    <a:pt x="15535" y="196"/>
                    <a:pt x="16969" y="590"/>
                  </a:cubicBezTo>
                  <a:cubicBezTo>
                    <a:pt x="23347" y="2887"/>
                    <a:pt x="31857" y="6791"/>
                    <a:pt x="30108" y="13163"/>
                  </a:cubicBezTo>
                  <a:cubicBezTo>
                    <a:pt x="25468" y="30085"/>
                    <a:pt x="35343" y="25319"/>
                    <a:pt x="43887" y="24473"/>
                  </a:cubicBezTo>
                  <a:cubicBezTo>
                    <a:pt x="48288" y="24039"/>
                    <a:pt x="52420" y="26079"/>
                    <a:pt x="56317" y="27959"/>
                  </a:cubicBezTo>
                  <a:cubicBezTo>
                    <a:pt x="57272" y="28330"/>
                    <a:pt x="58323" y="28462"/>
                    <a:pt x="59278" y="28176"/>
                  </a:cubicBezTo>
                  <a:cubicBezTo>
                    <a:pt x="54477" y="18746"/>
                    <a:pt x="53443" y="11271"/>
                    <a:pt x="67370" y="10460"/>
                  </a:cubicBezTo>
                  <a:cubicBezTo>
                    <a:pt x="72571" y="10157"/>
                    <a:pt x="75611" y="5613"/>
                    <a:pt x="79577" y="2905"/>
                  </a:cubicBezTo>
                  <a:cubicBezTo>
                    <a:pt x="80800" y="2007"/>
                    <a:pt x="82160" y="1413"/>
                    <a:pt x="83641" y="1087"/>
                  </a:cubicBezTo>
                  <a:cubicBezTo>
                    <a:pt x="90013" y="14420"/>
                    <a:pt x="96379" y="27753"/>
                    <a:pt x="102752" y="41081"/>
                  </a:cubicBezTo>
                  <a:close/>
                </a:path>
              </a:pathLst>
            </a:custGeom>
            <a:grpFill/>
            <a:ln w="5715" cap="flat">
              <a:noFill/>
              <a:prstDash val="solid"/>
              <a:miter/>
            </a:ln>
          </p:spPr>
          <p:txBody>
            <a:bodyPr rtlCol="0" anchor="ctr"/>
            <a:lstStyle/>
            <a:p>
              <a:endParaRPr lang="zh-CN" altLang="en-US"/>
            </a:p>
          </p:txBody>
        </p:sp>
        <p:sp>
          <p:nvSpPr>
            <p:cNvPr id="3293" name="任意多边形: 形状 3292">
              <a:extLst>
                <a:ext uri="{FF2B5EF4-FFF2-40B4-BE49-F238E27FC236}">
                  <a16:creationId xmlns:a16="http://schemas.microsoft.com/office/drawing/2014/main" id="{915448BD-F249-D3C0-374E-EB931A6ED7EB}"/>
                </a:ext>
              </a:extLst>
            </p:cNvPr>
            <p:cNvSpPr/>
            <p:nvPr/>
          </p:nvSpPr>
          <p:spPr>
            <a:xfrm>
              <a:off x="3265903" y="4750782"/>
              <a:ext cx="204278" cy="87365"/>
            </a:xfrm>
            <a:custGeom>
              <a:avLst/>
              <a:gdLst>
                <a:gd name="connsiteX0" fmla="*/ 56276 w 204278"/>
                <a:gd name="connsiteY0" fmla="*/ 7435 h 87365"/>
                <a:gd name="connsiteX1" fmla="*/ 72323 w 204278"/>
                <a:gd name="connsiteY1" fmla="*/ 0 h 87365"/>
                <a:gd name="connsiteX2" fmla="*/ 80662 w 204278"/>
                <a:gd name="connsiteY2" fmla="*/ 14670 h 87365"/>
                <a:gd name="connsiteX3" fmla="*/ 82993 w 204278"/>
                <a:gd name="connsiteY3" fmla="*/ 23763 h 87365"/>
                <a:gd name="connsiteX4" fmla="*/ 134154 w 204278"/>
                <a:gd name="connsiteY4" fmla="*/ 41936 h 87365"/>
                <a:gd name="connsiteX5" fmla="*/ 175582 w 204278"/>
                <a:gd name="connsiteY5" fmla="*/ 30924 h 87365"/>
                <a:gd name="connsiteX6" fmla="*/ 179731 w 204278"/>
                <a:gd name="connsiteY6" fmla="*/ 32867 h 87365"/>
                <a:gd name="connsiteX7" fmla="*/ 201345 w 204278"/>
                <a:gd name="connsiteY7" fmla="*/ 57504 h 87365"/>
                <a:gd name="connsiteX8" fmla="*/ 202048 w 204278"/>
                <a:gd name="connsiteY8" fmla="*/ 68712 h 87365"/>
                <a:gd name="connsiteX9" fmla="*/ 198733 w 204278"/>
                <a:gd name="connsiteY9" fmla="*/ 71534 h 87365"/>
                <a:gd name="connsiteX10" fmla="*/ 171279 w 204278"/>
                <a:gd name="connsiteY10" fmla="*/ 86079 h 87365"/>
                <a:gd name="connsiteX11" fmla="*/ 171284 w 204278"/>
                <a:gd name="connsiteY11" fmla="*/ 86079 h 87365"/>
                <a:gd name="connsiteX12" fmla="*/ 154814 w 204278"/>
                <a:gd name="connsiteY12" fmla="*/ 76244 h 87365"/>
                <a:gd name="connsiteX13" fmla="*/ 154854 w 204278"/>
                <a:gd name="connsiteY13" fmla="*/ 76192 h 87365"/>
                <a:gd name="connsiteX14" fmla="*/ 157128 w 204278"/>
                <a:gd name="connsiteY14" fmla="*/ 74015 h 87365"/>
                <a:gd name="connsiteX15" fmla="*/ 156968 w 204278"/>
                <a:gd name="connsiteY15" fmla="*/ 71009 h 87365"/>
                <a:gd name="connsiteX16" fmla="*/ 135463 w 204278"/>
                <a:gd name="connsiteY16" fmla="*/ 56070 h 87365"/>
                <a:gd name="connsiteX17" fmla="*/ 135011 w 204278"/>
                <a:gd name="connsiteY17" fmla="*/ 56173 h 87365"/>
                <a:gd name="connsiteX18" fmla="*/ 136057 w 204278"/>
                <a:gd name="connsiteY18" fmla="*/ 57133 h 87365"/>
                <a:gd name="connsiteX19" fmla="*/ 135520 w 204278"/>
                <a:gd name="connsiteY19" fmla="*/ 63997 h 87365"/>
                <a:gd name="connsiteX20" fmla="*/ 108151 w 204278"/>
                <a:gd name="connsiteY20" fmla="*/ 62139 h 87365"/>
                <a:gd name="connsiteX21" fmla="*/ 100384 w 204278"/>
                <a:gd name="connsiteY21" fmla="*/ 61459 h 87365"/>
                <a:gd name="connsiteX22" fmla="*/ 91080 w 204278"/>
                <a:gd name="connsiteY22" fmla="*/ 55556 h 87365"/>
                <a:gd name="connsiteX23" fmla="*/ 65545 w 204278"/>
                <a:gd name="connsiteY23" fmla="*/ 50143 h 87365"/>
                <a:gd name="connsiteX24" fmla="*/ 26678 w 204278"/>
                <a:gd name="connsiteY24" fmla="*/ 58059 h 87365"/>
                <a:gd name="connsiteX25" fmla="*/ 446 w 204278"/>
                <a:gd name="connsiteY25" fmla="*/ 43537 h 87365"/>
                <a:gd name="connsiteX26" fmla="*/ 0 w 204278"/>
                <a:gd name="connsiteY26" fmla="*/ 42948 h 87365"/>
                <a:gd name="connsiteX27" fmla="*/ 15888 w 204278"/>
                <a:gd name="connsiteY27" fmla="*/ 32970 h 87365"/>
                <a:gd name="connsiteX28" fmla="*/ 64871 w 204278"/>
                <a:gd name="connsiteY28" fmla="*/ 14230 h 87365"/>
                <a:gd name="connsiteX29" fmla="*/ 64471 w 204278"/>
                <a:gd name="connsiteY29" fmla="*/ 14024 h 87365"/>
                <a:gd name="connsiteX30" fmla="*/ 63374 w 204278"/>
                <a:gd name="connsiteY30" fmla="*/ 15190 h 87365"/>
                <a:gd name="connsiteX31" fmla="*/ 56276 w 204278"/>
                <a:gd name="connsiteY31" fmla="*/ 7435 h 87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4278" h="87365">
                  <a:moveTo>
                    <a:pt x="56276" y="7435"/>
                  </a:moveTo>
                  <a:cubicBezTo>
                    <a:pt x="61625" y="4955"/>
                    <a:pt x="66974" y="2480"/>
                    <a:pt x="72323" y="0"/>
                  </a:cubicBezTo>
                  <a:cubicBezTo>
                    <a:pt x="79347" y="2480"/>
                    <a:pt x="77072" y="10235"/>
                    <a:pt x="80662" y="14670"/>
                  </a:cubicBezTo>
                  <a:cubicBezTo>
                    <a:pt x="82513" y="17213"/>
                    <a:pt x="74226" y="20397"/>
                    <a:pt x="82993" y="23763"/>
                  </a:cubicBezTo>
                  <a:cubicBezTo>
                    <a:pt x="99915" y="30266"/>
                    <a:pt x="115260" y="40908"/>
                    <a:pt x="134154" y="41936"/>
                  </a:cubicBezTo>
                  <a:cubicBezTo>
                    <a:pt x="148007" y="38428"/>
                    <a:pt x="161455" y="33404"/>
                    <a:pt x="175582" y="30924"/>
                  </a:cubicBezTo>
                  <a:cubicBezTo>
                    <a:pt x="177085" y="31301"/>
                    <a:pt x="178468" y="31964"/>
                    <a:pt x="179731" y="32867"/>
                  </a:cubicBezTo>
                  <a:cubicBezTo>
                    <a:pt x="183886" y="43737"/>
                    <a:pt x="189892" y="52715"/>
                    <a:pt x="201345" y="57504"/>
                  </a:cubicBezTo>
                  <a:cubicBezTo>
                    <a:pt x="207403" y="60036"/>
                    <a:pt x="202231" y="64888"/>
                    <a:pt x="202048" y="68712"/>
                  </a:cubicBezTo>
                  <a:cubicBezTo>
                    <a:pt x="201299" y="70072"/>
                    <a:pt x="200191" y="71003"/>
                    <a:pt x="198733" y="71534"/>
                  </a:cubicBezTo>
                  <a:cubicBezTo>
                    <a:pt x="187715" y="72855"/>
                    <a:pt x="180457" y="81284"/>
                    <a:pt x="171279" y="86079"/>
                  </a:cubicBezTo>
                  <a:lnTo>
                    <a:pt x="171284" y="86079"/>
                  </a:lnTo>
                  <a:cubicBezTo>
                    <a:pt x="156557" y="88862"/>
                    <a:pt x="154756" y="87788"/>
                    <a:pt x="154814" y="76244"/>
                  </a:cubicBezTo>
                  <a:lnTo>
                    <a:pt x="154854" y="76192"/>
                  </a:lnTo>
                  <a:cubicBezTo>
                    <a:pt x="155528" y="75369"/>
                    <a:pt x="156311" y="74678"/>
                    <a:pt x="157128" y="74015"/>
                  </a:cubicBezTo>
                  <a:cubicBezTo>
                    <a:pt x="158420" y="72963"/>
                    <a:pt x="160437" y="73061"/>
                    <a:pt x="156968" y="71009"/>
                  </a:cubicBezTo>
                  <a:cubicBezTo>
                    <a:pt x="149430" y="66551"/>
                    <a:pt x="141172" y="62842"/>
                    <a:pt x="135463" y="56070"/>
                  </a:cubicBezTo>
                  <a:cubicBezTo>
                    <a:pt x="135674" y="56178"/>
                    <a:pt x="135011" y="56173"/>
                    <a:pt x="135011" y="56173"/>
                  </a:cubicBezTo>
                  <a:cubicBezTo>
                    <a:pt x="135011" y="56173"/>
                    <a:pt x="135960" y="57024"/>
                    <a:pt x="136057" y="57133"/>
                  </a:cubicBezTo>
                  <a:cubicBezTo>
                    <a:pt x="137394" y="59619"/>
                    <a:pt x="136920" y="61836"/>
                    <a:pt x="135520" y="63997"/>
                  </a:cubicBezTo>
                  <a:cubicBezTo>
                    <a:pt x="126039" y="68860"/>
                    <a:pt x="116763" y="73066"/>
                    <a:pt x="108151" y="62139"/>
                  </a:cubicBezTo>
                  <a:cubicBezTo>
                    <a:pt x="106711" y="60310"/>
                    <a:pt x="103019" y="61848"/>
                    <a:pt x="100384" y="61459"/>
                  </a:cubicBezTo>
                  <a:cubicBezTo>
                    <a:pt x="96498" y="60733"/>
                    <a:pt x="93617" y="58750"/>
                    <a:pt x="91080" y="55556"/>
                  </a:cubicBezTo>
                  <a:cubicBezTo>
                    <a:pt x="84176" y="46863"/>
                    <a:pt x="75707" y="45229"/>
                    <a:pt x="65545" y="50143"/>
                  </a:cubicBezTo>
                  <a:cubicBezTo>
                    <a:pt x="53332" y="56047"/>
                    <a:pt x="40354" y="58944"/>
                    <a:pt x="26678" y="58059"/>
                  </a:cubicBezTo>
                  <a:cubicBezTo>
                    <a:pt x="19380" y="50623"/>
                    <a:pt x="10447" y="46114"/>
                    <a:pt x="446" y="43537"/>
                  </a:cubicBezTo>
                  <a:cubicBezTo>
                    <a:pt x="446" y="43537"/>
                    <a:pt x="6" y="42954"/>
                    <a:pt x="0" y="42948"/>
                  </a:cubicBezTo>
                  <a:cubicBezTo>
                    <a:pt x="5081" y="39279"/>
                    <a:pt x="9515" y="34581"/>
                    <a:pt x="15888" y="32970"/>
                  </a:cubicBezTo>
                  <a:cubicBezTo>
                    <a:pt x="32707" y="27981"/>
                    <a:pt x="46034" y="14082"/>
                    <a:pt x="64871" y="14230"/>
                  </a:cubicBezTo>
                  <a:cubicBezTo>
                    <a:pt x="66900" y="13727"/>
                    <a:pt x="63648" y="11990"/>
                    <a:pt x="64471" y="14024"/>
                  </a:cubicBezTo>
                  <a:cubicBezTo>
                    <a:pt x="64882" y="15053"/>
                    <a:pt x="64528" y="15253"/>
                    <a:pt x="63374" y="15190"/>
                  </a:cubicBezTo>
                  <a:cubicBezTo>
                    <a:pt x="58430" y="14933"/>
                    <a:pt x="52235" y="15905"/>
                    <a:pt x="56276" y="7435"/>
                  </a:cubicBezTo>
                  <a:close/>
                </a:path>
              </a:pathLst>
            </a:custGeom>
            <a:grpFill/>
            <a:ln w="5715" cap="flat">
              <a:noFill/>
              <a:prstDash val="solid"/>
              <a:miter/>
            </a:ln>
          </p:spPr>
          <p:txBody>
            <a:bodyPr rtlCol="0" anchor="ctr"/>
            <a:lstStyle/>
            <a:p>
              <a:endParaRPr lang="zh-CN" altLang="en-US"/>
            </a:p>
          </p:txBody>
        </p:sp>
        <p:sp>
          <p:nvSpPr>
            <p:cNvPr id="3294" name="任意多边形: 形状 3293">
              <a:extLst>
                <a:ext uri="{FF2B5EF4-FFF2-40B4-BE49-F238E27FC236}">
                  <a16:creationId xmlns:a16="http://schemas.microsoft.com/office/drawing/2014/main" id="{83D677F0-48A5-58CC-E420-4AFBEF4FEF94}"/>
                </a:ext>
              </a:extLst>
            </p:cNvPr>
            <p:cNvSpPr/>
            <p:nvPr/>
          </p:nvSpPr>
          <p:spPr>
            <a:xfrm>
              <a:off x="3456734" y="4792818"/>
              <a:ext cx="105817" cy="75685"/>
            </a:xfrm>
            <a:custGeom>
              <a:avLst/>
              <a:gdLst>
                <a:gd name="connsiteX0" fmla="*/ 89358 w 105817"/>
                <a:gd name="connsiteY0" fmla="*/ 804 h 75685"/>
                <a:gd name="connsiteX1" fmla="*/ 105817 w 105817"/>
                <a:gd name="connsiteY1" fmla="*/ 47284 h 75685"/>
                <a:gd name="connsiteX2" fmla="*/ 96994 w 105817"/>
                <a:gd name="connsiteY2" fmla="*/ 47872 h 75685"/>
                <a:gd name="connsiteX3" fmla="*/ 46307 w 105817"/>
                <a:gd name="connsiteY3" fmla="*/ 64371 h 75685"/>
                <a:gd name="connsiteX4" fmla="*/ 43084 w 105817"/>
                <a:gd name="connsiteY4" fmla="*/ 62971 h 75685"/>
                <a:gd name="connsiteX5" fmla="*/ 44633 w 105817"/>
                <a:gd name="connsiteY5" fmla="*/ 63383 h 75685"/>
                <a:gd name="connsiteX6" fmla="*/ 49490 w 105817"/>
                <a:gd name="connsiteY6" fmla="*/ 70366 h 75685"/>
                <a:gd name="connsiteX7" fmla="*/ 49508 w 105817"/>
                <a:gd name="connsiteY7" fmla="*/ 70349 h 75685"/>
                <a:gd name="connsiteX8" fmla="*/ 8908 w 105817"/>
                <a:gd name="connsiteY8" fmla="*/ 59960 h 75685"/>
                <a:gd name="connsiteX9" fmla="*/ 187 w 105817"/>
                <a:gd name="connsiteY9" fmla="*/ 50627 h 75685"/>
                <a:gd name="connsiteX10" fmla="*/ 187 w 105817"/>
                <a:gd name="connsiteY10" fmla="*/ 50627 h 75685"/>
                <a:gd name="connsiteX11" fmla="*/ 12309 w 105817"/>
                <a:gd name="connsiteY11" fmla="*/ 42997 h 75685"/>
                <a:gd name="connsiteX12" fmla="*/ 24510 w 105817"/>
                <a:gd name="connsiteY12" fmla="*/ 37780 h 75685"/>
                <a:gd name="connsiteX13" fmla="*/ 10068 w 105817"/>
                <a:gd name="connsiteY13" fmla="*/ 27601 h 75685"/>
                <a:gd name="connsiteX14" fmla="*/ 10057 w 105817"/>
                <a:gd name="connsiteY14" fmla="*/ 27618 h 75685"/>
                <a:gd name="connsiteX15" fmla="*/ 24539 w 105817"/>
                <a:gd name="connsiteY15" fmla="*/ 19377 h 75685"/>
                <a:gd name="connsiteX16" fmla="*/ 28905 w 105817"/>
                <a:gd name="connsiteY16" fmla="*/ 18949 h 75685"/>
                <a:gd name="connsiteX17" fmla="*/ 75808 w 105817"/>
                <a:gd name="connsiteY17" fmla="*/ 3147 h 75685"/>
                <a:gd name="connsiteX18" fmla="*/ 89358 w 105817"/>
                <a:gd name="connsiteY18" fmla="*/ 804 h 75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817" h="75685">
                  <a:moveTo>
                    <a:pt x="89358" y="804"/>
                  </a:moveTo>
                  <a:cubicBezTo>
                    <a:pt x="97114" y="15491"/>
                    <a:pt x="104560" y="30287"/>
                    <a:pt x="105817" y="47284"/>
                  </a:cubicBezTo>
                  <a:cubicBezTo>
                    <a:pt x="103314" y="49913"/>
                    <a:pt x="100417" y="46929"/>
                    <a:pt x="96994" y="47872"/>
                  </a:cubicBezTo>
                  <a:cubicBezTo>
                    <a:pt x="79214" y="52770"/>
                    <a:pt x="60258" y="53250"/>
                    <a:pt x="46307" y="64371"/>
                  </a:cubicBezTo>
                  <a:cubicBezTo>
                    <a:pt x="41707" y="60897"/>
                    <a:pt x="42461" y="65075"/>
                    <a:pt x="43084" y="62971"/>
                  </a:cubicBezTo>
                  <a:cubicBezTo>
                    <a:pt x="43204" y="62571"/>
                    <a:pt x="43661" y="62811"/>
                    <a:pt x="44633" y="63383"/>
                  </a:cubicBezTo>
                  <a:cubicBezTo>
                    <a:pt x="47342" y="64977"/>
                    <a:pt x="50782" y="66006"/>
                    <a:pt x="49490" y="70366"/>
                  </a:cubicBezTo>
                  <a:lnTo>
                    <a:pt x="49508" y="70349"/>
                  </a:lnTo>
                  <a:cubicBezTo>
                    <a:pt x="29757" y="79356"/>
                    <a:pt x="20664" y="77642"/>
                    <a:pt x="8908" y="59960"/>
                  </a:cubicBezTo>
                  <a:cubicBezTo>
                    <a:pt x="6296" y="56033"/>
                    <a:pt x="-1282" y="57474"/>
                    <a:pt x="187" y="50627"/>
                  </a:cubicBezTo>
                  <a:lnTo>
                    <a:pt x="187" y="50627"/>
                  </a:lnTo>
                  <a:cubicBezTo>
                    <a:pt x="3170" y="46386"/>
                    <a:pt x="7760" y="44809"/>
                    <a:pt x="12309" y="42997"/>
                  </a:cubicBezTo>
                  <a:cubicBezTo>
                    <a:pt x="16155" y="41466"/>
                    <a:pt x="20784" y="41557"/>
                    <a:pt x="24510" y="37780"/>
                  </a:cubicBezTo>
                  <a:cubicBezTo>
                    <a:pt x="11440" y="38797"/>
                    <a:pt x="11440" y="38797"/>
                    <a:pt x="10068" y="27601"/>
                  </a:cubicBezTo>
                  <a:lnTo>
                    <a:pt x="10057" y="27618"/>
                  </a:lnTo>
                  <a:cubicBezTo>
                    <a:pt x="13640" y="22692"/>
                    <a:pt x="19195" y="21235"/>
                    <a:pt x="24539" y="19377"/>
                  </a:cubicBezTo>
                  <a:cubicBezTo>
                    <a:pt x="25985" y="19069"/>
                    <a:pt x="27436" y="18960"/>
                    <a:pt x="28905" y="18949"/>
                  </a:cubicBezTo>
                  <a:cubicBezTo>
                    <a:pt x="46913" y="20795"/>
                    <a:pt x="60949" y="10467"/>
                    <a:pt x="75808" y="3147"/>
                  </a:cubicBezTo>
                  <a:cubicBezTo>
                    <a:pt x="80477" y="855"/>
                    <a:pt x="84335" y="-1179"/>
                    <a:pt x="89358" y="804"/>
                  </a:cubicBezTo>
                  <a:close/>
                </a:path>
              </a:pathLst>
            </a:custGeom>
            <a:grpFill/>
            <a:ln w="5715" cap="flat">
              <a:noFill/>
              <a:prstDash val="solid"/>
              <a:miter/>
            </a:ln>
          </p:spPr>
          <p:txBody>
            <a:bodyPr rtlCol="0" anchor="ctr"/>
            <a:lstStyle/>
            <a:p>
              <a:endParaRPr lang="zh-CN" altLang="en-US"/>
            </a:p>
          </p:txBody>
        </p:sp>
        <p:sp>
          <p:nvSpPr>
            <p:cNvPr id="3295" name="任意多边形: 形状 3294">
              <a:extLst>
                <a:ext uri="{FF2B5EF4-FFF2-40B4-BE49-F238E27FC236}">
                  <a16:creationId xmlns:a16="http://schemas.microsoft.com/office/drawing/2014/main" id="{87E4ECFD-8130-09EA-2E63-EA36365DAC99}"/>
                </a:ext>
              </a:extLst>
            </p:cNvPr>
            <p:cNvSpPr/>
            <p:nvPr/>
          </p:nvSpPr>
          <p:spPr>
            <a:xfrm>
              <a:off x="3341311" y="4701844"/>
              <a:ext cx="123388" cy="95554"/>
            </a:xfrm>
            <a:custGeom>
              <a:avLst/>
              <a:gdLst>
                <a:gd name="connsiteX0" fmla="*/ 59654 w 123388"/>
                <a:gd name="connsiteY0" fmla="*/ 95555 h 95554"/>
                <a:gd name="connsiteX1" fmla="*/ 5368 w 123388"/>
                <a:gd name="connsiteY1" fmla="*/ 75535 h 95554"/>
                <a:gd name="connsiteX2" fmla="*/ 3802 w 123388"/>
                <a:gd name="connsiteY2" fmla="*/ 62660 h 95554"/>
                <a:gd name="connsiteX3" fmla="*/ 33782 w 123388"/>
                <a:gd name="connsiteY3" fmla="*/ 48366 h 95554"/>
                <a:gd name="connsiteX4" fmla="*/ 38246 w 123388"/>
                <a:gd name="connsiteY4" fmla="*/ 51127 h 95554"/>
                <a:gd name="connsiteX5" fmla="*/ 40486 w 123388"/>
                <a:gd name="connsiteY5" fmla="*/ 52818 h 95554"/>
                <a:gd name="connsiteX6" fmla="*/ 40120 w 123388"/>
                <a:gd name="connsiteY6" fmla="*/ 53967 h 95554"/>
                <a:gd name="connsiteX7" fmla="*/ 41269 w 123388"/>
                <a:gd name="connsiteY7" fmla="*/ 54441 h 95554"/>
                <a:gd name="connsiteX8" fmla="*/ 41669 w 123388"/>
                <a:gd name="connsiteY8" fmla="*/ 53287 h 95554"/>
                <a:gd name="connsiteX9" fmla="*/ 40469 w 123388"/>
                <a:gd name="connsiteY9" fmla="*/ 52847 h 95554"/>
                <a:gd name="connsiteX10" fmla="*/ 39177 w 123388"/>
                <a:gd name="connsiteY10" fmla="*/ 52887 h 95554"/>
                <a:gd name="connsiteX11" fmla="*/ 37697 w 123388"/>
                <a:gd name="connsiteY11" fmla="*/ 50464 h 95554"/>
                <a:gd name="connsiteX12" fmla="*/ 36343 w 123388"/>
                <a:gd name="connsiteY12" fmla="*/ 45657 h 95554"/>
                <a:gd name="connsiteX13" fmla="*/ 58414 w 123388"/>
                <a:gd name="connsiteY13" fmla="*/ 37028 h 95554"/>
                <a:gd name="connsiteX14" fmla="*/ 95482 w 123388"/>
                <a:gd name="connsiteY14" fmla="*/ 26786 h 95554"/>
                <a:gd name="connsiteX15" fmla="*/ 96230 w 123388"/>
                <a:gd name="connsiteY15" fmla="*/ 24992 h 95554"/>
                <a:gd name="connsiteX16" fmla="*/ 93321 w 123388"/>
                <a:gd name="connsiteY16" fmla="*/ 23935 h 95554"/>
                <a:gd name="connsiteX17" fmla="*/ 88309 w 123388"/>
                <a:gd name="connsiteY17" fmla="*/ 20448 h 95554"/>
                <a:gd name="connsiteX18" fmla="*/ 79520 w 123388"/>
                <a:gd name="connsiteY18" fmla="*/ 11968 h 95554"/>
                <a:gd name="connsiteX19" fmla="*/ 89801 w 123388"/>
                <a:gd name="connsiteY19" fmla="*/ 7287 h 95554"/>
                <a:gd name="connsiteX20" fmla="*/ 88978 w 123388"/>
                <a:gd name="connsiteY20" fmla="*/ 3235 h 95554"/>
                <a:gd name="connsiteX21" fmla="*/ 95779 w 123388"/>
                <a:gd name="connsiteY21" fmla="*/ 0 h 95554"/>
                <a:gd name="connsiteX22" fmla="*/ 122256 w 123388"/>
                <a:gd name="connsiteY22" fmla="*/ 22351 h 95554"/>
                <a:gd name="connsiteX23" fmla="*/ 118907 w 123388"/>
                <a:gd name="connsiteY23" fmla="*/ 29770 h 95554"/>
                <a:gd name="connsiteX24" fmla="*/ 118902 w 123388"/>
                <a:gd name="connsiteY24" fmla="*/ 29770 h 95554"/>
                <a:gd name="connsiteX25" fmla="*/ 101082 w 123388"/>
                <a:gd name="connsiteY25" fmla="*/ 37130 h 95554"/>
                <a:gd name="connsiteX26" fmla="*/ 95636 w 123388"/>
                <a:gd name="connsiteY26" fmla="*/ 51012 h 95554"/>
                <a:gd name="connsiteX27" fmla="*/ 82531 w 123388"/>
                <a:gd name="connsiteY27" fmla="*/ 56602 h 95554"/>
                <a:gd name="connsiteX28" fmla="*/ 58568 w 123388"/>
                <a:gd name="connsiteY28" fmla="*/ 46903 h 95554"/>
                <a:gd name="connsiteX29" fmla="*/ 69576 w 123388"/>
                <a:gd name="connsiteY29" fmla="*/ 56087 h 95554"/>
                <a:gd name="connsiteX30" fmla="*/ 69570 w 123388"/>
                <a:gd name="connsiteY30" fmla="*/ 56087 h 95554"/>
                <a:gd name="connsiteX31" fmla="*/ 83469 w 123388"/>
                <a:gd name="connsiteY31" fmla="*/ 64797 h 95554"/>
                <a:gd name="connsiteX32" fmla="*/ 56420 w 123388"/>
                <a:gd name="connsiteY32" fmla="*/ 65957 h 95554"/>
                <a:gd name="connsiteX33" fmla="*/ 52882 w 123388"/>
                <a:gd name="connsiteY33" fmla="*/ 67580 h 95554"/>
                <a:gd name="connsiteX34" fmla="*/ 48561 w 123388"/>
                <a:gd name="connsiteY34" fmla="*/ 71015 h 95554"/>
                <a:gd name="connsiteX35" fmla="*/ 49253 w 123388"/>
                <a:gd name="connsiteY35" fmla="*/ 72724 h 95554"/>
                <a:gd name="connsiteX36" fmla="*/ 50956 w 123388"/>
                <a:gd name="connsiteY36" fmla="*/ 76181 h 95554"/>
                <a:gd name="connsiteX37" fmla="*/ 63849 w 123388"/>
                <a:gd name="connsiteY37" fmla="*/ 88646 h 95554"/>
                <a:gd name="connsiteX38" fmla="*/ 59654 w 123388"/>
                <a:gd name="connsiteY38" fmla="*/ 95555 h 95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3388" h="95554">
                  <a:moveTo>
                    <a:pt x="59654" y="95555"/>
                  </a:moveTo>
                  <a:cubicBezTo>
                    <a:pt x="39709" y="93823"/>
                    <a:pt x="22867" y="84211"/>
                    <a:pt x="5368" y="75535"/>
                  </a:cubicBezTo>
                  <a:cubicBezTo>
                    <a:pt x="-4617" y="70586"/>
                    <a:pt x="2059" y="67146"/>
                    <a:pt x="3802" y="62660"/>
                  </a:cubicBezTo>
                  <a:cubicBezTo>
                    <a:pt x="10065" y="50052"/>
                    <a:pt x="20415" y="46029"/>
                    <a:pt x="33782" y="48366"/>
                  </a:cubicBezTo>
                  <a:cubicBezTo>
                    <a:pt x="35668" y="48652"/>
                    <a:pt x="37017" y="49846"/>
                    <a:pt x="38246" y="51127"/>
                  </a:cubicBezTo>
                  <a:cubicBezTo>
                    <a:pt x="38875" y="51812"/>
                    <a:pt x="39640" y="52412"/>
                    <a:pt x="40486" y="52818"/>
                  </a:cubicBezTo>
                  <a:cubicBezTo>
                    <a:pt x="40458" y="52750"/>
                    <a:pt x="40120" y="53967"/>
                    <a:pt x="40120" y="53967"/>
                  </a:cubicBezTo>
                  <a:cubicBezTo>
                    <a:pt x="40120" y="53967"/>
                    <a:pt x="41286" y="54447"/>
                    <a:pt x="41269" y="54441"/>
                  </a:cubicBezTo>
                  <a:cubicBezTo>
                    <a:pt x="41252" y="54441"/>
                    <a:pt x="41681" y="53292"/>
                    <a:pt x="41669" y="53287"/>
                  </a:cubicBezTo>
                  <a:cubicBezTo>
                    <a:pt x="41658" y="53275"/>
                    <a:pt x="40469" y="52847"/>
                    <a:pt x="40469" y="52847"/>
                  </a:cubicBezTo>
                  <a:cubicBezTo>
                    <a:pt x="40469" y="52847"/>
                    <a:pt x="39206" y="52944"/>
                    <a:pt x="39177" y="52887"/>
                  </a:cubicBezTo>
                  <a:cubicBezTo>
                    <a:pt x="39217" y="51727"/>
                    <a:pt x="38743" y="50949"/>
                    <a:pt x="37697" y="50464"/>
                  </a:cubicBezTo>
                  <a:cubicBezTo>
                    <a:pt x="36480" y="49058"/>
                    <a:pt x="35600" y="47606"/>
                    <a:pt x="36343" y="45657"/>
                  </a:cubicBezTo>
                  <a:cubicBezTo>
                    <a:pt x="39435" y="31776"/>
                    <a:pt x="50002" y="37216"/>
                    <a:pt x="58414" y="37028"/>
                  </a:cubicBezTo>
                  <a:cubicBezTo>
                    <a:pt x="71147" y="34959"/>
                    <a:pt x="85578" y="39171"/>
                    <a:pt x="95482" y="26786"/>
                  </a:cubicBezTo>
                  <a:cubicBezTo>
                    <a:pt x="96453" y="25575"/>
                    <a:pt x="96893" y="25312"/>
                    <a:pt x="96230" y="24992"/>
                  </a:cubicBezTo>
                  <a:cubicBezTo>
                    <a:pt x="95362" y="24575"/>
                    <a:pt x="94213" y="24597"/>
                    <a:pt x="93321" y="23935"/>
                  </a:cubicBezTo>
                  <a:cubicBezTo>
                    <a:pt x="92967" y="20940"/>
                    <a:pt x="91664" y="19265"/>
                    <a:pt x="88309" y="20448"/>
                  </a:cubicBezTo>
                  <a:cubicBezTo>
                    <a:pt x="84166" y="18751"/>
                    <a:pt x="79131" y="16454"/>
                    <a:pt x="79520" y="11968"/>
                  </a:cubicBezTo>
                  <a:cubicBezTo>
                    <a:pt x="79994" y="6510"/>
                    <a:pt x="85635" y="7784"/>
                    <a:pt x="89801" y="7287"/>
                  </a:cubicBezTo>
                  <a:cubicBezTo>
                    <a:pt x="91293" y="7110"/>
                    <a:pt x="88967" y="4726"/>
                    <a:pt x="88978" y="3235"/>
                  </a:cubicBezTo>
                  <a:cubicBezTo>
                    <a:pt x="90670" y="943"/>
                    <a:pt x="93041" y="92"/>
                    <a:pt x="95779" y="0"/>
                  </a:cubicBezTo>
                  <a:cubicBezTo>
                    <a:pt x="106494" y="5189"/>
                    <a:pt x="113947" y="14339"/>
                    <a:pt x="122256" y="22351"/>
                  </a:cubicBezTo>
                  <a:cubicBezTo>
                    <a:pt x="125977" y="25940"/>
                    <a:pt x="119376" y="26929"/>
                    <a:pt x="118907" y="29770"/>
                  </a:cubicBezTo>
                  <a:lnTo>
                    <a:pt x="118902" y="29770"/>
                  </a:lnTo>
                  <a:cubicBezTo>
                    <a:pt x="112015" y="29461"/>
                    <a:pt x="108197" y="36742"/>
                    <a:pt x="101082" y="37130"/>
                  </a:cubicBezTo>
                  <a:cubicBezTo>
                    <a:pt x="99774" y="37205"/>
                    <a:pt x="96613" y="45657"/>
                    <a:pt x="95636" y="51012"/>
                  </a:cubicBezTo>
                  <a:cubicBezTo>
                    <a:pt x="94001" y="60008"/>
                    <a:pt x="89144" y="62362"/>
                    <a:pt x="82531" y="56602"/>
                  </a:cubicBezTo>
                  <a:cubicBezTo>
                    <a:pt x="75473" y="50452"/>
                    <a:pt x="67484" y="49235"/>
                    <a:pt x="58568" y="46903"/>
                  </a:cubicBezTo>
                  <a:cubicBezTo>
                    <a:pt x="60140" y="53635"/>
                    <a:pt x="66055" y="53361"/>
                    <a:pt x="69576" y="56087"/>
                  </a:cubicBezTo>
                  <a:lnTo>
                    <a:pt x="69570" y="56087"/>
                  </a:lnTo>
                  <a:cubicBezTo>
                    <a:pt x="72736" y="60945"/>
                    <a:pt x="79983" y="58882"/>
                    <a:pt x="83469" y="64797"/>
                  </a:cubicBezTo>
                  <a:cubicBezTo>
                    <a:pt x="74679" y="71964"/>
                    <a:pt x="65569" y="69186"/>
                    <a:pt x="56420" y="65957"/>
                  </a:cubicBezTo>
                  <a:cubicBezTo>
                    <a:pt x="55465" y="67014"/>
                    <a:pt x="54265" y="67523"/>
                    <a:pt x="52882" y="67580"/>
                  </a:cubicBezTo>
                  <a:cubicBezTo>
                    <a:pt x="50647" y="67706"/>
                    <a:pt x="47933" y="67214"/>
                    <a:pt x="48561" y="71015"/>
                  </a:cubicBezTo>
                  <a:cubicBezTo>
                    <a:pt x="48824" y="71592"/>
                    <a:pt x="49007" y="72152"/>
                    <a:pt x="49253" y="72724"/>
                  </a:cubicBezTo>
                  <a:cubicBezTo>
                    <a:pt x="49870" y="73878"/>
                    <a:pt x="50396" y="75027"/>
                    <a:pt x="50956" y="76181"/>
                  </a:cubicBezTo>
                  <a:cubicBezTo>
                    <a:pt x="53116" y="82559"/>
                    <a:pt x="60489" y="83531"/>
                    <a:pt x="63849" y="88646"/>
                  </a:cubicBezTo>
                  <a:cubicBezTo>
                    <a:pt x="64758" y="92349"/>
                    <a:pt x="61855" y="93738"/>
                    <a:pt x="59654" y="95555"/>
                  </a:cubicBezTo>
                  <a:close/>
                </a:path>
              </a:pathLst>
            </a:custGeom>
            <a:grpFill/>
            <a:ln w="5715" cap="flat">
              <a:noFill/>
              <a:prstDash val="solid"/>
              <a:miter/>
            </a:ln>
          </p:spPr>
          <p:txBody>
            <a:bodyPr rtlCol="0" anchor="ctr"/>
            <a:lstStyle/>
            <a:p>
              <a:endParaRPr lang="zh-CN" altLang="en-US"/>
            </a:p>
          </p:txBody>
        </p:sp>
        <p:sp>
          <p:nvSpPr>
            <p:cNvPr id="3296" name="任意多边形: 形状 3295">
              <a:extLst>
                <a:ext uri="{FF2B5EF4-FFF2-40B4-BE49-F238E27FC236}">
                  <a16:creationId xmlns:a16="http://schemas.microsoft.com/office/drawing/2014/main" id="{C043CB82-35C4-7C39-1EBC-8456B23F0562}"/>
                </a:ext>
              </a:extLst>
            </p:cNvPr>
            <p:cNvSpPr/>
            <p:nvPr/>
          </p:nvSpPr>
          <p:spPr>
            <a:xfrm>
              <a:off x="3202724" y="4911077"/>
              <a:ext cx="126570" cy="68007"/>
            </a:xfrm>
            <a:custGeom>
              <a:avLst/>
              <a:gdLst>
                <a:gd name="connsiteX0" fmla="*/ 17425 w 126570"/>
                <a:gd name="connsiteY0" fmla="*/ 24476 h 68007"/>
                <a:gd name="connsiteX1" fmla="*/ 25249 w 126570"/>
                <a:gd name="connsiteY1" fmla="*/ 18830 h 68007"/>
                <a:gd name="connsiteX2" fmla="*/ 0 w 126570"/>
                <a:gd name="connsiteY2" fmla="*/ 1325 h 68007"/>
                <a:gd name="connsiteX3" fmla="*/ 15179 w 126570"/>
                <a:gd name="connsiteY3" fmla="*/ 1399 h 68007"/>
                <a:gd name="connsiteX4" fmla="*/ 21214 w 126570"/>
                <a:gd name="connsiteY4" fmla="*/ 6262 h 68007"/>
                <a:gd name="connsiteX5" fmla="*/ 33867 w 126570"/>
                <a:gd name="connsiteY5" fmla="*/ 8028 h 68007"/>
                <a:gd name="connsiteX6" fmla="*/ 33861 w 126570"/>
                <a:gd name="connsiteY6" fmla="*/ 8028 h 68007"/>
                <a:gd name="connsiteX7" fmla="*/ 57299 w 126570"/>
                <a:gd name="connsiteY7" fmla="*/ 11286 h 68007"/>
                <a:gd name="connsiteX8" fmla="*/ 64968 w 126570"/>
                <a:gd name="connsiteY8" fmla="*/ 7303 h 68007"/>
                <a:gd name="connsiteX9" fmla="*/ 75587 w 126570"/>
                <a:gd name="connsiteY9" fmla="*/ 15698 h 68007"/>
                <a:gd name="connsiteX10" fmla="*/ 83193 w 126570"/>
                <a:gd name="connsiteY10" fmla="*/ 17898 h 68007"/>
                <a:gd name="connsiteX11" fmla="*/ 84428 w 126570"/>
                <a:gd name="connsiteY11" fmla="*/ 19550 h 68007"/>
                <a:gd name="connsiteX12" fmla="*/ 83165 w 126570"/>
                <a:gd name="connsiteY12" fmla="*/ 21184 h 68007"/>
                <a:gd name="connsiteX13" fmla="*/ 83170 w 126570"/>
                <a:gd name="connsiteY13" fmla="*/ 21167 h 68007"/>
                <a:gd name="connsiteX14" fmla="*/ 77478 w 126570"/>
                <a:gd name="connsiteY14" fmla="*/ 29414 h 68007"/>
                <a:gd name="connsiteX15" fmla="*/ 89777 w 126570"/>
                <a:gd name="connsiteY15" fmla="*/ 24459 h 68007"/>
                <a:gd name="connsiteX16" fmla="*/ 109888 w 126570"/>
                <a:gd name="connsiteY16" fmla="*/ 24316 h 68007"/>
                <a:gd name="connsiteX17" fmla="*/ 126570 w 126570"/>
                <a:gd name="connsiteY17" fmla="*/ 28077 h 68007"/>
                <a:gd name="connsiteX18" fmla="*/ 80616 w 126570"/>
                <a:gd name="connsiteY18" fmla="*/ 68007 h 68007"/>
                <a:gd name="connsiteX19" fmla="*/ 78861 w 126570"/>
                <a:gd name="connsiteY19" fmla="*/ 66590 h 68007"/>
                <a:gd name="connsiteX20" fmla="*/ 54115 w 126570"/>
                <a:gd name="connsiteY20" fmla="*/ 55366 h 68007"/>
                <a:gd name="connsiteX21" fmla="*/ 39605 w 126570"/>
                <a:gd name="connsiteY21" fmla="*/ 48536 h 68007"/>
                <a:gd name="connsiteX22" fmla="*/ 34753 w 126570"/>
                <a:gd name="connsiteY22" fmla="*/ 42444 h 68007"/>
                <a:gd name="connsiteX23" fmla="*/ 27363 w 126570"/>
                <a:gd name="connsiteY23" fmla="*/ 40512 h 68007"/>
                <a:gd name="connsiteX24" fmla="*/ 22226 w 126570"/>
                <a:gd name="connsiteY24" fmla="*/ 38232 h 68007"/>
                <a:gd name="connsiteX25" fmla="*/ 16534 w 126570"/>
                <a:gd name="connsiteY25" fmla="*/ 37375 h 68007"/>
                <a:gd name="connsiteX26" fmla="*/ 12739 w 126570"/>
                <a:gd name="connsiteY26" fmla="*/ 36146 h 68007"/>
                <a:gd name="connsiteX27" fmla="*/ 10939 w 126570"/>
                <a:gd name="connsiteY27" fmla="*/ 31122 h 68007"/>
                <a:gd name="connsiteX28" fmla="*/ 17425 w 126570"/>
                <a:gd name="connsiteY28" fmla="*/ 24476 h 68007"/>
                <a:gd name="connsiteX29" fmla="*/ 17425 w 126570"/>
                <a:gd name="connsiteY29" fmla="*/ 24476 h 6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570" h="68007">
                  <a:moveTo>
                    <a:pt x="17425" y="24476"/>
                  </a:moveTo>
                  <a:cubicBezTo>
                    <a:pt x="18722" y="20910"/>
                    <a:pt x="23437" y="22173"/>
                    <a:pt x="25249" y="18830"/>
                  </a:cubicBezTo>
                  <a:cubicBezTo>
                    <a:pt x="20574" y="8297"/>
                    <a:pt x="6218" y="11972"/>
                    <a:pt x="0" y="1325"/>
                  </a:cubicBezTo>
                  <a:cubicBezTo>
                    <a:pt x="5618" y="1325"/>
                    <a:pt x="10413" y="1142"/>
                    <a:pt x="15179" y="1399"/>
                  </a:cubicBezTo>
                  <a:cubicBezTo>
                    <a:pt x="17871" y="1542"/>
                    <a:pt x="25032" y="-4082"/>
                    <a:pt x="21214" y="6262"/>
                  </a:cubicBezTo>
                  <a:cubicBezTo>
                    <a:pt x="20374" y="8537"/>
                    <a:pt x="29449" y="7120"/>
                    <a:pt x="33867" y="8028"/>
                  </a:cubicBezTo>
                  <a:lnTo>
                    <a:pt x="33861" y="8028"/>
                  </a:lnTo>
                  <a:cubicBezTo>
                    <a:pt x="41268" y="11915"/>
                    <a:pt x="48526" y="14675"/>
                    <a:pt x="57299" y="11286"/>
                  </a:cubicBezTo>
                  <a:cubicBezTo>
                    <a:pt x="60128" y="10194"/>
                    <a:pt x="65980" y="16212"/>
                    <a:pt x="64968" y="7303"/>
                  </a:cubicBezTo>
                  <a:cubicBezTo>
                    <a:pt x="70655" y="7343"/>
                    <a:pt x="70295" y="14966"/>
                    <a:pt x="75587" y="15698"/>
                  </a:cubicBezTo>
                  <a:cubicBezTo>
                    <a:pt x="78175" y="16058"/>
                    <a:pt x="80662" y="17144"/>
                    <a:pt x="83193" y="17898"/>
                  </a:cubicBezTo>
                  <a:cubicBezTo>
                    <a:pt x="83605" y="18447"/>
                    <a:pt x="84016" y="19001"/>
                    <a:pt x="84428" y="19550"/>
                  </a:cubicBezTo>
                  <a:cubicBezTo>
                    <a:pt x="84011" y="20093"/>
                    <a:pt x="83588" y="20641"/>
                    <a:pt x="83165" y="21184"/>
                  </a:cubicBezTo>
                  <a:lnTo>
                    <a:pt x="83170" y="21167"/>
                  </a:lnTo>
                  <a:cubicBezTo>
                    <a:pt x="81227" y="23647"/>
                    <a:pt x="80016" y="26722"/>
                    <a:pt x="77478" y="29414"/>
                  </a:cubicBezTo>
                  <a:cubicBezTo>
                    <a:pt x="81347" y="27025"/>
                    <a:pt x="89605" y="38432"/>
                    <a:pt x="89777" y="24459"/>
                  </a:cubicBezTo>
                  <a:cubicBezTo>
                    <a:pt x="96161" y="14875"/>
                    <a:pt x="104082" y="22619"/>
                    <a:pt x="109888" y="24316"/>
                  </a:cubicBezTo>
                  <a:cubicBezTo>
                    <a:pt x="115414" y="25928"/>
                    <a:pt x="120792" y="27619"/>
                    <a:pt x="126570" y="28077"/>
                  </a:cubicBezTo>
                  <a:cubicBezTo>
                    <a:pt x="112003" y="42250"/>
                    <a:pt x="97755" y="56789"/>
                    <a:pt x="80616" y="68007"/>
                  </a:cubicBezTo>
                  <a:cubicBezTo>
                    <a:pt x="80033" y="67533"/>
                    <a:pt x="79456" y="67053"/>
                    <a:pt x="78861" y="66590"/>
                  </a:cubicBezTo>
                  <a:cubicBezTo>
                    <a:pt x="72775" y="58155"/>
                    <a:pt x="66734" y="50811"/>
                    <a:pt x="54115" y="55366"/>
                  </a:cubicBezTo>
                  <a:cubicBezTo>
                    <a:pt x="48640" y="57343"/>
                    <a:pt x="42240" y="55468"/>
                    <a:pt x="39605" y="48536"/>
                  </a:cubicBezTo>
                  <a:cubicBezTo>
                    <a:pt x="42645" y="42867"/>
                    <a:pt x="41359" y="40558"/>
                    <a:pt x="34753" y="42444"/>
                  </a:cubicBezTo>
                  <a:cubicBezTo>
                    <a:pt x="31998" y="42861"/>
                    <a:pt x="29632" y="41867"/>
                    <a:pt x="27363" y="40512"/>
                  </a:cubicBezTo>
                  <a:cubicBezTo>
                    <a:pt x="25723" y="39598"/>
                    <a:pt x="24049" y="38758"/>
                    <a:pt x="22226" y="38232"/>
                  </a:cubicBezTo>
                  <a:cubicBezTo>
                    <a:pt x="20334" y="37906"/>
                    <a:pt x="18437" y="37661"/>
                    <a:pt x="16534" y="37375"/>
                  </a:cubicBezTo>
                  <a:cubicBezTo>
                    <a:pt x="15202" y="37152"/>
                    <a:pt x="13950" y="36729"/>
                    <a:pt x="12739" y="36146"/>
                  </a:cubicBezTo>
                  <a:cubicBezTo>
                    <a:pt x="11019" y="34872"/>
                    <a:pt x="9801" y="33414"/>
                    <a:pt x="10939" y="31122"/>
                  </a:cubicBezTo>
                  <a:cubicBezTo>
                    <a:pt x="13110" y="28905"/>
                    <a:pt x="15265" y="26694"/>
                    <a:pt x="17425" y="24476"/>
                  </a:cubicBezTo>
                  <a:lnTo>
                    <a:pt x="17425" y="24476"/>
                  </a:lnTo>
                  <a:close/>
                </a:path>
              </a:pathLst>
            </a:custGeom>
            <a:grpFill/>
            <a:ln w="5715" cap="flat">
              <a:noFill/>
              <a:prstDash val="solid"/>
              <a:miter/>
            </a:ln>
          </p:spPr>
          <p:txBody>
            <a:bodyPr rtlCol="0" anchor="ctr"/>
            <a:lstStyle/>
            <a:p>
              <a:endParaRPr lang="zh-CN" altLang="en-US"/>
            </a:p>
          </p:txBody>
        </p:sp>
        <p:sp>
          <p:nvSpPr>
            <p:cNvPr id="3297" name="任意多边形: 形状 3296">
              <a:extLst>
                <a:ext uri="{FF2B5EF4-FFF2-40B4-BE49-F238E27FC236}">
                  <a16:creationId xmlns:a16="http://schemas.microsoft.com/office/drawing/2014/main" id="{6911BE85-E675-6CF5-764E-D9A9FEACEC67}"/>
                </a:ext>
              </a:extLst>
            </p:cNvPr>
            <p:cNvSpPr/>
            <p:nvPr/>
          </p:nvSpPr>
          <p:spPr>
            <a:xfrm>
              <a:off x="3519409" y="4974821"/>
              <a:ext cx="109179" cy="61604"/>
            </a:xfrm>
            <a:custGeom>
              <a:avLst/>
              <a:gdLst>
                <a:gd name="connsiteX0" fmla="*/ 49326 w 109179"/>
                <a:gd name="connsiteY0" fmla="*/ 33096 h 61604"/>
                <a:gd name="connsiteX1" fmla="*/ 62482 w 109179"/>
                <a:gd name="connsiteY1" fmla="*/ 26518 h 61604"/>
                <a:gd name="connsiteX2" fmla="*/ 62476 w 109179"/>
                <a:gd name="connsiteY2" fmla="*/ 26518 h 61604"/>
                <a:gd name="connsiteX3" fmla="*/ 70135 w 109179"/>
                <a:gd name="connsiteY3" fmla="*/ 25135 h 61604"/>
                <a:gd name="connsiteX4" fmla="*/ 75747 w 109179"/>
                <a:gd name="connsiteY4" fmla="*/ 14390 h 61604"/>
                <a:gd name="connsiteX5" fmla="*/ 79719 w 109179"/>
                <a:gd name="connsiteY5" fmla="*/ 9767 h 61604"/>
                <a:gd name="connsiteX6" fmla="*/ 89354 w 109179"/>
                <a:gd name="connsiteY6" fmla="*/ 0 h 61604"/>
                <a:gd name="connsiteX7" fmla="*/ 109179 w 109179"/>
                <a:gd name="connsiteY7" fmla="*/ 55521 h 61604"/>
                <a:gd name="connsiteX8" fmla="*/ 108356 w 109179"/>
                <a:gd name="connsiteY8" fmla="*/ 56276 h 61604"/>
                <a:gd name="connsiteX9" fmla="*/ 100670 w 109179"/>
                <a:gd name="connsiteY9" fmla="*/ 60922 h 61604"/>
                <a:gd name="connsiteX10" fmla="*/ 96143 w 109179"/>
                <a:gd name="connsiteY10" fmla="*/ 60585 h 61604"/>
                <a:gd name="connsiteX11" fmla="*/ 76632 w 109179"/>
                <a:gd name="connsiteY11" fmla="*/ 58425 h 61604"/>
                <a:gd name="connsiteX12" fmla="*/ 48423 w 109179"/>
                <a:gd name="connsiteY12" fmla="*/ 56613 h 61604"/>
                <a:gd name="connsiteX13" fmla="*/ 39645 w 109179"/>
                <a:gd name="connsiteY13" fmla="*/ 53761 h 61604"/>
                <a:gd name="connsiteX14" fmla="*/ 35622 w 109179"/>
                <a:gd name="connsiteY14" fmla="*/ 53338 h 61604"/>
                <a:gd name="connsiteX15" fmla="*/ 9584 w 109179"/>
                <a:gd name="connsiteY15" fmla="*/ 36519 h 61604"/>
                <a:gd name="connsiteX16" fmla="*/ 9715 w 109179"/>
                <a:gd name="connsiteY16" fmla="*/ 36627 h 61604"/>
                <a:gd name="connsiteX17" fmla="*/ 6727 w 109179"/>
                <a:gd name="connsiteY17" fmla="*/ 33113 h 61604"/>
                <a:gd name="connsiteX18" fmla="*/ 0 w 109179"/>
                <a:gd name="connsiteY18" fmla="*/ 19911 h 61604"/>
                <a:gd name="connsiteX19" fmla="*/ 13785 w 109179"/>
                <a:gd name="connsiteY19" fmla="*/ 11882 h 61604"/>
                <a:gd name="connsiteX20" fmla="*/ 33084 w 109179"/>
                <a:gd name="connsiteY20" fmla="*/ 20643 h 61604"/>
                <a:gd name="connsiteX21" fmla="*/ 25495 w 109179"/>
                <a:gd name="connsiteY21" fmla="*/ 24557 h 61604"/>
                <a:gd name="connsiteX22" fmla="*/ 35387 w 109179"/>
                <a:gd name="connsiteY22" fmla="*/ 34233 h 61604"/>
                <a:gd name="connsiteX23" fmla="*/ 58064 w 109179"/>
                <a:gd name="connsiteY23" fmla="*/ 47258 h 61604"/>
                <a:gd name="connsiteX24" fmla="*/ 61762 w 109179"/>
                <a:gd name="connsiteY24" fmla="*/ 45354 h 61604"/>
                <a:gd name="connsiteX25" fmla="*/ 58727 w 109179"/>
                <a:gd name="connsiteY25" fmla="*/ 40811 h 61604"/>
                <a:gd name="connsiteX26" fmla="*/ 49326 w 109179"/>
                <a:gd name="connsiteY26" fmla="*/ 33096 h 61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9179" h="61604">
                  <a:moveTo>
                    <a:pt x="49326" y="33096"/>
                  </a:moveTo>
                  <a:cubicBezTo>
                    <a:pt x="55470" y="34416"/>
                    <a:pt x="58733" y="29987"/>
                    <a:pt x="62482" y="26518"/>
                  </a:cubicBezTo>
                  <a:lnTo>
                    <a:pt x="62476" y="26518"/>
                  </a:lnTo>
                  <a:cubicBezTo>
                    <a:pt x="66237" y="31061"/>
                    <a:pt x="71489" y="27729"/>
                    <a:pt x="70135" y="25135"/>
                  </a:cubicBezTo>
                  <a:cubicBezTo>
                    <a:pt x="66065" y="17334"/>
                    <a:pt x="71569" y="16842"/>
                    <a:pt x="75747" y="14390"/>
                  </a:cubicBezTo>
                  <a:cubicBezTo>
                    <a:pt x="77473" y="13373"/>
                    <a:pt x="80084" y="10641"/>
                    <a:pt x="79719" y="9767"/>
                  </a:cubicBezTo>
                  <a:cubicBezTo>
                    <a:pt x="74947" y="-1635"/>
                    <a:pt x="83850" y="920"/>
                    <a:pt x="89354" y="0"/>
                  </a:cubicBezTo>
                  <a:cubicBezTo>
                    <a:pt x="98829" y="17482"/>
                    <a:pt x="103013" y="36856"/>
                    <a:pt x="109179" y="55521"/>
                  </a:cubicBezTo>
                  <a:cubicBezTo>
                    <a:pt x="109185" y="55515"/>
                    <a:pt x="108356" y="56276"/>
                    <a:pt x="108356" y="56276"/>
                  </a:cubicBezTo>
                  <a:cubicBezTo>
                    <a:pt x="106190" y="58476"/>
                    <a:pt x="103573" y="59933"/>
                    <a:pt x="100670" y="60922"/>
                  </a:cubicBezTo>
                  <a:cubicBezTo>
                    <a:pt x="99138" y="61082"/>
                    <a:pt x="97635" y="60968"/>
                    <a:pt x="96143" y="60585"/>
                  </a:cubicBezTo>
                  <a:cubicBezTo>
                    <a:pt x="89966" y="57613"/>
                    <a:pt x="85313" y="52607"/>
                    <a:pt x="76632" y="58425"/>
                  </a:cubicBezTo>
                  <a:cubicBezTo>
                    <a:pt x="68386" y="63951"/>
                    <a:pt x="57590" y="61579"/>
                    <a:pt x="48423" y="56613"/>
                  </a:cubicBezTo>
                  <a:cubicBezTo>
                    <a:pt x="45829" y="54727"/>
                    <a:pt x="43285" y="52612"/>
                    <a:pt x="39645" y="53761"/>
                  </a:cubicBezTo>
                  <a:cubicBezTo>
                    <a:pt x="38256" y="53967"/>
                    <a:pt x="36930" y="53836"/>
                    <a:pt x="35622" y="53338"/>
                  </a:cubicBezTo>
                  <a:cubicBezTo>
                    <a:pt x="29998" y="42988"/>
                    <a:pt x="15922" y="45732"/>
                    <a:pt x="9584" y="36519"/>
                  </a:cubicBezTo>
                  <a:lnTo>
                    <a:pt x="9715" y="36627"/>
                  </a:lnTo>
                  <a:cubicBezTo>
                    <a:pt x="8910" y="35296"/>
                    <a:pt x="7801" y="34222"/>
                    <a:pt x="6727" y="33113"/>
                  </a:cubicBezTo>
                  <a:cubicBezTo>
                    <a:pt x="4486" y="28712"/>
                    <a:pt x="2246" y="24312"/>
                    <a:pt x="0" y="19911"/>
                  </a:cubicBezTo>
                  <a:cubicBezTo>
                    <a:pt x="1114" y="11247"/>
                    <a:pt x="5595" y="8887"/>
                    <a:pt x="13785" y="11882"/>
                  </a:cubicBezTo>
                  <a:cubicBezTo>
                    <a:pt x="20454" y="14322"/>
                    <a:pt x="27255" y="16328"/>
                    <a:pt x="33084" y="20643"/>
                  </a:cubicBezTo>
                  <a:cubicBezTo>
                    <a:pt x="32370" y="24535"/>
                    <a:pt x="28844" y="22494"/>
                    <a:pt x="25495" y="24557"/>
                  </a:cubicBezTo>
                  <a:cubicBezTo>
                    <a:pt x="29255" y="27489"/>
                    <a:pt x="33153" y="29421"/>
                    <a:pt x="35387" y="34233"/>
                  </a:cubicBezTo>
                  <a:cubicBezTo>
                    <a:pt x="39222" y="42491"/>
                    <a:pt x="48640" y="45983"/>
                    <a:pt x="58064" y="47258"/>
                  </a:cubicBezTo>
                  <a:cubicBezTo>
                    <a:pt x="59962" y="47515"/>
                    <a:pt x="61385" y="47189"/>
                    <a:pt x="61762" y="45354"/>
                  </a:cubicBezTo>
                  <a:cubicBezTo>
                    <a:pt x="62248" y="42994"/>
                    <a:pt x="61379" y="40314"/>
                    <a:pt x="58727" y="40811"/>
                  </a:cubicBezTo>
                  <a:cubicBezTo>
                    <a:pt x="52149" y="42045"/>
                    <a:pt x="49589" y="39182"/>
                    <a:pt x="49326" y="33096"/>
                  </a:cubicBezTo>
                  <a:close/>
                </a:path>
              </a:pathLst>
            </a:custGeom>
            <a:grpFill/>
            <a:ln w="5715" cap="flat">
              <a:noFill/>
              <a:prstDash val="solid"/>
              <a:miter/>
            </a:ln>
          </p:spPr>
          <p:txBody>
            <a:bodyPr rtlCol="0" anchor="ctr"/>
            <a:lstStyle/>
            <a:p>
              <a:endParaRPr lang="zh-CN" altLang="en-US"/>
            </a:p>
          </p:txBody>
        </p:sp>
        <p:sp>
          <p:nvSpPr>
            <p:cNvPr id="3298" name="任意多边形: 形状 3297">
              <a:extLst>
                <a:ext uri="{FF2B5EF4-FFF2-40B4-BE49-F238E27FC236}">
                  <a16:creationId xmlns:a16="http://schemas.microsoft.com/office/drawing/2014/main" id="{77CEAF29-9092-721E-8839-3ADAEB01F867}"/>
                </a:ext>
              </a:extLst>
            </p:cNvPr>
            <p:cNvSpPr/>
            <p:nvPr/>
          </p:nvSpPr>
          <p:spPr>
            <a:xfrm>
              <a:off x="3400965" y="4761647"/>
              <a:ext cx="145121" cy="58794"/>
            </a:xfrm>
            <a:custGeom>
              <a:avLst/>
              <a:gdLst>
                <a:gd name="connsiteX0" fmla="*/ 0 w 145121"/>
                <a:gd name="connsiteY0" fmla="*/ 35752 h 58794"/>
                <a:gd name="connsiteX1" fmla="*/ 3303 w 145121"/>
                <a:gd name="connsiteY1" fmla="*/ 29180 h 58794"/>
                <a:gd name="connsiteX2" fmla="*/ 3349 w 145121"/>
                <a:gd name="connsiteY2" fmla="*/ 16013 h 58794"/>
                <a:gd name="connsiteX3" fmla="*/ 23512 w 145121"/>
                <a:gd name="connsiteY3" fmla="*/ 13527 h 58794"/>
                <a:gd name="connsiteX4" fmla="*/ 32107 w 145121"/>
                <a:gd name="connsiteY4" fmla="*/ 9172 h 58794"/>
                <a:gd name="connsiteX5" fmla="*/ 38342 w 145121"/>
                <a:gd name="connsiteY5" fmla="*/ 8994 h 58794"/>
                <a:gd name="connsiteX6" fmla="*/ 56847 w 145121"/>
                <a:gd name="connsiteY6" fmla="*/ 30837 h 58794"/>
                <a:gd name="connsiteX7" fmla="*/ 72403 w 145121"/>
                <a:gd name="connsiteY7" fmla="*/ 42330 h 58794"/>
                <a:gd name="connsiteX8" fmla="*/ 72398 w 145121"/>
                <a:gd name="connsiteY8" fmla="*/ 42330 h 58794"/>
                <a:gd name="connsiteX9" fmla="*/ 79216 w 145121"/>
                <a:gd name="connsiteY9" fmla="*/ 46588 h 58794"/>
                <a:gd name="connsiteX10" fmla="*/ 88834 w 145121"/>
                <a:gd name="connsiteY10" fmla="*/ 39055 h 58794"/>
                <a:gd name="connsiteX11" fmla="*/ 88851 w 145121"/>
                <a:gd name="connsiteY11" fmla="*/ 39021 h 58794"/>
                <a:gd name="connsiteX12" fmla="*/ 97995 w 145121"/>
                <a:gd name="connsiteY12" fmla="*/ 40827 h 58794"/>
                <a:gd name="connsiteX13" fmla="*/ 106596 w 145121"/>
                <a:gd name="connsiteY13" fmla="*/ 33655 h 58794"/>
                <a:gd name="connsiteX14" fmla="*/ 96886 w 145121"/>
                <a:gd name="connsiteY14" fmla="*/ 30351 h 58794"/>
                <a:gd name="connsiteX15" fmla="*/ 72689 w 145121"/>
                <a:gd name="connsiteY15" fmla="*/ 22602 h 58794"/>
                <a:gd name="connsiteX16" fmla="*/ 85822 w 145121"/>
                <a:gd name="connsiteY16" fmla="*/ 20402 h 58794"/>
                <a:gd name="connsiteX17" fmla="*/ 96584 w 145121"/>
                <a:gd name="connsiteY17" fmla="*/ 19921 h 58794"/>
                <a:gd name="connsiteX18" fmla="*/ 100670 w 145121"/>
                <a:gd name="connsiteY18" fmla="*/ 18790 h 58794"/>
                <a:gd name="connsiteX19" fmla="*/ 120324 w 145121"/>
                <a:gd name="connsiteY19" fmla="*/ 19379 h 58794"/>
                <a:gd name="connsiteX20" fmla="*/ 111265 w 145121"/>
                <a:gd name="connsiteY20" fmla="*/ 14778 h 58794"/>
                <a:gd name="connsiteX21" fmla="*/ 105305 w 145121"/>
                <a:gd name="connsiteY21" fmla="*/ 9371 h 58794"/>
                <a:gd name="connsiteX22" fmla="*/ 108602 w 145121"/>
                <a:gd name="connsiteY22" fmla="*/ 6137 h 58794"/>
                <a:gd name="connsiteX23" fmla="*/ 108585 w 145121"/>
                <a:gd name="connsiteY23" fmla="*/ 6171 h 58794"/>
                <a:gd name="connsiteX24" fmla="*/ 134908 w 145121"/>
                <a:gd name="connsiteY24" fmla="*/ 6131 h 58794"/>
                <a:gd name="connsiteX25" fmla="*/ 145121 w 145121"/>
                <a:gd name="connsiteY25" fmla="*/ 31980 h 58794"/>
                <a:gd name="connsiteX26" fmla="*/ 131771 w 145121"/>
                <a:gd name="connsiteY26" fmla="*/ 39267 h 58794"/>
                <a:gd name="connsiteX27" fmla="*/ 115866 w 145121"/>
                <a:gd name="connsiteY27" fmla="*/ 46473 h 58794"/>
                <a:gd name="connsiteX28" fmla="*/ 82262 w 145121"/>
                <a:gd name="connsiteY28" fmla="*/ 52200 h 58794"/>
                <a:gd name="connsiteX29" fmla="*/ 82256 w 145121"/>
                <a:gd name="connsiteY29" fmla="*/ 52200 h 58794"/>
                <a:gd name="connsiteX30" fmla="*/ 65825 w 145121"/>
                <a:gd name="connsiteY30" fmla="*/ 58795 h 58794"/>
                <a:gd name="connsiteX31" fmla="*/ 52750 w 145121"/>
                <a:gd name="connsiteY31" fmla="*/ 42873 h 58794"/>
                <a:gd name="connsiteX32" fmla="*/ 46749 w 145121"/>
                <a:gd name="connsiteY32" fmla="*/ 34626 h 58794"/>
                <a:gd name="connsiteX33" fmla="*/ 42805 w 145121"/>
                <a:gd name="connsiteY33" fmla="*/ 22596 h 58794"/>
                <a:gd name="connsiteX34" fmla="*/ 42800 w 145121"/>
                <a:gd name="connsiteY34" fmla="*/ 22596 h 58794"/>
                <a:gd name="connsiteX35" fmla="*/ 38028 w 145121"/>
                <a:gd name="connsiteY35" fmla="*/ 22853 h 58794"/>
                <a:gd name="connsiteX36" fmla="*/ 0 w 145121"/>
                <a:gd name="connsiteY36" fmla="*/ 35752 h 5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5121" h="58794">
                  <a:moveTo>
                    <a:pt x="0" y="35752"/>
                  </a:moveTo>
                  <a:cubicBezTo>
                    <a:pt x="1103" y="33563"/>
                    <a:pt x="2200" y="31374"/>
                    <a:pt x="3303" y="29180"/>
                  </a:cubicBezTo>
                  <a:cubicBezTo>
                    <a:pt x="6944" y="22082"/>
                    <a:pt x="6944" y="21745"/>
                    <a:pt x="3349" y="16013"/>
                  </a:cubicBezTo>
                  <a:cubicBezTo>
                    <a:pt x="9430" y="10206"/>
                    <a:pt x="16716" y="12720"/>
                    <a:pt x="23512" y="13527"/>
                  </a:cubicBezTo>
                  <a:cubicBezTo>
                    <a:pt x="27798" y="14035"/>
                    <a:pt x="31707" y="17287"/>
                    <a:pt x="32107" y="9172"/>
                  </a:cubicBezTo>
                  <a:cubicBezTo>
                    <a:pt x="32307" y="5108"/>
                    <a:pt x="36325" y="7937"/>
                    <a:pt x="38342" y="8994"/>
                  </a:cubicBezTo>
                  <a:cubicBezTo>
                    <a:pt x="47417" y="13755"/>
                    <a:pt x="52904" y="21767"/>
                    <a:pt x="56847" y="30837"/>
                  </a:cubicBezTo>
                  <a:cubicBezTo>
                    <a:pt x="59893" y="37838"/>
                    <a:pt x="63505" y="43507"/>
                    <a:pt x="72403" y="42330"/>
                  </a:cubicBezTo>
                  <a:lnTo>
                    <a:pt x="72398" y="42330"/>
                  </a:lnTo>
                  <a:cubicBezTo>
                    <a:pt x="72935" y="46542"/>
                    <a:pt x="74318" y="49777"/>
                    <a:pt x="79216" y="46588"/>
                  </a:cubicBezTo>
                  <a:cubicBezTo>
                    <a:pt x="82616" y="44376"/>
                    <a:pt x="85639" y="41587"/>
                    <a:pt x="88834" y="39055"/>
                  </a:cubicBezTo>
                  <a:lnTo>
                    <a:pt x="88851" y="39021"/>
                  </a:lnTo>
                  <a:cubicBezTo>
                    <a:pt x="91834" y="40061"/>
                    <a:pt x="94709" y="42942"/>
                    <a:pt x="97995" y="40827"/>
                  </a:cubicBezTo>
                  <a:cubicBezTo>
                    <a:pt x="101098" y="38827"/>
                    <a:pt x="107694" y="40873"/>
                    <a:pt x="106596" y="33655"/>
                  </a:cubicBezTo>
                  <a:cubicBezTo>
                    <a:pt x="105459" y="26214"/>
                    <a:pt x="100253" y="29088"/>
                    <a:pt x="96886" y="30351"/>
                  </a:cubicBezTo>
                  <a:cubicBezTo>
                    <a:pt x="86291" y="34329"/>
                    <a:pt x="83982" y="20847"/>
                    <a:pt x="72689" y="22602"/>
                  </a:cubicBezTo>
                  <a:cubicBezTo>
                    <a:pt x="78878" y="18156"/>
                    <a:pt x="83262" y="18338"/>
                    <a:pt x="85822" y="20402"/>
                  </a:cubicBezTo>
                  <a:cubicBezTo>
                    <a:pt x="90120" y="23859"/>
                    <a:pt x="93080" y="24248"/>
                    <a:pt x="96584" y="19921"/>
                  </a:cubicBezTo>
                  <a:cubicBezTo>
                    <a:pt x="97521" y="18767"/>
                    <a:pt x="98710" y="17915"/>
                    <a:pt x="100670" y="18790"/>
                  </a:cubicBezTo>
                  <a:cubicBezTo>
                    <a:pt x="109242" y="22596"/>
                    <a:pt x="109282" y="22516"/>
                    <a:pt x="120324" y="19379"/>
                  </a:cubicBezTo>
                  <a:cubicBezTo>
                    <a:pt x="118769" y="14881"/>
                    <a:pt x="115283" y="13972"/>
                    <a:pt x="111265" y="14778"/>
                  </a:cubicBezTo>
                  <a:cubicBezTo>
                    <a:pt x="106551" y="15727"/>
                    <a:pt x="105693" y="12926"/>
                    <a:pt x="105305" y="9371"/>
                  </a:cubicBezTo>
                  <a:cubicBezTo>
                    <a:pt x="106539" y="8434"/>
                    <a:pt x="107459" y="7171"/>
                    <a:pt x="108602" y="6137"/>
                  </a:cubicBezTo>
                  <a:lnTo>
                    <a:pt x="108585" y="6171"/>
                  </a:lnTo>
                  <a:cubicBezTo>
                    <a:pt x="117346" y="-3910"/>
                    <a:pt x="126124" y="39"/>
                    <a:pt x="134908" y="6131"/>
                  </a:cubicBezTo>
                  <a:cubicBezTo>
                    <a:pt x="140229" y="13989"/>
                    <a:pt x="141743" y="23351"/>
                    <a:pt x="145121" y="31980"/>
                  </a:cubicBezTo>
                  <a:cubicBezTo>
                    <a:pt x="139966" y="33135"/>
                    <a:pt x="136086" y="36518"/>
                    <a:pt x="131771" y="39267"/>
                  </a:cubicBezTo>
                  <a:cubicBezTo>
                    <a:pt x="126890" y="42370"/>
                    <a:pt x="120518" y="42244"/>
                    <a:pt x="115866" y="46473"/>
                  </a:cubicBezTo>
                  <a:cubicBezTo>
                    <a:pt x="105990" y="55463"/>
                    <a:pt x="94189" y="54497"/>
                    <a:pt x="82262" y="52200"/>
                  </a:cubicBezTo>
                  <a:lnTo>
                    <a:pt x="82256" y="52200"/>
                  </a:lnTo>
                  <a:cubicBezTo>
                    <a:pt x="76764" y="54354"/>
                    <a:pt x="72112" y="58624"/>
                    <a:pt x="65825" y="58795"/>
                  </a:cubicBezTo>
                  <a:cubicBezTo>
                    <a:pt x="66014" y="49731"/>
                    <a:pt x="61105" y="43564"/>
                    <a:pt x="52750" y="42873"/>
                  </a:cubicBezTo>
                  <a:cubicBezTo>
                    <a:pt x="45651" y="42290"/>
                    <a:pt x="46566" y="39741"/>
                    <a:pt x="46749" y="34626"/>
                  </a:cubicBezTo>
                  <a:cubicBezTo>
                    <a:pt x="46892" y="30666"/>
                    <a:pt x="44223" y="26608"/>
                    <a:pt x="42805" y="22596"/>
                  </a:cubicBezTo>
                  <a:lnTo>
                    <a:pt x="42800" y="22596"/>
                  </a:lnTo>
                  <a:cubicBezTo>
                    <a:pt x="41188" y="22653"/>
                    <a:pt x="39211" y="22116"/>
                    <a:pt x="38028" y="22853"/>
                  </a:cubicBezTo>
                  <a:cubicBezTo>
                    <a:pt x="26346" y="30151"/>
                    <a:pt x="11870" y="29111"/>
                    <a:pt x="0" y="35752"/>
                  </a:cubicBezTo>
                  <a:close/>
                </a:path>
              </a:pathLst>
            </a:custGeom>
            <a:grpFill/>
            <a:ln w="5715" cap="flat">
              <a:noFill/>
              <a:prstDash val="solid"/>
              <a:miter/>
            </a:ln>
          </p:spPr>
          <p:txBody>
            <a:bodyPr rtlCol="0" anchor="ctr"/>
            <a:lstStyle/>
            <a:p>
              <a:endParaRPr lang="zh-CN" altLang="en-US"/>
            </a:p>
          </p:txBody>
        </p:sp>
        <p:sp>
          <p:nvSpPr>
            <p:cNvPr id="3299" name="任意多边形: 形状 3298">
              <a:extLst>
                <a:ext uri="{FF2B5EF4-FFF2-40B4-BE49-F238E27FC236}">
                  <a16:creationId xmlns:a16="http://schemas.microsoft.com/office/drawing/2014/main" id="{533AB4D0-ED3F-EF32-F485-40874485FCB4}"/>
                </a:ext>
              </a:extLst>
            </p:cNvPr>
            <p:cNvSpPr/>
            <p:nvPr/>
          </p:nvSpPr>
          <p:spPr>
            <a:xfrm>
              <a:off x="3043024" y="4977774"/>
              <a:ext cx="76474" cy="79663"/>
            </a:xfrm>
            <a:custGeom>
              <a:avLst/>
              <a:gdLst>
                <a:gd name="connsiteX0" fmla="*/ 0 w 76474"/>
                <a:gd name="connsiteY0" fmla="*/ 362 h 79663"/>
                <a:gd name="connsiteX1" fmla="*/ 24655 w 76474"/>
                <a:gd name="connsiteY1" fmla="*/ 1522 h 79663"/>
                <a:gd name="connsiteX2" fmla="*/ 35239 w 76474"/>
                <a:gd name="connsiteY2" fmla="*/ 7014 h 79663"/>
                <a:gd name="connsiteX3" fmla="*/ 43554 w 76474"/>
                <a:gd name="connsiteY3" fmla="*/ 9529 h 79663"/>
                <a:gd name="connsiteX4" fmla="*/ 52161 w 76474"/>
                <a:gd name="connsiteY4" fmla="*/ 10409 h 79663"/>
                <a:gd name="connsiteX5" fmla="*/ 52161 w 76474"/>
                <a:gd name="connsiteY5" fmla="*/ 10409 h 79663"/>
                <a:gd name="connsiteX6" fmla="*/ 62036 w 76474"/>
                <a:gd name="connsiteY6" fmla="*/ 30097 h 79663"/>
                <a:gd name="connsiteX7" fmla="*/ 37793 w 76474"/>
                <a:gd name="connsiteY7" fmla="*/ 44076 h 79663"/>
                <a:gd name="connsiteX8" fmla="*/ 59830 w 76474"/>
                <a:gd name="connsiteY8" fmla="*/ 53912 h 79663"/>
                <a:gd name="connsiteX9" fmla="*/ 67500 w 76474"/>
                <a:gd name="connsiteY9" fmla="*/ 67365 h 79663"/>
                <a:gd name="connsiteX10" fmla="*/ 65128 w 76474"/>
                <a:gd name="connsiteY10" fmla="*/ 67988 h 79663"/>
                <a:gd name="connsiteX11" fmla="*/ 65723 w 76474"/>
                <a:gd name="connsiteY11" fmla="*/ 68633 h 79663"/>
                <a:gd name="connsiteX12" fmla="*/ 75209 w 76474"/>
                <a:gd name="connsiteY12" fmla="*/ 79663 h 79663"/>
                <a:gd name="connsiteX13" fmla="*/ 68609 w 76474"/>
                <a:gd name="connsiteY13" fmla="*/ 79515 h 79663"/>
                <a:gd name="connsiteX14" fmla="*/ 41691 w 76474"/>
                <a:gd name="connsiteY14" fmla="*/ 76652 h 79663"/>
                <a:gd name="connsiteX15" fmla="*/ 26009 w 76474"/>
                <a:gd name="connsiteY15" fmla="*/ 63101 h 79663"/>
                <a:gd name="connsiteX16" fmla="*/ 0 w 76474"/>
                <a:gd name="connsiteY16" fmla="*/ 362 h 7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474" h="79663">
                  <a:moveTo>
                    <a:pt x="0" y="362"/>
                  </a:moveTo>
                  <a:cubicBezTo>
                    <a:pt x="8321" y="-861"/>
                    <a:pt x="16471" y="1396"/>
                    <a:pt x="24655" y="1522"/>
                  </a:cubicBezTo>
                  <a:cubicBezTo>
                    <a:pt x="29764" y="1602"/>
                    <a:pt x="35330" y="-3478"/>
                    <a:pt x="35239" y="7014"/>
                  </a:cubicBezTo>
                  <a:cubicBezTo>
                    <a:pt x="35210" y="10066"/>
                    <a:pt x="40176" y="10746"/>
                    <a:pt x="43554" y="9529"/>
                  </a:cubicBezTo>
                  <a:cubicBezTo>
                    <a:pt x="46652" y="8409"/>
                    <a:pt x="49635" y="6677"/>
                    <a:pt x="52161" y="10409"/>
                  </a:cubicBezTo>
                  <a:lnTo>
                    <a:pt x="52161" y="10409"/>
                  </a:lnTo>
                  <a:cubicBezTo>
                    <a:pt x="53532" y="17936"/>
                    <a:pt x="57019" y="24399"/>
                    <a:pt x="62036" y="30097"/>
                  </a:cubicBezTo>
                  <a:cubicBezTo>
                    <a:pt x="59653" y="44590"/>
                    <a:pt x="44766" y="37361"/>
                    <a:pt x="37793" y="44076"/>
                  </a:cubicBezTo>
                  <a:cubicBezTo>
                    <a:pt x="43663" y="50768"/>
                    <a:pt x="52795" y="50071"/>
                    <a:pt x="59830" y="53912"/>
                  </a:cubicBezTo>
                  <a:cubicBezTo>
                    <a:pt x="64785" y="56615"/>
                    <a:pt x="74158" y="57741"/>
                    <a:pt x="67500" y="67365"/>
                  </a:cubicBezTo>
                  <a:cubicBezTo>
                    <a:pt x="66774" y="67673"/>
                    <a:pt x="65968" y="67930"/>
                    <a:pt x="65128" y="67988"/>
                  </a:cubicBezTo>
                  <a:cubicBezTo>
                    <a:pt x="64059" y="68062"/>
                    <a:pt x="64225" y="68250"/>
                    <a:pt x="65723" y="68633"/>
                  </a:cubicBezTo>
                  <a:cubicBezTo>
                    <a:pt x="74089" y="67919"/>
                    <a:pt x="78918" y="70159"/>
                    <a:pt x="75209" y="79663"/>
                  </a:cubicBezTo>
                  <a:cubicBezTo>
                    <a:pt x="73009" y="79618"/>
                    <a:pt x="70809" y="79566"/>
                    <a:pt x="68609" y="79515"/>
                  </a:cubicBezTo>
                  <a:cubicBezTo>
                    <a:pt x="59756" y="77417"/>
                    <a:pt x="50949" y="74931"/>
                    <a:pt x="41691" y="76652"/>
                  </a:cubicBezTo>
                  <a:cubicBezTo>
                    <a:pt x="31775" y="77583"/>
                    <a:pt x="28941" y="70045"/>
                    <a:pt x="26009" y="63101"/>
                  </a:cubicBezTo>
                  <a:cubicBezTo>
                    <a:pt x="17202" y="42242"/>
                    <a:pt x="8653" y="21279"/>
                    <a:pt x="0" y="362"/>
                  </a:cubicBezTo>
                  <a:close/>
                </a:path>
              </a:pathLst>
            </a:custGeom>
            <a:grpFill/>
            <a:ln w="5715" cap="flat">
              <a:noFill/>
              <a:prstDash val="solid"/>
              <a:miter/>
            </a:ln>
          </p:spPr>
          <p:txBody>
            <a:bodyPr rtlCol="0" anchor="ctr"/>
            <a:lstStyle/>
            <a:p>
              <a:endParaRPr lang="zh-CN" altLang="en-US"/>
            </a:p>
          </p:txBody>
        </p:sp>
        <p:sp>
          <p:nvSpPr>
            <p:cNvPr id="3300" name="任意多边形: 形状 3299">
              <a:extLst>
                <a:ext uri="{FF2B5EF4-FFF2-40B4-BE49-F238E27FC236}">
                  <a16:creationId xmlns:a16="http://schemas.microsoft.com/office/drawing/2014/main" id="{E7D53689-BF6F-D7C5-4DE2-C904E502DCE6}"/>
                </a:ext>
              </a:extLst>
            </p:cNvPr>
            <p:cNvSpPr/>
            <p:nvPr/>
          </p:nvSpPr>
          <p:spPr>
            <a:xfrm>
              <a:off x="3941061" y="5110864"/>
              <a:ext cx="78593" cy="54949"/>
            </a:xfrm>
            <a:custGeom>
              <a:avLst/>
              <a:gdLst>
                <a:gd name="connsiteX0" fmla="*/ 78593 w 78593"/>
                <a:gd name="connsiteY0" fmla="*/ 37991 h 54949"/>
                <a:gd name="connsiteX1" fmla="*/ 50996 w 78593"/>
                <a:gd name="connsiteY1" fmla="*/ 43689 h 54949"/>
                <a:gd name="connsiteX2" fmla="*/ 37600 w 78593"/>
                <a:gd name="connsiteY2" fmla="*/ 46803 h 54949"/>
                <a:gd name="connsiteX3" fmla="*/ 22306 w 78593"/>
                <a:gd name="connsiteY3" fmla="*/ 54947 h 54949"/>
                <a:gd name="connsiteX4" fmla="*/ 11991 w 78593"/>
                <a:gd name="connsiteY4" fmla="*/ 48249 h 54949"/>
                <a:gd name="connsiteX5" fmla="*/ 4796 w 78593"/>
                <a:gd name="connsiteY5" fmla="*/ 40185 h 54949"/>
                <a:gd name="connsiteX6" fmla="*/ 20900 w 78593"/>
                <a:gd name="connsiteY6" fmla="*/ 33270 h 54949"/>
                <a:gd name="connsiteX7" fmla="*/ 3213 w 78593"/>
                <a:gd name="connsiteY7" fmla="*/ 23806 h 54949"/>
                <a:gd name="connsiteX8" fmla="*/ 1 w 78593"/>
                <a:gd name="connsiteY8" fmla="*/ 21297 h 54949"/>
                <a:gd name="connsiteX9" fmla="*/ 1510 w 78593"/>
                <a:gd name="connsiteY9" fmla="*/ 17051 h 54949"/>
                <a:gd name="connsiteX10" fmla="*/ 12602 w 78593"/>
                <a:gd name="connsiteY10" fmla="*/ 9599 h 54949"/>
                <a:gd name="connsiteX11" fmla="*/ 16809 w 78593"/>
                <a:gd name="connsiteY11" fmla="*/ 10330 h 54949"/>
                <a:gd name="connsiteX12" fmla="*/ 22164 w 78593"/>
                <a:gd name="connsiteY12" fmla="*/ 11062 h 54949"/>
                <a:gd name="connsiteX13" fmla="*/ 24798 w 78593"/>
                <a:gd name="connsiteY13" fmla="*/ 5187 h 54949"/>
                <a:gd name="connsiteX14" fmla="*/ 38057 w 78593"/>
                <a:gd name="connsiteY14" fmla="*/ 3398 h 54949"/>
                <a:gd name="connsiteX15" fmla="*/ 49470 w 78593"/>
                <a:gd name="connsiteY15" fmla="*/ 5067 h 54949"/>
                <a:gd name="connsiteX16" fmla="*/ 78593 w 78593"/>
                <a:gd name="connsiteY16" fmla="*/ 37991 h 5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593" h="54949">
                  <a:moveTo>
                    <a:pt x="78593" y="37991"/>
                  </a:moveTo>
                  <a:cubicBezTo>
                    <a:pt x="70067" y="43020"/>
                    <a:pt x="61860" y="48032"/>
                    <a:pt x="50996" y="43689"/>
                  </a:cubicBezTo>
                  <a:cubicBezTo>
                    <a:pt x="46955" y="42071"/>
                    <a:pt x="42063" y="43694"/>
                    <a:pt x="37600" y="46803"/>
                  </a:cubicBezTo>
                  <a:cubicBezTo>
                    <a:pt x="32976" y="50021"/>
                    <a:pt x="28867" y="55084"/>
                    <a:pt x="22306" y="54947"/>
                  </a:cubicBezTo>
                  <a:cubicBezTo>
                    <a:pt x="20340" y="50444"/>
                    <a:pt x="16757" y="48524"/>
                    <a:pt x="11991" y="48249"/>
                  </a:cubicBezTo>
                  <a:cubicBezTo>
                    <a:pt x="7379" y="47981"/>
                    <a:pt x="5390" y="45043"/>
                    <a:pt x="4796" y="40185"/>
                  </a:cubicBezTo>
                  <a:cubicBezTo>
                    <a:pt x="9533" y="38151"/>
                    <a:pt x="14408" y="36059"/>
                    <a:pt x="20900" y="33270"/>
                  </a:cubicBezTo>
                  <a:cubicBezTo>
                    <a:pt x="13888" y="30573"/>
                    <a:pt x="14157" y="18434"/>
                    <a:pt x="3213" y="23806"/>
                  </a:cubicBezTo>
                  <a:cubicBezTo>
                    <a:pt x="1681" y="24561"/>
                    <a:pt x="24" y="22966"/>
                    <a:pt x="1" y="21297"/>
                  </a:cubicBezTo>
                  <a:cubicBezTo>
                    <a:pt x="-22" y="19846"/>
                    <a:pt x="492" y="17634"/>
                    <a:pt x="1510" y="17051"/>
                  </a:cubicBezTo>
                  <a:cubicBezTo>
                    <a:pt x="5367" y="14845"/>
                    <a:pt x="11128" y="15771"/>
                    <a:pt x="12602" y="9599"/>
                  </a:cubicBezTo>
                  <a:cubicBezTo>
                    <a:pt x="12814" y="8719"/>
                    <a:pt x="16266" y="8707"/>
                    <a:pt x="16809" y="10330"/>
                  </a:cubicBezTo>
                  <a:cubicBezTo>
                    <a:pt x="18289" y="14736"/>
                    <a:pt x="19655" y="16200"/>
                    <a:pt x="22164" y="11062"/>
                  </a:cubicBezTo>
                  <a:cubicBezTo>
                    <a:pt x="23106" y="9130"/>
                    <a:pt x="23547" y="6867"/>
                    <a:pt x="24798" y="5187"/>
                  </a:cubicBezTo>
                  <a:cubicBezTo>
                    <a:pt x="28513" y="220"/>
                    <a:pt x="32931" y="-2614"/>
                    <a:pt x="38057" y="3398"/>
                  </a:cubicBezTo>
                  <a:cubicBezTo>
                    <a:pt x="41537" y="7479"/>
                    <a:pt x="45166" y="7924"/>
                    <a:pt x="49470" y="5067"/>
                  </a:cubicBezTo>
                  <a:cubicBezTo>
                    <a:pt x="59762" y="15520"/>
                    <a:pt x="71913" y="24338"/>
                    <a:pt x="78593" y="37991"/>
                  </a:cubicBezTo>
                  <a:close/>
                </a:path>
              </a:pathLst>
            </a:custGeom>
            <a:grpFill/>
            <a:ln w="5715" cap="flat">
              <a:noFill/>
              <a:prstDash val="solid"/>
              <a:miter/>
            </a:ln>
          </p:spPr>
          <p:txBody>
            <a:bodyPr rtlCol="0" anchor="ctr"/>
            <a:lstStyle/>
            <a:p>
              <a:endParaRPr lang="zh-CN" altLang="en-US"/>
            </a:p>
          </p:txBody>
        </p:sp>
        <p:sp>
          <p:nvSpPr>
            <p:cNvPr id="3301" name="任意多边形: 形状 3300">
              <a:extLst>
                <a:ext uri="{FF2B5EF4-FFF2-40B4-BE49-F238E27FC236}">
                  <a16:creationId xmlns:a16="http://schemas.microsoft.com/office/drawing/2014/main" id="{44B856B1-4229-B026-8204-84898164DBF8}"/>
                </a:ext>
              </a:extLst>
            </p:cNvPr>
            <p:cNvSpPr/>
            <p:nvPr/>
          </p:nvSpPr>
          <p:spPr>
            <a:xfrm>
              <a:off x="3641087" y="5189007"/>
              <a:ext cx="109093" cy="53110"/>
            </a:xfrm>
            <a:custGeom>
              <a:avLst/>
              <a:gdLst>
                <a:gd name="connsiteX0" fmla="*/ 26529 w 109093"/>
                <a:gd name="connsiteY0" fmla="*/ 52837 h 53110"/>
                <a:gd name="connsiteX1" fmla="*/ 23014 w 109093"/>
                <a:gd name="connsiteY1" fmla="*/ 45882 h 53110"/>
                <a:gd name="connsiteX2" fmla="*/ 23026 w 109093"/>
                <a:gd name="connsiteY2" fmla="*/ 45882 h 53110"/>
                <a:gd name="connsiteX3" fmla="*/ 19814 w 109093"/>
                <a:gd name="connsiteY3" fmla="*/ 41972 h 53110"/>
                <a:gd name="connsiteX4" fmla="*/ 15225 w 109093"/>
                <a:gd name="connsiteY4" fmla="*/ 49933 h 53110"/>
                <a:gd name="connsiteX5" fmla="*/ 10636 w 109093"/>
                <a:gd name="connsiteY5" fmla="*/ 47619 h 53110"/>
                <a:gd name="connsiteX6" fmla="*/ 0 w 109093"/>
                <a:gd name="connsiteY6" fmla="*/ 42589 h 53110"/>
                <a:gd name="connsiteX7" fmla="*/ 6 w 109093"/>
                <a:gd name="connsiteY7" fmla="*/ 42589 h 53110"/>
                <a:gd name="connsiteX8" fmla="*/ 31558 w 109093"/>
                <a:gd name="connsiteY8" fmla="*/ 40904 h 53110"/>
                <a:gd name="connsiteX9" fmla="*/ 21311 w 109093"/>
                <a:gd name="connsiteY9" fmla="*/ 23627 h 53110"/>
                <a:gd name="connsiteX10" fmla="*/ 56961 w 109093"/>
                <a:gd name="connsiteY10" fmla="*/ 15786 h 53110"/>
                <a:gd name="connsiteX11" fmla="*/ 52104 w 109093"/>
                <a:gd name="connsiteY11" fmla="*/ 361 h 53110"/>
                <a:gd name="connsiteX12" fmla="*/ 73346 w 109093"/>
                <a:gd name="connsiteY12" fmla="*/ 2207 h 53110"/>
                <a:gd name="connsiteX13" fmla="*/ 65757 w 109093"/>
                <a:gd name="connsiteY13" fmla="*/ 7785 h 53110"/>
                <a:gd name="connsiteX14" fmla="*/ 79839 w 109093"/>
                <a:gd name="connsiteY14" fmla="*/ 11237 h 53110"/>
                <a:gd name="connsiteX15" fmla="*/ 107459 w 109093"/>
                <a:gd name="connsiteY15" fmla="*/ 3293 h 53110"/>
                <a:gd name="connsiteX16" fmla="*/ 109094 w 109093"/>
                <a:gd name="connsiteY16" fmla="*/ 3402 h 53110"/>
                <a:gd name="connsiteX17" fmla="*/ 65517 w 109093"/>
                <a:gd name="connsiteY17" fmla="*/ 29331 h 53110"/>
                <a:gd name="connsiteX18" fmla="*/ 36427 w 109093"/>
                <a:gd name="connsiteY18" fmla="*/ 47396 h 53110"/>
                <a:gd name="connsiteX19" fmla="*/ 26529 w 109093"/>
                <a:gd name="connsiteY19" fmla="*/ 52837 h 53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9093" h="53110">
                  <a:moveTo>
                    <a:pt x="26529" y="52837"/>
                  </a:moveTo>
                  <a:cubicBezTo>
                    <a:pt x="27529" y="49419"/>
                    <a:pt x="29198" y="45664"/>
                    <a:pt x="23014" y="45882"/>
                  </a:cubicBezTo>
                  <a:lnTo>
                    <a:pt x="23026" y="45882"/>
                  </a:lnTo>
                  <a:cubicBezTo>
                    <a:pt x="22666" y="43944"/>
                    <a:pt x="22769" y="40966"/>
                    <a:pt x="19814" y="41972"/>
                  </a:cubicBezTo>
                  <a:cubicBezTo>
                    <a:pt x="16339" y="43161"/>
                    <a:pt x="17356" y="47825"/>
                    <a:pt x="15225" y="49933"/>
                  </a:cubicBezTo>
                  <a:cubicBezTo>
                    <a:pt x="13224" y="51911"/>
                    <a:pt x="9167" y="57037"/>
                    <a:pt x="10636" y="47619"/>
                  </a:cubicBezTo>
                  <a:cubicBezTo>
                    <a:pt x="11761" y="40401"/>
                    <a:pt x="1663" y="48676"/>
                    <a:pt x="0" y="42589"/>
                  </a:cubicBezTo>
                  <a:lnTo>
                    <a:pt x="6" y="42589"/>
                  </a:lnTo>
                  <a:cubicBezTo>
                    <a:pt x="10264" y="36486"/>
                    <a:pt x="20283" y="28319"/>
                    <a:pt x="31558" y="40904"/>
                  </a:cubicBezTo>
                  <a:cubicBezTo>
                    <a:pt x="37428" y="27536"/>
                    <a:pt x="23957" y="29479"/>
                    <a:pt x="21311" y="23627"/>
                  </a:cubicBezTo>
                  <a:cubicBezTo>
                    <a:pt x="31907" y="16249"/>
                    <a:pt x="42371" y="13843"/>
                    <a:pt x="56961" y="15786"/>
                  </a:cubicBezTo>
                  <a:cubicBezTo>
                    <a:pt x="55333" y="10608"/>
                    <a:pt x="53830" y="5842"/>
                    <a:pt x="52104" y="361"/>
                  </a:cubicBezTo>
                  <a:cubicBezTo>
                    <a:pt x="59590" y="-1273"/>
                    <a:pt x="66111" y="3225"/>
                    <a:pt x="73346" y="2207"/>
                  </a:cubicBezTo>
                  <a:cubicBezTo>
                    <a:pt x="72626" y="8408"/>
                    <a:pt x="67368" y="4899"/>
                    <a:pt x="65757" y="7785"/>
                  </a:cubicBezTo>
                  <a:cubicBezTo>
                    <a:pt x="66168" y="9443"/>
                    <a:pt x="79290" y="12797"/>
                    <a:pt x="79839" y="11237"/>
                  </a:cubicBezTo>
                  <a:cubicBezTo>
                    <a:pt x="85399" y="-4605"/>
                    <a:pt x="97898" y="4539"/>
                    <a:pt x="107459" y="3293"/>
                  </a:cubicBezTo>
                  <a:cubicBezTo>
                    <a:pt x="107991" y="3225"/>
                    <a:pt x="108545" y="3356"/>
                    <a:pt x="109094" y="3402"/>
                  </a:cubicBezTo>
                  <a:cubicBezTo>
                    <a:pt x="95509" y="13626"/>
                    <a:pt x="80970" y="22090"/>
                    <a:pt x="65517" y="29331"/>
                  </a:cubicBezTo>
                  <a:cubicBezTo>
                    <a:pt x="55253" y="34143"/>
                    <a:pt x="45989" y="41150"/>
                    <a:pt x="36427" y="47396"/>
                  </a:cubicBezTo>
                  <a:cubicBezTo>
                    <a:pt x="33238" y="49471"/>
                    <a:pt x="30638" y="52482"/>
                    <a:pt x="26529" y="52837"/>
                  </a:cubicBezTo>
                  <a:close/>
                </a:path>
              </a:pathLst>
            </a:custGeom>
            <a:grpFill/>
            <a:ln w="5715" cap="flat">
              <a:noFill/>
              <a:prstDash val="solid"/>
              <a:miter/>
            </a:ln>
          </p:spPr>
          <p:txBody>
            <a:bodyPr rtlCol="0" anchor="ctr"/>
            <a:lstStyle/>
            <a:p>
              <a:endParaRPr lang="zh-CN" altLang="en-US"/>
            </a:p>
          </p:txBody>
        </p:sp>
        <p:sp>
          <p:nvSpPr>
            <p:cNvPr id="3302" name="任意多边形: 形状 3301">
              <a:extLst>
                <a:ext uri="{FF2B5EF4-FFF2-40B4-BE49-F238E27FC236}">
                  <a16:creationId xmlns:a16="http://schemas.microsoft.com/office/drawing/2014/main" id="{1B45516C-9FF4-DB17-FED9-B1BD137B9CFE}"/>
                </a:ext>
              </a:extLst>
            </p:cNvPr>
            <p:cNvSpPr/>
            <p:nvPr/>
          </p:nvSpPr>
          <p:spPr>
            <a:xfrm>
              <a:off x="3456430" y="4864237"/>
              <a:ext cx="100269" cy="45000"/>
            </a:xfrm>
            <a:custGeom>
              <a:avLst/>
              <a:gdLst>
                <a:gd name="connsiteX0" fmla="*/ 0 w 100269"/>
                <a:gd name="connsiteY0" fmla="*/ 25859 h 45000"/>
                <a:gd name="connsiteX1" fmla="*/ 20151 w 100269"/>
                <a:gd name="connsiteY1" fmla="*/ 8754 h 45000"/>
                <a:gd name="connsiteX2" fmla="*/ 37108 w 100269"/>
                <a:gd name="connsiteY2" fmla="*/ 10275 h 45000"/>
                <a:gd name="connsiteX3" fmla="*/ 39508 w 100269"/>
                <a:gd name="connsiteY3" fmla="*/ 12218 h 45000"/>
                <a:gd name="connsiteX4" fmla="*/ 38702 w 100269"/>
                <a:gd name="connsiteY4" fmla="*/ 9332 h 45000"/>
                <a:gd name="connsiteX5" fmla="*/ 49886 w 100269"/>
                <a:gd name="connsiteY5" fmla="*/ 2171 h 45000"/>
                <a:gd name="connsiteX6" fmla="*/ 56384 w 100269"/>
                <a:gd name="connsiteY6" fmla="*/ 2296 h 45000"/>
                <a:gd name="connsiteX7" fmla="*/ 59659 w 100269"/>
                <a:gd name="connsiteY7" fmla="*/ 5537 h 45000"/>
                <a:gd name="connsiteX8" fmla="*/ 59682 w 100269"/>
                <a:gd name="connsiteY8" fmla="*/ 5571 h 45000"/>
                <a:gd name="connsiteX9" fmla="*/ 63002 w 100269"/>
                <a:gd name="connsiteY9" fmla="*/ 5583 h 45000"/>
                <a:gd name="connsiteX10" fmla="*/ 66254 w 100269"/>
                <a:gd name="connsiteY10" fmla="*/ 5588 h 45000"/>
                <a:gd name="connsiteX11" fmla="*/ 67100 w 100269"/>
                <a:gd name="connsiteY11" fmla="*/ 13772 h 45000"/>
                <a:gd name="connsiteX12" fmla="*/ 58876 w 100269"/>
                <a:gd name="connsiteY12" fmla="*/ 16790 h 45000"/>
                <a:gd name="connsiteX13" fmla="*/ 46560 w 100269"/>
                <a:gd name="connsiteY13" fmla="*/ 18716 h 45000"/>
                <a:gd name="connsiteX14" fmla="*/ 42920 w 100269"/>
                <a:gd name="connsiteY14" fmla="*/ 27334 h 45000"/>
                <a:gd name="connsiteX15" fmla="*/ 50503 w 100269"/>
                <a:gd name="connsiteY15" fmla="*/ 28088 h 45000"/>
                <a:gd name="connsiteX16" fmla="*/ 76141 w 100269"/>
                <a:gd name="connsiteY16" fmla="*/ 28540 h 45000"/>
                <a:gd name="connsiteX17" fmla="*/ 76118 w 100269"/>
                <a:gd name="connsiteY17" fmla="*/ 28574 h 45000"/>
                <a:gd name="connsiteX18" fmla="*/ 100270 w 100269"/>
                <a:gd name="connsiteY18" fmla="*/ 43136 h 45000"/>
                <a:gd name="connsiteX19" fmla="*/ 82908 w 100269"/>
                <a:gd name="connsiteY19" fmla="*/ 39507 h 45000"/>
                <a:gd name="connsiteX20" fmla="*/ 72083 w 100269"/>
                <a:gd name="connsiteY20" fmla="*/ 40604 h 45000"/>
                <a:gd name="connsiteX21" fmla="*/ 55921 w 100269"/>
                <a:gd name="connsiteY21" fmla="*/ 44245 h 45000"/>
                <a:gd name="connsiteX22" fmla="*/ 42377 w 100269"/>
                <a:gd name="connsiteY22" fmla="*/ 38032 h 45000"/>
                <a:gd name="connsiteX23" fmla="*/ 10356 w 100269"/>
                <a:gd name="connsiteY23" fmla="*/ 31849 h 45000"/>
                <a:gd name="connsiteX24" fmla="*/ 10367 w 100269"/>
                <a:gd name="connsiteY24" fmla="*/ 31849 h 45000"/>
                <a:gd name="connsiteX25" fmla="*/ 3720 w 100269"/>
                <a:gd name="connsiteY25" fmla="*/ 31872 h 45000"/>
                <a:gd name="connsiteX26" fmla="*/ 0 w 100269"/>
                <a:gd name="connsiteY26" fmla="*/ 25859 h 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269" h="45000">
                  <a:moveTo>
                    <a:pt x="0" y="25859"/>
                  </a:moveTo>
                  <a:cubicBezTo>
                    <a:pt x="6715" y="20162"/>
                    <a:pt x="13436" y="14458"/>
                    <a:pt x="20151" y="8754"/>
                  </a:cubicBezTo>
                  <a:cubicBezTo>
                    <a:pt x="26329" y="3485"/>
                    <a:pt x="31633" y="7903"/>
                    <a:pt x="37108" y="10275"/>
                  </a:cubicBezTo>
                  <a:cubicBezTo>
                    <a:pt x="38222" y="10515"/>
                    <a:pt x="38445" y="11886"/>
                    <a:pt x="39508" y="12218"/>
                  </a:cubicBezTo>
                  <a:cubicBezTo>
                    <a:pt x="39542" y="11195"/>
                    <a:pt x="39291" y="10235"/>
                    <a:pt x="38702" y="9332"/>
                  </a:cubicBezTo>
                  <a:cubicBezTo>
                    <a:pt x="34610" y="-5276"/>
                    <a:pt x="44160" y="1445"/>
                    <a:pt x="49886" y="2171"/>
                  </a:cubicBezTo>
                  <a:cubicBezTo>
                    <a:pt x="52052" y="2211"/>
                    <a:pt x="54218" y="2251"/>
                    <a:pt x="56384" y="2296"/>
                  </a:cubicBezTo>
                  <a:cubicBezTo>
                    <a:pt x="57413" y="3440"/>
                    <a:pt x="58602" y="4422"/>
                    <a:pt x="59659" y="5537"/>
                  </a:cubicBezTo>
                  <a:lnTo>
                    <a:pt x="59682" y="5571"/>
                  </a:lnTo>
                  <a:cubicBezTo>
                    <a:pt x="60785" y="6731"/>
                    <a:pt x="61893" y="6680"/>
                    <a:pt x="63002" y="5583"/>
                  </a:cubicBezTo>
                  <a:cubicBezTo>
                    <a:pt x="64088" y="5571"/>
                    <a:pt x="65168" y="5577"/>
                    <a:pt x="66254" y="5588"/>
                  </a:cubicBezTo>
                  <a:cubicBezTo>
                    <a:pt x="70117" y="7949"/>
                    <a:pt x="72215" y="10486"/>
                    <a:pt x="67100" y="13772"/>
                  </a:cubicBezTo>
                  <a:cubicBezTo>
                    <a:pt x="64414" y="14915"/>
                    <a:pt x="61636" y="15835"/>
                    <a:pt x="58876" y="16790"/>
                  </a:cubicBezTo>
                  <a:cubicBezTo>
                    <a:pt x="54830" y="17784"/>
                    <a:pt x="50252" y="15424"/>
                    <a:pt x="46560" y="18716"/>
                  </a:cubicBezTo>
                  <a:cubicBezTo>
                    <a:pt x="42823" y="20522"/>
                    <a:pt x="40131" y="22693"/>
                    <a:pt x="42920" y="27334"/>
                  </a:cubicBezTo>
                  <a:cubicBezTo>
                    <a:pt x="45206" y="31134"/>
                    <a:pt x="47200" y="30374"/>
                    <a:pt x="50503" y="28088"/>
                  </a:cubicBezTo>
                  <a:cubicBezTo>
                    <a:pt x="58945" y="22253"/>
                    <a:pt x="67563" y="28477"/>
                    <a:pt x="76141" y="28540"/>
                  </a:cubicBezTo>
                  <a:lnTo>
                    <a:pt x="76118" y="28574"/>
                  </a:lnTo>
                  <a:cubicBezTo>
                    <a:pt x="91457" y="22665"/>
                    <a:pt x="95429" y="24991"/>
                    <a:pt x="100270" y="43136"/>
                  </a:cubicBezTo>
                  <a:cubicBezTo>
                    <a:pt x="94058" y="43656"/>
                    <a:pt x="88308" y="45147"/>
                    <a:pt x="82908" y="39507"/>
                  </a:cubicBezTo>
                  <a:cubicBezTo>
                    <a:pt x="81079" y="37604"/>
                    <a:pt x="76175" y="34501"/>
                    <a:pt x="72083" y="40604"/>
                  </a:cubicBezTo>
                  <a:cubicBezTo>
                    <a:pt x="68963" y="45256"/>
                    <a:pt x="61408" y="41753"/>
                    <a:pt x="55921" y="44245"/>
                  </a:cubicBezTo>
                  <a:cubicBezTo>
                    <a:pt x="50269" y="46817"/>
                    <a:pt x="46394" y="42342"/>
                    <a:pt x="42377" y="38032"/>
                  </a:cubicBezTo>
                  <a:cubicBezTo>
                    <a:pt x="37296" y="32575"/>
                    <a:pt x="17425" y="29625"/>
                    <a:pt x="10356" y="31849"/>
                  </a:cubicBezTo>
                  <a:lnTo>
                    <a:pt x="10367" y="31849"/>
                  </a:lnTo>
                  <a:cubicBezTo>
                    <a:pt x="8150" y="31854"/>
                    <a:pt x="5938" y="31866"/>
                    <a:pt x="3720" y="31872"/>
                  </a:cubicBezTo>
                  <a:cubicBezTo>
                    <a:pt x="1315" y="30586"/>
                    <a:pt x="412" y="28374"/>
                    <a:pt x="0" y="25859"/>
                  </a:cubicBezTo>
                  <a:close/>
                </a:path>
              </a:pathLst>
            </a:custGeom>
            <a:grpFill/>
            <a:ln w="5715" cap="flat">
              <a:noFill/>
              <a:prstDash val="solid"/>
              <a:miter/>
            </a:ln>
          </p:spPr>
          <p:txBody>
            <a:bodyPr rtlCol="0" anchor="ctr"/>
            <a:lstStyle/>
            <a:p>
              <a:endParaRPr lang="zh-CN" altLang="en-US"/>
            </a:p>
          </p:txBody>
        </p:sp>
        <p:sp>
          <p:nvSpPr>
            <p:cNvPr id="3303" name="任意多边形: 形状 3302">
              <a:extLst>
                <a:ext uri="{FF2B5EF4-FFF2-40B4-BE49-F238E27FC236}">
                  <a16:creationId xmlns:a16="http://schemas.microsoft.com/office/drawing/2014/main" id="{466CCE67-2789-67D3-71E2-2D47677C68AF}"/>
                </a:ext>
              </a:extLst>
            </p:cNvPr>
            <p:cNvSpPr/>
            <p:nvPr/>
          </p:nvSpPr>
          <p:spPr>
            <a:xfrm>
              <a:off x="3072244" y="5007866"/>
              <a:ext cx="77433" cy="49566"/>
            </a:xfrm>
            <a:custGeom>
              <a:avLst/>
              <a:gdLst>
                <a:gd name="connsiteX0" fmla="*/ 45989 w 77433"/>
                <a:gd name="connsiteY0" fmla="*/ 49566 h 49566"/>
                <a:gd name="connsiteX1" fmla="*/ 34199 w 77433"/>
                <a:gd name="connsiteY1" fmla="*/ 41531 h 49566"/>
                <a:gd name="connsiteX2" fmla="*/ 32793 w 77433"/>
                <a:gd name="connsiteY2" fmla="*/ 36238 h 49566"/>
                <a:gd name="connsiteX3" fmla="*/ 32804 w 77433"/>
                <a:gd name="connsiteY3" fmla="*/ 36233 h 49566"/>
                <a:gd name="connsiteX4" fmla="*/ 36153 w 77433"/>
                <a:gd name="connsiteY4" fmla="*/ 31044 h 49566"/>
                <a:gd name="connsiteX5" fmla="*/ 21728 w 77433"/>
                <a:gd name="connsiteY5" fmla="*/ 25009 h 49566"/>
                <a:gd name="connsiteX6" fmla="*/ 0 w 77433"/>
                <a:gd name="connsiteY6" fmla="*/ 10624 h 49566"/>
                <a:gd name="connsiteX7" fmla="*/ 32810 w 77433"/>
                <a:gd name="connsiteY7" fmla="*/ 0 h 49566"/>
                <a:gd name="connsiteX8" fmla="*/ 39371 w 77433"/>
                <a:gd name="connsiteY8" fmla="*/ 3366 h 49566"/>
                <a:gd name="connsiteX9" fmla="*/ 45971 w 77433"/>
                <a:gd name="connsiteY9" fmla="*/ 6624 h 49566"/>
                <a:gd name="connsiteX10" fmla="*/ 45977 w 77433"/>
                <a:gd name="connsiteY10" fmla="*/ 9915 h 49566"/>
                <a:gd name="connsiteX11" fmla="*/ 49252 w 77433"/>
                <a:gd name="connsiteY11" fmla="*/ 13173 h 49566"/>
                <a:gd name="connsiteX12" fmla="*/ 52549 w 77433"/>
                <a:gd name="connsiteY12" fmla="*/ 9933 h 49566"/>
                <a:gd name="connsiteX13" fmla="*/ 61362 w 77433"/>
                <a:gd name="connsiteY13" fmla="*/ 6366 h 49566"/>
                <a:gd name="connsiteX14" fmla="*/ 66111 w 77433"/>
                <a:gd name="connsiteY14" fmla="*/ 6864 h 49566"/>
                <a:gd name="connsiteX15" fmla="*/ 67969 w 77433"/>
                <a:gd name="connsiteY15" fmla="*/ 27180 h 49566"/>
                <a:gd name="connsiteX16" fmla="*/ 52538 w 77433"/>
                <a:gd name="connsiteY16" fmla="*/ 49343 h 49566"/>
                <a:gd name="connsiteX17" fmla="*/ 45989 w 77433"/>
                <a:gd name="connsiteY17" fmla="*/ 49566 h 4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7433" h="49566">
                  <a:moveTo>
                    <a:pt x="45989" y="49566"/>
                  </a:moveTo>
                  <a:cubicBezTo>
                    <a:pt x="45154" y="42342"/>
                    <a:pt x="42565" y="39107"/>
                    <a:pt x="34199" y="41531"/>
                  </a:cubicBezTo>
                  <a:cubicBezTo>
                    <a:pt x="29472" y="42902"/>
                    <a:pt x="32838" y="38245"/>
                    <a:pt x="32793" y="36238"/>
                  </a:cubicBezTo>
                  <a:lnTo>
                    <a:pt x="32804" y="36233"/>
                  </a:lnTo>
                  <a:cubicBezTo>
                    <a:pt x="35536" y="35319"/>
                    <a:pt x="41188" y="34141"/>
                    <a:pt x="36153" y="31044"/>
                  </a:cubicBezTo>
                  <a:cubicBezTo>
                    <a:pt x="32124" y="28563"/>
                    <a:pt x="27901" y="24860"/>
                    <a:pt x="21728" y="25009"/>
                  </a:cubicBezTo>
                  <a:cubicBezTo>
                    <a:pt x="12104" y="25237"/>
                    <a:pt x="5864" y="18648"/>
                    <a:pt x="0" y="10624"/>
                  </a:cubicBezTo>
                  <a:cubicBezTo>
                    <a:pt x="10933" y="5263"/>
                    <a:pt x="24357" y="9898"/>
                    <a:pt x="32810" y="0"/>
                  </a:cubicBezTo>
                  <a:cubicBezTo>
                    <a:pt x="35519" y="103"/>
                    <a:pt x="37959" y="737"/>
                    <a:pt x="39371" y="3366"/>
                  </a:cubicBezTo>
                  <a:cubicBezTo>
                    <a:pt x="41234" y="5132"/>
                    <a:pt x="44548" y="3966"/>
                    <a:pt x="45971" y="6624"/>
                  </a:cubicBezTo>
                  <a:cubicBezTo>
                    <a:pt x="45971" y="7721"/>
                    <a:pt x="45977" y="8818"/>
                    <a:pt x="45977" y="9915"/>
                  </a:cubicBezTo>
                  <a:cubicBezTo>
                    <a:pt x="46240" y="11836"/>
                    <a:pt x="47332" y="12922"/>
                    <a:pt x="49252" y="13173"/>
                  </a:cubicBezTo>
                  <a:cubicBezTo>
                    <a:pt x="50349" y="12093"/>
                    <a:pt x="51452" y="11012"/>
                    <a:pt x="52549" y="9933"/>
                  </a:cubicBezTo>
                  <a:cubicBezTo>
                    <a:pt x="54984" y="7487"/>
                    <a:pt x="57962" y="6412"/>
                    <a:pt x="61362" y="6366"/>
                  </a:cubicBezTo>
                  <a:cubicBezTo>
                    <a:pt x="62956" y="6349"/>
                    <a:pt x="64545" y="6543"/>
                    <a:pt x="66111" y="6864"/>
                  </a:cubicBezTo>
                  <a:cubicBezTo>
                    <a:pt x="80564" y="14962"/>
                    <a:pt x="81176" y="19522"/>
                    <a:pt x="67969" y="27180"/>
                  </a:cubicBezTo>
                  <a:cubicBezTo>
                    <a:pt x="59105" y="32324"/>
                    <a:pt x="62905" y="45657"/>
                    <a:pt x="52538" y="49343"/>
                  </a:cubicBezTo>
                  <a:cubicBezTo>
                    <a:pt x="50349" y="49423"/>
                    <a:pt x="48166" y="49497"/>
                    <a:pt x="45989" y="49566"/>
                  </a:cubicBezTo>
                  <a:close/>
                </a:path>
              </a:pathLst>
            </a:custGeom>
            <a:grpFill/>
            <a:ln w="5715" cap="flat">
              <a:noFill/>
              <a:prstDash val="solid"/>
              <a:miter/>
            </a:ln>
          </p:spPr>
          <p:txBody>
            <a:bodyPr rtlCol="0" anchor="ctr"/>
            <a:lstStyle/>
            <a:p>
              <a:endParaRPr lang="zh-CN" altLang="en-US"/>
            </a:p>
          </p:txBody>
        </p:sp>
        <p:sp>
          <p:nvSpPr>
            <p:cNvPr id="3304" name="任意多边形: 形状 3303">
              <a:extLst>
                <a:ext uri="{FF2B5EF4-FFF2-40B4-BE49-F238E27FC236}">
                  <a16:creationId xmlns:a16="http://schemas.microsoft.com/office/drawing/2014/main" id="{48B5B967-61DB-D1F7-E472-920307FAB449}"/>
                </a:ext>
              </a:extLst>
            </p:cNvPr>
            <p:cNvSpPr/>
            <p:nvPr/>
          </p:nvSpPr>
          <p:spPr>
            <a:xfrm>
              <a:off x="3914024" y="5160021"/>
              <a:ext cx="82500" cy="60384"/>
            </a:xfrm>
            <a:custGeom>
              <a:avLst/>
              <a:gdLst>
                <a:gd name="connsiteX0" fmla="*/ 36187 w 82500"/>
                <a:gd name="connsiteY0" fmla="*/ 5790 h 60384"/>
                <a:gd name="connsiteX1" fmla="*/ 32896 w 82500"/>
                <a:gd name="connsiteY1" fmla="*/ 15660 h 60384"/>
                <a:gd name="connsiteX2" fmla="*/ 46897 w 82500"/>
                <a:gd name="connsiteY2" fmla="*/ 21837 h 60384"/>
                <a:gd name="connsiteX3" fmla="*/ 34461 w 82500"/>
                <a:gd name="connsiteY3" fmla="*/ 31867 h 60384"/>
                <a:gd name="connsiteX4" fmla="*/ 82422 w 82500"/>
                <a:gd name="connsiteY4" fmla="*/ 39468 h 60384"/>
                <a:gd name="connsiteX5" fmla="*/ 77673 w 82500"/>
                <a:gd name="connsiteY5" fmla="*/ 50338 h 60384"/>
                <a:gd name="connsiteX6" fmla="*/ 74821 w 82500"/>
                <a:gd name="connsiteY6" fmla="*/ 58917 h 60384"/>
                <a:gd name="connsiteX7" fmla="*/ 69912 w 82500"/>
                <a:gd name="connsiteY7" fmla="*/ 54705 h 60384"/>
                <a:gd name="connsiteX8" fmla="*/ 64139 w 82500"/>
                <a:gd name="connsiteY8" fmla="*/ 55230 h 60384"/>
                <a:gd name="connsiteX9" fmla="*/ 52167 w 82500"/>
                <a:gd name="connsiteY9" fmla="*/ 55213 h 60384"/>
                <a:gd name="connsiteX10" fmla="*/ 32741 w 82500"/>
                <a:gd name="connsiteY10" fmla="*/ 36205 h 60384"/>
                <a:gd name="connsiteX11" fmla="*/ 9870 w 82500"/>
                <a:gd name="connsiteY11" fmla="*/ 18974 h 60384"/>
                <a:gd name="connsiteX12" fmla="*/ 0 w 82500"/>
                <a:gd name="connsiteY12" fmla="*/ 11088 h 60384"/>
                <a:gd name="connsiteX13" fmla="*/ 19774 w 82500"/>
                <a:gd name="connsiteY13" fmla="*/ 2349 h 60384"/>
                <a:gd name="connsiteX14" fmla="*/ 36187 w 82500"/>
                <a:gd name="connsiteY14" fmla="*/ 5790 h 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500" h="60384">
                  <a:moveTo>
                    <a:pt x="36187" y="5790"/>
                  </a:moveTo>
                  <a:cubicBezTo>
                    <a:pt x="32656" y="8264"/>
                    <a:pt x="26981" y="10030"/>
                    <a:pt x="32896" y="15660"/>
                  </a:cubicBezTo>
                  <a:cubicBezTo>
                    <a:pt x="34913" y="22306"/>
                    <a:pt x="38925" y="25558"/>
                    <a:pt x="46897" y="21837"/>
                  </a:cubicBezTo>
                  <a:cubicBezTo>
                    <a:pt x="44674" y="29038"/>
                    <a:pt x="38022" y="26952"/>
                    <a:pt x="34461" y="31867"/>
                  </a:cubicBezTo>
                  <a:cubicBezTo>
                    <a:pt x="50246" y="37057"/>
                    <a:pt x="67746" y="28661"/>
                    <a:pt x="82422" y="39468"/>
                  </a:cubicBezTo>
                  <a:cubicBezTo>
                    <a:pt x="83513" y="43926"/>
                    <a:pt x="72786" y="45001"/>
                    <a:pt x="77673" y="50338"/>
                  </a:cubicBezTo>
                  <a:cubicBezTo>
                    <a:pt x="82662" y="55785"/>
                    <a:pt x="76490" y="57568"/>
                    <a:pt x="74821" y="58917"/>
                  </a:cubicBezTo>
                  <a:cubicBezTo>
                    <a:pt x="69140" y="63500"/>
                    <a:pt x="71860" y="56007"/>
                    <a:pt x="69912" y="54705"/>
                  </a:cubicBezTo>
                  <a:cubicBezTo>
                    <a:pt x="67557" y="53133"/>
                    <a:pt x="65740" y="53556"/>
                    <a:pt x="64139" y="55230"/>
                  </a:cubicBezTo>
                  <a:cubicBezTo>
                    <a:pt x="60059" y="59494"/>
                    <a:pt x="56150" y="56659"/>
                    <a:pt x="52167" y="55213"/>
                  </a:cubicBezTo>
                  <a:cubicBezTo>
                    <a:pt x="45680" y="48887"/>
                    <a:pt x="39056" y="42697"/>
                    <a:pt x="32741" y="36205"/>
                  </a:cubicBezTo>
                  <a:cubicBezTo>
                    <a:pt x="25986" y="29261"/>
                    <a:pt x="18814" y="22969"/>
                    <a:pt x="9870" y="18974"/>
                  </a:cubicBezTo>
                  <a:cubicBezTo>
                    <a:pt x="12122" y="9207"/>
                    <a:pt x="12122" y="9207"/>
                    <a:pt x="0" y="11088"/>
                  </a:cubicBezTo>
                  <a:cubicBezTo>
                    <a:pt x="6978" y="-1285"/>
                    <a:pt x="7161" y="-1834"/>
                    <a:pt x="19774" y="2349"/>
                  </a:cubicBezTo>
                  <a:cubicBezTo>
                    <a:pt x="25243" y="4161"/>
                    <a:pt x="31518" y="1126"/>
                    <a:pt x="36187" y="5790"/>
                  </a:cubicBezTo>
                  <a:close/>
                </a:path>
              </a:pathLst>
            </a:custGeom>
            <a:grpFill/>
            <a:ln w="5715" cap="flat">
              <a:noFill/>
              <a:prstDash val="solid"/>
              <a:miter/>
            </a:ln>
          </p:spPr>
          <p:txBody>
            <a:bodyPr rtlCol="0" anchor="ctr"/>
            <a:lstStyle/>
            <a:p>
              <a:endParaRPr lang="zh-CN" altLang="en-US"/>
            </a:p>
          </p:txBody>
        </p:sp>
        <p:sp>
          <p:nvSpPr>
            <p:cNvPr id="3305" name="任意多边形: 形状 3304">
              <a:extLst>
                <a:ext uri="{FF2B5EF4-FFF2-40B4-BE49-F238E27FC236}">
                  <a16:creationId xmlns:a16="http://schemas.microsoft.com/office/drawing/2014/main" id="{A7548D37-330D-8126-B52B-3ACFE301FEEB}"/>
                </a:ext>
              </a:extLst>
            </p:cNvPr>
            <p:cNvSpPr/>
            <p:nvPr/>
          </p:nvSpPr>
          <p:spPr>
            <a:xfrm>
              <a:off x="3130726" y="4850526"/>
              <a:ext cx="72974" cy="52650"/>
            </a:xfrm>
            <a:custGeom>
              <a:avLst/>
              <a:gdLst>
                <a:gd name="connsiteX0" fmla="*/ 72963 w 72974"/>
                <a:gd name="connsiteY0" fmla="*/ 19208 h 52650"/>
                <a:gd name="connsiteX1" fmla="*/ 72975 w 72974"/>
                <a:gd name="connsiteY1" fmla="*/ 22528 h 52650"/>
                <a:gd name="connsiteX2" fmla="*/ 60568 w 72974"/>
                <a:gd name="connsiteY2" fmla="*/ 29535 h 52650"/>
                <a:gd name="connsiteX3" fmla="*/ 38268 w 72974"/>
                <a:gd name="connsiteY3" fmla="*/ 33770 h 52650"/>
                <a:gd name="connsiteX4" fmla="*/ 30232 w 72974"/>
                <a:gd name="connsiteY4" fmla="*/ 45554 h 52650"/>
                <a:gd name="connsiteX5" fmla="*/ 30141 w 72974"/>
                <a:gd name="connsiteY5" fmla="*/ 47669 h 52650"/>
                <a:gd name="connsiteX6" fmla="*/ 22283 w 72974"/>
                <a:gd name="connsiteY6" fmla="*/ 52098 h 52650"/>
                <a:gd name="connsiteX7" fmla="*/ 19037 w 72974"/>
                <a:gd name="connsiteY7" fmla="*/ 49852 h 52650"/>
                <a:gd name="connsiteX8" fmla="*/ 13556 w 72974"/>
                <a:gd name="connsiteY8" fmla="*/ 48617 h 52650"/>
                <a:gd name="connsiteX9" fmla="*/ 7407 w 72974"/>
                <a:gd name="connsiteY9" fmla="*/ 48880 h 52650"/>
                <a:gd name="connsiteX10" fmla="*/ 3206 w 72974"/>
                <a:gd name="connsiteY10" fmla="*/ 48075 h 52650"/>
                <a:gd name="connsiteX11" fmla="*/ 0 w 72974"/>
                <a:gd name="connsiteY11" fmla="*/ 45325 h 52650"/>
                <a:gd name="connsiteX12" fmla="*/ 50218 w 72974"/>
                <a:gd name="connsiteY12" fmla="*/ 0 h 52650"/>
                <a:gd name="connsiteX13" fmla="*/ 55801 w 72974"/>
                <a:gd name="connsiteY13" fmla="*/ 2389 h 52650"/>
                <a:gd name="connsiteX14" fmla="*/ 66380 w 72974"/>
                <a:gd name="connsiteY14" fmla="*/ 12676 h 52650"/>
                <a:gd name="connsiteX15" fmla="*/ 66380 w 72974"/>
                <a:gd name="connsiteY15" fmla="*/ 12659 h 52650"/>
                <a:gd name="connsiteX16" fmla="*/ 69683 w 72974"/>
                <a:gd name="connsiteY16" fmla="*/ 15962 h 52650"/>
                <a:gd name="connsiteX17" fmla="*/ 69666 w 72974"/>
                <a:gd name="connsiteY17" fmla="*/ 15945 h 52650"/>
                <a:gd name="connsiteX18" fmla="*/ 72963 w 72974"/>
                <a:gd name="connsiteY18" fmla="*/ 19208 h 52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974" h="52650">
                  <a:moveTo>
                    <a:pt x="72963" y="19208"/>
                  </a:moveTo>
                  <a:cubicBezTo>
                    <a:pt x="72969" y="20317"/>
                    <a:pt x="72969" y="21420"/>
                    <a:pt x="72975" y="22528"/>
                  </a:cubicBezTo>
                  <a:cubicBezTo>
                    <a:pt x="66191" y="20003"/>
                    <a:pt x="64980" y="27546"/>
                    <a:pt x="60568" y="29535"/>
                  </a:cubicBezTo>
                  <a:cubicBezTo>
                    <a:pt x="53378" y="32770"/>
                    <a:pt x="47435" y="37073"/>
                    <a:pt x="38268" y="33770"/>
                  </a:cubicBezTo>
                  <a:cubicBezTo>
                    <a:pt x="28209" y="30146"/>
                    <a:pt x="26506" y="33273"/>
                    <a:pt x="30232" y="45554"/>
                  </a:cubicBezTo>
                  <a:cubicBezTo>
                    <a:pt x="30198" y="46257"/>
                    <a:pt x="30164" y="46960"/>
                    <a:pt x="30141" y="47669"/>
                  </a:cubicBezTo>
                  <a:cubicBezTo>
                    <a:pt x="28764" y="51355"/>
                    <a:pt x="26689" y="53801"/>
                    <a:pt x="22283" y="52098"/>
                  </a:cubicBezTo>
                  <a:cubicBezTo>
                    <a:pt x="21117" y="51475"/>
                    <a:pt x="20037" y="50698"/>
                    <a:pt x="19037" y="49852"/>
                  </a:cubicBezTo>
                  <a:cubicBezTo>
                    <a:pt x="17374" y="48806"/>
                    <a:pt x="15522" y="48480"/>
                    <a:pt x="13556" y="48617"/>
                  </a:cubicBezTo>
                  <a:cubicBezTo>
                    <a:pt x="11504" y="48863"/>
                    <a:pt x="9464" y="48966"/>
                    <a:pt x="7407" y="48880"/>
                  </a:cubicBezTo>
                  <a:cubicBezTo>
                    <a:pt x="5966" y="48794"/>
                    <a:pt x="4578" y="48520"/>
                    <a:pt x="3206" y="48075"/>
                  </a:cubicBezTo>
                  <a:cubicBezTo>
                    <a:pt x="1863" y="47480"/>
                    <a:pt x="783" y="46571"/>
                    <a:pt x="0" y="45325"/>
                  </a:cubicBezTo>
                  <a:cubicBezTo>
                    <a:pt x="15093" y="28392"/>
                    <a:pt x="32221" y="13716"/>
                    <a:pt x="50218" y="0"/>
                  </a:cubicBezTo>
                  <a:cubicBezTo>
                    <a:pt x="51978" y="1263"/>
                    <a:pt x="56053" y="1714"/>
                    <a:pt x="55801" y="2389"/>
                  </a:cubicBezTo>
                  <a:cubicBezTo>
                    <a:pt x="51378" y="14242"/>
                    <a:pt x="61088" y="11150"/>
                    <a:pt x="66380" y="12676"/>
                  </a:cubicBezTo>
                  <a:lnTo>
                    <a:pt x="66380" y="12659"/>
                  </a:lnTo>
                  <a:cubicBezTo>
                    <a:pt x="67500" y="13739"/>
                    <a:pt x="68551" y="14893"/>
                    <a:pt x="69683" y="15962"/>
                  </a:cubicBezTo>
                  <a:lnTo>
                    <a:pt x="69666" y="15945"/>
                  </a:lnTo>
                  <a:cubicBezTo>
                    <a:pt x="70809" y="16990"/>
                    <a:pt x="71666" y="18328"/>
                    <a:pt x="72963" y="19208"/>
                  </a:cubicBezTo>
                  <a:close/>
                </a:path>
              </a:pathLst>
            </a:custGeom>
            <a:grpFill/>
            <a:ln w="5715" cap="flat">
              <a:noFill/>
              <a:prstDash val="solid"/>
              <a:miter/>
            </a:ln>
          </p:spPr>
          <p:txBody>
            <a:bodyPr rtlCol="0" anchor="ctr"/>
            <a:lstStyle/>
            <a:p>
              <a:endParaRPr lang="zh-CN" altLang="en-US"/>
            </a:p>
          </p:txBody>
        </p:sp>
        <p:sp>
          <p:nvSpPr>
            <p:cNvPr id="3306" name="任意多边形: 形状 3305">
              <a:extLst>
                <a:ext uri="{FF2B5EF4-FFF2-40B4-BE49-F238E27FC236}">
                  <a16:creationId xmlns:a16="http://schemas.microsoft.com/office/drawing/2014/main" id="{81AFCADB-BA71-06B7-1CC1-AEABB8A8B8D1}"/>
                </a:ext>
              </a:extLst>
            </p:cNvPr>
            <p:cNvSpPr/>
            <p:nvPr/>
          </p:nvSpPr>
          <p:spPr>
            <a:xfrm>
              <a:off x="3487205" y="4832116"/>
              <a:ext cx="84719" cy="45277"/>
            </a:xfrm>
            <a:custGeom>
              <a:avLst/>
              <a:gdLst>
                <a:gd name="connsiteX0" fmla="*/ 19025 w 84719"/>
                <a:gd name="connsiteY0" fmla="*/ 31068 h 45277"/>
                <a:gd name="connsiteX1" fmla="*/ 0 w 84719"/>
                <a:gd name="connsiteY1" fmla="*/ 21233 h 45277"/>
                <a:gd name="connsiteX2" fmla="*/ 13750 w 84719"/>
                <a:gd name="connsiteY2" fmla="*/ 19004 h 45277"/>
                <a:gd name="connsiteX3" fmla="*/ 29752 w 84719"/>
                <a:gd name="connsiteY3" fmla="*/ 13318 h 45277"/>
                <a:gd name="connsiteX4" fmla="*/ 49138 w 84719"/>
                <a:gd name="connsiteY4" fmla="*/ 8540 h 45277"/>
                <a:gd name="connsiteX5" fmla="*/ 64328 w 84719"/>
                <a:gd name="connsiteY5" fmla="*/ 2842 h 45277"/>
                <a:gd name="connsiteX6" fmla="*/ 71557 w 84719"/>
                <a:gd name="connsiteY6" fmla="*/ 3025 h 45277"/>
                <a:gd name="connsiteX7" fmla="*/ 75347 w 84719"/>
                <a:gd name="connsiteY7" fmla="*/ 7980 h 45277"/>
                <a:gd name="connsiteX8" fmla="*/ 84719 w 84719"/>
                <a:gd name="connsiteY8" fmla="*/ 37903 h 45277"/>
                <a:gd name="connsiteX9" fmla="*/ 71660 w 84719"/>
                <a:gd name="connsiteY9" fmla="*/ 40933 h 45277"/>
                <a:gd name="connsiteX10" fmla="*/ 63557 w 84719"/>
                <a:gd name="connsiteY10" fmla="*/ 33457 h 45277"/>
                <a:gd name="connsiteX11" fmla="*/ 62374 w 84719"/>
                <a:gd name="connsiteY11" fmla="*/ 27137 h 45277"/>
                <a:gd name="connsiteX12" fmla="*/ 58041 w 84719"/>
                <a:gd name="connsiteY12" fmla="*/ 17918 h 45277"/>
                <a:gd name="connsiteX13" fmla="*/ 28924 w 84719"/>
                <a:gd name="connsiteY13" fmla="*/ 24473 h 45277"/>
                <a:gd name="connsiteX14" fmla="*/ 28889 w 84719"/>
                <a:gd name="connsiteY14" fmla="*/ 24508 h 45277"/>
                <a:gd name="connsiteX15" fmla="*/ 19025 w 84719"/>
                <a:gd name="connsiteY15" fmla="*/ 3106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19" h="45277">
                  <a:moveTo>
                    <a:pt x="19025" y="31068"/>
                  </a:moveTo>
                  <a:cubicBezTo>
                    <a:pt x="14173" y="25782"/>
                    <a:pt x="5892" y="26874"/>
                    <a:pt x="0" y="21233"/>
                  </a:cubicBezTo>
                  <a:cubicBezTo>
                    <a:pt x="4526" y="16581"/>
                    <a:pt x="9567" y="17289"/>
                    <a:pt x="13750" y="19004"/>
                  </a:cubicBezTo>
                  <a:cubicBezTo>
                    <a:pt x="21231" y="22073"/>
                    <a:pt x="25615" y="20416"/>
                    <a:pt x="29752" y="13318"/>
                  </a:cubicBezTo>
                  <a:cubicBezTo>
                    <a:pt x="34936" y="4431"/>
                    <a:pt x="39313" y="3888"/>
                    <a:pt x="49138" y="8540"/>
                  </a:cubicBezTo>
                  <a:cubicBezTo>
                    <a:pt x="56727" y="12135"/>
                    <a:pt x="57761" y="11557"/>
                    <a:pt x="64328" y="2842"/>
                  </a:cubicBezTo>
                  <a:cubicBezTo>
                    <a:pt x="66163" y="413"/>
                    <a:pt x="69414" y="-2187"/>
                    <a:pt x="71557" y="3025"/>
                  </a:cubicBezTo>
                  <a:cubicBezTo>
                    <a:pt x="72403" y="5088"/>
                    <a:pt x="73135" y="7043"/>
                    <a:pt x="75347" y="7980"/>
                  </a:cubicBezTo>
                  <a:cubicBezTo>
                    <a:pt x="80822" y="17221"/>
                    <a:pt x="82130" y="27760"/>
                    <a:pt x="84719" y="37903"/>
                  </a:cubicBezTo>
                  <a:cubicBezTo>
                    <a:pt x="81473" y="47156"/>
                    <a:pt x="81473" y="47156"/>
                    <a:pt x="71660" y="40933"/>
                  </a:cubicBezTo>
                  <a:cubicBezTo>
                    <a:pt x="70163" y="37126"/>
                    <a:pt x="66911" y="35297"/>
                    <a:pt x="63557" y="33457"/>
                  </a:cubicBezTo>
                  <a:cubicBezTo>
                    <a:pt x="60819" y="31960"/>
                    <a:pt x="59922" y="30080"/>
                    <a:pt x="62374" y="27137"/>
                  </a:cubicBezTo>
                  <a:cubicBezTo>
                    <a:pt x="67346" y="21159"/>
                    <a:pt x="63054" y="16678"/>
                    <a:pt x="58041" y="17918"/>
                  </a:cubicBezTo>
                  <a:cubicBezTo>
                    <a:pt x="48377" y="20313"/>
                    <a:pt x="36770" y="14598"/>
                    <a:pt x="28924" y="24473"/>
                  </a:cubicBezTo>
                  <a:lnTo>
                    <a:pt x="28889" y="24508"/>
                  </a:lnTo>
                  <a:cubicBezTo>
                    <a:pt x="25506" y="26542"/>
                    <a:pt x="24117" y="31600"/>
                    <a:pt x="19025" y="31068"/>
                  </a:cubicBezTo>
                  <a:close/>
                </a:path>
              </a:pathLst>
            </a:custGeom>
            <a:grpFill/>
            <a:ln w="5715" cap="flat">
              <a:noFill/>
              <a:prstDash val="solid"/>
              <a:miter/>
            </a:ln>
          </p:spPr>
          <p:txBody>
            <a:bodyPr rtlCol="0" anchor="ctr"/>
            <a:lstStyle/>
            <a:p>
              <a:endParaRPr lang="zh-CN" altLang="en-US"/>
            </a:p>
          </p:txBody>
        </p:sp>
        <p:sp>
          <p:nvSpPr>
            <p:cNvPr id="3307" name="任意多边形: 形状 3306">
              <a:extLst>
                <a:ext uri="{FF2B5EF4-FFF2-40B4-BE49-F238E27FC236}">
                  <a16:creationId xmlns:a16="http://schemas.microsoft.com/office/drawing/2014/main" id="{47F412C8-6D6C-E1B0-EC7F-03D7725B43F2}"/>
                </a:ext>
              </a:extLst>
            </p:cNvPr>
            <p:cNvSpPr/>
            <p:nvPr/>
          </p:nvSpPr>
          <p:spPr>
            <a:xfrm>
              <a:off x="3389970" y="4705073"/>
              <a:ext cx="59824" cy="37336"/>
            </a:xfrm>
            <a:custGeom>
              <a:avLst/>
              <a:gdLst>
                <a:gd name="connsiteX0" fmla="*/ 40314 w 59824"/>
                <a:gd name="connsiteY0" fmla="*/ 0 h 37336"/>
                <a:gd name="connsiteX1" fmla="*/ 52749 w 59824"/>
                <a:gd name="connsiteY1" fmla="*/ 7452 h 37336"/>
                <a:gd name="connsiteX2" fmla="*/ 33484 w 59824"/>
                <a:gd name="connsiteY2" fmla="*/ 8173 h 37336"/>
                <a:gd name="connsiteX3" fmla="*/ 43931 w 59824"/>
                <a:gd name="connsiteY3" fmla="*/ 16671 h 37336"/>
                <a:gd name="connsiteX4" fmla="*/ 43926 w 59824"/>
                <a:gd name="connsiteY4" fmla="*/ 16671 h 37336"/>
                <a:gd name="connsiteX5" fmla="*/ 59825 w 59824"/>
                <a:gd name="connsiteY5" fmla="*/ 22940 h 37336"/>
                <a:gd name="connsiteX6" fmla="*/ 46617 w 59824"/>
                <a:gd name="connsiteY6" fmla="*/ 29461 h 37336"/>
                <a:gd name="connsiteX7" fmla="*/ 14236 w 59824"/>
                <a:gd name="connsiteY7" fmla="*/ 36696 h 37336"/>
                <a:gd name="connsiteX8" fmla="*/ 7767 w 59824"/>
                <a:gd name="connsiteY8" fmla="*/ 36416 h 37336"/>
                <a:gd name="connsiteX9" fmla="*/ 6509 w 59824"/>
                <a:gd name="connsiteY9" fmla="*/ 32564 h 37336"/>
                <a:gd name="connsiteX10" fmla="*/ 789 w 59824"/>
                <a:gd name="connsiteY10" fmla="*/ 20911 h 37336"/>
                <a:gd name="connsiteX11" fmla="*/ 0 w 59824"/>
                <a:gd name="connsiteY11" fmla="*/ 18882 h 37336"/>
                <a:gd name="connsiteX12" fmla="*/ 1240 w 59824"/>
                <a:gd name="connsiteY12" fmla="*/ 17099 h 37336"/>
                <a:gd name="connsiteX13" fmla="*/ 40314 w 59824"/>
                <a:gd name="connsiteY13" fmla="*/ 0 h 3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824" h="37336">
                  <a:moveTo>
                    <a:pt x="40314" y="0"/>
                  </a:moveTo>
                  <a:cubicBezTo>
                    <a:pt x="43811" y="3092"/>
                    <a:pt x="49823" y="2041"/>
                    <a:pt x="52749" y="7452"/>
                  </a:cubicBezTo>
                  <a:cubicBezTo>
                    <a:pt x="46240" y="13070"/>
                    <a:pt x="40154" y="3715"/>
                    <a:pt x="33484" y="8173"/>
                  </a:cubicBezTo>
                  <a:cubicBezTo>
                    <a:pt x="36142" y="11893"/>
                    <a:pt x="39965" y="14356"/>
                    <a:pt x="43931" y="16671"/>
                  </a:cubicBezTo>
                  <a:lnTo>
                    <a:pt x="43926" y="16671"/>
                  </a:lnTo>
                  <a:cubicBezTo>
                    <a:pt x="47372" y="22334"/>
                    <a:pt x="54367" y="17911"/>
                    <a:pt x="59825" y="22940"/>
                  </a:cubicBezTo>
                  <a:cubicBezTo>
                    <a:pt x="54447" y="24158"/>
                    <a:pt x="50075" y="24409"/>
                    <a:pt x="46617" y="29461"/>
                  </a:cubicBezTo>
                  <a:cubicBezTo>
                    <a:pt x="38793" y="40897"/>
                    <a:pt x="25598" y="36428"/>
                    <a:pt x="14236" y="36696"/>
                  </a:cubicBezTo>
                  <a:cubicBezTo>
                    <a:pt x="12082" y="36748"/>
                    <a:pt x="9921" y="36519"/>
                    <a:pt x="7767" y="36416"/>
                  </a:cubicBezTo>
                  <a:cubicBezTo>
                    <a:pt x="6784" y="35313"/>
                    <a:pt x="6344" y="34033"/>
                    <a:pt x="6509" y="32564"/>
                  </a:cubicBezTo>
                  <a:cubicBezTo>
                    <a:pt x="8950" y="26569"/>
                    <a:pt x="3926" y="24203"/>
                    <a:pt x="789" y="20911"/>
                  </a:cubicBezTo>
                  <a:cubicBezTo>
                    <a:pt x="514" y="20237"/>
                    <a:pt x="257" y="19563"/>
                    <a:pt x="0" y="18882"/>
                  </a:cubicBezTo>
                  <a:cubicBezTo>
                    <a:pt x="411" y="18282"/>
                    <a:pt x="829" y="17688"/>
                    <a:pt x="1240" y="17099"/>
                  </a:cubicBezTo>
                  <a:cubicBezTo>
                    <a:pt x="14270" y="11402"/>
                    <a:pt x="27289" y="5698"/>
                    <a:pt x="40314" y="0"/>
                  </a:cubicBezTo>
                  <a:close/>
                </a:path>
              </a:pathLst>
            </a:custGeom>
            <a:grpFill/>
            <a:ln w="5715" cap="flat">
              <a:noFill/>
              <a:prstDash val="solid"/>
              <a:miter/>
            </a:ln>
          </p:spPr>
          <p:txBody>
            <a:bodyPr rtlCol="0" anchor="ctr"/>
            <a:lstStyle/>
            <a:p>
              <a:endParaRPr lang="zh-CN" altLang="en-US"/>
            </a:p>
          </p:txBody>
        </p:sp>
        <p:sp>
          <p:nvSpPr>
            <p:cNvPr id="3308" name="任意多边形: 形状 3307">
              <a:extLst>
                <a:ext uri="{FF2B5EF4-FFF2-40B4-BE49-F238E27FC236}">
                  <a16:creationId xmlns:a16="http://schemas.microsoft.com/office/drawing/2014/main" id="{84084F7F-474A-DE70-DFD0-0AB5839C0F7C}"/>
                </a:ext>
              </a:extLst>
            </p:cNvPr>
            <p:cNvSpPr/>
            <p:nvPr/>
          </p:nvSpPr>
          <p:spPr>
            <a:xfrm>
              <a:off x="3123140" y="5009797"/>
              <a:ext cx="54260" cy="47497"/>
            </a:xfrm>
            <a:custGeom>
              <a:avLst/>
              <a:gdLst>
                <a:gd name="connsiteX0" fmla="*/ 1631 w 54260"/>
                <a:gd name="connsiteY0" fmla="*/ 47423 h 47497"/>
                <a:gd name="connsiteX1" fmla="*/ 1425 w 54260"/>
                <a:gd name="connsiteY1" fmla="*/ 40222 h 47497"/>
                <a:gd name="connsiteX2" fmla="*/ 8243 w 54260"/>
                <a:gd name="connsiteY2" fmla="*/ 27415 h 47497"/>
                <a:gd name="connsiteX3" fmla="*/ 14592 w 54260"/>
                <a:gd name="connsiteY3" fmla="*/ 23094 h 47497"/>
                <a:gd name="connsiteX4" fmla="*/ 14775 w 54260"/>
                <a:gd name="connsiteY4" fmla="*/ 7961 h 47497"/>
                <a:gd name="connsiteX5" fmla="*/ 21222 w 54260"/>
                <a:gd name="connsiteY5" fmla="*/ 0 h 47497"/>
                <a:gd name="connsiteX6" fmla="*/ 35326 w 54260"/>
                <a:gd name="connsiteY6" fmla="*/ 1783 h 47497"/>
                <a:gd name="connsiteX7" fmla="*/ 41098 w 54260"/>
                <a:gd name="connsiteY7" fmla="*/ 11281 h 47497"/>
                <a:gd name="connsiteX8" fmla="*/ 41093 w 54260"/>
                <a:gd name="connsiteY8" fmla="*/ 11281 h 47497"/>
                <a:gd name="connsiteX9" fmla="*/ 42367 w 54260"/>
                <a:gd name="connsiteY9" fmla="*/ 24506 h 47497"/>
                <a:gd name="connsiteX10" fmla="*/ 54260 w 54260"/>
                <a:gd name="connsiteY10" fmla="*/ 34313 h 47497"/>
                <a:gd name="connsiteX11" fmla="*/ 54260 w 54260"/>
                <a:gd name="connsiteY11" fmla="*/ 34307 h 47497"/>
                <a:gd name="connsiteX12" fmla="*/ 51071 w 54260"/>
                <a:gd name="connsiteY12" fmla="*/ 36982 h 47497"/>
                <a:gd name="connsiteX13" fmla="*/ 48254 w 54260"/>
                <a:gd name="connsiteY13" fmla="*/ 37982 h 47497"/>
                <a:gd name="connsiteX14" fmla="*/ 41287 w 54260"/>
                <a:gd name="connsiteY14" fmla="*/ 41154 h 47497"/>
                <a:gd name="connsiteX15" fmla="*/ 41327 w 54260"/>
                <a:gd name="connsiteY15" fmla="*/ 41011 h 47497"/>
                <a:gd name="connsiteX16" fmla="*/ 37898 w 54260"/>
                <a:gd name="connsiteY16" fmla="*/ 43623 h 47497"/>
                <a:gd name="connsiteX17" fmla="*/ 31634 w 54260"/>
                <a:gd name="connsiteY17" fmla="*/ 44457 h 47497"/>
                <a:gd name="connsiteX18" fmla="*/ 28863 w 54260"/>
                <a:gd name="connsiteY18" fmla="*/ 45000 h 47497"/>
                <a:gd name="connsiteX19" fmla="*/ 24022 w 54260"/>
                <a:gd name="connsiteY19" fmla="*/ 40125 h 47497"/>
                <a:gd name="connsiteX20" fmla="*/ 24479 w 54260"/>
                <a:gd name="connsiteY20" fmla="*/ 47080 h 47497"/>
                <a:gd name="connsiteX21" fmla="*/ 14758 w 54260"/>
                <a:gd name="connsiteY21" fmla="*/ 47337 h 47497"/>
                <a:gd name="connsiteX22" fmla="*/ 8203 w 54260"/>
                <a:gd name="connsiteY22" fmla="*/ 47498 h 47497"/>
                <a:gd name="connsiteX23" fmla="*/ 1631 w 54260"/>
                <a:gd name="connsiteY23" fmla="*/ 47423 h 4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260" h="47497">
                  <a:moveTo>
                    <a:pt x="1631" y="47423"/>
                  </a:moveTo>
                  <a:cubicBezTo>
                    <a:pt x="842" y="44977"/>
                    <a:pt x="-1490" y="41537"/>
                    <a:pt x="1425" y="40222"/>
                  </a:cubicBezTo>
                  <a:cubicBezTo>
                    <a:pt x="7426" y="37513"/>
                    <a:pt x="9352" y="33553"/>
                    <a:pt x="8243" y="27415"/>
                  </a:cubicBezTo>
                  <a:cubicBezTo>
                    <a:pt x="7231" y="21786"/>
                    <a:pt x="12483" y="24260"/>
                    <a:pt x="14592" y="23094"/>
                  </a:cubicBezTo>
                  <a:cubicBezTo>
                    <a:pt x="26708" y="16414"/>
                    <a:pt x="26828" y="15956"/>
                    <a:pt x="14775" y="7961"/>
                  </a:cubicBezTo>
                  <a:cubicBezTo>
                    <a:pt x="13358" y="2412"/>
                    <a:pt x="16827" y="840"/>
                    <a:pt x="21222" y="0"/>
                  </a:cubicBezTo>
                  <a:cubicBezTo>
                    <a:pt x="25885" y="898"/>
                    <a:pt x="30697" y="863"/>
                    <a:pt x="35326" y="1783"/>
                  </a:cubicBezTo>
                  <a:cubicBezTo>
                    <a:pt x="40293" y="2772"/>
                    <a:pt x="45059" y="4561"/>
                    <a:pt x="41098" y="11281"/>
                  </a:cubicBezTo>
                  <a:lnTo>
                    <a:pt x="41093" y="11281"/>
                  </a:lnTo>
                  <a:cubicBezTo>
                    <a:pt x="34612" y="16373"/>
                    <a:pt x="35892" y="20180"/>
                    <a:pt x="42367" y="24506"/>
                  </a:cubicBezTo>
                  <a:cubicBezTo>
                    <a:pt x="46568" y="27312"/>
                    <a:pt x="53797" y="26895"/>
                    <a:pt x="54260" y="34313"/>
                  </a:cubicBezTo>
                  <a:lnTo>
                    <a:pt x="54260" y="34307"/>
                  </a:lnTo>
                  <a:cubicBezTo>
                    <a:pt x="53266" y="35284"/>
                    <a:pt x="52208" y="36182"/>
                    <a:pt x="51071" y="36982"/>
                  </a:cubicBezTo>
                  <a:cubicBezTo>
                    <a:pt x="50197" y="37490"/>
                    <a:pt x="49254" y="37822"/>
                    <a:pt x="48254" y="37982"/>
                  </a:cubicBezTo>
                  <a:cubicBezTo>
                    <a:pt x="45813" y="38776"/>
                    <a:pt x="42636" y="37959"/>
                    <a:pt x="41287" y="41154"/>
                  </a:cubicBezTo>
                  <a:lnTo>
                    <a:pt x="41327" y="41011"/>
                  </a:lnTo>
                  <a:cubicBezTo>
                    <a:pt x="40195" y="41897"/>
                    <a:pt x="39052" y="42766"/>
                    <a:pt x="37898" y="43623"/>
                  </a:cubicBezTo>
                  <a:cubicBezTo>
                    <a:pt x="35812" y="43903"/>
                    <a:pt x="33726" y="44177"/>
                    <a:pt x="31634" y="44457"/>
                  </a:cubicBezTo>
                  <a:cubicBezTo>
                    <a:pt x="30703" y="45051"/>
                    <a:pt x="29737" y="45337"/>
                    <a:pt x="28863" y="45000"/>
                  </a:cubicBezTo>
                  <a:cubicBezTo>
                    <a:pt x="26542" y="44103"/>
                    <a:pt x="24879" y="42503"/>
                    <a:pt x="24022" y="40125"/>
                  </a:cubicBezTo>
                  <a:cubicBezTo>
                    <a:pt x="22645" y="42543"/>
                    <a:pt x="26251" y="44634"/>
                    <a:pt x="24479" y="47080"/>
                  </a:cubicBezTo>
                  <a:cubicBezTo>
                    <a:pt x="21239" y="47166"/>
                    <a:pt x="17998" y="47252"/>
                    <a:pt x="14758" y="47337"/>
                  </a:cubicBezTo>
                  <a:cubicBezTo>
                    <a:pt x="12523" y="45394"/>
                    <a:pt x="10340" y="45434"/>
                    <a:pt x="8203" y="47498"/>
                  </a:cubicBezTo>
                  <a:cubicBezTo>
                    <a:pt x="6014" y="47469"/>
                    <a:pt x="3825" y="47446"/>
                    <a:pt x="1631" y="47423"/>
                  </a:cubicBezTo>
                  <a:close/>
                </a:path>
              </a:pathLst>
            </a:custGeom>
            <a:grpFill/>
            <a:ln w="5715" cap="flat">
              <a:noFill/>
              <a:prstDash val="solid"/>
              <a:miter/>
            </a:ln>
          </p:spPr>
          <p:txBody>
            <a:bodyPr rtlCol="0" anchor="ctr"/>
            <a:lstStyle/>
            <a:p>
              <a:endParaRPr lang="zh-CN" altLang="en-US"/>
            </a:p>
          </p:txBody>
        </p:sp>
        <p:sp>
          <p:nvSpPr>
            <p:cNvPr id="3309" name="任意多边形: 形状 3308">
              <a:extLst>
                <a:ext uri="{FF2B5EF4-FFF2-40B4-BE49-F238E27FC236}">
                  <a16:creationId xmlns:a16="http://schemas.microsoft.com/office/drawing/2014/main" id="{2DE8708B-65FA-E084-29B0-F7F850759D4F}"/>
                </a:ext>
              </a:extLst>
            </p:cNvPr>
            <p:cNvSpPr/>
            <p:nvPr/>
          </p:nvSpPr>
          <p:spPr>
            <a:xfrm>
              <a:off x="3479935" y="4734174"/>
              <a:ext cx="55938" cy="33638"/>
            </a:xfrm>
            <a:custGeom>
              <a:avLst/>
              <a:gdLst>
                <a:gd name="connsiteX0" fmla="*/ 55938 w 55938"/>
                <a:gd name="connsiteY0" fmla="*/ 33604 h 33638"/>
                <a:gd name="connsiteX1" fmla="*/ 29615 w 55938"/>
                <a:gd name="connsiteY1" fmla="*/ 33638 h 33638"/>
                <a:gd name="connsiteX2" fmla="*/ 16551 w 55938"/>
                <a:gd name="connsiteY2" fmla="*/ 30621 h 33638"/>
                <a:gd name="connsiteX3" fmla="*/ 11 w 55938"/>
                <a:gd name="connsiteY3" fmla="*/ 20454 h 33638"/>
                <a:gd name="connsiteX4" fmla="*/ 0 w 55938"/>
                <a:gd name="connsiteY4" fmla="*/ 20454 h 33638"/>
                <a:gd name="connsiteX5" fmla="*/ 5966 w 55938"/>
                <a:gd name="connsiteY5" fmla="*/ 12390 h 33638"/>
                <a:gd name="connsiteX6" fmla="*/ 1166 w 55938"/>
                <a:gd name="connsiteY6" fmla="*/ 0 h 33638"/>
                <a:gd name="connsiteX7" fmla="*/ 28306 w 55938"/>
                <a:gd name="connsiteY7" fmla="*/ 15448 h 33638"/>
                <a:gd name="connsiteX8" fmla="*/ 40416 w 55938"/>
                <a:gd name="connsiteY8" fmla="*/ 18254 h 33638"/>
                <a:gd name="connsiteX9" fmla="*/ 49675 w 55938"/>
                <a:gd name="connsiteY9" fmla="*/ 20071 h 33638"/>
                <a:gd name="connsiteX10" fmla="*/ 55938 w 55938"/>
                <a:gd name="connsiteY10" fmla="*/ 33604 h 3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938" h="33638">
                  <a:moveTo>
                    <a:pt x="55938" y="33604"/>
                  </a:moveTo>
                  <a:cubicBezTo>
                    <a:pt x="47166" y="33113"/>
                    <a:pt x="38382" y="29432"/>
                    <a:pt x="29615" y="33638"/>
                  </a:cubicBezTo>
                  <a:cubicBezTo>
                    <a:pt x="26100" y="28958"/>
                    <a:pt x="21168" y="30678"/>
                    <a:pt x="16551" y="30621"/>
                  </a:cubicBezTo>
                  <a:cubicBezTo>
                    <a:pt x="9087" y="30535"/>
                    <a:pt x="2749" y="28358"/>
                    <a:pt x="11" y="20454"/>
                  </a:cubicBezTo>
                  <a:lnTo>
                    <a:pt x="0" y="20454"/>
                  </a:lnTo>
                  <a:cubicBezTo>
                    <a:pt x="9133" y="19728"/>
                    <a:pt x="7950" y="20031"/>
                    <a:pt x="5966" y="12390"/>
                  </a:cubicBezTo>
                  <a:cubicBezTo>
                    <a:pt x="4823" y="7972"/>
                    <a:pt x="-1212" y="6555"/>
                    <a:pt x="1166" y="0"/>
                  </a:cubicBezTo>
                  <a:cubicBezTo>
                    <a:pt x="12047" y="1532"/>
                    <a:pt x="23140" y="1737"/>
                    <a:pt x="28306" y="15448"/>
                  </a:cubicBezTo>
                  <a:cubicBezTo>
                    <a:pt x="29387" y="18316"/>
                    <a:pt x="33644" y="27192"/>
                    <a:pt x="40416" y="18254"/>
                  </a:cubicBezTo>
                  <a:cubicBezTo>
                    <a:pt x="41942" y="16236"/>
                    <a:pt x="45274" y="25123"/>
                    <a:pt x="49675" y="20071"/>
                  </a:cubicBezTo>
                  <a:cubicBezTo>
                    <a:pt x="53189" y="23929"/>
                    <a:pt x="55367" y="28398"/>
                    <a:pt x="55938" y="33604"/>
                  </a:cubicBezTo>
                  <a:close/>
                </a:path>
              </a:pathLst>
            </a:custGeom>
            <a:grpFill/>
            <a:ln w="5715" cap="flat">
              <a:noFill/>
              <a:prstDash val="solid"/>
              <a:miter/>
            </a:ln>
          </p:spPr>
          <p:txBody>
            <a:bodyPr rtlCol="0" anchor="ctr"/>
            <a:lstStyle/>
            <a:p>
              <a:endParaRPr lang="zh-CN" altLang="en-US"/>
            </a:p>
          </p:txBody>
        </p:sp>
        <p:sp>
          <p:nvSpPr>
            <p:cNvPr id="3310" name="任意多边形: 形状 3309">
              <a:extLst>
                <a:ext uri="{FF2B5EF4-FFF2-40B4-BE49-F238E27FC236}">
                  <a16:creationId xmlns:a16="http://schemas.microsoft.com/office/drawing/2014/main" id="{D62C8DA7-6563-AF20-4791-0422D3A88BEC}"/>
                </a:ext>
              </a:extLst>
            </p:cNvPr>
            <p:cNvSpPr/>
            <p:nvPr/>
          </p:nvSpPr>
          <p:spPr>
            <a:xfrm>
              <a:off x="3338238" y="4724131"/>
              <a:ext cx="60033" cy="40623"/>
            </a:xfrm>
            <a:custGeom>
              <a:avLst/>
              <a:gdLst>
                <a:gd name="connsiteX0" fmla="*/ 59522 w 60033"/>
                <a:gd name="connsiteY0" fmla="*/ 14009 h 40623"/>
                <a:gd name="connsiteX1" fmla="*/ 59505 w 60033"/>
                <a:gd name="connsiteY1" fmla="*/ 17364 h 40623"/>
                <a:gd name="connsiteX2" fmla="*/ 46863 w 60033"/>
                <a:gd name="connsiteY2" fmla="*/ 16243 h 40623"/>
                <a:gd name="connsiteX3" fmla="*/ 39794 w 60033"/>
                <a:gd name="connsiteY3" fmla="*/ 27199 h 40623"/>
                <a:gd name="connsiteX4" fmla="*/ 39742 w 60033"/>
                <a:gd name="connsiteY4" fmla="*/ 27251 h 40623"/>
                <a:gd name="connsiteX5" fmla="*/ 29987 w 60033"/>
                <a:gd name="connsiteY5" fmla="*/ 31411 h 40623"/>
                <a:gd name="connsiteX6" fmla="*/ 19425 w 60033"/>
                <a:gd name="connsiteY6" fmla="*/ 30171 h 40623"/>
                <a:gd name="connsiteX7" fmla="*/ 17356 w 60033"/>
                <a:gd name="connsiteY7" fmla="*/ 38583 h 40623"/>
                <a:gd name="connsiteX8" fmla="*/ 6881 w 60033"/>
                <a:gd name="connsiteY8" fmla="*/ 40378 h 40623"/>
                <a:gd name="connsiteX9" fmla="*/ 2617 w 60033"/>
                <a:gd name="connsiteY9" fmla="*/ 35640 h 40623"/>
                <a:gd name="connsiteX10" fmla="*/ 0 w 60033"/>
                <a:gd name="connsiteY10" fmla="*/ 26662 h 40623"/>
                <a:gd name="connsiteX11" fmla="*/ 26546 w 60033"/>
                <a:gd name="connsiteY11" fmla="*/ 13397 h 40623"/>
                <a:gd name="connsiteX12" fmla="*/ 46474 w 60033"/>
                <a:gd name="connsiteY12" fmla="*/ 1299 h 40623"/>
                <a:gd name="connsiteX13" fmla="*/ 49338 w 60033"/>
                <a:gd name="connsiteY13" fmla="*/ 744 h 40623"/>
                <a:gd name="connsiteX14" fmla="*/ 52898 w 60033"/>
                <a:gd name="connsiteY14" fmla="*/ 922 h 40623"/>
                <a:gd name="connsiteX15" fmla="*/ 52898 w 60033"/>
                <a:gd name="connsiteY15" fmla="*/ 922 h 40623"/>
                <a:gd name="connsiteX16" fmla="*/ 59522 w 60033"/>
                <a:gd name="connsiteY16" fmla="*/ 14009 h 4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033" h="40623">
                  <a:moveTo>
                    <a:pt x="59522" y="14009"/>
                  </a:moveTo>
                  <a:cubicBezTo>
                    <a:pt x="59516" y="15129"/>
                    <a:pt x="59510" y="16243"/>
                    <a:pt x="59505" y="17364"/>
                  </a:cubicBezTo>
                  <a:cubicBezTo>
                    <a:pt x="54773" y="21639"/>
                    <a:pt x="50835" y="13375"/>
                    <a:pt x="46863" y="16243"/>
                  </a:cubicBezTo>
                  <a:cubicBezTo>
                    <a:pt x="43371" y="18764"/>
                    <a:pt x="44291" y="24850"/>
                    <a:pt x="39794" y="27199"/>
                  </a:cubicBezTo>
                  <a:lnTo>
                    <a:pt x="39742" y="27251"/>
                  </a:lnTo>
                  <a:cubicBezTo>
                    <a:pt x="36084" y="27851"/>
                    <a:pt x="34210" y="33869"/>
                    <a:pt x="29987" y="31411"/>
                  </a:cubicBezTo>
                  <a:cubicBezTo>
                    <a:pt x="26329" y="29285"/>
                    <a:pt x="23329" y="29342"/>
                    <a:pt x="19425" y="30171"/>
                  </a:cubicBezTo>
                  <a:cubicBezTo>
                    <a:pt x="11853" y="31777"/>
                    <a:pt x="18985" y="36338"/>
                    <a:pt x="17356" y="38583"/>
                  </a:cubicBezTo>
                  <a:cubicBezTo>
                    <a:pt x="14705" y="42247"/>
                    <a:pt x="10401" y="39721"/>
                    <a:pt x="6881" y="40378"/>
                  </a:cubicBezTo>
                  <a:cubicBezTo>
                    <a:pt x="3892" y="40207"/>
                    <a:pt x="1617" y="39344"/>
                    <a:pt x="2617" y="35640"/>
                  </a:cubicBezTo>
                  <a:cubicBezTo>
                    <a:pt x="3578" y="32086"/>
                    <a:pt x="892" y="29651"/>
                    <a:pt x="0" y="26662"/>
                  </a:cubicBezTo>
                  <a:cubicBezTo>
                    <a:pt x="8372" y="21284"/>
                    <a:pt x="17134" y="16695"/>
                    <a:pt x="26546" y="13397"/>
                  </a:cubicBezTo>
                  <a:cubicBezTo>
                    <a:pt x="36307" y="14500"/>
                    <a:pt x="40748" y="6837"/>
                    <a:pt x="46474" y="1299"/>
                  </a:cubicBezTo>
                  <a:cubicBezTo>
                    <a:pt x="47406" y="979"/>
                    <a:pt x="48360" y="796"/>
                    <a:pt x="49338" y="744"/>
                  </a:cubicBezTo>
                  <a:cubicBezTo>
                    <a:pt x="50578" y="-330"/>
                    <a:pt x="51766" y="-216"/>
                    <a:pt x="52898" y="922"/>
                  </a:cubicBezTo>
                  <a:lnTo>
                    <a:pt x="52898" y="922"/>
                  </a:lnTo>
                  <a:cubicBezTo>
                    <a:pt x="55967" y="4842"/>
                    <a:pt x="61791" y="7380"/>
                    <a:pt x="59522" y="14009"/>
                  </a:cubicBezTo>
                  <a:close/>
                </a:path>
              </a:pathLst>
            </a:custGeom>
            <a:grpFill/>
            <a:ln w="5715" cap="flat">
              <a:noFill/>
              <a:prstDash val="solid"/>
              <a:miter/>
            </a:ln>
          </p:spPr>
          <p:txBody>
            <a:bodyPr rtlCol="0" anchor="ctr"/>
            <a:lstStyle/>
            <a:p>
              <a:endParaRPr lang="zh-CN" altLang="en-US"/>
            </a:p>
          </p:txBody>
        </p:sp>
        <p:sp>
          <p:nvSpPr>
            <p:cNvPr id="3311" name="任意多边形: 形状 3310">
              <a:extLst>
                <a:ext uri="{FF2B5EF4-FFF2-40B4-BE49-F238E27FC236}">
                  <a16:creationId xmlns:a16="http://schemas.microsoft.com/office/drawing/2014/main" id="{D738CD2C-4E6D-1232-52B4-E830DF4330EE}"/>
                </a:ext>
              </a:extLst>
            </p:cNvPr>
            <p:cNvSpPr/>
            <p:nvPr/>
          </p:nvSpPr>
          <p:spPr>
            <a:xfrm>
              <a:off x="3495960" y="4955870"/>
              <a:ext cx="61024" cy="26798"/>
            </a:xfrm>
            <a:custGeom>
              <a:avLst/>
              <a:gdLst>
                <a:gd name="connsiteX0" fmla="*/ 30009 w 61024"/>
                <a:gd name="connsiteY0" fmla="*/ 2709 h 26798"/>
                <a:gd name="connsiteX1" fmla="*/ 41714 w 61024"/>
                <a:gd name="connsiteY1" fmla="*/ 8035 h 26798"/>
                <a:gd name="connsiteX2" fmla="*/ 49555 w 61024"/>
                <a:gd name="connsiteY2" fmla="*/ 7407 h 26798"/>
                <a:gd name="connsiteX3" fmla="*/ 61025 w 61024"/>
                <a:gd name="connsiteY3" fmla="*/ 13956 h 26798"/>
                <a:gd name="connsiteX4" fmla="*/ 41022 w 61024"/>
                <a:gd name="connsiteY4" fmla="*/ 18322 h 26798"/>
                <a:gd name="connsiteX5" fmla="*/ 29718 w 61024"/>
                <a:gd name="connsiteY5" fmla="*/ 19042 h 26798"/>
                <a:gd name="connsiteX6" fmla="*/ 25369 w 61024"/>
                <a:gd name="connsiteY6" fmla="*/ 26575 h 26798"/>
                <a:gd name="connsiteX7" fmla="*/ 15962 w 61024"/>
                <a:gd name="connsiteY7" fmla="*/ 25981 h 26798"/>
                <a:gd name="connsiteX8" fmla="*/ 0 w 61024"/>
                <a:gd name="connsiteY8" fmla="*/ 0 h 26798"/>
                <a:gd name="connsiteX9" fmla="*/ 17436 w 61024"/>
                <a:gd name="connsiteY9" fmla="*/ 15762 h 26798"/>
                <a:gd name="connsiteX10" fmla="*/ 30021 w 61024"/>
                <a:gd name="connsiteY10" fmla="*/ 2709 h 26798"/>
                <a:gd name="connsiteX11" fmla="*/ 30009 w 61024"/>
                <a:gd name="connsiteY11" fmla="*/ 2709 h 2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024" h="26798">
                  <a:moveTo>
                    <a:pt x="30009" y="2709"/>
                  </a:moveTo>
                  <a:cubicBezTo>
                    <a:pt x="33976" y="4412"/>
                    <a:pt x="38691" y="5292"/>
                    <a:pt x="41714" y="8035"/>
                  </a:cubicBezTo>
                  <a:cubicBezTo>
                    <a:pt x="45469" y="11447"/>
                    <a:pt x="45771" y="10979"/>
                    <a:pt x="49555" y="7407"/>
                  </a:cubicBezTo>
                  <a:cubicBezTo>
                    <a:pt x="53670" y="3526"/>
                    <a:pt x="57950" y="8915"/>
                    <a:pt x="61025" y="13956"/>
                  </a:cubicBezTo>
                  <a:cubicBezTo>
                    <a:pt x="54647" y="17699"/>
                    <a:pt x="47526" y="16894"/>
                    <a:pt x="41022" y="18322"/>
                  </a:cubicBezTo>
                  <a:cubicBezTo>
                    <a:pt x="37365" y="19122"/>
                    <a:pt x="33427" y="19459"/>
                    <a:pt x="29718" y="19042"/>
                  </a:cubicBezTo>
                  <a:cubicBezTo>
                    <a:pt x="22443" y="18231"/>
                    <a:pt x="30867" y="25638"/>
                    <a:pt x="25369" y="26575"/>
                  </a:cubicBezTo>
                  <a:cubicBezTo>
                    <a:pt x="21894" y="27169"/>
                    <a:pt x="19071" y="26443"/>
                    <a:pt x="15962" y="25981"/>
                  </a:cubicBezTo>
                  <a:cubicBezTo>
                    <a:pt x="10636" y="17316"/>
                    <a:pt x="5321" y="8658"/>
                    <a:pt x="0" y="0"/>
                  </a:cubicBezTo>
                  <a:cubicBezTo>
                    <a:pt x="14808" y="686"/>
                    <a:pt x="14808" y="686"/>
                    <a:pt x="17436" y="15762"/>
                  </a:cubicBezTo>
                  <a:cubicBezTo>
                    <a:pt x="20940" y="9373"/>
                    <a:pt x="26078" y="6761"/>
                    <a:pt x="30021" y="2709"/>
                  </a:cubicBezTo>
                  <a:lnTo>
                    <a:pt x="30009" y="2709"/>
                  </a:lnTo>
                  <a:close/>
                </a:path>
              </a:pathLst>
            </a:custGeom>
            <a:grpFill/>
            <a:ln w="5715" cap="flat">
              <a:noFill/>
              <a:prstDash val="solid"/>
              <a:miter/>
            </a:ln>
          </p:spPr>
          <p:txBody>
            <a:bodyPr rtlCol="0" anchor="ctr"/>
            <a:lstStyle/>
            <a:p>
              <a:endParaRPr lang="zh-CN" altLang="en-US"/>
            </a:p>
          </p:txBody>
        </p:sp>
        <p:sp>
          <p:nvSpPr>
            <p:cNvPr id="3312" name="任意多边形: 形状 3311">
              <a:extLst>
                <a:ext uri="{FF2B5EF4-FFF2-40B4-BE49-F238E27FC236}">
                  <a16:creationId xmlns:a16="http://schemas.microsoft.com/office/drawing/2014/main" id="{9F0A0F92-DE76-5E97-7C8D-B0D3BF2AAFC7}"/>
                </a:ext>
              </a:extLst>
            </p:cNvPr>
            <p:cNvSpPr/>
            <p:nvPr/>
          </p:nvSpPr>
          <p:spPr>
            <a:xfrm>
              <a:off x="3528999" y="5011340"/>
              <a:ext cx="30420" cy="36181"/>
            </a:xfrm>
            <a:custGeom>
              <a:avLst/>
              <a:gdLst>
                <a:gd name="connsiteX0" fmla="*/ 0 w 30420"/>
                <a:gd name="connsiteY0" fmla="*/ 0 h 36181"/>
                <a:gd name="connsiteX1" fmla="*/ 5864 w 30420"/>
                <a:gd name="connsiteY1" fmla="*/ 2378 h 36181"/>
                <a:gd name="connsiteX2" fmla="*/ 29867 w 30420"/>
                <a:gd name="connsiteY2" fmla="*/ 16322 h 36181"/>
                <a:gd name="connsiteX3" fmla="*/ 29758 w 30420"/>
                <a:gd name="connsiteY3" fmla="*/ 19523 h 36181"/>
                <a:gd name="connsiteX4" fmla="*/ 26592 w 30420"/>
                <a:gd name="connsiteY4" fmla="*/ 19591 h 36181"/>
                <a:gd name="connsiteX5" fmla="*/ 23294 w 30420"/>
                <a:gd name="connsiteY5" fmla="*/ 22894 h 36181"/>
                <a:gd name="connsiteX6" fmla="*/ 23294 w 30420"/>
                <a:gd name="connsiteY6" fmla="*/ 26135 h 36181"/>
                <a:gd name="connsiteX7" fmla="*/ 19997 w 30420"/>
                <a:gd name="connsiteY7" fmla="*/ 29484 h 36181"/>
                <a:gd name="connsiteX8" fmla="*/ 19980 w 30420"/>
                <a:gd name="connsiteY8" fmla="*/ 32730 h 36181"/>
                <a:gd name="connsiteX9" fmla="*/ 19968 w 30420"/>
                <a:gd name="connsiteY9" fmla="*/ 32736 h 36181"/>
                <a:gd name="connsiteX10" fmla="*/ 16625 w 30420"/>
                <a:gd name="connsiteY10" fmla="*/ 36182 h 36181"/>
                <a:gd name="connsiteX11" fmla="*/ 0 w 30420"/>
                <a:gd name="connsiteY11" fmla="*/ 0 h 36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20" h="36181">
                  <a:moveTo>
                    <a:pt x="0" y="0"/>
                  </a:moveTo>
                  <a:cubicBezTo>
                    <a:pt x="1955" y="823"/>
                    <a:pt x="3863" y="2235"/>
                    <a:pt x="5864" y="2378"/>
                  </a:cubicBezTo>
                  <a:cubicBezTo>
                    <a:pt x="16208" y="3115"/>
                    <a:pt x="25220" y="5881"/>
                    <a:pt x="29867" y="16322"/>
                  </a:cubicBezTo>
                  <a:cubicBezTo>
                    <a:pt x="30638" y="17419"/>
                    <a:pt x="30604" y="18482"/>
                    <a:pt x="29758" y="19523"/>
                  </a:cubicBezTo>
                  <a:cubicBezTo>
                    <a:pt x="28701" y="19545"/>
                    <a:pt x="27643" y="19568"/>
                    <a:pt x="26592" y="19591"/>
                  </a:cubicBezTo>
                  <a:cubicBezTo>
                    <a:pt x="25518" y="20722"/>
                    <a:pt x="24414" y="21814"/>
                    <a:pt x="23294" y="22894"/>
                  </a:cubicBezTo>
                  <a:cubicBezTo>
                    <a:pt x="23283" y="23974"/>
                    <a:pt x="23283" y="25054"/>
                    <a:pt x="23294" y="26135"/>
                  </a:cubicBezTo>
                  <a:cubicBezTo>
                    <a:pt x="22060" y="27118"/>
                    <a:pt x="21237" y="28501"/>
                    <a:pt x="19997" y="29484"/>
                  </a:cubicBezTo>
                  <a:cubicBezTo>
                    <a:pt x="19985" y="30564"/>
                    <a:pt x="19980" y="31650"/>
                    <a:pt x="19980" y="32730"/>
                  </a:cubicBezTo>
                  <a:lnTo>
                    <a:pt x="19968" y="32736"/>
                  </a:lnTo>
                  <a:cubicBezTo>
                    <a:pt x="18854" y="33884"/>
                    <a:pt x="17739" y="35033"/>
                    <a:pt x="16625" y="36182"/>
                  </a:cubicBezTo>
                  <a:cubicBezTo>
                    <a:pt x="8201" y="25449"/>
                    <a:pt x="4549" y="12516"/>
                    <a:pt x="0" y="0"/>
                  </a:cubicBezTo>
                  <a:close/>
                </a:path>
              </a:pathLst>
            </a:custGeom>
            <a:grpFill/>
            <a:ln w="5715" cap="flat">
              <a:noFill/>
              <a:prstDash val="solid"/>
              <a:miter/>
            </a:ln>
          </p:spPr>
          <p:txBody>
            <a:bodyPr rtlCol="0" anchor="ctr"/>
            <a:lstStyle/>
            <a:p>
              <a:endParaRPr lang="zh-CN" altLang="en-US"/>
            </a:p>
          </p:txBody>
        </p:sp>
        <p:sp>
          <p:nvSpPr>
            <p:cNvPr id="3313" name="任意多边形: 形状 3312">
              <a:extLst>
                <a:ext uri="{FF2B5EF4-FFF2-40B4-BE49-F238E27FC236}">
                  <a16:creationId xmlns:a16="http://schemas.microsoft.com/office/drawing/2014/main" id="{1772C7F1-7701-D5BF-F86D-4DE1930C640B}"/>
                </a:ext>
              </a:extLst>
            </p:cNvPr>
            <p:cNvSpPr/>
            <p:nvPr/>
          </p:nvSpPr>
          <p:spPr>
            <a:xfrm>
              <a:off x="3904394" y="5053591"/>
              <a:ext cx="39222" cy="21019"/>
            </a:xfrm>
            <a:custGeom>
              <a:avLst/>
              <a:gdLst>
                <a:gd name="connsiteX0" fmla="*/ 39222 w 39222"/>
                <a:gd name="connsiteY0" fmla="*/ 13567 h 21019"/>
                <a:gd name="connsiteX1" fmla="*/ 28895 w 39222"/>
                <a:gd name="connsiteY1" fmla="*/ 20111 h 21019"/>
                <a:gd name="connsiteX2" fmla="*/ 16071 w 39222"/>
                <a:gd name="connsiteY2" fmla="*/ 10795 h 21019"/>
                <a:gd name="connsiteX3" fmla="*/ 0 w 39222"/>
                <a:gd name="connsiteY3" fmla="*/ 4109 h 21019"/>
                <a:gd name="connsiteX4" fmla="*/ 39222 w 39222"/>
                <a:gd name="connsiteY4" fmla="*/ 13567 h 21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22" h="21019">
                  <a:moveTo>
                    <a:pt x="39222" y="13567"/>
                  </a:moveTo>
                  <a:cubicBezTo>
                    <a:pt x="36885" y="17414"/>
                    <a:pt x="36513" y="23289"/>
                    <a:pt x="28895" y="20111"/>
                  </a:cubicBezTo>
                  <a:cubicBezTo>
                    <a:pt x="23523" y="17871"/>
                    <a:pt x="20551" y="12281"/>
                    <a:pt x="16071" y="10795"/>
                  </a:cubicBezTo>
                  <a:cubicBezTo>
                    <a:pt x="10476" y="8938"/>
                    <a:pt x="4423" y="8761"/>
                    <a:pt x="0" y="4109"/>
                  </a:cubicBezTo>
                  <a:cubicBezTo>
                    <a:pt x="15933" y="-4589"/>
                    <a:pt x="28312" y="1446"/>
                    <a:pt x="39222" y="13567"/>
                  </a:cubicBezTo>
                  <a:close/>
                </a:path>
              </a:pathLst>
            </a:custGeom>
            <a:grpFill/>
            <a:ln w="5715" cap="flat">
              <a:noFill/>
              <a:prstDash val="solid"/>
              <a:miter/>
            </a:ln>
          </p:spPr>
          <p:txBody>
            <a:bodyPr rtlCol="0" anchor="ctr"/>
            <a:lstStyle/>
            <a:p>
              <a:endParaRPr lang="zh-CN" altLang="en-US"/>
            </a:p>
          </p:txBody>
        </p:sp>
        <p:sp>
          <p:nvSpPr>
            <p:cNvPr id="3314" name="任意多边形: 形状 3313">
              <a:extLst>
                <a:ext uri="{FF2B5EF4-FFF2-40B4-BE49-F238E27FC236}">
                  <a16:creationId xmlns:a16="http://schemas.microsoft.com/office/drawing/2014/main" id="{741082FF-7763-F97A-5B00-655A176A971D}"/>
                </a:ext>
              </a:extLst>
            </p:cNvPr>
            <p:cNvSpPr/>
            <p:nvPr/>
          </p:nvSpPr>
          <p:spPr>
            <a:xfrm>
              <a:off x="3104814" y="4902252"/>
              <a:ext cx="42982" cy="16958"/>
            </a:xfrm>
            <a:custGeom>
              <a:avLst/>
              <a:gdLst>
                <a:gd name="connsiteX0" fmla="*/ 42982 w 42982"/>
                <a:gd name="connsiteY0" fmla="*/ 10270 h 16958"/>
                <a:gd name="connsiteX1" fmla="*/ 29495 w 42982"/>
                <a:gd name="connsiteY1" fmla="*/ 16128 h 16958"/>
                <a:gd name="connsiteX2" fmla="*/ 0 w 42982"/>
                <a:gd name="connsiteY2" fmla="*/ 16671 h 16958"/>
                <a:gd name="connsiteX3" fmla="*/ 19288 w 42982"/>
                <a:gd name="connsiteY3" fmla="*/ 0 h 16958"/>
                <a:gd name="connsiteX4" fmla="*/ 42982 w 42982"/>
                <a:gd name="connsiteY4" fmla="*/ 10270 h 16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2" h="16958">
                  <a:moveTo>
                    <a:pt x="42982" y="10270"/>
                  </a:moveTo>
                  <a:cubicBezTo>
                    <a:pt x="39096" y="13676"/>
                    <a:pt x="35684" y="19025"/>
                    <a:pt x="29495" y="16128"/>
                  </a:cubicBezTo>
                  <a:cubicBezTo>
                    <a:pt x="19431" y="11418"/>
                    <a:pt x="9784" y="14431"/>
                    <a:pt x="0" y="16671"/>
                  </a:cubicBezTo>
                  <a:cubicBezTo>
                    <a:pt x="5332" y="9847"/>
                    <a:pt x="10790" y="3161"/>
                    <a:pt x="19288" y="0"/>
                  </a:cubicBezTo>
                  <a:cubicBezTo>
                    <a:pt x="27918" y="1737"/>
                    <a:pt x="38959" y="-2092"/>
                    <a:pt x="42982" y="10270"/>
                  </a:cubicBezTo>
                  <a:close/>
                </a:path>
              </a:pathLst>
            </a:custGeom>
            <a:grpFill/>
            <a:ln w="5715" cap="flat">
              <a:noFill/>
              <a:prstDash val="solid"/>
              <a:miter/>
            </a:ln>
          </p:spPr>
          <p:txBody>
            <a:bodyPr rtlCol="0" anchor="ctr"/>
            <a:lstStyle/>
            <a:p>
              <a:endParaRPr lang="zh-CN" altLang="en-US"/>
            </a:p>
          </p:txBody>
        </p:sp>
        <p:sp>
          <p:nvSpPr>
            <p:cNvPr id="3315" name="任意多边形: 形状 3314">
              <a:extLst>
                <a:ext uri="{FF2B5EF4-FFF2-40B4-BE49-F238E27FC236}">
                  <a16:creationId xmlns:a16="http://schemas.microsoft.com/office/drawing/2014/main" id="{899147E9-FD01-2F75-0C32-9B98EA3DC07D}"/>
                </a:ext>
              </a:extLst>
            </p:cNvPr>
            <p:cNvSpPr/>
            <p:nvPr/>
          </p:nvSpPr>
          <p:spPr>
            <a:xfrm>
              <a:off x="3281802" y="4758217"/>
              <a:ext cx="50520" cy="25613"/>
            </a:xfrm>
            <a:custGeom>
              <a:avLst/>
              <a:gdLst>
                <a:gd name="connsiteX0" fmla="*/ 40376 w 50520"/>
                <a:gd name="connsiteY0" fmla="*/ 0 h 25613"/>
                <a:gd name="connsiteX1" fmla="*/ 50521 w 50520"/>
                <a:gd name="connsiteY1" fmla="*/ 8350 h 25613"/>
                <a:gd name="connsiteX2" fmla="*/ 0 w 50520"/>
                <a:gd name="connsiteY2" fmla="*/ 25546 h 25613"/>
                <a:gd name="connsiteX3" fmla="*/ 40376 w 50520"/>
                <a:gd name="connsiteY3" fmla="*/ 0 h 25613"/>
              </a:gdLst>
              <a:ahLst/>
              <a:cxnLst>
                <a:cxn ang="0">
                  <a:pos x="connsiteX0" y="connsiteY0"/>
                </a:cxn>
                <a:cxn ang="0">
                  <a:pos x="connsiteX1" y="connsiteY1"/>
                </a:cxn>
                <a:cxn ang="0">
                  <a:pos x="connsiteX2" y="connsiteY2"/>
                </a:cxn>
                <a:cxn ang="0">
                  <a:pos x="connsiteX3" y="connsiteY3"/>
                </a:cxn>
              </a:cxnLst>
              <a:rect l="l" t="t" r="r" b="b"/>
              <a:pathLst>
                <a:path w="50520" h="25613">
                  <a:moveTo>
                    <a:pt x="40376" y="0"/>
                  </a:moveTo>
                  <a:cubicBezTo>
                    <a:pt x="39988" y="7150"/>
                    <a:pt x="47497" y="4966"/>
                    <a:pt x="50521" y="8350"/>
                  </a:cubicBezTo>
                  <a:cubicBezTo>
                    <a:pt x="32255" y="10396"/>
                    <a:pt x="19140" y="26786"/>
                    <a:pt x="0" y="25546"/>
                  </a:cubicBezTo>
                  <a:cubicBezTo>
                    <a:pt x="12807" y="16002"/>
                    <a:pt x="25157" y="5738"/>
                    <a:pt x="40376" y="0"/>
                  </a:cubicBezTo>
                  <a:close/>
                </a:path>
              </a:pathLst>
            </a:custGeom>
            <a:grpFill/>
            <a:ln w="5715" cap="flat">
              <a:noFill/>
              <a:prstDash val="solid"/>
              <a:miter/>
            </a:ln>
          </p:spPr>
          <p:txBody>
            <a:bodyPr rtlCol="0" anchor="ctr"/>
            <a:lstStyle/>
            <a:p>
              <a:endParaRPr lang="zh-CN" altLang="en-US"/>
            </a:p>
          </p:txBody>
        </p:sp>
        <p:sp>
          <p:nvSpPr>
            <p:cNvPr id="3316" name="任意多边形: 形状 3315">
              <a:extLst>
                <a:ext uri="{FF2B5EF4-FFF2-40B4-BE49-F238E27FC236}">
                  <a16:creationId xmlns:a16="http://schemas.microsoft.com/office/drawing/2014/main" id="{50E578AB-D0AB-2CC5-553B-2B641BA6629E}"/>
                </a:ext>
              </a:extLst>
            </p:cNvPr>
            <p:cNvSpPr/>
            <p:nvPr/>
          </p:nvSpPr>
          <p:spPr>
            <a:xfrm>
              <a:off x="3338289" y="4880667"/>
              <a:ext cx="46960" cy="20186"/>
            </a:xfrm>
            <a:custGeom>
              <a:avLst/>
              <a:gdLst>
                <a:gd name="connsiteX0" fmla="*/ 26563 w 46960"/>
                <a:gd name="connsiteY0" fmla="*/ 18688 h 20186"/>
                <a:gd name="connsiteX1" fmla="*/ 0 w 46960"/>
                <a:gd name="connsiteY1" fmla="*/ 0 h 20186"/>
                <a:gd name="connsiteX2" fmla="*/ 23883 w 46960"/>
                <a:gd name="connsiteY2" fmla="*/ 1897 h 20186"/>
                <a:gd name="connsiteX3" fmla="*/ 36770 w 46960"/>
                <a:gd name="connsiteY3" fmla="*/ 8435 h 20186"/>
                <a:gd name="connsiteX4" fmla="*/ 46960 w 46960"/>
                <a:gd name="connsiteY4" fmla="*/ 12344 h 20186"/>
                <a:gd name="connsiteX5" fmla="*/ 45829 w 46960"/>
                <a:gd name="connsiteY5" fmla="*/ 15356 h 20186"/>
                <a:gd name="connsiteX6" fmla="*/ 42931 w 46960"/>
                <a:gd name="connsiteY6" fmla="*/ 18139 h 20186"/>
                <a:gd name="connsiteX7" fmla="*/ 39914 w 46960"/>
                <a:gd name="connsiteY7" fmla="*/ 19494 h 20186"/>
                <a:gd name="connsiteX8" fmla="*/ 35107 w 46960"/>
                <a:gd name="connsiteY8" fmla="*/ 17745 h 20186"/>
                <a:gd name="connsiteX9" fmla="*/ 33936 w 46960"/>
                <a:gd name="connsiteY9" fmla="*/ 15282 h 20186"/>
                <a:gd name="connsiteX10" fmla="*/ 33061 w 46960"/>
                <a:gd name="connsiteY10" fmla="*/ 16419 h 20186"/>
                <a:gd name="connsiteX11" fmla="*/ 32701 w 46960"/>
                <a:gd name="connsiteY11" fmla="*/ 19197 h 20186"/>
                <a:gd name="connsiteX12" fmla="*/ 26563 w 46960"/>
                <a:gd name="connsiteY12" fmla="*/ 18688 h 2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960" h="20186">
                  <a:moveTo>
                    <a:pt x="26563" y="18688"/>
                  </a:moveTo>
                  <a:cubicBezTo>
                    <a:pt x="22523" y="5521"/>
                    <a:pt x="9504" y="6035"/>
                    <a:pt x="0" y="0"/>
                  </a:cubicBezTo>
                  <a:cubicBezTo>
                    <a:pt x="7961" y="646"/>
                    <a:pt x="15911" y="1389"/>
                    <a:pt x="23883" y="1897"/>
                  </a:cubicBezTo>
                  <a:cubicBezTo>
                    <a:pt x="29146" y="2235"/>
                    <a:pt x="34056" y="1840"/>
                    <a:pt x="36770" y="8435"/>
                  </a:cubicBezTo>
                  <a:cubicBezTo>
                    <a:pt x="37948" y="11298"/>
                    <a:pt x="43040" y="12219"/>
                    <a:pt x="46960" y="12344"/>
                  </a:cubicBezTo>
                  <a:cubicBezTo>
                    <a:pt x="46772" y="13419"/>
                    <a:pt x="46394" y="14425"/>
                    <a:pt x="45829" y="15356"/>
                  </a:cubicBezTo>
                  <a:cubicBezTo>
                    <a:pt x="45103" y="16534"/>
                    <a:pt x="44137" y="17459"/>
                    <a:pt x="42931" y="18139"/>
                  </a:cubicBezTo>
                  <a:cubicBezTo>
                    <a:pt x="41925" y="18591"/>
                    <a:pt x="40919" y="19042"/>
                    <a:pt x="39914" y="19494"/>
                  </a:cubicBezTo>
                  <a:cubicBezTo>
                    <a:pt x="38228" y="19094"/>
                    <a:pt x="36530" y="18728"/>
                    <a:pt x="35107" y="17745"/>
                  </a:cubicBezTo>
                  <a:cubicBezTo>
                    <a:pt x="34147" y="17225"/>
                    <a:pt x="33736" y="16385"/>
                    <a:pt x="33936" y="15282"/>
                  </a:cubicBezTo>
                  <a:cubicBezTo>
                    <a:pt x="33976" y="15305"/>
                    <a:pt x="33038" y="16391"/>
                    <a:pt x="33061" y="16419"/>
                  </a:cubicBezTo>
                  <a:cubicBezTo>
                    <a:pt x="33827" y="17471"/>
                    <a:pt x="33713" y="18379"/>
                    <a:pt x="32701" y="19197"/>
                  </a:cubicBezTo>
                  <a:cubicBezTo>
                    <a:pt x="30501" y="20597"/>
                    <a:pt x="28449" y="20585"/>
                    <a:pt x="26563" y="18688"/>
                  </a:cubicBezTo>
                  <a:close/>
                </a:path>
              </a:pathLst>
            </a:custGeom>
            <a:grpFill/>
            <a:ln w="5715" cap="flat">
              <a:noFill/>
              <a:prstDash val="solid"/>
              <a:miter/>
            </a:ln>
          </p:spPr>
          <p:txBody>
            <a:bodyPr rtlCol="0" anchor="ctr"/>
            <a:lstStyle/>
            <a:p>
              <a:endParaRPr lang="zh-CN" altLang="en-US"/>
            </a:p>
          </p:txBody>
        </p:sp>
        <p:sp>
          <p:nvSpPr>
            <p:cNvPr id="3317" name="任意多边形: 形状 3316">
              <a:extLst>
                <a:ext uri="{FF2B5EF4-FFF2-40B4-BE49-F238E27FC236}">
                  <a16:creationId xmlns:a16="http://schemas.microsoft.com/office/drawing/2014/main" id="{529FC9F3-7020-9C1B-7ED4-40A901530BE7}"/>
                </a:ext>
              </a:extLst>
            </p:cNvPr>
            <p:cNvSpPr/>
            <p:nvPr/>
          </p:nvSpPr>
          <p:spPr>
            <a:xfrm>
              <a:off x="3153060" y="5020991"/>
              <a:ext cx="27969" cy="23118"/>
            </a:xfrm>
            <a:custGeom>
              <a:avLst/>
              <a:gdLst>
                <a:gd name="connsiteX0" fmla="*/ 24340 w 27969"/>
                <a:gd name="connsiteY0" fmla="*/ 23119 h 23118"/>
                <a:gd name="connsiteX1" fmla="*/ 16088 w 27969"/>
                <a:gd name="connsiteY1" fmla="*/ 18958 h 23118"/>
                <a:gd name="connsiteX2" fmla="*/ 0 w 27969"/>
                <a:gd name="connsiteY2" fmla="*/ 2105 h 23118"/>
                <a:gd name="connsiteX3" fmla="*/ 11173 w 27969"/>
                <a:gd name="connsiteY3" fmla="*/ 87 h 23118"/>
                <a:gd name="connsiteX4" fmla="*/ 27969 w 27969"/>
                <a:gd name="connsiteY4" fmla="*/ 20581 h 23118"/>
                <a:gd name="connsiteX5" fmla="*/ 24340 w 27969"/>
                <a:gd name="connsiteY5" fmla="*/ 23119 h 23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69" h="23118">
                  <a:moveTo>
                    <a:pt x="24340" y="23119"/>
                  </a:moveTo>
                  <a:cubicBezTo>
                    <a:pt x="22483" y="19976"/>
                    <a:pt x="19111" y="19610"/>
                    <a:pt x="16088" y="18958"/>
                  </a:cubicBezTo>
                  <a:cubicBezTo>
                    <a:pt x="7184" y="17044"/>
                    <a:pt x="954" y="12586"/>
                    <a:pt x="0" y="2105"/>
                  </a:cubicBezTo>
                  <a:cubicBezTo>
                    <a:pt x="2623" y="-1461"/>
                    <a:pt x="7252" y="733"/>
                    <a:pt x="11173" y="87"/>
                  </a:cubicBezTo>
                  <a:cubicBezTo>
                    <a:pt x="15196" y="8208"/>
                    <a:pt x="22174" y="13906"/>
                    <a:pt x="27969" y="20581"/>
                  </a:cubicBezTo>
                  <a:cubicBezTo>
                    <a:pt x="26769" y="21427"/>
                    <a:pt x="25552" y="22273"/>
                    <a:pt x="24340" y="23119"/>
                  </a:cubicBezTo>
                  <a:close/>
                </a:path>
              </a:pathLst>
            </a:custGeom>
            <a:grpFill/>
            <a:ln w="5715" cap="flat">
              <a:noFill/>
              <a:prstDash val="solid"/>
              <a:miter/>
            </a:ln>
          </p:spPr>
          <p:txBody>
            <a:bodyPr rtlCol="0" anchor="ctr"/>
            <a:lstStyle/>
            <a:p>
              <a:endParaRPr lang="zh-CN" altLang="en-US"/>
            </a:p>
          </p:txBody>
        </p:sp>
        <p:sp>
          <p:nvSpPr>
            <p:cNvPr id="3318" name="任意多边形: 形状 3317">
              <a:extLst>
                <a:ext uri="{FF2B5EF4-FFF2-40B4-BE49-F238E27FC236}">
                  <a16:creationId xmlns:a16="http://schemas.microsoft.com/office/drawing/2014/main" id="{B6A12827-364C-7BA9-AA2A-80F44CD44A4F}"/>
                </a:ext>
              </a:extLst>
            </p:cNvPr>
            <p:cNvSpPr/>
            <p:nvPr/>
          </p:nvSpPr>
          <p:spPr>
            <a:xfrm>
              <a:off x="3180940" y="4849514"/>
              <a:ext cx="23384" cy="17808"/>
            </a:xfrm>
            <a:custGeom>
              <a:avLst/>
              <a:gdLst>
                <a:gd name="connsiteX0" fmla="*/ 16172 w 23384"/>
                <a:gd name="connsiteY0" fmla="*/ 13687 h 17808"/>
                <a:gd name="connsiteX1" fmla="*/ 1096 w 23384"/>
                <a:gd name="connsiteY1" fmla="*/ 11898 h 17808"/>
                <a:gd name="connsiteX2" fmla="*/ 2319 w 23384"/>
                <a:gd name="connsiteY2" fmla="*/ 6635 h 17808"/>
                <a:gd name="connsiteX3" fmla="*/ 10 w 23384"/>
                <a:gd name="connsiteY3" fmla="*/ 1012 h 17808"/>
                <a:gd name="connsiteX4" fmla="*/ 2107 w 23384"/>
                <a:gd name="connsiteY4" fmla="*/ 0 h 17808"/>
                <a:gd name="connsiteX5" fmla="*/ 23367 w 23384"/>
                <a:gd name="connsiteY5" fmla="*/ 5961 h 17808"/>
                <a:gd name="connsiteX6" fmla="*/ 16172 w 23384"/>
                <a:gd name="connsiteY6" fmla="*/ 13687 h 1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4" h="17808">
                  <a:moveTo>
                    <a:pt x="16172" y="13687"/>
                  </a:moveTo>
                  <a:cubicBezTo>
                    <a:pt x="10983" y="15185"/>
                    <a:pt x="5479" y="23123"/>
                    <a:pt x="1096" y="11898"/>
                  </a:cubicBezTo>
                  <a:cubicBezTo>
                    <a:pt x="-202" y="8578"/>
                    <a:pt x="-859" y="8738"/>
                    <a:pt x="2319" y="6635"/>
                  </a:cubicBezTo>
                  <a:cubicBezTo>
                    <a:pt x="6571" y="3817"/>
                    <a:pt x="-293" y="3446"/>
                    <a:pt x="10" y="1012"/>
                  </a:cubicBezTo>
                  <a:cubicBezTo>
                    <a:pt x="604" y="446"/>
                    <a:pt x="1301" y="108"/>
                    <a:pt x="2107" y="0"/>
                  </a:cubicBezTo>
                  <a:cubicBezTo>
                    <a:pt x="9228" y="1995"/>
                    <a:pt x="16355" y="3995"/>
                    <a:pt x="23367" y="5961"/>
                  </a:cubicBezTo>
                  <a:cubicBezTo>
                    <a:pt x="23778" y="12076"/>
                    <a:pt x="16949" y="9778"/>
                    <a:pt x="16172" y="13687"/>
                  </a:cubicBezTo>
                  <a:close/>
                </a:path>
              </a:pathLst>
            </a:custGeom>
            <a:grpFill/>
            <a:ln w="5715" cap="flat">
              <a:noFill/>
              <a:prstDash val="solid"/>
              <a:miter/>
            </a:ln>
          </p:spPr>
          <p:txBody>
            <a:bodyPr rtlCol="0" anchor="ctr"/>
            <a:lstStyle/>
            <a:p>
              <a:endParaRPr lang="zh-CN" altLang="en-US"/>
            </a:p>
          </p:txBody>
        </p:sp>
        <p:sp>
          <p:nvSpPr>
            <p:cNvPr id="3319" name="任意多边形: 形状 3318">
              <a:extLst>
                <a:ext uri="{FF2B5EF4-FFF2-40B4-BE49-F238E27FC236}">
                  <a16:creationId xmlns:a16="http://schemas.microsoft.com/office/drawing/2014/main" id="{8778D35C-1136-09B9-1871-B9C791AF09F5}"/>
                </a:ext>
              </a:extLst>
            </p:cNvPr>
            <p:cNvSpPr/>
            <p:nvPr/>
          </p:nvSpPr>
          <p:spPr>
            <a:xfrm>
              <a:off x="3353190" y="4896137"/>
              <a:ext cx="25006" cy="19814"/>
            </a:xfrm>
            <a:custGeom>
              <a:avLst/>
              <a:gdLst>
                <a:gd name="connsiteX0" fmla="*/ 18291 w 25006"/>
                <a:gd name="connsiteY0" fmla="*/ 0 h 19814"/>
                <a:gd name="connsiteX1" fmla="*/ 25007 w 25006"/>
                <a:gd name="connsiteY1" fmla="*/ 4006 h 19814"/>
                <a:gd name="connsiteX2" fmla="*/ 8444 w 25006"/>
                <a:gd name="connsiteY2" fmla="*/ 19814 h 19814"/>
                <a:gd name="connsiteX3" fmla="*/ 6044 w 25006"/>
                <a:gd name="connsiteY3" fmla="*/ 14219 h 19814"/>
                <a:gd name="connsiteX4" fmla="*/ 386 w 25006"/>
                <a:gd name="connsiteY4" fmla="*/ 6035 h 19814"/>
                <a:gd name="connsiteX5" fmla="*/ 11662 w 25006"/>
                <a:gd name="connsiteY5" fmla="*/ 3218 h 19814"/>
                <a:gd name="connsiteX6" fmla="*/ 18291 w 25006"/>
                <a:gd name="connsiteY6" fmla="*/ 0 h 19814"/>
                <a:gd name="connsiteX7" fmla="*/ 18291 w 25006"/>
                <a:gd name="connsiteY7" fmla="*/ 0 h 19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06" h="19814">
                  <a:moveTo>
                    <a:pt x="18291" y="0"/>
                  </a:moveTo>
                  <a:cubicBezTo>
                    <a:pt x="21252" y="120"/>
                    <a:pt x="23864" y="829"/>
                    <a:pt x="25007" y="4006"/>
                  </a:cubicBezTo>
                  <a:cubicBezTo>
                    <a:pt x="20395" y="10230"/>
                    <a:pt x="15114" y="15751"/>
                    <a:pt x="8444" y="19814"/>
                  </a:cubicBezTo>
                  <a:cubicBezTo>
                    <a:pt x="7673" y="17923"/>
                    <a:pt x="7313" y="15676"/>
                    <a:pt x="6044" y="14219"/>
                  </a:cubicBezTo>
                  <a:cubicBezTo>
                    <a:pt x="3787" y="11636"/>
                    <a:pt x="-1460" y="10373"/>
                    <a:pt x="386" y="6035"/>
                  </a:cubicBezTo>
                  <a:cubicBezTo>
                    <a:pt x="2438" y="1212"/>
                    <a:pt x="7799" y="3989"/>
                    <a:pt x="11662" y="3218"/>
                  </a:cubicBezTo>
                  <a:cubicBezTo>
                    <a:pt x="14382" y="3206"/>
                    <a:pt x="16874" y="2715"/>
                    <a:pt x="18291" y="0"/>
                  </a:cubicBezTo>
                  <a:lnTo>
                    <a:pt x="18291" y="0"/>
                  </a:lnTo>
                  <a:close/>
                </a:path>
              </a:pathLst>
            </a:custGeom>
            <a:grpFill/>
            <a:ln w="5715" cap="flat">
              <a:noFill/>
              <a:prstDash val="solid"/>
              <a:miter/>
            </a:ln>
          </p:spPr>
          <p:txBody>
            <a:bodyPr rtlCol="0" anchor="ctr"/>
            <a:lstStyle/>
            <a:p>
              <a:endParaRPr lang="zh-CN" altLang="en-US"/>
            </a:p>
          </p:txBody>
        </p:sp>
        <p:sp>
          <p:nvSpPr>
            <p:cNvPr id="3320" name="任意多边形: 形状 3319">
              <a:extLst>
                <a:ext uri="{FF2B5EF4-FFF2-40B4-BE49-F238E27FC236}">
                  <a16:creationId xmlns:a16="http://schemas.microsoft.com/office/drawing/2014/main" id="{15A67205-05AF-F0F8-B4B8-120791F1BCBB}"/>
                </a:ext>
              </a:extLst>
            </p:cNvPr>
            <p:cNvSpPr/>
            <p:nvPr/>
          </p:nvSpPr>
          <p:spPr>
            <a:xfrm>
              <a:off x="3124108" y="4898252"/>
              <a:ext cx="40187" cy="16919"/>
            </a:xfrm>
            <a:custGeom>
              <a:avLst/>
              <a:gdLst>
                <a:gd name="connsiteX0" fmla="*/ 23689 w 40187"/>
                <a:gd name="connsiteY0" fmla="*/ 14270 h 16919"/>
                <a:gd name="connsiteX1" fmla="*/ 0 w 40187"/>
                <a:gd name="connsiteY1" fmla="*/ 4000 h 16919"/>
                <a:gd name="connsiteX2" fmla="*/ 3332 w 40187"/>
                <a:gd name="connsiteY2" fmla="*/ 880 h 16919"/>
                <a:gd name="connsiteX3" fmla="*/ 7115 w 40187"/>
                <a:gd name="connsiteY3" fmla="*/ 45 h 16919"/>
                <a:gd name="connsiteX4" fmla="*/ 15042 w 40187"/>
                <a:gd name="connsiteY4" fmla="*/ 1183 h 16919"/>
                <a:gd name="connsiteX5" fmla="*/ 23174 w 40187"/>
                <a:gd name="connsiteY5" fmla="*/ 2149 h 16919"/>
                <a:gd name="connsiteX6" fmla="*/ 32713 w 40187"/>
                <a:gd name="connsiteY6" fmla="*/ 5669 h 16919"/>
                <a:gd name="connsiteX7" fmla="*/ 36759 w 40187"/>
                <a:gd name="connsiteY7" fmla="*/ 6121 h 16919"/>
                <a:gd name="connsiteX8" fmla="*/ 39691 w 40187"/>
                <a:gd name="connsiteY8" fmla="*/ 9001 h 16919"/>
                <a:gd name="connsiteX9" fmla="*/ 40188 w 40187"/>
                <a:gd name="connsiteY9" fmla="*/ 11024 h 16919"/>
                <a:gd name="connsiteX10" fmla="*/ 36907 w 40187"/>
                <a:gd name="connsiteY10" fmla="*/ 14327 h 16919"/>
                <a:gd name="connsiteX11" fmla="*/ 23700 w 40187"/>
                <a:gd name="connsiteY11" fmla="*/ 14282 h 16919"/>
                <a:gd name="connsiteX12" fmla="*/ 23689 w 40187"/>
                <a:gd name="connsiteY12" fmla="*/ 14270 h 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87" h="16919">
                  <a:moveTo>
                    <a:pt x="23689" y="14270"/>
                  </a:moveTo>
                  <a:cubicBezTo>
                    <a:pt x="17568" y="6755"/>
                    <a:pt x="6618" y="10378"/>
                    <a:pt x="0" y="4000"/>
                  </a:cubicBezTo>
                  <a:cubicBezTo>
                    <a:pt x="1109" y="2960"/>
                    <a:pt x="2217" y="1920"/>
                    <a:pt x="3332" y="880"/>
                  </a:cubicBezTo>
                  <a:cubicBezTo>
                    <a:pt x="4492" y="143"/>
                    <a:pt x="5755" y="-114"/>
                    <a:pt x="7115" y="45"/>
                  </a:cubicBezTo>
                  <a:cubicBezTo>
                    <a:pt x="9681" y="960"/>
                    <a:pt x="12344" y="1154"/>
                    <a:pt x="15042" y="1183"/>
                  </a:cubicBezTo>
                  <a:cubicBezTo>
                    <a:pt x="17785" y="1269"/>
                    <a:pt x="20540" y="1212"/>
                    <a:pt x="23174" y="2149"/>
                  </a:cubicBezTo>
                  <a:cubicBezTo>
                    <a:pt x="26232" y="3640"/>
                    <a:pt x="29112" y="5618"/>
                    <a:pt x="32713" y="5669"/>
                  </a:cubicBezTo>
                  <a:cubicBezTo>
                    <a:pt x="34101" y="5446"/>
                    <a:pt x="35444" y="5623"/>
                    <a:pt x="36759" y="6121"/>
                  </a:cubicBezTo>
                  <a:cubicBezTo>
                    <a:pt x="37959" y="6852"/>
                    <a:pt x="38925" y="7829"/>
                    <a:pt x="39691" y="9001"/>
                  </a:cubicBezTo>
                  <a:cubicBezTo>
                    <a:pt x="39862" y="9670"/>
                    <a:pt x="40028" y="10344"/>
                    <a:pt x="40188" y="11024"/>
                  </a:cubicBezTo>
                  <a:cubicBezTo>
                    <a:pt x="39096" y="12127"/>
                    <a:pt x="37999" y="13224"/>
                    <a:pt x="36907" y="14327"/>
                  </a:cubicBezTo>
                  <a:cubicBezTo>
                    <a:pt x="32495" y="17768"/>
                    <a:pt x="28089" y="17813"/>
                    <a:pt x="23700" y="14282"/>
                  </a:cubicBezTo>
                  <a:lnTo>
                    <a:pt x="23689" y="14270"/>
                  </a:lnTo>
                  <a:close/>
                </a:path>
              </a:pathLst>
            </a:custGeom>
            <a:grpFill/>
            <a:ln w="5715" cap="flat">
              <a:noFill/>
              <a:prstDash val="solid"/>
              <a:miter/>
            </a:ln>
          </p:spPr>
          <p:txBody>
            <a:bodyPr rtlCol="0" anchor="ctr"/>
            <a:lstStyle/>
            <a:p>
              <a:endParaRPr lang="zh-CN" altLang="en-US"/>
            </a:p>
          </p:txBody>
        </p:sp>
        <p:sp>
          <p:nvSpPr>
            <p:cNvPr id="3321" name="任意多边形: 形状 3320">
              <a:extLst>
                <a:ext uri="{FF2B5EF4-FFF2-40B4-BE49-F238E27FC236}">
                  <a16:creationId xmlns:a16="http://schemas.microsoft.com/office/drawing/2014/main" id="{6EF720A4-F644-AC32-B32D-FD45E39EF8A7}"/>
                </a:ext>
              </a:extLst>
            </p:cNvPr>
            <p:cNvSpPr/>
            <p:nvPr/>
          </p:nvSpPr>
          <p:spPr>
            <a:xfrm>
              <a:off x="3364778" y="4725424"/>
              <a:ext cx="19928" cy="17129"/>
            </a:xfrm>
            <a:custGeom>
              <a:avLst/>
              <a:gdLst>
                <a:gd name="connsiteX0" fmla="*/ 19928 w 19928"/>
                <a:gd name="connsiteY0" fmla="*/ 0 h 17129"/>
                <a:gd name="connsiteX1" fmla="*/ 5812 w 19928"/>
                <a:gd name="connsiteY1" fmla="*/ 16248 h 17129"/>
                <a:gd name="connsiteX2" fmla="*/ 0 w 19928"/>
                <a:gd name="connsiteY2" fmla="*/ 12104 h 17129"/>
                <a:gd name="connsiteX3" fmla="*/ 19928 w 19928"/>
                <a:gd name="connsiteY3" fmla="*/ 0 h 17129"/>
              </a:gdLst>
              <a:ahLst/>
              <a:cxnLst>
                <a:cxn ang="0">
                  <a:pos x="connsiteX0" y="connsiteY0"/>
                </a:cxn>
                <a:cxn ang="0">
                  <a:pos x="connsiteX1" y="connsiteY1"/>
                </a:cxn>
                <a:cxn ang="0">
                  <a:pos x="connsiteX2" y="connsiteY2"/>
                </a:cxn>
                <a:cxn ang="0">
                  <a:pos x="connsiteX3" y="connsiteY3"/>
                </a:cxn>
              </a:cxnLst>
              <a:rect l="l" t="t" r="r" b="b"/>
              <a:pathLst>
                <a:path w="19928" h="17129">
                  <a:moveTo>
                    <a:pt x="19928" y="0"/>
                  </a:moveTo>
                  <a:cubicBezTo>
                    <a:pt x="18397" y="8172"/>
                    <a:pt x="12544" y="12641"/>
                    <a:pt x="5812" y="16248"/>
                  </a:cubicBezTo>
                  <a:cubicBezTo>
                    <a:pt x="1360" y="18631"/>
                    <a:pt x="280" y="15825"/>
                    <a:pt x="0" y="12104"/>
                  </a:cubicBezTo>
                  <a:cubicBezTo>
                    <a:pt x="5132" y="5583"/>
                    <a:pt x="12647" y="2977"/>
                    <a:pt x="19928" y="0"/>
                  </a:cubicBezTo>
                  <a:close/>
                </a:path>
              </a:pathLst>
            </a:custGeom>
            <a:grpFill/>
            <a:ln w="5715" cap="flat">
              <a:noFill/>
              <a:prstDash val="solid"/>
              <a:miter/>
            </a:ln>
          </p:spPr>
          <p:txBody>
            <a:bodyPr rtlCol="0" anchor="ctr"/>
            <a:lstStyle/>
            <a:p>
              <a:endParaRPr lang="zh-CN" altLang="en-US"/>
            </a:p>
          </p:txBody>
        </p:sp>
        <p:sp>
          <p:nvSpPr>
            <p:cNvPr id="3322" name="任意多边形: 形状 3321">
              <a:extLst>
                <a:ext uri="{FF2B5EF4-FFF2-40B4-BE49-F238E27FC236}">
                  <a16:creationId xmlns:a16="http://schemas.microsoft.com/office/drawing/2014/main" id="{FEBABF96-10EC-62F0-1D5A-CA95A9932E12}"/>
                </a:ext>
              </a:extLst>
            </p:cNvPr>
            <p:cNvSpPr/>
            <p:nvPr/>
          </p:nvSpPr>
          <p:spPr>
            <a:xfrm>
              <a:off x="3084709" y="5049481"/>
              <a:ext cx="26917" cy="8103"/>
            </a:xfrm>
            <a:custGeom>
              <a:avLst/>
              <a:gdLst>
                <a:gd name="connsiteX0" fmla="*/ 0 w 26917"/>
                <a:gd name="connsiteY0" fmla="*/ 4939 h 8103"/>
                <a:gd name="connsiteX1" fmla="*/ 10807 w 26917"/>
                <a:gd name="connsiteY1" fmla="*/ 1442 h 8103"/>
                <a:gd name="connsiteX2" fmla="*/ 26918 w 26917"/>
                <a:gd name="connsiteY2" fmla="*/ 7802 h 8103"/>
                <a:gd name="connsiteX3" fmla="*/ 0 w 26917"/>
                <a:gd name="connsiteY3" fmla="*/ 4939 h 8103"/>
              </a:gdLst>
              <a:ahLst/>
              <a:cxnLst>
                <a:cxn ang="0">
                  <a:pos x="connsiteX0" y="connsiteY0"/>
                </a:cxn>
                <a:cxn ang="0">
                  <a:pos x="connsiteX1" y="connsiteY1"/>
                </a:cxn>
                <a:cxn ang="0">
                  <a:pos x="connsiteX2" y="connsiteY2"/>
                </a:cxn>
                <a:cxn ang="0">
                  <a:pos x="connsiteX3" y="connsiteY3"/>
                </a:cxn>
              </a:cxnLst>
              <a:rect l="l" t="t" r="r" b="b"/>
              <a:pathLst>
                <a:path w="26917" h="8103">
                  <a:moveTo>
                    <a:pt x="0" y="4939"/>
                  </a:moveTo>
                  <a:cubicBezTo>
                    <a:pt x="3429" y="3213"/>
                    <a:pt x="5589" y="-2696"/>
                    <a:pt x="10807" y="1442"/>
                  </a:cubicBezTo>
                  <a:cubicBezTo>
                    <a:pt x="15562" y="5214"/>
                    <a:pt x="22757" y="2636"/>
                    <a:pt x="26918" y="7802"/>
                  </a:cubicBezTo>
                  <a:cubicBezTo>
                    <a:pt x="17859" y="7705"/>
                    <a:pt x="8584" y="9603"/>
                    <a:pt x="0" y="4939"/>
                  </a:cubicBezTo>
                  <a:close/>
                </a:path>
              </a:pathLst>
            </a:custGeom>
            <a:grpFill/>
            <a:ln w="5715" cap="flat">
              <a:noFill/>
              <a:prstDash val="solid"/>
              <a:miter/>
            </a:ln>
          </p:spPr>
          <p:txBody>
            <a:bodyPr rtlCol="0" anchor="ctr"/>
            <a:lstStyle/>
            <a:p>
              <a:endParaRPr lang="zh-CN" altLang="en-US"/>
            </a:p>
          </p:txBody>
        </p:sp>
        <p:sp>
          <p:nvSpPr>
            <p:cNvPr id="3323" name="任意多边形: 形状 3322">
              <a:extLst>
                <a:ext uri="{FF2B5EF4-FFF2-40B4-BE49-F238E27FC236}">
                  <a16:creationId xmlns:a16="http://schemas.microsoft.com/office/drawing/2014/main" id="{58CEEB35-AB03-544B-C0E8-3708ADD48E8F}"/>
                </a:ext>
              </a:extLst>
            </p:cNvPr>
            <p:cNvSpPr/>
            <p:nvPr/>
          </p:nvSpPr>
          <p:spPr>
            <a:xfrm>
              <a:off x="3142509" y="5044258"/>
              <a:ext cx="12271" cy="12711"/>
            </a:xfrm>
            <a:custGeom>
              <a:avLst/>
              <a:gdLst>
                <a:gd name="connsiteX0" fmla="*/ 5116 w 12271"/>
                <a:gd name="connsiteY0" fmla="*/ 12619 h 12711"/>
                <a:gd name="connsiteX1" fmla="*/ 1813 w 12271"/>
                <a:gd name="connsiteY1" fmla="*/ 9396 h 12711"/>
                <a:gd name="connsiteX2" fmla="*/ 2728 w 12271"/>
                <a:gd name="connsiteY2" fmla="*/ 412 h 12711"/>
                <a:gd name="connsiteX3" fmla="*/ 7482 w 12271"/>
                <a:gd name="connsiteY3" fmla="*/ 6173 h 12711"/>
                <a:gd name="connsiteX4" fmla="*/ 12272 w 12271"/>
                <a:gd name="connsiteY4" fmla="*/ 9990 h 12711"/>
                <a:gd name="connsiteX5" fmla="*/ 5116 w 12271"/>
                <a:gd name="connsiteY5" fmla="*/ 12619 h 1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71" h="12711">
                  <a:moveTo>
                    <a:pt x="5116" y="12619"/>
                  </a:moveTo>
                  <a:cubicBezTo>
                    <a:pt x="3996" y="11556"/>
                    <a:pt x="2608" y="10665"/>
                    <a:pt x="1813" y="9396"/>
                  </a:cubicBezTo>
                  <a:cubicBezTo>
                    <a:pt x="-187" y="6213"/>
                    <a:pt x="-1324" y="2012"/>
                    <a:pt x="2728" y="412"/>
                  </a:cubicBezTo>
                  <a:cubicBezTo>
                    <a:pt x="7751" y="-1571"/>
                    <a:pt x="5905" y="4144"/>
                    <a:pt x="7482" y="6173"/>
                  </a:cubicBezTo>
                  <a:cubicBezTo>
                    <a:pt x="8700" y="7739"/>
                    <a:pt x="10649" y="8739"/>
                    <a:pt x="12272" y="9990"/>
                  </a:cubicBezTo>
                  <a:cubicBezTo>
                    <a:pt x="10448" y="12408"/>
                    <a:pt x="7945" y="12962"/>
                    <a:pt x="5116" y="12619"/>
                  </a:cubicBezTo>
                  <a:close/>
                </a:path>
              </a:pathLst>
            </a:custGeom>
            <a:grpFill/>
            <a:ln w="5715" cap="flat">
              <a:noFill/>
              <a:prstDash val="solid"/>
              <a:miter/>
            </a:ln>
          </p:spPr>
          <p:txBody>
            <a:bodyPr rtlCol="0" anchor="ctr"/>
            <a:lstStyle/>
            <a:p>
              <a:endParaRPr lang="zh-CN" altLang="en-US"/>
            </a:p>
          </p:txBody>
        </p:sp>
        <p:sp>
          <p:nvSpPr>
            <p:cNvPr id="3324" name="任意多边形: 形状 3323">
              <a:extLst>
                <a:ext uri="{FF2B5EF4-FFF2-40B4-BE49-F238E27FC236}">
                  <a16:creationId xmlns:a16="http://schemas.microsoft.com/office/drawing/2014/main" id="{3A7CCA65-55E0-6A84-68E6-DAEA6A0B11B0}"/>
                </a:ext>
              </a:extLst>
            </p:cNvPr>
            <p:cNvSpPr/>
            <p:nvPr/>
          </p:nvSpPr>
          <p:spPr>
            <a:xfrm>
              <a:off x="3092247" y="4918871"/>
              <a:ext cx="16093" cy="10246"/>
            </a:xfrm>
            <a:custGeom>
              <a:avLst/>
              <a:gdLst>
                <a:gd name="connsiteX0" fmla="*/ 12590 w 16093"/>
                <a:gd name="connsiteY0" fmla="*/ 0 h 10246"/>
                <a:gd name="connsiteX1" fmla="*/ 16093 w 16093"/>
                <a:gd name="connsiteY1" fmla="*/ 6812 h 10246"/>
                <a:gd name="connsiteX2" fmla="*/ 16082 w 16093"/>
                <a:gd name="connsiteY2" fmla="*/ 6812 h 10246"/>
                <a:gd name="connsiteX3" fmla="*/ 0 w 16093"/>
                <a:gd name="connsiteY3" fmla="*/ 10247 h 10246"/>
                <a:gd name="connsiteX4" fmla="*/ 12590 w 16093"/>
                <a:gd name="connsiteY4" fmla="*/ 0 h 10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93" h="10246">
                  <a:moveTo>
                    <a:pt x="12590" y="0"/>
                  </a:moveTo>
                  <a:cubicBezTo>
                    <a:pt x="12853" y="2732"/>
                    <a:pt x="13385" y="5332"/>
                    <a:pt x="16093" y="6812"/>
                  </a:cubicBezTo>
                  <a:lnTo>
                    <a:pt x="16082" y="6812"/>
                  </a:lnTo>
                  <a:cubicBezTo>
                    <a:pt x="11630" y="12236"/>
                    <a:pt x="5395" y="9287"/>
                    <a:pt x="0" y="10247"/>
                  </a:cubicBezTo>
                  <a:cubicBezTo>
                    <a:pt x="3389" y="5841"/>
                    <a:pt x="8132" y="3097"/>
                    <a:pt x="12590" y="0"/>
                  </a:cubicBezTo>
                  <a:close/>
                </a:path>
              </a:pathLst>
            </a:custGeom>
            <a:grpFill/>
            <a:ln w="5715" cap="flat">
              <a:noFill/>
              <a:prstDash val="solid"/>
              <a:miter/>
            </a:ln>
          </p:spPr>
          <p:txBody>
            <a:bodyPr rtlCol="0" anchor="ctr"/>
            <a:lstStyle/>
            <a:p>
              <a:endParaRPr lang="zh-CN" altLang="en-US"/>
            </a:p>
          </p:txBody>
        </p:sp>
        <p:sp>
          <p:nvSpPr>
            <p:cNvPr id="3325" name="任意多边形: 形状 3324">
              <a:extLst>
                <a:ext uri="{FF2B5EF4-FFF2-40B4-BE49-F238E27FC236}">
                  <a16:creationId xmlns:a16="http://schemas.microsoft.com/office/drawing/2014/main" id="{1A7BAD62-E84B-566D-5424-AE7CC4162CFB}"/>
                </a:ext>
              </a:extLst>
            </p:cNvPr>
            <p:cNvSpPr/>
            <p:nvPr/>
          </p:nvSpPr>
          <p:spPr>
            <a:xfrm>
              <a:off x="3164406" y="5046198"/>
              <a:ext cx="6982" cy="4758"/>
            </a:xfrm>
            <a:custGeom>
              <a:avLst/>
              <a:gdLst>
                <a:gd name="connsiteX0" fmla="*/ 22 w 6982"/>
                <a:gd name="connsiteY0" fmla="*/ 4759 h 4758"/>
                <a:gd name="connsiteX1" fmla="*/ 6982 w 6982"/>
                <a:gd name="connsiteY1" fmla="*/ 1581 h 4758"/>
                <a:gd name="connsiteX2" fmla="*/ 22 w 6982"/>
                <a:gd name="connsiteY2" fmla="*/ 4759 h 4758"/>
              </a:gdLst>
              <a:ahLst/>
              <a:cxnLst>
                <a:cxn ang="0">
                  <a:pos x="connsiteX0" y="connsiteY0"/>
                </a:cxn>
                <a:cxn ang="0">
                  <a:pos x="connsiteX1" y="connsiteY1"/>
                </a:cxn>
                <a:cxn ang="0">
                  <a:pos x="connsiteX2" y="connsiteY2"/>
                </a:cxn>
              </a:cxnLst>
              <a:rect l="l" t="t" r="r" b="b"/>
              <a:pathLst>
                <a:path w="6982" h="4758">
                  <a:moveTo>
                    <a:pt x="22" y="4759"/>
                  </a:moveTo>
                  <a:cubicBezTo>
                    <a:pt x="-321" y="-2139"/>
                    <a:pt x="3479" y="55"/>
                    <a:pt x="6982" y="1581"/>
                  </a:cubicBezTo>
                  <a:cubicBezTo>
                    <a:pt x="5297" y="4021"/>
                    <a:pt x="2776" y="4650"/>
                    <a:pt x="22" y="4759"/>
                  </a:cubicBezTo>
                  <a:close/>
                </a:path>
              </a:pathLst>
            </a:custGeom>
            <a:grpFill/>
            <a:ln w="5715" cap="flat">
              <a:noFill/>
              <a:prstDash val="solid"/>
              <a:miter/>
            </a:ln>
          </p:spPr>
          <p:txBody>
            <a:bodyPr rtlCol="0" anchor="ctr"/>
            <a:lstStyle/>
            <a:p>
              <a:endParaRPr lang="zh-CN" altLang="en-US"/>
            </a:p>
          </p:txBody>
        </p:sp>
        <p:sp>
          <p:nvSpPr>
            <p:cNvPr id="3326" name="任意多边形: 形状 3325">
              <a:extLst>
                <a:ext uri="{FF2B5EF4-FFF2-40B4-BE49-F238E27FC236}">
                  <a16:creationId xmlns:a16="http://schemas.microsoft.com/office/drawing/2014/main" id="{03708568-69DA-967B-1B57-90D4E0D31BAC}"/>
                </a:ext>
              </a:extLst>
            </p:cNvPr>
            <p:cNvSpPr/>
            <p:nvPr/>
          </p:nvSpPr>
          <p:spPr>
            <a:xfrm>
              <a:off x="3127446" y="4895857"/>
              <a:ext cx="7480" cy="3990"/>
            </a:xfrm>
            <a:custGeom>
              <a:avLst/>
              <a:gdLst>
                <a:gd name="connsiteX0" fmla="*/ 3875 w 7480"/>
                <a:gd name="connsiteY0" fmla="*/ 3509 h 3990"/>
                <a:gd name="connsiteX1" fmla="*/ 0 w 7480"/>
                <a:gd name="connsiteY1" fmla="*/ 3275 h 3990"/>
                <a:gd name="connsiteX2" fmla="*/ 3292 w 7480"/>
                <a:gd name="connsiteY2" fmla="*/ 0 h 3990"/>
                <a:gd name="connsiteX3" fmla="*/ 7247 w 7480"/>
                <a:gd name="connsiteY3" fmla="*/ 257 h 3990"/>
                <a:gd name="connsiteX4" fmla="*/ 3875 w 7480"/>
                <a:gd name="connsiteY4" fmla="*/ 3509 h 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0" h="3990">
                  <a:moveTo>
                    <a:pt x="3875" y="3509"/>
                  </a:moveTo>
                  <a:cubicBezTo>
                    <a:pt x="2583" y="3429"/>
                    <a:pt x="1292" y="3355"/>
                    <a:pt x="0" y="3275"/>
                  </a:cubicBezTo>
                  <a:cubicBezTo>
                    <a:pt x="1097" y="2183"/>
                    <a:pt x="2195" y="1091"/>
                    <a:pt x="3292" y="0"/>
                  </a:cubicBezTo>
                  <a:cubicBezTo>
                    <a:pt x="4606" y="85"/>
                    <a:pt x="5926" y="171"/>
                    <a:pt x="7247" y="257"/>
                  </a:cubicBezTo>
                  <a:cubicBezTo>
                    <a:pt x="7881" y="3160"/>
                    <a:pt x="7372" y="4886"/>
                    <a:pt x="3875" y="3509"/>
                  </a:cubicBezTo>
                  <a:close/>
                </a:path>
              </a:pathLst>
            </a:custGeom>
            <a:grpFill/>
            <a:ln w="5715" cap="flat">
              <a:noFill/>
              <a:prstDash val="solid"/>
              <a:miter/>
            </a:ln>
          </p:spPr>
          <p:txBody>
            <a:bodyPr rtlCol="0" anchor="ctr"/>
            <a:lstStyle/>
            <a:p>
              <a:endParaRPr lang="zh-CN" altLang="en-US"/>
            </a:p>
          </p:txBody>
        </p:sp>
        <p:sp>
          <p:nvSpPr>
            <p:cNvPr id="3327" name="任意多边形: 形状 3326">
              <a:extLst>
                <a:ext uri="{FF2B5EF4-FFF2-40B4-BE49-F238E27FC236}">
                  <a16:creationId xmlns:a16="http://schemas.microsoft.com/office/drawing/2014/main" id="{47BCD1E5-B221-D7C3-EFDA-10036667A38B}"/>
                </a:ext>
              </a:extLst>
            </p:cNvPr>
            <p:cNvSpPr/>
            <p:nvPr/>
          </p:nvSpPr>
          <p:spPr>
            <a:xfrm>
              <a:off x="3131349" y="5054721"/>
              <a:ext cx="6555" cy="2567"/>
            </a:xfrm>
            <a:custGeom>
              <a:avLst/>
              <a:gdLst>
                <a:gd name="connsiteX0" fmla="*/ 0 w 6555"/>
                <a:gd name="connsiteY0" fmla="*/ 2567 h 2567"/>
                <a:gd name="connsiteX1" fmla="*/ 6555 w 6555"/>
                <a:gd name="connsiteY1" fmla="*/ 2407 h 2567"/>
                <a:gd name="connsiteX2" fmla="*/ 0 w 6555"/>
                <a:gd name="connsiteY2" fmla="*/ 2567 h 2567"/>
              </a:gdLst>
              <a:ahLst/>
              <a:cxnLst>
                <a:cxn ang="0">
                  <a:pos x="connsiteX0" y="connsiteY0"/>
                </a:cxn>
                <a:cxn ang="0">
                  <a:pos x="connsiteX1" y="connsiteY1"/>
                </a:cxn>
                <a:cxn ang="0">
                  <a:pos x="connsiteX2" y="connsiteY2"/>
                </a:cxn>
              </a:cxnLst>
              <a:rect l="l" t="t" r="r" b="b"/>
              <a:pathLst>
                <a:path w="6555" h="2567">
                  <a:moveTo>
                    <a:pt x="0" y="2567"/>
                  </a:moveTo>
                  <a:cubicBezTo>
                    <a:pt x="2109" y="-765"/>
                    <a:pt x="4292" y="-890"/>
                    <a:pt x="6555" y="2407"/>
                  </a:cubicBezTo>
                  <a:cubicBezTo>
                    <a:pt x="4372" y="2464"/>
                    <a:pt x="2183" y="2516"/>
                    <a:pt x="0" y="2567"/>
                  </a:cubicBezTo>
                  <a:close/>
                </a:path>
              </a:pathLst>
            </a:custGeom>
            <a:grpFill/>
            <a:ln w="5715" cap="flat">
              <a:noFill/>
              <a:prstDash val="solid"/>
              <a:miter/>
            </a:ln>
          </p:spPr>
          <p:txBody>
            <a:bodyPr rtlCol="0" anchor="ctr"/>
            <a:lstStyle/>
            <a:p>
              <a:endParaRPr lang="zh-CN" altLang="en-US"/>
            </a:p>
          </p:txBody>
        </p:sp>
        <p:sp>
          <p:nvSpPr>
            <p:cNvPr id="3328" name="任意多边形: 形状 3327">
              <a:extLst>
                <a:ext uri="{FF2B5EF4-FFF2-40B4-BE49-F238E27FC236}">
                  <a16:creationId xmlns:a16="http://schemas.microsoft.com/office/drawing/2014/main" id="{F9AAFBD6-A7A4-033C-D009-E476235A1EFC}"/>
                </a:ext>
              </a:extLst>
            </p:cNvPr>
            <p:cNvSpPr/>
            <p:nvPr/>
          </p:nvSpPr>
          <p:spPr>
            <a:xfrm>
              <a:off x="3664216" y="5241666"/>
              <a:ext cx="3491" cy="3314"/>
            </a:xfrm>
            <a:custGeom>
              <a:avLst/>
              <a:gdLst>
                <a:gd name="connsiteX0" fmla="*/ 0 w 3491"/>
                <a:gd name="connsiteY0" fmla="*/ 3315 h 3314"/>
                <a:gd name="connsiteX1" fmla="*/ 3492 w 3491"/>
                <a:gd name="connsiteY1" fmla="*/ 0 h 3314"/>
                <a:gd name="connsiteX2" fmla="*/ 0 w 3491"/>
                <a:gd name="connsiteY2" fmla="*/ 3315 h 3314"/>
              </a:gdLst>
              <a:ahLst/>
              <a:cxnLst>
                <a:cxn ang="0">
                  <a:pos x="connsiteX0" y="connsiteY0"/>
                </a:cxn>
                <a:cxn ang="0">
                  <a:pos x="connsiteX1" y="connsiteY1"/>
                </a:cxn>
                <a:cxn ang="0">
                  <a:pos x="connsiteX2" y="connsiteY2"/>
                </a:cxn>
              </a:cxnLst>
              <a:rect l="l" t="t" r="r" b="b"/>
              <a:pathLst>
                <a:path w="3491" h="3314">
                  <a:moveTo>
                    <a:pt x="0" y="3315"/>
                  </a:moveTo>
                  <a:cubicBezTo>
                    <a:pt x="560" y="1577"/>
                    <a:pt x="1715" y="463"/>
                    <a:pt x="3492" y="0"/>
                  </a:cubicBezTo>
                  <a:cubicBezTo>
                    <a:pt x="2983" y="1795"/>
                    <a:pt x="1749" y="2823"/>
                    <a:pt x="0" y="3315"/>
                  </a:cubicBezTo>
                  <a:close/>
                </a:path>
              </a:pathLst>
            </a:custGeom>
            <a:grpFill/>
            <a:ln w="5715" cap="flat">
              <a:noFill/>
              <a:prstDash val="solid"/>
              <a:miter/>
            </a:ln>
          </p:spPr>
          <p:txBody>
            <a:bodyPr rtlCol="0" anchor="ctr"/>
            <a:lstStyle/>
            <a:p>
              <a:endParaRPr lang="zh-CN" altLang="en-US"/>
            </a:p>
          </p:txBody>
        </p:sp>
        <p:sp>
          <p:nvSpPr>
            <p:cNvPr id="3329" name="任意多边形: 形状 3328">
              <a:extLst>
                <a:ext uri="{FF2B5EF4-FFF2-40B4-BE49-F238E27FC236}">
                  <a16:creationId xmlns:a16="http://schemas.microsoft.com/office/drawing/2014/main" id="{9565C861-0A65-D23A-4920-AF008B5DBE1B}"/>
                </a:ext>
              </a:extLst>
            </p:cNvPr>
            <p:cNvSpPr/>
            <p:nvPr/>
          </p:nvSpPr>
          <p:spPr>
            <a:xfrm>
              <a:off x="3660924" y="5244866"/>
              <a:ext cx="3400" cy="3514"/>
            </a:xfrm>
            <a:custGeom>
              <a:avLst/>
              <a:gdLst>
                <a:gd name="connsiteX0" fmla="*/ 0 w 3400"/>
                <a:gd name="connsiteY0" fmla="*/ 3515 h 3514"/>
                <a:gd name="connsiteX1" fmla="*/ 3400 w 3400"/>
                <a:gd name="connsiteY1" fmla="*/ 0 h 3514"/>
                <a:gd name="connsiteX2" fmla="*/ 0 w 3400"/>
                <a:gd name="connsiteY2" fmla="*/ 3515 h 3514"/>
              </a:gdLst>
              <a:ahLst/>
              <a:cxnLst>
                <a:cxn ang="0">
                  <a:pos x="connsiteX0" y="connsiteY0"/>
                </a:cxn>
                <a:cxn ang="0">
                  <a:pos x="connsiteX1" y="connsiteY1"/>
                </a:cxn>
                <a:cxn ang="0">
                  <a:pos x="connsiteX2" y="connsiteY2"/>
                </a:cxn>
              </a:cxnLst>
              <a:rect l="l" t="t" r="r" b="b"/>
              <a:pathLst>
                <a:path w="3400" h="3514">
                  <a:moveTo>
                    <a:pt x="0" y="3515"/>
                  </a:moveTo>
                  <a:cubicBezTo>
                    <a:pt x="503" y="1737"/>
                    <a:pt x="1635" y="560"/>
                    <a:pt x="3400" y="0"/>
                  </a:cubicBezTo>
                  <a:cubicBezTo>
                    <a:pt x="2263" y="1172"/>
                    <a:pt x="1132" y="2343"/>
                    <a:pt x="0" y="3515"/>
                  </a:cubicBezTo>
                  <a:close/>
                </a:path>
              </a:pathLst>
            </a:custGeom>
            <a:grpFill/>
            <a:ln w="5715" cap="flat">
              <a:noFill/>
              <a:prstDash val="solid"/>
              <a:miter/>
            </a:ln>
          </p:spPr>
          <p:txBody>
            <a:bodyPr rtlCol="0" anchor="ctr"/>
            <a:lstStyle/>
            <a:p>
              <a:endParaRPr lang="zh-CN" altLang="en-US"/>
            </a:p>
          </p:txBody>
        </p:sp>
        <p:sp>
          <p:nvSpPr>
            <p:cNvPr id="3330" name="任意多边形: 形状 3329">
              <a:extLst>
                <a:ext uri="{FF2B5EF4-FFF2-40B4-BE49-F238E27FC236}">
                  <a16:creationId xmlns:a16="http://schemas.microsoft.com/office/drawing/2014/main" id="{65B1D7CD-3701-6A14-EA01-A415B2989D08}"/>
                </a:ext>
              </a:extLst>
            </p:cNvPr>
            <p:cNvSpPr/>
            <p:nvPr/>
          </p:nvSpPr>
          <p:spPr>
            <a:xfrm>
              <a:off x="3161044" y="5050808"/>
              <a:ext cx="3428" cy="2611"/>
            </a:xfrm>
            <a:custGeom>
              <a:avLst/>
              <a:gdLst>
                <a:gd name="connsiteX0" fmla="*/ 0 w 3428"/>
                <a:gd name="connsiteY0" fmla="*/ 2612 h 2611"/>
                <a:gd name="connsiteX1" fmla="*/ 3429 w 3428"/>
                <a:gd name="connsiteY1" fmla="*/ 0 h 2611"/>
                <a:gd name="connsiteX2" fmla="*/ 0 w 3428"/>
                <a:gd name="connsiteY2" fmla="*/ 2612 h 2611"/>
              </a:gdLst>
              <a:ahLst/>
              <a:cxnLst>
                <a:cxn ang="0">
                  <a:pos x="connsiteX0" y="connsiteY0"/>
                </a:cxn>
                <a:cxn ang="0">
                  <a:pos x="connsiteX1" y="connsiteY1"/>
                </a:cxn>
                <a:cxn ang="0">
                  <a:pos x="connsiteX2" y="connsiteY2"/>
                </a:cxn>
              </a:cxnLst>
              <a:rect l="l" t="t" r="r" b="b"/>
              <a:pathLst>
                <a:path w="3428" h="2611">
                  <a:moveTo>
                    <a:pt x="0" y="2612"/>
                  </a:moveTo>
                  <a:cubicBezTo>
                    <a:pt x="1143" y="1743"/>
                    <a:pt x="2286" y="869"/>
                    <a:pt x="3429" y="0"/>
                  </a:cubicBezTo>
                  <a:cubicBezTo>
                    <a:pt x="2852" y="1617"/>
                    <a:pt x="1743" y="2532"/>
                    <a:pt x="0" y="2612"/>
                  </a:cubicBezTo>
                  <a:close/>
                </a:path>
              </a:pathLst>
            </a:custGeom>
            <a:grpFill/>
            <a:ln w="5715" cap="flat">
              <a:noFill/>
              <a:prstDash val="solid"/>
              <a:miter/>
            </a:ln>
          </p:spPr>
          <p:txBody>
            <a:bodyPr rtlCol="0" anchor="ctr"/>
            <a:lstStyle/>
            <a:p>
              <a:endParaRPr lang="zh-CN" altLang="en-US"/>
            </a:p>
          </p:txBody>
        </p:sp>
        <p:sp>
          <p:nvSpPr>
            <p:cNvPr id="3331" name="任意多边形: 形状 3330">
              <a:extLst>
                <a:ext uri="{FF2B5EF4-FFF2-40B4-BE49-F238E27FC236}">
                  <a16:creationId xmlns:a16="http://schemas.microsoft.com/office/drawing/2014/main" id="{F802C7C1-6CBC-0BDF-0C52-258BBD360D52}"/>
                </a:ext>
              </a:extLst>
            </p:cNvPr>
            <p:cNvSpPr/>
            <p:nvPr/>
          </p:nvSpPr>
          <p:spPr>
            <a:xfrm>
              <a:off x="3174211" y="5044104"/>
              <a:ext cx="3188" cy="2674"/>
            </a:xfrm>
            <a:custGeom>
              <a:avLst/>
              <a:gdLst>
                <a:gd name="connsiteX0" fmla="*/ 0 w 3188"/>
                <a:gd name="connsiteY0" fmla="*/ 2675 h 2674"/>
                <a:gd name="connsiteX1" fmla="*/ 3189 w 3188"/>
                <a:gd name="connsiteY1" fmla="*/ 0 h 2674"/>
                <a:gd name="connsiteX2" fmla="*/ 0 w 3188"/>
                <a:gd name="connsiteY2" fmla="*/ 2675 h 2674"/>
              </a:gdLst>
              <a:ahLst/>
              <a:cxnLst>
                <a:cxn ang="0">
                  <a:pos x="connsiteX0" y="connsiteY0"/>
                </a:cxn>
                <a:cxn ang="0">
                  <a:pos x="connsiteX1" y="connsiteY1"/>
                </a:cxn>
                <a:cxn ang="0">
                  <a:pos x="connsiteX2" y="connsiteY2"/>
                </a:cxn>
              </a:cxnLst>
              <a:rect l="l" t="t" r="r" b="b"/>
              <a:pathLst>
                <a:path w="3188" h="2674">
                  <a:moveTo>
                    <a:pt x="0" y="2675"/>
                  </a:moveTo>
                  <a:cubicBezTo>
                    <a:pt x="1063" y="1783"/>
                    <a:pt x="2126" y="892"/>
                    <a:pt x="3189" y="0"/>
                  </a:cubicBezTo>
                  <a:cubicBezTo>
                    <a:pt x="2126" y="892"/>
                    <a:pt x="1063" y="1783"/>
                    <a:pt x="0" y="2675"/>
                  </a:cubicBezTo>
                  <a:close/>
                </a:path>
              </a:pathLst>
            </a:custGeom>
            <a:grpFill/>
            <a:ln w="5715" cap="flat">
              <a:noFill/>
              <a:prstDash val="solid"/>
              <a:miter/>
            </a:ln>
          </p:spPr>
          <p:txBody>
            <a:bodyPr rtlCol="0" anchor="ctr"/>
            <a:lstStyle/>
            <a:p>
              <a:endParaRPr lang="zh-CN" altLang="en-US"/>
            </a:p>
          </p:txBody>
        </p:sp>
        <p:sp>
          <p:nvSpPr>
            <p:cNvPr id="3332" name="任意多边形: 形状 3331">
              <a:extLst>
                <a:ext uri="{FF2B5EF4-FFF2-40B4-BE49-F238E27FC236}">
                  <a16:creationId xmlns:a16="http://schemas.microsoft.com/office/drawing/2014/main" id="{4F1C8649-5875-05D2-8FD3-D0A1A726159B}"/>
                </a:ext>
              </a:extLst>
            </p:cNvPr>
            <p:cNvSpPr/>
            <p:nvPr/>
          </p:nvSpPr>
          <p:spPr>
            <a:xfrm>
              <a:off x="3184018" y="5037812"/>
              <a:ext cx="4069" cy="2788"/>
            </a:xfrm>
            <a:custGeom>
              <a:avLst/>
              <a:gdLst>
                <a:gd name="connsiteX0" fmla="*/ 0 w 4069"/>
                <a:gd name="connsiteY0" fmla="*/ 2789 h 2788"/>
                <a:gd name="connsiteX1" fmla="*/ 4069 w 4069"/>
                <a:gd name="connsiteY1" fmla="*/ 0 h 2788"/>
                <a:gd name="connsiteX2" fmla="*/ 0 w 4069"/>
                <a:gd name="connsiteY2" fmla="*/ 2789 h 2788"/>
              </a:gdLst>
              <a:ahLst/>
              <a:cxnLst>
                <a:cxn ang="0">
                  <a:pos x="connsiteX0" y="connsiteY0"/>
                </a:cxn>
                <a:cxn ang="0">
                  <a:pos x="connsiteX1" y="connsiteY1"/>
                </a:cxn>
                <a:cxn ang="0">
                  <a:pos x="connsiteX2" y="connsiteY2"/>
                </a:cxn>
              </a:cxnLst>
              <a:rect l="l" t="t" r="r" b="b"/>
              <a:pathLst>
                <a:path w="4069" h="2788">
                  <a:moveTo>
                    <a:pt x="0" y="2789"/>
                  </a:moveTo>
                  <a:cubicBezTo>
                    <a:pt x="852" y="1126"/>
                    <a:pt x="2206" y="200"/>
                    <a:pt x="4069" y="0"/>
                  </a:cubicBezTo>
                  <a:cubicBezTo>
                    <a:pt x="2715" y="931"/>
                    <a:pt x="1360" y="1863"/>
                    <a:pt x="0" y="2789"/>
                  </a:cubicBezTo>
                  <a:close/>
                </a:path>
              </a:pathLst>
            </a:custGeom>
            <a:grpFill/>
            <a:ln w="5715" cap="flat">
              <a:noFill/>
              <a:prstDash val="solid"/>
              <a:miter/>
            </a:ln>
          </p:spPr>
          <p:txBody>
            <a:bodyPr rtlCol="0" anchor="ctr"/>
            <a:lstStyle/>
            <a:p>
              <a:endParaRPr lang="zh-CN" altLang="en-US"/>
            </a:p>
          </p:txBody>
        </p:sp>
        <p:sp>
          <p:nvSpPr>
            <p:cNvPr id="3333" name="任意多边形: 形状 3332">
              <a:extLst>
                <a:ext uri="{FF2B5EF4-FFF2-40B4-BE49-F238E27FC236}">
                  <a16:creationId xmlns:a16="http://schemas.microsoft.com/office/drawing/2014/main" id="{8FE220AD-5C01-A9C5-08C4-8F10FB8AF0D0}"/>
                </a:ext>
              </a:extLst>
            </p:cNvPr>
            <p:cNvSpPr/>
            <p:nvPr/>
          </p:nvSpPr>
          <p:spPr>
            <a:xfrm>
              <a:off x="3526141" y="5007928"/>
              <a:ext cx="2989" cy="3514"/>
            </a:xfrm>
            <a:custGeom>
              <a:avLst/>
              <a:gdLst>
                <a:gd name="connsiteX0" fmla="*/ 0 w 2989"/>
                <a:gd name="connsiteY0" fmla="*/ 0 h 3514"/>
                <a:gd name="connsiteX1" fmla="*/ 2989 w 2989"/>
                <a:gd name="connsiteY1" fmla="*/ 3515 h 3514"/>
                <a:gd name="connsiteX2" fmla="*/ 0 w 2989"/>
                <a:gd name="connsiteY2" fmla="*/ 0 h 3514"/>
              </a:gdLst>
              <a:ahLst/>
              <a:cxnLst>
                <a:cxn ang="0">
                  <a:pos x="connsiteX0" y="connsiteY0"/>
                </a:cxn>
                <a:cxn ang="0">
                  <a:pos x="connsiteX1" y="connsiteY1"/>
                </a:cxn>
                <a:cxn ang="0">
                  <a:pos x="connsiteX2" y="connsiteY2"/>
                </a:cxn>
              </a:cxnLst>
              <a:rect l="l" t="t" r="r" b="b"/>
              <a:pathLst>
                <a:path w="2989" h="3514">
                  <a:moveTo>
                    <a:pt x="0" y="0"/>
                  </a:moveTo>
                  <a:cubicBezTo>
                    <a:pt x="994" y="1171"/>
                    <a:pt x="1995" y="2343"/>
                    <a:pt x="2989" y="3515"/>
                  </a:cubicBezTo>
                  <a:cubicBezTo>
                    <a:pt x="1240" y="2989"/>
                    <a:pt x="297" y="1772"/>
                    <a:pt x="0" y="0"/>
                  </a:cubicBezTo>
                  <a:close/>
                </a:path>
              </a:pathLst>
            </a:custGeom>
            <a:grpFill/>
            <a:ln w="5715" cap="flat">
              <a:noFill/>
              <a:prstDash val="solid"/>
              <a:miter/>
            </a:ln>
          </p:spPr>
          <p:txBody>
            <a:bodyPr rtlCol="0" anchor="ctr"/>
            <a:lstStyle/>
            <a:p>
              <a:endParaRPr lang="zh-CN" altLang="en-US"/>
            </a:p>
          </p:txBody>
        </p:sp>
        <p:sp>
          <p:nvSpPr>
            <p:cNvPr id="3334" name="任意多边形: 形状 3333">
              <a:extLst>
                <a:ext uri="{FF2B5EF4-FFF2-40B4-BE49-F238E27FC236}">
                  <a16:creationId xmlns:a16="http://schemas.microsoft.com/office/drawing/2014/main" id="{04E08601-F9B6-FE8E-1B58-8E480E2E51D2}"/>
                </a:ext>
              </a:extLst>
            </p:cNvPr>
            <p:cNvSpPr/>
            <p:nvPr/>
          </p:nvSpPr>
          <p:spPr>
            <a:xfrm>
              <a:off x="3279081" y="4978009"/>
              <a:ext cx="4270" cy="4092"/>
            </a:xfrm>
            <a:custGeom>
              <a:avLst/>
              <a:gdLst>
                <a:gd name="connsiteX0" fmla="*/ 4270 w 4270"/>
                <a:gd name="connsiteY0" fmla="*/ 1075 h 4092"/>
                <a:gd name="connsiteX1" fmla="*/ 710 w 4270"/>
                <a:gd name="connsiteY1" fmla="*/ 4093 h 4092"/>
                <a:gd name="connsiteX2" fmla="*/ 81 w 4270"/>
                <a:gd name="connsiteY2" fmla="*/ 3276 h 4092"/>
                <a:gd name="connsiteX3" fmla="*/ 3453 w 4270"/>
                <a:gd name="connsiteY3" fmla="*/ 218 h 4092"/>
                <a:gd name="connsiteX4" fmla="*/ 4270 w 4270"/>
                <a:gd name="connsiteY4" fmla="*/ 1075 h 4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 h="4092">
                  <a:moveTo>
                    <a:pt x="4270" y="1075"/>
                  </a:moveTo>
                  <a:cubicBezTo>
                    <a:pt x="3081" y="2081"/>
                    <a:pt x="1898" y="3087"/>
                    <a:pt x="710" y="4093"/>
                  </a:cubicBezTo>
                  <a:cubicBezTo>
                    <a:pt x="710" y="4093"/>
                    <a:pt x="81" y="3276"/>
                    <a:pt x="81" y="3276"/>
                  </a:cubicBezTo>
                  <a:cubicBezTo>
                    <a:pt x="-319" y="572"/>
                    <a:pt x="755" y="-502"/>
                    <a:pt x="3453" y="218"/>
                  </a:cubicBezTo>
                  <a:lnTo>
                    <a:pt x="4270" y="1075"/>
                  </a:lnTo>
                  <a:close/>
                </a:path>
              </a:pathLst>
            </a:custGeom>
            <a:grpFill/>
            <a:ln w="5715" cap="flat">
              <a:noFill/>
              <a:prstDash val="solid"/>
              <a:miter/>
            </a:ln>
          </p:spPr>
          <p:txBody>
            <a:bodyPr rtlCol="0" anchor="ctr"/>
            <a:lstStyle/>
            <a:p>
              <a:endParaRPr lang="zh-CN" altLang="en-US"/>
            </a:p>
          </p:txBody>
        </p:sp>
        <p:sp>
          <p:nvSpPr>
            <p:cNvPr id="3335" name="任意多边形: 形状 3334">
              <a:extLst>
                <a:ext uri="{FF2B5EF4-FFF2-40B4-BE49-F238E27FC236}">
                  <a16:creationId xmlns:a16="http://schemas.microsoft.com/office/drawing/2014/main" id="{C4D56A87-9E62-30EB-96AD-F153360F3E0B}"/>
                </a:ext>
              </a:extLst>
            </p:cNvPr>
            <p:cNvSpPr/>
            <p:nvPr/>
          </p:nvSpPr>
          <p:spPr>
            <a:xfrm>
              <a:off x="3381214" y="4896011"/>
              <a:ext cx="2897" cy="2783"/>
            </a:xfrm>
            <a:custGeom>
              <a:avLst/>
              <a:gdLst>
                <a:gd name="connsiteX0" fmla="*/ 0 w 2897"/>
                <a:gd name="connsiteY0" fmla="*/ 2783 h 2783"/>
                <a:gd name="connsiteX1" fmla="*/ 2897 w 2897"/>
                <a:gd name="connsiteY1" fmla="*/ 0 h 2783"/>
                <a:gd name="connsiteX2" fmla="*/ 0 w 2897"/>
                <a:gd name="connsiteY2" fmla="*/ 2783 h 2783"/>
              </a:gdLst>
              <a:ahLst/>
              <a:cxnLst>
                <a:cxn ang="0">
                  <a:pos x="connsiteX0" y="connsiteY0"/>
                </a:cxn>
                <a:cxn ang="0">
                  <a:pos x="connsiteX1" y="connsiteY1"/>
                </a:cxn>
                <a:cxn ang="0">
                  <a:pos x="connsiteX2" y="connsiteY2"/>
                </a:cxn>
              </a:cxnLst>
              <a:rect l="l" t="t" r="r" b="b"/>
              <a:pathLst>
                <a:path w="2897" h="2783">
                  <a:moveTo>
                    <a:pt x="0" y="2783"/>
                  </a:moveTo>
                  <a:cubicBezTo>
                    <a:pt x="966" y="1857"/>
                    <a:pt x="1937" y="931"/>
                    <a:pt x="2897" y="0"/>
                  </a:cubicBezTo>
                  <a:cubicBezTo>
                    <a:pt x="2566" y="1594"/>
                    <a:pt x="1623" y="2543"/>
                    <a:pt x="0" y="2783"/>
                  </a:cubicBezTo>
                  <a:close/>
                </a:path>
              </a:pathLst>
            </a:custGeom>
            <a:grpFill/>
            <a:ln w="5715" cap="flat">
              <a:noFill/>
              <a:prstDash val="solid"/>
              <a:miter/>
            </a:ln>
          </p:spPr>
          <p:txBody>
            <a:bodyPr rtlCol="0" anchor="ctr"/>
            <a:lstStyle/>
            <a:p>
              <a:endParaRPr lang="zh-CN" altLang="en-US"/>
            </a:p>
          </p:txBody>
        </p:sp>
        <p:sp>
          <p:nvSpPr>
            <p:cNvPr id="3336" name="任意多边形: 形状 3335">
              <a:extLst>
                <a:ext uri="{FF2B5EF4-FFF2-40B4-BE49-F238E27FC236}">
                  <a16:creationId xmlns:a16="http://schemas.microsoft.com/office/drawing/2014/main" id="{CDEA9BDE-C623-1B4E-6C86-4B16D586C86E}"/>
                </a:ext>
              </a:extLst>
            </p:cNvPr>
            <p:cNvSpPr/>
            <p:nvPr/>
          </p:nvSpPr>
          <p:spPr>
            <a:xfrm>
              <a:off x="3387570" y="4722178"/>
              <a:ext cx="3640" cy="2869"/>
            </a:xfrm>
            <a:custGeom>
              <a:avLst/>
              <a:gdLst>
                <a:gd name="connsiteX0" fmla="*/ 3560 w 3640"/>
                <a:gd name="connsiteY0" fmla="*/ 2869 h 2869"/>
                <a:gd name="connsiteX1" fmla="*/ 0 w 3640"/>
                <a:gd name="connsiteY1" fmla="*/ 2697 h 2869"/>
                <a:gd name="connsiteX2" fmla="*/ 3640 w 3640"/>
                <a:gd name="connsiteY2" fmla="*/ 0 h 2869"/>
                <a:gd name="connsiteX3" fmla="*/ 3560 w 3640"/>
                <a:gd name="connsiteY3" fmla="*/ 2869 h 2869"/>
              </a:gdLst>
              <a:ahLst/>
              <a:cxnLst>
                <a:cxn ang="0">
                  <a:pos x="connsiteX0" y="connsiteY0"/>
                </a:cxn>
                <a:cxn ang="0">
                  <a:pos x="connsiteX1" y="connsiteY1"/>
                </a:cxn>
                <a:cxn ang="0">
                  <a:pos x="connsiteX2" y="connsiteY2"/>
                </a:cxn>
                <a:cxn ang="0">
                  <a:pos x="connsiteX3" y="connsiteY3"/>
                </a:cxn>
              </a:cxnLst>
              <a:rect l="l" t="t" r="r" b="b"/>
              <a:pathLst>
                <a:path w="3640" h="2869">
                  <a:moveTo>
                    <a:pt x="3560" y="2869"/>
                  </a:moveTo>
                  <a:cubicBezTo>
                    <a:pt x="2377" y="2812"/>
                    <a:pt x="1189" y="2755"/>
                    <a:pt x="0" y="2697"/>
                  </a:cubicBezTo>
                  <a:cubicBezTo>
                    <a:pt x="726" y="1137"/>
                    <a:pt x="1852" y="120"/>
                    <a:pt x="3640" y="0"/>
                  </a:cubicBezTo>
                  <a:cubicBezTo>
                    <a:pt x="3623" y="954"/>
                    <a:pt x="3595" y="1909"/>
                    <a:pt x="3560" y="2869"/>
                  </a:cubicBezTo>
                  <a:close/>
                </a:path>
              </a:pathLst>
            </a:custGeom>
            <a:grpFill/>
            <a:ln w="5715" cap="flat">
              <a:noFill/>
              <a:prstDash val="solid"/>
              <a:miter/>
            </a:ln>
          </p:spPr>
          <p:txBody>
            <a:bodyPr rtlCol="0" anchor="ctr"/>
            <a:lstStyle/>
            <a:p>
              <a:endParaRPr lang="zh-CN" altLang="en-US"/>
            </a:p>
          </p:txBody>
        </p:sp>
        <p:sp>
          <p:nvSpPr>
            <p:cNvPr id="3337" name="任意多边形: 形状 3336">
              <a:extLst>
                <a:ext uri="{FF2B5EF4-FFF2-40B4-BE49-F238E27FC236}">
                  <a16:creationId xmlns:a16="http://schemas.microsoft.com/office/drawing/2014/main" id="{07915DEB-A7C3-A704-C791-DBBA61499496}"/>
                </a:ext>
              </a:extLst>
            </p:cNvPr>
            <p:cNvSpPr/>
            <p:nvPr/>
          </p:nvSpPr>
          <p:spPr>
            <a:xfrm>
              <a:off x="3174000" y="4930596"/>
              <a:ext cx="110087" cy="50689"/>
            </a:xfrm>
            <a:custGeom>
              <a:avLst/>
              <a:gdLst>
                <a:gd name="connsiteX0" fmla="*/ 108534 w 110087"/>
                <a:gd name="connsiteY0" fmla="*/ 47626 h 50689"/>
                <a:gd name="connsiteX1" fmla="*/ 105162 w 110087"/>
                <a:gd name="connsiteY1" fmla="*/ 50689 h 50689"/>
                <a:gd name="connsiteX2" fmla="*/ 98749 w 110087"/>
                <a:gd name="connsiteY2" fmla="*/ 44425 h 50689"/>
                <a:gd name="connsiteX3" fmla="*/ 100287 w 110087"/>
                <a:gd name="connsiteY3" fmla="*/ 42591 h 50689"/>
                <a:gd name="connsiteX4" fmla="*/ 99138 w 110087"/>
                <a:gd name="connsiteY4" fmla="*/ 43196 h 50689"/>
                <a:gd name="connsiteX5" fmla="*/ 98767 w 110087"/>
                <a:gd name="connsiteY5" fmla="*/ 44436 h 50689"/>
                <a:gd name="connsiteX6" fmla="*/ 90994 w 110087"/>
                <a:gd name="connsiteY6" fmla="*/ 46671 h 50689"/>
                <a:gd name="connsiteX7" fmla="*/ 87417 w 110087"/>
                <a:gd name="connsiteY7" fmla="*/ 42145 h 50689"/>
                <a:gd name="connsiteX8" fmla="*/ 85748 w 110087"/>
                <a:gd name="connsiteY8" fmla="*/ 40025 h 50689"/>
                <a:gd name="connsiteX9" fmla="*/ 46303 w 110087"/>
                <a:gd name="connsiteY9" fmla="*/ 36161 h 50689"/>
                <a:gd name="connsiteX10" fmla="*/ 43520 w 110087"/>
                <a:gd name="connsiteY10" fmla="*/ 29355 h 50689"/>
                <a:gd name="connsiteX11" fmla="*/ 44497 w 110087"/>
                <a:gd name="connsiteY11" fmla="*/ 26943 h 50689"/>
                <a:gd name="connsiteX12" fmla="*/ 40428 w 110087"/>
                <a:gd name="connsiteY12" fmla="*/ 25160 h 50689"/>
                <a:gd name="connsiteX13" fmla="*/ 32850 w 110087"/>
                <a:gd name="connsiteY13" fmla="*/ 40808 h 50689"/>
                <a:gd name="connsiteX14" fmla="*/ 0 w 110087"/>
                <a:gd name="connsiteY14" fmla="*/ 38259 h 50689"/>
                <a:gd name="connsiteX15" fmla="*/ 28581 w 110087"/>
                <a:gd name="connsiteY15" fmla="*/ 28218 h 50689"/>
                <a:gd name="connsiteX16" fmla="*/ 16436 w 110087"/>
                <a:gd name="connsiteY16" fmla="*/ 18148 h 50689"/>
                <a:gd name="connsiteX17" fmla="*/ 25620 w 110087"/>
                <a:gd name="connsiteY17" fmla="*/ 18165 h 50689"/>
                <a:gd name="connsiteX18" fmla="*/ 29701 w 110087"/>
                <a:gd name="connsiteY18" fmla="*/ 11541 h 50689"/>
                <a:gd name="connsiteX19" fmla="*/ 29707 w 110087"/>
                <a:gd name="connsiteY19" fmla="*/ 11541 h 50689"/>
                <a:gd name="connsiteX20" fmla="*/ 17036 w 110087"/>
                <a:gd name="connsiteY20" fmla="*/ 8712 h 50689"/>
                <a:gd name="connsiteX21" fmla="*/ 8172 w 110087"/>
                <a:gd name="connsiteY21" fmla="*/ 5226 h 50689"/>
                <a:gd name="connsiteX22" fmla="*/ 15785 w 110087"/>
                <a:gd name="connsiteY22" fmla="*/ 322 h 50689"/>
                <a:gd name="connsiteX23" fmla="*/ 39685 w 110087"/>
                <a:gd name="connsiteY23" fmla="*/ 11610 h 50689"/>
                <a:gd name="connsiteX24" fmla="*/ 42874 w 110087"/>
                <a:gd name="connsiteY24" fmla="*/ 14816 h 50689"/>
                <a:gd name="connsiteX25" fmla="*/ 46154 w 110087"/>
                <a:gd name="connsiteY25" fmla="*/ 14833 h 50689"/>
                <a:gd name="connsiteX26" fmla="*/ 52709 w 110087"/>
                <a:gd name="connsiteY26" fmla="*/ 14913 h 50689"/>
                <a:gd name="connsiteX27" fmla="*/ 56070 w 110087"/>
                <a:gd name="connsiteY27" fmla="*/ 18039 h 50689"/>
                <a:gd name="connsiteX28" fmla="*/ 62596 w 110087"/>
                <a:gd name="connsiteY28" fmla="*/ 21405 h 50689"/>
                <a:gd name="connsiteX29" fmla="*/ 69209 w 110087"/>
                <a:gd name="connsiteY29" fmla="*/ 27983 h 50689"/>
                <a:gd name="connsiteX30" fmla="*/ 82205 w 110087"/>
                <a:gd name="connsiteY30" fmla="*/ 33064 h 50689"/>
                <a:gd name="connsiteX31" fmla="*/ 109025 w 110087"/>
                <a:gd name="connsiteY31" fmla="*/ 40065 h 50689"/>
                <a:gd name="connsiteX32" fmla="*/ 108534 w 110087"/>
                <a:gd name="connsiteY32" fmla="*/ 47626 h 50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087" h="50689">
                  <a:moveTo>
                    <a:pt x="108534" y="47626"/>
                  </a:moveTo>
                  <a:cubicBezTo>
                    <a:pt x="107413" y="48648"/>
                    <a:pt x="106288" y="49672"/>
                    <a:pt x="105162" y="50689"/>
                  </a:cubicBezTo>
                  <a:cubicBezTo>
                    <a:pt x="101973" y="49677"/>
                    <a:pt x="100007" y="47414"/>
                    <a:pt x="98749" y="44425"/>
                  </a:cubicBezTo>
                  <a:cubicBezTo>
                    <a:pt x="99778" y="44248"/>
                    <a:pt x="100293" y="43637"/>
                    <a:pt x="100287" y="42591"/>
                  </a:cubicBezTo>
                  <a:cubicBezTo>
                    <a:pt x="100281" y="42591"/>
                    <a:pt x="99138" y="43191"/>
                    <a:pt x="99138" y="43196"/>
                  </a:cubicBezTo>
                  <a:cubicBezTo>
                    <a:pt x="99144" y="43202"/>
                    <a:pt x="98767" y="44436"/>
                    <a:pt x="98767" y="44436"/>
                  </a:cubicBezTo>
                  <a:cubicBezTo>
                    <a:pt x="96178" y="45179"/>
                    <a:pt x="93589" y="45940"/>
                    <a:pt x="90994" y="46671"/>
                  </a:cubicBezTo>
                  <a:cubicBezTo>
                    <a:pt x="86251" y="47997"/>
                    <a:pt x="82599" y="48557"/>
                    <a:pt x="87417" y="42145"/>
                  </a:cubicBezTo>
                  <a:cubicBezTo>
                    <a:pt x="88120" y="41213"/>
                    <a:pt x="86982" y="39853"/>
                    <a:pt x="85748" y="40025"/>
                  </a:cubicBezTo>
                  <a:cubicBezTo>
                    <a:pt x="72318" y="41888"/>
                    <a:pt x="59933" y="33784"/>
                    <a:pt x="46303" y="36161"/>
                  </a:cubicBezTo>
                  <a:cubicBezTo>
                    <a:pt x="40919" y="37098"/>
                    <a:pt x="40725" y="36013"/>
                    <a:pt x="43520" y="29355"/>
                  </a:cubicBezTo>
                  <a:cubicBezTo>
                    <a:pt x="43863" y="28532"/>
                    <a:pt x="44731" y="27514"/>
                    <a:pt x="44497" y="26943"/>
                  </a:cubicBezTo>
                  <a:cubicBezTo>
                    <a:pt x="43794" y="25240"/>
                    <a:pt x="42062" y="24760"/>
                    <a:pt x="40428" y="25160"/>
                  </a:cubicBezTo>
                  <a:cubicBezTo>
                    <a:pt x="34581" y="26595"/>
                    <a:pt x="33930" y="28012"/>
                    <a:pt x="32850" y="40808"/>
                  </a:cubicBezTo>
                  <a:cubicBezTo>
                    <a:pt x="22123" y="39842"/>
                    <a:pt x="11619" y="36550"/>
                    <a:pt x="0" y="38259"/>
                  </a:cubicBezTo>
                  <a:cubicBezTo>
                    <a:pt x="5561" y="23028"/>
                    <a:pt x="18917" y="33229"/>
                    <a:pt x="28581" y="28218"/>
                  </a:cubicBezTo>
                  <a:cubicBezTo>
                    <a:pt x="24935" y="23383"/>
                    <a:pt x="17791" y="23794"/>
                    <a:pt x="16436" y="18148"/>
                  </a:cubicBezTo>
                  <a:cubicBezTo>
                    <a:pt x="19494" y="18142"/>
                    <a:pt x="22569" y="17982"/>
                    <a:pt x="25620" y="18165"/>
                  </a:cubicBezTo>
                  <a:cubicBezTo>
                    <a:pt x="31255" y="18496"/>
                    <a:pt x="31438" y="15656"/>
                    <a:pt x="29701" y="11541"/>
                  </a:cubicBezTo>
                  <a:lnTo>
                    <a:pt x="29707" y="11541"/>
                  </a:lnTo>
                  <a:cubicBezTo>
                    <a:pt x="25598" y="10330"/>
                    <a:pt x="23014" y="3997"/>
                    <a:pt x="17036" y="8712"/>
                  </a:cubicBezTo>
                  <a:cubicBezTo>
                    <a:pt x="13436" y="11553"/>
                    <a:pt x="8915" y="9112"/>
                    <a:pt x="8172" y="5226"/>
                  </a:cubicBezTo>
                  <a:cubicBezTo>
                    <a:pt x="7092" y="-432"/>
                    <a:pt x="12019" y="-369"/>
                    <a:pt x="15785" y="322"/>
                  </a:cubicBezTo>
                  <a:cubicBezTo>
                    <a:pt x="24700" y="1963"/>
                    <a:pt x="36085" y="-1352"/>
                    <a:pt x="39685" y="11610"/>
                  </a:cubicBezTo>
                  <a:cubicBezTo>
                    <a:pt x="40748" y="12679"/>
                    <a:pt x="41811" y="13747"/>
                    <a:pt x="42874" y="14816"/>
                  </a:cubicBezTo>
                  <a:cubicBezTo>
                    <a:pt x="43960" y="16079"/>
                    <a:pt x="45051" y="16022"/>
                    <a:pt x="46154" y="14833"/>
                  </a:cubicBezTo>
                  <a:cubicBezTo>
                    <a:pt x="48337" y="14861"/>
                    <a:pt x="50521" y="14884"/>
                    <a:pt x="52709" y="14913"/>
                  </a:cubicBezTo>
                  <a:cubicBezTo>
                    <a:pt x="53807" y="15982"/>
                    <a:pt x="54927" y="17022"/>
                    <a:pt x="56070" y="18039"/>
                  </a:cubicBezTo>
                  <a:cubicBezTo>
                    <a:pt x="58247" y="19159"/>
                    <a:pt x="60425" y="20285"/>
                    <a:pt x="62596" y="21405"/>
                  </a:cubicBezTo>
                  <a:cubicBezTo>
                    <a:pt x="64940" y="23457"/>
                    <a:pt x="68180" y="24606"/>
                    <a:pt x="69209" y="27983"/>
                  </a:cubicBezTo>
                  <a:cubicBezTo>
                    <a:pt x="72523" y="32269"/>
                    <a:pt x="77964" y="33612"/>
                    <a:pt x="82205" y="33064"/>
                  </a:cubicBezTo>
                  <a:cubicBezTo>
                    <a:pt x="93229" y="31641"/>
                    <a:pt x="103693" y="33618"/>
                    <a:pt x="109025" y="40065"/>
                  </a:cubicBezTo>
                  <a:cubicBezTo>
                    <a:pt x="111208" y="42705"/>
                    <a:pt x="109505" y="45157"/>
                    <a:pt x="108534" y="47626"/>
                  </a:cubicBezTo>
                  <a:close/>
                </a:path>
              </a:pathLst>
            </a:custGeom>
            <a:grpFill/>
            <a:ln w="5715" cap="flat">
              <a:noFill/>
              <a:prstDash val="solid"/>
              <a:miter/>
            </a:ln>
          </p:spPr>
          <p:txBody>
            <a:bodyPr rtlCol="0" anchor="ctr"/>
            <a:lstStyle/>
            <a:p>
              <a:endParaRPr lang="zh-CN" altLang="en-US"/>
            </a:p>
          </p:txBody>
        </p:sp>
        <p:sp>
          <p:nvSpPr>
            <p:cNvPr id="3338" name="任意多边形: 形状 3337">
              <a:extLst>
                <a:ext uri="{FF2B5EF4-FFF2-40B4-BE49-F238E27FC236}">
                  <a16:creationId xmlns:a16="http://schemas.microsoft.com/office/drawing/2014/main" id="{A567FB1E-BB0B-8ACA-C6BD-2A34DAA58F83}"/>
                </a:ext>
              </a:extLst>
            </p:cNvPr>
            <p:cNvSpPr/>
            <p:nvPr/>
          </p:nvSpPr>
          <p:spPr>
            <a:xfrm>
              <a:off x="3208149" y="4861799"/>
              <a:ext cx="56636" cy="40858"/>
            </a:xfrm>
            <a:custGeom>
              <a:avLst/>
              <a:gdLst>
                <a:gd name="connsiteX0" fmla="*/ 28436 w 56636"/>
                <a:gd name="connsiteY0" fmla="*/ 1385 h 40858"/>
                <a:gd name="connsiteX1" fmla="*/ 49279 w 56636"/>
                <a:gd name="connsiteY1" fmla="*/ 2911 h 40858"/>
                <a:gd name="connsiteX2" fmla="*/ 56588 w 56636"/>
                <a:gd name="connsiteY2" fmla="*/ 11084 h 40858"/>
                <a:gd name="connsiteX3" fmla="*/ 48776 w 56636"/>
                <a:gd name="connsiteY3" fmla="*/ 13330 h 40858"/>
                <a:gd name="connsiteX4" fmla="*/ 44038 w 56636"/>
                <a:gd name="connsiteY4" fmla="*/ 14901 h 40858"/>
                <a:gd name="connsiteX5" fmla="*/ 51462 w 56636"/>
                <a:gd name="connsiteY5" fmla="*/ 21119 h 40858"/>
                <a:gd name="connsiteX6" fmla="*/ 51468 w 56636"/>
                <a:gd name="connsiteY6" fmla="*/ 21119 h 40858"/>
                <a:gd name="connsiteX7" fmla="*/ 36249 w 56636"/>
                <a:gd name="connsiteY7" fmla="*/ 30806 h 40858"/>
                <a:gd name="connsiteX8" fmla="*/ 26979 w 56636"/>
                <a:gd name="connsiteY8" fmla="*/ 37584 h 40858"/>
                <a:gd name="connsiteX9" fmla="*/ 18572 w 56636"/>
                <a:gd name="connsiteY9" fmla="*/ 40858 h 40858"/>
                <a:gd name="connsiteX10" fmla="*/ 18578 w 56636"/>
                <a:gd name="connsiteY10" fmla="*/ 40858 h 40858"/>
                <a:gd name="connsiteX11" fmla="*/ 4382 w 56636"/>
                <a:gd name="connsiteY11" fmla="*/ 28354 h 40858"/>
                <a:gd name="connsiteX12" fmla="*/ 2136 w 56636"/>
                <a:gd name="connsiteY12" fmla="*/ 14547 h 40858"/>
                <a:gd name="connsiteX13" fmla="*/ 2130 w 56636"/>
                <a:gd name="connsiteY13" fmla="*/ 14547 h 40858"/>
                <a:gd name="connsiteX14" fmla="*/ 5422 w 56636"/>
                <a:gd name="connsiteY14" fmla="*/ 1391 h 40858"/>
                <a:gd name="connsiteX15" fmla="*/ 5411 w 56636"/>
                <a:gd name="connsiteY15" fmla="*/ 1391 h 40858"/>
                <a:gd name="connsiteX16" fmla="*/ 11994 w 56636"/>
                <a:gd name="connsiteY16" fmla="*/ 1391 h 40858"/>
                <a:gd name="connsiteX17" fmla="*/ 11989 w 56636"/>
                <a:gd name="connsiteY17" fmla="*/ 1391 h 40858"/>
                <a:gd name="connsiteX18" fmla="*/ 25219 w 56636"/>
                <a:gd name="connsiteY18" fmla="*/ 5803 h 40858"/>
                <a:gd name="connsiteX19" fmla="*/ 27128 w 56636"/>
                <a:gd name="connsiteY19" fmla="*/ 6757 h 40858"/>
                <a:gd name="connsiteX20" fmla="*/ 26642 w 56636"/>
                <a:gd name="connsiteY20" fmla="*/ 5283 h 40858"/>
                <a:gd name="connsiteX21" fmla="*/ 28442 w 56636"/>
                <a:gd name="connsiteY21" fmla="*/ 1391 h 40858"/>
                <a:gd name="connsiteX22" fmla="*/ 28436 w 56636"/>
                <a:gd name="connsiteY22" fmla="*/ 1391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636" h="40858">
                  <a:moveTo>
                    <a:pt x="28436" y="1385"/>
                  </a:moveTo>
                  <a:cubicBezTo>
                    <a:pt x="35506" y="-387"/>
                    <a:pt x="41929" y="4757"/>
                    <a:pt x="49279" y="2911"/>
                  </a:cubicBezTo>
                  <a:cubicBezTo>
                    <a:pt x="55120" y="1448"/>
                    <a:pt x="56971" y="6980"/>
                    <a:pt x="56588" y="11084"/>
                  </a:cubicBezTo>
                  <a:cubicBezTo>
                    <a:pt x="56160" y="15632"/>
                    <a:pt x="51902" y="14135"/>
                    <a:pt x="48776" y="13330"/>
                  </a:cubicBezTo>
                  <a:cubicBezTo>
                    <a:pt x="47136" y="12906"/>
                    <a:pt x="45541" y="12758"/>
                    <a:pt x="44038" y="14901"/>
                  </a:cubicBezTo>
                  <a:cubicBezTo>
                    <a:pt x="43678" y="19719"/>
                    <a:pt x="50816" y="17016"/>
                    <a:pt x="51462" y="21119"/>
                  </a:cubicBezTo>
                  <a:lnTo>
                    <a:pt x="51468" y="21119"/>
                  </a:lnTo>
                  <a:cubicBezTo>
                    <a:pt x="44524" y="21376"/>
                    <a:pt x="37752" y="21456"/>
                    <a:pt x="36249" y="30806"/>
                  </a:cubicBezTo>
                  <a:cubicBezTo>
                    <a:pt x="35506" y="35441"/>
                    <a:pt x="31980" y="37813"/>
                    <a:pt x="26979" y="37584"/>
                  </a:cubicBezTo>
                  <a:cubicBezTo>
                    <a:pt x="23767" y="37435"/>
                    <a:pt x="20601" y="37784"/>
                    <a:pt x="18572" y="40858"/>
                  </a:cubicBezTo>
                  <a:lnTo>
                    <a:pt x="18578" y="40858"/>
                  </a:lnTo>
                  <a:cubicBezTo>
                    <a:pt x="13857" y="36675"/>
                    <a:pt x="9240" y="32366"/>
                    <a:pt x="4382" y="28354"/>
                  </a:cubicBezTo>
                  <a:cubicBezTo>
                    <a:pt x="-522" y="24308"/>
                    <a:pt x="-1367" y="19839"/>
                    <a:pt x="2136" y="14547"/>
                  </a:cubicBezTo>
                  <a:lnTo>
                    <a:pt x="2130" y="14547"/>
                  </a:lnTo>
                  <a:cubicBezTo>
                    <a:pt x="5211" y="10655"/>
                    <a:pt x="2284" y="5266"/>
                    <a:pt x="5422" y="1391"/>
                  </a:cubicBezTo>
                  <a:lnTo>
                    <a:pt x="5411" y="1391"/>
                  </a:lnTo>
                  <a:cubicBezTo>
                    <a:pt x="7605" y="-461"/>
                    <a:pt x="9800" y="-466"/>
                    <a:pt x="11994" y="1391"/>
                  </a:cubicBezTo>
                  <a:lnTo>
                    <a:pt x="11989" y="1391"/>
                  </a:lnTo>
                  <a:cubicBezTo>
                    <a:pt x="13069" y="13038"/>
                    <a:pt x="20973" y="4191"/>
                    <a:pt x="25219" y="5803"/>
                  </a:cubicBezTo>
                  <a:cubicBezTo>
                    <a:pt x="26247" y="6346"/>
                    <a:pt x="27122" y="6769"/>
                    <a:pt x="27128" y="6757"/>
                  </a:cubicBezTo>
                  <a:cubicBezTo>
                    <a:pt x="28111" y="4797"/>
                    <a:pt x="24470" y="5374"/>
                    <a:pt x="26642" y="5283"/>
                  </a:cubicBezTo>
                  <a:cubicBezTo>
                    <a:pt x="26545" y="3597"/>
                    <a:pt x="26990" y="2254"/>
                    <a:pt x="28442" y="1391"/>
                  </a:cubicBezTo>
                  <a:lnTo>
                    <a:pt x="28436" y="1391"/>
                  </a:lnTo>
                  <a:close/>
                </a:path>
              </a:pathLst>
            </a:custGeom>
            <a:grpFill/>
            <a:ln w="5715" cap="flat">
              <a:noFill/>
              <a:prstDash val="solid"/>
              <a:miter/>
            </a:ln>
          </p:spPr>
          <p:txBody>
            <a:bodyPr rtlCol="0" anchor="ctr"/>
            <a:lstStyle/>
            <a:p>
              <a:endParaRPr lang="zh-CN" altLang="en-US"/>
            </a:p>
          </p:txBody>
        </p:sp>
        <p:sp>
          <p:nvSpPr>
            <p:cNvPr id="3339" name="任意多边形: 形状 3338">
              <a:extLst>
                <a:ext uri="{FF2B5EF4-FFF2-40B4-BE49-F238E27FC236}">
                  <a16:creationId xmlns:a16="http://schemas.microsoft.com/office/drawing/2014/main" id="{D65080A3-4CC7-60D9-228E-AB7EEE2F8055}"/>
                </a:ext>
              </a:extLst>
            </p:cNvPr>
            <p:cNvSpPr/>
            <p:nvPr/>
          </p:nvSpPr>
          <p:spPr>
            <a:xfrm>
              <a:off x="3242396" y="4829355"/>
              <a:ext cx="58066" cy="37235"/>
            </a:xfrm>
            <a:custGeom>
              <a:avLst/>
              <a:gdLst>
                <a:gd name="connsiteX0" fmla="*/ 13918 w 58066"/>
                <a:gd name="connsiteY0" fmla="*/ 23959 h 37235"/>
                <a:gd name="connsiteX1" fmla="*/ 3939 w 58066"/>
                <a:gd name="connsiteY1" fmla="*/ 18547 h 37235"/>
                <a:gd name="connsiteX2" fmla="*/ 4031 w 58066"/>
                <a:gd name="connsiteY2" fmla="*/ 7523 h 37235"/>
                <a:gd name="connsiteX3" fmla="*/ 3111 w 58066"/>
                <a:gd name="connsiteY3" fmla="*/ 4203 h 37235"/>
                <a:gd name="connsiteX4" fmla="*/ 12015 w 58066"/>
                <a:gd name="connsiteY4" fmla="*/ 991 h 37235"/>
                <a:gd name="connsiteX5" fmla="*/ 13912 w 58066"/>
                <a:gd name="connsiteY5" fmla="*/ 945 h 37235"/>
                <a:gd name="connsiteX6" fmla="*/ 32320 w 58066"/>
                <a:gd name="connsiteY6" fmla="*/ 339 h 37235"/>
                <a:gd name="connsiteX7" fmla="*/ 29908 w 58066"/>
                <a:gd name="connsiteY7" fmla="*/ 9152 h 37235"/>
                <a:gd name="connsiteX8" fmla="*/ 50134 w 58066"/>
                <a:gd name="connsiteY8" fmla="*/ 10781 h 37235"/>
                <a:gd name="connsiteX9" fmla="*/ 58066 w 58066"/>
                <a:gd name="connsiteY9" fmla="*/ 24228 h 37235"/>
                <a:gd name="connsiteX10" fmla="*/ 48848 w 58066"/>
                <a:gd name="connsiteY10" fmla="*/ 26440 h 37235"/>
                <a:gd name="connsiteX11" fmla="*/ 47705 w 58066"/>
                <a:gd name="connsiteY11" fmla="*/ 37235 h 37235"/>
                <a:gd name="connsiteX12" fmla="*/ 27822 w 58066"/>
                <a:gd name="connsiteY12" fmla="*/ 30520 h 37235"/>
                <a:gd name="connsiteX13" fmla="*/ 13918 w 58066"/>
                <a:gd name="connsiteY13" fmla="*/ 23959 h 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066" h="37235">
                  <a:moveTo>
                    <a:pt x="13918" y="23959"/>
                  </a:moveTo>
                  <a:cubicBezTo>
                    <a:pt x="10586" y="22165"/>
                    <a:pt x="7168" y="20513"/>
                    <a:pt x="3939" y="18547"/>
                  </a:cubicBezTo>
                  <a:cubicBezTo>
                    <a:pt x="-2050" y="14907"/>
                    <a:pt x="-547" y="11163"/>
                    <a:pt x="4031" y="7523"/>
                  </a:cubicBezTo>
                  <a:cubicBezTo>
                    <a:pt x="2916" y="6643"/>
                    <a:pt x="2648" y="5523"/>
                    <a:pt x="3111" y="4203"/>
                  </a:cubicBezTo>
                  <a:cubicBezTo>
                    <a:pt x="5699" y="2088"/>
                    <a:pt x="8928" y="1745"/>
                    <a:pt x="12015" y="991"/>
                  </a:cubicBezTo>
                  <a:cubicBezTo>
                    <a:pt x="12643" y="968"/>
                    <a:pt x="13278" y="956"/>
                    <a:pt x="13912" y="945"/>
                  </a:cubicBezTo>
                  <a:cubicBezTo>
                    <a:pt x="20193" y="5163"/>
                    <a:pt x="26285" y="-1535"/>
                    <a:pt x="32320" y="339"/>
                  </a:cubicBezTo>
                  <a:cubicBezTo>
                    <a:pt x="35006" y="4483"/>
                    <a:pt x="30897" y="6352"/>
                    <a:pt x="29908" y="9152"/>
                  </a:cubicBezTo>
                  <a:cubicBezTo>
                    <a:pt x="36469" y="12364"/>
                    <a:pt x="43201" y="12872"/>
                    <a:pt x="50134" y="10781"/>
                  </a:cubicBezTo>
                  <a:cubicBezTo>
                    <a:pt x="49808" y="17016"/>
                    <a:pt x="55203" y="20056"/>
                    <a:pt x="58066" y="24228"/>
                  </a:cubicBezTo>
                  <a:cubicBezTo>
                    <a:pt x="55711" y="29783"/>
                    <a:pt x="50579" y="21205"/>
                    <a:pt x="48848" y="26440"/>
                  </a:cubicBezTo>
                  <a:cubicBezTo>
                    <a:pt x="47859" y="29429"/>
                    <a:pt x="48116" y="32824"/>
                    <a:pt x="47705" y="37235"/>
                  </a:cubicBezTo>
                  <a:cubicBezTo>
                    <a:pt x="41092" y="33589"/>
                    <a:pt x="35303" y="29000"/>
                    <a:pt x="27822" y="30520"/>
                  </a:cubicBezTo>
                  <a:cubicBezTo>
                    <a:pt x="21547" y="31800"/>
                    <a:pt x="17792" y="27760"/>
                    <a:pt x="13918" y="23959"/>
                  </a:cubicBezTo>
                  <a:close/>
                </a:path>
              </a:pathLst>
            </a:custGeom>
            <a:grpFill/>
            <a:ln w="5715" cap="flat">
              <a:noFill/>
              <a:prstDash val="solid"/>
              <a:miter/>
            </a:ln>
          </p:spPr>
          <p:txBody>
            <a:bodyPr rtlCol="0" anchor="ctr"/>
            <a:lstStyle/>
            <a:p>
              <a:endParaRPr lang="zh-CN" altLang="en-US"/>
            </a:p>
          </p:txBody>
        </p:sp>
        <p:sp>
          <p:nvSpPr>
            <p:cNvPr id="3340" name="任意多边形: 形状 3339">
              <a:extLst>
                <a:ext uri="{FF2B5EF4-FFF2-40B4-BE49-F238E27FC236}">
                  <a16:creationId xmlns:a16="http://schemas.microsoft.com/office/drawing/2014/main" id="{0AA6E4AD-5AAB-63D5-F00F-BF995EA345E9}"/>
                </a:ext>
              </a:extLst>
            </p:cNvPr>
            <p:cNvSpPr/>
            <p:nvPr/>
          </p:nvSpPr>
          <p:spPr>
            <a:xfrm>
              <a:off x="3253889" y="4882918"/>
              <a:ext cx="54224" cy="28363"/>
            </a:xfrm>
            <a:custGeom>
              <a:avLst/>
              <a:gdLst>
                <a:gd name="connsiteX0" fmla="*/ 5716 w 54224"/>
                <a:gd name="connsiteY0" fmla="*/ 0 h 28363"/>
                <a:gd name="connsiteX1" fmla="*/ 21432 w 54224"/>
                <a:gd name="connsiteY1" fmla="*/ 1074 h 28363"/>
                <a:gd name="connsiteX2" fmla="*/ 43898 w 54224"/>
                <a:gd name="connsiteY2" fmla="*/ 7344 h 28363"/>
                <a:gd name="connsiteX3" fmla="*/ 42521 w 54224"/>
                <a:gd name="connsiteY3" fmla="*/ 12945 h 28363"/>
                <a:gd name="connsiteX4" fmla="*/ 48476 w 54224"/>
                <a:gd name="connsiteY4" fmla="*/ 16448 h 28363"/>
                <a:gd name="connsiteX5" fmla="*/ 48464 w 54224"/>
                <a:gd name="connsiteY5" fmla="*/ 16454 h 28363"/>
                <a:gd name="connsiteX6" fmla="*/ 54225 w 54224"/>
                <a:gd name="connsiteY6" fmla="*/ 25540 h 28363"/>
                <a:gd name="connsiteX7" fmla="*/ 50636 w 54224"/>
                <a:gd name="connsiteY7" fmla="*/ 27792 h 28363"/>
                <a:gd name="connsiteX8" fmla="*/ 31211 w 54224"/>
                <a:gd name="connsiteY8" fmla="*/ 19025 h 28363"/>
                <a:gd name="connsiteX9" fmla="*/ 12300 w 54224"/>
                <a:gd name="connsiteY9" fmla="*/ 19745 h 28363"/>
                <a:gd name="connsiteX10" fmla="*/ 12288 w 54224"/>
                <a:gd name="connsiteY10" fmla="*/ 19717 h 28363"/>
                <a:gd name="connsiteX11" fmla="*/ 3167 w 54224"/>
                <a:gd name="connsiteY11" fmla="*/ 11521 h 28363"/>
                <a:gd name="connsiteX12" fmla="*/ 6042 w 54224"/>
                <a:gd name="connsiteY12" fmla="*/ 5303 h 28363"/>
                <a:gd name="connsiteX13" fmla="*/ 5716 w 54224"/>
                <a:gd name="connsiteY13" fmla="*/ 0 h 28363"/>
                <a:gd name="connsiteX14" fmla="*/ 5716 w 54224"/>
                <a:gd name="connsiteY14" fmla="*/ 0 h 28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224" h="28363">
                  <a:moveTo>
                    <a:pt x="5716" y="0"/>
                  </a:moveTo>
                  <a:cubicBezTo>
                    <a:pt x="10934" y="132"/>
                    <a:pt x="15512" y="3675"/>
                    <a:pt x="21432" y="1074"/>
                  </a:cubicBezTo>
                  <a:cubicBezTo>
                    <a:pt x="29868" y="-2629"/>
                    <a:pt x="35583" y="6955"/>
                    <a:pt x="43898" y="7344"/>
                  </a:cubicBezTo>
                  <a:cubicBezTo>
                    <a:pt x="48030" y="7538"/>
                    <a:pt x="42652" y="10790"/>
                    <a:pt x="42521" y="12945"/>
                  </a:cubicBezTo>
                  <a:cubicBezTo>
                    <a:pt x="42201" y="18248"/>
                    <a:pt x="43327" y="20649"/>
                    <a:pt x="48476" y="16448"/>
                  </a:cubicBezTo>
                  <a:lnTo>
                    <a:pt x="48464" y="16454"/>
                  </a:lnTo>
                  <a:cubicBezTo>
                    <a:pt x="51842" y="18642"/>
                    <a:pt x="53105" y="22140"/>
                    <a:pt x="54225" y="25540"/>
                  </a:cubicBezTo>
                  <a:cubicBezTo>
                    <a:pt x="53791" y="27826"/>
                    <a:pt x="51996" y="27278"/>
                    <a:pt x="50636" y="27792"/>
                  </a:cubicBezTo>
                  <a:cubicBezTo>
                    <a:pt x="40938" y="31473"/>
                    <a:pt x="39206" y="16059"/>
                    <a:pt x="31211" y="19025"/>
                  </a:cubicBezTo>
                  <a:cubicBezTo>
                    <a:pt x="22255" y="22346"/>
                    <a:pt x="22655" y="23420"/>
                    <a:pt x="12300" y="19745"/>
                  </a:cubicBezTo>
                  <a:lnTo>
                    <a:pt x="12288" y="19717"/>
                  </a:lnTo>
                  <a:cubicBezTo>
                    <a:pt x="10665" y="15373"/>
                    <a:pt x="6316" y="14150"/>
                    <a:pt x="3167" y="11521"/>
                  </a:cubicBezTo>
                  <a:cubicBezTo>
                    <a:pt x="-2845" y="6504"/>
                    <a:pt x="601" y="5966"/>
                    <a:pt x="6042" y="5303"/>
                  </a:cubicBezTo>
                  <a:cubicBezTo>
                    <a:pt x="8436" y="5012"/>
                    <a:pt x="5950" y="1863"/>
                    <a:pt x="5716" y="0"/>
                  </a:cubicBezTo>
                  <a:cubicBezTo>
                    <a:pt x="5722" y="0"/>
                    <a:pt x="5716" y="0"/>
                    <a:pt x="5716" y="0"/>
                  </a:cubicBezTo>
                  <a:close/>
                </a:path>
              </a:pathLst>
            </a:custGeom>
            <a:grpFill/>
            <a:ln w="5715" cap="flat">
              <a:noFill/>
              <a:prstDash val="solid"/>
              <a:miter/>
            </a:ln>
          </p:spPr>
          <p:txBody>
            <a:bodyPr rtlCol="0" anchor="ctr"/>
            <a:lstStyle/>
            <a:p>
              <a:endParaRPr lang="zh-CN" altLang="en-US"/>
            </a:p>
          </p:txBody>
        </p:sp>
        <p:sp>
          <p:nvSpPr>
            <p:cNvPr id="3341" name="任意多边形: 形状 3340">
              <a:extLst>
                <a:ext uri="{FF2B5EF4-FFF2-40B4-BE49-F238E27FC236}">
                  <a16:creationId xmlns:a16="http://schemas.microsoft.com/office/drawing/2014/main" id="{99883FA8-BA1B-F4C1-93F9-323081D1AF32}"/>
                </a:ext>
              </a:extLst>
            </p:cNvPr>
            <p:cNvSpPr/>
            <p:nvPr/>
          </p:nvSpPr>
          <p:spPr>
            <a:xfrm>
              <a:off x="3100385" y="4988189"/>
              <a:ext cx="52909" cy="29615"/>
            </a:xfrm>
            <a:custGeom>
              <a:avLst/>
              <a:gdLst>
                <a:gd name="connsiteX0" fmla="*/ 34284 w 52909"/>
                <a:gd name="connsiteY0" fmla="*/ 29552 h 29615"/>
                <a:gd name="connsiteX1" fmla="*/ 24403 w 52909"/>
                <a:gd name="connsiteY1" fmla="*/ 29615 h 29615"/>
                <a:gd name="connsiteX2" fmla="*/ 33130 w 52909"/>
                <a:gd name="connsiteY2" fmla="*/ 18254 h 29615"/>
                <a:gd name="connsiteX3" fmla="*/ 34816 w 52909"/>
                <a:gd name="connsiteY3" fmla="*/ 13076 h 29615"/>
                <a:gd name="connsiteX4" fmla="*/ 30524 w 52909"/>
                <a:gd name="connsiteY4" fmla="*/ 11996 h 29615"/>
                <a:gd name="connsiteX5" fmla="*/ 0 w 52909"/>
                <a:gd name="connsiteY5" fmla="*/ 2663 h 29615"/>
                <a:gd name="connsiteX6" fmla="*/ 17819 w 52909"/>
                <a:gd name="connsiteY6" fmla="*/ 0 h 29615"/>
                <a:gd name="connsiteX7" fmla="*/ 21128 w 52909"/>
                <a:gd name="connsiteY7" fmla="*/ 17 h 29615"/>
                <a:gd name="connsiteX8" fmla="*/ 41960 w 52909"/>
                <a:gd name="connsiteY8" fmla="*/ 1783 h 29615"/>
                <a:gd name="connsiteX9" fmla="*/ 52704 w 52909"/>
                <a:gd name="connsiteY9" fmla="*/ 10036 h 29615"/>
                <a:gd name="connsiteX10" fmla="*/ 45537 w 52909"/>
                <a:gd name="connsiteY10" fmla="*/ 21152 h 29615"/>
                <a:gd name="connsiteX11" fmla="*/ 34284 w 52909"/>
                <a:gd name="connsiteY11" fmla="*/ 29552 h 2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909" h="29615">
                  <a:moveTo>
                    <a:pt x="34284" y="29552"/>
                  </a:moveTo>
                  <a:cubicBezTo>
                    <a:pt x="30992" y="29575"/>
                    <a:pt x="27695" y="29592"/>
                    <a:pt x="24403" y="29615"/>
                  </a:cubicBezTo>
                  <a:cubicBezTo>
                    <a:pt x="23311" y="22740"/>
                    <a:pt x="27369" y="20026"/>
                    <a:pt x="33130" y="18254"/>
                  </a:cubicBezTo>
                  <a:cubicBezTo>
                    <a:pt x="35330" y="17574"/>
                    <a:pt x="36382" y="15373"/>
                    <a:pt x="34816" y="13076"/>
                  </a:cubicBezTo>
                  <a:cubicBezTo>
                    <a:pt x="33821" y="11624"/>
                    <a:pt x="32233" y="11236"/>
                    <a:pt x="30524" y="11996"/>
                  </a:cubicBezTo>
                  <a:cubicBezTo>
                    <a:pt x="18499" y="17339"/>
                    <a:pt x="11179" y="8675"/>
                    <a:pt x="0" y="2663"/>
                  </a:cubicBezTo>
                  <a:cubicBezTo>
                    <a:pt x="7635" y="400"/>
                    <a:pt x="13465" y="4206"/>
                    <a:pt x="17819" y="0"/>
                  </a:cubicBezTo>
                  <a:cubicBezTo>
                    <a:pt x="18922" y="6"/>
                    <a:pt x="20025" y="12"/>
                    <a:pt x="21128" y="17"/>
                  </a:cubicBezTo>
                  <a:cubicBezTo>
                    <a:pt x="27912" y="2492"/>
                    <a:pt x="35010" y="1217"/>
                    <a:pt x="41960" y="1783"/>
                  </a:cubicBezTo>
                  <a:cubicBezTo>
                    <a:pt x="47349" y="2223"/>
                    <a:pt x="51692" y="4281"/>
                    <a:pt x="52704" y="10036"/>
                  </a:cubicBezTo>
                  <a:cubicBezTo>
                    <a:pt x="53692" y="15676"/>
                    <a:pt x="51081" y="20117"/>
                    <a:pt x="45537" y="21152"/>
                  </a:cubicBezTo>
                  <a:cubicBezTo>
                    <a:pt x="40056" y="22169"/>
                    <a:pt x="36622" y="24855"/>
                    <a:pt x="34284" y="29552"/>
                  </a:cubicBezTo>
                  <a:close/>
                </a:path>
              </a:pathLst>
            </a:custGeom>
            <a:grpFill/>
            <a:ln w="5715" cap="flat">
              <a:noFill/>
              <a:prstDash val="solid"/>
              <a:miter/>
            </a:ln>
          </p:spPr>
          <p:txBody>
            <a:bodyPr rtlCol="0" anchor="ctr"/>
            <a:lstStyle/>
            <a:p>
              <a:endParaRPr lang="zh-CN" altLang="en-US"/>
            </a:p>
          </p:txBody>
        </p:sp>
        <p:sp>
          <p:nvSpPr>
            <p:cNvPr id="3342" name="任意多边形: 形状 3341">
              <a:extLst>
                <a:ext uri="{FF2B5EF4-FFF2-40B4-BE49-F238E27FC236}">
                  <a16:creationId xmlns:a16="http://schemas.microsoft.com/office/drawing/2014/main" id="{D6AC30AD-C9E3-A2CC-7E43-421039855C06}"/>
                </a:ext>
              </a:extLst>
            </p:cNvPr>
            <p:cNvSpPr/>
            <p:nvPr/>
          </p:nvSpPr>
          <p:spPr>
            <a:xfrm>
              <a:off x="3159233" y="4891819"/>
              <a:ext cx="39993" cy="23994"/>
            </a:xfrm>
            <a:custGeom>
              <a:avLst/>
              <a:gdLst>
                <a:gd name="connsiteX0" fmla="*/ 14876 w 39993"/>
                <a:gd name="connsiteY0" fmla="*/ 23994 h 23994"/>
                <a:gd name="connsiteX1" fmla="*/ 9761 w 39993"/>
                <a:gd name="connsiteY1" fmla="*/ 20000 h 23994"/>
                <a:gd name="connsiteX2" fmla="*/ 5058 w 39993"/>
                <a:gd name="connsiteY2" fmla="*/ 17451 h 23994"/>
                <a:gd name="connsiteX3" fmla="*/ 4961 w 39993"/>
                <a:gd name="connsiteY3" fmla="*/ 17359 h 23994"/>
                <a:gd name="connsiteX4" fmla="*/ 1720 w 39993"/>
                <a:gd name="connsiteY4" fmla="*/ 14130 h 23994"/>
                <a:gd name="connsiteX5" fmla="*/ 1720 w 39993"/>
                <a:gd name="connsiteY5" fmla="*/ 14130 h 23994"/>
                <a:gd name="connsiteX6" fmla="*/ 1714 w 39993"/>
                <a:gd name="connsiteY6" fmla="*/ 4278 h 23994"/>
                <a:gd name="connsiteX7" fmla="*/ 1732 w 39993"/>
                <a:gd name="connsiteY7" fmla="*/ 4260 h 23994"/>
                <a:gd name="connsiteX8" fmla="*/ 39993 w 39993"/>
                <a:gd name="connsiteY8" fmla="*/ 14 h 23994"/>
                <a:gd name="connsiteX9" fmla="*/ 31804 w 39993"/>
                <a:gd name="connsiteY9" fmla="*/ 19045 h 23994"/>
                <a:gd name="connsiteX10" fmla="*/ 26186 w 39993"/>
                <a:gd name="connsiteY10" fmla="*/ 19777 h 23994"/>
                <a:gd name="connsiteX11" fmla="*/ 14865 w 39993"/>
                <a:gd name="connsiteY11" fmla="*/ 23994 h 23994"/>
                <a:gd name="connsiteX12" fmla="*/ 14876 w 39993"/>
                <a:gd name="connsiteY12" fmla="*/ 23994 h 23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993" h="23994">
                  <a:moveTo>
                    <a:pt x="14876" y="23994"/>
                  </a:moveTo>
                  <a:cubicBezTo>
                    <a:pt x="12133" y="24000"/>
                    <a:pt x="10121" y="23383"/>
                    <a:pt x="9761" y="20000"/>
                  </a:cubicBezTo>
                  <a:cubicBezTo>
                    <a:pt x="9487" y="17405"/>
                    <a:pt x="7007" y="17634"/>
                    <a:pt x="5058" y="17451"/>
                  </a:cubicBezTo>
                  <a:cubicBezTo>
                    <a:pt x="5058" y="17451"/>
                    <a:pt x="4961" y="17359"/>
                    <a:pt x="4961" y="17359"/>
                  </a:cubicBezTo>
                  <a:cubicBezTo>
                    <a:pt x="3898" y="16262"/>
                    <a:pt x="2817" y="15188"/>
                    <a:pt x="1720" y="14130"/>
                  </a:cubicBezTo>
                  <a:lnTo>
                    <a:pt x="1720" y="14130"/>
                  </a:lnTo>
                  <a:cubicBezTo>
                    <a:pt x="-663" y="10844"/>
                    <a:pt x="-480" y="7564"/>
                    <a:pt x="1714" y="4278"/>
                  </a:cubicBezTo>
                  <a:cubicBezTo>
                    <a:pt x="1714" y="4278"/>
                    <a:pt x="1726" y="4260"/>
                    <a:pt x="1732" y="4260"/>
                  </a:cubicBezTo>
                  <a:cubicBezTo>
                    <a:pt x="14665" y="6901"/>
                    <a:pt x="26403" y="-363"/>
                    <a:pt x="39993" y="14"/>
                  </a:cubicBezTo>
                  <a:cubicBezTo>
                    <a:pt x="39536" y="7146"/>
                    <a:pt x="28101" y="10044"/>
                    <a:pt x="31804" y="19045"/>
                  </a:cubicBezTo>
                  <a:cubicBezTo>
                    <a:pt x="32307" y="20263"/>
                    <a:pt x="28272" y="20428"/>
                    <a:pt x="26186" y="19777"/>
                  </a:cubicBezTo>
                  <a:cubicBezTo>
                    <a:pt x="21300" y="18245"/>
                    <a:pt x="17756" y="20217"/>
                    <a:pt x="14865" y="23994"/>
                  </a:cubicBezTo>
                  <a:lnTo>
                    <a:pt x="14876" y="23994"/>
                  </a:lnTo>
                  <a:close/>
                </a:path>
              </a:pathLst>
            </a:custGeom>
            <a:grpFill/>
            <a:ln w="5715" cap="flat">
              <a:noFill/>
              <a:prstDash val="solid"/>
              <a:miter/>
            </a:ln>
          </p:spPr>
          <p:txBody>
            <a:bodyPr rtlCol="0" anchor="ctr"/>
            <a:lstStyle/>
            <a:p>
              <a:endParaRPr lang="zh-CN" altLang="en-US"/>
            </a:p>
          </p:txBody>
        </p:sp>
        <p:sp>
          <p:nvSpPr>
            <p:cNvPr id="3343" name="任意多边形: 形状 3342">
              <a:extLst>
                <a:ext uri="{FF2B5EF4-FFF2-40B4-BE49-F238E27FC236}">
                  <a16:creationId xmlns:a16="http://schemas.microsoft.com/office/drawing/2014/main" id="{478E69BC-4E5E-9C0C-A983-ED9CF4F3E9EC}"/>
                </a:ext>
              </a:extLst>
            </p:cNvPr>
            <p:cNvSpPr/>
            <p:nvPr/>
          </p:nvSpPr>
          <p:spPr>
            <a:xfrm>
              <a:off x="3116118" y="4933158"/>
              <a:ext cx="57761" cy="13002"/>
            </a:xfrm>
            <a:custGeom>
              <a:avLst/>
              <a:gdLst>
                <a:gd name="connsiteX0" fmla="*/ 57762 w 57761"/>
                <a:gd name="connsiteY0" fmla="*/ 13003 h 13002"/>
                <a:gd name="connsiteX1" fmla="*/ 22871 w 57761"/>
                <a:gd name="connsiteY1" fmla="*/ 6694 h 13002"/>
                <a:gd name="connsiteX2" fmla="*/ 10144 w 57761"/>
                <a:gd name="connsiteY2" fmla="*/ 6648 h 13002"/>
                <a:gd name="connsiteX3" fmla="*/ 0 w 57761"/>
                <a:gd name="connsiteY3" fmla="*/ 2493 h 13002"/>
                <a:gd name="connsiteX4" fmla="*/ 57762 w 57761"/>
                <a:gd name="connsiteY4" fmla="*/ 13003 h 13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61" h="13002">
                  <a:moveTo>
                    <a:pt x="57762" y="13003"/>
                  </a:moveTo>
                  <a:cubicBezTo>
                    <a:pt x="44571" y="12214"/>
                    <a:pt x="33216" y="12928"/>
                    <a:pt x="22871" y="6694"/>
                  </a:cubicBezTo>
                  <a:cubicBezTo>
                    <a:pt x="19254" y="4510"/>
                    <a:pt x="14402" y="5311"/>
                    <a:pt x="10144" y="6648"/>
                  </a:cubicBezTo>
                  <a:cubicBezTo>
                    <a:pt x="6721" y="7722"/>
                    <a:pt x="3789" y="7168"/>
                    <a:pt x="0" y="2493"/>
                  </a:cubicBezTo>
                  <a:cubicBezTo>
                    <a:pt x="20700" y="-759"/>
                    <a:pt x="39611" y="-3616"/>
                    <a:pt x="57762" y="13003"/>
                  </a:cubicBezTo>
                  <a:close/>
                </a:path>
              </a:pathLst>
            </a:custGeom>
            <a:grpFill/>
            <a:ln w="5715" cap="flat">
              <a:noFill/>
              <a:prstDash val="solid"/>
              <a:miter/>
            </a:ln>
          </p:spPr>
          <p:txBody>
            <a:bodyPr rtlCol="0" anchor="ctr"/>
            <a:lstStyle/>
            <a:p>
              <a:endParaRPr lang="zh-CN" altLang="en-US"/>
            </a:p>
          </p:txBody>
        </p:sp>
        <p:sp>
          <p:nvSpPr>
            <p:cNvPr id="3344" name="任意多边形: 形状 3343">
              <a:extLst>
                <a:ext uri="{FF2B5EF4-FFF2-40B4-BE49-F238E27FC236}">
                  <a16:creationId xmlns:a16="http://schemas.microsoft.com/office/drawing/2014/main" id="{8ECE1CB3-451E-18D5-D4DD-1DD2C9C46B8A}"/>
                </a:ext>
              </a:extLst>
            </p:cNvPr>
            <p:cNvSpPr/>
            <p:nvPr/>
          </p:nvSpPr>
          <p:spPr>
            <a:xfrm>
              <a:off x="3272121" y="4932244"/>
              <a:ext cx="27946" cy="15028"/>
            </a:xfrm>
            <a:custGeom>
              <a:avLst/>
              <a:gdLst>
                <a:gd name="connsiteX0" fmla="*/ 20385 w 27946"/>
                <a:gd name="connsiteY0" fmla="*/ 3292 h 15028"/>
                <a:gd name="connsiteX1" fmla="*/ 27946 w 27946"/>
                <a:gd name="connsiteY1" fmla="*/ 11093 h 15028"/>
                <a:gd name="connsiteX2" fmla="*/ 0 w 27946"/>
                <a:gd name="connsiteY2" fmla="*/ 8859 h 15028"/>
                <a:gd name="connsiteX3" fmla="*/ 13779 w 27946"/>
                <a:gd name="connsiteY3" fmla="*/ 0 h 15028"/>
                <a:gd name="connsiteX4" fmla="*/ 20385 w 27946"/>
                <a:gd name="connsiteY4" fmla="*/ 3292 h 15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6" h="15028">
                  <a:moveTo>
                    <a:pt x="20385" y="3292"/>
                  </a:moveTo>
                  <a:cubicBezTo>
                    <a:pt x="23689" y="5098"/>
                    <a:pt x="26975" y="6921"/>
                    <a:pt x="27946" y="11093"/>
                  </a:cubicBezTo>
                  <a:cubicBezTo>
                    <a:pt x="18117" y="20225"/>
                    <a:pt x="9590" y="10876"/>
                    <a:pt x="0" y="8859"/>
                  </a:cubicBezTo>
                  <a:cubicBezTo>
                    <a:pt x="5383" y="6778"/>
                    <a:pt x="7470" y="377"/>
                    <a:pt x="13779" y="0"/>
                  </a:cubicBezTo>
                  <a:cubicBezTo>
                    <a:pt x="15213" y="2641"/>
                    <a:pt x="17659" y="3241"/>
                    <a:pt x="20385" y="3292"/>
                  </a:cubicBezTo>
                  <a:close/>
                </a:path>
              </a:pathLst>
            </a:custGeom>
            <a:grpFill/>
            <a:ln w="5715" cap="flat">
              <a:noFill/>
              <a:prstDash val="solid"/>
              <a:miter/>
            </a:ln>
          </p:spPr>
          <p:txBody>
            <a:bodyPr rtlCol="0" anchor="ctr"/>
            <a:lstStyle/>
            <a:p>
              <a:endParaRPr lang="zh-CN" altLang="en-US"/>
            </a:p>
          </p:txBody>
        </p:sp>
        <p:sp>
          <p:nvSpPr>
            <p:cNvPr id="3345" name="任意多边形: 形状 3344">
              <a:extLst>
                <a:ext uri="{FF2B5EF4-FFF2-40B4-BE49-F238E27FC236}">
                  <a16:creationId xmlns:a16="http://schemas.microsoft.com/office/drawing/2014/main" id="{0ED81803-792A-6D3B-99D7-BFADA6F46A50}"/>
                </a:ext>
              </a:extLst>
            </p:cNvPr>
            <p:cNvSpPr/>
            <p:nvPr/>
          </p:nvSpPr>
          <p:spPr>
            <a:xfrm>
              <a:off x="3202249" y="4904596"/>
              <a:ext cx="16224" cy="4481"/>
            </a:xfrm>
            <a:custGeom>
              <a:avLst/>
              <a:gdLst>
                <a:gd name="connsiteX0" fmla="*/ 0 w 16224"/>
                <a:gd name="connsiteY0" fmla="*/ 1308 h 4481"/>
                <a:gd name="connsiteX1" fmla="*/ 16225 w 16224"/>
                <a:gd name="connsiteY1" fmla="*/ 1542 h 4481"/>
                <a:gd name="connsiteX2" fmla="*/ 0 w 16224"/>
                <a:gd name="connsiteY2" fmla="*/ 1308 h 4481"/>
              </a:gdLst>
              <a:ahLst/>
              <a:cxnLst>
                <a:cxn ang="0">
                  <a:pos x="connsiteX0" y="connsiteY0"/>
                </a:cxn>
                <a:cxn ang="0">
                  <a:pos x="connsiteX1" y="connsiteY1"/>
                </a:cxn>
                <a:cxn ang="0">
                  <a:pos x="connsiteX2" y="connsiteY2"/>
                </a:cxn>
              </a:cxnLst>
              <a:rect l="l" t="t" r="r" b="b"/>
              <a:pathLst>
                <a:path w="16224" h="4481">
                  <a:moveTo>
                    <a:pt x="0" y="1308"/>
                  </a:moveTo>
                  <a:cubicBezTo>
                    <a:pt x="7692" y="-1864"/>
                    <a:pt x="11807" y="1759"/>
                    <a:pt x="16225" y="1542"/>
                  </a:cubicBezTo>
                  <a:cubicBezTo>
                    <a:pt x="12007" y="5600"/>
                    <a:pt x="7630" y="5394"/>
                    <a:pt x="0" y="1308"/>
                  </a:cubicBezTo>
                  <a:close/>
                </a:path>
              </a:pathLst>
            </a:custGeom>
            <a:grpFill/>
            <a:ln w="5715" cap="flat">
              <a:noFill/>
              <a:prstDash val="solid"/>
              <a:miter/>
            </a:ln>
          </p:spPr>
          <p:txBody>
            <a:bodyPr rtlCol="0" anchor="ctr"/>
            <a:lstStyle/>
            <a:p>
              <a:endParaRPr lang="zh-CN" altLang="en-US"/>
            </a:p>
          </p:txBody>
        </p:sp>
        <p:sp>
          <p:nvSpPr>
            <p:cNvPr id="3346" name="任意多边形: 形状 3345">
              <a:extLst>
                <a:ext uri="{FF2B5EF4-FFF2-40B4-BE49-F238E27FC236}">
                  <a16:creationId xmlns:a16="http://schemas.microsoft.com/office/drawing/2014/main" id="{5BB49F4F-D7BD-C1C8-DE8E-94DBB095E80F}"/>
                </a:ext>
              </a:extLst>
            </p:cNvPr>
            <p:cNvSpPr/>
            <p:nvPr/>
          </p:nvSpPr>
          <p:spPr>
            <a:xfrm>
              <a:off x="3147808" y="4912528"/>
              <a:ext cx="13207" cy="6383"/>
            </a:xfrm>
            <a:custGeom>
              <a:avLst/>
              <a:gdLst>
                <a:gd name="connsiteX0" fmla="*/ 0 w 13207"/>
                <a:gd name="connsiteY0" fmla="*/ 0 h 6383"/>
                <a:gd name="connsiteX1" fmla="*/ 13207 w 13207"/>
                <a:gd name="connsiteY1" fmla="*/ 46 h 6383"/>
                <a:gd name="connsiteX2" fmla="*/ 5755 w 13207"/>
                <a:gd name="connsiteY2" fmla="*/ 6355 h 6383"/>
                <a:gd name="connsiteX3" fmla="*/ 0 w 13207"/>
                <a:gd name="connsiteY3" fmla="*/ 0 h 6383"/>
              </a:gdLst>
              <a:ahLst/>
              <a:cxnLst>
                <a:cxn ang="0">
                  <a:pos x="connsiteX0" y="connsiteY0"/>
                </a:cxn>
                <a:cxn ang="0">
                  <a:pos x="connsiteX1" y="connsiteY1"/>
                </a:cxn>
                <a:cxn ang="0">
                  <a:pos x="connsiteX2" y="connsiteY2"/>
                </a:cxn>
                <a:cxn ang="0">
                  <a:pos x="connsiteX3" y="connsiteY3"/>
                </a:cxn>
              </a:cxnLst>
              <a:rect l="l" t="t" r="r" b="b"/>
              <a:pathLst>
                <a:path w="13207" h="6383">
                  <a:moveTo>
                    <a:pt x="0" y="0"/>
                  </a:moveTo>
                  <a:cubicBezTo>
                    <a:pt x="4401" y="17"/>
                    <a:pt x="8801" y="29"/>
                    <a:pt x="13207" y="46"/>
                  </a:cubicBezTo>
                  <a:cubicBezTo>
                    <a:pt x="12756" y="4549"/>
                    <a:pt x="10321" y="6658"/>
                    <a:pt x="5755" y="6355"/>
                  </a:cubicBezTo>
                  <a:cubicBezTo>
                    <a:pt x="1732" y="6086"/>
                    <a:pt x="400" y="3486"/>
                    <a:pt x="0" y="0"/>
                  </a:cubicBezTo>
                  <a:close/>
                </a:path>
              </a:pathLst>
            </a:custGeom>
            <a:grpFill/>
            <a:ln w="5715" cap="flat">
              <a:noFill/>
              <a:prstDash val="solid"/>
              <a:miter/>
            </a:ln>
          </p:spPr>
          <p:txBody>
            <a:bodyPr rtlCol="0" anchor="ctr"/>
            <a:lstStyle/>
            <a:p>
              <a:endParaRPr lang="zh-CN" altLang="en-US"/>
            </a:p>
          </p:txBody>
        </p:sp>
        <p:sp>
          <p:nvSpPr>
            <p:cNvPr id="3347" name="任意多边形: 形状 3346">
              <a:extLst>
                <a:ext uri="{FF2B5EF4-FFF2-40B4-BE49-F238E27FC236}">
                  <a16:creationId xmlns:a16="http://schemas.microsoft.com/office/drawing/2014/main" id="{EA0260D1-D5CB-EB3D-BA06-7049CD814805}"/>
                </a:ext>
              </a:extLst>
            </p:cNvPr>
            <p:cNvSpPr/>
            <p:nvPr/>
          </p:nvSpPr>
          <p:spPr>
            <a:xfrm>
              <a:off x="3254644" y="4905944"/>
              <a:ext cx="8473" cy="6900"/>
            </a:xfrm>
            <a:custGeom>
              <a:avLst/>
              <a:gdLst>
                <a:gd name="connsiteX0" fmla="*/ 4955 w 8473"/>
                <a:gd name="connsiteY0" fmla="*/ 6 h 6900"/>
                <a:gd name="connsiteX1" fmla="*/ 7595 w 8473"/>
                <a:gd name="connsiteY1" fmla="*/ 5926 h 6900"/>
                <a:gd name="connsiteX2" fmla="*/ 411 w 8473"/>
                <a:gd name="connsiteY2" fmla="*/ 4532 h 6900"/>
                <a:gd name="connsiteX3" fmla="*/ 4966 w 8473"/>
                <a:gd name="connsiteY3" fmla="*/ 0 h 6900"/>
                <a:gd name="connsiteX4" fmla="*/ 4955 w 8473"/>
                <a:gd name="connsiteY4" fmla="*/ 0 h 6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3" h="6900">
                  <a:moveTo>
                    <a:pt x="4955" y="6"/>
                  </a:moveTo>
                  <a:cubicBezTo>
                    <a:pt x="5115" y="2412"/>
                    <a:pt x="10550" y="3109"/>
                    <a:pt x="7595" y="5926"/>
                  </a:cubicBezTo>
                  <a:cubicBezTo>
                    <a:pt x="5943" y="7504"/>
                    <a:pt x="1606" y="7253"/>
                    <a:pt x="411" y="4532"/>
                  </a:cubicBezTo>
                  <a:cubicBezTo>
                    <a:pt x="-1229" y="789"/>
                    <a:pt x="2394" y="520"/>
                    <a:pt x="4966" y="0"/>
                  </a:cubicBezTo>
                  <a:lnTo>
                    <a:pt x="4955" y="0"/>
                  </a:lnTo>
                  <a:close/>
                </a:path>
              </a:pathLst>
            </a:custGeom>
            <a:grpFill/>
            <a:ln w="5715" cap="flat">
              <a:noFill/>
              <a:prstDash val="solid"/>
              <a:miter/>
            </a:ln>
          </p:spPr>
          <p:txBody>
            <a:bodyPr rtlCol="0" anchor="ctr"/>
            <a:lstStyle/>
            <a:p>
              <a:endParaRPr lang="zh-CN" altLang="en-US"/>
            </a:p>
          </p:txBody>
        </p:sp>
        <p:sp>
          <p:nvSpPr>
            <p:cNvPr id="3348" name="任意多边形: 形状 3347">
              <a:extLst>
                <a:ext uri="{FF2B5EF4-FFF2-40B4-BE49-F238E27FC236}">
                  <a16:creationId xmlns:a16="http://schemas.microsoft.com/office/drawing/2014/main" id="{B9A9BA08-3F11-920E-4C51-63F2D2B47E5F}"/>
                </a:ext>
              </a:extLst>
            </p:cNvPr>
            <p:cNvSpPr/>
            <p:nvPr/>
          </p:nvSpPr>
          <p:spPr>
            <a:xfrm>
              <a:off x="3122670" y="4923648"/>
              <a:ext cx="9307" cy="5306"/>
            </a:xfrm>
            <a:custGeom>
              <a:avLst/>
              <a:gdLst>
                <a:gd name="connsiteX0" fmla="*/ 9308 w 9307"/>
                <a:gd name="connsiteY0" fmla="*/ 4025 h 5306"/>
                <a:gd name="connsiteX1" fmla="*/ 467 w 9307"/>
                <a:gd name="connsiteY1" fmla="*/ 3053 h 5306"/>
                <a:gd name="connsiteX2" fmla="*/ 1232 w 9307"/>
                <a:gd name="connsiteY2" fmla="*/ 276 h 5306"/>
                <a:gd name="connsiteX3" fmla="*/ 9308 w 9307"/>
                <a:gd name="connsiteY3" fmla="*/ 4025 h 5306"/>
              </a:gdLst>
              <a:ahLst/>
              <a:cxnLst>
                <a:cxn ang="0">
                  <a:pos x="connsiteX0" y="connsiteY0"/>
                </a:cxn>
                <a:cxn ang="0">
                  <a:pos x="connsiteX1" y="connsiteY1"/>
                </a:cxn>
                <a:cxn ang="0">
                  <a:pos x="connsiteX2" y="connsiteY2"/>
                </a:cxn>
                <a:cxn ang="0">
                  <a:pos x="connsiteX3" y="connsiteY3"/>
                </a:cxn>
              </a:cxnLst>
              <a:rect l="l" t="t" r="r" b="b"/>
              <a:pathLst>
                <a:path w="9307" h="5306">
                  <a:moveTo>
                    <a:pt x="9308" y="4025"/>
                  </a:moveTo>
                  <a:cubicBezTo>
                    <a:pt x="6033" y="5859"/>
                    <a:pt x="3016" y="5882"/>
                    <a:pt x="467" y="3053"/>
                  </a:cubicBezTo>
                  <a:cubicBezTo>
                    <a:pt x="-402" y="2087"/>
                    <a:pt x="-8" y="607"/>
                    <a:pt x="1232" y="276"/>
                  </a:cubicBezTo>
                  <a:cubicBezTo>
                    <a:pt x="4810" y="-673"/>
                    <a:pt x="7410" y="887"/>
                    <a:pt x="9308" y="4025"/>
                  </a:cubicBezTo>
                  <a:close/>
                </a:path>
              </a:pathLst>
            </a:custGeom>
            <a:grpFill/>
            <a:ln w="5715" cap="flat">
              <a:noFill/>
              <a:prstDash val="solid"/>
              <a:miter/>
            </a:ln>
          </p:spPr>
          <p:txBody>
            <a:bodyPr rtlCol="0" anchor="ctr"/>
            <a:lstStyle/>
            <a:p>
              <a:endParaRPr lang="zh-CN" altLang="en-US"/>
            </a:p>
          </p:txBody>
        </p:sp>
        <p:sp>
          <p:nvSpPr>
            <p:cNvPr id="3349" name="任意多边形: 形状 3348">
              <a:extLst>
                <a:ext uri="{FF2B5EF4-FFF2-40B4-BE49-F238E27FC236}">
                  <a16:creationId xmlns:a16="http://schemas.microsoft.com/office/drawing/2014/main" id="{CB8BE376-70DE-F593-A7D5-2BEDF4B0C9A2}"/>
                </a:ext>
              </a:extLst>
            </p:cNvPr>
            <p:cNvSpPr/>
            <p:nvPr/>
          </p:nvSpPr>
          <p:spPr>
            <a:xfrm>
              <a:off x="3243169" y="4913329"/>
              <a:ext cx="7359" cy="4727"/>
            </a:xfrm>
            <a:custGeom>
              <a:avLst/>
              <a:gdLst>
                <a:gd name="connsiteX0" fmla="*/ 0 w 7359"/>
                <a:gd name="connsiteY0" fmla="*/ 2484 h 4727"/>
                <a:gd name="connsiteX1" fmla="*/ 6618 w 7359"/>
                <a:gd name="connsiteY1" fmla="*/ 1519 h 4727"/>
                <a:gd name="connsiteX2" fmla="*/ 7264 w 7359"/>
                <a:gd name="connsiteY2" fmla="*/ 4085 h 4727"/>
                <a:gd name="connsiteX3" fmla="*/ 0 w 7359"/>
                <a:gd name="connsiteY3" fmla="*/ 2484 h 4727"/>
                <a:gd name="connsiteX4" fmla="*/ 0 w 7359"/>
                <a:gd name="connsiteY4" fmla="*/ 2484 h 4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9" h="4727">
                  <a:moveTo>
                    <a:pt x="0" y="2484"/>
                  </a:moveTo>
                  <a:cubicBezTo>
                    <a:pt x="1817" y="-487"/>
                    <a:pt x="4132" y="-773"/>
                    <a:pt x="6618" y="1519"/>
                  </a:cubicBezTo>
                  <a:cubicBezTo>
                    <a:pt x="7189" y="2045"/>
                    <a:pt x="7538" y="3902"/>
                    <a:pt x="7264" y="4085"/>
                  </a:cubicBezTo>
                  <a:cubicBezTo>
                    <a:pt x="4378" y="6045"/>
                    <a:pt x="2469" y="2936"/>
                    <a:pt x="0" y="2484"/>
                  </a:cubicBezTo>
                  <a:lnTo>
                    <a:pt x="0" y="2484"/>
                  </a:lnTo>
                  <a:close/>
                </a:path>
              </a:pathLst>
            </a:custGeom>
            <a:grpFill/>
            <a:ln w="5715" cap="flat">
              <a:noFill/>
              <a:prstDash val="solid"/>
              <a:miter/>
            </a:ln>
          </p:spPr>
          <p:txBody>
            <a:bodyPr rtlCol="0" anchor="ctr"/>
            <a:lstStyle/>
            <a:p>
              <a:endParaRPr lang="zh-CN" altLang="en-US"/>
            </a:p>
          </p:txBody>
        </p:sp>
        <p:sp>
          <p:nvSpPr>
            <p:cNvPr id="3350" name="任意多边形: 形状 3349">
              <a:extLst>
                <a:ext uri="{FF2B5EF4-FFF2-40B4-BE49-F238E27FC236}">
                  <a16:creationId xmlns:a16="http://schemas.microsoft.com/office/drawing/2014/main" id="{A88B8736-32B8-EA22-FDBF-48C48743A7D8}"/>
                </a:ext>
              </a:extLst>
            </p:cNvPr>
            <p:cNvSpPr/>
            <p:nvPr/>
          </p:nvSpPr>
          <p:spPr>
            <a:xfrm>
              <a:off x="3166163" y="4919920"/>
              <a:ext cx="5638" cy="5764"/>
            </a:xfrm>
            <a:custGeom>
              <a:avLst/>
              <a:gdLst>
                <a:gd name="connsiteX0" fmla="*/ 1374 w 5638"/>
                <a:gd name="connsiteY0" fmla="*/ 5764 h 5764"/>
                <a:gd name="connsiteX1" fmla="*/ 1037 w 5638"/>
                <a:gd name="connsiteY1" fmla="*/ 392 h 5764"/>
                <a:gd name="connsiteX2" fmla="*/ 5591 w 5638"/>
                <a:gd name="connsiteY2" fmla="*/ 2970 h 5764"/>
                <a:gd name="connsiteX3" fmla="*/ 1368 w 5638"/>
                <a:gd name="connsiteY3" fmla="*/ 5764 h 5764"/>
                <a:gd name="connsiteX4" fmla="*/ 1374 w 5638"/>
                <a:gd name="connsiteY4" fmla="*/ 5764 h 5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8" h="5764">
                  <a:moveTo>
                    <a:pt x="1374" y="5764"/>
                  </a:moveTo>
                  <a:cubicBezTo>
                    <a:pt x="1122" y="3935"/>
                    <a:pt x="-1364" y="1821"/>
                    <a:pt x="1037" y="392"/>
                  </a:cubicBezTo>
                  <a:cubicBezTo>
                    <a:pt x="3031" y="-797"/>
                    <a:pt x="5283" y="906"/>
                    <a:pt x="5591" y="2970"/>
                  </a:cubicBezTo>
                  <a:cubicBezTo>
                    <a:pt x="6043" y="5998"/>
                    <a:pt x="3174" y="5375"/>
                    <a:pt x="1368" y="5764"/>
                  </a:cubicBezTo>
                  <a:lnTo>
                    <a:pt x="1374" y="5764"/>
                  </a:lnTo>
                  <a:close/>
                </a:path>
              </a:pathLst>
            </a:custGeom>
            <a:grpFill/>
            <a:ln w="5715" cap="flat">
              <a:noFill/>
              <a:prstDash val="solid"/>
              <a:miter/>
            </a:ln>
          </p:spPr>
          <p:txBody>
            <a:bodyPr rtlCol="0" anchor="ctr"/>
            <a:lstStyle/>
            <a:p>
              <a:endParaRPr lang="zh-CN" altLang="en-US"/>
            </a:p>
          </p:txBody>
        </p:sp>
        <p:sp>
          <p:nvSpPr>
            <p:cNvPr id="3351" name="任意多边形: 形状 3350">
              <a:extLst>
                <a:ext uri="{FF2B5EF4-FFF2-40B4-BE49-F238E27FC236}">
                  <a16:creationId xmlns:a16="http://schemas.microsoft.com/office/drawing/2014/main" id="{80B3A432-C704-4B03-900D-F006AD7A3D92}"/>
                </a:ext>
              </a:extLst>
            </p:cNvPr>
            <p:cNvSpPr/>
            <p:nvPr/>
          </p:nvSpPr>
          <p:spPr>
            <a:xfrm>
              <a:off x="3283861" y="4921391"/>
              <a:ext cx="5341" cy="8347"/>
            </a:xfrm>
            <a:custGeom>
              <a:avLst/>
              <a:gdLst>
                <a:gd name="connsiteX0" fmla="*/ 2061 w 5341"/>
                <a:gd name="connsiteY0" fmla="*/ 7584 h 8347"/>
                <a:gd name="connsiteX1" fmla="*/ 804 w 5341"/>
                <a:gd name="connsiteY1" fmla="*/ 4761 h 8347"/>
                <a:gd name="connsiteX2" fmla="*/ 175 w 5341"/>
                <a:gd name="connsiteY2" fmla="*/ 675 h 8347"/>
                <a:gd name="connsiteX3" fmla="*/ 4427 w 5341"/>
                <a:gd name="connsiteY3" fmla="*/ 3087 h 8347"/>
                <a:gd name="connsiteX4" fmla="*/ 5342 w 5341"/>
                <a:gd name="connsiteY4" fmla="*/ 7584 h 8347"/>
                <a:gd name="connsiteX5" fmla="*/ 2044 w 5341"/>
                <a:gd name="connsiteY5" fmla="*/ 7567 h 8347"/>
                <a:gd name="connsiteX6" fmla="*/ 2061 w 5341"/>
                <a:gd name="connsiteY6" fmla="*/ 7584 h 8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1" h="8347">
                  <a:moveTo>
                    <a:pt x="2061" y="7584"/>
                  </a:moveTo>
                  <a:cubicBezTo>
                    <a:pt x="1633" y="6647"/>
                    <a:pt x="1067" y="5744"/>
                    <a:pt x="804" y="4761"/>
                  </a:cubicBezTo>
                  <a:cubicBezTo>
                    <a:pt x="438" y="3384"/>
                    <a:pt x="-350" y="1063"/>
                    <a:pt x="175" y="675"/>
                  </a:cubicBezTo>
                  <a:cubicBezTo>
                    <a:pt x="2827" y="-1286"/>
                    <a:pt x="3616" y="1492"/>
                    <a:pt x="4427" y="3087"/>
                  </a:cubicBezTo>
                  <a:cubicBezTo>
                    <a:pt x="5096" y="4401"/>
                    <a:pt x="5067" y="6070"/>
                    <a:pt x="5342" y="7584"/>
                  </a:cubicBezTo>
                  <a:cubicBezTo>
                    <a:pt x="4239" y="8584"/>
                    <a:pt x="3136" y="8624"/>
                    <a:pt x="2044" y="7567"/>
                  </a:cubicBezTo>
                  <a:lnTo>
                    <a:pt x="2061" y="7584"/>
                  </a:lnTo>
                  <a:close/>
                </a:path>
              </a:pathLst>
            </a:custGeom>
            <a:grpFill/>
            <a:ln w="5715" cap="flat">
              <a:noFill/>
              <a:prstDash val="solid"/>
              <a:miter/>
            </a:ln>
          </p:spPr>
          <p:txBody>
            <a:bodyPr rtlCol="0" anchor="ctr"/>
            <a:lstStyle/>
            <a:p>
              <a:endParaRPr lang="zh-CN" altLang="en-US"/>
            </a:p>
          </p:txBody>
        </p:sp>
        <p:sp>
          <p:nvSpPr>
            <p:cNvPr id="3352" name="任意多边形: 形状 3351">
              <a:extLst>
                <a:ext uri="{FF2B5EF4-FFF2-40B4-BE49-F238E27FC236}">
                  <a16:creationId xmlns:a16="http://schemas.microsoft.com/office/drawing/2014/main" id="{FBE8A17B-F757-D07F-0B53-97F7E9600D4D}"/>
                </a:ext>
              </a:extLst>
            </p:cNvPr>
            <p:cNvSpPr/>
            <p:nvPr/>
          </p:nvSpPr>
          <p:spPr>
            <a:xfrm>
              <a:off x="3111615" y="5009515"/>
              <a:ext cx="8137" cy="4985"/>
            </a:xfrm>
            <a:custGeom>
              <a:avLst/>
              <a:gdLst>
                <a:gd name="connsiteX0" fmla="*/ 6601 w 8137"/>
                <a:gd name="connsiteY0" fmla="*/ 4985 h 4985"/>
                <a:gd name="connsiteX1" fmla="*/ 0 w 8137"/>
                <a:gd name="connsiteY1" fmla="*/ 1728 h 4985"/>
                <a:gd name="connsiteX2" fmla="*/ 7275 w 8137"/>
                <a:gd name="connsiteY2" fmla="*/ 1139 h 4985"/>
                <a:gd name="connsiteX3" fmla="*/ 6601 w 8137"/>
                <a:gd name="connsiteY3" fmla="*/ 4985 h 4985"/>
              </a:gdLst>
              <a:ahLst/>
              <a:cxnLst>
                <a:cxn ang="0">
                  <a:pos x="connsiteX0" y="connsiteY0"/>
                </a:cxn>
                <a:cxn ang="0">
                  <a:pos x="connsiteX1" y="connsiteY1"/>
                </a:cxn>
                <a:cxn ang="0">
                  <a:pos x="connsiteX2" y="connsiteY2"/>
                </a:cxn>
                <a:cxn ang="0">
                  <a:pos x="connsiteX3" y="connsiteY3"/>
                </a:cxn>
              </a:cxnLst>
              <a:rect l="l" t="t" r="r" b="b"/>
              <a:pathLst>
                <a:path w="8137" h="4985">
                  <a:moveTo>
                    <a:pt x="6601" y="4985"/>
                  </a:moveTo>
                  <a:cubicBezTo>
                    <a:pt x="3898" y="4923"/>
                    <a:pt x="1446" y="4345"/>
                    <a:pt x="0" y="1728"/>
                  </a:cubicBezTo>
                  <a:cubicBezTo>
                    <a:pt x="2395" y="1060"/>
                    <a:pt x="4692" y="-1432"/>
                    <a:pt x="7275" y="1139"/>
                  </a:cubicBezTo>
                  <a:cubicBezTo>
                    <a:pt x="8750" y="2602"/>
                    <a:pt x="8207" y="3945"/>
                    <a:pt x="6601" y="4985"/>
                  </a:cubicBezTo>
                  <a:close/>
                </a:path>
              </a:pathLst>
            </a:custGeom>
            <a:grpFill/>
            <a:ln w="5715" cap="flat">
              <a:noFill/>
              <a:prstDash val="solid"/>
              <a:miter/>
            </a:ln>
          </p:spPr>
          <p:txBody>
            <a:bodyPr rtlCol="0" anchor="ctr"/>
            <a:lstStyle/>
            <a:p>
              <a:endParaRPr lang="zh-CN" altLang="en-US"/>
            </a:p>
          </p:txBody>
        </p:sp>
        <p:sp>
          <p:nvSpPr>
            <p:cNvPr id="3353" name="任意多边形: 形状 3352">
              <a:extLst>
                <a:ext uri="{FF2B5EF4-FFF2-40B4-BE49-F238E27FC236}">
                  <a16:creationId xmlns:a16="http://schemas.microsoft.com/office/drawing/2014/main" id="{07057ADB-CB26-357A-D67A-4C52FB162E58}"/>
                </a:ext>
              </a:extLst>
            </p:cNvPr>
            <p:cNvSpPr/>
            <p:nvPr/>
          </p:nvSpPr>
          <p:spPr>
            <a:xfrm>
              <a:off x="3116536" y="5017787"/>
              <a:ext cx="4954" cy="4959"/>
            </a:xfrm>
            <a:custGeom>
              <a:avLst/>
              <a:gdLst>
                <a:gd name="connsiteX0" fmla="*/ 4955 w 4954"/>
                <a:gd name="connsiteY0" fmla="*/ 3258 h 4959"/>
                <a:gd name="connsiteX1" fmla="*/ 537 w 4954"/>
                <a:gd name="connsiteY1" fmla="*/ 3418 h 4959"/>
                <a:gd name="connsiteX2" fmla="*/ 1686 w 4954"/>
                <a:gd name="connsiteY2" fmla="*/ 0 h 4959"/>
                <a:gd name="connsiteX3" fmla="*/ 4955 w 4954"/>
                <a:gd name="connsiteY3" fmla="*/ 3258 h 4959"/>
              </a:gdLst>
              <a:ahLst/>
              <a:cxnLst>
                <a:cxn ang="0">
                  <a:pos x="connsiteX0" y="connsiteY0"/>
                </a:cxn>
                <a:cxn ang="0">
                  <a:pos x="connsiteX1" y="connsiteY1"/>
                </a:cxn>
                <a:cxn ang="0">
                  <a:pos x="connsiteX2" y="connsiteY2"/>
                </a:cxn>
                <a:cxn ang="0">
                  <a:pos x="connsiteX3" y="connsiteY3"/>
                </a:cxn>
              </a:cxnLst>
              <a:rect l="l" t="t" r="r" b="b"/>
              <a:pathLst>
                <a:path w="4954" h="4959">
                  <a:moveTo>
                    <a:pt x="4955" y="3258"/>
                  </a:moveTo>
                  <a:cubicBezTo>
                    <a:pt x="3572" y="5715"/>
                    <a:pt x="1966" y="5281"/>
                    <a:pt x="537" y="3418"/>
                  </a:cubicBezTo>
                  <a:cubicBezTo>
                    <a:pt x="-629" y="1903"/>
                    <a:pt x="263" y="795"/>
                    <a:pt x="1686" y="0"/>
                  </a:cubicBezTo>
                  <a:cubicBezTo>
                    <a:pt x="2772" y="1086"/>
                    <a:pt x="3863" y="2172"/>
                    <a:pt x="4955" y="3258"/>
                  </a:cubicBezTo>
                  <a:close/>
                </a:path>
              </a:pathLst>
            </a:custGeom>
            <a:grpFill/>
            <a:ln w="5715" cap="flat">
              <a:noFill/>
              <a:prstDash val="solid"/>
              <a:miter/>
            </a:ln>
          </p:spPr>
          <p:txBody>
            <a:bodyPr rtlCol="0" anchor="ctr"/>
            <a:lstStyle/>
            <a:p>
              <a:endParaRPr lang="zh-CN" altLang="en-US"/>
            </a:p>
          </p:txBody>
        </p:sp>
        <p:sp>
          <p:nvSpPr>
            <p:cNvPr id="3354" name="任意多边形: 形状 3353">
              <a:extLst>
                <a:ext uri="{FF2B5EF4-FFF2-40B4-BE49-F238E27FC236}">
                  <a16:creationId xmlns:a16="http://schemas.microsoft.com/office/drawing/2014/main" id="{9AE020E1-9C92-352F-5416-DD5169E30B94}"/>
                </a:ext>
              </a:extLst>
            </p:cNvPr>
            <p:cNvSpPr/>
            <p:nvPr/>
          </p:nvSpPr>
          <p:spPr>
            <a:xfrm>
              <a:off x="3108329" y="4922656"/>
              <a:ext cx="7024" cy="3027"/>
            </a:xfrm>
            <a:custGeom>
              <a:avLst/>
              <a:gdLst>
                <a:gd name="connsiteX0" fmla="*/ 11 w 7024"/>
                <a:gd name="connsiteY0" fmla="*/ 3028 h 3027"/>
                <a:gd name="connsiteX1" fmla="*/ 3446 w 7024"/>
                <a:gd name="connsiteY1" fmla="*/ 319 h 3027"/>
                <a:gd name="connsiteX2" fmla="*/ 7024 w 7024"/>
                <a:gd name="connsiteY2" fmla="*/ 1730 h 3027"/>
                <a:gd name="connsiteX3" fmla="*/ 4543 w 7024"/>
                <a:gd name="connsiteY3" fmla="*/ 2850 h 3027"/>
                <a:gd name="connsiteX4" fmla="*/ 0 w 7024"/>
                <a:gd name="connsiteY4" fmla="*/ 3028 h 3027"/>
                <a:gd name="connsiteX5" fmla="*/ 11 w 7024"/>
                <a:gd name="connsiteY5" fmla="*/ 3028 h 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4" h="3027">
                  <a:moveTo>
                    <a:pt x="11" y="3028"/>
                  </a:moveTo>
                  <a:cubicBezTo>
                    <a:pt x="1143" y="2096"/>
                    <a:pt x="2149" y="867"/>
                    <a:pt x="3446" y="319"/>
                  </a:cubicBezTo>
                  <a:cubicBezTo>
                    <a:pt x="4806" y="-258"/>
                    <a:pt x="6504" y="-196"/>
                    <a:pt x="7024" y="1730"/>
                  </a:cubicBezTo>
                  <a:cubicBezTo>
                    <a:pt x="7064" y="1885"/>
                    <a:pt x="5446" y="2713"/>
                    <a:pt x="4543" y="2850"/>
                  </a:cubicBezTo>
                  <a:cubicBezTo>
                    <a:pt x="3052" y="3073"/>
                    <a:pt x="1514" y="2988"/>
                    <a:pt x="0" y="3028"/>
                  </a:cubicBezTo>
                  <a:cubicBezTo>
                    <a:pt x="0" y="3028"/>
                    <a:pt x="11" y="3028"/>
                    <a:pt x="11" y="3028"/>
                  </a:cubicBezTo>
                  <a:close/>
                </a:path>
              </a:pathLst>
            </a:custGeom>
            <a:grpFill/>
            <a:ln w="5715" cap="flat">
              <a:noFill/>
              <a:prstDash val="solid"/>
              <a:miter/>
            </a:ln>
          </p:spPr>
          <p:txBody>
            <a:bodyPr rtlCol="0" anchor="ctr"/>
            <a:lstStyle/>
            <a:p>
              <a:endParaRPr lang="zh-CN" altLang="en-US"/>
            </a:p>
          </p:txBody>
        </p:sp>
        <p:sp>
          <p:nvSpPr>
            <p:cNvPr id="3355" name="任意多边形: 形状 3354">
              <a:extLst>
                <a:ext uri="{FF2B5EF4-FFF2-40B4-BE49-F238E27FC236}">
                  <a16:creationId xmlns:a16="http://schemas.microsoft.com/office/drawing/2014/main" id="{C2E41601-CF0C-D37E-5F1B-2241B3E9F291}"/>
                </a:ext>
              </a:extLst>
            </p:cNvPr>
            <p:cNvSpPr/>
            <p:nvPr/>
          </p:nvSpPr>
          <p:spPr>
            <a:xfrm>
              <a:off x="3174103" y="4915781"/>
              <a:ext cx="7132" cy="3031"/>
            </a:xfrm>
            <a:custGeom>
              <a:avLst/>
              <a:gdLst>
                <a:gd name="connsiteX0" fmla="*/ 0 w 7132"/>
                <a:gd name="connsiteY0" fmla="*/ 33 h 3031"/>
                <a:gd name="connsiteX1" fmla="*/ 3018 w 7132"/>
                <a:gd name="connsiteY1" fmla="*/ 107 h 3031"/>
                <a:gd name="connsiteX2" fmla="*/ 7132 w 7132"/>
                <a:gd name="connsiteY2" fmla="*/ 1336 h 3031"/>
                <a:gd name="connsiteX3" fmla="*/ 2069 w 7132"/>
                <a:gd name="connsiteY3" fmla="*/ 2159 h 3031"/>
                <a:gd name="connsiteX4" fmla="*/ 6 w 7132"/>
                <a:gd name="connsiteY4" fmla="*/ 33 h 3031"/>
                <a:gd name="connsiteX5" fmla="*/ 0 w 7132"/>
                <a:gd name="connsiteY5" fmla="*/ 33 h 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32" h="3031">
                  <a:moveTo>
                    <a:pt x="0" y="33"/>
                  </a:moveTo>
                  <a:cubicBezTo>
                    <a:pt x="1006" y="44"/>
                    <a:pt x="2046" y="-87"/>
                    <a:pt x="3018" y="107"/>
                  </a:cubicBezTo>
                  <a:cubicBezTo>
                    <a:pt x="4418" y="393"/>
                    <a:pt x="5766" y="913"/>
                    <a:pt x="7132" y="1336"/>
                  </a:cubicBezTo>
                  <a:cubicBezTo>
                    <a:pt x="5824" y="3891"/>
                    <a:pt x="3846" y="3028"/>
                    <a:pt x="2069" y="2159"/>
                  </a:cubicBezTo>
                  <a:cubicBezTo>
                    <a:pt x="1234" y="1748"/>
                    <a:pt x="686" y="759"/>
                    <a:pt x="6" y="33"/>
                  </a:cubicBezTo>
                  <a:lnTo>
                    <a:pt x="0" y="33"/>
                  </a:lnTo>
                  <a:close/>
                </a:path>
              </a:pathLst>
            </a:custGeom>
            <a:grpFill/>
            <a:ln w="5715" cap="flat">
              <a:noFill/>
              <a:prstDash val="solid"/>
              <a:miter/>
            </a:ln>
          </p:spPr>
          <p:txBody>
            <a:bodyPr rtlCol="0" anchor="ctr"/>
            <a:lstStyle/>
            <a:p>
              <a:endParaRPr lang="zh-CN" altLang="en-US"/>
            </a:p>
          </p:txBody>
        </p:sp>
        <p:sp>
          <p:nvSpPr>
            <p:cNvPr id="3356" name="任意多边形: 形状 3355">
              <a:extLst>
                <a:ext uri="{FF2B5EF4-FFF2-40B4-BE49-F238E27FC236}">
                  <a16:creationId xmlns:a16="http://schemas.microsoft.com/office/drawing/2014/main" id="{8DA5F759-620C-148F-D059-5B9F05CF0A12}"/>
                </a:ext>
              </a:extLst>
            </p:cNvPr>
            <p:cNvSpPr/>
            <p:nvPr/>
          </p:nvSpPr>
          <p:spPr>
            <a:xfrm>
              <a:off x="3236584" y="4914590"/>
              <a:ext cx="6579" cy="4516"/>
            </a:xfrm>
            <a:custGeom>
              <a:avLst/>
              <a:gdLst>
                <a:gd name="connsiteX0" fmla="*/ 6579 w 6579"/>
                <a:gd name="connsiteY0" fmla="*/ 1224 h 4516"/>
                <a:gd name="connsiteX1" fmla="*/ 1 w 6579"/>
                <a:gd name="connsiteY1" fmla="*/ 4516 h 4516"/>
                <a:gd name="connsiteX2" fmla="*/ 7 w 6579"/>
                <a:gd name="connsiteY2" fmla="*/ 4516 h 4516"/>
                <a:gd name="connsiteX3" fmla="*/ 6579 w 6579"/>
                <a:gd name="connsiteY3" fmla="*/ 1224 h 4516"/>
                <a:gd name="connsiteX4" fmla="*/ 6579 w 6579"/>
                <a:gd name="connsiteY4" fmla="*/ 1224 h 4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9" h="4516">
                  <a:moveTo>
                    <a:pt x="6579" y="1224"/>
                  </a:moveTo>
                  <a:cubicBezTo>
                    <a:pt x="5156" y="3865"/>
                    <a:pt x="2710" y="4453"/>
                    <a:pt x="1" y="4516"/>
                  </a:cubicBezTo>
                  <a:lnTo>
                    <a:pt x="7" y="4516"/>
                  </a:lnTo>
                  <a:cubicBezTo>
                    <a:pt x="-170" y="-1325"/>
                    <a:pt x="3036" y="-393"/>
                    <a:pt x="6579" y="1224"/>
                  </a:cubicBezTo>
                  <a:lnTo>
                    <a:pt x="6579" y="1224"/>
                  </a:lnTo>
                  <a:close/>
                </a:path>
              </a:pathLst>
            </a:custGeom>
            <a:grpFill/>
            <a:ln w="5715" cap="flat">
              <a:noFill/>
              <a:prstDash val="solid"/>
              <a:miter/>
            </a:ln>
          </p:spPr>
          <p:txBody>
            <a:bodyPr rtlCol="0" anchor="ctr"/>
            <a:lstStyle/>
            <a:p>
              <a:endParaRPr lang="zh-CN" altLang="en-US"/>
            </a:p>
          </p:txBody>
        </p:sp>
        <p:sp>
          <p:nvSpPr>
            <p:cNvPr id="3357" name="任意多边形: 形状 3356">
              <a:extLst>
                <a:ext uri="{FF2B5EF4-FFF2-40B4-BE49-F238E27FC236}">
                  <a16:creationId xmlns:a16="http://schemas.microsoft.com/office/drawing/2014/main" id="{B37D6E12-0C4D-430D-C1C7-8B15B527234D}"/>
                </a:ext>
              </a:extLst>
            </p:cNvPr>
            <p:cNvSpPr/>
            <p:nvPr/>
          </p:nvSpPr>
          <p:spPr>
            <a:xfrm>
              <a:off x="3169994" y="4889759"/>
              <a:ext cx="4914" cy="2674"/>
            </a:xfrm>
            <a:custGeom>
              <a:avLst/>
              <a:gdLst>
                <a:gd name="connsiteX0" fmla="*/ 2457 w 4914"/>
                <a:gd name="connsiteY0" fmla="*/ 0 h 2674"/>
                <a:gd name="connsiteX1" fmla="*/ 4915 w 4914"/>
                <a:gd name="connsiteY1" fmla="*/ 1394 h 2674"/>
                <a:gd name="connsiteX2" fmla="*/ 2457 w 4914"/>
                <a:gd name="connsiteY2" fmla="*/ 2674 h 2674"/>
                <a:gd name="connsiteX3" fmla="*/ 0 w 4914"/>
                <a:gd name="connsiteY3" fmla="*/ 1389 h 2674"/>
                <a:gd name="connsiteX4" fmla="*/ 2457 w 4914"/>
                <a:gd name="connsiteY4" fmla="*/ 0 h 2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4" h="2674">
                  <a:moveTo>
                    <a:pt x="2457" y="0"/>
                  </a:moveTo>
                  <a:cubicBezTo>
                    <a:pt x="3280" y="463"/>
                    <a:pt x="4098" y="926"/>
                    <a:pt x="4915" y="1394"/>
                  </a:cubicBezTo>
                  <a:cubicBezTo>
                    <a:pt x="4092" y="1857"/>
                    <a:pt x="3275" y="2674"/>
                    <a:pt x="2457" y="2674"/>
                  </a:cubicBezTo>
                  <a:cubicBezTo>
                    <a:pt x="1640" y="2674"/>
                    <a:pt x="817" y="1852"/>
                    <a:pt x="0" y="1389"/>
                  </a:cubicBezTo>
                  <a:cubicBezTo>
                    <a:pt x="817" y="926"/>
                    <a:pt x="1640" y="463"/>
                    <a:pt x="2457" y="0"/>
                  </a:cubicBezTo>
                  <a:close/>
                </a:path>
              </a:pathLst>
            </a:custGeom>
            <a:grpFill/>
            <a:ln w="5715" cap="flat">
              <a:noFill/>
              <a:prstDash val="solid"/>
              <a:miter/>
            </a:ln>
          </p:spPr>
          <p:txBody>
            <a:bodyPr rtlCol="0" anchor="ctr"/>
            <a:lstStyle/>
            <a:p>
              <a:endParaRPr lang="zh-CN" altLang="en-US"/>
            </a:p>
          </p:txBody>
        </p:sp>
        <p:sp>
          <p:nvSpPr>
            <p:cNvPr id="3358" name="任意多边形: 形状 3357">
              <a:extLst>
                <a:ext uri="{FF2B5EF4-FFF2-40B4-BE49-F238E27FC236}">
                  <a16:creationId xmlns:a16="http://schemas.microsoft.com/office/drawing/2014/main" id="{C7AB277C-C125-317F-0A28-1E65AD07DA27}"/>
                </a:ext>
              </a:extLst>
            </p:cNvPr>
            <p:cNvSpPr/>
            <p:nvPr/>
          </p:nvSpPr>
          <p:spPr>
            <a:xfrm>
              <a:off x="3338535" y="4846742"/>
              <a:ext cx="2533" cy="4178"/>
            </a:xfrm>
            <a:custGeom>
              <a:avLst/>
              <a:gdLst>
                <a:gd name="connsiteX0" fmla="*/ 2240 w 2533"/>
                <a:gd name="connsiteY0" fmla="*/ 1875 h 4178"/>
                <a:gd name="connsiteX1" fmla="*/ 1200 w 2533"/>
                <a:gd name="connsiteY1" fmla="*/ 4178 h 4178"/>
                <a:gd name="connsiteX2" fmla="*/ 360 w 2533"/>
                <a:gd name="connsiteY2" fmla="*/ 3006 h 4178"/>
                <a:gd name="connsiteX3" fmla="*/ 0 w 2533"/>
                <a:gd name="connsiteY3" fmla="*/ 0 h 4178"/>
                <a:gd name="connsiteX4" fmla="*/ 2240 w 2533"/>
                <a:gd name="connsiteY4" fmla="*/ 1875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 h="4178">
                  <a:moveTo>
                    <a:pt x="2240" y="1875"/>
                  </a:moveTo>
                  <a:cubicBezTo>
                    <a:pt x="2852" y="3178"/>
                    <a:pt x="2509" y="4006"/>
                    <a:pt x="1200" y="4178"/>
                  </a:cubicBezTo>
                  <a:cubicBezTo>
                    <a:pt x="960" y="4206"/>
                    <a:pt x="457" y="3458"/>
                    <a:pt x="360" y="3006"/>
                  </a:cubicBezTo>
                  <a:cubicBezTo>
                    <a:pt x="143" y="2023"/>
                    <a:pt x="109" y="1006"/>
                    <a:pt x="0" y="0"/>
                  </a:cubicBezTo>
                  <a:cubicBezTo>
                    <a:pt x="766" y="634"/>
                    <a:pt x="1526" y="1275"/>
                    <a:pt x="2240" y="1875"/>
                  </a:cubicBezTo>
                  <a:close/>
                </a:path>
              </a:pathLst>
            </a:custGeom>
            <a:grpFill/>
            <a:ln w="5715" cap="flat">
              <a:noFill/>
              <a:prstDash val="solid"/>
              <a:miter/>
            </a:ln>
          </p:spPr>
          <p:txBody>
            <a:bodyPr rtlCol="0" anchor="ctr"/>
            <a:lstStyle/>
            <a:p>
              <a:endParaRPr lang="zh-CN" altLang="en-US"/>
            </a:p>
          </p:txBody>
        </p:sp>
        <p:sp>
          <p:nvSpPr>
            <p:cNvPr id="3359" name="任意多边形: 形状 3358">
              <a:extLst>
                <a:ext uri="{FF2B5EF4-FFF2-40B4-BE49-F238E27FC236}">
                  <a16:creationId xmlns:a16="http://schemas.microsoft.com/office/drawing/2014/main" id="{3173FD61-102E-999A-F5A9-342CA66A9373}"/>
                </a:ext>
              </a:extLst>
            </p:cNvPr>
            <p:cNvSpPr/>
            <p:nvPr/>
          </p:nvSpPr>
          <p:spPr>
            <a:xfrm>
              <a:off x="3255376" y="4900137"/>
              <a:ext cx="4240" cy="2520"/>
            </a:xfrm>
            <a:custGeom>
              <a:avLst/>
              <a:gdLst>
                <a:gd name="connsiteX0" fmla="*/ 4241 w 4240"/>
                <a:gd name="connsiteY0" fmla="*/ 2521 h 2520"/>
                <a:gd name="connsiteX1" fmla="*/ 0 w 4240"/>
                <a:gd name="connsiteY1" fmla="*/ 1309 h 2520"/>
                <a:gd name="connsiteX2" fmla="*/ 4229 w 4240"/>
                <a:gd name="connsiteY2" fmla="*/ 2521 h 2520"/>
                <a:gd name="connsiteX3" fmla="*/ 4241 w 4240"/>
                <a:gd name="connsiteY3" fmla="*/ 2521 h 2520"/>
              </a:gdLst>
              <a:ahLst/>
              <a:cxnLst>
                <a:cxn ang="0">
                  <a:pos x="connsiteX0" y="connsiteY0"/>
                </a:cxn>
                <a:cxn ang="0">
                  <a:pos x="connsiteX1" y="connsiteY1"/>
                </a:cxn>
                <a:cxn ang="0">
                  <a:pos x="connsiteX2" y="connsiteY2"/>
                </a:cxn>
                <a:cxn ang="0">
                  <a:pos x="connsiteX3" y="connsiteY3"/>
                </a:cxn>
              </a:cxnLst>
              <a:rect l="l" t="t" r="r" b="b"/>
              <a:pathLst>
                <a:path w="4240" h="2520">
                  <a:moveTo>
                    <a:pt x="4241" y="2521"/>
                  </a:moveTo>
                  <a:cubicBezTo>
                    <a:pt x="2829" y="2121"/>
                    <a:pt x="1412" y="1715"/>
                    <a:pt x="0" y="1309"/>
                  </a:cubicBezTo>
                  <a:cubicBezTo>
                    <a:pt x="2389" y="-1702"/>
                    <a:pt x="3069" y="1252"/>
                    <a:pt x="4229" y="2521"/>
                  </a:cubicBezTo>
                  <a:lnTo>
                    <a:pt x="4241" y="2521"/>
                  </a:lnTo>
                  <a:close/>
                </a:path>
              </a:pathLst>
            </a:custGeom>
            <a:grpFill/>
            <a:ln w="5715" cap="flat">
              <a:noFill/>
              <a:prstDash val="solid"/>
              <a:miter/>
            </a:ln>
          </p:spPr>
          <p:txBody>
            <a:bodyPr rtlCol="0" anchor="ctr"/>
            <a:lstStyle/>
            <a:p>
              <a:endParaRPr lang="zh-CN" altLang="en-US"/>
            </a:p>
          </p:txBody>
        </p:sp>
        <p:sp>
          <p:nvSpPr>
            <p:cNvPr id="3360" name="任意多边形: 形状 3359">
              <a:extLst>
                <a:ext uri="{FF2B5EF4-FFF2-40B4-BE49-F238E27FC236}">
                  <a16:creationId xmlns:a16="http://schemas.microsoft.com/office/drawing/2014/main" id="{5D97BFB1-E6DF-5306-1BA1-7C2763267C66}"/>
                </a:ext>
              </a:extLst>
            </p:cNvPr>
            <p:cNvSpPr/>
            <p:nvPr/>
          </p:nvSpPr>
          <p:spPr>
            <a:xfrm>
              <a:off x="3259599" y="4902641"/>
              <a:ext cx="6589" cy="3309"/>
            </a:xfrm>
            <a:custGeom>
              <a:avLst/>
              <a:gdLst>
                <a:gd name="connsiteX0" fmla="*/ 17 w 6589"/>
                <a:gd name="connsiteY0" fmla="*/ 3309 h 3309"/>
                <a:gd name="connsiteX1" fmla="*/ 17 w 6589"/>
                <a:gd name="connsiteY1" fmla="*/ 17 h 3309"/>
                <a:gd name="connsiteX2" fmla="*/ 6 w 6589"/>
                <a:gd name="connsiteY2" fmla="*/ 17 h 3309"/>
                <a:gd name="connsiteX3" fmla="*/ 6578 w 6589"/>
                <a:gd name="connsiteY3" fmla="*/ 0 h 3309"/>
                <a:gd name="connsiteX4" fmla="*/ 6589 w 6589"/>
                <a:gd name="connsiteY4" fmla="*/ 29 h 3309"/>
                <a:gd name="connsiteX5" fmla="*/ 0 w 6589"/>
                <a:gd name="connsiteY5" fmla="*/ 3309 h 3309"/>
                <a:gd name="connsiteX6" fmla="*/ 17 w 6589"/>
                <a:gd name="connsiteY6" fmla="*/ 3309 h 3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89" h="3309">
                  <a:moveTo>
                    <a:pt x="17" y="3309"/>
                  </a:moveTo>
                  <a:cubicBezTo>
                    <a:pt x="17" y="2212"/>
                    <a:pt x="17" y="1114"/>
                    <a:pt x="17" y="17"/>
                  </a:cubicBezTo>
                  <a:lnTo>
                    <a:pt x="6" y="17"/>
                  </a:lnTo>
                  <a:cubicBezTo>
                    <a:pt x="2195" y="12"/>
                    <a:pt x="4389" y="6"/>
                    <a:pt x="6578" y="0"/>
                  </a:cubicBezTo>
                  <a:lnTo>
                    <a:pt x="6589" y="29"/>
                  </a:lnTo>
                  <a:cubicBezTo>
                    <a:pt x="5161" y="2663"/>
                    <a:pt x="2703" y="3235"/>
                    <a:pt x="0" y="3309"/>
                  </a:cubicBezTo>
                  <a:lnTo>
                    <a:pt x="17" y="3309"/>
                  </a:lnTo>
                  <a:close/>
                </a:path>
              </a:pathLst>
            </a:custGeom>
            <a:grpFill/>
            <a:ln w="5715" cap="flat">
              <a:noFill/>
              <a:prstDash val="solid"/>
              <a:miter/>
            </a:ln>
          </p:spPr>
          <p:txBody>
            <a:bodyPr rtlCol="0" anchor="ctr"/>
            <a:lstStyle/>
            <a:p>
              <a:endParaRPr lang="zh-CN" altLang="en-US"/>
            </a:p>
          </p:txBody>
        </p:sp>
        <p:sp>
          <p:nvSpPr>
            <p:cNvPr id="3361" name="任意多边形: 形状 3360">
              <a:extLst>
                <a:ext uri="{FF2B5EF4-FFF2-40B4-BE49-F238E27FC236}">
                  <a16:creationId xmlns:a16="http://schemas.microsoft.com/office/drawing/2014/main" id="{D5BA47A2-8214-2AE3-32DA-40A355513778}"/>
                </a:ext>
              </a:extLst>
            </p:cNvPr>
            <p:cNvSpPr/>
            <p:nvPr/>
          </p:nvSpPr>
          <p:spPr>
            <a:xfrm>
              <a:off x="3163941" y="4925684"/>
              <a:ext cx="3595" cy="2516"/>
            </a:xfrm>
            <a:custGeom>
              <a:avLst/>
              <a:gdLst>
                <a:gd name="connsiteX0" fmla="*/ 3584 w 3595"/>
                <a:gd name="connsiteY0" fmla="*/ 0 h 2516"/>
                <a:gd name="connsiteX1" fmla="*/ 355 w 3595"/>
                <a:gd name="connsiteY1" fmla="*/ 2343 h 2516"/>
                <a:gd name="connsiteX2" fmla="*/ 3596 w 3595"/>
                <a:gd name="connsiteY2" fmla="*/ 0 h 2516"/>
                <a:gd name="connsiteX3" fmla="*/ 3584 w 3595"/>
                <a:gd name="connsiteY3" fmla="*/ 0 h 2516"/>
              </a:gdLst>
              <a:ahLst/>
              <a:cxnLst>
                <a:cxn ang="0">
                  <a:pos x="connsiteX0" y="connsiteY0"/>
                </a:cxn>
                <a:cxn ang="0">
                  <a:pos x="connsiteX1" y="connsiteY1"/>
                </a:cxn>
                <a:cxn ang="0">
                  <a:pos x="connsiteX2" y="connsiteY2"/>
                </a:cxn>
                <a:cxn ang="0">
                  <a:pos x="connsiteX3" y="connsiteY3"/>
                </a:cxn>
              </a:cxnLst>
              <a:rect l="l" t="t" r="r" b="b"/>
              <a:pathLst>
                <a:path w="3595" h="2516">
                  <a:moveTo>
                    <a:pt x="3584" y="0"/>
                  </a:moveTo>
                  <a:cubicBezTo>
                    <a:pt x="2853" y="1400"/>
                    <a:pt x="641" y="3063"/>
                    <a:pt x="355" y="2343"/>
                  </a:cubicBezTo>
                  <a:cubicBezTo>
                    <a:pt x="-1136" y="-1377"/>
                    <a:pt x="2481" y="869"/>
                    <a:pt x="3596" y="0"/>
                  </a:cubicBezTo>
                  <a:lnTo>
                    <a:pt x="3584" y="0"/>
                  </a:lnTo>
                  <a:close/>
                </a:path>
              </a:pathLst>
            </a:custGeom>
            <a:grpFill/>
            <a:ln w="5715" cap="flat">
              <a:noFill/>
              <a:prstDash val="solid"/>
              <a:miter/>
            </a:ln>
          </p:spPr>
          <p:txBody>
            <a:bodyPr rtlCol="0" anchor="ctr"/>
            <a:lstStyle/>
            <a:p>
              <a:endParaRPr lang="zh-CN" altLang="en-US"/>
            </a:p>
          </p:txBody>
        </p:sp>
        <p:sp>
          <p:nvSpPr>
            <p:cNvPr id="3362" name="任意多边形: 形状 3361">
              <a:extLst>
                <a:ext uri="{FF2B5EF4-FFF2-40B4-BE49-F238E27FC236}">
                  <a16:creationId xmlns:a16="http://schemas.microsoft.com/office/drawing/2014/main" id="{E1880E3A-C3BA-EC17-C574-F081FCBC03B9}"/>
                </a:ext>
              </a:extLst>
            </p:cNvPr>
            <p:cNvSpPr/>
            <p:nvPr/>
          </p:nvSpPr>
          <p:spPr>
            <a:xfrm>
              <a:off x="3118187" y="4978319"/>
              <a:ext cx="4140" cy="6577"/>
            </a:xfrm>
            <a:custGeom>
              <a:avLst/>
              <a:gdLst>
                <a:gd name="connsiteX0" fmla="*/ 0 w 4140"/>
                <a:gd name="connsiteY0" fmla="*/ 0 h 6577"/>
                <a:gd name="connsiteX1" fmla="*/ 3303 w 4140"/>
                <a:gd name="connsiteY1" fmla="*/ 3286 h 6577"/>
                <a:gd name="connsiteX2" fmla="*/ 4052 w 4140"/>
                <a:gd name="connsiteY2" fmla="*/ 5464 h 6577"/>
                <a:gd name="connsiteX3" fmla="*/ 3320 w 4140"/>
                <a:gd name="connsiteY3" fmla="*/ 6561 h 6577"/>
                <a:gd name="connsiteX4" fmla="*/ 23 w 4140"/>
                <a:gd name="connsiteY4" fmla="*/ 6578 h 6577"/>
                <a:gd name="connsiteX5" fmla="*/ 0 w 4140"/>
                <a:gd name="connsiteY5" fmla="*/ 0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0" h="6577">
                  <a:moveTo>
                    <a:pt x="0" y="0"/>
                  </a:moveTo>
                  <a:cubicBezTo>
                    <a:pt x="1103" y="1097"/>
                    <a:pt x="2200" y="2195"/>
                    <a:pt x="3303" y="3286"/>
                  </a:cubicBezTo>
                  <a:cubicBezTo>
                    <a:pt x="4046" y="4006"/>
                    <a:pt x="4292" y="4732"/>
                    <a:pt x="4052" y="5464"/>
                  </a:cubicBezTo>
                  <a:cubicBezTo>
                    <a:pt x="3812" y="6195"/>
                    <a:pt x="3566" y="6561"/>
                    <a:pt x="3320" y="6561"/>
                  </a:cubicBezTo>
                  <a:cubicBezTo>
                    <a:pt x="2223" y="6566"/>
                    <a:pt x="1120" y="6572"/>
                    <a:pt x="23" y="6578"/>
                  </a:cubicBezTo>
                  <a:cubicBezTo>
                    <a:pt x="17" y="4384"/>
                    <a:pt x="6" y="2189"/>
                    <a:pt x="0" y="0"/>
                  </a:cubicBezTo>
                  <a:close/>
                </a:path>
              </a:pathLst>
            </a:custGeom>
            <a:grpFill/>
            <a:ln w="5715" cap="flat">
              <a:noFill/>
              <a:prstDash val="solid"/>
              <a:miter/>
            </a:ln>
          </p:spPr>
          <p:txBody>
            <a:bodyPr rtlCol="0" anchor="ctr"/>
            <a:lstStyle/>
            <a:p>
              <a:endParaRPr lang="zh-CN" altLang="en-US"/>
            </a:p>
          </p:txBody>
        </p:sp>
        <p:sp>
          <p:nvSpPr>
            <p:cNvPr id="3363" name="任意多边形: 形状 3362">
              <a:extLst>
                <a:ext uri="{FF2B5EF4-FFF2-40B4-BE49-F238E27FC236}">
                  <a16:creationId xmlns:a16="http://schemas.microsoft.com/office/drawing/2014/main" id="{A962E532-25BF-5838-29A4-9C36E3BCC249}"/>
                </a:ext>
              </a:extLst>
            </p:cNvPr>
            <p:cNvSpPr/>
            <p:nvPr/>
          </p:nvSpPr>
          <p:spPr>
            <a:xfrm>
              <a:off x="3162946" y="4957180"/>
              <a:ext cx="1298" cy="1399"/>
            </a:xfrm>
            <a:custGeom>
              <a:avLst/>
              <a:gdLst>
                <a:gd name="connsiteX0" fmla="*/ 1298 w 1298"/>
                <a:gd name="connsiteY0" fmla="*/ 1399 h 1399"/>
                <a:gd name="connsiteX1" fmla="*/ 1 w 1298"/>
                <a:gd name="connsiteY1" fmla="*/ 668 h 1399"/>
                <a:gd name="connsiteX2" fmla="*/ 1298 w 1298"/>
                <a:gd name="connsiteY2" fmla="*/ 1399 h 1399"/>
                <a:gd name="connsiteX3" fmla="*/ 1298 w 1298"/>
                <a:gd name="connsiteY3" fmla="*/ 1399 h 1399"/>
              </a:gdLst>
              <a:ahLst/>
              <a:cxnLst>
                <a:cxn ang="0">
                  <a:pos x="connsiteX0" y="connsiteY0"/>
                </a:cxn>
                <a:cxn ang="0">
                  <a:pos x="connsiteX1" y="connsiteY1"/>
                </a:cxn>
                <a:cxn ang="0">
                  <a:pos x="connsiteX2" y="connsiteY2"/>
                </a:cxn>
                <a:cxn ang="0">
                  <a:pos x="connsiteX3" y="connsiteY3"/>
                </a:cxn>
              </a:cxnLst>
              <a:rect l="l" t="t" r="r" b="b"/>
              <a:pathLst>
                <a:path w="1298" h="1399">
                  <a:moveTo>
                    <a:pt x="1298" y="1399"/>
                  </a:moveTo>
                  <a:cubicBezTo>
                    <a:pt x="841" y="1148"/>
                    <a:pt x="-33" y="810"/>
                    <a:pt x="1" y="668"/>
                  </a:cubicBezTo>
                  <a:cubicBezTo>
                    <a:pt x="235" y="-430"/>
                    <a:pt x="744" y="-167"/>
                    <a:pt x="1298" y="1399"/>
                  </a:cubicBezTo>
                  <a:lnTo>
                    <a:pt x="1298" y="1399"/>
                  </a:lnTo>
                  <a:close/>
                </a:path>
              </a:pathLst>
            </a:custGeom>
            <a:grpFill/>
            <a:ln w="5715" cap="flat">
              <a:noFill/>
              <a:prstDash val="solid"/>
              <a:miter/>
            </a:ln>
          </p:spPr>
          <p:txBody>
            <a:bodyPr rtlCol="0" anchor="ctr"/>
            <a:lstStyle/>
            <a:p>
              <a:endParaRPr lang="zh-CN" altLang="en-US"/>
            </a:p>
          </p:txBody>
        </p:sp>
        <p:sp>
          <p:nvSpPr>
            <p:cNvPr id="3364" name="任意多边形: 形状 3363">
              <a:extLst>
                <a:ext uri="{FF2B5EF4-FFF2-40B4-BE49-F238E27FC236}">
                  <a16:creationId xmlns:a16="http://schemas.microsoft.com/office/drawing/2014/main" id="{119A9CFD-1DF9-E85D-62E7-7D2419DE02A4}"/>
                </a:ext>
              </a:extLst>
            </p:cNvPr>
            <p:cNvSpPr/>
            <p:nvPr/>
          </p:nvSpPr>
          <p:spPr>
            <a:xfrm>
              <a:off x="3285894" y="4928959"/>
              <a:ext cx="3308" cy="3303"/>
            </a:xfrm>
            <a:custGeom>
              <a:avLst/>
              <a:gdLst>
                <a:gd name="connsiteX0" fmla="*/ 11 w 3308"/>
                <a:gd name="connsiteY0" fmla="*/ 0 h 3303"/>
                <a:gd name="connsiteX1" fmla="*/ 3309 w 3308"/>
                <a:gd name="connsiteY1" fmla="*/ 17 h 3303"/>
                <a:gd name="connsiteX2" fmla="*/ 0 w 3308"/>
                <a:gd name="connsiteY2" fmla="*/ 3303 h 3303"/>
                <a:gd name="connsiteX3" fmla="*/ 11 w 3308"/>
                <a:gd name="connsiteY3" fmla="*/ 0 h 3303"/>
              </a:gdLst>
              <a:ahLst/>
              <a:cxnLst>
                <a:cxn ang="0">
                  <a:pos x="connsiteX0" y="connsiteY0"/>
                </a:cxn>
                <a:cxn ang="0">
                  <a:pos x="connsiteX1" y="connsiteY1"/>
                </a:cxn>
                <a:cxn ang="0">
                  <a:pos x="connsiteX2" y="connsiteY2"/>
                </a:cxn>
                <a:cxn ang="0">
                  <a:pos x="connsiteX3" y="connsiteY3"/>
                </a:cxn>
              </a:cxnLst>
              <a:rect l="l" t="t" r="r" b="b"/>
              <a:pathLst>
                <a:path w="3308" h="3303">
                  <a:moveTo>
                    <a:pt x="11" y="0"/>
                  </a:moveTo>
                  <a:cubicBezTo>
                    <a:pt x="1114" y="6"/>
                    <a:pt x="2212" y="11"/>
                    <a:pt x="3309" y="17"/>
                  </a:cubicBezTo>
                  <a:cubicBezTo>
                    <a:pt x="2206" y="1114"/>
                    <a:pt x="1103" y="2211"/>
                    <a:pt x="0" y="3303"/>
                  </a:cubicBezTo>
                  <a:cubicBezTo>
                    <a:pt x="6" y="2200"/>
                    <a:pt x="6" y="1103"/>
                    <a:pt x="11" y="0"/>
                  </a:cubicBezTo>
                  <a:close/>
                </a:path>
              </a:pathLst>
            </a:custGeom>
            <a:grpFill/>
            <a:ln w="5715" cap="flat">
              <a:noFill/>
              <a:prstDash val="solid"/>
              <a:miter/>
            </a:ln>
          </p:spPr>
          <p:txBody>
            <a:bodyPr rtlCol="0" anchor="ctr"/>
            <a:lstStyle/>
            <a:p>
              <a:endParaRPr lang="zh-CN" altLang="en-US"/>
            </a:p>
          </p:txBody>
        </p:sp>
        <p:sp>
          <p:nvSpPr>
            <p:cNvPr id="3365" name="任意多边形: 形状 3364">
              <a:extLst>
                <a:ext uri="{FF2B5EF4-FFF2-40B4-BE49-F238E27FC236}">
                  <a16:creationId xmlns:a16="http://schemas.microsoft.com/office/drawing/2014/main" id="{6FB09AD3-54B8-9863-8D76-673E81049222}"/>
                </a:ext>
              </a:extLst>
            </p:cNvPr>
            <p:cNvSpPr/>
            <p:nvPr/>
          </p:nvSpPr>
          <p:spPr>
            <a:xfrm>
              <a:off x="3226721" y="4902658"/>
              <a:ext cx="1292" cy="1392"/>
            </a:xfrm>
            <a:custGeom>
              <a:avLst/>
              <a:gdLst>
                <a:gd name="connsiteX0" fmla="*/ 0 w 1292"/>
                <a:gd name="connsiteY0" fmla="*/ 0 h 1392"/>
                <a:gd name="connsiteX1" fmla="*/ 1292 w 1292"/>
                <a:gd name="connsiteY1" fmla="*/ 732 h 1392"/>
                <a:gd name="connsiteX2" fmla="*/ 6 w 1292"/>
                <a:gd name="connsiteY2" fmla="*/ 0 h 1392"/>
                <a:gd name="connsiteX3" fmla="*/ 0 w 1292"/>
                <a:gd name="connsiteY3" fmla="*/ 0 h 1392"/>
              </a:gdLst>
              <a:ahLst/>
              <a:cxnLst>
                <a:cxn ang="0">
                  <a:pos x="connsiteX0" y="connsiteY0"/>
                </a:cxn>
                <a:cxn ang="0">
                  <a:pos x="connsiteX1" y="connsiteY1"/>
                </a:cxn>
                <a:cxn ang="0">
                  <a:pos x="connsiteX2" y="connsiteY2"/>
                </a:cxn>
                <a:cxn ang="0">
                  <a:pos x="connsiteX3" y="connsiteY3"/>
                </a:cxn>
              </a:cxnLst>
              <a:rect l="l" t="t" r="r" b="b"/>
              <a:pathLst>
                <a:path w="1292" h="1392">
                  <a:moveTo>
                    <a:pt x="0" y="0"/>
                  </a:moveTo>
                  <a:cubicBezTo>
                    <a:pt x="451" y="246"/>
                    <a:pt x="1320" y="583"/>
                    <a:pt x="1292" y="732"/>
                  </a:cubicBezTo>
                  <a:cubicBezTo>
                    <a:pt x="1063" y="1818"/>
                    <a:pt x="554" y="1560"/>
                    <a:pt x="6" y="0"/>
                  </a:cubicBezTo>
                  <a:lnTo>
                    <a:pt x="0" y="0"/>
                  </a:lnTo>
                  <a:close/>
                </a:path>
              </a:pathLst>
            </a:custGeom>
            <a:grpFill/>
            <a:ln w="5715" cap="flat">
              <a:noFill/>
              <a:prstDash val="solid"/>
              <a:miter/>
            </a:ln>
          </p:spPr>
          <p:txBody>
            <a:bodyPr rtlCol="0" anchor="ctr"/>
            <a:lstStyle/>
            <a:p>
              <a:endParaRPr lang="zh-CN" altLang="en-US"/>
            </a:p>
          </p:txBody>
        </p:sp>
        <p:sp>
          <p:nvSpPr>
            <p:cNvPr id="3366" name="任意多边形: 形状 3365">
              <a:extLst>
                <a:ext uri="{FF2B5EF4-FFF2-40B4-BE49-F238E27FC236}">
                  <a16:creationId xmlns:a16="http://schemas.microsoft.com/office/drawing/2014/main" id="{E0B8E91B-2018-F95A-05FB-EA0776D8EF99}"/>
                </a:ext>
              </a:extLst>
            </p:cNvPr>
            <p:cNvSpPr/>
            <p:nvPr/>
          </p:nvSpPr>
          <p:spPr>
            <a:xfrm>
              <a:off x="3301072" y="4897975"/>
              <a:ext cx="1298" cy="1396"/>
            </a:xfrm>
            <a:custGeom>
              <a:avLst/>
              <a:gdLst>
                <a:gd name="connsiteX0" fmla="*/ 1298 w 1298"/>
                <a:gd name="connsiteY0" fmla="*/ 1391 h 1396"/>
                <a:gd name="connsiteX1" fmla="*/ 1 w 1298"/>
                <a:gd name="connsiteY1" fmla="*/ 665 h 1396"/>
                <a:gd name="connsiteX2" fmla="*/ 1287 w 1298"/>
                <a:gd name="connsiteY2" fmla="*/ 1397 h 1396"/>
                <a:gd name="connsiteX3" fmla="*/ 1298 w 1298"/>
                <a:gd name="connsiteY3" fmla="*/ 1391 h 1396"/>
              </a:gdLst>
              <a:ahLst/>
              <a:cxnLst>
                <a:cxn ang="0">
                  <a:pos x="connsiteX0" y="connsiteY0"/>
                </a:cxn>
                <a:cxn ang="0">
                  <a:pos x="connsiteX1" y="connsiteY1"/>
                </a:cxn>
                <a:cxn ang="0">
                  <a:pos x="connsiteX2" y="connsiteY2"/>
                </a:cxn>
                <a:cxn ang="0">
                  <a:pos x="connsiteX3" y="connsiteY3"/>
                </a:cxn>
              </a:cxnLst>
              <a:rect l="l" t="t" r="r" b="b"/>
              <a:pathLst>
                <a:path w="1298" h="1396">
                  <a:moveTo>
                    <a:pt x="1298" y="1391"/>
                  </a:moveTo>
                  <a:cubicBezTo>
                    <a:pt x="841" y="1145"/>
                    <a:pt x="-28" y="808"/>
                    <a:pt x="1" y="665"/>
                  </a:cubicBezTo>
                  <a:cubicBezTo>
                    <a:pt x="229" y="-426"/>
                    <a:pt x="732" y="-169"/>
                    <a:pt x="1287" y="1397"/>
                  </a:cubicBezTo>
                  <a:lnTo>
                    <a:pt x="1298" y="1391"/>
                  </a:lnTo>
                  <a:close/>
                </a:path>
              </a:pathLst>
            </a:custGeom>
            <a:grpFill/>
            <a:ln w="5715" cap="flat">
              <a:noFill/>
              <a:prstDash val="solid"/>
              <a:miter/>
            </a:ln>
          </p:spPr>
          <p:txBody>
            <a:bodyPr rtlCol="0" anchor="ctr"/>
            <a:lstStyle/>
            <a:p>
              <a:endParaRPr lang="zh-CN" altLang="en-US"/>
            </a:p>
          </p:txBody>
        </p:sp>
        <p:sp>
          <p:nvSpPr>
            <p:cNvPr id="3367" name="任意多边形: 形状 3366">
              <a:extLst>
                <a:ext uri="{FF2B5EF4-FFF2-40B4-BE49-F238E27FC236}">
                  <a16:creationId xmlns:a16="http://schemas.microsoft.com/office/drawing/2014/main" id="{800FC244-0A0B-7885-40B2-C6EA6BB79B79}"/>
                </a:ext>
              </a:extLst>
            </p:cNvPr>
            <p:cNvSpPr/>
            <p:nvPr/>
          </p:nvSpPr>
          <p:spPr>
            <a:xfrm>
              <a:off x="3778009" y="5094486"/>
              <a:ext cx="99867" cy="61449"/>
            </a:xfrm>
            <a:custGeom>
              <a:avLst/>
              <a:gdLst>
                <a:gd name="connsiteX0" fmla="*/ 86700 w 99867"/>
                <a:gd name="connsiteY0" fmla="*/ 31845 h 61449"/>
                <a:gd name="connsiteX1" fmla="*/ 70606 w 99867"/>
                <a:gd name="connsiteY1" fmla="*/ 31845 h 61449"/>
                <a:gd name="connsiteX2" fmla="*/ 70389 w 99867"/>
                <a:gd name="connsiteY2" fmla="*/ 33943 h 61449"/>
                <a:gd name="connsiteX3" fmla="*/ 98724 w 99867"/>
                <a:gd name="connsiteY3" fmla="*/ 40000 h 61449"/>
                <a:gd name="connsiteX4" fmla="*/ 72247 w 99867"/>
                <a:gd name="connsiteY4" fmla="*/ 49859 h 61449"/>
                <a:gd name="connsiteX5" fmla="*/ 28121 w 99867"/>
                <a:gd name="connsiteY5" fmla="*/ 57609 h 61449"/>
                <a:gd name="connsiteX6" fmla="*/ 1203 w 99867"/>
                <a:gd name="connsiteY6" fmla="*/ 61449 h 61449"/>
                <a:gd name="connsiteX7" fmla="*/ 7141 w 99867"/>
                <a:gd name="connsiteY7" fmla="*/ 45327 h 61449"/>
                <a:gd name="connsiteX8" fmla="*/ 18954 w 99867"/>
                <a:gd name="connsiteY8" fmla="*/ 33703 h 61449"/>
                <a:gd name="connsiteX9" fmla="*/ 34093 w 99867"/>
                <a:gd name="connsiteY9" fmla="*/ 25262 h 61449"/>
                <a:gd name="connsiteX10" fmla="*/ 47775 w 99867"/>
                <a:gd name="connsiteY10" fmla="*/ 29988 h 61449"/>
                <a:gd name="connsiteX11" fmla="*/ 34087 w 99867"/>
                <a:gd name="connsiteY11" fmla="*/ 25262 h 61449"/>
                <a:gd name="connsiteX12" fmla="*/ 39271 w 99867"/>
                <a:gd name="connsiteY12" fmla="*/ 22227 h 61449"/>
                <a:gd name="connsiteX13" fmla="*/ 53816 w 99867"/>
                <a:gd name="connsiteY13" fmla="*/ 8814 h 61449"/>
                <a:gd name="connsiteX14" fmla="*/ 96570 w 99867"/>
                <a:gd name="connsiteY14" fmla="*/ 2236 h 61449"/>
                <a:gd name="connsiteX15" fmla="*/ 96575 w 99867"/>
                <a:gd name="connsiteY15" fmla="*/ 2236 h 61449"/>
                <a:gd name="connsiteX16" fmla="*/ 99867 w 99867"/>
                <a:gd name="connsiteY16" fmla="*/ 8814 h 61449"/>
                <a:gd name="connsiteX17" fmla="*/ 99856 w 99867"/>
                <a:gd name="connsiteY17" fmla="*/ 8814 h 61449"/>
                <a:gd name="connsiteX18" fmla="*/ 88517 w 99867"/>
                <a:gd name="connsiteY18" fmla="*/ 10334 h 61449"/>
                <a:gd name="connsiteX19" fmla="*/ 75801 w 99867"/>
                <a:gd name="connsiteY19" fmla="*/ 7608 h 61449"/>
                <a:gd name="connsiteX20" fmla="*/ 65651 w 99867"/>
                <a:gd name="connsiteY20" fmla="*/ 16375 h 61449"/>
                <a:gd name="connsiteX21" fmla="*/ 73995 w 99867"/>
                <a:gd name="connsiteY21" fmla="*/ 27016 h 61449"/>
                <a:gd name="connsiteX22" fmla="*/ 86711 w 99867"/>
                <a:gd name="connsiteY22" fmla="*/ 28565 h 61449"/>
                <a:gd name="connsiteX23" fmla="*/ 87660 w 99867"/>
                <a:gd name="connsiteY23" fmla="*/ 29525 h 61449"/>
                <a:gd name="connsiteX24" fmla="*/ 87666 w 99867"/>
                <a:gd name="connsiteY24" fmla="*/ 30880 h 61449"/>
                <a:gd name="connsiteX25" fmla="*/ 86700 w 99867"/>
                <a:gd name="connsiteY25" fmla="*/ 31845 h 61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867" h="61449">
                  <a:moveTo>
                    <a:pt x="86700" y="31845"/>
                  </a:moveTo>
                  <a:cubicBezTo>
                    <a:pt x="81333" y="31845"/>
                    <a:pt x="75967" y="31845"/>
                    <a:pt x="70606" y="31845"/>
                  </a:cubicBezTo>
                  <a:cubicBezTo>
                    <a:pt x="70532" y="32542"/>
                    <a:pt x="70458" y="33246"/>
                    <a:pt x="70389" y="33943"/>
                  </a:cubicBezTo>
                  <a:cubicBezTo>
                    <a:pt x="79836" y="35960"/>
                    <a:pt x="89277" y="37983"/>
                    <a:pt x="98724" y="40000"/>
                  </a:cubicBezTo>
                  <a:cubicBezTo>
                    <a:pt x="89832" y="43955"/>
                    <a:pt x="83797" y="51591"/>
                    <a:pt x="72247" y="49859"/>
                  </a:cubicBezTo>
                  <a:cubicBezTo>
                    <a:pt x="57387" y="47636"/>
                    <a:pt x="42677" y="53551"/>
                    <a:pt x="28121" y="57609"/>
                  </a:cubicBezTo>
                  <a:cubicBezTo>
                    <a:pt x="19463" y="60020"/>
                    <a:pt x="10193" y="60243"/>
                    <a:pt x="1203" y="61449"/>
                  </a:cubicBezTo>
                  <a:cubicBezTo>
                    <a:pt x="-3712" y="53916"/>
                    <a:pt x="8078" y="52688"/>
                    <a:pt x="7141" y="45327"/>
                  </a:cubicBezTo>
                  <a:cubicBezTo>
                    <a:pt x="6581" y="40932"/>
                    <a:pt x="10250" y="34114"/>
                    <a:pt x="18954" y="33703"/>
                  </a:cubicBezTo>
                  <a:cubicBezTo>
                    <a:pt x="24120" y="33463"/>
                    <a:pt x="29052" y="28245"/>
                    <a:pt x="34093" y="25262"/>
                  </a:cubicBezTo>
                  <a:cubicBezTo>
                    <a:pt x="38077" y="28525"/>
                    <a:pt x="42957" y="29171"/>
                    <a:pt x="47775" y="29988"/>
                  </a:cubicBezTo>
                  <a:cubicBezTo>
                    <a:pt x="43197" y="28462"/>
                    <a:pt x="38059" y="28582"/>
                    <a:pt x="34087" y="25262"/>
                  </a:cubicBezTo>
                  <a:cubicBezTo>
                    <a:pt x="35413" y="23547"/>
                    <a:pt x="37071" y="21930"/>
                    <a:pt x="39271" y="22227"/>
                  </a:cubicBezTo>
                  <a:cubicBezTo>
                    <a:pt x="49644" y="23639"/>
                    <a:pt x="53078" y="17735"/>
                    <a:pt x="53816" y="8814"/>
                  </a:cubicBezTo>
                  <a:cubicBezTo>
                    <a:pt x="66749" y="-1925"/>
                    <a:pt x="81459" y="-1136"/>
                    <a:pt x="96570" y="2236"/>
                  </a:cubicBezTo>
                  <a:lnTo>
                    <a:pt x="96575" y="2236"/>
                  </a:lnTo>
                  <a:cubicBezTo>
                    <a:pt x="94941" y="5796"/>
                    <a:pt x="94032" y="8991"/>
                    <a:pt x="99867" y="8814"/>
                  </a:cubicBezTo>
                  <a:lnTo>
                    <a:pt x="99856" y="8814"/>
                  </a:lnTo>
                  <a:cubicBezTo>
                    <a:pt x="96655" y="14100"/>
                    <a:pt x="92363" y="18907"/>
                    <a:pt x="88517" y="10334"/>
                  </a:cubicBezTo>
                  <a:cubicBezTo>
                    <a:pt x="84865" y="2185"/>
                    <a:pt x="80448" y="6374"/>
                    <a:pt x="75801" y="7608"/>
                  </a:cubicBezTo>
                  <a:cubicBezTo>
                    <a:pt x="70983" y="8888"/>
                    <a:pt x="66023" y="10454"/>
                    <a:pt x="65651" y="16375"/>
                  </a:cubicBezTo>
                  <a:cubicBezTo>
                    <a:pt x="65297" y="21987"/>
                    <a:pt x="69349" y="24856"/>
                    <a:pt x="73995" y="27016"/>
                  </a:cubicBezTo>
                  <a:cubicBezTo>
                    <a:pt x="78104" y="28925"/>
                    <a:pt x="82436" y="28382"/>
                    <a:pt x="86711" y="28565"/>
                  </a:cubicBezTo>
                  <a:cubicBezTo>
                    <a:pt x="86711" y="28565"/>
                    <a:pt x="87660" y="29525"/>
                    <a:pt x="87660" y="29525"/>
                  </a:cubicBezTo>
                  <a:cubicBezTo>
                    <a:pt x="87660" y="29525"/>
                    <a:pt x="87666" y="30880"/>
                    <a:pt x="87666" y="30880"/>
                  </a:cubicBezTo>
                  <a:cubicBezTo>
                    <a:pt x="87654" y="30891"/>
                    <a:pt x="86700" y="31845"/>
                    <a:pt x="86700" y="31845"/>
                  </a:cubicBezTo>
                  <a:close/>
                </a:path>
              </a:pathLst>
            </a:custGeom>
            <a:grpFill/>
            <a:ln w="5715" cap="flat">
              <a:noFill/>
              <a:prstDash val="solid"/>
              <a:miter/>
            </a:ln>
          </p:spPr>
          <p:txBody>
            <a:bodyPr rtlCol="0" anchor="ctr"/>
            <a:lstStyle/>
            <a:p>
              <a:endParaRPr lang="zh-CN" altLang="en-US"/>
            </a:p>
          </p:txBody>
        </p:sp>
        <p:sp>
          <p:nvSpPr>
            <p:cNvPr id="3368" name="任意多边形: 形状 3367">
              <a:extLst>
                <a:ext uri="{FF2B5EF4-FFF2-40B4-BE49-F238E27FC236}">
                  <a16:creationId xmlns:a16="http://schemas.microsoft.com/office/drawing/2014/main" id="{5E2E8113-DCB0-517E-048A-8ED1A17829A3}"/>
                </a:ext>
              </a:extLst>
            </p:cNvPr>
            <p:cNvSpPr/>
            <p:nvPr/>
          </p:nvSpPr>
          <p:spPr>
            <a:xfrm>
              <a:off x="3704672" y="5147077"/>
              <a:ext cx="18608" cy="3146"/>
            </a:xfrm>
            <a:custGeom>
              <a:avLst/>
              <a:gdLst>
                <a:gd name="connsiteX0" fmla="*/ 18608 w 18608"/>
                <a:gd name="connsiteY0" fmla="*/ 0 h 3146"/>
                <a:gd name="connsiteX1" fmla="*/ 0 w 18608"/>
                <a:gd name="connsiteY1" fmla="*/ 0 h 3146"/>
                <a:gd name="connsiteX2" fmla="*/ 18608 w 18608"/>
                <a:gd name="connsiteY2" fmla="*/ 0 h 3146"/>
              </a:gdLst>
              <a:ahLst/>
              <a:cxnLst>
                <a:cxn ang="0">
                  <a:pos x="connsiteX0" y="connsiteY0"/>
                </a:cxn>
                <a:cxn ang="0">
                  <a:pos x="connsiteX1" y="connsiteY1"/>
                </a:cxn>
                <a:cxn ang="0">
                  <a:pos x="connsiteX2" y="connsiteY2"/>
                </a:cxn>
              </a:cxnLst>
              <a:rect l="l" t="t" r="r" b="b"/>
              <a:pathLst>
                <a:path w="18608" h="3146">
                  <a:moveTo>
                    <a:pt x="18608" y="0"/>
                  </a:moveTo>
                  <a:cubicBezTo>
                    <a:pt x="9830" y="4195"/>
                    <a:pt x="9830" y="4195"/>
                    <a:pt x="0" y="0"/>
                  </a:cubicBezTo>
                  <a:cubicBezTo>
                    <a:pt x="7704" y="0"/>
                    <a:pt x="13190" y="0"/>
                    <a:pt x="18608" y="0"/>
                  </a:cubicBezTo>
                  <a:close/>
                </a:path>
              </a:pathLst>
            </a:custGeom>
            <a:grpFill/>
            <a:ln w="5715" cap="flat">
              <a:noFill/>
              <a:prstDash val="solid"/>
              <a:miter/>
            </a:ln>
          </p:spPr>
          <p:txBody>
            <a:bodyPr rtlCol="0" anchor="ctr"/>
            <a:lstStyle/>
            <a:p>
              <a:endParaRPr lang="zh-CN" altLang="en-US"/>
            </a:p>
          </p:txBody>
        </p:sp>
        <p:sp>
          <p:nvSpPr>
            <p:cNvPr id="3369" name="任意多边形: 形状 3368">
              <a:extLst>
                <a:ext uri="{FF2B5EF4-FFF2-40B4-BE49-F238E27FC236}">
                  <a16:creationId xmlns:a16="http://schemas.microsoft.com/office/drawing/2014/main" id="{DDD9B81F-4F8C-20B0-519B-B7C17B239A2D}"/>
                </a:ext>
              </a:extLst>
            </p:cNvPr>
            <p:cNvSpPr/>
            <p:nvPr/>
          </p:nvSpPr>
          <p:spPr>
            <a:xfrm>
              <a:off x="3659689" y="5138076"/>
              <a:ext cx="20859" cy="5673"/>
            </a:xfrm>
            <a:custGeom>
              <a:avLst/>
              <a:gdLst>
                <a:gd name="connsiteX0" fmla="*/ 20860 w 20859"/>
                <a:gd name="connsiteY0" fmla="*/ 4709 h 5673"/>
                <a:gd name="connsiteX1" fmla="*/ 0 w 20859"/>
                <a:gd name="connsiteY1" fmla="*/ 0 h 5673"/>
                <a:gd name="connsiteX2" fmla="*/ 20854 w 20859"/>
                <a:gd name="connsiteY2" fmla="*/ 4709 h 5673"/>
                <a:gd name="connsiteX3" fmla="*/ 20860 w 20859"/>
                <a:gd name="connsiteY3" fmla="*/ 4709 h 5673"/>
              </a:gdLst>
              <a:ahLst/>
              <a:cxnLst>
                <a:cxn ang="0">
                  <a:pos x="connsiteX0" y="connsiteY0"/>
                </a:cxn>
                <a:cxn ang="0">
                  <a:pos x="connsiteX1" y="connsiteY1"/>
                </a:cxn>
                <a:cxn ang="0">
                  <a:pos x="connsiteX2" y="connsiteY2"/>
                </a:cxn>
                <a:cxn ang="0">
                  <a:pos x="connsiteX3" y="connsiteY3"/>
                </a:cxn>
              </a:cxnLst>
              <a:rect l="l" t="t" r="r" b="b"/>
              <a:pathLst>
                <a:path w="20859" h="5673">
                  <a:moveTo>
                    <a:pt x="20860" y="4709"/>
                  </a:moveTo>
                  <a:cubicBezTo>
                    <a:pt x="14647" y="5772"/>
                    <a:pt x="8355" y="7509"/>
                    <a:pt x="0" y="0"/>
                  </a:cubicBezTo>
                  <a:cubicBezTo>
                    <a:pt x="9053" y="1869"/>
                    <a:pt x="15448" y="-732"/>
                    <a:pt x="20854" y="4709"/>
                  </a:cubicBezTo>
                  <a:lnTo>
                    <a:pt x="20860" y="4709"/>
                  </a:lnTo>
                  <a:close/>
                </a:path>
              </a:pathLst>
            </a:custGeom>
            <a:grpFill/>
            <a:ln w="5715" cap="flat">
              <a:noFill/>
              <a:prstDash val="solid"/>
              <a:miter/>
            </a:ln>
          </p:spPr>
          <p:txBody>
            <a:bodyPr rtlCol="0" anchor="ctr"/>
            <a:lstStyle/>
            <a:p>
              <a:endParaRPr lang="zh-CN" altLang="en-US"/>
            </a:p>
          </p:txBody>
        </p:sp>
        <p:sp>
          <p:nvSpPr>
            <p:cNvPr id="3370" name="任意多边形: 形状 3369">
              <a:extLst>
                <a:ext uri="{FF2B5EF4-FFF2-40B4-BE49-F238E27FC236}">
                  <a16:creationId xmlns:a16="http://schemas.microsoft.com/office/drawing/2014/main" id="{BA31D356-C982-03B9-A181-38A8FE9E7FB6}"/>
                </a:ext>
              </a:extLst>
            </p:cNvPr>
            <p:cNvSpPr/>
            <p:nvPr/>
          </p:nvSpPr>
          <p:spPr>
            <a:xfrm>
              <a:off x="3818663" y="5103312"/>
              <a:ext cx="4207" cy="5185"/>
            </a:xfrm>
            <a:custGeom>
              <a:avLst/>
              <a:gdLst>
                <a:gd name="connsiteX0" fmla="*/ 0 w 4207"/>
                <a:gd name="connsiteY0" fmla="*/ 0 h 5185"/>
                <a:gd name="connsiteX1" fmla="*/ 4206 w 4207"/>
                <a:gd name="connsiteY1" fmla="*/ 4006 h 5185"/>
                <a:gd name="connsiteX2" fmla="*/ 2389 w 4207"/>
                <a:gd name="connsiteY2" fmla="*/ 5166 h 5185"/>
                <a:gd name="connsiteX3" fmla="*/ 0 w 4207"/>
                <a:gd name="connsiteY3" fmla="*/ 0 h 5185"/>
                <a:gd name="connsiteX4" fmla="*/ 0 w 4207"/>
                <a:gd name="connsiteY4" fmla="*/ 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85">
                  <a:moveTo>
                    <a:pt x="0" y="0"/>
                  </a:moveTo>
                  <a:cubicBezTo>
                    <a:pt x="1909" y="817"/>
                    <a:pt x="3772" y="1755"/>
                    <a:pt x="4206" y="4006"/>
                  </a:cubicBezTo>
                  <a:cubicBezTo>
                    <a:pt x="4263" y="4292"/>
                    <a:pt x="2783" y="5338"/>
                    <a:pt x="2389" y="5166"/>
                  </a:cubicBezTo>
                  <a:cubicBezTo>
                    <a:pt x="154" y="4212"/>
                    <a:pt x="211" y="2012"/>
                    <a:pt x="0" y="0"/>
                  </a:cubicBezTo>
                  <a:lnTo>
                    <a:pt x="0" y="0"/>
                  </a:lnTo>
                  <a:close/>
                </a:path>
              </a:pathLst>
            </a:custGeom>
            <a:grpFill/>
            <a:ln w="5715" cap="flat">
              <a:noFill/>
              <a:prstDash val="solid"/>
              <a:miter/>
            </a:ln>
          </p:spPr>
          <p:txBody>
            <a:bodyPr rtlCol="0" anchor="ctr"/>
            <a:lstStyle/>
            <a:p>
              <a:endParaRPr lang="zh-CN" altLang="en-US"/>
            </a:p>
          </p:txBody>
        </p:sp>
        <p:sp>
          <p:nvSpPr>
            <p:cNvPr id="3371" name="任意多边形: 形状 3370">
              <a:extLst>
                <a:ext uri="{FF2B5EF4-FFF2-40B4-BE49-F238E27FC236}">
                  <a16:creationId xmlns:a16="http://schemas.microsoft.com/office/drawing/2014/main" id="{9C98CE4C-140D-53FD-EE7C-C80594B5E41D}"/>
                </a:ext>
              </a:extLst>
            </p:cNvPr>
            <p:cNvSpPr/>
            <p:nvPr/>
          </p:nvSpPr>
          <p:spPr>
            <a:xfrm>
              <a:off x="3693699" y="5151627"/>
              <a:ext cx="4310" cy="4314"/>
            </a:xfrm>
            <a:custGeom>
              <a:avLst/>
              <a:gdLst>
                <a:gd name="connsiteX0" fmla="*/ 0 w 4310"/>
                <a:gd name="connsiteY0" fmla="*/ 4314 h 4314"/>
                <a:gd name="connsiteX1" fmla="*/ 3109 w 4310"/>
                <a:gd name="connsiteY1" fmla="*/ 85 h 4314"/>
                <a:gd name="connsiteX2" fmla="*/ 4223 w 4310"/>
                <a:gd name="connsiteY2" fmla="*/ 1200 h 4314"/>
                <a:gd name="connsiteX3" fmla="*/ 0 w 4310"/>
                <a:gd name="connsiteY3" fmla="*/ 4314 h 4314"/>
                <a:gd name="connsiteX4" fmla="*/ 0 w 4310"/>
                <a:gd name="connsiteY4" fmla="*/ 4314 h 4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14">
                  <a:moveTo>
                    <a:pt x="0" y="4314"/>
                  </a:moveTo>
                  <a:cubicBezTo>
                    <a:pt x="509" y="2503"/>
                    <a:pt x="-640" y="-549"/>
                    <a:pt x="3109" y="85"/>
                  </a:cubicBezTo>
                  <a:cubicBezTo>
                    <a:pt x="3543" y="160"/>
                    <a:pt x="4149" y="766"/>
                    <a:pt x="4223" y="1200"/>
                  </a:cubicBezTo>
                  <a:cubicBezTo>
                    <a:pt x="4864" y="4949"/>
                    <a:pt x="1812" y="3811"/>
                    <a:pt x="0" y="4314"/>
                  </a:cubicBezTo>
                  <a:lnTo>
                    <a:pt x="0" y="4314"/>
                  </a:lnTo>
                  <a:close/>
                </a:path>
              </a:pathLst>
            </a:custGeom>
            <a:grpFill/>
            <a:ln w="5715" cap="flat">
              <a:noFill/>
              <a:prstDash val="solid"/>
              <a:miter/>
            </a:ln>
          </p:spPr>
          <p:txBody>
            <a:bodyPr rtlCol="0" anchor="ctr"/>
            <a:lstStyle/>
            <a:p>
              <a:endParaRPr lang="zh-CN" altLang="en-US"/>
            </a:p>
          </p:txBody>
        </p:sp>
        <p:sp>
          <p:nvSpPr>
            <p:cNvPr id="3372" name="任意多边形: 形状 3371">
              <a:extLst>
                <a:ext uri="{FF2B5EF4-FFF2-40B4-BE49-F238E27FC236}">
                  <a16:creationId xmlns:a16="http://schemas.microsoft.com/office/drawing/2014/main" id="{46E9B1D6-5E54-28F5-2B5A-D9629237EB46}"/>
                </a:ext>
              </a:extLst>
            </p:cNvPr>
            <p:cNvSpPr/>
            <p:nvPr/>
          </p:nvSpPr>
          <p:spPr>
            <a:xfrm>
              <a:off x="3630765" y="5231602"/>
              <a:ext cx="7030" cy="3019"/>
            </a:xfrm>
            <a:custGeom>
              <a:avLst/>
              <a:gdLst>
                <a:gd name="connsiteX0" fmla="*/ 7030 w 7030"/>
                <a:gd name="connsiteY0" fmla="*/ 0 h 3019"/>
                <a:gd name="connsiteX1" fmla="*/ 3590 w 7030"/>
                <a:gd name="connsiteY1" fmla="*/ 2703 h 3019"/>
                <a:gd name="connsiteX2" fmla="*/ 1 w 7030"/>
                <a:gd name="connsiteY2" fmla="*/ 1303 h 3019"/>
                <a:gd name="connsiteX3" fmla="*/ 2481 w 7030"/>
                <a:gd name="connsiteY3" fmla="*/ 183 h 3019"/>
                <a:gd name="connsiteX4" fmla="*/ 7024 w 7030"/>
                <a:gd name="connsiteY4" fmla="*/ 6 h 3019"/>
                <a:gd name="connsiteX5" fmla="*/ 7030 w 7030"/>
                <a:gd name="connsiteY5" fmla="*/ 6 h 3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30" h="3019">
                  <a:moveTo>
                    <a:pt x="7030" y="0"/>
                  </a:moveTo>
                  <a:cubicBezTo>
                    <a:pt x="5893" y="926"/>
                    <a:pt x="4887" y="2155"/>
                    <a:pt x="3590" y="2703"/>
                  </a:cubicBezTo>
                  <a:cubicBezTo>
                    <a:pt x="2230" y="3275"/>
                    <a:pt x="532" y="3217"/>
                    <a:pt x="1" y="1303"/>
                  </a:cubicBezTo>
                  <a:cubicBezTo>
                    <a:pt x="-39" y="1154"/>
                    <a:pt x="1578" y="320"/>
                    <a:pt x="2481" y="183"/>
                  </a:cubicBezTo>
                  <a:cubicBezTo>
                    <a:pt x="3973" y="-40"/>
                    <a:pt x="5510" y="46"/>
                    <a:pt x="7024" y="6"/>
                  </a:cubicBezTo>
                  <a:lnTo>
                    <a:pt x="7030" y="6"/>
                  </a:lnTo>
                  <a:close/>
                </a:path>
              </a:pathLst>
            </a:custGeom>
            <a:grpFill/>
            <a:ln w="5715" cap="flat">
              <a:noFill/>
              <a:prstDash val="solid"/>
              <a:miter/>
            </a:ln>
          </p:spPr>
          <p:txBody>
            <a:bodyPr rtlCol="0" anchor="ctr"/>
            <a:lstStyle/>
            <a:p>
              <a:endParaRPr lang="zh-CN" altLang="en-US"/>
            </a:p>
          </p:txBody>
        </p:sp>
        <p:sp>
          <p:nvSpPr>
            <p:cNvPr id="3373" name="任意多边形: 形状 3372">
              <a:extLst>
                <a:ext uri="{FF2B5EF4-FFF2-40B4-BE49-F238E27FC236}">
                  <a16:creationId xmlns:a16="http://schemas.microsoft.com/office/drawing/2014/main" id="{5FBC7BE8-5624-FFA6-69A3-40AF08B33777}"/>
                </a:ext>
              </a:extLst>
            </p:cNvPr>
            <p:cNvSpPr/>
            <p:nvPr/>
          </p:nvSpPr>
          <p:spPr>
            <a:xfrm>
              <a:off x="3631217" y="5120521"/>
              <a:ext cx="3606" cy="2530"/>
            </a:xfrm>
            <a:custGeom>
              <a:avLst/>
              <a:gdLst>
                <a:gd name="connsiteX0" fmla="*/ 0 w 3606"/>
                <a:gd name="connsiteY0" fmla="*/ 2530 h 2530"/>
                <a:gd name="connsiteX1" fmla="*/ 3246 w 3606"/>
                <a:gd name="connsiteY1" fmla="*/ 176 h 2530"/>
                <a:gd name="connsiteX2" fmla="*/ 0 w 3606"/>
                <a:gd name="connsiteY2" fmla="*/ 2530 h 2530"/>
                <a:gd name="connsiteX3" fmla="*/ 0 w 3606"/>
                <a:gd name="connsiteY3" fmla="*/ 2530 h 2530"/>
              </a:gdLst>
              <a:ahLst/>
              <a:cxnLst>
                <a:cxn ang="0">
                  <a:pos x="connsiteX0" y="connsiteY0"/>
                </a:cxn>
                <a:cxn ang="0">
                  <a:pos x="connsiteX1" y="connsiteY1"/>
                </a:cxn>
                <a:cxn ang="0">
                  <a:pos x="connsiteX2" y="connsiteY2"/>
                </a:cxn>
                <a:cxn ang="0">
                  <a:pos x="connsiteX3" y="connsiteY3"/>
                </a:cxn>
              </a:cxnLst>
              <a:rect l="l" t="t" r="r" b="b"/>
              <a:pathLst>
                <a:path w="3606" h="2530">
                  <a:moveTo>
                    <a:pt x="0" y="2530"/>
                  </a:moveTo>
                  <a:cubicBezTo>
                    <a:pt x="732" y="1119"/>
                    <a:pt x="2949" y="-550"/>
                    <a:pt x="3246" y="176"/>
                  </a:cubicBezTo>
                  <a:cubicBezTo>
                    <a:pt x="4755" y="3913"/>
                    <a:pt x="1109" y="1656"/>
                    <a:pt x="0" y="2530"/>
                  </a:cubicBezTo>
                  <a:lnTo>
                    <a:pt x="0" y="2530"/>
                  </a:lnTo>
                  <a:close/>
                </a:path>
              </a:pathLst>
            </a:custGeom>
            <a:grpFill/>
            <a:ln w="5715" cap="flat">
              <a:noFill/>
              <a:prstDash val="solid"/>
              <a:miter/>
            </a:ln>
          </p:spPr>
          <p:txBody>
            <a:bodyPr rtlCol="0" anchor="ctr"/>
            <a:lstStyle/>
            <a:p>
              <a:endParaRPr lang="zh-CN" altLang="en-US"/>
            </a:p>
          </p:txBody>
        </p:sp>
        <p:sp>
          <p:nvSpPr>
            <p:cNvPr id="3374" name="任意多边形: 形状 3373">
              <a:extLst>
                <a:ext uri="{FF2B5EF4-FFF2-40B4-BE49-F238E27FC236}">
                  <a16:creationId xmlns:a16="http://schemas.microsoft.com/office/drawing/2014/main" id="{1056925A-89D5-B0B5-CF16-875FD96A46A4}"/>
                </a:ext>
              </a:extLst>
            </p:cNvPr>
            <p:cNvSpPr/>
            <p:nvPr/>
          </p:nvSpPr>
          <p:spPr>
            <a:xfrm>
              <a:off x="3687127" y="5155941"/>
              <a:ext cx="6577" cy="3291"/>
            </a:xfrm>
            <a:custGeom>
              <a:avLst/>
              <a:gdLst>
                <a:gd name="connsiteX0" fmla="*/ 0 w 6577"/>
                <a:gd name="connsiteY0" fmla="*/ 3292 h 3291"/>
                <a:gd name="connsiteX1" fmla="*/ 6578 w 6577"/>
                <a:gd name="connsiteY1" fmla="*/ 0 h 3291"/>
                <a:gd name="connsiteX2" fmla="*/ 6572 w 6577"/>
                <a:gd name="connsiteY2" fmla="*/ 0 h 3291"/>
                <a:gd name="connsiteX3" fmla="*/ 0 w 6577"/>
                <a:gd name="connsiteY3" fmla="*/ 3292 h 3291"/>
                <a:gd name="connsiteX4" fmla="*/ 0 w 6577"/>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3291">
                  <a:moveTo>
                    <a:pt x="0" y="3292"/>
                  </a:moveTo>
                  <a:cubicBezTo>
                    <a:pt x="1412" y="634"/>
                    <a:pt x="3875" y="80"/>
                    <a:pt x="6578" y="0"/>
                  </a:cubicBezTo>
                  <a:lnTo>
                    <a:pt x="6572" y="0"/>
                  </a:lnTo>
                  <a:cubicBezTo>
                    <a:pt x="5149" y="2635"/>
                    <a:pt x="2686" y="3200"/>
                    <a:pt x="0" y="3292"/>
                  </a:cubicBezTo>
                  <a:lnTo>
                    <a:pt x="0" y="3292"/>
                  </a:lnTo>
                  <a:close/>
                </a:path>
              </a:pathLst>
            </a:custGeom>
            <a:grpFill/>
            <a:ln w="5715" cap="flat">
              <a:noFill/>
              <a:prstDash val="solid"/>
              <a:miter/>
            </a:ln>
          </p:spPr>
          <p:txBody>
            <a:bodyPr rtlCol="0" anchor="ctr"/>
            <a:lstStyle/>
            <a:p>
              <a:endParaRPr lang="zh-CN" altLang="en-US"/>
            </a:p>
          </p:txBody>
        </p:sp>
        <p:sp>
          <p:nvSpPr>
            <p:cNvPr id="3375" name="任意多边形: 形状 3374">
              <a:extLst>
                <a:ext uri="{FF2B5EF4-FFF2-40B4-BE49-F238E27FC236}">
                  <a16:creationId xmlns:a16="http://schemas.microsoft.com/office/drawing/2014/main" id="{D0F91605-81F6-6FFB-B421-45D2A1B66592}"/>
                </a:ext>
              </a:extLst>
            </p:cNvPr>
            <p:cNvSpPr/>
            <p:nvPr/>
          </p:nvSpPr>
          <p:spPr>
            <a:xfrm>
              <a:off x="3710141" y="5162519"/>
              <a:ext cx="2535" cy="3595"/>
            </a:xfrm>
            <a:custGeom>
              <a:avLst/>
              <a:gdLst>
                <a:gd name="connsiteX0" fmla="*/ 0 w 2535"/>
                <a:gd name="connsiteY0" fmla="*/ 0 h 3595"/>
                <a:gd name="connsiteX1" fmla="*/ 2360 w 2535"/>
                <a:gd name="connsiteY1" fmla="*/ 3229 h 3595"/>
                <a:gd name="connsiteX2" fmla="*/ 12 w 2535"/>
                <a:gd name="connsiteY2" fmla="*/ 0 h 3595"/>
                <a:gd name="connsiteX3" fmla="*/ 0 w 2535"/>
                <a:gd name="connsiteY3" fmla="*/ 0 h 3595"/>
              </a:gdLst>
              <a:ahLst/>
              <a:cxnLst>
                <a:cxn ang="0">
                  <a:pos x="connsiteX0" y="connsiteY0"/>
                </a:cxn>
                <a:cxn ang="0">
                  <a:pos x="connsiteX1" y="connsiteY1"/>
                </a:cxn>
                <a:cxn ang="0">
                  <a:pos x="connsiteX2" y="connsiteY2"/>
                </a:cxn>
                <a:cxn ang="0">
                  <a:pos x="connsiteX3" y="connsiteY3"/>
                </a:cxn>
              </a:cxnLst>
              <a:rect l="l" t="t" r="r" b="b"/>
              <a:pathLst>
                <a:path w="2535" h="3595">
                  <a:moveTo>
                    <a:pt x="0" y="0"/>
                  </a:moveTo>
                  <a:cubicBezTo>
                    <a:pt x="1412" y="726"/>
                    <a:pt x="3086" y="2932"/>
                    <a:pt x="2360" y="3229"/>
                  </a:cubicBezTo>
                  <a:cubicBezTo>
                    <a:pt x="-1360" y="4749"/>
                    <a:pt x="869" y="1114"/>
                    <a:pt x="12" y="0"/>
                  </a:cubicBezTo>
                  <a:lnTo>
                    <a:pt x="0" y="0"/>
                  </a:lnTo>
                  <a:close/>
                </a:path>
              </a:pathLst>
            </a:custGeom>
            <a:grpFill/>
            <a:ln w="5715" cap="flat">
              <a:noFill/>
              <a:prstDash val="solid"/>
              <a:miter/>
            </a:ln>
          </p:spPr>
          <p:txBody>
            <a:bodyPr rtlCol="0" anchor="ctr"/>
            <a:lstStyle/>
            <a:p>
              <a:endParaRPr lang="zh-CN" altLang="en-US"/>
            </a:p>
          </p:txBody>
        </p:sp>
        <p:sp>
          <p:nvSpPr>
            <p:cNvPr id="3376" name="任意多边形: 形状 3375">
              <a:extLst>
                <a:ext uri="{FF2B5EF4-FFF2-40B4-BE49-F238E27FC236}">
                  <a16:creationId xmlns:a16="http://schemas.microsoft.com/office/drawing/2014/main" id="{59FC54DA-0225-847F-8BBF-9175036994C9}"/>
                </a:ext>
              </a:extLst>
            </p:cNvPr>
            <p:cNvSpPr/>
            <p:nvPr/>
          </p:nvSpPr>
          <p:spPr>
            <a:xfrm>
              <a:off x="3769279" y="5165678"/>
              <a:ext cx="4304" cy="2523"/>
            </a:xfrm>
            <a:custGeom>
              <a:avLst/>
              <a:gdLst>
                <a:gd name="connsiteX0" fmla="*/ 4305 w 4304"/>
                <a:gd name="connsiteY0" fmla="*/ 1344 h 2523"/>
                <a:gd name="connsiteX1" fmla="*/ 3522 w 4304"/>
                <a:gd name="connsiteY1" fmla="*/ 2522 h 2523"/>
                <a:gd name="connsiteX2" fmla="*/ 870 w 4304"/>
                <a:gd name="connsiteY2" fmla="*/ 1396 h 2523"/>
                <a:gd name="connsiteX3" fmla="*/ 1567 w 4304"/>
                <a:gd name="connsiteY3" fmla="*/ 224 h 2523"/>
                <a:gd name="connsiteX4" fmla="*/ 4305 w 4304"/>
                <a:gd name="connsiteY4" fmla="*/ 1344 h 2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523">
                  <a:moveTo>
                    <a:pt x="4305" y="1344"/>
                  </a:moveTo>
                  <a:cubicBezTo>
                    <a:pt x="4036" y="1762"/>
                    <a:pt x="3659" y="2561"/>
                    <a:pt x="3522" y="2522"/>
                  </a:cubicBezTo>
                  <a:cubicBezTo>
                    <a:pt x="2602" y="2259"/>
                    <a:pt x="1573" y="2002"/>
                    <a:pt x="870" y="1396"/>
                  </a:cubicBezTo>
                  <a:cubicBezTo>
                    <a:pt x="-530" y="190"/>
                    <a:pt x="-199" y="-336"/>
                    <a:pt x="1567" y="224"/>
                  </a:cubicBezTo>
                  <a:cubicBezTo>
                    <a:pt x="2504" y="527"/>
                    <a:pt x="3396" y="967"/>
                    <a:pt x="4305" y="1344"/>
                  </a:cubicBezTo>
                  <a:close/>
                </a:path>
              </a:pathLst>
            </a:custGeom>
            <a:grpFill/>
            <a:ln w="5715" cap="flat">
              <a:noFill/>
              <a:prstDash val="solid"/>
              <a:miter/>
            </a:ln>
          </p:spPr>
          <p:txBody>
            <a:bodyPr rtlCol="0" anchor="ctr"/>
            <a:lstStyle/>
            <a:p>
              <a:endParaRPr lang="zh-CN" altLang="en-US"/>
            </a:p>
          </p:txBody>
        </p:sp>
        <p:sp>
          <p:nvSpPr>
            <p:cNvPr id="3377" name="任意多边形: 形状 3376">
              <a:extLst>
                <a:ext uri="{FF2B5EF4-FFF2-40B4-BE49-F238E27FC236}">
                  <a16:creationId xmlns:a16="http://schemas.microsoft.com/office/drawing/2014/main" id="{B2A0902F-DD34-79B5-1A62-D93BFC9E491F}"/>
                </a:ext>
              </a:extLst>
            </p:cNvPr>
            <p:cNvSpPr/>
            <p:nvPr/>
          </p:nvSpPr>
          <p:spPr>
            <a:xfrm>
              <a:off x="3659419" y="5165811"/>
              <a:ext cx="1401" cy="1292"/>
            </a:xfrm>
            <a:custGeom>
              <a:avLst/>
              <a:gdLst>
                <a:gd name="connsiteX0" fmla="*/ 1390 w 1401"/>
                <a:gd name="connsiteY0" fmla="*/ 0 h 1292"/>
                <a:gd name="connsiteX1" fmla="*/ 659 w 1401"/>
                <a:gd name="connsiteY1" fmla="*/ 1292 h 1292"/>
                <a:gd name="connsiteX2" fmla="*/ 1402 w 1401"/>
                <a:gd name="connsiteY2" fmla="*/ 0 h 1292"/>
                <a:gd name="connsiteX3" fmla="*/ 1390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90" y="0"/>
                  </a:moveTo>
                  <a:cubicBezTo>
                    <a:pt x="1139" y="451"/>
                    <a:pt x="796" y="1326"/>
                    <a:pt x="659" y="1292"/>
                  </a:cubicBezTo>
                  <a:cubicBezTo>
                    <a:pt x="-427" y="1052"/>
                    <a:pt x="-164" y="543"/>
                    <a:pt x="1402" y="0"/>
                  </a:cubicBezTo>
                  <a:lnTo>
                    <a:pt x="1390" y="0"/>
                  </a:lnTo>
                  <a:close/>
                </a:path>
              </a:pathLst>
            </a:custGeom>
            <a:grpFill/>
            <a:ln w="5715" cap="flat">
              <a:noFill/>
              <a:prstDash val="solid"/>
              <a:miter/>
            </a:ln>
          </p:spPr>
          <p:txBody>
            <a:bodyPr rtlCol="0" anchor="ctr"/>
            <a:lstStyle/>
            <a:p>
              <a:endParaRPr lang="zh-CN" altLang="en-US"/>
            </a:p>
          </p:txBody>
        </p:sp>
        <p:sp>
          <p:nvSpPr>
            <p:cNvPr id="3378" name="任意多边形: 形状 3377">
              <a:extLst>
                <a:ext uri="{FF2B5EF4-FFF2-40B4-BE49-F238E27FC236}">
                  <a16:creationId xmlns:a16="http://schemas.microsoft.com/office/drawing/2014/main" id="{48AC64ED-4FD7-777D-4D64-4AB25512C8FF}"/>
                </a:ext>
              </a:extLst>
            </p:cNvPr>
            <p:cNvSpPr/>
            <p:nvPr/>
          </p:nvSpPr>
          <p:spPr>
            <a:xfrm>
              <a:off x="3706855" y="5161098"/>
              <a:ext cx="3291" cy="1420"/>
            </a:xfrm>
            <a:custGeom>
              <a:avLst/>
              <a:gdLst>
                <a:gd name="connsiteX0" fmla="*/ 3292 w 3291"/>
                <a:gd name="connsiteY0" fmla="*/ 1421 h 1420"/>
                <a:gd name="connsiteX1" fmla="*/ 0 w 3291"/>
                <a:gd name="connsiteY1" fmla="*/ 1421 h 1420"/>
                <a:gd name="connsiteX2" fmla="*/ 6 w 3291"/>
                <a:gd name="connsiteY2" fmla="*/ 1421 h 1420"/>
                <a:gd name="connsiteX3" fmla="*/ 3292 w 3291"/>
                <a:gd name="connsiteY3" fmla="*/ 1421 h 1420"/>
                <a:gd name="connsiteX4" fmla="*/ 3292 w 3291"/>
                <a:gd name="connsiteY4" fmla="*/ 1421 h 1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1420">
                  <a:moveTo>
                    <a:pt x="3292" y="1421"/>
                  </a:moveTo>
                  <a:cubicBezTo>
                    <a:pt x="2195" y="1421"/>
                    <a:pt x="1097" y="1421"/>
                    <a:pt x="0" y="1421"/>
                  </a:cubicBezTo>
                  <a:lnTo>
                    <a:pt x="6" y="1421"/>
                  </a:lnTo>
                  <a:cubicBezTo>
                    <a:pt x="1103" y="-477"/>
                    <a:pt x="2195" y="-471"/>
                    <a:pt x="3292" y="1421"/>
                  </a:cubicBezTo>
                  <a:lnTo>
                    <a:pt x="3292" y="1421"/>
                  </a:lnTo>
                  <a:close/>
                </a:path>
              </a:pathLst>
            </a:custGeom>
            <a:grpFill/>
            <a:ln w="5715" cap="flat">
              <a:noFill/>
              <a:prstDash val="solid"/>
              <a:miter/>
            </a:ln>
          </p:spPr>
          <p:txBody>
            <a:bodyPr rtlCol="0" anchor="ctr"/>
            <a:lstStyle/>
            <a:p>
              <a:endParaRPr lang="zh-CN" altLang="en-US"/>
            </a:p>
          </p:txBody>
        </p:sp>
        <p:sp>
          <p:nvSpPr>
            <p:cNvPr id="3379" name="任意多边形: 形状 3378">
              <a:extLst>
                <a:ext uri="{FF2B5EF4-FFF2-40B4-BE49-F238E27FC236}">
                  <a16:creationId xmlns:a16="http://schemas.microsoft.com/office/drawing/2014/main" id="{6CCD4294-4129-3EE8-37D9-B0D806BD2579}"/>
                </a:ext>
              </a:extLst>
            </p:cNvPr>
            <p:cNvSpPr/>
            <p:nvPr/>
          </p:nvSpPr>
          <p:spPr>
            <a:xfrm>
              <a:off x="3748133" y="5155941"/>
              <a:ext cx="1475" cy="3291"/>
            </a:xfrm>
            <a:custGeom>
              <a:avLst/>
              <a:gdLst>
                <a:gd name="connsiteX0" fmla="*/ 1470 w 1475"/>
                <a:gd name="connsiteY0" fmla="*/ 0 h 3291"/>
                <a:gd name="connsiteX1" fmla="*/ 1476 w 1475"/>
                <a:gd name="connsiteY1" fmla="*/ 3292 h 3291"/>
                <a:gd name="connsiteX2" fmla="*/ 1470 w 1475"/>
                <a:gd name="connsiteY2" fmla="*/ 3292 h 3291"/>
                <a:gd name="connsiteX3" fmla="*/ 213 w 1475"/>
                <a:gd name="connsiteY3" fmla="*/ 954 h 3291"/>
                <a:gd name="connsiteX4" fmla="*/ 1470 w 1475"/>
                <a:gd name="connsiteY4" fmla="*/ 0 h 3291"/>
                <a:gd name="connsiteX5" fmla="*/ 1470 w 1475"/>
                <a:gd name="connsiteY5"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5" h="3291">
                  <a:moveTo>
                    <a:pt x="1470" y="0"/>
                  </a:moveTo>
                  <a:cubicBezTo>
                    <a:pt x="1470" y="1097"/>
                    <a:pt x="1470" y="2194"/>
                    <a:pt x="1476" y="3292"/>
                  </a:cubicBezTo>
                  <a:lnTo>
                    <a:pt x="1470" y="3292"/>
                  </a:lnTo>
                  <a:cubicBezTo>
                    <a:pt x="178" y="2823"/>
                    <a:pt x="-325" y="2006"/>
                    <a:pt x="213" y="954"/>
                  </a:cubicBezTo>
                  <a:cubicBezTo>
                    <a:pt x="430" y="532"/>
                    <a:pt x="1041" y="314"/>
                    <a:pt x="1470" y="0"/>
                  </a:cubicBezTo>
                  <a:lnTo>
                    <a:pt x="1470" y="0"/>
                  </a:lnTo>
                  <a:close/>
                </a:path>
              </a:pathLst>
            </a:custGeom>
            <a:grpFill/>
            <a:ln w="5715" cap="flat">
              <a:noFill/>
              <a:prstDash val="solid"/>
              <a:miter/>
            </a:ln>
          </p:spPr>
          <p:txBody>
            <a:bodyPr rtlCol="0" anchor="ctr"/>
            <a:lstStyle/>
            <a:p>
              <a:endParaRPr lang="zh-CN" altLang="en-US"/>
            </a:p>
          </p:txBody>
        </p:sp>
        <p:sp>
          <p:nvSpPr>
            <p:cNvPr id="3380" name="任意多边形: 形状 3379">
              <a:extLst>
                <a:ext uri="{FF2B5EF4-FFF2-40B4-BE49-F238E27FC236}">
                  <a16:creationId xmlns:a16="http://schemas.microsoft.com/office/drawing/2014/main" id="{95FD4C49-9D9F-A33D-7C0C-BF66C46DB6F8}"/>
                </a:ext>
              </a:extLst>
            </p:cNvPr>
            <p:cNvSpPr/>
            <p:nvPr/>
          </p:nvSpPr>
          <p:spPr>
            <a:xfrm>
              <a:off x="3749603" y="5154648"/>
              <a:ext cx="1396" cy="1292"/>
            </a:xfrm>
            <a:custGeom>
              <a:avLst/>
              <a:gdLst>
                <a:gd name="connsiteX0" fmla="*/ 0 w 1396"/>
                <a:gd name="connsiteY0" fmla="*/ 1293 h 1292"/>
                <a:gd name="connsiteX1" fmla="*/ 737 w 1396"/>
                <a:gd name="connsiteY1" fmla="*/ 1 h 1292"/>
                <a:gd name="connsiteX2" fmla="*/ 0 w 1396"/>
                <a:gd name="connsiteY2" fmla="*/ 1293 h 1292"/>
                <a:gd name="connsiteX3" fmla="*/ 0 w 1396"/>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6" h="1292">
                  <a:moveTo>
                    <a:pt x="0" y="1293"/>
                  </a:moveTo>
                  <a:cubicBezTo>
                    <a:pt x="251" y="841"/>
                    <a:pt x="594" y="-33"/>
                    <a:pt x="737" y="1"/>
                  </a:cubicBezTo>
                  <a:cubicBezTo>
                    <a:pt x="1823" y="247"/>
                    <a:pt x="1560" y="755"/>
                    <a:pt x="0" y="1293"/>
                  </a:cubicBezTo>
                  <a:lnTo>
                    <a:pt x="0" y="1293"/>
                  </a:lnTo>
                  <a:close/>
                </a:path>
              </a:pathLst>
            </a:custGeom>
            <a:grpFill/>
            <a:ln w="5715" cap="flat">
              <a:noFill/>
              <a:prstDash val="solid"/>
              <a:miter/>
            </a:ln>
          </p:spPr>
          <p:txBody>
            <a:bodyPr rtlCol="0" anchor="ctr"/>
            <a:lstStyle/>
            <a:p>
              <a:endParaRPr lang="zh-CN" altLang="en-US"/>
            </a:p>
          </p:txBody>
        </p:sp>
        <p:sp>
          <p:nvSpPr>
            <p:cNvPr id="3381" name="任意多边形: 形状 3380">
              <a:extLst>
                <a:ext uri="{FF2B5EF4-FFF2-40B4-BE49-F238E27FC236}">
                  <a16:creationId xmlns:a16="http://schemas.microsoft.com/office/drawing/2014/main" id="{7E05DD29-C37A-3A84-A0F1-CBB55F03346D}"/>
                </a:ext>
              </a:extLst>
            </p:cNvPr>
            <p:cNvSpPr/>
            <p:nvPr/>
          </p:nvSpPr>
          <p:spPr>
            <a:xfrm>
              <a:off x="3637789" y="5229920"/>
              <a:ext cx="3291" cy="1682"/>
            </a:xfrm>
            <a:custGeom>
              <a:avLst/>
              <a:gdLst>
                <a:gd name="connsiteX0" fmla="*/ 0 w 3291"/>
                <a:gd name="connsiteY0" fmla="*/ 1682 h 1682"/>
                <a:gd name="connsiteX1" fmla="*/ 3292 w 3291"/>
                <a:gd name="connsiteY1" fmla="*/ 1682 h 1682"/>
                <a:gd name="connsiteX2" fmla="*/ 3286 w 3291"/>
                <a:gd name="connsiteY2" fmla="*/ 1682 h 1682"/>
                <a:gd name="connsiteX3" fmla="*/ 1646 w 3291"/>
                <a:gd name="connsiteY3" fmla="*/ 1682 h 1682"/>
                <a:gd name="connsiteX4" fmla="*/ 6 w 3291"/>
                <a:gd name="connsiteY4" fmla="*/ 1682 h 1682"/>
                <a:gd name="connsiteX5" fmla="*/ 0 w 3291"/>
                <a:gd name="connsiteY5" fmla="*/ 1682 h 1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1" h="1682">
                  <a:moveTo>
                    <a:pt x="0" y="1682"/>
                  </a:moveTo>
                  <a:cubicBezTo>
                    <a:pt x="1097" y="-564"/>
                    <a:pt x="2195" y="-558"/>
                    <a:pt x="3292" y="1682"/>
                  </a:cubicBezTo>
                  <a:lnTo>
                    <a:pt x="3286" y="1682"/>
                  </a:lnTo>
                  <a:lnTo>
                    <a:pt x="1646" y="1682"/>
                  </a:lnTo>
                  <a:lnTo>
                    <a:pt x="6" y="1682"/>
                  </a:lnTo>
                  <a:lnTo>
                    <a:pt x="0" y="1682"/>
                  </a:lnTo>
                  <a:close/>
                </a:path>
              </a:pathLst>
            </a:custGeom>
            <a:grpFill/>
            <a:ln w="5715" cap="flat">
              <a:noFill/>
              <a:prstDash val="solid"/>
              <a:miter/>
            </a:ln>
          </p:spPr>
          <p:txBody>
            <a:bodyPr rtlCol="0" anchor="ctr"/>
            <a:lstStyle/>
            <a:p>
              <a:endParaRPr lang="zh-CN" altLang="en-US"/>
            </a:p>
          </p:txBody>
        </p:sp>
        <p:sp>
          <p:nvSpPr>
            <p:cNvPr id="3382" name="任意多边形: 形状 3381">
              <a:extLst>
                <a:ext uri="{FF2B5EF4-FFF2-40B4-BE49-F238E27FC236}">
                  <a16:creationId xmlns:a16="http://schemas.microsoft.com/office/drawing/2014/main" id="{DDC4A103-5E00-BA3A-6807-7D9E63628824}"/>
                </a:ext>
              </a:extLst>
            </p:cNvPr>
            <p:cNvSpPr/>
            <p:nvPr/>
          </p:nvSpPr>
          <p:spPr>
            <a:xfrm>
              <a:off x="3662702" y="5234888"/>
              <a:ext cx="1405" cy="1292"/>
            </a:xfrm>
            <a:custGeom>
              <a:avLst/>
              <a:gdLst>
                <a:gd name="connsiteX0" fmla="*/ 1394 w 1405"/>
                <a:gd name="connsiteY0" fmla="*/ 0 h 1292"/>
                <a:gd name="connsiteX1" fmla="*/ 657 w 1405"/>
                <a:gd name="connsiteY1" fmla="*/ 1291 h 1292"/>
                <a:gd name="connsiteX2" fmla="*/ 1405 w 1405"/>
                <a:gd name="connsiteY2" fmla="*/ 0 h 1292"/>
                <a:gd name="connsiteX3" fmla="*/ 1394 w 1405"/>
                <a:gd name="connsiteY3" fmla="*/ 0 h 1292"/>
              </a:gdLst>
              <a:ahLst/>
              <a:cxnLst>
                <a:cxn ang="0">
                  <a:pos x="connsiteX0" y="connsiteY0"/>
                </a:cxn>
                <a:cxn ang="0">
                  <a:pos x="connsiteX1" y="connsiteY1"/>
                </a:cxn>
                <a:cxn ang="0">
                  <a:pos x="connsiteX2" y="connsiteY2"/>
                </a:cxn>
                <a:cxn ang="0">
                  <a:pos x="connsiteX3" y="connsiteY3"/>
                </a:cxn>
              </a:cxnLst>
              <a:rect l="l" t="t" r="r" b="b"/>
              <a:pathLst>
                <a:path w="1405" h="1292">
                  <a:moveTo>
                    <a:pt x="1394" y="0"/>
                  </a:moveTo>
                  <a:cubicBezTo>
                    <a:pt x="1142" y="451"/>
                    <a:pt x="799" y="1326"/>
                    <a:pt x="657" y="1291"/>
                  </a:cubicBezTo>
                  <a:cubicBezTo>
                    <a:pt x="-429" y="1046"/>
                    <a:pt x="-161" y="537"/>
                    <a:pt x="1405" y="0"/>
                  </a:cubicBezTo>
                  <a:lnTo>
                    <a:pt x="1394" y="0"/>
                  </a:lnTo>
                  <a:close/>
                </a:path>
              </a:pathLst>
            </a:custGeom>
            <a:grpFill/>
            <a:ln w="5715" cap="flat">
              <a:noFill/>
              <a:prstDash val="solid"/>
              <a:miter/>
            </a:ln>
          </p:spPr>
          <p:txBody>
            <a:bodyPr rtlCol="0" anchor="ctr"/>
            <a:lstStyle/>
            <a:p>
              <a:endParaRPr lang="zh-CN" altLang="en-US"/>
            </a:p>
          </p:txBody>
        </p:sp>
        <p:sp>
          <p:nvSpPr>
            <p:cNvPr id="3383" name="任意多边形: 形状 3382">
              <a:extLst>
                <a:ext uri="{FF2B5EF4-FFF2-40B4-BE49-F238E27FC236}">
                  <a16:creationId xmlns:a16="http://schemas.microsoft.com/office/drawing/2014/main" id="{CAAB65E0-5EEF-36FA-7EB2-FC6F84C74D2A}"/>
                </a:ext>
              </a:extLst>
            </p:cNvPr>
            <p:cNvSpPr/>
            <p:nvPr/>
          </p:nvSpPr>
          <p:spPr>
            <a:xfrm>
              <a:off x="3680543" y="5142785"/>
              <a:ext cx="1292" cy="1396"/>
            </a:xfrm>
            <a:custGeom>
              <a:avLst/>
              <a:gdLst>
                <a:gd name="connsiteX0" fmla="*/ 0 w 1292"/>
                <a:gd name="connsiteY0" fmla="*/ 0 h 1396"/>
                <a:gd name="connsiteX1" fmla="*/ 1292 w 1292"/>
                <a:gd name="connsiteY1" fmla="*/ 731 h 1396"/>
                <a:gd name="connsiteX2" fmla="*/ 6 w 1292"/>
                <a:gd name="connsiteY2" fmla="*/ 0 h 1396"/>
                <a:gd name="connsiteX3" fmla="*/ 0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0" y="0"/>
                  </a:moveTo>
                  <a:cubicBezTo>
                    <a:pt x="451" y="251"/>
                    <a:pt x="1326" y="589"/>
                    <a:pt x="1292" y="731"/>
                  </a:cubicBezTo>
                  <a:cubicBezTo>
                    <a:pt x="1057" y="1823"/>
                    <a:pt x="549" y="1566"/>
                    <a:pt x="6" y="0"/>
                  </a:cubicBezTo>
                  <a:lnTo>
                    <a:pt x="0" y="0"/>
                  </a:lnTo>
                  <a:close/>
                </a:path>
              </a:pathLst>
            </a:custGeom>
            <a:grpFill/>
            <a:ln w="5715" cap="flat">
              <a:noFill/>
              <a:prstDash val="solid"/>
              <a:miter/>
            </a:ln>
          </p:spPr>
          <p:txBody>
            <a:bodyPr rtlCol="0" anchor="ctr"/>
            <a:lstStyle/>
            <a:p>
              <a:endParaRPr lang="zh-CN" altLang="en-US"/>
            </a:p>
          </p:txBody>
        </p:sp>
        <p:sp>
          <p:nvSpPr>
            <p:cNvPr id="3384" name="任意多边形: 形状 3383">
              <a:extLst>
                <a:ext uri="{FF2B5EF4-FFF2-40B4-BE49-F238E27FC236}">
                  <a16:creationId xmlns:a16="http://schemas.microsoft.com/office/drawing/2014/main" id="{B6003A74-0A56-D446-CC6A-E6EA1D623794}"/>
                </a:ext>
              </a:extLst>
            </p:cNvPr>
            <p:cNvSpPr/>
            <p:nvPr/>
          </p:nvSpPr>
          <p:spPr>
            <a:xfrm>
              <a:off x="3825316" y="5100105"/>
              <a:ext cx="3217" cy="3206"/>
            </a:xfrm>
            <a:custGeom>
              <a:avLst/>
              <a:gdLst>
                <a:gd name="connsiteX0" fmla="*/ 0 w 3217"/>
                <a:gd name="connsiteY0" fmla="*/ 0 h 3206"/>
                <a:gd name="connsiteX1" fmla="*/ 3218 w 3217"/>
                <a:gd name="connsiteY1" fmla="*/ 3206 h 3206"/>
                <a:gd name="connsiteX2" fmla="*/ 0 w 3217"/>
                <a:gd name="connsiteY2" fmla="*/ 0 h 3206"/>
              </a:gdLst>
              <a:ahLst/>
              <a:cxnLst>
                <a:cxn ang="0">
                  <a:pos x="connsiteX0" y="connsiteY0"/>
                </a:cxn>
                <a:cxn ang="0">
                  <a:pos x="connsiteX1" y="connsiteY1"/>
                </a:cxn>
                <a:cxn ang="0">
                  <a:pos x="connsiteX2" y="connsiteY2"/>
                </a:cxn>
              </a:cxnLst>
              <a:rect l="l" t="t" r="r" b="b"/>
              <a:pathLst>
                <a:path w="3217" h="3206">
                  <a:moveTo>
                    <a:pt x="0" y="0"/>
                  </a:moveTo>
                  <a:cubicBezTo>
                    <a:pt x="1074" y="1069"/>
                    <a:pt x="2143" y="2138"/>
                    <a:pt x="3218" y="3206"/>
                  </a:cubicBezTo>
                  <a:cubicBezTo>
                    <a:pt x="2143" y="2138"/>
                    <a:pt x="1069" y="1069"/>
                    <a:pt x="0" y="0"/>
                  </a:cubicBezTo>
                  <a:close/>
                </a:path>
              </a:pathLst>
            </a:custGeom>
            <a:grpFill/>
            <a:ln w="5715" cap="flat">
              <a:noFill/>
              <a:prstDash val="solid"/>
              <a:miter/>
            </a:ln>
          </p:spPr>
          <p:txBody>
            <a:bodyPr rtlCol="0" anchor="ctr"/>
            <a:lstStyle/>
            <a:p>
              <a:endParaRPr lang="zh-CN" altLang="en-US"/>
            </a:p>
          </p:txBody>
        </p:sp>
        <p:sp>
          <p:nvSpPr>
            <p:cNvPr id="3385" name="任意多边形: 形状 3384">
              <a:extLst>
                <a:ext uri="{FF2B5EF4-FFF2-40B4-BE49-F238E27FC236}">
                  <a16:creationId xmlns:a16="http://schemas.microsoft.com/office/drawing/2014/main" id="{3A9B0E62-1CD4-E5E0-3805-52979AA7BAB2}"/>
                </a:ext>
              </a:extLst>
            </p:cNvPr>
            <p:cNvSpPr/>
            <p:nvPr/>
          </p:nvSpPr>
          <p:spPr>
            <a:xfrm>
              <a:off x="3452778" y="4843445"/>
              <a:ext cx="53531" cy="34358"/>
            </a:xfrm>
            <a:custGeom>
              <a:avLst/>
              <a:gdLst>
                <a:gd name="connsiteX0" fmla="*/ 53532 w 53531"/>
                <a:gd name="connsiteY0" fmla="*/ 22963 h 34358"/>
                <a:gd name="connsiteX1" fmla="*/ 47217 w 53531"/>
                <a:gd name="connsiteY1" fmla="*/ 23071 h 34358"/>
                <a:gd name="connsiteX2" fmla="*/ 46794 w 53531"/>
                <a:gd name="connsiteY2" fmla="*/ 27101 h 34358"/>
                <a:gd name="connsiteX3" fmla="*/ 43605 w 53531"/>
                <a:gd name="connsiteY3" fmla="*/ 32895 h 34358"/>
                <a:gd name="connsiteX4" fmla="*/ 43611 w 53531"/>
                <a:gd name="connsiteY4" fmla="*/ 32895 h 34358"/>
                <a:gd name="connsiteX5" fmla="*/ 35193 w 53531"/>
                <a:gd name="connsiteY5" fmla="*/ 32770 h 34358"/>
                <a:gd name="connsiteX6" fmla="*/ 23803 w 53531"/>
                <a:gd name="connsiteY6" fmla="*/ 29546 h 34358"/>
                <a:gd name="connsiteX7" fmla="*/ 9915 w 53531"/>
                <a:gd name="connsiteY7" fmla="*/ 19768 h 34358"/>
                <a:gd name="connsiteX8" fmla="*/ 6646 w 53531"/>
                <a:gd name="connsiteY8" fmla="*/ 19591 h 34358"/>
                <a:gd name="connsiteX9" fmla="*/ 2234 w 53531"/>
                <a:gd name="connsiteY9" fmla="*/ 15836 h 34358"/>
                <a:gd name="connsiteX10" fmla="*/ 6920 w 53531"/>
                <a:gd name="connsiteY10" fmla="*/ 9635 h 34358"/>
                <a:gd name="connsiteX11" fmla="*/ 1000 w 53531"/>
                <a:gd name="connsiteY11" fmla="*/ 4635 h 34358"/>
                <a:gd name="connsiteX12" fmla="*/ 4154 w 53531"/>
                <a:gd name="connsiteY12" fmla="*/ 0 h 34358"/>
                <a:gd name="connsiteX13" fmla="*/ 10630 w 53531"/>
                <a:gd name="connsiteY13" fmla="*/ 4115 h 34358"/>
                <a:gd name="connsiteX14" fmla="*/ 53475 w 53531"/>
                <a:gd name="connsiteY14" fmla="*/ 19717 h 34358"/>
                <a:gd name="connsiteX15" fmla="*/ 53532 w 53531"/>
                <a:gd name="connsiteY15" fmla="*/ 22963 h 34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3531" h="34358">
                  <a:moveTo>
                    <a:pt x="53532" y="22963"/>
                  </a:moveTo>
                  <a:cubicBezTo>
                    <a:pt x="51429" y="22992"/>
                    <a:pt x="49309" y="22860"/>
                    <a:pt x="47217" y="23071"/>
                  </a:cubicBezTo>
                  <a:cubicBezTo>
                    <a:pt x="39587" y="23843"/>
                    <a:pt x="45154" y="24934"/>
                    <a:pt x="46794" y="27101"/>
                  </a:cubicBezTo>
                  <a:cubicBezTo>
                    <a:pt x="48954" y="29958"/>
                    <a:pt x="43897" y="30444"/>
                    <a:pt x="43605" y="32895"/>
                  </a:cubicBezTo>
                  <a:lnTo>
                    <a:pt x="43611" y="32895"/>
                  </a:lnTo>
                  <a:cubicBezTo>
                    <a:pt x="40793" y="33895"/>
                    <a:pt x="38010" y="35679"/>
                    <a:pt x="35193" y="32770"/>
                  </a:cubicBezTo>
                  <a:cubicBezTo>
                    <a:pt x="32044" y="29524"/>
                    <a:pt x="27917" y="29506"/>
                    <a:pt x="23803" y="29546"/>
                  </a:cubicBezTo>
                  <a:cubicBezTo>
                    <a:pt x="20796" y="23980"/>
                    <a:pt x="16887" y="19711"/>
                    <a:pt x="9915" y="19768"/>
                  </a:cubicBezTo>
                  <a:cubicBezTo>
                    <a:pt x="8824" y="19780"/>
                    <a:pt x="7732" y="19694"/>
                    <a:pt x="6646" y="19591"/>
                  </a:cubicBezTo>
                  <a:cubicBezTo>
                    <a:pt x="4292" y="19374"/>
                    <a:pt x="2200" y="18362"/>
                    <a:pt x="2234" y="15836"/>
                  </a:cubicBezTo>
                  <a:cubicBezTo>
                    <a:pt x="2274" y="12784"/>
                    <a:pt x="6166" y="11778"/>
                    <a:pt x="6920" y="9635"/>
                  </a:cubicBezTo>
                  <a:cubicBezTo>
                    <a:pt x="8726" y="4498"/>
                    <a:pt x="2548" y="7195"/>
                    <a:pt x="1000" y="4635"/>
                  </a:cubicBezTo>
                  <a:cubicBezTo>
                    <a:pt x="-1675" y="217"/>
                    <a:pt x="1583" y="491"/>
                    <a:pt x="4154" y="0"/>
                  </a:cubicBezTo>
                  <a:cubicBezTo>
                    <a:pt x="5652" y="2543"/>
                    <a:pt x="9566" y="2366"/>
                    <a:pt x="10630" y="4115"/>
                  </a:cubicBezTo>
                  <a:cubicBezTo>
                    <a:pt x="20819" y="20962"/>
                    <a:pt x="36364" y="22328"/>
                    <a:pt x="53475" y="19717"/>
                  </a:cubicBezTo>
                  <a:cubicBezTo>
                    <a:pt x="53475" y="20803"/>
                    <a:pt x="53492" y="21883"/>
                    <a:pt x="53532" y="22963"/>
                  </a:cubicBezTo>
                  <a:close/>
                </a:path>
              </a:pathLst>
            </a:custGeom>
            <a:grpFill/>
            <a:ln w="5715" cap="flat">
              <a:noFill/>
              <a:prstDash val="solid"/>
              <a:miter/>
            </a:ln>
          </p:spPr>
          <p:txBody>
            <a:bodyPr rtlCol="0" anchor="ctr"/>
            <a:lstStyle/>
            <a:p>
              <a:endParaRPr lang="zh-CN" altLang="en-US"/>
            </a:p>
          </p:txBody>
        </p:sp>
        <p:sp>
          <p:nvSpPr>
            <p:cNvPr id="3386" name="任意多边形: 形状 3385">
              <a:extLst>
                <a:ext uri="{FF2B5EF4-FFF2-40B4-BE49-F238E27FC236}">
                  <a16:creationId xmlns:a16="http://schemas.microsoft.com/office/drawing/2014/main" id="{7B9DBD33-DBBE-3148-1B7F-368B39EE6D2B}"/>
                </a:ext>
              </a:extLst>
            </p:cNvPr>
            <p:cNvSpPr/>
            <p:nvPr/>
          </p:nvSpPr>
          <p:spPr>
            <a:xfrm>
              <a:off x="3521438" y="4863493"/>
              <a:ext cx="18585" cy="18324"/>
            </a:xfrm>
            <a:custGeom>
              <a:avLst/>
              <a:gdLst>
                <a:gd name="connsiteX0" fmla="*/ 1246 w 18585"/>
                <a:gd name="connsiteY0" fmla="*/ 12853 h 18324"/>
                <a:gd name="connsiteX1" fmla="*/ 1240 w 18585"/>
                <a:gd name="connsiteY1" fmla="*/ 6332 h 18324"/>
                <a:gd name="connsiteX2" fmla="*/ 4669 w 18585"/>
                <a:gd name="connsiteY2" fmla="*/ 3006 h 18324"/>
                <a:gd name="connsiteX3" fmla="*/ 16808 w 18585"/>
                <a:gd name="connsiteY3" fmla="*/ 3909 h 18324"/>
                <a:gd name="connsiteX4" fmla="*/ 14465 w 18585"/>
                <a:gd name="connsiteY4" fmla="*/ 13030 h 18324"/>
                <a:gd name="connsiteX5" fmla="*/ 1252 w 18585"/>
                <a:gd name="connsiteY5" fmla="*/ 16139 h 18324"/>
                <a:gd name="connsiteX6" fmla="*/ 0 w 18585"/>
                <a:gd name="connsiteY6" fmla="*/ 14499 h 18324"/>
                <a:gd name="connsiteX7" fmla="*/ 1246 w 18585"/>
                <a:gd name="connsiteY7" fmla="*/ 12853 h 1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85" h="18324">
                  <a:moveTo>
                    <a:pt x="1246" y="12853"/>
                  </a:moveTo>
                  <a:cubicBezTo>
                    <a:pt x="4892" y="10675"/>
                    <a:pt x="1566" y="8504"/>
                    <a:pt x="1240" y="6332"/>
                  </a:cubicBezTo>
                  <a:cubicBezTo>
                    <a:pt x="2389" y="5229"/>
                    <a:pt x="3641" y="4212"/>
                    <a:pt x="4669" y="3006"/>
                  </a:cubicBezTo>
                  <a:cubicBezTo>
                    <a:pt x="9161" y="-2258"/>
                    <a:pt x="13036" y="268"/>
                    <a:pt x="16808" y="3909"/>
                  </a:cubicBezTo>
                  <a:cubicBezTo>
                    <a:pt x="21363" y="8292"/>
                    <a:pt x="15893" y="10155"/>
                    <a:pt x="14465" y="13030"/>
                  </a:cubicBezTo>
                  <a:cubicBezTo>
                    <a:pt x="11316" y="19385"/>
                    <a:pt x="6687" y="19488"/>
                    <a:pt x="1252" y="16139"/>
                  </a:cubicBezTo>
                  <a:cubicBezTo>
                    <a:pt x="834" y="15590"/>
                    <a:pt x="417" y="15047"/>
                    <a:pt x="0" y="14499"/>
                  </a:cubicBezTo>
                  <a:cubicBezTo>
                    <a:pt x="417" y="13950"/>
                    <a:pt x="834" y="13401"/>
                    <a:pt x="1246" y="12853"/>
                  </a:cubicBezTo>
                  <a:close/>
                </a:path>
              </a:pathLst>
            </a:custGeom>
            <a:grpFill/>
            <a:ln w="5715" cap="flat">
              <a:noFill/>
              <a:prstDash val="solid"/>
              <a:miter/>
            </a:ln>
          </p:spPr>
          <p:txBody>
            <a:bodyPr rtlCol="0" anchor="ctr"/>
            <a:lstStyle/>
            <a:p>
              <a:endParaRPr lang="zh-CN" altLang="en-US"/>
            </a:p>
          </p:txBody>
        </p:sp>
        <p:sp>
          <p:nvSpPr>
            <p:cNvPr id="3387" name="任意多边形: 形状 3386">
              <a:extLst>
                <a:ext uri="{FF2B5EF4-FFF2-40B4-BE49-F238E27FC236}">
                  <a16:creationId xmlns:a16="http://schemas.microsoft.com/office/drawing/2014/main" id="{24425078-AE80-F2E9-9B09-FAA33EC84DD2}"/>
                </a:ext>
              </a:extLst>
            </p:cNvPr>
            <p:cNvSpPr/>
            <p:nvPr/>
          </p:nvSpPr>
          <p:spPr>
            <a:xfrm>
              <a:off x="3514936" y="4950420"/>
              <a:ext cx="12197" cy="8164"/>
            </a:xfrm>
            <a:custGeom>
              <a:avLst/>
              <a:gdLst>
                <a:gd name="connsiteX0" fmla="*/ 11057 w 12197"/>
                <a:gd name="connsiteY0" fmla="*/ 8154 h 8164"/>
                <a:gd name="connsiteX1" fmla="*/ 6239 w 12197"/>
                <a:gd name="connsiteY1" fmla="*/ 7970 h 8164"/>
                <a:gd name="connsiteX2" fmla="*/ 55 w 12197"/>
                <a:gd name="connsiteY2" fmla="*/ 2387 h 8164"/>
                <a:gd name="connsiteX3" fmla="*/ 3662 w 12197"/>
                <a:gd name="connsiteY3" fmla="*/ 204 h 8164"/>
                <a:gd name="connsiteX4" fmla="*/ 11034 w 12197"/>
                <a:gd name="connsiteY4" fmla="*/ 8165 h 8164"/>
                <a:gd name="connsiteX5" fmla="*/ 11057 w 12197"/>
                <a:gd name="connsiteY5" fmla="*/ 8154 h 8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7" h="8164">
                  <a:moveTo>
                    <a:pt x="11057" y="8154"/>
                  </a:moveTo>
                  <a:cubicBezTo>
                    <a:pt x="9445" y="8108"/>
                    <a:pt x="7793" y="8291"/>
                    <a:pt x="6239" y="7970"/>
                  </a:cubicBezTo>
                  <a:cubicBezTo>
                    <a:pt x="3141" y="7336"/>
                    <a:pt x="-493" y="6856"/>
                    <a:pt x="55" y="2387"/>
                  </a:cubicBezTo>
                  <a:cubicBezTo>
                    <a:pt x="250" y="804"/>
                    <a:pt x="2347" y="-522"/>
                    <a:pt x="3662" y="204"/>
                  </a:cubicBezTo>
                  <a:cubicBezTo>
                    <a:pt x="6891" y="1993"/>
                    <a:pt x="15252" y="-550"/>
                    <a:pt x="11034" y="8165"/>
                  </a:cubicBezTo>
                  <a:lnTo>
                    <a:pt x="11057" y="8154"/>
                  </a:lnTo>
                  <a:close/>
                </a:path>
              </a:pathLst>
            </a:custGeom>
            <a:grpFill/>
            <a:ln w="5715" cap="flat">
              <a:noFill/>
              <a:prstDash val="solid"/>
              <a:miter/>
            </a:ln>
          </p:spPr>
          <p:txBody>
            <a:bodyPr rtlCol="0" anchor="ctr"/>
            <a:lstStyle/>
            <a:p>
              <a:endParaRPr lang="zh-CN" altLang="en-US"/>
            </a:p>
          </p:txBody>
        </p:sp>
        <p:sp>
          <p:nvSpPr>
            <p:cNvPr id="3388" name="任意多边形: 形状 3387">
              <a:extLst>
                <a:ext uri="{FF2B5EF4-FFF2-40B4-BE49-F238E27FC236}">
                  <a16:creationId xmlns:a16="http://schemas.microsoft.com/office/drawing/2014/main" id="{0BFD583E-0B60-1FA8-7F41-849E40378734}"/>
                </a:ext>
              </a:extLst>
            </p:cNvPr>
            <p:cNvSpPr/>
            <p:nvPr/>
          </p:nvSpPr>
          <p:spPr>
            <a:xfrm>
              <a:off x="3562157" y="4882913"/>
              <a:ext cx="16390" cy="7474"/>
            </a:xfrm>
            <a:custGeom>
              <a:avLst/>
              <a:gdLst>
                <a:gd name="connsiteX0" fmla="*/ 0 w 16390"/>
                <a:gd name="connsiteY0" fmla="*/ 6 h 7474"/>
                <a:gd name="connsiteX1" fmla="*/ 16356 w 16390"/>
                <a:gd name="connsiteY1" fmla="*/ 51 h 7474"/>
                <a:gd name="connsiteX2" fmla="*/ 16391 w 16390"/>
                <a:gd name="connsiteY2" fmla="*/ 103 h 7474"/>
                <a:gd name="connsiteX3" fmla="*/ 10761 w 16390"/>
                <a:gd name="connsiteY3" fmla="*/ 5715 h 7474"/>
                <a:gd name="connsiteX4" fmla="*/ 6 w 16390"/>
                <a:gd name="connsiteY4" fmla="*/ 0 h 7474"/>
                <a:gd name="connsiteX5" fmla="*/ 0 w 16390"/>
                <a:gd name="connsiteY5" fmla="*/ 0 h 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90" h="7474">
                  <a:moveTo>
                    <a:pt x="0" y="6"/>
                  </a:moveTo>
                  <a:cubicBezTo>
                    <a:pt x="5452" y="23"/>
                    <a:pt x="10904" y="40"/>
                    <a:pt x="16356" y="51"/>
                  </a:cubicBezTo>
                  <a:cubicBezTo>
                    <a:pt x="16356" y="51"/>
                    <a:pt x="16391" y="103"/>
                    <a:pt x="16391" y="103"/>
                  </a:cubicBezTo>
                  <a:cubicBezTo>
                    <a:pt x="15259" y="2795"/>
                    <a:pt x="19220" y="11053"/>
                    <a:pt x="10761" y="5715"/>
                  </a:cubicBezTo>
                  <a:cubicBezTo>
                    <a:pt x="7269" y="3515"/>
                    <a:pt x="2320" y="4218"/>
                    <a:pt x="6" y="0"/>
                  </a:cubicBezTo>
                  <a:lnTo>
                    <a:pt x="0" y="0"/>
                  </a:lnTo>
                  <a:close/>
                </a:path>
              </a:pathLst>
            </a:custGeom>
            <a:grpFill/>
            <a:ln w="5715" cap="flat">
              <a:noFill/>
              <a:prstDash val="solid"/>
              <a:miter/>
            </a:ln>
          </p:spPr>
          <p:txBody>
            <a:bodyPr rtlCol="0" anchor="ctr"/>
            <a:lstStyle/>
            <a:p>
              <a:endParaRPr lang="zh-CN" altLang="en-US"/>
            </a:p>
          </p:txBody>
        </p:sp>
        <p:sp>
          <p:nvSpPr>
            <p:cNvPr id="3389" name="任意多边形: 形状 3388">
              <a:extLst>
                <a:ext uri="{FF2B5EF4-FFF2-40B4-BE49-F238E27FC236}">
                  <a16:creationId xmlns:a16="http://schemas.microsoft.com/office/drawing/2014/main" id="{82480D3C-E70E-389C-059F-1141DD520BEF}"/>
                </a:ext>
              </a:extLst>
            </p:cNvPr>
            <p:cNvSpPr/>
            <p:nvPr/>
          </p:nvSpPr>
          <p:spPr>
            <a:xfrm>
              <a:off x="3502984" y="4878181"/>
              <a:ext cx="19710" cy="4933"/>
            </a:xfrm>
            <a:custGeom>
              <a:avLst/>
              <a:gdLst>
                <a:gd name="connsiteX0" fmla="*/ 0 w 19710"/>
                <a:gd name="connsiteY0" fmla="*/ 4772 h 4933"/>
                <a:gd name="connsiteX1" fmla="*/ 13202 w 19710"/>
                <a:gd name="connsiteY1" fmla="*/ 1434 h 4933"/>
                <a:gd name="connsiteX2" fmla="*/ 19711 w 19710"/>
                <a:gd name="connsiteY2" fmla="*/ 1451 h 4933"/>
                <a:gd name="connsiteX3" fmla="*/ 19705 w 19710"/>
                <a:gd name="connsiteY3" fmla="*/ 1451 h 4933"/>
                <a:gd name="connsiteX4" fmla="*/ 0 w 19710"/>
                <a:gd name="connsiteY4" fmla="*/ 4772 h 4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10" h="4933">
                  <a:moveTo>
                    <a:pt x="0" y="4772"/>
                  </a:moveTo>
                  <a:cubicBezTo>
                    <a:pt x="3463" y="-57"/>
                    <a:pt x="8652" y="1954"/>
                    <a:pt x="13202" y="1434"/>
                  </a:cubicBezTo>
                  <a:cubicBezTo>
                    <a:pt x="15379" y="-412"/>
                    <a:pt x="17545" y="-549"/>
                    <a:pt x="19711" y="1451"/>
                  </a:cubicBezTo>
                  <a:lnTo>
                    <a:pt x="19705" y="1451"/>
                  </a:lnTo>
                  <a:cubicBezTo>
                    <a:pt x="13950" y="7378"/>
                    <a:pt x="6572" y="3697"/>
                    <a:pt x="0" y="4772"/>
                  </a:cubicBezTo>
                  <a:close/>
                </a:path>
              </a:pathLst>
            </a:custGeom>
            <a:grpFill/>
            <a:ln w="5715" cap="flat">
              <a:noFill/>
              <a:prstDash val="solid"/>
              <a:miter/>
            </a:ln>
          </p:spPr>
          <p:txBody>
            <a:bodyPr rtlCol="0" anchor="ctr"/>
            <a:lstStyle/>
            <a:p>
              <a:endParaRPr lang="zh-CN" altLang="en-US"/>
            </a:p>
          </p:txBody>
        </p:sp>
        <p:sp>
          <p:nvSpPr>
            <p:cNvPr id="3390" name="任意多边形: 形状 3389">
              <a:extLst>
                <a:ext uri="{FF2B5EF4-FFF2-40B4-BE49-F238E27FC236}">
                  <a16:creationId xmlns:a16="http://schemas.microsoft.com/office/drawing/2014/main" id="{067E12A0-D5AC-F3FD-89E4-991FAA0B3313}"/>
                </a:ext>
              </a:extLst>
            </p:cNvPr>
            <p:cNvSpPr/>
            <p:nvPr/>
          </p:nvSpPr>
          <p:spPr>
            <a:xfrm>
              <a:off x="3516100" y="4856589"/>
              <a:ext cx="5769" cy="7660"/>
            </a:xfrm>
            <a:custGeom>
              <a:avLst/>
              <a:gdLst>
                <a:gd name="connsiteX0" fmla="*/ 34 w 5769"/>
                <a:gd name="connsiteY0" fmla="*/ 0 h 7660"/>
                <a:gd name="connsiteX1" fmla="*/ 3915 w 5769"/>
                <a:gd name="connsiteY1" fmla="*/ 2692 h 7660"/>
                <a:gd name="connsiteX2" fmla="*/ 4172 w 5769"/>
                <a:gd name="connsiteY2" fmla="*/ 7641 h 7660"/>
                <a:gd name="connsiteX3" fmla="*/ 1000 w 5769"/>
                <a:gd name="connsiteY3" fmla="*/ 4641 h 7660"/>
                <a:gd name="connsiteX4" fmla="*/ 0 w 5769"/>
                <a:gd name="connsiteY4" fmla="*/ 34 h 7660"/>
                <a:gd name="connsiteX5" fmla="*/ 34 w 5769"/>
                <a:gd name="connsiteY5" fmla="*/ 0 h 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 h="7660">
                  <a:moveTo>
                    <a:pt x="34" y="0"/>
                  </a:moveTo>
                  <a:cubicBezTo>
                    <a:pt x="1349" y="880"/>
                    <a:pt x="2897" y="1549"/>
                    <a:pt x="3915" y="2692"/>
                  </a:cubicBezTo>
                  <a:cubicBezTo>
                    <a:pt x="5218" y="4149"/>
                    <a:pt x="7207" y="6098"/>
                    <a:pt x="4172" y="7641"/>
                  </a:cubicBezTo>
                  <a:cubicBezTo>
                    <a:pt x="3703" y="7881"/>
                    <a:pt x="1686" y="5915"/>
                    <a:pt x="1000" y="4641"/>
                  </a:cubicBezTo>
                  <a:cubicBezTo>
                    <a:pt x="280" y="3315"/>
                    <a:pt x="303" y="1583"/>
                    <a:pt x="0" y="34"/>
                  </a:cubicBezTo>
                  <a:cubicBezTo>
                    <a:pt x="0" y="34"/>
                    <a:pt x="34" y="0"/>
                    <a:pt x="34" y="0"/>
                  </a:cubicBezTo>
                  <a:close/>
                </a:path>
              </a:pathLst>
            </a:custGeom>
            <a:grpFill/>
            <a:ln w="5715" cap="flat">
              <a:noFill/>
              <a:prstDash val="solid"/>
              <a:miter/>
            </a:ln>
          </p:spPr>
          <p:txBody>
            <a:bodyPr rtlCol="0" anchor="ctr"/>
            <a:lstStyle/>
            <a:p>
              <a:endParaRPr lang="zh-CN" altLang="en-US"/>
            </a:p>
          </p:txBody>
        </p:sp>
        <p:sp>
          <p:nvSpPr>
            <p:cNvPr id="3391" name="任意多边形: 形状 3390">
              <a:extLst>
                <a:ext uri="{FF2B5EF4-FFF2-40B4-BE49-F238E27FC236}">
                  <a16:creationId xmlns:a16="http://schemas.microsoft.com/office/drawing/2014/main" id="{07971471-B460-F346-D160-7B9E0A4A6E5B}"/>
                </a:ext>
              </a:extLst>
            </p:cNvPr>
            <p:cNvSpPr/>
            <p:nvPr/>
          </p:nvSpPr>
          <p:spPr>
            <a:xfrm>
              <a:off x="3553809" y="4879991"/>
              <a:ext cx="8353" cy="4063"/>
            </a:xfrm>
            <a:custGeom>
              <a:avLst/>
              <a:gdLst>
                <a:gd name="connsiteX0" fmla="*/ 8353 w 8353"/>
                <a:gd name="connsiteY0" fmla="*/ 2927 h 4063"/>
                <a:gd name="connsiteX1" fmla="*/ 5210 w 8353"/>
                <a:gd name="connsiteY1" fmla="*/ 3219 h 4063"/>
                <a:gd name="connsiteX2" fmla="*/ 50 w 8353"/>
                <a:gd name="connsiteY2" fmla="*/ 2596 h 4063"/>
                <a:gd name="connsiteX3" fmla="*/ 4701 w 8353"/>
                <a:gd name="connsiteY3" fmla="*/ 247 h 4063"/>
                <a:gd name="connsiteX4" fmla="*/ 8353 w 8353"/>
                <a:gd name="connsiteY4" fmla="*/ 2927 h 4063"/>
                <a:gd name="connsiteX5" fmla="*/ 8353 w 8353"/>
                <a:gd name="connsiteY5" fmla="*/ 2927 h 4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53" h="4063">
                  <a:moveTo>
                    <a:pt x="8353" y="2927"/>
                  </a:moveTo>
                  <a:cubicBezTo>
                    <a:pt x="7308" y="3030"/>
                    <a:pt x="6256" y="3196"/>
                    <a:pt x="5210" y="3219"/>
                  </a:cubicBezTo>
                  <a:cubicBezTo>
                    <a:pt x="3393" y="3258"/>
                    <a:pt x="552" y="5459"/>
                    <a:pt x="50" y="2596"/>
                  </a:cubicBezTo>
                  <a:cubicBezTo>
                    <a:pt x="-431" y="-119"/>
                    <a:pt x="2690" y="-296"/>
                    <a:pt x="4701" y="247"/>
                  </a:cubicBezTo>
                  <a:cubicBezTo>
                    <a:pt x="6062" y="613"/>
                    <a:pt x="7142" y="2001"/>
                    <a:pt x="8353" y="2927"/>
                  </a:cubicBezTo>
                  <a:lnTo>
                    <a:pt x="8353" y="2927"/>
                  </a:lnTo>
                  <a:close/>
                </a:path>
              </a:pathLst>
            </a:custGeom>
            <a:grpFill/>
            <a:ln w="5715" cap="flat">
              <a:noFill/>
              <a:prstDash val="solid"/>
              <a:miter/>
            </a:ln>
          </p:spPr>
          <p:txBody>
            <a:bodyPr rtlCol="0" anchor="ctr"/>
            <a:lstStyle/>
            <a:p>
              <a:endParaRPr lang="zh-CN" altLang="en-US"/>
            </a:p>
          </p:txBody>
        </p:sp>
        <p:sp>
          <p:nvSpPr>
            <p:cNvPr id="3392" name="任意多边形: 形状 3391">
              <a:extLst>
                <a:ext uri="{FF2B5EF4-FFF2-40B4-BE49-F238E27FC236}">
                  <a16:creationId xmlns:a16="http://schemas.microsoft.com/office/drawing/2014/main" id="{D0A80834-5E96-4344-FD65-AA12BED1FEB6}"/>
                </a:ext>
              </a:extLst>
            </p:cNvPr>
            <p:cNvSpPr/>
            <p:nvPr/>
          </p:nvSpPr>
          <p:spPr>
            <a:xfrm>
              <a:off x="3552276" y="4873037"/>
              <a:ext cx="6589" cy="2546"/>
            </a:xfrm>
            <a:custGeom>
              <a:avLst/>
              <a:gdLst>
                <a:gd name="connsiteX0" fmla="*/ 6589 w 6589"/>
                <a:gd name="connsiteY0" fmla="*/ 17 h 2546"/>
                <a:gd name="connsiteX1" fmla="*/ 0 w 6589"/>
                <a:gd name="connsiteY1" fmla="*/ 35 h 2546"/>
                <a:gd name="connsiteX2" fmla="*/ 23 w 6589"/>
                <a:gd name="connsiteY2" fmla="*/ 0 h 2546"/>
                <a:gd name="connsiteX3" fmla="*/ 6589 w 6589"/>
                <a:gd name="connsiteY3" fmla="*/ 17 h 2546"/>
              </a:gdLst>
              <a:ahLst/>
              <a:cxnLst>
                <a:cxn ang="0">
                  <a:pos x="connsiteX0" y="connsiteY0"/>
                </a:cxn>
                <a:cxn ang="0">
                  <a:pos x="connsiteX1" y="connsiteY1"/>
                </a:cxn>
                <a:cxn ang="0">
                  <a:pos x="connsiteX2" y="connsiteY2"/>
                </a:cxn>
                <a:cxn ang="0">
                  <a:pos x="connsiteX3" y="connsiteY3"/>
                </a:cxn>
              </a:cxnLst>
              <a:rect l="l" t="t" r="r" b="b"/>
              <a:pathLst>
                <a:path w="6589" h="2546">
                  <a:moveTo>
                    <a:pt x="6589" y="17"/>
                  </a:moveTo>
                  <a:cubicBezTo>
                    <a:pt x="4400" y="3378"/>
                    <a:pt x="2206" y="3395"/>
                    <a:pt x="0" y="35"/>
                  </a:cubicBezTo>
                  <a:lnTo>
                    <a:pt x="23" y="0"/>
                  </a:lnTo>
                  <a:cubicBezTo>
                    <a:pt x="2217" y="6"/>
                    <a:pt x="4400" y="12"/>
                    <a:pt x="6589" y="17"/>
                  </a:cubicBezTo>
                  <a:close/>
                </a:path>
              </a:pathLst>
            </a:custGeom>
            <a:grpFill/>
            <a:ln w="5715" cap="flat">
              <a:noFill/>
              <a:prstDash val="solid"/>
              <a:miter/>
            </a:ln>
          </p:spPr>
          <p:txBody>
            <a:bodyPr rtlCol="0" anchor="ctr"/>
            <a:lstStyle/>
            <a:p>
              <a:endParaRPr lang="zh-CN" altLang="en-US"/>
            </a:p>
          </p:txBody>
        </p:sp>
        <p:sp>
          <p:nvSpPr>
            <p:cNvPr id="3393" name="任意多边形: 形状 3392">
              <a:extLst>
                <a:ext uri="{FF2B5EF4-FFF2-40B4-BE49-F238E27FC236}">
                  <a16:creationId xmlns:a16="http://schemas.microsoft.com/office/drawing/2014/main" id="{3EC8B1EA-BCE1-2622-677A-D0D55EA591AF}"/>
                </a:ext>
              </a:extLst>
            </p:cNvPr>
            <p:cNvSpPr/>
            <p:nvPr/>
          </p:nvSpPr>
          <p:spPr>
            <a:xfrm>
              <a:off x="3466785" y="4896080"/>
              <a:ext cx="3303" cy="6583"/>
            </a:xfrm>
            <a:custGeom>
              <a:avLst/>
              <a:gdLst>
                <a:gd name="connsiteX0" fmla="*/ 0 w 3303"/>
                <a:gd name="connsiteY0" fmla="*/ 0 h 6583"/>
                <a:gd name="connsiteX1" fmla="*/ 3280 w 3303"/>
                <a:gd name="connsiteY1" fmla="*/ 6584 h 6583"/>
                <a:gd name="connsiteX2" fmla="*/ 3303 w 3303"/>
                <a:gd name="connsiteY2" fmla="*/ 6561 h 6583"/>
                <a:gd name="connsiteX3" fmla="*/ 11 w 3303"/>
                <a:gd name="connsiteY3" fmla="*/ 0 h 6583"/>
                <a:gd name="connsiteX4" fmla="*/ 0 w 3303"/>
                <a:gd name="connsiteY4" fmla="*/ 0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6583">
                  <a:moveTo>
                    <a:pt x="0" y="0"/>
                  </a:moveTo>
                  <a:cubicBezTo>
                    <a:pt x="2692" y="1400"/>
                    <a:pt x="3223" y="3875"/>
                    <a:pt x="3280" y="6584"/>
                  </a:cubicBezTo>
                  <a:lnTo>
                    <a:pt x="3303" y="6561"/>
                  </a:lnTo>
                  <a:cubicBezTo>
                    <a:pt x="652" y="5155"/>
                    <a:pt x="46" y="2720"/>
                    <a:pt x="11" y="0"/>
                  </a:cubicBezTo>
                  <a:cubicBezTo>
                    <a:pt x="11" y="0"/>
                    <a:pt x="0" y="0"/>
                    <a:pt x="0" y="0"/>
                  </a:cubicBezTo>
                  <a:close/>
                </a:path>
              </a:pathLst>
            </a:custGeom>
            <a:grpFill/>
            <a:ln w="5715" cap="flat">
              <a:noFill/>
              <a:prstDash val="solid"/>
              <a:miter/>
            </a:ln>
          </p:spPr>
          <p:txBody>
            <a:bodyPr rtlCol="0" anchor="ctr"/>
            <a:lstStyle/>
            <a:p>
              <a:endParaRPr lang="zh-CN" altLang="en-US"/>
            </a:p>
          </p:txBody>
        </p:sp>
        <p:sp>
          <p:nvSpPr>
            <p:cNvPr id="3394" name="任意多边形: 形状 3393">
              <a:extLst>
                <a:ext uri="{FF2B5EF4-FFF2-40B4-BE49-F238E27FC236}">
                  <a16:creationId xmlns:a16="http://schemas.microsoft.com/office/drawing/2014/main" id="{ABC8A4A6-6213-E83C-D45B-2C46A32F96A3}"/>
                </a:ext>
              </a:extLst>
            </p:cNvPr>
            <p:cNvSpPr/>
            <p:nvPr/>
          </p:nvSpPr>
          <p:spPr>
            <a:xfrm>
              <a:off x="3564477" y="5005526"/>
              <a:ext cx="4308" cy="2524"/>
            </a:xfrm>
            <a:custGeom>
              <a:avLst/>
              <a:gdLst>
                <a:gd name="connsiteX0" fmla="*/ 0 w 4308"/>
                <a:gd name="connsiteY0" fmla="*/ 1179 h 2524"/>
                <a:gd name="connsiteX1" fmla="*/ 783 w 4308"/>
                <a:gd name="connsiteY1" fmla="*/ 1 h 2524"/>
                <a:gd name="connsiteX2" fmla="*/ 3440 w 4308"/>
                <a:gd name="connsiteY2" fmla="*/ 1122 h 2524"/>
                <a:gd name="connsiteX3" fmla="*/ 2738 w 4308"/>
                <a:gd name="connsiteY3" fmla="*/ 2299 h 2524"/>
                <a:gd name="connsiteX4" fmla="*/ 0 w 4308"/>
                <a:gd name="connsiteY4" fmla="*/ 1179 h 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8" h="2524">
                  <a:moveTo>
                    <a:pt x="0" y="1179"/>
                  </a:moveTo>
                  <a:cubicBezTo>
                    <a:pt x="269" y="762"/>
                    <a:pt x="646" y="-38"/>
                    <a:pt x="783" y="1"/>
                  </a:cubicBezTo>
                  <a:cubicBezTo>
                    <a:pt x="1709" y="264"/>
                    <a:pt x="2743" y="522"/>
                    <a:pt x="3440" y="1122"/>
                  </a:cubicBezTo>
                  <a:cubicBezTo>
                    <a:pt x="4841" y="2328"/>
                    <a:pt x="4503" y="2865"/>
                    <a:pt x="2738" y="2299"/>
                  </a:cubicBezTo>
                  <a:cubicBezTo>
                    <a:pt x="1800" y="1996"/>
                    <a:pt x="909" y="1556"/>
                    <a:pt x="0" y="1179"/>
                  </a:cubicBezTo>
                  <a:close/>
                </a:path>
              </a:pathLst>
            </a:custGeom>
            <a:grpFill/>
            <a:ln w="5715" cap="flat">
              <a:noFill/>
              <a:prstDash val="solid"/>
              <a:miter/>
            </a:ln>
          </p:spPr>
          <p:txBody>
            <a:bodyPr rtlCol="0" anchor="ctr"/>
            <a:lstStyle/>
            <a:p>
              <a:endParaRPr lang="zh-CN" altLang="en-US"/>
            </a:p>
          </p:txBody>
        </p:sp>
        <p:sp>
          <p:nvSpPr>
            <p:cNvPr id="3395" name="任意多边形: 形状 3394">
              <a:extLst>
                <a:ext uri="{FF2B5EF4-FFF2-40B4-BE49-F238E27FC236}">
                  <a16:creationId xmlns:a16="http://schemas.microsoft.com/office/drawing/2014/main" id="{4E819344-009E-D03E-E21A-05D59B595534}"/>
                </a:ext>
              </a:extLst>
            </p:cNvPr>
            <p:cNvSpPr/>
            <p:nvPr/>
          </p:nvSpPr>
          <p:spPr>
            <a:xfrm>
              <a:off x="3581885" y="5000052"/>
              <a:ext cx="1397" cy="1286"/>
            </a:xfrm>
            <a:custGeom>
              <a:avLst/>
              <a:gdLst>
                <a:gd name="connsiteX0" fmla="*/ 6 w 1397"/>
                <a:gd name="connsiteY0" fmla="*/ 1287 h 1286"/>
                <a:gd name="connsiteX1" fmla="*/ 743 w 1397"/>
                <a:gd name="connsiteY1" fmla="*/ 1 h 1286"/>
                <a:gd name="connsiteX2" fmla="*/ 0 w 1397"/>
                <a:gd name="connsiteY2" fmla="*/ 1287 h 1286"/>
                <a:gd name="connsiteX3" fmla="*/ 6 w 1397"/>
                <a:gd name="connsiteY3" fmla="*/ 1287 h 1286"/>
              </a:gdLst>
              <a:ahLst/>
              <a:cxnLst>
                <a:cxn ang="0">
                  <a:pos x="connsiteX0" y="connsiteY0"/>
                </a:cxn>
                <a:cxn ang="0">
                  <a:pos x="connsiteX1" y="connsiteY1"/>
                </a:cxn>
                <a:cxn ang="0">
                  <a:pos x="connsiteX2" y="connsiteY2"/>
                </a:cxn>
                <a:cxn ang="0">
                  <a:pos x="connsiteX3" y="connsiteY3"/>
                </a:cxn>
              </a:cxnLst>
              <a:rect l="l" t="t" r="r" b="b"/>
              <a:pathLst>
                <a:path w="1397" h="1286">
                  <a:moveTo>
                    <a:pt x="6" y="1287"/>
                  </a:moveTo>
                  <a:cubicBezTo>
                    <a:pt x="257" y="835"/>
                    <a:pt x="606" y="-34"/>
                    <a:pt x="743" y="1"/>
                  </a:cubicBezTo>
                  <a:cubicBezTo>
                    <a:pt x="1823" y="247"/>
                    <a:pt x="1560" y="750"/>
                    <a:pt x="0" y="1287"/>
                  </a:cubicBezTo>
                  <a:lnTo>
                    <a:pt x="6" y="1287"/>
                  </a:lnTo>
                  <a:close/>
                </a:path>
              </a:pathLst>
            </a:custGeom>
            <a:grpFill/>
            <a:ln w="5715" cap="flat">
              <a:noFill/>
              <a:prstDash val="solid"/>
              <a:miter/>
            </a:ln>
          </p:spPr>
          <p:txBody>
            <a:bodyPr rtlCol="0" anchor="ctr"/>
            <a:lstStyle/>
            <a:p>
              <a:endParaRPr lang="zh-CN" altLang="en-US"/>
            </a:p>
          </p:txBody>
        </p:sp>
        <p:sp>
          <p:nvSpPr>
            <p:cNvPr id="3396" name="任意多边形: 形状 3395">
              <a:extLst>
                <a:ext uri="{FF2B5EF4-FFF2-40B4-BE49-F238E27FC236}">
                  <a16:creationId xmlns:a16="http://schemas.microsoft.com/office/drawing/2014/main" id="{18B63DDB-BAF9-D794-B878-FEC8411870FC}"/>
                </a:ext>
              </a:extLst>
            </p:cNvPr>
            <p:cNvSpPr/>
            <p:nvPr/>
          </p:nvSpPr>
          <p:spPr>
            <a:xfrm>
              <a:off x="3478533" y="4912528"/>
              <a:ext cx="1413" cy="1298"/>
            </a:xfrm>
            <a:custGeom>
              <a:avLst/>
              <a:gdLst>
                <a:gd name="connsiteX0" fmla="*/ 1402 w 1413"/>
                <a:gd name="connsiteY0" fmla="*/ 0 h 1298"/>
                <a:gd name="connsiteX1" fmla="*/ 665 w 1413"/>
                <a:gd name="connsiteY1" fmla="*/ 1297 h 1298"/>
                <a:gd name="connsiteX2" fmla="*/ 1414 w 1413"/>
                <a:gd name="connsiteY2" fmla="*/ 0 h 1298"/>
                <a:gd name="connsiteX3" fmla="*/ 1402 w 1413"/>
                <a:gd name="connsiteY3" fmla="*/ 0 h 1298"/>
              </a:gdLst>
              <a:ahLst/>
              <a:cxnLst>
                <a:cxn ang="0">
                  <a:pos x="connsiteX0" y="connsiteY0"/>
                </a:cxn>
                <a:cxn ang="0">
                  <a:pos x="connsiteX1" y="connsiteY1"/>
                </a:cxn>
                <a:cxn ang="0">
                  <a:pos x="connsiteX2" y="connsiteY2"/>
                </a:cxn>
                <a:cxn ang="0">
                  <a:pos x="connsiteX3" y="connsiteY3"/>
                </a:cxn>
              </a:cxnLst>
              <a:rect l="l" t="t" r="r" b="b"/>
              <a:pathLst>
                <a:path w="1413" h="1298">
                  <a:moveTo>
                    <a:pt x="1402" y="0"/>
                  </a:moveTo>
                  <a:cubicBezTo>
                    <a:pt x="1151" y="457"/>
                    <a:pt x="802" y="1331"/>
                    <a:pt x="665" y="1297"/>
                  </a:cubicBezTo>
                  <a:cubicBezTo>
                    <a:pt x="-432" y="1040"/>
                    <a:pt x="-164" y="537"/>
                    <a:pt x="1414" y="0"/>
                  </a:cubicBezTo>
                  <a:lnTo>
                    <a:pt x="1402" y="0"/>
                  </a:lnTo>
                  <a:close/>
                </a:path>
              </a:pathLst>
            </a:custGeom>
            <a:grpFill/>
            <a:ln w="5715" cap="flat">
              <a:noFill/>
              <a:prstDash val="solid"/>
              <a:miter/>
            </a:ln>
          </p:spPr>
          <p:txBody>
            <a:bodyPr rtlCol="0" anchor="ctr"/>
            <a:lstStyle/>
            <a:p>
              <a:endParaRPr lang="zh-CN" altLang="en-US"/>
            </a:p>
          </p:txBody>
        </p:sp>
        <p:sp>
          <p:nvSpPr>
            <p:cNvPr id="3397" name="任意多边形: 形状 3396">
              <a:extLst>
                <a:ext uri="{FF2B5EF4-FFF2-40B4-BE49-F238E27FC236}">
                  <a16:creationId xmlns:a16="http://schemas.microsoft.com/office/drawing/2014/main" id="{22CC2EB3-5C8B-C343-2C5B-3CC92E039482}"/>
                </a:ext>
              </a:extLst>
            </p:cNvPr>
            <p:cNvSpPr/>
            <p:nvPr/>
          </p:nvSpPr>
          <p:spPr>
            <a:xfrm>
              <a:off x="3479941" y="4911224"/>
              <a:ext cx="1408" cy="1303"/>
            </a:xfrm>
            <a:custGeom>
              <a:avLst/>
              <a:gdLst>
                <a:gd name="connsiteX0" fmla="*/ 6 w 1408"/>
                <a:gd name="connsiteY0" fmla="*/ 1304 h 1303"/>
                <a:gd name="connsiteX1" fmla="*/ 743 w 1408"/>
                <a:gd name="connsiteY1" fmla="*/ 1 h 1303"/>
                <a:gd name="connsiteX2" fmla="*/ 0 w 1408"/>
                <a:gd name="connsiteY2" fmla="*/ 1304 h 1303"/>
                <a:gd name="connsiteX3" fmla="*/ 6 w 1408"/>
                <a:gd name="connsiteY3" fmla="*/ 1304 h 1303"/>
              </a:gdLst>
              <a:ahLst/>
              <a:cxnLst>
                <a:cxn ang="0">
                  <a:pos x="connsiteX0" y="connsiteY0"/>
                </a:cxn>
                <a:cxn ang="0">
                  <a:pos x="connsiteX1" y="connsiteY1"/>
                </a:cxn>
                <a:cxn ang="0">
                  <a:pos x="connsiteX2" y="connsiteY2"/>
                </a:cxn>
                <a:cxn ang="0">
                  <a:pos x="connsiteX3" y="connsiteY3"/>
                </a:cxn>
              </a:cxnLst>
              <a:rect l="l" t="t" r="r" b="b"/>
              <a:pathLst>
                <a:path w="1408" h="1303">
                  <a:moveTo>
                    <a:pt x="6" y="1304"/>
                  </a:moveTo>
                  <a:cubicBezTo>
                    <a:pt x="257" y="847"/>
                    <a:pt x="600" y="-28"/>
                    <a:pt x="743" y="1"/>
                  </a:cubicBezTo>
                  <a:cubicBezTo>
                    <a:pt x="1840" y="252"/>
                    <a:pt x="1572" y="761"/>
                    <a:pt x="0" y="1304"/>
                  </a:cubicBezTo>
                  <a:lnTo>
                    <a:pt x="6" y="1304"/>
                  </a:lnTo>
                  <a:close/>
                </a:path>
              </a:pathLst>
            </a:custGeom>
            <a:grpFill/>
            <a:ln w="5715" cap="flat">
              <a:noFill/>
              <a:prstDash val="solid"/>
              <a:miter/>
            </a:ln>
          </p:spPr>
          <p:txBody>
            <a:bodyPr rtlCol="0" anchor="ctr"/>
            <a:lstStyle/>
            <a:p>
              <a:endParaRPr lang="zh-CN" altLang="en-US"/>
            </a:p>
          </p:txBody>
        </p:sp>
        <p:sp>
          <p:nvSpPr>
            <p:cNvPr id="3398" name="任意多边形: 形状 3397">
              <a:extLst>
                <a:ext uri="{FF2B5EF4-FFF2-40B4-BE49-F238E27FC236}">
                  <a16:creationId xmlns:a16="http://schemas.microsoft.com/office/drawing/2014/main" id="{BE3A8564-4771-307E-D6B0-406DE9F9E4EF}"/>
                </a:ext>
              </a:extLst>
            </p:cNvPr>
            <p:cNvSpPr/>
            <p:nvPr/>
          </p:nvSpPr>
          <p:spPr>
            <a:xfrm>
              <a:off x="3473363" y="4905950"/>
              <a:ext cx="1315" cy="1416"/>
            </a:xfrm>
            <a:custGeom>
              <a:avLst/>
              <a:gdLst>
                <a:gd name="connsiteX0" fmla="*/ 0 w 1315"/>
                <a:gd name="connsiteY0" fmla="*/ 0 h 1416"/>
                <a:gd name="connsiteX1" fmla="*/ 1315 w 1315"/>
                <a:gd name="connsiteY1" fmla="*/ 737 h 1416"/>
                <a:gd name="connsiteX2" fmla="*/ 12 w 1315"/>
                <a:gd name="connsiteY2" fmla="*/ 0 h 1416"/>
                <a:gd name="connsiteX3" fmla="*/ 0 w 1315"/>
                <a:gd name="connsiteY3" fmla="*/ 0 h 1416"/>
              </a:gdLst>
              <a:ahLst/>
              <a:cxnLst>
                <a:cxn ang="0">
                  <a:pos x="connsiteX0" y="connsiteY0"/>
                </a:cxn>
                <a:cxn ang="0">
                  <a:pos x="connsiteX1" y="connsiteY1"/>
                </a:cxn>
                <a:cxn ang="0">
                  <a:pos x="connsiteX2" y="connsiteY2"/>
                </a:cxn>
                <a:cxn ang="0">
                  <a:pos x="connsiteX3" y="connsiteY3"/>
                </a:cxn>
              </a:cxnLst>
              <a:rect l="l" t="t" r="r" b="b"/>
              <a:pathLst>
                <a:path w="1315" h="1416">
                  <a:moveTo>
                    <a:pt x="0" y="0"/>
                  </a:moveTo>
                  <a:cubicBezTo>
                    <a:pt x="463" y="251"/>
                    <a:pt x="1343" y="594"/>
                    <a:pt x="1315" y="737"/>
                  </a:cubicBezTo>
                  <a:cubicBezTo>
                    <a:pt x="1069" y="1852"/>
                    <a:pt x="560" y="1589"/>
                    <a:pt x="12" y="0"/>
                  </a:cubicBezTo>
                  <a:lnTo>
                    <a:pt x="0" y="0"/>
                  </a:lnTo>
                  <a:close/>
                </a:path>
              </a:pathLst>
            </a:custGeom>
            <a:grpFill/>
            <a:ln w="5715" cap="flat">
              <a:noFill/>
              <a:prstDash val="solid"/>
              <a:miter/>
            </a:ln>
          </p:spPr>
          <p:txBody>
            <a:bodyPr rtlCol="0" anchor="ctr"/>
            <a:lstStyle/>
            <a:p>
              <a:endParaRPr lang="zh-CN" altLang="en-US"/>
            </a:p>
          </p:txBody>
        </p:sp>
        <p:sp>
          <p:nvSpPr>
            <p:cNvPr id="3399" name="任意多边形: 形状 3398">
              <a:extLst>
                <a:ext uri="{FF2B5EF4-FFF2-40B4-BE49-F238E27FC236}">
                  <a16:creationId xmlns:a16="http://schemas.microsoft.com/office/drawing/2014/main" id="{738B3890-FB99-F4B5-7B16-54091F3B572B}"/>
                </a:ext>
              </a:extLst>
            </p:cNvPr>
            <p:cNvSpPr/>
            <p:nvPr/>
          </p:nvSpPr>
          <p:spPr>
            <a:xfrm>
              <a:off x="3470060" y="4902647"/>
              <a:ext cx="3308" cy="3303"/>
            </a:xfrm>
            <a:custGeom>
              <a:avLst/>
              <a:gdLst>
                <a:gd name="connsiteX0" fmla="*/ 3309 w 3308"/>
                <a:gd name="connsiteY0" fmla="*/ 3303 h 3303"/>
                <a:gd name="connsiteX1" fmla="*/ 23 w 3308"/>
                <a:gd name="connsiteY1" fmla="*/ 0 h 3303"/>
                <a:gd name="connsiteX2" fmla="*/ 0 w 3308"/>
                <a:gd name="connsiteY2" fmla="*/ 23 h 3303"/>
                <a:gd name="connsiteX3" fmla="*/ 3298 w 3308"/>
                <a:gd name="connsiteY3" fmla="*/ 3303 h 3303"/>
                <a:gd name="connsiteX4" fmla="*/ 3309 w 3308"/>
                <a:gd name="connsiteY4" fmla="*/ 3303 h 3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3303">
                  <a:moveTo>
                    <a:pt x="3309" y="3303"/>
                  </a:moveTo>
                  <a:cubicBezTo>
                    <a:pt x="2212" y="2200"/>
                    <a:pt x="1120" y="1097"/>
                    <a:pt x="23" y="0"/>
                  </a:cubicBezTo>
                  <a:cubicBezTo>
                    <a:pt x="23" y="0"/>
                    <a:pt x="6" y="23"/>
                    <a:pt x="0" y="23"/>
                  </a:cubicBezTo>
                  <a:cubicBezTo>
                    <a:pt x="1097" y="1114"/>
                    <a:pt x="2200" y="2211"/>
                    <a:pt x="3298" y="3303"/>
                  </a:cubicBezTo>
                  <a:lnTo>
                    <a:pt x="3309" y="3303"/>
                  </a:lnTo>
                  <a:close/>
                </a:path>
              </a:pathLst>
            </a:custGeom>
            <a:grpFill/>
            <a:ln w="5715" cap="flat">
              <a:noFill/>
              <a:prstDash val="solid"/>
              <a:miter/>
            </a:ln>
          </p:spPr>
          <p:txBody>
            <a:bodyPr rtlCol="0" anchor="ctr"/>
            <a:lstStyle/>
            <a:p>
              <a:endParaRPr lang="zh-CN" altLang="en-US"/>
            </a:p>
          </p:txBody>
        </p:sp>
        <p:sp>
          <p:nvSpPr>
            <p:cNvPr id="3400" name="任意多边形: 形状 3399">
              <a:extLst>
                <a:ext uri="{FF2B5EF4-FFF2-40B4-BE49-F238E27FC236}">
                  <a16:creationId xmlns:a16="http://schemas.microsoft.com/office/drawing/2014/main" id="{A32199CF-E5D0-B405-9B33-135F6FA29216}"/>
                </a:ext>
              </a:extLst>
            </p:cNvPr>
            <p:cNvSpPr/>
            <p:nvPr/>
          </p:nvSpPr>
          <p:spPr>
            <a:xfrm>
              <a:off x="3550978" y="4871639"/>
              <a:ext cx="1321" cy="1432"/>
            </a:xfrm>
            <a:custGeom>
              <a:avLst/>
              <a:gdLst>
                <a:gd name="connsiteX0" fmla="*/ 1298 w 1321"/>
                <a:gd name="connsiteY0" fmla="*/ 1433 h 1432"/>
                <a:gd name="connsiteX1" fmla="*/ 1 w 1321"/>
                <a:gd name="connsiteY1" fmla="*/ 679 h 1432"/>
                <a:gd name="connsiteX2" fmla="*/ 1321 w 1321"/>
                <a:gd name="connsiteY2" fmla="*/ 1398 h 1432"/>
                <a:gd name="connsiteX3" fmla="*/ 1298 w 1321"/>
                <a:gd name="connsiteY3" fmla="*/ 1433 h 1432"/>
              </a:gdLst>
              <a:ahLst/>
              <a:cxnLst>
                <a:cxn ang="0">
                  <a:pos x="connsiteX0" y="connsiteY0"/>
                </a:cxn>
                <a:cxn ang="0">
                  <a:pos x="connsiteX1" y="connsiteY1"/>
                </a:cxn>
                <a:cxn ang="0">
                  <a:pos x="connsiteX2" y="connsiteY2"/>
                </a:cxn>
                <a:cxn ang="0">
                  <a:pos x="connsiteX3" y="connsiteY3"/>
                </a:cxn>
              </a:cxnLst>
              <a:rect l="l" t="t" r="r" b="b"/>
              <a:pathLst>
                <a:path w="1321" h="1432">
                  <a:moveTo>
                    <a:pt x="1298" y="1433"/>
                  </a:moveTo>
                  <a:cubicBezTo>
                    <a:pt x="847" y="1176"/>
                    <a:pt x="-33" y="833"/>
                    <a:pt x="1" y="679"/>
                  </a:cubicBezTo>
                  <a:cubicBezTo>
                    <a:pt x="241" y="-430"/>
                    <a:pt x="761" y="-173"/>
                    <a:pt x="1321" y="1398"/>
                  </a:cubicBezTo>
                  <a:lnTo>
                    <a:pt x="1298" y="1433"/>
                  </a:lnTo>
                  <a:close/>
                </a:path>
              </a:pathLst>
            </a:custGeom>
            <a:grpFill/>
            <a:ln w="5715" cap="flat">
              <a:noFill/>
              <a:prstDash val="solid"/>
              <a:miter/>
            </a:ln>
          </p:spPr>
          <p:txBody>
            <a:bodyPr rtlCol="0" anchor="ctr"/>
            <a:lstStyle/>
            <a:p>
              <a:endParaRPr lang="zh-CN" altLang="en-US"/>
            </a:p>
          </p:txBody>
        </p:sp>
        <p:sp>
          <p:nvSpPr>
            <p:cNvPr id="3401" name="任意多边形: 形状 3400">
              <a:extLst>
                <a:ext uri="{FF2B5EF4-FFF2-40B4-BE49-F238E27FC236}">
                  <a16:creationId xmlns:a16="http://schemas.microsoft.com/office/drawing/2014/main" id="{1F3DE8FE-E6FB-1BD6-F8E4-DBDC4620532F}"/>
                </a:ext>
              </a:extLst>
            </p:cNvPr>
            <p:cNvSpPr/>
            <p:nvPr/>
          </p:nvSpPr>
          <p:spPr>
            <a:xfrm>
              <a:off x="3516106" y="4869808"/>
              <a:ext cx="3320" cy="1405"/>
            </a:xfrm>
            <a:custGeom>
              <a:avLst/>
              <a:gdLst>
                <a:gd name="connsiteX0" fmla="*/ 3320 w 3320"/>
                <a:gd name="connsiteY0" fmla="*/ 12 h 1405"/>
                <a:gd name="connsiteX1" fmla="*/ 0 w 3320"/>
                <a:gd name="connsiteY1" fmla="*/ 0 h 1405"/>
                <a:gd name="connsiteX2" fmla="*/ 3320 w 3320"/>
                <a:gd name="connsiteY2" fmla="*/ 12 h 1405"/>
              </a:gdLst>
              <a:ahLst/>
              <a:cxnLst>
                <a:cxn ang="0">
                  <a:pos x="connsiteX0" y="connsiteY0"/>
                </a:cxn>
                <a:cxn ang="0">
                  <a:pos x="connsiteX1" y="connsiteY1"/>
                </a:cxn>
                <a:cxn ang="0">
                  <a:pos x="connsiteX2" y="connsiteY2"/>
                </a:cxn>
              </a:cxnLst>
              <a:rect l="l" t="t" r="r" b="b"/>
              <a:pathLst>
                <a:path w="3320" h="1405">
                  <a:moveTo>
                    <a:pt x="3320" y="12"/>
                  </a:moveTo>
                  <a:cubicBezTo>
                    <a:pt x="2206" y="1869"/>
                    <a:pt x="1103" y="1875"/>
                    <a:pt x="0" y="0"/>
                  </a:cubicBezTo>
                  <a:cubicBezTo>
                    <a:pt x="1109" y="0"/>
                    <a:pt x="2212" y="6"/>
                    <a:pt x="3320" y="12"/>
                  </a:cubicBezTo>
                  <a:close/>
                </a:path>
              </a:pathLst>
            </a:custGeom>
            <a:grpFill/>
            <a:ln w="5715" cap="flat">
              <a:noFill/>
              <a:prstDash val="solid"/>
              <a:miter/>
            </a:ln>
          </p:spPr>
          <p:txBody>
            <a:bodyPr rtlCol="0" anchor="ctr"/>
            <a:lstStyle/>
            <a:p>
              <a:endParaRPr lang="zh-CN" altLang="en-US"/>
            </a:p>
          </p:txBody>
        </p:sp>
        <p:sp>
          <p:nvSpPr>
            <p:cNvPr id="3402" name="任意多边形: 形状 3401">
              <a:extLst>
                <a:ext uri="{FF2B5EF4-FFF2-40B4-BE49-F238E27FC236}">
                  <a16:creationId xmlns:a16="http://schemas.microsoft.com/office/drawing/2014/main" id="{AC9E0DA9-1F14-CC47-C839-0FDC0ED98248}"/>
                </a:ext>
              </a:extLst>
            </p:cNvPr>
            <p:cNvSpPr/>
            <p:nvPr/>
          </p:nvSpPr>
          <p:spPr>
            <a:xfrm>
              <a:off x="3512808" y="4866533"/>
              <a:ext cx="3274" cy="3240"/>
            </a:xfrm>
            <a:custGeom>
              <a:avLst/>
              <a:gdLst>
                <a:gd name="connsiteX0" fmla="*/ 3275 w 3274"/>
                <a:gd name="connsiteY0" fmla="*/ 3241 h 3240"/>
                <a:gd name="connsiteX1" fmla="*/ 0 w 3274"/>
                <a:gd name="connsiteY1" fmla="*/ 0 h 3240"/>
                <a:gd name="connsiteX2" fmla="*/ 3275 w 3274"/>
                <a:gd name="connsiteY2" fmla="*/ 3241 h 3240"/>
              </a:gdLst>
              <a:ahLst/>
              <a:cxnLst>
                <a:cxn ang="0">
                  <a:pos x="connsiteX0" y="connsiteY0"/>
                </a:cxn>
                <a:cxn ang="0">
                  <a:pos x="connsiteX1" y="connsiteY1"/>
                </a:cxn>
                <a:cxn ang="0">
                  <a:pos x="connsiteX2" y="connsiteY2"/>
                </a:cxn>
              </a:cxnLst>
              <a:rect l="l" t="t" r="r" b="b"/>
              <a:pathLst>
                <a:path w="3274" h="3240">
                  <a:moveTo>
                    <a:pt x="3275" y="3241"/>
                  </a:moveTo>
                  <a:cubicBezTo>
                    <a:pt x="2183" y="2160"/>
                    <a:pt x="1092" y="1080"/>
                    <a:pt x="0" y="0"/>
                  </a:cubicBezTo>
                  <a:cubicBezTo>
                    <a:pt x="1092" y="1080"/>
                    <a:pt x="2183" y="2160"/>
                    <a:pt x="3275" y="3241"/>
                  </a:cubicBezTo>
                  <a:close/>
                </a:path>
              </a:pathLst>
            </a:custGeom>
            <a:grpFill/>
            <a:ln w="5715" cap="flat">
              <a:noFill/>
              <a:prstDash val="solid"/>
              <a:miter/>
            </a:ln>
          </p:spPr>
          <p:txBody>
            <a:bodyPr rtlCol="0" anchor="ctr"/>
            <a:lstStyle/>
            <a:p>
              <a:endParaRPr lang="zh-CN" altLang="en-US"/>
            </a:p>
          </p:txBody>
        </p:sp>
        <p:sp>
          <p:nvSpPr>
            <p:cNvPr id="3403" name="任意多边形: 形状 3402">
              <a:extLst>
                <a:ext uri="{FF2B5EF4-FFF2-40B4-BE49-F238E27FC236}">
                  <a16:creationId xmlns:a16="http://schemas.microsoft.com/office/drawing/2014/main" id="{13CC457C-C6EC-EDF1-02FE-4657F4E87DC0}"/>
                </a:ext>
              </a:extLst>
            </p:cNvPr>
            <p:cNvSpPr/>
            <p:nvPr/>
          </p:nvSpPr>
          <p:spPr>
            <a:xfrm>
              <a:off x="3275694" y="4792916"/>
              <a:ext cx="93869" cy="37638"/>
            </a:xfrm>
            <a:custGeom>
              <a:avLst/>
              <a:gdLst>
                <a:gd name="connsiteX0" fmla="*/ 16801 w 93869"/>
                <a:gd name="connsiteY0" fmla="*/ 14348 h 37638"/>
                <a:gd name="connsiteX1" fmla="*/ 45639 w 93869"/>
                <a:gd name="connsiteY1" fmla="*/ 9587 h 37638"/>
                <a:gd name="connsiteX2" fmla="*/ 55503 w 93869"/>
                <a:gd name="connsiteY2" fmla="*/ 4495 h 37638"/>
                <a:gd name="connsiteX3" fmla="*/ 74688 w 93869"/>
                <a:gd name="connsiteY3" fmla="*/ 3215 h 37638"/>
                <a:gd name="connsiteX4" fmla="*/ 92388 w 93869"/>
                <a:gd name="connsiteY4" fmla="*/ 17668 h 37638"/>
                <a:gd name="connsiteX5" fmla="*/ 92410 w 93869"/>
                <a:gd name="connsiteY5" fmla="*/ 24217 h 37638"/>
                <a:gd name="connsiteX6" fmla="*/ 92439 w 93869"/>
                <a:gd name="connsiteY6" fmla="*/ 24200 h 37638"/>
                <a:gd name="connsiteX7" fmla="*/ 56332 w 93869"/>
                <a:gd name="connsiteY7" fmla="*/ 11124 h 37638"/>
                <a:gd name="connsiteX8" fmla="*/ 29928 w 93869"/>
                <a:gd name="connsiteY8" fmla="*/ 20097 h 37638"/>
                <a:gd name="connsiteX9" fmla="*/ 26391 w 93869"/>
                <a:gd name="connsiteY9" fmla="*/ 29870 h 37638"/>
                <a:gd name="connsiteX10" fmla="*/ 40152 w 93869"/>
                <a:gd name="connsiteY10" fmla="*/ 37339 h 37638"/>
                <a:gd name="connsiteX11" fmla="*/ 16830 w 93869"/>
                <a:gd name="connsiteY11" fmla="*/ 34116 h 37638"/>
                <a:gd name="connsiteX12" fmla="*/ 9160 w 93869"/>
                <a:gd name="connsiteY12" fmla="*/ 29201 h 37638"/>
                <a:gd name="connsiteX13" fmla="*/ 1176 w 93869"/>
                <a:gd name="connsiteY13" fmla="*/ 18742 h 37638"/>
                <a:gd name="connsiteX14" fmla="*/ 16801 w 93869"/>
                <a:gd name="connsiteY14" fmla="*/ 14348 h 3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3869" h="37638">
                  <a:moveTo>
                    <a:pt x="16801" y="14348"/>
                  </a:moveTo>
                  <a:cubicBezTo>
                    <a:pt x="26408" y="12696"/>
                    <a:pt x="35969" y="10616"/>
                    <a:pt x="45639" y="9587"/>
                  </a:cubicBezTo>
                  <a:cubicBezTo>
                    <a:pt x="49942" y="9130"/>
                    <a:pt x="53137" y="7055"/>
                    <a:pt x="55503" y="4495"/>
                  </a:cubicBezTo>
                  <a:cubicBezTo>
                    <a:pt x="61995" y="-2535"/>
                    <a:pt x="66436" y="3"/>
                    <a:pt x="74688" y="3215"/>
                  </a:cubicBezTo>
                  <a:cubicBezTo>
                    <a:pt x="83221" y="6535"/>
                    <a:pt x="83935" y="16462"/>
                    <a:pt x="92388" y="17668"/>
                  </a:cubicBezTo>
                  <a:cubicBezTo>
                    <a:pt x="94428" y="19845"/>
                    <a:pt x="94291" y="22028"/>
                    <a:pt x="92410" y="24217"/>
                  </a:cubicBezTo>
                  <a:lnTo>
                    <a:pt x="92439" y="24200"/>
                  </a:lnTo>
                  <a:cubicBezTo>
                    <a:pt x="77666" y="27406"/>
                    <a:pt x="67122" y="18919"/>
                    <a:pt x="56332" y="11124"/>
                  </a:cubicBezTo>
                  <a:cubicBezTo>
                    <a:pt x="47639" y="14342"/>
                    <a:pt x="39884" y="19748"/>
                    <a:pt x="29928" y="20097"/>
                  </a:cubicBezTo>
                  <a:cubicBezTo>
                    <a:pt x="24853" y="20274"/>
                    <a:pt x="24356" y="25183"/>
                    <a:pt x="26391" y="29870"/>
                  </a:cubicBezTo>
                  <a:cubicBezTo>
                    <a:pt x="28397" y="34482"/>
                    <a:pt x="33695" y="33401"/>
                    <a:pt x="40152" y="37339"/>
                  </a:cubicBezTo>
                  <a:cubicBezTo>
                    <a:pt x="29854" y="36653"/>
                    <a:pt x="22825" y="39899"/>
                    <a:pt x="16830" y="34116"/>
                  </a:cubicBezTo>
                  <a:cubicBezTo>
                    <a:pt x="15595" y="30395"/>
                    <a:pt x="11652" y="30927"/>
                    <a:pt x="9160" y="29201"/>
                  </a:cubicBezTo>
                  <a:cubicBezTo>
                    <a:pt x="5348" y="26560"/>
                    <a:pt x="-3093" y="26698"/>
                    <a:pt x="1176" y="18742"/>
                  </a:cubicBezTo>
                  <a:cubicBezTo>
                    <a:pt x="4417" y="12696"/>
                    <a:pt x="9686" y="9004"/>
                    <a:pt x="16801" y="14348"/>
                  </a:cubicBezTo>
                  <a:close/>
                </a:path>
              </a:pathLst>
            </a:custGeom>
            <a:grpFill/>
            <a:ln w="5715" cap="flat">
              <a:noFill/>
              <a:prstDash val="solid"/>
              <a:miter/>
            </a:ln>
          </p:spPr>
          <p:txBody>
            <a:bodyPr rtlCol="0" anchor="ctr"/>
            <a:lstStyle/>
            <a:p>
              <a:endParaRPr lang="zh-CN" altLang="en-US"/>
            </a:p>
          </p:txBody>
        </p:sp>
        <p:sp>
          <p:nvSpPr>
            <p:cNvPr id="3404" name="任意多边形: 形状 3403">
              <a:extLst>
                <a:ext uri="{FF2B5EF4-FFF2-40B4-BE49-F238E27FC236}">
                  <a16:creationId xmlns:a16="http://schemas.microsoft.com/office/drawing/2014/main" id="{CBC9263A-2682-3E9C-B709-E7DC3707317F}"/>
                </a:ext>
              </a:extLst>
            </p:cNvPr>
            <p:cNvSpPr/>
            <p:nvPr/>
          </p:nvSpPr>
          <p:spPr>
            <a:xfrm>
              <a:off x="3437187" y="4817532"/>
              <a:ext cx="47411" cy="25918"/>
            </a:xfrm>
            <a:custGeom>
              <a:avLst/>
              <a:gdLst>
                <a:gd name="connsiteX0" fmla="*/ 29621 w 47411"/>
                <a:gd name="connsiteY0" fmla="*/ 2893 h 25918"/>
                <a:gd name="connsiteX1" fmla="*/ 41445 w 47411"/>
                <a:gd name="connsiteY1" fmla="*/ 7911 h 25918"/>
                <a:gd name="connsiteX2" fmla="*/ 46229 w 47411"/>
                <a:gd name="connsiteY2" fmla="*/ 10346 h 25918"/>
                <a:gd name="connsiteX3" fmla="*/ 44125 w 47411"/>
                <a:gd name="connsiteY3" fmla="*/ 18261 h 25918"/>
                <a:gd name="connsiteX4" fmla="*/ 19734 w 47411"/>
                <a:gd name="connsiteY4" fmla="*/ 25919 h 25918"/>
                <a:gd name="connsiteX5" fmla="*/ 0 w 47411"/>
                <a:gd name="connsiteY5" fmla="*/ 19341 h 25918"/>
                <a:gd name="connsiteX6" fmla="*/ 5121 w 47411"/>
                <a:gd name="connsiteY6" fmla="*/ 12037 h 25918"/>
                <a:gd name="connsiteX7" fmla="*/ 12059 w 47411"/>
                <a:gd name="connsiteY7" fmla="*/ 4585 h 25918"/>
                <a:gd name="connsiteX8" fmla="*/ 18917 w 47411"/>
                <a:gd name="connsiteY8" fmla="*/ 70 h 25918"/>
                <a:gd name="connsiteX9" fmla="*/ 29621 w 47411"/>
                <a:gd name="connsiteY9" fmla="*/ 2893 h 2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11" h="25918">
                  <a:moveTo>
                    <a:pt x="29621" y="2893"/>
                  </a:moveTo>
                  <a:cubicBezTo>
                    <a:pt x="34010" y="9580"/>
                    <a:pt x="34101" y="9905"/>
                    <a:pt x="41445" y="7911"/>
                  </a:cubicBezTo>
                  <a:cubicBezTo>
                    <a:pt x="44491" y="7082"/>
                    <a:pt x="45200" y="8557"/>
                    <a:pt x="46229" y="10346"/>
                  </a:cubicBezTo>
                  <a:cubicBezTo>
                    <a:pt x="48132" y="13649"/>
                    <a:pt x="47949" y="16912"/>
                    <a:pt x="44125" y="18261"/>
                  </a:cubicBezTo>
                  <a:cubicBezTo>
                    <a:pt x="36096" y="21101"/>
                    <a:pt x="27872" y="23399"/>
                    <a:pt x="19734" y="25919"/>
                  </a:cubicBezTo>
                  <a:cubicBezTo>
                    <a:pt x="15059" y="18003"/>
                    <a:pt x="8127" y="16878"/>
                    <a:pt x="0" y="19341"/>
                  </a:cubicBezTo>
                  <a:cubicBezTo>
                    <a:pt x="126" y="15798"/>
                    <a:pt x="1800" y="13392"/>
                    <a:pt x="5121" y="12037"/>
                  </a:cubicBezTo>
                  <a:cubicBezTo>
                    <a:pt x="8487" y="10665"/>
                    <a:pt x="14082" y="12009"/>
                    <a:pt x="12059" y="4585"/>
                  </a:cubicBezTo>
                  <a:cubicBezTo>
                    <a:pt x="11121" y="1144"/>
                    <a:pt x="15642" y="-353"/>
                    <a:pt x="18917" y="70"/>
                  </a:cubicBezTo>
                  <a:cubicBezTo>
                    <a:pt x="22546" y="544"/>
                    <a:pt x="26060" y="1910"/>
                    <a:pt x="29621" y="2893"/>
                  </a:cubicBezTo>
                  <a:close/>
                </a:path>
              </a:pathLst>
            </a:custGeom>
            <a:grpFill/>
            <a:ln w="5715" cap="flat">
              <a:noFill/>
              <a:prstDash val="solid"/>
              <a:miter/>
            </a:ln>
          </p:spPr>
          <p:txBody>
            <a:bodyPr rtlCol="0" anchor="ctr"/>
            <a:lstStyle/>
            <a:p>
              <a:endParaRPr lang="zh-CN" altLang="en-US"/>
            </a:p>
          </p:txBody>
        </p:sp>
        <p:sp>
          <p:nvSpPr>
            <p:cNvPr id="3405" name="任意多边形: 形状 3404">
              <a:extLst>
                <a:ext uri="{FF2B5EF4-FFF2-40B4-BE49-F238E27FC236}">
                  <a16:creationId xmlns:a16="http://schemas.microsoft.com/office/drawing/2014/main" id="{952A38A4-524E-B203-B2BB-0042DF9E680E}"/>
                </a:ext>
              </a:extLst>
            </p:cNvPr>
            <p:cNvSpPr/>
            <p:nvPr/>
          </p:nvSpPr>
          <p:spPr>
            <a:xfrm>
              <a:off x="3262560" y="4793318"/>
              <a:ext cx="34309" cy="35736"/>
            </a:xfrm>
            <a:custGeom>
              <a:avLst/>
              <a:gdLst>
                <a:gd name="connsiteX0" fmla="*/ 29935 w 34309"/>
                <a:gd name="connsiteY0" fmla="*/ 13945 h 35736"/>
                <a:gd name="connsiteX1" fmla="*/ 15762 w 34309"/>
                <a:gd name="connsiteY1" fmla="*/ 21735 h 35736"/>
                <a:gd name="connsiteX2" fmla="*/ 32907 w 34309"/>
                <a:gd name="connsiteY2" fmla="*/ 29370 h 35736"/>
                <a:gd name="connsiteX3" fmla="*/ 29958 w 34309"/>
                <a:gd name="connsiteY3" fmla="*/ 33714 h 35736"/>
                <a:gd name="connsiteX4" fmla="*/ 0 w 34309"/>
                <a:gd name="connsiteY4" fmla="*/ 35737 h 35736"/>
                <a:gd name="connsiteX5" fmla="*/ 2275 w 34309"/>
                <a:gd name="connsiteY5" fmla="*/ 22518 h 35736"/>
                <a:gd name="connsiteX6" fmla="*/ 337 w 34309"/>
                <a:gd name="connsiteY6" fmla="*/ 7373 h 35736"/>
                <a:gd name="connsiteX7" fmla="*/ 331 w 34309"/>
                <a:gd name="connsiteY7" fmla="*/ 7373 h 35736"/>
                <a:gd name="connsiteX8" fmla="*/ 3795 w 34309"/>
                <a:gd name="connsiteY8" fmla="*/ 1024 h 35736"/>
                <a:gd name="connsiteX9" fmla="*/ 29935 w 34309"/>
                <a:gd name="connsiteY9" fmla="*/ 13945 h 3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09" h="35736">
                  <a:moveTo>
                    <a:pt x="29935" y="13945"/>
                  </a:moveTo>
                  <a:cubicBezTo>
                    <a:pt x="23666" y="13671"/>
                    <a:pt x="18271" y="14968"/>
                    <a:pt x="15762" y="21735"/>
                  </a:cubicBezTo>
                  <a:cubicBezTo>
                    <a:pt x="20865" y="26004"/>
                    <a:pt x="28244" y="25261"/>
                    <a:pt x="32907" y="29370"/>
                  </a:cubicBezTo>
                  <a:cubicBezTo>
                    <a:pt x="36467" y="32502"/>
                    <a:pt x="32416" y="33176"/>
                    <a:pt x="29958" y="33714"/>
                  </a:cubicBezTo>
                  <a:cubicBezTo>
                    <a:pt x="20483" y="33731"/>
                    <a:pt x="11110" y="26764"/>
                    <a:pt x="0" y="35737"/>
                  </a:cubicBezTo>
                  <a:cubicBezTo>
                    <a:pt x="937" y="29599"/>
                    <a:pt x="291" y="23569"/>
                    <a:pt x="2275" y="22518"/>
                  </a:cubicBezTo>
                  <a:cubicBezTo>
                    <a:pt x="16168" y="15140"/>
                    <a:pt x="5698" y="11734"/>
                    <a:pt x="337" y="7373"/>
                  </a:cubicBezTo>
                  <a:lnTo>
                    <a:pt x="331" y="7373"/>
                  </a:lnTo>
                  <a:cubicBezTo>
                    <a:pt x="1486" y="5253"/>
                    <a:pt x="2640" y="3138"/>
                    <a:pt x="3795" y="1024"/>
                  </a:cubicBezTo>
                  <a:cubicBezTo>
                    <a:pt x="16196" y="-2137"/>
                    <a:pt x="25009" y="1978"/>
                    <a:pt x="29935" y="13945"/>
                  </a:cubicBezTo>
                  <a:close/>
                </a:path>
              </a:pathLst>
            </a:custGeom>
            <a:grpFill/>
            <a:ln w="5715" cap="flat">
              <a:noFill/>
              <a:prstDash val="solid"/>
              <a:miter/>
            </a:ln>
          </p:spPr>
          <p:txBody>
            <a:bodyPr rtlCol="0" anchor="ctr"/>
            <a:lstStyle/>
            <a:p>
              <a:endParaRPr lang="zh-CN" altLang="en-US"/>
            </a:p>
          </p:txBody>
        </p:sp>
        <p:sp>
          <p:nvSpPr>
            <p:cNvPr id="3406" name="任意多边形: 形状 3405">
              <a:extLst>
                <a:ext uri="{FF2B5EF4-FFF2-40B4-BE49-F238E27FC236}">
                  <a16:creationId xmlns:a16="http://schemas.microsoft.com/office/drawing/2014/main" id="{65F97905-D70A-AB59-BD36-5262BEC671FB}"/>
                </a:ext>
              </a:extLst>
            </p:cNvPr>
            <p:cNvSpPr/>
            <p:nvPr/>
          </p:nvSpPr>
          <p:spPr>
            <a:xfrm>
              <a:off x="3368081" y="4808984"/>
              <a:ext cx="42811" cy="34466"/>
            </a:xfrm>
            <a:custGeom>
              <a:avLst/>
              <a:gdLst>
                <a:gd name="connsiteX0" fmla="*/ 23 w 42811"/>
                <a:gd name="connsiteY0" fmla="*/ 8149 h 34466"/>
                <a:gd name="connsiteX1" fmla="*/ 0 w 42811"/>
                <a:gd name="connsiteY1" fmla="*/ 1600 h 34466"/>
                <a:gd name="connsiteX2" fmla="*/ 5658 w 42811"/>
                <a:gd name="connsiteY2" fmla="*/ 1085 h 34466"/>
                <a:gd name="connsiteX3" fmla="*/ 32993 w 42811"/>
                <a:gd name="connsiteY3" fmla="*/ 4811 h 34466"/>
                <a:gd name="connsiteX4" fmla="*/ 42811 w 42811"/>
                <a:gd name="connsiteY4" fmla="*/ 11441 h 34466"/>
                <a:gd name="connsiteX5" fmla="*/ 39879 w 42811"/>
                <a:gd name="connsiteY5" fmla="*/ 25791 h 34466"/>
                <a:gd name="connsiteX6" fmla="*/ 42800 w 42811"/>
                <a:gd name="connsiteY6" fmla="*/ 34466 h 34466"/>
                <a:gd name="connsiteX7" fmla="*/ 42805 w 42811"/>
                <a:gd name="connsiteY7" fmla="*/ 34466 h 34466"/>
                <a:gd name="connsiteX8" fmla="*/ 18299 w 42811"/>
                <a:gd name="connsiteY8" fmla="*/ 21173 h 34466"/>
                <a:gd name="connsiteX9" fmla="*/ 9470 w 42811"/>
                <a:gd name="connsiteY9" fmla="*/ 10395 h 34466"/>
                <a:gd name="connsiteX10" fmla="*/ 23 w 42811"/>
                <a:gd name="connsiteY10" fmla="*/ 8149 h 3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811" h="34466">
                  <a:moveTo>
                    <a:pt x="23" y="8149"/>
                  </a:moveTo>
                  <a:cubicBezTo>
                    <a:pt x="17" y="5966"/>
                    <a:pt x="6" y="3783"/>
                    <a:pt x="0" y="1600"/>
                  </a:cubicBezTo>
                  <a:cubicBezTo>
                    <a:pt x="1714" y="-538"/>
                    <a:pt x="4309" y="-349"/>
                    <a:pt x="5658" y="1085"/>
                  </a:cubicBezTo>
                  <a:cubicBezTo>
                    <a:pt x="13859" y="9812"/>
                    <a:pt x="23551" y="6092"/>
                    <a:pt x="32993" y="4811"/>
                  </a:cubicBezTo>
                  <a:cubicBezTo>
                    <a:pt x="38976" y="3005"/>
                    <a:pt x="41251" y="6692"/>
                    <a:pt x="42811" y="11441"/>
                  </a:cubicBezTo>
                  <a:cubicBezTo>
                    <a:pt x="38005" y="15430"/>
                    <a:pt x="35387" y="19625"/>
                    <a:pt x="39879" y="25791"/>
                  </a:cubicBezTo>
                  <a:cubicBezTo>
                    <a:pt x="41594" y="28146"/>
                    <a:pt x="41868" y="31546"/>
                    <a:pt x="42800" y="34466"/>
                  </a:cubicBezTo>
                  <a:lnTo>
                    <a:pt x="42805" y="34466"/>
                  </a:lnTo>
                  <a:cubicBezTo>
                    <a:pt x="35056" y="29254"/>
                    <a:pt x="27283" y="23934"/>
                    <a:pt x="18299" y="21173"/>
                  </a:cubicBezTo>
                  <a:cubicBezTo>
                    <a:pt x="12619" y="19430"/>
                    <a:pt x="11653" y="14498"/>
                    <a:pt x="9470" y="10395"/>
                  </a:cubicBezTo>
                  <a:cubicBezTo>
                    <a:pt x="7012" y="5766"/>
                    <a:pt x="3772" y="6343"/>
                    <a:pt x="23" y="8149"/>
                  </a:cubicBezTo>
                  <a:close/>
                </a:path>
              </a:pathLst>
            </a:custGeom>
            <a:grpFill/>
            <a:ln w="5715" cap="flat">
              <a:noFill/>
              <a:prstDash val="solid"/>
              <a:miter/>
            </a:ln>
          </p:spPr>
          <p:txBody>
            <a:bodyPr rtlCol="0" anchor="ctr"/>
            <a:lstStyle/>
            <a:p>
              <a:endParaRPr lang="zh-CN" altLang="en-US"/>
            </a:p>
          </p:txBody>
        </p:sp>
        <p:sp>
          <p:nvSpPr>
            <p:cNvPr id="3407" name="任意多边形: 形状 3406">
              <a:extLst>
                <a:ext uri="{FF2B5EF4-FFF2-40B4-BE49-F238E27FC236}">
                  <a16:creationId xmlns:a16="http://schemas.microsoft.com/office/drawing/2014/main" id="{E73609F3-6076-6AAD-6F8E-0D82C551647D}"/>
                </a:ext>
              </a:extLst>
            </p:cNvPr>
            <p:cNvSpPr/>
            <p:nvPr/>
          </p:nvSpPr>
          <p:spPr>
            <a:xfrm>
              <a:off x="3413175" y="4827031"/>
              <a:ext cx="33887" cy="22991"/>
            </a:xfrm>
            <a:custGeom>
              <a:avLst/>
              <a:gdLst>
                <a:gd name="connsiteX0" fmla="*/ 7547 w 33887"/>
                <a:gd name="connsiteY0" fmla="*/ 0 h 22991"/>
                <a:gd name="connsiteX1" fmla="*/ 14965 w 33887"/>
                <a:gd name="connsiteY1" fmla="*/ 7601 h 22991"/>
                <a:gd name="connsiteX2" fmla="*/ 24018 w 33887"/>
                <a:gd name="connsiteY2" fmla="*/ 9836 h 22991"/>
                <a:gd name="connsiteX3" fmla="*/ 33876 w 33887"/>
                <a:gd name="connsiteY3" fmla="*/ 22992 h 22991"/>
                <a:gd name="connsiteX4" fmla="*/ 33888 w 33887"/>
                <a:gd name="connsiteY4" fmla="*/ 22992 h 22991"/>
                <a:gd name="connsiteX5" fmla="*/ 24538 w 33887"/>
                <a:gd name="connsiteY5" fmla="*/ 20974 h 22991"/>
                <a:gd name="connsiteX6" fmla="*/ 946 w 33887"/>
                <a:gd name="connsiteY6" fmla="*/ 6372 h 22991"/>
                <a:gd name="connsiteX7" fmla="*/ 7547 w 33887"/>
                <a:gd name="connsiteY7" fmla="*/ 0 h 22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87" h="22991">
                  <a:moveTo>
                    <a:pt x="7547" y="0"/>
                  </a:moveTo>
                  <a:cubicBezTo>
                    <a:pt x="8130" y="4401"/>
                    <a:pt x="8673" y="9110"/>
                    <a:pt x="14965" y="7601"/>
                  </a:cubicBezTo>
                  <a:cubicBezTo>
                    <a:pt x="18577" y="6738"/>
                    <a:pt x="21080" y="8807"/>
                    <a:pt x="24018" y="9836"/>
                  </a:cubicBezTo>
                  <a:cubicBezTo>
                    <a:pt x="27858" y="13808"/>
                    <a:pt x="32047" y="17516"/>
                    <a:pt x="33876" y="22992"/>
                  </a:cubicBezTo>
                  <a:lnTo>
                    <a:pt x="33888" y="22992"/>
                  </a:lnTo>
                  <a:cubicBezTo>
                    <a:pt x="30767" y="22271"/>
                    <a:pt x="27607" y="20814"/>
                    <a:pt x="24538" y="20974"/>
                  </a:cubicBezTo>
                  <a:cubicBezTo>
                    <a:pt x="16280" y="21408"/>
                    <a:pt x="4152" y="14122"/>
                    <a:pt x="946" y="6372"/>
                  </a:cubicBezTo>
                  <a:cubicBezTo>
                    <a:pt x="-2351" y="-1594"/>
                    <a:pt x="3729" y="446"/>
                    <a:pt x="7547" y="0"/>
                  </a:cubicBezTo>
                  <a:close/>
                </a:path>
              </a:pathLst>
            </a:custGeom>
            <a:grpFill/>
            <a:ln w="5715" cap="flat">
              <a:noFill/>
              <a:prstDash val="solid"/>
              <a:miter/>
            </a:ln>
          </p:spPr>
          <p:txBody>
            <a:bodyPr rtlCol="0" anchor="ctr"/>
            <a:lstStyle/>
            <a:p>
              <a:endParaRPr lang="zh-CN" altLang="en-US"/>
            </a:p>
          </p:txBody>
        </p:sp>
        <p:sp>
          <p:nvSpPr>
            <p:cNvPr id="3408" name="任意多边形: 形状 3407">
              <a:extLst>
                <a:ext uri="{FF2B5EF4-FFF2-40B4-BE49-F238E27FC236}">
                  <a16:creationId xmlns:a16="http://schemas.microsoft.com/office/drawing/2014/main" id="{3480178B-63BC-21B3-9377-88822153A598}"/>
                </a:ext>
              </a:extLst>
            </p:cNvPr>
            <p:cNvSpPr/>
            <p:nvPr/>
          </p:nvSpPr>
          <p:spPr>
            <a:xfrm>
              <a:off x="3397725" y="4802812"/>
              <a:ext cx="37147" cy="24179"/>
            </a:xfrm>
            <a:custGeom>
              <a:avLst/>
              <a:gdLst>
                <a:gd name="connsiteX0" fmla="*/ 13162 w 37147"/>
                <a:gd name="connsiteY0" fmla="*/ 17613 h 24179"/>
                <a:gd name="connsiteX1" fmla="*/ 3343 w 37147"/>
                <a:gd name="connsiteY1" fmla="*/ 10989 h 24179"/>
                <a:gd name="connsiteX2" fmla="*/ 6 w 37147"/>
                <a:gd name="connsiteY2" fmla="*/ 4457 h 24179"/>
                <a:gd name="connsiteX3" fmla="*/ 0 w 37147"/>
                <a:gd name="connsiteY3" fmla="*/ 4457 h 24179"/>
                <a:gd name="connsiteX4" fmla="*/ 2886 w 37147"/>
                <a:gd name="connsiteY4" fmla="*/ 439 h 24179"/>
                <a:gd name="connsiteX5" fmla="*/ 22986 w 37147"/>
                <a:gd name="connsiteY5" fmla="*/ 15064 h 24179"/>
                <a:gd name="connsiteX6" fmla="*/ 37147 w 37147"/>
                <a:gd name="connsiteY6" fmla="*/ 19528 h 24179"/>
                <a:gd name="connsiteX7" fmla="*/ 23037 w 37147"/>
                <a:gd name="connsiteY7" fmla="*/ 24179 h 24179"/>
                <a:gd name="connsiteX8" fmla="*/ 13162 w 37147"/>
                <a:gd name="connsiteY8" fmla="*/ 17613 h 2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47" h="24179">
                  <a:moveTo>
                    <a:pt x="13162" y="17613"/>
                  </a:moveTo>
                  <a:cubicBezTo>
                    <a:pt x="9887" y="15401"/>
                    <a:pt x="6612" y="13195"/>
                    <a:pt x="3343" y="10989"/>
                  </a:cubicBezTo>
                  <a:cubicBezTo>
                    <a:pt x="3212" y="8309"/>
                    <a:pt x="2623" y="5863"/>
                    <a:pt x="6" y="4457"/>
                  </a:cubicBezTo>
                  <a:lnTo>
                    <a:pt x="0" y="4457"/>
                  </a:lnTo>
                  <a:cubicBezTo>
                    <a:pt x="343" y="2497"/>
                    <a:pt x="1772" y="-1287"/>
                    <a:pt x="2886" y="439"/>
                  </a:cubicBezTo>
                  <a:cubicBezTo>
                    <a:pt x="7778" y="8012"/>
                    <a:pt x="18888" y="6092"/>
                    <a:pt x="22986" y="15064"/>
                  </a:cubicBezTo>
                  <a:cubicBezTo>
                    <a:pt x="25203" y="19922"/>
                    <a:pt x="32598" y="13230"/>
                    <a:pt x="37147" y="19528"/>
                  </a:cubicBezTo>
                  <a:cubicBezTo>
                    <a:pt x="32467" y="21436"/>
                    <a:pt x="28238" y="23865"/>
                    <a:pt x="23037" y="24179"/>
                  </a:cubicBezTo>
                  <a:cubicBezTo>
                    <a:pt x="20728" y="20511"/>
                    <a:pt x="16619" y="19550"/>
                    <a:pt x="13162" y="17613"/>
                  </a:cubicBezTo>
                  <a:close/>
                </a:path>
              </a:pathLst>
            </a:custGeom>
            <a:grpFill/>
            <a:ln w="5715" cap="flat">
              <a:noFill/>
              <a:prstDash val="solid"/>
              <a:miter/>
            </a:ln>
          </p:spPr>
          <p:txBody>
            <a:bodyPr rtlCol="0" anchor="ctr"/>
            <a:lstStyle/>
            <a:p>
              <a:endParaRPr lang="zh-CN" altLang="en-US"/>
            </a:p>
          </p:txBody>
        </p:sp>
        <p:sp>
          <p:nvSpPr>
            <p:cNvPr id="3409" name="任意多边形: 形状 3408">
              <a:extLst>
                <a:ext uri="{FF2B5EF4-FFF2-40B4-BE49-F238E27FC236}">
                  <a16:creationId xmlns:a16="http://schemas.microsoft.com/office/drawing/2014/main" id="{48837BD8-61FF-B7D4-11F3-AAA7DCFB0175}"/>
                </a:ext>
              </a:extLst>
            </p:cNvPr>
            <p:cNvSpPr/>
            <p:nvPr/>
          </p:nvSpPr>
          <p:spPr>
            <a:xfrm>
              <a:off x="3327951" y="4803886"/>
              <a:ext cx="40187" cy="17585"/>
            </a:xfrm>
            <a:custGeom>
              <a:avLst/>
              <a:gdLst>
                <a:gd name="connsiteX0" fmla="*/ 4075 w 40187"/>
                <a:gd name="connsiteY0" fmla="*/ 154 h 17585"/>
                <a:gd name="connsiteX1" fmla="*/ 26317 w 40187"/>
                <a:gd name="connsiteY1" fmla="*/ 9898 h 17585"/>
                <a:gd name="connsiteX2" fmla="*/ 40188 w 40187"/>
                <a:gd name="connsiteY2" fmla="*/ 13230 h 17585"/>
                <a:gd name="connsiteX3" fmla="*/ 33678 w 40187"/>
                <a:gd name="connsiteY3" fmla="*/ 16933 h 17585"/>
                <a:gd name="connsiteX4" fmla="*/ 7046 w 40187"/>
                <a:gd name="connsiteY4" fmla="*/ 12144 h 17585"/>
                <a:gd name="connsiteX5" fmla="*/ 3412 w 40187"/>
                <a:gd name="connsiteY5" fmla="*/ 3280 h 17585"/>
                <a:gd name="connsiteX6" fmla="*/ 4075 w 40187"/>
                <a:gd name="connsiteY6" fmla="*/ 154 h 1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87" h="17585">
                  <a:moveTo>
                    <a:pt x="4075" y="154"/>
                  </a:moveTo>
                  <a:cubicBezTo>
                    <a:pt x="13476" y="-1361"/>
                    <a:pt x="17716" y="8795"/>
                    <a:pt x="26317" y="9898"/>
                  </a:cubicBezTo>
                  <a:cubicBezTo>
                    <a:pt x="30867" y="10481"/>
                    <a:pt x="35124" y="13744"/>
                    <a:pt x="40188" y="13230"/>
                  </a:cubicBezTo>
                  <a:cubicBezTo>
                    <a:pt x="39891" y="17767"/>
                    <a:pt x="37525" y="18282"/>
                    <a:pt x="33678" y="16933"/>
                  </a:cubicBezTo>
                  <a:cubicBezTo>
                    <a:pt x="25072" y="13915"/>
                    <a:pt x="16150" y="11727"/>
                    <a:pt x="7046" y="12144"/>
                  </a:cubicBezTo>
                  <a:cubicBezTo>
                    <a:pt x="-3829" y="12641"/>
                    <a:pt x="348" y="8035"/>
                    <a:pt x="3412" y="3280"/>
                  </a:cubicBezTo>
                  <a:cubicBezTo>
                    <a:pt x="3943" y="2445"/>
                    <a:pt x="3863" y="1205"/>
                    <a:pt x="4075" y="154"/>
                  </a:cubicBezTo>
                  <a:close/>
                </a:path>
              </a:pathLst>
            </a:custGeom>
            <a:grpFill/>
            <a:ln w="5715" cap="flat">
              <a:noFill/>
              <a:prstDash val="solid"/>
              <a:miter/>
            </a:ln>
          </p:spPr>
          <p:txBody>
            <a:bodyPr rtlCol="0" anchor="ctr"/>
            <a:lstStyle/>
            <a:p>
              <a:endParaRPr lang="zh-CN" altLang="en-US"/>
            </a:p>
          </p:txBody>
        </p:sp>
        <p:sp>
          <p:nvSpPr>
            <p:cNvPr id="3410" name="任意多边形: 形状 3409">
              <a:extLst>
                <a:ext uri="{FF2B5EF4-FFF2-40B4-BE49-F238E27FC236}">
                  <a16:creationId xmlns:a16="http://schemas.microsoft.com/office/drawing/2014/main" id="{34DFA3F5-636E-2AAA-38D4-A7D153A88DF0}"/>
                </a:ext>
              </a:extLst>
            </p:cNvPr>
            <p:cNvSpPr/>
            <p:nvPr/>
          </p:nvSpPr>
          <p:spPr>
            <a:xfrm>
              <a:off x="3219159" y="4859884"/>
              <a:ext cx="17437" cy="19246"/>
            </a:xfrm>
            <a:custGeom>
              <a:avLst/>
              <a:gdLst>
                <a:gd name="connsiteX0" fmla="*/ 17437 w 17437"/>
                <a:gd name="connsiteY0" fmla="*/ 9878 h 19246"/>
                <a:gd name="connsiteX1" fmla="*/ 6287 w 17437"/>
                <a:gd name="connsiteY1" fmla="*/ 16639 h 19246"/>
                <a:gd name="connsiteX2" fmla="*/ 2778 w 17437"/>
                <a:gd name="connsiteY2" fmla="*/ 19234 h 19246"/>
                <a:gd name="connsiteX3" fmla="*/ 126 w 17437"/>
                <a:gd name="connsiteY3" fmla="*/ 14644 h 19246"/>
                <a:gd name="connsiteX4" fmla="*/ 984 w 17437"/>
                <a:gd name="connsiteY4" fmla="*/ 3300 h 19246"/>
                <a:gd name="connsiteX5" fmla="*/ 7933 w 17437"/>
                <a:gd name="connsiteY5" fmla="*/ 5352 h 19246"/>
                <a:gd name="connsiteX6" fmla="*/ 7556 w 17437"/>
                <a:gd name="connsiteY6" fmla="*/ 14 h 19246"/>
                <a:gd name="connsiteX7" fmla="*/ 7567 w 17437"/>
                <a:gd name="connsiteY7" fmla="*/ 14 h 19246"/>
                <a:gd name="connsiteX8" fmla="*/ 17437 w 17437"/>
                <a:gd name="connsiteY8" fmla="*/ 3306 h 19246"/>
                <a:gd name="connsiteX9" fmla="*/ 17426 w 17437"/>
                <a:gd name="connsiteY9" fmla="*/ 9884 h 19246"/>
                <a:gd name="connsiteX10" fmla="*/ 17437 w 17437"/>
                <a:gd name="connsiteY10" fmla="*/ 9884 h 1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437" h="19246">
                  <a:moveTo>
                    <a:pt x="17437" y="9878"/>
                  </a:moveTo>
                  <a:cubicBezTo>
                    <a:pt x="12951" y="10810"/>
                    <a:pt x="5619" y="6906"/>
                    <a:pt x="6287" y="16639"/>
                  </a:cubicBezTo>
                  <a:cubicBezTo>
                    <a:pt x="6401" y="18268"/>
                    <a:pt x="4487" y="19376"/>
                    <a:pt x="2778" y="19234"/>
                  </a:cubicBezTo>
                  <a:cubicBezTo>
                    <a:pt x="-62" y="18988"/>
                    <a:pt x="-205" y="17096"/>
                    <a:pt x="126" y="14644"/>
                  </a:cubicBezTo>
                  <a:cubicBezTo>
                    <a:pt x="641" y="10896"/>
                    <a:pt x="721" y="7083"/>
                    <a:pt x="984" y="3300"/>
                  </a:cubicBezTo>
                  <a:cubicBezTo>
                    <a:pt x="3361" y="3912"/>
                    <a:pt x="5470" y="6781"/>
                    <a:pt x="7933" y="5352"/>
                  </a:cubicBezTo>
                  <a:cubicBezTo>
                    <a:pt x="10259" y="4003"/>
                    <a:pt x="7790" y="1831"/>
                    <a:pt x="7556" y="14"/>
                  </a:cubicBezTo>
                  <a:lnTo>
                    <a:pt x="7567" y="14"/>
                  </a:lnTo>
                  <a:cubicBezTo>
                    <a:pt x="11294" y="-191"/>
                    <a:pt x="14248" y="1906"/>
                    <a:pt x="17437" y="3306"/>
                  </a:cubicBezTo>
                  <a:cubicBezTo>
                    <a:pt x="17431" y="5501"/>
                    <a:pt x="17431" y="7695"/>
                    <a:pt x="17426" y="9884"/>
                  </a:cubicBezTo>
                  <a:lnTo>
                    <a:pt x="17437" y="9884"/>
                  </a:lnTo>
                  <a:close/>
                </a:path>
              </a:pathLst>
            </a:custGeom>
            <a:grpFill/>
            <a:ln w="5715" cap="flat">
              <a:noFill/>
              <a:prstDash val="solid"/>
              <a:miter/>
            </a:ln>
          </p:spPr>
          <p:txBody>
            <a:bodyPr rtlCol="0" anchor="ctr"/>
            <a:lstStyle/>
            <a:p>
              <a:endParaRPr lang="zh-CN" altLang="en-US"/>
            </a:p>
          </p:txBody>
        </p:sp>
        <p:sp>
          <p:nvSpPr>
            <p:cNvPr id="3411" name="任意多边形: 形状 3410">
              <a:extLst>
                <a:ext uri="{FF2B5EF4-FFF2-40B4-BE49-F238E27FC236}">
                  <a16:creationId xmlns:a16="http://schemas.microsoft.com/office/drawing/2014/main" id="{A6D99E76-DC84-1921-6FDD-C25C26F9C892}"/>
                </a:ext>
              </a:extLst>
            </p:cNvPr>
            <p:cNvSpPr/>
            <p:nvPr/>
          </p:nvSpPr>
          <p:spPr>
            <a:xfrm>
              <a:off x="3228795" y="4817214"/>
              <a:ext cx="18242" cy="14189"/>
            </a:xfrm>
            <a:custGeom>
              <a:avLst/>
              <a:gdLst>
                <a:gd name="connsiteX0" fmla="*/ 7801 w 18242"/>
                <a:gd name="connsiteY0" fmla="*/ 13063 h 14189"/>
                <a:gd name="connsiteX1" fmla="*/ 0 w 18242"/>
                <a:gd name="connsiteY1" fmla="*/ 3422 h 14189"/>
                <a:gd name="connsiteX2" fmla="*/ 17671 w 18242"/>
                <a:gd name="connsiteY2" fmla="*/ 6519 h 14189"/>
                <a:gd name="connsiteX3" fmla="*/ 18242 w 18242"/>
                <a:gd name="connsiteY3" fmla="*/ 8634 h 14189"/>
                <a:gd name="connsiteX4" fmla="*/ 11721 w 18242"/>
                <a:gd name="connsiteY4" fmla="*/ 13943 h 14189"/>
                <a:gd name="connsiteX5" fmla="*/ 7801 w 18242"/>
                <a:gd name="connsiteY5" fmla="*/ 13063 h 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42" h="14189">
                  <a:moveTo>
                    <a:pt x="7801" y="13063"/>
                  </a:moveTo>
                  <a:cubicBezTo>
                    <a:pt x="7652" y="8057"/>
                    <a:pt x="1886" y="7177"/>
                    <a:pt x="0" y="3422"/>
                  </a:cubicBezTo>
                  <a:cubicBezTo>
                    <a:pt x="7755" y="-3550"/>
                    <a:pt x="12710" y="1490"/>
                    <a:pt x="17671" y="6519"/>
                  </a:cubicBezTo>
                  <a:cubicBezTo>
                    <a:pt x="17859" y="7222"/>
                    <a:pt x="18054" y="7931"/>
                    <a:pt x="18242" y="8634"/>
                  </a:cubicBezTo>
                  <a:cubicBezTo>
                    <a:pt x="17174" y="11766"/>
                    <a:pt x="14630" y="13080"/>
                    <a:pt x="11721" y="13943"/>
                  </a:cubicBezTo>
                  <a:cubicBezTo>
                    <a:pt x="10236" y="14458"/>
                    <a:pt x="8927" y="14166"/>
                    <a:pt x="7801" y="13063"/>
                  </a:cubicBezTo>
                  <a:close/>
                </a:path>
              </a:pathLst>
            </a:custGeom>
            <a:grpFill/>
            <a:ln w="5715" cap="flat">
              <a:noFill/>
              <a:prstDash val="solid"/>
              <a:miter/>
            </a:ln>
          </p:spPr>
          <p:txBody>
            <a:bodyPr rtlCol="0" anchor="ctr"/>
            <a:lstStyle/>
            <a:p>
              <a:endParaRPr lang="zh-CN" altLang="en-US"/>
            </a:p>
          </p:txBody>
        </p:sp>
        <p:sp>
          <p:nvSpPr>
            <p:cNvPr id="3412" name="任意多边形: 形状 3411">
              <a:extLst>
                <a:ext uri="{FF2B5EF4-FFF2-40B4-BE49-F238E27FC236}">
                  <a16:creationId xmlns:a16="http://schemas.microsoft.com/office/drawing/2014/main" id="{09710043-35FA-6F6C-51F6-F613CA2C9E1B}"/>
                </a:ext>
              </a:extLst>
            </p:cNvPr>
            <p:cNvSpPr/>
            <p:nvPr/>
          </p:nvSpPr>
          <p:spPr>
            <a:xfrm>
              <a:off x="3380523" y="4855181"/>
              <a:ext cx="15073" cy="8579"/>
            </a:xfrm>
            <a:custGeom>
              <a:avLst/>
              <a:gdLst>
                <a:gd name="connsiteX0" fmla="*/ 0 w 15073"/>
                <a:gd name="connsiteY0" fmla="*/ 3329 h 8579"/>
                <a:gd name="connsiteX1" fmla="*/ 12384 w 15073"/>
                <a:gd name="connsiteY1" fmla="*/ 1534 h 8579"/>
                <a:gd name="connsiteX2" fmla="*/ 14442 w 15073"/>
                <a:gd name="connsiteY2" fmla="*/ 6381 h 8579"/>
                <a:gd name="connsiteX3" fmla="*/ 9778 w 15073"/>
                <a:gd name="connsiteY3" fmla="*/ 7015 h 8579"/>
                <a:gd name="connsiteX4" fmla="*/ 0 w 15073"/>
                <a:gd name="connsiteY4" fmla="*/ 3329 h 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73" h="8579">
                  <a:moveTo>
                    <a:pt x="0" y="3329"/>
                  </a:moveTo>
                  <a:cubicBezTo>
                    <a:pt x="4081" y="-2192"/>
                    <a:pt x="8332" y="608"/>
                    <a:pt x="12384" y="1534"/>
                  </a:cubicBezTo>
                  <a:cubicBezTo>
                    <a:pt x="15236" y="2186"/>
                    <a:pt x="15636" y="3940"/>
                    <a:pt x="14442" y="6381"/>
                  </a:cubicBezTo>
                  <a:cubicBezTo>
                    <a:pt x="13179" y="8958"/>
                    <a:pt x="11510" y="9398"/>
                    <a:pt x="9778" y="7015"/>
                  </a:cubicBezTo>
                  <a:cubicBezTo>
                    <a:pt x="7447" y="3803"/>
                    <a:pt x="2789" y="5781"/>
                    <a:pt x="0" y="3329"/>
                  </a:cubicBezTo>
                  <a:close/>
                </a:path>
              </a:pathLst>
            </a:custGeom>
            <a:grpFill/>
            <a:ln w="5715" cap="flat">
              <a:noFill/>
              <a:prstDash val="solid"/>
              <a:miter/>
            </a:ln>
          </p:spPr>
          <p:txBody>
            <a:bodyPr rtlCol="0" anchor="ctr"/>
            <a:lstStyle/>
            <a:p>
              <a:endParaRPr lang="zh-CN" altLang="en-US"/>
            </a:p>
          </p:txBody>
        </p:sp>
        <p:sp>
          <p:nvSpPr>
            <p:cNvPr id="3413" name="任意多边形: 形状 3412">
              <a:extLst>
                <a:ext uri="{FF2B5EF4-FFF2-40B4-BE49-F238E27FC236}">
                  <a16:creationId xmlns:a16="http://schemas.microsoft.com/office/drawing/2014/main" id="{ED93C56A-4600-6818-C6CF-CDAFDA649534}"/>
                </a:ext>
              </a:extLst>
            </p:cNvPr>
            <p:cNvSpPr/>
            <p:nvPr/>
          </p:nvSpPr>
          <p:spPr>
            <a:xfrm>
              <a:off x="3246443" y="4821182"/>
              <a:ext cx="9898" cy="9597"/>
            </a:xfrm>
            <a:custGeom>
              <a:avLst/>
              <a:gdLst>
                <a:gd name="connsiteX0" fmla="*/ 23 w 9898"/>
                <a:gd name="connsiteY0" fmla="*/ 2546 h 9597"/>
                <a:gd name="connsiteX1" fmla="*/ 9864 w 9898"/>
                <a:gd name="connsiteY1" fmla="*/ 9124 h 9597"/>
                <a:gd name="connsiteX2" fmla="*/ 9898 w 9898"/>
                <a:gd name="connsiteY2" fmla="*/ 9095 h 9597"/>
                <a:gd name="connsiteX3" fmla="*/ 0 w 9898"/>
                <a:gd name="connsiteY3" fmla="*/ 2512 h 9597"/>
                <a:gd name="connsiteX4" fmla="*/ 23 w 9898"/>
                <a:gd name="connsiteY4" fmla="*/ 2546 h 9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98" h="9597">
                  <a:moveTo>
                    <a:pt x="23" y="2546"/>
                  </a:moveTo>
                  <a:cubicBezTo>
                    <a:pt x="8041" y="-1712"/>
                    <a:pt x="8613" y="-1329"/>
                    <a:pt x="9864" y="9124"/>
                  </a:cubicBezTo>
                  <a:lnTo>
                    <a:pt x="9898" y="9095"/>
                  </a:lnTo>
                  <a:cubicBezTo>
                    <a:pt x="3772" y="11152"/>
                    <a:pt x="2120" y="6484"/>
                    <a:pt x="0" y="2512"/>
                  </a:cubicBezTo>
                  <a:lnTo>
                    <a:pt x="23" y="2546"/>
                  </a:lnTo>
                  <a:close/>
                </a:path>
              </a:pathLst>
            </a:custGeom>
            <a:grpFill/>
            <a:ln w="5715" cap="flat">
              <a:noFill/>
              <a:prstDash val="solid"/>
              <a:miter/>
            </a:ln>
          </p:spPr>
          <p:txBody>
            <a:bodyPr rtlCol="0" anchor="ctr"/>
            <a:lstStyle/>
            <a:p>
              <a:endParaRPr lang="zh-CN" altLang="en-US"/>
            </a:p>
          </p:txBody>
        </p:sp>
        <p:sp>
          <p:nvSpPr>
            <p:cNvPr id="3414" name="任意多边形: 形状 3413">
              <a:extLst>
                <a:ext uri="{FF2B5EF4-FFF2-40B4-BE49-F238E27FC236}">
                  <a16:creationId xmlns:a16="http://schemas.microsoft.com/office/drawing/2014/main" id="{CC8269CA-D5AF-BC61-CF51-DE4DC8BCB8F2}"/>
                </a:ext>
              </a:extLst>
            </p:cNvPr>
            <p:cNvSpPr/>
            <p:nvPr/>
          </p:nvSpPr>
          <p:spPr>
            <a:xfrm>
              <a:off x="3208790" y="4863184"/>
              <a:ext cx="6149" cy="13155"/>
            </a:xfrm>
            <a:custGeom>
              <a:avLst/>
              <a:gdLst>
                <a:gd name="connsiteX0" fmla="*/ 4781 w 6149"/>
                <a:gd name="connsiteY0" fmla="*/ 0 h 13155"/>
                <a:gd name="connsiteX1" fmla="*/ 1489 w 6149"/>
                <a:gd name="connsiteY1" fmla="*/ 13156 h 13155"/>
                <a:gd name="connsiteX2" fmla="*/ 4781 w 6149"/>
                <a:gd name="connsiteY2" fmla="*/ 0 h 13155"/>
              </a:gdLst>
              <a:ahLst/>
              <a:cxnLst>
                <a:cxn ang="0">
                  <a:pos x="connsiteX0" y="connsiteY0"/>
                </a:cxn>
                <a:cxn ang="0">
                  <a:pos x="connsiteX1" y="connsiteY1"/>
                </a:cxn>
                <a:cxn ang="0">
                  <a:pos x="connsiteX2" y="connsiteY2"/>
                </a:cxn>
              </a:cxnLst>
              <a:rect l="l" t="t" r="r" b="b"/>
              <a:pathLst>
                <a:path w="6149" h="13155">
                  <a:moveTo>
                    <a:pt x="4781" y="0"/>
                  </a:moveTo>
                  <a:cubicBezTo>
                    <a:pt x="4729" y="4646"/>
                    <a:pt x="9513" y="10510"/>
                    <a:pt x="1489" y="13156"/>
                  </a:cubicBezTo>
                  <a:cubicBezTo>
                    <a:pt x="-1431" y="7767"/>
                    <a:pt x="89" y="3486"/>
                    <a:pt x="4781" y="0"/>
                  </a:cubicBezTo>
                  <a:close/>
                </a:path>
              </a:pathLst>
            </a:custGeom>
            <a:grpFill/>
            <a:ln w="5715" cap="flat">
              <a:noFill/>
              <a:prstDash val="solid"/>
              <a:miter/>
            </a:ln>
          </p:spPr>
          <p:txBody>
            <a:bodyPr rtlCol="0" anchor="ctr"/>
            <a:lstStyle/>
            <a:p>
              <a:endParaRPr lang="zh-CN" altLang="en-US"/>
            </a:p>
          </p:txBody>
        </p:sp>
        <p:sp>
          <p:nvSpPr>
            <p:cNvPr id="3415" name="任意多边形: 形状 3414">
              <a:extLst>
                <a:ext uri="{FF2B5EF4-FFF2-40B4-BE49-F238E27FC236}">
                  <a16:creationId xmlns:a16="http://schemas.microsoft.com/office/drawing/2014/main" id="{9DE7BAB9-7DDC-1C2A-0BB5-A353FD80038D}"/>
                </a:ext>
              </a:extLst>
            </p:cNvPr>
            <p:cNvSpPr/>
            <p:nvPr/>
          </p:nvSpPr>
          <p:spPr>
            <a:xfrm>
              <a:off x="3236596" y="4828839"/>
              <a:ext cx="9846" cy="8050"/>
            </a:xfrm>
            <a:custGeom>
              <a:avLst/>
              <a:gdLst>
                <a:gd name="connsiteX0" fmla="*/ 0 w 9846"/>
                <a:gd name="connsiteY0" fmla="*/ 1438 h 8050"/>
                <a:gd name="connsiteX1" fmla="*/ 3286 w 9846"/>
                <a:gd name="connsiteY1" fmla="*/ 1455 h 8050"/>
                <a:gd name="connsiteX2" fmla="*/ 9847 w 9846"/>
                <a:gd name="connsiteY2" fmla="*/ 4696 h 8050"/>
                <a:gd name="connsiteX3" fmla="*/ 9830 w 9846"/>
                <a:gd name="connsiteY3" fmla="*/ 8050 h 8050"/>
                <a:gd name="connsiteX4" fmla="*/ 0 w 9846"/>
                <a:gd name="connsiteY4" fmla="*/ 1438 h 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6" h="8050">
                  <a:moveTo>
                    <a:pt x="0" y="1438"/>
                  </a:moveTo>
                  <a:cubicBezTo>
                    <a:pt x="1097" y="1450"/>
                    <a:pt x="2189" y="1455"/>
                    <a:pt x="3286" y="1455"/>
                  </a:cubicBezTo>
                  <a:cubicBezTo>
                    <a:pt x="7161" y="-882"/>
                    <a:pt x="9841" y="-808"/>
                    <a:pt x="9847" y="4696"/>
                  </a:cubicBezTo>
                  <a:cubicBezTo>
                    <a:pt x="9841" y="5816"/>
                    <a:pt x="9836" y="6930"/>
                    <a:pt x="9830" y="8050"/>
                  </a:cubicBezTo>
                  <a:cubicBezTo>
                    <a:pt x="6401" y="6073"/>
                    <a:pt x="2257" y="5159"/>
                    <a:pt x="0" y="1438"/>
                  </a:cubicBezTo>
                  <a:close/>
                </a:path>
              </a:pathLst>
            </a:custGeom>
            <a:grpFill/>
            <a:ln w="5715" cap="flat">
              <a:noFill/>
              <a:prstDash val="solid"/>
              <a:miter/>
            </a:ln>
          </p:spPr>
          <p:txBody>
            <a:bodyPr rtlCol="0" anchor="ctr"/>
            <a:lstStyle/>
            <a:p>
              <a:endParaRPr lang="zh-CN" altLang="en-US"/>
            </a:p>
          </p:txBody>
        </p:sp>
        <p:sp>
          <p:nvSpPr>
            <p:cNvPr id="3416" name="任意多边形: 形状 3415">
              <a:extLst>
                <a:ext uri="{FF2B5EF4-FFF2-40B4-BE49-F238E27FC236}">
                  <a16:creationId xmlns:a16="http://schemas.microsoft.com/office/drawing/2014/main" id="{459D2F54-3FA4-7791-0802-41984752F286}"/>
                </a:ext>
              </a:extLst>
            </p:cNvPr>
            <p:cNvSpPr/>
            <p:nvPr/>
          </p:nvSpPr>
          <p:spPr>
            <a:xfrm>
              <a:off x="3227601" y="4832255"/>
              <a:ext cx="3494" cy="3615"/>
            </a:xfrm>
            <a:custGeom>
              <a:avLst/>
              <a:gdLst>
                <a:gd name="connsiteX0" fmla="*/ 1686 w 3494"/>
                <a:gd name="connsiteY0" fmla="*/ 0 h 3615"/>
                <a:gd name="connsiteX1" fmla="*/ 3458 w 3494"/>
                <a:gd name="connsiteY1" fmla="*/ 2166 h 3615"/>
                <a:gd name="connsiteX2" fmla="*/ 1394 w 3494"/>
                <a:gd name="connsiteY2" fmla="*/ 3475 h 3615"/>
                <a:gd name="connsiteX3" fmla="*/ 211 w 3494"/>
                <a:gd name="connsiteY3" fmla="*/ 2435 h 3615"/>
                <a:gd name="connsiteX4" fmla="*/ 1686 w 3494"/>
                <a:gd name="connsiteY4" fmla="*/ 0 h 3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 h="3615">
                  <a:moveTo>
                    <a:pt x="1686" y="0"/>
                  </a:moveTo>
                  <a:cubicBezTo>
                    <a:pt x="2235" y="629"/>
                    <a:pt x="3275" y="1309"/>
                    <a:pt x="3458" y="2166"/>
                  </a:cubicBezTo>
                  <a:cubicBezTo>
                    <a:pt x="3703" y="3326"/>
                    <a:pt x="2680" y="3903"/>
                    <a:pt x="1394" y="3475"/>
                  </a:cubicBezTo>
                  <a:cubicBezTo>
                    <a:pt x="926" y="3320"/>
                    <a:pt x="400" y="2881"/>
                    <a:pt x="211" y="2435"/>
                  </a:cubicBezTo>
                  <a:cubicBezTo>
                    <a:pt x="-320" y="1166"/>
                    <a:pt x="143" y="343"/>
                    <a:pt x="1686" y="0"/>
                  </a:cubicBezTo>
                  <a:close/>
                </a:path>
              </a:pathLst>
            </a:custGeom>
            <a:grpFill/>
            <a:ln w="5715" cap="flat">
              <a:noFill/>
              <a:prstDash val="solid"/>
              <a:miter/>
            </a:ln>
          </p:spPr>
          <p:txBody>
            <a:bodyPr rtlCol="0" anchor="ctr"/>
            <a:lstStyle/>
            <a:p>
              <a:endParaRPr lang="zh-CN" altLang="en-US"/>
            </a:p>
          </p:txBody>
        </p:sp>
        <p:sp>
          <p:nvSpPr>
            <p:cNvPr id="3417" name="任意多边形: 形状 3416">
              <a:extLst>
                <a:ext uri="{FF2B5EF4-FFF2-40B4-BE49-F238E27FC236}">
                  <a16:creationId xmlns:a16="http://schemas.microsoft.com/office/drawing/2014/main" id="{0FEC5743-516B-C686-F74E-F185071DE19C}"/>
                </a:ext>
              </a:extLst>
            </p:cNvPr>
            <p:cNvSpPr/>
            <p:nvPr/>
          </p:nvSpPr>
          <p:spPr>
            <a:xfrm>
              <a:off x="3213565" y="4860668"/>
              <a:ext cx="6583" cy="2515"/>
            </a:xfrm>
            <a:custGeom>
              <a:avLst/>
              <a:gdLst>
                <a:gd name="connsiteX0" fmla="*/ 6584 w 6583"/>
                <a:gd name="connsiteY0" fmla="*/ 2516 h 2515"/>
                <a:gd name="connsiteX1" fmla="*/ 0 w 6583"/>
                <a:gd name="connsiteY1" fmla="*/ 2516 h 2515"/>
                <a:gd name="connsiteX2" fmla="*/ 6584 w 6583"/>
                <a:gd name="connsiteY2" fmla="*/ 2516 h 2515"/>
              </a:gdLst>
              <a:ahLst/>
              <a:cxnLst>
                <a:cxn ang="0">
                  <a:pos x="connsiteX0" y="connsiteY0"/>
                </a:cxn>
                <a:cxn ang="0">
                  <a:pos x="connsiteX1" y="connsiteY1"/>
                </a:cxn>
                <a:cxn ang="0">
                  <a:pos x="connsiteX2" y="connsiteY2"/>
                </a:cxn>
              </a:cxnLst>
              <a:rect l="l" t="t" r="r" b="b"/>
              <a:pathLst>
                <a:path w="6583" h="2515">
                  <a:moveTo>
                    <a:pt x="6584" y="2516"/>
                  </a:moveTo>
                  <a:cubicBezTo>
                    <a:pt x="4389" y="2516"/>
                    <a:pt x="2195" y="2516"/>
                    <a:pt x="0" y="2516"/>
                  </a:cubicBezTo>
                  <a:cubicBezTo>
                    <a:pt x="2195" y="-850"/>
                    <a:pt x="4389" y="-827"/>
                    <a:pt x="6584" y="2516"/>
                  </a:cubicBezTo>
                  <a:close/>
                </a:path>
              </a:pathLst>
            </a:custGeom>
            <a:grpFill/>
            <a:ln w="5715" cap="flat">
              <a:noFill/>
              <a:prstDash val="solid"/>
              <a:miter/>
            </a:ln>
          </p:spPr>
          <p:txBody>
            <a:bodyPr rtlCol="0" anchor="ctr"/>
            <a:lstStyle/>
            <a:p>
              <a:endParaRPr lang="zh-CN" altLang="en-US"/>
            </a:p>
          </p:txBody>
        </p:sp>
        <p:sp>
          <p:nvSpPr>
            <p:cNvPr id="3418" name="任意多边形: 形状 3417">
              <a:extLst>
                <a:ext uri="{FF2B5EF4-FFF2-40B4-BE49-F238E27FC236}">
                  <a16:creationId xmlns:a16="http://schemas.microsoft.com/office/drawing/2014/main" id="{35086790-62F8-9DD2-0D02-00F134A116EF}"/>
                </a:ext>
              </a:extLst>
            </p:cNvPr>
            <p:cNvSpPr/>
            <p:nvPr/>
          </p:nvSpPr>
          <p:spPr>
            <a:xfrm>
              <a:off x="3200398" y="4866476"/>
              <a:ext cx="3291" cy="3257"/>
            </a:xfrm>
            <a:custGeom>
              <a:avLst/>
              <a:gdLst>
                <a:gd name="connsiteX0" fmla="*/ 3292 w 3291"/>
                <a:gd name="connsiteY0" fmla="*/ 3258 h 3257"/>
                <a:gd name="connsiteX1" fmla="*/ 0 w 3291"/>
                <a:gd name="connsiteY1" fmla="*/ 0 h 3257"/>
                <a:gd name="connsiteX2" fmla="*/ 3292 w 3291"/>
                <a:gd name="connsiteY2" fmla="*/ 3258 h 3257"/>
              </a:gdLst>
              <a:ahLst/>
              <a:cxnLst>
                <a:cxn ang="0">
                  <a:pos x="connsiteX0" y="connsiteY0"/>
                </a:cxn>
                <a:cxn ang="0">
                  <a:pos x="connsiteX1" y="connsiteY1"/>
                </a:cxn>
                <a:cxn ang="0">
                  <a:pos x="connsiteX2" y="connsiteY2"/>
                </a:cxn>
              </a:cxnLst>
              <a:rect l="l" t="t" r="r" b="b"/>
              <a:pathLst>
                <a:path w="3291" h="3257">
                  <a:moveTo>
                    <a:pt x="3292" y="3258"/>
                  </a:moveTo>
                  <a:cubicBezTo>
                    <a:pt x="2195" y="2172"/>
                    <a:pt x="1097" y="1086"/>
                    <a:pt x="0" y="0"/>
                  </a:cubicBezTo>
                  <a:cubicBezTo>
                    <a:pt x="1097" y="1086"/>
                    <a:pt x="2195" y="2172"/>
                    <a:pt x="3292" y="3258"/>
                  </a:cubicBezTo>
                  <a:close/>
                </a:path>
              </a:pathLst>
            </a:custGeom>
            <a:grpFill/>
            <a:ln w="5715" cap="flat">
              <a:noFill/>
              <a:prstDash val="solid"/>
              <a:miter/>
            </a:ln>
          </p:spPr>
          <p:txBody>
            <a:bodyPr rtlCol="0" anchor="ctr"/>
            <a:lstStyle/>
            <a:p>
              <a:endParaRPr lang="zh-CN" altLang="en-US"/>
            </a:p>
          </p:txBody>
        </p:sp>
        <p:sp>
          <p:nvSpPr>
            <p:cNvPr id="3419" name="任意多边形: 形状 3418">
              <a:extLst>
                <a:ext uri="{FF2B5EF4-FFF2-40B4-BE49-F238E27FC236}">
                  <a16:creationId xmlns:a16="http://schemas.microsoft.com/office/drawing/2014/main" id="{4F438419-E9AC-969E-B106-73A51AAB870B}"/>
                </a:ext>
              </a:extLst>
            </p:cNvPr>
            <p:cNvSpPr/>
            <p:nvPr/>
          </p:nvSpPr>
          <p:spPr>
            <a:xfrm>
              <a:off x="3197111" y="4863184"/>
              <a:ext cx="3303" cy="3303"/>
            </a:xfrm>
            <a:custGeom>
              <a:avLst/>
              <a:gdLst>
                <a:gd name="connsiteX0" fmla="*/ 3303 w 3303"/>
                <a:gd name="connsiteY0" fmla="*/ 3303 h 3303"/>
                <a:gd name="connsiteX1" fmla="*/ 0 w 3303"/>
                <a:gd name="connsiteY1" fmla="*/ 0 h 3303"/>
                <a:gd name="connsiteX2" fmla="*/ 3303 w 3303"/>
                <a:gd name="connsiteY2" fmla="*/ 3303 h 3303"/>
              </a:gdLst>
              <a:ahLst/>
              <a:cxnLst>
                <a:cxn ang="0">
                  <a:pos x="connsiteX0" y="connsiteY0"/>
                </a:cxn>
                <a:cxn ang="0">
                  <a:pos x="connsiteX1" y="connsiteY1"/>
                </a:cxn>
                <a:cxn ang="0">
                  <a:pos x="connsiteX2" y="connsiteY2"/>
                </a:cxn>
              </a:cxnLst>
              <a:rect l="l" t="t" r="r" b="b"/>
              <a:pathLst>
                <a:path w="3303" h="3303">
                  <a:moveTo>
                    <a:pt x="3303" y="3303"/>
                  </a:moveTo>
                  <a:cubicBezTo>
                    <a:pt x="2200" y="2200"/>
                    <a:pt x="1103" y="1103"/>
                    <a:pt x="0" y="0"/>
                  </a:cubicBezTo>
                  <a:cubicBezTo>
                    <a:pt x="1097" y="1103"/>
                    <a:pt x="2200" y="2206"/>
                    <a:pt x="3303" y="3303"/>
                  </a:cubicBezTo>
                  <a:close/>
                </a:path>
              </a:pathLst>
            </a:custGeom>
            <a:grpFill/>
            <a:ln w="5715" cap="flat">
              <a:noFill/>
              <a:prstDash val="solid"/>
              <a:miter/>
            </a:ln>
          </p:spPr>
          <p:txBody>
            <a:bodyPr rtlCol="0" anchor="ctr"/>
            <a:lstStyle/>
            <a:p>
              <a:endParaRPr lang="zh-CN" altLang="en-US"/>
            </a:p>
          </p:txBody>
        </p:sp>
        <p:sp>
          <p:nvSpPr>
            <p:cNvPr id="3420" name="任意多边形: 形状 3419">
              <a:extLst>
                <a:ext uri="{FF2B5EF4-FFF2-40B4-BE49-F238E27FC236}">
                  <a16:creationId xmlns:a16="http://schemas.microsoft.com/office/drawing/2014/main" id="{CBAA1A5B-A5E5-EDBF-1BAD-EFC4D0C23E02}"/>
                </a:ext>
              </a:extLst>
            </p:cNvPr>
            <p:cNvSpPr/>
            <p:nvPr/>
          </p:nvSpPr>
          <p:spPr>
            <a:xfrm>
              <a:off x="3225423" y="4858502"/>
              <a:ext cx="1298" cy="1390"/>
            </a:xfrm>
            <a:custGeom>
              <a:avLst/>
              <a:gdLst>
                <a:gd name="connsiteX0" fmla="*/ 1292 w 1298"/>
                <a:gd name="connsiteY0" fmla="*/ 1391 h 1390"/>
                <a:gd name="connsiteX1" fmla="*/ 1 w 1298"/>
                <a:gd name="connsiteY1" fmla="*/ 659 h 1390"/>
                <a:gd name="connsiteX2" fmla="*/ 1298 w 1298"/>
                <a:gd name="connsiteY2" fmla="*/ 1391 h 1390"/>
                <a:gd name="connsiteX3" fmla="*/ 1292 w 1298"/>
                <a:gd name="connsiteY3" fmla="*/ 1391 h 1390"/>
              </a:gdLst>
              <a:ahLst/>
              <a:cxnLst>
                <a:cxn ang="0">
                  <a:pos x="connsiteX0" y="connsiteY0"/>
                </a:cxn>
                <a:cxn ang="0">
                  <a:pos x="connsiteX1" y="connsiteY1"/>
                </a:cxn>
                <a:cxn ang="0">
                  <a:pos x="connsiteX2" y="connsiteY2"/>
                </a:cxn>
                <a:cxn ang="0">
                  <a:pos x="connsiteX3" y="connsiteY3"/>
                </a:cxn>
              </a:cxnLst>
              <a:rect l="l" t="t" r="r" b="b"/>
              <a:pathLst>
                <a:path w="1298" h="1390">
                  <a:moveTo>
                    <a:pt x="1292" y="1391"/>
                  </a:moveTo>
                  <a:cubicBezTo>
                    <a:pt x="841" y="1139"/>
                    <a:pt x="-28" y="802"/>
                    <a:pt x="1" y="659"/>
                  </a:cubicBezTo>
                  <a:cubicBezTo>
                    <a:pt x="241" y="-426"/>
                    <a:pt x="749" y="-163"/>
                    <a:pt x="1298" y="1391"/>
                  </a:cubicBezTo>
                  <a:lnTo>
                    <a:pt x="1292" y="1391"/>
                  </a:lnTo>
                  <a:close/>
                </a:path>
              </a:pathLst>
            </a:custGeom>
            <a:grpFill/>
            <a:ln w="5715" cap="flat">
              <a:noFill/>
              <a:prstDash val="solid"/>
              <a:miter/>
            </a:ln>
          </p:spPr>
          <p:txBody>
            <a:bodyPr rtlCol="0" anchor="ctr"/>
            <a:lstStyle/>
            <a:p>
              <a:endParaRPr lang="zh-CN" altLang="en-US"/>
            </a:p>
          </p:txBody>
        </p:sp>
        <p:sp>
          <p:nvSpPr>
            <p:cNvPr id="3421" name="任意多边形: 形状 3420">
              <a:extLst>
                <a:ext uri="{FF2B5EF4-FFF2-40B4-BE49-F238E27FC236}">
                  <a16:creationId xmlns:a16="http://schemas.microsoft.com/office/drawing/2014/main" id="{93432854-9E6B-3315-C544-655EF9BAF3BD}"/>
                </a:ext>
              </a:extLst>
            </p:cNvPr>
            <p:cNvSpPr/>
            <p:nvPr/>
          </p:nvSpPr>
          <p:spPr>
            <a:xfrm>
              <a:off x="3447051" y="4850028"/>
              <a:ext cx="1315" cy="1407"/>
            </a:xfrm>
            <a:custGeom>
              <a:avLst/>
              <a:gdLst>
                <a:gd name="connsiteX0" fmla="*/ 0 w 1315"/>
                <a:gd name="connsiteY0" fmla="*/ 0 h 1407"/>
                <a:gd name="connsiteX1" fmla="*/ 1314 w 1315"/>
                <a:gd name="connsiteY1" fmla="*/ 731 h 1407"/>
                <a:gd name="connsiteX2" fmla="*/ 11 w 1315"/>
                <a:gd name="connsiteY2" fmla="*/ 0 h 1407"/>
                <a:gd name="connsiteX3" fmla="*/ 0 w 1315"/>
                <a:gd name="connsiteY3" fmla="*/ 0 h 1407"/>
              </a:gdLst>
              <a:ahLst/>
              <a:cxnLst>
                <a:cxn ang="0">
                  <a:pos x="connsiteX0" y="connsiteY0"/>
                </a:cxn>
                <a:cxn ang="0">
                  <a:pos x="connsiteX1" y="connsiteY1"/>
                </a:cxn>
                <a:cxn ang="0">
                  <a:pos x="connsiteX2" y="connsiteY2"/>
                </a:cxn>
                <a:cxn ang="0">
                  <a:pos x="connsiteX3" y="connsiteY3"/>
                </a:cxn>
              </a:cxnLst>
              <a:rect l="l" t="t" r="r" b="b"/>
              <a:pathLst>
                <a:path w="1315" h="1407">
                  <a:moveTo>
                    <a:pt x="0" y="0"/>
                  </a:moveTo>
                  <a:cubicBezTo>
                    <a:pt x="463" y="246"/>
                    <a:pt x="1343" y="583"/>
                    <a:pt x="1314" y="731"/>
                  </a:cubicBezTo>
                  <a:cubicBezTo>
                    <a:pt x="1086" y="1840"/>
                    <a:pt x="571" y="1577"/>
                    <a:pt x="11" y="0"/>
                  </a:cubicBezTo>
                  <a:lnTo>
                    <a:pt x="0" y="0"/>
                  </a:lnTo>
                  <a:close/>
                </a:path>
              </a:pathLst>
            </a:custGeom>
            <a:grpFill/>
            <a:ln w="5715" cap="flat">
              <a:noFill/>
              <a:prstDash val="solid"/>
              <a:miter/>
            </a:ln>
          </p:spPr>
          <p:txBody>
            <a:bodyPr rtlCol="0" anchor="ctr"/>
            <a:lstStyle/>
            <a:p>
              <a:endParaRPr lang="zh-CN" altLang="en-US"/>
            </a:p>
          </p:txBody>
        </p:sp>
        <p:sp>
          <p:nvSpPr>
            <p:cNvPr id="3422" name="任意多边形: 形状 3421">
              <a:extLst>
                <a:ext uri="{FF2B5EF4-FFF2-40B4-BE49-F238E27FC236}">
                  <a16:creationId xmlns:a16="http://schemas.microsoft.com/office/drawing/2014/main" id="{55E812FE-6BF7-6679-FE62-F58FA91E7FD6}"/>
                </a:ext>
              </a:extLst>
            </p:cNvPr>
            <p:cNvSpPr/>
            <p:nvPr/>
          </p:nvSpPr>
          <p:spPr>
            <a:xfrm>
              <a:off x="3414167" y="4846737"/>
              <a:ext cx="1292" cy="1395"/>
            </a:xfrm>
            <a:custGeom>
              <a:avLst/>
              <a:gdLst>
                <a:gd name="connsiteX0" fmla="*/ 0 w 1292"/>
                <a:gd name="connsiteY0" fmla="*/ 0 h 1395"/>
                <a:gd name="connsiteX1" fmla="*/ 1292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0" y="589"/>
                    <a:pt x="1292" y="731"/>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3423" name="任意多边形: 形状 3422">
              <a:extLst>
                <a:ext uri="{FF2B5EF4-FFF2-40B4-BE49-F238E27FC236}">
                  <a16:creationId xmlns:a16="http://schemas.microsoft.com/office/drawing/2014/main" id="{AB0F8C74-300D-CB60-B736-3C15498FA728}"/>
                </a:ext>
              </a:extLst>
            </p:cNvPr>
            <p:cNvSpPr/>
            <p:nvPr/>
          </p:nvSpPr>
          <p:spPr>
            <a:xfrm>
              <a:off x="3410881" y="4843445"/>
              <a:ext cx="3291" cy="3291"/>
            </a:xfrm>
            <a:custGeom>
              <a:avLst/>
              <a:gdLst>
                <a:gd name="connsiteX0" fmla="*/ 3292 w 3291"/>
                <a:gd name="connsiteY0" fmla="*/ 3292 h 3291"/>
                <a:gd name="connsiteX1" fmla="*/ 6 w 3291"/>
                <a:gd name="connsiteY1" fmla="*/ 0 h 3291"/>
                <a:gd name="connsiteX2" fmla="*/ 0 w 3291"/>
                <a:gd name="connsiteY2" fmla="*/ 0 h 3291"/>
                <a:gd name="connsiteX3" fmla="*/ 3292 w 3291"/>
                <a:gd name="connsiteY3" fmla="*/ 3292 h 3291"/>
                <a:gd name="connsiteX4" fmla="*/ 3292 w 3291"/>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1">
                  <a:moveTo>
                    <a:pt x="3292" y="3292"/>
                  </a:moveTo>
                  <a:cubicBezTo>
                    <a:pt x="2195" y="2194"/>
                    <a:pt x="1097" y="1097"/>
                    <a:pt x="6" y="0"/>
                  </a:cubicBezTo>
                  <a:lnTo>
                    <a:pt x="0" y="0"/>
                  </a:lnTo>
                  <a:cubicBezTo>
                    <a:pt x="1097" y="1103"/>
                    <a:pt x="2189" y="2194"/>
                    <a:pt x="3292" y="3292"/>
                  </a:cubicBezTo>
                  <a:lnTo>
                    <a:pt x="3292" y="3292"/>
                  </a:lnTo>
                  <a:close/>
                </a:path>
              </a:pathLst>
            </a:custGeom>
            <a:grpFill/>
            <a:ln w="5715" cap="flat">
              <a:noFill/>
              <a:prstDash val="solid"/>
              <a:miter/>
            </a:ln>
          </p:spPr>
          <p:txBody>
            <a:bodyPr rtlCol="0" anchor="ctr"/>
            <a:lstStyle/>
            <a:p>
              <a:endParaRPr lang="zh-CN" altLang="en-US"/>
            </a:p>
          </p:txBody>
        </p:sp>
        <p:sp>
          <p:nvSpPr>
            <p:cNvPr id="3424" name="任意多边形: 形状 3423">
              <a:extLst>
                <a:ext uri="{FF2B5EF4-FFF2-40B4-BE49-F238E27FC236}">
                  <a16:creationId xmlns:a16="http://schemas.microsoft.com/office/drawing/2014/main" id="{FD798672-E094-04A3-B43B-8DDFE647E96B}"/>
                </a:ext>
              </a:extLst>
            </p:cNvPr>
            <p:cNvSpPr/>
            <p:nvPr/>
          </p:nvSpPr>
          <p:spPr>
            <a:xfrm>
              <a:off x="3261489" y="4800685"/>
              <a:ext cx="1413" cy="1303"/>
            </a:xfrm>
            <a:custGeom>
              <a:avLst/>
              <a:gdLst>
                <a:gd name="connsiteX0" fmla="*/ 1413 w 1413"/>
                <a:gd name="connsiteY0" fmla="*/ 0 h 1303"/>
                <a:gd name="connsiteX1" fmla="*/ 676 w 1413"/>
                <a:gd name="connsiteY1" fmla="*/ 1303 h 1303"/>
                <a:gd name="connsiteX2" fmla="*/ 1407 w 1413"/>
                <a:gd name="connsiteY2" fmla="*/ 0 h 1303"/>
                <a:gd name="connsiteX3" fmla="*/ 1413 w 1413"/>
                <a:gd name="connsiteY3" fmla="*/ 0 h 1303"/>
              </a:gdLst>
              <a:ahLst/>
              <a:cxnLst>
                <a:cxn ang="0">
                  <a:pos x="connsiteX0" y="connsiteY0"/>
                </a:cxn>
                <a:cxn ang="0">
                  <a:pos x="connsiteX1" y="connsiteY1"/>
                </a:cxn>
                <a:cxn ang="0">
                  <a:pos x="connsiteX2" y="connsiteY2"/>
                </a:cxn>
                <a:cxn ang="0">
                  <a:pos x="connsiteX3" y="connsiteY3"/>
                </a:cxn>
              </a:cxnLst>
              <a:rect l="l" t="t" r="r" b="b"/>
              <a:pathLst>
                <a:path w="1413" h="1303">
                  <a:moveTo>
                    <a:pt x="1413" y="0"/>
                  </a:moveTo>
                  <a:cubicBezTo>
                    <a:pt x="1162" y="457"/>
                    <a:pt x="819" y="1337"/>
                    <a:pt x="676" y="1303"/>
                  </a:cubicBezTo>
                  <a:cubicBezTo>
                    <a:pt x="-433" y="1063"/>
                    <a:pt x="-170" y="554"/>
                    <a:pt x="1407" y="0"/>
                  </a:cubicBezTo>
                  <a:lnTo>
                    <a:pt x="1413" y="0"/>
                  </a:lnTo>
                  <a:close/>
                </a:path>
              </a:pathLst>
            </a:custGeom>
            <a:grpFill/>
            <a:ln w="5715" cap="flat">
              <a:noFill/>
              <a:prstDash val="solid"/>
              <a:miter/>
            </a:ln>
          </p:spPr>
          <p:txBody>
            <a:bodyPr rtlCol="0" anchor="ctr"/>
            <a:lstStyle/>
            <a:p>
              <a:endParaRPr lang="zh-CN" altLang="en-US"/>
            </a:p>
          </p:txBody>
        </p:sp>
        <p:sp>
          <p:nvSpPr>
            <p:cNvPr id="3425" name="任意多边形: 形状 3424">
              <a:extLst>
                <a:ext uri="{FF2B5EF4-FFF2-40B4-BE49-F238E27FC236}">
                  <a16:creationId xmlns:a16="http://schemas.microsoft.com/office/drawing/2014/main" id="{AD6C74E1-72F9-DD47-54F4-8986E115DB2B}"/>
                </a:ext>
              </a:extLst>
            </p:cNvPr>
            <p:cNvSpPr/>
            <p:nvPr/>
          </p:nvSpPr>
          <p:spPr>
            <a:xfrm>
              <a:off x="3864698" y="5112876"/>
              <a:ext cx="72489" cy="42027"/>
            </a:xfrm>
            <a:custGeom>
              <a:avLst/>
              <a:gdLst>
                <a:gd name="connsiteX0" fmla="*/ 11 w 72489"/>
                <a:gd name="connsiteY0" fmla="*/ 10186 h 42027"/>
                <a:gd name="connsiteX1" fmla="*/ 13585 w 72489"/>
                <a:gd name="connsiteY1" fmla="*/ 1379 h 42027"/>
                <a:gd name="connsiteX2" fmla="*/ 37953 w 72489"/>
                <a:gd name="connsiteY2" fmla="*/ 7066 h 42027"/>
                <a:gd name="connsiteX3" fmla="*/ 45229 w 72489"/>
                <a:gd name="connsiteY3" fmla="*/ 6220 h 42027"/>
                <a:gd name="connsiteX4" fmla="*/ 58510 w 72489"/>
                <a:gd name="connsiteY4" fmla="*/ 9135 h 42027"/>
                <a:gd name="connsiteX5" fmla="*/ 39708 w 72489"/>
                <a:gd name="connsiteY5" fmla="*/ 18319 h 42027"/>
                <a:gd name="connsiteX6" fmla="*/ 52641 w 72489"/>
                <a:gd name="connsiteY6" fmla="*/ 28612 h 42027"/>
                <a:gd name="connsiteX7" fmla="*/ 72489 w 72489"/>
                <a:gd name="connsiteY7" fmla="*/ 31389 h 42027"/>
                <a:gd name="connsiteX8" fmla="*/ 56790 w 72489"/>
                <a:gd name="connsiteY8" fmla="*/ 40842 h 42027"/>
                <a:gd name="connsiteX9" fmla="*/ 29609 w 72489"/>
                <a:gd name="connsiteY9" fmla="*/ 36487 h 42027"/>
                <a:gd name="connsiteX10" fmla="*/ 20694 w 72489"/>
                <a:gd name="connsiteY10" fmla="*/ 40001 h 42027"/>
                <a:gd name="connsiteX11" fmla="*/ 16831 w 72489"/>
                <a:gd name="connsiteY11" fmla="*/ 29463 h 42027"/>
                <a:gd name="connsiteX12" fmla="*/ 23603 w 72489"/>
                <a:gd name="connsiteY12" fmla="*/ 21233 h 42027"/>
                <a:gd name="connsiteX13" fmla="*/ 34141 w 72489"/>
                <a:gd name="connsiteY13" fmla="*/ 10969 h 42027"/>
                <a:gd name="connsiteX14" fmla="*/ 5355 w 72489"/>
                <a:gd name="connsiteY14" fmla="*/ 16079 h 42027"/>
                <a:gd name="connsiteX15" fmla="*/ 11 w 72489"/>
                <a:gd name="connsiteY15" fmla="*/ 13450 h 42027"/>
                <a:gd name="connsiteX16" fmla="*/ 0 w 72489"/>
                <a:gd name="connsiteY16" fmla="*/ 13455 h 42027"/>
                <a:gd name="connsiteX17" fmla="*/ 0 w 72489"/>
                <a:gd name="connsiteY17" fmla="*/ 10163 h 42027"/>
                <a:gd name="connsiteX18" fmla="*/ 11 w 72489"/>
                <a:gd name="connsiteY18" fmla="*/ 10186 h 42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489" h="42027">
                  <a:moveTo>
                    <a:pt x="11" y="10186"/>
                  </a:moveTo>
                  <a:cubicBezTo>
                    <a:pt x="829" y="1437"/>
                    <a:pt x="7150" y="-2233"/>
                    <a:pt x="13585" y="1379"/>
                  </a:cubicBezTo>
                  <a:cubicBezTo>
                    <a:pt x="21586" y="5872"/>
                    <a:pt x="30610" y="2568"/>
                    <a:pt x="37953" y="7066"/>
                  </a:cubicBezTo>
                  <a:cubicBezTo>
                    <a:pt x="40942" y="8895"/>
                    <a:pt x="42994" y="8043"/>
                    <a:pt x="45229" y="6220"/>
                  </a:cubicBezTo>
                  <a:cubicBezTo>
                    <a:pt x="49778" y="2511"/>
                    <a:pt x="53264" y="5454"/>
                    <a:pt x="58510" y="9135"/>
                  </a:cubicBezTo>
                  <a:cubicBezTo>
                    <a:pt x="50784" y="11261"/>
                    <a:pt x="44240" y="13541"/>
                    <a:pt x="39708" y="18319"/>
                  </a:cubicBezTo>
                  <a:cubicBezTo>
                    <a:pt x="45989" y="18330"/>
                    <a:pt x="45583" y="27514"/>
                    <a:pt x="52641" y="28612"/>
                  </a:cubicBezTo>
                  <a:cubicBezTo>
                    <a:pt x="58745" y="29560"/>
                    <a:pt x="64831" y="31646"/>
                    <a:pt x="72489" y="31389"/>
                  </a:cubicBezTo>
                  <a:cubicBezTo>
                    <a:pt x="68597" y="39504"/>
                    <a:pt x="65425" y="43419"/>
                    <a:pt x="56790" y="40842"/>
                  </a:cubicBezTo>
                  <a:cubicBezTo>
                    <a:pt x="48069" y="38241"/>
                    <a:pt x="38696" y="37847"/>
                    <a:pt x="29609" y="36487"/>
                  </a:cubicBezTo>
                  <a:cubicBezTo>
                    <a:pt x="29284" y="44339"/>
                    <a:pt x="23197" y="42190"/>
                    <a:pt x="20694" y="40001"/>
                  </a:cubicBezTo>
                  <a:cubicBezTo>
                    <a:pt x="18379" y="37967"/>
                    <a:pt x="12996" y="35046"/>
                    <a:pt x="16831" y="29463"/>
                  </a:cubicBezTo>
                  <a:cubicBezTo>
                    <a:pt x="18871" y="26491"/>
                    <a:pt x="19597" y="22885"/>
                    <a:pt x="23603" y="21233"/>
                  </a:cubicBezTo>
                  <a:cubicBezTo>
                    <a:pt x="27998" y="19422"/>
                    <a:pt x="32753" y="17484"/>
                    <a:pt x="34141" y="10969"/>
                  </a:cubicBezTo>
                  <a:cubicBezTo>
                    <a:pt x="24140" y="11604"/>
                    <a:pt x="14019" y="7986"/>
                    <a:pt x="5355" y="16079"/>
                  </a:cubicBezTo>
                  <a:cubicBezTo>
                    <a:pt x="3995" y="17347"/>
                    <a:pt x="1349" y="15341"/>
                    <a:pt x="11" y="13450"/>
                  </a:cubicBezTo>
                  <a:lnTo>
                    <a:pt x="0" y="13455"/>
                  </a:lnTo>
                  <a:cubicBezTo>
                    <a:pt x="1606" y="12358"/>
                    <a:pt x="2629" y="11261"/>
                    <a:pt x="0" y="10163"/>
                  </a:cubicBezTo>
                  <a:lnTo>
                    <a:pt x="11" y="10186"/>
                  </a:lnTo>
                  <a:close/>
                </a:path>
              </a:pathLst>
            </a:custGeom>
            <a:grpFill/>
            <a:ln w="5715" cap="flat">
              <a:noFill/>
              <a:prstDash val="solid"/>
              <a:miter/>
            </a:ln>
          </p:spPr>
          <p:txBody>
            <a:bodyPr rtlCol="0" anchor="ctr"/>
            <a:lstStyle/>
            <a:p>
              <a:endParaRPr lang="zh-CN" altLang="en-US"/>
            </a:p>
          </p:txBody>
        </p:sp>
        <p:sp>
          <p:nvSpPr>
            <p:cNvPr id="3426" name="任意多边形: 形状 3425">
              <a:extLst>
                <a:ext uri="{FF2B5EF4-FFF2-40B4-BE49-F238E27FC236}">
                  <a16:creationId xmlns:a16="http://schemas.microsoft.com/office/drawing/2014/main" id="{9DA08221-A5A8-199D-E3DA-6702D98428D4}"/>
                </a:ext>
              </a:extLst>
            </p:cNvPr>
            <p:cNvSpPr/>
            <p:nvPr/>
          </p:nvSpPr>
          <p:spPr>
            <a:xfrm>
              <a:off x="3874568" y="5076505"/>
              <a:ext cx="47897" cy="20229"/>
            </a:xfrm>
            <a:custGeom>
              <a:avLst/>
              <a:gdLst>
                <a:gd name="connsiteX0" fmla="*/ 0 w 47897"/>
                <a:gd name="connsiteY0" fmla="*/ 20229 h 20229"/>
                <a:gd name="connsiteX1" fmla="*/ 6578 w 47897"/>
                <a:gd name="connsiteY1" fmla="*/ 13651 h 20229"/>
                <a:gd name="connsiteX2" fmla="*/ 6584 w 47897"/>
                <a:gd name="connsiteY2" fmla="*/ 13651 h 20229"/>
                <a:gd name="connsiteX3" fmla="*/ 20340 w 47897"/>
                <a:gd name="connsiteY3" fmla="*/ 4478 h 20229"/>
                <a:gd name="connsiteX4" fmla="*/ 36976 w 47897"/>
                <a:gd name="connsiteY4" fmla="*/ 3998 h 20229"/>
                <a:gd name="connsiteX5" fmla="*/ 47897 w 47897"/>
                <a:gd name="connsiteY5" fmla="*/ 12131 h 20229"/>
                <a:gd name="connsiteX6" fmla="*/ 6 w 47897"/>
                <a:gd name="connsiteY6" fmla="*/ 20229 h 20229"/>
                <a:gd name="connsiteX7" fmla="*/ 0 w 47897"/>
                <a:gd name="connsiteY7" fmla="*/ 20229 h 20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97" h="20229">
                  <a:moveTo>
                    <a:pt x="0" y="20229"/>
                  </a:moveTo>
                  <a:cubicBezTo>
                    <a:pt x="2195" y="18034"/>
                    <a:pt x="4383" y="15840"/>
                    <a:pt x="6578" y="13651"/>
                  </a:cubicBezTo>
                  <a:lnTo>
                    <a:pt x="6584" y="13651"/>
                  </a:lnTo>
                  <a:cubicBezTo>
                    <a:pt x="10578" y="10102"/>
                    <a:pt x="18242" y="13908"/>
                    <a:pt x="20340" y="4478"/>
                  </a:cubicBezTo>
                  <a:cubicBezTo>
                    <a:pt x="21391" y="-259"/>
                    <a:pt x="31964" y="-2414"/>
                    <a:pt x="36976" y="3998"/>
                  </a:cubicBezTo>
                  <a:cubicBezTo>
                    <a:pt x="39902" y="7742"/>
                    <a:pt x="44520" y="7553"/>
                    <a:pt x="47897" y="12131"/>
                  </a:cubicBezTo>
                  <a:cubicBezTo>
                    <a:pt x="33010" y="22675"/>
                    <a:pt x="16122" y="19503"/>
                    <a:pt x="6" y="20229"/>
                  </a:cubicBezTo>
                  <a:lnTo>
                    <a:pt x="0" y="20229"/>
                  </a:lnTo>
                  <a:close/>
                </a:path>
              </a:pathLst>
            </a:custGeom>
            <a:grpFill/>
            <a:ln w="5715" cap="flat">
              <a:noFill/>
              <a:prstDash val="solid"/>
              <a:miter/>
            </a:ln>
          </p:spPr>
          <p:txBody>
            <a:bodyPr rtlCol="0" anchor="ctr"/>
            <a:lstStyle/>
            <a:p>
              <a:endParaRPr lang="zh-CN" altLang="en-US"/>
            </a:p>
          </p:txBody>
        </p:sp>
        <p:sp>
          <p:nvSpPr>
            <p:cNvPr id="3427" name="任意多边形: 形状 3426">
              <a:extLst>
                <a:ext uri="{FF2B5EF4-FFF2-40B4-BE49-F238E27FC236}">
                  <a16:creationId xmlns:a16="http://schemas.microsoft.com/office/drawing/2014/main" id="{5ED486F4-478B-3A77-2E41-21E8DA341752}"/>
                </a:ext>
              </a:extLst>
            </p:cNvPr>
            <p:cNvSpPr/>
            <p:nvPr/>
          </p:nvSpPr>
          <p:spPr>
            <a:xfrm>
              <a:off x="3927528" y="5090253"/>
              <a:ext cx="40902" cy="24693"/>
            </a:xfrm>
            <a:custGeom>
              <a:avLst/>
              <a:gdLst>
                <a:gd name="connsiteX0" fmla="*/ 40902 w 40902"/>
                <a:gd name="connsiteY0" fmla="*/ 14562 h 24693"/>
                <a:gd name="connsiteX1" fmla="*/ 31295 w 40902"/>
                <a:gd name="connsiteY1" fmla="*/ 23169 h 24693"/>
                <a:gd name="connsiteX2" fmla="*/ 25952 w 40902"/>
                <a:gd name="connsiteY2" fmla="*/ 19014 h 24693"/>
                <a:gd name="connsiteX3" fmla="*/ 20625 w 40902"/>
                <a:gd name="connsiteY3" fmla="*/ 15334 h 24693"/>
                <a:gd name="connsiteX4" fmla="*/ 0 w 40902"/>
                <a:gd name="connsiteY4" fmla="*/ 9619 h 24693"/>
                <a:gd name="connsiteX5" fmla="*/ 19442 w 40902"/>
                <a:gd name="connsiteY5" fmla="*/ 1120 h 24693"/>
                <a:gd name="connsiteX6" fmla="*/ 29627 w 40902"/>
                <a:gd name="connsiteY6" fmla="*/ 3818 h 24693"/>
                <a:gd name="connsiteX7" fmla="*/ 40902 w 40902"/>
                <a:gd name="connsiteY7" fmla="*/ 14562 h 24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02" h="24693">
                  <a:moveTo>
                    <a:pt x="40902" y="14562"/>
                  </a:moveTo>
                  <a:cubicBezTo>
                    <a:pt x="36867" y="18254"/>
                    <a:pt x="34421" y="21277"/>
                    <a:pt x="31295" y="23169"/>
                  </a:cubicBezTo>
                  <a:cubicBezTo>
                    <a:pt x="26998" y="25769"/>
                    <a:pt x="24300" y="25449"/>
                    <a:pt x="25952" y="19014"/>
                  </a:cubicBezTo>
                  <a:cubicBezTo>
                    <a:pt x="27055" y="14728"/>
                    <a:pt x="22374" y="16688"/>
                    <a:pt x="20625" y="15334"/>
                  </a:cubicBezTo>
                  <a:cubicBezTo>
                    <a:pt x="15048" y="11030"/>
                    <a:pt x="6869" y="15442"/>
                    <a:pt x="0" y="9619"/>
                  </a:cubicBezTo>
                  <a:cubicBezTo>
                    <a:pt x="6687" y="5184"/>
                    <a:pt x="14425" y="6692"/>
                    <a:pt x="19442" y="1120"/>
                  </a:cubicBezTo>
                  <a:cubicBezTo>
                    <a:pt x="22037" y="-1766"/>
                    <a:pt x="26746" y="1577"/>
                    <a:pt x="29627" y="3818"/>
                  </a:cubicBezTo>
                  <a:cubicBezTo>
                    <a:pt x="33404" y="6744"/>
                    <a:pt x="35347" y="11624"/>
                    <a:pt x="40902" y="14562"/>
                  </a:cubicBezTo>
                  <a:close/>
                </a:path>
              </a:pathLst>
            </a:custGeom>
            <a:grpFill/>
            <a:ln w="5715" cap="flat">
              <a:noFill/>
              <a:prstDash val="solid"/>
              <a:miter/>
            </a:ln>
          </p:spPr>
          <p:txBody>
            <a:bodyPr rtlCol="0" anchor="ctr"/>
            <a:lstStyle/>
            <a:p>
              <a:endParaRPr lang="zh-CN" altLang="en-US"/>
            </a:p>
          </p:txBody>
        </p:sp>
        <p:sp>
          <p:nvSpPr>
            <p:cNvPr id="3428" name="任意多边形: 形状 3427">
              <a:extLst>
                <a:ext uri="{FF2B5EF4-FFF2-40B4-BE49-F238E27FC236}">
                  <a16:creationId xmlns:a16="http://schemas.microsoft.com/office/drawing/2014/main" id="{ABA5BF3D-8EF6-5A7D-28C0-DC8A385E89DE}"/>
                </a:ext>
              </a:extLst>
            </p:cNvPr>
            <p:cNvSpPr/>
            <p:nvPr/>
          </p:nvSpPr>
          <p:spPr>
            <a:xfrm>
              <a:off x="3950206" y="5164300"/>
              <a:ext cx="16624" cy="10620"/>
            </a:xfrm>
            <a:custGeom>
              <a:avLst/>
              <a:gdLst>
                <a:gd name="connsiteX0" fmla="*/ 13156 w 16624"/>
                <a:gd name="connsiteY0" fmla="*/ 1511 h 10620"/>
                <a:gd name="connsiteX1" fmla="*/ 16625 w 16624"/>
                <a:gd name="connsiteY1" fmla="*/ 10621 h 10620"/>
                <a:gd name="connsiteX2" fmla="*/ 0 w 16624"/>
                <a:gd name="connsiteY2" fmla="*/ 1511 h 10620"/>
                <a:gd name="connsiteX3" fmla="*/ 13156 w 16624"/>
                <a:gd name="connsiteY3" fmla="*/ 1511 h 10620"/>
              </a:gdLst>
              <a:ahLst/>
              <a:cxnLst>
                <a:cxn ang="0">
                  <a:pos x="connsiteX0" y="connsiteY0"/>
                </a:cxn>
                <a:cxn ang="0">
                  <a:pos x="connsiteX1" y="connsiteY1"/>
                </a:cxn>
                <a:cxn ang="0">
                  <a:pos x="connsiteX2" y="connsiteY2"/>
                </a:cxn>
                <a:cxn ang="0">
                  <a:pos x="connsiteX3" y="connsiteY3"/>
                </a:cxn>
              </a:cxnLst>
              <a:rect l="l" t="t" r="r" b="b"/>
              <a:pathLst>
                <a:path w="16624" h="10620">
                  <a:moveTo>
                    <a:pt x="13156" y="1511"/>
                  </a:moveTo>
                  <a:cubicBezTo>
                    <a:pt x="14030" y="3815"/>
                    <a:pt x="14910" y="6118"/>
                    <a:pt x="16625" y="10621"/>
                  </a:cubicBezTo>
                  <a:cubicBezTo>
                    <a:pt x="9207" y="7769"/>
                    <a:pt x="3852" y="6198"/>
                    <a:pt x="0" y="1511"/>
                  </a:cubicBezTo>
                  <a:cubicBezTo>
                    <a:pt x="4383" y="-1918"/>
                    <a:pt x="8772" y="1569"/>
                    <a:pt x="13156" y="1511"/>
                  </a:cubicBezTo>
                  <a:close/>
                </a:path>
              </a:pathLst>
            </a:custGeom>
            <a:grpFill/>
            <a:ln w="5715" cap="flat">
              <a:noFill/>
              <a:prstDash val="solid"/>
              <a:miter/>
            </a:ln>
          </p:spPr>
          <p:txBody>
            <a:bodyPr rtlCol="0" anchor="ctr"/>
            <a:lstStyle/>
            <a:p>
              <a:endParaRPr lang="zh-CN" altLang="en-US"/>
            </a:p>
          </p:txBody>
        </p:sp>
        <p:sp>
          <p:nvSpPr>
            <p:cNvPr id="3429" name="任意多边形: 形状 3428">
              <a:extLst>
                <a:ext uri="{FF2B5EF4-FFF2-40B4-BE49-F238E27FC236}">
                  <a16:creationId xmlns:a16="http://schemas.microsoft.com/office/drawing/2014/main" id="{56119E50-B541-D3CD-FED5-F6B4EE4A0BE2}"/>
                </a:ext>
              </a:extLst>
            </p:cNvPr>
            <p:cNvSpPr/>
            <p:nvPr/>
          </p:nvSpPr>
          <p:spPr>
            <a:xfrm>
              <a:off x="3876888" y="5087624"/>
              <a:ext cx="4263" cy="2531"/>
            </a:xfrm>
            <a:custGeom>
              <a:avLst/>
              <a:gdLst>
                <a:gd name="connsiteX0" fmla="*/ 4258 w 4263"/>
                <a:gd name="connsiteY0" fmla="*/ 2532 h 2531"/>
                <a:gd name="connsiteX1" fmla="*/ 0 w 4263"/>
                <a:gd name="connsiteY1" fmla="*/ 1309 h 2531"/>
                <a:gd name="connsiteX2" fmla="*/ 4263 w 4263"/>
                <a:gd name="connsiteY2" fmla="*/ 2532 h 2531"/>
                <a:gd name="connsiteX3" fmla="*/ 4258 w 4263"/>
                <a:gd name="connsiteY3" fmla="*/ 2532 h 2531"/>
              </a:gdLst>
              <a:ahLst/>
              <a:cxnLst>
                <a:cxn ang="0">
                  <a:pos x="connsiteX0" y="connsiteY0"/>
                </a:cxn>
                <a:cxn ang="0">
                  <a:pos x="connsiteX1" y="connsiteY1"/>
                </a:cxn>
                <a:cxn ang="0">
                  <a:pos x="connsiteX2" y="connsiteY2"/>
                </a:cxn>
                <a:cxn ang="0">
                  <a:pos x="connsiteX3" y="connsiteY3"/>
                </a:cxn>
              </a:cxnLst>
              <a:rect l="l" t="t" r="r" b="b"/>
              <a:pathLst>
                <a:path w="4263" h="2531">
                  <a:moveTo>
                    <a:pt x="4258" y="2532"/>
                  </a:moveTo>
                  <a:cubicBezTo>
                    <a:pt x="2840" y="2126"/>
                    <a:pt x="1423" y="1714"/>
                    <a:pt x="0" y="1309"/>
                  </a:cubicBezTo>
                  <a:cubicBezTo>
                    <a:pt x="2400" y="-1692"/>
                    <a:pt x="3098" y="1228"/>
                    <a:pt x="4263" y="2532"/>
                  </a:cubicBezTo>
                  <a:lnTo>
                    <a:pt x="4258" y="2532"/>
                  </a:lnTo>
                  <a:close/>
                </a:path>
              </a:pathLst>
            </a:custGeom>
            <a:grpFill/>
            <a:ln w="5715" cap="flat">
              <a:noFill/>
              <a:prstDash val="solid"/>
              <a:miter/>
            </a:ln>
          </p:spPr>
          <p:txBody>
            <a:bodyPr rtlCol="0" anchor="ctr"/>
            <a:lstStyle/>
            <a:p>
              <a:endParaRPr lang="zh-CN" altLang="en-US"/>
            </a:p>
          </p:txBody>
        </p:sp>
        <p:sp>
          <p:nvSpPr>
            <p:cNvPr id="3430" name="任意多边形: 形状 3429">
              <a:extLst>
                <a:ext uri="{FF2B5EF4-FFF2-40B4-BE49-F238E27FC236}">
                  <a16:creationId xmlns:a16="http://schemas.microsoft.com/office/drawing/2014/main" id="{58EBEC52-DD4F-5D8F-4C13-2A83FD5571FD}"/>
                </a:ext>
              </a:extLst>
            </p:cNvPr>
            <p:cNvSpPr/>
            <p:nvPr/>
          </p:nvSpPr>
          <p:spPr>
            <a:xfrm>
              <a:off x="3877848" y="5102014"/>
              <a:ext cx="1399" cy="1297"/>
            </a:xfrm>
            <a:custGeom>
              <a:avLst/>
              <a:gdLst>
                <a:gd name="connsiteX0" fmla="*/ 17 w 1399"/>
                <a:gd name="connsiteY0" fmla="*/ 1298 h 1297"/>
                <a:gd name="connsiteX1" fmla="*/ 743 w 1399"/>
                <a:gd name="connsiteY1" fmla="*/ 1 h 1297"/>
                <a:gd name="connsiteX2" fmla="*/ 0 w 1399"/>
                <a:gd name="connsiteY2" fmla="*/ 1292 h 1297"/>
                <a:gd name="connsiteX3" fmla="*/ 17 w 1399"/>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9" h="1297">
                  <a:moveTo>
                    <a:pt x="17" y="1298"/>
                  </a:moveTo>
                  <a:cubicBezTo>
                    <a:pt x="263" y="846"/>
                    <a:pt x="606" y="-28"/>
                    <a:pt x="743" y="1"/>
                  </a:cubicBezTo>
                  <a:cubicBezTo>
                    <a:pt x="1829" y="246"/>
                    <a:pt x="1560" y="749"/>
                    <a:pt x="0" y="1292"/>
                  </a:cubicBezTo>
                  <a:lnTo>
                    <a:pt x="17" y="1298"/>
                  </a:lnTo>
                  <a:close/>
                </a:path>
              </a:pathLst>
            </a:custGeom>
            <a:grpFill/>
            <a:ln w="5715" cap="flat">
              <a:noFill/>
              <a:prstDash val="solid"/>
              <a:miter/>
            </a:ln>
          </p:spPr>
          <p:txBody>
            <a:bodyPr rtlCol="0" anchor="ctr"/>
            <a:lstStyle/>
            <a:p>
              <a:endParaRPr lang="zh-CN" altLang="en-US"/>
            </a:p>
          </p:txBody>
        </p:sp>
        <p:sp>
          <p:nvSpPr>
            <p:cNvPr id="3431" name="任意多边形: 形状 3430">
              <a:extLst>
                <a:ext uri="{FF2B5EF4-FFF2-40B4-BE49-F238E27FC236}">
                  <a16:creationId xmlns:a16="http://schemas.microsoft.com/office/drawing/2014/main" id="{B18C408A-7238-DC3A-E50A-9A18951F35DE}"/>
                </a:ext>
              </a:extLst>
            </p:cNvPr>
            <p:cNvSpPr/>
            <p:nvPr/>
          </p:nvSpPr>
          <p:spPr>
            <a:xfrm>
              <a:off x="3946919" y="5173133"/>
              <a:ext cx="4201" cy="2547"/>
            </a:xfrm>
            <a:custGeom>
              <a:avLst/>
              <a:gdLst>
                <a:gd name="connsiteX0" fmla="*/ 1886 w 4201"/>
                <a:gd name="connsiteY0" fmla="*/ 296 h 2547"/>
                <a:gd name="connsiteX1" fmla="*/ 4201 w 4201"/>
                <a:gd name="connsiteY1" fmla="*/ 1342 h 2547"/>
                <a:gd name="connsiteX2" fmla="*/ 3023 w 4201"/>
                <a:gd name="connsiteY2" fmla="*/ 2187 h 2547"/>
                <a:gd name="connsiteX3" fmla="*/ 0 w 4201"/>
                <a:gd name="connsiteY3" fmla="*/ 2547 h 2547"/>
                <a:gd name="connsiteX4" fmla="*/ 1886 w 4201"/>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2547">
                  <a:moveTo>
                    <a:pt x="1886" y="296"/>
                  </a:moveTo>
                  <a:cubicBezTo>
                    <a:pt x="3195" y="-321"/>
                    <a:pt x="4029" y="27"/>
                    <a:pt x="4201" y="1342"/>
                  </a:cubicBezTo>
                  <a:cubicBezTo>
                    <a:pt x="4229" y="1581"/>
                    <a:pt x="3480" y="2084"/>
                    <a:pt x="3023" y="2187"/>
                  </a:cubicBezTo>
                  <a:cubicBezTo>
                    <a:pt x="2040" y="2405"/>
                    <a:pt x="1012" y="2439"/>
                    <a:pt x="0" y="2547"/>
                  </a:cubicBezTo>
                  <a:cubicBezTo>
                    <a:pt x="640" y="1776"/>
                    <a:pt x="1286" y="1010"/>
                    <a:pt x="1886" y="296"/>
                  </a:cubicBezTo>
                  <a:close/>
                </a:path>
              </a:pathLst>
            </a:custGeom>
            <a:grpFill/>
            <a:ln w="5715" cap="flat">
              <a:noFill/>
              <a:prstDash val="solid"/>
              <a:miter/>
            </a:ln>
          </p:spPr>
          <p:txBody>
            <a:bodyPr rtlCol="0" anchor="ctr"/>
            <a:lstStyle/>
            <a:p>
              <a:endParaRPr lang="zh-CN" altLang="en-US"/>
            </a:p>
          </p:txBody>
        </p:sp>
        <p:sp>
          <p:nvSpPr>
            <p:cNvPr id="3432" name="任意多边形: 形状 3431">
              <a:extLst>
                <a:ext uri="{FF2B5EF4-FFF2-40B4-BE49-F238E27FC236}">
                  <a16:creationId xmlns:a16="http://schemas.microsoft.com/office/drawing/2014/main" id="{C2418FF2-9E0F-31AD-06F1-13CBF4C820A4}"/>
                </a:ext>
              </a:extLst>
            </p:cNvPr>
            <p:cNvSpPr/>
            <p:nvPr/>
          </p:nvSpPr>
          <p:spPr>
            <a:xfrm>
              <a:off x="3630158" y="5150202"/>
              <a:ext cx="7631" cy="5739"/>
            </a:xfrm>
            <a:custGeom>
              <a:avLst/>
              <a:gdLst>
                <a:gd name="connsiteX0" fmla="*/ 7632 w 7631"/>
                <a:gd name="connsiteY0" fmla="*/ 5739 h 5739"/>
                <a:gd name="connsiteX1" fmla="*/ 3031 w 7631"/>
                <a:gd name="connsiteY1" fmla="*/ 4745 h 5739"/>
                <a:gd name="connsiteX2" fmla="*/ 19 w 7631"/>
                <a:gd name="connsiteY2" fmla="*/ 1590 h 5739"/>
                <a:gd name="connsiteX3" fmla="*/ 4957 w 7631"/>
                <a:gd name="connsiteY3" fmla="*/ 1858 h 5739"/>
                <a:gd name="connsiteX4" fmla="*/ 7632 w 7631"/>
                <a:gd name="connsiteY4" fmla="*/ 5739 h 5739"/>
                <a:gd name="connsiteX5" fmla="*/ 7632 w 7631"/>
                <a:gd name="connsiteY5" fmla="*/ 5739 h 5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 h="5739">
                  <a:moveTo>
                    <a:pt x="7632" y="5739"/>
                  </a:moveTo>
                  <a:cubicBezTo>
                    <a:pt x="6083" y="5442"/>
                    <a:pt x="4357" y="5459"/>
                    <a:pt x="3031" y="4745"/>
                  </a:cubicBezTo>
                  <a:cubicBezTo>
                    <a:pt x="1756" y="4059"/>
                    <a:pt x="-215" y="2047"/>
                    <a:pt x="19" y="1590"/>
                  </a:cubicBezTo>
                  <a:cubicBezTo>
                    <a:pt x="1568" y="-1433"/>
                    <a:pt x="3505" y="550"/>
                    <a:pt x="4957" y="1858"/>
                  </a:cubicBezTo>
                  <a:cubicBezTo>
                    <a:pt x="6094" y="2887"/>
                    <a:pt x="6763" y="4430"/>
                    <a:pt x="7632" y="5739"/>
                  </a:cubicBezTo>
                  <a:lnTo>
                    <a:pt x="7632" y="5739"/>
                  </a:lnTo>
                  <a:close/>
                </a:path>
              </a:pathLst>
            </a:custGeom>
            <a:grpFill/>
            <a:ln w="5715" cap="flat">
              <a:noFill/>
              <a:prstDash val="solid"/>
              <a:miter/>
            </a:ln>
          </p:spPr>
          <p:txBody>
            <a:bodyPr rtlCol="0" anchor="ctr"/>
            <a:lstStyle/>
            <a:p>
              <a:endParaRPr lang="zh-CN" altLang="en-US"/>
            </a:p>
          </p:txBody>
        </p:sp>
        <p:sp>
          <p:nvSpPr>
            <p:cNvPr id="3433" name="任意多边形: 形状 3432">
              <a:extLst>
                <a:ext uri="{FF2B5EF4-FFF2-40B4-BE49-F238E27FC236}">
                  <a16:creationId xmlns:a16="http://schemas.microsoft.com/office/drawing/2014/main" id="{B6C08199-2863-8070-55FB-AB55E759C61A}"/>
                </a:ext>
              </a:extLst>
            </p:cNvPr>
            <p:cNvSpPr/>
            <p:nvPr/>
          </p:nvSpPr>
          <p:spPr>
            <a:xfrm>
              <a:off x="3603951" y="5189733"/>
              <a:ext cx="4302" cy="2522"/>
            </a:xfrm>
            <a:custGeom>
              <a:avLst/>
              <a:gdLst>
                <a:gd name="connsiteX0" fmla="*/ 0 w 4302"/>
                <a:gd name="connsiteY0" fmla="*/ 1179 h 2522"/>
                <a:gd name="connsiteX1" fmla="*/ 783 w 4302"/>
                <a:gd name="connsiteY1" fmla="*/ 1 h 2522"/>
                <a:gd name="connsiteX2" fmla="*/ 3435 w 4302"/>
                <a:gd name="connsiteY2" fmla="*/ 1127 h 2522"/>
                <a:gd name="connsiteX3" fmla="*/ 2738 w 4302"/>
                <a:gd name="connsiteY3" fmla="*/ 2299 h 2522"/>
                <a:gd name="connsiteX4" fmla="*/ 0 w 4302"/>
                <a:gd name="connsiteY4" fmla="*/ 1179 h 2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22">
                  <a:moveTo>
                    <a:pt x="0" y="1179"/>
                  </a:moveTo>
                  <a:cubicBezTo>
                    <a:pt x="269" y="767"/>
                    <a:pt x="640" y="-39"/>
                    <a:pt x="783" y="1"/>
                  </a:cubicBezTo>
                  <a:cubicBezTo>
                    <a:pt x="1703" y="264"/>
                    <a:pt x="2732" y="522"/>
                    <a:pt x="3435" y="1127"/>
                  </a:cubicBezTo>
                  <a:cubicBezTo>
                    <a:pt x="4835" y="2333"/>
                    <a:pt x="4498" y="2859"/>
                    <a:pt x="2738" y="2299"/>
                  </a:cubicBezTo>
                  <a:cubicBezTo>
                    <a:pt x="1794" y="1996"/>
                    <a:pt x="909" y="1556"/>
                    <a:pt x="0" y="1179"/>
                  </a:cubicBezTo>
                  <a:close/>
                </a:path>
              </a:pathLst>
            </a:custGeom>
            <a:grpFill/>
            <a:ln w="5715" cap="flat">
              <a:noFill/>
              <a:prstDash val="solid"/>
              <a:miter/>
            </a:ln>
          </p:spPr>
          <p:txBody>
            <a:bodyPr rtlCol="0" anchor="ctr"/>
            <a:lstStyle/>
            <a:p>
              <a:endParaRPr lang="zh-CN" altLang="en-US"/>
            </a:p>
          </p:txBody>
        </p:sp>
        <p:sp>
          <p:nvSpPr>
            <p:cNvPr id="3434" name="任意多边形: 形状 3433">
              <a:extLst>
                <a:ext uri="{FF2B5EF4-FFF2-40B4-BE49-F238E27FC236}">
                  <a16:creationId xmlns:a16="http://schemas.microsoft.com/office/drawing/2014/main" id="{6C4D656F-1A73-9DEC-002A-9D339F1CE0F1}"/>
                </a:ext>
              </a:extLst>
            </p:cNvPr>
            <p:cNvSpPr/>
            <p:nvPr/>
          </p:nvSpPr>
          <p:spPr>
            <a:xfrm>
              <a:off x="3618061" y="5182259"/>
              <a:ext cx="4063" cy="3286"/>
            </a:xfrm>
            <a:custGeom>
              <a:avLst/>
              <a:gdLst>
                <a:gd name="connsiteX0" fmla="*/ 0 w 4063"/>
                <a:gd name="connsiteY0" fmla="*/ 0 h 3286"/>
                <a:gd name="connsiteX1" fmla="*/ 4063 w 4063"/>
                <a:gd name="connsiteY1" fmla="*/ 1646 h 3286"/>
                <a:gd name="connsiteX2" fmla="*/ 0 w 4063"/>
                <a:gd name="connsiteY2" fmla="*/ 3286 h 3286"/>
                <a:gd name="connsiteX3" fmla="*/ 6 w 4063"/>
                <a:gd name="connsiteY3" fmla="*/ 3286 h 3286"/>
                <a:gd name="connsiteX4" fmla="*/ 0 w 4063"/>
                <a:gd name="connsiteY4" fmla="*/ 0 h 3286"/>
                <a:gd name="connsiteX5" fmla="*/ 0 w 4063"/>
                <a:gd name="connsiteY5" fmla="*/ 0 h 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3" h="3286">
                  <a:moveTo>
                    <a:pt x="0" y="0"/>
                  </a:moveTo>
                  <a:cubicBezTo>
                    <a:pt x="1583" y="137"/>
                    <a:pt x="4063" y="-63"/>
                    <a:pt x="4063" y="1646"/>
                  </a:cubicBezTo>
                  <a:cubicBezTo>
                    <a:pt x="4063" y="3355"/>
                    <a:pt x="1583" y="3149"/>
                    <a:pt x="0" y="3286"/>
                  </a:cubicBezTo>
                  <a:lnTo>
                    <a:pt x="6" y="3286"/>
                  </a:lnTo>
                  <a:cubicBezTo>
                    <a:pt x="6" y="2195"/>
                    <a:pt x="6" y="1097"/>
                    <a:pt x="0" y="0"/>
                  </a:cubicBezTo>
                  <a:lnTo>
                    <a:pt x="0" y="0"/>
                  </a:lnTo>
                  <a:close/>
                </a:path>
              </a:pathLst>
            </a:custGeom>
            <a:grpFill/>
            <a:ln w="5715" cap="flat">
              <a:noFill/>
              <a:prstDash val="solid"/>
              <a:miter/>
            </a:ln>
          </p:spPr>
          <p:txBody>
            <a:bodyPr rtlCol="0" anchor="ctr"/>
            <a:lstStyle/>
            <a:p>
              <a:endParaRPr lang="zh-CN" altLang="en-US"/>
            </a:p>
          </p:txBody>
        </p:sp>
        <p:sp>
          <p:nvSpPr>
            <p:cNvPr id="3435" name="任意多边形: 形状 3434">
              <a:extLst>
                <a:ext uri="{FF2B5EF4-FFF2-40B4-BE49-F238E27FC236}">
                  <a16:creationId xmlns:a16="http://schemas.microsoft.com/office/drawing/2014/main" id="{27FC39A7-7A15-442C-5465-B87458F1C912}"/>
                </a:ext>
              </a:extLst>
            </p:cNvPr>
            <p:cNvSpPr/>
            <p:nvPr/>
          </p:nvSpPr>
          <p:spPr>
            <a:xfrm>
              <a:off x="3616774" y="5180862"/>
              <a:ext cx="1292" cy="1396"/>
            </a:xfrm>
            <a:custGeom>
              <a:avLst/>
              <a:gdLst>
                <a:gd name="connsiteX0" fmla="*/ 1293 w 1292"/>
                <a:gd name="connsiteY0" fmla="*/ 1397 h 1396"/>
                <a:gd name="connsiteX1" fmla="*/ 1 w 1292"/>
                <a:gd name="connsiteY1" fmla="*/ 665 h 1396"/>
                <a:gd name="connsiteX2" fmla="*/ 1293 w 1292"/>
                <a:gd name="connsiteY2" fmla="*/ 1397 h 1396"/>
                <a:gd name="connsiteX3" fmla="*/ 1293 w 1292"/>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2" h="1396">
                  <a:moveTo>
                    <a:pt x="1293" y="1397"/>
                  </a:moveTo>
                  <a:cubicBezTo>
                    <a:pt x="841" y="1145"/>
                    <a:pt x="-33" y="808"/>
                    <a:pt x="1" y="665"/>
                  </a:cubicBezTo>
                  <a:cubicBezTo>
                    <a:pt x="235" y="-426"/>
                    <a:pt x="744" y="-169"/>
                    <a:pt x="1293" y="1397"/>
                  </a:cubicBezTo>
                  <a:lnTo>
                    <a:pt x="1293" y="1397"/>
                  </a:lnTo>
                  <a:close/>
                </a:path>
              </a:pathLst>
            </a:custGeom>
            <a:grpFill/>
            <a:ln w="5715" cap="flat">
              <a:noFill/>
              <a:prstDash val="solid"/>
              <a:miter/>
            </a:ln>
          </p:spPr>
          <p:txBody>
            <a:bodyPr rtlCol="0" anchor="ctr"/>
            <a:lstStyle/>
            <a:p>
              <a:endParaRPr lang="zh-CN" altLang="en-US"/>
            </a:p>
          </p:txBody>
        </p:sp>
        <p:sp>
          <p:nvSpPr>
            <p:cNvPr id="3436" name="任意多边形: 形状 3435">
              <a:extLst>
                <a:ext uri="{FF2B5EF4-FFF2-40B4-BE49-F238E27FC236}">
                  <a16:creationId xmlns:a16="http://schemas.microsoft.com/office/drawing/2014/main" id="{2CDBF73B-3517-746E-78B8-AA66FDC3344C}"/>
                </a:ext>
              </a:extLst>
            </p:cNvPr>
            <p:cNvSpPr/>
            <p:nvPr/>
          </p:nvSpPr>
          <p:spPr>
            <a:xfrm>
              <a:off x="3387502" y="4767795"/>
              <a:ext cx="27556" cy="23031"/>
            </a:xfrm>
            <a:custGeom>
              <a:avLst/>
              <a:gdLst>
                <a:gd name="connsiteX0" fmla="*/ 16813 w 27556"/>
                <a:gd name="connsiteY0" fmla="*/ 9864 h 23031"/>
                <a:gd name="connsiteX1" fmla="*/ 27557 w 27556"/>
                <a:gd name="connsiteY1" fmla="*/ 17493 h 23031"/>
                <a:gd name="connsiteX2" fmla="*/ 16767 w 27556"/>
                <a:gd name="connsiteY2" fmla="*/ 23031 h 23031"/>
                <a:gd name="connsiteX3" fmla="*/ 388 w 27556"/>
                <a:gd name="connsiteY3" fmla="*/ 9847 h 23031"/>
                <a:gd name="connsiteX4" fmla="*/ 4400 w 27556"/>
                <a:gd name="connsiteY4" fmla="*/ 8093 h 23031"/>
                <a:gd name="connsiteX5" fmla="*/ 365 w 27556"/>
                <a:gd name="connsiteY5" fmla="*/ 6578 h 23031"/>
                <a:gd name="connsiteX6" fmla="*/ 365 w 27556"/>
                <a:gd name="connsiteY6" fmla="*/ 6578 h 23031"/>
                <a:gd name="connsiteX7" fmla="*/ 6948 w 27556"/>
                <a:gd name="connsiteY7" fmla="*/ 0 h 23031"/>
                <a:gd name="connsiteX8" fmla="*/ 10229 w 27556"/>
                <a:gd name="connsiteY8" fmla="*/ 0 h 23031"/>
                <a:gd name="connsiteX9" fmla="*/ 16813 w 27556"/>
                <a:gd name="connsiteY9" fmla="*/ 9864 h 2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556" h="23031">
                  <a:moveTo>
                    <a:pt x="16813" y="9864"/>
                  </a:moveTo>
                  <a:cubicBezTo>
                    <a:pt x="20282" y="12327"/>
                    <a:pt x="23756" y="14790"/>
                    <a:pt x="27557" y="17493"/>
                  </a:cubicBezTo>
                  <a:cubicBezTo>
                    <a:pt x="24585" y="21345"/>
                    <a:pt x="18670" y="18408"/>
                    <a:pt x="16767" y="23031"/>
                  </a:cubicBezTo>
                  <a:cubicBezTo>
                    <a:pt x="8006" y="22746"/>
                    <a:pt x="2908" y="17899"/>
                    <a:pt x="388" y="9847"/>
                  </a:cubicBezTo>
                  <a:cubicBezTo>
                    <a:pt x="1416" y="8555"/>
                    <a:pt x="2954" y="8429"/>
                    <a:pt x="4400" y="8093"/>
                  </a:cubicBezTo>
                  <a:cubicBezTo>
                    <a:pt x="2851" y="8138"/>
                    <a:pt x="1433" y="7824"/>
                    <a:pt x="365" y="6578"/>
                  </a:cubicBezTo>
                  <a:lnTo>
                    <a:pt x="365" y="6578"/>
                  </a:lnTo>
                  <a:cubicBezTo>
                    <a:pt x="-1361" y="457"/>
                    <a:pt x="3405" y="840"/>
                    <a:pt x="6948" y="0"/>
                  </a:cubicBezTo>
                  <a:cubicBezTo>
                    <a:pt x="8040" y="0"/>
                    <a:pt x="9137" y="0"/>
                    <a:pt x="10229" y="0"/>
                  </a:cubicBezTo>
                  <a:cubicBezTo>
                    <a:pt x="10246" y="4738"/>
                    <a:pt x="12452" y="8018"/>
                    <a:pt x="16813" y="9864"/>
                  </a:cubicBezTo>
                  <a:close/>
                </a:path>
              </a:pathLst>
            </a:custGeom>
            <a:grpFill/>
            <a:ln w="5715" cap="flat">
              <a:noFill/>
              <a:prstDash val="solid"/>
              <a:miter/>
            </a:ln>
          </p:spPr>
          <p:txBody>
            <a:bodyPr rtlCol="0" anchor="ctr"/>
            <a:lstStyle/>
            <a:p>
              <a:endParaRPr lang="zh-CN" altLang="en-US"/>
            </a:p>
          </p:txBody>
        </p:sp>
        <p:sp>
          <p:nvSpPr>
            <p:cNvPr id="3437" name="任意多边形: 形状 3436">
              <a:extLst>
                <a:ext uri="{FF2B5EF4-FFF2-40B4-BE49-F238E27FC236}">
                  <a16:creationId xmlns:a16="http://schemas.microsoft.com/office/drawing/2014/main" id="{02DD906D-3A87-B813-D074-E407A3AA5BFD}"/>
                </a:ext>
              </a:extLst>
            </p:cNvPr>
            <p:cNvSpPr/>
            <p:nvPr/>
          </p:nvSpPr>
          <p:spPr>
            <a:xfrm>
              <a:off x="3484776" y="4714943"/>
              <a:ext cx="26849" cy="13979"/>
            </a:xfrm>
            <a:custGeom>
              <a:avLst/>
              <a:gdLst>
                <a:gd name="connsiteX0" fmla="*/ 26849 w 26849"/>
                <a:gd name="connsiteY0" fmla="*/ 13979 h 13979"/>
                <a:gd name="connsiteX1" fmla="*/ 0 w 26849"/>
                <a:gd name="connsiteY1" fmla="*/ 1406 h 13979"/>
                <a:gd name="connsiteX2" fmla="*/ 26849 w 26849"/>
                <a:gd name="connsiteY2" fmla="*/ 13979 h 13979"/>
              </a:gdLst>
              <a:ahLst/>
              <a:cxnLst>
                <a:cxn ang="0">
                  <a:pos x="connsiteX0" y="connsiteY0"/>
                </a:cxn>
                <a:cxn ang="0">
                  <a:pos x="connsiteX1" y="connsiteY1"/>
                </a:cxn>
                <a:cxn ang="0">
                  <a:pos x="connsiteX2" y="connsiteY2"/>
                </a:cxn>
              </a:cxnLst>
              <a:rect l="l" t="t" r="r" b="b"/>
              <a:pathLst>
                <a:path w="26849" h="13979">
                  <a:moveTo>
                    <a:pt x="26849" y="13979"/>
                  </a:moveTo>
                  <a:cubicBezTo>
                    <a:pt x="8961" y="12464"/>
                    <a:pt x="8961" y="12464"/>
                    <a:pt x="0" y="1406"/>
                  </a:cubicBezTo>
                  <a:cubicBezTo>
                    <a:pt x="12219" y="-3566"/>
                    <a:pt x="17276" y="5606"/>
                    <a:pt x="26849" y="13979"/>
                  </a:cubicBezTo>
                  <a:close/>
                </a:path>
              </a:pathLst>
            </a:custGeom>
            <a:grpFill/>
            <a:ln w="5715" cap="flat">
              <a:noFill/>
              <a:prstDash val="solid"/>
              <a:miter/>
            </a:ln>
          </p:spPr>
          <p:txBody>
            <a:bodyPr rtlCol="0" anchor="ctr"/>
            <a:lstStyle/>
            <a:p>
              <a:endParaRPr lang="zh-CN" altLang="en-US"/>
            </a:p>
          </p:txBody>
        </p:sp>
        <p:sp>
          <p:nvSpPr>
            <p:cNvPr id="3438" name="任意多边形: 形状 3437">
              <a:extLst>
                <a:ext uri="{FF2B5EF4-FFF2-40B4-BE49-F238E27FC236}">
                  <a16:creationId xmlns:a16="http://schemas.microsoft.com/office/drawing/2014/main" id="{05E379EB-40E9-5FC2-8851-3BB1BD54A46D}"/>
                </a:ext>
              </a:extLst>
            </p:cNvPr>
            <p:cNvSpPr/>
            <p:nvPr/>
          </p:nvSpPr>
          <p:spPr>
            <a:xfrm>
              <a:off x="3464934" y="4789043"/>
              <a:ext cx="5462" cy="4838"/>
            </a:xfrm>
            <a:custGeom>
              <a:avLst/>
              <a:gdLst>
                <a:gd name="connsiteX0" fmla="*/ 0 w 5462"/>
                <a:gd name="connsiteY0" fmla="*/ 2915 h 4838"/>
                <a:gd name="connsiteX1" fmla="*/ 1234 w 5462"/>
                <a:gd name="connsiteY1" fmla="*/ 155 h 4838"/>
                <a:gd name="connsiteX2" fmla="*/ 4458 w 5462"/>
                <a:gd name="connsiteY2" fmla="*/ 2138 h 4838"/>
                <a:gd name="connsiteX3" fmla="*/ 3663 w 5462"/>
                <a:gd name="connsiteY3" fmla="*/ 4796 h 4838"/>
                <a:gd name="connsiteX4" fmla="*/ 0 w 5462"/>
                <a:gd name="connsiteY4" fmla="*/ 2915 h 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2" h="4838">
                  <a:moveTo>
                    <a:pt x="0" y="2915"/>
                  </a:moveTo>
                  <a:cubicBezTo>
                    <a:pt x="491" y="1738"/>
                    <a:pt x="657" y="355"/>
                    <a:pt x="1234" y="155"/>
                  </a:cubicBezTo>
                  <a:cubicBezTo>
                    <a:pt x="2840" y="-405"/>
                    <a:pt x="4206" y="618"/>
                    <a:pt x="4458" y="2138"/>
                  </a:cubicBezTo>
                  <a:cubicBezTo>
                    <a:pt x="4572" y="2824"/>
                    <a:pt x="7104" y="5185"/>
                    <a:pt x="3663" y="4796"/>
                  </a:cubicBezTo>
                  <a:cubicBezTo>
                    <a:pt x="2377" y="4653"/>
                    <a:pt x="1200" y="3561"/>
                    <a:pt x="0" y="2915"/>
                  </a:cubicBezTo>
                  <a:close/>
                </a:path>
              </a:pathLst>
            </a:custGeom>
            <a:grpFill/>
            <a:ln w="5715" cap="flat">
              <a:noFill/>
              <a:prstDash val="solid"/>
              <a:miter/>
            </a:ln>
          </p:spPr>
          <p:txBody>
            <a:bodyPr rtlCol="0" anchor="ctr"/>
            <a:lstStyle/>
            <a:p>
              <a:endParaRPr lang="zh-CN" altLang="en-US"/>
            </a:p>
          </p:txBody>
        </p:sp>
        <p:sp>
          <p:nvSpPr>
            <p:cNvPr id="3439" name="任意多边形: 形状 3438">
              <a:extLst>
                <a:ext uri="{FF2B5EF4-FFF2-40B4-BE49-F238E27FC236}">
                  <a16:creationId xmlns:a16="http://schemas.microsoft.com/office/drawing/2014/main" id="{8FFB04A7-E57C-7DE4-09F0-EF31AA226268}"/>
                </a:ext>
              </a:extLst>
            </p:cNvPr>
            <p:cNvSpPr/>
            <p:nvPr/>
          </p:nvSpPr>
          <p:spPr>
            <a:xfrm>
              <a:off x="3473369" y="4797399"/>
              <a:ext cx="4209" cy="6577"/>
            </a:xfrm>
            <a:custGeom>
              <a:avLst/>
              <a:gdLst>
                <a:gd name="connsiteX0" fmla="*/ 0 w 4209"/>
                <a:gd name="connsiteY0" fmla="*/ 6578 h 6577"/>
                <a:gd name="connsiteX1" fmla="*/ 0 w 4209"/>
                <a:gd name="connsiteY1" fmla="*/ 0 h 6577"/>
                <a:gd name="connsiteX2" fmla="*/ 0 w 4209"/>
                <a:gd name="connsiteY2" fmla="*/ 0 h 6577"/>
                <a:gd name="connsiteX3" fmla="*/ 4012 w 4209"/>
                <a:gd name="connsiteY3" fmla="*/ 1395 h 6577"/>
                <a:gd name="connsiteX4" fmla="*/ 0 w 4209"/>
                <a:gd name="connsiteY4" fmla="*/ 6578 h 6577"/>
                <a:gd name="connsiteX5" fmla="*/ 0 w 4209"/>
                <a:gd name="connsiteY5" fmla="*/ 6578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09" h="6577">
                  <a:moveTo>
                    <a:pt x="0" y="6578"/>
                  </a:moveTo>
                  <a:cubicBezTo>
                    <a:pt x="0" y="4383"/>
                    <a:pt x="0" y="2194"/>
                    <a:pt x="0" y="0"/>
                  </a:cubicBezTo>
                  <a:lnTo>
                    <a:pt x="0" y="0"/>
                  </a:lnTo>
                  <a:cubicBezTo>
                    <a:pt x="1394" y="446"/>
                    <a:pt x="3766" y="594"/>
                    <a:pt x="4012" y="1395"/>
                  </a:cubicBezTo>
                  <a:cubicBezTo>
                    <a:pt x="4989" y="4578"/>
                    <a:pt x="2132" y="5429"/>
                    <a:pt x="0" y="6578"/>
                  </a:cubicBezTo>
                  <a:lnTo>
                    <a:pt x="0" y="6578"/>
                  </a:lnTo>
                  <a:close/>
                </a:path>
              </a:pathLst>
            </a:custGeom>
            <a:grpFill/>
            <a:ln w="5715" cap="flat">
              <a:noFill/>
              <a:prstDash val="solid"/>
              <a:miter/>
            </a:ln>
          </p:spPr>
          <p:txBody>
            <a:bodyPr rtlCol="0" anchor="ctr"/>
            <a:lstStyle/>
            <a:p>
              <a:endParaRPr lang="zh-CN" altLang="en-US"/>
            </a:p>
          </p:txBody>
        </p:sp>
        <p:sp>
          <p:nvSpPr>
            <p:cNvPr id="3440" name="任意多边形: 形状 3439">
              <a:extLst>
                <a:ext uri="{FF2B5EF4-FFF2-40B4-BE49-F238E27FC236}">
                  <a16:creationId xmlns:a16="http://schemas.microsoft.com/office/drawing/2014/main" id="{2577F3E1-005D-20A7-B2DF-EDF5AFB8D91D}"/>
                </a:ext>
              </a:extLst>
            </p:cNvPr>
            <p:cNvSpPr/>
            <p:nvPr/>
          </p:nvSpPr>
          <p:spPr>
            <a:xfrm>
              <a:off x="3485559" y="4798165"/>
              <a:ext cx="4251" cy="2537"/>
            </a:xfrm>
            <a:custGeom>
              <a:avLst/>
              <a:gdLst>
                <a:gd name="connsiteX0" fmla="*/ 4235 w 4251"/>
                <a:gd name="connsiteY0" fmla="*/ 2538 h 2537"/>
                <a:gd name="connsiteX1" fmla="*/ 0 w 4251"/>
                <a:gd name="connsiteY1" fmla="*/ 1303 h 2537"/>
                <a:gd name="connsiteX2" fmla="*/ 4252 w 4251"/>
                <a:gd name="connsiteY2" fmla="*/ 2503 h 2537"/>
                <a:gd name="connsiteX3" fmla="*/ 4235 w 4251"/>
                <a:gd name="connsiteY3" fmla="*/ 2538 h 2537"/>
              </a:gdLst>
              <a:ahLst/>
              <a:cxnLst>
                <a:cxn ang="0">
                  <a:pos x="connsiteX0" y="connsiteY0"/>
                </a:cxn>
                <a:cxn ang="0">
                  <a:pos x="connsiteX1" y="connsiteY1"/>
                </a:cxn>
                <a:cxn ang="0">
                  <a:pos x="connsiteX2" y="connsiteY2"/>
                </a:cxn>
                <a:cxn ang="0">
                  <a:pos x="connsiteX3" y="connsiteY3"/>
                </a:cxn>
              </a:cxnLst>
              <a:rect l="l" t="t" r="r" b="b"/>
              <a:pathLst>
                <a:path w="4251" h="2537">
                  <a:moveTo>
                    <a:pt x="4235" y="2538"/>
                  </a:moveTo>
                  <a:cubicBezTo>
                    <a:pt x="2823" y="2126"/>
                    <a:pt x="1412" y="1715"/>
                    <a:pt x="0" y="1303"/>
                  </a:cubicBezTo>
                  <a:cubicBezTo>
                    <a:pt x="2377" y="-1686"/>
                    <a:pt x="3086" y="1229"/>
                    <a:pt x="4252" y="2503"/>
                  </a:cubicBezTo>
                  <a:lnTo>
                    <a:pt x="4235" y="2538"/>
                  </a:lnTo>
                  <a:close/>
                </a:path>
              </a:pathLst>
            </a:custGeom>
            <a:grpFill/>
            <a:ln w="5715" cap="flat">
              <a:noFill/>
              <a:prstDash val="solid"/>
              <a:miter/>
            </a:ln>
          </p:spPr>
          <p:txBody>
            <a:bodyPr rtlCol="0" anchor="ctr"/>
            <a:lstStyle/>
            <a:p>
              <a:endParaRPr lang="zh-CN" altLang="en-US"/>
            </a:p>
          </p:txBody>
        </p:sp>
        <p:sp>
          <p:nvSpPr>
            <p:cNvPr id="3441" name="任意多边形: 形状 3440">
              <a:extLst>
                <a:ext uri="{FF2B5EF4-FFF2-40B4-BE49-F238E27FC236}">
                  <a16:creationId xmlns:a16="http://schemas.microsoft.com/office/drawing/2014/main" id="{6EA72DCE-DCC5-D586-90F6-35A65DAB5F07}"/>
                </a:ext>
              </a:extLst>
            </p:cNvPr>
            <p:cNvSpPr/>
            <p:nvPr/>
          </p:nvSpPr>
          <p:spPr>
            <a:xfrm>
              <a:off x="3468684" y="4797399"/>
              <a:ext cx="1392" cy="1292"/>
            </a:xfrm>
            <a:custGeom>
              <a:avLst/>
              <a:gdLst>
                <a:gd name="connsiteX0" fmla="*/ 1393 w 1392"/>
                <a:gd name="connsiteY0" fmla="*/ 0 h 1292"/>
                <a:gd name="connsiteX1" fmla="*/ 661 w 1392"/>
                <a:gd name="connsiteY1" fmla="*/ 1292 h 1292"/>
                <a:gd name="connsiteX2" fmla="*/ 1393 w 1392"/>
                <a:gd name="connsiteY2" fmla="*/ 0 h 1292"/>
                <a:gd name="connsiteX3" fmla="*/ 1393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3" y="0"/>
                  </a:moveTo>
                  <a:cubicBezTo>
                    <a:pt x="1141" y="451"/>
                    <a:pt x="804" y="1320"/>
                    <a:pt x="661" y="1292"/>
                  </a:cubicBezTo>
                  <a:cubicBezTo>
                    <a:pt x="-425" y="1052"/>
                    <a:pt x="-168" y="543"/>
                    <a:pt x="1393" y="0"/>
                  </a:cubicBezTo>
                  <a:lnTo>
                    <a:pt x="1393" y="0"/>
                  </a:lnTo>
                  <a:close/>
                </a:path>
              </a:pathLst>
            </a:custGeom>
            <a:grpFill/>
            <a:ln w="5715" cap="flat">
              <a:noFill/>
              <a:prstDash val="solid"/>
              <a:miter/>
            </a:ln>
          </p:spPr>
          <p:txBody>
            <a:bodyPr rtlCol="0" anchor="ctr"/>
            <a:lstStyle/>
            <a:p>
              <a:endParaRPr lang="zh-CN" altLang="en-US"/>
            </a:p>
          </p:txBody>
        </p:sp>
        <p:sp>
          <p:nvSpPr>
            <p:cNvPr id="3442" name="任意多边形: 形状 3441">
              <a:extLst>
                <a:ext uri="{FF2B5EF4-FFF2-40B4-BE49-F238E27FC236}">
                  <a16:creationId xmlns:a16="http://schemas.microsoft.com/office/drawing/2014/main" id="{0E234997-790A-7512-556F-CD9943A9433B}"/>
                </a:ext>
              </a:extLst>
            </p:cNvPr>
            <p:cNvSpPr/>
            <p:nvPr/>
          </p:nvSpPr>
          <p:spPr>
            <a:xfrm>
              <a:off x="3470077" y="4794107"/>
              <a:ext cx="3286" cy="3291"/>
            </a:xfrm>
            <a:custGeom>
              <a:avLst/>
              <a:gdLst>
                <a:gd name="connsiteX0" fmla="*/ 3286 w 3286"/>
                <a:gd name="connsiteY0" fmla="*/ 0 h 3291"/>
                <a:gd name="connsiteX1" fmla="*/ 3286 w 3286"/>
                <a:gd name="connsiteY1" fmla="*/ 3292 h 3291"/>
                <a:gd name="connsiteX2" fmla="*/ 3286 w 3286"/>
                <a:gd name="connsiteY2" fmla="*/ 3292 h 3291"/>
                <a:gd name="connsiteX3" fmla="*/ 0 w 3286"/>
                <a:gd name="connsiteY3" fmla="*/ 3292 h 3291"/>
                <a:gd name="connsiteX4" fmla="*/ 0 w 3286"/>
                <a:gd name="connsiteY4" fmla="*/ 3292 h 3291"/>
                <a:gd name="connsiteX5" fmla="*/ 0 w 3286"/>
                <a:gd name="connsiteY5" fmla="*/ 0 h 3291"/>
                <a:gd name="connsiteX6" fmla="*/ 3286 w 3286"/>
                <a:gd name="connsiteY6"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6" h="3291">
                  <a:moveTo>
                    <a:pt x="3286" y="0"/>
                  </a:moveTo>
                  <a:cubicBezTo>
                    <a:pt x="3286" y="1097"/>
                    <a:pt x="3286" y="2194"/>
                    <a:pt x="3286" y="3292"/>
                  </a:cubicBezTo>
                  <a:lnTo>
                    <a:pt x="3286" y="3292"/>
                  </a:lnTo>
                  <a:cubicBezTo>
                    <a:pt x="2189" y="3292"/>
                    <a:pt x="1092" y="3292"/>
                    <a:pt x="0" y="3292"/>
                  </a:cubicBezTo>
                  <a:lnTo>
                    <a:pt x="0" y="3292"/>
                  </a:lnTo>
                  <a:cubicBezTo>
                    <a:pt x="0" y="2194"/>
                    <a:pt x="0" y="1097"/>
                    <a:pt x="0" y="0"/>
                  </a:cubicBezTo>
                  <a:cubicBezTo>
                    <a:pt x="1097" y="0"/>
                    <a:pt x="2195" y="0"/>
                    <a:pt x="3286" y="0"/>
                  </a:cubicBezTo>
                  <a:close/>
                </a:path>
              </a:pathLst>
            </a:custGeom>
            <a:grpFill/>
            <a:ln w="5715" cap="flat">
              <a:noFill/>
              <a:prstDash val="solid"/>
              <a:miter/>
            </a:ln>
          </p:spPr>
          <p:txBody>
            <a:bodyPr rtlCol="0" anchor="ctr"/>
            <a:lstStyle/>
            <a:p>
              <a:endParaRPr lang="zh-CN" altLang="en-US"/>
            </a:p>
          </p:txBody>
        </p:sp>
        <p:sp>
          <p:nvSpPr>
            <p:cNvPr id="3443" name="任意多边形: 形状 3442">
              <a:extLst>
                <a:ext uri="{FF2B5EF4-FFF2-40B4-BE49-F238E27FC236}">
                  <a16:creationId xmlns:a16="http://schemas.microsoft.com/office/drawing/2014/main" id="{74515C20-9233-D58E-755A-5C7DD2151AF3}"/>
                </a:ext>
              </a:extLst>
            </p:cNvPr>
            <p:cNvSpPr/>
            <p:nvPr/>
          </p:nvSpPr>
          <p:spPr>
            <a:xfrm>
              <a:off x="3473363" y="4792747"/>
              <a:ext cx="1365" cy="1360"/>
            </a:xfrm>
            <a:custGeom>
              <a:avLst/>
              <a:gdLst>
                <a:gd name="connsiteX0" fmla="*/ 0 w 1365"/>
                <a:gd name="connsiteY0" fmla="*/ 1360 h 1360"/>
                <a:gd name="connsiteX1" fmla="*/ 754 w 1365"/>
                <a:gd name="connsiteY1" fmla="*/ 0 h 1360"/>
                <a:gd name="connsiteX2" fmla="*/ 1366 w 1365"/>
                <a:gd name="connsiteY2" fmla="*/ 611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1"/>
                  </a:lnTo>
                  <a:close/>
                </a:path>
              </a:pathLst>
            </a:custGeom>
            <a:grpFill/>
            <a:ln w="5715" cap="flat">
              <a:noFill/>
              <a:prstDash val="solid"/>
              <a:miter/>
            </a:ln>
          </p:spPr>
          <p:txBody>
            <a:bodyPr rtlCol="0" anchor="ctr"/>
            <a:lstStyle/>
            <a:p>
              <a:endParaRPr lang="zh-CN" altLang="en-US"/>
            </a:p>
          </p:txBody>
        </p:sp>
        <p:sp>
          <p:nvSpPr>
            <p:cNvPr id="3444" name="任意多边形: 形状 3443">
              <a:extLst>
                <a:ext uri="{FF2B5EF4-FFF2-40B4-BE49-F238E27FC236}">
                  <a16:creationId xmlns:a16="http://schemas.microsoft.com/office/drawing/2014/main" id="{59B04305-6D36-EA16-0AD3-30379A0F2C55}"/>
                </a:ext>
              </a:extLst>
            </p:cNvPr>
            <p:cNvSpPr/>
            <p:nvPr/>
          </p:nvSpPr>
          <p:spPr>
            <a:xfrm>
              <a:off x="3506270" y="4767784"/>
              <a:ext cx="3297" cy="3234"/>
            </a:xfrm>
            <a:custGeom>
              <a:avLst/>
              <a:gdLst>
                <a:gd name="connsiteX0" fmla="*/ 3298 w 3297"/>
                <a:gd name="connsiteY0" fmla="*/ 0 h 3234"/>
                <a:gd name="connsiteX1" fmla="*/ 0 w 3297"/>
                <a:gd name="connsiteY1" fmla="*/ 3235 h 3234"/>
                <a:gd name="connsiteX2" fmla="*/ 3298 w 3297"/>
                <a:gd name="connsiteY2" fmla="*/ 0 h 3234"/>
              </a:gdLst>
              <a:ahLst/>
              <a:cxnLst>
                <a:cxn ang="0">
                  <a:pos x="connsiteX0" y="connsiteY0"/>
                </a:cxn>
                <a:cxn ang="0">
                  <a:pos x="connsiteX1" y="connsiteY1"/>
                </a:cxn>
                <a:cxn ang="0">
                  <a:pos x="connsiteX2" y="connsiteY2"/>
                </a:cxn>
              </a:cxnLst>
              <a:rect l="l" t="t" r="r" b="b"/>
              <a:pathLst>
                <a:path w="3297" h="3234">
                  <a:moveTo>
                    <a:pt x="3298" y="0"/>
                  </a:moveTo>
                  <a:cubicBezTo>
                    <a:pt x="2200" y="1080"/>
                    <a:pt x="1097" y="2160"/>
                    <a:pt x="0" y="3235"/>
                  </a:cubicBezTo>
                  <a:cubicBezTo>
                    <a:pt x="1103" y="2155"/>
                    <a:pt x="2200" y="1074"/>
                    <a:pt x="3298" y="0"/>
                  </a:cubicBezTo>
                  <a:close/>
                </a:path>
              </a:pathLst>
            </a:custGeom>
            <a:grpFill/>
            <a:ln w="5715" cap="flat">
              <a:noFill/>
              <a:prstDash val="solid"/>
              <a:miter/>
            </a:ln>
          </p:spPr>
          <p:txBody>
            <a:bodyPr rtlCol="0" anchor="ctr"/>
            <a:lstStyle/>
            <a:p>
              <a:endParaRPr lang="zh-CN" altLang="en-US"/>
            </a:p>
          </p:txBody>
        </p:sp>
        <p:sp>
          <p:nvSpPr>
            <p:cNvPr id="3445" name="任意多边形: 形状 3444">
              <a:extLst>
                <a:ext uri="{FF2B5EF4-FFF2-40B4-BE49-F238E27FC236}">
                  <a16:creationId xmlns:a16="http://schemas.microsoft.com/office/drawing/2014/main" id="{E01673F7-3C00-8FBE-73B1-1753C6DED86F}"/>
                </a:ext>
              </a:extLst>
            </p:cNvPr>
            <p:cNvSpPr/>
            <p:nvPr/>
          </p:nvSpPr>
          <p:spPr>
            <a:xfrm>
              <a:off x="3410881" y="4756627"/>
              <a:ext cx="1405" cy="1298"/>
            </a:xfrm>
            <a:custGeom>
              <a:avLst/>
              <a:gdLst>
                <a:gd name="connsiteX0" fmla="*/ 6 w 1405"/>
                <a:gd name="connsiteY0" fmla="*/ 1298 h 1298"/>
                <a:gd name="connsiteX1" fmla="*/ 743 w 1405"/>
                <a:gd name="connsiteY1" fmla="*/ 1 h 1298"/>
                <a:gd name="connsiteX2" fmla="*/ 0 w 1405"/>
                <a:gd name="connsiteY2" fmla="*/ 1298 h 1298"/>
                <a:gd name="connsiteX3" fmla="*/ 6 w 1405"/>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5" h="1298">
                  <a:moveTo>
                    <a:pt x="6" y="1298"/>
                  </a:moveTo>
                  <a:cubicBezTo>
                    <a:pt x="257" y="841"/>
                    <a:pt x="606" y="-34"/>
                    <a:pt x="743" y="1"/>
                  </a:cubicBezTo>
                  <a:cubicBezTo>
                    <a:pt x="1835" y="247"/>
                    <a:pt x="1572" y="761"/>
                    <a:pt x="0" y="1298"/>
                  </a:cubicBezTo>
                  <a:lnTo>
                    <a:pt x="6" y="1298"/>
                  </a:lnTo>
                  <a:close/>
                </a:path>
              </a:pathLst>
            </a:custGeom>
            <a:grpFill/>
            <a:ln w="5715" cap="flat">
              <a:noFill/>
              <a:prstDash val="solid"/>
              <a:miter/>
            </a:ln>
          </p:spPr>
          <p:txBody>
            <a:bodyPr rtlCol="0" anchor="ctr"/>
            <a:lstStyle/>
            <a:p>
              <a:endParaRPr lang="zh-CN" altLang="en-US"/>
            </a:p>
          </p:txBody>
        </p:sp>
        <p:sp>
          <p:nvSpPr>
            <p:cNvPr id="3446" name="任意多边形: 形状 3445">
              <a:extLst>
                <a:ext uri="{FF2B5EF4-FFF2-40B4-BE49-F238E27FC236}">
                  <a16:creationId xmlns:a16="http://schemas.microsoft.com/office/drawing/2014/main" id="{31B903CE-583B-5FCB-C405-589D2709EC28}"/>
                </a:ext>
              </a:extLst>
            </p:cNvPr>
            <p:cNvSpPr/>
            <p:nvPr/>
          </p:nvSpPr>
          <p:spPr>
            <a:xfrm>
              <a:off x="3478626" y="4753215"/>
              <a:ext cx="1320" cy="1418"/>
            </a:xfrm>
            <a:custGeom>
              <a:avLst/>
              <a:gdLst>
                <a:gd name="connsiteX0" fmla="*/ 1321 w 1320"/>
                <a:gd name="connsiteY0" fmla="*/ 1419 h 1418"/>
                <a:gd name="connsiteX1" fmla="*/ 1 w 1320"/>
                <a:gd name="connsiteY1" fmla="*/ 681 h 1418"/>
                <a:gd name="connsiteX2" fmla="*/ 1309 w 1320"/>
                <a:gd name="connsiteY2" fmla="*/ 1419 h 1418"/>
                <a:gd name="connsiteX3" fmla="*/ 1321 w 1320"/>
                <a:gd name="connsiteY3" fmla="*/ 1419 h 1418"/>
              </a:gdLst>
              <a:ahLst/>
              <a:cxnLst>
                <a:cxn ang="0">
                  <a:pos x="connsiteX0" y="connsiteY0"/>
                </a:cxn>
                <a:cxn ang="0">
                  <a:pos x="connsiteX1" y="connsiteY1"/>
                </a:cxn>
                <a:cxn ang="0">
                  <a:pos x="connsiteX2" y="connsiteY2"/>
                </a:cxn>
                <a:cxn ang="0">
                  <a:pos x="connsiteX3" y="connsiteY3"/>
                </a:cxn>
              </a:cxnLst>
              <a:rect l="l" t="t" r="r" b="b"/>
              <a:pathLst>
                <a:path w="1320" h="1418">
                  <a:moveTo>
                    <a:pt x="1321" y="1419"/>
                  </a:moveTo>
                  <a:cubicBezTo>
                    <a:pt x="858" y="1167"/>
                    <a:pt x="-28" y="830"/>
                    <a:pt x="1" y="681"/>
                  </a:cubicBezTo>
                  <a:cubicBezTo>
                    <a:pt x="241" y="-433"/>
                    <a:pt x="755" y="-176"/>
                    <a:pt x="1309" y="1419"/>
                  </a:cubicBezTo>
                  <a:lnTo>
                    <a:pt x="1321" y="1419"/>
                  </a:lnTo>
                  <a:close/>
                </a:path>
              </a:pathLst>
            </a:custGeom>
            <a:grpFill/>
            <a:ln w="5715" cap="flat">
              <a:noFill/>
              <a:prstDash val="solid"/>
              <a:miter/>
            </a:ln>
          </p:spPr>
          <p:txBody>
            <a:bodyPr rtlCol="0" anchor="ctr"/>
            <a:lstStyle/>
            <a:p>
              <a:endParaRPr lang="zh-CN" altLang="en-US"/>
            </a:p>
          </p:txBody>
        </p:sp>
        <p:sp>
          <p:nvSpPr>
            <p:cNvPr id="3447" name="任意多边形: 形状 3446">
              <a:extLst>
                <a:ext uri="{FF2B5EF4-FFF2-40B4-BE49-F238E27FC236}">
                  <a16:creationId xmlns:a16="http://schemas.microsoft.com/office/drawing/2014/main" id="{DA259AF7-877D-756A-8E0D-9FD6A4FA62F0}"/>
                </a:ext>
              </a:extLst>
            </p:cNvPr>
            <p:cNvSpPr/>
            <p:nvPr/>
          </p:nvSpPr>
          <p:spPr>
            <a:xfrm>
              <a:off x="3460207" y="4731608"/>
              <a:ext cx="1315" cy="1414"/>
            </a:xfrm>
            <a:custGeom>
              <a:avLst/>
              <a:gdLst>
                <a:gd name="connsiteX0" fmla="*/ 6 w 1315"/>
                <a:gd name="connsiteY0" fmla="*/ 0 h 1414"/>
                <a:gd name="connsiteX1" fmla="*/ 1314 w 1315"/>
                <a:gd name="connsiteY1" fmla="*/ 743 h 1414"/>
                <a:gd name="connsiteX2" fmla="*/ 0 w 1315"/>
                <a:gd name="connsiteY2" fmla="*/ 0 h 1414"/>
                <a:gd name="connsiteX3" fmla="*/ 6 w 1315"/>
                <a:gd name="connsiteY3" fmla="*/ 0 h 1414"/>
              </a:gdLst>
              <a:ahLst/>
              <a:cxnLst>
                <a:cxn ang="0">
                  <a:pos x="connsiteX0" y="connsiteY0"/>
                </a:cxn>
                <a:cxn ang="0">
                  <a:pos x="connsiteX1" y="connsiteY1"/>
                </a:cxn>
                <a:cxn ang="0">
                  <a:pos x="connsiteX2" y="connsiteY2"/>
                </a:cxn>
                <a:cxn ang="0">
                  <a:pos x="connsiteX3" y="connsiteY3"/>
                </a:cxn>
              </a:cxnLst>
              <a:rect l="l" t="t" r="r" b="b"/>
              <a:pathLst>
                <a:path w="1315" h="1414">
                  <a:moveTo>
                    <a:pt x="6" y="0"/>
                  </a:moveTo>
                  <a:cubicBezTo>
                    <a:pt x="463" y="251"/>
                    <a:pt x="1343" y="600"/>
                    <a:pt x="1314" y="743"/>
                  </a:cubicBezTo>
                  <a:cubicBezTo>
                    <a:pt x="1063" y="1846"/>
                    <a:pt x="549" y="1583"/>
                    <a:pt x="0" y="0"/>
                  </a:cubicBezTo>
                  <a:lnTo>
                    <a:pt x="6" y="0"/>
                  </a:lnTo>
                  <a:close/>
                </a:path>
              </a:pathLst>
            </a:custGeom>
            <a:grpFill/>
            <a:ln w="5715" cap="flat">
              <a:noFill/>
              <a:prstDash val="solid"/>
              <a:miter/>
            </a:ln>
          </p:spPr>
          <p:txBody>
            <a:bodyPr rtlCol="0" anchor="ctr"/>
            <a:lstStyle/>
            <a:p>
              <a:endParaRPr lang="zh-CN" altLang="en-US"/>
            </a:p>
          </p:txBody>
        </p:sp>
        <p:sp>
          <p:nvSpPr>
            <p:cNvPr id="3448" name="任意多边形: 形状 3447">
              <a:extLst>
                <a:ext uri="{FF2B5EF4-FFF2-40B4-BE49-F238E27FC236}">
                  <a16:creationId xmlns:a16="http://schemas.microsoft.com/office/drawing/2014/main" id="{D21B2A61-F62A-3BDE-41B5-76CD9AF302DC}"/>
                </a:ext>
              </a:extLst>
            </p:cNvPr>
            <p:cNvSpPr/>
            <p:nvPr/>
          </p:nvSpPr>
          <p:spPr>
            <a:xfrm>
              <a:off x="3145389" y="4974361"/>
              <a:ext cx="85555" cy="28578"/>
            </a:xfrm>
            <a:custGeom>
              <a:avLst/>
              <a:gdLst>
                <a:gd name="connsiteX0" fmla="*/ 2402 w 85555"/>
                <a:gd name="connsiteY0" fmla="*/ 666 h 28578"/>
                <a:gd name="connsiteX1" fmla="*/ 32532 w 85555"/>
                <a:gd name="connsiteY1" fmla="*/ 1300 h 28578"/>
                <a:gd name="connsiteX2" fmla="*/ 42768 w 85555"/>
                <a:gd name="connsiteY2" fmla="*/ 2797 h 28578"/>
                <a:gd name="connsiteX3" fmla="*/ 50008 w 85555"/>
                <a:gd name="connsiteY3" fmla="*/ 4283 h 28578"/>
                <a:gd name="connsiteX4" fmla="*/ 66108 w 85555"/>
                <a:gd name="connsiteY4" fmla="*/ 14473 h 28578"/>
                <a:gd name="connsiteX5" fmla="*/ 71823 w 85555"/>
                <a:gd name="connsiteY5" fmla="*/ 18634 h 28578"/>
                <a:gd name="connsiteX6" fmla="*/ 85556 w 85555"/>
                <a:gd name="connsiteY6" fmla="*/ 28578 h 28578"/>
                <a:gd name="connsiteX7" fmla="*/ 41859 w 85555"/>
                <a:gd name="connsiteY7" fmla="*/ 26966 h 28578"/>
                <a:gd name="connsiteX8" fmla="*/ 3505 w 85555"/>
                <a:gd name="connsiteY8" fmla="*/ 13307 h 28578"/>
                <a:gd name="connsiteX9" fmla="*/ 774 w 85555"/>
                <a:gd name="connsiteY9" fmla="*/ 9439 h 28578"/>
                <a:gd name="connsiteX10" fmla="*/ 757 w 85555"/>
                <a:gd name="connsiteY10" fmla="*/ 2443 h 28578"/>
                <a:gd name="connsiteX11" fmla="*/ 2402 w 85555"/>
                <a:gd name="connsiteY11" fmla="*/ 666 h 2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5555" h="28578">
                  <a:moveTo>
                    <a:pt x="2402" y="666"/>
                  </a:moveTo>
                  <a:cubicBezTo>
                    <a:pt x="12375" y="3649"/>
                    <a:pt x="22222" y="5621"/>
                    <a:pt x="32532" y="1300"/>
                  </a:cubicBezTo>
                  <a:cubicBezTo>
                    <a:pt x="35544" y="37"/>
                    <a:pt x="40699" y="-1403"/>
                    <a:pt x="42768" y="2797"/>
                  </a:cubicBezTo>
                  <a:cubicBezTo>
                    <a:pt x="45042" y="7415"/>
                    <a:pt x="46671" y="5655"/>
                    <a:pt x="50008" y="4283"/>
                  </a:cubicBezTo>
                  <a:cubicBezTo>
                    <a:pt x="60375" y="14"/>
                    <a:pt x="65662" y="3198"/>
                    <a:pt x="66108" y="14473"/>
                  </a:cubicBezTo>
                  <a:cubicBezTo>
                    <a:pt x="66319" y="19748"/>
                    <a:pt x="68079" y="19668"/>
                    <a:pt x="71823" y="18634"/>
                  </a:cubicBezTo>
                  <a:cubicBezTo>
                    <a:pt x="78932" y="16668"/>
                    <a:pt x="81087" y="21817"/>
                    <a:pt x="85556" y="28578"/>
                  </a:cubicBezTo>
                  <a:cubicBezTo>
                    <a:pt x="69497" y="24989"/>
                    <a:pt x="55672" y="24697"/>
                    <a:pt x="41859" y="26966"/>
                  </a:cubicBezTo>
                  <a:cubicBezTo>
                    <a:pt x="26211" y="30452"/>
                    <a:pt x="15890" y="19017"/>
                    <a:pt x="3505" y="13307"/>
                  </a:cubicBezTo>
                  <a:cubicBezTo>
                    <a:pt x="2311" y="12222"/>
                    <a:pt x="1414" y="10924"/>
                    <a:pt x="774" y="9439"/>
                  </a:cubicBezTo>
                  <a:cubicBezTo>
                    <a:pt x="-278" y="7107"/>
                    <a:pt x="-232" y="4781"/>
                    <a:pt x="757" y="2443"/>
                  </a:cubicBezTo>
                  <a:cubicBezTo>
                    <a:pt x="1305" y="1849"/>
                    <a:pt x="1854" y="1255"/>
                    <a:pt x="2402" y="666"/>
                  </a:cubicBezTo>
                  <a:close/>
                </a:path>
              </a:pathLst>
            </a:custGeom>
            <a:grpFill/>
            <a:ln w="5715" cap="flat">
              <a:noFill/>
              <a:prstDash val="solid"/>
              <a:miter/>
            </a:ln>
          </p:spPr>
          <p:txBody>
            <a:bodyPr rtlCol="0" anchor="ctr"/>
            <a:lstStyle/>
            <a:p>
              <a:endParaRPr lang="zh-CN" altLang="en-US"/>
            </a:p>
          </p:txBody>
        </p:sp>
        <p:sp>
          <p:nvSpPr>
            <p:cNvPr id="3449" name="任意多边形: 形状 3448">
              <a:extLst>
                <a:ext uri="{FF2B5EF4-FFF2-40B4-BE49-F238E27FC236}">
                  <a16:creationId xmlns:a16="http://schemas.microsoft.com/office/drawing/2014/main" id="{82E3CCFA-8389-8024-17E4-9D2BF8C6EDC9}"/>
                </a:ext>
              </a:extLst>
            </p:cNvPr>
            <p:cNvSpPr/>
            <p:nvPr/>
          </p:nvSpPr>
          <p:spPr>
            <a:xfrm>
              <a:off x="3121513" y="4984024"/>
              <a:ext cx="37550" cy="33728"/>
            </a:xfrm>
            <a:custGeom>
              <a:avLst/>
              <a:gdLst>
                <a:gd name="connsiteX0" fmla="*/ 13156 w 37550"/>
                <a:gd name="connsiteY0" fmla="*/ 33717 h 33728"/>
                <a:gd name="connsiteX1" fmla="*/ 12830 w 37550"/>
                <a:gd name="connsiteY1" fmla="*/ 27813 h 33728"/>
                <a:gd name="connsiteX2" fmla="*/ 21666 w 37550"/>
                <a:gd name="connsiteY2" fmla="*/ 23847 h 33728"/>
                <a:gd name="connsiteX3" fmla="*/ 28935 w 37550"/>
                <a:gd name="connsiteY3" fmla="*/ 16241 h 33728"/>
                <a:gd name="connsiteX4" fmla="*/ 20060 w 37550"/>
                <a:gd name="connsiteY4" fmla="*/ 8246 h 33728"/>
                <a:gd name="connsiteX5" fmla="*/ 8733 w 37550"/>
                <a:gd name="connsiteY5" fmla="*/ 7468 h 33728"/>
                <a:gd name="connsiteX6" fmla="*/ 0 w 37550"/>
                <a:gd name="connsiteY6" fmla="*/ 4171 h 33728"/>
                <a:gd name="connsiteX7" fmla="*/ 12784 w 37550"/>
                <a:gd name="connsiteY7" fmla="*/ 3519 h 33728"/>
                <a:gd name="connsiteX8" fmla="*/ 23020 w 37550"/>
                <a:gd name="connsiteY8" fmla="*/ 879 h 33728"/>
                <a:gd name="connsiteX9" fmla="*/ 26283 w 37550"/>
                <a:gd name="connsiteY9" fmla="*/ 861 h 33728"/>
                <a:gd name="connsiteX10" fmla="*/ 26289 w 37550"/>
                <a:gd name="connsiteY10" fmla="*/ 861 h 33728"/>
                <a:gd name="connsiteX11" fmla="*/ 37262 w 37550"/>
                <a:gd name="connsiteY11" fmla="*/ 11171 h 33728"/>
                <a:gd name="connsiteX12" fmla="*/ 37393 w 37550"/>
                <a:gd name="connsiteY12" fmla="*/ 15618 h 33728"/>
                <a:gd name="connsiteX13" fmla="*/ 29318 w 37550"/>
                <a:gd name="connsiteY13" fmla="*/ 28579 h 33728"/>
                <a:gd name="connsiteX14" fmla="*/ 23054 w 37550"/>
                <a:gd name="connsiteY14" fmla="*/ 27225 h 33728"/>
                <a:gd name="connsiteX15" fmla="*/ 16413 w 37550"/>
                <a:gd name="connsiteY15" fmla="*/ 33729 h 33728"/>
                <a:gd name="connsiteX16" fmla="*/ 14790 w 37550"/>
                <a:gd name="connsiteY16" fmla="*/ 33729 h 33728"/>
                <a:gd name="connsiteX17" fmla="*/ 13156 w 37550"/>
                <a:gd name="connsiteY17" fmla="*/ 33717 h 3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50" h="33728">
                  <a:moveTo>
                    <a:pt x="13156" y="33717"/>
                  </a:moveTo>
                  <a:cubicBezTo>
                    <a:pt x="12504" y="31740"/>
                    <a:pt x="10847" y="29254"/>
                    <a:pt x="12830" y="27813"/>
                  </a:cubicBezTo>
                  <a:cubicBezTo>
                    <a:pt x="15391" y="25950"/>
                    <a:pt x="18597" y="24842"/>
                    <a:pt x="21666" y="23847"/>
                  </a:cubicBezTo>
                  <a:cubicBezTo>
                    <a:pt x="25575" y="22579"/>
                    <a:pt x="28878" y="20773"/>
                    <a:pt x="28935" y="16241"/>
                  </a:cubicBezTo>
                  <a:cubicBezTo>
                    <a:pt x="29004" y="10526"/>
                    <a:pt x="24014" y="9377"/>
                    <a:pt x="20060" y="8246"/>
                  </a:cubicBezTo>
                  <a:cubicBezTo>
                    <a:pt x="16499" y="7228"/>
                    <a:pt x="12527" y="7577"/>
                    <a:pt x="8733" y="7468"/>
                  </a:cubicBezTo>
                  <a:cubicBezTo>
                    <a:pt x="5406" y="7377"/>
                    <a:pt x="2177" y="7228"/>
                    <a:pt x="0" y="4171"/>
                  </a:cubicBezTo>
                  <a:cubicBezTo>
                    <a:pt x="4246" y="4090"/>
                    <a:pt x="8190" y="1707"/>
                    <a:pt x="12784" y="3519"/>
                  </a:cubicBezTo>
                  <a:cubicBezTo>
                    <a:pt x="16328" y="4919"/>
                    <a:pt x="20374" y="4696"/>
                    <a:pt x="23020" y="879"/>
                  </a:cubicBezTo>
                  <a:cubicBezTo>
                    <a:pt x="24100" y="-316"/>
                    <a:pt x="25192" y="-264"/>
                    <a:pt x="26283" y="861"/>
                  </a:cubicBezTo>
                  <a:lnTo>
                    <a:pt x="26289" y="861"/>
                  </a:lnTo>
                  <a:cubicBezTo>
                    <a:pt x="30124" y="4102"/>
                    <a:pt x="35142" y="6079"/>
                    <a:pt x="37262" y="11171"/>
                  </a:cubicBezTo>
                  <a:cubicBezTo>
                    <a:pt x="37599" y="12646"/>
                    <a:pt x="37639" y="14126"/>
                    <a:pt x="37393" y="15618"/>
                  </a:cubicBezTo>
                  <a:cubicBezTo>
                    <a:pt x="36090" y="20801"/>
                    <a:pt x="34639" y="25899"/>
                    <a:pt x="29318" y="28579"/>
                  </a:cubicBezTo>
                  <a:cubicBezTo>
                    <a:pt x="26998" y="29196"/>
                    <a:pt x="24860" y="28980"/>
                    <a:pt x="23054" y="27225"/>
                  </a:cubicBezTo>
                  <a:cubicBezTo>
                    <a:pt x="19877" y="28408"/>
                    <a:pt x="17705" y="30620"/>
                    <a:pt x="16413" y="33729"/>
                  </a:cubicBezTo>
                  <a:cubicBezTo>
                    <a:pt x="16413" y="33729"/>
                    <a:pt x="14790" y="33729"/>
                    <a:pt x="14790" y="33729"/>
                  </a:cubicBezTo>
                  <a:lnTo>
                    <a:pt x="13156" y="33717"/>
                  </a:lnTo>
                  <a:close/>
                </a:path>
              </a:pathLst>
            </a:custGeom>
            <a:grpFill/>
            <a:ln w="5715" cap="flat">
              <a:noFill/>
              <a:prstDash val="solid"/>
              <a:miter/>
            </a:ln>
          </p:spPr>
          <p:txBody>
            <a:bodyPr rtlCol="0" anchor="ctr"/>
            <a:lstStyle/>
            <a:p>
              <a:endParaRPr lang="zh-CN" altLang="en-US"/>
            </a:p>
          </p:txBody>
        </p:sp>
        <p:sp>
          <p:nvSpPr>
            <p:cNvPr id="3450" name="任意多边形: 形状 3449">
              <a:extLst>
                <a:ext uri="{FF2B5EF4-FFF2-40B4-BE49-F238E27FC236}">
                  <a16:creationId xmlns:a16="http://schemas.microsoft.com/office/drawing/2014/main" id="{AF55CB62-9C96-697C-2C5E-DA8621826B6B}"/>
                </a:ext>
              </a:extLst>
            </p:cNvPr>
            <p:cNvSpPr/>
            <p:nvPr/>
          </p:nvSpPr>
          <p:spPr>
            <a:xfrm>
              <a:off x="3147802" y="4984897"/>
              <a:ext cx="39462" cy="21413"/>
            </a:xfrm>
            <a:custGeom>
              <a:avLst/>
              <a:gdLst>
                <a:gd name="connsiteX0" fmla="*/ 9864 w 39462"/>
                <a:gd name="connsiteY0" fmla="*/ 13156 h 21413"/>
                <a:gd name="connsiteX1" fmla="*/ 0 w 39462"/>
                <a:gd name="connsiteY1" fmla="*/ 0 h 21413"/>
                <a:gd name="connsiteX2" fmla="*/ 39451 w 39462"/>
                <a:gd name="connsiteY2" fmla="*/ 16431 h 21413"/>
                <a:gd name="connsiteX3" fmla="*/ 39462 w 39462"/>
                <a:gd name="connsiteY3" fmla="*/ 19722 h 21413"/>
                <a:gd name="connsiteX4" fmla="*/ 29587 w 39462"/>
                <a:gd name="connsiteY4" fmla="*/ 19740 h 21413"/>
                <a:gd name="connsiteX5" fmla="*/ 29598 w 39462"/>
                <a:gd name="connsiteY5" fmla="*/ 19740 h 21413"/>
                <a:gd name="connsiteX6" fmla="*/ 23014 w 39462"/>
                <a:gd name="connsiteY6" fmla="*/ 19740 h 21413"/>
                <a:gd name="connsiteX7" fmla="*/ 23014 w 39462"/>
                <a:gd name="connsiteY7" fmla="*/ 19740 h 21413"/>
                <a:gd name="connsiteX8" fmla="*/ 9864 w 39462"/>
                <a:gd name="connsiteY8" fmla="*/ 13156 h 2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62" h="21413">
                  <a:moveTo>
                    <a:pt x="9864" y="13156"/>
                  </a:moveTo>
                  <a:cubicBezTo>
                    <a:pt x="6578" y="8773"/>
                    <a:pt x="3286" y="4384"/>
                    <a:pt x="0" y="0"/>
                  </a:cubicBezTo>
                  <a:cubicBezTo>
                    <a:pt x="14162" y="3052"/>
                    <a:pt x="25077" y="13893"/>
                    <a:pt x="39451" y="16431"/>
                  </a:cubicBezTo>
                  <a:cubicBezTo>
                    <a:pt x="39456" y="17528"/>
                    <a:pt x="39456" y="18625"/>
                    <a:pt x="39462" y="19722"/>
                  </a:cubicBezTo>
                  <a:cubicBezTo>
                    <a:pt x="36176" y="21968"/>
                    <a:pt x="32884" y="21980"/>
                    <a:pt x="29587" y="19740"/>
                  </a:cubicBezTo>
                  <a:lnTo>
                    <a:pt x="29598" y="19740"/>
                  </a:lnTo>
                  <a:cubicBezTo>
                    <a:pt x="27403" y="17717"/>
                    <a:pt x="25209" y="17717"/>
                    <a:pt x="23014" y="19740"/>
                  </a:cubicBezTo>
                  <a:lnTo>
                    <a:pt x="23014" y="19740"/>
                  </a:lnTo>
                  <a:cubicBezTo>
                    <a:pt x="16505" y="21791"/>
                    <a:pt x="13104" y="17636"/>
                    <a:pt x="9864" y="13156"/>
                  </a:cubicBezTo>
                  <a:close/>
                </a:path>
              </a:pathLst>
            </a:custGeom>
            <a:grpFill/>
            <a:ln w="5715" cap="flat">
              <a:noFill/>
              <a:prstDash val="solid"/>
              <a:miter/>
            </a:ln>
          </p:spPr>
          <p:txBody>
            <a:bodyPr rtlCol="0" anchor="ctr"/>
            <a:lstStyle/>
            <a:p>
              <a:endParaRPr lang="zh-CN" altLang="en-US"/>
            </a:p>
          </p:txBody>
        </p:sp>
        <p:sp>
          <p:nvSpPr>
            <p:cNvPr id="3451" name="任意多边形: 形状 3450">
              <a:extLst>
                <a:ext uri="{FF2B5EF4-FFF2-40B4-BE49-F238E27FC236}">
                  <a16:creationId xmlns:a16="http://schemas.microsoft.com/office/drawing/2014/main" id="{EE4E13E7-3990-8AB8-9DF0-7034E081D0EA}"/>
                </a:ext>
              </a:extLst>
            </p:cNvPr>
            <p:cNvSpPr/>
            <p:nvPr/>
          </p:nvSpPr>
          <p:spPr>
            <a:xfrm>
              <a:off x="3144556" y="5003782"/>
              <a:ext cx="36107" cy="17306"/>
            </a:xfrm>
            <a:custGeom>
              <a:avLst/>
              <a:gdLst>
                <a:gd name="connsiteX0" fmla="*/ 0 w 36107"/>
                <a:gd name="connsiteY0" fmla="*/ 7472 h 17306"/>
                <a:gd name="connsiteX1" fmla="*/ 6498 w 36107"/>
                <a:gd name="connsiteY1" fmla="*/ 7352 h 17306"/>
                <a:gd name="connsiteX2" fmla="*/ 12904 w 36107"/>
                <a:gd name="connsiteY2" fmla="*/ 2072 h 17306"/>
                <a:gd name="connsiteX3" fmla="*/ 26260 w 36107"/>
                <a:gd name="connsiteY3" fmla="*/ 4152 h 17306"/>
                <a:gd name="connsiteX4" fmla="*/ 26243 w 36107"/>
                <a:gd name="connsiteY4" fmla="*/ 4135 h 17306"/>
                <a:gd name="connsiteX5" fmla="*/ 32827 w 36107"/>
                <a:gd name="connsiteY5" fmla="*/ 10713 h 17306"/>
                <a:gd name="connsiteX6" fmla="*/ 36096 w 36107"/>
                <a:gd name="connsiteY6" fmla="*/ 10730 h 17306"/>
                <a:gd name="connsiteX7" fmla="*/ 36107 w 36107"/>
                <a:gd name="connsiteY7" fmla="*/ 10747 h 17306"/>
                <a:gd name="connsiteX8" fmla="*/ 19682 w 36107"/>
                <a:gd name="connsiteY8" fmla="*/ 17291 h 17306"/>
                <a:gd name="connsiteX9" fmla="*/ 9030 w 36107"/>
                <a:gd name="connsiteY9" fmla="*/ 11485 h 17306"/>
                <a:gd name="connsiteX10" fmla="*/ 0 w 36107"/>
                <a:gd name="connsiteY10" fmla="*/ 7472 h 1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7" h="17306">
                  <a:moveTo>
                    <a:pt x="0" y="7472"/>
                  </a:moveTo>
                  <a:cubicBezTo>
                    <a:pt x="2166" y="7433"/>
                    <a:pt x="4332" y="7393"/>
                    <a:pt x="6498" y="7352"/>
                  </a:cubicBezTo>
                  <a:cubicBezTo>
                    <a:pt x="8744" y="5729"/>
                    <a:pt x="11276" y="4461"/>
                    <a:pt x="12904" y="2072"/>
                  </a:cubicBezTo>
                  <a:cubicBezTo>
                    <a:pt x="18157" y="-2386"/>
                    <a:pt x="22140" y="1318"/>
                    <a:pt x="26260" y="4152"/>
                  </a:cubicBezTo>
                  <a:lnTo>
                    <a:pt x="26243" y="4135"/>
                  </a:lnTo>
                  <a:cubicBezTo>
                    <a:pt x="23592" y="11181"/>
                    <a:pt x="31381" y="7776"/>
                    <a:pt x="32827" y="10713"/>
                  </a:cubicBezTo>
                  <a:cubicBezTo>
                    <a:pt x="33919" y="10713"/>
                    <a:pt x="35010" y="10719"/>
                    <a:pt x="36096" y="10730"/>
                  </a:cubicBezTo>
                  <a:lnTo>
                    <a:pt x="36107" y="10747"/>
                  </a:lnTo>
                  <a:cubicBezTo>
                    <a:pt x="31833" y="15948"/>
                    <a:pt x="26100" y="17485"/>
                    <a:pt x="19682" y="17291"/>
                  </a:cubicBezTo>
                  <a:cubicBezTo>
                    <a:pt x="18945" y="10216"/>
                    <a:pt x="14093" y="9901"/>
                    <a:pt x="9030" y="11485"/>
                  </a:cubicBezTo>
                  <a:cubicBezTo>
                    <a:pt x="4412" y="12930"/>
                    <a:pt x="1772" y="11599"/>
                    <a:pt x="0" y="7472"/>
                  </a:cubicBezTo>
                  <a:close/>
                </a:path>
              </a:pathLst>
            </a:custGeom>
            <a:grpFill/>
            <a:ln w="5715" cap="flat">
              <a:noFill/>
              <a:prstDash val="solid"/>
              <a:miter/>
            </a:ln>
          </p:spPr>
          <p:txBody>
            <a:bodyPr rtlCol="0" anchor="ctr"/>
            <a:lstStyle/>
            <a:p>
              <a:endParaRPr lang="zh-CN" altLang="en-US"/>
            </a:p>
          </p:txBody>
        </p:sp>
        <p:sp>
          <p:nvSpPr>
            <p:cNvPr id="3452" name="任意多边形: 形状 3451">
              <a:extLst>
                <a:ext uri="{FF2B5EF4-FFF2-40B4-BE49-F238E27FC236}">
                  <a16:creationId xmlns:a16="http://schemas.microsoft.com/office/drawing/2014/main" id="{1468C9FD-E6DE-B735-B830-26BA762F1933}"/>
                </a:ext>
              </a:extLst>
            </p:cNvPr>
            <p:cNvSpPr/>
            <p:nvPr/>
          </p:nvSpPr>
          <p:spPr>
            <a:xfrm>
              <a:off x="3120142" y="4966528"/>
              <a:ext cx="28594" cy="10345"/>
            </a:xfrm>
            <a:custGeom>
              <a:avLst/>
              <a:gdLst>
                <a:gd name="connsiteX0" fmla="*/ 17791 w 28594"/>
                <a:gd name="connsiteY0" fmla="*/ 8499 h 10345"/>
                <a:gd name="connsiteX1" fmla="*/ 0 w 28594"/>
                <a:gd name="connsiteY1" fmla="*/ 4779 h 10345"/>
                <a:gd name="connsiteX2" fmla="*/ 28426 w 28594"/>
                <a:gd name="connsiteY2" fmla="*/ 4047 h 10345"/>
                <a:gd name="connsiteX3" fmla="*/ 27655 w 28594"/>
                <a:gd name="connsiteY3" fmla="*/ 8499 h 10345"/>
                <a:gd name="connsiteX4" fmla="*/ 27666 w 28594"/>
                <a:gd name="connsiteY4" fmla="*/ 8499 h 10345"/>
                <a:gd name="connsiteX5" fmla="*/ 17791 w 28594"/>
                <a:gd name="connsiteY5" fmla="*/ 8499 h 1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94" h="10345">
                  <a:moveTo>
                    <a:pt x="17791" y="8499"/>
                  </a:moveTo>
                  <a:cubicBezTo>
                    <a:pt x="12487" y="5179"/>
                    <a:pt x="5252" y="10105"/>
                    <a:pt x="0" y="4779"/>
                  </a:cubicBezTo>
                  <a:cubicBezTo>
                    <a:pt x="9075" y="-1302"/>
                    <a:pt x="21431" y="-1617"/>
                    <a:pt x="28426" y="4047"/>
                  </a:cubicBezTo>
                  <a:cubicBezTo>
                    <a:pt x="28998" y="4510"/>
                    <a:pt x="27952" y="6967"/>
                    <a:pt x="27655" y="8499"/>
                  </a:cubicBezTo>
                  <a:lnTo>
                    <a:pt x="27666" y="8499"/>
                  </a:lnTo>
                  <a:cubicBezTo>
                    <a:pt x="24369" y="11962"/>
                    <a:pt x="21077" y="9716"/>
                    <a:pt x="17791" y="8499"/>
                  </a:cubicBezTo>
                  <a:close/>
                </a:path>
              </a:pathLst>
            </a:custGeom>
            <a:grpFill/>
            <a:ln w="5715" cap="flat">
              <a:noFill/>
              <a:prstDash val="solid"/>
              <a:miter/>
            </a:ln>
          </p:spPr>
          <p:txBody>
            <a:bodyPr rtlCol="0" anchor="ctr"/>
            <a:lstStyle/>
            <a:p>
              <a:endParaRPr lang="zh-CN" altLang="en-US"/>
            </a:p>
          </p:txBody>
        </p:sp>
        <p:sp>
          <p:nvSpPr>
            <p:cNvPr id="3453" name="任意多边形: 形状 3452">
              <a:extLst>
                <a:ext uri="{FF2B5EF4-FFF2-40B4-BE49-F238E27FC236}">
                  <a16:creationId xmlns:a16="http://schemas.microsoft.com/office/drawing/2014/main" id="{598DDA82-A719-7681-38B1-A92592621BBB}"/>
                </a:ext>
              </a:extLst>
            </p:cNvPr>
            <p:cNvSpPr/>
            <p:nvPr/>
          </p:nvSpPr>
          <p:spPr>
            <a:xfrm>
              <a:off x="3177389" y="5004614"/>
              <a:ext cx="23511" cy="3469"/>
            </a:xfrm>
            <a:custGeom>
              <a:avLst/>
              <a:gdLst>
                <a:gd name="connsiteX0" fmla="*/ 0 w 23511"/>
                <a:gd name="connsiteY0" fmla="*/ 17 h 3469"/>
                <a:gd name="connsiteX1" fmla="*/ 9876 w 23511"/>
                <a:gd name="connsiteY1" fmla="*/ 0 h 3469"/>
                <a:gd name="connsiteX2" fmla="*/ 20997 w 23511"/>
                <a:gd name="connsiteY2" fmla="*/ 206 h 3469"/>
                <a:gd name="connsiteX3" fmla="*/ 23512 w 23511"/>
                <a:gd name="connsiteY3" fmla="*/ 1543 h 3469"/>
                <a:gd name="connsiteX4" fmla="*/ 0 w 23511"/>
                <a:gd name="connsiteY4" fmla="*/ 17 h 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1" h="3469">
                  <a:moveTo>
                    <a:pt x="0" y="17"/>
                  </a:moveTo>
                  <a:cubicBezTo>
                    <a:pt x="3292" y="12"/>
                    <a:pt x="6584" y="6"/>
                    <a:pt x="9876" y="0"/>
                  </a:cubicBezTo>
                  <a:cubicBezTo>
                    <a:pt x="13585" y="46"/>
                    <a:pt x="17299" y="12"/>
                    <a:pt x="20997" y="206"/>
                  </a:cubicBezTo>
                  <a:cubicBezTo>
                    <a:pt x="21860" y="251"/>
                    <a:pt x="22677" y="1074"/>
                    <a:pt x="23512" y="1543"/>
                  </a:cubicBezTo>
                  <a:cubicBezTo>
                    <a:pt x="15813" y="4481"/>
                    <a:pt x="10350" y="4126"/>
                    <a:pt x="0" y="17"/>
                  </a:cubicBezTo>
                  <a:close/>
                </a:path>
              </a:pathLst>
            </a:custGeom>
            <a:grpFill/>
            <a:ln w="5715" cap="flat">
              <a:noFill/>
              <a:prstDash val="solid"/>
              <a:miter/>
            </a:ln>
          </p:spPr>
          <p:txBody>
            <a:bodyPr rtlCol="0" anchor="ctr"/>
            <a:lstStyle/>
            <a:p>
              <a:endParaRPr lang="zh-CN" altLang="en-US"/>
            </a:p>
          </p:txBody>
        </p:sp>
        <p:sp>
          <p:nvSpPr>
            <p:cNvPr id="3454" name="任意多边形: 形状 3453">
              <a:extLst>
                <a:ext uri="{FF2B5EF4-FFF2-40B4-BE49-F238E27FC236}">
                  <a16:creationId xmlns:a16="http://schemas.microsoft.com/office/drawing/2014/main" id="{A2F57FA3-084C-4440-C7C0-ED93BF0FA4F5}"/>
                </a:ext>
              </a:extLst>
            </p:cNvPr>
            <p:cNvSpPr/>
            <p:nvPr/>
          </p:nvSpPr>
          <p:spPr>
            <a:xfrm>
              <a:off x="3155984" y="4998015"/>
              <a:ext cx="14844" cy="9919"/>
            </a:xfrm>
            <a:custGeom>
              <a:avLst/>
              <a:gdLst>
                <a:gd name="connsiteX0" fmla="*/ 14833 w 14844"/>
                <a:gd name="connsiteY0" fmla="*/ 9919 h 9919"/>
                <a:gd name="connsiteX1" fmla="*/ 1700 w 14844"/>
                <a:gd name="connsiteY1" fmla="*/ 9839 h 9919"/>
                <a:gd name="connsiteX2" fmla="*/ 1682 w 14844"/>
                <a:gd name="connsiteY2" fmla="*/ 32 h 9919"/>
                <a:gd name="connsiteX3" fmla="*/ 1688 w 14844"/>
                <a:gd name="connsiteY3" fmla="*/ 32 h 9919"/>
                <a:gd name="connsiteX4" fmla="*/ 14844 w 14844"/>
                <a:gd name="connsiteY4" fmla="*/ 6610 h 9919"/>
                <a:gd name="connsiteX5" fmla="*/ 14833 w 14844"/>
                <a:gd name="connsiteY5" fmla="*/ 9919 h 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4" h="9919">
                  <a:moveTo>
                    <a:pt x="14833" y="9919"/>
                  </a:moveTo>
                  <a:cubicBezTo>
                    <a:pt x="10455" y="9964"/>
                    <a:pt x="6094" y="6507"/>
                    <a:pt x="1700" y="9839"/>
                  </a:cubicBezTo>
                  <a:cubicBezTo>
                    <a:pt x="-592" y="6575"/>
                    <a:pt x="-535" y="3307"/>
                    <a:pt x="1682" y="32"/>
                  </a:cubicBezTo>
                  <a:lnTo>
                    <a:pt x="1688" y="32"/>
                  </a:lnTo>
                  <a:cubicBezTo>
                    <a:pt x="7415" y="-454"/>
                    <a:pt x="10289" y="4758"/>
                    <a:pt x="14844" y="6610"/>
                  </a:cubicBezTo>
                  <a:cubicBezTo>
                    <a:pt x="14833" y="7718"/>
                    <a:pt x="14833" y="8816"/>
                    <a:pt x="14833" y="9919"/>
                  </a:cubicBezTo>
                  <a:close/>
                </a:path>
              </a:pathLst>
            </a:custGeom>
            <a:grpFill/>
            <a:ln w="5715" cap="flat">
              <a:noFill/>
              <a:prstDash val="solid"/>
              <a:miter/>
            </a:ln>
          </p:spPr>
          <p:txBody>
            <a:bodyPr rtlCol="0" anchor="ctr"/>
            <a:lstStyle/>
            <a:p>
              <a:endParaRPr lang="zh-CN" altLang="en-US"/>
            </a:p>
          </p:txBody>
        </p:sp>
        <p:sp>
          <p:nvSpPr>
            <p:cNvPr id="3455" name="任意多边形: 形状 3454">
              <a:extLst>
                <a:ext uri="{FF2B5EF4-FFF2-40B4-BE49-F238E27FC236}">
                  <a16:creationId xmlns:a16="http://schemas.microsoft.com/office/drawing/2014/main" id="{1D750ADD-4351-84C1-E0E2-9BEFBB77A619}"/>
                </a:ext>
              </a:extLst>
            </p:cNvPr>
            <p:cNvSpPr/>
            <p:nvPr/>
          </p:nvSpPr>
          <p:spPr>
            <a:xfrm>
              <a:off x="3130332" y="4976852"/>
              <a:ext cx="14531" cy="8039"/>
            </a:xfrm>
            <a:custGeom>
              <a:avLst/>
              <a:gdLst>
                <a:gd name="connsiteX0" fmla="*/ 10899 w 14531"/>
                <a:gd name="connsiteY0" fmla="*/ 8040 h 8039"/>
                <a:gd name="connsiteX1" fmla="*/ 0 w 14531"/>
                <a:gd name="connsiteY1" fmla="*/ 3399 h 8039"/>
                <a:gd name="connsiteX2" fmla="*/ 7601 w 14531"/>
                <a:gd name="connsiteY2" fmla="*/ 1450 h 8039"/>
                <a:gd name="connsiteX3" fmla="*/ 14133 w 14531"/>
                <a:gd name="connsiteY3" fmla="*/ 1924 h 8039"/>
                <a:gd name="connsiteX4" fmla="*/ 10899 w 14531"/>
                <a:gd name="connsiteY4" fmla="*/ 8040 h 8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1" h="8039">
                  <a:moveTo>
                    <a:pt x="10899" y="8040"/>
                  </a:moveTo>
                  <a:cubicBezTo>
                    <a:pt x="6629" y="7965"/>
                    <a:pt x="3218" y="6113"/>
                    <a:pt x="0" y="3399"/>
                  </a:cubicBezTo>
                  <a:cubicBezTo>
                    <a:pt x="2446" y="810"/>
                    <a:pt x="5149" y="1713"/>
                    <a:pt x="7601" y="1450"/>
                  </a:cubicBezTo>
                  <a:cubicBezTo>
                    <a:pt x="9956" y="-562"/>
                    <a:pt x="12830" y="-550"/>
                    <a:pt x="14133" y="1924"/>
                  </a:cubicBezTo>
                  <a:cubicBezTo>
                    <a:pt x="15482" y="4502"/>
                    <a:pt x="13156" y="6588"/>
                    <a:pt x="10899" y="8040"/>
                  </a:cubicBezTo>
                  <a:close/>
                </a:path>
              </a:pathLst>
            </a:custGeom>
            <a:grpFill/>
            <a:ln w="5715" cap="flat">
              <a:noFill/>
              <a:prstDash val="solid"/>
              <a:miter/>
            </a:ln>
          </p:spPr>
          <p:txBody>
            <a:bodyPr rtlCol="0" anchor="ctr"/>
            <a:lstStyle/>
            <a:p>
              <a:endParaRPr lang="zh-CN" altLang="en-US"/>
            </a:p>
          </p:txBody>
        </p:sp>
        <p:sp>
          <p:nvSpPr>
            <p:cNvPr id="3456" name="任意多边形: 形状 3455">
              <a:extLst>
                <a:ext uri="{FF2B5EF4-FFF2-40B4-BE49-F238E27FC236}">
                  <a16:creationId xmlns:a16="http://schemas.microsoft.com/office/drawing/2014/main" id="{04C31687-2457-69EE-7772-357D4425A67D}"/>
                </a:ext>
              </a:extLst>
            </p:cNvPr>
            <p:cNvSpPr/>
            <p:nvPr/>
          </p:nvSpPr>
          <p:spPr>
            <a:xfrm>
              <a:off x="3137933" y="4973551"/>
              <a:ext cx="9869" cy="11363"/>
            </a:xfrm>
            <a:custGeom>
              <a:avLst/>
              <a:gdLst>
                <a:gd name="connsiteX0" fmla="*/ 3298 w 9869"/>
                <a:gd name="connsiteY0" fmla="*/ 11340 h 11363"/>
                <a:gd name="connsiteX1" fmla="*/ 0 w 9869"/>
                <a:gd name="connsiteY1" fmla="*/ 4757 h 11363"/>
                <a:gd name="connsiteX2" fmla="*/ 0 w 9869"/>
                <a:gd name="connsiteY2" fmla="*/ 1476 h 11363"/>
                <a:gd name="connsiteX3" fmla="*/ 9870 w 9869"/>
                <a:gd name="connsiteY3" fmla="*/ 1476 h 11363"/>
                <a:gd name="connsiteX4" fmla="*/ 9864 w 9869"/>
                <a:gd name="connsiteY4" fmla="*/ 11346 h 11363"/>
                <a:gd name="connsiteX5" fmla="*/ 6601 w 9869"/>
                <a:gd name="connsiteY5" fmla="*/ 11363 h 11363"/>
                <a:gd name="connsiteX6" fmla="*/ 3298 w 9869"/>
                <a:gd name="connsiteY6" fmla="*/ 11340 h 11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69" h="11363">
                  <a:moveTo>
                    <a:pt x="3298" y="11340"/>
                  </a:moveTo>
                  <a:cubicBezTo>
                    <a:pt x="4989" y="7746"/>
                    <a:pt x="5778" y="4602"/>
                    <a:pt x="0" y="4757"/>
                  </a:cubicBezTo>
                  <a:cubicBezTo>
                    <a:pt x="0" y="3665"/>
                    <a:pt x="0" y="2568"/>
                    <a:pt x="0" y="1476"/>
                  </a:cubicBezTo>
                  <a:cubicBezTo>
                    <a:pt x="3292" y="-2336"/>
                    <a:pt x="6578" y="2568"/>
                    <a:pt x="9870" y="1476"/>
                  </a:cubicBezTo>
                  <a:cubicBezTo>
                    <a:pt x="9870" y="4768"/>
                    <a:pt x="9864" y="8054"/>
                    <a:pt x="9864" y="11346"/>
                  </a:cubicBezTo>
                  <a:cubicBezTo>
                    <a:pt x="8778" y="11352"/>
                    <a:pt x="7687" y="11358"/>
                    <a:pt x="6601" y="11363"/>
                  </a:cubicBezTo>
                  <a:cubicBezTo>
                    <a:pt x="5498" y="11352"/>
                    <a:pt x="4395" y="11346"/>
                    <a:pt x="3298" y="11340"/>
                  </a:cubicBezTo>
                  <a:close/>
                </a:path>
              </a:pathLst>
            </a:custGeom>
            <a:grpFill/>
            <a:ln w="5715" cap="flat">
              <a:noFill/>
              <a:prstDash val="solid"/>
              <a:miter/>
            </a:ln>
          </p:spPr>
          <p:txBody>
            <a:bodyPr rtlCol="0" anchor="ctr"/>
            <a:lstStyle/>
            <a:p>
              <a:endParaRPr lang="zh-CN" altLang="en-US"/>
            </a:p>
          </p:txBody>
        </p:sp>
        <p:sp>
          <p:nvSpPr>
            <p:cNvPr id="3457" name="任意多边形: 形状 3456">
              <a:extLst>
                <a:ext uri="{FF2B5EF4-FFF2-40B4-BE49-F238E27FC236}">
                  <a16:creationId xmlns:a16="http://schemas.microsoft.com/office/drawing/2014/main" id="{8C6B7BCB-4A7F-50F6-4642-14C2EBC0B89D}"/>
                </a:ext>
              </a:extLst>
            </p:cNvPr>
            <p:cNvSpPr/>
            <p:nvPr/>
          </p:nvSpPr>
          <p:spPr>
            <a:xfrm>
              <a:off x="3169701" y="5007922"/>
              <a:ext cx="7682" cy="6577"/>
            </a:xfrm>
            <a:custGeom>
              <a:avLst/>
              <a:gdLst>
                <a:gd name="connsiteX0" fmla="*/ 7682 w 7682"/>
                <a:gd name="connsiteY0" fmla="*/ 6578 h 6577"/>
                <a:gd name="connsiteX1" fmla="*/ 1099 w 7682"/>
                <a:gd name="connsiteY1" fmla="*/ 0 h 6577"/>
                <a:gd name="connsiteX2" fmla="*/ 7682 w 7682"/>
                <a:gd name="connsiteY2" fmla="*/ 6578 h 6577"/>
              </a:gdLst>
              <a:ahLst/>
              <a:cxnLst>
                <a:cxn ang="0">
                  <a:pos x="connsiteX0" y="connsiteY0"/>
                </a:cxn>
                <a:cxn ang="0">
                  <a:pos x="connsiteX1" y="connsiteY1"/>
                </a:cxn>
                <a:cxn ang="0">
                  <a:pos x="connsiteX2" y="connsiteY2"/>
                </a:cxn>
              </a:cxnLst>
              <a:rect l="l" t="t" r="r" b="b"/>
              <a:pathLst>
                <a:path w="7682" h="6577">
                  <a:moveTo>
                    <a:pt x="7682" y="6578"/>
                  </a:moveTo>
                  <a:cubicBezTo>
                    <a:pt x="3550" y="6326"/>
                    <a:pt x="-2502" y="7996"/>
                    <a:pt x="1099" y="0"/>
                  </a:cubicBezTo>
                  <a:cubicBezTo>
                    <a:pt x="4265" y="1217"/>
                    <a:pt x="6442" y="3429"/>
                    <a:pt x="7682" y="6578"/>
                  </a:cubicBezTo>
                  <a:close/>
                </a:path>
              </a:pathLst>
            </a:custGeom>
            <a:grpFill/>
            <a:ln w="5715" cap="flat">
              <a:noFill/>
              <a:prstDash val="solid"/>
              <a:miter/>
            </a:ln>
          </p:spPr>
          <p:txBody>
            <a:bodyPr rtlCol="0" anchor="ctr"/>
            <a:lstStyle/>
            <a:p>
              <a:endParaRPr lang="zh-CN" altLang="en-US"/>
            </a:p>
          </p:txBody>
        </p:sp>
        <p:sp>
          <p:nvSpPr>
            <p:cNvPr id="3458" name="任意多边形: 形状 3457">
              <a:extLst>
                <a:ext uri="{FF2B5EF4-FFF2-40B4-BE49-F238E27FC236}">
                  <a16:creationId xmlns:a16="http://schemas.microsoft.com/office/drawing/2014/main" id="{492996CC-2524-F583-8C46-D2401386DE9A}"/>
                </a:ext>
              </a:extLst>
            </p:cNvPr>
            <p:cNvSpPr/>
            <p:nvPr/>
          </p:nvSpPr>
          <p:spPr>
            <a:xfrm>
              <a:off x="3170817" y="5002110"/>
              <a:ext cx="6583" cy="2520"/>
            </a:xfrm>
            <a:custGeom>
              <a:avLst/>
              <a:gdLst>
                <a:gd name="connsiteX0" fmla="*/ 0 w 6583"/>
                <a:gd name="connsiteY0" fmla="*/ 2520 h 2520"/>
                <a:gd name="connsiteX1" fmla="*/ 6584 w 6583"/>
                <a:gd name="connsiteY1" fmla="*/ 2520 h 2520"/>
                <a:gd name="connsiteX2" fmla="*/ 0 w 6583"/>
                <a:gd name="connsiteY2" fmla="*/ 2520 h 2520"/>
              </a:gdLst>
              <a:ahLst/>
              <a:cxnLst>
                <a:cxn ang="0">
                  <a:pos x="connsiteX0" y="connsiteY0"/>
                </a:cxn>
                <a:cxn ang="0">
                  <a:pos x="connsiteX1" y="connsiteY1"/>
                </a:cxn>
                <a:cxn ang="0">
                  <a:pos x="connsiteX2" y="connsiteY2"/>
                </a:cxn>
              </a:cxnLst>
              <a:rect l="l" t="t" r="r" b="b"/>
              <a:pathLst>
                <a:path w="6583" h="2520">
                  <a:moveTo>
                    <a:pt x="0" y="2520"/>
                  </a:moveTo>
                  <a:cubicBezTo>
                    <a:pt x="2195" y="-823"/>
                    <a:pt x="4389" y="-857"/>
                    <a:pt x="6584" y="2520"/>
                  </a:cubicBezTo>
                  <a:cubicBezTo>
                    <a:pt x="4389" y="2520"/>
                    <a:pt x="2195" y="2520"/>
                    <a:pt x="0" y="2520"/>
                  </a:cubicBezTo>
                  <a:close/>
                </a:path>
              </a:pathLst>
            </a:custGeom>
            <a:grpFill/>
            <a:ln w="5715" cap="flat">
              <a:noFill/>
              <a:prstDash val="solid"/>
              <a:miter/>
            </a:ln>
          </p:spPr>
          <p:txBody>
            <a:bodyPr rtlCol="0" anchor="ctr"/>
            <a:lstStyle/>
            <a:p>
              <a:endParaRPr lang="zh-CN" altLang="en-US"/>
            </a:p>
          </p:txBody>
        </p:sp>
        <p:sp>
          <p:nvSpPr>
            <p:cNvPr id="3459" name="任意多边形: 形状 3458">
              <a:extLst>
                <a:ext uri="{FF2B5EF4-FFF2-40B4-BE49-F238E27FC236}">
                  <a16:creationId xmlns:a16="http://schemas.microsoft.com/office/drawing/2014/main" id="{3D077616-863C-9D6F-A171-C8CA908AA011}"/>
                </a:ext>
              </a:extLst>
            </p:cNvPr>
            <p:cNvSpPr/>
            <p:nvPr/>
          </p:nvSpPr>
          <p:spPr>
            <a:xfrm>
              <a:off x="3180652" y="5013191"/>
              <a:ext cx="1433" cy="1333"/>
            </a:xfrm>
            <a:custGeom>
              <a:avLst/>
              <a:gdLst>
                <a:gd name="connsiteX0" fmla="*/ 0 w 1433"/>
                <a:gd name="connsiteY0" fmla="*/ 1321 h 1333"/>
                <a:gd name="connsiteX1" fmla="*/ 754 w 1433"/>
                <a:gd name="connsiteY1" fmla="*/ 1 h 1333"/>
                <a:gd name="connsiteX2" fmla="*/ 11 w 1433"/>
                <a:gd name="connsiteY2" fmla="*/ 1332 h 1333"/>
                <a:gd name="connsiteX3" fmla="*/ 0 w 1433"/>
                <a:gd name="connsiteY3" fmla="*/ 1321 h 1333"/>
              </a:gdLst>
              <a:ahLst/>
              <a:cxnLst>
                <a:cxn ang="0">
                  <a:pos x="connsiteX0" y="connsiteY0"/>
                </a:cxn>
                <a:cxn ang="0">
                  <a:pos x="connsiteX1" y="connsiteY1"/>
                </a:cxn>
                <a:cxn ang="0">
                  <a:pos x="connsiteX2" y="connsiteY2"/>
                </a:cxn>
                <a:cxn ang="0">
                  <a:pos x="connsiteX3" y="connsiteY3"/>
                </a:cxn>
              </a:cxnLst>
              <a:rect l="l" t="t" r="r" b="b"/>
              <a:pathLst>
                <a:path w="1433" h="1333">
                  <a:moveTo>
                    <a:pt x="0" y="1321"/>
                  </a:moveTo>
                  <a:cubicBezTo>
                    <a:pt x="257" y="858"/>
                    <a:pt x="606" y="-28"/>
                    <a:pt x="754" y="1"/>
                  </a:cubicBezTo>
                  <a:cubicBezTo>
                    <a:pt x="1869" y="241"/>
                    <a:pt x="1606" y="767"/>
                    <a:pt x="11" y="1332"/>
                  </a:cubicBezTo>
                  <a:cubicBezTo>
                    <a:pt x="17" y="1338"/>
                    <a:pt x="0" y="1321"/>
                    <a:pt x="0" y="1321"/>
                  </a:cubicBezTo>
                  <a:close/>
                </a:path>
              </a:pathLst>
            </a:custGeom>
            <a:grpFill/>
            <a:ln w="5715" cap="flat">
              <a:noFill/>
              <a:prstDash val="solid"/>
              <a:miter/>
            </a:ln>
          </p:spPr>
          <p:txBody>
            <a:bodyPr rtlCol="0" anchor="ctr"/>
            <a:lstStyle/>
            <a:p>
              <a:endParaRPr lang="zh-CN" altLang="en-US"/>
            </a:p>
          </p:txBody>
        </p:sp>
        <p:sp>
          <p:nvSpPr>
            <p:cNvPr id="3460" name="任意多边形: 形状 3459">
              <a:extLst>
                <a:ext uri="{FF2B5EF4-FFF2-40B4-BE49-F238E27FC236}">
                  <a16:creationId xmlns:a16="http://schemas.microsoft.com/office/drawing/2014/main" id="{37BEBC45-074E-1273-BEB0-F98CF396C483}"/>
                </a:ext>
              </a:extLst>
            </p:cNvPr>
            <p:cNvSpPr/>
            <p:nvPr/>
          </p:nvSpPr>
          <p:spPr>
            <a:xfrm>
              <a:off x="3121491" y="4981605"/>
              <a:ext cx="1479" cy="3274"/>
            </a:xfrm>
            <a:custGeom>
              <a:avLst/>
              <a:gdLst>
                <a:gd name="connsiteX0" fmla="*/ 23 w 1479"/>
                <a:gd name="connsiteY0" fmla="*/ 3275 h 3274"/>
                <a:gd name="connsiteX1" fmla="*/ 0 w 1479"/>
                <a:gd name="connsiteY1" fmla="*/ 0 h 3274"/>
                <a:gd name="connsiteX2" fmla="*/ 1274 w 1479"/>
                <a:gd name="connsiteY2" fmla="*/ 2320 h 3274"/>
                <a:gd name="connsiteX3" fmla="*/ 23 w 1479"/>
                <a:gd name="connsiteY3" fmla="*/ 3275 h 3274"/>
              </a:gdLst>
              <a:ahLst/>
              <a:cxnLst>
                <a:cxn ang="0">
                  <a:pos x="connsiteX0" y="connsiteY0"/>
                </a:cxn>
                <a:cxn ang="0">
                  <a:pos x="connsiteX1" y="connsiteY1"/>
                </a:cxn>
                <a:cxn ang="0">
                  <a:pos x="connsiteX2" y="connsiteY2"/>
                </a:cxn>
                <a:cxn ang="0">
                  <a:pos x="connsiteX3" y="connsiteY3"/>
                </a:cxn>
              </a:cxnLst>
              <a:rect l="l" t="t" r="r" b="b"/>
              <a:pathLst>
                <a:path w="1479" h="3274">
                  <a:moveTo>
                    <a:pt x="23" y="3275"/>
                  </a:moveTo>
                  <a:cubicBezTo>
                    <a:pt x="6" y="2183"/>
                    <a:pt x="0" y="1091"/>
                    <a:pt x="0" y="0"/>
                  </a:cubicBezTo>
                  <a:cubicBezTo>
                    <a:pt x="1292" y="457"/>
                    <a:pt x="1800" y="1275"/>
                    <a:pt x="1274" y="2320"/>
                  </a:cubicBezTo>
                  <a:cubicBezTo>
                    <a:pt x="1057" y="2738"/>
                    <a:pt x="451" y="2960"/>
                    <a:pt x="23" y="3275"/>
                  </a:cubicBezTo>
                  <a:close/>
                </a:path>
              </a:pathLst>
            </a:custGeom>
            <a:grpFill/>
            <a:ln w="5715" cap="flat">
              <a:noFill/>
              <a:prstDash val="solid"/>
              <a:miter/>
            </a:ln>
          </p:spPr>
          <p:txBody>
            <a:bodyPr rtlCol="0" anchor="ctr"/>
            <a:lstStyle/>
            <a:p>
              <a:endParaRPr lang="zh-CN" altLang="en-US"/>
            </a:p>
          </p:txBody>
        </p:sp>
        <p:sp>
          <p:nvSpPr>
            <p:cNvPr id="3461" name="任意多边形: 形状 3460">
              <a:extLst>
                <a:ext uri="{FF2B5EF4-FFF2-40B4-BE49-F238E27FC236}">
                  <a16:creationId xmlns:a16="http://schemas.microsoft.com/office/drawing/2014/main" id="{FC24D5F0-CD08-D0AC-A425-99041587C2D9}"/>
                </a:ext>
              </a:extLst>
            </p:cNvPr>
            <p:cNvSpPr/>
            <p:nvPr/>
          </p:nvSpPr>
          <p:spPr>
            <a:xfrm>
              <a:off x="3558757" y="5021333"/>
              <a:ext cx="69014" cy="42870"/>
            </a:xfrm>
            <a:custGeom>
              <a:avLst/>
              <a:gdLst>
                <a:gd name="connsiteX0" fmla="*/ 0 w 69014"/>
                <a:gd name="connsiteY0" fmla="*/ 9524 h 42870"/>
                <a:gd name="connsiteX1" fmla="*/ 109 w 69014"/>
                <a:gd name="connsiteY1" fmla="*/ 6323 h 42870"/>
                <a:gd name="connsiteX2" fmla="*/ 109 w 69014"/>
                <a:gd name="connsiteY2" fmla="*/ 6323 h 42870"/>
                <a:gd name="connsiteX3" fmla="*/ 9967 w 69014"/>
                <a:gd name="connsiteY3" fmla="*/ 6300 h 42870"/>
                <a:gd name="connsiteX4" fmla="*/ 45211 w 69014"/>
                <a:gd name="connsiteY4" fmla="*/ 1374 h 42870"/>
                <a:gd name="connsiteX5" fmla="*/ 51252 w 69014"/>
                <a:gd name="connsiteY5" fmla="*/ 2683 h 42870"/>
                <a:gd name="connsiteX6" fmla="*/ 59293 w 69014"/>
                <a:gd name="connsiteY6" fmla="*/ 12901 h 42870"/>
                <a:gd name="connsiteX7" fmla="*/ 59310 w 69014"/>
                <a:gd name="connsiteY7" fmla="*/ 12918 h 42870"/>
                <a:gd name="connsiteX8" fmla="*/ 69014 w 69014"/>
                <a:gd name="connsiteY8" fmla="*/ 9763 h 42870"/>
                <a:gd name="connsiteX9" fmla="*/ 49440 w 69014"/>
                <a:gd name="connsiteY9" fmla="*/ 21908 h 42870"/>
                <a:gd name="connsiteX10" fmla="*/ 45566 w 69014"/>
                <a:gd name="connsiteY10" fmla="*/ 29863 h 42870"/>
                <a:gd name="connsiteX11" fmla="*/ 53773 w 69014"/>
                <a:gd name="connsiteY11" fmla="*/ 40790 h 42870"/>
                <a:gd name="connsiteX12" fmla="*/ 46154 w 69014"/>
                <a:gd name="connsiteY12" fmla="*/ 39213 h 42870"/>
                <a:gd name="connsiteX13" fmla="*/ 46160 w 69014"/>
                <a:gd name="connsiteY13" fmla="*/ 39213 h 42870"/>
                <a:gd name="connsiteX14" fmla="*/ 45086 w 69014"/>
                <a:gd name="connsiteY14" fmla="*/ 40356 h 42870"/>
                <a:gd name="connsiteX15" fmla="*/ 7001 w 69014"/>
                <a:gd name="connsiteY15" fmla="*/ 42871 h 42870"/>
                <a:gd name="connsiteX16" fmla="*/ 8893 w 69014"/>
                <a:gd name="connsiteY16" fmla="*/ 36338 h 42870"/>
                <a:gd name="connsiteX17" fmla="*/ 6761 w 69014"/>
                <a:gd name="connsiteY17" fmla="*/ 13638 h 42870"/>
                <a:gd name="connsiteX18" fmla="*/ 0 w 69014"/>
                <a:gd name="connsiteY18" fmla="*/ 9524 h 4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014" h="42870">
                  <a:moveTo>
                    <a:pt x="0" y="9524"/>
                  </a:moveTo>
                  <a:cubicBezTo>
                    <a:pt x="46" y="8455"/>
                    <a:pt x="86" y="7386"/>
                    <a:pt x="109" y="6323"/>
                  </a:cubicBezTo>
                  <a:lnTo>
                    <a:pt x="109" y="6323"/>
                  </a:lnTo>
                  <a:cubicBezTo>
                    <a:pt x="3389" y="3928"/>
                    <a:pt x="6675" y="4134"/>
                    <a:pt x="9967" y="6300"/>
                  </a:cubicBezTo>
                  <a:cubicBezTo>
                    <a:pt x="22574" y="10958"/>
                    <a:pt x="35119" y="16045"/>
                    <a:pt x="45211" y="1374"/>
                  </a:cubicBezTo>
                  <a:cubicBezTo>
                    <a:pt x="47035" y="-1278"/>
                    <a:pt x="51875" y="322"/>
                    <a:pt x="51252" y="2683"/>
                  </a:cubicBezTo>
                  <a:cubicBezTo>
                    <a:pt x="49189" y="10512"/>
                    <a:pt x="57636" y="8832"/>
                    <a:pt x="59293" y="12901"/>
                  </a:cubicBezTo>
                  <a:lnTo>
                    <a:pt x="59310" y="12918"/>
                  </a:lnTo>
                  <a:cubicBezTo>
                    <a:pt x="62459" y="11610"/>
                    <a:pt x="65317" y="9398"/>
                    <a:pt x="69014" y="9763"/>
                  </a:cubicBezTo>
                  <a:cubicBezTo>
                    <a:pt x="62128" y="20525"/>
                    <a:pt x="61619" y="20759"/>
                    <a:pt x="49440" y="21908"/>
                  </a:cubicBezTo>
                  <a:cubicBezTo>
                    <a:pt x="44126" y="22411"/>
                    <a:pt x="43834" y="26166"/>
                    <a:pt x="45566" y="29863"/>
                  </a:cubicBezTo>
                  <a:cubicBezTo>
                    <a:pt x="47480" y="33944"/>
                    <a:pt x="52870" y="35744"/>
                    <a:pt x="53773" y="40790"/>
                  </a:cubicBezTo>
                  <a:cubicBezTo>
                    <a:pt x="50458" y="42471"/>
                    <a:pt x="48566" y="39767"/>
                    <a:pt x="46154" y="39213"/>
                  </a:cubicBezTo>
                  <a:lnTo>
                    <a:pt x="46160" y="39213"/>
                  </a:lnTo>
                  <a:cubicBezTo>
                    <a:pt x="45789" y="39613"/>
                    <a:pt x="45200" y="40419"/>
                    <a:pt x="45086" y="40356"/>
                  </a:cubicBezTo>
                  <a:cubicBezTo>
                    <a:pt x="31981" y="33150"/>
                    <a:pt x="19140" y="35058"/>
                    <a:pt x="7001" y="42871"/>
                  </a:cubicBezTo>
                  <a:cubicBezTo>
                    <a:pt x="5338" y="38733"/>
                    <a:pt x="7510" y="37836"/>
                    <a:pt x="8893" y="36338"/>
                  </a:cubicBezTo>
                  <a:cubicBezTo>
                    <a:pt x="16619" y="27989"/>
                    <a:pt x="15928" y="19742"/>
                    <a:pt x="6761" y="13638"/>
                  </a:cubicBezTo>
                  <a:cubicBezTo>
                    <a:pt x="4589" y="12204"/>
                    <a:pt x="1549" y="12095"/>
                    <a:pt x="0" y="9524"/>
                  </a:cubicBezTo>
                  <a:close/>
                </a:path>
              </a:pathLst>
            </a:custGeom>
            <a:grpFill/>
            <a:ln w="5715" cap="flat">
              <a:noFill/>
              <a:prstDash val="solid"/>
              <a:miter/>
            </a:ln>
          </p:spPr>
          <p:txBody>
            <a:bodyPr rtlCol="0" anchor="ctr"/>
            <a:lstStyle/>
            <a:p>
              <a:endParaRPr lang="zh-CN" altLang="en-US"/>
            </a:p>
          </p:txBody>
        </p:sp>
        <p:sp>
          <p:nvSpPr>
            <p:cNvPr id="3462" name="任意多边形: 形状 3461">
              <a:extLst>
                <a:ext uri="{FF2B5EF4-FFF2-40B4-BE49-F238E27FC236}">
                  <a16:creationId xmlns:a16="http://schemas.microsoft.com/office/drawing/2014/main" id="{AC80A7E5-458A-ABD5-DB20-134EE53CA28C}"/>
                </a:ext>
              </a:extLst>
            </p:cNvPr>
            <p:cNvSpPr/>
            <p:nvPr/>
          </p:nvSpPr>
          <p:spPr>
            <a:xfrm>
              <a:off x="3558842" y="5040784"/>
              <a:ext cx="7375" cy="12635"/>
            </a:xfrm>
            <a:custGeom>
              <a:avLst/>
              <a:gdLst>
                <a:gd name="connsiteX0" fmla="*/ 46 w 7375"/>
                <a:gd name="connsiteY0" fmla="*/ 0 h 12635"/>
                <a:gd name="connsiteX1" fmla="*/ 3178 w 7375"/>
                <a:gd name="connsiteY1" fmla="*/ 766 h 12635"/>
                <a:gd name="connsiteX2" fmla="*/ 6921 w 7375"/>
                <a:gd name="connsiteY2" fmla="*/ 11887 h 12635"/>
                <a:gd name="connsiteX3" fmla="*/ 4075 w 7375"/>
                <a:gd name="connsiteY3" fmla="*/ 12579 h 12635"/>
                <a:gd name="connsiteX4" fmla="*/ 1223 w 7375"/>
                <a:gd name="connsiteY4" fmla="*/ 3063 h 12635"/>
                <a:gd name="connsiteX5" fmla="*/ 0 w 7375"/>
                <a:gd name="connsiteY5" fmla="*/ 46 h 12635"/>
                <a:gd name="connsiteX6" fmla="*/ 46 w 7375"/>
                <a:gd name="connsiteY6" fmla="*/ 0 h 1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75" h="12635">
                  <a:moveTo>
                    <a:pt x="46" y="0"/>
                  </a:moveTo>
                  <a:cubicBezTo>
                    <a:pt x="1103" y="240"/>
                    <a:pt x="2372" y="183"/>
                    <a:pt x="3178" y="766"/>
                  </a:cubicBezTo>
                  <a:cubicBezTo>
                    <a:pt x="7018" y="3538"/>
                    <a:pt x="8104" y="7435"/>
                    <a:pt x="6921" y="11887"/>
                  </a:cubicBezTo>
                  <a:cubicBezTo>
                    <a:pt x="6795" y="12356"/>
                    <a:pt x="4955" y="12796"/>
                    <a:pt x="4075" y="12579"/>
                  </a:cubicBezTo>
                  <a:cubicBezTo>
                    <a:pt x="-2120" y="11076"/>
                    <a:pt x="3206" y="5972"/>
                    <a:pt x="1223" y="3063"/>
                  </a:cubicBezTo>
                  <a:cubicBezTo>
                    <a:pt x="629" y="2189"/>
                    <a:pt x="400" y="1057"/>
                    <a:pt x="0" y="46"/>
                  </a:cubicBezTo>
                  <a:lnTo>
                    <a:pt x="46" y="0"/>
                  </a:lnTo>
                  <a:close/>
                </a:path>
              </a:pathLst>
            </a:custGeom>
            <a:grpFill/>
            <a:ln w="5715" cap="flat">
              <a:noFill/>
              <a:prstDash val="solid"/>
              <a:miter/>
            </a:ln>
          </p:spPr>
          <p:txBody>
            <a:bodyPr rtlCol="0" anchor="ctr"/>
            <a:lstStyle/>
            <a:p>
              <a:endParaRPr lang="zh-CN" altLang="en-US"/>
            </a:p>
          </p:txBody>
        </p:sp>
        <p:sp>
          <p:nvSpPr>
            <p:cNvPr id="3463" name="任意多边形: 形状 3462">
              <a:extLst>
                <a:ext uri="{FF2B5EF4-FFF2-40B4-BE49-F238E27FC236}">
                  <a16:creationId xmlns:a16="http://schemas.microsoft.com/office/drawing/2014/main" id="{2A599262-6C68-5230-5467-11F219E51C7A}"/>
                </a:ext>
              </a:extLst>
            </p:cNvPr>
            <p:cNvSpPr/>
            <p:nvPr/>
          </p:nvSpPr>
          <p:spPr>
            <a:xfrm>
              <a:off x="3548971" y="5044070"/>
              <a:ext cx="4287" cy="2545"/>
            </a:xfrm>
            <a:custGeom>
              <a:avLst/>
              <a:gdLst>
                <a:gd name="connsiteX0" fmla="*/ 7 w 4287"/>
                <a:gd name="connsiteY0" fmla="*/ 0 h 2545"/>
                <a:gd name="connsiteX1" fmla="*/ 4288 w 4287"/>
                <a:gd name="connsiteY1" fmla="*/ 1240 h 2545"/>
                <a:gd name="connsiteX2" fmla="*/ 2 w 4287"/>
                <a:gd name="connsiteY2" fmla="*/ 6 h 2545"/>
                <a:gd name="connsiteX3" fmla="*/ 7 w 4287"/>
                <a:gd name="connsiteY3" fmla="*/ 0 h 2545"/>
              </a:gdLst>
              <a:ahLst/>
              <a:cxnLst>
                <a:cxn ang="0">
                  <a:pos x="connsiteX0" y="connsiteY0"/>
                </a:cxn>
                <a:cxn ang="0">
                  <a:pos x="connsiteX1" y="connsiteY1"/>
                </a:cxn>
                <a:cxn ang="0">
                  <a:pos x="connsiteX2" y="connsiteY2"/>
                </a:cxn>
                <a:cxn ang="0">
                  <a:pos x="connsiteX3" y="connsiteY3"/>
                </a:cxn>
              </a:cxnLst>
              <a:rect l="l" t="t" r="r" b="b"/>
              <a:pathLst>
                <a:path w="4287" h="2545">
                  <a:moveTo>
                    <a:pt x="7" y="0"/>
                  </a:moveTo>
                  <a:cubicBezTo>
                    <a:pt x="1430" y="412"/>
                    <a:pt x="2859" y="829"/>
                    <a:pt x="4288" y="1240"/>
                  </a:cubicBezTo>
                  <a:cubicBezTo>
                    <a:pt x="1870" y="4264"/>
                    <a:pt x="1190" y="1257"/>
                    <a:pt x="2" y="6"/>
                  </a:cubicBezTo>
                  <a:cubicBezTo>
                    <a:pt x="-4" y="12"/>
                    <a:pt x="7" y="0"/>
                    <a:pt x="7" y="0"/>
                  </a:cubicBezTo>
                  <a:close/>
                </a:path>
              </a:pathLst>
            </a:custGeom>
            <a:grpFill/>
            <a:ln w="5715" cap="flat">
              <a:noFill/>
              <a:prstDash val="solid"/>
              <a:miter/>
            </a:ln>
          </p:spPr>
          <p:txBody>
            <a:bodyPr rtlCol="0" anchor="ctr"/>
            <a:lstStyle/>
            <a:p>
              <a:endParaRPr lang="zh-CN" altLang="en-US"/>
            </a:p>
          </p:txBody>
        </p:sp>
        <p:sp>
          <p:nvSpPr>
            <p:cNvPr id="3464" name="任意多边形: 形状 3463">
              <a:extLst>
                <a:ext uri="{FF2B5EF4-FFF2-40B4-BE49-F238E27FC236}">
                  <a16:creationId xmlns:a16="http://schemas.microsoft.com/office/drawing/2014/main" id="{AAE5E219-9BE2-BF6E-3D11-B42A628986D7}"/>
                </a:ext>
              </a:extLst>
            </p:cNvPr>
            <p:cNvSpPr/>
            <p:nvPr/>
          </p:nvSpPr>
          <p:spPr>
            <a:xfrm>
              <a:off x="3595047" y="5102025"/>
              <a:ext cx="1388" cy="1286"/>
            </a:xfrm>
            <a:custGeom>
              <a:avLst/>
              <a:gdLst>
                <a:gd name="connsiteX0" fmla="*/ 0 w 1388"/>
                <a:gd name="connsiteY0" fmla="*/ 1287 h 1286"/>
                <a:gd name="connsiteX1" fmla="*/ 737 w 1388"/>
                <a:gd name="connsiteY1" fmla="*/ 1 h 1286"/>
                <a:gd name="connsiteX2" fmla="*/ 0 w 1388"/>
                <a:gd name="connsiteY2" fmla="*/ 1287 h 1286"/>
                <a:gd name="connsiteX3" fmla="*/ 0 w 1388"/>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8" h="1286">
                  <a:moveTo>
                    <a:pt x="0" y="1287"/>
                  </a:moveTo>
                  <a:cubicBezTo>
                    <a:pt x="251" y="835"/>
                    <a:pt x="594" y="-28"/>
                    <a:pt x="737" y="1"/>
                  </a:cubicBezTo>
                  <a:cubicBezTo>
                    <a:pt x="1812" y="247"/>
                    <a:pt x="1549" y="750"/>
                    <a:pt x="0" y="1287"/>
                  </a:cubicBezTo>
                  <a:lnTo>
                    <a:pt x="0" y="1287"/>
                  </a:lnTo>
                  <a:close/>
                </a:path>
              </a:pathLst>
            </a:custGeom>
            <a:grpFill/>
            <a:ln w="5715" cap="flat">
              <a:noFill/>
              <a:prstDash val="solid"/>
              <a:miter/>
            </a:ln>
          </p:spPr>
          <p:txBody>
            <a:bodyPr rtlCol="0" anchor="ctr"/>
            <a:lstStyle/>
            <a:p>
              <a:endParaRPr lang="zh-CN" altLang="en-US"/>
            </a:p>
          </p:txBody>
        </p:sp>
        <p:sp>
          <p:nvSpPr>
            <p:cNvPr id="3465" name="任意多边形: 形状 3464">
              <a:extLst>
                <a:ext uri="{FF2B5EF4-FFF2-40B4-BE49-F238E27FC236}">
                  <a16:creationId xmlns:a16="http://schemas.microsoft.com/office/drawing/2014/main" id="{6D72CC3C-2228-C116-D069-F018C3E9E215}"/>
                </a:ext>
              </a:extLst>
            </p:cNvPr>
            <p:cNvSpPr/>
            <p:nvPr/>
          </p:nvSpPr>
          <p:spPr>
            <a:xfrm>
              <a:off x="3557556" y="5039401"/>
              <a:ext cx="1332" cy="1428"/>
            </a:xfrm>
            <a:custGeom>
              <a:avLst/>
              <a:gdLst>
                <a:gd name="connsiteX0" fmla="*/ 1287 w 1332"/>
                <a:gd name="connsiteY0" fmla="*/ 1429 h 1428"/>
                <a:gd name="connsiteX1" fmla="*/ 1 w 1332"/>
                <a:gd name="connsiteY1" fmla="*/ 675 h 1428"/>
                <a:gd name="connsiteX2" fmla="*/ 1333 w 1332"/>
                <a:gd name="connsiteY2" fmla="*/ 1389 h 1428"/>
                <a:gd name="connsiteX3" fmla="*/ 1287 w 1332"/>
                <a:gd name="connsiteY3" fmla="*/ 1429 h 1428"/>
              </a:gdLst>
              <a:ahLst/>
              <a:cxnLst>
                <a:cxn ang="0">
                  <a:pos x="connsiteX0" y="connsiteY0"/>
                </a:cxn>
                <a:cxn ang="0">
                  <a:pos x="connsiteX1" y="connsiteY1"/>
                </a:cxn>
                <a:cxn ang="0">
                  <a:pos x="connsiteX2" y="connsiteY2"/>
                </a:cxn>
                <a:cxn ang="0">
                  <a:pos x="connsiteX3" y="connsiteY3"/>
                </a:cxn>
              </a:cxnLst>
              <a:rect l="l" t="t" r="r" b="b"/>
              <a:pathLst>
                <a:path w="1332" h="1428">
                  <a:moveTo>
                    <a:pt x="1287" y="1429"/>
                  </a:moveTo>
                  <a:cubicBezTo>
                    <a:pt x="835" y="1172"/>
                    <a:pt x="-33" y="823"/>
                    <a:pt x="1" y="675"/>
                  </a:cubicBezTo>
                  <a:cubicBezTo>
                    <a:pt x="241" y="-428"/>
                    <a:pt x="761" y="-171"/>
                    <a:pt x="1333" y="1389"/>
                  </a:cubicBezTo>
                  <a:lnTo>
                    <a:pt x="1287" y="1429"/>
                  </a:lnTo>
                  <a:close/>
                </a:path>
              </a:pathLst>
            </a:custGeom>
            <a:grpFill/>
            <a:ln w="5715" cap="flat">
              <a:noFill/>
              <a:prstDash val="solid"/>
              <a:miter/>
            </a:ln>
          </p:spPr>
          <p:txBody>
            <a:bodyPr rtlCol="0" anchor="ctr"/>
            <a:lstStyle/>
            <a:p>
              <a:endParaRPr lang="zh-CN" altLang="en-US"/>
            </a:p>
          </p:txBody>
        </p:sp>
        <p:sp>
          <p:nvSpPr>
            <p:cNvPr id="3466" name="任意多边形: 形状 3465">
              <a:extLst>
                <a:ext uri="{FF2B5EF4-FFF2-40B4-BE49-F238E27FC236}">
                  <a16:creationId xmlns:a16="http://schemas.microsoft.com/office/drawing/2014/main" id="{889AE698-D575-73DD-3D2F-3C378391DA1C}"/>
                </a:ext>
              </a:extLst>
            </p:cNvPr>
            <p:cNvSpPr/>
            <p:nvPr/>
          </p:nvSpPr>
          <p:spPr>
            <a:xfrm>
              <a:off x="3548995" y="5037475"/>
              <a:ext cx="3297" cy="3348"/>
            </a:xfrm>
            <a:custGeom>
              <a:avLst/>
              <a:gdLst>
                <a:gd name="connsiteX0" fmla="*/ 0 w 3297"/>
                <a:gd name="connsiteY0" fmla="*/ 3349 h 3348"/>
                <a:gd name="connsiteX1" fmla="*/ 3298 w 3297"/>
                <a:gd name="connsiteY1" fmla="*/ 0 h 3348"/>
                <a:gd name="connsiteX2" fmla="*/ 0 w 3297"/>
                <a:gd name="connsiteY2" fmla="*/ 3349 h 3348"/>
              </a:gdLst>
              <a:ahLst/>
              <a:cxnLst>
                <a:cxn ang="0">
                  <a:pos x="connsiteX0" y="connsiteY0"/>
                </a:cxn>
                <a:cxn ang="0">
                  <a:pos x="connsiteX1" y="connsiteY1"/>
                </a:cxn>
                <a:cxn ang="0">
                  <a:pos x="connsiteX2" y="connsiteY2"/>
                </a:cxn>
              </a:cxnLst>
              <a:rect l="l" t="t" r="r" b="b"/>
              <a:pathLst>
                <a:path w="3297" h="3348">
                  <a:moveTo>
                    <a:pt x="0" y="3349"/>
                  </a:moveTo>
                  <a:cubicBezTo>
                    <a:pt x="1097" y="2235"/>
                    <a:pt x="2195" y="1120"/>
                    <a:pt x="3298" y="0"/>
                  </a:cubicBezTo>
                  <a:cubicBezTo>
                    <a:pt x="2195" y="1114"/>
                    <a:pt x="1097" y="2235"/>
                    <a:pt x="0" y="3349"/>
                  </a:cubicBezTo>
                  <a:close/>
                </a:path>
              </a:pathLst>
            </a:custGeom>
            <a:grpFill/>
            <a:ln w="5715" cap="flat">
              <a:noFill/>
              <a:prstDash val="solid"/>
              <a:miter/>
            </a:ln>
          </p:spPr>
          <p:txBody>
            <a:bodyPr rtlCol="0" anchor="ctr"/>
            <a:lstStyle/>
            <a:p>
              <a:endParaRPr lang="zh-CN" altLang="en-US"/>
            </a:p>
          </p:txBody>
        </p:sp>
        <p:sp>
          <p:nvSpPr>
            <p:cNvPr id="3467" name="任意多边形: 形状 3466">
              <a:extLst>
                <a:ext uri="{FF2B5EF4-FFF2-40B4-BE49-F238E27FC236}">
                  <a16:creationId xmlns:a16="http://schemas.microsoft.com/office/drawing/2014/main" id="{95E816A0-B3FB-67B0-5EE7-3A3AB7F1FEDC}"/>
                </a:ext>
              </a:extLst>
            </p:cNvPr>
            <p:cNvSpPr/>
            <p:nvPr/>
          </p:nvSpPr>
          <p:spPr>
            <a:xfrm>
              <a:off x="3552293" y="5030931"/>
              <a:ext cx="3297" cy="3303"/>
            </a:xfrm>
            <a:custGeom>
              <a:avLst/>
              <a:gdLst>
                <a:gd name="connsiteX0" fmla="*/ 0 w 3297"/>
                <a:gd name="connsiteY0" fmla="*/ 3303 h 3303"/>
                <a:gd name="connsiteX1" fmla="*/ 3298 w 3297"/>
                <a:gd name="connsiteY1" fmla="*/ 0 h 3303"/>
                <a:gd name="connsiteX2" fmla="*/ 0 w 3297"/>
                <a:gd name="connsiteY2" fmla="*/ 3303 h 3303"/>
              </a:gdLst>
              <a:ahLst/>
              <a:cxnLst>
                <a:cxn ang="0">
                  <a:pos x="connsiteX0" y="connsiteY0"/>
                </a:cxn>
                <a:cxn ang="0">
                  <a:pos x="connsiteX1" y="connsiteY1"/>
                </a:cxn>
                <a:cxn ang="0">
                  <a:pos x="connsiteX2" y="connsiteY2"/>
                </a:cxn>
              </a:cxnLst>
              <a:rect l="l" t="t" r="r" b="b"/>
              <a:pathLst>
                <a:path w="3297" h="3303">
                  <a:moveTo>
                    <a:pt x="0" y="3303"/>
                  </a:moveTo>
                  <a:cubicBezTo>
                    <a:pt x="1097" y="2200"/>
                    <a:pt x="2200" y="1103"/>
                    <a:pt x="3298" y="0"/>
                  </a:cubicBezTo>
                  <a:cubicBezTo>
                    <a:pt x="2200" y="1097"/>
                    <a:pt x="1097" y="2200"/>
                    <a:pt x="0" y="3303"/>
                  </a:cubicBezTo>
                  <a:close/>
                </a:path>
              </a:pathLst>
            </a:custGeom>
            <a:grpFill/>
            <a:ln w="5715" cap="flat">
              <a:noFill/>
              <a:prstDash val="solid"/>
              <a:miter/>
            </a:ln>
          </p:spPr>
          <p:txBody>
            <a:bodyPr rtlCol="0" anchor="ctr"/>
            <a:lstStyle/>
            <a:p>
              <a:endParaRPr lang="zh-CN" altLang="en-US"/>
            </a:p>
          </p:txBody>
        </p:sp>
        <p:sp>
          <p:nvSpPr>
            <p:cNvPr id="3468" name="任意多边形: 形状 3467">
              <a:extLst>
                <a:ext uri="{FF2B5EF4-FFF2-40B4-BE49-F238E27FC236}">
                  <a16:creationId xmlns:a16="http://schemas.microsoft.com/office/drawing/2014/main" id="{F20CC2E0-D2CB-03A4-6C0C-15D81C5D9DC8}"/>
                </a:ext>
              </a:extLst>
            </p:cNvPr>
            <p:cNvSpPr/>
            <p:nvPr/>
          </p:nvSpPr>
          <p:spPr>
            <a:xfrm>
              <a:off x="3392079" y="4805891"/>
              <a:ext cx="5651" cy="3789"/>
            </a:xfrm>
            <a:custGeom>
              <a:avLst/>
              <a:gdLst>
                <a:gd name="connsiteX0" fmla="*/ 5651 w 5651"/>
                <a:gd name="connsiteY0" fmla="*/ 1372 h 3789"/>
                <a:gd name="connsiteX1" fmla="*/ 485 w 5651"/>
                <a:gd name="connsiteY1" fmla="*/ 2824 h 3789"/>
                <a:gd name="connsiteX2" fmla="*/ 62 w 5651"/>
                <a:gd name="connsiteY2" fmla="*/ 1332 h 3789"/>
                <a:gd name="connsiteX3" fmla="*/ 5651 w 5651"/>
                <a:gd name="connsiteY3" fmla="*/ 1372 h 3789"/>
                <a:gd name="connsiteX4" fmla="*/ 5651 w 5651"/>
                <a:gd name="connsiteY4" fmla="*/ 1372 h 3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51" h="3789">
                  <a:moveTo>
                    <a:pt x="5651" y="1372"/>
                  </a:moveTo>
                  <a:cubicBezTo>
                    <a:pt x="4377" y="3464"/>
                    <a:pt x="2851" y="4795"/>
                    <a:pt x="485" y="2824"/>
                  </a:cubicBezTo>
                  <a:cubicBezTo>
                    <a:pt x="142" y="2544"/>
                    <a:pt x="-126" y="1641"/>
                    <a:pt x="62" y="1332"/>
                  </a:cubicBezTo>
                  <a:cubicBezTo>
                    <a:pt x="1902" y="-1668"/>
                    <a:pt x="3771" y="1332"/>
                    <a:pt x="5651" y="1372"/>
                  </a:cubicBezTo>
                  <a:lnTo>
                    <a:pt x="5651" y="1372"/>
                  </a:lnTo>
                  <a:close/>
                </a:path>
              </a:pathLst>
            </a:custGeom>
            <a:grpFill/>
            <a:ln w="5715" cap="flat">
              <a:noFill/>
              <a:prstDash val="solid"/>
              <a:miter/>
            </a:ln>
          </p:spPr>
          <p:txBody>
            <a:bodyPr rtlCol="0" anchor="ctr"/>
            <a:lstStyle/>
            <a:p>
              <a:endParaRPr lang="zh-CN" altLang="en-US"/>
            </a:p>
          </p:txBody>
        </p:sp>
        <p:sp>
          <p:nvSpPr>
            <p:cNvPr id="3469" name="任意多边形: 形状 3468">
              <a:extLst>
                <a:ext uri="{FF2B5EF4-FFF2-40B4-BE49-F238E27FC236}">
                  <a16:creationId xmlns:a16="http://schemas.microsoft.com/office/drawing/2014/main" id="{D6DAA516-4D9A-EE03-8B63-07C58478400E}"/>
                </a:ext>
              </a:extLst>
            </p:cNvPr>
            <p:cNvSpPr/>
            <p:nvPr/>
          </p:nvSpPr>
          <p:spPr>
            <a:xfrm>
              <a:off x="3528610" y="4817127"/>
              <a:ext cx="26391" cy="9542"/>
            </a:xfrm>
            <a:custGeom>
              <a:avLst/>
              <a:gdLst>
                <a:gd name="connsiteX0" fmla="*/ 3943 w 26391"/>
                <a:gd name="connsiteY0" fmla="*/ 23 h 9542"/>
                <a:gd name="connsiteX1" fmla="*/ 26392 w 26391"/>
                <a:gd name="connsiteY1" fmla="*/ 4126 h 9542"/>
                <a:gd name="connsiteX2" fmla="*/ 10087 w 26391"/>
                <a:gd name="connsiteY2" fmla="*/ 5669 h 9542"/>
                <a:gd name="connsiteX3" fmla="*/ 0 w 26391"/>
                <a:gd name="connsiteY3" fmla="*/ 5001 h 9542"/>
                <a:gd name="connsiteX4" fmla="*/ 3966 w 26391"/>
                <a:gd name="connsiteY4" fmla="*/ 0 h 9542"/>
                <a:gd name="connsiteX5" fmla="*/ 3943 w 26391"/>
                <a:gd name="connsiteY5" fmla="*/ 23 h 9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91" h="9542">
                  <a:moveTo>
                    <a:pt x="3943" y="23"/>
                  </a:moveTo>
                  <a:cubicBezTo>
                    <a:pt x="10876" y="211"/>
                    <a:pt x="17562" y="1571"/>
                    <a:pt x="26392" y="4126"/>
                  </a:cubicBezTo>
                  <a:cubicBezTo>
                    <a:pt x="19654" y="6972"/>
                    <a:pt x="16099" y="13847"/>
                    <a:pt x="10087" y="5669"/>
                  </a:cubicBezTo>
                  <a:cubicBezTo>
                    <a:pt x="7978" y="2800"/>
                    <a:pt x="3252" y="8710"/>
                    <a:pt x="0" y="5001"/>
                  </a:cubicBezTo>
                  <a:cubicBezTo>
                    <a:pt x="1349" y="3297"/>
                    <a:pt x="2657" y="1646"/>
                    <a:pt x="3966" y="0"/>
                  </a:cubicBezTo>
                  <a:lnTo>
                    <a:pt x="3943" y="23"/>
                  </a:lnTo>
                  <a:close/>
                </a:path>
              </a:pathLst>
            </a:custGeom>
            <a:grpFill/>
            <a:ln w="5715" cap="flat">
              <a:noFill/>
              <a:prstDash val="solid"/>
              <a:miter/>
            </a:ln>
          </p:spPr>
          <p:txBody>
            <a:bodyPr rtlCol="0" anchor="ctr"/>
            <a:lstStyle/>
            <a:p>
              <a:endParaRPr lang="zh-CN" altLang="en-US"/>
            </a:p>
          </p:txBody>
        </p:sp>
        <p:sp>
          <p:nvSpPr>
            <p:cNvPr id="3470" name="任意多边形: 形状 3469">
              <a:extLst>
                <a:ext uri="{FF2B5EF4-FFF2-40B4-BE49-F238E27FC236}">
                  <a16:creationId xmlns:a16="http://schemas.microsoft.com/office/drawing/2014/main" id="{E63B531E-18F9-D3C9-55BA-22F678048D44}"/>
                </a:ext>
              </a:extLst>
            </p:cNvPr>
            <p:cNvSpPr/>
            <p:nvPr/>
          </p:nvSpPr>
          <p:spPr>
            <a:xfrm>
              <a:off x="3502132" y="4821265"/>
              <a:ext cx="1727" cy="1628"/>
            </a:xfrm>
            <a:custGeom>
              <a:avLst/>
              <a:gdLst>
                <a:gd name="connsiteX0" fmla="*/ 1395 w 1727"/>
                <a:gd name="connsiteY0" fmla="*/ 0 h 1628"/>
                <a:gd name="connsiteX1" fmla="*/ 1698 w 1727"/>
                <a:gd name="connsiteY1" fmla="*/ 1166 h 1628"/>
                <a:gd name="connsiteX2" fmla="*/ 332 w 1727"/>
                <a:gd name="connsiteY2" fmla="*/ 1629 h 1628"/>
                <a:gd name="connsiteX3" fmla="*/ 29 w 1727"/>
                <a:gd name="connsiteY3" fmla="*/ 457 h 1628"/>
                <a:gd name="connsiteX4" fmla="*/ 1395 w 1727"/>
                <a:gd name="connsiteY4" fmla="*/ 0 h 1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 h="1628">
                  <a:moveTo>
                    <a:pt x="1395" y="0"/>
                  </a:moveTo>
                  <a:cubicBezTo>
                    <a:pt x="1509" y="406"/>
                    <a:pt x="1824" y="1068"/>
                    <a:pt x="1698" y="1166"/>
                  </a:cubicBezTo>
                  <a:cubicBezTo>
                    <a:pt x="1338" y="1440"/>
                    <a:pt x="801" y="1492"/>
                    <a:pt x="332" y="1629"/>
                  </a:cubicBezTo>
                  <a:cubicBezTo>
                    <a:pt x="218" y="1223"/>
                    <a:pt x="-97" y="554"/>
                    <a:pt x="29" y="457"/>
                  </a:cubicBezTo>
                  <a:cubicBezTo>
                    <a:pt x="395" y="177"/>
                    <a:pt x="932" y="137"/>
                    <a:pt x="1395" y="0"/>
                  </a:cubicBezTo>
                  <a:close/>
                </a:path>
              </a:pathLst>
            </a:custGeom>
            <a:grpFill/>
            <a:ln w="5715" cap="flat">
              <a:noFill/>
              <a:prstDash val="solid"/>
              <a:miter/>
            </a:ln>
          </p:spPr>
          <p:txBody>
            <a:bodyPr rtlCol="0" anchor="ctr"/>
            <a:lstStyle/>
            <a:p>
              <a:endParaRPr lang="zh-CN" altLang="en-US"/>
            </a:p>
          </p:txBody>
        </p:sp>
        <p:sp>
          <p:nvSpPr>
            <p:cNvPr id="3471" name="任意多边形: 形状 3470">
              <a:extLst>
                <a:ext uri="{FF2B5EF4-FFF2-40B4-BE49-F238E27FC236}">
                  <a16:creationId xmlns:a16="http://schemas.microsoft.com/office/drawing/2014/main" id="{70EE3304-49FF-47BD-27AF-0E101F3233F8}"/>
                </a:ext>
              </a:extLst>
            </p:cNvPr>
            <p:cNvSpPr/>
            <p:nvPr/>
          </p:nvSpPr>
          <p:spPr>
            <a:xfrm>
              <a:off x="3531278" y="4815744"/>
              <a:ext cx="1292" cy="1406"/>
            </a:xfrm>
            <a:custGeom>
              <a:avLst/>
              <a:gdLst>
                <a:gd name="connsiteX0" fmla="*/ 1292 w 1292"/>
                <a:gd name="connsiteY0" fmla="*/ 1384 h 1406"/>
                <a:gd name="connsiteX1" fmla="*/ 1 w 1292"/>
                <a:gd name="connsiteY1" fmla="*/ 652 h 1406"/>
                <a:gd name="connsiteX2" fmla="*/ 1275 w 1292"/>
                <a:gd name="connsiteY2" fmla="*/ 1406 h 1406"/>
                <a:gd name="connsiteX3" fmla="*/ 1292 w 1292"/>
                <a:gd name="connsiteY3" fmla="*/ 1384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84"/>
                  </a:moveTo>
                  <a:cubicBezTo>
                    <a:pt x="841" y="1132"/>
                    <a:pt x="-28" y="789"/>
                    <a:pt x="1" y="652"/>
                  </a:cubicBezTo>
                  <a:cubicBezTo>
                    <a:pt x="246" y="-428"/>
                    <a:pt x="749" y="-159"/>
                    <a:pt x="1275" y="1406"/>
                  </a:cubicBezTo>
                  <a:lnTo>
                    <a:pt x="1292" y="1384"/>
                  </a:lnTo>
                  <a:close/>
                </a:path>
              </a:pathLst>
            </a:custGeom>
            <a:grpFill/>
            <a:ln w="5715" cap="flat">
              <a:noFill/>
              <a:prstDash val="solid"/>
              <a:miter/>
            </a:ln>
          </p:spPr>
          <p:txBody>
            <a:bodyPr rtlCol="0" anchor="ctr"/>
            <a:lstStyle/>
            <a:p>
              <a:endParaRPr lang="zh-CN" altLang="en-US"/>
            </a:p>
          </p:txBody>
        </p:sp>
        <p:sp>
          <p:nvSpPr>
            <p:cNvPr id="3472" name="任意多边形: 形状 3471">
              <a:extLst>
                <a:ext uri="{FF2B5EF4-FFF2-40B4-BE49-F238E27FC236}">
                  <a16:creationId xmlns:a16="http://schemas.microsoft.com/office/drawing/2014/main" id="{C8453425-88CC-DB91-F302-07C0D0CD3F28}"/>
                </a:ext>
              </a:extLst>
            </p:cNvPr>
            <p:cNvSpPr/>
            <p:nvPr/>
          </p:nvSpPr>
          <p:spPr>
            <a:xfrm>
              <a:off x="3383378" y="4764179"/>
              <a:ext cx="11066" cy="10188"/>
            </a:xfrm>
            <a:custGeom>
              <a:avLst/>
              <a:gdLst>
                <a:gd name="connsiteX0" fmla="*/ 11067 w 11066"/>
                <a:gd name="connsiteY0" fmla="*/ 3610 h 10188"/>
                <a:gd name="connsiteX1" fmla="*/ 4483 w 11066"/>
                <a:gd name="connsiteY1" fmla="*/ 10188 h 10188"/>
                <a:gd name="connsiteX2" fmla="*/ 1454 w 11066"/>
                <a:gd name="connsiteY2" fmla="*/ 1365 h 10188"/>
                <a:gd name="connsiteX3" fmla="*/ 11067 w 11066"/>
                <a:gd name="connsiteY3" fmla="*/ 3610 h 10188"/>
              </a:gdLst>
              <a:ahLst/>
              <a:cxnLst>
                <a:cxn ang="0">
                  <a:pos x="connsiteX0" y="connsiteY0"/>
                </a:cxn>
                <a:cxn ang="0">
                  <a:pos x="connsiteX1" y="connsiteY1"/>
                </a:cxn>
                <a:cxn ang="0">
                  <a:pos x="connsiteX2" y="connsiteY2"/>
                </a:cxn>
                <a:cxn ang="0">
                  <a:pos x="connsiteX3" y="connsiteY3"/>
                </a:cxn>
              </a:cxnLst>
              <a:rect l="l" t="t" r="r" b="b"/>
              <a:pathLst>
                <a:path w="11066" h="10188">
                  <a:moveTo>
                    <a:pt x="11067" y="3610"/>
                  </a:moveTo>
                  <a:cubicBezTo>
                    <a:pt x="8872" y="5805"/>
                    <a:pt x="6678" y="7994"/>
                    <a:pt x="4483" y="10188"/>
                  </a:cubicBezTo>
                  <a:cubicBezTo>
                    <a:pt x="1740" y="7766"/>
                    <a:pt x="-2146" y="4794"/>
                    <a:pt x="1454" y="1365"/>
                  </a:cubicBezTo>
                  <a:cubicBezTo>
                    <a:pt x="4163" y="-1201"/>
                    <a:pt x="8489" y="22"/>
                    <a:pt x="11067" y="3610"/>
                  </a:cubicBezTo>
                  <a:close/>
                </a:path>
              </a:pathLst>
            </a:custGeom>
            <a:grpFill/>
            <a:ln w="5715" cap="flat">
              <a:noFill/>
              <a:prstDash val="solid"/>
              <a:miter/>
            </a:ln>
          </p:spPr>
          <p:txBody>
            <a:bodyPr rtlCol="0" anchor="ctr"/>
            <a:lstStyle/>
            <a:p>
              <a:endParaRPr lang="zh-CN" altLang="en-US"/>
            </a:p>
          </p:txBody>
        </p:sp>
        <p:sp>
          <p:nvSpPr>
            <p:cNvPr id="3473" name="任意多边形: 形状 3472">
              <a:extLst>
                <a:ext uri="{FF2B5EF4-FFF2-40B4-BE49-F238E27FC236}">
                  <a16:creationId xmlns:a16="http://schemas.microsoft.com/office/drawing/2014/main" id="{E9F76B82-C394-F169-1059-9054C6EF05FC}"/>
                </a:ext>
              </a:extLst>
            </p:cNvPr>
            <p:cNvSpPr/>
            <p:nvPr/>
          </p:nvSpPr>
          <p:spPr>
            <a:xfrm>
              <a:off x="3377651" y="4757891"/>
              <a:ext cx="3660" cy="2598"/>
            </a:xfrm>
            <a:custGeom>
              <a:avLst/>
              <a:gdLst>
                <a:gd name="connsiteX0" fmla="*/ 3661 w 3660"/>
                <a:gd name="connsiteY0" fmla="*/ 52 h 2598"/>
                <a:gd name="connsiteX1" fmla="*/ 392 w 3660"/>
                <a:gd name="connsiteY1" fmla="*/ 2412 h 2598"/>
                <a:gd name="connsiteX2" fmla="*/ 3609 w 3660"/>
                <a:gd name="connsiteY2" fmla="*/ 0 h 2598"/>
                <a:gd name="connsiteX3" fmla="*/ 3661 w 3660"/>
                <a:gd name="connsiteY3" fmla="*/ 52 h 2598"/>
              </a:gdLst>
              <a:ahLst/>
              <a:cxnLst>
                <a:cxn ang="0">
                  <a:pos x="connsiteX0" y="connsiteY0"/>
                </a:cxn>
                <a:cxn ang="0">
                  <a:pos x="connsiteX1" y="connsiteY1"/>
                </a:cxn>
                <a:cxn ang="0">
                  <a:pos x="connsiteX2" y="connsiteY2"/>
                </a:cxn>
                <a:cxn ang="0">
                  <a:pos x="connsiteX3" y="connsiteY3"/>
                </a:cxn>
              </a:cxnLst>
              <a:rect l="l" t="t" r="r" b="b"/>
              <a:pathLst>
                <a:path w="3660" h="2598">
                  <a:moveTo>
                    <a:pt x="3661" y="52"/>
                  </a:moveTo>
                  <a:cubicBezTo>
                    <a:pt x="2929" y="1480"/>
                    <a:pt x="712" y="3166"/>
                    <a:pt x="392" y="2412"/>
                  </a:cubicBezTo>
                  <a:cubicBezTo>
                    <a:pt x="-1197" y="-1320"/>
                    <a:pt x="2489" y="863"/>
                    <a:pt x="3609" y="0"/>
                  </a:cubicBezTo>
                  <a:lnTo>
                    <a:pt x="3661" y="52"/>
                  </a:lnTo>
                  <a:close/>
                </a:path>
              </a:pathLst>
            </a:custGeom>
            <a:grpFill/>
            <a:ln w="5715" cap="flat">
              <a:noFill/>
              <a:prstDash val="solid"/>
              <a:miter/>
            </a:ln>
          </p:spPr>
          <p:txBody>
            <a:bodyPr rtlCol="0" anchor="ctr"/>
            <a:lstStyle/>
            <a:p>
              <a:endParaRPr lang="zh-CN" altLang="en-US"/>
            </a:p>
          </p:txBody>
        </p:sp>
        <p:sp>
          <p:nvSpPr>
            <p:cNvPr id="3474" name="任意多边形: 形状 3473">
              <a:extLst>
                <a:ext uri="{FF2B5EF4-FFF2-40B4-BE49-F238E27FC236}">
                  <a16:creationId xmlns:a16="http://schemas.microsoft.com/office/drawing/2014/main" id="{BA6653DF-E726-B1E0-446D-4548E346665E}"/>
                </a:ext>
              </a:extLst>
            </p:cNvPr>
            <p:cNvSpPr/>
            <p:nvPr/>
          </p:nvSpPr>
          <p:spPr>
            <a:xfrm>
              <a:off x="3387867" y="4774373"/>
              <a:ext cx="4269" cy="3274"/>
            </a:xfrm>
            <a:custGeom>
              <a:avLst/>
              <a:gdLst>
                <a:gd name="connsiteX0" fmla="*/ 0 w 4269"/>
                <a:gd name="connsiteY0" fmla="*/ 0 h 3274"/>
                <a:gd name="connsiteX1" fmla="*/ 4269 w 4269"/>
                <a:gd name="connsiteY1" fmla="*/ 1635 h 3274"/>
                <a:gd name="connsiteX2" fmla="*/ 23 w 4269"/>
                <a:gd name="connsiteY2" fmla="*/ 3275 h 3274"/>
                <a:gd name="connsiteX3" fmla="*/ 0 w 4269"/>
                <a:gd name="connsiteY3" fmla="*/ 0 h 3274"/>
              </a:gdLst>
              <a:ahLst/>
              <a:cxnLst>
                <a:cxn ang="0">
                  <a:pos x="connsiteX0" y="connsiteY0"/>
                </a:cxn>
                <a:cxn ang="0">
                  <a:pos x="connsiteX1" y="connsiteY1"/>
                </a:cxn>
                <a:cxn ang="0">
                  <a:pos x="connsiteX2" y="connsiteY2"/>
                </a:cxn>
                <a:cxn ang="0">
                  <a:pos x="connsiteX3" y="connsiteY3"/>
                </a:cxn>
              </a:cxnLst>
              <a:rect l="l" t="t" r="r" b="b"/>
              <a:pathLst>
                <a:path w="4269" h="3274">
                  <a:moveTo>
                    <a:pt x="0" y="0"/>
                  </a:moveTo>
                  <a:cubicBezTo>
                    <a:pt x="1423" y="543"/>
                    <a:pt x="2846" y="1086"/>
                    <a:pt x="4269" y="1635"/>
                  </a:cubicBezTo>
                  <a:cubicBezTo>
                    <a:pt x="3309" y="3355"/>
                    <a:pt x="1600" y="3143"/>
                    <a:pt x="23" y="3275"/>
                  </a:cubicBezTo>
                  <a:cubicBezTo>
                    <a:pt x="11" y="2177"/>
                    <a:pt x="0" y="1086"/>
                    <a:pt x="0" y="0"/>
                  </a:cubicBezTo>
                  <a:close/>
                </a:path>
              </a:pathLst>
            </a:custGeom>
            <a:grpFill/>
            <a:ln w="5715" cap="flat">
              <a:noFill/>
              <a:prstDash val="solid"/>
              <a:miter/>
            </a:ln>
          </p:spPr>
          <p:txBody>
            <a:bodyPr rtlCol="0" anchor="ctr"/>
            <a:lstStyle/>
            <a:p>
              <a:endParaRPr lang="zh-CN" altLang="en-US"/>
            </a:p>
          </p:txBody>
        </p:sp>
        <p:sp>
          <p:nvSpPr>
            <p:cNvPr id="3475" name="任意多边形: 形状 3474">
              <a:extLst>
                <a:ext uri="{FF2B5EF4-FFF2-40B4-BE49-F238E27FC236}">
                  <a16:creationId xmlns:a16="http://schemas.microsoft.com/office/drawing/2014/main" id="{20464427-C634-1C69-029E-350DB6790804}"/>
                </a:ext>
              </a:extLst>
            </p:cNvPr>
            <p:cNvSpPr/>
            <p:nvPr/>
          </p:nvSpPr>
          <p:spPr>
            <a:xfrm>
              <a:off x="3381248" y="4754603"/>
              <a:ext cx="3332" cy="3334"/>
            </a:xfrm>
            <a:custGeom>
              <a:avLst/>
              <a:gdLst>
                <a:gd name="connsiteX0" fmla="*/ 12 w 3332"/>
                <a:gd name="connsiteY0" fmla="*/ 3288 h 3334"/>
                <a:gd name="connsiteX1" fmla="*/ 18 w 3332"/>
                <a:gd name="connsiteY1" fmla="*/ 48 h 3334"/>
                <a:gd name="connsiteX2" fmla="*/ 58 w 3332"/>
                <a:gd name="connsiteY2" fmla="*/ 14 h 3334"/>
                <a:gd name="connsiteX3" fmla="*/ 3333 w 3332"/>
                <a:gd name="connsiteY3" fmla="*/ 31 h 3334"/>
                <a:gd name="connsiteX4" fmla="*/ 3321 w 3332"/>
                <a:gd name="connsiteY4" fmla="*/ 31 h 3334"/>
                <a:gd name="connsiteX5" fmla="*/ 64 w 3332"/>
                <a:gd name="connsiteY5" fmla="*/ 3334 h 3334"/>
                <a:gd name="connsiteX6" fmla="*/ 12 w 3332"/>
                <a:gd name="connsiteY6" fmla="*/ 3288 h 3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2" h="3334">
                  <a:moveTo>
                    <a:pt x="12" y="3288"/>
                  </a:moveTo>
                  <a:cubicBezTo>
                    <a:pt x="-5" y="2208"/>
                    <a:pt x="-5" y="1128"/>
                    <a:pt x="18" y="48"/>
                  </a:cubicBezTo>
                  <a:lnTo>
                    <a:pt x="58" y="14"/>
                  </a:lnTo>
                  <a:cubicBezTo>
                    <a:pt x="1150" y="-9"/>
                    <a:pt x="2241" y="-3"/>
                    <a:pt x="3333" y="31"/>
                  </a:cubicBezTo>
                  <a:lnTo>
                    <a:pt x="3321" y="31"/>
                  </a:lnTo>
                  <a:cubicBezTo>
                    <a:pt x="2235" y="1134"/>
                    <a:pt x="1150" y="2231"/>
                    <a:pt x="64" y="3334"/>
                  </a:cubicBezTo>
                  <a:cubicBezTo>
                    <a:pt x="64" y="3340"/>
                    <a:pt x="12" y="3288"/>
                    <a:pt x="12" y="3288"/>
                  </a:cubicBezTo>
                  <a:close/>
                </a:path>
              </a:pathLst>
            </a:custGeom>
            <a:grpFill/>
            <a:ln w="5715" cap="flat">
              <a:noFill/>
              <a:prstDash val="solid"/>
              <a:miter/>
            </a:ln>
          </p:spPr>
          <p:txBody>
            <a:bodyPr rtlCol="0" anchor="ctr"/>
            <a:lstStyle/>
            <a:p>
              <a:endParaRPr lang="zh-CN" altLang="en-US"/>
            </a:p>
          </p:txBody>
        </p:sp>
        <p:sp>
          <p:nvSpPr>
            <p:cNvPr id="3476" name="任意多边形: 形状 3475">
              <a:extLst>
                <a:ext uri="{FF2B5EF4-FFF2-40B4-BE49-F238E27FC236}">
                  <a16:creationId xmlns:a16="http://schemas.microsoft.com/office/drawing/2014/main" id="{FCA7F95F-F181-CB74-5316-79A2ABA33CA8}"/>
                </a:ext>
              </a:extLst>
            </p:cNvPr>
            <p:cNvSpPr/>
            <p:nvPr/>
          </p:nvSpPr>
          <p:spPr>
            <a:xfrm>
              <a:off x="3384575" y="4753347"/>
              <a:ext cx="1386" cy="1286"/>
            </a:xfrm>
            <a:custGeom>
              <a:avLst/>
              <a:gdLst>
                <a:gd name="connsiteX0" fmla="*/ 6 w 1386"/>
                <a:gd name="connsiteY0" fmla="*/ 1287 h 1286"/>
                <a:gd name="connsiteX1" fmla="*/ 732 w 1386"/>
                <a:gd name="connsiteY1" fmla="*/ 1 h 1286"/>
                <a:gd name="connsiteX2" fmla="*/ 0 w 1386"/>
                <a:gd name="connsiteY2" fmla="*/ 1287 h 1286"/>
                <a:gd name="connsiteX3" fmla="*/ 6 w 1386"/>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6" h="1286">
                  <a:moveTo>
                    <a:pt x="6" y="1287"/>
                  </a:moveTo>
                  <a:cubicBezTo>
                    <a:pt x="251" y="835"/>
                    <a:pt x="589" y="-33"/>
                    <a:pt x="732" y="1"/>
                  </a:cubicBezTo>
                  <a:cubicBezTo>
                    <a:pt x="1812" y="235"/>
                    <a:pt x="1549" y="744"/>
                    <a:pt x="0" y="1287"/>
                  </a:cubicBezTo>
                  <a:lnTo>
                    <a:pt x="6" y="1287"/>
                  </a:lnTo>
                  <a:close/>
                </a:path>
              </a:pathLst>
            </a:custGeom>
            <a:grpFill/>
            <a:ln w="5715" cap="flat">
              <a:noFill/>
              <a:prstDash val="solid"/>
              <a:miter/>
            </a:ln>
          </p:spPr>
          <p:txBody>
            <a:bodyPr rtlCol="0" anchor="ctr"/>
            <a:lstStyle/>
            <a:p>
              <a:endParaRPr lang="zh-CN" altLang="en-US"/>
            </a:p>
          </p:txBody>
        </p:sp>
        <p:sp>
          <p:nvSpPr>
            <p:cNvPr id="3477" name="任意多边形: 形状 3476">
              <a:extLst>
                <a:ext uri="{FF2B5EF4-FFF2-40B4-BE49-F238E27FC236}">
                  <a16:creationId xmlns:a16="http://schemas.microsoft.com/office/drawing/2014/main" id="{62B5DB6A-4A66-0145-063F-E6ABFAF790A8}"/>
                </a:ext>
              </a:extLst>
            </p:cNvPr>
            <p:cNvSpPr/>
            <p:nvPr/>
          </p:nvSpPr>
          <p:spPr>
            <a:xfrm>
              <a:off x="3377974" y="4751325"/>
              <a:ext cx="3326" cy="3326"/>
            </a:xfrm>
            <a:custGeom>
              <a:avLst/>
              <a:gdLst>
                <a:gd name="connsiteX0" fmla="*/ 51 w 3326"/>
                <a:gd name="connsiteY0" fmla="*/ 0 h 3326"/>
                <a:gd name="connsiteX1" fmla="*/ 3326 w 3326"/>
                <a:gd name="connsiteY1" fmla="*/ 3292 h 3326"/>
                <a:gd name="connsiteX2" fmla="*/ 3286 w 3326"/>
                <a:gd name="connsiteY2" fmla="*/ 3326 h 3326"/>
                <a:gd name="connsiteX3" fmla="*/ 0 w 3326"/>
                <a:gd name="connsiteY3" fmla="*/ 52 h 3326"/>
                <a:gd name="connsiteX4" fmla="*/ 51 w 3326"/>
                <a:gd name="connsiteY4" fmla="*/ 0 h 3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6" h="3326">
                  <a:moveTo>
                    <a:pt x="51" y="0"/>
                  </a:moveTo>
                  <a:cubicBezTo>
                    <a:pt x="1143" y="1097"/>
                    <a:pt x="2235" y="2195"/>
                    <a:pt x="3326" y="3292"/>
                  </a:cubicBezTo>
                  <a:cubicBezTo>
                    <a:pt x="3326" y="3292"/>
                    <a:pt x="3286" y="3320"/>
                    <a:pt x="3286" y="3326"/>
                  </a:cubicBezTo>
                  <a:cubicBezTo>
                    <a:pt x="2189" y="2235"/>
                    <a:pt x="1092" y="1143"/>
                    <a:pt x="0" y="52"/>
                  </a:cubicBezTo>
                  <a:lnTo>
                    <a:pt x="51" y="0"/>
                  </a:lnTo>
                  <a:close/>
                </a:path>
              </a:pathLst>
            </a:custGeom>
            <a:grpFill/>
            <a:ln w="5715" cap="flat">
              <a:noFill/>
              <a:prstDash val="solid"/>
              <a:miter/>
            </a:ln>
          </p:spPr>
          <p:txBody>
            <a:bodyPr rtlCol="0" anchor="ctr"/>
            <a:lstStyle/>
            <a:p>
              <a:endParaRPr lang="zh-CN" altLang="en-US"/>
            </a:p>
          </p:txBody>
        </p:sp>
        <p:sp>
          <p:nvSpPr>
            <p:cNvPr id="3478" name="任意多边形: 形状 3477">
              <a:extLst>
                <a:ext uri="{FF2B5EF4-FFF2-40B4-BE49-F238E27FC236}">
                  <a16:creationId xmlns:a16="http://schemas.microsoft.com/office/drawing/2014/main" id="{D268A530-05F8-CDC9-C4BC-ECD2CE939C02}"/>
                </a:ext>
              </a:extLst>
            </p:cNvPr>
            <p:cNvSpPr/>
            <p:nvPr/>
          </p:nvSpPr>
          <p:spPr>
            <a:xfrm>
              <a:off x="3433895" y="4720446"/>
              <a:ext cx="1401" cy="1292"/>
            </a:xfrm>
            <a:custGeom>
              <a:avLst/>
              <a:gdLst>
                <a:gd name="connsiteX0" fmla="*/ 11 w 1401"/>
                <a:gd name="connsiteY0" fmla="*/ 1293 h 1292"/>
                <a:gd name="connsiteX1" fmla="*/ 743 w 1401"/>
                <a:gd name="connsiteY1" fmla="*/ 1 h 1292"/>
                <a:gd name="connsiteX2" fmla="*/ 0 w 1401"/>
                <a:gd name="connsiteY2" fmla="*/ 1293 h 1292"/>
                <a:gd name="connsiteX3" fmla="*/ 11 w 1401"/>
                <a:gd name="connsiteY3" fmla="*/ 1293 h 1292"/>
              </a:gdLst>
              <a:ahLst/>
              <a:cxnLst>
                <a:cxn ang="0">
                  <a:pos x="connsiteX0" y="connsiteY0"/>
                </a:cxn>
                <a:cxn ang="0">
                  <a:pos x="connsiteX1" y="connsiteY1"/>
                </a:cxn>
                <a:cxn ang="0">
                  <a:pos x="connsiteX2" y="connsiteY2"/>
                </a:cxn>
                <a:cxn ang="0">
                  <a:pos x="connsiteX3" y="connsiteY3"/>
                </a:cxn>
              </a:cxnLst>
              <a:rect l="l" t="t" r="r" b="b"/>
              <a:pathLst>
                <a:path w="1401" h="1292">
                  <a:moveTo>
                    <a:pt x="11" y="1293"/>
                  </a:moveTo>
                  <a:cubicBezTo>
                    <a:pt x="263" y="841"/>
                    <a:pt x="606" y="-33"/>
                    <a:pt x="743" y="1"/>
                  </a:cubicBezTo>
                  <a:cubicBezTo>
                    <a:pt x="1829" y="241"/>
                    <a:pt x="1566" y="750"/>
                    <a:pt x="0" y="1293"/>
                  </a:cubicBezTo>
                  <a:lnTo>
                    <a:pt x="11" y="1293"/>
                  </a:lnTo>
                  <a:close/>
                </a:path>
              </a:pathLst>
            </a:custGeom>
            <a:grpFill/>
            <a:ln w="5715" cap="flat">
              <a:noFill/>
              <a:prstDash val="solid"/>
              <a:miter/>
            </a:ln>
          </p:spPr>
          <p:txBody>
            <a:bodyPr rtlCol="0" anchor="ctr"/>
            <a:lstStyle/>
            <a:p>
              <a:endParaRPr lang="zh-CN" altLang="en-US"/>
            </a:p>
          </p:txBody>
        </p:sp>
        <p:sp>
          <p:nvSpPr>
            <p:cNvPr id="3479" name="任意多边形: 形状 3478">
              <a:extLst>
                <a:ext uri="{FF2B5EF4-FFF2-40B4-BE49-F238E27FC236}">
                  <a16:creationId xmlns:a16="http://schemas.microsoft.com/office/drawing/2014/main" id="{7531A9A9-B601-F011-BC72-1A5D08E7659D}"/>
                </a:ext>
              </a:extLst>
            </p:cNvPr>
            <p:cNvSpPr/>
            <p:nvPr/>
          </p:nvSpPr>
          <p:spPr>
            <a:xfrm>
              <a:off x="3236591" y="4946582"/>
              <a:ext cx="14173" cy="11997"/>
            </a:xfrm>
            <a:custGeom>
              <a:avLst/>
              <a:gdLst>
                <a:gd name="connsiteX0" fmla="*/ 6612 w 14173"/>
                <a:gd name="connsiteY0" fmla="*/ 11998 h 11997"/>
                <a:gd name="connsiteX1" fmla="*/ 0 w 14173"/>
                <a:gd name="connsiteY1" fmla="*/ 5420 h 11997"/>
                <a:gd name="connsiteX2" fmla="*/ 5521 w 14173"/>
                <a:gd name="connsiteY2" fmla="*/ 1287 h 11997"/>
                <a:gd name="connsiteX3" fmla="*/ 14173 w 14173"/>
                <a:gd name="connsiteY3" fmla="*/ 10192 h 11997"/>
                <a:gd name="connsiteX4" fmla="*/ 6612 w 14173"/>
                <a:gd name="connsiteY4" fmla="*/ 11998 h 11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73" h="11997">
                  <a:moveTo>
                    <a:pt x="6612" y="11998"/>
                  </a:moveTo>
                  <a:cubicBezTo>
                    <a:pt x="2332" y="11895"/>
                    <a:pt x="120" y="9706"/>
                    <a:pt x="0" y="5420"/>
                  </a:cubicBezTo>
                  <a:cubicBezTo>
                    <a:pt x="3143" y="5574"/>
                    <a:pt x="554" y="-3222"/>
                    <a:pt x="5521" y="1287"/>
                  </a:cubicBezTo>
                  <a:cubicBezTo>
                    <a:pt x="8475" y="3968"/>
                    <a:pt x="13219" y="5465"/>
                    <a:pt x="14173" y="10192"/>
                  </a:cubicBezTo>
                  <a:cubicBezTo>
                    <a:pt x="12001" y="12563"/>
                    <a:pt x="9195" y="11803"/>
                    <a:pt x="6612" y="11998"/>
                  </a:cubicBezTo>
                  <a:close/>
                </a:path>
              </a:pathLst>
            </a:custGeom>
            <a:grpFill/>
            <a:ln w="5715" cap="flat">
              <a:noFill/>
              <a:prstDash val="solid"/>
              <a:miter/>
            </a:ln>
          </p:spPr>
          <p:txBody>
            <a:bodyPr rtlCol="0" anchor="ctr"/>
            <a:lstStyle/>
            <a:p>
              <a:endParaRPr lang="zh-CN" altLang="en-US"/>
            </a:p>
          </p:txBody>
        </p:sp>
        <p:sp>
          <p:nvSpPr>
            <p:cNvPr id="3480" name="任意多边形: 形状 3479">
              <a:extLst>
                <a:ext uri="{FF2B5EF4-FFF2-40B4-BE49-F238E27FC236}">
                  <a16:creationId xmlns:a16="http://schemas.microsoft.com/office/drawing/2014/main" id="{0BA5F816-289B-8978-71B4-FFA78547A077}"/>
                </a:ext>
              </a:extLst>
            </p:cNvPr>
            <p:cNvSpPr/>
            <p:nvPr/>
          </p:nvSpPr>
          <p:spPr>
            <a:xfrm>
              <a:off x="3230007" y="4937324"/>
              <a:ext cx="7471" cy="4648"/>
            </a:xfrm>
            <a:custGeom>
              <a:avLst/>
              <a:gdLst>
                <a:gd name="connsiteX0" fmla="*/ 0 w 7471"/>
                <a:gd name="connsiteY0" fmla="*/ 1515 h 4648"/>
                <a:gd name="connsiteX1" fmla="*/ 3018 w 7471"/>
                <a:gd name="connsiteY1" fmla="*/ 298 h 4648"/>
                <a:gd name="connsiteX2" fmla="*/ 7412 w 7471"/>
                <a:gd name="connsiteY2" fmla="*/ 2835 h 4648"/>
                <a:gd name="connsiteX3" fmla="*/ 2229 w 7471"/>
                <a:gd name="connsiteY3" fmla="*/ 3796 h 4648"/>
                <a:gd name="connsiteX4" fmla="*/ 0 w 7471"/>
                <a:gd name="connsiteY4" fmla="*/ 1515 h 4648"/>
                <a:gd name="connsiteX5" fmla="*/ 0 w 7471"/>
                <a:gd name="connsiteY5" fmla="*/ 1515 h 4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71" h="4648">
                  <a:moveTo>
                    <a:pt x="0" y="1515"/>
                  </a:moveTo>
                  <a:cubicBezTo>
                    <a:pt x="1006" y="1104"/>
                    <a:pt x="1989" y="629"/>
                    <a:pt x="3018" y="298"/>
                  </a:cubicBezTo>
                  <a:cubicBezTo>
                    <a:pt x="5441" y="-485"/>
                    <a:pt x="7887" y="246"/>
                    <a:pt x="7412" y="2835"/>
                  </a:cubicBezTo>
                  <a:cubicBezTo>
                    <a:pt x="6921" y="5527"/>
                    <a:pt x="4115" y="4659"/>
                    <a:pt x="2229" y="3796"/>
                  </a:cubicBezTo>
                  <a:cubicBezTo>
                    <a:pt x="1326" y="3390"/>
                    <a:pt x="737" y="2298"/>
                    <a:pt x="0" y="1515"/>
                  </a:cubicBezTo>
                  <a:lnTo>
                    <a:pt x="0" y="1515"/>
                  </a:lnTo>
                  <a:close/>
                </a:path>
              </a:pathLst>
            </a:custGeom>
            <a:grpFill/>
            <a:ln w="5715" cap="flat">
              <a:noFill/>
              <a:prstDash val="solid"/>
              <a:miter/>
            </a:ln>
          </p:spPr>
          <p:txBody>
            <a:bodyPr rtlCol="0" anchor="ctr"/>
            <a:lstStyle/>
            <a:p>
              <a:endParaRPr lang="zh-CN" altLang="en-US"/>
            </a:p>
          </p:txBody>
        </p:sp>
        <p:sp>
          <p:nvSpPr>
            <p:cNvPr id="3481" name="任意多边形: 形状 3480">
              <a:extLst>
                <a:ext uri="{FF2B5EF4-FFF2-40B4-BE49-F238E27FC236}">
                  <a16:creationId xmlns:a16="http://schemas.microsoft.com/office/drawing/2014/main" id="{70865AD7-CDD4-B250-01BF-5262B9E58476}"/>
                </a:ext>
              </a:extLst>
            </p:cNvPr>
            <p:cNvSpPr/>
            <p:nvPr/>
          </p:nvSpPr>
          <p:spPr>
            <a:xfrm>
              <a:off x="3248506" y="4946307"/>
              <a:ext cx="2446" cy="1585"/>
            </a:xfrm>
            <a:custGeom>
              <a:avLst/>
              <a:gdLst>
                <a:gd name="connsiteX0" fmla="*/ 1132 w 2446"/>
                <a:gd name="connsiteY0" fmla="*/ 1585 h 1585"/>
                <a:gd name="connsiteX1" fmla="*/ 0 w 2446"/>
                <a:gd name="connsiteY1" fmla="*/ 653 h 1585"/>
                <a:gd name="connsiteX2" fmla="*/ 1303 w 2446"/>
                <a:gd name="connsiteY2" fmla="*/ 2 h 1585"/>
                <a:gd name="connsiteX3" fmla="*/ 2446 w 2446"/>
                <a:gd name="connsiteY3" fmla="*/ 876 h 1585"/>
                <a:gd name="connsiteX4" fmla="*/ 1132 w 2446"/>
                <a:gd name="connsiteY4" fmla="*/ 1585 h 15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6" h="1585">
                  <a:moveTo>
                    <a:pt x="1132" y="1585"/>
                  </a:moveTo>
                  <a:cubicBezTo>
                    <a:pt x="754" y="1276"/>
                    <a:pt x="377" y="962"/>
                    <a:pt x="0" y="653"/>
                  </a:cubicBezTo>
                  <a:cubicBezTo>
                    <a:pt x="434" y="413"/>
                    <a:pt x="886" y="-32"/>
                    <a:pt x="1303" y="2"/>
                  </a:cubicBezTo>
                  <a:cubicBezTo>
                    <a:pt x="1709" y="36"/>
                    <a:pt x="2069" y="562"/>
                    <a:pt x="2446" y="876"/>
                  </a:cubicBezTo>
                  <a:cubicBezTo>
                    <a:pt x="2006" y="1116"/>
                    <a:pt x="1566" y="1351"/>
                    <a:pt x="1132" y="1585"/>
                  </a:cubicBezTo>
                  <a:close/>
                </a:path>
              </a:pathLst>
            </a:custGeom>
            <a:grpFill/>
            <a:ln w="5715" cap="flat">
              <a:noFill/>
              <a:prstDash val="solid"/>
              <a:miter/>
            </a:ln>
          </p:spPr>
          <p:txBody>
            <a:bodyPr rtlCol="0" anchor="ctr"/>
            <a:lstStyle/>
            <a:p>
              <a:endParaRPr lang="zh-CN" altLang="en-US"/>
            </a:p>
          </p:txBody>
        </p:sp>
        <p:sp>
          <p:nvSpPr>
            <p:cNvPr id="3482" name="任意多边形: 形状 3481">
              <a:extLst>
                <a:ext uri="{FF2B5EF4-FFF2-40B4-BE49-F238E27FC236}">
                  <a16:creationId xmlns:a16="http://schemas.microsoft.com/office/drawing/2014/main" id="{B1FA1215-C756-6004-ECE6-BBFE227EFBC9}"/>
                </a:ext>
              </a:extLst>
            </p:cNvPr>
            <p:cNvSpPr/>
            <p:nvPr/>
          </p:nvSpPr>
          <p:spPr>
            <a:xfrm>
              <a:off x="3226698" y="4945498"/>
              <a:ext cx="3360" cy="3131"/>
            </a:xfrm>
            <a:custGeom>
              <a:avLst/>
              <a:gdLst>
                <a:gd name="connsiteX0" fmla="*/ 3360 w 3360"/>
                <a:gd name="connsiteY0" fmla="*/ 3132 h 3131"/>
                <a:gd name="connsiteX1" fmla="*/ 0 w 3360"/>
                <a:gd name="connsiteY1" fmla="*/ 0 h 3131"/>
                <a:gd name="connsiteX2" fmla="*/ 3360 w 3360"/>
                <a:gd name="connsiteY2" fmla="*/ 3132 h 3131"/>
              </a:gdLst>
              <a:ahLst/>
              <a:cxnLst>
                <a:cxn ang="0">
                  <a:pos x="connsiteX0" y="connsiteY0"/>
                </a:cxn>
                <a:cxn ang="0">
                  <a:pos x="connsiteX1" y="connsiteY1"/>
                </a:cxn>
                <a:cxn ang="0">
                  <a:pos x="connsiteX2" y="connsiteY2"/>
                </a:cxn>
              </a:cxnLst>
              <a:rect l="l" t="t" r="r" b="b"/>
              <a:pathLst>
                <a:path w="3360" h="3131">
                  <a:moveTo>
                    <a:pt x="3360" y="3132"/>
                  </a:moveTo>
                  <a:cubicBezTo>
                    <a:pt x="2240" y="2086"/>
                    <a:pt x="1120" y="1046"/>
                    <a:pt x="0" y="0"/>
                  </a:cubicBezTo>
                  <a:cubicBezTo>
                    <a:pt x="1126" y="1046"/>
                    <a:pt x="2240" y="2092"/>
                    <a:pt x="3360" y="3132"/>
                  </a:cubicBezTo>
                  <a:close/>
                </a:path>
              </a:pathLst>
            </a:custGeom>
            <a:grpFill/>
            <a:ln w="5715" cap="flat">
              <a:noFill/>
              <a:prstDash val="solid"/>
              <a:miter/>
            </a:ln>
          </p:spPr>
          <p:txBody>
            <a:bodyPr rtlCol="0" anchor="ctr"/>
            <a:lstStyle/>
            <a:p>
              <a:endParaRPr lang="zh-CN" altLang="en-US"/>
            </a:p>
          </p:txBody>
        </p:sp>
        <p:sp>
          <p:nvSpPr>
            <p:cNvPr id="3483" name="任意多边形: 形状 3482">
              <a:extLst>
                <a:ext uri="{FF2B5EF4-FFF2-40B4-BE49-F238E27FC236}">
                  <a16:creationId xmlns:a16="http://schemas.microsoft.com/office/drawing/2014/main" id="{AA467558-DA73-6AD0-22A3-2D82079DC296}"/>
                </a:ext>
              </a:extLst>
            </p:cNvPr>
            <p:cNvSpPr/>
            <p:nvPr/>
          </p:nvSpPr>
          <p:spPr>
            <a:xfrm>
              <a:off x="3216868" y="4945406"/>
              <a:ext cx="3280" cy="1429"/>
            </a:xfrm>
            <a:custGeom>
              <a:avLst/>
              <a:gdLst>
                <a:gd name="connsiteX0" fmla="*/ 3280 w 3280"/>
                <a:gd name="connsiteY0" fmla="*/ 17 h 1429"/>
                <a:gd name="connsiteX1" fmla="*/ 0 w 3280"/>
                <a:gd name="connsiteY1" fmla="*/ 0 h 1429"/>
                <a:gd name="connsiteX2" fmla="*/ 3280 w 3280"/>
                <a:gd name="connsiteY2" fmla="*/ 17 h 1429"/>
              </a:gdLst>
              <a:ahLst/>
              <a:cxnLst>
                <a:cxn ang="0">
                  <a:pos x="connsiteX0" y="connsiteY0"/>
                </a:cxn>
                <a:cxn ang="0">
                  <a:pos x="connsiteX1" y="connsiteY1"/>
                </a:cxn>
                <a:cxn ang="0">
                  <a:pos x="connsiteX2" y="connsiteY2"/>
                </a:cxn>
              </a:cxnLst>
              <a:rect l="l" t="t" r="r" b="b"/>
              <a:pathLst>
                <a:path w="3280" h="1429">
                  <a:moveTo>
                    <a:pt x="3280" y="17"/>
                  </a:moveTo>
                  <a:cubicBezTo>
                    <a:pt x="2177" y="1909"/>
                    <a:pt x="1086" y="1897"/>
                    <a:pt x="0" y="0"/>
                  </a:cubicBezTo>
                  <a:cubicBezTo>
                    <a:pt x="1097" y="6"/>
                    <a:pt x="2189" y="12"/>
                    <a:pt x="3280" y="17"/>
                  </a:cubicBezTo>
                  <a:close/>
                </a:path>
              </a:pathLst>
            </a:custGeom>
            <a:grpFill/>
            <a:ln w="5715" cap="flat">
              <a:noFill/>
              <a:prstDash val="solid"/>
              <a:miter/>
            </a:ln>
          </p:spPr>
          <p:txBody>
            <a:bodyPr rtlCol="0" anchor="ctr"/>
            <a:lstStyle/>
            <a:p>
              <a:endParaRPr lang="zh-CN" altLang="en-US"/>
            </a:p>
          </p:txBody>
        </p:sp>
        <p:sp>
          <p:nvSpPr>
            <p:cNvPr id="3484" name="任意多边形: 形状 3483">
              <a:extLst>
                <a:ext uri="{FF2B5EF4-FFF2-40B4-BE49-F238E27FC236}">
                  <a16:creationId xmlns:a16="http://schemas.microsoft.com/office/drawing/2014/main" id="{8E3452B3-AD27-1DCF-82B6-E5B97E5757A3}"/>
                </a:ext>
              </a:extLst>
            </p:cNvPr>
            <p:cNvSpPr/>
            <p:nvPr/>
          </p:nvSpPr>
          <p:spPr>
            <a:xfrm>
              <a:off x="3228715" y="4937443"/>
              <a:ext cx="1297" cy="1396"/>
            </a:xfrm>
            <a:custGeom>
              <a:avLst/>
              <a:gdLst>
                <a:gd name="connsiteX0" fmla="*/ 1298 w 1297"/>
                <a:gd name="connsiteY0" fmla="*/ 1397 h 1396"/>
                <a:gd name="connsiteX1" fmla="*/ 1 w 1297"/>
                <a:gd name="connsiteY1" fmla="*/ 665 h 1396"/>
                <a:gd name="connsiteX2" fmla="*/ 1298 w 1297"/>
                <a:gd name="connsiteY2" fmla="*/ 1397 h 1396"/>
                <a:gd name="connsiteX3" fmla="*/ 1298 w 1297"/>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7" h="1396">
                  <a:moveTo>
                    <a:pt x="1298" y="1397"/>
                  </a:moveTo>
                  <a:cubicBezTo>
                    <a:pt x="846" y="1145"/>
                    <a:pt x="-28" y="808"/>
                    <a:pt x="1" y="665"/>
                  </a:cubicBezTo>
                  <a:cubicBezTo>
                    <a:pt x="241" y="-426"/>
                    <a:pt x="749" y="-169"/>
                    <a:pt x="1298" y="1397"/>
                  </a:cubicBezTo>
                  <a:lnTo>
                    <a:pt x="1298" y="1397"/>
                  </a:lnTo>
                  <a:close/>
                </a:path>
              </a:pathLst>
            </a:custGeom>
            <a:grpFill/>
            <a:ln w="5715" cap="flat">
              <a:noFill/>
              <a:prstDash val="solid"/>
              <a:miter/>
            </a:ln>
          </p:spPr>
          <p:txBody>
            <a:bodyPr rtlCol="0" anchor="ctr"/>
            <a:lstStyle/>
            <a:p>
              <a:endParaRPr lang="zh-CN" altLang="en-US"/>
            </a:p>
          </p:txBody>
        </p:sp>
        <p:sp>
          <p:nvSpPr>
            <p:cNvPr id="3485" name="任意多边形: 形状 3484">
              <a:extLst>
                <a:ext uri="{FF2B5EF4-FFF2-40B4-BE49-F238E27FC236}">
                  <a16:creationId xmlns:a16="http://schemas.microsoft.com/office/drawing/2014/main" id="{76280FCB-2E00-4DF9-7926-F5F63B881161}"/>
                </a:ext>
              </a:extLst>
            </p:cNvPr>
            <p:cNvSpPr/>
            <p:nvPr/>
          </p:nvSpPr>
          <p:spPr>
            <a:xfrm>
              <a:off x="3220149" y="4935554"/>
              <a:ext cx="1303" cy="1404"/>
            </a:xfrm>
            <a:custGeom>
              <a:avLst/>
              <a:gdLst>
                <a:gd name="connsiteX0" fmla="*/ 0 w 1303"/>
                <a:gd name="connsiteY0" fmla="*/ 0 h 1404"/>
                <a:gd name="connsiteX1" fmla="*/ 1303 w 1303"/>
                <a:gd name="connsiteY1" fmla="*/ 737 h 1404"/>
                <a:gd name="connsiteX2" fmla="*/ 0 w 1303"/>
                <a:gd name="connsiteY2" fmla="*/ 0 h 1404"/>
                <a:gd name="connsiteX3" fmla="*/ 0 w 1303"/>
                <a:gd name="connsiteY3" fmla="*/ 0 h 1404"/>
              </a:gdLst>
              <a:ahLst/>
              <a:cxnLst>
                <a:cxn ang="0">
                  <a:pos x="connsiteX0" y="connsiteY0"/>
                </a:cxn>
                <a:cxn ang="0">
                  <a:pos x="connsiteX1" y="connsiteY1"/>
                </a:cxn>
                <a:cxn ang="0">
                  <a:pos x="connsiteX2" y="connsiteY2"/>
                </a:cxn>
                <a:cxn ang="0">
                  <a:pos x="connsiteX3" y="connsiteY3"/>
                </a:cxn>
              </a:cxnLst>
              <a:rect l="l" t="t" r="r" b="b"/>
              <a:pathLst>
                <a:path w="1303" h="1404">
                  <a:moveTo>
                    <a:pt x="0" y="0"/>
                  </a:moveTo>
                  <a:cubicBezTo>
                    <a:pt x="457" y="251"/>
                    <a:pt x="1337" y="594"/>
                    <a:pt x="1303" y="737"/>
                  </a:cubicBezTo>
                  <a:cubicBezTo>
                    <a:pt x="1057" y="1834"/>
                    <a:pt x="543" y="1571"/>
                    <a:pt x="0" y="0"/>
                  </a:cubicBezTo>
                  <a:lnTo>
                    <a:pt x="0" y="0"/>
                  </a:lnTo>
                  <a:close/>
                </a:path>
              </a:pathLst>
            </a:custGeom>
            <a:grpFill/>
            <a:ln w="5715" cap="flat">
              <a:noFill/>
              <a:prstDash val="solid"/>
              <a:miter/>
            </a:ln>
          </p:spPr>
          <p:txBody>
            <a:bodyPr rtlCol="0" anchor="ctr"/>
            <a:lstStyle/>
            <a:p>
              <a:endParaRPr lang="zh-CN" altLang="en-US"/>
            </a:p>
          </p:txBody>
        </p:sp>
        <p:sp>
          <p:nvSpPr>
            <p:cNvPr id="3486" name="任意多边形: 形状 3485">
              <a:extLst>
                <a:ext uri="{FF2B5EF4-FFF2-40B4-BE49-F238E27FC236}">
                  <a16:creationId xmlns:a16="http://schemas.microsoft.com/office/drawing/2014/main" id="{D2C0F467-7E4F-C5A0-FEDE-0C78E6CE3E72}"/>
                </a:ext>
              </a:extLst>
            </p:cNvPr>
            <p:cNvSpPr/>
            <p:nvPr/>
          </p:nvSpPr>
          <p:spPr>
            <a:xfrm>
              <a:off x="3558865" y="5023166"/>
              <a:ext cx="9858" cy="4489"/>
            </a:xfrm>
            <a:custGeom>
              <a:avLst/>
              <a:gdLst>
                <a:gd name="connsiteX0" fmla="*/ 9858 w 9858"/>
                <a:gd name="connsiteY0" fmla="*/ 4467 h 4489"/>
                <a:gd name="connsiteX1" fmla="*/ 0 w 9858"/>
                <a:gd name="connsiteY1" fmla="*/ 4490 h 4489"/>
                <a:gd name="connsiteX2" fmla="*/ 9858 w 9858"/>
                <a:gd name="connsiteY2" fmla="*/ 4467 h 4489"/>
              </a:gdLst>
              <a:ahLst/>
              <a:cxnLst>
                <a:cxn ang="0">
                  <a:pos x="connsiteX0" y="connsiteY0"/>
                </a:cxn>
                <a:cxn ang="0">
                  <a:pos x="connsiteX1" y="connsiteY1"/>
                </a:cxn>
                <a:cxn ang="0">
                  <a:pos x="connsiteX2" y="connsiteY2"/>
                </a:cxn>
              </a:cxnLst>
              <a:rect l="l" t="t" r="r" b="b"/>
              <a:pathLst>
                <a:path w="9858" h="4489">
                  <a:moveTo>
                    <a:pt x="9858" y="4467"/>
                  </a:moveTo>
                  <a:cubicBezTo>
                    <a:pt x="6572" y="4473"/>
                    <a:pt x="3286" y="4479"/>
                    <a:pt x="0" y="4490"/>
                  </a:cubicBezTo>
                  <a:cubicBezTo>
                    <a:pt x="3269" y="-4197"/>
                    <a:pt x="6566" y="1953"/>
                    <a:pt x="9858" y="4467"/>
                  </a:cubicBezTo>
                  <a:close/>
                </a:path>
              </a:pathLst>
            </a:custGeom>
            <a:grpFill/>
            <a:ln w="5715" cap="flat">
              <a:noFill/>
              <a:prstDash val="solid"/>
              <a:miter/>
            </a:ln>
          </p:spPr>
          <p:txBody>
            <a:bodyPr rtlCol="0" anchor="ctr"/>
            <a:lstStyle/>
            <a:p>
              <a:endParaRPr lang="zh-CN" altLang="en-US"/>
            </a:p>
          </p:txBody>
        </p:sp>
        <p:sp>
          <p:nvSpPr>
            <p:cNvPr id="3487" name="任意多边形: 形状 3486">
              <a:extLst>
                <a:ext uri="{FF2B5EF4-FFF2-40B4-BE49-F238E27FC236}">
                  <a16:creationId xmlns:a16="http://schemas.microsoft.com/office/drawing/2014/main" id="{93890BEF-BE77-BDF6-A16F-17837FB9F55F}"/>
                </a:ext>
              </a:extLst>
            </p:cNvPr>
            <p:cNvSpPr/>
            <p:nvPr/>
          </p:nvSpPr>
          <p:spPr>
            <a:xfrm>
              <a:off x="3483227" y="4812537"/>
              <a:ext cx="1416" cy="1309"/>
            </a:xfrm>
            <a:custGeom>
              <a:avLst/>
              <a:gdLst>
                <a:gd name="connsiteX0" fmla="*/ 0 w 1416"/>
                <a:gd name="connsiteY0" fmla="*/ 1310 h 1309"/>
                <a:gd name="connsiteX1" fmla="*/ 737 w 1416"/>
                <a:gd name="connsiteY1" fmla="*/ 1 h 1309"/>
                <a:gd name="connsiteX2" fmla="*/ 0 w 1416"/>
                <a:gd name="connsiteY2" fmla="*/ 1310 h 1309"/>
                <a:gd name="connsiteX3" fmla="*/ 0 w 1416"/>
                <a:gd name="connsiteY3" fmla="*/ 1310 h 1309"/>
              </a:gdLst>
              <a:ahLst/>
              <a:cxnLst>
                <a:cxn ang="0">
                  <a:pos x="connsiteX0" y="connsiteY0"/>
                </a:cxn>
                <a:cxn ang="0">
                  <a:pos x="connsiteX1" y="connsiteY1"/>
                </a:cxn>
                <a:cxn ang="0">
                  <a:pos x="connsiteX2" y="connsiteY2"/>
                </a:cxn>
                <a:cxn ang="0">
                  <a:pos x="connsiteX3" y="connsiteY3"/>
                </a:cxn>
              </a:cxnLst>
              <a:rect l="l" t="t" r="r" b="b"/>
              <a:pathLst>
                <a:path w="1416" h="1309">
                  <a:moveTo>
                    <a:pt x="0" y="1310"/>
                  </a:moveTo>
                  <a:cubicBezTo>
                    <a:pt x="251" y="852"/>
                    <a:pt x="594" y="-33"/>
                    <a:pt x="737" y="1"/>
                  </a:cubicBezTo>
                  <a:cubicBezTo>
                    <a:pt x="1852" y="241"/>
                    <a:pt x="1589" y="755"/>
                    <a:pt x="0" y="1310"/>
                  </a:cubicBezTo>
                  <a:lnTo>
                    <a:pt x="0" y="1310"/>
                  </a:lnTo>
                  <a:close/>
                </a:path>
              </a:pathLst>
            </a:custGeom>
            <a:grpFill/>
            <a:ln w="5715" cap="flat">
              <a:noFill/>
              <a:prstDash val="solid"/>
              <a:miter/>
            </a:ln>
          </p:spPr>
          <p:txBody>
            <a:bodyPr rtlCol="0" anchor="ctr"/>
            <a:lstStyle/>
            <a:p>
              <a:endParaRPr lang="zh-CN" altLang="en-US"/>
            </a:p>
          </p:txBody>
        </p:sp>
        <p:sp>
          <p:nvSpPr>
            <p:cNvPr id="3488" name="任意多边形: 形状 3487">
              <a:extLst>
                <a:ext uri="{FF2B5EF4-FFF2-40B4-BE49-F238E27FC236}">
                  <a16:creationId xmlns:a16="http://schemas.microsoft.com/office/drawing/2014/main" id="{2C02B113-CF6C-5098-F2EE-3F8BEA8067A9}"/>
                </a:ext>
              </a:extLst>
            </p:cNvPr>
            <p:cNvSpPr/>
            <p:nvPr/>
          </p:nvSpPr>
          <p:spPr>
            <a:xfrm>
              <a:off x="3443765" y="4782945"/>
              <a:ext cx="1404" cy="1292"/>
            </a:xfrm>
            <a:custGeom>
              <a:avLst/>
              <a:gdLst>
                <a:gd name="connsiteX0" fmla="*/ 0 w 1404"/>
                <a:gd name="connsiteY0" fmla="*/ 1293 h 1292"/>
                <a:gd name="connsiteX1" fmla="*/ 737 w 1404"/>
                <a:gd name="connsiteY1" fmla="*/ 1 h 1292"/>
                <a:gd name="connsiteX2" fmla="*/ 0 w 1404"/>
                <a:gd name="connsiteY2" fmla="*/ 1293 h 1292"/>
                <a:gd name="connsiteX3" fmla="*/ 0 w 1404"/>
                <a:gd name="connsiteY3" fmla="*/ 1293 h 1292"/>
              </a:gdLst>
              <a:ahLst/>
              <a:cxnLst>
                <a:cxn ang="0">
                  <a:pos x="connsiteX0" y="connsiteY0"/>
                </a:cxn>
                <a:cxn ang="0">
                  <a:pos x="connsiteX1" y="connsiteY1"/>
                </a:cxn>
                <a:cxn ang="0">
                  <a:pos x="connsiteX2" y="connsiteY2"/>
                </a:cxn>
                <a:cxn ang="0">
                  <a:pos x="connsiteX3" y="connsiteY3"/>
                </a:cxn>
              </a:cxnLst>
              <a:rect l="l" t="t" r="r" b="b"/>
              <a:pathLst>
                <a:path w="1404" h="1292">
                  <a:moveTo>
                    <a:pt x="0" y="1293"/>
                  </a:moveTo>
                  <a:cubicBezTo>
                    <a:pt x="251" y="841"/>
                    <a:pt x="594" y="-33"/>
                    <a:pt x="737" y="1"/>
                  </a:cubicBezTo>
                  <a:cubicBezTo>
                    <a:pt x="1835" y="247"/>
                    <a:pt x="1572" y="755"/>
                    <a:pt x="0" y="1293"/>
                  </a:cubicBezTo>
                  <a:lnTo>
                    <a:pt x="0" y="1293"/>
                  </a:lnTo>
                  <a:close/>
                </a:path>
              </a:pathLst>
            </a:custGeom>
            <a:grpFill/>
            <a:ln w="5715" cap="flat">
              <a:noFill/>
              <a:prstDash val="solid"/>
              <a:miter/>
            </a:ln>
          </p:spPr>
          <p:txBody>
            <a:bodyPr rtlCol="0" anchor="ctr"/>
            <a:lstStyle/>
            <a:p>
              <a:endParaRPr lang="zh-CN" altLang="en-US"/>
            </a:p>
          </p:txBody>
        </p:sp>
        <p:sp>
          <p:nvSpPr>
            <p:cNvPr id="3489" name="任意多边形: 形状 3488">
              <a:extLst>
                <a:ext uri="{FF2B5EF4-FFF2-40B4-BE49-F238E27FC236}">
                  <a16:creationId xmlns:a16="http://schemas.microsoft.com/office/drawing/2014/main" id="{03836793-B596-7CD2-9033-DBF069EC20BF}"/>
                </a:ext>
              </a:extLst>
            </p:cNvPr>
            <p:cNvSpPr/>
            <p:nvPr/>
          </p:nvSpPr>
          <p:spPr>
            <a:xfrm>
              <a:off x="3103756" y="5042710"/>
              <a:ext cx="1292" cy="1393"/>
            </a:xfrm>
            <a:custGeom>
              <a:avLst/>
              <a:gdLst>
                <a:gd name="connsiteX0" fmla="*/ 1281 w 1292"/>
                <a:gd name="connsiteY0" fmla="*/ 1394 h 1393"/>
                <a:gd name="connsiteX1" fmla="*/ 1 w 1292"/>
                <a:gd name="connsiteY1" fmla="*/ 651 h 1393"/>
                <a:gd name="connsiteX2" fmla="*/ 1292 w 1292"/>
                <a:gd name="connsiteY2" fmla="*/ 1383 h 1393"/>
                <a:gd name="connsiteX3" fmla="*/ 1281 w 1292"/>
                <a:gd name="connsiteY3" fmla="*/ 1394 h 1393"/>
              </a:gdLst>
              <a:ahLst/>
              <a:cxnLst>
                <a:cxn ang="0">
                  <a:pos x="connsiteX0" y="connsiteY0"/>
                </a:cxn>
                <a:cxn ang="0">
                  <a:pos x="connsiteX1" y="connsiteY1"/>
                </a:cxn>
                <a:cxn ang="0">
                  <a:pos x="connsiteX2" y="connsiteY2"/>
                </a:cxn>
                <a:cxn ang="0">
                  <a:pos x="connsiteX3" y="connsiteY3"/>
                </a:cxn>
              </a:cxnLst>
              <a:rect l="l" t="t" r="r" b="b"/>
              <a:pathLst>
                <a:path w="1292" h="1393">
                  <a:moveTo>
                    <a:pt x="1281" y="1394"/>
                  </a:moveTo>
                  <a:cubicBezTo>
                    <a:pt x="835" y="1143"/>
                    <a:pt x="-28" y="800"/>
                    <a:pt x="1" y="651"/>
                  </a:cubicBezTo>
                  <a:cubicBezTo>
                    <a:pt x="235" y="-423"/>
                    <a:pt x="744" y="-160"/>
                    <a:pt x="1292" y="1383"/>
                  </a:cubicBezTo>
                  <a:lnTo>
                    <a:pt x="1281" y="1394"/>
                  </a:lnTo>
                  <a:close/>
                </a:path>
              </a:pathLst>
            </a:custGeom>
            <a:grpFill/>
            <a:ln w="5715" cap="flat">
              <a:noFill/>
              <a:prstDash val="solid"/>
              <a:miter/>
            </a:ln>
          </p:spPr>
          <p:txBody>
            <a:bodyPr rtlCol="0" anchor="ctr"/>
            <a:lstStyle/>
            <a:p>
              <a:endParaRPr lang="zh-CN" altLang="en-US"/>
            </a:p>
          </p:txBody>
        </p:sp>
        <p:sp>
          <p:nvSpPr>
            <p:cNvPr id="3490" name="任意多边形: 形状 3489">
              <a:extLst>
                <a:ext uri="{FF2B5EF4-FFF2-40B4-BE49-F238E27FC236}">
                  <a16:creationId xmlns:a16="http://schemas.microsoft.com/office/drawing/2014/main" id="{36F1AE90-49AE-543A-4ABA-DFBEC4F7B8B3}"/>
                </a:ext>
              </a:extLst>
            </p:cNvPr>
            <p:cNvSpPr/>
            <p:nvPr/>
          </p:nvSpPr>
          <p:spPr>
            <a:xfrm>
              <a:off x="3093774" y="4988183"/>
              <a:ext cx="1404" cy="1298"/>
            </a:xfrm>
            <a:custGeom>
              <a:avLst/>
              <a:gdLst>
                <a:gd name="connsiteX0" fmla="*/ 1405 w 1404"/>
                <a:gd name="connsiteY0" fmla="*/ 0 h 1298"/>
                <a:gd name="connsiteX1" fmla="*/ 667 w 1404"/>
                <a:gd name="connsiteY1" fmla="*/ 1297 h 1298"/>
                <a:gd name="connsiteX2" fmla="*/ 1405 w 1404"/>
                <a:gd name="connsiteY2" fmla="*/ 0 h 1298"/>
                <a:gd name="connsiteX3" fmla="*/ 1405 w 1404"/>
                <a:gd name="connsiteY3" fmla="*/ 0 h 1298"/>
              </a:gdLst>
              <a:ahLst/>
              <a:cxnLst>
                <a:cxn ang="0">
                  <a:pos x="connsiteX0" y="connsiteY0"/>
                </a:cxn>
                <a:cxn ang="0">
                  <a:pos x="connsiteX1" y="connsiteY1"/>
                </a:cxn>
                <a:cxn ang="0">
                  <a:pos x="connsiteX2" y="connsiteY2"/>
                </a:cxn>
                <a:cxn ang="0">
                  <a:pos x="connsiteX3" y="connsiteY3"/>
                </a:cxn>
              </a:cxnLst>
              <a:rect l="l" t="t" r="r" b="b"/>
              <a:pathLst>
                <a:path w="1404" h="1298">
                  <a:moveTo>
                    <a:pt x="1405" y="0"/>
                  </a:moveTo>
                  <a:cubicBezTo>
                    <a:pt x="1153" y="457"/>
                    <a:pt x="810" y="1332"/>
                    <a:pt x="667" y="1297"/>
                  </a:cubicBezTo>
                  <a:cubicBezTo>
                    <a:pt x="-430" y="1057"/>
                    <a:pt x="-167" y="549"/>
                    <a:pt x="1405" y="0"/>
                  </a:cubicBezTo>
                  <a:lnTo>
                    <a:pt x="1405" y="0"/>
                  </a:lnTo>
                  <a:close/>
                </a:path>
              </a:pathLst>
            </a:custGeom>
            <a:grpFill/>
            <a:ln w="5715" cap="flat">
              <a:noFill/>
              <a:prstDash val="solid"/>
              <a:miter/>
            </a:ln>
          </p:spPr>
          <p:txBody>
            <a:bodyPr rtlCol="0" anchor="ctr"/>
            <a:lstStyle/>
            <a:p>
              <a:endParaRPr lang="zh-CN" altLang="en-US"/>
            </a:p>
          </p:txBody>
        </p:sp>
        <p:sp>
          <p:nvSpPr>
            <p:cNvPr id="3491" name="任意多边形: 形状 3490">
              <a:extLst>
                <a:ext uri="{FF2B5EF4-FFF2-40B4-BE49-F238E27FC236}">
                  <a16:creationId xmlns:a16="http://schemas.microsoft.com/office/drawing/2014/main" id="{563B8DCB-6C3F-3FC4-6AEA-7362C90DFE3C}"/>
                </a:ext>
              </a:extLst>
            </p:cNvPr>
            <p:cNvSpPr/>
            <p:nvPr/>
          </p:nvSpPr>
          <p:spPr>
            <a:xfrm>
              <a:off x="3516191" y="4876346"/>
              <a:ext cx="6509" cy="3285"/>
            </a:xfrm>
            <a:custGeom>
              <a:avLst/>
              <a:gdLst>
                <a:gd name="connsiteX0" fmla="*/ 6509 w 6509"/>
                <a:gd name="connsiteY0" fmla="*/ 3286 h 3285"/>
                <a:gd name="connsiteX1" fmla="*/ 0 w 6509"/>
                <a:gd name="connsiteY1" fmla="*/ 3269 h 3285"/>
                <a:gd name="connsiteX2" fmla="*/ 6498 w 6509"/>
                <a:gd name="connsiteY2" fmla="*/ 0 h 3285"/>
                <a:gd name="connsiteX3" fmla="*/ 6509 w 6509"/>
                <a:gd name="connsiteY3" fmla="*/ 3286 h 3285"/>
              </a:gdLst>
              <a:ahLst/>
              <a:cxnLst>
                <a:cxn ang="0">
                  <a:pos x="connsiteX0" y="connsiteY0"/>
                </a:cxn>
                <a:cxn ang="0">
                  <a:pos x="connsiteX1" y="connsiteY1"/>
                </a:cxn>
                <a:cxn ang="0">
                  <a:pos x="connsiteX2" y="connsiteY2"/>
                </a:cxn>
                <a:cxn ang="0">
                  <a:pos x="connsiteX3" y="connsiteY3"/>
                </a:cxn>
              </a:cxnLst>
              <a:rect l="l" t="t" r="r" b="b"/>
              <a:pathLst>
                <a:path w="6509" h="3285">
                  <a:moveTo>
                    <a:pt x="6509" y="3286"/>
                  </a:moveTo>
                  <a:cubicBezTo>
                    <a:pt x="4338" y="3280"/>
                    <a:pt x="2166" y="3275"/>
                    <a:pt x="0" y="3269"/>
                  </a:cubicBezTo>
                  <a:cubicBezTo>
                    <a:pt x="1372" y="606"/>
                    <a:pt x="3818" y="68"/>
                    <a:pt x="6498" y="0"/>
                  </a:cubicBezTo>
                  <a:cubicBezTo>
                    <a:pt x="6509" y="1097"/>
                    <a:pt x="6509" y="2189"/>
                    <a:pt x="6509" y="3286"/>
                  </a:cubicBezTo>
                  <a:close/>
                </a:path>
              </a:pathLst>
            </a:custGeom>
            <a:grpFill/>
            <a:ln w="5715" cap="flat">
              <a:noFill/>
              <a:prstDash val="solid"/>
              <a:miter/>
            </a:ln>
          </p:spPr>
          <p:txBody>
            <a:bodyPr rtlCol="0" anchor="ctr"/>
            <a:lstStyle/>
            <a:p>
              <a:endParaRPr lang="zh-CN" altLang="en-US"/>
            </a:p>
          </p:txBody>
        </p:sp>
        <p:sp>
          <p:nvSpPr>
            <p:cNvPr id="3492" name="任意多边形: 形状 3491">
              <a:extLst>
                <a:ext uri="{FF2B5EF4-FFF2-40B4-BE49-F238E27FC236}">
                  <a16:creationId xmlns:a16="http://schemas.microsoft.com/office/drawing/2014/main" id="{1341D05E-3CB6-DD4F-D3DC-6DA5E6ABC42F}"/>
                </a:ext>
              </a:extLst>
            </p:cNvPr>
            <p:cNvSpPr/>
            <p:nvPr/>
          </p:nvSpPr>
          <p:spPr>
            <a:xfrm>
              <a:off x="3532548" y="4892777"/>
              <a:ext cx="4280" cy="2529"/>
            </a:xfrm>
            <a:custGeom>
              <a:avLst/>
              <a:gdLst>
                <a:gd name="connsiteX0" fmla="*/ 0 w 4280"/>
                <a:gd name="connsiteY0" fmla="*/ 28 h 2529"/>
                <a:gd name="connsiteX1" fmla="*/ 4281 w 4280"/>
                <a:gd name="connsiteY1" fmla="*/ 1217 h 2529"/>
                <a:gd name="connsiteX2" fmla="*/ 23 w 4280"/>
                <a:gd name="connsiteY2" fmla="*/ 0 h 2529"/>
                <a:gd name="connsiteX3" fmla="*/ 0 w 4280"/>
                <a:gd name="connsiteY3" fmla="*/ 28 h 2529"/>
              </a:gdLst>
              <a:ahLst/>
              <a:cxnLst>
                <a:cxn ang="0">
                  <a:pos x="connsiteX0" y="connsiteY0"/>
                </a:cxn>
                <a:cxn ang="0">
                  <a:pos x="connsiteX1" y="connsiteY1"/>
                </a:cxn>
                <a:cxn ang="0">
                  <a:pos x="connsiteX2" y="connsiteY2"/>
                </a:cxn>
                <a:cxn ang="0">
                  <a:pos x="connsiteX3" y="connsiteY3"/>
                </a:cxn>
              </a:cxnLst>
              <a:rect l="l" t="t" r="r" b="b"/>
              <a:pathLst>
                <a:path w="4280" h="2529">
                  <a:moveTo>
                    <a:pt x="0" y="28"/>
                  </a:moveTo>
                  <a:cubicBezTo>
                    <a:pt x="1429" y="423"/>
                    <a:pt x="2852" y="817"/>
                    <a:pt x="4281" y="1217"/>
                  </a:cubicBezTo>
                  <a:cubicBezTo>
                    <a:pt x="1880" y="4235"/>
                    <a:pt x="1194" y="1280"/>
                    <a:pt x="23" y="0"/>
                  </a:cubicBezTo>
                  <a:lnTo>
                    <a:pt x="0" y="28"/>
                  </a:lnTo>
                  <a:close/>
                </a:path>
              </a:pathLst>
            </a:custGeom>
            <a:grpFill/>
            <a:ln w="5715" cap="flat">
              <a:noFill/>
              <a:prstDash val="solid"/>
              <a:miter/>
            </a:ln>
          </p:spPr>
          <p:txBody>
            <a:bodyPr rtlCol="0" anchor="ctr"/>
            <a:lstStyle/>
            <a:p>
              <a:endParaRPr lang="zh-CN" altLang="en-US"/>
            </a:p>
          </p:txBody>
        </p:sp>
        <p:sp>
          <p:nvSpPr>
            <p:cNvPr id="3493" name="任意多边形: 形状 3492">
              <a:extLst>
                <a:ext uri="{FF2B5EF4-FFF2-40B4-BE49-F238E27FC236}">
                  <a16:creationId xmlns:a16="http://schemas.microsoft.com/office/drawing/2014/main" id="{23CA61D4-29A9-B269-343A-CFD2B5D94A16}"/>
                </a:ext>
              </a:extLst>
            </p:cNvPr>
            <p:cNvSpPr/>
            <p:nvPr/>
          </p:nvSpPr>
          <p:spPr>
            <a:xfrm>
              <a:off x="3496383" y="4876340"/>
              <a:ext cx="1292" cy="1395"/>
            </a:xfrm>
            <a:custGeom>
              <a:avLst/>
              <a:gdLst>
                <a:gd name="connsiteX0" fmla="*/ 0 w 1292"/>
                <a:gd name="connsiteY0" fmla="*/ 0 h 1395"/>
                <a:gd name="connsiteX1" fmla="*/ 1292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2" y="246"/>
                    <a:pt x="1326" y="589"/>
                    <a:pt x="1292" y="731"/>
                  </a:cubicBezTo>
                  <a:cubicBezTo>
                    <a:pt x="1057" y="1823"/>
                    <a:pt x="554" y="1560"/>
                    <a:pt x="0" y="0"/>
                  </a:cubicBezTo>
                  <a:lnTo>
                    <a:pt x="0" y="0"/>
                  </a:lnTo>
                  <a:close/>
                </a:path>
              </a:pathLst>
            </a:custGeom>
            <a:grpFill/>
            <a:ln w="5715" cap="flat">
              <a:noFill/>
              <a:prstDash val="solid"/>
              <a:miter/>
            </a:ln>
          </p:spPr>
          <p:txBody>
            <a:bodyPr rtlCol="0" anchor="ctr"/>
            <a:lstStyle/>
            <a:p>
              <a:endParaRPr lang="zh-CN" altLang="en-US"/>
            </a:p>
          </p:txBody>
        </p:sp>
        <p:sp>
          <p:nvSpPr>
            <p:cNvPr id="3494" name="任意多边形: 形状 3493">
              <a:extLst>
                <a:ext uri="{FF2B5EF4-FFF2-40B4-BE49-F238E27FC236}">
                  <a16:creationId xmlns:a16="http://schemas.microsoft.com/office/drawing/2014/main" id="{9AB490E3-EFBF-30EC-9EDA-0223202F2BC1}"/>
                </a:ext>
              </a:extLst>
            </p:cNvPr>
            <p:cNvSpPr/>
            <p:nvPr/>
          </p:nvSpPr>
          <p:spPr>
            <a:xfrm>
              <a:off x="3147814" y="4896097"/>
              <a:ext cx="13138" cy="9871"/>
            </a:xfrm>
            <a:custGeom>
              <a:avLst/>
              <a:gdLst>
                <a:gd name="connsiteX0" fmla="*/ 13133 w 13138"/>
                <a:gd name="connsiteY0" fmla="*/ 0 h 9871"/>
                <a:gd name="connsiteX1" fmla="*/ 13139 w 13138"/>
                <a:gd name="connsiteY1" fmla="*/ 9853 h 9871"/>
                <a:gd name="connsiteX2" fmla="*/ 0 w 13138"/>
                <a:gd name="connsiteY2" fmla="*/ 6561 h 9871"/>
                <a:gd name="connsiteX3" fmla="*/ 3275 w 13138"/>
                <a:gd name="connsiteY3" fmla="*/ 3258 h 9871"/>
                <a:gd name="connsiteX4" fmla="*/ 13133 w 13138"/>
                <a:gd name="connsiteY4" fmla="*/ 0 h 9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8" h="9871">
                  <a:moveTo>
                    <a:pt x="13133" y="0"/>
                  </a:moveTo>
                  <a:cubicBezTo>
                    <a:pt x="13133" y="3286"/>
                    <a:pt x="13133" y="6566"/>
                    <a:pt x="13139" y="9853"/>
                  </a:cubicBezTo>
                  <a:cubicBezTo>
                    <a:pt x="8607" y="9378"/>
                    <a:pt x="3452" y="11361"/>
                    <a:pt x="0" y="6561"/>
                  </a:cubicBezTo>
                  <a:cubicBezTo>
                    <a:pt x="371" y="4743"/>
                    <a:pt x="1440" y="3623"/>
                    <a:pt x="3275" y="3258"/>
                  </a:cubicBezTo>
                  <a:cubicBezTo>
                    <a:pt x="8172" y="7052"/>
                    <a:pt x="10150" y="2000"/>
                    <a:pt x="13133" y="0"/>
                  </a:cubicBezTo>
                  <a:close/>
                </a:path>
              </a:pathLst>
            </a:custGeom>
            <a:grpFill/>
            <a:ln w="5715" cap="flat">
              <a:noFill/>
              <a:prstDash val="solid"/>
              <a:miter/>
            </a:ln>
          </p:spPr>
          <p:txBody>
            <a:bodyPr rtlCol="0" anchor="ctr"/>
            <a:lstStyle/>
            <a:p>
              <a:endParaRPr lang="zh-CN" altLang="en-US"/>
            </a:p>
          </p:txBody>
        </p:sp>
        <p:sp>
          <p:nvSpPr>
            <p:cNvPr id="3495" name="任意多边形: 形状 3494">
              <a:extLst>
                <a:ext uri="{FF2B5EF4-FFF2-40B4-BE49-F238E27FC236}">
                  <a16:creationId xmlns:a16="http://schemas.microsoft.com/office/drawing/2014/main" id="{45460B25-6033-B496-01AD-70D5137AF281}"/>
                </a:ext>
              </a:extLst>
            </p:cNvPr>
            <p:cNvSpPr/>
            <p:nvPr/>
          </p:nvSpPr>
          <p:spPr>
            <a:xfrm>
              <a:off x="3136475" y="4896074"/>
              <a:ext cx="14620" cy="6583"/>
            </a:xfrm>
            <a:custGeom>
              <a:avLst/>
              <a:gdLst>
                <a:gd name="connsiteX0" fmla="*/ 14608 w 14620"/>
                <a:gd name="connsiteY0" fmla="*/ 3281 h 6583"/>
                <a:gd name="connsiteX1" fmla="*/ 11333 w 14620"/>
                <a:gd name="connsiteY1" fmla="*/ 6584 h 6583"/>
                <a:gd name="connsiteX2" fmla="*/ 1435 w 14620"/>
                <a:gd name="connsiteY2" fmla="*/ 6566 h 6583"/>
                <a:gd name="connsiteX3" fmla="*/ 1394 w 14620"/>
                <a:gd name="connsiteY3" fmla="*/ 34 h 6583"/>
                <a:gd name="connsiteX4" fmla="*/ 8041 w 14620"/>
                <a:gd name="connsiteY4" fmla="*/ 0 h 6583"/>
                <a:gd name="connsiteX5" fmla="*/ 14619 w 14620"/>
                <a:gd name="connsiteY5" fmla="*/ 3292 h 6583"/>
                <a:gd name="connsiteX6" fmla="*/ 14608 w 14620"/>
                <a:gd name="connsiteY6" fmla="*/ 3281 h 6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20" h="6583">
                  <a:moveTo>
                    <a:pt x="14608" y="3281"/>
                  </a:moveTo>
                  <a:cubicBezTo>
                    <a:pt x="13516" y="4384"/>
                    <a:pt x="12424" y="5487"/>
                    <a:pt x="11333" y="6584"/>
                  </a:cubicBezTo>
                  <a:cubicBezTo>
                    <a:pt x="8035" y="6578"/>
                    <a:pt x="4732" y="6572"/>
                    <a:pt x="1435" y="6566"/>
                  </a:cubicBezTo>
                  <a:cubicBezTo>
                    <a:pt x="-509" y="4401"/>
                    <a:pt x="-434" y="2223"/>
                    <a:pt x="1394" y="34"/>
                  </a:cubicBezTo>
                  <a:cubicBezTo>
                    <a:pt x="3612" y="23"/>
                    <a:pt x="5824" y="12"/>
                    <a:pt x="8041" y="0"/>
                  </a:cubicBezTo>
                  <a:cubicBezTo>
                    <a:pt x="9824" y="1909"/>
                    <a:pt x="13207" y="634"/>
                    <a:pt x="14619" y="3292"/>
                  </a:cubicBezTo>
                  <a:cubicBezTo>
                    <a:pt x="14625" y="3292"/>
                    <a:pt x="14608" y="3281"/>
                    <a:pt x="14608" y="3281"/>
                  </a:cubicBezTo>
                  <a:close/>
                </a:path>
              </a:pathLst>
            </a:custGeom>
            <a:grpFill/>
            <a:ln w="5715" cap="flat">
              <a:noFill/>
              <a:prstDash val="solid"/>
              <a:miter/>
            </a:ln>
          </p:spPr>
          <p:txBody>
            <a:bodyPr rtlCol="0" anchor="ctr"/>
            <a:lstStyle/>
            <a:p>
              <a:endParaRPr lang="zh-CN" altLang="en-US"/>
            </a:p>
          </p:txBody>
        </p:sp>
        <p:sp>
          <p:nvSpPr>
            <p:cNvPr id="3496" name="任意多边形: 形状 3495">
              <a:extLst>
                <a:ext uri="{FF2B5EF4-FFF2-40B4-BE49-F238E27FC236}">
                  <a16:creationId xmlns:a16="http://schemas.microsoft.com/office/drawing/2014/main" id="{60BABBC4-2852-7C75-FDAB-1C72902CE106}"/>
                </a:ext>
              </a:extLst>
            </p:cNvPr>
            <p:cNvSpPr/>
            <p:nvPr/>
          </p:nvSpPr>
          <p:spPr>
            <a:xfrm>
              <a:off x="3144522" y="4893639"/>
              <a:ext cx="7944" cy="5726"/>
            </a:xfrm>
            <a:custGeom>
              <a:avLst/>
              <a:gdLst>
                <a:gd name="connsiteX0" fmla="*/ 6578 w 7944"/>
                <a:gd name="connsiteY0" fmla="*/ 5727 h 5726"/>
                <a:gd name="connsiteX1" fmla="*/ 0 w 7944"/>
                <a:gd name="connsiteY1" fmla="*/ 2435 h 5726"/>
                <a:gd name="connsiteX2" fmla="*/ 6949 w 7944"/>
                <a:gd name="connsiteY2" fmla="*/ 395 h 5726"/>
                <a:gd name="connsiteX3" fmla="*/ 6578 w 7944"/>
                <a:gd name="connsiteY3" fmla="*/ 5727 h 5726"/>
              </a:gdLst>
              <a:ahLst/>
              <a:cxnLst>
                <a:cxn ang="0">
                  <a:pos x="connsiteX0" y="connsiteY0"/>
                </a:cxn>
                <a:cxn ang="0">
                  <a:pos x="connsiteX1" y="connsiteY1"/>
                </a:cxn>
                <a:cxn ang="0">
                  <a:pos x="connsiteX2" y="connsiteY2"/>
                </a:cxn>
                <a:cxn ang="0">
                  <a:pos x="connsiteX3" y="connsiteY3"/>
                </a:cxn>
              </a:cxnLst>
              <a:rect l="l" t="t" r="r" b="b"/>
              <a:pathLst>
                <a:path w="7944" h="5726">
                  <a:moveTo>
                    <a:pt x="6578" y="5727"/>
                  </a:moveTo>
                  <a:cubicBezTo>
                    <a:pt x="3863" y="5670"/>
                    <a:pt x="1394" y="5127"/>
                    <a:pt x="0" y="2435"/>
                  </a:cubicBezTo>
                  <a:cubicBezTo>
                    <a:pt x="2383" y="1829"/>
                    <a:pt x="4486" y="-1034"/>
                    <a:pt x="6949" y="395"/>
                  </a:cubicBezTo>
                  <a:cubicBezTo>
                    <a:pt x="9270" y="1744"/>
                    <a:pt x="6841" y="3915"/>
                    <a:pt x="6578" y="5727"/>
                  </a:cubicBezTo>
                  <a:close/>
                </a:path>
              </a:pathLst>
            </a:custGeom>
            <a:grpFill/>
            <a:ln w="5715" cap="flat">
              <a:noFill/>
              <a:prstDash val="solid"/>
              <a:miter/>
            </a:ln>
          </p:spPr>
          <p:txBody>
            <a:bodyPr rtlCol="0" anchor="ctr"/>
            <a:lstStyle/>
            <a:p>
              <a:endParaRPr lang="zh-CN" altLang="en-US"/>
            </a:p>
          </p:txBody>
        </p:sp>
        <p:sp>
          <p:nvSpPr>
            <p:cNvPr id="3497" name="任意多边形: 形状 3496">
              <a:extLst>
                <a:ext uri="{FF2B5EF4-FFF2-40B4-BE49-F238E27FC236}">
                  <a16:creationId xmlns:a16="http://schemas.microsoft.com/office/drawing/2014/main" id="{417F571E-904D-540B-84F2-90F7B61F1561}"/>
                </a:ext>
              </a:extLst>
            </p:cNvPr>
            <p:cNvSpPr/>
            <p:nvPr/>
          </p:nvSpPr>
          <p:spPr>
            <a:xfrm>
              <a:off x="3131320" y="4896106"/>
              <a:ext cx="6595" cy="6540"/>
            </a:xfrm>
            <a:custGeom>
              <a:avLst/>
              <a:gdLst>
                <a:gd name="connsiteX0" fmla="*/ 6555 w 6595"/>
                <a:gd name="connsiteY0" fmla="*/ 9 h 6540"/>
                <a:gd name="connsiteX1" fmla="*/ 6595 w 6595"/>
                <a:gd name="connsiteY1" fmla="*/ 6541 h 6540"/>
                <a:gd name="connsiteX2" fmla="*/ 0 w 6595"/>
                <a:gd name="connsiteY2" fmla="*/ 3266 h 6540"/>
                <a:gd name="connsiteX3" fmla="*/ 3372 w 6595"/>
                <a:gd name="connsiteY3" fmla="*/ 9 h 6540"/>
                <a:gd name="connsiteX4" fmla="*/ 6555 w 6595"/>
                <a:gd name="connsiteY4" fmla="*/ 9 h 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6540">
                  <a:moveTo>
                    <a:pt x="6555" y="9"/>
                  </a:moveTo>
                  <a:cubicBezTo>
                    <a:pt x="6567" y="2186"/>
                    <a:pt x="6584" y="4363"/>
                    <a:pt x="6595" y="6541"/>
                  </a:cubicBezTo>
                  <a:cubicBezTo>
                    <a:pt x="3880" y="6484"/>
                    <a:pt x="1412" y="5947"/>
                    <a:pt x="0" y="3266"/>
                  </a:cubicBezTo>
                  <a:cubicBezTo>
                    <a:pt x="1120" y="2180"/>
                    <a:pt x="2246" y="1094"/>
                    <a:pt x="3372" y="9"/>
                  </a:cubicBezTo>
                  <a:cubicBezTo>
                    <a:pt x="4429" y="-3"/>
                    <a:pt x="5492" y="-3"/>
                    <a:pt x="6555" y="9"/>
                  </a:cubicBezTo>
                  <a:close/>
                </a:path>
              </a:pathLst>
            </a:custGeom>
            <a:grpFill/>
            <a:ln w="5715" cap="flat">
              <a:noFill/>
              <a:prstDash val="solid"/>
              <a:miter/>
            </a:ln>
          </p:spPr>
          <p:txBody>
            <a:bodyPr rtlCol="0" anchor="ctr"/>
            <a:lstStyle/>
            <a:p>
              <a:endParaRPr lang="zh-CN" altLang="en-US"/>
            </a:p>
          </p:txBody>
        </p:sp>
        <p:sp>
          <p:nvSpPr>
            <p:cNvPr id="3498" name="任意多边形: 形状 3497">
              <a:extLst>
                <a:ext uri="{FF2B5EF4-FFF2-40B4-BE49-F238E27FC236}">
                  <a16:creationId xmlns:a16="http://schemas.microsoft.com/office/drawing/2014/main" id="{389023D2-521E-8754-DEF4-392F20E8AA9B}"/>
                </a:ext>
              </a:extLst>
            </p:cNvPr>
            <p:cNvSpPr/>
            <p:nvPr/>
          </p:nvSpPr>
          <p:spPr>
            <a:xfrm>
              <a:off x="3391103" y="4725047"/>
              <a:ext cx="11964" cy="13092"/>
            </a:xfrm>
            <a:custGeom>
              <a:avLst/>
              <a:gdLst>
                <a:gd name="connsiteX0" fmla="*/ 6656 w 11964"/>
                <a:gd name="connsiteY0" fmla="*/ 13093 h 13092"/>
                <a:gd name="connsiteX1" fmla="*/ 32 w 11964"/>
                <a:gd name="connsiteY1" fmla="*/ 0 h 13092"/>
                <a:gd name="connsiteX2" fmla="*/ 6073 w 11964"/>
                <a:gd name="connsiteY2" fmla="*/ 1514 h 13092"/>
                <a:gd name="connsiteX3" fmla="*/ 6656 w 11964"/>
                <a:gd name="connsiteY3" fmla="*/ 13093 h 13092"/>
              </a:gdLst>
              <a:ahLst/>
              <a:cxnLst>
                <a:cxn ang="0">
                  <a:pos x="connsiteX0" y="connsiteY0"/>
                </a:cxn>
                <a:cxn ang="0">
                  <a:pos x="connsiteX1" y="connsiteY1"/>
                </a:cxn>
                <a:cxn ang="0">
                  <a:pos x="connsiteX2" y="connsiteY2"/>
                </a:cxn>
                <a:cxn ang="0">
                  <a:pos x="connsiteX3" y="connsiteY3"/>
                </a:cxn>
              </a:cxnLst>
              <a:rect l="l" t="t" r="r" b="b"/>
              <a:pathLst>
                <a:path w="11964" h="13092">
                  <a:moveTo>
                    <a:pt x="6656" y="13093"/>
                  </a:moveTo>
                  <a:cubicBezTo>
                    <a:pt x="4782" y="8561"/>
                    <a:pt x="-459" y="5726"/>
                    <a:pt x="32" y="0"/>
                  </a:cubicBezTo>
                  <a:cubicBezTo>
                    <a:pt x="2055" y="486"/>
                    <a:pt x="4250" y="623"/>
                    <a:pt x="6073" y="1514"/>
                  </a:cubicBezTo>
                  <a:cubicBezTo>
                    <a:pt x="13828" y="5275"/>
                    <a:pt x="13828" y="6149"/>
                    <a:pt x="6656" y="13093"/>
                  </a:cubicBezTo>
                  <a:close/>
                </a:path>
              </a:pathLst>
            </a:custGeom>
            <a:grpFill/>
            <a:ln w="5715" cap="flat">
              <a:noFill/>
              <a:prstDash val="solid"/>
              <a:miter/>
            </a:ln>
          </p:spPr>
          <p:txBody>
            <a:bodyPr rtlCol="0" anchor="ctr"/>
            <a:lstStyle/>
            <a:p>
              <a:endParaRPr lang="zh-CN" altLang="en-US"/>
            </a:p>
          </p:txBody>
        </p:sp>
        <p:sp>
          <p:nvSpPr>
            <p:cNvPr id="3499" name="任意多边形: 形状 3498">
              <a:extLst>
                <a:ext uri="{FF2B5EF4-FFF2-40B4-BE49-F238E27FC236}">
                  <a16:creationId xmlns:a16="http://schemas.microsoft.com/office/drawing/2014/main" id="{8665779E-509A-BD62-7EE1-734AEEBC01B0}"/>
                </a:ext>
              </a:extLst>
            </p:cNvPr>
            <p:cNvSpPr/>
            <p:nvPr/>
          </p:nvSpPr>
          <p:spPr>
            <a:xfrm>
              <a:off x="3144505" y="5034978"/>
              <a:ext cx="3612" cy="2547"/>
            </a:xfrm>
            <a:custGeom>
              <a:avLst/>
              <a:gdLst>
                <a:gd name="connsiteX0" fmla="*/ 0 w 3612"/>
                <a:gd name="connsiteY0" fmla="*/ 2548 h 2547"/>
                <a:gd name="connsiteX1" fmla="*/ 3240 w 3612"/>
                <a:gd name="connsiteY1" fmla="*/ 182 h 2547"/>
                <a:gd name="connsiteX2" fmla="*/ 6 w 3612"/>
                <a:gd name="connsiteY2" fmla="*/ 2548 h 2547"/>
                <a:gd name="connsiteX3" fmla="*/ 0 w 3612"/>
                <a:gd name="connsiteY3" fmla="*/ 2548 h 2547"/>
              </a:gdLst>
              <a:ahLst/>
              <a:cxnLst>
                <a:cxn ang="0">
                  <a:pos x="connsiteX0" y="connsiteY0"/>
                </a:cxn>
                <a:cxn ang="0">
                  <a:pos x="connsiteX1" y="connsiteY1"/>
                </a:cxn>
                <a:cxn ang="0">
                  <a:pos x="connsiteX2" y="connsiteY2"/>
                </a:cxn>
                <a:cxn ang="0">
                  <a:pos x="connsiteX3" y="connsiteY3"/>
                </a:cxn>
              </a:cxnLst>
              <a:rect l="l" t="t" r="r" b="b"/>
              <a:pathLst>
                <a:path w="3612" h="2547">
                  <a:moveTo>
                    <a:pt x="0" y="2548"/>
                  </a:moveTo>
                  <a:cubicBezTo>
                    <a:pt x="720" y="1119"/>
                    <a:pt x="2938" y="-561"/>
                    <a:pt x="3240" y="182"/>
                  </a:cubicBezTo>
                  <a:cubicBezTo>
                    <a:pt x="4778" y="3914"/>
                    <a:pt x="1132" y="1696"/>
                    <a:pt x="6" y="2548"/>
                  </a:cubicBezTo>
                  <a:lnTo>
                    <a:pt x="0" y="2548"/>
                  </a:lnTo>
                  <a:close/>
                </a:path>
              </a:pathLst>
            </a:custGeom>
            <a:grpFill/>
            <a:ln w="5715" cap="flat">
              <a:noFill/>
              <a:prstDash val="solid"/>
              <a:miter/>
            </a:ln>
          </p:spPr>
          <p:txBody>
            <a:bodyPr rtlCol="0" anchor="ctr"/>
            <a:lstStyle/>
            <a:p>
              <a:endParaRPr lang="zh-CN" altLang="en-US"/>
            </a:p>
          </p:txBody>
        </p:sp>
        <p:sp>
          <p:nvSpPr>
            <p:cNvPr id="3500" name="任意多边形: 形状 3499">
              <a:extLst>
                <a:ext uri="{FF2B5EF4-FFF2-40B4-BE49-F238E27FC236}">
                  <a16:creationId xmlns:a16="http://schemas.microsoft.com/office/drawing/2014/main" id="{1B2949EE-12FB-CA09-7A50-B9FEE7E3283A}"/>
                </a:ext>
              </a:extLst>
            </p:cNvPr>
            <p:cNvSpPr/>
            <p:nvPr/>
          </p:nvSpPr>
          <p:spPr>
            <a:xfrm>
              <a:off x="3143104" y="5037526"/>
              <a:ext cx="1406" cy="1298"/>
            </a:xfrm>
            <a:custGeom>
              <a:avLst/>
              <a:gdLst>
                <a:gd name="connsiteX0" fmla="*/ 1407 w 1406"/>
                <a:gd name="connsiteY0" fmla="*/ 0 h 1298"/>
                <a:gd name="connsiteX1" fmla="*/ 669 w 1406"/>
                <a:gd name="connsiteY1" fmla="*/ 1298 h 1298"/>
                <a:gd name="connsiteX2" fmla="*/ 1401 w 1406"/>
                <a:gd name="connsiteY2" fmla="*/ 0 h 1298"/>
                <a:gd name="connsiteX3" fmla="*/ 1407 w 1406"/>
                <a:gd name="connsiteY3" fmla="*/ 0 h 1298"/>
              </a:gdLst>
              <a:ahLst/>
              <a:cxnLst>
                <a:cxn ang="0">
                  <a:pos x="connsiteX0" y="connsiteY0"/>
                </a:cxn>
                <a:cxn ang="0">
                  <a:pos x="connsiteX1" y="connsiteY1"/>
                </a:cxn>
                <a:cxn ang="0">
                  <a:pos x="connsiteX2" y="connsiteY2"/>
                </a:cxn>
                <a:cxn ang="0">
                  <a:pos x="connsiteX3" y="connsiteY3"/>
                </a:cxn>
              </a:cxnLst>
              <a:rect l="l" t="t" r="r" b="b"/>
              <a:pathLst>
                <a:path w="1406" h="1298">
                  <a:moveTo>
                    <a:pt x="1407" y="0"/>
                  </a:moveTo>
                  <a:cubicBezTo>
                    <a:pt x="1155" y="457"/>
                    <a:pt x="812" y="1332"/>
                    <a:pt x="669" y="1298"/>
                  </a:cubicBezTo>
                  <a:cubicBezTo>
                    <a:pt x="-428" y="1058"/>
                    <a:pt x="-171" y="549"/>
                    <a:pt x="1401" y="0"/>
                  </a:cubicBezTo>
                  <a:lnTo>
                    <a:pt x="1407" y="0"/>
                  </a:lnTo>
                  <a:close/>
                </a:path>
              </a:pathLst>
            </a:custGeom>
            <a:grpFill/>
            <a:ln w="5715" cap="flat">
              <a:noFill/>
              <a:prstDash val="solid"/>
              <a:miter/>
            </a:ln>
          </p:spPr>
          <p:txBody>
            <a:bodyPr rtlCol="0" anchor="ctr"/>
            <a:lstStyle/>
            <a:p>
              <a:endParaRPr lang="zh-CN" altLang="en-US"/>
            </a:p>
          </p:txBody>
        </p:sp>
        <p:sp>
          <p:nvSpPr>
            <p:cNvPr id="3501" name="任意多边形: 形状 3500">
              <a:extLst>
                <a:ext uri="{FF2B5EF4-FFF2-40B4-BE49-F238E27FC236}">
                  <a16:creationId xmlns:a16="http://schemas.microsoft.com/office/drawing/2014/main" id="{B5F03728-FFD7-EAFF-8B28-3364497C4548}"/>
                </a:ext>
              </a:extLst>
            </p:cNvPr>
            <p:cNvSpPr/>
            <p:nvPr/>
          </p:nvSpPr>
          <p:spPr>
            <a:xfrm>
              <a:off x="3368127" y="4892788"/>
              <a:ext cx="3354" cy="3354"/>
            </a:xfrm>
            <a:custGeom>
              <a:avLst/>
              <a:gdLst>
                <a:gd name="connsiteX0" fmla="*/ 0 w 3354"/>
                <a:gd name="connsiteY0" fmla="*/ 0 h 3354"/>
                <a:gd name="connsiteX1" fmla="*/ 3355 w 3354"/>
                <a:gd name="connsiteY1" fmla="*/ 3349 h 3354"/>
                <a:gd name="connsiteX2" fmla="*/ 3355 w 3354"/>
                <a:gd name="connsiteY2" fmla="*/ 3355 h 3354"/>
                <a:gd name="connsiteX3" fmla="*/ 11 w 3354"/>
                <a:gd name="connsiteY3" fmla="*/ 6 h 3354"/>
                <a:gd name="connsiteX4" fmla="*/ 0 w 3354"/>
                <a:gd name="connsiteY4" fmla="*/ 6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4" h="3354">
                  <a:moveTo>
                    <a:pt x="0" y="0"/>
                  </a:moveTo>
                  <a:cubicBezTo>
                    <a:pt x="1120" y="1114"/>
                    <a:pt x="2235" y="2235"/>
                    <a:pt x="3355" y="3349"/>
                  </a:cubicBezTo>
                  <a:cubicBezTo>
                    <a:pt x="3355" y="3349"/>
                    <a:pt x="3355" y="3349"/>
                    <a:pt x="3355" y="3355"/>
                  </a:cubicBezTo>
                  <a:cubicBezTo>
                    <a:pt x="2240" y="2240"/>
                    <a:pt x="1126" y="1120"/>
                    <a:pt x="11" y="6"/>
                  </a:cubicBezTo>
                  <a:lnTo>
                    <a:pt x="0" y="6"/>
                  </a:lnTo>
                  <a:close/>
                </a:path>
              </a:pathLst>
            </a:custGeom>
            <a:grpFill/>
            <a:ln w="5715" cap="flat">
              <a:noFill/>
              <a:prstDash val="solid"/>
              <a:miter/>
            </a:ln>
          </p:spPr>
          <p:txBody>
            <a:bodyPr rtlCol="0" anchor="ctr"/>
            <a:lstStyle/>
            <a:p>
              <a:endParaRPr lang="zh-CN" altLang="en-US"/>
            </a:p>
          </p:txBody>
        </p:sp>
        <p:sp>
          <p:nvSpPr>
            <p:cNvPr id="3502" name="任意多边形: 形状 3501">
              <a:extLst>
                <a:ext uri="{FF2B5EF4-FFF2-40B4-BE49-F238E27FC236}">
                  <a16:creationId xmlns:a16="http://schemas.microsoft.com/office/drawing/2014/main" id="{61A672EB-1B3C-7ABD-A9CC-479EBBBFFADE}"/>
                </a:ext>
              </a:extLst>
            </p:cNvPr>
            <p:cNvSpPr/>
            <p:nvPr/>
          </p:nvSpPr>
          <p:spPr>
            <a:xfrm>
              <a:off x="3366835" y="4891391"/>
              <a:ext cx="1298" cy="1396"/>
            </a:xfrm>
            <a:custGeom>
              <a:avLst/>
              <a:gdLst>
                <a:gd name="connsiteX0" fmla="*/ 1298 w 1298"/>
                <a:gd name="connsiteY0" fmla="*/ 1397 h 1396"/>
                <a:gd name="connsiteX1" fmla="*/ 1 w 1298"/>
                <a:gd name="connsiteY1" fmla="*/ 665 h 1396"/>
                <a:gd name="connsiteX2" fmla="*/ 1293 w 1298"/>
                <a:gd name="connsiteY2" fmla="*/ 1397 h 1396"/>
                <a:gd name="connsiteX3" fmla="*/ 1298 w 1298"/>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8" h="1396">
                  <a:moveTo>
                    <a:pt x="1298" y="1397"/>
                  </a:moveTo>
                  <a:cubicBezTo>
                    <a:pt x="841" y="1151"/>
                    <a:pt x="-33" y="808"/>
                    <a:pt x="1" y="665"/>
                  </a:cubicBezTo>
                  <a:cubicBezTo>
                    <a:pt x="235" y="-426"/>
                    <a:pt x="744" y="-169"/>
                    <a:pt x="1293" y="1397"/>
                  </a:cubicBezTo>
                  <a:lnTo>
                    <a:pt x="1298" y="1397"/>
                  </a:lnTo>
                  <a:close/>
                </a:path>
              </a:pathLst>
            </a:custGeom>
            <a:grpFill/>
            <a:ln w="5715" cap="flat">
              <a:noFill/>
              <a:prstDash val="solid"/>
              <a:miter/>
            </a:ln>
          </p:spPr>
          <p:txBody>
            <a:bodyPr rtlCol="0" anchor="ctr"/>
            <a:lstStyle/>
            <a:p>
              <a:endParaRPr lang="zh-CN" altLang="en-US"/>
            </a:p>
          </p:txBody>
        </p:sp>
        <p:sp>
          <p:nvSpPr>
            <p:cNvPr id="3503" name="任意多边形: 形状 3502">
              <a:extLst>
                <a:ext uri="{FF2B5EF4-FFF2-40B4-BE49-F238E27FC236}">
                  <a16:creationId xmlns:a16="http://schemas.microsoft.com/office/drawing/2014/main" id="{A986F134-E682-7BB6-9851-97DA87641E7D}"/>
                </a:ext>
              </a:extLst>
            </p:cNvPr>
            <p:cNvSpPr/>
            <p:nvPr/>
          </p:nvSpPr>
          <p:spPr>
            <a:xfrm>
              <a:off x="3160953" y="4905950"/>
              <a:ext cx="3240" cy="3228"/>
            </a:xfrm>
            <a:custGeom>
              <a:avLst/>
              <a:gdLst>
                <a:gd name="connsiteX0" fmla="*/ 0 w 3240"/>
                <a:gd name="connsiteY0" fmla="*/ 0 h 3228"/>
                <a:gd name="connsiteX1" fmla="*/ 3240 w 3240"/>
                <a:gd name="connsiteY1" fmla="*/ 3229 h 3228"/>
                <a:gd name="connsiteX2" fmla="*/ 0 w 3240"/>
                <a:gd name="connsiteY2" fmla="*/ 0 h 3228"/>
              </a:gdLst>
              <a:ahLst/>
              <a:cxnLst>
                <a:cxn ang="0">
                  <a:pos x="connsiteX0" y="connsiteY0"/>
                </a:cxn>
                <a:cxn ang="0">
                  <a:pos x="connsiteX1" y="connsiteY1"/>
                </a:cxn>
                <a:cxn ang="0">
                  <a:pos x="connsiteX2" y="connsiteY2"/>
                </a:cxn>
              </a:cxnLst>
              <a:rect l="l" t="t" r="r" b="b"/>
              <a:pathLst>
                <a:path w="3240" h="3228">
                  <a:moveTo>
                    <a:pt x="0" y="0"/>
                  </a:moveTo>
                  <a:cubicBezTo>
                    <a:pt x="1080" y="1074"/>
                    <a:pt x="2160" y="2154"/>
                    <a:pt x="3240" y="3229"/>
                  </a:cubicBezTo>
                  <a:cubicBezTo>
                    <a:pt x="2160" y="2149"/>
                    <a:pt x="1080" y="1074"/>
                    <a:pt x="0" y="0"/>
                  </a:cubicBezTo>
                  <a:close/>
                </a:path>
              </a:pathLst>
            </a:custGeom>
            <a:grpFill/>
            <a:ln w="5715" cap="flat">
              <a:noFill/>
              <a:prstDash val="solid"/>
              <a:miter/>
            </a:ln>
          </p:spPr>
          <p:txBody>
            <a:bodyPr rtlCol="0" anchor="ctr"/>
            <a:lstStyle/>
            <a:p>
              <a:endParaRPr lang="zh-CN" altLang="en-US"/>
            </a:p>
          </p:txBody>
        </p:sp>
        <p:sp>
          <p:nvSpPr>
            <p:cNvPr id="3504" name="任意多边形: 形状 3503">
              <a:extLst>
                <a:ext uri="{FF2B5EF4-FFF2-40B4-BE49-F238E27FC236}">
                  <a16:creationId xmlns:a16="http://schemas.microsoft.com/office/drawing/2014/main" id="{44C0E19A-B8F6-E976-5370-B18E156A11E7}"/>
                </a:ext>
              </a:extLst>
            </p:cNvPr>
            <p:cNvSpPr/>
            <p:nvPr/>
          </p:nvSpPr>
          <p:spPr>
            <a:xfrm>
              <a:off x="3272755" y="4971741"/>
              <a:ext cx="4086" cy="3297"/>
            </a:xfrm>
            <a:custGeom>
              <a:avLst/>
              <a:gdLst>
                <a:gd name="connsiteX0" fmla="*/ 0 w 4086"/>
                <a:gd name="connsiteY0" fmla="*/ 12 h 3297"/>
                <a:gd name="connsiteX1" fmla="*/ 4086 w 4086"/>
                <a:gd name="connsiteY1" fmla="*/ 1640 h 3297"/>
                <a:gd name="connsiteX2" fmla="*/ 0 w 4086"/>
                <a:gd name="connsiteY2" fmla="*/ 3281 h 3297"/>
                <a:gd name="connsiteX3" fmla="*/ 17 w 4086"/>
                <a:gd name="connsiteY3" fmla="*/ 3298 h 3297"/>
                <a:gd name="connsiteX4" fmla="*/ 17 w 4086"/>
                <a:gd name="connsiteY4" fmla="*/ 0 h 3297"/>
                <a:gd name="connsiteX5" fmla="*/ 0 w 4086"/>
                <a:gd name="connsiteY5" fmla="*/ 12 h 3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86" h="3297">
                  <a:moveTo>
                    <a:pt x="0" y="12"/>
                  </a:moveTo>
                  <a:cubicBezTo>
                    <a:pt x="1600" y="120"/>
                    <a:pt x="4086" y="-91"/>
                    <a:pt x="4086" y="1640"/>
                  </a:cubicBezTo>
                  <a:cubicBezTo>
                    <a:pt x="4086" y="3366"/>
                    <a:pt x="1600" y="3166"/>
                    <a:pt x="0" y="3281"/>
                  </a:cubicBezTo>
                  <a:lnTo>
                    <a:pt x="17" y="3298"/>
                  </a:lnTo>
                  <a:cubicBezTo>
                    <a:pt x="17" y="2200"/>
                    <a:pt x="17" y="1097"/>
                    <a:pt x="17" y="0"/>
                  </a:cubicBezTo>
                  <a:lnTo>
                    <a:pt x="0" y="12"/>
                  </a:lnTo>
                  <a:close/>
                </a:path>
              </a:pathLst>
            </a:custGeom>
            <a:grpFill/>
            <a:ln w="5715" cap="flat">
              <a:noFill/>
              <a:prstDash val="solid"/>
              <a:miter/>
            </a:ln>
          </p:spPr>
          <p:txBody>
            <a:bodyPr rtlCol="0" anchor="ctr"/>
            <a:lstStyle/>
            <a:p>
              <a:endParaRPr lang="zh-CN" altLang="en-US"/>
            </a:p>
          </p:txBody>
        </p:sp>
        <p:sp>
          <p:nvSpPr>
            <p:cNvPr id="3505" name="任意多边形: 形状 3504">
              <a:extLst>
                <a:ext uri="{FF2B5EF4-FFF2-40B4-BE49-F238E27FC236}">
                  <a16:creationId xmlns:a16="http://schemas.microsoft.com/office/drawing/2014/main" id="{9F97D8F2-FB5B-99F9-050D-53C6E6FCD305}"/>
                </a:ext>
              </a:extLst>
            </p:cNvPr>
            <p:cNvSpPr/>
            <p:nvPr/>
          </p:nvSpPr>
          <p:spPr>
            <a:xfrm>
              <a:off x="3271474" y="4970347"/>
              <a:ext cx="1298" cy="1405"/>
            </a:xfrm>
            <a:custGeom>
              <a:avLst/>
              <a:gdLst>
                <a:gd name="connsiteX0" fmla="*/ 1298 w 1298"/>
                <a:gd name="connsiteY0" fmla="*/ 1388 h 1405"/>
                <a:gd name="connsiteX1" fmla="*/ 1 w 1298"/>
                <a:gd name="connsiteY1" fmla="*/ 657 h 1405"/>
                <a:gd name="connsiteX2" fmla="*/ 1281 w 1298"/>
                <a:gd name="connsiteY2" fmla="*/ 1405 h 1405"/>
                <a:gd name="connsiteX3" fmla="*/ 1298 w 1298"/>
                <a:gd name="connsiteY3" fmla="*/ 1388 h 1405"/>
              </a:gdLst>
              <a:ahLst/>
              <a:cxnLst>
                <a:cxn ang="0">
                  <a:pos x="connsiteX0" y="connsiteY0"/>
                </a:cxn>
                <a:cxn ang="0">
                  <a:pos x="connsiteX1" y="connsiteY1"/>
                </a:cxn>
                <a:cxn ang="0">
                  <a:pos x="connsiteX2" y="connsiteY2"/>
                </a:cxn>
                <a:cxn ang="0">
                  <a:pos x="connsiteX3" y="connsiteY3"/>
                </a:cxn>
              </a:cxnLst>
              <a:rect l="l" t="t" r="r" b="b"/>
              <a:pathLst>
                <a:path w="1298" h="1405">
                  <a:moveTo>
                    <a:pt x="1298" y="1388"/>
                  </a:moveTo>
                  <a:cubicBezTo>
                    <a:pt x="841" y="1137"/>
                    <a:pt x="-28" y="794"/>
                    <a:pt x="1" y="657"/>
                  </a:cubicBezTo>
                  <a:cubicBezTo>
                    <a:pt x="246" y="-429"/>
                    <a:pt x="749" y="-161"/>
                    <a:pt x="1281" y="1405"/>
                  </a:cubicBezTo>
                  <a:lnTo>
                    <a:pt x="1298" y="1388"/>
                  </a:lnTo>
                  <a:close/>
                </a:path>
              </a:pathLst>
            </a:custGeom>
            <a:grpFill/>
            <a:ln w="5715" cap="flat">
              <a:noFill/>
              <a:prstDash val="solid"/>
              <a:miter/>
            </a:ln>
          </p:spPr>
          <p:txBody>
            <a:bodyPr rtlCol="0" anchor="ctr"/>
            <a:lstStyle/>
            <a:p>
              <a:endParaRPr lang="zh-CN" altLang="en-US"/>
            </a:p>
          </p:txBody>
        </p:sp>
        <p:sp>
          <p:nvSpPr>
            <p:cNvPr id="3506" name="任意多边形: 形状 3505">
              <a:extLst>
                <a:ext uri="{FF2B5EF4-FFF2-40B4-BE49-F238E27FC236}">
                  <a16:creationId xmlns:a16="http://schemas.microsoft.com/office/drawing/2014/main" id="{EFB3CCB4-C006-F6BC-79E3-76DD05AA57C8}"/>
                </a:ext>
              </a:extLst>
            </p:cNvPr>
            <p:cNvSpPr/>
            <p:nvPr/>
          </p:nvSpPr>
          <p:spPr>
            <a:xfrm>
              <a:off x="3203707" y="4940833"/>
              <a:ext cx="1397" cy="1298"/>
            </a:xfrm>
            <a:custGeom>
              <a:avLst/>
              <a:gdLst>
                <a:gd name="connsiteX0" fmla="*/ 0 w 1397"/>
                <a:gd name="connsiteY0" fmla="*/ 1298 h 1298"/>
                <a:gd name="connsiteX1" fmla="*/ 737 w 1397"/>
                <a:gd name="connsiteY1" fmla="*/ 1 h 1298"/>
                <a:gd name="connsiteX2" fmla="*/ 0 w 1397"/>
                <a:gd name="connsiteY2" fmla="*/ 1298 h 1298"/>
                <a:gd name="connsiteX3" fmla="*/ 0 w 1397"/>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7" h="1298">
                  <a:moveTo>
                    <a:pt x="0" y="1298"/>
                  </a:moveTo>
                  <a:cubicBezTo>
                    <a:pt x="251" y="841"/>
                    <a:pt x="589" y="-34"/>
                    <a:pt x="737" y="1"/>
                  </a:cubicBezTo>
                  <a:cubicBezTo>
                    <a:pt x="1823" y="235"/>
                    <a:pt x="1566" y="750"/>
                    <a:pt x="0" y="1298"/>
                  </a:cubicBezTo>
                  <a:lnTo>
                    <a:pt x="0" y="1298"/>
                  </a:lnTo>
                  <a:close/>
                </a:path>
              </a:pathLst>
            </a:custGeom>
            <a:grpFill/>
            <a:ln w="5715" cap="flat">
              <a:noFill/>
              <a:prstDash val="solid"/>
              <a:miter/>
            </a:ln>
          </p:spPr>
          <p:txBody>
            <a:bodyPr rtlCol="0" anchor="ctr"/>
            <a:lstStyle/>
            <a:p>
              <a:endParaRPr lang="zh-CN" altLang="en-US"/>
            </a:p>
          </p:txBody>
        </p:sp>
        <p:sp>
          <p:nvSpPr>
            <p:cNvPr id="3507" name="任意多边形: 形状 3506">
              <a:extLst>
                <a:ext uri="{FF2B5EF4-FFF2-40B4-BE49-F238E27FC236}">
                  <a16:creationId xmlns:a16="http://schemas.microsoft.com/office/drawing/2014/main" id="{FDAB6BB3-1E8E-8A3F-3EF3-C6279070A014}"/>
                </a:ext>
              </a:extLst>
            </p:cNvPr>
            <p:cNvSpPr/>
            <p:nvPr/>
          </p:nvSpPr>
          <p:spPr>
            <a:xfrm>
              <a:off x="3234341" y="4869762"/>
              <a:ext cx="4749" cy="7369"/>
            </a:xfrm>
            <a:custGeom>
              <a:avLst/>
              <a:gdLst>
                <a:gd name="connsiteX0" fmla="*/ 2244 w 4749"/>
                <a:gd name="connsiteY0" fmla="*/ 0 h 7369"/>
                <a:gd name="connsiteX1" fmla="*/ 3238 w 4749"/>
                <a:gd name="connsiteY1" fmla="*/ 6624 h 7369"/>
                <a:gd name="connsiteX2" fmla="*/ 655 w 4749"/>
                <a:gd name="connsiteY2" fmla="*/ 7275 h 7369"/>
                <a:gd name="connsiteX3" fmla="*/ 2255 w 4749"/>
                <a:gd name="connsiteY3" fmla="*/ 6 h 7369"/>
                <a:gd name="connsiteX4" fmla="*/ 2244 w 4749"/>
                <a:gd name="connsiteY4" fmla="*/ 6 h 7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9" h="7369">
                  <a:moveTo>
                    <a:pt x="2244" y="0"/>
                  </a:moveTo>
                  <a:cubicBezTo>
                    <a:pt x="5198" y="1817"/>
                    <a:pt x="5553" y="4121"/>
                    <a:pt x="3238" y="6624"/>
                  </a:cubicBezTo>
                  <a:cubicBezTo>
                    <a:pt x="2707" y="7195"/>
                    <a:pt x="844" y="7549"/>
                    <a:pt x="655" y="7275"/>
                  </a:cubicBezTo>
                  <a:cubicBezTo>
                    <a:pt x="-1334" y="4384"/>
                    <a:pt x="1798" y="2475"/>
                    <a:pt x="2255" y="6"/>
                  </a:cubicBezTo>
                  <a:lnTo>
                    <a:pt x="2244" y="6"/>
                  </a:lnTo>
                  <a:close/>
                </a:path>
              </a:pathLst>
            </a:custGeom>
            <a:grpFill/>
            <a:ln w="5715" cap="flat">
              <a:noFill/>
              <a:prstDash val="solid"/>
              <a:miter/>
            </a:ln>
          </p:spPr>
          <p:txBody>
            <a:bodyPr rtlCol="0" anchor="ctr"/>
            <a:lstStyle/>
            <a:p>
              <a:endParaRPr lang="zh-CN" altLang="en-US"/>
            </a:p>
          </p:txBody>
        </p:sp>
        <p:sp>
          <p:nvSpPr>
            <p:cNvPr id="3508" name="任意多边形: 形状 3507">
              <a:extLst>
                <a:ext uri="{FF2B5EF4-FFF2-40B4-BE49-F238E27FC236}">
                  <a16:creationId xmlns:a16="http://schemas.microsoft.com/office/drawing/2014/main" id="{04052D02-D985-C6E6-7428-BAD3C4FE21CC}"/>
                </a:ext>
              </a:extLst>
            </p:cNvPr>
            <p:cNvSpPr/>
            <p:nvPr/>
          </p:nvSpPr>
          <p:spPr>
            <a:xfrm>
              <a:off x="3239883" y="4823694"/>
              <a:ext cx="16459" cy="11409"/>
            </a:xfrm>
            <a:custGeom>
              <a:avLst/>
              <a:gdLst>
                <a:gd name="connsiteX0" fmla="*/ 6561 w 16459"/>
                <a:gd name="connsiteY0" fmla="*/ 9841 h 11409"/>
                <a:gd name="connsiteX1" fmla="*/ 0 w 16459"/>
                <a:gd name="connsiteY1" fmla="*/ 6601 h 11409"/>
                <a:gd name="connsiteX2" fmla="*/ 6561 w 16459"/>
                <a:gd name="connsiteY2" fmla="*/ 0 h 11409"/>
                <a:gd name="connsiteX3" fmla="*/ 16459 w 16459"/>
                <a:gd name="connsiteY3" fmla="*/ 6584 h 11409"/>
                <a:gd name="connsiteX4" fmla="*/ 6561 w 16459"/>
                <a:gd name="connsiteY4" fmla="*/ 9841 h 11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59" h="11409">
                  <a:moveTo>
                    <a:pt x="6561" y="9841"/>
                  </a:moveTo>
                  <a:cubicBezTo>
                    <a:pt x="5138" y="7212"/>
                    <a:pt x="2686" y="6663"/>
                    <a:pt x="0" y="6601"/>
                  </a:cubicBezTo>
                  <a:cubicBezTo>
                    <a:pt x="2189" y="4400"/>
                    <a:pt x="4372" y="2200"/>
                    <a:pt x="6561" y="0"/>
                  </a:cubicBezTo>
                  <a:cubicBezTo>
                    <a:pt x="9858" y="2194"/>
                    <a:pt x="13156" y="4389"/>
                    <a:pt x="16459" y="6584"/>
                  </a:cubicBezTo>
                  <a:cubicBezTo>
                    <a:pt x="14556" y="11927"/>
                    <a:pt x="11110" y="12550"/>
                    <a:pt x="6561" y="9841"/>
                  </a:cubicBezTo>
                  <a:close/>
                </a:path>
              </a:pathLst>
            </a:custGeom>
            <a:grpFill/>
            <a:ln w="5715" cap="flat">
              <a:noFill/>
              <a:prstDash val="solid"/>
              <a:miter/>
            </a:ln>
          </p:spPr>
          <p:txBody>
            <a:bodyPr rtlCol="0" anchor="ctr"/>
            <a:lstStyle/>
            <a:p>
              <a:endParaRPr lang="zh-CN" altLang="en-US"/>
            </a:p>
          </p:txBody>
        </p:sp>
        <p:sp>
          <p:nvSpPr>
            <p:cNvPr id="3509" name="任意多边形: 形状 3508">
              <a:extLst>
                <a:ext uri="{FF2B5EF4-FFF2-40B4-BE49-F238E27FC236}">
                  <a16:creationId xmlns:a16="http://schemas.microsoft.com/office/drawing/2014/main" id="{470FCB4F-E924-6D56-9900-38DCE3285EF5}"/>
                </a:ext>
              </a:extLst>
            </p:cNvPr>
            <p:cNvSpPr/>
            <p:nvPr/>
          </p:nvSpPr>
          <p:spPr>
            <a:xfrm>
              <a:off x="3812086" y="5119759"/>
              <a:ext cx="22854" cy="10881"/>
            </a:xfrm>
            <a:custGeom>
              <a:avLst/>
              <a:gdLst>
                <a:gd name="connsiteX0" fmla="*/ 0 w 22854"/>
                <a:gd name="connsiteY0" fmla="*/ 0 h 10881"/>
                <a:gd name="connsiteX1" fmla="*/ 22854 w 22854"/>
                <a:gd name="connsiteY1" fmla="*/ 10881 h 10881"/>
                <a:gd name="connsiteX2" fmla="*/ 0 w 22854"/>
                <a:gd name="connsiteY2" fmla="*/ 0 h 10881"/>
                <a:gd name="connsiteX3" fmla="*/ 0 w 22854"/>
                <a:gd name="connsiteY3" fmla="*/ 0 h 10881"/>
              </a:gdLst>
              <a:ahLst/>
              <a:cxnLst>
                <a:cxn ang="0">
                  <a:pos x="connsiteX0" y="connsiteY0"/>
                </a:cxn>
                <a:cxn ang="0">
                  <a:pos x="connsiteX1" y="connsiteY1"/>
                </a:cxn>
                <a:cxn ang="0">
                  <a:pos x="connsiteX2" y="connsiteY2"/>
                </a:cxn>
                <a:cxn ang="0">
                  <a:pos x="connsiteX3" y="connsiteY3"/>
                </a:cxn>
              </a:cxnLst>
              <a:rect l="l" t="t" r="r" b="b"/>
              <a:pathLst>
                <a:path w="22854" h="10881">
                  <a:moveTo>
                    <a:pt x="0" y="0"/>
                  </a:moveTo>
                  <a:cubicBezTo>
                    <a:pt x="7104" y="2017"/>
                    <a:pt x="16425" y="-1714"/>
                    <a:pt x="22854" y="10881"/>
                  </a:cubicBezTo>
                  <a:cubicBezTo>
                    <a:pt x="13642" y="5515"/>
                    <a:pt x="4275" y="9378"/>
                    <a:pt x="0" y="0"/>
                  </a:cubicBezTo>
                  <a:lnTo>
                    <a:pt x="0" y="0"/>
                  </a:lnTo>
                  <a:close/>
                </a:path>
              </a:pathLst>
            </a:custGeom>
            <a:grpFill/>
            <a:ln w="5715" cap="flat">
              <a:noFill/>
              <a:prstDash val="solid"/>
              <a:miter/>
            </a:ln>
          </p:spPr>
          <p:txBody>
            <a:bodyPr rtlCol="0" anchor="ctr"/>
            <a:lstStyle/>
            <a:p>
              <a:endParaRPr lang="zh-CN" altLang="en-US"/>
            </a:p>
          </p:txBody>
        </p:sp>
        <p:sp>
          <p:nvSpPr>
            <p:cNvPr id="3510" name="任意多边形: 形状 3509">
              <a:extLst>
                <a:ext uri="{FF2B5EF4-FFF2-40B4-BE49-F238E27FC236}">
                  <a16:creationId xmlns:a16="http://schemas.microsoft.com/office/drawing/2014/main" id="{12AADD79-E55C-D4A9-4085-D2826EC2FA4E}"/>
                </a:ext>
              </a:extLst>
            </p:cNvPr>
            <p:cNvSpPr/>
            <p:nvPr/>
          </p:nvSpPr>
          <p:spPr>
            <a:xfrm>
              <a:off x="3864698" y="5121747"/>
              <a:ext cx="5209" cy="4595"/>
            </a:xfrm>
            <a:custGeom>
              <a:avLst/>
              <a:gdLst>
                <a:gd name="connsiteX0" fmla="*/ 0 w 5209"/>
                <a:gd name="connsiteY0" fmla="*/ 1304 h 4595"/>
                <a:gd name="connsiteX1" fmla="*/ 5075 w 5209"/>
                <a:gd name="connsiteY1" fmla="*/ 1059 h 4595"/>
                <a:gd name="connsiteX2" fmla="*/ 0 w 5209"/>
                <a:gd name="connsiteY2" fmla="*/ 4596 h 4595"/>
                <a:gd name="connsiteX3" fmla="*/ 0 w 5209"/>
                <a:gd name="connsiteY3" fmla="*/ 1304 h 4595"/>
              </a:gdLst>
              <a:ahLst/>
              <a:cxnLst>
                <a:cxn ang="0">
                  <a:pos x="connsiteX0" y="connsiteY0"/>
                </a:cxn>
                <a:cxn ang="0">
                  <a:pos x="connsiteX1" y="connsiteY1"/>
                </a:cxn>
                <a:cxn ang="0">
                  <a:pos x="connsiteX2" y="connsiteY2"/>
                </a:cxn>
                <a:cxn ang="0">
                  <a:pos x="connsiteX3" y="connsiteY3"/>
                </a:cxn>
              </a:cxnLst>
              <a:rect l="l" t="t" r="r" b="b"/>
              <a:pathLst>
                <a:path w="5209" h="4595">
                  <a:moveTo>
                    <a:pt x="0" y="1304"/>
                  </a:moveTo>
                  <a:cubicBezTo>
                    <a:pt x="1766" y="1115"/>
                    <a:pt x="4452" y="-1371"/>
                    <a:pt x="5075" y="1059"/>
                  </a:cubicBezTo>
                  <a:cubicBezTo>
                    <a:pt x="5955" y="4482"/>
                    <a:pt x="2309" y="4185"/>
                    <a:pt x="0" y="4596"/>
                  </a:cubicBezTo>
                  <a:cubicBezTo>
                    <a:pt x="0" y="3493"/>
                    <a:pt x="0" y="2401"/>
                    <a:pt x="0" y="1304"/>
                  </a:cubicBezTo>
                  <a:close/>
                </a:path>
              </a:pathLst>
            </a:custGeom>
            <a:grpFill/>
            <a:ln w="5715" cap="flat">
              <a:noFill/>
              <a:prstDash val="solid"/>
              <a:miter/>
            </a:ln>
          </p:spPr>
          <p:txBody>
            <a:bodyPr rtlCol="0" anchor="ctr"/>
            <a:lstStyle/>
            <a:p>
              <a:endParaRPr lang="zh-CN" altLang="en-US"/>
            </a:p>
          </p:txBody>
        </p:sp>
        <p:sp>
          <p:nvSpPr>
            <p:cNvPr id="3511" name="任意多边形: 形状 3510">
              <a:extLst>
                <a:ext uri="{FF2B5EF4-FFF2-40B4-BE49-F238E27FC236}">
                  <a16:creationId xmlns:a16="http://schemas.microsoft.com/office/drawing/2014/main" id="{525AE8B2-70AE-E585-B082-2FA91BF7EF76}"/>
                </a:ext>
              </a:extLst>
            </p:cNvPr>
            <p:cNvSpPr/>
            <p:nvPr/>
          </p:nvSpPr>
          <p:spPr>
            <a:xfrm>
              <a:off x="3834214" y="5117318"/>
              <a:ext cx="1811" cy="1567"/>
            </a:xfrm>
            <a:custGeom>
              <a:avLst/>
              <a:gdLst>
                <a:gd name="connsiteX0" fmla="*/ 1812 w 1811"/>
                <a:gd name="connsiteY0" fmla="*/ 424 h 1567"/>
                <a:gd name="connsiteX1" fmla="*/ 1383 w 1811"/>
                <a:gd name="connsiteY1" fmla="*/ 1567 h 1567"/>
                <a:gd name="connsiteX2" fmla="*/ 0 w 1811"/>
                <a:gd name="connsiteY2" fmla="*/ 1144 h 1567"/>
                <a:gd name="connsiteX3" fmla="*/ 429 w 1811"/>
                <a:gd name="connsiteY3" fmla="*/ 1 h 1567"/>
                <a:gd name="connsiteX4" fmla="*/ 1812 w 1811"/>
                <a:gd name="connsiteY4" fmla="*/ 42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7">
                  <a:moveTo>
                    <a:pt x="1812" y="424"/>
                  </a:moveTo>
                  <a:cubicBezTo>
                    <a:pt x="1669" y="824"/>
                    <a:pt x="1537" y="1561"/>
                    <a:pt x="1383" y="1567"/>
                  </a:cubicBezTo>
                  <a:cubicBezTo>
                    <a:pt x="926" y="1584"/>
                    <a:pt x="463" y="1304"/>
                    <a:pt x="0" y="1144"/>
                  </a:cubicBezTo>
                  <a:cubicBezTo>
                    <a:pt x="143" y="744"/>
                    <a:pt x="274" y="6"/>
                    <a:pt x="429" y="1"/>
                  </a:cubicBezTo>
                  <a:cubicBezTo>
                    <a:pt x="880" y="-16"/>
                    <a:pt x="1349" y="264"/>
                    <a:pt x="1812" y="424"/>
                  </a:cubicBezTo>
                  <a:close/>
                </a:path>
              </a:pathLst>
            </a:custGeom>
            <a:grpFill/>
            <a:ln w="5715" cap="flat">
              <a:noFill/>
              <a:prstDash val="solid"/>
              <a:miter/>
            </a:ln>
          </p:spPr>
          <p:txBody>
            <a:bodyPr rtlCol="0" anchor="ctr"/>
            <a:lstStyle/>
            <a:p>
              <a:endParaRPr lang="zh-CN" altLang="en-US"/>
            </a:p>
          </p:txBody>
        </p:sp>
        <p:sp>
          <p:nvSpPr>
            <p:cNvPr id="3512" name="任意多边形: 形状 3511">
              <a:extLst>
                <a:ext uri="{FF2B5EF4-FFF2-40B4-BE49-F238E27FC236}">
                  <a16:creationId xmlns:a16="http://schemas.microsoft.com/office/drawing/2014/main" id="{4CDB74E0-8B03-3AD0-869B-1995E51DE850}"/>
                </a:ext>
              </a:extLst>
            </p:cNvPr>
            <p:cNvSpPr/>
            <p:nvPr/>
          </p:nvSpPr>
          <p:spPr>
            <a:xfrm>
              <a:off x="3890038" y="5146973"/>
              <a:ext cx="4316" cy="2530"/>
            </a:xfrm>
            <a:custGeom>
              <a:avLst/>
              <a:gdLst>
                <a:gd name="connsiteX0" fmla="*/ 0 w 4316"/>
                <a:gd name="connsiteY0" fmla="*/ 1185 h 2530"/>
                <a:gd name="connsiteX1" fmla="*/ 783 w 4316"/>
                <a:gd name="connsiteY1" fmla="*/ 1 h 2530"/>
                <a:gd name="connsiteX2" fmla="*/ 3452 w 4316"/>
                <a:gd name="connsiteY2" fmla="*/ 1116 h 2530"/>
                <a:gd name="connsiteX3" fmla="*/ 2737 w 4316"/>
                <a:gd name="connsiteY3" fmla="*/ 2311 h 2530"/>
                <a:gd name="connsiteX4" fmla="*/ 0 w 4316"/>
                <a:gd name="connsiteY4" fmla="*/ 1185 h 2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6" h="2530">
                  <a:moveTo>
                    <a:pt x="0" y="1185"/>
                  </a:moveTo>
                  <a:cubicBezTo>
                    <a:pt x="269" y="767"/>
                    <a:pt x="646" y="-38"/>
                    <a:pt x="783" y="1"/>
                  </a:cubicBezTo>
                  <a:cubicBezTo>
                    <a:pt x="1714" y="259"/>
                    <a:pt x="2755" y="510"/>
                    <a:pt x="3452" y="1116"/>
                  </a:cubicBezTo>
                  <a:cubicBezTo>
                    <a:pt x="4852" y="2322"/>
                    <a:pt x="4509" y="2870"/>
                    <a:pt x="2737" y="2311"/>
                  </a:cubicBezTo>
                  <a:cubicBezTo>
                    <a:pt x="1806" y="2007"/>
                    <a:pt x="914" y="1562"/>
                    <a:pt x="0" y="1185"/>
                  </a:cubicBezTo>
                  <a:close/>
                </a:path>
              </a:pathLst>
            </a:custGeom>
            <a:grpFill/>
            <a:ln w="5715" cap="flat">
              <a:noFill/>
              <a:prstDash val="solid"/>
              <a:miter/>
            </a:ln>
          </p:spPr>
          <p:txBody>
            <a:bodyPr rtlCol="0" anchor="ctr"/>
            <a:lstStyle/>
            <a:p>
              <a:endParaRPr lang="zh-CN" altLang="en-US"/>
            </a:p>
          </p:txBody>
        </p:sp>
        <p:sp>
          <p:nvSpPr>
            <p:cNvPr id="3513" name="任意多边形: 形状 3512">
              <a:extLst>
                <a:ext uri="{FF2B5EF4-FFF2-40B4-BE49-F238E27FC236}">
                  <a16:creationId xmlns:a16="http://schemas.microsoft.com/office/drawing/2014/main" id="{A3EA4C7B-D5EF-CBF9-BF3F-2A78A0B13FEE}"/>
                </a:ext>
              </a:extLst>
            </p:cNvPr>
            <p:cNvSpPr/>
            <p:nvPr/>
          </p:nvSpPr>
          <p:spPr>
            <a:xfrm>
              <a:off x="3151054" y="4998053"/>
              <a:ext cx="6623" cy="13087"/>
            </a:xfrm>
            <a:custGeom>
              <a:avLst/>
              <a:gdLst>
                <a:gd name="connsiteX0" fmla="*/ 6607 w 6623"/>
                <a:gd name="connsiteY0" fmla="*/ 0 h 13087"/>
                <a:gd name="connsiteX1" fmla="*/ 6624 w 6623"/>
                <a:gd name="connsiteY1" fmla="*/ 9807 h 13087"/>
                <a:gd name="connsiteX2" fmla="*/ 0 w 6623"/>
                <a:gd name="connsiteY2" fmla="*/ 13088 h 13087"/>
                <a:gd name="connsiteX3" fmla="*/ 6607 w 6623"/>
                <a:gd name="connsiteY3" fmla="*/ 0 h 13087"/>
              </a:gdLst>
              <a:ahLst/>
              <a:cxnLst>
                <a:cxn ang="0">
                  <a:pos x="connsiteX0" y="connsiteY0"/>
                </a:cxn>
                <a:cxn ang="0">
                  <a:pos x="connsiteX1" y="connsiteY1"/>
                </a:cxn>
                <a:cxn ang="0">
                  <a:pos x="connsiteX2" y="connsiteY2"/>
                </a:cxn>
                <a:cxn ang="0">
                  <a:pos x="connsiteX3" y="connsiteY3"/>
                </a:cxn>
              </a:cxnLst>
              <a:rect l="l" t="t" r="r" b="b"/>
              <a:pathLst>
                <a:path w="6623" h="13087">
                  <a:moveTo>
                    <a:pt x="6607" y="0"/>
                  </a:moveTo>
                  <a:cubicBezTo>
                    <a:pt x="6612" y="3269"/>
                    <a:pt x="6618" y="6538"/>
                    <a:pt x="6624" y="9807"/>
                  </a:cubicBezTo>
                  <a:cubicBezTo>
                    <a:pt x="5201" y="12487"/>
                    <a:pt x="2749" y="13093"/>
                    <a:pt x="0" y="13088"/>
                  </a:cubicBezTo>
                  <a:cubicBezTo>
                    <a:pt x="3155" y="9201"/>
                    <a:pt x="2126" y="3206"/>
                    <a:pt x="6607" y="0"/>
                  </a:cubicBezTo>
                  <a:close/>
                </a:path>
              </a:pathLst>
            </a:custGeom>
            <a:grpFill/>
            <a:ln w="5715" cap="flat">
              <a:noFill/>
              <a:prstDash val="solid"/>
              <a:miter/>
            </a:ln>
          </p:spPr>
          <p:txBody>
            <a:bodyPr rtlCol="0" anchor="ctr"/>
            <a:lstStyle/>
            <a:p>
              <a:endParaRPr lang="zh-CN" altLang="en-US"/>
            </a:p>
          </p:txBody>
        </p:sp>
        <p:sp>
          <p:nvSpPr>
            <p:cNvPr id="3514" name="任意多边形: 形状 3513">
              <a:extLst>
                <a:ext uri="{FF2B5EF4-FFF2-40B4-BE49-F238E27FC236}">
                  <a16:creationId xmlns:a16="http://schemas.microsoft.com/office/drawing/2014/main" id="{BE98A4C1-A773-190B-BDF1-E441261E5A5A}"/>
                </a:ext>
              </a:extLst>
            </p:cNvPr>
            <p:cNvSpPr/>
            <p:nvPr/>
          </p:nvSpPr>
          <p:spPr>
            <a:xfrm>
              <a:off x="3603619" y="5059157"/>
              <a:ext cx="1292" cy="1395"/>
            </a:xfrm>
            <a:custGeom>
              <a:avLst/>
              <a:gdLst>
                <a:gd name="connsiteX0" fmla="*/ 1292 w 1292"/>
                <a:gd name="connsiteY0" fmla="*/ 1395 h 1395"/>
                <a:gd name="connsiteX1" fmla="*/ 1 w 1292"/>
                <a:gd name="connsiteY1" fmla="*/ 663 h 1395"/>
                <a:gd name="connsiteX2" fmla="*/ 1292 w 1292"/>
                <a:gd name="connsiteY2" fmla="*/ 1395 h 1395"/>
                <a:gd name="connsiteX3" fmla="*/ 1292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2" y="1395"/>
                  </a:moveTo>
                  <a:cubicBezTo>
                    <a:pt x="841" y="1149"/>
                    <a:pt x="-28" y="806"/>
                    <a:pt x="1" y="663"/>
                  </a:cubicBezTo>
                  <a:cubicBezTo>
                    <a:pt x="235" y="-428"/>
                    <a:pt x="738" y="-165"/>
                    <a:pt x="1292" y="1395"/>
                  </a:cubicBezTo>
                  <a:lnTo>
                    <a:pt x="1292" y="1395"/>
                  </a:lnTo>
                  <a:close/>
                </a:path>
              </a:pathLst>
            </a:custGeom>
            <a:grpFill/>
            <a:ln w="5715" cap="flat">
              <a:noFill/>
              <a:prstDash val="solid"/>
              <a:miter/>
            </a:ln>
          </p:spPr>
          <p:txBody>
            <a:bodyPr rtlCol="0" anchor="ctr"/>
            <a:lstStyle/>
            <a:p>
              <a:endParaRPr lang="zh-CN" altLang="en-US"/>
            </a:p>
          </p:txBody>
        </p:sp>
        <p:sp>
          <p:nvSpPr>
            <p:cNvPr id="3515" name="任意多边形: 形状 3514">
              <a:extLst>
                <a:ext uri="{FF2B5EF4-FFF2-40B4-BE49-F238E27FC236}">
                  <a16:creationId xmlns:a16="http://schemas.microsoft.com/office/drawing/2014/main" id="{B94C2A55-9A14-DD60-43AF-FCE84A2BEB25}"/>
                </a:ext>
              </a:extLst>
            </p:cNvPr>
            <p:cNvSpPr/>
            <p:nvPr/>
          </p:nvSpPr>
          <p:spPr>
            <a:xfrm>
              <a:off x="3616651" y="5034234"/>
              <a:ext cx="1416" cy="1309"/>
            </a:xfrm>
            <a:custGeom>
              <a:avLst/>
              <a:gdLst>
                <a:gd name="connsiteX0" fmla="*/ 1416 w 1416"/>
                <a:gd name="connsiteY0" fmla="*/ 17 h 1309"/>
                <a:gd name="connsiteX1" fmla="*/ 668 w 1416"/>
                <a:gd name="connsiteY1" fmla="*/ 1309 h 1309"/>
                <a:gd name="connsiteX2" fmla="*/ 1399 w 1416"/>
                <a:gd name="connsiteY2" fmla="*/ 0 h 1309"/>
                <a:gd name="connsiteX3" fmla="*/ 1416 w 1416"/>
                <a:gd name="connsiteY3" fmla="*/ 17 h 1309"/>
              </a:gdLst>
              <a:ahLst/>
              <a:cxnLst>
                <a:cxn ang="0">
                  <a:pos x="connsiteX0" y="connsiteY0"/>
                </a:cxn>
                <a:cxn ang="0">
                  <a:pos x="connsiteX1" y="connsiteY1"/>
                </a:cxn>
                <a:cxn ang="0">
                  <a:pos x="connsiteX2" y="connsiteY2"/>
                </a:cxn>
                <a:cxn ang="0">
                  <a:pos x="connsiteX3" y="connsiteY3"/>
                </a:cxn>
              </a:cxnLst>
              <a:rect l="l" t="t" r="r" b="b"/>
              <a:pathLst>
                <a:path w="1416" h="1309">
                  <a:moveTo>
                    <a:pt x="1416" y="17"/>
                  </a:moveTo>
                  <a:cubicBezTo>
                    <a:pt x="1165" y="469"/>
                    <a:pt x="816" y="1343"/>
                    <a:pt x="668" y="1309"/>
                  </a:cubicBezTo>
                  <a:cubicBezTo>
                    <a:pt x="-430" y="1063"/>
                    <a:pt x="-167" y="549"/>
                    <a:pt x="1399" y="0"/>
                  </a:cubicBezTo>
                  <a:cubicBezTo>
                    <a:pt x="1405" y="0"/>
                    <a:pt x="1416" y="17"/>
                    <a:pt x="1416" y="17"/>
                  </a:cubicBezTo>
                  <a:close/>
                </a:path>
              </a:pathLst>
            </a:custGeom>
            <a:grpFill/>
            <a:ln w="5715" cap="flat">
              <a:noFill/>
              <a:prstDash val="solid"/>
              <a:miter/>
            </a:ln>
          </p:spPr>
          <p:txBody>
            <a:bodyPr rtlCol="0" anchor="ctr"/>
            <a:lstStyle/>
            <a:p>
              <a:endParaRPr lang="zh-CN" altLang="en-US"/>
            </a:p>
          </p:txBody>
        </p:sp>
      </p:grpSp>
      <p:grpSp>
        <p:nvGrpSpPr>
          <p:cNvPr id="3516" name="组合 3515">
            <a:extLst>
              <a:ext uri="{FF2B5EF4-FFF2-40B4-BE49-F238E27FC236}">
                <a16:creationId xmlns:a16="http://schemas.microsoft.com/office/drawing/2014/main" id="{F6FEC79B-9003-682A-0A40-6A280263EFA8}"/>
              </a:ext>
            </a:extLst>
          </p:cNvPr>
          <p:cNvGrpSpPr/>
          <p:nvPr userDrawn="1"/>
        </p:nvGrpSpPr>
        <p:grpSpPr>
          <a:xfrm rot="6353384">
            <a:off x="2243506" y="392340"/>
            <a:ext cx="1489634" cy="892347"/>
            <a:chOff x="4421895" y="4634632"/>
            <a:chExt cx="1798726" cy="1077505"/>
          </a:xfrm>
          <a:solidFill>
            <a:schemeClr val="accent5"/>
          </a:solidFill>
        </p:grpSpPr>
        <p:sp>
          <p:nvSpPr>
            <p:cNvPr id="3517" name="任意多边形: 形状 3516">
              <a:extLst>
                <a:ext uri="{FF2B5EF4-FFF2-40B4-BE49-F238E27FC236}">
                  <a16:creationId xmlns:a16="http://schemas.microsoft.com/office/drawing/2014/main" id="{5DE907EB-75B5-8E36-DD7E-33A009F1B1EB}"/>
                </a:ext>
              </a:extLst>
            </p:cNvPr>
            <p:cNvSpPr/>
            <p:nvPr/>
          </p:nvSpPr>
          <p:spPr>
            <a:xfrm>
              <a:off x="5682614" y="5315997"/>
              <a:ext cx="449973" cy="286005"/>
            </a:xfrm>
            <a:custGeom>
              <a:avLst/>
              <a:gdLst>
                <a:gd name="connsiteX0" fmla="*/ 136305 w 449973"/>
                <a:gd name="connsiteY0" fmla="*/ 770 h 286005"/>
                <a:gd name="connsiteX1" fmla="*/ 220081 w 449973"/>
                <a:gd name="connsiteY1" fmla="*/ 45684 h 286005"/>
                <a:gd name="connsiteX2" fmla="*/ 396149 w 449973"/>
                <a:gd name="connsiteY2" fmla="*/ 144445 h 286005"/>
                <a:gd name="connsiteX3" fmla="*/ 447864 w 449973"/>
                <a:gd name="connsiteY3" fmla="*/ 178895 h 286005"/>
                <a:gd name="connsiteX4" fmla="*/ 447853 w 449973"/>
                <a:gd name="connsiteY4" fmla="*/ 189439 h 286005"/>
                <a:gd name="connsiteX5" fmla="*/ 418483 w 449973"/>
                <a:gd name="connsiteY5" fmla="*/ 241131 h 286005"/>
                <a:gd name="connsiteX6" fmla="*/ 409797 w 449973"/>
                <a:gd name="connsiteY6" fmla="*/ 248063 h 286005"/>
                <a:gd name="connsiteX7" fmla="*/ 397972 w 449973"/>
                <a:gd name="connsiteY7" fmla="*/ 260608 h 286005"/>
                <a:gd name="connsiteX8" fmla="*/ 396863 w 449973"/>
                <a:gd name="connsiteY8" fmla="*/ 266603 h 286005"/>
                <a:gd name="connsiteX9" fmla="*/ 396217 w 449973"/>
                <a:gd name="connsiteY9" fmla="*/ 272141 h 286005"/>
                <a:gd name="connsiteX10" fmla="*/ 385845 w 449973"/>
                <a:gd name="connsiteY10" fmla="*/ 284902 h 286005"/>
                <a:gd name="connsiteX11" fmla="*/ 381530 w 449973"/>
                <a:gd name="connsiteY11" fmla="*/ 286005 h 286005"/>
                <a:gd name="connsiteX12" fmla="*/ 370552 w 449973"/>
                <a:gd name="connsiteY12" fmla="*/ 267357 h 286005"/>
                <a:gd name="connsiteX13" fmla="*/ 384742 w 449973"/>
                <a:gd name="connsiteY13" fmla="*/ 249818 h 286005"/>
                <a:gd name="connsiteX14" fmla="*/ 370003 w 449973"/>
                <a:gd name="connsiteY14" fmla="*/ 245657 h 286005"/>
                <a:gd name="connsiteX15" fmla="*/ 357161 w 449973"/>
                <a:gd name="connsiteY15" fmla="*/ 238519 h 286005"/>
                <a:gd name="connsiteX16" fmla="*/ 360093 w 449973"/>
                <a:gd name="connsiteY16" fmla="*/ 221220 h 286005"/>
                <a:gd name="connsiteX17" fmla="*/ 354275 w 449973"/>
                <a:gd name="connsiteY17" fmla="*/ 212756 h 286005"/>
                <a:gd name="connsiteX18" fmla="*/ 348629 w 449973"/>
                <a:gd name="connsiteY18" fmla="*/ 218351 h 286005"/>
                <a:gd name="connsiteX19" fmla="*/ 351309 w 449973"/>
                <a:gd name="connsiteY19" fmla="*/ 231004 h 286005"/>
                <a:gd name="connsiteX20" fmla="*/ 344400 w 449973"/>
                <a:gd name="connsiteY20" fmla="*/ 255950 h 286005"/>
                <a:gd name="connsiteX21" fmla="*/ 333244 w 449973"/>
                <a:gd name="connsiteY21" fmla="*/ 260311 h 286005"/>
                <a:gd name="connsiteX22" fmla="*/ 329564 w 449973"/>
                <a:gd name="connsiteY22" fmla="*/ 246915 h 286005"/>
                <a:gd name="connsiteX23" fmla="*/ 334399 w 449973"/>
                <a:gd name="connsiteY23" fmla="*/ 228095 h 286005"/>
                <a:gd name="connsiteX24" fmla="*/ 333290 w 449973"/>
                <a:gd name="connsiteY24" fmla="*/ 223929 h 286005"/>
                <a:gd name="connsiteX25" fmla="*/ 312979 w 449973"/>
                <a:gd name="connsiteY25" fmla="*/ 204355 h 286005"/>
                <a:gd name="connsiteX26" fmla="*/ 308332 w 449973"/>
                <a:gd name="connsiteY26" fmla="*/ 221163 h 286005"/>
                <a:gd name="connsiteX27" fmla="*/ 303618 w 449973"/>
                <a:gd name="connsiteY27" fmla="*/ 220608 h 286005"/>
                <a:gd name="connsiteX28" fmla="*/ 303280 w 449973"/>
                <a:gd name="connsiteY28" fmla="*/ 222111 h 286005"/>
                <a:gd name="connsiteX29" fmla="*/ 304458 w 449973"/>
                <a:gd name="connsiteY29" fmla="*/ 222231 h 286005"/>
                <a:gd name="connsiteX30" fmla="*/ 305338 w 449973"/>
                <a:gd name="connsiteY30" fmla="*/ 225935 h 286005"/>
                <a:gd name="connsiteX31" fmla="*/ 296520 w 449973"/>
                <a:gd name="connsiteY31" fmla="*/ 238028 h 286005"/>
                <a:gd name="connsiteX32" fmla="*/ 291473 w 449973"/>
                <a:gd name="connsiteY32" fmla="*/ 247857 h 286005"/>
                <a:gd name="connsiteX33" fmla="*/ 289907 w 449973"/>
                <a:gd name="connsiteY33" fmla="*/ 250349 h 286005"/>
                <a:gd name="connsiteX34" fmla="*/ 291702 w 449973"/>
                <a:gd name="connsiteY34" fmla="*/ 248469 h 286005"/>
                <a:gd name="connsiteX35" fmla="*/ 296988 w 449973"/>
                <a:gd name="connsiteY35" fmla="*/ 237753 h 286005"/>
                <a:gd name="connsiteX36" fmla="*/ 309847 w 449973"/>
                <a:gd name="connsiteY36" fmla="*/ 230587 h 286005"/>
                <a:gd name="connsiteX37" fmla="*/ 313241 w 449973"/>
                <a:gd name="connsiteY37" fmla="*/ 227284 h 286005"/>
                <a:gd name="connsiteX38" fmla="*/ 326774 w 449973"/>
                <a:gd name="connsiteY38" fmla="*/ 222952 h 286005"/>
                <a:gd name="connsiteX39" fmla="*/ 324254 w 449973"/>
                <a:gd name="connsiteY39" fmla="*/ 237565 h 286005"/>
                <a:gd name="connsiteX40" fmla="*/ 316911 w 449973"/>
                <a:gd name="connsiteY40" fmla="*/ 246263 h 286005"/>
                <a:gd name="connsiteX41" fmla="*/ 313624 w 449973"/>
                <a:gd name="connsiteY41" fmla="*/ 248698 h 286005"/>
                <a:gd name="connsiteX42" fmla="*/ 310316 w 449973"/>
                <a:gd name="connsiteY42" fmla="*/ 248218 h 286005"/>
                <a:gd name="connsiteX43" fmla="*/ 310115 w 449973"/>
                <a:gd name="connsiteY43" fmla="*/ 248149 h 286005"/>
                <a:gd name="connsiteX44" fmla="*/ 310961 w 449973"/>
                <a:gd name="connsiteY44" fmla="*/ 251132 h 286005"/>
                <a:gd name="connsiteX45" fmla="*/ 310327 w 449973"/>
                <a:gd name="connsiteY45" fmla="*/ 252801 h 286005"/>
                <a:gd name="connsiteX46" fmla="*/ 303463 w 449973"/>
                <a:gd name="connsiteY46" fmla="*/ 262031 h 286005"/>
                <a:gd name="connsiteX47" fmla="*/ 300726 w 449973"/>
                <a:gd name="connsiteY47" fmla="*/ 264940 h 286005"/>
                <a:gd name="connsiteX48" fmla="*/ 296845 w 449973"/>
                <a:gd name="connsiteY48" fmla="*/ 265694 h 286005"/>
                <a:gd name="connsiteX49" fmla="*/ 289273 w 449973"/>
                <a:gd name="connsiteY49" fmla="*/ 263397 h 286005"/>
                <a:gd name="connsiteX50" fmla="*/ 281346 w 449973"/>
                <a:gd name="connsiteY50" fmla="*/ 262940 h 286005"/>
                <a:gd name="connsiteX51" fmla="*/ 277151 w 449973"/>
                <a:gd name="connsiteY51" fmla="*/ 262705 h 286005"/>
                <a:gd name="connsiteX52" fmla="*/ 261126 w 449973"/>
                <a:gd name="connsiteY52" fmla="*/ 258407 h 286005"/>
                <a:gd name="connsiteX53" fmla="*/ 277397 w 449973"/>
                <a:gd name="connsiteY53" fmla="*/ 252681 h 286005"/>
                <a:gd name="connsiteX54" fmla="*/ 280146 w 449973"/>
                <a:gd name="connsiteY54" fmla="*/ 252258 h 286005"/>
                <a:gd name="connsiteX55" fmla="*/ 275877 w 449973"/>
                <a:gd name="connsiteY55" fmla="*/ 252458 h 286005"/>
                <a:gd name="connsiteX56" fmla="*/ 274482 w 449973"/>
                <a:gd name="connsiteY56" fmla="*/ 244280 h 286005"/>
                <a:gd name="connsiteX57" fmla="*/ 258361 w 449973"/>
                <a:gd name="connsiteY57" fmla="*/ 255659 h 286005"/>
                <a:gd name="connsiteX58" fmla="*/ 247805 w 449973"/>
                <a:gd name="connsiteY58" fmla="*/ 257207 h 286005"/>
                <a:gd name="connsiteX59" fmla="*/ 251577 w 449973"/>
                <a:gd name="connsiteY59" fmla="*/ 232124 h 286005"/>
                <a:gd name="connsiteX60" fmla="*/ 268247 w 449973"/>
                <a:gd name="connsiteY60" fmla="*/ 226306 h 286005"/>
                <a:gd name="connsiteX61" fmla="*/ 269436 w 449973"/>
                <a:gd name="connsiteY61" fmla="*/ 227952 h 286005"/>
                <a:gd name="connsiteX62" fmla="*/ 278729 w 449973"/>
                <a:gd name="connsiteY62" fmla="*/ 210853 h 286005"/>
                <a:gd name="connsiteX63" fmla="*/ 307304 w 449973"/>
                <a:gd name="connsiteY63" fmla="*/ 186141 h 286005"/>
                <a:gd name="connsiteX64" fmla="*/ 319219 w 449973"/>
                <a:gd name="connsiteY64" fmla="*/ 181358 h 286005"/>
                <a:gd name="connsiteX65" fmla="*/ 331392 w 449973"/>
                <a:gd name="connsiteY65" fmla="*/ 183198 h 286005"/>
                <a:gd name="connsiteX66" fmla="*/ 346657 w 449973"/>
                <a:gd name="connsiteY66" fmla="*/ 180512 h 286005"/>
                <a:gd name="connsiteX67" fmla="*/ 336810 w 449973"/>
                <a:gd name="connsiteY67" fmla="*/ 187959 h 286005"/>
                <a:gd name="connsiteX68" fmla="*/ 332541 w 449973"/>
                <a:gd name="connsiteY68" fmla="*/ 175026 h 286005"/>
                <a:gd name="connsiteX69" fmla="*/ 336044 w 449973"/>
                <a:gd name="connsiteY69" fmla="*/ 137575 h 286005"/>
                <a:gd name="connsiteX70" fmla="*/ 344571 w 449973"/>
                <a:gd name="connsiteY70" fmla="*/ 128031 h 286005"/>
                <a:gd name="connsiteX71" fmla="*/ 337685 w 449973"/>
                <a:gd name="connsiteY71" fmla="*/ 130997 h 286005"/>
                <a:gd name="connsiteX72" fmla="*/ 318282 w 449973"/>
                <a:gd name="connsiteY72" fmla="*/ 176803 h 286005"/>
                <a:gd name="connsiteX73" fmla="*/ 315385 w 449973"/>
                <a:gd name="connsiteY73" fmla="*/ 182415 h 286005"/>
                <a:gd name="connsiteX74" fmla="*/ 301063 w 449973"/>
                <a:gd name="connsiteY74" fmla="*/ 185381 h 286005"/>
                <a:gd name="connsiteX75" fmla="*/ 283301 w 449973"/>
                <a:gd name="connsiteY75" fmla="*/ 196171 h 286005"/>
                <a:gd name="connsiteX76" fmla="*/ 275603 w 449973"/>
                <a:gd name="connsiteY76" fmla="*/ 196285 h 286005"/>
                <a:gd name="connsiteX77" fmla="*/ 275403 w 449973"/>
                <a:gd name="connsiteY77" fmla="*/ 187787 h 286005"/>
                <a:gd name="connsiteX78" fmla="*/ 266687 w 449973"/>
                <a:gd name="connsiteY78" fmla="*/ 176957 h 286005"/>
                <a:gd name="connsiteX79" fmla="*/ 249902 w 449973"/>
                <a:gd name="connsiteY79" fmla="*/ 164053 h 286005"/>
                <a:gd name="connsiteX80" fmla="*/ 230900 w 449973"/>
                <a:gd name="connsiteY80" fmla="*/ 172734 h 286005"/>
                <a:gd name="connsiteX81" fmla="*/ 220384 w 449973"/>
                <a:gd name="connsiteY81" fmla="*/ 178386 h 286005"/>
                <a:gd name="connsiteX82" fmla="*/ 216109 w 449973"/>
                <a:gd name="connsiteY82" fmla="*/ 167036 h 286005"/>
                <a:gd name="connsiteX83" fmla="*/ 220076 w 449973"/>
                <a:gd name="connsiteY83" fmla="*/ 183547 h 286005"/>
                <a:gd name="connsiteX84" fmla="*/ 232294 w 449973"/>
                <a:gd name="connsiteY84" fmla="*/ 199240 h 286005"/>
                <a:gd name="connsiteX85" fmla="*/ 217555 w 449973"/>
                <a:gd name="connsiteY85" fmla="*/ 224277 h 286005"/>
                <a:gd name="connsiteX86" fmla="*/ 214326 w 449973"/>
                <a:gd name="connsiteY86" fmla="*/ 227564 h 286005"/>
                <a:gd name="connsiteX87" fmla="*/ 181077 w 449973"/>
                <a:gd name="connsiteY87" fmla="*/ 242846 h 286005"/>
                <a:gd name="connsiteX88" fmla="*/ 173893 w 449973"/>
                <a:gd name="connsiteY88" fmla="*/ 243320 h 286005"/>
                <a:gd name="connsiteX89" fmla="*/ 174836 w 449973"/>
                <a:gd name="connsiteY89" fmla="*/ 228158 h 286005"/>
                <a:gd name="connsiteX90" fmla="*/ 169458 w 449973"/>
                <a:gd name="connsiteY90" fmla="*/ 237965 h 286005"/>
                <a:gd name="connsiteX91" fmla="*/ 165417 w 449973"/>
                <a:gd name="connsiteY91" fmla="*/ 239937 h 286005"/>
                <a:gd name="connsiteX92" fmla="*/ 162206 w 449973"/>
                <a:gd name="connsiteY92" fmla="*/ 240588 h 286005"/>
                <a:gd name="connsiteX93" fmla="*/ 147752 w 449973"/>
                <a:gd name="connsiteY93" fmla="*/ 245686 h 286005"/>
                <a:gd name="connsiteX94" fmla="*/ 150181 w 449973"/>
                <a:gd name="connsiteY94" fmla="*/ 227575 h 286005"/>
                <a:gd name="connsiteX95" fmla="*/ 158285 w 449973"/>
                <a:gd name="connsiteY95" fmla="*/ 207864 h 286005"/>
                <a:gd name="connsiteX96" fmla="*/ 165297 w 449973"/>
                <a:gd name="connsiteY96" fmla="*/ 200212 h 286005"/>
                <a:gd name="connsiteX97" fmla="*/ 172481 w 449973"/>
                <a:gd name="connsiteY97" fmla="*/ 202046 h 286005"/>
                <a:gd name="connsiteX98" fmla="*/ 163697 w 449973"/>
                <a:gd name="connsiteY98" fmla="*/ 196834 h 286005"/>
                <a:gd name="connsiteX99" fmla="*/ 160148 w 449973"/>
                <a:gd name="connsiteY99" fmla="*/ 194240 h 286005"/>
                <a:gd name="connsiteX100" fmla="*/ 199056 w 449973"/>
                <a:gd name="connsiteY100" fmla="*/ 162436 h 286005"/>
                <a:gd name="connsiteX101" fmla="*/ 202679 w 449973"/>
                <a:gd name="connsiteY101" fmla="*/ 165922 h 286005"/>
                <a:gd name="connsiteX102" fmla="*/ 215224 w 449973"/>
                <a:gd name="connsiteY102" fmla="*/ 146028 h 286005"/>
                <a:gd name="connsiteX103" fmla="*/ 215887 w 449973"/>
                <a:gd name="connsiteY103" fmla="*/ 142873 h 286005"/>
                <a:gd name="connsiteX104" fmla="*/ 215984 w 449973"/>
                <a:gd name="connsiteY104" fmla="*/ 144285 h 286005"/>
                <a:gd name="connsiteX105" fmla="*/ 196701 w 449973"/>
                <a:gd name="connsiteY105" fmla="*/ 160424 h 286005"/>
                <a:gd name="connsiteX106" fmla="*/ 190106 w 449973"/>
                <a:gd name="connsiteY106" fmla="*/ 149942 h 286005"/>
                <a:gd name="connsiteX107" fmla="*/ 228785 w 449973"/>
                <a:gd name="connsiteY107" fmla="*/ 118453 h 286005"/>
                <a:gd name="connsiteX108" fmla="*/ 233803 w 449973"/>
                <a:gd name="connsiteY108" fmla="*/ 98610 h 286005"/>
                <a:gd name="connsiteX109" fmla="*/ 230048 w 449973"/>
                <a:gd name="connsiteY109" fmla="*/ 100422 h 286005"/>
                <a:gd name="connsiteX110" fmla="*/ 217338 w 449973"/>
                <a:gd name="connsiteY110" fmla="*/ 100422 h 286005"/>
                <a:gd name="connsiteX111" fmla="*/ 193844 w 449973"/>
                <a:gd name="connsiteY111" fmla="*/ 122579 h 286005"/>
                <a:gd name="connsiteX112" fmla="*/ 198410 w 449973"/>
                <a:gd name="connsiteY112" fmla="*/ 124259 h 286005"/>
                <a:gd name="connsiteX113" fmla="*/ 202056 w 449973"/>
                <a:gd name="connsiteY113" fmla="*/ 126477 h 286005"/>
                <a:gd name="connsiteX114" fmla="*/ 189935 w 449973"/>
                <a:gd name="connsiteY114" fmla="*/ 149068 h 286005"/>
                <a:gd name="connsiteX115" fmla="*/ 188083 w 449973"/>
                <a:gd name="connsiteY115" fmla="*/ 155332 h 286005"/>
                <a:gd name="connsiteX116" fmla="*/ 185888 w 449973"/>
                <a:gd name="connsiteY116" fmla="*/ 159132 h 286005"/>
                <a:gd name="connsiteX117" fmla="*/ 169504 w 449973"/>
                <a:gd name="connsiteY117" fmla="*/ 161293 h 286005"/>
                <a:gd name="connsiteX118" fmla="*/ 163874 w 449973"/>
                <a:gd name="connsiteY118" fmla="*/ 162264 h 286005"/>
                <a:gd name="connsiteX119" fmla="*/ 159765 w 449973"/>
                <a:gd name="connsiteY119" fmla="*/ 163333 h 286005"/>
                <a:gd name="connsiteX120" fmla="*/ 168109 w 449973"/>
                <a:gd name="connsiteY120" fmla="*/ 138593 h 286005"/>
                <a:gd name="connsiteX121" fmla="*/ 171538 w 449973"/>
                <a:gd name="connsiteY121" fmla="*/ 135735 h 286005"/>
                <a:gd name="connsiteX122" fmla="*/ 174144 w 449973"/>
                <a:gd name="connsiteY122" fmla="*/ 116207 h 286005"/>
                <a:gd name="connsiteX123" fmla="*/ 176516 w 449973"/>
                <a:gd name="connsiteY123" fmla="*/ 112429 h 286005"/>
                <a:gd name="connsiteX124" fmla="*/ 197296 w 449973"/>
                <a:gd name="connsiteY124" fmla="*/ 74893 h 286005"/>
                <a:gd name="connsiteX125" fmla="*/ 181362 w 449973"/>
                <a:gd name="connsiteY125" fmla="*/ 92255 h 286005"/>
                <a:gd name="connsiteX126" fmla="*/ 160445 w 449973"/>
                <a:gd name="connsiteY126" fmla="*/ 116538 h 286005"/>
                <a:gd name="connsiteX127" fmla="*/ 141854 w 449973"/>
                <a:gd name="connsiteY127" fmla="*/ 133843 h 286005"/>
                <a:gd name="connsiteX128" fmla="*/ 131082 w 449973"/>
                <a:gd name="connsiteY128" fmla="*/ 133912 h 286005"/>
                <a:gd name="connsiteX129" fmla="*/ 135196 w 449973"/>
                <a:gd name="connsiteY129" fmla="*/ 122968 h 286005"/>
                <a:gd name="connsiteX130" fmla="*/ 143283 w 449973"/>
                <a:gd name="connsiteY130" fmla="*/ 117681 h 286005"/>
                <a:gd name="connsiteX131" fmla="*/ 144026 w 449973"/>
                <a:gd name="connsiteY131" fmla="*/ 114372 h 286005"/>
                <a:gd name="connsiteX132" fmla="*/ 142489 w 449973"/>
                <a:gd name="connsiteY132" fmla="*/ 110520 h 286005"/>
                <a:gd name="connsiteX133" fmla="*/ 141043 w 449973"/>
                <a:gd name="connsiteY133" fmla="*/ 110418 h 286005"/>
                <a:gd name="connsiteX134" fmla="*/ 139854 w 449973"/>
                <a:gd name="connsiteY134" fmla="*/ 111235 h 286005"/>
                <a:gd name="connsiteX135" fmla="*/ 104410 w 449973"/>
                <a:gd name="connsiteY135" fmla="*/ 119373 h 286005"/>
                <a:gd name="connsiteX136" fmla="*/ 105158 w 449973"/>
                <a:gd name="connsiteY136" fmla="*/ 111675 h 286005"/>
                <a:gd name="connsiteX137" fmla="*/ 108593 w 449973"/>
                <a:gd name="connsiteY137" fmla="*/ 110532 h 286005"/>
                <a:gd name="connsiteX138" fmla="*/ 107170 w 449973"/>
                <a:gd name="connsiteY138" fmla="*/ 110835 h 286005"/>
                <a:gd name="connsiteX139" fmla="*/ 97838 w 449973"/>
                <a:gd name="connsiteY139" fmla="*/ 125134 h 286005"/>
                <a:gd name="connsiteX140" fmla="*/ 95437 w 449973"/>
                <a:gd name="connsiteY140" fmla="*/ 125837 h 286005"/>
                <a:gd name="connsiteX141" fmla="*/ 98906 w 449973"/>
                <a:gd name="connsiteY141" fmla="*/ 125859 h 286005"/>
                <a:gd name="connsiteX142" fmla="*/ 92134 w 449973"/>
                <a:gd name="connsiteY142" fmla="*/ 144364 h 286005"/>
                <a:gd name="connsiteX143" fmla="*/ 76012 w 449973"/>
                <a:gd name="connsiteY143" fmla="*/ 169139 h 286005"/>
                <a:gd name="connsiteX144" fmla="*/ 71126 w 449973"/>
                <a:gd name="connsiteY144" fmla="*/ 166939 h 286005"/>
                <a:gd name="connsiteX145" fmla="*/ 70291 w 449973"/>
                <a:gd name="connsiteY145" fmla="*/ 166007 h 286005"/>
                <a:gd name="connsiteX146" fmla="*/ 71057 w 449973"/>
                <a:gd name="connsiteY146" fmla="*/ 166899 h 286005"/>
                <a:gd name="connsiteX147" fmla="*/ 74960 w 449973"/>
                <a:gd name="connsiteY147" fmla="*/ 170751 h 286005"/>
                <a:gd name="connsiteX148" fmla="*/ 77104 w 449973"/>
                <a:gd name="connsiteY148" fmla="*/ 177580 h 286005"/>
                <a:gd name="connsiteX149" fmla="*/ 78635 w 449973"/>
                <a:gd name="connsiteY149" fmla="*/ 163361 h 286005"/>
                <a:gd name="connsiteX150" fmla="*/ 95986 w 449973"/>
                <a:gd name="connsiteY150" fmla="*/ 154875 h 286005"/>
                <a:gd name="connsiteX151" fmla="*/ 99872 w 449973"/>
                <a:gd name="connsiteY151" fmla="*/ 169819 h 286005"/>
                <a:gd name="connsiteX152" fmla="*/ 90162 w 449973"/>
                <a:gd name="connsiteY152" fmla="*/ 173917 h 286005"/>
                <a:gd name="connsiteX153" fmla="*/ 89054 w 449973"/>
                <a:gd name="connsiteY153" fmla="*/ 174140 h 286005"/>
                <a:gd name="connsiteX154" fmla="*/ 81978 w 449973"/>
                <a:gd name="connsiteY154" fmla="*/ 187010 h 286005"/>
                <a:gd name="connsiteX155" fmla="*/ 81738 w 449973"/>
                <a:gd name="connsiteY155" fmla="*/ 187559 h 286005"/>
                <a:gd name="connsiteX156" fmla="*/ 80235 w 449973"/>
                <a:gd name="connsiteY156" fmla="*/ 206555 h 286005"/>
                <a:gd name="connsiteX157" fmla="*/ 70794 w 449973"/>
                <a:gd name="connsiteY157" fmla="*/ 243971 h 286005"/>
                <a:gd name="connsiteX158" fmla="*/ 63450 w 449973"/>
                <a:gd name="connsiteY158" fmla="*/ 257510 h 286005"/>
                <a:gd name="connsiteX159" fmla="*/ 59358 w 449973"/>
                <a:gd name="connsiteY159" fmla="*/ 262276 h 286005"/>
                <a:gd name="connsiteX160" fmla="*/ 56490 w 449973"/>
                <a:gd name="connsiteY160" fmla="*/ 269906 h 286005"/>
                <a:gd name="connsiteX161" fmla="*/ 53141 w 449973"/>
                <a:gd name="connsiteY161" fmla="*/ 275250 h 286005"/>
                <a:gd name="connsiteX162" fmla="*/ 45122 w 449973"/>
                <a:gd name="connsiteY162" fmla="*/ 270923 h 286005"/>
                <a:gd name="connsiteX163" fmla="*/ 46951 w 449973"/>
                <a:gd name="connsiteY163" fmla="*/ 267294 h 286005"/>
                <a:gd name="connsiteX164" fmla="*/ 45168 w 449973"/>
                <a:gd name="connsiteY164" fmla="*/ 268929 h 286005"/>
                <a:gd name="connsiteX165" fmla="*/ 39213 w 449973"/>
                <a:gd name="connsiteY165" fmla="*/ 268140 h 286005"/>
                <a:gd name="connsiteX166" fmla="*/ 34698 w 449973"/>
                <a:gd name="connsiteY166" fmla="*/ 260893 h 286005"/>
                <a:gd name="connsiteX167" fmla="*/ 24577 w 449973"/>
                <a:gd name="connsiteY167" fmla="*/ 258196 h 286005"/>
                <a:gd name="connsiteX168" fmla="*/ 19816 w 449973"/>
                <a:gd name="connsiteY168" fmla="*/ 253504 h 286005"/>
                <a:gd name="connsiteX169" fmla="*/ 18599 w 449973"/>
                <a:gd name="connsiteY169" fmla="*/ 249218 h 286005"/>
                <a:gd name="connsiteX170" fmla="*/ 25663 w 449973"/>
                <a:gd name="connsiteY170" fmla="*/ 236856 h 286005"/>
                <a:gd name="connsiteX171" fmla="*/ 30001 w 449973"/>
                <a:gd name="connsiteY171" fmla="*/ 238337 h 286005"/>
                <a:gd name="connsiteX172" fmla="*/ 27606 w 449973"/>
                <a:gd name="connsiteY172" fmla="*/ 238599 h 286005"/>
                <a:gd name="connsiteX173" fmla="*/ 25388 w 449973"/>
                <a:gd name="connsiteY173" fmla="*/ 235342 h 286005"/>
                <a:gd name="connsiteX174" fmla="*/ 40676 w 449973"/>
                <a:gd name="connsiteY174" fmla="*/ 226718 h 286005"/>
                <a:gd name="connsiteX175" fmla="*/ 45116 w 449973"/>
                <a:gd name="connsiteY175" fmla="*/ 235851 h 286005"/>
                <a:gd name="connsiteX176" fmla="*/ 46751 w 449973"/>
                <a:gd name="connsiteY176" fmla="*/ 246526 h 286005"/>
                <a:gd name="connsiteX177" fmla="*/ 57735 w 449973"/>
                <a:gd name="connsiteY177" fmla="*/ 238913 h 286005"/>
                <a:gd name="connsiteX178" fmla="*/ 46397 w 449973"/>
                <a:gd name="connsiteY178" fmla="*/ 239805 h 286005"/>
                <a:gd name="connsiteX179" fmla="*/ 54152 w 449973"/>
                <a:gd name="connsiteY179" fmla="*/ 215899 h 286005"/>
                <a:gd name="connsiteX180" fmla="*/ 38333 w 449973"/>
                <a:gd name="connsiteY180" fmla="*/ 206921 h 286005"/>
                <a:gd name="connsiteX181" fmla="*/ 48248 w 449973"/>
                <a:gd name="connsiteY181" fmla="*/ 193931 h 286005"/>
                <a:gd name="connsiteX182" fmla="*/ 50655 w 449973"/>
                <a:gd name="connsiteY182" fmla="*/ 187964 h 286005"/>
                <a:gd name="connsiteX183" fmla="*/ 38253 w 449973"/>
                <a:gd name="connsiteY183" fmla="*/ 184507 h 286005"/>
                <a:gd name="connsiteX184" fmla="*/ 31052 w 449973"/>
                <a:gd name="connsiteY184" fmla="*/ 185135 h 286005"/>
                <a:gd name="connsiteX185" fmla="*/ 21205 w 449973"/>
                <a:gd name="connsiteY185" fmla="*/ 188387 h 286005"/>
                <a:gd name="connsiteX186" fmla="*/ 17507 w 449973"/>
                <a:gd name="connsiteY186" fmla="*/ 188519 h 286005"/>
                <a:gd name="connsiteX187" fmla="*/ 18879 w 449973"/>
                <a:gd name="connsiteY187" fmla="*/ 190839 h 286005"/>
                <a:gd name="connsiteX188" fmla="*/ 13095 w 449973"/>
                <a:gd name="connsiteY188" fmla="*/ 201703 h 286005"/>
                <a:gd name="connsiteX189" fmla="*/ 9044 w 449973"/>
                <a:gd name="connsiteY189" fmla="*/ 202732 h 286005"/>
                <a:gd name="connsiteX190" fmla="*/ 2163 w 449973"/>
                <a:gd name="connsiteY190" fmla="*/ 193525 h 286005"/>
                <a:gd name="connsiteX191" fmla="*/ 1534 w 449973"/>
                <a:gd name="connsiteY191" fmla="*/ 184193 h 286005"/>
                <a:gd name="connsiteX192" fmla="*/ 6432 w 449973"/>
                <a:gd name="connsiteY192" fmla="*/ 175928 h 286005"/>
                <a:gd name="connsiteX193" fmla="*/ 7878 w 449973"/>
                <a:gd name="connsiteY193" fmla="*/ 175460 h 286005"/>
                <a:gd name="connsiteX194" fmla="*/ 7329 w 449973"/>
                <a:gd name="connsiteY194" fmla="*/ 173980 h 286005"/>
                <a:gd name="connsiteX195" fmla="*/ 3540 w 449973"/>
                <a:gd name="connsiteY195" fmla="*/ 170316 h 286005"/>
                <a:gd name="connsiteX196" fmla="*/ 1580 w 449973"/>
                <a:gd name="connsiteY196" fmla="*/ 166910 h 286005"/>
                <a:gd name="connsiteX197" fmla="*/ 957 w 449973"/>
                <a:gd name="connsiteY197" fmla="*/ 160721 h 286005"/>
                <a:gd name="connsiteX198" fmla="*/ 3409 w 449973"/>
                <a:gd name="connsiteY198" fmla="*/ 154880 h 286005"/>
                <a:gd name="connsiteX199" fmla="*/ 9147 w 449973"/>
                <a:gd name="connsiteY199" fmla="*/ 148257 h 286005"/>
                <a:gd name="connsiteX200" fmla="*/ 25583 w 449973"/>
                <a:gd name="connsiteY200" fmla="*/ 128723 h 286005"/>
                <a:gd name="connsiteX201" fmla="*/ 31938 w 449973"/>
                <a:gd name="connsiteY201" fmla="*/ 116104 h 286005"/>
                <a:gd name="connsiteX202" fmla="*/ 32612 w 449973"/>
                <a:gd name="connsiteY202" fmla="*/ 114681 h 286005"/>
                <a:gd name="connsiteX203" fmla="*/ 31035 w 449973"/>
                <a:gd name="connsiteY203" fmla="*/ 114052 h 286005"/>
                <a:gd name="connsiteX204" fmla="*/ 28886 w 449973"/>
                <a:gd name="connsiteY204" fmla="*/ 93450 h 286005"/>
                <a:gd name="connsiteX205" fmla="*/ 45482 w 449973"/>
                <a:gd name="connsiteY205" fmla="*/ 91152 h 286005"/>
                <a:gd name="connsiteX206" fmla="*/ 53118 w 449973"/>
                <a:gd name="connsiteY206" fmla="*/ 88752 h 286005"/>
                <a:gd name="connsiteX207" fmla="*/ 65079 w 449973"/>
                <a:gd name="connsiteY207" fmla="*/ 85923 h 286005"/>
                <a:gd name="connsiteX208" fmla="*/ 67308 w 449973"/>
                <a:gd name="connsiteY208" fmla="*/ 111778 h 286005"/>
                <a:gd name="connsiteX209" fmla="*/ 73354 w 449973"/>
                <a:gd name="connsiteY209" fmla="*/ 93015 h 286005"/>
                <a:gd name="connsiteX210" fmla="*/ 83630 w 449973"/>
                <a:gd name="connsiteY210" fmla="*/ 82351 h 286005"/>
                <a:gd name="connsiteX211" fmla="*/ 88156 w 449973"/>
                <a:gd name="connsiteY211" fmla="*/ 94587 h 286005"/>
                <a:gd name="connsiteX212" fmla="*/ 88448 w 449973"/>
                <a:gd name="connsiteY212" fmla="*/ 105023 h 286005"/>
                <a:gd name="connsiteX213" fmla="*/ 98375 w 449973"/>
                <a:gd name="connsiteY213" fmla="*/ 91867 h 286005"/>
                <a:gd name="connsiteX214" fmla="*/ 118543 w 449973"/>
                <a:gd name="connsiteY214" fmla="*/ 83557 h 286005"/>
                <a:gd name="connsiteX215" fmla="*/ 128344 w 449973"/>
                <a:gd name="connsiteY215" fmla="*/ 76230 h 286005"/>
                <a:gd name="connsiteX216" fmla="*/ 132579 w 449973"/>
                <a:gd name="connsiteY216" fmla="*/ 83534 h 286005"/>
                <a:gd name="connsiteX217" fmla="*/ 132722 w 449973"/>
                <a:gd name="connsiteY217" fmla="*/ 86329 h 286005"/>
                <a:gd name="connsiteX218" fmla="*/ 133413 w 449973"/>
                <a:gd name="connsiteY218" fmla="*/ 86763 h 286005"/>
                <a:gd name="connsiteX219" fmla="*/ 131922 w 449973"/>
                <a:gd name="connsiteY219" fmla="*/ 82671 h 286005"/>
                <a:gd name="connsiteX220" fmla="*/ 128201 w 449973"/>
                <a:gd name="connsiteY220" fmla="*/ 76276 h 286005"/>
                <a:gd name="connsiteX221" fmla="*/ 118200 w 449973"/>
                <a:gd name="connsiteY221" fmla="*/ 83986 h 286005"/>
                <a:gd name="connsiteX222" fmla="*/ 79755 w 449973"/>
                <a:gd name="connsiteY222" fmla="*/ 82803 h 286005"/>
                <a:gd name="connsiteX223" fmla="*/ 62782 w 449973"/>
                <a:gd name="connsiteY223" fmla="*/ 86900 h 286005"/>
                <a:gd name="connsiteX224" fmla="*/ 56438 w 449973"/>
                <a:gd name="connsiteY224" fmla="*/ 87369 h 286005"/>
                <a:gd name="connsiteX225" fmla="*/ 69851 w 449973"/>
                <a:gd name="connsiteY225" fmla="*/ 59063 h 286005"/>
                <a:gd name="connsiteX226" fmla="*/ 92420 w 449973"/>
                <a:gd name="connsiteY226" fmla="*/ 39283 h 286005"/>
                <a:gd name="connsiteX227" fmla="*/ 96929 w 449973"/>
                <a:gd name="connsiteY227" fmla="*/ 39432 h 286005"/>
                <a:gd name="connsiteX228" fmla="*/ 96020 w 449973"/>
                <a:gd name="connsiteY228" fmla="*/ 52245 h 286005"/>
                <a:gd name="connsiteX229" fmla="*/ 92585 w 449973"/>
                <a:gd name="connsiteY229" fmla="*/ 49941 h 286005"/>
                <a:gd name="connsiteX230" fmla="*/ 92477 w 449973"/>
                <a:gd name="connsiteY230" fmla="*/ 50839 h 286005"/>
                <a:gd name="connsiteX231" fmla="*/ 93517 w 449973"/>
                <a:gd name="connsiteY231" fmla="*/ 50679 h 286005"/>
                <a:gd name="connsiteX232" fmla="*/ 95328 w 449973"/>
                <a:gd name="connsiteY232" fmla="*/ 53222 h 286005"/>
                <a:gd name="connsiteX233" fmla="*/ 100301 w 449973"/>
                <a:gd name="connsiteY233" fmla="*/ 52742 h 286005"/>
                <a:gd name="connsiteX234" fmla="*/ 112114 w 449973"/>
                <a:gd name="connsiteY234" fmla="*/ 49707 h 286005"/>
                <a:gd name="connsiteX235" fmla="*/ 113388 w 449973"/>
                <a:gd name="connsiteY235" fmla="*/ 61846 h 286005"/>
                <a:gd name="connsiteX236" fmla="*/ 112657 w 449973"/>
                <a:gd name="connsiteY236" fmla="*/ 50816 h 286005"/>
                <a:gd name="connsiteX237" fmla="*/ 110696 w 449973"/>
                <a:gd name="connsiteY237" fmla="*/ 42186 h 286005"/>
                <a:gd name="connsiteX238" fmla="*/ 115623 w 449973"/>
                <a:gd name="connsiteY238" fmla="*/ 28779 h 286005"/>
                <a:gd name="connsiteX239" fmla="*/ 121698 w 449973"/>
                <a:gd name="connsiteY239" fmla="*/ 10788 h 286005"/>
                <a:gd name="connsiteX240" fmla="*/ 132002 w 449973"/>
                <a:gd name="connsiteY240" fmla="*/ 158 h 286005"/>
                <a:gd name="connsiteX241" fmla="*/ 136305 w 449973"/>
                <a:gd name="connsiteY241" fmla="*/ 770 h 28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449973" h="286005">
                  <a:moveTo>
                    <a:pt x="136305" y="770"/>
                  </a:moveTo>
                  <a:cubicBezTo>
                    <a:pt x="165212" y="13908"/>
                    <a:pt x="192346" y="30385"/>
                    <a:pt x="220081" y="45684"/>
                  </a:cubicBezTo>
                  <a:cubicBezTo>
                    <a:pt x="279003" y="78191"/>
                    <a:pt x="337639" y="111206"/>
                    <a:pt x="396149" y="144445"/>
                  </a:cubicBezTo>
                  <a:cubicBezTo>
                    <a:pt x="414151" y="154674"/>
                    <a:pt x="432525" y="164562"/>
                    <a:pt x="447864" y="178895"/>
                  </a:cubicBezTo>
                  <a:cubicBezTo>
                    <a:pt x="451087" y="182409"/>
                    <a:pt x="450236" y="186478"/>
                    <a:pt x="447853" y="189439"/>
                  </a:cubicBezTo>
                  <a:cubicBezTo>
                    <a:pt x="435257" y="205109"/>
                    <a:pt x="425456" y="222277"/>
                    <a:pt x="418483" y="241131"/>
                  </a:cubicBezTo>
                  <a:cubicBezTo>
                    <a:pt x="417083" y="244920"/>
                    <a:pt x="413688" y="246994"/>
                    <a:pt x="409797" y="248063"/>
                  </a:cubicBezTo>
                  <a:cubicBezTo>
                    <a:pt x="399607" y="250858"/>
                    <a:pt x="399607" y="250858"/>
                    <a:pt x="397972" y="260608"/>
                  </a:cubicBezTo>
                  <a:cubicBezTo>
                    <a:pt x="397949" y="262665"/>
                    <a:pt x="397692" y="264700"/>
                    <a:pt x="396863" y="266603"/>
                  </a:cubicBezTo>
                  <a:cubicBezTo>
                    <a:pt x="394577" y="268180"/>
                    <a:pt x="394675" y="270060"/>
                    <a:pt x="396217" y="272141"/>
                  </a:cubicBezTo>
                  <a:cubicBezTo>
                    <a:pt x="394474" y="277793"/>
                    <a:pt x="389811" y="281050"/>
                    <a:pt x="385845" y="284902"/>
                  </a:cubicBezTo>
                  <a:cubicBezTo>
                    <a:pt x="384462" y="285508"/>
                    <a:pt x="383033" y="285868"/>
                    <a:pt x="381530" y="286005"/>
                  </a:cubicBezTo>
                  <a:cubicBezTo>
                    <a:pt x="366357" y="285188"/>
                    <a:pt x="363579" y="280342"/>
                    <a:pt x="370552" y="267357"/>
                  </a:cubicBezTo>
                  <a:cubicBezTo>
                    <a:pt x="374198" y="260562"/>
                    <a:pt x="381462" y="256744"/>
                    <a:pt x="384742" y="249818"/>
                  </a:cubicBezTo>
                  <a:cubicBezTo>
                    <a:pt x="381781" y="241045"/>
                    <a:pt x="369546" y="266614"/>
                    <a:pt x="370003" y="245657"/>
                  </a:cubicBezTo>
                  <a:cubicBezTo>
                    <a:pt x="356367" y="260071"/>
                    <a:pt x="360630" y="242400"/>
                    <a:pt x="357161" y="238519"/>
                  </a:cubicBezTo>
                  <a:cubicBezTo>
                    <a:pt x="356475" y="232484"/>
                    <a:pt x="356321" y="226752"/>
                    <a:pt x="360093" y="221220"/>
                  </a:cubicBezTo>
                  <a:cubicBezTo>
                    <a:pt x="364516" y="214734"/>
                    <a:pt x="357236" y="214070"/>
                    <a:pt x="354275" y="212756"/>
                  </a:cubicBezTo>
                  <a:cubicBezTo>
                    <a:pt x="349737" y="210739"/>
                    <a:pt x="349217" y="215151"/>
                    <a:pt x="348629" y="218351"/>
                  </a:cubicBezTo>
                  <a:cubicBezTo>
                    <a:pt x="347789" y="222917"/>
                    <a:pt x="349749" y="226907"/>
                    <a:pt x="351309" y="231004"/>
                  </a:cubicBezTo>
                  <a:cubicBezTo>
                    <a:pt x="355092" y="240971"/>
                    <a:pt x="352155" y="249178"/>
                    <a:pt x="344400" y="255950"/>
                  </a:cubicBezTo>
                  <a:cubicBezTo>
                    <a:pt x="341188" y="258756"/>
                    <a:pt x="337713" y="263340"/>
                    <a:pt x="333244" y="260311"/>
                  </a:cubicBezTo>
                  <a:cubicBezTo>
                    <a:pt x="329049" y="257465"/>
                    <a:pt x="328003" y="251887"/>
                    <a:pt x="329564" y="246915"/>
                  </a:cubicBezTo>
                  <a:cubicBezTo>
                    <a:pt x="331512" y="240703"/>
                    <a:pt x="335301" y="235022"/>
                    <a:pt x="334399" y="228095"/>
                  </a:cubicBezTo>
                  <a:cubicBezTo>
                    <a:pt x="334056" y="226695"/>
                    <a:pt x="333724" y="225295"/>
                    <a:pt x="333290" y="223929"/>
                  </a:cubicBezTo>
                  <a:cubicBezTo>
                    <a:pt x="330164" y="214579"/>
                    <a:pt x="317036" y="216036"/>
                    <a:pt x="312979" y="204355"/>
                  </a:cubicBezTo>
                  <a:cubicBezTo>
                    <a:pt x="313253" y="211682"/>
                    <a:pt x="313379" y="217477"/>
                    <a:pt x="308332" y="221163"/>
                  </a:cubicBezTo>
                  <a:cubicBezTo>
                    <a:pt x="306658" y="221877"/>
                    <a:pt x="304909" y="222986"/>
                    <a:pt x="303618" y="220608"/>
                  </a:cubicBezTo>
                  <a:cubicBezTo>
                    <a:pt x="302937" y="221420"/>
                    <a:pt x="302806" y="221917"/>
                    <a:pt x="303280" y="222111"/>
                  </a:cubicBezTo>
                  <a:cubicBezTo>
                    <a:pt x="303389" y="222157"/>
                    <a:pt x="303772" y="222180"/>
                    <a:pt x="304458" y="222231"/>
                  </a:cubicBezTo>
                  <a:cubicBezTo>
                    <a:pt x="305052" y="223420"/>
                    <a:pt x="305332" y="224626"/>
                    <a:pt x="305338" y="225935"/>
                  </a:cubicBezTo>
                  <a:cubicBezTo>
                    <a:pt x="305806" y="232479"/>
                    <a:pt x="302394" y="236159"/>
                    <a:pt x="296520" y="238028"/>
                  </a:cubicBezTo>
                  <a:cubicBezTo>
                    <a:pt x="292467" y="240091"/>
                    <a:pt x="290707" y="243337"/>
                    <a:pt x="291473" y="247857"/>
                  </a:cubicBezTo>
                  <a:cubicBezTo>
                    <a:pt x="291473" y="249001"/>
                    <a:pt x="290290" y="249424"/>
                    <a:pt x="289907" y="250349"/>
                  </a:cubicBezTo>
                  <a:cubicBezTo>
                    <a:pt x="290959" y="250355"/>
                    <a:pt x="291559" y="249738"/>
                    <a:pt x="291702" y="248469"/>
                  </a:cubicBezTo>
                  <a:cubicBezTo>
                    <a:pt x="291576" y="243943"/>
                    <a:pt x="292587" y="240011"/>
                    <a:pt x="296988" y="237753"/>
                  </a:cubicBezTo>
                  <a:cubicBezTo>
                    <a:pt x="302097" y="236816"/>
                    <a:pt x="305429" y="232690"/>
                    <a:pt x="309847" y="230587"/>
                  </a:cubicBezTo>
                  <a:cubicBezTo>
                    <a:pt x="314059" y="232759"/>
                    <a:pt x="312470" y="228804"/>
                    <a:pt x="313241" y="227284"/>
                  </a:cubicBezTo>
                  <a:cubicBezTo>
                    <a:pt x="317179" y="223746"/>
                    <a:pt x="321442" y="217894"/>
                    <a:pt x="326774" y="222952"/>
                  </a:cubicBezTo>
                  <a:cubicBezTo>
                    <a:pt x="331632" y="227564"/>
                    <a:pt x="327243" y="233033"/>
                    <a:pt x="324254" y="237565"/>
                  </a:cubicBezTo>
                  <a:cubicBezTo>
                    <a:pt x="322157" y="240748"/>
                    <a:pt x="319614" y="243594"/>
                    <a:pt x="316911" y="246263"/>
                  </a:cubicBezTo>
                  <a:cubicBezTo>
                    <a:pt x="315933" y="247223"/>
                    <a:pt x="314813" y="248041"/>
                    <a:pt x="313624" y="248698"/>
                  </a:cubicBezTo>
                  <a:cubicBezTo>
                    <a:pt x="312396" y="249109"/>
                    <a:pt x="311224" y="248943"/>
                    <a:pt x="310316" y="248218"/>
                  </a:cubicBezTo>
                  <a:cubicBezTo>
                    <a:pt x="310293" y="248275"/>
                    <a:pt x="310310" y="247938"/>
                    <a:pt x="310115" y="248149"/>
                  </a:cubicBezTo>
                  <a:cubicBezTo>
                    <a:pt x="310921" y="249058"/>
                    <a:pt x="311179" y="249989"/>
                    <a:pt x="310961" y="251132"/>
                  </a:cubicBezTo>
                  <a:cubicBezTo>
                    <a:pt x="310750" y="251727"/>
                    <a:pt x="310539" y="252235"/>
                    <a:pt x="310327" y="252801"/>
                  </a:cubicBezTo>
                  <a:cubicBezTo>
                    <a:pt x="308287" y="256099"/>
                    <a:pt x="305561" y="258819"/>
                    <a:pt x="303463" y="262031"/>
                  </a:cubicBezTo>
                  <a:cubicBezTo>
                    <a:pt x="302686" y="263134"/>
                    <a:pt x="301766" y="264094"/>
                    <a:pt x="300726" y="264940"/>
                  </a:cubicBezTo>
                  <a:cubicBezTo>
                    <a:pt x="299497" y="265528"/>
                    <a:pt x="298205" y="265780"/>
                    <a:pt x="296845" y="265694"/>
                  </a:cubicBezTo>
                  <a:cubicBezTo>
                    <a:pt x="294251" y="265163"/>
                    <a:pt x="291822" y="264077"/>
                    <a:pt x="289273" y="263397"/>
                  </a:cubicBezTo>
                  <a:cubicBezTo>
                    <a:pt x="286655" y="262859"/>
                    <a:pt x="284009" y="262882"/>
                    <a:pt x="281346" y="262940"/>
                  </a:cubicBezTo>
                  <a:cubicBezTo>
                    <a:pt x="279934" y="262968"/>
                    <a:pt x="278546" y="262865"/>
                    <a:pt x="277151" y="262705"/>
                  </a:cubicBezTo>
                  <a:cubicBezTo>
                    <a:pt x="271505" y="261396"/>
                    <a:pt x="261395" y="267803"/>
                    <a:pt x="261126" y="258407"/>
                  </a:cubicBezTo>
                  <a:cubicBezTo>
                    <a:pt x="260921" y="251264"/>
                    <a:pt x="270745" y="251698"/>
                    <a:pt x="277397" y="252681"/>
                  </a:cubicBezTo>
                  <a:cubicBezTo>
                    <a:pt x="278266" y="251658"/>
                    <a:pt x="279191" y="251515"/>
                    <a:pt x="280146" y="252258"/>
                  </a:cubicBezTo>
                  <a:cubicBezTo>
                    <a:pt x="278649" y="250572"/>
                    <a:pt x="277369" y="253321"/>
                    <a:pt x="275877" y="252458"/>
                  </a:cubicBezTo>
                  <a:cubicBezTo>
                    <a:pt x="272019" y="250510"/>
                    <a:pt x="272282" y="247766"/>
                    <a:pt x="274482" y="244280"/>
                  </a:cubicBezTo>
                  <a:cubicBezTo>
                    <a:pt x="268522" y="247652"/>
                    <a:pt x="264070" y="252578"/>
                    <a:pt x="258361" y="255659"/>
                  </a:cubicBezTo>
                  <a:cubicBezTo>
                    <a:pt x="255012" y="257465"/>
                    <a:pt x="250554" y="260362"/>
                    <a:pt x="247805" y="257207"/>
                  </a:cubicBezTo>
                  <a:cubicBezTo>
                    <a:pt x="239735" y="247938"/>
                    <a:pt x="246850" y="239634"/>
                    <a:pt x="251577" y="232124"/>
                  </a:cubicBezTo>
                  <a:cubicBezTo>
                    <a:pt x="255051" y="226603"/>
                    <a:pt x="259423" y="218831"/>
                    <a:pt x="268247" y="226306"/>
                  </a:cubicBezTo>
                  <a:cubicBezTo>
                    <a:pt x="268870" y="226832"/>
                    <a:pt x="269179" y="229490"/>
                    <a:pt x="269436" y="227952"/>
                  </a:cubicBezTo>
                  <a:cubicBezTo>
                    <a:pt x="270596" y="221037"/>
                    <a:pt x="277300" y="217482"/>
                    <a:pt x="278729" y="210853"/>
                  </a:cubicBezTo>
                  <a:cubicBezTo>
                    <a:pt x="282032" y="195571"/>
                    <a:pt x="294828" y="190816"/>
                    <a:pt x="307304" y="186141"/>
                  </a:cubicBezTo>
                  <a:cubicBezTo>
                    <a:pt x="311321" y="184638"/>
                    <a:pt x="315928" y="184775"/>
                    <a:pt x="319219" y="181358"/>
                  </a:cubicBezTo>
                  <a:cubicBezTo>
                    <a:pt x="324106" y="176294"/>
                    <a:pt x="327643" y="179066"/>
                    <a:pt x="331392" y="183198"/>
                  </a:cubicBezTo>
                  <a:cubicBezTo>
                    <a:pt x="338222" y="190730"/>
                    <a:pt x="338353" y="190610"/>
                    <a:pt x="346657" y="180512"/>
                  </a:cubicBezTo>
                  <a:cubicBezTo>
                    <a:pt x="341959" y="181324"/>
                    <a:pt x="342291" y="190148"/>
                    <a:pt x="336810" y="187959"/>
                  </a:cubicBezTo>
                  <a:cubicBezTo>
                    <a:pt x="331724" y="185924"/>
                    <a:pt x="332313" y="180135"/>
                    <a:pt x="332541" y="175026"/>
                  </a:cubicBezTo>
                  <a:cubicBezTo>
                    <a:pt x="333101" y="162475"/>
                    <a:pt x="335627" y="150137"/>
                    <a:pt x="336044" y="137575"/>
                  </a:cubicBezTo>
                  <a:cubicBezTo>
                    <a:pt x="336221" y="132323"/>
                    <a:pt x="337839" y="127734"/>
                    <a:pt x="344571" y="128031"/>
                  </a:cubicBezTo>
                  <a:cubicBezTo>
                    <a:pt x="341691" y="127791"/>
                    <a:pt x="337765" y="128060"/>
                    <a:pt x="337685" y="130997"/>
                  </a:cubicBezTo>
                  <a:cubicBezTo>
                    <a:pt x="337216" y="148902"/>
                    <a:pt x="319717" y="159429"/>
                    <a:pt x="318282" y="176803"/>
                  </a:cubicBezTo>
                  <a:cubicBezTo>
                    <a:pt x="318105" y="178912"/>
                    <a:pt x="317534" y="181449"/>
                    <a:pt x="315385" y="182415"/>
                  </a:cubicBezTo>
                  <a:cubicBezTo>
                    <a:pt x="311053" y="184364"/>
                    <a:pt x="305389" y="175077"/>
                    <a:pt x="301063" y="185381"/>
                  </a:cubicBezTo>
                  <a:cubicBezTo>
                    <a:pt x="298663" y="191096"/>
                    <a:pt x="288770" y="191428"/>
                    <a:pt x="283301" y="196171"/>
                  </a:cubicBezTo>
                  <a:cubicBezTo>
                    <a:pt x="281192" y="197994"/>
                    <a:pt x="278089" y="197943"/>
                    <a:pt x="275603" y="196285"/>
                  </a:cubicBezTo>
                  <a:cubicBezTo>
                    <a:pt x="271579" y="193611"/>
                    <a:pt x="274757" y="190776"/>
                    <a:pt x="275403" y="187787"/>
                  </a:cubicBezTo>
                  <a:cubicBezTo>
                    <a:pt x="276877" y="180958"/>
                    <a:pt x="280266" y="172522"/>
                    <a:pt x="266687" y="176957"/>
                  </a:cubicBezTo>
                  <a:cubicBezTo>
                    <a:pt x="255617" y="180575"/>
                    <a:pt x="257286" y="166139"/>
                    <a:pt x="249902" y="164053"/>
                  </a:cubicBezTo>
                  <a:cubicBezTo>
                    <a:pt x="242398" y="164453"/>
                    <a:pt x="236781" y="169008"/>
                    <a:pt x="230900" y="172734"/>
                  </a:cubicBezTo>
                  <a:cubicBezTo>
                    <a:pt x="227482" y="174900"/>
                    <a:pt x="225842" y="180844"/>
                    <a:pt x="220384" y="178386"/>
                  </a:cubicBezTo>
                  <a:cubicBezTo>
                    <a:pt x="214635" y="175791"/>
                    <a:pt x="216647" y="170322"/>
                    <a:pt x="216109" y="167036"/>
                  </a:cubicBezTo>
                  <a:cubicBezTo>
                    <a:pt x="215846" y="172031"/>
                    <a:pt x="215795" y="178215"/>
                    <a:pt x="220076" y="183547"/>
                  </a:cubicBezTo>
                  <a:cubicBezTo>
                    <a:pt x="236895" y="183621"/>
                    <a:pt x="235952" y="183398"/>
                    <a:pt x="232294" y="199240"/>
                  </a:cubicBezTo>
                  <a:cubicBezTo>
                    <a:pt x="229900" y="209607"/>
                    <a:pt x="220430" y="214796"/>
                    <a:pt x="217555" y="224277"/>
                  </a:cubicBezTo>
                  <a:cubicBezTo>
                    <a:pt x="216647" y="225535"/>
                    <a:pt x="215555" y="226620"/>
                    <a:pt x="214326" y="227564"/>
                  </a:cubicBezTo>
                  <a:cubicBezTo>
                    <a:pt x="203211" y="232541"/>
                    <a:pt x="189912" y="232690"/>
                    <a:pt x="181077" y="242846"/>
                  </a:cubicBezTo>
                  <a:cubicBezTo>
                    <a:pt x="179270" y="244920"/>
                    <a:pt x="176196" y="245692"/>
                    <a:pt x="173893" y="243320"/>
                  </a:cubicBezTo>
                  <a:cubicBezTo>
                    <a:pt x="169029" y="238319"/>
                    <a:pt x="171407" y="233193"/>
                    <a:pt x="174836" y="228158"/>
                  </a:cubicBezTo>
                  <a:cubicBezTo>
                    <a:pt x="172601" y="231450"/>
                    <a:pt x="170732" y="234564"/>
                    <a:pt x="169458" y="237965"/>
                  </a:cubicBezTo>
                  <a:cubicBezTo>
                    <a:pt x="168269" y="238954"/>
                    <a:pt x="166926" y="239617"/>
                    <a:pt x="165417" y="239937"/>
                  </a:cubicBezTo>
                  <a:cubicBezTo>
                    <a:pt x="164354" y="240165"/>
                    <a:pt x="163291" y="240457"/>
                    <a:pt x="162206" y="240588"/>
                  </a:cubicBezTo>
                  <a:cubicBezTo>
                    <a:pt x="156868" y="241223"/>
                    <a:pt x="154405" y="252932"/>
                    <a:pt x="147752" y="245686"/>
                  </a:cubicBezTo>
                  <a:cubicBezTo>
                    <a:pt x="142729" y="240217"/>
                    <a:pt x="145912" y="232410"/>
                    <a:pt x="150181" y="227575"/>
                  </a:cubicBezTo>
                  <a:cubicBezTo>
                    <a:pt x="155405" y="221660"/>
                    <a:pt x="159308" y="216322"/>
                    <a:pt x="158285" y="207864"/>
                  </a:cubicBezTo>
                  <a:cubicBezTo>
                    <a:pt x="157828" y="204092"/>
                    <a:pt x="160828" y="201526"/>
                    <a:pt x="165297" y="200212"/>
                  </a:cubicBezTo>
                  <a:cubicBezTo>
                    <a:pt x="168915" y="199143"/>
                    <a:pt x="170504" y="208544"/>
                    <a:pt x="172481" y="202046"/>
                  </a:cubicBezTo>
                  <a:cubicBezTo>
                    <a:pt x="174407" y="195726"/>
                    <a:pt x="168086" y="196360"/>
                    <a:pt x="163697" y="196834"/>
                  </a:cubicBezTo>
                  <a:cubicBezTo>
                    <a:pt x="162188" y="196411"/>
                    <a:pt x="161011" y="195542"/>
                    <a:pt x="160148" y="194240"/>
                  </a:cubicBezTo>
                  <a:cubicBezTo>
                    <a:pt x="160691" y="176929"/>
                    <a:pt x="181745" y="159715"/>
                    <a:pt x="199056" y="162436"/>
                  </a:cubicBezTo>
                  <a:cubicBezTo>
                    <a:pt x="201599" y="162401"/>
                    <a:pt x="199010" y="170288"/>
                    <a:pt x="202679" y="165922"/>
                  </a:cubicBezTo>
                  <a:cubicBezTo>
                    <a:pt x="208137" y="159435"/>
                    <a:pt x="210886" y="150800"/>
                    <a:pt x="215224" y="146028"/>
                  </a:cubicBezTo>
                  <a:cubicBezTo>
                    <a:pt x="217692" y="142284"/>
                    <a:pt x="213903" y="141942"/>
                    <a:pt x="215887" y="142873"/>
                  </a:cubicBezTo>
                  <a:cubicBezTo>
                    <a:pt x="216435" y="143130"/>
                    <a:pt x="216429" y="143576"/>
                    <a:pt x="215984" y="144285"/>
                  </a:cubicBezTo>
                  <a:cubicBezTo>
                    <a:pt x="211309" y="151754"/>
                    <a:pt x="205188" y="157498"/>
                    <a:pt x="196701" y="160424"/>
                  </a:cubicBezTo>
                  <a:cubicBezTo>
                    <a:pt x="191015" y="159115"/>
                    <a:pt x="188900" y="155572"/>
                    <a:pt x="190106" y="149942"/>
                  </a:cubicBezTo>
                  <a:cubicBezTo>
                    <a:pt x="204337" y="141176"/>
                    <a:pt x="213738" y="126620"/>
                    <a:pt x="228785" y="118453"/>
                  </a:cubicBezTo>
                  <a:cubicBezTo>
                    <a:pt x="235289" y="114921"/>
                    <a:pt x="242599" y="107772"/>
                    <a:pt x="233803" y="98610"/>
                  </a:cubicBezTo>
                  <a:cubicBezTo>
                    <a:pt x="230728" y="95256"/>
                    <a:pt x="231146" y="99433"/>
                    <a:pt x="230048" y="100422"/>
                  </a:cubicBezTo>
                  <a:cubicBezTo>
                    <a:pt x="225808" y="102537"/>
                    <a:pt x="221613" y="100062"/>
                    <a:pt x="217338" y="100422"/>
                  </a:cubicBezTo>
                  <a:cubicBezTo>
                    <a:pt x="196158" y="102222"/>
                    <a:pt x="196067" y="102108"/>
                    <a:pt x="193844" y="122579"/>
                  </a:cubicBezTo>
                  <a:cubicBezTo>
                    <a:pt x="193272" y="127825"/>
                    <a:pt x="197239" y="122642"/>
                    <a:pt x="198410" y="124259"/>
                  </a:cubicBezTo>
                  <a:cubicBezTo>
                    <a:pt x="199902" y="124574"/>
                    <a:pt x="201108" y="125311"/>
                    <a:pt x="202056" y="126477"/>
                  </a:cubicBezTo>
                  <a:cubicBezTo>
                    <a:pt x="201828" y="136055"/>
                    <a:pt x="194301" y="141713"/>
                    <a:pt x="189935" y="149068"/>
                  </a:cubicBezTo>
                  <a:cubicBezTo>
                    <a:pt x="189523" y="151217"/>
                    <a:pt x="188740" y="153252"/>
                    <a:pt x="188083" y="155332"/>
                  </a:cubicBezTo>
                  <a:cubicBezTo>
                    <a:pt x="187471" y="156669"/>
                    <a:pt x="186723" y="157926"/>
                    <a:pt x="185888" y="159132"/>
                  </a:cubicBezTo>
                  <a:cubicBezTo>
                    <a:pt x="181128" y="164984"/>
                    <a:pt x="176390" y="170117"/>
                    <a:pt x="169504" y="161293"/>
                  </a:cubicBezTo>
                  <a:cubicBezTo>
                    <a:pt x="167926" y="159275"/>
                    <a:pt x="165652" y="161075"/>
                    <a:pt x="163874" y="162264"/>
                  </a:cubicBezTo>
                  <a:cubicBezTo>
                    <a:pt x="162600" y="163047"/>
                    <a:pt x="161240" y="163384"/>
                    <a:pt x="159765" y="163333"/>
                  </a:cubicBezTo>
                  <a:cubicBezTo>
                    <a:pt x="151958" y="153109"/>
                    <a:pt x="153181" y="149514"/>
                    <a:pt x="168109" y="138593"/>
                  </a:cubicBezTo>
                  <a:cubicBezTo>
                    <a:pt x="170658" y="139398"/>
                    <a:pt x="171921" y="138570"/>
                    <a:pt x="171538" y="135735"/>
                  </a:cubicBezTo>
                  <a:cubicBezTo>
                    <a:pt x="173544" y="129386"/>
                    <a:pt x="167098" y="121882"/>
                    <a:pt x="174144" y="116207"/>
                  </a:cubicBezTo>
                  <a:cubicBezTo>
                    <a:pt x="174887" y="114915"/>
                    <a:pt x="175704" y="113669"/>
                    <a:pt x="176516" y="112429"/>
                  </a:cubicBezTo>
                  <a:cubicBezTo>
                    <a:pt x="179796" y="97902"/>
                    <a:pt x="191912" y="88358"/>
                    <a:pt x="197296" y="74893"/>
                  </a:cubicBezTo>
                  <a:cubicBezTo>
                    <a:pt x="192918" y="81597"/>
                    <a:pt x="188203" y="87883"/>
                    <a:pt x="181362" y="92255"/>
                  </a:cubicBezTo>
                  <a:cubicBezTo>
                    <a:pt x="171995" y="98245"/>
                    <a:pt x="164594" y="106080"/>
                    <a:pt x="160445" y="116538"/>
                  </a:cubicBezTo>
                  <a:cubicBezTo>
                    <a:pt x="156953" y="125339"/>
                    <a:pt x="149712" y="129791"/>
                    <a:pt x="141854" y="133843"/>
                  </a:cubicBezTo>
                  <a:cubicBezTo>
                    <a:pt x="138094" y="135781"/>
                    <a:pt x="134339" y="139964"/>
                    <a:pt x="131082" y="133912"/>
                  </a:cubicBezTo>
                  <a:cubicBezTo>
                    <a:pt x="128573" y="129254"/>
                    <a:pt x="131236" y="125734"/>
                    <a:pt x="135196" y="122968"/>
                  </a:cubicBezTo>
                  <a:cubicBezTo>
                    <a:pt x="137865" y="121099"/>
                    <a:pt x="141009" y="119990"/>
                    <a:pt x="143283" y="117681"/>
                  </a:cubicBezTo>
                  <a:cubicBezTo>
                    <a:pt x="143592" y="116596"/>
                    <a:pt x="143894" y="115481"/>
                    <a:pt x="144026" y="114372"/>
                  </a:cubicBezTo>
                  <a:cubicBezTo>
                    <a:pt x="144061" y="112881"/>
                    <a:pt x="143763" y="111498"/>
                    <a:pt x="142489" y="110520"/>
                  </a:cubicBezTo>
                  <a:cubicBezTo>
                    <a:pt x="142437" y="110589"/>
                    <a:pt x="141043" y="110418"/>
                    <a:pt x="141043" y="110418"/>
                  </a:cubicBezTo>
                  <a:cubicBezTo>
                    <a:pt x="141043" y="110418"/>
                    <a:pt x="139814" y="111092"/>
                    <a:pt x="139854" y="111235"/>
                  </a:cubicBezTo>
                  <a:cubicBezTo>
                    <a:pt x="135517" y="123351"/>
                    <a:pt x="112514" y="128585"/>
                    <a:pt x="104410" y="119373"/>
                  </a:cubicBezTo>
                  <a:cubicBezTo>
                    <a:pt x="102118" y="116773"/>
                    <a:pt x="100529" y="113761"/>
                    <a:pt x="105158" y="111675"/>
                  </a:cubicBezTo>
                  <a:cubicBezTo>
                    <a:pt x="106267" y="111178"/>
                    <a:pt x="107822" y="111703"/>
                    <a:pt x="108593" y="110532"/>
                  </a:cubicBezTo>
                  <a:cubicBezTo>
                    <a:pt x="108713" y="110349"/>
                    <a:pt x="107542" y="110829"/>
                    <a:pt x="107170" y="110835"/>
                  </a:cubicBezTo>
                  <a:cubicBezTo>
                    <a:pt x="96889" y="111006"/>
                    <a:pt x="105307" y="123414"/>
                    <a:pt x="97838" y="125134"/>
                  </a:cubicBezTo>
                  <a:cubicBezTo>
                    <a:pt x="97289" y="125939"/>
                    <a:pt x="96443" y="126202"/>
                    <a:pt x="95437" y="125837"/>
                  </a:cubicBezTo>
                  <a:cubicBezTo>
                    <a:pt x="96574" y="127471"/>
                    <a:pt x="97677" y="124974"/>
                    <a:pt x="98906" y="125859"/>
                  </a:cubicBezTo>
                  <a:cubicBezTo>
                    <a:pt x="104324" y="134866"/>
                    <a:pt x="98455" y="140587"/>
                    <a:pt x="92134" y="144364"/>
                  </a:cubicBezTo>
                  <a:cubicBezTo>
                    <a:pt x="82367" y="150205"/>
                    <a:pt x="74223" y="156183"/>
                    <a:pt x="76012" y="169139"/>
                  </a:cubicBezTo>
                  <a:cubicBezTo>
                    <a:pt x="73840" y="169562"/>
                    <a:pt x="72474" y="168173"/>
                    <a:pt x="71126" y="166939"/>
                  </a:cubicBezTo>
                  <a:cubicBezTo>
                    <a:pt x="69554" y="165533"/>
                    <a:pt x="71966" y="167425"/>
                    <a:pt x="70291" y="166007"/>
                  </a:cubicBezTo>
                  <a:cubicBezTo>
                    <a:pt x="70462" y="166344"/>
                    <a:pt x="70783" y="166556"/>
                    <a:pt x="71057" y="166899"/>
                  </a:cubicBezTo>
                  <a:cubicBezTo>
                    <a:pt x="72360" y="168230"/>
                    <a:pt x="73709" y="169414"/>
                    <a:pt x="74960" y="170751"/>
                  </a:cubicBezTo>
                  <a:cubicBezTo>
                    <a:pt x="76098" y="173494"/>
                    <a:pt x="78561" y="176129"/>
                    <a:pt x="77104" y="177580"/>
                  </a:cubicBezTo>
                  <a:cubicBezTo>
                    <a:pt x="78555" y="174243"/>
                    <a:pt x="76481" y="168362"/>
                    <a:pt x="78635" y="163361"/>
                  </a:cubicBezTo>
                  <a:cubicBezTo>
                    <a:pt x="81978" y="155600"/>
                    <a:pt x="88528" y="152823"/>
                    <a:pt x="95986" y="154875"/>
                  </a:cubicBezTo>
                  <a:cubicBezTo>
                    <a:pt x="104398" y="157189"/>
                    <a:pt x="101558" y="164333"/>
                    <a:pt x="99872" y="169819"/>
                  </a:cubicBezTo>
                  <a:cubicBezTo>
                    <a:pt x="98518" y="174237"/>
                    <a:pt x="95603" y="177815"/>
                    <a:pt x="90162" y="173917"/>
                  </a:cubicBezTo>
                  <a:cubicBezTo>
                    <a:pt x="89985" y="175134"/>
                    <a:pt x="87619" y="169351"/>
                    <a:pt x="89054" y="174140"/>
                  </a:cubicBezTo>
                  <a:cubicBezTo>
                    <a:pt x="91191" y="181301"/>
                    <a:pt x="90219" y="185913"/>
                    <a:pt x="81978" y="187010"/>
                  </a:cubicBezTo>
                  <a:cubicBezTo>
                    <a:pt x="81601" y="187061"/>
                    <a:pt x="81550" y="187439"/>
                    <a:pt x="81738" y="187559"/>
                  </a:cubicBezTo>
                  <a:cubicBezTo>
                    <a:pt x="92854" y="194902"/>
                    <a:pt x="81761" y="200200"/>
                    <a:pt x="80235" y="206555"/>
                  </a:cubicBezTo>
                  <a:cubicBezTo>
                    <a:pt x="77235" y="219077"/>
                    <a:pt x="69040" y="230375"/>
                    <a:pt x="70794" y="243971"/>
                  </a:cubicBezTo>
                  <a:cubicBezTo>
                    <a:pt x="71651" y="250612"/>
                    <a:pt x="67456" y="253858"/>
                    <a:pt x="63450" y="257510"/>
                  </a:cubicBezTo>
                  <a:cubicBezTo>
                    <a:pt x="62050" y="259059"/>
                    <a:pt x="60599" y="260591"/>
                    <a:pt x="59358" y="262276"/>
                  </a:cubicBezTo>
                  <a:cubicBezTo>
                    <a:pt x="57907" y="264625"/>
                    <a:pt x="57164" y="267248"/>
                    <a:pt x="56490" y="269906"/>
                  </a:cubicBezTo>
                  <a:cubicBezTo>
                    <a:pt x="55889" y="272015"/>
                    <a:pt x="54929" y="273889"/>
                    <a:pt x="53141" y="275250"/>
                  </a:cubicBezTo>
                  <a:cubicBezTo>
                    <a:pt x="48980" y="276558"/>
                    <a:pt x="46122" y="275455"/>
                    <a:pt x="45122" y="270923"/>
                  </a:cubicBezTo>
                  <a:cubicBezTo>
                    <a:pt x="45242" y="269477"/>
                    <a:pt x="46128" y="268403"/>
                    <a:pt x="46951" y="267294"/>
                  </a:cubicBezTo>
                  <a:cubicBezTo>
                    <a:pt x="45991" y="267437"/>
                    <a:pt x="46088" y="268729"/>
                    <a:pt x="45168" y="268929"/>
                  </a:cubicBezTo>
                  <a:cubicBezTo>
                    <a:pt x="43042" y="269683"/>
                    <a:pt x="41076" y="269352"/>
                    <a:pt x="39213" y="268140"/>
                  </a:cubicBezTo>
                  <a:cubicBezTo>
                    <a:pt x="37093" y="266094"/>
                    <a:pt x="35790" y="263545"/>
                    <a:pt x="34698" y="260893"/>
                  </a:cubicBezTo>
                  <a:cubicBezTo>
                    <a:pt x="32789" y="254584"/>
                    <a:pt x="28017" y="258865"/>
                    <a:pt x="24577" y="258196"/>
                  </a:cubicBezTo>
                  <a:cubicBezTo>
                    <a:pt x="22405" y="257213"/>
                    <a:pt x="20942" y="255527"/>
                    <a:pt x="19816" y="253504"/>
                  </a:cubicBezTo>
                  <a:cubicBezTo>
                    <a:pt x="19170" y="252150"/>
                    <a:pt x="18770" y="250709"/>
                    <a:pt x="18599" y="249218"/>
                  </a:cubicBezTo>
                  <a:cubicBezTo>
                    <a:pt x="19736" y="244412"/>
                    <a:pt x="16067" y="236782"/>
                    <a:pt x="25663" y="236856"/>
                  </a:cubicBezTo>
                  <a:cubicBezTo>
                    <a:pt x="27292" y="236639"/>
                    <a:pt x="27354" y="241365"/>
                    <a:pt x="30001" y="238337"/>
                  </a:cubicBezTo>
                  <a:cubicBezTo>
                    <a:pt x="29086" y="237262"/>
                    <a:pt x="28583" y="239485"/>
                    <a:pt x="27606" y="238599"/>
                  </a:cubicBezTo>
                  <a:cubicBezTo>
                    <a:pt x="26600" y="237628"/>
                    <a:pt x="25914" y="236576"/>
                    <a:pt x="25388" y="235342"/>
                  </a:cubicBezTo>
                  <a:cubicBezTo>
                    <a:pt x="27343" y="226855"/>
                    <a:pt x="33955" y="225975"/>
                    <a:pt x="40676" y="226718"/>
                  </a:cubicBezTo>
                  <a:cubicBezTo>
                    <a:pt x="45842" y="227289"/>
                    <a:pt x="44876" y="232038"/>
                    <a:pt x="45116" y="235851"/>
                  </a:cubicBezTo>
                  <a:cubicBezTo>
                    <a:pt x="45345" y="239462"/>
                    <a:pt x="39950" y="244371"/>
                    <a:pt x="46751" y="246526"/>
                  </a:cubicBezTo>
                  <a:cubicBezTo>
                    <a:pt x="52935" y="248486"/>
                    <a:pt x="54964" y="243234"/>
                    <a:pt x="57735" y="238913"/>
                  </a:cubicBezTo>
                  <a:cubicBezTo>
                    <a:pt x="53575" y="239176"/>
                    <a:pt x="48740" y="245212"/>
                    <a:pt x="46397" y="239805"/>
                  </a:cubicBezTo>
                  <a:cubicBezTo>
                    <a:pt x="42448" y="230678"/>
                    <a:pt x="48757" y="223192"/>
                    <a:pt x="54152" y="215899"/>
                  </a:cubicBezTo>
                  <a:cubicBezTo>
                    <a:pt x="49020" y="212002"/>
                    <a:pt x="39904" y="216671"/>
                    <a:pt x="38333" y="206921"/>
                  </a:cubicBezTo>
                  <a:cubicBezTo>
                    <a:pt x="36961" y="198388"/>
                    <a:pt x="43974" y="197543"/>
                    <a:pt x="48248" y="193931"/>
                  </a:cubicBezTo>
                  <a:cubicBezTo>
                    <a:pt x="49877" y="192553"/>
                    <a:pt x="50346" y="190142"/>
                    <a:pt x="50655" y="187964"/>
                  </a:cubicBezTo>
                  <a:cubicBezTo>
                    <a:pt x="47500" y="183261"/>
                    <a:pt x="46894" y="170242"/>
                    <a:pt x="38253" y="184507"/>
                  </a:cubicBezTo>
                  <a:cubicBezTo>
                    <a:pt x="36836" y="186844"/>
                    <a:pt x="32624" y="187061"/>
                    <a:pt x="31052" y="185135"/>
                  </a:cubicBezTo>
                  <a:cubicBezTo>
                    <a:pt x="24400" y="177003"/>
                    <a:pt x="24245" y="186816"/>
                    <a:pt x="21205" y="188387"/>
                  </a:cubicBezTo>
                  <a:cubicBezTo>
                    <a:pt x="19942" y="189233"/>
                    <a:pt x="17822" y="188182"/>
                    <a:pt x="17507" y="188519"/>
                  </a:cubicBezTo>
                  <a:cubicBezTo>
                    <a:pt x="16181" y="189930"/>
                    <a:pt x="19313" y="189422"/>
                    <a:pt x="18879" y="190839"/>
                  </a:cubicBezTo>
                  <a:cubicBezTo>
                    <a:pt x="19331" y="195743"/>
                    <a:pt x="16605" y="198931"/>
                    <a:pt x="13095" y="201703"/>
                  </a:cubicBezTo>
                  <a:cubicBezTo>
                    <a:pt x="11850" y="202458"/>
                    <a:pt x="10484" y="202772"/>
                    <a:pt x="9044" y="202732"/>
                  </a:cubicBezTo>
                  <a:cubicBezTo>
                    <a:pt x="4729" y="201183"/>
                    <a:pt x="6255" y="195280"/>
                    <a:pt x="2163" y="193525"/>
                  </a:cubicBezTo>
                  <a:cubicBezTo>
                    <a:pt x="-1272" y="190610"/>
                    <a:pt x="65" y="187410"/>
                    <a:pt x="1534" y="184193"/>
                  </a:cubicBezTo>
                  <a:cubicBezTo>
                    <a:pt x="2986" y="181318"/>
                    <a:pt x="4203" y="178289"/>
                    <a:pt x="6432" y="175928"/>
                  </a:cubicBezTo>
                  <a:cubicBezTo>
                    <a:pt x="6386" y="175963"/>
                    <a:pt x="7878" y="175460"/>
                    <a:pt x="7878" y="175460"/>
                  </a:cubicBezTo>
                  <a:cubicBezTo>
                    <a:pt x="7878" y="175460"/>
                    <a:pt x="7398" y="173968"/>
                    <a:pt x="7329" y="173980"/>
                  </a:cubicBezTo>
                  <a:cubicBezTo>
                    <a:pt x="6089" y="172717"/>
                    <a:pt x="4769" y="171591"/>
                    <a:pt x="3540" y="170316"/>
                  </a:cubicBezTo>
                  <a:cubicBezTo>
                    <a:pt x="2677" y="169288"/>
                    <a:pt x="2054" y="168156"/>
                    <a:pt x="1580" y="166910"/>
                  </a:cubicBezTo>
                  <a:cubicBezTo>
                    <a:pt x="974" y="164876"/>
                    <a:pt x="803" y="162824"/>
                    <a:pt x="957" y="160721"/>
                  </a:cubicBezTo>
                  <a:cubicBezTo>
                    <a:pt x="1225" y="158538"/>
                    <a:pt x="1951" y="156555"/>
                    <a:pt x="3409" y="154880"/>
                  </a:cubicBezTo>
                  <a:cubicBezTo>
                    <a:pt x="5111" y="152497"/>
                    <a:pt x="13284" y="155760"/>
                    <a:pt x="9147" y="148257"/>
                  </a:cubicBezTo>
                  <a:cubicBezTo>
                    <a:pt x="13856" y="141073"/>
                    <a:pt x="29629" y="143262"/>
                    <a:pt x="25583" y="128723"/>
                  </a:cubicBezTo>
                  <a:cubicBezTo>
                    <a:pt x="24400" y="122813"/>
                    <a:pt x="28212" y="119459"/>
                    <a:pt x="31938" y="116104"/>
                  </a:cubicBezTo>
                  <a:cubicBezTo>
                    <a:pt x="31852" y="116104"/>
                    <a:pt x="32612" y="114681"/>
                    <a:pt x="32612" y="114681"/>
                  </a:cubicBezTo>
                  <a:cubicBezTo>
                    <a:pt x="32612" y="114681"/>
                    <a:pt x="31121" y="114081"/>
                    <a:pt x="31035" y="114052"/>
                  </a:cubicBezTo>
                  <a:cubicBezTo>
                    <a:pt x="23577" y="107846"/>
                    <a:pt x="24977" y="100674"/>
                    <a:pt x="28886" y="93450"/>
                  </a:cubicBezTo>
                  <a:cubicBezTo>
                    <a:pt x="33292" y="85300"/>
                    <a:pt x="39750" y="90609"/>
                    <a:pt x="45482" y="91152"/>
                  </a:cubicBezTo>
                  <a:cubicBezTo>
                    <a:pt x="47820" y="89621"/>
                    <a:pt x="50255" y="88489"/>
                    <a:pt x="53118" y="88752"/>
                  </a:cubicBezTo>
                  <a:cubicBezTo>
                    <a:pt x="57935" y="91318"/>
                    <a:pt x="61239" y="87489"/>
                    <a:pt x="65079" y="85923"/>
                  </a:cubicBezTo>
                  <a:cubicBezTo>
                    <a:pt x="76635" y="93764"/>
                    <a:pt x="69125" y="103034"/>
                    <a:pt x="67308" y="111778"/>
                  </a:cubicBezTo>
                  <a:cubicBezTo>
                    <a:pt x="70462" y="106046"/>
                    <a:pt x="71446" y="99382"/>
                    <a:pt x="73354" y="93015"/>
                  </a:cubicBezTo>
                  <a:cubicBezTo>
                    <a:pt x="74949" y="87712"/>
                    <a:pt x="76812" y="81254"/>
                    <a:pt x="83630" y="82351"/>
                  </a:cubicBezTo>
                  <a:cubicBezTo>
                    <a:pt x="90151" y="83397"/>
                    <a:pt x="88562" y="89764"/>
                    <a:pt x="88156" y="94587"/>
                  </a:cubicBezTo>
                  <a:cubicBezTo>
                    <a:pt x="87876" y="97884"/>
                    <a:pt x="87888" y="101148"/>
                    <a:pt x="88448" y="105023"/>
                  </a:cubicBezTo>
                  <a:cubicBezTo>
                    <a:pt x="92540" y="100890"/>
                    <a:pt x="96786" y="96965"/>
                    <a:pt x="98375" y="91867"/>
                  </a:cubicBezTo>
                  <a:cubicBezTo>
                    <a:pt x="101929" y="80454"/>
                    <a:pt x="108399" y="78071"/>
                    <a:pt x="118543" y="83557"/>
                  </a:cubicBezTo>
                  <a:cubicBezTo>
                    <a:pt x="121652" y="80865"/>
                    <a:pt x="122818" y="75625"/>
                    <a:pt x="128344" y="76230"/>
                  </a:cubicBezTo>
                  <a:cubicBezTo>
                    <a:pt x="131316" y="77791"/>
                    <a:pt x="130665" y="81448"/>
                    <a:pt x="132579" y="83534"/>
                  </a:cubicBezTo>
                  <a:cubicBezTo>
                    <a:pt x="133053" y="84414"/>
                    <a:pt x="133002" y="85340"/>
                    <a:pt x="132722" y="86329"/>
                  </a:cubicBezTo>
                  <a:cubicBezTo>
                    <a:pt x="132670" y="86518"/>
                    <a:pt x="133419" y="86792"/>
                    <a:pt x="133413" y="86763"/>
                  </a:cubicBezTo>
                  <a:cubicBezTo>
                    <a:pt x="133133" y="85329"/>
                    <a:pt x="133048" y="83814"/>
                    <a:pt x="131922" y="82671"/>
                  </a:cubicBezTo>
                  <a:cubicBezTo>
                    <a:pt x="132682" y="79345"/>
                    <a:pt x="131648" y="77076"/>
                    <a:pt x="128201" y="76276"/>
                  </a:cubicBezTo>
                  <a:cubicBezTo>
                    <a:pt x="121435" y="74339"/>
                    <a:pt x="121777" y="81722"/>
                    <a:pt x="118200" y="83986"/>
                  </a:cubicBezTo>
                  <a:cubicBezTo>
                    <a:pt x="105987" y="69521"/>
                    <a:pt x="92351" y="80888"/>
                    <a:pt x="79755" y="82803"/>
                  </a:cubicBezTo>
                  <a:cubicBezTo>
                    <a:pt x="74360" y="83625"/>
                    <a:pt x="68354" y="85117"/>
                    <a:pt x="62782" y="86900"/>
                  </a:cubicBezTo>
                  <a:cubicBezTo>
                    <a:pt x="60758" y="88306"/>
                    <a:pt x="58667" y="88769"/>
                    <a:pt x="56438" y="87369"/>
                  </a:cubicBezTo>
                  <a:cubicBezTo>
                    <a:pt x="56335" y="75836"/>
                    <a:pt x="54758" y="64783"/>
                    <a:pt x="69851" y="59063"/>
                  </a:cubicBezTo>
                  <a:cubicBezTo>
                    <a:pt x="78772" y="55679"/>
                    <a:pt x="81230" y="41952"/>
                    <a:pt x="92420" y="39283"/>
                  </a:cubicBezTo>
                  <a:cubicBezTo>
                    <a:pt x="93928" y="39026"/>
                    <a:pt x="95437" y="39077"/>
                    <a:pt x="96929" y="39432"/>
                  </a:cubicBezTo>
                  <a:cubicBezTo>
                    <a:pt x="105615" y="44335"/>
                    <a:pt x="105890" y="48656"/>
                    <a:pt x="96020" y="52245"/>
                  </a:cubicBezTo>
                  <a:cubicBezTo>
                    <a:pt x="94489" y="52005"/>
                    <a:pt x="93471" y="50907"/>
                    <a:pt x="92585" y="49941"/>
                  </a:cubicBezTo>
                  <a:cubicBezTo>
                    <a:pt x="92791" y="49947"/>
                    <a:pt x="92477" y="50839"/>
                    <a:pt x="92477" y="50839"/>
                  </a:cubicBezTo>
                  <a:cubicBezTo>
                    <a:pt x="92477" y="50839"/>
                    <a:pt x="93386" y="50581"/>
                    <a:pt x="93517" y="50679"/>
                  </a:cubicBezTo>
                  <a:cubicBezTo>
                    <a:pt x="93980" y="51719"/>
                    <a:pt x="94523" y="52525"/>
                    <a:pt x="95328" y="53222"/>
                  </a:cubicBezTo>
                  <a:cubicBezTo>
                    <a:pt x="97500" y="57508"/>
                    <a:pt x="98695" y="55348"/>
                    <a:pt x="100301" y="52742"/>
                  </a:cubicBezTo>
                  <a:cubicBezTo>
                    <a:pt x="103181" y="48078"/>
                    <a:pt x="107062" y="46370"/>
                    <a:pt x="112114" y="49707"/>
                  </a:cubicBezTo>
                  <a:cubicBezTo>
                    <a:pt x="115371" y="53307"/>
                    <a:pt x="110656" y="57668"/>
                    <a:pt x="113388" y="61846"/>
                  </a:cubicBezTo>
                  <a:cubicBezTo>
                    <a:pt x="113628" y="57794"/>
                    <a:pt x="113942" y="54256"/>
                    <a:pt x="112657" y="50816"/>
                  </a:cubicBezTo>
                  <a:cubicBezTo>
                    <a:pt x="110388" y="48313"/>
                    <a:pt x="114537" y="44358"/>
                    <a:pt x="110696" y="42186"/>
                  </a:cubicBezTo>
                  <a:cubicBezTo>
                    <a:pt x="109696" y="36728"/>
                    <a:pt x="112731" y="32842"/>
                    <a:pt x="115623" y="28779"/>
                  </a:cubicBezTo>
                  <a:cubicBezTo>
                    <a:pt x="119372" y="23515"/>
                    <a:pt x="126007" y="20098"/>
                    <a:pt x="121698" y="10788"/>
                  </a:cubicBezTo>
                  <a:cubicBezTo>
                    <a:pt x="119337" y="5684"/>
                    <a:pt x="126790" y="2198"/>
                    <a:pt x="132002" y="158"/>
                  </a:cubicBezTo>
                  <a:cubicBezTo>
                    <a:pt x="133488" y="-168"/>
                    <a:pt x="134933" y="-2"/>
                    <a:pt x="136305" y="770"/>
                  </a:cubicBezTo>
                  <a:close/>
                </a:path>
              </a:pathLst>
            </a:custGeom>
            <a:grpFill/>
            <a:ln w="5715" cap="flat">
              <a:noFill/>
              <a:prstDash val="solid"/>
              <a:miter/>
            </a:ln>
          </p:spPr>
          <p:txBody>
            <a:bodyPr rtlCol="0" anchor="ctr"/>
            <a:lstStyle/>
            <a:p>
              <a:endParaRPr lang="zh-CN" altLang="en-US"/>
            </a:p>
          </p:txBody>
        </p:sp>
        <p:sp>
          <p:nvSpPr>
            <p:cNvPr id="3518" name="任意多边形: 形状 3517">
              <a:extLst>
                <a:ext uri="{FF2B5EF4-FFF2-40B4-BE49-F238E27FC236}">
                  <a16:creationId xmlns:a16="http://schemas.microsoft.com/office/drawing/2014/main" id="{1E9C7F3D-AA0E-FF05-3AAA-024A02CD78E8}"/>
                </a:ext>
              </a:extLst>
            </p:cNvPr>
            <p:cNvSpPr/>
            <p:nvPr/>
          </p:nvSpPr>
          <p:spPr>
            <a:xfrm>
              <a:off x="5972092" y="5516363"/>
              <a:ext cx="248528" cy="195774"/>
            </a:xfrm>
            <a:custGeom>
              <a:avLst/>
              <a:gdLst>
                <a:gd name="connsiteX0" fmla="*/ 185189 w 248528"/>
                <a:gd name="connsiteY0" fmla="*/ 0 h 195774"/>
                <a:gd name="connsiteX1" fmla="*/ 236236 w 248528"/>
                <a:gd name="connsiteY1" fmla="*/ 50549 h 195774"/>
                <a:gd name="connsiteX2" fmla="*/ 237064 w 248528"/>
                <a:gd name="connsiteY2" fmla="*/ 124010 h 195774"/>
                <a:gd name="connsiteX3" fmla="*/ 195064 w 248528"/>
                <a:gd name="connsiteY3" fmla="*/ 171684 h 195774"/>
                <a:gd name="connsiteX4" fmla="*/ 142338 w 248528"/>
                <a:gd name="connsiteY4" fmla="*/ 192550 h 195774"/>
                <a:gd name="connsiteX5" fmla="*/ 142418 w 248528"/>
                <a:gd name="connsiteY5" fmla="*/ 179240 h 195774"/>
                <a:gd name="connsiteX6" fmla="*/ 136743 w 248528"/>
                <a:gd name="connsiteY6" fmla="*/ 166049 h 195774"/>
                <a:gd name="connsiteX7" fmla="*/ 129022 w 248528"/>
                <a:gd name="connsiteY7" fmla="*/ 159849 h 195774"/>
                <a:gd name="connsiteX8" fmla="*/ 129611 w 248528"/>
                <a:gd name="connsiteY8" fmla="*/ 165032 h 195774"/>
                <a:gd name="connsiteX9" fmla="*/ 141921 w 248528"/>
                <a:gd name="connsiteY9" fmla="*/ 172605 h 195774"/>
                <a:gd name="connsiteX10" fmla="*/ 130137 w 248528"/>
                <a:gd name="connsiteY10" fmla="*/ 184846 h 195774"/>
                <a:gd name="connsiteX11" fmla="*/ 142424 w 248528"/>
                <a:gd name="connsiteY11" fmla="*/ 192499 h 195774"/>
                <a:gd name="connsiteX12" fmla="*/ 131617 w 248528"/>
                <a:gd name="connsiteY12" fmla="*/ 195179 h 195774"/>
                <a:gd name="connsiteX13" fmla="*/ 9350 w 248528"/>
                <a:gd name="connsiteY13" fmla="*/ 194436 h 195774"/>
                <a:gd name="connsiteX14" fmla="*/ 0 w 248528"/>
                <a:gd name="connsiteY14" fmla="*/ 192470 h 195774"/>
                <a:gd name="connsiteX15" fmla="*/ 22877 w 248528"/>
                <a:gd name="connsiteY15" fmla="*/ 138263 h 195774"/>
                <a:gd name="connsiteX16" fmla="*/ 30130 w 248528"/>
                <a:gd name="connsiteY16" fmla="*/ 126662 h 195774"/>
                <a:gd name="connsiteX17" fmla="*/ 38611 w 248528"/>
                <a:gd name="connsiteY17" fmla="*/ 138058 h 195774"/>
                <a:gd name="connsiteX18" fmla="*/ 38668 w 248528"/>
                <a:gd name="connsiteY18" fmla="*/ 142715 h 195774"/>
                <a:gd name="connsiteX19" fmla="*/ 46869 w 248528"/>
                <a:gd name="connsiteY19" fmla="*/ 150859 h 195774"/>
                <a:gd name="connsiteX20" fmla="*/ 61585 w 248528"/>
                <a:gd name="connsiteY20" fmla="*/ 141058 h 195774"/>
                <a:gd name="connsiteX21" fmla="*/ 81622 w 248528"/>
                <a:gd name="connsiteY21" fmla="*/ 124844 h 195774"/>
                <a:gd name="connsiteX22" fmla="*/ 92463 w 248528"/>
                <a:gd name="connsiteY22" fmla="*/ 104419 h 195774"/>
                <a:gd name="connsiteX23" fmla="*/ 90766 w 248528"/>
                <a:gd name="connsiteY23" fmla="*/ 100464 h 195774"/>
                <a:gd name="connsiteX24" fmla="*/ 98744 w 248528"/>
                <a:gd name="connsiteY24" fmla="*/ 86788 h 195774"/>
                <a:gd name="connsiteX25" fmla="*/ 107842 w 248528"/>
                <a:gd name="connsiteY25" fmla="*/ 85925 h 195774"/>
                <a:gd name="connsiteX26" fmla="*/ 126119 w 248528"/>
                <a:gd name="connsiteY26" fmla="*/ 80942 h 195774"/>
                <a:gd name="connsiteX27" fmla="*/ 129639 w 248528"/>
                <a:gd name="connsiteY27" fmla="*/ 73689 h 195774"/>
                <a:gd name="connsiteX28" fmla="*/ 131702 w 248528"/>
                <a:gd name="connsiteY28" fmla="*/ 68066 h 195774"/>
                <a:gd name="connsiteX29" fmla="*/ 129548 w 248528"/>
                <a:gd name="connsiteY29" fmla="*/ 70032 h 195774"/>
                <a:gd name="connsiteX30" fmla="*/ 126479 w 248528"/>
                <a:gd name="connsiteY30" fmla="*/ 72643 h 195774"/>
                <a:gd name="connsiteX31" fmla="*/ 118849 w 248528"/>
                <a:gd name="connsiteY31" fmla="*/ 74450 h 195774"/>
                <a:gd name="connsiteX32" fmla="*/ 117020 w 248528"/>
                <a:gd name="connsiteY32" fmla="*/ 69283 h 195774"/>
                <a:gd name="connsiteX33" fmla="*/ 117575 w 248528"/>
                <a:gd name="connsiteY33" fmla="*/ 66009 h 195774"/>
                <a:gd name="connsiteX34" fmla="*/ 117689 w 248528"/>
                <a:gd name="connsiteY34" fmla="*/ 62985 h 195774"/>
                <a:gd name="connsiteX35" fmla="*/ 119067 w 248528"/>
                <a:gd name="connsiteY35" fmla="*/ 62511 h 195774"/>
                <a:gd name="connsiteX36" fmla="*/ 117598 w 248528"/>
                <a:gd name="connsiteY36" fmla="*/ 62591 h 195774"/>
                <a:gd name="connsiteX37" fmla="*/ 114877 w 248528"/>
                <a:gd name="connsiteY37" fmla="*/ 64037 h 195774"/>
                <a:gd name="connsiteX38" fmla="*/ 111808 w 248528"/>
                <a:gd name="connsiteY38" fmla="*/ 65248 h 195774"/>
                <a:gd name="connsiteX39" fmla="*/ 110071 w 248528"/>
                <a:gd name="connsiteY39" fmla="*/ 65237 h 195774"/>
                <a:gd name="connsiteX40" fmla="*/ 107654 w 248528"/>
                <a:gd name="connsiteY40" fmla="*/ 62836 h 195774"/>
                <a:gd name="connsiteX41" fmla="*/ 107414 w 248528"/>
                <a:gd name="connsiteY41" fmla="*/ 59053 h 195774"/>
                <a:gd name="connsiteX42" fmla="*/ 108917 w 248528"/>
                <a:gd name="connsiteY42" fmla="*/ 55413 h 195774"/>
                <a:gd name="connsiteX43" fmla="*/ 115323 w 248528"/>
                <a:gd name="connsiteY43" fmla="*/ 50115 h 195774"/>
                <a:gd name="connsiteX44" fmla="*/ 145955 w 248528"/>
                <a:gd name="connsiteY44" fmla="*/ 23209 h 195774"/>
                <a:gd name="connsiteX45" fmla="*/ 162249 w 248528"/>
                <a:gd name="connsiteY45" fmla="*/ 13322 h 195774"/>
                <a:gd name="connsiteX46" fmla="*/ 169479 w 248528"/>
                <a:gd name="connsiteY46" fmla="*/ 25026 h 195774"/>
                <a:gd name="connsiteX47" fmla="*/ 185189 w 248528"/>
                <a:gd name="connsiteY47" fmla="*/ 0 h 195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8528" h="195774">
                  <a:moveTo>
                    <a:pt x="185189" y="0"/>
                  </a:moveTo>
                  <a:cubicBezTo>
                    <a:pt x="204906" y="14122"/>
                    <a:pt x="221891" y="31055"/>
                    <a:pt x="236236" y="50549"/>
                  </a:cubicBezTo>
                  <a:cubicBezTo>
                    <a:pt x="252489" y="72638"/>
                    <a:pt x="252483" y="100556"/>
                    <a:pt x="237064" y="124010"/>
                  </a:cubicBezTo>
                  <a:cubicBezTo>
                    <a:pt x="225297" y="141904"/>
                    <a:pt x="213353" y="159334"/>
                    <a:pt x="195064" y="171684"/>
                  </a:cubicBezTo>
                  <a:cubicBezTo>
                    <a:pt x="178880" y="182617"/>
                    <a:pt x="161838" y="190447"/>
                    <a:pt x="142338" y="192550"/>
                  </a:cubicBezTo>
                  <a:cubicBezTo>
                    <a:pt x="135091" y="188018"/>
                    <a:pt x="139298" y="184052"/>
                    <a:pt x="142418" y="179240"/>
                  </a:cubicBezTo>
                  <a:cubicBezTo>
                    <a:pt x="146613" y="172776"/>
                    <a:pt x="155162" y="163455"/>
                    <a:pt x="136743" y="166049"/>
                  </a:cubicBezTo>
                  <a:cubicBezTo>
                    <a:pt x="133062" y="166569"/>
                    <a:pt x="133171" y="159666"/>
                    <a:pt x="129022" y="159849"/>
                  </a:cubicBezTo>
                  <a:cubicBezTo>
                    <a:pt x="127056" y="162472"/>
                    <a:pt x="126707" y="163466"/>
                    <a:pt x="129611" y="165032"/>
                  </a:cubicBezTo>
                  <a:cubicBezTo>
                    <a:pt x="133885" y="167335"/>
                    <a:pt x="142246" y="164615"/>
                    <a:pt x="141921" y="172605"/>
                  </a:cubicBezTo>
                  <a:cubicBezTo>
                    <a:pt x="141658" y="178982"/>
                    <a:pt x="137057" y="183343"/>
                    <a:pt x="130137" y="184846"/>
                  </a:cubicBezTo>
                  <a:cubicBezTo>
                    <a:pt x="134434" y="187304"/>
                    <a:pt x="138635" y="189584"/>
                    <a:pt x="142424" y="192499"/>
                  </a:cubicBezTo>
                  <a:cubicBezTo>
                    <a:pt x="139298" y="195299"/>
                    <a:pt x="135349" y="195190"/>
                    <a:pt x="131617" y="195179"/>
                  </a:cubicBezTo>
                  <a:cubicBezTo>
                    <a:pt x="90857" y="195036"/>
                    <a:pt x="50092" y="197025"/>
                    <a:pt x="9350" y="194436"/>
                  </a:cubicBezTo>
                  <a:cubicBezTo>
                    <a:pt x="6127" y="194230"/>
                    <a:pt x="2778" y="194744"/>
                    <a:pt x="0" y="192470"/>
                  </a:cubicBezTo>
                  <a:cubicBezTo>
                    <a:pt x="18482" y="178988"/>
                    <a:pt x="18803" y="157826"/>
                    <a:pt x="22877" y="138263"/>
                  </a:cubicBezTo>
                  <a:cubicBezTo>
                    <a:pt x="23889" y="133411"/>
                    <a:pt x="24649" y="127353"/>
                    <a:pt x="30130" y="126662"/>
                  </a:cubicBezTo>
                  <a:cubicBezTo>
                    <a:pt x="37936" y="125679"/>
                    <a:pt x="36776" y="133422"/>
                    <a:pt x="38611" y="138058"/>
                  </a:cubicBezTo>
                  <a:cubicBezTo>
                    <a:pt x="38845" y="139606"/>
                    <a:pt x="38839" y="141161"/>
                    <a:pt x="38668" y="142715"/>
                  </a:cubicBezTo>
                  <a:cubicBezTo>
                    <a:pt x="37319" y="149533"/>
                    <a:pt x="34605" y="157534"/>
                    <a:pt x="46869" y="150859"/>
                  </a:cubicBezTo>
                  <a:cubicBezTo>
                    <a:pt x="52115" y="148002"/>
                    <a:pt x="58762" y="146464"/>
                    <a:pt x="61585" y="141058"/>
                  </a:cubicBezTo>
                  <a:cubicBezTo>
                    <a:pt x="66060" y="132497"/>
                    <a:pt x="73764" y="128582"/>
                    <a:pt x="81622" y="124844"/>
                  </a:cubicBezTo>
                  <a:cubicBezTo>
                    <a:pt x="90577" y="120587"/>
                    <a:pt x="93743" y="113814"/>
                    <a:pt x="92463" y="104419"/>
                  </a:cubicBezTo>
                  <a:cubicBezTo>
                    <a:pt x="91549" y="103241"/>
                    <a:pt x="90989" y="101933"/>
                    <a:pt x="90766" y="100464"/>
                  </a:cubicBezTo>
                  <a:cubicBezTo>
                    <a:pt x="90995" y="94498"/>
                    <a:pt x="95755" y="91120"/>
                    <a:pt x="98744" y="86788"/>
                  </a:cubicBezTo>
                  <a:cubicBezTo>
                    <a:pt x="101144" y="83313"/>
                    <a:pt x="104739" y="81433"/>
                    <a:pt x="107842" y="85925"/>
                  </a:cubicBezTo>
                  <a:cubicBezTo>
                    <a:pt x="118866" y="101870"/>
                    <a:pt x="122181" y="90486"/>
                    <a:pt x="126119" y="80942"/>
                  </a:cubicBezTo>
                  <a:cubicBezTo>
                    <a:pt x="127142" y="78456"/>
                    <a:pt x="128291" y="76021"/>
                    <a:pt x="129639" y="73689"/>
                  </a:cubicBezTo>
                  <a:cubicBezTo>
                    <a:pt x="129879" y="71643"/>
                    <a:pt x="133360" y="70815"/>
                    <a:pt x="131702" y="68066"/>
                  </a:cubicBezTo>
                  <a:cubicBezTo>
                    <a:pt x="130977" y="68683"/>
                    <a:pt x="130268" y="69311"/>
                    <a:pt x="129548" y="70032"/>
                  </a:cubicBezTo>
                  <a:cubicBezTo>
                    <a:pt x="128576" y="71015"/>
                    <a:pt x="127559" y="71849"/>
                    <a:pt x="126479" y="72643"/>
                  </a:cubicBezTo>
                  <a:cubicBezTo>
                    <a:pt x="124136" y="74152"/>
                    <a:pt x="121735" y="75364"/>
                    <a:pt x="118849" y="74450"/>
                  </a:cubicBezTo>
                  <a:cubicBezTo>
                    <a:pt x="117403" y="73021"/>
                    <a:pt x="116878" y="71249"/>
                    <a:pt x="117020" y="69283"/>
                  </a:cubicBezTo>
                  <a:cubicBezTo>
                    <a:pt x="117198" y="68203"/>
                    <a:pt x="117415" y="67088"/>
                    <a:pt x="117575" y="66009"/>
                  </a:cubicBezTo>
                  <a:cubicBezTo>
                    <a:pt x="117426" y="65008"/>
                    <a:pt x="117483" y="63979"/>
                    <a:pt x="117689" y="62985"/>
                  </a:cubicBezTo>
                  <a:cubicBezTo>
                    <a:pt x="117689" y="63020"/>
                    <a:pt x="119067" y="62511"/>
                    <a:pt x="119067" y="62511"/>
                  </a:cubicBezTo>
                  <a:cubicBezTo>
                    <a:pt x="119067" y="62511"/>
                    <a:pt x="117603" y="62557"/>
                    <a:pt x="117598" y="62591"/>
                  </a:cubicBezTo>
                  <a:cubicBezTo>
                    <a:pt x="116723" y="63151"/>
                    <a:pt x="115820" y="63608"/>
                    <a:pt x="114877" y="64037"/>
                  </a:cubicBezTo>
                  <a:cubicBezTo>
                    <a:pt x="113917" y="64620"/>
                    <a:pt x="112906" y="65003"/>
                    <a:pt x="111808" y="65248"/>
                  </a:cubicBezTo>
                  <a:cubicBezTo>
                    <a:pt x="111220" y="65254"/>
                    <a:pt x="110660" y="65243"/>
                    <a:pt x="110071" y="65237"/>
                  </a:cubicBezTo>
                  <a:cubicBezTo>
                    <a:pt x="108860" y="64837"/>
                    <a:pt x="108048" y="64060"/>
                    <a:pt x="107654" y="62836"/>
                  </a:cubicBezTo>
                  <a:cubicBezTo>
                    <a:pt x="107511" y="61574"/>
                    <a:pt x="107436" y="60328"/>
                    <a:pt x="107414" y="59053"/>
                  </a:cubicBezTo>
                  <a:cubicBezTo>
                    <a:pt x="107648" y="57722"/>
                    <a:pt x="108151" y="56521"/>
                    <a:pt x="108917" y="55413"/>
                  </a:cubicBezTo>
                  <a:cubicBezTo>
                    <a:pt x="110614" y="53104"/>
                    <a:pt x="112791" y="51401"/>
                    <a:pt x="115323" y="50115"/>
                  </a:cubicBezTo>
                  <a:cubicBezTo>
                    <a:pt x="128485" y="44491"/>
                    <a:pt x="138160" y="35039"/>
                    <a:pt x="145955" y="23209"/>
                  </a:cubicBezTo>
                  <a:cubicBezTo>
                    <a:pt x="149676" y="17568"/>
                    <a:pt x="153219" y="10658"/>
                    <a:pt x="162249" y="13322"/>
                  </a:cubicBezTo>
                  <a:cubicBezTo>
                    <a:pt x="166638" y="15339"/>
                    <a:pt x="166461" y="20277"/>
                    <a:pt x="169479" y="25026"/>
                  </a:cubicBezTo>
                  <a:cubicBezTo>
                    <a:pt x="172399" y="14419"/>
                    <a:pt x="178417" y="6949"/>
                    <a:pt x="185189" y="0"/>
                  </a:cubicBezTo>
                  <a:close/>
                </a:path>
              </a:pathLst>
            </a:custGeom>
            <a:grpFill/>
            <a:ln w="5715" cap="flat">
              <a:noFill/>
              <a:prstDash val="solid"/>
              <a:miter/>
            </a:ln>
          </p:spPr>
          <p:txBody>
            <a:bodyPr rtlCol="0" anchor="ctr"/>
            <a:lstStyle/>
            <a:p>
              <a:endParaRPr lang="zh-CN" altLang="en-US"/>
            </a:p>
          </p:txBody>
        </p:sp>
        <p:sp>
          <p:nvSpPr>
            <p:cNvPr id="3519" name="任意多边形: 形状 3518">
              <a:extLst>
                <a:ext uri="{FF2B5EF4-FFF2-40B4-BE49-F238E27FC236}">
                  <a16:creationId xmlns:a16="http://schemas.microsoft.com/office/drawing/2014/main" id="{7721BF4D-C7EF-7A89-43B5-95C1B58B739B}"/>
                </a:ext>
              </a:extLst>
            </p:cNvPr>
            <p:cNvSpPr/>
            <p:nvPr/>
          </p:nvSpPr>
          <p:spPr>
            <a:xfrm>
              <a:off x="4484427" y="4714149"/>
              <a:ext cx="250727" cy="385385"/>
            </a:xfrm>
            <a:custGeom>
              <a:avLst/>
              <a:gdLst>
                <a:gd name="connsiteX0" fmla="*/ 70963 w 250727"/>
                <a:gd name="connsiteY0" fmla="*/ 385385 h 385385"/>
                <a:gd name="connsiteX1" fmla="*/ 30838 w 250727"/>
                <a:gd name="connsiteY1" fmla="*/ 363108 h 385385"/>
                <a:gd name="connsiteX2" fmla="*/ 40879 w 250727"/>
                <a:gd name="connsiteY2" fmla="*/ 342386 h 385385"/>
                <a:gd name="connsiteX3" fmla="*/ 54504 w 250727"/>
                <a:gd name="connsiteY3" fmla="*/ 357479 h 385385"/>
                <a:gd name="connsiteX4" fmla="*/ 56064 w 250727"/>
                <a:gd name="connsiteY4" fmla="*/ 360228 h 385385"/>
                <a:gd name="connsiteX5" fmla="*/ 56550 w 250727"/>
                <a:gd name="connsiteY5" fmla="*/ 350575 h 385385"/>
                <a:gd name="connsiteX6" fmla="*/ 54561 w 250727"/>
                <a:gd name="connsiteY6" fmla="*/ 330013 h 385385"/>
                <a:gd name="connsiteX7" fmla="*/ 56561 w 250727"/>
                <a:gd name="connsiteY7" fmla="*/ 308622 h 385385"/>
                <a:gd name="connsiteX8" fmla="*/ 55904 w 250727"/>
                <a:gd name="connsiteY8" fmla="*/ 331830 h 385385"/>
                <a:gd name="connsiteX9" fmla="*/ 40891 w 250727"/>
                <a:gd name="connsiteY9" fmla="*/ 339814 h 385385"/>
                <a:gd name="connsiteX10" fmla="*/ 39662 w 250727"/>
                <a:gd name="connsiteY10" fmla="*/ 328418 h 385385"/>
                <a:gd name="connsiteX11" fmla="*/ 38845 w 250727"/>
                <a:gd name="connsiteY11" fmla="*/ 327252 h 385385"/>
                <a:gd name="connsiteX12" fmla="*/ 37439 w 250727"/>
                <a:gd name="connsiteY12" fmla="*/ 327938 h 385385"/>
                <a:gd name="connsiteX13" fmla="*/ 23969 w 250727"/>
                <a:gd name="connsiteY13" fmla="*/ 339088 h 385385"/>
                <a:gd name="connsiteX14" fmla="*/ 8201 w 250727"/>
                <a:gd name="connsiteY14" fmla="*/ 348141 h 385385"/>
                <a:gd name="connsiteX15" fmla="*/ 1497 w 250727"/>
                <a:gd name="connsiteY15" fmla="*/ 346672 h 385385"/>
                <a:gd name="connsiteX16" fmla="*/ 1543 w 250727"/>
                <a:gd name="connsiteY16" fmla="*/ 346821 h 385385"/>
                <a:gd name="connsiteX17" fmla="*/ 0 w 250727"/>
                <a:gd name="connsiteY17" fmla="*/ 342654 h 385385"/>
                <a:gd name="connsiteX18" fmla="*/ 629 w 250727"/>
                <a:gd name="connsiteY18" fmla="*/ 340488 h 385385"/>
                <a:gd name="connsiteX19" fmla="*/ 2189 w 250727"/>
                <a:gd name="connsiteY19" fmla="*/ 338888 h 385385"/>
                <a:gd name="connsiteX20" fmla="*/ 13110 w 250727"/>
                <a:gd name="connsiteY20" fmla="*/ 333202 h 385385"/>
                <a:gd name="connsiteX21" fmla="*/ 7635 w 250727"/>
                <a:gd name="connsiteY21" fmla="*/ 325086 h 385385"/>
                <a:gd name="connsiteX22" fmla="*/ 3629 w 250727"/>
                <a:gd name="connsiteY22" fmla="*/ 323326 h 385385"/>
                <a:gd name="connsiteX23" fmla="*/ 2389 w 250727"/>
                <a:gd name="connsiteY23" fmla="*/ 300735 h 385385"/>
                <a:gd name="connsiteX24" fmla="*/ 2875 w 250727"/>
                <a:gd name="connsiteY24" fmla="*/ 295043 h 385385"/>
                <a:gd name="connsiteX25" fmla="*/ 880 w 250727"/>
                <a:gd name="connsiteY25" fmla="*/ 288008 h 385385"/>
                <a:gd name="connsiteX26" fmla="*/ 3035 w 250727"/>
                <a:gd name="connsiteY26" fmla="*/ 284922 h 385385"/>
                <a:gd name="connsiteX27" fmla="*/ 9721 w 250727"/>
                <a:gd name="connsiteY27" fmla="*/ 275720 h 385385"/>
                <a:gd name="connsiteX28" fmla="*/ 38776 w 250727"/>
                <a:gd name="connsiteY28" fmla="*/ 260130 h 385385"/>
                <a:gd name="connsiteX29" fmla="*/ 39599 w 250727"/>
                <a:gd name="connsiteY29" fmla="*/ 264513 h 385385"/>
                <a:gd name="connsiteX30" fmla="*/ 36079 w 250727"/>
                <a:gd name="connsiteY30" fmla="*/ 273326 h 385385"/>
                <a:gd name="connsiteX31" fmla="*/ 52715 w 250727"/>
                <a:gd name="connsiteY31" fmla="*/ 269234 h 385385"/>
                <a:gd name="connsiteX32" fmla="*/ 65231 w 250727"/>
                <a:gd name="connsiteY32" fmla="*/ 269017 h 385385"/>
                <a:gd name="connsiteX33" fmla="*/ 74786 w 250727"/>
                <a:gd name="connsiteY33" fmla="*/ 258490 h 385385"/>
                <a:gd name="connsiteX34" fmla="*/ 60653 w 250727"/>
                <a:gd name="connsiteY34" fmla="*/ 253409 h 385385"/>
                <a:gd name="connsiteX35" fmla="*/ 50018 w 250727"/>
                <a:gd name="connsiteY35" fmla="*/ 236012 h 385385"/>
                <a:gd name="connsiteX36" fmla="*/ 43440 w 250727"/>
                <a:gd name="connsiteY36" fmla="*/ 227926 h 385385"/>
                <a:gd name="connsiteX37" fmla="*/ 46857 w 250727"/>
                <a:gd name="connsiteY37" fmla="*/ 220719 h 385385"/>
                <a:gd name="connsiteX38" fmla="*/ 50675 w 250727"/>
                <a:gd name="connsiteY38" fmla="*/ 219970 h 385385"/>
                <a:gd name="connsiteX39" fmla="*/ 59356 w 250727"/>
                <a:gd name="connsiteY39" fmla="*/ 216719 h 385385"/>
                <a:gd name="connsiteX40" fmla="*/ 83702 w 250727"/>
                <a:gd name="connsiteY40" fmla="*/ 205020 h 385385"/>
                <a:gd name="connsiteX41" fmla="*/ 95286 w 250727"/>
                <a:gd name="connsiteY41" fmla="*/ 202671 h 385385"/>
                <a:gd name="connsiteX42" fmla="*/ 92703 w 250727"/>
                <a:gd name="connsiteY42" fmla="*/ 206980 h 385385"/>
                <a:gd name="connsiteX43" fmla="*/ 94320 w 250727"/>
                <a:gd name="connsiteY43" fmla="*/ 204334 h 385385"/>
                <a:gd name="connsiteX44" fmla="*/ 100755 w 250727"/>
                <a:gd name="connsiteY44" fmla="*/ 197322 h 385385"/>
                <a:gd name="connsiteX45" fmla="*/ 124347 w 250727"/>
                <a:gd name="connsiteY45" fmla="*/ 185635 h 385385"/>
                <a:gd name="connsiteX46" fmla="*/ 135760 w 250727"/>
                <a:gd name="connsiteY46" fmla="*/ 170216 h 385385"/>
                <a:gd name="connsiteX47" fmla="*/ 146607 w 250727"/>
                <a:gd name="connsiteY47" fmla="*/ 185618 h 385385"/>
                <a:gd name="connsiteX48" fmla="*/ 149750 w 250727"/>
                <a:gd name="connsiteY48" fmla="*/ 189121 h 385385"/>
                <a:gd name="connsiteX49" fmla="*/ 151539 w 250727"/>
                <a:gd name="connsiteY49" fmla="*/ 171902 h 385385"/>
                <a:gd name="connsiteX50" fmla="*/ 133177 w 250727"/>
                <a:gd name="connsiteY50" fmla="*/ 160494 h 385385"/>
                <a:gd name="connsiteX51" fmla="*/ 154511 w 250727"/>
                <a:gd name="connsiteY51" fmla="*/ 148584 h 385385"/>
                <a:gd name="connsiteX52" fmla="*/ 152956 w 250727"/>
                <a:gd name="connsiteY52" fmla="*/ 152322 h 385385"/>
                <a:gd name="connsiteX53" fmla="*/ 155219 w 250727"/>
                <a:gd name="connsiteY53" fmla="*/ 151505 h 385385"/>
                <a:gd name="connsiteX54" fmla="*/ 166912 w 250727"/>
                <a:gd name="connsiteY54" fmla="*/ 153648 h 385385"/>
                <a:gd name="connsiteX55" fmla="*/ 168998 w 250727"/>
                <a:gd name="connsiteY55" fmla="*/ 155499 h 385385"/>
                <a:gd name="connsiteX56" fmla="*/ 167198 w 250727"/>
                <a:gd name="connsiteY56" fmla="*/ 151728 h 385385"/>
                <a:gd name="connsiteX57" fmla="*/ 162346 w 250727"/>
                <a:gd name="connsiteY57" fmla="*/ 130159 h 385385"/>
                <a:gd name="connsiteX58" fmla="*/ 168815 w 250727"/>
                <a:gd name="connsiteY58" fmla="*/ 108436 h 385385"/>
                <a:gd name="connsiteX59" fmla="*/ 152453 w 250727"/>
                <a:gd name="connsiteY59" fmla="*/ 121015 h 385385"/>
                <a:gd name="connsiteX60" fmla="*/ 138337 w 250727"/>
                <a:gd name="connsiteY60" fmla="*/ 125084 h 385385"/>
                <a:gd name="connsiteX61" fmla="*/ 131468 w 250727"/>
                <a:gd name="connsiteY61" fmla="*/ 131142 h 385385"/>
                <a:gd name="connsiteX62" fmla="*/ 127770 w 250727"/>
                <a:gd name="connsiteY62" fmla="*/ 133337 h 385385"/>
                <a:gd name="connsiteX63" fmla="*/ 121729 w 250727"/>
                <a:gd name="connsiteY63" fmla="*/ 136497 h 385385"/>
                <a:gd name="connsiteX64" fmla="*/ 121958 w 250727"/>
                <a:gd name="connsiteY64" fmla="*/ 136034 h 385385"/>
                <a:gd name="connsiteX65" fmla="*/ 125856 w 250727"/>
                <a:gd name="connsiteY65" fmla="*/ 131828 h 385385"/>
                <a:gd name="connsiteX66" fmla="*/ 131474 w 250727"/>
                <a:gd name="connsiteY66" fmla="*/ 131348 h 385385"/>
                <a:gd name="connsiteX67" fmla="*/ 136720 w 250727"/>
                <a:gd name="connsiteY67" fmla="*/ 143469 h 385385"/>
                <a:gd name="connsiteX68" fmla="*/ 112677 w 250727"/>
                <a:gd name="connsiteY68" fmla="*/ 156500 h 385385"/>
                <a:gd name="connsiteX69" fmla="*/ 99904 w 250727"/>
                <a:gd name="connsiteY69" fmla="*/ 166061 h 385385"/>
                <a:gd name="connsiteX70" fmla="*/ 97104 w 250727"/>
                <a:gd name="connsiteY70" fmla="*/ 169633 h 385385"/>
                <a:gd name="connsiteX71" fmla="*/ 92703 w 250727"/>
                <a:gd name="connsiteY71" fmla="*/ 169364 h 385385"/>
                <a:gd name="connsiteX72" fmla="*/ 83193 w 250727"/>
                <a:gd name="connsiteY72" fmla="*/ 157745 h 385385"/>
                <a:gd name="connsiteX73" fmla="*/ 85016 w 250727"/>
                <a:gd name="connsiteY73" fmla="*/ 154299 h 385385"/>
                <a:gd name="connsiteX74" fmla="*/ 81033 w 250727"/>
                <a:gd name="connsiteY74" fmla="*/ 157237 h 385385"/>
                <a:gd name="connsiteX75" fmla="*/ 76032 w 250727"/>
                <a:gd name="connsiteY75" fmla="*/ 139880 h 385385"/>
                <a:gd name="connsiteX76" fmla="*/ 105619 w 250727"/>
                <a:gd name="connsiteY76" fmla="*/ 115449 h 385385"/>
                <a:gd name="connsiteX77" fmla="*/ 97989 w 250727"/>
                <a:gd name="connsiteY77" fmla="*/ 116146 h 385385"/>
                <a:gd name="connsiteX78" fmla="*/ 91800 w 250727"/>
                <a:gd name="connsiteY78" fmla="*/ 112528 h 385385"/>
                <a:gd name="connsiteX79" fmla="*/ 98841 w 250727"/>
                <a:gd name="connsiteY79" fmla="*/ 100058 h 385385"/>
                <a:gd name="connsiteX80" fmla="*/ 95612 w 250727"/>
                <a:gd name="connsiteY80" fmla="*/ 85828 h 385385"/>
                <a:gd name="connsiteX81" fmla="*/ 115426 w 250727"/>
                <a:gd name="connsiteY81" fmla="*/ 64271 h 385385"/>
                <a:gd name="connsiteX82" fmla="*/ 123210 w 250727"/>
                <a:gd name="connsiteY82" fmla="*/ 63814 h 385385"/>
                <a:gd name="connsiteX83" fmla="*/ 124193 w 250727"/>
                <a:gd name="connsiteY83" fmla="*/ 72844 h 385385"/>
                <a:gd name="connsiteX84" fmla="*/ 120615 w 250727"/>
                <a:gd name="connsiteY84" fmla="*/ 87988 h 385385"/>
                <a:gd name="connsiteX85" fmla="*/ 121158 w 250727"/>
                <a:gd name="connsiteY85" fmla="*/ 88954 h 385385"/>
                <a:gd name="connsiteX86" fmla="*/ 120855 w 250727"/>
                <a:gd name="connsiteY86" fmla="*/ 87640 h 385385"/>
                <a:gd name="connsiteX87" fmla="*/ 122975 w 250727"/>
                <a:gd name="connsiteY87" fmla="*/ 75644 h 385385"/>
                <a:gd name="connsiteX88" fmla="*/ 124455 w 250727"/>
                <a:gd name="connsiteY88" fmla="*/ 64928 h 385385"/>
                <a:gd name="connsiteX89" fmla="*/ 135457 w 250727"/>
                <a:gd name="connsiteY89" fmla="*/ 40057 h 385385"/>
                <a:gd name="connsiteX90" fmla="*/ 132982 w 250727"/>
                <a:gd name="connsiteY90" fmla="*/ 36828 h 385385"/>
                <a:gd name="connsiteX91" fmla="*/ 178605 w 250727"/>
                <a:gd name="connsiteY91" fmla="*/ 6870 h 385385"/>
                <a:gd name="connsiteX92" fmla="*/ 180228 w 250727"/>
                <a:gd name="connsiteY92" fmla="*/ 7167 h 385385"/>
                <a:gd name="connsiteX93" fmla="*/ 185063 w 250727"/>
                <a:gd name="connsiteY93" fmla="*/ 6315 h 385385"/>
                <a:gd name="connsiteX94" fmla="*/ 188326 w 250727"/>
                <a:gd name="connsiteY94" fmla="*/ 5984 h 385385"/>
                <a:gd name="connsiteX95" fmla="*/ 193076 w 250727"/>
                <a:gd name="connsiteY95" fmla="*/ 5549 h 385385"/>
                <a:gd name="connsiteX96" fmla="*/ 195762 w 250727"/>
                <a:gd name="connsiteY96" fmla="*/ 3555 h 385385"/>
                <a:gd name="connsiteX97" fmla="*/ 200082 w 250727"/>
                <a:gd name="connsiteY97" fmla="*/ 0 h 385385"/>
                <a:gd name="connsiteX98" fmla="*/ 204100 w 250727"/>
                <a:gd name="connsiteY98" fmla="*/ 1172 h 385385"/>
                <a:gd name="connsiteX99" fmla="*/ 200608 w 250727"/>
                <a:gd name="connsiteY99" fmla="*/ 18568 h 385385"/>
                <a:gd name="connsiteX100" fmla="*/ 187063 w 250727"/>
                <a:gd name="connsiteY100" fmla="*/ 41971 h 385385"/>
                <a:gd name="connsiteX101" fmla="*/ 188224 w 250727"/>
                <a:gd name="connsiteY101" fmla="*/ 30598 h 385385"/>
                <a:gd name="connsiteX102" fmla="*/ 192213 w 250727"/>
                <a:gd name="connsiteY102" fmla="*/ 24477 h 385385"/>
                <a:gd name="connsiteX103" fmla="*/ 213787 w 250727"/>
                <a:gd name="connsiteY103" fmla="*/ 16271 h 385385"/>
                <a:gd name="connsiteX104" fmla="*/ 236830 w 250727"/>
                <a:gd name="connsiteY104" fmla="*/ 20048 h 385385"/>
                <a:gd name="connsiteX105" fmla="*/ 237132 w 250727"/>
                <a:gd name="connsiteY105" fmla="*/ 25358 h 385385"/>
                <a:gd name="connsiteX106" fmla="*/ 217244 w 250727"/>
                <a:gd name="connsiteY106" fmla="*/ 71964 h 385385"/>
                <a:gd name="connsiteX107" fmla="*/ 231052 w 250727"/>
                <a:gd name="connsiteY107" fmla="*/ 56361 h 385385"/>
                <a:gd name="connsiteX108" fmla="*/ 243408 w 250727"/>
                <a:gd name="connsiteY108" fmla="*/ 47046 h 385385"/>
                <a:gd name="connsiteX109" fmla="*/ 250643 w 250727"/>
                <a:gd name="connsiteY109" fmla="*/ 60562 h 385385"/>
                <a:gd name="connsiteX110" fmla="*/ 243642 w 250727"/>
                <a:gd name="connsiteY110" fmla="*/ 77604 h 385385"/>
                <a:gd name="connsiteX111" fmla="*/ 233098 w 250727"/>
                <a:gd name="connsiteY111" fmla="*/ 81873 h 385385"/>
                <a:gd name="connsiteX112" fmla="*/ 220239 w 250727"/>
                <a:gd name="connsiteY112" fmla="*/ 92069 h 385385"/>
                <a:gd name="connsiteX113" fmla="*/ 208020 w 250727"/>
                <a:gd name="connsiteY113" fmla="*/ 95349 h 385385"/>
                <a:gd name="connsiteX114" fmla="*/ 203185 w 250727"/>
                <a:gd name="connsiteY114" fmla="*/ 75324 h 385385"/>
                <a:gd name="connsiteX115" fmla="*/ 201825 w 250727"/>
                <a:gd name="connsiteY115" fmla="*/ 74283 h 385385"/>
                <a:gd name="connsiteX116" fmla="*/ 202900 w 250727"/>
                <a:gd name="connsiteY116" fmla="*/ 76724 h 385385"/>
                <a:gd name="connsiteX117" fmla="*/ 184812 w 250727"/>
                <a:gd name="connsiteY117" fmla="*/ 112928 h 385385"/>
                <a:gd name="connsiteX118" fmla="*/ 191207 w 250727"/>
                <a:gd name="connsiteY118" fmla="*/ 117821 h 385385"/>
                <a:gd name="connsiteX119" fmla="*/ 193778 w 250727"/>
                <a:gd name="connsiteY119" fmla="*/ 121232 h 385385"/>
                <a:gd name="connsiteX120" fmla="*/ 191390 w 250727"/>
                <a:gd name="connsiteY120" fmla="*/ 130039 h 385385"/>
                <a:gd name="connsiteX121" fmla="*/ 188138 w 250727"/>
                <a:gd name="connsiteY121" fmla="*/ 157511 h 385385"/>
                <a:gd name="connsiteX122" fmla="*/ 186132 w 250727"/>
                <a:gd name="connsiteY122" fmla="*/ 161552 h 385385"/>
                <a:gd name="connsiteX123" fmla="*/ 178131 w 250727"/>
                <a:gd name="connsiteY123" fmla="*/ 169370 h 385385"/>
                <a:gd name="connsiteX124" fmla="*/ 169884 w 250727"/>
                <a:gd name="connsiteY124" fmla="*/ 184692 h 385385"/>
                <a:gd name="connsiteX125" fmla="*/ 160511 w 250727"/>
                <a:gd name="connsiteY125" fmla="*/ 201094 h 385385"/>
                <a:gd name="connsiteX126" fmla="*/ 152196 w 250727"/>
                <a:gd name="connsiteY126" fmla="*/ 205306 h 385385"/>
                <a:gd name="connsiteX127" fmla="*/ 159917 w 250727"/>
                <a:gd name="connsiteY127" fmla="*/ 201545 h 385385"/>
                <a:gd name="connsiteX128" fmla="*/ 175999 w 250727"/>
                <a:gd name="connsiteY128" fmla="*/ 214175 h 385385"/>
                <a:gd name="connsiteX129" fmla="*/ 162529 w 250727"/>
                <a:gd name="connsiteY129" fmla="*/ 225714 h 385385"/>
                <a:gd name="connsiteX130" fmla="*/ 138074 w 250727"/>
                <a:gd name="connsiteY130" fmla="*/ 223268 h 385385"/>
                <a:gd name="connsiteX131" fmla="*/ 129176 w 250727"/>
                <a:gd name="connsiteY131" fmla="*/ 209586 h 385385"/>
                <a:gd name="connsiteX132" fmla="*/ 131233 w 250727"/>
                <a:gd name="connsiteY132" fmla="*/ 201128 h 385385"/>
                <a:gd name="connsiteX133" fmla="*/ 130965 w 250727"/>
                <a:gd name="connsiteY133" fmla="*/ 200848 h 385385"/>
                <a:gd name="connsiteX134" fmla="*/ 131651 w 250727"/>
                <a:gd name="connsiteY134" fmla="*/ 203649 h 385385"/>
                <a:gd name="connsiteX135" fmla="*/ 130256 w 250727"/>
                <a:gd name="connsiteY135" fmla="*/ 207969 h 385385"/>
                <a:gd name="connsiteX136" fmla="*/ 134645 w 250727"/>
                <a:gd name="connsiteY136" fmla="*/ 225114 h 385385"/>
                <a:gd name="connsiteX137" fmla="*/ 134200 w 250727"/>
                <a:gd name="connsiteY137" fmla="*/ 229749 h 385385"/>
                <a:gd name="connsiteX138" fmla="*/ 120352 w 250727"/>
                <a:gd name="connsiteY138" fmla="*/ 244574 h 385385"/>
                <a:gd name="connsiteX139" fmla="*/ 117346 w 250727"/>
                <a:gd name="connsiteY139" fmla="*/ 233566 h 385385"/>
                <a:gd name="connsiteX140" fmla="*/ 113431 w 250727"/>
                <a:gd name="connsiteY140" fmla="*/ 224394 h 385385"/>
                <a:gd name="connsiteX141" fmla="*/ 111797 w 250727"/>
                <a:gd name="connsiteY141" fmla="*/ 226085 h 385385"/>
                <a:gd name="connsiteX142" fmla="*/ 114414 w 250727"/>
                <a:gd name="connsiteY142" fmla="*/ 228000 h 385385"/>
                <a:gd name="connsiteX143" fmla="*/ 120615 w 250727"/>
                <a:gd name="connsiteY143" fmla="*/ 244825 h 385385"/>
                <a:gd name="connsiteX144" fmla="*/ 115014 w 250727"/>
                <a:gd name="connsiteY144" fmla="*/ 273726 h 385385"/>
                <a:gd name="connsiteX145" fmla="*/ 111008 w 250727"/>
                <a:gd name="connsiteY145" fmla="*/ 275417 h 385385"/>
                <a:gd name="connsiteX146" fmla="*/ 105636 w 250727"/>
                <a:gd name="connsiteY146" fmla="*/ 265273 h 385385"/>
                <a:gd name="connsiteX147" fmla="*/ 107796 w 250727"/>
                <a:gd name="connsiteY147" fmla="*/ 263902 h 385385"/>
                <a:gd name="connsiteX148" fmla="*/ 105710 w 250727"/>
                <a:gd name="connsiteY148" fmla="*/ 265182 h 385385"/>
                <a:gd name="connsiteX149" fmla="*/ 97338 w 250727"/>
                <a:gd name="connsiteY149" fmla="*/ 272989 h 385385"/>
                <a:gd name="connsiteX150" fmla="*/ 87565 w 250727"/>
                <a:gd name="connsiteY150" fmla="*/ 300461 h 385385"/>
                <a:gd name="connsiteX151" fmla="*/ 81587 w 250727"/>
                <a:gd name="connsiteY151" fmla="*/ 324298 h 385385"/>
                <a:gd name="connsiteX152" fmla="*/ 80827 w 250727"/>
                <a:gd name="connsiteY152" fmla="*/ 325132 h 385385"/>
                <a:gd name="connsiteX153" fmla="*/ 81862 w 250727"/>
                <a:gd name="connsiteY153" fmla="*/ 325178 h 385385"/>
                <a:gd name="connsiteX154" fmla="*/ 94503 w 250727"/>
                <a:gd name="connsiteY154" fmla="*/ 327572 h 385385"/>
                <a:gd name="connsiteX155" fmla="*/ 84605 w 250727"/>
                <a:gd name="connsiteY155" fmla="*/ 345758 h 385385"/>
                <a:gd name="connsiteX156" fmla="*/ 75769 w 250727"/>
                <a:gd name="connsiteY156" fmla="*/ 353399 h 385385"/>
                <a:gd name="connsiteX157" fmla="*/ 75295 w 250727"/>
                <a:gd name="connsiteY157" fmla="*/ 354547 h 385385"/>
                <a:gd name="connsiteX158" fmla="*/ 75884 w 250727"/>
                <a:gd name="connsiteY158" fmla="*/ 353313 h 385385"/>
                <a:gd name="connsiteX159" fmla="*/ 81136 w 250727"/>
                <a:gd name="connsiteY159" fmla="*/ 348444 h 385385"/>
                <a:gd name="connsiteX160" fmla="*/ 84353 w 250727"/>
                <a:gd name="connsiteY160" fmla="*/ 355965 h 385385"/>
                <a:gd name="connsiteX161" fmla="*/ 73615 w 250727"/>
                <a:gd name="connsiteY161" fmla="*/ 376979 h 385385"/>
                <a:gd name="connsiteX162" fmla="*/ 69791 w 250727"/>
                <a:gd name="connsiteY162" fmla="*/ 377642 h 385385"/>
                <a:gd name="connsiteX163" fmla="*/ 72632 w 250727"/>
                <a:gd name="connsiteY163" fmla="*/ 382122 h 385385"/>
                <a:gd name="connsiteX164" fmla="*/ 70963 w 250727"/>
                <a:gd name="connsiteY164" fmla="*/ 385385 h 38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250727" h="385385">
                  <a:moveTo>
                    <a:pt x="70963" y="385385"/>
                  </a:moveTo>
                  <a:cubicBezTo>
                    <a:pt x="57104" y="378836"/>
                    <a:pt x="43508" y="371801"/>
                    <a:pt x="30838" y="363108"/>
                  </a:cubicBezTo>
                  <a:cubicBezTo>
                    <a:pt x="35770" y="356971"/>
                    <a:pt x="38879" y="349952"/>
                    <a:pt x="40879" y="342386"/>
                  </a:cubicBezTo>
                  <a:cubicBezTo>
                    <a:pt x="53658" y="340037"/>
                    <a:pt x="50601" y="351907"/>
                    <a:pt x="54504" y="357479"/>
                  </a:cubicBezTo>
                  <a:cubicBezTo>
                    <a:pt x="54950" y="358439"/>
                    <a:pt x="55447" y="359434"/>
                    <a:pt x="56064" y="360228"/>
                  </a:cubicBezTo>
                  <a:cubicBezTo>
                    <a:pt x="59076" y="357108"/>
                    <a:pt x="64379" y="355524"/>
                    <a:pt x="56550" y="350575"/>
                  </a:cubicBezTo>
                  <a:cubicBezTo>
                    <a:pt x="49035" y="345826"/>
                    <a:pt x="61413" y="336477"/>
                    <a:pt x="54561" y="330013"/>
                  </a:cubicBezTo>
                  <a:cubicBezTo>
                    <a:pt x="52829" y="321166"/>
                    <a:pt x="53675" y="312799"/>
                    <a:pt x="56561" y="308622"/>
                  </a:cubicBezTo>
                  <a:cubicBezTo>
                    <a:pt x="53572" y="313582"/>
                    <a:pt x="50035" y="322137"/>
                    <a:pt x="55904" y="331830"/>
                  </a:cubicBezTo>
                  <a:cubicBezTo>
                    <a:pt x="54790" y="341849"/>
                    <a:pt x="48783" y="342614"/>
                    <a:pt x="40891" y="339814"/>
                  </a:cubicBezTo>
                  <a:cubicBezTo>
                    <a:pt x="38439" y="336219"/>
                    <a:pt x="39411" y="332247"/>
                    <a:pt x="39662" y="328418"/>
                  </a:cubicBezTo>
                  <a:cubicBezTo>
                    <a:pt x="39588" y="328493"/>
                    <a:pt x="38845" y="327252"/>
                    <a:pt x="38845" y="327252"/>
                  </a:cubicBezTo>
                  <a:cubicBezTo>
                    <a:pt x="38845" y="327252"/>
                    <a:pt x="37542" y="327864"/>
                    <a:pt x="37439" y="327938"/>
                  </a:cubicBezTo>
                  <a:cubicBezTo>
                    <a:pt x="30964" y="329407"/>
                    <a:pt x="27180" y="333562"/>
                    <a:pt x="23969" y="339088"/>
                  </a:cubicBezTo>
                  <a:cubicBezTo>
                    <a:pt x="20637" y="344832"/>
                    <a:pt x="16231" y="349987"/>
                    <a:pt x="8201" y="348141"/>
                  </a:cubicBezTo>
                  <a:cubicBezTo>
                    <a:pt x="5898" y="347958"/>
                    <a:pt x="3549" y="347998"/>
                    <a:pt x="1497" y="346672"/>
                  </a:cubicBezTo>
                  <a:lnTo>
                    <a:pt x="1543" y="346821"/>
                  </a:lnTo>
                  <a:cubicBezTo>
                    <a:pt x="594" y="345592"/>
                    <a:pt x="80" y="344197"/>
                    <a:pt x="0" y="342654"/>
                  </a:cubicBezTo>
                  <a:cubicBezTo>
                    <a:pt x="211" y="341934"/>
                    <a:pt x="423" y="341209"/>
                    <a:pt x="629" y="340488"/>
                  </a:cubicBezTo>
                  <a:cubicBezTo>
                    <a:pt x="1149" y="339957"/>
                    <a:pt x="1680" y="339425"/>
                    <a:pt x="2189" y="338888"/>
                  </a:cubicBezTo>
                  <a:cubicBezTo>
                    <a:pt x="6201" y="337711"/>
                    <a:pt x="10647" y="337111"/>
                    <a:pt x="13110" y="333202"/>
                  </a:cubicBezTo>
                  <a:cubicBezTo>
                    <a:pt x="17219" y="326681"/>
                    <a:pt x="13962" y="324772"/>
                    <a:pt x="7635" y="325086"/>
                  </a:cubicBezTo>
                  <a:cubicBezTo>
                    <a:pt x="6138" y="324852"/>
                    <a:pt x="4812" y="324269"/>
                    <a:pt x="3629" y="323326"/>
                  </a:cubicBezTo>
                  <a:cubicBezTo>
                    <a:pt x="-4241" y="316188"/>
                    <a:pt x="4612" y="308164"/>
                    <a:pt x="2389" y="300735"/>
                  </a:cubicBezTo>
                  <a:cubicBezTo>
                    <a:pt x="2520" y="298838"/>
                    <a:pt x="2932" y="296952"/>
                    <a:pt x="2875" y="295043"/>
                  </a:cubicBezTo>
                  <a:cubicBezTo>
                    <a:pt x="2440" y="292642"/>
                    <a:pt x="971" y="290522"/>
                    <a:pt x="880" y="288008"/>
                  </a:cubicBezTo>
                  <a:cubicBezTo>
                    <a:pt x="1303" y="286762"/>
                    <a:pt x="2012" y="285739"/>
                    <a:pt x="3035" y="284922"/>
                  </a:cubicBezTo>
                  <a:cubicBezTo>
                    <a:pt x="6555" y="282807"/>
                    <a:pt x="8664" y="279652"/>
                    <a:pt x="9721" y="275720"/>
                  </a:cubicBezTo>
                  <a:cubicBezTo>
                    <a:pt x="15911" y="256009"/>
                    <a:pt x="18534" y="254609"/>
                    <a:pt x="38776" y="260130"/>
                  </a:cubicBezTo>
                  <a:cubicBezTo>
                    <a:pt x="39411" y="261524"/>
                    <a:pt x="39691" y="262981"/>
                    <a:pt x="39599" y="264513"/>
                  </a:cubicBezTo>
                  <a:cubicBezTo>
                    <a:pt x="38885" y="267645"/>
                    <a:pt x="36925" y="270285"/>
                    <a:pt x="36079" y="273326"/>
                  </a:cubicBezTo>
                  <a:cubicBezTo>
                    <a:pt x="41274" y="270720"/>
                    <a:pt x="45611" y="264330"/>
                    <a:pt x="52715" y="269234"/>
                  </a:cubicBezTo>
                  <a:cubicBezTo>
                    <a:pt x="56904" y="270800"/>
                    <a:pt x="61105" y="273531"/>
                    <a:pt x="65231" y="269017"/>
                  </a:cubicBezTo>
                  <a:cubicBezTo>
                    <a:pt x="70586" y="267365"/>
                    <a:pt x="76912" y="265342"/>
                    <a:pt x="74786" y="258490"/>
                  </a:cubicBezTo>
                  <a:cubicBezTo>
                    <a:pt x="72872" y="252323"/>
                    <a:pt x="65917" y="253758"/>
                    <a:pt x="60653" y="253409"/>
                  </a:cubicBezTo>
                  <a:cubicBezTo>
                    <a:pt x="47920" y="253209"/>
                    <a:pt x="55818" y="240459"/>
                    <a:pt x="50018" y="236012"/>
                  </a:cubicBezTo>
                  <a:cubicBezTo>
                    <a:pt x="47337" y="233704"/>
                    <a:pt x="44628" y="231429"/>
                    <a:pt x="43440" y="227926"/>
                  </a:cubicBezTo>
                  <a:cubicBezTo>
                    <a:pt x="43097" y="224817"/>
                    <a:pt x="44491" y="222531"/>
                    <a:pt x="46857" y="220719"/>
                  </a:cubicBezTo>
                  <a:cubicBezTo>
                    <a:pt x="48069" y="220171"/>
                    <a:pt x="49355" y="219936"/>
                    <a:pt x="50675" y="219970"/>
                  </a:cubicBezTo>
                  <a:cubicBezTo>
                    <a:pt x="54241" y="220770"/>
                    <a:pt x="56361" y="217599"/>
                    <a:pt x="59356" y="216719"/>
                  </a:cubicBezTo>
                  <a:cubicBezTo>
                    <a:pt x="70152" y="218353"/>
                    <a:pt x="77690" y="214055"/>
                    <a:pt x="83702" y="205020"/>
                  </a:cubicBezTo>
                  <a:cubicBezTo>
                    <a:pt x="88382" y="197985"/>
                    <a:pt x="89028" y="198408"/>
                    <a:pt x="95286" y="202671"/>
                  </a:cubicBezTo>
                  <a:cubicBezTo>
                    <a:pt x="94446" y="204100"/>
                    <a:pt x="93412" y="205443"/>
                    <a:pt x="92703" y="206980"/>
                  </a:cubicBezTo>
                  <a:cubicBezTo>
                    <a:pt x="93166" y="206072"/>
                    <a:pt x="93697" y="205203"/>
                    <a:pt x="94320" y="204334"/>
                  </a:cubicBezTo>
                  <a:cubicBezTo>
                    <a:pt x="96069" y="201602"/>
                    <a:pt x="95875" y="197139"/>
                    <a:pt x="100755" y="197322"/>
                  </a:cubicBezTo>
                  <a:cubicBezTo>
                    <a:pt x="114174" y="204677"/>
                    <a:pt x="119066" y="194356"/>
                    <a:pt x="124347" y="185635"/>
                  </a:cubicBezTo>
                  <a:cubicBezTo>
                    <a:pt x="127702" y="180091"/>
                    <a:pt x="125353" y="170233"/>
                    <a:pt x="135760" y="170216"/>
                  </a:cubicBezTo>
                  <a:cubicBezTo>
                    <a:pt x="146287" y="170198"/>
                    <a:pt x="143355" y="180206"/>
                    <a:pt x="146607" y="185618"/>
                  </a:cubicBezTo>
                  <a:cubicBezTo>
                    <a:pt x="147173" y="186555"/>
                    <a:pt x="147904" y="187372"/>
                    <a:pt x="149750" y="189121"/>
                  </a:cubicBezTo>
                  <a:cubicBezTo>
                    <a:pt x="146796" y="181737"/>
                    <a:pt x="144452" y="175262"/>
                    <a:pt x="151539" y="171902"/>
                  </a:cubicBezTo>
                  <a:cubicBezTo>
                    <a:pt x="148424" y="162180"/>
                    <a:pt x="131668" y="177434"/>
                    <a:pt x="133177" y="160494"/>
                  </a:cubicBezTo>
                  <a:cubicBezTo>
                    <a:pt x="133857" y="152859"/>
                    <a:pt x="146230" y="146590"/>
                    <a:pt x="154511" y="148584"/>
                  </a:cubicBezTo>
                  <a:cubicBezTo>
                    <a:pt x="154654" y="150087"/>
                    <a:pt x="153991" y="151282"/>
                    <a:pt x="152956" y="152322"/>
                  </a:cubicBezTo>
                  <a:cubicBezTo>
                    <a:pt x="153985" y="152825"/>
                    <a:pt x="154271" y="151259"/>
                    <a:pt x="155219" y="151505"/>
                  </a:cubicBezTo>
                  <a:cubicBezTo>
                    <a:pt x="159094" y="152396"/>
                    <a:pt x="162998" y="153116"/>
                    <a:pt x="166912" y="153648"/>
                  </a:cubicBezTo>
                  <a:cubicBezTo>
                    <a:pt x="168227" y="153551"/>
                    <a:pt x="167867" y="155362"/>
                    <a:pt x="168998" y="155499"/>
                  </a:cubicBezTo>
                  <a:cubicBezTo>
                    <a:pt x="169147" y="153899"/>
                    <a:pt x="167375" y="153214"/>
                    <a:pt x="167198" y="151728"/>
                  </a:cubicBezTo>
                  <a:cubicBezTo>
                    <a:pt x="169450" y="143561"/>
                    <a:pt x="164838" y="132314"/>
                    <a:pt x="162346" y="130159"/>
                  </a:cubicBezTo>
                  <a:cubicBezTo>
                    <a:pt x="149373" y="118924"/>
                    <a:pt x="160060" y="115089"/>
                    <a:pt x="168815" y="108436"/>
                  </a:cubicBezTo>
                  <a:cubicBezTo>
                    <a:pt x="160054" y="111083"/>
                    <a:pt x="155722" y="115329"/>
                    <a:pt x="152453" y="121015"/>
                  </a:cubicBezTo>
                  <a:cubicBezTo>
                    <a:pt x="149167" y="126736"/>
                    <a:pt x="146824" y="133177"/>
                    <a:pt x="138337" y="125084"/>
                  </a:cubicBezTo>
                  <a:cubicBezTo>
                    <a:pt x="134325" y="121261"/>
                    <a:pt x="134685" y="129936"/>
                    <a:pt x="131468" y="131142"/>
                  </a:cubicBezTo>
                  <a:cubicBezTo>
                    <a:pt x="130531" y="132371"/>
                    <a:pt x="129285" y="133074"/>
                    <a:pt x="127770" y="133337"/>
                  </a:cubicBezTo>
                  <a:cubicBezTo>
                    <a:pt x="123535" y="130142"/>
                    <a:pt x="122387" y="132845"/>
                    <a:pt x="121729" y="136497"/>
                  </a:cubicBezTo>
                  <a:cubicBezTo>
                    <a:pt x="122124" y="136508"/>
                    <a:pt x="121935" y="136183"/>
                    <a:pt x="121958" y="136034"/>
                  </a:cubicBezTo>
                  <a:cubicBezTo>
                    <a:pt x="122255" y="133691"/>
                    <a:pt x="123387" y="132137"/>
                    <a:pt x="125856" y="131828"/>
                  </a:cubicBezTo>
                  <a:cubicBezTo>
                    <a:pt x="127879" y="133605"/>
                    <a:pt x="130188" y="138680"/>
                    <a:pt x="131474" y="131348"/>
                  </a:cubicBezTo>
                  <a:cubicBezTo>
                    <a:pt x="141120" y="131960"/>
                    <a:pt x="140269" y="138120"/>
                    <a:pt x="136720" y="143469"/>
                  </a:cubicBezTo>
                  <a:cubicBezTo>
                    <a:pt x="131216" y="151768"/>
                    <a:pt x="123673" y="158380"/>
                    <a:pt x="112677" y="156500"/>
                  </a:cubicBezTo>
                  <a:cubicBezTo>
                    <a:pt x="104362" y="155077"/>
                    <a:pt x="100710" y="158254"/>
                    <a:pt x="99904" y="166061"/>
                  </a:cubicBezTo>
                  <a:cubicBezTo>
                    <a:pt x="99264" y="167484"/>
                    <a:pt x="98315" y="168667"/>
                    <a:pt x="97104" y="169633"/>
                  </a:cubicBezTo>
                  <a:cubicBezTo>
                    <a:pt x="95612" y="170016"/>
                    <a:pt x="94137" y="169941"/>
                    <a:pt x="92703" y="169364"/>
                  </a:cubicBezTo>
                  <a:cubicBezTo>
                    <a:pt x="88480" y="166358"/>
                    <a:pt x="85085" y="162649"/>
                    <a:pt x="83193" y="157745"/>
                  </a:cubicBezTo>
                  <a:cubicBezTo>
                    <a:pt x="83405" y="156408"/>
                    <a:pt x="84656" y="155585"/>
                    <a:pt x="85016" y="154299"/>
                  </a:cubicBezTo>
                  <a:cubicBezTo>
                    <a:pt x="83410" y="154894"/>
                    <a:pt x="83342" y="157557"/>
                    <a:pt x="81033" y="157237"/>
                  </a:cubicBezTo>
                  <a:cubicBezTo>
                    <a:pt x="70980" y="153848"/>
                    <a:pt x="72415" y="144275"/>
                    <a:pt x="76032" y="139880"/>
                  </a:cubicBezTo>
                  <a:cubicBezTo>
                    <a:pt x="83959" y="130245"/>
                    <a:pt x="88394" y="115232"/>
                    <a:pt x="105619" y="115449"/>
                  </a:cubicBezTo>
                  <a:cubicBezTo>
                    <a:pt x="102424" y="112523"/>
                    <a:pt x="100281" y="115843"/>
                    <a:pt x="97989" y="116146"/>
                  </a:cubicBezTo>
                  <a:cubicBezTo>
                    <a:pt x="94783" y="116569"/>
                    <a:pt x="92600" y="115666"/>
                    <a:pt x="91800" y="112528"/>
                  </a:cubicBezTo>
                  <a:cubicBezTo>
                    <a:pt x="90183" y="106202"/>
                    <a:pt x="92349" y="101870"/>
                    <a:pt x="98841" y="100058"/>
                  </a:cubicBezTo>
                  <a:cubicBezTo>
                    <a:pt x="96795" y="95538"/>
                    <a:pt x="96469" y="90629"/>
                    <a:pt x="95612" y="85828"/>
                  </a:cubicBezTo>
                  <a:cubicBezTo>
                    <a:pt x="100447" y="77033"/>
                    <a:pt x="105447" y="68329"/>
                    <a:pt x="115426" y="64271"/>
                  </a:cubicBezTo>
                  <a:cubicBezTo>
                    <a:pt x="117946" y="63248"/>
                    <a:pt x="121084" y="62099"/>
                    <a:pt x="123210" y="63814"/>
                  </a:cubicBezTo>
                  <a:cubicBezTo>
                    <a:pt x="126021" y="66082"/>
                    <a:pt x="125444" y="69774"/>
                    <a:pt x="124193" y="72844"/>
                  </a:cubicBezTo>
                  <a:cubicBezTo>
                    <a:pt x="122238" y="77638"/>
                    <a:pt x="117472" y="81673"/>
                    <a:pt x="120615" y="87988"/>
                  </a:cubicBezTo>
                  <a:cubicBezTo>
                    <a:pt x="120707" y="89880"/>
                    <a:pt x="123335" y="88680"/>
                    <a:pt x="121158" y="88954"/>
                  </a:cubicBezTo>
                  <a:cubicBezTo>
                    <a:pt x="120986" y="88977"/>
                    <a:pt x="121238" y="88343"/>
                    <a:pt x="120855" y="87640"/>
                  </a:cubicBezTo>
                  <a:cubicBezTo>
                    <a:pt x="118341" y="83028"/>
                    <a:pt x="120626" y="79261"/>
                    <a:pt x="122975" y="75644"/>
                  </a:cubicBezTo>
                  <a:cubicBezTo>
                    <a:pt x="125216" y="72198"/>
                    <a:pt x="126621" y="67974"/>
                    <a:pt x="124455" y="64928"/>
                  </a:cubicBezTo>
                  <a:cubicBezTo>
                    <a:pt x="113774" y="49915"/>
                    <a:pt x="125730" y="45909"/>
                    <a:pt x="135457" y="40057"/>
                  </a:cubicBezTo>
                  <a:cubicBezTo>
                    <a:pt x="137857" y="38611"/>
                    <a:pt x="132799" y="38776"/>
                    <a:pt x="132982" y="36828"/>
                  </a:cubicBezTo>
                  <a:cubicBezTo>
                    <a:pt x="146824" y="24758"/>
                    <a:pt x="163243" y="16619"/>
                    <a:pt x="178605" y="6870"/>
                  </a:cubicBezTo>
                  <a:cubicBezTo>
                    <a:pt x="179148" y="6967"/>
                    <a:pt x="179685" y="7069"/>
                    <a:pt x="180228" y="7167"/>
                  </a:cubicBezTo>
                  <a:cubicBezTo>
                    <a:pt x="181908" y="7298"/>
                    <a:pt x="183486" y="6812"/>
                    <a:pt x="185063" y="6315"/>
                  </a:cubicBezTo>
                  <a:cubicBezTo>
                    <a:pt x="186137" y="6064"/>
                    <a:pt x="187229" y="5978"/>
                    <a:pt x="188326" y="5984"/>
                  </a:cubicBezTo>
                  <a:cubicBezTo>
                    <a:pt x="189921" y="6001"/>
                    <a:pt x="191521" y="6029"/>
                    <a:pt x="193076" y="5549"/>
                  </a:cubicBezTo>
                  <a:cubicBezTo>
                    <a:pt x="194036" y="4955"/>
                    <a:pt x="194939" y="4332"/>
                    <a:pt x="195762" y="3555"/>
                  </a:cubicBezTo>
                  <a:cubicBezTo>
                    <a:pt x="196990" y="2097"/>
                    <a:pt x="198242" y="714"/>
                    <a:pt x="200082" y="0"/>
                  </a:cubicBezTo>
                  <a:cubicBezTo>
                    <a:pt x="201539" y="40"/>
                    <a:pt x="202860" y="412"/>
                    <a:pt x="204100" y="1172"/>
                  </a:cubicBezTo>
                  <a:cubicBezTo>
                    <a:pt x="210661" y="8533"/>
                    <a:pt x="207820" y="14196"/>
                    <a:pt x="200608" y="18568"/>
                  </a:cubicBezTo>
                  <a:cubicBezTo>
                    <a:pt x="187138" y="26735"/>
                    <a:pt x="187075" y="26621"/>
                    <a:pt x="187063" y="41971"/>
                  </a:cubicBezTo>
                  <a:cubicBezTo>
                    <a:pt x="190504" y="38308"/>
                    <a:pt x="188286" y="34353"/>
                    <a:pt x="188224" y="30598"/>
                  </a:cubicBezTo>
                  <a:cubicBezTo>
                    <a:pt x="188172" y="27592"/>
                    <a:pt x="191030" y="23586"/>
                    <a:pt x="192213" y="24477"/>
                  </a:cubicBezTo>
                  <a:cubicBezTo>
                    <a:pt x="204111" y="33462"/>
                    <a:pt x="207157" y="20031"/>
                    <a:pt x="213787" y="16271"/>
                  </a:cubicBezTo>
                  <a:cubicBezTo>
                    <a:pt x="222656" y="11242"/>
                    <a:pt x="229320" y="18105"/>
                    <a:pt x="236830" y="20048"/>
                  </a:cubicBezTo>
                  <a:cubicBezTo>
                    <a:pt x="239384" y="20711"/>
                    <a:pt x="238978" y="24477"/>
                    <a:pt x="237132" y="25358"/>
                  </a:cubicBezTo>
                  <a:cubicBezTo>
                    <a:pt x="217827" y="34570"/>
                    <a:pt x="223091" y="54224"/>
                    <a:pt x="217244" y="71964"/>
                  </a:cubicBezTo>
                  <a:cubicBezTo>
                    <a:pt x="223039" y="65740"/>
                    <a:pt x="227737" y="61774"/>
                    <a:pt x="231052" y="56361"/>
                  </a:cubicBezTo>
                  <a:cubicBezTo>
                    <a:pt x="233949" y="51635"/>
                    <a:pt x="237441" y="45943"/>
                    <a:pt x="243408" y="47046"/>
                  </a:cubicBezTo>
                  <a:cubicBezTo>
                    <a:pt x="249808" y="48229"/>
                    <a:pt x="249105" y="55487"/>
                    <a:pt x="250643" y="60562"/>
                  </a:cubicBezTo>
                  <a:cubicBezTo>
                    <a:pt x="251266" y="67460"/>
                    <a:pt x="248408" y="72923"/>
                    <a:pt x="243642" y="77604"/>
                  </a:cubicBezTo>
                  <a:cubicBezTo>
                    <a:pt x="240539" y="80045"/>
                    <a:pt x="236978" y="81370"/>
                    <a:pt x="233098" y="81873"/>
                  </a:cubicBezTo>
                  <a:cubicBezTo>
                    <a:pt x="226108" y="81839"/>
                    <a:pt x="220936" y="84108"/>
                    <a:pt x="220239" y="92069"/>
                  </a:cubicBezTo>
                  <a:cubicBezTo>
                    <a:pt x="217244" y="97184"/>
                    <a:pt x="213849" y="100847"/>
                    <a:pt x="208020" y="95349"/>
                  </a:cubicBezTo>
                  <a:cubicBezTo>
                    <a:pt x="205471" y="88851"/>
                    <a:pt x="201522" y="82673"/>
                    <a:pt x="203185" y="75324"/>
                  </a:cubicBezTo>
                  <a:cubicBezTo>
                    <a:pt x="203460" y="73958"/>
                    <a:pt x="203003" y="73558"/>
                    <a:pt x="201825" y="74283"/>
                  </a:cubicBezTo>
                  <a:cubicBezTo>
                    <a:pt x="203065" y="74581"/>
                    <a:pt x="203431" y="75364"/>
                    <a:pt x="202900" y="76724"/>
                  </a:cubicBezTo>
                  <a:cubicBezTo>
                    <a:pt x="197110" y="88942"/>
                    <a:pt x="188675" y="99487"/>
                    <a:pt x="184812" y="112928"/>
                  </a:cubicBezTo>
                  <a:cubicBezTo>
                    <a:pt x="181497" y="124461"/>
                    <a:pt x="191252" y="113717"/>
                    <a:pt x="191207" y="117821"/>
                  </a:cubicBezTo>
                  <a:cubicBezTo>
                    <a:pt x="192618" y="118541"/>
                    <a:pt x="193470" y="119684"/>
                    <a:pt x="193778" y="121232"/>
                  </a:cubicBezTo>
                  <a:cubicBezTo>
                    <a:pt x="195487" y="124856"/>
                    <a:pt x="186549" y="125553"/>
                    <a:pt x="191390" y="130039"/>
                  </a:cubicBezTo>
                  <a:cubicBezTo>
                    <a:pt x="197905" y="140109"/>
                    <a:pt x="192373" y="148727"/>
                    <a:pt x="188138" y="157511"/>
                  </a:cubicBezTo>
                  <a:cubicBezTo>
                    <a:pt x="187663" y="158957"/>
                    <a:pt x="186972" y="160289"/>
                    <a:pt x="186132" y="161552"/>
                  </a:cubicBezTo>
                  <a:cubicBezTo>
                    <a:pt x="183880" y="164581"/>
                    <a:pt x="180948" y="166918"/>
                    <a:pt x="178131" y="169370"/>
                  </a:cubicBezTo>
                  <a:cubicBezTo>
                    <a:pt x="173342" y="173382"/>
                    <a:pt x="170598" y="178337"/>
                    <a:pt x="169884" y="184692"/>
                  </a:cubicBezTo>
                  <a:cubicBezTo>
                    <a:pt x="169135" y="191361"/>
                    <a:pt x="166518" y="197276"/>
                    <a:pt x="160511" y="201094"/>
                  </a:cubicBezTo>
                  <a:cubicBezTo>
                    <a:pt x="158568" y="203980"/>
                    <a:pt x="153848" y="200277"/>
                    <a:pt x="152196" y="205306"/>
                  </a:cubicBezTo>
                  <a:cubicBezTo>
                    <a:pt x="155637" y="205237"/>
                    <a:pt x="157585" y="202900"/>
                    <a:pt x="159917" y="201545"/>
                  </a:cubicBezTo>
                  <a:cubicBezTo>
                    <a:pt x="169673" y="200145"/>
                    <a:pt x="181120" y="196590"/>
                    <a:pt x="175999" y="214175"/>
                  </a:cubicBezTo>
                  <a:cubicBezTo>
                    <a:pt x="174119" y="221068"/>
                    <a:pt x="167861" y="222834"/>
                    <a:pt x="162529" y="225714"/>
                  </a:cubicBezTo>
                  <a:cubicBezTo>
                    <a:pt x="154082" y="227943"/>
                    <a:pt x="145138" y="234789"/>
                    <a:pt x="138074" y="223268"/>
                  </a:cubicBezTo>
                  <a:cubicBezTo>
                    <a:pt x="136891" y="217576"/>
                    <a:pt x="124313" y="219216"/>
                    <a:pt x="129176" y="209586"/>
                  </a:cubicBezTo>
                  <a:cubicBezTo>
                    <a:pt x="131091" y="207072"/>
                    <a:pt x="132697" y="204471"/>
                    <a:pt x="131233" y="201128"/>
                  </a:cubicBezTo>
                  <a:cubicBezTo>
                    <a:pt x="131188" y="198934"/>
                    <a:pt x="128810" y="201065"/>
                    <a:pt x="130965" y="200848"/>
                  </a:cubicBezTo>
                  <a:cubicBezTo>
                    <a:pt x="131542" y="200791"/>
                    <a:pt x="131754" y="202551"/>
                    <a:pt x="131651" y="203649"/>
                  </a:cubicBezTo>
                  <a:cubicBezTo>
                    <a:pt x="131508" y="205209"/>
                    <a:pt x="131256" y="206700"/>
                    <a:pt x="130256" y="207969"/>
                  </a:cubicBezTo>
                  <a:cubicBezTo>
                    <a:pt x="124587" y="215501"/>
                    <a:pt x="132045" y="219679"/>
                    <a:pt x="134645" y="225114"/>
                  </a:cubicBezTo>
                  <a:cubicBezTo>
                    <a:pt x="134777" y="226691"/>
                    <a:pt x="134623" y="228229"/>
                    <a:pt x="134200" y="229749"/>
                  </a:cubicBezTo>
                  <a:cubicBezTo>
                    <a:pt x="129548" y="234647"/>
                    <a:pt x="133377" y="247517"/>
                    <a:pt x="120352" y="244574"/>
                  </a:cubicBezTo>
                  <a:cubicBezTo>
                    <a:pt x="117872" y="241305"/>
                    <a:pt x="116752" y="237664"/>
                    <a:pt x="117346" y="233566"/>
                  </a:cubicBezTo>
                  <a:cubicBezTo>
                    <a:pt x="116746" y="230217"/>
                    <a:pt x="122147" y="224365"/>
                    <a:pt x="113431" y="224394"/>
                  </a:cubicBezTo>
                  <a:cubicBezTo>
                    <a:pt x="111865" y="224400"/>
                    <a:pt x="111014" y="224971"/>
                    <a:pt x="111797" y="226085"/>
                  </a:cubicBezTo>
                  <a:cubicBezTo>
                    <a:pt x="112323" y="226828"/>
                    <a:pt x="113626" y="227143"/>
                    <a:pt x="114414" y="228000"/>
                  </a:cubicBezTo>
                  <a:cubicBezTo>
                    <a:pt x="115929" y="233847"/>
                    <a:pt x="111100" y="241967"/>
                    <a:pt x="120615" y="244825"/>
                  </a:cubicBezTo>
                  <a:cubicBezTo>
                    <a:pt x="124547" y="255586"/>
                    <a:pt x="117712" y="264250"/>
                    <a:pt x="115014" y="273726"/>
                  </a:cubicBezTo>
                  <a:cubicBezTo>
                    <a:pt x="113888" y="274789"/>
                    <a:pt x="112540" y="275320"/>
                    <a:pt x="111008" y="275417"/>
                  </a:cubicBezTo>
                  <a:cubicBezTo>
                    <a:pt x="106202" y="273560"/>
                    <a:pt x="100047" y="272366"/>
                    <a:pt x="105636" y="265273"/>
                  </a:cubicBezTo>
                  <a:cubicBezTo>
                    <a:pt x="105996" y="264473"/>
                    <a:pt x="106762" y="263970"/>
                    <a:pt x="107796" y="263902"/>
                  </a:cubicBezTo>
                  <a:cubicBezTo>
                    <a:pt x="106842" y="263525"/>
                    <a:pt x="106168" y="263930"/>
                    <a:pt x="105710" y="265182"/>
                  </a:cubicBezTo>
                  <a:cubicBezTo>
                    <a:pt x="101630" y="266479"/>
                    <a:pt x="100190" y="270485"/>
                    <a:pt x="97338" y="272989"/>
                  </a:cubicBezTo>
                  <a:cubicBezTo>
                    <a:pt x="88097" y="280024"/>
                    <a:pt x="85736" y="289911"/>
                    <a:pt x="87565" y="300461"/>
                  </a:cubicBezTo>
                  <a:cubicBezTo>
                    <a:pt x="89171" y="309742"/>
                    <a:pt x="87742" y="317520"/>
                    <a:pt x="81587" y="324298"/>
                  </a:cubicBezTo>
                  <a:cubicBezTo>
                    <a:pt x="81747" y="324178"/>
                    <a:pt x="80827" y="325132"/>
                    <a:pt x="80827" y="325132"/>
                  </a:cubicBezTo>
                  <a:cubicBezTo>
                    <a:pt x="80827" y="325132"/>
                    <a:pt x="81713" y="325218"/>
                    <a:pt x="81862" y="325178"/>
                  </a:cubicBezTo>
                  <a:cubicBezTo>
                    <a:pt x="86554" y="323995"/>
                    <a:pt x="91063" y="323023"/>
                    <a:pt x="94503" y="327572"/>
                  </a:cubicBezTo>
                  <a:cubicBezTo>
                    <a:pt x="95983" y="336231"/>
                    <a:pt x="91606" y="341757"/>
                    <a:pt x="84605" y="345758"/>
                  </a:cubicBezTo>
                  <a:cubicBezTo>
                    <a:pt x="81096" y="347764"/>
                    <a:pt x="75958" y="347798"/>
                    <a:pt x="75769" y="353399"/>
                  </a:cubicBezTo>
                  <a:cubicBezTo>
                    <a:pt x="74826" y="355239"/>
                    <a:pt x="76324" y="352610"/>
                    <a:pt x="75295" y="354547"/>
                  </a:cubicBezTo>
                  <a:cubicBezTo>
                    <a:pt x="75352" y="354113"/>
                    <a:pt x="75684" y="353821"/>
                    <a:pt x="75884" y="353313"/>
                  </a:cubicBezTo>
                  <a:cubicBezTo>
                    <a:pt x="76392" y="350187"/>
                    <a:pt x="78141" y="347912"/>
                    <a:pt x="81136" y="348444"/>
                  </a:cubicBezTo>
                  <a:cubicBezTo>
                    <a:pt x="85365" y="349187"/>
                    <a:pt x="85491" y="352850"/>
                    <a:pt x="84353" y="355965"/>
                  </a:cubicBezTo>
                  <a:cubicBezTo>
                    <a:pt x="81633" y="363394"/>
                    <a:pt x="79627" y="371252"/>
                    <a:pt x="73615" y="376979"/>
                  </a:cubicBezTo>
                  <a:cubicBezTo>
                    <a:pt x="72558" y="378362"/>
                    <a:pt x="70649" y="375093"/>
                    <a:pt x="69791" y="377642"/>
                  </a:cubicBezTo>
                  <a:cubicBezTo>
                    <a:pt x="71409" y="378733"/>
                    <a:pt x="72363" y="380202"/>
                    <a:pt x="72632" y="382122"/>
                  </a:cubicBezTo>
                  <a:cubicBezTo>
                    <a:pt x="72535" y="383448"/>
                    <a:pt x="71975" y="384534"/>
                    <a:pt x="70963" y="385385"/>
                  </a:cubicBezTo>
                  <a:close/>
                </a:path>
              </a:pathLst>
            </a:custGeom>
            <a:grpFill/>
            <a:ln w="5715" cap="flat">
              <a:noFill/>
              <a:prstDash val="solid"/>
              <a:miter/>
            </a:ln>
          </p:spPr>
          <p:txBody>
            <a:bodyPr rtlCol="0" anchor="ctr"/>
            <a:lstStyle/>
            <a:p>
              <a:endParaRPr lang="zh-CN" altLang="en-US"/>
            </a:p>
          </p:txBody>
        </p:sp>
        <p:sp>
          <p:nvSpPr>
            <p:cNvPr id="3520" name="任意多边形: 形状 3519">
              <a:extLst>
                <a:ext uri="{FF2B5EF4-FFF2-40B4-BE49-F238E27FC236}">
                  <a16:creationId xmlns:a16="http://schemas.microsoft.com/office/drawing/2014/main" id="{3C699D74-68BA-7D2E-55A6-5414E0CC6C72}"/>
                </a:ext>
              </a:extLst>
            </p:cNvPr>
            <p:cNvSpPr/>
            <p:nvPr/>
          </p:nvSpPr>
          <p:spPr>
            <a:xfrm>
              <a:off x="5096850" y="4941223"/>
              <a:ext cx="304863" cy="418423"/>
            </a:xfrm>
            <a:custGeom>
              <a:avLst/>
              <a:gdLst>
                <a:gd name="connsiteX0" fmla="*/ 50466 w 304863"/>
                <a:gd name="connsiteY0" fmla="*/ 418424 h 418423"/>
                <a:gd name="connsiteX1" fmla="*/ 10632 w 304863"/>
                <a:gd name="connsiteY1" fmla="*/ 402388 h 418423"/>
                <a:gd name="connsiteX2" fmla="*/ 9072 w 304863"/>
                <a:gd name="connsiteY2" fmla="*/ 381328 h 418423"/>
                <a:gd name="connsiteX3" fmla="*/ 15141 w 304863"/>
                <a:gd name="connsiteY3" fmla="*/ 369275 h 418423"/>
                <a:gd name="connsiteX4" fmla="*/ 26297 w 304863"/>
                <a:gd name="connsiteY4" fmla="*/ 378008 h 418423"/>
                <a:gd name="connsiteX5" fmla="*/ 28223 w 304863"/>
                <a:gd name="connsiteY5" fmla="*/ 363646 h 418423"/>
                <a:gd name="connsiteX6" fmla="*/ 9563 w 304863"/>
                <a:gd name="connsiteY6" fmla="*/ 366955 h 418423"/>
                <a:gd name="connsiteX7" fmla="*/ 716 w 304863"/>
                <a:gd name="connsiteY7" fmla="*/ 359302 h 418423"/>
                <a:gd name="connsiteX8" fmla="*/ 12850 w 304863"/>
                <a:gd name="connsiteY8" fmla="*/ 346118 h 418423"/>
                <a:gd name="connsiteX9" fmla="*/ 28834 w 304863"/>
                <a:gd name="connsiteY9" fmla="*/ 331264 h 418423"/>
                <a:gd name="connsiteX10" fmla="*/ 40699 w 304863"/>
                <a:gd name="connsiteY10" fmla="*/ 324795 h 418423"/>
                <a:gd name="connsiteX11" fmla="*/ 44825 w 304863"/>
                <a:gd name="connsiteY11" fmla="*/ 326561 h 418423"/>
                <a:gd name="connsiteX12" fmla="*/ 49351 w 304863"/>
                <a:gd name="connsiteY12" fmla="*/ 359725 h 418423"/>
                <a:gd name="connsiteX13" fmla="*/ 46962 w 304863"/>
                <a:gd name="connsiteY13" fmla="*/ 343037 h 418423"/>
                <a:gd name="connsiteX14" fmla="*/ 49248 w 304863"/>
                <a:gd name="connsiteY14" fmla="*/ 326275 h 418423"/>
                <a:gd name="connsiteX15" fmla="*/ 64507 w 304863"/>
                <a:gd name="connsiteY15" fmla="*/ 319349 h 418423"/>
                <a:gd name="connsiteX16" fmla="*/ 46951 w 304863"/>
                <a:gd name="connsiteY16" fmla="*/ 323955 h 418423"/>
                <a:gd name="connsiteX17" fmla="*/ 47008 w 304863"/>
                <a:gd name="connsiteY17" fmla="*/ 315760 h 418423"/>
                <a:gd name="connsiteX18" fmla="*/ 54049 w 304863"/>
                <a:gd name="connsiteY18" fmla="*/ 305884 h 418423"/>
                <a:gd name="connsiteX19" fmla="*/ 56095 w 304863"/>
                <a:gd name="connsiteY19" fmla="*/ 302929 h 418423"/>
                <a:gd name="connsiteX20" fmla="*/ 55032 w 304863"/>
                <a:gd name="connsiteY20" fmla="*/ 298054 h 418423"/>
                <a:gd name="connsiteX21" fmla="*/ 55958 w 304863"/>
                <a:gd name="connsiteY21" fmla="*/ 292048 h 418423"/>
                <a:gd name="connsiteX22" fmla="*/ 72960 w 304863"/>
                <a:gd name="connsiteY22" fmla="*/ 268342 h 418423"/>
                <a:gd name="connsiteX23" fmla="*/ 79801 w 304863"/>
                <a:gd name="connsiteY23" fmla="*/ 261004 h 418423"/>
                <a:gd name="connsiteX24" fmla="*/ 87659 w 304863"/>
                <a:gd name="connsiteY24" fmla="*/ 272051 h 418423"/>
                <a:gd name="connsiteX25" fmla="*/ 80601 w 304863"/>
                <a:gd name="connsiteY25" fmla="*/ 285882 h 418423"/>
                <a:gd name="connsiteX26" fmla="*/ 72097 w 304863"/>
                <a:gd name="connsiteY26" fmla="*/ 298003 h 418423"/>
                <a:gd name="connsiteX27" fmla="*/ 94357 w 304863"/>
                <a:gd name="connsiteY27" fmla="*/ 287213 h 418423"/>
                <a:gd name="connsiteX28" fmla="*/ 83035 w 304863"/>
                <a:gd name="connsiteY28" fmla="*/ 312216 h 418423"/>
                <a:gd name="connsiteX29" fmla="*/ 94214 w 304863"/>
                <a:gd name="connsiteY29" fmla="*/ 311725 h 418423"/>
                <a:gd name="connsiteX30" fmla="*/ 85539 w 304863"/>
                <a:gd name="connsiteY30" fmla="*/ 304118 h 418423"/>
                <a:gd name="connsiteX31" fmla="*/ 92499 w 304863"/>
                <a:gd name="connsiteY31" fmla="*/ 292928 h 418423"/>
                <a:gd name="connsiteX32" fmla="*/ 102924 w 304863"/>
                <a:gd name="connsiteY32" fmla="*/ 288362 h 418423"/>
                <a:gd name="connsiteX33" fmla="*/ 102124 w 304863"/>
                <a:gd name="connsiteY33" fmla="*/ 282487 h 418423"/>
                <a:gd name="connsiteX34" fmla="*/ 103341 w 304863"/>
                <a:gd name="connsiteY34" fmla="*/ 271971 h 418423"/>
                <a:gd name="connsiteX35" fmla="*/ 113434 w 304863"/>
                <a:gd name="connsiteY35" fmla="*/ 250814 h 418423"/>
                <a:gd name="connsiteX36" fmla="*/ 123343 w 304863"/>
                <a:gd name="connsiteY36" fmla="*/ 242150 h 418423"/>
                <a:gd name="connsiteX37" fmla="*/ 127961 w 304863"/>
                <a:gd name="connsiteY37" fmla="*/ 234812 h 418423"/>
                <a:gd name="connsiteX38" fmla="*/ 128195 w 304863"/>
                <a:gd name="connsiteY38" fmla="*/ 228440 h 418423"/>
                <a:gd name="connsiteX39" fmla="*/ 137488 w 304863"/>
                <a:gd name="connsiteY39" fmla="*/ 213884 h 418423"/>
                <a:gd name="connsiteX40" fmla="*/ 138939 w 304863"/>
                <a:gd name="connsiteY40" fmla="*/ 210072 h 418423"/>
                <a:gd name="connsiteX41" fmla="*/ 145723 w 304863"/>
                <a:gd name="connsiteY41" fmla="*/ 204494 h 418423"/>
                <a:gd name="connsiteX42" fmla="*/ 150644 w 304863"/>
                <a:gd name="connsiteY42" fmla="*/ 203488 h 418423"/>
                <a:gd name="connsiteX43" fmla="*/ 153221 w 304863"/>
                <a:gd name="connsiteY43" fmla="*/ 201797 h 418423"/>
                <a:gd name="connsiteX44" fmla="*/ 153924 w 304863"/>
                <a:gd name="connsiteY44" fmla="*/ 201065 h 418423"/>
                <a:gd name="connsiteX45" fmla="*/ 151010 w 304863"/>
                <a:gd name="connsiteY45" fmla="*/ 201020 h 418423"/>
                <a:gd name="connsiteX46" fmla="*/ 144586 w 304863"/>
                <a:gd name="connsiteY46" fmla="*/ 183549 h 418423"/>
                <a:gd name="connsiteX47" fmla="*/ 144192 w 304863"/>
                <a:gd name="connsiteY47" fmla="*/ 166952 h 418423"/>
                <a:gd name="connsiteX48" fmla="*/ 147203 w 304863"/>
                <a:gd name="connsiteY48" fmla="*/ 164546 h 418423"/>
                <a:gd name="connsiteX49" fmla="*/ 150198 w 304863"/>
                <a:gd name="connsiteY49" fmla="*/ 165129 h 418423"/>
                <a:gd name="connsiteX50" fmla="*/ 149415 w 304863"/>
                <a:gd name="connsiteY50" fmla="*/ 162352 h 418423"/>
                <a:gd name="connsiteX51" fmla="*/ 155199 w 304863"/>
                <a:gd name="connsiteY51" fmla="*/ 147910 h 418423"/>
                <a:gd name="connsiteX52" fmla="*/ 160542 w 304863"/>
                <a:gd name="connsiteY52" fmla="*/ 137332 h 418423"/>
                <a:gd name="connsiteX53" fmla="*/ 163000 w 304863"/>
                <a:gd name="connsiteY53" fmla="*/ 133646 h 418423"/>
                <a:gd name="connsiteX54" fmla="*/ 172207 w 304863"/>
                <a:gd name="connsiteY54" fmla="*/ 122336 h 418423"/>
                <a:gd name="connsiteX55" fmla="*/ 171778 w 304863"/>
                <a:gd name="connsiteY55" fmla="*/ 119484 h 418423"/>
                <a:gd name="connsiteX56" fmla="*/ 170726 w 304863"/>
                <a:gd name="connsiteY56" fmla="*/ 104099 h 418423"/>
                <a:gd name="connsiteX57" fmla="*/ 189266 w 304863"/>
                <a:gd name="connsiteY57" fmla="*/ 84891 h 418423"/>
                <a:gd name="connsiteX58" fmla="*/ 190300 w 304863"/>
                <a:gd name="connsiteY58" fmla="*/ 80519 h 418423"/>
                <a:gd name="connsiteX59" fmla="*/ 193169 w 304863"/>
                <a:gd name="connsiteY59" fmla="*/ 74861 h 418423"/>
                <a:gd name="connsiteX60" fmla="*/ 197324 w 304863"/>
                <a:gd name="connsiteY60" fmla="*/ 63825 h 418423"/>
                <a:gd name="connsiteX61" fmla="*/ 209337 w 304863"/>
                <a:gd name="connsiteY61" fmla="*/ 39102 h 418423"/>
                <a:gd name="connsiteX62" fmla="*/ 214532 w 304863"/>
                <a:gd name="connsiteY62" fmla="*/ 12282 h 418423"/>
                <a:gd name="connsiteX63" fmla="*/ 225270 w 304863"/>
                <a:gd name="connsiteY63" fmla="*/ 3789 h 418423"/>
                <a:gd name="connsiteX64" fmla="*/ 239198 w 304863"/>
                <a:gd name="connsiteY64" fmla="*/ 6 h 418423"/>
                <a:gd name="connsiteX65" fmla="*/ 243930 w 304863"/>
                <a:gd name="connsiteY65" fmla="*/ 3372 h 418423"/>
                <a:gd name="connsiteX66" fmla="*/ 248250 w 304863"/>
                <a:gd name="connsiteY66" fmla="*/ 6767 h 418423"/>
                <a:gd name="connsiteX67" fmla="*/ 256006 w 304863"/>
                <a:gd name="connsiteY67" fmla="*/ 8676 h 418423"/>
                <a:gd name="connsiteX68" fmla="*/ 258954 w 304863"/>
                <a:gd name="connsiteY68" fmla="*/ 11716 h 418423"/>
                <a:gd name="connsiteX69" fmla="*/ 245547 w 304863"/>
                <a:gd name="connsiteY69" fmla="*/ 25758 h 418423"/>
                <a:gd name="connsiteX70" fmla="*/ 232648 w 304863"/>
                <a:gd name="connsiteY70" fmla="*/ 47698 h 418423"/>
                <a:gd name="connsiteX71" fmla="*/ 224659 w 304863"/>
                <a:gd name="connsiteY71" fmla="*/ 53230 h 418423"/>
                <a:gd name="connsiteX72" fmla="*/ 222098 w 304863"/>
                <a:gd name="connsiteY72" fmla="*/ 47429 h 418423"/>
                <a:gd name="connsiteX73" fmla="*/ 223481 w 304863"/>
                <a:gd name="connsiteY73" fmla="*/ 56401 h 418423"/>
                <a:gd name="connsiteX74" fmla="*/ 226613 w 304863"/>
                <a:gd name="connsiteY74" fmla="*/ 66060 h 418423"/>
                <a:gd name="connsiteX75" fmla="*/ 186591 w 304863"/>
                <a:gd name="connsiteY75" fmla="*/ 115426 h 418423"/>
                <a:gd name="connsiteX76" fmla="*/ 220293 w 304863"/>
                <a:gd name="connsiteY76" fmla="*/ 104356 h 418423"/>
                <a:gd name="connsiteX77" fmla="*/ 215195 w 304863"/>
                <a:gd name="connsiteY77" fmla="*/ 98470 h 418423"/>
                <a:gd name="connsiteX78" fmla="*/ 212897 w 304863"/>
                <a:gd name="connsiteY78" fmla="*/ 94532 h 418423"/>
                <a:gd name="connsiteX79" fmla="*/ 225973 w 304863"/>
                <a:gd name="connsiteY79" fmla="*/ 67197 h 418423"/>
                <a:gd name="connsiteX80" fmla="*/ 239935 w 304863"/>
                <a:gd name="connsiteY80" fmla="*/ 62934 h 418423"/>
                <a:gd name="connsiteX81" fmla="*/ 252176 w 304863"/>
                <a:gd name="connsiteY81" fmla="*/ 55464 h 418423"/>
                <a:gd name="connsiteX82" fmla="*/ 268790 w 304863"/>
                <a:gd name="connsiteY82" fmla="*/ 52492 h 418423"/>
                <a:gd name="connsiteX83" fmla="*/ 280403 w 304863"/>
                <a:gd name="connsiteY83" fmla="*/ 55464 h 418423"/>
                <a:gd name="connsiteX84" fmla="*/ 290650 w 304863"/>
                <a:gd name="connsiteY84" fmla="*/ 65300 h 418423"/>
                <a:gd name="connsiteX85" fmla="*/ 293547 w 304863"/>
                <a:gd name="connsiteY85" fmla="*/ 72124 h 418423"/>
                <a:gd name="connsiteX86" fmla="*/ 304863 w 304863"/>
                <a:gd name="connsiteY86" fmla="*/ 86994 h 418423"/>
                <a:gd name="connsiteX87" fmla="*/ 278065 w 304863"/>
                <a:gd name="connsiteY87" fmla="*/ 113706 h 418423"/>
                <a:gd name="connsiteX88" fmla="*/ 271739 w 304863"/>
                <a:gd name="connsiteY88" fmla="*/ 116203 h 418423"/>
                <a:gd name="connsiteX89" fmla="*/ 272808 w 304863"/>
                <a:gd name="connsiteY89" fmla="*/ 123439 h 418423"/>
                <a:gd name="connsiteX90" fmla="*/ 272871 w 304863"/>
                <a:gd name="connsiteY90" fmla="*/ 127445 h 418423"/>
                <a:gd name="connsiteX91" fmla="*/ 265447 w 304863"/>
                <a:gd name="connsiteY91" fmla="*/ 139509 h 418423"/>
                <a:gd name="connsiteX92" fmla="*/ 260418 w 304863"/>
                <a:gd name="connsiteY92" fmla="*/ 138949 h 418423"/>
                <a:gd name="connsiteX93" fmla="*/ 264904 w 304863"/>
                <a:gd name="connsiteY93" fmla="*/ 141903 h 418423"/>
                <a:gd name="connsiteX94" fmla="*/ 265938 w 304863"/>
                <a:gd name="connsiteY94" fmla="*/ 145801 h 418423"/>
                <a:gd name="connsiteX95" fmla="*/ 261881 w 304863"/>
                <a:gd name="connsiteY95" fmla="*/ 149876 h 418423"/>
                <a:gd name="connsiteX96" fmla="*/ 257457 w 304863"/>
                <a:gd name="connsiteY96" fmla="*/ 149539 h 418423"/>
                <a:gd name="connsiteX97" fmla="*/ 253594 w 304863"/>
                <a:gd name="connsiteY97" fmla="*/ 148510 h 418423"/>
                <a:gd name="connsiteX98" fmla="*/ 253868 w 304863"/>
                <a:gd name="connsiteY98" fmla="*/ 135177 h 418423"/>
                <a:gd name="connsiteX99" fmla="*/ 253800 w 304863"/>
                <a:gd name="connsiteY99" fmla="*/ 133600 h 418423"/>
                <a:gd name="connsiteX100" fmla="*/ 252954 w 304863"/>
                <a:gd name="connsiteY100" fmla="*/ 135028 h 418423"/>
                <a:gd name="connsiteX101" fmla="*/ 246124 w 304863"/>
                <a:gd name="connsiteY101" fmla="*/ 138829 h 418423"/>
                <a:gd name="connsiteX102" fmla="*/ 215383 w 304863"/>
                <a:gd name="connsiteY102" fmla="*/ 170358 h 418423"/>
                <a:gd name="connsiteX103" fmla="*/ 187614 w 304863"/>
                <a:gd name="connsiteY103" fmla="*/ 162461 h 418423"/>
                <a:gd name="connsiteX104" fmla="*/ 180339 w 304863"/>
                <a:gd name="connsiteY104" fmla="*/ 190624 h 418423"/>
                <a:gd name="connsiteX105" fmla="*/ 180316 w 304863"/>
                <a:gd name="connsiteY105" fmla="*/ 195150 h 418423"/>
                <a:gd name="connsiteX106" fmla="*/ 176264 w 304863"/>
                <a:gd name="connsiteY106" fmla="*/ 213850 h 418423"/>
                <a:gd name="connsiteX107" fmla="*/ 164063 w 304863"/>
                <a:gd name="connsiteY107" fmla="*/ 239013 h 418423"/>
                <a:gd name="connsiteX108" fmla="*/ 156245 w 304863"/>
                <a:gd name="connsiteY108" fmla="*/ 242842 h 418423"/>
                <a:gd name="connsiteX109" fmla="*/ 155124 w 304863"/>
                <a:gd name="connsiteY109" fmla="*/ 258530 h 418423"/>
                <a:gd name="connsiteX110" fmla="*/ 158199 w 304863"/>
                <a:gd name="connsiteY110" fmla="*/ 287676 h 418423"/>
                <a:gd name="connsiteX111" fmla="*/ 153587 w 304863"/>
                <a:gd name="connsiteY111" fmla="*/ 309050 h 418423"/>
                <a:gd name="connsiteX112" fmla="*/ 149964 w 304863"/>
                <a:gd name="connsiteY112" fmla="*/ 312034 h 418423"/>
                <a:gd name="connsiteX113" fmla="*/ 143906 w 304863"/>
                <a:gd name="connsiteY113" fmla="*/ 320126 h 418423"/>
                <a:gd name="connsiteX114" fmla="*/ 122492 w 304863"/>
                <a:gd name="connsiteY114" fmla="*/ 340683 h 418423"/>
                <a:gd name="connsiteX115" fmla="*/ 104370 w 304863"/>
                <a:gd name="connsiteY115" fmla="*/ 343832 h 418423"/>
                <a:gd name="connsiteX116" fmla="*/ 99975 w 304863"/>
                <a:gd name="connsiteY116" fmla="*/ 343226 h 418423"/>
                <a:gd name="connsiteX117" fmla="*/ 98540 w 304863"/>
                <a:gd name="connsiteY117" fmla="*/ 337368 h 418423"/>
                <a:gd name="connsiteX118" fmla="*/ 96951 w 304863"/>
                <a:gd name="connsiteY118" fmla="*/ 340877 h 418423"/>
                <a:gd name="connsiteX119" fmla="*/ 86630 w 304863"/>
                <a:gd name="connsiteY119" fmla="*/ 357811 h 418423"/>
                <a:gd name="connsiteX120" fmla="*/ 80567 w 304863"/>
                <a:gd name="connsiteY120" fmla="*/ 375396 h 418423"/>
                <a:gd name="connsiteX121" fmla="*/ 65502 w 304863"/>
                <a:gd name="connsiteY121" fmla="*/ 412377 h 418423"/>
                <a:gd name="connsiteX122" fmla="*/ 50466 w 304863"/>
                <a:gd name="connsiteY122" fmla="*/ 418424 h 418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04863" h="418423">
                  <a:moveTo>
                    <a:pt x="50466" y="418424"/>
                  </a:moveTo>
                  <a:cubicBezTo>
                    <a:pt x="36692" y="414309"/>
                    <a:pt x="23388" y="409034"/>
                    <a:pt x="10632" y="402388"/>
                  </a:cubicBezTo>
                  <a:cubicBezTo>
                    <a:pt x="10924" y="395307"/>
                    <a:pt x="10352" y="388335"/>
                    <a:pt x="9072" y="381328"/>
                  </a:cubicBezTo>
                  <a:cubicBezTo>
                    <a:pt x="8135" y="376184"/>
                    <a:pt x="9878" y="370687"/>
                    <a:pt x="15141" y="369275"/>
                  </a:cubicBezTo>
                  <a:cubicBezTo>
                    <a:pt x="21365" y="367606"/>
                    <a:pt x="25428" y="371264"/>
                    <a:pt x="26297" y="378008"/>
                  </a:cubicBezTo>
                  <a:cubicBezTo>
                    <a:pt x="26508" y="373144"/>
                    <a:pt x="26303" y="368286"/>
                    <a:pt x="28223" y="363646"/>
                  </a:cubicBezTo>
                  <a:cubicBezTo>
                    <a:pt x="21428" y="362194"/>
                    <a:pt x="15678" y="365314"/>
                    <a:pt x="9563" y="366955"/>
                  </a:cubicBezTo>
                  <a:cubicBezTo>
                    <a:pt x="3603" y="368555"/>
                    <a:pt x="-2032" y="368429"/>
                    <a:pt x="716" y="359302"/>
                  </a:cubicBezTo>
                  <a:cubicBezTo>
                    <a:pt x="3420" y="354062"/>
                    <a:pt x="14632" y="358148"/>
                    <a:pt x="12850" y="346118"/>
                  </a:cubicBezTo>
                  <a:cubicBezTo>
                    <a:pt x="12084" y="340963"/>
                    <a:pt x="22634" y="335625"/>
                    <a:pt x="28834" y="331264"/>
                  </a:cubicBezTo>
                  <a:cubicBezTo>
                    <a:pt x="32755" y="329059"/>
                    <a:pt x="35852" y="325315"/>
                    <a:pt x="40699" y="324795"/>
                  </a:cubicBezTo>
                  <a:cubicBezTo>
                    <a:pt x="42265" y="324932"/>
                    <a:pt x="43636" y="325532"/>
                    <a:pt x="44825" y="326561"/>
                  </a:cubicBezTo>
                  <a:cubicBezTo>
                    <a:pt x="45814" y="337705"/>
                    <a:pt x="46608" y="348889"/>
                    <a:pt x="49351" y="359725"/>
                  </a:cubicBezTo>
                  <a:cubicBezTo>
                    <a:pt x="51689" y="353787"/>
                    <a:pt x="48694" y="348427"/>
                    <a:pt x="46962" y="343037"/>
                  </a:cubicBezTo>
                  <a:cubicBezTo>
                    <a:pt x="45002" y="336939"/>
                    <a:pt x="45236" y="331425"/>
                    <a:pt x="49248" y="326275"/>
                  </a:cubicBezTo>
                  <a:cubicBezTo>
                    <a:pt x="53352" y="323532"/>
                    <a:pt x="58907" y="324126"/>
                    <a:pt x="64507" y="319349"/>
                  </a:cubicBezTo>
                  <a:cubicBezTo>
                    <a:pt x="57849" y="323663"/>
                    <a:pt x="52552" y="324469"/>
                    <a:pt x="46951" y="323955"/>
                  </a:cubicBezTo>
                  <a:cubicBezTo>
                    <a:pt x="44728" y="321200"/>
                    <a:pt x="45202" y="318474"/>
                    <a:pt x="47008" y="315760"/>
                  </a:cubicBezTo>
                  <a:cubicBezTo>
                    <a:pt x="49706" y="312725"/>
                    <a:pt x="52449" y="309702"/>
                    <a:pt x="54049" y="305884"/>
                  </a:cubicBezTo>
                  <a:cubicBezTo>
                    <a:pt x="54575" y="304792"/>
                    <a:pt x="55289" y="303804"/>
                    <a:pt x="56095" y="302929"/>
                  </a:cubicBezTo>
                  <a:cubicBezTo>
                    <a:pt x="59907" y="300466"/>
                    <a:pt x="54455" y="299895"/>
                    <a:pt x="55032" y="298054"/>
                  </a:cubicBezTo>
                  <a:cubicBezTo>
                    <a:pt x="54655" y="295934"/>
                    <a:pt x="55038" y="293963"/>
                    <a:pt x="55958" y="292048"/>
                  </a:cubicBezTo>
                  <a:cubicBezTo>
                    <a:pt x="61204" y="283841"/>
                    <a:pt x="70428" y="278589"/>
                    <a:pt x="72960" y="268342"/>
                  </a:cubicBezTo>
                  <a:cubicBezTo>
                    <a:pt x="73811" y="264896"/>
                    <a:pt x="74686" y="259718"/>
                    <a:pt x="79801" y="261004"/>
                  </a:cubicBezTo>
                  <a:cubicBezTo>
                    <a:pt x="84824" y="262267"/>
                    <a:pt x="88042" y="266348"/>
                    <a:pt x="87659" y="272051"/>
                  </a:cubicBezTo>
                  <a:cubicBezTo>
                    <a:pt x="87287" y="277595"/>
                    <a:pt x="86236" y="282761"/>
                    <a:pt x="80601" y="285882"/>
                  </a:cubicBezTo>
                  <a:cubicBezTo>
                    <a:pt x="76286" y="288270"/>
                    <a:pt x="72571" y="291522"/>
                    <a:pt x="72097" y="298003"/>
                  </a:cubicBezTo>
                  <a:cubicBezTo>
                    <a:pt x="77240" y="290208"/>
                    <a:pt x="81567" y="282310"/>
                    <a:pt x="94357" y="287213"/>
                  </a:cubicBezTo>
                  <a:cubicBezTo>
                    <a:pt x="86687" y="294391"/>
                    <a:pt x="85190" y="303438"/>
                    <a:pt x="83035" y="312216"/>
                  </a:cubicBezTo>
                  <a:cubicBezTo>
                    <a:pt x="86259" y="313233"/>
                    <a:pt x="89945" y="312473"/>
                    <a:pt x="94214" y="311725"/>
                  </a:cubicBezTo>
                  <a:cubicBezTo>
                    <a:pt x="90568" y="309650"/>
                    <a:pt x="83504" y="311782"/>
                    <a:pt x="85539" y="304118"/>
                  </a:cubicBezTo>
                  <a:cubicBezTo>
                    <a:pt x="86762" y="299518"/>
                    <a:pt x="86344" y="292534"/>
                    <a:pt x="92499" y="292928"/>
                  </a:cubicBezTo>
                  <a:cubicBezTo>
                    <a:pt x="97660" y="293260"/>
                    <a:pt x="100198" y="292002"/>
                    <a:pt x="102924" y="288362"/>
                  </a:cubicBezTo>
                  <a:cubicBezTo>
                    <a:pt x="104764" y="285904"/>
                    <a:pt x="110725" y="284813"/>
                    <a:pt x="102124" y="282487"/>
                  </a:cubicBezTo>
                  <a:cubicBezTo>
                    <a:pt x="96443" y="280949"/>
                    <a:pt x="100232" y="274851"/>
                    <a:pt x="103341" y="271971"/>
                  </a:cubicBezTo>
                  <a:cubicBezTo>
                    <a:pt x="109604" y="266159"/>
                    <a:pt x="114011" y="260050"/>
                    <a:pt x="113434" y="250814"/>
                  </a:cubicBezTo>
                  <a:cubicBezTo>
                    <a:pt x="113051" y="244682"/>
                    <a:pt x="118091" y="242928"/>
                    <a:pt x="123343" y="242150"/>
                  </a:cubicBezTo>
                  <a:cubicBezTo>
                    <a:pt x="127567" y="241527"/>
                    <a:pt x="131030" y="240173"/>
                    <a:pt x="127961" y="234812"/>
                  </a:cubicBezTo>
                  <a:cubicBezTo>
                    <a:pt x="127195" y="232647"/>
                    <a:pt x="127224" y="230526"/>
                    <a:pt x="128195" y="228440"/>
                  </a:cubicBezTo>
                  <a:cubicBezTo>
                    <a:pt x="136511" y="226926"/>
                    <a:pt x="134396" y="218719"/>
                    <a:pt x="137488" y="213884"/>
                  </a:cubicBezTo>
                  <a:cubicBezTo>
                    <a:pt x="137905" y="212598"/>
                    <a:pt x="138419" y="211329"/>
                    <a:pt x="138939" y="210072"/>
                  </a:cubicBezTo>
                  <a:cubicBezTo>
                    <a:pt x="140351" y="207198"/>
                    <a:pt x="141574" y="204037"/>
                    <a:pt x="145723" y="204494"/>
                  </a:cubicBezTo>
                  <a:cubicBezTo>
                    <a:pt x="147426" y="204586"/>
                    <a:pt x="149089" y="204386"/>
                    <a:pt x="150644" y="203488"/>
                  </a:cubicBezTo>
                  <a:cubicBezTo>
                    <a:pt x="151490" y="202768"/>
                    <a:pt x="152398" y="202208"/>
                    <a:pt x="153221" y="201797"/>
                  </a:cubicBezTo>
                  <a:cubicBezTo>
                    <a:pt x="154724" y="200391"/>
                    <a:pt x="154884" y="203031"/>
                    <a:pt x="153924" y="201065"/>
                  </a:cubicBezTo>
                  <a:cubicBezTo>
                    <a:pt x="153799" y="200808"/>
                    <a:pt x="152330" y="201048"/>
                    <a:pt x="151010" y="201020"/>
                  </a:cubicBezTo>
                  <a:cubicBezTo>
                    <a:pt x="140780" y="198093"/>
                    <a:pt x="145203" y="189927"/>
                    <a:pt x="144586" y="183549"/>
                  </a:cubicBezTo>
                  <a:cubicBezTo>
                    <a:pt x="144963" y="178005"/>
                    <a:pt x="141648" y="172530"/>
                    <a:pt x="144192" y="166952"/>
                  </a:cubicBezTo>
                  <a:cubicBezTo>
                    <a:pt x="144940" y="165838"/>
                    <a:pt x="145957" y="165032"/>
                    <a:pt x="147203" y="164546"/>
                  </a:cubicBezTo>
                  <a:cubicBezTo>
                    <a:pt x="148364" y="164141"/>
                    <a:pt x="149324" y="165775"/>
                    <a:pt x="150198" y="165129"/>
                  </a:cubicBezTo>
                  <a:cubicBezTo>
                    <a:pt x="150575" y="164849"/>
                    <a:pt x="149855" y="163301"/>
                    <a:pt x="149415" y="162352"/>
                  </a:cubicBezTo>
                  <a:cubicBezTo>
                    <a:pt x="148775" y="156494"/>
                    <a:pt x="148232" y="150733"/>
                    <a:pt x="155199" y="147910"/>
                  </a:cubicBezTo>
                  <a:cubicBezTo>
                    <a:pt x="159976" y="145973"/>
                    <a:pt x="159325" y="141155"/>
                    <a:pt x="160542" y="137332"/>
                  </a:cubicBezTo>
                  <a:cubicBezTo>
                    <a:pt x="161057" y="135891"/>
                    <a:pt x="161880" y="134674"/>
                    <a:pt x="163000" y="133646"/>
                  </a:cubicBezTo>
                  <a:cubicBezTo>
                    <a:pt x="167257" y="130856"/>
                    <a:pt x="167972" y="125187"/>
                    <a:pt x="172207" y="122336"/>
                  </a:cubicBezTo>
                  <a:cubicBezTo>
                    <a:pt x="173487" y="121473"/>
                    <a:pt x="177619" y="121095"/>
                    <a:pt x="171778" y="119484"/>
                  </a:cubicBezTo>
                  <a:cubicBezTo>
                    <a:pt x="159851" y="116192"/>
                    <a:pt x="165120" y="108996"/>
                    <a:pt x="170726" y="104099"/>
                  </a:cubicBezTo>
                  <a:cubicBezTo>
                    <a:pt x="177499" y="98184"/>
                    <a:pt x="186311" y="94440"/>
                    <a:pt x="189266" y="84891"/>
                  </a:cubicBezTo>
                  <a:cubicBezTo>
                    <a:pt x="189466" y="83393"/>
                    <a:pt x="189832" y="81948"/>
                    <a:pt x="190300" y="80519"/>
                  </a:cubicBezTo>
                  <a:cubicBezTo>
                    <a:pt x="191003" y="78496"/>
                    <a:pt x="191655" y="76324"/>
                    <a:pt x="193169" y="74861"/>
                  </a:cubicBezTo>
                  <a:cubicBezTo>
                    <a:pt x="195815" y="72312"/>
                    <a:pt x="198296" y="66334"/>
                    <a:pt x="197324" y="63825"/>
                  </a:cubicBezTo>
                  <a:cubicBezTo>
                    <a:pt x="206959" y="58350"/>
                    <a:pt x="209708" y="47857"/>
                    <a:pt x="209337" y="39102"/>
                  </a:cubicBezTo>
                  <a:cubicBezTo>
                    <a:pt x="208920" y="29261"/>
                    <a:pt x="213897" y="21420"/>
                    <a:pt x="214532" y="12282"/>
                  </a:cubicBezTo>
                  <a:cubicBezTo>
                    <a:pt x="214938" y="6452"/>
                    <a:pt x="220944" y="103"/>
                    <a:pt x="225270" y="3789"/>
                  </a:cubicBezTo>
                  <a:cubicBezTo>
                    <a:pt x="233666" y="10933"/>
                    <a:pt x="234369" y="-291"/>
                    <a:pt x="239198" y="6"/>
                  </a:cubicBezTo>
                  <a:cubicBezTo>
                    <a:pt x="241541" y="57"/>
                    <a:pt x="242787" y="1657"/>
                    <a:pt x="243930" y="3372"/>
                  </a:cubicBezTo>
                  <a:cubicBezTo>
                    <a:pt x="245096" y="4824"/>
                    <a:pt x="246364" y="6178"/>
                    <a:pt x="248250" y="6767"/>
                  </a:cubicBezTo>
                  <a:cubicBezTo>
                    <a:pt x="250851" y="7361"/>
                    <a:pt x="253514" y="7635"/>
                    <a:pt x="256006" y="8676"/>
                  </a:cubicBezTo>
                  <a:cubicBezTo>
                    <a:pt x="257314" y="9384"/>
                    <a:pt x="258280" y="10402"/>
                    <a:pt x="258954" y="11716"/>
                  </a:cubicBezTo>
                  <a:cubicBezTo>
                    <a:pt x="259194" y="20780"/>
                    <a:pt x="250914" y="22894"/>
                    <a:pt x="245547" y="25758"/>
                  </a:cubicBezTo>
                  <a:cubicBezTo>
                    <a:pt x="236135" y="30781"/>
                    <a:pt x="232403" y="37702"/>
                    <a:pt x="232648" y="47698"/>
                  </a:cubicBezTo>
                  <a:cubicBezTo>
                    <a:pt x="231380" y="51578"/>
                    <a:pt x="229579" y="55075"/>
                    <a:pt x="224659" y="53230"/>
                  </a:cubicBezTo>
                  <a:cubicBezTo>
                    <a:pt x="222396" y="52378"/>
                    <a:pt x="223019" y="49360"/>
                    <a:pt x="222098" y="47429"/>
                  </a:cubicBezTo>
                  <a:cubicBezTo>
                    <a:pt x="221298" y="50732"/>
                    <a:pt x="221413" y="56201"/>
                    <a:pt x="223481" y="56401"/>
                  </a:cubicBezTo>
                  <a:cubicBezTo>
                    <a:pt x="233203" y="57356"/>
                    <a:pt x="229877" y="62614"/>
                    <a:pt x="226613" y="66060"/>
                  </a:cubicBezTo>
                  <a:cubicBezTo>
                    <a:pt x="212520" y="80942"/>
                    <a:pt x="210531" y="104573"/>
                    <a:pt x="186591" y="115426"/>
                  </a:cubicBezTo>
                  <a:cubicBezTo>
                    <a:pt x="202062" y="115426"/>
                    <a:pt x="205896" y="95658"/>
                    <a:pt x="220293" y="104356"/>
                  </a:cubicBezTo>
                  <a:cubicBezTo>
                    <a:pt x="220058" y="101138"/>
                    <a:pt x="217332" y="100058"/>
                    <a:pt x="215195" y="98470"/>
                  </a:cubicBezTo>
                  <a:cubicBezTo>
                    <a:pt x="214086" y="97355"/>
                    <a:pt x="213315" y="96046"/>
                    <a:pt x="212897" y="94532"/>
                  </a:cubicBezTo>
                  <a:cubicBezTo>
                    <a:pt x="214195" y="83959"/>
                    <a:pt x="219001" y="75267"/>
                    <a:pt x="225973" y="67197"/>
                  </a:cubicBezTo>
                  <a:cubicBezTo>
                    <a:pt x="230174" y="62339"/>
                    <a:pt x="232231" y="58150"/>
                    <a:pt x="239935" y="62934"/>
                  </a:cubicBezTo>
                  <a:cubicBezTo>
                    <a:pt x="245724" y="66529"/>
                    <a:pt x="249325" y="60482"/>
                    <a:pt x="252176" y="55464"/>
                  </a:cubicBezTo>
                  <a:cubicBezTo>
                    <a:pt x="258680" y="44023"/>
                    <a:pt x="258400" y="44646"/>
                    <a:pt x="268790" y="52492"/>
                  </a:cubicBezTo>
                  <a:cubicBezTo>
                    <a:pt x="270590" y="53853"/>
                    <a:pt x="275814" y="56253"/>
                    <a:pt x="280403" y="55464"/>
                  </a:cubicBezTo>
                  <a:cubicBezTo>
                    <a:pt x="287581" y="54236"/>
                    <a:pt x="289890" y="59402"/>
                    <a:pt x="290650" y="65300"/>
                  </a:cubicBezTo>
                  <a:cubicBezTo>
                    <a:pt x="290993" y="67974"/>
                    <a:pt x="287341" y="72392"/>
                    <a:pt x="293547" y="72124"/>
                  </a:cubicBezTo>
                  <a:cubicBezTo>
                    <a:pt x="304777" y="71632"/>
                    <a:pt x="302080" y="81302"/>
                    <a:pt x="304863" y="86994"/>
                  </a:cubicBezTo>
                  <a:cubicBezTo>
                    <a:pt x="298279" y="98230"/>
                    <a:pt x="294062" y="111883"/>
                    <a:pt x="278065" y="113706"/>
                  </a:cubicBezTo>
                  <a:cubicBezTo>
                    <a:pt x="275785" y="114140"/>
                    <a:pt x="272848" y="112843"/>
                    <a:pt x="271739" y="116203"/>
                  </a:cubicBezTo>
                  <a:cubicBezTo>
                    <a:pt x="271528" y="118712"/>
                    <a:pt x="272293" y="121049"/>
                    <a:pt x="272808" y="123439"/>
                  </a:cubicBezTo>
                  <a:cubicBezTo>
                    <a:pt x="273019" y="124776"/>
                    <a:pt x="273025" y="126102"/>
                    <a:pt x="272871" y="127445"/>
                  </a:cubicBezTo>
                  <a:cubicBezTo>
                    <a:pt x="271682" y="132268"/>
                    <a:pt x="269613" y="136537"/>
                    <a:pt x="265447" y="139509"/>
                  </a:cubicBezTo>
                  <a:cubicBezTo>
                    <a:pt x="263709" y="139938"/>
                    <a:pt x="261846" y="141383"/>
                    <a:pt x="260418" y="138949"/>
                  </a:cubicBezTo>
                  <a:cubicBezTo>
                    <a:pt x="260955" y="141378"/>
                    <a:pt x="263612" y="140601"/>
                    <a:pt x="264904" y="141903"/>
                  </a:cubicBezTo>
                  <a:cubicBezTo>
                    <a:pt x="265618" y="143109"/>
                    <a:pt x="265961" y="144401"/>
                    <a:pt x="265938" y="145801"/>
                  </a:cubicBezTo>
                  <a:cubicBezTo>
                    <a:pt x="265418" y="147996"/>
                    <a:pt x="264155" y="149442"/>
                    <a:pt x="261881" y="149876"/>
                  </a:cubicBezTo>
                  <a:cubicBezTo>
                    <a:pt x="260360" y="150505"/>
                    <a:pt x="259200" y="146544"/>
                    <a:pt x="257457" y="149539"/>
                  </a:cubicBezTo>
                  <a:cubicBezTo>
                    <a:pt x="256011" y="149762"/>
                    <a:pt x="254737" y="149419"/>
                    <a:pt x="253594" y="148510"/>
                  </a:cubicBezTo>
                  <a:cubicBezTo>
                    <a:pt x="250468" y="143961"/>
                    <a:pt x="250599" y="139515"/>
                    <a:pt x="253868" y="135177"/>
                  </a:cubicBezTo>
                  <a:cubicBezTo>
                    <a:pt x="253794" y="135194"/>
                    <a:pt x="253800" y="133600"/>
                    <a:pt x="253800" y="133600"/>
                  </a:cubicBezTo>
                  <a:cubicBezTo>
                    <a:pt x="253800" y="133600"/>
                    <a:pt x="253051" y="135006"/>
                    <a:pt x="252954" y="135028"/>
                  </a:cubicBezTo>
                  <a:cubicBezTo>
                    <a:pt x="250702" y="136634"/>
                    <a:pt x="246004" y="136617"/>
                    <a:pt x="246124" y="138829"/>
                  </a:cubicBezTo>
                  <a:cubicBezTo>
                    <a:pt x="247302" y="160740"/>
                    <a:pt x="227556" y="161780"/>
                    <a:pt x="215383" y="170358"/>
                  </a:cubicBezTo>
                  <a:cubicBezTo>
                    <a:pt x="205296" y="169770"/>
                    <a:pt x="192466" y="180154"/>
                    <a:pt x="187614" y="162461"/>
                  </a:cubicBezTo>
                  <a:cubicBezTo>
                    <a:pt x="173784" y="169941"/>
                    <a:pt x="181522" y="181291"/>
                    <a:pt x="180339" y="190624"/>
                  </a:cubicBezTo>
                  <a:cubicBezTo>
                    <a:pt x="180573" y="192139"/>
                    <a:pt x="180533" y="193642"/>
                    <a:pt x="180316" y="195150"/>
                  </a:cubicBezTo>
                  <a:cubicBezTo>
                    <a:pt x="179002" y="201391"/>
                    <a:pt x="173115" y="206632"/>
                    <a:pt x="176264" y="213850"/>
                  </a:cubicBezTo>
                  <a:cubicBezTo>
                    <a:pt x="174887" y="223525"/>
                    <a:pt x="176424" y="234652"/>
                    <a:pt x="164063" y="239013"/>
                  </a:cubicBezTo>
                  <a:cubicBezTo>
                    <a:pt x="161531" y="240459"/>
                    <a:pt x="158839" y="241567"/>
                    <a:pt x="156245" y="242842"/>
                  </a:cubicBezTo>
                  <a:cubicBezTo>
                    <a:pt x="149672" y="247608"/>
                    <a:pt x="152267" y="253958"/>
                    <a:pt x="155124" y="258530"/>
                  </a:cubicBezTo>
                  <a:cubicBezTo>
                    <a:pt x="161068" y="268045"/>
                    <a:pt x="160462" y="277618"/>
                    <a:pt x="158199" y="287676"/>
                  </a:cubicBezTo>
                  <a:cubicBezTo>
                    <a:pt x="155736" y="294603"/>
                    <a:pt x="157668" y="302489"/>
                    <a:pt x="153587" y="309050"/>
                  </a:cubicBezTo>
                  <a:cubicBezTo>
                    <a:pt x="154039" y="312051"/>
                    <a:pt x="147335" y="306319"/>
                    <a:pt x="149964" y="312034"/>
                  </a:cubicBezTo>
                  <a:cubicBezTo>
                    <a:pt x="149398" y="315839"/>
                    <a:pt x="146672" y="317989"/>
                    <a:pt x="143906" y="320126"/>
                  </a:cubicBezTo>
                  <a:cubicBezTo>
                    <a:pt x="134956" y="325087"/>
                    <a:pt x="131241" y="335517"/>
                    <a:pt x="122492" y="340683"/>
                  </a:cubicBezTo>
                  <a:cubicBezTo>
                    <a:pt x="115759" y="337671"/>
                    <a:pt x="110222" y="341643"/>
                    <a:pt x="104370" y="343832"/>
                  </a:cubicBezTo>
                  <a:cubicBezTo>
                    <a:pt x="102832" y="344135"/>
                    <a:pt x="101369" y="343946"/>
                    <a:pt x="99975" y="343226"/>
                  </a:cubicBezTo>
                  <a:cubicBezTo>
                    <a:pt x="98414" y="341540"/>
                    <a:pt x="97620" y="339665"/>
                    <a:pt x="98540" y="337368"/>
                  </a:cubicBezTo>
                  <a:cubicBezTo>
                    <a:pt x="96723" y="337951"/>
                    <a:pt x="96671" y="339837"/>
                    <a:pt x="96951" y="340877"/>
                  </a:cubicBezTo>
                  <a:cubicBezTo>
                    <a:pt x="99489" y="350324"/>
                    <a:pt x="94928" y="354107"/>
                    <a:pt x="86630" y="357811"/>
                  </a:cubicBezTo>
                  <a:cubicBezTo>
                    <a:pt x="80544" y="360525"/>
                    <a:pt x="76423" y="366674"/>
                    <a:pt x="80567" y="375396"/>
                  </a:cubicBezTo>
                  <a:cubicBezTo>
                    <a:pt x="87722" y="390449"/>
                    <a:pt x="80972" y="405354"/>
                    <a:pt x="65502" y="412377"/>
                  </a:cubicBezTo>
                  <a:cubicBezTo>
                    <a:pt x="60553" y="414629"/>
                    <a:pt x="55964" y="417601"/>
                    <a:pt x="50466" y="418424"/>
                  </a:cubicBezTo>
                  <a:close/>
                </a:path>
              </a:pathLst>
            </a:custGeom>
            <a:grpFill/>
            <a:ln w="5715" cap="flat">
              <a:noFill/>
              <a:prstDash val="solid"/>
              <a:miter/>
            </a:ln>
          </p:spPr>
          <p:txBody>
            <a:bodyPr rtlCol="0" anchor="ctr"/>
            <a:lstStyle/>
            <a:p>
              <a:endParaRPr lang="zh-CN" altLang="en-US"/>
            </a:p>
          </p:txBody>
        </p:sp>
        <p:sp>
          <p:nvSpPr>
            <p:cNvPr id="3521" name="任意多边形: 形状 3520">
              <a:extLst>
                <a:ext uri="{FF2B5EF4-FFF2-40B4-BE49-F238E27FC236}">
                  <a16:creationId xmlns:a16="http://schemas.microsoft.com/office/drawing/2014/main" id="{F12B25FE-97EC-BDC6-637E-7366EF5A4B55}"/>
                </a:ext>
              </a:extLst>
            </p:cNvPr>
            <p:cNvSpPr/>
            <p:nvPr/>
          </p:nvSpPr>
          <p:spPr>
            <a:xfrm>
              <a:off x="5432278" y="5214785"/>
              <a:ext cx="278596" cy="320243"/>
            </a:xfrm>
            <a:custGeom>
              <a:avLst/>
              <a:gdLst>
                <a:gd name="connsiteX0" fmla="*/ 53611 w 278596"/>
                <a:gd name="connsiteY0" fmla="*/ 313043 h 320243"/>
                <a:gd name="connsiteX1" fmla="*/ 14155 w 278596"/>
                <a:gd name="connsiteY1" fmla="*/ 293281 h 320243"/>
                <a:gd name="connsiteX2" fmla="*/ 10669 w 278596"/>
                <a:gd name="connsiteY2" fmla="*/ 284194 h 320243"/>
                <a:gd name="connsiteX3" fmla="*/ 39 w 278596"/>
                <a:gd name="connsiteY3" fmla="*/ 271323 h 320243"/>
                <a:gd name="connsiteX4" fmla="*/ 2890 w 278596"/>
                <a:gd name="connsiteY4" fmla="*/ 268380 h 320243"/>
                <a:gd name="connsiteX5" fmla="*/ 11303 w 278596"/>
                <a:gd name="connsiteY5" fmla="*/ 261122 h 320243"/>
                <a:gd name="connsiteX6" fmla="*/ 21516 w 278596"/>
                <a:gd name="connsiteY6" fmla="*/ 251509 h 320243"/>
                <a:gd name="connsiteX7" fmla="*/ 54577 w 278596"/>
                <a:gd name="connsiteY7" fmla="*/ 224226 h 320243"/>
                <a:gd name="connsiteX8" fmla="*/ 74351 w 278596"/>
                <a:gd name="connsiteY8" fmla="*/ 209881 h 320243"/>
                <a:gd name="connsiteX9" fmla="*/ 76357 w 278596"/>
                <a:gd name="connsiteY9" fmla="*/ 212613 h 320243"/>
                <a:gd name="connsiteX10" fmla="*/ 75848 w 278596"/>
                <a:gd name="connsiteY10" fmla="*/ 208716 h 320243"/>
                <a:gd name="connsiteX11" fmla="*/ 83346 w 278596"/>
                <a:gd name="connsiteY11" fmla="*/ 199274 h 320243"/>
                <a:gd name="connsiteX12" fmla="*/ 82106 w 278596"/>
                <a:gd name="connsiteY12" fmla="*/ 196657 h 320243"/>
                <a:gd name="connsiteX13" fmla="*/ 88364 w 278596"/>
                <a:gd name="connsiteY13" fmla="*/ 156235 h 320243"/>
                <a:gd name="connsiteX14" fmla="*/ 88410 w 278596"/>
                <a:gd name="connsiteY14" fmla="*/ 155526 h 320243"/>
                <a:gd name="connsiteX15" fmla="*/ 68819 w 278596"/>
                <a:gd name="connsiteY15" fmla="*/ 146359 h 320243"/>
                <a:gd name="connsiteX16" fmla="*/ 84266 w 278596"/>
                <a:gd name="connsiteY16" fmla="*/ 128437 h 320243"/>
                <a:gd name="connsiteX17" fmla="*/ 85026 w 278596"/>
                <a:gd name="connsiteY17" fmla="*/ 119196 h 320243"/>
                <a:gd name="connsiteX18" fmla="*/ 80740 w 278596"/>
                <a:gd name="connsiteY18" fmla="*/ 123734 h 320243"/>
                <a:gd name="connsiteX19" fmla="*/ 73231 w 278596"/>
                <a:gd name="connsiteY19" fmla="*/ 129700 h 320243"/>
                <a:gd name="connsiteX20" fmla="*/ 68853 w 278596"/>
                <a:gd name="connsiteY20" fmla="*/ 127917 h 320243"/>
                <a:gd name="connsiteX21" fmla="*/ 69922 w 278596"/>
                <a:gd name="connsiteY21" fmla="*/ 112589 h 320243"/>
                <a:gd name="connsiteX22" fmla="*/ 72705 w 278596"/>
                <a:gd name="connsiteY22" fmla="*/ 96147 h 320243"/>
                <a:gd name="connsiteX23" fmla="*/ 62092 w 278596"/>
                <a:gd name="connsiteY23" fmla="*/ 109063 h 320243"/>
                <a:gd name="connsiteX24" fmla="*/ 59652 w 278596"/>
                <a:gd name="connsiteY24" fmla="*/ 112749 h 320243"/>
                <a:gd name="connsiteX25" fmla="*/ 48348 w 278596"/>
                <a:gd name="connsiteY25" fmla="*/ 117556 h 320243"/>
                <a:gd name="connsiteX26" fmla="*/ 48673 w 278596"/>
                <a:gd name="connsiteY26" fmla="*/ 116075 h 320243"/>
                <a:gd name="connsiteX27" fmla="*/ 46313 w 278596"/>
                <a:gd name="connsiteY27" fmla="*/ 119625 h 320243"/>
                <a:gd name="connsiteX28" fmla="*/ 35266 w 278596"/>
                <a:gd name="connsiteY28" fmla="*/ 121339 h 320243"/>
                <a:gd name="connsiteX29" fmla="*/ 31934 w 278596"/>
                <a:gd name="connsiteY29" fmla="*/ 107297 h 320243"/>
                <a:gd name="connsiteX30" fmla="*/ 51959 w 278596"/>
                <a:gd name="connsiteY30" fmla="*/ 70281 h 320243"/>
                <a:gd name="connsiteX31" fmla="*/ 55583 w 278596"/>
                <a:gd name="connsiteY31" fmla="*/ 59931 h 320243"/>
                <a:gd name="connsiteX32" fmla="*/ 72568 w 278596"/>
                <a:gd name="connsiteY32" fmla="*/ 45587 h 320243"/>
                <a:gd name="connsiteX33" fmla="*/ 74917 w 278596"/>
                <a:gd name="connsiteY33" fmla="*/ 48135 h 320243"/>
                <a:gd name="connsiteX34" fmla="*/ 85358 w 278596"/>
                <a:gd name="connsiteY34" fmla="*/ 43523 h 320243"/>
                <a:gd name="connsiteX35" fmla="*/ 96148 w 278596"/>
                <a:gd name="connsiteY35" fmla="*/ 38963 h 320243"/>
                <a:gd name="connsiteX36" fmla="*/ 99405 w 278596"/>
                <a:gd name="connsiteY36" fmla="*/ 41466 h 320243"/>
                <a:gd name="connsiteX37" fmla="*/ 115670 w 278596"/>
                <a:gd name="connsiteY37" fmla="*/ 48370 h 320243"/>
                <a:gd name="connsiteX38" fmla="*/ 109069 w 278596"/>
                <a:gd name="connsiteY38" fmla="*/ 69590 h 320243"/>
                <a:gd name="connsiteX39" fmla="*/ 102234 w 278596"/>
                <a:gd name="connsiteY39" fmla="*/ 71916 h 320243"/>
                <a:gd name="connsiteX40" fmla="*/ 97657 w 278596"/>
                <a:gd name="connsiteY40" fmla="*/ 67738 h 320243"/>
                <a:gd name="connsiteX41" fmla="*/ 96857 w 278596"/>
                <a:gd name="connsiteY41" fmla="*/ 76876 h 320243"/>
                <a:gd name="connsiteX42" fmla="*/ 106212 w 278596"/>
                <a:gd name="connsiteY42" fmla="*/ 102525 h 320243"/>
                <a:gd name="connsiteX43" fmla="*/ 108978 w 278596"/>
                <a:gd name="connsiteY43" fmla="*/ 114550 h 320243"/>
                <a:gd name="connsiteX44" fmla="*/ 107921 w 278596"/>
                <a:gd name="connsiteY44" fmla="*/ 107246 h 320243"/>
                <a:gd name="connsiteX45" fmla="*/ 110298 w 278596"/>
                <a:gd name="connsiteY45" fmla="*/ 101862 h 320243"/>
                <a:gd name="connsiteX46" fmla="*/ 117002 w 278596"/>
                <a:gd name="connsiteY46" fmla="*/ 100879 h 320243"/>
                <a:gd name="connsiteX47" fmla="*/ 120877 w 278596"/>
                <a:gd name="connsiteY47" fmla="*/ 99359 h 320243"/>
                <a:gd name="connsiteX48" fmla="*/ 125483 w 278596"/>
                <a:gd name="connsiteY48" fmla="*/ 90998 h 320243"/>
                <a:gd name="connsiteX49" fmla="*/ 124088 w 278596"/>
                <a:gd name="connsiteY49" fmla="*/ 90838 h 320243"/>
                <a:gd name="connsiteX50" fmla="*/ 120688 w 278596"/>
                <a:gd name="connsiteY50" fmla="*/ 99096 h 320243"/>
                <a:gd name="connsiteX51" fmla="*/ 116533 w 278596"/>
                <a:gd name="connsiteY51" fmla="*/ 100056 h 320243"/>
                <a:gd name="connsiteX52" fmla="*/ 111773 w 278596"/>
                <a:gd name="connsiteY52" fmla="*/ 97267 h 320243"/>
                <a:gd name="connsiteX53" fmla="*/ 106326 w 278596"/>
                <a:gd name="connsiteY53" fmla="*/ 86655 h 320243"/>
                <a:gd name="connsiteX54" fmla="*/ 107978 w 278596"/>
                <a:gd name="connsiteY54" fmla="*/ 82431 h 320243"/>
                <a:gd name="connsiteX55" fmla="*/ 125232 w 278596"/>
                <a:gd name="connsiteY55" fmla="*/ 67664 h 320243"/>
                <a:gd name="connsiteX56" fmla="*/ 138747 w 278596"/>
                <a:gd name="connsiteY56" fmla="*/ 57743 h 320243"/>
                <a:gd name="connsiteX57" fmla="*/ 170357 w 278596"/>
                <a:gd name="connsiteY57" fmla="*/ 22006 h 320243"/>
                <a:gd name="connsiteX58" fmla="*/ 182827 w 278596"/>
                <a:gd name="connsiteY58" fmla="*/ 9233 h 320243"/>
                <a:gd name="connsiteX59" fmla="*/ 187062 w 278596"/>
                <a:gd name="connsiteY59" fmla="*/ 4439 h 320243"/>
                <a:gd name="connsiteX60" fmla="*/ 205682 w 278596"/>
                <a:gd name="connsiteY60" fmla="*/ 5113 h 320243"/>
                <a:gd name="connsiteX61" fmla="*/ 197201 w 278596"/>
                <a:gd name="connsiteY61" fmla="*/ 17023 h 320243"/>
                <a:gd name="connsiteX62" fmla="*/ 197532 w 278596"/>
                <a:gd name="connsiteY62" fmla="*/ 16623 h 320243"/>
                <a:gd name="connsiteX63" fmla="*/ 205590 w 278596"/>
                <a:gd name="connsiteY63" fmla="*/ 5936 h 320243"/>
                <a:gd name="connsiteX64" fmla="*/ 216003 w 278596"/>
                <a:gd name="connsiteY64" fmla="*/ 19423 h 320243"/>
                <a:gd name="connsiteX65" fmla="*/ 221192 w 278596"/>
                <a:gd name="connsiteY65" fmla="*/ 24149 h 320243"/>
                <a:gd name="connsiteX66" fmla="*/ 224770 w 278596"/>
                <a:gd name="connsiteY66" fmla="*/ 21692 h 320243"/>
                <a:gd name="connsiteX67" fmla="*/ 243921 w 278596"/>
                <a:gd name="connsiteY67" fmla="*/ 26573 h 320243"/>
                <a:gd name="connsiteX68" fmla="*/ 238331 w 278596"/>
                <a:gd name="connsiteY68" fmla="*/ 35374 h 320243"/>
                <a:gd name="connsiteX69" fmla="*/ 255196 w 278596"/>
                <a:gd name="connsiteY69" fmla="*/ 29510 h 320243"/>
                <a:gd name="connsiteX70" fmla="*/ 277862 w 278596"/>
                <a:gd name="connsiteY70" fmla="*/ 42015 h 320243"/>
                <a:gd name="connsiteX71" fmla="*/ 277416 w 278596"/>
                <a:gd name="connsiteY71" fmla="*/ 46084 h 320243"/>
                <a:gd name="connsiteX72" fmla="*/ 260477 w 278596"/>
                <a:gd name="connsiteY72" fmla="*/ 78425 h 320243"/>
                <a:gd name="connsiteX73" fmla="*/ 250099 w 278596"/>
                <a:gd name="connsiteY73" fmla="*/ 96187 h 320243"/>
                <a:gd name="connsiteX74" fmla="*/ 203933 w 278596"/>
                <a:gd name="connsiteY74" fmla="*/ 102531 h 320243"/>
                <a:gd name="connsiteX75" fmla="*/ 201447 w 278596"/>
                <a:gd name="connsiteY75" fmla="*/ 99159 h 320243"/>
                <a:gd name="connsiteX76" fmla="*/ 200892 w 278596"/>
                <a:gd name="connsiteY76" fmla="*/ 99353 h 320243"/>
                <a:gd name="connsiteX77" fmla="*/ 202516 w 278596"/>
                <a:gd name="connsiteY77" fmla="*/ 101108 h 320243"/>
                <a:gd name="connsiteX78" fmla="*/ 191771 w 278596"/>
                <a:gd name="connsiteY78" fmla="*/ 112041 h 320243"/>
                <a:gd name="connsiteX79" fmla="*/ 190291 w 278596"/>
                <a:gd name="connsiteY79" fmla="*/ 96147 h 320243"/>
                <a:gd name="connsiteX80" fmla="*/ 191594 w 278596"/>
                <a:gd name="connsiteY80" fmla="*/ 92741 h 320243"/>
                <a:gd name="connsiteX81" fmla="*/ 193897 w 278596"/>
                <a:gd name="connsiteY81" fmla="*/ 91684 h 320243"/>
                <a:gd name="connsiteX82" fmla="*/ 193092 w 278596"/>
                <a:gd name="connsiteY82" fmla="*/ 91358 h 320243"/>
                <a:gd name="connsiteX83" fmla="*/ 190182 w 278596"/>
                <a:gd name="connsiteY83" fmla="*/ 96090 h 320243"/>
                <a:gd name="connsiteX84" fmla="*/ 192800 w 278596"/>
                <a:gd name="connsiteY84" fmla="*/ 112841 h 320243"/>
                <a:gd name="connsiteX85" fmla="*/ 173295 w 278596"/>
                <a:gd name="connsiteY85" fmla="*/ 125859 h 320243"/>
                <a:gd name="connsiteX86" fmla="*/ 180867 w 278596"/>
                <a:gd name="connsiteY86" fmla="*/ 102782 h 320243"/>
                <a:gd name="connsiteX87" fmla="*/ 177649 w 278596"/>
                <a:gd name="connsiteY87" fmla="*/ 95387 h 320243"/>
                <a:gd name="connsiteX88" fmla="*/ 183062 w 278596"/>
                <a:gd name="connsiteY88" fmla="*/ 87117 h 320243"/>
                <a:gd name="connsiteX89" fmla="*/ 188331 w 278596"/>
                <a:gd name="connsiteY89" fmla="*/ 83517 h 320243"/>
                <a:gd name="connsiteX90" fmla="*/ 199961 w 278596"/>
                <a:gd name="connsiteY90" fmla="*/ 78179 h 320243"/>
                <a:gd name="connsiteX91" fmla="*/ 206773 w 278596"/>
                <a:gd name="connsiteY91" fmla="*/ 80328 h 320243"/>
                <a:gd name="connsiteX92" fmla="*/ 198143 w 278596"/>
                <a:gd name="connsiteY92" fmla="*/ 79414 h 320243"/>
                <a:gd name="connsiteX93" fmla="*/ 168288 w 278596"/>
                <a:gd name="connsiteY93" fmla="*/ 99445 h 320243"/>
                <a:gd name="connsiteX94" fmla="*/ 165659 w 278596"/>
                <a:gd name="connsiteY94" fmla="*/ 101525 h 320243"/>
                <a:gd name="connsiteX95" fmla="*/ 168288 w 278596"/>
                <a:gd name="connsiteY95" fmla="*/ 101457 h 320243"/>
                <a:gd name="connsiteX96" fmla="*/ 170551 w 278596"/>
                <a:gd name="connsiteY96" fmla="*/ 104714 h 320243"/>
                <a:gd name="connsiteX97" fmla="*/ 169460 w 278596"/>
                <a:gd name="connsiteY97" fmla="*/ 108892 h 320243"/>
                <a:gd name="connsiteX98" fmla="*/ 149246 w 278596"/>
                <a:gd name="connsiteY98" fmla="*/ 118476 h 320243"/>
                <a:gd name="connsiteX99" fmla="*/ 140954 w 278596"/>
                <a:gd name="connsiteY99" fmla="*/ 114767 h 320243"/>
                <a:gd name="connsiteX100" fmla="*/ 143874 w 278596"/>
                <a:gd name="connsiteY100" fmla="*/ 110835 h 320243"/>
                <a:gd name="connsiteX101" fmla="*/ 143342 w 278596"/>
                <a:gd name="connsiteY101" fmla="*/ 111206 h 320243"/>
                <a:gd name="connsiteX102" fmla="*/ 138782 w 278596"/>
                <a:gd name="connsiteY102" fmla="*/ 111806 h 320243"/>
                <a:gd name="connsiteX103" fmla="*/ 142765 w 278596"/>
                <a:gd name="connsiteY103" fmla="*/ 89209 h 320243"/>
                <a:gd name="connsiteX104" fmla="*/ 145817 w 278596"/>
                <a:gd name="connsiteY104" fmla="*/ 91907 h 320243"/>
                <a:gd name="connsiteX105" fmla="*/ 148754 w 278596"/>
                <a:gd name="connsiteY105" fmla="*/ 93833 h 320243"/>
                <a:gd name="connsiteX106" fmla="*/ 145354 w 278596"/>
                <a:gd name="connsiteY106" fmla="*/ 91844 h 320243"/>
                <a:gd name="connsiteX107" fmla="*/ 148777 w 278596"/>
                <a:gd name="connsiteY107" fmla="*/ 66652 h 320243"/>
                <a:gd name="connsiteX108" fmla="*/ 181821 w 278596"/>
                <a:gd name="connsiteY108" fmla="*/ 49741 h 320243"/>
                <a:gd name="connsiteX109" fmla="*/ 186159 w 278596"/>
                <a:gd name="connsiteY109" fmla="*/ 36237 h 320243"/>
                <a:gd name="connsiteX110" fmla="*/ 186605 w 278596"/>
                <a:gd name="connsiteY110" fmla="*/ 35431 h 320243"/>
                <a:gd name="connsiteX111" fmla="*/ 185902 w 278596"/>
                <a:gd name="connsiteY111" fmla="*/ 36231 h 320243"/>
                <a:gd name="connsiteX112" fmla="*/ 181930 w 278596"/>
                <a:gd name="connsiteY112" fmla="*/ 49736 h 320243"/>
                <a:gd name="connsiteX113" fmla="*/ 148823 w 278596"/>
                <a:gd name="connsiteY113" fmla="*/ 66561 h 320243"/>
                <a:gd name="connsiteX114" fmla="*/ 140228 w 278596"/>
                <a:gd name="connsiteY114" fmla="*/ 126660 h 320243"/>
                <a:gd name="connsiteX115" fmla="*/ 134838 w 278596"/>
                <a:gd name="connsiteY115" fmla="*/ 135541 h 320243"/>
                <a:gd name="connsiteX116" fmla="*/ 121191 w 278596"/>
                <a:gd name="connsiteY116" fmla="*/ 141296 h 320243"/>
                <a:gd name="connsiteX117" fmla="*/ 125083 w 278596"/>
                <a:gd name="connsiteY117" fmla="*/ 175403 h 320243"/>
                <a:gd name="connsiteX118" fmla="*/ 120317 w 278596"/>
                <a:gd name="connsiteY118" fmla="*/ 187501 h 320243"/>
                <a:gd name="connsiteX119" fmla="*/ 103635 w 278596"/>
                <a:gd name="connsiteY119" fmla="*/ 195097 h 320243"/>
                <a:gd name="connsiteX120" fmla="*/ 103726 w 278596"/>
                <a:gd name="connsiteY120" fmla="*/ 184301 h 320243"/>
                <a:gd name="connsiteX121" fmla="*/ 107326 w 278596"/>
                <a:gd name="connsiteY121" fmla="*/ 166007 h 320243"/>
                <a:gd name="connsiteX122" fmla="*/ 101417 w 278596"/>
                <a:gd name="connsiteY122" fmla="*/ 177792 h 320243"/>
                <a:gd name="connsiteX123" fmla="*/ 98862 w 278596"/>
                <a:gd name="connsiteY123" fmla="*/ 181261 h 320243"/>
                <a:gd name="connsiteX124" fmla="*/ 104086 w 278596"/>
                <a:gd name="connsiteY124" fmla="*/ 195531 h 320243"/>
                <a:gd name="connsiteX125" fmla="*/ 89678 w 278596"/>
                <a:gd name="connsiteY125" fmla="*/ 210641 h 320243"/>
                <a:gd name="connsiteX126" fmla="*/ 89610 w 278596"/>
                <a:gd name="connsiteY126" fmla="*/ 209167 h 320243"/>
                <a:gd name="connsiteX127" fmla="*/ 90456 w 278596"/>
                <a:gd name="connsiteY127" fmla="*/ 204184 h 320243"/>
                <a:gd name="connsiteX128" fmla="*/ 89341 w 278596"/>
                <a:gd name="connsiteY128" fmla="*/ 208704 h 320243"/>
                <a:gd name="connsiteX129" fmla="*/ 89501 w 278596"/>
                <a:gd name="connsiteY129" fmla="*/ 234124 h 320243"/>
                <a:gd name="connsiteX130" fmla="*/ 95833 w 278596"/>
                <a:gd name="connsiteY130" fmla="*/ 240474 h 320243"/>
                <a:gd name="connsiteX131" fmla="*/ 105926 w 278596"/>
                <a:gd name="connsiteY131" fmla="*/ 241371 h 320243"/>
                <a:gd name="connsiteX132" fmla="*/ 101103 w 278596"/>
                <a:gd name="connsiteY132" fmla="*/ 250481 h 320243"/>
                <a:gd name="connsiteX133" fmla="*/ 91301 w 278596"/>
                <a:gd name="connsiteY133" fmla="*/ 263305 h 320243"/>
                <a:gd name="connsiteX134" fmla="*/ 78546 w 278596"/>
                <a:gd name="connsiteY134" fmla="*/ 264505 h 320243"/>
                <a:gd name="connsiteX135" fmla="*/ 74962 w 278596"/>
                <a:gd name="connsiteY135" fmla="*/ 247989 h 320243"/>
                <a:gd name="connsiteX136" fmla="*/ 78134 w 278596"/>
                <a:gd name="connsiteY136" fmla="*/ 262368 h 320243"/>
                <a:gd name="connsiteX137" fmla="*/ 92376 w 278596"/>
                <a:gd name="connsiteY137" fmla="*/ 261939 h 320243"/>
                <a:gd name="connsiteX138" fmla="*/ 128706 w 278596"/>
                <a:gd name="connsiteY138" fmla="*/ 237685 h 320243"/>
                <a:gd name="connsiteX139" fmla="*/ 140834 w 278596"/>
                <a:gd name="connsiteY139" fmla="*/ 247578 h 320243"/>
                <a:gd name="connsiteX140" fmla="*/ 123803 w 278596"/>
                <a:gd name="connsiteY140" fmla="*/ 266609 h 320243"/>
                <a:gd name="connsiteX141" fmla="*/ 117928 w 278596"/>
                <a:gd name="connsiteY141" fmla="*/ 271826 h 320243"/>
                <a:gd name="connsiteX142" fmla="*/ 89181 w 278596"/>
                <a:gd name="connsiteY142" fmla="*/ 302041 h 320243"/>
                <a:gd name="connsiteX143" fmla="*/ 84701 w 278596"/>
                <a:gd name="connsiteY143" fmla="*/ 308551 h 320243"/>
                <a:gd name="connsiteX144" fmla="*/ 69945 w 278596"/>
                <a:gd name="connsiteY144" fmla="*/ 320244 h 320243"/>
                <a:gd name="connsiteX145" fmla="*/ 53491 w 278596"/>
                <a:gd name="connsiteY145" fmla="*/ 313008 h 320243"/>
                <a:gd name="connsiteX146" fmla="*/ 72111 w 278596"/>
                <a:gd name="connsiteY146" fmla="*/ 298293 h 320243"/>
                <a:gd name="connsiteX147" fmla="*/ 67722 w 278596"/>
                <a:gd name="connsiteY147" fmla="*/ 290097 h 320243"/>
                <a:gd name="connsiteX148" fmla="*/ 67207 w 278596"/>
                <a:gd name="connsiteY148" fmla="*/ 286828 h 320243"/>
                <a:gd name="connsiteX149" fmla="*/ 66881 w 278596"/>
                <a:gd name="connsiteY149" fmla="*/ 290583 h 320243"/>
                <a:gd name="connsiteX150" fmla="*/ 53611 w 278596"/>
                <a:gd name="connsiteY150" fmla="*/ 313043 h 32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278596" h="320243">
                  <a:moveTo>
                    <a:pt x="53611" y="313043"/>
                  </a:moveTo>
                  <a:cubicBezTo>
                    <a:pt x="39238" y="308894"/>
                    <a:pt x="26373" y="301733"/>
                    <a:pt x="14155" y="293281"/>
                  </a:cubicBezTo>
                  <a:cubicBezTo>
                    <a:pt x="15778" y="289171"/>
                    <a:pt x="14841" y="286645"/>
                    <a:pt x="10669" y="284194"/>
                  </a:cubicBezTo>
                  <a:cubicBezTo>
                    <a:pt x="5822" y="281342"/>
                    <a:pt x="-556" y="278970"/>
                    <a:pt x="39" y="271323"/>
                  </a:cubicBezTo>
                  <a:cubicBezTo>
                    <a:pt x="582" y="269958"/>
                    <a:pt x="1547" y="268975"/>
                    <a:pt x="2890" y="268380"/>
                  </a:cubicBezTo>
                  <a:cubicBezTo>
                    <a:pt x="7354" y="267923"/>
                    <a:pt x="9897" y="265197"/>
                    <a:pt x="11303" y="261122"/>
                  </a:cubicBezTo>
                  <a:cubicBezTo>
                    <a:pt x="13909" y="257053"/>
                    <a:pt x="16075" y="252521"/>
                    <a:pt x="21516" y="251509"/>
                  </a:cubicBezTo>
                  <a:cubicBezTo>
                    <a:pt x="37581" y="248532"/>
                    <a:pt x="48176" y="238919"/>
                    <a:pt x="54577" y="224226"/>
                  </a:cubicBezTo>
                  <a:cubicBezTo>
                    <a:pt x="62389" y="221146"/>
                    <a:pt x="65367" y="211356"/>
                    <a:pt x="74351" y="209881"/>
                  </a:cubicBezTo>
                  <a:cubicBezTo>
                    <a:pt x="75820" y="210190"/>
                    <a:pt x="76534" y="211076"/>
                    <a:pt x="76357" y="212613"/>
                  </a:cubicBezTo>
                  <a:cubicBezTo>
                    <a:pt x="76814" y="211241"/>
                    <a:pt x="76585" y="209956"/>
                    <a:pt x="75848" y="208716"/>
                  </a:cubicBezTo>
                  <a:cubicBezTo>
                    <a:pt x="76734" y="204229"/>
                    <a:pt x="79523" y="201286"/>
                    <a:pt x="83346" y="199274"/>
                  </a:cubicBezTo>
                  <a:cubicBezTo>
                    <a:pt x="85484" y="197325"/>
                    <a:pt x="82106" y="197737"/>
                    <a:pt x="82106" y="196657"/>
                  </a:cubicBezTo>
                  <a:cubicBezTo>
                    <a:pt x="76803" y="181872"/>
                    <a:pt x="86661" y="169602"/>
                    <a:pt x="88364" y="156235"/>
                  </a:cubicBezTo>
                  <a:cubicBezTo>
                    <a:pt x="86764" y="157058"/>
                    <a:pt x="89130" y="154989"/>
                    <a:pt x="88410" y="155526"/>
                  </a:cubicBezTo>
                  <a:cubicBezTo>
                    <a:pt x="75900" y="164893"/>
                    <a:pt x="71305" y="158041"/>
                    <a:pt x="68819" y="146359"/>
                  </a:cubicBezTo>
                  <a:cubicBezTo>
                    <a:pt x="74568" y="140976"/>
                    <a:pt x="75848" y="131974"/>
                    <a:pt x="84266" y="128437"/>
                  </a:cubicBezTo>
                  <a:cubicBezTo>
                    <a:pt x="87358" y="127139"/>
                    <a:pt x="80346" y="122065"/>
                    <a:pt x="85026" y="119196"/>
                  </a:cubicBezTo>
                  <a:cubicBezTo>
                    <a:pt x="81860" y="119036"/>
                    <a:pt x="81975" y="122093"/>
                    <a:pt x="80740" y="123734"/>
                  </a:cubicBezTo>
                  <a:cubicBezTo>
                    <a:pt x="78729" y="126420"/>
                    <a:pt x="76557" y="128740"/>
                    <a:pt x="73231" y="129700"/>
                  </a:cubicBezTo>
                  <a:cubicBezTo>
                    <a:pt x="71550" y="129654"/>
                    <a:pt x="70162" y="128951"/>
                    <a:pt x="68853" y="127917"/>
                  </a:cubicBezTo>
                  <a:cubicBezTo>
                    <a:pt x="61321" y="121962"/>
                    <a:pt x="73128" y="115944"/>
                    <a:pt x="69922" y="112589"/>
                  </a:cubicBezTo>
                  <a:cubicBezTo>
                    <a:pt x="61698" y="103994"/>
                    <a:pt x="68830" y="100582"/>
                    <a:pt x="72705" y="96147"/>
                  </a:cubicBezTo>
                  <a:cubicBezTo>
                    <a:pt x="67207" y="97988"/>
                    <a:pt x="66361" y="105045"/>
                    <a:pt x="62092" y="109063"/>
                  </a:cubicBezTo>
                  <a:cubicBezTo>
                    <a:pt x="61235" y="110263"/>
                    <a:pt x="60395" y="111475"/>
                    <a:pt x="59652" y="112749"/>
                  </a:cubicBezTo>
                  <a:cubicBezTo>
                    <a:pt x="55560" y="120024"/>
                    <a:pt x="55560" y="120030"/>
                    <a:pt x="48348" y="117556"/>
                  </a:cubicBezTo>
                  <a:cubicBezTo>
                    <a:pt x="48290" y="117538"/>
                    <a:pt x="48553" y="116590"/>
                    <a:pt x="48673" y="116075"/>
                  </a:cubicBezTo>
                  <a:cubicBezTo>
                    <a:pt x="46953" y="116636"/>
                    <a:pt x="47096" y="118441"/>
                    <a:pt x="46313" y="119625"/>
                  </a:cubicBezTo>
                  <a:cubicBezTo>
                    <a:pt x="43244" y="124242"/>
                    <a:pt x="39461" y="124533"/>
                    <a:pt x="35266" y="121339"/>
                  </a:cubicBezTo>
                  <a:cubicBezTo>
                    <a:pt x="30340" y="117590"/>
                    <a:pt x="27585" y="112144"/>
                    <a:pt x="31934" y="107297"/>
                  </a:cubicBezTo>
                  <a:cubicBezTo>
                    <a:pt x="41667" y="96450"/>
                    <a:pt x="42764" y="81220"/>
                    <a:pt x="51959" y="70281"/>
                  </a:cubicBezTo>
                  <a:cubicBezTo>
                    <a:pt x="54463" y="67309"/>
                    <a:pt x="56377" y="64172"/>
                    <a:pt x="55583" y="59931"/>
                  </a:cubicBezTo>
                  <a:cubicBezTo>
                    <a:pt x="52822" y="45227"/>
                    <a:pt x="60561" y="42838"/>
                    <a:pt x="72568" y="45587"/>
                  </a:cubicBezTo>
                  <a:cubicBezTo>
                    <a:pt x="72619" y="45861"/>
                    <a:pt x="74785" y="48244"/>
                    <a:pt x="74917" y="48135"/>
                  </a:cubicBezTo>
                  <a:cubicBezTo>
                    <a:pt x="78128" y="45941"/>
                    <a:pt x="82238" y="45878"/>
                    <a:pt x="85358" y="43523"/>
                  </a:cubicBezTo>
                  <a:cubicBezTo>
                    <a:pt x="88724" y="41455"/>
                    <a:pt x="91616" y="38266"/>
                    <a:pt x="96148" y="38963"/>
                  </a:cubicBezTo>
                  <a:cubicBezTo>
                    <a:pt x="97319" y="39700"/>
                    <a:pt x="98388" y="40563"/>
                    <a:pt x="99405" y="41466"/>
                  </a:cubicBezTo>
                  <a:cubicBezTo>
                    <a:pt x="104469" y="44621"/>
                    <a:pt x="113539" y="38403"/>
                    <a:pt x="115670" y="48370"/>
                  </a:cubicBezTo>
                  <a:cubicBezTo>
                    <a:pt x="117448" y="56679"/>
                    <a:pt x="113373" y="63212"/>
                    <a:pt x="109069" y="69590"/>
                  </a:cubicBezTo>
                  <a:cubicBezTo>
                    <a:pt x="107549" y="71847"/>
                    <a:pt x="105538" y="73601"/>
                    <a:pt x="102234" y="71916"/>
                  </a:cubicBezTo>
                  <a:cubicBezTo>
                    <a:pt x="100234" y="70893"/>
                    <a:pt x="100406" y="67738"/>
                    <a:pt x="97657" y="67738"/>
                  </a:cubicBezTo>
                  <a:cubicBezTo>
                    <a:pt x="98811" y="71047"/>
                    <a:pt x="94953" y="76019"/>
                    <a:pt x="96857" y="76876"/>
                  </a:cubicBezTo>
                  <a:cubicBezTo>
                    <a:pt x="109138" y="82448"/>
                    <a:pt x="103074" y="94078"/>
                    <a:pt x="106212" y="102525"/>
                  </a:cubicBezTo>
                  <a:cubicBezTo>
                    <a:pt x="106069" y="106669"/>
                    <a:pt x="108864" y="110103"/>
                    <a:pt x="108978" y="114550"/>
                  </a:cubicBezTo>
                  <a:cubicBezTo>
                    <a:pt x="110384" y="111572"/>
                    <a:pt x="108378" y="109538"/>
                    <a:pt x="107921" y="107246"/>
                  </a:cubicBezTo>
                  <a:cubicBezTo>
                    <a:pt x="107789" y="105040"/>
                    <a:pt x="108435" y="103177"/>
                    <a:pt x="110298" y="101862"/>
                  </a:cubicBezTo>
                  <a:cubicBezTo>
                    <a:pt x="112596" y="102102"/>
                    <a:pt x="114990" y="102862"/>
                    <a:pt x="117002" y="100879"/>
                  </a:cubicBezTo>
                  <a:cubicBezTo>
                    <a:pt x="118431" y="100708"/>
                    <a:pt x="119717" y="100211"/>
                    <a:pt x="120877" y="99359"/>
                  </a:cubicBezTo>
                  <a:cubicBezTo>
                    <a:pt x="123311" y="97050"/>
                    <a:pt x="124563" y="94118"/>
                    <a:pt x="125483" y="90998"/>
                  </a:cubicBezTo>
                  <a:cubicBezTo>
                    <a:pt x="126254" y="88946"/>
                    <a:pt x="123980" y="90512"/>
                    <a:pt x="124088" y="90838"/>
                  </a:cubicBezTo>
                  <a:cubicBezTo>
                    <a:pt x="125249" y="94330"/>
                    <a:pt x="122831" y="96719"/>
                    <a:pt x="120688" y="99096"/>
                  </a:cubicBezTo>
                  <a:cubicBezTo>
                    <a:pt x="119448" y="100033"/>
                    <a:pt x="118053" y="100325"/>
                    <a:pt x="116533" y="100056"/>
                  </a:cubicBezTo>
                  <a:cubicBezTo>
                    <a:pt x="113430" y="101714"/>
                    <a:pt x="117265" y="91564"/>
                    <a:pt x="111773" y="97267"/>
                  </a:cubicBezTo>
                  <a:cubicBezTo>
                    <a:pt x="102537" y="97536"/>
                    <a:pt x="104789" y="91913"/>
                    <a:pt x="106326" y="86655"/>
                  </a:cubicBezTo>
                  <a:cubicBezTo>
                    <a:pt x="106749" y="85197"/>
                    <a:pt x="107309" y="83797"/>
                    <a:pt x="107978" y="82431"/>
                  </a:cubicBezTo>
                  <a:cubicBezTo>
                    <a:pt x="111258" y="74630"/>
                    <a:pt x="115453" y="67978"/>
                    <a:pt x="125232" y="67664"/>
                  </a:cubicBezTo>
                  <a:cubicBezTo>
                    <a:pt x="131901" y="67447"/>
                    <a:pt x="137222" y="63749"/>
                    <a:pt x="138747" y="57743"/>
                  </a:cubicBezTo>
                  <a:cubicBezTo>
                    <a:pt x="143211" y="40157"/>
                    <a:pt x="155115" y="29733"/>
                    <a:pt x="170357" y="22006"/>
                  </a:cubicBezTo>
                  <a:cubicBezTo>
                    <a:pt x="175809" y="19035"/>
                    <a:pt x="181319" y="16103"/>
                    <a:pt x="182827" y="9233"/>
                  </a:cubicBezTo>
                  <a:cubicBezTo>
                    <a:pt x="183822" y="7262"/>
                    <a:pt x="185268" y="5696"/>
                    <a:pt x="187062" y="4439"/>
                  </a:cubicBezTo>
                  <a:cubicBezTo>
                    <a:pt x="193429" y="-2"/>
                    <a:pt x="199767" y="-3071"/>
                    <a:pt x="205682" y="5113"/>
                  </a:cubicBezTo>
                  <a:cubicBezTo>
                    <a:pt x="203784" y="9856"/>
                    <a:pt x="199852" y="13154"/>
                    <a:pt x="197201" y="17023"/>
                  </a:cubicBezTo>
                  <a:cubicBezTo>
                    <a:pt x="197343" y="16789"/>
                    <a:pt x="197400" y="16806"/>
                    <a:pt x="197532" y="16623"/>
                  </a:cubicBezTo>
                  <a:cubicBezTo>
                    <a:pt x="200498" y="13091"/>
                    <a:pt x="203441" y="9822"/>
                    <a:pt x="205590" y="5936"/>
                  </a:cubicBezTo>
                  <a:cubicBezTo>
                    <a:pt x="216054" y="5016"/>
                    <a:pt x="217209" y="11777"/>
                    <a:pt x="216003" y="19423"/>
                  </a:cubicBezTo>
                  <a:cubicBezTo>
                    <a:pt x="215186" y="24624"/>
                    <a:pt x="215706" y="26664"/>
                    <a:pt x="221192" y="24149"/>
                  </a:cubicBezTo>
                  <a:cubicBezTo>
                    <a:pt x="222415" y="23350"/>
                    <a:pt x="223615" y="22567"/>
                    <a:pt x="224770" y="21692"/>
                  </a:cubicBezTo>
                  <a:cubicBezTo>
                    <a:pt x="233348" y="14354"/>
                    <a:pt x="239303" y="21589"/>
                    <a:pt x="243921" y="26573"/>
                  </a:cubicBezTo>
                  <a:cubicBezTo>
                    <a:pt x="247784" y="30745"/>
                    <a:pt x="241303" y="32848"/>
                    <a:pt x="238331" y="35374"/>
                  </a:cubicBezTo>
                  <a:cubicBezTo>
                    <a:pt x="245927" y="38466"/>
                    <a:pt x="247756" y="26059"/>
                    <a:pt x="255196" y="29510"/>
                  </a:cubicBezTo>
                  <a:cubicBezTo>
                    <a:pt x="263454" y="32402"/>
                    <a:pt x="271113" y="36380"/>
                    <a:pt x="277862" y="42015"/>
                  </a:cubicBezTo>
                  <a:cubicBezTo>
                    <a:pt x="278988" y="43546"/>
                    <a:pt x="278805" y="45867"/>
                    <a:pt x="277416" y="46084"/>
                  </a:cubicBezTo>
                  <a:cubicBezTo>
                    <a:pt x="257414" y="49261"/>
                    <a:pt x="259968" y="66018"/>
                    <a:pt x="260477" y="78425"/>
                  </a:cubicBezTo>
                  <a:cubicBezTo>
                    <a:pt x="260894" y="88489"/>
                    <a:pt x="255608" y="95210"/>
                    <a:pt x="250099" y="96187"/>
                  </a:cubicBezTo>
                  <a:cubicBezTo>
                    <a:pt x="234879" y="98885"/>
                    <a:pt x="220164" y="107274"/>
                    <a:pt x="203933" y="102531"/>
                  </a:cubicBezTo>
                  <a:cubicBezTo>
                    <a:pt x="203041" y="101405"/>
                    <a:pt x="202498" y="99222"/>
                    <a:pt x="201447" y="99159"/>
                  </a:cubicBezTo>
                  <a:cubicBezTo>
                    <a:pt x="199790" y="99062"/>
                    <a:pt x="199561" y="99668"/>
                    <a:pt x="200892" y="99353"/>
                  </a:cubicBezTo>
                  <a:cubicBezTo>
                    <a:pt x="201795" y="99136"/>
                    <a:pt x="202350" y="99782"/>
                    <a:pt x="202516" y="101108"/>
                  </a:cubicBezTo>
                  <a:cubicBezTo>
                    <a:pt x="203493" y="109246"/>
                    <a:pt x="201138" y="114098"/>
                    <a:pt x="191771" y="112041"/>
                  </a:cubicBezTo>
                  <a:cubicBezTo>
                    <a:pt x="188737" y="106977"/>
                    <a:pt x="193177" y="101205"/>
                    <a:pt x="190291" y="96147"/>
                  </a:cubicBezTo>
                  <a:cubicBezTo>
                    <a:pt x="190440" y="94913"/>
                    <a:pt x="190868" y="93753"/>
                    <a:pt x="191594" y="92741"/>
                  </a:cubicBezTo>
                  <a:cubicBezTo>
                    <a:pt x="192246" y="92095"/>
                    <a:pt x="193017" y="91718"/>
                    <a:pt x="193897" y="91684"/>
                  </a:cubicBezTo>
                  <a:cubicBezTo>
                    <a:pt x="194840" y="91644"/>
                    <a:pt x="194572" y="91547"/>
                    <a:pt x="193092" y="91358"/>
                  </a:cubicBezTo>
                  <a:cubicBezTo>
                    <a:pt x="191623" y="92615"/>
                    <a:pt x="190520" y="94101"/>
                    <a:pt x="190182" y="96090"/>
                  </a:cubicBezTo>
                  <a:cubicBezTo>
                    <a:pt x="193046" y="101388"/>
                    <a:pt x="187508" y="107966"/>
                    <a:pt x="192800" y="112841"/>
                  </a:cubicBezTo>
                  <a:cubicBezTo>
                    <a:pt x="191908" y="125379"/>
                    <a:pt x="183582" y="130940"/>
                    <a:pt x="173295" y="125859"/>
                  </a:cubicBezTo>
                  <a:cubicBezTo>
                    <a:pt x="169860" y="116190"/>
                    <a:pt x="182816" y="111938"/>
                    <a:pt x="180867" y="102782"/>
                  </a:cubicBezTo>
                  <a:cubicBezTo>
                    <a:pt x="180444" y="100039"/>
                    <a:pt x="178592" y="97913"/>
                    <a:pt x="177649" y="95387"/>
                  </a:cubicBezTo>
                  <a:cubicBezTo>
                    <a:pt x="177330" y="91238"/>
                    <a:pt x="179987" y="89044"/>
                    <a:pt x="183062" y="87117"/>
                  </a:cubicBezTo>
                  <a:cubicBezTo>
                    <a:pt x="184793" y="85883"/>
                    <a:pt x="186450" y="84534"/>
                    <a:pt x="188331" y="83517"/>
                  </a:cubicBezTo>
                  <a:cubicBezTo>
                    <a:pt x="191846" y="80940"/>
                    <a:pt x="196486" y="80837"/>
                    <a:pt x="199961" y="78179"/>
                  </a:cubicBezTo>
                  <a:cubicBezTo>
                    <a:pt x="202447" y="77242"/>
                    <a:pt x="204276" y="78825"/>
                    <a:pt x="206773" y="80328"/>
                  </a:cubicBezTo>
                  <a:cubicBezTo>
                    <a:pt x="203698" y="76899"/>
                    <a:pt x="200967" y="77305"/>
                    <a:pt x="198143" y="79414"/>
                  </a:cubicBezTo>
                  <a:cubicBezTo>
                    <a:pt x="184587" y="80740"/>
                    <a:pt x="176381" y="90032"/>
                    <a:pt x="168288" y="99445"/>
                  </a:cubicBezTo>
                  <a:cubicBezTo>
                    <a:pt x="167728" y="100599"/>
                    <a:pt x="165654" y="100354"/>
                    <a:pt x="165659" y="101525"/>
                  </a:cubicBezTo>
                  <a:cubicBezTo>
                    <a:pt x="165665" y="102262"/>
                    <a:pt x="167260" y="102234"/>
                    <a:pt x="168288" y="101457"/>
                  </a:cubicBezTo>
                  <a:cubicBezTo>
                    <a:pt x="169506" y="102234"/>
                    <a:pt x="170249" y="103302"/>
                    <a:pt x="170551" y="104714"/>
                  </a:cubicBezTo>
                  <a:cubicBezTo>
                    <a:pt x="170540" y="106211"/>
                    <a:pt x="170186" y="107589"/>
                    <a:pt x="169460" y="108892"/>
                  </a:cubicBezTo>
                  <a:cubicBezTo>
                    <a:pt x="163825" y="114418"/>
                    <a:pt x="156041" y="115424"/>
                    <a:pt x="149246" y="118476"/>
                  </a:cubicBezTo>
                  <a:cubicBezTo>
                    <a:pt x="145480" y="120167"/>
                    <a:pt x="141725" y="120379"/>
                    <a:pt x="140954" y="114767"/>
                  </a:cubicBezTo>
                  <a:cubicBezTo>
                    <a:pt x="141514" y="113069"/>
                    <a:pt x="142811" y="111886"/>
                    <a:pt x="143874" y="110835"/>
                  </a:cubicBezTo>
                  <a:cubicBezTo>
                    <a:pt x="143697" y="111000"/>
                    <a:pt x="143491" y="111069"/>
                    <a:pt x="143342" y="111206"/>
                  </a:cubicBezTo>
                  <a:cubicBezTo>
                    <a:pt x="141839" y="112372"/>
                    <a:pt x="140445" y="113035"/>
                    <a:pt x="138782" y="111806"/>
                  </a:cubicBezTo>
                  <a:cubicBezTo>
                    <a:pt x="136119" y="103537"/>
                    <a:pt x="130701" y="94804"/>
                    <a:pt x="142765" y="89209"/>
                  </a:cubicBezTo>
                  <a:cubicBezTo>
                    <a:pt x="143760" y="90164"/>
                    <a:pt x="144817" y="91089"/>
                    <a:pt x="145817" y="91907"/>
                  </a:cubicBezTo>
                  <a:cubicBezTo>
                    <a:pt x="146886" y="92278"/>
                    <a:pt x="145411" y="96810"/>
                    <a:pt x="148754" y="93833"/>
                  </a:cubicBezTo>
                  <a:cubicBezTo>
                    <a:pt x="148617" y="91495"/>
                    <a:pt x="145754" y="93804"/>
                    <a:pt x="145354" y="91844"/>
                  </a:cubicBezTo>
                  <a:cubicBezTo>
                    <a:pt x="131764" y="81391"/>
                    <a:pt x="146508" y="74882"/>
                    <a:pt x="148777" y="66652"/>
                  </a:cubicBezTo>
                  <a:cubicBezTo>
                    <a:pt x="158916" y="59246"/>
                    <a:pt x="169591" y="52896"/>
                    <a:pt x="181821" y="49741"/>
                  </a:cubicBezTo>
                  <a:cubicBezTo>
                    <a:pt x="188965" y="47090"/>
                    <a:pt x="182358" y="39855"/>
                    <a:pt x="186159" y="36237"/>
                  </a:cubicBezTo>
                  <a:cubicBezTo>
                    <a:pt x="186051" y="36403"/>
                    <a:pt x="186605" y="35431"/>
                    <a:pt x="186605" y="35431"/>
                  </a:cubicBezTo>
                  <a:cubicBezTo>
                    <a:pt x="186605" y="35431"/>
                    <a:pt x="186011" y="36106"/>
                    <a:pt x="185902" y="36231"/>
                  </a:cubicBezTo>
                  <a:cubicBezTo>
                    <a:pt x="183142" y="40420"/>
                    <a:pt x="185273" y="45872"/>
                    <a:pt x="181930" y="49736"/>
                  </a:cubicBezTo>
                  <a:cubicBezTo>
                    <a:pt x="168431" y="50496"/>
                    <a:pt x="159173" y="59600"/>
                    <a:pt x="148823" y="66561"/>
                  </a:cubicBezTo>
                  <a:cubicBezTo>
                    <a:pt x="130907" y="84443"/>
                    <a:pt x="133290" y="105183"/>
                    <a:pt x="140228" y="126660"/>
                  </a:cubicBezTo>
                  <a:cubicBezTo>
                    <a:pt x="141719" y="131277"/>
                    <a:pt x="138342" y="133603"/>
                    <a:pt x="134838" y="135541"/>
                  </a:cubicBezTo>
                  <a:cubicBezTo>
                    <a:pt x="130558" y="137907"/>
                    <a:pt x="125626" y="138832"/>
                    <a:pt x="121191" y="141296"/>
                  </a:cubicBezTo>
                  <a:cubicBezTo>
                    <a:pt x="134181" y="153006"/>
                    <a:pt x="135158" y="161298"/>
                    <a:pt x="125083" y="175403"/>
                  </a:cubicBezTo>
                  <a:cubicBezTo>
                    <a:pt x="122408" y="179146"/>
                    <a:pt x="122248" y="183655"/>
                    <a:pt x="120317" y="187501"/>
                  </a:cubicBezTo>
                  <a:cubicBezTo>
                    <a:pt x="116893" y="194325"/>
                    <a:pt x="112424" y="199680"/>
                    <a:pt x="103635" y="195097"/>
                  </a:cubicBezTo>
                  <a:cubicBezTo>
                    <a:pt x="99748" y="191462"/>
                    <a:pt x="100000" y="188147"/>
                    <a:pt x="103726" y="184301"/>
                  </a:cubicBezTo>
                  <a:cubicBezTo>
                    <a:pt x="108801" y="179072"/>
                    <a:pt x="109624" y="172728"/>
                    <a:pt x="107326" y="166007"/>
                  </a:cubicBezTo>
                  <a:cubicBezTo>
                    <a:pt x="109098" y="171774"/>
                    <a:pt x="104366" y="174357"/>
                    <a:pt x="101417" y="177792"/>
                  </a:cubicBezTo>
                  <a:cubicBezTo>
                    <a:pt x="100548" y="178935"/>
                    <a:pt x="99663" y="180072"/>
                    <a:pt x="98862" y="181261"/>
                  </a:cubicBezTo>
                  <a:cubicBezTo>
                    <a:pt x="95531" y="187890"/>
                    <a:pt x="98583" y="192154"/>
                    <a:pt x="104086" y="195531"/>
                  </a:cubicBezTo>
                  <a:cubicBezTo>
                    <a:pt x="104012" y="212676"/>
                    <a:pt x="103269" y="213453"/>
                    <a:pt x="89678" y="210641"/>
                  </a:cubicBezTo>
                  <a:cubicBezTo>
                    <a:pt x="89661" y="210156"/>
                    <a:pt x="89656" y="209659"/>
                    <a:pt x="89610" y="209167"/>
                  </a:cubicBezTo>
                  <a:cubicBezTo>
                    <a:pt x="89450" y="207430"/>
                    <a:pt x="92370" y="206218"/>
                    <a:pt x="90456" y="204184"/>
                  </a:cubicBezTo>
                  <a:cubicBezTo>
                    <a:pt x="92005" y="206161"/>
                    <a:pt x="89736" y="207196"/>
                    <a:pt x="89341" y="208704"/>
                  </a:cubicBezTo>
                  <a:cubicBezTo>
                    <a:pt x="92930" y="217117"/>
                    <a:pt x="96925" y="224849"/>
                    <a:pt x="89501" y="234124"/>
                  </a:cubicBezTo>
                  <a:cubicBezTo>
                    <a:pt x="85501" y="239120"/>
                    <a:pt x="88113" y="243646"/>
                    <a:pt x="95833" y="240474"/>
                  </a:cubicBezTo>
                  <a:cubicBezTo>
                    <a:pt x="99268" y="239062"/>
                    <a:pt x="103600" y="236988"/>
                    <a:pt x="105926" y="241371"/>
                  </a:cubicBezTo>
                  <a:cubicBezTo>
                    <a:pt x="108224" y="245703"/>
                    <a:pt x="103772" y="248138"/>
                    <a:pt x="101103" y="250481"/>
                  </a:cubicBezTo>
                  <a:cubicBezTo>
                    <a:pt x="96925" y="254150"/>
                    <a:pt x="95119" y="259550"/>
                    <a:pt x="91301" y="263305"/>
                  </a:cubicBezTo>
                  <a:cubicBezTo>
                    <a:pt x="87661" y="266888"/>
                    <a:pt x="83546" y="272466"/>
                    <a:pt x="78546" y="264505"/>
                  </a:cubicBezTo>
                  <a:cubicBezTo>
                    <a:pt x="77483" y="259333"/>
                    <a:pt x="76940" y="254041"/>
                    <a:pt x="74962" y="247989"/>
                  </a:cubicBezTo>
                  <a:cubicBezTo>
                    <a:pt x="64281" y="256173"/>
                    <a:pt x="82735" y="256653"/>
                    <a:pt x="78134" y="262368"/>
                  </a:cubicBezTo>
                  <a:cubicBezTo>
                    <a:pt x="83198" y="274707"/>
                    <a:pt x="89507" y="266957"/>
                    <a:pt x="92376" y="261939"/>
                  </a:cubicBezTo>
                  <a:cubicBezTo>
                    <a:pt x="100634" y="247475"/>
                    <a:pt x="114379" y="242411"/>
                    <a:pt x="128706" y="237685"/>
                  </a:cubicBezTo>
                  <a:cubicBezTo>
                    <a:pt x="139479" y="232713"/>
                    <a:pt x="143291" y="237450"/>
                    <a:pt x="140834" y="247578"/>
                  </a:cubicBezTo>
                  <a:cubicBezTo>
                    <a:pt x="138685" y="256436"/>
                    <a:pt x="139010" y="268563"/>
                    <a:pt x="123803" y="266609"/>
                  </a:cubicBezTo>
                  <a:cubicBezTo>
                    <a:pt x="121957" y="266368"/>
                    <a:pt x="119934" y="270043"/>
                    <a:pt x="117928" y="271826"/>
                  </a:cubicBezTo>
                  <a:cubicBezTo>
                    <a:pt x="109464" y="282953"/>
                    <a:pt x="102989" y="295944"/>
                    <a:pt x="89181" y="302041"/>
                  </a:cubicBezTo>
                  <a:cubicBezTo>
                    <a:pt x="86604" y="303179"/>
                    <a:pt x="84826" y="305945"/>
                    <a:pt x="84701" y="308551"/>
                  </a:cubicBezTo>
                  <a:cubicBezTo>
                    <a:pt x="84232" y="318358"/>
                    <a:pt x="76986" y="319049"/>
                    <a:pt x="69945" y="320244"/>
                  </a:cubicBezTo>
                  <a:cubicBezTo>
                    <a:pt x="63967" y="318952"/>
                    <a:pt x="58297" y="316969"/>
                    <a:pt x="53491" y="313008"/>
                  </a:cubicBezTo>
                  <a:cubicBezTo>
                    <a:pt x="60469" y="309083"/>
                    <a:pt x="60938" y="296910"/>
                    <a:pt x="72111" y="298293"/>
                  </a:cubicBezTo>
                  <a:cubicBezTo>
                    <a:pt x="71899" y="294886"/>
                    <a:pt x="66510" y="294235"/>
                    <a:pt x="67722" y="290097"/>
                  </a:cubicBezTo>
                  <a:cubicBezTo>
                    <a:pt x="66961" y="289120"/>
                    <a:pt x="68390" y="287771"/>
                    <a:pt x="67207" y="286828"/>
                  </a:cubicBezTo>
                  <a:cubicBezTo>
                    <a:pt x="66276" y="287994"/>
                    <a:pt x="68019" y="289400"/>
                    <a:pt x="66881" y="290583"/>
                  </a:cubicBezTo>
                  <a:cubicBezTo>
                    <a:pt x="60806" y="297109"/>
                    <a:pt x="59338" y="306334"/>
                    <a:pt x="53611" y="313043"/>
                  </a:cubicBezTo>
                  <a:close/>
                </a:path>
              </a:pathLst>
            </a:custGeom>
            <a:grpFill/>
            <a:ln w="5715" cap="flat">
              <a:noFill/>
              <a:prstDash val="solid"/>
              <a:miter/>
            </a:ln>
          </p:spPr>
          <p:txBody>
            <a:bodyPr rtlCol="0" anchor="ctr"/>
            <a:lstStyle/>
            <a:p>
              <a:endParaRPr lang="zh-CN" altLang="en-US"/>
            </a:p>
          </p:txBody>
        </p:sp>
        <p:sp>
          <p:nvSpPr>
            <p:cNvPr id="3522" name="任意多边形: 形状 3521">
              <a:extLst>
                <a:ext uri="{FF2B5EF4-FFF2-40B4-BE49-F238E27FC236}">
                  <a16:creationId xmlns:a16="http://schemas.microsoft.com/office/drawing/2014/main" id="{1495946C-AC4D-78B1-1BEA-4D8A20480E98}"/>
                </a:ext>
              </a:extLst>
            </p:cNvPr>
            <p:cNvSpPr/>
            <p:nvPr/>
          </p:nvSpPr>
          <p:spPr>
            <a:xfrm>
              <a:off x="5711923" y="5381745"/>
              <a:ext cx="177896" cy="258743"/>
            </a:xfrm>
            <a:custGeom>
              <a:avLst/>
              <a:gdLst>
                <a:gd name="connsiteX0" fmla="*/ 162106 w 177896"/>
                <a:gd name="connsiteY0" fmla="*/ 83401 h 258743"/>
                <a:gd name="connsiteX1" fmla="*/ 168690 w 177896"/>
                <a:gd name="connsiteY1" fmla="*/ 93282 h 258743"/>
                <a:gd name="connsiteX2" fmla="*/ 169404 w 177896"/>
                <a:gd name="connsiteY2" fmla="*/ 95482 h 258743"/>
                <a:gd name="connsiteX3" fmla="*/ 168661 w 177896"/>
                <a:gd name="connsiteY3" fmla="*/ 96574 h 258743"/>
                <a:gd name="connsiteX4" fmla="*/ 143921 w 177896"/>
                <a:gd name="connsiteY4" fmla="*/ 113627 h 258743"/>
                <a:gd name="connsiteX5" fmla="*/ 134566 w 177896"/>
                <a:gd name="connsiteY5" fmla="*/ 118451 h 258743"/>
                <a:gd name="connsiteX6" fmla="*/ 132480 w 177896"/>
                <a:gd name="connsiteY6" fmla="*/ 129418 h 258743"/>
                <a:gd name="connsiteX7" fmla="*/ 125673 w 177896"/>
                <a:gd name="connsiteY7" fmla="*/ 130846 h 258743"/>
                <a:gd name="connsiteX8" fmla="*/ 132514 w 177896"/>
                <a:gd name="connsiteY8" fmla="*/ 129469 h 258743"/>
                <a:gd name="connsiteX9" fmla="*/ 145630 w 177896"/>
                <a:gd name="connsiteY9" fmla="*/ 129749 h 258743"/>
                <a:gd name="connsiteX10" fmla="*/ 145144 w 177896"/>
                <a:gd name="connsiteY10" fmla="*/ 151335 h 258743"/>
                <a:gd name="connsiteX11" fmla="*/ 140538 w 177896"/>
                <a:gd name="connsiteY11" fmla="*/ 148037 h 258743"/>
                <a:gd name="connsiteX12" fmla="*/ 135103 w 177896"/>
                <a:gd name="connsiteY12" fmla="*/ 138133 h 258743"/>
                <a:gd name="connsiteX13" fmla="*/ 132085 w 177896"/>
                <a:gd name="connsiteY13" fmla="*/ 149597 h 258743"/>
                <a:gd name="connsiteX14" fmla="*/ 126147 w 177896"/>
                <a:gd name="connsiteY14" fmla="*/ 159056 h 258743"/>
                <a:gd name="connsiteX15" fmla="*/ 120410 w 177896"/>
                <a:gd name="connsiteY15" fmla="*/ 179401 h 258743"/>
                <a:gd name="connsiteX16" fmla="*/ 135783 w 177896"/>
                <a:gd name="connsiteY16" fmla="*/ 172212 h 258743"/>
                <a:gd name="connsiteX17" fmla="*/ 134686 w 177896"/>
                <a:gd name="connsiteY17" fmla="*/ 178687 h 258743"/>
                <a:gd name="connsiteX18" fmla="*/ 132343 w 177896"/>
                <a:gd name="connsiteY18" fmla="*/ 182498 h 258743"/>
                <a:gd name="connsiteX19" fmla="*/ 124564 w 177896"/>
                <a:gd name="connsiteY19" fmla="*/ 194289 h 258743"/>
                <a:gd name="connsiteX20" fmla="*/ 132994 w 177896"/>
                <a:gd name="connsiteY20" fmla="*/ 190077 h 258743"/>
                <a:gd name="connsiteX21" fmla="*/ 136852 w 177896"/>
                <a:gd name="connsiteY21" fmla="*/ 192226 h 258743"/>
                <a:gd name="connsiteX22" fmla="*/ 135989 w 177896"/>
                <a:gd name="connsiteY22" fmla="*/ 198318 h 258743"/>
                <a:gd name="connsiteX23" fmla="*/ 131679 w 177896"/>
                <a:gd name="connsiteY23" fmla="*/ 205942 h 258743"/>
                <a:gd name="connsiteX24" fmla="*/ 134600 w 177896"/>
                <a:gd name="connsiteY24" fmla="*/ 200129 h 258743"/>
                <a:gd name="connsiteX25" fmla="*/ 137777 w 177896"/>
                <a:gd name="connsiteY25" fmla="*/ 197335 h 258743"/>
                <a:gd name="connsiteX26" fmla="*/ 141595 w 177896"/>
                <a:gd name="connsiteY26" fmla="*/ 199341 h 258743"/>
                <a:gd name="connsiteX27" fmla="*/ 155648 w 177896"/>
                <a:gd name="connsiteY27" fmla="*/ 205456 h 258743"/>
                <a:gd name="connsiteX28" fmla="*/ 144527 w 177896"/>
                <a:gd name="connsiteY28" fmla="*/ 219961 h 258743"/>
                <a:gd name="connsiteX29" fmla="*/ 131662 w 177896"/>
                <a:gd name="connsiteY29" fmla="*/ 233734 h 258743"/>
                <a:gd name="connsiteX30" fmla="*/ 107356 w 177896"/>
                <a:gd name="connsiteY30" fmla="*/ 244461 h 258743"/>
                <a:gd name="connsiteX31" fmla="*/ 82148 w 177896"/>
                <a:gd name="connsiteY31" fmla="*/ 244032 h 258743"/>
                <a:gd name="connsiteX32" fmla="*/ 59727 w 177896"/>
                <a:gd name="connsiteY32" fmla="*/ 251707 h 258743"/>
                <a:gd name="connsiteX33" fmla="*/ 40188 w 177896"/>
                <a:gd name="connsiteY33" fmla="*/ 249661 h 258743"/>
                <a:gd name="connsiteX34" fmla="*/ 41131 w 177896"/>
                <a:gd name="connsiteY34" fmla="*/ 243752 h 258743"/>
                <a:gd name="connsiteX35" fmla="*/ 43097 w 177896"/>
                <a:gd name="connsiteY35" fmla="*/ 242323 h 258743"/>
                <a:gd name="connsiteX36" fmla="*/ 40657 w 177896"/>
                <a:gd name="connsiteY36" fmla="*/ 243335 h 258743"/>
                <a:gd name="connsiteX37" fmla="*/ 28238 w 177896"/>
                <a:gd name="connsiteY37" fmla="*/ 238711 h 258743"/>
                <a:gd name="connsiteX38" fmla="*/ 31775 w 177896"/>
                <a:gd name="connsiteY38" fmla="*/ 255531 h 258743"/>
                <a:gd name="connsiteX39" fmla="*/ 26764 w 177896"/>
                <a:gd name="connsiteY39" fmla="*/ 257988 h 258743"/>
                <a:gd name="connsiteX40" fmla="*/ 0 w 177896"/>
                <a:gd name="connsiteY40" fmla="*/ 248501 h 258743"/>
                <a:gd name="connsiteX41" fmla="*/ 24232 w 177896"/>
                <a:gd name="connsiteY41" fmla="*/ 217983 h 258743"/>
                <a:gd name="connsiteX42" fmla="*/ 24077 w 177896"/>
                <a:gd name="connsiteY42" fmla="*/ 201935 h 258743"/>
                <a:gd name="connsiteX43" fmla="*/ 27198 w 177896"/>
                <a:gd name="connsiteY43" fmla="*/ 195215 h 258743"/>
                <a:gd name="connsiteX44" fmla="*/ 30530 w 177896"/>
                <a:gd name="connsiteY44" fmla="*/ 191900 h 258743"/>
                <a:gd name="connsiteX45" fmla="*/ 36142 w 177896"/>
                <a:gd name="connsiteY45" fmla="*/ 169743 h 258743"/>
                <a:gd name="connsiteX46" fmla="*/ 38599 w 177896"/>
                <a:gd name="connsiteY46" fmla="*/ 162536 h 258743"/>
                <a:gd name="connsiteX47" fmla="*/ 43577 w 177896"/>
                <a:gd name="connsiteY47" fmla="*/ 152592 h 258743"/>
                <a:gd name="connsiteX48" fmla="*/ 52075 w 177896"/>
                <a:gd name="connsiteY48" fmla="*/ 132464 h 258743"/>
                <a:gd name="connsiteX49" fmla="*/ 53864 w 177896"/>
                <a:gd name="connsiteY49" fmla="*/ 125589 h 258743"/>
                <a:gd name="connsiteX50" fmla="*/ 46600 w 177896"/>
                <a:gd name="connsiteY50" fmla="*/ 125103 h 258743"/>
                <a:gd name="connsiteX51" fmla="*/ 41074 w 177896"/>
                <a:gd name="connsiteY51" fmla="*/ 124286 h 258743"/>
                <a:gd name="connsiteX52" fmla="*/ 45057 w 177896"/>
                <a:gd name="connsiteY52" fmla="*/ 119971 h 258743"/>
                <a:gd name="connsiteX53" fmla="*/ 51578 w 177896"/>
                <a:gd name="connsiteY53" fmla="*/ 119405 h 258743"/>
                <a:gd name="connsiteX54" fmla="*/ 57156 w 177896"/>
                <a:gd name="connsiteY54" fmla="*/ 110552 h 258743"/>
                <a:gd name="connsiteX55" fmla="*/ 57933 w 177896"/>
                <a:gd name="connsiteY55" fmla="*/ 99139 h 258743"/>
                <a:gd name="connsiteX56" fmla="*/ 67094 w 177896"/>
                <a:gd name="connsiteY56" fmla="*/ 106152 h 258743"/>
                <a:gd name="connsiteX57" fmla="*/ 68894 w 177896"/>
                <a:gd name="connsiteY57" fmla="*/ 92625 h 258743"/>
                <a:gd name="connsiteX58" fmla="*/ 51178 w 177896"/>
                <a:gd name="connsiteY58" fmla="*/ 107478 h 258743"/>
                <a:gd name="connsiteX59" fmla="*/ 47806 w 177896"/>
                <a:gd name="connsiteY59" fmla="*/ 115439 h 258743"/>
                <a:gd name="connsiteX60" fmla="*/ 41588 w 177896"/>
                <a:gd name="connsiteY60" fmla="*/ 115776 h 258743"/>
                <a:gd name="connsiteX61" fmla="*/ 44760 w 177896"/>
                <a:gd name="connsiteY61" fmla="*/ 111135 h 258743"/>
                <a:gd name="connsiteX62" fmla="*/ 43708 w 177896"/>
                <a:gd name="connsiteY62" fmla="*/ 103129 h 258743"/>
                <a:gd name="connsiteX63" fmla="*/ 46457 w 177896"/>
                <a:gd name="connsiteY63" fmla="*/ 99351 h 258743"/>
                <a:gd name="connsiteX64" fmla="*/ 43611 w 177896"/>
                <a:gd name="connsiteY64" fmla="*/ 88338 h 258743"/>
                <a:gd name="connsiteX65" fmla="*/ 58082 w 177896"/>
                <a:gd name="connsiteY65" fmla="*/ 76754 h 258743"/>
                <a:gd name="connsiteX66" fmla="*/ 66734 w 177896"/>
                <a:gd name="connsiteY66" fmla="*/ 60369 h 258743"/>
                <a:gd name="connsiteX67" fmla="*/ 69626 w 177896"/>
                <a:gd name="connsiteY67" fmla="*/ 51196 h 258743"/>
                <a:gd name="connsiteX68" fmla="*/ 77856 w 177896"/>
                <a:gd name="connsiteY68" fmla="*/ 42195 h 258743"/>
                <a:gd name="connsiteX69" fmla="*/ 84988 w 177896"/>
                <a:gd name="connsiteY69" fmla="*/ 36675 h 258743"/>
                <a:gd name="connsiteX70" fmla="*/ 75021 w 177896"/>
                <a:gd name="connsiteY70" fmla="*/ 49282 h 258743"/>
                <a:gd name="connsiteX71" fmla="*/ 103545 w 177896"/>
                <a:gd name="connsiteY71" fmla="*/ 54106 h 258743"/>
                <a:gd name="connsiteX72" fmla="*/ 106151 w 177896"/>
                <a:gd name="connsiteY72" fmla="*/ 46533 h 258743"/>
                <a:gd name="connsiteX73" fmla="*/ 112774 w 177896"/>
                <a:gd name="connsiteY73" fmla="*/ 40641 h 258743"/>
                <a:gd name="connsiteX74" fmla="*/ 116060 w 177896"/>
                <a:gd name="connsiteY74" fmla="*/ 50511 h 258743"/>
                <a:gd name="connsiteX75" fmla="*/ 118844 w 177896"/>
                <a:gd name="connsiteY75" fmla="*/ 54946 h 258743"/>
                <a:gd name="connsiteX76" fmla="*/ 107065 w 177896"/>
                <a:gd name="connsiteY76" fmla="*/ 60209 h 258743"/>
                <a:gd name="connsiteX77" fmla="*/ 104150 w 177896"/>
                <a:gd name="connsiteY77" fmla="*/ 68136 h 258743"/>
                <a:gd name="connsiteX78" fmla="*/ 107059 w 177896"/>
                <a:gd name="connsiteY78" fmla="*/ 68404 h 258743"/>
                <a:gd name="connsiteX79" fmla="*/ 124610 w 177896"/>
                <a:gd name="connsiteY79" fmla="*/ 55683 h 258743"/>
                <a:gd name="connsiteX80" fmla="*/ 134651 w 177896"/>
                <a:gd name="connsiteY80" fmla="*/ 35349 h 258743"/>
                <a:gd name="connsiteX81" fmla="*/ 148499 w 177896"/>
                <a:gd name="connsiteY81" fmla="*/ 24502 h 258743"/>
                <a:gd name="connsiteX82" fmla="*/ 171759 w 177896"/>
                <a:gd name="connsiteY82" fmla="*/ 1436 h 258743"/>
                <a:gd name="connsiteX83" fmla="*/ 177896 w 177896"/>
                <a:gd name="connsiteY83" fmla="*/ 499 h 258743"/>
                <a:gd name="connsiteX84" fmla="*/ 164335 w 177896"/>
                <a:gd name="connsiteY84" fmla="*/ 26090 h 258743"/>
                <a:gd name="connsiteX85" fmla="*/ 148956 w 177896"/>
                <a:gd name="connsiteY85" fmla="*/ 50511 h 258743"/>
                <a:gd name="connsiteX86" fmla="*/ 148539 w 177896"/>
                <a:gd name="connsiteY86" fmla="*/ 64650 h 258743"/>
                <a:gd name="connsiteX87" fmla="*/ 142378 w 177896"/>
                <a:gd name="connsiteY87" fmla="*/ 73536 h 258743"/>
                <a:gd name="connsiteX88" fmla="*/ 129285 w 177896"/>
                <a:gd name="connsiteY88" fmla="*/ 86652 h 258743"/>
                <a:gd name="connsiteX89" fmla="*/ 132514 w 177896"/>
                <a:gd name="connsiteY89" fmla="*/ 96562 h 258743"/>
                <a:gd name="connsiteX90" fmla="*/ 138938 w 177896"/>
                <a:gd name="connsiteY90" fmla="*/ 88470 h 258743"/>
                <a:gd name="connsiteX91" fmla="*/ 143504 w 177896"/>
                <a:gd name="connsiteY91" fmla="*/ 91447 h 258743"/>
                <a:gd name="connsiteX92" fmla="*/ 152299 w 177896"/>
                <a:gd name="connsiteY92" fmla="*/ 93345 h 258743"/>
                <a:gd name="connsiteX93" fmla="*/ 155534 w 177896"/>
                <a:gd name="connsiteY93" fmla="*/ 89979 h 258743"/>
                <a:gd name="connsiteX94" fmla="*/ 158837 w 177896"/>
                <a:gd name="connsiteY94" fmla="*/ 83383 h 258743"/>
                <a:gd name="connsiteX95" fmla="*/ 162106 w 177896"/>
                <a:gd name="connsiteY95" fmla="*/ 83401 h 25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77896" h="258743">
                  <a:moveTo>
                    <a:pt x="162106" y="83401"/>
                  </a:moveTo>
                  <a:cubicBezTo>
                    <a:pt x="162106" y="88155"/>
                    <a:pt x="164329" y="91436"/>
                    <a:pt x="168690" y="93282"/>
                  </a:cubicBezTo>
                  <a:cubicBezTo>
                    <a:pt x="169416" y="94019"/>
                    <a:pt x="169656" y="94751"/>
                    <a:pt x="169404" y="95482"/>
                  </a:cubicBezTo>
                  <a:cubicBezTo>
                    <a:pt x="169153" y="96208"/>
                    <a:pt x="168907" y="96574"/>
                    <a:pt x="168661" y="96574"/>
                  </a:cubicBezTo>
                  <a:cubicBezTo>
                    <a:pt x="157494" y="98060"/>
                    <a:pt x="147276" y="101672"/>
                    <a:pt x="143921" y="113627"/>
                  </a:cubicBezTo>
                  <a:cubicBezTo>
                    <a:pt x="142212" y="119719"/>
                    <a:pt x="136091" y="112976"/>
                    <a:pt x="134566" y="118451"/>
                  </a:cubicBezTo>
                  <a:cubicBezTo>
                    <a:pt x="133548" y="122108"/>
                    <a:pt x="132405" y="125600"/>
                    <a:pt x="132480" y="129418"/>
                  </a:cubicBezTo>
                  <a:cubicBezTo>
                    <a:pt x="130553" y="131269"/>
                    <a:pt x="127753" y="128715"/>
                    <a:pt x="125673" y="130846"/>
                  </a:cubicBezTo>
                  <a:cubicBezTo>
                    <a:pt x="128165" y="130755"/>
                    <a:pt x="130485" y="130869"/>
                    <a:pt x="132514" y="129469"/>
                  </a:cubicBezTo>
                  <a:cubicBezTo>
                    <a:pt x="136697" y="130172"/>
                    <a:pt x="139452" y="122920"/>
                    <a:pt x="145630" y="129749"/>
                  </a:cubicBezTo>
                  <a:cubicBezTo>
                    <a:pt x="154179" y="139208"/>
                    <a:pt x="141812" y="143105"/>
                    <a:pt x="145144" y="151335"/>
                  </a:cubicBezTo>
                  <a:cubicBezTo>
                    <a:pt x="142229" y="149272"/>
                    <a:pt x="141281" y="148757"/>
                    <a:pt x="140538" y="148037"/>
                  </a:cubicBezTo>
                  <a:cubicBezTo>
                    <a:pt x="137612" y="145208"/>
                    <a:pt x="141218" y="137367"/>
                    <a:pt x="135103" y="138133"/>
                  </a:cubicBezTo>
                  <a:cubicBezTo>
                    <a:pt x="128256" y="138990"/>
                    <a:pt x="134394" y="145968"/>
                    <a:pt x="132085" y="149597"/>
                  </a:cubicBezTo>
                  <a:cubicBezTo>
                    <a:pt x="131799" y="150043"/>
                    <a:pt x="126616" y="157970"/>
                    <a:pt x="126147" y="159056"/>
                  </a:cubicBezTo>
                  <a:cubicBezTo>
                    <a:pt x="123335" y="165565"/>
                    <a:pt x="117260" y="171360"/>
                    <a:pt x="120410" y="179401"/>
                  </a:cubicBezTo>
                  <a:cubicBezTo>
                    <a:pt x="127702" y="180144"/>
                    <a:pt x="124621" y="162045"/>
                    <a:pt x="135783" y="172212"/>
                  </a:cubicBezTo>
                  <a:cubicBezTo>
                    <a:pt x="136006" y="174469"/>
                    <a:pt x="135623" y="176618"/>
                    <a:pt x="134686" y="178687"/>
                  </a:cubicBezTo>
                  <a:cubicBezTo>
                    <a:pt x="134034" y="180035"/>
                    <a:pt x="133228" y="181293"/>
                    <a:pt x="132343" y="182498"/>
                  </a:cubicBezTo>
                  <a:cubicBezTo>
                    <a:pt x="129611" y="186236"/>
                    <a:pt x="126645" y="189819"/>
                    <a:pt x="124564" y="194289"/>
                  </a:cubicBezTo>
                  <a:cubicBezTo>
                    <a:pt x="127102" y="192026"/>
                    <a:pt x="129456" y="189814"/>
                    <a:pt x="132994" y="190077"/>
                  </a:cubicBezTo>
                  <a:cubicBezTo>
                    <a:pt x="134520" y="190357"/>
                    <a:pt x="135806" y="191082"/>
                    <a:pt x="136852" y="192226"/>
                  </a:cubicBezTo>
                  <a:cubicBezTo>
                    <a:pt x="137777" y="194426"/>
                    <a:pt x="137663" y="196489"/>
                    <a:pt x="135989" y="198318"/>
                  </a:cubicBezTo>
                  <a:cubicBezTo>
                    <a:pt x="133405" y="200169"/>
                    <a:pt x="134960" y="204495"/>
                    <a:pt x="131679" y="205942"/>
                  </a:cubicBezTo>
                  <a:cubicBezTo>
                    <a:pt x="134423" y="204959"/>
                    <a:pt x="133920" y="202227"/>
                    <a:pt x="134600" y="200129"/>
                  </a:cubicBezTo>
                  <a:cubicBezTo>
                    <a:pt x="135428" y="198935"/>
                    <a:pt x="136491" y="198020"/>
                    <a:pt x="137777" y="197335"/>
                  </a:cubicBezTo>
                  <a:cubicBezTo>
                    <a:pt x="139229" y="197689"/>
                    <a:pt x="140486" y="198375"/>
                    <a:pt x="141595" y="199341"/>
                  </a:cubicBezTo>
                  <a:cubicBezTo>
                    <a:pt x="145035" y="204638"/>
                    <a:pt x="155717" y="195689"/>
                    <a:pt x="155648" y="205456"/>
                  </a:cubicBezTo>
                  <a:cubicBezTo>
                    <a:pt x="155608" y="211491"/>
                    <a:pt x="157317" y="222246"/>
                    <a:pt x="144527" y="219961"/>
                  </a:cubicBezTo>
                  <a:cubicBezTo>
                    <a:pt x="146527" y="230104"/>
                    <a:pt x="136103" y="229716"/>
                    <a:pt x="131662" y="233734"/>
                  </a:cubicBezTo>
                  <a:cubicBezTo>
                    <a:pt x="125250" y="239540"/>
                    <a:pt x="120449" y="252707"/>
                    <a:pt x="107356" y="244461"/>
                  </a:cubicBezTo>
                  <a:cubicBezTo>
                    <a:pt x="98635" y="254079"/>
                    <a:pt x="91789" y="250233"/>
                    <a:pt x="82148" y="244032"/>
                  </a:cubicBezTo>
                  <a:cubicBezTo>
                    <a:pt x="76032" y="240094"/>
                    <a:pt x="64231" y="246724"/>
                    <a:pt x="59727" y="251707"/>
                  </a:cubicBezTo>
                  <a:cubicBezTo>
                    <a:pt x="50344" y="262097"/>
                    <a:pt x="45800" y="259057"/>
                    <a:pt x="40188" y="249661"/>
                  </a:cubicBezTo>
                  <a:cubicBezTo>
                    <a:pt x="39154" y="247478"/>
                    <a:pt x="39245" y="245455"/>
                    <a:pt x="41131" y="243752"/>
                  </a:cubicBezTo>
                  <a:cubicBezTo>
                    <a:pt x="41851" y="243398"/>
                    <a:pt x="42908" y="243461"/>
                    <a:pt x="43097" y="242323"/>
                  </a:cubicBezTo>
                  <a:cubicBezTo>
                    <a:pt x="42474" y="242929"/>
                    <a:pt x="41663" y="243260"/>
                    <a:pt x="40657" y="243335"/>
                  </a:cubicBezTo>
                  <a:cubicBezTo>
                    <a:pt x="35627" y="245049"/>
                    <a:pt x="31490" y="243832"/>
                    <a:pt x="28238" y="238711"/>
                  </a:cubicBezTo>
                  <a:cubicBezTo>
                    <a:pt x="28575" y="245101"/>
                    <a:pt x="31913" y="249919"/>
                    <a:pt x="31775" y="255531"/>
                  </a:cubicBezTo>
                  <a:cubicBezTo>
                    <a:pt x="30890" y="257960"/>
                    <a:pt x="29741" y="259857"/>
                    <a:pt x="26764" y="257988"/>
                  </a:cubicBezTo>
                  <a:cubicBezTo>
                    <a:pt x="17322" y="256296"/>
                    <a:pt x="8338" y="253307"/>
                    <a:pt x="0" y="248501"/>
                  </a:cubicBezTo>
                  <a:cubicBezTo>
                    <a:pt x="13070" y="242523"/>
                    <a:pt x="12110" y="225395"/>
                    <a:pt x="24232" y="217983"/>
                  </a:cubicBezTo>
                  <a:cubicBezTo>
                    <a:pt x="27026" y="216274"/>
                    <a:pt x="28867" y="207330"/>
                    <a:pt x="24077" y="201935"/>
                  </a:cubicBezTo>
                  <a:cubicBezTo>
                    <a:pt x="24049" y="199198"/>
                    <a:pt x="24557" y="196712"/>
                    <a:pt x="27198" y="195215"/>
                  </a:cubicBezTo>
                  <a:cubicBezTo>
                    <a:pt x="28587" y="194392"/>
                    <a:pt x="32124" y="195729"/>
                    <a:pt x="30530" y="191900"/>
                  </a:cubicBezTo>
                  <a:cubicBezTo>
                    <a:pt x="34850" y="185150"/>
                    <a:pt x="41188" y="179012"/>
                    <a:pt x="36142" y="169743"/>
                  </a:cubicBezTo>
                  <a:cubicBezTo>
                    <a:pt x="34650" y="167005"/>
                    <a:pt x="36650" y="164565"/>
                    <a:pt x="38599" y="162536"/>
                  </a:cubicBezTo>
                  <a:cubicBezTo>
                    <a:pt x="41297" y="159730"/>
                    <a:pt x="43988" y="156735"/>
                    <a:pt x="43577" y="152592"/>
                  </a:cubicBezTo>
                  <a:cubicBezTo>
                    <a:pt x="42737" y="144237"/>
                    <a:pt x="45594" y="137705"/>
                    <a:pt x="52075" y="132464"/>
                  </a:cubicBezTo>
                  <a:cubicBezTo>
                    <a:pt x="54144" y="130795"/>
                    <a:pt x="56247" y="128532"/>
                    <a:pt x="53864" y="125589"/>
                  </a:cubicBezTo>
                  <a:cubicBezTo>
                    <a:pt x="51721" y="122937"/>
                    <a:pt x="49206" y="123571"/>
                    <a:pt x="46600" y="125103"/>
                  </a:cubicBezTo>
                  <a:cubicBezTo>
                    <a:pt x="44617" y="126269"/>
                    <a:pt x="41897" y="129555"/>
                    <a:pt x="41074" y="124286"/>
                  </a:cubicBezTo>
                  <a:cubicBezTo>
                    <a:pt x="40691" y="121840"/>
                    <a:pt x="42674" y="120337"/>
                    <a:pt x="45057" y="119971"/>
                  </a:cubicBezTo>
                  <a:cubicBezTo>
                    <a:pt x="47212" y="119639"/>
                    <a:pt x="49423" y="119731"/>
                    <a:pt x="51578" y="119405"/>
                  </a:cubicBezTo>
                  <a:cubicBezTo>
                    <a:pt x="56790" y="118628"/>
                    <a:pt x="59870" y="116331"/>
                    <a:pt x="57156" y="110552"/>
                  </a:cubicBezTo>
                  <a:cubicBezTo>
                    <a:pt x="55464" y="106952"/>
                    <a:pt x="54230" y="103426"/>
                    <a:pt x="57933" y="99139"/>
                  </a:cubicBezTo>
                  <a:cubicBezTo>
                    <a:pt x="62191" y="99877"/>
                    <a:pt x="58590" y="107175"/>
                    <a:pt x="67094" y="106152"/>
                  </a:cubicBezTo>
                  <a:cubicBezTo>
                    <a:pt x="70889" y="104398"/>
                    <a:pt x="67243" y="97585"/>
                    <a:pt x="68894" y="92625"/>
                  </a:cubicBezTo>
                  <a:cubicBezTo>
                    <a:pt x="52973" y="92379"/>
                    <a:pt x="50875" y="93870"/>
                    <a:pt x="51178" y="107478"/>
                  </a:cubicBezTo>
                  <a:cubicBezTo>
                    <a:pt x="51258" y="111175"/>
                    <a:pt x="51441" y="114067"/>
                    <a:pt x="47806" y="115439"/>
                  </a:cubicBezTo>
                  <a:cubicBezTo>
                    <a:pt x="45875" y="116164"/>
                    <a:pt x="42377" y="116748"/>
                    <a:pt x="41588" y="115776"/>
                  </a:cubicBezTo>
                  <a:cubicBezTo>
                    <a:pt x="38428" y="111890"/>
                    <a:pt x="44989" y="113610"/>
                    <a:pt x="44760" y="111135"/>
                  </a:cubicBezTo>
                  <a:cubicBezTo>
                    <a:pt x="44509" y="108455"/>
                    <a:pt x="44068" y="105798"/>
                    <a:pt x="43708" y="103129"/>
                  </a:cubicBezTo>
                  <a:cubicBezTo>
                    <a:pt x="44640" y="101877"/>
                    <a:pt x="45846" y="100740"/>
                    <a:pt x="46457" y="99351"/>
                  </a:cubicBezTo>
                  <a:cubicBezTo>
                    <a:pt x="48440" y="94796"/>
                    <a:pt x="39034" y="91493"/>
                    <a:pt x="43611" y="88338"/>
                  </a:cubicBezTo>
                  <a:cubicBezTo>
                    <a:pt x="48743" y="84801"/>
                    <a:pt x="51618" y="78794"/>
                    <a:pt x="58082" y="76754"/>
                  </a:cubicBezTo>
                  <a:cubicBezTo>
                    <a:pt x="65848" y="74302"/>
                    <a:pt x="70843" y="69513"/>
                    <a:pt x="66734" y="60369"/>
                  </a:cubicBezTo>
                  <a:cubicBezTo>
                    <a:pt x="67786" y="57294"/>
                    <a:pt x="70203" y="53928"/>
                    <a:pt x="69626" y="51196"/>
                  </a:cubicBezTo>
                  <a:cubicBezTo>
                    <a:pt x="68020" y="43573"/>
                    <a:pt x="69820" y="40978"/>
                    <a:pt x="77856" y="42195"/>
                  </a:cubicBezTo>
                  <a:cubicBezTo>
                    <a:pt x="80416" y="42584"/>
                    <a:pt x="80422" y="36240"/>
                    <a:pt x="84988" y="36675"/>
                  </a:cubicBezTo>
                  <a:cubicBezTo>
                    <a:pt x="84908" y="43327"/>
                    <a:pt x="83662" y="48939"/>
                    <a:pt x="75021" y="49282"/>
                  </a:cubicBezTo>
                  <a:cubicBezTo>
                    <a:pt x="83348" y="60072"/>
                    <a:pt x="94429" y="50728"/>
                    <a:pt x="103545" y="54106"/>
                  </a:cubicBezTo>
                  <a:cubicBezTo>
                    <a:pt x="104796" y="54568"/>
                    <a:pt x="108185" y="51145"/>
                    <a:pt x="106151" y="46533"/>
                  </a:cubicBezTo>
                  <a:cubicBezTo>
                    <a:pt x="104213" y="42144"/>
                    <a:pt x="105059" y="36435"/>
                    <a:pt x="112774" y="40641"/>
                  </a:cubicBezTo>
                  <a:cubicBezTo>
                    <a:pt x="117586" y="42693"/>
                    <a:pt x="123313" y="44436"/>
                    <a:pt x="116060" y="50511"/>
                  </a:cubicBezTo>
                  <a:cubicBezTo>
                    <a:pt x="118701" y="51002"/>
                    <a:pt x="122547" y="51768"/>
                    <a:pt x="118844" y="54946"/>
                  </a:cubicBezTo>
                  <a:cubicBezTo>
                    <a:pt x="115718" y="57626"/>
                    <a:pt x="110980" y="58369"/>
                    <a:pt x="107065" y="60209"/>
                  </a:cubicBezTo>
                  <a:cubicBezTo>
                    <a:pt x="103579" y="61849"/>
                    <a:pt x="102402" y="64570"/>
                    <a:pt x="104150" y="68136"/>
                  </a:cubicBezTo>
                  <a:cubicBezTo>
                    <a:pt x="105173" y="69193"/>
                    <a:pt x="106631" y="69467"/>
                    <a:pt x="107059" y="68404"/>
                  </a:cubicBezTo>
                  <a:cubicBezTo>
                    <a:pt x="110282" y="60443"/>
                    <a:pt x="121015" y="62947"/>
                    <a:pt x="124610" y="55683"/>
                  </a:cubicBezTo>
                  <a:cubicBezTo>
                    <a:pt x="127965" y="48905"/>
                    <a:pt x="130874" y="41875"/>
                    <a:pt x="134651" y="35349"/>
                  </a:cubicBezTo>
                  <a:cubicBezTo>
                    <a:pt x="137697" y="30079"/>
                    <a:pt x="143658" y="27828"/>
                    <a:pt x="148499" y="24502"/>
                  </a:cubicBezTo>
                  <a:cubicBezTo>
                    <a:pt x="157654" y="18204"/>
                    <a:pt x="162369" y="7477"/>
                    <a:pt x="171759" y="1436"/>
                  </a:cubicBezTo>
                  <a:cubicBezTo>
                    <a:pt x="173108" y="567"/>
                    <a:pt x="174159" y="-719"/>
                    <a:pt x="177896" y="499"/>
                  </a:cubicBezTo>
                  <a:cubicBezTo>
                    <a:pt x="169301" y="7448"/>
                    <a:pt x="174096" y="21427"/>
                    <a:pt x="164335" y="26090"/>
                  </a:cubicBezTo>
                  <a:cubicBezTo>
                    <a:pt x="153071" y="31468"/>
                    <a:pt x="156740" y="44201"/>
                    <a:pt x="148956" y="50511"/>
                  </a:cubicBezTo>
                  <a:cubicBezTo>
                    <a:pt x="147784" y="55025"/>
                    <a:pt x="138818" y="57774"/>
                    <a:pt x="148539" y="64650"/>
                  </a:cubicBezTo>
                  <a:cubicBezTo>
                    <a:pt x="155448" y="69536"/>
                    <a:pt x="142915" y="69222"/>
                    <a:pt x="142378" y="73536"/>
                  </a:cubicBezTo>
                  <a:cubicBezTo>
                    <a:pt x="136766" y="76662"/>
                    <a:pt x="132542" y="81131"/>
                    <a:pt x="129285" y="86652"/>
                  </a:cubicBezTo>
                  <a:cubicBezTo>
                    <a:pt x="126542" y="91299"/>
                    <a:pt x="127559" y="94522"/>
                    <a:pt x="132514" y="96562"/>
                  </a:cubicBezTo>
                  <a:cubicBezTo>
                    <a:pt x="132485" y="92139"/>
                    <a:pt x="135411" y="90093"/>
                    <a:pt x="138938" y="88470"/>
                  </a:cubicBezTo>
                  <a:cubicBezTo>
                    <a:pt x="142144" y="86995"/>
                    <a:pt x="143132" y="87412"/>
                    <a:pt x="143504" y="91447"/>
                  </a:cubicBezTo>
                  <a:cubicBezTo>
                    <a:pt x="144281" y="99860"/>
                    <a:pt x="147704" y="100117"/>
                    <a:pt x="152299" y="93345"/>
                  </a:cubicBezTo>
                  <a:cubicBezTo>
                    <a:pt x="153162" y="92076"/>
                    <a:pt x="154442" y="91093"/>
                    <a:pt x="155534" y="89979"/>
                  </a:cubicBezTo>
                  <a:cubicBezTo>
                    <a:pt x="156637" y="87778"/>
                    <a:pt x="157734" y="85584"/>
                    <a:pt x="158837" y="83383"/>
                  </a:cubicBezTo>
                  <a:cubicBezTo>
                    <a:pt x="159923" y="82223"/>
                    <a:pt x="161020" y="82286"/>
                    <a:pt x="162106" y="83401"/>
                  </a:cubicBezTo>
                  <a:close/>
                </a:path>
              </a:pathLst>
            </a:custGeom>
            <a:grpFill/>
            <a:ln w="5715" cap="flat">
              <a:noFill/>
              <a:prstDash val="solid"/>
              <a:miter/>
            </a:ln>
          </p:spPr>
          <p:txBody>
            <a:bodyPr rtlCol="0" anchor="ctr"/>
            <a:lstStyle/>
            <a:p>
              <a:endParaRPr lang="zh-CN" altLang="en-US"/>
            </a:p>
          </p:txBody>
        </p:sp>
        <p:sp>
          <p:nvSpPr>
            <p:cNvPr id="3523" name="任意多边形: 形状 3522">
              <a:extLst>
                <a:ext uri="{FF2B5EF4-FFF2-40B4-BE49-F238E27FC236}">
                  <a16:creationId xmlns:a16="http://schemas.microsoft.com/office/drawing/2014/main" id="{E5990789-58CE-DEA3-F543-671FDA60FA1E}"/>
                </a:ext>
              </a:extLst>
            </p:cNvPr>
            <p:cNvSpPr/>
            <p:nvPr/>
          </p:nvSpPr>
          <p:spPr>
            <a:xfrm>
              <a:off x="4631821" y="4963559"/>
              <a:ext cx="221087" cy="244708"/>
            </a:xfrm>
            <a:custGeom>
              <a:avLst/>
              <a:gdLst>
                <a:gd name="connsiteX0" fmla="*/ 212902 w 221087"/>
                <a:gd name="connsiteY0" fmla="*/ 244709 h 244708"/>
                <a:gd name="connsiteX1" fmla="*/ 103197 w 221087"/>
                <a:gd name="connsiteY1" fmla="*/ 200880 h 244708"/>
                <a:gd name="connsiteX2" fmla="*/ 87138 w 221087"/>
                <a:gd name="connsiteY2" fmla="*/ 192879 h 244708"/>
                <a:gd name="connsiteX3" fmla="*/ 91578 w 221087"/>
                <a:gd name="connsiteY3" fmla="*/ 169179 h 244708"/>
                <a:gd name="connsiteX4" fmla="*/ 110466 w 221087"/>
                <a:gd name="connsiteY4" fmla="*/ 157143 h 244708"/>
                <a:gd name="connsiteX5" fmla="*/ 125925 w 221087"/>
                <a:gd name="connsiteY5" fmla="*/ 150708 h 244708"/>
                <a:gd name="connsiteX6" fmla="*/ 120159 w 221087"/>
                <a:gd name="connsiteY6" fmla="*/ 139272 h 244708"/>
                <a:gd name="connsiteX7" fmla="*/ 121176 w 221087"/>
                <a:gd name="connsiteY7" fmla="*/ 137404 h 244708"/>
                <a:gd name="connsiteX8" fmla="*/ 119645 w 221087"/>
                <a:gd name="connsiteY8" fmla="*/ 138964 h 244708"/>
                <a:gd name="connsiteX9" fmla="*/ 86961 w 221087"/>
                <a:gd name="connsiteY9" fmla="*/ 146296 h 244708"/>
                <a:gd name="connsiteX10" fmla="*/ 92607 w 221087"/>
                <a:gd name="connsiteY10" fmla="*/ 132529 h 244708"/>
                <a:gd name="connsiteX11" fmla="*/ 91144 w 221087"/>
                <a:gd name="connsiteY11" fmla="*/ 132557 h 244708"/>
                <a:gd name="connsiteX12" fmla="*/ 89938 w 221087"/>
                <a:gd name="connsiteY12" fmla="*/ 133055 h 244708"/>
                <a:gd name="connsiteX13" fmla="*/ 69884 w 221087"/>
                <a:gd name="connsiteY13" fmla="*/ 128351 h 244708"/>
                <a:gd name="connsiteX14" fmla="*/ 71850 w 221087"/>
                <a:gd name="connsiteY14" fmla="*/ 125379 h 244708"/>
                <a:gd name="connsiteX15" fmla="*/ 69758 w 221087"/>
                <a:gd name="connsiteY15" fmla="*/ 127402 h 244708"/>
                <a:gd name="connsiteX16" fmla="*/ 51573 w 221087"/>
                <a:gd name="connsiteY16" fmla="*/ 140650 h 244708"/>
                <a:gd name="connsiteX17" fmla="*/ 47236 w 221087"/>
                <a:gd name="connsiteY17" fmla="*/ 150308 h 244708"/>
                <a:gd name="connsiteX18" fmla="*/ 45578 w 221087"/>
                <a:gd name="connsiteY18" fmla="*/ 150034 h 244708"/>
                <a:gd name="connsiteX19" fmla="*/ 46590 w 221087"/>
                <a:gd name="connsiteY19" fmla="*/ 154108 h 244708"/>
                <a:gd name="connsiteX20" fmla="*/ 20535 w 221087"/>
                <a:gd name="connsiteY20" fmla="*/ 169836 h 244708"/>
                <a:gd name="connsiteX21" fmla="*/ 2207 w 221087"/>
                <a:gd name="connsiteY21" fmla="*/ 163258 h 244708"/>
                <a:gd name="connsiteX22" fmla="*/ 7471 w 221087"/>
                <a:gd name="connsiteY22" fmla="*/ 146502 h 244708"/>
                <a:gd name="connsiteX23" fmla="*/ 10877 w 221087"/>
                <a:gd name="connsiteY23" fmla="*/ 144936 h 244708"/>
                <a:gd name="connsiteX24" fmla="*/ 10974 w 221087"/>
                <a:gd name="connsiteY24" fmla="*/ 139410 h 244708"/>
                <a:gd name="connsiteX25" fmla="*/ 13528 w 221087"/>
                <a:gd name="connsiteY25" fmla="*/ 134095 h 244708"/>
                <a:gd name="connsiteX26" fmla="*/ 19118 w 221087"/>
                <a:gd name="connsiteY26" fmla="*/ 118938 h 244708"/>
                <a:gd name="connsiteX27" fmla="*/ 23250 w 221087"/>
                <a:gd name="connsiteY27" fmla="*/ 114309 h 244708"/>
                <a:gd name="connsiteX28" fmla="*/ 29353 w 221087"/>
                <a:gd name="connsiteY28" fmla="*/ 106343 h 244708"/>
                <a:gd name="connsiteX29" fmla="*/ 40503 w 221087"/>
                <a:gd name="connsiteY29" fmla="*/ 120224 h 244708"/>
                <a:gd name="connsiteX30" fmla="*/ 43829 w 221087"/>
                <a:gd name="connsiteY30" fmla="*/ 110349 h 244708"/>
                <a:gd name="connsiteX31" fmla="*/ 56585 w 221087"/>
                <a:gd name="connsiteY31" fmla="*/ 85952 h 244708"/>
                <a:gd name="connsiteX32" fmla="*/ 63632 w 221087"/>
                <a:gd name="connsiteY32" fmla="*/ 73944 h 244708"/>
                <a:gd name="connsiteX33" fmla="*/ 79085 w 221087"/>
                <a:gd name="connsiteY33" fmla="*/ 58554 h 244708"/>
                <a:gd name="connsiteX34" fmla="*/ 86961 w 221087"/>
                <a:gd name="connsiteY34" fmla="*/ 46455 h 244708"/>
                <a:gd name="connsiteX35" fmla="*/ 95036 w 221087"/>
                <a:gd name="connsiteY35" fmla="*/ 39083 h 244708"/>
                <a:gd name="connsiteX36" fmla="*/ 105328 w 221087"/>
                <a:gd name="connsiteY36" fmla="*/ 47889 h 244708"/>
                <a:gd name="connsiteX37" fmla="*/ 107586 w 221087"/>
                <a:gd name="connsiteY37" fmla="*/ 57965 h 244708"/>
                <a:gd name="connsiteX38" fmla="*/ 116627 w 221087"/>
                <a:gd name="connsiteY38" fmla="*/ 51130 h 244708"/>
                <a:gd name="connsiteX39" fmla="*/ 120228 w 221087"/>
                <a:gd name="connsiteY39" fmla="*/ 48050 h 244708"/>
                <a:gd name="connsiteX40" fmla="*/ 125120 w 221087"/>
                <a:gd name="connsiteY40" fmla="*/ 46146 h 244708"/>
                <a:gd name="connsiteX41" fmla="*/ 123714 w 221087"/>
                <a:gd name="connsiteY41" fmla="*/ 45666 h 244708"/>
                <a:gd name="connsiteX42" fmla="*/ 118850 w 221087"/>
                <a:gd name="connsiteY42" fmla="*/ 49050 h 244708"/>
                <a:gd name="connsiteX43" fmla="*/ 109529 w 221087"/>
                <a:gd name="connsiteY43" fmla="*/ 57828 h 244708"/>
                <a:gd name="connsiteX44" fmla="*/ 117730 w 221087"/>
                <a:gd name="connsiteY44" fmla="*/ 32253 h 244708"/>
                <a:gd name="connsiteX45" fmla="*/ 128057 w 221087"/>
                <a:gd name="connsiteY45" fmla="*/ 24749 h 244708"/>
                <a:gd name="connsiteX46" fmla="*/ 138110 w 221087"/>
                <a:gd name="connsiteY46" fmla="*/ 21435 h 244708"/>
                <a:gd name="connsiteX47" fmla="*/ 170440 w 221087"/>
                <a:gd name="connsiteY47" fmla="*/ 18571 h 244708"/>
                <a:gd name="connsiteX48" fmla="*/ 173291 w 221087"/>
                <a:gd name="connsiteY48" fmla="*/ 12365 h 244708"/>
                <a:gd name="connsiteX49" fmla="*/ 179121 w 221087"/>
                <a:gd name="connsiteY49" fmla="*/ 38 h 244708"/>
                <a:gd name="connsiteX50" fmla="*/ 183304 w 221087"/>
                <a:gd name="connsiteY50" fmla="*/ 815 h 244708"/>
                <a:gd name="connsiteX51" fmla="*/ 187602 w 221087"/>
                <a:gd name="connsiteY51" fmla="*/ 11736 h 244708"/>
                <a:gd name="connsiteX52" fmla="*/ 190265 w 221087"/>
                <a:gd name="connsiteY52" fmla="*/ 14691 h 244708"/>
                <a:gd name="connsiteX53" fmla="*/ 190928 w 221087"/>
                <a:gd name="connsiteY53" fmla="*/ 16554 h 244708"/>
                <a:gd name="connsiteX54" fmla="*/ 190745 w 221087"/>
                <a:gd name="connsiteY54" fmla="*/ 18509 h 244708"/>
                <a:gd name="connsiteX55" fmla="*/ 188339 w 221087"/>
                <a:gd name="connsiteY55" fmla="*/ 25658 h 244708"/>
                <a:gd name="connsiteX56" fmla="*/ 187322 w 221087"/>
                <a:gd name="connsiteY56" fmla="*/ 29361 h 244708"/>
                <a:gd name="connsiteX57" fmla="*/ 184613 w 221087"/>
                <a:gd name="connsiteY57" fmla="*/ 34591 h 244708"/>
                <a:gd name="connsiteX58" fmla="*/ 198134 w 221087"/>
                <a:gd name="connsiteY58" fmla="*/ 46690 h 244708"/>
                <a:gd name="connsiteX59" fmla="*/ 167953 w 221087"/>
                <a:gd name="connsiteY59" fmla="*/ 81814 h 244708"/>
                <a:gd name="connsiteX60" fmla="*/ 166993 w 221087"/>
                <a:gd name="connsiteY60" fmla="*/ 76350 h 244708"/>
                <a:gd name="connsiteX61" fmla="*/ 167559 w 221087"/>
                <a:gd name="connsiteY61" fmla="*/ 81991 h 244708"/>
                <a:gd name="connsiteX62" fmla="*/ 162324 w 221087"/>
                <a:gd name="connsiteY62" fmla="*/ 85134 h 244708"/>
                <a:gd name="connsiteX63" fmla="*/ 157272 w 221087"/>
                <a:gd name="connsiteY63" fmla="*/ 78151 h 244708"/>
                <a:gd name="connsiteX64" fmla="*/ 163444 w 221087"/>
                <a:gd name="connsiteY64" fmla="*/ 64343 h 244708"/>
                <a:gd name="connsiteX65" fmla="*/ 163279 w 221087"/>
                <a:gd name="connsiteY65" fmla="*/ 52153 h 244708"/>
                <a:gd name="connsiteX66" fmla="*/ 164296 w 221087"/>
                <a:gd name="connsiteY66" fmla="*/ 46787 h 244708"/>
                <a:gd name="connsiteX67" fmla="*/ 166971 w 221087"/>
                <a:gd name="connsiteY67" fmla="*/ 45655 h 244708"/>
                <a:gd name="connsiteX68" fmla="*/ 164067 w 221087"/>
                <a:gd name="connsiteY68" fmla="*/ 45438 h 244708"/>
                <a:gd name="connsiteX69" fmla="*/ 143545 w 221087"/>
                <a:gd name="connsiteY69" fmla="*/ 67606 h 244708"/>
                <a:gd name="connsiteX70" fmla="*/ 139007 w 221087"/>
                <a:gd name="connsiteY70" fmla="*/ 60045 h 244708"/>
                <a:gd name="connsiteX71" fmla="*/ 140927 w 221087"/>
                <a:gd name="connsiteY71" fmla="*/ 57102 h 244708"/>
                <a:gd name="connsiteX72" fmla="*/ 138996 w 221087"/>
                <a:gd name="connsiteY72" fmla="*/ 59600 h 244708"/>
                <a:gd name="connsiteX73" fmla="*/ 129417 w 221087"/>
                <a:gd name="connsiteY73" fmla="*/ 65166 h 244708"/>
                <a:gd name="connsiteX74" fmla="*/ 120148 w 221087"/>
                <a:gd name="connsiteY74" fmla="*/ 83397 h 244708"/>
                <a:gd name="connsiteX75" fmla="*/ 117090 w 221087"/>
                <a:gd name="connsiteY75" fmla="*/ 91312 h 244708"/>
                <a:gd name="connsiteX76" fmla="*/ 115781 w 221087"/>
                <a:gd name="connsiteY76" fmla="*/ 103542 h 244708"/>
                <a:gd name="connsiteX77" fmla="*/ 144082 w 221087"/>
                <a:gd name="connsiteY77" fmla="*/ 67103 h 244708"/>
                <a:gd name="connsiteX78" fmla="*/ 150580 w 221087"/>
                <a:gd name="connsiteY78" fmla="*/ 75813 h 244708"/>
                <a:gd name="connsiteX79" fmla="*/ 130103 w 221087"/>
                <a:gd name="connsiteY79" fmla="*/ 101994 h 244708"/>
                <a:gd name="connsiteX80" fmla="*/ 129497 w 221087"/>
                <a:gd name="connsiteY80" fmla="*/ 102479 h 244708"/>
                <a:gd name="connsiteX81" fmla="*/ 130389 w 221087"/>
                <a:gd name="connsiteY81" fmla="*/ 102559 h 244708"/>
                <a:gd name="connsiteX82" fmla="*/ 138750 w 221087"/>
                <a:gd name="connsiteY82" fmla="*/ 103714 h 244708"/>
                <a:gd name="connsiteX83" fmla="*/ 151197 w 221087"/>
                <a:gd name="connsiteY83" fmla="*/ 103074 h 244708"/>
                <a:gd name="connsiteX84" fmla="*/ 166793 w 221087"/>
                <a:gd name="connsiteY84" fmla="*/ 101428 h 244708"/>
                <a:gd name="connsiteX85" fmla="*/ 168034 w 221087"/>
                <a:gd name="connsiteY85" fmla="*/ 103377 h 244708"/>
                <a:gd name="connsiteX86" fmla="*/ 168131 w 221087"/>
                <a:gd name="connsiteY86" fmla="*/ 107943 h 244708"/>
                <a:gd name="connsiteX87" fmla="*/ 159095 w 221087"/>
                <a:gd name="connsiteY87" fmla="*/ 119150 h 244708"/>
                <a:gd name="connsiteX88" fmla="*/ 183676 w 221087"/>
                <a:gd name="connsiteY88" fmla="*/ 109092 h 244708"/>
                <a:gd name="connsiteX89" fmla="*/ 187190 w 221087"/>
                <a:gd name="connsiteY89" fmla="*/ 108366 h 244708"/>
                <a:gd name="connsiteX90" fmla="*/ 186236 w 221087"/>
                <a:gd name="connsiteY90" fmla="*/ 107617 h 244708"/>
                <a:gd name="connsiteX91" fmla="*/ 185184 w 221087"/>
                <a:gd name="connsiteY91" fmla="*/ 103239 h 244708"/>
                <a:gd name="connsiteX92" fmla="*/ 193151 w 221087"/>
                <a:gd name="connsiteY92" fmla="*/ 93935 h 244708"/>
                <a:gd name="connsiteX93" fmla="*/ 197357 w 221087"/>
                <a:gd name="connsiteY93" fmla="*/ 104559 h 244708"/>
                <a:gd name="connsiteX94" fmla="*/ 195911 w 221087"/>
                <a:gd name="connsiteY94" fmla="*/ 112326 h 244708"/>
                <a:gd name="connsiteX95" fmla="*/ 184744 w 221087"/>
                <a:gd name="connsiteY95" fmla="*/ 129094 h 244708"/>
                <a:gd name="connsiteX96" fmla="*/ 178429 w 221087"/>
                <a:gd name="connsiteY96" fmla="*/ 134329 h 244708"/>
                <a:gd name="connsiteX97" fmla="*/ 175080 w 221087"/>
                <a:gd name="connsiteY97" fmla="*/ 137158 h 244708"/>
                <a:gd name="connsiteX98" fmla="*/ 162519 w 221087"/>
                <a:gd name="connsiteY98" fmla="*/ 155120 h 244708"/>
                <a:gd name="connsiteX99" fmla="*/ 154180 w 221087"/>
                <a:gd name="connsiteY99" fmla="*/ 171442 h 244708"/>
                <a:gd name="connsiteX100" fmla="*/ 140990 w 221087"/>
                <a:gd name="connsiteY100" fmla="*/ 186187 h 244708"/>
                <a:gd name="connsiteX101" fmla="*/ 180435 w 221087"/>
                <a:gd name="connsiteY101" fmla="*/ 162018 h 244708"/>
                <a:gd name="connsiteX102" fmla="*/ 182864 w 221087"/>
                <a:gd name="connsiteY102" fmla="*/ 165984 h 244708"/>
                <a:gd name="connsiteX103" fmla="*/ 175469 w 221087"/>
                <a:gd name="connsiteY103" fmla="*/ 191548 h 244708"/>
                <a:gd name="connsiteX104" fmla="*/ 175406 w 221087"/>
                <a:gd name="connsiteY104" fmla="*/ 192753 h 244708"/>
                <a:gd name="connsiteX105" fmla="*/ 176377 w 221087"/>
                <a:gd name="connsiteY105" fmla="*/ 191479 h 244708"/>
                <a:gd name="connsiteX106" fmla="*/ 185653 w 221087"/>
                <a:gd name="connsiteY106" fmla="*/ 190605 h 244708"/>
                <a:gd name="connsiteX107" fmla="*/ 207090 w 221087"/>
                <a:gd name="connsiteY107" fmla="*/ 201646 h 244708"/>
                <a:gd name="connsiteX108" fmla="*/ 213525 w 221087"/>
                <a:gd name="connsiteY108" fmla="*/ 205361 h 244708"/>
                <a:gd name="connsiteX109" fmla="*/ 214251 w 221087"/>
                <a:gd name="connsiteY109" fmla="*/ 216179 h 244708"/>
                <a:gd name="connsiteX110" fmla="*/ 220754 w 221087"/>
                <a:gd name="connsiteY110" fmla="*/ 233610 h 244708"/>
                <a:gd name="connsiteX111" fmla="*/ 220857 w 221087"/>
                <a:gd name="connsiteY111" fmla="*/ 237868 h 244708"/>
                <a:gd name="connsiteX112" fmla="*/ 212902 w 221087"/>
                <a:gd name="connsiteY112" fmla="*/ 244709 h 244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221087" h="244708">
                  <a:moveTo>
                    <a:pt x="212902" y="244709"/>
                  </a:moveTo>
                  <a:cubicBezTo>
                    <a:pt x="176326" y="230124"/>
                    <a:pt x="139727" y="215596"/>
                    <a:pt x="103197" y="200880"/>
                  </a:cubicBezTo>
                  <a:cubicBezTo>
                    <a:pt x="97665" y="198651"/>
                    <a:pt x="92481" y="195565"/>
                    <a:pt x="87138" y="192879"/>
                  </a:cubicBezTo>
                  <a:cubicBezTo>
                    <a:pt x="86446" y="184575"/>
                    <a:pt x="88887" y="176769"/>
                    <a:pt x="91578" y="169179"/>
                  </a:cubicBezTo>
                  <a:cubicBezTo>
                    <a:pt x="94619" y="160601"/>
                    <a:pt x="98791" y="153457"/>
                    <a:pt x="110466" y="157143"/>
                  </a:cubicBezTo>
                  <a:cubicBezTo>
                    <a:pt x="116621" y="159086"/>
                    <a:pt x="122531" y="155989"/>
                    <a:pt x="125925" y="150708"/>
                  </a:cubicBezTo>
                  <a:cubicBezTo>
                    <a:pt x="129909" y="144513"/>
                    <a:pt x="120650" y="143725"/>
                    <a:pt x="120159" y="139272"/>
                  </a:cubicBezTo>
                  <a:cubicBezTo>
                    <a:pt x="119896" y="138449"/>
                    <a:pt x="120222" y="137758"/>
                    <a:pt x="121176" y="137404"/>
                  </a:cubicBezTo>
                  <a:cubicBezTo>
                    <a:pt x="120216" y="137221"/>
                    <a:pt x="119719" y="137695"/>
                    <a:pt x="119645" y="138964"/>
                  </a:cubicBezTo>
                  <a:cubicBezTo>
                    <a:pt x="108969" y="142564"/>
                    <a:pt x="100562" y="156206"/>
                    <a:pt x="86961" y="146296"/>
                  </a:cubicBezTo>
                  <a:cubicBezTo>
                    <a:pt x="83011" y="139261"/>
                    <a:pt x="87801" y="135860"/>
                    <a:pt x="92607" y="132529"/>
                  </a:cubicBezTo>
                  <a:cubicBezTo>
                    <a:pt x="92173" y="130014"/>
                    <a:pt x="91253" y="132494"/>
                    <a:pt x="91144" y="132557"/>
                  </a:cubicBezTo>
                  <a:cubicBezTo>
                    <a:pt x="89252" y="133666"/>
                    <a:pt x="91858" y="131912"/>
                    <a:pt x="89938" y="133055"/>
                  </a:cubicBezTo>
                  <a:cubicBezTo>
                    <a:pt x="72964" y="139758"/>
                    <a:pt x="72844" y="139730"/>
                    <a:pt x="69884" y="128351"/>
                  </a:cubicBezTo>
                  <a:cubicBezTo>
                    <a:pt x="69867" y="126985"/>
                    <a:pt x="72919" y="127545"/>
                    <a:pt x="71850" y="125379"/>
                  </a:cubicBezTo>
                  <a:cubicBezTo>
                    <a:pt x="71759" y="126580"/>
                    <a:pt x="71090" y="127248"/>
                    <a:pt x="69758" y="127402"/>
                  </a:cubicBezTo>
                  <a:cubicBezTo>
                    <a:pt x="57980" y="124008"/>
                    <a:pt x="55122" y="133278"/>
                    <a:pt x="51573" y="140650"/>
                  </a:cubicBezTo>
                  <a:cubicBezTo>
                    <a:pt x="50047" y="143822"/>
                    <a:pt x="51270" y="148291"/>
                    <a:pt x="47236" y="150308"/>
                  </a:cubicBezTo>
                  <a:cubicBezTo>
                    <a:pt x="46738" y="150451"/>
                    <a:pt x="45441" y="149817"/>
                    <a:pt x="45578" y="150034"/>
                  </a:cubicBezTo>
                  <a:cubicBezTo>
                    <a:pt x="46401" y="151303"/>
                    <a:pt x="46773" y="152566"/>
                    <a:pt x="46590" y="154108"/>
                  </a:cubicBezTo>
                  <a:cubicBezTo>
                    <a:pt x="38886" y="161035"/>
                    <a:pt x="34977" y="174202"/>
                    <a:pt x="20535" y="169836"/>
                  </a:cubicBezTo>
                  <a:cubicBezTo>
                    <a:pt x="13917" y="169059"/>
                    <a:pt x="7802" y="166887"/>
                    <a:pt x="2207" y="163258"/>
                  </a:cubicBezTo>
                  <a:cubicBezTo>
                    <a:pt x="-3051" y="155452"/>
                    <a:pt x="2047" y="150920"/>
                    <a:pt x="7471" y="146502"/>
                  </a:cubicBezTo>
                  <a:cubicBezTo>
                    <a:pt x="7796" y="144227"/>
                    <a:pt x="11008" y="148308"/>
                    <a:pt x="10877" y="144936"/>
                  </a:cubicBezTo>
                  <a:cubicBezTo>
                    <a:pt x="10128" y="143067"/>
                    <a:pt x="10334" y="141239"/>
                    <a:pt x="10974" y="139410"/>
                  </a:cubicBezTo>
                  <a:cubicBezTo>
                    <a:pt x="11711" y="137581"/>
                    <a:pt x="12637" y="135849"/>
                    <a:pt x="13528" y="134095"/>
                  </a:cubicBezTo>
                  <a:cubicBezTo>
                    <a:pt x="15763" y="129180"/>
                    <a:pt x="16106" y="123568"/>
                    <a:pt x="19118" y="118938"/>
                  </a:cubicBezTo>
                  <a:cubicBezTo>
                    <a:pt x="20238" y="117161"/>
                    <a:pt x="21649" y="115647"/>
                    <a:pt x="23250" y="114309"/>
                  </a:cubicBezTo>
                  <a:cubicBezTo>
                    <a:pt x="26313" y="112458"/>
                    <a:pt x="27422" y="109092"/>
                    <a:pt x="29353" y="106343"/>
                  </a:cubicBezTo>
                  <a:cubicBezTo>
                    <a:pt x="38137" y="109040"/>
                    <a:pt x="38137" y="109040"/>
                    <a:pt x="40503" y="120224"/>
                  </a:cubicBezTo>
                  <a:cubicBezTo>
                    <a:pt x="44767" y="117858"/>
                    <a:pt x="44527" y="113498"/>
                    <a:pt x="43829" y="110349"/>
                  </a:cubicBezTo>
                  <a:cubicBezTo>
                    <a:pt x="41155" y="98342"/>
                    <a:pt x="45230" y="90409"/>
                    <a:pt x="56585" y="85952"/>
                  </a:cubicBezTo>
                  <a:cubicBezTo>
                    <a:pt x="61992" y="83831"/>
                    <a:pt x="62569" y="78710"/>
                    <a:pt x="63632" y="73944"/>
                  </a:cubicBezTo>
                  <a:cubicBezTo>
                    <a:pt x="68044" y="68058"/>
                    <a:pt x="77759" y="67526"/>
                    <a:pt x="79085" y="58554"/>
                  </a:cubicBezTo>
                  <a:cubicBezTo>
                    <a:pt x="81966" y="54702"/>
                    <a:pt x="85783" y="51456"/>
                    <a:pt x="86961" y="46455"/>
                  </a:cubicBezTo>
                  <a:cubicBezTo>
                    <a:pt x="88921" y="43186"/>
                    <a:pt x="91481" y="40592"/>
                    <a:pt x="95036" y="39083"/>
                  </a:cubicBezTo>
                  <a:cubicBezTo>
                    <a:pt x="101985" y="37877"/>
                    <a:pt x="106746" y="38980"/>
                    <a:pt x="105328" y="47889"/>
                  </a:cubicBezTo>
                  <a:cubicBezTo>
                    <a:pt x="104768" y="51399"/>
                    <a:pt x="103631" y="56348"/>
                    <a:pt x="107586" y="57965"/>
                  </a:cubicBezTo>
                  <a:cubicBezTo>
                    <a:pt x="113055" y="60205"/>
                    <a:pt x="114021" y="54067"/>
                    <a:pt x="116627" y="51130"/>
                  </a:cubicBezTo>
                  <a:cubicBezTo>
                    <a:pt x="117684" y="49936"/>
                    <a:pt x="118965" y="48992"/>
                    <a:pt x="120228" y="48050"/>
                  </a:cubicBezTo>
                  <a:cubicBezTo>
                    <a:pt x="121553" y="46667"/>
                    <a:pt x="123108" y="45827"/>
                    <a:pt x="125120" y="46146"/>
                  </a:cubicBezTo>
                  <a:cubicBezTo>
                    <a:pt x="125000" y="45781"/>
                    <a:pt x="124497" y="45478"/>
                    <a:pt x="123714" y="45666"/>
                  </a:cubicBezTo>
                  <a:cubicBezTo>
                    <a:pt x="121685" y="46158"/>
                    <a:pt x="120548" y="48004"/>
                    <a:pt x="118850" y="49050"/>
                  </a:cubicBezTo>
                  <a:cubicBezTo>
                    <a:pt x="114290" y="50439"/>
                    <a:pt x="114124" y="56485"/>
                    <a:pt x="109529" y="57828"/>
                  </a:cubicBezTo>
                  <a:cubicBezTo>
                    <a:pt x="102602" y="43558"/>
                    <a:pt x="104506" y="36734"/>
                    <a:pt x="117730" y="32253"/>
                  </a:cubicBezTo>
                  <a:cubicBezTo>
                    <a:pt x="122302" y="30705"/>
                    <a:pt x="125040" y="27876"/>
                    <a:pt x="128057" y="24749"/>
                  </a:cubicBezTo>
                  <a:cubicBezTo>
                    <a:pt x="130812" y="21898"/>
                    <a:pt x="135155" y="18680"/>
                    <a:pt x="138110" y="21435"/>
                  </a:cubicBezTo>
                  <a:cubicBezTo>
                    <a:pt x="150226" y="32728"/>
                    <a:pt x="159324" y="16303"/>
                    <a:pt x="170440" y="18571"/>
                  </a:cubicBezTo>
                  <a:cubicBezTo>
                    <a:pt x="174240" y="19349"/>
                    <a:pt x="173189" y="14845"/>
                    <a:pt x="173291" y="12365"/>
                  </a:cubicBezTo>
                  <a:cubicBezTo>
                    <a:pt x="173497" y="7399"/>
                    <a:pt x="173251" y="2284"/>
                    <a:pt x="179121" y="38"/>
                  </a:cubicBezTo>
                  <a:cubicBezTo>
                    <a:pt x="180584" y="-105"/>
                    <a:pt x="181984" y="158"/>
                    <a:pt x="183304" y="815"/>
                  </a:cubicBezTo>
                  <a:cubicBezTo>
                    <a:pt x="185841" y="4015"/>
                    <a:pt x="183721" y="9051"/>
                    <a:pt x="187602" y="11736"/>
                  </a:cubicBezTo>
                  <a:cubicBezTo>
                    <a:pt x="188619" y="12611"/>
                    <a:pt x="189493" y="13605"/>
                    <a:pt x="190265" y="14691"/>
                  </a:cubicBezTo>
                  <a:cubicBezTo>
                    <a:pt x="190493" y="15308"/>
                    <a:pt x="190705" y="15937"/>
                    <a:pt x="190928" y="16554"/>
                  </a:cubicBezTo>
                  <a:cubicBezTo>
                    <a:pt x="190865" y="17200"/>
                    <a:pt x="190796" y="17857"/>
                    <a:pt x="190745" y="18509"/>
                  </a:cubicBezTo>
                  <a:cubicBezTo>
                    <a:pt x="189802" y="20835"/>
                    <a:pt x="188482" y="23041"/>
                    <a:pt x="188339" y="25658"/>
                  </a:cubicBezTo>
                  <a:cubicBezTo>
                    <a:pt x="188207" y="26956"/>
                    <a:pt x="187859" y="28179"/>
                    <a:pt x="187322" y="29361"/>
                  </a:cubicBezTo>
                  <a:cubicBezTo>
                    <a:pt x="186384" y="31093"/>
                    <a:pt x="185327" y="32762"/>
                    <a:pt x="184613" y="34591"/>
                  </a:cubicBezTo>
                  <a:cubicBezTo>
                    <a:pt x="183138" y="44672"/>
                    <a:pt x="196443" y="36094"/>
                    <a:pt x="198134" y="46690"/>
                  </a:cubicBezTo>
                  <a:cubicBezTo>
                    <a:pt x="201449" y="67463"/>
                    <a:pt x="189916" y="83100"/>
                    <a:pt x="167953" y="81814"/>
                  </a:cubicBezTo>
                  <a:cubicBezTo>
                    <a:pt x="165976" y="80299"/>
                    <a:pt x="166536" y="78316"/>
                    <a:pt x="166993" y="76350"/>
                  </a:cubicBezTo>
                  <a:cubicBezTo>
                    <a:pt x="165622" y="78374"/>
                    <a:pt x="166245" y="80196"/>
                    <a:pt x="167559" y="81991"/>
                  </a:cubicBezTo>
                  <a:cubicBezTo>
                    <a:pt x="166622" y="84414"/>
                    <a:pt x="164799" y="85311"/>
                    <a:pt x="162324" y="85134"/>
                  </a:cubicBezTo>
                  <a:cubicBezTo>
                    <a:pt x="158947" y="84020"/>
                    <a:pt x="157764" y="81334"/>
                    <a:pt x="157272" y="78151"/>
                  </a:cubicBezTo>
                  <a:cubicBezTo>
                    <a:pt x="156804" y="72430"/>
                    <a:pt x="159575" y="68029"/>
                    <a:pt x="163444" y="64343"/>
                  </a:cubicBezTo>
                  <a:cubicBezTo>
                    <a:pt x="167942" y="60057"/>
                    <a:pt x="166799" y="56165"/>
                    <a:pt x="163279" y="52153"/>
                  </a:cubicBezTo>
                  <a:cubicBezTo>
                    <a:pt x="162381" y="50124"/>
                    <a:pt x="162753" y="48335"/>
                    <a:pt x="164296" y="46787"/>
                  </a:cubicBezTo>
                  <a:cubicBezTo>
                    <a:pt x="165067" y="46169"/>
                    <a:pt x="166239" y="46432"/>
                    <a:pt x="166971" y="45655"/>
                  </a:cubicBezTo>
                  <a:cubicBezTo>
                    <a:pt x="166039" y="45398"/>
                    <a:pt x="165079" y="45318"/>
                    <a:pt x="164067" y="45438"/>
                  </a:cubicBezTo>
                  <a:cubicBezTo>
                    <a:pt x="157426" y="53050"/>
                    <a:pt x="153483" y="63103"/>
                    <a:pt x="143545" y="67606"/>
                  </a:cubicBezTo>
                  <a:cubicBezTo>
                    <a:pt x="137916" y="67520"/>
                    <a:pt x="138127" y="63966"/>
                    <a:pt x="139007" y="60045"/>
                  </a:cubicBezTo>
                  <a:cubicBezTo>
                    <a:pt x="139419" y="58959"/>
                    <a:pt x="140419" y="58188"/>
                    <a:pt x="140927" y="57102"/>
                  </a:cubicBezTo>
                  <a:cubicBezTo>
                    <a:pt x="140304" y="57868"/>
                    <a:pt x="139687" y="58668"/>
                    <a:pt x="138996" y="59600"/>
                  </a:cubicBezTo>
                  <a:cubicBezTo>
                    <a:pt x="136801" y="63343"/>
                    <a:pt x="133349" y="64497"/>
                    <a:pt x="129417" y="65166"/>
                  </a:cubicBezTo>
                  <a:cubicBezTo>
                    <a:pt x="118330" y="67064"/>
                    <a:pt x="108158" y="69424"/>
                    <a:pt x="120148" y="83397"/>
                  </a:cubicBezTo>
                  <a:cubicBezTo>
                    <a:pt x="123039" y="86769"/>
                    <a:pt x="119633" y="89340"/>
                    <a:pt x="117090" y="91312"/>
                  </a:cubicBezTo>
                  <a:cubicBezTo>
                    <a:pt x="112558" y="94821"/>
                    <a:pt x="114227" y="98964"/>
                    <a:pt x="115781" y="103542"/>
                  </a:cubicBezTo>
                  <a:cubicBezTo>
                    <a:pt x="121228" y="88078"/>
                    <a:pt x="124805" y="71372"/>
                    <a:pt x="144082" y="67103"/>
                  </a:cubicBezTo>
                  <a:cubicBezTo>
                    <a:pt x="153003" y="64989"/>
                    <a:pt x="154060" y="70607"/>
                    <a:pt x="150580" y="75813"/>
                  </a:cubicBezTo>
                  <a:cubicBezTo>
                    <a:pt x="144408" y="85037"/>
                    <a:pt x="140522" y="96313"/>
                    <a:pt x="130103" y="101994"/>
                  </a:cubicBezTo>
                  <a:cubicBezTo>
                    <a:pt x="130326" y="101919"/>
                    <a:pt x="129497" y="102479"/>
                    <a:pt x="129497" y="102479"/>
                  </a:cubicBezTo>
                  <a:cubicBezTo>
                    <a:pt x="129497" y="102479"/>
                    <a:pt x="130234" y="102565"/>
                    <a:pt x="130389" y="102559"/>
                  </a:cubicBezTo>
                  <a:cubicBezTo>
                    <a:pt x="133206" y="103411"/>
                    <a:pt x="136069" y="102845"/>
                    <a:pt x="138750" y="103714"/>
                  </a:cubicBezTo>
                  <a:cubicBezTo>
                    <a:pt x="143076" y="106634"/>
                    <a:pt x="146637" y="107051"/>
                    <a:pt x="151197" y="103074"/>
                  </a:cubicBezTo>
                  <a:cubicBezTo>
                    <a:pt x="155403" y="99410"/>
                    <a:pt x="160958" y="95695"/>
                    <a:pt x="166793" y="101428"/>
                  </a:cubicBezTo>
                  <a:cubicBezTo>
                    <a:pt x="167211" y="102073"/>
                    <a:pt x="167616" y="102725"/>
                    <a:pt x="168034" y="103377"/>
                  </a:cubicBezTo>
                  <a:cubicBezTo>
                    <a:pt x="168428" y="104891"/>
                    <a:pt x="168445" y="106411"/>
                    <a:pt x="168131" y="107943"/>
                  </a:cubicBezTo>
                  <a:cubicBezTo>
                    <a:pt x="166565" y="112778"/>
                    <a:pt x="163490" y="116407"/>
                    <a:pt x="159095" y="119150"/>
                  </a:cubicBezTo>
                  <a:cubicBezTo>
                    <a:pt x="168908" y="119590"/>
                    <a:pt x="176635" y="115184"/>
                    <a:pt x="183676" y="109092"/>
                  </a:cubicBezTo>
                  <a:cubicBezTo>
                    <a:pt x="184836" y="108514"/>
                    <a:pt x="187162" y="109154"/>
                    <a:pt x="187190" y="108366"/>
                  </a:cubicBezTo>
                  <a:cubicBezTo>
                    <a:pt x="187270" y="106240"/>
                    <a:pt x="187985" y="108971"/>
                    <a:pt x="186236" y="107617"/>
                  </a:cubicBezTo>
                  <a:cubicBezTo>
                    <a:pt x="185470" y="106251"/>
                    <a:pt x="185133" y="104799"/>
                    <a:pt x="185184" y="103239"/>
                  </a:cubicBezTo>
                  <a:cubicBezTo>
                    <a:pt x="186527" y="98942"/>
                    <a:pt x="186453" y="92530"/>
                    <a:pt x="193151" y="93935"/>
                  </a:cubicBezTo>
                  <a:cubicBezTo>
                    <a:pt x="198174" y="94993"/>
                    <a:pt x="197866" y="100210"/>
                    <a:pt x="197357" y="104559"/>
                  </a:cubicBezTo>
                  <a:cubicBezTo>
                    <a:pt x="197049" y="107183"/>
                    <a:pt x="196591" y="109783"/>
                    <a:pt x="195911" y="112326"/>
                  </a:cubicBezTo>
                  <a:cubicBezTo>
                    <a:pt x="193511" y="118773"/>
                    <a:pt x="193539" y="126894"/>
                    <a:pt x="184744" y="129094"/>
                  </a:cubicBezTo>
                  <a:cubicBezTo>
                    <a:pt x="182275" y="130380"/>
                    <a:pt x="180309" y="132295"/>
                    <a:pt x="178429" y="134329"/>
                  </a:cubicBezTo>
                  <a:cubicBezTo>
                    <a:pt x="177418" y="135409"/>
                    <a:pt x="176292" y="136323"/>
                    <a:pt x="175080" y="137158"/>
                  </a:cubicBezTo>
                  <a:cubicBezTo>
                    <a:pt x="166633" y="140084"/>
                    <a:pt x="154100" y="139204"/>
                    <a:pt x="162519" y="155120"/>
                  </a:cubicBezTo>
                  <a:cubicBezTo>
                    <a:pt x="165839" y="161401"/>
                    <a:pt x="159255" y="166984"/>
                    <a:pt x="154180" y="171442"/>
                  </a:cubicBezTo>
                  <a:cubicBezTo>
                    <a:pt x="149568" y="175494"/>
                    <a:pt x="142647" y="177609"/>
                    <a:pt x="140990" y="186187"/>
                  </a:cubicBezTo>
                  <a:cubicBezTo>
                    <a:pt x="152637" y="173859"/>
                    <a:pt x="163016" y="162110"/>
                    <a:pt x="180435" y="162018"/>
                  </a:cubicBezTo>
                  <a:cubicBezTo>
                    <a:pt x="181515" y="163172"/>
                    <a:pt x="182327" y="164493"/>
                    <a:pt x="182864" y="165984"/>
                  </a:cubicBezTo>
                  <a:cubicBezTo>
                    <a:pt x="184990" y="175854"/>
                    <a:pt x="181224" y="184021"/>
                    <a:pt x="175469" y="191548"/>
                  </a:cubicBezTo>
                  <a:cubicBezTo>
                    <a:pt x="173309" y="192262"/>
                    <a:pt x="176589" y="194599"/>
                    <a:pt x="175406" y="192753"/>
                  </a:cubicBezTo>
                  <a:cubicBezTo>
                    <a:pt x="175080" y="192245"/>
                    <a:pt x="175549" y="192033"/>
                    <a:pt x="176377" y="191479"/>
                  </a:cubicBezTo>
                  <a:cubicBezTo>
                    <a:pt x="179349" y="189479"/>
                    <a:pt x="182430" y="189462"/>
                    <a:pt x="185653" y="190605"/>
                  </a:cubicBezTo>
                  <a:cubicBezTo>
                    <a:pt x="189756" y="200183"/>
                    <a:pt x="201043" y="195920"/>
                    <a:pt x="207090" y="201646"/>
                  </a:cubicBezTo>
                  <a:cubicBezTo>
                    <a:pt x="205987" y="208315"/>
                    <a:pt x="211782" y="203338"/>
                    <a:pt x="213525" y="205361"/>
                  </a:cubicBezTo>
                  <a:cubicBezTo>
                    <a:pt x="215897" y="208847"/>
                    <a:pt x="215691" y="212830"/>
                    <a:pt x="214251" y="216179"/>
                  </a:cubicBezTo>
                  <a:cubicBezTo>
                    <a:pt x="210719" y="224363"/>
                    <a:pt x="214771" y="229238"/>
                    <a:pt x="220754" y="233610"/>
                  </a:cubicBezTo>
                  <a:cubicBezTo>
                    <a:pt x="221154" y="235016"/>
                    <a:pt x="221200" y="236439"/>
                    <a:pt x="220857" y="237868"/>
                  </a:cubicBezTo>
                  <a:cubicBezTo>
                    <a:pt x="219337" y="241468"/>
                    <a:pt x="215291" y="242125"/>
                    <a:pt x="212902" y="244709"/>
                  </a:cubicBezTo>
                  <a:close/>
                </a:path>
              </a:pathLst>
            </a:custGeom>
            <a:grpFill/>
            <a:ln w="5715" cap="flat">
              <a:noFill/>
              <a:prstDash val="solid"/>
              <a:miter/>
            </a:ln>
          </p:spPr>
          <p:txBody>
            <a:bodyPr rtlCol="0" anchor="ctr"/>
            <a:lstStyle/>
            <a:p>
              <a:endParaRPr lang="zh-CN" altLang="en-US"/>
            </a:p>
          </p:txBody>
        </p:sp>
        <p:sp>
          <p:nvSpPr>
            <p:cNvPr id="3524" name="任意多边形: 形状 3523">
              <a:extLst>
                <a:ext uri="{FF2B5EF4-FFF2-40B4-BE49-F238E27FC236}">
                  <a16:creationId xmlns:a16="http://schemas.microsoft.com/office/drawing/2014/main" id="{30B3F8C2-4D9A-63B8-D51E-97CA3BF89896}"/>
                </a:ext>
              </a:extLst>
            </p:cNvPr>
            <p:cNvSpPr/>
            <p:nvPr/>
          </p:nvSpPr>
          <p:spPr>
            <a:xfrm>
              <a:off x="4830262" y="4879198"/>
              <a:ext cx="248597" cy="251689"/>
            </a:xfrm>
            <a:custGeom>
              <a:avLst/>
              <a:gdLst>
                <a:gd name="connsiteX0" fmla="*/ 219470 w 248597"/>
                <a:gd name="connsiteY0" fmla="*/ 0 h 251689"/>
                <a:gd name="connsiteX1" fmla="*/ 231368 w 248597"/>
                <a:gd name="connsiteY1" fmla="*/ 10624 h 251689"/>
                <a:gd name="connsiteX2" fmla="*/ 232586 w 248597"/>
                <a:gd name="connsiteY2" fmla="*/ 23209 h 251689"/>
                <a:gd name="connsiteX3" fmla="*/ 231603 w 248597"/>
                <a:gd name="connsiteY3" fmla="*/ 23706 h 251689"/>
                <a:gd name="connsiteX4" fmla="*/ 232883 w 248597"/>
                <a:gd name="connsiteY4" fmla="*/ 23609 h 251689"/>
                <a:gd name="connsiteX5" fmla="*/ 244844 w 248597"/>
                <a:gd name="connsiteY5" fmla="*/ 20020 h 251689"/>
                <a:gd name="connsiteX6" fmla="*/ 244724 w 248597"/>
                <a:gd name="connsiteY6" fmla="*/ 19962 h 251689"/>
                <a:gd name="connsiteX7" fmla="*/ 245519 w 248597"/>
                <a:gd name="connsiteY7" fmla="*/ 30501 h 251689"/>
                <a:gd name="connsiteX8" fmla="*/ 216424 w 248597"/>
                <a:gd name="connsiteY8" fmla="*/ 47000 h 251689"/>
                <a:gd name="connsiteX9" fmla="*/ 205405 w 248597"/>
                <a:gd name="connsiteY9" fmla="*/ 62819 h 251689"/>
                <a:gd name="connsiteX10" fmla="*/ 221430 w 248597"/>
                <a:gd name="connsiteY10" fmla="*/ 59430 h 251689"/>
                <a:gd name="connsiteX11" fmla="*/ 222350 w 248597"/>
                <a:gd name="connsiteY11" fmla="*/ 63757 h 251689"/>
                <a:gd name="connsiteX12" fmla="*/ 215949 w 248597"/>
                <a:gd name="connsiteY12" fmla="*/ 78433 h 251689"/>
                <a:gd name="connsiteX13" fmla="*/ 203239 w 248597"/>
                <a:gd name="connsiteY13" fmla="*/ 85594 h 251689"/>
                <a:gd name="connsiteX14" fmla="*/ 199193 w 248597"/>
                <a:gd name="connsiteY14" fmla="*/ 84279 h 251689"/>
                <a:gd name="connsiteX15" fmla="*/ 197324 w 248597"/>
                <a:gd name="connsiteY15" fmla="*/ 81553 h 251689"/>
                <a:gd name="connsiteX16" fmla="*/ 197141 w 248597"/>
                <a:gd name="connsiteY16" fmla="*/ 84782 h 251689"/>
                <a:gd name="connsiteX17" fmla="*/ 192484 w 248597"/>
                <a:gd name="connsiteY17" fmla="*/ 93412 h 251689"/>
                <a:gd name="connsiteX18" fmla="*/ 189375 w 248597"/>
                <a:gd name="connsiteY18" fmla="*/ 98012 h 251689"/>
                <a:gd name="connsiteX19" fmla="*/ 187089 w 248597"/>
                <a:gd name="connsiteY19" fmla="*/ 105288 h 251689"/>
                <a:gd name="connsiteX20" fmla="*/ 184145 w 248597"/>
                <a:gd name="connsiteY20" fmla="*/ 108191 h 251689"/>
                <a:gd name="connsiteX21" fmla="*/ 173956 w 248597"/>
                <a:gd name="connsiteY21" fmla="*/ 105853 h 251689"/>
                <a:gd name="connsiteX22" fmla="*/ 174224 w 248597"/>
                <a:gd name="connsiteY22" fmla="*/ 102882 h 251689"/>
                <a:gd name="connsiteX23" fmla="*/ 172361 w 248597"/>
                <a:gd name="connsiteY23" fmla="*/ 104876 h 251689"/>
                <a:gd name="connsiteX24" fmla="*/ 174544 w 248597"/>
                <a:gd name="connsiteY24" fmla="*/ 109191 h 251689"/>
                <a:gd name="connsiteX25" fmla="*/ 177373 w 248597"/>
                <a:gd name="connsiteY25" fmla="*/ 120689 h 251689"/>
                <a:gd name="connsiteX26" fmla="*/ 177464 w 248597"/>
                <a:gd name="connsiteY26" fmla="*/ 127044 h 251689"/>
                <a:gd name="connsiteX27" fmla="*/ 177493 w 248597"/>
                <a:gd name="connsiteY27" fmla="*/ 131422 h 251689"/>
                <a:gd name="connsiteX28" fmla="*/ 175618 w 248597"/>
                <a:gd name="connsiteY28" fmla="*/ 135829 h 251689"/>
                <a:gd name="connsiteX29" fmla="*/ 159862 w 248597"/>
                <a:gd name="connsiteY29" fmla="*/ 141801 h 251689"/>
                <a:gd name="connsiteX30" fmla="*/ 155347 w 248597"/>
                <a:gd name="connsiteY30" fmla="*/ 157083 h 251689"/>
                <a:gd name="connsiteX31" fmla="*/ 142580 w 248597"/>
                <a:gd name="connsiteY31" fmla="*/ 162866 h 251689"/>
                <a:gd name="connsiteX32" fmla="*/ 118966 w 248597"/>
                <a:gd name="connsiteY32" fmla="*/ 191418 h 251689"/>
                <a:gd name="connsiteX33" fmla="*/ 116760 w 248597"/>
                <a:gd name="connsiteY33" fmla="*/ 195499 h 251689"/>
                <a:gd name="connsiteX34" fmla="*/ 112365 w 248597"/>
                <a:gd name="connsiteY34" fmla="*/ 197179 h 251689"/>
                <a:gd name="connsiteX35" fmla="*/ 105610 w 248597"/>
                <a:gd name="connsiteY35" fmla="*/ 195516 h 251689"/>
                <a:gd name="connsiteX36" fmla="*/ 102524 w 248597"/>
                <a:gd name="connsiteY36" fmla="*/ 188824 h 251689"/>
                <a:gd name="connsiteX37" fmla="*/ 99861 w 248597"/>
                <a:gd name="connsiteY37" fmla="*/ 188926 h 251689"/>
                <a:gd name="connsiteX38" fmla="*/ 95717 w 248597"/>
                <a:gd name="connsiteY38" fmla="*/ 187949 h 251689"/>
                <a:gd name="connsiteX39" fmla="*/ 104318 w 248597"/>
                <a:gd name="connsiteY39" fmla="*/ 169764 h 251689"/>
                <a:gd name="connsiteX40" fmla="*/ 109004 w 248597"/>
                <a:gd name="connsiteY40" fmla="*/ 165649 h 251689"/>
                <a:gd name="connsiteX41" fmla="*/ 111302 w 248597"/>
                <a:gd name="connsiteY41" fmla="*/ 163500 h 251689"/>
                <a:gd name="connsiteX42" fmla="*/ 108982 w 248597"/>
                <a:gd name="connsiteY42" fmla="*/ 165712 h 251689"/>
                <a:gd name="connsiteX43" fmla="*/ 104215 w 248597"/>
                <a:gd name="connsiteY43" fmla="*/ 169770 h 251689"/>
                <a:gd name="connsiteX44" fmla="*/ 56552 w 248597"/>
                <a:gd name="connsiteY44" fmla="*/ 185086 h 251689"/>
                <a:gd name="connsiteX45" fmla="*/ 55958 w 248597"/>
                <a:gd name="connsiteY45" fmla="*/ 172839 h 251689"/>
                <a:gd name="connsiteX46" fmla="*/ 49414 w 248597"/>
                <a:gd name="connsiteY46" fmla="*/ 183052 h 251689"/>
                <a:gd name="connsiteX47" fmla="*/ 48071 w 248597"/>
                <a:gd name="connsiteY47" fmla="*/ 184692 h 251689"/>
                <a:gd name="connsiteX48" fmla="*/ 52855 w 248597"/>
                <a:gd name="connsiteY48" fmla="*/ 184658 h 251689"/>
                <a:gd name="connsiteX49" fmla="*/ 70943 w 248597"/>
                <a:gd name="connsiteY49" fmla="*/ 191470 h 251689"/>
                <a:gd name="connsiteX50" fmla="*/ 51574 w 248597"/>
                <a:gd name="connsiteY50" fmla="*/ 203906 h 251689"/>
                <a:gd name="connsiteX51" fmla="*/ 47465 w 248597"/>
                <a:gd name="connsiteY51" fmla="*/ 203631 h 251689"/>
                <a:gd name="connsiteX52" fmla="*/ 38727 w 248597"/>
                <a:gd name="connsiteY52" fmla="*/ 206723 h 251689"/>
                <a:gd name="connsiteX53" fmla="*/ 37498 w 248597"/>
                <a:gd name="connsiteY53" fmla="*/ 213695 h 251689"/>
                <a:gd name="connsiteX54" fmla="*/ 39167 w 248597"/>
                <a:gd name="connsiteY54" fmla="*/ 239110 h 251689"/>
                <a:gd name="connsiteX55" fmla="*/ 27091 w 248597"/>
                <a:gd name="connsiteY55" fmla="*/ 251369 h 251689"/>
                <a:gd name="connsiteX56" fmla="*/ 20119 w 248597"/>
                <a:gd name="connsiteY56" fmla="*/ 242408 h 251689"/>
                <a:gd name="connsiteX57" fmla="*/ 8483 w 248597"/>
                <a:gd name="connsiteY57" fmla="*/ 250883 h 251689"/>
                <a:gd name="connsiteX58" fmla="*/ 8192 w 248597"/>
                <a:gd name="connsiteY58" fmla="*/ 246997 h 251689"/>
                <a:gd name="connsiteX59" fmla="*/ 6323 w 248597"/>
                <a:gd name="connsiteY59" fmla="*/ 248591 h 251689"/>
                <a:gd name="connsiteX60" fmla="*/ 442 w 248597"/>
                <a:gd name="connsiteY60" fmla="*/ 247111 h 251689"/>
                <a:gd name="connsiteX61" fmla="*/ 185 w 248597"/>
                <a:gd name="connsiteY61" fmla="*/ 242830 h 251689"/>
                <a:gd name="connsiteX62" fmla="*/ 7095 w 248597"/>
                <a:gd name="connsiteY62" fmla="*/ 227811 h 251689"/>
                <a:gd name="connsiteX63" fmla="*/ 8941 w 248597"/>
                <a:gd name="connsiteY63" fmla="*/ 224811 h 251689"/>
                <a:gd name="connsiteX64" fmla="*/ 8695 w 248597"/>
                <a:gd name="connsiteY64" fmla="*/ 219622 h 251689"/>
                <a:gd name="connsiteX65" fmla="*/ 10324 w 248597"/>
                <a:gd name="connsiteY65" fmla="*/ 215947 h 251689"/>
                <a:gd name="connsiteX66" fmla="*/ 19536 w 248597"/>
                <a:gd name="connsiteY66" fmla="*/ 207020 h 251689"/>
                <a:gd name="connsiteX67" fmla="*/ 17279 w 248597"/>
                <a:gd name="connsiteY67" fmla="*/ 204786 h 251689"/>
                <a:gd name="connsiteX68" fmla="*/ 15810 w 248597"/>
                <a:gd name="connsiteY68" fmla="*/ 201014 h 251689"/>
                <a:gd name="connsiteX69" fmla="*/ 18765 w 248597"/>
                <a:gd name="connsiteY69" fmla="*/ 186440 h 251689"/>
                <a:gd name="connsiteX70" fmla="*/ 23285 w 248597"/>
                <a:gd name="connsiteY70" fmla="*/ 176691 h 251689"/>
                <a:gd name="connsiteX71" fmla="*/ 20216 w 248597"/>
                <a:gd name="connsiteY71" fmla="*/ 167198 h 251689"/>
                <a:gd name="connsiteX72" fmla="*/ 30332 w 248597"/>
                <a:gd name="connsiteY72" fmla="*/ 145893 h 251689"/>
                <a:gd name="connsiteX73" fmla="*/ 30315 w 248597"/>
                <a:gd name="connsiteY73" fmla="*/ 143749 h 251689"/>
                <a:gd name="connsiteX74" fmla="*/ 30440 w 248597"/>
                <a:gd name="connsiteY74" fmla="*/ 145332 h 251689"/>
                <a:gd name="connsiteX75" fmla="*/ 18165 w 248597"/>
                <a:gd name="connsiteY75" fmla="*/ 152042 h 251689"/>
                <a:gd name="connsiteX76" fmla="*/ 15861 w 248597"/>
                <a:gd name="connsiteY76" fmla="*/ 134800 h 251689"/>
                <a:gd name="connsiteX77" fmla="*/ 26606 w 248597"/>
                <a:gd name="connsiteY77" fmla="*/ 125976 h 251689"/>
                <a:gd name="connsiteX78" fmla="*/ 46134 w 248597"/>
                <a:gd name="connsiteY78" fmla="*/ 140035 h 251689"/>
                <a:gd name="connsiteX79" fmla="*/ 56598 w 248597"/>
                <a:gd name="connsiteY79" fmla="*/ 143018 h 251689"/>
                <a:gd name="connsiteX80" fmla="*/ 85453 w 248597"/>
                <a:gd name="connsiteY80" fmla="*/ 121135 h 251689"/>
                <a:gd name="connsiteX81" fmla="*/ 69640 w 248597"/>
                <a:gd name="connsiteY81" fmla="*/ 129342 h 251689"/>
                <a:gd name="connsiteX82" fmla="*/ 58164 w 248597"/>
                <a:gd name="connsiteY82" fmla="*/ 129942 h 251689"/>
                <a:gd name="connsiteX83" fmla="*/ 60324 w 248597"/>
                <a:gd name="connsiteY83" fmla="*/ 118095 h 251689"/>
                <a:gd name="connsiteX84" fmla="*/ 75549 w 248597"/>
                <a:gd name="connsiteY84" fmla="*/ 107568 h 251689"/>
                <a:gd name="connsiteX85" fmla="*/ 60358 w 248597"/>
                <a:gd name="connsiteY85" fmla="*/ 110534 h 251689"/>
                <a:gd name="connsiteX86" fmla="*/ 50506 w 248597"/>
                <a:gd name="connsiteY86" fmla="*/ 107528 h 251689"/>
                <a:gd name="connsiteX87" fmla="*/ 56278 w 248597"/>
                <a:gd name="connsiteY87" fmla="*/ 98721 h 251689"/>
                <a:gd name="connsiteX88" fmla="*/ 59335 w 248597"/>
                <a:gd name="connsiteY88" fmla="*/ 95052 h 251689"/>
                <a:gd name="connsiteX89" fmla="*/ 77046 w 248597"/>
                <a:gd name="connsiteY89" fmla="*/ 65431 h 251689"/>
                <a:gd name="connsiteX90" fmla="*/ 84407 w 248597"/>
                <a:gd name="connsiteY90" fmla="*/ 80416 h 251689"/>
                <a:gd name="connsiteX91" fmla="*/ 96534 w 248597"/>
                <a:gd name="connsiteY91" fmla="*/ 95869 h 251689"/>
                <a:gd name="connsiteX92" fmla="*/ 98157 w 248597"/>
                <a:gd name="connsiteY92" fmla="*/ 92160 h 251689"/>
                <a:gd name="connsiteX93" fmla="*/ 125378 w 248597"/>
                <a:gd name="connsiteY93" fmla="*/ 81519 h 251689"/>
                <a:gd name="connsiteX94" fmla="*/ 124549 w 248597"/>
                <a:gd name="connsiteY94" fmla="*/ 88017 h 251689"/>
                <a:gd name="connsiteX95" fmla="*/ 122343 w 248597"/>
                <a:gd name="connsiteY95" fmla="*/ 89760 h 251689"/>
                <a:gd name="connsiteX96" fmla="*/ 124635 w 248597"/>
                <a:gd name="connsiteY96" fmla="*/ 88114 h 251689"/>
                <a:gd name="connsiteX97" fmla="*/ 135259 w 248597"/>
                <a:gd name="connsiteY97" fmla="*/ 85605 h 251689"/>
                <a:gd name="connsiteX98" fmla="*/ 136208 w 248597"/>
                <a:gd name="connsiteY98" fmla="*/ 86302 h 251689"/>
                <a:gd name="connsiteX99" fmla="*/ 135071 w 248597"/>
                <a:gd name="connsiteY99" fmla="*/ 85399 h 251689"/>
                <a:gd name="connsiteX100" fmla="*/ 126115 w 248597"/>
                <a:gd name="connsiteY100" fmla="*/ 82428 h 251689"/>
                <a:gd name="connsiteX101" fmla="*/ 140906 w 248597"/>
                <a:gd name="connsiteY101" fmla="*/ 79478 h 251689"/>
                <a:gd name="connsiteX102" fmla="*/ 141609 w 248597"/>
                <a:gd name="connsiteY102" fmla="*/ 80570 h 251689"/>
                <a:gd name="connsiteX103" fmla="*/ 141174 w 248597"/>
                <a:gd name="connsiteY103" fmla="*/ 80336 h 251689"/>
                <a:gd name="connsiteX104" fmla="*/ 140969 w 248597"/>
                <a:gd name="connsiteY104" fmla="*/ 77850 h 251689"/>
                <a:gd name="connsiteX105" fmla="*/ 159142 w 248597"/>
                <a:gd name="connsiteY105" fmla="*/ 62688 h 251689"/>
                <a:gd name="connsiteX106" fmla="*/ 171487 w 248597"/>
                <a:gd name="connsiteY106" fmla="*/ 50178 h 251689"/>
                <a:gd name="connsiteX107" fmla="*/ 188437 w 248597"/>
                <a:gd name="connsiteY107" fmla="*/ 32839 h 251689"/>
                <a:gd name="connsiteX108" fmla="*/ 201136 w 248597"/>
                <a:gd name="connsiteY108" fmla="*/ 18134 h 251689"/>
                <a:gd name="connsiteX109" fmla="*/ 219470 w 248597"/>
                <a:gd name="connsiteY109" fmla="*/ 0 h 25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248597" h="251689">
                  <a:moveTo>
                    <a:pt x="219470" y="0"/>
                  </a:moveTo>
                  <a:cubicBezTo>
                    <a:pt x="224745" y="2075"/>
                    <a:pt x="228317" y="6058"/>
                    <a:pt x="231368" y="10624"/>
                  </a:cubicBezTo>
                  <a:cubicBezTo>
                    <a:pt x="234632" y="14596"/>
                    <a:pt x="235220" y="18803"/>
                    <a:pt x="232586" y="23209"/>
                  </a:cubicBezTo>
                  <a:cubicBezTo>
                    <a:pt x="232677" y="23111"/>
                    <a:pt x="231603" y="23706"/>
                    <a:pt x="231603" y="23706"/>
                  </a:cubicBezTo>
                  <a:cubicBezTo>
                    <a:pt x="231603" y="23706"/>
                    <a:pt x="232826" y="23694"/>
                    <a:pt x="232883" y="23609"/>
                  </a:cubicBezTo>
                  <a:cubicBezTo>
                    <a:pt x="236026" y="19368"/>
                    <a:pt x="239672" y="17099"/>
                    <a:pt x="244844" y="20020"/>
                  </a:cubicBezTo>
                  <a:lnTo>
                    <a:pt x="244724" y="19962"/>
                  </a:lnTo>
                  <a:cubicBezTo>
                    <a:pt x="249216" y="23174"/>
                    <a:pt x="250211" y="27426"/>
                    <a:pt x="245519" y="30501"/>
                  </a:cubicBezTo>
                  <a:cubicBezTo>
                    <a:pt x="236215" y="36593"/>
                    <a:pt x="229117" y="46463"/>
                    <a:pt x="216424" y="47000"/>
                  </a:cubicBezTo>
                  <a:cubicBezTo>
                    <a:pt x="207737" y="47366"/>
                    <a:pt x="211017" y="56407"/>
                    <a:pt x="205405" y="62819"/>
                  </a:cubicBezTo>
                  <a:cubicBezTo>
                    <a:pt x="212195" y="59465"/>
                    <a:pt x="216452" y="55824"/>
                    <a:pt x="221430" y="59430"/>
                  </a:cubicBezTo>
                  <a:cubicBezTo>
                    <a:pt x="222339" y="60745"/>
                    <a:pt x="222636" y="62185"/>
                    <a:pt x="222350" y="63757"/>
                  </a:cubicBezTo>
                  <a:cubicBezTo>
                    <a:pt x="220316" y="68671"/>
                    <a:pt x="216012" y="72375"/>
                    <a:pt x="215949" y="78433"/>
                  </a:cubicBezTo>
                  <a:cubicBezTo>
                    <a:pt x="215858" y="87462"/>
                    <a:pt x="209623" y="86988"/>
                    <a:pt x="203239" y="85594"/>
                  </a:cubicBezTo>
                  <a:cubicBezTo>
                    <a:pt x="201833" y="85359"/>
                    <a:pt x="200479" y="84902"/>
                    <a:pt x="199193" y="84279"/>
                  </a:cubicBezTo>
                  <a:cubicBezTo>
                    <a:pt x="198090" y="83713"/>
                    <a:pt x="197993" y="82439"/>
                    <a:pt x="197324" y="81553"/>
                  </a:cubicBezTo>
                  <a:cubicBezTo>
                    <a:pt x="197038" y="82610"/>
                    <a:pt x="196975" y="83685"/>
                    <a:pt x="197141" y="84782"/>
                  </a:cubicBezTo>
                  <a:cubicBezTo>
                    <a:pt x="196467" y="88137"/>
                    <a:pt x="194724" y="90914"/>
                    <a:pt x="192484" y="93412"/>
                  </a:cubicBezTo>
                  <a:cubicBezTo>
                    <a:pt x="191272" y="94818"/>
                    <a:pt x="190140" y="96292"/>
                    <a:pt x="189375" y="98012"/>
                  </a:cubicBezTo>
                  <a:cubicBezTo>
                    <a:pt x="188603" y="100430"/>
                    <a:pt x="188209" y="102961"/>
                    <a:pt x="187089" y="105288"/>
                  </a:cubicBezTo>
                  <a:cubicBezTo>
                    <a:pt x="186317" y="106476"/>
                    <a:pt x="185340" y="107425"/>
                    <a:pt x="184145" y="108191"/>
                  </a:cubicBezTo>
                  <a:cubicBezTo>
                    <a:pt x="180191" y="109699"/>
                    <a:pt x="176059" y="111951"/>
                    <a:pt x="173956" y="105853"/>
                  </a:cubicBezTo>
                  <a:cubicBezTo>
                    <a:pt x="174270" y="104910"/>
                    <a:pt x="174338" y="103870"/>
                    <a:pt x="174224" y="102882"/>
                  </a:cubicBezTo>
                  <a:cubicBezTo>
                    <a:pt x="173190" y="103156"/>
                    <a:pt x="172550" y="103796"/>
                    <a:pt x="172361" y="104876"/>
                  </a:cubicBezTo>
                  <a:cubicBezTo>
                    <a:pt x="172824" y="106448"/>
                    <a:pt x="174441" y="107419"/>
                    <a:pt x="174544" y="109191"/>
                  </a:cubicBezTo>
                  <a:cubicBezTo>
                    <a:pt x="176407" y="112831"/>
                    <a:pt x="178379" y="116397"/>
                    <a:pt x="177373" y="120689"/>
                  </a:cubicBezTo>
                  <a:cubicBezTo>
                    <a:pt x="175413" y="122810"/>
                    <a:pt x="175590" y="124919"/>
                    <a:pt x="177464" y="127044"/>
                  </a:cubicBezTo>
                  <a:cubicBezTo>
                    <a:pt x="177745" y="128519"/>
                    <a:pt x="177745" y="129959"/>
                    <a:pt x="177493" y="131422"/>
                  </a:cubicBezTo>
                  <a:cubicBezTo>
                    <a:pt x="177065" y="132988"/>
                    <a:pt x="176276" y="134377"/>
                    <a:pt x="175618" y="135829"/>
                  </a:cubicBezTo>
                  <a:cubicBezTo>
                    <a:pt x="172332" y="143086"/>
                    <a:pt x="164851" y="139126"/>
                    <a:pt x="159862" y="141801"/>
                  </a:cubicBezTo>
                  <a:cubicBezTo>
                    <a:pt x="163417" y="148401"/>
                    <a:pt x="159959" y="152905"/>
                    <a:pt x="155347" y="157083"/>
                  </a:cubicBezTo>
                  <a:cubicBezTo>
                    <a:pt x="151998" y="161055"/>
                    <a:pt x="147438" y="161723"/>
                    <a:pt x="142580" y="162866"/>
                  </a:cubicBezTo>
                  <a:cubicBezTo>
                    <a:pt x="127938" y="166307"/>
                    <a:pt x="120640" y="175708"/>
                    <a:pt x="118966" y="191418"/>
                  </a:cubicBezTo>
                  <a:cubicBezTo>
                    <a:pt x="118543" y="192950"/>
                    <a:pt x="117800" y="194304"/>
                    <a:pt x="116760" y="195499"/>
                  </a:cubicBezTo>
                  <a:cubicBezTo>
                    <a:pt x="115405" y="196356"/>
                    <a:pt x="113948" y="196916"/>
                    <a:pt x="112365" y="197179"/>
                  </a:cubicBezTo>
                  <a:cubicBezTo>
                    <a:pt x="109936" y="197339"/>
                    <a:pt x="107673" y="196836"/>
                    <a:pt x="105610" y="195516"/>
                  </a:cubicBezTo>
                  <a:cubicBezTo>
                    <a:pt x="103770" y="193664"/>
                    <a:pt x="102855" y="191601"/>
                    <a:pt x="102524" y="188824"/>
                  </a:cubicBezTo>
                  <a:cubicBezTo>
                    <a:pt x="101907" y="183652"/>
                    <a:pt x="100866" y="189858"/>
                    <a:pt x="99861" y="188926"/>
                  </a:cubicBezTo>
                  <a:cubicBezTo>
                    <a:pt x="98329" y="189138"/>
                    <a:pt x="96963" y="188835"/>
                    <a:pt x="95717" y="187949"/>
                  </a:cubicBezTo>
                  <a:cubicBezTo>
                    <a:pt x="90865" y="178211"/>
                    <a:pt x="98998" y="174650"/>
                    <a:pt x="104318" y="169764"/>
                  </a:cubicBezTo>
                  <a:cubicBezTo>
                    <a:pt x="106061" y="168604"/>
                    <a:pt x="107599" y="167192"/>
                    <a:pt x="109004" y="165649"/>
                  </a:cubicBezTo>
                  <a:cubicBezTo>
                    <a:pt x="109988" y="165158"/>
                    <a:pt x="110759" y="164438"/>
                    <a:pt x="111302" y="163500"/>
                  </a:cubicBezTo>
                  <a:cubicBezTo>
                    <a:pt x="110576" y="164289"/>
                    <a:pt x="109873" y="165089"/>
                    <a:pt x="108982" y="165712"/>
                  </a:cubicBezTo>
                  <a:cubicBezTo>
                    <a:pt x="107507" y="167198"/>
                    <a:pt x="105998" y="168633"/>
                    <a:pt x="104215" y="169770"/>
                  </a:cubicBezTo>
                  <a:cubicBezTo>
                    <a:pt x="91105" y="183549"/>
                    <a:pt x="76120" y="191430"/>
                    <a:pt x="56552" y="185086"/>
                  </a:cubicBezTo>
                  <a:cubicBezTo>
                    <a:pt x="54706" y="181400"/>
                    <a:pt x="56249" y="177554"/>
                    <a:pt x="55958" y="172839"/>
                  </a:cubicBezTo>
                  <a:cubicBezTo>
                    <a:pt x="52563" y="175965"/>
                    <a:pt x="52357" y="180463"/>
                    <a:pt x="49414" y="183052"/>
                  </a:cubicBezTo>
                  <a:cubicBezTo>
                    <a:pt x="48906" y="183497"/>
                    <a:pt x="46591" y="183611"/>
                    <a:pt x="48071" y="184692"/>
                  </a:cubicBezTo>
                  <a:cubicBezTo>
                    <a:pt x="49026" y="185389"/>
                    <a:pt x="51203" y="184560"/>
                    <a:pt x="52855" y="184658"/>
                  </a:cubicBezTo>
                  <a:cubicBezTo>
                    <a:pt x="58255" y="188595"/>
                    <a:pt x="66919" y="183886"/>
                    <a:pt x="70943" y="191470"/>
                  </a:cubicBezTo>
                  <a:cubicBezTo>
                    <a:pt x="71240" y="206163"/>
                    <a:pt x="58730" y="200842"/>
                    <a:pt x="51574" y="203906"/>
                  </a:cubicBezTo>
                  <a:cubicBezTo>
                    <a:pt x="50203" y="203923"/>
                    <a:pt x="48820" y="203803"/>
                    <a:pt x="47465" y="203631"/>
                  </a:cubicBezTo>
                  <a:cubicBezTo>
                    <a:pt x="43996" y="203037"/>
                    <a:pt x="41213" y="204460"/>
                    <a:pt x="38727" y="206723"/>
                  </a:cubicBezTo>
                  <a:cubicBezTo>
                    <a:pt x="36864" y="208798"/>
                    <a:pt x="33384" y="210529"/>
                    <a:pt x="37498" y="213695"/>
                  </a:cubicBezTo>
                  <a:cubicBezTo>
                    <a:pt x="48065" y="221548"/>
                    <a:pt x="40813" y="230492"/>
                    <a:pt x="39167" y="239110"/>
                  </a:cubicBezTo>
                  <a:cubicBezTo>
                    <a:pt x="34155" y="242207"/>
                    <a:pt x="31921" y="248065"/>
                    <a:pt x="27091" y="251369"/>
                  </a:cubicBezTo>
                  <a:cubicBezTo>
                    <a:pt x="17987" y="252906"/>
                    <a:pt x="19376" y="247528"/>
                    <a:pt x="20119" y="242408"/>
                  </a:cubicBezTo>
                  <a:cubicBezTo>
                    <a:pt x="16862" y="245082"/>
                    <a:pt x="17267" y="254472"/>
                    <a:pt x="8483" y="250883"/>
                  </a:cubicBezTo>
                  <a:cubicBezTo>
                    <a:pt x="7255" y="249683"/>
                    <a:pt x="7506" y="248357"/>
                    <a:pt x="8192" y="246997"/>
                  </a:cubicBezTo>
                  <a:cubicBezTo>
                    <a:pt x="7243" y="247140"/>
                    <a:pt x="7129" y="248265"/>
                    <a:pt x="6323" y="248591"/>
                  </a:cubicBezTo>
                  <a:cubicBezTo>
                    <a:pt x="4077" y="249220"/>
                    <a:pt x="2105" y="248780"/>
                    <a:pt x="442" y="247111"/>
                  </a:cubicBezTo>
                  <a:cubicBezTo>
                    <a:pt x="-61" y="245705"/>
                    <a:pt x="-118" y="244276"/>
                    <a:pt x="185" y="242830"/>
                  </a:cubicBezTo>
                  <a:cubicBezTo>
                    <a:pt x="2694" y="237904"/>
                    <a:pt x="3751" y="232298"/>
                    <a:pt x="7095" y="227811"/>
                  </a:cubicBezTo>
                  <a:cubicBezTo>
                    <a:pt x="8015" y="227057"/>
                    <a:pt x="10444" y="227194"/>
                    <a:pt x="8941" y="224811"/>
                  </a:cubicBezTo>
                  <a:cubicBezTo>
                    <a:pt x="8409" y="223091"/>
                    <a:pt x="8398" y="221388"/>
                    <a:pt x="8695" y="219622"/>
                  </a:cubicBezTo>
                  <a:cubicBezTo>
                    <a:pt x="9032" y="218290"/>
                    <a:pt x="9592" y="217096"/>
                    <a:pt x="10324" y="215947"/>
                  </a:cubicBezTo>
                  <a:cubicBezTo>
                    <a:pt x="13073" y="212598"/>
                    <a:pt x="16862" y="210301"/>
                    <a:pt x="19536" y="207020"/>
                  </a:cubicBezTo>
                  <a:cubicBezTo>
                    <a:pt x="21336" y="204814"/>
                    <a:pt x="17827" y="205866"/>
                    <a:pt x="17279" y="204786"/>
                  </a:cubicBezTo>
                  <a:cubicBezTo>
                    <a:pt x="16427" y="203643"/>
                    <a:pt x="15964" y="202408"/>
                    <a:pt x="15810" y="201014"/>
                  </a:cubicBezTo>
                  <a:cubicBezTo>
                    <a:pt x="16141" y="196007"/>
                    <a:pt x="19776" y="191710"/>
                    <a:pt x="18765" y="186440"/>
                  </a:cubicBezTo>
                  <a:cubicBezTo>
                    <a:pt x="18730" y="182469"/>
                    <a:pt x="20445" y="179314"/>
                    <a:pt x="23285" y="176691"/>
                  </a:cubicBezTo>
                  <a:cubicBezTo>
                    <a:pt x="32526" y="170233"/>
                    <a:pt x="23525" y="169633"/>
                    <a:pt x="20216" y="167198"/>
                  </a:cubicBezTo>
                  <a:cubicBezTo>
                    <a:pt x="16307" y="156203"/>
                    <a:pt x="32384" y="154842"/>
                    <a:pt x="30332" y="145893"/>
                  </a:cubicBezTo>
                  <a:cubicBezTo>
                    <a:pt x="32081" y="143167"/>
                    <a:pt x="28280" y="142932"/>
                    <a:pt x="30315" y="143749"/>
                  </a:cubicBezTo>
                  <a:cubicBezTo>
                    <a:pt x="30972" y="144012"/>
                    <a:pt x="30869" y="144469"/>
                    <a:pt x="30440" y="145332"/>
                  </a:cubicBezTo>
                  <a:cubicBezTo>
                    <a:pt x="27886" y="150510"/>
                    <a:pt x="24554" y="155865"/>
                    <a:pt x="18165" y="152042"/>
                  </a:cubicBezTo>
                  <a:cubicBezTo>
                    <a:pt x="11198" y="147876"/>
                    <a:pt x="12387" y="141149"/>
                    <a:pt x="15861" y="134800"/>
                  </a:cubicBezTo>
                  <a:cubicBezTo>
                    <a:pt x="18650" y="130896"/>
                    <a:pt x="22702" y="128525"/>
                    <a:pt x="26606" y="125976"/>
                  </a:cubicBezTo>
                  <a:cubicBezTo>
                    <a:pt x="40773" y="123204"/>
                    <a:pt x="44682" y="126022"/>
                    <a:pt x="46134" y="140035"/>
                  </a:cubicBezTo>
                  <a:cubicBezTo>
                    <a:pt x="46705" y="145567"/>
                    <a:pt x="50254" y="146978"/>
                    <a:pt x="56598" y="143018"/>
                  </a:cubicBezTo>
                  <a:cubicBezTo>
                    <a:pt x="67188" y="136406"/>
                    <a:pt x="76875" y="128468"/>
                    <a:pt x="85453" y="121135"/>
                  </a:cubicBezTo>
                  <a:cubicBezTo>
                    <a:pt x="79567" y="120632"/>
                    <a:pt x="74909" y="125547"/>
                    <a:pt x="69640" y="129342"/>
                  </a:cubicBezTo>
                  <a:cubicBezTo>
                    <a:pt x="66039" y="131942"/>
                    <a:pt x="61902" y="134686"/>
                    <a:pt x="58164" y="129942"/>
                  </a:cubicBezTo>
                  <a:cubicBezTo>
                    <a:pt x="54723" y="125576"/>
                    <a:pt x="57970" y="121741"/>
                    <a:pt x="60324" y="118095"/>
                  </a:cubicBezTo>
                  <a:cubicBezTo>
                    <a:pt x="63667" y="112917"/>
                    <a:pt x="69634" y="111340"/>
                    <a:pt x="75549" y="107568"/>
                  </a:cubicBezTo>
                  <a:cubicBezTo>
                    <a:pt x="69828" y="109676"/>
                    <a:pt x="65056" y="109951"/>
                    <a:pt x="60358" y="110534"/>
                  </a:cubicBezTo>
                  <a:cubicBezTo>
                    <a:pt x="56667" y="110991"/>
                    <a:pt x="51883" y="112294"/>
                    <a:pt x="50506" y="107528"/>
                  </a:cubicBezTo>
                  <a:cubicBezTo>
                    <a:pt x="49317" y="103424"/>
                    <a:pt x="52746" y="100607"/>
                    <a:pt x="56278" y="98721"/>
                  </a:cubicBezTo>
                  <a:cubicBezTo>
                    <a:pt x="59404" y="99338"/>
                    <a:pt x="61427" y="98972"/>
                    <a:pt x="59335" y="95052"/>
                  </a:cubicBezTo>
                  <a:cubicBezTo>
                    <a:pt x="62787" y="83473"/>
                    <a:pt x="75063" y="77816"/>
                    <a:pt x="77046" y="65431"/>
                  </a:cubicBezTo>
                  <a:cubicBezTo>
                    <a:pt x="84767" y="69203"/>
                    <a:pt x="83173" y="75358"/>
                    <a:pt x="84407" y="80416"/>
                  </a:cubicBezTo>
                  <a:cubicBezTo>
                    <a:pt x="86093" y="87337"/>
                    <a:pt x="86847" y="95166"/>
                    <a:pt x="96534" y="95869"/>
                  </a:cubicBezTo>
                  <a:cubicBezTo>
                    <a:pt x="100083" y="95972"/>
                    <a:pt x="98980" y="94017"/>
                    <a:pt x="98157" y="92160"/>
                  </a:cubicBezTo>
                  <a:cubicBezTo>
                    <a:pt x="103815" y="79816"/>
                    <a:pt x="111216" y="71963"/>
                    <a:pt x="125378" y="81519"/>
                  </a:cubicBezTo>
                  <a:cubicBezTo>
                    <a:pt x="127853" y="84039"/>
                    <a:pt x="127024" y="86148"/>
                    <a:pt x="124549" y="88017"/>
                  </a:cubicBezTo>
                  <a:cubicBezTo>
                    <a:pt x="123869" y="88634"/>
                    <a:pt x="123081" y="89165"/>
                    <a:pt x="122343" y="89760"/>
                  </a:cubicBezTo>
                  <a:cubicBezTo>
                    <a:pt x="123143" y="89285"/>
                    <a:pt x="123904" y="88743"/>
                    <a:pt x="124635" y="88114"/>
                  </a:cubicBezTo>
                  <a:cubicBezTo>
                    <a:pt x="128475" y="88354"/>
                    <a:pt x="131670" y="85857"/>
                    <a:pt x="135259" y="85605"/>
                  </a:cubicBezTo>
                  <a:cubicBezTo>
                    <a:pt x="135494" y="85811"/>
                    <a:pt x="135848" y="86056"/>
                    <a:pt x="136208" y="86302"/>
                  </a:cubicBezTo>
                  <a:cubicBezTo>
                    <a:pt x="135831" y="86062"/>
                    <a:pt x="135534" y="85731"/>
                    <a:pt x="135071" y="85399"/>
                  </a:cubicBezTo>
                  <a:cubicBezTo>
                    <a:pt x="131864" y="84822"/>
                    <a:pt x="128304" y="85725"/>
                    <a:pt x="126115" y="82428"/>
                  </a:cubicBezTo>
                  <a:cubicBezTo>
                    <a:pt x="129761" y="74398"/>
                    <a:pt x="134345" y="71443"/>
                    <a:pt x="140906" y="79478"/>
                  </a:cubicBezTo>
                  <a:cubicBezTo>
                    <a:pt x="140946" y="79896"/>
                    <a:pt x="141237" y="80433"/>
                    <a:pt x="141609" y="80570"/>
                  </a:cubicBezTo>
                  <a:cubicBezTo>
                    <a:pt x="141500" y="80279"/>
                    <a:pt x="141311" y="80616"/>
                    <a:pt x="141174" y="80336"/>
                  </a:cubicBezTo>
                  <a:cubicBezTo>
                    <a:pt x="141163" y="79376"/>
                    <a:pt x="141146" y="78701"/>
                    <a:pt x="140969" y="77850"/>
                  </a:cubicBezTo>
                  <a:cubicBezTo>
                    <a:pt x="141797" y="66363"/>
                    <a:pt x="150398" y="62877"/>
                    <a:pt x="159142" y="62688"/>
                  </a:cubicBezTo>
                  <a:cubicBezTo>
                    <a:pt x="168715" y="62482"/>
                    <a:pt x="170549" y="58802"/>
                    <a:pt x="171487" y="50178"/>
                  </a:cubicBezTo>
                  <a:cubicBezTo>
                    <a:pt x="172470" y="41137"/>
                    <a:pt x="178842" y="34450"/>
                    <a:pt x="188437" y="32839"/>
                  </a:cubicBezTo>
                  <a:cubicBezTo>
                    <a:pt x="197107" y="31375"/>
                    <a:pt x="200987" y="28695"/>
                    <a:pt x="201136" y="18134"/>
                  </a:cubicBezTo>
                  <a:cubicBezTo>
                    <a:pt x="201267" y="9315"/>
                    <a:pt x="207388" y="12"/>
                    <a:pt x="219470" y="0"/>
                  </a:cubicBezTo>
                  <a:close/>
                </a:path>
              </a:pathLst>
            </a:custGeom>
            <a:grpFill/>
            <a:ln w="5715" cap="flat">
              <a:noFill/>
              <a:prstDash val="solid"/>
              <a:miter/>
            </a:ln>
          </p:spPr>
          <p:txBody>
            <a:bodyPr rtlCol="0" anchor="ctr"/>
            <a:lstStyle/>
            <a:p>
              <a:endParaRPr lang="zh-CN" altLang="en-US"/>
            </a:p>
          </p:txBody>
        </p:sp>
        <p:sp>
          <p:nvSpPr>
            <p:cNvPr id="3525" name="任意多边形: 形状 3524">
              <a:extLst>
                <a:ext uri="{FF2B5EF4-FFF2-40B4-BE49-F238E27FC236}">
                  <a16:creationId xmlns:a16="http://schemas.microsoft.com/office/drawing/2014/main" id="{05360422-09D0-E07C-701A-6F24479183CD}"/>
                </a:ext>
              </a:extLst>
            </p:cNvPr>
            <p:cNvSpPr/>
            <p:nvPr/>
          </p:nvSpPr>
          <p:spPr>
            <a:xfrm>
              <a:off x="4421895" y="4842953"/>
              <a:ext cx="130840" cy="198944"/>
            </a:xfrm>
            <a:custGeom>
              <a:avLst/>
              <a:gdLst>
                <a:gd name="connsiteX0" fmla="*/ 110383 w 130840"/>
                <a:gd name="connsiteY0" fmla="*/ 92617 h 198944"/>
                <a:gd name="connsiteX1" fmla="*/ 107126 w 130840"/>
                <a:gd name="connsiteY1" fmla="*/ 99235 h 198944"/>
                <a:gd name="connsiteX2" fmla="*/ 113686 w 130840"/>
                <a:gd name="connsiteY2" fmla="*/ 105756 h 198944"/>
                <a:gd name="connsiteX3" fmla="*/ 119887 w 130840"/>
                <a:gd name="connsiteY3" fmla="*/ 111779 h 198944"/>
                <a:gd name="connsiteX4" fmla="*/ 123568 w 130840"/>
                <a:gd name="connsiteY4" fmla="*/ 122192 h 198944"/>
                <a:gd name="connsiteX5" fmla="*/ 128494 w 130840"/>
                <a:gd name="connsiteY5" fmla="*/ 127296 h 198944"/>
                <a:gd name="connsiteX6" fmla="*/ 124671 w 130840"/>
                <a:gd name="connsiteY6" fmla="*/ 132999 h 198944"/>
                <a:gd name="connsiteX7" fmla="*/ 120407 w 130840"/>
                <a:gd name="connsiteY7" fmla="*/ 134628 h 198944"/>
                <a:gd name="connsiteX8" fmla="*/ 100531 w 130840"/>
                <a:gd name="connsiteY8" fmla="*/ 135343 h 198944"/>
                <a:gd name="connsiteX9" fmla="*/ 100519 w 130840"/>
                <a:gd name="connsiteY9" fmla="*/ 132051 h 198944"/>
                <a:gd name="connsiteX10" fmla="*/ 104302 w 130840"/>
                <a:gd name="connsiteY10" fmla="*/ 122969 h 198944"/>
                <a:gd name="connsiteX11" fmla="*/ 90152 w 130840"/>
                <a:gd name="connsiteY11" fmla="*/ 126170 h 198944"/>
                <a:gd name="connsiteX12" fmla="*/ 74356 w 130840"/>
                <a:gd name="connsiteY12" fmla="*/ 141755 h 198944"/>
                <a:gd name="connsiteX13" fmla="*/ 68258 w 130840"/>
                <a:gd name="connsiteY13" fmla="*/ 146584 h 198944"/>
                <a:gd name="connsiteX14" fmla="*/ 63309 w 130840"/>
                <a:gd name="connsiteY14" fmla="*/ 150024 h 198944"/>
                <a:gd name="connsiteX15" fmla="*/ 59503 w 130840"/>
                <a:gd name="connsiteY15" fmla="*/ 156248 h 198944"/>
                <a:gd name="connsiteX16" fmla="*/ 58251 w 130840"/>
                <a:gd name="connsiteY16" fmla="*/ 164203 h 198944"/>
                <a:gd name="connsiteX17" fmla="*/ 33585 w 130840"/>
                <a:gd name="connsiteY17" fmla="*/ 195807 h 198944"/>
                <a:gd name="connsiteX18" fmla="*/ 30728 w 130840"/>
                <a:gd name="connsiteY18" fmla="*/ 198945 h 198944"/>
                <a:gd name="connsiteX19" fmla="*/ 695 w 130840"/>
                <a:gd name="connsiteY19" fmla="*/ 143315 h 198944"/>
                <a:gd name="connsiteX20" fmla="*/ 8479 w 130840"/>
                <a:gd name="connsiteY20" fmla="*/ 95983 h 198944"/>
                <a:gd name="connsiteX21" fmla="*/ 46021 w 130840"/>
                <a:gd name="connsiteY21" fmla="*/ 21534 h 198944"/>
                <a:gd name="connsiteX22" fmla="*/ 58068 w 130840"/>
                <a:gd name="connsiteY22" fmla="*/ 11322 h 198944"/>
                <a:gd name="connsiteX23" fmla="*/ 93844 w 130840"/>
                <a:gd name="connsiteY23" fmla="*/ 0 h 198944"/>
                <a:gd name="connsiteX24" fmla="*/ 130666 w 130840"/>
                <a:gd name="connsiteY24" fmla="*/ 40251 h 198944"/>
                <a:gd name="connsiteX25" fmla="*/ 129437 w 130840"/>
                <a:gd name="connsiteY25" fmla="*/ 46720 h 198944"/>
                <a:gd name="connsiteX26" fmla="*/ 124699 w 130840"/>
                <a:gd name="connsiteY26" fmla="*/ 54144 h 198944"/>
                <a:gd name="connsiteX27" fmla="*/ 118281 w 130840"/>
                <a:gd name="connsiteY27" fmla="*/ 60087 h 198944"/>
                <a:gd name="connsiteX28" fmla="*/ 110040 w 130840"/>
                <a:gd name="connsiteY28" fmla="*/ 83033 h 198944"/>
                <a:gd name="connsiteX29" fmla="*/ 110172 w 130840"/>
                <a:gd name="connsiteY29" fmla="*/ 86902 h 198944"/>
                <a:gd name="connsiteX30" fmla="*/ 110383 w 130840"/>
                <a:gd name="connsiteY30" fmla="*/ 92617 h 198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0840" h="198944">
                  <a:moveTo>
                    <a:pt x="110383" y="92617"/>
                  </a:moveTo>
                  <a:cubicBezTo>
                    <a:pt x="109297" y="94823"/>
                    <a:pt x="108211" y="97029"/>
                    <a:pt x="107126" y="99235"/>
                  </a:cubicBezTo>
                  <a:cubicBezTo>
                    <a:pt x="110155" y="100561"/>
                    <a:pt x="106480" y="108636"/>
                    <a:pt x="113686" y="105756"/>
                  </a:cubicBezTo>
                  <a:cubicBezTo>
                    <a:pt x="120607" y="102762"/>
                    <a:pt x="120750" y="106916"/>
                    <a:pt x="119887" y="111779"/>
                  </a:cubicBezTo>
                  <a:cubicBezTo>
                    <a:pt x="119127" y="116032"/>
                    <a:pt x="114858" y="121352"/>
                    <a:pt x="123568" y="122192"/>
                  </a:cubicBezTo>
                  <a:cubicBezTo>
                    <a:pt x="128534" y="120684"/>
                    <a:pt x="128351" y="124141"/>
                    <a:pt x="128494" y="127296"/>
                  </a:cubicBezTo>
                  <a:cubicBezTo>
                    <a:pt x="127871" y="129633"/>
                    <a:pt x="126557" y="131508"/>
                    <a:pt x="124671" y="132999"/>
                  </a:cubicBezTo>
                  <a:cubicBezTo>
                    <a:pt x="123339" y="133776"/>
                    <a:pt x="121910" y="134303"/>
                    <a:pt x="120407" y="134628"/>
                  </a:cubicBezTo>
                  <a:cubicBezTo>
                    <a:pt x="113818" y="135600"/>
                    <a:pt x="107211" y="136560"/>
                    <a:pt x="100531" y="135343"/>
                  </a:cubicBezTo>
                  <a:cubicBezTo>
                    <a:pt x="100525" y="134245"/>
                    <a:pt x="100525" y="133148"/>
                    <a:pt x="100519" y="132051"/>
                  </a:cubicBezTo>
                  <a:cubicBezTo>
                    <a:pt x="99010" y="128376"/>
                    <a:pt x="100805" y="125867"/>
                    <a:pt x="104302" y="122969"/>
                  </a:cubicBezTo>
                  <a:cubicBezTo>
                    <a:pt x="98742" y="122884"/>
                    <a:pt x="94484" y="124918"/>
                    <a:pt x="90152" y="126170"/>
                  </a:cubicBezTo>
                  <a:cubicBezTo>
                    <a:pt x="82197" y="128462"/>
                    <a:pt x="73344" y="129828"/>
                    <a:pt x="74356" y="141755"/>
                  </a:cubicBezTo>
                  <a:cubicBezTo>
                    <a:pt x="74550" y="144024"/>
                    <a:pt x="70578" y="145258"/>
                    <a:pt x="68258" y="146584"/>
                  </a:cubicBezTo>
                  <a:cubicBezTo>
                    <a:pt x="66572" y="147670"/>
                    <a:pt x="64886" y="148790"/>
                    <a:pt x="63309" y="150024"/>
                  </a:cubicBezTo>
                  <a:cubicBezTo>
                    <a:pt x="61457" y="151728"/>
                    <a:pt x="59954" y="153653"/>
                    <a:pt x="59503" y="156248"/>
                  </a:cubicBezTo>
                  <a:cubicBezTo>
                    <a:pt x="59383" y="158951"/>
                    <a:pt x="59360" y="161655"/>
                    <a:pt x="58251" y="164203"/>
                  </a:cubicBezTo>
                  <a:cubicBezTo>
                    <a:pt x="52707" y="176839"/>
                    <a:pt x="45078" y="187841"/>
                    <a:pt x="33585" y="195807"/>
                  </a:cubicBezTo>
                  <a:cubicBezTo>
                    <a:pt x="33031" y="197213"/>
                    <a:pt x="32088" y="198270"/>
                    <a:pt x="30728" y="198945"/>
                  </a:cubicBezTo>
                  <a:cubicBezTo>
                    <a:pt x="13005" y="184560"/>
                    <a:pt x="3410" y="166529"/>
                    <a:pt x="695" y="143315"/>
                  </a:cubicBezTo>
                  <a:cubicBezTo>
                    <a:pt x="-1311" y="126153"/>
                    <a:pt x="947" y="110945"/>
                    <a:pt x="8479" y="95983"/>
                  </a:cubicBezTo>
                  <a:cubicBezTo>
                    <a:pt x="20983" y="71163"/>
                    <a:pt x="33551" y="46372"/>
                    <a:pt x="46021" y="21534"/>
                  </a:cubicBezTo>
                  <a:cubicBezTo>
                    <a:pt x="48621" y="16356"/>
                    <a:pt x="52502" y="13024"/>
                    <a:pt x="58068" y="11322"/>
                  </a:cubicBezTo>
                  <a:cubicBezTo>
                    <a:pt x="70030" y="7658"/>
                    <a:pt x="81923" y="3783"/>
                    <a:pt x="93844" y="0"/>
                  </a:cubicBezTo>
                  <a:cubicBezTo>
                    <a:pt x="103028" y="16242"/>
                    <a:pt x="116715" y="28364"/>
                    <a:pt x="130666" y="40251"/>
                  </a:cubicBezTo>
                  <a:cubicBezTo>
                    <a:pt x="131180" y="42582"/>
                    <a:pt x="130494" y="44685"/>
                    <a:pt x="129437" y="46720"/>
                  </a:cubicBezTo>
                  <a:cubicBezTo>
                    <a:pt x="128037" y="49303"/>
                    <a:pt x="126454" y="51778"/>
                    <a:pt x="124699" y="54144"/>
                  </a:cubicBezTo>
                  <a:cubicBezTo>
                    <a:pt x="122888" y="56481"/>
                    <a:pt x="120624" y="58327"/>
                    <a:pt x="118281" y="60087"/>
                  </a:cubicBezTo>
                  <a:cubicBezTo>
                    <a:pt x="108960" y="65374"/>
                    <a:pt x="112944" y="75478"/>
                    <a:pt x="110040" y="83033"/>
                  </a:cubicBezTo>
                  <a:cubicBezTo>
                    <a:pt x="110046" y="84319"/>
                    <a:pt x="110052" y="85617"/>
                    <a:pt x="110172" y="86902"/>
                  </a:cubicBezTo>
                  <a:cubicBezTo>
                    <a:pt x="110538" y="88794"/>
                    <a:pt x="110555" y="90703"/>
                    <a:pt x="110383" y="92617"/>
                  </a:cubicBezTo>
                  <a:close/>
                </a:path>
              </a:pathLst>
            </a:custGeom>
            <a:grpFill/>
            <a:ln w="5715" cap="flat">
              <a:noFill/>
              <a:prstDash val="solid"/>
              <a:miter/>
            </a:ln>
          </p:spPr>
          <p:txBody>
            <a:bodyPr rtlCol="0" anchor="ctr"/>
            <a:lstStyle/>
            <a:p>
              <a:endParaRPr lang="zh-CN" altLang="en-US"/>
            </a:p>
          </p:txBody>
        </p:sp>
        <p:sp>
          <p:nvSpPr>
            <p:cNvPr id="3526" name="任意多边形: 形状 3525">
              <a:extLst>
                <a:ext uri="{FF2B5EF4-FFF2-40B4-BE49-F238E27FC236}">
                  <a16:creationId xmlns:a16="http://schemas.microsoft.com/office/drawing/2014/main" id="{F2E1B2EB-E53D-711E-3894-42D243330122}"/>
                </a:ext>
              </a:extLst>
            </p:cNvPr>
            <p:cNvSpPr/>
            <p:nvPr/>
          </p:nvSpPr>
          <p:spPr>
            <a:xfrm>
              <a:off x="4853531" y="4799079"/>
              <a:ext cx="196200" cy="231130"/>
            </a:xfrm>
            <a:custGeom>
              <a:avLst/>
              <a:gdLst>
                <a:gd name="connsiteX0" fmla="*/ 196201 w 196200"/>
                <a:gd name="connsiteY0" fmla="*/ 80119 h 231130"/>
                <a:gd name="connsiteX1" fmla="*/ 181399 w 196200"/>
                <a:gd name="connsiteY1" fmla="*/ 94692 h 231130"/>
                <a:gd name="connsiteX2" fmla="*/ 181005 w 196200"/>
                <a:gd name="connsiteY2" fmla="*/ 98972 h 231130"/>
                <a:gd name="connsiteX3" fmla="*/ 174490 w 196200"/>
                <a:gd name="connsiteY3" fmla="*/ 114603 h 231130"/>
                <a:gd name="connsiteX4" fmla="*/ 150538 w 196200"/>
                <a:gd name="connsiteY4" fmla="*/ 129667 h 231130"/>
                <a:gd name="connsiteX5" fmla="*/ 160917 w 196200"/>
                <a:gd name="connsiteY5" fmla="*/ 133222 h 231130"/>
                <a:gd name="connsiteX6" fmla="*/ 141406 w 196200"/>
                <a:gd name="connsiteY6" fmla="*/ 151716 h 231130"/>
                <a:gd name="connsiteX7" fmla="*/ 135330 w 196200"/>
                <a:gd name="connsiteY7" fmla="*/ 145538 h 231130"/>
                <a:gd name="connsiteX8" fmla="*/ 119437 w 196200"/>
                <a:gd name="connsiteY8" fmla="*/ 162786 h 231130"/>
                <a:gd name="connsiteX9" fmla="*/ 119420 w 196200"/>
                <a:gd name="connsiteY9" fmla="*/ 162786 h 231130"/>
                <a:gd name="connsiteX10" fmla="*/ 102978 w 196200"/>
                <a:gd name="connsiteY10" fmla="*/ 162786 h 231130"/>
                <a:gd name="connsiteX11" fmla="*/ 102995 w 196200"/>
                <a:gd name="connsiteY11" fmla="*/ 162786 h 231130"/>
                <a:gd name="connsiteX12" fmla="*/ 89690 w 196200"/>
                <a:gd name="connsiteY12" fmla="*/ 160831 h 231130"/>
                <a:gd name="connsiteX13" fmla="*/ 87690 w 196200"/>
                <a:gd name="connsiteY13" fmla="*/ 159511 h 231130"/>
                <a:gd name="connsiteX14" fmla="*/ 76672 w 196200"/>
                <a:gd name="connsiteY14" fmla="*/ 175942 h 231130"/>
                <a:gd name="connsiteX15" fmla="*/ 76683 w 196200"/>
                <a:gd name="connsiteY15" fmla="*/ 175942 h 231130"/>
                <a:gd name="connsiteX16" fmla="*/ 70802 w 196200"/>
                <a:gd name="connsiteY16" fmla="*/ 185012 h 231130"/>
                <a:gd name="connsiteX17" fmla="*/ 56452 w 196200"/>
                <a:gd name="connsiteY17" fmla="*/ 149996 h 231130"/>
                <a:gd name="connsiteX18" fmla="*/ 41707 w 196200"/>
                <a:gd name="connsiteY18" fmla="*/ 169204 h 231130"/>
                <a:gd name="connsiteX19" fmla="*/ 37204 w 196200"/>
                <a:gd name="connsiteY19" fmla="*/ 179234 h 231130"/>
                <a:gd name="connsiteX20" fmla="*/ 37215 w 196200"/>
                <a:gd name="connsiteY20" fmla="*/ 179234 h 231130"/>
                <a:gd name="connsiteX21" fmla="*/ 29620 w 196200"/>
                <a:gd name="connsiteY21" fmla="*/ 188721 h 231130"/>
                <a:gd name="connsiteX22" fmla="*/ 58229 w 196200"/>
                <a:gd name="connsiteY22" fmla="*/ 178491 h 231130"/>
                <a:gd name="connsiteX23" fmla="*/ 48245 w 196200"/>
                <a:gd name="connsiteY23" fmla="*/ 194670 h 231130"/>
                <a:gd name="connsiteX24" fmla="*/ 39376 w 196200"/>
                <a:gd name="connsiteY24" fmla="*/ 201145 h 231130"/>
                <a:gd name="connsiteX25" fmla="*/ 37130 w 196200"/>
                <a:gd name="connsiteY25" fmla="*/ 209272 h 231130"/>
                <a:gd name="connsiteX26" fmla="*/ 44822 w 196200"/>
                <a:gd name="connsiteY26" fmla="*/ 205889 h 231130"/>
                <a:gd name="connsiteX27" fmla="*/ 72123 w 196200"/>
                <a:gd name="connsiteY27" fmla="*/ 195001 h 231130"/>
                <a:gd name="connsiteX28" fmla="*/ 34489 w 196200"/>
                <a:gd name="connsiteY28" fmla="*/ 228977 h 231130"/>
                <a:gd name="connsiteX29" fmla="*/ 21162 w 196200"/>
                <a:gd name="connsiteY29" fmla="*/ 228394 h 231130"/>
                <a:gd name="connsiteX30" fmla="*/ 20996 w 196200"/>
                <a:gd name="connsiteY30" fmla="*/ 217216 h 231130"/>
                <a:gd name="connsiteX31" fmla="*/ 15264 w 196200"/>
                <a:gd name="connsiteY31" fmla="*/ 211026 h 231130"/>
                <a:gd name="connsiteX32" fmla="*/ 4314 w 196200"/>
                <a:gd name="connsiteY32" fmla="*/ 208889 h 231130"/>
                <a:gd name="connsiteX33" fmla="*/ 5 w 196200"/>
                <a:gd name="connsiteY33" fmla="*/ 207174 h 231130"/>
                <a:gd name="connsiteX34" fmla="*/ 1839 w 196200"/>
                <a:gd name="connsiteY34" fmla="*/ 201637 h 231130"/>
                <a:gd name="connsiteX35" fmla="*/ 3423 w 196200"/>
                <a:gd name="connsiteY35" fmla="*/ 196207 h 231130"/>
                <a:gd name="connsiteX36" fmla="*/ 2931 w 196200"/>
                <a:gd name="connsiteY36" fmla="*/ 192161 h 231130"/>
                <a:gd name="connsiteX37" fmla="*/ 10595 w 196200"/>
                <a:gd name="connsiteY37" fmla="*/ 172164 h 231130"/>
                <a:gd name="connsiteX38" fmla="*/ 31397 w 196200"/>
                <a:gd name="connsiteY38" fmla="*/ 140972 h 231130"/>
                <a:gd name="connsiteX39" fmla="*/ 35175 w 196200"/>
                <a:gd name="connsiteY39" fmla="*/ 135166 h 231130"/>
                <a:gd name="connsiteX40" fmla="*/ 40621 w 196200"/>
                <a:gd name="connsiteY40" fmla="*/ 130765 h 231130"/>
                <a:gd name="connsiteX41" fmla="*/ 53737 w 196200"/>
                <a:gd name="connsiteY41" fmla="*/ 129142 h 231130"/>
                <a:gd name="connsiteX42" fmla="*/ 51760 w 196200"/>
                <a:gd name="connsiteY42" fmla="*/ 139789 h 231130"/>
                <a:gd name="connsiteX43" fmla="*/ 56143 w 196200"/>
                <a:gd name="connsiteY43" fmla="*/ 127924 h 231130"/>
                <a:gd name="connsiteX44" fmla="*/ 57852 w 196200"/>
                <a:gd name="connsiteY44" fmla="*/ 124416 h 231130"/>
                <a:gd name="connsiteX45" fmla="*/ 58441 w 196200"/>
                <a:gd name="connsiteY45" fmla="*/ 122507 h 231130"/>
                <a:gd name="connsiteX46" fmla="*/ 58035 w 196200"/>
                <a:gd name="connsiteY46" fmla="*/ 121524 h 231130"/>
                <a:gd name="connsiteX47" fmla="*/ 53440 w 196200"/>
                <a:gd name="connsiteY47" fmla="*/ 119512 h 231130"/>
                <a:gd name="connsiteX48" fmla="*/ 49028 w 196200"/>
                <a:gd name="connsiteY48" fmla="*/ 116437 h 231130"/>
                <a:gd name="connsiteX49" fmla="*/ 48714 w 196200"/>
                <a:gd name="connsiteY49" fmla="*/ 110951 h 231130"/>
                <a:gd name="connsiteX50" fmla="*/ 51611 w 196200"/>
                <a:gd name="connsiteY50" fmla="*/ 104219 h 231130"/>
                <a:gd name="connsiteX51" fmla="*/ 57675 w 196200"/>
                <a:gd name="connsiteY51" fmla="*/ 92726 h 231130"/>
                <a:gd name="connsiteX52" fmla="*/ 61870 w 196200"/>
                <a:gd name="connsiteY52" fmla="*/ 92612 h 231130"/>
                <a:gd name="connsiteX53" fmla="*/ 69071 w 196200"/>
                <a:gd name="connsiteY53" fmla="*/ 85605 h 231130"/>
                <a:gd name="connsiteX54" fmla="*/ 83067 w 196200"/>
                <a:gd name="connsiteY54" fmla="*/ 79958 h 231130"/>
                <a:gd name="connsiteX55" fmla="*/ 83472 w 196200"/>
                <a:gd name="connsiteY55" fmla="*/ 83731 h 231130"/>
                <a:gd name="connsiteX56" fmla="*/ 84095 w 196200"/>
                <a:gd name="connsiteY56" fmla="*/ 80427 h 231130"/>
                <a:gd name="connsiteX57" fmla="*/ 90331 w 196200"/>
                <a:gd name="connsiteY57" fmla="*/ 72998 h 231130"/>
                <a:gd name="connsiteX58" fmla="*/ 93468 w 196200"/>
                <a:gd name="connsiteY58" fmla="*/ 82227 h 231130"/>
                <a:gd name="connsiteX59" fmla="*/ 86982 w 196200"/>
                <a:gd name="connsiteY59" fmla="*/ 94949 h 231130"/>
                <a:gd name="connsiteX60" fmla="*/ 87787 w 196200"/>
                <a:gd name="connsiteY60" fmla="*/ 97681 h 231130"/>
                <a:gd name="connsiteX61" fmla="*/ 97720 w 196200"/>
                <a:gd name="connsiteY61" fmla="*/ 108122 h 231130"/>
                <a:gd name="connsiteX62" fmla="*/ 106201 w 196200"/>
                <a:gd name="connsiteY62" fmla="*/ 75027 h 231130"/>
                <a:gd name="connsiteX63" fmla="*/ 106544 w 196200"/>
                <a:gd name="connsiteY63" fmla="*/ 68952 h 231130"/>
                <a:gd name="connsiteX64" fmla="*/ 101949 w 196200"/>
                <a:gd name="connsiteY64" fmla="*/ 57910 h 231130"/>
                <a:gd name="connsiteX65" fmla="*/ 126678 w 196200"/>
                <a:gd name="connsiteY65" fmla="*/ 52143 h 231130"/>
                <a:gd name="connsiteX66" fmla="*/ 135588 w 196200"/>
                <a:gd name="connsiteY66" fmla="*/ 47229 h 231130"/>
                <a:gd name="connsiteX67" fmla="*/ 142623 w 196200"/>
                <a:gd name="connsiteY67" fmla="*/ 29666 h 231130"/>
                <a:gd name="connsiteX68" fmla="*/ 144143 w 196200"/>
                <a:gd name="connsiteY68" fmla="*/ 25312 h 231130"/>
                <a:gd name="connsiteX69" fmla="*/ 146555 w 196200"/>
                <a:gd name="connsiteY69" fmla="*/ 9681 h 231130"/>
                <a:gd name="connsiteX70" fmla="*/ 159734 w 196200"/>
                <a:gd name="connsiteY70" fmla="*/ 1263 h 231130"/>
                <a:gd name="connsiteX71" fmla="*/ 162660 w 196200"/>
                <a:gd name="connsiteY71" fmla="*/ 16836 h 231130"/>
                <a:gd name="connsiteX72" fmla="*/ 161665 w 196200"/>
                <a:gd name="connsiteY72" fmla="*/ 41445 h 231130"/>
                <a:gd name="connsiteX73" fmla="*/ 164860 w 196200"/>
                <a:gd name="connsiteY73" fmla="*/ 42148 h 231130"/>
                <a:gd name="connsiteX74" fmla="*/ 170266 w 196200"/>
                <a:gd name="connsiteY74" fmla="*/ 52401 h 231130"/>
                <a:gd name="connsiteX75" fmla="*/ 156224 w 196200"/>
                <a:gd name="connsiteY75" fmla="*/ 93343 h 231130"/>
                <a:gd name="connsiteX76" fmla="*/ 148201 w 196200"/>
                <a:gd name="connsiteY76" fmla="*/ 97589 h 231130"/>
                <a:gd name="connsiteX77" fmla="*/ 130558 w 196200"/>
                <a:gd name="connsiteY77" fmla="*/ 94383 h 231130"/>
                <a:gd name="connsiteX78" fmla="*/ 127930 w 196200"/>
                <a:gd name="connsiteY78" fmla="*/ 109757 h 231130"/>
                <a:gd name="connsiteX79" fmla="*/ 148183 w 196200"/>
                <a:gd name="connsiteY79" fmla="*/ 97578 h 231130"/>
                <a:gd name="connsiteX80" fmla="*/ 156110 w 196200"/>
                <a:gd name="connsiteY80" fmla="*/ 93389 h 231130"/>
                <a:gd name="connsiteX81" fmla="*/ 172821 w 196200"/>
                <a:gd name="connsiteY81" fmla="*/ 88502 h 231130"/>
                <a:gd name="connsiteX82" fmla="*/ 174638 w 196200"/>
                <a:gd name="connsiteY82" fmla="*/ 85525 h 231130"/>
                <a:gd name="connsiteX83" fmla="*/ 194252 w 196200"/>
                <a:gd name="connsiteY83" fmla="*/ 77364 h 231130"/>
                <a:gd name="connsiteX84" fmla="*/ 196201 w 196200"/>
                <a:gd name="connsiteY84" fmla="*/ 80119 h 231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196200" h="231130">
                  <a:moveTo>
                    <a:pt x="196201" y="80119"/>
                  </a:moveTo>
                  <a:cubicBezTo>
                    <a:pt x="188760" y="82399"/>
                    <a:pt x="187817" y="91291"/>
                    <a:pt x="181399" y="94692"/>
                  </a:cubicBezTo>
                  <a:cubicBezTo>
                    <a:pt x="179742" y="95572"/>
                    <a:pt x="179930" y="97738"/>
                    <a:pt x="181005" y="98972"/>
                  </a:cubicBezTo>
                  <a:cubicBezTo>
                    <a:pt x="189417" y="108653"/>
                    <a:pt x="182342" y="113786"/>
                    <a:pt x="174490" y="114603"/>
                  </a:cubicBezTo>
                  <a:cubicBezTo>
                    <a:pt x="163368" y="115751"/>
                    <a:pt x="156425" y="121198"/>
                    <a:pt x="150538" y="129667"/>
                  </a:cubicBezTo>
                  <a:cubicBezTo>
                    <a:pt x="153184" y="133102"/>
                    <a:pt x="158036" y="127502"/>
                    <a:pt x="160917" y="133222"/>
                  </a:cubicBezTo>
                  <a:cubicBezTo>
                    <a:pt x="154407" y="139474"/>
                    <a:pt x="140777" y="138897"/>
                    <a:pt x="141406" y="151716"/>
                  </a:cubicBezTo>
                  <a:cubicBezTo>
                    <a:pt x="135696" y="151488"/>
                    <a:pt x="140628" y="143641"/>
                    <a:pt x="135330" y="145538"/>
                  </a:cubicBezTo>
                  <a:cubicBezTo>
                    <a:pt x="127335" y="148401"/>
                    <a:pt x="118020" y="150899"/>
                    <a:pt x="119437" y="162786"/>
                  </a:cubicBezTo>
                  <a:lnTo>
                    <a:pt x="119420" y="162786"/>
                  </a:lnTo>
                  <a:cubicBezTo>
                    <a:pt x="113939" y="156700"/>
                    <a:pt x="108459" y="157340"/>
                    <a:pt x="102978" y="162786"/>
                  </a:cubicBezTo>
                  <a:lnTo>
                    <a:pt x="102995" y="162786"/>
                  </a:lnTo>
                  <a:cubicBezTo>
                    <a:pt x="98743" y="161037"/>
                    <a:pt x="92902" y="170130"/>
                    <a:pt x="89690" y="160831"/>
                  </a:cubicBezTo>
                  <a:cubicBezTo>
                    <a:pt x="89485" y="160231"/>
                    <a:pt x="88376" y="159946"/>
                    <a:pt x="87690" y="159511"/>
                  </a:cubicBezTo>
                  <a:cubicBezTo>
                    <a:pt x="89250" y="168501"/>
                    <a:pt x="75009" y="166884"/>
                    <a:pt x="76672" y="175942"/>
                  </a:cubicBezTo>
                  <a:lnTo>
                    <a:pt x="76683" y="175942"/>
                  </a:lnTo>
                  <a:cubicBezTo>
                    <a:pt x="72814" y="177599"/>
                    <a:pt x="74106" y="183034"/>
                    <a:pt x="70802" y="185012"/>
                  </a:cubicBezTo>
                  <a:cubicBezTo>
                    <a:pt x="61744" y="174913"/>
                    <a:pt x="53154" y="165146"/>
                    <a:pt x="56452" y="149996"/>
                  </a:cubicBezTo>
                  <a:cubicBezTo>
                    <a:pt x="52789" y="157700"/>
                    <a:pt x="52697" y="167261"/>
                    <a:pt x="41707" y="169204"/>
                  </a:cubicBezTo>
                  <a:cubicBezTo>
                    <a:pt x="39678" y="169564"/>
                    <a:pt x="38678" y="175742"/>
                    <a:pt x="37204" y="179234"/>
                  </a:cubicBezTo>
                  <a:lnTo>
                    <a:pt x="37215" y="179234"/>
                  </a:lnTo>
                  <a:cubicBezTo>
                    <a:pt x="33935" y="181102"/>
                    <a:pt x="30432" y="182766"/>
                    <a:pt x="29620" y="188721"/>
                  </a:cubicBezTo>
                  <a:cubicBezTo>
                    <a:pt x="38684" y="184234"/>
                    <a:pt x="49108" y="188749"/>
                    <a:pt x="58229" y="178491"/>
                  </a:cubicBezTo>
                  <a:cubicBezTo>
                    <a:pt x="57166" y="187658"/>
                    <a:pt x="53686" y="192093"/>
                    <a:pt x="48245" y="194670"/>
                  </a:cubicBezTo>
                  <a:cubicBezTo>
                    <a:pt x="44765" y="196316"/>
                    <a:pt x="41101" y="197230"/>
                    <a:pt x="39376" y="201145"/>
                  </a:cubicBezTo>
                  <a:cubicBezTo>
                    <a:pt x="38204" y="203803"/>
                    <a:pt x="33329" y="206043"/>
                    <a:pt x="37130" y="209272"/>
                  </a:cubicBezTo>
                  <a:cubicBezTo>
                    <a:pt x="40639" y="212255"/>
                    <a:pt x="43462" y="208249"/>
                    <a:pt x="44822" y="205889"/>
                  </a:cubicBezTo>
                  <a:cubicBezTo>
                    <a:pt x="50954" y="195219"/>
                    <a:pt x="62178" y="200694"/>
                    <a:pt x="72123" y="195001"/>
                  </a:cubicBezTo>
                  <a:cubicBezTo>
                    <a:pt x="60921" y="210558"/>
                    <a:pt x="45691" y="217461"/>
                    <a:pt x="34489" y="228977"/>
                  </a:cubicBezTo>
                  <a:cubicBezTo>
                    <a:pt x="30180" y="233412"/>
                    <a:pt x="25562" y="229857"/>
                    <a:pt x="21162" y="228394"/>
                  </a:cubicBezTo>
                  <a:cubicBezTo>
                    <a:pt x="23276" y="224914"/>
                    <a:pt x="12315" y="222925"/>
                    <a:pt x="20996" y="217216"/>
                  </a:cubicBezTo>
                  <a:cubicBezTo>
                    <a:pt x="27346" y="213044"/>
                    <a:pt x="15093" y="217564"/>
                    <a:pt x="15264" y="211026"/>
                  </a:cubicBezTo>
                  <a:cubicBezTo>
                    <a:pt x="15476" y="202945"/>
                    <a:pt x="8623" y="207232"/>
                    <a:pt x="4314" y="208889"/>
                  </a:cubicBezTo>
                  <a:cubicBezTo>
                    <a:pt x="1902" y="210758"/>
                    <a:pt x="874" y="209175"/>
                    <a:pt x="5" y="207174"/>
                  </a:cubicBezTo>
                  <a:cubicBezTo>
                    <a:pt x="-75" y="205094"/>
                    <a:pt x="817" y="203340"/>
                    <a:pt x="1839" y="201637"/>
                  </a:cubicBezTo>
                  <a:cubicBezTo>
                    <a:pt x="2697" y="199939"/>
                    <a:pt x="3303" y="198151"/>
                    <a:pt x="3423" y="196207"/>
                  </a:cubicBezTo>
                  <a:cubicBezTo>
                    <a:pt x="3262" y="194842"/>
                    <a:pt x="3137" y="193510"/>
                    <a:pt x="2931" y="192161"/>
                  </a:cubicBezTo>
                  <a:cubicBezTo>
                    <a:pt x="759" y="183635"/>
                    <a:pt x="3617" y="175370"/>
                    <a:pt x="10595" y="172164"/>
                  </a:cubicBezTo>
                  <a:cubicBezTo>
                    <a:pt x="24574" y="165741"/>
                    <a:pt x="27877" y="153608"/>
                    <a:pt x="31397" y="140972"/>
                  </a:cubicBezTo>
                  <a:cubicBezTo>
                    <a:pt x="32272" y="138783"/>
                    <a:pt x="33586" y="136891"/>
                    <a:pt x="35175" y="135166"/>
                  </a:cubicBezTo>
                  <a:cubicBezTo>
                    <a:pt x="36781" y="133440"/>
                    <a:pt x="38604" y="131982"/>
                    <a:pt x="40621" y="130765"/>
                  </a:cubicBezTo>
                  <a:cubicBezTo>
                    <a:pt x="44793" y="128662"/>
                    <a:pt x="48977" y="126456"/>
                    <a:pt x="53737" y="129142"/>
                  </a:cubicBezTo>
                  <a:cubicBezTo>
                    <a:pt x="55406" y="132982"/>
                    <a:pt x="54012" y="136286"/>
                    <a:pt x="51760" y="139789"/>
                  </a:cubicBezTo>
                  <a:cubicBezTo>
                    <a:pt x="55880" y="136571"/>
                    <a:pt x="54732" y="131771"/>
                    <a:pt x="56143" y="127924"/>
                  </a:cubicBezTo>
                  <a:cubicBezTo>
                    <a:pt x="56561" y="126656"/>
                    <a:pt x="57161" y="125479"/>
                    <a:pt x="57852" y="124416"/>
                  </a:cubicBezTo>
                  <a:cubicBezTo>
                    <a:pt x="58298" y="123832"/>
                    <a:pt x="58515" y="123187"/>
                    <a:pt x="58441" y="122507"/>
                  </a:cubicBezTo>
                  <a:cubicBezTo>
                    <a:pt x="58367" y="121809"/>
                    <a:pt x="58258" y="121461"/>
                    <a:pt x="58035" y="121524"/>
                  </a:cubicBezTo>
                  <a:cubicBezTo>
                    <a:pt x="56606" y="120581"/>
                    <a:pt x="55029" y="120049"/>
                    <a:pt x="53440" y="119512"/>
                  </a:cubicBezTo>
                  <a:cubicBezTo>
                    <a:pt x="51674" y="118901"/>
                    <a:pt x="50125" y="117997"/>
                    <a:pt x="49028" y="116437"/>
                  </a:cubicBezTo>
                  <a:cubicBezTo>
                    <a:pt x="48222" y="114643"/>
                    <a:pt x="48154" y="112814"/>
                    <a:pt x="48714" y="110951"/>
                  </a:cubicBezTo>
                  <a:cubicBezTo>
                    <a:pt x="49714" y="108722"/>
                    <a:pt x="51423" y="106813"/>
                    <a:pt x="51611" y="104219"/>
                  </a:cubicBezTo>
                  <a:cubicBezTo>
                    <a:pt x="51537" y="99281"/>
                    <a:pt x="52314" y="94789"/>
                    <a:pt x="57675" y="92726"/>
                  </a:cubicBezTo>
                  <a:cubicBezTo>
                    <a:pt x="59075" y="92435"/>
                    <a:pt x="60470" y="92435"/>
                    <a:pt x="61870" y="92612"/>
                  </a:cubicBezTo>
                  <a:cubicBezTo>
                    <a:pt x="66750" y="92812"/>
                    <a:pt x="68425" y="89554"/>
                    <a:pt x="69071" y="85605"/>
                  </a:cubicBezTo>
                  <a:cubicBezTo>
                    <a:pt x="70665" y="75838"/>
                    <a:pt x="76277" y="76524"/>
                    <a:pt x="83067" y="79958"/>
                  </a:cubicBezTo>
                  <a:cubicBezTo>
                    <a:pt x="84376" y="81062"/>
                    <a:pt x="82701" y="82536"/>
                    <a:pt x="83472" y="83731"/>
                  </a:cubicBezTo>
                  <a:cubicBezTo>
                    <a:pt x="84741" y="82845"/>
                    <a:pt x="83255" y="81422"/>
                    <a:pt x="84095" y="80427"/>
                  </a:cubicBezTo>
                  <a:cubicBezTo>
                    <a:pt x="84130" y="76175"/>
                    <a:pt x="85456" y="72209"/>
                    <a:pt x="90331" y="72998"/>
                  </a:cubicBezTo>
                  <a:cubicBezTo>
                    <a:pt x="95788" y="73883"/>
                    <a:pt x="94125" y="78690"/>
                    <a:pt x="93468" y="82227"/>
                  </a:cubicBezTo>
                  <a:cubicBezTo>
                    <a:pt x="92565" y="87074"/>
                    <a:pt x="90651" y="91554"/>
                    <a:pt x="86982" y="94949"/>
                  </a:cubicBezTo>
                  <a:cubicBezTo>
                    <a:pt x="84107" y="96572"/>
                    <a:pt x="86867" y="96881"/>
                    <a:pt x="87787" y="97681"/>
                  </a:cubicBezTo>
                  <a:cubicBezTo>
                    <a:pt x="91233" y="101110"/>
                    <a:pt x="94977" y="104179"/>
                    <a:pt x="97720" y="108122"/>
                  </a:cubicBezTo>
                  <a:cubicBezTo>
                    <a:pt x="104492" y="98132"/>
                    <a:pt x="108539" y="87445"/>
                    <a:pt x="106201" y="75027"/>
                  </a:cubicBezTo>
                  <a:cubicBezTo>
                    <a:pt x="105830" y="73038"/>
                    <a:pt x="108104" y="69729"/>
                    <a:pt x="106544" y="68952"/>
                  </a:cubicBezTo>
                  <a:cubicBezTo>
                    <a:pt x="101326" y="66363"/>
                    <a:pt x="95217" y="63162"/>
                    <a:pt x="101949" y="57910"/>
                  </a:cubicBezTo>
                  <a:cubicBezTo>
                    <a:pt x="108641" y="52687"/>
                    <a:pt x="117071" y="46492"/>
                    <a:pt x="126678" y="52143"/>
                  </a:cubicBezTo>
                  <a:cubicBezTo>
                    <a:pt x="133376" y="56081"/>
                    <a:pt x="137857" y="58241"/>
                    <a:pt x="135588" y="47229"/>
                  </a:cubicBezTo>
                  <a:cubicBezTo>
                    <a:pt x="134039" y="39719"/>
                    <a:pt x="141731" y="36102"/>
                    <a:pt x="142623" y="29666"/>
                  </a:cubicBezTo>
                  <a:cubicBezTo>
                    <a:pt x="143040" y="28181"/>
                    <a:pt x="143583" y="26746"/>
                    <a:pt x="144143" y="25312"/>
                  </a:cubicBezTo>
                  <a:cubicBezTo>
                    <a:pt x="146738" y="20351"/>
                    <a:pt x="145623" y="14842"/>
                    <a:pt x="146555" y="9681"/>
                  </a:cubicBezTo>
                  <a:cubicBezTo>
                    <a:pt x="147812" y="2697"/>
                    <a:pt x="151161" y="-2503"/>
                    <a:pt x="159734" y="1263"/>
                  </a:cubicBezTo>
                  <a:cubicBezTo>
                    <a:pt x="163231" y="5984"/>
                    <a:pt x="162431" y="11504"/>
                    <a:pt x="162660" y="16836"/>
                  </a:cubicBezTo>
                  <a:cubicBezTo>
                    <a:pt x="159762" y="24866"/>
                    <a:pt x="174375" y="33684"/>
                    <a:pt x="161665" y="41445"/>
                  </a:cubicBezTo>
                  <a:cubicBezTo>
                    <a:pt x="161619" y="41474"/>
                    <a:pt x="163763" y="41885"/>
                    <a:pt x="164860" y="42148"/>
                  </a:cubicBezTo>
                  <a:cubicBezTo>
                    <a:pt x="170643" y="43531"/>
                    <a:pt x="171975" y="48949"/>
                    <a:pt x="170266" y="52401"/>
                  </a:cubicBezTo>
                  <a:cubicBezTo>
                    <a:pt x="163780" y="65500"/>
                    <a:pt x="168352" y="82324"/>
                    <a:pt x="156224" y="93343"/>
                  </a:cubicBezTo>
                  <a:cubicBezTo>
                    <a:pt x="153847" y="95321"/>
                    <a:pt x="150470" y="95412"/>
                    <a:pt x="148201" y="97589"/>
                  </a:cubicBezTo>
                  <a:cubicBezTo>
                    <a:pt x="142011" y="97492"/>
                    <a:pt x="132970" y="107808"/>
                    <a:pt x="130558" y="94383"/>
                  </a:cubicBezTo>
                  <a:cubicBezTo>
                    <a:pt x="129787" y="98447"/>
                    <a:pt x="132010" y="104625"/>
                    <a:pt x="127930" y="109757"/>
                  </a:cubicBezTo>
                  <a:cubicBezTo>
                    <a:pt x="133347" y="103453"/>
                    <a:pt x="140674" y="100367"/>
                    <a:pt x="148183" y="97578"/>
                  </a:cubicBezTo>
                  <a:cubicBezTo>
                    <a:pt x="150464" y="95503"/>
                    <a:pt x="153847" y="95503"/>
                    <a:pt x="156110" y="93389"/>
                  </a:cubicBezTo>
                  <a:cubicBezTo>
                    <a:pt x="161482" y="91200"/>
                    <a:pt x="165334" y="84405"/>
                    <a:pt x="172821" y="88502"/>
                  </a:cubicBezTo>
                  <a:cubicBezTo>
                    <a:pt x="175335" y="89880"/>
                    <a:pt x="174450" y="86371"/>
                    <a:pt x="174638" y="85525"/>
                  </a:cubicBezTo>
                  <a:cubicBezTo>
                    <a:pt x="177353" y="73352"/>
                    <a:pt x="184359" y="71997"/>
                    <a:pt x="194252" y="77364"/>
                  </a:cubicBezTo>
                  <a:cubicBezTo>
                    <a:pt x="194892" y="78279"/>
                    <a:pt x="195544" y="79198"/>
                    <a:pt x="196201" y="80119"/>
                  </a:cubicBezTo>
                  <a:close/>
                </a:path>
              </a:pathLst>
            </a:custGeom>
            <a:grpFill/>
            <a:ln w="5715" cap="flat">
              <a:noFill/>
              <a:prstDash val="solid"/>
              <a:miter/>
            </a:ln>
          </p:spPr>
          <p:txBody>
            <a:bodyPr rtlCol="0" anchor="ctr"/>
            <a:lstStyle/>
            <a:p>
              <a:endParaRPr lang="zh-CN" altLang="en-US"/>
            </a:p>
          </p:txBody>
        </p:sp>
        <p:sp>
          <p:nvSpPr>
            <p:cNvPr id="3527" name="任意多边形: 形状 3526">
              <a:extLst>
                <a:ext uri="{FF2B5EF4-FFF2-40B4-BE49-F238E27FC236}">
                  <a16:creationId xmlns:a16="http://schemas.microsoft.com/office/drawing/2014/main" id="{AD0065CA-3C29-EEA3-0794-37A2AE8F176B}"/>
                </a:ext>
              </a:extLst>
            </p:cNvPr>
            <p:cNvSpPr/>
            <p:nvPr/>
          </p:nvSpPr>
          <p:spPr>
            <a:xfrm>
              <a:off x="5403567" y="4727381"/>
              <a:ext cx="169746" cy="239673"/>
            </a:xfrm>
            <a:custGeom>
              <a:avLst/>
              <a:gdLst>
                <a:gd name="connsiteX0" fmla="*/ 122327 w 169746"/>
                <a:gd name="connsiteY0" fmla="*/ 696 h 239673"/>
                <a:gd name="connsiteX1" fmla="*/ 125219 w 169746"/>
                <a:gd name="connsiteY1" fmla="*/ 1753 h 239673"/>
                <a:gd name="connsiteX2" fmla="*/ 128659 w 169746"/>
                <a:gd name="connsiteY2" fmla="*/ 4107 h 239673"/>
                <a:gd name="connsiteX3" fmla="*/ 128568 w 169746"/>
                <a:gd name="connsiteY3" fmla="*/ 4039 h 239673"/>
                <a:gd name="connsiteX4" fmla="*/ 123139 w 169746"/>
                <a:gd name="connsiteY4" fmla="*/ 27333 h 239673"/>
                <a:gd name="connsiteX5" fmla="*/ 124030 w 169746"/>
                <a:gd name="connsiteY5" fmla="*/ 27979 h 239673"/>
                <a:gd name="connsiteX6" fmla="*/ 123933 w 169746"/>
                <a:gd name="connsiteY6" fmla="*/ 27402 h 239673"/>
                <a:gd name="connsiteX7" fmla="*/ 144667 w 169746"/>
                <a:gd name="connsiteY7" fmla="*/ 14263 h 239673"/>
                <a:gd name="connsiteX8" fmla="*/ 144799 w 169746"/>
                <a:gd name="connsiteY8" fmla="*/ 14337 h 239673"/>
                <a:gd name="connsiteX9" fmla="*/ 149182 w 169746"/>
                <a:gd name="connsiteY9" fmla="*/ 16972 h 239673"/>
                <a:gd name="connsiteX10" fmla="*/ 164978 w 169746"/>
                <a:gd name="connsiteY10" fmla="*/ 29396 h 239673"/>
                <a:gd name="connsiteX11" fmla="*/ 168487 w 169746"/>
                <a:gd name="connsiteY11" fmla="*/ 40341 h 239673"/>
                <a:gd name="connsiteX12" fmla="*/ 159446 w 169746"/>
                <a:gd name="connsiteY12" fmla="*/ 37992 h 239673"/>
                <a:gd name="connsiteX13" fmla="*/ 149725 w 169746"/>
                <a:gd name="connsiteY13" fmla="*/ 45478 h 239673"/>
                <a:gd name="connsiteX14" fmla="*/ 133694 w 169746"/>
                <a:gd name="connsiteY14" fmla="*/ 53462 h 239673"/>
                <a:gd name="connsiteX15" fmla="*/ 127745 w 169746"/>
                <a:gd name="connsiteY15" fmla="*/ 47953 h 239673"/>
                <a:gd name="connsiteX16" fmla="*/ 138438 w 169746"/>
                <a:gd name="connsiteY16" fmla="*/ 36992 h 239673"/>
                <a:gd name="connsiteX17" fmla="*/ 128488 w 169746"/>
                <a:gd name="connsiteY17" fmla="*/ 46890 h 239673"/>
                <a:gd name="connsiteX18" fmla="*/ 117361 w 169746"/>
                <a:gd name="connsiteY18" fmla="*/ 55114 h 239673"/>
                <a:gd name="connsiteX19" fmla="*/ 142370 w 169746"/>
                <a:gd name="connsiteY19" fmla="*/ 69984 h 239673"/>
                <a:gd name="connsiteX20" fmla="*/ 134649 w 169746"/>
                <a:gd name="connsiteY20" fmla="*/ 79568 h 239673"/>
                <a:gd name="connsiteX21" fmla="*/ 125242 w 169746"/>
                <a:gd name="connsiteY21" fmla="*/ 103765 h 239673"/>
                <a:gd name="connsiteX22" fmla="*/ 120670 w 169746"/>
                <a:gd name="connsiteY22" fmla="*/ 120471 h 239673"/>
                <a:gd name="connsiteX23" fmla="*/ 104594 w 169746"/>
                <a:gd name="connsiteY23" fmla="*/ 146885 h 239673"/>
                <a:gd name="connsiteX24" fmla="*/ 95204 w 169746"/>
                <a:gd name="connsiteY24" fmla="*/ 152474 h 239673"/>
                <a:gd name="connsiteX25" fmla="*/ 64691 w 169746"/>
                <a:gd name="connsiteY25" fmla="*/ 167157 h 239673"/>
                <a:gd name="connsiteX26" fmla="*/ 82802 w 169746"/>
                <a:gd name="connsiteY26" fmla="*/ 164465 h 239673"/>
                <a:gd name="connsiteX27" fmla="*/ 88849 w 169746"/>
                <a:gd name="connsiteY27" fmla="*/ 175741 h 239673"/>
                <a:gd name="connsiteX28" fmla="*/ 81328 w 169746"/>
                <a:gd name="connsiteY28" fmla="*/ 188588 h 239673"/>
                <a:gd name="connsiteX29" fmla="*/ 56896 w 169746"/>
                <a:gd name="connsiteY29" fmla="*/ 196046 h 239673"/>
                <a:gd name="connsiteX30" fmla="*/ 52650 w 169746"/>
                <a:gd name="connsiteY30" fmla="*/ 197492 h 239673"/>
                <a:gd name="connsiteX31" fmla="*/ 66166 w 169746"/>
                <a:gd name="connsiteY31" fmla="*/ 204184 h 239673"/>
                <a:gd name="connsiteX32" fmla="*/ 48392 w 169746"/>
                <a:gd name="connsiteY32" fmla="*/ 219129 h 239673"/>
                <a:gd name="connsiteX33" fmla="*/ 30293 w 169746"/>
                <a:gd name="connsiteY33" fmla="*/ 224769 h 239673"/>
                <a:gd name="connsiteX34" fmla="*/ 27521 w 169746"/>
                <a:gd name="connsiteY34" fmla="*/ 227632 h 239673"/>
                <a:gd name="connsiteX35" fmla="*/ 20880 w 169746"/>
                <a:gd name="connsiteY35" fmla="*/ 238245 h 239673"/>
                <a:gd name="connsiteX36" fmla="*/ 16708 w 169746"/>
                <a:gd name="connsiteY36" fmla="*/ 239674 h 239673"/>
                <a:gd name="connsiteX37" fmla="*/ 17280 w 169746"/>
                <a:gd name="connsiteY37" fmla="*/ 215100 h 239673"/>
                <a:gd name="connsiteX38" fmla="*/ 34871 w 169746"/>
                <a:gd name="connsiteY38" fmla="*/ 192182 h 239673"/>
                <a:gd name="connsiteX39" fmla="*/ 38654 w 169746"/>
                <a:gd name="connsiteY39" fmla="*/ 179809 h 239673"/>
                <a:gd name="connsiteX40" fmla="*/ 32185 w 169746"/>
                <a:gd name="connsiteY40" fmla="*/ 198943 h 239673"/>
                <a:gd name="connsiteX41" fmla="*/ 21732 w 169746"/>
                <a:gd name="connsiteY41" fmla="*/ 209070 h 239673"/>
                <a:gd name="connsiteX42" fmla="*/ 7867 w 169746"/>
                <a:gd name="connsiteY42" fmla="*/ 208082 h 239673"/>
                <a:gd name="connsiteX43" fmla="*/ 14805 w 169746"/>
                <a:gd name="connsiteY43" fmla="*/ 195417 h 239673"/>
                <a:gd name="connsiteX44" fmla="*/ 2147 w 169746"/>
                <a:gd name="connsiteY44" fmla="*/ 175672 h 239673"/>
                <a:gd name="connsiteX45" fmla="*/ 11199 w 169746"/>
                <a:gd name="connsiteY45" fmla="*/ 171454 h 239673"/>
                <a:gd name="connsiteX46" fmla="*/ 21652 w 169746"/>
                <a:gd name="connsiteY46" fmla="*/ 167522 h 239673"/>
                <a:gd name="connsiteX47" fmla="*/ 20737 w 169746"/>
                <a:gd name="connsiteY47" fmla="*/ 163973 h 239673"/>
                <a:gd name="connsiteX48" fmla="*/ 10416 w 169746"/>
                <a:gd name="connsiteY48" fmla="*/ 161213 h 239673"/>
                <a:gd name="connsiteX49" fmla="*/ 7822 w 169746"/>
                <a:gd name="connsiteY49" fmla="*/ 157835 h 239673"/>
                <a:gd name="connsiteX50" fmla="*/ 5570 w 169746"/>
                <a:gd name="connsiteY50" fmla="*/ 145359 h 239673"/>
                <a:gd name="connsiteX51" fmla="*/ 3392 w 169746"/>
                <a:gd name="connsiteY51" fmla="*/ 133478 h 239673"/>
                <a:gd name="connsiteX52" fmla="*/ 4901 w 169746"/>
                <a:gd name="connsiteY52" fmla="*/ 129512 h 239673"/>
                <a:gd name="connsiteX53" fmla="*/ 4067 w 169746"/>
                <a:gd name="connsiteY53" fmla="*/ 114750 h 239673"/>
                <a:gd name="connsiteX54" fmla="*/ 4244 w 169746"/>
                <a:gd name="connsiteY54" fmla="*/ 105680 h 239673"/>
                <a:gd name="connsiteX55" fmla="*/ 30264 w 169746"/>
                <a:gd name="connsiteY55" fmla="*/ 93547 h 239673"/>
                <a:gd name="connsiteX56" fmla="*/ 89146 w 169746"/>
                <a:gd name="connsiteY56" fmla="*/ 54165 h 239673"/>
                <a:gd name="connsiteX57" fmla="*/ 94147 w 169746"/>
                <a:gd name="connsiteY57" fmla="*/ 46341 h 239673"/>
                <a:gd name="connsiteX58" fmla="*/ 101113 w 169746"/>
                <a:gd name="connsiteY58" fmla="*/ 28619 h 239673"/>
                <a:gd name="connsiteX59" fmla="*/ 110886 w 169746"/>
                <a:gd name="connsiteY59" fmla="*/ 5262 h 239673"/>
                <a:gd name="connsiteX60" fmla="*/ 114223 w 169746"/>
                <a:gd name="connsiteY60" fmla="*/ 2279 h 239673"/>
                <a:gd name="connsiteX61" fmla="*/ 122327 w 169746"/>
                <a:gd name="connsiteY61" fmla="*/ 696 h 23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9746" h="239673">
                  <a:moveTo>
                    <a:pt x="122327" y="696"/>
                  </a:moveTo>
                  <a:cubicBezTo>
                    <a:pt x="123505" y="461"/>
                    <a:pt x="124470" y="816"/>
                    <a:pt x="125219" y="1753"/>
                  </a:cubicBezTo>
                  <a:cubicBezTo>
                    <a:pt x="126436" y="2433"/>
                    <a:pt x="127591" y="3216"/>
                    <a:pt x="128659" y="4107"/>
                  </a:cubicBezTo>
                  <a:lnTo>
                    <a:pt x="128568" y="4039"/>
                  </a:lnTo>
                  <a:cubicBezTo>
                    <a:pt x="135563" y="13766"/>
                    <a:pt x="124030" y="19212"/>
                    <a:pt x="123139" y="27333"/>
                  </a:cubicBezTo>
                  <a:cubicBezTo>
                    <a:pt x="122276" y="29111"/>
                    <a:pt x="126031" y="28865"/>
                    <a:pt x="124030" y="27979"/>
                  </a:cubicBezTo>
                  <a:cubicBezTo>
                    <a:pt x="123819" y="27882"/>
                    <a:pt x="123836" y="27710"/>
                    <a:pt x="123933" y="27402"/>
                  </a:cubicBezTo>
                  <a:cubicBezTo>
                    <a:pt x="127242" y="17326"/>
                    <a:pt x="135392" y="14909"/>
                    <a:pt x="144667" y="14263"/>
                  </a:cubicBezTo>
                  <a:lnTo>
                    <a:pt x="144799" y="14337"/>
                  </a:lnTo>
                  <a:cubicBezTo>
                    <a:pt x="146142" y="15412"/>
                    <a:pt x="147399" y="16629"/>
                    <a:pt x="149182" y="16972"/>
                  </a:cubicBezTo>
                  <a:cubicBezTo>
                    <a:pt x="155497" y="19778"/>
                    <a:pt x="160949" y="23687"/>
                    <a:pt x="164978" y="29396"/>
                  </a:cubicBezTo>
                  <a:cubicBezTo>
                    <a:pt x="166807" y="32866"/>
                    <a:pt x="172162" y="35563"/>
                    <a:pt x="168487" y="40341"/>
                  </a:cubicBezTo>
                  <a:cubicBezTo>
                    <a:pt x="164252" y="45850"/>
                    <a:pt x="160681" y="45650"/>
                    <a:pt x="159446" y="37992"/>
                  </a:cubicBezTo>
                  <a:cubicBezTo>
                    <a:pt x="160046" y="45495"/>
                    <a:pt x="154526" y="45010"/>
                    <a:pt x="149725" y="45478"/>
                  </a:cubicBezTo>
                  <a:cubicBezTo>
                    <a:pt x="143924" y="47244"/>
                    <a:pt x="139427" y="51690"/>
                    <a:pt x="133694" y="53462"/>
                  </a:cubicBezTo>
                  <a:cubicBezTo>
                    <a:pt x="129122" y="54874"/>
                    <a:pt x="125945" y="53874"/>
                    <a:pt x="127745" y="47953"/>
                  </a:cubicBezTo>
                  <a:cubicBezTo>
                    <a:pt x="130363" y="44124"/>
                    <a:pt x="132900" y="40221"/>
                    <a:pt x="138438" y="36992"/>
                  </a:cubicBezTo>
                  <a:cubicBezTo>
                    <a:pt x="132843" y="39558"/>
                    <a:pt x="130986" y="43524"/>
                    <a:pt x="128488" y="46890"/>
                  </a:cubicBezTo>
                  <a:cubicBezTo>
                    <a:pt x="125956" y="50908"/>
                    <a:pt x="123459" y="54960"/>
                    <a:pt x="117361" y="55114"/>
                  </a:cubicBezTo>
                  <a:cubicBezTo>
                    <a:pt x="127688" y="57526"/>
                    <a:pt x="135900" y="62309"/>
                    <a:pt x="142370" y="69984"/>
                  </a:cubicBezTo>
                  <a:cubicBezTo>
                    <a:pt x="142581" y="75419"/>
                    <a:pt x="138078" y="77105"/>
                    <a:pt x="134649" y="79568"/>
                  </a:cubicBezTo>
                  <a:cubicBezTo>
                    <a:pt x="126311" y="85563"/>
                    <a:pt x="114904" y="89581"/>
                    <a:pt x="125242" y="103765"/>
                  </a:cubicBezTo>
                  <a:cubicBezTo>
                    <a:pt x="128654" y="108446"/>
                    <a:pt x="122545" y="114876"/>
                    <a:pt x="120670" y="120471"/>
                  </a:cubicBezTo>
                  <a:cubicBezTo>
                    <a:pt x="117321" y="130483"/>
                    <a:pt x="109377" y="137707"/>
                    <a:pt x="104594" y="146885"/>
                  </a:cubicBezTo>
                  <a:cubicBezTo>
                    <a:pt x="102839" y="150251"/>
                    <a:pt x="98364" y="153600"/>
                    <a:pt x="95204" y="152474"/>
                  </a:cubicBezTo>
                  <a:cubicBezTo>
                    <a:pt x="79168" y="146771"/>
                    <a:pt x="70001" y="154823"/>
                    <a:pt x="64691" y="167157"/>
                  </a:cubicBezTo>
                  <a:cubicBezTo>
                    <a:pt x="69201" y="165791"/>
                    <a:pt x="75453" y="161156"/>
                    <a:pt x="82802" y="164465"/>
                  </a:cubicBezTo>
                  <a:cubicBezTo>
                    <a:pt x="86106" y="167522"/>
                    <a:pt x="87392" y="171740"/>
                    <a:pt x="88849" y="175741"/>
                  </a:cubicBezTo>
                  <a:cubicBezTo>
                    <a:pt x="91541" y="183141"/>
                    <a:pt x="85420" y="190319"/>
                    <a:pt x="81328" y="188588"/>
                  </a:cubicBezTo>
                  <a:cubicBezTo>
                    <a:pt x="68915" y="183341"/>
                    <a:pt x="62748" y="195331"/>
                    <a:pt x="56896" y="196046"/>
                  </a:cubicBezTo>
                  <a:cubicBezTo>
                    <a:pt x="50850" y="196080"/>
                    <a:pt x="52444" y="197566"/>
                    <a:pt x="52650" y="197492"/>
                  </a:cubicBezTo>
                  <a:cubicBezTo>
                    <a:pt x="59348" y="195029"/>
                    <a:pt x="65120" y="195017"/>
                    <a:pt x="66166" y="204184"/>
                  </a:cubicBezTo>
                  <a:cubicBezTo>
                    <a:pt x="59159" y="207887"/>
                    <a:pt x="51793" y="211373"/>
                    <a:pt x="48392" y="219129"/>
                  </a:cubicBezTo>
                  <a:cubicBezTo>
                    <a:pt x="44363" y="228318"/>
                    <a:pt x="36271" y="222826"/>
                    <a:pt x="30293" y="224769"/>
                  </a:cubicBezTo>
                  <a:cubicBezTo>
                    <a:pt x="29293" y="225661"/>
                    <a:pt x="28344" y="226581"/>
                    <a:pt x="27521" y="227632"/>
                  </a:cubicBezTo>
                  <a:cubicBezTo>
                    <a:pt x="25138" y="231067"/>
                    <a:pt x="23909" y="235216"/>
                    <a:pt x="20880" y="238245"/>
                  </a:cubicBezTo>
                  <a:cubicBezTo>
                    <a:pt x="19606" y="239080"/>
                    <a:pt x="18228" y="239560"/>
                    <a:pt x="16708" y="239674"/>
                  </a:cubicBezTo>
                  <a:cubicBezTo>
                    <a:pt x="1667" y="227981"/>
                    <a:pt x="1569" y="221758"/>
                    <a:pt x="17280" y="215100"/>
                  </a:cubicBezTo>
                  <a:cubicBezTo>
                    <a:pt x="27915" y="210596"/>
                    <a:pt x="34522" y="204241"/>
                    <a:pt x="34871" y="192182"/>
                  </a:cubicBezTo>
                  <a:cubicBezTo>
                    <a:pt x="34996" y="187856"/>
                    <a:pt x="36397" y="183604"/>
                    <a:pt x="38654" y="179809"/>
                  </a:cubicBezTo>
                  <a:cubicBezTo>
                    <a:pt x="35145" y="185702"/>
                    <a:pt x="32516" y="191868"/>
                    <a:pt x="32185" y="198943"/>
                  </a:cubicBezTo>
                  <a:cubicBezTo>
                    <a:pt x="31882" y="205458"/>
                    <a:pt x="28293" y="208767"/>
                    <a:pt x="21732" y="209070"/>
                  </a:cubicBezTo>
                  <a:cubicBezTo>
                    <a:pt x="16971" y="209288"/>
                    <a:pt x="10856" y="212757"/>
                    <a:pt x="7867" y="208082"/>
                  </a:cubicBezTo>
                  <a:cubicBezTo>
                    <a:pt x="3638" y="201475"/>
                    <a:pt x="12091" y="199532"/>
                    <a:pt x="14805" y="195417"/>
                  </a:cubicBezTo>
                  <a:cubicBezTo>
                    <a:pt x="2124" y="193400"/>
                    <a:pt x="-3391" y="184861"/>
                    <a:pt x="2147" y="175672"/>
                  </a:cubicBezTo>
                  <a:cubicBezTo>
                    <a:pt x="4238" y="172203"/>
                    <a:pt x="8987" y="168300"/>
                    <a:pt x="11199" y="171454"/>
                  </a:cubicBezTo>
                  <a:cubicBezTo>
                    <a:pt x="21257" y="185816"/>
                    <a:pt x="19069" y="170751"/>
                    <a:pt x="21652" y="167522"/>
                  </a:cubicBezTo>
                  <a:cubicBezTo>
                    <a:pt x="21389" y="166316"/>
                    <a:pt x="21126" y="165105"/>
                    <a:pt x="20737" y="163973"/>
                  </a:cubicBezTo>
                  <a:cubicBezTo>
                    <a:pt x="18028" y="160350"/>
                    <a:pt x="13136" y="164745"/>
                    <a:pt x="10416" y="161213"/>
                  </a:cubicBezTo>
                  <a:cubicBezTo>
                    <a:pt x="9325" y="160264"/>
                    <a:pt x="8467" y="159133"/>
                    <a:pt x="7822" y="157835"/>
                  </a:cubicBezTo>
                  <a:cubicBezTo>
                    <a:pt x="6250" y="153823"/>
                    <a:pt x="6536" y="149480"/>
                    <a:pt x="5570" y="145359"/>
                  </a:cubicBezTo>
                  <a:cubicBezTo>
                    <a:pt x="4655" y="141445"/>
                    <a:pt x="1306" y="137953"/>
                    <a:pt x="3392" y="133478"/>
                  </a:cubicBezTo>
                  <a:cubicBezTo>
                    <a:pt x="3838" y="132129"/>
                    <a:pt x="4364" y="130815"/>
                    <a:pt x="4901" y="129512"/>
                  </a:cubicBezTo>
                  <a:cubicBezTo>
                    <a:pt x="6907" y="124460"/>
                    <a:pt x="5421" y="119608"/>
                    <a:pt x="4067" y="114750"/>
                  </a:cubicBezTo>
                  <a:cubicBezTo>
                    <a:pt x="3392" y="111709"/>
                    <a:pt x="3335" y="108686"/>
                    <a:pt x="4244" y="105680"/>
                  </a:cubicBezTo>
                  <a:cubicBezTo>
                    <a:pt x="10108" y="95605"/>
                    <a:pt x="18651" y="92359"/>
                    <a:pt x="30264" y="93547"/>
                  </a:cubicBezTo>
                  <a:cubicBezTo>
                    <a:pt x="52604" y="95827"/>
                    <a:pt x="81905" y="75831"/>
                    <a:pt x="89146" y="54165"/>
                  </a:cubicBezTo>
                  <a:cubicBezTo>
                    <a:pt x="90192" y="51033"/>
                    <a:pt x="90678" y="47884"/>
                    <a:pt x="94147" y="46341"/>
                  </a:cubicBezTo>
                  <a:cubicBezTo>
                    <a:pt x="102233" y="42747"/>
                    <a:pt x="103359" y="35986"/>
                    <a:pt x="101113" y="28619"/>
                  </a:cubicBezTo>
                  <a:cubicBezTo>
                    <a:pt x="97827" y="17846"/>
                    <a:pt x="102308" y="10817"/>
                    <a:pt x="110886" y="5262"/>
                  </a:cubicBezTo>
                  <a:cubicBezTo>
                    <a:pt x="111915" y="4176"/>
                    <a:pt x="113046" y="3199"/>
                    <a:pt x="114223" y="2279"/>
                  </a:cubicBezTo>
                  <a:cubicBezTo>
                    <a:pt x="116755" y="924"/>
                    <a:pt x="119173" y="-1070"/>
                    <a:pt x="122327" y="696"/>
                  </a:cubicBezTo>
                  <a:close/>
                </a:path>
              </a:pathLst>
            </a:custGeom>
            <a:grpFill/>
            <a:ln w="5715" cap="flat">
              <a:noFill/>
              <a:prstDash val="solid"/>
              <a:miter/>
            </a:ln>
          </p:spPr>
          <p:txBody>
            <a:bodyPr rtlCol="0" anchor="ctr"/>
            <a:lstStyle/>
            <a:p>
              <a:endParaRPr lang="zh-CN" altLang="en-US"/>
            </a:p>
          </p:txBody>
        </p:sp>
        <p:sp>
          <p:nvSpPr>
            <p:cNvPr id="3528" name="任意多边形: 形状 3527">
              <a:extLst>
                <a:ext uri="{FF2B5EF4-FFF2-40B4-BE49-F238E27FC236}">
                  <a16:creationId xmlns:a16="http://schemas.microsoft.com/office/drawing/2014/main" id="{7B2DCE01-87E7-69C3-C219-0ECC4ADB5F77}"/>
                </a:ext>
              </a:extLst>
            </p:cNvPr>
            <p:cNvSpPr/>
            <p:nvPr/>
          </p:nvSpPr>
          <p:spPr>
            <a:xfrm>
              <a:off x="5586876" y="5256799"/>
              <a:ext cx="168894" cy="206790"/>
            </a:xfrm>
            <a:custGeom>
              <a:avLst/>
              <a:gdLst>
                <a:gd name="connsiteX0" fmla="*/ 47077 w 168894"/>
                <a:gd name="connsiteY0" fmla="*/ 57036 h 206790"/>
                <a:gd name="connsiteX1" fmla="*/ 54776 w 168894"/>
                <a:gd name="connsiteY1" fmla="*/ 59179 h 206790"/>
                <a:gd name="connsiteX2" fmla="*/ 91363 w 168894"/>
                <a:gd name="connsiteY2" fmla="*/ 53064 h 206790"/>
                <a:gd name="connsiteX3" fmla="*/ 98747 w 168894"/>
                <a:gd name="connsiteY3" fmla="*/ 37250 h 206790"/>
                <a:gd name="connsiteX4" fmla="*/ 100250 w 168894"/>
                <a:gd name="connsiteY4" fmla="*/ 29535 h 206790"/>
                <a:gd name="connsiteX5" fmla="*/ 105125 w 168894"/>
                <a:gd name="connsiteY5" fmla="*/ 15682 h 206790"/>
                <a:gd name="connsiteX6" fmla="*/ 119418 w 168894"/>
                <a:gd name="connsiteY6" fmla="*/ 2378 h 206790"/>
                <a:gd name="connsiteX7" fmla="*/ 123247 w 168894"/>
                <a:gd name="connsiteY7" fmla="*/ 0 h 206790"/>
                <a:gd name="connsiteX8" fmla="*/ 165806 w 168894"/>
                <a:gd name="connsiteY8" fmla="*/ 23363 h 206790"/>
                <a:gd name="connsiteX9" fmla="*/ 154262 w 168894"/>
                <a:gd name="connsiteY9" fmla="*/ 47715 h 206790"/>
                <a:gd name="connsiteX10" fmla="*/ 129882 w 168894"/>
                <a:gd name="connsiteY10" fmla="*/ 66866 h 206790"/>
                <a:gd name="connsiteX11" fmla="*/ 116360 w 168894"/>
                <a:gd name="connsiteY11" fmla="*/ 67837 h 206790"/>
                <a:gd name="connsiteX12" fmla="*/ 107331 w 168894"/>
                <a:gd name="connsiteY12" fmla="*/ 99235 h 206790"/>
                <a:gd name="connsiteX13" fmla="*/ 113206 w 168894"/>
                <a:gd name="connsiteY13" fmla="*/ 105670 h 206790"/>
                <a:gd name="connsiteX14" fmla="*/ 108759 w 168894"/>
                <a:gd name="connsiteY14" fmla="*/ 120815 h 206790"/>
                <a:gd name="connsiteX15" fmla="*/ 98752 w 168894"/>
                <a:gd name="connsiteY15" fmla="*/ 143658 h 206790"/>
                <a:gd name="connsiteX16" fmla="*/ 89220 w 168894"/>
                <a:gd name="connsiteY16" fmla="*/ 165775 h 206790"/>
                <a:gd name="connsiteX17" fmla="*/ 79944 w 168894"/>
                <a:gd name="connsiteY17" fmla="*/ 185783 h 206790"/>
                <a:gd name="connsiteX18" fmla="*/ 76492 w 168894"/>
                <a:gd name="connsiteY18" fmla="*/ 188498 h 206790"/>
                <a:gd name="connsiteX19" fmla="*/ 70949 w 168894"/>
                <a:gd name="connsiteY19" fmla="*/ 197945 h 206790"/>
                <a:gd name="connsiteX20" fmla="*/ 52764 w 168894"/>
                <a:gd name="connsiteY20" fmla="*/ 203540 h 206790"/>
                <a:gd name="connsiteX21" fmla="*/ 59513 w 168894"/>
                <a:gd name="connsiteY21" fmla="*/ 181926 h 206790"/>
                <a:gd name="connsiteX22" fmla="*/ 61091 w 168894"/>
                <a:gd name="connsiteY22" fmla="*/ 177662 h 206790"/>
                <a:gd name="connsiteX23" fmla="*/ 67571 w 168894"/>
                <a:gd name="connsiteY23" fmla="*/ 173965 h 206790"/>
                <a:gd name="connsiteX24" fmla="*/ 59936 w 168894"/>
                <a:gd name="connsiteY24" fmla="*/ 174205 h 206790"/>
                <a:gd name="connsiteX25" fmla="*/ 56193 w 168894"/>
                <a:gd name="connsiteY25" fmla="*/ 163072 h 206790"/>
                <a:gd name="connsiteX26" fmla="*/ 45209 w 168894"/>
                <a:gd name="connsiteY26" fmla="*/ 160203 h 206790"/>
                <a:gd name="connsiteX27" fmla="*/ 29184 w 168894"/>
                <a:gd name="connsiteY27" fmla="*/ 137183 h 206790"/>
                <a:gd name="connsiteX28" fmla="*/ 35350 w 168894"/>
                <a:gd name="connsiteY28" fmla="*/ 119466 h 206790"/>
                <a:gd name="connsiteX29" fmla="*/ 1775 w 168894"/>
                <a:gd name="connsiteY29" fmla="*/ 127016 h 206790"/>
                <a:gd name="connsiteX30" fmla="*/ 3432 w 168894"/>
                <a:gd name="connsiteY30" fmla="*/ 94252 h 206790"/>
                <a:gd name="connsiteX31" fmla="*/ 3489 w 168894"/>
                <a:gd name="connsiteY31" fmla="*/ 89703 h 206790"/>
                <a:gd name="connsiteX32" fmla="*/ 20760 w 168894"/>
                <a:gd name="connsiteY32" fmla="*/ 83347 h 206790"/>
                <a:gd name="connsiteX33" fmla="*/ 22949 w 168894"/>
                <a:gd name="connsiteY33" fmla="*/ 85696 h 206790"/>
                <a:gd name="connsiteX34" fmla="*/ 36556 w 168894"/>
                <a:gd name="connsiteY34" fmla="*/ 76364 h 206790"/>
                <a:gd name="connsiteX35" fmla="*/ 37219 w 168894"/>
                <a:gd name="connsiteY35" fmla="*/ 70209 h 206790"/>
                <a:gd name="connsiteX36" fmla="*/ 47077 w 168894"/>
                <a:gd name="connsiteY36" fmla="*/ 57036 h 20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8894" h="206790">
                  <a:moveTo>
                    <a:pt x="47077" y="57036"/>
                  </a:moveTo>
                  <a:cubicBezTo>
                    <a:pt x="49649" y="57796"/>
                    <a:pt x="52284" y="59373"/>
                    <a:pt x="54776" y="59179"/>
                  </a:cubicBezTo>
                  <a:cubicBezTo>
                    <a:pt x="67103" y="58207"/>
                    <a:pt x="78435" y="51749"/>
                    <a:pt x="91363" y="53064"/>
                  </a:cubicBezTo>
                  <a:cubicBezTo>
                    <a:pt x="96152" y="53550"/>
                    <a:pt x="100473" y="43623"/>
                    <a:pt x="98747" y="37250"/>
                  </a:cubicBezTo>
                  <a:cubicBezTo>
                    <a:pt x="97924" y="34204"/>
                    <a:pt x="99347" y="32021"/>
                    <a:pt x="100250" y="29535"/>
                  </a:cubicBezTo>
                  <a:cubicBezTo>
                    <a:pt x="101924" y="24929"/>
                    <a:pt x="104227" y="20437"/>
                    <a:pt x="105125" y="15682"/>
                  </a:cubicBezTo>
                  <a:cubicBezTo>
                    <a:pt x="107365" y="3812"/>
                    <a:pt x="107736" y="3132"/>
                    <a:pt x="119418" y="2378"/>
                  </a:cubicBezTo>
                  <a:cubicBezTo>
                    <a:pt x="121235" y="2257"/>
                    <a:pt x="122424" y="1526"/>
                    <a:pt x="123247" y="0"/>
                  </a:cubicBezTo>
                  <a:cubicBezTo>
                    <a:pt x="138140" y="6504"/>
                    <a:pt x="152416" y="14116"/>
                    <a:pt x="165806" y="23363"/>
                  </a:cubicBezTo>
                  <a:cubicBezTo>
                    <a:pt x="173339" y="36867"/>
                    <a:pt x="166166" y="43697"/>
                    <a:pt x="154262" y="47715"/>
                  </a:cubicBezTo>
                  <a:cubicBezTo>
                    <a:pt x="143775" y="51252"/>
                    <a:pt x="134043" y="54367"/>
                    <a:pt x="129882" y="66866"/>
                  </a:cubicBezTo>
                  <a:cubicBezTo>
                    <a:pt x="127419" y="74266"/>
                    <a:pt x="120784" y="72318"/>
                    <a:pt x="116360" y="67837"/>
                  </a:cubicBezTo>
                  <a:cubicBezTo>
                    <a:pt x="110874" y="77512"/>
                    <a:pt x="119206" y="90720"/>
                    <a:pt x="107331" y="99235"/>
                  </a:cubicBezTo>
                  <a:cubicBezTo>
                    <a:pt x="105399" y="100618"/>
                    <a:pt x="111720" y="102882"/>
                    <a:pt x="113206" y="105670"/>
                  </a:cubicBezTo>
                  <a:cubicBezTo>
                    <a:pt x="115429" y="111814"/>
                    <a:pt x="111777" y="116214"/>
                    <a:pt x="108759" y="120815"/>
                  </a:cubicBezTo>
                  <a:cubicBezTo>
                    <a:pt x="102719" y="127250"/>
                    <a:pt x="97438" y="134211"/>
                    <a:pt x="98752" y="143658"/>
                  </a:cubicBezTo>
                  <a:cubicBezTo>
                    <a:pt x="100084" y="153202"/>
                    <a:pt x="95809" y="159900"/>
                    <a:pt x="89220" y="165775"/>
                  </a:cubicBezTo>
                  <a:cubicBezTo>
                    <a:pt x="90174" y="174325"/>
                    <a:pt x="87705" y="181286"/>
                    <a:pt x="79944" y="185783"/>
                  </a:cubicBezTo>
                  <a:cubicBezTo>
                    <a:pt x="78841" y="186749"/>
                    <a:pt x="77675" y="187629"/>
                    <a:pt x="76492" y="188498"/>
                  </a:cubicBezTo>
                  <a:cubicBezTo>
                    <a:pt x="73332" y="190881"/>
                    <a:pt x="69109" y="192601"/>
                    <a:pt x="70949" y="197945"/>
                  </a:cubicBezTo>
                  <a:cubicBezTo>
                    <a:pt x="66371" y="204666"/>
                    <a:pt x="61605" y="210746"/>
                    <a:pt x="52764" y="203540"/>
                  </a:cubicBezTo>
                  <a:cubicBezTo>
                    <a:pt x="52329" y="195493"/>
                    <a:pt x="58433" y="189498"/>
                    <a:pt x="59513" y="181926"/>
                  </a:cubicBezTo>
                  <a:cubicBezTo>
                    <a:pt x="59879" y="180445"/>
                    <a:pt x="60427" y="179034"/>
                    <a:pt x="61091" y="177662"/>
                  </a:cubicBezTo>
                  <a:cubicBezTo>
                    <a:pt x="62548" y="175210"/>
                    <a:pt x="64662" y="173884"/>
                    <a:pt x="67571" y="173965"/>
                  </a:cubicBezTo>
                  <a:cubicBezTo>
                    <a:pt x="65011" y="173422"/>
                    <a:pt x="62514" y="174959"/>
                    <a:pt x="59936" y="174205"/>
                  </a:cubicBezTo>
                  <a:cubicBezTo>
                    <a:pt x="52638" y="172496"/>
                    <a:pt x="60673" y="165723"/>
                    <a:pt x="56193" y="163072"/>
                  </a:cubicBezTo>
                  <a:cubicBezTo>
                    <a:pt x="52947" y="160437"/>
                    <a:pt x="49072" y="160368"/>
                    <a:pt x="45209" y="160203"/>
                  </a:cubicBezTo>
                  <a:cubicBezTo>
                    <a:pt x="20743" y="161752"/>
                    <a:pt x="20788" y="161763"/>
                    <a:pt x="29184" y="137183"/>
                  </a:cubicBezTo>
                  <a:cubicBezTo>
                    <a:pt x="31109" y="131553"/>
                    <a:pt x="31910" y="125536"/>
                    <a:pt x="35350" y="119466"/>
                  </a:cubicBezTo>
                  <a:cubicBezTo>
                    <a:pt x="24646" y="126296"/>
                    <a:pt x="15908" y="139915"/>
                    <a:pt x="1775" y="127016"/>
                  </a:cubicBezTo>
                  <a:cubicBezTo>
                    <a:pt x="1460" y="116060"/>
                    <a:pt x="-2946" y="104887"/>
                    <a:pt x="3432" y="94252"/>
                  </a:cubicBezTo>
                  <a:cubicBezTo>
                    <a:pt x="3055" y="92720"/>
                    <a:pt x="3112" y="91217"/>
                    <a:pt x="3489" y="89703"/>
                  </a:cubicBezTo>
                  <a:cubicBezTo>
                    <a:pt x="7553" y="82964"/>
                    <a:pt x="12182" y="77770"/>
                    <a:pt x="20760" y="83347"/>
                  </a:cubicBezTo>
                  <a:cubicBezTo>
                    <a:pt x="21491" y="84131"/>
                    <a:pt x="22217" y="84913"/>
                    <a:pt x="22949" y="85696"/>
                  </a:cubicBezTo>
                  <a:cubicBezTo>
                    <a:pt x="25680" y="79964"/>
                    <a:pt x="29801" y="76381"/>
                    <a:pt x="36556" y="76364"/>
                  </a:cubicBezTo>
                  <a:cubicBezTo>
                    <a:pt x="36779" y="76364"/>
                    <a:pt x="36996" y="72352"/>
                    <a:pt x="37219" y="70209"/>
                  </a:cubicBezTo>
                  <a:cubicBezTo>
                    <a:pt x="44574" y="68860"/>
                    <a:pt x="45094" y="62396"/>
                    <a:pt x="47077" y="57036"/>
                  </a:cubicBezTo>
                  <a:close/>
                </a:path>
              </a:pathLst>
            </a:custGeom>
            <a:grpFill/>
            <a:ln w="5715" cap="flat">
              <a:noFill/>
              <a:prstDash val="solid"/>
              <a:miter/>
            </a:ln>
          </p:spPr>
          <p:txBody>
            <a:bodyPr rtlCol="0" anchor="ctr"/>
            <a:lstStyle/>
            <a:p>
              <a:endParaRPr lang="zh-CN" altLang="en-US"/>
            </a:p>
          </p:txBody>
        </p:sp>
        <p:sp>
          <p:nvSpPr>
            <p:cNvPr id="3529" name="任意多边形: 形状 3528">
              <a:extLst>
                <a:ext uri="{FF2B5EF4-FFF2-40B4-BE49-F238E27FC236}">
                  <a16:creationId xmlns:a16="http://schemas.microsoft.com/office/drawing/2014/main" id="{286A4703-10F2-A171-8EF2-AB47361821D7}"/>
                </a:ext>
              </a:extLst>
            </p:cNvPr>
            <p:cNvSpPr/>
            <p:nvPr/>
          </p:nvSpPr>
          <p:spPr>
            <a:xfrm>
              <a:off x="5001713" y="4908813"/>
              <a:ext cx="181019" cy="133805"/>
            </a:xfrm>
            <a:custGeom>
              <a:avLst/>
              <a:gdLst>
                <a:gd name="connsiteX0" fmla="*/ 4127 w 181019"/>
                <a:gd name="connsiteY0" fmla="*/ 99092 h 133805"/>
                <a:gd name="connsiteX1" fmla="*/ 4127 w 181019"/>
                <a:gd name="connsiteY1" fmla="*/ 95818 h 133805"/>
                <a:gd name="connsiteX2" fmla="*/ 3298 w 181019"/>
                <a:gd name="connsiteY2" fmla="*/ 93629 h 133805"/>
                <a:gd name="connsiteX3" fmla="*/ 4110 w 181019"/>
                <a:gd name="connsiteY3" fmla="*/ 92526 h 133805"/>
                <a:gd name="connsiteX4" fmla="*/ 829 w 181019"/>
                <a:gd name="connsiteY4" fmla="*/ 76078 h 133805"/>
                <a:gd name="connsiteX5" fmla="*/ 92 w 181019"/>
                <a:gd name="connsiteY5" fmla="*/ 73883 h 133805"/>
                <a:gd name="connsiteX6" fmla="*/ 835 w 181019"/>
                <a:gd name="connsiteY6" fmla="*/ 72786 h 133805"/>
                <a:gd name="connsiteX7" fmla="*/ 4121 w 181019"/>
                <a:gd name="connsiteY7" fmla="*/ 72786 h 133805"/>
                <a:gd name="connsiteX8" fmla="*/ 13968 w 181019"/>
                <a:gd name="connsiteY8" fmla="*/ 76095 h 133805"/>
                <a:gd name="connsiteX9" fmla="*/ 14008 w 181019"/>
                <a:gd name="connsiteY9" fmla="*/ 76061 h 133805"/>
                <a:gd name="connsiteX10" fmla="*/ 13991 w 181019"/>
                <a:gd name="connsiteY10" fmla="*/ 66208 h 133805"/>
                <a:gd name="connsiteX11" fmla="*/ 17271 w 181019"/>
                <a:gd name="connsiteY11" fmla="*/ 62916 h 133805"/>
                <a:gd name="connsiteX12" fmla="*/ 23855 w 181019"/>
                <a:gd name="connsiteY12" fmla="*/ 53047 h 133805"/>
                <a:gd name="connsiteX13" fmla="*/ 27136 w 181019"/>
                <a:gd name="connsiteY13" fmla="*/ 53047 h 133805"/>
                <a:gd name="connsiteX14" fmla="*/ 30410 w 181019"/>
                <a:gd name="connsiteY14" fmla="*/ 53047 h 133805"/>
                <a:gd name="connsiteX15" fmla="*/ 29564 w 181019"/>
                <a:gd name="connsiteY15" fmla="*/ 59648 h 133805"/>
                <a:gd name="connsiteX16" fmla="*/ 26787 w 181019"/>
                <a:gd name="connsiteY16" fmla="*/ 64254 h 133805"/>
                <a:gd name="connsiteX17" fmla="*/ 25484 w 181019"/>
                <a:gd name="connsiteY17" fmla="*/ 67626 h 133805"/>
                <a:gd name="connsiteX18" fmla="*/ 25158 w 181019"/>
                <a:gd name="connsiteY18" fmla="*/ 71352 h 133805"/>
                <a:gd name="connsiteX19" fmla="*/ 25044 w 181019"/>
                <a:gd name="connsiteY19" fmla="*/ 77272 h 133805"/>
                <a:gd name="connsiteX20" fmla="*/ 22855 w 181019"/>
                <a:gd name="connsiteY20" fmla="*/ 85062 h 133805"/>
                <a:gd name="connsiteX21" fmla="*/ 20226 w 181019"/>
                <a:gd name="connsiteY21" fmla="*/ 90120 h 133805"/>
                <a:gd name="connsiteX22" fmla="*/ 13357 w 181019"/>
                <a:gd name="connsiteY22" fmla="*/ 91428 h 133805"/>
                <a:gd name="connsiteX23" fmla="*/ 10905 w 181019"/>
                <a:gd name="connsiteY23" fmla="*/ 93634 h 133805"/>
                <a:gd name="connsiteX24" fmla="*/ 9402 w 181019"/>
                <a:gd name="connsiteY24" fmla="*/ 94252 h 133805"/>
                <a:gd name="connsiteX25" fmla="*/ 11002 w 181019"/>
                <a:gd name="connsiteY25" fmla="*/ 93932 h 133805"/>
                <a:gd name="connsiteX26" fmla="*/ 15128 w 181019"/>
                <a:gd name="connsiteY26" fmla="*/ 91137 h 133805"/>
                <a:gd name="connsiteX27" fmla="*/ 18649 w 181019"/>
                <a:gd name="connsiteY27" fmla="*/ 91314 h 133805"/>
                <a:gd name="connsiteX28" fmla="*/ 23655 w 181019"/>
                <a:gd name="connsiteY28" fmla="*/ 83771 h 133805"/>
                <a:gd name="connsiteX29" fmla="*/ 32485 w 181019"/>
                <a:gd name="connsiteY29" fmla="*/ 66580 h 133805"/>
                <a:gd name="connsiteX30" fmla="*/ 41754 w 181019"/>
                <a:gd name="connsiteY30" fmla="*/ 65854 h 133805"/>
                <a:gd name="connsiteX31" fmla="*/ 40183 w 181019"/>
                <a:gd name="connsiteY31" fmla="*/ 69426 h 133805"/>
                <a:gd name="connsiteX32" fmla="*/ 41783 w 181019"/>
                <a:gd name="connsiteY32" fmla="*/ 67071 h 133805"/>
                <a:gd name="connsiteX33" fmla="*/ 51333 w 181019"/>
                <a:gd name="connsiteY33" fmla="*/ 58007 h 133805"/>
                <a:gd name="connsiteX34" fmla="*/ 52081 w 181019"/>
                <a:gd name="connsiteY34" fmla="*/ 56419 h 133805"/>
                <a:gd name="connsiteX35" fmla="*/ 50155 w 181019"/>
                <a:gd name="connsiteY35" fmla="*/ 33319 h 133805"/>
                <a:gd name="connsiteX36" fmla="*/ 50167 w 181019"/>
                <a:gd name="connsiteY36" fmla="*/ 33290 h 133805"/>
                <a:gd name="connsiteX37" fmla="*/ 93932 w 181019"/>
                <a:gd name="connsiteY37" fmla="*/ 0 h 133805"/>
                <a:gd name="connsiteX38" fmla="*/ 154117 w 181019"/>
                <a:gd name="connsiteY38" fmla="*/ 13162 h 133805"/>
                <a:gd name="connsiteX39" fmla="*/ 172394 w 181019"/>
                <a:gd name="connsiteY39" fmla="*/ 23780 h 133805"/>
                <a:gd name="connsiteX40" fmla="*/ 180646 w 181019"/>
                <a:gd name="connsiteY40" fmla="*/ 39519 h 133805"/>
                <a:gd name="connsiteX41" fmla="*/ 180652 w 181019"/>
                <a:gd name="connsiteY41" fmla="*/ 46406 h 133805"/>
                <a:gd name="connsiteX42" fmla="*/ 164261 w 181019"/>
                <a:gd name="connsiteY42" fmla="*/ 95372 h 133805"/>
                <a:gd name="connsiteX43" fmla="*/ 154626 w 181019"/>
                <a:gd name="connsiteY43" fmla="*/ 108608 h 133805"/>
                <a:gd name="connsiteX44" fmla="*/ 149734 w 181019"/>
                <a:gd name="connsiteY44" fmla="*/ 94183 h 133805"/>
                <a:gd name="connsiteX45" fmla="*/ 146076 w 181019"/>
                <a:gd name="connsiteY45" fmla="*/ 90114 h 133805"/>
                <a:gd name="connsiteX46" fmla="*/ 142624 w 181019"/>
                <a:gd name="connsiteY46" fmla="*/ 102144 h 133805"/>
                <a:gd name="connsiteX47" fmla="*/ 121016 w 181019"/>
                <a:gd name="connsiteY47" fmla="*/ 100355 h 133805"/>
                <a:gd name="connsiteX48" fmla="*/ 104305 w 181019"/>
                <a:gd name="connsiteY48" fmla="*/ 92200 h 133805"/>
                <a:gd name="connsiteX49" fmla="*/ 93681 w 181019"/>
                <a:gd name="connsiteY49" fmla="*/ 109785 h 133805"/>
                <a:gd name="connsiteX50" fmla="*/ 83245 w 181019"/>
                <a:gd name="connsiteY50" fmla="*/ 108202 h 133805"/>
                <a:gd name="connsiteX51" fmla="*/ 85794 w 181019"/>
                <a:gd name="connsiteY51" fmla="*/ 105619 h 133805"/>
                <a:gd name="connsiteX52" fmla="*/ 82674 w 181019"/>
                <a:gd name="connsiteY52" fmla="*/ 105962 h 133805"/>
                <a:gd name="connsiteX53" fmla="*/ 67872 w 181019"/>
                <a:gd name="connsiteY53" fmla="*/ 102996 h 133805"/>
                <a:gd name="connsiteX54" fmla="*/ 62489 w 181019"/>
                <a:gd name="connsiteY54" fmla="*/ 107099 h 133805"/>
                <a:gd name="connsiteX55" fmla="*/ 53310 w 181019"/>
                <a:gd name="connsiteY55" fmla="*/ 98950 h 133805"/>
                <a:gd name="connsiteX56" fmla="*/ 58094 w 181019"/>
                <a:gd name="connsiteY56" fmla="*/ 78473 h 133805"/>
                <a:gd name="connsiteX57" fmla="*/ 69335 w 181019"/>
                <a:gd name="connsiteY57" fmla="*/ 69952 h 133805"/>
                <a:gd name="connsiteX58" fmla="*/ 78228 w 181019"/>
                <a:gd name="connsiteY58" fmla="*/ 62819 h 133805"/>
                <a:gd name="connsiteX59" fmla="*/ 84926 w 181019"/>
                <a:gd name="connsiteY59" fmla="*/ 74095 h 133805"/>
                <a:gd name="connsiteX60" fmla="*/ 85331 w 181019"/>
                <a:gd name="connsiteY60" fmla="*/ 82645 h 133805"/>
                <a:gd name="connsiteX61" fmla="*/ 100648 w 181019"/>
                <a:gd name="connsiteY61" fmla="*/ 75489 h 133805"/>
                <a:gd name="connsiteX62" fmla="*/ 87012 w 181019"/>
                <a:gd name="connsiteY62" fmla="*/ 79118 h 133805"/>
                <a:gd name="connsiteX63" fmla="*/ 89538 w 181019"/>
                <a:gd name="connsiteY63" fmla="*/ 26009 h 133805"/>
                <a:gd name="connsiteX64" fmla="*/ 84400 w 181019"/>
                <a:gd name="connsiteY64" fmla="*/ 46360 h 133805"/>
                <a:gd name="connsiteX65" fmla="*/ 67946 w 181019"/>
                <a:gd name="connsiteY65" fmla="*/ 70134 h 133805"/>
                <a:gd name="connsiteX66" fmla="*/ 44829 w 181019"/>
                <a:gd name="connsiteY66" fmla="*/ 91166 h 133805"/>
                <a:gd name="connsiteX67" fmla="*/ 42349 w 181019"/>
                <a:gd name="connsiteY67" fmla="*/ 96846 h 133805"/>
                <a:gd name="connsiteX68" fmla="*/ 40977 w 181019"/>
                <a:gd name="connsiteY68" fmla="*/ 100590 h 133805"/>
                <a:gd name="connsiteX69" fmla="*/ 39691 w 181019"/>
                <a:gd name="connsiteY69" fmla="*/ 102024 h 133805"/>
                <a:gd name="connsiteX70" fmla="*/ 37862 w 181019"/>
                <a:gd name="connsiteY70" fmla="*/ 104636 h 133805"/>
                <a:gd name="connsiteX71" fmla="*/ 39091 w 181019"/>
                <a:gd name="connsiteY71" fmla="*/ 104156 h 133805"/>
                <a:gd name="connsiteX72" fmla="*/ 46538 w 181019"/>
                <a:gd name="connsiteY72" fmla="*/ 107219 h 133805"/>
                <a:gd name="connsiteX73" fmla="*/ 48652 w 181019"/>
                <a:gd name="connsiteY73" fmla="*/ 110980 h 133805"/>
                <a:gd name="connsiteX74" fmla="*/ 40651 w 181019"/>
                <a:gd name="connsiteY74" fmla="*/ 120752 h 133805"/>
                <a:gd name="connsiteX75" fmla="*/ 29999 w 181019"/>
                <a:gd name="connsiteY75" fmla="*/ 115289 h 133805"/>
                <a:gd name="connsiteX76" fmla="*/ 28461 w 181019"/>
                <a:gd name="connsiteY76" fmla="*/ 115014 h 133805"/>
                <a:gd name="connsiteX77" fmla="*/ 29124 w 181019"/>
                <a:gd name="connsiteY77" fmla="*/ 116523 h 133805"/>
                <a:gd name="connsiteX78" fmla="*/ 27301 w 181019"/>
                <a:gd name="connsiteY78" fmla="*/ 126581 h 133805"/>
                <a:gd name="connsiteX79" fmla="*/ 24941 w 181019"/>
                <a:gd name="connsiteY79" fmla="*/ 130331 h 133805"/>
                <a:gd name="connsiteX80" fmla="*/ 19432 w 181019"/>
                <a:gd name="connsiteY80" fmla="*/ 133805 h 133805"/>
                <a:gd name="connsiteX81" fmla="*/ 12716 w 181019"/>
                <a:gd name="connsiteY81" fmla="*/ 117838 h 133805"/>
                <a:gd name="connsiteX82" fmla="*/ 16174 w 181019"/>
                <a:gd name="connsiteY82" fmla="*/ 113637 h 133805"/>
                <a:gd name="connsiteX83" fmla="*/ 15694 w 181019"/>
                <a:gd name="connsiteY83" fmla="*/ 110145 h 133805"/>
                <a:gd name="connsiteX84" fmla="*/ 16037 w 181019"/>
                <a:gd name="connsiteY84" fmla="*/ 105099 h 133805"/>
                <a:gd name="connsiteX85" fmla="*/ 4127 w 181019"/>
                <a:gd name="connsiteY85" fmla="*/ 99092 h 13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81019" h="133805">
                  <a:moveTo>
                    <a:pt x="4127" y="99092"/>
                  </a:moveTo>
                  <a:cubicBezTo>
                    <a:pt x="4127" y="98001"/>
                    <a:pt x="4127" y="96909"/>
                    <a:pt x="4127" y="95818"/>
                  </a:cubicBezTo>
                  <a:cubicBezTo>
                    <a:pt x="3310" y="95092"/>
                    <a:pt x="3035" y="94360"/>
                    <a:pt x="3298" y="93629"/>
                  </a:cubicBezTo>
                  <a:cubicBezTo>
                    <a:pt x="3567" y="92897"/>
                    <a:pt x="3835" y="92526"/>
                    <a:pt x="4110" y="92526"/>
                  </a:cubicBezTo>
                  <a:cubicBezTo>
                    <a:pt x="3795" y="86885"/>
                    <a:pt x="-136" y="81970"/>
                    <a:pt x="829" y="76078"/>
                  </a:cubicBezTo>
                  <a:cubicBezTo>
                    <a:pt x="92" y="75347"/>
                    <a:pt x="-154" y="74615"/>
                    <a:pt x="92" y="73883"/>
                  </a:cubicBezTo>
                  <a:cubicBezTo>
                    <a:pt x="338" y="73152"/>
                    <a:pt x="589" y="72786"/>
                    <a:pt x="835" y="72786"/>
                  </a:cubicBezTo>
                  <a:cubicBezTo>
                    <a:pt x="1932" y="71483"/>
                    <a:pt x="3030" y="71483"/>
                    <a:pt x="4121" y="72786"/>
                  </a:cubicBezTo>
                  <a:cubicBezTo>
                    <a:pt x="4858" y="81467"/>
                    <a:pt x="10733" y="74861"/>
                    <a:pt x="13968" y="76095"/>
                  </a:cubicBezTo>
                  <a:lnTo>
                    <a:pt x="14008" y="76061"/>
                  </a:lnTo>
                  <a:cubicBezTo>
                    <a:pt x="14002" y="72775"/>
                    <a:pt x="13997" y="69494"/>
                    <a:pt x="13991" y="66208"/>
                  </a:cubicBezTo>
                  <a:cubicBezTo>
                    <a:pt x="15157" y="65185"/>
                    <a:pt x="16254" y="64094"/>
                    <a:pt x="17271" y="62916"/>
                  </a:cubicBezTo>
                  <a:cubicBezTo>
                    <a:pt x="20963" y="60625"/>
                    <a:pt x="21906" y="56504"/>
                    <a:pt x="23855" y="53047"/>
                  </a:cubicBezTo>
                  <a:cubicBezTo>
                    <a:pt x="24947" y="52046"/>
                    <a:pt x="26044" y="51995"/>
                    <a:pt x="27136" y="53047"/>
                  </a:cubicBezTo>
                  <a:cubicBezTo>
                    <a:pt x="28227" y="53047"/>
                    <a:pt x="29319" y="53047"/>
                    <a:pt x="30410" y="53047"/>
                  </a:cubicBezTo>
                  <a:cubicBezTo>
                    <a:pt x="32393" y="55544"/>
                    <a:pt x="30656" y="57550"/>
                    <a:pt x="29564" y="59648"/>
                  </a:cubicBezTo>
                  <a:cubicBezTo>
                    <a:pt x="28599" y="61151"/>
                    <a:pt x="27615" y="62654"/>
                    <a:pt x="26787" y="64254"/>
                  </a:cubicBezTo>
                  <a:cubicBezTo>
                    <a:pt x="26347" y="65380"/>
                    <a:pt x="25878" y="66488"/>
                    <a:pt x="25484" y="67626"/>
                  </a:cubicBezTo>
                  <a:cubicBezTo>
                    <a:pt x="25324" y="68872"/>
                    <a:pt x="25175" y="70095"/>
                    <a:pt x="25158" y="71352"/>
                  </a:cubicBezTo>
                  <a:cubicBezTo>
                    <a:pt x="25330" y="73341"/>
                    <a:pt x="25427" y="75312"/>
                    <a:pt x="25044" y="77272"/>
                  </a:cubicBezTo>
                  <a:cubicBezTo>
                    <a:pt x="23998" y="79787"/>
                    <a:pt x="23729" y="82513"/>
                    <a:pt x="22855" y="85062"/>
                  </a:cubicBezTo>
                  <a:cubicBezTo>
                    <a:pt x="22226" y="86874"/>
                    <a:pt x="21689" y="88748"/>
                    <a:pt x="20226" y="90120"/>
                  </a:cubicBezTo>
                  <a:cubicBezTo>
                    <a:pt x="18083" y="91303"/>
                    <a:pt x="15523" y="90388"/>
                    <a:pt x="13357" y="91428"/>
                  </a:cubicBezTo>
                  <a:cubicBezTo>
                    <a:pt x="12539" y="92154"/>
                    <a:pt x="11711" y="92892"/>
                    <a:pt x="10905" y="93634"/>
                  </a:cubicBezTo>
                  <a:cubicBezTo>
                    <a:pt x="10911" y="93629"/>
                    <a:pt x="9402" y="94252"/>
                    <a:pt x="9402" y="94252"/>
                  </a:cubicBezTo>
                  <a:cubicBezTo>
                    <a:pt x="9402" y="94252"/>
                    <a:pt x="11002" y="93938"/>
                    <a:pt x="11002" y="93932"/>
                  </a:cubicBezTo>
                  <a:cubicBezTo>
                    <a:pt x="12396" y="93034"/>
                    <a:pt x="13482" y="91680"/>
                    <a:pt x="15128" y="91137"/>
                  </a:cubicBezTo>
                  <a:cubicBezTo>
                    <a:pt x="16311" y="91177"/>
                    <a:pt x="17471" y="91240"/>
                    <a:pt x="18649" y="91314"/>
                  </a:cubicBezTo>
                  <a:cubicBezTo>
                    <a:pt x="22198" y="90040"/>
                    <a:pt x="22449" y="86599"/>
                    <a:pt x="23655" y="83771"/>
                  </a:cubicBezTo>
                  <a:cubicBezTo>
                    <a:pt x="26038" y="77747"/>
                    <a:pt x="29319" y="72146"/>
                    <a:pt x="32485" y="66580"/>
                  </a:cubicBezTo>
                  <a:cubicBezTo>
                    <a:pt x="34428" y="63157"/>
                    <a:pt x="38154" y="58979"/>
                    <a:pt x="41754" y="65854"/>
                  </a:cubicBezTo>
                  <a:cubicBezTo>
                    <a:pt x="41720" y="67243"/>
                    <a:pt x="40897" y="68311"/>
                    <a:pt x="40183" y="69426"/>
                  </a:cubicBezTo>
                  <a:cubicBezTo>
                    <a:pt x="41943" y="69494"/>
                    <a:pt x="40406" y="67294"/>
                    <a:pt x="41783" y="67071"/>
                  </a:cubicBezTo>
                  <a:cubicBezTo>
                    <a:pt x="42326" y="61248"/>
                    <a:pt x="38034" y="50349"/>
                    <a:pt x="51333" y="58007"/>
                  </a:cubicBezTo>
                  <a:cubicBezTo>
                    <a:pt x="51847" y="58305"/>
                    <a:pt x="51299" y="57876"/>
                    <a:pt x="52081" y="56419"/>
                  </a:cubicBezTo>
                  <a:cubicBezTo>
                    <a:pt x="56493" y="48212"/>
                    <a:pt x="41675" y="41725"/>
                    <a:pt x="50155" y="33319"/>
                  </a:cubicBezTo>
                  <a:lnTo>
                    <a:pt x="50167" y="33290"/>
                  </a:lnTo>
                  <a:cubicBezTo>
                    <a:pt x="54179" y="12750"/>
                    <a:pt x="66666" y="1029"/>
                    <a:pt x="93932" y="0"/>
                  </a:cubicBezTo>
                  <a:cubicBezTo>
                    <a:pt x="113392" y="7144"/>
                    <a:pt x="132703" y="14979"/>
                    <a:pt x="154117" y="13162"/>
                  </a:cubicBezTo>
                  <a:cubicBezTo>
                    <a:pt x="163844" y="10413"/>
                    <a:pt x="171348" y="10756"/>
                    <a:pt x="172394" y="23780"/>
                  </a:cubicBezTo>
                  <a:cubicBezTo>
                    <a:pt x="172874" y="29752"/>
                    <a:pt x="179777" y="33227"/>
                    <a:pt x="180646" y="39519"/>
                  </a:cubicBezTo>
                  <a:cubicBezTo>
                    <a:pt x="181155" y="41817"/>
                    <a:pt x="181132" y="44108"/>
                    <a:pt x="180652" y="46406"/>
                  </a:cubicBezTo>
                  <a:cubicBezTo>
                    <a:pt x="177491" y="63476"/>
                    <a:pt x="166530" y="77895"/>
                    <a:pt x="164261" y="95372"/>
                  </a:cubicBezTo>
                  <a:cubicBezTo>
                    <a:pt x="163524" y="101030"/>
                    <a:pt x="161449" y="109174"/>
                    <a:pt x="154626" y="108608"/>
                  </a:cubicBezTo>
                  <a:cubicBezTo>
                    <a:pt x="146065" y="107899"/>
                    <a:pt x="149945" y="99595"/>
                    <a:pt x="149734" y="94183"/>
                  </a:cubicBezTo>
                  <a:cubicBezTo>
                    <a:pt x="149665" y="92452"/>
                    <a:pt x="149517" y="90954"/>
                    <a:pt x="146076" y="90114"/>
                  </a:cubicBezTo>
                  <a:cubicBezTo>
                    <a:pt x="146459" y="94520"/>
                    <a:pt x="146762" y="99264"/>
                    <a:pt x="142624" y="102144"/>
                  </a:cubicBezTo>
                  <a:cubicBezTo>
                    <a:pt x="135760" y="97452"/>
                    <a:pt x="128925" y="97104"/>
                    <a:pt x="121016" y="100355"/>
                  </a:cubicBezTo>
                  <a:cubicBezTo>
                    <a:pt x="113826" y="103310"/>
                    <a:pt x="105791" y="104727"/>
                    <a:pt x="104305" y="92200"/>
                  </a:cubicBezTo>
                  <a:cubicBezTo>
                    <a:pt x="100076" y="99001"/>
                    <a:pt x="97664" y="105013"/>
                    <a:pt x="93681" y="109785"/>
                  </a:cubicBezTo>
                  <a:cubicBezTo>
                    <a:pt x="90321" y="113814"/>
                    <a:pt x="85206" y="118301"/>
                    <a:pt x="83245" y="108202"/>
                  </a:cubicBezTo>
                  <a:cubicBezTo>
                    <a:pt x="83714" y="106916"/>
                    <a:pt x="86240" y="107042"/>
                    <a:pt x="85794" y="105619"/>
                  </a:cubicBezTo>
                  <a:cubicBezTo>
                    <a:pt x="85497" y="104676"/>
                    <a:pt x="83943" y="107042"/>
                    <a:pt x="82674" y="105962"/>
                  </a:cubicBezTo>
                  <a:cubicBezTo>
                    <a:pt x="77290" y="107036"/>
                    <a:pt x="76130" y="87428"/>
                    <a:pt x="67872" y="102996"/>
                  </a:cubicBezTo>
                  <a:cubicBezTo>
                    <a:pt x="66472" y="104893"/>
                    <a:pt x="64700" y="106288"/>
                    <a:pt x="62489" y="107099"/>
                  </a:cubicBezTo>
                  <a:cubicBezTo>
                    <a:pt x="56042" y="107968"/>
                    <a:pt x="51201" y="102596"/>
                    <a:pt x="53310" y="98950"/>
                  </a:cubicBezTo>
                  <a:cubicBezTo>
                    <a:pt x="57242" y="92149"/>
                    <a:pt x="46721" y="82353"/>
                    <a:pt x="58094" y="78473"/>
                  </a:cubicBezTo>
                  <a:cubicBezTo>
                    <a:pt x="63009" y="76798"/>
                    <a:pt x="67392" y="75015"/>
                    <a:pt x="69335" y="69952"/>
                  </a:cubicBezTo>
                  <a:cubicBezTo>
                    <a:pt x="70964" y="65705"/>
                    <a:pt x="72244" y="61173"/>
                    <a:pt x="78228" y="62819"/>
                  </a:cubicBezTo>
                  <a:cubicBezTo>
                    <a:pt x="83874" y="64374"/>
                    <a:pt x="86063" y="68254"/>
                    <a:pt x="84926" y="74095"/>
                  </a:cubicBezTo>
                  <a:cubicBezTo>
                    <a:pt x="84405" y="76770"/>
                    <a:pt x="84411" y="79524"/>
                    <a:pt x="85331" y="82645"/>
                  </a:cubicBezTo>
                  <a:cubicBezTo>
                    <a:pt x="91624" y="83296"/>
                    <a:pt x="94904" y="76330"/>
                    <a:pt x="100648" y="75489"/>
                  </a:cubicBezTo>
                  <a:cubicBezTo>
                    <a:pt x="95790" y="74615"/>
                    <a:pt x="92549" y="80667"/>
                    <a:pt x="87012" y="79118"/>
                  </a:cubicBezTo>
                  <a:cubicBezTo>
                    <a:pt x="77856" y="61590"/>
                    <a:pt x="103442" y="45948"/>
                    <a:pt x="89538" y="26009"/>
                  </a:cubicBezTo>
                  <a:cubicBezTo>
                    <a:pt x="90195" y="34753"/>
                    <a:pt x="89823" y="41211"/>
                    <a:pt x="84400" y="46360"/>
                  </a:cubicBezTo>
                  <a:cubicBezTo>
                    <a:pt x="77302" y="53104"/>
                    <a:pt x="72375" y="61065"/>
                    <a:pt x="67946" y="70134"/>
                  </a:cubicBezTo>
                  <a:cubicBezTo>
                    <a:pt x="63563" y="79118"/>
                    <a:pt x="51550" y="82827"/>
                    <a:pt x="44829" y="91166"/>
                  </a:cubicBezTo>
                  <a:cubicBezTo>
                    <a:pt x="43360" y="92983"/>
                    <a:pt x="42383" y="94600"/>
                    <a:pt x="42349" y="96846"/>
                  </a:cubicBezTo>
                  <a:cubicBezTo>
                    <a:pt x="42154" y="98195"/>
                    <a:pt x="41669" y="99441"/>
                    <a:pt x="40977" y="100590"/>
                  </a:cubicBezTo>
                  <a:cubicBezTo>
                    <a:pt x="40554" y="101058"/>
                    <a:pt x="40103" y="101539"/>
                    <a:pt x="39691" y="102024"/>
                  </a:cubicBezTo>
                  <a:cubicBezTo>
                    <a:pt x="38937" y="102801"/>
                    <a:pt x="37417" y="103544"/>
                    <a:pt x="37862" y="104636"/>
                  </a:cubicBezTo>
                  <a:cubicBezTo>
                    <a:pt x="38674" y="106642"/>
                    <a:pt x="36960" y="104756"/>
                    <a:pt x="39091" y="104156"/>
                  </a:cubicBezTo>
                  <a:cubicBezTo>
                    <a:pt x="41909" y="104390"/>
                    <a:pt x="44298" y="105590"/>
                    <a:pt x="46538" y="107219"/>
                  </a:cubicBezTo>
                  <a:cubicBezTo>
                    <a:pt x="47618" y="108271"/>
                    <a:pt x="48327" y="109511"/>
                    <a:pt x="48652" y="110980"/>
                  </a:cubicBezTo>
                  <a:cubicBezTo>
                    <a:pt x="48715" y="116489"/>
                    <a:pt x="44909" y="118798"/>
                    <a:pt x="40651" y="120752"/>
                  </a:cubicBezTo>
                  <a:cubicBezTo>
                    <a:pt x="35725" y="121587"/>
                    <a:pt x="30610" y="122741"/>
                    <a:pt x="29999" y="115289"/>
                  </a:cubicBezTo>
                  <a:cubicBezTo>
                    <a:pt x="29999" y="115352"/>
                    <a:pt x="28461" y="115014"/>
                    <a:pt x="28461" y="115014"/>
                  </a:cubicBezTo>
                  <a:cubicBezTo>
                    <a:pt x="28461" y="115014"/>
                    <a:pt x="29119" y="116443"/>
                    <a:pt x="29124" y="116523"/>
                  </a:cubicBezTo>
                  <a:cubicBezTo>
                    <a:pt x="29341" y="120084"/>
                    <a:pt x="29021" y="123455"/>
                    <a:pt x="27301" y="126581"/>
                  </a:cubicBezTo>
                  <a:cubicBezTo>
                    <a:pt x="26667" y="127924"/>
                    <a:pt x="25861" y="129159"/>
                    <a:pt x="24941" y="130331"/>
                  </a:cubicBezTo>
                  <a:cubicBezTo>
                    <a:pt x="23432" y="132005"/>
                    <a:pt x="21649" y="133257"/>
                    <a:pt x="19432" y="133805"/>
                  </a:cubicBezTo>
                  <a:cubicBezTo>
                    <a:pt x="3515" y="128182"/>
                    <a:pt x="2950" y="126827"/>
                    <a:pt x="12716" y="117838"/>
                  </a:cubicBezTo>
                  <a:cubicBezTo>
                    <a:pt x="14843" y="117283"/>
                    <a:pt x="18946" y="118369"/>
                    <a:pt x="16174" y="113637"/>
                  </a:cubicBezTo>
                  <a:cubicBezTo>
                    <a:pt x="15791" y="112488"/>
                    <a:pt x="15648" y="111334"/>
                    <a:pt x="15694" y="110145"/>
                  </a:cubicBezTo>
                  <a:cubicBezTo>
                    <a:pt x="15968" y="108465"/>
                    <a:pt x="16500" y="106802"/>
                    <a:pt x="16037" y="105099"/>
                  </a:cubicBezTo>
                  <a:cubicBezTo>
                    <a:pt x="12699" y="101756"/>
                    <a:pt x="6979" y="103218"/>
                    <a:pt x="4127" y="99092"/>
                  </a:cubicBezTo>
                  <a:close/>
                </a:path>
              </a:pathLst>
            </a:custGeom>
            <a:grpFill/>
            <a:ln w="5715" cap="flat">
              <a:noFill/>
              <a:prstDash val="solid"/>
              <a:miter/>
            </a:ln>
          </p:spPr>
          <p:txBody>
            <a:bodyPr rtlCol="0" anchor="ctr"/>
            <a:lstStyle/>
            <a:p>
              <a:endParaRPr lang="zh-CN" altLang="en-US"/>
            </a:p>
          </p:txBody>
        </p:sp>
        <p:sp>
          <p:nvSpPr>
            <p:cNvPr id="3530" name="任意多边形: 形状 3529">
              <a:extLst>
                <a:ext uri="{FF2B5EF4-FFF2-40B4-BE49-F238E27FC236}">
                  <a16:creationId xmlns:a16="http://schemas.microsoft.com/office/drawing/2014/main" id="{9B984691-7515-E332-4FF4-2171E67D08EB}"/>
                </a:ext>
              </a:extLst>
            </p:cNvPr>
            <p:cNvSpPr/>
            <p:nvPr/>
          </p:nvSpPr>
          <p:spPr>
            <a:xfrm>
              <a:off x="4846945" y="5049592"/>
              <a:ext cx="184333" cy="196017"/>
            </a:xfrm>
            <a:custGeom>
              <a:avLst/>
              <a:gdLst>
                <a:gd name="connsiteX0" fmla="*/ 89784 w 184333"/>
                <a:gd name="connsiteY0" fmla="*/ 24093 h 196017"/>
                <a:gd name="connsiteX1" fmla="*/ 96408 w 184333"/>
                <a:gd name="connsiteY1" fmla="*/ 24116 h 196017"/>
                <a:gd name="connsiteX2" fmla="*/ 99705 w 184333"/>
                <a:gd name="connsiteY2" fmla="*/ 24116 h 196017"/>
                <a:gd name="connsiteX3" fmla="*/ 99700 w 184333"/>
                <a:gd name="connsiteY3" fmla="*/ 24116 h 196017"/>
                <a:gd name="connsiteX4" fmla="*/ 125177 w 184333"/>
                <a:gd name="connsiteY4" fmla="*/ 2925 h 196017"/>
                <a:gd name="connsiteX5" fmla="*/ 128040 w 184333"/>
                <a:gd name="connsiteY5" fmla="*/ 6228 h 196017"/>
                <a:gd name="connsiteX6" fmla="*/ 126537 w 184333"/>
                <a:gd name="connsiteY6" fmla="*/ 16481 h 196017"/>
                <a:gd name="connsiteX7" fmla="*/ 125874 w 184333"/>
                <a:gd name="connsiteY7" fmla="*/ 17789 h 196017"/>
                <a:gd name="connsiteX8" fmla="*/ 127252 w 184333"/>
                <a:gd name="connsiteY8" fmla="*/ 17012 h 196017"/>
                <a:gd name="connsiteX9" fmla="*/ 133184 w 184333"/>
                <a:gd name="connsiteY9" fmla="*/ 12811 h 196017"/>
                <a:gd name="connsiteX10" fmla="*/ 135247 w 184333"/>
                <a:gd name="connsiteY10" fmla="*/ 12657 h 196017"/>
                <a:gd name="connsiteX11" fmla="*/ 139333 w 184333"/>
                <a:gd name="connsiteY11" fmla="*/ 14051 h 196017"/>
                <a:gd name="connsiteX12" fmla="*/ 144671 w 184333"/>
                <a:gd name="connsiteY12" fmla="*/ 23767 h 196017"/>
                <a:gd name="connsiteX13" fmla="*/ 171091 w 184333"/>
                <a:gd name="connsiteY13" fmla="*/ 15 h 196017"/>
                <a:gd name="connsiteX14" fmla="*/ 173115 w 184333"/>
                <a:gd name="connsiteY14" fmla="*/ 3759 h 196017"/>
                <a:gd name="connsiteX15" fmla="*/ 170634 w 184333"/>
                <a:gd name="connsiteY15" fmla="*/ 13063 h 196017"/>
                <a:gd name="connsiteX16" fmla="*/ 173052 w 184333"/>
                <a:gd name="connsiteY16" fmla="*/ 15458 h 196017"/>
                <a:gd name="connsiteX17" fmla="*/ 178738 w 184333"/>
                <a:gd name="connsiteY17" fmla="*/ 14000 h 196017"/>
                <a:gd name="connsiteX18" fmla="*/ 182179 w 184333"/>
                <a:gd name="connsiteY18" fmla="*/ 24487 h 196017"/>
                <a:gd name="connsiteX19" fmla="*/ 177492 w 184333"/>
                <a:gd name="connsiteY19" fmla="*/ 28573 h 196017"/>
                <a:gd name="connsiteX20" fmla="*/ 177429 w 184333"/>
                <a:gd name="connsiteY20" fmla="*/ 32014 h 196017"/>
                <a:gd name="connsiteX21" fmla="*/ 176909 w 184333"/>
                <a:gd name="connsiteY21" fmla="*/ 33763 h 196017"/>
                <a:gd name="connsiteX22" fmla="*/ 174961 w 184333"/>
                <a:gd name="connsiteY22" fmla="*/ 37117 h 196017"/>
                <a:gd name="connsiteX23" fmla="*/ 175161 w 184333"/>
                <a:gd name="connsiteY23" fmla="*/ 42232 h 196017"/>
                <a:gd name="connsiteX24" fmla="*/ 177721 w 184333"/>
                <a:gd name="connsiteY24" fmla="*/ 45187 h 196017"/>
                <a:gd name="connsiteX25" fmla="*/ 179721 w 184333"/>
                <a:gd name="connsiteY25" fmla="*/ 52977 h 196017"/>
                <a:gd name="connsiteX26" fmla="*/ 176469 w 184333"/>
                <a:gd name="connsiteY26" fmla="*/ 55743 h 196017"/>
                <a:gd name="connsiteX27" fmla="*/ 158673 w 184333"/>
                <a:gd name="connsiteY27" fmla="*/ 65635 h 196017"/>
                <a:gd name="connsiteX28" fmla="*/ 150032 w 184333"/>
                <a:gd name="connsiteY28" fmla="*/ 66944 h 196017"/>
                <a:gd name="connsiteX29" fmla="*/ 149906 w 184333"/>
                <a:gd name="connsiteY29" fmla="*/ 59537 h 196017"/>
                <a:gd name="connsiteX30" fmla="*/ 162696 w 184333"/>
                <a:gd name="connsiteY30" fmla="*/ 33620 h 196017"/>
                <a:gd name="connsiteX31" fmla="*/ 165182 w 184333"/>
                <a:gd name="connsiteY31" fmla="*/ 32357 h 196017"/>
                <a:gd name="connsiteX32" fmla="*/ 162707 w 184333"/>
                <a:gd name="connsiteY32" fmla="*/ 33254 h 196017"/>
                <a:gd name="connsiteX33" fmla="*/ 152935 w 184333"/>
                <a:gd name="connsiteY33" fmla="*/ 47536 h 196017"/>
                <a:gd name="connsiteX34" fmla="*/ 150043 w 184333"/>
                <a:gd name="connsiteY34" fmla="*/ 50325 h 196017"/>
                <a:gd name="connsiteX35" fmla="*/ 147003 w 184333"/>
                <a:gd name="connsiteY35" fmla="*/ 52645 h 196017"/>
                <a:gd name="connsiteX36" fmla="*/ 144105 w 184333"/>
                <a:gd name="connsiteY36" fmla="*/ 57331 h 196017"/>
                <a:gd name="connsiteX37" fmla="*/ 142242 w 184333"/>
                <a:gd name="connsiteY37" fmla="*/ 60823 h 196017"/>
                <a:gd name="connsiteX38" fmla="*/ 136207 w 184333"/>
                <a:gd name="connsiteY38" fmla="*/ 61898 h 196017"/>
                <a:gd name="connsiteX39" fmla="*/ 132607 w 184333"/>
                <a:gd name="connsiteY39" fmla="*/ 59292 h 196017"/>
                <a:gd name="connsiteX40" fmla="*/ 125269 w 184333"/>
                <a:gd name="connsiteY40" fmla="*/ 49856 h 196017"/>
                <a:gd name="connsiteX41" fmla="*/ 116873 w 184333"/>
                <a:gd name="connsiteY41" fmla="*/ 60532 h 196017"/>
                <a:gd name="connsiteX42" fmla="*/ 103803 w 184333"/>
                <a:gd name="connsiteY42" fmla="*/ 68647 h 196017"/>
                <a:gd name="connsiteX43" fmla="*/ 98608 w 184333"/>
                <a:gd name="connsiteY43" fmla="*/ 65401 h 196017"/>
                <a:gd name="connsiteX44" fmla="*/ 99625 w 184333"/>
                <a:gd name="connsiteY44" fmla="*/ 71876 h 196017"/>
                <a:gd name="connsiteX45" fmla="*/ 98271 w 184333"/>
                <a:gd name="connsiteY45" fmla="*/ 89010 h 196017"/>
                <a:gd name="connsiteX46" fmla="*/ 98185 w 184333"/>
                <a:gd name="connsiteY46" fmla="*/ 93439 h 196017"/>
                <a:gd name="connsiteX47" fmla="*/ 93893 w 184333"/>
                <a:gd name="connsiteY47" fmla="*/ 115070 h 196017"/>
                <a:gd name="connsiteX48" fmla="*/ 97785 w 184333"/>
                <a:gd name="connsiteY48" fmla="*/ 115144 h 196017"/>
                <a:gd name="connsiteX49" fmla="*/ 104637 w 184333"/>
                <a:gd name="connsiteY49" fmla="*/ 132095 h 196017"/>
                <a:gd name="connsiteX50" fmla="*/ 82035 w 184333"/>
                <a:gd name="connsiteY50" fmla="*/ 153218 h 196017"/>
                <a:gd name="connsiteX51" fmla="*/ 82812 w 184333"/>
                <a:gd name="connsiteY51" fmla="*/ 154738 h 196017"/>
                <a:gd name="connsiteX52" fmla="*/ 93939 w 184333"/>
                <a:gd name="connsiteY52" fmla="*/ 161276 h 196017"/>
                <a:gd name="connsiteX53" fmla="*/ 84955 w 184333"/>
                <a:gd name="connsiteY53" fmla="*/ 172180 h 196017"/>
                <a:gd name="connsiteX54" fmla="*/ 72079 w 184333"/>
                <a:gd name="connsiteY54" fmla="*/ 192394 h 196017"/>
                <a:gd name="connsiteX55" fmla="*/ 69444 w 184333"/>
                <a:gd name="connsiteY55" fmla="*/ 196017 h 196017"/>
                <a:gd name="connsiteX56" fmla="*/ 50225 w 184333"/>
                <a:gd name="connsiteY56" fmla="*/ 185376 h 196017"/>
                <a:gd name="connsiteX57" fmla="*/ 57054 w 184333"/>
                <a:gd name="connsiteY57" fmla="*/ 172454 h 196017"/>
                <a:gd name="connsiteX58" fmla="*/ 58700 w 184333"/>
                <a:gd name="connsiteY58" fmla="*/ 168442 h 196017"/>
                <a:gd name="connsiteX59" fmla="*/ 64781 w 184333"/>
                <a:gd name="connsiteY59" fmla="*/ 159047 h 196017"/>
                <a:gd name="connsiteX60" fmla="*/ 33354 w 184333"/>
                <a:gd name="connsiteY60" fmla="*/ 176540 h 196017"/>
                <a:gd name="connsiteX61" fmla="*/ 744 w 184333"/>
                <a:gd name="connsiteY61" fmla="*/ 159670 h 196017"/>
                <a:gd name="connsiteX62" fmla="*/ 4293 w 184333"/>
                <a:gd name="connsiteY62" fmla="*/ 152435 h 196017"/>
                <a:gd name="connsiteX63" fmla="*/ 4305 w 184333"/>
                <a:gd name="connsiteY63" fmla="*/ 149160 h 196017"/>
                <a:gd name="connsiteX64" fmla="*/ 16861 w 184333"/>
                <a:gd name="connsiteY64" fmla="*/ 137907 h 196017"/>
                <a:gd name="connsiteX65" fmla="*/ 21130 w 184333"/>
                <a:gd name="connsiteY65" fmla="*/ 136736 h 196017"/>
                <a:gd name="connsiteX66" fmla="*/ 45133 w 184333"/>
                <a:gd name="connsiteY66" fmla="*/ 127060 h 196017"/>
                <a:gd name="connsiteX67" fmla="*/ 51099 w 184333"/>
                <a:gd name="connsiteY67" fmla="*/ 122374 h 196017"/>
                <a:gd name="connsiteX68" fmla="*/ 70239 w 184333"/>
                <a:gd name="connsiteY68" fmla="*/ 98697 h 196017"/>
                <a:gd name="connsiteX69" fmla="*/ 46213 w 184333"/>
                <a:gd name="connsiteY69" fmla="*/ 123728 h 196017"/>
                <a:gd name="connsiteX70" fmla="*/ 41749 w 184333"/>
                <a:gd name="connsiteY70" fmla="*/ 124763 h 196017"/>
                <a:gd name="connsiteX71" fmla="*/ 48579 w 184333"/>
                <a:gd name="connsiteY71" fmla="*/ 94588 h 196017"/>
                <a:gd name="connsiteX72" fmla="*/ 35949 w 184333"/>
                <a:gd name="connsiteY72" fmla="*/ 73876 h 196017"/>
                <a:gd name="connsiteX73" fmla="*/ 39932 w 184333"/>
                <a:gd name="connsiteY73" fmla="*/ 71813 h 196017"/>
                <a:gd name="connsiteX74" fmla="*/ 68113 w 184333"/>
                <a:gd name="connsiteY74" fmla="*/ 69681 h 196017"/>
                <a:gd name="connsiteX75" fmla="*/ 56934 w 184333"/>
                <a:gd name="connsiteY75" fmla="*/ 56148 h 196017"/>
                <a:gd name="connsiteX76" fmla="*/ 69662 w 184333"/>
                <a:gd name="connsiteY76" fmla="*/ 41164 h 196017"/>
                <a:gd name="connsiteX77" fmla="*/ 69667 w 184333"/>
                <a:gd name="connsiteY77" fmla="*/ 37592 h 196017"/>
                <a:gd name="connsiteX78" fmla="*/ 83206 w 184333"/>
                <a:gd name="connsiteY78" fmla="*/ 29871 h 196017"/>
                <a:gd name="connsiteX79" fmla="*/ 86092 w 184333"/>
                <a:gd name="connsiteY79" fmla="*/ 30368 h 196017"/>
                <a:gd name="connsiteX80" fmla="*/ 84835 w 184333"/>
                <a:gd name="connsiteY80" fmla="*/ 27768 h 196017"/>
                <a:gd name="connsiteX81" fmla="*/ 89784 w 184333"/>
                <a:gd name="connsiteY81" fmla="*/ 24093 h 196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84333" h="196017">
                  <a:moveTo>
                    <a:pt x="89784" y="24093"/>
                  </a:moveTo>
                  <a:cubicBezTo>
                    <a:pt x="91990" y="24098"/>
                    <a:pt x="94202" y="24110"/>
                    <a:pt x="96408" y="24116"/>
                  </a:cubicBezTo>
                  <a:cubicBezTo>
                    <a:pt x="97505" y="26510"/>
                    <a:pt x="98608" y="25665"/>
                    <a:pt x="99705" y="24116"/>
                  </a:cubicBezTo>
                  <a:lnTo>
                    <a:pt x="99700" y="24116"/>
                  </a:lnTo>
                  <a:cubicBezTo>
                    <a:pt x="107598" y="16343"/>
                    <a:pt x="108415" y="50"/>
                    <a:pt x="125177" y="2925"/>
                  </a:cubicBezTo>
                  <a:cubicBezTo>
                    <a:pt x="126491" y="3713"/>
                    <a:pt x="127435" y="4816"/>
                    <a:pt x="128040" y="6228"/>
                  </a:cubicBezTo>
                  <a:cubicBezTo>
                    <a:pt x="129218" y="9920"/>
                    <a:pt x="127400" y="13166"/>
                    <a:pt x="126537" y="16481"/>
                  </a:cubicBezTo>
                  <a:cubicBezTo>
                    <a:pt x="126589" y="16412"/>
                    <a:pt x="125874" y="17789"/>
                    <a:pt x="125874" y="17789"/>
                  </a:cubicBezTo>
                  <a:cubicBezTo>
                    <a:pt x="125874" y="17789"/>
                    <a:pt x="127252" y="17086"/>
                    <a:pt x="127252" y="17012"/>
                  </a:cubicBezTo>
                  <a:cubicBezTo>
                    <a:pt x="129001" y="15252"/>
                    <a:pt x="130783" y="13617"/>
                    <a:pt x="133184" y="12811"/>
                  </a:cubicBezTo>
                  <a:cubicBezTo>
                    <a:pt x="133875" y="12749"/>
                    <a:pt x="134544" y="12709"/>
                    <a:pt x="135247" y="12657"/>
                  </a:cubicBezTo>
                  <a:cubicBezTo>
                    <a:pt x="136704" y="12886"/>
                    <a:pt x="138036" y="13372"/>
                    <a:pt x="139333" y="14051"/>
                  </a:cubicBezTo>
                  <a:cubicBezTo>
                    <a:pt x="143431" y="16378"/>
                    <a:pt x="145100" y="19933"/>
                    <a:pt x="144671" y="23767"/>
                  </a:cubicBezTo>
                  <a:cubicBezTo>
                    <a:pt x="151763" y="14509"/>
                    <a:pt x="154181" y="-550"/>
                    <a:pt x="171091" y="15"/>
                  </a:cubicBezTo>
                  <a:cubicBezTo>
                    <a:pt x="172194" y="1021"/>
                    <a:pt x="172892" y="2273"/>
                    <a:pt x="173115" y="3759"/>
                  </a:cubicBezTo>
                  <a:cubicBezTo>
                    <a:pt x="172834" y="7005"/>
                    <a:pt x="170429" y="9697"/>
                    <a:pt x="170634" y="13063"/>
                  </a:cubicBezTo>
                  <a:cubicBezTo>
                    <a:pt x="171246" y="14069"/>
                    <a:pt x="172006" y="14897"/>
                    <a:pt x="173052" y="15458"/>
                  </a:cubicBezTo>
                  <a:cubicBezTo>
                    <a:pt x="175126" y="15492"/>
                    <a:pt x="176892" y="14623"/>
                    <a:pt x="178738" y="14000"/>
                  </a:cubicBezTo>
                  <a:cubicBezTo>
                    <a:pt x="186471" y="15355"/>
                    <a:pt x="184710" y="19790"/>
                    <a:pt x="182179" y="24487"/>
                  </a:cubicBezTo>
                  <a:cubicBezTo>
                    <a:pt x="180904" y="26167"/>
                    <a:pt x="177687" y="25596"/>
                    <a:pt x="177492" y="28573"/>
                  </a:cubicBezTo>
                  <a:cubicBezTo>
                    <a:pt x="177618" y="29745"/>
                    <a:pt x="177584" y="30865"/>
                    <a:pt x="177429" y="32014"/>
                  </a:cubicBezTo>
                  <a:cubicBezTo>
                    <a:pt x="177264" y="32603"/>
                    <a:pt x="177086" y="33157"/>
                    <a:pt x="176909" y="33763"/>
                  </a:cubicBezTo>
                  <a:cubicBezTo>
                    <a:pt x="176344" y="34957"/>
                    <a:pt x="175681" y="36049"/>
                    <a:pt x="174961" y="37117"/>
                  </a:cubicBezTo>
                  <a:cubicBezTo>
                    <a:pt x="173903" y="38877"/>
                    <a:pt x="173915" y="40575"/>
                    <a:pt x="175161" y="42232"/>
                  </a:cubicBezTo>
                  <a:cubicBezTo>
                    <a:pt x="176161" y="43112"/>
                    <a:pt x="176984" y="44101"/>
                    <a:pt x="177721" y="45187"/>
                  </a:cubicBezTo>
                  <a:cubicBezTo>
                    <a:pt x="179127" y="47593"/>
                    <a:pt x="180241" y="50067"/>
                    <a:pt x="179721" y="52977"/>
                  </a:cubicBezTo>
                  <a:cubicBezTo>
                    <a:pt x="178967" y="54291"/>
                    <a:pt x="177898" y="55217"/>
                    <a:pt x="176469" y="55743"/>
                  </a:cubicBezTo>
                  <a:cubicBezTo>
                    <a:pt x="168754" y="55863"/>
                    <a:pt x="163639" y="60452"/>
                    <a:pt x="158673" y="65635"/>
                  </a:cubicBezTo>
                  <a:cubicBezTo>
                    <a:pt x="156404" y="68007"/>
                    <a:pt x="153123" y="69521"/>
                    <a:pt x="150032" y="66944"/>
                  </a:cubicBezTo>
                  <a:cubicBezTo>
                    <a:pt x="147460" y="64807"/>
                    <a:pt x="148872" y="61926"/>
                    <a:pt x="149906" y="59537"/>
                  </a:cubicBezTo>
                  <a:cubicBezTo>
                    <a:pt x="153741" y="50679"/>
                    <a:pt x="155695" y="40878"/>
                    <a:pt x="162696" y="33620"/>
                  </a:cubicBezTo>
                  <a:cubicBezTo>
                    <a:pt x="163256" y="32728"/>
                    <a:pt x="164193" y="32500"/>
                    <a:pt x="165182" y="32357"/>
                  </a:cubicBezTo>
                  <a:cubicBezTo>
                    <a:pt x="164222" y="31968"/>
                    <a:pt x="163411" y="32260"/>
                    <a:pt x="162707" y="33254"/>
                  </a:cubicBezTo>
                  <a:cubicBezTo>
                    <a:pt x="154306" y="34534"/>
                    <a:pt x="154415" y="41586"/>
                    <a:pt x="152935" y="47536"/>
                  </a:cubicBezTo>
                  <a:cubicBezTo>
                    <a:pt x="152089" y="48581"/>
                    <a:pt x="151095" y="49502"/>
                    <a:pt x="150043" y="50325"/>
                  </a:cubicBezTo>
                  <a:cubicBezTo>
                    <a:pt x="149060" y="51131"/>
                    <a:pt x="148014" y="51885"/>
                    <a:pt x="147003" y="52645"/>
                  </a:cubicBezTo>
                  <a:cubicBezTo>
                    <a:pt x="145671" y="53960"/>
                    <a:pt x="144677" y="55497"/>
                    <a:pt x="144105" y="57331"/>
                  </a:cubicBezTo>
                  <a:cubicBezTo>
                    <a:pt x="143762" y="58651"/>
                    <a:pt x="143122" y="59789"/>
                    <a:pt x="142242" y="60823"/>
                  </a:cubicBezTo>
                  <a:cubicBezTo>
                    <a:pt x="140396" y="62132"/>
                    <a:pt x="138373" y="62383"/>
                    <a:pt x="136207" y="61898"/>
                  </a:cubicBezTo>
                  <a:cubicBezTo>
                    <a:pt x="134813" y="61286"/>
                    <a:pt x="133630" y="60412"/>
                    <a:pt x="132607" y="59292"/>
                  </a:cubicBezTo>
                  <a:cubicBezTo>
                    <a:pt x="129606" y="56480"/>
                    <a:pt x="131109" y="49450"/>
                    <a:pt x="125269" y="49856"/>
                  </a:cubicBezTo>
                  <a:cubicBezTo>
                    <a:pt x="119519" y="50256"/>
                    <a:pt x="117953" y="55640"/>
                    <a:pt x="116873" y="60532"/>
                  </a:cubicBezTo>
                  <a:cubicBezTo>
                    <a:pt x="115290" y="67710"/>
                    <a:pt x="113667" y="72842"/>
                    <a:pt x="103803" y="68647"/>
                  </a:cubicBezTo>
                  <a:cubicBezTo>
                    <a:pt x="102020" y="67887"/>
                    <a:pt x="105283" y="55045"/>
                    <a:pt x="98608" y="65401"/>
                  </a:cubicBezTo>
                  <a:cubicBezTo>
                    <a:pt x="96831" y="68161"/>
                    <a:pt x="91693" y="68687"/>
                    <a:pt x="99625" y="71876"/>
                  </a:cubicBezTo>
                  <a:cubicBezTo>
                    <a:pt x="105998" y="74442"/>
                    <a:pt x="93962" y="82569"/>
                    <a:pt x="98271" y="89010"/>
                  </a:cubicBezTo>
                  <a:cubicBezTo>
                    <a:pt x="98517" y="90496"/>
                    <a:pt x="98454" y="91964"/>
                    <a:pt x="98185" y="93439"/>
                  </a:cubicBezTo>
                  <a:cubicBezTo>
                    <a:pt x="96076" y="100554"/>
                    <a:pt x="89527" y="106760"/>
                    <a:pt x="93893" y="115070"/>
                  </a:cubicBezTo>
                  <a:cubicBezTo>
                    <a:pt x="95219" y="115161"/>
                    <a:pt x="96471" y="115224"/>
                    <a:pt x="97785" y="115144"/>
                  </a:cubicBezTo>
                  <a:cubicBezTo>
                    <a:pt x="108186" y="117516"/>
                    <a:pt x="114844" y="120613"/>
                    <a:pt x="104637" y="132095"/>
                  </a:cubicBezTo>
                  <a:cubicBezTo>
                    <a:pt x="97751" y="139839"/>
                    <a:pt x="96311" y="152692"/>
                    <a:pt x="82035" y="153218"/>
                  </a:cubicBezTo>
                  <a:cubicBezTo>
                    <a:pt x="85075" y="153469"/>
                    <a:pt x="81703" y="152846"/>
                    <a:pt x="82812" y="154738"/>
                  </a:cubicBezTo>
                  <a:cubicBezTo>
                    <a:pt x="91139" y="149068"/>
                    <a:pt x="94893" y="152435"/>
                    <a:pt x="93939" y="161276"/>
                  </a:cubicBezTo>
                  <a:cubicBezTo>
                    <a:pt x="93419" y="166122"/>
                    <a:pt x="89190" y="171294"/>
                    <a:pt x="84955" y="172180"/>
                  </a:cubicBezTo>
                  <a:cubicBezTo>
                    <a:pt x="72976" y="174683"/>
                    <a:pt x="73331" y="183776"/>
                    <a:pt x="72079" y="192394"/>
                  </a:cubicBezTo>
                  <a:cubicBezTo>
                    <a:pt x="71662" y="193937"/>
                    <a:pt x="70753" y="195126"/>
                    <a:pt x="69444" y="196017"/>
                  </a:cubicBezTo>
                  <a:cubicBezTo>
                    <a:pt x="62626" y="193211"/>
                    <a:pt x="55734" y="190542"/>
                    <a:pt x="50225" y="185376"/>
                  </a:cubicBezTo>
                  <a:cubicBezTo>
                    <a:pt x="50979" y="180261"/>
                    <a:pt x="55328" y="177061"/>
                    <a:pt x="57054" y="172454"/>
                  </a:cubicBezTo>
                  <a:cubicBezTo>
                    <a:pt x="57569" y="171094"/>
                    <a:pt x="58146" y="169780"/>
                    <a:pt x="58700" y="168442"/>
                  </a:cubicBezTo>
                  <a:cubicBezTo>
                    <a:pt x="60432" y="164962"/>
                    <a:pt x="60015" y="159956"/>
                    <a:pt x="64781" y="159047"/>
                  </a:cubicBezTo>
                  <a:cubicBezTo>
                    <a:pt x="51676" y="159395"/>
                    <a:pt x="45773" y="173917"/>
                    <a:pt x="33354" y="176540"/>
                  </a:cubicBezTo>
                  <a:cubicBezTo>
                    <a:pt x="21936" y="171974"/>
                    <a:pt x="10866" y="166745"/>
                    <a:pt x="744" y="159670"/>
                  </a:cubicBezTo>
                  <a:cubicBezTo>
                    <a:pt x="-1639" y="155509"/>
                    <a:pt x="2287" y="154440"/>
                    <a:pt x="4293" y="152435"/>
                  </a:cubicBezTo>
                  <a:cubicBezTo>
                    <a:pt x="4299" y="151343"/>
                    <a:pt x="4305" y="150252"/>
                    <a:pt x="4305" y="149160"/>
                  </a:cubicBezTo>
                  <a:cubicBezTo>
                    <a:pt x="6808" y="143537"/>
                    <a:pt x="11826" y="140725"/>
                    <a:pt x="16861" y="137907"/>
                  </a:cubicBezTo>
                  <a:cubicBezTo>
                    <a:pt x="18249" y="137381"/>
                    <a:pt x="19678" y="137016"/>
                    <a:pt x="21130" y="136736"/>
                  </a:cubicBezTo>
                  <a:cubicBezTo>
                    <a:pt x="29531" y="134507"/>
                    <a:pt x="36075" y="127706"/>
                    <a:pt x="45133" y="127060"/>
                  </a:cubicBezTo>
                  <a:cubicBezTo>
                    <a:pt x="48059" y="126854"/>
                    <a:pt x="51431" y="124454"/>
                    <a:pt x="51099" y="122374"/>
                  </a:cubicBezTo>
                  <a:cubicBezTo>
                    <a:pt x="48773" y="107852"/>
                    <a:pt x="61661" y="105337"/>
                    <a:pt x="70239" y="98697"/>
                  </a:cubicBezTo>
                  <a:cubicBezTo>
                    <a:pt x="52968" y="99182"/>
                    <a:pt x="54574" y="115996"/>
                    <a:pt x="46213" y="123728"/>
                  </a:cubicBezTo>
                  <a:cubicBezTo>
                    <a:pt x="44796" y="124374"/>
                    <a:pt x="43304" y="124705"/>
                    <a:pt x="41749" y="124763"/>
                  </a:cubicBezTo>
                  <a:cubicBezTo>
                    <a:pt x="30560" y="109572"/>
                    <a:pt x="31594" y="105000"/>
                    <a:pt x="48579" y="94588"/>
                  </a:cubicBezTo>
                  <a:cubicBezTo>
                    <a:pt x="33789" y="94142"/>
                    <a:pt x="34097" y="84483"/>
                    <a:pt x="35949" y="73876"/>
                  </a:cubicBezTo>
                  <a:cubicBezTo>
                    <a:pt x="37040" y="72733"/>
                    <a:pt x="38383" y="72076"/>
                    <a:pt x="39932" y="71813"/>
                  </a:cubicBezTo>
                  <a:cubicBezTo>
                    <a:pt x="49225" y="73962"/>
                    <a:pt x="57992" y="67287"/>
                    <a:pt x="68113" y="69681"/>
                  </a:cubicBezTo>
                  <a:cubicBezTo>
                    <a:pt x="60277" y="68139"/>
                    <a:pt x="56266" y="64315"/>
                    <a:pt x="56934" y="56148"/>
                  </a:cubicBezTo>
                  <a:cubicBezTo>
                    <a:pt x="57626" y="47707"/>
                    <a:pt x="65295" y="46010"/>
                    <a:pt x="69662" y="41164"/>
                  </a:cubicBezTo>
                  <a:cubicBezTo>
                    <a:pt x="69170" y="39952"/>
                    <a:pt x="69210" y="38786"/>
                    <a:pt x="69667" y="37592"/>
                  </a:cubicBezTo>
                  <a:cubicBezTo>
                    <a:pt x="73348" y="33488"/>
                    <a:pt x="78246" y="31579"/>
                    <a:pt x="83206" y="29871"/>
                  </a:cubicBezTo>
                  <a:cubicBezTo>
                    <a:pt x="84201" y="29654"/>
                    <a:pt x="85058" y="30539"/>
                    <a:pt x="86092" y="30368"/>
                  </a:cubicBezTo>
                  <a:cubicBezTo>
                    <a:pt x="85469" y="29619"/>
                    <a:pt x="85052" y="28762"/>
                    <a:pt x="84835" y="27768"/>
                  </a:cubicBezTo>
                  <a:cubicBezTo>
                    <a:pt x="85486" y="25150"/>
                    <a:pt x="86127" y="22584"/>
                    <a:pt x="89784" y="24093"/>
                  </a:cubicBezTo>
                  <a:close/>
                </a:path>
              </a:pathLst>
            </a:custGeom>
            <a:grpFill/>
            <a:ln w="5715" cap="flat">
              <a:noFill/>
              <a:prstDash val="solid"/>
              <a:miter/>
            </a:ln>
          </p:spPr>
          <p:txBody>
            <a:bodyPr rtlCol="0" anchor="ctr"/>
            <a:lstStyle/>
            <a:p>
              <a:endParaRPr lang="zh-CN" altLang="en-US"/>
            </a:p>
          </p:txBody>
        </p:sp>
        <p:sp>
          <p:nvSpPr>
            <p:cNvPr id="3531" name="任意多边形: 形状 3530">
              <a:extLst>
                <a:ext uri="{FF2B5EF4-FFF2-40B4-BE49-F238E27FC236}">
                  <a16:creationId xmlns:a16="http://schemas.microsoft.com/office/drawing/2014/main" id="{8CCC5DC7-9A55-BCFE-E012-FADBB623D3BE}"/>
                </a:ext>
              </a:extLst>
            </p:cNvPr>
            <p:cNvSpPr/>
            <p:nvPr/>
          </p:nvSpPr>
          <p:spPr>
            <a:xfrm>
              <a:off x="5738692" y="5536853"/>
              <a:ext cx="202621" cy="165230"/>
            </a:xfrm>
            <a:custGeom>
              <a:avLst/>
              <a:gdLst>
                <a:gd name="connsiteX0" fmla="*/ 13699 w 202621"/>
                <a:gd name="connsiteY0" fmla="*/ 92798 h 165230"/>
                <a:gd name="connsiteX1" fmla="*/ 16848 w 202621"/>
                <a:gd name="connsiteY1" fmla="*/ 93519 h 165230"/>
                <a:gd name="connsiteX2" fmla="*/ 30204 w 202621"/>
                <a:gd name="connsiteY2" fmla="*/ 91118 h 165230"/>
                <a:gd name="connsiteX3" fmla="*/ 36782 w 202621"/>
                <a:gd name="connsiteY3" fmla="*/ 91804 h 165230"/>
                <a:gd name="connsiteX4" fmla="*/ 52064 w 202621"/>
                <a:gd name="connsiteY4" fmla="*/ 83346 h 165230"/>
                <a:gd name="connsiteX5" fmla="*/ 60385 w 202621"/>
                <a:gd name="connsiteY5" fmla="*/ 84106 h 165230"/>
                <a:gd name="connsiteX6" fmla="*/ 81525 w 202621"/>
                <a:gd name="connsiteY6" fmla="*/ 82712 h 165230"/>
                <a:gd name="connsiteX7" fmla="*/ 84748 w 202621"/>
                <a:gd name="connsiteY7" fmla="*/ 92164 h 165230"/>
                <a:gd name="connsiteX8" fmla="*/ 105368 w 202621"/>
                <a:gd name="connsiteY8" fmla="*/ 70482 h 165230"/>
                <a:gd name="connsiteX9" fmla="*/ 109551 w 202621"/>
                <a:gd name="connsiteY9" fmla="*/ 68670 h 165230"/>
                <a:gd name="connsiteX10" fmla="*/ 115712 w 202621"/>
                <a:gd name="connsiteY10" fmla="*/ 64498 h 165230"/>
                <a:gd name="connsiteX11" fmla="*/ 120226 w 202621"/>
                <a:gd name="connsiteY11" fmla="*/ 63772 h 165230"/>
                <a:gd name="connsiteX12" fmla="*/ 123776 w 202621"/>
                <a:gd name="connsiteY12" fmla="*/ 60377 h 165230"/>
                <a:gd name="connsiteX13" fmla="*/ 126627 w 202621"/>
                <a:gd name="connsiteY13" fmla="*/ 49142 h 165230"/>
                <a:gd name="connsiteX14" fmla="*/ 117009 w 202621"/>
                <a:gd name="connsiteY14" fmla="*/ 51759 h 165230"/>
                <a:gd name="connsiteX15" fmla="*/ 112357 w 202621"/>
                <a:gd name="connsiteY15" fmla="*/ 43467 h 165230"/>
                <a:gd name="connsiteX16" fmla="*/ 137234 w 202621"/>
                <a:gd name="connsiteY16" fmla="*/ 14726 h 165230"/>
                <a:gd name="connsiteX17" fmla="*/ 143429 w 202621"/>
                <a:gd name="connsiteY17" fmla="*/ 13549 h 165230"/>
                <a:gd name="connsiteX18" fmla="*/ 158351 w 202621"/>
                <a:gd name="connsiteY18" fmla="*/ 3953 h 165230"/>
                <a:gd name="connsiteX19" fmla="*/ 158345 w 202621"/>
                <a:gd name="connsiteY19" fmla="*/ 3970 h 165230"/>
                <a:gd name="connsiteX20" fmla="*/ 172490 w 202621"/>
                <a:gd name="connsiteY20" fmla="*/ 3268 h 165230"/>
                <a:gd name="connsiteX21" fmla="*/ 173679 w 202621"/>
                <a:gd name="connsiteY21" fmla="*/ 18424 h 165230"/>
                <a:gd name="connsiteX22" fmla="*/ 159077 w 202621"/>
                <a:gd name="connsiteY22" fmla="*/ 47318 h 165230"/>
                <a:gd name="connsiteX23" fmla="*/ 157191 w 202621"/>
                <a:gd name="connsiteY23" fmla="*/ 51228 h 165230"/>
                <a:gd name="connsiteX24" fmla="*/ 155957 w 202621"/>
                <a:gd name="connsiteY24" fmla="*/ 62915 h 165230"/>
                <a:gd name="connsiteX25" fmla="*/ 154957 w 202621"/>
                <a:gd name="connsiteY25" fmla="*/ 67098 h 165230"/>
                <a:gd name="connsiteX26" fmla="*/ 142881 w 202621"/>
                <a:gd name="connsiteY26" fmla="*/ 69761 h 165230"/>
                <a:gd name="connsiteX27" fmla="*/ 149196 w 202621"/>
                <a:gd name="connsiteY27" fmla="*/ 84535 h 165230"/>
                <a:gd name="connsiteX28" fmla="*/ 142406 w 202621"/>
                <a:gd name="connsiteY28" fmla="*/ 97399 h 165230"/>
                <a:gd name="connsiteX29" fmla="*/ 145538 w 202621"/>
                <a:gd name="connsiteY29" fmla="*/ 113498 h 165230"/>
                <a:gd name="connsiteX30" fmla="*/ 147487 w 202621"/>
                <a:gd name="connsiteY30" fmla="*/ 124082 h 165230"/>
                <a:gd name="connsiteX31" fmla="*/ 167427 w 202621"/>
                <a:gd name="connsiteY31" fmla="*/ 124105 h 165230"/>
                <a:gd name="connsiteX32" fmla="*/ 177919 w 202621"/>
                <a:gd name="connsiteY32" fmla="*/ 123494 h 165230"/>
                <a:gd name="connsiteX33" fmla="*/ 186692 w 202621"/>
                <a:gd name="connsiteY33" fmla="*/ 142165 h 165230"/>
                <a:gd name="connsiteX34" fmla="*/ 189624 w 202621"/>
                <a:gd name="connsiteY34" fmla="*/ 123682 h 165230"/>
                <a:gd name="connsiteX35" fmla="*/ 190875 w 202621"/>
                <a:gd name="connsiteY35" fmla="*/ 119379 h 165230"/>
                <a:gd name="connsiteX36" fmla="*/ 202431 w 202621"/>
                <a:gd name="connsiteY36" fmla="*/ 130723 h 165230"/>
                <a:gd name="connsiteX37" fmla="*/ 194533 w 202621"/>
                <a:gd name="connsiteY37" fmla="*/ 165230 h 165230"/>
                <a:gd name="connsiteX38" fmla="*/ 125164 w 202621"/>
                <a:gd name="connsiteY38" fmla="*/ 147628 h 165230"/>
                <a:gd name="connsiteX39" fmla="*/ 48909 w 202621"/>
                <a:gd name="connsiteY39" fmla="*/ 119562 h 165230"/>
                <a:gd name="connsiteX40" fmla="*/ 70712 w 202621"/>
                <a:gd name="connsiteY40" fmla="*/ 117419 h 165230"/>
                <a:gd name="connsiteX41" fmla="*/ 74204 w 202621"/>
                <a:gd name="connsiteY41" fmla="*/ 121785 h 165230"/>
                <a:gd name="connsiteX42" fmla="*/ 72358 w 202621"/>
                <a:gd name="connsiteY42" fmla="*/ 118202 h 165230"/>
                <a:gd name="connsiteX43" fmla="*/ 72689 w 202621"/>
                <a:gd name="connsiteY43" fmla="*/ 113464 h 165230"/>
                <a:gd name="connsiteX44" fmla="*/ 46623 w 202621"/>
                <a:gd name="connsiteY44" fmla="*/ 118756 h 165230"/>
                <a:gd name="connsiteX45" fmla="*/ 0 w 202621"/>
                <a:gd name="connsiteY45" fmla="*/ 102891 h 165230"/>
                <a:gd name="connsiteX46" fmla="*/ 3846 w 202621"/>
                <a:gd name="connsiteY46" fmla="*/ 99508 h 165230"/>
                <a:gd name="connsiteX47" fmla="*/ 13699 w 202621"/>
                <a:gd name="connsiteY47" fmla="*/ 92798 h 165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02621" h="165230">
                  <a:moveTo>
                    <a:pt x="13699" y="92798"/>
                  </a:moveTo>
                  <a:cubicBezTo>
                    <a:pt x="14762" y="93021"/>
                    <a:pt x="16145" y="92890"/>
                    <a:pt x="16848" y="93519"/>
                  </a:cubicBezTo>
                  <a:cubicBezTo>
                    <a:pt x="25517" y="101240"/>
                    <a:pt x="25855" y="101423"/>
                    <a:pt x="30204" y="91118"/>
                  </a:cubicBezTo>
                  <a:cubicBezTo>
                    <a:pt x="33998" y="82134"/>
                    <a:pt x="34736" y="92010"/>
                    <a:pt x="36782" y="91804"/>
                  </a:cubicBezTo>
                  <a:cubicBezTo>
                    <a:pt x="42828" y="91192"/>
                    <a:pt x="45074" y="83872"/>
                    <a:pt x="52064" y="83346"/>
                  </a:cubicBezTo>
                  <a:cubicBezTo>
                    <a:pt x="55150" y="83117"/>
                    <a:pt x="57910" y="81454"/>
                    <a:pt x="60385" y="84106"/>
                  </a:cubicBezTo>
                  <a:cubicBezTo>
                    <a:pt x="71209" y="95696"/>
                    <a:pt x="72941" y="95639"/>
                    <a:pt x="81525" y="82712"/>
                  </a:cubicBezTo>
                  <a:cubicBezTo>
                    <a:pt x="82405" y="85283"/>
                    <a:pt x="83239" y="87741"/>
                    <a:pt x="84748" y="92164"/>
                  </a:cubicBezTo>
                  <a:cubicBezTo>
                    <a:pt x="89571" y="81774"/>
                    <a:pt x="104242" y="83483"/>
                    <a:pt x="105368" y="70482"/>
                  </a:cubicBezTo>
                  <a:cubicBezTo>
                    <a:pt x="105436" y="69710"/>
                    <a:pt x="108556" y="68230"/>
                    <a:pt x="109551" y="68670"/>
                  </a:cubicBezTo>
                  <a:cubicBezTo>
                    <a:pt x="114226" y="70739"/>
                    <a:pt x="115786" y="69950"/>
                    <a:pt x="115712" y="64498"/>
                  </a:cubicBezTo>
                  <a:cubicBezTo>
                    <a:pt x="115569" y="53514"/>
                    <a:pt x="117626" y="61646"/>
                    <a:pt x="120226" y="63772"/>
                  </a:cubicBezTo>
                  <a:cubicBezTo>
                    <a:pt x="122238" y="65424"/>
                    <a:pt x="124061" y="62698"/>
                    <a:pt x="123776" y="60377"/>
                  </a:cubicBezTo>
                  <a:cubicBezTo>
                    <a:pt x="123261" y="56251"/>
                    <a:pt x="126262" y="53205"/>
                    <a:pt x="126627" y="49142"/>
                  </a:cubicBezTo>
                  <a:cubicBezTo>
                    <a:pt x="122598" y="45730"/>
                    <a:pt x="121335" y="52485"/>
                    <a:pt x="117009" y="51759"/>
                  </a:cubicBezTo>
                  <a:cubicBezTo>
                    <a:pt x="110391" y="50645"/>
                    <a:pt x="113020" y="46627"/>
                    <a:pt x="112357" y="43467"/>
                  </a:cubicBezTo>
                  <a:cubicBezTo>
                    <a:pt x="116043" y="29928"/>
                    <a:pt x="128816" y="24190"/>
                    <a:pt x="137234" y="14726"/>
                  </a:cubicBezTo>
                  <a:cubicBezTo>
                    <a:pt x="138514" y="13291"/>
                    <a:pt x="141315" y="12994"/>
                    <a:pt x="143429" y="13549"/>
                  </a:cubicBezTo>
                  <a:cubicBezTo>
                    <a:pt x="150465" y="15400"/>
                    <a:pt x="152888" y="13920"/>
                    <a:pt x="158351" y="3953"/>
                  </a:cubicBezTo>
                  <a:lnTo>
                    <a:pt x="158345" y="3970"/>
                  </a:lnTo>
                  <a:cubicBezTo>
                    <a:pt x="162912" y="673"/>
                    <a:pt x="167564" y="-2670"/>
                    <a:pt x="172490" y="3268"/>
                  </a:cubicBezTo>
                  <a:cubicBezTo>
                    <a:pt x="176388" y="7959"/>
                    <a:pt x="176954" y="13263"/>
                    <a:pt x="173679" y="18424"/>
                  </a:cubicBezTo>
                  <a:cubicBezTo>
                    <a:pt x="167861" y="27602"/>
                    <a:pt x="161614" y="36523"/>
                    <a:pt x="159077" y="47318"/>
                  </a:cubicBezTo>
                  <a:cubicBezTo>
                    <a:pt x="158540" y="48656"/>
                    <a:pt x="157877" y="49959"/>
                    <a:pt x="157191" y="51228"/>
                  </a:cubicBezTo>
                  <a:cubicBezTo>
                    <a:pt x="154962" y="54908"/>
                    <a:pt x="154168" y="58760"/>
                    <a:pt x="155957" y="62915"/>
                  </a:cubicBezTo>
                  <a:cubicBezTo>
                    <a:pt x="156111" y="64435"/>
                    <a:pt x="155745" y="65807"/>
                    <a:pt x="154957" y="67098"/>
                  </a:cubicBezTo>
                  <a:cubicBezTo>
                    <a:pt x="151733" y="70699"/>
                    <a:pt x="147687" y="70464"/>
                    <a:pt x="142881" y="69761"/>
                  </a:cubicBezTo>
                  <a:cubicBezTo>
                    <a:pt x="153928" y="71327"/>
                    <a:pt x="155814" y="76254"/>
                    <a:pt x="149196" y="84535"/>
                  </a:cubicBezTo>
                  <a:cubicBezTo>
                    <a:pt x="146133" y="88370"/>
                    <a:pt x="144092" y="92844"/>
                    <a:pt x="142406" y="97399"/>
                  </a:cubicBezTo>
                  <a:cubicBezTo>
                    <a:pt x="140257" y="103200"/>
                    <a:pt x="132919" y="109829"/>
                    <a:pt x="145538" y="113498"/>
                  </a:cubicBezTo>
                  <a:cubicBezTo>
                    <a:pt x="148578" y="114378"/>
                    <a:pt x="147093" y="120431"/>
                    <a:pt x="147487" y="124082"/>
                  </a:cubicBezTo>
                  <a:cubicBezTo>
                    <a:pt x="154094" y="127700"/>
                    <a:pt x="160289" y="137370"/>
                    <a:pt x="167427" y="124105"/>
                  </a:cubicBezTo>
                  <a:cubicBezTo>
                    <a:pt x="168924" y="121322"/>
                    <a:pt x="174262" y="122322"/>
                    <a:pt x="177919" y="123494"/>
                  </a:cubicBezTo>
                  <a:cubicBezTo>
                    <a:pt x="187846" y="126317"/>
                    <a:pt x="184480" y="135387"/>
                    <a:pt x="186692" y="142165"/>
                  </a:cubicBezTo>
                  <a:cubicBezTo>
                    <a:pt x="188406" y="135975"/>
                    <a:pt x="189926" y="129980"/>
                    <a:pt x="189624" y="123682"/>
                  </a:cubicBezTo>
                  <a:cubicBezTo>
                    <a:pt x="189686" y="122139"/>
                    <a:pt x="190115" y="120711"/>
                    <a:pt x="190875" y="119379"/>
                  </a:cubicBezTo>
                  <a:cubicBezTo>
                    <a:pt x="202763" y="114836"/>
                    <a:pt x="202065" y="124911"/>
                    <a:pt x="202431" y="130723"/>
                  </a:cubicBezTo>
                  <a:cubicBezTo>
                    <a:pt x="203197" y="142759"/>
                    <a:pt x="201871" y="154812"/>
                    <a:pt x="194533" y="165230"/>
                  </a:cubicBezTo>
                  <a:cubicBezTo>
                    <a:pt x="170696" y="162213"/>
                    <a:pt x="147790" y="155001"/>
                    <a:pt x="125164" y="147628"/>
                  </a:cubicBezTo>
                  <a:cubicBezTo>
                    <a:pt x="99452" y="139250"/>
                    <a:pt x="72963" y="132592"/>
                    <a:pt x="48909" y="119562"/>
                  </a:cubicBezTo>
                  <a:cubicBezTo>
                    <a:pt x="55784" y="114698"/>
                    <a:pt x="63328" y="116733"/>
                    <a:pt x="70712" y="117419"/>
                  </a:cubicBezTo>
                  <a:cubicBezTo>
                    <a:pt x="73569" y="117642"/>
                    <a:pt x="72895" y="122625"/>
                    <a:pt x="74204" y="121785"/>
                  </a:cubicBezTo>
                  <a:cubicBezTo>
                    <a:pt x="76450" y="120339"/>
                    <a:pt x="72306" y="119905"/>
                    <a:pt x="72358" y="118202"/>
                  </a:cubicBezTo>
                  <a:cubicBezTo>
                    <a:pt x="71975" y="116562"/>
                    <a:pt x="72535" y="115030"/>
                    <a:pt x="72689" y="113464"/>
                  </a:cubicBezTo>
                  <a:cubicBezTo>
                    <a:pt x="64414" y="117259"/>
                    <a:pt x="54595" y="113458"/>
                    <a:pt x="46623" y="118756"/>
                  </a:cubicBezTo>
                  <a:cubicBezTo>
                    <a:pt x="30718" y="114538"/>
                    <a:pt x="14848" y="110224"/>
                    <a:pt x="0" y="102891"/>
                  </a:cubicBezTo>
                  <a:cubicBezTo>
                    <a:pt x="1280" y="101765"/>
                    <a:pt x="2566" y="100634"/>
                    <a:pt x="3846" y="99508"/>
                  </a:cubicBezTo>
                  <a:cubicBezTo>
                    <a:pt x="4578" y="93519"/>
                    <a:pt x="3360" y="84661"/>
                    <a:pt x="13699" y="92798"/>
                  </a:cubicBezTo>
                  <a:close/>
                </a:path>
              </a:pathLst>
            </a:custGeom>
            <a:grpFill/>
            <a:ln w="5715" cap="flat">
              <a:noFill/>
              <a:prstDash val="solid"/>
              <a:miter/>
            </a:ln>
          </p:spPr>
          <p:txBody>
            <a:bodyPr rtlCol="0" anchor="ctr"/>
            <a:lstStyle/>
            <a:p>
              <a:endParaRPr lang="zh-CN" altLang="en-US"/>
            </a:p>
          </p:txBody>
        </p:sp>
        <p:sp>
          <p:nvSpPr>
            <p:cNvPr id="3532" name="任意多边形: 形状 3531">
              <a:extLst>
                <a:ext uri="{FF2B5EF4-FFF2-40B4-BE49-F238E27FC236}">
                  <a16:creationId xmlns:a16="http://schemas.microsoft.com/office/drawing/2014/main" id="{1D0C832C-8735-2B99-E4F3-9AE2DAFF989D}"/>
                </a:ext>
              </a:extLst>
            </p:cNvPr>
            <p:cNvSpPr/>
            <p:nvPr/>
          </p:nvSpPr>
          <p:spPr>
            <a:xfrm>
              <a:off x="5361034" y="4703755"/>
              <a:ext cx="145430" cy="134320"/>
            </a:xfrm>
            <a:custGeom>
              <a:avLst/>
              <a:gdLst>
                <a:gd name="connsiteX0" fmla="*/ 9675 w 145430"/>
                <a:gd name="connsiteY0" fmla="*/ 10891 h 134320"/>
                <a:gd name="connsiteX1" fmla="*/ 141611 w 145430"/>
                <a:gd name="connsiteY1" fmla="*/ 13983 h 134320"/>
                <a:gd name="connsiteX2" fmla="*/ 144251 w 145430"/>
                <a:gd name="connsiteY2" fmla="*/ 24361 h 134320"/>
                <a:gd name="connsiteX3" fmla="*/ 141485 w 145430"/>
                <a:gd name="connsiteY3" fmla="*/ 28162 h 134320"/>
                <a:gd name="connsiteX4" fmla="*/ 119911 w 145430"/>
                <a:gd name="connsiteY4" fmla="*/ 49496 h 134320"/>
                <a:gd name="connsiteX5" fmla="*/ 110081 w 145430"/>
                <a:gd name="connsiteY5" fmla="*/ 74779 h 134320"/>
                <a:gd name="connsiteX6" fmla="*/ 72431 w 145430"/>
                <a:gd name="connsiteY6" fmla="*/ 115081 h 134320"/>
                <a:gd name="connsiteX7" fmla="*/ 50285 w 145430"/>
                <a:gd name="connsiteY7" fmla="*/ 123442 h 134320"/>
                <a:gd name="connsiteX8" fmla="*/ 46616 w 145430"/>
                <a:gd name="connsiteY8" fmla="*/ 124791 h 134320"/>
                <a:gd name="connsiteX9" fmla="*/ 41524 w 145430"/>
                <a:gd name="connsiteY9" fmla="*/ 124014 h 134320"/>
                <a:gd name="connsiteX10" fmla="*/ 38918 w 145430"/>
                <a:gd name="connsiteY10" fmla="*/ 126054 h 134320"/>
                <a:gd name="connsiteX11" fmla="*/ 34563 w 145430"/>
                <a:gd name="connsiteY11" fmla="*/ 129123 h 134320"/>
                <a:gd name="connsiteX12" fmla="*/ 27700 w 145430"/>
                <a:gd name="connsiteY12" fmla="*/ 132929 h 134320"/>
                <a:gd name="connsiteX13" fmla="*/ 18184 w 145430"/>
                <a:gd name="connsiteY13" fmla="*/ 131603 h 134320"/>
                <a:gd name="connsiteX14" fmla="*/ 47776 w 145430"/>
                <a:gd name="connsiteY14" fmla="*/ 80179 h 134320"/>
                <a:gd name="connsiteX15" fmla="*/ 57469 w 145430"/>
                <a:gd name="connsiteY15" fmla="*/ 59960 h 134320"/>
                <a:gd name="connsiteX16" fmla="*/ 57624 w 145430"/>
                <a:gd name="connsiteY16" fmla="*/ 55777 h 134320"/>
                <a:gd name="connsiteX17" fmla="*/ 55029 w 145430"/>
                <a:gd name="connsiteY17" fmla="*/ 45678 h 134320"/>
                <a:gd name="connsiteX18" fmla="*/ 52114 w 145430"/>
                <a:gd name="connsiteY18" fmla="*/ 41718 h 134320"/>
                <a:gd name="connsiteX19" fmla="*/ 23888 w 145430"/>
                <a:gd name="connsiteY19" fmla="*/ 31905 h 134320"/>
                <a:gd name="connsiteX20" fmla="*/ 14001 w 145430"/>
                <a:gd name="connsiteY20" fmla="*/ 35465 h 134320"/>
                <a:gd name="connsiteX21" fmla="*/ 6366 w 145430"/>
                <a:gd name="connsiteY21" fmla="*/ 42140 h 134320"/>
                <a:gd name="connsiteX22" fmla="*/ 931 w 145430"/>
                <a:gd name="connsiteY22" fmla="*/ 33288 h 134320"/>
                <a:gd name="connsiteX23" fmla="*/ 9675 w 145430"/>
                <a:gd name="connsiteY23" fmla="*/ 10891 h 13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430" h="134320">
                  <a:moveTo>
                    <a:pt x="9675" y="10891"/>
                  </a:moveTo>
                  <a:cubicBezTo>
                    <a:pt x="53994" y="-2739"/>
                    <a:pt x="98063" y="-5551"/>
                    <a:pt x="141611" y="13983"/>
                  </a:cubicBezTo>
                  <a:cubicBezTo>
                    <a:pt x="144331" y="16972"/>
                    <a:pt x="147052" y="19961"/>
                    <a:pt x="144251" y="24361"/>
                  </a:cubicBezTo>
                  <a:cubicBezTo>
                    <a:pt x="143480" y="25733"/>
                    <a:pt x="142537" y="26990"/>
                    <a:pt x="141485" y="28162"/>
                  </a:cubicBezTo>
                  <a:cubicBezTo>
                    <a:pt x="134256" y="35225"/>
                    <a:pt x="130450" y="45769"/>
                    <a:pt x="119911" y="49496"/>
                  </a:cubicBezTo>
                  <a:lnTo>
                    <a:pt x="110081" y="74779"/>
                  </a:lnTo>
                  <a:cubicBezTo>
                    <a:pt x="108761" y="88363"/>
                    <a:pt x="87604" y="112201"/>
                    <a:pt x="72431" y="115081"/>
                  </a:cubicBezTo>
                  <a:cubicBezTo>
                    <a:pt x="64001" y="116681"/>
                    <a:pt x="57829" y="121333"/>
                    <a:pt x="50285" y="123442"/>
                  </a:cubicBezTo>
                  <a:cubicBezTo>
                    <a:pt x="49108" y="123956"/>
                    <a:pt x="47856" y="124408"/>
                    <a:pt x="46616" y="124791"/>
                  </a:cubicBezTo>
                  <a:cubicBezTo>
                    <a:pt x="44856" y="124974"/>
                    <a:pt x="43199" y="124322"/>
                    <a:pt x="41524" y="124014"/>
                  </a:cubicBezTo>
                  <a:cubicBezTo>
                    <a:pt x="40638" y="124688"/>
                    <a:pt x="39758" y="125328"/>
                    <a:pt x="38918" y="126054"/>
                  </a:cubicBezTo>
                  <a:cubicBezTo>
                    <a:pt x="37547" y="127203"/>
                    <a:pt x="36089" y="128203"/>
                    <a:pt x="34563" y="129123"/>
                  </a:cubicBezTo>
                  <a:cubicBezTo>
                    <a:pt x="32329" y="130494"/>
                    <a:pt x="30094" y="131843"/>
                    <a:pt x="27700" y="132929"/>
                  </a:cubicBezTo>
                  <a:cubicBezTo>
                    <a:pt x="24339" y="133820"/>
                    <a:pt x="20773" y="136147"/>
                    <a:pt x="18184" y="131603"/>
                  </a:cubicBezTo>
                  <a:cubicBezTo>
                    <a:pt x="30877" y="116121"/>
                    <a:pt x="32729" y="94444"/>
                    <a:pt x="47776" y="80179"/>
                  </a:cubicBezTo>
                  <a:cubicBezTo>
                    <a:pt x="53371" y="74876"/>
                    <a:pt x="54652" y="66892"/>
                    <a:pt x="57469" y="59960"/>
                  </a:cubicBezTo>
                  <a:cubicBezTo>
                    <a:pt x="57595" y="58571"/>
                    <a:pt x="57675" y="57171"/>
                    <a:pt x="57624" y="55777"/>
                  </a:cubicBezTo>
                  <a:cubicBezTo>
                    <a:pt x="57160" y="52296"/>
                    <a:pt x="54932" y="49255"/>
                    <a:pt x="55029" y="45678"/>
                  </a:cubicBezTo>
                  <a:cubicBezTo>
                    <a:pt x="57766" y="41638"/>
                    <a:pt x="56075" y="41746"/>
                    <a:pt x="52114" y="41718"/>
                  </a:cubicBezTo>
                  <a:cubicBezTo>
                    <a:pt x="41821" y="41632"/>
                    <a:pt x="30346" y="46050"/>
                    <a:pt x="23888" y="31905"/>
                  </a:cubicBezTo>
                  <a:cubicBezTo>
                    <a:pt x="21476" y="26624"/>
                    <a:pt x="14772" y="26264"/>
                    <a:pt x="14001" y="35465"/>
                  </a:cubicBezTo>
                  <a:cubicBezTo>
                    <a:pt x="13641" y="39729"/>
                    <a:pt x="10909" y="42660"/>
                    <a:pt x="6366" y="42140"/>
                  </a:cubicBezTo>
                  <a:cubicBezTo>
                    <a:pt x="1251" y="41557"/>
                    <a:pt x="1908" y="36791"/>
                    <a:pt x="931" y="33288"/>
                  </a:cubicBezTo>
                  <a:cubicBezTo>
                    <a:pt x="-1761" y="23612"/>
                    <a:pt x="1456" y="16280"/>
                    <a:pt x="9675" y="10891"/>
                  </a:cubicBezTo>
                  <a:close/>
                </a:path>
              </a:pathLst>
            </a:custGeom>
            <a:grpFill/>
            <a:ln w="5715" cap="flat">
              <a:noFill/>
              <a:prstDash val="solid"/>
              <a:miter/>
            </a:ln>
          </p:spPr>
          <p:txBody>
            <a:bodyPr rtlCol="0" anchor="ctr"/>
            <a:lstStyle/>
            <a:p>
              <a:endParaRPr lang="zh-CN" altLang="en-US"/>
            </a:p>
          </p:txBody>
        </p:sp>
        <p:sp>
          <p:nvSpPr>
            <p:cNvPr id="3533" name="任意多边形: 形状 3532">
              <a:extLst>
                <a:ext uri="{FF2B5EF4-FFF2-40B4-BE49-F238E27FC236}">
                  <a16:creationId xmlns:a16="http://schemas.microsoft.com/office/drawing/2014/main" id="{7EEE9934-C2F9-2C94-B206-7F0F4EA73387}"/>
                </a:ext>
              </a:extLst>
            </p:cNvPr>
            <p:cNvSpPr/>
            <p:nvPr/>
          </p:nvSpPr>
          <p:spPr>
            <a:xfrm>
              <a:off x="5916794" y="5513660"/>
              <a:ext cx="134771" cy="195642"/>
            </a:xfrm>
            <a:custGeom>
              <a:avLst/>
              <a:gdLst>
                <a:gd name="connsiteX0" fmla="*/ 13139 w 134771"/>
                <a:gd name="connsiteY0" fmla="*/ 145578 h 195642"/>
                <a:gd name="connsiteX1" fmla="*/ 2229 w 134771"/>
                <a:gd name="connsiteY1" fmla="*/ 174782 h 195642"/>
                <a:gd name="connsiteX2" fmla="*/ 0 w 134771"/>
                <a:gd name="connsiteY2" fmla="*/ 148881 h 195642"/>
                <a:gd name="connsiteX3" fmla="*/ 1817 w 134771"/>
                <a:gd name="connsiteY3" fmla="*/ 145949 h 195642"/>
                <a:gd name="connsiteX4" fmla="*/ 4818 w 134771"/>
                <a:gd name="connsiteY4" fmla="*/ 141772 h 195642"/>
                <a:gd name="connsiteX5" fmla="*/ 6926 w 134771"/>
                <a:gd name="connsiteY5" fmla="*/ 139223 h 195642"/>
                <a:gd name="connsiteX6" fmla="*/ 7904 w 134771"/>
                <a:gd name="connsiteY6" fmla="*/ 136914 h 195642"/>
                <a:gd name="connsiteX7" fmla="*/ 6526 w 134771"/>
                <a:gd name="connsiteY7" fmla="*/ 136468 h 195642"/>
                <a:gd name="connsiteX8" fmla="*/ 4463 w 134771"/>
                <a:gd name="connsiteY8" fmla="*/ 133862 h 195642"/>
                <a:gd name="connsiteX9" fmla="*/ 4006 w 134771"/>
                <a:gd name="connsiteY9" fmla="*/ 128324 h 195642"/>
                <a:gd name="connsiteX10" fmla="*/ 5132 w 134771"/>
                <a:gd name="connsiteY10" fmla="*/ 124478 h 195642"/>
                <a:gd name="connsiteX11" fmla="*/ 7435 w 134771"/>
                <a:gd name="connsiteY11" fmla="*/ 118758 h 195642"/>
                <a:gd name="connsiteX12" fmla="*/ 15722 w 134771"/>
                <a:gd name="connsiteY12" fmla="*/ 102092 h 195642"/>
                <a:gd name="connsiteX13" fmla="*/ 26569 w 134771"/>
                <a:gd name="connsiteY13" fmla="*/ 97989 h 195642"/>
                <a:gd name="connsiteX14" fmla="*/ 28752 w 134771"/>
                <a:gd name="connsiteY14" fmla="*/ 94166 h 195642"/>
                <a:gd name="connsiteX15" fmla="*/ 31810 w 134771"/>
                <a:gd name="connsiteY15" fmla="*/ 90823 h 195642"/>
                <a:gd name="connsiteX16" fmla="*/ 33661 w 134771"/>
                <a:gd name="connsiteY16" fmla="*/ 89468 h 195642"/>
                <a:gd name="connsiteX17" fmla="*/ 53247 w 134771"/>
                <a:gd name="connsiteY17" fmla="*/ 87382 h 195642"/>
                <a:gd name="connsiteX18" fmla="*/ 57562 w 134771"/>
                <a:gd name="connsiteY18" fmla="*/ 101584 h 195642"/>
                <a:gd name="connsiteX19" fmla="*/ 37256 w 134771"/>
                <a:gd name="connsiteY19" fmla="*/ 130919 h 195642"/>
                <a:gd name="connsiteX20" fmla="*/ 32724 w 134771"/>
                <a:gd name="connsiteY20" fmla="*/ 135937 h 195642"/>
                <a:gd name="connsiteX21" fmla="*/ 32547 w 134771"/>
                <a:gd name="connsiteY21" fmla="*/ 143463 h 195642"/>
                <a:gd name="connsiteX22" fmla="*/ 33496 w 134771"/>
                <a:gd name="connsiteY22" fmla="*/ 142235 h 195642"/>
                <a:gd name="connsiteX23" fmla="*/ 32084 w 134771"/>
                <a:gd name="connsiteY23" fmla="*/ 141446 h 195642"/>
                <a:gd name="connsiteX24" fmla="*/ 32730 w 134771"/>
                <a:gd name="connsiteY24" fmla="*/ 135937 h 195642"/>
                <a:gd name="connsiteX25" fmla="*/ 37056 w 134771"/>
                <a:gd name="connsiteY25" fmla="*/ 131108 h 195642"/>
                <a:gd name="connsiteX26" fmla="*/ 54110 w 134771"/>
                <a:gd name="connsiteY26" fmla="*/ 127713 h 195642"/>
                <a:gd name="connsiteX27" fmla="*/ 55704 w 134771"/>
                <a:gd name="connsiteY27" fmla="*/ 149916 h 195642"/>
                <a:gd name="connsiteX28" fmla="*/ 42714 w 134771"/>
                <a:gd name="connsiteY28" fmla="*/ 175805 h 195642"/>
                <a:gd name="connsiteX29" fmla="*/ 63208 w 134771"/>
                <a:gd name="connsiteY29" fmla="*/ 154659 h 195642"/>
                <a:gd name="connsiteX30" fmla="*/ 68146 w 134771"/>
                <a:gd name="connsiteY30" fmla="*/ 134925 h 195642"/>
                <a:gd name="connsiteX31" fmla="*/ 77027 w 134771"/>
                <a:gd name="connsiteY31" fmla="*/ 117592 h 195642"/>
                <a:gd name="connsiteX32" fmla="*/ 79907 w 134771"/>
                <a:gd name="connsiteY32" fmla="*/ 119843 h 195642"/>
                <a:gd name="connsiteX33" fmla="*/ 77798 w 134771"/>
                <a:gd name="connsiteY33" fmla="*/ 117397 h 195642"/>
                <a:gd name="connsiteX34" fmla="*/ 81399 w 134771"/>
                <a:gd name="connsiteY34" fmla="*/ 75472 h 195642"/>
                <a:gd name="connsiteX35" fmla="*/ 78913 w 134771"/>
                <a:gd name="connsiteY35" fmla="*/ 50160 h 195642"/>
                <a:gd name="connsiteX36" fmla="*/ 91749 w 134771"/>
                <a:gd name="connsiteY36" fmla="*/ 25883 h 195642"/>
                <a:gd name="connsiteX37" fmla="*/ 78913 w 134771"/>
                <a:gd name="connsiteY37" fmla="*/ 33713 h 195642"/>
                <a:gd name="connsiteX38" fmla="*/ 62470 w 134771"/>
                <a:gd name="connsiteY38" fmla="*/ 40291 h 195642"/>
                <a:gd name="connsiteX39" fmla="*/ 69048 w 134771"/>
                <a:gd name="connsiteY39" fmla="*/ 23843 h 195642"/>
                <a:gd name="connsiteX40" fmla="*/ 75655 w 134771"/>
                <a:gd name="connsiteY40" fmla="*/ 10281 h 195642"/>
                <a:gd name="connsiteX41" fmla="*/ 83159 w 134771"/>
                <a:gd name="connsiteY41" fmla="*/ 0 h 195642"/>
                <a:gd name="connsiteX42" fmla="*/ 84948 w 134771"/>
                <a:gd name="connsiteY42" fmla="*/ 11898 h 195642"/>
                <a:gd name="connsiteX43" fmla="*/ 102218 w 134771"/>
                <a:gd name="connsiteY43" fmla="*/ 21591 h 195642"/>
                <a:gd name="connsiteX44" fmla="*/ 101933 w 134771"/>
                <a:gd name="connsiteY44" fmla="*/ 27129 h 195642"/>
                <a:gd name="connsiteX45" fmla="*/ 101561 w 134771"/>
                <a:gd name="connsiteY45" fmla="*/ 44457 h 195642"/>
                <a:gd name="connsiteX46" fmla="*/ 100858 w 134771"/>
                <a:gd name="connsiteY46" fmla="*/ 62254 h 195642"/>
                <a:gd name="connsiteX47" fmla="*/ 111014 w 134771"/>
                <a:gd name="connsiteY47" fmla="*/ 28718 h 195642"/>
                <a:gd name="connsiteX48" fmla="*/ 109877 w 134771"/>
                <a:gd name="connsiteY48" fmla="*/ 19271 h 195642"/>
                <a:gd name="connsiteX49" fmla="*/ 113626 w 134771"/>
                <a:gd name="connsiteY49" fmla="*/ 9395 h 195642"/>
                <a:gd name="connsiteX50" fmla="*/ 124764 w 134771"/>
                <a:gd name="connsiteY50" fmla="*/ 11950 h 195642"/>
                <a:gd name="connsiteX51" fmla="*/ 130496 w 134771"/>
                <a:gd name="connsiteY51" fmla="*/ 16299 h 195642"/>
                <a:gd name="connsiteX52" fmla="*/ 132720 w 134771"/>
                <a:gd name="connsiteY52" fmla="*/ 22237 h 195642"/>
                <a:gd name="connsiteX53" fmla="*/ 124964 w 134771"/>
                <a:gd name="connsiteY53" fmla="*/ 40296 h 195642"/>
                <a:gd name="connsiteX54" fmla="*/ 117535 w 134771"/>
                <a:gd name="connsiteY54" fmla="*/ 65465 h 195642"/>
                <a:gd name="connsiteX55" fmla="*/ 100390 w 134771"/>
                <a:gd name="connsiteY55" fmla="*/ 83570 h 195642"/>
                <a:gd name="connsiteX56" fmla="*/ 93595 w 134771"/>
                <a:gd name="connsiteY56" fmla="*/ 95875 h 195642"/>
                <a:gd name="connsiteX57" fmla="*/ 98292 w 134771"/>
                <a:gd name="connsiteY57" fmla="*/ 85719 h 195642"/>
                <a:gd name="connsiteX58" fmla="*/ 122987 w 134771"/>
                <a:gd name="connsiteY58" fmla="*/ 86679 h 195642"/>
                <a:gd name="connsiteX59" fmla="*/ 127599 w 134771"/>
                <a:gd name="connsiteY59" fmla="*/ 91714 h 195642"/>
                <a:gd name="connsiteX60" fmla="*/ 117958 w 134771"/>
                <a:gd name="connsiteY60" fmla="*/ 120592 h 195642"/>
                <a:gd name="connsiteX61" fmla="*/ 105773 w 134771"/>
                <a:gd name="connsiteY61" fmla="*/ 131028 h 195642"/>
                <a:gd name="connsiteX62" fmla="*/ 102996 w 134771"/>
                <a:gd name="connsiteY62" fmla="*/ 134611 h 195642"/>
                <a:gd name="connsiteX63" fmla="*/ 92051 w 134771"/>
                <a:gd name="connsiteY63" fmla="*/ 142235 h 195642"/>
                <a:gd name="connsiteX64" fmla="*/ 86399 w 134771"/>
                <a:gd name="connsiteY64" fmla="*/ 131416 h 195642"/>
                <a:gd name="connsiteX65" fmla="*/ 82307 w 134771"/>
                <a:gd name="connsiteY65" fmla="*/ 139566 h 195642"/>
                <a:gd name="connsiteX66" fmla="*/ 79267 w 134771"/>
                <a:gd name="connsiteY66" fmla="*/ 170719 h 195642"/>
                <a:gd name="connsiteX67" fmla="*/ 55310 w 134771"/>
                <a:gd name="connsiteY67" fmla="*/ 195150 h 195642"/>
                <a:gd name="connsiteX68" fmla="*/ 16436 w 134771"/>
                <a:gd name="connsiteY68" fmla="*/ 188395 h 195642"/>
                <a:gd name="connsiteX69" fmla="*/ 13036 w 134771"/>
                <a:gd name="connsiteY69" fmla="*/ 180811 h 195642"/>
                <a:gd name="connsiteX70" fmla="*/ 20980 w 134771"/>
                <a:gd name="connsiteY70" fmla="*/ 151848 h 195642"/>
                <a:gd name="connsiteX71" fmla="*/ 18214 w 134771"/>
                <a:gd name="connsiteY71" fmla="*/ 144412 h 195642"/>
                <a:gd name="connsiteX72" fmla="*/ 13133 w 134771"/>
                <a:gd name="connsiteY72" fmla="*/ 145538 h 195642"/>
                <a:gd name="connsiteX73" fmla="*/ 13139 w 134771"/>
                <a:gd name="connsiteY73" fmla="*/ 145578 h 19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34771" h="195642">
                  <a:moveTo>
                    <a:pt x="13139" y="145578"/>
                  </a:moveTo>
                  <a:cubicBezTo>
                    <a:pt x="17528" y="159557"/>
                    <a:pt x="15465" y="165604"/>
                    <a:pt x="2229" y="174782"/>
                  </a:cubicBezTo>
                  <a:cubicBezTo>
                    <a:pt x="954" y="165769"/>
                    <a:pt x="7750" y="156328"/>
                    <a:pt x="0" y="148881"/>
                  </a:cubicBezTo>
                  <a:cubicBezTo>
                    <a:pt x="446" y="147801"/>
                    <a:pt x="1052" y="146830"/>
                    <a:pt x="1817" y="145949"/>
                  </a:cubicBezTo>
                  <a:cubicBezTo>
                    <a:pt x="2858" y="144589"/>
                    <a:pt x="3863" y="143206"/>
                    <a:pt x="4818" y="141772"/>
                  </a:cubicBezTo>
                  <a:cubicBezTo>
                    <a:pt x="5435" y="140823"/>
                    <a:pt x="6161" y="139983"/>
                    <a:pt x="6926" y="139223"/>
                  </a:cubicBezTo>
                  <a:cubicBezTo>
                    <a:pt x="7938" y="138766"/>
                    <a:pt x="8304" y="137983"/>
                    <a:pt x="7904" y="136914"/>
                  </a:cubicBezTo>
                  <a:cubicBezTo>
                    <a:pt x="7784" y="136600"/>
                    <a:pt x="7269" y="136485"/>
                    <a:pt x="6526" y="136468"/>
                  </a:cubicBezTo>
                  <a:cubicBezTo>
                    <a:pt x="5475" y="135845"/>
                    <a:pt x="4823" y="134994"/>
                    <a:pt x="4463" y="133862"/>
                  </a:cubicBezTo>
                  <a:cubicBezTo>
                    <a:pt x="3875" y="132039"/>
                    <a:pt x="3778" y="130205"/>
                    <a:pt x="4006" y="128324"/>
                  </a:cubicBezTo>
                  <a:cubicBezTo>
                    <a:pt x="4235" y="126993"/>
                    <a:pt x="4629" y="125724"/>
                    <a:pt x="5132" y="124478"/>
                  </a:cubicBezTo>
                  <a:cubicBezTo>
                    <a:pt x="5898" y="122564"/>
                    <a:pt x="6709" y="120684"/>
                    <a:pt x="7435" y="118758"/>
                  </a:cubicBezTo>
                  <a:cubicBezTo>
                    <a:pt x="9858" y="113031"/>
                    <a:pt x="9384" y="105853"/>
                    <a:pt x="15722" y="102092"/>
                  </a:cubicBezTo>
                  <a:cubicBezTo>
                    <a:pt x="20020" y="102556"/>
                    <a:pt x="25260" y="105539"/>
                    <a:pt x="26569" y="97989"/>
                  </a:cubicBezTo>
                  <a:cubicBezTo>
                    <a:pt x="27163" y="96629"/>
                    <a:pt x="27912" y="95383"/>
                    <a:pt x="28752" y="94166"/>
                  </a:cubicBezTo>
                  <a:cubicBezTo>
                    <a:pt x="29655" y="92932"/>
                    <a:pt x="30684" y="91840"/>
                    <a:pt x="31810" y="90823"/>
                  </a:cubicBezTo>
                  <a:cubicBezTo>
                    <a:pt x="32421" y="90360"/>
                    <a:pt x="33044" y="89925"/>
                    <a:pt x="33661" y="89468"/>
                  </a:cubicBezTo>
                  <a:cubicBezTo>
                    <a:pt x="39531" y="85022"/>
                    <a:pt x="46394" y="89257"/>
                    <a:pt x="53247" y="87382"/>
                  </a:cubicBezTo>
                  <a:cubicBezTo>
                    <a:pt x="60225" y="85474"/>
                    <a:pt x="61751" y="95160"/>
                    <a:pt x="57562" y="101584"/>
                  </a:cubicBezTo>
                  <a:cubicBezTo>
                    <a:pt x="51064" y="111539"/>
                    <a:pt x="46811" y="123084"/>
                    <a:pt x="37256" y="130919"/>
                  </a:cubicBezTo>
                  <a:cubicBezTo>
                    <a:pt x="35930" y="132754"/>
                    <a:pt x="34221" y="134251"/>
                    <a:pt x="32724" y="135937"/>
                  </a:cubicBezTo>
                  <a:cubicBezTo>
                    <a:pt x="32038" y="138457"/>
                    <a:pt x="27335" y="140903"/>
                    <a:pt x="32547" y="143463"/>
                  </a:cubicBezTo>
                  <a:cubicBezTo>
                    <a:pt x="32518" y="143389"/>
                    <a:pt x="33496" y="142235"/>
                    <a:pt x="33496" y="142235"/>
                  </a:cubicBezTo>
                  <a:cubicBezTo>
                    <a:pt x="33496" y="142235"/>
                    <a:pt x="32152" y="141538"/>
                    <a:pt x="32084" y="141446"/>
                  </a:cubicBezTo>
                  <a:cubicBezTo>
                    <a:pt x="30998" y="139389"/>
                    <a:pt x="31484" y="137623"/>
                    <a:pt x="32730" y="135937"/>
                  </a:cubicBezTo>
                  <a:cubicBezTo>
                    <a:pt x="34193" y="134337"/>
                    <a:pt x="35793" y="132879"/>
                    <a:pt x="37056" y="131108"/>
                  </a:cubicBezTo>
                  <a:cubicBezTo>
                    <a:pt x="40822" y="120318"/>
                    <a:pt x="47806" y="125741"/>
                    <a:pt x="54110" y="127713"/>
                  </a:cubicBezTo>
                  <a:cubicBezTo>
                    <a:pt x="50864" y="135417"/>
                    <a:pt x="64997" y="142046"/>
                    <a:pt x="55704" y="149916"/>
                  </a:cubicBezTo>
                  <a:cubicBezTo>
                    <a:pt x="48092" y="156362"/>
                    <a:pt x="40531" y="162529"/>
                    <a:pt x="42714" y="175805"/>
                  </a:cubicBezTo>
                  <a:cubicBezTo>
                    <a:pt x="48206" y="166518"/>
                    <a:pt x="46606" y="151848"/>
                    <a:pt x="63208" y="154659"/>
                  </a:cubicBezTo>
                  <a:cubicBezTo>
                    <a:pt x="64888" y="154945"/>
                    <a:pt x="72758" y="144224"/>
                    <a:pt x="68146" y="134925"/>
                  </a:cubicBezTo>
                  <a:cubicBezTo>
                    <a:pt x="64219" y="127010"/>
                    <a:pt x="61819" y="116963"/>
                    <a:pt x="77027" y="117592"/>
                  </a:cubicBezTo>
                  <a:cubicBezTo>
                    <a:pt x="78587" y="117466"/>
                    <a:pt x="77724" y="120621"/>
                    <a:pt x="79907" y="119843"/>
                  </a:cubicBezTo>
                  <a:cubicBezTo>
                    <a:pt x="78936" y="119312"/>
                    <a:pt x="78244" y="118518"/>
                    <a:pt x="77798" y="117397"/>
                  </a:cubicBezTo>
                  <a:cubicBezTo>
                    <a:pt x="74678" y="103053"/>
                    <a:pt x="81759" y="89680"/>
                    <a:pt x="81399" y="75472"/>
                  </a:cubicBezTo>
                  <a:cubicBezTo>
                    <a:pt x="81182" y="66871"/>
                    <a:pt x="80399" y="58539"/>
                    <a:pt x="78913" y="50160"/>
                  </a:cubicBezTo>
                  <a:cubicBezTo>
                    <a:pt x="80216" y="41028"/>
                    <a:pt x="91640" y="37490"/>
                    <a:pt x="91749" y="25883"/>
                  </a:cubicBezTo>
                  <a:cubicBezTo>
                    <a:pt x="86205" y="27478"/>
                    <a:pt x="82182" y="29827"/>
                    <a:pt x="78913" y="33713"/>
                  </a:cubicBezTo>
                  <a:cubicBezTo>
                    <a:pt x="73712" y="36610"/>
                    <a:pt x="69414" y="41760"/>
                    <a:pt x="62470" y="40291"/>
                  </a:cubicBezTo>
                  <a:cubicBezTo>
                    <a:pt x="67774" y="36056"/>
                    <a:pt x="68054" y="29804"/>
                    <a:pt x="69048" y="23843"/>
                  </a:cubicBezTo>
                  <a:cubicBezTo>
                    <a:pt x="75118" y="21202"/>
                    <a:pt x="75867" y="16002"/>
                    <a:pt x="75655" y="10281"/>
                  </a:cubicBezTo>
                  <a:cubicBezTo>
                    <a:pt x="75461" y="5001"/>
                    <a:pt x="76507" y="526"/>
                    <a:pt x="83159" y="0"/>
                  </a:cubicBezTo>
                  <a:cubicBezTo>
                    <a:pt x="86811" y="3772"/>
                    <a:pt x="79227" y="13099"/>
                    <a:pt x="84948" y="11898"/>
                  </a:cubicBezTo>
                  <a:cubicBezTo>
                    <a:pt x="95160" y="9755"/>
                    <a:pt x="94298" y="22305"/>
                    <a:pt x="102218" y="21591"/>
                  </a:cubicBezTo>
                  <a:cubicBezTo>
                    <a:pt x="103973" y="21431"/>
                    <a:pt x="102384" y="25191"/>
                    <a:pt x="101933" y="27129"/>
                  </a:cubicBezTo>
                  <a:cubicBezTo>
                    <a:pt x="108568" y="32998"/>
                    <a:pt x="104487" y="41091"/>
                    <a:pt x="101561" y="44457"/>
                  </a:cubicBezTo>
                  <a:cubicBezTo>
                    <a:pt x="95915" y="50949"/>
                    <a:pt x="100413" y="55647"/>
                    <a:pt x="100858" y="62254"/>
                  </a:cubicBezTo>
                  <a:cubicBezTo>
                    <a:pt x="111740" y="52595"/>
                    <a:pt x="120535" y="43680"/>
                    <a:pt x="111014" y="28718"/>
                  </a:cubicBezTo>
                  <a:cubicBezTo>
                    <a:pt x="109499" y="26335"/>
                    <a:pt x="111162" y="22500"/>
                    <a:pt x="109877" y="19271"/>
                  </a:cubicBezTo>
                  <a:cubicBezTo>
                    <a:pt x="108248" y="15179"/>
                    <a:pt x="110534" y="10904"/>
                    <a:pt x="113626" y="9395"/>
                  </a:cubicBezTo>
                  <a:cubicBezTo>
                    <a:pt x="117060" y="7721"/>
                    <a:pt x="122221" y="7441"/>
                    <a:pt x="124764" y="11950"/>
                  </a:cubicBezTo>
                  <a:cubicBezTo>
                    <a:pt x="126187" y="14482"/>
                    <a:pt x="126913" y="16396"/>
                    <a:pt x="130496" y="16299"/>
                  </a:cubicBezTo>
                  <a:cubicBezTo>
                    <a:pt x="136051" y="16156"/>
                    <a:pt x="135514" y="21003"/>
                    <a:pt x="132720" y="22237"/>
                  </a:cubicBezTo>
                  <a:cubicBezTo>
                    <a:pt x="123964" y="26089"/>
                    <a:pt x="127730" y="34439"/>
                    <a:pt x="124964" y="40296"/>
                  </a:cubicBezTo>
                  <a:cubicBezTo>
                    <a:pt x="129170" y="50675"/>
                    <a:pt x="126267" y="60219"/>
                    <a:pt x="117535" y="65465"/>
                  </a:cubicBezTo>
                  <a:cubicBezTo>
                    <a:pt x="109705" y="70163"/>
                    <a:pt x="105516" y="77015"/>
                    <a:pt x="100390" y="83570"/>
                  </a:cubicBezTo>
                  <a:cubicBezTo>
                    <a:pt x="95343" y="86531"/>
                    <a:pt x="92972" y="90914"/>
                    <a:pt x="93595" y="95875"/>
                  </a:cubicBezTo>
                  <a:cubicBezTo>
                    <a:pt x="93874" y="92589"/>
                    <a:pt x="94172" y="88302"/>
                    <a:pt x="98292" y="85719"/>
                  </a:cubicBezTo>
                  <a:cubicBezTo>
                    <a:pt x="106402" y="86622"/>
                    <a:pt x="113900" y="98767"/>
                    <a:pt x="122987" y="86679"/>
                  </a:cubicBezTo>
                  <a:cubicBezTo>
                    <a:pt x="124238" y="85016"/>
                    <a:pt x="127422" y="89057"/>
                    <a:pt x="127599" y="91714"/>
                  </a:cubicBezTo>
                  <a:cubicBezTo>
                    <a:pt x="128307" y="102590"/>
                    <a:pt x="129005" y="113603"/>
                    <a:pt x="117958" y="120592"/>
                  </a:cubicBezTo>
                  <a:cubicBezTo>
                    <a:pt x="113391" y="123484"/>
                    <a:pt x="108854" y="126404"/>
                    <a:pt x="105773" y="131028"/>
                  </a:cubicBezTo>
                  <a:cubicBezTo>
                    <a:pt x="104939" y="132291"/>
                    <a:pt x="103984" y="133462"/>
                    <a:pt x="102996" y="134611"/>
                  </a:cubicBezTo>
                  <a:cubicBezTo>
                    <a:pt x="99830" y="137840"/>
                    <a:pt x="96978" y="141543"/>
                    <a:pt x="92051" y="142235"/>
                  </a:cubicBezTo>
                  <a:cubicBezTo>
                    <a:pt x="87360" y="140126"/>
                    <a:pt x="90525" y="133840"/>
                    <a:pt x="86399" y="131416"/>
                  </a:cubicBezTo>
                  <a:cubicBezTo>
                    <a:pt x="82765" y="133062"/>
                    <a:pt x="82022" y="136268"/>
                    <a:pt x="82307" y="139566"/>
                  </a:cubicBezTo>
                  <a:cubicBezTo>
                    <a:pt x="83245" y="150161"/>
                    <a:pt x="72592" y="159603"/>
                    <a:pt x="79267" y="170719"/>
                  </a:cubicBezTo>
                  <a:cubicBezTo>
                    <a:pt x="72609" y="180160"/>
                    <a:pt x="69026" y="192630"/>
                    <a:pt x="55310" y="195150"/>
                  </a:cubicBezTo>
                  <a:cubicBezTo>
                    <a:pt x="41617" y="197150"/>
                    <a:pt x="29043" y="192687"/>
                    <a:pt x="16436" y="188395"/>
                  </a:cubicBezTo>
                  <a:cubicBezTo>
                    <a:pt x="16019" y="185520"/>
                    <a:pt x="10001" y="184932"/>
                    <a:pt x="13036" y="180811"/>
                  </a:cubicBezTo>
                  <a:cubicBezTo>
                    <a:pt x="17625" y="174587"/>
                    <a:pt x="22351" y="158631"/>
                    <a:pt x="20980" y="151848"/>
                  </a:cubicBezTo>
                  <a:cubicBezTo>
                    <a:pt x="20460" y="149264"/>
                    <a:pt x="19745" y="146435"/>
                    <a:pt x="18214" y="144412"/>
                  </a:cubicBezTo>
                  <a:cubicBezTo>
                    <a:pt x="16596" y="142281"/>
                    <a:pt x="14499" y="143538"/>
                    <a:pt x="13133" y="145538"/>
                  </a:cubicBezTo>
                  <a:lnTo>
                    <a:pt x="13139" y="145578"/>
                  </a:lnTo>
                  <a:close/>
                </a:path>
              </a:pathLst>
            </a:custGeom>
            <a:grpFill/>
            <a:ln w="5715" cap="flat">
              <a:noFill/>
              <a:prstDash val="solid"/>
              <a:miter/>
            </a:ln>
          </p:spPr>
          <p:txBody>
            <a:bodyPr rtlCol="0" anchor="ctr"/>
            <a:lstStyle/>
            <a:p>
              <a:endParaRPr lang="zh-CN" altLang="en-US"/>
            </a:p>
          </p:txBody>
        </p:sp>
        <p:sp>
          <p:nvSpPr>
            <p:cNvPr id="3534" name="任意多边形: 形状 3533">
              <a:extLst>
                <a:ext uri="{FF2B5EF4-FFF2-40B4-BE49-F238E27FC236}">
                  <a16:creationId xmlns:a16="http://schemas.microsoft.com/office/drawing/2014/main" id="{164A6FC8-2483-5688-8A6C-83853DAFB179}"/>
                </a:ext>
              </a:extLst>
            </p:cNvPr>
            <p:cNvSpPr/>
            <p:nvPr/>
          </p:nvSpPr>
          <p:spPr>
            <a:xfrm>
              <a:off x="4663038" y="4634632"/>
              <a:ext cx="195961" cy="142226"/>
            </a:xfrm>
            <a:custGeom>
              <a:avLst/>
              <a:gdLst>
                <a:gd name="connsiteX0" fmla="*/ 0 w 195961"/>
                <a:gd name="connsiteY0" fmla="*/ 86380 h 142226"/>
                <a:gd name="connsiteX1" fmla="*/ 64288 w 195961"/>
                <a:gd name="connsiteY1" fmla="*/ 23304 h 142226"/>
                <a:gd name="connsiteX2" fmla="*/ 97092 w 195961"/>
                <a:gd name="connsiteY2" fmla="*/ 6102 h 142226"/>
                <a:gd name="connsiteX3" fmla="*/ 186640 w 195961"/>
                <a:gd name="connsiteY3" fmla="*/ 1610 h 142226"/>
                <a:gd name="connsiteX4" fmla="*/ 195962 w 195961"/>
                <a:gd name="connsiteY4" fmla="*/ 4245 h 142226"/>
                <a:gd name="connsiteX5" fmla="*/ 183874 w 195961"/>
                <a:gd name="connsiteY5" fmla="*/ 10480 h 142226"/>
                <a:gd name="connsiteX6" fmla="*/ 183497 w 195961"/>
                <a:gd name="connsiteY6" fmla="*/ 19138 h 142226"/>
                <a:gd name="connsiteX7" fmla="*/ 187572 w 195961"/>
                <a:gd name="connsiteY7" fmla="*/ 20721 h 142226"/>
                <a:gd name="connsiteX8" fmla="*/ 192293 w 195961"/>
                <a:gd name="connsiteY8" fmla="*/ 31865 h 142226"/>
                <a:gd name="connsiteX9" fmla="*/ 175788 w 195961"/>
                <a:gd name="connsiteY9" fmla="*/ 35917 h 142226"/>
                <a:gd name="connsiteX10" fmla="*/ 155979 w 195961"/>
                <a:gd name="connsiteY10" fmla="*/ 50965 h 142226"/>
                <a:gd name="connsiteX11" fmla="*/ 149910 w 195961"/>
                <a:gd name="connsiteY11" fmla="*/ 62160 h 142226"/>
                <a:gd name="connsiteX12" fmla="*/ 150682 w 195961"/>
                <a:gd name="connsiteY12" fmla="*/ 83180 h 142226"/>
                <a:gd name="connsiteX13" fmla="*/ 153962 w 195961"/>
                <a:gd name="connsiteY13" fmla="*/ 86369 h 142226"/>
                <a:gd name="connsiteX14" fmla="*/ 156282 w 195961"/>
                <a:gd name="connsiteY14" fmla="*/ 92696 h 142226"/>
                <a:gd name="connsiteX15" fmla="*/ 153179 w 195961"/>
                <a:gd name="connsiteY15" fmla="*/ 95805 h 142226"/>
                <a:gd name="connsiteX16" fmla="*/ 134468 w 195961"/>
                <a:gd name="connsiteY16" fmla="*/ 115590 h 142226"/>
                <a:gd name="connsiteX17" fmla="*/ 133462 w 195961"/>
                <a:gd name="connsiteY17" fmla="*/ 119847 h 142226"/>
                <a:gd name="connsiteX18" fmla="*/ 122695 w 195961"/>
                <a:gd name="connsiteY18" fmla="*/ 133020 h 142226"/>
                <a:gd name="connsiteX19" fmla="*/ 96075 w 195961"/>
                <a:gd name="connsiteY19" fmla="*/ 137541 h 142226"/>
                <a:gd name="connsiteX20" fmla="*/ 95309 w 195961"/>
                <a:gd name="connsiteY20" fmla="*/ 133175 h 142226"/>
                <a:gd name="connsiteX21" fmla="*/ 105836 w 195961"/>
                <a:gd name="connsiteY21" fmla="*/ 121288 h 142226"/>
                <a:gd name="connsiteX22" fmla="*/ 108294 w 195961"/>
                <a:gd name="connsiteY22" fmla="*/ 90015 h 142226"/>
                <a:gd name="connsiteX23" fmla="*/ 132211 w 195961"/>
                <a:gd name="connsiteY23" fmla="*/ 51650 h 142226"/>
                <a:gd name="connsiteX24" fmla="*/ 112363 w 195961"/>
                <a:gd name="connsiteY24" fmla="*/ 66081 h 142226"/>
                <a:gd name="connsiteX25" fmla="*/ 104305 w 195961"/>
                <a:gd name="connsiteY25" fmla="*/ 58862 h 142226"/>
                <a:gd name="connsiteX26" fmla="*/ 102178 w 195961"/>
                <a:gd name="connsiteY26" fmla="*/ 54891 h 142226"/>
                <a:gd name="connsiteX27" fmla="*/ 120284 w 195961"/>
                <a:gd name="connsiteY27" fmla="*/ 22675 h 142226"/>
                <a:gd name="connsiteX28" fmla="*/ 99567 w 195961"/>
                <a:gd name="connsiteY28" fmla="*/ 47638 h 142226"/>
                <a:gd name="connsiteX29" fmla="*/ 85376 w 195961"/>
                <a:gd name="connsiteY29" fmla="*/ 55531 h 142226"/>
                <a:gd name="connsiteX30" fmla="*/ 84519 w 195961"/>
                <a:gd name="connsiteY30" fmla="*/ 60068 h 142226"/>
                <a:gd name="connsiteX31" fmla="*/ 84062 w 195961"/>
                <a:gd name="connsiteY31" fmla="*/ 64103 h 142226"/>
                <a:gd name="connsiteX32" fmla="*/ 80970 w 195961"/>
                <a:gd name="connsiteY32" fmla="*/ 73339 h 142226"/>
                <a:gd name="connsiteX33" fmla="*/ 77638 w 195961"/>
                <a:gd name="connsiteY33" fmla="*/ 75665 h 142226"/>
                <a:gd name="connsiteX34" fmla="*/ 64082 w 195961"/>
                <a:gd name="connsiteY34" fmla="*/ 60783 h 142226"/>
                <a:gd name="connsiteX35" fmla="*/ 63722 w 195961"/>
                <a:gd name="connsiteY35" fmla="*/ 59257 h 142226"/>
                <a:gd name="connsiteX36" fmla="*/ 61928 w 195961"/>
                <a:gd name="connsiteY36" fmla="*/ 59200 h 142226"/>
                <a:gd name="connsiteX37" fmla="*/ 61219 w 195961"/>
                <a:gd name="connsiteY37" fmla="*/ 62800 h 142226"/>
                <a:gd name="connsiteX38" fmla="*/ 20511 w 195961"/>
                <a:gd name="connsiteY38" fmla="*/ 80528 h 142226"/>
                <a:gd name="connsiteX39" fmla="*/ 20528 w 195961"/>
                <a:gd name="connsiteY39" fmla="*/ 80511 h 142226"/>
                <a:gd name="connsiteX40" fmla="*/ 17225 w 195961"/>
                <a:gd name="connsiteY40" fmla="*/ 87118 h 142226"/>
                <a:gd name="connsiteX41" fmla="*/ 17242 w 195961"/>
                <a:gd name="connsiteY41" fmla="*/ 87106 h 142226"/>
                <a:gd name="connsiteX42" fmla="*/ 7367 w 195961"/>
                <a:gd name="connsiteY42" fmla="*/ 87106 h 142226"/>
                <a:gd name="connsiteX43" fmla="*/ 1354 w 195961"/>
                <a:gd name="connsiteY43" fmla="*/ 87489 h 142226"/>
                <a:gd name="connsiteX44" fmla="*/ 0 w 195961"/>
                <a:gd name="connsiteY44" fmla="*/ 86380 h 142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95961" h="142226">
                  <a:moveTo>
                    <a:pt x="0" y="86380"/>
                  </a:moveTo>
                  <a:cubicBezTo>
                    <a:pt x="21408" y="65332"/>
                    <a:pt x="42685" y="44147"/>
                    <a:pt x="64288" y="23304"/>
                  </a:cubicBezTo>
                  <a:cubicBezTo>
                    <a:pt x="73444" y="14469"/>
                    <a:pt x="84290" y="8971"/>
                    <a:pt x="97092" y="6102"/>
                  </a:cubicBezTo>
                  <a:cubicBezTo>
                    <a:pt x="126782" y="-551"/>
                    <a:pt x="156574" y="-1288"/>
                    <a:pt x="186640" y="1610"/>
                  </a:cubicBezTo>
                  <a:cubicBezTo>
                    <a:pt x="189875" y="1924"/>
                    <a:pt x="193213" y="2113"/>
                    <a:pt x="195962" y="4245"/>
                  </a:cubicBezTo>
                  <a:cubicBezTo>
                    <a:pt x="193487" y="9376"/>
                    <a:pt x="188081" y="8691"/>
                    <a:pt x="183874" y="10480"/>
                  </a:cubicBezTo>
                  <a:cubicBezTo>
                    <a:pt x="178285" y="12863"/>
                    <a:pt x="177857" y="15994"/>
                    <a:pt x="183497" y="19138"/>
                  </a:cubicBezTo>
                  <a:cubicBezTo>
                    <a:pt x="184932" y="19526"/>
                    <a:pt x="186252" y="20081"/>
                    <a:pt x="187572" y="20721"/>
                  </a:cubicBezTo>
                  <a:cubicBezTo>
                    <a:pt x="191841" y="23298"/>
                    <a:pt x="194830" y="26418"/>
                    <a:pt x="192293" y="31865"/>
                  </a:cubicBezTo>
                  <a:cubicBezTo>
                    <a:pt x="187675" y="36871"/>
                    <a:pt x="181988" y="36357"/>
                    <a:pt x="175788" y="35917"/>
                  </a:cubicBezTo>
                  <a:cubicBezTo>
                    <a:pt x="165261" y="35174"/>
                    <a:pt x="155940" y="36951"/>
                    <a:pt x="155979" y="50965"/>
                  </a:cubicBezTo>
                  <a:cubicBezTo>
                    <a:pt x="155991" y="55468"/>
                    <a:pt x="153019" y="59023"/>
                    <a:pt x="149910" y="62160"/>
                  </a:cubicBezTo>
                  <a:cubicBezTo>
                    <a:pt x="142675" y="69453"/>
                    <a:pt x="143349" y="76442"/>
                    <a:pt x="150682" y="83180"/>
                  </a:cubicBezTo>
                  <a:cubicBezTo>
                    <a:pt x="151870" y="84146"/>
                    <a:pt x="152945" y="85226"/>
                    <a:pt x="153962" y="86369"/>
                  </a:cubicBezTo>
                  <a:cubicBezTo>
                    <a:pt x="155425" y="88226"/>
                    <a:pt x="156351" y="90284"/>
                    <a:pt x="156282" y="92696"/>
                  </a:cubicBezTo>
                  <a:cubicBezTo>
                    <a:pt x="155620" y="94096"/>
                    <a:pt x="154591" y="95147"/>
                    <a:pt x="153179" y="95805"/>
                  </a:cubicBezTo>
                  <a:cubicBezTo>
                    <a:pt x="143138" y="98782"/>
                    <a:pt x="141389" y="109657"/>
                    <a:pt x="134468" y="115590"/>
                  </a:cubicBezTo>
                  <a:cubicBezTo>
                    <a:pt x="134240" y="117041"/>
                    <a:pt x="133874" y="118447"/>
                    <a:pt x="133462" y="119847"/>
                  </a:cubicBezTo>
                  <a:cubicBezTo>
                    <a:pt x="131531" y="125677"/>
                    <a:pt x="129273" y="132803"/>
                    <a:pt x="122695" y="133020"/>
                  </a:cubicBezTo>
                  <a:cubicBezTo>
                    <a:pt x="113471" y="133329"/>
                    <a:pt x="107133" y="150160"/>
                    <a:pt x="96075" y="137541"/>
                  </a:cubicBezTo>
                  <a:cubicBezTo>
                    <a:pt x="95280" y="136181"/>
                    <a:pt x="95035" y="134724"/>
                    <a:pt x="95309" y="133175"/>
                  </a:cubicBezTo>
                  <a:cubicBezTo>
                    <a:pt x="96984" y="127574"/>
                    <a:pt x="102836" y="125648"/>
                    <a:pt x="105836" y="121288"/>
                  </a:cubicBezTo>
                  <a:cubicBezTo>
                    <a:pt x="112637" y="111412"/>
                    <a:pt x="121392" y="101525"/>
                    <a:pt x="108294" y="90015"/>
                  </a:cubicBezTo>
                  <a:cubicBezTo>
                    <a:pt x="116106" y="76819"/>
                    <a:pt x="125147" y="64372"/>
                    <a:pt x="132211" y="51650"/>
                  </a:cubicBezTo>
                  <a:cubicBezTo>
                    <a:pt x="124838" y="54622"/>
                    <a:pt x="126193" y="70481"/>
                    <a:pt x="112363" y="66081"/>
                  </a:cubicBezTo>
                  <a:cubicBezTo>
                    <a:pt x="108568" y="64926"/>
                    <a:pt x="106316" y="62040"/>
                    <a:pt x="104305" y="58862"/>
                  </a:cubicBezTo>
                  <a:cubicBezTo>
                    <a:pt x="103476" y="57600"/>
                    <a:pt x="102796" y="56268"/>
                    <a:pt x="102178" y="54891"/>
                  </a:cubicBezTo>
                  <a:cubicBezTo>
                    <a:pt x="97458" y="36311"/>
                    <a:pt x="101396" y="29316"/>
                    <a:pt x="120284" y="22675"/>
                  </a:cubicBezTo>
                  <a:cubicBezTo>
                    <a:pt x="102047" y="27310"/>
                    <a:pt x="102024" y="27339"/>
                    <a:pt x="99567" y="47638"/>
                  </a:cubicBezTo>
                  <a:cubicBezTo>
                    <a:pt x="98647" y="55256"/>
                    <a:pt x="95400" y="56617"/>
                    <a:pt x="85376" y="55531"/>
                  </a:cubicBezTo>
                  <a:cubicBezTo>
                    <a:pt x="81422" y="55102"/>
                    <a:pt x="85314" y="58571"/>
                    <a:pt x="84519" y="60068"/>
                  </a:cubicBezTo>
                  <a:cubicBezTo>
                    <a:pt x="84633" y="61457"/>
                    <a:pt x="84456" y="62800"/>
                    <a:pt x="84062" y="64103"/>
                  </a:cubicBezTo>
                  <a:cubicBezTo>
                    <a:pt x="82153" y="66864"/>
                    <a:pt x="82044" y="70253"/>
                    <a:pt x="80970" y="73339"/>
                  </a:cubicBezTo>
                  <a:cubicBezTo>
                    <a:pt x="80119" y="74499"/>
                    <a:pt x="79021" y="75276"/>
                    <a:pt x="77638" y="75665"/>
                  </a:cubicBezTo>
                  <a:cubicBezTo>
                    <a:pt x="64500" y="78545"/>
                    <a:pt x="63974" y="70035"/>
                    <a:pt x="64082" y="60783"/>
                  </a:cubicBezTo>
                  <a:cubicBezTo>
                    <a:pt x="64105" y="58611"/>
                    <a:pt x="64311" y="61354"/>
                    <a:pt x="63722" y="59257"/>
                  </a:cubicBezTo>
                  <a:cubicBezTo>
                    <a:pt x="63299" y="57737"/>
                    <a:pt x="62425" y="57742"/>
                    <a:pt x="61928" y="59200"/>
                  </a:cubicBezTo>
                  <a:cubicBezTo>
                    <a:pt x="61893" y="60503"/>
                    <a:pt x="61653" y="61634"/>
                    <a:pt x="61219" y="62800"/>
                  </a:cubicBezTo>
                  <a:cubicBezTo>
                    <a:pt x="48629" y="71058"/>
                    <a:pt x="34244" y="75036"/>
                    <a:pt x="20511" y="80528"/>
                  </a:cubicBezTo>
                  <a:lnTo>
                    <a:pt x="20528" y="80511"/>
                  </a:lnTo>
                  <a:cubicBezTo>
                    <a:pt x="18528" y="82260"/>
                    <a:pt x="19111" y="85306"/>
                    <a:pt x="17225" y="87118"/>
                  </a:cubicBezTo>
                  <a:lnTo>
                    <a:pt x="17242" y="87106"/>
                  </a:lnTo>
                  <a:cubicBezTo>
                    <a:pt x="13950" y="89392"/>
                    <a:pt x="10658" y="84243"/>
                    <a:pt x="7367" y="87106"/>
                  </a:cubicBezTo>
                  <a:cubicBezTo>
                    <a:pt x="5464" y="88826"/>
                    <a:pt x="3458" y="88918"/>
                    <a:pt x="1354" y="87489"/>
                  </a:cubicBezTo>
                  <a:cubicBezTo>
                    <a:pt x="892" y="87135"/>
                    <a:pt x="440" y="86763"/>
                    <a:pt x="0" y="86380"/>
                  </a:cubicBezTo>
                  <a:close/>
                </a:path>
              </a:pathLst>
            </a:custGeom>
            <a:grpFill/>
            <a:ln w="5715" cap="flat">
              <a:noFill/>
              <a:prstDash val="solid"/>
              <a:miter/>
            </a:ln>
          </p:spPr>
          <p:txBody>
            <a:bodyPr rtlCol="0" anchor="ctr"/>
            <a:lstStyle/>
            <a:p>
              <a:endParaRPr lang="zh-CN" altLang="en-US"/>
            </a:p>
          </p:txBody>
        </p:sp>
        <p:sp>
          <p:nvSpPr>
            <p:cNvPr id="3535" name="任意多边形: 形状 3534">
              <a:extLst>
                <a:ext uri="{FF2B5EF4-FFF2-40B4-BE49-F238E27FC236}">
                  <a16:creationId xmlns:a16="http://schemas.microsoft.com/office/drawing/2014/main" id="{AA2BBD75-647B-6C5E-A79D-2C74AC4FFEF4}"/>
                </a:ext>
              </a:extLst>
            </p:cNvPr>
            <p:cNvSpPr/>
            <p:nvPr/>
          </p:nvSpPr>
          <p:spPr>
            <a:xfrm>
              <a:off x="5496505" y="4997968"/>
              <a:ext cx="109668" cy="226303"/>
            </a:xfrm>
            <a:custGeom>
              <a:avLst/>
              <a:gdLst>
                <a:gd name="connsiteX0" fmla="*/ 87819 w 109668"/>
                <a:gd name="connsiteY0" fmla="*/ 154665 h 226303"/>
                <a:gd name="connsiteX1" fmla="*/ 107839 w 109668"/>
                <a:gd name="connsiteY1" fmla="*/ 194195 h 226303"/>
                <a:gd name="connsiteX2" fmla="*/ 109668 w 109668"/>
                <a:gd name="connsiteY2" fmla="*/ 205071 h 226303"/>
                <a:gd name="connsiteX3" fmla="*/ 107993 w 109668"/>
                <a:gd name="connsiteY3" fmla="*/ 209283 h 226303"/>
                <a:gd name="connsiteX4" fmla="*/ 102141 w 109668"/>
                <a:gd name="connsiteY4" fmla="*/ 212352 h 226303"/>
                <a:gd name="connsiteX5" fmla="*/ 95832 w 109668"/>
                <a:gd name="connsiteY5" fmla="*/ 214558 h 226303"/>
                <a:gd name="connsiteX6" fmla="*/ 81756 w 109668"/>
                <a:gd name="connsiteY6" fmla="*/ 226051 h 226303"/>
                <a:gd name="connsiteX7" fmla="*/ 76915 w 109668"/>
                <a:gd name="connsiteY7" fmla="*/ 212758 h 226303"/>
                <a:gd name="connsiteX8" fmla="*/ 76692 w 109668"/>
                <a:gd name="connsiteY8" fmla="*/ 201831 h 226303"/>
                <a:gd name="connsiteX9" fmla="*/ 77195 w 109668"/>
                <a:gd name="connsiteY9" fmla="*/ 201488 h 226303"/>
                <a:gd name="connsiteX10" fmla="*/ 72641 w 109668"/>
                <a:gd name="connsiteY10" fmla="*/ 202259 h 226303"/>
                <a:gd name="connsiteX11" fmla="*/ 70469 w 109668"/>
                <a:gd name="connsiteY11" fmla="*/ 199739 h 226303"/>
                <a:gd name="connsiteX12" fmla="*/ 72572 w 109668"/>
                <a:gd name="connsiteY12" fmla="*/ 195910 h 226303"/>
                <a:gd name="connsiteX13" fmla="*/ 69663 w 109668"/>
                <a:gd name="connsiteY13" fmla="*/ 196110 h 226303"/>
                <a:gd name="connsiteX14" fmla="*/ 68051 w 109668"/>
                <a:gd name="connsiteY14" fmla="*/ 180457 h 226303"/>
                <a:gd name="connsiteX15" fmla="*/ 60845 w 109668"/>
                <a:gd name="connsiteY15" fmla="*/ 200630 h 226303"/>
                <a:gd name="connsiteX16" fmla="*/ 59645 w 109668"/>
                <a:gd name="connsiteY16" fmla="*/ 204659 h 226303"/>
                <a:gd name="connsiteX17" fmla="*/ 56970 w 109668"/>
                <a:gd name="connsiteY17" fmla="*/ 207711 h 226303"/>
                <a:gd name="connsiteX18" fmla="*/ 53255 w 109668"/>
                <a:gd name="connsiteY18" fmla="*/ 208717 h 226303"/>
                <a:gd name="connsiteX19" fmla="*/ 50266 w 109668"/>
                <a:gd name="connsiteY19" fmla="*/ 208929 h 226303"/>
                <a:gd name="connsiteX20" fmla="*/ 48049 w 109668"/>
                <a:gd name="connsiteY20" fmla="*/ 211666 h 226303"/>
                <a:gd name="connsiteX21" fmla="*/ 44460 w 109668"/>
                <a:gd name="connsiteY21" fmla="*/ 210969 h 226303"/>
                <a:gd name="connsiteX22" fmla="*/ 38831 w 109668"/>
                <a:gd name="connsiteY22" fmla="*/ 205860 h 226303"/>
                <a:gd name="connsiteX23" fmla="*/ 33738 w 109668"/>
                <a:gd name="connsiteY23" fmla="*/ 192927 h 226303"/>
                <a:gd name="connsiteX24" fmla="*/ 32881 w 109668"/>
                <a:gd name="connsiteY24" fmla="*/ 192795 h 226303"/>
                <a:gd name="connsiteX25" fmla="*/ 23983 w 109668"/>
                <a:gd name="connsiteY25" fmla="*/ 187406 h 226303"/>
                <a:gd name="connsiteX26" fmla="*/ 25715 w 109668"/>
                <a:gd name="connsiteY26" fmla="*/ 183434 h 226303"/>
                <a:gd name="connsiteX27" fmla="*/ 33613 w 109668"/>
                <a:gd name="connsiteY27" fmla="*/ 170221 h 226303"/>
                <a:gd name="connsiteX28" fmla="*/ 48740 w 109668"/>
                <a:gd name="connsiteY28" fmla="*/ 155716 h 226303"/>
                <a:gd name="connsiteX29" fmla="*/ 51466 w 109668"/>
                <a:gd name="connsiteY29" fmla="*/ 157008 h 226303"/>
                <a:gd name="connsiteX30" fmla="*/ 51341 w 109668"/>
                <a:gd name="connsiteY30" fmla="*/ 154150 h 226303"/>
                <a:gd name="connsiteX31" fmla="*/ 42145 w 109668"/>
                <a:gd name="connsiteY31" fmla="*/ 143137 h 226303"/>
                <a:gd name="connsiteX32" fmla="*/ 35664 w 109668"/>
                <a:gd name="connsiteY32" fmla="*/ 136822 h 226303"/>
                <a:gd name="connsiteX33" fmla="*/ 31207 w 109668"/>
                <a:gd name="connsiteY33" fmla="*/ 127118 h 226303"/>
                <a:gd name="connsiteX34" fmla="*/ 28183 w 109668"/>
                <a:gd name="connsiteY34" fmla="*/ 121649 h 226303"/>
                <a:gd name="connsiteX35" fmla="*/ 26555 w 109668"/>
                <a:gd name="connsiteY35" fmla="*/ 110905 h 226303"/>
                <a:gd name="connsiteX36" fmla="*/ 42077 w 109668"/>
                <a:gd name="connsiteY36" fmla="*/ 103252 h 226303"/>
                <a:gd name="connsiteX37" fmla="*/ 17485 w 109668"/>
                <a:gd name="connsiteY37" fmla="*/ 121169 h 226303"/>
                <a:gd name="connsiteX38" fmla="*/ 1437 w 109668"/>
                <a:gd name="connsiteY38" fmla="*/ 121323 h 226303"/>
                <a:gd name="connsiteX39" fmla="*/ 71 w 109668"/>
                <a:gd name="connsiteY39" fmla="*/ 114894 h 226303"/>
                <a:gd name="connsiteX40" fmla="*/ 16051 w 109668"/>
                <a:gd name="connsiteY40" fmla="*/ 81347 h 226303"/>
                <a:gd name="connsiteX41" fmla="*/ 29446 w 109668"/>
                <a:gd name="connsiteY41" fmla="*/ 81358 h 226303"/>
                <a:gd name="connsiteX42" fmla="*/ 25057 w 109668"/>
                <a:gd name="connsiteY42" fmla="*/ 70866 h 226303"/>
                <a:gd name="connsiteX43" fmla="*/ 44300 w 109668"/>
                <a:gd name="connsiteY43" fmla="*/ 71340 h 226303"/>
                <a:gd name="connsiteX44" fmla="*/ 47723 w 109668"/>
                <a:gd name="connsiteY44" fmla="*/ 74363 h 226303"/>
                <a:gd name="connsiteX45" fmla="*/ 52375 w 109668"/>
                <a:gd name="connsiteY45" fmla="*/ 74632 h 226303"/>
                <a:gd name="connsiteX46" fmla="*/ 55015 w 109668"/>
                <a:gd name="connsiteY46" fmla="*/ 72872 h 226303"/>
                <a:gd name="connsiteX47" fmla="*/ 52135 w 109668"/>
                <a:gd name="connsiteY47" fmla="*/ 74180 h 226303"/>
                <a:gd name="connsiteX48" fmla="*/ 44717 w 109668"/>
                <a:gd name="connsiteY48" fmla="*/ 71780 h 226303"/>
                <a:gd name="connsiteX49" fmla="*/ 52387 w 109668"/>
                <a:gd name="connsiteY49" fmla="*/ 38576 h 226303"/>
                <a:gd name="connsiteX50" fmla="*/ 46403 w 109668"/>
                <a:gd name="connsiteY50" fmla="*/ 29998 h 226303"/>
                <a:gd name="connsiteX51" fmla="*/ 37985 w 109668"/>
                <a:gd name="connsiteY51" fmla="*/ 30495 h 226303"/>
                <a:gd name="connsiteX52" fmla="*/ 33636 w 109668"/>
                <a:gd name="connsiteY52" fmla="*/ 25437 h 226303"/>
                <a:gd name="connsiteX53" fmla="*/ 34556 w 109668"/>
                <a:gd name="connsiteY53" fmla="*/ 18750 h 226303"/>
                <a:gd name="connsiteX54" fmla="*/ 54295 w 109668"/>
                <a:gd name="connsiteY54" fmla="*/ 10247 h 226303"/>
                <a:gd name="connsiteX55" fmla="*/ 60119 w 109668"/>
                <a:gd name="connsiteY55" fmla="*/ 16110 h 226303"/>
                <a:gd name="connsiteX56" fmla="*/ 58650 w 109668"/>
                <a:gd name="connsiteY56" fmla="*/ 18322 h 226303"/>
                <a:gd name="connsiteX57" fmla="*/ 58959 w 109668"/>
                <a:gd name="connsiteY57" fmla="*/ 18836 h 226303"/>
                <a:gd name="connsiteX58" fmla="*/ 60256 w 109668"/>
                <a:gd name="connsiteY58" fmla="*/ 15156 h 226303"/>
                <a:gd name="connsiteX59" fmla="*/ 60067 w 109668"/>
                <a:gd name="connsiteY59" fmla="*/ 5480 h 226303"/>
                <a:gd name="connsiteX60" fmla="*/ 67120 w 109668"/>
                <a:gd name="connsiteY60" fmla="*/ 108 h 226303"/>
                <a:gd name="connsiteX61" fmla="*/ 69314 w 109668"/>
                <a:gd name="connsiteY61" fmla="*/ 6818 h 226303"/>
                <a:gd name="connsiteX62" fmla="*/ 68737 w 109668"/>
                <a:gd name="connsiteY62" fmla="*/ 27620 h 226303"/>
                <a:gd name="connsiteX63" fmla="*/ 70029 w 109668"/>
                <a:gd name="connsiteY63" fmla="*/ 81593 h 226303"/>
                <a:gd name="connsiteX64" fmla="*/ 79270 w 109668"/>
                <a:gd name="connsiteY64" fmla="*/ 134599 h 226303"/>
                <a:gd name="connsiteX65" fmla="*/ 72606 w 109668"/>
                <a:gd name="connsiteY65" fmla="*/ 147366 h 226303"/>
                <a:gd name="connsiteX66" fmla="*/ 78195 w 109668"/>
                <a:gd name="connsiteY66" fmla="*/ 159425 h 226303"/>
                <a:gd name="connsiteX67" fmla="*/ 81882 w 109668"/>
                <a:gd name="connsiteY67" fmla="*/ 161557 h 226303"/>
                <a:gd name="connsiteX68" fmla="*/ 79950 w 109668"/>
                <a:gd name="connsiteY68" fmla="*/ 160077 h 226303"/>
                <a:gd name="connsiteX69" fmla="*/ 80167 w 109668"/>
                <a:gd name="connsiteY69" fmla="*/ 152047 h 226303"/>
                <a:gd name="connsiteX70" fmla="*/ 87819 w 109668"/>
                <a:gd name="connsiteY70" fmla="*/ 154665 h 22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9668" h="226303">
                  <a:moveTo>
                    <a:pt x="87819" y="154665"/>
                  </a:moveTo>
                  <a:cubicBezTo>
                    <a:pt x="94037" y="168072"/>
                    <a:pt x="99581" y="181822"/>
                    <a:pt x="107839" y="194195"/>
                  </a:cubicBezTo>
                  <a:cubicBezTo>
                    <a:pt x="110474" y="197482"/>
                    <a:pt x="109062" y="201436"/>
                    <a:pt x="109668" y="205071"/>
                  </a:cubicBezTo>
                  <a:cubicBezTo>
                    <a:pt x="109439" y="206608"/>
                    <a:pt x="108868" y="208003"/>
                    <a:pt x="107993" y="209283"/>
                  </a:cubicBezTo>
                  <a:cubicBezTo>
                    <a:pt x="106433" y="211083"/>
                    <a:pt x="104519" y="212209"/>
                    <a:pt x="102141" y="212352"/>
                  </a:cubicBezTo>
                  <a:cubicBezTo>
                    <a:pt x="100015" y="212815"/>
                    <a:pt x="96478" y="207968"/>
                    <a:pt x="95832" y="214558"/>
                  </a:cubicBezTo>
                  <a:cubicBezTo>
                    <a:pt x="95037" y="222610"/>
                    <a:pt x="90683" y="227496"/>
                    <a:pt x="81756" y="226051"/>
                  </a:cubicBezTo>
                  <a:cubicBezTo>
                    <a:pt x="72332" y="224525"/>
                    <a:pt x="71532" y="219741"/>
                    <a:pt x="76915" y="212758"/>
                  </a:cubicBezTo>
                  <a:cubicBezTo>
                    <a:pt x="67994" y="209146"/>
                    <a:pt x="71080" y="205442"/>
                    <a:pt x="76692" y="201831"/>
                  </a:cubicBezTo>
                  <a:cubicBezTo>
                    <a:pt x="76807" y="201768"/>
                    <a:pt x="77024" y="201527"/>
                    <a:pt x="77195" y="201488"/>
                  </a:cubicBezTo>
                  <a:cubicBezTo>
                    <a:pt x="75709" y="202482"/>
                    <a:pt x="74229" y="202653"/>
                    <a:pt x="72641" y="202259"/>
                  </a:cubicBezTo>
                  <a:cubicBezTo>
                    <a:pt x="71572" y="201699"/>
                    <a:pt x="70852" y="200853"/>
                    <a:pt x="70469" y="199739"/>
                  </a:cubicBezTo>
                  <a:cubicBezTo>
                    <a:pt x="70263" y="197961"/>
                    <a:pt x="70983" y="196681"/>
                    <a:pt x="72572" y="195910"/>
                  </a:cubicBezTo>
                  <a:cubicBezTo>
                    <a:pt x="71463" y="193641"/>
                    <a:pt x="70737" y="197356"/>
                    <a:pt x="69663" y="196110"/>
                  </a:cubicBezTo>
                  <a:cubicBezTo>
                    <a:pt x="60319" y="193807"/>
                    <a:pt x="66531" y="187503"/>
                    <a:pt x="68051" y="180457"/>
                  </a:cubicBezTo>
                  <a:cubicBezTo>
                    <a:pt x="62245" y="188137"/>
                    <a:pt x="62673" y="194732"/>
                    <a:pt x="60845" y="200630"/>
                  </a:cubicBezTo>
                  <a:cubicBezTo>
                    <a:pt x="60622" y="202025"/>
                    <a:pt x="60199" y="203368"/>
                    <a:pt x="59645" y="204659"/>
                  </a:cubicBezTo>
                  <a:cubicBezTo>
                    <a:pt x="58936" y="205831"/>
                    <a:pt x="58027" y="206848"/>
                    <a:pt x="56970" y="207711"/>
                  </a:cubicBezTo>
                  <a:cubicBezTo>
                    <a:pt x="55833" y="208385"/>
                    <a:pt x="54575" y="208711"/>
                    <a:pt x="53255" y="208717"/>
                  </a:cubicBezTo>
                  <a:cubicBezTo>
                    <a:pt x="52318" y="209580"/>
                    <a:pt x="51106" y="206019"/>
                    <a:pt x="50266" y="208929"/>
                  </a:cubicBezTo>
                  <a:cubicBezTo>
                    <a:pt x="49901" y="210152"/>
                    <a:pt x="49163" y="211055"/>
                    <a:pt x="48049" y="211666"/>
                  </a:cubicBezTo>
                  <a:cubicBezTo>
                    <a:pt x="46769" y="211849"/>
                    <a:pt x="45580" y="211609"/>
                    <a:pt x="44460" y="210969"/>
                  </a:cubicBezTo>
                  <a:cubicBezTo>
                    <a:pt x="42608" y="209237"/>
                    <a:pt x="41025" y="207225"/>
                    <a:pt x="38831" y="205860"/>
                  </a:cubicBezTo>
                  <a:cubicBezTo>
                    <a:pt x="32984" y="203076"/>
                    <a:pt x="31390" y="198676"/>
                    <a:pt x="33738" y="192927"/>
                  </a:cubicBezTo>
                  <a:cubicBezTo>
                    <a:pt x="34687" y="190669"/>
                    <a:pt x="33041" y="193149"/>
                    <a:pt x="32881" y="192795"/>
                  </a:cubicBezTo>
                  <a:cubicBezTo>
                    <a:pt x="28258" y="193624"/>
                    <a:pt x="24943" y="192429"/>
                    <a:pt x="23983" y="187406"/>
                  </a:cubicBezTo>
                  <a:cubicBezTo>
                    <a:pt x="24126" y="185885"/>
                    <a:pt x="24714" y="184577"/>
                    <a:pt x="25715" y="183434"/>
                  </a:cubicBezTo>
                  <a:cubicBezTo>
                    <a:pt x="30824" y="180496"/>
                    <a:pt x="34379" y="176102"/>
                    <a:pt x="33613" y="170221"/>
                  </a:cubicBezTo>
                  <a:cubicBezTo>
                    <a:pt x="32013" y="157945"/>
                    <a:pt x="38168" y="154710"/>
                    <a:pt x="48740" y="155716"/>
                  </a:cubicBezTo>
                  <a:cubicBezTo>
                    <a:pt x="49752" y="155813"/>
                    <a:pt x="50272" y="157122"/>
                    <a:pt x="51466" y="157008"/>
                  </a:cubicBezTo>
                  <a:cubicBezTo>
                    <a:pt x="51175" y="156088"/>
                    <a:pt x="51141" y="155145"/>
                    <a:pt x="51341" y="154150"/>
                  </a:cubicBezTo>
                  <a:cubicBezTo>
                    <a:pt x="53409" y="146172"/>
                    <a:pt x="46489" y="145721"/>
                    <a:pt x="42145" y="143137"/>
                  </a:cubicBezTo>
                  <a:cubicBezTo>
                    <a:pt x="39654" y="141366"/>
                    <a:pt x="37745" y="139005"/>
                    <a:pt x="35664" y="136822"/>
                  </a:cubicBezTo>
                  <a:cubicBezTo>
                    <a:pt x="33081" y="134045"/>
                    <a:pt x="29344" y="130964"/>
                    <a:pt x="31207" y="127118"/>
                  </a:cubicBezTo>
                  <a:cubicBezTo>
                    <a:pt x="33373" y="122655"/>
                    <a:pt x="35779" y="121803"/>
                    <a:pt x="28183" y="121649"/>
                  </a:cubicBezTo>
                  <a:cubicBezTo>
                    <a:pt x="21463" y="121512"/>
                    <a:pt x="22543" y="114797"/>
                    <a:pt x="26555" y="110905"/>
                  </a:cubicBezTo>
                  <a:cubicBezTo>
                    <a:pt x="30892" y="106704"/>
                    <a:pt x="36973" y="105338"/>
                    <a:pt x="42077" y="103252"/>
                  </a:cubicBezTo>
                  <a:cubicBezTo>
                    <a:pt x="25298" y="96640"/>
                    <a:pt x="24069" y="112728"/>
                    <a:pt x="17485" y="121169"/>
                  </a:cubicBezTo>
                  <a:cubicBezTo>
                    <a:pt x="12199" y="126067"/>
                    <a:pt x="6775" y="118929"/>
                    <a:pt x="1437" y="121323"/>
                  </a:cubicBezTo>
                  <a:cubicBezTo>
                    <a:pt x="174" y="119346"/>
                    <a:pt x="-169" y="117185"/>
                    <a:pt x="71" y="114894"/>
                  </a:cubicBezTo>
                  <a:cubicBezTo>
                    <a:pt x="4449" y="103275"/>
                    <a:pt x="12164" y="93325"/>
                    <a:pt x="16051" y="81347"/>
                  </a:cubicBezTo>
                  <a:cubicBezTo>
                    <a:pt x="18571" y="73569"/>
                    <a:pt x="19622" y="73906"/>
                    <a:pt x="29446" y="81358"/>
                  </a:cubicBezTo>
                  <a:cubicBezTo>
                    <a:pt x="30778" y="76466"/>
                    <a:pt x="20594" y="75352"/>
                    <a:pt x="25057" y="70866"/>
                  </a:cubicBezTo>
                  <a:cubicBezTo>
                    <a:pt x="30830" y="65059"/>
                    <a:pt x="37916" y="68185"/>
                    <a:pt x="44300" y="71340"/>
                  </a:cubicBezTo>
                  <a:cubicBezTo>
                    <a:pt x="45431" y="72397"/>
                    <a:pt x="47472" y="73191"/>
                    <a:pt x="47723" y="74363"/>
                  </a:cubicBezTo>
                  <a:cubicBezTo>
                    <a:pt x="49112" y="80730"/>
                    <a:pt x="50609" y="78752"/>
                    <a:pt x="52375" y="74632"/>
                  </a:cubicBezTo>
                  <a:cubicBezTo>
                    <a:pt x="52787" y="73249"/>
                    <a:pt x="55484" y="73375"/>
                    <a:pt x="55015" y="72872"/>
                  </a:cubicBezTo>
                  <a:cubicBezTo>
                    <a:pt x="54072" y="71860"/>
                    <a:pt x="53490" y="74363"/>
                    <a:pt x="52135" y="74180"/>
                  </a:cubicBezTo>
                  <a:cubicBezTo>
                    <a:pt x="49186" y="74826"/>
                    <a:pt x="46820" y="73752"/>
                    <a:pt x="44717" y="71780"/>
                  </a:cubicBezTo>
                  <a:cubicBezTo>
                    <a:pt x="40631" y="59150"/>
                    <a:pt x="47980" y="49200"/>
                    <a:pt x="52387" y="38576"/>
                  </a:cubicBezTo>
                  <a:cubicBezTo>
                    <a:pt x="53095" y="33826"/>
                    <a:pt x="53535" y="29295"/>
                    <a:pt x="46403" y="29998"/>
                  </a:cubicBezTo>
                  <a:cubicBezTo>
                    <a:pt x="43608" y="30495"/>
                    <a:pt x="40854" y="31455"/>
                    <a:pt x="37985" y="30495"/>
                  </a:cubicBezTo>
                  <a:cubicBezTo>
                    <a:pt x="35916" y="29340"/>
                    <a:pt x="34441" y="27683"/>
                    <a:pt x="33636" y="25437"/>
                  </a:cubicBezTo>
                  <a:cubicBezTo>
                    <a:pt x="33104" y="23094"/>
                    <a:pt x="33378" y="20859"/>
                    <a:pt x="34556" y="18750"/>
                  </a:cubicBezTo>
                  <a:cubicBezTo>
                    <a:pt x="39619" y="12681"/>
                    <a:pt x="48163" y="14956"/>
                    <a:pt x="54295" y="10247"/>
                  </a:cubicBezTo>
                  <a:cubicBezTo>
                    <a:pt x="58662" y="6892"/>
                    <a:pt x="60022" y="12172"/>
                    <a:pt x="60119" y="16110"/>
                  </a:cubicBezTo>
                  <a:cubicBezTo>
                    <a:pt x="60359" y="17487"/>
                    <a:pt x="59873" y="18236"/>
                    <a:pt x="58650" y="18322"/>
                  </a:cubicBezTo>
                  <a:cubicBezTo>
                    <a:pt x="58702" y="18653"/>
                    <a:pt x="58833" y="18888"/>
                    <a:pt x="58959" y="18836"/>
                  </a:cubicBezTo>
                  <a:cubicBezTo>
                    <a:pt x="60685" y="18093"/>
                    <a:pt x="59547" y="16310"/>
                    <a:pt x="60256" y="15156"/>
                  </a:cubicBezTo>
                  <a:cubicBezTo>
                    <a:pt x="60410" y="11893"/>
                    <a:pt x="58907" y="8664"/>
                    <a:pt x="60067" y="5480"/>
                  </a:cubicBezTo>
                  <a:cubicBezTo>
                    <a:pt x="61250" y="2234"/>
                    <a:pt x="63565" y="-595"/>
                    <a:pt x="67120" y="108"/>
                  </a:cubicBezTo>
                  <a:cubicBezTo>
                    <a:pt x="70480" y="777"/>
                    <a:pt x="69783" y="4114"/>
                    <a:pt x="69314" y="6818"/>
                  </a:cubicBezTo>
                  <a:cubicBezTo>
                    <a:pt x="68120" y="13721"/>
                    <a:pt x="71949" y="20768"/>
                    <a:pt x="68737" y="27620"/>
                  </a:cubicBezTo>
                  <a:cubicBezTo>
                    <a:pt x="69234" y="45611"/>
                    <a:pt x="70480" y="63625"/>
                    <a:pt x="70029" y="81593"/>
                  </a:cubicBezTo>
                  <a:cubicBezTo>
                    <a:pt x="69566" y="100035"/>
                    <a:pt x="73709" y="117369"/>
                    <a:pt x="79270" y="134599"/>
                  </a:cubicBezTo>
                  <a:cubicBezTo>
                    <a:pt x="78430" y="139583"/>
                    <a:pt x="75007" y="143195"/>
                    <a:pt x="72606" y="147366"/>
                  </a:cubicBezTo>
                  <a:cubicBezTo>
                    <a:pt x="68897" y="153807"/>
                    <a:pt x="71983" y="157430"/>
                    <a:pt x="78195" y="159425"/>
                  </a:cubicBezTo>
                  <a:cubicBezTo>
                    <a:pt x="79561" y="159882"/>
                    <a:pt x="80659" y="160831"/>
                    <a:pt x="81882" y="161557"/>
                  </a:cubicBezTo>
                  <a:cubicBezTo>
                    <a:pt x="81562" y="160648"/>
                    <a:pt x="80333" y="160922"/>
                    <a:pt x="79950" y="160077"/>
                  </a:cubicBezTo>
                  <a:cubicBezTo>
                    <a:pt x="76727" y="157305"/>
                    <a:pt x="77047" y="154482"/>
                    <a:pt x="80167" y="152047"/>
                  </a:cubicBezTo>
                  <a:cubicBezTo>
                    <a:pt x="83870" y="149132"/>
                    <a:pt x="85991" y="151676"/>
                    <a:pt x="87819" y="154665"/>
                  </a:cubicBezTo>
                  <a:close/>
                </a:path>
              </a:pathLst>
            </a:custGeom>
            <a:grpFill/>
            <a:ln w="5715" cap="flat">
              <a:noFill/>
              <a:prstDash val="solid"/>
              <a:miter/>
            </a:ln>
          </p:spPr>
          <p:txBody>
            <a:bodyPr rtlCol="0" anchor="ctr"/>
            <a:lstStyle/>
            <a:p>
              <a:endParaRPr lang="zh-CN" altLang="en-US"/>
            </a:p>
          </p:txBody>
        </p:sp>
        <p:sp>
          <p:nvSpPr>
            <p:cNvPr id="3536" name="任意多边形: 形状 3535">
              <a:extLst>
                <a:ext uri="{FF2B5EF4-FFF2-40B4-BE49-F238E27FC236}">
                  <a16:creationId xmlns:a16="http://schemas.microsoft.com/office/drawing/2014/main" id="{216B8721-6524-C779-DAF0-9DE21CDBCF69}"/>
                </a:ext>
              </a:extLst>
            </p:cNvPr>
            <p:cNvSpPr/>
            <p:nvPr/>
          </p:nvSpPr>
          <p:spPr>
            <a:xfrm>
              <a:off x="4884373" y="4760389"/>
              <a:ext cx="128885" cy="178468"/>
            </a:xfrm>
            <a:custGeom>
              <a:avLst/>
              <a:gdLst>
                <a:gd name="connsiteX0" fmla="*/ 6367 w 128885"/>
                <a:gd name="connsiteY0" fmla="*/ 175165 h 178468"/>
                <a:gd name="connsiteX1" fmla="*/ 3075 w 128885"/>
                <a:gd name="connsiteY1" fmla="*/ 178468 h 178468"/>
                <a:gd name="connsiteX2" fmla="*/ 7 w 128885"/>
                <a:gd name="connsiteY2" fmla="*/ 172204 h 178468"/>
                <a:gd name="connsiteX3" fmla="*/ 1875 w 128885"/>
                <a:gd name="connsiteY3" fmla="*/ 165541 h 178468"/>
                <a:gd name="connsiteX4" fmla="*/ 8550 w 128885"/>
                <a:gd name="connsiteY4" fmla="*/ 162049 h 178468"/>
                <a:gd name="connsiteX5" fmla="*/ 8059 w 128885"/>
                <a:gd name="connsiteY5" fmla="*/ 156625 h 178468"/>
                <a:gd name="connsiteX6" fmla="*/ 10911 w 128885"/>
                <a:gd name="connsiteY6" fmla="*/ 154271 h 178468"/>
                <a:gd name="connsiteX7" fmla="*/ 12762 w 128885"/>
                <a:gd name="connsiteY7" fmla="*/ 154654 h 178468"/>
                <a:gd name="connsiteX8" fmla="*/ 13008 w 128885"/>
                <a:gd name="connsiteY8" fmla="*/ 155917 h 178468"/>
                <a:gd name="connsiteX9" fmla="*/ 13288 w 128885"/>
                <a:gd name="connsiteY9" fmla="*/ 152871 h 178468"/>
                <a:gd name="connsiteX10" fmla="*/ 13728 w 128885"/>
                <a:gd name="connsiteY10" fmla="*/ 138737 h 178468"/>
                <a:gd name="connsiteX11" fmla="*/ 8602 w 128885"/>
                <a:gd name="connsiteY11" fmla="*/ 109579 h 178468"/>
                <a:gd name="connsiteX12" fmla="*/ 13808 w 128885"/>
                <a:gd name="connsiteY12" fmla="*/ 86399 h 178468"/>
                <a:gd name="connsiteX13" fmla="*/ 20358 w 128885"/>
                <a:gd name="connsiteY13" fmla="*/ 72929 h 178468"/>
                <a:gd name="connsiteX14" fmla="*/ 24375 w 128885"/>
                <a:gd name="connsiteY14" fmla="*/ 74621 h 178468"/>
                <a:gd name="connsiteX15" fmla="*/ 35857 w 128885"/>
                <a:gd name="connsiteY15" fmla="*/ 69792 h 178468"/>
                <a:gd name="connsiteX16" fmla="*/ 50293 w 128885"/>
                <a:gd name="connsiteY16" fmla="*/ 50384 h 178468"/>
                <a:gd name="connsiteX17" fmla="*/ 62306 w 128885"/>
                <a:gd name="connsiteY17" fmla="*/ 34970 h 178468"/>
                <a:gd name="connsiteX18" fmla="*/ 74364 w 128885"/>
                <a:gd name="connsiteY18" fmla="*/ 28146 h 178468"/>
                <a:gd name="connsiteX19" fmla="*/ 74330 w 128885"/>
                <a:gd name="connsiteY19" fmla="*/ 43040 h 178468"/>
                <a:gd name="connsiteX20" fmla="*/ 69615 w 128885"/>
                <a:gd name="connsiteY20" fmla="*/ 47726 h 178468"/>
                <a:gd name="connsiteX21" fmla="*/ 110032 w 128885"/>
                <a:gd name="connsiteY21" fmla="*/ 8927 h 178468"/>
                <a:gd name="connsiteX22" fmla="*/ 115392 w 128885"/>
                <a:gd name="connsiteY22" fmla="*/ 0 h 178468"/>
                <a:gd name="connsiteX23" fmla="*/ 128886 w 128885"/>
                <a:gd name="connsiteY23" fmla="*/ 39954 h 178468"/>
                <a:gd name="connsiteX24" fmla="*/ 119581 w 128885"/>
                <a:gd name="connsiteY24" fmla="*/ 52698 h 178468"/>
                <a:gd name="connsiteX25" fmla="*/ 114895 w 128885"/>
                <a:gd name="connsiteY25" fmla="*/ 66620 h 178468"/>
                <a:gd name="connsiteX26" fmla="*/ 103762 w 128885"/>
                <a:gd name="connsiteY26" fmla="*/ 61659 h 178468"/>
                <a:gd name="connsiteX27" fmla="*/ 96321 w 128885"/>
                <a:gd name="connsiteY27" fmla="*/ 59619 h 178468"/>
                <a:gd name="connsiteX28" fmla="*/ 95344 w 128885"/>
                <a:gd name="connsiteY28" fmla="*/ 63094 h 178468"/>
                <a:gd name="connsiteX29" fmla="*/ 91326 w 128885"/>
                <a:gd name="connsiteY29" fmla="*/ 71758 h 178468"/>
                <a:gd name="connsiteX30" fmla="*/ 82805 w 128885"/>
                <a:gd name="connsiteY30" fmla="*/ 75221 h 178468"/>
                <a:gd name="connsiteX31" fmla="*/ 57094 w 128885"/>
                <a:gd name="connsiteY31" fmla="*/ 81753 h 178468"/>
                <a:gd name="connsiteX32" fmla="*/ 82262 w 128885"/>
                <a:gd name="connsiteY32" fmla="*/ 75844 h 178468"/>
                <a:gd name="connsiteX33" fmla="*/ 87800 w 128885"/>
                <a:gd name="connsiteY33" fmla="*/ 76632 h 178468"/>
                <a:gd name="connsiteX34" fmla="*/ 114895 w 128885"/>
                <a:gd name="connsiteY34" fmla="*/ 66620 h 178468"/>
                <a:gd name="connsiteX35" fmla="*/ 111763 w 128885"/>
                <a:gd name="connsiteY35" fmla="*/ 78056 h 178468"/>
                <a:gd name="connsiteX36" fmla="*/ 114712 w 128885"/>
                <a:gd name="connsiteY36" fmla="*/ 90966 h 178468"/>
                <a:gd name="connsiteX37" fmla="*/ 95607 w 128885"/>
                <a:gd name="connsiteY37" fmla="*/ 100944 h 178468"/>
                <a:gd name="connsiteX38" fmla="*/ 93441 w 128885"/>
                <a:gd name="connsiteY38" fmla="*/ 91566 h 178468"/>
                <a:gd name="connsiteX39" fmla="*/ 74942 w 128885"/>
                <a:gd name="connsiteY39" fmla="*/ 96807 h 178468"/>
                <a:gd name="connsiteX40" fmla="*/ 71558 w 128885"/>
                <a:gd name="connsiteY40" fmla="*/ 102579 h 178468"/>
                <a:gd name="connsiteX41" fmla="*/ 77862 w 128885"/>
                <a:gd name="connsiteY41" fmla="*/ 100539 h 178468"/>
                <a:gd name="connsiteX42" fmla="*/ 83051 w 128885"/>
                <a:gd name="connsiteY42" fmla="*/ 100195 h 178468"/>
                <a:gd name="connsiteX43" fmla="*/ 81445 w 128885"/>
                <a:gd name="connsiteY43" fmla="*/ 123758 h 178468"/>
                <a:gd name="connsiteX44" fmla="*/ 78119 w 128885"/>
                <a:gd name="connsiteY44" fmla="*/ 135760 h 178468"/>
                <a:gd name="connsiteX45" fmla="*/ 68152 w 128885"/>
                <a:gd name="connsiteY45" fmla="*/ 152408 h 178468"/>
                <a:gd name="connsiteX46" fmla="*/ 52407 w 128885"/>
                <a:gd name="connsiteY46" fmla="*/ 135691 h 178468"/>
                <a:gd name="connsiteX47" fmla="*/ 52425 w 128885"/>
                <a:gd name="connsiteY47" fmla="*/ 135703 h 178468"/>
                <a:gd name="connsiteX48" fmla="*/ 59900 w 128885"/>
                <a:gd name="connsiteY48" fmla="*/ 114157 h 178468"/>
                <a:gd name="connsiteX49" fmla="*/ 52407 w 128885"/>
                <a:gd name="connsiteY49" fmla="*/ 122536 h 178468"/>
                <a:gd name="connsiteX50" fmla="*/ 52425 w 128885"/>
                <a:gd name="connsiteY50" fmla="*/ 122541 h 178468"/>
                <a:gd name="connsiteX51" fmla="*/ 44104 w 128885"/>
                <a:gd name="connsiteY51" fmla="*/ 125782 h 178468"/>
                <a:gd name="connsiteX52" fmla="*/ 33856 w 128885"/>
                <a:gd name="connsiteY52" fmla="*/ 137440 h 178468"/>
                <a:gd name="connsiteX53" fmla="*/ 29399 w 128885"/>
                <a:gd name="connsiteY53" fmla="*/ 132405 h 178468"/>
                <a:gd name="connsiteX54" fmla="*/ 26090 w 128885"/>
                <a:gd name="connsiteY54" fmla="*/ 145544 h 178468"/>
                <a:gd name="connsiteX55" fmla="*/ 19552 w 128885"/>
                <a:gd name="connsiteY55" fmla="*/ 148876 h 178468"/>
                <a:gd name="connsiteX56" fmla="*/ 19563 w 128885"/>
                <a:gd name="connsiteY56" fmla="*/ 155397 h 178468"/>
                <a:gd name="connsiteX57" fmla="*/ 26113 w 128885"/>
                <a:gd name="connsiteY57" fmla="*/ 155431 h 178468"/>
                <a:gd name="connsiteX58" fmla="*/ 29439 w 128885"/>
                <a:gd name="connsiteY58" fmla="*/ 158694 h 178468"/>
                <a:gd name="connsiteX59" fmla="*/ 30153 w 128885"/>
                <a:gd name="connsiteY59" fmla="*/ 160917 h 178468"/>
                <a:gd name="connsiteX60" fmla="*/ 29416 w 128885"/>
                <a:gd name="connsiteY60" fmla="*/ 162020 h 178468"/>
                <a:gd name="connsiteX61" fmla="*/ 29410 w 128885"/>
                <a:gd name="connsiteY61" fmla="*/ 162026 h 178468"/>
                <a:gd name="connsiteX62" fmla="*/ 22798 w 128885"/>
                <a:gd name="connsiteY62" fmla="*/ 168638 h 178468"/>
                <a:gd name="connsiteX63" fmla="*/ 9682 w 128885"/>
                <a:gd name="connsiteY63" fmla="*/ 171896 h 178468"/>
                <a:gd name="connsiteX64" fmla="*/ 6367 w 128885"/>
                <a:gd name="connsiteY64" fmla="*/ 175165 h 17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28885" h="178468">
                  <a:moveTo>
                    <a:pt x="6367" y="175165"/>
                  </a:moveTo>
                  <a:cubicBezTo>
                    <a:pt x="5270" y="176268"/>
                    <a:pt x="4173" y="177371"/>
                    <a:pt x="3075" y="178468"/>
                  </a:cubicBezTo>
                  <a:cubicBezTo>
                    <a:pt x="1075" y="176856"/>
                    <a:pt x="258" y="174667"/>
                    <a:pt x="7" y="172204"/>
                  </a:cubicBezTo>
                  <a:cubicBezTo>
                    <a:pt x="-68" y="169793"/>
                    <a:pt x="481" y="167547"/>
                    <a:pt x="1875" y="165541"/>
                  </a:cubicBezTo>
                  <a:cubicBezTo>
                    <a:pt x="2693" y="161609"/>
                    <a:pt x="8779" y="168010"/>
                    <a:pt x="8550" y="162049"/>
                  </a:cubicBezTo>
                  <a:cubicBezTo>
                    <a:pt x="7619" y="160266"/>
                    <a:pt x="7550" y="158477"/>
                    <a:pt x="8059" y="156625"/>
                  </a:cubicBezTo>
                  <a:cubicBezTo>
                    <a:pt x="8659" y="155397"/>
                    <a:pt x="9631" y="154636"/>
                    <a:pt x="10911" y="154271"/>
                  </a:cubicBezTo>
                  <a:cubicBezTo>
                    <a:pt x="11528" y="154396"/>
                    <a:pt x="12157" y="154528"/>
                    <a:pt x="12762" y="154654"/>
                  </a:cubicBezTo>
                  <a:cubicBezTo>
                    <a:pt x="13385" y="156745"/>
                    <a:pt x="10951" y="156551"/>
                    <a:pt x="13008" y="155917"/>
                  </a:cubicBezTo>
                  <a:cubicBezTo>
                    <a:pt x="14197" y="155551"/>
                    <a:pt x="13614" y="153968"/>
                    <a:pt x="13288" y="152871"/>
                  </a:cubicBezTo>
                  <a:cubicBezTo>
                    <a:pt x="12311" y="148104"/>
                    <a:pt x="14002" y="143452"/>
                    <a:pt x="13728" y="138737"/>
                  </a:cubicBezTo>
                  <a:cubicBezTo>
                    <a:pt x="6590" y="129953"/>
                    <a:pt x="12345" y="118946"/>
                    <a:pt x="8602" y="109579"/>
                  </a:cubicBezTo>
                  <a:cubicBezTo>
                    <a:pt x="13580" y="102556"/>
                    <a:pt x="13300" y="94532"/>
                    <a:pt x="13808" y="86399"/>
                  </a:cubicBezTo>
                  <a:cubicBezTo>
                    <a:pt x="14111" y="81627"/>
                    <a:pt x="10556" y="73598"/>
                    <a:pt x="20358" y="72929"/>
                  </a:cubicBezTo>
                  <a:cubicBezTo>
                    <a:pt x="21741" y="73386"/>
                    <a:pt x="23072" y="73981"/>
                    <a:pt x="24375" y="74621"/>
                  </a:cubicBezTo>
                  <a:cubicBezTo>
                    <a:pt x="29742" y="76650"/>
                    <a:pt x="34034" y="76272"/>
                    <a:pt x="35857" y="69792"/>
                  </a:cubicBezTo>
                  <a:cubicBezTo>
                    <a:pt x="38194" y="61488"/>
                    <a:pt x="43995" y="55755"/>
                    <a:pt x="50293" y="50384"/>
                  </a:cubicBezTo>
                  <a:cubicBezTo>
                    <a:pt x="54345" y="45274"/>
                    <a:pt x="59523" y="41045"/>
                    <a:pt x="62306" y="34970"/>
                  </a:cubicBezTo>
                  <a:cubicBezTo>
                    <a:pt x="64706" y="29741"/>
                    <a:pt x="65695" y="21889"/>
                    <a:pt x="74364" y="28146"/>
                  </a:cubicBezTo>
                  <a:cubicBezTo>
                    <a:pt x="81011" y="32941"/>
                    <a:pt x="79531" y="38045"/>
                    <a:pt x="74330" y="43040"/>
                  </a:cubicBezTo>
                  <a:cubicBezTo>
                    <a:pt x="72758" y="44548"/>
                    <a:pt x="71176" y="46046"/>
                    <a:pt x="69615" y="47726"/>
                  </a:cubicBezTo>
                  <a:cubicBezTo>
                    <a:pt x="92470" y="44509"/>
                    <a:pt x="103631" y="28467"/>
                    <a:pt x="110032" y="8927"/>
                  </a:cubicBezTo>
                  <a:cubicBezTo>
                    <a:pt x="111346" y="4921"/>
                    <a:pt x="108957" y="526"/>
                    <a:pt x="115392" y="0"/>
                  </a:cubicBezTo>
                  <a:cubicBezTo>
                    <a:pt x="122668" y="12379"/>
                    <a:pt x="127268" y="25660"/>
                    <a:pt x="128886" y="39954"/>
                  </a:cubicBezTo>
                  <a:cubicBezTo>
                    <a:pt x="121439" y="41040"/>
                    <a:pt x="116530" y="44200"/>
                    <a:pt x="119581" y="52698"/>
                  </a:cubicBezTo>
                  <a:cubicBezTo>
                    <a:pt x="121776" y="58808"/>
                    <a:pt x="119039" y="62853"/>
                    <a:pt x="114895" y="66620"/>
                  </a:cubicBezTo>
                  <a:cubicBezTo>
                    <a:pt x="110443" y="66774"/>
                    <a:pt x="113558" y="50321"/>
                    <a:pt x="103762" y="61659"/>
                  </a:cubicBezTo>
                  <a:cubicBezTo>
                    <a:pt x="101076" y="64768"/>
                    <a:pt x="98493" y="63339"/>
                    <a:pt x="96321" y="59619"/>
                  </a:cubicBezTo>
                  <a:cubicBezTo>
                    <a:pt x="95716" y="58573"/>
                    <a:pt x="95453" y="61934"/>
                    <a:pt x="95344" y="63094"/>
                  </a:cubicBezTo>
                  <a:cubicBezTo>
                    <a:pt x="95013" y="66534"/>
                    <a:pt x="93498" y="69237"/>
                    <a:pt x="91326" y="71758"/>
                  </a:cubicBezTo>
                  <a:cubicBezTo>
                    <a:pt x="89052" y="74398"/>
                    <a:pt x="86395" y="75918"/>
                    <a:pt x="82805" y="75221"/>
                  </a:cubicBezTo>
                  <a:cubicBezTo>
                    <a:pt x="74467" y="78375"/>
                    <a:pt x="64495" y="74461"/>
                    <a:pt x="57094" y="81753"/>
                  </a:cubicBezTo>
                  <a:cubicBezTo>
                    <a:pt x="65523" y="79850"/>
                    <a:pt x="73570" y="76181"/>
                    <a:pt x="82262" y="75844"/>
                  </a:cubicBezTo>
                  <a:cubicBezTo>
                    <a:pt x="83743" y="78221"/>
                    <a:pt x="85332" y="80507"/>
                    <a:pt x="87800" y="76632"/>
                  </a:cubicBezTo>
                  <a:cubicBezTo>
                    <a:pt x="94310" y="66454"/>
                    <a:pt x="104060" y="65077"/>
                    <a:pt x="114895" y="66620"/>
                  </a:cubicBezTo>
                  <a:cubicBezTo>
                    <a:pt x="113849" y="70403"/>
                    <a:pt x="117210" y="75090"/>
                    <a:pt x="111763" y="78056"/>
                  </a:cubicBezTo>
                  <a:cubicBezTo>
                    <a:pt x="101739" y="83514"/>
                    <a:pt x="108843" y="87000"/>
                    <a:pt x="114712" y="90966"/>
                  </a:cubicBezTo>
                  <a:cubicBezTo>
                    <a:pt x="107769" y="94595"/>
                    <a:pt x="101556" y="97835"/>
                    <a:pt x="95607" y="100944"/>
                  </a:cubicBezTo>
                  <a:cubicBezTo>
                    <a:pt x="90012" y="98624"/>
                    <a:pt x="95493" y="95160"/>
                    <a:pt x="93441" y="91566"/>
                  </a:cubicBezTo>
                  <a:cubicBezTo>
                    <a:pt x="87520" y="93218"/>
                    <a:pt x="81165" y="94812"/>
                    <a:pt x="74942" y="96807"/>
                  </a:cubicBezTo>
                  <a:cubicBezTo>
                    <a:pt x="72410" y="97618"/>
                    <a:pt x="69267" y="99607"/>
                    <a:pt x="71558" y="102579"/>
                  </a:cubicBezTo>
                  <a:cubicBezTo>
                    <a:pt x="74393" y="106259"/>
                    <a:pt x="75673" y="101115"/>
                    <a:pt x="77862" y="100539"/>
                  </a:cubicBezTo>
                  <a:cubicBezTo>
                    <a:pt x="79296" y="100161"/>
                    <a:pt x="80868" y="100316"/>
                    <a:pt x="83051" y="100195"/>
                  </a:cubicBezTo>
                  <a:cubicBezTo>
                    <a:pt x="81045" y="108259"/>
                    <a:pt x="76159" y="115392"/>
                    <a:pt x="81445" y="123758"/>
                  </a:cubicBezTo>
                  <a:cubicBezTo>
                    <a:pt x="83766" y="127427"/>
                    <a:pt x="81308" y="132908"/>
                    <a:pt x="78119" y="135760"/>
                  </a:cubicBezTo>
                  <a:cubicBezTo>
                    <a:pt x="72970" y="140366"/>
                    <a:pt x="72113" y="147218"/>
                    <a:pt x="68152" y="152408"/>
                  </a:cubicBezTo>
                  <a:cubicBezTo>
                    <a:pt x="62934" y="146538"/>
                    <a:pt x="55705" y="142972"/>
                    <a:pt x="52407" y="135691"/>
                  </a:cubicBezTo>
                  <a:lnTo>
                    <a:pt x="52425" y="135703"/>
                  </a:lnTo>
                  <a:cubicBezTo>
                    <a:pt x="55522" y="129050"/>
                    <a:pt x="59785" y="122815"/>
                    <a:pt x="59900" y="114157"/>
                  </a:cubicBezTo>
                  <a:cubicBezTo>
                    <a:pt x="54288" y="114511"/>
                    <a:pt x="56374" y="121530"/>
                    <a:pt x="52407" y="122536"/>
                  </a:cubicBezTo>
                  <a:lnTo>
                    <a:pt x="52425" y="122541"/>
                  </a:lnTo>
                  <a:cubicBezTo>
                    <a:pt x="46024" y="119981"/>
                    <a:pt x="46555" y="120209"/>
                    <a:pt x="44104" y="125782"/>
                  </a:cubicBezTo>
                  <a:cubicBezTo>
                    <a:pt x="42006" y="130553"/>
                    <a:pt x="38954" y="135474"/>
                    <a:pt x="33856" y="137440"/>
                  </a:cubicBezTo>
                  <a:cubicBezTo>
                    <a:pt x="30445" y="138754"/>
                    <a:pt x="29867" y="135057"/>
                    <a:pt x="29399" y="132405"/>
                  </a:cubicBezTo>
                  <a:cubicBezTo>
                    <a:pt x="22467" y="135320"/>
                    <a:pt x="22724" y="140041"/>
                    <a:pt x="26090" y="145544"/>
                  </a:cubicBezTo>
                  <a:cubicBezTo>
                    <a:pt x="24312" y="147441"/>
                    <a:pt x="21261" y="146841"/>
                    <a:pt x="19552" y="148876"/>
                  </a:cubicBezTo>
                  <a:cubicBezTo>
                    <a:pt x="19558" y="151047"/>
                    <a:pt x="19558" y="153219"/>
                    <a:pt x="19563" y="155397"/>
                  </a:cubicBezTo>
                  <a:cubicBezTo>
                    <a:pt x="21735" y="157397"/>
                    <a:pt x="23918" y="157568"/>
                    <a:pt x="26113" y="155431"/>
                  </a:cubicBezTo>
                  <a:cubicBezTo>
                    <a:pt x="27221" y="156517"/>
                    <a:pt x="28330" y="157603"/>
                    <a:pt x="29439" y="158694"/>
                  </a:cubicBezTo>
                  <a:cubicBezTo>
                    <a:pt x="30159" y="159437"/>
                    <a:pt x="30399" y="160180"/>
                    <a:pt x="30153" y="160917"/>
                  </a:cubicBezTo>
                  <a:cubicBezTo>
                    <a:pt x="29907" y="161655"/>
                    <a:pt x="29662" y="162020"/>
                    <a:pt x="29416" y="162020"/>
                  </a:cubicBezTo>
                  <a:lnTo>
                    <a:pt x="29410" y="162026"/>
                  </a:lnTo>
                  <a:cubicBezTo>
                    <a:pt x="27381" y="164404"/>
                    <a:pt x="26170" y="167604"/>
                    <a:pt x="22798" y="168638"/>
                  </a:cubicBezTo>
                  <a:cubicBezTo>
                    <a:pt x="18426" y="169724"/>
                    <a:pt x="14054" y="170810"/>
                    <a:pt x="9682" y="171896"/>
                  </a:cubicBezTo>
                  <a:cubicBezTo>
                    <a:pt x="8608" y="173022"/>
                    <a:pt x="7413" y="174016"/>
                    <a:pt x="6367" y="175165"/>
                  </a:cubicBezTo>
                  <a:close/>
                </a:path>
              </a:pathLst>
            </a:custGeom>
            <a:grpFill/>
            <a:ln w="5715" cap="flat">
              <a:noFill/>
              <a:prstDash val="solid"/>
              <a:miter/>
            </a:ln>
          </p:spPr>
          <p:txBody>
            <a:bodyPr rtlCol="0" anchor="ctr"/>
            <a:lstStyle/>
            <a:p>
              <a:endParaRPr lang="zh-CN" altLang="en-US"/>
            </a:p>
          </p:txBody>
        </p:sp>
        <p:sp>
          <p:nvSpPr>
            <p:cNvPr id="3537" name="任意多边形: 形状 3536">
              <a:extLst>
                <a:ext uri="{FF2B5EF4-FFF2-40B4-BE49-F238E27FC236}">
                  <a16:creationId xmlns:a16="http://schemas.microsoft.com/office/drawing/2014/main" id="{E534A61E-BBCF-7D66-4380-312A62C8427F}"/>
                </a:ext>
              </a:extLst>
            </p:cNvPr>
            <p:cNvSpPr/>
            <p:nvPr/>
          </p:nvSpPr>
          <p:spPr>
            <a:xfrm>
              <a:off x="5248265" y="5305643"/>
              <a:ext cx="161968" cy="126789"/>
            </a:xfrm>
            <a:custGeom>
              <a:avLst/>
              <a:gdLst>
                <a:gd name="connsiteX0" fmla="*/ 43508 w 161968"/>
                <a:gd name="connsiteY0" fmla="*/ 126790 h 126789"/>
                <a:gd name="connsiteX1" fmla="*/ 0 w 161968"/>
                <a:gd name="connsiteY1" fmla="*/ 104055 h 126789"/>
                <a:gd name="connsiteX2" fmla="*/ 30804 w 161968"/>
                <a:gd name="connsiteY2" fmla="*/ 86585 h 126789"/>
                <a:gd name="connsiteX3" fmla="*/ 38090 w 161968"/>
                <a:gd name="connsiteY3" fmla="*/ 78487 h 126789"/>
                <a:gd name="connsiteX4" fmla="*/ 67574 w 161968"/>
                <a:gd name="connsiteY4" fmla="*/ 62628 h 126789"/>
                <a:gd name="connsiteX5" fmla="*/ 72741 w 161968"/>
                <a:gd name="connsiteY5" fmla="*/ 59221 h 126789"/>
                <a:gd name="connsiteX6" fmla="*/ 77473 w 161968"/>
                <a:gd name="connsiteY6" fmla="*/ 60125 h 126789"/>
                <a:gd name="connsiteX7" fmla="*/ 76284 w 161968"/>
                <a:gd name="connsiteY7" fmla="*/ 57370 h 126789"/>
                <a:gd name="connsiteX8" fmla="*/ 114249 w 161968"/>
                <a:gd name="connsiteY8" fmla="*/ 25303 h 126789"/>
                <a:gd name="connsiteX9" fmla="*/ 152242 w 161968"/>
                <a:gd name="connsiteY9" fmla="*/ 2631 h 126789"/>
                <a:gd name="connsiteX10" fmla="*/ 161032 w 161968"/>
                <a:gd name="connsiteY10" fmla="*/ 797 h 126789"/>
                <a:gd name="connsiteX11" fmla="*/ 151236 w 161968"/>
                <a:gd name="connsiteY11" fmla="*/ 16559 h 126789"/>
                <a:gd name="connsiteX12" fmla="*/ 148241 w 161968"/>
                <a:gd name="connsiteY12" fmla="*/ 16976 h 126789"/>
                <a:gd name="connsiteX13" fmla="*/ 153173 w 161968"/>
                <a:gd name="connsiteY13" fmla="*/ 16650 h 126789"/>
                <a:gd name="connsiteX14" fmla="*/ 152499 w 161968"/>
                <a:gd name="connsiteY14" fmla="*/ 29526 h 126789"/>
                <a:gd name="connsiteX15" fmla="*/ 146830 w 161968"/>
                <a:gd name="connsiteY15" fmla="*/ 51672 h 126789"/>
                <a:gd name="connsiteX16" fmla="*/ 133262 w 161968"/>
                <a:gd name="connsiteY16" fmla="*/ 110159 h 126789"/>
                <a:gd name="connsiteX17" fmla="*/ 119695 w 161968"/>
                <a:gd name="connsiteY17" fmla="*/ 113354 h 126789"/>
                <a:gd name="connsiteX18" fmla="*/ 96955 w 161968"/>
                <a:gd name="connsiteY18" fmla="*/ 107433 h 126789"/>
                <a:gd name="connsiteX19" fmla="*/ 82965 w 161968"/>
                <a:gd name="connsiteY19" fmla="*/ 99078 h 126789"/>
                <a:gd name="connsiteX20" fmla="*/ 95875 w 161968"/>
                <a:gd name="connsiteY20" fmla="*/ 79721 h 126789"/>
                <a:gd name="connsiteX21" fmla="*/ 104590 w 161968"/>
                <a:gd name="connsiteY21" fmla="*/ 78910 h 126789"/>
                <a:gd name="connsiteX22" fmla="*/ 112694 w 161968"/>
                <a:gd name="connsiteY22" fmla="*/ 47551 h 126789"/>
                <a:gd name="connsiteX23" fmla="*/ 96761 w 161968"/>
                <a:gd name="connsiteY23" fmla="*/ 78618 h 126789"/>
                <a:gd name="connsiteX24" fmla="*/ 83096 w 161968"/>
                <a:gd name="connsiteY24" fmla="*/ 90294 h 126789"/>
                <a:gd name="connsiteX25" fmla="*/ 81347 w 161968"/>
                <a:gd name="connsiteY25" fmla="*/ 84042 h 126789"/>
                <a:gd name="connsiteX26" fmla="*/ 83279 w 161968"/>
                <a:gd name="connsiteY26" fmla="*/ 90631 h 126789"/>
                <a:gd name="connsiteX27" fmla="*/ 77621 w 161968"/>
                <a:gd name="connsiteY27" fmla="*/ 105016 h 126789"/>
                <a:gd name="connsiteX28" fmla="*/ 43508 w 161968"/>
                <a:gd name="connsiteY28" fmla="*/ 126790 h 12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1968" h="126789">
                  <a:moveTo>
                    <a:pt x="43508" y="126790"/>
                  </a:moveTo>
                  <a:cubicBezTo>
                    <a:pt x="28266" y="120635"/>
                    <a:pt x="14059" y="112485"/>
                    <a:pt x="0" y="104055"/>
                  </a:cubicBezTo>
                  <a:cubicBezTo>
                    <a:pt x="11041" y="99604"/>
                    <a:pt x="19660" y="90900"/>
                    <a:pt x="30804" y="86585"/>
                  </a:cubicBezTo>
                  <a:cubicBezTo>
                    <a:pt x="34421" y="85185"/>
                    <a:pt x="36536" y="82430"/>
                    <a:pt x="38090" y="78487"/>
                  </a:cubicBezTo>
                  <a:cubicBezTo>
                    <a:pt x="44085" y="63273"/>
                    <a:pt x="50818" y="60050"/>
                    <a:pt x="67574" y="62628"/>
                  </a:cubicBezTo>
                  <a:cubicBezTo>
                    <a:pt x="68711" y="62805"/>
                    <a:pt x="70517" y="59713"/>
                    <a:pt x="72741" y="59221"/>
                  </a:cubicBezTo>
                  <a:cubicBezTo>
                    <a:pt x="74506" y="58427"/>
                    <a:pt x="75518" y="61770"/>
                    <a:pt x="77473" y="60125"/>
                  </a:cubicBezTo>
                  <a:cubicBezTo>
                    <a:pt x="76324" y="59547"/>
                    <a:pt x="75718" y="58730"/>
                    <a:pt x="76284" y="57370"/>
                  </a:cubicBezTo>
                  <a:cubicBezTo>
                    <a:pt x="87519" y="44991"/>
                    <a:pt x="99069" y="33007"/>
                    <a:pt x="114249" y="25303"/>
                  </a:cubicBezTo>
                  <a:cubicBezTo>
                    <a:pt x="126907" y="17731"/>
                    <a:pt x="142018" y="14376"/>
                    <a:pt x="152242" y="2631"/>
                  </a:cubicBezTo>
                  <a:cubicBezTo>
                    <a:pt x="154408" y="140"/>
                    <a:pt x="157642" y="-820"/>
                    <a:pt x="161032" y="797"/>
                  </a:cubicBezTo>
                  <a:cubicBezTo>
                    <a:pt x="164249" y="10090"/>
                    <a:pt x="158740" y="13953"/>
                    <a:pt x="151236" y="16559"/>
                  </a:cubicBezTo>
                  <a:cubicBezTo>
                    <a:pt x="150362" y="17473"/>
                    <a:pt x="149373" y="17742"/>
                    <a:pt x="148241" y="16976"/>
                  </a:cubicBezTo>
                  <a:cubicBezTo>
                    <a:pt x="150013" y="18891"/>
                    <a:pt x="151453" y="15827"/>
                    <a:pt x="153173" y="16650"/>
                  </a:cubicBezTo>
                  <a:cubicBezTo>
                    <a:pt x="160986" y="21365"/>
                    <a:pt x="155419" y="25469"/>
                    <a:pt x="152499" y="29526"/>
                  </a:cubicBezTo>
                  <a:cubicBezTo>
                    <a:pt x="147693" y="36196"/>
                    <a:pt x="143761" y="43014"/>
                    <a:pt x="146830" y="51672"/>
                  </a:cubicBezTo>
                  <a:cubicBezTo>
                    <a:pt x="141492" y="70971"/>
                    <a:pt x="142309" y="91711"/>
                    <a:pt x="133262" y="110159"/>
                  </a:cubicBezTo>
                  <a:cubicBezTo>
                    <a:pt x="129268" y="112325"/>
                    <a:pt x="123993" y="102398"/>
                    <a:pt x="119695" y="113354"/>
                  </a:cubicBezTo>
                  <a:cubicBezTo>
                    <a:pt x="116609" y="121218"/>
                    <a:pt x="97629" y="116429"/>
                    <a:pt x="96955" y="107433"/>
                  </a:cubicBezTo>
                  <a:cubicBezTo>
                    <a:pt x="96103" y="96049"/>
                    <a:pt x="86799" y="104930"/>
                    <a:pt x="82965" y="99078"/>
                  </a:cubicBezTo>
                  <a:cubicBezTo>
                    <a:pt x="86508" y="92700"/>
                    <a:pt x="88571" y="84659"/>
                    <a:pt x="95875" y="79721"/>
                  </a:cubicBezTo>
                  <a:cubicBezTo>
                    <a:pt x="99138" y="83687"/>
                    <a:pt x="102053" y="83184"/>
                    <a:pt x="104590" y="78910"/>
                  </a:cubicBezTo>
                  <a:cubicBezTo>
                    <a:pt x="109671" y="70371"/>
                    <a:pt x="112940" y="61302"/>
                    <a:pt x="112694" y="47551"/>
                  </a:cubicBezTo>
                  <a:cubicBezTo>
                    <a:pt x="110351" y="62067"/>
                    <a:pt x="109556" y="73835"/>
                    <a:pt x="96761" y="78618"/>
                  </a:cubicBezTo>
                  <a:cubicBezTo>
                    <a:pt x="88457" y="78110"/>
                    <a:pt x="92400" y="91968"/>
                    <a:pt x="83096" y="90294"/>
                  </a:cubicBezTo>
                  <a:cubicBezTo>
                    <a:pt x="81136" y="88019"/>
                    <a:pt x="81684" y="84705"/>
                    <a:pt x="81347" y="84042"/>
                  </a:cubicBezTo>
                  <a:cubicBezTo>
                    <a:pt x="81959" y="84722"/>
                    <a:pt x="80770" y="88448"/>
                    <a:pt x="83279" y="90631"/>
                  </a:cubicBezTo>
                  <a:cubicBezTo>
                    <a:pt x="83730" y="96346"/>
                    <a:pt x="81404" y="100964"/>
                    <a:pt x="77621" y="105016"/>
                  </a:cubicBezTo>
                  <a:cubicBezTo>
                    <a:pt x="64099" y="108896"/>
                    <a:pt x="55767" y="120926"/>
                    <a:pt x="43508" y="126790"/>
                  </a:cubicBezTo>
                  <a:close/>
                </a:path>
              </a:pathLst>
            </a:custGeom>
            <a:grpFill/>
            <a:ln w="5715" cap="flat">
              <a:noFill/>
              <a:prstDash val="solid"/>
              <a:miter/>
            </a:ln>
          </p:spPr>
          <p:txBody>
            <a:bodyPr rtlCol="0" anchor="ctr"/>
            <a:lstStyle/>
            <a:p>
              <a:endParaRPr lang="zh-CN" altLang="en-US"/>
            </a:p>
          </p:txBody>
        </p:sp>
        <p:sp>
          <p:nvSpPr>
            <p:cNvPr id="3538" name="任意多边形: 形状 3537">
              <a:extLst>
                <a:ext uri="{FF2B5EF4-FFF2-40B4-BE49-F238E27FC236}">
                  <a16:creationId xmlns:a16="http://schemas.microsoft.com/office/drawing/2014/main" id="{BCE64745-B077-E876-C453-9D3712C4DD62}"/>
                </a:ext>
              </a:extLst>
            </p:cNvPr>
            <p:cNvSpPr/>
            <p:nvPr/>
          </p:nvSpPr>
          <p:spPr>
            <a:xfrm>
              <a:off x="5314669" y="5382866"/>
              <a:ext cx="141684" cy="125204"/>
            </a:xfrm>
            <a:custGeom>
              <a:avLst/>
              <a:gdLst>
                <a:gd name="connsiteX0" fmla="*/ 10142 w 141684"/>
                <a:gd name="connsiteY0" fmla="*/ 26329 h 125204"/>
                <a:gd name="connsiteX1" fmla="*/ 16737 w 141684"/>
                <a:gd name="connsiteY1" fmla="*/ 13190 h 125204"/>
                <a:gd name="connsiteX2" fmla="*/ 16720 w 141684"/>
                <a:gd name="connsiteY2" fmla="*/ 13208 h 125204"/>
                <a:gd name="connsiteX3" fmla="*/ 29859 w 141684"/>
                <a:gd name="connsiteY3" fmla="*/ 0 h 125204"/>
                <a:gd name="connsiteX4" fmla="*/ 29859 w 141684"/>
                <a:gd name="connsiteY4" fmla="*/ 3389 h 125204"/>
                <a:gd name="connsiteX5" fmla="*/ 18555 w 141684"/>
                <a:gd name="connsiteY5" fmla="*/ 20140 h 125204"/>
                <a:gd name="connsiteX6" fmla="*/ 23207 w 141684"/>
                <a:gd name="connsiteY6" fmla="*/ 21174 h 125204"/>
                <a:gd name="connsiteX7" fmla="*/ 29933 w 141684"/>
                <a:gd name="connsiteY7" fmla="*/ 17825 h 125204"/>
                <a:gd name="connsiteX8" fmla="*/ 34311 w 141684"/>
                <a:gd name="connsiteY8" fmla="*/ 25809 h 125204"/>
                <a:gd name="connsiteX9" fmla="*/ 33345 w 141684"/>
                <a:gd name="connsiteY9" fmla="*/ 32141 h 125204"/>
                <a:gd name="connsiteX10" fmla="*/ 34311 w 141684"/>
                <a:gd name="connsiteY10" fmla="*/ 37079 h 125204"/>
                <a:gd name="connsiteX11" fmla="*/ 42872 w 141684"/>
                <a:gd name="connsiteY11" fmla="*/ 27284 h 125204"/>
                <a:gd name="connsiteX12" fmla="*/ 45644 w 141684"/>
                <a:gd name="connsiteY12" fmla="*/ 37411 h 125204"/>
                <a:gd name="connsiteX13" fmla="*/ 51182 w 141684"/>
                <a:gd name="connsiteY13" fmla="*/ 27209 h 125204"/>
                <a:gd name="connsiteX14" fmla="*/ 53411 w 141684"/>
                <a:gd name="connsiteY14" fmla="*/ 21780 h 125204"/>
                <a:gd name="connsiteX15" fmla="*/ 60606 w 141684"/>
                <a:gd name="connsiteY15" fmla="*/ 23146 h 125204"/>
                <a:gd name="connsiteX16" fmla="*/ 66024 w 141684"/>
                <a:gd name="connsiteY16" fmla="*/ 32896 h 125204"/>
                <a:gd name="connsiteX17" fmla="*/ 75053 w 141684"/>
                <a:gd name="connsiteY17" fmla="*/ 27935 h 125204"/>
                <a:gd name="connsiteX18" fmla="*/ 83157 w 141684"/>
                <a:gd name="connsiteY18" fmla="*/ 24923 h 125204"/>
                <a:gd name="connsiteX19" fmla="*/ 82403 w 141684"/>
                <a:gd name="connsiteY19" fmla="*/ 41908 h 125204"/>
                <a:gd name="connsiteX20" fmla="*/ 70470 w 141684"/>
                <a:gd name="connsiteY20" fmla="*/ 72872 h 125204"/>
                <a:gd name="connsiteX21" fmla="*/ 94387 w 141684"/>
                <a:gd name="connsiteY21" fmla="*/ 23437 h 125204"/>
                <a:gd name="connsiteX22" fmla="*/ 98599 w 141684"/>
                <a:gd name="connsiteY22" fmla="*/ 21969 h 125204"/>
                <a:gd name="connsiteX23" fmla="*/ 104863 w 141684"/>
                <a:gd name="connsiteY23" fmla="*/ 32507 h 125204"/>
                <a:gd name="connsiteX24" fmla="*/ 114527 w 141684"/>
                <a:gd name="connsiteY24" fmla="*/ 37325 h 125204"/>
                <a:gd name="connsiteX25" fmla="*/ 127157 w 141684"/>
                <a:gd name="connsiteY25" fmla="*/ 49869 h 125204"/>
                <a:gd name="connsiteX26" fmla="*/ 108749 w 141684"/>
                <a:gd name="connsiteY26" fmla="*/ 80548 h 125204"/>
                <a:gd name="connsiteX27" fmla="*/ 118693 w 141684"/>
                <a:gd name="connsiteY27" fmla="*/ 102007 h 125204"/>
                <a:gd name="connsiteX28" fmla="*/ 141684 w 141684"/>
                <a:gd name="connsiteY28" fmla="*/ 119472 h 125204"/>
                <a:gd name="connsiteX29" fmla="*/ 131769 w 141684"/>
                <a:gd name="connsiteY29" fmla="*/ 125204 h 125204"/>
                <a:gd name="connsiteX30" fmla="*/ 57308 w 141684"/>
                <a:gd name="connsiteY30" fmla="*/ 87685 h 125204"/>
                <a:gd name="connsiteX31" fmla="*/ 118 w 141684"/>
                <a:gd name="connsiteY31" fmla="*/ 59716 h 125204"/>
                <a:gd name="connsiteX32" fmla="*/ 11954 w 141684"/>
                <a:gd name="connsiteY32" fmla="*/ 46812 h 125204"/>
                <a:gd name="connsiteX33" fmla="*/ 11868 w 141684"/>
                <a:gd name="connsiteY33" fmla="*/ 34616 h 125204"/>
                <a:gd name="connsiteX34" fmla="*/ 12251 w 141684"/>
                <a:gd name="connsiteY34" fmla="*/ 31741 h 125204"/>
                <a:gd name="connsiteX35" fmla="*/ 12948 w 141684"/>
                <a:gd name="connsiteY35" fmla="*/ 30393 h 125204"/>
                <a:gd name="connsiteX36" fmla="*/ 12240 w 141684"/>
                <a:gd name="connsiteY36" fmla="*/ 30678 h 125204"/>
                <a:gd name="connsiteX37" fmla="*/ 9097 w 141684"/>
                <a:gd name="connsiteY37" fmla="*/ 29324 h 125204"/>
                <a:gd name="connsiteX38" fmla="*/ 10142 w 141684"/>
                <a:gd name="connsiteY38" fmla="*/ 26329 h 12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41684" h="125204">
                  <a:moveTo>
                    <a:pt x="10142" y="26329"/>
                  </a:moveTo>
                  <a:cubicBezTo>
                    <a:pt x="12343" y="21951"/>
                    <a:pt x="14537" y="17568"/>
                    <a:pt x="16737" y="13190"/>
                  </a:cubicBezTo>
                  <a:lnTo>
                    <a:pt x="16720" y="13208"/>
                  </a:lnTo>
                  <a:cubicBezTo>
                    <a:pt x="22355" y="10053"/>
                    <a:pt x="21321" y="257"/>
                    <a:pt x="29859" y="0"/>
                  </a:cubicBezTo>
                  <a:cubicBezTo>
                    <a:pt x="30671" y="1132"/>
                    <a:pt x="30671" y="2258"/>
                    <a:pt x="29859" y="3389"/>
                  </a:cubicBezTo>
                  <a:cubicBezTo>
                    <a:pt x="25699" y="8887"/>
                    <a:pt x="23933" y="15859"/>
                    <a:pt x="18555" y="20140"/>
                  </a:cubicBezTo>
                  <a:cubicBezTo>
                    <a:pt x="20338" y="22792"/>
                    <a:pt x="21778" y="22071"/>
                    <a:pt x="23207" y="21174"/>
                  </a:cubicBezTo>
                  <a:cubicBezTo>
                    <a:pt x="25413" y="19791"/>
                    <a:pt x="27567" y="16231"/>
                    <a:pt x="29933" y="17825"/>
                  </a:cubicBezTo>
                  <a:cubicBezTo>
                    <a:pt x="32202" y="19351"/>
                    <a:pt x="33505" y="22895"/>
                    <a:pt x="34311" y="25809"/>
                  </a:cubicBezTo>
                  <a:cubicBezTo>
                    <a:pt x="34825" y="27678"/>
                    <a:pt x="33448" y="29998"/>
                    <a:pt x="33345" y="32141"/>
                  </a:cubicBezTo>
                  <a:cubicBezTo>
                    <a:pt x="33271" y="33650"/>
                    <a:pt x="33911" y="35188"/>
                    <a:pt x="34311" y="37079"/>
                  </a:cubicBezTo>
                  <a:cubicBezTo>
                    <a:pt x="37809" y="33970"/>
                    <a:pt x="36974" y="27889"/>
                    <a:pt x="42872" y="27284"/>
                  </a:cubicBezTo>
                  <a:cubicBezTo>
                    <a:pt x="47061" y="29770"/>
                    <a:pt x="35905" y="37628"/>
                    <a:pt x="45644" y="37411"/>
                  </a:cubicBezTo>
                  <a:cubicBezTo>
                    <a:pt x="49747" y="37319"/>
                    <a:pt x="57937" y="35485"/>
                    <a:pt x="51182" y="27209"/>
                  </a:cubicBezTo>
                  <a:cubicBezTo>
                    <a:pt x="49759" y="25466"/>
                    <a:pt x="51473" y="23015"/>
                    <a:pt x="53411" y="21780"/>
                  </a:cubicBezTo>
                  <a:cubicBezTo>
                    <a:pt x="56131" y="20049"/>
                    <a:pt x="58508" y="20888"/>
                    <a:pt x="60606" y="23146"/>
                  </a:cubicBezTo>
                  <a:cubicBezTo>
                    <a:pt x="63223" y="25958"/>
                    <a:pt x="62149" y="30804"/>
                    <a:pt x="66024" y="32896"/>
                  </a:cubicBezTo>
                  <a:cubicBezTo>
                    <a:pt x="71339" y="35479"/>
                    <a:pt x="72441" y="30335"/>
                    <a:pt x="75053" y="27935"/>
                  </a:cubicBezTo>
                  <a:cubicBezTo>
                    <a:pt x="77339" y="25803"/>
                    <a:pt x="79894" y="24409"/>
                    <a:pt x="83157" y="24923"/>
                  </a:cubicBezTo>
                  <a:cubicBezTo>
                    <a:pt x="90569" y="30913"/>
                    <a:pt x="85043" y="36433"/>
                    <a:pt x="82403" y="41908"/>
                  </a:cubicBezTo>
                  <a:cubicBezTo>
                    <a:pt x="77511" y="52047"/>
                    <a:pt x="70213" y="61219"/>
                    <a:pt x="70470" y="72872"/>
                  </a:cubicBezTo>
                  <a:cubicBezTo>
                    <a:pt x="84763" y="59848"/>
                    <a:pt x="89569" y="41640"/>
                    <a:pt x="94387" y="23437"/>
                  </a:cubicBezTo>
                  <a:cubicBezTo>
                    <a:pt x="95582" y="22357"/>
                    <a:pt x="96987" y="21871"/>
                    <a:pt x="98599" y="21969"/>
                  </a:cubicBezTo>
                  <a:cubicBezTo>
                    <a:pt x="103502" y="23815"/>
                    <a:pt x="103771" y="28318"/>
                    <a:pt x="104863" y="32507"/>
                  </a:cubicBezTo>
                  <a:cubicBezTo>
                    <a:pt x="106183" y="37542"/>
                    <a:pt x="109183" y="39794"/>
                    <a:pt x="114527" y="37325"/>
                  </a:cubicBezTo>
                  <a:cubicBezTo>
                    <a:pt x="129912" y="30210"/>
                    <a:pt x="127614" y="40965"/>
                    <a:pt x="127157" y="49869"/>
                  </a:cubicBezTo>
                  <a:cubicBezTo>
                    <a:pt x="121276" y="60139"/>
                    <a:pt x="124179" y="75593"/>
                    <a:pt x="108749" y="80548"/>
                  </a:cubicBezTo>
                  <a:cubicBezTo>
                    <a:pt x="116516" y="85857"/>
                    <a:pt x="123374" y="91383"/>
                    <a:pt x="118693" y="102007"/>
                  </a:cubicBezTo>
                  <a:cubicBezTo>
                    <a:pt x="122659" y="112283"/>
                    <a:pt x="132546" y="115780"/>
                    <a:pt x="141684" y="119472"/>
                  </a:cubicBezTo>
                  <a:cubicBezTo>
                    <a:pt x="138844" y="125124"/>
                    <a:pt x="133112" y="120175"/>
                    <a:pt x="131769" y="125204"/>
                  </a:cubicBezTo>
                  <a:cubicBezTo>
                    <a:pt x="106954" y="112688"/>
                    <a:pt x="82186" y="100081"/>
                    <a:pt x="57308" y="87685"/>
                  </a:cubicBezTo>
                  <a:cubicBezTo>
                    <a:pt x="38317" y="78221"/>
                    <a:pt x="19189" y="69026"/>
                    <a:pt x="118" y="59716"/>
                  </a:cubicBezTo>
                  <a:cubicBezTo>
                    <a:pt x="-1111" y="50818"/>
                    <a:pt x="7548" y="50355"/>
                    <a:pt x="11954" y="46812"/>
                  </a:cubicBezTo>
                  <a:cubicBezTo>
                    <a:pt x="18098" y="41874"/>
                    <a:pt x="14731" y="38605"/>
                    <a:pt x="11868" y="34616"/>
                  </a:cubicBezTo>
                  <a:cubicBezTo>
                    <a:pt x="11674" y="33604"/>
                    <a:pt x="11920" y="32684"/>
                    <a:pt x="12251" y="31741"/>
                  </a:cubicBezTo>
                  <a:cubicBezTo>
                    <a:pt x="12983" y="29678"/>
                    <a:pt x="12468" y="32530"/>
                    <a:pt x="12948" y="30393"/>
                  </a:cubicBezTo>
                  <a:cubicBezTo>
                    <a:pt x="13251" y="29038"/>
                    <a:pt x="13246" y="29187"/>
                    <a:pt x="12240" y="30678"/>
                  </a:cubicBezTo>
                  <a:cubicBezTo>
                    <a:pt x="10960" y="30770"/>
                    <a:pt x="9925" y="30290"/>
                    <a:pt x="9097" y="29324"/>
                  </a:cubicBezTo>
                  <a:cubicBezTo>
                    <a:pt x="8662" y="28049"/>
                    <a:pt x="8971" y="27038"/>
                    <a:pt x="10142" y="26329"/>
                  </a:cubicBezTo>
                  <a:close/>
                </a:path>
              </a:pathLst>
            </a:custGeom>
            <a:grpFill/>
            <a:ln w="5715" cap="flat">
              <a:noFill/>
              <a:prstDash val="solid"/>
              <a:miter/>
            </a:ln>
          </p:spPr>
          <p:txBody>
            <a:bodyPr rtlCol="0" anchor="ctr"/>
            <a:lstStyle/>
            <a:p>
              <a:endParaRPr lang="zh-CN" altLang="en-US"/>
            </a:p>
          </p:txBody>
        </p:sp>
        <p:sp>
          <p:nvSpPr>
            <p:cNvPr id="3539" name="任意多边形: 形状 3538">
              <a:extLst>
                <a:ext uri="{FF2B5EF4-FFF2-40B4-BE49-F238E27FC236}">
                  <a16:creationId xmlns:a16="http://schemas.microsoft.com/office/drawing/2014/main" id="{DBC40D54-C614-80C6-270C-B511E52B2F0B}"/>
                </a:ext>
              </a:extLst>
            </p:cNvPr>
            <p:cNvSpPr/>
            <p:nvPr/>
          </p:nvSpPr>
          <p:spPr>
            <a:xfrm>
              <a:off x="5315009" y="4714646"/>
              <a:ext cx="111660" cy="143772"/>
            </a:xfrm>
            <a:custGeom>
              <a:avLst/>
              <a:gdLst>
                <a:gd name="connsiteX0" fmla="*/ 108478 w 111660"/>
                <a:gd name="connsiteY0" fmla="*/ 46548 h 143772"/>
                <a:gd name="connsiteX1" fmla="*/ 89881 w 111660"/>
                <a:gd name="connsiteY1" fmla="*/ 77615 h 143772"/>
                <a:gd name="connsiteX2" fmla="*/ 85903 w 111660"/>
                <a:gd name="connsiteY2" fmla="*/ 84262 h 143772"/>
                <a:gd name="connsiteX3" fmla="*/ 78474 w 111660"/>
                <a:gd name="connsiteY3" fmla="*/ 107316 h 143772"/>
                <a:gd name="connsiteX4" fmla="*/ 73056 w 111660"/>
                <a:gd name="connsiteY4" fmla="*/ 112522 h 143772"/>
                <a:gd name="connsiteX5" fmla="*/ 65769 w 111660"/>
                <a:gd name="connsiteY5" fmla="*/ 122181 h 143772"/>
                <a:gd name="connsiteX6" fmla="*/ 67404 w 111660"/>
                <a:gd name="connsiteY6" fmla="*/ 126701 h 143772"/>
                <a:gd name="connsiteX7" fmla="*/ 54128 w 111660"/>
                <a:gd name="connsiteY7" fmla="*/ 128747 h 143772"/>
                <a:gd name="connsiteX8" fmla="*/ 54517 w 111660"/>
                <a:gd name="connsiteY8" fmla="*/ 124884 h 143772"/>
                <a:gd name="connsiteX9" fmla="*/ 54151 w 111660"/>
                <a:gd name="connsiteY9" fmla="*/ 138640 h 143772"/>
                <a:gd name="connsiteX10" fmla="*/ 51419 w 111660"/>
                <a:gd name="connsiteY10" fmla="*/ 142246 h 143772"/>
                <a:gd name="connsiteX11" fmla="*/ 47156 w 111660"/>
                <a:gd name="connsiteY11" fmla="*/ 143772 h 143772"/>
                <a:gd name="connsiteX12" fmla="*/ 39840 w 111660"/>
                <a:gd name="connsiteY12" fmla="*/ 108082 h 143772"/>
                <a:gd name="connsiteX13" fmla="*/ 51390 w 111660"/>
                <a:gd name="connsiteY13" fmla="*/ 78021 h 143772"/>
                <a:gd name="connsiteX14" fmla="*/ 49876 w 111660"/>
                <a:gd name="connsiteY14" fmla="*/ 77244 h 143772"/>
                <a:gd name="connsiteX15" fmla="*/ 50653 w 111660"/>
                <a:gd name="connsiteY15" fmla="*/ 78101 h 143772"/>
                <a:gd name="connsiteX16" fmla="*/ 41658 w 111660"/>
                <a:gd name="connsiteY16" fmla="*/ 83650 h 143772"/>
                <a:gd name="connsiteX17" fmla="*/ 39760 w 111660"/>
                <a:gd name="connsiteY17" fmla="*/ 82153 h 143772"/>
                <a:gd name="connsiteX18" fmla="*/ 41246 w 111660"/>
                <a:gd name="connsiteY18" fmla="*/ 83868 h 143772"/>
                <a:gd name="connsiteX19" fmla="*/ 22490 w 111660"/>
                <a:gd name="connsiteY19" fmla="*/ 101864 h 143772"/>
                <a:gd name="connsiteX20" fmla="*/ 18403 w 111660"/>
                <a:gd name="connsiteY20" fmla="*/ 103824 h 143772"/>
                <a:gd name="connsiteX21" fmla="*/ 533 w 111660"/>
                <a:gd name="connsiteY21" fmla="*/ 96229 h 143772"/>
                <a:gd name="connsiteX22" fmla="*/ 4242 w 111660"/>
                <a:gd name="connsiteY22" fmla="*/ 93440 h 143772"/>
                <a:gd name="connsiteX23" fmla="*/ 23513 w 111660"/>
                <a:gd name="connsiteY23" fmla="*/ 40605 h 143772"/>
                <a:gd name="connsiteX24" fmla="*/ 23873 w 111660"/>
                <a:gd name="connsiteY24" fmla="*/ 37553 h 143772"/>
                <a:gd name="connsiteX25" fmla="*/ 22164 w 111660"/>
                <a:gd name="connsiteY25" fmla="*/ 39148 h 143772"/>
                <a:gd name="connsiteX26" fmla="*/ 18523 w 111660"/>
                <a:gd name="connsiteY26" fmla="*/ 41017 h 143772"/>
                <a:gd name="connsiteX27" fmla="*/ 8711 w 111660"/>
                <a:gd name="connsiteY27" fmla="*/ 36382 h 143772"/>
                <a:gd name="connsiteX28" fmla="*/ 55688 w 111660"/>
                <a:gd name="connsiteY28" fmla="*/ 0 h 143772"/>
                <a:gd name="connsiteX29" fmla="*/ 52419 w 111660"/>
                <a:gd name="connsiteY29" fmla="*/ 28969 h 143772"/>
                <a:gd name="connsiteX30" fmla="*/ 56265 w 111660"/>
                <a:gd name="connsiteY30" fmla="*/ 19471 h 143772"/>
                <a:gd name="connsiteX31" fmla="*/ 58049 w 111660"/>
                <a:gd name="connsiteY31" fmla="*/ 13796 h 143772"/>
                <a:gd name="connsiteX32" fmla="*/ 69370 w 111660"/>
                <a:gd name="connsiteY32" fmla="*/ 13927 h 143772"/>
                <a:gd name="connsiteX33" fmla="*/ 77079 w 111660"/>
                <a:gd name="connsiteY33" fmla="*/ 19254 h 143772"/>
                <a:gd name="connsiteX34" fmla="*/ 90155 w 111660"/>
                <a:gd name="connsiteY34" fmla="*/ 27878 h 143772"/>
                <a:gd name="connsiteX35" fmla="*/ 111661 w 111660"/>
                <a:gd name="connsiteY35" fmla="*/ 28032 h 143772"/>
                <a:gd name="connsiteX36" fmla="*/ 101877 w 111660"/>
                <a:gd name="connsiteY36" fmla="*/ 36690 h 143772"/>
                <a:gd name="connsiteX37" fmla="*/ 101562 w 111660"/>
                <a:gd name="connsiteY37" fmla="*/ 38479 h 143772"/>
                <a:gd name="connsiteX38" fmla="*/ 103088 w 111660"/>
                <a:gd name="connsiteY38" fmla="*/ 43948 h 143772"/>
                <a:gd name="connsiteX39" fmla="*/ 101665 w 111660"/>
                <a:gd name="connsiteY39" fmla="*/ 47817 h 143772"/>
                <a:gd name="connsiteX40" fmla="*/ 81897 w 111660"/>
                <a:gd name="connsiteY40" fmla="*/ 65751 h 143772"/>
                <a:gd name="connsiteX41" fmla="*/ 65147 w 111660"/>
                <a:gd name="connsiteY41" fmla="*/ 76512 h 143772"/>
                <a:gd name="connsiteX42" fmla="*/ 63821 w 111660"/>
                <a:gd name="connsiteY42" fmla="*/ 60739 h 143772"/>
                <a:gd name="connsiteX43" fmla="*/ 67307 w 111660"/>
                <a:gd name="connsiteY43" fmla="*/ 98024 h 143772"/>
                <a:gd name="connsiteX44" fmla="*/ 108478 w 111660"/>
                <a:gd name="connsiteY44" fmla="*/ 46548 h 143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1660" h="143772">
                  <a:moveTo>
                    <a:pt x="108478" y="46548"/>
                  </a:moveTo>
                  <a:cubicBezTo>
                    <a:pt x="104209" y="58047"/>
                    <a:pt x="102837" y="71237"/>
                    <a:pt x="89881" y="77615"/>
                  </a:cubicBezTo>
                  <a:cubicBezTo>
                    <a:pt x="87372" y="78850"/>
                    <a:pt x="85080" y="81776"/>
                    <a:pt x="85903" y="84262"/>
                  </a:cubicBezTo>
                  <a:cubicBezTo>
                    <a:pt x="89121" y="93937"/>
                    <a:pt x="77851" y="98589"/>
                    <a:pt x="78474" y="107316"/>
                  </a:cubicBezTo>
                  <a:cubicBezTo>
                    <a:pt x="78691" y="110362"/>
                    <a:pt x="75856" y="111734"/>
                    <a:pt x="73056" y="112522"/>
                  </a:cubicBezTo>
                  <a:cubicBezTo>
                    <a:pt x="68227" y="113888"/>
                    <a:pt x="65964" y="117272"/>
                    <a:pt x="65769" y="122181"/>
                  </a:cubicBezTo>
                  <a:cubicBezTo>
                    <a:pt x="67010" y="123438"/>
                    <a:pt x="67553" y="124947"/>
                    <a:pt x="67404" y="126701"/>
                  </a:cubicBezTo>
                  <a:cubicBezTo>
                    <a:pt x="63866" y="133177"/>
                    <a:pt x="60152" y="138554"/>
                    <a:pt x="54128" y="128747"/>
                  </a:cubicBezTo>
                  <a:cubicBezTo>
                    <a:pt x="52796" y="127324"/>
                    <a:pt x="56820" y="126421"/>
                    <a:pt x="54517" y="124884"/>
                  </a:cubicBezTo>
                  <a:cubicBezTo>
                    <a:pt x="50482" y="129382"/>
                    <a:pt x="56614" y="134108"/>
                    <a:pt x="54151" y="138640"/>
                  </a:cubicBezTo>
                  <a:cubicBezTo>
                    <a:pt x="53471" y="140023"/>
                    <a:pt x="52568" y="141223"/>
                    <a:pt x="51419" y="142246"/>
                  </a:cubicBezTo>
                  <a:cubicBezTo>
                    <a:pt x="50127" y="143127"/>
                    <a:pt x="48699" y="143606"/>
                    <a:pt x="47156" y="143772"/>
                  </a:cubicBezTo>
                  <a:cubicBezTo>
                    <a:pt x="39875" y="132879"/>
                    <a:pt x="31525" y="122238"/>
                    <a:pt x="39840" y="108082"/>
                  </a:cubicBezTo>
                  <a:cubicBezTo>
                    <a:pt x="45355" y="98698"/>
                    <a:pt x="48653" y="88451"/>
                    <a:pt x="51390" y="78021"/>
                  </a:cubicBezTo>
                  <a:cubicBezTo>
                    <a:pt x="51985" y="75924"/>
                    <a:pt x="47853" y="76392"/>
                    <a:pt x="49876" y="77244"/>
                  </a:cubicBezTo>
                  <a:cubicBezTo>
                    <a:pt x="50567" y="77535"/>
                    <a:pt x="50665" y="77815"/>
                    <a:pt x="50653" y="78101"/>
                  </a:cubicBezTo>
                  <a:cubicBezTo>
                    <a:pt x="50447" y="84748"/>
                    <a:pt x="46001" y="84245"/>
                    <a:pt x="41658" y="83650"/>
                  </a:cubicBezTo>
                  <a:cubicBezTo>
                    <a:pt x="40749" y="83685"/>
                    <a:pt x="40052" y="83170"/>
                    <a:pt x="39760" y="82153"/>
                  </a:cubicBezTo>
                  <a:cubicBezTo>
                    <a:pt x="39372" y="83193"/>
                    <a:pt x="39835" y="83736"/>
                    <a:pt x="41246" y="83868"/>
                  </a:cubicBezTo>
                  <a:cubicBezTo>
                    <a:pt x="44715" y="100109"/>
                    <a:pt x="30651" y="97846"/>
                    <a:pt x="22490" y="101864"/>
                  </a:cubicBezTo>
                  <a:cubicBezTo>
                    <a:pt x="21135" y="102538"/>
                    <a:pt x="19764" y="103150"/>
                    <a:pt x="18403" y="103824"/>
                  </a:cubicBezTo>
                  <a:cubicBezTo>
                    <a:pt x="847" y="111060"/>
                    <a:pt x="-1290" y="110145"/>
                    <a:pt x="533" y="96229"/>
                  </a:cubicBezTo>
                  <a:cubicBezTo>
                    <a:pt x="1607" y="95086"/>
                    <a:pt x="2853" y="94166"/>
                    <a:pt x="4242" y="93440"/>
                  </a:cubicBezTo>
                  <a:cubicBezTo>
                    <a:pt x="19821" y="79170"/>
                    <a:pt x="33223" y="64134"/>
                    <a:pt x="23513" y="40605"/>
                  </a:cubicBezTo>
                  <a:cubicBezTo>
                    <a:pt x="23141" y="39702"/>
                    <a:pt x="24130" y="37702"/>
                    <a:pt x="23873" y="37553"/>
                  </a:cubicBezTo>
                  <a:cubicBezTo>
                    <a:pt x="22250" y="36627"/>
                    <a:pt x="23118" y="38896"/>
                    <a:pt x="22164" y="39148"/>
                  </a:cubicBezTo>
                  <a:cubicBezTo>
                    <a:pt x="21124" y="40159"/>
                    <a:pt x="19929" y="40759"/>
                    <a:pt x="18523" y="41017"/>
                  </a:cubicBezTo>
                  <a:cubicBezTo>
                    <a:pt x="14912" y="40154"/>
                    <a:pt x="11414" y="39107"/>
                    <a:pt x="8711" y="36382"/>
                  </a:cubicBezTo>
                  <a:cubicBezTo>
                    <a:pt x="20850" y="19705"/>
                    <a:pt x="34023" y="4366"/>
                    <a:pt x="55688" y="0"/>
                  </a:cubicBezTo>
                  <a:cubicBezTo>
                    <a:pt x="47561" y="8692"/>
                    <a:pt x="49522" y="18625"/>
                    <a:pt x="52419" y="28969"/>
                  </a:cubicBezTo>
                  <a:cubicBezTo>
                    <a:pt x="59146" y="28043"/>
                    <a:pt x="56728" y="23574"/>
                    <a:pt x="56265" y="19471"/>
                  </a:cubicBezTo>
                  <a:cubicBezTo>
                    <a:pt x="56042" y="17493"/>
                    <a:pt x="56677" y="11841"/>
                    <a:pt x="58049" y="13796"/>
                  </a:cubicBezTo>
                  <a:cubicBezTo>
                    <a:pt x="62895" y="20682"/>
                    <a:pt x="68741" y="7830"/>
                    <a:pt x="69370" y="13927"/>
                  </a:cubicBezTo>
                  <a:cubicBezTo>
                    <a:pt x="70096" y="20974"/>
                    <a:pt x="75908" y="15630"/>
                    <a:pt x="77079" y="19254"/>
                  </a:cubicBezTo>
                  <a:cubicBezTo>
                    <a:pt x="77868" y="21688"/>
                    <a:pt x="88235" y="28461"/>
                    <a:pt x="90155" y="27878"/>
                  </a:cubicBezTo>
                  <a:cubicBezTo>
                    <a:pt x="97110" y="25780"/>
                    <a:pt x="103746" y="27483"/>
                    <a:pt x="111661" y="28032"/>
                  </a:cubicBezTo>
                  <a:cubicBezTo>
                    <a:pt x="108460" y="32621"/>
                    <a:pt x="102437" y="31581"/>
                    <a:pt x="101877" y="36690"/>
                  </a:cubicBezTo>
                  <a:cubicBezTo>
                    <a:pt x="101768" y="37285"/>
                    <a:pt x="101660" y="37885"/>
                    <a:pt x="101562" y="38479"/>
                  </a:cubicBezTo>
                  <a:cubicBezTo>
                    <a:pt x="101540" y="40439"/>
                    <a:pt x="102723" y="42062"/>
                    <a:pt x="103088" y="43948"/>
                  </a:cubicBezTo>
                  <a:cubicBezTo>
                    <a:pt x="103060" y="45411"/>
                    <a:pt x="102563" y="46674"/>
                    <a:pt x="101665" y="47817"/>
                  </a:cubicBezTo>
                  <a:cubicBezTo>
                    <a:pt x="87801" y="50052"/>
                    <a:pt x="86663" y="49715"/>
                    <a:pt x="81897" y="65751"/>
                  </a:cubicBezTo>
                  <a:cubicBezTo>
                    <a:pt x="78920" y="75769"/>
                    <a:pt x="72616" y="78690"/>
                    <a:pt x="65147" y="76512"/>
                  </a:cubicBezTo>
                  <a:cubicBezTo>
                    <a:pt x="54642" y="73443"/>
                    <a:pt x="66427" y="65654"/>
                    <a:pt x="63821" y="60739"/>
                  </a:cubicBezTo>
                  <a:cubicBezTo>
                    <a:pt x="51293" y="74272"/>
                    <a:pt x="74079" y="84456"/>
                    <a:pt x="67307" y="98024"/>
                  </a:cubicBezTo>
                  <a:cubicBezTo>
                    <a:pt x="78125" y="78215"/>
                    <a:pt x="85623" y="56258"/>
                    <a:pt x="108478" y="46548"/>
                  </a:cubicBezTo>
                  <a:close/>
                </a:path>
              </a:pathLst>
            </a:custGeom>
            <a:grpFill/>
            <a:ln w="5715" cap="flat">
              <a:noFill/>
              <a:prstDash val="solid"/>
              <a:miter/>
            </a:ln>
          </p:spPr>
          <p:txBody>
            <a:bodyPr rtlCol="0" anchor="ctr"/>
            <a:lstStyle/>
            <a:p>
              <a:endParaRPr lang="zh-CN" altLang="en-US"/>
            </a:p>
          </p:txBody>
        </p:sp>
        <p:sp>
          <p:nvSpPr>
            <p:cNvPr id="3540" name="任意多边形: 形状 3539">
              <a:extLst>
                <a:ext uri="{FF2B5EF4-FFF2-40B4-BE49-F238E27FC236}">
                  <a16:creationId xmlns:a16="http://schemas.microsoft.com/office/drawing/2014/main" id="{9535A56B-6AA6-DB0E-47C5-F16C8C633F48}"/>
                </a:ext>
              </a:extLst>
            </p:cNvPr>
            <p:cNvSpPr/>
            <p:nvPr/>
          </p:nvSpPr>
          <p:spPr>
            <a:xfrm>
              <a:off x="4911442" y="4706709"/>
              <a:ext cx="88319" cy="108398"/>
            </a:xfrm>
            <a:custGeom>
              <a:avLst/>
              <a:gdLst>
                <a:gd name="connsiteX0" fmla="*/ 88318 w 88319"/>
                <a:gd name="connsiteY0" fmla="*/ 53668 h 108398"/>
                <a:gd name="connsiteX1" fmla="*/ 84409 w 88319"/>
                <a:gd name="connsiteY1" fmla="*/ 61223 h 108398"/>
                <a:gd name="connsiteX2" fmla="*/ 79659 w 88319"/>
                <a:gd name="connsiteY2" fmla="*/ 76299 h 108398"/>
                <a:gd name="connsiteX3" fmla="*/ 78334 w 88319"/>
                <a:gd name="connsiteY3" fmla="*/ 79117 h 108398"/>
                <a:gd name="connsiteX4" fmla="*/ 74910 w 88319"/>
                <a:gd name="connsiteY4" fmla="*/ 92136 h 108398"/>
                <a:gd name="connsiteX5" fmla="*/ 42289 w 88319"/>
                <a:gd name="connsiteY5" fmla="*/ 105891 h 108398"/>
                <a:gd name="connsiteX6" fmla="*/ 35625 w 88319"/>
                <a:gd name="connsiteY6" fmla="*/ 105852 h 108398"/>
                <a:gd name="connsiteX7" fmla="*/ 49867 w 88319"/>
                <a:gd name="connsiteY7" fmla="*/ 90278 h 108398"/>
                <a:gd name="connsiteX8" fmla="*/ 40392 w 88319"/>
                <a:gd name="connsiteY8" fmla="*/ 82083 h 108398"/>
                <a:gd name="connsiteX9" fmla="*/ 25218 w 88319"/>
                <a:gd name="connsiteY9" fmla="*/ 107212 h 108398"/>
                <a:gd name="connsiteX10" fmla="*/ 15697 w 88319"/>
                <a:gd name="connsiteY10" fmla="*/ 100485 h 108398"/>
                <a:gd name="connsiteX11" fmla="*/ 17457 w 88319"/>
                <a:gd name="connsiteY11" fmla="*/ 92707 h 108398"/>
                <a:gd name="connsiteX12" fmla="*/ 18892 w 88319"/>
                <a:gd name="connsiteY12" fmla="*/ 90450 h 108398"/>
                <a:gd name="connsiteX13" fmla="*/ 19109 w 88319"/>
                <a:gd name="connsiteY13" fmla="*/ 89438 h 108398"/>
                <a:gd name="connsiteX14" fmla="*/ 17943 w 88319"/>
                <a:gd name="connsiteY14" fmla="*/ 89352 h 108398"/>
                <a:gd name="connsiteX15" fmla="*/ 13840 w 88319"/>
                <a:gd name="connsiteY15" fmla="*/ 87101 h 108398"/>
                <a:gd name="connsiteX16" fmla="*/ 4187 w 88319"/>
                <a:gd name="connsiteY16" fmla="*/ 78883 h 108398"/>
                <a:gd name="connsiteX17" fmla="*/ 741 w 88319"/>
                <a:gd name="connsiteY17" fmla="*/ 76374 h 108398"/>
                <a:gd name="connsiteX18" fmla="*/ 6839 w 88319"/>
                <a:gd name="connsiteY18" fmla="*/ 61972 h 108398"/>
                <a:gd name="connsiteX19" fmla="*/ 12663 w 88319"/>
                <a:gd name="connsiteY19" fmla="*/ 47130 h 108398"/>
                <a:gd name="connsiteX20" fmla="*/ 12697 w 88319"/>
                <a:gd name="connsiteY20" fmla="*/ 27859 h 108398"/>
                <a:gd name="connsiteX21" fmla="*/ 13143 w 88319"/>
                <a:gd name="connsiteY21" fmla="*/ 15618 h 108398"/>
                <a:gd name="connsiteX22" fmla="*/ 3673 w 88319"/>
                <a:gd name="connsiteY22" fmla="*/ 16560 h 108398"/>
                <a:gd name="connsiteX23" fmla="*/ 1193 w 88319"/>
                <a:gd name="connsiteY23" fmla="*/ 13680 h 108398"/>
                <a:gd name="connsiteX24" fmla="*/ 1850 w 88319"/>
                <a:gd name="connsiteY24" fmla="*/ 9599 h 108398"/>
                <a:gd name="connsiteX25" fmla="*/ 1101 w 88319"/>
                <a:gd name="connsiteY25" fmla="*/ 7742 h 108398"/>
                <a:gd name="connsiteX26" fmla="*/ 2433 w 88319"/>
                <a:gd name="connsiteY26" fmla="*/ 4056 h 108398"/>
                <a:gd name="connsiteX27" fmla="*/ 8148 w 88319"/>
                <a:gd name="connsiteY27" fmla="*/ 2016 h 108398"/>
                <a:gd name="connsiteX28" fmla="*/ 12194 w 88319"/>
                <a:gd name="connsiteY28" fmla="*/ 1644 h 108398"/>
                <a:gd name="connsiteX29" fmla="*/ 16280 w 88319"/>
                <a:gd name="connsiteY29" fmla="*/ 1250 h 108398"/>
                <a:gd name="connsiteX30" fmla="*/ 26824 w 88319"/>
                <a:gd name="connsiteY30" fmla="*/ 27 h 108398"/>
                <a:gd name="connsiteX31" fmla="*/ 42158 w 88319"/>
                <a:gd name="connsiteY31" fmla="*/ 11737 h 108398"/>
                <a:gd name="connsiteX32" fmla="*/ 33802 w 88319"/>
                <a:gd name="connsiteY32" fmla="*/ 38535 h 108398"/>
                <a:gd name="connsiteX33" fmla="*/ 48501 w 88319"/>
                <a:gd name="connsiteY33" fmla="*/ 20830 h 108398"/>
                <a:gd name="connsiteX34" fmla="*/ 62223 w 88319"/>
                <a:gd name="connsiteY34" fmla="*/ 20304 h 108398"/>
                <a:gd name="connsiteX35" fmla="*/ 62600 w 88319"/>
                <a:gd name="connsiteY35" fmla="*/ 22436 h 108398"/>
                <a:gd name="connsiteX36" fmla="*/ 63692 w 88319"/>
                <a:gd name="connsiteY36" fmla="*/ 19435 h 108398"/>
                <a:gd name="connsiteX37" fmla="*/ 74905 w 88319"/>
                <a:gd name="connsiteY37" fmla="*/ 18235 h 108398"/>
                <a:gd name="connsiteX38" fmla="*/ 88318 w 88319"/>
                <a:gd name="connsiteY38" fmla="*/ 53668 h 108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8319" h="108398">
                  <a:moveTo>
                    <a:pt x="88318" y="53668"/>
                  </a:moveTo>
                  <a:cubicBezTo>
                    <a:pt x="88415" y="56783"/>
                    <a:pt x="82940" y="56348"/>
                    <a:pt x="84409" y="61223"/>
                  </a:cubicBezTo>
                  <a:cubicBezTo>
                    <a:pt x="86003" y="66509"/>
                    <a:pt x="90827" y="74328"/>
                    <a:pt x="79659" y="76299"/>
                  </a:cubicBezTo>
                  <a:cubicBezTo>
                    <a:pt x="79065" y="76402"/>
                    <a:pt x="78676" y="78111"/>
                    <a:pt x="78334" y="79117"/>
                  </a:cubicBezTo>
                  <a:cubicBezTo>
                    <a:pt x="76865" y="83523"/>
                    <a:pt x="80351" y="91404"/>
                    <a:pt x="74910" y="92136"/>
                  </a:cubicBezTo>
                  <a:cubicBezTo>
                    <a:pt x="62509" y="93810"/>
                    <a:pt x="55639" y="107423"/>
                    <a:pt x="42289" y="105891"/>
                  </a:cubicBezTo>
                  <a:cubicBezTo>
                    <a:pt x="39769" y="105600"/>
                    <a:pt x="37180" y="105852"/>
                    <a:pt x="35625" y="105852"/>
                  </a:cubicBezTo>
                  <a:cubicBezTo>
                    <a:pt x="40146" y="100908"/>
                    <a:pt x="45032" y="95565"/>
                    <a:pt x="49867" y="90278"/>
                  </a:cubicBezTo>
                  <a:cubicBezTo>
                    <a:pt x="47084" y="86512"/>
                    <a:pt x="45564" y="82980"/>
                    <a:pt x="40392" y="82083"/>
                  </a:cubicBezTo>
                  <a:cubicBezTo>
                    <a:pt x="41397" y="94176"/>
                    <a:pt x="31225" y="99337"/>
                    <a:pt x="25218" y="107212"/>
                  </a:cubicBezTo>
                  <a:cubicBezTo>
                    <a:pt x="17903" y="110795"/>
                    <a:pt x="16829" y="105600"/>
                    <a:pt x="15697" y="100485"/>
                  </a:cubicBezTo>
                  <a:cubicBezTo>
                    <a:pt x="15657" y="97736"/>
                    <a:pt x="16246" y="95107"/>
                    <a:pt x="17457" y="92707"/>
                  </a:cubicBezTo>
                  <a:cubicBezTo>
                    <a:pt x="17806" y="91913"/>
                    <a:pt x="18338" y="91118"/>
                    <a:pt x="18892" y="90450"/>
                  </a:cubicBezTo>
                  <a:cubicBezTo>
                    <a:pt x="18806" y="90495"/>
                    <a:pt x="19109" y="89438"/>
                    <a:pt x="19109" y="89438"/>
                  </a:cubicBezTo>
                  <a:cubicBezTo>
                    <a:pt x="19109" y="89438"/>
                    <a:pt x="18012" y="89341"/>
                    <a:pt x="17943" y="89352"/>
                  </a:cubicBezTo>
                  <a:cubicBezTo>
                    <a:pt x="16286" y="89084"/>
                    <a:pt x="14937" y="88381"/>
                    <a:pt x="13840" y="87101"/>
                  </a:cubicBezTo>
                  <a:cubicBezTo>
                    <a:pt x="11497" y="83283"/>
                    <a:pt x="10748" y="77699"/>
                    <a:pt x="4187" y="78883"/>
                  </a:cubicBezTo>
                  <a:cubicBezTo>
                    <a:pt x="2656" y="78557"/>
                    <a:pt x="1541" y="77694"/>
                    <a:pt x="741" y="76374"/>
                  </a:cubicBezTo>
                  <a:cubicBezTo>
                    <a:pt x="-665" y="70076"/>
                    <a:pt x="-768" y="63526"/>
                    <a:pt x="6839" y="61972"/>
                  </a:cubicBezTo>
                  <a:cubicBezTo>
                    <a:pt x="17452" y="59806"/>
                    <a:pt x="16034" y="53994"/>
                    <a:pt x="12663" y="47130"/>
                  </a:cubicBezTo>
                  <a:cubicBezTo>
                    <a:pt x="9468" y="40632"/>
                    <a:pt x="6850" y="34694"/>
                    <a:pt x="12697" y="27859"/>
                  </a:cubicBezTo>
                  <a:cubicBezTo>
                    <a:pt x="15411" y="24682"/>
                    <a:pt x="15434" y="19732"/>
                    <a:pt x="13143" y="15618"/>
                  </a:cubicBezTo>
                  <a:cubicBezTo>
                    <a:pt x="9862" y="14886"/>
                    <a:pt x="6925" y="17509"/>
                    <a:pt x="3673" y="16560"/>
                  </a:cubicBezTo>
                  <a:cubicBezTo>
                    <a:pt x="2358" y="16018"/>
                    <a:pt x="1558" y="15029"/>
                    <a:pt x="1193" y="13680"/>
                  </a:cubicBezTo>
                  <a:cubicBezTo>
                    <a:pt x="352" y="12149"/>
                    <a:pt x="4559" y="11451"/>
                    <a:pt x="1850" y="9599"/>
                  </a:cubicBezTo>
                  <a:cubicBezTo>
                    <a:pt x="1587" y="8977"/>
                    <a:pt x="1353" y="8365"/>
                    <a:pt x="1101" y="7742"/>
                  </a:cubicBezTo>
                  <a:cubicBezTo>
                    <a:pt x="1090" y="6342"/>
                    <a:pt x="1518" y="5113"/>
                    <a:pt x="2433" y="4056"/>
                  </a:cubicBezTo>
                  <a:cubicBezTo>
                    <a:pt x="4153" y="2862"/>
                    <a:pt x="6102" y="2296"/>
                    <a:pt x="8148" y="2016"/>
                  </a:cubicBezTo>
                  <a:cubicBezTo>
                    <a:pt x="9485" y="1810"/>
                    <a:pt x="10839" y="1713"/>
                    <a:pt x="12194" y="1644"/>
                  </a:cubicBezTo>
                  <a:cubicBezTo>
                    <a:pt x="13554" y="1479"/>
                    <a:pt x="14914" y="1381"/>
                    <a:pt x="16280" y="1250"/>
                  </a:cubicBezTo>
                  <a:cubicBezTo>
                    <a:pt x="19789" y="793"/>
                    <a:pt x="23235" y="-173"/>
                    <a:pt x="26824" y="27"/>
                  </a:cubicBezTo>
                  <a:cubicBezTo>
                    <a:pt x="34042" y="1273"/>
                    <a:pt x="42266" y="3044"/>
                    <a:pt x="42158" y="11737"/>
                  </a:cubicBezTo>
                  <a:cubicBezTo>
                    <a:pt x="42038" y="21035"/>
                    <a:pt x="47124" y="33111"/>
                    <a:pt x="33802" y="38535"/>
                  </a:cubicBezTo>
                  <a:cubicBezTo>
                    <a:pt x="42603" y="36049"/>
                    <a:pt x="43769" y="26933"/>
                    <a:pt x="48501" y="20830"/>
                  </a:cubicBezTo>
                  <a:cubicBezTo>
                    <a:pt x="52559" y="15589"/>
                    <a:pt x="57222" y="6713"/>
                    <a:pt x="62223" y="20304"/>
                  </a:cubicBezTo>
                  <a:cubicBezTo>
                    <a:pt x="62692" y="21584"/>
                    <a:pt x="62532" y="22550"/>
                    <a:pt x="62600" y="22436"/>
                  </a:cubicBezTo>
                  <a:cubicBezTo>
                    <a:pt x="63160" y="21504"/>
                    <a:pt x="63126" y="20218"/>
                    <a:pt x="63692" y="19435"/>
                  </a:cubicBezTo>
                  <a:cubicBezTo>
                    <a:pt x="66921" y="14995"/>
                    <a:pt x="70773" y="14977"/>
                    <a:pt x="74905" y="18235"/>
                  </a:cubicBezTo>
                  <a:cubicBezTo>
                    <a:pt x="80951" y="29448"/>
                    <a:pt x="84683" y="41541"/>
                    <a:pt x="88318" y="53668"/>
                  </a:cubicBezTo>
                  <a:close/>
                </a:path>
              </a:pathLst>
            </a:custGeom>
            <a:grpFill/>
            <a:ln w="5715" cap="flat">
              <a:noFill/>
              <a:prstDash val="solid"/>
              <a:miter/>
            </a:ln>
          </p:spPr>
          <p:txBody>
            <a:bodyPr rtlCol="0" anchor="ctr"/>
            <a:lstStyle/>
            <a:p>
              <a:endParaRPr lang="zh-CN" altLang="en-US"/>
            </a:p>
          </p:txBody>
        </p:sp>
        <p:sp>
          <p:nvSpPr>
            <p:cNvPr id="3541" name="任意多边形: 形状 3540">
              <a:extLst>
                <a:ext uri="{FF2B5EF4-FFF2-40B4-BE49-F238E27FC236}">
                  <a16:creationId xmlns:a16="http://schemas.microsoft.com/office/drawing/2014/main" id="{9B01556F-F327-F681-8EB1-D2C533157491}"/>
                </a:ext>
              </a:extLst>
            </p:cNvPr>
            <p:cNvSpPr/>
            <p:nvPr/>
          </p:nvSpPr>
          <p:spPr>
            <a:xfrm>
              <a:off x="5244245" y="5265718"/>
              <a:ext cx="126748" cy="144460"/>
            </a:xfrm>
            <a:custGeom>
              <a:avLst/>
              <a:gdLst>
                <a:gd name="connsiteX0" fmla="*/ 80596 w 126748"/>
                <a:gd name="connsiteY0" fmla="*/ 100741 h 144460"/>
                <a:gd name="connsiteX1" fmla="*/ 69989 w 126748"/>
                <a:gd name="connsiteY1" fmla="*/ 111371 h 144460"/>
                <a:gd name="connsiteX2" fmla="*/ 65948 w 126748"/>
                <a:gd name="connsiteY2" fmla="*/ 100604 h 144460"/>
                <a:gd name="connsiteX3" fmla="*/ 58621 w 126748"/>
                <a:gd name="connsiteY3" fmla="*/ 106108 h 144460"/>
                <a:gd name="connsiteX4" fmla="*/ 46254 w 126748"/>
                <a:gd name="connsiteY4" fmla="*/ 116046 h 144460"/>
                <a:gd name="connsiteX5" fmla="*/ 33556 w 126748"/>
                <a:gd name="connsiteY5" fmla="*/ 131688 h 144460"/>
                <a:gd name="connsiteX6" fmla="*/ 24303 w 126748"/>
                <a:gd name="connsiteY6" fmla="*/ 136837 h 144460"/>
                <a:gd name="connsiteX7" fmla="*/ 4026 w 126748"/>
                <a:gd name="connsiteY7" fmla="*/ 143981 h 144460"/>
                <a:gd name="connsiteX8" fmla="*/ 1820 w 126748"/>
                <a:gd name="connsiteY8" fmla="*/ 143026 h 144460"/>
                <a:gd name="connsiteX9" fmla="*/ 19342 w 126748"/>
                <a:gd name="connsiteY9" fmla="*/ 121230 h 144460"/>
                <a:gd name="connsiteX10" fmla="*/ 33596 w 126748"/>
                <a:gd name="connsiteY10" fmla="*/ 119738 h 144460"/>
                <a:gd name="connsiteX11" fmla="*/ 14622 w 126748"/>
                <a:gd name="connsiteY11" fmla="*/ 120361 h 144460"/>
                <a:gd name="connsiteX12" fmla="*/ 4392 w 126748"/>
                <a:gd name="connsiteY12" fmla="*/ 117646 h 144460"/>
                <a:gd name="connsiteX13" fmla="*/ 8004 w 126748"/>
                <a:gd name="connsiteY13" fmla="*/ 102124 h 144460"/>
                <a:gd name="connsiteX14" fmla="*/ 33361 w 126748"/>
                <a:gd name="connsiteY14" fmla="*/ 85459 h 144460"/>
                <a:gd name="connsiteX15" fmla="*/ 41191 w 126748"/>
                <a:gd name="connsiteY15" fmla="*/ 91683 h 144460"/>
                <a:gd name="connsiteX16" fmla="*/ 41568 w 126748"/>
                <a:gd name="connsiteY16" fmla="*/ 92975 h 144460"/>
                <a:gd name="connsiteX17" fmla="*/ 42494 w 126748"/>
                <a:gd name="connsiteY17" fmla="*/ 91797 h 144460"/>
                <a:gd name="connsiteX18" fmla="*/ 48643 w 126748"/>
                <a:gd name="connsiteY18" fmla="*/ 84191 h 144460"/>
                <a:gd name="connsiteX19" fmla="*/ 57250 w 126748"/>
                <a:gd name="connsiteY19" fmla="*/ 72926 h 144460"/>
                <a:gd name="connsiteX20" fmla="*/ 57947 w 126748"/>
                <a:gd name="connsiteY20" fmla="*/ 73063 h 144460"/>
                <a:gd name="connsiteX21" fmla="*/ 57061 w 126748"/>
                <a:gd name="connsiteY21" fmla="*/ 72921 h 144460"/>
                <a:gd name="connsiteX22" fmla="*/ 44837 w 126748"/>
                <a:gd name="connsiteY22" fmla="*/ 77401 h 144460"/>
                <a:gd name="connsiteX23" fmla="*/ 19571 w 126748"/>
                <a:gd name="connsiteY23" fmla="*/ 94695 h 144460"/>
                <a:gd name="connsiteX24" fmla="*/ 4546 w 126748"/>
                <a:gd name="connsiteY24" fmla="*/ 93209 h 144460"/>
                <a:gd name="connsiteX25" fmla="*/ 12736 w 126748"/>
                <a:gd name="connsiteY25" fmla="*/ 74012 h 144460"/>
                <a:gd name="connsiteX26" fmla="*/ 23749 w 126748"/>
                <a:gd name="connsiteY26" fmla="*/ 75904 h 144460"/>
                <a:gd name="connsiteX27" fmla="*/ 29412 w 126748"/>
                <a:gd name="connsiteY27" fmla="*/ 59302 h 144460"/>
                <a:gd name="connsiteX28" fmla="*/ 46592 w 126748"/>
                <a:gd name="connsiteY28" fmla="*/ 66897 h 144460"/>
                <a:gd name="connsiteX29" fmla="*/ 47100 w 126748"/>
                <a:gd name="connsiteY29" fmla="*/ 66074 h 144460"/>
                <a:gd name="connsiteX30" fmla="*/ 45557 w 126748"/>
                <a:gd name="connsiteY30" fmla="*/ 65382 h 144460"/>
                <a:gd name="connsiteX31" fmla="*/ 44071 w 126748"/>
                <a:gd name="connsiteY31" fmla="*/ 62708 h 144460"/>
                <a:gd name="connsiteX32" fmla="*/ 39596 w 126748"/>
                <a:gd name="connsiteY32" fmla="*/ 38562 h 144460"/>
                <a:gd name="connsiteX33" fmla="*/ 44357 w 126748"/>
                <a:gd name="connsiteY33" fmla="*/ 28172 h 144460"/>
                <a:gd name="connsiteX34" fmla="*/ 31830 w 126748"/>
                <a:gd name="connsiteY34" fmla="*/ 32561 h 144460"/>
                <a:gd name="connsiteX35" fmla="*/ 29504 w 126748"/>
                <a:gd name="connsiteY35" fmla="*/ 28875 h 144460"/>
                <a:gd name="connsiteX36" fmla="*/ 44174 w 126748"/>
                <a:gd name="connsiteY36" fmla="*/ 14422 h 144460"/>
                <a:gd name="connsiteX37" fmla="*/ 47763 w 126748"/>
                <a:gd name="connsiteY37" fmla="*/ 11107 h 144460"/>
                <a:gd name="connsiteX38" fmla="*/ 68428 w 126748"/>
                <a:gd name="connsiteY38" fmla="*/ 16594 h 144460"/>
                <a:gd name="connsiteX39" fmla="*/ 75446 w 126748"/>
                <a:gd name="connsiteY39" fmla="*/ 14971 h 144460"/>
                <a:gd name="connsiteX40" fmla="*/ 84636 w 126748"/>
                <a:gd name="connsiteY40" fmla="*/ 2100 h 144460"/>
                <a:gd name="connsiteX41" fmla="*/ 94529 w 126748"/>
                <a:gd name="connsiteY41" fmla="*/ 134 h 144460"/>
                <a:gd name="connsiteX42" fmla="*/ 100501 w 126748"/>
                <a:gd name="connsiteY42" fmla="*/ 1306 h 144460"/>
                <a:gd name="connsiteX43" fmla="*/ 101473 w 126748"/>
                <a:gd name="connsiteY43" fmla="*/ 5341 h 144460"/>
                <a:gd name="connsiteX44" fmla="*/ 97506 w 126748"/>
                <a:gd name="connsiteY44" fmla="*/ 10290 h 144460"/>
                <a:gd name="connsiteX45" fmla="*/ 93712 w 126748"/>
                <a:gd name="connsiteY45" fmla="*/ 12387 h 144460"/>
                <a:gd name="connsiteX46" fmla="*/ 86745 w 126748"/>
                <a:gd name="connsiteY46" fmla="*/ 22388 h 144460"/>
                <a:gd name="connsiteX47" fmla="*/ 85042 w 126748"/>
                <a:gd name="connsiteY47" fmla="*/ 25760 h 144460"/>
                <a:gd name="connsiteX48" fmla="*/ 87745 w 126748"/>
                <a:gd name="connsiteY48" fmla="*/ 30876 h 144460"/>
                <a:gd name="connsiteX49" fmla="*/ 89568 w 126748"/>
                <a:gd name="connsiteY49" fmla="*/ 34579 h 144460"/>
                <a:gd name="connsiteX50" fmla="*/ 84305 w 126748"/>
                <a:gd name="connsiteY50" fmla="*/ 57839 h 144460"/>
                <a:gd name="connsiteX51" fmla="*/ 78144 w 126748"/>
                <a:gd name="connsiteY51" fmla="*/ 61794 h 144460"/>
                <a:gd name="connsiteX52" fmla="*/ 73155 w 126748"/>
                <a:gd name="connsiteY52" fmla="*/ 67171 h 144460"/>
                <a:gd name="connsiteX53" fmla="*/ 73481 w 126748"/>
                <a:gd name="connsiteY53" fmla="*/ 69669 h 144460"/>
                <a:gd name="connsiteX54" fmla="*/ 74481 w 126748"/>
                <a:gd name="connsiteY54" fmla="*/ 66714 h 144460"/>
                <a:gd name="connsiteX55" fmla="*/ 115286 w 126748"/>
                <a:gd name="connsiteY55" fmla="*/ 53467 h 144460"/>
                <a:gd name="connsiteX56" fmla="*/ 126179 w 126748"/>
                <a:gd name="connsiteY56" fmla="*/ 57936 h 144460"/>
                <a:gd name="connsiteX57" fmla="*/ 120081 w 126748"/>
                <a:gd name="connsiteY57" fmla="*/ 67868 h 144460"/>
                <a:gd name="connsiteX58" fmla="*/ 111594 w 126748"/>
                <a:gd name="connsiteY58" fmla="*/ 71675 h 144460"/>
                <a:gd name="connsiteX59" fmla="*/ 80607 w 126748"/>
                <a:gd name="connsiteY59" fmla="*/ 100764 h 144460"/>
                <a:gd name="connsiteX60" fmla="*/ 80596 w 126748"/>
                <a:gd name="connsiteY60" fmla="*/ 100741 h 1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26748" h="144460">
                  <a:moveTo>
                    <a:pt x="80596" y="100741"/>
                  </a:moveTo>
                  <a:cubicBezTo>
                    <a:pt x="72726" y="99867"/>
                    <a:pt x="75378" y="109622"/>
                    <a:pt x="69989" y="111371"/>
                  </a:cubicBezTo>
                  <a:cubicBezTo>
                    <a:pt x="64714" y="109188"/>
                    <a:pt x="69594" y="103273"/>
                    <a:pt x="65948" y="100604"/>
                  </a:cubicBezTo>
                  <a:cubicBezTo>
                    <a:pt x="62051" y="100061"/>
                    <a:pt x="68063" y="111028"/>
                    <a:pt x="58621" y="106108"/>
                  </a:cubicBezTo>
                  <a:cubicBezTo>
                    <a:pt x="52706" y="103021"/>
                    <a:pt x="45814" y="112651"/>
                    <a:pt x="46254" y="116046"/>
                  </a:cubicBezTo>
                  <a:cubicBezTo>
                    <a:pt x="47677" y="127030"/>
                    <a:pt x="40436" y="129488"/>
                    <a:pt x="33556" y="131688"/>
                  </a:cubicBezTo>
                  <a:cubicBezTo>
                    <a:pt x="29829" y="132883"/>
                    <a:pt x="27040" y="133626"/>
                    <a:pt x="24303" y="136837"/>
                  </a:cubicBezTo>
                  <a:cubicBezTo>
                    <a:pt x="19165" y="142866"/>
                    <a:pt x="12216" y="145655"/>
                    <a:pt x="4026" y="143981"/>
                  </a:cubicBezTo>
                  <a:cubicBezTo>
                    <a:pt x="3049" y="144221"/>
                    <a:pt x="2317" y="143907"/>
                    <a:pt x="1820" y="143026"/>
                  </a:cubicBezTo>
                  <a:cubicBezTo>
                    <a:pt x="-1815" y="123910"/>
                    <a:pt x="-1826" y="123830"/>
                    <a:pt x="19342" y="121230"/>
                  </a:cubicBezTo>
                  <a:cubicBezTo>
                    <a:pt x="24074" y="120646"/>
                    <a:pt x="28778" y="119669"/>
                    <a:pt x="33596" y="119738"/>
                  </a:cubicBezTo>
                  <a:cubicBezTo>
                    <a:pt x="27206" y="118378"/>
                    <a:pt x="20863" y="118692"/>
                    <a:pt x="14622" y="120361"/>
                  </a:cubicBezTo>
                  <a:cubicBezTo>
                    <a:pt x="10547" y="121447"/>
                    <a:pt x="5586" y="124493"/>
                    <a:pt x="4392" y="117646"/>
                  </a:cubicBezTo>
                  <a:cubicBezTo>
                    <a:pt x="3443" y="112217"/>
                    <a:pt x="140" y="104124"/>
                    <a:pt x="8004" y="102124"/>
                  </a:cubicBezTo>
                  <a:cubicBezTo>
                    <a:pt x="18771" y="99387"/>
                    <a:pt x="24457" y="90243"/>
                    <a:pt x="33361" y="85459"/>
                  </a:cubicBezTo>
                  <a:cubicBezTo>
                    <a:pt x="37830" y="85231"/>
                    <a:pt x="42139" y="85219"/>
                    <a:pt x="41191" y="91683"/>
                  </a:cubicBezTo>
                  <a:cubicBezTo>
                    <a:pt x="41242" y="91609"/>
                    <a:pt x="41568" y="92975"/>
                    <a:pt x="41568" y="92975"/>
                  </a:cubicBezTo>
                  <a:cubicBezTo>
                    <a:pt x="41568" y="92975"/>
                    <a:pt x="42420" y="91860"/>
                    <a:pt x="42494" y="91797"/>
                  </a:cubicBezTo>
                  <a:cubicBezTo>
                    <a:pt x="46094" y="90431"/>
                    <a:pt x="48329" y="88625"/>
                    <a:pt x="48643" y="84191"/>
                  </a:cubicBezTo>
                  <a:cubicBezTo>
                    <a:pt x="49015" y="78887"/>
                    <a:pt x="51329" y="74144"/>
                    <a:pt x="57250" y="72926"/>
                  </a:cubicBezTo>
                  <a:cubicBezTo>
                    <a:pt x="56998" y="72915"/>
                    <a:pt x="57947" y="73063"/>
                    <a:pt x="57947" y="73063"/>
                  </a:cubicBezTo>
                  <a:cubicBezTo>
                    <a:pt x="57947" y="73063"/>
                    <a:pt x="57250" y="72898"/>
                    <a:pt x="57061" y="72921"/>
                  </a:cubicBezTo>
                  <a:cubicBezTo>
                    <a:pt x="52906" y="74538"/>
                    <a:pt x="47666" y="72663"/>
                    <a:pt x="44837" y="77401"/>
                  </a:cubicBezTo>
                  <a:cubicBezTo>
                    <a:pt x="36030" y="82619"/>
                    <a:pt x="27949" y="88888"/>
                    <a:pt x="19571" y="94695"/>
                  </a:cubicBezTo>
                  <a:cubicBezTo>
                    <a:pt x="13782" y="98707"/>
                    <a:pt x="8953" y="99987"/>
                    <a:pt x="4546" y="93209"/>
                  </a:cubicBezTo>
                  <a:cubicBezTo>
                    <a:pt x="5672" y="86134"/>
                    <a:pt x="9227" y="79859"/>
                    <a:pt x="12736" y="74012"/>
                  </a:cubicBezTo>
                  <a:cubicBezTo>
                    <a:pt x="17394" y="66251"/>
                    <a:pt x="21102" y="69943"/>
                    <a:pt x="23749" y="75904"/>
                  </a:cubicBezTo>
                  <a:cubicBezTo>
                    <a:pt x="25846" y="71143"/>
                    <a:pt x="22623" y="63399"/>
                    <a:pt x="29412" y="59302"/>
                  </a:cubicBezTo>
                  <a:cubicBezTo>
                    <a:pt x="38453" y="53364"/>
                    <a:pt x="42631" y="59856"/>
                    <a:pt x="46592" y="66897"/>
                  </a:cubicBezTo>
                  <a:cubicBezTo>
                    <a:pt x="47597" y="68234"/>
                    <a:pt x="48872" y="64777"/>
                    <a:pt x="47100" y="66074"/>
                  </a:cubicBezTo>
                  <a:cubicBezTo>
                    <a:pt x="46163" y="66760"/>
                    <a:pt x="46037" y="66326"/>
                    <a:pt x="45557" y="65382"/>
                  </a:cubicBezTo>
                  <a:cubicBezTo>
                    <a:pt x="45128" y="64537"/>
                    <a:pt x="43803" y="63771"/>
                    <a:pt x="44071" y="62708"/>
                  </a:cubicBezTo>
                  <a:cubicBezTo>
                    <a:pt x="45688" y="56273"/>
                    <a:pt x="43191" y="42237"/>
                    <a:pt x="39596" y="38562"/>
                  </a:cubicBezTo>
                  <a:cubicBezTo>
                    <a:pt x="38442" y="33853"/>
                    <a:pt x="39796" y="30332"/>
                    <a:pt x="44357" y="28172"/>
                  </a:cubicBezTo>
                  <a:cubicBezTo>
                    <a:pt x="40179" y="29572"/>
                    <a:pt x="36985" y="34058"/>
                    <a:pt x="31830" y="32561"/>
                  </a:cubicBezTo>
                  <a:cubicBezTo>
                    <a:pt x="30595" y="31624"/>
                    <a:pt x="29824" y="30390"/>
                    <a:pt x="29504" y="28875"/>
                  </a:cubicBezTo>
                  <a:cubicBezTo>
                    <a:pt x="30521" y="20108"/>
                    <a:pt x="37567" y="17468"/>
                    <a:pt x="44174" y="14422"/>
                  </a:cubicBezTo>
                  <a:cubicBezTo>
                    <a:pt x="48157" y="16433"/>
                    <a:pt x="47380" y="13153"/>
                    <a:pt x="47763" y="11107"/>
                  </a:cubicBezTo>
                  <a:cubicBezTo>
                    <a:pt x="55844" y="8564"/>
                    <a:pt x="62513" y="11198"/>
                    <a:pt x="68428" y="16594"/>
                  </a:cubicBezTo>
                  <a:cubicBezTo>
                    <a:pt x="71846" y="20920"/>
                    <a:pt x="73909" y="17582"/>
                    <a:pt x="75446" y="14971"/>
                  </a:cubicBezTo>
                  <a:cubicBezTo>
                    <a:pt x="78138" y="10387"/>
                    <a:pt x="79984" y="5255"/>
                    <a:pt x="84636" y="2100"/>
                  </a:cubicBezTo>
                  <a:cubicBezTo>
                    <a:pt x="87665" y="174"/>
                    <a:pt x="91357" y="1529"/>
                    <a:pt x="94529" y="134"/>
                  </a:cubicBezTo>
                  <a:cubicBezTo>
                    <a:pt x="96666" y="-214"/>
                    <a:pt x="98667" y="94"/>
                    <a:pt x="100501" y="1306"/>
                  </a:cubicBezTo>
                  <a:cubicBezTo>
                    <a:pt x="101318" y="2535"/>
                    <a:pt x="101661" y="3866"/>
                    <a:pt x="101473" y="5341"/>
                  </a:cubicBezTo>
                  <a:cubicBezTo>
                    <a:pt x="100678" y="7415"/>
                    <a:pt x="99289" y="9004"/>
                    <a:pt x="97506" y="10290"/>
                  </a:cubicBezTo>
                  <a:cubicBezTo>
                    <a:pt x="96289" y="11084"/>
                    <a:pt x="95015" y="11759"/>
                    <a:pt x="93712" y="12387"/>
                  </a:cubicBezTo>
                  <a:cubicBezTo>
                    <a:pt x="89014" y="14079"/>
                    <a:pt x="87968" y="18314"/>
                    <a:pt x="86745" y="22388"/>
                  </a:cubicBezTo>
                  <a:cubicBezTo>
                    <a:pt x="86316" y="23589"/>
                    <a:pt x="85716" y="24732"/>
                    <a:pt x="85042" y="25760"/>
                  </a:cubicBezTo>
                  <a:cubicBezTo>
                    <a:pt x="83185" y="28852"/>
                    <a:pt x="86259" y="29441"/>
                    <a:pt x="87745" y="30876"/>
                  </a:cubicBezTo>
                  <a:cubicBezTo>
                    <a:pt x="88654" y="31978"/>
                    <a:pt x="89231" y="33207"/>
                    <a:pt x="89568" y="34579"/>
                  </a:cubicBezTo>
                  <a:cubicBezTo>
                    <a:pt x="89740" y="42660"/>
                    <a:pt x="77601" y="47620"/>
                    <a:pt x="84305" y="57839"/>
                  </a:cubicBezTo>
                  <a:cubicBezTo>
                    <a:pt x="86208" y="60742"/>
                    <a:pt x="81933" y="63617"/>
                    <a:pt x="78144" y="61794"/>
                  </a:cubicBezTo>
                  <a:cubicBezTo>
                    <a:pt x="69983" y="57867"/>
                    <a:pt x="76801" y="67303"/>
                    <a:pt x="73155" y="67171"/>
                  </a:cubicBezTo>
                  <a:cubicBezTo>
                    <a:pt x="72498" y="68177"/>
                    <a:pt x="72600" y="69023"/>
                    <a:pt x="73481" y="69669"/>
                  </a:cubicBezTo>
                  <a:cubicBezTo>
                    <a:pt x="73892" y="68726"/>
                    <a:pt x="73486" y="67503"/>
                    <a:pt x="74481" y="66714"/>
                  </a:cubicBezTo>
                  <a:cubicBezTo>
                    <a:pt x="87134" y="59468"/>
                    <a:pt x="102936" y="62291"/>
                    <a:pt x="115286" y="53467"/>
                  </a:cubicBezTo>
                  <a:cubicBezTo>
                    <a:pt x="118829" y="50935"/>
                    <a:pt x="124253" y="53707"/>
                    <a:pt x="126179" y="57936"/>
                  </a:cubicBezTo>
                  <a:cubicBezTo>
                    <a:pt x="128636" y="63337"/>
                    <a:pt x="122504" y="64737"/>
                    <a:pt x="120081" y="67868"/>
                  </a:cubicBezTo>
                  <a:cubicBezTo>
                    <a:pt x="116720" y="67971"/>
                    <a:pt x="113314" y="68834"/>
                    <a:pt x="111594" y="71675"/>
                  </a:cubicBezTo>
                  <a:cubicBezTo>
                    <a:pt x="103941" y="84294"/>
                    <a:pt x="89705" y="89774"/>
                    <a:pt x="80607" y="100764"/>
                  </a:cubicBezTo>
                  <a:lnTo>
                    <a:pt x="80596" y="100741"/>
                  </a:lnTo>
                  <a:close/>
                </a:path>
              </a:pathLst>
            </a:custGeom>
            <a:grpFill/>
            <a:ln w="5715" cap="flat">
              <a:noFill/>
              <a:prstDash val="solid"/>
              <a:miter/>
            </a:ln>
          </p:spPr>
          <p:txBody>
            <a:bodyPr rtlCol="0" anchor="ctr"/>
            <a:lstStyle/>
            <a:p>
              <a:endParaRPr lang="zh-CN" altLang="en-US"/>
            </a:p>
          </p:txBody>
        </p:sp>
        <p:sp>
          <p:nvSpPr>
            <p:cNvPr id="3542" name="任意多边形: 形状 3541">
              <a:extLst>
                <a:ext uri="{FF2B5EF4-FFF2-40B4-BE49-F238E27FC236}">
                  <a16:creationId xmlns:a16="http://schemas.microsoft.com/office/drawing/2014/main" id="{C1A5487D-1BCB-9E2D-DC60-D4C3C18F1F3D}"/>
                </a:ext>
              </a:extLst>
            </p:cNvPr>
            <p:cNvSpPr/>
            <p:nvPr/>
          </p:nvSpPr>
          <p:spPr>
            <a:xfrm>
              <a:off x="5147315" y="5269138"/>
              <a:ext cx="118815" cy="107362"/>
            </a:xfrm>
            <a:custGeom>
              <a:avLst/>
              <a:gdLst>
                <a:gd name="connsiteX0" fmla="*/ 0 w 118815"/>
                <a:gd name="connsiteY0" fmla="*/ 90508 h 107362"/>
                <a:gd name="connsiteX1" fmla="*/ 23506 w 118815"/>
                <a:gd name="connsiteY1" fmla="*/ 78153 h 107362"/>
                <a:gd name="connsiteX2" fmla="*/ 27843 w 118815"/>
                <a:gd name="connsiteY2" fmla="*/ 49338 h 107362"/>
                <a:gd name="connsiteX3" fmla="*/ 19408 w 118815"/>
                <a:gd name="connsiteY3" fmla="*/ 48674 h 107362"/>
                <a:gd name="connsiteX4" fmla="*/ 43325 w 118815"/>
                <a:gd name="connsiteY4" fmla="*/ 23723 h 107362"/>
                <a:gd name="connsiteX5" fmla="*/ 51795 w 118815"/>
                <a:gd name="connsiteY5" fmla="*/ 0 h 107362"/>
                <a:gd name="connsiteX6" fmla="*/ 52549 w 118815"/>
                <a:gd name="connsiteY6" fmla="*/ 15093 h 107362"/>
                <a:gd name="connsiteX7" fmla="*/ 64917 w 118815"/>
                <a:gd name="connsiteY7" fmla="*/ 27912 h 107362"/>
                <a:gd name="connsiteX8" fmla="*/ 52549 w 118815"/>
                <a:gd name="connsiteY8" fmla="*/ 15093 h 107362"/>
                <a:gd name="connsiteX9" fmla="*/ 59847 w 118815"/>
                <a:gd name="connsiteY9" fmla="*/ 9853 h 107362"/>
                <a:gd name="connsiteX10" fmla="*/ 67168 w 118815"/>
                <a:gd name="connsiteY10" fmla="*/ 3960 h 107362"/>
                <a:gd name="connsiteX11" fmla="*/ 72306 w 118815"/>
                <a:gd name="connsiteY11" fmla="*/ 11807 h 107362"/>
                <a:gd name="connsiteX12" fmla="*/ 108139 w 118815"/>
                <a:gd name="connsiteY12" fmla="*/ 4469 h 107362"/>
                <a:gd name="connsiteX13" fmla="*/ 107196 w 118815"/>
                <a:gd name="connsiteY13" fmla="*/ 9635 h 107362"/>
                <a:gd name="connsiteX14" fmla="*/ 105110 w 118815"/>
                <a:gd name="connsiteY14" fmla="*/ 11579 h 107362"/>
                <a:gd name="connsiteX15" fmla="*/ 109339 w 118815"/>
                <a:gd name="connsiteY15" fmla="*/ 10510 h 107362"/>
                <a:gd name="connsiteX16" fmla="*/ 113311 w 118815"/>
                <a:gd name="connsiteY16" fmla="*/ 25677 h 107362"/>
                <a:gd name="connsiteX17" fmla="*/ 90863 w 118815"/>
                <a:gd name="connsiteY17" fmla="*/ 41439 h 107362"/>
                <a:gd name="connsiteX18" fmla="*/ 80130 w 118815"/>
                <a:gd name="connsiteY18" fmla="*/ 64151 h 107362"/>
                <a:gd name="connsiteX19" fmla="*/ 72335 w 118815"/>
                <a:gd name="connsiteY19" fmla="*/ 73226 h 107362"/>
                <a:gd name="connsiteX20" fmla="*/ 68620 w 118815"/>
                <a:gd name="connsiteY20" fmla="*/ 70797 h 107362"/>
                <a:gd name="connsiteX21" fmla="*/ 69934 w 118815"/>
                <a:gd name="connsiteY21" fmla="*/ 72821 h 107362"/>
                <a:gd name="connsiteX22" fmla="*/ 62842 w 118815"/>
                <a:gd name="connsiteY22" fmla="*/ 81056 h 107362"/>
                <a:gd name="connsiteX23" fmla="*/ 62596 w 118815"/>
                <a:gd name="connsiteY23" fmla="*/ 80999 h 107362"/>
                <a:gd name="connsiteX24" fmla="*/ 64197 w 118815"/>
                <a:gd name="connsiteY24" fmla="*/ 83702 h 107362"/>
                <a:gd name="connsiteX25" fmla="*/ 35736 w 118815"/>
                <a:gd name="connsiteY25" fmla="*/ 107356 h 107362"/>
                <a:gd name="connsiteX26" fmla="*/ 0 w 118815"/>
                <a:gd name="connsiteY26" fmla="*/ 90508 h 10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815" h="107362">
                  <a:moveTo>
                    <a:pt x="0" y="90508"/>
                  </a:moveTo>
                  <a:cubicBezTo>
                    <a:pt x="7595" y="86051"/>
                    <a:pt x="11996" y="75935"/>
                    <a:pt x="23506" y="78153"/>
                  </a:cubicBezTo>
                  <a:cubicBezTo>
                    <a:pt x="26249" y="78684"/>
                    <a:pt x="30718" y="51023"/>
                    <a:pt x="27843" y="49338"/>
                  </a:cubicBezTo>
                  <a:cubicBezTo>
                    <a:pt x="26209" y="48383"/>
                    <a:pt x="23689" y="48932"/>
                    <a:pt x="19408" y="48674"/>
                  </a:cubicBezTo>
                  <a:cubicBezTo>
                    <a:pt x="28375" y="39897"/>
                    <a:pt x="22677" y="20374"/>
                    <a:pt x="43325" y="23723"/>
                  </a:cubicBezTo>
                  <a:cubicBezTo>
                    <a:pt x="42765" y="11504"/>
                    <a:pt x="42765" y="11504"/>
                    <a:pt x="51795" y="0"/>
                  </a:cubicBezTo>
                  <a:cubicBezTo>
                    <a:pt x="56738" y="4892"/>
                    <a:pt x="45354" y="10596"/>
                    <a:pt x="52549" y="15093"/>
                  </a:cubicBezTo>
                  <a:cubicBezTo>
                    <a:pt x="55481" y="19117"/>
                    <a:pt x="60173" y="21294"/>
                    <a:pt x="64917" y="27912"/>
                  </a:cubicBezTo>
                  <a:cubicBezTo>
                    <a:pt x="60962" y="20465"/>
                    <a:pt x="55533" y="19059"/>
                    <a:pt x="52549" y="15093"/>
                  </a:cubicBezTo>
                  <a:cubicBezTo>
                    <a:pt x="53898" y="11836"/>
                    <a:pt x="56018" y="9727"/>
                    <a:pt x="59847" y="9853"/>
                  </a:cubicBezTo>
                  <a:cubicBezTo>
                    <a:pt x="64019" y="9990"/>
                    <a:pt x="61379" y="1103"/>
                    <a:pt x="67168" y="3960"/>
                  </a:cubicBezTo>
                  <a:cubicBezTo>
                    <a:pt x="69929" y="5320"/>
                    <a:pt x="68900" y="10224"/>
                    <a:pt x="72306" y="11807"/>
                  </a:cubicBezTo>
                  <a:cubicBezTo>
                    <a:pt x="83999" y="8144"/>
                    <a:pt x="93337" y="-7052"/>
                    <a:pt x="108139" y="4469"/>
                  </a:cubicBezTo>
                  <a:cubicBezTo>
                    <a:pt x="109031" y="6395"/>
                    <a:pt x="109128" y="8093"/>
                    <a:pt x="107196" y="9635"/>
                  </a:cubicBezTo>
                  <a:cubicBezTo>
                    <a:pt x="106482" y="10201"/>
                    <a:pt x="104607" y="9704"/>
                    <a:pt x="105110" y="11579"/>
                  </a:cubicBezTo>
                  <a:cubicBezTo>
                    <a:pt x="106327" y="10561"/>
                    <a:pt x="107785" y="10498"/>
                    <a:pt x="109339" y="10510"/>
                  </a:cubicBezTo>
                  <a:cubicBezTo>
                    <a:pt x="121004" y="12916"/>
                    <a:pt x="121381" y="18431"/>
                    <a:pt x="113311" y="25677"/>
                  </a:cubicBezTo>
                  <a:cubicBezTo>
                    <a:pt x="106465" y="31827"/>
                    <a:pt x="98629" y="37662"/>
                    <a:pt x="90863" y="41439"/>
                  </a:cubicBezTo>
                  <a:cubicBezTo>
                    <a:pt x="79581" y="46920"/>
                    <a:pt x="78324" y="54035"/>
                    <a:pt x="80130" y="64151"/>
                  </a:cubicBezTo>
                  <a:cubicBezTo>
                    <a:pt x="81239" y="70340"/>
                    <a:pt x="78827" y="73558"/>
                    <a:pt x="72335" y="73226"/>
                  </a:cubicBezTo>
                  <a:cubicBezTo>
                    <a:pt x="70877" y="72775"/>
                    <a:pt x="69792" y="71723"/>
                    <a:pt x="68620" y="70797"/>
                  </a:cubicBezTo>
                  <a:cubicBezTo>
                    <a:pt x="68711" y="71695"/>
                    <a:pt x="69871" y="71900"/>
                    <a:pt x="69934" y="72821"/>
                  </a:cubicBezTo>
                  <a:cubicBezTo>
                    <a:pt x="69289" y="77107"/>
                    <a:pt x="68791" y="81530"/>
                    <a:pt x="62842" y="81056"/>
                  </a:cubicBezTo>
                  <a:cubicBezTo>
                    <a:pt x="62825" y="81159"/>
                    <a:pt x="62516" y="80890"/>
                    <a:pt x="62596" y="80999"/>
                  </a:cubicBezTo>
                  <a:cubicBezTo>
                    <a:pt x="63225" y="81816"/>
                    <a:pt x="63797" y="82656"/>
                    <a:pt x="64197" y="83702"/>
                  </a:cubicBezTo>
                  <a:cubicBezTo>
                    <a:pt x="61751" y="100115"/>
                    <a:pt x="51955" y="107619"/>
                    <a:pt x="35736" y="107356"/>
                  </a:cubicBezTo>
                  <a:cubicBezTo>
                    <a:pt x="23391" y="102659"/>
                    <a:pt x="11384" y="97246"/>
                    <a:pt x="0" y="90508"/>
                  </a:cubicBezTo>
                  <a:close/>
                </a:path>
              </a:pathLst>
            </a:custGeom>
            <a:grpFill/>
            <a:ln w="5715" cap="flat">
              <a:noFill/>
              <a:prstDash val="solid"/>
              <a:miter/>
            </a:ln>
          </p:spPr>
          <p:txBody>
            <a:bodyPr rtlCol="0" anchor="ctr"/>
            <a:lstStyle/>
            <a:p>
              <a:endParaRPr lang="zh-CN" altLang="en-US"/>
            </a:p>
          </p:txBody>
        </p:sp>
        <p:sp>
          <p:nvSpPr>
            <p:cNvPr id="3543" name="任意多边形: 形状 3542">
              <a:extLst>
                <a:ext uri="{FF2B5EF4-FFF2-40B4-BE49-F238E27FC236}">
                  <a16:creationId xmlns:a16="http://schemas.microsoft.com/office/drawing/2014/main" id="{D67E75A3-C625-41A6-C763-B63C29F729AE}"/>
                </a:ext>
              </a:extLst>
            </p:cNvPr>
            <p:cNvSpPr/>
            <p:nvPr/>
          </p:nvSpPr>
          <p:spPr>
            <a:xfrm>
              <a:off x="4980857" y="5178783"/>
              <a:ext cx="108050" cy="136723"/>
            </a:xfrm>
            <a:custGeom>
              <a:avLst/>
              <a:gdLst>
                <a:gd name="connsiteX0" fmla="*/ 37968 w 108050"/>
                <a:gd name="connsiteY0" fmla="*/ 122416 h 136723"/>
                <a:gd name="connsiteX1" fmla="*/ 1786 w 108050"/>
                <a:gd name="connsiteY1" fmla="*/ 102614 h 136723"/>
                <a:gd name="connsiteX2" fmla="*/ 1558 w 108050"/>
                <a:gd name="connsiteY2" fmla="*/ 93126 h 136723"/>
                <a:gd name="connsiteX3" fmla="*/ 3015 w 108050"/>
                <a:gd name="connsiteY3" fmla="*/ 89435 h 136723"/>
                <a:gd name="connsiteX4" fmla="*/ 2684 w 108050"/>
                <a:gd name="connsiteY4" fmla="*/ 74073 h 136723"/>
                <a:gd name="connsiteX5" fmla="*/ 40831 w 108050"/>
                <a:gd name="connsiteY5" fmla="*/ 58934 h 136723"/>
                <a:gd name="connsiteX6" fmla="*/ 53153 w 108050"/>
                <a:gd name="connsiteY6" fmla="*/ 53081 h 136723"/>
                <a:gd name="connsiteX7" fmla="*/ 80779 w 108050"/>
                <a:gd name="connsiteY7" fmla="*/ 23118 h 136723"/>
                <a:gd name="connsiteX8" fmla="*/ 95775 w 108050"/>
                <a:gd name="connsiteY8" fmla="*/ 4132 h 136723"/>
                <a:gd name="connsiteX9" fmla="*/ 105353 w 108050"/>
                <a:gd name="connsiteY9" fmla="*/ 1338 h 136723"/>
                <a:gd name="connsiteX10" fmla="*/ 106571 w 108050"/>
                <a:gd name="connsiteY10" fmla="*/ 11619 h 136723"/>
                <a:gd name="connsiteX11" fmla="*/ 96341 w 108050"/>
                <a:gd name="connsiteY11" fmla="*/ 33222 h 136723"/>
                <a:gd name="connsiteX12" fmla="*/ 95541 w 108050"/>
                <a:gd name="connsiteY12" fmla="*/ 34542 h 136723"/>
                <a:gd name="connsiteX13" fmla="*/ 93649 w 108050"/>
                <a:gd name="connsiteY13" fmla="*/ 36919 h 136723"/>
                <a:gd name="connsiteX14" fmla="*/ 95370 w 108050"/>
                <a:gd name="connsiteY14" fmla="*/ 35171 h 136723"/>
                <a:gd name="connsiteX15" fmla="*/ 101387 w 108050"/>
                <a:gd name="connsiteY15" fmla="*/ 36342 h 136723"/>
                <a:gd name="connsiteX16" fmla="*/ 101679 w 108050"/>
                <a:gd name="connsiteY16" fmla="*/ 40583 h 136723"/>
                <a:gd name="connsiteX17" fmla="*/ 99530 w 108050"/>
                <a:gd name="connsiteY17" fmla="*/ 58259 h 136723"/>
                <a:gd name="connsiteX18" fmla="*/ 84277 w 108050"/>
                <a:gd name="connsiteY18" fmla="*/ 63951 h 136723"/>
                <a:gd name="connsiteX19" fmla="*/ 79185 w 108050"/>
                <a:gd name="connsiteY19" fmla="*/ 51281 h 136723"/>
                <a:gd name="connsiteX20" fmla="*/ 84117 w 108050"/>
                <a:gd name="connsiteY20" fmla="*/ 64357 h 136723"/>
                <a:gd name="connsiteX21" fmla="*/ 81328 w 108050"/>
                <a:gd name="connsiteY21" fmla="*/ 87869 h 136723"/>
                <a:gd name="connsiteX22" fmla="*/ 80819 w 108050"/>
                <a:gd name="connsiteY22" fmla="*/ 89103 h 136723"/>
                <a:gd name="connsiteX23" fmla="*/ 84037 w 108050"/>
                <a:gd name="connsiteY23" fmla="*/ 87972 h 136723"/>
                <a:gd name="connsiteX24" fmla="*/ 87688 w 108050"/>
                <a:gd name="connsiteY24" fmla="*/ 85868 h 136723"/>
                <a:gd name="connsiteX25" fmla="*/ 97193 w 108050"/>
                <a:gd name="connsiteY25" fmla="*/ 88846 h 136723"/>
                <a:gd name="connsiteX26" fmla="*/ 93186 w 108050"/>
                <a:gd name="connsiteY26" fmla="*/ 94041 h 136723"/>
                <a:gd name="connsiteX27" fmla="*/ 90592 w 108050"/>
                <a:gd name="connsiteY27" fmla="*/ 95075 h 136723"/>
                <a:gd name="connsiteX28" fmla="*/ 94272 w 108050"/>
                <a:gd name="connsiteY28" fmla="*/ 93989 h 136723"/>
                <a:gd name="connsiteX29" fmla="*/ 98513 w 108050"/>
                <a:gd name="connsiteY29" fmla="*/ 109797 h 136723"/>
                <a:gd name="connsiteX30" fmla="*/ 81088 w 108050"/>
                <a:gd name="connsiteY30" fmla="*/ 133246 h 136723"/>
                <a:gd name="connsiteX31" fmla="*/ 70601 w 108050"/>
                <a:gd name="connsiteY31" fmla="*/ 129805 h 136723"/>
                <a:gd name="connsiteX32" fmla="*/ 64760 w 108050"/>
                <a:gd name="connsiteY32" fmla="*/ 112455 h 136723"/>
                <a:gd name="connsiteX33" fmla="*/ 55862 w 108050"/>
                <a:gd name="connsiteY33" fmla="*/ 123919 h 136723"/>
                <a:gd name="connsiteX34" fmla="*/ 50718 w 108050"/>
                <a:gd name="connsiteY34" fmla="*/ 113935 h 136723"/>
                <a:gd name="connsiteX35" fmla="*/ 53536 w 108050"/>
                <a:gd name="connsiteY35" fmla="*/ 104705 h 136723"/>
                <a:gd name="connsiteX36" fmla="*/ 54353 w 108050"/>
                <a:gd name="connsiteY36" fmla="*/ 102619 h 136723"/>
                <a:gd name="connsiteX37" fmla="*/ 53078 w 108050"/>
                <a:gd name="connsiteY37" fmla="*/ 104916 h 136723"/>
                <a:gd name="connsiteX38" fmla="*/ 37968 w 108050"/>
                <a:gd name="connsiteY38" fmla="*/ 122416 h 13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8050" h="136723">
                  <a:moveTo>
                    <a:pt x="37968" y="122416"/>
                  </a:moveTo>
                  <a:cubicBezTo>
                    <a:pt x="25161" y="117175"/>
                    <a:pt x="13291" y="110226"/>
                    <a:pt x="1786" y="102614"/>
                  </a:cubicBezTo>
                  <a:cubicBezTo>
                    <a:pt x="-1157" y="99510"/>
                    <a:pt x="100" y="96327"/>
                    <a:pt x="1558" y="93126"/>
                  </a:cubicBezTo>
                  <a:cubicBezTo>
                    <a:pt x="2049" y="91898"/>
                    <a:pt x="2569" y="90681"/>
                    <a:pt x="3015" y="89435"/>
                  </a:cubicBezTo>
                  <a:cubicBezTo>
                    <a:pt x="5261" y="84268"/>
                    <a:pt x="-2037" y="79285"/>
                    <a:pt x="2684" y="74073"/>
                  </a:cubicBezTo>
                  <a:cubicBezTo>
                    <a:pt x="18743" y="77382"/>
                    <a:pt x="30618" y="71467"/>
                    <a:pt x="40831" y="58934"/>
                  </a:cubicBezTo>
                  <a:cubicBezTo>
                    <a:pt x="42517" y="56865"/>
                    <a:pt x="49232" y="55744"/>
                    <a:pt x="53153" y="53081"/>
                  </a:cubicBezTo>
                  <a:cubicBezTo>
                    <a:pt x="64617" y="45166"/>
                    <a:pt x="73841" y="34959"/>
                    <a:pt x="80779" y="23118"/>
                  </a:cubicBezTo>
                  <a:cubicBezTo>
                    <a:pt x="84974" y="15957"/>
                    <a:pt x="90249" y="10019"/>
                    <a:pt x="95775" y="4132"/>
                  </a:cubicBezTo>
                  <a:cubicBezTo>
                    <a:pt x="98313" y="1423"/>
                    <a:pt x="101090" y="-1903"/>
                    <a:pt x="105353" y="1338"/>
                  </a:cubicBezTo>
                  <a:cubicBezTo>
                    <a:pt x="109154" y="4224"/>
                    <a:pt x="108331" y="8150"/>
                    <a:pt x="106571" y="11619"/>
                  </a:cubicBezTo>
                  <a:cubicBezTo>
                    <a:pt x="102965" y="18734"/>
                    <a:pt x="96352" y="24403"/>
                    <a:pt x="96341" y="33222"/>
                  </a:cubicBezTo>
                  <a:cubicBezTo>
                    <a:pt x="95078" y="34999"/>
                    <a:pt x="96815" y="32759"/>
                    <a:pt x="95541" y="34542"/>
                  </a:cubicBezTo>
                  <a:cubicBezTo>
                    <a:pt x="94935" y="35394"/>
                    <a:pt x="94244" y="36142"/>
                    <a:pt x="93649" y="36919"/>
                  </a:cubicBezTo>
                  <a:cubicBezTo>
                    <a:pt x="94381" y="36496"/>
                    <a:pt x="94609" y="35576"/>
                    <a:pt x="95370" y="35171"/>
                  </a:cubicBezTo>
                  <a:cubicBezTo>
                    <a:pt x="97627" y="34308"/>
                    <a:pt x="99638" y="34662"/>
                    <a:pt x="101387" y="36342"/>
                  </a:cubicBezTo>
                  <a:cubicBezTo>
                    <a:pt x="101913" y="37725"/>
                    <a:pt x="101982" y="39143"/>
                    <a:pt x="101679" y="40583"/>
                  </a:cubicBezTo>
                  <a:cubicBezTo>
                    <a:pt x="97861" y="46081"/>
                    <a:pt x="97850" y="52064"/>
                    <a:pt x="99530" y="58259"/>
                  </a:cubicBezTo>
                  <a:cubicBezTo>
                    <a:pt x="100279" y="75782"/>
                    <a:pt x="91843" y="68689"/>
                    <a:pt x="84277" y="63951"/>
                  </a:cubicBezTo>
                  <a:cubicBezTo>
                    <a:pt x="73241" y="63305"/>
                    <a:pt x="75698" y="57493"/>
                    <a:pt x="79185" y="51281"/>
                  </a:cubicBezTo>
                  <a:cubicBezTo>
                    <a:pt x="72755" y="58539"/>
                    <a:pt x="71429" y="63957"/>
                    <a:pt x="84117" y="64357"/>
                  </a:cubicBezTo>
                  <a:cubicBezTo>
                    <a:pt x="96730" y="73758"/>
                    <a:pt x="83042" y="80136"/>
                    <a:pt x="81328" y="87869"/>
                  </a:cubicBezTo>
                  <a:cubicBezTo>
                    <a:pt x="80865" y="89949"/>
                    <a:pt x="80236" y="87600"/>
                    <a:pt x="80819" y="89103"/>
                  </a:cubicBezTo>
                  <a:cubicBezTo>
                    <a:pt x="81665" y="91275"/>
                    <a:pt x="82739" y="88092"/>
                    <a:pt x="84037" y="87972"/>
                  </a:cubicBezTo>
                  <a:cubicBezTo>
                    <a:pt x="85214" y="87137"/>
                    <a:pt x="86414" y="86474"/>
                    <a:pt x="87688" y="85868"/>
                  </a:cubicBezTo>
                  <a:cubicBezTo>
                    <a:pt x="91706" y="84217"/>
                    <a:pt x="95312" y="84508"/>
                    <a:pt x="97193" y="88846"/>
                  </a:cubicBezTo>
                  <a:cubicBezTo>
                    <a:pt x="98770" y="92481"/>
                    <a:pt x="95890" y="93372"/>
                    <a:pt x="93186" y="94041"/>
                  </a:cubicBezTo>
                  <a:cubicBezTo>
                    <a:pt x="92701" y="95281"/>
                    <a:pt x="91357" y="94458"/>
                    <a:pt x="90592" y="95075"/>
                  </a:cubicBezTo>
                  <a:cubicBezTo>
                    <a:pt x="92146" y="95841"/>
                    <a:pt x="92843" y="93726"/>
                    <a:pt x="94272" y="93989"/>
                  </a:cubicBezTo>
                  <a:cubicBezTo>
                    <a:pt x="108760" y="95778"/>
                    <a:pt x="96067" y="104785"/>
                    <a:pt x="98513" y="109797"/>
                  </a:cubicBezTo>
                  <a:cubicBezTo>
                    <a:pt x="95027" y="119335"/>
                    <a:pt x="88443" y="126708"/>
                    <a:pt x="81088" y="133246"/>
                  </a:cubicBezTo>
                  <a:cubicBezTo>
                    <a:pt x="76510" y="137321"/>
                    <a:pt x="70195" y="139566"/>
                    <a:pt x="70601" y="129805"/>
                  </a:cubicBezTo>
                  <a:cubicBezTo>
                    <a:pt x="70881" y="123016"/>
                    <a:pt x="66440" y="118770"/>
                    <a:pt x="64760" y="112455"/>
                  </a:cubicBezTo>
                  <a:cubicBezTo>
                    <a:pt x="65291" y="119541"/>
                    <a:pt x="63354" y="124547"/>
                    <a:pt x="55862" y="123919"/>
                  </a:cubicBezTo>
                  <a:cubicBezTo>
                    <a:pt x="49678" y="123399"/>
                    <a:pt x="50192" y="118467"/>
                    <a:pt x="50718" y="113935"/>
                  </a:cubicBezTo>
                  <a:cubicBezTo>
                    <a:pt x="51107" y="110626"/>
                    <a:pt x="52524" y="107648"/>
                    <a:pt x="53536" y="104705"/>
                  </a:cubicBezTo>
                  <a:cubicBezTo>
                    <a:pt x="53821" y="103985"/>
                    <a:pt x="54107" y="103242"/>
                    <a:pt x="54353" y="102619"/>
                  </a:cubicBezTo>
                  <a:cubicBezTo>
                    <a:pt x="54061" y="103333"/>
                    <a:pt x="53661" y="104059"/>
                    <a:pt x="53078" y="104916"/>
                  </a:cubicBezTo>
                  <a:cubicBezTo>
                    <a:pt x="39448" y="103419"/>
                    <a:pt x="42386" y="116101"/>
                    <a:pt x="37968" y="122416"/>
                  </a:cubicBezTo>
                  <a:close/>
                </a:path>
              </a:pathLst>
            </a:custGeom>
            <a:grpFill/>
            <a:ln w="5715" cap="flat">
              <a:noFill/>
              <a:prstDash val="solid"/>
              <a:miter/>
            </a:ln>
          </p:spPr>
          <p:txBody>
            <a:bodyPr rtlCol="0" anchor="ctr"/>
            <a:lstStyle/>
            <a:p>
              <a:endParaRPr lang="zh-CN" altLang="en-US"/>
            </a:p>
          </p:txBody>
        </p:sp>
        <p:sp>
          <p:nvSpPr>
            <p:cNvPr id="3544" name="任意多边形: 形状 3543">
              <a:extLst>
                <a:ext uri="{FF2B5EF4-FFF2-40B4-BE49-F238E27FC236}">
                  <a16:creationId xmlns:a16="http://schemas.microsoft.com/office/drawing/2014/main" id="{42E4290E-ACF9-A294-4426-0698CF7770A8}"/>
                </a:ext>
              </a:extLst>
            </p:cNvPr>
            <p:cNvSpPr/>
            <p:nvPr/>
          </p:nvSpPr>
          <p:spPr>
            <a:xfrm>
              <a:off x="5644204" y="5502041"/>
              <a:ext cx="100534" cy="123964"/>
            </a:xfrm>
            <a:custGeom>
              <a:avLst/>
              <a:gdLst>
                <a:gd name="connsiteX0" fmla="*/ 91699 w 100534"/>
                <a:gd name="connsiteY0" fmla="*/ 2578 h 123964"/>
                <a:gd name="connsiteX1" fmla="*/ 83647 w 100534"/>
                <a:gd name="connsiteY1" fmla="*/ 14597 h 123964"/>
                <a:gd name="connsiteX2" fmla="*/ 80344 w 100534"/>
                <a:gd name="connsiteY2" fmla="*/ 20923 h 123964"/>
                <a:gd name="connsiteX3" fmla="*/ 85293 w 100534"/>
                <a:gd name="connsiteY3" fmla="*/ 25118 h 123964"/>
                <a:gd name="connsiteX4" fmla="*/ 100535 w 100534"/>
                <a:gd name="connsiteY4" fmla="*/ 23980 h 123964"/>
                <a:gd name="connsiteX5" fmla="*/ 89939 w 100534"/>
                <a:gd name="connsiteY5" fmla="*/ 39663 h 123964"/>
                <a:gd name="connsiteX6" fmla="*/ 87259 w 100534"/>
                <a:gd name="connsiteY6" fmla="*/ 52224 h 123964"/>
                <a:gd name="connsiteX7" fmla="*/ 95751 w 100534"/>
                <a:gd name="connsiteY7" fmla="*/ 43492 h 123964"/>
                <a:gd name="connsiteX8" fmla="*/ 94568 w 100534"/>
                <a:gd name="connsiteY8" fmla="*/ 63105 h 123964"/>
                <a:gd name="connsiteX9" fmla="*/ 83396 w 100534"/>
                <a:gd name="connsiteY9" fmla="*/ 67123 h 123964"/>
                <a:gd name="connsiteX10" fmla="*/ 79223 w 100534"/>
                <a:gd name="connsiteY10" fmla="*/ 55047 h 123964"/>
                <a:gd name="connsiteX11" fmla="*/ 79029 w 100534"/>
                <a:gd name="connsiteY11" fmla="*/ 44097 h 123964"/>
                <a:gd name="connsiteX12" fmla="*/ 65405 w 100534"/>
                <a:gd name="connsiteY12" fmla="*/ 51898 h 123964"/>
                <a:gd name="connsiteX13" fmla="*/ 65388 w 100534"/>
                <a:gd name="connsiteY13" fmla="*/ 51932 h 123964"/>
                <a:gd name="connsiteX14" fmla="*/ 61124 w 100534"/>
                <a:gd name="connsiteY14" fmla="*/ 56367 h 123964"/>
                <a:gd name="connsiteX15" fmla="*/ 58815 w 100534"/>
                <a:gd name="connsiteY15" fmla="*/ 65071 h 123964"/>
                <a:gd name="connsiteX16" fmla="*/ 62101 w 100534"/>
                <a:gd name="connsiteY16" fmla="*/ 71666 h 123964"/>
                <a:gd name="connsiteX17" fmla="*/ 61250 w 100534"/>
                <a:gd name="connsiteY17" fmla="*/ 73512 h 123964"/>
                <a:gd name="connsiteX18" fmla="*/ 60050 w 100534"/>
                <a:gd name="connsiteY18" fmla="*/ 79622 h 123964"/>
                <a:gd name="connsiteX19" fmla="*/ 70742 w 100534"/>
                <a:gd name="connsiteY19" fmla="*/ 83657 h 123964"/>
                <a:gd name="connsiteX20" fmla="*/ 72628 w 100534"/>
                <a:gd name="connsiteY20" fmla="*/ 89852 h 123964"/>
                <a:gd name="connsiteX21" fmla="*/ 73594 w 100534"/>
                <a:gd name="connsiteY21" fmla="*/ 96395 h 123964"/>
                <a:gd name="connsiteX22" fmla="*/ 66925 w 100534"/>
                <a:gd name="connsiteY22" fmla="*/ 110271 h 123964"/>
                <a:gd name="connsiteX23" fmla="*/ 58444 w 100534"/>
                <a:gd name="connsiteY23" fmla="*/ 110752 h 123964"/>
                <a:gd name="connsiteX24" fmla="*/ 61998 w 100534"/>
                <a:gd name="connsiteY24" fmla="*/ 98956 h 123964"/>
                <a:gd name="connsiteX25" fmla="*/ 59804 w 100534"/>
                <a:gd name="connsiteY25" fmla="*/ 111837 h 123964"/>
                <a:gd name="connsiteX26" fmla="*/ 55546 w 100534"/>
                <a:gd name="connsiteY26" fmla="*/ 123964 h 123964"/>
                <a:gd name="connsiteX27" fmla="*/ 9289 w 100534"/>
                <a:gd name="connsiteY27" fmla="*/ 104922 h 123964"/>
                <a:gd name="connsiteX28" fmla="*/ 8540 w 100534"/>
                <a:gd name="connsiteY28" fmla="*/ 98801 h 123964"/>
                <a:gd name="connsiteX29" fmla="*/ 7832 w 100534"/>
                <a:gd name="connsiteY29" fmla="*/ 89629 h 123964"/>
                <a:gd name="connsiteX30" fmla="*/ 339 w 100534"/>
                <a:gd name="connsiteY30" fmla="*/ 73015 h 123964"/>
                <a:gd name="connsiteX31" fmla="*/ 14404 w 100534"/>
                <a:gd name="connsiteY31" fmla="*/ 65546 h 123964"/>
                <a:gd name="connsiteX32" fmla="*/ 23777 w 100534"/>
                <a:gd name="connsiteY32" fmla="*/ 64363 h 123964"/>
                <a:gd name="connsiteX33" fmla="*/ 27674 w 100534"/>
                <a:gd name="connsiteY33" fmla="*/ 62540 h 123964"/>
                <a:gd name="connsiteX34" fmla="*/ 40270 w 100534"/>
                <a:gd name="connsiteY34" fmla="*/ 43795 h 123964"/>
                <a:gd name="connsiteX35" fmla="*/ 40699 w 100534"/>
                <a:gd name="connsiteY35" fmla="*/ 39480 h 123964"/>
                <a:gd name="connsiteX36" fmla="*/ 48957 w 100534"/>
                <a:gd name="connsiteY36" fmla="*/ 15740 h 123964"/>
                <a:gd name="connsiteX37" fmla="*/ 48945 w 100534"/>
                <a:gd name="connsiteY37" fmla="*/ 15740 h 123964"/>
                <a:gd name="connsiteX38" fmla="*/ 61273 w 100534"/>
                <a:gd name="connsiteY38" fmla="*/ 30336 h 123964"/>
                <a:gd name="connsiteX39" fmla="*/ 70502 w 100534"/>
                <a:gd name="connsiteY39" fmla="*/ 9230 h 123964"/>
                <a:gd name="connsiteX40" fmla="*/ 91699 w 100534"/>
                <a:gd name="connsiteY40" fmla="*/ 2578 h 12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534" h="123964">
                  <a:moveTo>
                    <a:pt x="91699" y="2578"/>
                  </a:moveTo>
                  <a:cubicBezTo>
                    <a:pt x="93340" y="9499"/>
                    <a:pt x="90882" y="14391"/>
                    <a:pt x="83647" y="14597"/>
                  </a:cubicBezTo>
                  <a:cubicBezTo>
                    <a:pt x="77252" y="14785"/>
                    <a:pt x="80521" y="18248"/>
                    <a:pt x="80344" y="20923"/>
                  </a:cubicBezTo>
                  <a:cubicBezTo>
                    <a:pt x="80081" y="24832"/>
                    <a:pt x="82064" y="25952"/>
                    <a:pt x="85293" y="25118"/>
                  </a:cubicBezTo>
                  <a:cubicBezTo>
                    <a:pt x="90025" y="23895"/>
                    <a:pt x="94745" y="23518"/>
                    <a:pt x="100535" y="23980"/>
                  </a:cubicBezTo>
                  <a:cubicBezTo>
                    <a:pt x="100158" y="31679"/>
                    <a:pt x="92511" y="34142"/>
                    <a:pt x="89939" y="39663"/>
                  </a:cubicBezTo>
                  <a:cubicBezTo>
                    <a:pt x="88064" y="43680"/>
                    <a:pt x="82018" y="49275"/>
                    <a:pt x="87259" y="52224"/>
                  </a:cubicBezTo>
                  <a:cubicBezTo>
                    <a:pt x="93985" y="56007"/>
                    <a:pt x="90642" y="44966"/>
                    <a:pt x="95751" y="43492"/>
                  </a:cubicBezTo>
                  <a:cubicBezTo>
                    <a:pt x="101072" y="50447"/>
                    <a:pt x="101489" y="56596"/>
                    <a:pt x="94568" y="63105"/>
                  </a:cubicBezTo>
                  <a:cubicBezTo>
                    <a:pt x="91139" y="66329"/>
                    <a:pt x="88133" y="69700"/>
                    <a:pt x="83396" y="67123"/>
                  </a:cubicBezTo>
                  <a:cubicBezTo>
                    <a:pt x="78738" y="64591"/>
                    <a:pt x="77663" y="58688"/>
                    <a:pt x="79223" y="55047"/>
                  </a:cubicBezTo>
                  <a:cubicBezTo>
                    <a:pt x="81104" y="50647"/>
                    <a:pt x="83590" y="45401"/>
                    <a:pt x="79029" y="44097"/>
                  </a:cubicBezTo>
                  <a:cubicBezTo>
                    <a:pt x="74057" y="42680"/>
                    <a:pt x="66599" y="43497"/>
                    <a:pt x="65405" y="51898"/>
                  </a:cubicBezTo>
                  <a:lnTo>
                    <a:pt x="65388" y="51932"/>
                  </a:lnTo>
                  <a:cubicBezTo>
                    <a:pt x="62633" y="52138"/>
                    <a:pt x="60078" y="52710"/>
                    <a:pt x="61124" y="56367"/>
                  </a:cubicBezTo>
                  <a:cubicBezTo>
                    <a:pt x="62113" y="59825"/>
                    <a:pt x="59775" y="62231"/>
                    <a:pt x="58815" y="65071"/>
                  </a:cubicBezTo>
                  <a:cubicBezTo>
                    <a:pt x="61455" y="66500"/>
                    <a:pt x="62039" y="68952"/>
                    <a:pt x="62101" y="71666"/>
                  </a:cubicBezTo>
                  <a:cubicBezTo>
                    <a:pt x="61810" y="72278"/>
                    <a:pt x="61524" y="72895"/>
                    <a:pt x="61250" y="73512"/>
                  </a:cubicBezTo>
                  <a:cubicBezTo>
                    <a:pt x="61273" y="75661"/>
                    <a:pt x="54912" y="76462"/>
                    <a:pt x="60050" y="79622"/>
                  </a:cubicBezTo>
                  <a:cubicBezTo>
                    <a:pt x="64164" y="79633"/>
                    <a:pt x="68376" y="79233"/>
                    <a:pt x="70742" y="83657"/>
                  </a:cubicBezTo>
                  <a:cubicBezTo>
                    <a:pt x="71662" y="85634"/>
                    <a:pt x="72194" y="87726"/>
                    <a:pt x="72628" y="89852"/>
                  </a:cubicBezTo>
                  <a:cubicBezTo>
                    <a:pt x="73154" y="92001"/>
                    <a:pt x="73548" y="94172"/>
                    <a:pt x="73594" y="96395"/>
                  </a:cubicBezTo>
                  <a:cubicBezTo>
                    <a:pt x="72988" y="101796"/>
                    <a:pt x="71657" y="106848"/>
                    <a:pt x="66925" y="110271"/>
                  </a:cubicBezTo>
                  <a:cubicBezTo>
                    <a:pt x="64176" y="111694"/>
                    <a:pt x="61410" y="113077"/>
                    <a:pt x="58444" y="110752"/>
                  </a:cubicBezTo>
                  <a:cubicBezTo>
                    <a:pt x="54569" y="105242"/>
                    <a:pt x="57558" y="101864"/>
                    <a:pt x="61998" y="98956"/>
                  </a:cubicBezTo>
                  <a:cubicBezTo>
                    <a:pt x="55969" y="102299"/>
                    <a:pt x="53786" y="106334"/>
                    <a:pt x="59804" y="111837"/>
                  </a:cubicBezTo>
                  <a:cubicBezTo>
                    <a:pt x="62033" y="117164"/>
                    <a:pt x="59598" y="120850"/>
                    <a:pt x="55546" y="123964"/>
                  </a:cubicBezTo>
                  <a:cubicBezTo>
                    <a:pt x="39636" y="118804"/>
                    <a:pt x="24531" y="111700"/>
                    <a:pt x="9289" y="104922"/>
                  </a:cubicBezTo>
                  <a:cubicBezTo>
                    <a:pt x="7975" y="102945"/>
                    <a:pt x="9226" y="100361"/>
                    <a:pt x="8540" y="98801"/>
                  </a:cubicBezTo>
                  <a:cubicBezTo>
                    <a:pt x="7237" y="95824"/>
                    <a:pt x="19496" y="92761"/>
                    <a:pt x="7832" y="89629"/>
                  </a:cubicBezTo>
                  <a:cubicBezTo>
                    <a:pt x="1957" y="88051"/>
                    <a:pt x="-1061" y="80193"/>
                    <a:pt x="339" y="73015"/>
                  </a:cubicBezTo>
                  <a:cubicBezTo>
                    <a:pt x="1888" y="65071"/>
                    <a:pt x="8203" y="65106"/>
                    <a:pt x="14404" y="65546"/>
                  </a:cubicBezTo>
                  <a:cubicBezTo>
                    <a:pt x="17638" y="65774"/>
                    <a:pt x="20890" y="66672"/>
                    <a:pt x="23777" y="64363"/>
                  </a:cubicBezTo>
                  <a:cubicBezTo>
                    <a:pt x="25057" y="63694"/>
                    <a:pt x="26377" y="63117"/>
                    <a:pt x="27674" y="62540"/>
                  </a:cubicBezTo>
                  <a:cubicBezTo>
                    <a:pt x="30960" y="55647"/>
                    <a:pt x="35452" y="49607"/>
                    <a:pt x="40270" y="43795"/>
                  </a:cubicBezTo>
                  <a:cubicBezTo>
                    <a:pt x="40339" y="42337"/>
                    <a:pt x="40510" y="40914"/>
                    <a:pt x="40699" y="39480"/>
                  </a:cubicBezTo>
                  <a:cubicBezTo>
                    <a:pt x="42945" y="31387"/>
                    <a:pt x="33452" y="19186"/>
                    <a:pt x="48957" y="15740"/>
                  </a:cubicBezTo>
                  <a:lnTo>
                    <a:pt x="48945" y="15740"/>
                  </a:lnTo>
                  <a:cubicBezTo>
                    <a:pt x="59638" y="15139"/>
                    <a:pt x="59369" y="23735"/>
                    <a:pt x="61273" y="30336"/>
                  </a:cubicBezTo>
                  <a:cubicBezTo>
                    <a:pt x="63776" y="23198"/>
                    <a:pt x="69234" y="17677"/>
                    <a:pt x="70502" y="9230"/>
                  </a:cubicBezTo>
                  <a:cubicBezTo>
                    <a:pt x="72554" y="-4389"/>
                    <a:pt x="83173" y="503"/>
                    <a:pt x="91699" y="2578"/>
                  </a:cubicBezTo>
                  <a:close/>
                </a:path>
              </a:pathLst>
            </a:custGeom>
            <a:grpFill/>
            <a:ln w="5715" cap="flat">
              <a:noFill/>
              <a:prstDash val="solid"/>
              <a:miter/>
            </a:ln>
          </p:spPr>
          <p:txBody>
            <a:bodyPr rtlCol="0" anchor="ctr"/>
            <a:lstStyle/>
            <a:p>
              <a:endParaRPr lang="zh-CN" altLang="en-US"/>
            </a:p>
          </p:txBody>
        </p:sp>
        <p:sp>
          <p:nvSpPr>
            <p:cNvPr id="3545" name="任意多边形: 形状 3544">
              <a:extLst>
                <a:ext uri="{FF2B5EF4-FFF2-40B4-BE49-F238E27FC236}">
                  <a16:creationId xmlns:a16="http://schemas.microsoft.com/office/drawing/2014/main" id="{FA664744-7567-C463-D26D-832B62B76698}"/>
                </a:ext>
              </a:extLst>
            </p:cNvPr>
            <p:cNvSpPr/>
            <p:nvPr/>
          </p:nvSpPr>
          <p:spPr>
            <a:xfrm>
              <a:off x="5459429" y="4756783"/>
              <a:ext cx="134720" cy="147824"/>
            </a:xfrm>
            <a:custGeom>
              <a:avLst/>
              <a:gdLst>
                <a:gd name="connsiteX0" fmla="*/ 26540 w 134720"/>
                <a:gd name="connsiteY0" fmla="*/ 136005 h 147824"/>
                <a:gd name="connsiteX1" fmla="*/ 0 w 134720"/>
                <a:gd name="connsiteY1" fmla="*/ 147824 h 147824"/>
                <a:gd name="connsiteX2" fmla="*/ 20397 w 134720"/>
                <a:gd name="connsiteY2" fmla="*/ 110351 h 147824"/>
                <a:gd name="connsiteX3" fmla="*/ 36142 w 134720"/>
                <a:gd name="connsiteY3" fmla="*/ 119924 h 147824"/>
                <a:gd name="connsiteX4" fmla="*/ 45560 w 134720"/>
                <a:gd name="connsiteY4" fmla="*/ 115940 h 147824"/>
                <a:gd name="connsiteX5" fmla="*/ 65860 w 134720"/>
                <a:gd name="connsiteY5" fmla="*/ 80444 h 147824"/>
                <a:gd name="connsiteX6" fmla="*/ 60973 w 134720"/>
                <a:gd name="connsiteY6" fmla="*/ 68089 h 147824"/>
                <a:gd name="connsiteX7" fmla="*/ 59333 w 134720"/>
                <a:gd name="connsiteY7" fmla="*/ 59653 h 147824"/>
                <a:gd name="connsiteX8" fmla="*/ 85788 w 134720"/>
                <a:gd name="connsiteY8" fmla="*/ 40679 h 147824"/>
                <a:gd name="connsiteX9" fmla="*/ 86714 w 134720"/>
                <a:gd name="connsiteY9" fmla="*/ 37656 h 147824"/>
                <a:gd name="connsiteX10" fmla="*/ 86994 w 134720"/>
                <a:gd name="connsiteY10" fmla="*/ 34398 h 147824"/>
                <a:gd name="connsiteX11" fmla="*/ 86805 w 134720"/>
                <a:gd name="connsiteY11" fmla="*/ 30815 h 147824"/>
                <a:gd name="connsiteX12" fmla="*/ 89325 w 134720"/>
                <a:gd name="connsiteY12" fmla="*/ 25666 h 147824"/>
                <a:gd name="connsiteX13" fmla="*/ 93189 w 134720"/>
                <a:gd name="connsiteY13" fmla="*/ 23877 h 147824"/>
                <a:gd name="connsiteX14" fmla="*/ 96069 w 134720"/>
                <a:gd name="connsiteY14" fmla="*/ 21803 h 147824"/>
                <a:gd name="connsiteX15" fmla="*/ 90748 w 134720"/>
                <a:gd name="connsiteY15" fmla="*/ 19763 h 147824"/>
                <a:gd name="connsiteX16" fmla="*/ 92366 w 134720"/>
                <a:gd name="connsiteY16" fmla="*/ 11013 h 147824"/>
                <a:gd name="connsiteX17" fmla="*/ 99378 w 134720"/>
                <a:gd name="connsiteY17" fmla="*/ 7590 h 147824"/>
                <a:gd name="connsiteX18" fmla="*/ 103922 w 134720"/>
                <a:gd name="connsiteY18" fmla="*/ 6115 h 147824"/>
                <a:gd name="connsiteX19" fmla="*/ 109757 w 134720"/>
                <a:gd name="connsiteY19" fmla="*/ 10653 h 147824"/>
                <a:gd name="connsiteX20" fmla="*/ 109922 w 134720"/>
                <a:gd name="connsiteY20" fmla="*/ 3172 h 147824"/>
                <a:gd name="connsiteX21" fmla="*/ 109122 w 134720"/>
                <a:gd name="connsiteY21" fmla="*/ 0 h 147824"/>
                <a:gd name="connsiteX22" fmla="*/ 122678 w 134720"/>
                <a:gd name="connsiteY22" fmla="*/ 14105 h 147824"/>
                <a:gd name="connsiteX23" fmla="*/ 111985 w 134720"/>
                <a:gd name="connsiteY23" fmla="*/ 32141 h 147824"/>
                <a:gd name="connsiteX24" fmla="*/ 109294 w 134720"/>
                <a:gd name="connsiteY24" fmla="*/ 33484 h 147824"/>
                <a:gd name="connsiteX25" fmla="*/ 112083 w 134720"/>
                <a:gd name="connsiteY25" fmla="*/ 34153 h 147824"/>
                <a:gd name="connsiteX26" fmla="*/ 112185 w 134720"/>
                <a:gd name="connsiteY26" fmla="*/ 41994 h 147824"/>
                <a:gd name="connsiteX27" fmla="*/ 112614 w 134720"/>
                <a:gd name="connsiteY27" fmla="*/ 43126 h 147824"/>
                <a:gd name="connsiteX28" fmla="*/ 113157 w 134720"/>
                <a:gd name="connsiteY28" fmla="*/ 41891 h 147824"/>
                <a:gd name="connsiteX29" fmla="*/ 132154 w 134720"/>
                <a:gd name="connsiteY29" fmla="*/ 36736 h 147824"/>
                <a:gd name="connsiteX30" fmla="*/ 132194 w 134720"/>
                <a:gd name="connsiteY30" fmla="*/ 61168 h 147824"/>
                <a:gd name="connsiteX31" fmla="*/ 128559 w 134720"/>
                <a:gd name="connsiteY31" fmla="*/ 53967 h 147824"/>
                <a:gd name="connsiteX32" fmla="*/ 126816 w 134720"/>
                <a:gd name="connsiteY32" fmla="*/ 51646 h 147824"/>
                <a:gd name="connsiteX33" fmla="*/ 128873 w 134720"/>
                <a:gd name="connsiteY33" fmla="*/ 54664 h 147824"/>
                <a:gd name="connsiteX34" fmla="*/ 128285 w 134720"/>
                <a:gd name="connsiteY34" fmla="*/ 69443 h 147824"/>
                <a:gd name="connsiteX35" fmla="*/ 123947 w 134720"/>
                <a:gd name="connsiteY35" fmla="*/ 77650 h 147824"/>
                <a:gd name="connsiteX36" fmla="*/ 112117 w 134720"/>
                <a:gd name="connsiteY36" fmla="*/ 79421 h 147824"/>
                <a:gd name="connsiteX37" fmla="*/ 107962 w 134720"/>
                <a:gd name="connsiteY37" fmla="*/ 108242 h 147824"/>
                <a:gd name="connsiteX38" fmla="*/ 105282 w 134720"/>
                <a:gd name="connsiteY38" fmla="*/ 123072 h 147824"/>
                <a:gd name="connsiteX39" fmla="*/ 99281 w 134720"/>
                <a:gd name="connsiteY39" fmla="*/ 122947 h 147824"/>
                <a:gd name="connsiteX40" fmla="*/ 91509 w 134720"/>
                <a:gd name="connsiteY40" fmla="*/ 106059 h 147824"/>
                <a:gd name="connsiteX41" fmla="*/ 93303 w 134720"/>
                <a:gd name="connsiteY41" fmla="*/ 70323 h 147824"/>
                <a:gd name="connsiteX42" fmla="*/ 79793 w 134720"/>
                <a:gd name="connsiteY42" fmla="*/ 108808 h 147824"/>
                <a:gd name="connsiteX43" fmla="*/ 71712 w 134720"/>
                <a:gd name="connsiteY43" fmla="*/ 115923 h 147824"/>
                <a:gd name="connsiteX44" fmla="*/ 47532 w 134720"/>
                <a:gd name="connsiteY44" fmla="*/ 134925 h 147824"/>
                <a:gd name="connsiteX45" fmla="*/ 44223 w 134720"/>
                <a:gd name="connsiteY45" fmla="*/ 137572 h 147824"/>
                <a:gd name="connsiteX46" fmla="*/ 34353 w 134720"/>
                <a:gd name="connsiteY46" fmla="*/ 135588 h 147824"/>
                <a:gd name="connsiteX47" fmla="*/ 26540 w 134720"/>
                <a:gd name="connsiteY47" fmla="*/ 136005 h 14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34720" h="147824">
                  <a:moveTo>
                    <a:pt x="26540" y="136005"/>
                  </a:moveTo>
                  <a:cubicBezTo>
                    <a:pt x="17602" y="137949"/>
                    <a:pt x="8921" y="140526"/>
                    <a:pt x="0" y="147824"/>
                  </a:cubicBezTo>
                  <a:cubicBezTo>
                    <a:pt x="663" y="130519"/>
                    <a:pt x="21254" y="127056"/>
                    <a:pt x="20397" y="110351"/>
                  </a:cubicBezTo>
                  <a:cubicBezTo>
                    <a:pt x="24203" y="117563"/>
                    <a:pt x="29575" y="118752"/>
                    <a:pt x="36142" y="119924"/>
                  </a:cubicBezTo>
                  <a:cubicBezTo>
                    <a:pt x="41382" y="120861"/>
                    <a:pt x="44577" y="118049"/>
                    <a:pt x="45560" y="115940"/>
                  </a:cubicBezTo>
                  <a:cubicBezTo>
                    <a:pt x="51355" y="103522"/>
                    <a:pt x="61425" y="93623"/>
                    <a:pt x="65860" y="80444"/>
                  </a:cubicBezTo>
                  <a:cubicBezTo>
                    <a:pt x="67854" y="74512"/>
                    <a:pt x="66357" y="69243"/>
                    <a:pt x="60973" y="68089"/>
                  </a:cubicBezTo>
                  <a:cubicBezTo>
                    <a:pt x="51772" y="66123"/>
                    <a:pt x="56784" y="61688"/>
                    <a:pt x="59333" y="59653"/>
                  </a:cubicBezTo>
                  <a:cubicBezTo>
                    <a:pt x="67803" y="52892"/>
                    <a:pt x="76918" y="46943"/>
                    <a:pt x="85788" y="40679"/>
                  </a:cubicBezTo>
                  <a:cubicBezTo>
                    <a:pt x="85982" y="39639"/>
                    <a:pt x="86302" y="38639"/>
                    <a:pt x="86714" y="37656"/>
                  </a:cubicBezTo>
                  <a:cubicBezTo>
                    <a:pt x="86919" y="36582"/>
                    <a:pt x="87045" y="35513"/>
                    <a:pt x="86994" y="34398"/>
                  </a:cubicBezTo>
                  <a:cubicBezTo>
                    <a:pt x="86811" y="33193"/>
                    <a:pt x="86771" y="32021"/>
                    <a:pt x="86805" y="30815"/>
                  </a:cubicBezTo>
                  <a:cubicBezTo>
                    <a:pt x="87034" y="28792"/>
                    <a:pt x="87822" y="27066"/>
                    <a:pt x="89325" y="25666"/>
                  </a:cubicBezTo>
                  <a:cubicBezTo>
                    <a:pt x="90508" y="24820"/>
                    <a:pt x="91794" y="24249"/>
                    <a:pt x="93189" y="23877"/>
                  </a:cubicBezTo>
                  <a:cubicBezTo>
                    <a:pt x="93903" y="22820"/>
                    <a:pt x="96315" y="24157"/>
                    <a:pt x="96069" y="21803"/>
                  </a:cubicBezTo>
                  <a:cubicBezTo>
                    <a:pt x="93800" y="22420"/>
                    <a:pt x="92046" y="21694"/>
                    <a:pt x="90748" y="19763"/>
                  </a:cubicBezTo>
                  <a:cubicBezTo>
                    <a:pt x="89548" y="16522"/>
                    <a:pt x="90194" y="13624"/>
                    <a:pt x="92366" y="11013"/>
                  </a:cubicBezTo>
                  <a:cubicBezTo>
                    <a:pt x="94006" y="8618"/>
                    <a:pt x="101196" y="18031"/>
                    <a:pt x="99378" y="7590"/>
                  </a:cubicBezTo>
                  <a:cubicBezTo>
                    <a:pt x="98898" y="4829"/>
                    <a:pt x="101316" y="4406"/>
                    <a:pt x="103922" y="6115"/>
                  </a:cubicBezTo>
                  <a:cubicBezTo>
                    <a:pt x="106048" y="7509"/>
                    <a:pt x="104310" y="14362"/>
                    <a:pt x="109757" y="10653"/>
                  </a:cubicBezTo>
                  <a:cubicBezTo>
                    <a:pt x="112448" y="8818"/>
                    <a:pt x="110968" y="5738"/>
                    <a:pt x="109922" y="3172"/>
                  </a:cubicBezTo>
                  <a:cubicBezTo>
                    <a:pt x="109517" y="2172"/>
                    <a:pt x="109379" y="1063"/>
                    <a:pt x="109122" y="0"/>
                  </a:cubicBezTo>
                  <a:cubicBezTo>
                    <a:pt x="115226" y="3177"/>
                    <a:pt x="120661" y="6995"/>
                    <a:pt x="122678" y="14105"/>
                  </a:cubicBezTo>
                  <a:cubicBezTo>
                    <a:pt x="114546" y="17436"/>
                    <a:pt x="115071" y="25917"/>
                    <a:pt x="111985" y="32141"/>
                  </a:cubicBezTo>
                  <a:cubicBezTo>
                    <a:pt x="111277" y="32821"/>
                    <a:pt x="110099" y="32787"/>
                    <a:pt x="109294" y="33484"/>
                  </a:cubicBezTo>
                  <a:cubicBezTo>
                    <a:pt x="110219" y="33684"/>
                    <a:pt x="111140" y="33901"/>
                    <a:pt x="112083" y="34153"/>
                  </a:cubicBezTo>
                  <a:cubicBezTo>
                    <a:pt x="114277" y="36799"/>
                    <a:pt x="114083" y="39422"/>
                    <a:pt x="112185" y="41994"/>
                  </a:cubicBezTo>
                  <a:cubicBezTo>
                    <a:pt x="112254" y="41937"/>
                    <a:pt x="112614" y="43126"/>
                    <a:pt x="112614" y="43126"/>
                  </a:cubicBezTo>
                  <a:cubicBezTo>
                    <a:pt x="112614" y="43126"/>
                    <a:pt x="113054" y="41959"/>
                    <a:pt x="113157" y="41891"/>
                  </a:cubicBezTo>
                  <a:cubicBezTo>
                    <a:pt x="118838" y="37456"/>
                    <a:pt x="125273" y="36262"/>
                    <a:pt x="132154" y="36736"/>
                  </a:cubicBezTo>
                  <a:cubicBezTo>
                    <a:pt x="136114" y="44874"/>
                    <a:pt x="134982" y="53018"/>
                    <a:pt x="132194" y="61168"/>
                  </a:cubicBezTo>
                  <a:cubicBezTo>
                    <a:pt x="129005" y="59756"/>
                    <a:pt x="129999" y="56241"/>
                    <a:pt x="128559" y="53967"/>
                  </a:cubicBezTo>
                  <a:cubicBezTo>
                    <a:pt x="128045" y="53155"/>
                    <a:pt x="127462" y="52378"/>
                    <a:pt x="126816" y="51646"/>
                  </a:cubicBezTo>
                  <a:cubicBezTo>
                    <a:pt x="126913" y="53041"/>
                    <a:pt x="128507" y="53401"/>
                    <a:pt x="128873" y="54664"/>
                  </a:cubicBezTo>
                  <a:cubicBezTo>
                    <a:pt x="128839" y="59625"/>
                    <a:pt x="128376" y="64528"/>
                    <a:pt x="128285" y="69443"/>
                  </a:cubicBezTo>
                  <a:cubicBezTo>
                    <a:pt x="128222" y="72849"/>
                    <a:pt x="127302" y="75907"/>
                    <a:pt x="123947" y="77650"/>
                  </a:cubicBezTo>
                  <a:cubicBezTo>
                    <a:pt x="120009" y="79690"/>
                    <a:pt x="112414" y="73181"/>
                    <a:pt x="112117" y="79421"/>
                  </a:cubicBezTo>
                  <a:cubicBezTo>
                    <a:pt x="111648" y="89308"/>
                    <a:pt x="105076" y="98195"/>
                    <a:pt x="107962" y="108242"/>
                  </a:cubicBezTo>
                  <a:cubicBezTo>
                    <a:pt x="109556" y="113786"/>
                    <a:pt x="110717" y="119038"/>
                    <a:pt x="105282" y="123072"/>
                  </a:cubicBezTo>
                  <a:cubicBezTo>
                    <a:pt x="103476" y="124410"/>
                    <a:pt x="100755" y="124844"/>
                    <a:pt x="99281" y="122947"/>
                  </a:cubicBezTo>
                  <a:cubicBezTo>
                    <a:pt x="95372" y="117912"/>
                    <a:pt x="88680" y="112768"/>
                    <a:pt x="91509" y="106059"/>
                  </a:cubicBezTo>
                  <a:cubicBezTo>
                    <a:pt x="96915" y="93223"/>
                    <a:pt x="96852" y="80730"/>
                    <a:pt x="93303" y="70323"/>
                  </a:cubicBezTo>
                  <a:cubicBezTo>
                    <a:pt x="92880" y="82719"/>
                    <a:pt x="80461" y="93709"/>
                    <a:pt x="79793" y="108808"/>
                  </a:cubicBezTo>
                  <a:cubicBezTo>
                    <a:pt x="79656" y="111940"/>
                    <a:pt x="75329" y="116700"/>
                    <a:pt x="71712" y="115923"/>
                  </a:cubicBezTo>
                  <a:cubicBezTo>
                    <a:pt x="55487" y="112420"/>
                    <a:pt x="53424" y="125930"/>
                    <a:pt x="47532" y="134925"/>
                  </a:cubicBezTo>
                  <a:cubicBezTo>
                    <a:pt x="46800" y="136268"/>
                    <a:pt x="45703" y="137172"/>
                    <a:pt x="44223" y="137572"/>
                  </a:cubicBezTo>
                  <a:cubicBezTo>
                    <a:pt x="40719" y="137994"/>
                    <a:pt x="37925" y="134874"/>
                    <a:pt x="34353" y="135588"/>
                  </a:cubicBezTo>
                  <a:cubicBezTo>
                    <a:pt x="31758" y="136091"/>
                    <a:pt x="29164" y="136320"/>
                    <a:pt x="26540" y="136005"/>
                  </a:cubicBezTo>
                  <a:close/>
                </a:path>
              </a:pathLst>
            </a:custGeom>
            <a:grpFill/>
            <a:ln w="5715" cap="flat">
              <a:noFill/>
              <a:prstDash val="solid"/>
              <a:miter/>
            </a:ln>
          </p:spPr>
          <p:txBody>
            <a:bodyPr rtlCol="0" anchor="ctr"/>
            <a:lstStyle/>
            <a:p>
              <a:endParaRPr lang="zh-CN" altLang="en-US"/>
            </a:p>
          </p:txBody>
        </p:sp>
        <p:sp>
          <p:nvSpPr>
            <p:cNvPr id="3546" name="任意多边形: 形状 3545">
              <a:extLst>
                <a:ext uri="{FF2B5EF4-FFF2-40B4-BE49-F238E27FC236}">
                  <a16:creationId xmlns:a16="http://schemas.microsoft.com/office/drawing/2014/main" id="{8F5A2F72-B87B-9BD4-72DE-ED4125A251CB}"/>
                </a:ext>
              </a:extLst>
            </p:cNvPr>
            <p:cNvSpPr/>
            <p:nvPr/>
          </p:nvSpPr>
          <p:spPr>
            <a:xfrm>
              <a:off x="5612779" y="5480127"/>
              <a:ext cx="67647" cy="126847"/>
            </a:xfrm>
            <a:custGeom>
              <a:avLst/>
              <a:gdLst>
                <a:gd name="connsiteX0" fmla="*/ 57333 w 67647"/>
                <a:gd name="connsiteY0" fmla="*/ 87002 h 126847"/>
                <a:gd name="connsiteX1" fmla="*/ 48195 w 67647"/>
                <a:gd name="connsiteY1" fmla="*/ 92249 h 126847"/>
                <a:gd name="connsiteX2" fmla="*/ 35348 w 67647"/>
                <a:gd name="connsiteY2" fmla="*/ 93918 h 126847"/>
                <a:gd name="connsiteX3" fmla="*/ 39211 w 67647"/>
                <a:gd name="connsiteY3" fmla="*/ 107068 h 126847"/>
                <a:gd name="connsiteX4" fmla="*/ 42303 w 67647"/>
                <a:gd name="connsiteY4" fmla="*/ 110760 h 126847"/>
                <a:gd name="connsiteX5" fmla="*/ 45355 w 67647"/>
                <a:gd name="connsiteY5" fmla="*/ 101605 h 126847"/>
                <a:gd name="connsiteX6" fmla="*/ 50527 w 67647"/>
                <a:gd name="connsiteY6" fmla="*/ 99301 h 126847"/>
                <a:gd name="connsiteX7" fmla="*/ 50990 w 67647"/>
                <a:gd name="connsiteY7" fmla="*/ 104856 h 126847"/>
                <a:gd name="connsiteX8" fmla="*/ 40708 w 67647"/>
                <a:gd name="connsiteY8" fmla="*/ 126848 h 126847"/>
                <a:gd name="connsiteX9" fmla="*/ 14379 w 67647"/>
                <a:gd name="connsiteY9" fmla="*/ 116869 h 126847"/>
                <a:gd name="connsiteX10" fmla="*/ 14779 w 67647"/>
                <a:gd name="connsiteY10" fmla="*/ 114658 h 126847"/>
                <a:gd name="connsiteX11" fmla="*/ 15631 w 67647"/>
                <a:gd name="connsiteY11" fmla="*/ 84208 h 126847"/>
                <a:gd name="connsiteX12" fmla="*/ 5424 w 67647"/>
                <a:gd name="connsiteY12" fmla="*/ 75064 h 126847"/>
                <a:gd name="connsiteX13" fmla="*/ 14557 w 67647"/>
                <a:gd name="connsiteY13" fmla="*/ 50827 h 126847"/>
                <a:gd name="connsiteX14" fmla="*/ 14848 w 67647"/>
                <a:gd name="connsiteY14" fmla="*/ 49969 h 126847"/>
                <a:gd name="connsiteX15" fmla="*/ 697 w 67647"/>
                <a:gd name="connsiteY15" fmla="*/ 51964 h 126847"/>
                <a:gd name="connsiteX16" fmla="*/ 2778 w 67647"/>
                <a:gd name="connsiteY16" fmla="*/ 44649 h 126847"/>
                <a:gd name="connsiteX17" fmla="*/ 5075 w 67647"/>
                <a:gd name="connsiteY17" fmla="*/ 42311 h 126847"/>
                <a:gd name="connsiteX18" fmla="*/ 8698 w 67647"/>
                <a:gd name="connsiteY18" fmla="*/ 30110 h 126847"/>
                <a:gd name="connsiteX19" fmla="*/ 13642 w 67647"/>
                <a:gd name="connsiteY19" fmla="*/ 10970 h 126847"/>
                <a:gd name="connsiteX20" fmla="*/ 54847 w 67647"/>
                <a:gd name="connsiteY20" fmla="*/ 358 h 126847"/>
                <a:gd name="connsiteX21" fmla="*/ 67346 w 67647"/>
                <a:gd name="connsiteY21" fmla="*/ 19726 h 126847"/>
                <a:gd name="connsiteX22" fmla="*/ 51995 w 67647"/>
                <a:gd name="connsiteY22" fmla="*/ 28744 h 126847"/>
                <a:gd name="connsiteX23" fmla="*/ 60745 w 67647"/>
                <a:gd name="connsiteY23" fmla="*/ 28767 h 126847"/>
                <a:gd name="connsiteX24" fmla="*/ 64626 w 67647"/>
                <a:gd name="connsiteY24" fmla="*/ 31007 h 126847"/>
                <a:gd name="connsiteX25" fmla="*/ 64048 w 67647"/>
                <a:gd name="connsiteY25" fmla="*/ 35248 h 126847"/>
                <a:gd name="connsiteX26" fmla="*/ 54904 w 67647"/>
                <a:gd name="connsiteY26" fmla="*/ 47495 h 126847"/>
                <a:gd name="connsiteX27" fmla="*/ 55727 w 67647"/>
                <a:gd name="connsiteY27" fmla="*/ 51472 h 126847"/>
                <a:gd name="connsiteX28" fmla="*/ 43314 w 67647"/>
                <a:gd name="connsiteY28" fmla="*/ 67874 h 126847"/>
                <a:gd name="connsiteX29" fmla="*/ 43634 w 67647"/>
                <a:gd name="connsiteY29" fmla="*/ 69423 h 126847"/>
                <a:gd name="connsiteX30" fmla="*/ 44543 w 67647"/>
                <a:gd name="connsiteY30" fmla="*/ 68206 h 126847"/>
                <a:gd name="connsiteX31" fmla="*/ 48823 w 67647"/>
                <a:gd name="connsiteY31" fmla="*/ 63948 h 126847"/>
                <a:gd name="connsiteX32" fmla="*/ 56150 w 67647"/>
                <a:gd name="connsiteY32" fmla="*/ 77916 h 126847"/>
                <a:gd name="connsiteX33" fmla="*/ 51733 w 67647"/>
                <a:gd name="connsiteY33" fmla="*/ 80276 h 126847"/>
                <a:gd name="connsiteX34" fmla="*/ 56716 w 67647"/>
                <a:gd name="connsiteY34" fmla="*/ 80093 h 126847"/>
                <a:gd name="connsiteX35" fmla="*/ 57333 w 67647"/>
                <a:gd name="connsiteY35" fmla="*/ 87002 h 126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7647" h="126847">
                  <a:moveTo>
                    <a:pt x="57333" y="87002"/>
                  </a:moveTo>
                  <a:cubicBezTo>
                    <a:pt x="56688" y="92935"/>
                    <a:pt x="53344" y="94146"/>
                    <a:pt x="48195" y="92249"/>
                  </a:cubicBezTo>
                  <a:cubicBezTo>
                    <a:pt x="43600" y="90557"/>
                    <a:pt x="38434" y="88294"/>
                    <a:pt x="35348" y="93918"/>
                  </a:cubicBezTo>
                  <a:cubicBezTo>
                    <a:pt x="32587" y="98952"/>
                    <a:pt x="35982" y="103228"/>
                    <a:pt x="39211" y="107068"/>
                  </a:cubicBezTo>
                  <a:cubicBezTo>
                    <a:pt x="40239" y="108291"/>
                    <a:pt x="41257" y="109514"/>
                    <a:pt x="42303" y="110760"/>
                  </a:cubicBezTo>
                  <a:cubicBezTo>
                    <a:pt x="45429" y="108256"/>
                    <a:pt x="43440" y="104308"/>
                    <a:pt x="45355" y="101605"/>
                  </a:cubicBezTo>
                  <a:cubicBezTo>
                    <a:pt x="46646" y="99781"/>
                    <a:pt x="48166" y="97947"/>
                    <a:pt x="50527" y="99301"/>
                  </a:cubicBezTo>
                  <a:cubicBezTo>
                    <a:pt x="52944" y="100690"/>
                    <a:pt x="52012" y="102742"/>
                    <a:pt x="50990" y="104856"/>
                  </a:cubicBezTo>
                  <a:cubicBezTo>
                    <a:pt x="47458" y="112137"/>
                    <a:pt x="44120" y="119510"/>
                    <a:pt x="40708" y="126848"/>
                  </a:cubicBezTo>
                  <a:cubicBezTo>
                    <a:pt x="31187" y="125487"/>
                    <a:pt x="22460" y="122035"/>
                    <a:pt x="14379" y="116869"/>
                  </a:cubicBezTo>
                  <a:cubicBezTo>
                    <a:pt x="14516" y="116132"/>
                    <a:pt x="14653" y="115395"/>
                    <a:pt x="14779" y="114658"/>
                  </a:cubicBezTo>
                  <a:cubicBezTo>
                    <a:pt x="20386" y="104845"/>
                    <a:pt x="10190" y="94449"/>
                    <a:pt x="15631" y="84208"/>
                  </a:cubicBezTo>
                  <a:cubicBezTo>
                    <a:pt x="16122" y="83282"/>
                    <a:pt x="7716" y="79681"/>
                    <a:pt x="5424" y="75064"/>
                  </a:cubicBezTo>
                  <a:cubicBezTo>
                    <a:pt x="-2749" y="62788"/>
                    <a:pt x="3801" y="56016"/>
                    <a:pt x="14557" y="50827"/>
                  </a:cubicBezTo>
                  <a:cubicBezTo>
                    <a:pt x="12533" y="51741"/>
                    <a:pt x="15585" y="49706"/>
                    <a:pt x="14848" y="49969"/>
                  </a:cubicBezTo>
                  <a:cubicBezTo>
                    <a:pt x="10156" y="51661"/>
                    <a:pt x="6081" y="58067"/>
                    <a:pt x="697" y="51964"/>
                  </a:cubicBezTo>
                  <a:cubicBezTo>
                    <a:pt x="-1051" y="49981"/>
                    <a:pt x="806" y="46769"/>
                    <a:pt x="2778" y="44649"/>
                  </a:cubicBezTo>
                  <a:cubicBezTo>
                    <a:pt x="3521" y="43849"/>
                    <a:pt x="4315" y="43094"/>
                    <a:pt x="5075" y="42311"/>
                  </a:cubicBezTo>
                  <a:cubicBezTo>
                    <a:pt x="8407" y="38860"/>
                    <a:pt x="5875" y="33630"/>
                    <a:pt x="8698" y="30110"/>
                  </a:cubicBezTo>
                  <a:cubicBezTo>
                    <a:pt x="8127" y="17988"/>
                    <a:pt x="9201" y="11090"/>
                    <a:pt x="13642" y="10970"/>
                  </a:cubicBezTo>
                  <a:cubicBezTo>
                    <a:pt x="28467" y="10564"/>
                    <a:pt x="41183" y="3952"/>
                    <a:pt x="54847" y="358"/>
                  </a:cubicBezTo>
                  <a:cubicBezTo>
                    <a:pt x="65980" y="-2574"/>
                    <a:pt x="65831" y="13296"/>
                    <a:pt x="67346" y="19726"/>
                  </a:cubicBezTo>
                  <a:cubicBezTo>
                    <a:pt x="69638" y="29441"/>
                    <a:pt x="58328" y="27412"/>
                    <a:pt x="51995" y="28744"/>
                  </a:cubicBezTo>
                  <a:cubicBezTo>
                    <a:pt x="54584" y="31070"/>
                    <a:pt x="57762" y="27967"/>
                    <a:pt x="60745" y="28767"/>
                  </a:cubicBezTo>
                  <a:cubicBezTo>
                    <a:pt x="62260" y="29132"/>
                    <a:pt x="63540" y="29904"/>
                    <a:pt x="64626" y="31007"/>
                  </a:cubicBezTo>
                  <a:cubicBezTo>
                    <a:pt x="65043" y="32499"/>
                    <a:pt x="64848" y="33916"/>
                    <a:pt x="64048" y="35248"/>
                  </a:cubicBezTo>
                  <a:cubicBezTo>
                    <a:pt x="60962" y="39288"/>
                    <a:pt x="52235" y="39082"/>
                    <a:pt x="54904" y="47495"/>
                  </a:cubicBezTo>
                  <a:cubicBezTo>
                    <a:pt x="55550" y="48769"/>
                    <a:pt x="55807" y="50067"/>
                    <a:pt x="55727" y="51472"/>
                  </a:cubicBezTo>
                  <a:cubicBezTo>
                    <a:pt x="52950" y="58153"/>
                    <a:pt x="45926" y="61542"/>
                    <a:pt x="43314" y="67874"/>
                  </a:cubicBezTo>
                  <a:cubicBezTo>
                    <a:pt x="41280" y="69423"/>
                    <a:pt x="45303" y="70846"/>
                    <a:pt x="43634" y="69423"/>
                  </a:cubicBezTo>
                  <a:cubicBezTo>
                    <a:pt x="43423" y="69246"/>
                    <a:pt x="44017" y="69023"/>
                    <a:pt x="44543" y="68206"/>
                  </a:cubicBezTo>
                  <a:cubicBezTo>
                    <a:pt x="45703" y="66411"/>
                    <a:pt x="46863" y="63440"/>
                    <a:pt x="48823" y="63948"/>
                  </a:cubicBezTo>
                  <a:cubicBezTo>
                    <a:pt x="56007" y="65829"/>
                    <a:pt x="57133" y="71452"/>
                    <a:pt x="56150" y="77916"/>
                  </a:cubicBezTo>
                  <a:cubicBezTo>
                    <a:pt x="54990" y="79253"/>
                    <a:pt x="54367" y="81642"/>
                    <a:pt x="51733" y="80276"/>
                  </a:cubicBezTo>
                  <a:cubicBezTo>
                    <a:pt x="53470" y="82270"/>
                    <a:pt x="55018" y="79419"/>
                    <a:pt x="56716" y="80093"/>
                  </a:cubicBezTo>
                  <a:cubicBezTo>
                    <a:pt x="59236" y="82190"/>
                    <a:pt x="59894" y="84454"/>
                    <a:pt x="57333" y="87002"/>
                  </a:cubicBezTo>
                  <a:close/>
                </a:path>
              </a:pathLst>
            </a:custGeom>
            <a:grpFill/>
            <a:ln w="5715" cap="flat">
              <a:noFill/>
              <a:prstDash val="solid"/>
              <a:miter/>
            </a:ln>
          </p:spPr>
          <p:txBody>
            <a:bodyPr rtlCol="0" anchor="ctr"/>
            <a:lstStyle/>
            <a:p>
              <a:endParaRPr lang="zh-CN" altLang="en-US"/>
            </a:p>
          </p:txBody>
        </p:sp>
        <p:sp>
          <p:nvSpPr>
            <p:cNvPr id="3547" name="任意多边形: 形状 3546">
              <a:extLst>
                <a:ext uri="{FF2B5EF4-FFF2-40B4-BE49-F238E27FC236}">
                  <a16:creationId xmlns:a16="http://schemas.microsoft.com/office/drawing/2014/main" id="{BCDB0150-EE67-5B43-BCFD-ADAA93D58BA8}"/>
                </a:ext>
              </a:extLst>
            </p:cNvPr>
            <p:cNvSpPr/>
            <p:nvPr/>
          </p:nvSpPr>
          <p:spPr>
            <a:xfrm>
              <a:off x="5447023" y="4882719"/>
              <a:ext cx="134699" cy="67633"/>
            </a:xfrm>
            <a:custGeom>
              <a:avLst/>
              <a:gdLst>
                <a:gd name="connsiteX0" fmla="*/ 38946 w 134699"/>
                <a:gd name="connsiteY0" fmla="*/ 10069 h 67633"/>
                <a:gd name="connsiteX1" fmla="*/ 45541 w 134699"/>
                <a:gd name="connsiteY1" fmla="*/ 6795 h 67633"/>
                <a:gd name="connsiteX2" fmla="*/ 55400 w 134699"/>
                <a:gd name="connsiteY2" fmla="*/ 10069 h 67633"/>
                <a:gd name="connsiteX3" fmla="*/ 58674 w 134699"/>
                <a:gd name="connsiteY3" fmla="*/ 10069 h 67633"/>
                <a:gd name="connsiteX4" fmla="*/ 92936 w 134699"/>
                <a:gd name="connsiteY4" fmla="*/ 17 h 67633"/>
                <a:gd name="connsiteX5" fmla="*/ 104629 w 134699"/>
                <a:gd name="connsiteY5" fmla="*/ 7275 h 67633"/>
                <a:gd name="connsiteX6" fmla="*/ 118128 w 134699"/>
                <a:gd name="connsiteY6" fmla="*/ 10207 h 67633"/>
                <a:gd name="connsiteX7" fmla="*/ 134255 w 134699"/>
                <a:gd name="connsiteY7" fmla="*/ 13361 h 67633"/>
                <a:gd name="connsiteX8" fmla="*/ 131604 w 134699"/>
                <a:gd name="connsiteY8" fmla="*/ 53063 h 67633"/>
                <a:gd name="connsiteX9" fmla="*/ 126997 w 134699"/>
                <a:gd name="connsiteY9" fmla="*/ 51423 h 67633"/>
                <a:gd name="connsiteX10" fmla="*/ 128689 w 134699"/>
                <a:gd name="connsiteY10" fmla="*/ 48000 h 67633"/>
                <a:gd name="connsiteX11" fmla="*/ 125094 w 134699"/>
                <a:gd name="connsiteY11" fmla="*/ 51155 h 67633"/>
                <a:gd name="connsiteX12" fmla="*/ 118916 w 134699"/>
                <a:gd name="connsiteY12" fmla="*/ 45063 h 67633"/>
                <a:gd name="connsiteX13" fmla="*/ 118202 w 134699"/>
                <a:gd name="connsiteY13" fmla="*/ 40405 h 67633"/>
                <a:gd name="connsiteX14" fmla="*/ 97834 w 134699"/>
                <a:gd name="connsiteY14" fmla="*/ 47011 h 67633"/>
                <a:gd name="connsiteX15" fmla="*/ 82152 w 134699"/>
                <a:gd name="connsiteY15" fmla="*/ 66991 h 67633"/>
                <a:gd name="connsiteX16" fmla="*/ 73671 w 134699"/>
                <a:gd name="connsiteY16" fmla="*/ 65305 h 67633"/>
                <a:gd name="connsiteX17" fmla="*/ 61703 w 134699"/>
                <a:gd name="connsiteY17" fmla="*/ 59201 h 67633"/>
                <a:gd name="connsiteX18" fmla="*/ 54920 w 134699"/>
                <a:gd name="connsiteY18" fmla="*/ 54138 h 67633"/>
                <a:gd name="connsiteX19" fmla="*/ 46484 w 134699"/>
                <a:gd name="connsiteY19" fmla="*/ 50686 h 67633"/>
                <a:gd name="connsiteX20" fmla="*/ 24733 w 134699"/>
                <a:gd name="connsiteY20" fmla="*/ 50000 h 67633"/>
                <a:gd name="connsiteX21" fmla="*/ 22510 w 134699"/>
                <a:gd name="connsiteY21" fmla="*/ 49537 h 67633"/>
                <a:gd name="connsiteX22" fmla="*/ 6428 w 134699"/>
                <a:gd name="connsiteY22" fmla="*/ 45834 h 67633"/>
                <a:gd name="connsiteX23" fmla="*/ 376 w 134699"/>
                <a:gd name="connsiteY23" fmla="*/ 43754 h 67633"/>
                <a:gd name="connsiteX24" fmla="*/ 3153 w 134699"/>
                <a:gd name="connsiteY24" fmla="*/ 37839 h 67633"/>
                <a:gd name="connsiteX25" fmla="*/ 21436 w 134699"/>
                <a:gd name="connsiteY25" fmla="*/ 30301 h 67633"/>
                <a:gd name="connsiteX26" fmla="*/ 34591 w 134699"/>
                <a:gd name="connsiteY26" fmla="*/ 21259 h 67633"/>
                <a:gd name="connsiteX27" fmla="*/ 31694 w 134699"/>
                <a:gd name="connsiteY27" fmla="*/ 31524 h 67633"/>
                <a:gd name="connsiteX28" fmla="*/ 39461 w 134699"/>
                <a:gd name="connsiteY28" fmla="*/ 16567 h 67633"/>
                <a:gd name="connsiteX29" fmla="*/ 38946 w 134699"/>
                <a:gd name="connsiteY29" fmla="*/ 10069 h 6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4699" h="67633">
                  <a:moveTo>
                    <a:pt x="38946" y="10069"/>
                  </a:moveTo>
                  <a:cubicBezTo>
                    <a:pt x="40375" y="7429"/>
                    <a:pt x="42832" y="6857"/>
                    <a:pt x="45541" y="6795"/>
                  </a:cubicBezTo>
                  <a:cubicBezTo>
                    <a:pt x="47187" y="12824"/>
                    <a:pt x="50708" y="13218"/>
                    <a:pt x="55400" y="10069"/>
                  </a:cubicBezTo>
                  <a:cubicBezTo>
                    <a:pt x="56491" y="10069"/>
                    <a:pt x="57583" y="10069"/>
                    <a:pt x="58674" y="10069"/>
                  </a:cubicBezTo>
                  <a:cubicBezTo>
                    <a:pt x="71425" y="11744"/>
                    <a:pt x="79928" y="-372"/>
                    <a:pt x="92936" y="17"/>
                  </a:cubicBezTo>
                  <a:cubicBezTo>
                    <a:pt x="99788" y="223"/>
                    <a:pt x="103114" y="-1526"/>
                    <a:pt x="104629" y="7275"/>
                  </a:cubicBezTo>
                  <a:cubicBezTo>
                    <a:pt x="105886" y="14567"/>
                    <a:pt x="113064" y="14413"/>
                    <a:pt x="118128" y="10207"/>
                  </a:cubicBezTo>
                  <a:cubicBezTo>
                    <a:pt x="125323" y="4229"/>
                    <a:pt x="129809" y="7618"/>
                    <a:pt x="134255" y="13361"/>
                  </a:cubicBezTo>
                  <a:cubicBezTo>
                    <a:pt x="133284" y="26591"/>
                    <a:pt x="137216" y="40142"/>
                    <a:pt x="131604" y="53063"/>
                  </a:cubicBezTo>
                  <a:cubicBezTo>
                    <a:pt x="129243" y="54795"/>
                    <a:pt x="128072" y="53218"/>
                    <a:pt x="126997" y="51423"/>
                  </a:cubicBezTo>
                  <a:cubicBezTo>
                    <a:pt x="127232" y="50138"/>
                    <a:pt x="128512" y="49337"/>
                    <a:pt x="128689" y="48000"/>
                  </a:cubicBezTo>
                  <a:cubicBezTo>
                    <a:pt x="127380" y="48914"/>
                    <a:pt x="127197" y="51109"/>
                    <a:pt x="125094" y="51155"/>
                  </a:cubicBezTo>
                  <a:cubicBezTo>
                    <a:pt x="121265" y="50898"/>
                    <a:pt x="119379" y="48714"/>
                    <a:pt x="118916" y="45063"/>
                  </a:cubicBezTo>
                  <a:cubicBezTo>
                    <a:pt x="118716" y="43502"/>
                    <a:pt x="119276" y="41828"/>
                    <a:pt x="118202" y="40405"/>
                  </a:cubicBezTo>
                  <a:lnTo>
                    <a:pt x="97834" y="47011"/>
                  </a:lnTo>
                  <a:cubicBezTo>
                    <a:pt x="94010" y="54778"/>
                    <a:pt x="89187" y="61750"/>
                    <a:pt x="82152" y="66991"/>
                  </a:cubicBezTo>
                  <a:cubicBezTo>
                    <a:pt x="78831" y="68288"/>
                    <a:pt x="73379" y="67568"/>
                    <a:pt x="73671" y="65305"/>
                  </a:cubicBezTo>
                  <a:cubicBezTo>
                    <a:pt x="75545" y="50749"/>
                    <a:pt x="64709" y="62842"/>
                    <a:pt x="61703" y="59201"/>
                  </a:cubicBezTo>
                  <a:cubicBezTo>
                    <a:pt x="59286" y="57847"/>
                    <a:pt x="61566" y="50812"/>
                    <a:pt x="54920" y="54138"/>
                  </a:cubicBezTo>
                  <a:cubicBezTo>
                    <a:pt x="52114" y="55544"/>
                    <a:pt x="47444" y="53498"/>
                    <a:pt x="46484" y="50686"/>
                  </a:cubicBezTo>
                  <a:cubicBezTo>
                    <a:pt x="39615" y="30563"/>
                    <a:pt x="32140" y="43725"/>
                    <a:pt x="24733" y="50000"/>
                  </a:cubicBezTo>
                  <a:cubicBezTo>
                    <a:pt x="23990" y="49846"/>
                    <a:pt x="23253" y="49692"/>
                    <a:pt x="22510" y="49537"/>
                  </a:cubicBezTo>
                  <a:cubicBezTo>
                    <a:pt x="18498" y="42451"/>
                    <a:pt x="13189" y="40811"/>
                    <a:pt x="6428" y="45834"/>
                  </a:cubicBezTo>
                  <a:cubicBezTo>
                    <a:pt x="3290" y="48166"/>
                    <a:pt x="1342" y="46737"/>
                    <a:pt x="376" y="43754"/>
                  </a:cubicBezTo>
                  <a:cubicBezTo>
                    <a:pt x="-487" y="41091"/>
                    <a:pt x="16" y="36684"/>
                    <a:pt x="3153" y="37839"/>
                  </a:cubicBezTo>
                  <a:cubicBezTo>
                    <a:pt x="12120" y="41130"/>
                    <a:pt x="15846" y="33809"/>
                    <a:pt x="21436" y="30301"/>
                  </a:cubicBezTo>
                  <a:cubicBezTo>
                    <a:pt x="25916" y="27489"/>
                    <a:pt x="30174" y="24317"/>
                    <a:pt x="34591" y="21259"/>
                  </a:cubicBezTo>
                  <a:cubicBezTo>
                    <a:pt x="40267" y="27312"/>
                    <a:pt x="29402" y="27203"/>
                    <a:pt x="31694" y="31524"/>
                  </a:cubicBezTo>
                  <a:cubicBezTo>
                    <a:pt x="43250" y="27540"/>
                    <a:pt x="43170" y="27563"/>
                    <a:pt x="39461" y="16567"/>
                  </a:cubicBezTo>
                  <a:cubicBezTo>
                    <a:pt x="38781" y="14573"/>
                    <a:pt x="39089" y="12247"/>
                    <a:pt x="38946" y="10069"/>
                  </a:cubicBezTo>
                  <a:close/>
                </a:path>
              </a:pathLst>
            </a:custGeom>
            <a:grpFill/>
            <a:ln w="5715" cap="flat">
              <a:noFill/>
              <a:prstDash val="solid"/>
              <a:miter/>
            </a:ln>
          </p:spPr>
          <p:txBody>
            <a:bodyPr rtlCol="0" anchor="ctr"/>
            <a:lstStyle/>
            <a:p>
              <a:endParaRPr lang="zh-CN" altLang="en-US"/>
            </a:p>
          </p:txBody>
        </p:sp>
        <p:sp>
          <p:nvSpPr>
            <p:cNvPr id="3548" name="任意多边形: 形状 3547">
              <a:extLst>
                <a:ext uri="{FF2B5EF4-FFF2-40B4-BE49-F238E27FC236}">
                  <a16:creationId xmlns:a16="http://schemas.microsoft.com/office/drawing/2014/main" id="{FC0A1556-5920-46FF-BA76-D87F3582674B}"/>
                </a:ext>
              </a:extLst>
            </p:cNvPr>
            <p:cNvSpPr/>
            <p:nvPr/>
          </p:nvSpPr>
          <p:spPr>
            <a:xfrm>
              <a:off x="5502631" y="4810567"/>
              <a:ext cx="89401" cy="91366"/>
            </a:xfrm>
            <a:custGeom>
              <a:avLst/>
              <a:gdLst>
                <a:gd name="connsiteX0" fmla="*/ 78647 w 89401"/>
                <a:gd name="connsiteY0" fmla="*/ 85519 h 91366"/>
                <a:gd name="connsiteX1" fmla="*/ 58690 w 89401"/>
                <a:gd name="connsiteY1" fmla="*/ 90228 h 91366"/>
                <a:gd name="connsiteX2" fmla="*/ 51461 w 89401"/>
                <a:gd name="connsiteY2" fmla="*/ 90680 h 91366"/>
                <a:gd name="connsiteX3" fmla="*/ 45860 w 89401"/>
                <a:gd name="connsiteY3" fmla="*/ 78633 h 91366"/>
                <a:gd name="connsiteX4" fmla="*/ 43099 w 89401"/>
                <a:gd name="connsiteY4" fmla="*/ 73564 h 91366"/>
                <a:gd name="connsiteX5" fmla="*/ 23086 w 89401"/>
                <a:gd name="connsiteY5" fmla="*/ 79684 h 91366"/>
                <a:gd name="connsiteX6" fmla="*/ 14039 w 89401"/>
                <a:gd name="connsiteY6" fmla="*/ 86365 h 91366"/>
                <a:gd name="connsiteX7" fmla="*/ 5929 w 89401"/>
                <a:gd name="connsiteY7" fmla="*/ 89925 h 91366"/>
                <a:gd name="connsiteX8" fmla="*/ 3060 w 89401"/>
                <a:gd name="connsiteY8" fmla="*/ 82221 h 91366"/>
                <a:gd name="connsiteX9" fmla="*/ 8278 w 89401"/>
                <a:gd name="connsiteY9" fmla="*/ 66922 h 91366"/>
                <a:gd name="connsiteX10" fmla="*/ 13204 w 89401"/>
                <a:gd name="connsiteY10" fmla="*/ 60293 h 91366"/>
                <a:gd name="connsiteX11" fmla="*/ 21485 w 89401"/>
                <a:gd name="connsiteY11" fmla="*/ 51549 h 91366"/>
                <a:gd name="connsiteX12" fmla="*/ 27869 w 89401"/>
                <a:gd name="connsiteY12" fmla="*/ 59790 h 91366"/>
                <a:gd name="connsiteX13" fmla="*/ 35356 w 89401"/>
                <a:gd name="connsiteY13" fmla="*/ 40971 h 91366"/>
                <a:gd name="connsiteX14" fmla="*/ 36802 w 89401"/>
                <a:gd name="connsiteY14" fmla="*/ 33324 h 91366"/>
                <a:gd name="connsiteX15" fmla="*/ 55673 w 89401"/>
                <a:gd name="connsiteY15" fmla="*/ 4138 h 91366"/>
                <a:gd name="connsiteX16" fmla="*/ 57244 w 89401"/>
                <a:gd name="connsiteY16" fmla="*/ 27969 h 91366"/>
                <a:gd name="connsiteX17" fmla="*/ 54438 w 89401"/>
                <a:gd name="connsiteY17" fmla="*/ 46548 h 91366"/>
                <a:gd name="connsiteX18" fmla="*/ 56467 w 89401"/>
                <a:gd name="connsiteY18" fmla="*/ 65265 h 91366"/>
                <a:gd name="connsiteX19" fmla="*/ 60107 w 89401"/>
                <a:gd name="connsiteY19" fmla="*/ 67037 h 91366"/>
                <a:gd name="connsiteX20" fmla="*/ 62822 w 89401"/>
                <a:gd name="connsiteY20" fmla="*/ 63208 h 91366"/>
                <a:gd name="connsiteX21" fmla="*/ 60725 w 89401"/>
                <a:gd name="connsiteY21" fmla="*/ 57481 h 91366"/>
                <a:gd name="connsiteX22" fmla="*/ 59987 w 89401"/>
                <a:gd name="connsiteY22" fmla="*/ 43445 h 91366"/>
                <a:gd name="connsiteX23" fmla="*/ 63868 w 89401"/>
                <a:gd name="connsiteY23" fmla="*/ 27026 h 91366"/>
                <a:gd name="connsiteX24" fmla="*/ 77355 w 89401"/>
                <a:gd name="connsiteY24" fmla="*/ 20414 h 91366"/>
                <a:gd name="connsiteX25" fmla="*/ 81790 w 89401"/>
                <a:gd name="connsiteY25" fmla="*/ 17373 h 91366"/>
                <a:gd name="connsiteX26" fmla="*/ 85293 w 89401"/>
                <a:gd name="connsiteY26" fmla="*/ 0 h 91366"/>
                <a:gd name="connsiteX27" fmla="*/ 85288 w 89401"/>
                <a:gd name="connsiteY27" fmla="*/ 0 h 91366"/>
                <a:gd name="connsiteX28" fmla="*/ 89008 w 89401"/>
                <a:gd name="connsiteY28" fmla="*/ 7395 h 91366"/>
                <a:gd name="connsiteX29" fmla="*/ 87362 w 89401"/>
                <a:gd name="connsiteY29" fmla="*/ 33067 h 91366"/>
                <a:gd name="connsiteX30" fmla="*/ 78647 w 89401"/>
                <a:gd name="connsiteY30" fmla="*/ 85519 h 9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401" h="91366">
                  <a:moveTo>
                    <a:pt x="78647" y="85519"/>
                  </a:moveTo>
                  <a:lnTo>
                    <a:pt x="58690" y="90228"/>
                  </a:lnTo>
                  <a:cubicBezTo>
                    <a:pt x="56198" y="91594"/>
                    <a:pt x="51163" y="91714"/>
                    <a:pt x="51461" y="90680"/>
                  </a:cubicBezTo>
                  <a:cubicBezTo>
                    <a:pt x="53209" y="84628"/>
                    <a:pt x="39796" y="86234"/>
                    <a:pt x="45860" y="78633"/>
                  </a:cubicBezTo>
                  <a:cubicBezTo>
                    <a:pt x="48529" y="75289"/>
                    <a:pt x="43408" y="72986"/>
                    <a:pt x="43099" y="73564"/>
                  </a:cubicBezTo>
                  <a:cubicBezTo>
                    <a:pt x="38373" y="82324"/>
                    <a:pt x="28972" y="74895"/>
                    <a:pt x="23086" y="79684"/>
                  </a:cubicBezTo>
                  <a:cubicBezTo>
                    <a:pt x="20268" y="81976"/>
                    <a:pt x="14342" y="79330"/>
                    <a:pt x="14039" y="86365"/>
                  </a:cubicBezTo>
                  <a:cubicBezTo>
                    <a:pt x="13879" y="90125"/>
                    <a:pt x="8489" y="90045"/>
                    <a:pt x="5929" y="89925"/>
                  </a:cubicBezTo>
                  <a:cubicBezTo>
                    <a:pt x="1077" y="89697"/>
                    <a:pt x="7169" y="83770"/>
                    <a:pt x="3060" y="82221"/>
                  </a:cubicBezTo>
                  <a:cubicBezTo>
                    <a:pt x="66" y="75472"/>
                    <a:pt x="-3815" y="68003"/>
                    <a:pt x="8278" y="66922"/>
                  </a:cubicBezTo>
                  <a:cubicBezTo>
                    <a:pt x="13547" y="66454"/>
                    <a:pt x="12433" y="63139"/>
                    <a:pt x="13204" y="60293"/>
                  </a:cubicBezTo>
                  <a:cubicBezTo>
                    <a:pt x="14399" y="55893"/>
                    <a:pt x="16548" y="51692"/>
                    <a:pt x="21485" y="51549"/>
                  </a:cubicBezTo>
                  <a:cubicBezTo>
                    <a:pt x="26303" y="51412"/>
                    <a:pt x="24754" y="57721"/>
                    <a:pt x="27869" y="59790"/>
                  </a:cubicBezTo>
                  <a:cubicBezTo>
                    <a:pt x="33001" y="54538"/>
                    <a:pt x="38745" y="49818"/>
                    <a:pt x="35356" y="40971"/>
                  </a:cubicBezTo>
                  <a:cubicBezTo>
                    <a:pt x="34527" y="38810"/>
                    <a:pt x="35493" y="33804"/>
                    <a:pt x="36802" y="33324"/>
                  </a:cubicBezTo>
                  <a:cubicBezTo>
                    <a:pt x="49980" y="28546"/>
                    <a:pt x="41785" y="10693"/>
                    <a:pt x="55673" y="4138"/>
                  </a:cubicBezTo>
                  <a:cubicBezTo>
                    <a:pt x="53604" y="13333"/>
                    <a:pt x="53947" y="20380"/>
                    <a:pt x="57244" y="27969"/>
                  </a:cubicBezTo>
                  <a:cubicBezTo>
                    <a:pt x="59433" y="33004"/>
                    <a:pt x="58067" y="42520"/>
                    <a:pt x="54438" y="46548"/>
                  </a:cubicBezTo>
                  <a:cubicBezTo>
                    <a:pt x="47014" y="54784"/>
                    <a:pt x="56221" y="59133"/>
                    <a:pt x="56467" y="65265"/>
                  </a:cubicBezTo>
                  <a:cubicBezTo>
                    <a:pt x="56536" y="66963"/>
                    <a:pt x="58656" y="67888"/>
                    <a:pt x="60107" y="67037"/>
                  </a:cubicBezTo>
                  <a:cubicBezTo>
                    <a:pt x="61353" y="66305"/>
                    <a:pt x="62290" y="64654"/>
                    <a:pt x="62822" y="63208"/>
                  </a:cubicBezTo>
                  <a:cubicBezTo>
                    <a:pt x="63685" y="60870"/>
                    <a:pt x="61873" y="59316"/>
                    <a:pt x="60725" y="57481"/>
                  </a:cubicBezTo>
                  <a:cubicBezTo>
                    <a:pt x="57913" y="52984"/>
                    <a:pt x="57461" y="46909"/>
                    <a:pt x="59987" y="43445"/>
                  </a:cubicBezTo>
                  <a:cubicBezTo>
                    <a:pt x="63914" y="38056"/>
                    <a:pt x="63411" y="32775"/>
                    <a:pt x="63868" y="27026"/>
                  </a:cubicBezTo>
                  <a:cubicBezTo>
                    <a:pt x="64399" y="20311"/>
                    <a:pt x="68463" y="18637"/>
                    <a:pt x="77355" y="20414"/>
                  </a:cubicBezTo>
                  <a:cubicBezTo>
                    <a:pt x="81196" y="21180"/>
                    <a:pt x="81596" y="21185"/>
                    <a:pt x="81790" y="17373"/>
                  </a:cubicBezTo>
                  <a:cubicBezTo>
                    <a:pt x="82099" y="11367"/>
                    <a:pt x="81882" y="5344"/>
                    <a:pt x="85293" y="0"/>
                  </a:cubicBezTo>
                  <a:lnTo>
                    <a:pt x="85288" y="0"/>
                  </a:lnTo>
                  <a:cubicBezTo>
                    <a:pt x="88197" y="1623"/>
                    <a:pt x="88397" y="4606"/>
                    <a:pt x="89008" y="7395"/>
                  </a:cubicBezTo>
                  <a:cubicBezTo>
                    <a:pt x="90105" y="16059"/>
                    <a:pt x="88694" y="24586"/>
                    <a:pt x="87362" y="33067"/>
                  </a:cubicBezTo>
                  <a:cubicBezTo>
                    <a:pt x="84608" y="50566"/>
                    <a:pt x="81567" y="68031"/>
                    <a:pt x="78647" y="85519"/>
                  </a:cubicBezTo>
                  <a:close/>
                </a:path>
              </a:pathLst>
            </a:custGeom>
            <a:grpFill/>
            <a:ln w="5715" cap="flat">
              <a:noFill/>
              <a:prstDash val="solid"/>
              <a:miter/>
            </a:ln>
          </p:spPr>
          <p:txBody>
            <a:bodyPr rtlCol="0" anchor="ctr"/>
            <a:lstStyle/>
            <a:p>
              <a:endParaRPr lang="zh-CN" altLang="en-US"/>
            </a:p>
          </p:txBody>
        </p:sp>
        <p:sp>
          <p:nvSpPr>
            <p:cNvPr id="3549" name="任意多边形: 形状 3548">
              <a:extLst>
                <a:ext uri="{FF2B5EF4-FFF2-40B4-BE49-F238E27FC236}">
                  <a16:creationId xmlns:a16="http://schemas.microsoft.com/office/drawing/2014/main" id="{7DB2825A-E6E1-AE44-FB5F-AF519140D601}"/>
                </a:ext>
              </a:extLst>
            </p:cNvPr>
            <p:cNvSpPr/>
            <p:nvPr/>
          </p:nvSpPr>
          <p:spPr>
            <a:xfrm>
              <a:off x="4510651" y="4799996"/>
              <a:ext cx="86680" cy="96513"/>
            </a:xfrm>
            <a:custGeom>
              <a:avLst/>
              <a:gdLst>
                <a:gd name="connsiteX0" fmla="*/ 41338 w 86680"/>
                <a:gd name="connsiteY0" fmla="*/ 86192 h 96513"/>
                <a:gd name="connsiteX1" fmla="*/ 20564 w 86680"/>
                <a:gd name="connsiteY1" fmla="*/ 74208 h 96513"/>
                <a:gd name="connsiteX2" fmla="*/ 15432 w 86680"/>
                <a:gd name="connsiteY2" fmla="*/ 69092 h 96513"/>
                <a:gd name="connsiteX3" fmla="*/ 13826 w 86680"/>
                <a:gd name="connsiteY3" fmla="*/ 56428 h 96513"/>
                <a:gd name="connsiteX4" fmla="*/ 202 w 86680"/>
                <a:gd name="connsiteY4" fmla="*/ 54170 h 96513"/>
                <a:gd name="connsiteX5" fmla="*/ 5094 w 86680"/>
                <a:gd name="connsiteY5" fmla="*/ 42952 h 96513"/>
                <a:gd name="connsiteX6" fmla="*/ 39932 w 86680"/>
                <a:gd name="connsiteY6" fmla="*/ 9765 h 96513"/>
                <a:gd name="connsiteX7" fmla="*/ 50848 w 86680"/>
                <a:gd name="connsiteY7" fmla="*/ 478 h 96513"/>
                <a:gd name="connsiteX8" fmla="*/ 59169 w 86680"/>
                <a:gd name="connsiteY8" fmla="*/ 5919 h 96513"/>
                <a:gd name="connsiteX9" fmla="*/ 59792 w 86680"/>
                <a:gd name="connsiteY9" fmla="*/ 10399 h 96513"/>
                <a:gd name="connsiteX10" fmla="*/ 53694 w 86680"/>
                <a:gd name="connsiteY10" fmla="*/ 28927 h 96513"/>
                <a:gd name="connsiteX11" fmla="*/ 63289 w 86680"/>
                <a:gd name="connsiteY11" fmla="*/ 7273 h 96513"/>
                <a:gd name="connsiteX12" fmla="*/ 65764 w 86680"/>
                <a:gd name="connsiteY12" fmla="*/ 3838 h 96513"/>
                <a:gd name="connsiteX13" fmla="*/ 68924 w 86680"/>
                <a:gd name="connsiteY13" fmla="*/ 1147 h 96513"/>
                <a:gd name="connsiteX14" fmla="*/ 70959 w 86680"/>
                <a:gd name="connsiteY14" fmla="*/ 684 h 96513"/>
                <a:gd name="connsiteX15" fmla="*/ 75731 w 86680"/>
                <a:gd name="connsiteY15" fmla="*/ 5113 h 96513"/>
                <a:gd name="connsiteX16" fmla="*/ 78594 w 86680"/>
                <a:gd name="connsiteY16" fmla="*/ 9965 h 96513"/>
                <a:gd name="connsiteX17" fmla="*/ 83521 w 86680"/>
                <a:gd name="connsiteY17" fmla="*/ 11925 h 96513"/>
                <a:gd name="connsiteX18" fmla="*/ 79903 w 86680"/>
                <a:gd name="connsiteY18" fmla="*/ 16623 h 96513"/>
                <a:gd name="connsiteX19" fmla="*/ 68479 w 86680"/>
                <a:gd name="connsiteY19" fmla="*/ 27299 h 96513"/>
                <a:gd name="connsiteX20" fmla="*/ 83806 w 86680"/>
                <a:gd name="connsiteY20" fmla="*/ 29447 h 96513"/>
                <a:gd name="connsiteX21" fmla="*/ 80051 w 86680"/>
                <a:gd name="connsiteY21" fmla="*/ 33305 h 96513"/>
                <a:gd name="connsiteX22" fmla="*/ 64735 w 86680"/>
                <a:gd name="connsiteY22" fmla="*/ 43558 h 96513"/>
                <a:gd name="connsiteX23" fmla="*/ 58049 w 86680"/>
                <a:gd name="connsiteY23" fmla="*/ 48776 h 96513"/>
                <a:gd name="connsiteX24" fmla="*/ 54705 w 86680"/>
                <a:gd name="connsiteY24" fmla="*/ 68932 h 96513"/>
                <a:gd name="connsiteX25" fmla="*/ 57803 w 86680"/>
                <a:gd name="connsiteY25" fmla="*/ 69761 h 96513"/>
                <a:gd name="connsiteX26" fmla="*/ 57803 w 86680"/>
                <a:gd name="connsiteY26" fmla="*/ 69761 h 96513"/>
                <a:gd name="connsiteX27" fmla="*/ 67661 w 86680"/>
                <a:gd name="connsiteY27" fmla="*/ 82883 h 96513"/>
                <a:gd name="connsiteX28" fmla="*/ 60889 w 86680"/>
                <a:gd name="connsiteY28" fmla="*/ 84272 h 96513"/>
                <a:gd name="connsiteX29" fmla="*/ 67661 w 86680"/>
                <a:gd name="connsiteY29" fmla="*/ 82894 h 96513"/>
                <a:gd name="connsiteX30" fmla="*/ 70913 w 86680"/>
                <a:gd name="connsiteY30" fmla="*/ 82923 h 96513"/>
                <a:gd name="connsiteX31" fmla="*/ 74011 w 86680"/>
                <a:gd name="connsiteY31" fmla="*/ 79991 h 96513"/>
                <a:gd name="connsiteX32" fmla="*/ 82269 w 86680"/>
                <a:gd name="connsiteY32" fmla="*/ 77854 h 96513"/>
                <a:gd name="connsiteX33" fmla="*/ 85772 w 86680"/>
                <a:gd name="connsiteY33" fmla="*/ 80488 h 96513"/>
                <a:gd name="connsiteX34" fmla="*/ 85355 w 86680"/>
                <a:gd name="connsiteY34" fmla="*/ 89198 h 96513"/>
                <a:gd name="connsiteX35" fmla="*/ 81543 w 86680"/>
                <a:gd name="connsiteY35" fmla="*/ 91467 h 96513"/>
                <a:gd name="connsiteX36" fmla="*/ 58003 w 86680"/>
                <a:gd name="connsiteY36" fmla="*/ 96296 h 96513"/>
                <a:gd name="connsiteX37" fmla="*/ 42944 w 86680"/>
                <a:gd name="connsiteY37" fmla="*/ 87112 h 96513"/>
                <a:gd name="connsiteX38" fmla="*/ 41338 w 86680"/>
                <a:gd name="connsiteY38" fmla="*/ 86192 h 9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6680" h="96513">
                  <a:moveTo>
                    <a:pt x="41338" y="86192"/>
                  </a:moveTo>
                  <a:cubicBezTo>
                    <a:pt x="34469" y="82168"/>
                    <a:pt x="31594" y="71470"/>
                    <a:pt x="20564" y="74208"/>
                  </a:cubicBezTo>
                  <a:cubicBezTo>
                    <a:pt x="17535" y="74962"/>
                    <a:pt x="16135" y="71761"/>
                    <a:pt x="15432" y="69092"/>
                  </a:cubicBezTo>
                  <a:cubicBezTo>
                    <a:pt x="14352" y="64972"/>
                    <a:pt x="16129" y="60463"/>
                    <a:pt x="13826" y="56428"/>
                  </a:cubicBezTo>
                  <a:cubicBezTo>
                    <a:pt x="9517" y="54365"/>
                    <a:pt x="4185" y="58977"/>
                    <a:pt x="202" y="54170"/>
                  </a:cubicBezTo>
                  <a:cubicBezTo>
                    <a:pt x="-1130" y="49261"/>
                    <a:pt x="4551" y="47181"/>
                    <a:pt x="5094" y="42952"/>
                  </a:cubicBezTo>
                  <a:cubicBezTo>
                    <a:pt x="17227" y="32431"/>
                    <a:pt x="29148" y="21692"/>
                    <a:pt x="39932" y="9765"/>
                  </a:cubicBezTo>
                  <a:cubicBezTo>
                    <a:pt x="43167" y="6187"/>
                    <a:pt x="46316" y="2524"/>
                    <a:pt x="50848" y="478"/>
                  </a:cubicBezTo>
                  <a:cubicBezTo>
                    <a:pt x="56089" y="-1476"/>
                    <a:pt x="57106" y="3004"/>
                    <a:pt x="59169" y="5919"/>
                  </a:cubicBezTo>
                  <a:cubicBezTo>
                    <a:pt x="59729" y="7365"/>
                    <a:pt x="59923" y="8862"/>
                    <a:pt x="59792" y="10399"/>
                  </a:cubicBezTo>
                  <a:cubicBezTo>
                    <a:pt x="59672" y="16743"/>
                    <a:pt x="60358" y="23298"/>
                    <a:pt x="53694" y="28927"/>
                  </a:cubicBezTo>
                  <a:cubicBezTo>
                    <a:pt x="64067" y="23687"/>
                    <a:pt x="56466" y="12731"/>
                    <a:pt x="63289" y="7273"/>
                  </a:cubicBezTo>
                  <a:cubicBezTo>
                    <a:pt x="64044" y="6084"/>
                    <a:pt x="64895" y="4947"/>
                    <a:pt x="65764" y="3838"/>
                  </a:cubicBezTo>
                  <a:cubicBezTo>
                    <a:pt x="66650" y="2759"/>
                    <a:pt x="67719" y="1873"/>
                    <a:pt x="68924" y="1147"/>
                  </a:cubicBezTo>
                  <a:cubicBezTo>
                    <a:pt x="69593" y="987"/>
                    <a:pt x="70273" y="838"/>
                    <a:pt x="70959" y="684"/>
                  </a:cubicBezTo>
                  <a:cubicBezTo>
                    <a:pt x="73611" y="1112"/>
                    <a:pt x="77440" y="1592"/>
                    <a:pt x="75731" y="5113"/>
                  </a:cubicBezTo>
                  <a:cubicBezTo>
                    <a:pt x="73702" y="9296"/>
                    <a:pt x="73028" y="11017"/>
                    <a:pt x="78594" y="9965"/>
                  </a:cubicBezTo>
                  <a:cubicBezTo>
                    <a:pt x="80692" y="9571"/>
                    <a:pt x="83103" y="8799"/>
                    <a:pt x="83521" y="11925"/>
                  </a:cubicBezTo>
                  <a:cubicBezTo>
                    <a:pt x="83852" y="14388"/>
                    <a:pt x="82183" y="16251"/>
                    <a:pt x="79903" y="16623"/>
                  </a:cubicBezTo>
                  <a:cubicBezTo>
                    <a:pt x="73628" y="17646"/>
                    <a:pt x="65610" y="16492"/>
                    <a:pt x="68479" y="27299"/>
                  </a:cubicBezTo>
                  <a:cubicBezTo>
                    <a:pt x="79383" y="21709"/>
                    <a:pt x="82303" y="22058"/>
                    <a:pt x="83806" y="29447"/>
                  </a:cubicBezTo>
                  <a:cubicBezTo>
                    <a:pt x="84178" y="31265"/>
                    <a:pt x="85835" y="34865"/>
                    <a:pt x="80051" y="33305"/>
                  </a:cubicBezTo>
                  <a:cubicBezTo>
                    <a:pt x="72273" y="31208"/>
                    <a:pt x="65033" y="33139"/>
                    <a:pt x="64735" y="43558"/>
                  </a:cubicBezTo>
                  <a:cubicBezTo>
                    <a:pt x="64598" y="48370"/>
                    <a:pt x="60758" y="47398"/>
                    <a:pt x="58049" y="48776"/>
                  </a:cubicBezTo>
                  <a:cubicBezTo>
                    <a:pt x="51065" y="52325"/>
                    <a:pt x="49636" y="62017"/>
                    <a:pt x="54705" y="68932"/>
                  </a:cubicBezTo>
                  <a:cubicBezTo>
                    <a:pt x="55197" y="69601"/>
                    <a:pt x="56746" y="69504"/>
                    <a:pt x="57803" y="69761"/>
                  </a:cubicBezTo>
                  <a:lnTo>
                    <a:pt x="57803" y="69761"/>
                  </a:lnTo>
                  <a:cubicBezTo>
                    <a:pt x="61672" y="73710"/>
                    <a:pt x="65810" y="77459"/>
                    <a:pt x="67661" y="82883"/>
                  </a:cubicBezTo>
                  <a:cubicBezTo>
                    <a:pt x="65861" y="85632"/>
                    <a:pt x="63095" y="83546"/>
                    <a:pt x="60889" y="84272"/>
                  </a:cubicBezTo>
                  <a:cubicBezTo>
                    <a:pt x="63232" y="84243"/>
                    <a:pt x="65850" y="85574"/>
                    <a:pt x="67661" y="82894"/>
                  </a:cubicBezTo>
                  <a:cubicBezTo>
                    <a:pt x="68747" y="82923"/>
                    <a:pt x="69833" y="82923"/>
                    <a:pt x="70913" y="82923"/>
                  </a:cubicBezTo>
                  <a:cubicBezTo>
                    <a:pt x="71919" y="81917"/>
                    <a:pt x="72948" y="80945"/>
                    <a:pt x="74011" y="79991"/>
                  </a:cubicBezTo>
                  <a:cubicBezTo>
                    <a:pt x="76497" y="78242"/>
                    <a:pt x="79200" y="77356"/>
                    <a:pt x="82269" y="77854"/>
                  </a:cubicBezTo>
                  <a:cubicBezTo>
                    <a:pt x="83744" y="78328"/>
                    <a:pt x="84904" y="79214"/>
                    <a:pt x="85772" y="80488"/>
                  </a:cubicBezTo>
                  <a:cubicBezTo>
                    <a:pt x="87058" y="83460"/>
                    <a:pt x="87030" y="86369"/>
                    <a:pt x="85355" y="89198"/>
                  </a:cubicBezTo>
                  <a:cubicBezTo>
                    <a:pt x="84292" y="90306"/>
                    <a:pt x="83006" y="91032"/>
                    <a:pt x="81543" y="91467"/>
                  </a:cubicBezTo>
                  <a:cubicBezTo>
                    <a:pt x="73639" y="92758"/>
                    <a:pt x="66438" y="97587"/>
                    <a:pt x="58003" y="96296"/>
                  </a:cubicBezTo>
                  <a:cubicBezTo>
                    <a:pt x="50905" y="96650"/>
                    <a:pt x="48339" y="89575"/>
                    <a:pt x="42944" y="87112"/>
                  </a:cubicBezTo>
                  <a:cubicBezTo>
                    <a:pt x="42401" y="86820"/>
                    <a:pt x="41870" y="86506"/>
                    <a:pt x="41338" y="86192"/>
                  </a:cubicBezTo>
                  <a:close/>
                </a:path>
              </a:pathLst>
            </a:custGeom>
            <a:grpFill/>
            <a:ln w="5715" cap="flat">
              <a:noFill/>
              <a:prstDash val="solid"/>
              <a:miter/>
            </a:ln>
          </p:spPr>
          <p:txBody>
            <a:bodyPr rtlCol="0" anchor="ctr"/>
            <a:lstStyle/>
            <a:p>
              <a:endParaRPr lang="zh-CN" altLang="en-US"/>
            </a:p>
          </p:txBody>
        </p:sp>
        <p:sp>
          <p:nvSpPr>
            <p:cNvPr id="3550" name="任意多边形: 形状 3549">
              <a:extLst>
                <a:ext uri="{FF2B5EF4-FFF2-40B4-BE49-F238E27FC236}">
                  <a16:creationId xmlns:a16="http://schemas.microsoft.com/office/drawing/2014/main" id="{528F8EBD-99E4-3E1A-EBC9-200DA92BC645}"/>
                </a:ext>
              </a:extLst>
            </p:cNvPr>
            <p:cNvSpPr/>
            <p:nvPr/>
          </p:nvSpPr>
          <p:spPr>
            <a:xfrm>
              <a:off x="5183051" y="5276203"/>
              <a:ext cx="102769" cy="120134"/>
            </a:xfrm>
            <a:custGeom>
              <a:avLst/>
              <a:gdLst>
                <a:gd name="connsiteX0" fmla="*/ 33256 w 102769"/>
                <a:gd name="connsiteY0" fmla="*/ 63950 h 120134"/>
                <a:gd name="connsiteX1" fmla="*/ 39908 w 102769"/>
                <a:gd name="connsiteY1" fmla="*/ 58040 h 120134"/>
                <a:gd name="connsiteX2" fmla="*/ 37930 w 102769"/>
                <a:gd name="connsiteY2" fmla="*/ 38861 h 120134"/>
                <a:gd name="connsiteX3" fmla="*/ 43566 w 102769"/>
                <a:gd name="connsiteY3" fmla="*/ 32763 h 120134"/>
                <a:gd name="connsiteX4" fmla="*/ 57556 w 102769"/>
                <a:gd name="connsiteY4" fmla="*/ 27414 h 120134"/>
                <a:gd name="connsiteX5" fmla="*/ 80359 w 102769"/>
                <a:gd name="connsiteY5" fmla="*/ 10280 h 120134"/>
                <a:gd name="connsiteX6" fmla="*/ 72758 w 102769"/>
                <a:gd name="connsiteY6" fmla="*/ 4799 h 120134"/>
                <a:gd name="connsiteX7" fmla="*/ 76135 w 102769"/>
                <a:gd name="connsiteY7" fmla="*/ 250 h 120134"/>
                <a:gd name="connsiteX8" fmla="*/ 80067 w 102769"/>
                <a:gd name="connsiteY8" fmla="*/ 222 h 120134"/>
                <a:gd name="connsiteX9" fmla="*/ 85576 w 102769"/>
                <a:gd name="connsiteY9" fmla="*/ 2908 h 120134"/>
                <a:gd name="connsiteX10" fmla="*/ 88497 w 102769"/>
                <a:gd name="connsiteY10" fmla="*/ 5925 h 120134"/>
                <a:gd name="connsiteX11" fmla="*/ 92452 w 102769"/>
                <a:gd name="connsiteY11" fmla="*/ 17812 h 120134"/>
                <a:gd name="connsiteX12" fmla="*/ 92429 w 102769"/>
                <a:gd name="connsiteY12" fmla="*/ 21161 h 120134"/>
                <a:gd name="connsiteX13" fmla="*/ 90863 w 102769"/>
                <a:gd name="connsiteY13" fmla="*/ 28837 h 120134"/>
                <a:gd name="connsiteX14" fmla="*/ 84679 w 102769"/>
                <a:gd name="connsiteY14" fmla="*/ 30883 h 120134"/>
                <a:gd name="connsiteX15" fmla="*/ 84039 w 102769"/>
                <a:gd name="connsiteY15" fmla="*/ 39215 h 120134"/>
                <a:gd name="connsiteX16" fmla="*/ 98955 w 102769"/>
                <a:gd name="connsiteY16" fmla="*/ 36312 h 120134"/>
                <a:gd name="connsiteX17" fmla="*/ 92377 w 102769"/>
                <a:gd name="connsiteY17" fmla="*/ 50794 h 120134"/>
                <a:gd name="connsiteX18" fmla="*/ 83113 w 102769"/>
                <a:gd name="connsiteY18" fmla="*/ 72322 h 120134"/>
                <a:gd name="connsiteX19" fmla="*/ 77735 w 102769"/>
                <a:gd name="connsiteY19" fmla="*/ 62098 h 120134"/>
                <a:gd name="connsiteX20" fmla="*/ 66140 w 102769"/>
                <a:gd name="connsiteY20" fmla="*/ 83689 h 120134"/>
                <a:gd name="connsiteX21" fmla="*/ 64620 w 102769"/>
                <a:gd name="connsiteY21" fmla="*/ 85421 h 120134"/>
                <a:gd name="connsiteX22" fmla="*/ 45126 w 102769"/>
                <a:gd name="connsiteY22" fmla="*/ 106635 h 120134"/>
                <a:gd name="connsiteX23" fmla="*/ 39771 w 102769"/>
                <a:gd name="connsiteY23" fmla="*/ 120134 h 120134"/>
                <a:gd name="connsiteX24" fmla="*/ 0 w 102769"/>
                <a:gd name="connsiteY24" fmla="*/ 100291 h 120134"/>
                <a:gd name="connsiteX25" fmla="*/ 26672 w 102769"/>
                <a:gd name="connsiteY25" fmla="*/ 73825 h 120134"/>
                <a:gd name="connsiteX26" fmla="*/ 33256 w 102769"/>
                <a:gd name="connsiteY26" fmla="*/ 63950 h 12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2769" h="120134">
                  <a:moveTo>
                    <a:pt x="33256" y="63950"/>
                  </a:moveTo>
                  <a:cubicBezTo>
                    <a:pt x="36416" y="62864"/>
                    <a:pt x="44697" y="65727"/>
                    <a:pt x="39908" y="58040"/>
                  </a:cubicBezTo>
                  <a:cubicBezTo>
                    <a:pt x="35822" y="51485"/>
                    <a:pt x="44400" y="44702"/>
                    <a:pt x="37930" y="38861"/>
                  </a:cubicBezTo>
                  <a:cubicBezTo>
                    <a:pt x="37462" y="38438"/>
                    <a:pt x="40897" y="30860"/>
                    <a:pt x="43566" y="32763"/>
                  </a:cubicBezTo>
                  <a:cubicBezTo>
                    <a:pt x="51824" y="38649"/>
                    <a:pt x="54493" y="31403"/>
                    <a:pt x="57556" y="27414"/>
                  </a:cubicBezTo>
                  <a:cubicBezTo>
                    <a:pt x="63659" y="19458"/>
                    <a:pt x="75552" y="19698"/>
                    <a:pt x="80359" y="10280"/>
                  </a:cubicBezTo>
                  <a:cubicBezTo>
                    <a:pt x="77850" y="8474"/>
                    <a:pt x="75301" y="6634"/>
                    <a:pt x="72758" y="4799"/>
                  </a:cubicBezTo>
                  <a:cubicBezTo>
                    <a:pt x="73266" y="2828"/>
                    <a:pt x="74512" y="1405"/>
                    <a:pt x="76135" y="250"/>
                  </a:cubicBezTo>
                  <a:cubicBezTo>
                    <a:pt x="77444" y="-70"/>
                    <a:pt x="78753" y="-87"/>
                    <a:pt x="80067" y="222"/>
                  </a:cubicBezTo>
                  <a:cubicBezTo>
                    <a:pt x="82027" y="862"/>
                    <a:pt x="83845" y="1782"/>
                    <a:pt x="85576" y="2908"/>
                  </a:cubicBezTo>
                  <a:cubicBezTo>
                    <a:pt x="86725" y="3748"/>
                    <a:pt x="87674" y="4771"/>
                    <a:pt x="88497" y="5925"/>
                  </a:cubicBezTo>
                  <a:cubicBezTo>
                    <a:pt x="91509" y="9326"/>
                    <a:pt x="90486" y="14064"/>
                    <a:pt x="92452" y="17812"/>
                  </a:cubicBezTo>
                  <a:cubicBezTo>
                    <a:pt x="92446" y="18927"/>
                    <a:pt x="92440" y="20047"/>
                    <a:pt x="92429" y="21161"/>
                  </a:cubicBezTo>
                  <a:cubicBezTo>
                    <a:pt x="95115" y="24379"/>
                    <a:pt x="93972" y="26808"/>
                    <a:pt x="90863" y="28837"/>
                  </a:cubicBezTo>
                  <a:cubicBezTo>
                    <a:pt x="89908" y="33117"/>
                    <a:pt x="83136" y="20373"/>
                    <a:pt x="84679" y="30883"/>
                  </a:cubicBezTo>
                  <a:cubicBezTo>
                    <a:pt x="85102" y="33780"/>
                    <a:pt x="86857" y="36335"/>
                    <a:pt x="84039" y="39215"/>
                  </a:cubicBezTo>
                  <a:cubicBezTo>
                    <a:pt x="89583" y="40078"/>
                    <a:pt x="93412" y="33557"/>
                    <a:pt x="98955" y="36312"/>
                  </a:cubicBezTo>
                  <a:cubicBezTo>
                    <a:pt x="109614" y="46982"/>
                    <a:pt x="94806" y="46068"/>
                    <a:pt x="92377" y="50794"/>
                  </a:cubicBezTo>
                  <a:cubicBezTo>
                    <a:pt x="86068" y="56566"/>
                    <a:pt x="92000" y="67556"/>
                    <a:pt x="83113" y="72322"/>
                  </a:cubicBezTo>
                  <a:cubicBezTo>
                    <a:pt x="78844" y="70191"/>
                    <a:pt x="85891" y="63373"/>
                    <a:pt x="77735" y="62098"/>
                  </a:cubicBezTo>
                  <a:cubicBezTo>
                    <a:pt x="75741" y="70019"/>
                    <a:pt x="73603" y="78466"/>
                    <a:pt x="66140" y="83689"/>
                  </a:cubicBezTo>
                  <a:cubicBezTo>
                    <a:pt x="65631" y="84261"/>
                    <a:pt x="65122" y="84832"/>
                    <a:pt x="64620" y="85421"/>
                  </a:cubicBezTo>
                  <a:cubicBezTo>
                    <a:pt x="53544" y="88284"/>
                    <a:pt x="46926" y="94897"/>
                    <a:pt x="45126" y="106635"/>
                  </a:cubicBezTo>
                  <a:cubicBezTo>
                    <a:pt x="44411" y="111287"/>
                    <a:pt x="43102" y="116253"/>
                    <a:pt x="39771" y="120134"/>
                  </a:cubicBezTo>
                  <a:cubicBezTo>
                    <a:pt x="25798" y="114956"/>
                    <a:pt x="13013" y="107395"/>
                    <a:pt x="0" y="100291"/>
                  </a:cubicBezTo>
                  <a:cubicBezTo>
                    <a:pt x="14659" y="97285"/>
                    <a:pt x="22883" y="87793"/>
                    <a:pt x="26672" y="73825"/>
                  </a:cubicBezTo>
                  <a:cubicBezTo>
                    <a:pt x="30381" y="71534"/>
                    <a:pt x="31307" y="67401"/>
                    <a:pt x="33256" y="63950"/>
                  </a:cubicBezTo>
                  <a:close/>
                </a:path>
              </a:pathLst>
            </a:custGeom>
            <a:grpFill/>
            <a:ln w="5715" cap="flat">
              <a:noFill/>
              <a:prstDash val="solid"/>
              <a:miter/>
            </a:ln>
          </p:spPr>
          <p:txBody>
            <a:bodyPr rtlCol="0" anchor="ctr"/>
            <a:lstStyle/>
            <a:p>
              <a:endParaRPr lang="zh-CN" altLang="en-US"/>
            </a:p>
          </p:txBody>
        </p:sp>
        <p:sp>
          <p:nvSpPr>
            <p:cNvPr id="3551" name="任意多边形: 形状 3550">
              <a:extLst>
                <a:ext uri="{FF2B5EF4-FFF2-40B4-BE49-F238E27FC236}">
                  <a16:creationId xmlns:a16="http://schemas.microsoft.com/office/drawing/2014/main" id="{79F10CB7-C095-D4E5-D94F-C262CDCD1074}"/>
                </a:ext>
              </a:extLst>
            </p:cNvPr>
            <p:cNvSpPr/>
            <p:nvPr/>
          </p:nvSpPr>
          <p:spPr>
            <a:xfrm>
              <a:off x="4794655" y="4639265"/>
              <a:ext cx="110001" cy="124338"/>
            </a:xfrm>
            <a:custGeom>
              <a:avLst/>
              <a:gdLst>
                <a:gd name="connsiteX0" fmla="*/ 66453 w 110001"/>
                <a:gd name="connsiteY0" fmla="*/ 0 h 124338"/>
                <a:gd name="connsiteX1" fmla="*/ 110002 w 110001"/>
                <a:gd name="connsiteY1" fmla="*/ 12436 h 124338"/>
                <a:gd name="connsiteX2" fmla="*/ 109807 w 110001"/>
                <a:gd name="connsiteY2" fmla="*/ 14550 h 124338"/>
                <a:gd name="connsiteX3" fmla="*/ 104224 w 110001"/>
                <a:gd name="connsiteY3" fmla="*/ 23700 h 124338"/>
                <a:gd name="connsiteX4" fmla="*/ 100852 w 110001"/>
                <a:gd name="connsiteY4" fmla="*/ 26575 h 124338"/>
                <a:gd name="connsiteX5" fmla="*/ 92005 w 110001"/>
                <a:gd name="connsiteY5" fmla="*/ 52475 h 124338"/>
                <a:gd name="connsiteX6" fmla="*/ 89674 w 110001"/>
                <a:gd name="connsiteY6" fmla="*/ 64008 h 124338"/>
                <a:gd name="connsiteX7" fmla="*/ 80078 w 110001"/>
                <a:gd name="connsiteY7" fmla="*/ 76432 h 124338"/>
                <a:gd name="connsiteX8" fmla="*/ 70586 w 110001"/>
                <a:gd name="connsiteY8" fmla="*/ 80736 h 124338"/>
                <a:gd name="connsiteX9" fmla="*/ 66893 w 110001"/>
                <a:gd name="connsiteY9" fmla="*/ 80318 h 124338"/>
                <a:gd name="connsiteX10" fmla="*/ 63985 w 110001"/>
                <a:gd name="connsiteY10" fmla="*/ 80884 h 124338"/>
                <a:gd name="connsiteX11" fmla="*/ 58275 w 110001"/>
                <a:gd name="connsiteY11" fmla="*/ 88371 h 124338"/>
                <a:gd name="connsiteX12" fmla="*/ 46245 w 110001"/>
                <a:gd name="connsiteY12" fmla="*/ 96846 h 124338"/>
                <a:gd name="connsiteX13" fmla="*/ 42896 w 110001"/>
                <a:gd name="connsiteY13" fmla="*/ 99698 h 124338"/>
                <a:gd name="connsiteX14" fmla="*/ 39256 w 110001"/>
                <a:gd name="connsiteY14" fmla="*/ 114728 h 124338"/>
                <a:gd name="connsiteX15" fmla="*/ 32249 w 110001"/>
                <a:gd name="connsiteY15" fmla="*/ 124267 h 124338"/>
                <a:gd name="connsiteX16" fmla="*/ 9641 w 110001"/>
                <a:gd name="connsiteY16" fmla="*/ 123552 h 124338"/>
                <a:gd name="connsiteX17" fmla="*/ 731 w 110001"/>
                <a:gd name="connsiteY17" fmla="*/ 112071 h 124338"/>
                <a:gd name="connsiteX18" fmla="*/ 21625 w 110001"/>
                <a:gd name="connsiteY18" fmla="*/ 110700 h 124338"/>
                <a:gd name="connsiteX19" fmla="*/ 23751 w 110001"/>
                <a:gd name="connsiteY19" fmla="*/ 89045 h 124338"/>
                <a:gd name="connsiteX20" fmla="*/ 23751 w 110001"/>
                <a:gd name="connsiteY20" fmla="*/ 89045 h 124338"/>
                <a:gd name="connsiteX21" fmla="*/ 31666 w 110001"/>
                <a:gd name="connsiteY21" fmla="*/ 71277 h 124338"/>
                <a:gd name="connsiteX22" fmla="*/ 30203 w 110001"/>
                <a:gd name="connsiteY22" fmla="*/ 71677 h 124338"/>
                <a:gd name="connsiteX23" fmla="*/ 21345 w 110001"/>
                <a:gd name="connsiteY23" fmla="*/ 69414 h 124338"/>
                <a:gd name="connsiteX24" fmla="*/ 24997 w 110001"/>
                <a:gd name="connsiteY24" fmla="*/ 62002 h 124338"/>
                <a:gd name="connsiteX25" fmla="*/ 42279 w 110001"/>
                <a:gd name="connsiteY25" fmla="*/ 45920 h 124338"/>
                <a:gd name="connsiteX26" fmla="*/ 46194 w 110001"/>
                <a:gd name="connsiteY26" fmla="*/ 57910 h 124338"/>
                <a:gd name="connsiteX27" fmla="*/ 51383 w 110001"/>
                <a:gd name="connsiteY27" fmla="*/ 43491 h 124338"/>
                <a:gd name="connsiteX28" fmla="*/ 51869 w 110001"/>
                <a:gd name="connsiteY28" fmla="*/ 42137 h 124338"/>
                <a:gd name="connsiteX29" fmla="*/ 50811 w 110001"/>
                <a:gd name="connsiteY29" fmla="*/ 41034 h 124338"/>
                <a:gd name="connsiteX30" fmla="*/ 45382 w 110001"/>
                <a:gd name="connsiteY30" fmla="*/ 36799 h 124338"/>
                <a:gd name="connsiteX31" fmla="*/ 58813 w 110001"/>
                <a:gd name="connsiteY31" fmla="*/ 28701 h 124338"/>
                <a:gd name="connsiteX32" fmla="*/ 66453 w 110001"/>
                <a:gd name="connsiteY32" fmla="*/ 0 h 12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001" h="124338">
                  <a:moveTo>
                    <a:pt x="66453" y="0"/>
                  </a:moveTo>
                  <a:cubicBezTo>
                    <a:pt x="81518" y="2217"/>
                    <a:pt x="97583" y="943"/>
                    <a:pt x="110002" y="12436"/>
                  </a:cubicBezTo>
                  <a:cubicBezTo>
                    <a:pt x="109933" y="13139"/>
                    <a:pt x="109870" y="13842"/>
                    <a:pt x="109807" y="14550"/>
                  </a:cubicBezTo>
                  <a:cubicBezTo>
                    <a:pt x="108562" y="17973"/>
                    <a:pt x="106418" y="20842"/>
                    <a:pt x="104224" y="23700"/>
                  </a:cubicBezTo>
                  <a:cubicBezTo>
                    <a:pt x="103218" y="24803"/>
                    <a:pt x="102081" y="25740"/>
                    <a:pt x="100852" y="26575"/>
                  </a:cubicBezTo>
                  <a:cubicBezTo>
                    <a:pt x="90085" y="32530"/>
                    <a:pt x="80335" y="38605"/>
                    <a:pt x="92005" y="52475"/>
                  </a:cubicBezTo>
                  <a:cubicBezTo>
                    <a:pt x="95429" y="56544"/>
                    <a:pt x="92840" y="60533"/>
                    <a:pt x="89674" y="64008"/>
                  </a:cubicBezTo>
                  <a:cubicBezTo>
                    <a:pt x="86147" y="67877"/>
                    <a:pt x="80381" y="70066"/>
                    <a:pt x="80078" y="76432"/>
                  </a:cubicBezTo>
                  <a:cubicBezTo>
                    <a:pt x="77466" y="79084"/>
                    <a:pt x="74077" y="80010"/>
                    <a:pt x="70586" y="80736"/>
                  </a:cubicBezTo>
                  <a:cubicBezTo>
                    <a:pt x="69305" y="80879"/>
                    <a:pt x="68059" y="80707"/>
                    <a:pt x="66893" y="80318"/>
                  </a:cubicBezTo>
                  <a:cubicBezTo>
                    <a:pt x="65733" y="79158"/>
                    <a:pt x="64493" y="77770"/>
                    <a:pt x="63985" y="80884"/>
                  </a:cubicBezTo>
                  <a:cubicBezTo>
                    <a:pt x="62813" y="83970"/>
                    <a:pt x="60876" y="86416"/>
                    <a:pt x="58275" y="88371"/>
                  </a:cubicBezTo>
                  <a:cubicBezTo>
                    <a:pt x="54195" y="91097"/>
                    <a:pt x="49903" y="93509"/>
                    <a:pt x="46245" y="96846"/>
                  </a:cubicBezTo>
                  <a:cubicBezTo>
                    <a:pt x="45171" y="97858"/>
                    <a:pt x="44033" y="98778"/>
                    <a:pt x="42896" y="99698"/>
                  </a:cubicBezTo>
                  <a:cubicBezTo>
                    <a:pt x="38896" y="104019"/>
                    <a:pt x="34450" y="107465"/>
                    <a:pt x="39256" y="114728"/>
                  </a:cubicBezTo>
                  <a:cubicBezTo>
                    <a:pt x="43811" y="121615"/>
                    <a:pt x="39067" y="124873"/>
                    <a:pt x="32249" y="124267"/>
                  </a:cubicBezTo>
                  <a:cubicBezTo>
                    <a:pt x="24705" y="123598"/>
                    <a:pt x="17259" y="122107"/>
                    <a:pt x="9641" y="123552"/>
                  </a:cubicBezTo>
                  <a:cubicBezTo>
                    <a:pt x="-635" y="125496"/>
                    <a:pt x="-864" y="119443"/>
                    <a:pt x="731" y="112071"/>
                  </a:cubicBezTo>
                  <a:cubicBezTo>
                    <a:pt x="5709" y="102407"/>
                    <a:pt x="13058" y="104985"/>
                    <a:pt x="21625" y="110700"/>
                  </a:cubicBezTo>
                  <a:cubicBezTo>
                    <a:pt x="18739" y="101367"/>
                    <a:pt x="11075" y="93503"/>
                    <a:pt x="23751" y="89045"/>
                  </a:cubicBezTo>
                  <a:lnTo>
                    <a:pt x="23751" y="89045"/>
                  </a:lnTo>
                  <a:cubicBezTo>
                    <a:pt x="26837" y="83239"/>
                    <a:pt x="26100" y="75707"/>
                    <a:pt x="31666" y="71277"/>
                  </a:cubicBezTo>
                  <a:cubicBezTo>
                    <a:pt x="30975" y="70592"/>
                    <a:pt x="30752" y="71729"/>
                    <a:pt x="30203" y="71677"/>
                  </a:cubicBezTo>
                  <a:cubicBezTo>
                    <a:pt x="26774" y="72358"/>
                    <a:pt x="23294" y="72449"/>
                    <a:pt x="21345" y="69414"/>
                  </a:cubicBezTo>
                  <a:cubicBezTo>
                    <a:pt x="18842" y="65528"/>
                    <a:pt x="22471" y="63351"/>
                    <a:pt x="24997" y="62002"/>
                  </a:cubicBezTo>
                  <a:cubicBezTo>
                    <a:pt x="32249" y="58139"/>
                    <a:pt x="33786" y="48291"/>
                    <a:pt x="42279" y="45920"/>
                  </a:cubicBezTo>
                  <a:cubicBezTo>
                    <a:pt x="46342" y="48246"/>
                    <a:pt x="45417" y="52332"/>
                    <a:pt x="46194" y="57910"/>
                  </a:cubicBezTo>
                  <a:cubicBezTo>
                    <a:pt x="45880" y="50961"/>
                    <a:pt x="46942" y="46417"/>
                    <a:pt x="51383" y="43491"/>
                  </a:cubicBezTo>
                  <a:cubicBezTo>
                    <a:pt x="51263" y="43514"/>
                    <a:pt x="51869" y="42137"/>
                    <a:pt x="51869" y="42137"/>
                  </a:cubicBezTo>
                  <a:cubicBezTo>
                    <a:pt x="51869" y="42137"/>
                    <a:pt x="50892" y="40994"/>
                    <a:pt x="50811" y="41034"/>
                  </a:cubicBezTo>
                  <a:cubicBezTo>
                    <a:pt x="48337" y="40428"/>
                    <a:pt x="46057" y="39639"/>
                    <a:pt x="45382" y="36799"/>
                  </a:cubicBezTo>
                  <a:cubicBezTo>
                    <a:pt x="46588" y="28632"/>
                    <a:pt x="54983" y="32473"/>
                    <a:pt x="58813" y="28701"/>
                  </a:cubicBezTo>
                  <a:cubicBezTo>
                    <a:pt x="62104" y="19345"/>
                    <a:pt x="72803" y="11944"/>
                    <a:pt x="66453" y="0"/>
                  </a:cubicBezTo>
                  <a:close/>
                </a:path>
              </a:pathLst>
            </a:custGeom>
            <a:grpFill/>
            <a:ln w="5715" cap="flat">
              <a:noFill/>
              <a:prstDash val="solid"/>
              <a:miter/>
            </a:ln>
          </p:spPr>
          <p:txBody>
            <a:bodyPr rtlCol="0" anchor="ctr"/>
            <a:lstStyle/>
            <a:p>
              <a:endParaRPr lang="zh-CN" altLang="en-US"/>
            </a:p>
          </p:txBody>
        </p:sp>
        <p:sp>
          <p:nvSpPr>
            <p:cNvPr id="3552" name="任意多边形: 形状 3551">
              <a:extLst>
                <a:ext uri="{FF2B5EF4-FFF2-40B4-BE49-F238E27FC236}">
                  <a16:creationId xmlns:a16="http://schemas.microsoft.com/office/drawing/2014/main" id="{6F38F719-6B3A-C9AC-B36A-1FA1D3BDA750}"/>
                </a:ext>
              </a:extLst>
            </p:cNvPr>
            <p:cNvSpPr/>
            <p:nvPr/>
          </p:nvSpPr>
          <p:spPr>
            <a:xfrm>
              <a:off x="5502211" y="5484868"/>
              <a:ext cx="84172" cy="85925"/>
            </a:xfrm>
            <a:custGeom>
              <a:avLst/>
              <a:gdLst>
                <a:gd name="connsiteX0" fmla="*/ 0 w 84172"/>
                <a:gd name="connsiteY0" fmla="*/ 50143 h 85925"/>
                <a:gd name="connsiteX1" fmla="*/ 474 w 84172"/>
                <a:gd name="connsiteY1" fmla="*/ 46903 h 85925"/>
                <a:gd name="connsiteX2" fmla="*/ 8938 w 84172"/>
                <a:gd name="connsiteY2" fmla="*/ 45463 h 85925"/>
                <a:gd name="connsiteX3" fmla="*/ 11024 w 84172"/>
                <a:gd name="connsiteY3" fmla="*/ 36479 h 85925"/>
                <a:gd name="connsiteX4" fmla="*/ 20174 w 84172"/>
                <a:gd name="connsiteY4" fmla="*/ 26746 h 85925"/>
                <a:gd name="connsiteX5" fmla="*/ 39405 w 84172"/>
                <a:gd name="connsiteY5" fmla="*/ 5823 h 85925"/>
                <a:gd name="connsiteX6" fmla="*/ 46263 w 84172"/>
                <a:gd name="connsiteY6" fmla="*/ 0 h 85925"/>
                <a:gd name="connsiteX7" fmla="*/ 47366 w 84172"/>
                <a:gd name="connsiteY7" fmla="*/ 1589 h 85925"/>
                <a:gd name="connsiteX8" fmla="*/ 47497 w 84172"/>
                <a:gd name="connsiteY8" fmla="*/ 3480 h 85925"/>
                <a:gd name="connsiteX9" fmla="*/ 47149 w 84172"/>
                <a:gd name="connsiteY9" fmla="*/ 5298 h 85925"/>
                <a:gd name="connsiteX10" fmla="*/ 46080 w 84172"/>
                <a:gd name="connsiteY10" fmla="*/ 10504 h 85925"/>
                <a:gd name="connsiteX11" fmla="*/ 48697 w 84172"/>
                <a:gd name="connsiteY11" fmla="*/ 21271 h 85925"/>
                <a:gd name="connsiteX12" fmla="*/ 46217 w 84172"/>
                <a:gd name="connsiteY12" fmla="*/ 22180 h 85925"/>
                <a:gd name="connsiteX13" fmla="*/ 46194 w 84172"/>
                <a:gd name="connsiteY13" fmla="*/ 22677 h 85925"/>
                <a:gd name="connsiteX14" fmla="*/ 49435 w 84172"/>
                <a:gd name="connsiteY14" fmla="*/ 20911 h 85925"/>
                <a:gd name="connsiteX15" fmla="*/ 74232 w 84172"/>
                <a:gd name="connsiteY15" fmla="*/ 4658 h 85925"/>
                <a:gd name="connsiteX16" fmla="*/ 82067 w 84172"/>
                <a:gd name="connsiteY16" fmla="*/ 23146 h 85925"/>
                <a:gd name="connsiteX17" fmla="*/ 83610 w 84172"/>
                <a:gd name="connsiteY17" fmla="*/ 48332 h 85925"/>
                <a:gd name="connsiteX18" fmla="*/ 70335 w 84172"/>
                <a:gd name="connsiteY18" fmla="*/ 73472 h 85925"/>
                <a:gd name="connsiteX19" fmla="*/ 71895 w 84172"/>
                <a:gd name="connsiteY19" fmla="*/ 74067 h 85925"/>
                <a:gd name="connsiteX20" fmla="*/ 72415 w 84172"/>
                <a:gd name="connsiteY20" fmla="*/ 85925 h 85925"/>
                <a:gd name="connsiteX21" fmla="*/ 0 w 84172"/>
                <a:gd name="connsiteY21" fmla="*/ 50143 h 85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172" h="85925">
                  <a:moveTo>
                    <a:pt x="0" y="50143"/>
                  </a:moveTo>
                  <a:cubicBezTo>
                    <a:pt x="149" y="49063"/>
                    <a:pt x="126" y="47920"/>
                    <a:pt x="474" y="46903"/>
                  </a:cubicBezTo>
                  <a:cubicBezTo>
                    <a:pt x="2497" y="41051"/>
                    <a:pt x="7715" y="50852"/>
                    <a:pt x="8938" y="45463"/>
                  </a:cubicBezTo>
                  <a:cubicBezTo>
                    <a:pt x="9607" y="42503"/>
                    <a:pt x="8412" y="39331"/>
                    <a:pt x="11024" y="36479"/>
                  </a:cubicBezTo>
                  <a:cubicBezTo>
                    <a:pt x="13990" y="33238"/>
                    <a:pt x="14567" y="29192"/>
                    <a:pt x="20174" y="26746"/>
                  </a:cubicBezTo>
                  <a:cubicBezTo>
                    <a:pt x="28678" y="23037"/>
                    <a:pt x="36479" y="15893"/>
                    <a:pt x="39405" y="5823"/>
                  </a:cubicBezTo>
                  <a:cubicBezTo>
                    <a:pt x="40485" y="2109"/>
                    <a:pt x="42599" y="320"/>
                    <a:pt x="46263" y="0"/>
                  </a:cubicBezTo>
                  <a:cubicBezTo>
                    <a:pt x="46629" y="532"/>
                    <a:pt x="46994" y="1069"/>
                    <a:pt x="47366" y="1589"/>
                  </a:cubicBezTo>
                  <a:cubicBezTo>
                    <a:pt x="47406" y="2217"/>
                    <a:pt x="47440" y="2858"/>
                    <a:pt x="47497" y="3480"/>
                  </a:cubicBezTo>
                  <a:cubicBezTo>
                    <a:pt x="47383" y="4080"/>
                    <a:pt x="47246" y="4692"/>
                    <a:pt x="47149" y="5298"/>
                  </a:cubicBezTo>
                  <a:cubicBezTo>
                    <a:pt x="46726" y="7024"/>
                    <a:pt x="46183" y="8738"/>
                    <a:pt x="46080" y="10504"/>
                  </a:cubicBezTo>
                  <a:cubicBezTo>
                    <a:pt x="48617" y="13705"/>
                    <a:pt x="54430" y="16156"/>
                    <a:pt x="48697" y="21271"/>
                  </a:cubicBezTo>
                  <a:cubicBezTo>
                    <a:pt x="48063" y="22328"/>
                    <a:pt x="47229" y="22620"/>
                    <a:pt x="46217" y="22180"/>
                  </a:cubicBezTo>
                  <a:cubicBezTo>
                    <a:pt x="46194" y="22169"/>
                    <a:pt x="46069" y="22643"/>
                    <a:pt x="46194" y="22677"/>
                  </a:cubicBezTo>
                  <a:cubicBezTo>
                    <a:pt x="47817" y="23123"/>
                    <a:pt x="48097" y="21083"/>
                    <a:pt x="49435" y="20911"/>
                  </a:cubicBezTo>
                  <a:cubicBezTo>
                    <a:pt x="55653" y="12333"/>
                    <a:pt x="64551" y="7915"/>
                    <a:pt x="74232" y="4658"/>
                  </a:cubicBezTo>
                  <a:cubicBezTo>
                    <a:pt x="85314" y="7224"/>
                    <a:pt x="85822" y="14316"/>
                    <a:pt x="82067" y="23146"/>
                  </a:cubicBezTo>
                  <a:cubicBezTo>
                    <a:pt x="78381" y="31816"/>
                    <a:pt x="74855" y="40439"/>
                    <a:pt x="83610" y="48332"/>
                  </a:cubicBezTo>
                  <a:cubicBezTo>
                    <a:pt x="83308" y="58864"/>
                    <a:pt x="82725" y="69266"/>
                    <a:pt x="70335" y="73472"/>
                  </a:cubicBezTo>
                  <a:cubicBezTo>
                    <a:pt x="70237" y="73506"/>
                    <a:pt x="71363" y="73838"/>
                    <a:pt x="71895" y="74067"/>
                  </a:cubicBezTo>
                  <a:cubicBezTo>
                    <a:pt x="80176" y="77673"/>
                    <a:pt x="76552" y="81788"/>
                    <a:pt x="72415" y="85925"/>
                  </a:cubicBezTo>
                  <a:cubicBezTo>
                    <a:pt x="48280" y="73998"/>
                    <a:pt x="24140" y="62071"/>
                    <a:pt x="0" y="50143"/>
                  </a:cubicBezTo>
                  <a:close/>
                </a:path>
              </a:pathLst>
            </a:custGeom>
            <a:grpFill/>
            <a:ln w="5715" cap="flat">
              <a:noFill/>
              <a:prstDash val="solid"/>
              <a:miter/>
            </a:ln>
          </p:spPr>
          <p:txBody>
            <a:bodyPr rtlCol="0" anchor="ctr"/>
            <a:lstStyle/>
            <a:p>
              <a:endParaRPr lang="zh-CN" altLang="en-US"/>
            </a:p>
          </p:txBody>
        </p:sp>
        <p:sp>
          <p:nvSpPr>
            <p:cNvPr id="3553" name="任意多边形: 形状 3552">
              <a:extLst>
                <a:ext uri="{FF2B5EF4-FFF2-40B4-BE49-F238E27FC236}">
                  <a16:creationId xmlns:a16="http://schemas.microsoft.com/office/drawing/2014/main" id="{561EAA81-3456-C4A6-DFBF-B8434190A02D}"/>
                </a:ext>
              </a:extLst>
            </p:cNvPr>
            <p:cNvSpPr/>
            <p:nvPr/>
          </p:nvSpPr>
          <p:spPr>
            <a:xfrm>
              <a:off x="4557659" y="5018152"/>
              <a:ext cx="95953" cy="101641"/>
            </a:xfrm>
            <a:custGeom>
              <a:avLst/>
              <a:gdLst>
                <a:gd name="connsiteX0" fmla="*/ 56801 w 95953"/>
                <a:gd name="connsiteY0" fmla="*/ 101642 h 101641"/>
                <a:gd name="connsiteX1" fmla="*/ 17722 w 95953"/>
                <a:gd name="connsiteY1" fmla="*/ 90229 h 101641"/>
                <a:gd name="connsiteX2" fmla="*/ 0 w 95953"/>
                <a:gd name="connsiteY2" fmla="*/ 82605 h 101641"/>
                <a:gd name="connsiteX3" fmla="*/ 17676 w 95953"/>
                <a:gd name="connsiteY3" fmla="*/ 60025 h 101641"/>
                <a:gd name="connsiteX4" fmla="*/ 45931 w 95953"/>
                <a:gd name="connsiteY4" fmla="*/ 36445 h 101641"/>
                <a:gd name="connsiteX5" fmla="*/ 66888 w 95953"/>
                <a:gd name="connsiteY5" fmla="*/ 33164 h 101641"/>
                <a:gd name="connsiteX6" fmla="*/ 67380 w 95953"/>
                <a:gd name="connsiteY6" fmla="*/ 32410 h 101641"/>
                <a:gd name="connsiteX7" fmla="*/ 73106 w 95953"/>
                <a:gd name="connsiteY7" fmla="*/ 21746 h 101641"/>
                <a:gd name="connsiteX8" fmla="*/ 75975 w 95953"/>
                <a:gd name="connsiteY8" fmla="*/ 19420 h 101641"/>
                <a:gd name="connsiteX9" fmla="*/ 84650 w 95953"/>
                <a:gd name="connsiteY9" fmla="*/ 1143 h 101641"/>
                <a:gd name="connsiteX10" fmla="*/ 88942 w 95953"/>
                <a:gd name="connsiteY10" fmla="*/ 0 h 101641"/>
                <a:gd name="connsiteX11" fmla="*/ 93309 w 95953"/>
                <a:gd name="connsiteY11" fmla="*/ 698 h 101641"/>
                <a:gd name="connsiteX12" fmla="*/ 88142 w 95953"/>
                <a:gd name="connsiteY12" fmla="*/ 24998 h 101641"/>
                <a:gd name="connsiteX13" fmla="*/ 86519 w 95953"/>
                <a:gd name="connsiteY13" fmla="*/ 28792 h 101641"/>
                <a:gd name="connsiteX14" fmla="*/ 89194 w 95953"/>
                <a:gd name="connsiteY14" fmla="*/ 25712 h 101641"/>
                <a:gd name="connsiteX15" fmla="*/ 88325 w 95953"/>
                <a:gd name="connsiteY15" fmla="*/ 40142 h 101641"/>
                <a:gd name="connsiteX16" fmla="*/ 84616 w 95953"/>
                <a:gd name="connsiteY16" fmla="*/ 55276 h 101641"/>
                <a:gd name="connsiteX17" fmla="*/ 64071 w 95953"/>
                <a:gd name="connsiteY17" fmla="*/ 69398 h 101641"/>
                <a:gd name="connsiteX18" fmla="*/ 70734 w 95953"/>
                <a:gd name="connsiteY18" fmla="*/ 86674 h 101641"/>
                <a:gd name="connsiteX19" fmla="*/ 59082 w 95953"/>
                <a:gd name="connsiteY19" fmla="*/ 101407 h 101641"/>
                <a:gd name="connsiteX20" fmla="*/ 56801 w 95953"/>
                <a:gd name="connsiteY20" fmla="*/ 101642 h 10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5953" h="101641">
                  <a:moveTo>
                    <a:pt x="56801" y="101642"/>
                  </a:moveTo>
                  <a:cubicBezTo>
                    <a:pt x="43777" y="97824"/>
                    <a:pt x="30781" y="93909"/>
                    <a:pt x="17722" y="90229"/>
                  </a:cubicBezTo>
                  <a:cubicBezTo>
                    <a:pt x="11453" y="88463"/>
                    <a:pt x="4938" y="87411"/>
                    <a:pt x="0" y="82605"/>
                  </a:cubicBezTo>
                  <a:cubicBezTo>
                    <a:pt x="5572" y="74827"/>
                    <a:pt x="16602" y="71335"/>
                    <a:pt x="17676" y="60025"/>
                  </a:cubicBezTo>
                  <a:cubicBezTo>
                    <a:pt x="28232" y="53613"/>
                    <a:pt x="39371" y="48726"/>
                    <a:pt x="45931" y="36445"/>
                  </a:cubicBezTo>
                  <a:cubicBezTo>
                    <a:pt x="49383" y="29987"/>
                    <a:pt x="58476" y="25786"/>
                    <a:pt x="66888" y="33164"/>
                  </a:cubicBezTo>
                  <a:cubicBezTo>
                    <a:pt x="68248" y="34353"/>
                    <a:pt x="66991" y="32541"/>
                    <a:pt x="67380" y="32410"/>
                  </a:cubicBezTo>
                  <a:cubicBezTo>
                    <a:pt x="64551" y="26267"/>
                    <a:pt x="67608" y="23317"/>
                    <a:pt x="73106" y="21746"/>
                  </a:cubicBezTo>
                  <a:cubicBezTo>
                    <a:pt x="75209" y="22506"/>
                    <a:pt x="76867" y="22603"/>
                    <a:pt x="75975" y="19420"/>
                  </a:cubicBezTo>
                  <a:cubicBezTo>
                    <a:pt x="79318" y="13533"/>
                    <a:pt x="78501" y="5692"/>
                    <a:pt x="84650" y="1143"/>
                  </a:cubicBezTo>
                  <a:cubicBezTo>
                    <a:pt x="86022" y="520"/>
                    <a:pt x="87457" y="155"/>
                    <a:pt x="88942" y="0"/>
                  </a:cubicBezTo>
                  <a:cubicBezTo>
                    <a:pt x="90440" y="-11"/>
                    <a:pt x="91897" y="234"/>
                    <a:pt x="93309" y="698"/>
                  </a:cubicBezTo>
                  <a:cubicBezTo>
                    <a:pt x="100595" y="10710"/>
                    <a:pt x="90794" y="17100"/>
                    <a:pt x="88142" y="24998"/>
                  </a:cubicBezTo>
                  <a:cubicBezTo>
                    <a:pt x="87537" y="26226"/>
                    <a:pt x="83656" y="26055"/>
                    <a:pt x="86519" y="28792"/>
                  </a:cubicBezTo>
                  <a:cubicBezTo>
                    <a:pt x="84765" y="25483"/>
                    <a:pt x="87485" y="26038"/>
                    <a:pt x="89194" y="25712"/>
                  </a:cubicBezTo>
                  <a:cubicBezTo>
                    <a:pt x="94709" y="30878"/>
                    <a:pt x="91120" y="35525"/>
                    <a:pt x="88325" y="40142"/>
                  </a:cubicBezTo>
                  <a:cubicBezTo>
                    <a:pt x="85485" y="44829"/>
                    <a:pt x="82736" y="49487"/>
                    <a:pt x="84616" y="55276"/>
                  </a:cubicBezTo>
                  <a:cubicBezTo>
                    <a:pt x="84753" y="69197"/>
                    <a:pt x="77084" y="72832"/>
                    <a:pt x="64071" y="69398"/>
                  </a:cubicBezTo>
                  <a:cubicBezTo>
                    <a:pt x="79284" y="72449"/>
                    <a:pt x="80050" y="74049"/>
                    <a:pt x="70734" y="86674"/>
                  </a:cubicBezTo>
                  <a:cubicBezTo>
                    <a:pt x="67031" y="91686"/>
                    <a:pt x="66917" y="99670"/>
                    <a:pt x="59082" y="101407"/>
                  </a:cubicBezTo>
                  <a:cubicBezTo>
                    <a:pt x="58327" y="101487"/>
                    <a:pt x="57567" y="101562"/>
                    <a:pt x="56801" y="101642"/>
                  </a:cubicBezTo>
                  <a:close/>
                </a:path>
              </a:pathLst>
            </a:custGeom>
            <a:grpFill/>
            <a:ln w="5715" cap="flat">
              <a:noFill/>
              <a:prstDash val="solid"/>
              <a:miter/>
            </a:ln>
          </p:spPr>
          <p:txBody>
            <a:bodyPr rtlCol="0" anchor="ctr"/>
            <a:lstStyle/>
            <a:p>
              <a:endParaRPr lang="zh-CN" altLang="en-US"/>
            </a:p>
          </p:txBody>
        </p:sp>
        <p:sp>
          <p:nvSpPr>
            <p:cNvPr id="3554" name="任意多边形: 形状 3553">
              <a:extLst>
                <a:ext uri="{FF2B5EF4-FFF2-40B4-BE49-F238E27FC236}">
                  <a16:creationId xmlns:a16="http://schemas.microsoft.com/office/drawing/2014/main" id="{4DC931A9-3747-8F22-8423-1A2B7BE17608}"/>
                </a:ext>
              </a:extLst>
            </p:cNvPr>
            <p:cNvSpPr/>
            <p:nvPr/>
          </p:nvSpPr>
          <p:spPr>
            <a:xfrm>
              <a:off x="5402827" y="4717738"/>
              <a:ext cx="123061" cy="117528"/>
            </a:xfrm>
            <a:custGeom>
              <a:avLst/>
              <a:gdLst>
                <a:gd name="connsiteX0" fmla="*/ 4206 w 123061"/>
                <a:gd name="connsiteY0" fmla="*/ 109248 h 117528"/>
                <a:gd name="connsiteX1" fmla="*/ 19025 w 123061"/>
                <a:gd name="connsiteY1" fmla="*/ 99676 h 117528"/>
                <a:gd name="connsiteX2" fmla="*/ 26283 w 123061"/>
                <a:gd name="connsiteY2" fmla="*/ 97464 h 117528"/>
                <a:gd name="connsiteX3" fmla="*/ 33096 w 123061"/>
                <a:gd name="connsiteY3" fmla="*/ 92914 h 117528"/>
                <a:gd name="connsiteX4" fmla="*/ 35610 w 123061"/>
                <a:gd name="connsiteY4" fmla="*/ 91326 h 117528"/>
                <a:gd name="connsiteX5" fmla="*/ 62259 w 123061"/>
                <a:gd name="connsiteY5" fmla="*/ 68157 h 117528"/>
                <a:gd name="connsiteX6" fmla="*/ 57916 w 123061"/>
                <a:gd name="connsiteY6" fmla="*/ 49195 h 117528"/>
                <a:gd name="connsiteX7" fmla="*/ 55573 w 123061"/>
                <a:gd name="connsiteY7" fmla="*/ 45040 h 117528"/>
                <a:gd name="connsiteX8" fmla="*/ 69552 w 123061"/>
                <a:gd name="connsiteY8" fmla="*/ 47646 h 117528"/>
                <a:gd name="connsiteX9" fmla="*/ 73666 w 123061"/>
                <a:gd name="connsiteY9" fmla="*/ 41262 h 117528"/>
                <a:gd name="connsiteX10" fmla="*/ 71249 w 123061"/>
                <a:gd name="connsiteY10" fmla="*/ 36730 h 117528"/>
                <a:gd name="connsiteX11" fmla="*/ 99590 w 123061"/>
                <a:gd name="connsiteY11" fmla="*/ 10579 h 117528"/>
                <a:gd name="connsiteX12" fmla="*/ 99572 w 123061"/>
                <a:gd name="connsiteY12" fmla="*/ 10579 h 117528"/>
                <a:gd name="connsiteX13" fmla="*/ 99812 w 123061"/>
                <a:gd name="connsiteY13" fmla="*/ 0 h 117528"/>
                <a:gd name="connsiteX14" fmla="*/ 123061 w 123061"/>
                <a:gd name="connsiteY14" fmla="*/ 10333 h 117528"/>
                <a:gd name="connsiteX15" fmla="*/ 116026 w 123061"/>
                <a:gd name="connsiteY15" fmla="*/ 13870 h 117528"/>
                <a:gd name="connsiteX16" fmla="*/ 116015 w 123061"/>
                <a:gd name="connsiteY16" fmla="*/ 13870 h 117528"/>
                <a:gd name="connsiteX17" fmla="*/ 114471 w 123061"/>
                <a:gd name="connsiteY17" fmla="*/ 18305 h 117528"/>
                <a:gd name="connsiteX18" fmla="*/ 106362 w 123061"/>
                <a:gd name="connsiteY18" fmla="*/ 40634 h 117528"/>
                <a:gd name="connsiteX19" fmla="*/ 95675 w 123061"/>
                <a:gd name="connsiteY19" fmla="*/ 59671 h 117528"/>
                <a:gd name="connsiteX20" fmla="*/ 93783 w 123061"/>
                <a:gd name="connsiteY20" fmla="*/ 67037 h 117528"/>
                <a:gd name="connsiteX21" fmla="*/ 90149 w 123061"/>
                <a:gd name="connsiteY21" fmla="*/ 77261 h 117528"/>
                <a:gd name="connsiteX22" fmla="*/ 63437 w 123061"/>
                <a:gd name="connsiteY22" fmla="*/ 100710 h 117528"/>
                <a:gd name="connsiteX23" fmla="*/ 52132 w 123061"/>
                <a:gd name="connsiteY23" fmla="*/ 105093 h 117528"/>
                <a:gd name="connsiteX24" fmla="*/ 42851 w 123061"/>
                <a:gd name="connsiteY24" fmla="*/ 106528 h 117528"/>
                <a:gd name="connsiteX25" fmla="*/ 30118 w 123061"/>
                <a:gd name="connsiteY25" fmla="*/ 107042 h 117528"/>
                <a:gd name="connsiteX26" fmla="*/ 7487 w 123061"/>
                <a:gd name="connsiteY26" fmla="*/ 115826 h 117528"/>
                <a:gd name="connsiteX27" fmla="*/ 3949 w 123061"/>
                <a:gd name="connsiteY27" fmla="*/ 117529 h 117528"/>
                <a:gd name="connsiteX28" fmla="*/ 0 w 123061"/>
                <a:gd name="connsiteY28" fmla="*/ 113443 h 117528"/>
                <a:gd name="connsiteX29" fmla="*/ 4206 w 123061"/>
                <a:gd name="connsiteY29" fmla="*/ 109248 h 117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061" h="117528">
                  <a:moveTo>
                    <a:pt x="4206" y="109248"/>
                  </a:moveTo>
                  <a:cubicBezTo>
                    <a:pt x="8361" y="104888"/>
                    <a:pt x="15305" y="104950"/>
                    <a:pt x="19025" y="99676"/>
                  </a:cubicBezTo>
                  <a:cubicBezTo>
                    <a:pt x="20580" y="97470"/>
                    <a:pt x="23260" y="96258"/>
                    <a:pt x="26283" y="97464"/>
                  </a:cubicBezTo>
                  <a:cubicBezTo>
                    <a:pt x="30701" y="99224"/>
                    <a:pt x="35747" y="101910"/>
                    <a:pt x="33096" y="92914"/>
                  </a:cubicBezTo>
                  <a:cubicBezTo>
                    <a:pt x="33016" y="92640"/>
                    <a:pt x="34656" y="91595"/>
                    <a:pt x="35610" y="91326"/>
                  </a:cubicBezTo>
                  <a:cubicBezTo>
                    <a:pt x="45154" y="88623"/>
                    <a:pt x="57539" y="78061"/>
                    <a:pt x="62259" y="68157"/>
                  </a:cubicBezTo>
                  <a:cubicBezTo>
                    <a:pt x="65763" y="60814"/>
                    <a:pt x="67140" y="53830"/>
                    <a:pt x="57916" y="49195"/>
                  </a:cubicBezTo>
                  <a:cubicBezTo>
                    <a:pt x="56807" y="48635"/>
                    <a:pt x="56430" y="46629"/>
                    <a:pt x="55573" y="45040"/>
                  </a:cubicBezTo>
                  <a:cubicBezTo>
                    <a:pt x="61333" y="41868"/>
                    <a:pt x="64968" y="47515"/>
                    <a:pt x="69552" y="47646"/>
                  </a:cubicBezTo>
                  <a:cubicBezTo>
                    <a:pt x="73844" y="47772"/>
                    <a:pt x="74975" y="45017"/>
                    <a:pt x="73666" y="41262"/>
                  </a:cubicBezTo>
                  <a:cubicBezTo>
                    <a:pt x="73072" y="39548"/>
                    <a:pt x="66311" y="39011"/>
                    <a:pt x="71249" y="36730"/>
                  </a:cubicBezTo>
                  <a:cubicBezTo>
                    <a:pt x="83748" y="30958"/>
                    <a:pt x="87645" y="16488"/>
                    <a:pt x="99590" y="10579"/>
                  </a:cubicBezTo>
                  <a:lnTo>
                    <a:pt x="99572" y="10579"/>
                  </a:lnTo>
                  <a:cubicBezTo>
                    <a:pt x="101876" y="7104"/>
                    <a:pt x="101127" y="3561"/>
                    <a:pt x="99812" y="0"/>
                  </a:cubicBezTo>
                  <a:cubicBezTo>
                    <a:pt x="108134" y="2161"/>
                    <a:pt x="115883" y="5601"/>
                    <a:pt x="123061" y="10333"/>
                  </a:cubicBezTo>
                  <a:cubicBezTo>
                    <a:pt x="120718" y="11510"/>
                    <a:pt x="118369" y="12687"/>
                    <a:pt x="116026" y="13870"/>
                  </a:cubicBezTo>
                  <a:lnTo>
                    <a:pt x="116015" y="13870"/>
                  </a:lnTo>
                  <a:cubicBezTo>
                    <a:pt x="115523" y="15402"/>
                    <a:pt x="115420" y="17934"/>
                    <a:pt x="114471" y="18305"/>
                  </a:cubicBezTo>
                  <a:cubicBezTo>
                    <a:pt x="103116" y="22746"/>
                    <a:pt x="102956" y="30421"/>
                    <a:pt x="106362" y="40634"/>
                  </a:cubicBezTo>
                  <a:cubicBezTo>
                    <a:pt x="108997" y="48549"/>
                    <a:pt x="104030" y="56521"/>
                    <a:pt x="95675" y="59671"/>
                  </a:cubicBezTo>
                  <a:cubicBezTo>
                    <a:pt x="90794" y="61511"/>
                    <a:pt x="93057" y="64865"/>
                    <a:pt x="93783" y="67037"/>
                  </a:cubicBezTo>
                  <a:cubicBezTo>
                    <a:pt x="95383" y="71798"/>
                    <a:pt x="94909" y="73849"/>
                    <a:pt x="90149" y="77261"/>
                  </a:cubicBezTo>
                  <a:cubicBezTo>
                    <a:pt x="80582" y="84119"/>
                    <a:pt x="70643" y="90926"/>
                    <a:pt x="63437" y="100710"/>
                  </a:cubicBezTo>
                  <a:cubicBezTo>
                    <a:pt x="60756" y="104350"/>
                    <a:pt x="57019" y="106928"/>
                    <a:pt x="52132" y="105093"/>
                  </a:cubicBezTo>
                  <a:cubicBezTo>
                    <a:pt x="48623" y="103773"/>
                    <a:pt x="45457" y="104676"/>
                    <a:pt x="42851" y="106528"/>
                  </a:cubicBezTo>
                  <a:cubicBezTo>
                    <a:pt x="38491" y="109620"/>
                    <a:pt x="35496" y="109579"/>
                    <a:pt x="30118" y="107042"/>
                  </a:cubicBezTo>
                  <a:cubicBezTo>
                    <a:pt x="20940" y="102716"/>
                    <a:pt x="13945" y="109894"/>
                    <a:pt x="7487" y="115826"/>
                  </a:cubicBezTo>
                  <a:cubicBezTo>
                    <a:pt x="6555" y="116900"/>
                    <a:pt x="5389" y="117495"/>
                    <a:pt x="3949" y="117529"/>
                  </a:cubicBezTo>
                  <a:cubicBezTo>
                    <a:pt x="1755" y="117020"/>
                    <a:pt x="360" y="115729"/>
                    <a:pt x="0" y="113443"/>
                  </a:cubicBezTo>
                  <a:cubicBezTo>
                    <a:pt x="543" y="111185"/>
                    <a:pt x="2732" y="110574"/>
                    <a:pt x="4206" y="109248"/>
                  </a:cubicBezTo>
                  <a:close/>
                </a:path>
              </a:pathLst>
            </a:custGeom>
            <a:grpFill/>
            <a:ln w="5715" cap="flat">
              <a:noFill/>
              <a:prstDash val="solid"/>
              <a:miter/>
            </a:ln>
          </p:spPr>
          <p:txBody>
            <a:bodyPr rtlCol="0" anchor="ctr"/>
            <a:lstStyle/>
            <a:p>
              <a:endParaRPr lang="zh-CN" altLang="en-US"/>
            </a:p>
          </p:txBody>
        </p:sp>
        <p:sp>
          <p:nvSpPr>
            <p:cNvPr id="3555" name="任意多边形: 形状 3554">
              <a:extLst>
                <a:ext uri="{FF2B5EF4-FFF2-40B4-BE49-F238E27FC236}">
                  <a16:creationId xmlns:a16="http://schemas.microsoft.com/office/drawing/2014/main" id="{46C639E3-4516-29EE-40CA-36AEEC63D621}"/>
                </a:ext>
              </a:extLst>
            </p:cNvPr>
            <p:cNvSpPr/>
            <p:nvPr/>
          </p:nvSpPr>
          <p:spPr>
            <a:xfrm>
              <a:off x="5489558" y="4931152"/>
              <a:ext cx="81879" cy="120708"/>
            </a:xfrm>
            <a:custGeom>
              <a:avLst/>
              <a:gdLst>
                <a:gd name="connsiteX0" fmla="*/ 19431 w 81879"/>
                <a:gd name="connsiteY0" fmla="*/ 10980 h 120708"/>
                <a:gd name="connsiteX1" fmla="*/ 29741 w 81879"/>
                <a:gd name="connsiteY1" fmla="*/ 3459 h 120708"/>
                <a:gd name="connsiteX2" fmla="*/ 35599 w 81879"/>
                <a:gd name="connsiteY2" fmla="*/ 1470 h 120708"/>
                <a:gd name="connsiteX3" fmla="*/ 34833 w 81879"/>
                <a:gd name="connsiteY3" fmla="*/ 8282 h 120708"/>
                <a:gd name="connsiteX4" fmla="*/ 39165 w 81879"/>
                <a:gd name="connsiteY4" fmla="*/ 17558 h 120708"/>
                <a:gd name="connsiteX5" fmla="*/ 39862 w 81879"/>
                <a:gd name="connsiteY5" fmla="*/ 19478 h 120708"/>
                <a:gd name="connsiteX6" fmla="*/ 33833 w 81879"/>
                <a:gd name="connsiteY6" fmla="*/ 30154 h 120708"/>
                <a:gd name="connsiteX7" fmla="*/ 28061 w 81879"/>
                <a:gd name="connsiteY7" fmla="*/ 48116 h 120708"/>
                <a:gd name="connsiteX8" fmla="*/ 30495 w 81879"/>
                <a:gd name="connsiteY8" fmla="*/ 56099 h 120708"/>
                <a:gd name="connsiteX9" fmla="*/ 35593 w 81879"/>
                <a:gd name="connsiteY9" fmla="*/ 52208 h 120708"/>
                <a:gd name="connsiteX10" fmla="*/ 51167 w 81879"/>
                <a:gd name="connsiteY10" fmla="*/ 38892 h 120708"/>
                <a:gd name="connsiteX11" fmla="*/ 63723 w 81879"/>
                <a:gd name="connsiteY11" fmla="*/ 44333 h 120708"/>
                <a:gd name="connsiteX12" fmla="*/ 63351 w 81879"/>
                <a:gd name="connsiteY12" fmla="*/ 57603 h 120708"/>
                <a:gd name="connsiteX13" fmla="*/ 81879 w 81879"/>
                <a:gd name="connsiteY13" fmla="*/ 40589 h 120708"/>
                <a:gd name="connsiteX14" fmla="*/ 75678 w 81879"/>
                <a:gd name="connsiteY14" fmla="*/ 94407 h 120708"/>
                <a:gd name="connsiteX15" fmla="*/ 74433 w 81879"/>
                <a:gd name="connsiteY15" fmla="*/ 68518 h 120708"/>
                <a:gd name="connsiteX16" fmla="*/ 65466 w 81879"/>
                <a:gd name="connsiteY16" fmla="*/ 86635 h 120708"/>
                <a:gd name="connsiteX17" fmla="*/ 65049 w 81879"/>
                <a:gd name="connsiteY17" fmla="*/ 77937 h 120708"/>
                <a:gd name="connsiteX18" fmla="*/ 42423 w 81879"/>
                <a:gd name="connsiteY18" fmla="*/ 86652 h 120708"/>
                <a:gd name="connsiteX19" fmla="*/ 35650 w 81879"/>
                <a:gd name="connsiteY19" fmla="*/ 107558 h 120708"/>
                <a:gd name="connsiteX20" fmla="*/ 24306 w 81879"/>
                <a:gd name="connsiteY20" fmla="*/ 120611 h 120708"/>
                <a:gd name="connsiteX21" fmla="*/ 15745 w 81879"/>
                <a:gd name="connsiteY21" fmla="*/ 109535 h 120708"/>
                <a:gd name="connsiteX22" fmla="*/ 16094 w 81879"/>
                <a:gd name="connsiteY22" fmla="*/ 99808 h 120708"/>
                <a:gd name="connsiteX23" fmla="*/ 22649 w 81879"/>
                <a:gd name="connsiteY23" fmla="*/ 84492 h 120708"/>
                <a:gd name="connsiteX24" fmla="*/ 7847 w 81879"/>
                <a:gd name="connsiteY24" fmla="*/ 72713 h 120708"/>
                <a:gd name="connsiteX25" fmla="*/ 4469 w 81879"/>
                <a:gd name="connsiteY25" fmla="*/ 48904 h 120708"/>
                <a:gd name="connsiteX26" fmla="*/ 18420 w 81879"/>
                <a:gd name="connsiteY26" fmla="*/ 12900 h 120708"/>
                <a:gd name="connsiteX27" fmla="*/ 19431 w 81879"/>
                <a:gd name="connsiteY27" fmla="*/ 10980 h 120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1879" h="120708">
                  <a:moveTo>
                    <a:pt x="19431" y="10980"/>
                  </a:moveTo>
                  <a:cubicBezTo>
                    <a:pt x="23238" y="8991"/>
                    <a:pt x="27358" y="7539"/>
                    <a:pt x="29741" y="3459"/>
                  </a:cubicBezTo>
                  <a:cubicBezTo>
                    <a:pt x="30981" y="1339"/>
                    <a:pt x="32639" y="-1925"/>
                    <a:pt x="35599" y="1470"/>
                  </a:cubicBezTo>
                  <a:cubicBezTo>
                    <a:pt x="37422" y="3556"/>
                    <a:pt x="37708" y="5716"/>
                    <a:pt x="34833" y="8282"/>
                  </a:cubicBezTo>
                  <a:cubicBezTo>
                    <a:pt x="26929" y="15340"/>
                    <a:pt x="33136" y="16575"/>
                    <a:pt x="39165" y="17558"/>
                  </a:cubicBezTo>
                  <a:cubicBezTo>
                    <a:pt x="39394" y="18198"/>
                    <a:pt x="39628" y="18838"/>
                    <a:pt x="39862" y="19478"/>
                  </a:cubicBezTo>
                  <a:cubicBezTo>
                    <a:pt x="38754" y="23553"/>
                    <a:pt x="35165" y="26205"/>
                    <a:pt x="33833" y="30154"/>
                  </a:cubicBezTo>
                  <a:cubicBezTo>
                    <a:pt x="33113" y="36537"/>
                    <a:pt x="32244" y="42692"/>
                    <a:pt x="28061" y="48116"/>
                  </a:cubicBezTo>
                  <a:cubicBezTo>
                    <a:pt x="25952" y="50853"/>
                    <a:pt x="26787" y="54511"/>
                    <a:pt x="30495" y="56099"/>
                  </a:cubicBezTo>
                  <a:cubicBezTo>
                    <a:pt x="34176" y="57677"/>
                    <a:pt x="34376" y="54797"/>
                    <a:pt x="35593" y="52208"/>
                  </a:cubicBezTo>
                  <a:cubicBezTo>
                    <a:pt x="38674" y="45641"/>
                    <a:pt x="46132" y="43641"/>
                    <a:pt x="51167" y="38892"/>
                  </a:cubicBezTo>
                  <a:cubicBezTo>
                    <a:pt x="56842" y="33543"/>
                    <a:pt x="60225" y="40635"/>
                    <a:pt x="63723" y="44333"/>
                  </a:cubicBezTo>
                  <a:cubicBezTo>
                    <a:pt x="66672" y="50373"/>
                    <a:pt x="64968" y="55688"/>
                    <a:pt x="63351" y="57603"/>
                  </a:cubicBezTo>
                  <a:cubicBezTo>
                    <a:pt x="66717" y="52585"/>
                    <a:pt x="67574" y="39641"/>
                    <a:pt x="81879" y="40589"/>
                  </a:cubicBezTo>
                  <a:cubicBezTo>
                    <a:pt x="79810" y="58523"/>
                    <a:pt x="77747" y="76462"/>
                    <a:pt x="75678" y="94407"/>
                  </a:cubicBezTo>
                  <a:cubicBezTo>
                    <a:pt x="76158" y="86063"/>
                    <a:pt x="71809" y="78160"/>
                    <a:pt x="74433" y="68518"/>
                  </a:cubicBezTo>
                  <a:cubicBezTo>
                    <a:pt x="65317" y="72822"/>
                    <a:pt x="71992" y="82811"/>
                    <a:pt x="65466" y="86635"/>
                  </a:cubicBezTo>
                  <a:cubicBezTo>
                    <a:pt x="65363" y="84520"/>
                    <a:pt x="65260" y="82411"/>
                    <a:pt x="65049" y="77937"/>
                  </a:cubicBezTo>
                  <a:cubicBezTo>
                    <a:pt x="58105" y="84920"/>
                    <a:pt x="49561" y="83297"/>
                    <a:pt x="42423" y="86652"/>
                  </a:cubicBezTo>
                  <a:cubicBezTo>
                    <a:pt x="38131" y="92858"/>
                    <a:pt x="30781" y="96985"/>
                    <a:pt x="35650" y="107558"/>
                  </a:cubicBezTo>
                  <a:cubicBezTo>
                    <a:pt x="38382" y="113501"/>
                    <a:pt x="31330" y="119707"/>
                    <a:pt x="24306" y="120611"/>
                  </a:cubicBezTo>
                  <a:cubicBezTo>
                    <a:pt x="16620" y="121599"/>
                    <a:pt x="16408" y="114901"/>
                    <a:pt x="15745" y="109535"/>
                  </a:cubicBezTo>
                  <a:cubicBezTo>
                    <a:pt x="15345" y="106306"/>
                    <a:pt x="15597" y="103014"/>
                    <a:pt x="16094" y="99808"/>
                  </a:cubicBezTo>
                  <a:cubicBezTo>
                    <a:pt x="16968" y="94167"/>
                    <a:pt x="15625" y="87515"/>
                    <a:pt x="22649" y="84492"/>
                  </a:cubicBezTo>
                  <a:cubicBezTo>
                    <a:pt x="12819" y="86692"/>
                    <a:pt x="13230" y="76074"/>
                    <a:pt x="7847" y="72713"/>
                  </a:cubicBezTo>
                  <a:cubicBezTo>
                    <a:pt x="-1417" y="65941"/>
                    <a:pt x="-2394" y="57889"/>
                    <a:pt x="4469" y="48904"/>
                  </a:cubicBezTo>
                  <a:cubicBezTo>
                    <a:pt x="12619" y="38235"/>
                    <a:pt x="11007" y="23827"/>
                    <a:pt x="18420" y="12900"/>
                  </a:cubicBezTo>
                  <a:cubicBezTo>
                    <a:pt x="18740" y="12254"/>
                    <a:pt x="19089" y="11614"/>
                    <a:pt x="19431" y="10980"/>
                  </a:cubicBezTo>
                  <a:close/>
                </a:path>
              </a:pathLst>
            </a:custGeom>
            <a:grpFill/>
            <a:ln w="5715" cap="flat">
              <a:noFill/>
              <a:prstDash val="solid"/>
              <a:miter/>
            </a:ln>
          </p:spPr>
          <p:txBody>
            <a:bodyPr rtlCol="0" anchor="ctr"/>
            <a:lstStyle/>
            <a:p>
              <a:endParaRPr lang="zh-CN" altLang="en-US"/>
            </a:p>
          </p:txBody>
        </p:sp>
        <p:sp>
          <p:nvSpPr>
            <p:cNvPr id="3556" name="任意多边形: 形状 3555">
              <a:extLst>
                <a:ext uri="{FF2B5EF4-FFF2-40B4-BE49-F238E27FC236}">
                  <a16:creationId xmlns:a16="http://schemas.microsoft.com/office/drawing/2014/main" id="{26F1DCB9-E1B2-29ED-0C9D-6F5F2E1FD592}"/>
                </a:ext>
              </a:extLst>
            </p:cNvPr>
            <p:cNvSpPr/>
            <p:nvPr/>
          </p:nvSpPr>
          <p:spPr>
            <a:xfrm>
              <a:off x="5178899" y="4819909"/>
              <a:ext cx="121235" cy="145802"/>
            </a:xfrm>
            <a:custGeom>
              <a:avLst/>
              <a:gdLst>
                <a:gd name="connsiteX0" fmla="*/ 1221 w 121235"/>
                <a:gd name="connsiteY0" fmla="*/ 135412 h 145802"/>
                <a:gd name="connsiteX1" fmla="*/ 1243 w 121235"/>
                <a:gd name="connsiteY1" fmla="*/ 128851 h 145802"/>
                <a:gd name="connsiteX2" fmla="*/ 6175 w 121235"/>
                <a:gd name="connsiteY2" fmla="*/ 118799 h 145802"/>
                <a:gd name="connsiteX3" fmla="*/ 24320 w 121235"/>
                <a:gd name="connsiteY3" fmla="*/ 89527 h 145802"/>
                <a:gd name="connsiteX4" fmla="*/ 24326 w 121235"/>
                <a:gd name="connsiteY4" fmla="*/ 89372 h 145802"/>
                <a:gd name="connsiteX5" fmla="*/ 43900 w 121235"/>
                <a:gd name="connsiteY5" fmla="*/ 69467 h 145802"/>
                <a:gd name="connsiteX6" fmla="*/ 43877 w 121235"/>
                <a:gd name="connsiteY6" fmla="*/ 69484 h 145802"/>
                <a:gd name="connsiteX7" fmla="*/ 57199 w 121235"/>
                <a:gd name="connsiteY7" fmla="*/ 53282 h 145802"/>
                <a:gd name="connsiteX8" fmla="*/ 82562 w 121235"/>
                <a:gd name="connsiteY8" fmla="*/ 19895 h 145802"/>
                <a:gd name="connsiteX9" fmla="*/ 90106 w 121235"/>
                <a:gd name="connsiteY9" fmla="*/ 10528 h 145802"/>
                <a:gd name="connsiteX10" fmla="*/ 90140 w 121235"/>
                <a:gd name="connsiteY10" fmla="*/ 10482 h 145802"/>
                <a:gd name="connsiteX11" fmla="*/ 102685 w 121235"/>
                <a:gd name="connsiteY11" fmla="*/ 5659 h 145802"/>
                <a:gd name="connsiteX12" fmla="*/ 119790 w 121235"/>
                <a:gd name="connsiteY12" fmla="*/ 4802 h 145802"/>
                <a:gd name="connsiteX13" fmla="*/ 121236 w 121235"/>
                <a:gd name="connsiteY13" fmla="*/ 9105 h 145802"/>
                <a:gd name="connsiteX14" fmla="*/ 119870 w 121235"/>
                <a:gd name="connsiteY14" fmla="*/ 15277 h 145802"/>
                <a:gd name="connsiteX15" fmla="*/ 96627 w 121235"/>
                <a:gd name="connsiteY15" fmla="*/ 50327 h 145802"/>
                <a:gd name="connsiteX16" fmla="*/ 91157 w 121235"/>
                <a:gd name="connsiteY16" fmla="*/ 47698 h 145802"/>
                <a:gd name="connsiteX17" fmla="*/ 89409 w 121235"/>
                <a:gd name="connsiteY17" fmla="*/ 44070 h 145802"/>
                <a:gd name="connsiteX18" fmla="*/ 91112 w 121235"/>
                <a:gd name="connsiteY18" fmla="*/ 47664 h 145802"/>
                <a:gd name="connsiteX19" fmla="*/ 93449 w 121235"/>
                <a:gd name="connsiteY19" fmla="*/ 53145 h 145802"/>
                <a:gd name="connsiteX20" fmla="*/ 72075 w 121235"/>
                <a:gd name="connsiteY20" fmla="*/ 57866 h 145802"/>
                <a:gd name="connsiteX21" fmla="*/ 82985 w 121235"/>
                <a:gd name="connsiteY21" fmla="*/ 61260 h 145802"/>
                <a:gd name="connsiteX22" fmla="*/ 69458 w 121235"/>
                <a:gd name="connsiteY22" fmla="*/ 85846 h 145802"/>
                <a:gd name="connsiteX23" fmla="*/ 67132 w 121235"/>
                <a:gd name="connsiteY23" fmla="*/ 83309 h 145802"/>
                <a:gd name="connsiteX24" fmla="*/ 68006 w 121235"/>
                <a:gd name="connsiteY24" fmla="*/ 86783 h 145802"/>
                <a:gd name="connsiteX25" fmla="*/ 59593 w 121235"/>
                <a:gd name="connsiteY25" fmla="*/ 94767 h 145802"/>
                <a:gd name="connsiteX26" fmla="*/ 34585 w 121235"/>
                <a:gd name="connsiteY26" fmla="*/ 106980 h 145802"/>
                <a:gd name="connsiteX27" fmla="*/ 19463 w 121235"/>
                <a:gd name="connsiteY27" fmla="*/ 109329 h 145802"/>
                <a:gd name="connsiteX28" fmla="*/ 20812 w 121235"/>
                <a:gd name="connsiteY28" fmla="*/ 107117 h 145802"/>
                <a:gd name="connsiteX29" fmla="*/ 19354 w 121235"/>
                <a:gd name="connsiteY29" fmla="*/ 109203 h 145802"/>
                <a:gd name="connsiteX30" fmla="*/ 1798 w 121235"/>
                <a:gd name="connsiteY30" fmla="*/ 145802 h 145802"/>
                <a:gd name="connsiteX31" fmla="*/ 1575 w 121235"/>
                <a:gd name="connsiteY31" fmla="*/ 140710 h 145802"/>
                <a:gd name="connsiteX32" fmla="*/ 2741 w 121235"/>
                <a:gd name="connsiteY32" fmla="*/ 139219 h 145802"/>
                <a:gd name="connsiteX33" fmla="*/ 2198 w 121235"/>
                <a:gd name="connsiteY33" fmla="*/ 139887 h 145802"/>
                <a:gd name="connsiteX34" fmla="*/ 95 w 121235"/>
                <a:gd name="connsiteY34" fmla="*/ 138127 h 145802"/>
                <a:gd name="connsiteX35" fmla="*/ 1221 w 121235"/>
                <a:gd name="connsiteY35" fmla="*/ 135412 h 14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235" h="145802">
                  <a:moveTo>
                    <a:pt x="1221" y="135412"/>
                  </a:moveTo>
                  <a:cubicBezTo>
                    <a:pt x="1226" y="133223"/>
                    <a:pt x="1238" y="131035"/>
                    <a:pt x="1243" y="128851"/>
                  </a:cubicBezTo>
                  <a:cubicBezTo>
                    <a:pt x="2261" y="125148"/>
                    <a:pt x="6764" y="122582"/>
                    <a:pt x="6175" y="118799"/>
                  </a:cubicBezTo>
                  <a:cubicBezTo>
                    <a:pt x="3809" y="103597"/>
                    <a:pt x="12611" y="95762"/>
                    <a:pt x="24320" y="89527"/>
                  </a:cubicBezTo>
                  <a:lnTo>
                    <a:pt x="24326" y="89372"/>
                  </a:lnTo>
                  <a:cubicBezTo>
                    <a:pt x="32002" y="83874"/>
                    <a:pt x="38837" y="77542"/>
                    <a:pt x="43900" y="69467"/>
                  </a:cubicBezTo>
                  <a:lnTo>
                    <a:pt x="43877" y="69484"/>
                  </a:lnTo>
                  <a:cubicBezTo>
                    <a:pt x="54496" y="69164"/>
                    <a:pt x="52918" y="58814"/>
                    <a:pt x="57199" y="53282"/>
                  </a:cubicBezTo>
                  <a:cubicBezTo>
                    <a:pt x="65308" y="41892"/>
                    <a:pt x="72521" y="29816"/>
                    <a:pt x="82562" y="19895"/>
                  </a:cubicBezTo>
                  <a:cubicBezTo>
                    <a:pt x="86917" y="18260"/>
                    <a:pt x="87346" y="13454"/>
                    <a:pt x="90106" y="10528"/>
                  </a:cubicBezTo>
                  <a:lnTo>
                    <a:pt x="90140" y="10482"/>
                  </a:lnTo>
                  <a:cubicBezTo>
                    <a:pt x="95501" y="11911"/>
                    <a:pt x="99101" y="10088"/>
                    <a:pt x="102685" y="5659"/>
                  </a:cubicBezTo>
                  <a:cubicBezTo>
                    <a:pt x="107554" y="-359"/>
                    <a:pt x="113692" y="-2919"/>
                    <a:pt x="119790" y="4802"/>
                  </a:cubicBezTo>
                  <a:cubicBezTo>
                    <a:pt x="120607" y="6122"/>
                    <a:pt x="121087" y="7556"/>
                    <a:pt x="121236" y="9105"/>
                  </a:cubicBezTo>
                  <a:cubicBezTo>
                    <a:pt x="121173" y="11271"/>
                    <a:pt x="121333" y="14100"/>
                    <a:pt x="119870" y="15277"/>
                  </a:cubicBezTo>
                  <a:cubicBezTo>
                    <a:pt x="108388" y="24541"/>
                    <a:pt x="101473" y="36720"/>
                    <a:pt x="96627" y="50327"/>
                  </a:cubicBezTo>
                  <a:cubicBezTo>
                    <a:pt x="93975" y="51179"/>
                    <a:pt x="92718" y="49121"/>
                    <a:pt x="91157" y="47698"/>
                  </a:cubicBezTo>
                  <a:cubicBezTo>
                    <a:pt x="90015" y="46767"/>
                    <a:pt x="89386" y="45573"/>
                    <a:pt x="89409" y="44070"/>
                  </a:cubicBezTo>
                  <a:cubicBezTo>
                    <a:pt x="89323" y="45573"/>
                    <a:pt x="89923" y="46750"/>
                    <a:pt x="91112" y="47664"/>
                  </a:cubicBezTo>
                  <a:cubicBezTo>
                    <a:pt x="92392" y="49282"/>
                    <a:pt x="94689" y="50453"/>
                    <a:pt x="93449" y="53145"/>
                  </a:cubicBezTo>
                  <a:cubicBezTo>
                    <a:pt x="87991" y="61735"/>
                    <a:pt x="79019" y="53911"/>
                    <a:pt x="72075" y="57866"/>
                  </a:cubicBezTo>
                  <a:cubicBezTo>
                    <a:pt x="76384" y="58620"/>
                    <a:pt x="85408" y="56945"/>
                    <a:pt x="82985" y="61260"/>
                  </a:cubicBezTo>
                  <a:cubicBezTo>
                    <a:pt x="78436" y="69358"/>
                    <a:pt x="82619" y="82777"/>
                    <a:pt x="69458" y="85846"/>
                  </a:cubicBezTo>
                  <a:cubicBezTo>
                    <a:pt x="68120" y="85446"/>
                    <a:pt x="68378" y="82657"/>
                    <a:pt x="67132" y="83309"/>
                  </a:cubicBezTo>
                  <a:cubicBezTo>
                    <a:pt x="66017" y="83891"/>
                    <a:pt x="68480" y="85320"/>
                    <a:pt x="68006" y="86783"/>
                  </a:cubicBezTo>
                  <a:cubicBezTo>
                    <a:pt x="66606" y="91024"/>
                    <a:pt x="66737" y="98093"/>
                    <a:pt x="59593" y="94767"/>
                  </a:cubicBezTo>
                  <a:cubicBezTo>
                    <a:pt x="45489" y="88201"/>
                    <a:pt x="39808" y="90612"/>
                    <a:pt x="34585" y="106980"/>
                  </a:cubicBezTo>
                  <a:cubicBezTo>
                    <a:pt x="30756" y="118982"/>
                    <a:pt x="29361" y="119193"/>
                    <a:pt x="19463" y="109329"/>
                  </a:cubicBezTo>
                  <a:cubicBezTo>
                    <a:pt x="19440" y="108329"/>
                    <a:pt x="19874" y="107575"/>
                    <a:pt x="20812" y="107117"/>
                  </a:cubicBezTo>
                  <a:cubicBezTo>
                    <a:pt x="19783" y="107260"/>
                    <a:pt x="19303" y="107935"/>
                    <a:pt x="19354" y="109203"/>
                  </a:cubicBezTo>
                  <a:cubicBezTo>
                    <a:pt x="27544" y="129343"/>
                    <a:pt x="21189" y="142562"/>
                    <a:pt x="1798" y="145802"/>
                  </a:cubicBezTo>
                  <a:cubicBezTo>
                    <a:pt x="277" y="144105"/>
                    <a:pt x="-48" y="142373"/>
                    <a:pt x="1575" y="140710"/>
                  </a:cubicBezTo>
                  <a:cubicBezTo>
                    <a:pt x="2478" y="140705"/>
                    <a:pt x="3306" y="139744"/>
                    <a:pt x="2741" y="139219"/>
                  </a:cubicBezTo>
                  <a:cubicBezTo>
                    <a:pt x="1146" y="137744"/>
                    <a:pt x="4478" y="139870"/>
                    <a:pt x="2198" y="139887"/>
                  </a:cubicBezTo>
                  <a:cubicBezTo>
                    <a:pt x="1146" y="139675"/>
                    <a:pt x="483" y="139104"/>
                    <a:pt x="95" y="138127"/>
                  </a:cubicBezTo>
                  <a:cubicBezTo>
                    <a:pt x="-197" y="136904"/>
                    <a:pt x="186" y="136018"/>
                    <a:pt x="1221" y="135412"/>
                  </a:cubicBezTo>
                  <a:close/>
                </a:path>
              </a:pathLst>
            </a:custGeom>
            <a:grpFill/>
            <a:ln w="5715" cap="flat">
              <a:noFill/>
              <a:prstDash val="solid"/>
              <a:miter/>
            </a:ln>
          </p:spPr>
          <p:txBody>
            <a:bodyPr rtlCol="0" anchor="ctr"/>
            <a:lstStyle/>
            <a:p>
              <a:endParaRPr lang="zh-CN" altLang="en-US"/>
            </a:p>
          </p:txBody>
        </p:sp>
        <p:sp>
          <p:nvSpPr>
            <p:cNvPr id="3557" name="任意多边形: 形状 3556">
              <a:extLst>
                <a:ext uri="{FF2B5EF4-FFF2-40B4-BE49-F238E27FC236}">
                  <a16:creationId xmlns:a16="http://schemas.microsoft.com/office/drawing/2014/main" id="{A299DA45-2C98-DE55-3592-A730DF6BF4CF}"/>
                </a:ext>
              </a:extLst>
            </p:cNvPr>
            <p:cNvSpPr/>
            <p:nvPr/>
          </p:nvSpPr>
          <p:spPr>
            <a:xfrm>
              <a:off x="5563685" y="5506311"/>
              <a:ext cx="73400" cy="79113"/>
            </a:xfrm>
            <a:custGeom>
              <a:avLst/>
              <a:gdLst>
                <a:gd name="connsiteX0" fmla="*/ 10941 w 73400"/>
                <a:gd name="connsiteY0" fmla="*/ 64476 h 79113"/>
                <a:gd name="connsiteX1" fmla="*/ 6529 w 73400"/>
                <a:gd name="connsiteY1" fmla="*/ 54240 h 79113"/>
                <a:gd name="connsiteX2" fmla="*/ 2329 w 73400"/>
                <a:gd name="connsiteY2" fmla="*/ 43645 h 79113"/>
                <a:gd name="connsiteX3" fmla="*/ 11610 w 73400"/>
                <a:gd name="connsiteY3" fmla="*/ 49925 h 79113"/>
                <a:gd name="connsiteX4" fmla="*/ 20936 w 73400"/>
                <a:gd name="connsiteY4" fmla="*/ 27911 h 79113"/>
                <a:gd name="connsiteX5" fmla="*/ 19199 w 73400"/>
                <a:gd name="connsiteY5" fmla="*/ 22808 h 79113"/>
                <a:gd name="connsiteX6" fmla="*/ 21542 w 73400"/>
                <a:gd name="connsiteY6" fmla="*/ 20213 h 79113"/>
                <a:gd name="connsiteX7" fmla="*/ 24828 w 73400"/>
                <a:gd name="connsiteY7" fmla="*/ 20768 h 79113"/>
                <a:gd name="connsiteX8" fmla="*/ 27292 w 73400"/>
                <a:gd name="connsiteY8" fmla="*/ 19110 h 79113"/>
                <a:gd name="connsiteX9" fmla="*/ 31258 w 73400"/>
                <a:gd name="connsiteY9" fmla="*/ 14933 h 79113"/>
                <a:gd name="connsiteX10" fmla="*/ 45540 w 73400"/>
                <a:gd name="connsiteY10" fmla="*/ 228 h 79113"/>
                <a:gd name="connsiteX11" fmla="*/ 60353 w 73400"/>
                <a:gd name="connsiteY11" fmla="*/ 4897 h 79113"/>
                <a:gd name="connsiteX12" fmla="*/ 58970 w 73400"/>
                <a:gd name="connsiteY12" fmla="*/ 9401 h 79113"/>
                <a:gd name="connsiteX13" fmla="*/ 54021 w 73400"/>
                <a:gd name="connsiteY13" fmla="*/ 20168 h 79113"/>
                <a:gd name="connsiteX14" fmla="*/ 50620 w 73400"/>
                <a:gd name="connsiteY14" fmla="*/ 25123 h 79113"/>
                <a:gd name="connsiteX15" fmla="*/ 73400 w 73400"/>
                <a:gd name="connsiteY15" fmla="*/ 21379 h 79113"/>
                <a:gd name="connsiteX16" fmla="*/ 57158 w 73400"/>
                <a:gd name="connsiteY16" fmla="*/ 47634 h 79113"/>
                <a:gd name="connsiteX17" fmla="*/ 58473 w 73400"/>
                <a:gd name="connsiteY17" fmla="*/ 55109 h 79113"/>
                <a:gd name="connsiteX18" fmla="*/ 50723 w 73400"/>
                <a:gd name="connsiteY18" fmla="*/ 74729 h 79113"/>
                <a:gd name="connsiteX19" fmla="*/ 34390 w 73400"/>
                <a:gd name="connsiteY19" fmla="*/ 77140 h 79113"/>
                <a:gd name="connsiteX20" fmla="*/ 10941 w 73400"/>
                <a:gd name="connsiteY20" fmla="*/ 64476 h 7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3400" h="79113">
                  <a:moveTo>
                    <a:pt x="10941" y="64476"/>
                  </a:moveTo>
                  <a:cubicBezTo>
                    <a:pt x="10261" y="60721"/>
                    <a:pt x="16113" y="54143"/>
                    <a:pt x="6529" y="54240"/>
                  </a:cubicBezTo>
                  <a:cubicBezTo>
                    <a:pt x="-4404" y="54349"/>
                    <a:pt x="1511" y="48188"/>
                    <a:pt x="2329" y="43645"/>
                  </a:cubicBezTo>
                  <a:cubicBezTo>
                    <a:pt x="5843" y="44839"/>
                    <a:pt x="6243" y="49303"/>
                    <a:pt x="11610" y="49925"/>
                  </a:cubicBezTo>
                  <a:cubicBezTo>
                    <a:pt x="11615" y="41479"/>
                    <a:pt x="19942" y="36547"/>
                    <a:pt x="20936" y="27911"/>
                  </a:cubicBezTo>
                  <a:cubicBezTo>
                    <a:pt x="19468" y="26511"/>
                    <a:pt x="19073" y="24745"/>
                    <a:pt x="19199" y="22808"/>
                  </a:cubicBezTo>
                  <a:cubicBezTo>
                    <a:pt x="19633" y="21631"/>
                    <a:pt x="20445" y="20779"/>
                    <a:pt x="21542" y="20213"/>
                  </a:cubicBezTo>
                  <a:cubicBezTo>
                    <a:pt x="22697" y="20031"/>
                    <a:pt x="23811" y="20225"/>
                    <a:pt x="24828" y="20768"/>
                  </a:cubicBezTo>
                  <a:cubicBezTo>
                    <a:pt x="27115" y="22545"/>
                    <a:pt x="26234" y="19316"/>
                    <a:pt x="27292" y="19110"/>
                  </a:cubicBezTo>
                  <a:cubicBezTo>
                    <a:pt x="28440" y="17533"/>
                    <a:pt x="29800" y="16196"/>
                    <a:pt x="31258" y="14933"/>
                  </a:cubicBezTo>
                  <a:cubicBezTo>
                    <a:pt x="37138" y="11109"/>
                    <a:pt x="39556" y="3931"/>
                    <a:pt x="45540" y="228"/>
                  </a:cubicBezTo>
                  <a:cubicBezTo>
                    <a:pt x="51032" y="5"/>
                    <a:pt x="56821" y="-1121"/>
                    <a:pt x="60353" y="4897"/>
                  </a:cubicBezTo>
                  <a:cubicBezTo>
                    <a:pt x="59844" y="6429"/>
                    <a:pt x="58427" y="8538"/>
                    <a:pt x="58970" y="9401"/>
                  </a:cubicBezTo>
                  <a:cubicBezTo>
                    <a:pt x="63073" y="15836"/>
                    <a:pt x="59530" y="18202"/>
                    <a:pt x="54021" y="20168"/>
                  </a:cubicBezTo>
                  <a:cubicBezTo>
                    <a:pt x="52866" y="20579"/>
                    <a:pt x="52289" y="22602"/>
                    <a:pt x="50620" y="25123"/>
                  </a:cubicBezTo>
                  <a:cubicBezTo>
                    <a:pt x="59033" y="26088"/>
                    <a:pt x="64782" y="18224"/>
                    <a:pt x="73400" y="21379"/>
                  </a:cubicBezTo>
                  <a:cubicBezTo>
                    <a:pt x="67537" y="30077"/>
                    <a:pt x="45888" y="29592"/>
                    <a:pt x="57158" y="47634"/>
                  </a:cubicBezTo>
                  <a:cubicBezTo>
                    <a:pt x="59044" y="49874"/>
                    <a:pt x="58713" y="52497"/>
                    <a:pt x="58473" y="55109"/>
                  </a:cubicBezTo>
                  <a:cubicBezTo>
                    <a:pt x="55158" y="61378"/>
                    <a:pt x="55724" y="69362"/>
                    <a:pt x="50723" y="74729"/>
                  </a:cubicBezTo>
                  <a:cubicBezTo>
                    <a:pt x="46254" y="79529"/>
                    <a:pt x="40448" y="80472"/>
                    <a:pt x="34390" y="77140"/>
                  </a:cubicBezTo>
                  <a:cubicBezTo>
                    <a:pt x="26046" y="73911"/>
                    <a:pt x="18142" y="69848"/>
                    <a:pt x="10941" y="64476"/>
                  </a:cubicBezTo>
                  <a:close/>
                </a:path>
              </a:pathLst>
            </a:custGeom>
            <a:grpFill/>
            <a:ln w="5715" cap="flat">
              <a:noFill/>
              <a:prstDash val="solid"/>
              <a:miter/>
            </a:ln>
          </p:spPr>
          <p:txBody>
            <a:bodyPr rtlCol="0" anchor="ctr"/>
            <a:lstStyle/>
            <a:p>
              <a:endParaRPr lang="zh-CN" altLang="en-US"/>
            </a:p>
          </p:txBody>
        </p:sp>
        <p:sp>
          <p:nvSpPr>
            <p:cNvPr id="3558" name="任意多边形: 形状 3557">
              <a:extLst>
                <a:ext uri="{FF2B5EF4-FFF2-40B4-BE49-F238E27FC236}">
                  <a16:creationId xmlns:a16="http://schemas.microsoft.com/office/drawing/2014/main" id="{361E6118-C27F-767B-32BA-7E8981E8B7AB}"/>
                </a:ext>
              </a:extLst>
            </p:cNvPr>
            <p:cNvSpPr/>
            <p:nvPr/>
          </p:nvSpPr>
          <p:spPr>
            <a:xfrm>
              <a:off x="4652362" y="5081126"/>
              <a:ext cx="77570" cy="68728"/>
            </a:xfrm>
            <a:custGeom>
              <a:avLst/>
              <a:gdLst>
                <a:gd name="connsiteX0" fmla="*/ 50932 w 77570"/>
                <a:gd name="connsiteY0" fmla="*/ 9030 h 68728"/>
                <a:gd name="connsiteX1" fmla="*/ 57190 w 77570"/>
                <a:gd name="connsiteY1" fmla="*/ 16128 h 68728"/>
                <a:gd name="connsiteX2" fmla="*/ 73947 w 77570"/>
                <a:gd name="connsiteY2" fmla="*/ 12322 h 68728"/>
                <a:gd name="connsiteX3" fmla="*/ 74084 w 77570"/>
                <a:gd name="connsiteY3" fmla="*/ 18762 h 68728"/>
                <a:gd name="connsiteX4" fmla="*/ 67351 w 77570"/>
                <a:gd name="connsiteY4" fmla="*/ 28752 h 68728"/>
                <a:gd name="connsiteX5" fmla="*/ 47400 w 77570"/>
                <a:gd name="connsiteY5" fmla="*/ 68729 h 68728"/>
                <a:gd name="connsiteX6" fmla="*/ 0 w 77570"/>
                <a:gd name="connsiteY6" fmla="*/ 52281 h 68728"/>
                <a:gd name="connsiteX7" fmla="*/ 6206 w 77570"/>
                <a:gd name="connsiteY7" fmla="*/ 51309 h 68728"/>
                <a:gd name="connsiteX8" fmla="*/ 24615 w 77570"/>
                <a:gd name="connsiteY8" fmla="*/ 32061 h 68728"/>
                <a:gd name="connsiteX9" fmla="*/ 26741 w 77570"/>
                <a:gd name="connsiteY9" fmla="*/ 29752 h 68728"/>
                <a:gd name="connsiteX10" fmla="*/ 38811 w 77570"/>
                <a:gd name="connsiteY10" fmla="*/ 8681 h 68728"/>
                <a:gd name="connsiteX11" fmla="*/ 43205 w 77570"/>
                <a:gd name="connsiteY11" fmla="*/ 0 h 68728"/>
                <a:gd name="connsiteX12" fmla="*/ 50932 w 77570"/>
                <a:gd name="connsiteY12" fmla="*/ 9030 h 68728"/>
                <a:gd name="connsiteX13" fmla="*/ 50932 w 77570"/>
                <a:gd name="connsiteY13" fmla="*/ 9030 h 6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570" h="68728">
                  <a:moveTo>
                    <a:pt x="50932" y="9030"/>
                  </a:moveTo>
                  <a:cubicBezTo>
                    <a:pt x="51315" y="12870"/>
                    <a:pt x="49572" y="18174"/>
                    <a:pt x="57190" y="16128"/>
                  </a:cubicBezTo>
                  <a:cubicBezTo>
                    <a:pt x="62699" y="14647"/>
                    <a:pt x="67900" y="11499"/>
                    <a:pt x="73947" y="12322"/>
                  </a:cubicBezTo>
                  <a:cubicBezTo>
                    <a:pt x="73283" y="14562"/>
                    <a:pt x="82325" y="17231"/>
                    <a:pt x="74084" y="18762"/>
                  </a:cubicBezTo>
                  <a:cubicBezTo>
                    <a:pt x="67523" y="19979"/>
                    <a:pt x="67357" y="23934"/>
                    <a:pt x="67351" y="28752"/>
                  </a:cubicBezTo>
                  <a:cubicBezTo>
                    <a:pt x="67946" y="45697"/>
                    <a:pt x="54595" y="55676"/>
                    <a:pt x="47400" y="68729"/>
                  </a:cubicBezTo>
                  <a:cubicBezTo>
                    <a:pt x="30730" y="65757"/>
                    <a:pt x="15276" y="59276"/>
                    <a:pt x="0" y="52281"/>
                  </a:cubicBezTo>
                  <a:cubicBezTo>
                    <a:pt x="2143" y="51989"/>
                    <a:pt x="5761" y="52338"/>
                    <a:pt x="6206" y="51309"/>
                  </a:cubicBezTo>
                  <a:cubicBezTo>
                    <a:pt x="10007" y="42531"/>
                    <a:pt x="20111" y="39976"/>
                    <a:pt x="24615" y="32061"/>
                  </a:cubicBezTo>
                  <a:cubicBezTo>
                    <a:pt x="25358" y="31284"/>
                    <a:pt x="26826" y="30415"/>
                    <a:pt x="26741" y="29752"/>
                  </a:cubicBezTo>
                  <a:cubicBezTo>
                    <a:pt x="25403" y="19643"/>
                    <a:pt x="25306" y="10658"/>
                    <a:pt x="38811" y="8681"/>
                  </a:cubicBezTo>
                  <a:cubicBezTo>
                    <a:pt x="40565" y="8424"/>
                    <a:pt x="41611" y="3315"/>
                    <a:pt x="43205" y="0"/>
                  </a:cubicBezTo>
                  <a:cubicBezTo>
                    <a:pt x="46892" y="2406"/>
                    <a:pt x="45852" y="8498"/>
                    <a:pt x="50932" y="9030"/>
                  </a:cubicBezTo>
                  <a:lnTo>
                    <a:pt x="50932" y="9030"/>
                  </a:lnTo>
                  <a:close/>
                </a:path>
              </a:pathLst>
            </a:custGeom>
            <a:grpFill/>
            <a:ln w="5715" cap="flat">
              <a:noFill/>
              <a:prstDash val="solid"/>
              <a:miter/>
            </a:ln>
          </p:spPr>
          <p:txBody>
            <a:bodyPr rtlCol="0" anchor="ctr"/>
            <a:lstStyle/>
            <a:p>
              <a:endParaRPr lang="zh-CN" altLang="en-US"/>
            </a:p>
          </p:txBody>
        </p:sp>
        <p:sp>
          <p:nvSpPr>
            <p:cNvPr id="3559" name="任意多边形: 形状 3558">
              <a:extLst>
                <a:ext uri="{FF2B5EF4-FFF2-40B4-BE49-F238E27FC236}">
                  <a16:creationId xmlns:a16="http://schemas.microsoft.com/office/drawing/2014/main" id="{AD4E9DAD-10DC-F8FB-6089-0EFD21BDEA42}"/>
                </a:ext>
              </a:extLst>
            </p:cNvPr>
            <p:cNvSpPr/>
            <p:nvPr/>
          </p:nvSpPr>
          <p:spPr>
            <a:xfrm>
              <a:off x="5013530" y="5264288"/>
              <a:ext cx="115272" cy="63581"/>
            </a:xfrm>
            <a:custGeom>
              <a:avLst/>
              <a:gdLst>
                <a:gd name="connsiteX0" fmla="*/ 21908 w 115272"/>
                <a:gd name="connsiteY0" fmla="*/ 16651 h 63581"/>
                <a:gd name="connsiteX1" fmla="*/ 21257 w 115272"/>
                <a:gd name="connsiteY1" fmla="*/ 30687 h 63581"/>
                <a:gd name="connsiteX2" fmla="*/ 24428 w 115272"/>
                <a:gd name="connsiteY2" fmla="*/ 35939 h 63581"/>
                <a:gd name="connsiteX3" fmla="*/ 29086 w 115272"/>
                <a:gd name="connsiteY3" fmla="*/ 31196 h 63581"/>
                <a:gd name="connsiteX4" fmla="*/ 29915 w 115272"/>
                <a:gd name="connsiteY4" fmla="*/ 19497 h 63581"/>
                <a:gd name="connsiteX5" fmla="*/ 40042 w 115272"/>
                <a:gd name="connsiteY5" fmla="*/ 32402 h 63581"/>
                <a:gd name="connsiteX6" fmla="*/ 40802 w 115272"/>
                <a:gd name="connsiteY6" fmla="*/ 49061 h 63581"/>
                <a:gd name="connsiteX7" fmla="*/ 64662 w 115272"/>
                <a:gd name="connsiteY7" fmla="*/ 23241 h 63581"/>
                <a:gd name="connsiteX8" fmla="*/ 66508 w 115272"/>
                <a:gd name="connsiteY8" fmla="*/ 22886 h 63581"/>
                <a:gd name="connsiteX9" fmla="*/ 73955 w 115272"/>
                <a:gd name="connsiteY9" fmla="*/ 16320 h 63581"/>
                <a:gd name="connsiteX10" fmla="*/ 108450 w 115272"/>
                <a:gd name="connsiteY10" fmla="*/ 461 h 63581"/>
                <a:gd name="connsiteX11" fmla="*/ 115160 w 115272"/>
                <a:gd name="connsiteY11" fmla="*/ 5827 h 63581"/>
                <a:gd name="connsiteX12" fmla="*/ 113994 w 115272"/>
                <a:gd name="connsiteY12" fmla="*/ 10016 h 63581"/>
                <a:gd name="connsiteX13" fmla="*/ 98260 w 115272"/>
                <a:gd name="connsiteY13" fmla="*/ 25390 h 63581"/>
                <a:gd name="connsiteX14" fmla="*/ 84396 w 115272"/>
                <a:gd name="connsiteY14" fmla="*/ 36379 h 63581"/>
                <a:gd name="connsiteX15" fmla="*/ 82241 w 115272"/>
                <a:gd name="connsiteY15" fmla="*/ 36963 h 63581"/>
                <a:gd name="connsiteX16" fmla="*/ 72389 w 115272"/>
                <a:gd name="connsiteY16" fmla="*/ 52490 h 63581"/>
                <a:gd name="connsiteX17" fmla="*/ 54523 w 115272"/>
                <a:gd name="connsiteY17" fmla="*/ 62806 h 63581"/>
                <a:gd name="connsiteX18" fmla="*/ 5306 w 115272"/>
                <a:gd name="connsiteY18" fmla="*/ 36899 h 63581"/>
                <a:gd name="connsiteX19" fmla="*/ 1140 w 115272"/>
                <a:gd name="connsiteY19" fmla="*/ 18766 h 63581"/>
                <a:gd name="connsiteX20" fmla="*/ 1660 w 115272"/>
                <a:gd name="connsiteY20" fmla="*/ 13097 h 63581"/>
                <a:gd name="connsiteX21" fmla="*/ 7083 w 115272"/>
                <a:gd name="connsiteY21" fmla="*/ 14005 h 63581"/>
                <a:gd name="connsiteX22" fmla="*/ 21908 w 115272"/>
                <a:gd name="connsiteY22" fmla="*/ 16651 h 63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5272" h="63581">
                  <a:moveTo>
                    <a:pt x="21908" y="16651"/>
                  </a:moveTo>
                  <a:cubicBezTo>
                    <a:pt x="25097" y="21469"/>
                    <a:pt x="22222" y="26098"/>
                    <a:pt x="21257" y="30687"/>
                  </a:cubicBezTo>
                  <a:cubicBezTo>
                    <a:pt x="20594" y="33836"/>
                    <a:pt x="20474" y="36214"/>
                    <a:pt x="24428" y="35939"/>
                  </a:cubicBezTo>
                  <a:cubicBezTo>
                    <a:pt x="27114" y="35751"/>
                    <a:pt x="30818" y="34185"/>
                    <a:pt x="29086" y="31196"/>
                  </a:cubicBezTo>
                  <a:cubicBezTo>
                    <a:pt x="26417" y="26595"/>
                    <a:pt x="27629" y="23241"/>
                    <a:pt x="29915" y="19497"/>
                  </a:cubicBezTo>
                  <a:cubicBezTo>
                    <a:pt x="36167" y="21418"/>
                    <a:pt x="32738" y="29916"/>
                    <a:pt x="40042" y="32402"/>
                  </a:cubicBezTo>
                  <a:cubicBezTo>
                    <a:pt x="47454" y="34922"/>
                    <a:pt x="40202" y="42695"/>
                    <a:pt x="40802" y="49061"/>
                  </a:cubicBezTo>
                  <a:cubicBezTo>
                    <a:pt x="51540" y="41580"/>
                    <a:pt x="56844" y="31248"/>
                    <a:pt x="64662" y="23241"/>
                  </a:cubicBezTo>
                  <a:cubicBezTo>
                    <a:pt x="65279" y="23132"/>
                    <a:pt x="65896" y="23023"/>
                    <a:pt x="66508" y="22886"/>
                  </a:cubicBezTo>
                  <a:cubicBezTo>
                    <a:pt x="69143" y="20875"/>
                    <a:pt x="71108" y="18103"/>
                    <a:pt x="73955" y="16320"/>
                  </a:cubicBezTo>
                  <a:cubicBezTo>
                    <a:pt x="83104" y="6010"/>
                    <a:pt x="97495" y="7061"/>
                    <a:pt x="108450" y="461"/>
                  </a:cubicBezTo>
                  <a:cubicBezTo>
                    <a:pt x="111576" y="-1425"/>
                    <a:pt x="113731" y="2901"/>
                    <a:pt x="115160" y="5827"/>
                  </a:cubicBezTo>
                  <a:cubicBezTo>
                    <a:pt x="115497" y="7427"/>
                    <a:pt x="115068" y="8810"/>
                    <a:pt x="113994" y="10016"/>
                  </a:cubicBezTo>
                  <a:cubicBezTo>
                    <a:pt x="108468" y="15103"/>
                    <a:pt x="99089" y="19629"/>
                    <a:pt x="98260" y="25390"/>
                  </a:cubicBezTo>
                  <a:cubicBezTo>
                    <a:pt x="96792" y="35568"/>
                    <a:pt x="91922" y="36414"/>
                    <a:pt x="84396" y="36379"/>
                  </a:cubicBezTo>
                  <a:cubicBezTo>
                    <a:pt x="83676" y="36568"/>
                    <a:pt x="82956" y="36762"/>
                    <a:pt x="82241" y="36963"/>
                  </a:cubicBezTo>
                  <a:cubicBezTo>
                    <a:pt x="72211" y="40260"/>
                    <a:pt x="72211" y="40260"/>
                    <a:pt x="72389" y="52490"/>
                  </a:cubicBezTo>
                  <a:cubicBezTo>
                    <a:pt x="64685" y="52879"/>
                    <a:pt x="64879" y="66995"/>
                    <a:pt x="54523" y="62806"/>
                  </a:cubicBezTo>
                  <a:cubicBezTo>
                    <a:pt x="36607" y="57039"/>
                    <a:pt x="21394" y="46135"/>
                    <a:pt x="5306" y="36899"/>
                  </a:cubicBezTo>
                  <a:cubicBezTo>
                    <a:pt x="5014" y="30625"/>
                    <a:pt x="7312" y="23863"/>
                    <a:pt x="1140" y="18766"/>
                  </a:cubicBezTo>
                  <a:cubicBezTo>
                    <a:pt x="-575" y="17349"/>
                    <a:pt x="-318" y="14731"/>
                    <a:pt x="1660" y="13097"/>
                  </a:cubicBezTo>
                  <a:cubicBezTo>
                    <a:pt x="3700" y="11405"/>
                    <a:pt x="6032" y="11902"/>
                    <a:pt x="7083" y="14005"/>
                  </a:cubicBezTo>
                  <a:cubicBezTo>
                    <a:pt x="10941" y="21743"/>
                    <a:pt x="16250" y="19829"/>
                    <a:pt x="21908" y="16651"/>
                  </a:cubicBezTo>
                  <a:close/>
                </a:path>
              </a:pathLst>
            </a:custGeom>
            <a:grpFill/>
            <a:ln w="5715" cap="flat">
              <a:noFill/>
              <a:prstDash val="solid"/>
              <a:miter/>
            </a:ln>
          </p:spPr>
          <p:txBody>
            <a:bodyPr rtlCol="0" anchor="ctr"/>
            <a:lstStyle/>
            <a:p>
              <a:endParaRPr lang="zh-CN" altLang="en-US"/>
            </a:p>
          </p:txBody>
        </p:sp>
        <p:sp>
          <p:nvSpPr>
            <p:cNvPr id="3560" name="任意多边形: 形状 3559">
              <a:extLst>
                <a:ext uri="{FF2B5EF4-FFF2-40B4-BE49-F238E27FC236}">
                  <a16:creationId xmlns:a16="http://schemas.microsoft.com/office/drawing/2014/main" id="{BE7C56DC-DA07-AFC2-861F-4CC87D7F03B4}"/>
                </a:ext>
              </a:extLst>
            </p:cNvPr>
            <p:cNvSpPr/>
            <p:nvPr/>
          </p:nvSpPr>
          <p:spPr>
            <a:xfrm>
              <a:off x="4922956" y="5204243"/>
              <a:ext cx="66232" cy="77147"/>
            </a:xfrm>
            <a:custGeom>
              <a:avLst/>
              <a:gdLst>
                <a:gd name="connsiteX0" fmla="*/ 59899 w 66232"/>
                <a:gd name="connsiteY0" fmla="*/ 50333 h 77147"/>
                <a:gd name="connsiteX1" fmla="*/ 63168 w 66232"/>
                <a:gd name="connsiteY1" fmla="*/ 66809 h 77147"/>
                <a:gd name="connsiteX2" fmla="*/ 63139 w 66232"/>
                <a:gd name="connsiteY2" fmla="*/ 66832 h 77147"/>
                <a:gd name="connsiteX3" fmla="*/ 59687 w 66232"/>
                <a:gd name="connsiteY3" fmla="*/ 77148 h 77147"/>
                <a:gd name="connsiteX4" fmla="*/ 43011 w 66232"/>
                <a:gd name="connsiteY4" fmla="*/ 67781 h 77147"/>
                <a:gd name="connsiteX5" fmla="*/ 44794 w 66232"/>
                <a:gd name="connsiteY5" fmla="*/ 63346 h 77147"/>
                <a:gd name="connsiteX6" fmla="*/ 40159 w 66232"/>
                <a:gd name="connsiteY6" fmla="*/ 66438 h 77147"/>
                <a:gd name="connsiteX7" fmla="*/ 0 w 66232"/>
                <a:gd name="connsiteY7" fmla="*/ 44641 h 77147"/>
                <a:gd name="connsiteX8" fmla="*/ 480 w 66232"/>
                <a:gd name="connsiteY8" fmla="*/ 42418 h 77147"/>
                <a:gd name="connsiteX9" fmla="*/ 5115 w 66232"/>
                <a:gd name="connsiteY9" fmla="*/ 38217 h 77147"/>
                <a:gd name="connsiteX10" fmla="*/ 18288 w 66232"/>
                <a:gd name="connsiteY10" fmla="*/ 21838 h 77147"/>
                <a:gd name="connsiteX11" fmla="*/ 37359 w 66232"/>
                <a:gd name="connsiteY11" fmla="*/ 1 h 77147"/>
                <a:gd name="connsiteX12" fmla="*/ 41291 w 66232"/>
                <a:gd name="connsiteY12" fmla="*/ 1784 h 77147"/>
                <a:gd name="connsiteX13" fmla="*/ 50612 w 66232"/>
                <a:gd name="connsiteY13" fmla="*/ 20929 h 77147"/>
                <a:gd name="connsiteX14" fmla="*/ 55012 w 66232"/>
                <a:gd name="connsiteY14" fmla="*/ 23107 h 77147"/>
                <a:gd name="connsiteX15" fmla="*/ 56178 w 66232"/>
                <a:gd name="connsiteY15" fmla="*/ 35468 h 77147"/>
                <a:gd name="connsiteX16" fmla="*/ 50029 w 66232"/>
                <a:gd name="connsiteY16" fmla="*/ 40498 h 77147"/>
                <a:gd name="connsiteX17" fmla="*/ 48395 w 66232"/>
                <a:gd name="connsiteY17" fmla="*/ 44589 h 77147"/>
                <a:gd name="connsiteX18" fmla="*/ 48497 w 66232"/>
                <a:gd name="connsiteY18" fmla="*/ 44658 h 77147"/>
                <a:gd name="connsiteX19" fmla="*/ 49075 w 66232"/>
                <a:gd name="connsiteY19" fmla="*/ 41612 h 77147"/>
                <a:gd name="connsiteX20" fmla="*/ 52704 w 66232"/>
                <a:gd name="connsiteY20" fmla="*/ 36777 h 77147"/>
                <a:gd name="connsiteX21" fmla="*/ 58819 w 66232"/>
                <a:gd name="connsiteY21" fmla="*/ 35720 h 77147"/>
                <a:gd name="connsiteX22" fmla="*/ 61876 w 66232"/>
                <a:gd name="connsiteY22" fmla="*/ 38549 h 77147"/>
                <a:gd name="connsiteX23" fmla="*/ 62853 w 66232"/>
                <a:gd name="connsiteY23" fmla="*/ 42709 h 77147"/>
                <a:gd name="connsiteX24" fmla="*/ 62385 w 66232"/>
                <a:gd name="connsiteY24" fmla="*/ 46932 h 77147"/>
                <a:gd name="connsiteX25" fmla="*/ 59899 w 66232"/>
                <a:gd name="connsiteY25" fmla="*/ 50333 h 7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6232" h="77147">
                  <a:moveTo>
                    <a:pt x="59899" y="50333"/>
                  </a:moveTo>
                  <a:cubicBezTo>
                    <a:pt x="61379" y="55751"/>
                    <a:pt x="71066" y="59534"/>
                    <a:pt x="63168" y="66809"/>
                  </a:cubicBezTo>
                  <a:lnTo>
                    <a:pt x="63139" y="66832"/>
                  </a:lnTo>
                  <a:cubicBezTo>
                    <a:pt x="61991" y="70272"/>
                    <a:pt x="60836" y="73707"/>
                    <a:pt x="59687" y="77148"/>
                  </a:cubicBezTo>
                  <a:cubicBezTo>
                    <a:pt x="53578" y="75004"/>
                    <a:pt x="47777" y="72313"/>
                    <a:pt x="43011" y="67781"/>
                  </a:cubicBezTo>
                  <a:cubicBezTo>
                    <a:pt x="41948" y="65632"/>
                    <a:pt x="42097" y="63975"/>
                    <a:pt x="44794" y="63346"/>
                  </a:cubicBezTo>
                  <a:cubicBezTo>
                    <a:pt x="42228" y="62843"/>
                    <a:pt x="41525" y="65140"/>
                    <a:pt x="40159" y="66438"/>
                  </a:cubicBezTo>
                  <a:cubicBezTo>
                    <a:pt x="26100" y="60414"/>
                    <a:pt x="12841" y="52910"/>
                    <a:pt x="0" y="44641"/>
                  </a:cubicBezTo>
                  <a:cubicBezTo>
                    <a:pt x="160" y="43898"/>
                    <a:pt x="326" y="43161"/>
                    <a:pt x="480" y="42418"/>
                  </a:cubicBezTo>
                  <a:cubicBezTo>
                    <a:pt x="1629" y="40554"/>
                    <a:pt x="3137" y="38280"/>
                    <a:pt x="5115" y="38217"/>
                  </a:cubicBezTo>
                  <a:cubicBezTo>
                    <a:pt x="16088" y="37863"/>
                    <a:pt x="19311" y="32010"/>
                    <a:pt x="18288" y="21838"/>
                  </a:cubicBezTo>
                  <a:cubicBezTo>
                    <a:pt x="16905" y="8093"/>
                    <a:pt x="26317" y="3207"/>
                    <a:pt x="37359" y="1"/>
                  </a:cubicBezTo>
                  <a:cubicBezTo>
                    <a:pt x="38948" y="-28"/>
                    <a:pt x="40274" y="544"/>
                    <a:pt x="41291" y="1784"/>
                  </a:cubicBezTo>
                  <a:cubicBezTo>
                    <a:pt x="40039" y="11471"/>
                    <a:pt x="40896" y="13277"/>
                    <a:pt x="50612" y="20929"/>
                  </a:cubicBezTo>
                  <a:cubicBezTo>
                    <a:pt x="51892" y="21935"/>
                    <a:pt x="53492" y="22472"/>
                    <a:pt x="55012" y="23107"/>
                  </a:cubicBezTo>
                  <a:cubicBezTo>
                    <a:pt x="60036" y="26781"/>
                    <a:pt x="67226" y="30296"/>
                    <a:pt x="56178" y="35468"/>
                  </a:cubicBezTo>
                  <a:cubicBezTo>
                    <a:pt x="52464" y="35108"/>
                    <a:pt x="51641" y="38297"/>
                    <a:pt x="50029" y="40498"/>
                  </a:cubicBezTo>
                  <a:cubicBezTo>
                    <a:pt x="48829" y="41600"/>
                    <a:pt x="48052" y="43212"/>
                    <a:pt x="48395" y="44589"/>
                  </a:cubicBezTo>
                  <a:cubicBezTo>
                    <a:pt x="48812" y="46252"/>
                    <a:pt x="49080" y="46235"/>
                    <a:pt x="48497" y="44658"/>
                  </a:cubicBezTo>
                  <a:cubicBezTo>
                    <a:pt x="48160" y="43755"/>
                    <a:pt x="48663" y="42646"/>
                    <a:pt x="49075" y="41612"/>
                  </a:cubicBezTo>
                  <a:cubicBezTo>
                    <a:pt x="50401" y="40029"/>
                    <a:pt x="51504" y="38377"/>
                    <a:pt x="52704" y="36777"/>
                  </a:cubicBezTo>
                  <a:cubicBezTo>
                    <a:pt x="54590" y="35514"/>
                    <a:pt x="56704" y="35645"/>
                    <a:pt x="58819" y="35720"/>
                  </a:cubicBezTo>
                  <a:cubicBezTo>
                    <a:pt x="60162" y="36314"/>
                    <a:pt x="61191" y="37245"/>
                    <a:pt x="61876" y="38549"/>
                  </a:cubicBezTo>
                  <a:cubicBezTo>
                    <a:pt x="62408" y="39886"/>
                    <a:pt x="62711" y="41275"/>
                    <a:pt x="62853" y="42709"/>
                  </a:cubicBezTo>
                  <a:cubicBezTo>
                    <a:pt x="62905" y="44138"/>
                    <a:pt x="62745" y="45549"/>
                    <a:pt x="62385" y="46932"/>
                  </a:cubicBezTo>
                  <a:cubicBezTo>
                    <a:pt x="61768" y="48218"/>
                    <a:pt x="60933" y="49350"/>
                    <a:pt x="59899" y="50333"/>
                  </a:cubicBezTo>
                  <a:close/>
                </a:path>
              </a:pathLst>
            </a:custGeom>
            <a:grpFill/>
            <a:ln w="5715" cap="flat">
              <a:noFill/>
              <a:prstDash val="solid"/>
              <a:miter/>
            </a:ln>
          </p:spPr>
          <p:txBody>
            <a:bodyPr rtlCol="0" anchor="ctr"/>
            <a:lstStyle/>
            <a:p>
              <a:endParaRPr lang="zh-CN" altLang="en-US"/>
            </a:p>
          </p:txBody>
        </p:sp>
        <p:sp>
          <p:nvSpPr>
            <p:cNvPr id="3561" name="任意多边形: 形状 3560">
              <a:extLst>
                <a:ext uri="{FF2B5EF4-FFF2-40B4-BE49-F238E27FC236}">
                  <a16:creationId xmlns:a16="http://schemas.microsoft.com/office/drawing/2014/main" id="{87D21520-11CC-84C4-C046-FF625064F04C}"/>
                </a:ext>
              </a:extLst>
            </p:cNvPr>
            <p:cNvSpPr/>
            <p:nvPr/>
          </p:nvSpPr>
          <p:spPr>
            <a:xfrm>
              <a:off x="5287848" y="4743827"/>
              <a:ext cx="59836" cy="70787"/>
            </a:xfrm>
            <a:custGeom>
              <a:avLst/>
              <a:gdLst>
                <a:gd name="connsiteX0" fmla="*/ 35884 w 59836"/>
                <a:gd name="connsiteY0" fmla="*/ 7207 h 70787"/>
                <a:gd name="connsiteX1" fmla="*/ 46851 w 59836"/>
                <a:gd name="connsiteY1" fmla="*/ 10807 h 70787"/>
                <a:gd name="connsiteX2" fmla="*/ 55726 w 59836"/>
                <a:gd name="connsiteY2" fmla="*/ 0 h 70787"/>
                <a:gd name="connsiteX3" fmla="*/ 57629 w 59836"/>
                <a:gd name="connsiteY3" fmla="*/ 23895 h 70787"/>
                <a:gd name="connsiteX4" fmla="*/ 49011 w 59836"/>
                <a:gd name="connsiteY4" fmla="*/ 46954 h 70787"/>
                <a:gd name="connsiteX5" fmla="*/ 44473 w 59836"/>
                <a:gd name="connsiteY5" fmla="*/ 54927 h 70787"/>
                <a:gd name="connsiteX6" fmla="*/ 30409 w 59836"/>
                <a:gd name="connsiteY6" fmla="*/ 66723 h 70787"/>
                <a:gd name="connsiteX7" fmla="*/ 33106 w 59836"/>
                <a:gd name="connsiteY7" fmla="*/ 49098 h 70787"/>
                <a:gd name="connsiteX8" fmla="*/ 8509 w 59836"/>
                <a:gd name="connsiteY8" fmla="*/ 67380 h 70787"/>
                <a:gd name="connsiteX9" fmla="*/ 576 w 59836"/>
                <a:gd name="connsiteY9" fmla="*/ 62871 h 70787"/>
                <a:gd name="connsiteX10" fmla="*/ 35884 w 59836"/>
                <a:gd name="connsiteY10" fmla="*/ 7207 h 7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836" h="70787">
                  <a:moveTo>
                    <a:pt x="35884" y="7207"/>
                  </a:moveTo>
                  <a:cubicBezTo>
                    <a:pt x="40856" y="4389"/>
                    <a:pt x="43839" y="7647"/>
                    <a:pt x="46851" y="10807"/>
                  </a:cubicBezTo>
                  <a:cubicBezTo>
                    <a:pt x="49777" y="7550"/>
                    <a:pt x="46376" y="114"/>
                    <a:pt x="55726" y="0"/>
                  </a:cubicBezTo>
                  <a:cubicBezTo>
                    <a:pt x="52795" y="8338"/>
                    <a:pt x="55052" y="15831"/>
                    <a:pt x="57629" y="23895"/>
                  </a:cubicBezTo>
                  <a:cubicBezTo>
                    <a:pt x="60253" y="32101"/>
                    <a:pt x="63270" y="43343"/>
                    <a:pt x="49011" y="46954"/>
                  </a:cubicBezTo>
                  <a:cubicBezTo>
                    <a:pt x="46205" y="47663"/>
                    <a:pt x="43839" y="51212"/>
                    <a:pt x="44473" y="54927"/>
                  </a:cubicBezTo>
                  <a:cubicBezTo>
                    <a:pt x="46548" y="67043"/>
                    <a:pt x="38484" y="66837"/>
                    <a:pt x="30409" y="66723"/>
                  </a:cubicBezTo>
                  <a:cubicBezTo>
                    <a:pt x="29443" y="60613"/>
                    <a:pt x="34792" y="55658"/>
                    <a:pt x="33106" y="49098"/>
                  </a:cubicBezTo>
                  <a:cubicBezTo>
                    <a:pt x="23002" y="52401"/>
                    <a:pt x="16270" y="60510"/>
                    <a:pt x="8509" y="67380"/>
                  </a:cubicBezTo>
                  <a:cubicBezTo>
                    <a:pt x="3188" y="72089"/>
                    <a:pt x="-1710" y="73043"/>
                    <a:pt x="576" y="62871"/>
                  </a:cubicBezTo>
                  <a:cubicBezTo>
                    <a:pt x="10218" y="42971"/>
                    <a:pt x="22196" y="24546"/>
                    <a:pt x="35884" y="7207"/>
                  </a:cubicBezTo>
                  <a:close/>
                </a:path>
              </a:pathLst>
            </a:custGeom>
            <a:grpFill/>
            <a:ln w="5715" cap="flat">
              <a:noFill/>
              <a:prstDash val="solid"/>
              <a:miter/>
            </a:ln>
          </p:spPr>
          <p:txBody>
            <a:bodyPr rtlCol="0" anchor="ctr"/>
            <a:lstStyle/>
            <a:p>
              <a:endParaRPr lang="zh-CN" altLang="en-US"/>
            </a:p>
          </p:txBody>
        </p:sp>
        <p:sp>
          <p:nvSpPr>
            <p:cNvPr id="3562" name="任意多边形: 形状 3561">
              <a:extLst>
                <a:ext uri="{FF2B5EF4-FFF2-40B4-BE49-F238E27FC236}">
                  <a16:creationId xmlns:a16="http://schemas.microsoft.com/office/drawing/2014/main" id="{9E119B52-72D7-20CF-BADB-2FB2F50E4A2C}"/>
                </a:ext>
              </a:extLst>
            </p:cNvPr>
            <p:cNvSpPr/>
            <p:nvPr/>
          </p:nvSpPr>
          <p:spPr>
            <a:xfrm>
              <a:off x="4697705" y="5100031"/>
              <a:ext cx="68190" cy="56418"/>
            </a:xfrm>
            <a:custGeom>
              <a:avLst/>
              <a:gdLst>
                <a:gd name="connsiteX0" fmla="*/ 2063 w 68190"/>
                <a:gd name="connsiteY0" fmla="*/ 49818 h 56418"/>
                <a:gd name="connsiteX1" fmla="*/ 0 w 68190"/>
                <a:gd name="connsiteY1" fmla="*/ 33010 h 56418"/>
                <a:gd name="connsiteX2" fmla="*/ 17042 w 68190"/>
                <a:gd name="connsiteY2" fmla="*/ 17636 h 56418"/>
                <a:gd name="connsiteX3" fmla="*/ 22014 w 68190"/>
                <a:gd name="connsiteY3" fmla="*/ 9847 h 56418"/>
                <a:gd name="connsiteX4" fmla="*/ 38079 w 68190"/>
                <a:gd name="connsiteY4" fmla="*/ 3041 h 56418"/>
                <a:gd name="connsiteX5" fmla="*/ 47514 w 68190"/>
                <a:gd name="connsiteY5" fmla="*/ 2435 h 56418"/>
                <a:gd name="connsiteX6" fmla="*/ 54910 w 68190"/>
                <a:gd name="connsiteY6" fmla="*/ 0 h 56418"/>
                <a:gd name="connsiteX7" fmla="*/ 60756 w 68190"/>
                <a:gd name="connsiteY7" fmla="*/ 5012 h 56418"/>
                <a:gd name="connsiteX8" fmla="*/ 65568 w 68190"/>
                <a:gd name="connsiteY8" fmla="*/ 16208 h 56418"/>
                <a:gd name="connsiteX9" fmla="*/ 39936 w 68190"/>
                <a:gd name="connsiteY9" fmla="*/ 24203 h 56418"/>
                <a:gd name="connsiteX10" fmla="*/ 33724 w 68190"/>
                <a:gd name="connsiteY10" fmla="*/ 25512 h 56418"/>
                <a:gd name="connsiteX11" fmla="*/ 27912 w 68190"/>
                <a:gd name="connsiteY11" fmla="*/ 38633 h 56418"/>
                <a:gd name="connsiteX12" fmla="*/ 21243 w 68190"/>
                <a:gd name="connsiteY12" fmla="*/ 56419 h 56418"/>
                <a:gd name="connsiteX13" fmla="*/ 2063 w 68190"/>
                <a:gd name="connsiteY13" fmla="*/ 49818 h 5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8190" h="56418">
                  <a:moveTo>
                    <a:pt x="2063" y="49818"/>
                  </a:moveTo>
                  <a:cubicBezTo>
                    <a:pt x="5955" y="44063"/>
                    <a:pt x="7029" y="38353"/>
                    <a:pt x="0" y="33010"/>
                  </a:cubicBezTo>
                  <a:cubicBezTo>
                    <a:pt x="14979" y="30690"/>
                    <a:pt x="15162" y="30387"/>
                    <a:pt x="17042" y="17636"/>
                  </a:cubicBezTo>
                  <a:cubicBezTo>
                    <a:pt x="17505" y="14493"/>
                    <a:pt x="15539" y="9333"/>
                    <a:pt x="22014" y="9847"/>
                  </a:cubicBezTo>
                  <a:cubicBezTo>
                    <a:pt x="28221" y="9744"/>
                    <a:pt x="35347" y="13002"/>
                    <a:pt x="38079" y="3041"/>
                  </a:cubicBezTo>
                  <a:cubicBezTo>
                    <a:pt x="38999" y="-326"/>
                    <a:pt x="44034" y="-1063"/>
                    <a:pt x="47514" y="2435"/>
                  </a:cubicBezTo>
                  <a:cubicBezTo>
                    <a:pt x="51555" y="6493"/>
                    <a:pt x="52269" y="275"/>
                    <a:pt x="54910" y="0"/>
                  </a:cubicBezTo>
                  <a:cubicBezTo>
                    <a:pt x="56081" y="2577"/>
                    <a:pt x="57761" y="4252"/>
                    <a:pt x="60756" y="5012"/>
                  </a:cubicBezTo>
                  <a:cubicBezTo>
                    <a:pt x="68100" y="6870"/>
                    <a:pt x="70580" y="12036"/>
                    <a:pt x="65568" y="16208"/>
                  </a:cubicBezTo>
                  <a:cubicBezTo>
                    <a:pt x="58390" y="22186"/>
                    <a:pt x="50949" y="30827"/>
                    <a:pt x="39936" y="24203"/>
                  </a:cubicBezTo>
                  <a:cubicBezTo>
                    <a:pt x="36450" y="22106"/>
                    <a:pt x="35644" y="23249"/>
                    <a:pt x="33724" y="25512"/>
                  </a:cubicBezTo>
                  <a:cubicBezTo>
                    <a:pt x="30432" y="29392"/>
                    <a:pt x="29552" y="34050"/>
                    <a:pt x="27912" y="38633"/>
                  </a:cubicBezTo>
                  <a:cubicBezTo>
                    <a:pt x="25797" y="44554"/>
                    <a:pt x="27363" y="52029"/>
                    <a:pt x="21243" y="56419"/>
                  </a:cubicBezTo>
                  <a:cubicBezTo>
                    <a:pt x="14693" y="54693"/>
                    <a:pt x="7944" y="53521"/>
                    <a:pt x="2063" y="49818"/>
                  </a:cubicBezTo>
                  <a:close/>
                </a:path>
              </a:pathLst>
            </a:custGeom>
            <a:grpFill/>
            <a:ln w="5715" cap="flat">
              <a:noFill/>
              <a:prstDash val="solid"/>
              <a:miter/>
            </a:ln>
          </p:spPr>
          <p:txBody>
            <a:bodyPr rtlCol="0" anchor="ctr"/>
            <a:lstStyle/>
            <a:p>
              <a:endParaRPr lang="zh-CN" altLang="en-US"/>
            </a:p>
          </p:txBody>
        </p:sp>
        <p:sp>
          <p:nvSpPr>
            <p:cNvPr id="3563" name="任意多边形: 形状 3562">
              <a:extLst>
                <a:ext uri="{FF2B5EF4-FFF2-40B4-BE49-F238E27FC236}">
                  <a16:creationId xmlns:a16="http://schemas.microsoft.com/office/drawing/2014/main" id="{F2619B05-0A52-7BB1-CE3E-451A2A464214}"/>
                </a:ext>
              </a:extLst>
            </p:cNvPr>
            <p:cNvSpPr/>
            <p:nvPr/>
          </p:nvSpPr>
          <p:spPr>
            <a:xfrm>
              <a:off x="4935432" y="4679619"/>
              <a:ext cx="50908" cy="69480"/>
            </a:xfrm>
            <a:custGeom>
              <a:avLst/>
              <a:gdLst>
                <a:gd name="connsiteX0" fmla="*/ 50909 w 50908"/>
                <a:gd name="connsiteY0" fmla="*/ 45320 h 69480"/>
                <a:gd name="connsiteX1" fmla="*/ 39170 w 50908"/>
                <a:gd name="connsiteY1" fmla="*/ 58413 h 69480"/>
                <a:gd name="connsiteX2" fmla="*/ 33907 w 50908"/>
                <a:gd name="connsiteY2" fmla="*/ 43137 h 69480"/>
                <a:gd name="connsiteX3" fmla="*/ 23494 w 50908"/>
                <a:gd name="connsiteY3" fmla="*/ 58047 h 69480"/>
                <a:gd name="connsiteX4" fmla="*/ 1314 w 50908"/>
                <a:gd name="connsiteY4" fmla="*/ 69426 h 69480"/>
                <a:gd name="connsiteX5" fmla="*/ 5635 w 50908"/>
                <a:gd name="connsiteY5" fmla="*/ 64482 h 69480"/>
                <a:gd name="connsiteX6" fmla="*/ 12036 w 50908"/>
                <a:gd name="connsiteY6" fmla="*/ 48423 h 69480"/>
                <a:gd name="connsiteX7" fmla="*/ 12258 w 50908"/>
                <a:gd name="connsiteY7" fmla="*/ 46823 h 69480"/>
                <a:gd name="connsiteX8" fmla="*/ 1343 w 50908"/>
                <a:gd name="connsiteY8" fmla="*/ 28964 h 69480"/>
                <a:gd name="connsiteX9" fmla="*/ 63 w 50908"/>
                <a:gd name="connsiteY9" fmla="*/ 24786 h 69480"/>
                <a:gd name="connsiteX10" fmla="*/ 14339 w 50908"/>
                <a:gd name="connsiteY10" fmla="*/ 0 h 69480"/>
                <a:gd name="connsiteX11" fmla="*/ 50909 w 50908"/>
                <a:gd name="connsiteY11" fmla="*/ 45320 h 6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08" h="69480">
                  <a:moveTo>
                    <a:pt x="50909" y="45320"/>
                  </a:moveTo>
                  <a:cubicBezTo>
                    <a:pt x="41639" y="43640"/>
                    <a:pt x="40913" y="51087"/>
                    <a:pt x="39170" y="58413"/>
                  </a:cubicBezTo>
                  <a:cubicBezTo>
                    <a:pt x="34993" y="53001"/>
                    <a:pt x="38090" y="46897"/>
                    <a:pt x="33907" y="43137"/>
                  </a:cubicBezTo>
                  <a:cubicBezTo>
                    <a:pt x="25769" y="44583"/>
                    <a:pt x="25872" y="53275"/>
                    <a:pt x="23494" y="58047"/>
                  </a:cubicBezTo>
                  <a:cubicBezTo>
                    <a:pt x="18213" y="68637"/>
                    <a:pt x="10807" y="69786"/>
                    <a:pt x="1314" y="69426"/>
                  </a:cubicBezTo>
                  <a:cubicBezTo>
                    <a:pt x="-298" y="64380"/>
                    <a:pt x="3743" y="65465"/>
                    <a:pt x="5635" y="64482"/>
                  </a:cubicBezTo>
                  <a:cubicBezTo>
                    <a:pt x="12973" y="60682"/>
                    <a:pt x="12984" y="60705"/>
                    <a:pt x="12036" y="48423"/>
                  </a:cubicBezTo>
                  <a:cubicBezTo>
                    <a:pt x="11995" y="47897"/>
                    <a:pt x="12224" y="47360"/>
                    <a:pt x="12258" y="46823"/>
                  </a:cubicBezTo>
                  <a:cubicBezTo>
                    <a:pt x="13236" y="33547"/>
                    <a:pt x="13230" y="33547"/>
                    <a:pt x="1343" y="28964"/>
                  </a:cubicBezTo>
                  <a:cubicBezTo>
                    <a:pt x="251" y="27775"/>
                    <a:pt x="-172" y="26386"/>
                    <a:pt x="63" y="24786"/>
                  </a:cubicBezTo>
                  <a:cubicBezTo>
                    <a:pt x="5292" y="16802"/>
                    <a:pt x="5229" y="5749"/>
                    <a:pt x="14339" y="0"/>
                  </a:cubicBezTo>
                  <a:cubicBezTo>
                    <a:pt x="29449" y="12756"/>
                    <a:pt x="43376" y="26460"/>
                    <a:pt x="50909" y="45320"/>
                  </a:cubicBezTo>
                  <a:close/>
                </a:path>
              </a:pathLst>
            </a:custGeom>
            <a:grpFill/>
            <a:ln w="5715" cap="flat">
              <a:noFill/>
              <a:prstDash val="solid"/>
              <a:miter/>
            </a:ln>
          </p:spPr>
          <p:txBody>
            <a:bodyPr rtlCol="0" anchor="ctr"/>
            <a:lstStyle/>
            <a:p>
              <a:endParaRPr lang="zh-CN" altLang="en-US"/>
            </a:p>
          </p:txBody>
        </p:sp>
        <p:sp>
          <p:nvSpPr>
            <p:cNvPr id="3564" name="任意多边形: 形状 3563">
              <a:extLst>
                <a:ext uri="{FF2B5EF4-FFF2-40B4-BE49-F238E27FC236}">
                  <a16:creationId xmlns:a16="http://schemas.microsoft.com/office/drawing/2014/main" id="{B7857346-0FBF-6188-A9EC-26A86BBAB941}"/>
                </a:ext>
              </a:extLst>
            </p:cNvPr>
            <p:cNvSpPr/>
            <p:nvPr/>
          </p:nvSpPr>
          <p:spPr>
            <a:xfrm>
              <a:off x="5528723" y="4916666"/>
              <a:ext cx="50138" cy="76278"/>
            </a:xfrm>
            <a:custGeom>
              <a:avLst/>
              <a:gdLst>
                <a:gd name="connsiteX0" fmla="*/ 42719 w 50138"/>
                <a:gd name="connsiteY0" fmla="*/ 55075 h 76278"/>
                <a:gd name="connsiteX1" fmla="*/ 21723 w 50138"/>
                <a:gd name="connsiteY1" fmla="*/ 76278 h 76278"/>
                <a:gd name="connsiteX2" fmla="*/ 23020 w 50138"/>
                <a:gd name="connsiteY2" fmla="*/ 58361 h 76278"/>
                <a:gd name="connsiteX3" fmla="*/ 23266 w 50138"/>
                <a:gd name="connsiteY3" fmla="*/ 56824 h 76278"/>
                <a:gd name="connsiteX4" fmla="*/ 24809 w 50138"/>
                <a:gd name="connsiteY4" fmla="*/ 54161 h 76278"/>
                <a:gd name="connsiteX5" fmla="*/ 25643 w 50138"/>
                <a:gd name="connsiteY5" fmla="*/ 52898 h 76278"/>
                <a:gd name="connsiteX6" fmla="*/ 27066 w 50138"/>
                <a:gd name="connsiteY6" fmla="*/ 50292 h 76278"/>
                <a:gd name="connsiteX7" fmla="*/ 28478 w 50138"/>
                <a:gd name="connsiteY7" fmla="*/ 47800 h 76278"/>
                <a:gd name="connsiteX8" fmla="*/ 28472 w 50138"/>
                <a:gd name="connsiteY8" fmla="*/ 45280 h 76278"/>
                <a:gd name="connsiteX9" fmla="*/ 28135 w 50138"/>
                <a:gd name="connsiteY9" fmla="*/ 43777 h 76278"/>
                <a:gd name="connsiteX10" fmla="*/ 29169 w 50138"/>
                <a:gd name="connsiteY10" fmla="*/ 40897 h 76278"/>
                <a:gd name="connsiteX11" fmla="*/ 31815 w 50138"/>
                <a:gd name="connsiteY11" fmla="*/ 39445 h 76278"/>
                <a:gd name="connsiteX12" fmla="*/ 34204 w 50138"/>
                <a:gd name="connsiteY12" fmla="*/ 38365 h 76278"/>
                <a:gd name="connsiteX13" fmla="*/ 33067 w 50138"/>
                <a:gd name="connsiteY13" fmla="*/ 37536 h 76278"/>
                <a:gd name="connsiteX14" fmla="*/ 31330 w 50138"/>
                <a:gd name="connsiteY14" fmla="*/ 39634 h 76278"/>
                <a:gd name="connsiteX15" fmla="*/ 26958 w 50138"/>
                <a:gd name="connsiteY15" fmla="*/ 42199 h 76278"/>
                <a:gd name="connsiteX16" fmla="*/ 20894 w 50138"/>
                <a:gd name="connsiteY16" fmla="*/ 46954 h 76278"/>
                <a:gd name="connsiteX17" fmla="*/ 14556 w 50138"/>
                <a:gd name="connsiteY17" fmla="*/ 32147 h 76278"/>
                <a:gd name="connsiteX18" fmla="*/ 2383 w 50138"/>
                <a:gd name="connsiteY18" fmla="*/ 42931 h 76278"/>
                <a:gd name="connsiteX19" fmla="*/ 0 w 50138"/>
                <a:gd name="connsiteY19" fmla="*/ 32055 h 76278"/>
                <a:gd name="connsiteX20" fmla="*/ 15619 w 50138"/>
                <a:gd name="connsiteY20" fmla="*/ 1229 h 76278"/>
                <a:gd name="connsiteX21" fmla="*/ 23169 w 50138"/>
                <a:gd name="connsiteY21" fmla="*/ 11144 h 76278"/>
                <a:gd name="connsiteX22" fmla="*/ 43183 w 50138"/>
                <a:gd name="connsiteY22" fmla="*/ 0 h 76278"/>
                <a:gd name="connsiteX23" fmla="*/ 46034 w 50138"/>
                <a:gd name="connsiteY23" fmla="*/ 15607 h 76278"/>
                <a:gd name="connsiteX24" fmla="*/ 46051 w 50138"/>
                <a:gd name="connsiteY24" fmla="*/ 15607 h 76278"/>
                <a:gd name="connsiteX25" fmla="*/ 49909 w 50138"/>
                <a:gd name="connsiteY25" fmla="*/ 19128 h 76278"/>
                <a:gd name="connsiteX26" fmla="*/ 49303 w 50138"/>
                <a:gd name="connsiteY26" fmla="*/ 22191 h 76278"/>
                <a:gd name="connsiteX27" fmla="*/ 46269 w 50138"/>
                <a:gd name="connsiteY27" fmla="*/ 35553 h 76278"/>
                <a:gd name="connsiteX28" fmla="*/ 46303 w 50138"/>
                <a:gd name="connsiteY28" fmla="*/ 35433 h 76278"/>
                <a:gd name="connsiteX29" fmla="*/ 43588 w 50138"/>
                <a:gd name="connsiteY29" fmla="*/ 42657 h 76278"/>
                <a:gd name="connsiteX30" fmla="*/ 42931 w 50138"/>
                <a:gd name="connsiteY30" fmla="*/ 50292 h 76278"/>
                <a:gd name="connsiteX31" fmla="*/ 43388 w 50138"/>
                <a:gd name="connsiteY31" fmla="*/ 52195 h 76278"/>
                <a:gd name="connsiteX32" fmla="*/ 42719 w 50138"/>
                <a:gd name="connsiteY32" fmla="*/ 55075 h 7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138" h="76278">
                  <a:moveTo>
                    <a:pt x="42719" y="55075"/>
                  </a:moveTo>
                  <a:cubicBezTo>
                    <a:pt x="34581" y="60762"/>
                    <a:pt x="28386" y="68443"/>
                    <a:pt x="21723" y="76278"/>
                  </a:cubicBezTo>
                  <a:cubicBezTo>
                    <a:pt x="22271" y="69889"/>
                    <a:pt x="23666" y="64202"/>
                    <a:pt x="23020" y="58361"/>
                  </a:cubicBezTo>
                  <a:cubicBezTo>
                    <a:pt x="23020" y="58361"/>
                    <a:pt x="23277" y="56824"/>
                    <a:pt x="23266" y="56824"/>
                  </a:cubicBezTo>
                  <a:cubicBezTo>
                    <a:pt x="23643" y="55858"/>
                    <a:pt x="24174" y="54972"/>
                    <a:pt x="24809" y="54161"/>
                  </a:cubicBezTo>
                  <a:cubicBezTo>
                    <a:pt x="24774" y="54149"/>
                    <a:pt x="25683" y="52915"/>
                    <a:pt x="25643" y="52898"/>
                  </a:cubicBezTo>
                  <a:cubicBezTo>
                    <a:pt x="26100" y="52023"/>
                    <a:pt x="26603" y="51160"/>
                    <a:pt x="27066" y="50292"/>
                  </a:cubicBezTo>
                  <a:cubicBezTo>
                    <a:pt x="27438" y="49400"/>
                    <a:pt x="27929" y="48578"/>
                    <a:pt x="28478" y="47800"/>
                  </a:cubicBezTo>
                  <a:cubicBezTo>
                    <a:pt x="29278" y="46989"/>
                    <a:pt x="29301" y="46166"/>
                    <a:pt x="28472" y="45280"/>
                  </a:cubicBezTo>
                  <a:cubicBezTo>
                    <a:pt x="28438" y="45246"/>
                    <a:pt x="28146" y="43800"/>
                    <a:pt x="28135" y="43777"/>
                  </a:cubicBezTo>
                  <a:cubicBezTo>
                    <a:pt x="28049" y="42645"/>
                    <a:pt x="28404" y="41691"/>
                    <a:pt x="29169" y="40897"/>
                  </a:cubicBezTo>
                  <a:cubicBezTo>
                    <a:pt x="30072" y="40445"/>
                    <a:pt x="30964" y="39959"/>
                    <a:pt x="31815" y="39445"/>
                  </a:cubicBezTo>
                  <a:cubicBezTo>
                    <a:pt x="32301" y="38428"/>
                    <a:pt x="33113" y="38056"/>
                    <a:pt x="34204" y="38365"/>
                  </a:cubicBezTo>
                  <a:cubicBezTo>
                    <a:pt x="34187" y="38388"/>
                    <a:pt x="33095" y="37507"/>
                    <a:pt x="33067" y="37536"/>
                  </a:cubicBezTo>
                  <a:cubicBezTo>
                    <a:pt x="33141" y="38788"/>
                    <a:pt x="32575" y="39473"/>
                    <a:pt x="31330" y="39634"/>
                  </a:cubicBezTo>
                  <a:cubicBezTo>
                    <a:pt x="29769" y="40336"/>
                    <a:pt x="28204" y="40965"/>
                    <a:pt x="26958" y="42199"/>
                  </a:cubicBezTo>
                  <a:cubicBezTo>
                    <a:pt x="25495" y="44520"/>
                    <a:pt x="23769" y="46457"/>
                    <a:pt x="20894" y="46954"/>
                  </a:cubicBezTo>
                  <a:cubicBezTo>
                    <a:pt x="10510" y="45097"/>
                    <a:pt x="14682" y="37645"/>
                    <a:pt x="14556" y="32147"/>
                  </a:cubicBezTo>
                  <a:cubicBezTo>
                    <a:pt x="11150" y="35816"/>
                    <a:pt x="16310" y="50046"/>
                    <a:pt x="2383" y="42931"/>
                  </a:cubicBezTo>
                  <a:cubicBezTo>
                    <a:pt x="-669" y="39799"/>
                    <a:pt x="2177" y="35381"/>
                    <a:pt x="0" y="32055"/>
                  </a:cubicBezTo>
                  <a:cubicBezTo>
                    <a:pt x="3326" y="20637"/>
                    <a:pt x="16768" y="14819"/>
                    <a:pt x="15619" y="1229"/>
                  </a:cubicBezTo>
                  <a:cubicBezTo>
                    <a:pt x="22066" y="2589"/>
                    <a:pt x="18122" y="8669"/>
                    <a:pt x="23169" y="11144"/>
                  </a:cubicBezTo>
                  <a:cubicBezTo>
                    <a:pt x="25689" y="1103"/>
                    <a:pt x="35204" y="3097"/>
                    <a:pt x="43183" y="0"/>
                  </a:cubicBezTo>
                  <a:cubicBezTo>
                    <a:pt x="44708" y="5143"/>
                    <a:pt x="32730" y="13419"/>
                    <a:pt x="46034" y="15607"/>
                  </a:cubicBezTo>
                  <a:lnTo>
                    <a:pt x="46051" y="15607"/>
                  </a:lnTo>
                  <a:cubicBezTo>
                    <a:pt x="47337" y="16779"/>
                    <a:pt x="48623" y="17956"/>
                    <a:pt x="49909" y="19128"/>
                  </a:cubicBezTo>
                  <a:cubicBezTo>
                    <a:pt x="50355" y="20277"/>
                    <a:pt x="50149" y="21294"/>
                    <a:pt x="49303" y="22191"/>
                  </a:cubicBezTo>
                  <a:cubicBezTo>
                    <a:pt x="45926" y="26106"/>
                    <a:pt x="47726" y="31198"/>
                    <a:pt x="46269" y="35553"/>
                  </a:cubicBezTo>
                  <a:lnTo>
                    <a:pt x="46303" y="35433"/>
                  </a:lnTo>
                  <a:cubicBezTo>
                    <a:pt x="43783" y="37233"/>
                    <a:pt x="44680" y="40319"/>
                    <a:pt x="43588" y="42657"/>
                  </a:cubicBezTo>
                  <a:cubicBezTo>
                    <a:pt x="42537" y="45126"/>
                    <a:pt x="42177" y="47657"/>
                    <a:pt x="42931" y="50292"/>
                  </a:cubicBezTo>
                  <a:cubicBezTo>
                    <a:pt x="43085" y="50926"/>
                    <a:pt x="43240" y="51561"/>
                    <a:pt x="43388" y="52195"/>
                  </a:cubicBezTo>
                  <a:cubicBezTo>
                    <a:pt x="43783" y="53287"/>
                    <a:pt x="43560" y="54252"/>
                    <a:pt x="42719" y="55075"/>
                  </a:cubicBezTo>
                  <a:close/>
                </a:path>
              </a:pathLst>
            </a:custGeom>
            <a:grpFill/>
            <a:ln w="5715" cap="flat">
              <a:noFill/>
              <a:prstDash val="solid"/>
              <a:miter/>
            </a:ln>
          </p:spPr>
          <p:txBody>
            <a:bodyPr rtlCol="0" anchor="ctr"/>
            <a:lstStyle/>
            <a:p>
              <a:endParaRPr lang="zh-CN" altLang="en-US"/>
            </a:p>
          </p:txBody>
        </p:sp>
        <p:sp>
          <p:nvSpPr>
            <p:cNvPr id="3565" name="任意多边形: 形状 3564">
              <a:extLst>
                <a:ext uri="{FF2B5EF4-FFF2-40B4-BE49-F238E27FC236}">
                  <a16:creationId xmlns:a16="http://schemas.microsoft.com/office/drawing/2014/main" id="{EB2E9FB2-D914-941A-7222-FA0A7CD59E4D}"/>
                </a:ext>
              </a:extLst>
            </p:cNvPr>
            <p:cNvSpPr/>
            <p:nvPr/>
          </p:nvSpPr>
          <p:spPr>
            <a:xfrm>
              <a:off x="5068042" y="5296879"/>
              <a:ext cx="63785" cy="46737"/>
            </a:xfrm>
            <a:custGeom>
              <a:avLst/>
              <a:gdLst>
                <a:gd name="connsiteX0" fmla="*/ 0 w 63785"/>
                <a:gd name="connsiteY0" fmla="*/ 30227 h 46737"/>
                <a:gd name="connsiteX1" fmla="*/ 5835 w 63785"/>
                <a:gd name="connsiteY1" fmla="*/ 25940 h 46737"/>
                <a:gd name="connsiteX2" fmla="*/ 16693 w 63785"/>
                <a:gd name="connsiteY2" fmla="*/ 20242 h 46737"/>
                <a:gd name="connsiteX3" fmla="*/ 29884 w 63785"/>
                <a:gd name="connsiteY3" fmla="*/ 3795 h 46737"/>
                <a:gd name="connsiteX4" fmla="*/ 29878 w 63785"/>
                <a:gd name="connsiteY4" fmla="*/ 3795 h 46737"/>
                <a:gd name="connsiteX5" fmla="*/ 37336 w 63785"/>
                <a:gd name="connsiteY5" fmla="*/ 8046 h 46737"/>
                <a:gd name="connsiteX6" fmla="*/ 63785 w 63785"/>
                <a:gd name="connsiteY6" fmla="*/ 0 h 46737"/>
                <a:gd name="connsiteX7" fmla="*/ 60025 w 63785"/>
                <a:gd name="connsiteY7" fmla="*/ 24094 h 46737"/>
                <a:gd name="connsiteX8" fmla="*/ 49823 w 63785"/>
                <a:gd name="connsiteY8" fmla="*/ 29266 h 46737"/>
                <a:gd name="connsiteX9" fmla="*/ 51458 w 63785"/>
                <a:gd name="connsiteY9" fmla="*/ 22357 h 46737"/>
                <a:gd name="connsiteX10" fmla="*/ 47606 w 63785"/>
                <a:gd name="connsiteY10" fmla="*/ 16385 h 46737"/>
                <a:gd name="connsiteX11" fmla="*/ 41622 w 63785"/>
                <a:gd name="connsiteY11" fmla="*/ 20020 h 46737"/>
                <a:gd name="connsiteX12" fmla="*/ 42880 w 63785"/>
                <a:gd name="connsiteY12" fmla="*/ 30867 h 46737"/>
                <a:gd name="connsiteX13" fmla="*/ 39445 w 63785"/>
                <a:gd name="connsiteY13" fmla="*/ 46737 h 46737"/>
                <a:gd name="connsiteX14" fmla="*/ 0 w 63785"/>
                <a:gd name="connsiteY14" fmla="*/ 30227 h 46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785" h="46737">
                  <a:moveTo>
                    <a:pt x="0" y="30227"/>
                  </a:moveTo>
                  <a:cubicBezTo>
                    <a:pt x="2703" y="29815"/>
                    <a:pt x="5761" y="29546"/>
                    <a:pt x="5835" y="25940"/>
                  </a:cubicBezTo>
                  <a:cubicBezTo>
                    <a:pt x="6012" y="17242"/>
                    <a:pt x="10898" y="17979"/>
                    <a:pt x="16693" y="20242"/>
                  </a:cubicBezTo>
                  <a:cubicBezTo>
                    <a:pt x="19631" y="13590"/>
                    <a:pt x="16476" y="2046"/>
                    <a:pt x="29884" y="3795"/>
                  </a:cubicBezTo>
                  <a:lnTo>
                    <a:pt x="29878" y="3795"/>
                  </a:lnTo>
                  <a:cubicBezTo>
                    <a:pt x="30347" y="8784"/>
                    <a:pt x="32981" y="11270"/>
                    <a:pt x="37336" y="8046"/>
                  </a:cubicBezTo>
                  <a:cubicBezTo>
                    <a:pt x="45206" y="2217"/>
                    <a:pt x="54801" y="4715"/>
                    <a:pt x="63785" y="0"/>
                  </a:cubicBezTo>
                  <a:cubicBezTo>
                    <a:pt x="62585" y="9115"/>
                    <a:pt x="56167" y="14733"/>
                    <a:pt x="60025" y="24094"/>
                  </a:cubicBezTo>
                  <a:cubicBezTo>
                    <a:pt x="63105" y="31564"/>
                    <a:pt x="52761" y="25934"/>
                    <a:pt x="49823" y="29266"/>
                  </a:cubicBezTo>
                  <a:cubicBezTo>
                    <a:pt x="47160" y="26009"/>
                    <a:pt x="50818" y="24546"/>
                    <a:pt x="51458" y="22357"/>
                  </a:cubicBezTo>
                  <a:cubicBezTo>
                    <a:pt x="52521" y="18739"/>
                    <a:pt x="50229" y="17471"/>
                    <a:pt x="47606" y="16385"/>
                  </a:cubicBezTo>
                  <a:cubicBezTo>
                    <a:pt x="44000" y="14893"/>
                    <a:pt x="43063" y="17699"/>
                    <a:pt x="41622" y="20020"/>
                  </a:cubicBezTo>
                  <a:cubicBezTo>
                    <a:pt x="39125" y="24037"/>
                    <a:pt x="41880" y="27381"/>
                    <a:pt x="42880" y="30867"/>
                  </a:cubicBezTo>
                  <a:cubicBezTo>
                    <a:pt x="44600" y="36873"/>
                    <a:pt x="45886" y="42582"/>
                    <a:pt x="39445" y="46737"/>
                  </a:cubicBezTo>
                  <a:cubicBezTo>
                    <a:pt x="25729" y="42582"/>
                    <a:pt x="12419" y="37462"/>
                    <a:pt x="0" y="30227"/>
                  </a:cubicBezTo>
                  <a:close/>
                </a:path>
              </a:pathLst>
            </a:custGeom>
            <a:grpFill/>
            <a:ln w="5715" cap="flat">
              <a:noFill/>
              <a:prstDash val="solid"/>
              <a:miter/>
            </a:ln>
          </p:spPr>
          <p:txBody>
            <a:bodyPr rtlCol="0" anchor="ctr"/>
            <a:lstStyle/>
            <a:p>
              <a:endParaRPr lang="zh-CN" altLang="en-US"/>
            </a:p>
          </p:txBody>
        </p:sp>
        <p:sp>
          <p:nvSpPr>
            <p:cNvPr id="3566" name="任意多边形: 形状 3565">
              <a:extLst>
                <a:ext uri="{FF2B5EF4-FFF2-40B4-BE49-F238E27FC236}">
                  <a16:creationId xmlns:a16="http://schemas.microsoft.com/office/drawing/2014/main" id="{EC7DD93F-E31E-1A05-9A37-15CDB1310F3F}"/>
                </a:ext>
              </a:extLst>
            </p:cNvPr>
            <p:cNvSpPr/>
            <p:nvPr/>
          </p:nvSpPr>
          <p:spPr>
            <a:xfrm>
              <a:off x="6077450" y="5494898"/>
              <a:ext cx="69321" cy="83299"/>
            </a:xfrm>
            <a:custGeom>
              <a:avLst/>
              <a:gdLst>
                <a:gd name="connsiteX0" fmla="*/ 56400 w 69321"/>
                <a:gd name="connsiteY0" fmla="*/ 36062 h 83299"/>
                <a:gd name="connsiteX1" fmla="*/ 48067 w 69321"/>
                <a:gd name="connsiteY1" fmla="*/ 40177 h 83299"/>
                <a:gd name="connsiteX2" fmla="*/ 10354 w 69321"/>
                <a:gd name="connsiteY2" fmla="*/ 75512 h 83299"/>
                <a:gd name="connsiteX3" fmla="*/ 3794 w 69321"/>
                <a:gd name="connsiteY3" fmla="*/ 78753 h 83299"/>
                <a:gd name="connsiteX4" fmla="*/ 3754 w 69321"/>
                <a:gd name="connsiteY4" fmla="*/ 82107 h 83299"/>
                <a:gd name="connsiteX5" fmla="*/ 513 w 69321"/>
                <a:gd name="connsiteY5" fmla="*/ 82125 h 83299"/>
                <a:gd name="connsiteX6" fmla="*/ 1159 w 69321"/>
                <a:gd name="connsiteY6" fmla="*/ 55813 h 83299"/>
                <a:gd name="connsiteX7" fmla="*/ 5011 w 69321"/>
                <a:gd name="connsiteY7" fmla="*/ 51349 h 83299"/>
                <a:gd name="connsiteX8" fmla="*/ 9651 w 69321"/>
                <a:gd name="connsiteY8" fmla="*/ 55087 h 83299"/>
                <a:gd name="connsiteX9" fmla="*/ 8611 w 69321"/>
                <a:gd name="connsiteY9" fmla="*/ 66220 h 83299"/>
                <a:gd name="connsiteX10" fmla="*/ 22367 w 69321"/>
                <a:gd name="connsiteY10" fmla="*/ 54830 h 83299"/>
                <a:gd name="connsiteX11" fmla="*/ 25950 w 69321"/>
                <a:gd name="connsiteY11" fmla="*/ 46372 h 83299"/>
                <a:gd name="connsiteX12" fmla="*/ 41198 w 69321"/>
                <a:gd name="connsiteY12" fmla="*/ 18431 h 83299"/>
                <a:gd name="connsiteX13" fmla="*/ 53028 w 69321"/>
                <a:gd name="connsiteY13" fmla="*/ 0 h 83299"/>
                <a:gd name="connsiteX14" fmla="*/ 69322 w 69321"/>
                <a:gd name="connsiteY14" fmla="*/ 13076 h 83299"/>
                <a:gd name="connsiteX15" fmla="*/ 64058 w 69321"/>
                <a:gd name="connsiteY15" fmla="*/ 22111 h 83299"/>
                <a:gd name="connsiteX16" fmla="*/ 56400 w 69321"/>
                <a:gd name="connsiteY16" fmla="*/ 36062 h 8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321" h="83299">
                  <a:moveTo>
                    <a:pt x="56400" y="36062"/>
                  </a:moveTo>
                  <a:cubicBezTo>
                    <a:pt x="53017" y="36222"/>
                    <a:pt x="49582" y="37016"/>
                    <a:pt x="48067" y="40177"/>
                  </a:cubicBezTo>
                  <a:cubicBezTo>
                    <a:pt x="40061" y="56899"/>
                    <a:pt x="26156" y="67191"/>
                    <a:pt x="10354" y="75512"/>
                  </a:cubicBezTo>
                  <a:cubicBezTo>
                    <a:pt x="6422" y="73066"/>
                    <a:pt x="5611" y="76924"/>
                    <a:pt x="3794" y="78753"/>
                  </a:cubicBezTo>
                  <a:cubicBezTo>
                    <a:pt x="3782" y="79873"/>
                    <a:pt x="3765" y="80987"/>
                    <a:pt x="3754" y="82107"/>
                  </a:cubicBezTo>
                  <a:cubicBezTo>
                    <a:pt x="2679" y="83690"/>
                    <a:pt x="1599" y="83696"/>
                    <a:pt x="513" y="82125"/>
                  </a:cubicBezTo>
                  <a:cubicBezTo>
                    <a:pt x="-1984" y="73341"/>
                    <a:pt x="5691" y="64831"/>
                    <a:pt x="1159" y="55813"/>
                  </a:cubicBezTo>
                  <a:cubicBezTo>
                    <a:pt x="450" y="54395"/>
                    <a:pt x="2622" y="51584"/>
                    <a:pt x="5011" y="51349"/>
                  </a:cubicBezTo>
                  <a:cubicBezTo>
                    <a:pt x="7383" y="51115"/>
                    <a:pt x="8726" y="53001"/>
                    <a:pt x="9651" y="55087"/>
                  </a:cubicBezTo>
                  <a:cubicBezTo>
                    <a:pt x="11349" y="58916"/>
                    <a:pt x="7411" y="62174"/>
                    <a:pt x="8611" y="66220"/>
                  </a:cubicBezTo>
                  <a:cubicBezTo>
                    <a:pt x="16967" y="66894"/>
                    <a:pt x="22282" y="63174"/>
                    <a:pt x="22367" y="54830"/>
                  </a:cubicBezTo>
                  <a:cubicBezTo>
                    <a:pt x="22407" y="50949"/>
                    <a:pt x="24488" y="49080"/>
                    <a:pt x="25950" y="46372"/>
                  </a:cubicBezTo>
                  <a:cubicBezTo>
                    <a:pt x="30997" y="37039"/>
                    <a:pt x="36312" y="27861"/>
                    <a:pt x="41198" y="18431"/>
                  </a:cubicBezTo>
                  <a:cubicBezTo>
                    <a:pt x="44478" y="12099"/>
                    <a:pt x="53320" y="8984"/>
                    <a:pt x="53028" y="0"/>
                  </a:cubicBezTo>
                  <a:cubicBezTo>
                    <a:pt x="59623" y="2909"/>
                    <a:pt x="65087" y="7224"/>
                    <a:pt x="69322" y="13076"/>
                  </a:cubicBezTo>
                  <a:cubicBezTo>
                    <a:pt x="69207" y="16859"/>
                    <a:pt x="55583" y="11710"/>
                    <a:pt x="64058" y="22111"/>
                  </a:cubicBezTo>
                  <a:cubicBezTo>
                    <a:pt x="69802" y="29158"/>
                    <a:pt x="66161" y="35307"/>
                    <a:pt x="56400" y="36062"/>
                  </a:cubicBezTo>
                  <a:close/>
                </a:path>
              </a:pathLst>
            </a:custGeom>
            <a:grpFill/>
            <a:ln w="5715" cap="flat">
              <a:noFill/>
              <a:prstDash val="solid"/>
              <a:miter/>
            </a:ln>
          </p:spPr>
          <p:txBody>
            <a:bodyPr rtlCol="0" anchor="ctr"/>
            <a:lstStyle/>
            <a:p>
              <a:endParaRPr lang="zh-CN" altLang="en-US"/>
            </a:p>
          </p:txBody>
        </p:sp>
        <p:sp>
          <p:nvSpPr>
            <p:cNvPr id="3567" name="任意多边形: 形状 3566">
              <a:extLst>
                <a:ext uri="{FF2B5EF4-FFF2-40B4-BE49-F238E27FC236}">
                  <a16:creationId xmlns:a16="http://schemas.microsoft.com/office/drawing/2014/main" id="{84B6321C-C08B-675A-6754-B4548F583F45}"/>
                </a:ext>
              </a:extLst>
            </p:cNvPr>
            <p:cNvSpPr/>
            <p:nvPr/>
          </p:nvSpPr>
          <p:spPr>
            <a:xfrm>
              <a:off x="5227613" y="5339167"/>
              <a:ext cx="66263" cy="69588"/>
            </a:xfrm>
            <a:custGeom>
              <a:avLst/>
              <a:gdLst>
                <a:gd name="connsiteX0" fmla="*/ 21578 w 66263"/>
                <a:gd name="connsiteY0" fmla="*/ 20719 h 69588"/>
                <a:gd name="connsiteX1" fmla="*/ 43107 w 66263"/>
                <a:gd name="connsiteY1" fmla="*/ 12741 h 69588"/>
                <a:gd name="connsiteX2" fmla="*/ 61069 w 66263"/>
                <a:gd name="connsiteY2" fmla="*/ 1054 h 69588"/>
                <a:gd name="connsiteX3" fmla="*/ 64829 w 66263"/>
                <a:gd name="connsiteY3" fmla="*/ 374 h 69588"/>
                <a:gd name="connsiteX4" fmla="*/ 66264 w 66263"/>
                <a:gd name="connsiteY4" fmla="*/ 4272 h 69588"/>
                <a:gd name="connsiteX5" fmla="*/ 63126 w 66263"/>
                <a:gd name="connsiteY5" fmla="*/ 9244 h 69588"/>
                <a:gd name="connsiteX6" fmla="*/ 55954 w 66263"/>
                <a:gd name="connsiteY6" fmla="*/ 11684 h 69588"/>
                <a:gd name="connsiteX7" fmla="*/ 51239 w 66263"/>
                <a:gd name="connsiteY7" fmla="*/ 14136 h 69588"/>
                <a:gd name="connsiteX8" fmla="*/ 39238 w 66263"/>
                <a:gd name="connsiteY8" fmla="*/ 25006 h 69588"/>
                <a:gd name="connsiteX9" fmla="*/ 34877 w 66263"/>
                <a:gd name="connsiteY9" fmla="*/ 29709 h 69588"/>
                <a:gd name="connsiteX10" fmla="*/ 23533 w 66263"/>
                <a:gd name="connsiteY10" fmla="*/ 47225 h 69588"/>
                <a:gd name="connsiteX11" fmla="*/ 50868 w 66263"/>
                <a:gd name="connsiteY11" fmla="*/ 42339 h 69588"/>
                <a:gd name="connsiteX12" fmla="*/ 54319 w 66263"/>
                <a:gd name="connsiteY12" fmla="*/ 48203 h 69588"/>
                <a:gd name="connsiteX13" fmla="*/ 51553 w 66263"/>
                <a:gd name="connsiteY13" fmla="*/ 50803 h 69588"/>
                <a:gd name="connsiteX14" fmla="*/ 24704 w 66263"/>
                <a:gd name="connsiteY14" fmla="*/ 55061 h 69588"/>
                <a:gd name="connsiteX15" fmla="*/ 17875 w 66263"/>
                <a:gd name="connsiteY15" fmla="*/ 52226 h 69588"/>
                <a:gd name="connsiteX16" fmla="*/ 18435 w 66263"/>
                <a:gd name="connsiteY16" fmla="*/ 69588 h 69588"/>
                <a:gd name="connsiteX17" fmla="*/ 1467 w 66263"/>
                <a:gd name="connsiteY17" fmla="*/ 60416 h 69588"/>
                <a:gd name="connsiteX18" fmla="*/ 21572 w 66263"/>
                <a:gd name="connsiteY18" fmla="*/ 20725 h 69588"/>
                <a:gd name="connsiteX19" fmla="*/ 21578 w 66263"/>
                <a:gd name="connsiteY19" fmla="*/ 20725 h 69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6263" h="69588">
                  <a:moveTo>
                    <a:pt x="21578" y="20719"/>
                  </a:moveTo>
                  <a:cubicBezTo>
                    <a:pt x="30888" y="24114"/>
                    <a:pt x="38146" y="17256"/>
                    <a:pt x="43107" y="12741"/>
                  </a:cubicBezTo>
                  <a:cubicBezTo>
                    <a:pt x="48730" y="7621"/>
                    <a:pt x="55045" y="4843"/>
                    <a:pt x="61069" y="1054"/>
                  </a:cubicBezTo>
                  <a:cubicBezTo>
                    <a:pt x="62161" y="-95"/>
                    <a:pt x="63423" y="-277"/>
                    <a:pt x="64829" y="374"/>
                  </a:cubicBezTo>
                  <a:cubicBezTo>
                    <a:pt x="65675" y="1534"/>
                    <a:pt x="66150" y="2837"/>
                    <a:pt x="66264" y="4272"/>
                  </a:cubicBezTo>
                  <a:cubicBezTo>
                    <a:pt x="65995" y="6421"/>
                    <a:pt x="64961" y="8089"/>
                    <a:pt x="63126" y="9244"/>
                  </a:cubicBezTo>
                  <a:cubicBezTo>
                    <a:pt x="60892" y="10484"/>
                    <a:pt x="58406" y="11067"/>
                    <a:pt x="55954" y="11684"/>
                  </a:cubicBezTo>
                  <a:cubicBezTo>
                    <a:pt x="54291" y="12307"/>
                    <a:pt x="52525" y="12753"/>
                    <a:pt x="51239" y="14136"/>
                  </a:cubicBezTo>
                  <a:cubicBezTo>
                    <a:pt x="46141" y="16547"/>
                    <a:pt x="42798" y="20896"/>
                    <a:pt x="39238" y="25006"/>
                  </a:cubicBezTo>
                  <a:cubicBezTo>
                    <a:pt x="37832" y="26629"/>
                    <a:pt x="36632" y="28635"/>
                    <a:pt x="34877" y="29709"/>
                  </a:cubicBezTo>
                  <a:cubicBezTo>
                    <a:pt x="30076" y="32641"/>
                    <a:pt x="24533" y="39933"/>
                    <a:pt x="23533" y="47225"/>
                  </a:cubicBezTo>
                  <a:cubicBezTo>
                    <a:pt x="32345" y="38836"/>
                    <a:pt x="41712" y="41751"/>
                    <a:pt x="50868" y="42339"/>
                  </a:cubicBezTo>
                  <a:cubicBezTo>
                    <a:pt x="54954" y="42602"/>
                    <a:pt x="54428" y="45614"/>
                    <a:pt x="54319" y="48203"/>
                  </a:cubicBezTo>
                  <a:cubicBezTo>
                    <a:pt x="54257" y="49700"/>
                    <a:pt x="54137" y="50837"/>
                    <a:pt x="51553" y="50803"/>
                  </a:cubicBezTo>
                  <a:cubicBezTo>
                    <a:pt x="42421" y="50677"/>
                    <a:pt x="33374" y="51478"/>
                    <a:pt x="24704" y="55061"/>
                  </a:cubicBezTo>
                  <a:cubicBezTo>
                    <a:pt x="22390" y="56015"/>
                    <a:pt x="21030" y="51238"/>
                    <a:pt x="17875" y="52226"/>
                  </a:cubicBezTo>
                  <a:cubicBezTo>
                    <a:pt x="20195" y="63850"/>
                    <a:pt x="20332" y="67977"/>
                    <a:pt x="18435" y="69588"/>
                  </a:cubicBezTo>
                  <a:cubicBezTo>
                    <a:pt x="12491" y="67062"/>
                    <a:pt x="6416" y="64776"/>
                    <a:pt x="1467" y="60416"/>
                  </a:cubicBezTo>
                  <a:cubicBezTo>
                    <a:pt x="-2042" y="35035"/>
                    <a:pt x="-670" y="32326"/>
                    <a:pt x="21572" y="20725"/>
                  </a:cubicBezTo>
                  <a:lnTo>
                    <a:pt x="21578" y="20725"/>
                  </a:lnTo>
                  <a:close/>
                </a:path>
              </a:pathLst>
            </a:custGeom>
            <a:grpFill/>
            <a:ln w="5715" cap="flat">
              <a:noFill/>
              <a:prstDash val="solid"/>
              <a:miter/>
            </a:ln>
          </p:spPr>
          <p:txBody>
            <a:bodyPr rtlCol="0" anchor="ctr"/>
            <a:lstStyle/>
            <a:p>
              <a:endParaRPr lang="zh-CN" altLang="en-US"/>
            </a:p>
          </p:txBody>
        </p:sp>
        <p:sp>
          <p:nvSpPr>
            <p:cNvPr id="3568" name="任意多边形: 形状 3567">
              <a:extLst>
                <a:ext uri="{FF2B5EF4-FFF2-40B4-BE49-F238E27FC236}">
                  <a16:creationId xmlns:a16="http://schemas.microsoft.com/office/drawing/2014/main" id="{7015390D-0033-AF4A-01ED-1CE3B49E4DB4}"/>
                </a:ext>
              </a:extLst>
            </p:cNvPr>
            <p:cNvSpPr/>
            <p:nvPr/>
          </p:nvSpPr>
          <p:spPr>
            <a:xfrm>
              <a:off x="5685571" y="5280168"/>
              <a:ext cx="86536" cy="83148"/>
            </a:xfrm>
            <a:custGeom>
              <a:avLst/>
              <a:gdLst>
                <a:gd name="connsiteX0" fmla="*/ 14156 w 86536"/>
                <a:gd name="connsiteY0" fmla="*/ 83011 h 83148"/>
                <a:gd name="connsiteX1" fmla="*/ 0 w 86536"/>
                <a:gd name="connsiteY1" fmla="*/ 74569 h 83148"/>
                <a:gd name="connsiteX2" fmla="*/ 8058 w 86536"/>
                <a:gd name="connsiteY2" fmla="*/ 72306 h 83148"/>
                <a:gd name="connsiteX3" fmla="*/ 12167 w 86536"/>
                <a:gd name="connsiteY3" fmla="*/ 68266 h 83148"/>
                <a:gd name="connsiteX4" fmla="*/ 12630 w 86536"/>
                <a:gd name="connsiteY4" fmla="*/ 46863 h 83148"/>
                <a:gd name="connsiteX5" fmla="*/ 19780 w 86536"/>
                <a:gd name="connsiteY5" fmla="*/ 34593 h 83148"/>
                <a:gd name="connsiteX6" fmla="*/ 21060 w 86536"/>
                <a:gd name="connsiteY6" fmla="*/ 41839 h 83148"/>
                <a:gd name="connsiteX7" fmla="*/ 23677 w 86536"/>
                <a:gd name="connsiteY7" fmla="*/ 45457 h 83148"/>
                <a:gd name="connsiteX8" fmla="*/ 28769 w 86536"/>
                <a:gd name="connsiteY8" fmla="*/ 42503 h 83148"/>
                <a:gd name="connsiteX9" fmla="*/ 51178 w 86536"/>
                <a:gd name="connsiteY9" fmla="*/ 21951 h 83148"/>
                <a:gd name="connsiteX10" fmla="*/ 67106 w 86536"/>
                <a:gd name="connsiteY10" fmla="*/ 0 h 83148"/>
                <a:gd name="connsiteX11" fmla="*/ 86536 w 86536"/>
                <a:gd name="connsiteY11" fmla="*/ 10630 h 83148"/>
                <a:gd name="connsiteX12" fmla="*/ 83336 w 86536"/>
                <a:gd name="connsiteY12" fmla="*/ 13750 h 83148"/>
                <a:gd name="connsiteX13" fmla="*/ 50955 w 86536"/>
                <a:gd name="connsiteY13" fmla="*/ 32021 h 83148"/>
                <a:gd name="connsiteX14" fmla="*/ 39754 w 86536"/>
                <a:gd name="connsiteY14" fmla="*/ 47738 h 83148"/>
                <a:gd name="connsiteX15" fmla="*/ 21626 w 86536"/>
                <a:gd name="connsiteY15" fmla="*/ 75249 h 83148"/>
                <a:gd name="connsiteX16" fmla="*/ 19625 w 86536"/>
                <a:gd name="connsiteY16" fmla="*/ 79313 h 83148"/>
                <a:gd name="connsiteX17" fmla="*/ 14156 w 86536"/>
                <a:gd name="connsiteY17" fmla="*/ 83011 h 83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6536" h="83148">
                  <a:moveTo>
                    <a:pt x="14156" y="83011"/>
                  </a:moveTo>
                  <a:cubicBezTo>
                    <a:pt x="7109" y="83999"/>
                    <a:pt x="3406" y="79513"/>
                    <a:pt x="0" y="74569"/>
                  </a:cubicBezTo>
                  <a:cubicBezTo>
                    <a:pt x="1497" y="69009"/>
                    <a:pt x="5389" y="72992"/>
                    <a:pt x="8058" y="72306"/>
                  </a:cubicBezTo>
                  <a:cubicBezTo>
                    <a:pt x="10316" y="71723"/>
                    <a:pt x="13116" y="69215"/>
                    <a:pt x="12167" y="68266"/>
                  </a:cubicBezTo>
                  <a:cubicBezTo>
                    <a:pt x="4658" y="60779"/>
                    <a:pt x="15345" y="54081"/>
                    <a:pt x="12630" y="46863"/>
                  </a:cubicBezTo>
                  <a:cubicBezTo>
                    <a:pt x="10035" y="39965"/>
                    <a:pt x="15145" y="37302"/>
                    <a:pt x="19780" y="34593"/>
                  </a:cubicBezTo>
                  <a:cubicBezTo>
                    <a:pt x="23677" y="36753"/>
                    <a:pt x="20511" y="39536"/>
                    <a:pt x="21060" y="41839"/>
                  </a:cubicBezTo>
                  <a:cubicBezTo>
                    <a:pt x="21448" y="43462"/>
                    <a:pt x="21934" y="45029"/>
                    <a:pt x="23677" y="45457"/>
                  </a:cubicBezTo>
                  <a:cubicBezTo>
                    <a:pt x="26232" y="46086"/>
                    <a:pt x="28729" y="44325"/>
                    <a:pt x="28769" y="42503"/>
                  </a:cubicBezTo>
                  <a:cubicBezTo>
                    <a:pt x="29061" y="27649"/>
                    <a:pt x="40233" y="24517"/>
                    <a:pt x="51178" y="21951"/>
                  </a:cubicBezTo>
                  <a:cubicBezTo>
                    <a:pt x="63282" y="19111"/>
                    <a:pt x="68580" y="12247"/>
                    <a:pt x="67106" y="0"/>
                  </a:cubicBezTo>
                  <a:cubicBezTo>
                    <a:pt x="74392" y="2063"/>
                    <a:pt x="80741" y="5841"/>
                    <a:pt x="86536" y="10630"/>
                  </a:cubicBezTo>
                  <a:cubicBezTo>
                    <a:pt x="85725" y="11939"/>
                    <a:pt x="84650" y="12973"/>
                    <a:pt x="83336" y="13750"/>
                  </a:cubicBezTo>
                  <a:cubicBezTo>
                    <a:pt x="74466" y="23266"/>
                    <a:pt x="63311" y="28347"/>
                    <a:pt x="50955" y="32021"/>
                  </a:cubicBezTo>
                  <a:cubicBezTo>
                    <a:pt x="44251" y="34016"/>
                    <a:pt x="39073" y="38885"/>
                    <a:pt x="39754" y="47738"/>
                  </a:cubicBezTo>
                  <a:cubicBezTo>
                    <a:pt x="40794" y="61282"/>
                    <a:pt x="25934" y="64894"/>
                    <a:pt x="21626" y="75249"/>
                  </a:cubicBezTo>
                  <a:cubicBezTo>
                    <a:pt x="21082" y="76667"/>
                    <a:pt x="20403" y="78010"/>
                    <a:pt x="19625" y="79313"/>
                  </a:cubicBezTo>
                  <a:cubicBezTo>
                    <a:pt x="18294" y="81273"/>
                    <a:pt x="16545" y="82622"/>
                    <a:pt x="14156" y="83011"/>
                  </a:cubicBezTo>
                  <a:close/>
                </a:path>
              </a:pathLst>
            </a:custGeom>
            <a:grpFill/>
            <a:ln w="5715" cap="flat">
              <a:noFill/>
              <a:prstDash val="solid"/>
              <a:miter/>
            </a:ln>
          </p:spPr>
          <p:txBody>
            <a:bodyPr rtlCol="0" anchor="ctr"/>
            <a:lstStyle/>
            <a:p>
              <a:endParaRPr lang="zh-CN" altLang="en-US"/>
            </a:p>
          </p:txBody>
        </p:sp>
        <p:sp>
          <p:nvSpPr>
            <p:cNvPr id="3569" name="任意多边形: 形状 3568">
              <a:extLst>
                <a:ext uri="{FF2B5EF4-FFF2-40B4-BE49-F238E27FC236}">
                  <a16:creationId xmlns:a16="http://schemas.microsoft.com/office/drawing/2014/main" id="{82B65A0B-4866-750B-580C-AA7885DB3BAE}"/>
                </a:ext>
              </a:extLst>
            </p:cNvPr>
            <p:cNvSpPr/>
            <p:nvPr/>
          </p:nvSpPr>
          <p:spPr>
            <a:xfrm>
              <a:off x="5009127" y="4815910"/>
              <a:ext cx="38639" cy="82061"/>
            </a:xfrm>
            <a:custGeom>
              <a:avLst/>
              <a:gdLst>
                <a:gd name="connsiteX0" fmla="*/ 11 w 38639"/>
                <a:gd name="connsiteY0" fmla="*/ 76878 h 82061"/>
                <a:gd name="connsiteX1" fmla="*/ 9795 w 38639"/>
                <a:gd name="connsiteY1" fmla="*/ 43011 h 82061"/>
                <a:gd name="connsiteX2" fmla="*/ 4498 w 38639"/>
                <a:gd name="connsiteY2" fmla="*/ 27140 h 82061"/>
                <a:gd name="connsiteX3" fmla="*/ 3109 w 38639"/>
                <a:gd name="connsiteY3" fmla="*/ 25077 h 82061"/>
                <a:gd name="connsiteX4" fmla="*/ 7052 w 38639"/>
                <a:gd name="connsiteY4" fmla="*/ 0 h 82061"/>
                <a:gd name="connsiteX5" fmla="*/ 38639 w 38639"/>
                <a:gd name="connsiteY5" fmla="*/ 60528 h 82061"/>
                <a:gd name="connsiteX6" fmla="*/ 30924 w 38639"/>
                <a:gd name="connsiteY6" fmla="*/ 61122 h 82061"/>
                <a:gd name="connsiteX7" fmla="*/ 24917 w 38639"/>
                <a:gd name="connsiteY7" fmla="*/ 63316 h 82061"/>
                <a:gd name="connsiteX8" fmla="*/ 18185 w 38639"/>
                <a:gd name="connsiteY8" fmla="*/ 82062 h 82061"/>
                <a:gd name="connsiteX9" fmla="*/ 13596 w 38639"/>
                <a:gd name="connsiteY9" fmla="*/ 72449 h 82061"/>
                <a:gd name="connsiteX10" fmla="*/ 0 w 38639"/>
                <a:gd name="connsiteY10" fmla="*/ 76867 h 82061"/>
                <a:gd name="connsiteX11" fmla="*/ 11 w 38639"/>
                <a:gd name="connsiteY11" fmla="*/ 76878 h 8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639" h="82061">
                  <a:moveTo>
                    <a:pt x="11" y="76878"/>
                  </a:moveTo>
                  <a:cubicBezTo>
                    <a:pt x="3589" y="65682"/>
                    <a:pt x="6669" y="54321"/>
                    <a:pt x="9795" y="43011"/>
                  </a:cubicBezTo>
                  <a:cubicBezTo>
                    <a:pt x="11281" y="37633"/>
                    <a:pt x="16316" y="29015"/>
                    <a:pt x="4498" y="27140"/>
                  </a:cubicBezTo>
                  <a:cubicBezTo>
                    <a:pt x="3938" y="27049"/>
                    <a:pt x="3566" y="25792"/>
                    <a:pt x="3109" y="25077"/>
                  </a:cubicBezTo>
                  <a:cubicBezTo>
                    <a:pt x="14579" y="18316"/>
                    <a:pt x="3263" y="7972"/>
                    <a:pt x="7052" y="0"/>
                  </a:cubicBezTo>
                  <a:cubicBezTo>
                    <a:pt x="14413" y="21831"/>
                    <a:pt x="25089" y="41925"/>
                    <a:pt x="38639" y="60528"/>
                  </a:cubicBezTo>
                  <a:cubicBezTo>
                    <a:pt x="36022" y="60802"/>
                    <a:pt x="32770" y="62185"/>
                    <a:pt x="30924" y="61122"/>
                  </a:cubicBezTo>
                  <a:cubicBezTo>
                    <a:pt x="27278" y="59013"/>
                    <a:pt x="24300" y="58350"/>
                    <a:pt x="24917" y="63316"/>
                  </a:cubicBezTo>
                  <a:cubicBezTo>
                    <a:pt x="25946" y="71620"/>
                    <a:pt x="16339" y="73912"/>
                    <a:pt x="18185" y="82062"/>
                  </a:cubicBezTo>
                  <a:cubicBezTo>
                    <a:pt x="11179" y="79021"/>
                    <a:pt x="17722" y="75552"/>
                    <a:pt x="13596" y="72449"/>
                  </a:cubicBezTo>
                  <a:cubicBezTo>
                    <a:pt x="9761" y="73066"/>
                    <a:pt x="6606" y="82067"/>
                    <a:pt x="0" y="76867"/>
                  </a:cubicBezTo>
                  <a:lnTo>
                    <a:pt x="11" y="76878"/>
                  </a:lnTo>
                  <a:close/>
                </a:path>
              </a:pathLst>
            </a:custGeom>
            <a:grpFill/>
            <a:ln w="5715" cap="flat">
              <a:noFill/>
              <a:prstDash val="solid"/>
              <a:miter/>
            </a:ln>
          </p:spPr>
          <p:txBody>
            <a:bodyPr rtlCol="0" anchor="ctr"/>
            <a:lstStyle/>
            <a:p>
              <a:endParaRPr lang="zh-CN" altLang="en-US"/>
            </a:p>
          </p:txBody>
        </p:sp>
        <p:sp>
          <p:nvSpPr>
            <p:cNvPr id="3570" name="任意多边形: 形状 3569">
              <a:extLst>
                <a:ext uri="{FF2B5EF4-FFF2-40B4-BE49-F238E27FC236}">
                  <a16:creationId xmlns:a16="http://schemas.microsoft.com/office/drawing/2014/main" id="{C484DE5C-197C-C609-630E-3CD800CA7C3A}"/>
                </a:ext>
              </a:extLst>
            </p:cNvPr>
            <p:cNvSpPr/>
            <p:nvPr/>
          </p:nvSpPr>
          <p:spPr>
            <a:xfrm>
              <a:off x="4896055" y="4663244"/>
              <a:ext cx="53726" cy="52858"/>
            </a:xfrm>
            <a:custGeom>
              <a:avLst/>
              <a:gdLst>
                <a:gd name="connsiteX0" fmla="*/ 53727 w 53726"/>
                <a:gd name="connsiteY0" fmla="*/ 16375 h 52858"/>
                <a:gd name="connsiteX1" fmla="*/ 40765 w 53726"/>
                <a:gd name="connsiteY1" fmla="*/ 42047 h 52858"/>
                <a:gd name="connsiteX2" fmla="*/ 37588 w 53726"/>
                <a:gd name="connsiteY2" fmla="*/ 43098 h 52858"/>
                <a:gd name="connsiteX3" fmla="*/ 34278 w 53726"/>
                <a:gd name="connsiteY3" fmla="*/ 37075 h 52858"/>
                <a:gd name="connsiteX4" fmla="*/ 31530 w 53726"/>
                <a:gd name="connsiteY4" fmla="*/ 35514 h 52858"/>
                <a:gd name="connsiteX5" fmla="*/ 26329 w 53726"/>
                <a:gd name="connsiteY5" fmla="*/ 45156 h 52858"/>
                <a:gd name="connsiteX6" fmla="*/ 24289 w 53726"/>
                <a:gd name="connsiteY6" fmla="*/ 48630 h 52858"/>
                <a:gd name="connsiteX7" fmla="*/ 17694 w 53726"/>
                <a:gd name="connsiteY7" fmla="*/ 48630 h 52858"/>
                <a:gd name="connsiteX8" fmla="*/ 14848 w 53726"/>
                <a:gd name="connsiteY8" fmla="*/ 49322 h 52858"/>
                <a:gd name="connsiteX9" fmla="*/ 11024 w 53726"/>
                <a:gd name="connsiteY9" fmla="*/ 52328 h 52858"/>
                <a:gd name="connsiteX10" fmla="*/ 5715 w 53726"/>
                <a:gd name="connsiteY10" fmla="*/ 51842 h 52858"/>
                <a:gd name="connsiteX11" fmla="*/ 0 w 53726"/>
                <a:gd name="connsiteY11" fmla="*/ 40978 h 52858"/>
                <a:gd name="connsiteX12" fmla="*/ 2006 w 53726"/>
                <a:gd name="connsiteY12" fmla="*/ 37309 h 52858"/>
                <a:gd name="connsiteX13" fmla="*/ 10361 w 53726"/>
                <a:gd name="connsiteY13" fmla="*/ 36995 h 52858"/>
                <a:gd name="connsiteX14" fmla="*/ 14036 w 53726"/>
                <a:gd name="connsiteY14" fmla="*/ 36269 h 52858"/>
                <a:gd name="connsiteX15" fmla="*/ 13122 w 53726"/>
                <a:gd name="connsiteY15" fmla="*/ 10568 h 52858"/>
                <a:gd name="connsiteX16" fmla="*/ 31375 w 53726"/>
                <a:gd name="connsiteY16" fmla="*/ 2150 h 52858"/>
                <a:gd name="connsiteX17" fmla="*/ 31375 w 53726"/>
                <a:gd name="connsiteY17" fmla="*/ 2053 h 52858"/>
                <a:gd name="connsiteX18" fmla="*/ 37570 w 53726"/>
                <a:gd name="connsiteY18" fmla="*/ 5791 h 52858"/>
                <a:gd name="connsiteX19" fmla="*/ 53727 w 53726"/>
                <a:gd name="connsiteY19" fmla="*/ 16375 h 5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726" h="52858">
                  <a:moveTo>
                    <a:pt x="53727" y="16375"/>
                  </a:moveTo>
                  <a:cubicBezTo>
                    <a:pt x="50018" y="25239"/>
                    <a:pt x="49183" y="35560"/>
                    <a:pt x="40765" y="42047"/>
                  </a:cubicBezTo>
                  <a:cubicBezTo>
                    <a:pt x="39976" y="43224"/>
                    <a:pt x="38913" y="43573"/>
                    <a:pt x="37588" y="43098"/>
                  </a:cubicBezTo>
                  <a:cubicBezTo>
                    <a:pt x="35964" y="41378"/>
                    <a:pt x="35902" y="38795"/>
                    <a:pt x="34278" y="37075"/>
                  </a:cubicBezTo>
                  <a:cubicBezTo>
                    <a:pt x="33484" y="36326"/>
                    <a:pt x="32581" y="35760"/>
                    <a:pt x="31530" y="35514"/>
                  </a:cubicBezTo>
                  <a:cubicBezTo>
                    <a:pt x="27541" y="37566"/>
                    <a:pt x="27403" y="41618"/>
                    <a:pt x="26329" y="45156"/>
                  </a:cubicBezTo>
                  <a:cubicBezTo>
                    <a:pt x="26009" y="46522"/>
                    <a:pt x="25300" y="47665"/>
                    <a:pt x="24289" y="48630"/>
                  </a:cubicBezTo>
                  <a:cubicBezTo>
                    <a:pt x="22088" y="48630"/>
                    <a:pt x="19894" y="48630"/>
                    <a:pt x="17694" y="48630"/>
                  </a:cubicBezTo>
                  <a:cubicBezTo>
                    <a:pt x="16688" y="48613"/>
                    <a:pt x="15739" y="48836"/>
                    <a:pt x="14848" y="49322"/>
                  </a:cubicBezTo>
                  <a:cubicBezTo>
                    <a:pt x="13562" y="50310"/>
                    <a:pt x="12379" y="51413"/>
                    <a:pt x="11024" y="52328"/>
                  </a:cubicBezTo>
                  <a:cubicBezTo>
                    <a:pt x="9150" y="53219"/>
                    <a:pt x="7407" y="52939"/>
                    <a:pt x="5715" y="51842"/>
                  </a:cubicBezTo>
                  <a:cubicBezTo>
                    <a:pt x="2360" y="48973"/>
                    <a:pt x="394" y="45390"/>
                    <a:pt x="0" y="40978"/>
                  </a:cubicBezTo>
                  <a:cubicBezTo>
                    <a:pt x="131" y="39463"/>
                    <a:pt x="834" y="38263"/>
                    <a:pt x="2006" y="37309"/>
                  </a:cubicBezTo>
                  <a:cubicBezTo>
                    <a:pt x="4743" y="35874"/>
                    <a:pt x="7544" y="35874"/>
                    <a:pt x="10361" y="36995"/>
                  </a:cubicBezTo>
                  <a:cubicBezTo>
                    <a:pt x="12139" y="39681"/>
                    <a:pt x="13425" y="39640"/>
                    <a:pt x="14036" y="36269"/>
                  </a:cubicBezTo>
                  <a:cubicBezTo>
                    <a:pt x="10424" y="27805"/>
                    <a:pt x="9944" y="19581"/>
                    <a:pt x="13122" y="10568"/>
                  </a:cubicBezTo>
                  <a:cubicBezTo>
                    <a:pt x="16608" y="682"/>
                    <a:pt x="21785" y="-2611"/>
                    <a:pt x="31375" y="2150"/>
                  </a:cubicBezTo>
                  <a:lnTo>
                    <a:pt x="31375" y="2053"/>
                  </a:lnTo>
                  <a:cubicBezTo>
                    <a:pt x="30792" y="7694"/>
                    <a:pt x="35919" y="3859"/>
                    <a:pt x="37570" y="5791"/>
                  </a:cubicBezTo>
                  <a:cubicBezTo>
                    <a:pt x="43845" y="7962"/>
                    <a:pt x="48612" y="12431"/>
                    <a:pt x="53727" y="16375"/>
                  </a:cubicBezTo>
                  <a:close/>
                </a:path>
              </a:pathLst>
            </a:custGeom>
            <a:grpFill/>
            <a:ln w="5715" cap="flat">
              <a:noFill/>
              <a:prstDash val="solid"/>
              <a:miter/>
            </a:ln>
          </p:spPr>
          <p:txBody>
            <a:bodyPr rtlCol="0" anchor="ctr"/>
            <a:lstStyle/>
            <a:p>
              <a:endParaRPr lang="zh-CN" altLang="en-US"/>
            </a:p>
          </p:txBody>
        </p:sp>
        <p:sp>
          <p:nvSpPr>
            <p:cNvPr id="3571" name="任意多边形: 形状 3570">
              <a:extLst>
                <a:ext uri="{FF2B5EF4-FFF2-40B4-BE49-F238E27FC236}">
                  <a16:creationId xmlns:a16="http://schemas.microsoft.com/office/drawing/2014/main" id="{91930246-42F9-F8E7-84F3-DEA6FA94B823}"/>
                </a:ext>
              </a:extLst>
            </p:cNvPr>
            <p:cNvSpPr/>
            <p:nvPr/>
          </p:nvSpPr>
          <p:spPr>
            <a:xfrm>
              <a:off x="5599814" y="5192163"/>
              <a:ext cx="87648" cy="64346"/>
            </a:xfrm>
            <a:custGeom>
              <a:avLst/>
              <a:gdLst>
                <a:gd name="connsiteX0" fmla="*/ 4547 w 87648"/>
                <a:gd name="connsiteY0" fmla="*/ 13121 h 64346"/>
                <a:gd name="connsiteX1" fmla="*/ 4530 w 87648"/>
                <a:gd name="connsiteY1" fmla="*/ 0 h 64346"/>
                <a:gd name="connsiteX2" fmla="*/ 37151 w 87648"/>
                <a:gd name="connsiteY2" fmla="*/ 23174 h 64346"/>
                <a:gd name="connsiteX3" fmla="*/ 57599 w 87648"/>
                <a:gd name="connsiteY3" fmla="*/ 35799 h 64346"/>
                <a:gd name="connsiteX4" fmla="*/ 57565 w 87648"/>
                <a:gd name="connsiteY4" fmla="*/ 35753 h 64346"/>
                <a:gd name="connsiteX5" fmla="*/ 87649 w 87648"/>
                <a:gd name="connsiteY5" fmla="*/ 52126 h 64346"/>
                <a:gd name="connsiteX6" fmla="*/ 80642 w 87648"/>
                <a:gd name="connsiteY6" fmla="*/ 58464 h 64346"/>
                <a:gd name="connsiteX7" fmla="*/ 63520 w 87648"/>
                <a:gd name="connsiteY7" fmla="*/ 64259 h 64346"/>
                <a:gd name="connsiteX8" fmla="*/ 62343 w 87648"/>
                <a:gd name="connsiteY8" fmla="*/ 59430 h 64346"/>
                <a:gd name="connsiteX9" fmla="*/ 74361 w 87648"/>
                <a:gd name="connsiteY9" fmla="*/ 52864 h 64346"/>
                <a:gd name="connsiteX10" fmla="*/ 57159 w 87648"/>
                <a:gd name="connsiteY10" fmla="*/ 49297 h 64346"/>
                <a:gd name="connsiteX11" fmla="*/ 57171 w 87648"/>
                <a:gd name="connsiteY11" fmla="*/ 49297 h 64346"/>
                <a:gd name="connsiteX12" fmla="*/ 43392 w 87648"/>
                <a:gd name="connsiteY12" fmla="*/ 55698 h 64346"/>
                <a:gd name="connsiteX13" fmla="*/ 45655 w 87648"/>
                <a:gd name="connsiteY13" fmla="*/ 41554 h 64346"/>
                <a:gd name="connsiteX14" fmla="*/ 37431 w 87648"/>
                <a:gd name="connsiteY14" fmla="*/ 29564 h 64346"/>
                <a:gd name="connsiteX15" fmla="*/ 20989 w 87648"/>
                <a:gd name="connsiteY15" fmla="*/ 29546 h 64346"/>
                <a:gd name="connsiteX16" fmla="*/ 15828 w 87648"/>
                <a:gd name="connsiteY16" fmla="*/ 23786 h 64346"/>
                <a:gd name="connsiteX17" fmla="*/ 8816 w 87648"/>
                <a:gd name="connsiteY17" fmla="*/ 24272 h 64346"/>
                <a:gd name="connsiteX18" fmla="*/ 4770 w 87648"/>
                <a:gd name="connsiteY18" fmla="*/ 24294 h 64346"/>
                <a:gd name="connsiteX19" fmla="*/ 175 w 87648"/>
                <a:gd name="connsiteY19" fmla="*/ 20151 h 64346"/>
                <a:gd name="connsiteX20" fmla="*/ 1261 w 87648"/>
                <a:gd name="connsiteY20" fmla="*/ 16419 h 64346"/>
                <a:gd name="connsiteX21" fmla="*/ 4547 w 87648"/>
                <a:gd name="connsiteY21" fmla="*/ 13121 h 64346"/>
                <a:gd name="connsiteX22" fmla="*/ 5090 w 87648"/>
                <a:gd name="connsiteY22" fmla="*/ 13962 h 64346"/>
                <a:gd name="connsiteX23" fmla="*/ 5547 w 87648"/>
                <a:gd name="connsiteY23" fmla="*/ 13070 h 64346"/>
                <a:gd name="connsiteX24" fmla="*/ 4547 w 87648"/>
                <a:gd name="connsiteY24" fmla="*/ 13121 h 6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7648" h="64346">
                  <a:moveTo>
                    <a:pt x="4547" y="13121"/>
                  </a:moveTo>
                  <a:cubicBezTo>
                    <a:pt x="1209" y="8750"/>
                    <a:pt x="4496" y="4378"/>
                    <a:pt x="4530" y="0"/>
                  </a:cubicBezTo>
                  <a:cubicBezTo>
                    <a:pt x="13302" y="10693"/>
                    <a:pt x="25292" y="16785"/>
                    <a:pt x="37151" y="23174"/>
                  </a:cubicBezTo>
                  <a:cubicBezTo>
                    <a:pt x="44192" y="26969"/>
                    <a:pt x="51810" y="29929"/>
                    <a:pt x="57599" y="35799"/>
                  </a:cubicBezTo>
                  <a:lnTo>
                    <a:pt x="57565" y="35753"/>
                  </a:lnTo>
                  <a:cubicBezTo>
                    <a:pt x="68749" y="39090"/>
                    <a:pt x="78196" y="45611"/>
                    <a:pt x="87649" y="52126"/>
                  </a:cubicBezTo>
                  <a:cubicBezTo>
                    <a:pt x="84574" y="53424"/>
                    <a:pt x="81745" y="55258"/>
                    <a:pt x="80642" y="58464"/>
                  </a:cubicBezTo>
                  <a:cubicBezTo>
                    <a:pt x="77487" y="67637"/>
                    <a:pt x="68058" y="58287"/>
                    <a:pt x="63520" y="64259"/>
                  </a:cubicBezTo>
                  <a:cubicBezTo>
                    <a:pt x="63011" y="64928"/>
                    <a:pt x="61343" y="61596"/>
                    <a:pt x="62343" y="59430"/>
                  </a:cubicBezTo>
                  <a:cubicBezTo>
                    <a:pt x="64703" y="54315"/>
                    <a:pt x="70121" y="54687"/>
                    <a:pt x="74361" y="52864"/>
                  </a:cubicBezTo>
                  <a:cubicBezTo>
                    <a:pt x="65440" y="42640"/>
                    <a:pt x="65440" y="42640"/>
                    <a:pt x="57159" y="49297"/>
                  </a:cubicBezTo>
                  <a:lnTo>
                    <a:pt x="57171" y="49297"/>
                  </a:lnTo>
                  <a:cubicBezTo>
                    <a:pt x="53542" y="53624"/>
                    <a:pt x="47078" y="50120"/>
                    <a:pt x="43392" y="55698"/>
                  </a:cubicBezTo>
                  <a:cubicBezTo>
                    <a:pt x="40106" y="49309"/>
                    <a:pt x="45501" y="45880"/>
                    <a:pt x="45655" y="41554"/>
                  </a:cubicBezTo>
                  <a:cubicBezTo>
                    <a:pt x="45872" y="35610"/>
                    <a:pt x="46232" y="29392"/>
                    <a:pt x="37431" y="29564"/>
                  </a:cubicBezTo>
                  <a:cubicBezTo>
                    <a:pt x="31962" y="20477"/>
                    <a:pt x="26470" y="29352"/>
                    <a:pt x="20989" y="29546"/>
                  </a:cubicBezTo>
                  <a:cubicBezTo>
                    <a:pt x="18954" y="27883"/>
                    <a:pt x="17617" y="25609"/>
                    <a:pt x="15828" y="23786"/>
                  </a:cubicBezTo>
                  <a:cubicBezTo>
                    <a:pt x="13405" y="22546"/>
                    <a:pt x="11130" y="23609"/>
                    <a:pt x="8816" y="24272"/>
                  </a:cubicBezTo>
                  <a:cubicBezTo>
                    <a:pt x="7456" y="24574"/>
                    <a:pt x="6124" y="24569"/>
                    <a:pt x="4770" y="24294"/>
                  </a:cubicBezTo>
                  <a:cubicBezTo>
                    <a:pt x="2730" y="23466"/>
                    <a:pt x="1227" y="22060"/>
                    <a:pt x="175" y="20151"/>
                  </a:cubicBezTo>
                  <a:cubicBezTo>
                    <a:pt x="-265" y="18677"/>
                    <a:pt x="135" y="17442"/>
                    <a:pt x="1261" y="16419"/>
                  </a:cubicBezTo>
                  <a:cubicBezTo>
                    <a:pt x="2353" y="15328"/>
                    <a:pt x="3450" y="14225"/>
                    <a:pt x="4547" y="13121"/>
                  </a:cubicBezTo>
                  <a:cubicBezTo>
                    <a:pt x="4547" y="13121"/>
                    <a:pt x="5090" y="13962"/>
                    <a:pt x="5090" y="13962"/>
                  </a:cubicBezTo>
                  <a:cubicBezTo>
                    <a:pt x="5090" y="13962"/>
                    <a:pt x="5547" y="13070"/>
                    <a:pt x="5547" y="13070"/>
                  </a:cubicBezTo>
                  <a:cubicBezTo>
                    <a:pt x="5547" y="13070"/>
                    <a:pt x="4547" y="13121"/>
                    <a:pt x="4547" y="13121"/>
                  </a:cubicBezTo>
                  <a:close/>
                </a:path>
              </a:pathLst>
            </a:custGeom>
            <a:grpFill/>
            <a:ln w="5715" cap="flat">
              <a:noFill/>
              <a:prstDash val="solid"/>
              <a:miter/>
            </a:ln>
          </p:spPr>
          <p:txBody>
            <a:bodyPr rtlCol="0" anchor="ctr"/>
            <a:lstStyle/>
            <a:p>
              <a:endParaRPr lang="zh-CN" altLang="en-US"/>
            </a:p>
          </p:txBody>
        </p:sp>
        <p:sp>
          <p:nvSpPr>
            <p:cNvPr id="3572" name="任意多边形: 形状 3571">
              <a:extLst>
                <a:ext uri="{FF2B5EF4-FFF2-40B4-BE49-F238E27FC236}">
                  <a16:creationId xmlns:a16="http://schemas.microsoft.com/office/drawing/2014/main" id="{FB68852B-4307-CA38-0C78-523781D4AFCA}"/>
                </a:ext>
              </a:extLst>
            </p:cNvPr>
            <p:cNvSpPr/>
            <p:nvPr/>
          </p:nvSpPr>
          <p:spPr>
            <a:xfrm>
              <a:off x="4567112" y="4750919"/>
              <a:ext cx="62544" cy="59784"/>
            </a:xfrm>
            <a:custGeom>
              <a:avLst/>
              <a:gdLst>
                <a:gd name="connsiteX0" fmla="*/ 50303 w 62544"/>
                <a:gd name="connsiteY0" fmla="*/ 57 h 59784"/>
                <a:gd name="connsiteX1" fmla="*/ 62544 w 62544"/>
                <a:gd name="connsiteY1" fmla="*/ 2920 h 59784"/>
                <a:gd name="connsiteX2" fmla="*/ 42330 w 62544"/>
                <a:gd name="connsiteY2" fmla="*/ 16465 h 59784"/>
                <a:gd name="connsiteX3" fmla="*/ 41079 w 62544"/>
                <a:gd name="connsiteY3" fmla="*/ 23637 h 59784"/>
                <a:gd name="connsiteX4" fmla="*/ 41204 w 62544"/>
                <a:gd name="connsiteY4" fmla="*/ 41828 h 59784"/>
                <a:gd name="connsiteX5" fmla="*/ 42822 w 62544"/>
                <a:gd name="connsiteY5" fmla="*/ 59785 h 59784"/>
                <a:gd name="connsiteX6" fmla="*/ 41484 w 62544"/>
                <a:gd name="connsiteY6" fmla="*/ 30615 h 59784"/>
                <a:gd name="connsiteX7" fmla="*/ 24008 w 62544"/>
                <a:gd name="connsiteY7" fmla="*/ 40125 h 59784"/>
                <a:gd name="connsiteX8" fmla="*/ 14498 w 62544"/>
                <a:gd name="connsiteY8" fmla="*/ 49772 h 59784"/>
                <a:gd name="connsiteX9" fmla="*/ 14504 w 62544"/>
                <a:gd name="connsiteY9" fmla="*/ 49772 h 59784"/>
                <a:gd name="connsiteX10" fmla="*/ 11223 w 62544"/>
                <a:gd name="connsiteY10" fmla="*/ 53064 h 59784"/>
                <a:gd name="connsiteX11" fmla="*/ 11212 w 62544"/>
                <a:gd name="connsiteY11" fmla="*/ 53064 h 59784"/>
                <a:gd name="connsiteX12" fmla="*/ 1348 w 62544"/>
                <a:gd name="connsiteY12" fmla="*/ 56356 h 59784"/>
                <a:gd name="connsiteX13" fmla="*/ 1354 w 62544"/>
                <a:gd name="connsiteY13" fmla="*/ 56356 h 59784"/>
                <a:gd name="connsiteX14" fmla="*/ 7217 w 62544"/>
                <a:gd name="connsiteY14" fmla="*/ 39148 h 59784"/>
                <a:gd name="connsiteX15" fmla="*/ 7086 w 62544"/>
                <a:gd name="connsiteY15" fmla="*/ 39485 h 59784"/>
                <a:gd name="connsiteX16" fmla="*/ 10703 w 62544"/>
                <a:gd name="connsiteY16" fmla="*/ 35050 h 59784"/>
                <a:gd name="connsiteX17" fmla="*/ 12155 w 62544"/>
                <a:gd name="connsiteY17" fmla="*/ 33370 h 59784"/>
                <a:gd name="connsiteX18" fmla="*/ 17870 w 62544"/>
                <a:gd name="connsiteY18" fmla="*/ 26969 h 59784"/>
                <a:gd name="connsiteX19" fmla="*/ 24271 w 62544"/>
                <a:gd name="connsiteY19" fmla="*/ 20111 h 59784"/>
                <a:gd name="connsiteX20" fmla="*/ 26443 w 62544"/>
                <a:gd name="connsiteY20" fmla="*/ 19025 h 59784"/>
                <a:gd name="connsiteX21" fmla="*/ 26334 w 62544"/>
                <a:gd name="connsiteY21" fmla="*/ 20214 h 59784"/>
                <a:gd name="connsiteX22" fmla="*/ 26940 w 62544"/>
                <a:gd name="connsiteY22" fmla="*/ 19174 h 59784"/>
                <a:gd name="connsiteX23" fmla="*/ 27723 w 62544"/>
                <a:gd name="connsiteY23" fmla="*/ 16979 h 59784"/>
                <a:gd name="connsiteX24" fmla="*/ 27763 w 62544"/>
                <a:gd name="connsiteY24" fmla="*/ 16962 h 59784"/>
                <a:gd name="connsiteX25" fmla="*/ 37038 w 62544"/>
                <a:gd name="connsiteY25" fmla="*/ 9424 h 59784"/>
                <a:gd name="connsiteX26" fmla="*/ 40501 w 62544"/>
                <a:gd name="connsiteY26" fmla="*/ 6921 h 59784"/>
                <a:gd name="connsiteX27" fmla="*/ 44216 w 62544"/>
                <a:gd name="connsiteY27" fmla="*/ 4046 h 59784"/>
                <a:gd name="connsiteX28" fmla="*/ 44439 w 62544"/>
                <a:gd name="connsiteY28" fmla="*/ 3898 h 59784"/>
                <a:gd name="connsiteX29" fmla="*/ 50520 w 62544"/>
                <a:gd name="connsiteY29" fmla="*/ 0 h 59784"/>
                <a:gd name="connsiteX30" fmla="*/ 50303 w 62544"/>
                <a:gd name="connsiteY30" fmla="*/ 57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544" h="59784">
                  <a:moveTo>
                    <a:pt x="50303" y="57"/>
                  </a:moveTo>
                  <a:cubicBezTo>
                    <a:pt x="53840" y="1080"/>
                    <a:pt x="57881" y="-846"/>
                    <a:pt x="62544" y="2920"/>
                  </a:cubicBezTo>
                  <a:cubicBezTo>
                    <a:pt x="54332" y="6052"/>
                    <a:pt x="45296" y="7201"/>
                    <a:pt x="42330" y="16465"/>
                  </a:cubicBezTo>
                  <a:cubicBezTo>
                    <a:pt x="41564" y="18859"/>
                    <a:pt x="38604" y="20700"/>
                    <a:pt x="41079" y="23637"/>
                  </a:cubicBezTo>
                  <a:cubicBezTo>
                    <a:pt x="46148" y="29655"/>
                    <a:pt x="44965" y="36364"/>
                    <a:pt x="41204" y="41828"/>
                  </a:cubicBezTo>
                  <a:cubicBezTo>
                    <a:pt x="36387" y="48829"/>
                    <a:pt x="47977" y="53401"/>
                    <a:pt x="42822" y="59785"/>
                  </a:cubicBezTo>
                  <a:cubicBezTo>
                    <a:pt x="29134" y="51195"/>
                    <a:pt x="35307" y="40931"/>
                    <a:pt x="41484" y="30615"/>
                  </a:cubicBezTo>
                  <a:cubicBezTo>
                    <a:pt x="27980" y="32358"/>
                    <a:pt x="25357" y="31924"/>
                    <a:pt x="24008" y="40125"/>
                  </a:cubicBezTo>
                  <a:cubicBezTo>
                    <a:pt x="22779" y="47560"/>
                    <a:pt x="12784" y="42377"/>
                    <a:pt x="14498" y="49772"/>
                  </a:cubicBezTo>
                  <a:lnTo>
                    <a:pt x="14504" y="49772"/>
                  </a:lnTo>
                  <a:cubicBezTo>
                    <a:pt x="13298" y="50755"/>
                    <a:pt x="12315" y="51961"/>
                    <a:pt x="11223" y="53064"/>
                  </a:cubicBezTo>
                  <a:lnTo>
                    <a:pt x="11212" y="53064"/>
                  </a:lnTo>
                  <a:cubicBezTo>
                    <a:pt x="8400" y="55595"/>
                    <a:pt x="5657" y="58316"/>
                    <a:pt x="1348" y="56356"/>
                  </a:cubicBezTo>
                  <a:lnTo>
                    <a:pt x="1354" y="56356"/>
                  </a:lnTo>
                  <a:cubicBezTo>
                    <a:pt x="-3790" y="48200"/>
                    <a:pt x="7394" y="45612"/>
                    <a:pt x="7217" y="39148"/>
                  </a:cubicBezTo>
                  <a:lnTo>
                    <a:pt x="7086" y="39485"/>
                  </a:lnTo>
                  <a:cubicBezTo>
                    <a:pt x="9395" y="38908"/>
                    <a:pt x="10549" y="37387"/>
                    <a:pt x="10703" y="35050"/>
                  </a:cubicBezTo>
                  <a:cubicBezTo>
                    <a:pt x="10726" y="34090"/>
                    <a:pt x="11206" y="33530"/>
                    <a:pt x="12155" y="33370"/>
                  </a:cubicBezTo>
                  <a:cubicBezTo>
                    <a:pt x="14401" y="31541"/>
                    <a:pt x="16087" y="29215"/>
                    <a:pt x="17870" y="26969"/>
                  </a:cubicBezTo>
                  <a:cubicBezTo>
                    <a:pt x="19282" y="24009"/>
                    <a:pt x="21545" y="21848"/>
                    <a:pt x="24271" y="20111"/>
                  </a:cubicBezTo>
                  <a:cubicBezTo>
                    <a:pt x="24899" y="19551"/>
                    <a:pt x="25625" y="19191"/>
                    <a:pt x="26443" y="19025"/>
                  </a:cubicBezTo>
                  <a:cubicBezTo>
                    <a:pt x="26437" y="19020"/>
                    <a:pt x="26334" y="20214"/>
                    <a:pt x="26334" y="20214"/>
                  </a:cubicBezTo>
                  <a:cubicBezTo>
                    <a:pt x="26334" y="20214"/>
                    <a:pt x="26945" y="19174"/>
                    <a:pt x="26940" y="19174"/>
                  </a:cubicBezTo>
                  <a:cubicBezTo>
                    <a:pt x="26785" y="18288"/>
                    <a:pt x="27048" y="17562"/>
                    <a:pt x="27723" y="16979"/>
                  </a:cubicBezTo>
                  <a:lnTo>
                    <a:pt x="27763" y="16962"/>
                  </a:lnTo>
                  <a:cubicBezTo>
                    <a:pt x="30637" y="14179"/>
                    <a:pt x="35044" y="13287"/>
                    <a:pt x="37038" y="9424"/>
                  </a:cubicBezTo>
                  <a:cubicBezTo>
                    <a:pt x="37701" y="7909"/>
                    <a:pt x="38787" y="6978"/>
                    <a:pt x="40501" y="6921"/>
                  </a:cubicBezTo>
                  <a:cubicBezTo>
                    <a:pt x="41776" y="6012"/>
                    <a:pt x="42913" y="4926"/>
                    <a:pt x="44216" y="4046"/>
                  </a:cubicBezTo>
                  <a:lnTo>
                    <a:pt x="44439" y="3898"/>
                  </a:lnTo>
                  <a:cubicBezTo>
                    <a:pt x="45879" y="1686"/>
                    <a:pt x="49308" y="2572"/>
                    <a:pt x="50520" y="0"/>
                  </a:cubicBezTo>
                  <a:lnTo>
                    <a:pt x="50303" y="57"/>
                  </a:lnTo>
                  <a:close/>
                </a:path>
              </a:pathLst>
            </a:custGeom>
            <a:grpFill/>
            <a:ln w="5715" cap="flat">
              <a:noFill/>
              <a:prstDash val="solid"/>
              <a:miter/>
            </a:ln>
          </p:spPr>
          <p:txBody>
            <a:bodyPr rtlCol="0" anchor="ctr"/>
            <a:lstStyle/>
            <a:p>
              <a:endParaRPr lang="zh-CN" altLang="en-US"/>
            </a:p>
          </p:txBody>
        </p:sp>
        <p:sp>
          <p:nvSpPr>
            <p:cNvPr id="3573" name="任意多边形: 形状 3572">
              <a:extLst>
                <a:ext uri="{FF2B5EF4-FFF2-40B4-BE49-F238E27FC236}">
                  <a16:creationId xmlns:a16="http://schemas.microsoft.com/office/drawing/2014/main" id="{A5026515-6A57-915F-EAC1-B69E117CD4B3}"/>
                </a:ext>
              </a:extLst>
            </p:cNvPr>
            <p:cNvSpPr/>
            <p:nvPr/>
          </p:nvSpPr>
          <p:spPr>
            <a:xfrm>
              <a:off x="5269045" y="4787569"/>
              <a:ext cx="55854" cy="52052"/>
            </a:xfrm>
            <a:custGeom>
              <a:avLst/>
              <a:gdLst>
                <a:gd name="connsiteX0" fmla="*/ 19374 w 55854"/>
                <a:gd name="connsiteY0" fmla="*/ 19134 h 52052"/>
                <a:gd name="connsiteX1" fmla="*/ 23563 w 55854"/>
                <a:gd name="connsiteY1" fmla="*/ 22872 h 52052"/>
                <a:gd name="connsiteX2" fmla="*/ 54944 w 55854"/>
                <a:gd name="connsiteY2" fmla="*/ 0 h 52052"/>
                <a:gd name="connsiteX3" fmla="*/ 49206 w 55854"/>
                <a:gd name="connsiteY3" fmla="*/ 22986 h 52052"/>
                <a:gd name="connsiteX4" fmla="*/ 49200 w 55854"/>
                <a:gd name="connsiteY4" fmla="*/ 22986 h 52052"/>
                <a:gd name="connsiteX5" fmla="*/ 39788 w 55854"/>
                <a:gd name="connsiteY5" fmla="*/ 30101 h 52052"/>
                <a:gd name="connsiteX6" fmla="*/ 29478 w 55854"/>
                <a:gd name="connsiteY6" fmla="*/ 39434 h 52052"/>
                <a:gd name="connsiteX7" fmla="*/ 10733 w 55854"/>
                <a:gd name="connsiteY7" fmla="*/ 46446 h 52052"/>
                <a:gd name="connsiteX8" fmla="*/ 7641 w 55854"/>
                <a:gd name="connsiteY8" fmla="*/ 52047 h 52052"/>
                <a:gd name="connsiteX9" fmla="*/ 2823 w 55854"/>
                <a:gd name="connsiteY9" fmla="*/ 46537 h 52052"/>
                <a:gd name="connsiteX10" fmla="*/ 0 w 55854"/>
                <a:gd name="connsiteY10" fmla="*/ 42823 h 52052"/>
                <a:gd name="connsiteX11" fmla="*/ 19374 w 55854"/>
                <a:gd name="connsiteY11" fmla="*/ 19134 h 52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54" h="52052">
                  <a:moveTo>
                    <a:pt x="19374" y="19134"/>
                  </a:moveTo>
                  <a:cubicBezTo>
                    <a:pt x="20083" y="21351"/>
                    <a:pt x="20974" y="26386"/>
                    <a:pt x="23563" y="22872"/>
                  </a:cubicBezTo>
                  <a:cubicBezTo>
                    <a:pt x="31535" y="12030"/>
                    <a:pt x="41440" y="4412"/>
                    <a:pt x="54944" y="0"/>
                  </a:cubicBezTo>
                  <a:cubicBezTo>
                    <a:pt x="54967" y="7990"/>
                    <a:pt x="59202" y="16905"/>
                    <a:pt x="49206" y="22986"/>
                  </a:cubicBezTo>
                  <a:lnTo>
                    <a:pt x="49200" y="22986"/>
                  </a:lnTo>
                  <a:cubicBezTo>
                    <a:pt x="47446" y="22649"/>
                    <a:pt x="41325" y="27649"/>
                    <a:pt x="39788" y="30101"/>
                  </a:cubicBezTo>
                  <a:cubicBezTo>
                    <a:pt x="37256" y="34136"/>
                    <a:pt x="34547" y="38131"/>
                    <a:pt x="29478" y="39434"/>
                  </a:cubicBezTo>
                  <a:cubicBezTo>
                    <a:pt x="20500" y="34713"/>
                    <a:pt x="14476" y="36828"/>
                    <a:pt x="10733" y="46446"/>
                  </a:cubicBezTo>
                  <a:cubicBezTo>
                    <a:pt x="9916" y="48543"/>
                    <a:pt x="12076" y="52218"/>
                    <a:pt x="7641" y="52047"/>
                  </a:cubicBezTo>
                  <a:cubicBezTo>
                    <a:pt x="4395" y="51927"/>
                    <a:pt x="3761" y="49086"/>
                    <a:pt x="2823" y="46537"/>
                  </a:cubicBezTo>
                  <a:cubicBezTo>
                    <a:pt x="2315" y="45143"/>
                    <a:pt x="966" y="44051"/>
                    <a:pt x="0" y="42823"/>
                  </a:cubicBezTo>
                  <a:cubicBezTo>
                    <a:pt x="5321" y="33999"/>
                    <a:pt x="11916" y="26209"/>
                    <a:pt x="19374" y="19134"/>
                  </a:cubicBezTo>
                  <a:close/>
                </a:path>
              </a:pathLst>
            </a:custGeom>
            <a:grpFill/>
            <a:ln w="5715" cap="flat">
              <a:noFill/>
              <a:prstDash val="solid"/>
              <a:miter/>
            </a:ln>
          </p:spPr>
          <p:txBody>
            <a:bodyPr rtlCol="0" anchor="ctr"/>
            <a:lstStyle/>
            <a:p>
              <a:endParaRPr lang="zh-CN" altLang="en-US"/>
            </a:p>
          </p:txBody>
        </p:sp>
        <p:sp>
          <p:nvSpPr>
            <p:cNvPr id="3574" name="任意多边形: 形状 3573">
              <a:extLst>
                <a:ext uri="{FF2B5EF4-FFF2-40B4-BE49-F238E27FC236}">
                  <a16:creationId xmlns:a16="http://schemas.microsoft.com/office/drawing/2014/main" id="{46725467-B4F0-DEE1-58F7-9FD039CB8F89}"/>
                </a:ext>
              </a:extLst>
            </p:cNvPr>
            <p:cNvSpPr/>
            <p:nvPr/>
          </p:nvSpPr>
          <p:spPr>
            <a:xfrm>
              <a:off x="5741556" y="5290798"/>
              <a:ext cx="53902" cy="43523"/>
            </a:xfrm>
            <a:custGeom>
              <a:avLst/>
              <a:gdLst>
                <a:gd name="connsiteX0" fmla="*/ 26934 w 53902"/>
                <a:gd name="connsiteY0" fmla="*/ 371 h 43523"/>
                <a:gd name="connsiteX1" fmla="*/ 30557 w 53902"/>
                <a:gd name="connsiteY1" fmla="*/ 0 h 43523"/>
                <a:gd name="connsiteX2" fmla="*/ 53903 w 53902"/>
                <a:gd name="connsiteY2" fmla="*/ 12653 h 43523"/>
                <a:gd name="connsiteX3" fmla="*/ 53800 w 53902"/>
                <a:gd name="connsiteY3" fmla="*/ 14814 h 43523"/>
                <a:gd name="connsiteX4" fmla="*/ 37609 w 53902"/>
                <a:gd name="connsiteY4" fmla="*/ 23597 h 43523"/>
                <a:gd name="connsiteX5" fmla="*/ 32683 w 53902"/>
                <a:gd name="connsiteY5" fmla="*/ 29872 h 43523"/>
                <a:gd name="connsiteX6" fmla="*/ 11749 w 53902"/>
                <a:gd name="connsiteY6" fmla="*/ 39999 h 43523"/>
                <a:gd name="connsiteX7" fmla="*/ 7560 w 53902"/>
                <a:gd name="connsiteY7" fmla="*/ 39805 h 43523"/>
                <a:gd name="connsiteX8" fmla="*/ 11795 w 53902"/>
                <a:gd name="connsiteY8" fmla="*/ 16168 h 43523"/>
                <a:gd name="connsiteX9" fmla="*/ 26934 w 53902"/>
                <a:gd name="connsiteY9" fmla="*/ 371 h 4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02" h="43523">
                  <a:moveTo>
                    <a:pt x="26934" y="371"/>
                  </a:moveTo>
                  <a:cubicBezTo>
                    <a:pt x="28140" y="246"/>
                    <a:pt x="29346" y="120"/>
                    <a:pt x="30557" y="0"/>
                  </a:cubicBezTo>
                  <a:cubicBezTo>
                    <a:pt x="39313" y="2418"/>
                    <a:pt x="46474" y="7784"/>
                    <a:pt x="53903" y="12653"/>
                  </a:cubicBezTo>
                  <a:cubicBezTo>
                    <a:pt x="53863" y="13373"/>
                    <a:pt x="53829" y="14093"/>
                    <a:pt x="53800" y="14814"/>
                  </a:cubicBezTo>
                  <a:cubicBezTo>
                    <a:pt x="52143" y="24694"/>
                    <a:pt x="44050" y="22591"/>
                    <a:pt x="37609" y="23597"/>
                  </a:cubicBezTo>
                  <a:cubicBezTo>
                    <a:pt x="35506" y="25381"/>
                    <a:pt x="32883" y="27249"/>
                    <a:pt x="32683" y="29872"/>
                  </a:cubicBezTo>
                  <a:cubicBezTo>
                    <a:pt x="31489" y="45549"/>
                    <a:pt x="23231" y="45903"/>
                    <a:pt x="11749" y="39999"/>
                  </a:cubicBezTo>
                  <a:cubicBezTo>
                    <a:pt x="10309" y="40451"/>
                    <a:pt x="8937" y="40371"/>
                    <a:pt x="7560" y="39805"/>
                  </a:cubicBezTo>
                  <a:cubicBezTo>
                    <a:pt x="-3195" y="25403"/>
                    <a:pt x="-3070" y="22883"/>
                    <a:pt x="11795" y="16168"/>
                  </a:cubicBezTo>
                  <a:cubicBezTo>
                    <a:pt x="19367" y="12750"/>
                    <a:pt x="22453" y="6161"/>
                    <a:pt x="26934" y="371"/>
                  </a:cubicBezTo>
                  <a:close/>
                </a:path>
              </a:pathLst>
            </a:custGeom>
            <a:grpFill/>
            <a:ln w="5715" cap="flat">
              <a:noFill/>
              <a:prstDash val="solid"/>
              <a:miter/>
            </a:ln>
          </p:spPr>
          <p:txBody>
            <a:bodyPr rtlCol="0" anchor="ctr"/>
            <a:lstStyle/>
            <a:p>
              <a:endParaRPr lang="zh-CN" altLang="en-US"/>
            </a:p>
          </p:txBody>
        </p:sp>
        <p:sp>
          <p:nvSpPr>
            <p:cNvPr id="3575" name="任意多边形: 形状 3574">
              <a:extLst>
                <a:ext uri="{FF2B5EF4-FFF2-40B4-BE49-F238E27FC236}">
                  <a16:creationId xmlns:a16="http://schemas.microsoft.com/office/drawing/2014/main" id="{B162FC96-ABE3-19EB-A037-48EE30BC4A7C}"/>
                </a:ext>
              </a:extLst>
            </p:cNvPr>
            <p:cNvSpPr/>
            <p:nvPr/>
          </p:nvSpPr>
          <p:spPr>
            <a:xfrm>
              <a:off x="5033922" y="4899166"/>
              <a:ext cx="61730" cy="50577"/>
            </a:xfrm>
            <a:custGeom>
              <a:avLst/>
              <a:gdLst>
                <a:gd name="connsiteX0" fmla="*/ 61730 w 61730"/>
                <a:gd name="connsiteY0" fmla="*/ 9658 h 50577"/>
                <a:gd name="connsiteX1" fmla="*/ 52826 w 61730"/>
                <a:gd name="connsiteY1" fmla="*/ 12047 h 50577"/>
                <a:gd name="connsiteX2" fmla="*/ 40470 w 61730"/>
                <a:gd name="connsiteY2" fmla="*/ 17922 h 50577"/>
                <a:gd name="connsiteX3" fmla="*/ 30829 w 61730"/>
                <a:gd name="connsiteY3" fmla="*/ 25003 h 50577"/>
                <a:gd name="connsiteX4" fmla="*/ 17965 w 61730"/>
                <a:gd name="connsiteY4" fmla="*/ 42954 h 50577"/>
                <a:gd name="connsiteX5" fmla="*/ 10970 w 61730"/>
                <a:gd name="connsiteY5" fmla="*/ 41451 h 50577"/>
                <a:gd name="connsiteX6" fmla="*/ 197 w 61730"/>
                <a:gd name="connsiteY6" fmla="*/ 50578 h 50577"/>
                <a:gd name="connsiteX7" fmla="*/ 11009 w 61730"/>
                <a:gd name="connsiteY7" fmla="*/ 18082 h 50577"/>
                <a:gd name="connsiteX8" fmla="*/ 15644 w 61730"/>
                <a:gd name="connsiteY8" fmla="*/ 23803 h 50577"/>
                <a:gd name="connsiteX9" fmla="*/ 42116 w 61730"/>
                <a:gd name="connsiteY9" fmla="*/ 6018 h 50577"/>
                <a:gd name="connsiteX10" fmla="*/ 41065 w 61730"/>
                <a:gd name="connsiteY10" fmla="*/ 0 h 50577"/>
                <a:gd name="connsiteX11" fmla="*/ 61730 w 61730"/>
                <a:gd name="connsiteY11" fmla="*/ 9658 h 5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730" h="50577">
                  <a:moveTo>
                    <a:pt x="61730" y="9658"/>
                  </a:moveTo>
                  <a:cubicBezTo>
                    <a:pt x="58638" y="10253"/>
                    <a:pt x="54095" y="9132"/>
                    <a:pt x="52826" y="12047"/>
                  </a:cubicBezTo>
                  <a:cubicBezTo>
                    <a:pt x="50157" y="18168"/>
                    <a:pt x="46482" y="18728"/>
                    <a:pt x="40470" y="17922"/>
                  </a:cubicBezTo>
                  <a:cubicBezTo>
                    <a:pt x="36418" y="17379"/>
                    <a:pt x="33212" y="20797"/>
                    <a:pt x="30829" y="25003"/>
                  </a:cubicBezTo>
                  <a:cubicBezTo>
                    <a:pt x="27217" y="31370"/>
                    <a:pt x="22314" y="37004"/>
                    <a:pt x="17965" y="42954"/>
                  </a:cubicBezTo>
                  <a:cubicBezTo>
                    <a:pt x="16096" y="40205"/>
                    <a:pt x="13884" y="40662"/>
                    <a:pt x="10970" y="41451"/>
                  </a:cubicBezTo>
                  <a:cubicBezTo>
                    <a:pt x="5837" y="42839"/>
                    <a:pt x="5152" y="49132"/>
                    <a:pt x="197" y="50578"/>
                  </a:cubicBezTo>
                  <a:cubicBezTo>
                    <a:pt x="-906" y="38022"/>
                    <a:pt x="2620" y="27215"/>
                    <a:pt x="11009" y="18082"/>
                  </a:cubicBezTo>
                  <a:cubicBezTo>
                    <a:pt x="14684" y="18511"/>
                    <a:pt x="9907" y="26923"/>
                    <a:pt x="15644" y="23803"/>
                  </a:cubicBezTo>
                  <a:cubicBezTo>
                    <a:pt x="24954" y="18745"/>
                    <a:pt x="33515" y="12276"/>
                    <a:pt x="42116" y="6018"/>
                  </a:cubicBezTo>
                  <a:cubicBezTo>
                    <a:pt x="42842" y="5492"/>
                    <a:pt x="41465" y="2074"/>
                    <a:pt x="41065" y="0"/>
                  </a:cubicBezTo>
                  <a:cubicBezTo>
                    <a:pt x="48546" y="1932"/>
                    <a:pt x="55312" y="5418"/>
                    <a:pt x="61730" y="9658"/>
                  </a:cubicBezTo>
                  <a:close/>
                </a:path>
              </a:pathLst>
            </a:custGeom>
            <a:grpFill/>
            <a:ln w="5715" cap="flat">
              <a:noFill/>
              <a:prstDash val="solid"/>
              <a:miter/>
            </a:ln>
          </p:spPr>
          <p:txBody>
            <a:bodyPr rtlCol="0" anchor="ctr"/>
            <a:lstStyle/>
            <a:p>
              <a:endParaRPr lang="zh-CN" altLang="en-US"/>
            </a:p>
          </p:txBody>
        </p:sp>
        <p:sp>
          <p:nvSpPr>
            <p:cNvPr id="3576" name="任意多边形: 形状 3575">
              <a:extLst>
                <a:ext uri="{FF2B5EF4-FFF2-40B4-BE49-F238E27FC236}">
                  <a16:creationId xmlns:a16="http://schemas.microsoft.com/office/drawing/2014/main" id="{6C28F30B-9C4D-F11E-D658-04A90B4490DE}"/>
                </a:ext>
              </a:extLst>
            </p:cNvPr>
            <p:cNvSpPr/>
            <p:nvPr/>
          </p:nvSpPr>
          <p:spPr>
            <a:xfrm>
              <a:off x="5709177" y="5576977"/>
              <a:ext cx="32735" cy="53395"/>
            </a:xfrm>
            <a:custGeom>
              <a:avLst/>
              <a:gdLst>
                <a:gd name="connsiteX0" fmla="*/ 500 w 32735"/>
                <a:gd name="connsiteY0" fmla="*/ 32964 h 53395"/>
                <a:gd name="connsiteX1" fmla="*/ 6958 w 32735"/>
                <a:gd name="connsiteY1" fmla="*/ 19763 h 53395"/>
                <a:gd name="connsiteX2" fmla="*/ 3718 w 32735"/>
                <a:gd name="connsiteY2" fmla="*/ 16442 h 53395"/>
                <a:gd name="connsiteX3" fmla="*/ 3798 w 32735"/>
                <a:gd name="connsiteY3" fmla="*/ 9921 h 53395"/>
                <a:gd name="connsiteX4" fmla="*/ 10278 w 32735"/>
                <a:gd name="connsiteY4" fmla="*/ 0 h 53395"/>
                <a:gd name="connsiteX5" fmla="*/ 13479 w 32735"/>
                <a:gd name="connsiteY5" fmla="*/ 6618 h 53395"/>
                <a:gd name="connsiteX6" fmla="*/ 26635 w 32735"/>
                <a:gd name="connsiteY6" fmla="*/ 13076 h 53395"/>
                <a:gd name="connsiteX7" fmla="*/ 26823 w 32735"/>
                <a:gd name="connsiteY7" fmla="*/ 6715 h 53395"/>
                <a:gd name="connsiteX8" fmla="*/ 32047 w 32735"/>
                <a:gd name="connsiteY8" fmla="*/ 12693 h 53395"/>
                <a:gd name="connsiteX9" fmla="*/ 29995 w 32735"/>
                <a:gd name="connsiteY9" fmla="*/ 27826 h 53395"/>
                <a:gd name="connsiteX10" fmla="*/ 23611 w 32735"/>
                <a:gd name="connsiteY10" fmla="*/ 32644 h 53395"/>
                <a:gd name="connsiteX11" fmla="*/ 17514 w 32735"/>
                <a:gd name="connsiteY11" fmla="*/ 43954 h 53395"/>
                <a:gd name="connsiteX12" fmla="*/ 8564 w 32735"/>
                <a:gd name="connsiteY12" fmla="*/ 50584 h 53395"/>
                <a:gd name="connsiteX13" fmla="*/ 2740 w 32735"/>
                <a:gd name="connsiteY13" fmla="*/ 53281 h 53395"/>
                <a:gd name="connsiteX14" fmla="*/ 1420 w 32735"/>
                <a:gd name="connsiteY14" fmla="*/ 53395 h 53395"/>
                <a:gd name="connsiteX15" fmla="*/ 449 w 32735"/>
                <a:gd name="connsiteY15" fmla="*/ 52492 h 53395"/>
                <a:gd name="connsiteX16" fmla="*/ 500 w 32735"/>
                <a:gd name="connsiteY16" fmla="*/ 32964 h 5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35" h="53395">
                  <a:moveTo>
                    <a:pt x="500" y="32964"/>
                  </a:moveTo>
                  <a:cubicBezTo>
                    <a:pt x="4855" y="29638"/>
                    <a:pt x="3889" y="23717"/>
                    <a:pt x="6958" y="19763"/>
                  </a:cubicBezTo>
                  <a:cubicBezTo>
                    <a:pt x="5895" y="18637"/>
                    <a:pt x="4866" y="17482"/>
                    <a:pt x="3718" y="16442"/>
                  </a:cubicBezTo>
                  <a:cubicBezTo>
                    <a:pt x="3746" y="14270"/>
                    <a:pt x="3775" y="12093"/>
                    <a:pt x="3798" y="9921"/>
                  </a:cubicBezTo>
                  <a:cubicBezTo>
                    <a:pt x="5695" y="6441"/>
                    <a:pt x="4706" y="1074"/>
                    <a:pt x="10278" y="0"/>
                  </a:cubicBezTo>
                  <a:cubicBezTo>
                    <a:pt x="12930" y="1440"/>
                    <a:pt x="13461" y="3903"/>
                    <a:pt x="13479" y="6618"/>
                  </a:cubicBezTo>
                  <a:cubicBezTo>
                    <a:pt x="15165" y="14270"/>
                    <a:pt x="19536" y="16448"/>
                    <a:pt x="26635" y="13076"/>
                  </a:cubicBezTo>
                  <a:cubicBezTo>
                    <a:pt x="26698" y="10956"/>
                    <a:pt x="26760" y="8836"/>
                    <a:pt x="26823" y="6715"/>
                  </a:cubicBezTo>
                  <a:cubicBezTo>
                    <a:pt x="30498" y="7012"/>
                    <a:pt x="33007" y="8167"/>
                    <a:pt x="32047" y="12693"/>
                  </a:cubicBezTo>
                  <a:cubicBezTo>
                    <a:pt x="30995" y="17677"/>
                    <a:pt x="35367" y="23426"/>
                    <a:pt x="29995" y="27826"/>
                  </a:cubicBezTo>
                  <a:cubicBezTo>
                    <a:pt x="27926" y="29524"/>
                    <a:pt x="26000" y="31650"/>
                    <a:pt x="23611" y="32644"/>
                  </a:cubicBezTo>
                  <a:cubicBezTo>
                    <a:pt x="18291" y="34861"/>
                    <a:pt x="16131" y="37513"/>
                    <a:pt x="17514" y="43954"/>
                  </a:cubicBezTo>
                  <a:cubicBezTo>
                    <a:pt x="18651" y="49246"/>
                    <a:pt x="16125" y="50224"/>
                    <a:pt x="8564" y="50584"/>
                  </a:cubicBezTo>
                  <a:cubicBezTo>
                    <a:pt x="6586" y="50675"/>
                    <a:pt x="4683" y="52338"/>
                    <a:pt x="2740" y="53281"/>
                  </a:cubicBezTo>
                  <a:lnTo>
                    <a:pt x="1420" y="53395"/>
                  </a:lnTo>
                  <a:lnTo>
                    <a:pt x="449" y="52492"/>
                  </a:lnTo>
                  <a:cubicBezTo>
                    <a:pt x="271" y="45977"/>
                    <a:pt x="-494" y="39468"/>
                    <a:pt x="500" y="32964"/>
                  </a:cubicBezTo>
                  <a:close/>
                </a:path>
              </a:pathLst>
            </a:custGeom>
            <a:grpFill/>
            <a:ln w="5715" cap="flat">
              <a:noFill/>
              <a:prstDash val="solid"/>
              <a:miter/>
            </a:ln>
          </p:spPr>
          <p:txBody>
            <a:bodyPr rtlCol="0" anchor="ctr"/>
            <a:lstStyle/>
            <a:p>
              <a:endParaRPr lang="zh-CN" altLang="en-US"/>
            </a:p>
          </p:txBody>
        </p:sp>
        <p:sp>
          <p:nvSpPr>
            <p:cNvPr id="3577" name="任意多边形: 形状 3576">
              <a:extLst>
                <a:ext uri="{FF2B5EF4-FFF2-40B4-BE49-F238E27FC236}">
                  <a16:creationId xmlns:a16="http://schemas.microsoft.com/office/drawing/2014/main" id="{5E0581F5-7085-C9EE-2BBB-4CADDA134369}"/>
                </a:ext>
              </a:extLst>
            </p:cNvPr>
            <p:cNvSpPr/>
            <p:nvPr/>
          </p:nvSpPr>
          <p:spPr>
            <a:xfrm>
              <a:off x="4491355" y="5037526"/>
              <a:ext cx="36609" cy="39730"/>
            </a:xfrm>
            <a:custGeom>
              <a:avLst/>
              <a:gdLst>
                <a:gd name="connsiteX0" fmla="*/ 34351 w 36609"/>
                <a:gd name="connsiteY0" fmla="*/ 0 h 39730"/>
                <a:gd name="connsiteX1" fmla="*/ 34346 w 36609"/>
                <a:gd name="connsiteY1" fmla="*/ 13156 h 39730"/>
                <a:gd name="connsiteX2" fmla="*/ 34368 w 36609"/>
                <a:gd name="connsiteY2" fmla="*/ 19734 h 39730"/>
                <a:gd name="connsiteX3" fmla="*/ 23910 w 36609"/>
                <a:gd name="connsiteY3" fmla="*/ 39731 h 39730"/>
                <a:gd name="connsiteX4" fmla="*/ 1027 w 36609"/>
                <a:gd name="connsiteY4" fmla="*/ 27221 h 39730"/>
                <a:gd name="connsiteX5" fmla="*/ 1484 w 36609"/>
                <a:gd name="connsiteY5" fmla="*/ 23026 h 39730"/>
                <a:gd name="connsiteX6" fmla="*/ 16058 w 36609"/>
                <a:gd name="connsiteY6" fmla="*/ 9687 h 39730"/>
                <a:gd name="connsiteX7" fmla="*/ 28448 w 36609"/>
                <a:gd name="connsiteY7" fmla="*/ 2281 h 39730"/>
                <a:gd name="connsiteX8" fmla="*/ 34351 w 36609"/>
                <a:gd name="connsiteY8" fmla="*/ 0 h 39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09" h="39730">
                  <a:moveTo>
                    <a:pt x="34351" y="0"/>
                  </a:moveTo>
                  <a:cubicBezTo>
                    <a:pt x="37335" y="4389"/>
                    <a:pt x="37392" y="8773"/>
                    <a:pt x="34346" y="13156"/>
                  </a:cubicBezTo>
                  <a:cubicBezTo>
                    <a:pt x="32174" y="15356"/>
                    <a:pt x="34071" y="17545"/>
                    <a:pt x="34368" y="19734"/>
                  </a:cubicBezTo>
                  <a:cubicBezTo>
                    <a:pt x="37043" y="32701"/>
                    <a:pt x="36769" y="33216"/>
                    <a:pt x="23910" y="39731"/>
                  </a:cubicBezTo>
                  <a:cubicBezTo>
                    <a:pt x="15732" y="36565"/>
                    <a:pt x="7708" y="33124"/>
                    <a:pt x="1027" y="27221"/>
                  </a:cubicBezTo>
                  <a:cubicBezTo>
                    <a:pt x="-482" y="25643"/>
                    <a:pt x="-327" y="24243"/>
                    <a:pt x="1484" y="23026"/>
                  </a:cubicBezTo>
                  <a:cubicBezTo>
                    <a:pt x="9885" y="22471"/>
                    <a:pt x="13892" y="16419"/>
                    <a:pt x="16058" y="9687"/>
                  </a:cubicBezTo>
                  <a:cubicBezTo>
                    <a:pt x="18246" y="2881"/>
                    <a:pt x="20950" y="-377"/>
                    <a:pt x="28448" y="2281"/>
                  </a:cubicBezTo>
                  <a:cubicBezTo>
                    <a:pt x="29956" y="2818"/>
                    <a:pt x="32362" y="823"/>
                    <a:pt x="34351" y="0"/>
                  </a:cubicBezTo>
                  <a:close/>
                </a:path>
              </a:pathLst>
            </a:custGeom>
            <a:grpFill/>
            <a:ln w="5715" cap="flat">
              <a:noFill/>
              <a:prstDash val="solid"/>
              <a:miter/>
            </a:ln>
          </p:spPr>
          <p:txBody>
            <a:bodyPr rtlCol="0" anchor="ctr"/>
            <a:lstStyle/>
            <a:p>
              <a:endParaRPr lang="zh-CN" altLang="en-US"/>
            </a:p>
          </p:txBody>
        </p:sp>
        <p:sp>
          <p:nvSpPr>
            <p:cNvPr id="3578" name="任意多边形: 形状 3577">
              <a:extLst>
                <a:ext uri="{FF2B5EF4-FFF2-40B4-BE49-F238E27FC236}">
                  <a16:creationId xmlns:a16="http://schemas.microsoft.com/office/drawing/2014/main" id="{57199B31-A379-8E15-2F08-22E3849DB3E2}"/>
                </a:ext>
              </a:extLst>
            </p:cNvPr>
            <p:cNvSpPr/>
            <p:nvPr/>
          </p:nvSpPr>
          <p:spPr>
            <a:xfrm>
              <a:off x="4890161" y="4651707"/>
              <a:ext cx="37269" cy="50297"/>
            </a:xfrm>
            <a:custGeom>
              <a:avLst/>
              <a:gdLst>
                <a:gd name="connsiteX0" fmla="*/ 37269 w 37269"/>
                <a:gd name="connsiteY0" fmla="*/ 13693 h 50297"/>
                <a:gd name="connsiteX1" fmla="*/ 24508 w 37269"/>
                <a:gd name="connsiteY1" fmla="*/ 18099 h 50297"/>
                <a:gd name="connsiteX2" fmla="*/ 19267 w 37269"/>
                <a:gd name="connsiteY2" fmla="*/ 38268 h 50297"/>
                <a:gd name="connsiteX3" fmla="*/ 24582 w 37269"/>
                <a:gd name="connsiteY3" fmla="*/ 48715 h 50297"/>
                <a:gd name="connsiteX4" fmla="*/ 20341 w 37269"/>
                <a:gd name="connsiteY4" fmla="*/ 50263 h 50297"/>
                <a:gd name="connsiteX5" fmla="*/ 17015 w 37269"/>
                <a:gd name="connsiteY5" fmla="*/ 50298 h 50297"/>
                <a:gd name="connsiteX6" fmla="*/ 7151 w 37269"/>
                <a:gd name="connsiteY6" fmla="*/ 50298 h 50297"/>
                <a:gd name="connsiteX7" fmla="*/ 6460 w 37269"/>
                <a:gd name="connsiteY7" fmla="*/ 38079 h 50297"/>
                <a:gd name="connsiteX8" fmla="*/ 4614 w 37269"/>
                <a:gd name="connsiteY8" fmla="*/ 34439 h 50297"/>
                <a:gd name="connsiteX9" fmla="*/ 4934 w 37269"/>
                <a:gd name="connsiteY9" fmla="*/ 26563 h 50297"/>
                <a:gd name="connsiteX10" fmla="*/ 3242 w 37269"/>
                <a:gd name="connsiteY10" fmla="*/ 24060 h 50297"/>
                <a:gd name="connsiteX11" fmla="*/ 7168 w 37269"/>
                <a:gd name="connsiteY11" fmla="*/ 10813 h 50297"/>
                <a:gd name="connsiteX12" fmla="*/ 7134 w 37269"/>
                <a:gd name="connsiteY12" fmla="*/ 10847 h 50297"/>
                <a:gd name="connsiteX13" fmla="*/ 13335 w 37269"/>
                <a:gd name="connsiteY13" fmla="*/ 1514 h 50297"/>
                <a:gd name="connsiteX14" fmla="*/ 14489 w 37269"/>
                <a:gd name="connsiteY14" fmla="*/ 0 h 50297"/>
                <a:gd name="connsiteX15" fmla="*/ 37269 w 37269"/>
                <a:gd name="connsiteY15" fmla="*/ 13693 h 5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69" h="50297">
                  <a:moveTo>
                    <a:pt x="37269" y="13693"/>
                  </a:moveTo>
                  <a:cubicBezTo>
                    <a:pt x="32892" y="14922"/>
                    <a:pt x="26668" y="12059"/>
                    <a:pt x="24508" y="18099"/>
                  </a:cubicBezTo>
                  <a:cubicBezTo>
                    <a:pt x="22176" y="24615"/>
                    <a:pt x="20964" y="31529"/>
                    <a:pt x="19267" y="38268"/>
                  </a:cubicBezTo>
                  <a:cubicBezTo>
                    <a:pt x="27485" y="38428"/>
                    <a:pt x="25994" y="43811"/>
                    <a:pt x="24582" y="48715"/>
                  </a:cubicBezTo>
                  <a:cubicBezTo>
                    <a:pt x="24336" y="49566"/>
                    <a:pt x="21816" y="49766"/>
                    <a:pt x="20341" y="50263"/>
                  </a:cubicBezTo>
                  <a:cubicBezTo>
                    <a:pt x="19227" y="49920"/>
                    <a:pt x="18118" y="49943"/>
                    <a:pt x="17015" y="50298"/>
                  </a:cubicBezTo>
                  <a:cubicBezTo>
                    <a:pt x="13729" y="50298"/>
                    <a:pt x="10437" y="50298"/>
                    <a:pt x="7151" y="50298"/>
                  </a:cubicBezTo>
                  <a:cubicBezTo>
                    <a:pt x="4585" y="46343"/>
                    <a:pt x="8940" y="42034"/>
                    <a:pt x="6460" y="38079"/>
                  </a:cubicBezTo>
                  <a:cubicBezTo>
                    <a:pt x="5654" y="36953"/>
                    <a:pt x="5060" y="35747"/>
                    <a:pt x="4614" y="34439"/>
                  </a:cubicBezTo>
                  <a:cubicBezTo>
                    <a:pt x="3996" y="31747"/>
                    <a:pt x="3985" y="29095"/>
                    <a:pt x="4934" y="26563"/>
                  </a:cubicBezTo>
                  <a:cubicBezTo>
                    <a:pt x="7191" y="23986"/>
                    <a:pt x="4402" y="24569"/>
                    <a:pt x="3242" y="24060"/>
                  </a:cubicBezTo>
                  <a:cubicBezTo>
                    <a:pt x="-4365" y="16951"/>
                    <a:pt x="3288" y="14447"/>
                    <a:pt x="7168" y="10813"/>
                  </a:cubicBezTo>
                  <a:lnTo>
                    <a:pt x="7134" y="10847"/>
                  </a:lnTo>
                  <a:cubicBezTo>
                    <a:pt x="10111" y="8344"/>
                    <a:pt x="11386" y="4703"/>
                    <a:pt x="13335" y="1514"/>
                  </a:cubicBezTo>
                  <a:cubicBezTo>
                    <a:pt x="13723" y="1012"/>
                    <a:pt x="14106" y="503"/>
                    <a:pt x="14489" y="0"/>
                  </a:cubicBezTo>
                  <a:cubicBezTo>
                    <a:pt x="22713" y="3515"/>
                    <a:pt x="30863" y="7155"/>
                    <a:pt x="37269" y="13693"/>
                  </a:cubicBezTo>
                  <a:close/>
                </a:path>
              </a:pathLst>
            </a:custGeom>
            <a:grpFill/>
            <a:ln w="5715" cap="flat">
              <a:noFill/>
              <a:prstDash val="solid"/>
              <a:miter/>
            </a:ln>
          </p:spPr>
          <p:txBody>
            <a:bodyPr rtlCol="0" anchor="ctr"/>
            <a:lstStyle/>
            <a:p>
              <a:endParaRPr lang="zh-CN" altLang="en-US"/>
            </a:p>
          </p:txBody>
        </p:sp>
        <p:sp>
          <p:nvSpPr>
            <p:cNvPr id="3579" name="任意多边形: 形状 3578">
              <a:extLst>
                <a:ext uri="{FF2B5EF4-FFF2-40B4-BE49-F238E27FC236}">
                  <a16:creationId xmlns:a16="http://schemas.microsoft.com/office/drawing/2014/main" id="{34B7E183-91E8-0227-98A7-B70A66AF0D76}"/>
                </a:ext>
              </a:extLst>
            </p:cNvPr>
            <p:cNvSpPr/>
            <p:nvPr/>
          </p:nvSpPr>
          <p:spPr>
            <a:xfrm>
              <a:off x="5155842" y="4909436"/>
              <a:ext cx="47377" cy="39319"/>
            </a:xfrm>
            <a:custGeom>
              <a:avLst/>
              <a:gdLst>
                <a:gd name="connsiteX0" fmla="*/ 47377 w 47377"/>
                <a:gd name="connsiteY0" fmla="*/ 0 h 39319"/>
                <a:gd name="connsiteX1" fmla="*/ 40668 w 47377"/>
                <a:gd name="connsiteY1" fmla="*/ 8338 h 39319"/>
                <a:gd name="connsiteX2" fmla="*/ 32947 w 47377"/>
                <a:gd name="connsiteY2" fmla="*/ 23774 h 39319"/>
                <a:gd name="connsiteX3" fmla="*/ 24300 w 47377"/>
                <a:gd name="connsiteY3" fmla="*/ 39319 h 39319"/>
                <a:gd name="connsiteX4" fmla="*/ 15670 w 47377"/>
                <a:gd name="connsiteY4" fmla="*/ 31490 h 39319"/>
                <a:gd name="connsiteX5" fmla="*/ 12299 w 47377"/>
                <a:gd name="connsiteY5" fmla="*/ 27386 h 39319"/>
                <a:gd name="connsiteX6" fmla="*/ 0 w 47377"/>
                <a:gd name="connsiteY6" fmla="*/ 12550 h 39319"/>
                <a:gd name="connsiteX7" fmla="*/ 47377 w 47377"/>
                <a:gd name="connsiteY7" fmla="*/ 0 h 39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77" h="39319">
                  <a:moveTo>
                    <a:pt x="47377" y="0"/>
                  </a:moveTo>
                  <a:cubicBezTo>
                    <a:pt x="45303" y="2869"/>
                    <a:pt x="44714" y="6367"/>
                    <a:pt x="40668" y="8338"/>
                  </a:cubicBezTo>
                  <a:cubicBezTo>
                    <a:pt x="34690" y="11253"/>
                    <a:pt x="30352" y="18665"/>
                    <a:pt x="32947" y="23774"/>
                  </a:cubicBezTo>
                  <a:cubicBezTo>
                    <a:pt x="38633" y="34981"/>
                    <a:pt x="30930" y="36307"/>
                    <a:pt x="24300" y="39319"/>
                  </a:cubicBezTo>
                  <a:cubicBezTo>
                    <a:pt x="20117" y="38227"/>
                    <a:pt x="22586" y="29981"/>
                    <a:pt x="15670" y="31490"/>
                  </a:cubicBezTo>
                  <a:cubicBezTo>
                    <a:pt x="13270" y="32015"/>
                    <a:pt x="12356" y="30152"/>
                    <a:pt x="12299" y="27386"/>
                  </a:cubicBezTo>
                  <a:cubicBezTo>
                    <a:pt x="12013" y="13962"/>
                    <a:pt x="11887" y="13967"/>
                    <a:pt x="0" y="12550"/>
                  </a:cubicBezTo>
                  <a:cubicBezTo>
                    <a:pt x="16088" y="9493"/>
                    <a:pt x="32101" y="6144"/>
                    <a:pt x="47377" y="0"/>
                  </a:cubicBezTo>
                  <a:close/>
                </a:path>
              </a:pathLst>
            </a:custGeom>
            <a:grpFill/>
            <a:ln w="5715" cap="flat">
              <a:noFill/>
              <a:prstDash val="solid"/>
              <a:miter/>
            </a:ln>
          </p:spPr>
          <p:txBody>
            <a:bodyPr rtlCol="0" anchor="ctr"/>
            <a:lstStyle/>
            <a:p>
              <a:endParaRPr lang="zh-CN" altLang="en-US"/>
            </a:p>
          </p:txBody>
        </p:sp>
        <p:sp>
          <p:nvSpPr>
            <p:cNvPr id="3580" name="任意多边形: 形状 3579">
              <a:extLst>
                <a:ext uri="{FF2B5EF4-FFF2-40B4-BE49-F238E27FC236}">
                  <a16:creationId xmlns:a16="http://schemas.microsoft.com/office/drawing/2014/main" id="{C581D829-A4C7-FC50-BD9F-0EFC25EE4283}"/>
                </a:ext>
              </a:extLst>
            </p:cNvPr>
            <p:cNvSpPr/>
            <p:nvPr/>
          </p:nvSpPr>
          <p:spPr>
            <a:xfrm>
              <a:off x="4452623" y="5013844"/>
              <a:ext cx="47257" cy="47119"/>
            </a:xfrm>
            <a:custGeom>
              <a:avLst/>
              <a:gdLst>
                <a:gd name="connsiteX0" fmla="*/ 33621 w 47257"/>
                <a:gd name="connsiteY0" fmla="*/ 43382 h 47119"/>
                <a:gd name="connsiteX1" fmla="*/ 33336 w 47257"/>
                <a:gd name="connsiteY1" fmla="*/ 47120 h 47119"/>
                <a:gd name="connsiteX2" fmla="*/ 0 w 47257"/>
                <a:gd name="connsiteY2" fmla="*/ 28054 h 47119"/>
                <a:gd name="connsiteX3" fmla="*/ 892 w 47257"/>
                <a:gd name="connsiteY3" fmla="*/ 26517 h 47119"/>
                <a:gd name="connsiteX4" fmla="*/ 24100 w 47257"/>
                <a:gd name="connsiteY4" fmla="*/ 222 h 47119"/>
                <a:gd name="connsiteX5" fmla="*/ 28243 w 47257"/>
                <a:gd name="connsiteY5" fmla="*/ 994 h 47119"/>
                <a:gd name="connsiteX6" fmla="*/ 32810 w 47257"/>
                <a:gd name="connsiteY6" fmla="*/ 19619 h 47119"/>
                <a:gd name="connsiteX7" fmla="*/ 33421 w 47257"/>
                <a:gd name="connsiteY7" fmla="*/ 23111 h 47119"/>
                <a:gd name="connsiteX8" fmla="*/ 37045 w 47257"/>
                <a:gd name="connsiteY8" fmla="*/ 23763 h 47119"/>
                <a:gd name="connsiteX9" fmla="*/ 40182 w 47257"/>
                <a:gd name="connsiteY9" fmla="*/ 23694 h 47119"/>
                <a:gd name="connsiteX10" fmla="*/ 44320 w 47257"/>
                <a:gd name="connsiteY10" fmla="*/ 32895 h 47119"/>
                <a:gd name="connsiteX11" fmla="*/ 33616 w 47257"/>
                <a:gd name="connsiteY11" fmla="*/ 40124 h 47119"/>
                <a:gd name="connsiteX12" fmla="*/ 33621 w 47257"/>
                <a:gd name="connsiteY12" fmla="*/ 40124 h 47119"/>
                <a:gd name="connsiteX13" fmla="*/ 32770 w 47257"/>
                <a:gd name="connsiteY13" fmla="*/ 42296 h 47119"/>
                <a:gd name="connsiteX14" fmla="*/ 33621 w 47257"/>
                <a:gd name="connsiteY14" fmla="*/ 43382 h 47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257" h="47119">
                  <a:moveTo>
                    <a:pt x="33621" y="43382"/>
                  </a:moveTo>
                  <a:cubicBezTo>
                    <a:pt x="33524" y="44628"/>
                    <a:pt x="33433" y="45874"/>
                    <a:pt x="33336" y="47120"/>
                  </a:cubicBezTo>
                  <a:cubicBezTo>
                    <a:pt x="21105" y="42713"/>
                    <a:pt x="9950" y="36439"/>
                    <a:pt x="0" y="28054"/>
                  </a:cubicBezTo>
                  <a:cubicBezTo>
                    <a:pt x="269" y="27529"/>
                    <a:pt x="566" y="27014"/>
                    <a:pt x="892" y="26517"/>
                  </a:cubicBezTo>
                  <a:cubicBezTo>
                    <a:pt x="13442" y="22002"/>
                    <a:pt x="20385" y="12544"/>
                    <a:pt x="24100" y="222"/>
                  </a:cubicBezTo>
                  <a:cubicBezTo>
                    <a:pt x="25615" y="-252"/>
                    <a:pt x="26992" y="45"/>
                    <a:pt x="28243" y="994"/>
                  </a:cubicBezTo>
                  <a:cubicBezTo>
                    <a:pt x="33050" y="6412"/>
                    <a:pt x="31295" y="13436"/>
                    <a:pt x="32810" y="19619"/>
                  </a:cubicBezTo>
                  <a:cubicBezTo>
                    <a:pt x="32678" y="20825"/>
                    <a:pt x="32855" y="22037"/>
                    <a:pt x="33421" y="23111"/>
                  </a:cubicBezTo>
                  <a:cubicBezTo>
                    <a:pt x="34656" y="23448"/>
                    <a:pt x="35827" y="23705"/>
                    <a:pt x="37045" y="23763"/>
                  </a:cubicBezTo>
                  <a:cubicBezTo>
                    <a:pt x="38090" y="23722"/>
                    <a:pt x="39136" y="23700"/>
                    <a:pt x="40182" y="23694"/>
                  </a:cubicBezTo>
                  <a:cubicBezTo>
                    <a:pt x="45771" y="24877"/>
                    <a:pt x="50549" y="26574"/>
                    <a:pt x="44320" y="32895"/>
                  </a:cubicBezTo>
                  <a:cubicBezTo>
                    <a:pt x="41285" y="35975"/>
                    <a:pt x="37725" y="38513"/>
                    <a:pt x="33616" y="40124"/>
                  </a:cubicBezTo>
                  <a:lnTo>
                    <a:pt x="33621" y="40124"/>
                  </a:lnTo>
                  <a:cubicBezTo>
                    <a:pt x="32770" y="40850"/>
                    <a:pt x="32484" y="41570"/>
                    <a:pt x="32770" y="42296"/>
                  </a:cubicBezTo>
                  <a:cubicBezTo>
                    <a:pt x="33050" y="43022"/>
                    <a:pt x="33336" y="43382"/>
                    <a:pt x="33621" y="43382"/>
                  </a:cubicBezTo>
                  <a:close/>
                </a:path>
              </a:pathLst>
            </a:custGeom>
            <a:grpFill/>
            <a:ln w="5715" cap="flat">
              <a:noFill/>
              <a:prstDash val="solid"/>
              <a:miter/>
            </a:ln>
          </p:spPr>
          <p:txBody>
            <a:bodyPr rtlCol="0" anchor="ctr"/>
            <a:lstStyle/>
            <a:p>
              <a:endParaRPr lang="zh-CN" altLang="en-US"/>
            </a:p>
          </p:txBody>
        </p:sp>
        <p:sp>
          <p:nvSpPr>
            <p:cNvPr id="3581" name="任意多边形: 形状 3580">
              <a:extLst>
                <a:ext uri="{FF2B5EF4-FFF2-40B4-BE49-F238E27FC236}">
                  <a16:creationId xmlns:a16="http://schemas.microsoft.com/office/drawing/2014/main" id="{67B8E517-E27D-B69A-627D-CAF57410E33E}"/>
                </a:ext>
              </a:extLst>
            </p:cNvPr>
            <p:cNvSpPr/>
            <p:nvPr/>
          </p:nvSpPr>
          <p:spPr>
            <a:xfrm>
              <a:off x="6131578" y="5505704"/>
              <a:ext cx="26651" cy="42120"/>
            </a:xfrm>
            <a:custGeom>
              <a:avLst/>
              <a:gdLst>
                <a:gd name="connsiteX0" fmla="*/ 2271 w 26651"/>
                <a:gd name="connsiteY0" fmla="*/ 25256 h 42120"/>
                <a:gd name="connsiteX1" fmla="*/ 1986 w 26651"/>
                <a:gd name="connsiteY1" fmla="*/ 10196 h 42120"/>
                <a:gd name="connsiteX2" fmla="*/ 780 w 26651"/>
                <a:gd name="connsiteY2" fmla="*/ 5402 h 42120"/>
                <a:gd name="connsiteX3" fmla="*/ 7541 w 26651"/>
                <a:gd name="connsiteY3" fmla="*/ 207 h 42120"/>
                <a:gd name="connsiteX4" fmla="*/ 15199 w 26651"/>
                <a:gd name="connsiteY4" fmla="*/ 2270 h 42120"/>
                <a:gd name="connsiteX5" fmla="*/ 25709 w 26651"/>
                <a:gd name="connsiteY5" fmla="*/ 10665 h 42120"/>
                <a:gd name="connsiteX6" fmla="*/ 26486 w 26651"/>
                <a:gd name="connsiteY6" fmla="*/ 15260 h 42120"/>
                <a:gd name="connsiteX7" fmla="*/ 5500 w 26651"/>
                <a:gd name="connsiteY7" fmla="*/ 42120 h 42120"/>
                <a:gd name="connsiteX8" fmla="*/ 2271 w 26651"/>
                <a:gd name="connsiteY8" fmla="*/ 25256 h 4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651" h="42120">
                  <a:moveTo>
                    <a:pt x="2271" y="25256"/>
                  </a:moveTo>
                  <a:cubicBezTo>
                    <a:pt x="10061" y="16432"/>
                    <a:pt x="10347" y="16031"/>
                    <a:pt x="1986" y="10196"/>
                  </a:cubicBezTo>
                  <a:cubicBezTo>
                    <a:pt x="-797" y="8254"/>
                    <a:pt x="-106" y="7082"/>
                    <a:pt x="780" y="5402"/>
                  </a:cubicBezTo>
                  <a:cubicBezTo>
                    <a:pt x="2192" y="2721"/>
                    <a:pt x="3146" y="-908"/>
                    <a:pt x="7541" y="207"/>
                  </a:cubicBezTo>
                  <a:cubicBezTo>
                    <a:pt x="10101" y="858"/>
                    <a:pt x="12644" y="1578"/>
                    <a:pt x="15199" y="2270"/>
                  </a:cubicBezTo>
                  <a:cubicBezTo>
                    <a:pt x="19462" y="4116"/>
                    <a:pt x="23028" y="6836"/>
                    <a:pt x="25709" y="10665"/>
                  </a:cubicBezTo>
                  <a:cubicBezTo>
                    <a:pt x="26006" y="12248"/>
                    <a:pt x="27052" y="14843"/>
                    <a:pt x="26486" y="15260"/>
                  </a:cubicBezTo>
                  <a:cubicBezTo>
                    <a:pt x="17365" y="21998"/>
                    <a:pt x="19085" y="37069"/>
                    <a:pt x="5500" y="42120"/>
                  </a:cubicBezTo>
                  <a:cubicBezTo>
                    <a:pt x="4489" y="35983"/>
                    <a:pt x="5883" y="29936"/>
                    <a:pt x="2271" y="25256"/>
                  </a:cubicBezTo>
                  <a:close/>
                </a:path>
              </a:pathLst>
            </a:custGeom>
            <a:grpFill/>
            <a:ln w="5715" cap="flat">
              <a:noFill/>
              <a:prstDash val="solid"/>
              <a:miter/>
            </a:ln>
          </p:spPr>
          <p:txBody>
            <a:bodyPr rtlCol="0" anchor="ctr"/>
            <a:lstStyle/>
            <a:p>
              <a:endParaRPr lang="zh-CN" altLang="en-US"/>
            </a:p>
          </p:txBody>
        </p:sp>
        <p:sp>
          <p:nvSpPr>
            <p:cNvPr id="3582" name="任意多边形: 形状 3581">
              <a:extLst>
                <a:ext uri="{FF2B5EF4-FFF2-40B4-BE49-F238E27FC236}">
                  <a16:creationId xmlns:a16="http://schemas.microsoft.com/office/drawing/2014/main" id="{4B5519D6-AFE4-6F8C-6BE6-C11DD6E84FFF}"/>
                </a:ext>
              </a:extLst>
            </p:cNvPr>
            <p:cNvSpPr/>
            <p:nvPr/>
          </p:nvSpPr>
          <p:spPr>
            <a:xfrm>
              <a:off x="4836906" y="4638600"/>
              <a:ext cx="32540" cy="30514"/>
            </a:xfrm>
            <a:custGeom>
              <a:avLst/>
              <a:gdLst>
                <a:gd name="connsiteX0" fmla="*/ 24202 w 32540"/>
                <a:gd name="connsiteY0" fmla="*/ 665 h 30514"/>
                <a:gd name="connsiteX1" fmla="*/ 24197 w 32540"/>
                <a:gd name="connsiteY1" fmla="*/ 19387 h 30514"/>
                <a:gd name="connsiteX2" fmla="*/ 22979 w 32540"/>
                <a:gd name="connsiteY2" fmla="*/ 22759 h 30514"/>
                <a:gd name="connsiteX3" fmla="*/ 17659 w 32540"/>
                <a:gd name="connsiteY3" fmla="*/ 30514 h 30514"/>
                <a:gd name="connsiteX4" fmla="*/ 16819 w 32540"/>
                <a:gd name="connsiteY4" fmla="*/ 28331 h 30514"/>
                <a:gd name="connsiteX5" fmla="*/ 17659 w 32540"/>
                <a:gd name="connsiteY5" fmla="*/ 27240 h 30514"/>
                <a:gd name="connsiteX6" fmla="*/ 11081 w 32540"/>
                <a:gd name="connsiteY6" fmla="*/ 17358 h 30514"/>
                <a:gd name="connsiteX7" fmla="*/ 302 w 32540"/>
                <a:gd name="connsiteY7" fmla="*/ 14810 h 30514"/>
                <a:gd name="connsiteX8" fmla="*/ 7795 w 32540"/>
                <a:gd name="connsiteY8" fmla="*/ 1722 h 30514"/>
                <a:gd name="connsiteX9" fmla="*/ 22088 w 32540"/>
                <a:gd name="connsiteY9" fmla="*/ 277 h 30514"/>
                <a:gd name="connsiteX10" fmla="*/ 24202 w 32540"/>
                <a:gd name="connsiteY10" fmla="*/ 665 h 30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40" h="30514">
                  <a:moveTo>
                    <a:pt x="24202" y="665"/>
                  </a:moveTo>
                  <a:cubicBezTo>
                    <a:pt x="35284" y="8763"/>
                    <a:pt x="35358" y="11306"/>
                    <a:pt x="24197" y="19387"/>
                  </a:cubicBezTo>
                  <a:cubicBezTo>
                    <a:pt x="22602" y="20542"/>
                    <a:pt x="21956" y="21296"/>
                    <a:pt x="22979" y="22759"/>
                  </a:cubicBezTo>
                  <a:cubicBezTo>
                    <a:pt x="28129" y="30154"/>
                    <a:pt x="19402" y="27920"/>
                    <a:pt x="17659" y="30514"/>
                  </a:cubicBezTo>
                  <a:cubicBezTo>
                    <a:pt x="16819" y="29789"/>
                    <a:pt x="16544" y="29057"/>
                    <a:pt x="16819" y="28331"/>
                  </a:cubicBezTo>
                  <a:cubicBezTo>
                    <a:pt x="17099" y="27606"/>
                    <a:pt x="17379" y="27240"/>
                    <a:pt x="17659" y="27240"/>
                  </a:cubicBezTo>
                  <a:cubicBezTo>
                    <a:pt x="18224" y="22107"/>
                    <a:pt x="13081" y="20782"/>
                    <a:pt x="11081" y="17358"/>
                  </a:cubicBezTo>
                  <a:cubicBezTo>
                    <a:pt x="6726" y="19096"/>
                    <a:pt x="559" y="23119"/>
                    <a:pt x="302" y="14810"/>
                  </a:cubicBezTo>
                  <a:cubicBezTo>
                    <a:pt x="177" y="10655"/>
                    <a:pt x="-2052" y="762"/>
                    <a:pt x="7795" y="1722"/>
                  </a:cubicBezTo>
                  <a:cubicBezTo>
                    <a:pt x="12927" y="2225"/>
                    <a:pt x="17367" y="1082"/>
                    <a:pt x="22088" y="277"/>
                  </a:cubicBezTo>
                  <a:cubicBezTo>
                    <a:pt x="22905" y="-192"/>
                    <a:pt x="23608" y="-66"/>
                    <a:pt x="24202" y="665"/>
                  </a:cubicBezTo>
                  <a:close/>
                </a:path>
              </a:pathLst>
            </a:custGeom>
            <a:grpFill/>
            <a:ln w="5715" cap="flat">
              <a:noFill/>
              <a:prstDash val="solid"/>
              <a:miter/>
            </a:ln>
          </p:spPr>
          <p:txBody>
            <a:bodyPr rtlCol="0" anchor="ctr"/>
            <a:lstStyle/>
            <a:p>
              <a:endParaRPr lang="zh-CN" altLang="en-US"/>
            </a:p>
          </p:txBody>
        </p:sp>
        <p:sp>
          <p:nvSpPr>
            <p:cNvPr id="3583" name="任意多边形: 形状 3582">
              <a:extLst>
                <a:ext uri="{FF2B5EF4-FFF2-40B4-BE49-F238E27FC236}">
                  <a16:creationId xmlns:a16="http://schemas.microsoft.com/office/drawing/2014/main" id="{7632DDB3-7AFE-7009-04BE-A5B1E0CBA2D6}"/>
                </a:ext>
              </a:extLst>
            </p:cNvPr>
            <p:cNvSpPr/>
            <p:nvPr/>
          </p:nvSpPr>
          <p:spPr>
            <a:xfrm>
              <a:off x="5568048" y="4769650"/>
              <a:ext cx="23695" cy="34343"/>
            </a:xfrm>
            <a:custGeom>
              <a:avLst/>
              <a:gdLst>
                <a:gd name="connsiteX0" fmla="*/ 23540 w 23695"/>
                <a:gd name="connsiteY0" fmla="*/ 23868 h 34343"/>
                <a:gd name="connsiteX1" fmla="*/ 148 w 23695"/>
                <a:gd name="connsiteY1" fmla="*/ 34344 h 34343"/>
                <a:gd name="connsiteX2" fmla="*/ 131 w 23695"/>
                <a:gd name="connsiteY2" fmla="*/ 34327 h 34343"/>
                <a:gd name="connsiteX3" fmla="*/ 137 w 23695"/>
                <a:gd name="connsiteY3" fmla="*/ 21171 h 34343"/>
                <a:gd name="connsiteX4" fmla="*/ 2372 w 23695"/>
                <a:gd name="connsiteY4" fmla="*/ 7461 h 34343"/>
                <a:gd name="connsiteX5" fmla="*/ 14059 w 23695"/>
                <a:gd name="connsiteY5" fmla="*/ 1237 h 34343"/>
                <a:gd name="connsiteX6" fmla="*/ 23540 w 23695"/>
                <a:gd name="connsiteY6" fmla="*/ 23868 h 3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95" h="34343">
                  <a:moveTo>
                    <a:pt x="23540" y="23868"/>
                  </a:moveTo>
                  <a:cubicBezTo>
                    <a:pt x="16848" y="29823"/>
                    <a:pt x="6978" y="28698"/>
                    <a:pt x="148" y="34344"/>
                  </a:cubicBezTo>
                  <a:lnTo>
                    <a:pt x="131" y="34327"/>
                  </a:lnTo>
                  <a:cubicBezTo>
                    <a:pt x="-1029" y="29938"/>
                    <a:pt x="6046" y="25560"/>
                    <a:pt x="137" y="21171"/>
                  </a:cubicBezTo>
                  <a:cubicBezTo>
                    <a:pt x="3709" y="17039"/>
                    <a:pt x="1263" y="11930"/>
                    <a:pt x="2372" y="7461"/>
                  </a:cubicBezTo>
                  <a:cubicBezTo>
                    <a:pt x="3869" y="1425"/>
                    <a:pt x="7349" y="-1981"/>
                    <a:pt x="14059" y="1237"/>
                  </a:cubicBezTo>
                  <a:cubicBezTo>
                    <a:pt x="20505" y="7398"/>
                    <a:pt x="24557" y="14570"/>
                    <a:pt x="23540" y="23868"/>
                  </a:cubicBezTo>
                  <a:close/>
                </a:path>
              </a:pathLst>
            </a:custGeom>
            <a:grpFill/>
            <a:ln w="5715" cap="flat">
              <a:noFill/>
              <a:prstDash val="solid"/>
              <a:miter/>
            </a:ln>
          </p:spPr>
          <p:txBody>
            <a:bodyPr rtlCol="0" anchor="ctr"/>
            <a:lstStyle/>
            <a:p>
              <a:endParaRPr lang="zh-CN" altLang="en-US"/>
            </a:p>
          </p:txBody>
        </p:sp>
        <p:sp>
          <p:nvSpPr>
            <p:cNvPr id="3584" name="任意多边形: 形状 3583">
              <a:extLst>
                <a:ext uri="{FF2B5EF4-FFF2-40B4-BE49-F238E27FC236}">
                  <a16:creationId xmlns:a16="http://schemas.microsoft.com/office/drawing/2014/main" id="{8C713DB5-F7D0-2894-2D7E-592C2D4A151E}"/>
                </a:ext>
              </a:extLst>
            </p:cNvPr>
            <p:cNvSpPr/>
            <p:nvPr/>
          </p:nvSpPr>
          <p:spPr>
            <a:xfrm>
              <a:off x="4880322" y="5204564"/>
              <a:ext cx="38890" cy="30392"/>
            </a:xfrm>
            <a:custGeom>
              <a:avLst/>
              <a:gdLst>
                <a:gd name="connsiteX0" fmla="*/ 26866 w 38890"/>
                <a:gd name="connsiteY0" fmla="*/ 17168 h 30392"/>
                <a:gd name="connsiteX1" fmla="*/ 16865 w 38890"/>
                <a:gd name="connsiteY1" fmla="*/ 30392 h 30392"/>
                <a:gd name="connsiteX2" fmla="*/ 0 w 38890"/>
                <a:gd name="connsiteY2" fmla="*/ 21551 h 30392"/>
                <a:gd name="connsiteX3" fmla="*/ 38891 w 38890"/>
                <a:gd name="connsiteY3" fmla="*/ 0 h 30392"/>
                <a:gd name="connsiteX4" fmla="*/ 32136 w 38890"/>
                <a:gd name="connsiteY4" fmla="*/ 7258 h 30392"/>
                <a:gd name="connsiteX5" fmla="*/ 26849 w 38890"/>
                <a:gd name="connsiteY5" fmla="*/ 17162 h 30392"/>
                <a:gd name="connsiteX6" fmla="*/ 22283 w 38890"/>
                <a:gd name="connsiteY6" fmla="*/ 9441 h 30392"/>
                <a:gd name="connsiteX7" fmla="*/ 26866 w 38890"/>
                <a:gd name="connsiteY7" fmla="*/ 17168 h 30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90" h="30392">
                  <a:moveTo>
                    <a:pt x="26866" y="17168"/>
                  </a:moveTo>
                  <a:cubicBezTo>
                    <a:pt x="26586" y="23889"/>
                    <a:pt x="22197" y="27495"/>
                    <a:pt x="16865" y="30392"/>
                  </a:cubicBezTo>
                  <a:cubicBezTo>
                    <a:pt x="10601" y="28672"/>
                    <a:pt x="4966" y="25752"/>
                    <a:pt x="0" y="21551"/>
                  </a:cubicBezTo>
                  <a:cubicBezTo>
                    <a:pt x="18711" y="3669"/>
                    <a:pt x="18711" y="3669"/>
                    <a:pt x="38891" y="0"/>
                  </a:cubicBezTo>
                  <a:cubicBezTo>
                    <a:pt x="37365" y="3217"/>
                    <a:pt x="40085" y="8635"/>
                    <a:pt x="32136" y="7258"/>
                  </a:cubicBezTo>
                  <a:cubicBezTo>
                    <a:pt x="28318" y="6595"/>
                    <a:pt x="32016" y="15448"/>
                    <a:pt x="26849" y="17162"/>
                  </a:cubicBezTo>
                  <a:cubicBezTo>
                    <a:pt x="24055" y="15145"/>
                    <a:pt x="26998" y="8064"/>
                    <a:pt x="22283" y="9441"/>
                  </a:cubicBezTo>
                  <a:cubicBezTo>
                    <a:pt x="25792" y="9133"/>
                    <a:pt x="24283" y="14956"/>
                    <a:pt x="26866" y="17168"/>
                  </a:cubicBezTo>
                  <a:close/>
                </a:path>
              </a:pathLst>
            </a:custGeom>
            <a:grpFill/>
            <a:ln w="5715" cap="flat">
              <a:noFill/>
              <a:prstDash val="solid"/>
              <a:miter/>
            </a:ln>
          </p:spPr>
          <p:txBody>
            <a:bodyPr rtlCol="0" anchor="ctr"/>
            <a:lstStyle/>
            <a:p>
              <a:endParaRPr lang="zh-CN" altLang="en-US"/>
            </a:p>
          </p:txBody>
        </p:sp>
        <p:sp>
          <p:nvSpPr>
            <p:cNvPr id="3585" name="任意多边形: 形状 3584">
              <a:extLst>
                <a:ext uri="{FF2B5EF4-FFF2-40B4-BE49-F238E27FC236}">
                  <a16:creationId xmlns:a16="http://schemas.microsoft.com/office/drawing/2014/main" id="{41F6E7B1-4BB0-D404-B75F-F5CD2BBE66D1}"/>
                </a:ext>
              </a:extLst>
            </p:cNvPr>
            <p:cNvSpPr/>
            <p:nvPr/>
          </p:nvSpPr>
          <p:spPr>
            <a:xfrm>
              <a:off x="5291739" y="5409196"/>
              <a:ext cx="33449" cy="30186"/>
            </a:xfrm>
            <a:custGeom>
              <a:avLst/>
              <a:gdLst>
                <a:gd name="connsiteX0" fmla="*/ 33073 w 33449"/>
                <a:gd name="connsiteY0" fmla="*/ 0 h 30186"/>
                <a:gd name="connsiteX1" fmla="*/ 33084 w 33449"/>
                <a:gd name="connsiteY1" fmla="*/ 3275 h 30186"/>
                <a:gd name="connsiteX2" fmla="*/ 15985 w 33449"/>
                <a:gd name="connsiteY2" fmla="*/ 30112 h 30186"/>
                <a:gd name="connsiteX3" fmla="*/ 14533 w 33449"/>
                <a:gd name="connsiteY3" fmla="*/ 30187 h 30186"/>
                <a:gd name="connsiteX4" fmla="*/ 13379 w 33449"/>
                <a:gd name="connsiteY4" fmla="*/ 29306 h 30186"/>
                <a:gd name="connsiteX5" fmla="*/ 0 w 33449"/>
                <a:gd name="connsiteY5" fmla="*/ 23203 h 30186"/>
                <a:gd name="connsiteX6" fmla="*/ 29 w 33449"/>
                <a:gd name="connsiteY6" fmla="*/ 23237 h 30186"/>
                <a:gd name="connsiteX7" fmla="*/ 33073 w 33449"/>
                <a:gd name="connsiteY7" fmla="*/ 0 h 3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9" h="30186">
                  <a:moveTo>
                    <a:pt x="33073" y="0"/>
                  </a:moveTo>
                  <a:cubicBezTo>
                    <a:pt x="33078" y="1091"/>
                    <a:pt x="33084" y="2183"/>
                    <a:pt x="33084" y="3275"/>
                  </a:cubicBezTo>
                  <a:cubicBezTo>
                    <a:pt x="34901" y="17008"/>
                    <a:pt x="30049" y="26495"/>
                    <a:pt x="15985" y="30112"/>
                  </a:cubicBezTo>
                  <a:lnTo>
                    <a:pt x="14533" y="30187"/>
                  </a:lnTo>
                  <a:lnTo>
                    <a:pt x="13379" y="29306"/>
                  </a:lnTo>
                  <a:cubicBezTo>
                    <a:pt x="10167" y="24540"/>
                    <a:pt x="4463" y="25226"/>
                    <a:pt x="0" y="23203"/>
                  </a:cubicBezTo>
                  <a:lnTo>
                    <a:pt x="29" y="23237"/>
                  </a:lnTo>
                  <a:cubicBezTo>
                    <a:pt x="8384" y="11704"/>
                    <a:pt x="17253" y="903"/>
                    <a:pt x="33073" y="0"/>
                  </a:cubicBezTo>
                  <a:close/>
                </a:path>
              </a:pathLst>
            </a:custGeom>
            <a:grpFill/>
            <a:ln w="5715" cap="flat">
              <a:noFill/>
              <a:prstDash val="solid"/>
              <a:miter/>
            </a:ln>
          </p:spPr>
          <p:txBody>
            <a:bodyPr rtlCol="0" anchor="ctr"/>
            <a:lstStyle/>
            <a:p>
              <a:endParaRPr lang="zh-CN" altLang="en-US"/>
            </a:p>
          </p:txBody>
        </p:sp>
        <p:sp>
          <p:nvSpPr>
            <p:cNvPr id="3586" name="任意多边形: 形状 3585">
              <a:extLst>
                <a:ext uri="{FF2B5EF4-FFF2-40B4-BE49-F238E27FC236}">
                  <a16:creationId xmlns:a16="http://schemas.microsoft.com/office/drawing/2014/main" id="{FD160775-0A87-C3E8-A10F-3886878FCD44}"/>
                </a:ext>
              </a:extLst>
            </p:cNvPr>
            <p:cNvSpPr/>
            <p:nvPr/>
          </p:nvSpPr>
          <p:spPr>
            <a:xfrm>
              <a:off x="5561621" y="5132544"/>
              <a:ext cx="22702" cy="28033"/>
            </a:xfrm>
            <a:custGeom>
              <a:avLst/>
              <a:gdLst>
                <a:gd name="connsiteX0" fmla="*/ 22703 w 22702"/>
                <a:gd name="connsiteY0" fmla="*/ 20088 h 28033"/>
                <a:gd name="connsiteX1" fmla="*/ 15777 w 22702"/>
                <a:gd name="connsiteY1" fmla="*/ 19660 h 28033"/>
                <a:gd name="connsiteX2" fmla="*/ 16428 w 22702"/>
                <a:gd name="connsiteY2" fmla="*/ 26689 h 28033"/>
                <a:gd name="connsiteX3" fmla="*/ 929 w 22702"/>
                <a:gd name="connsiteY3" fmla="*/ 23369 h 28033"/>
                <a:gd name="connsiteX4" fmla="*/ 5975 w 22702"/>
                <a:gd name="connsiteY4" fmla="*/ 7532 h 28033"/>
                <a:gd name="connsiteX5" fmla="*/ 14153 w 22702"/>
                <a:gd name="connsiteY5" fmla="*/ 0 h 28033"/>
                <a:gd name="connsiteX6" fmla="*/ 22703 w 22702"/>
                <a:gd name="connsiteY6" fmla="*/ 20088 h 28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02" h="28033">
                  <a:moveTo>
                    <a:pt x="22703" y="20088"/>
                  </a:moveTo>
                  <a:cubicBezTo>
                    <a:pt x="20417" y="19425"/>
                    <a:pt x="18154" y="17071"/>
                    <a:pt x="15777" y="19660"/>
                  </a:cubicBezTo>
                  <a:cubicBezTo>
                    <a:pt x="13508" y="22129"/>
                    <a:pt x="15782" y="24380"/>
                    <a:pt x="16428" y="26689"/>
                  </a:cubicBezTo>
                  <a:cubicBezTo>
                    <a:pt x="10856" y="27295"/>
                    <a:pt x="4158" y="30775"/>
                    <a:pt x="929" y="23369"/>
                  </a:cubicBezTo>
                  <a:cubicBezTo>
                    <a:pt x="-1723" y="17299"/>
                    <a:pt x="1723" y="11956"/>
                    <a:pt x="5975" y="7532"/>
                  </a:cubicBezTo>
                  <a:cubicBezTo>
                    <a:pt x="8541" y="4869"/>
                    <a:pt x="11416" y="2498"/>
                    <a:pt x="14153" y="0"/>
                  </a:cubicBezTo>
                  <a:cubicBezTo>
                    <a:pt x="18823" y="5921"/>
                    <a:pt x="20931" y="12933"/>
                    <a:pt x="22703" y="20088"/>
                  </a:cubicBezTo>
                  <a:close/>
                </a:path>
              </a:pathLst>
            </a:custGeom>
            <a:grpFill/>
            <a:ln w="5715" cap="flat">
              <a:noFill/>
              <a:prstDash val="solid"/>
              <a:miter/>
            </a:ln>
          </p:spPr>
          <p:txBody>
            <a:bodyPr rtlCol="0" anchor="ctr"/>
            <a:lstStyle/>
            <a:p>
              <a:endParaRPr lang="zh-CN" altLang="en-US"/>
            </a:p>
          </p:txBody>
        </p:sp>
        <p:sp>
          <p:nvSpPr>
            <p:cNvPr id="3587" name="任意多边形: 形状 3586">
              <a:extLst>
                <a:ext uri="{FF2B5EF4-FFF2-40B4-BE49-F238E27FC236}">
                  <a16:creationId xmlns:a16="http://schemas.microsoft.com/office/drawing/2014/main" id="{7704B515-203B-0B06-2B14-08AD24D5C3AA}"/>
                </a:ext>
              </a:extLst>
            </p:cNvPr>
            <p:cNvSpPr/>
            <p:nvPr/>
          </p:nvSpPr>
          <p:spPr>
            <a:xfrm>
              <a:off x="5222260" y="5359771"/>
              <a:ext cx="26942" cy="39805"/>
            </a:xfrm>
            <a:custGeom>
              <a:avLst/>
              <a:gdLst>
                <a:gd name="connsiteX0" fmla="*/ 26942 w 26942"/>
                <a:gd name="connsiteY0" fmla="*/ 115 h 39805"/>
                <a:gd name="connsiteX1" fmla="*/ 21261 w 26942"/>
                <a:gd name="connsiteY1" fmla="*/ 8956 h 39805"/>
                <a:gd name="connsiteX2" fmla="*/ 8768 w 26942"/>
                <a:gd name="connsiteY2" fmla="*/ 26787 h 39805"/>
                <a:gd name="connsiteX3" fmla="*/ 6837 w 26942"/>
                <a:gd name="connsiteY3" fmla="*/ 39806 h 39805"/>
                <a:gd name="connsiteX4" fmla="*/ 567 w 26942"/>
                <a:gd name="connsiteY4" fmla="*/ 36554 h 39805"/>
                <a:gd name="connsiteX5" fmla="*/ 8134 w 26942"/>
                <a:gd name="connsiteY5" fmla="*/ 6464 h 39805"/>
                <a:gd name="connsiteX6" fmla="*/ 26942 w 26942"/>
                <a:gd name="connsiteY6" fmla="*/ 115 h 3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42" h="39805">
                  <a:moveTo>
                    <a:pt x="26942" y="115"/>
                  </a:moveTo>
                  <a:cubicBezTo>
                    <a:pt x="26714" y="4133"/>
                    <a:pt x="25491" y="7670"/>
                    <a:pt x="21261" y="8956"/>
                  </a:cubicBezTo>
                  <a:cubicBezTo>
                    <a:pt x="10266" y="12294"/>
                    <a:pt x="8151" y="15391"/>
                    <a:pt x="8768" y="26787"/>
                  </a:cubicBezTo>
                  <a:cubicBezTo>
                    <a:pt x="9003" y="31182"/>
                    <a:pt x="12998" y="36308"/>
                    <a:pt x="6837" y="39806"/>
                  </a:cubicBezTo>
                  <a:cubicBezTo>
                    <a:pt x="4265" y="39657"/>
                    <a:pt x="2082" y="38754"/>
                    <a:pt x="567" y="36554"/>
                  </a:cubicBezTo>
                  <a:cubicBezTo>
                    <a:pt x="-1793" y="25330"/>
                    <a:pt x="3694" y="15711"/>
                    <a:pt x="8134" y="6464"/>
                  </a:cubicBezTo>
                  <a:cubicBezTo>
                    <a:pt x="11432" y="-399"/>
                    <a:pt x="19793" y="-188"/>
                    <a:pt x="26942" y="115"/>
                  </a:cubicBezTo>
                  <a:close/>
                </a:path>
              </a:pathLst>
            </a:custGeom>
            <a:grpFill/>
            <a:ln w="5715" cap="flat">
              <a:noFill/>
              <a:prstDash val="solid"/>
              <a:miter/>
            </a:ln>
          </p:spPr>
          <p:txBody>
            <a:bodyPr rtlCol="0" anchor="ctr"/>
            <a:lstStyle/>
            <a:p>
              <a:endParaRPr lang="zh-CN" altLang="en-US"/>
            </a:p>
          </p:txBody>
        </p:sp>
        <p:sp>
          <p:nvSpPr>
            <p:cNvPr id="3588" name="任意多边形: 形状 3587">
              <a:extLst>
                <a:ext uri="{FF2B5EF4-FFF2-40B4-BE49-F238E27FC236}">
                  <a16:creationId xmlns:a16="http://schemas.microsoft.com/office/drawing/2014/main" id="{6DE7542F-6EE4-A22D-4676-41947A706EFE}"/>
                </a:ext>
              </a:extLst>
            </p:cNvPr>
            <p:cNvSpPr/>
            <p:nvPr/>
          </p:nvSpPr>
          <p:spPr>
            <a:xfrm>
              <a:off x="5307730" y="5412470"/>
              <a:ext cx="31009" cy="30100"/>
            </a:xfrm>
            <a:custGeom>
              <a:avLst/>
              <a:gdLst>
                <a:gd name="connsiteX0" fmla="*/ 0 w 31009"/>
                <a:gd name="connsiteY0" fmla="*/ 26838 h 30100"/>
                <a:gd name="connsiteX1" fmla="*/ 17099 w 31009"/>
                <a:gd name="connsiteY1" fmla="*/ 0 h 30100"/>
                <a:gd name="connsiteX2" fmla="*/ 20403 w 31009"/>
                <a:gd name="connsiteY2" fmla="*/ 63 h 30100"/>
                <a:gd name="connsiteX3" fmla="*/ 20368 w 31009"/>
                <a:gd name="connsiteY3" fmla="*/ 28 h 30100"/>
                <a:gd name="connsiteX4" fmla="*/ 31010 w 31009"/>
                <a:gd name="connsiteY4" fmla="*/ 8355 h 30100"/>
                <a:gd name="connsiteX5" fmla="*/ 7052 w 31009"/>
                <a:gd name="connsiteY5" fmla="*/ 30101 h 30100"/>
                <a:gd name="connsiteX6" fmla="*/ 3921 w 31009"/>
                <a:gd name="connsiteY6" fmla="*/ 29089 h 30100"/>
                <a:gd name="connsiteX7" fmla="*/ 86 w 31009"/>
                <a:gd name="connsiteY7" fmla="*/ 26786 h 30100"/>
                <a:gd name="connsiteX8" fmla="*/ 0 w 31009"/>
                <a:gd name="connsiteY8" fmla="*/ 26838 h 3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009" h="30100">
                  <a:moveTo>
                    <a:pt x="0" y="26838"/>
                  </a:moveTo>
                  <a:cubicBezTo>
                    <a:pt x="10218" y="20774"/>
                    <a:pt x="12802" y="9841"/>
                    <a:pt x="17099" y="0"/>
                  </a:cubicBezTo>
                  <a:cubicBezTo>
                    <a:pt x="18202" y="23"/>
                    <a:pt x="19305" y="40"/>
                    <a:pt x="20403" y="63"/>
                  </a:cubicBezTo>
                  <a:lnTo>
                    <a:pt x="20368" y="28"/>
                  </a:lnTo>
                  <a:cubicBezTo>
                    <a:pt x="23672" y="6995"/>
                    <a:pt x="23672" y="6995"/>
                    <a:pt x="31010" y="8355"/>
                  </a:cubicBezTo>
                  <a:cubicBezTo>
                    <a:pt x="26203" y="19151"/>
                    <a:pt x="15516" y="23414"/>
                    <a:pt x="7052" y="30101"/>
                  </a:cubicBezTo>
                  <a:cubicBezTo>
                    <a:pt x="6006" y="29763"/>
                    <a:pt x="4966" y="29426"/>
                    <a:pt x="3921" y="29089"/>
                  </a:cubicBezTo>
                  <a:cubicBezTo>
                    <a:pt x="2760" y="28123"/>
                    <a:pt x="1480" y="27358"/>
                    <a:pt x="86" y="26786"/>
                  </a:cubicBezTo>
                  <a:lnTo>
                    <a:pt x="0" y="26838"/>
                  </a:lnTo>
                  <a:close/>
                </a:path>
              </a:pathLst>
            </a:custGeom>
            <a:grpFill/>
            <a:ln w="5715" cap="flat">
              <a:noFill/>
              <a:prstDash val="solid"/>
              <a:miter/>
            </a:ln>
          </p:spPr>
          <p:txBody>
            <a:bodyPr rtlCol="0" anchor="ctr"/>
            <a:lstStyle/>
            <a:p>
              <a:endParaRPr lang="zh-CN" altLang="en-US"/>
            </a:p>
          </p:txBody>
        </p:sp>
        <p:sp>
          <p:nvSpPr>
            <p:cNvPr id="3589" name="任意多边形: 形状 3588">
              <a:extLst>
                <a:ext uri="{FF2B5EF4-FFF2-40B4-BE49-F238E27FC236}">
                  <a16:creationId xmlns:a16="http://schemas.microsoft.com/office/drawing/2014/main" id="{28EA9BE5-DB8C-2093-D859-CF5FE5F0D0A9}"/>
                </a:ext>
              </a:extLst>
            </p:cNvPr>
            <p:cNvSpPr/>
            <p:nvPr/>
          </p:nvSpPr>
          <p:spPr>
            <a:xfrm>
              <a:off x="5524059" y="4731414"/>
              <a:ext cx="24174" cy="33004"/>
            </a:xfrm>
            <a:custGeom>
              <a:avLst/>
              <a:gdLst>
                <a:gd name="connsiteX0" fmla="*/ 24175 w 24174"/>
                <a:gd name="connsiteY0" fmla="*/ 10230 h 33004"/>
                <a:gd name="connsiteX1" fmla="*/ 9173 w 24174"/>
                <a:gd name="connsiteY1" fmla="*/ 18848 h 33004"/>
                <a:gd name="connsiteX2" fmla="*/ 0 w 24174"/>
                <a:gd name="connsiteY2" fmla="*/ 33004 h 33004"/>
                <a:gd name="connsiteX3" fmla="*/ 5784 w 24174"/>
                <a:gd name="connsiteY3" fmla="*/ 10756 h 33004"/>
                <a:gd name="connsiteX4" fmla="*/ 8075 w 24174"/>
                <a:gd name="connsiteY4" fmla="*/ 0 h 33004"/>
                <a:gd name="connsiteX5" fmla="*/ 24175 w 24174"/>
                <a:gd name="connsiteY5" fmla="*/ 10230 h 3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74" h="33004">
                  <a:moveTo>
                    <a:pt x="24175" y="10230"/>
                  </a:moveTo>
                  <a:cubicBezTo>
                    <a:pt x="18688" y="12105"/>
                    <a:pt x="16265" y="18448"/>
                    <a:pt x="9173" y="18848"/>
                  </a:cubicBezTo>
                  <a:cubicBezTo>
                    <a:pt x="2566" y="19220"/>
                    <a:pt x="6812" y="28644"/>
                    <a:pt x="0" y="33004"/>
                  </a:cubicBezTo>
                  <a:cubicBezTo>
                    <a:pt x="2034" y="24483"/>
                    <a:pt x="-2669" y="16802"/>
                    <a:pt x="5784" y="10756"/>
                  </a:cubicBezTo>
                  <a:cubicBezTo>
                    <a:pt x="7984" y="9184"/>
                    <a:pt x="7384" y="3692"/>
                    <a:pt x="8075" y="0"/>
                  </a:cubicBezTo>
                  <a:cubicBezTo>
                    <a:pt x="14402" y="1898"/>
                    <a:pt x="19705" y="5412"/>
                    <a:pt x="24175" y="10230"/>
                  </a:cubicBezTo>
                  <a:close/>
                </a:path>
              </a:pathLst>
            </a:custGeom>
            <a:grpFill/>
            <a:ln w="5715" cap="flat">
              <a:noFill/>
              <a:prstDash val="solid"/>
              <a:miter/>
            </a:ln>
          </p:spPr>
          <p:txBody>
            <a:bodyPr rtlCol="0" anchor="ctr"/>
            <a:lstStyle/>
            <a:p>
              <a:endParaRPr lang="zh-CN" altLang="en-US"/>
            </a:p>
          </p:txBody>
        </p:sp>
        <p:sp>
          <p:nvSpPr>
            <p:cNvPr id="3590" name="任意多边形: 形状 3589">
              <a:extLst>
                <a:ext uri="{FF2B5EF4-FFF2-40B4-BE49-F238E27FC236}">
                  <a16:creationId xmlns:a16="http://schemas.microsoft.com/office/drawing/2014/main" id="{ED61E591-110B-FBDC-5B50-8220EE6625F6}"/>
                </a:ext>
              </a:extLst>
            </p:cNvPr>
            <p:cNvSpPr/>
            <p:nvPr/>
          </p:nvSpPr>
          <p:spPr>
            <a:xfrm>
              <a:off x="5785315" y="5640645"/>
              <a:ext cx="32503" cy="15809"/>
            </a:xfrm>
            <a:custGeom>
              <a:avLst/>
              <a:gdLst>
                <a:gd name="connsiteX0" fmla="*/ 26203 w 32503"/>
                <a:gd name="connsiteY0" fmla="*/ 15307 h 15809"/>
                <a:gd name="connsiteX1" fmla="*/ 2286 w 32503"/>
                <a:gd name="connsiteY1" fmla="*/ 15770 h 15809"/>
                <a:gd name="connsiteX2" fmla="*/ 989 w 32503"/>
                <a:gd name="connsiteY2" fmla="*/ 15810 h 15809"/>
                <a:gd name="connsiteX3" fmla="*/ 0 w 32503"/>
                <a:gd name="connsiteY3" fmla="*/ 14964 h 15809"/>
                <a:gd name="connsiteX4" fmla="*/ 13179 w 32503"/>
                <a:gd name="connsiteY4" fmla="*/ 4563 h 15809"/>
                <a:gd name="connsiteX5" fmla="*/ 18539 w 32503"/>
                <a:gd name="connsiteY5" fmla="*/ 4717 h 15809"/>
                <a:gd name="connsiteX6" fmla="*/ 23906 w 32503"/>
                <a:gd name="connsiteY6" fmla="*/ 4168 h 15809"/>
                <a:gd name="connsiteX7" fmla="*/ 30044 w 32503"/>
                <a:gd name="connsiteY7" fmla="*/ 397 h 15809"/>
                <a:gd name="connsiteX8" fmla="*/ 30775 w 32503"/>
                <a:gd name="connsiteY8" fmla="*/ 8626 h 15809"/>
                <a:gd name="connsiteX9" fmla="*/ 26238 w 32503"/>
                <a:gd name="connsiteY9" fmla="*/ 15279 h 15809"/>
                <a:gd name="connsiteX10" fmla="*/ 26203 w 32503"/>
                <a:gd name="connsiteY10" fmla="*/ 15307 h 15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03" h="15809">
                  <a:moveTo>
                    <a:pt x="26203" y="15307"/>
                  </a:moveTo>
                  <a:cubicBezTo>
                    <a:pt x="18231" y="15461"/>
                    <a:pt x="10258" y="15615"/>
                    <a:pt x="2286" y="15770"/>
                  </a:cubicBezTo>
                  <a:cubicBezTo>
                    <a:pt x="2286" y="15770"/>
                    <a:pt x="989" y="15810"/>
                    <a:pt x="989" y="15810"/>
                  </a:cubicBezTo>
                  <a:lnTo>
                    <a:pt x="0" y="14964"/>
                  </a:lnTo>
                  <a:cubicBezTo>
                    <a:pt x="2263" y="8906"/>
                    <a:pt x="10652" y="10689"/>
                    <a:pt x="13179" y="4563"/>
                  </a:cubicBezTo>
                  <a:cubicBezTo>
                    <a:pt x="13916" y="2780"/>
                    <a:pt x="17534" y="2300"/>
                    <a:pt x="18539" y="4717"/>
                  </a:cubicBezTo>
                  <a:cubicBezTo>
                    <a:pt x="21368" y="11535"/>
                    <a:pt x="22300" y="8969"/>
                    <a:pt x="23906" y="4168"/>
                  </a:cubicBezTo>
                  <a:cubicBezTo>
                    <a:pt x="24752" y="1648"/>
                    <a:pt x="27209" y="-1027"/>
                    <a:pt x="30044" y="397"/>
                  </a:cubicBezTo>
                  <a:cubicBezTo>
                    <a:pt x="33775" y="2260"/>
                    <a:pt x="32621" y="5712"/>
                    <a:pt x="30775" y="8626"/>
                  </a:cubicBezTo>
                  <a:cubicBezTo>
                    <a:pt x="29346" y="10895"/>
                    <a:pt x="27758" y="13067"/>
                    <a:pt x="26238" y="15279"/>
                  </a:cubicBezTo>
                  <a:lnTo>
                    <a:pt x="26203" y="15307"/>
                  </a:lnTo>
                  <a:close/>
                </a:path>
              </a:pathLst>
            </a:custGeom>
            <a:grpFill/>
            <a:ln w="5715" cap="flat">
              <a:noFill/>
              <a:prstDash val="solid"/>
              <a:miter/>
            </a:ln>
          </p:spPr>
          <p:txBody>
            <a:bodyPr rtlCol="0" anchor="ctr"/>
            <a:lstStyle/>
            <a:p>
              <a:endParaRPr lang="zh-CN" altLang="en-US"/>
            </a:p>
          </p:txBody>
        </p:sp>
        <p:sp>
          <p:nvSpPr>
            <p:cNvPr id="3591" name="任意多边形: 形状 3590">
              <a:extLst>
                <a:ext uri="{FF2B5EF4-FFF2-40B4-BE49-F238E27FC236}">
                  <a16:creationId xmlns:a16="http://schemas.microsoft.com/office/drawing/2014/main" id="{E98B4C83-A1B5-93BE-D0C6-BF5854307A96}"/>
                </a:ext>
              </a:extLst>
            </p:cNvPr>
            <p:cNvSpPr/>
            <p:nvPr/>
          </p:nvSpPr>
          <p:spPr>
            <a:xfrm>
              <a:off x="5598080" y="5560575"/>
              <a:ext cx="29953" cy="36421"/>
            </a:xfrm>
            <a:custGeom>
              <a:avLst/>
              <a:gdLst>
                <a:gd name="connsiteX0" fmla="*/ 0 w 29953"/>
                <a:gd name="connsiteY0" fmla="*/ 22877 h 36421"/>
                <a:gd name="connsiteX1" fmla="*/ 16379 w 29953"/>
                <a:gd name="connsiteY1" fmla="*/ 8458 h 36421"/>
                <a:gd name="connsiteX2" fmla="*/ 22717 w 29953"/>
                <a:gd name="connsiteY2" fmla="*/ 0 h 36421"/>
                <a:gd name="connsiteX3" fmla="*/ 25677 w 29953"/>
                <a:gd name="connsiteY3" fmla="*/ 10498 h 36421"/>
                <a:gd name="connsiteX4" fmla="*/ 24700 w 29953"/>
                <a:gd name="connsiteY4" fmla="*/ 14928 h 36421"/>
                <a:gd name="connsiteX5" fmla="*/ 29587 w 29953"/>
                <a:gd name="connsiteY5" fmla="*/ 35696 h 36421"/>
                <a:gd name="connsiteX6" fmla="*/ 29078 w 29953"/>
                <a:gd name="connsiteY6" fmla="*/ 36422 h 36421"/>
                <a:gd name="connsiteX7" fmla="*/ 0 w 29953"/>
                <a:gd name="connsiteY7" fmla="*/ 22877 h 36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953" h="36421">
                  <a:moveTo>
                    <a:pt x="0" y="22877"/>
                  </a:moveTo>
                  <a:cubicBezTo>
                    <a:pt x="9750" y="22951"/>
                    <a:pt x="16814" y="20180"/>
                    <a:pt x="16379" y="8458"/>
                  </a:cubicBezTo>
                  <a:cubicBezTo>
                    <a:pt x="16225" y="4309"/>
                    <a:pt x="19111" y="1709"/>
                    <a:pt x="22717" y="0"/>
                  </a:cubicBezTo>
                  <a:cubicBezTo>
                    <a:pt x="26055" y="2840"/>
                    <a:pt x="26083" y="6601"/>
                    <a:pt x="25677" y="10498"/>
                  </a:cubicBezTo>
                  <a:cubicBezTo>
                    <a:pt x="25466" y="12001"/>
                    <a:pt x="25112" y="13476"/>
                    <a:pt x="24700" y="14928"/>
                  </a:cubicBezTo>
                  <a:cubicBezTo>
                    <a:pt x="20225" y="23289"/>
                    <a:pt x="32158" y="27803"/>
                    <a:pt x="29587" y="35696"/>
                  </a:cubicBezTo>
                  <a:lnTo>
                    <a:pt x="29078" y="36422"/>
                  </a:lnTo>
                  <a:cubicBezTo>
                    <a:pt x="18900" y="32953"/>
                    <a:pt x="8698" y="29535"/>
                    <a:pt x="0" y="22877"/>
                  </a:cubicBezTo>
                  <a:close/>
                </a:path>
              </a:pathLst>
            </a:custGeom>
            <a:grpFill/>
            <a:ln w="5715" cap="flat">
              <a:noFill/>
              <a:prstDash val="solid"/>
              <a:miter/>
            </a:ln>
          </p:spPr>
          <p:txBody>
            <a:bodyPr rtlCol="0" anchor="ctr"/>
            <a:lstStyle/>
            <a:p>
              <a:endParaRPr lang="zh-CN" altLang="en-US"/>
            </a:p>
          </p:txBody>
        </p:sp>
        <p:sp>
          <p:nvSpPr>
            <p:cNvPr id="3592" name="任意多边形: 形状 3591">
              <a:extLst>
                <a:ext uri="{FF2B5EF4-FFF2-40B4-BE49-F238E27FC236}">
                  <a16:creationId xmlns:a16="http://schemas.microsoft.com/office/drawing/2014/main" id="{455A3AB4-C57D-EA58-5032-9FC23017B20E}"/>
                </a:ext>
              </a:extLst>
            </p:cNvPr>
            <p:cNvSpPr/>
            <p:nvPr/>
          </p:nvSpPr>
          <p:spPr>
            <a:xfrm>
              <a:off x="4614460" y="5102358"/>
              <a:ext cx="29643" cy="24458"/>
            </a:xfrm>
            <a:custGeom>
              <a:avLst/>
              <a:gdLst>
                <a:gd name="connsiteX0" fmla="*/ 29632 w 29643"/>
                <a:gd name="connsiteY0" fmla="*/ 7531 h 24458"/>
                <a:gd name="connsiteX1" fmla="*/ 19574 w 29643"/>
                <a:gd name="connsiteY1" fmla="*/ 24459 h 24458"/>
                <a:gd name="connsiteX2" fmla="*/ 0 w 29643"/>
                <a:gd name="connsiteY2" fmla="*/ 17430 h 24458"/>
                <a:gd name="connsiteX3" fmla="*/ 1103 w 29643"/>
                <a:gd name="connsiteY3" fmla="*/ 16709 h 24458"/>
                <a:gd name="connsiteX4" fmla="*/ 27632 w 29643"/>
                <a:gd name="connsiteY4" fmla="*/ 5 h 24458"/>
                <a:gd name="connsiteX5" fmla="*/ 29627 w 29643"/>
                <a:gd name="connsiteY5" fmla="*/ 947 h 24458"/>
                <a:gd name="connsiteX6" fmla="*/ 29644 w 29643"/>
                <a:gd name="connsiteY6" fmla="*/ 7525 h 24458"/>
                <a:gd name="connsiteX7" fmla="*/ 29632 w 29643"/>
                <a:gd name="connsiteY7" fmla="*/ 7525 h 24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43" h="24458">
                  <a:moveTo>
                    <a:pt x="29632" y="7531"/>
                  </a:moveTo>
                  <a:cubicBezTo>
                    <a:pt x="24906" y="12360"/>
                    <a:pt x="18625" y="16258"/>
                    <a:pt x="19574" y="24459"/>
                  </a:cubicBezTo>
                  <a:cubicBezTo>
                    <a:pt x="12590" y="23390"/>
                    <a:pt x="5944" y="21396"/>
                    <a:pt x="0" y="17430"/>
                  </a:cubicBezTo>
                  <a:lnTo>
                    <a:pt x="1103" y="16709"/>
                  </a:lnTo>
                  <a:cubicBezTo>
                    <a:pt x="13316" y="16504"/>
                    <a:pt x="15082" y="-316"/>
                    <a:pt x="27632" y="5"/>
                  </a:cubicBezTo>
                  <a:cubicBezTo>
                    <a:pt x="28301" y="313"/>
                    <a:pt x="28964" y="627"/>
                    <a:pt x="29627" y="947"/>
                  </a:cubicBezTo>
                  <a:cubicBezTo>
                    <a:pt x="29632" y="3142"/>
                    <a:pt x="29638" y="5337"/>
                    <a:pt x="29644" y="7525"/>
                  </a:cubicBezTo>
                  <a:lnTo>
                    <a:pt x="29632" y="7525"/>
                  </a:lnTo>
                  <a:close/>
                </a:path>
              </a:pathLst>
            </a:custGeom>
            <a:grpFill/>
            <a:ln w="5715" cap="flat">
              <a:noFill/>
              <a:prstDash val="solid"/>
              <a:miter/>
            </a:ln>
          </p:spPr>
          <p:txBody>
            <a:bodyPr rtlCol="0" anchor="ctr"/>
            <a:lstStyle/>
            <a:p>
              <a:endParaRPr lang="zh-CN" altLang="en-US"/>
            </a:p>
          </p:txBody>
        </p:sp>
        <p:sp>
          <p:nvSpPr>
            <p:cNvPr id="3593" name="任意多边形: 形状 3592">
              <a:extLst>
                <a:ext uri="{FF2B5EF4-FFF2-40B4-BE49-F238E27FC236}">
                  <a16:creationId xmlns:a16="http://schemas.microsoft.com/office/drawing/2014/main" id="{82B7DC4E-006E-6A4E-0F20-ACE25153BA46}"/>
                </a:ext>
              </a:extLst>
            </p:cNvPr>
            <p:cNvSpPr/>
            <p:nvPr/>
          </p:nvSpPr>
          <p:spPr>
            <a:xfrm>
              <a:off x="4555390" y="5072722"/>
              <a:ext cx="22848" cy="28045"/>
            </a:xfrm>
            <a:custGeom>
              <a:avLst/>
              <a:gdLst>
                <a:gd name="connsiteX0" fmla="*/ 22848 w 22848"/>
                <a:gd name="connsiteY0" fmla="*/ 7530 h 28045"/>
                <a:gd name="connsiteX1" fmla="*/ 2269 w 22848"/>
                <a:gd name="connsiteY1" fmla="*/ 28030 h 28045"/>
                <a:gd name="connsiteX2" fmla="*/ 0 w 22848"/>
                <a:gd name="connsiteY2" fmla="*/ 26807 h 28045"/>
                <a:gd name="connsiteX3" fmla="*/ 166 w 22848"/>
                <a:gd name="connsiteY3" fmla="*/ 24195 h 28045"/>
                <a:gd name="connsiteX4" fmla="*/ 11247 w 22848"/>
                <a:gd name="connsiteY4" fmla="*/ 4758 h 28045"/>
                <a:gd name="connsiteX5" fmla="*/ 22848 w 22848"/>
                <a:gd name="connsiteY5" fmla="*/ 7530 h 28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48" h="28045">
                  <a:moveTo>
                    <a:pt x="22848" y="7530"/>
                  </a:moveTo>
                  <a:cubicBezTo>
                    <a:pt x="21483" y="19880"/>
                    <a:pt x="12133" y="24212"/>
                    <a:pt x="2269" y="28030"/>
                  </a:cubicBezTo>
                  <a:cubicBezTo>
                    <a:pt x="1240" y="28133"/>
                    <a:pt x="480" y="27727"/>
                    <a:pt x="0" y="26807"/>
                  </a:cubicBezTo>
                  <a:cubicBezTo>
                    <a:pt x="132" y="25938"/>
                    <a:pt x="189" y="25069"/>
                    <a:pt x="166" y="24195"/>
                  </a:cubicBezTo>
                  <a:cubicBezTo>
                    <a:pt x="3640" y="17611"/>
                    <a:pt x="8344" y="11851"/>
                    <a:pt x="11247" y="4758"/>
                  </a:cubicBezTo>
                  <a:cubicBezTo>
                    <a:pt x="14145" y="-2334"/>
                    <a:pt x="16625" y="-1568"/>
                    <a:pt x="22848" y="7530"/>
                  </a:cubicBezTo>
                  <a:close/>
                </a:path>
              </a:pathLst>
            </a:custGeom>
            <a:grpFill/>
            <a:ln w="5715" cap="flat">
              <a:noFill/>
              <a:prstDash val="solid"/>
              <a:miter/>
            </a:ln>
          </p:spPr>
          <p:txBody>
            <a:bodyPr rtlCol="0" anchor="ctr"/>
            <a:lstStyle/>
            <a:p>
              <a:endParaRPr lang="zh-CN" altLang="en-US"/>
            </a:p>
          </p:txBody>
        </p:sp>
        <p:sp>
          <p:nvSpPr>
            <p:cNvPr id="3594" name="任意多边形: 形状 3593">
              <a:extLst>
                <a:ext uri="{FF2B5EF4-FFF2-40B4-BE49-F238E27FC236}">
                  <a16:creationId xmlns:a16="http://schemas.microsoft.com/office/drawing/2014/main" id="{AF71DD23-021C-29DF-DA09-57A16D758D6A}"/>
                </a:ext>
              </a:extLst>
            </p:cNvPr>
            <p:cNvSpPr/>
            <p:nvPr/>
          </p:nvSpPr>
          <p:spPr>
            <a:xfrm>
              <a:off x="5699750" y="5609941"/>
              <a:ext cx="13953" cy="19565"/>
            </a:xfrm>
            <a:custGeom>
              <a:avLst/>
              <a:gdLst>
                <a:gd name="connsiteX0" fmla="*/ 9927 w 13953"/>
                <a:gd name="connsiteY0" fmla="*/ 0 h 19565"/>
                <a:gd name="connsiteX1" fmla="*/ 9881 w 13953"/>
                <a:gd name="connsiteY1" fmla="*/ 19523 h 19565"/>
                <a:gd name="connsiteX2" fmla="*/ 0 w 13953"/>
                <a:gd name="connsiteY2" fmla="*/ 16076 h 19565"/>
                <a:gd name="connsiteX3" fmla="*/ 3264 w 13953"/>
                <a:gd name="connsiteY3" fmla="*/ 3229 h 19565"/>
                <a:gd name="connsiteX4" fmla="*/ 9927 w 13953"/>
                <a:gd name="connsiteY4" fmla="*/ 0 h 195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3" h="19565">
                  <a:moveTo>
                    <a:pt x="9927" y="0"/>
                  </a:moveTo>
                  <a:cubicBezTo>
                    <a:pt x="13887" y="6515"/>
                    <a:pt x="16562" y="13030"/>
                    <a:pt x="9881" y="19523"/>
                  </a:cubicBezTo>
                  <a:cubicBezTo>
                    <a:pt x="6081" y="19831"/>
                    <a:pt x="2869" y="18442"/>
                    <a:pt x="0" y="16076"/>
                  </a:cubicBezTo>
                  <a:cubicBezTo>
                    <a:pt x="1086" y="11796"/>
                    <a:pt x="2178" y="7510"/>
                    <a:pt x="3264" y="3229"/>
                  </a:cubicBezTo>
                  <a:cubicBezTo>
                    <a:pt x="5487" y="2155"/>
                    <a:pt x="7710" y="1080"/>
                    <a:pt x="9927" y="0"/>
                  </a:cubicBezTo>
                  <a:close/>
                </a:path>
              </a:pathLst>
            </a:custGeom>
            <a:grpFill/>
            <a:ln w="5715" cap="flat">
              <a:noFill/>
              <a:prstDash val="solid"/>
              <a:miter/>
            </a:ln>
          </p:spPr>
          <p:txBody>
            <a:bodyPr rtlCol="0" anchor="ctr"/>
            <a:lstStyle/>
            <a:p>
              <a:endParaRPr lang="zh-CN" altLang="en-US"/>
            </a:p>
          </p:txBody>
        </p:sp>
        <p:sp>
          <p:nvSpPr>
            <p:cNvPr id="3595" name="任意多边形: 形状 3594">
              <a:extLst>
                <a:ext uri="{FF2B5EF4-FFF2-40B4-BE49-F238E27FC236}">
                  <a16:creationId xmlns:a16="http://schemas.microsoft.com/office/drawing/2014/main" id="{C7E41E26-F9C8-8726-E3C5-718D4A6EABB6}"/>
                </a:ext>
              </a:extLst>
            </p:cNvPr>
            <p:cNvSpPr/>
            <p:nvPr/>
          </p:nvSpPr>
          <p:spPr>
            <a:xfrm>
              <a:off x="5222776" y="4873192"/>
              <a:ext cx="13386" cy="17547"/>
            </a:xfrm>
            <a:custGeom>
              <a:avLst/>
              <a:gdLst>
                <a:gd name="connsiteX0" fmla="*/ 13322 w 13386"/>
                <a:gd name="connsiteY0" fmla="*/ 0 h 17547"/>
                <a:gd name="connsiteX1" fmla="*/ 13116 w 13386"/>
                <a:gd name="connsiteY1" fmla="*/ 9670 h 17547"/>
                <a:gd name="connsiteX2" fmla="*/ 0 w 13386"/>
                <a:gd name="connsiteY2" fmla="*/ 16202 h 17547"/>
                <a:gd name="connsiteX3" fmla="*/ 13322 w 13386"/>
                <a:gd name="connsiteY3" fmla="*/ 0 h 17547"/>
              </a:gdLst>
              <a:ahLst/>
              <a:cxnLst>
                <a:cxn ang="0">
                  <a:pos x="connsiteX0" y="connsiteY0"/>
                </a:cxn>
                <a:cxn ang="0">
                  <a:pos x="connsiteX1" y="connsiteY1"/>
                </a:cxn>
                <a:cxn ang="0">
                  <a:pos x="connsiteX2" y="connsiteY2"/>
                </a:cxn>
                <a:cxn ang="0">
                  <a:pos x="connsiteX3" y="connsiteY3"/>
                </a:cxn>
              </a:cxnLst>
              <a:rect l="l" t="t" r="r" b="b"/>
              <a:pathLst>
                <a:path w="13386" h="17547">
                  <a:moveTo>
                    <a:pt x="13322" y="0"/>
                  </a:moveTo>
                  <a:cubicBezTo>
                    <a:pt x="13276" y="3229"/>
                    <a:pt x="13602" y="6509"/>
                    <a:pt x="13116" y="9670"/>
                  </a:cubicBezTo>
                  <a:cubicBezTo>
                    <a:pt x="11796" y="18271"/>
                    <a:pt x="10681" y="18739"/>
                    <a:pt x="0" y="16202"/>
                  </a:cubicBezTo>
                  <a:cubicBezTo>
                    <a:pt x="3458" y="9995"/>
                    <a:pt x="7424" y="4206"/>
                    <a:pt x="13322" y="0"/>
                  </a:cubicBezTo>
                  <a:close/>
                </a:path>
              </a:pathLst>
            </a:custGeom>
            <a:grpFill/>
            <a:ln w="5715" cap="flat">
              <a:noFill/>
              <a:prstDash val="solid"/>
              <a:miter/>
            </a:ln>
          </p:spPr>
          <p:txBody>
            <a:bodyPr rtlCol="0" anchor="ctr"/>
            <a:lstStyle/>
            <a:p>
              <a:endParaRPr lang="zh-CN" altLang="en-US"/>
            </a:p>
          </p:txBody>
        </p:sp>
        <p:sp>
          <p:nvSpPr>
            <p:cNvPr id="3596" name="任意多边形: 形状 3595">
              <a:extLst>
                <a:ext uri="{FF2B5EF4-FFF2-40B4-BE49-F238E27FC236}">
                  <a16:creationId xmlns:a16="http://schemas.microsoft.com/office/drawing/2014/main" id="{FB9D9323-4E61-A34D-3C99-7E0262255948}"/>
                </a:ext>
              </a:extLst>
            </p:cNvPr>
            <p:cNvSpPr/>
            <p:nvPr/>
          </p:nvSpPr>
          <p:spPr>
            <a:xfrm>
              <a:off x="5058458" y="4889822"/>
              <a:ext cx="16642" cy="16144"/>
            </a:xfrm>
            <a:custGeom>
              <a:avLst/>
              <a:gdLst>
                <a:gd name="connsiteX0" fmla="*/ 0 w 16642"/>
                <a:gd name="connsiteY0" fmla="*/ 16128 h 16144"/>
                <a:gd name="connsiteX1" fmla="*/ 3172 w 16642"/>
                <a:gd name="connsiteY1" fmla="*/ 0 h 16144"/>
                <a:gd name="connsiteX2" fmla="*/ 16642 w 16642"/>
                <a:gd name="connsiteY2" fmla="*/ 9401 h 16144"/>
                <a:gd name="connsiteX3" fmla="*/ 0 w 16642"/>
                <a:gd name="connsiteY3" fmla="*/ 16128 h 16144"/>
                <a:gd name="connsiteX4" fmla="*/ 0 w 16642"/>
                <a:gd name="connsiteY4" fmla="*/ 16128 h 1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2" h="16144">
                  <a:moveTo>
                    <a:pt x="0" y="16128"/>
                  </a:moveTo>
                  <a:cubicBezTo>
                    <a:pt x="3046" y="11144"/>
                    <a:pt x="3698" y="5686"/>
                    <a:pt x="3172" y="0"/>
                  </a:cubicBezTo>
                  <a:cubicBezTo>
                    <a:pt x="7664" y="3132"/>
                    <a:pt x="12150" y="6264"/>
                    <a:pt x="16642" y="9401"/>
                  </a:cubicBezTo>
                  <a:cubicBezTo>
                    <a:pt x="10047" y="9047"/>
                    <a:pt x="6618" y="16545"/>
                    <a:pt x="0" y="16128"/>
                  </a:cubicBezTo>
                  <a:lnTo>
                    <a:pt x="0" y="16128"/>
                  </a:lnTo>
                  <a:close/>
                </a:path>
              </a:pathLst>
            </a:custGeom>
            <a:grpFill/>
            <a:ln w="5715" cap="flat">
              <a:noFill/>
              <a:prstDash val="solid"/>
              <a:miter/>
            </a:ln>
          </p:spPr>
          <p:txBody>
            <a:bodyPr rtlCol="0" anchor="ctr"/>
            <a:lstStyle/>
            <a:p>
              <a:endParaRPr lang="zh-CN" altLang="en-US"/>
            </a:p>
          </p:txBody>
        </p:sp>
        <p:sp>
          <p:nvSpPr>
            <p:cNvPr id="3597" name="任意多边形: 形状 3596">
              <a:extLst>
                <a:ext uri="{FF2B5EF4-FFF2-40B4-BE49-F238E27FC236}">
                  <a16:creationId xmlns:a16="http://schemas.microsoft.com/office/drawing/2014/main" id="{7CBDE1DA-4049-474F-B03D-A0009372C477}"/>
                </a:ext>
              </a:extLst>
            </p:cNvPr>
            <p:cNvSpPr/>
            <p:nvPr/>
          </p:nvSpPr>
          <p:spPr>
            <a:xfrm>
              <a:off x="5203225" y="4889376"/>
              <a:ext cx="19573" cy="19905"/>
            </a:xfrm>
            <a:custGeom>
              <a:avLst/>
              <a:gdLst>
                <a:gd name="connsiteX0" fmla="*/ 19574 w 19573"/>
                <a:gd name="connsiteY0" fmla="*/ 0 h 19905"/>
                <a:gd name="connsiteX1" fmla="*/ 0 w 19573"/>
                <a:gd name="connsiteY1" fmla="*/ 19906 h 19905"/>
                <a:gd name="connsiteX2" fmla="*/ 19574 w 19573"/>
                <a:gd name="connsiteY2" fmla="*/ 0 h 19905"/>
              </a:gdLst>
              <a:ahLst/>
              <a:cxnLst>
                <a:cxn ang="0">
                  <a:pos x="connsiteX0" y="connsiteY0"/>
                </a:cxn>
                <a:cxn ang="0">
                  <a:pos x="connsiteX1" y="connsiteY1"/>
                </a:cxn>
                <a:cxn ang="0">
                  <a:pos x="connsiteX2" y="connsiteY2"/>
                </a:cxn>
              </a:cxnLst>
              <a:rect l="l" t="t" r="r" b="b"/>
              <a:pathLst>
                <a:path w="19573" h="19905">
                  <a:moveTo>
                    <a:pt x="19574" y="0"/>
                  </a:moveTo>
                  <a:cubicBezTo>
                    <a:pt x="17008" y="10533"/>
                    <a:pt x="10316" y="16996"/>
                    <a:pt x="0" y="19906"/>
                  </a:cubicBezTo>
                  <a:cubicBezTo>
                    <a:pt x="6384" y="13127"/>
                    <a:pt x="12053" y="5658"/>
                    <a:pt x="19574" y="0"/>
                  </a:cubicBezTo>
                  <a:close/>
                </a:path>
              </a:pathLst>
            </a:custGeom>
            <a:grpFill/>
            <a:ln w="5715" cap="flat">
              <a:noFill/>
              <a:prstDash val="solid"/>
              <a:miter/>
            </a:ln>
          </p:spPr>
          <p:txBody>
            <a:bodyPr rtlCol="0" anchor="ctr"/>
            <a:lstStyle/>
            <a:p>
              <a:endParaRPr lang="zh-CN" altLang="en-US"/>
            </a:p>
          </p:txBody>
        </p:sp>
        <p:sp>
          <p:nvSpPr>
            <p:cNvPr id="3598" name="任意多边形: 形状 3597">
              <a:extLst>
                <a:ext uri="{FF2B5EF4-FFF2-40B4-BE49-F238E27FC236}">
                  <a16:creationId xmlns:a16="http://schemas.microsoft.com/office/drawing/2014/main" id="{BE89AC33-FDFF-4504-3D02-F41963AB9B58}"/>
                </a:ext>
              </a:extLst>
            </p:cNvPr>
            <p:cNvSpPr/>
            <p:nvPr/>
          </p:nvSpPr>
          <p:spPr>
            <a:xfrm>
              <a:off x="5794665" y="5303451"/>
              <a:ext cx="24254" cy="15395"/>
            </a:xfrm>
            <a:custGeom>
              <a:avLst/>
              <a:gdLst>
                <a:gd name="connsiteX0" fmla="*/ 24254 w 24254"/>
                <a:gd name="connsiteY0" fmla="*/ 13316 h 15395"/>
                <a:gd name="connsiteX1" fmla="*/ 19996 w 24254"/>
                <a:gd name="connsiteY1" fmla="*/ 13831 h 15395"/>
                <a:gd name="connsiteX2" fmla="*/ 11475 w 24254"/>
                <a:gd name="connsiteY2" fmla="*/ 14219 h 15395"/>
                <a:gd name="connsiteX3" fmla="*/ 7578 w 24254"/>
                <a:gd name="connsiteY3" fmla="*/ 11887 h 15395"/>
                <a:gd name="connsiteX4" fmla="*/ 5 w 24254"/>
                <a:gd name="connsiteY4" fmla="*/ 1435 h 15395"/>
                <a:gd name="connsiteX5" fmla="*/ 800 w 24254"/>
                <a:gd name="connsiteY5" fmla="*/ 0 h 15395"/>
                <a:gd name="connsiteX6" fmla="*/ 24254 w 24254"/>
                <a:gd name="connsiteY6" fmla="*/ 13316 h 1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4" h="15395">
                  <a:moveTo>
                    <a:pt x="24254" y="13316"/>
                  </a:moveTo>
                  <a:cubicBezTo>
                    <a:pt x="22836" y="13488"/>
                    <a:pt x="21414" y="13659"/>
                    <a:pt x="19996" y="13831"/>
                  </a:cubicBezTo>
                  <a:cubicBezTo>
                    <a:pt x="17253" y="16151"/>
                    <a:pt x="14384" y="15551"/>
                    <a:pt x="11475" y="14219"/>
                  </a:cubicBezTo>
                  <a:cubicBezTo>
                    <a:pt x="10109" y="13550"/>
                    <a:pt x="8823" y="12750"/>
                    <a:pt x="7578" y="11887"/>
                  </a:cubicBezTo>
                  <a:cubicBezTo>
                    <a:pt x="4023" y="9161"/>
                    <a:pt x="-166" y="6870"/>
                    <a:pt x="5" y="1435"/>
                  </a:cubicBezTo>
                  <a:lnTo>
                    <a:pt x="800" y="0"/>
                  </a:lnTo>
                  <a:cubicBezTo>
                    <a:pt x="9366" y="3109"/>
                    <a:pt x="17379" y="7207"/>
                    <a:pt x="24254" y="13316"/>
                  </a:cubicBezTo>
                  <a:close/>
                </a:path>
              </a:pathLst>
            </a:custGeom>
            <a:grpFill/>
            <a:ln w="5715" cap="flat">
              <a:noFill/>
              <a:prstDash val="solid"/>
              <a:miter/>
            </a:ln>
          </p:spPr>
          <p:txBody>
            <a:bodyPr rtlCol="0" anchor="ctr"/>
            <a:lstStyle/>
            <a:p>
              <a:endParaRPr lang="zh-CN" altLang="en-US"/>
            </a:p>
          </p:txBody>
        </p:sp>
        <p:sp>
          <p:nvSpPr>
            <p:cNvPr id="3599" name="任意多边形: 形状 3598">
              <a:extLst>
                <a:ext uri="{FF2B5EF4-FFF2-40B4-BE49-F238E27FC236}">
                  <a16:creationId xmlns:a16="http://schemas.microsoft.com/office/drawing/2014/main" id="{49A78362-CBDD-F661-E7DB-505D3E69F0B7}"/>
                </a:ext>
              </a:extLst>
            </p:cNvPr>
            <p:cNvSpPr/>
            <p:nvPr/>
          </p:nvSpPr>
          <p:spPr>
            <a:xfrm>
              <a:off x="4561499" y="4790055"/>
              <a:ext cx="13656" cy="17207"/>
            </a:xfrm>
            <a:custGeom>
              <a:avLst/>
              <a:gdLst>
                <a:gd name="connsiteX0" fmla="*/ 12830 w 13656"/>
                <a:gd name="connsiteY0" fmla="*/ 0 h 17207"/>
                <a:gd name="connsiteX1" fmla="*/ 6967 w 13656"/>
                <a:gd name="connsiteY1" fmla="*/ 17208 h 17207"/>
                <a:gd name="connsiteX2" fmla="*/ 0 w 13656"/>
                <a:gd name="connsiteY2" fmla="*/ 10418 h 17207"/>
                <a:gd name="connsiteX3" fmla="*/ 12830 w 13656"/>
                <a:gd name="connsiteY3" fmla="*/ 0 h 17207"/>
              </a:gdLst>
              <a:ahLst/>
              <a:cxnLst>
                <a:cxn ang="0">
                  <a:pos x="connsiteX0" y="connsiteY0"/>
                </a:cxn>
                <a:cxn ang="0">
                  <a:pos x="connsiteX1" y="connsiteY1"/>
                </a:cxn>
                <a:cxn ang="0">
                  <a:pos x="connsiteX2" y="connsiteY2"/>
                </a:cxn>
                <a:cxn ang="0">
                  <a:pos x="connsiteX3" y="connsiteY3"/>
                </a:cxn>
              </a:cxnLst>
              <a:rect l="l" t="t" r="r" b="b"/>
              <a:pathLst>
                <a:path w="13656" h="17207">
                  <a:moveTo>
                    <a:pt x="12830" y="0"/>
                  </a:moveTo>
                  <a:cubicBezTo>
                    <a:pt x="16414" y="7624"/>
                    <a:pt x="7201" y="10887"/>
                    <a:pt x="6967" y="17208"/>
                  </a:cubicBezTo>
                  <a:cubicBezTo>
                    <a:pt x="4646" y="14945"/>
                    <a:pt x="2320" y="12682"/>
                    <a:pt x="0" y="10418"/>
                  </a:cubicBezTo>
                  <a:cubicBezTo>
                    <a:pt x="3149" y="5560"/>
                    <a:pt x="7927" y="2709"/>
                    <a:pt x="12830" y="0"/>
                  </a:cubicBezTo>
                  <a:close/>
                </a:path>
              </a:pathLst>
            </a:custGeom>
            <a:grpFill/>
            <a:ln w="5715" cap="flat">
              <a:noFill/>
              <a:prstDash val="solid"/>
              <a:miter/>
            </a:ln>
          </p:spPr>
          <p:txBody>
            <a:bodyPr rtlCol="0" anchor="ctr"/>
            <a:lstStyle/>
            <a:p>
              <a:endParaRPr lang="zh-CN" altLang="en-US"/>
            </a:p>
          </p:txBody>
        </p:sp>
        <p:sp>
          <p:nvSpPr>
            <p:cNvPr id="3600" name="任意多边形: 形状 3599">
              <a:extLst>
                <a:ext uri="{FF2B5EF4-FFF2-40B4-BE49-F238E27FC236}">
                  <a16:creationId xmlns:a16="http://schemas.microsoft.com/office/drawing/2014/main" id="{85091E62-A780-BDBB-8822-5DBE81FDBFBC}"/>
                </a:ext>
              </a:extLst>
            </p:cNvPr>
            <p:cNvSpPr/>
            <p:nvPr/>
          </p:nvSpPr>
          <p:spPr>
            <a:xfrm>
              <a:off x="4921640" y="4665303"/>
              <a:ext cx="11985" cy="11315"/>
            </a:xfrm>
            <a:custGeom>
              <a:avLst/>
              <a:gdLst>
                <a:gd name="connsiteX0" fmla="*/ 11986 w 11985"/>
                <a:gd name="connsiteY0" fmla="*/ 3738 h 11315"/>
                <a:gd name="connsiteX1" fmla="*/ 81 w 11985"/>
                <a:gd name="connsiteY1" fmla="*/ 11316 h 11315"/>
                <a:gd name="connsiteX2" fmla="*/ 5791 w 11985"/>
                <a:gd name="connsiteY2" fmla="*/ 0 h 11315"/>
                <a:gd name="connsiteX3" fmla="*/ 11986 w 11985"/>
                <a:gd name="connsiteY3" fmla="*/ 3738 h 11315"/>
              </a:gdLst>
              <a:ahLst/>
              <a:cxnLst>
                <a:cxn ang="0">
                  <a:pos x="connsiteX0" y="connsiteY0"/>
                </a:cxn>
                <a:cxn ang="0">
                  <a:pos x="connsiteX1" y="connsiteY1"/>
                </a:cxn>
                <a:cxn ang="0">
                  <a:pos x="connsiteX2" y="connsiteY2"/>
                </a:cxn>
                <a:cxn ang="0">
                  <a:pos x="connsiteX3" y="connsiteY3"/>
                </a:cxn>
              </a:cxnLst>
              <a:rect l="l" t="t" r="r" b="b"/>
              <a:pathLst>
                <a:path w="11985" h="11315">
                  <a:moveTo>
                    <a:pt x="11986" y="3738"/>
                  </a:moveTo>
                  <a:cubicBezTo>
                    <a:pt x="7356" y="4972"/>
                    <a:pt x="5511" y="10756"/>
                    <a:pt x="81" y="11316"/>
                  </a:cubicBezTo>
                  <a:cubicBezTo>
                    <a:pt x="-725" y="5852"/>
                    <a:pt x="4693" y="4029"/>
                    <a:pt x="5791" y="0"/>
                  </a:cubicBezTo>
                  <a:cubicBezTo>
                    <a:pt x="8465" y="234"/>
                    <a:pt x="10683" y="1234"/>
                    <a:pt x="11986" y="3738"/>
                  </a:cubicBezTo>
                  <a:close/>
                </a:path>
              </a:pathLst>
            </a:custGeom>
            <a:grpFill/>
            <a:ln w="5715" cap="flat">
              <a:noFill/>
              <a:prstDash val="solid"/>
              <a:miter/>
            </a:ln>
          </p:spPr>
          <p:txBody>
            <a:bodyPr rtlCol="0" anchor="ctr"/>
            <a:lstStyle/>
            <a:p>
              <a:endParaRPr lang="zh-CN" altLang="en-US"/>
            </a:p>
          </p:txBody>
        </p:sp>
        <p:sp>
          <p:nvSpPr>
            <p:cNvPr id="3601" name="任意多边形: 形状 3600">
              <a:extLst>
                <a:ext uri="{FF2B5EF4-FFF2-40B4-BE49-F238E27FC236}">
                  <a16:creationId xmlns:a16="http://schemas.microsoft.com/office/drawing/2014/main" id="{6B37A8C1-7CBE-7912-334A-4A5025EE5ACB}"/>
                </a:ext>
              </a:extLst>
            </p:cNvPr>
            <p:cNvSpPr/>
            <p:nvPr/>
          </p:nvSpPr>
          <p:spPr>
            <a:xfrm>
              <a:off x="5291745" y="5431026"/>
              <a:ext cx="13378" cy="7476"/>
            </a:xfrm>
            <a:custGeom>
              <a:avLst/>
              <a:gdLst>
                <a:gd name="connsiteX0" fmla="*/ 0 w 13378"/>
                <a:gd name="connsiteY0" fmla="*/ 1373 h 7476"/>
                <a:gd name="connsiteX1" fmla="*/ 13379 w 13378"/>
                <a:gd name="connsiteY1" fmla="*/ 7476 h 7476"/>
                <a:gd name="connsiteX2" fmla="*/ 0 w 13378"/>
                <a:gd name="connsiteY2" fmla="*/ 1373 h 7476"/>
              </a:gdLst>
              <a:ahLst/>
              <a:cxnLst>
                <a:cxn ang="0">
                  <a:pos x="connsiteX0" y="connsiteY0"/>
                </a:cxn>
                <a:cxn ang="0">
                  <a:pos x="connsiteX1" y="connsiteY1"/>
                </a:cxn>
                <a:cxn ang="0">
                  <a:pos x="connsiteX2" y="connsiteY2"/>
                </a:cxn>
              </a:cxnLst>
              <a:rect l="l" t="t" r="r" b="b"/>
              <a:pathLst>
                <a:path w="13378" h="7476">
                  <a:moveTo>
                    <a:pt x="0" y="1373"/>
                  </a:moveTo>
                  <a:cubicBezTo>
                    <a:pt x="5864" y="321"/>
                    <a:pt x="12813" y="-3108"/>
                    <a:pt x="13379" y="7476"/>
                  </a:cubicBezTo>
                  <a:cubicBezTo>
                    <a:pt x="8367" y="6659"/>
                    <a:pt x="3566" y="5362"/>
                    <a:pt x="0" y="1373"/>
                  </a:cubicBezTo>
                  <a:close/>
                </a:path>
              </a:pathLst>
            </a:custGeom>
            <a:grpFill/>
            <a:ln w="5715" cap="flat">
              <a:noFill/>
              <a:prstDash val="solid"/>
              <a:miter/>
            </a:ln>
          </p:spPr>
          <p:txBody>
            <a:bodyPr rtlCol="0" anchor="ctr"/>
            <a:lstStyle/>
            <a:p>
              <a:endParaRPr lang="zh-CN" altLang="en-US"/>
            </a:p>
          </p:txBody>
        </p:sp>
        <p:sp>
          <p:nvSpPr>
            <p:cNvPr id="3602" name="任意多边形: 形状 3601">
              <a:extLst>
                <a:ext uri="{FF2B5EF4-FFF2-40B4-BE49-F238E27FC236}">
                  <a16:creationId xmlns:a16="http://schemas.microsoft.com/office/drawing/2014/main" id="{A2C5F875-3CAE-75A1-A772-764B02C054DE}"/>
                </a:ext>
              </a:extLst>
            </p:cNvPr>
            <p:cNvSpPr/>
            <p:nvPr/>
          </p:nvSpPr>
          <p:spPr>
            <a:xfrm>
              <a:off x="4963115" y="5263542"/>
              <a:ext cx="9448" cy="8506"/>
            </a:xfrm>
            <a:custGeom>
              <a:avLst/>
              <a:gdLst>
                <a:gd name="connsiteX0" fmla="*/ 0 w 9448"/>
                <a:gd name="connsiteY0" fmla="*/ 7145 h 8506"/>
                <a:gd name="connsiteX1" fmla="*/ 749 w 9448"/>
                <a:gd name="connsiteY1" fmla="*/ 4064 h 8506"/>
                <a:gd name="connsiteX2" fmla="*/ 8424 w 9448"/>
                <a:gd name="connsiteY2" fmla="*/ 355 h 8506"/>
                <a:gd name="connsiteX3" fmla="*/ 9447 w 9448"/>
                <a:gd name="connsiteY3" fmla="*/ 3076 h 8506"/>
                <a:gd name="connsiteX4" fmla="*/ 3618 w 9448"/>
                <a:gd name="connsiteY4" fmla="*/ 7088 h 8506"/>
                <a:gd name="connsiteX5" fmla="*/ 2846 w 9448"/>
                <a:gd name="connsiteY5" fmla="*/ 8494 h 8506"/>
                <a:gd name="connsiteX6" fmla="*/ 0 w 9448"/>
                <a:gd name="connsiteY6" fmla="*/ 71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48" h="8506">
                  <a:moveTo>
                    <a:pt x="0" y="7145"/>
                  </a:moveTo>
                  <a:cubicBezTo>
                    <a:pt x="234" y="6110"/>
                    <a:pt x="223" y="4922"/>
                    <a:pt x="749" y="4064"/>
                  </a:cubicBezTo>
                  <a:cubicBezTo>
                    <a:pt x="2486" y="1236"/>
                    <a:pt x="4801" y="-867"/>
                    <a:pt x="8424" y="355"/>
                  </a:cubicBezTo>
                  <a:cubicBezTo>
                    <a:pt x="9024" y="555"/>
                    <a:pt x="9481" y="2144"/>
                    <a:pt x="9447" y="3076"/>
                  </a:cubicBezTo>
                  <a:cubicBezTo>
                    <a:pt x="9298" y="6888"/>
                    <a:pt x="5041" y="4973"/>
                    <a:pt x="3618" y="7088"/>
                  </a:cubicBezTo>
                  <a:cubicBezTo>
                    <a:pt x="3321" y="7528"/>
                    <a:pt x="3103" y="8025"/>
                    <a:pt x="2846" y="8494"/>
                  </a:cubicBezTo>
                  <a:cubicBezTo>
                    <a:pt x="1640" y="8591"/>
                    <a:pt x="692" y="8145"/>
                    <a:pt x="0" y="7145"/>
                  </a:cubicBezTo>
                  <a:close/>
                </a:path>
              </a:pathLst>
            </a:custGeom>
            <a:grpFill/>
            <a:ln w="5715" cap="flat">
              <a:noFill/>
              <a:prstDash val="solid"/>
              <a:miter/>
            </a:ln>
          </p:spPr>
          <p:txBody>
            <a:bodyPr rtlCol="0" anchor="ctr"/>
            <a:lstStyle/>
            <a:p>
              <a:endParaRPr lang="zh-CN" altLang="en-US"/>
            </a:p>
          </p:txBody>
        </p:sp>
        <p:sp>
          <p:nvSpPr>
            <p:cNvPr id="3603" name="任意多边形: 形状 3602">
              <a:extLst>
                <a:ext uri="{FF2B5EF4-FFF2-40B4-BE49-F238E27FC236}">
                  <a16:creationId xmlns:a16="http://schemas.microsoft.com/office/drawing/2014/main" id="{D1DE1FA4-A192-D6DE-1D60-E559B94C9A36}"/>
                </a:ext>
              </a:extLst>
            </p:cNvPr>
            <p:cNvSpPr/>
            <p:nvPr/>
          </p:nvSpPr>
          <p:spPr>
            <a:xfrm>
              <a:off x="5261461" y="4830438"/>
              <a:ext cx="7548" cy="9407"/>
            </a:xfrm>
            <a:custGeom>
              <a:avLst/>
              <a:gdLst>
                <a:gd name="connsiteX0" fmla="*/ 7544 w 7548"/>
                <a:gd name="connsiteY0" fmla="*/ 0 h 9407"/>
                <a:gd name="connsiteX1" fmla="*/ 0 w 7548"/>
                <a:gd name="connsiteY1" fmla="*/ 9367 h 9407"/>
                <a:gd name="connsiteX2" fmla="*/ 7544 w 7548"/>
                <a:gd name="connsiteY2" fmla="*/ 0 h 9407"/>
              </a:gdLst>
              <a:ahLst/>
              <a:cxnLst>
                <a:cxn ang="0">
                  <a:pos x="connsiteX0" y="connsiteY0"/>
                </a:cxn>
                <a:cxn ang="0">
                  <a:pos x="connsiteX1" y="connsiteY1"/>
                </a:cxn>
                <a:cxn ang="0">
                  <a:pos x="connsiteX2" y="connsiteY2"/>
                </a:cxn>
              </a:cxnLst>
              <a:rect l="l" t="t" r="r" b="b"/>
              <a:pathLst>
                <a:path w="7548" h="9407">
                  <a:moveTo>
                    <a:pt x="7544" y="0"/>
                  </a:moveTo>
                  <a:cubicBezTo>
                    <a:pt x="7607" y="5200"/>
                    <a:pt x="7047" y="9893"/>
                    <a:pt x="0" y="9367"/>
                  </a:cubicBezTo>
                  <a:cubicBezTo>
                    <a:pt x="1406" y="5349"/>
                    <a:pt x="3806" y="2137"/>
                    <a:pt x="7544" y="0"/>
                  </a:cubicBezTo>
                  <a:close/>
                </a:path>
              </a:pathLst>
            </a:custGeom>
            <a:grpFill/>
            <a:ln w="5715" cap="flat">
              <a:noFill/>
              <a:prstDash val="solid"/>
              <a:miter/>
            </a:ln>
          </p:spPr>
          <p:txBody>
            <a:bodyPr rtlCol="0" anchor="ctr"/>
            <a:lstStyle/>
            <a:p>
              <a:endParaRPr lang="zh-CN" altLang="en-US"/>
            </a:p>
          </p:txBody>
        </p:sp>
        <p:sp>
          <p:nvSpPr>
            <p:cNvPr id="3604" name="任意多边形: 形状 3603">
              <a:extLst>
                <a:ext uri="{FF2B5EF4-FFF2-40B4-BE49-F238E27FC236}">
                  <a16:creationId xmlns:a16="http://schemas.microsoft.com/office/drawing/2014/main" id="{EDFD733D-871C-59CD-EB0C-F9D7D74C8E94}"/>
                </a:ext>
              </a:extLst>
            </p:cNvPr>
            <p:cNvSpPr/>
            <p:nvPr/>
          </p:nvSpPr>
          <p:spPr>
            <a:xfrm>
              <a:off x="5573246" y="4938845"/>
              <a:ext cx="4803" cy="13361"/>
            </a:xfrm>
            <a:custGeom>
              <a:avLst/>
              <a:gdLst>
                <a:gd name="connsiteX0" fmla="*/ 1740 w 4803"/>
                <a:gd name="connsiteY0" fmla="*/ 13362 h 13361"/>
                <a:gd name="connsiteX1" fmla="*/ 4774 w 4803"/>
                <a:gd name="connsiteY1" fmla="*/ 0 h 13361"/>
                <a:gd name="connsiteX2" fmla="*/ 1740 w 4803"/>
                <a:gd name="connsiteY2" fmla="*/ 13362 h 13361"/>
              </a:gdLst>
              <a:ahLst/>
              <a:cxnLst>
                <a:cxn ang="0">
                  <a:pos x="connsiteX0" y="connsiteY0"/>
                </a:cxn>
                <a:cxn ang="0">
                  <a:pos x="connsiteX1" y="connsiteY1"/>
                </a:cxn>
                <a:cxn ang="0">
                  <a:pos x="connsiteX2" y="connsiteY2"/>
                </a:cxn>
              </a:cxnLst>
              <a:rect l="l" t="t" r="r" b="b"/>
              <a:pathLst>
                <a:path w="4803" h="13361">
                  <a:moveTo>
                    <a:pt x="1740" y="13362"/>
                  </a:moveTo>
                  <a:cubicBezTo>
                    <a:pt x="-1506" y="7944"/>
                    <a:pt x="-49" y="3589"/>
                    <a:pt x="4774" y="0"/>
                  </a:cubicBezTo>
                  <a:cubicBezTo>
                    <a:pt x="4889" y="4709"/>
                    <a:pt x="4809" y="9373"/>
                    <a:pt x="1740" y="13362"/>
                  </a:cubicBezTo>
                  <a:close/>
                </a:path>
              </a:pathLst>
            </a:custGeom>
            <a:grpFill/>
            <a:ln w="5715" cap="flat">
              <a:noFill/>
              <a:prstDash val="solid"/>
              <a:miter/>
            </a:ln>
          </p:spPr>
          <p:txBody>
            <a:bodyPr rtlCol="0" anchor="ctr"/>
            <a:lstStyle/>
            <a:p>
              <a:endParaRPr lang="zh-CN" altLang="en-US"/>
            </a:p>
          </p:txBody>
        </p:sp>
        <p:sp>
          <p:nvSpPr>
            <p:cNvPr id="3605" name="任意多边形: 形状 3604">
              <a:extLst>
                <a:ext uri="{FF2B5EF4-FFF2-40B4-BE49-F238E27FC236}">
                  <a16:creationId xmlns:a16="http://schemas.microsoft.com/office/drawing/2014/main" id="{7CAFD522-D2D0-AD9B-B0C4-4C5BAB3752A1}"/>
                </a:ext>
              </a:extLst>
            </p:cNvPr>
            <p:cNvSpPr/>
            <p:nvPr/>
          </p:nvSpPr>
          <p:spPr>
            <a:xfrm>
              <a:off x="5569647" y="4952087"/>
              <a:ext cx="5435" cy="16756"/>
            </a:xfrm>
            <a:custGeom>
              <a:avLst/>
              <a:gdLst>
                <a:gd name="connsiteX0" fmla="*/ 1744 w 5435"/>
                <a:gd name="connsiteY0" fmla="*/ 6492 h 16756"/>
                <a:gd name="connsiteX1" fmla="*/ 5374 w 5435"/>
                <a:gd name="connsiteY1" fmla="*/ 0 h 16756"/>
                <a:gd name="connsiteX2" fmla="*/ 2465 w 5435"/>
                <a:gd name="connsiteY2" fmla="*/ 16756 h 16756"/>
                <a:gd name="connsiteX3" fmla="*/ 1373 w 5435"/>
                <a:gd name="connsiteY3" fmla="*/ 15990 h 16756"/>
                <a:gd name="connsiteX4" fmla="*/ 1744 w 5435"/>
                <a:gd name="connsiteY4" fmla="*/ 6492 h 16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5" h="16756">
                  <a:moveTo>
                    <a:pt x="1744" y="6492"/>
                  </a:moveTo>
                  <a:cubicBezTo>
                    <a:pt x="1922" y="3749"/>
                    <a:pt x="2516" y="1240"/>
                    <a:pt x="5374" y="0"/>
                  </a:cubicBezTo>
                  <a:cubicBezTo>
                    <a:pt x="5476" y="5772"/>
                    <a:pt x="5825" y="11584"/>
                    <a:pt x="2465" y="16756"/>
                  </a:cubicBezTo>
                  <a:lnTo>
                    <a:pt x="1373" y="15990"/>
                  </a:lnTo>
                  <a:cubicBezTo>
                    <a:pt x="-427" y="12750"/>
                    <a:pt x="-610" y="9567"/>
                    <a:pt x="1744" y="6492"/>
                  </a:cubicBezTo>
                  <a:close/>
                </a:path>
              </a:pathLst>
            </a:custGeom>
            <a:grpFill/>
            <a:ln w="5715" cap="flat">
              <a:noFill/>
              <a:prstDash val="solid"/>
              <a:miter/>
            </a:ln>
          </p:spPr>
          <p:txBody>
            <a:bodyPr rtlCol="0" anchor="ctr"/>
            <a:lstStyle/>
            <a:p>
              <a:endParaRPr lang="zh-CN" altLang="en-US"/>
            </a:p>
          </p:txBody>
        </p:sp>
        <p:sp>
          <p:nvSpPr>
            <p:cNvPr id="3606" name="任意多边形: 形状 3605">
              <a:extLst>
                <a:ext uri="{FF2B5EF4-FFF2-40B4-BE49-F238E27FC236}">
                  <a16:creationId xmlns:a16="http://schemas.microsoft.com/office/drawing/2014/main" id="{E1C71E46-7C31-4E8D-048C-C29BC4F0F9C3}"/>
                </a:ext>
              </a:extLst>
            </p:cNvPr>
            <p:cNvSpPr/>
            <p:nvPr/>
          </p:nvSpPr>
          <p:spPr>
            <a:xfrm>
              <a:off x="4594869" y="4760326"/>
              <a:ext cx="9275" cy="7537"/>
            </a:xfrm>
            <a:custGeom>
              <a:avLst/>
              <a:gdLst>
                <a:gd name="connsiteX0" fmla="*/ 9276 w 9275"/>
                <a:gd name="connsiteY0" fmla="*/ 0 h 7537"/>
                <a:gd name="connsiteX1" fmla="*/ 0 w 9275"/>
                <a:gd name="connsiteY1" fmla="*/ 7538 h 7537"/>
                <a:gd name="connsiteX2" fmla="*/ 9276 w 9275"/>
                <a:gd name="connsiteY2" fmla="*/ 0 h 7537"/>
              </a:gdLst>
              <a:ahLst/>
              <a:cxnLst>
                <a:cxn ang="0">
                  <a:pos x="connsiteX0" y="connsiteY0"/>
                </a:cxn>
                <a:cxn ang="0">
                  <a:pos x="connsiteX1" y="connsiteY1"/>
                </a:cxn>
                <a:cxn ang="0">
                  <a:pos x="connsiteX2" y="connsiteY2"/>
                </a:cxn>
              </a:cxnLst>
              <a:rect l="l" t="t" r="r" b="b"/>
              <a:pathLst>
                <a:path w="9275" h="7537">
                  <a:moveTo>
                    <a:pt x="9276" y="0"/>
                  </a:moveTo>
                  <a:cubicBezTo>
                    <a:pt x="8315" y="5138"/>
                    <a:pt x="5075" y="7470"/>
                    <a:pt x="0" y="7538"/>
                  </a:cubicBezTo>
                  <a:cubicBezTo>
                    <a:pt x="2017" y="3709"/>
                    <a:pt x="5258" y="1372"/>
                    <a:pt x="9276" y="0"/>
                  </a:cubicBezTo>
                  <a:close/>
                </a:path>
              </a:pathLst>
            </a:custGeom>
            <a:grpFill/>
            <a:ln w="5715" cap="flat">
              <a:noFill/>
              <a:prstDash val="solid"/>
              <a:miter/>
            </a:ln>
          </p:spPr>
          <p:txBody>
            <a:bodyPr rtlCol="0" anchor="ctr"/>
            <a:lstStyle/>
            <a:p>
              <a:endParaRPr lang="zh-CN" altLang="en-US"/>
            </a:p>
          </p:txBody>
        </p:sp>
        <p:sp>
          <p:nvSpPr>
            <p:cNvPr id="3607" name="任意多边形: 形状 3606">
              <a:extLst>
                <a:ext uri="{FF2B5EF4-FFF2-40B4-BE49-F238E27FC236}">
                  <a16:creationId xmlns:a16="http://schemas.microsoft.com/office/drawing/2014/main" id="{C79E2F75-9819-BBB5-FEF4-EA08073FA93F}"/>
                </a:ext>
              </a:extLst>
            </p:cNvPr>
            <p:cNvSpPr/>
            <p:nvPr/>
          </p:nvSpPr>
          <p:spPr>
            <a:xfrm>
              <a:off x="4579261" y="4777877"/>
              <a:ext cx="5715" cy="6400"/>
            </a:xfrm>
            <a:custGeom>
              <a:avLst/>
              <a:gdLst>
                <a:gd name="connsiteX0" fmla="*/ 5715 w 5715"/>
                <a:gd name="connsiteY0" fmla="*/ 0 h 6400"/>
                <a:gd name="connsiteX1" fmla="*/ 0 w 5715"/>
                <a:gd name="connsiteY1" fmla="*/ 6401 h 6400"/>
                <a:gd name="connsiteX2" fmla="*/ 5715 w 5715"/>
                <a:gd name="connsiteY2" fmla="*/ 0 h 6400"/>
              </a:gdLst>
              <a:ahLst/>
              <a:cxnLst>
                <a:cxn ang="0">
                  <a:pos x="connsiteX0" y="connsiteY0"/>
                </a:cxn>
                <a:cxn ang="0">
                  <a:pos x="connsiteX1" y="connsiteY1"/>
                </a:cxn>
                <a:cxn ang="0">
                  <a:pos x="connsiteX2" y="connsiteY2"/>
                </a:cxn>
              </a:cxnLst>
              <a:rect l="l" t="t" r="r" b="b"/>
              <a:pathLst>
                <a:path w="5715" h="6400">
                  <a:moveTo>
                    <a:pt x="5715" y="0"/>
                  </a:moveTo>
                  <a:cubicBezTo>
                    <a:pt x="5572" y="3709"/>
                    <a:pt x="3909" y="6058"/>
                    <a:pt x="0" y="6401"/>
                  </a:cubicBezTo>
                  <a:cubicBezTo>
                    <a:pt x="1183" y="3623"/>
                    <a:pt x="3206" y="1594"/>
                    <a:pt x="5715" y="0"/>
                  </a:cubicBezTo>
                  <a:close/>
                </a:path>
              </a:pathLst>
            </a:custGeom>
            <a:grpFill/>
            <a:ln w="5715" cap="flat">
              <a:noFill/>
              <a:prstDash val="solid"/>
              <a:miter/>
            </a:ln>
          </p:spPr>
          <p:txBody>
            <a:bodyPr rtlCol="0" anchor="ctr"/>
            <a:lstStyle/>
            <a:p>
              <a:endParaRPr lang="zh-CN" altLang="en-US"/>
            </a:p>
          </p:txBody>
        </p:sp>
        <p:sp>
          <p:nvSpPr>
            <p:cNvPr id="3608" name="任意多边形: 形状 3607">
              <a:extLst>
                <a:ext uri="{FF2B5EF4-FFF2-40B4-BE49-F238E27FC236}">
                  <a16:creationId xmlns:a16="http://schemas.microsoft.com/office/drawing/2014/main" id="{00BF5445-C28F-CB2D-105B-435032F6D39F}"/>
                </a:ext>
              </a:extLst>
            </p:cNvPr>
            <p:cNvSpPr/>
            <p:nvPr/>
          </p:nvSpPr>
          <p:spPr>
            <a:xfrm>
              <a:off x="4844723" y="5202010"/>
              <a:ext cx="6543" cy="7314"/>
            </a:xfrm>
            <a:custGeom>
              <a:avLst/>
              <a:gdLst>
                <a:gd name="connsiteX0" fmla="*/ 6544 w 6543"/>
                <a:gd name="connsiteY0" fmla="*/ 0 h 7314"/>
                <a:gd name="connsiteX1" fmla="*/ 2995 w 6543"/>
                <a:gd name="connsiteY1" fmla="*/ 7235 h 7314"/>
                <a:gd name="connsiteX2" fmla="*/ 0 w 6543"/>
                <a:gd name="connsiteY2" fmla="*/ 6252 h 7314"/>
                <a:gd name="connsiteX3" fmla="*/ 6544 w 6543"/>
                <a:gd name="connsiteY3" fmla="*/ 0 h 7314"/>
              </a:gdLst>
              <a:ahLst/>
              <a:cxnLst>
                <a:cxn ang="0">
                  <a:pos x="connsiteX0" y="connsiteY0"/>
                </a:cxn>
                <a:cxn ang="0">
                  <a:pos x="connsiteX1" y="connsiteY1"/>
                </a:cxn>
                <a:cxn ang="0">
                  <a:pos x="connsiteX2" y="connsiteY2"/>
                </a:cxn>
                <a:cxn ang="0">
                  <a:pos x="connsiteX3" y="connsiteY3"/>
                </a:cxn>
              </a:cxnLst>
              <a:rect l="l" t="t" r="r" b="b"/>
              <a:pathLst>
                <a:path w="6543" h="7314">
                  <a:moveTo>
                    <a:pt x="6544" y="0"/>
                  </a:moveTo>
                  <a:cubicBezTo>
                    <a:pt x="5361" y="2412"/>
                    <a:pt x="4178" y="4823"/>
                    <a:pt x="2995" y="7235"/>
                  </a:cubicBezTo>
                  <a:cubicBezTo>
                    <a:pt x="1812" y="7481"/>
                    <a:pt x="812" y="7155"/>
                    <a:pt x="0" y="6252"/>
                  </a:cubicBezTo>
                  <a:cubicBezTo>
                    <a:pt x="160" y="2058"/>
                    <a:pt x="2412" y="46"/>
                    <a:pt x="6544" y="0"/>
                  </a:cubicBezTo>
                  <a:close/>
                </a:path>
              </a:pathLst>
            </a:custGeom>
            <a:grpFill/>
            <a:ln w="5715" cap="flat">
              <a:noFill/>
              <a:prstDash val="solid"/>
              <a:miter/>
            </a:ln>
          </p:spPr>
          <p:txBody>
            <a:bodyPr rtlCol="0" anchor="ctr"/>
            <a:lstStyle/>
            <a:p>
              <a:endParaRPr lang="zh-CN" altLang="en-US"/>
            </a:p>
          </p:txBody>
        </p:sp>
        <p:sp>
          <p:nvSpPr>
            <p:cNvPr id="3609" name="任意多边形: 形状 3608">
              <a:extLst>
                <a:ext uri="{FF2B5EF4-FFF2-40B4-BE49-F238E27FC236}">
                  <a16:creationId xmlns:a16="http://schemas.microsoft.com/office/drawing/2014/main" id="{7981D683-5D46-C855-CD2D-8D12AD0A225C}"/>
                </a:ext>
              </a:extLst>
            </p:cNvPr>
            <p:cNvSpPr/>
            <p:nvPr/>
          </p:nvSpPr>
          <p:spPr>
            <a:xfrm>
              <a:off x="4611540" y="4750902"/>
              <a:ext cx="6080" cy="3897"/>
            </a:xfrm>
            <a:custGeom>
              <a:avLst/>
              <a:gdLst>
                <a:gd name="connsiteX0" fmla="*/ 6081 w 6080"/>
                <a:gd name="connsiteY0" fmla="*/ 0 h 3897"/>
                <a:gd name="connsiteX1" fmla="*/ 0 w 6080"/>
                <a:gd name="connsiteY1" fmla="*/ 3898 h 3897"/>
                <a:gd name="connsiteX2" fmla="*/ 6081 w 6080"/>
                <a:gd name="connsiteY2" fmla="*/ 0 h 3897"/>
              </a:gdLst>
              <a:ahLst/>
              <a:cxnLst>
                <a:cxn ang="0">
                  <a:pos x="connsiteX0" y="connsiteY0"/>
                </a:cxn>
                <a:cxn ang="0">
                  <a:pos x="connsiteX1" y="connsiteY1"/>
                </a:cxn>
                <a:cxn ang="0">
                  <a:pos x="connsiteX2" y="connsiteY2"/>
                </a:cxn>
              </a:cxnLst>
              <a:rect l="l" t="t" r="r" b="b"/>
              <a:pathLst>
                <a:path w="6080" h="3897">
                  <a:moveTo>
                    <a:pt x="6081" y="0"/>
                  </a:moveTo>
                  <a:cubicBezTo>
                    <a:pt x="5098" y="2932"/>
                    <a:pt x="2737" y="3709"/>
                    <a:pt x="0" y="3898"/>
                  </a:cubicBezTo>
                  <a:cubicBezTo>
                    <a:pt x="1280" y="1434"/>
                    <a:pt x="3332" y="177"/>
                    <a:pt x="6081" y="0"/>
                  </a:cubicBezTo>
                  <a:close/>
                </a:path>
              </a:pathLst>
            </a:custGeom>
            <a:grpFill/>
            <a:ln w="5715" cap="flat">
              <a:noFill/>
              <a:prstDash val="solid"/>
              <a:miter/>
            </a:ln>
          </p:spPr>
          <p:txBody>
            <a:bodyPr rtlCol="0" anchor="ctr"/>
            <a:lstStyle/>
            <a:p>
              <a:endParaRPr lang="zh-CN" altLang="en-US"/>
            </a:p>
          </p:txBody>
        </p:sp>
        <p:sp>
          <p:nvSpPr>
            <p:cNvPr id="3610" name="任意多边形: 形状 3609">
              <a:extLst>
                <a:ext uri="{FF2B5EF4-FFF2-40B4-BE49-F238E27FC236}">
                  <a16:creationId xmlns:a16="http://schemas.microsoft.com/office/drawing/2014/main" id="{D2F38DF7-F1B5-A6CF-6829-9EAE8B65DD15}"/>
                </a:ext>
              </a:extLst>
            </p:cNvPr>
            <p:cNvSpPr/>
            <p:nvPr/>
          </p:nvSpPr>
          <p:spPr>
            <a:xfrm>
              <a:off x="4485912" y="5060552"/>
              <a:ext cx="6926" cy="4194"/>
            </a:xfrm>
            <a:custGeom>
              <a:avLst/>
              <a:gdLst>
                <a:gd name="connsiteX0" fmla="*/ 6927 w 6926"/>
                <a:gd name="connsiteY0" fmla="*/ 0 h 4194"/>
                <a:gd name="connsiteX1" fmla="*/ 6469 w 6926"/>
                <a:gd name="connsiteY1" fmla="*/ 4195 h 4194"/>
                <a:gd name="connsiteX2" fmla="*/ 0 w 6926"/>
                <a:gd name="connsiteY2" fmla="*/ 274 h 4194"/>
                <a:gd name="connsiteX3" fmla="*/ 6927 w 6926"/>
                <a:gd name="connsiteY3" fmla="*/ 0 h 4194"/>
              </a:gdLst>
              <a:ahLst/>
              <a:cxnLst>
                <a:cxn ang="0">
                  <a:pos x="connsiteX0" y="connsiteY0"/>
                </a:cxn>
                <a:cxn ang="0">
                  <a:pos x="connsiteX1" y="connsiteY1"/>
                </a:cxn>
                <a:cxn ang="0">
                  <a:pos x="connsiteX2" y="connsiteY2"/>
                </a:cxn>
                <a:cxn ang="0">
                  <a:pos x="connsiteX3" y="connsiteY3"/>
                </a:cxn>
              </a:cxnLst>
              <a:rect l="l" t="t" r="r" b="b"/>
              <a:pathLst>
                <a:path w="6926" h="4194">
                  <a:moveTo>
                    <a:pt x="6927" y="0"/>
                  </a:moveTo>
                  <a:cubicBezTo>
                    <a:pt x="6772" y="1394"/>
                    <a:pt x="6624" y="2794"/>
                    <a:pt x="6469" y="4195"/>
                  </a:cubicBezTo>
                  <a:cubicBezTo>
                    <a:pt x="3812" y="3709"/>
                    <a:pt x="1354" y="2909"/>
                    <a:pt x="0" y="274"/>
                  </a:cubicBezTo>
                  <a:cubicBezTo>
                    <a:pt x="2309" y="177"/>
                    <a:pt x="4618" y="91"/>
                    <a:pt x="6927" y="0"/>
                  </a:cubicBezTo>
                  <a:close/>
                </a:path>
              </a:pathLst>
            </a:custGeom>
            <a:grpFill/>
            <a:ln w="5715" cap="flat">
              <a:noFill/>
              <a:prstDash val="solid"/>
              <a:miter/>
            </a:ln>
          </p:spPr>
          <p:txBody>
            <a:bodyPr rtlCol="0" anchor="ctr"/>
            <a:lstStyle/>
            <a:p>
              <a:endParaRPr lang="zh-CN" altLang="en-US"/>
            </a:p>
          </p:txBody>
        </p:sp>
        <p:sp>
          <p:nvSpPr>
            <p:cNvPr id="3611" name="任意多边形: 形状 3610">
              <a:extLst>
                <a:ext uri="{FF2B5EF4-FFF2-40B4-BE49-F238E27FC236}">
                  <a16:creationId xmlns:a16="http://schemas.microsoft.com/office/drawing/2014/main" id="{3FA2D5B5-93ED-C36F-B3C8-EC35CC000F83}"/>
                </a:ext>
              </a:extLst>
            </p:cNvPr>
            <p:cNvSpPr/>
            <p:nvPr/>
          </p:nvSpPr>
          <p:spPr>
            <a:xfrm>
              <a:off x="4916406" y="5243444"/>
              <a:ext cx="7418" cy="5440"/>
            </a:xfrm>
            <a:custGeom>
              <a:avLst/>
              <a:gdLst>
                <a:gd name="connsiteX0" fmla="*/ 6550 w 7418"/>
                <a:gd name="connsiteY0" fmla="*/ 5440 h 5440"/>
                <a:gd name="connsiteX1" fmla="*/ 0 w 7418"/>
                <a:gd name="connsiteY1" fmla="*/ 2148 h 5440"/>
                <a:gd name="connsiteX2" fmla="*/ 812 w 7418"/>
                <a:gd name="connsiteY2" fmla="*/ 988 h 5440"/>
                <a:gd name="connsiteX3" fmla="*/ 7418 w 7418"/>
                <a:gd name="connsiteY3" fmla="*/ 4171 h 5440"/>
                <a:gd name="connsiteX4" fmla="*/ 6550 w 7418"/>
                <a:gd name="connsiteY4" fmla="*/ 5440 h 5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18" h="5440">
                  <a:moveTo>
                    <a:pt x="6550" y="5440"/>
                  </a:moveTo>
                  <a:cubicBezTo>
                    <a:pt x="3989" y="5097"/>
                    <a:pt x="1577" y="4457"/>
                    <a:pt x="0" y="2148"/>
                  </a:cubicBezTo>
                  <a:cubicBezTo>
                    <a:pt x="0" y="2148"/>
                    <a:pt x="812" y="988"/>
                    <a:pt x="812" y="988"/>
                  </a:cubicBezTo>
                  <a:cubicBezTo>
                    <a:pt x="4384" y="-789"/>
                    <a:pt x="6915" y="-418"/>
                    <a:pt x="7418" y="4171"/>
                  </a:cubicBezTo>
                  <a:lnTo>
                    <a:pt x="6550" y="5440"/>
                  </a:lnTo>
                  <a:close/>
                </a:path>
              </a:pathLst>
            </a:custGeom>
            <a:grpFill/>
            <a:ln w="5715" cap="flat">
              <a:noFill/>
              <a:prstDash val="solid"/>
              <a:miter/>
            </a:ln>
          </p:spPr>
          <p:txBody>
            <a:bodyPr rtlCol="0" anchor="ctr"/>
            <a:lstStyle/>
            <a:p>
              <a:endParaRPr lang="zh-CN" altLang="en-US"/>
            </a:p>
          </p:txBody>
        </p:sp>
        <p:sp>
          <p:nvSpPr>
            <p:cNvPr id="3612" name="任意多边形: 形状 3611">
              <a:extLst>
                <a:ext uri="{FF2B5EF4-FFF2-40B4-BE49-F238E27FC236}">
                  <a16:creationId xmlns:a16="http://schemas.microsoft.com/office/drawing/2014/main" id="{D5259A17-8648-CCFF-1D3B-8BEFAB9A4EF1}"/>
                </a:ext>
              </a:extLst>
            </p:cNvPr>
            <p:cNvSpPr/>
            <p:nvPr/>
          </p:nvSpPr>
          <p:spPr>
            <a:xfrm>
              <a:off x="5307815" y="5439241"/>
              <a:ext cx="3834" cy="2352"/>
            </a:xfrm>
            <a:custGeom>
              <a:avLst/>
              <a:gdLst>
                <a:gd name="connsiteX0" fmla="*/ 0 w 3834"/>
                <a:gd name="connsiteY0" fmla="*/ 16 h 2352"/>
                <a:gd name="connsiteX1" fmla="*/ 3835 w 3834"/>
                <a:gd name="connsiteY1" fmla="*/ 2319 h 2352"/>
                <a:gd name="connsiteX2" fmla="*/ 0 w 3834"/>
                <a:gd name="connsiteY2" fmla="*/ 16 h 2352"/>
              </a:gdLst>
              <a:ahLst/>
              <a:cxnLst>
                <a:cxn ang="0">
                  <a:pos x="connsiteX0" y="connsiteY0"/>
                </a:cxn>
                <a:cxn ang="0">
                  <a:pos x="connsiteX1" y="connsiteY1"/>
                </a:cxn>
                <a:cxn ang="0">
                  <a:pos x="connsiteX2" y="connsiteY2"/>
                </a:cxn>
              </a:cxnLst>
              <a:rect l="l" t="t" r="r" b="b"/>
              <a:pathLst>
                <a:path w="3834" h="2352">
                  <a:moveTo>
                    <a:pt x="0" y="16"/>
                  </a:moveTo>
                  <a:cubicBezTo>
                    <a:pt x="1823" y="-127"/>
                    <a:pt x="3063" y="707"/>
                    <a:pt x="3835" y="2319"/>
                  </a:cubicBezTo>
                  <a:cubicBezTo>
                    <a:pt x="1983" y="2513"/>
                    <a:pt x="629" y="1868"/>
                    <a:pt x="0" y="16"/>
                  </a:cubicBezTo>
                  <a:close/>
                </a:path>
              </a:pathLst>
            </a:custGeom>
            <a:grpFill/>
            <a:ln w="5715" cap="flat">
              <a:noFill/>
              <a:prstDash val="solid"/>
              <a:miter/>
            </a:ln>
          </p:spPr>
          <p:txBody>
            <a:bodyPr rtlCol="0" anchor="ctr"/>
            <a:lstStyle/>
            <a:p>
              <a:endParaRPr lang="zh-CN" altLang="en-US"/>
            </a:p>
          </p:txBody>
        </p:sp>
        <p:sp>
          <p:nvSpPr>
            <p:cNvPr id="3613" name="任意多边形: 形状 3612">
              <a:extLst>
                <a:ext uri="{FF2B5EF4-FFF2-40B4-BE49-F238E27FC236}">
                  <a16:creationId xmlns:a16="http://schemas.microsoft.com/office/drawing/2014/main" id="{E59F1D13-8DC8-9C0C-F131-6CB38F3EB2F0}"/>
                </a:ext>
              </a:extLst>
            </p:cNvPr>
            <p:cNvSpPr/>
            <p:nvPr/>
          </p:nvSpPr>
          <p:spPr>
            <a:xfrm>
              <a:off x="4574198" y="4785958"/>
              <a:ext cx="3611" cy="4434"/>
            </a:xfrm>
            <a:custGeom>
              <a:avLst/>
              <a:gdLst>
                <a:gd name="connsiteX0" fmla="*/ 3612 w 3611"/>
                <a:gd name="connsiteY0" fmla="*/ 0 h 4434"/>
                <a:gd name="connsiteX1" fmla="*/ 0 w 3611"/>
                <a:gd name="connsiteY1" fmla="*/ 4435 h 4434"/>
                <a:gd name="connsiteX2" fmla="*/ 3612 w 3611"/>
                <a:gd name="connsiteY2" fmla="*/ 0 h 4434"/>
              </a:gdLst>
              <a:ahLst/>
              <a:cxnLst>
                <a:cxn ang="0">
                  <a:pos x="connsiteX0" y="connsiteY0"/>
                </a:cxn>
                <a:cxn ang="0">
                  <a:pos x="connsiteX1" y="connsiteY1"/>
                </a:cxn>
                <a:cxn ang="0">
                  <a:pos x="connsiteX2" y="connsiteY2"/>
                </a:cxn>
              </a:cxnLst>
              <a:rect l="l" t="t" r="r" b="b"/>
              <a:pathLst>
                <a:path w="3611" h="4434">
                  <a:moveTo>
                    <a:pt x="3612" y="0"/>
                  </a:moveTo>
                  <a:cubicBezTo>
                    <a:pt x="3418" y="2303"/>
                    <a:pt x="2275" y="3823"/>
                    <a:pt x="0" y="4435"/>
                  </a:cubicBezTo>
                  <a:cubicBezTo>
                    <a:pt x="320" y="2240"/>
                    <a:pt x="1680" y="886"/>
                    <a:pt x="3612" y="0"/>
                  </a:cubicBezTo>
                  <a:close/>
                </a:path>
              </a:pathLst>
            </a:custGeom>
            <a:grpFill/>
            <a:ln w="5715" cap="flat">
              <a:noFill/>
              <a:prstDash val="solid"/>
              <a:miter/>
            </a:ln>
          </p:spPr>
          <p:txBody>
            <a:bodyPr rtlCol="0" anchor="ctr"/>
            <a:lstStyle/>
            <a:p>
              <a:endParaRPr lang="zh-CN" altLang="en-US"/>
            </a:p>
          </p:txBody>
        </p:sp>
        <p:sp>
          <p:nvSpPr>
            <p:cNvPr id="3614" name="任意多边形: 形状 3613">
              <a:extLst>
                <a:ext uri="{FF2B5EF4-FFF2-40B4-BE49-F238E27FC236}">
                  <a16:creationId xmlns:a16="http://schemas.microsoft.com/office/drawing/2014/main" id="{E9B84EFF-489C-2AC6-0369-678428A844B4}"/>
                </a:ext>
              </a:extLst>
            </p:cNvPr>
            <p:cNvSpPr/>
            <p:nvPr/>
          </p:nvSpPr>
          <p:spPr>
            <a:xfrm>
              <a:off x="4591377" y="4767887"/>
              <a:ext cx="3463" cy="3234"/>
            </a:xfrm>
            <a:custGeom>
              <a:avLst/>
              <a:gdLst>
                <a:gd name="connsiteX0" fmla="*/ 3458 w 3463"/>
                <a:gd name="connsiteY0" fmla="*/ 0 h 3234"/>
                <a:gd name="connsiteX1" fmla="*/ 3343 w 3463"/>
                <a:gd name="connsiteY1" fmla="*/ 3235 h 3234"/>
                <a:gd name="connsiteX2" fmla="*/ 3429 w 3463"/>
                <a:gd name="connsiteY2" fmla="*/ 3149 h 3234"/>
                <a:gd name="connsiteX3" fmla="*/ 0 w 3463"/>
                <a:gd name="connsiteY3" fmla="*/ 3138 h 3234"/>
                <a:gd name="connsiteX4" fmla="*/ 3458 w 3463"/>
                <a:gd name="connsiteY4" fmla="*/ 0 h 32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3" h="3234">
                  <a:moveTo>
                    <a:pt x="3458" y="0"/>
                  </a:moveTo>
                  <a:cubicBezTo>
                    <a:pt x="3480" y="1080"/>
                    <a:pt x="3440" y="2155"/>
                    <a:pt x="3343" y="3235"/>
                  </a:cubicBezTo>
                  <a:lnTo>
                    <a:pt x="3429" y="3149"/>
                  </a:lnTo>
                  <a:cubicBezTo>
                    <a:pt x="2286" y="3143"/>
                    <a:pt x="1143" y="3138"/>
                    <a:pt x="0" y="3138"/>
                  </a:cubicBezTo>
                  <a:cubicBezTo>
                    <a:pt x="320" y="1172"/>
                    <a:pt x="1452" y="103"/>
                    <a:pt x="3458" y="0"/>
                  </a:cubicBezTo>
                  <a:close/>
                </a:path>
              </a:pathLst>
            </a:custGeom>
            <a:grpFill/>
            <a:ln w="5715" cap="flat">
              <a:noFill/>
              <a:prstDash val="solid"/>
              <a:miter/>
            </a:ln>
          </p:spPr>
          <p:txBody>
            <a:bodyPr rtlCol="0" anchor="ctr"/>
            <a:lstStyle/>
            <a:p>
              <a:endParaRPr lang="zh-CN" altLang="en-US"/>
            </a:p>
          </p:txBody>
        </p:sp>
        <p:sp>
          <p:nvSpPr>
            <p:cNvPr id="3615" name="任意多边形: 形状 3614">
              <a:extLst>
                <a:ext uri="{FF2B5EF4-FFF2-40B4-BE49-F238E27FC236}">
                  <a16:creationId xmlns:a16="http://schemas.microsoft.com/office/drawing/2014/main" id="{B7EF7618-B37A-26C5-DD6F-3BFD04F78A51}"/>
                </a:ext>
              </a:extLst>
            </p:cNvPr>
            <p:cNvSpPr/>
            <p:nvPr/>
          </p:nvSpPr>
          <p:spPr>
            <a:xfrm>
              <a:off x="4607608" y="4754948"/>
              <a:ext cx="3709" cy="2874"/>
            </a:xfrm>
            <a:custGeom>
              <a:avLst/>
              <a:gdLst>
                <a:gd name="connsiteX0" fmla="*/ 3709 w 3709"/>
                <a:gd name="connsiteY0" fmla="*/ 0 h 2874"/>
                <a:gd name="connsiteX1" fmla="*/ 0 w 3709"/>
                <a:gd name="connsiteY1" fmla="*/ 2875 h 2874"/>
                <a:gd name="connsiteX2" fmla="*/ 3709 w 3709"/>
                <a:gd name="connsiteY2" fmla="*/ 0 h 2874"/>
              </a:gdLst>
              <a:ahLst/>
              <a:cxnLst>
                <a:cxn ang="0">
                  <a:pos x="connsiteX0" y="connsiteY0"/>
                </a:cxn>
                <a:cxn ang="0">
                  <a:pos x="connsiteX1" y="connsiteY1"/>
                </a:cxn>
                <a:cxn ang="0">
                  <a:pos x="connsiteX2" y="connsiteY2"/>
                </a:cxn>
              </a:cxnLst>
              <a:rect l="l" t="t" r="r" b="b"/>
              <a:pathLst>
                <a:path w="3709" h="2874">
                  <a:moveTo>
                    <a:pt x="3709" y="0"/>
                  </a:moveTo>
                  <a:cubicBezTo>
                    <a:pt x="2475" y="960"/>
                    <a:pt x="1234" y="1914"/>
                    <a:pt x="0" y="2875"/>
                  </a:cubicBezTo>
                  <a:cubicBezTo>
                    <a:pt x="669" y="1183"/>
                    <a:pt x="1869" y="171"/>
                    <a:pt x="3709" y="0"/>
                  </a:cubicBezTo>
                  <a:close/>
                </a:path>
              </a:pathLst>
            </a:custGeom>
            <a:grpFill/>
            <a:ln w="5715" cap="flat">
              <a:noFill/>
              <a:prstDash val="solid"/>
              <a:miter/>
            </a:ln>
          </p:spPr>
          <p:txBody>
            <a:bodyPr rtlCol="0" anchor="ctr"/>
            <a:lstStyle/>
            <a:p>
              <a:endParaRPr lang="zh-CN" altLang="en-US"/>
            </a:p>
          </p:txBody>
        </p:sp>
        <p:sp>
          <p:nvSpPr>
            <p:cNvPr id="3616" name="任意多边形: 形状 3615">
              <a:extLst>
                <a:ext uri="{FF2B5EF4-FFF2-40B4-BE49-F238E27FC236}">
                  <a16:creationId xmlns:a16="http://schemas.microsoft.com/office/drawing/2014/main" id="{A05A59D9-DF1A-0450-1E91-04D755095DA4}"/>
                </a:ext>
              </a:extLst>
            </p:cNvPr>
            <p:cNvSpPr/>
            <p:nvPr/>
          </p:nvSpPr>
          <p:spPr>
            <a:xfrm>
              <a:off x="5548365" y="4741718"/>
              <a:ext cx="4383" cy="2634"/>
            </a:xfrm>
            <a:custGeom>
              <a:avLst/>
              <a:gdLst>
                <a:gd name="connsiteX0" fmla="*/ 4383 w 4383"/>
                <a:gd name="connsiteY0" fmla="*/ 2635 h 2634"/>
                <a:gd name="connsiteX1" fmla="*/ 0 w 4383"/>
                <a:gd name="connsiteY1" fmla="*/ 0 h 2634"/>
                <a:gd name="connsiteX2" fmla="*/ 4383 w 4383"/>
                <a:gd name="connsiteY2" fmla="*/ 2635 h 2634"/>
              </a:gdLst>
              <a:ahLst/>
              <a:cxnLst>
                <a:cxn ang="0">
                  <a:pos x="connsiteX0" y="connsiteY0"/>
                </a:cxn>
                <a:cxn ang="0">
                  <a:pos x="connsiteX1" y="connsiteY1"/>
                </a:cxn>
                <a:cxn ang="0">
                  <a:pos x="connsiteX2" y="connsiteY2"/>
                </a:cxn>
              </a:cxnLst>
              <a:rect l="l" t="t" r="r" b="b"/>
              <a:pathLst>
                <a:path w="4383" h="2634">
                  <a:moveTo>
                    <a:pt x="4383" y="2635"/>
                  </a:moveTo>
                  <a:cubicBezTo>
                    <a:pt x="2412" y="2612"/>
                    <a:pt x="960" y="1714"/>
                    <a:pt x="0" y="0"/>
                  </a:cubicBezTo>
                  <a:cubicBezTo>
                    <a:pt x="1983" y="17"/>
                    <a:pt x="3389" y="983"/>
                    <a:pt x="4383" y="2635"/>
                  </a:cubicBezTo>
                  <a:close/>
                </a:path>
              </a:pathLst>
            </a:custGeom>
            <a:grpFill/>
            <a:ln w="5715" cap="flat">
              <a:noFill/>
              <a:prstDash val="solid"/>
              <a:miter/>
            </a:ln>
          </p:spPr>
          <p:txBody>
            <a:bodyPr rtlCol="0" anchor="ctr"/>
            <a:lstStyle/>
            <a:p>
              <a:endParaRPr lang="zh-CN" altLang="en-US"/>
            </a:p>
          </p:txBody>
        </p:sp>
        <p:sp>
          <p:nvSpPr>
            <p:cNvPr id="3617" name="任意多边形: 形状 3616">
              <a:extLst>
                <a:ext uri="{FF2B5EF4-FFF2-40B4-BE49-F238E27FC236}">
                  <a16:creationId xmlns:a16="http://schemas.microsoft.com/office/drawing/2014/main" id="{0AB5D55F-4FA2-D680-8F5B-172C856AF08B}"/>
                </a:ext>
              </a:extLst>
            </p:cNvPr>
            <p:cNvSpPr/>
            <p:nvPr/>
          </p:nvSpPr>
          <p:spPr>
            <a:xfrm>
              <a:off x="5528786" y="4729124"/>
              <a:ext cx="3440" cy="2363"/>
            </a:xfrm>
            <a:custGeom>
              <a:avLst/>
              <a:gdLst>
                <a:gd name="connsiteX0" fmla="*/ 3440 w 3440"/>
                <a:gd name="connsiteY0" fmla="*/ 2364 h 2363"/>
                <a:gd name="connsiteX1" fmla="*/ 0 w 3440"/>
                <a:gd name="connsiteY1" fmla="*/ 9 h 2363"/>
                <a:gd name="connsiteX2" fmla="*/ 3440 w 3440"/>
                <a:gd name="connsiteY2" fmla="*/ 2364 h 2363"/>
              </a:gdLst>
              <a:ahLst/>
              <a:cxnLst>
                <a:cxn ang="0">
                  <a:pos x="connsiteX0" y="connsiteY0"/>
                </a:cxn>
                <a:cxn ang="0">
                  <a:pos x="connsiteX1" y="connsiteY1"/>
                </a:cxn>
                <a:cxn ang="0">
                  <a:pos x="connsiteX2" y="connsiteY2"/>
                </a:cxn>
              </a:cxnLst>
              <a:rect l="l" t="t" r="r" b="b"/>
              <a:pathLst>
                <a:path w="3440" h="2363">
                  <a:moveTo>
                    <a:pt x="3440" y="2364"/>
                  </a:moveTo>
                  <a:cubicBezTo>
                    <a:pt x="2292" y="1581"/>
                    <a:pt x="1143" y="792"/>
                    <a:pt x="0" y="9"/>
                  </a:cubicBezTo>
                  <a:cubicBezTo>
                    <a:pt x="1749" y="-94"/>
                    <a:pt x="2903" y="683"/>
                    <a:pt x="3440" y="2364"/>
                  </a:cubicBezTo>
                  <a:close/>
                </a:path>
              </a:pathLst>
            </a:custGeom>
            <a:grpFill/>
            <a:ln w="5715" cap="flat">
              <a:noFill/>
              <a:prstDash val="solid"/>
              <a:miter/>
            </a:ln>
          </p:spPr>
          <p:txBody>
            <a:bodyPr rtlCol="0" anchor="ctr"/>
            <a:lstStyle/>
            <a:p>
              <a:endParaRPr lang="zh-CN" altLang="en-US"/>
            </a:p>
          </p:txBody>
        </p:sp>
        <p:sp>
          <p:nvSpPr>
            <p:cNvPr id="3618" name="任意多边形: 形状 3617">
              <a:extLst>
                <a:ext uri="{FF2B5EF4-FFF2-40B4-BE49-F238E27FC236}">
                  <a16:creationId xmlns:a16="http://schemas.microsoft.com/office/drawing/2014/main" id="{83CB0A15-7678-CE60-3650-2359B5184D3E}"/>
                </a:ext>
              </a:extLst>
            </p:cNvPr>
            <p:cNvSpPr/>
            <p:nvPr/>
          </p:nvSpPr>
          <p:spPr>
            <a:xfrm>
              <a:off x="5869151" y="5442373"/>
              <a:ext cx="165012" cy="220128"/>
            </a:xfrm>
            <a:custGeom>
              <a:avLst/>
              <a:gdLst>
                <a:gd name="connsiteX0" fmla="*/ 24595 w 165012"/>
                <a:gd name="connsiteY0" fmla="*/ 144485 h 220128"/>
                <a:gd name="connsiteX1" fmla="*/ 38151 w 165012"/>
                <a:gd name="connsiteY1" fmla="*/ 113933 h 220128"/>
                <a:gd name="connsiteX2" fmla="*/ 40785 w 165012"/>
                <a:gd name="connsiteY2" fmla="*/ 100862 h 220128"/>
                <a:gd name="connsiteX3" fmla="*/ 27892 w 165012"/>
                <a:gd name="connsiteY3" fmla="*/ 98451 h 220128"/>
                <a:gd name="connsiteX4" fmla="*/ 37888 w 165012"/>
                <a:gd name="connsiteY4" fmla="*/ 81403 h 220128"/>
                <a:gd name="connsiteX5" fmla="*/ 46198 w 165012"/>
                <a:gd name="connsiteY5" fmla="*/ 61966 h 220128"/>
                <a:gd name="connsiteX6" fmla="*/ 41448 w 165012"/>
                <a:gd name="connsiteY6" fmla="*/ 59554 h 220128"/>
                <a:gd name="connsiteX7" fmla="*/ 31184 w 165012"/>
                <a:gd name="connsiteY7" fmla="*/ 62269 h 220128"/>
                <a:gd name="connsiteX8" fmla="*/ 31413 w 165012"/>
                <a:gd name="connsiteY8" fmla="*/ 59989 h 220128"/>
                <a:gd name="connsiteX9" fmla="*/ 33304 w 165012"/>
                <a:gd name="connsiteY9" fmla="*/ 55862 h 220128"/>
                <a:gd name="connsiteX10" fmla="*/ 64062 w 165012"/>
                <a:gd name="connsiteY10" fmla="*/ 35940 h 220128"/>
                <a:gd name="connsiteX11" fmla="*/ 69166 w 165012"/>
                <a:gd name="connsiteY11" fmla="*/ 32117 h 220128"/>
                <a:gd name="connsiteX12" fmla="*/ 93117 w 165012"/>
                <a:gd name="connsiteY12" fmla="*/ 41415 h 220128"/>
                <a:gd name="connsiteX13" fmla="*/ 89963 w 165012"/>
                <a:gd name="connsiteY13" fmla="*/ 67995 h 220128"/>
                <a:gd name="connsiteX14" fmla="*/ 99673 w 165012"/>
                <a:gd name="connsiteY14" fmla="*/ 62698 h 220128"/>
                <a:gd name="connsiteX15" fmla="*/ 102988 w 165012"/>
                <a:gd name="connsiteY15" fmla="*/ 58223 h 220128"/>
                <a:gd name="connsiteX16" fmla="*/ 119344 w 165012"/>
                <a:gd name="connsiteY16" fmla="*/ 43558 h 220128"/>
                <a:gd name="connsiteX17" fmla="*/ 125041 w 165012"/>
                <a:gd name="connsiteY17" fmla="*/ 53948 h 220128"/>
                <a:gd name="connsiteX18" fmla="*/ 127579 w 165012"/>
                <a:gd name="connsiteY18" fmla="*/ 52822 h 220128"/>
                <a:gd name="connsiteX19" fmla="*/ 141558 w 165012"/>
                <a:gd name="connsiteY19" fmla="*/ 23607 h 220128"/>
                <a:gd name="connsiteX20" fmla="*/ 146364 w 165012"/>
                <a:gd name="connsiteY20" fmla="*/ 10257 h 220128"/>
                <a:gd name="connsiteX21" fmla="*/ 154817 w 165012"/>
                <a:gd name="connsiteY21" fmla="*/ 73 h 220128"/>
                <a:gd name="connsiteX22" fmla="*/ 165012 w 165012"/>
                <a:gd name="connsiteY22" fmla="*/ 9891 h 220128"/>
                <a:gd name="connsiteX23" fmla="*/ 153845 w 165012"/>
                <a:gd name="connsiteY23" fmla="*/ 4827 h 220128"/>
                <a:gd name="connsiteX24" fmla="*/ 148833 w 165012"/>
                <a:gd name="connsiteY24" fmla="*/ 59829 h 220128"/>
                <a:gd name="connsiteX25" fmla="*/ 160052 w 165012"/>
                <a:gd name="connsiteY25" fmla="*/ 43398 h 220128"/>
                <a:gd name="connsiteX26" fmla="*/ 161920 w 165012"/>
                <a:gd name="connsiteY26" fmla="*/ 62229 h 220128"/>
                <a:gd name="connsiteX27" fmla="*/ 145690 w 165012"/>
                <a:gd name="connsiteY27" fmla="*/ 69538 h 220128"/>
                <a:gd name="connsiteX28" fmla="*/ 143758 w 165012"/>
                <a:gd name="connsiteY28" fmla="*/ 63480 h 220128"/>
                <a:gd name="connsiteX29" fmla="*/ 132882 w 165012"/>
                <a:gd name="connsiteY29" fmla="*/ 58829 h 220128"/>
                <a:gd name="connsiteX30" fmla="*/ 116229 w 165012"/>
                <a:gd name="connsiteY30" fmla="*/ 64195 h 220128"/>
                <a:gd name="connsiteX31" fmla="*/ 113120 w 165012"/>
                <a:gd name="connsiteY31" fmla="*/ 64738 h 220128"/>
                <a:gd name="connsiteX32" fmla="*/ 103410 w 165012"/>
                <a:gd name="connsiteY32" fmla="*/ 74939 h 220128"/>
                <a:gd name="connsiteX33" fmla="*/ 96558 w 165012"/>
                <a:gd name="connsiteY33" fmla="*/ 83300 h 220128"/>
                <a:gd name="connsiteX34" fmla="*/ 80522 w 165012"/>
                <a:gd name="connsiteY34" fmla="*/ 114001 h 220128"/>
                <a:gd name="connsiteX35" fmla="*/ 77653 w 165012"/>
                <a:gd name="connsiteY35" fmla="*/ 100182 h 220128"/>
                <a:gd name="connsiteX36" fmla="*/ 67251 w 165012"/>
                <a:gd name="connsiteY36" fmla="*/ 108812 h 220128"/>
                <a:gd name="connsiteX37" fmla="*/ 62068 w 165012"/>
                <a:gd name="connsiteY37" fmla="*/ 129272 h 220128"/>
                <a:gd name="connsiteX38" fmla="*/ 94529 w 165012"/>
                <a:gd name="connsiteY38" fmla="*/ 109224 h 220128"/>
                <a:gd name="connsiteX39" fmla="*/ 89363 w 165012"/>
                <a:gd name="connsiteY39" fmla="*/ 121271 h 220128"/>
                <a:gd name="connsiteX40" fmla="*/ 93655 w 165012"/>
                <a:gd name="connsiteY40" fmla="*/ 124745 h 220128"/>
                <a:gd name="connsiteX41" fmla="*/ 76641 w 165012"/>
                <a:gd name="connsiteY41" fmla="*/ 132981 h 220128"/>
                <a:gd name="connsiteX42" fmla="*/ 93655 w 165012"/>
                <a:gd name="connsiteY42" fmla="*/ 134609 h 220128"/>
                <a:gd name="connsiteX43" fmla="*/ 66577 w 165012"/>
                <a:gd name="connsiteY43" fmla="*/ 152960 h 220128"/>
                <a:gd name="connsiteX44" fmla="*/ 62605 w 165012"/>
                <a:gd name="connsiteY44" fmla="*/ 155052 h 220128"/>
                <a:gd name="connsiteX45" fmla="*/ 29538 w 165012"/>
                <a:gd name="connsiteY45" fmla="*/ 184313 h 220128"/>
                <a:gd name="connsiteX46" fmla="*/ 54279 w 165012"/>
                <a:gd name="connsiteY46" fmla="*/ 170145 h 220128"/>
                <a:gd name="connsiteX47" fmla="*/ 53541 w 165012"/>
                <a:gd name="connsiteY47" fmla="*/ 178781 h 220128"/>
                <a:gd name="connsiteX48" fmla="*/ 22514 w 165012"/>
                <a:gd name="connsiteY48" fmla="*/ 215860 h 220128"/>
                <a:gd name="connsiteX49" fmla="*/ 19063 w 165012"/>
                <a:gd name="connsiteY49" fmla="*/ 218854 h 220128"/>
                <a:gd name="connsiteX50" fmla="*/ 14713 w 165012"/>
                <a:gd name="connsiteY50" fmla="*/ 220129 h 220128"/>
                <a:gd name="connsiteX51" fmla="*/ 12668 w 165012"/>
                <a:gd name="connsiteY51" fmla="*/ 214608 h 220128"/>
                <a:gd name="connsiteX52" fmla="*/ 8050 w 165012"/>
                <a:gd name="connsiteY52" fmla="*/ 210184 h 220128"/>
                <a:gd name="connsiteX53" fmla="*/ 803 w 165012"/>
                <a:gd name="connsiteY53" fmla="*/ 208870 h 220128"/>
                <a:gd name="connsiteX54" fmla="*/ 2020 w 165012"/>
                <a:gd name="connsiteY54" fmla="*/ 203235 h 220128"/>
                <a:gd name="connsiteX55" fmla="*/ 20194 w 165012"/>
                <a:gd name="connsiteY55" fmla="*/ 170408 h 220128"/>
                <a:gd name="connsiteX56" fmla="*/ 6370 w 165012"/>
                <a:gd name="connsiteY56" fmla="*/ 171328 h 220128"/>
                <a:gd name="connsiteX57" fmla="*/ 9141 w 165012"/>
                <a:gd name="connsiteY57" fmla="*/ 162224 h 220128"/>
                <a:gd name="connsiteX58" fmla="*/ 16794 w 165012"/>
                <a:gd name="connsiteY58" fmla="*/ 161756 h 220128"/>
                <a:gd name="connsiteX59" fmla="*/ 24595 w 165012"/>
                <a:gd name="connsiteY59" fmla="*/ 157646 h 220128"/>
                <a:gd name="connsiteX60" fmla="*/ 24595 w 165012"/>
                <a:gd name="connsiteY60" fmla="*/ 144491 h 220128"/>
                <a:gd name="connsiteX61" fmla="*/ 30961 w 165012"/>
                <a:gd name="connsiteY61" fmla="*/ 141525 h 220128"/>
                <a:gd name="connsiteX62" fmla="*/ 38259 w 165012"/>
                <a:gd name="connsiteY62" fmla="*/ 139890 h 220128"/>
                <a:gd name="connsiteX63" fmla="*/ 40888 w 165012"/>
                <a:gd name="connsiteY63" fmla="*/ 136644 h 220128"/>
                <a:gd name="connsiteX64" fmla="*/ 44026 w 165012"/>
                <a:gd name="connsiteY64" fmla="*/ 127506 h 220128"/>
                <a:gd name="connsiteX65" fmla="*/ 48175 w 165012"/>
                <a:gd name="connsiteY65" fmla="*/ 120893 h 220128"/>
                <a:gd name="connsiteX66" fmla="*/ 58530 w 165012"/>
                <a:gd name="connsiteY66" fmla="*/ 103628 h 220128"/>
                <a:gd name="connsiteX67" fmla="*/ 64411 w 165012"/>
                <a:gd name="connsiteY67" fmla="*/ 88055 h 220128"/>
                <a:gd name="connsiteX68" fmla="*/ 65971 w 165012"/>
                <a:gd name="connsiteY68" fmla="*/ 88146 h 220128"/>
                <a:gd name="connsiteX69" fmla="*/ 70126 w 165012"/>
                <a:gd name="connsiteY69" fmla="*/ 89432 h 220128"/>
                <a:gd name="connsiteX70" fmla="*/ 66332 w 165012"/>
                <a:gd name="connsiteY70" fmla="*/ 87695 h 220128"/>
                <a:gd name="connsiteX71" fmla="*/ 67531 w 165012"/>
                <a:gd name="connsiteY71" fmla="*/ 83780 h 220128"/>
                <a:gd name="connsiteX72" fmla="*/ 82356 w 165012"/>
                <a:gd name="connsiteY72" fmla="*/ 58400 h 220128"/>
                <a:gd name="connsiteX73" fmla="*/ 68766 w 165012"/>
                <a:gd name="connsiteY73" fmla="*/ 76585 h 220128"/>
                <a:gd name="connsiteX74" fmla="*/ 68846 w 165012"/>
                <a:gd name="connsiteY74" fmla="*/ 80951 h 220128"/>
                <a:gd name="connsiteX75" fmla="*/ 66200 w 165012"/>
                <a:gd name="connsiteY75" fmla="*/ 84426 h 220128"/>
                <a:gd name="connsiteX76" fmla="*/ 56536 w 165012"/>
                <a:gd name="connsiteY76" fmla="*/ 105366 h 220128"/>
                <a:gd name="connsiteX77" fmla="*/ 48752 w 165012"/>
                <a:gd name="connsiteY77" fmla="*/ 120311 h 220128"/>
                <a:gd name="connsiteX78" fmla="*/ 44934 w 165012"/>
                <a:gd name="connsiteY78" fmla="*/ 130397 h 220128"/>
                <a:gd name="connsiteX79" fmla="*/ 31699 w 165012"/>
                <a:gd name="connsiteY79" fmla="*/ 141033 h 220128"/>
                <a:gd name="connsiteX80" fmla="*/ 24595 w 165012"/>
                <a:gd name="connsiteY80" fmla="*/ 144485 h 220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65012" h="220128">
                  <a:moveTo>
                    <a:pt x="24595" y="144485"/>
                  </a:moveTo>
                  <a:cubicBezTo>
                    <a:pt x="26218" y="133015"/>
                    <a:pt x="30676" y="122854"/>
                    <a:pt x="38151" y="113933"/>
                  </a:cubicBezTo>
                  <a:cubicBezTo>
                    <a:pt x="41260" y="110218"/>
                    <a:pt x="44014" y="106520"/>
                    <a:pt x="40785" y="100862"/>
                  </a:cubicBezTo>
                  <a:cubicBezTo>
                    <a:pt x="37065" y="94342"/>
                    <a:pt x="32270" y="98616"/>
                    <a:pt x="27892" y="98451"/>
                  </a:cubicBezTo>
                  <a:cubicBezTo>
                    <a:pt x="30173" y="92187"/>
                    <a:pt x="30110" y="85083"/>
                    <a:pt x="37888" y="81403"/>
                  </a:cubicBezTo>
                  <a:cubicBezTo>
                    <a:pt x="45443" y="77825"/>
                    <a:pt x="39260" y="66978"/>
                    <a:pt x="46198" y="61966"/>
                  </a:cubicBezTo>
                  <a:cubicBezTo>
                    <a:pt x="47043" y="61354"/>
                    <a:pt x="43774" y="59429"/>
                    <a:pt x="41448" y="59554"/>
                  </a:cubicBezTo>
                  <a:cubicBezTo>
                    <a:pt x="37813" y="59748"/>
                    <a:pt x="36431" y="68378"/>
                    <a:pt x="31184" y="62269"/>
                  </a:cubicBezTo>
                  <a:cubicBezTo>
                    <a:pt x="31258" y="61509"/>
                    <a:pt x="31338" y="60749"/>
                    <a:pt x="31413" y="59989"/>
                  </a:cubicBezTo>
                  <a:cubicBezTo>
                    <a:pt x="31761" y="58486"/>
                    <a:pt x="32407" y="57120"/>
                    <a:pt x="33304" y="55862"/>
                  </a:cubicBezTo>
                  <a:cubicBezTo>
                    <a:pt x="43403" y="48993"/>
                    <a:pt x="51747" y="39392"/>
                    <a:pt x="64062" y="35940"/>
                  </a:cubicBezTo>
                  <a:cubicBezTo>
                    <a:pt x="65726" y="34694"/>
                    <a:pt x="67389" y="33443"/>
                    <a:pt x="69166" y="32117"/>
                  </a:cubicBezTo>
                  <a:cubicBezTo>
                    <a:pt x="72732" y="50936"/>
                    <a:pt x="73126" y="51096"/>
                    <a:pt x="93117" y="41415"/>
                  </a:cubicBezTo>
                  <a:cubicBezTo>
                    <a:pt x="92289" y="50690"/>
                    <a:pt x="98815" y="59714"/>
                    <a:pt x="89963" y="67995"/>
                  </a:cubicBezTo>
                  <a:cubicBezTo>
                    <a:pt x="95483" y="69007"/>
                    <a:pt x="97952" y="66527"/>
                    <a:pt x="99673" y="62698"/>
                  </a:cubicBezTo>
                  <a:cubicBezTo>
                    <a:pt x="100461" y="60943"/>
                    <a:pt x="100136" y="57022"/>
                    <a:pt x="102988" y="58223"/>
                  </a:cubicBezTo>
                  <a:cubicBezTo>
                    <a:pt x="118218" y="64629"/>
                    <a:pt x="114086" y="49719"/>
                    <a:pt x="119344" y="43558"/>
                  </a:cubicBezTo>
                  <a:cubicBezTo>
                    <a:pt x="122601" y="46353"/>
                    <a:pt x="121321" y="51839"/>
                    <a:pt x="125041" y="53948"/>
                  </a:cubicBezTo>
                  <a:cubicBezTo>
                    <a:pt x="126339" y="54376"/>
                    <a:pt x="127368" y="54033"/>
                    <a:pt x="127579" y="52822"/>
                  </a:cubicBezTo>
                  <a:cubicBezTo>
                    <a:pt x="129533" y="41804"/>
                    <a:pt x="130242" y="30477"/>
                    <a:pt x="141558" y="23607"/>
                  </a:cubicBezTo>
                  <a:cubicBezTo>
                    <a:pt x="145856" y="20995"/>
                    <a:pt x="146307" y="15332"/>
                    <a:pt x="146364" y="10257"/>
                  </a:cubicBezTo>
                  <a:cubicBezTo>
                    <a:pt x="146433" y="4656"/>
                    <a:pt x="148816" y="673"/>
                    <a:pt x="154817" y="73"/>
                  </a:cubicBezTo>
                  <a:cubicBezTo>
                    <a:pt x="162040" y="-653"/>
                    <a:pt x="163806" y="4159"/>
                    <a:pt x="165012" y="9891"/>
                  </a:cubicBezTo>
                  <a:cubicBezTo>
                    <a:pt x="159554" y="11228"/>
                    <a:pt x="160206" y="3885"/>
                    <a:pt x="153845" y="4827"/>
                  </a:cubicBezTo>
                  <a:cubicBezTo>
                    <a:pt x="152239" y="22470"/>
                    <a:pt x="150588" y="40609"/>
                    <a:pt x="148833" y="59829"/>
                  </a:cubicBezTo>
                  <a:cubicBezTo>
                    <a:pt x="157091" y="57206"/>
                    <a:pt x="156931" y="50176"/>
                    <a:pt x="160052" y="43398"/>
                  </a:cubicBezTo>
                  <a:cubicBezTo>
                    <a:pt x="164344" y="50382"/>
                    <a:pt x="162469" y="56394"/>
                    <a:pt x="161920" y="62229"/>
                  </a:cubicBezTo>
                  <a:cubicBezTo>
                    <a:pt x="153954" y="59320"/>
                    <a:pt x="153359" y="71716"/>
                    <a:pt x="145690" y="69538"/>
                  </a:cubicBezTo>
                  <a:cubicBezTo>
                    <a:pt x="142124" y="68767"/>
                    <a:pt x="144130" y="65881"/>
                    <a:pt x="143758" y="63480"/>
                  </a:cubicBezTo>
                  <a:cubicBezTo>
                    <a:pt x="142575" y="55857"/>
                    <a:pt x="140015" y="55154"/>
                    <a:pt x="132882" y="58829"/>
                  </a:cubicBezTo>
                  <a:cubicBezTo>
                    <a:pt x="127705" y="61497"/>
                    <a:pt x="122990" y="66081"/>
                    <a:pt x="116229" y="64195"/>
                  </a:cubicBezTo>
                  <a:cubicBezTo>
                    <a:pt x="115309" y="63938"/>
                    <a:pt x="114120" y="64406"/>
                    <a:pt x="113120" y="64738"/>
                  </a:cubicBezTo>
                  <a:cubicBezTo>
                    <a:pt x="108085" y="66407"/>
                    <a:pt x="108948" y="73699"/>
                    <a:pt x="103410" y="74939"/>
                  </a:cubicBezTo>
                  <a:cubicBezTo>
                    <a:pt x="99044" y="75922"/>
                    <a:pt x="97810" y="76482"/>
                    <a:pt x="96558" y="83300"/>
                  </a:cubicBezTo>
                  <a:cubicBezTo>
                    <a:pt x="94358" y="95250"/>
                    <a:pt x="83711" y="101931"/>
                    <a:pt x="80522" y="114001"/>
                  </a:cubicBezTo>
                  <a:cubicBezTo>
                    <a:pt x="75967" y="108658"/>
                    <a:pt x="84242" y="102137"/>
                    <a:pt x="77653" y="100182"/>
                  </a:cubicBezTo>
                  <a:cubicBezTo>
                    <a:pt x="72298" y="98593"/>
                    <a:pt x="69303" y="104411"/>
                    <a:pt x="67251" y="108812"/>
                  </a:cubicBezTo>
                  <a:cubicBezTo>
                    <a:pt x="64365" y="114990"/>
                    <a:pt x="58856" y="120630"/>
                    <a:pt x="62068" y="129272"/>
                  </a:cubicBezTo>
                  <a:cubicBezTo>
                    <a:pt x="75064" y="126225"/>
                    <a:pt x="82276" y="113658"/>
                    <a:pt x="94529" y="109224"/>
                  </a:cubicBezTo>
                  <a:cubicBezTo>
                    <a:pt x="96078" y="115498"/>
                    <a:pt x="89397" y="116744"/>
                    <a:pt x="89363" y="121271"/>
                  </a:cubicBezTo>
                  <a:cubicBezTo>
                    <a:pt x="89340" y="124391"/>
                    <a:pt x="91529" y="124459"/>
                    <a:pt x="93655" y="124745"/>
                  </a:cubicBezTo>
                  <a:cubicBezTo>
                    <a:pt x="89449" y="130415"/>
                    <a:pt x="80682" y="126294"/>
                    <a:pt x="76641" y="132981"/>
                  </a:cubicBezTo>
                  <a:cubicBezTo>
                    <a:pt x="81910" y="137416"/>
                    <a:pt x="88888" y="126688"/>
                    <a:pt x="93655" y="134609"/>
                  </a:cubicBezTo>
                  <a:cubicBezTo>
                    <a:pt x="86614" y="143662"/>
                    <a:pt x="76573" y="148263"/>
                    <a:pt x="66577" y="152960"/>
                  </a:cubicBezTo>
                  <a:cubicBezTo>
                    <a:pt x="65274" y="153703"/>
                    <a:pt x="63937" y="154366"/>
                    <a:pt x="62605" y="155052"/>
                  </a:cubicBezTo>
                  <a:cubicBezTo>
                    <a:pt x="49883" y="162996"/>
                    <a:pt x="39334" y="173283"/>
                    <a:pt x="29538" y="184313"/>
                  </a:cubicBezTo>
                  <a:cubicBezTo>
                    <a:pt x="36379" y="177152"/>
                    <a:pt x="42203" y="168494"/>
                    <a:pt x="54279" y="170145"/>
                  </a:cubicBezTo>
                  <a:cubicBezTo>
                    <a:pt x="56656" y="173243"/>
                    <a:pt x="56273" y="176512"/>
                    <a:pt x="53541" y="178781"/>
                  </a:cubicBezTo>
                  <a:cubicBezTo>
                    <a:pt x="40917" y="189256"/>
                    <a:pt x="32876" y="203515"/>
                    <a:pt x="22514" y="215860"/>
                  </a:cubicBezTo>
                  <a:cubicBezTo>
                    <a:pt x="21480" y="216991"/>
                    <a:pt x="20320" y="217974"/>
                    <a:pt x="19063" y="218854"/>
                  </a:cubicBezTo>
                  <a:cubicBezTo>
                    <a:pt x="17708" y="219609"/>
                    <a:pt x="16262" y="220037"/>
                    <a:pt x="14713" y="220129"/>
                  </a:cubicBezTo>
                  <a:cubicBezTo>
                    <a:pt x="12576" y="218826"/>
                    <a:pt x="11850" y="216968"/>
                    <a:pt x="12668" y="214608"/>
                  </a:cubicBezTo>
                  <a:cubicBezTo>
                    <a:pt x="14359" y="209710"/>
                    <a:pt x="14559" y="206304"/>
                    <a:pt x="8050" y="210184"/>
                  </a:cubicBezTo>
                  <a:cubicBezTo>
                    <a:pt x="5078" y="211956"/>
                    <a:pt x="2683" y="210893"/>
                    <a:pt x="803" y="208870"/>
                  </a:cubicBezTo>
                  <a:cubicBezTo>
                    <a:pt x="-1100" y="206818"/>
                    <a:pt x="820" y="205081"/>
                    <a:pt x="2020" y="203235"/>
                  </a:cubicBezTo>
                  <a:cubicBezTo>
                    <a:pt x="8924" y="192571"/>
                    <a:pt x="10187" y="179021"/>
                    <a:pt x="20194" y="170408"/>
                  </a:cubicBezTo>
                  <a:cubicBezTo>
                    <a:pt x="14222" y="164310"/>
                    <a:pt x="10930" y="172574"/>
                    <a:pt x="6370" y="171328"/>
                  </a:cubicBezTo>
                  <a:cubicBezTo>
                    <a:pt x="5192" y="167511"/>
                    <a:pt x="8164" y="165173"/>
                    <a:pt x="9141" y="162224"/>
                  </a:cubicBezTo>
                  <a:cubicBezTo>
                    <a:pt x="11342" y="155606"/>
                    <a:pt x="13193" y="157212"/>
                    <a:pt x="16794" y="161756"/>
                  </a:cubicBezTo>
                  <a:cubicBezTo>
                    <a:pt x="18125" y="163436"/>
                    <a:pt x="22697" y="160630"/>
                    <a:pt x="24595" y="157646"/>
                  </a:cubicBezTo>
                  <a:cubicBezTo>
                    <a:pt x="17222" y="153892"/>
                    <a:pt x="17222" y="153766"/>
                    <a:pt x="24595" y="144491"/>
                  </a:cubicBezTo>
                  <a:cubicBezTo>
                    <a:pt x="28224" y="146725"/>
                    <a:pt x="29269" y="143416"/>
                    <a:pt x="30961" y="141525"/>
                  </a:cubicBezTo>
                  <a:cubicBezTo>
                    <a:pt x="33121" y="139719"/>
                    <a:pt x="35648" y="139542"/>
                    <a:pt x="38259" y="139890"/>
                  </a:cubicBezTo>
                  <a:cubicBezTo>
                    <a:pt x="42671" y="141765"/>
                    <a:pt x="40031" y="137775"/>
                    <a:pt x="40888" y="136644"/>
                  </a:cubicBezTo>
                  <a:cubicBezTo>
                    <a:pt x="40694" y="133152"/>
                    <a:pt x="51067" y="133375"/>
                    <a:pt x="44026" y="127506"/>
                  </a:cubicBezTo>
                  <a:cubicBezTo>
                    <a:pt x="43083" y="123802"/>
                    <a:pt x="46283" y="122768"/>
                    <a:pt x="48175" y="120893"/>
                  </a:cubicBezTo>
                  <a:cubicBezTo>
                    <a:pt x="53564" y="116287"/>
                    <a:pt x="56776" y="110847"/>
                    <a:pt x="58530" y="103628"/>
                  </a:cubicBezTo>
                  <a:cubicBezTo>
                    <a:pt x="59782" y="98473"/>
                    <a:pt x="57839" y="91381"/>
                    <a:pt x="64411" y="88055"/>
                  </a:cubicBezTo>
                  <a:cubicBezTo>
                    <a:pt x="64920" y="88089"/>
                    <a:pt x="65446" y="88107"/>
                    <a:pt x="65971" y="88146"/>
                  </a:cubicBezTo>
                  <a:cubicBezTo>
                    <a:pt x="67452" y="88261"/>
                    <a:pt x="68320" y="90370"/>
                    <a:pt x="70126" y="89432"/>
                  </a:cubicBezTo>
                  <a:cubicBezTo>
                    <a:pt x="68429" y="89821"/>
                    <a:pt x="67503" y="88524"/>
                    <a:pt x="66332" y="87695"/>
                  </a:cubicBezTo>
                  <a:cubicBezTo>
                    <a:pt x="66091" y="86186"/>
                    <a:pt x="66497" y="84889"/>
                    <a:pt x="67531" y="83780"/>
                  </a:cubicBezTo>
                  <a:cubicBezTo>
                    <a:pt x="72503" y="76225"/>
                    <a:pt x="72881" y="66258"/>
                    <a:pt x="82356" y="58400"/>
                  </a:cubicBezTo>
                  <a:cubicBezTo>
                    <a:pt x="69600" y="60869"/>
                    <a:pt x="70480" y="69636"/>
                    <a:pt x="68766" y="76585"/>
                  </a:cubicBezTo>
                  <a:cubicBezTo>
                    <a:pt x="68989" y="78042"/>
                    <a:pt x="68995" y="79488"/>
                    <a:pt x="68846" y="80951"/>
                  </a:cubicBezTo>
                  <a:cubicBezTo>
                    <a:pt x="68195" y="82289"/>
                    <a:pt x="67309" y="83437"/>
                    <a:pt x="66200" y="84426"/>
                  </a:cubicBezTo>
                  <a:cubicBezTo>
                    <a:pt x="61022" y="90438"/>
                    <a:pt x="53341" y="94616"/>
                    <a:pt x="56536" y="105366"/>
                  </a:cubicBezTo>
                  <a:cubicBezTo>
                    <a:pt x="58165" y="110835"/>
                    <a:pt x="53261" y="116258"/>
                    <a:pt x="48752" y="120311"/>
                  </a:cubicBezTo>
                  <a:cubicBezTo>
                    <a:pt x="45106" y="122762"/>
                    <a:pt x="41808" y="125357"/>
                    <a:pt x="44934" y="130397"/>
                  </a:cubicBezTo>
                  <a:cubicBezTo>
                    <a:pt x="41597" y="135284"/>
                    <a:pt x="35487" y="136707"/>
                    <a:pt x="31699" y="141033"/>
                  </a:cubicBezTo>
                  <a:cubicBezTo>
                    <a:pt x="29550" y="142605"/>
                    <a:pt x="28504" y="146474"/>
                    <a:pt x="24595" y="144485"/>
                  </a:cubicBezTo>
                  <a:close/>
                </a:path>
              </a:pathLst>
            </a:custGeom>
            <a:grpFill/>
            <a:ln w="5715" cap="flat">
              <a:noFill/>
              <a:prstDash val="solid"/>
              <a:miter/>
            </a:ln>
          </p:spPr>
          <p:txBody>
            <a:bodyPr rtlCol="0" anchor="ctr"/>
            <a:lstStyle/>
            <a:p>
              <a:endParaRPr lang="zh-CN" altLang="en-US"/>
            </a:p>
          </p:txBody>
        </p:sp>
        <p:sp>
          <p:nvSpPr>
            <p:cNvPr id="3619" name="任意多边形: 形状 3618">
              <a:extLst>
                <a:ext uri="{FF2B5EF4-FFF2-40B4-BE49-F238E27FC236}">
                  <a16:creationId xmlns:a16="http://schemas.microsoft.com/office/drawing/2014/main" id="{786A2E1F-485C-7673-7C66-4B45F6BA0B1B}"/>
                </a:ext>
              </a:extLst>
            </p:cNvPr>
            <p:cNvSpPr/>
            <p:nvPr/>
          </p:nvSpPr>
          <p:spPr>
            <a:xfrm>
              <a:off x="5564259" y="5419088"/>
              <a:ext cx="124428" cy="115140"/>
            </a:xfrm>
            <a:custGeom>
              <a:avLst/>
              <a:gdLst>
                <a:gd name="connsiteX0" fmla="*/ 30221 w 124428"/>
                <a:gd name="connsiteY0" fmla="*/ 105253 h 115140"/>
                <a:gd name="connsiteX1" fmla="*/ 26861 w 124428"/>
                <a:gd name="connsiteY1" fmla="*/ 108579 h 115140"/>
                <a:gd name="connsiteX2" fmla="*/ 23683 w 124428"/>
                <a:gd name="connsiteY2" fmla="*/ 108556 h 115140"/>
                <a:gd name="connsiteX3" fmla="*/ 20408 w 124428"/>
                <a:gd name="connsiteY3" fmla="*/ 108573 h 115140"/>
                <a:gd name="connsiteX4" fmla="*/ 20385 w 124428"/>
                <a:gd name="connsiteY4" fmla="*/ 108591 h 115140"/>
                <a:gd name="connsiteX5" fmla="*/ 20362 w 124428"/>
                <a:gd name="connsiteY5" fmla="*/ 115140 h 115140"/>
                <a:gd name="connsiteX6" fmla="*/ 15813 w 124428"/>
                <a:gd name="connsiteY6" fmla="*/ 87371 h 115140"/>
                <a:gd name="connsiteX7" fmla="*/ 10487 w 124428"/>
                <a:gd name="connsiteY7" fmla="*/ 72381 h 115140"/>
                <a:gd name="connsiteX8" fmla="*/ 0 w 124428"/>
                <a:gd name="connsiteY8" fmla="*/ 69294 h 115140"/>
                <a:gd name="connsiteX9" fmla="*/ 25340 w 124428"/>
                <a:gd name="connsiteY9" fmla="*/ 31284 h 115140"/>
                <a:gd name="connsiteX10" fmla="*/ 33924 w 124428"/>
                <a:gd name="connsiteY10" fmla="*/ 29261 h 115140"/>
                <a:gd name="connsiteX11" fmla="*/ 28306 w 124428"/>
                <a:gd name="connsiteY11" fmla="*/ 52967 h 115140"/>
                <a:gd name="connsiteX12" fmla="*/ 52149 w 124428"/>
                <a:gd name="connsiteY12" fmla="*/ 29301 h 115140"/>
                <a:gd name="connsiteX13" fmla="*/ 57122 w 124428"/>
                <a:gd name="connsiteY13" fmla="*/ 13962 h 115140"/>
                <a:gd name="connsiteX14" fmla="*/ 71923 w 124428"/>
                <a:gd name="connsiteY14" fmla="*/ 4875 h 115140"/>
                <a:gd name="connsiteX15" fmla="*/ 74804 w 124428"/>
                <a:gd name="connsiteY15" fmla="*/ 2572 h 115140"/>
                <a:gd name="connsiteX16" fmla="*/ 77736 w 124428"/>
                <a:gd name="connsiteY16" fmla="*/ 354 h 115140"/>
                <a:gd name="connsiteX17" fmla="*/ 79547 w 124428"/>
                <a:gd name="connsiteY17" fmla="*/ 0 h 115140"/>
                <a:gd name="connsiteX18" fmla="*/ 82267 w 124428"/>
                <a:gd name="connsiteY18" fmla="*/ 6007 h 115140"/>
                <a:gd name="connsiteX19" fmla="*/ 82948 w 124428"/>
                <a:gd name="connsiteY19" fmla="*/ 9938 h 115140"/>
                <a:gd name="connsiteX20" fmla="*/ 86131 w 124428"/>
                <a:gd name="connsiteY20" fmla="*/ 16437 h 115140"/>
                <a:gd name="connsiteX21" fmla="*/ 86142 w 124428"/>
                <a:gd name="connsiteY21" fmla="*/ 19728 h 115140"/>
                <a:gd name="connsiteX22" fmla="*/ 71409 w 124428"/>
                <a:gd name="connsiteY22" fmla="*/ 35439 h 115140"/>
                <a:gd name="connsiteX23" fmla="*/ 70454 w 124428"/>
                <a:gd name="connsiteY23" fmla="*/ 35736 h 115140"/>
                <a:gd name="connsiteX24" fmla="*/ 71620 w 124428"/>
                <a:gd name="connsiteY24" fmla="*/ 36039 h 115140"/>
                <a:gd name="connsiteX25" fmla="*/ 76267 w 124428"/>
                <a:gd name="connsiteY25" fmla="*/ 39445 h 115140"/>
                <a:gd name="connsiteX26" fmla="*/ 92692 w 124428"/>
                <a:gd name="connsiteY26" fmla="*/ 32947 h 115140"/>
                <a:gd name="connsiteX27" fmla="*/ 99275 w 124428"/>
                <a:gd name="connsiteY27" fmla="*/ 23015 h 115140"/>
                <a:gd name="connsiteX28" fmla="*/ 99264 w 124428"/>
                <a:gd name="connsiteY28" fmla="*/ 23015 h 115140"/>
                <a:gd name="connsiteX29" fmla="*/ 110368 w 124428"/>
                <a:gd name="connsiteY29" fmla="*/ 20803 h 115140"/>
                <a:gd name="connsiteX30" fmla="*/ 114774 w 124428"/>
                <a:gd name="connsiteY30" fmla="*/ 22152 h 115140"/>
                <a:gd name="connsiteX31" fmla="*/ 122421 w 124428"/>
                <a:gd name="connsiteY31" fmla="*/ 33084 h 115140"/>
                <a:gd name="connsiteX32" fmla="*/ 121895 w 124428"/>
                <a:gd name="connsiteY32" fmla="*/ 42062 h 115140"/>
                <a:gd name="connsiteX33" fmla="*/ 118129 w 124428"/>
                <a:gd name="connsiteY33" fmla="*/ 47217 h 115140"/>
                <a:gd name="connsiteX34" fmla="*/ 115923 w 124428"/>
                <a:gd name="connsiteY34" fmla="*/ 49200 h 115140"/>
                <a:gd name="connsiteX35" fmla="*/ 122912 w 124428"/>
                <a:gd name="connsiteY35" fmla="*/ 49149 h 115140"/>
                <a:gd name="connsiteX36" fmla="*/ 122301 w 124428"/>
                <a:gd name="connsiteY36" fmla="*/ 52641 h 115140"/>
                <a:gd name="connsiteX37" fmla="*/ 122301 w 124428"/>
                <a:gd name="connsiteY37" fmla="*/ 59202 h 115140"/>
                <a:gd name="connsiteX38" fmla="*/ 122301 w 124428"/>
                <a:gd name="connsiteY38" fmla="*/ 65797 h 115140"/>
                <a:gd name="connsiteX39" fmla="*/ 122301 w 124428"/>
                <a:gd name="connsiteY39" fmla="*/ 82245 h 115140"/>
                <a:gd name="connsiteX40" fmla="*/ 122318 w 124428"/>
                <a:gd name="connsiteY40" fmla="*/ 88822 h 115140"/>
                <a:gd name="connsiteX41" fmla="*/ 113048 w 124428"/>
                <a:gd name="connsiteY41" fmla="*/ 99687 h 115140"/>
                <a:gd name="connsiteX42" fmla="*/ 112437 w 124428"/>
                <a:gd name="connsiteY42" fmla="*/ 95366 h 115140"/>
                <a:gd name="connsiteX43" fmla="*/ 112443 w 124428"/>
                <a:gd name="connsiteY43" fmla="*/ 92109 h 115140"/>
                <a:gd name="connsiteX44" fmla="*/ 112437 w 124428"/>
                <a:gd name="connsiteY44" fmla="*/ 92109 h 115140"/>
                <a:gd name="connsiteX45" fmla="*/ 94835 w 124428"/>
                <a:gd name="connsiteY45" fmla="*/ 92109 h 115140"/>
                <a:gd name="connsiteX46" fmla="*/ 100150 w 124428"/>
                <a:gd name="connsiteY46" fmla="*/ 86908 h 115140"/>
                <a:gd name="connsiteX47" fmla="*/ 116638 w 124428"/>
                <a:gd name="connsiteY47" fmla="*/ 85005 h 115140"/>
                <a:gd name="connsiteX48" fmla="*/ 107671 w 124428"/>
                <a:gd name="connsiteY48" fmla="*/ 67369 h 115140"/>
                <a:gd name="connsiteX49" fmla="*/ 95755 w 124428"/>
                <a:gd name="connsiteY49" fmla="*/ 66825 h 115140"/>
                <a:gd name="connsiteX50" fmla="*/ 81096 w 124428"/>
                <a:gd name="connsiteY50" fmla="*/ 75884 h 115140"/>
                <a:gd name="connsiteX51" fmla="*/ 76421 w 124428"/>
                <a:gd name="connsiteY51" fmla="*/ 76758 h 115140"/>
                <a:gd name="connsiteX52" fmla="*/ 55693 w 124428"/>
                <a:gd name="connsiteY52" fmla="*/ 83028 h 115140"/>
                <a:gd name="connsiteX53" fmla="*/ 63317 w 124428"/>
                <a:gd name="connsiteY53" fmla="*/ 86005 h 115140"/>
                <a:gd name="connsiteX54" fmla="*/ 67346 w 124428"/>
                <a:gd name="connsiteY54" fmla="*/ 91737 h 115140"/>
                <a:gd name="connsiteX55" fmla="*/ 59773 w 124428"/>
                <a:gd name="connsiteY55" fmla="*/ 92126 h 115140"/>
                <a:gd name="connsiteX56" fmla="*/ 46675 w 124428"/>
                <a:gd name="connsiteY56" fmla="*/ 88822 h 115140"/>
                <a:gd name="connsiteX57" fmla="*/ 39405 w 124428"/>
                <a:gd name="connsiteY57" fmla="*/ 85639 h 115140"/>
                <a:gd name="connsiteX58" fmla="*/ 30095 w 124428"/>
                <a:gd name="connsiteY58" fmla="*/ 76261 h 115140"/>
                <a:gd name="connsiteX59" fmla="*/ 40639 w 124428"/>
                <a:gd name="connsiteY59" fmla="*/ 68220 h 115140"/>
                <a:gd name="connsiteX60" fmla="*/ 42154 w 124428"/>
                <a:gd name="connsiteY60" fmla="*/ 68534 h 115140"/>
                <a:gd name="connsiteX61" fmla="*/ 41805 w 124428"/>
                <a:gd name="connsiteY61" fmla="*/ 68232 h 115140"/>
                <a:gd name="connsiteX62" fmla="*/ 29935 w 124428"/>
                <a:gd name="connsiteY62" fmla="*/ 84634 h 115140"/>
                <a:gd name="connsiteX63" fmla="*/ 30221 w 124428"/>
                <a:gd name="connsiteY63" fmla="*/ 105253 h 115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24428" h="115140">
                  <a:moveTo>
                    <a:pt x="30221" y="105253"/>
                  </a:moveTo>
                  <a:cubicBezTo>
                    <a:pt x="29101" y="106362"/>
                    <a:pt x="27981" y="107471"/>
                    <a:pt x="26861" y="108579"/>
                  </a:cubicBezTo>
                  <a:cubicBezTo>
                    <a:pt x="25792" y="110271"/>
                    <a:pt x="24735" y="110185"/>
                    <a:pt x="23683" y="108556"/>
                  </a:cubicBezTo>
                  <a:cubicBezTo>
                    <a:pt x="22591" y="108556"/>
                    <a:pt x="21500" y="108562"/>
                    <a:pt x="20408" y="108573"/>
                  </a:cubicBezTo>
                  <a:lnTo>
                    <a:pt x="20385" y="108591"/>
                  </a:lnTo>
                  <a:cubicBezTo>
                    <a:pt x="20380" y="110774"/>
                    <a:pt x="20374" y="112957"/>
                    <a:pt x="20362" y="115140"/>
                  </a:cubicBezTo>
                  <a:cubicBezTo>
                    <a:pt x="8944" y="107671"/>
                    <a:pt x="7309" y="102802"/>
                    <a:pt x="15813" y="87371"/>
                  </a:cubicBezTo>
                  <a:cubicBezTo>
                    <a:pt x="20660" y="78581"/>
                    <a:pt x="19202" y="74935"/>
                    <a:pt x="10487" y="72381"/>
                  </a:cubicBezTo>
                  <a:cubicBezTo>
                    <a:pt x="6189" y="74072"/>
                    <a:pt x="2806" y="72666"/>
                    <a:pt x="0" y="69294"/>
                  </a:cubicBezTo>
                  <a:cubicBezTo>
                    <a:pt x="9315" y="57219"/>
                    <a:pt x="10259" y="39542"/>
                    <a:pt x="25340" y="31284"/>
                  </a:cubicBezTo>
                  <a:cubicBezTo>
                    <a:pt x="27918" y="29398"/>
                    <a:pt x="30575" y="27838"/>
                    <a:pt x="33924" y="29261"/>
                  </a:cubicBezTo>
                  <a:cubicBezTo>
                    <a:pt x="38354" y="38851"/>
                    <a:pt x="29312" y="45103"/>
                    <a:pt x="28306" y="52967"/>
                  </a:cubicBezTo>
                  <a:cubicBezTo>
                    <a:pt x="33884" y="43269"/>
                    <a:pt x="34810" y="29244"/>
                    <a:pt x="52149" y="29301"/>
                  </a:cubicBezTo>
                  <a:cubicBezTo>
                    <a:pt x="58053" y="29318"/>
                    <a:pt x="56144" y="19494"/>
                    <a:pt x="57122" y="13962"/>
                  </a:cubicBezTo>
                  <a:cubicBezTo>
                    <a:pt x="58596" y="5241"/>
                    <a:pt x="65740" y="5835"/>
                    <a:pt x="71923" y="4875"/>
                  </a:cubicBezTo>
                  <a:cubicBezTo>
                    <a:pt x="72912" y="4149"/>
                    <a:pt x="73901" y="3418"/>
                    <a:pt x="74804" y="2572"/>
                  </a:cubicBezTo>
                  <a:cubicBezTo>
                    <a:pt x="75667" y="1686"/>
                    <a:pt x="76655" y="960"/>
                    <a:pt x="77736" y="354"/>
                  </a:cubicBezTo>
                  <a:cubicBezTo>
                    <a:pt x="78336" y="229"/>
                    <a:pt x="78941" y="114"/>
                    <a:pt x="79547" y="0"/>
                  </a:cubicBezTo>
                  <a:cubicBezTo>
                    <a:pt x="84748" y="40"/>
                    <a:pt x="91006" y="-480"/>
                    <a:pt x="82267" y="6007"/>
                  </a:cubicBezTo>
                  <a:cubicBezTo>
                    <a:pt x="80702" y="7172"/>
                    <a:pt x="81410" y="8841"/>
                    <a:pt x="82948" y="9938"/>
                  </a:cubicBezTo>
                  <a:cubicBezTo>
                    <a:pt x="85279" y="11482"/>
                    <a:pt x="84285" y="14653"/>
                    <a:pt x="86131" y="16437"/>
                  </a:cubicBezTo>
                  <a:cubicBezTo>
                    <a:pt x="86136" y="17534"/>
                    <a:pt x="86136" y="18631"/>
                    <a:pt x="86142" y="19728"/>
                  </a:cubicBezTo>
                  <a:cubicBezTo>
                    <a:pt x="81387" y="25163"/>
                    <a:pt x="80381" y="34136"/>
                    <a:pt x="71409" y="35439"/>
                  </a:cubicBezTo>
                  <a:cubicBezTo>
                    <a:pt x="71529" y="35399"/>
                    <a:pt x="70454" y="35736"/>
                    <a:pt x="70454" y="35736"/>
                  </a:cubicBezTo>
                  <a:cubicBezTo>
                    <a:pt x="70454" y="35736"/>
                    <a:pt x="71529" y="36068"/>
                    <a:pt x="71620" y="36039"/>
                  </a:cubicBezTo>
                  <a:cubicBezTo>
                    <a:pt x="74175" y="35907"/>
                    <a:pt x="77690" y="34410"/>
                    <a:pt x="76267" y="39445"/>
                  </a:cubicBezTo>
                  <a:cubicBezTo>
                    <a:pt x="84759" y="44903"/>
                    <a:pt x="88474" y="38291"/>
                    <a:pt x="92692" y="32947"/>
                  </a:cubicBezTo>
                  <a:cubicBezTo>
                    <a:pt x="94372" y="29295"/>
                    <a:pt x="96429" y="25895"/>
                    <a:pt x="99275" y="23015"/>
                  </a:cubicBezTo>
                  <a:lnTo>
                    <a:pt x="99264" y="23015"/>
                  </a:lnTo>
                  <a:cubicBezTo>
                    <a:pt x="102853" y="21711"/>
                    <a:pt x="106442" y="20443"/>
                    <a:pt x="110368" y="20803"/>
                  </a:cubicBezTo>
                  <a:cubicBezTo>
                    <a:pt x="111906" y="21020"/>
                    <a:pt x="113368" y="21488"/>
                    <a:pt x="114774" y="22152"/>
                  </a:cubicBezTo>
                  <a:cubicBezTo>
                    <a:pt x="119198" y="24477"/>
                    <a:pt x="121815" y="28078"/>
                    <a:pt x="122421" y="33084"/>
                  </a:cubicBezTo>
                  <a:cubicBezTo>
                    <a:pt x="122792" y="36107"/>
                    <a:pt x="122672" y="39108"/>
                    <a:pt x="121895" y="42062"/>
                  </a:cubicBezTo>
                  <a:cubicBezTo>
                    <a:pt x="121210" y="44234"/>
                    <a:pt x="120043" y="46063"/>
                    <a:pt x="118129" y="47217"/>
                  </a:cubicBezTo>
                  <a:cubicBezTo>
                    <a:pt x="117815" y="48326"/>
                    <a:pt x="114992" y="46640"/>
                    <a:pt x="115923" y="49200"/>
                  </a:cubicBezTo>
                  <a:cubicBezTo>
                    <a:pt x="118329" y="48783"/>
                    <a:pt x="120609" y="47537"/>
                    <a:pt x="122912" y="49149"/>
                  </a:cubicBezTo>
                  <a:cubicBezTo>
                    <a:pt x="123696" y="50492"/>
                    <a:pt x="123438" y="51646"/>
                    <a:pt x="122301" y="52641"/>
                  </a:cubicBezTo>
                  <a:cubicBezTo>
                    <a:pt x="122301" y="54830"/>
                    <a:pt x="122301" y="57018"/>
                    <a:pt x="122301" y="59202"/>
                  </a:cubicBezTo>
                  <a:cubicBezTo>
                    <a:pt x="121078" y="61402"/>
                    <a:pt x="117392" y="63596"/>
                    <a:pt x="122301" y="65797"/>
                  </a:cubicBezTo>
                  <a:cubicBezTo>
                    <a:pt x="125719" y="71277"/>
                    <a:pt x="124490" y="76764"/>
                    <a:pt x="122301" y="82245"/>
                  </a:cubicBezTo>
                  <a:cubicBezTo>
                    <a:pt x="122027" y="84439"/>
                    <a:pt x="118666" y="86640"/>
                    <a:pt x="122318" y="88822"/>
                  </a:cubicBezTo>
                  <a:cubicBezTo>
                    <a:pt x="123124" y="95772"/>
                    <a:pt x="121644" y="100773"/>
                    <a:pt x="113048" y="99687"/>
                  </a:cubicBezTo>
                  <a:cubicBezTo>
                    <a:pt x="111477" y="98441"/>
                    <a:pt x="111271" y="97001"/>
                    <a:pt x="112437" y="95366"/>
                  </a:cubicBezTo>
                  <a:cubicBezTo>
                    <a:pt x="112443" y="94280"/>
                    <a:pt x="112448" y="93195"/>
                    <a:pt x="112443" y="92109"/>
                  </a:cubicBezTo>
                  <a:lnTo>
                    <a:pt x="112437" y="92109"/>
                  </a:lnTo>
                  <a:cubicBezTo>
                    <a:pt x="106499" y="92109"/>
                    <a:pt x="100567" y="92109"/>
                    <a:pt x="94835" y="92109"/>
                  </a:cubicBezTo>
                  <a:cubicBezTo>
                    <a:pt x="96446" y="86451"/>
                    <a:pt x="96949" y="85388"/>
                    <a:pt x="100150" y="86908"/>
                  </a:cubicBezTo>
                  <a:cubicBezTo>
                    <a:pt x="107013" y="90160"/>
                    <a:pt x="108677" y="80507"/>
                    <a:pt x="116638" y="85005"/>
                  </a:cubicBezTo>
                  <a:cubicBezTo>
                    <a:pt x="111928" y="77370"/>
                    <a:pt x="104133" y="75769"/>
                    <a:pt x="107671" y="67369"/>
                  </a:cubicBezTo>
                  <a:cubicBezTo>
                    <a:pt x="109157" y="63848"/>
                    <a:pt x="99733" y="62088"/>
                    <a:pt x="95755" y="66825"/>
                  </a:cubicBezTo>
                  <a:cubicBezTo>
                    <a:pt x="91720" y="71632"/>
                    <a:pt x="87925" y="75884"/>
                    <a:pt x="81096" y="75884"/>
                  </a:cubicBezTo>
                  <a:cubicBezTo>
                    <a:pt x="79496" y="75884"/>
                    <a:pt x="77055" y="77387"/>
                    <a:pt x="76421" y="76758"/>
                  </a:cubicBezTo>
                  <a:cubicBezTo>
                    <a:pt x="64888" y="65357"/>
                    <a:pt x="62099" y="79113"/>
                    <a:pt x="55693" y="83028"/>
                  </a:cubicBezTo>
                  <a:cubicBezTo>
                    <a:pt x="57887" y="86445"/>
                    <a:pt x="60991" y="85051"/>
                    <a:pt x="63317" y="86005"/>
                  </a:cubicBezTo>
                  <a:cubicBezTo>
                    <a:pt x="65854" y="87045"/>
                    <a:pt x="68786" y="88251"/>
                    <a:pt x="67346" y="91737"/>
                  </a:cubicBezTo>
                  <a:cubicBezTo>
                    <a:pt x="65311" y="96669"/>
                    <a:pt x="62145" y="88200"/>
                    <a:pt x="59773" y="92126"/>
                  </a:cubicBezTo>
                  <a:cubicBezTo>
                    <a:pt x="55407" y="91023"/>
                    <a:pt x="51041" y="89925"/>
                    <a:pt x="46675" y="88822"/>
                  </a:cubicBezTo>
                  <a:cubicBezTo>
                    <a:pt x="44543" y="87079"/>
                    <a:pt x="41708" y="86920"/>
                    <a:pt x="39405" y="85639"/>
                  </a:cubicBezTo>
                  <a:cubicBezTo>
                    <a:pt x="35399" y="83411"/>
                    <a:pt x="29432" y="82439"/>
                    <a:pt x="30095" y="76261"/>
                  </a:cubicBezTo>
                  <a:cubicBezTo>
                    <a:pt x="30712" y="70495"/>
                    <a:pt x="35959" y="69311"/>
                    <a:pt x="40639" y="68220"/>
                  </a:cubicBezTo>
                  <a:cubicBezTo>
                    <a:pt x="42628" y="68917"/>
                    <a:pt x="40102" y="67780"/>
                    <a:pt x="42154" y="68534"/>
                  </a:cubicBezTo>
                  <a:cubicBezTo>
                    <a:pt x="42194" y="68546"/>
                    <a:pt x="41960" y="68397"/>
                    <a:pt x="41805" y="68232"/>
                  </a:cubicBezTo>
                  <a:cubicBezTo>
                    <a:pt x="30581" y="68512"/>
                    <a:pt x="26340" y="73689"/>
                    <a:pt x="29935" y="84634"/>
                  </a:cubicBezTo>
                  <a:cubicBezTo>
                    <a:pt x="32187" y="91446"/>
                    <a:pt x="28621" y="98395"/>
                    <a:pt x="30221" y="105253"/>
                  </a:cubicBezTo>
                  <a:close/>
                </a:path>
              </a:pathLst>
            </a:custGeom>
            <a:grpFill/>
            <a:ln w="5715" cap="flat">
              <a:noFill/>
              <a:prstDash val="solid"/>
              <a:miter/>
            </a:ln>
          </p:spPr>
          <p:txBody>
            <a:bodyPr rtlCol="0" anchor="ctr"/>
            <a:lstStyle/>
            <a:p>
              <a:endParaRPr lang="zh-CN" altLang="en-US"/>
            </a:p>
          </p:txBody>
        </p:sp>
        <p:sp>
          <p:nvSpPr>
            <p:cNvPr id="3620" name="任意多边形: 形状 3619">
              <a:extLst>
                <a:ext uri="{FF2B5EF4-FFF2-40B4-BE49-F238E27FC236}">
                  <a16:creationId xmlns:a16="http://schemas.microsoft.com/office/drawing/2014/main" id="{A06CFCF5-75D9-1826-0FD9-863523D0514B}"/>
                </a:ext>
              </a:extLst>
            </p:cNvPr>
            <p:cNvSpPr/>
            <p:nvPr/>
          </p:nvSpPr>
          <p:spPr>
            <a:xfrm>
              <a:off x="5890568" y="5563826"/>
              <a:ext cx="113096" cy="134394"/>
            </a:xfrm>
            <a:custGeom>
              <a:avLst/>
              <a:gdLst>
                <a:gd name="connsiteX0" fmla="*/ 32867 w 113096"/>
                <a:gd name="connsiteY0" fmla="*/ 49355 h 134394"/>
                <a:gd name="connsiteX1" fmla="*/ 5773 w 113096"/>
                <a:gd name="connsiteY1" fmla="*/ 74146 h 134394"/>
                <a:gd name="connsiteX2" fmla="*/ 2195 w 113096"/>
                <a:gd name="connsiteY2" fmla="*/ 64111 h 134394"/>
                <a:gd name="connsiteX3" fmla="*/ 25323 w 113096"/>
                <a:gd name="connsiteY3" fmla="*/ 43126 h 134394"/>
                <a:gd name="connsiteX4" fmla="*/ 42651 w 113096"/>
                <a:gd name="connsiteY4" fmla="*/ 29604 h 134394"/>
                <a:gd name="connsiteX5" fmla="*/ 72249 w 113096"/>
                <a:gd name="connsiteY5" fmla="*/ 13156 h 134394"/>
                <a:gd name="connsiteX6" fmla="*/ 72244 w 113096"/>
                <a:gd name="connsiteY6" fmla="*/ 13156 h 134394"/>
                <a:gd name="connsiteX7" fmla="*/ 82056 w 113096"/>
                <a:gd name="connsiteY7" fmla="*/ 13133 h 134394"/>
                <a:gd name="connsiteX8" fmla="*/ 88686 w 113096"/>
                <a:gd name="connsiteY8" fmla="*/ 16448 h 134394"/>
                <a:gd name="connsiteX9" fmla="*/ 89080 w 113096"/>
                <a:gd name="connsiteY9" fmla="*/ 17597 h 134394"/>
                <a:gd name="connsiteX10" fmla="*/ 90166 w 113096"/>
                <a:gd name="connsiteY10" fmla="*/ 18145 h 134394"/>
                <a:gd name="connsiteX11" fmla="*/ 91915 w 113096"/>
                <a:gd name="connsiteY11" fmla="*/ 16499 h 134394"/>
                <a:gd name="connsiteX12" fmla="*/ 91989 w 113096"/>
                <a:gd name="connsiteY12" fmla="*/ 13127 h 134394"/>
                <a:gd name="connsiteX13" fmla="*/ 101842 w 113096"/>
                <a:gd name="connsiteY13" fmla="*/ 3292 h 134394"/>
                <a:gd name="connsiteX14" fmla="*/ 101836 w 113096"/>
                <a:gd name="connsiteY14" fmla="*/ 3292 h 134394"/>
                <a:gd name="connsiteX15" fmla="*/ 105128 w 113096"/>
                <a:gd name="connsiteY15" fmla="*/ 0 h 134394"/>
                <a:gd name="connsiteX16" fmla="*/ 105122 w 113096"/>
                <a:gd name="connsiteY16" fmla="*/ 0 h 134394"/>
                <a:gd name="connsiteX17" fmla="*/ 110277 w 113096"/>
                <a:gd name="connsiteY17" fmla="*/ 20574 h 134394"/>
                <a:gd name="connsiteX18" fmla="*/ 107494 w 113096"/>
                <a:gd name="connsiteY18" fmla="*/ 61511 h 134394"/>
                <a:gd name="connsiteX19" fmla="*/ 105122 w 113096"/>
                <a:gd name="connsiteY19" fmla="*/ 69077 h 134394"/>
                <a:gd name="connsiteX20" fmla="*/ 98076 w 113096"/>
                <a:gd name="connsiteY20" fmla="*/ 83730 h 134394"/>
                <a:gd name="connsiteX21" fmla="*/ 100030 w 113096"/>
                <a:gd name="connsiteY21" fmla="*/ 95406 h 134394"/>
                <a:gd name="connsiteX22" fmla="*/ 93943 w 113096"/>
                <a:gd name="connsiteY22" fmla="*/ 113643 h 134394"/>
                <a:gd name="connsiteX23" fmla="*/ 81622 w 113096"/>
                <a:gd name="connsiteY23" fmla="*/ 107831 h 134394"/>
                <a:gd name="connsiteX24" fmla="*/ 79136 w 113096"/>
                <a:gd name="connsiteY24" fmla="*/ 109282 h 134394"/>
                <a:gd name="connsiteX25" fmla="*/ 75615 w 113096"/>
                <a:gd name="connsiteY25" fmla="*/ 121838 h 134394"/>
                <a:gd name="connsiteX26" fmla="*/ 66026 w 113096"/>
                <a:gd name="connsiteY26" fmla="*/ 134394 h 134394"/>
                <a:gd name="connsiteX27" fmla="*/ 83113 w 113096"/>
                <a:gd name="connsiteY27" fmla="*/ 92903 h 134394"/>
                <a:gd name="connsiteX28" fmla="*/ 79622 w 113096"/>
                <a:gd name="connsiteY28" fmla="*/ 80010 h 134394"/>
                <a:gd name="connsiteX29" fmla="*/ 62368 w 113096"/>
                <a:gd name="connsiteY29" fmla="*/ 82227 h 134394"/>
                <a:gd name="connsiteX30" fmla="*/ 62357 w 113096"/>
                <a:gd name="connsiteY30" fmla="*/ 82227 h 134394"/>
                <a:gd name="connsiteX31" fmla="*/ 64311 w 113096"/>
                <a:gd name="connsiteY31" fmla="*/ 73089 h 134394"/>
                <a:gd name="connsiteX32" fmla="*/ 73352 w 113096"/>
                <a:gd name="connsiteY32" fmla="*/ 57162 h 134394"/>
                <a:gd name="connsiteX33" fmla="*/ 78101 w 113096"/>
                <a:gd name="connsiteY33" fmla="*/ 51447 h 134394"/>
                <a:gd name="connsiteX34" fmla="*/ 80622 w 113096"/>
                <a:gd name="connsiteY34" fmla="*/ 38542 h 134394"/>
                <a:gd name="connsiteX35" fmla="*/ 74244 w 113096"/>
                <a:gd name="connsiteY35" fmla="*/ 47086 h 134394"/>
                <a:gd name="connsiteX36" fmla="*/ 59065 w 113096"/>
                <a:gd name="connsiteY36" fmla="*/ 42743 h 134394"/>
                <a:gd name="connsiteX37" fmla="*/ 53950 w 113096"/>
                <a:gd name="connsiteY37" fmla="*/ 35124 h 134394"/>
                <a:gd name="connsiteX38" fmla="*/ 52887 w 113096"/>
                <a:gd name="connsiteY38" fmla="*/ 37839 h 134394"/>
                <a:gd name="connsiteX39" fmla="*/ 32867 w 113096"/>
                <a:gd name="connsiteY39" fmla="*/ 49355 h 134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096" h="134394">
                  <a:moveTo>
                    <a:pt x="32867" y="49355"/>
                  </a:moveTo>
                  <a:cubicBezTo>
                    <a:pt x="21254" y="54401"/>
                    <a:pt x="9904" y="59756"/>
                    <a:pt x="5773" y="74146"/>
                  </a:cubicBezTo>
                  <a:cubicBezTo>
                    <a:pt x="0" y="71375"/>
                    <a:pt x="-1909" y="66529"/>
                    <a:pt x="2195" y="64111"/>
                  </a:cubicBezTo>
                  <a:cubicBezTo>
                    <a:pt x="11527" y="58619"/>
                    <a:pt x="12636" y="44451"/>
                    <a:pt x="25323" y="43126"/>
                  </a:cubicBezTo>
                  <a:cubicBezTo>
                    <a:pt x="27558" y="34079"/>
                    <a:pt x="35331" y="32130"/>
                    <a:pt x="42651" y="29604"/>
                  </a:cubicBezTo>
                  <a:cubicBezTo>
                    <a:pt x="53024" y="25038"/>
                    <a:pt x="61013" y="16174"/>
                    <a:pt x="72249" y="13156"/>
                  </a:cubicBezTo>
                  <a:lnTo>
                    <a:pt x="72244" y="13156"/>
                  </a:lnTo>
                  <a:cubicBezTo>
                    <a:pt x="75524" y="16396"/>
                    <a:pt x="78781" y="10647"/>
                    <a:pt x="82056" y="13133"/>
                  </a:cubicBezTo>
                  <a:cubicBezTo>
                    <a:pt x="84777" y="13219"/>
                    <a:pt x="87251" y="13796"/>
                    <a:pt x="88686" y="16448"/>
                  </a:cubicBezTo>
                  <a:cubicBezTo>
                    <a:pt x="88686" y="16448"/>
                    <a:pt x="89080" y="17597"/>
                    <a:pt x="89080" y="17597"/>
                  </a:cubicBezTo>
                  <a:cubicBezTo>
                    <a:pt x="89086" y="17597"/>
                    <a:pt x="90166" y="18145"/>
                    <a:pt x="90166" y="18145"/>
                  </a:cubicBezTo>
                  <a:cubicBezTo>
                    <a:pt x="90543" y="17374"/>
                    <a:pt x="91126" y="16825"/>
                    <a:pt x="91915" y="16499"/>
                  </a:cubicBezTo>
                  <a:cubicBezTo>
                    <a:pt x="91937" y="15373"/>
                    <a:pt x="91966" y="14253"/>
                    <a:pt x="91989" y="13127"/>
                  </a:cubicBezTo>
                  <a:cubicBezTo>
                    <a:pt x="96201" y="10779"/>
                    <a:pt x="99441" y="7458"/>
                    <a:pt x="101842" y="3292"/>
                  </a:cubicBezTo>
                  <a:lnTo>
                    <a:pt x="101836" y="3292"/>
                  </a:lnTo>
                  <a:cubicBezTo>
                    <a:pt x="102470" y="1732"/>
                    <a:pt x="103899" y="966"/>
                    <a:pt x="105128" y="0"/>
                  </a:cubicBezTo>
                  <a:lnTo>
                    <a:pt x="105122" y="0"/>
                  </a:lnTo>
                  <a:cubicBezTo>
                    <a:pt x="109717" y="6138"/>
                    <a:pt x="117221" y="11544"/>
                    <a:pt x="110277" y="20574"/>
                  </a:cubicBezTo>
                  <a:cubicBezTo>
                    <a:pt x="115500" y="34610"/>
                    <a:pt x="106631" y="47720"/>
                    <a:pt x="107494" y="61511"/>
                  </a:cubicBezTo>
                  <a:cubicBezTo>
                    <a:pt x="107648" y="63974"/>
                    <a:pt x="105962" y="66551"/>
                    <a:pt x="105122" y="69077"/>
                  </a:cubicBezTo>
                  <a:cubicBezTo>
                    <a:pt x="94847" y="72003"/>
                    <a:pt x="91223" y="78484"/>
                    <a:pt x="98076" y="83730"/>
                  </a:cubicBezTo>
                  <a:cubicBezTo>
                    <a:pt x="104082" y="88325"/>
                    <a:pt x="102790" y="91286"/>
                    <a:pt x="100030" y="95406"/>
                  </a:cubicBezTo>
                  <a:cubicBezTo>
                    <a:pt x="96230" y="101076"/>
                    <a:pt x="93115" y="106865"/>
                    <a:pt x="93943" y="113643"/>
                  </a:cubicBezTo>
                  <a:cubicBezTo>
                    <a:pt x="87428" y="114677"/>
                    <a:pt x="85862" y="108779"/>
                    <a:pt x="81622" y="107831"/>
                  </a:cubicBezTo>
                  <a:cubicBezTo>
                    <a:pt x="80365" y="107476"/>
                    <a:pt x="79524" y="107956"/>
                    <a:pt x="79136" y="109282"/>
                  </a:cubicBezTo>
                  <a:cubicBezTo>
                    <a:pt x="77919" y="113460"/>
                    <a:pt x="76210" y="117575"/>
                    <a:pt x="75615" y="121838"/>
                  </a:cubicBezTo>
                  <a:cubicBezTo>
                    <a:pt x="74764" y="127976"/>
                    <a:pt x="71266" y="131388"/>
                    <a:pt x="66026" y="134394"/>
                  </a:cubicBezTo>
                  <a:cubicBezTo>
                    <a:pt x="62700" y="107288"/>
                    <a:pt x="60162" y="114992"/>
                    <a:pt x="83113" y="92903"/>
                  </a:cubicBezTo>
                  <a:cubicBezTo>
                    <a:pt x="73964" y="89457"/>
                    <a:pt x="73964" y="89457"/>
                    <a:pt x="79622" y="80010"/>
                  </a:cubicBezTo>
                  <a:cubicBezTo>
                    <a:pt x="73404" y="78707"/>
                    <a:pt x="67392" y="75370"/>
                    <a:pt x="62368" y="82227"/>
                  </a:cubicBezTo>
                  <a:lnTo>
                    <a:pt x="62357" y="82227"/>
                  </a:lnTo>
                  <a:cubicBezTo>
                    <a:pt x="62494" y="79010"/>
                    <a:pt x="61442" y="74547"/>
                    <a:pt x="64311" y="73089"/>
                  </a:cubicBezTo>
                  <a:cubicBezTo>
                    <a:pt x="71180" y="69592"/>
                    <a:pt x="75032" y="65328"/>
                    <a:pt x="73352" y="57162"/>
                  </a:cubicBezTo>
                  <a:cubicBezTo>
                    <a:pt x="72695" y="53950"/>
                    <a:pt x="75638" y="52464"/>
                    <a:pt x="78101" y="51447"/>
                  </a:cubicBezTo>
                  <a:cubicBezTo>
                    <a:pt x="85714" y="48292"/>
                    <a:pt x="83239" y="43497"/>
                    <a:pt x="80622" y="38542"/>
                  </a:cubicBezTo>
                  <a:cubicBezTo>
                    <a:pt x="76061" y="38908"/>
                    <a:pt x="76301" y="42800"/>
                    <a:pt x="74244" y="47086"/>
                  </a:cubicBezTo>
                  <a:cubicBezTo>
                    <a:pt x="70095" y="42491"/>
                    <a:pt x="65551" y="37068"/>
                    <a:pt x="59065" y="42743"/>
                  </a:cubicBezTo>
                  <a:cubicBezTo>
                    <a:pt x="55344" y="41543"/>
                    <a:pt x="54807" y="38216"/>
                    <a:pt x="53950" y="35124"/>
                  </a:cubicBezTo>
                  <a:cubicBezTo>
                    <a:pt x="51332" y="35164"/>
                    <a:pt x="54264" y="37325"/>
                    <a:pt x="52887" y="37839"/>
                  </a:cubicBezTo>
                  <a:cubicBezTo>
                    <a:pt x="48583" y="45840"/>
                    <a:pt x="43892" y="53127"/>
                    <a:pt x="32867" y="49355"/>
                  </a:cubicBezTo>
                  <a:close/>
                </a:path>
              </a:pathLst>
            </a:custGeom>
            <a:grpFill/>
            <a:ln w="5715" cap="flat">
              <a:noFill/>
              <a:prstDash val="solid"/>
              <a:miter/>
            </a:ln>
          </p:spPr>
          <p:txBody>
            <a:bodyPr rtlCol="0" anchor="ctr"/>
            <a:lstStyle/>
            <a:p>
              <a:endParaRPr lang="zh-CN" altLang="en-US"/>
            </a:p>
          </p:txBody>
        </p:sp>
        <p:sp>
          <p:nvSpPr>
            <p:cNvPr id="3621" name="任意多边形: 形状 3620">
              <a:extLst>
                <a:ext uri="{FF2B5EF4-FFF2-40B4-BE49-F238E27FC236}">
                  <a16:creationId xmlns:a16="http://schemas.microsoft.com/office/drawing/2014/main" id="{4CE338B2-68E8-E4DF-AA62-EE812F931657}"/>
                </a:ext>
              </a:extLst>
            </p:cNvPr>
            <p:cNvSpPr/>
            <p:nvPr/>
          </p:nvSpPr>
          <p:spPr>
            <a:xfrm>
              <a:off x="5703019" y="5291106"/>
              <a:ext cx="85105" cy="118124"/>
            </a:xfrm>
            <a:custGeom>
              <a:avLst/>
              <a:gdLst>
                <a:gd name="connsiteX0" fmla="*/ 49315 w 85105"/>
                <a:gd name="connsiteY0" fmla="*/ 39183 h 118124"/>
                <a:gd name="connsiteX1" fmla="*/ 56156 w 85105"/>
                <a:gd name="connsiteY1" fmla="*/ 31759 h 118124"/>
                <a:gd name="connsiteX2" fmla="*/ 58019 w 85105"/>
                <a:gd name="connsiteY2" fmla="*/ 39349 h 118124"/>
                <a:gd name="connsiteX3" fmla="*/ 61288 w 85105"/>
                <a:gd name="connsiteY3" fmla="*/ 41172 h 118124"/>
                <a:gd name="connsiteX4" fmla="*/ 66545 w 85105"/>
                <a:gd name="connsiteY4" fmla="*/ 36446 h 118124"/>
                <a:gd name="connsiteX5" fmla="*/ 75655 w 85105"/>
                <a:gd name="connsiteY5" fmla="*/ 19432 h 118124"/>
                <a:gd name="connsiteX6" fmla="*/ 77267 w 85105"/>
                <a:gd name="connsiteY6" fmla="*/ 20701 h 118124"/>
                <a:gd name="connsiteX7" fmla="*/ 82553 w 85105"/>
                <a:gd name="connsiteY7" fmla="*/ 29650 h 118124"/>
                <a:gd name="connsiteX8" fmla="*/ 75638 w 85105"/>
                <a:gd name="connsiteY8" fmla="*/ 65466 h 118124"/>
                <a:gd name="connsiteX9" fmla="*/ 60773 w 85105"/>
                <a:gd name="connsiteY9" fmla="*/ 77268 h 118124"/>
                <a:gd name="connsiteX10" fmla="*/ 43205 w 85105"/>
                <a:gd name="connsiteY10" fmla="*/ 90784 h 118124"/>
                <a:gd name="connsiteX11" fmla="*/ 40645 w 85105"/>
                <a:gd name="connsiteY11" fmla="*/ 93487 h 118124"/>
                <a:gd name="connsiteX12" fmla="*/ 36182 w 85105"/>
                <a:gd name="connsiteY12" fmla="*/ 111484 h 118124"/>
                <a:gd name="connsiteX13" fmla="*/ 32907 w 85105"/>
                <a:gd name="connsiteY13" fmla="*/ 114821 h 118124"/>
                <a:gd name="connsiteX14" fmla="*/ 26317 w 85105"/>
                <a:gd name="connsiteY14" fmla="*/ 118124 h 118124"/>
                <a:gd name="connsiteX15" fmla="*/ 25929 w 85105"/>
                <a:gd name="connsiteY15" fmla="*/ 109992 h 118124"/>
                <a:gd name="connsiteX16" fmla="*/ 28112 w 85105"/>
                <a:gd name="connsiteY16" fmla="*/ 103420 h 118124"/>
                <a:gd name="connsiteX17" fmla="*/ 23460 w 85105"/>
                <a:gd name="connsiteY17" fmla="*/ 105923 h 118124"/>
                <a:gd name="connsiteX18" fmla="*/ 18420 w 85105"/>
                <a:gd name="connsiteY18" fmla="*/ 102020 h 118124"/>
                <a:gd name="connsiteX19" fmla="*/ 27106 w 85105"/>
                <a:gd name="connsiteY19" fmla="*/ 88624 h 118124"/>
                <a:gd name="connsiteX20" fmla="*/ 29666 w 85105"/>
                <a:gd name="connsiteY20" fmla="*/ 86275 h 118124"/>
                <a:gd name="connsiteX21" fmla="*/ 28832 w 85105"/>
                <a:gd name="connsiteY21" fmla="*/ 85486 h 118124"/>
                <a:gd name="connsiteX22" fmla="*/ 28598 w 85105"/>
                <a:gd name="connsiteY22" fmla="*/ 85623 h 118124"/>
                <a:gd name="connsiteX23" fmla="*/ 28901 w 85105"/>
                <a:gd name="connsiteY23" fmla="*/ 86766 h 118124"/>
                <a:gd name="connsiteX24" fmla="*/ 25975 w 85105"/>
                <a:gd name="connsiteY24" fmla="*/ 89326 h 118124"/>
                <a:gd name="connsiteX25" fmla="*/ 10281 w 85105"/>
                <a:gd name="connsiteY25" fmla="*/ 80228 h 118124"/>
                <a:gd name="connsiteX26" fmla="*/ 0 w 85105"/>
                <a:gd name="connsiteY26" fmla="*/ 65478 h 118124"/>
                <a:gd name="connsiteX27" fmla="*/ 9515 w 85105"/>
                <a:gd name="connsiteY27" fmla="*/ 51664 h 118124"/>
                <a:gd name="connsiteX28" fmla="*/ 19242 w 85105"/>
                <a:gd name="connsiteY28" fmla="*/ 36034 h 118124"/>
                <a:gd name="connsiteX29" fmla="*/ 37531 w 85105"/>
                <a:gd name="connsiteY29" fmla="*/ 14746 h 118124"/>
                <a:gd name="connsiteX30" fmla="*/ 51492 w 85105"/>
                <a:gd name="connsiteY30" fmla="*/ 11088 h 118124"/>
                <a:gd name="connsiteX31" fmla="*/ 55790 w 85105"/>
                <a:gd name="connsiteY31" fmla="*/ 5767 h 118124"/>
                <a:gd name="connsiteX32" fmla="*/ 65465 w 85105"/>
                <a:gd name="connsiteY32" fmla="*/ 47 h 118124"/>
                <a:gd name="connsiteX33" fmla="*/ 50383 w 85105"/>
                <a:gd name="connsiteY33" fmla="*/ 19175 h 118124"/>
                <a:gd name="connsiteX34" fmla="*/ 45783 w 85105"/>
                <a:gd name="connsiteY34" fmla="*/ 33925 h 118124"/>
                <a:gd name="connsiteX35" fmla="*/ 49326 w 85105"/>
                <a:gd name="connsiteY35" fmla="*/ 39143 h 118124"/>
                <a:gd name="connsiteX36" fmla="*/ 49315 w 85105"/>
                <a:gd name="connsiteY36" fmla="*/ 39183 h 118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5105" h="118124">
                  <a:moveTo>
                    <a:pt x="49315" y="39183"/>
                  </a:moveTo>
                  <a:cubicBezTo>
                    <a:pt x="49486" y="34725"/>
                    <a:pt x="52081" y="31325"/>
                    <a:pt x="56156" y="31759"/>
                  </a:cubicBezTo>
                  <a:cubicBezTo>
                    <a:pt x="61282" y="32308"/>
                    <a:pt x="57881" y="36588"/>
                    <a:pt x="58019" y="39349"/>
                  </a:cubicBezTo>
                  <a:cubicBezTo>
                    <a:pt x="58116" y="41315"/>
                    <a:pt x="59796" y="41983"/>
                    <a:pt x="61288" y="41172"/>
                  </a:cubicBezTo>
                  <a:cubicBezTo>
                    <a:pt x="63431" y="40012"/>
                    <a:pt x="68094" y="39314"/>
                    <a:pt x="66545" y="36446"/>
                  </a:cubicBezTo>
                  <a:cubicBezTo>
                    <a:pt x="60682" y="25570"/>
                    <a:pt x="70740" y="24038"/>
                    <a:pt x="75655" y="19432"/>
                  </a:cubicBezTo>
                  <a:cubicBezTo>
                    <a:pt x="76187" y="19861"/>
                    <a:pt x="76724" y="20289"/>
                    <a:pt x="77267" y="20701"/>
                  </a:cubicBezTo>
                  <a:cubicBezTo>
                    <a:pt x="79107" y="23627"/>
                    <a:pt x="80993" y="26536"/>
                    <a:pt x="82553" y="29650"/>
                  </a:cubicBezTo>
                  <a:cubicBezTo>
                    <a:pt x="89263" y="43338"/>
                    <a:pt x="81250" y="54168"/>
                    <a:pt x="75638" y="65466"/>
                  </a:cubicBezTo>
                  <a:cubicBezTo>
                    <a:pt x="69694" y="68181"/>
                    <a:pt x="65208" y="72158"/>
                    <a:pt x="60773" y="77268"/>
                  </a:cubicBezTo>
                  <a:cubicBezTo>
                    <a:pt x="56144" y="82600"/>
                    <a:pt x="54584" y="93658"/>
                    <a:pt x="43205" y="90784"/>
                  </a:cubicBezTo>
                  <a:cubicBezTo>
                    <a:pt x="41382" y="90321"/>
                    <a:pt x="39799" y="91744"/>
                    <a:pt x="40645" y="93487"/>
                  </a:cubicBezTo>
                  <a:cubicBezTo>
                    <a:pt x="44211" y="100848"/>
                    <a:pt x="38159" y="105626"/>
                    <a:pt x="36182" y="111484"/>
                  </a:cubicBezTo>
                  <a:cubicBezTo>
                    <a:pt x="37233" y="114701"/>
                    <a:pt x="35942" y="115615"/>
                    <a:pt x="32907" y="114821"/>
                  </a:cubicBezTo>
                  <a:cubicBezTo>
                    <a:pt x="30713" y="115924"/>
                    <a:pt x="28512" y="117027"/>
                    <a:pt x="26317" y="118124"/>
                  </a:cubicBezTo>
                  <a:cubicBezTo>
                    <a:pt x="23877" y="115518"/>
                    <a:pt x="24683" y="112769"/>
                    <a:pt x="25929" y="109992"/>
                  </a:cubicBezTo>
                  <a:cubicBezTo>
                    <a:pt x="27101" y="107952"/>
                    <a:pt x="28261" y="105906"/>
                    <a:pt x="28112" y="103420"/>
                  </a:cubicBezTo>
                  <a:cubicBezTo>
                    <a:pt x="26460" y="104031"/>
                    <a:pt x="25643" y="106169"/>
                    <a:pt x="23460" y="105923"/>
                  </a:cubicBezTo>
                  <a:cubicBezTo>
                    <a:pt x="21185" y="105334"/>
                    <a:pt x="19602" y="103945"/>
                    <a:pt x="18420" y="102020"/>
                  </a:cubicBezTo>
                  <a:cubicBezTo>
                    <a:pt x="15853" y="93984"/>
                    <a:pt x="22506" y="91938"/>
                    <a:pt x="27106" y="88624"/>
                  </a:cubicBezTo>
                  <a:cubicBezTo>
                    <a:pt x="27678" y="87560"/>
                    <a:pt x="28563" y="86766"/>
                    <a:pt x="29666" y="86275"/>
                  </a:cubicBezTo>
                  <a:cubicBezTo>
                    <a:pt x="29101" y="85766"/>
                    <a:pt x="28832" y="85486"/>
                    <a:pt x="28832" y="85486"/>
                  </a:cubicBezTo>
                  <a:cubicBezTo>
                    <a:pt x="28666" y="85383"/>
                    <a:pt x="28592" y="85434"/>
                    <a:pt x="28598" y="85623"/>
                  </a:cubicBezTo>
                  <a:cubicBezTo>
                    <a:pt x="28626" y="86361"/>
                    <a:pt x="28741" y="86726"/>
                    <a:pt x="28901" y="86766"/>
                  </a:cubicBezTo>
                  <a:cubicBezTo>
                    <a:pt x="27923" y="87646"/>
                    <a:pt x="26975" y="88481"/>
                    <a:pt x="25975" y="89326"/>
                  </a:cubicBezTo>
                  <a:cubicBezTo>
                    <a:pt x="14842" y="96236"/>
                    <a:pt x="8681" y="88258"/>
                    <a:pt x="10281" y="80228"/>
                  </a:cubicBezTo>
                  <a:cubicBezTo>
                    <a:pt x="12465" y="69284"/>
                    <a:pt x="5092" y="69090"/>
                    <a:pt x="0" y="65478"/>
                  </a:cubicBezTo>
                  <a:cubicBezTo>
                    <a:pt x="857" y="59289"/>
                    <a:pt x="2886" y="54419"/>
                    <a:pt x="9515" y="51664"/>
                  </a:cubicBezTo>
                  <a:cubicBezTo>
                    <a:pt x="15899" y="49013"/>
                    <a:pt x="18568" y="42778"/>
                    <a:pt x="19242" y="36034"/>
                  </a:cubicBezTo>
                  <a:cubicBezTo>
                    <a:pt x="20266" y="25764"/>
                    <a:pt x="27221" y="16420"/>
                    <a:pt x="37531" y="14746"/>
                  </a:cubicBezTo>
                  <a:cubicBezTo>
                    <a:pt x="42451" y="13946"/>
                    <a:pt x="46697" y="11379"/>
                    <a:pt x="51492" y="11088"/>
                  </a:cubicBezTo>
                  <a:cubicBezTo>
                    <a:pt x="55344" y="10854"/>
                    <a:pt x="56304" y="8636"/>
                    <a:pt x="55790" y="5767"/>
                  </a:cubicBezTo>
                  <a:cubicBezTo>
                    <a:pt x="53818" y="-5199"/>
                    <a:pt x="63196" y="3504"/>
                    <a:pt x="65465" y="47"/>
                  </a:cubicBezTo>
                  <a:cubicBezTo>
                    <a:pt x="66317" y="10991"/>
                    <a:pt x="57653" y="15974"/>
                    <a:pt x="50383" y="19175"/>
                  </a:cubicBezTo>
                  <a:cubicBezTo>
                    <a:pt x="41377" y="23147"/>
                    <a:pt x="39674" y="26370"/>
                    <a:pt x="45783" y="33925"/>
                  </a:cubicBezTo>
                  <a:cubicBezTo>
                    <a:pt x="47051" y="35491"/>
                    <a:pt x="47297" y="37943"/>
                    <a:pt x="49326" y="39143"/>
                  </a:cubicBezTo>
                  <a:lnTo>
                    <a:pt x="49315" y="39183"/>
                  </a:lnTo>
                  <a:close/>
                </a:path>
              </a:pathLst>
            </a:custGeom>
            <a:grpFill/>
            <a:ln w="5715" cap="flat">
              <a:noFill/>
              <a:prstDash val="solid"/>
              <a:miter/>
            </a:ln>
          </p:spPr>
          <p:txBody>
            <a:bodyPr rtlCol="0" anchor="ctr"/>
            <a:lstStyle/>
            <a:p>
              <a:endParaRPr lang="zh-CN" altLang="en-US"/>
            </a:p>
          </p:txBody>
        </p:sp>
        <p:sp>
          <p:nvSpPr>
            <p:cNvPr id="3622" name="任意多边形: 形状 3621">
              <a:extLst>
                <a:ext uri="{FF2B5EF4-FFF2-40B4-BE49-F238E27FC236}">
                  <a16:creationId xmlns:a16="http://schemas.microsoft.com/office/drawing/2014/main" id="{5364E2A8-8ADF-000A-734A-3C588A1DB43F}"/>
                </a:ext>
              </a:extLst>
            </p:cNvPr>
            <p:cNvSpPr/>
            <p:nvPr/>
          </p:nvSpPr>
          <p:spPr>
            <a:xfrm>
              <a:off x="6014309" y="5553968"/>
              <a:ext cx="59682" cy="97270"/>
            </a:xfrm>
            <a:custGeom>
              <a:avLst/>
              <a:gdLst>
                <a:gd name="connsiteX0" fmla="*/ 4401 w 59682"/>
                <a:gd name="connsiteY0" fmla="*/ 92114 h 97270"/>
                <a:gd name="connsiteX1" fmla="*/ 15088 w 59682"/>
                <a:gd name="connsiteY1" fmla="*/ 78890 h 97270"/>
                <a:gd name="connsiteX2" fmla="*/ 26090 w 59682"/>
                <a:gd name="connsiteY2" fmla="*/ 60173 h 97270"/>
                <a:gd name="connsiteX3" fmla="*/ 26913 w 59682"/>
                <a:gd name="connsiteY3" fmla="*/ 48966 h 97270"/>
                <a:gd name="connsiteX4" fmla="*/ 20060 w 59682"/>
                <a:gd name="connsiteY4" fmla="*/ 54921 h 97270"/>
                <a:gd name="connsiteX5" fmla="*/ 6973 w 59682"/>
                <a:gd name="connsiteY5" fmla="*/ 51526 h 97270"/>
                <a:gd name="connsiteX6" fmla="*/ 1127 w 59682"/>
                <a:gd name="connsiteY6" fmla="*/ 46046 h 97270"/>
                <a:gd name="connsiteX7" fmla="*/ 127 w 59682"/>
                <a:gd name="connsiteY7" fmla="*/ 43851 h 97270"/>
                <a:gd name="connsiteX8" fmla="*/ 1132 w 59682"/>
                <a:gd name="connsiteY8" fmla="*/ 42754 h 97270"/>
                <a:gd name="connsiteX9" fmla="*/ 4778 w 59682"/>
                <a:gd name="connsiteY9" fmla="*/ 30564 h 97270"/>
                <a:gd name="connsiteX10" fmla="*/ 9585 w 59682"/>
                <a:gd name="connsiteY10" fmla="*/ 24986 h 97270"/>
                <a:gd name="connsiteX11" fmla="*/ 27444 w 59682"/>
                <a:gd name="connsiteY11" fmla="*/ 0 h 97270"/>
                <a:gd name="connsiteX12" fmla="*/ 31188 w 59682"/>
                <a:gd name="connsiteY12" fmla="*/ 10155 h 97270"/>
                <a:gd name="connsiteX13" fmla="*/ 39806 w 59682"/>
                <a:gd name="connsiteY13" fmla="*/ 2800 h 97270"/>
                <a:gd name="connsiteX14" fmla="*/ 41394 w 59682"/>
                <a:gd name="connsiteY14" fmla="*/ 14339 h 97270"/>
                <a:gd name="connsiteX15" fmla="*/ 59682 w 59682"/>
                <a:gd name="connsiteY15" fmla="*/ 5412 h 97270"/>
                <a:gd name="connsiteX16" fmla="*/ 50493 w 59682"/>
                <a:gd name="connsiteY16" fmla="*/ 21911 h 97270"/>
                <a:gd name="connsiteX17" fmla="*/ 38805 w 59682"/>
                <a:gd name="connsiteY17" fmla="*/ 43605 h 97270"/>
                <a:gd name="connsiteX18" fmla="*/ 50447 w 59682"/>
                <a:gd name="connsiteY18" fmla="*/ 46034 h 97270"/>
                <a:gd name="connsiteX19" fmla="*/ 49990 w 59682"/>
                <a:gd name="connsiteY19" fmla="*/ 47863 h 97270"/>
                <a:gd name="connsiteX20" fmla="*/ 47601 w 59682"/>
                <a:gd name="connsiteY20" fmla="*/ 50761 h 97270"/>
                <a:gd name="connsiteX21" fmla="*/ 44481 w 59682"/>
                <a:gd name="connsiteY21" fmla="*/ 52869 h 97270"/>
                <a:gd name="connsiteX22" fmla="*/ 38903 w 59682"/>
                <a:gd name="connsiteY22" fmla="*/ 57904 h 97270"/>
                <a:gd name="connsiteX23" fmla="*/ 32439 w 59682"/>
                <a:gd name="connsiteY23" fmla="*/ 82250 h 97270"/>
                <a:gd name="connsiteX24" fmla="*/ 4401 w 59682"/>
                <a:gd name="connsiteY24" fmla="*/ 92114 h 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682" h="97270">
                  <a:moveTo>
                    <a:pt x="4401" y="92114"/>
                  </a:moveTo>
                  <a:cubicBezTo>
                    <a:pt x="3996" y="84559"/>
                    <a:pt x="10482" y="80764"/>
                    <a:pt x="15088" y="78890"/>
                  </a:cubicBezTo>
                  <a:cubicBezTo>
                    <a:pt x="24455" y="75078"/>
                    <a:pt x="27027" y="69506"/>
                    <a:pt x="26090" y="60173"/>
                  </a:cubicBezTo>
                  <a:cubicBezTo>
                    <a:pt x="25735" y="56653"/>
                    <a:pt x="27981" y="52847"/>
                    <a:pt x="26913" y="48966"/>
                  </a:cubicBezTo>
                  <a:cubicBezTo>
                    <a:pt x="23026" y="49103"/>
                    <a:pt x="23135" y="53212"/>
                    <a:pt x="20060" y="54921"/>
                  </a:cubicBezTo>
                  <a:cubicBezTo>
                    <a:pt x="11214" y="59836"/>
                    <a:pt x="11654" y="60716"/>
                    <a:pt x="6973" y="51526"/>
                  </a:cubicBezTo>
                  <a:cubicBezTo>
                    <a:pt x="5659" y="48937"/>
                    <a:pt x="3658" y="47246"/>
                    <a:pt x="1127" y="46046"/>
                  </a:cubicBezTo>
                  <a:cubicBezTo>
                    <a:pt x="127" y="45314"/>
                    <a:pt x="-211" y="44583"/>
                    <a:pt x="127" y="43851"/>
                  </a:cubicBezTo>
                  <a:cubicBezTo>
                    <a:pt x="458" y="43120"/>
                    <a:pt x="795" y="42754"/>
                    <a:pt x="1132" y="42754"/>
                  </a:cubicBezTo>
                  <a:cubicBezTo>
                    <a:pt x="3213" y="38948"/>
                    <a:pt x="4464" y="34936"/>
                    <a:pt x="4778" y="30564"/>
                  </a:cubicBezTo>
                  <a:cubicBezTo>
                    <a:pt x="4984" y="27712"/>
                    <a:pt x="6602" y="25220"/>
                    <a:pt x="9585" y="24986"/>
                  </a:cubicBezTo>
                  <a:cubicBezTo>
                    <a:pt x="25558" y="23723"/>
                    <a:pt x="26644" y="12007"/>
                    <a:pt x="27444" y="0"/>
                  </a:cubicBezTo>
                  <a:cubicBezTo>
                    <a:pt x="31365" y="2275"/>
                    <a:pt x="30416" y="6652"/>
                    <a:pt x="31188" y="10155"/>
                  </a:cubicBezTo>
                  <a:cubicBezTo>
                    <a:pt x="36280" y="9784"/>
                    <a:pt x="35120" y="3560"/>
                    <a:pt x="39806" y="2800"/>
                  </a:cubicBezTo>
                  <a:cubicBezTo>
                    <a:pt x="40303" y="6395"/>
                    <a:pt x="40789" y="9961"/>
                    <a:pt x="41394" y="14339"/>
                  </a:cubicBezTo>
                  <a:cubicBezTo>
                    <a:pt x="44869" y="5149"/>
                    <a:pt x="51699" y="5012"/>
                    <a:pt x="59682" y="5412"/>
                  </a:cubicBezTo>
                  <a:cubicBezTo>
                    <a:pt x="58157" y="12190"/>
                    <a:pt x="56614" y="17871"/>
                    <a:pt x="50493" y="21911"/>
                  </a:cubicBezTo>
                  <a:cubicBezTo>
                    <a:pt x="42926" y="26906"/>
                    <a:pt x="38703" y="34302"/>
                    <a:pt x="38805" y="43605"/>
                  </a:cubicBezTo>
                  <a:cubicBezTo>
                    <a:pt x="42280" y="47263"/>
                    <a:pt x="47624" y="40302"/>
                    <a:pt x="50447" y="46034"/>
                  </a:cubicBezTo>
                  <a:cubicBezTo>
                    <a:pt x="50293" y="46640"/>
                    <a:pt x="50133" y="47246"/>
                    <a:pt x="49990" y="47863"/>
                  </a:cubicBezTo>
                  <a:cubicBezTo>
                    <a:pt x="49350" y="48955"/>
                    <a:pt x="48550" y="49920"/>
                    <a:pt x="47601" y="50761"/>
                  </a:cubicBezTo>
                  <a:cubicBezTo>
                    <a:pt x="46618" y="51543"/>
                    <a:pt x="45567" y="52235"/>
                    <a:pt x="44481" y="52869"/>
                  </a:cubicBezTo>
                  <a:cubicBezTo>
                    <a:pt x="42309" y="54196"/>
                    <a:pt x="40394" y="55807"/>
                    <a:pt x="38903" y="57904"/>
                  </a:cubicBezTo>
                  <a:cubicBezTo>
                    <a:pt x="35456" y="65688"/>
                    <a:pt x="35679" y="74427"/>
                    <a:pt x="32439" y="82250"/>
                  </a:cubicBezTo>
                  <a:cubicBezTo>
                    <a:pt x="25307" y="91840"/>
                    <a:pt x="19255" y="104527"/>
                    <a:pt x="4401" y="92114"/>
                  </a:cubicBezTo>
                  <a:close/>
                </a:path>
              </a:pathLst>
            </a:custGeom>
            <a:grpFill/>
            <a:ln w="5715" cap="flat">
              <a:noFill/>
              <a:prstDash val="solid"/>
              <a:miter/>
            </a:ln>
          </p:spPr>
          <p:txBody>
            <a:bodyPr rtlCol="0" anchor="ctr"/>
            <a:lstStyle/>
            <a:p>
              <a:endParaRPr lang="zh-CN" altLang="en-US"/>
            </a:p>
          </p:txBody>
        </p:sp>
        <p:sp>
          <p:nvSpPr>
            <p:cNvPr id="3623" name="任意多边形: 形状 3622">
              <a:extLst>
                <a:ext uri="{FF2B5EF4-FFF2-40B4-BE49-F238E27FC236}">
                  <a16:creationId xmlns:a16="http://schemas.microsoft.com/office/drawing/2014/main" id="{56859A2C-0021-4633-B331-B6BC7B07F91F}"/>
                </a:ext>
              </a:extLst>
            </p:cNvPr>
            <p:cNvSpPr/>
            <p:nvPr/>
          </p:nvSpPr>
          <p:spPr>
            <a:xfrm>
              <a:off x="5870748" y="5410296"/>
              <a:ext cx="55453" cy="54862"/>
            </a:xfrm>
            <a:custGeom>
              <a:avLst/>
              <a:gdLst>
                <a:gd name="connsiteX0" fmla="*/ 3280 w 55453"/>
                <a:gd name="connsiteY0" fmla="*/ 54849 h 54862"/>
                <a:gd name="connsiteX1" fmla="*/ 0 w 55453"/>
                <a:gd name="connsiteY1" fmla="*/ 54832 h 54862"/>
                <a:gd name="connsiteX2" fmla="*/ 13144 w 55453"/>
                <a:gd name="connsiteY2" fmla="*/ 31841 h 54862"/>
                <a:gd name="connsiteX3" fmla="*/ 13127 w 55453"/>
                <a:gd name="connsiteY3" fmla="*/ 31806 h 54862"/>
                <a:gd name="connsiteX4" fmla="*/ 412 w 55453"/>
                <a:gd name="connsiteY4" fmla="*/ 35755 h 54862"/>
                <a:gd name="connsiteX5" fmla="*/ 920 w 55453"/>
                <a:gd name="connsiteY5" fmla="*/ 13141 h 54862"/>
                <a:gd name="connsiteX6" fmla="*/ 11281 w 55453"/>
                <a:gd name="connsiteY6" fmla="*/ 3946 h 54862"/>
                <a:gd name="connsiteX7" fmla="*/ 42737 w 55453"/>
                <a:gd name="connsiteY7" fmla="*/ 2214 h 54862"/>
                <a:gd name="connsiteX8" fmla="*/ 52584 w 55453"/>
                <a:gd name="connsiteY8" fmla="*/ 2631 h 54862"/>
                <a:gd name="connsiteX9" fmla="*/ 54293 w 55453"/>
                <a:gd name="connsiteY9" fmla="*/ 14758 h 54862"/>
                <a:gd name="connsiteX10" fmla="*/ 33416 w 55453"/>
                <a:gd name="connsiteY10" fmla="*/ 34241 h 54862"/>
                <a:gd name="connsiteX11" fmla="*/ 21666 w 55453"/>
                <a:gd name="connsiteY11" fmla="*/ 44294 h 54862"/>
                <a:gd name="connsiteX12" fmla="*/ 3280 w 55453"/>
                <a:gd name="connsiteY12" fmla="*/ 54849 h 5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453" h="54862">
                  <a:moveTo>
                    <a:pt x="3280" y="54849"/>
                  </a:moveTo>
                  <a:cubicBezTo>
                    <a:pt x="2189" y="54849"/>
                    <a:pt x="1091" y="54844"/>
                    <a:pt x="0" y="54832"/>
                  </a:cubicBezTo>
                  <a:cubicBezTo>
                    <a:pt x="1423" y="45477"/>
                    <a:pt x="9121" y="39704"/>
                    <a:pt x="13144" y="31841"/>
                  </a:cubicBezTo>
                  <a:lnTo>
                    <a:pt x="13127" y="31806"/>
                  </a:lnTo>
                  <a:cubicBezTo>
                    <a:pt x="8498" y="30978"/>
                    <a:pt x="5806" y="36087"/>
                    <a:pt x="412" y="35755"/>
                  </a:cubicBezTo>
                  <a:cubicBezTo>
                    <a:pt x="143" y="28332"/>
                    <a:pt x="6509" y="21422"/>
                    <a:pt x="920" y="13141"/>
                  </a:cubicBezTo>
                  <a:cubicBezTo>
                    <a:pt x="-1309" y="9844"/>
                    <a:pt x="4298" y="3997"/>
                    <a:pt x="11281" y="3946"/>
                  </a:cubicBezTo>
                  <a:cubicBezTo>
                    <a:pt x="21769" y="3871"/>
                    <a:pt x="32250" y="2837"/>
                    <a:pt x="42737" y="2214"/>
                  </a:cubicBezTo>
                  <a:cubicBezTo>
                    <a:pt x="46074" y="1134"/>
                    <a:pt x="49572" y="-2398"/>
                    <a:pt x="52584" y="2631"/>
                  </a:cubicBezTo>
                  <a:cubicBezTo>
                    <a:pt x="54830" y="6392"/>
                    <a:pt x="56779" y="10112"/>
                    <a:pt x="54293" y="14758"/>
                  </a:cubicBezTo>
                  <a:cubicBezTo>
                    <a:pt x="49520" y="23680"/>
                    <a:pt x="42599" y="30601"/>
                    <a:pt x="33416" y="34241"/>
                  </a:cubicBezTo>
                  <a:cubicBezTo>
                    <a:pt x="27941" y="36413"/>
                    <a:pt x="23969" y="38927"/>
                    <a:pt x="21666" y="44294"/>
                  </a:cubicBezTo>
                  <a:cubicBezTo>
                    <a:pt x="18208" y="52352"/>
                    <a:pt x="11562" y="55084"/>
                    <a:pt x="3280" y="54849"/>
                  </a:cubicBezTo>
                  <a:close/>
                </a:path>
              </a:pathLst>
            </a:custGeom>
            <a:grpFill/>
            <a:ln w="5715" cap="flat">
              <a:noFill/>
              <a:prstDash val="solid"/>
              <a:miter/>
            </a:ln>
          </p:spPr>
          <p:txBody>
            <a:bodyPr rtlCol="0" anchor="ctr"/>
            <a:lstStyle/>
            <a:p>
              <a:endParaRPr lang="zh-CN" altLang="en-US"/>
            </a:p>
          </p:txBody>
        </p:sp>
        <p:sp>
          <p:nvSpPr>
            <p:cNvPr id="3624" name="任意多边形: 形状 3623">
              <a:extLst>
                <a:ext uri="{FF2B5EF4-FFF2-40B4-BE49-F238E27FC236}">
                  <a16:creationId xmlns:a16="http://schemas.microsoft.com/office/drawing/2014/main" id="{BA173B1A-362C-02BC-5167-8DBBC2EF0188}"/>
                </a:ext>
              </a:extLst>
            </p:cNvPr>
            <p:cNvSpPr/>
            <p:nvPr/>
          </p:nvSpPr>
          <p:spPr>
            <a:xfrm>
              <a:off x="5745773" y="5388036"/>
              <a:ext cx="55932" cy="48174"/>
            </a:xfrm>
            <a:custGeom>
              <a:avLst/>
              <a:gdLst>
                <a:gd name="connsiteX0" fmla="*/ 55898 w 55932"/>
                <a:gd name="connsiteY0" fmla="*/ 11324 h 48174"/>
                <a:gd name="connsiteX1" fmla="*/ 48743 w 55932"/>
                <a:gd name="connsiteY1" fmla="*/ 22165 h 48174"/>
                <a:gd name="connsiteX2" fmla="*/ 45583 w 55932"/>
                <a:gd name="connsiteY2" fmla="*/ 8495 h 48174"/>
                <a:gd name="connsiteX3" fmla="*/ 24071 w 55932"/>
                <a:gd name="connsiteY3" fmla="*/ 40973 h 48174"/>
                <a:gd name="connsiteX4" fmla="*/ 22374 w 55932"/>
                <a:gd name="connsiteY4" fmla="*/ 17405 h 48174"/>
                <a:gd name="connsiteX5" fmla="*/ 20842 w 55932"/>
                <a:gd name="connsiteY5" fmla="*/ 13278 h 48174"/>
                <a:gd name="connsiteX6" fmla="*/ 16808 w 55932"/>
                <a:gd name="connsiteY6" fmla="*/ 14656 h 48174"/>
                <a:gd name="connsiteX7" fmla="*/ 13344 w 55932"/>
                <a:gd name="connsiteY7" fmla="*/ 23651 h 48174"/>
                <a:gd name="connsiteX8" fmla="*/ 1451 w 55932"/>
                <a:gd name="connsiteY8" fmla="*/ 48174 h 48174"/>
                <a:gd name="connsiteX9" fmla="*/ 3778 w 55932"/>
                <a:gd name="connsiteY9" fmla="*/ 29080 h 48174"/>
                <a:gd name="connsiteX10" fmla="*/ 0 w 55932"/>
                <a:gd name="connsiteY10" fmla="*/ 14616 h 48174"/>
                <a:gd name="connsiteX11" fmla="*/ 14425 w 55932"/>
                <a:gd name="connsiteY11" fmla="*/ 8078 h 48174"/>
                <a:gd name="connsiteX12" fmla="*/ 33273 w 55932"/>
                <a:gd name="connsiteY12" fmla="*/ 1546 h 48174"/>
                <a:gd name="connsiteX13" fmla="*/ 55898 w 55932"/>
                <a:gd name="connsiteY13" fmla="*/ 11324 h 48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932" h="48174">
                  <a:moveTo>
                    <a:pt x="55898" y="11324"/>
                  </a:moveTo>
                  <a:cubicBezTo>
                    <a:pt x="56121" y="16582"/>
                    <a:pt x="55413" y="21239"/>
                    <a:pt x="48743" y="22165"/>
                  </a:cubicBezTo>
                  <a:cubicBezTo>
                    <a:pt x="42422" y="19045"/>
                    <a:pt x="51075" y="13244"/>
                    <a:pt x="45583" y="8495"/>
                  </a:cubicBezTo>
                  <a:cubicBezTo>
                    <a:pt x="40691" y="21245"/>
                    <a:pt x="32758" y="31315"/>
                    <a:pt x="24071" y="40973"/>
                  </a:cubicBezTo>
                  <a:cubicBezTo>
                    <a:pt x="23243" y="33172"/>
                    <a:pt x="15145" y="25989"/>
                    <a:pt x="22374" y="17405"/>
                  </a:cubicBezTo>
                  <a:cubicBezTo>
                    <a:pt x="23208" y="16416"/>
                    <a:pt x="22580" y="14073"/>
                    <a:pt x="20842" y="13278"/>
                  </a:cubicBezTo>
                  <a:cubicBezTo>
                    <a:pt x="19242" y="12547"/>
                    <a:pt x="17539" y="13118"/>
                    <a:pt x="16808" y="14656"/>
                  </a:cubicBezTo>
                  <a:cubicBezTo>
                    <a:pt x="15425" y="17565"/>
                    <a:pt x="13665" y="20559"/>
                    <a:pt x="13344" y="23651"/>
                  </a:cubicBezTo>
                  <a:cubicBezTo>
                    <a:pt x="12344" y="33264"/>
                    <a:pt x="6972" y="40482"/>
                    <a:pt x="1451" y="48174"/>
                  </a:cubicBezTo>
                  <a:cubicBezTo>
                    <a:pt x="-2269" y="40973"/>
                    <a:pt x="3212" y="35338"/>
                    <a:pt x="3778" y="29080"/>
                  </a:cubicBezTo>
                  <a:cubicBezTo>
                    <a:pt x="4286" y="23394"/>
                    <a:pt x="5401" y="18405"/>
                    <a:pt x="0" y="14616"/>
                  </a:cubicBezTo>
                  <a:cubicBezTo>
                    <a:pt x="3789" y="10175"/>
                    <a:pt x="9738" y="10512"/>
                    <a:pt x="14425" y="8078"/>
                  </a:cubicBezTo>
                  <a:cubicBezTo>
                    <a:pt x="20328" y="5015"/>
                    <a:pt x="26958" y="5037"/>
                    <a:pt x="33273" y="1546"/>
                  </a:cubicBezTo>
                  <a:cubicBezTo>
                    <a:pt x="41451" y="-2975"/>
                    <a:pt x="50383" y="3066"/>
                    <a:pt x="55898" y="11324"/>
                  </a:cubicBezTo>
                  <a:close/>
                </a:path>
              </a:pathLst>
            </a:custGeom>
            <a:grpFill/>
            <a:ln w="5715" cap="flat">
              <a:noFill/>
              <a:prstDash val="solid"/>
              <a:miter/>
            </a:ln>
          </p:spPr>
          <p:txBody>
            <a:bodyPr rtlCol="0" anchor="ctr"/>
            <a:lstStyle/>
            <a:p>
              <a:endParaRPr lang="zh-CN" altLang="en-US"/>
            </a:p>
          </p:txBody>
        </p:sp>
        <p:sp>
          <p:nvSpPr>
            <p:cNvPr id="3625" name="任意多边形: 形状 3624">
              <a:extLst>
                <a:ext uri="{FF2B5EF4-FFF2-40B4-BE49-F238E27FC236}">
                  <a16:creationId xmlns:a16="http://schemas.microsoft.com/office/drawing/2014/main" id="{CB87E713-5B30-CAAE-1B0B-C80F48A637C7}"/>
                </a:ext>
              </a:extLst>
            </p:cNvPr>
            <p:cNvSpPr/>
            <p:nvPr/>
          </p:nvSpPr>
          <p:spPr>
            <a:xfrm>
              <a:off x="5775586" y="5304852"/>
              <a:ext cx="39081" cy="55029"/>
            </a:xfrm>
            <a:custGeom>
              <a:avLst/>
              <a:gdLst>
                <a:gd name="connsiteX0" fmla="*/ 3077 w 39081"/>
                <a:gd name="connsiteY0" fmla="*/ 51732 h 55029"/>
                <a:gd name="connsiteX1" fmla="*/ 12918 w 39081"/>
                <a:gd name="connsiteY1" fmla="*/ 27694 h 55029"/>
                <a:gd name="connsiteX2" fmla="*/ 185 w 39081"/>
                <a:gd name="connsiteY2" fmla="*/ 23482 h 55029"/>
                <a:gd name="connsiteX3" fmla="*/ 6335 w 39081"/>
                <a:gd name="connsiteY3" fmla="*/ 15550 h 55029"/>
                <a:gd name="connsiteX4" fmla="*/ 3071 w 39081"/>
                <a:gd name="connsiteY4" fmla="*/ 5663 h 55029"/>
                <a:gd name="connsiteX5" fmla="*/ 3100 w 39081"/>
                <a:gd name="connsiteY5" fmla="*/ 5697 h 55029"/>
                <a:gd name="connsiteX6" fmla="*/ 8129 w 39081"/>
                <a:gd name="connsiteY6" fmla="*/ 1771 h 55029"/>
                <a:gd name="connsiteX7" fmla="*/ 19090 w 39081"/>
                <a:gd name="connsiteY7" fmla="*/ 34 h 55029"/>
                <a:gd name="connsiteX8" fmla="*/ 29406 w 39081"/>
                <a:gd name="connsiteY8" fmla="*/ 9007 h 55029"/>
                <a:gd name="connsiteX9" fmla="*/ 29366 w 39081"/>
                <a:gd name="connsiteY9" fmla="*/ 8972 h 55029"/>
                <a:gd name="connsiteX10" fmla="*/ 39081 w 39081"/>
                <a:gd name="connsiteY10" fmla="*/ 12435 h 55029"/>
                <a:gd name="connsiteX11" fmla="*/ 32497 w 39081"/>
                <a:gd name="connsiteY11" fmla="*/ 19316 h 55029"/>
                <a:gd name="connsiteX12" fmla="*/ 34772 w 39081"/>
                <a:gd name="connsiteY12" fmla="*/ 23254 h 55029"/>
                <a:gd name="connsiteX13" fmla="*/ 35412 w 39081"/>
                <a:gd name="connsiteY13" fmla="*/ 29352 h 55029"/>
                <a:gd name="connsiteX14" fmla="*/ 26851 w 39081"/>
                <a:gd name="connsiteY14" fmla="*/ 41079 h 55029"/>
                <a:gd name="connsiteX15" fmla="*/ 19479 w 39081"/>
                <a:gd name="connsiteY15" fmla="*/ 55029 h 55029"/>
                <a:gd name="connsiteX16" fmla="*/ 13952 w 39081"/>
                <a:gd name="connsiteY16" fmla="*/ 43456 h 55029"/>
                <a:gd name="connsiteX17" fmla="*/ 12849 w 39081"/>
                <a:gd name="connsiteY17" fmla="*/ 42891 h 55029"/>
                <a:gd name="connsiteX18" fmla="*/ 3077 w 39081"/>
                <a:gd name="connsiteY18" fmla="*/ 51732 h 55029"/>
                <a:gd name="connsiteX19" fmla="*/ 3077 w 39081"/>
                <a:gd name="connsiteY19" fmla="*/ 51732 h 55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081" h="55029">
                  <a:moveTo>
                    <a:pt x="3077" y="51732"/>
                  </a:moveTo>
                  <a:cubicBezTo>
                    <a:pt x="2225" y="42068"/>
                    <a:pt x="3277" y="33055"/>
                    <a:pt x="12918" y="27694"/>
                  </a:cubicBezTo>
                  <a:cubicBezTo>
                    <a:pt x="8729" y="21442"/>
                    <a:pt x="5351" y="28506"/>
                    <a:pt x="185" y="23482"/>
                  </a:cubicBezTo>
                  <a:cubicBezTo>
                    <a:pt x="-1729" y="20722"/>
                    <a:pt x="11981" y="21808"/>
                    <a:pt x="6335" y="15550"/>
                  </a:cubicBezTo>
                  <a:cubicBezTo>
                    <a:pt x="3460" y="12847"/>
                    <a:pt x="6174" y="8292"/>
                    <a:pt x="3071" y="5663"/>
                  </a:cubicBezTo>
                  <a:cubicBezTo>
                    <a:pt x="3071" y="5663"/>
                    <a:pt x="3094" y="5697"/>
                    <a:pt x="3100" y="5697"/>
                  </a:cubicBezTo>
                  <a:cubicBezTo>
                    <a:pt x="4271" y="3526"/>
                    <a:pt x="7209" y="-143"/>
                    <a:pt x="8129" y="1771"/>
                  </a:cubicBezTo>
                  <a:cubicBezTo>
                    <a:pt x="14375" y="14744"/>
                    <a:pt x="15347" y="-818"/>
                    <a:pt x="19090" y="34"/>
                  </a:cubicBezTo>
                  <a:cubicBezTo>
                    <a:pt x="22531" y="3029"/>
                    <a:pt x="25971" y="6018"/>
                    <a:pt x="29406" y="9007"/>
                  </a:cubicBezTo>
                  <a:lnTo>
                    <a:pt x="29366" y="8972"/>
                  </a:lnTo>
                  <a:cubicBezTo>
                    <a:pt x="32606" y="10127"/>
                    <a:pt x="35841" y="11281"/>
                    <a:pt x="39081" y="12435"/>
                  </a:cubicBezTo>
                  <a:cubicBezTo>
                    <a:pt x="37858" y="15681"/>
                    <a:pt x="34852" y="17133"/>
                    <a:pt x="32497" y="19316"/>
                  </a:cubicBezTo>
                  <a:cubicBezTo>
                    <a:pt x="28537" y="22980"/>
                    <a:pt x="31623" y="22619"/>
                    <a:pt x="34772" y="23254"/>
                  </a:cubicBezTo>
                  <a:cubicBezTo>
                    <a:pt x="39458" y="24197"/>
                    <a:pt x="36475" y="27580"/>
                    <a:pt x="35412" y="29352"/>
                  </a:cubicBezTo>
                  <a:cubicBezTo>
                    <a:pt x="32921" y="33495"/>
                    <a:pt x="30263" y="37724"/>
                    <a:pt x="26851" y="41079"/>
                  </a:cubicBezTo>
                  <a:cubicBezTo>
                    <a:pt x="22793" y="45074"/>
                    <a:pt x="20033" y="49366"/>
                    <a:pt x="19479" y="55029"/>
                  </a:cubicBezTo>
                  <a:cubicBezTo>
                    <a:pt x="12375" y="53326"/>
                    <a:pt x="12375" y="53326"/>
                    <a:pt x="13952" y="43456"/>
                  </a:cubicBezTo>
                  <a:cubicBezTo>
                    <a:pt x="14947" y="41502"/>
                    <a:pt x="12838" y="42582"/>
                    <a:pt x="12849" y="42891"/>
                  </a:cubicBezTo>
                  <a:cubicBezTo>
                    <a:pt x="12986" y="49372"/>
                    <a:pt x="10101" y="52949"/>
                    <a:pt x="3077" y="51732"/>
                  </a:cubicBezTo>
                  <a:lnTo>
                    <a:pt x="3077" y="51732"/>
                  </a:lnTo>
                  <a:close/>
                </a:path>
              </a:pathLst>
            </a:custGeom>
            <a:grpFill/>
            <a:ln w="5715" cap="flat">
              <a:noFill/>
              <a:prstDash val="solid"/>
              <a:miter/>
            </a:ln>
          </p:spPr>
          <p:txBody>
            <a:bodyPr rtlCol="0" anchor="ctr"/>
            <a:lstStyle/>
            <a:p>
              <a:endParaRPr lang="zh-CN" altLang="en-US"/>
            </a:p>
          </p:txBody>
        </p:sp>
        <p:sp>
          <p:nvSpPr>
            <p:cNvPr id="3626" name="任意多边形: 形状 3625">
              <a:extLst>
                <a:ext uri="{FF2B5EF4-FFF2-40B4-BE49-F238E27FC236}">
                  <a16:creationId xmlns:a16="http://schemas.microsoft.com/office/drawing/2014/main" id="{4B95C287-EFB6-868F-2F40-9F4220DE50E2}"/>
                </a:ext>
              </a:extLst>
            </p:cNvPr>
            <p:cNvSpPr/>
            <p:nvPr/>
          </p:nvSpPr>
          <p:spPr>
            <a:xfrm>
              <a:off x="5693155" y="5487577"/>
              <a:ext cx="45262" cy="54824"/>
            </a:xfrm>
            <a:custGeom>
              <a:avLst/>
              <a:gdLst>
                <a:gd name="connsiteX0" fmla="*/ 42748 w 45262"/>
                <a:gd name="connsiteY0" fmla="*/ 17042 h 54824"/>
                <a:gd name="connsiteX1" fmla="*/ 37399 w 45262"/>
                <a:gd name="connsiteY1" fmla="*/ 20683 h 54824"/>
                <a:gd name="connsiteX2" fmla="*/ 31684 w 45262"/>
                <a:gd name="connsiteY2" fmla="*/ 15482 h 54824"/>
                <a:gd name="connsiteX3" fmla="*/ 23694 w 45262"/>
                <a:gd name="connsiteY3" fmla="*/ 26346 h 54824"/>
                <a:gd name="connsiteX4" fmla="*/ 24638 w 45262"/>
                <a:gd name="connsiteY4" fmla="*/ 40479 h 54824"/>
                <a:gd name="connsiteX5" fmla="*/ 15619 w 45262"/>
                <a:gd name="connsiteY5" fmla="*/ 43651 h 54824"/>
                <a:gd name="connsiteX6" fmla="*/ 6613 w 45262"/>
                <a:gd name="connsiteY6" fmla="*/ 54824 h 54824"/>
                <a:gd name="connsiteX7" fmla="*/ 0 w 45262"/>
                <a:gd name="connsiteY7" fmla="*/ 30221 h 54824"/>
                <a:gd name="connsiteX8" fmla="*/ 6578 w 45262"/>
                <a:gd name="connsiteY8" fmla="*/ 17048 h 54824"/>
                <a:gd name="connsiteX9" fmla="*/ 16574 w 45262"/>
                <a:gd name="connsiteY9" fmla="*/ 812 h 54824"/>
                <a:gd name="connsiteX10" fmla="*/ 24998 w 45262"/>
                <a:gd name="connsiteY10" fmla="*/ 11567 h 54824"/>
                <a:gd name="connsiteX11" fmla="*/ 27946 w 45262"/>
                <a:gd name="connsiteY11" fmla="*/ 0 h 54824"/>
                <a:gd name="connsiteX12" fmla="*/ 41868 w 45262"/>
                <a:gd name="connsiteY12" fmla="*/ 8453 h 54824"/>
                <a:gd name="connsiteX13" fmla="*/ 42748 w 45262"/>
                <a:gd name="connsiteY13" fmla="*/ 17042 h 5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262" h="54824">
                  <a:moveTo>
                    <a:pt x="42748" y="17042"/>
                  </a:moveTo>
                  <a:cubicBezTo>
                    <a:pt x="40959" y="18248"/>
                    <a:pt x="39068" y="19328"/>
                    <a:pt x="37399" y="20683"/>
                  </a:cubicBezTo>
                  <a:cubicBezTo>
                    <a:pt x="30101" y="26609"/>
                    <a:pt x="32084" y="18728"/>
                    <a:pt x="31684" y="15482"/>
                  </a:cubicBezTo>
                  <a:cubicBezTo>
                    <a:pt x="25901" y="17939"/>
                    <a:pt x="25392" y="22609"/>
                    <a:pt x="23694" y="26346"/>
                  </a:cubicBezTo>
                  <a:cubicBezTo>
                    <a:pt x="21506" y="31152"/>
                    <a:pt x="25792" y="35873"/>
                    <a:pt x="24638" y="40479"/>
                  </a:cubicBezTo>
                  <a:cubicBezTo>
                    <a:pt x="23574" y="44743"/>
                    <a:pt x="17197" y="35913"/>
                    <a:pt x="15619" y="43651"/>
                  </a:cubicBezTo>
                  <a:cubicBezTo>
                    <a:pt x="14773" y="47794"/>
                    <a:pt x="10699" y="51275"/>
                    <a:pt x="6613" y="54824"/>
                  </a:cubicBezTo>
                  <a:cubicBezTo>
                    <a:pt x="7938" y="45200"/>
                    <a:pt x="11465" y="35536"/>
                    <a:pt x="0" y="30221"/>
                  </a:cubicBezTo>
                  <a:cubicBezTo>
                    <a:pt x="1840" y="25655"/>
                    <a:pt x="7064" y="22774"/>
                    <a:pt x="6578" y="17048"/>
                  </a:cubicBezTo>
                  <a:cubicBezTo>
                    <a:pt x="12053" y="13659"/>
                    <a:pt x="11527" y="6647"/>
                    <a:pt x="16574" y="812"/>
                  </a:cubicBezTo>
                  <a:cubicBezTo>
                    <a:pt x="17540" y="6618"/>
                    <a:pt x="18420" y="13110"/>
                    <a:pt x="24998" y="11567"/>
                  </a:cubicBezTo>
                  <a:cubicBezTo>
                    <a:pt x="31604" y="10018"/>
                    <a:pt x="24369" y="3903"/>
                    <a:pt x="27946" y="0"/>
                  </a:cubicBezTo>
                  <a:cubicBezTo>
                    <a:pt x="32450" y="2812"/>
                    <a:pt x="36822" y="6498"/>
                    <a:pt x="41868" y="8453"/>
                  </a:cubicBezTo>
                  <a:cubicBezTo>
                    <a:pt x="48943" y="11190"/>
                    <a:pt x="42766" y="14202"/>
                    <a:pt x="42748" y="17042"/>
                  </a:cubicBezTo>
                  <a:close/>
                </a:path>
              </a:pathLst>
            </a:custGeom>
            <a:grpFill/>
            <a:ln w="5715" cap="flat">
              <a:noFill/>
              <a:prstDash val="solid"/>
              <a:miter/>
            </a:ln>
          </p:spPr>
          <p:txBody>
            <a:bodyPr rtlCol="0" anchor="ctr"/>
            <a:lstStyle/>
            <a:p>
              <a:endParaRPr lang="zh-CN" altLang="en-US"/>
            </a:p>
          </p:txBody>
        </p:sp>
        <p:sp>
          <p:nvSpPr>
            <p:cNvPr id="3627" name="任意多边形: 形状 3626">
              <a:extLst>
                <a:ext uri="{FF2B5EF4-FFF2-40B4-BE49-F238E27FC236}">
                  <a16:creationId xmlns:a16="http://schemas.microsoft.com/office/drawing/2014/main" id="{90C6F03F-4C5E-3FA0-C6A5-AD7A744FE203}"/>
                </a:ext>
              </a:extLst>
            </p:cNvPr>
            <p:cNvSpPr/>
            <p:nvPr/>
          </p:nvSpPr>
          <p:spPr>
            <a:xfrm>
              <a:off x="5844408" y="5539892"/>
              <a:ext cx="53778" cy="40422"/>
            </a:xfrm>
            <a:custGeom>
              <a:avLst/>
              <a:gdLst>
                <a:gd name="connsiteX0" fmla="*/ 52641 w 53778"/>
                <a:gd name="connsiteY0" fmla="*/ 915 h 40422"/>
                <a:gd name="connsiteX1" fmla="*/ 49555 w 53778"/>
                <a:gd name="connsiteY1" fmla="*/ 11224 h 40422"/>
                <a:gd name="connsiteX2" fmla="*/ 43708 w 53778"/>
                <a:gd name="connsiteY2" fmla="*/ 17991 h 40422"/>
                <a:gd name="connsiteX3" fmla="*/ 33050 w 53778"/>
                <a:gd name="connsiteY3" fmla="*/ 28301 h 40422"/>
                <a:gd name="connsiteX4" fmla="*/ 38222 w 53778"/>
                <a:gd name="connsiteY4" fmla="*/ 14728 h 40422"/>
                <a:gd name="connsiteX5" fmla="*/ 36090 w 53778"/>
                <a:gd name="connsiteY5" fmla="*/ 13208 h 40422"/>
                <a:gd name="connsiteX6" fmla="*/ 30370 w 53778"/>
                <a:gd name="connsiteY6" fmla="*/ 15859 h 40422"/>
                <a:gd name="connsiteX7" fmla="*/ 6641 w 53778"/>
                <a:gd name="connsiteY7" fmla="*/ 40422 h 40422"/>
                <a:gd name="connsiteX8" fmla="*/ 6527 w 53778"/>
                <a:gd name="connsiteY8" fmla="*/ 40319 h 40422"/>
                <a:gd name="connsiteX9" fmla="*/ 3292 w 53778"/>
                <a:gd name="connsiteY9" fmla="*/ 33804 h 40422"/>
                <a:gd name="connsiteX10" fmla="*/ 3303 w 53778"/>
                <a:gd name="connsiteY10" fmla="*/ 33804 h 40422"/>
                <a:gd name="connsiteX11" fmla="*/ 12 w 53778"/>
                <a:gd name="connsiteY11" fmla="*/ 20643 h 40422"/>
                <a:gd name="connsiteX12" fmla="*/ 0 w 53778"/>
                <a:gd name="connsiteY12" fmla="*/ 20654 h 40422"/>
                <a:gd name="connsiteX13" fmla="*/ 6595 w 53778"/>
                <a:gd name="connsiteY13" fmla="*/ 14065 h 40422"/>
                <a:gd name="connsiteX14" fmla="*/ 10596 w 53778"/>
                <a:gd name="connsiteY14" fmla="*/ 0 h 40422"/>
                <a:gd name="connsiteX15" fmla="*/ 13819 w 53778"/>
                <a:gd name="connsiteY15" fmla="*/ 9190 h 40422"/>
                <a:gd name="connsiteX16" fmla="*/ 14870 w 53778"/>
                <a:gd name="connsiteY16" fmla="*/ 18888 h 40422"/>
                <a:gd name="connsiteX17" fmla="*/ 52641 w 53778"/>
                <a:gd name="connsiteY17" fmla="*/ 915 h 40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778" h="40422">
                  <a:moveTo>
                    <a:pt x="52641" y="915"/>
                  </a:moveTo>
                  <a:cubicBezTo>
                    <a:pt x="51795" y="4389"/>
                    <a:pt x="57356" y="9675"/>
                    <a:pt x="49555" y="11224"/>
                  </a:cubicBezTo>
                  <a:cubicBezTo>
                    <a:pt x="46069" y="11916"/>
                    <a:pt x="43200" y="14402"/>
                    <a:pt x="43708" y="17991"/>
                  </a:cubicBezTo>
                  <a:cubicBezTo>
                    <a:pt x="45000" y="27118"/>
                    <a:pt x="37439" y="24677"/>
                    <a:pt x="33050" y="28301"/>
                  </a:cubicBezTo>
                  <a:cubicBezTo>
                    <a:pt x="30792" y="20951"/>
                    <a:pt x="38531" y="19528"/>
                    <a:pt x="38222" y="14728"/>
                  </a:cubicBezTo>
                  <a:cubicBezTo>
                    <a:pt x="37502" y="14185"/>
                    <a:pt x="36593" y="13053"/>
                    <a:pt x="36090" y="13208"/>
                  </a:cubicBezTo>
                  <a:cubicBezTo>
                    <a:pt x="34044" y="13859"/>
                    <a:pt x="30798" y="14488"/>
                    <a:pt x="30370" y="15859"/>
                  </a:cubicBezTo>
                  <a:cubicBezTo>
                    <a:pt x="26552" y="28141"/>
                    <a:pt x="13293" y="31078"/>
                    <a:pt x="6641" y="40422"/>
                  </a:cubicBezTo>
                  <a:cubicBezTo>
                    <a:pt x="6641" y="40422"/>
                    <a:pt x="6527" y="40319"/>
                    <a:pt x="6527" y="40319"/>
                  </a:cubicBezTo>
                  <a:cubicBezTo>
                    <a:pt x="4195" y="38771"/>
                    <a:pt x="5504" y="35416"/>
                    <a:pt x="3292" y="33804"/>
                  </a:cubicBezTo>
                  <a:lnTo>
                    <a:pt x="3303" y="33804"/>
                  </a:lnTo>
                  <a:cubicBezTo>
                    <a:pt x="1903" y="29495"/>
                    <a:pt x="692" y="25135"/>
                    <a:pt x="12" y="20643"/>
                  </a:cubicBezTo>
                  <a:lnTo>
                    <a:pt x="0" y="20654"/>
                  </a:lnTo>
                  <a:cubicBezTo>
                    <a:pt x="1743" y="18002"/>
                    <a:pt x="3863" y="15728"/>
                    <a:pt x="6595" y="14065"/>
                  </a:cubicBezTo>
                  <a:cubicBezTo>
                    <a:pt x="7898" y="9476"/>
                    <a:pt x="9207" y="4881"/>
                    <a:pt x="10596" y="0"/>
                  </a:cubicBezTo>
                  <a:cubicBezTo>
                    <a:pt x="13710" y="2789"/>
                    <a:pt x="25077" y="2195"/>
                    <a:pt x="13819" y="9190"/>
                  </a:cubicBezTo>
                  <a:cubicBezTo>
                    <a:pt x="10099" y="11499"/>
                    <a:pt x="11733" y="14796"/>
                    <a:pt x="14870" y="18888"/>
                  </a:cubicBezTo>
                  <a:cubicBezTo>
                    <a:pt x="24032" y="5578"/>
                    <a:pt x="38176" y="2875"/>
                    <a:pt x="52641" y="915"/>
                  </a:cubicBezTo>
                  <a:close/>
                </a:path>
              </a:pathLst>
            </a:custGeom>
            <a:grpFill/>
            <a:ln w="5715" cap="flat">
              <a:noFill/>
              <a:prstDash val="solid"/>
              <a:miter/>
            </a:ln>
          </p:spPr>
          <p:txBody>
            <a:bodyPr rtlCol="0" anchor="ctr"/>
            <a:lstStyle/>
            <a:p>
              <a:endParaRPr lang="zh-CN" altLang="en-US"/>
            </a:p>
          </p:txBody>
        </p:sp>
        <p:sp>
          <p:nvSpPr>
            <p:cNvPr id="3628" name="任意多边形: 形状 3627">
              <a:extLst>
                <a:ext uri="{FF2B5EF4-FFF2-40B4-BE49-F238E27FC236}">
                  <a16:creationId xmlns:a16="http://schemas.microsoft.com/office/drawing/2014/main" id="{0F87C0C6-AB3D-6EB9-B69A-88BAF5EC54AB}"/>
                </a:ext>
              </a:extLst>
            </p:cNvPr>
            <p:cNvSpPr/>
            <p:nvPr/>
          </p:nvSpPr>
          <p:spPr>
            <a:xfrm>
              <a:off x="6059133" y="5576971"/>
              <a:ext cx="45113" cy="42776"/>
            </a:xfrm>
            <a:custGeom>
              <a:avLst/>
              <a:gdLst>
                <a:gd name="connsiteX0" fmla="*/ 45113 w 45113"/>
                <a:gd name="connsiteY0" fmla="*/ 13144 h 42776"/>
                <a:gd name="connsiteX1" fmla="*/ 40330 w 45113"/>
                <a:gd name="connsiteY1" fmla="*/ 28295 h 42776"/>
                <a:gd name="connsiteX2" fmla="*/ 28197 w 45113"/>
                <a:gd name="connsiteY2" fmla="*/ 38685 h 42776"/>
                <a:gd name="connsiteX3" fmla="*/ 19156 w 45113"/>
                <a:gd name="connsiteY3" fmla="*/ 29369 h 42776"/>
                <a:gd name="connsiteX4" fmla="*/ 15601 w 45113"/>
                <a:gd name="connsiteY4" fmla="*/ 25117 h 42776"/>
                <a:gd name="connsiteX5" fmla="*/ 5628 w 45113"/>
                <a:gd name="connsiteY5" fmla="*/ 42777 h 42776"/>
                <a:gd name="connsiteX6" fmla="*/ 8886 w 45113"/>
                <a:gd name="connsiteY6" fmla="*/ 23026 h 42776"/>
                <a:gd name="connsiteX7" fmla="*/ 18801 w 45113"/>
                <a:gd name="connsiteY7" fmla="*/ 9898 h 42776"/>
                <a:gd name="connsiteX8" fmla="*/ 25379 w 45113"/>
                <a:gd name="connsiteY8" fmla="*/ 3303 h 42776"/>
                <a:gd name="connsiteX9" fmla="*/ 25362 w 45113"/>
                <a:gd name="connsiteY9" fmla="*/ 3320 h 42776"/>
                <a:gd name="connsiteX10" fmla="*/ 28626 w 45113"/>
                <a:gd name="connsiteY10" fmla="*/ 17 h 42776"/>
                <a:gd name="connsiteX11" fmla="*/ 31957 w 45113"/>
                <a:gd name="connsiteY11" fmla="*/ 0 h 42776"/>
                <a:gd name="connsiteX12" fmla="*/ 31963 w 45113"/>
                <a:gd name="connsiteY12" fmla="*/ 3332 h 42776"/>
                <a:gd name="connsiteX13" fmla="*/ 32763 w 45113"/>
                <a:gd name="connsiteY13" fmla="*/ 5498 h 42776"/>
                <a:gd name="connsiteX14" fmla="*/ 31952 w 45113"/>
                <a:gd name="connsiteY14" fmla="*/ 6578 h 42776"/>
                <a:gd name="connsiteX15" fmla="*/ 31998 w 45113"/>
                <a:gd name="connsiteY15" fmla="*/ 13190 h 42776"/>
                <a:gd name="connsiteX16" fmla="*/ 38524 w 45113"/>
                <a:gd name="connsiteY16" fmla="*/ 9881 h 42776"/>
                <a:gd name="connsiteX17" fmla="*/ 38507 w 45113"/>
                <a:gd name="connsiteY17" fmla="*/ 9898 h 42776"/>
                <a:gd name="connsiteX18" fmla="*/ 45113 w 45113"/>
                <a:gd name="connsiteY18" fmla="*/ 13144 h 4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113" h="42776">
                  <a:moveTo>
                    <a:pt x="45113" y="13144"/>
                  </a:moveTo>
                  <a:cubicBezTo>
                    <a:pt x="43439" y="18191"/>
                    <a:pt x="40713" y="23157"/>
                    <a:pt x="40330" y="28295"/>
                  </a:cubicBezTo>
                  <a:cubicBezTo>
                    <a:pt x="39719" y="36496"/>
                    <a:pt x="33541" y="37645"/>
                    <a:pt x="28197" y="38685"/>
                  </a:cubicBezTo>
                  <a:cubicBezTo>
                    <a:pt x="21870" y="39908"/>
                    <a:pt x="21019" y="33632"/>
                    <a:pt x="19156" y="29369"/>
                  </a:cubicBezTo>
                  <a:cubicBezTo>
                    <a:pt x="18556" y="27998"/>
                    <a:pt x="18836" y="26186"/>
                    <a:pt x="15601" y="25117"/>
                  </a:cubicBezTo>
                  <a:cubicBezTo>
                    <a:pt x="15030" y="32512"/>
                    <a:pt x="5628" y="34547"/>
                    <a:pt x="5628" y="42777"/>
                  </a:cubicBezTo>
                  <a:cubicBezTo>
                    <a:pt x="-2350" y="35873"/>
                    <a:pt x="-2350" y="35873"/>
                    <a:pt x="8886" y="23026"/>
                  </a:cubicBezTo>
                  <a:cubicBezTo>
                    <a:pt x="8246" y="15671"/>
                    <a:pt x="15567" y="14327"/>
                    <a:pt x="18801" y="9898"/>
                  </a:cubicBezTo>
                  <a:cubicBezTo>
                    <a:pt x="20762" y="7470"/>
                    <a:pt x="23253" y="5566"/>
                    <a:pt x="25379" y="3303"/>
                  </a:cubicBezTo>
                  <a:lnTo>
                    <a:pt x="25362" y="3320"/>
                  </a:lnTo>
                  <a:cubicBezTo>
                    <a:pt x="26368" y="2137"/>
                    <a:pt x="27763" y="1337"/>
                    <a:pt x="28626" y="17"/>
                  </a:cubicBezTo>
                  <a:cubicBezTo>
                    <a:pt x="29734" y="11"/>
                    <a:pt x="30843" y="6"/>
                    <a:pt x="31957" y="0"/>
                  </a:cubicBezTo>
                  <a:cubicBezTo>
                    <a:pt x="31957" y="1109"/>
                    <a:pt x="31963" y="2223"/>
                    <a:pt x="31963" y="3332"/>
                  </a:cubicBezTo>
                  <a:cubicBezTo>
                    <a:pt x="32769" y="4057"/>
                    <a:pt x="33038" y="4778"/>
                    <a:pt x="32763" y="5498"/>
                  </a:cubicBezTo>
                  <a:cubicBezTo>
                    <a:pt x="32495" y="6218"/>
                    <a:pt x="32226" y="6578"/>
                    <a:pt x="31952" y="6578"/>
                  </a:cubicBezTo>
                  <a:cubicBezTo>
                    <a:pt x="31969" y="8784"/>
                    <a:pt x="31986" y="10990"/>
                    <a:pt x="31998" y="13190"/>
                  </a:cubicBezTo>
                  <a:cubicBezTo>
                    <a:pt x="35867" y="15425"/>
                    <a:pt x="36752" y="11778"/>
                    <a:pt x="38524" y="9881"/>
                  </a:cubicBezTo>
                  <a:lnTo>
                    <a:pt x="38507" y="9898"/>
                  </a:lnTo>
                  <a:cubicBezTo>
                    <a:pt x="42336" y="7675"/>
                    <a:pt x="45136" y="7538"/>
                    <a:pt x="45113" y="13144"/>
                  </a:cubicBezTo>
                  <a:close/>
                </a:path>
              </a:pathLst>
            </a:custGeom>
            <a:grpFill/>
            <a:ln w="5715" cap="flat">
              <a:noFill/>
              <a:prstDash val="solid"/>
              <a:miter/>
            </a:ln>
          </p:spPr>
          <p:txBody>
            <a:bodyPr rtlCol="0" anchor="ctr"/>
            <a:lstStyle/>
            <a:p>
              <a:endParaRPr lang="zh-CN" altLang="en-US"/>
            </a:p>
          </p:txBody>
        </p:sp>
        <p:sp>
          <p:nvSpPr>
            <p:cNvPr id="3629" name="任意多边形: 形状 3628">
              <a:extLst>
                <a:ext uri="{FF2B5EF4-FFF2-40B4-BE49-F238E27FC236}">
                  <a16:creationId xmlns:a16="http://schemas.microsoft.com/office/drawing/2014/main" id="{0D7F8A5E-6129-7D88-2BD1-706032D75A45}"/>
                </a:ext>
              </a:extLst>
            </p:cNvPr>
            <p:cNvSpPr/>
            <p:nvPr/>
          </p:nvSpPr>
          <p:spPr>
            <a:xfrm>
              <a:off x="5689470" y="5392782"/>
              <a:ext cx="43552" cy="53338"/>
            </a:xfrm>
            <a:custGeom>
              <a:avLst/>
              <a:gdLst>
                <a:gd name="connsiteX0" fmla="*/ 33277 w 43552"/>
                <a:gd name="connsiteY0" fmla="*/ 0 h 53338"/>
                <a:gd name="connsiteX1" fmla="*/ 36580 w 43552"/>
                <a:gd name="connsiteY1" fmla="*/ 3292 h 53338"/>
                <a:gd name="connsiteX2" fmla="*/ 43152 w 43552"/>
                <a:gd name="connsiteY2" fmla="*/ 9870 h 53338"/>
                <a:gd name="connsiteX3" fmla="*/ 39866 w 43552"/>
                <a:gd name="connsiteY3" fmla="*/ 16465 h 53338"/>
                <a:gd name="connsiteX4" fmla="*/ 32214 w 43552"/>
                <a:gd name="connsiteY4" fmla="*/ 24180 h 53338"/>
                <a:gd name="connsiteX5" fmla="*/ 31917 w 43552"/>
                <a:gd name="connsiteY5" fmla="*/ 18568 h 53338"/>
                <a:gd name="connsiteX6" fmla="*/ 27550 w 43552"/>
                <a:gd name="connsiteY6" fmla="*/ 15048 h 53338"/>
                <a:gd name="connsiteX7" fmla="*/ 29985 w 43552"/>
                <a:gd name="connsiteY7" fmla="*/ 36182 h 53338"/>
                <a:gd name="connsiteX8" fmla="*/ 20127 w 43552"/>
                <a:gd name="connsiteY8" fmla="*/ 52646 h 53338"/>
                <a:gd name="connsiteX9" fmla="*/ 17892 w 43552"/>
                <a:gd name="connsiteY9" fmla="*/ 53338 h 53338"/>
                <a:gd name="connsiteX10" fmla="*/ 12423 w 43552"/>
                <a:gd name="connsiteY10" fmla="*/ 49469 h 53338"/>
                <a:gd name="connsiteX11" fmla="*/ 9559 w 43552"/>
                <a:gd name="connsiteY11" fmla="*/ 40188 h 53338"/>
                <a:gd name="connsiteX12" fmla="*/ 13497 w 43552"/>
                <a:gd name="connsiteY12" fmla="*/ 9447 h 53338"/>
                <a:gd name="connsiteX13" fmla="*/ 20344 w 43552"/>
                <a:gd name="connsiteY13" fmla="*/ 8327 h 53338"/>
                <a:gd name="connsiteX14" fmla="*/ 33277 w 43552"/>
                <a:gd name="connsiteY14" fmla="*/ 0 h 53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52" h="53338">
                  <a:moveTo>
                    <a:pt x="33277" y="0"/>
                  </a:moveTo>
                  <a:cubicBezTo>
                    <a:pt x="34380" y="1097"/>
                    <a:pt x="35477" y="2194"/>
                    <a:pt x="36580" y="3292"/>
                  </a:cubicBezTo>
                  <a:cubicBezTo>
                    <a:pt x="38666" y="5589"/>
                    <a:pt x="45227" y="3406"/>
                    <a:pt x="43152" y="9870"/>
                  </a:cubicBezTo>
                  <a:cubicBezTo>
                    <a:pt x="40501" y="11293"/>
                    <a:pt x="39918" y="13744"/>
                    <a:pt x="39866" y="16465"/>
                  </a:cubicBezTo>
                  <a:cubicBezTo>
                    <a:pt x="38129" y="19859"/>
                    <a:pt x="36094" y="22957"/>
                    <a:pt x="32214" y="24180"/>
                  </a:cubicBezTo>
                  <a:cubicBezTo>
                    <a:pt x="29785" y="22357"/>
                    <a:pt x="31539" y="20459"/>
                    <a:pt x="31917" y="18568"/>
                  </a:cubicBezTo>
                  <a:cubicBezTo>
                    <a:pt x="32688" y="14670"/>
                    <a:pt x="30505" y="13162"/>
                    <a:pt x="27550" y="15048"/>
                  </a:cubicBezTo>
                  <a:cubicBezTo>
                    <a:pt x="19892" y="19928"/>
                    <a:pt x="21241" y="30301"/>
                    <a:pt x="29985" y="36182"/>
                  </a:cubicBezTo>
                  <a:cubicBezTo>
                    <a:pt x="28739" y="42891"/>
                    <a:pt x="20687" y="45526"/>
                    <a:pt x="20127" y="52646"/>
                  </a:cubicBezTo>
                  <a:cubicBezTo>
                    <a:pt x="19384" y="52875"/>
                    <a:pt x="18641" y="53104"/>
                    <a:pt x="17892" y="53338"/>
                  </a:cubicBezTo>
                  <a:cubicBezTo>
                    <a:pt x="15497" y="52852"/>
                    <a:pt x="13686" y="51549"/>
                    <a:pt x="12423" y="49469"/>
                  </a:cubicBezTo>
                  <a:cubicBezTo>
                    <a:pt x="11091" y="46497"/>
                    <a:pt x="11857" y="42902"/>
                    <a:pt x="9559" y="40188"/>
                  </a:cubicBezTo>
                  <a:cubicBezTo>
                    <a:pt x="-3859" y="24346"/>
                    <a:pt x="-3688" y="23054"/>
                    <a:pt x="13497" y="9447"/>
                  </a:cubicBezTo>
                  <a:cubicBezTo>
                    <a:pt x="15155" y="6384"/>
                    <a:pt x="18161" y="15842"/>
                    <a:pt x="20344" y="8327"/>
                  </a:cubicBezTo>
                  <a:cubicBezTo>
                    <a:pt x="21778" y="3395"/>
                    <a:pt x="27556" y="651"/>
                    <a:pt x="33277" y="0"/>
                  </a:cubicBezTo>
                  <a:close/>
                </a:path>
              </a:pathLst>
            </a:custGeom>
            <a:grpFill/>
            <a:ln w="5715" cap="flat">
              <a:noFill/>
              <a:prstDash val="solid"/>
              <a:miter/>
            </a:ln>
          </p:spPr>
          <p:txBody>
            <a:bodyPr rtlCol="0" anchor="ctr"/>
            <a:lstStyle/>
            <a:p>
              <a:endParaRPr lang="zh-CN" altLang="en-US"/>
            </a:p>
          </p:txBody>
        </p:sp>
        <p:sp>
          <p:nvSpPr>
            <p:cNvPr id="3630" name="任意多边形: 形状 3629">
              <a:extLst>
                <a:ext uri="{FF2B5EF4-FFF2-40B4-BE49-F238E27FC236}">
                  <a16:creationId xmlns:a16="http://schemas.microsoft.com/office/drawing/2014/main" id="{44D4A4DD-D1C3-93F8-D193-C9472A0034CE}"/>
                </a:ext>
              </a:extLst>
            </p:cNvPr>
            <p:cNvSpPr/>
            <p:nvPr/>
          </p:nvSpPr>
          <p:spPr>
            <a:xfrm>
              <a:off x="5665529" y="5507911"/>
              <a:ext cx="27631" cy="61228"/>
            </a:xfrm>
            <a:custGeom>
              <a:avLst/>
              <a:gdLst>
                <a:gd name="connsiteX0" fmla="*/ 11195 w 27631"/>
                <a:gd name="connsiteY0" fmla="*/ 9887 h 61228"/>
                <a:gd name="connsiteX1" fmla="*/ 21059 w 27631"/>
                <a:gd name="connsiteY1" fmla="*/ 0 h 61228"/>
                <a:gd name="connsiteX2" fmla="*/ 25294 w 27631"/>
                <a:gd name="connsiteY2" fmla="*/ 4629 h 61228"/>
                <a:gd name="connsiteX3" fmla="*/ 27631 w 27631"/>
                <a:gd name="connsiteY3" fmla="*/ 9887 h 61228"/>
                <a:gd name="connsiteX4" fmla="*/ 23191 w 27631"/>
                <a:gd name="connsiteY4" fmla="*/ 24752 h 61228"/>
                <a:gd name="connsiteX5" fmla="*/ 21047 w 27631"/>
                <a:gd name="connsiteY5" fmla="*/ 36182 h 61228"/>
                <a:gd name="connsiteX6" fmla="*/ 18704 w 27631"/>
                <a:gd name="connsiteY6" fmla="*/ 34656 h 61228"/>
                <a:gd name="connsiteX7" fmla="*/ 19779 w 27631"/>
                <a:gd name="connsiteY7" fmla="*/ 35633 h 61228"/>
                <a:gd name="connsiteX8" fmla="*/ 21030 w 27631"/>
                <a:gd name="connsiteY8" fmla="*/ 36193 h 61228"/>
                <a:gd name="connsiteX9" fmla="*/ 16681 w 27631"/>
                <a:gd name="connsiteY9" fmla="*/ 46720 h 61228"/>
                <a:gd name="connsiteX10" fmla="*/ 14441 w 27631"/>
                <a:gd name="connsiteY10" fmla="*/ 55493 h 61228"/>
                <a:gd name="connsiteX11" fmla="*/ 7926 w 27631"/>
                <a:gd name="connsiteY11" fmla="*/ 59230 h 61228"/>
                <a:gd name="connsiteX12" fmla="*/ 1302 w 27631"/>
                <a:gd name="connsiteY12" fmla="*/ 19717 h 61228"/>
                <a:gd name="connsiteX13" fmla="*/ 1319 w 27631"/>
                <a:gd name="connsiteY13" fmla="*/ 19734 h 61228"/>
                <a:gd name="connsiteX14" fmla="*/ 11195 w 27631"/>
                <a:gd name="connsiteY14" fmla="*/ 9887 h 6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31" h="61228">
                  <a:moveTo>
                    <a:pt x="11195" y="9887"/>
                  </a:moveTo>
                  <a:cubicBezTo>
                    <a:pt x="17630" y="9733"/>
                    <a:pt x="18659" y="4183"/>
                    <a:pt x="21059" y="0"/>
                  </a:cubicBezTo>
                  <a:cubicBezTo>
                    <a:pt x="23979" y="155"/>
                    <a:pt x="26323" y="800"/>
                    <a:pt x="25294" y="4629"/>
                  </a:cubicBezTo>
                  <a:cubicBezTo>
                    <a:pt x="24671" y="6955"/>
                    <a:pt x="25505" y="8733"/>
                    <a:pt x="27631" y="9887"/>
                  </a:cubicBezTo>
                  <a:cubicBezTo>
                    <a:pt x="23368" y="13990"/>
                    <a:pt x="19247" y="17791"/>
                    <a:pt x="23191" y="24752"/>
                  </a:cubicBezTo>
                  <a:cubicBezTo>
                    <a:pt x="25299" y="28472"/>
                    <a:pt x="25191" y="33016"/>
                    <a:pt x="21047" y="36182"/>
                  </a:cubicBezTo>
                  <a:cubicBezTo>
                    <a:pt x="20219" y="35747"/>
                    <a:pt x="19436" y="35239"/>
                    <a:pt x="18704" y="34656"/>
                  </a:cubicBezTo>
                  <a:cubicBezTo>
                    <a:pt x="17950" y="35776"/>
                    <a:pt x="18287" y="36027"/>
                    <a:pt x="19779" y="35633"/>
                  </a:cubicBezTo>
                  <a:cubicBezTo>
                    <a:pt x="20122" y="35542"/>
                    <a:pt x="20608" y="35993"/>
                    <a:pt x="21030" y="36193"/>
                  </a:cubicBezTo>
                  <a:cubicBezTo>
                    <a:pt x="21259" y="40302"/>
                    <a:pt x="31203" y="47778"/>
                    <a:pt x="16681" y="46720"/>
                  </a:cubicBezTo>
                  <a:cubicBezTo>
                    <a:pt x="9897" y="46229"/>
                    <a:pt x="15041" y="52464"/>
                    <a:pt x="14441" y="55493"/>
                  </a:cubicBezTo>
                  <a:cubicBezTo>
                    <a:pt x="13601" y="59722"/>
                    <a:pt x="13469" y="63774"/>
                    <a:pt x="7926" y="59230"/>
                  </a:cubicBezTo>
                  <a:cubicBezTo>
                    <a:pt x="3851" y="46372"/>
                    <a:pt x="-2835" y="33953"/>
                    <a:pt x="1302" y="19717"/>
                  </a:cubicBezTo>
                  <a:lnTo>
                    <a:pt x="1319" y="19734"/>
                  </a:lnTo>
                  <a:cubicBezTo>
                    <a:pt x="519" y="12350"/>
                    <a:pt x="3897" y="9156"/>
                    <a:pt x="11195" y="9887"/>
                  </a:cubicBezTo>
                  <a:close/>
                </a:path>
              </a:pathLst>
            </a:custGeom>
            <a:grpFill/>
            <a:ln w="5715" cap="flat">
              <a:noFill/>
              <a:prstDash val="solid"/>
              <a:miter/>
            </a:ln>
          </p:spPr>
          <p:txBody>
            <a:bodyPr rtlCol="0" anchor="ctr"/>
            <a:lstStyle/>
            <a:p>
              <a:endParaRPr lang="zh-CN" altLang="en-US"/>
            </a:p>
          </p:txBody>
        </p:sp>
        <p:sp>
          <p:nvSpPr>
            <p:cNvPr id="3631" name="任意多边形: 形状 3630">
              <a:extLst>
                <a:ext uri="{FF2B5EF4-FFF2-40B4-BE49-F238E27FC236}">
                  <a16:creationId xmlns:a16="http://schemas.microsoft.com/office/drawing/2014/main" id="{DDEABA7F-EA02-1F9B-4753-8FBB47681C47}"/>
                </a:ext>
              </a:extLst>
            </p:cNvPr>
            <p:cNvSpPr/>
            <p:nvPr/>
          </p:nvSpPr>
          <p:spPr>
            <a:xfrm>
              <a:off x="6041402" y="5599997"/>
              <a:ext cx="26614" cy="43628"/>
            </a:xfrm>
            <a:custGeom>
              <a:avLst/>
              <a:gdLst>
                <a:gd name="connsiteX0" fmla="*/ 26612 w 26614"/>
                <a:gd name="connsiteY0" fmla="*/ 0 h 43628"/>
                <a:gd name="connsiteX1" fmla="*/ 22074 w 26614"/>
                <a:gd name="connsiteY1" fmla="*/ 9990 h 43628"/>
                <a:gd name="connsiteX2" fmla="*/ 23354 w 26614"/>
                <a:gd name="connsiteY2" fmla="*/ 19751 h 43628"/>
                <a:gd name="connsiteX3" fmla="*/ 4654 w 26614"/>
                <a:gd name="connsiteY3" fmla="*/ 43263 h 43628"/>
                <a:gd name="connsiteX4" fmla="*/ 3626 w 26614"/>
                <a:gd name="connsiteY4" fmla="*/ 36165 h 43628"/>
                <a:gd name="connsiteX5" fmla="*/ 10209 w 26614"/>
                <a:gd name="connsiteY5" fmla="*/ 6589 h 43628"/>
                <a:gd name="connsiteX6" fmla="*/ 20068 w 26614"/>
                <a:gd name="connsiteY6" fmla="*/ 3286 h 43628"/>
                <a:gd name="connsiteX7" fmla="*/ 20056 w 26614"/>
                <a:gd name="connsiteY7" fmla="*/ 3303 h 43628"/>
                <a:gd name="connsiteX8" fmla="*/ 23348 w 26614"/>
                <a:gd name="connsiteY8" fmla="*/ 29 h 43628"/>
                <a:gd name="connsiteX9" fmla="*/ 23348 w 26614"/>
                <a:gd name="connsiteY9" fmla="*/ 6 h 43628"/>
                <a:gd name="connsiteX10" fmla="*/ 26612 w 26614"/>
                <a:gd name="connsiteY10" fmla="*/ 0 h 43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14" h="43628">
                  <a:moveTo>
                    <a:pt x="26612" y="0"/>
                  </a:moveTo>
                  <a:cubicBezTo>
                    <a:pt x="26714" y="4069"/>
                    <a:pt x="24257" y="6909"/>
                    <a:pt x="22074" y="9990"/>
                  </a:cubicBezTo>
                  <a:cubicBezTo>
                    <a:pt x="19628" y="13442"/>
                    <a:pt x="19462" y="16956"/>
                    <a:pt x="23354" y="19751"/>
                  </a:cubicBezTo>
                  <a:cubicBezTo>
                    <a:pt x="26292" y="34804"/>
                    <a:pt x="15199" y="40502"/>
                    <a:pt x="4654" y="43263"/>
                  </a:cubicBezTo>
                  <a:cubicBezTo>
                    <a:pt x="-2489" y="45131"/>
                    <a:pt x="-237" y="39399"/>
                    <a:pt x="3626" y="36165"/>
                  </a:cubicBezTo>
                  <a:cubicBezTo>
                    <a:pt x="3386" y="25763"/>
                    <a:pt x="4626" y="15693"/>
                    <a:pt x="10209" y="6589"/>
                  </a:cubicBezTo>
                  <a:cubicBezTo>
                    <a:pt x="15839" y="12487"/>
                    <a:pt x="16479" y="3480"/>
                    <a:pt x="20068" y="3286"/>
                  </a:cubicBezTo>
                  <a:lnTo>
                    <a:pt x="20056" y="3303"/>
                  </a:lnTo>
                  <a:cubicBezTo>
                    <a:pt x="21120" y="2177"/>
                    <a:pt x="22440" y="1314"/>
                    <a:pt x="23348" y="29"/>
                  </a:cubicBezTo>
                  <a:cubicBezTo>
                    <a:pt x="23348" y="29"/>
                    <a:pt x="23348" y="6"/>
                    <a:pt x="23348" y="6"/>
                  </a:cubicBezTo>
                  <a:cubicBezTo>
                    <a:pt x="24434" y="17"/>
                    <a:pt x="25526" y="12"/>
                    <a:pt x="26612" y="0"/>
                  </a:cubicBezTo>
                  <a:close/>
                </a:path>
              </a:pathLst>
            </a:custGeom>
            <a:grpFill/>
            <a:ln w="5715" cap="flat">
              <a:noFill/>
              <a:prstDash val="solid"/>
              <a:miter/>
            </a:ln>
          </p:spPr>
          <p:txBody>
            <a:bodyPr rtlCol="0" anchor="ctr"/>
            <a:lstStyle/>
            <a:p>
              <a:endParaRPr lang="zh-CN" altLang="en-US"/>
            </a:p>
          </p:txBody>
        </p:sp>
        <p:sp>
          <p:nvSpPr>
            <p:cNvPr id="3632" name="任意多边形: 形状 3631">
              <a:extLst>
                <a:ext uri="{FF2B5EF4-FFF2-40B4-BE49-F238E27FC236}">
                  <a16:creationId xmlns:a16="http://schemas.microsoft.com/office/drawing/2014/main" id="{DB32908A-C90E-8E22-36AC-4CC7BE0C6E45}"/>
                </a:ext>
              </a:extLst>
            </p:cNvPr>
            <p:cNvSpPr/>
            <p:nvPr/>
          </p:nvSpPr>
          <p:spPr>
            <a:xfrm>
              <a:off x="5895714" y="5474147"/>
              <a:ext cx="37494" cy="30489"/>
            </a:xfrm>
            <a:custGeom>
              <a:avLst/>
              <a:gdLst>
                <a:gd name="connsiteX0" fmla="*/ 37494 w 37494"/>
                <a:gd name="connsiteY0" fmla="*/ 4160 h 30489"/>
                <a:gd name="connsiteX1" fmla="*/ 7867 w 37494"/>
                <a:gd name="connsiteY1" fmla="*/ 27146 h 30489"/>
                <a:gd name="connsiteX2" fmla="*/ 4621 w 37494"/>
                <a:gd name="connsiteY2" fmla="*/ 30478 h 30489"/>
                <a:gd name="connsiteX3" fmla="*/ 4621 w 37494"/>
                <a:gd name="connsiteY3" fmla="*/ 30489 h 30489"/>
                <a:gd name="connsiteX4" fmla="*/ 215 w 37494"/>
                <a:gd name="connsiteY4" fmla="*/ 19231 h 30489"/>
                <a:gd name="connsiteX5" fmla="*/ 2112 w 37494"/>
                <a:gd name="connsiteY5" fmla="*/ 0 h 30489"/>
                <a:gd name="connsiteX6" fmla="*/ 8548 w 37494"/>
                <a:gd name="connsiteY6" fmla="*/ 18539 h 30489"/>
                <a:gd name="connsiteX7" fmla="*/ 26419 w 37494"/>
                <a:gd name="connsiteY7" fmla="*/ 3875 h 30489"/>
                <a:gd name="connsiteX8" fmla="*/ 37494 w 37494"/>
                <a:gd name="connsiteY8" fmla="*/ 4160 h 3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94" h="30489">
                  <a:moveTo>
                    <a:pt x="37494" y="4160"/>
                  </a:moveTo>
                  <a:cubicBezTo>
                    <a:pt x="30236" y="15202"/>
                    <a:pt x="15954" y="17179"/>
                    <a:pt x="7867" y="27146"/>
                  </a:cubicBezTo>
                  <a:cubicBezTo>
                    <a:pt x="6788" y="28255"/>
                    <a:pt x="5542" y="29209"/>
                    <a:pt x="4621" y="30478"/>
                  </a:cubicBezTo>
                  <a:cubicBezTo>
                    <a:pt x="4621" y="30478"/>
                    <a:pt x="4621" y="30489"/>
                    <a:pt x="4621" y="30489"/>
                  </a:cubicBezTo>
                  <a:cubicBezTo>
                    <a:pt x="918" y="27609"/>
                    <a:pt x="-602" y="24112"/>
                    <a:pt x="215" y="19231"/>
                  </a:cubicBezTo>
                  <a:cubicBezTo>
                    <a:pt x="1187" y="13447"/>
                    <a:pt x="1409" y="7538"/>
                    <a:pt x="2112" y="0"/>
                  </a:cubicBezTo>
                  <a:cubicBezTo>
                    <a:pt x="6639" y="6092"/>
                    <a:pt x="2261" y="13442"/>
                    <a:pt x="8548" y="18539"/>
                  </a:cubicBezTo>
                  <a:cubicBezTo>
                    <a:pt x="13668" y="12933"/>
                    <a:pt x="19469" y="7727"/>
                    <a:pt x="26419" y="3875"/>
                  </a:cubicBezTo>
                  <a:cubicBezTo>
                    <a:pt x="30676" y="1514"/>
                    <a:pt x="33882" y="-491"/>
                    <a:pt x="37494" y="4160"/>
                  </a:cubicBezTo>
                  <a:close/>
                </a:path>
              </a:pathLst>
            </a:custGeom>
            <a:grpFill/>
            <a:ln w="5715" cap="flat">
              <a:noFill/>
              <a:prstDash val="solid"/>
              <a:miter/>
            </a:ln>
          </p:spPr>
          <p:txBody>
            <a:bodyPr rtlCol="0" anchor="ctr"/>
            <a:lstStyle/>
            <a:p>
              <a:endParaRPr lang="zh-CN" altLang="en-US"/>
            </a:p>
          </p:txBody>
        </p:sp>
        <p:sp>
          <p:nvSpPr>
            <p:cNvPr id="3633" name="任意多边形: 形状 3632">
              <a:extLst>
                <a:ext uri="{FF2B5EF4-FFF2-40B4-BE49-F238E27FC236}">
                  <a16:creationId xmlns:a16="http://schemas.microsoft.com/office/drawing/2014/main" id="{3357BA40-0068-8A13-068B-401A50C160D4}"/>
                </a:ext>
              </a:extLst>
            </p:cNvPr>
            <p:cNvSpPr/>
            <p:nvPr/>
          </p:nvSpPr>
          <p:spPr>
            <a:xfrm>
              <a:off x="5880471" y="5449612"/>
              <a:ext cx="26670" cy="43879"/>
            </a:xfrm>
            <a:custGeom>
              <a:avLst/>
              <a:gdLst>
                <a:gd name="connsiteX0" fmla="*/ 118 w 26670"/>
                <a:gd name="connsiteY0" fmla="*/ 28712 h 43879"/>
                <a:gd name="connsiteX1" fmla="*/ 147 w 26670"/>
                <a:gd name="connsiteY1" fmla="*/ 25420 h 43879"/>
                <a:gd name="connsiteX2" fmla="*/ 26670 w 26670"/>
                <a:gd name="connsiteY2" fmla="*/ 0 h 43879"/>
                <a:gd name="connsiteX3" fmla="*/ 3050 w 26670"/>
                <a:gd name="connsiteY3" fmla="*/ 43880 h 43879"/>
                <a:gd name="connsiteX4" fmla="*/ 118 w 26670"/>
                <a:gd name="connsiteY4" fmla="*/ 28712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0" h="43879">
                  <a:moveTo>
                    <a:pt x="118" y="28712"/>
                  </a:moveTo>
                  <a:cubicBezTo>
                    <a:pt x="130" y="27615"/>
                    <a:pt x="135" y="26518"/>
                    <a:pt x="147" y="25420"/>
                  </a:cubicBezTo>
                  <a:cubicBezTo>
                    <a:pt x="8274" y="16299"/>
                    <a:pt x="18395" y="9339"/>
                    <a:pt x="26670" y="0"/>
                  </a:cubicBezTo>
                  <a:cubicBezTo>
                    <a:pt x="16926" y="13790"/>
                    <a:pt x="13394" y="30495"/>
                    <a:pt x="3050" y="43880"/>
                  </a:cubicBezTo>
                  <a:cubicBezTo>
                    <a:pt x="-2054" y="39531"/>
                    <a:pt x="998" y="33702"/>
                    <a:pt x="118" y="28712"/>
                  </a:cubicBezTo>
                  <a:close/>
                </a:path>
              </a:pathLst>
            </a:custGeom>
            <a:grpFill/>
            <a:ln w="5715" cap="flat">
              <a:noFill/>
              <a:prstDash val="solid"/>
              <a:miter/>
            </a:ln>
          </p:spPr>
          <p:txBody>
            <a:bodyPr rtlCol="0" anchor="ctr"/>
            <a:lstStyle/>
            <a:p>
              <a:endParaRPr lang="zh-CN" altLang="en-US"/>
            </a:p>
          </p:txBody>
        </p:sp>
        <p:sp>
          <p:nvSpPr>
            <p:cNvPr id="3634" name="任意多边形: 形状 3633">
              <a:extLst>
                <a:ext uri="{FF2B5EF4-FFF2-40B4-BE49-F238E27FC236}">
                  <a16:creationId xmlns:a16="http://schemas.microsoft.com/office/drawing/2014/main" id="{CAF3A3E3-B3C2-6039-EC0B-AD0094692AF4}"/>
                </a:ext>
              </a:extLst>
            </p:cNvPr>
            <p:cNvSpPr/>
            <p:nvPr/>
          </p:nvSpPr>
          <p:spPr>
            <a:xfrm>
              <a:off x="5775365" y="5338883"/>
              <a:ext cx="21410" cy="42646"/>
            </a:xfrm>
            <a:custGeom>
              <a:avLst/>
              <a:gdLst>
                <a:gd name="connsiteX0" fmla="*/ 3298 w 21410"/>
                <a:gd name="connsiteY0" fmla="*/ 17700 h 42646"/>
                <a:gd name="connsiteX1" fmla="*/ 8990 w 21410"/>
                <a:gd name="connsiteY1" fmla="*/ 5790 h 42646"/>
                <a:gd name="connsiteX2" fmla="*/ 15093 w 21410"/>
                <a:gd name="connsiteY2" fmla="*/ 18 h 42646"/>
                <a:gd name="connsiteX3" fmla="*/ 17488 w 21410"/>
                <a:gd name="connsiteY3" fmla="*/ 6419 h 42646"/>
                <a:gd name="connsiteX4" fmla="*/ 19694 w 21410"/>
                <a:gd name="connsiteY4" fmla="*/ 20992 h 42646"/>
                <a:gd name="connsiteX5" fmla="*/ 19734 w 21410"/>
                <a:gd name="connsiteY5" fmla="*/ 27587 h 42646"/>
                <a:gd name="connsiteX6" fmla="*/ 9716 w 21410"/>
                <a:gd name="connsiteY6" fmla="*/ 33034 h 42646"/>
                <a:gd name="connsiteX7" fmla="*/ 2189 w 21410"/>
                <a:gd name="connsiteY7" fmla="*/ 42646 h 42646"/>
                <a:gd name="connsiteX8" fmla="*/ 0 w 21410"/>
                <a:gd name="connsiteY8" fmla="*/ 27587 h 42646"/>
                <a:gd name="connsiteX9" fmla="*/ 3298 w 21410"/>
                <a:gd name="connsiteY9" fmla="*/ 17700 h 42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410" h="42646">
                  <a:moveTo>
                    <a:pt x="3298" y="17700"/>
                  </a:moveTo>
                  <a:cubicBezTo>
                    <a:pt x="7104" y="14723"/>
                    <a:pt x="13796" y="13608"/>
                    <a:pt x="8990" y="5790"/>
                  </a:cubicBezTo>
                  <a:cubicBezTo>
                    <a:pt x="7647" y="3607"/>
                    <a:pt x="11801" y="-296"/>
                    <a:pt x="15093" y="18"/>
                  </a:cubicBezTo>
                  <a:cubicBezTo>
                    <a:pt x="18517" y="344"/>
                    <a:pt x="17231" y="3773"/>
                    <a:pt x="17488" y="6419"/>
                  </a:cubicBezTo>
                  <a:cubicBezTo>
                    <a:pt x="17962" y="11271"/>
                    <a:pt x="10093" y="17609"/>
                    <a:pt x="19694" y="20992"/>
                  </a:cubicBezTo>
                  <a:cubicBezTo>
                    <a:pt x="23380" y="23169"/>
                    <a:pt x="20026" y="25387"/>
                    <a:pt x="19734" y="27587"/>
                  </a:cubicBezTo>
                  <a:cubicBezTo>
                    <a:pt x="15476" y="27684"/>
                    <a:pt x="11322" y="27456"/>
                    <a:pt x="9716" y="33034"/>
                  </a:cubicBezTo>
                  <a:cubicBezTo>
                    <a:pt x="8630" y="36805"/>
                    <a:pt x="7955" y="41412"/>
                    <a:pt x="2189" y="42646"/>
                  </a:cubicBezTo>
                  <a:cubicBezTo>
                    <a:pt x="1446" y="37543"/>
                    <a:pt x="726" y="32565"/>
                    <a:pt x="0" y="27587"/>
                  </a:cubicBezTo>
                  <a:cubicBezTo>
                    <a:pt x="9630" y="25153"/>
                    <a:pt x="9670" y="25033"/>
                    <a:pt x="3298" y="17700"/>
                  </a:cubicBezTo>
                  <a:close/>
                </a:path>
              </a:pathLst>
            </a:custGeom>
            <a:grpFill/>
            <a:ln w="5715" cap="flat">
              <a:noFill/>
              <a:prstDash val="solid"/>
              <a:miter/>
            </a:ln>
          </p:spPr>
          <p:txBody>
            <a:bodyPr rtlCol="0" anchor="ctr"/>
            <a:lstStyle/>
            <a:p>
              <a:endParaRPr lang="zh-CN" altLang="en-US"/>
            </a:p>
          </p:txBody>
        </p:sp>
        <p:sp>
          <p:nvSpPr>
            <p:cNvPr id="3635" name="任意多边形: 形状 3634">
              <a:extLst>
                <a:ext uri="{FF2B5EF4-FFF2-40B4-BE49-F238E27FC236}">
                  <a16:creationId xmlns:a16="http://schemas.microsoft.com/office/drawing/2014/main" id="{E4E3CC31-A71D-24A5-306B-7E395CDC6B99}"/>
                </a:ext>
              </a:extLst>
            </p:cNvPr>
            <p:cNvSpPr/>
            <p:nvPr/>
          </p:nvSpPr>
          <p:spPr>
            <a:xfrm>
              <a:off x="5676036" y="5445429"/>
              <a:ext cx="39113" cy="26325"/>
            </a:xfrm>
            <a:custGeom>
              <a:avLst/>
              <a:gdLst>
                <a:gd name="connsiteX0" fmla="*/ 3963 w 39113"/>
                <a:gd name="connsiteY0" fmla="*/ 19717 h 26325"/>
                <a:gd name="connsiteX1" fmla="*/ 7255 w 39113"/>
                <a:gd name="connsiteY1" fmla="*/ 16493 h 26325"/>
                <a:gd name="connsiteX2" fmla="*/ 10941 w 39113"/>
                <a:gd name="connsiteY2" fmla="*/ 9195 h 26325"/>
                <a:gd name="connsiteX3" fmla="*/ 15027 w 39113"/>
                <a:gd name="connsiteY3" fmla="*/ 8418 h 26325"/>
                <a:gd name="connsiteX4" fmla="*/ 24800 w 39113"/>
                <a:gd name="connsiteY4" fmla="*/ 6206 h 26325"/>
                <a:gd name="connsiteX5" fmla="*/ 33573 w 39113"/>
                <a:gd name="connsiteY5" fmla="*/ 0 h 26325"/>
                <a:gd name="connsiteX6" fmla="*/ 33561 w 39113"/>
                <a:gd name="connsiteY6" fmla="*/ 0 h 26325"/>
                <a:gd name="connsiteX7" fmla="*/ 38253 w 39113"/>
                <a:gd name="connsiteY7" fmla="*/ 5784 h 26325"/>
                <a:gd name="connsiteX8" fmla="*/ 17102 w 39113"/>
                <a:gd name="connsiteY8" fmla="*/ 19688 h 26325"/>
                <a:gd name="connsiteX9" fmla="*/ 10501 w 39113"/>
                <a:gd name="connsiteY9" fmla="*/ 22980 h 26325"/>
                <a:gd name="connsiteX10" fmla="*/ 614 w 39113"/>
                <a:gd name="connsiteY10" fmla="*/ 26312 h 26325"/>
                <a:gd name="connsiteX11" fmla="*/ 3963 w 39113"/>
                <a:gd name="connsiteY11" fmla="*/ 19717 h 2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113" h="26325">
                  <a:moveTo>
                    <a:pt x="3963" y="19717"/>
                  </a:moveTo>
                  <a:cubicBezTo>
                    <a:pt x="5060" y="18642"/>
                    <a:pt x="6158" y="17568"/>
                    <a:pt x="7255" y="16493"/>
                  </a:cubicBezTo>
                  <a:cubicBezTo>
                    <a:pt x="9461" y="14556"/>
                    <a:pt x="8507" y="11018"/>
                    <a:pt x="10941" y="9195"/>
                  </a:cubicBezTo>
                  <a:cubicBezTo>
                    <a:pt x="12250" y="8641"/>
                    <a:pt x="13616" y="8395"/>
                    <a:pt x="15027" y="8418"/>
                  </a:cubicBezTo>
                  <a:cubicBezTo>
                    <a:pt x="18514" y="8721"/>
                    <a:pt x="21840" y="8281"/>
                    <a:pt x="24800" y="6206"/>
                  </a:cubicBezTo>
                  <a:cubicBezTo>
                    <a:pt x="27606" y="3955"/>
                    <a:pt x="30201" y="1423"/>
                    <a:pt x="33573" y="0"/>
                  </a:cubicBezTo>
                  <a:cubicBezTo>
                    <a:pt x="33573" y="0"/>
                    <a:pt x="33561" y="0"/>
                    <a:pt x="33561" y="0"/>
                  </a:cubicBezTo>
                  <a:cubicBezTo>
                    <a:pt x="36847" y="577"/>
                    <a:pt x="40916" y="1486"/>
                    <a:pt x="38253" y="5784"/>
                  </a:cubicBezTo>
                  <a:cubicBezTo>
                    <a:pt x="33475" y="13487"/>
                    <a:pt x="27034" y="19454"/>
                    <a:pt x="17102" y="19688"/>
                  </a:cubicBezTo>
                  <a:cubicBezTo>
                    <a:pt x="15479" y="21946"/>
                    <a:pt x="13233" y="22951"/>
                    <a:pt x="10501" y="22980"/>
                  </a:cubicBezTo>
                  <a:cubicBezTo>
                    <a:pt x="7312" y="24403"/>
                    <a:pt x="4352" y="26518"/>
                    <a:pt x="614" y="26312"/>
                  </a:cubicBezTo>
                  <a:cubicBezTo>
                    <a:pt x="-1237" y="22603"/>
                    <a:pt x="1454" y="21208"/>
                    <a:pt x="3963" y="19717"/>
                  </a:cubicBezTo>
                  <a:close/>
                </a:path>
              </a:pathLst>
            </a:custGeom>
            <a:grpFill/>
            <a:ln w="5715" cap="flat">
              <a:noFill/>
              <a:prstDash val="solid"/>
              <a:miter/>
            </a:ln>
          </p:spPr>
          <p:txBody>
            <a:bodyPr rtlCol="0" anchor="ctr"/>
            <a:lstStyle/>
            <a:p>
              <a:endParaRPr lang="zh-CN" altLang="en-US"/>
            </a:p>
          </p:txBody>
        </p:sp>
        <p:sp>
          <p:nvSpPr>
            <p:cNvPr id="3636" name="任意多边形: 形状 3635">
              <a:extLst>
                <a:ext uri="{FF2B5EF4-FFF2-40B4-BE49-F238E27FC236}">
                  <a16:creationId xmlns:a16="http://schemas.microsoft.com/office/drawing/2014/main" id="{225860C9-7AA7-9410-D93A-31ED4768C677}"/>
                </a:ext>
              </a:extLst>
            </p:cNvPr>
            <p:cNvSpPr/>
            <p:nvPr/>
          </p:nvSpPr>
          <p:spPr>
            <a:xfrm>
              <a:off x="5701357" y="5565741"/>
              <a:ext cx="18113" cy="21151"/>
            </a:xfrm>
            <a:custGeom>
              <a:avLst/>
              <a:gdLst>
                <a:gd name="connsiteX0" fmla="*/ 18104 w 18113"/>
                <a:gd name="connsiteY0" fmla="*/ 11230 h 21151"/>
                <a:gd name="connsiteX1" fmla="*/ 11623 w 18113"/>
                <a:gd name="connsiteY1" fmla="*/ 21151 h 21151"/>
                <a:gd name="connsiteX2" fmla="*/ 1622 w 18113"/>
                <a:gd name="connsiteY2" fmla="*/ 17808 h 21151"/>
                <a:gd name="connsiteX3" fmla="*/ 4959 w 18113"/>
                <a:gd name="connsiteY3" fmla="*/ 7955 h 21151"/>
                <a:gd name="connsiteX4" fmla="*/ 4953 w 18113"/>
                <a:gd name="connsiteY4" fmla="*/ 7973 h 21151"/>
                <a:gd name="connsiteX5" fmla="*/ 16269 w 18113"/>
                <a:gd name="connsiteY5" fmla="*/ 0 h 21151"/>
                <a:gd name="connsiteX6" fmla="*/ 18104 w 18113"/>
                <a:gd name="connsiteY6" fmla="*/ 11230 h 2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13" h="21151">
                  <a:moveTo>
                    <a:pt x="18104" y="11230"/>
                  </a:moveTo>
                  <a:cubicBezTo>
                    <a:pt x="16184" y="14693"/>
                    <a:pt x="15189" y="18762"/>
                    <a:pt x="11623" y="21151"/>
                  </a:cubicBezTo>
                  <a:cubicBezTo>
                    <a:pt x="9794" y="15528"/>
                    <a:pt x="3988" y="21820"/>
                    <a:pt x="1622" y="17808"/>
                  </a:cubicBezTo>
                  <a:cubicBezTo>
                    <a:pt x="-2293" y="12819"/>
                    <a:pt x="1702" y="10516"/>
                    <a:pt x="4959" y="7955"/>
                  </a:cubicBezTo>
                  <a:cubicBezTo>
                    <a:pt x="4959" y="7955"/>
                    <a:pt x="4953" y="7973"/>
                    <a:pt x="4953" y="7973"/>
                  </a:cubicBezTo>
                  <a:cubicBezTo>
                    <a:pt x="8726" y="5315"/>
                    <a:pt x="12497" y="2658"/>
                    <a:pt x="16269" y="0"/>
                  </a:cubicBezTo>
                  <a:cubicBezTo>
                    <a:pt x="19150" y="3892"/>
                    <a:pt x="17681" y="7692"/>
                    <a:pt x="18104" y="11230"/>
                  </a:cubicBezTo>
                  <a:close/>
                </a:path>
              </a:pathLst>
            </a:custGeom>
            <a:grpFill/>
            <a:ln w="5715" cap="flat">
              <a:noFill/>
              <a:prstDash val="solid"/>
              <a:miter/>
            </a:ln>
          </p:spPr>
          <p:txBody>
            <a:bodyPr rtlCol="0" anchor="ctr"/>
            <a:lstStyle/>
            <a:p>
              <a:endParaRPr lang="zh-CN" altLang="en-US"/>
            </a:p>
          </p:txBody>
        </p:sp>
        <p:sp>
          <p:nvSpPr>
            <p:cNvPr id="3637" name="任意多边形: 形状 3636">
              <a:extLst>
                <a:ext uri="{FF2B5EF4-FFF2-40B4-BE49-F238E27FC236}">
                  <a16:creationId xmlns:a16="http://schemas.microsoft.com/office/drawing/2014/main" id="{F0BD9C31-8335-E83D-1609-5192BDE0CFFB}"/>
                </a:ext>
              </a:extLst>
            </p:cNvPr>
            <p:cNvSpPr/>
            <p:nvPr/>
          </p:nvSpPr>
          <p:spPr>
            <a:xfrm>
              <a:off x="5789898" y="5366464"/>
              <a:ext cx="12679" cy="18562"/>
            </a:xfrm>
            <a:custGeom>
              <a:avLst/>
              <a:gdLst>
                <a:gd name="connsiteX0" fmla="*/ 12636 w 12679"/>
                <a:gd name="connsiteY0" fmla="*/ 14419 h 18562"/>
                <a:gd name="connsiteX1" fmla="*/ 9024 w 12679"/>
                <a:gd name="connsiteY1" fmla="*/ 18471 h 18562"/>
                <a:gd name="connsiteX2" fmla="*/ 172 w 12679"/>
                <a:gd name="connsiteY2" fmla="*/ 9824 h 18562"/>
                <a:gd name="connsiteX3" fmla="*/ 5195 w 12679"/>
                <a:gd name="connsiteY3" fmla="*/ 0 h 18562"/>
                <a:gd name="connsiteX4" fmla="*/ 9670 w 12679"/>
                <a:gd name="connsiteY4" fmla="*/ 7435 h 18562"/>
                <a:gd name="connsiteX5" fmla="*/ 12636 w 12679"/>
                <a:gd name="connsiteY5" fmla="*/ 14419 h 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79" h="18562">
                  <a:moveTo>
                    <a:pt x="12636" y="14419"/>
                  </a:moveTo>
                  <a:cubicBezTo>
                    <a:pt x="13008" y="17248"/>
                    <a:pt x="10939" y="18991"/>
                    <a:pt x="9024" y="18471"/>
                  </a:cubicBezTo>
                  <a:cubicBezTo>
                    <a:pt x="4715" y="17305"/>
                    <a:pt x="1355" y="13916"/>
                    <a:pt x="172" y="9824"/>
                  </a:cubicBezTo>
                  <a:cubicBezTo>
                    <a:pt x="-1000" y="5772"/>
                    <a:pt x="4172" y="3675"/>
                    <a:pt x="5195" y="0"/>
                  </a:cubicBezTo>
                  <a:cubicBezTo>
                    <a:pt x="8356" y="1480"/>
                    <a:pt x="11036" y="3401"/>
                    <a:pt x="9670" y="7435"/>
                  </a:cubicBezTo>
                  <a:cubicBezTo>
                    <a:pt x="8533" y="10819"/>
                    <a:pt x="11139" y="12333"/>
                    <a:pt x="12636" y="14419"/>
                  </a:cubicBezTo>
                  <a:close/>
                </a:path>
              </a:pathLst>
            </a:custGeom>
            <a:grpFill/>
            <a:ln w="5715" cap="flat">
              <a:noFill/>
              <a:prstDash val="solid"/>
              <a:miter/>
            </a:ln>
          </p:spPr>
          <p:txBody>
            <a:bodyPr rtlCol="0" anchor="ctr"/>
            <a:lstStyle/>
            <a:p>
              <a:endParaRPr lang="zh-CN" altLang="en-US"/>
            </a:p>
          </p:txBody>
        </p:sp>
        <p:sp>
          <p:nvSpPr>
            <p:cNvPr id="3638" name="任意多边形: 形状 3637">
              <a:extLst>
                <a:ext uri="{FF2B5EF4-FFF2-40B4-BE49-F238E27FC236}">
                  <a16:creationId xmlns:a16="http://schemas.microsoft.com/office/drawing/2014/main" id="{44A2FCAF-7EAF-02C9-BDFC-0DAA38BF4160}"/>
                </a:ext>
              </a:extLst>
            </p:cNvPr>
            <p:cNvSpPr/>
            <p:nvPr/>
          </p:nvSpPr>
          <p:spPr>
            <a:xfrm>
              <a:off x="5719370" y="5583566"/>
              <a:ext cx="16441" cy="12026"/>
            </a:xfrm>
            <a:custGeom>
              <a:avLst/>
              <a:gdLst>
                <a:gd name="connsiteX0" fmla="*/ 16442 w 16441"/>
                <a:gd name="connsiteY0" fmla="*/ 6481 h 12026"/>
                <a:gd name="connsiteX1" fmla="*/ 9698 w 16441"/>
                <a:gd name="connsiteY1" fmla="*/ 10316 h 12026"/>
                <a:gd name="connsiteX2" fmla="*/ 1131 w 16441"/>
                <a:gd name="connsiteY2" fmla="*/ 10076 h 12026"/>
                <a:gd name="connsiteX3" fmla="*/ 3292 w 16441"/>
                <a:gd name="connsiteY3" fmla="*/ 23 h 12026"/>
                <a:gd name="connsiteX4" fmla="*/ 9961 w 16441"/>
                <a:gd name="connsiteY4" fmla="*/ 0 h 12026"/>
                <a:gd name="connsiteX5" fmla="*/ 9949 w 16441"/>
                <a:gd name="connsiteY5" fmla="*/ 0 h 12026"/>
                <a:gd name="connsiteX6" fmla="*/ 16442 w 16441"/>
                <a:gd name="connsiteY6" fmla="*/ 6481 h 12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41" h="12026">
                  <a:moveTo>
                    <a:pt x="16442" y="6481"/>
                  </a:moveTo>
                  <a:cubicBezTo>
                    <a:pt x="14944" y="9081"/>
                    <a:pt x="12361" y="9750"/>
                    <a:pt x="9698" y="10316"/>
                  </a:cubicBezTo>
                  <a:cubicBezTo>
                    <a:pt x="6778" y="10939"/>
                    <a:pt x="3320" y="13967"/>
                    <a:pt x="1131" y="10076"/>
                  </a:cubicBezTo>
                  <a:cubicBezTo>
                    <a:pt x="-789" y="6658"/>
                    <a:pt x="-389" y="2738"/>
                    <a:pt x="3292" y="23"/>
                  </a:cubicBezTo>
                  <a:cubicBezTo>
                    <a:pt x="5515" y="17"/>
                    <a:pt x="7738" y="6"/>
                    <a:pt x="9961" y="0"/>
                  </a:cubicBezTo>
                  <a:lnTo>
                    <a:pt x="9949" y="0"/>
                  </a:lnTo>
                  <a:cubicBezTo>
                    <a:pt x="10098" y="4183"/>
                    <a:pt x="12133" y="6469"/>
                    <a:pt x="16442" y="6481"/>
                  </a:cubicBezTo>
                  <a:close/>
                </a:path>
              </a:pathLst>
            </a:custGeom>
            <a:grpFill/>
            <a:ln w="5715" cap="flat">
              <a:noFill/>
              <a:prstDash val="solid"/>
              <a:miter/>
            </a:ln>
          </p:spPr>
          <p:txBody>
            <a:bodyPr rtlCol="0" anchor="ctr"/>
            <a:lstStyle/>
            <a:p>
              <a:endParaRPr lang="zh-CN" altLang="en-US"/>
            </a:p>
          </p:txBody>
        </p:sp>
        <p:sp>
          <p:nvSpPr>
            <p:cNvPr id="3639" name="任意多边形: 形状 3638">
              <a:extLst>
                <a:ext uri="{FF2B5EF4-FFF2-40B4-BE49-F238E27FC236}">
                  <a16:creationId xmlns:a16="http://schemas.microsoft.com/office/drawing/2014/main" id="{9066794A-257A-A59E-E5EF-F1A41C4E02F9}"/>
                </a:ext>
              </a:extLst>
            </p:cNvPr>
            <p:cNvSpPr/>
            <p:nvPr/>
          </p:nvSpPr>
          <p:spPr>
            <a:xfrm>
              <a:off x="5970572" y="5553962"/>
              <a:ext cx="8686" cy="13155"/>
            </a:xfrm>
            <a:custGeom>
              <a:avLst/>
              <a:gdLst>
                <a:gd name="connsiteX0" fmla="*/ 2109 w 8686"/>
                <a:gd name="connsiteY0" fmla="*/ 13156 h 13155"/>
                <a:gd name="connsiteX1" fmla="*/ 8687 w 8686"/>
                <a:gd name="connsiteY1" fmla="*/ 0 h 13155"/>
                <a:gd name="connsiteX2" fmla="*/ 7395 w 8686"/>
                <a:gd name="connsiteY2" fmla="*/ 7544 h 13155"/>
                <a:gd name="connsiteX3" fmla="*/ 2109 w 8686"/>
                <a:gd name="connsiteY3" fmla="*/ 13156 h 13155"/>
              </a:gdLst>
              <a:ahLst/>
              <a:cxnLst>
                <a:cxn ang="0">
                  <a:pos x="connsiteX0" y="connsiteY0"/>
                </a:cxn>
                <a:cxn ang="0">
                  <a:pos x="connsiteX1" y="connsiteY1"/>
                </a:cxn>
                <a:cxn ang="0">
                  <a:pos x="connsiteX2" y="connsiteY2"/>
                </a:cxn>
                <a:cxn ang="0">
                  <a:pos x="connsiteX3" y="connsiteY3"/>
                </a:cxn>
              </a:cxnLst>
              <a:rect l="l" t="t" r="r" b="b"/>
              <a:pathLst>
                <a:path w="8686" h="13155">
                  <a:moveTo>
                    <a:pt x="2109" y="13156"/>
                  </a:moveTo>
                  <a:cubicBezTo>
                    <a:pt x="-1383" y="3309"/>
                    <a:pt x="-1383" y="3309"/>
                    <a:pt x="8687" y="0"/>
                  </a:cubicBezTo>
                  <a:cubicBezTo>
                    <a:pt x="7812" y="2434"/>
                    <a:pt x="6601" y="4703"/>
                    <a:pt x="7395" y="7544"/>
                  </a:cubicBezTo>
                  <a:cubicBezTo>
                    <a:pt x="8653" y="12053"/>
                    <a:pt x="5452" y="12767"/>
                    <a:pt x="2109" y="13156"/>
                  </a:cubicBezTo>
                  <a:close/>
                </a:path>
              </a:pathLst>
            </a:custGeom>
            <a:grpFill/>
            <a:ln w="5715" cap="flat">
              <a:noFill/>
              <a:prstDash val="solid"/>
              <a:miter/>
            </a:ln>
          </p:spPr>
          <p:txBody>
            <a:bodyPr rtlCol="0" anchor="ctr"/>
            <a:lstStyle/>
            <a:p>
              <a:endParaRPr lang="zh-CN" altLang="en-US"/>
            </a:p>
          </p:txBody>
        </p:sp>
        <p:sp>
          <p:nvSpPr>
            <p:cNvPr id="3640" name="任意多边形: 形状 3639">
              <a:extLst>
                <a:ext uri="{FF2B5EF4-FFF2-40B4-BE49-F238E27FC236}">
                  <a16:creationId xmlns:a16="http://schemas.microsoft.com/office/drawing/2014/main" id="{6F398404-15EA-B51B-259D-E1B1C8CC5728}"/>
                </a:ext>
              </a:extLst>
            </p:cNvPr>
            <p:cNvSpPr/>
            <p:nvPr/>
          </p:nvSpPr>
          <p:spPr>
            <a:xfrm>
              <a:off x="5801677" y="5384553"/>
              <a:ext cx="9869" cy="14807"/>
            </a:xfrm>
            <a:custGeom>
              <a:avLst/>
              <a:gdLst>
                <a:gd name="connsiteX0" fmla="*/ 9870 w 9869"/>
                <a:gd name="connsiteY0" fmla="*/ 8230 h 14807"/>
                <a:gd name="connsiteX1" fmla="*/ 0 w 9869"/>
                <a:gd name="connsiteY1" fmla="*/ 14808 h 14807"/>
                <a:gd name="connsiteX2" fmla="*/ 7344 w 9869"/>
                <a:gd name="connsiteY2" fmla="*/ 0 h 14807"/>
                <a:gd name="connsiteX3" fmla="*/ 9858 w 9869"/>
                <a:gd name="connsiteY3" fmla="*/ 8224 h 14807"/>
                <a:gd name="connsiteX4" fmla="*/ 9870 w 9869"/>
                <a:gd name="connsiteY4" fmla="*/ 8224 h 14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9" h="14807">
                  <a:moveTo>
                    <a:pt x="9870" y="8230"/>
                  </a:moveTo>
                  <a:cubicBezTo>
                    <a:pt x="6578" y="10424"/>
                    <a:pt x="3292" y="12619"/>
                    <a:pt x="0" y="14808"/>
                  </a:cubicBezTo>
                  <a:cubicBezTo>
                    <a:pt x="606" y="8898"/>
                    <a:pt x="2989" y="4023"/>
                    <a:pt x="7344" y="0"/>
                  </a:cubicBezTo>
                  <a:cubicBezTo>
                    <a:pt x="10498" y="2875"/>
                    <a:pt x="9596" y="5680"/>
                    <a:pt x="9858" y="8224"/>
                  </a:cubicBezTo>
                  <a:lnTo>
                    <a:pt x="9870" y="8224"/>
                  </a:lnTo>
                  <a:close/>
                </a:path>
              </a:pathLst>
            </a:custGeom>
            <a:grpFill/>
            <a:ln w="5715" cap="flat">
              <a:noFill/>
              <a:prstDash val="solid"/>
              <a:miter/>
            </a:ln>
          </p:spPr>
          <p:txBody>
            <a:bodyPr rtlCol="0" anchor="ctr"/>
            <a:lstStyle/>
            <a:p>
              <a:endParaRPr lang="zh-CN" altLang="en-US"/>
            </a:p>
          </p:txBody>
        </p:sp>
        <p:sp>
          <p:nvSpPr>
            <p:cNvPr id="3641" name="任意多边形: 形状 3640">
              <a:extLst>
                <a:ext uri="{FF2B5EF4-FFF2-40B4-BE49-F238E27FC236}">
                  <a16:creationId xmlns:a16="http://schemas.microsoft.com/office/drawing/2014/main" id="{DC829D90-853A-C9BA-CA3D-FF4169324A0F}"/>
                </a:ext>
              </a:extLst>
            </p:cNvPr>
            <p:cNvSpPr/>
            <p:nvPr/>
          </p:nvSpPr>
          <p:spPr>
            <a:xfrm>
              <a:off x="5686571" y="5484885"/>
              <a:ext cx="6577" cy="16447"/>
            </a:xfrm>
            <a:custGeom>
              <a:avLst/>
              <a:gdLst>
                <a:gd name="connsiteX0" fmla="*/ 0 w 6577"/>
                <a:gd name="connsiteY0" fmla="*/ 16448 h 16447"/>
                <a:gd name="connsiteX1" fmla="*/ 0 w 6577"/>
                <a:gd name="connsiteY1" fmla="*/ 0 h 16447"/>
                <a:gd name="connsiteX2" fmla="*/ 6578 w 6577"/>
                <a:gd name="connsiteY2" fmla="*/ 6578 h 16447"/>
                <a:gd name="connsiteX3" fmla="*/ 0 w 6577"/>
                <a:gd name="connsiteY3" fmla="*/ 16448 h 16447"/>
              </a:gdLst>
              <a:ahLst/>
              <a:cxnLst>
                <a:cxn ang="0">
                  <a:pos x="connsiteX0" y="connsiteY0"/>
                </a:cxn>
                <a:cxn ang="0">
                  <a:pos x="connsiteX1" y="connsiteY1"/>
                </a:cxn>
                <a:cxn ang="0">
                  <a:pos x="connsiteX2" y="connsiteY2"/>
                </a:cxn>
                <a:cxn ang="0">
                  <a:pos x="connsiteX3" y="connsiteY3"/>
                </a:cxn>
              </a:cxnLst>
              <a:rect l="l" t="t" r="r" b="b"/>
              <a:pathLst>
                <a:path w="6577" h="16447">
                  <a:moveTo>
                    <a:pt x="0" y="16448"/>
                  </a:moveTo>
                  <a:cubicBezTo>
                    <a:pt x="0" y="10967"/>
                    <a:pt x="0" y="5481"/>
                    <a:pt x="0" y="0"/>
                  </a:cubicBezTo>
                  <a:cubicBezTo>
                    <a:pt x="4269" y="120"/>
                    <a:pt x="6458" y="2309"/>
                    <a:pt x="6578" y="6578"/>
                  </a:cubicBezTo>
                  <a:cubicBezTo>
                    <a:pt x="2366" y="8521"/>
                    <a:pt x="4206" y="14499"/>
                    <a:pt x="0" y="16448"/>
                  </a:cubicBezTo>
                  <a:close/>
                </a:path>
              </a:pathLst>
            </a:custGeom>
            <a:grpFill/>
            <a:ln w="5715" cap="flat">
              <a:noFill/>
              <a:prstDash val="solid"/>
              <a:miter/>
            </a:ln>
          </p:spPr>
          <p:txBody>
            <a:bodyPr rtlCol="0" anchor="ctr"/>
            <a:lstStyle/>
            <a:p>
              <a:endParaRPr lang="zh-CN" altLang="en-US"/>
            </a:p>
          </p:txBody>
        </p:sp>
        <p:sp>
          <p:nvSpPr>
            <p:cNvPr id="3642" name="任意多边形: 形状 3641">
              <a:extLst>
                <a:ext uri="{FF2B5EF4-FFF2-40B4-BE49-F238E27FC236}">
                  <a16:creationId xmlns:a16="http://schemas.microsoft.com/office/drawing/2014/main" id="{B965933C-B662-037F-9B75-E184E8CA8EA4}"/>
                </a:ext>
              </a:extLst>
            </p:cNvPr>
            <p:cNvSpPr/>
            <p:nvPr/>
          </p:nvSpPr>
          <p:spPr>
            <a:xfrm>
              <a:off x="5811535" y="5388297"/>
              <a:ext cx="8072" cy="11063"/>
            </a:xfrm>
            <a:custGeom>
              <a:avLst/>
              <a:gdLst>
                <a:gd name="connsiteX0" fmla="*/ 0 w 8072"/>
                <a:gd name="connsiteY0" fmla="*/ 4486 h 11063"/>
                <a:gd name="connsiteX1" fmla="*/ 6818 w 8072"/>
                <a:gd name="connsiteY1" fmla="*/ 879 h 11063"/>
                <a:gd name="connsiteX2" fmla="*/ 3292 w 8072"/>
                <a:gd name="connsiteY2" fmla="*/ 11064 h 11063"/>
                <a:gd name="connsiteX3" fmla="*/ 12 w 8072"/>
                <a:gd name="connsiteY3" fmla="*/ 4486 h 11063"/>
                <a:gd name="connsiteX4" fmla="*/ 0 w 8072"/>
                <a:gd name="connsiteY4" fmla="*/ 4486 h 11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72" h="11063">
                  <a:moveTo>
                    <a:pt x="0" y="4486"/>
                  </a:moveTo>
                  <a:cubicBezTo>
                    <a:pt x="2806" y="4062"/>
                    <a:pt x="3738" y="-2281"/>
                    <a:pt x="6818" y="879"/>
                  </a:cubicBezTo>
                  <a:cubicBezTo>
                    <a:pt x="10933" y="5109"/>
                    <a:pt x="3635" y="7274"/>
                    <a:pt x="3292" y="11064"/>
                  </a:cubicBezTo>
                  <a:cubicBezTo>
                    <a:pt x="640" y="9646"/>
                    <a:pt x="80" y="7189"/>
                    <a:pt x="12" y="4486"/>
                  </a:cubicBezTo>
                  <a:lnTo>
                    <a:pt x="0" y="4486"/>
                  </a:lnTo>
                  <a:close/>
                </a:path>
              </a:pathLst>
            </a:custGeom>
            <a:grpFill/>
            <a:ln w="5715" cap="flat">
              <a:noFill/>
              <a:prstDash val="solid"/>
              <a:miter/>
            </a:ln>
          </p:spPr>
          <p:txBody>
            <a:bodyPr rtlCol="0" anchor="ctr"/>
            <a:lstStyle/>
            <a:p>
              <a:endParaRPr lang="zh-CN" altLang="en-US"/>
            </a:p>
          </p:txBody>
        </p:sp>
        <p:sp>
          <p:nvSpPr>
            <p:cNvPr id="3643" name="任意多边形: 形状 3642">
              <a:extLst>
                <a:ext uri="{FF2B5EF4-FFF2-40B4-BE49-F238E27FC236}">
                  <a16:creationId xmlns:a16="http://schemas.microsoft.com/office/drawing/2014/main" id="{DE51681E-D50A-2672-6446-2206D0F6EE78}"/>
                </a:ext>
              </a:extLst>
            </p:cNvPr>
            <p:cNvSpPr/>
            <p:nvPr/>
          </p:nvSpPr>
          <p:spPr>
            <a:xfrm>
              <a:off x="5811933" y="5399355"/>
              <a:ext cx="7211" cy="11023"/>
            </a:xfrm>
            <a:custGeom>
              <a:avLst/>
              <a:gdLst>
                <a:gd name="connsiteX0" fmla="*/ 1385 w 7211"/>
                <a:gd name="connsiteY0" fmla="*/ 11023 h 11023"/>
                <a:gd name="connsiteX1" fmla="*/ 1482 w 7211"/>
                <a:gd name="connsiteY1" fmla="*/ 2954 h 11023"/>
                <a:gd name="connsiteX2" fmla="*/ 6066 w 7211"/>
                <a:gd name="connsiteY2" fmla="*/ 656 h 11023"/>
                <a:gd name="connsiteX3" fmla="*/ 6266 w 7211"/>
                <a:gd name="connsiteY3" fmla="*/ 4680 h 11023"/>
                <a:gd name="connsiteX4" fmla="*/ 1385 w 7211"/>
                <a:gd name="connsiteY4" fmla="*/ 11023 h 11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11" h="11023">
                  <a:moveTo>
                    <a:pt x="1385" y="11023"/>
                  </a:moveTo>
                  <a:cubicBezTo>
                    <a:pt x="-1272" y="7795"/>
                    <a:pt x="545" y="5440"/>
                    <a:pt x="1482" y="2954"/>
                  </a:cubicBezTo>
                  <a:cubicBezTo>
                    <a:pt x="2345" y="656"/>
                    <a:pt x="3448" y="-967"/>
                    <a:pt x="6066" y="656"/>
                  </a:cubicBezTo>
                  <a:cubicBezTo>
                    <a:pt x="7866" y="1771"/>
                    <a:pt x="7237" y="3343"/>
                    <a:pt x="6266" y="4680"/>
                  </a:cubicBezTo>
                  <a:cubicBezTo>
                    <a:pt x="4734" y="6783"/>
                    <a:pt x="3094" y="8812"/>
                    <a:pt x="1385" y="11023"/>
                  </a:cubicBezTo>
                  <a:close/>
                </a:path>
              </a:pathLst>
            </a:custGeom>
            <a:grpFill/>
            <a:ln w="5715" cap="flat">
              <a:noFill/>
              <a:prstDash val="solid"/>
              <a:miter/>
            </a:ln>
          </p:spPr>
          <p:txBody>
            <a:bodyPr rtlCol="0" anchor="ctr"/>
            <a:lstStyle/>
            <a:p>
              <a:endParaRPr lang="zh-CN" altLang="en-US"/>
            </a:p>
          </p:txBody>
        </p:sp>
        <p:sp>
          <p:nvSpPr>
            <p:cNvPr id="3644" name="任意多边形: 形状 3643">
              <a:extLst>
                <a:ext uri="{FF2B5EF4-FFF2-40B4-BE49-F238E27FC236}">
                  <a16:creationId xmlns:a16="http://schemas.microsoft.com/office/drawing/2014/main" id="{D5320988-7A2C-DF6F-3057-B7006A021F85}"/>
                </a:ext>
              </a:extLst>
            </p:cNvPr>
            <p:cNvSpPr/>
            <p:nvPr/>
          </p:nvSpPr>
          <p:spPr>
            <a:xfrm>
              <a:off x="5735926" y="5402600"/>
              <a:ext cx="9835" cy="8697"/>
            </a:xfrm>
            <a:custGeom>
              <a:avLst/>
              <a:gdLst>
                <a:gd name="connsiteX0" fmla="*/ 0 w 9835"/>
                <a:gd name="connsiteY0" fmla="*/ 3338 h 8697"/>
                <a:gd name="connsiteX1" fmla="*/ 3275 w 9835"/>
                <a:gd name="connsiteY1" fmla="*/ 0 h 8697"/>
                <a:gd name="connsiteX2" fmla="*/ 9836 w 9835"/>
                <a:gd name="connsiteY2" fmla="*/ 46 h 8697"/>
                <a:gd name="connsiteX3" fmla="*/ 6692 w 9835"/>
                <a:gd name="connsiteY3" fmla="*/ 5778 h 8697"/>
                <a:gd name="connsiteX4" fmla="*/ 0 w 9835"/>
                <a:gd name="connsiteY4" fmla="*/ 3338 h 8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5" h="8697">
                  <a:moveTo>
                    <a:pt x="0" y="3338"/>
                  </a:moveTo>
                  <a:cubicBezTo>
                    <a:pt x="1091" y="2223"/>
                    <a:pt x="2183" y="1114"/>
                    <a:pt x="3275" y="0"/>
                  </a:cubicBezTo>
                  <a:cubicBezTo>
                    <a:pt x="5464" y="17"/>
                    <a:pt x="7647" y="29"/>
                    <a:pt x="9836" y="46"/>
                  </a:cubicBezTo>
                  <a:cubicBezTo>
                    <a:pt x="8801" y="1972"/>
                    <a:pt x="8030" y="4098"/>
                    <a:pt x="6692" y="5778"/>
                  </a:cubicBezTo>
                  <a:cubicBezTo>
                    <a:pt x="2269" y="11333"/>
                    <a:pt x="812" y="8081"/>
                    <a:pt x="0" y="3338"/>
                  </a:cubicBezTo>
                  <a:close/>
                </a:path>
              </a:pathLst>
            </a:custGeom>
            <a:grpFill/>
            <a:ln w="5715" cap="flat">
              <a:noFill/>
              <a:prstDash val="solid"/>
              <a:miter/>
            </a:ln>
          </p:spPr>
          <p:txBody>
            <a:bodyPr rtlCol="0" anchor="ctr"/>
            <a:lstStyle/>
            <a:p>
              <a:endParaRPr lang="zh-CN" altLang="en-US"/>
            </a:p>
          </p:txBody>
        </p:sp>
        <p:sp>
          <p:nvSpPr>
            <p:cNvPr id="3645" name="任意多边形: 形状 3644">
              <a:extLst>
                <a:ext uri="{FF2B5EF4-FFF2-40B4-BE49-F238E27FC236}">
                  <a16:creationId xmlns:a16="http://schemas.microsoft.com/office/drawing/2014/main" id="{ED843E53-880E-60B9-C82E-33CCE4F5301F}"/>
                </a:ext>
              </a:extLst>
            </p:cNvPr>
            <p:cNvSpPr/>
            <p:nvPr/>
          </p:nvSpPr>
          <p:spPr>
            <a:xfrm>
              <a:off x="5677496" y="5478290"/>
              <a:ext cx="9075" cy="12070"/>
            </a:xfrm>
            <a:custGeom>
              <a:avLst/>
              <a:gdLst>
                <a:gd name="connsiteX0" fmla="*/ 9075 w 9075"/>
                <a:gd name="connsiteY0" fmla="*/ 6595 h 12070"/>
                <a:gd name="connsiteX1" fmla="*/ 0 w 9075"/>
                <a:gd name="connsiteY1" fmla="*/ 12070 h 12070"/>
                <a:gd name="connsiteX2" fmla="*/ 9075 w 9075"/>
                <a:gd name="connsiteY2" fmla="*/ 0 h 12070"/>
                <a:gd name="connsiteX3" fmla="*/ 9075 w 9075"/>
                <a:gd name="connsiteY3" fmla="*/ 6595 h 12070"/>
              </a:gdLst>
              <a:ahLst/>
              <a:cxnLst>
                <a:cxn ang="0">
                  <a:pos x="connsiteX0" y="connsiteY0"/>
                </a:cxn>
                <a:cxn ang="0">
                  <a:pos x="connsiteX1" y="connsiteY1"/>
                </a:cxn>
                <a:cxn ang="0">
                  <a:pos x="connsiteX2" y="connsiteY2"/>
                </a:cxn>
                <a:cxn ang="0">
                  <a:pos x="connsiteX3" y="connsiteY3"/>
                </a:cxn>
              </a:cxnLst>
              <a:rect l="l" t="t" r="r" b="b"/>
              <a:pathLst>
                <a:path w="9075" h="12070">
                  <a:moveTo>
                    <a:pt x="9075" y="6595"/>
                  </a:moveTo>
                  <a:cubicBezTo>
                    <a:pt x="6464" y="8167"/>
                    <a:pt x="3852" y="9744"/>
                    <a:pt x="0" y="12070"/>
                  </a:cubicBezTo>
                  <a:cubicBezTo>
                    <a:pt x="457" y="5012"/>
                    <a:pt x="4789" y="2526"/>
                    <a:pt x="9075" y="0"/>
                  </a:cubicBezTo>
                  <a:cubicBezTo>
                    <a:pt x="9075" y="2200"/>
                    <a:pt x="9075" y="4395"/>
                    <a:pt x="9075" y="6595"/>
                  </a:cubicBezTo>
                  <a:close/>
                </a:path>
              </a:pathLst>
            </a:custGeom>
            <a:grpFill/>
            <a:ln w="5715" cap="flat">
              <a:noFill/>
              <a:prstDash val="solid"/>
              <a:miter/>
            </a:ln>
          </p:spPr>
          <p:txBody>
            <a:bodyPr rtlCol="0" anchor="ctr"/>
            <a:lstStyle/>
            <a:p>
              <a:endParaRPr lang="zh-CN" altLang="en-US"/>
            </a:p>
          </p:txBody>
        </p:sp>
        <p:sp>
          <p:nvSpPr>
            <p:cNvPr id="3646" name="任意多边形: 形状 3645">
              <a:extLst>
                <a:ext uri="{FF2B5EF4-FFF2-40B4-BE49-F238E27FC236}">
                  <a16:creationId xmlns:a16="http://schemas.microsoft.com/office/drawing/2014/main" id="{2F261D1C-8EA3-FE83-E3E2-9BB2ECED3BF4}"/>
                </a:ext>
              </a:extLst>
            </p:cNvPr>
            <p:cNvSpPr/>
            <p:nvPr/>
          </p:nvSpPr>
          <p:spPr>
            <a:xfrm>
              <a:off x="6072720" y="5580280"/>
              <a:ext cx="11787" cy="6595"/>
            </a:xfrm>
            <a:custGeom>
              <a:avLst/>
              <a:gdLst>
                <a:gd name="connsiteX0" fmla="*/ 11787 w 11787"/>
                <a:gd name="connsiteY0" fmla="*/ 0 h 6595"/>
                <a:gd name="connsiteX1" fmla="*/ 5209 w 11787"/>
                <a:gd name="connsiteY1" fmla="*/ 6595 h 6595"/>
                <a:gd name="connsiteX2" fmla="*/ 134 w 11787"/>
                <a:gd name="connsiteY2" fmla="*/ 3029 h 6595"/>
                <a:gd name="connsiteX3" fmla="*/ 5203 w 11787"/>
                <a:gd name="connsiteY3" fmla="*/ 3286 h 6595"/>
                <a:gd name="connsiteX4" fmla="*/ 8501 w 11787"/>
                <a:gd name="connsiteY4" fmla="*/ 12 h 6595"/>
                <a:gd name="connsiteX5" fmla="*/ 11787 w 11787"/>
                <a:gd name="connsiteY5" fmla="*/ 0 h 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87" h="6595">
                  <a:moveTo>
                    <a:pt x="11787" y="0"/>
                  </a:moveTo>
                  <a:cubicBezTo>
                    <a:pt x="11661" y="4258"/>
                    <a:pt x="9455" y="6441"/>
                    <a:pt x="5209" y="6595"/>
                  </a:cubicBezTo>
                  <a:cubicBezTo>
                    <a:pt x="2906" y="6161"/>
                    <a:pt x="-746" y="6441"/>
                    <a:pt x="134" y="3029"/>
                  </a:cubicBezTo>
                  <a:cubicBezTo>
                    <a:pt x="763" y="600"/>
                    <a:pt x="3437" y="3092"/>
                    <a:pt x="5203" y="3286"/>
                  </a:cubicBezTo>
                  <a:cubicBezTo>
                    <a:pt x="6312" y="2206"/>
                    <a:pt x="6523" y="223"/>
                    <a:pt x="8501" y="12"/>
                  </a:cubicBezTo>
                  <a:cubicBezTo>
                    <a:pt x="9592" y="12"/>
                    <a:pt x="10690" y="6"/>
                    <a:pt x="11787" y="0"/>
                  </a:cubicBezTo>
                  <a:close/>
                </a:path>
              </a:pathLst>
            </a:custGeom>
            <a:grpFill/>
            <a:ln w="5715" cap="flat">
              <a:noFill/>
              <a:prstDash val="solid"/>
              <a:miter/>
            </a:ln>
          </p:spPr>
          <p:txBody>
            <a:bodyPr rtlCol="0" anchor="ctr"/>
            <a:lstStyle/>
            <a:p>
              <a:endParaRPr lang="zh-CN" altLang="en-US"/>
            </a:p>
          </p:txBody>
        </p:sp>
        <p:sp>
          <p:nvSpPr>
            <p:cNvPr id="3647" name="任意多边形: 形状 3646">
              <a:extLst>
                <a:ext uri="{FF2B5EF4-FFF2-40B4-BE49-F238E27FC236}">
                  <a16:creationId xmlns:a16="http://schemas.microsoft.com/office/drawing/2014/main" id="{1CDAF83B-F998-313E-E1C0-79C3409EA042}"/>
                </a:ext>
              </a:extLst>
            </p:cNvPr>
            <p:cNvSpPr/>
            <p:nvPr/>
          </p:nvSpPr>
          <p:spPr>
            <a:xfrm>
              <a:off x="5962811" y="5574452"/>
              <a:ext cx="9812" cy="6824"/>
            </a:xfrm>
            <a:custGeom>
              <a:avLst/>
              <a:gdLst>
                <a:gd name="connsiteX0" fmla="*/ 9813 w 9812"/>
                <a:gd name="connsiteY0" fmla="*/ 2513 h 6824"/>
                <a:gd name="connsiteX1" fmla="*/ 0 w 9812"/>
                <a:gd name="connsiteY1" fmla="*/ 2536 h 6824"/>
                <a:gd name="connsiteX2" fmla="*/ 9813 w 9812"/>
                <a:gd name="connsiteY2" fmla="*/ 2513 h 6824"/>
              </a:gdLst>
              <a:ahLst/>
              <a:cxnLst>
                <a:cxn ang="0">
                  <a:pos x="connsiteX0" y="connsiteY0"/>
                </a:cxn>
                <a:cxn ang="0">
                  <a:pos x="connsiteX1" y="connsiteY1"/>
                </a:cxn>
                <a:cxn ang="0">
                  <a:pos x="connsiteX2" y="connsiteY2"/>
                </a:cxn>
              </a:cxnLst>
              <a:rect l="l" t="t" r="r" b="b"/>
              <a:pathLst>
                <a:path w="9812" h="6824">
                  <a:moveTo>
                    <a:pt x="9813" y="2513"/>
                  </a:moveTo>
                  <a:cubicBezTo>
                    <a:pt x="6538" y="1290"/>
                    <a:pt x="3292" y="12782"/>
                    <a:pt x="0" y="2536"/>
                  </a:cubicBezTo>
                  <a:cubicBezTo>
                    <a:pt x="3269" y="1707"/>
                    <a:pt x="6526" y="-2716"/>
                    <a:pt x="9813" y="2513"/>
                  </a:cubicBezTo>
                  <a:close/>
                </a:path>
              </a:pathLst>
            </a:custGeom>
            <a:grpFill/>
            <a:ln w="5715" cap="flat">
              <a:noFill/>
              <a:prstDash val="solid"/>
              <a:miter/>
            </a:ln>
          </p:spPr>
          <p:txBody>
            <a:bodyPr rtlCol="0" anchor="ctr"/>
            <a:lstStyle/>
            <a:p>
              <a:endParaRPr lang="zh-CN" altLang="en-US"/>
            </a:p>
          </p:txBody>
        </p:sp>
        <p:sp>
          <p:nvSpPr>
            <p:cNvPr id="3648" name="任意多边形: 形状 3647">
              <a:extLst>
                <a:ext uri="{FF2B5EF4-FFF2-40B4-BE49-F238E27FC236}">
                  <a16:creationId xmlns:a16="http://schemas.microsoft.com/office/drawing/2014/main" id="{2421B98F-4517-F6C6-3EE0-A6D60C690118}"/>
                </a:ext>
              </a:extLst>
            </p:cNvPr>
            <p:cNvSpPr/>
            <p:nvPr/>
          </p:nvSpPr>
          <p:spPr>
            <a:xfrm>
              <a:off x="5739126" y="5572369"/>
              <a:ext cx="8869" cy="6136"/>
            </a:xfrm>
            <a:custGeom>
              <a:avLst/>
              <a:gdLst>
                <a:gd name="connsiteX0" fmla="*/ 3326 w 8869"/>
                <a:gd name="connsiteY0" fmla="*/ 1287 h 6136"/>
                <a:gd name="connsiteX1" fmla="*/ 8607 w 8869"/>
                <a:gd name="connsiteY1" fmla="*/ 1019 h 6136"/>
                <a:gd name="connsiteX2" fmla="*/ 6612 w 8869"/>
                <a:gd name="connsiteY2" fmla="*/ 4413 h 6136"/>
                <a:gd name="connsiteX3" fmla="*/ 0 w 8869"/>
                <a:gd name="connsiteY3" fmla="*/ 4596 h 6136"/>
                <a:gd name="connsiteX4" fmla="*/ 3326 w 8869"/>
                <a:gd name="connsiteY4" fmla="*/ 1287 h 6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 h="6136">
                  <a:moveTo>
                    <a:pt x="3326" y="1287"/>
                  </a:moveTo>
                  <a:cubicBezTo>
                    <a:pt x="5121" y="1116"/>
                    <a:pt x="7064" y="-1342"/>
                    <a:pt x="8607" y="1019"/>
                  </a:cubicBezTo>
                  <a:cubicBezTo>
                    <a:pt x="9487" y="2367"/>
                    <a:pt x="7990" y="3762"/>
                    <a:pt x="6612" y="4413"/>
                  </a:cubicBezTo>
                  <a:cubicBezTo>
                    <a:pt x="4475" y="5425"/>
                    <a:pt x="2280" y="7625"/>
                    <a:pt x="0" y="4596"/>
                  </a:cubicBezTo>
                  <a:cubicBezTo>
                    <a:pt x="1109" y="3493"/>
                    <a:pt x="2217" y="2390"/>
                    <a:pt x="3326" y="1287"/>
                  </a:cubicBezTo>
                  <a:close/>
                </a:path>
              </a:pathLst>
            </a:custGeom>
            <a:grpFill/>
            <a:ln w="5715" cap="flat">
              <a:noFill/>
              <a:prstDash val="solid"/>
              <a:miter/>
            </a:ln>
          </p:spPr>
          <p:txBody>
            <a:bodyPr rtlCol="0" anchor="ctr"/>
            <a:lstStyle/>
            <a:p>
              <a:endParaRPr lang="zh-CN" altLang="en-US"/>
            </a:p>
          </p:txBody>
        </p:sp>
        <p:sp>
          <p:nvSpPr>
            <p:cNvPr id="3649" name="任意多边形: 形状 3648">
              <a:extLst>
                <a:ext uri="{FF2B5EF4-FFF2-40B4-BE49-F238E27FC236}">
                  <a16:creationId xmlns:a16="http://schemas.microsoft.com/office/drawing/2014/main" id="{07EC8208-CCAB-3C24-2152-51CDC820A6C9}"/>
                </a:ext>
              </a:extLst>
            </p:cNvPr>
            <p:cNvSpPr/>
            <p:nvPr/>
          </p:nvSpPr>
          <p:spPr>
            <a:xfrm>
              <a:off x="5982562" y="5567118"/>
              <a:ext cx="9852" cy="9835"/>
            </a:xfrm>
            <a:custGeom>
              <a:avLst/>
              <a:gdLst>
                <a:gd name="connsiteX0" fmla="*/ 9853 w 9852"/>
                <a:gd name="connsiteY0" fmla="*/ 0 h 9835"/>
                <a:gd name="connsiteX1" fmla="*/ 0 w 9852"/>
                <a:gd name="connsiteY1" fmla="*/ 9835 h 9835"/>
                <a:gd name="connsiteX2" fmla="*/ 9853 w 9852"/>
                <a:gd name="connsiteY2" fmla="*/ 0 h 9835"/>
              </a:gdLst>
              <a:ahLst/>
              <a:cxnLst>
                <a:cxn ang="0">
                  <a:pos x="connsiteX0" y="connsiteY0"/>
                </a:cxn>
                <a:cxn ang="0">
                  <a:pos x="connsiteX1" y="connsiteY1"/>
                </a:cxn>
                <a:cxn ang="0">
                  <a:pos x="connsiteX2" y="connsiteY2"/>
                </a:cxn>
              </a:cxnLst>
              <a:rect l="l" t="t" r="r" b="b"/>
              <a:pathLst>
                <a:path w="9852" h="9835">
                  <a:moveTo>
                    <a:pt x="9853" y="0"/>
                  </a:moveTo>
                  <a:cubicBezTo>
                    <a:pt x="9527" y="6246"/>
                    <a:pt x="6286" y="9567"/>
                    <a:pt x="0" y="9835"/>
                  </a:cubicBezTo>
                  <a:cubicBezTo>
                    <a:pt x="2143" y="5412"/>
                    <a:pt x="5423" y="2126"/>
                    <a:pt x="9853" y="0"/>
                  </a:cubicBezTo>
                  <a:close/>
                </a:path>
              </a:pathLst>
            </a:custGeom>
            <a:grpFill/>
            <a:ln w="5715" cap="flat">
              <a:noFill/>
              <a:prstDash val="solid"/>
              <a:miter/>
            </a:ln>
          </p:spPr>
          <p:txBody>
            <a:bodyPr rtlCol="0" anchor="ctr"/>
            <a:lstStyle/>
            <a:p>
              <a:endParaRPr lang="zh-CN" altLang="en-US"/>
            </a:p>
          </p:txBody>
        </p:sp>
        <p:sp>
          <p:nvSpPr>
            <p:cNvPr id="3650" name="任意多边形: 形状 3649">
              <a:extLst>
                <a:ext uri="{FF2B5EF4-FFF2-40B4-BE49-F238E27FC236}">
                  <a16:creationId xmlns:a16="http://schemas.microsoft.com/office/drawing/2014/main" id="{382BBCDB-6CF9-BD4E-8D2C-A2A8A4EC2E06}"/>
                </a:ext>
              </a:extLst>
            </p:cNvPr>
            <p:cNvSpPr/>
            <p:nvPr/>
          </p:nvSpPr>
          <p:spPr>
            <a:xfrm>
              <a:off x="5984023" y="5559453"/>
              <a:ext cx="8392" cy="5124"/>
            </a:xfrm>
            <a:custGeom>
              <a:avLst/>
              <a:gdLst>
                <a:gd name="connsiteX0" fmla="*/ 8369 w 8392"/>
                <a:gd name="connsiteY0" fmla="*/ 4396 h 5124"/>
                <a:gd name="connsiteX1" fmla="*/ 6735 w 8392"/>
                <a:gd name="connsiteY1" fmla="*/ 4499 h 5124"/>
                <a:gd name="connsiteX2" fmla="*/ 620 w 8392"/>
                <a:gd name="connsiteY2" fmla="*/ 4791 h 5124"/>
                <a:gd name="connsiteX3" fmla="*/ 2020 w 8392"/>
                <a:gd name="connsiteY3" fmla="*/ 1287 h 5124"/>
                <a:gd name="connsiteX4" fmla="*/ 8392 w 8392"/>
                <a:gd name="connsiteY4" fmla="*/ 4362 h 5124"/>
                <a:gd name="connsiteX5" fmla="*/ 8369 w 8392"/>
                <a:gd name="connsiteY5" fmla="*/ 4396 h 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92" h="5124">
                  <a:moveTo>
                    <a:pt x="8369" y="4396"/>
                  </a:moveTo>
                  <a:cubicBezTo>
                    <a:pt x="7827" y="4431"/>
                    <a:pt x="7278" y="4454"/>
                    <a:pt x="6735" y="4499"/>
                  </a:cubicBezTo>
                  <a:cubicBezTo>
                    <a:pt x="4655" y="4665"/>
                    <a:pt x="2157" y="5619"/>
                    <a:pt x="620" y="4791"/>
                  </a:cubicBezTo>
                  <a:cubicBezTo>
                    <a:pt x="-871" y="3985"/>
                    <a:pt x="620" y="2110"/>
                    <a:pt x="2020" y="1287"/>
                  </a:cubicBezTo>
                  <a:cubicBezTo>
                    <a:pt x="5626" y="-827"/>
                    <a:pt x="8210" y="-684"/>
                    <a:pt x="8392" y="4362"/>
                  </a:cubicBezTo>
                  <a:lnTo>
                    <a:pt x="8369" y="4396"/>
                  </a:lnTo>
                  <a:close/>
                </a:path>
              </a:pathLst>
            </a:custGeom>
            <a:grpFill/>
            <a:ln w="5715" cap="flat">
              <a:noFill/>
              <a:prstDash val="solid"/>
              <a:miter/>
            </a:ln>
          </p:spPr>
          <p:txBody>
            <a:bodyPr rtlCol="0" anchor="ctr"/>
            <a:lstStyle/>
            <a:p>
              <a:endParaRPr lang="zh-CN" altLang="en-US"/>
            </a:p>
          </p:txBody>
        </p:sp>
        <p:sp>
          <p:nvSpPr>
            <p:cNvPr id="3651" name="任意多边形: 形状 3650">
              <a:extLst>
                <a:ext uri="{FF2B5EF4-FFF2-40B4-BE49-F238E27FC236}">
                  <a16:creationId xmlns:a16="http://schemas.microsoft.com/office/drawing/2014/main" id="{1BA33B7E-F15E-EE47-80D4-2A241E67DA44}"/>
                </a:ext>
              </a:extLst>
            </p:cNvPr>
            <p:cNvSpPr/>
            <p:nvPr/>
          </p:nvSpPr>
          <p:spPr>
            <a:xfrm>
              <a:off x="5686543" y="5465111"/>
              <a:ext cx="7729" cy="6612"/>
            </a:xfrm>
            <a:custGeom>
              <a:avLst/>
              <a:gdLst>
                <a:gd name="connsiteX0" fmla="*/ 0 w 7729"/>
                <a:gd name="connsiteY0" fmla="*/ 3292 h 6612"/>
                <a:gd name="connsiteX1" fmla="*/ 6601 w 7729"/>
                <a:gd name="connsiteY1" fmla="*/ 0 h 6612"/>
                <a:gd name="connsiteX2" fmla="*/ 34 w 7729"/>
                <a:gd name="connsiteY2" fmla="*/ 6612 h 6612"/>
                <a:gd name="connsiteX3" fmla="*/ 0 w 7729"/>
                <a:gd name="connsiteY3" fmla="*/ 3292 h 6612"/>
              </a:gdLst>
              <a:ahLst/>
              <a:cxnLst>
                <a:cxn ang="0">
                  <a:pos x="connsiteX0" y="connsiteY0"/>
                </a:cxn>
                <a:cxn ang="0">
                  <a:pos x="connsiteX1" y="connsiteY1"/>
                </a:cxn>
                <a:cxn ang="0">
                  <a:pos x="connsiteX2" y="connsiteY2"/>
                </a:cxn>
                <a:cxn ang="0">
                  <a:pos x="connsiteX3" y="connsiteY3"/>
                </a:cxn>
              </a:cxnLst>
              <a:rect l="l" t="t" r="r" b="b"/>
              <a:pathLst>
                <a:path w="7729" h="6612">
                  <a:moveTo>
                    <a:pt x="0" y="3292"/>
                  </a:moveTo>
                  <a:cubicBezTo>
                    <a:pt x="1451" y="697"/>
                    <a:pt x="3909" y="108"/>
                    <a:pt x="6601" y="0"/>
                  </a:cubicBezTo>
                  <a:cubicBezTo>
                    <a:pt x="10264" y="8024"/>
                    <a:pt x="4195" y="6372"/>
                    <a:pt x="34" y="6612"/>
                  </a:cubicBezTo>
                  <a:cubicBezTo>
                    <a:pt x="17" y="5509"/>
                    <a:pt x="12" y="4400"/>
                    <a:pt x="0" y="3292"/>
                  </a:cubicBezTo>
                  <a:close/>
                </a:path>
              </a:pathLst>
            </a:custGeom>
            <a:grpFill/>
            <a:ln w="5715" cap="flat">
              <a:noFill/>
              <a:prstDash val="solid"/>
              <a:miter/>
            </a:ln>
          </p:spPr>
          <p:txBody>
            <a:bodyPr rtlCol="0" anchor="ctr"/>
            <a:lstStyle/>
            <a:p>
              <a:endParaRPr lang="zh-CN" altLang="en-US"/>
            </a:p>
          </p:txBody>
        </p:sp>
        <p:sp>
          <p:nvSpPr>
            <p:cNvPr id="3652" name="任意多边形: 形状 3651">
              <a:extLst>
                <a:ext uri="{FF2B5EF4-FFF2-40B4-BE49-F238E27FC236}">
                  <a16:creationId xmlns:a16="http://schemas.microsoft.com/office/drawing/2014/main" id="{0955BC54-BF62-7540-3BC1-7525223DAAF8}"/>
                </a:ext>
              </a:extLst>
            </p:cNvPr>
            <p:cNvSpPr/>
            <p:nvPr/>
          </p:nvSpPr>
          <p:spPr>
            <a:xfrm>
              <a:off x="5772566" y="5442091"/>
              <a:ext cx="6181" cy="7137"/>
            </a:xfrm>
            <a:custGeom>
              <a:avLst/>
              <a:gdLst>
                <a:gd name="connsiteX0" fmla="*/ 6182 w 6181"/>
                <a:gd name="connsiteY0" fmla="*/ 0 h 7137"/>
                <a:gd name="connsiteX1" fmla="*/ 467 w 6181"/>
                <a:gd name="connsiteY1" fmla="*/ 7138 h 7137"/>
                <a:gd name="connsiteX2" fmla="*/ 6182 w 6181"/>
                <a:gd name="connsiteY2" fmla="*/ 0 h 7137"/>
              </a:gdLst>
              <a:ahLst/>
              <a:cxnLst>
                <a:cxn ang="0">
                  <a:pos x="connsiteX0" y="connsiteY0"/>
                </a:cxn>
                <a:cxn ang="0">
                  <a:pos x="connsiteX1" y="connsiteY1"/>
                </a:cxn>
                <a:cxn ang="0">
                  <a:pos x="connsiteX2" y="connsiteY2"/>
                </a:cxn>
              </a:cxnLst>
              <a:rect l="l" t="t" r="r" b="b"/>
              <a:pathLst>
                <a:path w="6181" h="7137">
                  <a:moveTo>
                    <a:pt x="6182" y="0"/>
                  </a:moveTo>
                  <a:cubicBezTo>
                    <a:pt x="4450" y="2492"/>
                    <a:pt x="4290" y="6109"/>
                    <a:pt x="467" y="7138"/>
                  </a:cubicBezTo>
                  <a:cubicBezTo>
                    <a:pt x="-1236" y="1777"/>
                    <a:pt x="1959" y="537"/>
                    <a:pt x="6182" y="0"/>
                  </a:cubicBezTo>
                  <a:close/>
                </a:path>
              </a:pathLst>
            </a:custGeom>
            <a:grpFill/>
            <a:ln w="5715" cap="flat">
              <a:noFill/>
              <a:prstDash val="solid"/>
              <a:miter/>
            </a:ln>
          </p:spPr>
          <p:txBody>
            <a:bodyPr rtlCol="0" anchor="ctr"/>
            <a:lstStyle/>
            <a:p>
              <a:endParaRPr lang="zh-CN" altLang="en-US"/>
            </a:p>
          </p:txBody>
        </p:sp>
        <p:sp>
          <p:nvSpPr>
            <p:cNvPr id="3653" name="任意多边形: 形状 3652">
              <a:extLst>
                <a:ext uri="{FF2B5EF4-FFF2-40B4-BE49-F238E27FC236}">
                  <a16:creationId xmlns:a16="http://schemas.microsoft.com/office/drawing/2014/main" id="{F9F7F00D-5F7D-12F2-4C47-E56C1ED35B82}"/>
                </a:ext>
              </a:extLst>
            </p:cNvPr>
            <p:cNvSpPr/>
            <p:nvPr/>
          </p:nvSpPr>
          <p:spPr>
            <a:xfrm>
              <a:off x="5746184" y="5479471"/>
              <a:ext cx="6161" cy="6002"/>
            </a:xfrm>
            <a:custGeom>
              <a:avLst/>
              <a:gdLst>
                <a:gd name="connsiteX0" fmla="*/ 1264 w 6161"/>
                <a:gd name="connsiteY0" fmla="*/ 6003 h 6002"/>
                <a:gd name="connsiteX1" fmla="*/ 1 w 6161"/>
                <a:gd name="connsiteY1" fmla="*/ 3671 h 6002"/>
                <a:gd name="connsiteX2" fmla="*/ 3836 w 6161"/>
                <a:gd name="connsiteY2" fmla="*/ 99 h 6002"/>
                <a:gd name="connsiteX3" fmla="*/ 6161 w 6161"/>
                <a:gd name="connsiteY3" fmla="*/ 2122 h 6002"/>
                <a:gd name="connsiteX4" fmla="*/ 1264 w 6161"/>
                <a:gd name="connsiteY4" fmla="*/ 6003 h 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1" h="6002">
                  <a:moveTo>
                    <a:pt x="1264" y="6003"/>
                  </a:moveTo>
                  <a:cubicBezTo>
                    <a:pt x="812" y="5226"/>
                    <a:pt x="-28" y="4431"/>
                    <a:pt x="1" y="3671"/>
                  </a:cubicBezTo>
                  <a:cubicBezTo>
                    <a:pt x="87" y="1351"/>
                    <a:pt x="1138" y="-449"/>
                    <a:pt x="3836" y="99"/>
                  </a:cubicBezTo>
                  <a:cubicBezTo>
                    <a:pt x="4716" y="276"/>
                    <a:pt x="5396" y="1420"/>
                    <a:pt x="6161" y="2122"/>
                  </a:cubicBezTo>
                  <a:cubicBezTo>
                    <a:pt x="4527" y="3414"/>
                    <a:pt x="2898" y="4711"/>
                    <a:pt x="1264" y="6003"/>
                  </a:cubicBezTo>
                  <a:close/>
                </a:path>
              </a:pathLst>
            </a:custGeom>
            <a:grpFill/>
            <a:ln w="5715" cap="flat">
              <a:noFill/>
              <a:prstDash val="solid"/>
              <a:miter/>
            </a:ln>
          </p:spPr>
          <p:txBody>
            <a:bodyPr rtlCol="0" anchor="ctr"/>
            <a:lstStyle/>
            <a:p>
              <a:endParaRPr lang="zh-CN" altLang="en-US"/>
            </a:p>
          </p:txBody>
        </p:sp>
        <p:sp>
          <p:nvSpPr>
            <p:cNvPr id="3654" name="任意多边形: 形状 3653">
              <a:extLst>
                <a:ext uri="{FF2B5EF4-FFF2-40B4-BE49-F238E27FC236}">
                  <a16:creationId xmlns:a16="http://schemas.microsoft.com/office/drawing/2014/main" id="{1A8CD05E-FB10-1A2F-8482-24FB70263CC9}"/>
                </a:ext>
              </a:extLst>
            </p:cNvPr>
            <p:cNvSpPr/>
            <p:nvPr/>
          </p:nvSpPr>
          <p:spPr>
            <a:xfrm>
              <a:off x="5712872" y="5550941"/>
              <a:ext cx="7035" cy="3021"/>
            </a:xfrm>
            <a:custGeom>
              <a:avLst/>
              <a:gdLst>
                <a:gd name="connsiteX0" fmla="*/ 0 w 7035"/>
                <a:gd name="connsiteY0" fmla="*/ 3015 h 3021"/>
                <a:gd name="connsiteX1" fmla="*/ 3440 w 7035"/>
                <a:gd name="connsiteY1" fmla="*/ 318 h 3021"/>
                <a:gd name="connsiteX2" fmla="*/ 7035 w 7035"/>
                <a:gd name="connsiteY2" fmla="*/ 1718 h 3021"/>
                <a:gd name="connsiteX3" fmla="*/ 4560 w 7035"/>
                <a:gd name="connsiteY3" fmla="*/ 2838 h 3021"/>
                <a:gd name="connsiteX4" fmla="*/ 17 w 7035"/>
                <a:gd name="connsiteY4" fmla="*/ 3021 h 3021"/>
                <a:gd name="connsiteX5" fmla="*/ 0 w 7035"/>
                <a:gd name="connsiteY5" fmla="*/ 3015 h 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35" h="3021">
                  <a:moveTo>
                    <a:pt x="0" y="3015"/>
                  </a:moveTo>
                  <a:cubicBezTo>
                    <a:pt x="1137" y="2090"/>
                    <a:pt x="2149" y="861"/>
                    <a:pt x="3440" y="318"/>
                  </a:cubicBezTo>
                  <a:cubicBezTo>
                    <a:pt x="4801" y="-253"/>
                    <a:pt x="6498" y="-202"/>
                    <a:pt x="7035" y="1718"/>
                  </a:cubicBezTo>
                  <a:cubicBezTo>
                    <a:pt x="7075" y="1867"/>
                    <a:pt x="5464" y="2701"/>
                    <a:pt x="4560" y="2838"/>
                  </a:cubicBezTo>
                  <a:cubicBezTo>
                    <a:pt x="3069" y="3061"/>
                    <a:pt x="1532" y="2981"/>
                    <a:pt x="17" y="3021"/>
                  </a:cubicBezTo>
                  <a:lnTo>
                    <a:pt x="0" y="3015"/>
                  </a:lnTo>
                  <a:close/>
                </a:path>
              </a:pathLst>
            </a:custGeom>
            <a:grpFill/>
            <a:ln w="5715" cap="flat">
              <a:noFill/>
              <a:prstDash val="solid"/>
              <a:miter/>
            </a:ln>
          </p:spPr>
          <p:txBody>
            <a:bodyPr rtlCol="0" anchor="ctr"/>
            <a:lstStyle/>
            <a:p>
              <a:endParaRPr lang="zh-CN" altLang="en-US"/>
            </a:p>
          </p:txBody>
        </p:sp>
        <p:sp>
          <p:nvSpPr>
            <p:cNvPr id="3655" name="任意多边形: 形状 3654">
              <a:extLst>
                <a:ext uri="{FF2B5EF4-FFF2-40B4-BE49-F238E27FC236}">
                  <a16:creationId xmlns:a16="http://schemas.microsoft.com/office/drawing/2014/main" id="{2AB9E6F8-1C73-75F2-DD38-600A58999B34}"/>
                </a:ext>
              </a:extLst>
            </p:cNvPr>
            <p:cNvSpPr/>
            <p:nvPr/>
          </p:nvSpPr>
          <p:spPr>
            <a:xfrm>
              <a:off x="5940179" y="5553157"/>
              <a:ext cx="2533" cy="4874"/>
            </a:xfrm>
            <a:custGeom>
              <a:avLst/>
              <a:gdLst>
                <a:gd name="connsiteX0" fmla="*/ 1367 w 2533"/>
                <a:gd name="connsiteY0" fmla="*/ 0 h 4874"/>
                <a:gd name="connsiteX1" fmla="*/ 2532 w 2533"/>
                <a:gd name="connsiteY1" fmla="*/ 2509 h 4874"/>
                <a:gd name="connsiteX2" fmla="*/ 1161 w 2533"/>
                <a:gd name="connsiteY2" fmla="*/ 4875 h 4874"/>
                <a:gd name="connsiteX3" fmla="*/ 1 w 2533"/>
                <a:gd name="connsiteY3" fmla="*/ 2366 h 4874"/>
                <a:gd name="connsiteX4" fmla="*/ 1367 w 2533"/>
                <a:gd name="connsiteY4" fmla="*/ 0 h 4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 h="4874">
                  <a:moveTo>
                    <a:pt x="1367" y="0"/>
                  </a:moveTo>
                  <a:cubicBezTo>
                    <a:pt x="1790" y="840"/>
                    <a:pt x="2561" y="1691"/>
                    <a:pt x="2532" y="2509"/>
                  </a:cubicBezTo>
                  <a:cubicBezTo>
                    <a:pt x="2504" y="3314"/>
                    <a:pt x="1652" y="4086"/>
                    <a:pt x="1161" y="4875"/>
                  </a:cubicBezTo>
                  <a:cubicBezTo>
                    <a:pt x="744" y="4040"/>
                    <a:pt x="-28" y="3189"/>
                    <a:pt x="1" y="2366"/>
                  </a:cubicBezTo>
                  <a:cubicBezTo>
                    <a:pt x="29" y="1560"/>
                    <a:pt x="875" y="788"/>
                    <a:pt x="1367" y="0"/>
                  </a:cubicBezTo>
                  <a:close/>
                </a:path>
              </a:pathLst>
            </a:custGeom>
            <a:grpFill/>
            <a:ln w="5715" cap="flat">
              <a:noFill/>
              <a:prstDash val="solid"/>
              <a:miter/>
            </a:ln>
          </p:spPr>
          <p:txBody>
            <a:bodyPr rtlCol="0" anchor="ctr"/>
            <a:lstStyle/>
            <a:p>
              <a:endParaRPr lang="zh-CN" altLang="en-US"/>
            </a:p>
          </p:txBody>
        </p:sp>
        <p:sp>
          <p:nvSpPr>
            <p:cNvPr id="3656" name="任意多边形: 形状 3655">
              <a:extLst>
                <a:ext uri="{FF2B5EF4-FFF2-40B4-BE49-F238E27FC236}">
                  <a16:creationId xmlns:a16="http://schemas.microsoft.com/office/drawing/2014/main" id="{E688E0CF-B3D6-96C0-8237-80804AE1C127}"/>
                </a:ext>
              </a:extLst>
            </p:cNvPr>
            <p:cNvSpPr/>
            <p:nvPr/>
          </p:nvSpPr>
          <p:spPr>
            <a:xfrm>
              <a:off x="5844414" y="5553962"/>
              <a:ext cx="6595" cy="6589"/>
            </a:xfrm>
            <a:custGeom>
              <a:avLst/>
              <a:gdLst>
                <a:gd name="connsiteX0" fmla="*/ 6595 w 6595"/>
                <a:gd name="connsiteY0" fmla="*/ 0 h 6589"/>
                <a:gd name="connsiteX1" fmla="*/ 0 w 6595"/>
                <a:gd name="connsiteY1" fmla="*/ 6589 h 6589"/>
                <a:gd name="connsiteX2" fmla="*/ 3286 w 6595"/>
                <a:gd name="connsiteY2" fmla="*/ 0 h 6589"/>
                <a:gd name="connsiteX3" fmla="*/ 6595 w 6595"/>
                <a:gd name="connsiteY3" fmla="*/ 0 h 6589"/>
              </a:gdLst>
              <a:ahLst/>
              <a:cxnLst>
                <a:cxn ang="0">
                  <a:pos x="connsiteX0" y="connsiteY0"/>
                </a:cxn>
                <a:cxn ang="0">
                  <a:pos x="connsiteX1" y="connsiteY1"/>
                </a:cxn>
                <a:cxn ang="0">
                  <a:pos x="connsiteX2" y="connsiteY2"/>
                </a:cxn>
                <a:cxn ang="0">
                  <a:pos x="connsiteX3" y="connsiteY3"/>
                </a:cxn>
              </a:cxnLst>
              <a:rect l="l" t="t" r="r" b="b"/>
              <a:pathLst>
                <a:path w="6595" h="6589">
                  <a:moveTo>
                    <a:pt x="6595" y="0"/>
                  </a:moveTo>
                  <a:cubicBezTo>
                    <a:pt x="5361" y="3160"/>
                    <a:pt x="3132" y="5326"/>
                    <a:pt x="0" y="6589"/>
                  </a:cubicBezTo>
                  <a:cubicBezTo>
                    <a:pt x="91" y="3892"/>
                    <a:pt x="663" y="1434"/>
                    <a:pt x="3286" y="0"/>
                  </a:cubicBezTo>
                  <a:cubicBezTo>
                    <a:pt x="4395" y="0"/>
                    <a:pt x="5492" y="0"/>
                    <a:pt x="6595" y="0"/>
                  </a:cubicBezTo>
                  <a:close/>
                </a:path>
              </a:pathLst>
            </a:custGeom>
            <a:grpFill/>
            <a:ln w="5715" cap="flat">
              <a:noFill/>
              <a:prstDash val="solid"/>
              <a:miter/>
            </a:ln>
          </p:spPr>
          <p:txBody>
            <a:bodyPr rtlCol="0" anchor="ctr"/>
            <a:lstStyle/>
            <a:p>
              <a:endParaRPr lang="zh-CN" altLang="en-US"/>
            </a:p>
          </p:txBody>
        </p:sp>
        <p:sp>
          <p:nvSpPr>
            <p:cNvPr id="3657" name="任意多边形: 形状 3656">
              <a:extLst>
                <a:ext uri="{FF2B5EF4-FFF2-40B4-BE49-F238E27FC236}">
                  <a16:creationId xmlns:a16="http://schemas.microsoft.com/office/drawing/2014/main" id="{74561437-FD06-0CFF-DE05-60808FFDCAB5}"/>
                </a:ext>
              </a:extLst>
            </p:cNvPr>
            <p:cNvSpPr/>
            <p:nvPr/>
          </p:nvSpPr>
          <p:spPr>
            <a:xfrm>
              <a:off x="6077917" y="5577000"/>
              <a:ext cx="3297" cy="6566"/>
            </a:xfrm>
            <a:custGeom>
              <a:avLst/>
              <a:gdLst>
                <a:gd name="connsiteX0" fmla="*/ 3298 w 3297"/>
                <a:gd name="connsiteY0" fmla="*/ 3292 h 6566"/>
                <a:gd name="connsiteX1" fmla="*/ 0 w 3297"/>
                <a:gd name="connsiteY1" fmla="*/ 6566 h 6566"/>
                <a:gd name="connsiteX2" fmla="*/ 40 w 3297"/>
                <a:gd name="connsiteY2" fmla="*/ 17 h 6566"/>
                <a:gd name="connsiteX3" fmla="*/ 3280 w 3297"/>
                <a:gd name="connsiteY3" fmla="*/ 0 h 6566"/>
                <a:gd name="connsiteX4" fmla="*/ 3298 w 3297"/>
                <a:gd name="connsiteY4" fmla="*/ 3292 h 6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6566">
                  <a:moveTo>
                    <a:pt x="3298" y="3292"/>
                  </a:moveTo>
                  <a:cubicBezTo>
                    <a:pt x="2200" y="4383"/>
                    <a:pt x="1097" y="5475"/>
                    <a:pt x="0" y="6566"/>
                  </a:cubicBezTo>
                  <a:cubicBezTo>
                    <a:pt x="12" y="4383"/>
                    <a:pt x="29" y="2200"/>
                    <a:pt x="40" y="17"/>
                  </a:cubicBezTo>
                  <a:cubicBezTo>
                    <a:pt x="1120" y="6"/>
                    <a:pt x="2200" y="0"/>
                    <a:pt x="3280" y="0"/>
                  </a:cubicBezTo>
                  <a:cubicBezTo>
                    <a:pt x="3286" y="1103"/>
                    <a:pt x="3292" y="2200"/>
                    <a:pt x="3298" y="3292"/>
                  </a:cubicBezTo>
                  <a:close/>
                </a:path>
              </a:pathLst>
            </a:custGeom>
            <a:grpFill/>
            <a:ln w="5715" cap="flat">
              <a:noFill/>
              <a:prstDash val="solid"/>
              <a:miter/>
            </a:ln>
          </p:spPr>
          <p:txBody>
            <a:bodyPr rtlCol="0" anchor="ctr"/>
            <a:lstStyle/>
            <a:p>
              <a:endParaRPr lang="zh-CN" altLang="en-US"/>
            </a:p>
          </p:txBody>
        </p:sp>
        <p:sp>
          <p:nvSpPr>
            <p:cNvPr id="3658" name="任意多边形: 形状 3657">
              <a:extLst>
                <a:ext uri="{FF2B5EF4-FFF2-40B4-BE49-F238E27FC236}">
                  <a16:creationId xmlns:a16="http://schemas.microsoft.com/office/drawing/2014/main" id="{EE3EE48E-82C5-3942-D8E7-E5E9B317FA53}"/>
                </a:ext>
              </a:extLst>
            </p:cNvPr>
            <p:cNvSpPr/>
            <p:nvPr/>
          </p:nvSpPr>
          <p:spPr>
            <a:xfrm>
              <a:off x="5709591" y="5553945"/>
              <a:ext cx="3303" cy="4091"/>
            </a:xfrm>
            <a:custGeom>
              <a:avLst/>
              <a:gdLst>
                <a:gd name="connsiteX0" fmla="*/ 11 w 3303"/>
                <a:gd name="connsiteY0" fmla="*/ 0 h 4091"/>
                <a:gd name="connsiteX1" fmla="*/ 3286 w 3303"/>
                <a:gd name="connsiteY1" fmla="*/ 12 h 4091"/>
                <a:gd name="connsiteX2" fmla="*/ 3303 w 3303"/>
                <a:gd name="connsiteY2" fmla="*/ 17 h 4091"/>
                <a:gd name="connsiteX3" fmla="*/ 1657 w 3303"/>
                <a:gd name="connsiteY3" fmla="*/ 4092 h 4091"/>
                <a:gd name="connsiteX4" fmla="*/ 0 w 3303"/>
                <a:gd name="connsiteY4" fmla="*/ 35 h 4091"/>
                <a:gd name="connsiteX5" fmla="*/ 11 w 3303"/>
                <a:gd name="connsiteY5" fmla="*/ 0 h 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3" h="4091">
                  <a:moveTo>
                    <a:pt x="11" y="0"/>
                  </a:moveTo>
                  <a:cubicBezTo>
                    <a:pt x="1103" y="0"/>
                    <a:pt x="2194" y="6"/>
                    <a:pt x="3286" y="12"/>
                  </a:cubicBezTo>
                  <a:cubicBezTo>
                    <a:pt x="3286" y="12"/>
                    <a:pt x="3303" y="17"/>
                    <a:pt x="3303" y="17"/>
                  </a:cubicBezTo>
                  <a:cubicBezTo>
                    <a:pt x="3160" y="1600"/>
                    <a:pt x="3360" y="4086"/>
                    <a:pt x="1657" y="4092"/>
                  </a:cubicBezTo>
                  <a:cubicBezTo>
                    <a:pt x="-63" y="4098"/>
                    <a:pt x="137" y="1617"/>
                    <a:pt x="0" y="35"/>
                  </a:cubicBezTo>
                  <a:lnTo>
                    <a:pt x="11" y="0"/>
                  </a:lnTo>
                  <a:close/>
                </a:path>
              </a:pathLst>
            </a:custGeom>
            <a:grpFill/>
            <a:ln w="5715" cap="flat">
              <a:noFill/>
              <a:prstDash val="solid"/>
              <a:miter/>
            </a:ln>
          </p:spPr>
          <p:txBody>
            <a:bodyPr rtlCol="0" anchor="ctr"/>
            <a:lstStyle/>
            <a:p>
              <a:endParaRPr lang="zh-CN" altLang="en-US"/>
            </a:p>
          </p:txBody>
        </p:sp>
        <p:sp>
          <p:nvSpPr>
            <p:cNvPr id="3659" name="任意多边形: 形状 3658">
              <a:extLst>
                <a:ext uri="{FF2B5EF4-FFF2-40B4-BE49-F238E27FC236}">
                  <a16:creationId xmlns:a16="http://schemas.microsoft.com/office/drawing/2014/main" id="{75FE5A17-8EE7-77A1-D5BE-AF9A994561DA}"/>
                </a:ext>
              </a:extLst>
            </p:cNvPr>
            <p:cNvSpPr/>
            <p:nvPr/>
          </p:nvSpPr>
          <p:spPr>
            <a:xfrm>
              <a:off x="5876395" y="5535096"/>
              <a:ext cx="1806" cy="1556"/>
            </a:xfrm>
            <a:custGeom>
              <a:avLst/>
              <a:gdLst>
                <a:gd name="connsiteX0" fmla="*/ 0 w 1806"/>
                <a:gd name="connsiteY0" fmla="*/ 1144 h 1556"/>
                <a:gd name="connsiteX1" fmla="*/ 429 w 1806"/>
                <a:gd name="connsiteY1" fmla="*/ 1 h 1556"/>
                <a:gd name="connsiteX2" fmla="*/ 1806 w 1806"/>
                <a:gd name="connsiteY2" fmla="*/ 418 h 1556"/>
                <a:gd name="connsiteX3" fmla="*/ 1377 w 1806"/>
                <a:gd name="connsiteY3" fmla="*/ 1555 h 1556"/>
                <a:gd name="connsiteX4" fmla="*/ 0 w 1806"/>
                <a:gd name="connsiteY4" fmla="*/ 1144 h 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 h="1556">
                  <a:moveTo>
                    <a:pt x="0" y="1144"/>
                  </a:moveTo>
                  <a:cubicBezTo>
                    <a:pt x="143" y="744"/>
                    <a:pt x="275" y="12"/>
                    <a:pt x="429" y="1"/>
                  </a:cubicBezTo>
                  <a:cubicBezTo>
                    <a:pt x="880" y="-16"/>
                    <a:pt x="1349" y="258"/>
                    <a:pt x="1806" y="418"/>
                  </a:cubicBezTo>
                  <a:cubicBezTo>
                    <a:pt x="1663" y="818"/>
                    <a:pt x="1532" y="1550"/>
                    <a:pt x="1377" y="1555"/>
                  </a:cubicBezTo>
                  <a:cubicBezTo>
                    <a:pt x="926" y="1578"/>
                    <a:pt x="457" y="1304"/>
                    <a:pt x="0" y="1144"/>
                  </a:cubicBezTo>
                  <a:close/>
                </a:path>
              </a:pathLst>
            </a:custGeom>
            <a:grpFill/>
            <a:ln w="5715" cap="flat">
              <a:noFill/>
              <a:prstDash val="solid"/>
              <a:miter/>
            </a:ln>
          </p:spPr>
          <p:txBody>
            <a:bodyPr rtlCol="0" anchor="ctr"/>
            <a:lstStyle/>
            <a:p>
              <a:endParaRPr lang="zh-CN" altLang="en-US"/>
            </a:p>
          </p:txBody>
        </p:sp>
        <p:sp>
          <p:nvSpPr>
            <p:cNvPr id="3660" name="任意多边形: 形状 3659">
              <a:extLst>
                <a:ext uri="{FF2B5EF4-FFF2-40B4-BE49-F238E27FC236}">
                  <a16:creationId xmlns:a16="http://schemas.microsoft.com/office/drawing/2014/main" id="{C37DEFDD-2CAE-B4FD-7FC3-7ABDB642CF90}"/>
                </a:ext>
              </a:extLst>
            </p:cNvPr>
            <p:cNvSpPr/>
            <p:nvPr/>
          </p:nvSpPr>
          <p:spPr>
            <a:xfrm>
              <a:off x="5893757" y="5521821"/>
              <a:ext cx="4178" cy="2537"/>
            </a:xfrm>
            <a:custGeom>
              <a:avLst/>
              <a:gdLst>
                <a:gd name="connsiteX0" fmla="*/ 1875 w 4178"/>
                <a:gd name="connsiteY0" fmla="*/ 297 h 2537"/>
                <a:gd name="connsiteX1" fmla="*/ 4178 w 4178"/>
                <a:gd name="connsiteY1" fmla="*/ 1332 h 2537"/>
                <a:gd name="connsiteX2" fmla="*/ 3006 w 4178"/>
                <a:gd name="connsiteY2" fmla="*/ 2172 h 2537"/>
                <a:gd name="connsiteX3" fmla="*/ 0 w 4178"/>
                <a:gd name="connsiteY3" fmla="*/ 2538 h 2537"/>
                <a:gd name="connsiteX4" fmla="*/ 1875 w 4178"/>
                <a:gd name="connsiteY4" fmla="*/ 297 h 2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8" h="2537">
                  <a:moveTo>
                    <a:pt x="1875" y="297"/>
                  </a:moveTo>
                  <a:cubicBezTo>
                    <a:pt x="3172" y="-320"/>
                    <a:pt x="4006" y="23"/>
                    <a:pt x="4178" y="1332"/>
                  </a:cubicBezTo>
                  <a:cubicBezTo>
                    <a:pt x="4206" y="1572"/>
                    <a:pt x="3457" y="2069"/>
                    <a:pt x="3006" y="2172"/>
                  </a:cubicBezTo>
                  <a:cubicBezTo>
                    <a:pt x="2023" y="2389"/>
                    <a:pt x="1006" y="2429"/>
                    <a:pt x="0" y="2538"/>
                  </a:cubicBezTo>
                  <a:cubicBezTo>
                    <a:pt x="634" y="1772"/>
                    <a:pt x="1275" y="1006"/>
                    <a:pt x="1875" y="297"/>
                  </a:cubicBezTo>
                  <a:close/>
                </a:path>
              </a:pathLst>
            </a:custGeom>
            <a:grpFill/>
            <a:ln w="5715" cap="flat">
              <a:noFill/>
              <a:prstDash val="solid"/>
              <a:miter/>
            </a:ln>
          </p:spPr>
          <p:txBody>
            <a:bodyPr rtlCol="0" anchor="ctr"/>
            <a:lstStyle/>
            <a:p>
              <a:endParaRPr lang="zh-CN" altLang="en-US"/>
            </a:p>
          </p:txBody>
        </p:sp>
        <p:sp>
          <p:nvSpPr>
            <p:cNvPr id="3661" name="任意多边形: 形状 3660">
              <a:extLst>
                <a:ext uri="{FF2B5EF4-FFF2-40B4-BE49-F238E27FC236}">
                  <a16:creationId xmlns:a16="http://schemas.microsoft.com/office/drawing/2014/main" id="{A7569601-6E0F-8971-0389-3A9495AD8F24}"/>
                </a:ext>
              </a:extLst>
            </p:cNvPr>
            <p:cNvSpPr/>
            <p:nvPr/>
          </p:nvSpPr>
          <p:spPr>
            <a:xfrm>
              <a:off x="5873109" y="5492302"/>
              <a:ext cx="1834" cy="1572"/>
            </a:xfrm>
            <a:custGeom>
              <a:avLst/>
              <a:gdLst>
                <a:gd name="connsiteX0" fmla="*/ 1834 w 1834"/>
                <a:gd name="connsiteY0" fmla="*/ 424 h 1572"/>
                <a:gd name="connsiteX1" fmla="*/ 1400 w 1834"/>
                <a:gd name="connsiteY1" fmla="*/ 1572 h 1572"/>
                <a:gd name="connsiteX2" fmla="*/ 0 w 1834"/>
                <a:gd name="connsiteY2" fmla="*/ 1149 h 1572"/>
                <a:gd name="connsiteX3" fmla="*/ 434 w 1834"/>
                <a:gd name="connsiteY3" fmla="*/ 1 h 1572"/>
                <a:gd name="connsiteX4" fmla="*/ 1834 w 1834"/>
                <a:gd name="connsiteY4" fmla="*/ 424 h 1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 h="1572">
                  <a:moveTo>
                    <a:pt x="1834" y="424"/>
                  </a:moveTo>
                  <a:cubicBezTo>
                    <a:pt x="1691" y="829"/>
                    <a:pt x="1560" y="1567"/>
                    <a:pt x="1400" y="1572"/>
                  </a:cubicBezTo>
                  <a:cubicBezTo>
                    <a:pt x="937" y="1589"/>
                    <a:pt x="468" y="1310"/>
                    <a:pt x="0" y="1149"/>
                  </a:cubicBezTo>
                  <a:cubicBezTo>
                    <a:pt x="143" y="744"/>
                    <a:pt x="274" y="6"/>
                    <a:pt x="434" y="1"/>
                  </a:cubicBezTo>
                  <a:cubicBezTo>
                    <a:pt x="897" y="-16"/>
                    <a:pt x="1366" y="263"/>
                    <a:pt x="1834" y="424"/>
                  </a:cubicBezTo>
                  <a:close/>
                </a:path>
              </a:pathLst>
            </a:custGeom>
            <a:grpFill/>
            <a:ln w="5715" cap="flat">
              <a:noFill/>
              <a:prstDash val="solid"/>
              <a:miter/>
            </a:ln>
          </p:spPr>
          <p:txBody>
            <a:bodyPr rtlCol="0" anchor="ctr"/>
            <a:lstStyle/>
            <a:p>
              <a:endParaRPr lang="zh-CN" altLang="en-US"/>
            </a:p>
          </p:txBody>
        </p:sp>
        <p:sp>
          <p:nvSpPr>
            <p:cNvPr id="3662" name="任意多边形: 形状 3661">
              <a:extLst>
                <a:ext uri="{FF2B5EF4-FFF2-40B4-BE49-F238E27FC236}">
                  <a16:creationId xmlns:a16="http://schemas.microsoft.com/office/drawing/2014/main" id="{AA87D095-C331-96CC-4FFC-8CF77369A6DC}"/>
                </a:ext>
              </a:extLst>
            </p:cNvPr>
            <p:cNvSpPr/>
            <p:nvPr/>
          </p:nvSpPr>
          <p:spPr>
            <a:xfrm>
              <a:off x="5693155" y="5491463"/>
              <a:ext cx="2536" cy="4190"/>
            </a:xfrm>
            <a:custGeom>
              <a:avLst/>
              <a:gdLst>
                <a:gd name="connsiteX0" fmla="*/ 2240 w 2536"/>
                <a:gd name="connsiteY0" fmla="*/ 1880 h 4190"/>
                <a:gd name="connsiteX1" fmla="*/ 1200 w 2536"/>
                <a:gd name="connsiteY1" fmla="*/ 4189 h 4190"/>
                <a:gd name="connsiteX2" fmla="*/ 360 w 2536"/>
                <a:gd name="connsiteY2" fmla="*/ 3012 h 4190"/>
                <a:gd name="connsiteX3" fmla="*/ 0 w 2536"/>
                <a:gd name="connsiteY3" fmla="*/ 0 h 4190"/>
                <a:gd name="connsiteX4" fmla="*/ 2240 w 2536"/>
                <a:gd name="connsiteY4" fmla="*/ 1880 h 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90">
                  <a:moveTo>
                    <a:pt x="2240" y="1880"/>
                  </a:moveTo>
                  <a:cubicBezTo>
                    <a:pt x="2858" y="3183"/>
                    <a:pt x="2509" y="4018"/>
                    <a:pt x="1200" y="4189"/>
                  </a:cubicBezTo>
                  <a:cubicBezTo>
                    <a:pt x="960" y="4218"/>
                    <a:pt x="457" y="3469"/>
                    <a:pt x="360" y="3012"/>
                  </a:cubicBezTo>
                  <a:cubicBezTo>
                    <a:pt x="143" y="2029"/>
                    <a:pt x="109" y="1006"/>
                    <a:pt x="0" y="0"/>
                  </a:cubicBezTo>
                  <a:cubicBezTo>
                    <a:pt x="760" y="640"/>
                    <a:pt x="1526" y="1286"/>
                    <a:pt x="2240" y="1880"/>
                  </a:cubicBezTo>
                  <a:close/>
                </a:path>
              </a:pathLst>
            </a:custGeom>
            <a:grpFill/>
            <a:ln w="5715" cap="flat">
              <a:noFill/>
              <a:prstDash val="solid"/>
              <a:miter/>
            </a:ln>
          </p:spPr>
          <p:txBody>
            <a:bodyPr rtlCol="0" anchor="ctr"/>
            <a:lstStyle/>
            <a:p>
              <a:endParaRPr lang="zh-CN" altLang="en-US"/>
            </a:p>
          </p:txBody>
        </p:sp>
        <p:sp>
          <p:nvSpPr>
            <p:cNvPr id="3663" name="任意多边形: 形状 3662">
              <a:extLst>
                <a:ext uri="{FF2B5EF4-FFF2-40B4-BE49-F238E27FC236}">
                  <a16:creationId xmlns:a16="http://schemas.microsoft.com/office/drawing/2014/main" id="{01D8D6DA-8C6C-D842-5F27-840B1A2678A1}"/>
                </a:ext>
              </a:extLst>
            </p:cNvPr>
            <p:cNvSpPr/>
            <p:nvPr/>
          </p:nvSpPr>
          <p:spPr>
            <a:xfrm>
              <a:off x="5719326" y="5424712"/>
              <a:ext cx="2519" cy="4310"/>
            </a:xfrm>
            <a:custGeom>
              <a:avLst/>
              <a:gdLst>
                <a:gd name="connsiteX0" fmla="*/ 1341 w 2519"/>
                <a:gd name="connsiteY0" fmla="*/ 0 h 4310"/>
                <a:gd name="connsiteX1" fmla="*/ 2518 w 2519"/>
                <a:gd name="connsiteY1" fmla="*/ 783 h 4310"/>
                <a:gd name="connsiteX2" fmla="*/ 1398 w 2519"/>
                <a:gd name="connsiteY2" fmla="*/ 3440 h 4310"/>
                <a:gd name="connsiteX3" fmla="*/ 227 w 2519"/>
                <a:gd name="connsiteY3" fmla="*/ 2743 h 4310"/>
                <a:gd name="connsiteX4" fmla="*/ 1341 w 2519"/>
                <a:gd name="connsiteY4" fmla="*/ 0 h 4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 h="4310">
                  <a:moveTo>
                    <a:pt x="1341" y="0"/>
                  </a:moveTo>
                  <a:cubicBezTo>
                    <a:pt x="1758" y="269"/>
                    <a:pt x="2558" y="640"/>
                    <a:pt x="2518" y="783"/>
                  </a:cubicBezTo>
                  <a:cubicBezTo>
                    <a:pt x="2261" y="1709"/>
                    <a:pt x="1998" y="2738"/>
                    <a:pt x="1398" y="3440"/>
                  </a:cubicBezTo>
                  <a:cubicBezTo>
                    <a:pt x="192" y="4841"/>
                    <a:pt x="-339" y="4509"/>
                    <a:pt x="227" y="2743"/>
                  </a:cubicBezTo>
                  <a:cubicBezTo>
                    <a:pt x="529" y="1800"/>
                    <a:pt x="970" y="909"/>
                    <a:pt x="1341" y="0"/>
                  </a:cubicBezTo>
                  <a:close/>
                </a:path>
              </a:pathLst>
            </a:custGeom>
            <a:grpFill/>
            <a:ln w="5715" cap="flat">
              <a:noFill/>
              <a:prstDash val="solid"/>
              <a:miter/>
            </a:ln>
          </p:spPr>
          <p:txBody>
            <a:bodyPr rtlCol="0" anchor="ctr"/>
            <a:lstStyle/>
            <a:p>
              <a:endParaRPr lang="zh-CN" altLang="en-US"/>
            </a:p>
          </p:txBody>
        </p:sp>
        <p:sp>
          <p:nvSpPr>
            <p:cNvPr id="3664" name="任意多边形: 形状 3663">
              <a:extLst>
                <a:ext uri="{FF2B5EF4-FFF2-40B4-BE49-F238E27FC236}">
                  <a16:creationId xmlns:a16="http://schemas.microsoft.com/office/drawing/2014/main" id="{218559D0-AE4D-F17D-58ED-49866FED4DB4}"/>
                </a:ext>
              </a:extLst>
            </p:cNvPr>
            <p:cNvSpPr/>
            <p:nvPr/>
          </p:nvSpPr>
          <p:spPr>
            <a:xfrm>
              <a:off x="5769489" y="5366568"/>
              <a:ext cx="3443" cy="4006"/>
            </a:xfrm>
            <a:custGeom>
              <a:avLst/>
              <a:gdLst>
                <a:gd name="connsiteX0" fmla="*/ 2505 w 3443"/>
                <a:gd name="connsiteY0" fmla="*/ 1417 h 4006"/>
                <a:gd name="connsiteX1" fmla="*/ 1362 w 3443"/>
                <a:gd name="connsiteY1" fmla="*/ 4000 h 4006"/>
                <a:gd name="connsiteX2" fmla="*/ 356 w 3443"/>
                <a:gd name="connsiteY2" fmla="*/ 1874 h 4006"/>
                <a:gd name="connsiteX3" fmla="*/ 2539 w 3443"/>
                <a:gd name="connsiteY3" fmla="*/ 16 h 4006"/>
                <a:gd name="connsiteX4" fmla="*/ 2505 w 3443"/>
                <a:gd name="connsiteY4" fmla="*/ 1417 h 4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 h="4006">
                  <a:moveTo>
                    <a:pt x="2505" y="1417"/>
                  </a:moveTo>
                  <a:cubicBezTo>
                    <a:pt x="2127" y="2325"/>
                    <a:pt x="1807" y="3965"/>
                    <a:pt x="1362" y="4000"/>
                  </a:cubicBezTo>
                  <a:cubicBezTo>
                    <a:pt x="99" y="4103"/>
                    <a:pt x="-399" y="2994"/>
                    <a:pt x="356" y="1874"/>
                  </a:cubicBezTo>
                  <a:cubicBezTo>
                    <a:pt x="893" y="1073"/>
                    <a:pt x="2122" y="-155"/>
                    <a:pt x="2539" y="16"/>
                  </a:cubicBezTo>
                  <a:cubicBezTo>
                    <a:pt x="4545" y="845"/>
                    <a:pt x="2602" y="-778"/>
                    <a:pt x="2505" y="1417"/>
                  </a:cubicBezTo>
                  <a:close/>
                </a:path>
              </a:pathLst>
            </a:custGeom>
            <a:grpFill/>
            <a:ln w="5715" cap="flat">
              <a:noFill/>
              <a:prstDash val="solid"/>
              <a:miter/>
            </a:ln>
          </p:spPr>
          <p:txBody>
            <a:bodyPr rtlCol="0" anchor="ctr"/>
            <a:lstStyle/>
            <a:p>
              <a:endParaRPr lang="zh-CN" altLang="en-US"/>
            </a:p>
          </p:txBody>
        </p:sp>
        <p:sp>
          <p:nvSpPr>
            <p:cNvPr id="3665" name="任意多边形: 形状 3664">
              <a:extLst>
                <a:ext uri="{FF2B5EF4-FFF2-40B4-BE49-F238E27FC236}">
                  <a16:creationId xmlns:a16="http://schemas.microsoft.com/office/drawing/2014/main" id="{F17AC7A6-4B53-2D8B-D957-F7766D808D7C}"/>
                </a:ext>
              </a:extLst>
            </p:cNvPr>
            <p:cNvSpPr/>
            <p:nvPr/>
          </p:nvSpPr>
          <p:spPr>
            <a:xfrm>
              <a:off x="5772079" y="5365046"/>
              <a:ext cx="3286" cy="1418"/>
            </a:xfrm>
            <a:custGeom>
              <a:avLst/>
              <a:gdLst>
                <a:gd name="connsiteX0" fmla="*/ 3286 w 3286"/>
                <a:gd name="connsiteY0" fmla="*/ 1419 h 1418"/>
                <a:gd name="connsiteX1" fmla="*/ 0 w 3286"/>
                <a:gd name="connsiteY1" fmla="*/ 1419 h 1418"/>
                <a:gd name="connsiteX2" fmla="*/ 3286 w 3286"/>
                <a:gd name="connsiteY2" fmla="*/ 1419 h 1418"/>
              </a:gdLst>
              <a:ahLst/>
              <a:cxnLst>
                <a:cxn ang="0">
                  <a:pos x="connsiteX0" y="connsiteY0"/>
                </a:cxn>
                <a:cxn ang="0">
                  <a:pos x="connsiteX1" y="connsiteY1"/>
                </a:cxn>
                <a:cxn ang="0">
                  <a:pos x="connsiteX2" y="connsiteY2"/>
                </a:cxn>
              </a:cxnLst>
              <a:rect l="l" t="t" r="r" b="b"/>
              <a:pathLst>
                <a:path w="3286" h="1418">
                  <a:moveTo>
                    <a:pt x="3286" y="1419"/>
                  </a:moveTo>
                  <a:cubicBezTo>
                    <a:pt x="2189" y="1419"/>
                    <a:pt x="1092" y="1419"/>
                    <a:pt x="0" y="1419"/>
                  </a:cubicBezTo>
                  <a:cubicBezTo>
                    <a:pt x="1092" y="-473"/>
                    <a:pt x="2189" y="-473"/>
                    <a:pt x="3286" y="1419"/>
                  </a:cubicBezTo>
                  <a:close/>
                </a:path>
              </a:pathLst>
            </a:custGeom>
            <a:grpFill/>
            <a:ln w="5715" cap="flat">
              <a:noFill/>
              <a:prstDash val="solid"/>
              <a:miter/>
            </a:ln>
          </p:spPr>
          <p:txBody>
            <a:bodyPr rtlCol="0" anchor="ctr"/>
            <a:lstStyle/>
            <a:p>
              <a:endParaRPr lang="zh-CN" altLang="en-US"/>
            </a:p>
          </p:txBody>
        </p:sp>
        <p:sp>
          <p:nvSpPr>
            <p:cNvPr id="3666" name="任意多边形: 形状 3665">
              <a:extLst>
                <a:ext uri="{FF2B5EF4-FFF2-40B4-BE49-F238E27FC236}">
                  <a16:creationId xmlns:a16="http://schemas.microsoft.com/office/drawing/2014/main" id="{72928101-4537-CC20-FB32-38CD5E6F167E}"/>
                </a:ext>
              </a:extLst>
            </p:cNvPr>
            <p:cNvSpPr/>
            <p:nvPr/>
          </p:nvSpPr>
          <p:spPr>
            <a:xfrm>
              <a:off x="5912102" y="5411133"/>
              <a:ext cx="1383" cy="1383"/>
            </a:xfrm>
            <a:custGeom>
              <a:avLst/>
              <a:gdLst>
                <a:gd name="connsiteX0" fmla="*/ 1383 w 1383"/>
                <a:gd name="connsiteY0" fmla="*/ 1383 h 1383"/>
                <a:gd name="connsiteX1" fmla="*/ 0 w 1383"/>
                <a:gd name="connsiteY1" fmla="*/ 629 h 1383"/>
                <a:gd name="connsiteX2" fmla="*/ 623 w 1383"/>
                <a:gd name="connsiteY2" fmla="*/ 0 h 1383"/>
              </a:gdLst>
              <a:ahLst/>
              <a:cxnLst>
                <a:cxn ang="0">
                  <a:pos x="connsiteX0" y="connsiteY0"/>
                </a:cxn>
                <a:cxn ang="0">
                  <a:pos x="connsiteX1" y="connsiteY1"/>
                </a:cxn>
                <a:cxn ang="0">
                  <a:pos x="connsiteX2" y="connsiteY2"/>
                </a:cxn>
              </a:cxnLst>
              <a:rect l="l" t="t" r="r" b="b"/>
              <a:pathLst>
                <a:path w="1383" h="1383">
                  <a:moveTo>
                    <a:pt x="1383" y="1383"/>
                  </a:moveTo>
                  <a:lnTo>
                    <a:pt x="0" y="629"/>
                  </a:lnTo>
                  <a:lnTo>
                    <a:pt x="623" y="0"/>
                  </a:lnTo>
                  <a:close/>
                </a:path>
              </a:pathLst>
            </a:custGeom>
            <a:grpFill/>
            <a:ln w="5715" cap="flat">
              <a:noFill/>
              <a:prstDash val="solid"/>
              <a:miter/>
            </a:ln>
          </p:spPr>
          <p:txBody>
            <a:bodyPr rtlCol="0" anchor="ctr"/>
            <a:lstStyle/>
            <a:p>
              <a:endParaRPr lang="zh-CN" altLang="en-US"/>
            </a:p>
          </p:txBody>
        </p:sp>
        <p:sp>
          <p:nvSpPr>
            <p:cNvPr id="3667" name="任意多边形: 形状 3666">
              <a:extLst>
                <a:ext uri="{FF2B5EF4-FFF2-40B4-BE49-F238E27FC236}">
                  <a16:creationId xmlns:a16="http://schemas.microsoft.com/office/drawing/2014/main" id="{99076C74-D5AF-9F5A-2D46-C95B4394569F}"/>
                </a:ext>
              </a:extLst>
            </p:cNvPr>
            <p:cNvSpPr/>
            <p:nvPr/>
          </p:nvSpPr>
          <p:spPr>
            <a:xfrm>
              <a:off x="5854289" y="545528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668" name="任意多边形: 形状 3667">
              <a:extLst>
                <a:ext uri="{FF2B5EF4-FFF2-40B4-BE49-F238E27FC236}">
                  <a16:creationId xmlns:a16="http://schemas.microsoft.com/office/drawing/2014/main" id="{CEF70662-90D4-CBC0-6C18-F8254A87D5BA}"/>
                </a:ext>
              </a:extLst>
            </p:cNvPr>
            <p:cNvSpPr/>
            <p:nvPr/>
          </p:nvSpPr>
          <p:spPr>
            <a:xfrm>
              <a:off x="5752345" y="5481593"/>
              <a:ext cx="3286" cy="3291"/>
            </a:xfrm>
            <a:custGeom>
              <a:avLst/>
              <a:gdLst>
                <a:gd name="connsiteX0" fmla="*/ 0 w 3286"/>
                <a:gd name="connsiteY0" fmla="*/ 0 h 3291"/>
                <a:gd name="connsiteX1" fmla="*/ 3286 w 3286"/>
                <a:gd name="connsiteY1" fmla="*/ 3292 h 3291"/>
                <a:gd name="connsiteX2" fmla="*/ 0 w 3286"/>
                <a:gd name="connsiteY2" fmla="*/ 0 h 3291"/>
              </a:gdLst>
              <a:ahLst/>
              <a:cxnLst>
                <a:cxn ang="0">
                  <a:pos x="connsiteX0" y="connsiteY0"/>
                </a:cxn>
                <a:cxn ang="0">
                  <a:pos x="connsiteX1" y="connsiteY1"/>
                </a:cxn>
                <a:cxn ang="0">
                  <a:pos x="connsiteX2" y="connsiteY2"/>
                </a:cxn>
              </a:cxnLst>
              <a:rect l="l" t="t" r="r" b="b"/>
              <a:pathLst>
                <a:path w="3286" h="3291">
                  <a:moveTo>
                    <a:pt x="0" y="0"/>
                  </a:moveTo>
                  <a:cubicBezTo>
                    <a:pt x="1097" y="1097"/>
                    <a:pt x="2195" y="2195"/>
                    <a:pt x="3286" y="3292"/>
                  </a:cubicBezTo>
                  <a:cubicBezTo>
                    <a:pt x="2189" y="2195"/>
                    <a:pt x="1097" y="1097"/>
                    <a:pt x="0" y="0"/>
                  </a:cubicBezTo>
                  <a:close/>
                </a:path>
              </a:pathLst>
            </a:custGeom>
            <a:grpFill/>
            <a:ln w="5715" cap="flat">
              <a:noFill/>
              <a:prstDash val="solid"/>
              <a:miter/>
            </a:ln>
          </p:spPr>
          <p:txBody>
            <a:bodyPr rtlCol="0" anchor="ctr"/>
            <a:lstStyle/>
            <a:p>
              <a:endParaRPr lang="zh-CN" altLang="en-US"/>
            </a:p>
          </p:txBody>
        </p:sp>
        <p:sp>
          <p:nvSpPr>
            <p:cNvPr id="3669" name="任意多边形: 形状 3668">
              <a:extLst>
                <a:ext uri="{FF2B5EF4-FFF2-40B4-BE49-F238E27FC236}">
                  <a16:creationId xmlns:a16="http://schemas.microsoft.com/office/drawing/2014/main" id="{B5717F27-F7F9-8E2C-F7D7-B73E2F8B279B}"/>
                </a:ext>
              </a:extLst>
            </p:cNvPr>
            <p:cNvSpPr/>
            <p:nvPr/>
          </p:nvSpPr>
          <p:spPr>
            <a:xfrm>
              <a:off x="5698361" y="5503253"/>
              <a:ext cx="1365" cy="1365"/>
            </a:xfrm>
            <a:custGeom>
              <a:avLst/>
              <a:gdLst>
                <a:gd name="connsiteX0" fmla="*/ 1366 w 1365"/>
                <a:gd name="connsiteY0" fmla="*/ 1366 h 1365"/>
                <a:gd name="connsiteX1" fmla="*/ 0 w 1365"/>
                <a:gd name="connsiteY1" fmla="*/ 617 h 1365"/>
                <a:gd name="connsiteX2" fmla="*/ 611 w 1365"/>
                <a:gd name="connsiteY2" fmla="*/ 0 h 1365"/>
              </a:gdLst>
              <a:ahLst/>
              <a:cxnLst>
                <a:cxn ang="0">
                  <a:pos x="connsiteX0" y="connsiteY0"/>
                </a:cxn>
                <a:cxn ang="0">
                  <a:pos x="connsiteX1" y="connsiteY1"/>
                </a:cxn>
                <a:cxn ang="0">
                  <a:pos x="connsiteX2" y="connsiteY2"/>
                </a:cxn>
              </a:cxnLst>
              <a:rect l="l" t="t" r="r" b="b"/>
              <a:pathLst>
                <a:path w="1365" h="1365">
                  <a:moveTo>
                    <a:pt x="1366" y="1366"/>
                  </a:moveTo>
                  <a:lnTo>
                    <a:pt x="0" y="617"/>
                  </a:lnTo>
                  <a:lnTo>
                    <a:pt x="611" y="0"/>
                  </a:lnTo>
                  <a:close/>
                </a:path>
              </a:pathLst>
            </a:custGeom>
            <a:grpFill/>
            <a:ln w="5715" cap="flat">
              <a:noFill/>
              <a:prstDash val="solid"/>
              <a:miter/>
            </a:ln>
          </p:spPr>
          <p:txBody>
            <a:bodyPr rtlCol="0" anchor="ctr"/>
            <a:lstStyle/>
            <a:p>
              <a:endParaRPr lang="zh-CN" altLang="en-US"/>
            </a:p>
          </p:txBody>
        </p:sp>
        <p:sp>
          <p:nvSpPr>
            <p:cNvPr id="3670" name="任意多边形: 形状 3669">
              <a:extLst>
                <a:ext uri="{FF2B5EF4-FFF2-40B4-BE49-F238E27FC236}">
                  <a16:creationId xmlns:a16="http://schemas.microsoft.com/office/drawing/2014/main" id="{45116DC0-2CA5-2ECB-D5A8-30F613CF988D}"/>
                </a:ext>
              </a:extLst>
            </p:cNvPr>
            <p:cNvSpPr/>
            <p:nvPr/>
          </p:nvSpPr>
          <p:spPr>
            <a:xfrm>
              <a:off x="5892391" y="552435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671" name="任意多边形: 形状 3670">
              <a:extLst>
                <a:ext uri="{FF2B5EF4-FFF2-40B4-BE49-F238E27FC236}">
                  <a16:creationId xmlns:a16="http://schemas.microsoft.com/office/drawing/2014/main" id="{30E9AC7E-5002-16B0-4CAA-18D75EE71DC8}"/>
                </a:ext>
              </a:extLst>
            </p:cNvPr>
            <p:cNvSpPr/>
            <p:nvPr/>
          </p:nvSpPr>
          <p:spPr>
            <a:xfrm>
              <a:off x="5982545" y="5535836"/>
              <a:ext cx="3291" cy="1677"/>
            </a:xfrm>
            <a:custGeom>
              <a:avLst/>
              <a:gdLst>
                <a:gd name="connsiteX0" fmla="*/ 0 w 3291"/>
                <a:gd name="connsiteY0" fmla="*/ 1678 h 1677"/>
                <a:gd name="connsiteX1" fmla="*/ 3292 w 3291"/>
                <a:gd name="connsiteY1" fmla="*/ 1678 h 1677"/>
                <a:gd name="connsiteX2" fmla="*/ 0 w 3291"/>
                <a:gd name="connsiteY2" fmla="*/ 1678 h 1677"/>
              </a:gdLst>
              <a:ahLst/>
              <a:cxnLst>
                <a:cxn ang="0">
                  <a:pos x="connsiteX0" y="connsiteY0"/>
                </a:cxn>
                <a:cxn ang="0">
                  <a:pos x="connsiteX1" y="connsiteY1"/>
                </a:cxn>
                <a:cxn ang="0">
                  <a:pos x="connsiteX2" y="connsiteY2"/>
                </a:cxn>
              </a:cxnLst>
              <a:rect l="l" t="t" r="r" b="b"/>
              <a:pathLst>
                <a:path w="3291" h="1677">
                  <a:moveTo>
                    <a:pt x="0" y="1678"/>
                  </a:moveTo>
                  <a:cubicBezTo>
                    <a:pt x="1097" y="-557"/>
                    <a:pt x="2194" y="-562"/>
                    <a:pt x="3292" y="1678"/>
                  </a:cubicBezTo>
                  <a:cubicBezTo>
                    <a:pt x="2189" y="1678"/>
                    <a:pt x="1091" y="1678"/>
                    <a:pt x="0" y="1678"/>
                  </a:cubicBezTo>
                  <a:close/>
                </a:path>
              </a:pathLst>
            </a:custGeom>
            <a:grpFill/>
            <a:ln w="5715" cap="flat">
              <a:noFill/>
              <a:prstDash val="solid"/>
              <a:miter/>
            </a:ln>
          </p:spPr>
          <p:txBody>
            <a:bodyPr rtlCol="0" anchor="ctr"/>
            <a:lstStyle/>
            <a:p>
              <a:endParaRPr lang="zh-CN" altLang="en-US"/>
            </a:p>
          </p:txBody>
        </p:sp>
        <p:sp>
          <p:nvSpPr>
            <p:cNvPr id="3672" name="任意多边形: 形状 3671">
              <a:extLst>
                <a:ext uri="{FF2B5EF4-FFF2-40B4-BE49-F238E27FC236}">
                  <a16:creationId xmlns:a16="http://schemas.microsoft.com/office/drawing/2014/main" id="{ED65B4DA-72A6-A1A0-E745-06C541CA0661}"/>
                </a:ext>
              </a:extLst>
            </p:cNvPr>
            <p:cNvSpPr/>
            <p:nvPr/>
          </p:nvSpPr>
          <p:spPr>
            <a:xfrm>
              <a:off x="5981191" y="5537514"/>
              <a:ext cx="1354" cy="1354"/>
            </a:xfrm>
            <a:custGeom>
              <a:avLst/>
              <a:gdLst>
                <a:gd name="connsiteX0" fmla="*/ 1354 w 1354"/>
                <a:gd name="connsiteY0" fmla="*/ 0 h 1354"/>
                <a:gd name="connsiteX1" fmla="*/ 606 w 1354"/>
                <a:gd name="connsiteY1" fmla="*/ 1355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5"/>
                  </a:lnTo>
                  <a:lnTo>
                    <a:pt x="0" y="749"/>
                  </a:lnTo>
                  <a:close/>
                </a:path>
              </a:pathLst>
            </a:custGeom>
            <a:grpFill/>
            <a:ln w="5715" cap="flat">
              <a:noFill/>
              <a:prstDash val="solid"/>
              <a:miter/>
            </a:ln>
          </p:spPr>
          <p:txBody>
            <a:bodyPr rtlCol="0" anchor="ctr"/>
            <a:lstStyle/>
            <a:p>
              <a:endParaRPr lang="zh-CN" altLang="en-US"/>
            </a:p>
          </p:txBody>
        </p:sp>
        <p:sp>
          <p:nvSpPr>
            <p:cNvPr id="3673" name="任意多边形: 形状 3672">
              <a:extLst>
                <a:ext uri="{FF2B5EF4-FFF2-40B4-BE49-F238E27FC236}">
                  <a16:creationId xmlns:a16="http://schemas.microsoft.com/office/drawing/2014/main" id="{05421ACE-8472-63CF-8412-E1C43E8364BE}"/>
                </a:ext>
              </a:extLst>
            </p:cNvPr>
            <p:cNvSpPr/>
            <p:nvPr/>
          </p:nvSpPr>
          <p:spPr>
            <a:xfrm>
              <a:off x="5995701" y="5547384"/>
              <a:ext cx="1360" cy="1365"/>
            </a:xfrm>
            <a:custGeom>
              <a:avLst/>
              <a:gdLst>
                <a:gd name="connsiteX0" fmla="*/ 0 w 1360"/>
                <a:gd name="connsiteY0" fmla="*/ 0 h 1365"/>
                <a:gd name="connsiteX1" fmla="*/ 1360 w 1360"/>
                <a:gd name="connsiteY1" fmla="*/ 749 h 1365"/>
                <a:gd name="connsiteX2" fmla="*/ 749 w 1360"/>
                <a:gd name="connsiteY2" fmla="*/ 1366 h 1365"/>
              </a:gdLst>
              <a:ahLst/>
              <a:cxnLst>
                <a:cxn ang="0">
                  <a:pos x="connsiteX0" y="connsiteY0"/>
                </a:cxn>
                <a:cxn ang="0">
                  <a:pos x="connsiteX1" y="connsiteY1"/>
                </a:cxn>
                <a:cxn ang="0">
                  <a:pos x="connsiteX2" y="connsiteY2"/>
                </a:cxn>
              </a:cxnLst>
              <a:rect l="l" t="t" r="r" b="b"/>
              <a:pathLst>
                <a:path w="1360" h="1365">
                  <a:moveTo>
                    <a:pt x="0" y="0"/>
                  </a:moveTo>
                  <a:lnTo>
                    <a:pt x="1360" y="749"/>
                  </a:lnTo>
                  <a:lnTo>
                    <a:pt x="749" y="1366"/>
                  </a:lnTo>
                  <a:close/>
                </a:path>
              </a:pathLst>
            </a:custGeom>
            <a:grpFill/>
            <a:ln w="5715" cap="flat">
              <a:noFill/>
              <a:prstDash val="solid"/>
              <a:miter/>
            </a:ln>
          </p:spPr>
          <p:txBody>
            <a:bodyPr rtlCol="0" anchor="ctr"/>
            <a:lstStyle/>
            <a:p>
              <a:endParaRPr lang="zh-CN" altLang="en-US"/>
            </a:p>
          </p:txBody>
        </p:sp>
        <p:sp>
          <p:nvSpPr>
            <p:cNvPr id="3674" name="任意多边形: 形状 3673">
              <a:extLst>
                <a:ext uri="{FF2B5EF4-FFF2-40B4-BE49-F238E27FC236}">
                  <a16:creationId xmlns:a16="http://schemas.microsoft.com/office/drawing/2014/main" id="{D9962D11-1B63-4AAC-76D6-DF505C27CDF6}"/>
                </a:ext>
              </a:extLst>
            </p:cNvPr>
            <p:cNvSpPr/>
            <p:nvPr/>
          </p:nvSpPr>
          <p:spPr>
            <a:xfrm>
              <a:off x="5962811" y="5565758"/>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3675" name="任意多边形: 形状 3674">
              <a:extLst>
                <a:ext uri="{FF2B5EF4-FFF2-40B4-BE49-F238E27FC236}">
                  <a16:creationId xmlns:a16="http://schemas.microsoft.com/office/drawing/2014/main" id="{BFCA8416-7AB7-905B-34DE-32B00B11D400}"/>
                </a:ext>
              </a:extLst>
            </p:cNvPr>
            <p:cNvSpPr/>
            <p:nvPr/>
          </p:nvSpPr>
          <p:spPr>
            <a:xfrm>
              <a:off x="5992392" y="5563815"/>
              <a:ext cx="3309" cy="3308"/>
            </a:xfrm>
            <a:custGeom>
              <a:avLst/>
              <a:gdLst>
                <a:gd name="connsiteX0" fmla="*/ 3309 w 3309"/>
                <a:gd name="connsiteY0" fmla="*/ 17 h 3308"/>
                <a:gd name="connsiteX1" fmla="*/ 17 w 3309"/>
                <a:gd name="connsiteY1" fmla="*/ 3309 h 3308"/>
                <a:gd name="connsiteX2" fmla="*/ 0 w 3309"/>
                <a:gd name="connsiteY2" fmla="*/ 34 h 3308"/>
                <a:gd name="connsiteX3" fmla="*/ 29 w 3309"/>
                <a:gd name="connsiteY3" fmla="*/ 0 h 3308"/>
                <a:gd name="connsiteX4" fmla="*/ 3309 w 3309"/>
                <a:gd name="connsiteY4" fmla="*/ 17 h 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 h="3308">
                  <a:moveTo>
                    <a:pt x="3309" y="17"/>
                  </a:moveTo>
                  <a:cubicBezTo>
                    <a:pt x="2212" y="1114"/>
                    <a:pt x="1114" y="2211"/>
                    <a:pt x="17" y="3309"/>
                  </a:cubicBezTo>
                  <a:cubicBezTo>
                    <a:pt x="12" y="2217"/>
                    <a:pt x="6" y="1126"/>
                    <a:pt x="0" y="34"/>
                  </a:cubicBezTo>
                  <a:cubicBezTo>
                    <a:pt x="0" y="34"/>
                    <a:pt x="29" y="0"/>
                    <a:pt x="29" y="0"/>
                  </a:cubicBezTo>
                  <a:cubicBezTo>
                    <a:pt x="1126" y="0"/>
                    <a:pt x="2217" y="6"/>
                    <a:pt x="3309" y="17"/>
                  </a:cubicBezTo>
                  <a:close/>
                </a:path>
              </a:pathLst>
            </a:custGeom>
            <a:grpFill/>
            <a:ln w="5715" cap="flat">
              <a:noFill/>
              <a:prstDash val="solid"/>
              <a:miter/>
            </a:ln>
          </p:spPr>
          <p:txBody>
            <a:bodyPr rtlCol="0" anchor="ctr"/>
            <a:lstStyle/>
            <a:p>
              <a:endParaRPr lang="zh-CN" altLang="en-US"/>
            </a:p>
          </p:txBody>
        </p:sp>
        <p:sp>
          <p:nvSpPr>
            <p:cNvPr id="3676" name="任意多边形: 形状 3675">
              <a:extLst>
                <a:ext uri="{FF2B5EF4-FFF2-40B4-BE49-F238E27FC236}">
                  <a16:creationId xmlns:a16="http://schemas.microsoft.com/office/drawing/2014/main" id="{E66BCE70-A858-29D6-A2EC-04BA645501B8}"/>
                </a:ext>
              </a:extLst>
            </p:cNvPr>
            <p:cNvSpPr/>
            <p:nvPr/>
          </p:nvSpPr>
          <p:spPr>
            <a:xfrm>
              <a:off x="5971310" y="5567118"/>
              <a:ext cx="1371" cy="1371"/>
            </a:xfrm>
            <a:custGeom>
              <a:avLst/>
              <a:gdLst>
                <a:gd name="connsiteX0" fmla="*/ 1372 w 1371"/>
                <a:gd name="connsiteY0" fmla="*/ 0 h 1371"/>
                <a:gd name="connsiteX1" fmla="*/ 617 w 1371"/>
                <a:gd name="connsiteY1" fmla="*/ 1372 h 1371"/>
                <a:gd name="connsiteX2" fmla="*/ 0 w 1371"/>
                <a:gd name="connsiteY2" fmla="*/ 754 h 1371"/>
              </a:gdLst>
              <a:ahLst/>
              <a:cxnLst>
                <a:cxn ang="0">
                  <a:pos x="connsiteX0" y="connsiteY0"/>
                </a:cxn>
                <a:cxn ang="0">
                  <a:pos x="connsiteX1" y="connsiteY1"/>
                </a:cxn>
                <a:cxn ang="0">
                  <a:pos x="connsiteX2" y="connsiteY2"/>
                </a:cxn>
              </a:cxnLst>
              <a:rect l="l" t="t" r="r" b="b"/>
              <a:pathLst>
                <a:path w="1371" h="1371">
                  <a:moveTo>
                    <a:pt x="1372" y="0"/>
                  </a:moveTo>
                  <a:lnTo>
                    <a:pt x="617" y="1372"/>
                  </a:lnTo>
                  <a:lnTo>
                    <a:pt x="0" y="754"/>
                  </a:lnTo>
                  <a:close/>
                </a:path>
              </a:pathLst>
            </a:custGeom>
            <a:grpFill/>
            <a:ln w="5715" cap="flat">
              <a:noFill/>
              <a:prstDash val="solid"/>
              <a:miter/>
            </a:ln>
          </p:spPr>
          <p:txBody>
            <a:bodyPr rtlCol="0" anchor="ctr"/>
            <a:lstStyle/>
            <a:p>
              <a:endParaRPr lang="zh-CN" altLang="en-US"/>
            </a:p>
          </p:txBody>
        </p:sp>
        <p:sp>
          <p:nvSpPr>
            <p:cNvPr id="3677" name="任意多边形: 形状 3676">
              <a:extLst>
                <a:ext uri="{FF2B5EF4-FFF2-40B4-BE49-F238E27FC236}">
                  <a16:creationId xmlns:a16="http://schemas.microsoft.com/office/drawing/2014/main" id="{6D99B289-DD1B-05EB-9A18-B82F87A75594}"/>
                </a:ext>
              </a:extLst>
            </p:cNvPr>
            <p:cNvSpPr/>
            <p:nvPr/>
          </p:nvSpPr>
          <p:spPr>
            <a:xfrm>
              <a:off x="5729314" y="5582257"/>
              <a:ext cx="1413" cy="1309"/>
            </a:xfrm>
            <a:custGeom>
              <a:avLst/>
              <a:gdLst>
                <a:gd name="connsiteX0" fmla="*/ 12 w 1413"/>
                <a:gd name="connsiteY0" fmla="*/ 1309 h 1309"/>
                <a:gd name="connsiteX1" fmla="*/ 749 w 1413"/>
                <a:gd name="connsiteY1" fmla="*/ 1 h 1309"/>
                <a:gd name="connsiteX2" fmla="*/ 0 w 1413"/>
                <a:gd name="connsiteY2" fmla="*/ 1309 h 1309"/>
                <a:gd name="connsiteX3" fmla="*/ 12 w 1413"/>
                <a:gd name="connsiteY3" fmla="*/ 1309 h 1309"/>
              </a:gdLst>
              <a:ahLst/>
              <a:cxnLst>
                <a:cxn ang="0">
                  <a:pos x="connsiteX0" y="connsiteY0"/>
                </a:cxn>
                <a:cxn ang="0">
                  <a:pos x="connsiteX1" y="connsiteY1"/>
                </a:cxn>
                <a:cxn ang="0">
                  <a:pos x="connsiteX2" y="connsiteY2"/>
                </a:cxn>
                <a:cxn ang="0">
                  <a:pos x="connsiteX3" y="connsiteY3"/>
                </a:cxn>
              </a:cxnLst>
              <a:rect l="l" t="t" r="r" b="b"/>
              <a:pathLst>
                <a:path w="1413" h="1309">
                  <a:moveTo>
                    <a:pt x="12" y="1309"/>
                  </a:moveTo>
                  <a:cubicBezTo>
                    <a:pt x="263" y="852"/>
                    <a:pt x="611" y="-28"/>
                    <a:pt x="749" y="1"/>
                  </a:cubicBezTo>
                  <a:cubicBezTo>
                    <a:pt x="1846" y="258"/>
                    <a:pt x="1577" y="766"/>
                    <a:pt x="0" y="1309"/>
                  </a:cubicBezTo>
                  <a:lnTo>
                    <a:pt x="12" y="1309"/>
                  </a:lnTo>
                  <a:close/>
                </a:path>
              </a:pathLst>
            </a:custGeom>
            <a:grpFill/>
            <a:ln w="5715" cap="flat">
              <a:noFill/>
              <a:prstDash val="solid"/>
              <a:miter/>
            </a:ln>
          </p:spPr>
          <p:txBody>
            <a:bodyPr rtlCol="0" anchor="ctr"/>
            <a:lstStyle/>
            <a:p>
              <a:endParaRPr lang="zh-CN" altLang="en-US"/>
            </a:p>
          </p:txBody>
        </p:sp>
        <p:sp>
          <p:nvSpPr>
            <p:cNvPr id="3678" name="任意多边形: 形状 3677">
              <a:extLst>
                <a:ext uri="{FF2B5EF4-FFF2-40B4-BE49-F238E27FC236}">
                  <a16:creationId xmlns:a16="http://schemas.microsoft.com/office/drawing/2014/main" id="{03F78157-753D-CCB1-2C76-DF337E3621CC}"/>
                </a:ext>
              </a:extLst>
            </p:cNvPr>
            <p:cNvSpPr/>
            <p:nvPr/>
          </p:nvSpPr>
          <p:spPr>
            <a:xfrm>
              <a:off x="5979254" y="5580274"/>
              <a:ext cx="3234" cy="3291"/>
            </a:xfrm>
            <a:custGeom>
              <a:avLst/>
              <a:gdLst>
                <a:gd name="connsiteX0" fmla="*/ 3235 w 3234"/>
                <a:gd name="connsiteY0" fmla="*/ 51 h 3291"/>
                <a:gd name="connsiteX1" fmla="*/ 0 w 3234"/>
                <a:gd name="connsiteY1" fmla="*/ 3292 h 3291"/>
                <a:gd name="connsiteX2" fmla="*/ 11 w 3234"/>
                <a:gd name="connsiteY2" fmla="*/ 3292 h 3291"/>
                <a:gd name="connsiteX3" fmla="*/ 6 w 3234"/>
                <a:gd name="connsiteY3" fmla="*/ 0 h 3291"/>
                <a:gd name="connsiteX4" fmla="*/ 3235 w 3234"/>
                <a:gd name="connsiteY4" fmla="*/ 51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 h="3291">
                  <a:moveTo>
                    <a:pt x="3235" y="51"/>
                  </a:moveTo>
                  <a:cubicBezTo>
                    <a:pt x="2154" y="1132"/>
                    <a:pt x="1074" y="2211"/>
                    <a:pt x="0" y="3292"/>
                  </a:cubicBezTo>
                  <a:lnTo>
                    <a:pt x="11" y="3292"/>
                  </a:lnTo>
                  <a:cubicBezTo>
                    <a:pt x="11" y="2194"/>
                    <a:pt x="6" y="1097"/>
                    <a:pt x="6" y="0"/>
                  </a:cubicBezTo>
                  <a:cubicBezTo>
                    <a:pt x="1080" y="6"/>
                    <a:pt x="2160" y="17"/>
                    <a:pt x="3235" y="51"/>
                  </a:cubicBezTo>
                  <a:close/>
                </a:path>
              </a:pathLst>
            </a:custGeom>
            <a:grpFill/>
            <a:ln w="5715" cap="flat">
              <a:noFill/>
              <a:prstDash val="solid"/>
              <a:miter/>
            </a:ln>
          </p:spPr>
          <p:txBody>
            <a:bodyPr rtlCol="0" anchor="ctr"/>
            <a:lstStyle/>
            <a:p>
              <a:endParaRPr lang="zh-CN" altLang="en-US"/>
            </a:p>
          </p:txBody>
        </p:sp>
        <p:sp>
          <p:nvSpPr>
            <p:cNvPr id="3679" name="任意多边形: 形状 3678">
              <a:extLst>
                <a:ext uri="{FF2B5EF4-FFF2-40B4-BE49-F238E27FC236}">
                  <a16:creationId xmlns:a16="http://schemas.microsoft.com/office/drawing/2014/main" id="{BD972064-1896-53C2-2A8B-022442476CEC}"/>
                </a:ext>
              </a:extLst>
            </p:cNvPr>
            <p:cNvSpPr/>
            <p:nvPr/>
          </p:nvSpPr>
          <p:spPr>
            <a:xfrm>
              <a:off x="6004079" y="5617438"/>
              <a:ext cx="69655" cy="61391"/>
            </a:xfrm>
            <a:custGeom>
              <a:avLst/>
              <a:gdLst>
                <a:gd name="connsiteX0" fmla="*/ 40949 w 69655"/>
                <a:gd name="connsiteY0" fmla="*/ 18728 h 61391"/>
                <a:gd name="connsiteX1" fmla="*/ 42326 w 69655"/>
                <a:gd name="connsiteY1" fmla="*/ 23672 h 61391"/>
                <a:gd name="connsiteX2" fmla="*/ 60677 w 69655"/>
                <a:gd name="connsiteY2" fmla="*/ 2315 h 61391"/>
                <a:gd name="connsiteX3" fmla="*/ 68192 w 69655"/>
                <a:gd name="connsiteY3" fmla="*/ 572 h 61391"/>
                <a:gd name="connsiteX4" fmla="*/ 67615 w 69655"/>
                <a:gd name="connsiteY4" fmla="*/ 7681 h 61391"/>
                <a:gd name="connsiteX5" fmla="*/ 61625 w 69655"/>
                <a:gd name="connsiteY5" fmla="*/ 21723 h 61391"/>
                <a:gd name="connsiteX6" fmla="*/ 58717 w 69655"/>
                <a:gd name="connsiteY6" fmla="*/ 25198 h 61391"/>
                <a:gd name="connsiteX7" fmla="*/ 43475 w 69655"/>
                <a:gd name="connsiteY7" fmla="*/ 30896 h 61391"/>
                <a:gd name="connsiteX8" fmla="*/ 40606 w 69655"/>
                <a:gd name="connsiteY8" fmla="*/ 30404 h 61391"/>
                <a:gd name="connsiteX9" fmla="*/ 5115 w 69655"/>
                <a:gd name="connsiteY9" fmla="*/ 61391 h 61391"/>
                <a:gd name="connsiteX10" fmla="*/ 4761 w 69655"/>
                <a:gd name="connsiteY10" fmla="*/ 41789 h 61391"/>
                <a:gd name="connsiteX11" fmla="*/ 14637 w 69655"/>
                <a:gd name="connsiteY11" fmla="*/ 28615 h 61391"/>
                <a:gd name="connsiteX12" fmla="*/ 14620 w 69655"/>
                <a:gd name="connsiteY12" fmla="*/ 28644 h 61391"/>
                <a:gd name="connsiteX13" fmla="*/ 20517 w 69655"/>
                <a:gd name="connsiteY13" fmla="*/ 28055 h 61391"/>
                <a:gd name="connsiteX14" fmla="*/ 33393 w 69655"/>
                <a:gd name="connsiteY14" fmla="*/ 25563 h 61391"/>
                <a:gd name="connsiteX15" fmla="*/ 40949 w 69655"/>
                <a:gd name="connsiteY15" fmla="*/ 18728 h 6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655" h="61391">
                  <a:moveTo>
                    <a:pt x="40949" y="18728"/>
                  </a:moveTo>
                  <a:cubicBezTo>
                    <a:pt x="41452" y="20471"/>
                    <a:pt x="36754" y="25181"/>
                    <a:pt x="42326" y="23672"/>
                  </a:cubicBezTo>
                  <a:cubicBezTo>
                    <a:pt x="52670" y="20866"/>
                    <a:pt x="58282" y="12653"/>
                    <a:pt x="60677" y="2315"/>
                  </a:cubicBezTo>
                  <a:cubicBezTo>
                    <a:pt x="63180" y="1538"/>
                    <a:pt x="65740" y="-1166"/>
                    <a:pt x="68192" y="572"/>
                  </a:cubicBezTo>
                  <a:cubicBezTo>
                    <a:pt x="71072" y="2606"/>
                    <a:pt x="69055" y="5527"/>
                    <a:pt x="67615" y="7681"/>
                  </a:cubicBezTo>
                  <a:cubicBezTo>
                    <a:pt x="64729" y="11990"/>
                    <a:pt x="60500" y="15562"/>
                    <a:pt x="61625" y="21723"/>
                  </a:cubicBezTo>
                  <a:cubicBezTo>
                    <a:pt x="61809" y="22729"/>
                    <a:pt x="59557" y="25318"/>
                    <a:pt x="58717" y="25198"/>
                  </a:cubicBezTo>
                  <a:cubicBezTo>
                    <a:pt x="52464" y="24289"/>
                    <a:pt x="49098" y="30627"/>
                    <a:pt x="43475" y="30896"/>
                  </a:cubicBezTo>
                  <a:cubicBezTo>
                    <a:pt x="42492" y="30941"/>
                    <a:pt x="40617" y="30359"/>
                    <a:pt x="40606" y="30404"/>
                  </a:cubicBezTo>
                  <a:cubicBezTo>
                    <a:pt x="36268" y="49046"/>
                    <a:pt x="16900" y="49990"/>
                    <a:pt x="5115" y="61391"/>
                  </a:cubicBezTo>
                  <a:cubicBezTo>
                    <a:pt x="-428" y="54350"/>
                    <a:pt x="-2731" y="48269"/>
                    <a:pt x="4761" y="41789"/>
                  </a:cubicBezTo>
                  <a:cubicBezTo>
                    <a:pt x="7796" y="37205"/>
                    <a:pt x="11739" y="33307"/>
                    <a:pt x="14637" y="28615"/>
                  </a:cubicBezTo>
                  <a:cubicBezTo>
                    <a:pt x="14637" y="28615"/>
                    <a:pt x="14620" y="28644"/>
                    <a:pt x="14620" y="28644"/>
                  </a:cubicBezTo>
                  <a:cubicBezTo>
                    <a:pt x="16568" y="28055"/>
                    <a:pt x="18877" y="26375"/>
                    <a:pt x="20517" y="28055"/>
                  </a:cubicBezTo>
                  <a:cubicBezTo>
                    <a:pt x="26238" y="33919"/>
                    <a:pt x="30467" y="29701"/>
                    <a:pt x="33393" y="25563"/>
                  </a:cubicBezTo>
                  <a:cubicBezTo>
                    <a:pt x="35554" y="22523"/>
                    <a:pt x="36354" y="18808"/>
                    <a:pt x="40949" y="18728"/>
                  </a:cubicBezTo>
                  <a:close/>
                </a:path>
              </a:pathLst>
            </a:custGeom>
            <a:grpFill/>
            <a:ln w="5715" cap="flat">
              <a:noFill/>
              <a:prstDash val="solid"/>
              <a:miter/>
            </a:ln>
          </p:spPr>
          <p:txBody>
            <a:bodyPr rtlCol="0" anchor="ctr"/>
            <a:lstStyle/>
            <a:p>
              <a:endParaRPr lang="zh-CN" altLang="en-US"/>
            </a:p>
          </p:txBody>
        </p:sp>
        <p:sp>
          <p:nvSpPr>
            <p:cNvPr id="3680" name="任意多边形: 形状 3679">
              <a:extLst>
                <a:ext uri="{FF2B5EF4-FFF2-40B4-BE49-F238E27FC236}">
                  <a16:creationId xmlns:a16="http://schemas.microsoft.com/office/drawing/2014/main" id="{3911AE03-155F-2DCA-21C7-DB9BCD29DF2B}"/>
                </a:ext>
              </a:extLst>
            </p:cNvPr>
            <p:cNvSpPr/>
            <p:nvPr/>
          </p:nvSpPr>
          <p:spPr>
            <a:xfrm>
              <a:off x="6091919" y="5668267"/>
              <a:ext cx="33204" cy="40651"/>
            </a:xfrm>
            <a:custGeom>
              <a:avLst/>
              <a:gdLst>
                <a:gd name="connsiteX0" fmla="*/ 22597 w 33204"/>
                <a:gd name="connsiteY0" fmla="*/ 40600 h 40651"/>
                <a:gd name="connsiteX1" fmla="*/ 6784 w 33204"/>
                <a:gd name="connsiteY1" fmla="*/ 37845 h 40651"/>
                <a:gd name="connsiteX2" fmla="*/ 2669 w 33204"/>
                <a:gd name="connsiteY2" fmla="*/ 34394 h 40651"/>
                <a:gd name="connsiteX3" fmla="*/ 6309 w 33204"/>
                <a:gd name="connsiteY3" fmla="*/ 28490 h 40651"/>
                <a:gd name="connsiteX4" fmla="*/ 20488 w 33204"/>
                <a:gd name="connsiteY4" fmla="*/ 18660 h 40651"/>
                <a:gd name="connsiteX5" fmla="*/ 0 w 33204"/>
                <a:gd name="connsiteY5" fmla="*/ 19009 h 40651"/>
                <a:gd name="connsiteX6" fmla="*/ 6247 w 33204"/>
                <a:gd name="connsiteY6" fmla="*/ 3847 h 40651"/>
                <a:gd name="connsiteX7" fmla="*/ 12990 w 33204"/>
                <a:gd name="connsiteY7" fmla="*/ 115 h 40651"/>
                <a:gd name="connsiteX8" fmla="*/ 15556 w 33204"/>
                <a:gd name="connsiteY8" fmla="*/ 6847 h 40651"/>
                <a:gd name="connsiteX9" fmla="*/ 20585 w 33204"/>
                <a:gd name="connsiteY9" fmla="*/ 8013 h 40651"/>
                <a:gd name="connsiteX10" fmla="*/ 31404 w 33204"/>
                <a:gd name="connsiteY10" fmla="*/ 11397 h 40651"/>
                <a:gd name="connsiteX11" fmla="*/ 31690 w 33204"/>
                <a:gd name="connsiteY11" fmla="*/ 18100 h 40651"/>
                <a:gd name="connsiteX12" fmla="*/ 22872 w 33204"/>
                <a:gd name="connsiteY12" fmla="*/ 32199 h 40651"/>
                <a:gd name="connsiteX13" fmla="*/ 22506 w 33204"/>
                <a:gd name="connsiteY13" fmla="*/ 40651 h 40651"/>
                <a:gd name="connsiteX14" fmla="*/ 22597 w 33204"/>
                <a:gd name="connsiteY14" fmla="*/ 40600 h 4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204" h="40651">
                  <a:moveTo>
                    <a:pt x="22597" y="40600"/>
                  </a:moveTo>
                  <a:cubicBezTo>
                    <a:pt x="17225" y="40326"/>
                    <a:pt x="12636" y="35931"/>
                    <a:pt x="6784" y="37845"/>
                  </a:cubicBezTo>
                  <a:cubicBezTo>
                    <a:pt x="4183" y="38697"/>
                    <a:pt x="2732" y="36851"/>
                    <a:pt x="2669" y="34394"/>
                  </a:cubicBezTo>
                  <a:cubicBezTo>
                    <a:pt x="2600" y="31685"/>
                    <a:pt x="3103" y="27513"/>
                    <a:pt x="6309" y="28490"/>
                  </a:cubicBezTo>
                  <a:cubicBezTo>
                    <a:pt x="15705" y="31364"/>
                    <a:pt x="16934" y="24467"/>
                    <a:pt x="20488" y="18660"/>
                  </a:cubicBezTo>
                  <a:cubicBezTo>
                    <a:pt x="13447" y="16957"/>
                    <a:pt x="7395" y="14277"/>
                    <a:pt x="0" y="19009"/>
                  </a:cubicBezTo>
                  <a:cubicBezTo>
                    <a:pt x="303" y="12568"/>
                    <a:pt x="3720" y="8316"/>
                    <a:pt x="6247" y="3847"/>
                  </a:cubicBezTo>
                  <a:cubicBezTo>
                    <a:pt x="7624" y="1412"/>
                    <a:pt x="10196" y="-496"/>
                    <a:pt x="12990" y="115"/>
                  </a:cubicBezTo>
                  <a:cubicBezTo>
                    <a:pt x="16493" y="881"/>
                    <a:pt x="15385" y="4356"/>
                    <a:pt x="15556" y="6847"/>
                  </a:cubicBezTo>
                  <a:cubicBezTo>
                    <a:pt x="15990" y="13037"/>
                    <a:pt x="17596" y="11059"/>
                    <a:pt x="20585" y="8013"/>
                  </a:cubicBezTo>
                  <a:cubicBezTo>
                    <a:pt x="25529" y="2978"/>
                    <a:pt x="27369" y="10853"/>
                    <a:pt x="31404" y="11397"/>
                  </a:cubicBezTo>
                  <a:cubicBezTo>
                    <a:pt x="34993" y="11876"/>
                    <a:pt x="32193" y="15717"/>
                    <a:pt x="31690" y="18100"/>
                  </a:cubicBezTo>
                  <a:cubicBezTo>
                    <a:pt x="30467" y="23844"/>
                    <a:pt x="29952" y="29587"/>
                    <a:pt x="22872" y="32199"/>
                  </a:cubicBezTo>
                  <a:cubicBezTo>
                    <a:pt x="18694" y="33736"/>
                    <a:pt x="21317" y="37714"/>
                    <a:pt x="22506" y="40651"/>
                  </a:cubicBezTo>
                  <a:cubicBezTo>
                    <a:pt x="22511" y="40646"/>
                    <a:pt x="22597" y="40600"/>
                    <a:pt x="22597" y="40600"/>
                  </a:cubicBezTo>
                  <a:close/>
                </a:path>
              </a:pathLst>
            </a:custGeom>
            <a:grpFill/>
            <a:ln w="5715" cap="flat">
              <a:noFill/>
              <a:prstDash val="solid"/>
              <a:miter/>
            </a:ln>
          </p:spPr>
          <p:txBody>
            <a:bodyPr rtlCol="0" anchor="ctr"/>
            <a:lstStyle/>
            <a:p>
              <a:endParaRPr lang="zh-CN" altLang="en-US"/>
            </a:p>
          </p:txBody>
        </p:sp>
        <p:sp>
          <p:nvSpPr>
            <p:cNvPr id="3681" name="任意多边形: 形状 3680">
              <a:extLst>
                <a:ext uri="{FF2B5EF4-FFF2-40B4-BE49-F238E27FC236}">
                  <a16:creationId xmlns:a16="http://schemas.microsoft.com/office/drawing/2014/main" id="{B070F6F8-352E-FFC1-AAC3-4AB4B7301F83}"/>
                </a:ext>
              </a:extLst>
            </p:cNvPr>
            <p:cNvSpPr/>
            <p:nvPr/>
          </p:nvSpPr>
          <p:spPr>
            <a:xfrm>
              <a:off x="6097640" y="5575485"/>
              <a:ext cx="12949" cy="14630"/>
            </a:xfrm>
            <a:custGeom>
              <a:avLst/>
              <a:gdLst>
                <a:gd name="connsiteX0" fmla="*/ 6607 w 12949"/>
                <a:gd name="connsiteY0" fmla="*/ 14630 h 14630"/>
                <a:gd name="connsiteX1" fmla="*/ 0 w 12949"/>
                <a:gd name="connsiteY1" fmla="*/ 11390 h 14630"/>
                <a:gd name="connsiteX2" fmla="*/ 11807 w 12949"/>
                <a:gd name="connsiteY2" fmla="*/ 0 h 14630"/>
                <a:gd name="connsiteX3" fmla="*/ 6607 w 12949"/>
                <a:gd name="connsiteY3" fmla="*/ 14630 h 14630"/>
              </a:gdLst>
              <a:ahLst/>
              <a:cxnLst>
                <a:cxn ang="0">
                  <a:pos x="connsiteX0" y="connsiteY0"/>
                </a:cxn>
                <a:cxn ang="0">
                  <a:pos x="connsiteX1" y="connsiteY1"/>
                </a:cxn>
                <a:cxn ang="0">
                  <a:pos x="connsiteX2" y="connsiteY2"/>
                </a:cxn>
                <a:cxn ang="0">
                  <a:pos x="connsiteX3" y="connsiteY3"/>
                </a:cxn>
              </a:cxnLst>
              <a:rect l="l" t="t" r="r" b="b"/>
              <a:pathLst>
                <a:path w="12949" h="14630">
                  <a:moveTo>
                    <a:pt x="6607" y="14630"/>
                  </a:moveTo>
                  <a:cubicBezTo>
                    <a:pt x="5166" y="11996"/>
                    <a:pt x="2709" y="11436"/>
                    <a:pt x="0" y="11390"/>
                  </a:cubicBezTo>
                  <a:cubicBezTo>
                    <a:pt x="2566" y="6618"/>
                    <a:pt x="5984" y="2726"/>
                    <a:pt x="11807" y="0"/>
                  </a:cubicBezTo>
                  <a:cubicBezTo>
                    <a:pt x="14253" y="6847"/>
                    <a:pt x="12882" y="11538"/>
                    <a:pt x="6607" y="14630"/>
                  </a:cubicBezTo>
                  <a:close/>
                </a:path>
              </a:pathLst>
            </a:custGeom>
            <a:grpFill/>
            <a:ln w="5715" cap="flat">
              <a:noFill/>
              <a:prstDash val="solid"/>
              <a:miter/>
            </a:ln>
          </p:spPr>
          <p:txBody>
            <a:bodyPr rtlCol="0" anchor="ctr"/>
            <a:lstStyle/>
            <a:p>
              <a:endParaRPr lang="zh-CN" altLang="en-US"/>
            </a:p>
          </p:txBody>
        </p:sp>
        <p:sp>
          <p:nvSpPr>
            <p:cNvPr id="3682" name="任意多边形: 形状 3681">
              <a:extLst>
                <a:ext uri="{FF2B5EF4-FFF2-40B4-BE49-F238E27FC236}">
                  <a16:creationId xmlns:a16="http://schemas.microsoft.com/office/drawing/2014/main" id="{370AEC43-D333-395B-3120-40BF229A53E7}"/>
                </a:ext>
              </a:extLst>
            </p:cNvPr>
            <p:cNvSpPr/>
            <p:nvPr/>
          </p:nvSpPr>
          <p:spPr>
            <a:xfrm>
              <a:off x="6011137" y="5676498"/>
              <a:ext cx="17116" cy="9040"/>
            </a:xfrm>
            <a:custGeom>
              <a:avLst/>
              <a:gdLst>
                <a:gd name="connsiteX0" fmla="*/ 0 w 17116"/>
                <a:gd name="connsiteY0" fmla="*/ 9041 h 9040"/>
                <a:gd name="connsiteX1" fmla="*/ 17116 w 17116"/>
                <a:gd name="connsiteY1" fmla="*/ 0 h 9040"/>
                <a:gd name="connsiteX2" fmla="*/ 0 w 17116"/>
                <a:gd name="connsiteY2" fmla="*/ 9041 h 9040"/>
              </a:gdLst>
              <a:ahLst/>
              <a:cxnLst>
                <a:cxn ang="0">
                  <a:pos x="connsiteX0" y="connsiteY0"/>
                </a:cxn>
                <a:cxn ang="0">
                  <a:pos x="connsiteX1" y="connsiteY1"/>
                </a:cxn>
                <a:cxn ang="0">
                  <a:pos x="connsiteX2" y="connsiteY2"/>
                </a:cxn>
              </a:cxnLst>
              <a:rect l="l" t="t" r="r" b="b"/>
              <a:pathLst>
                <a:path w="17116" h="9040">
                  <a:moveTo>
                    <a:pt x="0" y="9041"/>
                  </a:moveTo>
                  <a:cubicBezTo>
                    <a:pt x="5372" y="5766"/>
                    <a:pt x="9018" y="1177"/>
                    <a:pt x="17116" y="0"/>
                  </a:cubicBezTo>
                  <a:cubicBezTo>
                    <a:pt x="12996" y="8344"/>
                    <a:pt x="7195" y="9041"/>
                    <a:pt x="0" y="9041"/>
                  </a:cubicBezTo>
                  <a:close/>
                </a:path>
              </a:pathLst>
            </a:custGeom>
            <a:grpFill/>
            <a:ln w="5715" cap="flat">
              <a:noFill/>
              <a:prstDash val="solid"/>
              <a:miter/>
            </a:ln>
          </p:spPr>
          <p:txBody>
            <a:bodyPr rtlCol="0" anchor="ctr"/>
            <a:lstStyle/>
            <a:p>
              <a:endParaRPr lang="zh-CN" altLang="en-US"/>
            </a:p>
          </p:txBody>
        </p:sp>
        <p:sp>
          <p:nvSpPr>
            <p:cNvPr id="3683" name="任意多边形: 形状 3682">
              <a:extLst>
                <a:ext uri="{FF2B5EF4-FFF2-40B4-BE49-F238E27FC236}">
                  <a16:creationId xmlns:a16="http://schemas.microsoft.com/office/drawing/2014/main" id="{BF70145E-5C04-8131-4548-8852AB8698EC}"/>
                </a:ext>
              </a:extLst>
            </p:cNvPr>
            <p:cNvSpPr/>
            <p:nvPr/>
          </p:nvSpPr>
          <p:spPr>
            <a:xfrm>
              <a:off x="6008829" y="5646048"/>
              <a:ext cx="9898" cy="13173"/>
            </a:xfrm>
            <a:custGeom>
              <a:avLst/>
              <a:gdLst>
                <a:gd name="connsiteX0" fmla="*/ 9898 w 9898"/>
                <a:gd name="connsiteY0" fmla="*/ 0 h 13173"/>
                <a:gd name="connsiteX1" fmla="*/ 23 w 9898"/>
                <a:gd name="connsiteY1" fmla="*/ 13173 h 13173"/>
                <a:gd name="connsiteX2" fmla="*/ 0 w 9898"/>
                <a:gd name="connsiteY2" fmla="*/ 9870 h 13173"/>
                <a:gd name="connsiteX3" fmla="*/ 9898 w 9898"/>
                <a:gd name="connsiteY3" fmla="*/ 0 h 13173"/>
              </a:gdLst>
              <a:ahLst/>
              <a:cxnLst>
                <a:cxn ang="0">
                  <a:pos x="connsiteX0" y="connsiteY0"/>
                </a:cxn>
                <a:cxn ang="0">
                  <a:pos x="connsiteX1" y="connsiteY1"/>
                </a:cxn>
                <a:cxn ang="0">
                  <a:pos x="connsiteX2" y="connsiteY2"/>
                </a:cxn>
                <a:cxn ang="0">
                  <a:pos x="connsiteX3" y="connsiteY3"/>
                </a:cxn>
              </a:cxnLst>
              <a:rect l="l" t="t" r="r" b="b"/>
              <a:pathLst>
                <a:path w="9898" h="13173">
                  <a:moveTo>
                    <a:pt x="9898" y="0"/>
                  </a:moveTo>
                  <a:cubicBezTo>
                    <a:pt x="9664" y="6681"/>
                    <a:pt x="5286" y="10258"/>
                    <a:pt x="23" y="13173"/>
                  </a:cubicBezTo>
                  <a:cubicBezTo>
                    <a:pt x="17" y="12070"/>
                    <a:pt x="6" y="10967"/>
                    <a:pt x="0" y="9870"/>
                  </a:cubicBezTo>
                  <a:cubicBezTo>
                    <a:pt x="2183" y="5464"/>
                    <a:pt x="5481" y="2172"/>
                    <a:pt x="9898" y="0"/>
                  </a:cubicBezTo>
                  <a:close/>
                </a:path>
              </a:pathLst>
            </a:custGeom>
            <a:grpFill/>
            <a:ln w="5715" cap="flat">
              <a:noFill/>
              <a:prstDash val="solid"/>
              <a:miter/>
            </a:ln>
          </p:spPr>
          <p:txBody>
            <a:bodyPr rtlCol="0" anchor="ctr"/>
            <a:lstStyle/>
            <a:p>
              <a:endParaRPr lang="zh-CN" altLang="en-US"/>
            </a:p>
          </p:txBody>
        </p:sp>
        <p:sp>
          <p:nvSpPr>
            <p:cNvPr id="3684" name="任意多边形: 形状 3683">
              <a:extLst>
                <a:ext uri="{FF2B5EF4-FFF2-40B4-BE49-F238E27FC236}">
                  <a16:creationId xmlns:a16="http://schemas.microsoft.com/office/drawing/2014/main" id="{24DD10FE-151F-E428-29C0-BDDCE4C73174}"/>
                </a:ext>
              </a:extLst>
            </p:cNvPr>
            <p:cNvSpPr/>
            <p:nvPr/>
          </p:nvSpPr>
          <p:spPr>
            <a:xfrm>
              <a:off x="6007677" y="5685453"/>
              <a:ext cx="4523" cy="8201"/>
            </a:xfrm>
            <a:custGeom>
              <a:avLst/>
              <a:gdLst>
                <a:gd name="connsiteX0" fmla="*/ 4523 w 4523"/>
                <a:gd name="connsiteY0" fmla="*/ 0 h 8201"/>
                <a:gd name="connsiteX1" fmla="*/ 1809 w 4523"/>
                <a:gd name="connsiteY1" fmla="*/ 8195 h 8201"/>
                <a:gd name="connsiteX2" fmla="*/ 2123 w 4523"/>
                <a:gd name="connsiteY2" fmla="*/ 2189 h 8201"/>
                <a:gd name="connsiteX3" fmla="*/ 4523 w 4523"/>
                <a:gd name="connsiteY3" fmla="*/ 0 h 8201"/>
              </a:gdLst>
              <a:ahLst/>
              <a:cxnLst>
                <a:cxn ang="0">
                  <a:pos x="connsiteX0" y="connsiteY0"/>
                </a:cxn>
                <a:cxn ang="0">
                  <a:pos x="connsiteX1" y="connsiteY1"/>
                </a:cxn>
                <a:cxn ang="0">
                  <a:pos x="connsiteX2" y="connsiteY2"/>
                </a:cxn>
                <a:cxn ang="0">
                  <a:pos x="connsiteX3" y="connsiteY3"/>
                </a:cxn>
              </a:cxnLst>
              <a:rect l="l" t="t" r="r" b="b"/>
              <a:pathLst>
                <a:path w="4523" h="8201">
                  <a:moveTo>
                    <a:pt x="4523" y="0"/>
                  </a:moveTo>
                  <a:cubicBezTo>
                    <a:pt x="3895" y="3046"/>
                    <a:pt x="5592" y="8418"/>
                    <a:pt x="1809" y="8195"/>
                  </a:cubicBezTo>
                  <a:cubicBezTo>
                    <a:pt x="-2089" y="7967"/>
                    <a:pt x="1420" y="4252"/>
                    <a:pt x="2123" y="2189"/>
                  </a:cubicBezTo>
                  <a:cubicBezTo>
                    <a:pt x="2426" y="1320"/>
                    <a:pt x="3649" y="766"/>
                    <a:pt x="4523" y="0"/>
                  </a:cubicBezTo>
                  <a:close/>
                </a:path>
              </a:pathLst>
            </a:custGeom>
            <a:grpFill/>
            <a:ln w="5715" cap="flat">
              <a:noFill/>
              <a:prstDash val="solid"/>
              <a:miter/>
            </a:ln>
          </p:spPr>
          <p:txBody>
            <a:bodyPr rtlCol="0" anchor="ctr"/>
            <a:lstStyle/>
            <a:p>
              <a:endParaRPr lang="zh-CN" altLang="en-US"/>
            </a:p>
          </p:txBody>
        </p:sp>
        <p:sp>
          <p:nvSpPr>
            <p:cNvPr id="3685" name="任意多边形: 形状 3684">
              <a:extLst>
                <a:ext uri="{FF2B5EF4-FFF2-40B4-BE49-F238E27FC236}">
                  <a16:creationId xmlns:a16="http://schemas.microsoft.com/office/drawing/2014/main" id="{730EEED0-66F9-F6B1-2C2A-573F1ABD0F9B}"/>
                </a:ext>
              </a:extLst>
            </p:cNvPr>
            <p:cNvSpPr/>
            <p:nvPr/>
          </p:nvSpPr>
          <p:spPr>
            <a:xfrm>
              <a:off x="6081238" y="5568103"/>
              <a:ext cx="6560" cy="5547"/>
            </a:xfrm>
            <a:custGeom>
              <a:avLst/>
              <a:gdLst>
                <a:gd name="connsiteX0" fmla="*/ 0 w 6560"/>
                <a:gd name="connsiteY0" fmla="*/ 5548 h 5547"/>
                <a:gd name="connsiteX1" fmla="*/ 6561 w 6560"/>
                <a:gd name="connsiteY1" fmla="*/ 2307 h 5547"/>
                <a:gd name="connsiteX2" fmla="*/ 0 w 6560"/>
                <a:gd name="connsiteY2" fmla="*/ 5548 h 5547"/>
              </a:gdLst>
              <a:ahLst/>
              <a:cxnLst>
                <a:cxn ang="0">
                  <a:pos x="connsiteX0" y="connsiteY0"/>
                </a:cxn>
                <a:cxn ang="0">
                  <a:pos x="connsiteX1" y="connsiteY1"/>
                </a:cxn>
                <a:cxn ang="0">
                  <a:pos x="connsiteX2" y="connsiteY2"/>
                </a:cxn>
              </a:cxnLst>
              <a:rect l="l" t="t" r="r" b="b"/>
              <a:pathLst>
                <a:path w="6560" h="5547">
                  <a:moveTo>
                    <a:pt x="0" y="5548"/>
                  </a:moveTo>
                  <a:cubicBezTo>
                    <a:pt x="629" y="1318"/>
                    <a:pt x="1389" y="-2659"/>
                    <a:pt x="6561" y="2307"/>
                  </a:cubicBezTo>
                  <a:cubicBezTo>
                    <a:pt x="4378" y="3387"/>
                    <a:pt x="2189" y="4467"/>
                    <a:pt x="0" y="5548"/>
                  </a:cubicBezTo>
                  <a:close/>
                </a:path>
              </a:pathLst>
            </a:custGeom>
            <a:grpFill/>
            <a:ln w="5715" cap="flat">
              <a:noFill/>
              <a:prstDash val="solid"/>
              <a:miter/>
            </a:ln>
          </p:spPr>
          <p:txBody>
            <a:bodyPr rtlCol="0" anchor="ctr"/>
            <a:lstStyle/>
            <a:p>
              <a:endParaRPr lang="zh-CN" altLang="en-US"/>
            </a:p>
          </p:txBody>
        </p:sp>
        <p:sp>
          <p:nvSpPr>
            <p:cNvPr id="3686" name="任意多边形: 形状 3685">
              <a:extLst>
                <a:ext uri="{FF2B5EF4-FFF2-40B4-BE49-F238E27FC236}">
                  <a16:creationId xmlns:a16="http://schemas.microsoft.com/office/drawing/2014/main" id="{3ABD7371-6188-E966-6759-4F5D3F8872D7}"/>
                </a:ext>
              </a:extLst>
            </p:cNvPr>
            <p:cNvSpPr/>
            <p:nvPr/>
          </p:nvSpPr>
          <p:spPr>
            <a:xfrm>
              <a:off x="6091130" y="5586858"/>
              <a:ext cx="6532" cy="5553"/>
            </a:xfrm>
            <a:custGeom>
              <a:avLst/>
              <a:gdLst>
                <a:gd name="connsiteX0" fmla="*/ 6532 w 6532"/>
                <a:gd name="connsiteY0" fmla="*/ 0 h 5553"/>
                <a:gd name="connsiteX1" fmla="*/ 0 w 6532"/>
                <a:gd name="connsiteY1" fmla="*/ 3309 h 5553"/>
                <a:gd name="connsiteX2" fmla="*/ 6532 w 6532"/>
                <a:gd name="connsiteY2" fmla="*/ 0 h 5553"/>
              </a:gdLst>
              <a:ahLst/>
              <a:cxnLst>
                <a:cxn ang="0">
                  <a:pos x="connsiteX0" y="connsiteY0"/>
                </a:cxn>
                <a:cxn ang="0">
                  <a:pos x="connsiteX1" y="connsiteY1"/>
                </a:cxn>
                <a:cxn ang="0">
                  <a:pos x="connsiteX2" y="connsiteY2"/>
                </a:cxn>
              </a:cxnLst>
              <a:rect l="l" t="t" r="r" b="b"/>
              <a:pathLst>
                <a:path w="6532" h="5553">
                  <a:moveTo>
                    <a:pt x="6532" y="0"/>
                  </a:moveTo>
                  <a:cubicBezTo>
                    <a:pt x="5858" y="4069"/>
                    <a:pt x="5241" y="8252"/>
                    <a:pt x="0" y="3309"/>
                  </a:cubicBezTo>
                  <a:cubicBezTo>
                    <a:pt x="2177" y="2206"/>
                    <a:pt x="4355" y="1103"/>
                    <a:pt x="6532" y="0"/>
                  </a:cubicBezTo>
                  <a:close/>
                </a:path>
              </a:pathLst>
            </a:custGeom>
            <a:grpFill/>
            <a:ln w="5715" cap="flat">
              <a:noFill/>
              <a:prstDash val="solid"/>
              <a:miter/>
            </a:ln>
          </p:spPr>
          <p:txBody>
            <a:bodyPr rtlCol="0" anchor="ctr"/>
            <a:lstStyle/>
            <a:p>
              <a:endParaRPr lang="zh-CN" altLang="en-US"/>
            </a:p>
          </p:txBody>
        </p:sp>
        <p:sp>
          <p:nvSpPr>
            <p:cNvPr id="3687" name="任意多边形: 形状 3686">
              <a:extLst>
                <a:ext uri="{FF2B5EF4-FFF2-40B4-BE49-F238E27FC236}">
                  <a16:creationId xmlns:a16="http://schemas.microsoft.com/office/drawing/2014/main" id="{AFE0B7E2-F7FD-CA30-5160-AF1088D1509C}"/>
                </a:ext>
              </a:extLst>
            </p:cNvPr>
            <p:cNvSpPr/>
            <p:nvPr/>
          </p:nvSpPr>
          <p:spPr>
            <a:xfrm>
              <a:off x="6091085" y="5575684"/>
              <a:ext cx="1383" cy="1286"/>
            </a:xfrm>
            <a:custGeom>
              <a:avLst/>
              <a:gdLst>
                <a:gd name="connsiteX0" fmla="*/ 0 w 1383"/>
                <a:gd name="connsiteY0" fmla="*/ 1287 h 1286"/>
                <a:gd name="connsiteX1" fmla="*/ 726 w 1383"/>
                <a:gd name="connsiteY1" fmla="*/ 1 h 1286"/>
                <a:gd name="connsiteX2" fmla="*/ 0 w 1383"/>
                <a:gd name="connsiteY2" fmla="*/ 1287 h 1286"/>
              </a:gdLst>
              <a:ahLst/>
              <a:cxnLst>
                <a:cxn ang="0">
                  <a:pos x="connsiteX0" y="connsiteY0"/>
                </a:cxn>
                <a:cxn ang="0">
                  <a:pos x="connsiteX1" y="connsiteY1"/>
                </a:cxn>
                <a:cxn ang="0">
                  <a:pos x="connsiteX2" y="connsiteY2"/>
                </a:cxn>
              </a:cxnLst>
              <a:rect l="l" t="t" r="r" b="b"/>
              <a:pathLst>
                <a:path w="1383" h="1286">
                  <a:moveTo>
                    <a:pt x="0" y="1287"/>
                  </a:moveTo>
                  <a:cubicBezTo>
                    <a:pt x="246" y="835"/>
                    <a:pt x="588" y="-28"/>
                    <a:pt x="726" y="1"/>
                  </a:cubicBezTo>
                  <a:cubicBezTo>
                    <a:pt x="1806" y="241"/>
                    <a:pt x="1549" y="750"/>
                    <a:pt x="0" y="1287"/>
                  </a:cubicBezTo>
                  <a:close/>
                </a:path>
              </a:pathLst>
            </a:custGeom>
            <a:grpFill/>
            <a:ln w="5715" cap="flat">
              <a:noFill/>
              <a:prstDash val="solid"/>
              <a:miter/>
            </a:ln>
          </p:spPr>
          <p:txBody>
            <a:bodyPr rtlCol="0" anchor="ctr"/>
            <a:lstStyle/>
            <a:p>
              <a:endParaRPr lang="zh-CN" altLang="en-US"/>
            </a:p>
          </p:txBody>
        </p:sp>
        <p:sp>
          <p:nvSpPr>
            <p:cNvPr id="3688" name="任意多边形: 形状 3687">
              <a:extLst>
                <a:ext uri="{FF2B5EF4-FFF2-40B4-BE49-F238E27FC236}">
                  <a16:creationId xmlns:a16="http://schemas.microsoft.com/office/drawing/2014/main" id="{475CA2E0-3B45-874C-1080-64704AF8D211}"/>
                </a:ext>
              </a:extLst>
            </p:cNvPr>
            <p:cNvSpPr/>
            <p:nvPr/>
          </p:nvSpPr>
          <p:spPr>
            <a:xfrm>
              <a:off x="6084490" y="5576988"/>
              <a:ext cx="3263" cy="3303"/>
            </a:xfrm>
            <a:custGeom>
              <a:avLst/>
              <a:gdLst>
                <a:gd name="connsiteX0" fmla="*/ 3263 w 3263"/>
                <a:gd name="connsiteY0" fmla="*/ 0 h 3303"/>
                <a:gd name="connsiteX1" fmla="*/ 0 w 3263"/>
                <a:gd name="connsiteY1" fmla="*/ 3303 h 3303"/>
                <a:gd name="connsiteX2" fmla="*/ 3263 w 3263"/>
                <a:gd name="connsiteY2" fmla="*/ 0 h 3303"/>
              </a:gdLst>
              <a:ahLst/>
              <a:cxnLst>
                <a:cxn ang="0">
                  <a:pos x="connsiteX0" y="connsiteY0"/>
                </a:cxn>
                <a:cxn ang="0">
                  <a:pos x="connsiteX1" y="connsiteY1"/>
                </a:cxn>
                <a:cxn ang="0">
                  <a:pos x="connsiteX2" y="connsiteY2"/>
                </a:cxn>
              </a:cxnLst>
              <a:rect l="l" t="t" r="r" b="b"/>
              <a:pathLst>
                <a:path w="3263" h="3303">
                  <a:moveTo>
                    <a:pt x="3263" y="0"/>
                  </a:moveTo>
                  <a:cubicBezTo>
                    <a:pt x="2177" y="1103"/>
                    <a:pt x="1086" y="2200"/>
                    <a:pt x="0" y="3303"/>
                  </a:cubicBezTo>
                  <a:cubicBezTo>
                    <a:pt x="1086" y="2206"/>
                    <a:pt x="2177" y="1103"/>
                    <a:pt x="3263" y="0"/>
                  </a:cubicBezTo>
                  <a:close/>
                </a:path>
              </a:pathLst>
            </a:custGeom>
            <a:grpFill/>
            <a:ln w="5715" cap="flat">
              <a:noFill/>
              <a:prstDash val="solid"/>
              <a:miter/>
            </a:ln>
          </p:spPr>
          <p:txBody>
            <a:bodyPr rtlCol="0" anchor="ctr"/>
            <a:lstStyle/>
            <a:p>
              <a:endParaRPr lang="zh-CN" altLang="en-US"/>
            </a:p>
          </p:txBody>
        </p:sp>
        <p:sp>
          <p:nvSpPr>
            <p:cNvPr id="3689" name="任意多边形: 形状 3688">
              <a:extLst>
                <a:ext uri="{FF2B5EF4-FFF2-40B4-BE49-F238E27FC236}">
                  <a16:creationId xmlns:a16="http://schemas.microsoft.com/office/drawing/2014/main" id="{4EED0C1B-F1AA-1F72-7CE4-720531EBFB3D}"/>
                </a:ext>
              </a:extLst>
            </p:cNvPr>
            <p:cNvSpPr/>
            <p:nvPr/>
          </p:nvSpPr>
          <p:spPr>
            <a:xfrm>
              <a:off x="6091077" y="5580303"/>
              <a:ext cx="1473" cy="3246"/>
            </a:xfrm>
            <a:custGeom>
              <a:avLst/>
              <a:gdLst>
                <a:gd name="connsiteX0" fmla="*/ 8 w 1473"/>
                <a:gd name="connsiteY0" fmla="*/ 3246 h 3246"/>
                <a:gd name="connsiteX1" fmla="*/ 14 w 1473"/>
                <a:gd name="connsiteY1" fmla="*/ 0 h 3246"/>
                <a:gd name="connsiteX2" fmla="*/ 1260 w 1473"/>
                <a:gd name="connsiteY2" fmla="*/ 2309 h 3246"/>
                <a:gd name="connsiteX3" fmla="*/ 8 w 1473"/>
                <a:gd name="connsiteY3" fmla="*/ 3246 h 3246"/>
              </a:gdLst>
              <a:ahLst/>
              <a:cxnLst>
                <a:cxn ang="0">
                  <a:pos x="connsiteX0" y="connsiteY0"/>
                </a:cxn>
                <a:cxn ang="0">
                  <a:pos x="connsiteX1" y="connsiteY1"/>
                </a:cxn>
                <a:cxn ang="0">
                  <a:pos x="connsiteX2" y="connsiteY2"/>
                </a:cxn>
                <a:cxn ang="0">
                  <a:pos x="connsiteX3" y="connsiteY3"/>
                </a:cxn>
              </a:cxnLst>
              <a:rect l="l" t="t" r="r" b="b"/>
              <a:pathLst>
                <a:path w="1473" h="3246">
                  <a:moveTo>
                    <a:pt x="8" y="3246"/>
                  </a:moveTo>
                  <a:cubicBezTo>
                    <a:pt x="-3" y="2166"/>
                    <a:pt x="-3" y="1080"/>
                    <a:pt x="14" y="0"/>
                  </a:cubicBezTo>
                  <a:cubicBezTo>
                    <a:pt x="1300" y="451"/>
                    <a:pt x="1797" y="1263"/>
                    <a:pt x="1260" y="2309"/>
                  </a:cubicBezTo>
                  <a:cubicBezTo>
                    <a:pt x="1042" y="2726"/>
                    <a:pt x="437" y="2943"/>
                    <a:pt x="8" y="3246"/>
                  </a:cubicBezTo>
                  <a:close/>
                </a:path>
              </a:pathLst>
            </a:custGeom>
            <a:grpFill/>
            <a:ln w="5715" cap="flat">
              <a:noFill/>
              <a:prstDash val="solid"/>
              <a:miter/>
            </a:ln>
          </p:spPr>
          <p:txBody>
            <a:bodyPr rtlCol="0" anchor="ctr"/>
            <a:lstStyle/>
            <a:p>
              <a:endParaRPr lang="zh-CN" altLang="en-US"/>
            </a:p>
          </p:txBody>
        </p:sp>
        <p:sp>
          <p:nvSpPr>
            <p:cNvPr id="3690" name="任意多边形: 形状 3689">
              <a:extLst>
                <a:ext uri="{FF2B5EF4-FFF2-40B4-BE49-F238E27FC236}">
                  <a16:creationId xmlns:a16="http://schemas.microsoft.com/office/drawing/2014/main" id="{E65D837B-DCB1-9DA5-41BB-00E640939B84}"/>
                </a:ext>
              </a:extLst>
            </p:cNvPr>
            <p:cNvSpPr/>
            <p:nvPr/>
          </p:nvSpPr>
          <p:spPr>
            <a:xfrm>
              <a:off x="4628144" y="4743907"/>
              <a:ext cx="274350" cy="347081"/>
            </a:xfrm>
            <a:custGeom>
              <a:avLst/>
              <a:gdLst>
                <a:gd name="connsiteX0" fmla="*/ 15954 w 274350"/>
                <a:gd name="connsiteY0" fmla="*/ 300197 h 347081"/>
                <a:gd name="connsiteX1" fmla="*/ 22487 w 274350"/>
                <a:gd name="connsiteY1" fmla="*/ 277109 h 347081"/>
                <a:gd name="connsiteX2" fmla="*/ 13120 w 274350"/>
                <a:gd name="connsiteY2" fmla="*/ 271765 h 347081"/>
                <a:gd name="connsiteX3" fmla="*/ 12205 w 274350"/>
                <a:gd name="connsiteY3" fmla="*/ 267765 h 347081"/>
                <a:gd name="connsiteX4" fmla="*/ 25898 w 274350"/>
                <a:gd name="connsiteY4" fmla="*/ 255546 h 347081"/>
                <a:gd name="connsiteX5" fmla="*/ 19315 w 274350"/>
                <a:gd name="connsiteY5" fmla="*/ 262284 h 347081"/>
                <a:gd name="connsiteX6" fmla="*/ 7325 w 274350"/>
                <a:gd name="connsiteY6" fmla="*/ 264502 h 347081"/>
                <a:gd name="connsiteX7" fmla="*/ 5496 w 274350"/>
                <a:gd name="connsiteY7" fmla="*/ 254392 h 347081"/>
                <a:gd name="connsiteX8" fmla="*/ 2015 w 274350"/>
                <a:gd name="connsiteY8" fmla="*/ 247734 h 347081"/>
                <a:gd name="connsiteX9" fmla="*/ 3484 w 274350"/>
                <a:gd name="connsiteY9" fmla="*/ 228926 h 347081"/>
                <a:gd name="connsiteX10" fmla="*/ 20092 w 274350"/>
                <a:gd name="connsiteY10" fmla="*/ 202534 h 347081"/>
                <a:gd name="connsiteX11" fmla="*/ 19115 w 274350"/>
                <a:gd name="connsiteY11" fmla="*/ 196876 h 347081"/>
                <a:gd name="connsiteX12" fmla="*/ 19240 w 274350"/>
                <a:gd name="connsiteY12" fmla="*/ 194944 h 347081"/>
                <a:gd name="connsiteX13" fmla="*/ 22064 w 274350"/>
                <a:gd name="connsiteY13" fmla="*/ 190258 h 347081"/>
                <a:gd name="connsiteX14" fmla="*/ 29110 w 274350"/>
                <a:gd name="connsiteY14" fmla="*/ 185063 h 347081"/>
                <a:gd name="connsiteX15" fmla="*/ 27299 w 274350"/>
                <a:gd name="connsiteY15" fmla="*/ 165998 h 347081"/>
                <a:gd name="connsiteX16" fmla="*/ 26293 w 274350"/>
                <a:gd name="connsiteY16" fmla="*/ 154025 h 347081"/>
                <a:gd name="connsiteX17" fmla="*/ 32373 w 274350"/>
                <a:gd name="connsiteY17" fmla="*/ 135754 h 347081"/>
                <a:gd name="connsiteX18" fmla="*/ 42266 w 274350"/>
                <a:gd name="connsiteY18" fmla="*/ 129159 h 347081"/>
                <a:gd name="connsiteX19" fmla="*/ 45741 w 274350"/>
                <a:gd name="connsiteY19" fmla="*/ 131405 h 347081"/>
                <a:gd name="connsiteX20" fmla="*/ 53519 w 274350"/>
                <a:gd name="connsiteY20" fmla="*/ 131159 h 347081"/>
                <a:gd name="connsiteX21" fmla="*/ 54988 w 274350"/>
                <a:gd name="connsiteY21" fmla="*/ 131399 h 347081"/>
                <a:gd name="connsiteX22" fmla="*/ 52307 w 274350"/>
                <a:gd name="connsiteY22" fmla="*/ 126502 h 347081"/>
                <a:gd name="connsiteX23" fmla="*/ 42260 w 274350"/>
                <a:gd name="connsiteY23" fmla="*/ 129159 h 347081"/>
                <a:gd name="connsiteX24" fmla="*/ 41112 w 274350"/>
                <a:gd name="connsiteY24" fmla="*/ 123181 h 347081"/>
                <a:gd name="connsiteX25" fmla="*/ 45570 w 274350"/>
                <a:gd name="connsiteY25" fmla="*/ 99618 h 347081"/>
                <a:gd name="connsiteX26" fmla="*/ 48793 w 274350"/>
                <a:gd name="connsiteY26" fmla="*/ 93052 h 347081"/>
                <a:gd name="connsiteX27" fmla="*/ 48810 w 274350"/>
                <a:gd name="connsiteY27" fmla="*/ 89657 h 347081"/>
                <a:gd name="connsiteX28" fmla="*/ 65258 w 274350"/>
                <a:gd name="connsiteY28" fmla="*/ 63436 h 347081"/>
                <a:gd name="connsiteX29" fmla="*/ 75150 w 274350"/>
                <a:gd name="connsiteY29" fmla="*/ 60116 h 347081"/>
                <a:gd name="connsiteX30" fmla="*/ 88203 w 274350"/>
                <a:gd name="connsiteY30" fmla="*/ 50183 h 347081"/>
                <a:gd name="connsiteX31" fmla="*/ 98102 w 274350"/>
                <a:gd name="connsiteY31" fmla="*/ 46943 h 347081"/>
                <a:gd name="connsiteX32" fmla="*/ 106914 w 274350"/>
                <a:gd name="connsiteY32" fmla="*/ 58327 h 347081"/>
                <a:gd name="connsiteX33" fmla="*/ 114778 w 274350"/>
                <a:gd name="connsiteY33" fmla="*/ 47989 h 347081"/>
                <a:gd name="connsiteX34" fmla="*/ 127923 w 274350"/>
                <a:gd name="connsiteY34" fmla="*/ 42931 h 347081"/>
                <a:gd name="connsiteX35" fmla="*/ 131969 w 274350"/>
                <a:gd name="connsiteY35" fmla="*/ 51344 h 347081"/>
                <a:gd name="connsiteX36" fmla="*/ 135095 w 274350"/>
                <a:gd name="connsiteY36" fmla="*/ 53732 h 347081"/>
                <a:gd name="connsiteX37" fmla="*/ 122716 w 274350"/>
                <a:gd name="connsiteY37" fmla="*/ 67866 h 347081"/>
                <a:gd name="connsiteX38" fmla="*/ 118893 w 274350"/>
                <a:gd name="connsiteY38" fmla="*/ 69860 h 347081"/>
                <a:gd name="connsiteX39" fmla="*/ 110692 w 274350"/>
                <a:gd name="connsiteY39" fmla="*/ 78667 h 347081"/>
                <a:gd name="connsiteX40" fmla="*/ 91255 w 274350"/>
                <a:gd name="connsiteY40" fmla="*/ 81216 h 347081"/>
                <a:gd name="connsiteX41" fmla="*/ 88123 w 274350"/>
                <a:gd name="connsiteY41" fmla="*/ 97784 h 347081"/>
                <a:gd name="connsiteX42" fmla="*/ 77396 w 274350"/>
                <a:gd name="connsiteY42" fmla="*/ 105664 h 347081"/>
                <a:gd name="connsiteX43" fmla="*/ 87358 w 274350"/>
                <a:gd name="connsiteY43" fmla="*/ 121855 h 347081"/>
                <a:gd name="connsiteX44" fmla="*/ 96622 w 274350"/>
                <a:gd name="connsiteY44" fmla="*/ 119312 h 347081"/>
                <a:gd name="connsiteX45" fmla="*/ 121465 w 274350"/>
                <a:gd name="connsiteY45" fmla="*/ 94966 h 347081"/>
                <a:gd name="connsiteX46" fmla="*/ 131043 w 274350"/>
                <a:gd name="connsiteY46" fmla="*/ 88868 h 347081"/>
                <a:gd name="connsiteX47" fmla="*/ 146822 w 274350"/>
                <a:gd name="connsiteY47" fmla="*/ 91869 h 347081"/>
                <a:gd name="connsiteX48" fmla="*/ 137970 w 274350"/>
                <a:gd name="connsiteY48" fmla="*/ 101978 h 347081"/>
                <a:gd name="connsiteX49" fmla="*/ 114978 w 274350"/>
                <a:gd name="connsiteY49" fmla="*/ 130913 h 347081"/>
                <a:gd name="connsiteX50" fmla="*/ 101679 w 274350"/>
                <a:gd name="connsiteY50" fmla="*/ 143446 h 347081"/>
                <a:gd name="connsiteX51" fmla="*/ 94324 w 274350"/>
                <a:gd name="connsiteY51" fmla="*/ 157105 h 347081"/>
                <a:gd name="connsiteX52" fmla="*/ 105394 w 274350"/>
                <a:gd name="connsiteY52" fmla="*/ 165255 h 347081"/>
                <a:gd name="connsiteX53" fmla="*/ 131580 w 274350"/>
                <a:gd name="connsiteY53" fmla="*/ 144418 h 347081"/>
                <a:gd name="connsiteX54" fmla="*/ 166196 w 274350"/>
                <a:gd name="connsiteY54" fmla="*/ 114025 h 347081"/>
                <a:gd name="connsiteX55" fmla="*/ 175894 w 274350"/>
                <a:gd name="connsiteY55" fmla="*/ 96892 h 347081"/>
                <a:gd name="connsiteX56" fmla="*/ 189662 w 274350"/>
                <a:gd name="connsiteY56" fmla="*/ 75232 h 347081"/>
                <a:gd name="connsiteX57" fmla="*/ 190748 w 274350"/>
                <a:gd name="connsiteY57" fmla="*/ 68157 h 347081"/>
                <a:gd name="connsiteX58" fmla="*/ 187787 w 274350"/>
                <a:gd name="connsiteY58" fmla="*/ 65260 h 347081"/>
                <a:gd name="connsiteX59" fmla="*/ 186387 w 274350"/>
                <a:gd name="connsiteY59" fmla="*/ 59247 h 347081"/>
                <a:gd name="connsiteX60" fmla="*/ 210276 w 274350"/>
                <a:gd name="connsiteY60" fmla="*/ 28592 h 347081"/>
                <a:gd name="connsiteX61" fmla="*/ 218665 w 274350"/>
                <a:gd name="connsiteY61" fmla="*/ 16859 h 347081"/>
                <a:gd name="connsiteX62" fmla="*/ 236416 w 274350"/>
                <a:gd name="connsiteY62" fmla="*/ 0 h 347081"/>
                <a:gd name="connsiteX63" fmla="*/ 236948 w 274350"/>
                <a:gd name="connsiteY63" fmla="*/ 29415 h 347081"/>
                <a:gd name="connsiteX64" fmla="*/ 232644 w 274350"/>
                <a:gd name="connsiteY64" fmla="*/ 37879 h 347081"/>
                <a:gd name="connsiteX65" fmla="*/ 210596 w 274350"/>
                <a:gd name="connsiteY65" fmla="*/ 64814 h 347081"/>
                <a:gd name="connsiteX66" fmla="*/ 229415 w 274350"/>
                <a:gd name="connsiteY66" fmla="*/ 66408 h 347081"/>
                <a:gd name="connsiteX67" fmla="*/ 248566 w 274350"/>
                <a:gd name="connsiteY67" fmla="*/ 68380 h 347081"/>
                <a:gd name="connsiteX68" fmla="*/ 259339 w 274350"/>
                <a:gd name="connsiteY68" fmla="*/ 71855 h 347081"/>
                <a:gd name="connsiteX69" fmla="*/ 252624 w 274350"/>
                <a:gd name="connsiteY69" fmla="*/ 82170 h 347081"/>
                <a:gd name="connsiteX70" fmla="*/ 234622 w 274350"/>
                <a:gd name="connsiteY70" fmla="*/ 95863 h 347081"/>
                <a:gd name="connsiteX71" fmla="*/ 254664 w 274350"/>
                <a:gd name="connsiteY71" fmla="*/ 89062 h 347081"/>
                <a:gd name="connsiteX72" fmla="*/ 258247 w 274350"/>
                <a:gd name="connsiteY72" fmla="*/ 88657 h 347081"/>
                <a:gd name="connsiteX73" fmla="*/ 260922 w 274350"/>
                <a:gd name="connsiteY73" fmla="*/ 86302 h 347081"/>
                <a:gd name="connsiteX74" fmla="*/ 263774 w 274350"/>
                <a:gd name="connsiteY74" fmla="*/ 81244 h 347081"/>
                <a:gd name="connsiteX75" fmla="*/ 271283 w 274350"/>
                <a:gd name="connsiteY75" fmla="*/ 76615 h 347081"/>
                <a:gd name="connsiteX76" fmla="*/ 274329 w 274350"/>
                <a:gd name="connsiteY76" fmla="*/ 83148 h 347081"/>
                <a:gd name="connsiteX77" fmla="*/ 270552 w 274350"/>
                <a:gd name="connsiteY77" fmla="*/ 96081 h 347081"/>
                <a:gd name="connsiteX78" fmla="*/ 245086 w 274350"/>
                <a:gd name="connsiteY78" fmla="*/ 116237 h 347081"/>
                <a:gd name="connsiteX79" fmla="*/ 252652 w 274350"/>
                <a:gd name="connsiteY79" fmla="*/ 115306 h 347081"/>
                <a:gd name="connsiteX80" fmla="*/ 254396 w 274350"/>
                <a:gd name="connsiteY80" fmla="*/ 119392 h 347081"/>
                <a:gd name="connsiteX81" fmla="*/ 255179 w 274350"/>
                <a:gd name="connsiteY81" fmla="*/ 129205 h 347081"/>
                <a:gd name="connsiteX82" fmla="*/ 255378 w 274350"/>
                <a:gd name="connsiteY82" fmla="*/ 136348 h 347081"/>
                <a:gd name="connsiteX83" fmla="*/ 239125 w 274350"/>
                <a:gd name="connsiteY83" fmla="*/ 152436 h 347081"/>
                <a:gd name="connsiteX84" fmla="*/ 235810 w 274350"/>
                <a:gd name="connsiteY84" fmla="*/ 150436 h 347081"/>
                <a:gd name="connsiteX85" fmla="*/ 234244 w 274350"/>
                <a:gd name="connsiteY85" fmla="*/ 159334 h 347081"/>
                <a:gd name="connsiteX86" fmla="*/ 233399 w 274350"/>
                <a:gd name="connsiteY86" fmla="*/ 163489 h 347081"/>
                <a:gd name="connsiteX87" fmla="*/ 220008 w 274350"/>
                <a:gd name="connsiteY87" fmla="*/ 156414 h 347081"/>
                <a:gd name="connsiteX88" fmla="*/ 213870 w 274350"/>
                <a:gd name="connsiteY88" fmla="*/ 169810 h 347081"/>
                <a:gd name="connsiteX89" fmla="*/ 194697 w 274350"/>
                <a:gd name="connsiteY89" fmla="*/ 179765 h 347081"/>
                <a:gd name="connsiteX90" fmla="*/ 191205 w 274350"/>
                <a:gd name="connsiteY90" fmla="*/ 175165 h 347081"/>
                <a:gd name="connsiteX91" fmla="*/ 194302 w 274350"/>
                <a:gd name="connsiteY91" fmla="*/ 180303 h 347081"/>
                <a:gd name="connsiteX92" fmla="*/ 178649 w 274350"/>
                <a:gd name="connsiteY92" fmla="*/ 193076 h 347081"/>
                <a:gd name="connsiteX93" fmla="*/ 187536 w 274350"/>
                <a:gd name="connsiteY93" fmla="*/ 201236 h 347081"/>
                <a:gd name="connsiteX94" fmla="*/ 186959 w 274350"/>
                <a:gd name="connsiteY94" fmla="*/ 221262 h 347081"/>
                <a:gd name="connsiteX95" fmla="*/ 181261 w 274350"/>
                <a:gd name="connsiteY95" fmla="*/ 235275 h 347081"/>
                <a:gd name="connsiteX96" fmla="*/ 179809 w 274350"/>
                <a:gd name="connsiteY96" fmla="*/ 245391 h 347081"/>
                <a:gd name="connsiteX97" fmla="*/ 170374 w 274350"/>
                <a:gd name="connsiteY97" fmla="*/ 241287 h 347081"/>
                <a:gd name="connsiteX98" fmla="*/ 166173 w 274350"/>
                <a:gd name="connsiteY98" fmla="*/ 239904 h 347081"/>
                <a:gd name="connsiteX99" fmla="*/ 164402 w 274350"/>
                <a:gd name="connsiteY99" fmla="*/ 244327 h 347081"/>
                <a:gd name="connsiteX100" fmla="*/ 156823 w 274350"/>
                <a:gd name="connsiteY100" fmla="*/ 251094 h 347081"/>
                <a:gd name="connsiteX101" fmla="*/ 141919 w 274350"/>
                <a:gd name="connsiteY101" fmla="*/ 245368 h 347081"/>
                <a:gd name="connsiteX102" fmla="*/ 139438 w 274350"/>
                <a:gd name="connsiteY102" fmla="*/ 243459 h 347081"/>
                <a:gd name="connsiteX103" fmla="*/ 135318 w 274350"/>
                <a:gd name="connsiteY103" fmla="*/ 245322 h 347081"/>
                <a:gd name="connsiteX104" fmla="*/ 112744 w 274350"/>
                <a:gd name="connsiteY104" fmla="*/ 274177 h 347081"/>
                <a:gd name="connsiteX105" fmla="*/ 124459 w 274350"/>
                <a:gd name="connsiteY105" fmla="*/ 267302 h 347081"/>
                <a:gd name="connsiteX106" fmla="*/ 124494 w 274350"/>
                <a:gd name="connsiteY106" fmla="*/ 267336 h 347081"/>
                <a:gd name="connsiteX107" fmla="*/ 122802 w 274350"/>
                <a:gd name="connsiteY107" fmla="*/ 271908 h 347081"/>
                <a:gd name="connsiteX108" fmla="*/ 110080 w 274350"/>
                <a:gd name="connsiteY108" fmla="*/ 281109 h 347081"/>
                <a:gd name="connsiteX109" fmla="*/ 106583 w 274350"/>
                <a:gd name="connsiteY109" fmla="*/ 270011 h 347081"/>
                <a:gd name="connsiteX110" fmla="*/ 98193 w 274350"/>
                <a:gd name="connsiteY110" fmla="*/ 260730 h 347081"/>
                <a:gd name="connsiteX111" fmla="*/ 99205 w 274350"/>
                <a:gd name="connsiteY111" fmla="*/ 248934 h 347081"/>
                <a:gd name="connsiteX112" fmla="*/ 99250 w 274350"/>
                <a:gd name="connsiteY112" fmla="*/ 244631 h 347081"/>
                <a:gd name="connsiteX113" fmla="*/ 108572 w 274350"/>
                <a:gd name="connsiteY113" fmla="*/ 247048 h 347081"/>
                <a:gd name="connsiteX114" fmla="*/ 111778 w 274350"/>
                <a:gd name="connsiteY114" fmla="*/ 247134 h 347081"/>
                <a:gd name="connsiteX115" fmla="*/ 109835 w 274350"/>
                <a:gd name="connsiteY115" fmla="*/ 245408 h 347081"/>
                <a:gd name="connsiteX116" fmla="*/ 114567 w 274350"/>
                <a:gd name="connsiteY116" fmla="*/ 232286 h 347081"/>
                <a:gd name="connsiteX117" fmla="*/ 88403 w 274350"/>
                <a:gd name="connsiteY117" fmla="*/ 234869 h 347081"/>
                <a:gd name="connsiteX118" fmla="*/ 79894 w 274350"/>
                <a:gd name="connsiteY118" fmla="*/ 240579 h 347081"/>
                <a:gd name="connsiteX119" fmla="*/ 74104 w 274350"/>
                <a:gd name="connsiteY119" fmla="*/ 243070 h 347081"/>
                <a:gd name="connsiteX120" fmla="*/ 56931 w 274350"/>
                <a:gd name="connsiteY120" fmla="*/ 255632 h 347081"/>
                <a:gd name="connsiteX121" fmla="*/ 57748 w 274350"/>
                <a:gd name="connsiteY121" fmla="*/ 260067 h 347081"/>
                <a:gd name="connsiteX122" fmla="*/ 49107 w 274350"/>
                <a:gd name="connsiteY122" fmla="*/ 280658 h 347081"/>
                <a:gd name="connsiteX123" fmla="*/ 44284 w 274350"/>
                <a:gd name="connsiteY123" fmla="*/ 298128 h 347081"/>
                <a:gd name="connsiteX124" fmla="*/ 44792 w 274350"/>
                <a:gd name="connsiteY124" fmla="*/ 303232 h 347081"/>
                <a:gd name="connsiteX125" fmla="*/ 44324 w 274350"/>
                <a:gd name="connsiteY125" fmla="*/ 306164 h 347081"/>
                <a:gd name="connsiteX126" fmla="*/ 44992 w 274350"/>
                <a:gd name="connsiteY126" fmla="*/ 307450 h 347081"/>
                <a:gd name="connsiteX127" fmla="*/ 45244 w 274350"/>
                <a:gd name="connsiteY127" fmla="*/ 304466 h 347081"/>
                <a:gd name="connsiteX128" fmla="*/ 45609 w 274350"/>
                <a:gd name="connsiteY128" fmla="*/ 302866 h 347081"/>
                <a:gd name="connsiteX129" fmla="*/ 47318 w 274350"/>
                <a:gd name="connsiteY129" fmla="*/ 297763 h 347081"/>
                <a:gd name="connsiteX130" fmla="*/ 50719 w 274350"/>
                <a:gd name="connsiteY130" fmla="*/ 295997 h 347081"/>
                <a:gd name="connsiteX131" fmla="*/ 64395 w 274350"/>
                <a:gd name="connsiteY131" fmla="*/ 292722 h 347081"/>
                <a:gd name="connsiteX132" fmla="*/ 68561 w 274350"/>
                <a:gd name="connsiteY132" fmla="*/ 293688 h 347081"/>
                <a:gd name="connsiteX133" fmla="*/ 59948 w 274350"/>
                <a:gd name="connsiteY133" fmla="*/ 311056 h 347081"/>
                <a:gd name="connsiteX134" fmla="*/ 51833 w 274350"/>
                <a:gd name="connsiteY134" fmla="*/ 327807 h 347081"/>
                <a:gd name="connsiteX135" fmla="*/ 48073 w 274350"/>
                <a:gd name="connsiteY135" fmla="*/ 344540 h 347081"/>
                <a:gd name="connsiteX136" fmla="*/ 40626 w 274350"/>
                <a:gd name="connsiteY136" fmla="*/ 346826 h 347081"/>
                <a:gd name="connsiteX137" fmla="*/ 40066 w 274350"/>
                <a:gd name="connsiteY137" fmla="*/ 332864 h 347081"/>
                <a:gd name="connsiteX138" fmla="*/ 32396 w 274350"/>
                <a:gd name="connsiteY138" fmla="*/ 329830 h 347081"/>
                <a:gd name="connsiteX139" fmla="*/ 29133 w 274350"/>
                <a:gd name="connsiteY139" fmla="*/ 336385 h 347081"/>
                <a:gd name="connsiteX140" fmla="*/ 25790 w 274350"/>
                <a:gd name="connsiteY140" fmla="*/ 339711 h 347081"/>
                <a:gd name="connsiteX141" fmla="*/ 18692 w 274350"/>
                <a:gd name="connsiteY141" fmla="*/ 337591 h 347081"/>
                <a:gd name="connsiteX142" fmla="*/ 17932 w 274350"/>
                <a:gd name="connsiteY142" fmla="*/ 333705 h 347081"/>
                <a:gd name="connsiteX143" fmla="*/ 18366 w 274350"/>
                <a:gd name="connsiteY143" fmla="*/ 329475 h 347081"/>
                <a:gd name="connsiteX144" fmla="*/ 18595 w 274350"/>
                <a:gd name="connsiteY144" fmla="*/ 326412 h 347081"/>
                <a:gd name="connsiteX145" fmla="*/ 16509 w 274350"/>
                <a:gd name="connsiteY145" fmla="*/ 330224 h 347081"/>
                <a:gd name="connsiteX146" fmla="*/ 12662 w 274350"/>
                <a:gd name="connsiteY146" fmla="*/ 329812 h 347081"/>
                <a:gd name="connsiteX147" fmla="*/ 15600 w 274350"/>
                <a:gd name="connsiteY147" fmla="*/ 310959 h 347081"/>
                <a:gd name="connsiteX148" fmla="*/ 15954 w 274350"/>
                <a:gd name="connsiteY148" fmla="*/ 300197 h 347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274350" h="347081">
                  <a:moveTo>
                    <a:pt x="15954" y="300197"/>
                  </a:moveTo>
                  <a:cubicBezTo>
                    <a:pt x="18132" y="292499"/>
                    <a:pt x="20309" y="284807"/>
                    <a:pt x="22487" y="277109"/>
                  </a:cubicBezTo>
                  <a:cubicBezTo>
                    <a:pt x="21172" y="272177"/>
                    <a:pt x="15903" y="274171"/>
                    <a:pt x="13120" y="271765"/>
                  </a:cubicBezTo>
                  <a:cubicBezTo>
                    <a:pt x="12057" y="270600"/>
                    <a:pt x="11794" y="269262"/>
                    <a:pt x="12205" y="267765"/>
                  </a:cubicBezTo>
                  <a:cubicBezTo>
                    <a:pt x="16211" y="263759"/>
                    <a:pt x="22132" y="261998"/>
                    <a:pt x="25898" y="255546"/>
                  </a:cubicBezTo>
                  <a:cubicBezTo>
                    <a:pt x="23429" y="258884"/>
                    <a:pt x="21475" y="260673"/>
                    <a:pt x="19315" y="262284"/>
                  </a:cubicBezTo>
                  <a:cubicBezTo>
                    <a:pt x="15646" y="265016"/>
                    <a:pt x="11434" y="266525"/>
                    <a:pt x="7325" y="264502"/>
                  </a:cubicBezTo>
                  <a:cubicBezTo>
                    <a:pt x="2838" y="262290"/>
                    <a:pt x="5959" y="257838"/>
                    <a:pt x="5496" y="254392"/>
                  </a:cubicBezTo>
                  <a:cubicBezTo>
                    <a:pt x="5170" y="251957"/>
                    <a:pt x="9045" y="246831"/>
                    <a:pt x="2015" y="247734"/>
                  </a:cubicBezTo>
                  <a:cubicBezTo>
                    <a:pt x="-1619" y="241116"/>
                    <a:pt x="147" y="234961"/>
                    <a:pt x="3484" y="228926"/>
                  </a:cubicBezTo>
                  <a:cubicBezTo>
                    <a:pt x="7376" y="219079"/>
                    <a:pt x="14891" y="211523"/>
                    <a:pt x="20092" y="202534"/>
                  </a:cubicBezTo>
                  <a:cubicBezTo>
                    <a:pt x="19658" y="200654"/>
                    <a:pt x="19218" y="198791"/>
                    <a:pt x="19115" y="196876"/>
                  </a:cubicBezTo>
                  <a:cubicBezTo>
                    <a:pt x="19149" y="196230"/>
                    <a:pt x="19195" y="195590"/>
                    <a:pt x="19240" y="194944"/>
                  </a:cubicBezTo>
                  <a:cubicBezTo>
                    <a:pt x="19463" y="192927"/>
                    <a:pt x="19149" y="190258"/>
                    <a:pt x="22064" y="190258"/>
                  </a:cubicBezTo>
                  <a:cubicBezTo>
                    <a:pt x="25898" y="190258"/>
                    <a:pt x="27802" y="188206"/>
                    <a:pt x="29110" y="185063"/>
                  </a:cubicBezTo>
                  <a:cubicBezTo>
                    <a:pt x="33814" y="178262"/>
                    <a:pt x="42278" y="171599"/>
                    <a:pt x="27299" y="165998"/>
                  </a:cubicBezTo>
                  <a:cubicBezTo>
                    <a:pt x="22607" y="164243"/>
                    <a:pt x="26213" y="158100"/>
                    <a:pt x="26293" y="154025"/>
                  </a:cubicBezTo>
                  <a:cubicBezTo>
                    <a:pt x="26424" y="147407"/>
                    <a:pt x="30202" y="141806"/>
                    <a:pt x="32373" y="135754"/>
                  </a:cubicBezTo>
                  <a:cubicBezTo>
                    <a:pt x="35671" y="133554"/>
                    <a:pt x="38969" y="131359"/>
                    <a:pt x="42266" y="129159"/>
                  </a:cubicBezTo>
                  <a:cubicBezTo>
                    <a:pt x="45032" y="127399"/>
                    <a:pt x="40980" y="136114"/>
                    <a:pt x="45741" y="131405"/>
                  </a:cubicBezTo>
                  <a:cubicBezTo>
                    <a:pt x="48244" y="128924"/>
                    <a:pt x="50936" y="127199"/>
                    <a:pt x="53519" y="131159"/>
                  </a:cubicBezTo>
                  <a:cubicBezTo>
                    <a:pt x="53433" y="132662"/>
                    <a:pt x="53713" y="133468"/>
                    <a:pt x="54988" y="131399"/>
                  </a:cubicBezTo>
                  <a:cubicBezTo>
                    <a:pt x="55336" y="129005"/>
                    <a:pt x="59348" y="124581"/>
                    <a:pt x="52307" y="126502"/>
                  </a:cubicBezTo>
                  <a:cubicBezTo>
                    <a:pt x="48964" y="127410"/>
                    <a:pt x="46352" y="131045"/>
                    <a:pt x="42260" y="129159"/>
                  </a:cubicBezTo>
                  <a:cubicBezTo>
                    <a:pt x="41826" y="127096"/>
                    <a:pt x="40403" y="123707"/>
                    <a:pt x="41112" y="123181"/>
                  </a:cubicBezTo>
                  <a:cubicBezTo>
                    <a:pt x="49970" y="116575"/>
                    <a:pt x="46638" y="107922"/>
                    <a:pt x="45570" y="99618"/>
                  </a:cubicBezTo>
                  <a:cubicBezTo>
                    <a:pt x="48387" y="98287"/>
                    <a:pt x="48398" y="95572"/>
                    <a:pt x="48793" y="93052"/>
                  </a:cubicBezTo>
                  <a:cubicBezTo>
                    <a:pt x="48799" y="91920"/>
                    <a:pt x="48804" y="90788"/>
                    <a:pt x="48810" y="89657"/>
                  </a:cubicBezTo>
                  <a:cubicBezTo>
                    <a:pt x="52239" y="79627"/>
                    <a:pt x="50696" y="66477"/>
                    <a:pt x="65258" y="63436"/>
                  </a:cubicBezTo>
                  <a:cubicBezTo>
                    <a:pt x="70853" y="69180"/>
                    <a:pt x="72659" y="63619"/>
                    <a:pt x="75150" y="60116"/>
                  </a:cubicBezTo>
                  <a:cubicBezTo>
                    <a:pt x="77242" y="53835"/>
                    <a:pt x="81322" y="50172"/>
                    <a:pt x="88203" y="50183"/>
                  </a:cubicBezTo>
                  <a:cubicBezTo>
                    <a:pt x="91501" y="49103"/>
                    <a:pt x="94804" y="48023"/>
                    <a:pt x="98102" y="46943"/>
                  </a:cubicBezTo>
                  <a:cubicBezTo>
                    <a:pt x="101696" y="50229"/>
                    <a:pt x="98822" y="58533"/>
                    <a:pt x="106914" y="58327"/>
                  </a:cubicBezTo>
                  <a:cubicBezTo>
                    <a:pt x="113818" y="58156"/>
                    <a:pt x="112955" y="52035"/>
                    <a:pt x="114778" y="47989"/>
                  </a:cubicBezTo>
                  <a:cubicBezTo>
                    <a:pt x="117510" y="41931"/>
                    <a:pt x="122128" y="40914"/>
                    <a:pt x="127923" y="42931"/>
                  </a:cubicBezTo>
                  <a:cubicBezTo>
                    <a:pt x="132066" y="44383"/>
                    <a:pt x="124945" y="51206"/>
                    <a:pt x="131969" y="51344"/>
                  </a:cubicBezTo>
                  <a:cubicBezTo>
                    <a:pt x="133266" y="51841"/>
                    <a:pt x="134295" y="52612"/>
                    <a:pt x="135095" y="53732"/>
                  </a:cubicBezTo>
                  <a:cubicBezTo>
                    <a:pt x="134175" y="61282"/>
                    <a:pt x="127231" y="63494"/>
                    <a:pt x="122716" y="67866"/>
                  </a:cubicBezTo>
                  <a:cubicBezTo>
                    <a:pt x="121499" y="68643"/>
                    <a:pt x="120213" y="69294"/>
                    <a:pt x="118893" y="69860"/>
                  </a:cubicBezTo>
                  <a:cubicBezTo>
                    <a:pt x="114441" y="71180"/>
                    <a:pt x="112143" y="74523"/>
                    <a:pt x="110692" y="78667"/>
                  </a:cubicBezTo>
                  <a:cubicBezTo>
                    <a:pt x="106028" y="90108"/>
                    <a:pt x="99416" y="89765"/>
                    <a:pt x="91255" y="81216"/>
                  </a:cubicBezTo>
                  <a:cubicBezTo>
                    <a:pt x="98805" y="88954"/>
                    <a:pt x="94896" y="93669"/>
                    <a:pt x="88123" y="97784"/>
                  </a:cubicBezTo>
                  <a:cubicBezTo>
                    <a:pt x="83786" y="99561"/>
                    <a:pt x="76499" y="99498"/>
                    <a:pt x="77396" y="105664"/>
                  </a:cubicBezTo>
                  <a:cubicBezTo>
                    <a:pt x="78265" y="111654"/>
                    <a:pt x="85832" y="115089"/>
                    <a:pt x="87358" y="121855"/>
                  </a:cubicBezTo>
                  <a:cubicBezTo>
                    <a:pt x="87477" y="122381"/>
                    <a:pt x="95450" y="119363"/>
                    <a:pt x="96622" y="119312"/>
                  </a:cubicBezTo>
                  <a:cubicBezTo>
                    <a:pt x="112864" y="118620"/>
                    <a:pt x="112258" y="101784"/>
                    <a:pt x="121465" y="94966"/>
                  </a:cubicBezTo>
                  <a:cubicBezTo>
                    <a:pt x="124151" y="92137"/>
                    <a:pt x="127465" y="90245"/>
                    <a:pt x="131043" y="88868"/>
                  </a:cubicBezTo>
                  <a:cubicBezTo>
                    <a:pt x="136912" y="86611"/>
                    <a:pt x="143685" y="84959"/>
                    <a:pt x="146822" y="91869"/>
                  </a:cubicBezTo>
                  <a:cubicBezTo>
                    <a:pt x="150354" y="99647"/>
                    <a:pt x="142690" y="99835"/>
                    <a:pt x="137970" y="101978"/>
                  </a:cubicBezTo>
                  <a:cubicBezTo>
                    <a:pt x="125482" y="107642"/>
                    <a:pt x="123791" y="122101"/>
                    <a:pt x="114978" y="130913"/>
                  </a:cubicBezTo>
                  <a:cubicBezTo>
                    <a:pt x="110720" y="135177"/>
                    <a:pt x="110240" y="142264"/>
                    <a:pt x="101679" y="143446"/>
                  </a:cubicBezTo>
                  <a:cubicBezTo>
                    <a:pt x="97370" y="144041"/>
                    <a:pt x="94684" y="152122"/>
                    <a:pt x="94324" y="157105"/>
                  </a:cubicBezTo>
                  <a:cubicBezTo>
                    <a:pt x="93878" y="163295"/>
                    <a:pt x="96833" y="169015"/>
                    <a:pt x="105394" y="165255"/>
                  </a:cubicBezTo>
                  <a:cubicBezTo>
                    <a:pt x="115984" y="160603"/>
                    <a:pt x="126031" y="155019"/>
                    <a:pt x="131580" y="144418"/>
                  </a:cubicBezTo>
                  <a:cubicBezTo>
                    <a:pt x="139284" y="129696"/>
                    <a:pt x="151645" y="120901"/>
                    <a:pt x="166196" y="114025"/>
                  </a:cubicBezTo>
                  <a:cubicBezTo>
                    <a:pt x="172888" y="110865"/>
                    <a:pt x="175746" y="101601"/>
                    <a:pt x="175894" y="96892"/>
                  </a:cubicBezTo>
                  <a:cubicBezTo>
                    <a:pt x="176249" y="85742"/>
                    <a:pt x="182747" y="80987"/>
                    <a:pt x="189662" y="75232"/>
                  </a:cubicBezTo>
                  <a:cubicBezTo>
                    <a:pt x="191656" y="73575"/>
                    <a:pt x="193245" y="70957"/>
                    <a:pt x="190748" y="68157"/>
                  </a:cubicBezTo>
                  <a:cubicBezTo>
                    <a:pt x="189536" y="67391"/>
                    <a:pt x="188587" y="66425"/>
                    <a:pt x="187787" y="65260"/>
                  </a:cubicBezTo>
                  <a:cubicBezTo>
                    <a:pt x="186730" y="63282"/>
                    <a:pt x="185633" y="59505"/>
                    <a:pt x="186387" y="59247"/>
                  </a:cubicBezTo>
                  <a:cubicBezTo>
                    <a:pt x="201075" y="54275"/>
                    <a:pt x="195834" y="33998"/>
                    <a:pt x="210276" y="28592"/>
                  </a:cubicBezTo>
                  <a:cubicBezTo>
                    <a:pt x="214636" y="26958"/>
                    <a:pt x="215928" y="20877"/>
                    <a:pt x="218665" y="16859"/>
                  </a:cubicBezTo>
                  <a:cubicBezTo>
                    <a:pt x="224763" y="11436"/>
                    <a:pt x="226729" y="1640"/>
                    <a:pt x="236416" y="0"/>
                  </a:cubicBezTo>
                  <a:cubicBezTo>
                    <a:pt x="244486" y="9641"/>
                    <a:pt x="249749" y="19242"/>
                    <a:pt x="236948" y="29415"/>
                  </a:cubicBezTo>
                  <a:cubicBezTo>
                    <a:pt x="234473" y="31381"/>
                    <a:pt x="233867" y="34936"/>
                    <a:pt x="232644" y="37879"/>
                  </a:cubicBezTo>
                  <a:cubicBezTo>
                    <a:pt x="224386" y="46120"/>
                    <a:pt x="222529" y="59453"/>
                    <a:pt x="210596" y="64814"/>
                  </a:cubicBezTo>
                  <a:cubicBezTo>
                    <a:pt x="217345" y="62985"/>
                    <a:pt x="223089" y="68751"/>
                    <a:pt x="229415" y="66408"/>
                  </a:cubicBezTo>
                  <a:cubicBezTo>
                    <a:pt x="235930" y="65705"/>
                    <a:pt x="241885" y="69809"/>
                    <a:pt x="248566" y="68380"/>
                  </a:cubicBezTo>
                  <a:cubicBezTo>
                    <a:pt x="252670" y="67500"/>
                    <a:pt x="258105" y="66179"/>
                    <a:pt x="259339" y="71855"/>
                  </a:cubicBezTo>
                  <a:cubicBezTo>
                    <a:pt x="260316" y="76364"/>
                    <a:pt x="255984" y="79387"/>
                    <a:pt x="252624" y="82170"/>
                  </a:cubicBezTo>
                  <a:cubicBezTo>
                    <a:pt x="246857" y="86931"/>
                    <a:pt x="238697" y="88325"/>
                    <a:pt x="234622" y="95863"/>
                  </a:cubicBezTo>
                  <a:cubicBezTo>
                    <a:pt x="240171" y="89737"/>
                    <a:pt x="247555" y="89794"/>
                    <a:pt x="254664" y="89062"/>
                  </a:cubicBezTo>
                  <a:cubicBezTo>
                    <a:pt x="255853" y="89085"/>
                    <a:pt x="257082" y="88988"/>
                    <a:pt x="258247" y="88657"/>
                  </a:cubicBezTo>
                  <a:cubicBezTo>
                    <a:pt x="259202" y="87942"/>
                    <a:pt x="260128" y="87199"/>
                    <a:pt x="260922" y="86302"/>
                  </a:cubicBezTo>
                  <a:cubicBezTo>
                    <a:pt x="261985" y="84679"/>
                    <a:pt x="262854" y="82964"/>
                    <a:pt x="263774" y="81244"/>
                  </a:cubicBezTo>
                  <a:cubicBezTo>
                    <a:pt x="265637" y="78615"/>
                    <a:pt x="267546" y="75661"/>
                    <a:pt x="271283" y="76615"/>
                  </a:cubicBezTo>
                  <a:cubicBezTo>
                    <a:pt x="274484" y="77433"/>
                    <a:pt x="274398" y="80444"/>
                    <a:pt x="274329" y="83148"/>
                  </a:cubicBezTo>
                  <a:cubicBezTo>
                    <a:pt x="272821" y="87388"/>
                    <a:pt x="270157" y="91285"/>
                    <a:pt x="270552" y="96081"/>
                  </a:cubicBezTo>
                  <a:cubicBezTo>
                    <a:pt x="263420" y="105162"/>
                    <a:pt x="248235" y="102938"/>
                    <a:pt x="245086" y="116237"/>
                  </a:cubicBezTo>
                  <a:cubicBezTo>
                    <a:pt x="246549" y="116935"/>
                    <a:pt x="249584" y="113403"/>
                    <a:pt x="252652" y="115306"/>
                  </a:cubicBezTo>
                  <a:cubicBezTo>
                    <a:pt x="253704" y="116466"/>
                    <a:pt x="254281" y="117832"/>
                    <a:pt x="254396" y="119392"/>
                  </a:cubicBezTo>
                  <a:cubicBezTo>
                    <a:pt x="256561" y="122410"/>
                    <a:pt x="244297" y="126353"/>
                    <a:pt x="255179" y="129205"/>
                  </a:cubicBezTo>
                  <a:cubicBezTo>
                    <a:pt x="257773" y="129885"/>
                    <a:pt x="256973" y="134440"/>
                    <a:pt x="255378" y="136348"/>
                  </a:cubicBezTo>
                  <a:cubicBezTo>
                    <a:pt x="250481" y="142189"/>
                    <a:pt x="248366" y="150985"/>
                    <a:pt x="239125" y="152436"/>
                  </a:cubicBezTo>
                  <a:cubicBezTo>
                    <a:pt x="237913" y="151933"/>
                    <a:pt x="236788" y="151242"/>
                    <a:pt x="235810" y="150436"/>
                  </a:cubicBezTo>
                  <a:cubicBezTo>
                    <a:pt x="228187" y="152145"/>
                    <a:pt x="234719" y="156379"/>
                    <a:pt x="234244" y="159334"/>
                  </a:cubicBezTo>
                  <a:cubicBezTo>
                    <a:pt x="234387" y="160809"/>
                    <a:pt x="234073" y="162186"/>
                    <a:pt x="233399" y="163489"/>
                  </a:cubicBezTo>
                  <a:cubicBezTo>
                    <a:pt x="224329" y="171319"/>
                    <a:pt x="221797" y="165215"/>
                    <a:pt x="220008" y="156414"/>
                  </a:cubicBezTo>
                  <a:cubicBezTo>
                    <a:pt x="220328" y="162580"/>
                    <a:pt x="217231" y="166249"/>
                    <a:pt x="213870" y="169810"/>
                  </a:cubicBezTo>
                  <a:cubicBezTo>
                    <a:pt x="207504" y="173176"/>
                    <a:pt x="203321" y="180788"/>
                    <a:pt x="194697" y="179765"/>
                  </a:cubicBezTo>
                  <a:cubicBezTo>
                    <a:pt x="192891" y="178731"/>
                    <a:pt x="192776" y="176393"/>
                    <a:pt x="191205" y="175165"/>
                  </a:cubicBezTo>
                  <a:cubicBezTo>
                    <a:pt x="191691" y="177199"/>
                    <a:pt x="193599" y="178376"/>
                    <a:pt x="194302" y="180303"/>
                  </a:cubicBezTo>
                  <a:cubicBezTo>
                    <a:pt x="191131" y="187046"/>
                    <a:pt x="181621" y="185869"/>
                    <a:pt x="178649" y="193076"/>
                  </a:cubicBezTo>
                  <a:cubicBezTo>
                    <a:pt x="180318" y="197048"/>
                    <a:pt x="186050" y="196893"/>
                    <a:pt x="187536" y="201236"/>
                  </a:cubicBezTo>
                  <a:cubicBezTo>
                    <a:pt x="188530" y="207946"/>
                    <a:pt x="189285" y="214649"/>
                    <a:pt x="186959" y="221262"/>
                  </a:cubicBezTo>
                  <a:cubicBezTo>
                    <a:pt x="177837" y="222959"/>
                    <a:pt x="180232" y="229663"/>
                    <a:pt x="181261" y="235275"/>
                  </a:cubicBezTo>
                  <a:cubicBezTo>
                    <a:pt x="181946" y="239013"/>
                    <a:pt x="184164" y="242716"/>
                    <a:pt x="179809" y="245391"/>
                  </a:cubicBezTo>
                  <a:cubicBezTo>
                    <a:pt x="174957" y="248368"/>
                    <a:pt x="173666" y="242367"/>
                    <a:pt x="170374" y="241287"/>
                  </a:cubicBezTo>
                  <a:cubicBezTo>
                    <a:pt x="168893" y="240802"/>
                    <a:pt x="167413" y="240316"/>
                    <a:pt x="166173" y="239904"/>
                  </a:cubicBezTo>
                  <a:cubicBezTo>
                    <a:pt x="164150" y="241070"/>
                    <a:pt x="163990" y="242756"/>
                    <a:pt x="164402" y="244327"/>
                  </a:cubicBezTo>
                  <a:cubicBezTo>
                    <a:pt x="166356" y="251786"/>
                    <a:pt x="161624" y="254060"/>
                    <a:pt x="156823" y="251094"/>
                  </a:cubicBezTo>
                  <a:cubicBezTo>
                    <a:pt x="151983" y="248100"/>
                    <a:pt x="146171" y="248934"/>
                    <a:pt x="141919" y="245368"/>
                  </a:cubicBezTo>
                  <a:cubicBezTo>
                    <a:pt x="141096" y="244676"/>
                    <a:pt x="140158" y="243356"/>
                    <a:pt x="139438" y="243459"/>
                  </a:cubicBezTo>
                  <a:cubicBezTo>
                    <a:pt x="137947" y="243670"/>
                    <a:pt x="135358" y="244579"/>
                    <a:pt x="135318" y="245322"/>
                  </a:cubicBezTo>
                  <a:cubicBezTo>
                    <a:pt x="134449" y="260512"/>
                    <a:pt x="103142" y="250145"/>
                    <a:pt x="112744" y="274177"/>
                  </a:cubicBezTo>
                  <a:cubicBezTo>
                    <a:pt x="115658" y="270257"/>
                    <a:pt x="118721" y="265942"/>
                    <a:pt x="124459" y="267302"/>
                  </a:cubicBezTo>
                  <a:lnTo>
                    <a:pt x="124494" y="267336"/>
                  </a:lnTo>
                  <a:cubicBezTo>
                    <a:pt x="123905" y="268857"/>
                    <a:pt x="122922" y="270354"/>
                    <a:pt x="122802" y="271908"/>
                  </a:cubicBezTo>
                  <a:cubicBezTo>
                    <a:pt x="122173" y="280035"/>
                    <a:pt x="115127" y="281509"/>
                    <a:pt x="110080" y="281109"/>
                  </a:cubicBezTo>
                  <a:cubicBezTo>
                    <a:pt x="104994" y="280709"/>
                    <a:pt x="105857" y="273897"/>
                    <a:pt x="106583" y="270011"/>
                  </a:cubicBezTo>
                  <a:cubicBezTo>
                    <a:pt x="107989" y="262484"/>
                    <a:pt x="105251" y="259975"/>
                    <a:pt x="98193" y="260730"/>
                  </a:cubicBezTo>
                  <a:cubicBezTo>
                    <a:pt x="95810" y="256564"/>
                    <a:pt x="101942" y="253157"/>
                    <a:pt x="99205" y="248934"/>
                  </a:cubicBezTo>
                  <a:cubicBezTo>
                    <a:pt x="98948" y="247482"/>
                    <a:pt x="98988" y="246065"/>
                    <a:pt x="99250" y="244631"/>
                  </a:cubicBezTo>
                  <a:cubicBezTo>
                    <a:pt x="104857" y="235572"/>
                    <a:pt x="106280" y="243888"/>
                    <a:pt x="108572" y="247048"/>
                  </a:cubicBezTo>
                  <a:cubicBezTo>
                    <a:pt x="109960" y="248962"/>
                    <a:pt x="111018" y="248357"/>
                    <a:pt x="111778" y="247134"/>
                  </a:cubicBezTo>
                  <a:cubicBezTo>
                    <a:pt x="113589" y="244207"/>
                    <a:pt x="110463" y="246116"/>
                    <a:pt x="109835" y="245408"/>
                  </a:cubicBezTo>
                  <a:cubicBezTo>
                    <a:pt x="104108" y="238984"/>
                    <a:pt x="112721" y="237927"/>
                    <a:pt x="114567" y="232286"/>
                  </a:cubicBezTo>
                  <a:cubicBezTo>
                    <a:pt x="105543" y="238293"/>
                    <a:pt x="96930" y="235166"/>
                    <a:pt x="88403" y="234869"/>
                  </a:cubicBezTo>
                  <a:cubicBezTo>
                    <a:pt x="83466" y="233601"/>
                    <a:pt x="82425" y="238207"/>
                    <a:pt x="79894" y="240579"/>
                  </a:cubicBezTo>
                  <a:cubicBezTo>
                    <a:pt x="78248" y="242093"/>
                    <a:pt x="76311" y="242893"/>
                    <a:pt x="74104" y="243070"/>
                  </a:cubicBezTo>
                  <a:cubicBezTo>
                    <a:pt x="64703" y="242242"/>
                    <a:pt x="54131" y="239767"/>
                    <a:pt x="56931" y="255632"/>
                  </a:cubicBezTo>
                  <a:cubicBezTo>
                    <a:pt x="57399" y="257084"/>
                    <a:pt x="57645" y="258552"/>
                    <a:pt x="57748" y="260067"/>
                  </a:cubicBezTo>
                  <a:cubicBezTo>
                    <a:pt x="60166" y="269176"/>
                    <a:pt x="45564" y="271080"/>
                    <a:pt x="49107" y="280658"/>
                  </a:cubicBezTo>
                  <a:cubicBezTo>
                    <a:pt x="50964" y="287464"/>
                    <a:pt x="42718" y="291442"/>
                    <a:pt x="44284" y="298128"/>
                  </a:cubicBezTo>
                  <a:cubicBezTo>
                    <a:pt x="44581" y="299815"/>
                    <a:pt x="44775" y="301535"/>
                    <a:pt x="44792" y="303232"/>
                  </a:cubicBezTo>
                  <a:cubicBezTo>
                    <a:pt x="44758" y="304215"/>
                    <a:pt x="44587" y="305209"/>
                    <a:pt x="44324" y="306164"/>
                  </a:cubicBezTo>
                  <a:cubicBezTo>
                    <a:pt x="44346" y="306141"/>
                    <a:pt x="44975" y="307461"/>
                    <a:pt x="44992" y="307450"/>
                  </a:cubicBezTo>
                  <a:cubicBezTo>
                    <a:pt x="44655" y="306427"/>
                    <a:pt x="44735" y="305449"/>
                    <a:pt x="45244" y="304466"/>
                  </a:cubicBezTo>
                  <a:cubicBezTo>
                    <a:pt x="45249" y="304432"/>
                    <a:pt x="45621" y="302895"/>
                    <a:pt x="45609" y="302866"/>
                  </a:cubicBezTo>
                  <a:cubicBezTo>
                    <a:pt x="45855" y="301049"/>
                    <a:pt x="46410" y="299363"/>
                    <a:pt x="47318" y="297763"/>
                  </a:cubicBezTo>
                  <a:cubicBezTo>
                    <a:pt x="48187" y="296631"/>
                    <a:pt x="49330" y="296088"/>
                    <a:pt x="50719" y="295997"/>
                  </a:cubicBezTo>
                  <a:cubicBezTo>
                    <a:pt x="55988" y="297866"/>
                    <a:pt x="60006" y="294551"/>
                    <a:pt x="64395" y="292722"/>
                  </a:cubicBezTo>
                  <a:cubicBezTo>
                    <a:pt x="65926" y="292436"/>
                    <a:pt x="67315" y="292768"/>
                    <a:pt x="68561" y="293688"/>
                  </a:cubicBezTo>
                  <a:cubicBezTo>
                    <a:pt x="74825" y="303918"/>
                    <a:pt x="64572" y="309576"/>
                    <a:pt x="59948" y="311056"/>
                  </a:cubicBezTo>
                  <a:cubicBezTo>
                    <a:pt x="49484" y="314399"/>
                    <a:pt x="50513" y="319783"/>
                    <a:pt x="51833" y="327807"/>
                  </a:cubicBezTo>
                  <a:cubicBezTo>
                    <a:pt x="52759" y="333424"/>
                    <a:pt x="53828" y="340088"/>
                    <a:pt x="48073" y="344540"/>
                  </a:cubicBezTo>
                  <a:cubicBezTo>
                    <a:pt x="45992" y="346152"/>
                    <a:pt x="43661" y="347706"/>
                    <a:pt x="40626" y="346826"/>
                  </a:cubicBezTo>
                  <a:cubicBezTo>
                    <a:pt x="36483" y="342334"/>
                    <a:pt x="41923" y="337373"/>
                    <a:pt x="40066" y="332864"/>
                  </a:cubicBezTo>
                  <a:cubicBezTo>
                    <a:pt x="38666" y="329464"/>
                    <a:pt x="37408" y="324583"/>
                    <a:pt x="32396" y="329830"/>
                  </a:cubicBezTo>
                  <a:cubicBezTo>
                    <a:pt x="31671" y="332196"/>
                    <a:pt x="30688" y="334430"/>
                    <a:pt x="29133" y="336385"/>
                  </a:cubicBezTo>
                  <a:cubicBezTo>
                    <a:pt x="28019" y="337493"/>
                    <a:pt x="26904" y="338602"/>
                    <a:pt x="25790" y="339711"/>
                  </a:cubicBezTo>
                  <a:cubicBezTo>
                    <a:pt x="22715" y="341362"/>
                    <a:pt x="20635" y="339717"/>
                    <a:pt x="18692" y="337591"/>
                  </a:cubicBezTo>
                  <a:cubicBezTo>
                    <a:pt x="18063" y="336368"/>
                    <a:pt x="17817" y="335065"/>
                    <a:pt x="17932" y="333705"/>
                  </a:cubicBezTo>
                  <a:cubicBezTo>
                    <a:pt x="17572" y="332253"/>
                    <a:pt x="21184" y="331219"/>
                    <a:pt x="18366" y="329475"/>
                  </a:cubicBezTo>
                  <a:cubicBezTo>
                    <a:pt x="18120" y="328361"/>
                    <a:pt x="18223" y="327298"/>
                    <a:pt x="18595" y="326412"/>
                  </a:cubicBezTo>
                  <a:cubicBezTo>
                    <a:pt x="17183" y="327401"/>
                    <a:pt x="17423" y="329092"/>
                    <a:pt x="16509" y="330224"/>
                  </a:cubicBezTo>
                  <a:cubicBezTo>
                    <a:pt x="15103" y="330944"/>
                    <a:pt x="13828" y="330830"/>
                    <a:pt x="12662" y="329812"/>
                  </a:cubicBezTo>
                  <a:cubicBezTo>
                    <a:pt x="2930" y="322086"/>
                    <a:pt x="13251" y="316577"/>
                    <a:pt x="15600" y="310959"/>
                  </a:cubicBezTo>
                  <a:cubicBezTo>
                    <a:pt x="17343" y="306741"/>
                    <a:pt x="20698" y="304101"/>
                    <a:pt x="15954" y="300197"/>
                  </a:cubicBezTo>
                  <a:close/>
                </a:path>
              </a:pathLst>
            </a:custGeom>
            <a:grpFill/>
            <a:ln w="5715" cap="flat">
              <a:noFill/>
              <a:prstDash val="solid"/>
              <a:miter/>
            </a:ln>
          </p:spPr>
          <p:txBody>
            <a:bodyPr rtlCol="0" anchor="ctr"/>
            <a:lstStyle/>
            <a:p>
              <a:endParaRPr lang="zh-CN" altLang="en-US"/>
            </a:p>
          </p:txBody>
        </p:sp>
        <p:sp>
          <p:nvSpPr>
            <p:cNvPr id="3691" name="任意多边形: 形状 3690">
              <a:extLst>
                <a:ext uri="{FF2B5EF4-FFF2-40B4-BE49-F238E27FC236}">
                  <a16:creationId xmlns:a16="http://schemas.microsoft.com/office/drawing/2014/main" id="{717B2BA4-59A4-59FC-76C2-82C5AAFB02C1}"/>
                </a:ext>
              </a:extLst>
            </p:cNvPr>
            <p:cNvSpPr/>
            <p:nvPr/>
          </p:nvSpPr>
          <p:spPr>
            <a:xfrm>
              <a:off x="4665590" y="4650012"/>
              <a:ext cx="128292" cy="142011"/>
            </a:xfrm>
            <a:custGeom>
              <a:avLst/>
              <a:gdLst>
                <a:gd name="connsiteX0" fmla="*/ 77172 w 128292"/>
                <a:gd name="connsiteY0" fmla="*/ 58564 h 142011"/>
                <a:gd name="connsiteX1" fmla="*/ 80452 w 128292"/>
                <a:gd name="connsiteY1" fmla="*/ 48706 h 142011"/>
                <a:gd name="connsiteX2" fmla="*/ 83676 w 128292"/>
                <a:gd name="connsiteY2" fmla="*/ 30755 h 142011"/>
                <a:gd name="connsiteX3" fmla="*/ 85636 w 128292"/>
                <a:gd name="connsiteY3" fmla="*/ 40368 h 142011"/>
                <a:gd name="connsiteX4" fmla="*/ 93306 w 128292"/>
                <a:gd name="connsiteY4" fmla="*/ 28475 h 142011"/>
                <a:gd name="connsiteX5" fmla="*/ 95814 w 128292"/>
                <a:gd name="connsiteY5" fmla="*/ 18451 h 142011"/>
                <a:gd name="connsiteX6" fmla="*/ 99586 w 128292"/>
                <a:gd name="connsiteY6" fmla="*/ 8295 h 142011"/>
                <a:gd name="connsiteX7" fmla="*/ 101729 w 128292"/>
                <a:gd name="connsiteY7" fmla="*/ 4558 h 142011"/>
                <a:gd name="connsiteX8" fmla="*/ 122063 w 128292"/>
                <a:gd name="connsiteY8" fmla="*/ 288 h 142011"/>
                <a:gd name="connsiteX9" fmla="*/ 128293 w 128292"/>
                <a:gd name="connsiteY9" fmla="*/ 203 h 142011"/>
                <a:gd name="connsiteX10" fmla="*/ 117520 w 128292"/>
                <a:gd name="connsiteY10" fmla="*/ 10164 h 142011"/>
                <a:gd name="connsiteX11" fmla="*/ 99163 w 128292"/>
                <a:gd name="connsiteY11" fmla="*/ 27343 h 142011"/>
                <a:gd name="connsiteX12" fmla="*/ 103478 w 128292"/>
                <a:gd name="connsiteY12" fmla="*/ 42134 h 142011"/>
                <a:gd name="connsiteX13" fmla="*/ 95043 w 128292"/>
                <a:gd name="connsiteY13" fmla="*/ 49095 h 142011"/>
                <a:gd name="connsiteX14" fmla="*/ 103478 w 128292"/>
                <a:gd name="connsiteY14" fmla="*/ 42134 h 142011"/>
                <a:gd name="connsiteX15" fmla="*/ 110050 w 128292"/>
                <a:gd name="connsiteY15" fmla="*/ 48712 h 142011"/>
                <a:gd name="connsiteX16" fmla="*/ 108479 w 128292"/>
                <a:gd name="connsiteY16" fmla="*/ 55404 h 142011"/>
                <a:gd name="connsiteX17" fmla="*/ 106233 w 128292"/>
                <a:gd name="connsiteY17" fmla="*/ 57010 h 142011"/>
                <a:gd name="connsiteX18" fmla="*/ 108542 w 128292"/>
                <a:gd name="connsiteY18" fmla="*/ 59719 h 142011"/>
                <a:gd name="connsiteX19" fmla="*/ 108782 w 128292"/>
                <a:gd name="connsiteY19" fmla="*/ 63445 h 142011"/>
                <a:gd name="connsiteX20" fmla="*/ 107239 w 128292"/>
                <a:gd name="connsiteY20" fmla="*/ 66931 h 142011"/>
                <a:gd name="connsiteX21" fmla="*/ 104724 w 128292"/>
                <a:gd name="connsiteY21" fmla="*/ 69800 h 142011"/>
                <a:gd name="connsiteX22" fmla="*/ 102055 w 128292"/>
                <a:gd name="connsiteY22" fmla="*/ 72629 h 142011"/>
                <a:gd name="connsiteX23" fmla="*/ 104787 w 128292"/>
                <a:gd name="connsiteY23" fmla="*/ 75144 h 142011"/>
                <a:gd name="connsiteX24" fmla="*/ 106736 w 128292"/>
                <a:gd name="connsiteY24" fmla="*/ 75012 h 142011"/>
                <a:gd name="connsiteX25" fmla="*/ 122029 w 128292"/>
                <a:gd name="connsiteY25" fmla="*/ 82236 h 142011"/>
                <a:gd name="connsiteX26" fmla="*/ 93591 w 128292"/>
                <a:gd name="connsiteY26" fmla="*/ 117777 h 142011"/>
                <a:gd name="connsiteX27" fmla="*/ 91351 w 128292"/>
                <a:gd name="connsiteY27" fmla="*/ 117709 h 142011"/>
                <a:gd name="connsiteX28" fmla="*/ 79178 w 128292"/>
                <a:gd name="connsiteY28" fmla="*/ 118217 h 142011"/>
                <a:gd name="connsiteX29" fmla="*/ 69514 w 128292"/>
                <a:gd name="connsiteY29" fmla="*/ 124047 h 142011"/>
                <a:gd name="connsiteX30" fmla="*/ 67291 w 128292"/>
                <a:gd name="connsiteY30" fmla="*/ 124355 h 142011"/>
                <a:gd name="connsiteX31" fmla="*/ 61410 w 128292"/>
                <a:gd name="connsiteY31" fmla="*/ 113257 h 142011"/>
                <a:gd name="connsiteX32" fmla="*/ 41996 w 128292"/>
                <a:gd name="connsiteY32" fmla="*/ 135894 h 142011"/>
                <a:gd name="connsiteX33" fmla="*/ 36115 w 128292"/>
                <a:gd name="connsiteY33" fmla="*/ 141283 h 142011"/>
                <a:gd name="connsiteX34" fmla="*/ 30258 w 128292"/>
                <a:gd name="connsiteY34" fmla="*/ 140460 h 142011"/>
                <a:gd name="connsiteX35" fmla="*/ 29715 w 128292"/>
                <a:gd name="connsiteY35" fmla="*/ 135968 h 142011"/>
                <a:gd name="connsiteX36" fmla="*/ 34790 w 128292"/>
                <a:gd name="connsiteY36" fmla="*/ 107216 h 142011"/>
                <a:gd name="connsiteX37" fmla="*/ 46140 w 128292"/>
                <a:gd name="connsiteY37" fmla="*/ 91334 h 142011"/>
                <a:gd name="connsiteX38" fmla="*/ 55181 w 128292"/>
                <a:gd name="connsiteY38" fmla="*/ 86179 h 142011"/>
                <a:gd name="connsiteX39" fmla="*/ 39327 w 128292"/>
                <a:gd name="connsiteY39" fmla="*/ 81259 h 142011"/>
                <a:gd name="connsiteX40" fmla="*/ 28372 w 128292"/>
                <a:gd name="connsiteY40" fmla="*/ 89437 h 142011"/>
                <a:gd name="connsiteX41" fmla="*/ 15999 w 128292"/>
                <a:gd name="connsiteY41" fmla="*/ 98855 h 142011"/>
                <a:gd name="connsiteX42" fmla="*/ 12473 w 128292"/>
                <a:gd name="connsiteY42" fmla="*/ 90643 h 142011"/>
                <a:gd name="connsiteX43" fmla="*/ 9964 w 128292"/>
                <a:gd name="connsiteY43" fmla="*/ 94203 h 142011"/>
                <a:gd name="connsiteX44" fmla="*/ 6186 w 128292"/>
                <a:gd name="connsiteY44" fmla="*/ 114126 h 142011"/>
                <a:gd name="connsiteX45" fmla="*/ 1974 w 128292"/>
                <a:gd name="connsiteY45" fmla="*/ 115526 h 142011"/>
                <a:gd name="connsiteX46" fmla="*/ 225 w 128292"/>
                <a:gd name="connsiteY46" fmla="*/ 111457 h 142011"/>
                <a:gd name="connsiteX47" fmla="*/ 1117 w 128292"/>
                <a:gd name="connsiteY47" fmla="*/ 95209 h 142011"/>
                <a:gd name="connsiteX48" fmla="*/ 16450 w 128292"/>
                <a:gd name="connsiteY48" fmla="*/ 79064 h 142011"/>
                <a:gd name="connsiteX49" fmla="*/ 17953 w 128292"/>
                <a:gd name="connsiteY49" fmla="*/ 65148 h 142011"/>
                <a:gd name="connsiteX50" fmla="*/ 27611 w 128292"/>
                <a:gd name="connsiteY50" fmla="*/ 60496 h 142011"/>
                <a:gd name="connsiteX51" fmla="*/ 38510 w 128292"/>
                <a:gd name="connsiteY51" fmla="*/ 52375 h 142011"/>
                <a:gd name="connsiteX52" fmla="*/ 53083 w 128292"/>
                <a:gd name="connsiteY52" fmla="*/ 48066 h 142011"/>
                <a:gd name="connsiteX53" fmla="*/ 57427 w 128292"/>
                <a:gd name="connsiteY53" fmla="*/ 42122 h 142011"/>
                <a:gd name="connsiteX54" fmla="*/ 52541 w 128292"/>
                <a:gd name="connsiteY54" fmla="*/ 39059 h 142011"/>
                <a:gd name="connsiteX55" fmla="*/ 55512 w 128292"/>
                <a:gd name="connsiteY55" fmla="*/ 35996 h 142011"/>
                <a:gd name="connsiteX56" fmla="*/ 65148 w 128292"/>
                <a:gd name="connsiteY56" fmla="*/ 42019 h 142011"/>
                <a:gd name="connsiteX57" fmla="*/ 64599 w 128292"/>
                <a:gd name="connsiteY57" fmla="*/ 55867 h 142011"/>
                <a:gd name="connsiteX58" fmla="*/ 77155 w 128292"/>
                <a:gd name="connsiteY58" fmla="*/ 58576 h 142011"/>
                <a:gd name="connsiteX59" fmla="*/ 78235 w 128292"/>
                <a:gd name="connsiteY59" fmla="*/ 59679 h 142011"/>
                <a:gd name="connsiteX60" fmla="*/ 77835 w 128292"/>
                <a:gd name="connsiteY60" fmla="*/ 65205 h 142011"/>
                <a:gd name="connsiteX61" fmla="*/ 78429 w 128292"/>
                <a:gd name="connsiteY61" fmla="*/ 64999 h 142011"/>
                <a:gd name="connsiteX62" fmla="*/ 77172 w 128292"/>
                <a:gd name="connsiteY62" fmla="*/ 58564 h 142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28292" h="142011">
                  <a:moveTo>
                    <a:pt x="77172" y="58564"/>
                  </a:moveTo>
                  <a:cubicBezTo>
                    <a:pt x="78372" y="55312"/>
                    <a:pt x="71703" y="49443"/>
                    <a:pt x="80452" y="48706"/>
                  </a:cubicBezTo>
                  <a:cubicBezTo>
                    <a:pt x="75692" y="41808"/>
                    <a:pt x="79441" y="36556"/>
                    <a:pt x="83676" y="30755"/>
                  </a:cubicBezTo>
                  <a:cubicBezTo>
                    <a:pt x="88431" y="33367"/>
                    <a:pt x="83413" y="36602"/>
                    <a:pt x="85636" y="40368"/>
                  </a:cubicBezTo>
                  <a:cubicBezTo>
                    <a:pt x="89322" y="36807"/>
                    <a:pt x="97609" y="37470"/>
                    <a:pt x="93306" y="28475"/>
                  </a:cubicBezTo>
                  <a:cubicBezTo>
                    <a:pt x="91208" y="24097"/>
                    <a:pt x="92814" y="21314"/>
                    <a:pt x="95814" y="18451"/>
                  </a:cubicBezTo>
                  <a:cubicBezTo>
                    <a:pt x="98672" y="15725"/>
                    <a:pt x="100724" y="12616"/>
                    <a:pt x="99586" y="8295"/>
                  </a:cubicBezTo>
                  <a:cubicBezTo>
                    <a:pt x="99083" y="6386"/>
                    <a:pt x="98901" y="2654"/>
                    <a:pt x="101729" y="4558"/>
                  </a:cubicBezTo>
                  <a:cubicBezTo>
                    <a:pt x="110479" y="10455"/>
                    <a:pt x="115634" y="3289"/>
                    <a:pt x="122063" y="288"/>
                  </a:cubicBezTo>
                  <a:cubicBezTo>
                    <a:pt x="123338" y="-306"/>
                    <a:pt x="125132" y="203"/>
                    <a:pt x="128293" y="203"/>
                  </a:cubicBezTo>
                  <a:cubicBezTo>
                    <a:pt x="125069" y="4963"/>
                    <a:pt x="125521" y="10901"/>
                    <a:pt x="117520" y="10164"/>
                  </a:cubicBezTo>
                  <a:cubicBezTo>
                    <a:pt x="105850" y="9090"/>
                    <a:pt x="106233" y="22405"/>
                    <a:pt x="99163" y="27343"/>
                  </a:cubicBezTo>
                  <a:cubicBezTo>
                    <a:pt x="97815" y="28286"/>
                    <a:pt x="101895" y="36996"/>
                    <a:pt x="103478" y="42134"/>
                  </a:cubicBezTo>
                  <a:cubicBezTo>
                    <a:pt x="100987" y="44888"/>
                    <a:pt x="94386" y="42082"/>
                    <a:pt x="95043" y="49095"/>
                  </a:cubicBezTo>
                  <a:cubicBezTo>
                    <a:pt x="95334" y="43362"/>
                    <a:pt x="100718" y="44522"/>
                    <a:pt x="103478" y="42134"/>
                  </a:cubicBezTo>
                  <a:cubicBezTo>
                    <a:pt x="105667" y="44323"/>
                    <a:pt x="107862" y="46517"/>
                    <a:pt x="110050" y="48712"/>
                  </a:cubicBezTo>
                  <a:cubicBezTo>
                    <a:pt x="111634" y="51443"/>
                    <a:pt x="110273" y="53478"/>
                    <a:pt x="108479" y="55404"/>
                  </a:cubicBezTo>
                  <a:cubicBezTo>
                    <a:pt x="108382" y="56856"/>
                    <a:pt x="105513" y="54421"/>
                    <a:pt x="106233" y="57010"/>
                  </a:cubicBezTo>
                  <a:cubicBezTo>
                    <a:pt x="107284" y="57678"/>
                    <a:pt x="108039" y="58576"/>
                    <a:pt x="108542" y="59719"/>
                  </a:cubicBezTo>
                  <a:cubicBezTo>
                    <a:pt x="108862" y="60953"/>
                    <a:pt x="108930" y="62188"/>
                    <a:pt x="108782" y="63445"/>
                  </a:cubicBezTo>
                  <a:cubicBezTo>
                    <a:pt x="108484" y="64708"/>
                    <a:pt x="107947" y="65857"/>
                    <a:pt x="107239" y="66931"/>
                  </a:cubicBezTo>
                  <a:cubicBezTo>
                    <a:pt x="106490" y="67954"/>
                    <a:pt x="105638" y="68891"/>
                    <a:pt x="104724" y="69800"/>
                  </a:cubicBezTo>
                  <a:cubicBezTo>
                    <a:pt x="103832" y="70777"/>
                    <a:pt x="102918" y="71709"/>
                    <a:pt x="102055" y="72629"/>
                  </a:cubicBezTo>
                  <a:cubicBezTo>
                    <a:pt x="100043" y="76532"/>
                    <a:pt x="102690" y="75549"/>
                    <a:pt x="104787" y="75144"/>
                  </a:cubicBezTo>
                  <a:cubicBezTo>
                    <a:pt x="105461" y="75081"/>
                    <a:pt x="106101" y="75046"/>
                    <a:pt x="106736" y="75012"/>
                  </a:cubicBezTo>
                  <a:cubicBezTo>
                    <a:pt x="109890" y="80058"/>
                    <a:pt x="116017" y="79618"/>
                    <a:pt x="122029" y="82236"/>
                  </a:cubicBezTo>
                  <a:cubicBezTo>
                    <a:pt x="113445" y="95706"/>
                    <a:pt x="109588" y="111342"/>
                    <a:pt x="93591" y="117777"/>
                  </a:cubicBezTo>
                  <a:cubicBezTo>
                    <a:pt x="92848" y="117749"/>
                    <a:pt x="92100" y="117726"/>
                    <a:pt x="91351" y="117709"/>
                  </a:cubicBezTo>
                  <a:cubicBezTo>
                    <a:pt x="87339" y="113565"/>
                    <a:pt x="85070" y="113840"/>
                    <a:pt x="79178" y="118217"/>
                  </a:cubicBezTo>
                  <a:cubicBezTo>
                    <a:pt x="76178" y="120446"/>
                    <a:pt x="73057" y="122641"/>
                    <a:pt x="69514" y="124047"/>
                  </a:cubicBezTo>
                  <a:cubicBezTo>
                    <a:pt x="68777" y="124161"/>
                    <a:pt x="68034" y="124258"/>
                    <a:pt x="67291" y="124355"/>
                  </a:cubicBezTo>
                  <a:cubicBezTo>
                    <a:pt x="62410" y="122355"/>
                    <a:pt x="65873" y="116040"/>
                    <a:pt x="61410" y="113257"/>
                  </a:cubicBezTo>
                  <a:cubicBezTo>
                    <a:pt x="52003" y="118183"/>
                    <a:pt x="50632" y="130185"/>
                    <a:pt x="41996" y="135894"/>
                  </a:cubicBezTo>
                  <a:cubicBezTo>
                    <a:pt x="39927" y="137260"/>
                    <a:pt x="38796" y="140197"/>
                    <a:pt x="36115" y="141283"/>
                  </a:cubicBezTo>
                  <a:cubicBezTo>
                    <a:pt x="33972" y="142152"/>
                    <a:pt x="31949" y="142621"/>
                    <a:pt x="30258" y="140460"/>
                  </a:cubicBezTo>
                  <a:cubicBezTo>
                    <a:pt x="29166" y="139066"/>
                    <a:pt x="28749" y="137408"/>
                    <a:pt x="29715" y="135968"/>
                  </a:cubicBezTo>
                  <a:cubicBezTo>
                    <a:pt x="35681" y="127116"/>
                    <a:pt x="39196" y="117880"/>
                    <a:pt x="34790" y="107216"/>
                  </a:cubicBezTo>
                  <a:cubicBezTo>
                    <a:pt x="41133" y="103781"/>
                    <a:pt x="36641" y="92677"/>
                    <a:pt x="46140" y="91334"/>
                  </a:cubicBezTo>
                  <a:cubicBezTo>
                    <a:pt x="49346" y="90883"/>
                    <a:pt x="52460" y="89642"/>
                    <a:pt x="55181" y="86179"/>
                  </a:cubicBezTo>
                  <a:cubicBezTo>
                    <a:pt x="49889" y="83910"/>
                    <a:pt x="41802" y="90237"/>
                    <a:pt x="39327" y="81259"/>
                  </a:cubicBezTo>
                  <a:cubicBezTo>
                    <a:pt x="36441" y="85122"/>
                    <a:pt x="28703" y="83539"/>
                    <a:pt x="28372" y="89437"/>
                  </a:cubicBezTo>
                  <a:cubicBezTo>
                    <a:pt x="27880" y="98215"/>
                    <a:pt x="20582" y="96415"/>
                    <a:pt x="15999" y="98855"/>
                  </a:cubicBezTo>
                  <a:cubicBezTo>
                    <a:pt x="13216" y="96798"/>
                    <a:pt x="16445" y="92134"/>
                    <a:pt x="12473" y="90643"/>
                  </a:cubicBezTo>
                  <a:cubicBezTo>
                    <a:pt x="10524" y="91128"/>
                    <a:pt x="9352" y="92626"/>
                    <a:pt x="9964" y="94203"/>
                  </a:cubicBezTo>
                  <a:cubicBezTo>
                    <a:pt x="12867" y="101707"/>
                    <a:pt x="10507" y="108096"/>
                    <a:pt x="6186" y="114126"/>
                  </a:cubicBezTo>
                  <a:cubicBezTo>
                    <a:pt x="5215" y="115480"/>
                    <a:pt x="3666" y="116383"/>
                    <a:pt x="1974" y="115526"/>
                  </a:cubicBezTo>
                  <a:cubicBezTo>
                    <a:pt x="408" y="114737"/>
                    <a:pt x="-432" y="113005"/>
                    <a:pt x="225" y="111457"/>
                  </a:cubicBezTo>
                  <a:cubicBezTo>
                    <a:pt x="2540" y="105987"/>
                    <a:pt x="1551" y="100929"/>
                    <a:pt x="1117" y="95209"/>
                  </a:cubicBezTo>
                  <a:cubicBezTo>
                    <a:pt x="654" y="89071"/>
                    <a:pt x="7083" y="81201"/>
                    <a:pt x="16450" y="79064"/>
                  </a:cubicBezTo>
                  <a:cubicBezTo>
                    <a:pt x="25274" y="77052"/>
                    <a:pt x="25354" y="73521"/>
                    <a:pt x="17953" y="65148"/>
                  </a:cubicBezTo>
                  <a:cubicBezTo>
                    <a:pt x="17810" y="57176"/>
                    <a:pt x="24823" y="60828"/>
                    <a:pt x="27611" y="60496"/>
                  </a:cubicBezTo>
                  <a:cubicBezTo>
                    <a:pt x="33269" y="59827"/>
                    <a:pt x="29012" y="48077"/>
                    <a:pt x="38510" y="52375"/>
                  </a:cubicBezTo>
                  <a:cubicBezTo>
                    <a:pt x="42711" y="54272"/>
                    <a:pt x="47283" y="47517"/>
                    <a:pt x="53083" y="48066"/>
                  </a:cubicBezTo>
                  <a:cubicBezTo>
                    <a:pt x="56289" y="48369"/>
                    <a:pt x="56975" y="44877"/>
                    <a:pt x="57427" y="42122"/>
                  </a:cubicBezTo>
                  <a:cubicBezTo>
                    <a:pt x="55335" y="41814"/>
                    <a:pt x="52981" y="41585"/>
                    <a:pt x="52541" y="39059"/>
                  </a:cubicBezTo>
                  <a:cubicBezTo>
                    <a:pt x="52209" y="37179"/>
                    <a:pt x="53883" y="36362"/>
                    <a:pt x="55512" y="35996"/>
                  </a:cubicBezTo>
                  <a:cubicBezTo>
                    <a:pt x="60684" y="34835"/>
                    <a:pt x="64113" y="37362"/>
                    <a:pt x="65148" y="42019"/>
                  </a:cubicBezTo>
                  <a:cubicBezTo>
                    <a:pt x="66165" y="46580"/>
                    <a:pt x="66194" y="51426"/>
                    <a:pt x="64599" y="55867"/>
                  </a:cubicBezTo>
                  <a:cubicBezTo>
                    <a:pt x="68817" y="58993"/>
                    <a:pt x="73686" y="55364"/>
                    <a:pt x="77155" y="58576"/>
                  </a:cubicBezTo>
                  <a:cubicBezTo>
                    <a:pt x="77755" y="60684"/>
                    <a:pt x="77521" y="57644"/>
                    <a:pt x="78235" y="59679"/>
                  </a:cubicBezTo>
                  <a:cubicBezTo>
                    <a:pt x="78944" y="61713"/>
                    <a:pt x="78818" y="63422"/>
                    <a:pt x="77835" y="65205"/>
                  </a:cubicBezTo>
                  <a:cubicBezTo>
                    <a:pt x="77829" y="65211"/>
                    <a:pt x="78218" y="65274"/>
                    <a:pt x="78429" y="64999"/>
                  </a:cubicBezTo>
                  <a:cubicBezTo>
                    <a:pt x="80447" y="62399"/>
                    <a:pt x="79149" y="60410"/>
                    <a:pt x="77172" y="58564"/>
                  </a:cubicBezTo>
                  <a:close/>
                </a:path>
              </a:pathLst>
            </a:custGeom>
            <a:grpFill/>
            <a:ln w="5715" cap="flat">
              <a:noFill/>
              <a:prstDash val="solid"/>
              <a:miter/>
            </a:ln>
          </p:spPr>
          <p:txBody>
            <a:bodyPr rtlCol="0" anchor="ctr"/>
            <a:lstStyle/>
            <a:p>
              <a:endParaRPr lang="zh-CN" altLang="en-US"/>
            </a:p>
          </p:txBody>
        </p:sp>
        <p:sp>
          <p:nvSpPr>
            <p:cNvPr id="3692" name="任意多边形: 形状 3691">
              <a:extLst>
                <a:ext uri="{FF2B5EF4-FFF2-40B4-BE49-F238E27FC236}">
                  <a16:creationId xmlns:a16="http://schemas.microsoft.com/office/drawing/2014/main" id="{873CA2C6-2BC7-D44B-CD33-E44B8E63CA37}"/>
                </a:ext>
              </a:extLst>
            </p:cNvPr>
            <p:cNvSpPr/>
            <p:nvPr/>
          </p:nvSpPr>
          <p:spPr>
            <a:xfrm>
              <a:off x="4552018" y="4987486"/>
              <a:ext cx="109327" cy="109425"/>
            </a:xfrm>
            <a:custGeom>
              <a:avLst/>
              <a:gdLst>
                <a:gd name="connsiteX0" fmla="*/ 87702 w 109327"/>
                <a:gd name="connsiteY0" fmla="*/ 27809 h 109425"/>
                <a:gd name="connsiteX1" fmla="*/ 98612 w 109327"/>
                <a:gd name="connsiteY1" fmla="*/ 33524 h 109425"/>
                <a:gd name="connsiteX2" fmla="*/ 95406 w 109327"/>
                <a:gd name="connsiteY2" fmla="*/ 33541 h 109425"/>
                <a:gd name="connsiteX3" fmla="*/ 92149 w 109327"/>
                <a:gd name="connsiteY3" fmla="*/ 33604 h 109425"/>
                <a:gd name="connsiteX4" fmla="*/ 82205 w 109327"/>
                <a:gd name="connsiteY4" fmla="*/ 53327 h 109425"/>
                <a:gd name="connsiteX5" fmla="*/ 82222 w 109327"/>
                <a:gd name="connsiteY5" fmla="*/ 53315 h 109425"/>
                <a:gd name="connsiteX6" fmla="*/ 74935 w 109327"/>
                <a:gd name="connsiteY6" fmla="*/ 73226 h 109425"/>
                <a:gd name="connsiteX7" fmla="*/ 65345 w 109327"/>
                <a:gd name="connsiteY7" fmla="*/ 63351 h 109425"/>
                <a:gd name="connsiteX8" fmla="*/ 49246 w 109327"/>
                <a:gd name="connsiteY8" fmla="*/ 75272 h 109425"/>
                <a:gd name="connsiteX9" fmla="*/ 44628 w 109327"/>
                <a:gd name="connsiteY9" fmla="*/ 85622 h 109425"/>
                <a:gd name="connsiteX10" fmla="*/ 35233 w 109327"/>
                <a:gd name="connsiteY10" fmla="*/ 88817 h 109425"/>
                <a:gd name="connsiteX11" fmla="*/ 26220 w 109327"/>
                <a:gd name="connsiteY11" fmla="*/ 92760 h 109425"/>
                <a:gd name="connsiteX12" fmla="*/ 17911 w 109327"/>
                <a:gd name="connsiteY12" fmla="*/ 94555 h 109425"/>
                <a:gd name="connsiteX13" fmla="*/ 3532 w 109327"/>
                <a:gd name="connsiteY13" fmla="*/ 109425 h 109425"/>
                <a:gd name="connsiteX14" fmla="*/ 0 w 109327"/>
                <a:gd name="connsiteY14" fmla="*/ 102664 h 109425"/>
                <a:gd name="connsiteX15" fmla="*/ 15236 w 109327"/>
                <a:gd name="connsiteY15" fmla="*/ 78490 h 109425"/>
                <a:gd name="connsiteX16" fmla="*/ 6572 w 109327"/>
                <a:gd name="connsiteY16" fmla="*/ 82925 h 109425"/>
                <a:gd name="connsiteX17" fmla="*/ 13185 w 109327"/>
                <a:gd name="connsiteY17" fmla="*/ 71083 h 109425"/>
                <a:gd name="connsiteX18" fmla="*/ 26306 w 109327"/>
                <a:gd name="connsiteY18" fmla="*/ 53321 h 109425"/>
                <a:gd name="connsiteX19" fmla="*/ 28169 w 109327"/>
                <a:gd name="connsiteY19" fmla="*/ 52687 h 109425"/>
                <a:gd name="connsiteX20" fmla="*/ 33679 w 109327"/>
                <a:gd name="connsiteY20" fmla="*/ 52715 h 109425"/>
                <a:gd name="connsiteX21" fmla="*/ 35227 w 109327"/>
                <a:gd name="connsiteY21" fmla="*/ 49835 h 109425"/>
                <a:gd name="connsiteX22" fmla="*/ 38313 w 109327"/>
                <a:gd name="connsiteY22" fmla="*/ 48909 h 109425"/>
                <a:gd name="connsiteX23" fmla="*/ 40176 w 109327"/>
                <a:gd name="connsiteY23" fmla="*/ 44583 h 109425"/>
                <a:gd name="connsiteX24" fmla="*/ 44931 w 109327"/>
                <a:gd name="connsiteY24" fmla="*/ 20185 h 109425"/>
                <a:gd name="connsiteX25" fmla="*/ 60973 w 109327"/>
                <a:gd name="connsiteY25" fmla="*/ 8795 h 109425"/>
                <a:gd name="connsiteX26" fmla="*/ 78924 w 109327"/>
                <a:gd name="connsiteY26" fmla="*/ 3995 h 109425"/>
                <a:gd name="connsiteX27" fmla="*/ 83942 w 109327"/>
                <a:gd name="connsiteY27" fmla="*/ 0 h 109425"/>
                <a:gd name="connsiteX28" fmla="*/ 85342 w 109327"/>
                <a:gd name="connsiteY28" fmla="*/ 10099 h 109425"/>
                <a:gd name="connsiteX29" fmla="*/ 85439 w 109327"/>
                <a:gd name="connsiteY29" fmla="*/ 18414 h 109425"/>
                <a:gd name="connsiteX30" fmla="*/ 95681 w 109327"/>
                <a:gd name="connsiteY30" fmla="*/ 15316 h 109425"/>
                <a:gd name="connsiteX31" fmla="*/ 109328 w 109327"/>
                <a:gd name="connsiteY31" fmla="*/ 7904 h 109425"/>
                <a:gd name="connsiteX32" fmla="*/ 87702 w 109327"/>
                <a:gd name="connsiteY32" fmla="*/ 27809 h 109425"/>
                <a:gd name="connsiteX33" fmla="*/ 87731 w 109327"/>
                <a:gd name="connsiteY33" fmla="*/ 27855 h 109425"/>
                <a:gd name="connsiteX34" fmla="*/ 88788 w 109327"/>
                <a:gd name="connsiteY34" fmla="*/ 27015 h 109425"/>
                <a:gd name="connsiteX35" fmla="*/ 87668 w 109327"/>
                <a:gd name="connsiteY35" fmla="*/ 27769 h 109425"/>
                <a:gd name="connsiteX36" fmla="*/ 87702 w 109327"/>
                <a:gd name="connsiteY36" fmla="*/ 27809 h 10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9327" h="109425">
                  <a:moveTo>
                    <a:pt x="87702" y="27809"/>
                  </a:moveTo>
                  <a:cubicBezTo>
                    <a:pt x="91943" y="29358"/>
                    <a:pt x="102213" y="20985"/>
                    <a:pt x="98612" y="33524"/>
                  </a:cubicBezTo>
                  <a:cubicBezTo>
                    <a:pt x="97544" y="33541"/>
                    <a:pt x="96475" y="33541"/>
                    <a:pt x="95406" y="33541"/>
                  </a:cubicBezTo>
                  <a:cubicBezTo>
                    <a:pt x="94298" y="32353"/>
                    <a:pt x="93212" y="32376"/>
                    <a:pt x="92149" y="33604"/>
                  </a:cubicBezTo>
                  <a:cubicBezTo>
                    <a:pt x="86422" y="38965"/>
                    <a:pt x="90400" y="49212"/>
                    <a:pt x="82205" y="53327"/>
                  </a:cubicBezTo>
                  <a:lnTo>
                    <a:pt x="82222" y="53315"/>
                  </a:lnTo>
                  <a:cubicBezTo>
                    <a:pt x="69523" y="56133"/>
                    <a:pt x="77941" y="66774"/>
                    <a:pt x="74935" y="73226"/>
                  </a:cubicBezTo>
                  <a:cubicBezTo>
                    <a:pt x="68226" y="73244"/>
                    <a:pt x="73449" y="61699"/>
                    <a:pt x="65345" y="63351"/>
                  </a:cubicBezTo>
                  <a:cubicBezTo>
                    <a:pt x="58184" y="64814"/>
                    <a:pt x="52418" y="68357"/>
                    <a:pt x="49246" y="75272"/>
                  </a:cubicBezTo>
                  <a:cubicBezTo>
                    <a:pt x="47669" y="78707"/>
                    <a:pt x="46343" y="82262"/>
                    <a:pt x="44628" y="85622"/>
                  </a:cubicBezTo>
                  <a:cubicBezTo>
                    <a:pt x="42617" y="89565"/>
                    <a:pt x="40897" y="93743"/>
                    <a:pt x="35233" y="88817"/>
                  </a:cubicBezTo>
                  <a:cubicBezTo>
                    <a:pt x="30547" y="84742"/>
                    <a:pt x="29564" y="92092"/>
                    <a:pt x="26220" y="92760"/>
                  </a:cubicBezTo>
                  <a:cubicBezTo>
                    <a:pt x="20294" y="89068"/>
                    <a:pt x="20580" y="89211"/>
                    <a:pt x="17911" y="94555"/>
                  </a:cubicBezTo>
                  <a:cubicBezTo>
                    <a:pt x="14716" y="100938"/>
                    <a:pt x="9304" y="105413"/>
                    <a:pt x="3532" y="109425"/>
                  </a:cubicBezTo>
                  <a:cubicBezTo>
                    <a:pt x="2355" y="107173"/>
                    <a:pt x="1177" y="104916"/>
                    <a:pt x="0" y="102664"/>
                  </a:cubicBezTo>
                  <a:cubicBezTo>
                    <a:pt x="10721" y="97950"/>
                    <a:pt x="9058" y="86262"/>
                    <a:pt x="15236" y="78490"/>
                  </a:cubicBezTo>
                  <a:cubicBezTo>
                    <a:pt x="9567" y="77010"/>
                    <a:pt x="9601" y="82290"/>
                    <a:pt x="6572" y="82925"/>
                  </a:cubicBezTo>
                  <a:cubicBezTo>
                    <a:pt x="5881" y="77358"/>
                    <a:pt x="8144" y="73386"/>
                    <a:pt x="13185" y="71083"/>
                  </a:cubicBezTo>
                  <a:cubicBezTo>
                    <a:pt x="20871" y="67574"/>
                    <a:pt x="23477" y="60379"/>
                    <a:pt x="26306" y="53321"/>
                  </a:cubicBezTo>
                  <a:cubicBezTo>
                    <a:pt x="26940" y="53115"/>
                    <a:pt x="27575" y="52904"/>
                    <a:pt x="28169" y="52687"/>
                  </a:cubicBezTo>
                  <a:cubicBezTo>
                    <a:pt x="29987" y="52789"/>
                    <a:pt x="31787" y="55784"/>
                    <a:pt x="33679" y="52715"/>
                  </a:cubicBezTo>
                  <a:cubicBezTo>
                    <a:pt x="33999" y="51618"/>
                    <a:pt x="34524" y="50681"/>
                    <a:pt x="35227" y="49835"/>
                  </a:cubicBezTo>
                  <a:cubicBezTo>
                    <a:pt x="36136" y="49115"/>
                    <a:pt x="37165" y="48817"/>
                    <a:pt x="38313" y="48909"/>
                  </a:cubicBezTo>
                  <a:cubicBezTo>
                    <a:pt x="40405" y="48109"/>
                    <a:pt x="38588" y="45629"/>
                    <a:pt x="40176" y="44583"/>
                  </a:cubicBezTo>
                  <a:cubicBezTo>
                    <a:pt x="46709" y="37399"/>
                    <a:pt x="44628" y="28507"/>
                    <a:pt x="44931" y="20185"/>
                  </a:cubicBezTo>
                  <a:cubicBezTo>
                    <a:pt x="45337" y="9087"/>
                    <a:pt x="49732" y="4269"/>
                    <a:pt x="60973" y="8795"/>
                  </a:cubicBezTo>
                  <a:cubicBezTo>
                    <a:pt x="68889" y="14499"/>
                    <a:pt x="72398" y="3560"/>
                    <a:pt x="78924" y="3995"/>
                  </a:cubicBezTo>
                  <a:cubicBezTo>
                    <a:pt x="80593" y="2663"/>
                    <a:pt x="82262" y="1332"/>
                    <a:pt x="83942" y="0"/>
                  </a:cubicBezTo>
                  <a:cubicBezTo>
                    <a:pt x="87891" y="2943"/>
                    <a:pt x="81639" y="7630"/>
                    <a:pt x="85342" y="10099"/>
                  </a:cubicBezTo>
                  <a:cubicBezTo>
                    <a:pt x="90091" y="13264"/>
                    <a:pt x="78627" y="16225"/>
                    <a:pt x="85439" y="18414"/>
                  </a:cubicBezTo>
                  <a:cubicBezTo>
                    <a:pt x="89057" y="19580"/>
                    <a:pt x="92777" y="18774"/>
                    <a:pt x="95681" y="15316"/>
                  </a:cubicBezTo>
                  <a:cubicBezTo>
                    <a:pt x="98892" y="11493"/>
                    <a:pt x="103321" y="9304"/>
                    <a:pt x="109328" y="7904"/>
                  </a:cubicBezTo>
                  <a:cubicBezTo>
                    <a:pt x="105402" y="18294"/>
                    <a:pt x="95035" y="20511"/>
                    <a:pt x="87702" y="27809"/>
                  </a:cubicBezTo>
                  <a:cubicBezTo>
                    <a:pt x="86634" y="28638"/>
                    <a:pt x="87011" y="28387"/>
                    <a:pt x="87731" y="27855"/>
                  </a:cubicBezTo>
                  <a:cubicBezTo>
                    <a:pt x="88457" y="27323"/>
                    <a:pt x="88805" y="27043"/>
                    <a:pt x="88788" y="27015"/>
                  </a:cubicBezTo>
                  <a:cubicBezTo>
                    <a:pt x="88765" y="26986"/>
                    <a:pt x="88394" y="27238"/>
                    <a:pt x="87668" y="27769"/>
                  </a:cubicBezTo>
                  <a:cubicBezTo>
                    <a:pt x="86942" y="28301"/>
                    <a:pt x="86594" y="28581"/>
                    <a:pt x="87702" y="27809"/>
                  </a:cubicBezTo>
                  <a:close/>
                </a:path>
              </a:pathLst>
            </a:custGeom>
            <a:grpFill/>
            <a:ln w="5715" cap="flat">
              <a:noFill/>
              <a:prstDash val="solid"/>
              <a:miter/>
            </a:ln>
          </p:spPr>
          <p:txBody>
            <a:bodyPr rtlCol="0" anchor="ctr"/>
            <a:lstStyle/>
            <a:p>
              <a:endParaRPr lang="zh-CN" altLang="en-US"/>
            </a:p>
          </p:txBody>
        </p:sp>
        <p:sp>
          <p:nvSpPr>
            <p:cNvPr id="3693" name="任意多边形: 形状 3692">
              <a:extLst>
                <a:ext uri="{FF2B5EF4-FFF2-40B4-BE49-F238E27FC236}">
                  <a16:creationId xmlns:a16="http://schemas.microsoft.com/office/drawing/2014/main" id="{11F5F07F-0344-9E91-337F-3D89473C69C0}"/>
                </a:ext>
              </a:extLst>
            </p:cNvPr>
            <p:cNvSpPr/>
            <p:nvPr/>
          </p:nvSpPr>
          <p:spPr>
            <a:xfrm>
              <a:off x="4581494" y="4814419"/>
              <a:ext cx="75929" cy="105742"/>
            </a:xfrm>
            <a:custGeom>
              <a:avLst/>
              <a:gdLst>
                <a:gd name="connsiteX0" fmla="*/ 3443 w 75929"/>
                <a:gd name="connsiteY0" fmla="*/ 68500 h 105742"/>
                <a:gd name="connsiteX1" fmla="*/ 77 w 75929"/>
                <a:gd name="connsiteY1" fmla="*/ 68500 h 105742"/>
                <a:gd name="connsiteX2" fmla="*/ 1614 w 75929"/>
                <a:gd name="connsiteY2" fmla="*/ 51155 h 105742"/>
                <a:gd name="connsiteX3" fmla="*/ 11107 w 75929"/>
                <a:gd name="connsiteY3" fmla="*/ 51926 h 105742"/>
                <a:gd name="connsiteX4" fmla="*/ 37327 w 75929"/>
                <a:gd name="connsiteY4" fmla="*/ 40976 h 105742"/>
                <a:gd name="connsiteX5" fmla="*/ 32995 w 75929"/>
                <a:gd name="connsiteY5" fmla="*/ 32307 h 105742"/>
                <a:gd name="connsiteX6" fmla="*/ 33018 w 75929"/>
                <a:gd name="connsiteY6" fmla="*/ 32341 h 105742"/>
                <a:gd name="connsiteX7" fmla="*/ 39047 w 75929"/>
                <a:gd name="connsiteY7" fmla="*/ 13545 h 105742"/>
                <a:gd name="connsiteX8" fmla="*/ 47826 w 75929"/>
                <a:gd name="connsiteY8" fmla="*/ 26414 h 105742"/>
                <a:gd name="connsiteX9" fmla="*/ 75652 w 75929"/>
                <a:gd name="connsiteY9" fmla="*/ 0 h 105742"/>
                <a:gd name="connsiteX10" fmla="*/ 63673 w 75929"/>
                <a:gd name="connsiteY10" fmla="*/ 17385 h 105742"/>
                <a:gd name="connsiteX11" fmla="*/ 61422 w 75929"/>
                <a:gd name="connsiteY11" fmla="*/ 21197 h 105742"/>
                <a:gd name="connsiteX12" fmla="*/ 64845 w 75929"/>
                <a:gd name="connsiteY12" fmla="*/ 24003 h 105742"/>
                <a:gd name="connsiteX13" fmla="*/ 69062 w 75929"/>
                <a:gd name="connsiteY13" fmla="*/ 34884 h 105742"/>
                <a:gd name="connsiteX14" fmla="*/ 68640 w 75929"/>
                <a:gd name="connsiteY14" fmla="*/ 37604 h 105742"/>
                <a:gd name="connsiteX15" fmla="*/ 72469 w 75929"/>
                <a:gd name="connsiteY15" fmla="*/ 55355 h 105742"/>
                <a:gd name="connsiteX16" fmla="*/ 72486 w 75929"/>
                <a:gd name="connsiteY16" fmla="*/ 55338 h 105742"/>
                <a:gd name="connsiteX17" fmla="*/ 56027 w 75929"/>
                <a:gd name="connsiteY17" fmla="*/ 52064 h 105742"/>
                <a:gd name="connsiteX18" fmla="*/ 56044 w 75929"/>
                <a:gd name="connsiteY18" fmla="*/ 52064 h 105742"/>
                <a:gd name="connsiteX19" fmla="*/ 54181 w 75929"/>
                <a:gd name="connsiteY19" fmla="*/ 47880 h 105742"/>
                <a:gd name="connsiteX20" fmla="*/ 38762 w 75929"/>
                <a:gd name="connsiteY20" fmla="*/ 60807 h 105742"/>
                <a:gd name="connsiteX21" fmla="*/ 39122 w 75929"/>
                <a:gd name="connsiteY21" fmla="*/ 65254 h 105742"/>
                <a:gd name="connsiteX22" fmla="*/ 42693 w 75929"/>
                <a:gd name="connsiteY22" fmla="*/ 64276 h 105742"/>
                <a:gd name="connsiteX23" fmla="*/ 50517 w 75929"/>
                <a:gd name="connsiteY23" fmla="*/ 62368 h 105742"/>
                <a:gd name="connsiteX24" fmla="*/ 64028 w 75929"/>
                <a:gd name="connsiteY24" fmla="*/ 66980 h 105742"/>
                <a:gd name="connsiteX25" fmla="*/ 55478 w 75929"/>
                <a:gd name="connsiteY25" fmla="*/ 75398 h 105742"/>
                <a:gd name="connsiteX26" fmla="*/ 56381 w 75929"/>
                <a:gd name="connsiteY26" fmla="*/ 81336 h 105742"/>
                <a:gd name="connsiteX27" fmla="*/ 52666 w 75929"/>
                <a:gd name="connsiteY27" fmla="*/ 89554 h 105742"/>
                <a:gd name="connsiteX28" fmla="*/ 49706 w 75929"/>
                <a:gd name="connsiteY28" fmla="*/ 89674 h 105742"/>
                <a:gd name="connsiteX29" fmla="*/ 43185 w 75929"/>
                <a:gd name="connsiteY29" fmla="*/ 82930 h 105742"/>
                <a:gd name="connsiteX30" fmla="*/ 45134 w 75929"/>
                <a:gd name="connsiteY30" fmla="*/ 78541 h 105742"/>
                <a:gd name="connsiteX31" fmla="*/ 38664 w 75929"/>
                <a:gd name="connsiteY31" fmla="*/ 72426 h 105742"/>
                <a:gd name="connsiteX32" fmla="*/ 33401 w 75929"/>
                <a:gd name="connsiteY32" fmla="*/ 77249 h 105742"/>
                <a:gd name="connsiteX33" fmla="*/ 18102 w 75929"/>
                <a:gd name="connsiteY33" fmla="*/ 103984 h 105742"/>
                <a:gd name="connsiteX34" fmla="*/ 12895 w 75929"/>
                <a:gd name="connsiteY34" fmla="*/ 104076 h 105742"/>
                <a:gd name="connsiteX35" fmla="*/ 3437 w 75929"/>
                <a:gd name="connsiteY35" fmla="*/ 98103 h 105742"/>
                <a:gd name="connsiteX36" fmla="*/ 4603 w 75929"/>
                <a:gd name="connsiteY36" fmla="*/ 96458 h 105742"/>
                <a:gd name="connsiteX37" fmla="*/ 13438 w 75929"/>
                <a:gd name="connsiteY37" fmla="*/ 88497 h 105742"/>
                <a:gd name="connsiteX38" fmla="*/ 16239 w 75929"/>
                <a:gd name="connsiteY38" fmla="*/ 85468 h 105742"/>
                <a:gd name="connsiteX39" fmla="*/ 15736 w 75929"/>
                <a:gd name="connsiteY39" fmla="*/ 81033 h 105742"/>
                <a:gd name="connsiteX40" fmla="*/ 10067 w 75929"/>
                <a:gd name="connsiteY40" fmla="*/ 75135 h 105742"/>
                <a:gd name="connsiteX41" fmla="*/ 13290 w 75929"/>
                <a:gd name="connsiteY41" fmla="*/ 75095 h 105742"/>
                <a:gd name="connsiteX42" fmla="*/ 13261 w 75929"/>
                <a:gd name="connsiteY42" fmla="*/ 65196 h 105742"/>
                <a:gd name="connsiteX43" fmla="*/ 10015 w 75929"/>
                <a:gd name="connsiteY43" fmla="*/ 65231 h 105742"/>
                <a:gd name="connsiteX44" fmla="*/ 3443 w 75929"/>
                <a:gd name="connsiteY44" fmla="*/ 68500 h 105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5929" h="105742">
                  <a:moveTo>
                    <a:pt x="3443" y="68500"/>
                  </a:moveTo>
                  <a:cubicBezTo>
                    <a:pt x="2323" y="68500"/>
                    <a:pt x="1202" y="68500"/>
                    <a:pt x="77" y="68500"/>
                  </a:cubicBezTo>
                  <a:cubicBezTo>
                    <a:pt x="631" y="62653"/>
                    <a:pt x="-1186" y="56561"/>
                    <a:pt x="1614" y="51155"/>
                  </a:cubicBezTo>
                  <a:cubicBezTo>
                    <a:pt x="5192" y="48732"/>
                    <a:pt x="8312" y="50915"/>
                    <a:pt x="11107" y="51926"/>
                  </a:cubicBezTo>
                  <a:cubicBezTo>
                    <a:pt x="23354" y="56355"/>
                    <a:pt x="30600" y="48760"/>
                    <a:pt x="37327" y="40976"/>
                  </a:cubicBezTo>
                  <a:cubicBezTo>
                    <a:pt x="41448" y="36204"/>
                    <a:pt x="38699" y="33090"/>
                    <a:pt x="32995" y="32307"/>
                  </a:cubicBezTo>
                  <a:lnTo>
                    <a:pt x="33018" y="32341"/>
                  </a:lnTo>
                  <a:cubicBezTo>
                    <a:pt x="32938" y="25677"/>
                    <a:pt x="34755" y="19631"/>
                    <a:pt x="39047" y="13545"/>
                  </a:cubicBezTo>
                  <a:cubicBezTo>
                    <a:pt x="44385" y="16128"/>
                    <a:pt x="42848" y="22688"/>
                    <a:pt x="47826" y="26414"/>
                  </a:cubicBezTo>
                  <a:cubicBezTo>
                    <a:pt x="52186" y="12510"/>
                    <a:pt x="64050" y="6521"/>
                    <a:pt x="75652" y="0"/>
                  </a:cubicBezTo>
                  <a:cubicBezTo>
                    <a:pt x="73246" y="6915"/>
                    <a:pt x="75926" y="17065"/>
                    <a:pt x="63673" y="17385"/>
                  </a:cubicBezTo>
                  <a:cubicBezTo>
                    <a:pt x="62273" y="17419"/>
                    <a:pt x="61033" y="19356"/>
                    <a:pt x="61422" y="21197"/>
                  </a:cubicBezTo>
                  <a:cubicBezTo>
                    <a:pt x="61787" y="22917"/>
                    <a:pt x="63102" y="24060"/>
                    <a:pt x="64845" y="24003"/>
                  </a:cubicBezTo>
                  <a:cubicBezTo>
                    <a:pt x="76812" y="23591"/>
                    <a:pt x="75652" y="28095"/>
                    <a:pt x="69062" y="34884"/>
                  </a:cubicBezTo>
                  <a:cubicBezTo>
                    <a:pt x="68520" y="35444"/>
                    <a:pt x="68605" y="37599"/>
                    <a:pt x="68640" y="37604"/>
                  </a:cubicBezTo>
                  <a:cubicBezTo>
                    <a:pt x="84796" y="40348"/>
                    <a:pt x="68462" y="50069"/>
                    <a:pt x="72469" y="55355"/>
                  </a:cubicBezTo>
                  <a:lnTo>
                    <a:pt x="72486" y="55338"/>
                  </a:lnTo>
                  <a:cubicBezTo>
                    <a:pt x="66571" y="56407"/>
                    <a:pt x="60141" y="60053"/>
                    <a:pt x="56027" y="52064"/>
                  </a:cubicBezTo>
                  <a:lnTo>
                    <a:pt x="56044" y="52064"/>
                  </a:lnTo>
                  <a:cubicBezTo>
                    <a:pt x="55421" y="50669"/>
                    <a:pt x="54804" y="49274"/>
                    <a:pt x="54181" y="47880"/>
                  </a:cubicBezTo>
                  <a:cubicBezTo>
                    <a:pt x="49260" y="52458"/>
                    <a:pt x="42710" y="55109"/>
                    <a:pt x="38762" y="60807"/>
                  </a:cubicBezTo>
                  <a:cubicBezTo>
                    <a:pt x="37773" y="62231"/>
                    <a:pt x="37784" y="64014"/>
                    <a:pt x="39122" y="65254"/>
                  </a:cubicBezTo>
                  <a:cubicBezTo>
                    <a:pt x="40619" y="66642"/>
                    <a:pt x="42173" y="66059"/>
                    <a:pt x="42693" y="64276"/>
                  </a:cubicBezTo>
                  <a:cubicBezTo>
                    <a:pt x="44288" y="58807"/>
                    <a:pt x="48271" y="57893"/>
                    <a:pt x="50517" y="62368"/>
                  </a:cubicBezTo>
                  <a:cubicBezTo>
                    <a:pt x="53741" y="68797"/>
                    <a:pt x="59421" y="65842"/>
                    <a:pt x="64028" y="66980"/>
                  </a:cubicBezTo>
                  <a:cubicBezTo>
                    <a:pt x="62210" y="71712"/>
                    <a:pt x="58793" y="73426"/>
                    <a:pt x="55478" y="75398"/>
                  </a:cubicBezTo>
                  <a:cubicBezTo>
                    <a:pt x="51180" y="77952"/>
                    <a:pt x="48574" y="78958"/>
                    <a:pt x="56381" y="81336"/>
                  </a:cubicBezTo>
                  <a:cubicBezTo>
                    <a:pt x="60907" y="82713"/>
                    <a:pt x="52695" y="85719"/>
                    <a:pt x="52666" y="89554"/>
                  </a:cubicBezTo>
                  <a:cubicBezTo>
                    <a:pt x="52637" y="92794"/>
                    <a:pt x="49214" y="92600"/>
                    <a:pt x="49706" y="89674"/>
                  </a:cubicBezTo>
                  <a:cubicBezTo>
                    <a:pt x="50752" y="83485"/>
                    <a:pt x="38259" y="91703"/>
                    <a:pt x="43185" y="82930"/>
                  </a:cubicBezTo>
                  <a:cubicBezTo>
                    <a:pt x="43979" y="81519"/>
                    <a:pt x="45248" y="79941"/>
                    <a:pt x="45134" y="78541"/>
                  </a:cubicBezTo>
                  <a:cubicBezTo>
                    <a:pt x="44825" y="74843"/>
                    <a:pt x="42385" y="72700"/>
                    <a:pt x="38664" y="72426"/>
                  </a:cubicBezTo>
                  <a:cubicBezTo>
                    <a:pt x="35327" y="72180"/>
                    <a:pt x="32938" y="74398"/>
                    <a:pt x="33401" y="77249"/>
                  </a:cubicBezTo>
                  <a:cubicBezTo>
                    <a:pt x="35533" y="90423"/>
                    <a:pt x="21702" y="94212"/>
                    <a:pt x="18102" y="103984"/>
                  </a:cubicBezTo>
                  <a:cubicBezTo>
                    <a:pt x="17222" y="106379"/>
                    <a:pt x="14496" y="106247"/>
                    <a:pt x="12895" y="104076"/>
                  </a:cubicBezTo>
                  <a:cubicBezTo>
                    <a:pt x="10484" y="100801"/>
                    <a:pt x="5335" y="102053"/>
                    <a:pt x="3437" y="98103"/>
                  </a:cubicBezTo>
                  <a:cubicBezTo>
                    <a:pt x="3831" y="97561"/>
                    <a:pt x="4226" y="97012"/>
                    <a:pt x="4603" y="96458"/>
                  </a:cubicBezTo>
                  <a:cubicBezTo>
                    <a:pt x="7735" y="94023"/>
                    <a:pt x="10930" y="91657"/>
                    <a:pt x="13438" y="88497"/>
                  </a:cubicBezTo>
                  <a:cubicBezTo>
                    <a:pt x="14341" y="87428"/>
                    <a:pt x="15301" y="86439"/>
                    <a:pt x="16239" y="85468"/>
                  </a:cubicBezTo>
                  <a:cubicBezTo>
                    <a:pt x="17364" y="83845"/>
                    <a:pt x="19508" y="82142"/>
                    <a:pt x="15736" y="81033"/>
                  </a:cubicBezTo>
                  <a:cubicBezTo>
                    <a:pt x="12730" y="80147"/>
                    <a:pt x="9061" y="79890"/>
                    <a:pt x="10067" y="75135"/>
                  </a:cubicBezTo>
                  <a:cubicBezTo>
                    <a:pt x="11141" y="75118"/>
                    <a:pt x="12215" y="75106"/>
                    <a:pt x="13290" y="75095"/>
                  </a:cubicBezTo>
                  <a:cubicBezTo>
                    <a:pt x="13736" y="71792"/>
                    <a:pt x="21977" y="68466"/>
                    <a:pt x="13261" y="65196"/>
                  </a:cubicBezTo>
                  <a:cubicBezTo>
                    <a:pt x="12181" y="65214"/>
                    <a:pt x="11095" y="65220"/>
                    <a:pt x="10015" y="65231"/>
                  </a:cubicBezTo>
                  <a:cubicBezTo>
                    <a:pt x="6037" y="62756"/>
                    <a:pt x="5197" y="66545"/>
                    <a:pt x="3443" y="68500"/>
                  </a:cubicBezTo>
                  <a:close/>
                </a:path>
              </a:pathLst>
            </a:custGeom>
            <a:grpFill/>
            <a:ln w="5715" cap="flat">
              <a:noFill/>
              <a:prstDash val="solid"/>
              <a:miter/>
            </a:ln>
          </p:spPr>
          <p:txBody>
            <a:bodyPr rtlCol="0" anchor="ctr"/>
            <a:lstStyle/>
            <a:p>
              <a:endParaRPr lang="zh-CN" altLang="en-US"/>
            </a:p>
          </p:txBody>
        </p:sp>
        <p:sp>
          <p:nvSpPr>
            <p:cNvPr id="3694" name="任意多边形: 形状 3693">
              <a:extLst>
                <a:ext uri="{FF2B5EF4-FFF2-40B4-BE49-F238E27FC236}">
                  <a16:creationId xmlns:a16="http://schemas.microsoft.com/office/drawing/2014/main" id="{45782D42-1C5D-FD8D-8395-535A86F67C05}"/>
                </a:ext>
              </a:extLst>
            </p:cNvPr>
            <p:cNvSpPr/>
            <p:nvPr/>
          </p:nvSpPr>
          <p:spPr>
            <a:xfrm>
              <a:off x="4561882" y="4984897"/>
              <a:ext cx="35876" cy="57343"/>
            </a:xfrm>
            <a:custGeom>
              <a:avLst/>
              <a:gdLst>
                <a:gd name="connsiteX0" fmla="*/ 16442 w 35876"/>
                <a:gd name="connsiteY0" fmla="*/ 55916 h 57343"/>
                <a:gd name="connsiteX1" fmla="*/ 0 w 35876"/>
                <a:gd name="connsiteY1" fmla="*/ 55916 h 57343"/>
                <a:gd name="connsiteX2" fmla="*/ 4932 w 35876"/>
                <a:gd name="connsiteY2" fmla="*/ 27112 h 57343"/>
                <a:gd name="connsiteX3" fmla="*/ 19740 w 35876"/>
                <a:gd name="connsiteY3" fmla="*/ 0 h 57343"/>
                <a:gd name="connsiteX4" fmla="*/ 24163 w 35876"/>
                <a:gd name="connsiteY4" fmla="*/ 2515 h 57343"/>
                <a:gd name="connsiteX5" fmla="*/ 34970 w 35876"/>
                <a:gd name="connsiteY5" fmla="*/ 9761 h 57343"/>
                <a:gd name="connsiteX6" fmla="*/ 35216 w 35876"/>
                <a:gd name="connsiteY6" fmla="*/ 27609 h 57343"/>
                <a:gd name="connsiteX7" fmla="*/ 23460 w 35876"/>
                <a:gd name="connsiteY7" fmla="*/ 41422 h 57343"/>
                <a:gd name="connsiteX8" fmla="*/ 26301 w 35876"/>
                <a:gd name="connsiteY8" fmla="*/ 52629 h 57343"/>
                <a:gd name="connsiteX9" fmla="*/ 26312 w 35876"/>
                <a:gd name="connsiteY9" fmla="*/ 52629 h 57343"/>
                <a:gd name="connsiteX10" fmla="*/ 16471 w 35876"/>
                <a:gd name="connsiteY10" fmla="*/ 55910 h 57343"/>
                <a:gd name="connsiteX11" fmla="*/ 16442 w 35876"/>
                <a:gd name="connsiteY11" fmla="*/ 55916 h 5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876" h="57343">
                  <a:moveTo>
                    <a:pt x="16442" y="55916"/>
                  </a:moveTo>
                  <a:cubicBezTo>
                    <a:pt x="10961" y="54778"/>
                    <a:pt x="5481" y="59636"/>
                    <a:pt x="0" y="55916"/>
                  </a:cubicBezTo>
                  <a:cubicBezTo>
                    <a:pt x="4172" y="46812"/>
                    <a:pt x="10007" y="39079"/>
                    <a:pt x="4932" y="27112"/>
                  </a:cubicBezTo>
                  <a:cubicBezTo>
                    <a:pt x="874" y="17534"/>
                    <a:pt x="9853" y="4875"/>
                    <a:pt x="19740" y="0"/>
                  </a:cubicBezTo>
                  <a:cubicBezTo>
                    <a:pt x="19945" y="1292"/>
                    <a:pt x="22906" y="2886"/>
                    <a:pt x="24163" y="2515"/>
                  </a:cubicBezTo>
                  <a:cubicBezTo>
                    <a:pt x="30655" y="589"/>
                    <a:pt x="32170" y="6132"/>
                    <a:pt x="34970" y="9761"/>
                  </a:cubicBezTo>
                  <a:cubicBezTo>
                    <a:pt x="36805" y="15699"/>
                    <a:pt x="35302" y="21637"/>
                    <a:pt x="35216" y="27609"/>
                  </a:cubicBezTo>
                  <a:cubicBezTo>
                    <a:pt x="35062" y="38291"/>
                    <a:pt x="34947" y="47635"/>
                    <a:pt x="23460" y="41422"/>
                  </a:cubicBezTo>
                  <a:cubicBezTo>
                    <a:pt x="28518" y="41445"/>
                    <a:pt x="30941" y="45126"/>
                    <a:pt x="26301" y="52629"/>
                  </a:cubicBezTo>
                  <a:lnTo>
                    <a:pt x="26312" y="52629"/>
                  </a:lnTo>
                  <a:cubicBezTo>
                    <a:pt x="23923" y="56407"/>
                    <a:pt x="19368" y="53670"/>
                    <a:pt x="16471" y="55910"/>
                  </a:cubicBezTo>
                  <a:lnTo>
                    <a:pt x="16442" y="55916"/>
                  </a:lnTo>
                  <a:close/>
                </a:path>
              </a:pathLst>
            </a:custGeom>
            <a:grpFill/>
            <a:ln w="5715" cap="flat">
              <a:noFill/>
              <a:prstDash val="solid"/>
              <a:miter/>
            </a:ln>
          </p:spPr>
          <p:txBody>
            <a:bodyPr rtlCol="0" anchor="ctr"/>
            <a:lstStyle/>
            <a:p>
              <a:endParaRPr lang="zh-CN" altLang="en-US"/>
            </a:p>
          </p:txBody>
        </p:sp>
        <p:sp>
          <p:nvSpPr>
            <p:cNvPr id="3695" name="任意多边形: 形状 3694">
              <a:extLst>
                <a:ext uri="{FF2B5EF4-FFF2-40B4-BE49-F238E27FC236}">
                  <a16:creationId xmlns:a16="http://schemas.microsoft.com/office/drawing/2014/main" id="{E33B2360-5023-4A79-1083-FC0E11D11903}"/>
                </a:ext>
              </a:extLst>
            </p:cNvPr>
            <p:cNvSpPr/>
            <p:nvPr/>
          </p:nvSpPr>
          <p:spPr>
            <a:xfrm>
              <a:off x="4572369" y="4942091"/>
              <a:ext cx="49595" cy="95434"/>
            </a:xfrm>
            <a:custGeom>
              <a:avLst/>
              <a:gdLst>
                <a:gd name="connsiteX0" fmla="*/ 15813 w 49595"/>
                <a:gd name="connsiteY0" fmla="*/ 95435 h 95434"/>
                <a:gd name="connsiteX1" fmla="*/ 8670 w 49595"/>
                <a:gd name="connsiteY1" fmla="*/ 89720 h 95434"/>
                <a:gd name="connsiteX2" fmla="*/ 0 w 49595"/>
                <a:gd name="connsiteY2" fmla="*/ 92743 h 95434"/>
                <a:gd name="connsiteX3" fmla="*/ 12927 w 49595"/>
                <a:gd name="connsiteY3" fmla="*/ 75078 h 95434"/>
                <a:gd name="connsiteX4" fmla="*/ 22408 w 49595"/>
                <a:gd name="connsiteY4" fmla="*/ 82599 h 95434"/>
                <a:gd name="connsiteX5" fmla="*/ 22408 w 49595"/>
                <a:gd name="connsiteY5" fmla="*/ 52664 h 95434"/>
                <a:gd name="connsiteX6" fmla="*/ 22597 w 49595"/>
                <a:gd name="connsiteY6" fmla="*/ 50766 h 95434"/>
                <a:gd name="connsiteX7" fmla="*/ 25683 w 49595"/>
                <a:gd name="connsiteY7" fmla="*/ 46086 h 95434"/>
                <a:gd name="connsiteX8" fmla="*/ 32261 w 49595"/>
                <a:gd name="connsiteY8" fmla="*/ 16482 h 95434"/>
                <a:gd name="connsiteX9" fmla="*/ 32273 w 49595"/>
                <a:gd name="connsiteY9" fmla="*/ 16482 h 95434"/>
                <a:gd name="connsiteX10" fmla="*/ 38845 w 49595"/>
                <a:gd name="connsiteY10" fmla="*/ 9590 h 95434"/>
                <a:gd name="connsiteX11" fmla="*/ 45394 w 49595"/>
                <a:gd name="connsiteY11" fmla="*/ 0 h 95434"/>
                <a:gd name="connsiteX12" fmla="*/ 47212 w 49595"/>
                <a:gd name="connsiteY12" fmla="*/ 1263 h 95434"/>
                <a:gd name="connsiteX13" fmla="*/ 42074 w 49595"/>
                <a:gd name="connsiteY13" fmla="*/ 25340 h 95434"/>
                <a:gd name="connsiteX14" fmla="*/ 40405 w 49595"/>
                <a:gd name="connsiteY14" fmla="*/ 29295 h 95434"/>
                <a:gd name="connsiteX15" fmla="*/ 42131 w 49595"/>
                <a:gd name="connsiteY15" fmla="*/ 55916 h 95434"/>
                <a:gd name="connsiteX16" fmla="*/ 29815 w 49595"/>
                <a:gd name="connsiteY16" fmla="*/ 55544 h 95434"/>
                <a:gd name="connsiteX17" fmla="*/ 19105 w 49595"/>
                <a:gd name="connsiteY17" fmla="*/ 95423 h 95434"/>
                <a:gd name="connsiteX18" fmla="*/ 19111 w 49595"/>
                <a:gd name="connsiteY18" fmla="*/ 95423 h 95434"/>
                <a:gd name="connsiteX19" fmla="*/ 15813 w 49595"/>
                <a:gd name="connsiteY19" fmla="*/ 95435 h 9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595" h="95434">
                  <a:moveTo>
                    <a:pt x="15813" y="95435"/>
                  </a:moveTo>
                  <a:cubicBezTo>
                    <a:pt x="14585" y="92075"/>
                    <a:pt x="18134" y="82656"/>
                    <a:pt x="8670" y="89720"/>
                  </a:cubicBezTo>
                  <a:cubicBezTo>
                    <a:pt x="6492" y="91343"/>
                    <a:pt x="4520" y="93120"/>
                    <a:pt x="0" y="92743"/>
                  </a:cubicBezTo>
                  <a:cubicBezTo>
                    <a:pt x="2377" y="84788"/>
                    <a:pt x="10441" y="81765"/>
                    <a:pt x="12927" y="75078"/>
                  </a:cubicBezTo>
                  <a:cubicBezTo>
                    <a:pt x="17522" y="76387"/>
                    <a:pt x="15179" y="83005"/>
                    <a:pt x="22408" y="82599"/>
                  </a:cubicBezTo>
                  <a:cubicBezTo>
                    <a:pt x="22408" y="72798"/>
                    <a:pt x="22408" y="62728"/>
                    <a:pt x="22408" y="52664"/>
                  </a:cubicBezTo>
                  <a:cubicBezTo>
                    <a:pt x="22471" y="52035"/>
                    <a:pt x="22534" y="51401"/>
                    <a:pt x="22597" y="50766"/>
                  </a:cubicBezTo>
                  <a:cubicBezTo>
                    <a:pt x="23100" y="48863"/>
                    <a:pt x="24220" y="47360"/>
                    <a:pt x="25683" y="46086"/>
                  </a:cubicBezTo>
                  <a:cubicBezTo>
                    <a:pt x="25289" y="35639"/>
                    <a:pt x="29969" y="26323"/>
                    <a:pt x="32261" y="16482"/>
                  </a:cubicBezTo>
                  <a:lnTo>
                    <a:pt x="32273" y="16482"/>
                  </a:lnTo>
                  <a:cubicBezTo>
                    <a:pt x="36593" y="16213"/>
                    <a:pt x="38696" y="13887"/>
                    <a:pt x="38845" y="9590"/>
                  </a:cubicBezTo>
                  <a:cubicBezTo>
                    <a:pt x="39005" y="5046"/>
                    <a:pt x="41296" y="1892"/>
                    <a:pt x="45394" y="0"/>
                  </a:cubicBezTo>
                  <a:cubicBezTo>
                    <a:pt x="45994" y="423"/>
                    <a:pt x="46600" y="846"/>
                    <a:pt x="47212" y="1263"/>
                  </a:cubicBezTo>
                  <a:cubicBezTo>
                    <a:pt x="54070" y="11133"/>
                    <a:pt x="44160" y="17385"/>
                    <a:pt x="42074" y="25340"/>
                  </a:cubicBezTo>
                  <a:cubicBezTo>
                    <a:pt x="41542" y="26678"/>
                    <a:pt x="40948" y="27987"/>
                    <a:pt x="40405" y="29295"/>
                  </a:cubicBezTo>
                  <a:cubicBezTo>
                    <a:pt x="38456" y="38336"/>
                    <a:pt x="49961" y="46526"/>
                    <a:pt x="42131" y="55916"/>
                  </a:cubicBezTo>
                  <a:cubicBezTo>
                    <a:pt x="37988" y="56704"/>
                    <a:pt x="33850" y="57498"/>
                    <a:pt x="29815" y="55544"/>
                  </a:cubicBezTo>
                  <a:cubicBezTo>
                    <a:pt x="25506" y="68786"/>
                    <a:pt x="34576" y="85394"/>
                    <a:pt x="19105" y="95423"/>
                  </a:cubicBezTo>
                  <a:lnTo>
                    <a:pt x="19111" y="95423"/>
                  </a:lnTo>
                  <a:cubicBezTo>
                    <a:pt x="18014" y="95435"/>
                    <a:pt x="16916" y="95435"/>
                    <a:pt x="15813" y="95435"/>
                  </a:cubicBezTo>
                  <a:close/>
                </a:path>
              </a:pathLst>
            </a:custGeom>
            <a:grpFill/>
            <a:ln w="5715" cap="flat">
              <a:noFill/>
              <a:prstDash val="solid"/>
              <a:miter/>
            </a:ln>
          </p:spPr>
          <p:txBody>
            <a:bodyPr rtlCol="0" anchor="ctr"/>
            <a:lstStyle/>
            <a:p>
              <a:endParaRPr lang="zh-CN" altLang="en-US"/>
            </a:p>
          </p:txBody>
        </p:sp>
        <p:sp>
          <p:nvSpPr>
            <p:cNvPr id="3696" name="任意多边形: 形状 3695">
              <a:extLst>
                <a:ext uri="{FF2B5EF4-FFF2-40B4-BE49-F238E27FC236}">
                  <a16:creationId xmlns:a16="http://schemas.microsoft.com/office/drawing/2014/main" id="{C45D5C3C-1044-A573-B249-4022B4645F45}"/>
                </a:ext>
              </a:extLst>
            </p:cNvPr>
            <p:cNvSpPr/>
            <p:nvPr/>
          </p:nvSpPr>
          <p:spPr>
            <a:xfrm>
              <a:off x="4724534" y="4766644"/>
              <a:ext cx="36436" cy="41519"/>
            </a:xfrm>
            <a:custGeom>
              <a:avLst/>
              <a:gdLst>
                <a:gd name="connsiteX0" fmla="*/ 31373 w 36436"/>
                <a:gd name="connsiteY0" fmla="*/ 20834 h 41519"/>
                <a:gd name="connsiteX1" fmla="*/ 20234 w 36436"/>
                <a:gd name="connsiteY1" fmla="*/ 31109 h 41519"/>
                <a:gd name="connsiteX2" fmla="*/ 12908 w 36436"/>
                <a:gd name="connsiteY2" fmla="*/ 38716 h 41519"/>
                <a:gd name="connsiteX3" fmla="*/ 4421 w 36436"/>
                <a:gd name="connsiteY3" fmla="*/ 38299 h 41519"/>
                <a:gd name="connsiteX4" fmla="*/ 1323 w 36436"/>
                <a:gd name="connsiteY4" fmla="*/ 27343 h 41519"/>
                <a:gd name="connsiteX5" fmla="*/ 1718 w 36436"/>
                <a:gd name="connsiteY5" fmla="*/ 24188 h 41519"/>
                <a:gd name="connsiteX6" fmla="*/ 8358 w 36436"/>
                <a:gd name="connsiteY6" fmla="*/ 7723 h 41519"/>
                <a:gd name="connsiteX7" fmla="*/ 34676 w 36436"/>
                <a:gd name="connsiteY7" fmla="*/ 1145 h 41519"/>
                <a:gd name="connsiteX8" fmla="*/ 34659 w 36436"/>
                <a:gd name="connsiteY8" fmla="*/ 1145 h 41519"/>
                <a:gd name="connsiteX9" fmla="*/ 34664 w 36436"/>
                <a:gd name="connsiteY9" fmla="*/ 4437 h 41519"/>
                <a:gd name="connsiteX10" fmla="*/ 36436 w 36436"/>
                <a:gd name="connsiteY10" fmla="*/ 8078 h 41519"/>
                <a:gd name="connsiteX11" fmla="*/ 31373 w 36436"/>
                <a:gd name="connsiteY11" fmla="*/ 20834 h 4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36" h="41519">
                  <a:moveTo>
                    <a:pt x="31373" y="20834"/>
                  </a:moveTo>
                  <a:cubicBezTo>
                    <a:pt x="26086" y="22617"/>
                    <a:pt x="18805" y="23108"/>
                    <a:pt x="20234" y="31109"/>
                  </a:cubicBezTo>
                  <a:cubicBezTo>
                    <a:pt x="21497" y="38201"/>
                    <a:pt x="18325" y="38779"/>
                    <a:pt x="12908" y="38716"/>
                  </a:cubicBezTo>
                  <a:cubicBezTo>
                    <a:pt x="10187" y="38682"/>
                    <a:pt x="8158" y="45311"/>
                    <a:pt x="4421" y="38299"/>
                  </a:cubicBezTo>
                  <a:cubicBezTo>
                    <a:pt x="2392" y="34498"/>
                    <a:pt x="-2277" y="32578"/>
                    <a:pt x="1323" y="27343"/>
                  </a:cubicBezTo>
                  <a:cubicBezTo>
                    <a:pt x="1855" y="26566"/>
                    <a:pt x="1609" y="25257"/>
                    <a:pt x="1718" y="24188"/>
                  </a:cubicBezTo>
                  <a:cubicBezTo>
                    <a:pt x="4015" y="18736"/>
                    <a:pt x="8078" y="13993"/>
                    <a:pt x="8358" y="7723"/>
                  </a:cubicBezTo>
                  <a:cubicBezTo>
                    <a:pt x="17514" y="7072"/>
                    <a:pt x="24217" y="-3415"/>
                    <a:pt x="34676" y="1145"/>
                  </a:cubicBezTo>
                  <a:cubicBezTo>
                    <a:pt x="34676" y="1145"/>
                    <a:pt x="34659" y="1145"/>
                    <a:pt x="34659" y="1145"/>
                  </a:cubicBezTo>
                  <a:cubicBezTo>
                    <a:pt x="34664" y="2243"/>
                    <a:pt x="34664" y="3340"/>
                    <a:pt x="34664" y="4437"/>
                  </a:cubicBezTo>
                  <a:cubicBezTo>
                    <a:pt x="35745" y="5414"/>
                    <a:pt x="36328" y="6626"/>
                    <a:pt x="36436" y="8078"/>
                  </a:cubicBezTo>
                  <a:cubicBezTo>
                    <a:pt x="35830" y="12758"/>
                    <a:pt x="37425" y="18325"/>
                    <a:pt x="31373" y="20834"/>
                  </a:cubicBezTo>
                  <a:close/>
                </a:path>
              </a:pathLst>
            </a:custGeom>
            <a:grpFill/>
            <a:ln w="5715" cap="flat">
              <a:noFill/>
              <a:prstDash val="solid"/>
              <a:miter/>
            </a:ln>
          </p:spPr>
          <p:txBody>
            <a:bodyPr rtlCol="0" anchor="ctr"/>
            <a:lstStyle/>
            <a:p>
              <a:endParaRPr lang="zh-CN" altLang="en-US"/>
            </a:p>
          </p:txBody>
        </p:sp>
        <p:sp>
          <p:nvSpPr>
            <p:cNvPr id="3697" name="任意多边形: 形状 3696">
              <a:extLst>
                <a:ext uri="{FF2B5EF4-FFF2-40B4-BE49-F238E27FC236}">
                  <a16:creationId xmlns:a16="http://schemas.microsoft.com/office/drawing/2014/main" id="{7C3A2730-2658-3C40-7B9D-539E01BB32A4}"/>
                </a:ext>
              </a:extLst>
            </p:cNvPr>
            <p:cNvSpPr/>
            <p:nvPr/>
          </p:nvSpPr>
          <p:spPr>
            <a:xfrm>
              <a:off x="4660363" y="4787518"/>
              <a:ext cx="33777" cy="49373"/>
            </a:xfrm>
            <a:custGeom>
              <a:avLst/>
              <a:gdLst>
                <a:gd name="connsiteX0" fmla="*/ 33044 w 33777"/>
                <a:gd name="connsiteY0" fmla="*/ 19808 h 49373"/>
                <a:gd name="connsiteX1" fmla="*/ 23700 w 33777"/>
                <a:gd name="connsiteY1" fmla="*/ 40805 h 49373"/>
                <a:gd name="connsiteX2" fmla="*/ 16596 w 33777"/>
                <a:gd name="connsiteY2" fmla="*/ 46023 h 49373"/>
                <a:gd name="connsiteX3" fmla="*/ 0 w 33777"/>
                <a:gd name="connsiteY3" fmla="*/ 48486 h 49373"/>
                <a:gd name="connsiteX4" fmla="*/ 26483 w 33777"/>
                <a:gd name="connsiteY4" fmla="*/ 0 h 49373"/>
                <a:gd name="connsiteX5" fmla="*/ 33044 w 33777"/>
                <a:gd name="connsiteY5" fmla="*/ 19808 h 4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77" h="49373">
                  <a:moveTo>
                    <a:pt x="33044" y="19808"/>
                  </a:moveTo>
                  <a:cubicBezTo>
                    <a:pt x="28575" y="26158"/>
                    <a:pt x="20528" y="30541"/>
                    <a:pt x="23700" y="40805"/>
                  </a:cubicBezTo>
                  <a:cubicBezTo>
                    <a:pt x="25157" y="45520"/>
                    <a:pt x="15042" y="38696"/>
                    <a:pt x="16596" y="46023"/>
                  </a:cubicBezTo>
                  <a:cubicBezTo>
                    <a:pt x="10893" y="46051"/>
                    <a:pt x="5772" y="51447"/>
                    <a:pt x="0" y="48486"/>
                  </a:cubicBezTo>
                  <a:cubicBezTo>
                    <a:pt x="8624" y="31907"/>
                    <a:pt x="12487" y="13116"/>
                    <a:pt x="26483" y="0"/>
                  </a:cubicBezTo>
                  <a:cubicBezTo>
                    <a:pt x="27975" y="6841"/>
                    <a:pt x="36256" y="11424"/>
                    <a:pt x="33044" y="19808"/>
                  </a:cubicBezTo>
                  <a:close/>
                </a:path>
              </a:pathLst>
            </a:custGeom>
            <a:grpFill/>
            <a:ln w="5715" cap="flat">
              <a:noFill/>
              <a:prstDash val="solid"/>
              <a:miter/>
            </a:ln>
          </p:spPr>
          <p:txBody>
            <a:bodyPr rtlCol="0" anchor="ctr"/>
            <a:lstStyle/>
            <a:p>
              <a:endParaRPr lang="zh-CN" altLang="en-US"/>
            </a:p>
          </p:txBody>
        </p:sp>
        <p:sp>
          <p:nvSpPr>
            <p:cNvPr id="3698" name="任意多边形: 形状 3697">
              <a:extLst>
                <a:ext uri="{FF2B5EF4-FFF2-40B4-BE49-F238E27FC236}">
                  <a16:creationId xmlns:a16="http://schemas.microsoft.com/office/drawing/2014/main" id="{02877AA0-A70C-48C0-21B0-DE4C384059F3}"/>
                </a:ext>
              </a:extLst>
            </p:cNvPr>
            <p:cNvSpPr/>
            <p:nvPr/>
          </p:nvSpPr>
          <p:spPr>
            <a:xfrm>
              <a:off x="4528987" y="4898787"/>
              <a:ext cx="60000" cy="37448"/>
            </a:xfrm>
            <a:custGeom>
              <a:avLst/>
              <a:gdLst>
                <a:gd name="connsiteX0" fmla="*/ 3292 w 60000"/>
                <a:gd name="connsiteY0" fmla="*/ 36783 h 37448"/>
                <a:gd name="connsiteX1" fmla="*/ 0 w 60000"/>
                <a:gd name="connsiteY1" fmla="*/ 30188 h 37448"/>
                <a:gd name="connsiteX2" fmla="*/ 19460 w 60000"/>
                <a:gd name="connsiteY2" fmla="*/ 24308 h 37448"/>
                <a:gd name="connsiteX3" fmla="*/ 22546 w 60000"/>
                <a:gd name="connsiteY3" fmla="*/ 26148 h 37448"/>
                <a:gd name="connsiteX4" fmla="*/ 21208 w 60000"/>
                <a:gd name="connsiteY4" fmla="*/ 23582 h 37448"/>
                <a:gd name="connsiteX5" fmla="*/ 50898 w 60000"/>
                <a:gd name="connsiteY5" fmla="*/ 619 h 37448"/>
                <a:gd name="connsiteX6" fmla="*/ 58910 w 60000"/>
                <a:gd name="connsiteY6" fmla="*/ 4174 h 37448"/>
                <a:gd name="connsiteX7" fmla="*/ 55904 w 60000"/>
                <a:gd name="connsiteY7" fmla="*/ 13752 h 37448"/>
                <a:gd name="connsiteX8" fmla="*/ 55927 w 60000"/>
                <a:gd name="connsiteY8" fmla="*/ 13729 h 37448"/>
                <a:gd name="connsiteX9" fmla="*/ 49338 w 60000"/>
                <a:gd name="connsiteY9" fmla="*/ 20324 h 37448"/>
                <a:gd name="connsiteX10" fmla="*/ 49343 w 60000"/>
                <a:gd name="connsiteY10" fmla="*/ 20324 h 37448"/>
                <a:gd name="connsiteX11" fmla="*/ 46074 w 60000"/>
                <a:gd name="connsiteY11" fmla="*/ 16409 h 37448"/>
                <a:gd name="connsiteX12" fmla="*/ 42731 w 60000"/>
                <a:gd name="connsiteY12" fmla="*/ 21610 h 37448"/>
                <a:gd name="connsiteX13" fmla="*/ 13139 w 60000"/>
                <a:gd name="connsiteY13" fmla="*/ 33629 h 37448"/>
                <a:gd name="connsiteX14" fmla="*/ 6607 w 60000"/>
                <a:gd name="connsiteY14" fmla="*/ 36841 h 37448"/>
                <a:gd name="connsiteX15" fmla="*/ 3292 w 60000"/>
                <a:gd name="connsiteY15" fmla="*/ 36783 h 3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000" h="37448">
                  <a:moveTo>
                    <a:pt x="3292" y="36783"/>
                  </a:moveTo>
                  <a:cubicBezTo>
                    <a:pt x="657" y="35355"/>
                    <a:pt x="57" y="32909"/>
                    <a:pt x="0" y="30188"/>
                  </a:cubicBezTo>
                  <a:cubicBezTo>
                    <a:pt x="5424" y="24645"/>
                    <a:pt x="11990" y="22925"/>
                    <a:pt x="19460" y="24308"/>
                  </a:cubicBezTo>
                  <a:cubicBezTo>
                    <a:pt x="20494" y="24850"/>
                    <a:pt x="21568" y="25416"/>
                    <a:pt x="22546" y="26148"/>
                  </a:cubicBezTo>
                  <a:cubicBezTo>
                    <a:pt x="21797" y="25525"/>
                    <a:pt x="21357" y="24719"/>
                    <a:pt x="21208" y="23582"/>
                  </a:cubicBezTo>
                  <a:cubicBezTo>
                    <a:pt x="24872" y="7757"/>
                    <a:pt x="39416" y="6105"/>
                    <a:pt x="50898" y="619"/>
                  </a:cubicBezTo>
                  <a:cubicBezTo>
                    <a:pt x="54395" y="-1050"/>
                    <a:pt x="57156" y="830"/>
                    <a:pt x="58910" y="4174"/>
                  </a:cubicBezTo>
                  <a:cubicBezTo>
                    <a:pt x="61128" y="8403"/>
                    <a:pt x="59882" y="11495"/>
                    <a:pt x="55904" y="13752"/>
                  </a:cubicBezTo>
                  <a:cubicBezTo>
                    <a:pt x="55904" y="13752"/>
                    <a:pt x="55927" y="13729"/>
                    <a:pt x="55927" y="13729"/>
                  </a:cubicBezTo>
                  <a:cubicBezTo>
                    <a:pt x="53732" y="15929"/>
                    <a:pt x="51532" y="18124"/>
                    <a:pt x="49338" y="20324"/>
                  </a:cubicBezTo>
                  <a:lnTo>
                    <a:pt x="49343" y="20324"/>
                  </a:lnTo>
                  <a:cubicBezTo>
                    <a:pt x="48972" y="18381"/>
                    <a:pt x="49149" y="15569"/>
                    <a:pt x="46074" y="16409"/>
                  </a:cubicBezTo>
                  <a:cubicBezTo>
                    <a:pt x="43863" y="17009"/>
                    <a:pt x="43714" y="19730"/>
                    <a:pt x="42731" y="21610"/>
                  </a:cubicBezTo>
                  <a:cubicBezTo>
                    <a:pt x="34982" y="36435"/>
                    <a:pt x="29021" y="38801"/>
                    <a:pt x="13139" y="33629"/>
                  </a:cubicBezTo>
                  <a:cubicBezTo>
                    <a:pt x="11304" y="35389"/>
                    <a:pt x="10298" y="38847"/>
                    <a:pt x="6607" y="36841"/>
                  </a:cubicBezTo>
                  <a:cubicBezTo>
                    <a:pt x="5503" y="36812"/>
                    <a:pt x="4400" y="36795"/>
                    <a:pt x="3292" y="36783"/>
                  </a:cubicBezTo>
                  <a:close/>
                </a:path>
              </a:pathLst>
            </a:custGeom>
            <a:grpFill/>
            <a:ln w="5715" cap="flat">
              <a:noFill/>
              <a:prstDash val="solid"/>
              <a:miter/>
            </a:ln>
          </p:spPr>
          <p:txBody>
            <a:bodyPr rtlCol="0" anchor="ctr"/>
            <a:lstStyle/>
            <a:p>
              <a:endParaRPr lang="zh-CN" altLang="en-US"/>
            </a:p>
          </p:txBody>
        </p:sp>
        <p:sp>
          <p:nvSpPr>
            <p:cNvPr id="3699" name="任意多边形: 形状 3698">
              <a:extLst>
                <a:ext uri="{FF2B5EF4-FFF2-40B4-BE49-F238E27FC236}">
                  <a16:creationId xmlns:a16="http://schemas.microsoft.com/office/drawing/2014/main" id="{7B5494A4-0BAD-B72B-F50A-D9532A6C04AD}"/>
                </a:ext>
              </a:extLst>
            </p:cNvPr>
            <p:cNvSpPr/>
            <p:nvPr/>
          </p:nvSpPr>
          <p:spPr>
            <a:xfrm>
              <a:off x="4644092" y="4879649"/>
              <a:ext cx="26551" cy="49375"/>
            </a:xfrm>
            <a:custGeom>
              <a:avLst/>
              <a:gdLst>
                <a:gd name="connsiteX0" fmla="*/ 16419 w 26551"/>
                <a:gd name="connsiteY0" fmla="*/ 0 h 49375"/>
                <a:gd name="connsiteX1" fmla="*/ 12413 w 26551"/>
                <a:gd name="connsiteY1" fmla="*/ 27649 h 49375"/>
                <a:gd name="connsiteX2" fmla="*/ 17516 w 26551"/>
                <a:gd name="connsiteY2" fmla="*/ 28929 h 49375"/>
                <a:gd name="connsiteX3" fmla="*/ 25055 w 26551"/>
                <a:gd name="connsiteY3" fmla="*/ 36405 h 49375"/>
                <a:gd name="connsiteX4" fmla="*/ 13156 w 26551"/>
                <a:gd name="connsiteY4" fmla="*/ 49309 h 49375"/>
                <a:gd name="connsiteX5" fmla="*/ 13922 w 26551"/>
                <a:gd name="connsiteY5" fmla="*/ 38399 h 49375"/>
                <a:gd name="connsiteX6" fmla="*/ 0 w 26551"/>
                <a:gd name="connsiteY6" fmla="*/ 36170 h 49375"/>
                <a:gd name="connsiteX7" fmla="*/ 7138 w 26551"/>
                <a:gd name="connsiteY7" fmla="*/ 12202 h 49375"/>
                <a:gd name="connsiteX8" fmla="*/ 16419 w 26551"/>
                <a:gd name="connsiteY8" fmla="*/ 0 h 4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51" h="49375">
                  <a:moveTo>
                    <a:pt x="16419" y="0"/>
                  </a:moveTo>
                  <a:cubicBezTo>
                    <a:pt x="15111" y="9047"/>
                    <a:pt x="13796" y="18094"/>
                    <a:pt x="12413" y="27649"/>
                  </a:cubicBezTo>
                  <a:cubicBezTo>
                    <a:pt x="13305" y="29604"/>
                    <a:pt x="15356" y="29152"/>
                    <a:pt x="17516" y="28929"/>
                  </a:cubicBezTo>
                  <a:cubicBezTo>
                    <a:pt x="25437" y="28112"/>
                    <a:pt x="28724" y="31073"/>
                    <a:pt x="25055" y="36405"/>
                  </a:cubicBezTo>
                  <a:cubicBezTo>
                    <a:pt x="21860" y="41045"/>
                    <a:pt x="22580" y="50247"/>
                    <a:pt x="13156" y="49309"/>
                  </a:cubicBezTo>
                  <a:cubicBezTo>
                    <a:pt x="13413" y="45680"/>
                    <a:pt x="13665" y="42051"/>
                    <a:pt x="13922" y="38399"/>
                  </a:cubicBezTo>
                  <a:cubicBezTo>
                    <a:pt x="6355" y="40999"/>
                    <a:pt x="6355" y="40999"/>
                    <a:pt x="0" y="36170"/>
                  </a:cubicBezTo>
                  <a:cubicBezTo>
                    <a:pt x="1383" y="27941"/>
                    <a:pt x="8110" y="21569"/>
                    <a:pt x="7138" y="12202"/>
                  </a:cubicBezTo>
                  <a:cubicBezTo>
                    <a:pt x="6578" y="6818"/>
                    <a:pt x="12865" y="3801"/>
                    <a:pt x="16419" y="0"/>
                  </a:cubicBezTo>
                  <a:close/>
                </a:path>
              </a:pathLst>
            </a:custGeom>
            <a:grpFill/>
            <a:ln w="5715" cap="flat">
              <a:noFill/>
              <a:prstDash val="solid"/>
              <a:miter/>
            </a:ln>
          </p:spPr>
          <p:txBody>
            <a:bodyPr rtlCol="0" anchor="ctr"/>
            <a:lstStyle/>
            <a:p>
              <a:endParaRPr lang="zh-CN" altLang="en-US"/>
            </a:p>
          </p:txBody>
        </p:sp>
        <p:sp>
          <p:nvSpPr>
            <p:cNvPr id="3700" name="任意多边形: 形状 3699">
              <a:extLst>
                <a:ext uri="{FF2B5EF4-FFF2-40B4-BE49-F238E27FC236}">
                  <a16:creationId xmlns:a16="http://schemas.microsoft.com/office/drawing/2014/main" id="{0CDA7C91-CDFE-4DCC-7668-3FDF0B88C0A0}"/>
                </a:ext>
              </a:extLst>
            </p:cNvPr>
            <p:cNvSpPr/>
            <p:nvPr/>
          </p:nvSpPr>
          <p:spPr>
            <a:xfrm>
              <a:off x="4523190" y="5044076"/>
              <a:ext cx="28434" cy="38627"/>
            </a:xfrm>
            <a:custGeom>
              <a:avLst/>
              <a:gdLst>
                <a:gd name="connsiteX0" fmla="*/ 2527 w 28434"/>
                <a:gd name="connsiteY0" fmla="*/ 13184 h 38627"/>
                <a:gd name="connsiteX1" fmla="*/ 2505 w 28434"/>
                <a:gd name="connsiteY1" fmla="*/ 6606 h 38627"/>
                <a:gd name="connsiteX2" fmla="*/ 15649 w 28434"/>
                <a:gd name="connsiteY2" fmla="*/ 0 h 38627"/>
                <a:gd name="connsiteX3" fmla="*/ 15643 w 28434"/>
                <a:gd name="connsiteY3" fmla="*/ 11 h 38627"/>
                <a:gd name="connsiteX4" fmla="*/ 27588 w 28434"/>
                <a:gd name="connsiteY4" fmla="*/ 2577 h 38627"/>
                <a:gd name="connsiteX5" fmla="*/ 20004 w 28434"/>
                <a:gd name="connsiteY5" fmla="*/ 20179 h 38627"/>
                <a:gd name="connsiteX6" fmla="*/ 27679 w 28434"/>
                <a:gd name="connsiteY6" fmla="*/ 16179 h 38627"/>
                <a:gd name="connsiteX7" fmla="*/ 28342 w 28434"/>
                <a:gd name="connsiteY7" fmla="*/ 19185 h 38627"/>
                <a:gd name="connsiteX8" fmla="*/ 18610 w 28434"/>
                <a:gd name="connsiteY8" fmla="*/ 37519 h 38627"/>
                <a:gd name="connsiteX9" fmla="*/ 14832 w 28434"/>
                <a:gd name="connsiteY9" fmla="*/ 37519 h 38627"/>
                <a:gd name="connsiteX10" fmla="*/ 15661 w 28434"/>
                <a:gd name="connsiteY10" fmla="*/ 32930 h 38627"/>
                <a:gd name="connsiteX11" fmla="*/ 8957 w 28434"/>
                <a:gd name="connsiteY11" fmla="*/ 18956 h 38627"/>
                <a:gd name="connsiteX12" fmla="*/ 2527 w 28434"/>
                <a:gd name="connsiteY12" fmla="*/ 13184 h 38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434" h="38627">
                  <a:moveTo>
                    <a:pt x="2527" y="13184"/>
                  </a:moveTo>
                  <a:cubicBezTo>
                    <a:pt x="-833" y="11001"/>
                    <a:pt x="-844" y="8807"/>
                    <a:pt x="2505" y="6606"/>
                  </a:cubicBezTo>
                  <a:cubicBezTo>
                    <a:pt x="10620" y="11830"/>
                    <a:pt x="13666" y="6972"/>
                    <a:pt x="15649" y="0"/>
                  </a:cubicBezTo>
                  <a:lnTo>
                    <a:pt x="15643" y="11"/>
                  </a:lnTo>
                  <a:cubicBezTo>
                    <a:pt x="19318" y="394"/>
                    <a:pt x="23273" y="-903"/>
                    <a:pt x="27588" y="2577"/>
                  </a:cubicBezTo>
                  <a:cubicBezTo>
                    <a:pt x="23582" y="7658"/>
                    <a:pt x="15215" y="11561"/>
                    <a:pt x="20004" y="20179"/>
                  </a:cubicBezTo>
                  <a:cubicBezTo>
                    <a:pt x="24182" y="21980"/>
                    <a:pt x="24302" y="15933"/>
                    <a:pt x="27679" y="16179"/>
                  </a:cubicBezTo>
                  <a:cubicBezTo>
                    <a:pt x="27931" y="17202"/>
                    <a:pt x="28696" y="18471"/>
                    <a:pt x="28342" y="19185"/>
                  </a:cubicBezTo>
                  <a:cubicBezTo>
                    <a:pt x="25245" y="25375"/>
                    <a:pt x="22061" y="31524"/>
                    <a:pt x="18610" y="37519"/>
                  </a:cubicBezTo>
                  <a:cubicBezTo>
                    <a:pt x="17941" y="38685"/>
                    <a:pt x="15563" y="39279"/>
                    <a:pt x="14832" y="37519"/>
                  </a:cubicBezTo>
                  <a:cubicBezTo>
                    <a:pt x="14335" y="36307"/>
                    <a:pt x="15335" y="34478"/>
                    <a:pt x="15661" y="32930"/>
                  </a:cubicBezTo>
                  <a:cubicBezTo>
                    <a:pt x="11157" y="29364"/>
                    <a:pt x="9488" y="24420"/>
                    <a:pt x="8957" y="18956"/>
                  </a:cubicBezTo>
                  <a:cubicBezTo>
                    <a:pt x="8585" y="15013"/>
                    <a:pt x="6048" y="13573"/>
                    <a:pt x="2527" y="13184"/>
                  </a:cubicBezTo>
                  <a:close/>
                </a:path>
              </a:pathLst>
            </a:custGeom>
            <a:grpFill/>
            <a:ln w="5715" cap="flat">
              <a:noFill/>
              <a:prstDash val="solid"/>
              <a:miter/>
            </a:ln>
          </p:spPr>
          <p:txBody>
            <a:bodyPr rtlCol="0" anchor="ctr"/>
            <a:lstStyle/>
            <a:p>
              <a:endParaRPr lang="zh-CN" altLang="en-US"/>
            </a:p>
          </p:txBody>
        </p:sp>
        <p:sp>
          <p:nvSpPr>
            <p:cNvPr id="3701" name="任意多边形: 形状 3700">
              <a:extLst>
                <a:ext uri="{FF2B5EF4-FFF2-40B4-BE49-F238E27FC236}">
                  <a16:creationId xmlns:a16="http://schemas.microsoft.com/office/drawing/2014/main" id="{BF782285-46CB-E9F8-BA99-7D9A34DF4648}"/>
                </a:ext>
              </a:extLst>
            </p:cNvPr>
            <p:cNvSpPr/>
            <p:nvPr/>
          </p:nvSpPr>
          <p:spPr>
            <a:xfrm>
              <a:off x="4486233" y="4961962"/>
              <a:ext cx="47371" cy="29581"/>
            </a:xfrm>
            <a:custGeom>
              <a:avLst/>
              <a:gdLst>
                <a:gd name="connsiteX0" fmla="*/ 0 w 47371"/>
                <a:gd name="connsiteY0" fmla="*/ 26204 h 29581"/>
                <a:gd name="connsiteX1" fmla="*/ 4349 w 47371"/>
                <a:gd name="connsiteY1" fmla="*/ 16306 h 29581"/>
                <a:gd name="connsiteX2" fmla="*/ 7533 w 47371"/>
                <a:gd name="connsiteY2" fmla="*/ 9408 h 29581"/>
                <a:gd name="connsiteX3" fmla="*/ 47372 w 47371"/>
                <a:gd name="connsiteY3" fmla="*/ 1081 h 29581"/>
                <a:gd name="connsiteX4" fmla="*/ 36182 w 47371"/>
                <a:gd name="connsiteY4" fmla="*/ 13037 h 29581"/>
                <a:gd name="connsiteX5" fmla="*/ 9870 w 47371"/>
                <a:gd name="connsiteY5" fmla="*/ 29501 h 29581"/>
                <a:gd name="connsiteX6" fmla="*/ 8064 w 47371"/>
                <a:gd name="connsiteY6" fmla="*/ 29582 h 29581"/>
                <a:gd name="connsiteX7" fmla="*/ 4458 w 47371"/>
                <a:gd name="connsiteY7" fmla="*/ 29113 h 29581"/>
                <a:gd name="connsiteX8" fmla="*/ 1120 w 47371"/>
                <a:gd name="connsiteY8" fmla="*/ 27650 h 29581"/>
                <a:gd name="connsiteX9" fmla="*/ 0 w 47371"/>
                <a:gd name="connsiteY9" fmla="*/ 26204 h 29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371" h="29581">
                  <a:moveTo>
                    <a:pt x="0" y="26204"/>
                  </a:moveTo>
                  <a:cubicBezTo>
                    <a:pt x="2578" y="24529"/>
                    <a:pt x="3903" y="20381"/>
                    <a:pt x="4349" y="16306"/>
                  </a:cubicBezTo>
                  <a:cubicBezTo>
                    <a:pt x="4618" y="13820"/>
                    <a:pt x="6212" y="9533"/>
                    <a:pt x="7533" y="9408"/>
                  </a:cubicBezTo>
                  <a:cubicBezTo>
                    <a:pt x="20757" y="8139"/>
                    <a:pt x="31667" y="-3554"/>
                    <a:pt x="47372" y="1081"/>
                  </a:cubicBezTo>
                  <a:cubicBezTo>
                    <a:pt x="43200" y="5270"/>
                    <a:pt x="38251" y="7990"/>
                    <a:pt x="36182" y="13037"/>
                  </a:cubicBezTo>
                  <a:cubicBezTo>
                    <a:pt x="17351" y="12402"/>
                    <a:pt x="17351" y="12402"/>
                    <a:pt x="9870" y="29501"/>
                  </a:cubicBezTo>
                  <a:cubicBezTo>
                    <a:pt x="9270" y="29524"/>
                    <a:pt x="8664" y="29547"/>
                    <a:pt x="8064" y="29582"/>
                  </a:cubicBezTo>
                  <a:cubicBezTo>
                    <a:pt x="6841" y="29565"/>
                    <a:pt x="5646" y="29393"/>
                    <a:pt x="4458" y="29113"/>
                  </a:cubicBezTo>
                  <a:cubicBezTo>
                    <a:pt x="3269" y="28799"/>
                    <a:pt x="2160" y="28307"/>
                    <a:pt x="1120" y="27650"/>
                  </a:cubicBezTo>
                  <a:cubicBezTo>
                    <a:pt x="737" y="27181"/>
                    <a:pt x="371" y="26696"/>
                    <a:pt x="0" y="26204"/>
                  </a:cubicBezTo>
                  <a:close/>
                </a:path>
              </a:pathLst>
            </a:custGeom>
            <a:grpFill/>
            <a:ln w="5715" cap="flat">
              <a:noFill/>
              <a:prstDash val="solid"/>
              <a:miter/>
            </a:ln>
          </p:spPr>
          <p:txBody>
            <a:bodyPr rtlCol="0" anchor="ctr"/>
            <a:lstStyle/>
            <a:p>
              <a:endParaRPr lang="zh-CN" altLang="en-US"/>
            </a:p>
          </p:txBody>
        </p:sp>
        <p:sp>
          <p:nvSpPr>
            <p:cNvPr id="3702" name="任意多边形: 形状 3701">
              <a:extLst>
                <a:ext uri="{FF2B5EF4-FFF2-40B4-BE49-F238E27FC236}">
                  <a16:creationId xmlns:a16="http://schemas.microsoft.com/office/drawing/2014/main" id="{9D6BBED1-2695-9F85-086D-8C8D9F733ECB}"/>
                </a:ext>
              </a:extLst>
            </p:cNvPr>
            <p:cNvSpPr/>
            <p:nvPr/>
          </p:nvSpPr>
          <p:spPr>
            <a:xfrm>
              <a:off x="4617717" y="4934095"/>
              <a:ext cx="31160" cy="37162"/>
            </a:xfrm>
            <a:custGeom>
              <a:avLst/>
              <a:gdLst>
                <a:gd name="connsiteX0" fmla="*/ 46 w 31160"/>
                <a:gd name="connsiteY0" fmla="*/ 8002 h 37162"/>
                <a:gd name="connsiteX1" fmla="*/ 6 w 31160"/>
                <a:gd name="connsiteY1" fmla="*/ 4631 h 37162"/>
                <a:gd name="connsiteX2" fmla="*/ 6561 w 31160"/>
                <a:gd name="connsiteY2" fmla="*/ 1407 h 37162"/>
                <a:gd name="connsiteX3" fmla="*/ 19448 w 31160"/>
                <a:gd name="connsiteY3" fmla="*/ 4979 h 37162"/>
                <a:gd name="connsiteX4" fmla="*/ 29667 w 31160"/>
                <a:gd name="connsiteY4" fmla="*/ 4745 h 37162"/>
                <a:gd name="connsiteX5" fmla="*/ 31101 w 31160"/>
                <a:gd name="connsiteY5" fmla="*/ 10300 h 37162"/>
                <a:gd name="connsiteX6" fmla="*/ 27890 w 31160"/>
                <a:gd name="connsiteY6" fmla="*/ 15175 h 37162"/>
                <a:gd name="connsiteX7" fmla="*/ 25712 w 31160"/>
                <a:gd name="connsiteY7" fmla="*/ 18324 h 37162"/>
                <a:gd name="connsiteX8" fmla="*/ 24443 w 31160"/>
                <a:gd name="connsiteY8" fmla="*/ 19730 h 37162"/>
                <a:gd name="connsiteX9" fmla="*/ 21797 w 31160"/>
                <a:gd name="connsiteY9" fmla="*/ 22370 h 37162"/>
                <a:gd name="connsiteX10" fmla="*/ 18025 w 31160"/>
                <a:gd name="connsiteY10" fmla="*/ 26502 h 37162"/>
                <a:gd name="connsiteX11" fmla="*/ 15191 w 31160"/>
                <a:gd name="connsiteY11" fmla="*/ 33777 h 37162"/>
                <a:gd name="connsiteX12" fmla="*/ 12413 w 31160"/>
                <a:gd name="connsiteY12" fmla="*/ 36989 h 37162"/>
                <a:gd name="connsiteX13" fmla="*/ 3184 w 31160"/>
                <a:gd name="connsiteY13" fmla="*/ 22233 h 37162"/>
                <a:gd name="connsiteX14" fmla="*/ 92 w 31160"/>
                <a:gd name="connsiteY14" fmla="*/ 8060 h 37162"/>
                <a:gd name="connsiteX15" fmla="*/ 46 w 31160"/>
                <a:gd name="connsiteY15" fmla="*/ 8002 h 3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160" h="37162">
                  <a:moveTo>
                    <a:pt x="46" y="8002"/>
                  </a:moveTo>
                  <a:cubicBezTo>
                    <a:pt x="35" y="6882"/>
                    <a:pt x="23" y="5757"/>
                    <a:pt x="6" y="4631"/>
                  </a:cubicBezTo>
                  <a:cubicBezTo>
                    <a:pt x="-154" y="-1216"/>
                    <a:pt x="2869" y="-576"/>
                    <a:pt x="6561" y="1407"/>
                  </a:cubicBezTo>
                  <a:cubicBezTo>
                    <a:pt x="10253" y="4756"/>
                    <a:pt x="13465" y="9517"/>
                    <a:pt x="19448" y="4979"/>
                  </a:cubicBezTo>
                  <a:cubicBezTo>
                    <a:pt x="22672" y="2533"/>
                    <a:pt x="26215" y="2819"/>
                    <a:pt x="29667" y="4745"/>
                  </a:cubicBezTo>
                  <a:cubicBezTo>
                    <a:pt x="31193" y="6328"/>
                    <a:pt x="31261" y="8289"/>
                    <a:pt x="31101" y="10300"/>
                  </a:cubicBezTo>
                  <a:cubicBezTo>
                    <a:pt x="30410" y="12175"/>
                    <a:pt x="28998" y="13575"/>
                    <a:pt x="27890" y="15175"/>
                  </a:cubicBezTo>
                  <a:cubicBezTo>
                    <a:pt x="27215" y="16255"/>
                    <a:pt x="26472" y="17301"/>
                    <a:pt x="25712" y="18324"/>
                  </a:cubicBezTo>
                  <a:cubicBezTo>
                    <a:pt x="25295" y="18792"/>
                    <a:pt x="24855" y="19250"/>
                    <a:pt x="24443" y="19730"/>
                  </a:cubicBezTo>
                  <a:cubicBezTo>
                    <a:pt x="23609" y="20656"/>
                    <a:pt x="22706" y="21519"/>
                    <a:pt x="21797" y="22370"/>
                  </a:cubicBezTo>
                  <a:cubicBezTo>
                    <a:pt x="20506" y="23708"/>
                    <a:pt x="19220" y="25062"/>
                    <a:pt x="18025" y="26502"/>
                  </a:cubicBezTo>
                  <a:cubicBezTo>
                    <a:pt x="16374" y="28645"/>
                    <a:pt x="16339" y="31423"/>
                    <a:pt x="15191" y="33777"/>
                  </a:cubicBezTo>
                  <a:cubicBezTo>
                    <a:pt x="14488" y="35052"/>
                    <a:pt x="13551" y="36098"/>
                    <a:pt x="12413" y="36989"/>
                  </a:cubicBezTo>
                  <a:cubicBezTo>
                    <a:pt x="-760" y="38692"/>
                    <a:pt x="3401" y="27445"/>
                    <a:pt x="3184" y="22233"/>
                  </a:cubicBezTo>
                  <a:cubicBezTo>
                    <a:pt x="2966" y="17021"/>
                    <a:pt x="4755" y="12123"/>
                    <a:pt x="92" y="8060"/>
                  </a:cubicBezTo>
                  <a:lnTo>
                    <a:pt x="46" y="8002"/>
                  </a:lnTo>
                  <a:close/>
                </a:path>
              </a:pathLst>
            </a:custGeom>
            <a:grpFill/>
            <a:ln w="5715" cap="flat">
              <a:noFill/>
              <a:prstDash val="solid"/>
              <a:miter/>
            </a:ln>
          </p:spPr>
          <p:txBody>
            <a:bodyPr rtlCol="0" anchor="ctr"/>
            <a:lstStyle/>
            <a:p>
              <a:endParaRPr lang="zh-CN" altLang="en-US"/>
            </a:p>
          </p:txBody>
        </p:sp>
        <p:sp>
          <p:nvSpPr>
            <p:cNvPr id="3703" name="任意多边形: 形状 3702">
              <a:extLst>
                <a:ext uri="{FF2B5EF4-FFF2-40B4-BE49-F238E27FC236}">
                  <a16:creationId xmlns:a16="http://schemas.microsoft.com/office/drawing/2014/main" id="{03F5E792-9A69-A69D-3080-0C389D5C5FEE}"/>
                </a:ext>
              </a:extLst>
            </p:cNvPr>
            <p:cNvSpPr/>
            <p:nvPr/>
          </p:nvSpPr>
          <p:spPr>
            <a:xfrm>
              <a:off x="4532953" y="5007522"/>
              <a:ext cx="16212" cy="36570"/>
            </a:xfrm>
            <a:custGeom>
              <a:avLst/>
              <a:gdLst>
                <a:gd name="connsiteX0" fmla="*/ 5892 w 16212"/>
                <a:gd name="connsiteY0" fmla="*/ 36553 h 36570"/>
                <a:gd name="connsiteX1" fmla="*/ 892 w 16212"/>
                <a:gd name="connsiteY1" fmla="*/ 24129 h 36570"/>
                <a:gd name="connsiteX2" fmla="*/ 15408 w 16212"/>
                <a:gd name="connsiteY2" fmla="*/ 0 h 36570"/>
                <a:gd name="connsiteX3" fmla="*/ 10681 w 16212"/>
                <a:gd name="connsiteY3" fmla="*/ 18134 h 36570"/>
                <a:gd name="connsiteX4" fmla="*/ 5887 w 16212"/>
                <a:gd name="connsiteY4" fmla="*/ 36571 h 36570"/>
                <a:gd name="connsiteX5" fmla="*/ 5892 w 16212"/>
                <a:gd name="connsiteY5" fmla="*/ 36553 h 36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12" h="36570">
                  <a:moveTo>
                    <a:pt x="5892" y="36553"/>
                  </a:moveTo>
                  <a:cubicBezTo>
                    <a:pt x="-2029" y="34993"/>
                    <a:pt x="34" y="28529"/>
                    <a:pt x="892" y="24129"/>
                  </a:cubicBezTo>
                  <a:cubicBezTo>
                    <a:pt x="2640" y="15162"/>
                    <a:pt x="7675" y="7675"/>
                    <a:pt x="15408" y="0"/>
                  </a:cubicBezTo>
                  <a:cubicBezTo>
                    <a:pt x="18117" y="8435"/>
                    <a:pt x="13333" y="12887"/>
                    <a:pt x="10681" y="18134"/>
                  </a:cubicBezTo>
                  <a:cubicBezTo>
                    <a:pt x="7801" y="23832"/>
                    <a:pt x="10093" y="31073"/>
                    <a:pt x="5887" y="36571"/>
                  </a:cubicBezTo>
                  <a:cubicBezTo>
                    <a:pt x="5887" y="36565"/>
                    <a:pt x="5892" y="36553"/>
                    <a:pt x="5892" y="36553"/>
                  </a:cubicBezTo>
                  <a:close/>
                </a:path>
              </a:pathLst>
            </a:custGeom>
            <a:grpFill/>
            <a:ln w="5715" cap="flat">
              <a:noFill/>
              <a:prstDash val="solid"/>
              <a:miter/>
            </a:ln>
          </p:spPr>
          <p:txBody>
            <a:bodyPr rtlCol="0" anchor="ctr"/>
            <a:lstStyle/>
            <a:p>
              <a:endParaRPr lang="zh-CN" altLang="en-US"/>
            </a:p>
          </p:txBody>
        </p:sp>
        <p:sp>
          <p:nvSpPr>
            <p:cNvPr id="3704" name="任意多边形: 形状 3703">
              <a:extLst>
                <a:ext uri="{FF2B5EF4-FFF2-40B4-BE49-F238E27FC236}">
                  <a16:creationId xmlns:a16="http://schemas.microsoft.com/office/drawing/2014/main" id="{C84FF22D-0194-CBD7-CC32-4FA36940A17E}"/>
                </a:ext>
              </a:extLst>
            </p:cNvPr>
            <p:cNvSpPr/>
            <p:nvPr/>
          </p:nvSpPr>
          <p:spPr>
            <a:xfrm>
              <a:off x="4519015" y="4974147"/>
              <a:ext cx="24527" cy="22288"/>
            </a:xfrm>
            <a:custGeom>
              <a:avLst/>
              <a:gdLst>
                <a:gd name="connsiteX0" fmla="*/ 3411 w 24527"/>
                <a:gd name="connsiteY0" fmla="*/ 4155 h 22288"/>
                <a:gd name="connsiteX1" fmla="*/ 23162 w 24527"/>
                <a:gd name="connsiteY1" fmla="*/ 863 h 22288"/>
                <a:gd name="connsiteX2" fmla="*/ 24528 w 24527"/>
                <a:gd name="connsiteY2" fmla="*/ 2492 h 22288"/>
                <a:gd name="connsiteX3" fmla="*/ 24516 w 24527"/>
                <a:gd name="connsiteY3" fmla="*/ 4624 h 22288"/>
                <a:gd name="connsiteX4" fmla="*/ 22893 w 24527"/>
                <a:gd name="connsiteY4" fmla="*/ 8549 h 22288"/>
                <a:gd name="connsiteX5" fmla="*/ 16538 w 24527"/>
                <a:gd name="connsiteY5" fmla="*/ 14036 h 22288"/>
                <a:gd name="connsiteX6" fmla="*/ 216 w 24527"/>
                <a:gd name="connsiteY6" fmla="*/ 22289 h 22288"/>
                <a:gd name="connsiteX7" fmla="*/ 3411 w 24527"/>
                <a:gd name="connsiteY7" fmla="*/ 4155 h 2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27" h="22288">
                  <a:moveTo>
                    <a:pt x="3411" y="4155"/>
                  </a:moveTo>
                  <a:cubicBezTo>
                    <a:pt x="9406" y="-474"/>
                    <a:pt x="16138" y="-680"/>
                    <a:pt x="23162" y="863"/>
                  </a:cubicBezTo>
                  <a:cubicBezTo>
                    <a:pt x="23619" y="1406"/>
                    <a:pt x="24070" y="1949"/>
                    <a:pt x="24528" y="2492"/>
                  </a:cubicBezTo>
                  <a:cubicBezTo>
                    <a:pt x="24516" y="3200"/>
                    <a:pt x="24510" y="3909"/>
                    <a:pt x="24516" y="4624"/>
                  </a:cubicBezTo>
                  <a:cubicBezTo>
                    <a:pt x="24162" y="6007"/>
                    <a:pt x="23607" y="7309"/>
                    <a:pt x="22893" y="8549"/>
                  </a:cubicBezTo>
                  <a:cubicBezTo>
                    <a:pt x="21419" y="11121"/>
                    <a:pt x="18601" y="12133"/>
                    <a:pt x="16538" y="14036"/>
                  </a:cubicBezTo>
                  <a:cubicBezTo>
                    <a:pt x="11520" y="10693"/>
                    <a:pt x="4908" y="13510"/>
                    <a:pt x="216" y="22289"/>
                  </a:cubicBezTo>
                  <a:cubicBezTo>
                    <a:pt x="679" y="14956"/>
                    <a:pt x="-1864" y="9007"/>
                    <a:pt x="3411" y="4155"/>
                  </a:cubicBezTo>
                  <a:close/>
                </a:path>
              </a:pathLst>
            </a:custGeom>
            <a:grpFill/>
            <a:ln w="5715" cap="flat">
              <a:noFill/>
              <a:prstDash val="solid"/>
              <a:miter/>
            </a:ln>
          </p:spPr>
          <p:txBody>
            <a:bodyPr rtlCol="0" anchor="ctr"/>
            <a:lstStyle/>
            <a:p>
              <a:endParaRPr lang="zh-CN" altLang="en-US"/>
            </a:p>
          </p:txBody>
        </p:sp>
        <p:sp>
          <p:nvSpPr>
            <p:cNvPr id="3705" name="任意多边形: 形状 3704">
              <a:extLst>
                <a:ext uri="{FF2B5EF4-FFF2-40B4-BE49-F238E27FC236}">
                  <a16:creationId xmlns:a16="http://schemas.microsoft.com/office/drawing/2014/main" id="{49ECC3D0-338C-F825-D7C2-EDD1265100F8}"/>
                </a:ext>
              </a:extLst>
            </p:cNvPr>
            <p:cNvSpPr/>
            <p:nvPr/>
          </p:nvSpPr>
          <p:spPr>
            <a:xfrm>
              <a:off x="4545463" y="4962889"/>
              <a:ext cx="19903" cy="23313"/>
            </a:xfrm>
            <a:custGeom>
              <a:avLst/>
              <a:gdLst>
                <a:gd name="connsiteX0" fmla="*/ 3269 w 19903"/>
                <a:gd name="connsiteY0" fmla="*/ 8846 h 23313"/>
                <a:gd name="connsiteX1" fmla="*/ 0 w 19903"/>
                <a:gd name="connsiteY1" fmla="*/ 2257 h 23313"/>
                <a:gd name="connsiteX2" fmla="*/ 17665 w 19903"/>
                <a:gd name="connsiteY2" fmla="*/ 4589 h 23313"/>
                <a:gd name="connsiteX3" fmla="*/ 18111 w 19903"/>
                <a:gd name="connsiteY3" fmla="*/ 14916 h 23313"/>
                <a:gd name="connsiteX4" fmla="*/ 8150 w 19903"/>
                <a:gd name="connsiteY4" fmla="*/ 22791 h 23313"/>
                <a:gd name="connsiteX5" fmla="*/ 3337 w 19903"/>
                <a:gd name="connsiteY5" fmla="*/ 21939 h 23313"/>
                <a:gd name="connsiteX6" fmla="*/ 7035 w 19903"/>
                <a:gd name="connsiteY6" fmla="*/ 12458 h 23313"/>
                <a:gd name="connsiteX7" fmla="*/ 4441 w 19903"/>
                <a:gd name="connsiteY7" fmla="*/ 10132 h 23313"/>
                <a:gd name="connsiteX8" fmla="*/ 3269 w 19903"/>
                <a:gd name="connsiteY8" fmla="*/ 8846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3" h="23313">
                  <a:moveTo>
                    <a:pt x="3269" y="8846"/>
                  </a:moveTo>
                  <a:cubicBezTo>
                    <a:pt x="3200" y="6143"/>
                    <a:pt x="2640" y="3686"/>
                    <a:pt x="0" y="2257"/>
                  </a:cubicBezTo>
                  <a:cubicBezTo>
                    <a:pt x="6589" y="-3109"/>
                    <a:pt x="12310" y="2508"/>
                    <a:pt x="17665" y="4589"/>
                  </a:cubicBezTo>
                  <a:cubicBezTo>
                    <a:pt x="21191" y="5960"/>
                    <a:pt x="19928" y="11452"/>
                    <a:pt x="18111" y="14916"/>
                  </a:cubicBezTo>
                  <a:cubicBezTo>
                    <a:pt x="16019" y="18888"/>
                    <a:pt x="15442" y="25168"/>
                    <a:pt x="8150" y="22791"/>
                  </a:cubicBezTo>
                  <a:cubicBezTo>
                    <a:pt x="6618" y="22293"/>
                    <a:pt x="4949" y="22214"/>
                    <a:pt x="3337" y="21939"/>
                  </a:cubicBezTo>
                  <a:cubicBezTo>
                    <a:pt x="1383" y="17482"/>
                    <a:pt x="4389" y="14996"/>
                    <a:pt x="7035" y="12458"/>
                  </a:cubicBezTo>
                  <a:cubicBezTo>
                    <a:pt x="8395" y="9343"/>
                    <a:pt x="4778" y="11469"/>
                    <a:pt x="4441" y="10132"/>
                  </a:cubicBezTo>
                  <a:cubicBezTo>
                    <a:pt x="4029" y="9703"/>
                    <a:pt x="3646" y="9275"/>
                    <a:pt x="3269" y="8846"/>
                  </a:cubicBezTo>
                  <a:close/>
                </a:path>
              </a:pathLst>
            </a:custGeom>
            <a:grpFill/>
            <a:ln w="5715" cap="flat">
              <a:noFill/>
              <a:prstDash val="solid"/>
              <a:miter/>
            </a:ln>
          </p:spPr>
          <p:txBody>
            <a:bodyPr rtlCol="0" anchor="ctr"/>
            <a:lstStyle/>
            <a:p>
              <a:endParaRPr lang="zh-CN" altLang="en-US"/>
            </a:p>
          </p:txBody>
        </p:sp>
        <p:sp>
          <p:nvSpPr>
            <p:cNvPr id="3706" name="任意多边形: 形状 3705">
              <a:extLst>
                <a:ext uri="{FF2B5EF4-FFF2-40B4-BE49-F238E27FC236}">
                  <a16:creationId xmlns:a16="http://schemas.microsoft.com/office/drawing/2014/main" id="{A9C6B33B-92CF-21F1-5C3B-5CCC630DA655}"/>
                </a:ext>
              </a:extLst>
            </p:cNvPr>
            <p:cNvSpPr/>
            <p:nvPr/>
          </p:nvSpPr>
          <p:spPr>
            <a:xfrm>
              <a:off x="4486238" y="5034448"/>
              <a:ext cx="18790" cy="20517"/>
            </a:xfrm>
            <a:custGeom>
              <a:avLst/>
              <a:gdLst>
                <a:gd name="connsiteX0" fmla="*/ 0 w 18790"/>
                <a:gd name="connsiteY0" fmla="*/ 19520 h 20517"/>
                <a:gd name="connsiteX1" fmla="*/ 7881 w 18790"/>
                <a:gd name="connsiteY1" fmla="*/ 9639 h 20517"/>
                <a:gd name="connsiteX2" fmla="*/ 6567 w 18790"/>
                <a:gd name="connsiteY2" fmla="*/ 3089 h 20517"/>
                <a:gd name="connsiteX3" fmla="*/ 17294 w 18790"/>
                <a:gd name="connsiteY3" fmla="*/ 2947 h 20517"/>
                <a:gd name="connsiteX4" fmla="*/ 16996 w 18790"/>
                <a:gd name="connsiteY4" fmla="*/ 11702 h 20517"/>
                <a:gd name="connsiteX5" fmla="*/ 0 w 18790"/>
                <a:gd name="connsiteY5" fmla="*/ 19520 h 20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0517">
                  <a:moveTo>
                    <a:pt x="0" y="19520"/>
                  </a:moveTo>
                  <a:cubicBezTo>
                    <a:pt x="2189" y="15902"/>
                    <a:pt x="3195" y="11759"/>
                    <a:pt x="7881" y="9639"/>
                  </a:cubicBezTo>
                  <a:cubicBezTo>
                    <a:pt x="14328" y="6713"/>
                    <a:pt x="5915" y="5564"/>
                    <a:pt x="6567" y="3089"/>
                  </a:cubicBezTo>
                  <a:cubicBezTo>
                    <a:pt x="10081" y="-1306"/>
                    <a:pt x="13773" y="-700"/>
                    <a:pt x="17294" y="2947"/>
                  </a:cubicBezTo>
                  <a:cubicBezTo>
                    <a:pt x="20083" y="5838"/>
                    <a:pt x="18374" y="8781"/>
                    <a:pt x="16996" y="11702"/>
                  </a:cubicBezTo>
                  <a:cubicBezTo>
                    <a:pt x="12865" y="20469"/>
                    <a:pt x="9956" y="21835"/>
                    <a:pt x="0" y="19520"/>
                  </a:cubicBezTo>
                  <a:close/>
                </a:path>
              </a:pathLst>
            </a:custGeom>
            <a:grpFill/>
            <a:ln w="5715" cap="flat">
              <a:noFill/>
              <a:prstDash val="solid"/>
              <a:miter/>
            </a:ln>
          </p:spPr>
          <p:txBody>
            <a:bodyPr rtlCol="0" anchor="ctr"/>
            <a:lstStyle/>
            <a:p>
              <a:endParaRPr lang="zh-CN" altLang="en-US"/>
            </a:p>
          </p:txBody>
        </p:sp>
        <p:sp>
          <p:nvSpPr>
            <p:cNvPr id="3707" name="任意多边形: 形状 3706">
              <a:extLst>
                <a:ext uri="{FF2B5EF4-FFF2-40B4-BE49-F238E27FC236}">
                  <a16:creationId xmlns:a16="http://schemas.microsoft.com/office/drawing/2014/main" id="{0CB8E9D2-08EC-7E00-24FC-711AD6F389D4}"/>
                </a:ext>
              </a:extLst>
            </p:cNvPr>
            <p:cNvSpPr/>
            <p:nvPr/>
          </p:nvSpPr>
          <p:spPr>
            <a:xfrm>
              <a:off x="4559938" y="4933839"/>
              <a:ext cx="19860" cy="23746"/>
            </a:xfrm>
            <a:custGeom>
              <a:avLst/>
              <a:gdLst>
                <a:gd name="connsiteX0" fmla="*/ 15225 w 19860"/>
                <a:gd name="connsiteY0" fmla="*/ 0 h 23746"/>
                <a:gd name="connsiteX1" fmla="*/ 10202 w 19860"/>
                <a:gd name="connsiteY1" fmla="*/ 20099 h 23746"/>
                <a:gd name="connsiteX2" fmla="*/ 5687 w 19860"/>
                <a:gd name="connsiteY2" fmla="*/ 21037 h 23746"/>
                <a:gd name="connsiteX3" fmla="*/ 869 w 19860"/>
                <a:gd name="connsiteY3" fmla="*/ 22626 h 23746"/>
                <a:gd name="connsiteX4" fmla="*/ 1875 w 19860"/>
                <a:gd name="connsiteY4" fmla="*/ 15265 h 23746"/>
                <a:gd name="connsiteX5" fmla="*/ 15225 w 19860"/>
                <a:gd name="connsiteY5" fmla="*/ 0 h 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60" h="23746">
                  <a:moveTo>
                    <a:pt x="15225" y="0"/>
                  </a:moveTo>
                  <a:cubicBezTo>
                    <a:pt x="22266" y="16333"/>
                    <a:pt x="21815" y="17425"/>
                    <a:pt x="10202" y="20099"/>
                  </a:cubicBezTo>
                  <a:cubicBezTo>
                    <a:pt x="8693" y="20448"/>
                    <a:pt x="6870" y="20248"/>
                    <a:pt x="5687" y="21037"/>
                  </a:cubicBezTo>
                  <a:cubicBezTo>
                    <a:pt x="4070" y="22117"/>
                    <a:pt x="2698" y="25477"/>
                    <a:pt x="869" y="22626"/>
                  </a:cubicBezTo>
                  <a:cubicBezTo>
                    <a:pt x="-205" y="20945"/>
                    <a:pt x="-691" y="16951"/>
                    <a:pt x="1875" y="15265"/>
                  </a:cubicBezTo>
                  <a:cubicBezTo>
                    <a:pt x="6847" y="12001"/>
                    <a:pt x="12659" y="9892"/>
                    <a:pt x="15225" y="0"/>
                  </a:cubicBezTo>
                  <a:close/>
                </a:path>
              </a:pathLst>
            </a:custGeom>
            <a:grpFill/>
            <a:ln w="5715" cap="flat">
              <a:noFill/>
              <a:prstDash val="solid"/>
              <a:miter/>
            </a:ln>
          </p:spPr>
          <p:txBody>
            <a:bodyPr rtlCol="0" anchor="ctr"/>
            <a:lstStyle/>
            <a:p>
              <a:endParaRPr lang="zh-CN" altLang="en-US"/>
            </a:p>
          </p:txBody>
        </p:sp>
        <p:sp>
          <p:nvSpPr>
            <p:cNvPr id="3708" name="任意多边形: 形状 3707">
              <a:extLst>
                <a:ext uri="{FF2B5EF4-FFF2-40B4-BE49-F238E27FC236}">
                  <a16:creationId xmlns:a16="http://schemas.microsoft.com/office/drawing/2014/main" id="{3044E486-F58E-C75E-A7C1-90AF78398846}"/>
                </a:ext>
              </a:extLst>
            </p:cNvPr>
            <p:cNvSpPr/>
            <p:nvPr/>
          </p:nvSpPr>
          <p:spPr>
            <a:xfrm>
              <a:off x="4575680" y="4978298"/>
              <a:ext cx="20532" cy="23745"/>
            </a:xfrm>
            <a:custGeom>
              <a:avLst/>
              <a:gdLst>
                <a:gd name="connsiteX0" fmla="*/ 19097 w 20532"/>
                <a:gd name="connsiteY0" fmla="*/ 16463 h 23745"/>
                <a:gd name="connsiteX1" fmla="*/ 12805 w 20532"/>
                <a:gd name="connsiteY1" fmla="*/ 11040 h 23745"/>
                <a:gd name="connsiteX2" fmla="*/ 226 w 20532"/>
                <a:gd name="connsiteY2" fmla="*/ 23590 h 23745"/>
                <a:gd name="connsiteX3" fmla="*/ 5941 w 20532"/>
                <a:gd name="connsiteY3" fmla="*/ 6599 h 23745"/>
                <a:gd name="connsiteX4" fmla="*/ 15783 w 20532"/>
                <a:gd name="connsiteY4" fmla="*/ 4 h 23745"/>
                <a:gd name="connsiteX5" fmla="*/ 15811 w 20532"/>
                <a:gd name="connsiteY5" fmla="*/ 27 h 23745"/>
                <a:gd name="connsiteX6" fmla="*/ 19103 w 20532"/>
                <a:gd name="connsiteY6" fmla="*/ 9908 h 23745"/>
                <a:gd name="connsiteX7" fmla="*/ 19080 w 20532"/>
                <a:gd name="connsiteY7" fmla="*/ 16486 h 23745"/>
                <a:gd name="connsiteX8" fmla="*/ 19097 w 20532"/>
                <a:gd name="connsiteY8" fmla="*/ 16463 h 2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532" h="23745">
                  <a:moveTo>
                    <a:pt x="19097" y="16463"/>
                  </a:moveTo>
                  <a:cubicBezTo>
                    <a:pt x="17069" y="14714"/>
                    <a:pt x="15040" y="12966"/>
                    <a:pt x="12805" y="11040"/>
                  </a:cubicBezTo>
                  <a:cubicBezTo>
                    <a:pt x="7033" y="13634"/>
                    <a:pt x="10896" y="25213"/>
                    <a:pt x="226" y="23590"/>
                  </a:cubicBezTo>
                  <a:cubicBezTo>
                    <a:pt x="-1654" y="16777"/>
                    <a:pt x="8879" y="13600"/>
                    <a:pt x="5941" y="6599"/>
                  </a:cubicBezTo>
                  <a:cubicBezTo>
                    <a:pt x="6233" y="-65"/>
                    <a:pt x="11011" y="-25"/>
                    <a:pt x="15783" y="4"/>
                  </a:cubicBezTo>
                  <a:lnTo>
                    <a:pt x="15811" y="27"/>
                  </a:lnTo>
                  <a:cubicBezTo>
                    <a:pt x="11965" y="4964"/>
                    <a:pt x="17114" y="6908"/>
                    <a:pt x="19103" y="9908"/>
                  </a:cubicBezTo>
                  <a:cubicBezTo>
                    <a:pt x="21172" y="12108"/>
                    <a:pt x="20846" y="14297"/>
                    <a:pt x="19080" y="16486"/>
                  </a:cubicBezTo>
                  <a:lnTo>
                    <a:pt x="19097" y="16463"/>
                  </a:lnTo>
                  <a:close/>
                </a:path>
              </a:pathLst>
            </a:custGeom>
            <a:grpFill/>
            <a:ln w="5715" cap="flat">
              <a:noFill/>
              <a:prstDash val="solid"/>
              <a:miter/>
            </a:ln>
          </p:spPr>
          <p:txBody>
            <a:bodyPr rtlCol="0" anchor="ctr"/>
            <a:lstStyle/>
            <a:p>
              <a:endParaRPr lang="zh-CN" altLang="en-US"/>
            </a:p>
          </p:txBody>
        </p:sp>
        <p:sp>
          <p:nvSpPr>
            <p:cNvPr id="3709" name="任意多边形: 形状 3708">
              <a:extLst>
                <a:ext uri="{FF2B5EF4-FFF2-40B4-BE49-F238E27FC236}">
                  <a16:creationId xmlns:a16="http://schemas.microsoft.com/office/drawing/2014/main" id="{FA4B56D5-09E7-53E6-C2F5-D4580073915F}"/>
                </a:ext>
              </a:extLst>
            </p:cNvPr>
            <p:cNvSpPr/>
            <p:nvPr/>
          </p:nvSpPr>
          <p:spPr>
            <a:xfrm>
              <a:off x="4479579" y="5009682"/>
              <a:ext cx="10691" cy="31147"/>
            </a:xfrm>
            <a:custGeom>
              <a:avLst/>
              <a:gdLst>
                <a:gd name="connsiteX0" fmla="*/ 10088 w 10691"/>
                <a:gd name="connsiteY0" fmla="*/ 27930 h 31147"/>
                <a:gd name="connsiteX1" fmla="*/ 6648 w 10691"/>
                <a:gd name="connsiteY1" fmla="*/ 31148 h 31147"/>
                <a:gd name="connsiteX2" fmla="*/ 3282 w 10691"/>
                <a:gd name="connsiteY2" fmla="*/ 27850 h 31147"/>
                <a:gd name="connsiteX3" fmla="*/ 19 w 10691"/>
                <a:gd name="connsiteY3" fmla="*/ 4910 h 31147"/>
                <a:gd name="connsiteX4" fmla="*/ 9894 w 10691"/>
                <a:gd name="connsiteY4" fmla="*/ 1533 h 31147"/>
                <a:gd name="connsiteX5" fmla="*/ 10088 w 10691"/>
                <a:gd name="connsiteY5" fmla="*/ 27930 h 31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91" h="31147">
                  <a:moveTo>
                    <a:pt x="10088" y="27930"/>
                  </a:moveTo>
                  <a:cubicBezTo>
                    <a:pt x="8940" y="29005"/>
                    <a:pt x="7797" y="30079"/>
                    <a:pt x="6648" y="31148"/>
                  </a:cubicBezTo>
                  <a:cubicBezTo>
                    <a:pt x="5745" y="29828"/>
                    <a:pt x="3545" y="29828"/>
                    <a:pt x="3282" y="27850"/>
                  </a:cubicBezTo>
                  <a:cubicBezTo>
                    <a:pt x="4813" y="19832"/>
                    <a:pt x="-347" y="12763"/>
                    <a:pt x="19" y="4910"/>
                  </a:cubicBezTo>
                  <a:cubicBezTo>
                    <a:pt x="2105" y="247"/>
                    <a:pt x="5162" y="-1553"/>
                    <a:pt x="9894" y="1533"/>
                  </a:cubicBezTo>
                  <a:cubicBezTo>
                    <a:pt x="13009" y="10311"/>
                    <a:pt x="5682" y="19163"/>
                    <a:pt x="10088" y="27930"/>
                  </a:cubicBezTo>
                  <a:close/>
                </a:path>
              </a:pathLst>
            </a:custGeom>
            <a:grpFill/>
            <a:ln w="5715" cap="flat">
              <a:noFill/>
              <a:prstDash val="solid"/>
              <a:miter/>
            </a:ln>
          </p:spPr>
          <p:txBody>
            <a:bodyPr rtlCol="0" anchor="ctr"/>
            <a:lstStyle/>
            <a:p>
              <a:endParaRPr lang="zh-CN" altLang="en-US"/>
            </a:p>
          </p:txBody>
        </p:sp>
        <p:sp>
          <p:nvSpPr>
            <p:cNvPr id="3710" name="任意多边形: 形状 3709">
              <a:extLst>
                <a:ext uri="{FF2B5EF4-FFF2-40B4-BE49-F238E27FC236}">
                  <a16:creationId xmlns:a16="http://schemas.microsoft.com/office/drawing/2014/main" id="{900DDB1B-3E69-0D42-BB5E-711093C58628}"/>
                </a:ext>
              </a:extLst>
            </p:cNvPr>
            <p:cNvSpPr/>
            <p:nvPr/>
          </p:nvSpPr>
          <p:spPr>
            <a:xfrm>
              <a:off x="4588660" y="4930210"/>
              <a:ext cx="18564" cy="15869"/>
            </a:xfrm>
            <a:custGeom>
              <a:avLst/>
              <a:gdLst>
                <a:gd name="connsiteX0" fmla="*/ 9398 w 18564"/>
                <a:gd name="connsiteY0" fmla="*/ 11939 h 15869"/>
                <a:gd name="connsiteX1" fmla="*/ 4638 w 18564"/>
                <a:gd name="connsiteY1" fmla="*/ 12619 h 15869"/>
                <a:gd name="connsiteX2" fmla="*/ 494 w 18564"/>
                <a:gd name="connsiteY2" fmla="*/ 11801 h 15869"/>
                <a:gd name="connsiteX3" fmla="*/ 2283 w 18564"/>
                <a:gd name="connsiteY3" fmla="*/ 6509 h 15869"/>
                <a:gd name="connsiteX4" fmla="*/ 17914 w 18564"/>
                <a:gd name="connsiteY4" fmla="*/ 0 h 15869"/>
                <a:gd name="connsiteX5" fmla="*/ 15965 w 18564"/>
                <a:gd name="connsiteY5" fmla="*/ 15236 h 15869"/>
                <a:gd name="connsiteX6" fmla="*/ 9398 w 18564"/>
                <a:gd name="connsiteY6" fmla="*/ 11939 h 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4" h="15869">
                  <a:moveTo>
                    <a:pt x="9398" y="11939"/>
                  </a:moveTo>
                  <a:cubicBezTo>
                    <a:pt x="7810" y="12161"/>
                    <a:pt x="6209" y="12322"/>
                    <a:pt x="4638" y="12619"/>
                  </a:cubicBezTo>
                  <a:cubicBezTo>
                    <a:pt x="3112" y="12910"/>
                    <a:pt x="1369" y="13659"/>
                    <a:pt x="494" y="11801"/>
                  </a:cubicBezTo>
                  <a:cubicBezTo>
                    <a:pt x="-523" y="9630"/>
                    <a:pt x="9" y="7138"/>
                    <a:pt x="2283" y="6509"/>
                  </a:cubicBezTo>
                  <a:cubicBezTo>
                    <a:pt x="7358" y="5104"/>
                    <a:pt x="12496" y="4035"/>
                    <a:pt x="17914" y="0"/>
                  </a:cubicBezTo>
                  <a:cubicBezTo>
                    <a:pt x="19440" y="6006"/>
                    <a:pt x="18074" y="10647"/>
                    <a:pt x="15965" y="15236"/>
                  </a:cubicBezTo>
                  <a:cubicBezTo>
                    <a:pt x="12285" y="17116"/>
                    <a:pt x="10879" y="14453"/>
                    <a:pt x="9398" y="11939"/>
                  </a:cubicBezTo>
                  <a:close/>
                </a:path>
              </a:pathLst>
            </a:custGeom>
            <a:grpFill/>
            <a:ln w="5715" cap="flat">
              <a:noFill/>
              <a:prstDash val="solid"/>
              <a:miter/>
            </a:ln>
          </p:spPr>
          <p:txBody>
            <a:bodyPr rtlCol="0" anchor="ctr"/>
            <a:lstStyle/>
            <a:p>
              <a:endParaRPr lang="zh-CN" altLang="en-US"/>
            </a:p>
          </p:txBody>
        </p:sp>
        <p:sp>
          <p:nvSpPr>
            <p:cNvPr id="3711" name="任意多边形: 形状 3710">
              <a:extLst>
                <a:ext uri="{FF2B5EF4-FFF2-40B4-BE49-F238E27FC236}">
                  <a16:creationId xmlns:a16="http://schemas.microsoft.com/office/drawing/2014/main" id="{889D43E9-C2C1-0EAA-29B4-DC0C3490365F}"/>
                </a:ext>
              </a:extLst>
            </p:cNvPr>
            <p:cNvSpPr/>
            <p:nvPr/>
          </p:nvSpPr>
          <p:spPr>
            <a:xfrm>
              <a:off x="4476408" y="4988166"/>
              <a:ext cx="17522" cy="26437"/>
            </a:xfrm>
            <a:custGeom>
              <a:avLst/>
              <a:gdLst>
                <a:gd name="connsiteX0" fmla="*/ 13065 w 17522"/>
                <a:gd name="connsiteY0" fmla="*/ 23054 h 26437"/>
                <a:gd name="connsiteX1" fmla="*/ 3189 w 17522"/>
                <a:gd name="connsiteY1" fmla="*/ 26426 h 26437"/>
                <a:gd name="connsiteX2" fmla="*/ 3206 w 17522"/>
                <a:gd name="connsiteY2" fmla="*/ 26437 h 26437"/>
                <a:gd name="connsiteX3" fmla="*/ 3241 w 17522"/>
                <a:gd name="connsiteY3" fmla="*/ 16402 h 26437"/>
                <a:gd name="connsiteX4" fmla="*/ 0 w 17522"/>
                <a:gd name="connsiteY4" fmla="*/ 9870 h 26437"/>
                <a:gd name="connsiteX5" fmla="*/ 6549 w 17522"/>
                <a:gd name="connsiteY5" fmla="*/ 3337 h 26437"/>
                <a:gd name="connsiteX6" fmla="*/ 9824 w 17522"/>
                <a:gd name="connsiteY6" fmla="*/ 0 h 26437"/>
                <a:gd name="connsiteX7" fmla="*/ 9841 w 17522"/>
                <a:gd name="connsiteY7" fmla="*/ 29 h 26437"/>
                <a:gd name="connsiteX8" fmla="*/ 15859 w 17522"/>
                <a:gd name="connsiteY8" fmla="*/ 4612 h 26437"/>
                <a:gd name="connsiteX9" fmla="*/ 17522 w 17522"/>
                <a:gd name="connsiteY9" fmla="*/ 8029 h 26437"/>
                <a:gd name="connsiteX10" fmla="*/ 9847 w 17522"/>
                <a:gd name="connsiteY10" fmla="*/ 13190 h 26437"/>
                <a:gd name="connsiteX11" fmla="*/ 9864 w 17522"/>
                <a:gd name="connsiteY11" fmla="*/ 13179 h 26437"/>
                <a:gd name="connsiteX12" fmla="*/ 16339 w 17522"/>
                <a:gd name="connsiteY12" fmla="*/ 19717 h 26437"/>
                <a:gd name="connsiteX13" fmla="*/ 13065 w 17522"/>
                <a:gd name="connsiteY13" fmla="*/ 23054 h 2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22" h="26437">
                  <a:moveTo>
                    <a:pt x="13065" y="23054"/>
                  </a:moveTo>
                  <a:cubicBezTo>
                    <a:pt x="9333" y="22883"/>
                    <a:pt x="6378" y="25003"/>
                    <a:pt x="3189" y="26426"/>
                  </a:cubicBezTo>
                  <a:cubicBezTo>
                    <a:pt x="3189" y="26426"/>
                    <a:pt x="3206" y="26437"/>
                    <a:pt x="3206" y="26437"/>
                  </a:cubicBezTo>
                  <a:cubicBezTo>
                    <a:pt x="343" y="23083"/>
                    <a:pt x="954" y="19739"/>
                    <a:pt x="3241" y="16402"/>
                  </a:cubicBezTo>
                  <a:cubicBezTo>
                    <a:pt x="2160" y="14225"/>
                    <a:pt x="1080" y="12047"/>
                    <a:pt x="0" y="9870"/>
                  </a:cubicBezTo>
                  <a:cubicBezTo>
                    <a:pt x="2800" y="8315"/>
                    <a:pt x="4869" y="6018"/>
                    <a:pt x="6549" y="3337"/>
                  </a:cubicBezTo>
                  <a:cubicBezTo>
                    <a:pt x="7641" y="2223"/>
                    <a:pt x="8733" y="1114"/>
                    <a:pt x="9824" y="0"/>
                  </a:cubicBezTo>
                  <a:cubicBezTo>
                    <a:pt x="9824" y="0"/>
                    <a:pt x="9841" y="29"/>
                    <a:pt x="9841" y="29"/>
                  </a:cubicBezTo>
                  <a:cubicBezTo>
                    <a:pt x="11481" y="2029"/>
                    <a:pt x="13842" y="3086"/>
                    <a:pt x="15859" y="4612"/>
                  </a:cubicBezTo>
                  <a:cubicBezTo>
                    <a:pt x="16802" y="5566"/>
                    <a:pt x="17328" y="6715"/>
                    <a:pt x="17522" y="8029"/>
                  </a:cubicBezTo>
                  <a:cubicBezTo>
                    <a:pt x="16625" y="12224"/>
                    <a:pt x="11864" y="10658"/>
                    <a:pt x="9847" y="13190"/>
                  </a:cubicBezTo>
                  <a:lnTo>
                    <a:pt x="9864" y="13179"/>
                  </a:lnTo>
                  <a:cubicBezTo>
                    <a:pt x="7355" y="19979"/>
                    <a:pt x="14790" y="16928"/>
                    <a:pt x="16339" y="19717"/>
                  </a:cubicBezTo>
                  <a:cubicBezTo>
                    <a:pt x="15248" y="20831"/>
                    <a:pt x="14156" y="21940"/>
                    <a:pt x="13065" y="23054"/>
                  </a:cubicBezTo>
                  <a:close/>
                </a:path>
              </a:pathLst>
            </a:custGeom>
            <a:grpFill/>
            <a:ln w="5715" cap="flat">
              <a:noFill/>
              <a:prstDash val="solid"/>
              <a:miter/>
            </a:ln>
          </p:spPr>
          <p:txBody>
            <a:bodyPr rtlCol="0" anchor="ctr"/>
            <a:lstStyle/>
            <a:p>
              <a:endParaRPr lang="zh-CN" altLang="en-US"/>
            </a:p>
          </p:txBody>
        </p:sp>
        <p:sp>
          <p:nvSpPr>
            <p:cNvPr id="3712" name="任意多边形: 形状 3711">
              <a:extLst>
                <a:ext uri="{FF2B5EF4-FFF2-40B4-BE49-F238E27FC236}">
                  <a16:creationId xmlns:a16="http://schemas.microsoft.com/office/drawing/2014/main" id="{FAC72A4B-612F-C9C7-6A4C-2E9FDB171027}"/>
                </a:ext>
              </a:extLst>
            </p:cNvPr>
            <p:cNvSpPr/>
            <p:nvPr/>
          </p:nvSpPr>
          <p:spPr>
            <a:xfrm>
              <a:off x="4632034" y="4911346"/>
              <a:ext cx="12156" cy="18766"/>
            </a:xfrm>
            <a:custGeom>
              <a:avLst/>
              <a:gdLst>
                <a:gd name="connsiteX0" fmla="*/ 639 w 12156"/>
                <a:gd name="connsiteY0" fmla="*/ 15406 h 18766"/>
                <a:gd name="connsiteX1" fmla="*/ 5 w 12156"/>
                <a:gd name="connsiteY1" fmla="*/ 4622 h 18766"/>
                <a:gd name="connsiteX2" fmla="*/ 4280 w 12156"/>
                <a:gd name="connsiteY2" fmla="*/ 404 h 18766"/>
                <a:gd name="connsiteX3" fmla="*/ 10721 w 12156"/>
                <a:gd name="connsiteY3" fmla="*/ 3582 h 18766"/>
                <a:gd name="connsiteX4" fmla="*/ 10629 w 12156"/>
                <a:gd name="connsiteY4" fmla="*/ 8988 h 18766"/>
                <a:gd name="connsiteX5" fmla="*/ 4994 w 12156"/>
                <a:gd name="connsiteY5" fmla="*/ 18767 h 18766"/>
                <a:gd name="connsiteX6" fmla="*/ 639 w 12156"/>
                <a:gd name="connsiteY6" fmla="*/ 15406 h 1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56" h="18766">
                  <a:moveTo>
                    <a:pt x="639" y="15406"/>
                  </a:moveTo>
                  <a:cubicBezTo>
                    <a:pt x="399" y="11812"/>
                    <a:pt x="-52" y="8211"/>
                    <a:pt x="5" y="4622"/>
                  </a:cubicBezTo>
                  <a:cubicBezTo>
                    <a:pt x="45" y="2165"/>
                    <a:pt x="2337" y="1290"/>
                    <a:pt x="4280" y="404"/>
                  </a:cubicBezTo>
                  <a:cubicBezTo>
                    <a:pt x="7726" y="-1162"/>
                    <a:pt x="8692" y="2233"/>
                    <a:pt x="10721" y="3582"/>
                  </a:cubicBezTo>
                  <a:cubicBezTo>
                    <a:pt x="13601" y="5508"/>
                    <a:pt x="11383" y="7422"/>
                    <a:pt x="10629" y="8988"/>
                  </a:cubicBezTo>
                  <a:cubicBezTo>
                    <a:pt x="9000" y="12366"/>
                    <a:pt x="6903" y="15521"/>
                    <a:pt x="4994" y="18767"/>
                  </a:cubicBezTo>
                  <a:cubicBezTo>
                    <a:pt x="3543" y="17647"/>
                    <a:pt x="2091" y="16527"/>
                    <a:pt x="639" y="15406"/>
                  </a:cubicBezTo>
                  <a:close/>
                </a:path>
              </a:pathLst>
            </a:custGeom>
            <a:grpFill/>
            <a:ln w="5715" cap="flat">
              <a:noFill/>
              <a:prstDash val="solid"/>
              <a:miter/>
            </a:ln>
          </p:spPr>
          <p:txBody>
            <a:bodyPr rtlCol="0" anchor="ctr"/>
            <a:lstStyle/>
            <a:p>
              <a:endParaRPr lang="zh-CN" altLang="en-US"/>
            </a:p>
          </p:txBody>
        </p:sp>
        <p:sp>
          <p:nvSpPr>
            <p:cNvPr id="3713" name="任意多边形: 形状 3712">
              <a:extLst>
                <a:ext uri="{FF2B5EF4-FFF2-40B4-BE49-F238E27FC236}">
                  <a16:creationId xmlns:a16="http://schemas.microsoft.com/office/drawing/2014/main" id="{531421C0-7CA0-C491-85CC-922F49CAF58F}"/>
                </a:ext>
              </a:extLst>
            </p:cNvPr>
            <p:cNvSpPr/>
            <p:nvPr/>
          </p:nvSpPr>
          <p:spPr>
            <a:xfrm>
              <a:off x="4594542" y="4942149"/>
              <a:ext cx="10099" cy="16430"/>
            </a:xfrm>
            <a:custGeom>
              <a:avLst/>
              <a:gdLst>
                <a:gd name="connsiteX0" fmla="*/ 3516 w 10099"/>
                <a:gd name="connsiteY0" fmla="*/ 0 h 16430"/>
                <a:gd name="connsiteX1" fmla="*/ 10082 w 10099"/>
                <a:gd name="connsiteY1" fmla="*/ 3292 h 16430"/>
                <a:gd name="connsiteX2" fmla="*/ 10099 w 10099"/>
                <a:gd name="connsiteY2" fmla="*/ 16431 h 16430"/>
                <a:gd name="connsiteX3" fmla="*/ 10088 w 10099"/>
                <a:gd name="connsiteY3" fmla="*/ 16431 h 16430"/>
                <a:gd name="connsiteX4" fmla="*/ 3516 w 10099"/>
                <a:gd name="connsiteY4" fmla="*/ 0 h 16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9" h="16430">
                  <a:moveTo>
                    <a:pt x="3516" y="0"/>
                  </a:moveTo>
                  <a:cubicBezTo>
                    <a:pt x="5704" y="1097"/>
                    <a:pt x="7893" y="2194"/>
                    <a:pt x="10082" y="3292"/>
                  </a:cubicBezTo>
                  <a:cubicBezTo>
                    <a:pt x="10088" y="7669"/>
                    <a:pt x="10094" y="12053"/>
                    <a:pt x="10099" y="16431"/>
                  </a:cubicBezTo>
                  <a:cubicBezTo>
                    <a:pt x="10099" y="16431"/>
                    <a:pt x="10088" y="16431"/>
                    <a:pt x="10088" y="16431"/>
                  </a:cubicBezTo>
                  <a:cubicBezTo>
                    <a:pt x="-1828" y="15465"/>
                    <a:pt x="-2034" y="14956"/>
                    <a:pt x="3516" y="0"/>
                  </a:cubicBezTo>
                  <a:close/>
                </a:path>
              </a:pathLst>
            </a:custGeom>
            <a:grpFill/>
            <a:ln w="5715" cap="flat">
              <a:noFill/>
              <a:prstDash val="solid"/>
              <a:miter/>
            </a:ln>
          </p:spPr>
          <p:txBody>
            <a:bodyPr rtlCol="0" anchor="ctr"/>
            <a:lstStyle/>
            <a:p>
              <a:endParaRPr lang="zh-CN" altLang="en-US"/>
            </a:p>
          </p:txBody>
        </p:sp>
        <p:sp>
          <p:nvSpPr>
            <p:cNvPr id="3714" name="任意多边形: 形状 3713">
              <a:extLst>
                <a:ext uri="{FF2B5EF4-FFF2-40B4-BE49-F238E27FC236}">
                  <a16:creationId xmlns:a16="http://schemas.microsoft.com/office/drawing/2014/main" id="{886D676A-16CC-6539-5B9C-3C5AB7DA3B1F}"/>
                </a:ext>
              </a:extLst>
            </p:cNvPr>
            <p:cNvSpPr/>
            <p:nvPr/>
          </p:nvSpPr>
          <p:spPr>
            <a:xfrm>
              <a:off x="4535559" y="4973493"/>
              <a:ext cx="19796" cy="15858"/>
            </a:xfrm>
            <a:custGeom>
              <a:avLst/>
              <a:gdLst>
                <a:gd name="connsiteX0" fmla="*/ 19797 w 19796"/>
                <a:gd name="connsiteY0" fmla="*/ 1545 h 15858"/>
                <a:gd name="connsiteX1" fmla="*/ 13242 w 19796"/>
                <a:gd name="connsiteY1" fmla="*/ 11335 h 15858"/>
                <a:gd name="connsiteX2" fmla="*/ 7424 w 19796"/>
                <a:gd name="connsiteY2" fmla="*/ 15387 h 15858"/>
                <a:gd name="connsiteX3" fmla="*/ 0 w 19796"/>
                <a:gd name="connsiteY3" fmla="*/ 14684 h 15858"/>
                <a:gd name="connsiteX4" fmla="*/ 3349 w 19796"/>
                <a:gd name="connsiteY4" fmla="*/ 8106 h 15858"/>
                <a:gd name="connsiteX5" fmla="*/ 6595 w 19796"/>
                <a:gd name="connsiteY5" fmla="*/ 4814 h 15858"/>
                <a:gd name="connsiteX6" fmla="*/ 6601 w 19796"/>
                <a:gd name="connsiteY6" fmla="*/ 4814 h 15858"/>
                <a:gd name="connsiteX7" fmla="*/ 11384 w 19796"/>
                <a:gd name="connsiteY7" fmla="*/ 1951 h 15858"/>
                <a:gd name="connsiteX8" fmla="*/ 14625 w 19796"/>
                <a:gd name="connsiteY8" fmla="*/ 42 h 15858"/>
                <a:gd name="connsiteX9" fmla="*/ 19797 w 19796"/>
                <a:gd name="connsiteY9" fmla="*/ 1545 h 1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96" h="15858">
                  <a:moveTo>
                    <a:pt x="19797" y="1545"/>
                  </a:moveTo>
                  <a:cubicBezTo>
                    <a:pt x="17608" y="4808"/>
                    <a:pt x="15425" y="8072"/>
                    <a:pt x="13242" y="11335"/>
                  </a:cubicBezTo>
                  <a:cubicBezTo>
                    <a:pt x="12887" y="14958"/>
                    <a:pt x="11573" y="16787"/>
                    <a:pt x="7424" y="15387"/>
                  </a:cubicBezTo>
                  <a:cubicBezTo>
                    <a:pt x="5132" y="14615"/>
                    <a:pt x="2486" y="14884"/>
                    <a:pt x="0" y="14684"/>
                  </a:cubicBezTo>
                  <a:cubicBezTo>
                    <a:pt x="1114" y="12489"/>
                    <a:pt x="2235" y="10300"/>
                    <a:pt x="3349" y="8106"/>
                  </a:cubicBezTo>
                  <a:cubicBezTo>
                    <a:pt x="4515" y="7095"/>
                    <a:pt x="5504" y="5906"/>
                    <a:pt x="6595" y="4814"/>
                  </a:cubicBezTo>
                  <a:lnTo>
                    <a:pt x="6601" y="4814"/>
                  </a:lnTo>
                  <a:cubicBezTo>
                    <a:pt x="7864" y="3305"/>
                    <a:pt x="9984" y="3231"/>
                    <a:pt x="11384" y="1951"/>
                  </a:cubicBezTo>
                  <a:cubicBezTo>
                    <a:pt x="12322" y="1065"/>
                    <a:pt x="13402" y="436"/>
                    <a:pt x="14625" y="42"/>
                  </a:cubicBezTo>
                  <a:cubicBezTo>
                    <a:pt x="16511" y="-4"/>
                    <a:pt x="18454" y="-284"/>
                    <a:pt x="19797" y="1545"/>
                  </a:cubicBezTo>
                  <a:close/>
                </a:path>
              </a:pathLst>
            </a:custGeom>
            <a:grpFill/>
            <a:ln w="5715" cap="flat">
              <a:noFill/>
              <a:prstDash val="solid"/>
              <a:miter/>
            </a:ln>
          </p:spPr>
          <p:txBody>
            <a:bodyPr rtlCol="0" anchor="ctr"/>
            <a:lstStyle/>
            <a:p>
              <a:endParaRPr lang="zh-CN" altLang="en-US"/>
            </a:p>
          </p:txBody>
        </p:sp>
        <p:sp>
          <p:nvSpPr>
            <p:cNvPr id="3715" name="任意多边形: 形状 3714">
              <a:extLst>
                <a:ext uri="{FF2B5EF4-FFF2-40B4-BE49-F238E27FC236}">
                  <a16:creationId xmlns:a16="http://schemas.microsoft.com/office/drawing/2014/main" id="{45E7BCCC-8BB9-89DD-5F40-B076247B06A4}"/>
                </a:ext>
              </a:extLst>
            </p:cNvPr>
            <p:cNvSpPr/>
            <p:nvPr/>
          </p:nvSpPr>
          <p:spPr>
            <a:xfrm>
              <a:off x="4600738" y="4842300"/>
              <a:ext cx="10481" cy="19907"/>
            </a:xfrm>
            <a:custGeom>
              <a:avLst/>
              <a:gdLst>
                <a:gd name="connsiteX0" fmla="*/ 10481 w 10481"/>
                <a:gd name="connsiteY0" fmla="*/ 4420 h 19907"/>
                <a:gd name="connsiteX1" fmla="*/ 0 w 10481"/>
                <a:gd name="connsiteY1" fmla="*/ 19908 h 19907"/>
                <a:gd name="connsiteX2" fmla="*/ 6332 w 10481"/>
                <a:gd name="connsiteY2" fmla="*/ 1460 h 19907"/>
                <a:gd name="connsiteX3" fmla="*/ 10464 w 10481"/>
                <a:gd name="connsiteY3" fmla="*/ 4449 h 19907"/>
                <a:gd name="connsiteX4" fmla="*/ 10481 w 10481"/>
                <a:gd name="connsiteY4" fmla="*/ 4420 h 19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1" h="19907">
                  <a:moveTo>
                    <a:pt x="10481" y="4420"/>
                  </a:moveTo>
                  <a:cubicBezTo>
                    <a:pt x="4618" y="7780"/>
                    <a:pt x="9864" y="17873"/>
                    <a:pt x="0" y="19908"/>
                  </a:cubicBezTo>
                  <a:cubicBezTo>
                    <a:pt x="206" y="12798"/>
                    <a:pt x="3063" y="6626"/>
                    <a:pt x="6332" y="1460"/>
                  </a:cubicBezTo>
                  <a:cubicBezTo>
                    <a:pt x="8681" y="-2249"/>
                    <a:pt x="9967" y="1991"/>
                    <a:pt x="10464" y="4449"/>
                  </a:cubicBezTo>
                  <a:lnTo>
                    <a:pt x="10481" y="4420"/>
                  </a:lnTo>
                  <a:close/>
                </a:path>
              </a:pathLst>
            </a:custGeom>
            <a:grpFill/>
            <a:ln w="5715" cap="flat">
              <a:noFill/>
              <a:prstDash val="solid"/>
              <a:miter/>
            </a:ln>
          </p:spPr>
          <p:txBody>
            <a:bodyPr rtlCol="0" anchor="ctr"/>
            <a:lstStyle/>
            <a:p>
              <a:endParaRPr lang="zh-CN" altLang="en-US"/>
            </a:p>
          </p:txBody>
        </p:sp>
        <p:sp>
          <p:nvSpPr>
            <p:cNvPr id="3716" name="任意多边形: 形状 3715">
              <a:extLst>
                <a:ext uri="{FF2B5EF4-FFF2-40B4-BE49-F238E27FC236}">
                  <a16:creationId xmlns:a16="http://schemas.microsoft.com/office/drawing/2014/main" id="{BEB7DECE-2D50-1FB1-A432-564092C72337}"/>
                </a:ext>
              </a:extLst>
            </p:cNvPr>
            <p:cNvSpPr/>
            <p:nvPr/>
          </p:nvSpPr>
          <p:spPr>
            <a:xfrm>
              <a:off x="4523924" y="4942189"/>
              <a:ext cx="11657" cy="15430"/>
            </a:xfrm>
            <a:custGeom>
              <a:avLst/>
              <a:gdLst>
                <a:gd name="connsiteX0" fmla="*/ 11657 w 11657"/>
                <a:gd name="connsiteY0" fmla="*/ 6521 h 15430"/>
                <a:gd name="connsiteX1" fmla="*/ 742 w 11657"/>
                <a:gd name="connsiteY1" fmla="*/ 15430 h 15430"/>
                <a:gd name="connsiteX2" fmla="*/ 5102 w 11657"/>
                <a:gd name="connsiteY2" fmla="*/ 0 h 15430"/>
                <a:gd name="connsiteX3" fmla="*/ 11657 w 11657"/>
                <a:gd name="connsiteY3" fmla="*/ 6521 h 15430"/>
              </a:gdLst>
              <a:ahLst/>
              <a:cxnLst>
                <a:cxn ang="0">
                  <a:pos x="connsiteX0" y="connsiteY0"/>
                </a:cxn>
                <a:cxn ang="0">
                  <a:pos x="connsiteX1" y="connsiteY1"/>
                </a:cxn>
                <a:cxn ang="0">
                  <a:pos x="connsiteX2" y="connsiteY2"/>
                </a:cxn>
                <a:cxn ang="0">
                  <a:pos x="connsiteX3" y="connsiteY3"/>
                </a:cxn>
              </a:cxnLst>
              <a:rect l="l" t="t" r="r" b="b"/>
              <a:pathLst>
                <a:path w="11657" h="15430">
                  <a:moveTo>
                    <a:pt x="11657" y="6521"/>
                  </a:moveTo>
                  <a:cubicBezTo>
                    <a:pt x="9320" y="10704"/>
                    <a:pt x="6731" y="14573"/>
                    <a:pt x="742" y="15430"/>
                  </a:cubicBezTo>
                  <a:cubicBezTo>
                    <a:pt x="-2607" y="8761"/>
                    <a:pt x="6554" y="5698"/>
                    <a:pt x="5102" y="0"/>
                  </a:cubicBezTo>
                  <a:cubicBezTo>
                    <a:pt x="8269" y="1183"/>
                    <a:pt x="10394" y="3417"/>
                    <a:pt x="11657" y="6521"/>
                  </a:cubicBezTo>
                  <a:close/>
                </a:path>
              </a:pathLst>
            </a:custGeom>
            <a:grpFill/>
            <a:ln w="5715" cap="flat">
              <a:noFill/>
              <a:prstDash val="solid"/>
              <a:miter/>
            </a:ln>
          </p:spPr>
          <p:txBody>
            <a:bodyPr rtlCol="0" anchor="ctr"/>
            <a:lstStyle/>
            <a:p>
              <a:endParaRPr lang="zh-CN" altLang="en-US"/>
            </a:p>
          </p:txBody>
        </p:sp>
        <p:sp>
          <p:nvSpPr>
            <p:cNvPr id="3717" name="任意多边形: 形状 3716">
              <a:extLst>
                <a:ext uri="{FF2B5EF4-FFF2-40B4-BE49-F238E27FC236}">
                  <a16:creationId xmlns:a16="http://schemas.microsoft.com/office/drawing/2014/main" id="{83FB7F9F-18FA-2F66-A5CE-AE1E929A7ECA}"/>
                </a:ext>
              </a:extLst>
            </p:cNvPr>
            <p:cNvSpPr/>
            <p:nvPr/>
          </p:nvSpPr>
          <p:spPr>
            <a:xfrm>
              <a:off x="4611020" y="4922363"/>
              <a:ext cx="13258" cy="16367"/>
            </a:xfrm>
            <a:custGeom>
              <a:avLst/>
              <a:gdLst>
                <a:gd name="connsiteX0" fmla="*/ 13258 w 13258"/>
                <a:gd name="connsiteY0" fmla="*/ 13139 h 16367"/>
                <a:gd name="connsiteX1" fmla="*/ 6703 w 13258"/>
                <a:gd name="connsiteY1" fmla="*/ 16367 h 16367"/>
                <a:gd name="connsiteX2" fmla="*/ 3451 w 13258"/>
                <a:gd name="connsiteY2" fmla="*/ 0 h 16367"/>
                <a:gd name="connsiteX3" fmla="*/ 3503 w 13258"/>
                <a:gd name="connsiteY3" fmla="*/ 46 h 16367"/>
                <a:gd name="connsiteX4" fmla="*/ 9143 w 13258"/>
                <a:gd name="connsiteY4" fmla="*/ 5063 h 16367"/>
                <a:gd name="connsiteX5" fmla="*/ 13258 w 13258"/>
                <a:gd name="connsiteY5" fmla="*/ 13139 h 1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8" h="16367">
                  <a:moveTo>
                    <a:pt x="13258" y="13139"/>
                  </a:moveTo>
                  <a:cubicBezTo>
                    <a:pt x="10595" y="13241"/>
                    <a:pt x="8183" y="13859"/>
                    <a:pt x="6703" y="16367"/>
                  </a:cubicBezTo>
                  <a:cubicBezTo>
                    <a:pt x="-561" y="12138"/>
                    <a:pt x="-2344" y="6824"/>
                    <a:pt x="3451" y="0"/>
                  </a:cubicBezTo>
                  <a:lnTo>
                    <a:pt x="3503" y="46"/>
                  </a:lnTo>
                  <a:cubicBezTo>
                    <a:pt x="4274" y="2783"/>
                    <a:pt x="502" y="9424"/>
                    <a:pt x="9143" y="5063"/>
                  </a:cubicBezTo>
                  <a:cubicBezTo>
                    <a:pt x="12584" y="3332"/>
                    <a:pt x="10629" y="10898"/>
                    <a:pt x="13258" y="13139"/>
                  </a:cubicBezTo>
                  <a:close/>
                </a:path>
              </a:pathLst>
            </a:custGeom>
            <a:grpFill/>
            <a:ln w="5715" cap="flat">
              <a:noFill/>
              <a:prstDash val="solid"/>
              <a:miter/>
            </a:ln>
          </p:spPr>
          <p:txBody>
            <a:bodyPr rtlCol="0" anchor="ctr"/>
            <a:lstStyle/>
            <a:p>
              <a:endParaRPr lang="zh-CN" altLang="en-US"/>
            </a:p>
          </p:txBody>
        </p:sp>
        <p:sp>
          <p:nvSpPr>
            <p:cNvPr id="3718" name="任意多边形: 形状 3717">
              <a:extLst>
                <a:ext uri="{FF2B5EF4-FFF2-40B4-BE49-F238E27FC236}">
                  <a16:creationId xmlns:a16="http://schemas.microsoft.com/office/drawing/2014/main" id="{DE39C015-9FDE-AFE0-8EBF-506D0069A700}"/>
                </a:ext>
              </a:extLst>
            </p:cNvPr>
            <p:cNvSpPr/>
            <p:nvPr/>
          </p:nvSpPr>
          <p:spPr>
            <a:xfrm>
              <a:off x="4702841" y="4793260"/>
              <a:ext cx="13506" cy="10751"/>
            </a:xfrm>
            <a:custGeom>
              <a:avLst/>
              <a:gdLst>
                <a:gd name="connsiteX0" fmla="*/ 13506 w 13506"/>
                <a:gd name="connsiteY0" fmla="*/ 819 h 10751"/>
                <a:gd name="connsiteX1" fmla="*/ 453 w 13506"/>
                <a:gd name="connsiteY1" fmla="*/ 10751 h 10751"/>
                <a:gd name="connsiteX2" fmla="*/ 13506 w 13506"/>
                <a:gd name="connsiteY2" fmla="*/ 819 h 10751"/>
              </a:gdLst>
              <a:ahLst/>
              <a:cxnLst>
                <a:cxn ang="0">
                  <a:pos x="connsiteX0" y="connsiteY0"/>
                </a:cxn>
                <a:cxn ang="0">
                  <a:pos x="connsiteX1" y="connsiteY1"/>
                </a:cxn>
                <a:cxn ang="0">
                  <a:pos x="connsiteX2" y="connsiteY2"/>
                </a:cxn>
              </a:cxnLst>
              <a:rect l="l" t="t" r="r" b="b"/>
              <a:pathLst>
                <a:path w="13506" h="10751">
                  <a:moveTo>
                    <a:pt x="13506" y="819"/>
                  </a:moveTo>
                  <a:cubicBezTo>
                    <a:pt x="9157" y="4128"/>
                    <a:pt x="4802" y="7443"/>
                    <a:pt x="453" y="10751"/>
                  </a:cubicBezTo>
                  <a:cubicBezTo>
                    <a:pt x="-1473" y="1510"/>
                    <a:pt x="2711" y="-1679"/>
                    <a:pt x="13506" y="819"/>
                  </a:cubicBezTo>
                  <a:close/>
                </a:path>
              </a:pathLst>
            </a:custGeom>
            <a:grpFill/>
            <a:ln w="5715" cap="flat">
              <a:noFill/>
              <a:prstDash val="solid"/>
              <a:miter/>
            </a:ln>
          </p:spPr>
          <p:txBody>
            <a:bodyPr rtlCol="0" anchor="ctr"/>
            <a:lstStyle/>
            <a:p>
              <a:endParaRPr lang="zh-CN" altLang="en-US"/>
            </a:p>
          </p:txBody>
        </p:sp>
        <p:sp>
          <p:nvSpPr>
            <p:cNvPr id="3719" name="任意多边形: 形状 3718">
              <a:extLst>
                <a:ext uri="{FF2B5EF4-FFF2-40B4-BE49-F238E27FC236}">
                  <a16:creationId xmlns:a16="http://schemas.microsoft.com/office/drawing/2014/main" id="{B02BD397-2DD8-30D0-E313-42FAD293BB58}"/>
                </a:ext>
              </a:extLst>
            </p:cNvPr>
            <p:cNvSpPr/>
            <p:nvPr/>
          </p:nvSpPr>
          <p:spPr>
            <a:xfrm>
              <a:off x="4656957" y="4731591"/>
              <a:ext cx="10166" cy="6102"/>
            </a:xfrm>
            <a:custGeom>
              <a:avLst/>
              <a:gdLst>
                <a:gd name="connsiteX0" fmla="*/ 10167 w 10166"/>
                <a:gd name="connsiteY0" fmla="*/ 17 h 6102"/>
                <a:gd name="connsiteX1" fmla="*/ 0 w 10166"/>
                <a:gd name="connsiteY1" fmla="*/ 5709 h 6102"/>
                <a:gd name="connsiteX2" fmla="*/ 10150 w 10166"/>
                <a:gd name="connsiteY2" fmla="*/ 0 h 6102"/>
                <a:gd name="connsiteX3" fmla="*/ 10167 w 10166"/>
                <a:gd name="connsiteY3" fmla="*/ 17 h 6102"/>
              </a:gdLst>
              <a:ahLst/>
              <a:cxnLst>
                <a:cxn ang="0">
                  <a:pos x="connsiteX0" y="connsiteY0"/>
                </a:cxn>
                <a:cxn ang="0">
                  <a:pos x="connsiteX1" y="connsiteY1"/>
                </a:cxn>
                <a:cxn ang="0">
                  <a:pos x="connsiteX2" y="connsiteY2"/>
                </a:cxn>
                <a:cxn ang="0">
                  <a:pos x="connsiteX3" y="connsiteY3"/>
                </a:cxn>
              </a:cxnLst>
              <a:rect l="l" t="t" r="r" b="b"/>
              <a:pathLst>
                <a:path w="10166" h="6102">
                  <a:moveTo>
                    <a:pt x="10167" y="17"/>
                  </a:moveTo>
                  <a:cubicBezTo>
                    <a:pt x="8070" y="4029"/>
                    <a:pt x="5515" y="7252"/>
                    <a:pt x="0" y="5709"/>
                  </a:cubicBezTo>
                  <a:cubicBezTo>
                    <a:pt x="206" y="-1983"/>
                    <a:pt x="6269" y="897"/>
                    <a:pt x="10150" y="0"/>
                  </a:cubicBezTo>
                  <a:lnTo>
                    <a:pt x="10167" y="17"/>
                  </a:lnTo>
                  <a:close/>
                </a:path>
              </a:pathLst>
            </a:custGeom>
            <a:grpFill/>
            <a:ln w="5715" cap="flat">
              <a:noFill/>
              <a:prstDash val="solid"/>
              <a:miter/>
            </a:ln>
          </p:spPr>
          <p:txBody>
            <a:bodyPr rtlCol="0" anchor="ctr"/>
            <a:lstStyle/>
            <a:p>
              <a:endParaRPr lang="zh-CN" altLang="en-US"/>
            </a:p>
          </p:txBody>
        </p:sp>
        <p:sp>
          <p:nvSpPr>
            <p:cNvPr id="3720" name="任意多边形: 形状 3719">
              <a:extLst>
                <a:ext uri="{FF2B5EF4-FFF2-40B4-BE49-F238E27FC236}">
                  <a16:creationId xmlns:a16="http://schemas.microsoft.com/office/drawing/2014/main" id="{33039329-B9C7-14EF-4D9A-BAA2311C3945}"/>
                </a:ext>
              </a:extLst>
            </p:cNvPr>
            <p:cNvSpPr/>
            <p:nvPr/>
          </p:nvSpPr>
          <p:spPr>
            <a:xfrm>
              <a:off x="4670404" y="4717329"/>
              <a:ext cx="9875" cy="6942"/>
            </a:xfrm>
            <a:custGeom>
              <a:avLst/>
              <a:gdLst>
                <a:gd name="connsiteX0" fmla="*/ 0 w 9875"/>
                <a:gd name="connsiteY0" fmla="*/ 4409 h 6942"/>
                <a:gd name="connsiteX1" fmla="*/ 9876 w 9875"/>
                <a:gd name="connsiteY1" fmla="*/ 4409 h 6942"/>
                <a:gd name="connsiteX2" fmla="*/ 0 w 9875"/>
                <a:gd name="connsiteY2" fmla="*/ 4409 h 6942"/>
              </a:gdLst>
              <a:ahLst/>
              <a:cxnLst>
                <a:cxn ang="0">
                  <a:pos x="connsiteX0" y="connsiteY0"/>
                </a:cxn>
                <a:cxn ang="0">
                  <a:pos x="connsiteX1" y="connsiteY1"/>
                </a:cxn>
                <a:cxn ang="0">
                  <a:pos x="connsiteX2" y="connsiteY2"/>
                </a:cxn>
              </a:cxnLst>
              <a:rect l="l" t="t" r="r" b="b"/>
              <a:pathLst>
                <a:path w="9875" h="6942">
                  <a:moveTo>
                    <a:pt x="0" y="4409"/>
                  </a:moveTo>
                  <a:cubicBezTo>
                    <a:pt x="3292" y="-4055"/>
                    <a:pt x="6584" y="1808"/>
                    <a:pt x="9876" y="4409"/>
                  </a:cubicBezTo>
                  <a:cubicBezTo>
                    <a:pt x="6584" y="9632"/>
                    <a:pt x="3292" y="5306"/>
                    <a:pt x="0" y="4409"/>
                  </a:cubicBezTo>
                  <a:close/>
                </a:path>
              </a:pathLst>
            </a:custGeom>
            <a:grpFill/>
            <a:ln w="5715" cap="flat">
              <a:noFill/>
              <a:prstDash val="solid"/>
              <a:miter/>
            </a:ln>
          </p:spPr>
          <p:txBody>
            <a:bodyPr rtlCol="0" anchor="ctr"/>
            <a:lstStyle/>
            <a:p>
              <a:endParaRPr lang="zh-CN" altLang="en-US"/>
            </a:p>
          </p:txBody>
        </p:sp>
        <p:sp>
          <p:nvSpPr>
            <p:cNvPr id="3721" name="任意多边形: 形状 3720">
              <a:extLst>
                <a:ext uri="{FF2B5EF4-FFF2-40B4-BE49-F238E27FC236}">
                  <a16:creationId xmlns:a16="http://schemas.microsoft.com/office/drawing/2014/main" id="{B7F13800-1B92-6B9A-F2AB-97C8E726A355}"/>
                </a:ext>
              </a:extLst>
            </p:cNvPr>
            <p:cNvSpPr/>
            <p:nvPr/>
          </p:nvSpPr>
          <p:spPr>
            <a:xfrm>
              <a:off x="4535593" y="4932404"/>
              <a:ext cx="6533" cy="8165"/>
            </a:xfrm>
            <a:custGeom>
              <a:avLst/>
              <a:gdLst>
                <a:gd name="connsiteX0" fmla="*/ 0 w 6533"/>
                <a:gd name="connsiteY0" fmla="*/ 3212 h 8165"/>
                <a:gd name="connsiteX1" fmla="*/ 6532 w 6533"/>
                <a:gd name="connsiteY1" fmla="*/ 0 h 8165"/>
                <a:gd name="connsiteX2" fmla="*/ 4041 w 6533"/>
                <a:gd name="connsiteY2" fmla="*/ 7921 h 8165"/>
                <a:gd name="connsiteX3" fmla="*/ 0 w 6533"/>
                <a:gd name="connsiteY3" fmla="*/ 3212 h 8165"/>
              </a:gdLst>
              <a:ahLst/>
              <a:cxnLst>
                <a:cxn ang="0">
                  <a:pos x="connsiteX0" y="connsiteY0"/>
                </a:cxn>
                <a:cxn ang="0">
                  <a:pos x="connsiteX1" y="connsiteY1"/>
                </a:cxn>
                <a:cxn ang="0">
                  <a:pos x="connsiteX2" y="connsiteY2"/>
                </a:cxn>
                <a:cxn ang="0">
                  <a:pos x="connsiteX3" y="connsiteY3"/>
                </a:cxn>
              </a:cxnLst>
              <a:rect l="l" t="t" r="r" b="b"/>
              <a:pathLst>
                <a:path w="6533" h="8165">
                  <a:moveTo>
                    <a:pt x="0" y="3212"/>
                  </a:moveTo>
                  <a:cubicBezTo>
                    <a:pt x="2177" y="2143"/>
                    <a:pt x="4355" y="1069"/>
                    <a:pt x="6532" y="0"/>
                  </a:cubicBezTo>
                  <a:cubicBezTo>
                    <a:pt x="6235" y="2852"/>
                    <a:pt x="7532" y="6732"/>
                    <a:pt x="4041" y="7921"/>
                  </a:cubicBezTo>
                  <a:cubicBezTo>
                    <a:pt x="440" y="9150"/>
                    <a:pt x="611" y="5469"/>
                    <a:pt x="0" y="3212"/>
                  </a:cubicBezTo>
                  <a:close/>
                </a:path>
              </a:pathLst>
            </a:custGeom>
            <a:grpFill/>
            <a:ln w="5715" cap="flat">
              <a:noFill/>
              <a:prstDash val="solid"/>
              <a:miter/>
            </a:ln>
          </p:spPr>
          <p:txBody>
            <a:bodyPr rtlCol="0" anchor="ctr"/>
            <a:lstStyle/>
            <a:p>
              <a:endParaRPr lang="zh-CN" altLang="en-US"/>
            </a:p>
          </p:txBody>
        </p:sp>
        <p:sp>
          <p:nvSpPr>
            <p:cNvPr id="3722" name="任意多边形: 形状 3721">
              <a:extLst>
                <a:ext uri="{FF2B5EF4-FFF2-40B4-BE49-F238E27FC236}">
                  <a16:creationId xmlns:a16="http://schemas.microsoft.com/office/drawing/2014/main" id="{C7CEE4B0-F1E6-10C6-DA6F-3DF58D0B905A}"/>
                </a:ext>
              </a:extLst>
            </p:cNvPr>
            <p:cNvSpPr/>
            <p:nvPr/>
          </p:nvSpPr>
          <p:spPr>
            <a:xfrm>
              <a:off x="4587123" y="4970380"/>
              <a:ext cx="6694" cy="7938"/>
            </a:xfrm>
            <a:custGeom>
              <a:avLst/>
              <a:gdLst>
                <a:gd name="connsiteX0" fmla="*/ 4340 w 6694"/>
                <a:gd name="connsiteY0" fmla="*/ 7916 h 7938"/>
                <a:gd name="connsiteX1" fmla="*/ 3482 w 6694"/>
                <a:gd name="connsiteY1" fmla="*/ 6522 h 7938"/>
                <a:gd name="connsiteX2" fmla="*/ 173 w 6694"/>
                <a:gd name="connsiteY2" fmla="*/ 1704 h 7938"/>
                <a:gd name="connsiteX3" fmla="*/ 2579 w 6694"/>
                <a:gd name="connsiteY3" fmla="*/ 6 h 7938"/>
                <a:gd name="connsiteX4" fmla="*/ 6534 w 6694"/>
                <a:gd name="connsiteY4" fmla="*/ 5636 h 7938"/>
                <a:gd name="connsiteX5" fmla="*/ 4368 w 6694"/>
                <a:gd name="connsiteY5" fmla="*/ 7939 h 7938"/>
                <a:gd name="connsiteX6" fmla="*/ 4340 w 6694"/>
                <a:gd name="connsiteY6" fmla="*/ 7916 h 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94" h="7938">
                  <a:moveTo>
                    <a:pt x="4340" y="7916"/>
                  </a:moveTo>
                  <a:cubicBezTo>
                    <a:pt x="4054" y="7453"/>
                    <a:pt x="3774" y="6979"/>
                    <a:pt x="3482" y="6522"/>
                  </a:cubicBezTo>
                  <a:cubicBezTo>
                    <a:pt x="2431" y="4847"/>
                    <a:pt x="-775" y="4550"/>
                    <a:pt x="173" y="1704"/>
                  </a:cubicBezTo>
                  <a:cubicBezTo>
                    <a:pt x="436" y="921"/>
                    <a:pt x="1831" y="-90"/>
                    <a:pt x="2579" y="6"/>
                  </a:cubicBezTo>
                  <a:cubicBezTo>
                    <a:pt x="5757" y="418"/>
                    <a:pt x="7203" y="2510"/>
                    <a:pt x="6534" y="5636"/>
                  </a:cubicBezTo>
                  <a:cubicBezTo>
                    <a:pt x="6345" y="6516"/>
                    <a:pt x="5123" y="7179"/>
                    <a:pt x="4368" y="7939"/>
                  </a:cubicBezTo>
                  <a:lnTo>
                    <a:pt x="4340" y="7916"/>
                  </a:lnTo>
                  <a:close/>
                </a:path>
              </a:pathLst>
            </a:custGeom>
            <a:grpFill/>
            <a:ln w="5715" cap="flat">
              <a:noFill/>
              <a:prstDash val="solid"/>
              <a:miter/>
            </a:ln>
          </p:spPr>
          <p:txBody>
            <a:bodyPr rtlCol="0" anchor="ctr"/>
            <a:lstStyle/>
            <a:p>
              <a:endParaRPr lang="zh-CN" altLang="en-US"/>
            </a:p>
          </p:txBody>
        </p:sp>
        <p:sp>
          <p:nvSpPr>
            <p:cNvPr id="3723" name="任意多边形: 形状 3722">
              <a:extLst>
                <a:ext uri="{FF2B5EF4-FFF2-40B4-BE49-F238E27FC236}">
                  <a16:creationId xmlns:a16="http://schemas.microsoft.com/office/drawing/2014/main" id="{6544BBDA-D887-E58D-864C-CF8F46585F0A}"/>
                </a:ext>
              </a:extLst>
            </p:cNvPr>
            <p:cNvSpPr/>
            <p:nvPr/>
          </p:nvSpPr>
          <p:spPr>
            <a:xfrm>
              <a:off x="4486261" y="4991080"/>
              <a:ext cx="9932" cy="10376"/>
            </a:xfrm>
            <a:custGeom>
              <a:avLst/>
              <a:gdLst>
                <a:gd name="connsiteX0" fmla="*/ 0 w 9932"/>
                <a:gd name="connsiteY0" fmla="*/ 10282 h 10376"/>
                <a:gd name="connsiteX1" fmla="*/ 6567 w 9932"/>
                <a:gd name="connsiteY1" fmla="*/ 3698 h 10376"/>
                <a:gd name="connsiteX2" fmla="*/ 9858 w 9932"/>
                <a:gd name="connsiteY2" fmla="*/ 407 h 10376"/>
                <a:gd name="connsiteX3" fmla="*/ 9836 w 9932"/>
                <a:gd name="connsiteY3" fmla="*/ 390 h 10376"/>
                <a:gd name="connsiteX4" fmla="*/ 0 w 9932"/>
                <a:gd name="connsiteY4" fmla="*/ 10282 h 10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2" h="10376">
                  <a:moveTo>
                    <a:pt x="0" y="10282"/>
                  </a:moveTo>
                  <a:cubicBezTo>
                    <a:pt x="2189" y="8088"/>
                    <a:pt x="4378" y="5893"/>
                    <a:pt x="6567" y="3698"/>
                  </a:cubicBezTo>
                  <a:cubicBezTo>
                    <a:pt x="5738" y="675"/>
                    <a:pt x="6498" y="-765"/>
                    <a:pt x="9858" y="407"/>
                  </a:cubicBezTo>
                  <a:lnTo>
                    <a:pt x="9836" y="390"/>
                  </a:lnTo>
                  <a:cubicBezTo>
                    <a:pt x="10550" y="7665"/>
                    <a:pt x="7304" y="10997"/>
                    <a:pt x="0" y="10282"/>
                  </a:cubicBezTo>
                  <a:close/>
                </a:path>
              </a:pathLst>
            </a:custGeom>
            <a:grpFill/>
            <a:ln w="5715" cap="flat">
              <a:noFill/>
              <a:prstDash val="solid"/>
              <a:miter/>
            </a:ln>
          </p:spPr>
          <p:txBody>
            <a:bodyPr rtlCol="0" anchor="ctr"/>
            <a:lstStyle/>
            <a:p>
              <a:endParaRPr lang="zh-CN" altLang="en-US"/>
            </a:p>
          </p:txBody>
        </p:sp>
        <p:sp>
          <p:nvSpPr>
            <p:cNvPr id="3724" name="任意多边形: 形状 3723">
              <a:extLst>
                <a:ext uri="{FF2B5EF4-FFF2-40B4-BE49-F238E27FC236}">
                  <a16:creationId xmlns:a16="http://schemas.microsoft.com/office/drawing/2014/main" id="{5081B8A9-F7C1-3A1F-9FBA-BCE10C878F67}"/>
                </a:ext>
              </a:extLst>
            </p:cNvPr>
            <p:cNvSpPr/>
            <p:nvPr/>
          </p:nvSpPr>
          <p:spPr>
            <a:xfrm>
              <a:off x="4554538" y="5015571"/>
              <a:ext cx="5942" cy="5042"/>
            </a:xfrm>
            <a:custGeom>
              <a:avLst/>
              <a:gdLst>
                <a:gd name="connsiteX0" fmla="*/ 3132 w 5942"/>
                <a:gd name="connsiteY0" fmla="*/ 5033 h 5042"/>
                <a:gd name="connsiteX1" fmla="*/ 12 w 5942"/>
                <a:gd name="connsiteY1" fmla="*/ 3136 h 5042"/>
                <a:gd name="connsiteX2" fmla="*/ 2853 w 5942"/>
                <a:gd name="connsiteY2" fmla="*/ 181 h 5042"/>
                <a:gd name="connsiteX3" fmla="*/ 5933 w 5942"/>
                <a:gd name="connsiteY3" fmla="*/ 2199 h 5042"/>
                <a:gd name="connsiteX4" fmla="*/ 3132 w 5942"/>
                <a:gd name="connsiteY4" fmla="*/ 5033 h 5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2" h="5042">
                  <a:moveTo>
                    <a:pt x="3132" y="5033"/>
                  </a:moveTo>
                  <a:cubicBezTo>
                    <a:pt x="1629" y="5102"/>
                    <a:pt x="-165" y="4816"/>
                    <a:pt x="12" y="3136"/>
                  </a:cubicBezTo>
                  <a:cubicBezTo>
                    <a:pt x="132" y="2027"/>
                    <a:pt x="1652" y="672"/>
                    <a:pt x="2853" y="181"/>
                  </a:cubicBezTo>
                  <a:cubicBezTo>
                    <a:pt x="4287" y="-407"/>
                    <a:pt x="5801" y="484"/>
                    <a:pt x="5933" y="2199"/>
                  </a:cubicBezTo>
                  <a:cubicBezTo>
                    <a:pt x="6064" y="3942"/>
                    <a:pt x="4818" y="4828"/>
                    <a:pt x="3132" y="5033"/>
                  </a:cubicBezTo>
                  <a:close/>
                </a:path>
              </a:pathLst>
            </a:custGeom>
            <a:grpFill/>
            <a:ln w="5715" cap="flat">
              <a:noFill/>
              <a:prstDash val="solid"/>
              <a:miter/>
            </a:ln>
          </p:spPr>
          <p:txBody>
            <a:bodyPr rtlCol="0" anchor="ctr"/>
            <a:lstStyle/>
            <a:p>
              <a:endParaRPr lang="zh-CN" altLang="en-US"/>
            </a:p>
          </p:txBody>
        </p:sp>
        <p:sp>
          <p:nvSpPr>
            <p:cNvPr id="3725" name="任意多边形: 形状 3724">
              <a:extLst>
                <a:ext uri="{FF2B5EF4-FFF2-40B4-BE49-F238E27FC236}">
                  <a16:creationId xmlns:a16="http://schemas.microsoft.com/office/drawing/2014/main" id="{20ACB4E3-D579-69C5-2E6C-DC82367C7A04}"/>
                </a:ext>
              </a:extLst>
            </p:cNvPr>
            <p:cNvSpPr/>
            <p:nvPr/>
          </p:nvSpPr>
          <p:spPr>
            <a:xfrm>
              <a:off x="4672194" y="4836947"/>
              <a:ext cx="6030" cy="6568"/>
            </a:xfrm>
            <a:custGeom>
              <a:avLst/>
              <a:gdLst>
                <a:gd name="connsiteX0" fmla="*/ 4742 w 6030"/>
                <a:gd name="connsiteY0" fmla="*/ 0 h 6568"/>
                <a:gd name="connsiteX1" fmla="*/ 1519 w 6030"/>
                <a:gd name="connsiteY1" fmla="*/ 6566 h 6568"/>
                <a:gd name="connsiteX2" fmla="*/ 4742 w 6030"/>
                <a:gd name="connsiteY2" fmla="*/ 0 h 6568"/>
              </a:gdLst>
              <a:ahLst/>
              <a:cxnLst>
                <a:cxn ang="0">
                  <a:pos x="connsiteX0" y="connsiteY0"/>
                </a:cxn>
                <a:cxn ang="0">
                  <a:pos x="connsiteX1" y="connsiteY1"/>
                </a:cxn>
                <a:cxn ang="0">
                  <a:pos x="connsiteX2" y="connsiteY2"/>
                </a:cxn>
              </a:cxnLst>
              <a:rect l="l" t="t" r="r" b="b"/>
              <a:pathLst>
                <a:path w="6030" h="6568">
                  <a:moveTo>
                    <a:pt x="4742" y="0"/>
                  </a:moveTo>
                  <a:cubicBezTo>
                    <a:pt x="6537" y="3600"/>
                    <a:pt x="7234" y="6658"/>
                    <a:pt x="1519" y="6566"/>
                  </a:cubicBezTo>
                  <a:cubicBezTo>
                    <a:pt x="-2584" y="1829"/>
                    <a:pt x="2702" y="1709"/>
                    <a:pt x="4742" y="0"/>
                  </a:cubicBezTo>
                  <a:close/>
                </a:path>
              </a:pathLst>
            </a:custGeom>
            <a:grpFill/>
            <a:ln w="5715" cap="flat">
              <a:noFill/>
              <a:prstDash val="solid"/>
              <a:miter/>
            </a:ln>
          </p:spPr>
          <p:txBody>
            <a:bodyPr rtlCol="0" anchor="ctr"/>
            <a:lstStyle/>
            <a:p>
              <a:endParaRPr lang="zh-CN" altLang="en-US"/>
            </a:p>
          </p:txBody>
        </p:sp>
        <p:sp>
          <p:nvSpPr>
            <p:cNvPr id="3726" name="任意多边形: 形状 3725">
              <a:extLst>
                <a:ext uri="{FF2B5EF4-FFF2-40B4-BE49-F238E27FC236}">
                  <a16:creationId xmlns:a16="http://schemas.microsoft.com/office/drawing/2014/main" id="{5FAC1196-270A-75FC-7C4F-205450B64093}"/>
                </a:ext>
              </a:extLst>
            </p:cNvPr>
            <p:cNvSpPr/>
            <p:nvPr/>
          </p:nvSpPr>
          <p:spPr>
            <a:xfrm>
              <a:off x="4484849" y="5001350"/>
              <a:ext cx="7898" cy="6537"/>
            </a:xfrm>
            <a:custGeom>
              <a:avLst/>
              <a:gdLst>
                <a:gd name="connsiteX0" fmla="*/ 7899 w 7898"/>
                <a:gd name="connsiteY0" fmla="*/ 6538 h 6537"/>
                <a:gd name="connsiteX1" fmla="*/ 1424 w 7898"/>
                <a:gd name="connsiteY1" fmla="*/ 0 h 6537"/>
                <a:gd name="connsiteX2" fmla="*/ 7899 w 7898"/>
                <a:gd name="connsiteY2" fmla="*/ 6538 h 6537"/>
              </a:gdLst>
              <a:ahLst/>
              <a:cxnLst>
                <a:cxn ang="0">
                  <a:pos x="connsiteX0" y="connsiteY0"/>
                </a:cxn>
                <a:cxn ang="0">
                  <a:pos x="connsiteX1" y="connsiteY1"/>
                </a:cxn>
                <a:cxn ang="0">
                  <a:pos x="connsiteX2" y="connsiteY2"/>
                </a:cxn>
              </a:cxnLst>
              <a:rect l="l" t="t" r="r" b="b"/>
              <a:pathLst>
                <a:path w="7898" h="6537">
                  <a:moveTo>
                    <a:pt x="7899" y="6538"/>
                  </a:moveTo>
                  <a:cubicBezTo>
                    <a:pt x="4556" y="5532"/>
                    <a:pt x="-3177" y="8875"/>
                    <a:pt x="1424" y="0"/>
                  </a:cubicBezTo>
                  <a:cubicBezTo>
                    <a:pt x="3584" y="2177"/>
                    <a:pt x="5744" y="4361"/>
                    <a:pt x="7899" y="6538"/>
                  </a:cubicBezTo>
                  <a:close/>
                </a:path>
              </a:pathLst>
            </a:custGeom>
            <a:grpFill/>
            <a:ln w="5715" cap="flat">
              <a:noFill/>
              <a:prstDash val="solid"/>
              <a:miter/>
            </a:ln>
          </p:spPr>
          <p:txBody>
            <a:bodyPr rtlCol="0" anchor="ctr"/>
            <a:lstStyle/>
            <a:p>
              <a:endParaRPr lang="zh-CN" altLang="en-US"/>
            </a:p>
          </p:txBody>
        </p:sp>
        <p:sp>
          <p:nvSpPr>
            <p:cNvPr id="3727" name="任意多边形: 形状 3726">
              <a:extLst>
                <a:ext uri="{FF2B5EF4-FFF2-40B4-BE49-F238E27FC236}">
                  <a16:creationId xmlns:a16="http://schemas.microsoft.com/office/drawing/2014/main" id="{7097DF8C-2932-31A3-06DD-14249CD243E5}"/>
                </a:ext>
              </a:extLst>
            </p:cNvPr>
            <p:cNvSpPr/>
            <p:nvPr/>
          </p:nvSpPr>
          <p:spPr>
            <a:xfrm>
              <a:off x="4586924" y="4954202"/>
              <a:ext cx="3604" cy="3354"/>
            </a:xfrm>
            <a:custGeom>
              <a:avLst/>
              <a:gdLst>
                <a:gd name="connsiteX0" fmla="*/ 813 w 3604"/>
                <a:gd name="connsiteY0" fmla="*/ 3355 h 3354"/>
                <a:gd name="connsiteX1" fmla="*/ 716 w 3604"/>
                <a:gd name="connsiteY1" fmla="*/ 726 h 3354"/>
                <a:gd name="connsiteX2" fmla="*/ 2081 w 3604"/>
                <a:gd name="connsiteY2" fmla="*/ 0 h 3354"/>
                <a:gd name="connsiteX3" fmla="*/ 3350 w 3604"/>
                <a:gd name="connsiteY3" fmla="*/ 2069 h 3354"/>
                <a:gd name="connsiteX4" fmla="*/ 813 w 3604"/>
                <a:gd name="connsiteY4" fmla="*/ 3355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 h="3354">
                  <a:moveTo>
                    <a:pt x="813" y="3355"/>
                  </a:moveTo>
                  <a:cubicBezTo>
                    <a:pt x="-222" y="2600"/>
                    <a:pt x="-285" y="1691"/>
                    <a:pt x="716" y="726"/>
                  </a:cubicBezTo>
                  <a:cubicBezTo>
                    <a:pt x="1081" y="377"/>
                    <a:pt x="1624" y="-6"/>
                    <a:pt x="2081" y="0"/>
                  </a:cubicBezTo>
                  <a:cubicBezTo>
                    <a:pt x="3322" y="6"/>
                    <a:pt x="4007" y="943"/>
                    <a:pt x="3350" y="2069"/>
                  </a:cubicBezTo>
                  <a:cubicBezTo>
                    <a:pt x="2950" y="2760"/>
                    <a:pt x="1687" y="2949"/>
                    <a:pt x="813" y="3355"/>
                  </a:cubicBezTo>
                  <a:close/>
                </a:path>
              </a:pathLst>
            </a:custGeom>
            <a:grpFill/>
            <a:ln w="5715" cap="flat">
              <a:noFill/>
              <a:prstDash val="solid"/>
              <a:miter/>
            </a:ln>
          </p:spPr>
          <p:txBody>
            <a:bodyPr rtlCol="0" anchor="ctr"/>
            <a:lstStyle/>
            <a:p>
              <a:endParaRPr lang="zh-CN" altLang="en-US"/>
            </a:p>
          </p:txBody>
        </p:sp>
        <p:sp>
          <p:nvSpPr>
            <p:cNvPr id="3728" name="任意多边形: 形状 3727">
              <a:extLst>
                <a:ext uri="{FF2B5EF4-FFF2-40B4-BE49-F238E27FC236}">
                  <a16:creationId xmlns:a16="http://schemas.microsoft.com/office/drawing/2014/main" id="{5F4A2839-59A0-B768-6F3B-E7D4EF042727}"/>
                </a:ext>
              </a:extLst>
            </p:cNvPr>
            <p:cNvSpPr/>
            <p:nvPr/>
          </p:nvSpPr>
          <p:spPr>
            <a:xfrm>
              <a:off x="4512939" y="5026845"/>
              <a:ext cx="2538" cy="4863"/>
            </a:xfrm>
            <a:custGeom>
              <a:avLst/>
              <a:gdLst>
                <a:gd name="connsiteX0" fmla="*/ 1320 w 2538"/>
                <a:gd name="connsiteY0" fmla="*/ 4864 h 4863"/>
                <a:gd name="connsiteX1" fmla="*/ 0 w 2538"/>
                <a:gd name="connsiteY1" fmla="*/ 2463 h 4863"/>
                <a:gd name="connsiteX2" fmla="*/ 1223 w 2538"/>
                <a:gd name="connsiteY2" fmla="*/ 0 h 4863"/>
                <a:gd name="connsiteX3" fmla="*/ 2538 w 2538"/>
                <a:gd name="connsiteY3" fmla="*/ 2406 h 4863"/>
                <a:gd name="connsiteX4" fmla="*/ 1320 w 2538"/>
                <a:gd name="connsiteY4" fmla="*/ 4864 h 4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4863">
                  <a:moveTo>
                    <a:pt x="1320" y="4864"/>
                  </a:moveTo>
                  <a:cubicBezTo>
                    <a:pt x="846" y="4063"/>
                    <a:pt x="17" y="3269"/>
                    <a:pt x="0" y="2463"/>
                  </a:cubicBezTo>
                  <a:cubicBezTo>
                    <a:pt x="-11" y="1646"/>
                    <a:pt x="783" y="823"/>
                    <a:pt x="1223" y="0"/>
                  </a:cubicBezTo>
                  <a:cubicBezTo>
                    <a:pt x="1692" y="800"/>
                    <a:pt x="2520" y="1594"/>
                    <a:pt x="2538" y="2406"/>
                  </a:cubicBezTo>
                  <a:cubicBezTo>
                    <a:pt x="2560" y="3217"/>
                    <a:pt x="1766" y="4046"/>
                    <a:pt x="1320" y="4864"/>
                  </a:cubicBezTo>
                  <a:close/>
                </a:path>
              </a:pathLst>
            </a:custGeom>
            <a:grpFill/>
            <a:ln w="5715" cap="flat">
              <a:noFill/>
              <a:prstDash val="solid"/>
              <a:miter/>
            </a:ln>
          </p:spPr>
          <p:txBody>
            <a:bodyPr rtlCol="0" anchor="ctr"/>
            <a:lstStyle/>
            <a:p>
              <a:endParaRPr lang="zh-CN" altLang="en-US"/>
            </a:p>
          </p:txBody>
        </p:sp>
        <p:sp>
          <p:nvSpPr>
            <p:cNvPr id="3729" name="任意多边形: 形状 3728">
              <a:extLst>
                <a:ext uri="{FF2B5EF4-FFF2-40B4-BE49-F238E27FC236}">
                  <a16:creationId xmlns:a16="http://schemas.microsoft.com/office/drawing/2014/main" id="{E9CEA634-564D-DF25-6A36-4D887CEC7E63}"/>
                </a:ext>
              </a:extLst>
            </p:cNvPr>
            <p:cNvSpPr/>
            <p:nvPr/>
          </p:nvSpPr>
          <p:spPr>
            <a:xfrm>
              <a:off x="4583435" y="4921112"/>
              <a:ext cx="3601" cy="3709"/>
            </a:xfrm>
            <a:custGeom>
              <a:avLst/>
              <a:gdLst>
                <a:gd name="connsiteX0" fmla="*/ 1164 w 3601"/>
                <a:gd name="connsiteY0" fmla="*/ 3709 h 3709"/>
                <a:gd name="connsiteX1" fmla="*/ 484 w 3601"/>
                <a:gd name="connsiteY1" fmla="*/ 1372 h 3709"/>
                <a:gd name="connsiteX2" fmla="*/ 2896 w 3601"/>
                <a:gd name="connsiteY2" fmla="*/ 0 h 3709"/>
                <a:gd name="connsiteX3" fmla="*/ 3530 w 3601"/>
                <a:gd name="connsiteY3" fmla="*/ 2475 h 3709"/>
                <a:gd name="connsiteX4" fmla="*/ 1164 w 3601"/>
                <a:gd name="connsiteY4" fmla="*/ 3709 h 3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1" h="3709">
                  <a:moveTo>
                    <a:pt x="1164" y="3709"/>
                  </a:moveTo>
                  <a:cubicBezTo>
                    <a:pt x="-30" y="3206"/>
                    <a:pt x="-390" y="2303"/>
                    <a:pt x="484" y="1372"/>
                  </a:cubicBezTo>
                  <a:cubicBezTo>
                    <a:pt x="1090" y="726"/>
                    <a:pt x="2079" y="446"/>
                    <a:pt x="2896" y="0"/>
                  </a:cubicBezTo>
                  <a:cubicBezTo>
                    <a:pt x="3142" y="846"/>
                    <a:pt x="3822" y="1920"/>
                    <a:pt x="3530" y="2475"/>
                  </a:cubicBezTo>
                  <a:cubicBezTo>
                    <a:pt x="3181" y="3121"/>
                    <a:pt x="1987" y="3321"/>
                    <a:pt x="1164" y="3709"/>
                  </a:cubicBezTo>
                  <a:close/>
                </a:path>
              </a:pathLst>
            </a:custGeom>
            <a:grpFill/>
            <a:ln w="5715" cap="flat">
              <a:noFill/>
              <a:prstDash val="solid"/>
              <a:miter/>
            </a:ln>
          </p:spPr>
          <p:txBody>
            <a:bodyPr rtlCol="0" anchor="ctr"/>
            <a:lstStyle/>
            <a:p>
              <a:endParaRPr lang="zh-CN" altLang="en-US"/>
            </a:p>
          </p:txBody>
        </p:sp>
        <p:sp>
          <p:nvSpPr>
            <p:cNvPr id="3730" name="任意多边形: 形状 3729">
              <a:extLst>
                <a:ext uri="{FF2B5EF4-FFF2-40B4-BE49-F238E27FC236}">
                  <a16:creationId xmlns:a16="http://schemas.microsoft.com/office/drawing/2014/main" id="{8FB4D61A-2D2C-38D4-A1CB-2AE479BDF3BD}"/>
                </a:ext>
              </a:extLst>
            </p:cNvPr>
            <p:cNvSpPr/>
            <p:nvPr/>
          </p:nvSpPr>
          <p:spPr>
            <a:xfrm>
              <a:off x="4575315" y="4919106"/>
              <a:ext cx="3042" cy="7149"/>
            </a:xfrm>
            <a:custGeom>
              <a:avLst/>
              <a:gdLst>
                <a:gd name="connsiteX0" fmla="*/ 3003 w 3042"/>
                <a:gd name="connsiteY0" fmla="*/ 0 h 7149"/>
                <a:gd name="connsiteX1" fmla="*/ 2935 w 3042"/>
                <a:gd name="connsiteY1" fmla="*/ 3029 h 7149"/>
                <a:gd name="connsiteX2" fmla="*/ 1695 w 3042"/>
                <a:gd name="connsiteY2" fmla="*/ 7149 h 7149"/>
                <a:gd name="connsiteX3" fmla="*/ 877 w 3042"/>
                <a:gd name="connsiteY3" fmla="*/ 2069 h 7149"/>
                <a:gd name="connsiteX4" fmla="*/ 3009 w 3042"/>
                <a:gd name="connsiteY4" fmla="*/ 0 h 7149"/>
                <a:gd name="connsiteX5" fmla="*/ 3003 w 3042"/>
                <a:gd name="connsiteY5" fmla="*/ 0 h 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2" h="7149">
                  <a:moveTo>
                    <a:pt x="3003" y="0"/>
                  </a:moveTo>
                  <a:cubicBezTo>
                    <a:pt x="2992" y="1012"/>
                    <a:pt x="3135" y="2051"/>
                    <a:pt x="2935" y="3029"/>
                  </a:cubicBezTo>
                  <a:cubicBezTo>
                    <a:pt x="2649" y="4429"/>
                    <a:pt x="2117" y="5778"/>
                    <a:pt x="1695" y="7149"/>
                  </a:cubicBezTo>
                  <a:cubicBezTo>
                    <a:pt x="-866" y="5835"/>
                    <a:pt x="9" y="3852"/>
                    <a:pt x="877" y="2069"/>
                  </a:cubicBezTo>
                  <a:cubicBezTo>
                    <a:pt x="1289" y="1229"/>
                    <a:pt x="2283" y="680"/>
                    <a:pt x="3009" y="0"/>
                  </a:cubicBezTo>
                  <a:lnTo>
                    <a:pt x="3003" y="0"/>
                  </a:lnTo>
                  <a:close/>
                </a:path>
              </a:pathLst>
            </a:custGeom>
            <a:grpFill/>
            <a:ln w="5715" cap="flat">
              <a:noFill/>
              <a:prstDash val="solid"/>
              <a:miter/>
            </a:ln>
          </p:spPr>
          <p:txBody>
            <a:bodyPr rtlCol="0" anchor="ctr"/>
            <a:lstStyle/>
            <a:p>
              <a:endParaRPr lang="zh-CN" altLang="en-US"/>
            </a:p>
          </p:txBody>
        </p:sp>
        <p:sp>
          <p:nvSpPr>
            <p:cNvPr id="3731" name="任意多边形: 形状 3730">
              <a:extLst>
                <a:ext uri="{FF2B5EF4-FFF2-40B4-BE49-F238E27FC236}">
                  <a16:creationId xmlns:a16="http://schemas.microsoft.com/office/drawing/2014/main" id="{E1170F29-A8FA-9D77-BC0B-E759FCDE8224}"/>
                </a:ext>
              </a:extLst>
            </p:cNvPr>
            <p:cNvSpPr/>
            <p:nvPr/>
          </p:nvSpPr>
          <p:spPr>
            <a:xfrm>
              <a:off x="4614435" y="4915163"/>
              <a:ext cx="3132" cy="7252"/>
            </a:xfrm>
            <a:custGeom>
              <a:avLst/>
              <a:gdLst>
                <a:gd name="connsiteX0" fmla="*/ 37 w 3132"/>
                <a:gd name="connsiteY0" fmla="*/ 7201 h 7252"/>
                <a:gd name="connsiteX1" fmla="*/ 117 w 3132"/>
                <a:gd name="connsiteY1" fmla="*/ 4138 h 7252"/>
                <a:gd name="connsiteX2" fmla="*/ 1420 w 3132"/>
                <a:gd name="connsiteY2" fmla="*/ 0 h 7252"/>
                <a:gd name="connsiteX3" fmla="*/ 2243 w 3132"/>
                <a:gd name="connsiteY3" fmla="*/ 5149 h 7252"/>
                <a:gd name="connsiteX4" fmla="*/ 88 w 3132"/>
                <a:gd name="connsiteY4" fmla="*/ 7252 h 7252"/>
                <a:gd name="connsiteX5" fmla="*/ 37 w 3132"/>
                <a:gd name="connsiteY5" fmla="*/ 7201 h 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2" h="7252">
                  <a:moveTo>
                    <a:pt x="37" y="7201"/>
                  </a:moveTo>
                  <a:cubicBezTo>
                    <a:pt x="48" y="6178"/>
                    <a:pt x="-95" y="5121"/>
                    <a:pt x="117" y="4138"/>
                  </a:cubicBezTo>
                  <a:cubicBezTo>
                    <a:pt x="414" y="2732"/>
                    <a:pt x="974" y="1377"/>
                    <a:pt x="1420" y="0"/>
                  </a:cubicBezTo>
                  <a:cubicBezTo>
                    <a:pt x="4009" y="1337"/>
                    <a:pt x="3123" y="3343"/>
                    <a:pt x="2243" y="5149"/>
                  </a:cubicBezTo>
                  <a:cubicBezTo>
                    <a:pt x="1825" y="5995"/>
                    <a:pt x="825" y="6561"/>
                    <a:pt x="88" y="7252"/>
                  </a:cubicBezTo>
                  <a:lnTo>
                    <a:pt x="37" y="7201"/>
                  </a:lnTo>
                  <a:close/>
                </a:path>
              </a:pathLst>
            </a:custGeom>
            <a:grpFill/>
            <a:ln w="5715" cap="flat">
              <a:noFill/>
              <a:prstDash val="solid"/>
              <a:miter/>
            </a:ln>
          </p:spPr>
          <p:txBody>
            <a:bodyPr rtlCol="0" anchor="ctr"/>
            <a:lstStyle/>
            <a:p>
              <a:endParaRPr lang="zh-CN" altLang="en-US"/>
            </a:p>
          </p:txBody>
        </p:sp>
        <p:sp>
          <p:nvSpPr>
            <p:cNvPr id="3732" name="任意多边形: 形状 3731">
              <a:extLst>
                <a:ext uri="{FF2B5EF4-FFF2-40B4-BE49-F238E27FC236}">
                  <a16:creationId xmlns:a16="http://schemas.microsoft.com/office/drawing/2014/main" id="{82B5403C-C7C1-A877-7E90-A6797E2A5DB8}"/>
                </a:ext>
              </a:extLst>
            </p:cNvPr>
            <p:cNvSpPr/>
            <p:nvPr/>
          </p:nvSpPr>
          <p:spPr>
            <a:xfrm>
              <a:off x="4680263" y="4715143"/>
              <a:ext cx="3303" cy="6606"/>
            </a:xfrm>
            <a:custGeom>
              <a:avLst/>
              <a:gdLst>
                <a:gd name="connsiteX0" fmla="*/ 0 w 3303"/>
                <a:gd name="connsiteY0" fmla="*/ 6607 h 6606"/>
                <a:gd name="connsiteX1" fmla="*/ 3303 w 3303"/>
                <a:gd name="connsiteY1" fmla="*/ 0 h 6606"/>
                <a:gd name="connsiteX2" fmla="*/ 0 w 3303"/>
                <a:gd name="connsiteY2" fmla="*/ 6607 h 6606"/>
              </a:gdLst>
              <a:ahLst/>
              <a:cxnLst>
                <a:cxn ang="0">
                  <a:pos x="connsiteX0" y="connsiteY0"/>
                </a:cxn>
                <a:cxn ang="0">
                  <a:pos x="connsiteX1" y="connsiteY1"/>
                </a:cxn>
                <a:cxn ang="0">
                  <a:pos x="connsiteX2" y="connsiteY2"/>
                </a:cxn>
              </a:cxnLst>
              <a:rect l="l" t="t" r="r" b="b"/>
              <a:pathLst>
                <a:path w="3303" h="6606">
                  <a:moveTo>
                    <a:pt x="0" y="6607"/>
                  </a:moveTo>
                  <a:cubicBezTo>
                    <a:pt x="69" y="3886"/>
                    <a:pt x="657" y="1429"/>
                    <a:pt x="3303" y="0"/>
                  </a:cubicBezTo>
                  <a:cubicBezTo>
                    <a:pt x="3223" y="2714"/>
                    <a:pt x="2652" y="5183"/>
                    <a:pt x="0" y="6607"/>
                  </a:cubicBezTo>
                  <a:close/>
                </a:path>
              </a:pathLst>
            </a:custGeom>
            <a:grpFill/>
            <a:ln w="5715" cap="flat">
              <a:noFill/>
              <a:prstDash val="solid"/>
              <a:miter/>
            </a:ln>
          </p:spPr>
          <p:txBody>
            <a:bodyPr rtlCol="0" anchor="ctr"/>
            <a:lstStyle/>
            <a:p>
              <a:endParaRPr lang="zh-CN" altLang="en-US"/>
            </a:p>
          </p:txBody>
        </p:sp>
        <p:sp>
          <p:nvSpPr>
            <p:cNvPr id="3733" name="任意多边形: 形状 3732">
              <a:extLst>
                <a:ext uri="{FF2B5EF4-FFF2-40B4-BE49-F238E27FC236}">
                  <a16:creationId xmlns:a16="http://schemas.microsoft.com/office/drawing/2014/main" id="{16C03E8B-22E5-EAE0-9A7D-5D0C2584E3F6}"/>
                </a:ext>
              </a:extLst>
            </p:cNvPr>
            <p:cNvSpPr/>
            <p:nvPr/>
          </p:nvSpPr>
          <p:spPr>
            <a:xfrm>
              <a:off x="4664392" y="4721738"/>
              <a:ext cx="6012" cy="2723"/>
            </a:xfrm>
            <a:custGeom>
              <a:avLst/>
              <a:gdLst>
                <a:gd name="connsiteX0" fmla="*/ 0 w 6012"/>
                <a:gd name="connsiteY0" fmla="*/ 383 h 2723"/>
                <a:gd name="connsiteX1" fmla="*/ 6012 w 6012"/>
                <a:gd name="connsiteY1" fmla="*/ 0 h 2723"/>
                <a:gd name="connsiteX2" fmla="*/ 0 w 6012"/>
                <a:gd name="connsiteY2" fmla="*/ 383 h 2723"/>
              </a:gdLst>
              <a:ahLst/>
              <a:cxnLst>
                <a:cxn ang="0">
                  <a:pos x="connsiteX0" y="connsiteY0"/>
                </a:cxn>
                <a:cxn ang="0">
                  <a:pos x="connsiteX1" y="connsiteY1"/>
                </a:cxn>
                <a:cxn ang="0">
                  <a:pos x="connsiteX2" y="connsiteY2"/>
                </a:cxn>
              </a:cxnLst>
              <a:rect l="l" t="t" r="r" b="b"/>
              <a:pathLst>
                <a:path w="6012" h="2723">
                  <a:moveTo>
                    <a:pt x="0" y="383"/>
                  </a:moveTo>
                  <a:cubicBezTo>
                    <a:pt x="2006" y="257"/>
                    <a:pt x="4006" y="126"/>
                    <a:pt x="6012" y="0"/>
                  </a:cubicBezTo>
                  <a:cubicBezTo>
                    <a:pt x="4189" y="2909"/>
                    <a:pt x="2252" y="4132"/>
                    <a:pt x="0" y="383"/>
                  </a:cubicBezTo>
                  <a:close/>
                </a:path>
              </a:pathLst>
            </a:custGeom>
            <a:grpFill/>
            <a:ln w="5715" cap="flat">
              <a:noFill/>
              <a:prstDash val="solid"/>
              <a:miter/>
            </a:ln>
          </p:spPr>
          <p:txBody>
            <a:bodyPr rtlCol="0" anchor="ctr"/>
            <a:lstStyle/>
            <a:p>
              <a:endParaRPr lang="zh-CN" altLang="en-US"/>
            </a:p>
          </p:txBody>
        </p:sp>
        <p:sp>
          <p:nvSpPr>
            <p:cNvPr id="3734" name="任意多边形: 形状 3733">
              <a:extLst>
                <a:ext uri="{FF2B5EF4-FFF2-40B4-BE49-F238E27FC236}">
                  <a16:creationId xmlns:a16="http://schemas.microsoft.com/office/drawing/2014/main" id="{82F4FD82-71F5-6EB3-BA51-F39384EE13E0}"/>
                </a:ext>
              </a:extLst>
            </p:cNvPr>
            <p:cNvSpPr/>
            <p:nvPr/>
          </p:nvSpPr>
          <p:spPr>
            <a:xfrm>
              <a:off x="4684295" y="4783311"/>
              <a:ext cx="2551" cy="4218"/>
            </a:xfrm>
            <a:custGeom>
              <a:avLst/>
              <a:gdLst>
                <a:gd name="connsiteX0" fmla="*/ 294 w 2551"/>
                <a:gd name="connsiteY0" fmla="*/ 2321 h 4218"/>
                <a:gd name="connsiteX1" fmla="*/ 1352 w 2551"/>
                <a:gd name="connsiteY1" fmla="*/ 1 h 4218"/>
                <a:gd name="connsiteX2" fmla="*/ 2197 w 2551"/>
                <a:gd name="connsiteY2" fmla="*/ 1184 h 4218"/>
                <a:gd name="connsiteX3" fmla="*/ 2552 w 2551"/>
                <a:gd name="connsiteY3" fmla="*/ 4219 h 4218"/>
                <a:gd name="connsiteX4" fmla="*/ 294 w 2551"/>
                <a:gd name="connsiteY4" fmla="*/ 2321 h 4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 h="4218">
                  <a:moveTo>
                    <a:pt x="294" y="2321"/>
                  </a:moveTo>
                  <a:cubicBezTo>
                    <a:pt x="-323" y="1007"/>
                    <a:pt x="31" y="167"/>
                    <a:pt x="1352" y="1"/>
                  </a:cubicBezTo>
                  <a:cubicBezTo>
                    <a:pt x="1592" y="-28"/>
                    <a:pt x="2100" y="727"/>
                    <a:pt x="2197" y="1184"/>
                  </a:cubicBezTo>
                  <a:cubicBezTo>
                    <a:pt x="2415" y="2173"/>
                    <a:pt x="2443" y="3207"/>
                    <a:pt x="2552" y="4219"/>
                  </a:cubicBezTo>
                  <a:cubicBezTo>
                    <a:pt x="1780" y="3573"/>
                    <a:pt x="1014" y="2927"/>
                    <a:pt x="294" y="2321"/>
                  </a:cubicBezTo>
                  <a:close/>
                </a:path>
              </a:pathLst>
            </a:custGeom>
            <a:grpFill/>
            <a:ln w="5715" cap="flat">
              <a:noFill/>
              <a:prstDash val="solid"/>
              <a:miter/>
            </a:ln>
          </p:spPr>
          <p:txBody>
            <a:bodyPr rtlCol="0" anchor="ctr"/>
            <a:lstStyle/>
            <a:p>
              <a:endParaRPr lang="zh-CN" altLang="en-US"/>
            </a:p>
          </p:txBody>
        </p:sp>
        <p:sp>
          <p:nvSpPr>
            <p:cNvPr id="3735" name="任意多边形: 形状 3734">
              <a:extLst>
                <a:ext uri="{FF2B5EF4-FFF2-40B4-BE49-F238E27FC236}">
                  <a16:creationId xmlns:a16="http://schemas.microsoft.com/office/drawing/2014/main" id="{333D91C4-D487-C813-3B94-A437FF4A92F6}"/>
                </a:ext>
              </a:extLst>
            </p:cNvPr>
            <p:cNvSpPr/>
            <p:nvPr/>
          </p:nvSpPr>
          <p:spPr>
            <a:xfrm>
              <a:off x="4611202" y="4846720"/>
              <a:ext cx="3309" cy="4291"/>
            </a:xfrm>
            <a:custGeom>
              <a:avLst/>
              <a:gdLst>
                <a:gd name="connsiteX0" fmla="*/ 0 w 3309"/>
                <a:gd name="connsiteY0" fmla="*/ 34 h 4291"/>
                <a:gd name="connsiteX1" fmla="*/ 3309 w 3309"/>
                <a:gd name="connsiteY1" fmla="*/ 34 h 4291"/>
                <a:gd name="connsiteX2" fmla="*/ 3286 w 3309"/>
                <a:gd name="connsiteY2" fmla="*/ 0 h 4291"/>
                <a:gd name="connsiteX3" fmla="*/ 1646 w 3309"/>
                <a:gd name="connsiteY3" fmla="*/ 4292 h 4291"/>
                <a:gd name="connsiteX4" fmla="*/ 17 w 3309"/>
                <a:gd name="connsiteY4" fmla="*/ 0 h 4291"/>
                <a:gd name="connsiteX5" fmla="*/ 0 w 3309"/>
                <a:gd name="connsiteY5" fmla="*/ 34 h 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9" h="4291">
                  <a:moveTo>
                    <a:pt x="0" y="34"/>
                  </a:moveTo>
                  <a:cubicBezTo>
                    <a:pt x="1103" y="34"/>
                    <a:pt x="2206" y="34"/>
                    <a:pt x="3309" y="34"/>
                  </a:cubicBezTo>
                  <a:cubicBezTo>
                    <a:pt x="3309" y="34"/>
                    <a:pt x="3286" y="6"/>
                    <a:pt x="3286" y="0"/>
                  </a:cubicBezTo>
                  <a:cubicBezTo>
                    <a:pt x="2738" y="1429"/>
                    <a:pt x="2195" y="2863"/>
                    <a:pt x="1646" y="4292"/>
                  </a:cubicBezTo>
                  <a:cubicBezTo>
                    <a:pt x="-57" y="3303"/>
                    <a:pt x="160" y="1583"/>
                    <a:pt x="17" y="0"/>
                  </a:cubicBezTo>
                  <a:lnTo>
                    <a:pt x="0" y="34"/>
                  </a:lnTo>
                  <a:close/>
                </a:path>
              </a:pathLst>
            </a:custGeom>
            <a:grpFill/>
            <a:ln w="5715" cap="flat">
              <a:noFill/>
              <a:prstDash val="solid"/>
              <a:miter/>
            </a:ln>
          </p:spPr>
          <p:txBody>
            <a:bodyPr rtlCol="0" anchor="ctr"/>
            <a:lstStyle/>
            <a:p>
              <a:endParaRPr lang="zh-CN" altLang="en-US"/>
            </a:p>
          </p:txBody>
        </p:sp>
        <p:sp>
          <p:nvSpPr>
            <p:cNvPr id="3736" name="任意多边形: 形状 3735">
              <a:extLst>
                <a:ext uri="{FF2B5EF4-FFF2-40B4-BE49-F238E27FC236}">
                  <a16:creationId xmlns:a16="http://schemas.microsoft.com/office/drawing/2014/main" id="{EFB984B1-6F76-E927-90F5-54BEE79CB4CB}"/>
                </a:ext>
              </a:extLst>
            </p:cNvPr>
            <p:cNvSpPr/>
            <p:nvPr/>
          </p:nvSpPr>
          <p:spPr>
            <a:xfrm>
              <a:off x="4568454" y="4865522"/>
              <a:ext cx="2519" cy="4240"/>
            </a:xfrm>
            <a:custGeom>
              <a:avLst/>
              <a:gdLst>
                <a:gd name="connsiteX0" fmla="*/ 0 w 2519"/>
                <a:gd name="connsiteY0" fmla="*/ 4241 h 4240"/>
                <a:gd name="connsiteX1" fmla="*/ 1211 w 2519"/>
                <a:gd name="connsiteY1" fmla="*/ 0 h 4240"/>
                <a:gd name="connsiteX2" fmla="*/ 0 w 2519"/>
                <a:gd name="connsiteY2" fmla="*/ 4241 h 4240"/>
                <a:gd name="connsiteX3" fmla="*/ 0 w 2519"/>
                <a:gd name="connsiteY3" fmla="*/ 4241 h 4240"/>
              </a:gdLst>
              <a:ahLst/>
              <a:cxnLst>
                <a:cxn ang="0">
                  <a:pos x="connsiteX0" y="connsiteY0"/>
                </a:cxn>
                <a:cxn ang="0">
                  <a:pos x="connsiteX1" y="connsiteY1"/>
                </a:cxn>
                <a:cxn ang="0">
                  <a:pos x="connsiteX2" y="connsiteY2"/>
                </a:cxn>
                <a:cxn ang="0">
                  <a:pos x="connsiteX3" y="connsiteY3"/>
                </a:cxn>
              </a:cxnLst>
              <a:rect l="l" t="t" r="r" b="b"/>
              <a:pathLst>
                <a:path w="2519" h="4240">
                  <a:moveTo>
                    <a:pt x="0" y="4241"/>
                  </a:moveTo>
                  <a:cubicBezTo>
                    <a:pt x="406" y="2829"/>
                    <a:pt x="812" y="1412"/>
                    <a:pt x="1211" y="0"/>
                  </a:cubicBezTo>
                  <a:cubicBezTo>
                    <a:pt x="4223" y="2389"/>
                    <a:pt x="1263" y="3075"/>
                    <a:pt x="0" y="4241"/>
                  </a:cubicBezTo>
                  <a:lnTo>
                    <a:pt x="0" y="4241"/>
                  </a:lnTo>
                  <a:close/>
                </a:path>
              </a:pathLst>
            </a:custGeom>
            <a:grpFill/>
            <a:ln w="5715" cap="flat">
              <a:noFill/>
              <a:prstDash val="solid"/>
              <a:miter/>
            </a:ln>
          </p:spPr>
          <p:txBody>
            <a:bodyPr rtlCol="0" anchor="ctr"/>
            <a:lstStyle/>
            <a:p>
              <a:endParaRPr lang="zh-CN" altLang="en-US"/>
            </a:p>
          </p:txBody>
        </p:sp>
        <p:sp>
          <p:nvSpPr>
            <p:cNvPr id="3737" name="任意多边形: 形状 3736">
              <a:extLst>
                <a:ext uri="{FF2B5EF4-FFF2-40B4-BE49-F238E27FC236}">
                  <a16:creationId xmlns:a16="http://schemas.microsoft.com/office/drawing/2014/main" id="{98877FA4-CEBE-1760-EB38-27867C3A90A1}"/>
                </a:ext>
              </a:extLst>
            </p:cNvPr>
            <p:cNvSpPr/>
            <p:nvPr/>
          </p:nvSpPr>
          <p:spPr>
            <a:xfrm>
              <a:off x="4594760" y="4988183"/>
              <a:ext cx="3291" cy="6595"/>
            </a:xfrm>
            <a:custGeom>
              <a:avLst/>
              <a:gdLst>
                <a:gd name="connsiteX0" fmla="*/ 0 w 3291"/>
                <a:gd name="connsiteY0" fmla="*/ 6595 h 6595"/>
                <a:gd name="connsiteX1" fmla="*/ 23 w 3291"/>
                <a:gd name="connsiteY1" fmla="*/ 17 h 6595"/>
                <a:gd name="connsiteX2" fmla="*/ 3292 w 3291"/>
                <a:gd name="connsiteY2" fmla="*/ 0 h 6595"/>
                <a:gd name="connsiteX3" fmla="*/ 0 w 3291"/>
                <a:gd name="connsiteY3" fmla="*/ 6595 h 6595"/>
              </a:gdLst>
              <a:ahLst/>
              <a:cxnLst>
                <a:cxn ang="0">
                  <a:pos x="connsiteX0" y="connsiteY0"/>
                </a:cxn>
                <a:cxn ang="0">
                  <a:pos x="connsiteX1" y="connsiteY1"/>
                </a:cxn>
                <a:cxn ang="0">
                  <a:pos x="connsiteX2" y="connsiteY2"/>
                </a:cxn>
                <a:cxn ang="0">
                  <a:pos x="connsiteX3" y="connsiteY3"/>
                </a:cxn>
              </a:cxnLst>
              <a:rect l="l" t="t" r="r" b="b"/>
              <a:pathLst>
                <a:path w="3291" h="6595">
                  <a:moveTo>
                    <a:pt x="0" y="6595"/>
                  </a:moveTo>
                  <a:cubicBezTo>
                    <a:pt x="6" y="4401"/>
                    <a:pt x="11" y="2212"/>
                    <a:pt x="23" y="17"/>
                  </a:cubicBezTo>
                  <a:cubicBezTo>
                    <a:pt x="1114" y="6"/>
                    <a:pt x="2200" y="0"/>
                    <a:pt x="3292" y="0"/>
                  </a:cubicBezTo>
                  <a:cubicBezTo>
                    <a:pt x="3229" y="2714"/>
                    <a:pt x="2635" y="5166"/>
                    <a:pt x="0" y="6595"/>
                  </a:cubicBezTo>
                  <a:close/>
                </a:path>
              </a:pathLst>
            </a:custGeom>
            <a:grpFill/>
            <a:ln w="5715" cap="flat">
              <a:noFill/>
              <a:prstDash val="solid"/>
              <a:miter/>
            </a:ln>
          </p:spPr>
          <p:txBody>
            <a:bodyPr rtlCol="0" anchor="ctr"/>
            <a:lstStyle/>
            <a:p>
              <a:endParaRPr lang="zh-CN" altLang="en-US"/>
            </a:p>
          </p:txBody>
        </p:sp>
        <p:sp>
          <p:nvSpPr>
            <p:cNvPr id="3738" name="任意多边形: 形状 3737">
              <a:extLst>
                <a:ext uri="{FF2B5EF4-FFF2-40B4-BE49-F238E27FC236}">
                  <a16:creationId xmlns:a16="http://schemas.microsoft.com/office/drawing/2014/main" id="{6589480A-2606-130E-5F6B-0CAC92B564E6}"/>
                </a:ext>
              </a:extLst>
            </p:cNvPr>
            <p:cNvSpPr/>
            <p:nvPr/>
          </p:nvSpPr>
          <p:spPr>
            <a:xfrm>
              <a:off x="4525580" y="5033268"/>
              <a:ext cx="2522" cy="4313"/>
            </a:xfrm>
            <a:custGeom>
              <a:avLst/>
              <a:gdLst>
                <a:gd name="connsiteX0" fmla="*/ 1344 w 2522"/>
                <a:gd name="connsiteY0" fmla="*/ 0 h 4313"/>
                <a:gd name="connsiteX1" fmla="*/ 2521 w 2522"/>
                <a:gd name="connsiteY1" fmla="*/ 789 h 4313"/>
                <a:gd name="connsiteX2" fmla="*/ 1401 w 2522"/>
                <a:gd name="connsiteY2" fmla="*/ 3446 h 4313"/>
                <a:gd name="connsiteX3" fmla="*/ 229 w 2522"/>
                <a:gd name="connsiteY3" fmla="*/ 2738 h 4313"/>
                <a:gd name="connsiteX4" fmla="*/ 1344 w 2522"/>
                <a:gd name="connsiteY4" fmla="*/ 0 h 4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2" h="4313">
                  <a:moveTo>
                    <a:pt x="1344" y="0"/>
                  </a:moveTo>
                  <a:cubicBezTo>
                    <a:pt x="1755" y="269"/>
                    <a:pt x="2561" y="646"/>
                    <a:pt x="2521" y="789"/>
                  </a:cubicBezTo>
                  <a:cubicBezTo>
                    <a:pt x="2264" y="1715"/>
                    <a:pt x="2007" y="2749"/>
                    <a:pt x="1401" y="3446"/>
                  </a:cubicBezTo>
                  <a:cubicBezTo>
                    <a:pt x="195" y="4846"/>
                    <a:pt x="-342" y="4509"/>
                    <a:pt x="229" y="2738"/>
                  </a:cubicBezTo>
                  <a:cubicBezTo>
                    <a:pt x="526" y="1800"/>
                    <a:pt x="966" y="909"/>
                    <a:pt x="1344" y="0"/>
                  </a:cubicBezTo>
                  <a:close/>
                </a:path>
              </a:pathLst>
            </a:custGeom>
            <a:grpFill/>
            <a:ln w="5715" cap="flat">
              <a:noFill/>
              <a:prstDash val="solid"/>
              <a:miter/>
            </a:ln>
          </p:spPr>
          <p:txBody>
            <a:bodyPr rtlCol="0" anchor="ctr"/>
            <a:lstStyle/>
            <a:p>
              <a:endParaRPr lang="zh-CN" altLang="en-US"/>
            </a:p>
          </p:txBody>
        </p:sp>
        <p:sp>
          <p:nvSpPr>
            <p:cNvPr id="3739" name="任意多边形: 形状 3738">
              <a:extLst>
                <a:ext uri="{FF2B5EF4-FFF2-40B4-BE49-F238E27FC236}">
                  <a16:creationId xmlns:a16="http://schemas.microsoft.com/office/drawing/2014/main" id="{2A2EDB11-3F3F-2A7D-DFA6-7CB66D23DC1B}"/>
                </a:ext>
              </a:extLst>
            </p:cNvPr>
            <p:cNvSpPr/>
            <p:nvPr/>
          </p:nvSpPr>
          <p:spPr>
            <a:xfrm>
              <a:off x="4557585" y="5040818"/>
              <a:ext cx="4296" cy="2389"/>
            </a:xfrm>
            <a:custGeom>
              <a:avLst/>
              <a:gdLst>
                <a:gd name="connsiteX0" fmla="*/ 3514 w 4296"/>
                <a:gd name="connsiteY0" fmla="*/ 1303 h 2389"/>
                <a:gd name="connsiteX1" fmla="*/ 896 w 4296"/>
                <a:gd name="connsiteY1" fmla="*/ 2343 h 2389"/>
                <a:gd name="connsiteX2" fmla="*/ 1285 w 4296"/>
                <a:gd name="connsiteY2" fmla="*/ 354 h 2389"/>
                <a:gd name="connsiteX3" fmla="*/ 4297 w 4296"/>
                <a:gd name="connsiteY3" fmla="*/ 0 h 2389"/>
                <a:gd name="connsiteX4" fmla="*/ 3514 w 4296"/>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9">
                  <a:moveTo>
                    <a:pt x="3514" y="1303"/>
                  </a:moveTo>
                  <a:cubicBezTo>
                    <a:pt x="2628" y="1686"/>
                    <a:pt x="1502" y="2606"/>
                    <a:pt x="896" y="2343"/>
                  </a:cubicBezTo>
                  <a:cubicBezTo>
                    <a:pt x="-464" y="1749"/>
                    <a:pt x="-230" y="731"/>
                    <a:pt x="1285" y="354"/>
                  </a:cubicBezTo>
                  <a:cubicBezTo>
                    <a:pt x="2256" y="108"/>
                    <a:pt x="3291" y="108"/>
                    <a:pt x="4297" y="0"/>
                  </a:cubicBezTo>
                  <a:cubicBezTo>
                    <a:pt x="4034" y="428"/>
                    <a:pt x="3777" y="863"/>
                    <a:pt x="3514" y="1303"/>
                  </a:cubicBezTo>
                  <a:close/>
                </a:path>
              </a:pathLst>
            </a:custGeom>
            <a:grpFill/>
            <a:ln w="5715" cap="flat">
              <a:noFill/>
              <a:prstDash val="solid"/>
              <a:miter/>
            </a:ln>
          </p:spPr>
          <p:txBody>
            <a:bodyPr rtlCol="0" anchor="ctr"/>
            <a:lstStyle/>
            <a:p>
              <a:endParaRPr lang="zh-CN" altLang="en-US"/>
            </a:p>
          </p:txBody>
        </p:sp>
        <p:sp>
          <p:nvSpPr>
            <p:cNvPr id="3740" name="任意多边形: 形状 3739">
              <a:extLst>
                <a:ext uri="{FF2B5EF4-FFF2-40B4-BE49-F238E27FC236}">
                  <a16:creationId xmlns:a16="http://schemas.microsoft.com/office/drawing/2014/main" id="{13F25A60-CE87-A2EC-F810-70E64B64AC27}"/>
                </a:ext>
              </a:extLst>
            </p:cNvPr>
            <p:cNvSpPr/>
            <p:nvPr/>
          </p:nvSpPr>
          <p:spPr>
            <a:xfrm>
              <a:off x="4555998" y="5070520"/>
              <a:ext cx="3451" cy="4023"/>
            </a:xfrm>
            <a:custGeom>
              <a:avLst/>
              <a:gdLst>
                <a:gd name="connsiteX0" fmla="*/ 2518 w 3451"/>
                <a:gd name="connsiteY0" fmla="*/ 1422 h 4023"/>
                <a:gd name="connsiteX1" fmla="*/ 1370 w 3451"/>
                <a:gd name="connsiteY1" fmla="*/ 4017 h 4023"/>
                <a:gd name="connsiteX2" fmla="*/ 358 w 3451"/>
                <a:gd name="connsiteY2" fmla="*/ 1879 h 4023"/>
                <a:gd name="connsiteX3" fmla="*/ 2547 w 3451"/>
                <a:gd name="connsiteY3" fmla="*/ 16 h 4023"/>
                <a:gd name="connsiteX4" fmla="*/ 2518 w 3451"/>
                <a:gd name="connsiteY4" fmla="*/ 1422 h 4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1" h="4023">
                  <a:moveTo>
                    <a:pt x="2518" y="1422"/>
                  </a:moveTo>
                  <a:cubicBezTo>
                    <a:pt x="2141" y="2331"/>
                    <a:pt x="1821" y="3982"/>
                    <a:pt x="1370" y="4017"/>
                  </a:cubicBezTo>
                  <a:cubicBezTo>
                    <a:pt x="101" y="4120"/>
                    <a:pt x="-402" y="3005"/>
                    <a:pt x="358" y="1879"/>
                  </a:cubicBezTo>
                  <a:cubicBezTo>
                    <a:pt x="895" y="1079"/>
                    <a:pt x="2124" y="-155"/>
                    <a:pt x="2547" y="16"/>
                  </a:cubicBezTo>
                  <a:cubicBezTo>
                    <a:pt x="4553" y="845"/>
                    <a:pt x="2610" y="-767"/>
                    <a:pt x="2518" y="1422"/>
                  </a:cubicBezTo>
                  <a:close/>
                </a:path>
              </a:pathLst>
            </a:custGeom>
            <a:grpFill/>
            <a:ln w="5715" cap="flat">
              <a:noFill/>
              <a:prstDash val="solid"/>
              <a:miter/>
            </a:ln>
          </p:spPr>
          <p:txBody>
            <a:bodyPr rtlCol="0" anchor="ctr"/>
            <a:lstStyle/>
            <a:p>
              <a:endParaRPr lang="zh-CN" altLang="en-US"/>
            </a:p>
          </p:txBody>
        </p:sp>
        <p:sp>
          <p:nvSpPr>
            <p:cNvPr id="3741" name="任意多边形: 形状 3740">
              <a:extLst>
                <a:ext uri="{FF2B5EF4-FFF2-40B4-BE49-F238E27FC236}">
                  <a16:creationId xmlns:a16="http://schemas.microsoft.com/office/drawing/2014/main" id="{10B7F7FF-6330-0484-7D5E-7614D1017C21}"/>
                </a:ext>
              </a:extLst>
            </p:cNvPr>
            <p:cNvSpPr/>
            <p:nvPr/>
          </p:nvSpPr>
          <p:spPr>
            <a:xfrm>
              <a:off x="4551121" y="5081131"/>
              <a:ext cx="1811" cy="1572"/>
            </a:xfrm>
            <a:custGeom>
              <a:avLst/>
              <a:gdLst>
                <a:gd name="connsiteX0" fmla="*/ 1812 w 1811"/>
                <a:gd name="connsiteY0" fmla="*/ 423 h 1572"/>
                <a:gd name="connsiteX1" fmla="*/ 1383 w 1811"/>
                <a:gd name="connsiteY1" fmla="*/ 1572 h 1572"/>
                <a:gd name="connsiteX2" fmla="*/ 0 w 1811"/>
                <a:gd name="connsiteY2" fmla="*/ 1149 h 1572"/>
                <a:gd name="connsiteX3" fmla="*/ 429 w 1811"/>
                <a:gd name="connsiteY3" fmla="*/ 0 h 1572"/>
                <a:gd name="connsiteX4" fmla="*/ 1812 w 1811"/>
                <a:gd name="connsiteY4" fmla="*/ 423 h 1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72">
                  <a:moveTo>
                    <a:pt x="1812" y="423"/>
                  </a:moveTo>
                  <a:cubicBezTo>
                    <a:pt x="1669" y="829"/>
                    <a:pt x="1537" y="1567"/>
                    <a:pt x="1383" y="1572"/>
                  </a:cubicBezTo>
                  <a:cubicBezTo>
                    <a:pt x="926" y="1589"/>
                    <a:pt x="463" y="1309"/>
                    <a:pt x="0" y="1149"/>
                  </a:cubicBezTo>
                  <a:cubicBezTo>
                    <a:pt x="143" y="743"/>
                    <a:pt x="274" y="6"/>
                    <a:pt x="429" y="0"/>
                  </a:cubicBezTo>
                  <a:cubicBezTo>
                    <a:pt x="886" y="-11"/>
                    <a:pt x="1349" y="263"/>
                    <a:pt x="1812" y="423"/>
                  </a:cubicBezTo>
                  <a:close/>
                </a:path>
              </a:pathLst>
            </a:custGeom>
            <a:grpFill/>
            <a:ln w="5715" cap="flat">
              <a:noFill/>
              <a:prstDash val="solid"/>
              <a:miter/>
            </a:ln>
          </p:spPr>
          <p:txBody>
            <a:bodyPr rtlCol="0" anchor="ctr"/>
            <a:lstStyle/>
            <a:p>
              <a:endParaRPr lang="zh-CN" altLang="en-US"/>
            </a:p>
          </p:txBody>
        </p:sp>
        <p:sp>
          <p:nvSpPr>
            <p:cNvPr id="3742" name="任意多边形: 形状 3741">
              <a:extLst>
                <a:ext uri="{FF2B5EF4-FFF2-40B4-BE49-F238E27FC236}">
                  <a16:creationId xmlns:a16="http://schemas.microsoft.com/office/drawing/2014/main" id="{5C067224-5583-519C-D216-AD06429722D3}"/>
                </a:ext>
              </a:extLst>
            </p:cNvPr>
            <p:cNvSpPr/>
            <p:nvPr/>
          </p:nvSpPr>
          <p:spPr>
            <a:xfrm>
              <a:off x="4550658" y="5088801"/>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3743" name="任意多边形: 形状 3742">
              <a:extLst>
                <a:ext uri="{FF2B5EF4-FFF2-40B4-BE49-F238E27FC236}">
                  <a16:creationId xmlns:a16="http://schemas.microsoft.com/office/drawing/2014/main" id="{A4394D53-BCCE-B6AB-F471-3DE16BC36193}"/>
                </a:ext>
              </a:extLst>
            </p:cNvPr>
            <p:cNvSpPr/>
            <p:nvPr/>
          </p:nvSpPr>
          <p:spPr>
            <a:xfrm>
              <a:off x="4484762" y="5053968"/>
              <a:ext cx="1482" cy="3257"/>
            </a:xfrm>
            <a:custGeom>
              <a:avLst/>
              <a:gdLst>
                <a:gd name="connsiteX0" fmla="*/ 1482 w 1482"/>
                <a:gd name="connsiteY0" fmla="*/ 3258 h 3257"/>
                <a:gd name="connsiteX1" fmla="*/ 219 w 1482"/>
                <a:gd name="connsiteY1" fmla="*/ 949 h 3257"/>
                <a:gd name="connsiteX2" fmla="*/ 1482 w 1482"/>
                <a:gd name="connsiteY2" fmla="*/ 0 h 3257"/>
                <a:gd name="connsiteX3" fmla="*/ 1482 w 1482"/>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2" h="3257">
                  <a:moveTo>
                    <a:pt x="1482" y="3258"/>
                  </a:moveTo>
                  <a:cubicBezTo>
                    <a:pt x="174" y="2812"/>
                    <a:pt x="-329" y="2000"/>
                    <a:pt x="219" y="949"/>
                  </a:cubicBezTo>
                  <a:cubicBezTo>
                    <a:pt x="436" y="526"/>
                    <a:pt x="1048" y="309"/>
                    <a:pt x="1482" y="0"/>
                  </a:cubicBezTo>
                  <a:cubicBezTo>
                    <a:pt x="1482" y="1086"/>
                    <a:pt x="1482" y="2172"/>
                    <a:pt x="1482" y="3258"/>
                  </a:cubicBezTo>
                  <a:close/>
                </a:path>
              </a:pathLst>
            </a:custGeom>
            <a:grpFill/>
            <a:ln w="5715" cap="flat">
              <a:noFill/>
              <a:prstDash val="solid"/>
              <a:miter/>
            </a:ln>
          </p:spPr>
          <p:txBody>
            <a:bodyPr rtlCol="0" anchor="ctr"/>
            <a:lstStyle/>
            <a:p>
              <a:endParaRPr lang="zh-CN" altLang="en-US"/>
            </a:p>
          </p:txBody>
        </p:sp>
        <p:sp>
          <p:nvSpPr>
            <p:cNvPr id="3744" name="任意多边形: 形状 3743">
              <a:extLst>
                <a:ext uri="{FF2B5EF4-FFF2-40B4-BE49-F238E27FC236}">
                  <a16:creationId xmlns:a16="http://schemas.microsoft.com/office/drawing/2014/main" id="{CE689089-F52F-8307-1865-772F2C22AFA7}"/>
                </a:ext>
              </a:extLst>
            </p:cNvPr>
            <p:cNvSpPr/>
            <p:nvPr/>
          </p:nvSpPr>
          <p:spPr>
            <a:xfrm>
              <a:off x="4653956" y="4869751"/>
              <a:ext cx="1297" cy="1407"/>
            </a:xfrm>
            <a:custGeom>
              <a:avLst/>
              <a:gdLst>
                <a:gd name="connsiteX0" fmla="*/ 0 w 1297"/>
                <a:gd name="connsiteY0" fmla="*/ 17 h 1407"/>
                <a:gd name="connsiteX1" fmla="*/ 1297 w 1297"/>
                <a:gd name="connsiteY1" fmla="*/ 749 h 1407"/>
                <a:gd name="connsiteX2" fmla="*/ 17 w 1297"/>
                <a:gd name="connsiteY2" fmla="*/ 0 h 1407"/>
                <a:gd name="connsiteX3" fmla="*/ 0 w 1297"/>
                <a:gd name="connsiteY3" fmla="*/ 17 h 1407"/>
              </a:gdLst>
              <a:ahLst/>
              <a:cxnLst>
                <a:cxn ang="0">
                  <a:pos x="connsiteX0" y="connsiteY0"/>
                </a:cxn>
                <a:cxn ang="0">
                  <a:pos x="connsiteX1" y="connsiteY1"/>
                </a:cxn>
                <a:cxn ang="0">
                  <a:pos x="connsiteX2" y="connsiteY2"/>
                </a:cxn>
                <a:cxn ang="0">
                  <a:pos x="connsiteX3" y="connsiteY3"/>
                </a:cxn>
              </a:cxnLst>
              <a:rect l="l" t="t" r="r" b="b"/>
              <a:pathLst>
                <a:path w="1297" h="1407">
                  <a:moveTo>
                    <a:pt x="0" y="17"/>
                  </a:moveTo>
                  <a:cubicBezTo>
                    <a:pt x="451" y="263"/>
                    <a:pt x="1326" y="611"/>
                    <a:pt x="1297" y="749"/>
                  </a:cubicBezTo>
                  <a:cubicBezTo>
                    <a:pt x="1052" y="1835"/>
                    <a:pt x="549" y="1572"/>
                    <a:pt x="17" y="0"/>
                  </a:cubicBezTo>
                  <a:lnTo>
                    <a:pt x="0" y="17"/>
                  </a:lnTo>
                  <a:close/>
                </a:path>
              </a:pathLst>
            </a:custGeom>
            <a:grpFill/>
            <a:ln w="5715" cap="flat">
              <a:noFill/>
              <a:prstDash val="solid"/>
              <a:miter/>
            </a:ln>
          </p:spPr>
          <p:txBody>
            <a:bodyPr rtlCol="0" anchor="ctr"/>
            <a:lstStyle/>
            <a:p>
              <a:endParaRPr lang="zh-CN" altLang="en-US"/>
            </a:p>
          </p:txBody>
        </p:sp>
        <p:sp>
          <p:nvSpPr>
            <p:cNvPr id="3745" name="任意多边形: 形状 3744">
              <a:extLst>
                <a:ext uri="{FF2B5EF4-FFF2-40B4-BE49-F238E27FC236}">
                  <a16:creationId xmlns:a16="http://schemas.microsoft.com/office/drawing/2014/main" id="{8B0E4263-509B-1698-902B-17DE905361E5}"/>
                </a:ext>
              </a:extLst>
            </p:cNvPr>
            <p:cNvSpPr/>
            <p:nvPr/>
          </p:nvSpPr>
          <p:spPr>
            <a:xfrm>
              <a:off x="4636134" y="4866476"/>
              <a:ext cx="1392" cy="1298"/>
            </a:xfrm>
            <a:custGeom>
              <a:avLst/>
              <a:gdLst>
                <a:gd name="connsiteX0" fmla="*/ 1375 w 1392"/>
                <a:gd name="connsiteY0" fmla="*/ 0 h 1298"/>
                <a:gd name="connsiteX1" fmla="*/ 655 w 1392"/>
                <a:gd name="connsiteY1" fmla="*/ 1298 h 1298"/>
                <a:gd name="connsiteX2" fmla="*/ 1392 w 1392"/>
                <a:gd name="connsiteY2" fmla="*/ 0 h 1298"/>
                <a:gd name="connsiteX3" fmla="*/ 1375 w 1392"/>
                <a:gd name="connsiteY3" fmla="*/ 0 h 1298"/>
              </a:gdLst>
              <a:ahLst/>
              <a:cxnLst>
                <a:cxn ang="0">
                  <a:pos x="connsiteX0" y="connsiteY0"/>
                </a:cxn>
                <a:cxn ang="0">
                  <a:pos x="connsiteX1" y="connsiteY1"/>
                </a:cxn>
                <a:cxn ang="0">
                  <a:pos x="connsiteX2" y="connsiteY2"/>
                </a:cxn>
                <a:cxn ang="0">
                  <a:pos x="connsiteX3" y="connsiteY3"/>
                </a:cxn>
              </a:cxnLst>
              <a:rect l="l" t="t" r="r" b="b"/>
              <a:pathLst>
                <a:path w="1392" h="1298">
                  <a:moveTo>
                    <a:pt x="1375" y="0"/>
                  </a:moveTo>
                  <a:cubicBezTo>
                    <a:pt x="1129" y="457"/>
                    <a:pt x="792" y="1326"/>
                    <a:pt x="655" y="1298"/>
                  </a:cubicBezTo>
                  <a:cubicBezTo>
                    <a:pt x="-425" y="1052"/>
                    <a:pt x="-162" y="549"/>
                    <a:pt x="1392" y="0"/>
                  </a:cubicBezTo>
                  <a:lnTo>
                    <a:pt x="1375" y="0"/>
                  </a:lnTo>
                  <a:close/>
                </a:path>
              </a:pathLst>
            </a:custGeom>
            <a:grpFill/>
            <a:ln w="5715" cap="flat">
              <a:noFill/>
              <a:prstDash val="solid"/>
              <a:miter/>
            </a:ln>
          </p:spPr>
          <p:txBody>
            <a:bodyPr rtlCol="0" anchor="ctr"/>
            <a:lstStyle/>
            <a:p>
              <a:endParaRPr lang="zh-CN" altLang="en-US"/>
            </a:p>
          </p:txBody>
        </p:sp>
        <p:sp>
          <p:nvSpPr>
            <p:cNvPr id="3746" name="任意多边形: 形状 3745">
              <a:extLst>
                <a:ext uri="{FF2B5EF4-FFF2-40B4-BE49-F238E27FC236}">
                  <a16:creationId xmlns:a16="http://schemas.microsoft.com/office/drawing/2014/main" id="{CCBCA485-417B-B7F0-52FA-84A97BB3E9A2}"/>
                </a:ext>
              </a:extLst>
            </p:cNvPr>
            <p:cNvSpPr/>
            <p:nvPr/>
          </p:nvSpPr>
          <p:spPr>
            <a:xfrm>
              <a:off x="4667107" y="4730287"/>
              <a:ext cx="1424" cy="1326"/>
            </a:xfrm>
            <a:custGeom>
              <a:avLst/>
              <a:gdLst>
                <a:gd name="connsiteX0" fmla="*/ 0 w 1424"/>
                <a:gd name="connsiteY0" fmla="*/ 1304 h 1326"/>
                <a:gd name="connsiteX1" fmla="*/ 749 w 1424"/>
                <a:gd name="connsiteY1" fmla="*/ 1 h 1326"/>
                <a:gd name="connsiteX2" fmla="*/ 17 w 1424"/>
                <a:gd name="connsiteY2" fmla="*/ 1327 h 1326"/>
                <a:gd name="connsiteX3" fmla="*/ 0 w 1424"/>
                <a:gd name="connsiteY3" fmla="*/ 1304 h 1326"/>
              </a:gdLst>
              <a:ahLst/>
              <a:cxnLst>
                <a:cxn ang="0">
                  <a:pos x="connsiteX0" y="connsiteY0"/>
                </a:cxn>
                <a:cxn ang="0">
                  <a:pos x="connsiteX1" y="connsiteY1"/>
                </a:cxn>
                <a:cxn ang="0">
                  <a:pos x="connsiteX2" y="connsiteY2"/>
                </a:cxn>
                <a:cxn ang="0">
                  <a:pos x="connsiteX3" y="connsiteY3"/>
                </a:cxn>
              </a:cxnLst>
              <a:rect l="l" t="t" r="r" b="b"/>
              <a:pathLst>
                <a:path w="1424" h="1326">
                  <a:moveTo>
                    <a:pt x="0" y="1304"/>
                  </a:moveTo>
                  <a:cubicBezTo>
                    <a:pt x="257" y="847"/>
                    <a:pt x="606" y="-34"/>
                    <a:pt x="749" y="1"/>
                  </a:cubicBezTo>
                  <a:cubicBezTo>
                    <a:pt x="1857" y="252"/>
                    <a:pt x="1594" y="772"/>
                    <a:pt x="17" y="1327"/>
                  </a:cubicBezTo>
                  <a:lnTo>
                    <a:pt x="0" y="1304"/>
                  </a:lnTo>
                  <a:close/>
                </a:path>
              </a:pathLst>
            </a:custGeom>
            <a:grpFill/>
            <a:ln w="5715" cap="flat">
              <a:noFill/>
              <a:prstDash val="solid"/>
              <a:miter/>
            </a:ln>
          </p:spPr>
          <p:txBody>
            <a:bodyPr rtlCol="0" anchor="ctr"/>
            <a:lstStyle/>
            <a:p>
              <a:endParaRPr lang="zh-CN" altLang="en-US"/>
            </a:p>
          </p:txBody>
        </p:sp>
        <p:sp>
          <p:nvSpPr>
            <p:cNvPr id="3747" name="任意多边形: 形状 3746">
              <a:extLst>
                <a:ext uri="{FF2B5EF4-FFF2-40B4-BE49-F238E27FC236}">
                  <a16:creationId xmlns:a16="http://schemas.microsoft.com/office/drawing/2014/main" id="{D5C9825E-CBC9-6026-633C-14A5360E1BEB}"/>
                </a:ext>
              </a:extLst>
            </p:cNvPr>
            <p:cNvSpPr/>
            <p:nvPr/>
          </p:nvSpPr>
          <p:spPr>
            <a:xfrm>
              <a:off x="5284185" y="5073685"/>
              <a:ext cx="149270" cy="205280"/>
            </a:xfrm>
            <a:custGeom>
              <a:avLst/>
              <a:gdLst>
                <a:gd name="connsiteX0" fmla="*/ 60361 w 149270"/>
                <a:gd name="connsiteY0" fmla="*/ 197419 h 205280"/>
                <a:gd name="connsiteX1" fmla="*/ 60366 w 149270"/>
                <a:gd name="connsiteY1" fmla="*/ 194082 h 205280"/>
                <a:gd name="connsiteX2" fmla="*/ 56223 w 149270"/>
                <a:gd name="connsiteY2" fmla="*/ 191424 h 205280"/>
                <a:gd name="connsiteX3" fmla="*/ 55766 w 149270"/>
                <a:gd name="connsiteY3" fmla="*/ 188355 h 205280"/>
                <a:gd name="connsiteX4" fmla="*/ 52743 w 149270"/>
                <a:gd name="connsiteY4" fmla="*/ 186343 h 205280"/>
                <a:gd name="connsiteX5" fmla="*/ 52308 w 149270"/>
                <a:gd name="connsiteY5" fmla="*/ 184949 h 205280"/>
                <a:gd name="connsiteX6" fmla="*/ 51691 w 149270"/>
                <a:gd name="connsiteY6" fmla="*/ 183892 h 205280"/>
                <a:gd name="connsiteX7" fmla="*/ 48765 w 149270"/>
                <a:gd name="connsiteY7" fmla="*/ 190733 h 205280"/>
                <a:gd name="connsiteX8" fmla="*/ 45222 w 149270"/>
                <a:gd name="connsiteY8" fmla="*/ 192578 h 205280"/>
                <a:gd name="connsiteX9" fmla="*/ 39387 w 149270"/>
                <a:gd name="connsiteY9" fmla="*/ 198396 h 205280"/>
                <a:gd name="connsiteX10" fmla="*/ 37524 w 149270"/>
                <a:gd name="connsiteY10" fmla="*/ 202111 h 205280"/>
                <a:gd name="connsiteX11" fmla="*/ 31711 w 149270"/>
                <a:gd name="connsiteY11" fmla="*/ 205163 h 205280"/>
                <a:gd name="connsiteX12" fmla="*/ 27220 w 149270"/>
                <a:gd name="connsiteY12" fmla="*/ 204763 h 205280"/>
                <a:gd name="connsiteX13" fmla="*/ 21344 w 149270"/>
                <a:gd name="connsiteY13" fmla="*/ 193150 h 205280"/>
                <a:gd name="connsiteX14" fmla="*/ 26659 w 149270"/>
                <a:gd name="connsiteY14" fmla="*/ 157803 h 205280"/>
                <a:gd name="connsiteX15" fmla="*/ 30128 w 149270"/>
                <a:gd name="connsiteY15" fmla="*/ 147373 h 205280"/>
                <a:gd name="connsiteX16" fmla="*/ 58721 w 149270"/>
                <a:gd name="connsiteY16" fmla="*/ 143538 h 205280"/>
                <a:gd name="connsiteX17" fmla="*/ 80889 w 149270"/>
                <a:gd name="connsiteY17" fmla="*/ 131874 h 205280"/>
                <a:gd name="connsiteX18" fmla="*/ 84072 w 149270"/>
                <a:gd name="connsiteY18" fmla="*/ 129045 h 205280"/>
                <a:gd name="connsiteX19" fmla="*/ 87518 w 149270"/>
                <a:gd name="connsiteY19" fmla="*/ 110603 h 205280"/>
                <a:gd name="connsiteX20" fmla="*/ 99371 w 149270"/>
                <a:gd name="connsiteY20" fmla="*/ 96972 h 205280"/>
                <a:gd name="connsiteX21" fmla="*/ 87038 w 149270"/>
                <a:gd name="connsiteY21" fmla="*/ 108956 h 205280"/>
                <a:gd name="connsiteX22" fmla="*/ 78729 w 149270"/>
                <a:gd name="connsiteY22" fmla="*/ 119444 h 205280"/>
                <a:gd name="connsiteX23" fmla="*/ 73031 w 149270"/>
                <a:gd name="connsiteY23" fmla="*/ 127462 h 205280"/>
                <a:gd name="connsiteX24" fmla="*/ 69876 w 149270"/>
                <a:gd name="connsiteY24" fmla="*/ 130839 h 205280"/>
                <a:gd name="connsiteX25" fmla="*/ 22727 w 149270"/>
                <a:gd name="connsiteY25" fmla="*/ 148607 h 205280"/>
                <a:gd name="connsiteX26" fmla="*/ 10292 w 149270"/>
                <a:gd name="connsiteY26" fmla="*/ 147544 h 205280"/>
                <a:gd name="connsiteX27" fmla="*/ 7023 w 149270"/>
                <a:gd name="connsiteY27" fmla="*/ 144578 h 205280"/>
                <a:gd name="connsiteX28" fmla="*/ 2131 w 149270"/>
                <a:gd name="connsiteY28" fmla="*/ 136108 h 205280"/>
                <a:gd name="connsiteX29" fmla="*/ 353 w 149270"/>
                <a:gd name="connsiteY29" fmla="*/ 127622 h 205280"/>
                <a:gd name="connsiteX30" fmla="*/ 6245 w 149270"/>
                <a:gd name="connsiteY30" fmla="*/ 93680 h 205280"/>
                <a:gd name="connsiteX31" fmla="*/ 8103 w 149270"/>
                <a:gd name="connsiteY31" fmla="*/ 85308 h 205280"/>
                <a:gd name="connsiteX32" fmla="*/ 10423 w 149270"/>
                <a:gd name="connsiteY32" fmla="*/ 81822 h 205280"/>
                <a:gd name="connsiteX33" fmla="*/ 14486 w 149270"/>
                <a:gd name="connsiteY33" fmla="*/ 81330 h 205280"/>
                <a:gd name="connsiteX34" fmla="*/ 31197 w 149270"/>
                <a:gd name="connsiteY34" fmla="*/ 75049 h 205280"/>
                <a:gd name="connsiteX35" fmla="*/ 33329 w 149270"/>
                <a:gd name="connsiteY35" fmla="*/ 72649 h 205280"/>
                <a:gd name="connsiteX36" fmla="*/ 38970 w 149270"/>
                <a:gd name="connsiteY36" fmla="*/ 72255 h 205280"/>
                <a:gd name="connsiteX37" fmla="*/ 38141 w 149270"/>
                <a:gd name="connsiteY37" fmla="*/ 71015 h 205280"/>
                <a:gd name="connsiteX38" fmla="*/ 32752 w 149270"/>
                <a:gd name="connsiteY38" fmla="*/ 72621 h 205280"/>
                <a:gd name="connsiteX39" fmla="*/ 30957 w 149270"/>
                <a:gd name="connsiteY39" fmla="*/ 75307 h 205280"/>
                <a:gd name="connsiteX40" fmla="*/ 22110 w 149270"/>
                <a:gd name="connsiteY40" fmla="*/ 71095 h 205280"/>
                <a:gd name="connsiteX41" fmla="*/ 17310 w 149270"/>
                <a:gd name="connsiteY41" fmla="*/ 45372 h 205280"/>
                <a:gd name="connsiteX42" fmla="*/ 27482 w 149270"/>
                <a:gd name="connsiteY42" fmla="*/ 36188 h 205280"/>
                <a:gd name="connsiteX43" fmla="*/ 34678 w 149270"/>
                <a:gd name="connsiteY43" fmla="*/ 33439 h 205280"/>
                <a:gd name="connsiteX44" fmla="*/ 58092 w 149270"/>
                <a:gd name="connsiteY44" fmla="*/ 14750 h 205280"/>
                <a:gd name="connsiteX45" fmla="*/ 62270 w 149270"/>
                <a:gd name="connsiteY45" fmla="*/ 851 h 205280"/>
                <a:gd name="connsiteX46" fmla="*/ 70236 w 149270"/>
                <a:gd name="connsiteY46" fmla="*/ 0 h 205280"/>
                <a:gd name="connsiteX47" fmla="*/ 70236 w 149270"/>
                <a:gd name="connsiteY47" fmla="*/ 0 h 205280"/>
                <a:gd name="connsiteX48" fmla="*/ 70265 w 149270"/>
                <a:gd name="connsiteY48" fmla="*/ 16482 h 205280"/>
                <a:gd name="connsiteX49" fmla="*/ 87770 w 149270"/>
                <a:gd name="connsiteY49" fmla="*/ 8921 h 205280"/>
                <a:gd name="connsiteX50" fmla="*/ 91536 w 149270"/>
                <a:gd name="connsiteY50" fmla="*/ 10893 h 205280"/>
                <a:gd name="connsiteX51" fmla="*/ 83084 w 149270"/>
                <a:gd name="connsiteY51" fmla="*/ 38022 h 205280"/>
                <a:gd name="connsiteX52" fmla="*/ 79632 w 149270"/>
                <a:gd name="connsiteY52" fmla="*/ 40451 h 205280"/>
                <a:gd name="connsiteX53" fmla="*/ 72408 w 149270"/>
                <a:gd name="connsiteY53" fmla="*/ 45040 h 205280"/>
                <a:gd name="connsiteX54" fmla="*/ 71276 w 149270"/>
                <a:gd name="connsiteY54" fmla="*/ 49023 h 205280"/>
                <a:gd name="connsiteX55" fmla="*/ 68093 w 149270"/>
                <a:gd name="connsiteY55" fmla="*/ 66185 h 205280"/>
                <a:gd name="connsiteX56" fmla="*/ 61235 w 149270"/>
                <a:gd name="connsiteY56" fmla="*/ 73815 h 205280"/>
                <a:gd name="connsiteX57" fmla="*/ 62127 w 149270"/>
                <a:gd name="connsiteY57" fmla="*/ 73758 h 205280"/>
                <a:gd name="connsiteX58" fmla="*/ 81043 w 149270"/>
                <a:gd name="connsiteY58" fmla="*/ 80513 h 205280"/>
                <a:gd name="connsiteX59" fmla="*/ 108447 w 149270"/>
                <a:gd name="connsiteY59" fmla="*/ 39662 h 205280"/>
                <a:gd name="connsiteX60" fmla="*/ 112876 w 149270"/>
                <a:gd name="connsiteY60" fmla="*/ 38713 h 205280"/>
                <a:gd name="connsiteX61" fmla="*/ 114985 w 149270"/>
                <a:gd name="connsiteY61" fmla="*/ 56784 h 205280"/>
                <a:gd name="connsiteX62" fmla="*/ 109384 w 149270"/>
                <a:gd name="connsiteY62" fmla="*/ 73964 h 205280"/>
                <a:gd name="connsiteX63" fmla="*/ 123740 w 149270"/>
                <a:gd name="connsiteY63" fmla="*/ 70357 h 205280"/>
                <a:gd name="connsiteX64" fmla="*/ 130381 w 149270"/>
                <a:gd name="connsiteY64" fmla="*/ 75249 h 205280"/>
                <a:gd name="connsiteX65" fmla="*/ 106304 w 149270"/>
                <a:gd name="connsiteY65" fmla="*/ 111305 h 205280"/>
                <a:gd name="connsiteX66" fmla="*/ 130415 w 149270"/>
                <a:gd name="connsiteY66" fmla="*/ 101876 h 205280"/>
                <a:gd name="connsiteX67" fmla="*/ 133901 w 149270"/>
                <a:gd name="connsiteY67" fmla="*/ 104642 h 205280"/>
                <a:gd name="connsiteX68" fmla="*/ 138428 w 149270"/>
                <a:gd name="connsiteY68" fmla="*/ 124307 h 205280"/>
                <a:gd name="connsiteX69" fmla="*/ 145829 w 149270"/>
                <a:gd name="connsiteY69" fmla="*/ 129393 h 205280"/>
                <a:gd name="connsiteX70" fmla="*/ 145800 w 149270"/>
                <a:gd name="connsiteY70" fmla="*/ 137560 h 205280"/>
                <a:gd name="connsiteX71" fmla="*/ 139925 w 149270"/>
                <a:gd name="connsiteY71" fmla="*/ 140578 h 205280"/>
                <a:gd name="connsiteX72" fmla="*/ 136022 w 149270"/>
                <a:gd name="connsiteY72" fmla="*/ 142744 h 205280"/>
                <a:gd name="connsiteX73" fmla="*/ 100611 w 149270"/>
                <a:gd name="connsiteY73" fmla="*/ 162077 h 205280"/>
                <a:gd name="connsiteX74" fmla="*/ 97925 w 149270"/>
                <a:gd name="connsiteY74" fmla="*/ 162689 h 205280"/>
                <a:gd name="connsiteX75" fmla="*/ 85204 w 149270"/>
                <a:gd name="connsiteY75" fmla="*/ 185532 h 205280"/>
                <a:gd name="connsiteX76" fmla="*/ 62778 w 149270"/>
                <a:gd name="connsiteY76" fmla="*/ 201682 h 205280"/>
                <a:gd name="connsiteX77" fmla="*/ 60401 w 149270"/>
                <a:gd name="connsiteY77" fmla="*/ 201277 h 205280"/>
                <a:gd name="connsiteX78" fmla="*/ 59406 w 149270"/>
                <a:gd name="connsiteY78" fmla="*/ 198694 h 205280"/>
                <a:gd name="connsiteX79" fmla="*/ 60361 w 149270"/>
                <a:gd name="connsiteY79" fmla="*/ 197419 h 205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49270" h="205280">
                  <a:moveTo>
                    <a:pt x="60361" y="197419"/>
                  </a:moveTo>
                  <a:cubicBezTo>
                    <a:pt x="60366" y="196305"/>
                    <a:pt x="60366" y="195196"/>
                    <a:pt x="60366" y="194082"/>
                  </a:cubicBezTo>
                  <a:cubicBezTo>
                    <a:pt x="59115" y="192990"/>
                    <a:pt x="57515" y="192447"/>
                    <a:pt x="56223" y="191424"/>
                  </a:cubicBezTo>
                  <a:cubicBezTo>
                    <a:pt x="55617" y="190464"/>
                    <a:pt x="55480" y="189429"/>
                    <a:pt x="55766" y="188355"/>
                  </a:cubicBezTo>
                  <a:cubicBezTo>
                    <a:pt x="55994" y="185852"/>
                    <a:pt x="52960" y="188121"/>
                    <a:pt x="52743" y="186343"/>
                  </a:cubicBezTo>
                  <a:cubicBezTo>
                    <a:pt x="52691" y="185646"/>
                    <a:pt x="52297" y="184966"/>
                    <a:pt x="52308" y="184949"/>
                  </a:cubicBezTo>
                  <a:cubicBezTo>
                    <a:pt x="53474" y="183560"/>
                    <a:pt x="52383" y="182697"/>
                    <a:pt x="51691" y="183892"/>
                  </a:cubicBezTo>
                  <a:cubicBezTo>
                    <a:pt x="50485" y="185972"/>
                    <a:pt x="50485" y="188744"/>
                    <a:pt x="48765" y="190733"/>
                  </a:cubicBezTo>
                  <a:cubicBezTo>
                    <a:pt x="47691" y="191544"/>
                    <a:pt x="46502" y="192167"/>
                    <a:pt x="45222" y="192578"/>
                  </a:cubicBezTo>
                  <a:cubicBezTo>
                    <a:pt x="41707" y="192898"/>
                    <a:pt x="39501" y="194562"/>
                    <a:pt x="39387" y="198396"/>
                  </a:cubicBezTo>
                  <a:cubicBezTo>
                    <a:pt x="38998" y="199768"/>
                    <a:pt x="38381" y="200985"/>
                    <a:pt x="37524" y="202111"/>
                  </a:cubicBezTo>
                  <a:cubicBezTo>
                    <a:pt x="35826" y="203602"/>
                    <a:pt x="33877" y="204568"/>
                    <a:pt x="31711" y="205163"/>
                  </a:cubicBezTo>
                  <a:cubicBezTo>
                    <a:pt x="30180" y="205403"/>
                    <a:pt x="28682" y="205277"/>
                    <a:pt x="27220" y="204763"/>
                  </a:cubicBezTo>
                  <a:cubicBezTo>
                    <a:pt x="23779" y="201619"/>
                    <a:pt x="17921" y="199253"/>
                    <a:pt x="21344" y="193150"/>
                  </a:cubicBezTo>
                  <a:cubicBezTo>
                    <a:pt x="27619" y="181954"/>
                    <a:pt x="31831" y="170907"/>
                    <a:pt x="26659" y="157803"/>
                  </a:cubicBezTo>
                  <a:cubicBezTo>
                    <a:pt x="25636" y="155208"/>
                    <a:pt x="29780" y="151230"/>
                    <a:pt x="30128" y="147373"/>
                  </a:cubicBezTo>
                  <a:cubicBezTo>
                    <a:pt x="39135" y="142229"/>
                    <a:pt x="46856" y="127353"/>
                    <a:pt x="58721" y="143538"/>
                  </a:cubicBezTo>
                  <a:cubicBezTo>
                    <a:pt x="65487" y="138452"/>
                    <a:pt x="73700" y="136131"/>
                    <a:pt x="80889" y="131874"/>
                  </a:cubicBezTo>
                  <a:cubicBezTo>
                    <a:pt x="81878" y="130828"/>
                    <a:pt x="82964" y="129913"/>
                    <a:pt x="84072" y="129045"/>
                  </a:cubicBezTo>
                  <a:cubicBezTo>
                    <a:pt x="87747" y="123404"/>
                    <a:pt x="86907" y="116649"/>
                    <a:pt x="87518" y="110603"/>
                  </a:cubicBezTo>
                  <a:cubicBezTo>
                    <a:pt x="88307" y="102853"/>
                    <a:pt x="91302" y="98795"/>
                    <a:pt x="99371" y="96972"/>
                  </a:cubicBezTo>
                  <a:cubicBezTo>
                    <a:pt x="91765" y="98281"/>
                    <a:pt x="87798" y="101870"/>
                    <a:pt x="87038" y="108956"/>
                  </a:cubicBezTo>
                  <a:cubicBezTo>
                    <a:pt x="86484" y="114111"/>
                    <a:pt x="83284" y="120215"/>
                    <a:pt x="78729" y="119444"/>
                  </a:cubicBezTo>
                  <a:cubicBezTo>
                    <a:pt x="68979" y="117786"/>
                    <a:pt x="75426" y="125330"/>
                    <a:pt x="73031" y="127462"/>
                  </a:cubicBezTo>
                  <a:cubicBezTo>
                    <a:pt x="72168" y="128770"/>
                    <a:pt x="71116" y="129896"/>
                    <a:pt x="69876" y="130839"/>
                  </a:cubicBezTo>
                  <a:cubicBezTo>
                    <a:pt x="54337" y="137154"/>
                    <a:pt x="36804" y="138000"/>
                    <a:pt x="22727" y="148607"/>
                  </a:cubicBezTo>
                  <a:cubicBezTo>
                    <a:pt x="19316" y="151179"/>
                    <a:pt x="14349" y="149287"/>
                    <a:pt x="10292" y="147544"/>
                  </a:cubicBezTo>
                  <a:cubicBezTo>
                    <a:pt x="8949" y="146824"/>
                    <a:pt x="7868" y="145795"/>
                    <a:pt x="7023" y="144578"/>
                  </a:cubicBezTo>
                  <a:cubicBezTo>
                    <a:pt x="9703" y="139337"/>
                    <a:pt x="4508" y="138543"/>
                    <a:pt x="2131" y="136108"/>
                  </a:cubicBezTo>
                  <a:cubicBezTo>
                    <a:pt x="410" y="133502"/>
                    <a:pt x="-567" y="130759"/>
                    <a:pt x="353" y="127622"/>
                  </a:cubicBezTo>
                  <a:cubicBezTo>
                    <a:pt x="3714" y="116546"/>
                    <a:pt x="-218" y="104196"/>
                    <a:pt x="6245" y="93680"/>
                  </a:cubicBezTo>
                  <a:cubicBezTo>
                    <a:pt x="6371" y="90783"/>
                    <a:pt x="7125" y="88022"/>
                    <a:pt x="8103" y="85308"/>
                  </a:cubicBezTo>
                  <a:cubicBezTo>
                    <a:pt x="8651" y="83999"/>
                    <a:pt x="9429" y="82833"/>
                    <a:pt x="10423" y="81822"/>
                  </a:cubicBezTo>
                  <a:cubicBezTo>
                    <a:pt x="11732" y="81279"/>
                    <a:pt x="13092" y="81130"/>
                    <a:pt x="14486" y="81330"/>
                  </a:cubicBezTo>
                  <a:cubicBezTo>
                    <a:pt x="21224" y="82376"/>
                    <a:pt x="25705" y="77352"/>
                    <a:pt x="31197" y="75049"/>
                  </a:cubicBezTo>
                  <a:cubicBezTo>
                    <a:pt x="31769" y="74106"/>
                    <a:pt x="32546" y="73381"/>
                    <a:pt x="33329" y="72649"/>
                  </a:cubicBezTo>
                  <a:cubicBezTo>
                    <a:pt x="35140" y="70969"/>
                    <a:pt x="37181" y="73375"/>
                    <a:pt x="38970" y="72255"/>
                  </a:cubicBezTo>
                  <a:cubicBezTo>
                    <a:pt x="39158" y="72140"/>
                    <a:pt x="38815" y="71432"/>
                    <a:pt x="38141" y="71015"/>
                  </a:cubicBezTo>
                  <a:cubicBezTo>
                    <a:pt x="35786" y="69580"/>
                    <a:pt x="34123" y="70683"/>
                    <a:pt x="32752" y="72621"/>
                  </a:cubicBezTo>
                  <a:cubicBezTo>
                    <a:pt x="32129" y="73501"/>
                    <a:pt x="31563" y="74415"/>
                    <a:pt x="30957" y="75307"/>
                  </a:cubicBezTo>
                  <a:cubicBezTo>
                    <a:pt x="26219" y="77604"/>
                    <a:pt x="24802" y="73055"/>
                    <a:pt x="22110" y="71095"/>
                  </a:cubicBezTo>
                  <a:cubicBezTo>
                    <a:pt x="-241" y="63277"/>
                    <a:pt x="-70" y="63442"/>
                    <a:pt x="17310" y="45372"/>
                  </a:cubicBezTo>
                  <a:cubicBezTo>
                    <a:pt x="20533" y="42017"/>
                    <a:pt x="21962" y="36959"/>
                    <a:pt x="27482" y="36188"/>
                  </a:cubicBezTo>
                  <a:cubicBezTo>
                    <a:pt x="30220" y="36033"/>
                    <a:pt x="34043" y="35776"/>
                    <a:pt x="34678" y="33439"/>
                  </a:cubicBezTo>
                  <a:cubicBezTo>
                    <a:pt x="37958" y="21351"/>
                    <a:pt x="50302" y="20906"/>
                    <a:pt x="58092" y="14750"/>
                  </a:cubicBezTo>
                  <a:cubicBezTo>
                    <a:pt x="50805" y="4372"/>
                    <a:pt x="51125" y="3280"/>
                    <a:pt x="62270" y="851"/>
                  </a:cubicBezTo>
                  <a:cubicBezTo>
                    <a:pt x="64864" y="286"/>
                    <a:pt x="67579" y="269"/>
                    <a:pt x="70236" y="0"/>
                  </a:cubicBezTo>
                  <a:lnTo>
                    <a:pt x="70236" y="0"/>
                  </a:lnTo>
                  <a:cubicBezTo>
                    <a:pt x="67893" y="5498"/>
                    <a:pt x="64001" y="10996"/>
                    <a:pt x="70265" y="16482"/>
                  </a:cubicBezTo>
                  <a:cubicBezTo>
                    <a:pt x="80112" y="23272"/>
                    <a:pt x="80626" y="8424"/>
                    <a:pt x="87770" y="8921"/>
                  </a:cubicBezTo>
                  <a:cubicBezTo>
                    <a:pt x="89370" y="8921"/>
                    <a:pt x="90604" y="9613"/>
                    <a:pt x="91536" y="10893"/>
                  </a:cubicBezTo>
                  <a:cubicBezTo>
                    <a:pt x="94428" y="21723"/>
                    <a:pt x="88701" y="29861"/>
                    <a:pt x="83084" y="38022"/>
                  </a:cubicBezTo>
                  <a:cubicBezTo>
                    <a:pt x="82118" y="39085"/>
                    <a:pt x="80946" y="39891"/>
                    <a:pt x="79632" y="40451"/>
                  </a:cubicBezTo>
                  <a:cubicBezTo>
                    <a:pt x="76511" y="40811"/>
                    <a:pt x="73082" y="40714"/>
                    <a:pt x="72408" y="45040"/>
                  </a:cubicBezTo>
                  <a:cubicBezTo>
                    <a:pt x="72116" y="46406"/>
                    <a:pt x="71716" y="47709"/>
                    <a:pt x="71276" y="49023"/>
                  </a:cubicBezTo>
                  <a:cubicBezTo>
                    <a:pt x="69665" y="54664"/>
                    <a:pt x="63275" y="59373"/>
                    <a:pt x="68093" y="66185"/>
                  </a:cubicBezTo>
                  <a:cubicBezTo>
                    <a:pt x="67824" y="70677"/>
                    <a:pt x="64978" y="72792"/>
                    <a:pt x="61235" y="73815"/>
                  </a:cubicBezTo>
                  <a:cubicBezTo>
                    <a:pt x="61481" y="73786"/>
                    <a:pt x="61909" y="73815"/>
                    <a:pt x="62127" y="73758"/>
                  </a:cubicBezTo>
                  <a:cubicBezTo>
                    <a:pt x="77031" y="67894"/>
                    <a:pt x="78443" y="68592"/>
                    <a:pt x="81043" y="80513"/>
                  </a:cubicBezTo>
                  <a:cubicBezTo>
                    <a:pt x="84541" y="64985"/>
                    <a:pt x="103846" y="56864"/>
                    <a:pt x="108447" y="39662"/>
                  </a:cubicBezTo>
                  <a:cubicBezTo>
                    <a:pt x="109784" y="38685"/>
                    <a:pt x="111259" y="38376"/>
                    <a:pt x="112876" y="38713"/>
                  </a:cubicBezTo>
                  <a:cubicBezTo>
                    <a:pt x="118374" y="44188"/>
                    <a:pt x="115465" y="50624"/>
                    <a:pt x="114985" y="56784"/>
                  </a:cubicBezTo>
                  <a:cubicBezTo>
                    <a:pt x="113167" y="62277"/>
                    <a:pt x="112893" y="68277"/>
                    <a:pt x="109384" y="73964"/>
                  </a:cubicBezTo>
                  <a:cubicBezTo>
                    <a:pt x="114339" y="72243"/>
                    <a:pt x="118934" y="70820"/>
                    <a:pt x="123740" y="70357"/>
                  </a:cubicBezTo>
                  <a:cubicBezTo>
                    <a:pt x="127095" y="70432"/>
                    <a:pt x="129918" y="71249"/>
                    <a:pt x="130381" y="75249"/>
                  </a:cubicBezTo>
                  <a:cubicBezTo>
                    <a:pt x="123106" y="86942"/>
                    <a:pt x="120654" y="101539"/>
                    <a:pt x="106304" y="111305"/>
                  </a:cubicBezTo>
                  <a:cubicBezTo>
                    <a:pt x="116602" y="108717"/>
                    <a:pt x="121603" y="100658"/>
                    <a:pt x="130415" y="101876"/>
                  </a:cubicBezTo>
                  <a:cubicBezTo>
                    <a:pt x="131747" y="102573"/>
                    <a:pt x="132896" y="103527"/>
                    <a:pt x="133901" y="104642"/>
                  </a:cubicBezTo>
                  <a:cubicBezTo>
                    <a:pt x="140062" y="110140"/>
                    <a:pt x="140582" y="116935"/>
                    <a:pt x="138428" y="124307"/>
                  </a:cubicBezTo>
                  <a:cubicBezTo>
                    <a:pt x="139274" y="128388"/>
                    <a:pt x="143165" y="127988"/>
                    <a:pt x="145829" y="129393"/>
                  </a:cubicBezTo>
                  <a:cubicBezTo>
                    <a:pt x="150932" y="132091"/>
                    <a:pt x="149880" y="134834"/>
                    <a:pt x="145800" y="137560"/>
                  </a:cubicBezTo>
                  <a:cubicBezTo>
                    <a:pt x="143897" y="138675"/>
                    <a:pt x="141902" y="139606"/>
                    <a:pt x="139925" y="140578"/>
                  </a:cubicBezTo>
                  <a:cubicBezTo>
                    <a:pt x="138645" y="141343"/>
                    <a:pt x="137325" y="142035"/>
                    <a:pt x="136022" y="142744"/>
                  </a:cubicBezTo>
                  <a:cubicBezTo>
                    <a:pt x="126380" y="153173"/>
                    <a:pt x="118196" y="166278"/>
                    <a:pt x="100611" y="162077"/>
                  </a:cubicBezTo>
                  <a:cubicBezTo>
                    <a:pt x="99440" y="161797"/>
                    <a:pt x="97788" y="162083"/>
                    <a:pt x="97925" y="162689"/>
                  </a:cubicBezTo>
                  <a:cubicBezTo>
                    <a:pt x="100606" y="174605"/>
                    <a:pt x="86736" y="178045"/>
                    <a:pt x="85204" y="185532"/>
                  </a:cubicBezTo>
                  <a:cubicBezTo>
                    <a:pt x="82289" y="199814"/>
                    <a:pt x="72179" y="199139"/>
                    <a:pt x="62778" y="201682"/>
                  </a:cubicBezTo>
                  <a:cubicBezTo>
                    <a:pt x="61984" y="201557"/>
                    <a:pt x="61201" y="201420"/>
                    <a:pt x="60401" y="201277"/>
                  </a:cubicBezTo>
                  <a:cubicBezTo>
                    <a:pt x="59423" y="200420"/>
                    <a:pt x="59092" y="199562"/>
                    <a:pt x="59406" y="198694"/>
                  </a:cubicBezTo>
                  <a:cubicBezTo>
                    <a:pt x="59726" y="197853"/>
                    <a:pt x="60041" y="197419"/>
                    <a:pt x="60361" y="197419"/>
                  </a:cubicBezTo>
                  <a:close/>
                </a:path>
              </a:pathLst>
            </a:custGeom>
            <a:grpFill/>
            <a:ln w="5715" cap="flat">
              <a:noFill/>
              <a:prstDash val="solid"/>
              <a:miter/>
            </a:ln>
          </p:spPr>
          <p:txBody>
            <a:bodyPr rtlCol="0" anchor="ctr"/>
            <a:lstStyle/>
            <a:p>
              <a:endParaRPr lang="zh-CN" altLang="en-US"/>
            </a:p>
          </p:txBody>
        </p:sp>
        <p:sp>
          <p:nvSpPr>
            <p:cNvPr id="3748" name="任意多边形: 形状 3747">
              <a:extLst>
                <a:ext uri="{FF2B5EF4-FFF2-40B4-BE49-F238E27FC236}">
                  <a16:creationId xmlns:a16="http://schemas.microsoft.com/office/drawing/2014/main" id="{6D8953D1-D40B-5806-C26C-457EAB9F7460}"/>
                </a:ext>
              </a:extLst>
            </p:cNvPr>
            <p:cNvSpPr/>
            <p:nvPr/>
          </p:nvSpPr>
          <p:spPr>
            <a:xfrm>
              <a:off x="5249858" y="4782494"/>
              <a:ext cx="131728" cy="224451"/>
            </a:xfrm>
            <a:custGeom>
              <a:avLst/>
              <a:gdLst>
                <a:gd name="connsiteX0" fmla="*/ 48664 w 131728"/>
                <a:gd name="connsiteY0" fmla="*/ 44509 h 224451"/>
                <a:gd name="connsiteX1" fmla="*/ 56643 w 131728"/>
                <a:gd name="connsiteY1" fmla="*/ 22917 h 224451"/>
                <a:gd name="connsiteX2" fmla="*/ 59591 w 131728"/>
                <a:gd name="connsiteY2" fmla="*/ 17402 h 224451"/>
                <a:gd name="connsiteX3" fmla="*/ 65895 w 131728"/>
                <a:gd name="connsiteY3" fmla="*/ 16974 h 224451"/>
                <a:gd name="connsiteX4" fmla="*/ 65952 w 131728"/>
                <a:gd name="connsiteY4" fmla="*/ 22043 h 224451"/>
                <a:gd name="connsiteX5" fmla="*/ 68387 w 131728"/>
                <a:gd name="connsiteY5" fmla="*/ 28066 h 224451"/>
                <a:gd name="connsiteX6" fmla="*/ 73456 w 131728"/>
                <a:gd name="connsiteY6" fmla="*/ 36782 h 224451"/>
                <a:gd name="connsiteX7" fmla="*/ 84840 w 131728"/>
                <a:gd name="connsiteY7" fmla="*/ 31358 h 224451"/>
                <a:gd name="connsiteX8" fmla="*/ 69593 w 131728"/>
                <a:gd name="connsiteY8" fmla="*/ 58825 h 224451"/>
                <a:gd name="connsiteX9" fmla="*/ 69953 w 131728"/>
                <a:gd name="connsiteY9" fmla="*/ 60208 h 224451"/>
                <a:gd name="connsiteX10" fmla="*/ 70770 w 131728"/>
                <a:gd name="connsiteY10" fmla="*/ 58853 h 224451"/>
                <a:gd name="connsiteX11" fmla="*/ 72702 w 131728"/>
                <a:gd name="connsiteY11" fmla="*/ 76392 h 224451"/>
                <a:gd name="connsiteX12" fmla="*/ 66564 w 131728"/>
                <a:gd name="connsiteY12" fmla="*/ 82542 h 224451"/>
                <a:gd name="connsiteX13" fmla="*/ 64341 w 131728"/>
                <a:gd name="connsiteY13" fmla="*/ 87462 h 224451"/>
                <a:gd name="connsiteX14" fmla="*/ 71753 w 131728"/>
                <a:gd name="connsiteY14" fmla="*/ 85520 h 224451"/>
                <a:gd name="connsiteX15" fmla="*/ 74342 w 131728"/>
                <a:gd name="connsiteY15" fmla="*/ 84233 h 224451"/>
                <a:gd name="connsiteX16" fmla="*/ 71456 w 131728"/>
                <a:gd name="connsiteY16" fmla="*/ 83685 h 224451"/>
                <a:gd name="connsiteX17" fmla="*/ 72422 w 131728"/>
                <a:gd name="connsiteY17" fmla="*/ 76696 h 224451"/>
                <a:gd name="connsiteX18" fmla="*/ 80868 w 131728"/>
                <a:gd name="connsiteY18" fmla="*/ 71141 h 224451"/>
                <a:gd name="connsiteX19" fmla="*/ 91133 w 131728"/>
                <a:gd name="connsiteY19" fmla="*/ 67912 h 224451"/>
                <a:gd name="connsiteX20" fmla="*/ 88664 w 131728"/>
                <a:gd name="connsiteY20" fmla="*/ 58710 h 224451"/>
                <a:gd name="connsiteX21" fmla="*/ 84852 w 131728"/>
                <a:gd name="connsiteY21" fmla="*/ 31358 h 224451"/>
                <a:gd name="connsiteX22" fmla="*/ 103963 w 131728"/>
                <a:gd name="connsiteY22" fmla="*/ 23329 h 224451"/>
                <a:gd name="connsiteX23" fmla="*/ 104580 w 131728"/>
                <a:gd name="connsiteY23" fmla="*/ 14910 h 224451"/>
                <a:gd name="connsiteX24" fmla="*/ 114861 w 131728"/>
                <a:gd name="connsiteY24" fmla="*/ 0 h 224451"/>
                <a:gd name="connsiteX25" fmla="*/ 110815 w 131728"/>
                <a:gd name="connsiteY25" fmla="*/ 38468 h 224451"/>
                <a:gd name="connsiteX26" fmla="*/ 110375 w 131728"/>
                <a:gd name="connsiteY26" fmla="*/ 61396 h 224451"/>
                <a:gd name="connsiteX27" fmla="*/ 110089 w 131728"/>
                <a:gd name="connsiteY27" fmla="*/ 70723 h 224451"/>
                <a:gd name="connsiteX28" fmla="*/ 114438 w 131728"/>
                <a:gd name="connsiteY28" fmla="*/ 74118 h 224451"/>
                <a:gd name="connsiteX29" fmla="*/ 122342 w 131728"/>
                <a:gd name="connsiteY29" fmla="*/ 76907 h 224451"/>
                <a:gd name="connsiteX30" fmla="*/ 126337 w 131728"/>
                <a:gd name="connsiteY30" fmla="*/ 84571 h 224451"/>
                <a:gd name="connsiteX31" fmla="*/ 127931 w 131728"/>
                <a:gd name="connsiteY31" fmla="*/ 130645 h 224451"/>
                <a:gd name="connsiteX32" fmla="*/ 115753 w 131728"/>
                <a:gd name="connsiteY32" fmla="*/ 132045 h 224451"/>
                <a:gd name="connsiteX33" fmla="*/ 119816 w 131728"/>
                <a:gd name="connsiteY33" fmla="*/ 140972 h 224451"/>
                <a:gd name="connsiteX34" fmla="*/ 113958 w 131728"/>
                <a:gd name="connsiteY34" fmla="*/ 153545 h 224451"/>
                <a:gd name="connsiteX35" fmla="*/ 113855 w 131728"/>
                <a:gd name="connsiteY35" fmla="*/ 157574 h 224451"/>
                <a:gd name="connsiteX36" fmla="*/ 112655 w 131728"/>
                <a:gd name="connsiteY36" fmla="*/ 161535 h 224451"/>
                <a:gd name="connsiteX37" fmla="*/ 107294 w 131728"/>
                <a:gd name="connsiteY37" fmla="*/ 164455 h 224451"/>
                <a:gd name="connsiteX38" fmla="*/ 88138 w 131728"/>
                <a:gd name="connsiteY38" fmla="*/ 159649 h 224451"/>
                <a:gd name="connsiteX39" fmla="*/ 73696 w 131728"/>
                <a:gd name="connsiteY39" fmla="*/ 174296 h 224451"/>
                <a:gd name="connsiteX40" fmla="*/ 71450 w 131728"/>
                <a:gd name="connsiteY40" fmla="*/ 163781 h 224451"/>
                <a:gd name="connsiteX41" fmla="*/ 67478 w 131728"/>
                <a:gd name="connsiteY41" fmla="*/ 165849 h 224451"/>
                <a:gd name="connsiteX42" fmla="*/ 60814 w 131728"/>
                <a:gd name="connsiteY42" fmla="*/ 192447 h 224451"/>
                <a:gd name="connsiteX43" fmla="*/ 53991 w 131728"/>
                <a:gd name="connsiteY43" fmla="*/ 221908 h 224451"/>
                <a:gd name="connsiteX44" fmla="*/ 45372 w 131728"/>
                <a:gd name="connsiteY44" fmla="*/ 222148 h 224451"/>
                <a:gd name="connsiteX45" fmla="*/ 41978 w 131728"/>
                <a:gd name="connsiteY45" fmla="*/ 224382 h 224451"/>
                <a:gd name="connsiteX46" fmla="*/ 35045 w 131728"/>
                <a:gd name="connsiteY46" fmla="*/ 221393 h 224451"/>
                <a:gd name="connsiteX47" fmla="*/ 31176 w 131728"/>
                <a:gd name="connsiteY47" fmla="*/ 217399 h 224451"/>
                <a:gd name="connsiteX48" fmla="*/ 42332 w 131728"/>
                <a:gd name="connsiteY48" fmla="*/ 192487 h 224451"/>
                <a:gd name="connsiteX49" fmla="*/ 12803 w 131728"/>
                <a:gd name="connsiteY49" fmla="*/ 206758 h 224451"/>
                <a:gd name="connsiteX50" fmla="*/ 10431 w 131728"/>
                <a:gd name="connsiteY50" fmla="*/ 202877 h 224451"/>
                <a:gd name="connsiteX51" fmla="*/ 23530 w 131728"/>
                <a:gd name="connsiteY51" fmla="*/ 175096 h 224451"/>
                <a:gd name="connsiteX52" fmla="*/ 36057 w 131728"/>
                <a:gd name="connsiteY52" fmla="*/ 152573 h 224451"/>
                <a:gd name="connsiteX53" fmla="*/ 17129 w 131728"/>
                <a:gd name="connsiteY53" fmla="*/ 152351 h 224451"/>
                <a:gd name="connsiteX54" fmla="*/ 2396 w 131728"/>
                <a:gd name="connsiteY54" fmla="*/ 151996 h 224451"/>
                <a:gd name="connsiteX55" fmla="*/ 9065 w 131728"/>
                <a:gd name="connsiteY55" fmla="*/ 141018 h 224451"/>
                <a:gd name="connsiteX56" fmla="*/ 15569 w 131728"/>
                <a:gd name="connsiteY56" fmla="*/ 132988 h 224451"/>
                <a:gd name="connsiteX57" fmla="*/ 1653 w 131728"/>
                <a:gd name="connsiteY57" fmla="*/ 137400 h 224451"/>
                <a:gd name="connsiteX58" fmla="*/ 7459 w 131728"/>
                <a:gd name="connsiteY58" fmla="*/ 122244 h 224451"/>
                <a:gd name="connsiteX59" fmla="*/ 30268 w 131728"/>
                <a:gd name="connsiteY59" fmla="*/ 106842 h 224451"/>
                <a:gd name="connsiteX60" fmla="*/ 35280 w 131728"/>
                <a:gd name="connsiteY60" fmla="*/ 109951 h 224451"/>
                <a:gd name="connsiteX61" fmla="*/ 36874 w 131728"/>
                <a:gd name="connsiteY61" fmla="*/ 123296 h 224451"/>
                <a:gd name="connsiteX62" fmla="*/ 35206 w 131728"/>
                <a:gd name="connsiteY62" fmla="*/ 109831 h 224451"/>
                <a:gd name="connsiteX63" fmla="*/ 44441 w 131728"/>
                <a:gd name="connsiteY63" fmla="*/ 103179 h 224451"/>
                <a:gd name="connsiteX64" fmla="*/ 44898 w 131728"/>
                <a:gd name="connsiteY64" fmla="*/ 103259 h 224451"/>
                <a:gd name="connsiteX65" fmla="*/ 42892 w 131728"/>
                <a:gd name="connsiteY65" fmla="*/ 102533 h 224451"/>
                <a:gd name="connsiteX66" fmla="*/ 39498 w 131728"/>
                <a:gd name="connsiteY66" fmla="*/ 95435 h 224451"/>
                <a:gd name="connsiteX67" fmla="*/ 55225 w 131728"/>
                <a:gd name="connsiteY67" fmla="*/ 45846 h 224451"/>
                <a:gd name="connsiteX68" fmla="*/ 48664 w 131728"/>
                <a:gd name="connsiteY68" fmla="*/ 44509 h 22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31728" h="224451">
                  <a:moveTo>
                    <a:pt x="48664" y="44509"/>
                  </a:moveTo>
                  <a:cubicBezTo>
                    <a:pt x="51230" y="37331"/>
                    <a:pt x="60134" y="32570"/>
                    <a:pt x="56643" y="22917"/>
                  </a:cubicBezTo>
                  <a:cubicBezTo>
                    <a:pt x="56145" y="21534"/>
                    <a:pt x="57997" y="18437"/>
                    <a:pt x="59591" y="17402"/>
                  </a:cubicBezTo>
                  <a:cubicBezTo>
                    <a:pt x="61169" y="16374"/>
                    <a:pt x="64055" y="16265"/>
                    <a:pt x="65895" y="16974"/>
                  </a:cubicBezTo>
                  <a:cubicBezTo>
                    <a:pt x="68918" y="18134"/>
                    <a:pt x="67198" y="20460"/>
                    <a:pt x="65952" y="22043"/>
                  </a:cubicBezTo>
                  <a:cubicBezTo>
                    <a:pt x="63123" y="25638"/>
                    <a:pt x="63198" y="27826"/>
                    <a:pt x="68387" y="28066"/>
                  </a:cubicBezTo>
                  <a:cubicBezTo>
                    <a:pt x="66215" y="37496"/>
                    <a:pt x="67021" y="38988"/>
                    <a:pt x="73456" y="36782"/>
                  </a:cubicBezTo>
                  <a:cubicBezTo>
                    <a:pt x="77405" y="35427"/>
                    <a:pt x="81051" y="33193"/>
                    <a:pt x="84840" y="31358"/>
                  </a:cubicBezTo>
                  <a:cubicBezTo>
                    <a:pt x="86966" y="44549"/>
                    <a:pt x="80937" y="53207"/>
                    <a:pt x="69593" y="58825"/>
                  </a:cubicBezTo>
                  <a:cubicBezTo>
                    <a:pt x="69633" y="58750"/>
                    <a:pt x="69953" y="60208"/>
                    <a:pt x="69953" y="60208"/>
                  </a:cubicBezTo>
                  <a:cubicBezTo>
                    <a:pt x="69953" y="60208"/>
                    <a:pt x="70718" y="58928"/>
                    <a:pt x="70770" y="58853"/>
                  </a:cubicBezTo>
                  <a:cubicBezTo>
                    <a:pt x="80388" y="62522"/>
                    <a:pt x="80440" y="63048"/>
                    <a:pt x="72702" y="76392"/>
                  </a:cubicBezTo>
                  <a:cubicBezTo>
                    <a:pt x="70296" y="78101"/>
                    <a:pt x="65992" y="78107"/>
                    <a:pt x="66564" y="82542"/>
                  </a:cubicBezTo>
                  <a:cubicBezTo>
                    <a:pt x="66861" y="84874"/>
                    <a:pt x="61106" y="84222"/>
                    <a:pt x="64341" y="87462"/>
                  </a:cubicBezTo>
                  <a:cubicBezTo>
                    <a:pt x="67792" y="90920"/>
                    <a:pt x="69473" y="86851"/>
                    <a:pt x="71753" y="85520"/>
                  </a:cubicBezTo>
                  <a:cubicBezTo>
                    <a:pt x="72702" y="85291"/>
                    <a:pt x="73570" y="84856"/>
                    <a:pt x="74342" y="84233"/>
                  </a:cubicBezTo>
                  <a:cubicBezTo>
                    <a:pt x="73399" y="83982"/>
                    <a:pt x="72330" y="84405"/>
                    <a:pt x="71456" y="83685"/>
                  </a:cubicBezTo>
                  <a:cubicBezTo>
                    <a:pt x="69535" y="81039"/>
                    <a:pt x="69776" y="78707"/>
                    <a:pt x="72422" y="76696"/>
                  </a:cubicBezTo>
                  <a:cubicBezTo>
                    <a:pt x="75250" y="74541"/>
                    <a:pt x="78485" y="68129"/>
                    <a:pt x="80868" y="71141"/>
                  </a:cubicBezTo>
                  <a:cubicBezTo>
                    <a:pt x="88024" y="80193"/>
                    <a:pt x="88767" y="69323"/>
                    <a:pt x="91133" y="67912"/>
                  </a:cubicBezTo>
                  <a:cubicBezTo>
                    <a:pt x="97945" y="63848"/>
                    <a:pt x="91481" y="61345"/>
                    <a:pt x="88664" y="58710"/>
                  </a:cubicBezTo>
                  <a:cubicBezTo>
                    <a:pt x="79994" y="50612"/>
                    <a:pt x="88166" y="40188"/>
                    <a:pt x="84852" y="31358"/>
                  </a:cubicBezTo>
                  <a:cubicBezTo>
                    <a:pt x="91218" y="28689"/>
                    <a:pt x="98408" y="28158"/>
                    <a:pt x="103963" y="23329"/>
                  </a:cubicBezTo>
                  <a:cubicBezTo>
                    <a:pt x="107277" y="20448"/>
                    <a:pt x="105620" y="17797"/>
                    <a:pt x="104580" y="14910"/>
                  </a:cubicBezTo>
                  <a:cubicBezTo>
                    <a:pt x="113975" y="15122"/>
                    <a:pt x="113227" y="7195"/>
                    <a:pt x="114861" y="0"/>
                  </a:cubicBezTo>
                  <a:cubicBezTo>
                    <a:pt x="119965" y="17277"/>
                    <a:pt x="119376" y="22752"/>
                    <a:pt x="110815" y="38468"/>
                  </a:cubicBezTo>
                  <a:cubicBezTo>
                    <a:pt x="106677" y="46063"/>
                    <a:pt x="98528" y="53161"/>
                    <a:pt x="110375" y="61396"/>
                  </a:cubicBezTo>
                  <a:cubicBezTo>
                    <a:pt x="112610" y="62945"/>
                    <a:pt x="110489" y="67517"/>
                    <a:pt x="110089" y="70723"/>
                  </a:cubicBezTo>
                  <a:cubicBezTo>
                    <a:pt x="109741" y="73501"/>
                    <a:pt x="112272" y="73872"/>
                    <a:pt x="114438" y="74118"/>
                  </a:cubicBezTo>
                  <a:cubicBezTo>
                    <a:pt x="117364" y="74210"/>
                    <a:pt x="120062" y="74947"/>
                    <a:pt x="122342" y="76907"/>
                  </a:cubicBezTo>
                  <a:cubicBezTo>
                    <a:pt x="124662" y="78947"/>
                    <a:pt x="125845" y="81576"/>
                    <a:pt x="126337" y="84571"/>
                  </a:cubicBezTo>
                  <a:cubicBezTo>
                    <a:pt x="131863" y="99750"/>
                    <a:pt x="134321" y="114929"/>
                    <a:pt x="127931" y="130645"/>
                  </a:cubicBezTo>
                  <a:cubicBezTo>
                    <a:pt x="124577" y="138897"/>
                    <a:pt x="120816" y="138303"/>
                    <a:pt x="115753" y="132045"/>
                  </a:cubicBezTo>
                  <a:cubicBezTo>
                    <a:pt x="117942" y="134931"/>
                    <a:pt x="119890" y="137480"/>
                    <a:pt x="119816" y="140972"/>
                  </a:cubicBezTo>
                  <a:cubicBezTo>
                    <a:pt x="119347" y="145853"/>
                    <a:pt x="114233" y="148562"/>
                    <a:pt x="113958" y="153545"/>
                  </a:cubicBezTo>
                  <a:cubicBezTo>
                    <a:pt x="114015" y="154899"/>
                    <a:pt x="113952" y="156226"/>
                    <a:pt x="113855" y="157574"/>
                  </a:cubicBezTo>
                  <a:cubicBezTo>
                    <a:pt x="113678" y="158969"/>
                    <a:pt x="113272" y="160277"/>
                    <a:pt x="112655" y="161535"/>
                  </a:cubicBezTo>
                  <a:cubicBezTo>
                    <a:pt x="111341" y="163381"/>
                    <a:pt x="109529" y="164306"/>
                    <a:pt x="107294" y="164455"/>
                  </a:cubicBezTo>
                  <a:cubicBezTo>
                    <a:pt x="100762" y="163466"/>
                    <a:pt x="92761" y="168238"/>
                    <a:pt x="88138" y="159649"/>
                  </a:cubicBezTo>
                  <a:cubicBezTo>
                    <a:pt x="80691" y="161935"/>
                    <a:pt x="83812" y="174725"/>
                    <a:pt x="73696" y="174296"/>
                  </a:cubicBezTo>
                  <a:cubicBezTo>
                    <a:pt x="69530" y="171542"/>
                    <a:pt x="74788" y="167021"/>
                    <a:pt x="71450" y="163781"/>
                  </a:cubicBezTo>
                  <a:cubicBezTo>
                    <a:pt x="70113" y="164438"/>
                    <a:pt x="67787" y="164838"/>
                    <a:pt x="67478" y="165849"/>
                  </a:cubicBezTo>
                  <a:cubicBezTo>
                    <a:pt x="64798" y="174702"/>
                    <a:pt x="59260" y="184275"/>
                    <a:pt x="60814" y="192447"/>
                  </a:cubicBezTo>
                  <a:cubicBezTo>
                    <a:pt x="63026" y="204128"/>
                    <a:pt x="53156" y="211329"/>
                    <a:pt x="53991" y="221908"/>
                  </a:cubicBezTo>
                  <a:cubicBezTo>
                    <a:pt x="54196" y="224531"/>
                    <a:pt x="48390" y="221611"/>
                    <a:pt x="45372" y="222148"/>
                  </a:cubicBezTo>
                  <a:cubicBezTo>
                    <a:pt x="44435" y="223194"/>
                    <a:pt x="43298" y="223920"/>
                    <a:pt x="41978" y="224382"/>
                  </a:cubicBezTo>
                  <a:cubicBezTo>
                    <a:pt x="39103" y="224685"/>
                    <a:pt x="36634" y="224045"/>
                    <a:pt x="35045" y="221393"/>
                  </a:cubicBezTo>
                  <a:cubicBezTo>
                    <a:pt x="37549" y="216404"/>
                    <a:pt x="31068" y="220113"/>
                    <a:pt x="31176" y="217399"/>
                  </a:cubicBezTo>
                  <a:cubicBezTo>
                    <a:pt x="30348" y="206214"/>
                    <a:pt x="48041" y="203706"/>
                    <a:pt x="42332" y="192487"/>
                  </a:cubicBezTo>
                  <a:cubicBezTo>
                    <a:pt x="39629" y="208346"/>
                    <a:pt x="26970" y="208998"/>
                    <a:pt x="12803" y="206758"/>
                  </a:cubicBezTo>
                  <a:cubicBezTo>
                    <a:pt x="11603" y="205712"/>
                    <a:pt x="10842" y="204403"/>
                    <a:pt x="10431" y="202877"/>
                  </a:cubicBezTo>
                  <a:cubicBezTo>
                    <a:pt x="11340" y="192087"/>
                    <a:pt x="11923" y="182480"/>
                    <a:pt x="23530" y="175096"/>
                  </a:cubicBezTo>
                  <a:cubicBezTo>
                    <a:pt x="27325" y="172684"/>
                    <a:pt x="27399" y="158751"/>
                    <a:pt x="36057" y="152573"/>
                  </a:cubicBezTo>
                  <a:cubicBezTo>
                    <a:pt x="28936" y="147121"/>
                    <a:pt x="23141" y="149973"/>
                    <a:pt x="17129" y="152351"/>
                  </a:cubicBezTo>
                  <a:cubicBezTo>
                    <a:pt x="12243" y="154282"/>
                    <a:pt x="6128" y="157974"/>
                    <a:pt x="2396" y="151996"/>
                  </a:cubicBezTo>
                  <a:cubicBezTo>
                    <a:pt x="-1405" y="145910"/>
                    <a:pt x="6053" y="144344"/>
                    <a:pt x="9065" y="141018"/>
                  </a:cubicBezTo>
                  <a:cubicBezTo>
                    <a:pt x="11425" y="138412"/>
                    <a:pt x="14266" y="136097"/>
                    <a:pt x="15569" y="132988"/>
                  </a:cubicBezTo>
                  <a:cubicBezTo>
                    <a:pt x="10854" y="134531"/>
                    <a:pt x="7568" y="144498"/>
                    <a:pt x="1653" y="137400"/>
                  </a:cubicBezTo>
                  <a:cubicBezTo>
                    <a:pt x="-2959" y="131868"/>
                    <a:pt x="3093" y="126382"/>
                    <a:pt x="7459" y="122244"/>
                  </a:cubicBezTo>
                  <a:cubicBezTo>
                    <a:pt x="14180" y="115877"/>
                    <a:pt x="23175" y="112803"/>
                    <a:pt x="30268" y="106842"/>
                  </a:cubicBezTo>
                  <a:cubicBezTo>
                    <a:pt x="31954" y="105425"/>
                    <a:pt x="33931" y="108282"/>
                    <a:pt x="35280" y="109951"/>
                  </a:cubicBezTo>
                  <a:cubicBezTo>
                    <a:pt x="39246" y="113929"/>
                    <a:pt x="36223" y="118866"/>
                    <a:pt x="36874" y="123296"/>
                  </a:cubicBezTo>
                  <a:cubicBezTo>
                    <a:pt x="36720" y="118752"/>
                    <a:pt x="39337" y="113814"/>
                    <a:pt x="35206" y="109831"/>
                  </a:cubicBezTo>
                  <a:cubicBezTo>
                    <a:pt x="32068" y="98698"/>
                    <a:pt x="40138" y="103447"/>
                    <a:pt x="44441" y="103179"/>
                  </a:cubicBezTo>
                  <a:cubicBezTo>
                    <a:pt x="46413" y="103390"/>
                    <a:pt x="44761" y="105436"/>
                    <a:pt x="44898" y="103259"/>
                  </a:cubicBezTo>
                  <a:cubicBezTo>
                    <a:pt x="44938" y="102647"/>
                    <a:pt x="43858" y="102384"/>
                    <a:pt x="42892" y="102533"/>
                  </a:cubicBezTo>
                  <a:cubicBezTo>
                    <a:pt x="38989" y="101344"/>
                    <a:pt x="36611" y="98310"/>
                    <a:pt x="39498" y="95435"/>
                  </a:cubicBezTo>
                  <a:cubicBezTo>
                    <a:pt x="53368" y="81582"/>
                    <a:pt x="45430" y="60917"/>
                    <a:pt x="55225" y="45846"/>
                  </a:cubicBezTo>
                  <a:cubicBezTo>
                    <a:pt x="55357" y="45635"/>
                    <a:pt x="50373" y="47600"/>
                    <a:pt x="48664" y="44509"/>
                  </a:cubicBezTo>
                  <a:close/>
                </a:path>
              </a:pathLst>
            </a:custGeom>
            <a:grpFill/>
            <a:ln w="5715" cap="flat">
              <a:noFill/>
              <a:prstDash val="solid"/>
              <a:miter/>
            </a:ln>
          </p:spPr>
          <p:txBody>
            <a:bodyPr rtlCol="0" anchor="ctr"/>
            <a:lstStyle/>
            <a:p>
              <a:endParaRPr lang="zh-CN" altLang="en-US"/>
            </a:p>
          </p:txBody>
        </p:sp>
        <p:sp>
          <p:nvSpPr>
            <p:cNvPr id="3749" name="任意多边形: 形状 3748">
              <a:extLst>
                <a:ext uri="{FF2B5EF4-FFF2-40B4-BE49-F238E27FC236}">
                  <a16:creationId xmlns:a16="http://schemas.microsoft.com/office/drawing/2014/main" id="{A65A76A8-B808-AE8E-864A-60A0666482D8}"/>
                </a:ext>
              </a:extLst>
            </p:cNvPr>
            <p:cNvSpPr/>
            <p:nvPr/>
          </p:nvSpPr>
          <p:spPr>
            <a:xfrm>
              <a:off x="5280749" y="4864626"/>
              <a:ext cx="195213" cy="200776"/>
            </a:xfrm>
            <a:custGeom>
              <a:avLst/>
              <a:gdLst>
                <a:gd name="connsiteX0" fmla="*/ 76993 w 195213"/>
                <a:gd name="connsiteY0" fmla="*/ 80797 h 200776"/>
                <a:gd name="connsiteX1" fmla="*/ 80256 w 195213"/>
                <a:gd name="connsiteY1" fmla="*/ 77505 h 200776"/>
                <a:gd name="connsiteX2" fmla="*/ 87760 w 195213"/>
                <a:gd name="connsiteY2" fmla="*/ 73768 h 200776"/>
                <a:gd name="connsiteX3" fmla="*/ 94081 w 195213"/>
                <a:gd name="connsiteY3" fmla="*/ 78820 h 200776"/>
                <a:gd name="connsiteX4" fmla="*/ 93355 w 195213"/>
                <a:gd name="connsiteY4" fmla="*/ 84340 h 200776"/>
                <a:gd name="connsiteX5" fmla="*/ 93406 w 195213"/>
                <a:gd name="connsiteY5" fmla="*/ 77534 h 200776"/>
                <a:gd name="connsiteX6" fmla="*/ 86068 w 195213"/>
                <a:gd name="connsiteY6" fmla="*/ 74694 h 200776"/>
                <a:gd name="connsiteX7" fmla="*/ 80262 w 195213"/>
                <a:gd name="connsiteY7" fmla="*/ 74219 h 200776"/>
                <a:gd name="connsiteX8" fmla="*/ 80262 w 195213"/>
                <a:gd name="connsiteY8" fmla="*/ 70944 h 200776"/>
                <a:gd name="connsiteX9" fmla="*/ 83816 w 195213"/>
                <a:gd name="connsiteY9" fmla="*/ 66338 h 200776"/>
                <a:gd name="connsiteX10" fmla="*/ 87897 w 195213"/>
                <a:gd name="connsiteY10" fmla="*/ 62789 h 200776"/>
                <a:gd name="connsiteX11" fmla="*/ 88823 w 195213"/>
                <a:gd name="connsiteY11" fmla="*/ 61337 h 200776"/>
                <a:gd name="connsiteX12" fmla="*/ 89931 w 195213"/>
                <a:gd name="connsiteY12" fmla="*/ 60046 h 200776"/>
                <a:gd name="connsiteX13" fmla="*/ 92926 w 195213"/>
                <a:gd name="connsiteY13" fmla="*/ 60572 h 200776"/>
                <a:gd name="connsiteX14" fmla="*/ 92320 w 195213"/>
                <a:gd name="connsiteY14" fmla="*/ 57994 h 200776"/>
                <a:gd name="connsiteX15" fmla="*/ 95029 w 195213"/>
                <a:gd name="connsiteY15" fmla="*/ 55411 h 200776"/>
                <a:gd name="connsiteX16" fmla="*/ 98835 w 195213"/>
                <a:gd name="connsiteY16" fmla="*/ 53954 h 200776"/>
                <a:gd name="connsiteX17" fmla="*/ 110351 w 195213"/>
                <a:gd name="connsiteY17" fmla="*/ 62418 h 200776"/>
                <a:gd name="connsiteX18" fmla="*/ 111328 w 195213"/>
                <a:gd name="connsiteY18" fmla="*/ 61972 h 200776"/>
                <a:gd name="connsiteX19" fmla="*/ 108865 w 195213"/>
                <a:gd name="connsiteY19" fmla="*/ 60195 h 200776"/>
                <a:gd name="connsiteX20" fmla="*/ 116020 w 195213"/>
                <a:gd name="connsiteY20" fmla="*/ 16612 h 200776"/>
                <a:gd name="connsiteX21" fmla="*/ 115226 w 195213"/>
                <a:gd name="connsiteY21" fmla="*/ 13234 h 200776"/>
                <a:gd name="connsiteX22" fmla="*/ 114066 w 195213"/>
                <a:gd name="connsiteY22" fmla="*/ 8559 h 200776"/>
                <a:gd name="connsiteX23" fmla="*/ 112197 w 195213"/>
                <a:gd name="connsiteY23" fmla="*/ 3445 h 200776"/>
                <a:gd name="connsiteX24" fmla="*/ 118495 w 195213"/>
                <a:gd name="connsiteY24" fmla="*/ 44 h 200776"/>
                <a:gd name="connsiteX25" fmla="*/ 123398 w 195213"/>
                <a:gd name="connsiteY25" fmla="*/ 2959 h 200776"/>
                <a:gd name="connsiteX26" fmla="*/ 127748 w 195213"/>
                <a:gd name="connsiteY26" fmla="*/ 3570 h 200776"/>
                <a:gd name="connsiteX27" fmla="*/ 132857 w 195213"/>
                <a:gd name="connsiteY27" fmla="*/ 5131 h 200776"/>
                <a:gd name="connsiteX28" fmla="*/ 132891 w 195213"/>
                <a:gd name="connsiteY28" fmla="*/ 21595 h 200776"/>
                <a:gd name="connsiteX29" fmla="*/ 129319 w 195213"/>
                <a:gd name="connsiteY29" fmla="*/ 25213 h 200776"/>
                <a:gd name="connsiteX30" fmla="*/ 128850 w 195213"/>
                <a:gd name="connsiteY30" fmla="*/ 25424 h 200776"/>
                <a:gd name="connsiteX31" fmla="*/ 129531 w 195213"/>
                <a:gd name="connsiteY31" fmla="*/ 24802 h 200776"/>
                <a:gd name="connsiteX32" fmla="*/ 132885 w 195213"/>
                <a:gd name="connsiteY32" fmla="*/ 21595 h 200776"/>
                <a:gd name="connsiteX33" fmla="*/ 144533 w 195213"/>
                <a:gd name="connsiteY33" fmla="*/ 17732 h 200776"/>
                <a:gd name="connsiteX34" fmla="*/ 146030 w 195213"/>
                <a:gd name="connsiteY34" fmla="*/ 28173 h 200776"/>
                <a:gd name="connsiteX35" fmla="*/ 146041 w 195213"/>
                <a:gd name="connsiteY35" fmla="*/ 28173 h 200776"/>
                <a:gd name="connsiteX36" fmla="*/ 150156 w 195213"/>
                <a:gd name="connsiteY36" fmla="*/ 31374 h 200776"/>
                <a:gd name="connsiteX37" fmla="*/ 144315 w 195213"/>
                <a:gd name="connsiteY37" fmla="*/ 40792 h 200776"/>
                <a:gd name="connsiteX38" fmla="*/ 132125 w 195213"/>
                <a:gd name="connsiteY38" fmla="*/ 46324 h 200776"/>
                <a:gd name="connsiteX39" fmla="*/ 132868 w 195213"/>
                <a:gd name="connsiteY39" fmla="*/ 35569 h 200776"/>
                <a:gd name="connsiteX40" fmla="*/ 126787 w 195213"/>
                <a:gd name="connsiteY40" fmla="*/ 49805 h 200776"/>
                <a:gd name="connsiteX41" fmla="*/ 145030 w 195213"/>
                <a:gd name="connsiteY41" fmla="*/ 53519 h 200776"/>
                <a:gd name="connsiteX42" fmla="*/ 131674 w 195213"/>
                <a:gd name="connsiteY42" fmla="*/ 68613 h 200776"/>
                <a:gd name="connsiteX43" fmla="*/ 147670 w 195213"/>
                <a:gd name="connsiteY43" fmla="*/ 68253 h 200776"/>
                <a:gd name="connsiteX44" fmla="*/ 151413 w 195213"/>
                <a:gd name="connsiteY44" fmla="*/ 61703 h 200776"/>
                <a:gd name="connsiteX45" fmla="*/ 164689 w 195213"/>
                <a:gd name="connsiteY45" fmla="*/ 34569 h 200776"/>
                <a:gd name="connsiteX46" fmla="*/ 167644 w 195213"/>
                <a:gd name="connsiteY46" fmla="*/ 34277 h 200776"/>
                <a:gd name="connsiteX47" fmla="*/ 165792 w 195213"/>
                <a:gd name="connsiteY47" fmla="*/ 42930 h 200776"/>
                <a:gd name="connsiteX48" fmla="*/ 161152 w 195213"/>
                <a:gd name="connsiteY48" fmla="*/ 54725 h 200776"/>
                <a:gd name="connsiteX49" fmla="*/ 144344 w 195213"/>
                <a:gd name="connsiteY49" fmla="*/ 80077 h 200776"/>
                <a:gd name="connsiteX50" fmla="*/ 139960 w 195213"/>
                <a:gd name="connsiteY50" fmla="*/ 82249 h 200776"/>
                <a:gd name="connsiteX51" fmla="*/ 131194 w 195213"/>
                <a:gd name="connsiteY51" fmla="*/ 86935 h 200776"/>
                <a:gd name="connsiteX52" fmla="*/ 143578 w 195213"/>
                <a:gd name="connsiteY52" fmla="*/ 101651 h 200776"/>
                <a:gd name="connsiteX53" fmla="*/ 143818 w 195213"/>
                <a:gd name="connsiteY53" fmla="*/ 101485 h 200776"/>
                <a:gd name="connsiteX54" fmla="*/ 142766 w 195213"/>
                <a:gd name="connsiteY54" fmla="*/ 100548 h 200776"/>
                <a:gd name="connsiteX55" fmla="*/ 143464 w 195213"/>
                <a:gd name="connsiteY55" fmla="*/ 101771 h 200776"/>
                <a:gd name="connsiteX56" fmla="*/ 143578 w 195213"/>
                <a:gd name="connsiteY56" fmla="*/ 101651 h 200776"/>
                <a:gd name="connsiteX57" fmla="*/ 149333 w 195213"/>
                <a:gd name="connsiteY57" fmla="*/ 87409 h 200776"/>
                <a:gd name="connsiteX58" fmla="*/ 149350 w 195213"/>
                <a:gd name="connsiteY58" fmla="*/ 87392 h 200776"/>
                <a:gd name="connsiteX59" fmla="*/ 161346 w 195213"/>
                <a:gd name="connsiteY59" fmla="*/ 83249 h 200776"/>
                <a:gd name="connsiteX60" fmla="*/ 167610 w 195213"/>
                <a:gd name="connsiteY60" fmla="*/ 81186 h 200776"/>
                <a:gd name="connsiteX61" fmla="*/ 188801 w 195213"/>
                <a:gd name="connsiteY61" fmla="*/ 67664 h 200776"/>
                <a:gd name="connsiteX62" fmla="*/ 187812 w 195213"/>
                <a:gd name="connsiteY62" fmla="*/ 81803 h 200776"/>
                <a:gd name="connsiteX63" fmla="*/ 178771 w 195213"/>
                <a:gd name="connsiteY63" fmla="*/ 97851 h 200776"/>
                <a:gd name="connsiteX64" fmla="*/ 167141 w 195213"/>
                <a:gd name="connsiteY64" fmla="*/ 101371 h 200776"/>
                <a:gd name="connsiteX65" fmla="*/ 165535 w 195213"/>
                <a:gd name="connsiteY65" fmla="*/ 101474 h 200776"/>
                <a:gd name="connsiteX66" fmla="*/ 173845 w 195213"/>
                <a:gd name="connsiteY66" fmla="*/ 117682 h 200776"/>
                <a:gd name="connsiteX67" fmla="*/ 176657 w 195213"/>
                <a:gd name="connsiteY67" fmla="*/ 121059 h 200776"/>
                <a:gd name="connsiteX68" fmla="*/ 158734 w 195213"/>
                <a:gd name="connsiteY68" fmla="*/ 138118 h 200776"/>
                <a:gd name="connsiteX69" fmla="*/ 134646 w 195213"/>
                <a:gd name="connsiteY69" fmla="*/ 146040 h 200776"/>
                <a:gd name="connsiteX70" fmla="*/ 121467 w 195213"/>
                <a:gd name="connsiteY70" fmla="*/ 161733 h 200776"/>
                <a:gd name="connsiteX71" fmla="*/ 119747 w 195213"/>
                <a:gd name="connsiteY71" fmla="*/ 163053 h 200776"/>
                <a:gd name="connsiteX72" fmla="*/ 118169 w 195213"/>
                <a:gd name="connsiteY72" fmla="*/ 162842 h 200776"/>
                <a:gd name="connsiteX73" fmla="*/ 103596 w 195213"/>
                <a:gd name="connsiteY73" fmla="*/ 150726 h 200776"/>
                <a:gd name="connsiteX74" fmla="*/ 102613 w 195213"/>
                <a:gd name="connsiteY74" fmla="*/ 145079 h 200776"/>
                <a:gd name="connsiteX75" fmla="*/ 101499 w 195213"/>
                <a:gd name="connsiteY75" fmla="*/ 137050 h 200776"/>
                <a:gd name="connsiteX76" fmla="*/ 95709 w 195213"/>
                <a:gd name="connsiteY76" fmla="*/ 135787 h 200776"/>
                <a:gd name="connsiteX77" fmla="*/ 85028 w 195213"/>
                <a:gd name="connsiteY77" fmla="*/ 131809 h 200776"/>
                <a:gd name="connsiteX78" fmla="*/ 81862 w 195213"/>
                <a:gd name="connsiteY78" fmla="*/ 122585 h 200776"/>
                <a:gd name="connsiteX79" fmla="*/ 72895 w 195213"/>
                <a:gd name="connsiteY79" fmla="*/ 130129 h 200776"/>
                <a:gd name="connsiteX80" fmla="*/ 58253 w 195213"/>
                <a:gd name="connsiteY80" fmla="*/ 146462 h 200776"/>
                <a:gd name="connsiteX81" fmla="*/ 48292 w 195213"/>
                <a:gd name="connsiteY81" fmla="*/ 140119 h 200776"/>
                <a:gd name="connsiteX82" fmla="*/ 30947 w 195213"/>
                <a:gd name="connsiteY82" fmla="*/ 172923 h 200776"/>
                <a:gd name="connsiteX83" fmla="*/ 34124 w 195213"/>
                <a:gd name="connsiteY83" fmla="*/ 190257 h 200776"/>
                <a:gd name="connsiteX84" fmla="*/ 33073 w 195213"/>
                <a:gd name="connsiteY84" fmla="*/ 184118 h 200776"/>
                <a:gd name="connsiteX85" fmla="*/ 26512 w 195213"/>
                <a:gd name="connsiteY85" fmla="*/ 183153 h 200776"/>
                <a:gd name="connsiteX86" fmla="*/ 7853 w 195213"/>
                <a:gd name="connsiteY86" fmla="*/ 198777 h 200776"/>
                <a:gd name="connsiteX87" fmla="*/ 1909 w 195213"/>
                <a:gd name="connsiteY87" fmla="*/ 200212 h 200776"/>
                <a:gd name="connsiteX88" fmla="*/ 869 w 195213"/>
                <a:gd name="connsiteY88" fmla="*/ 193017 h 200776"/>
                <a:gd name="connsiteX89" fmla="*/ 6195 w 195213"/>
                <a:gd name="connsiteY89" fmla="*/ 185221 h 200776"/>
                <a:gd name="connsiteX90" fmla="*/ 28810 w 195213"/>
                <a:gd name="connsiteY90" fmla="*/ 156841 h 200776"/>
                <a:gd name="connsiteX91" fmla="*/ 44234 w 195213"/>
                <a:gd name="connsiteY91" fmla="*/ 136741 h 200776"/>
                <a:gd name="connsiteX92" fmla="*/ 31838 w 195213"/>
                <a:gd name="connsiteY92" fmla="*/ 140999 h 200776"/>
                <a:gd name="connsiteX93" fmla="*/ 39931 w 195213"/>
                <a:gd name="connsiteY93" fmla="*/ 113001 h 200776"/>
                <a:gd name="connsiteX94" fmla="*/ 41194 w 195213"/>
                <a:gd name="connsiteY94" fmla="*/ 125266 h 200776"/>
                <a:gd name="connsiteX95" fmla="*/ 47383 w 195213"/>
                <a:gd name="connsiteY95" fmla="*/ 123557 h 200776"/>
                <a:gd name="connsiteX96" fmla="*/ 48343 w 195213"/>
                <a:gd name="connsiteY96" fmla="*/ 121802 h 200776"/>
                <a:gd name="connsiteX97" fmla="*/ 55882 w 195213"/>
                <a:gd name="connsiteY97" fmla="*/ 112452 h 200776"/>
                <a:gd name="connsiteX98" fmla="*/ 74992 w 195213"/>
                <a:gd name="connsiteY98" fmla="*/ 95210 h 200776"/>
                <a:gd name="connsiteX99" fmla="*/ 73746 w 195213"/>
                <a:gd name="connsiteY99" fmla="*/ 87392 h 200776"/>
                <a:gd name="connsiteX100" fmla="*/ 70409 w 195213"/>
                <a:gd name="connsiteY100" fmla="*/ 87387 h 200776"/>
                <a:gd name="connsiteX101" fmla="*/ 76993 w 195213"/>
                <a:gd name="connsiteY101" fmla="*/ 80797 h 20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95213" h="200776">
                  <a:moveTo>
                    <a:pt x="76993" y="80797"/>
                  </a:moveTo>
                  <a:cubicBezTo>
                    <a:pt x="78078" y="79700"/>
                    <a:pt x="79170" y="78602"/>
                    <a:pt x="80256" y="77505"/>
                  </a:cubicBezTo>
                  <a:cubicBezTo>
                    <a:pt x="82365" y="75476"/>
                    <a:pt x="85634" y="75773"/>
                    <a:pt x="87760" y="73768"/>
                  </a:cubicBezTo>
                  <a:cubicBezTo>
                    <a:pt x="91412" y="73516"/>
                    <a:pt x="92817" y="76071"/>
                    <a:pt x="94081" y="78820"/>
                  </a:cubicBezTo>
                  <a:cubicBezTo>
                    <a:pt x="94000" y="81483"/>
                    <a:pt x="93280" y="84152"/>
                    <a:pt x="93355" y="84340"/>
                  </a:cubicBezTo>
                  <a:cubicBezTo>
                    <a:pt x="92869" y="83798"/>
                    <a:pt x="95475" y="80443"/>
                    <a:pt x="93406" y="77534"/>
                  </a:cubicBezTo>
                  <a:cubicBezTo>
                    <a:pt x="93423" y="70304"/>
                    <a:pt x="89560" y="72979"/>
                    <a:pt x="86068" y="74694"/>
                  </a:cubicBezTo>
                  <a:cubicBezTo>
                    <a:pt x="84011" y="75911"/>
                    <a:pt x="82050" y="76059"/>
                    <a:pt x="80262" y="74219"/>
                  </a:cubicBezTo>
                  <a:cubicBezTo>
                    <a:pt x="80262" y="73128"/>
                    <a:pt x="80262" y="72036"/>
                    <a:pt x="80262" y="70944"/>
                  </a:cubicBezTo>
                  <a:cubicBezTo>
                    <a:pt x="80999" y="69053"/>
                    <a:pt x="82302" y="67607"/>
                    <a:pt x="83816" y="66338"/>
                  </a:cubicBezTo>
                  <a:cubicBezTo>
                    <a:pt x="85245" y="65241"/>
                    <a:pt x="86794" y="64258"/>
                    <a:pt x="87897" y="62789"/>
                  </a:cubicBezTo>
                  <a:cubicBezTo>
                    <a:pt x="88194" y="62303"/>
                    <a:pt x="88514" y="61818"/>
                    <a:pt x="88823" y="61337"/>
                  </a:cubicBezTo>
                  <a:cubicBezTo>
                    <a:pt x="89188" y="60909"/>
                    <a:pt x="89566" y="60474"/>
                    <a:pt x="89931" y="60046"/>
                  </a:cubicBezTo>
                  <a:cubicBezTo>
                    <a:pt x="91029" y="59623"/>
                    <a:pt x="92035" y="59800"/>
                    <a:pt x="92926" y="60572"/>
                  </a:cubicBezTo>
                  <a:cubicBezTo>
                    <a:pt x="94766" y="59229"/>
                    <a:pt x="91063" y="59217"/>
                    <a:pt x="92320" y="57994"/>
                  </a:cubicBezTo>
                  <a:cubicBezTo>
                    <a:pt x="92966" y="56851"/>
                    <a:pt x="93858" y="56011"/>
                    <a:pt x="95029" y="55411"/>
                  </a:cubicBezTo>
                  <a:cubicBezTo>
                    <a:pt x="96252" y="54765"/>
                    <a:pt x="97510" y="54302"/>
                    <a:pt x="98835" y="53954"/>
                  </a:cubicBezTo>
                  <a:cubicBezTo>
                    <a:pt x="108059" y="49456"/>
                    <a:pt x="106219" y="60029"/>
                    <a:pt x="110351" y="62418"/>
                  </a:cubicBezTo>
                  <a:cubicBezTo>
                    <a:pt x="112323" y="61578"/>
                    <a:pt x="111848" y="64075"/>
                    <a:pt x="111328" y="61972"/>
                  </a:cubicBezTo>
                  <a:cubicBezTo>
                    <a:pt x="111197" y="61429"/>
                    <a:pt x="109608" y="61046"/>
                    <a:pt x="108865" y="60195"/>
                  </a:cubicBezTo>
                  <a:cubicBezTo>
                    <a:pt x="101236" y="43952"/>
                    <a:pt x="108185" y="30191"/>
                    <a:pt x="116020" y="16612"/>
                  </a:cubicBezTo>
                  <a:cubicBezTo>
                    <a:pt x="115518" y="15537"/>
                    <a:pt x="115272" y="14400"/>
                    <a:pt x="115226" y="13234"/>
                  </a:cubicBezTo>
                  <a:cubicBezTo>
                    <a:pt x="115689" y="11491"/>
                    <a:pt x="115226" y="9948"/>
                    <a:pt x="114066" y="8559"/>
                  </a:cubicBezTo>
                  <a:cubicBezTo>
                    <a:pt x="112883" y="7051"/>
                    <a:pt x="112060" y="5428"/>
                    <a:pt x="112197" y="3445"/>
                  </a:cubicBezTo>
                  <a:cubicBezTo>
                    <a:pt x="113369" y="576"/>
                    <a:pt x="115649" y="-207"/>
                    <a:pt x="118495" y="44"/>
                  </a:cubicBezTo>
                  <a:cubicBezTo>
                    <a:pt x="120427" y="519"/>
                    <a:pt x="122015" y="1576"/>
                    <a:pt x="123398" y="2959"/>
                  </a:cubicBezTo>
                  <a:cubicBezTo>
                    <a:pt x="124467" y="5754"/>
                    <a:pt x="126033" y="5165"/>
                    <a:pt x="127748" y="3570"/>
                  </a:cubicBezTo>
                  <a:cubicBezTo>
                    <a:pt x="129616" y="3553"/>
                    <a:pt x="131417" y="3747"/>
                    <a:pt x="132857" y="5131"/>
                  </a:cubicBezTo>
                  <a:cubicBezTo>
                    <a:pt x="132868" y="10617"/>
                    <a:pt x="132880" y="16103"/>
                    <a:pt x="132891" y="21595"/>
                  </a:cubicBezTo>
                  <a:cubicBezTo>
                    <a:pt x="131622" y="22824"/>
                    <a:pt x="130394" y="24093"/>
                    <a:pt x="129319" y="25213"/>
                  </a:cubicBezTo>
                  <a:cubicBezTo>
                    <a:pt x="129508" y="25093"/>
                    <a:pt x="128850" y="25424"/>
                    <a:pt x="128850" y="25424"/>
                  </a:cubicBezTo>
                  <a:cubicBezTo>
                    <a:pt x="128850" y="25424"/>
                    <a:pt x="129439" y="24910"/>
                    <a:pt x="129531" y="24802"/>
                  </a:cubicBezTo>
                  <a:cubicBezTo>
                    <a:pt x="130862" y="23824"/>
                    <a:pt x="131817" y="22647"/>
                    <a:pt x="132885" y="21595"/>
                  </a:cubicBezTo>
                  <a:cubicBezTo>
                    <a:pt x="138366" y="25607"/>
                    <a:pt x="141155" y="20818"/>
                    <a:pt x="144533" y="17732"/>
                  </a:cubicBezTo>
                  <a:cubicBezTo>
                    <a:pt x="147384" y="21070"/>
                    <a:pt x="145475" y="24802"/>
                    <a:pt x="146030" y="28173"/>
                  </a:cubicBezTo>
                  <a:lnTo>
                    <a:pt x="146041" y="28173"/>
                  </a:lnTo>
                  <a:cubicBezTo>
                    <a:pt x="147967" y="28568"/>
                    <a:pt x="151013" y="28048"/>
                    <a:pt x="150156" y="31374"/>
                  </a:cubicBezTo>
                  <a:cubicBezTo>
                    <a:pt x="149224" y="34991"/>
                    <a:pt x="144350" y="36237"/>
                    <a:pt x="144315" y="40792"/>
                  </a:cubicBezTo>
                  <a:cubicBezTo>
                    <a:pt x="144230" y="51073"/>
                    <a:pt x="134326" y="40312"/>
                    <a:pt x="132125" y="46324"/>
                  </a:cubicBezTo>
                  <a:cubicBezTo>
                    <a:pt x="127816" y="42472"/>
                    <a:pt x="135000" y="39969"/>
                    <a:pt x="132868" y="35569"/>
                  </a:cubicBezTo>
                  <a:cubicBezTo>
                    <a:pt x="125427" y="38100"/>
                    <a:pt x="124867" y="44741"/>
                    <a:pt x="126787" y="49805"/>
                  </a:cubicBezTo>
                  <a:cubicBezTo>
                    <a:pt x="130085" y="58514"/>
                    <a:pt x="138343" y="52011"/>
                    <a:pt x="145030" y="53519"/>
                  </a:cubicBezTo>
                  <a:cubicBezTo>
                    <a:pt x="142761" y="60772"/>
                    <a:pt x="135000" y="62915"/>
                    <a:pt x="131674" y="68613"/>
                  </a:cubicBezTo>
                  <a:cubicBezTo>
                    <a:pt x="137177" y="73013"/>
                    <a:pt x="141646" y="65161"/>
                    <a:pt x="147670" y="68253"/>
                  </a:cubicBezTo>
                  <a:cubicBezTo>
                    <a:pt x="151431" y="70184"/>
                    <a:pt x="151225" y="65018"/>
                    <a:pt x="151413" y="61703"/>
                  </a:cubicBezTo>
                  <a:cubicBezTo>
                    <a:pt x="152013" y="50890"/>
                    <a:pt x="154928" y="40963"/>
                    <a:pt x="164689" y="34569"/>
                  </a:cubicBezTo>
                  <a:cubicBezTo>
                    <a:pt x="165409" y="34094"/>
                    <a:pt x="166610" y="34363"/>
                    <a:pt x="167644" y="34277"/>
                  </a:cubicBezTo>
                  <a:cubicBezTo>
                    <a:pt x="170210" y="37837"/>
                    <a:pt x="167638" y="40318"/>
                    <a:pt x="165792" y="42930"/>
                  </a:cubicBezTo>
                  <a:cubicBezTo>
                    <a:pt x="163278" y="46484"/>
                    <a:pt x="160855" y="49862"/>
                    <a:pt x="161152" y="54725"/>
                  </a:cubicBezTo>
                  <a:cubicBezTo>
                    <a:pt x="161906" y="67253"/>
                    <a:pt x="155197" y="75105"/>
                    <a:pt x="144344" y="80077"/>
                  </a:cubicBezTo>
                  <a:cubicBezTo>
                    <a:pt x="142858" y="80757"/>
                    <a:pt x="141143" y="81209"/>
                    <a:pt x="139960" y="82249"/>
                  </a:cubicBezTo>
                  <a:cubicBezTo>
                    <a:pt x="137252" y="84615"/>
                    <a:pt x="130125" y="86512"/>
                    <a:pt x="131194" y="86935"/>
                  </a:cubicBezTo>
                  <a:cubicBezTo>
                    <a:pt x="137886" y="89592"/>
                    <a:pt x="131834" y="102640"/>
                    <a:pt x="143578" y="101651"/>
                  </a:cubicBezTo>
                  <a:cubicBezTo>
                    <a:pt x="144550" y="102640"/>
                    <a:pt x="144355" y="102217"/>
                    <a:pt x="143818" y="101485"/>
                  </a:cubicBezTo>
                  <a:cubicBezTo>
                    <a:pt x="143269" y="100742"/>
                    <a:pt x="142921" y="100428"/>
                    <a:pt x="142766" y="100548"/>
                  </a:cubicBezTo>
                  <a:cubicBezTo>
                    <a:pt x="142658" y="100634"/>
                    <a:pt x="142887" y="101040"/>
                    <a:pt x="143464" y="101771"/>
                  </a:cubicBezTo>
                  <a:cubicBezTo>
                    <a:pt x="144018" y="102474"/>
                    <a:pt x="144327" y="102800"/>
                    <a:pt x="143578" y="101651"/>
                  </a:cubicBezTo>
                  <a:cubicBezTo>
                    <a:pt x="143281" y="95336"/>
                    <a:pt x="145070" y="90753"/>
                    <a:pt x="149333" y="87409"/>
                  </a:cubicBezTo>
                  <a:lnTo>
                    <a:pt x="149350" y="87392"/>
                  </a:lnTo>
                  <a:cubicBezTo>
                    <a:pt x="151242" y="79980"/>
                    <a:pt x="157094" y="80745"/>
                    <a:pt x="161346" y="83249"/>
                  </a:cubicBezTo>
                  <a:cubicBezTo>
                    <a:pt x="165461" y="85666"/>
                    <a:pt x="166129" y="85524"/>
                    <a:pt x="167610" y="81186"/>
                  </a:cubicBezTo>
                  <a:cubicBezTo>
                    <a:pt x="170999" y="71276"/>
                    <a:pt x="177674" y="65795"/>
                    <a:pt x="188801" y="67664"/>
                  </a:cubicBezTo>
                  <a:cubicBezTo>
                    <a:pt x="194865" y="72825"/>
                    <a:pt x="199945" y="77928"/>
                    <a:pt x="187812" y="81803"/>
                  </a:cubicBezTo>
                  <a:cubicBezTo>
                    <a:pt x="179868" y="84340"/>
                    <a:pt x="181503" y="92376"/>
                    <a:pt x="178771" y="97851"/>
                  </a:cubicBezTo>
                  <a:cubicBezTo>
                    <a:pt x="175662" y="104091"/>
                    <a:pt x="172930" y="108755"/>
                    <a:pt x="167141" y="101371"/>
                  </a:cubicBezTo>
                  <a:cubicBezTo>
                    <a:pt x="166158" y="98479"/>
                    <a:pt x="164369" y="103337"/>
                    <a:pt x="165535" y="101474"/>
                  </a:cubicBezTo>
                  <a:cubicBezTo>
                    <a:pt x="171244" y="105383"/>
                    <a:pt x="167095" y="114316"/>
                    <a:pt x="173845" y="117682"/>
                  </a:cubicBezTo>
                  <a:cubicBezTo>
                    <a:pt x="175068" y="118573"/>
                    <a:pt x="175988" y="119711"/>
                    <a:pt x="176657" y="121059"/>
                  </a:cubicBezTo>
                  <a:cubicBezTo>
                    <a:pt x="176514" y="132872"/>
                    <a:pt x="164666" y="132375"/>
                    <a:pt x="158734" y="138118"/>
                  </a:cubicBezTo>
                  <a:cubicBezTo>
                    <a:pt x="149259" y="136347"/>
                    <a:pt x="141892" y="141039"/>
                    <a:pt x="134646" y="146040"/>
                  </a:cubicBezTo>
                  <a:cubicBezTo>
                    <a:pt x="126816" y="148377"/>
                    <a:pt x="125079" y="155847"/>
                    <a:pt x="121467" y="161733"/>
                  </a:cubicBezTo>
                  <a:cubicBezTo>
                    <a:pt x="120901" y="162179"/>
                    <a:pt x="120324" y="162619"/>
                    <a:pt x="119747" y="163053"/>
                  </a:cubicBezTo>
                  <a:cubicBezTo>
                    <a:pt x="119204" y="162996"/>
                    <a:pt x="118341" y="163127"/>
                    <a:pt x="118169" y="162842"/>
                  </a:cubicBezTo>
                  <a:cubicBezTo>
                    <a:pt x="116935" y="160802"/>
                    <a:pt x="108237" y="152652"/>
                    <a:pt x="103596" y="150726"/>
                  </a:cubicBezTo>
                  <a:cubicBezTo>
                    <a:pt x="99384" y="148977"/>
                    <a:pt x="97692" y="148148"/>
                    <a:pt x="102613" y="145079"/>
                  </a:cubicBezTo>
                  <a:cubicBezTo>
                    <a:pt x="107625" y="141953"/>
                    <a:pt x="101859" y="139747"/>
                    <a:pt x="101499" y="137050"/>
                  </a:cubicBezTo>
                  <a:cubicBezTo>
                    <a:pt x="100864" y="132272"/>
                    <a:pt x="97367" y="134249"/>
                    <a:pt x="95709" y="135787"/>
                  </a:cubicBezTo>
                  <a:cubicBezTo>
                    <a:pt x="89223" y="141805"/>
                    <a:pt x="88868" y="132375"/>
                    <a:pt x="85028" y="131809"/>
                  </a:cubicBezTo>
                  <a:cubicBezTo>
                    <a:pt x="81387" y="131272"/>
                    <a:pt x="80953" y="129780"/>
                    <a:pt x="81862" y="122585"/>
                  </a:cubicBezTo>
                  <a:cubicBezTo>
                    <a:pt x="77798" y="124174"/>
                    <a:pt x="72009" y="126026"/>
                    <a:pt x="72895" y="130129"/>
                  </a:cubicBezTo>
                  <a:cubicBezTo>
                    <a:pt x="75672" y="142993"/>
                    <a:pt x="63894" y="142365"/>
                    <a:pt x="58253" y="146462"/>
                  </a:cubicBezTo>
                  <a:cubicBezTo>
                    <a:pt x="52327" y="150772"/>
                    <a:pt x="53813" y="140685"/>
                    <a:pt x="48292" y="140119"/>
                  </a:cubicBezTo>
                  <a:cubicBezTo>
                    <a:pt x="40811" y="149274"/>
                    <a:pt x="34319" y="160213"/>
                    <a:pt x="30947" y="172923"/>
                  </a:cubicBezTo>
                  <a:cubicBezTo>
                    <a:pt x="41422" y="177981"/>
                    <a:pt x="41422" y="177981"/>
                    <a:pt x="34124" y="190257"/>
                  </a:cubicBezTo>
                  <a:cubicBezTo>
                    <a:pt x="29724" y="188856"/>
                    <a:pt x="33530" y="186079"/>
                    <a:pt x="33073" y="184118"/>
                  </a:cubicBezTo>
                  <a:cubicBezTo>
                    <a:pt x="31764" y="178575"/>
                    <a:pt x="28209" y="180266"/>
                    <a:pt x="26512" y="183153"/>
                  </a:cubicBezTo>
                  <a:cubicBezTo>
                    <a:pt x="22089" y="190674"/>
                    <a:pt x="12847" y="192074"/>
                    <a:pt x="7853" y="198777"/>
                  </a:cubicBezTo>
                  <a:cubicBezTo>
                    <a:pt x="6721" y="200298"/>
                    <a:pt x="4109" y="201544"/>
                    <a:pt x="1909" y="200212"/>
                  </a:cubicBezTo>
                  <a:cubicBezTo>
                    <a:pt x="-1131" y="198366"/>
                    <a:pt x="212" y="195680"/>
                    <a:pt x="869" y="193017"/>
                  </a:cubicBezTo>
                  <a:cubicBezTo>
                    <a:pt x="1692" y="189668"/>
                    <a:pt x="3092" y="187136"/>
                    <a:pt x="6195" y="185221"/>
                  </a:cubicBezTo>
                  <a:cubicBezTo>
                    <a:pt x="17088" y="178495"/>
                    <a:pt x="24672" y="169162"/>
                    <a:pt x="28810" y="156841"/>
                  </a:cubicBezTo>
                  <a:cubicBezTo>
                    <a:pt x="31461" y="148948"/>
                    <a:pt x="39279" y="144451"/>
                    <a:pt x="44234" y="136741"/>
                  </a:cubicBezTo>
                  <a:cubicBezTo>
                    <a:pt x="38365" y="134735"/>
                    <a:pt x="36919" y="141330"/>
                    <a:pt x="31838" y="140999"/>
                  </a:cubicBezTo>
                  <a:cubicBezTo>
                    <a:pt x="36673" y="132398"/>
                    <a:pt x="32244" y="121945"/>
                    <a:pt x="39931" y="113001"/>
                  </a:cubicBezTo>
                  <a:cubicBezTo>
                    <a:pt x="40308" y="117607"/>
                    <a:pt x="39537" y="122065"/>
                    <a:pt x="41194" y="125266"/>
                  </a:cubicBezTo>
                  <a:cubicBezTo>
                    <a:pt x="44200" y="131083"/>
                    <a:pt x="45611" y="125465"/>
                    <a:pt x="47383" y="123557"/>
                  </a:cubicBezTo>
                  <a:cubicBezTo>
                    <a:pt x="47709" y="122974"/>
                    <a:pt x="48035" y="122391"/>
                    <a:pt x="48343" y="121802"/>
                  </a:cubicBezTo>
                  <a:cubicBezTo>
                    <a:pt x="51172" y="118951"/>
                    <a:pt x="53950" y="116053"/>
                    <a:pt x="55882" y="112452"/>
                  </a:cubicBezTo>
                  <a:cubicBezTo>
                    <a:pt x="59396" y="103640"/>
                    <a:pt x="71575" y="104669"/>
                    <a:pt x="74992" y="95210"/>
                  </a:cubicBezTo>
                  <a:cubicBezTo>
                    <a:pt x="76273" y="91656"/>
                    <a:pt x="76987" y="89592"/>
                    <a:pt x="73746" y="87392"/>
                  </a:cubicBezTo>
                  <a:cubicBezTo>
                    <a:pt x="72632" y="87392"/>
                    <a:pt x="71523" y="87387"/>
                    <a:pt x="70409" y="87387"/>
                  </a:cubicBezTo>
                  <a:cubicBezTo>
                    <a:pt x="69026" y="81597"/>
                    <a:pt x="73358" y="81546"/>
                    <a:pt x="76993" y="80797"/>
                  </a:cubicBezTo>
                  <a:close/>
                </a:path>
              </a:pathLst>
            </a:custGeom>
            <a:grpFill/>
            <a:ln w="5715" cap="flat">
              <a:noFill/>
              <a:prstDash val="solid"/>
              <a:miter/>
            </a:ln>
          </p:spPr>
          <p:txBody>
            <a:bodyPr rtlCol="0" anchor="ctr"/>
            <a:lstStyle/>
            <a:p>
              <a:endParaRPr lang="zh-CN" altLang="en-US"/>
            </a:p>
          </p:txBody>
        </p:sp>
        <p:sp>
          <p:nvSpPr>
            <p:cNvPr id="3750" name="任意多边形: 形状 3749">
              <a:extLst>
                <a:ext uri="{FF2B5EF4-FFF2-40B4-BE49-F238E27FC236}">
                  <a16:creationId xmlns:a16="http://schemas.microsoft.com/office/drawing/2014/main" id="{B2CEC476-7643-94FD-C8A6-C3AC095A11DC}"/>
                </a:ext>
              </a:extLst>
            </p:cNvPr>
            <p:cNvSpPr/>
            <p:nvPr/>
          </p:nvSpPr>
          <p:spPr>
            <a:xfrm>
              <a:off x="5127625" y="5149482"/>
              <a:ext cx="106083" cy="109449"/>
            </a:xfrm>
            <a:custGeom>
              <a:avLst/>
              <a:gdLst>
                <a:gd name="connsiteX0" fmla="*/ 98523 w 106083"/>
                <a:gd name="connsiteY0" fmla="*/ 26198 h 109449"/>
                <a:gd name="connsiteX1" fmla="*/ 106084 w 106083"/>
                <a:gd name="connsiteY1" fmla="*/ 34594 h 109449"/>
                <a:gd name="connsiteX2" fmla="*/ 87264 w 106083"/>
                <a:gd name="connsiteY2" fmla="*/ 38274 h 109449"/>
                <a:gd name="connsiteX3" fmla="*/ 84413 w 106083"/>
                <a:gd name="connsiteY3" fmla="*/ 58477 h 109449"/>
                <a:gd name="connsiteX4" fmla="*/ 71605 w 106083"/>
                <a:gd name="connsiteY4" fmla="*/ 72124 h 109449"/>
                <a:gd name="connsiteX5" fmla="*/ 75823 w 106083"/>
                <a:gd name="connsiteY5" fmla="*/ 73210 h 109449"/>
                <a:gd name="connsiteX6" fmla="*/ 82275 w 106083"/>
                <a:gd name="connsiteY6" fmla="*/ 70050 h 109449"/>
                <a:gd name="connsiteX7" fmla="*/ 81429 w 106083"/>
                <a:gd name="connsiteY7" fmla="*/ 77068 h 109449"/>
                <a:gd name="connsiteX8" fmla="*/ 69171 w 106083"/>
                <a:gd name="connsiteY8" fmla="*/ 89812 h 109449"/>
                <a:gd name="connsiteX9" fmla="*/ 62993 w 106083"/>
                <a:gd name="connsiteY9" fmla="*/ 88258 h 109449"/>
                <a:gd name="connsiteX10" fmla="*/ 59432 w 106083"/>
                <a:gd name="connsiteY10" fmla="*/ 89692 h 109449"/>
                <a:gd name="connsiteX11" fmla="*/ 57404 w 106083"/>
                <a:gd name="connsiteY11" fmla="*/ 99145 h 109449"/>
                <a:gd name="connsiteX12" fmla="*/ 72428 w 106083"/>
                <a:gd name="connsiteY12" fmla="*/ 97607 h 109449"/>
                <a:gd name="connsiteX13" fmla="*/ 60392 w 106083"/>
                <a:gd name="connsiteY13" fmla="*/ 107414 h 109449"/>
                <a:gd name="connsiteX14" fmla="*/ 50877 w 106083"/>
                <a:gd name="connsiteY14" fmla="*/ 107460 h 109449"/>
                <a:gd name="connsiteX15" fmla="*/ 44345 w 106083"/>
                <a:gd name="connsiteY15" fmla="*/ 107488 h 109449"/>
                <a:gd name="connsiteX16" fmla="*/ 47831 w 106083"/>
                <a:gd name="connsiteY16" fmla="*/ 101728 h 109449"/>
                <a:gd name="connsiteX17" fmla="*/ 51934 w 106083"/>
                <a:gd name="connsiteY17" fmla="*/ 95767 h 109449"/>
                <a:gd name="connsiteX18" fmla="*/ 61673 w 106083"/>
                <a:gd name="connsiteY18" fmla="*/ 79085 h 109449"/>
                <a:gd name="connsiteX19" fmla="*/ 40556 w 106083"/>
                <a:gd name="connsiteY19" fmla="*/ 97276 h 109449"/>
                <a:gd name="connsiteX20" fmla="*/ 47105 w 106083"/>
                <a:gd name="connsiteY20" fmla="*/ 73924 h 109449"/>
                <a:gd name="connsiteX21" fmla="*/ 46785 w 106083"/>
                <a:gd name="connsiteY21" fmla="*/ 54116 h 109449"/>
                <a:gd name="connsiteX22" fmla="*/ 26320 w 106083"/>
                <a:gd name="connsiteY22" fmla="*/ 85406 h 109449"/>
                <a:gd name="connsiteX23" fmla="*/ 11283 w 106083"/>
                <a:gd name="connsiteY23" fmla="*/ 80411 h 109449"/>
                <a:gd name="connsiteX24" fmla="*/ 7009 w 106083"/>
                <a:gd name="connsiteY24" fmla="*/ 70427 h 109449"/>
                <a:gd name="connsiteX25" fmla="*/ 5551 w 106083"/>
                <a:gd name="connsiteY25" fmla="*/ 66483 h 109449"/>
                <a:gd name="connsiteX26" fmla="*/ 19370 w 106083"/>
                <a:gd name="connsiteY26" fmla="*/ 56619 h 109449"/>
                <a:gd name="connsiteX27" fmla="*/ 31652 w 106083"/>
                <a:gd name="connsiteY27" fmla="*/ 46332 h 109449"/>
                <a:gd name="connsiteX28" fmla="*/ 29920 w 106083"/>
                <a:gd name="connsiteY28" fmla="*/ 42812 h 109449"/>
                <a:gd name="connsiteX29" fmla="*/ 26034 w 106083"/>
                <a:gd name="connsiteY29" fmla="*/ 38634 h 109449"/>
                <a:gd name="connsiteX30" fmla="*/ 14541 w 106083"/>
                <a:gd name="connsiteY30" fmla="*/ 49070 h 109449"/>
                <a:gd name="connsiteX31" fmla="*/ 2 w 106083"/>
                <a:gd name="connsiteY31" fmla="*/ 39640 h 109449"/>
                <a:gd name="connsiteX32" fmla="*/ 2014 w 106083"/>
                <a:gd name="connsiteY32" fmla="*/ 25215 h 109449"/>
                <a:gd name="connsiteX33" fmla="*/ 11432 w 106083"/>
                <a:gd name="connsiteY33" fmla="*/ 19089 h 109449"/>
                <a:gd name="connsiteX34" fmla="*/ 32520 w 106083"/>
                <a:gd name="connsiteY34" fmla="*/ 14054 h 109449"/>
                <a:gd name="connsiteX35" fmla="*/ 65410 w 106083"/>
                <a:gd name="connsiteY35" fmla="*/ 5453 h 109449"/>
                <a:gd name="connsiteX36" fmla="*/ 63170 w 106083"/>
                <a:gd name="connsiteY36" fmla="*/ 15786 h 109449"/>
                <a:gd name="connsiteX37" fmla="*/ 88910 w 106083"/>
                <a:gd name="connsiteY37" fmla="*/ 487 h 109449"/>
                <a:gd name="connsiteX38" fmla="*/ 92511 w 106083"/>
                <a:gd name="connsiteY38" fmla="*/ 2916 h 109449"/>
                <a:gd name="connsiteX39" fmla="*/ 98929 w 106083"/>
                <a:gd name="connsiteY39" fmla="*/ 11528 h 109449"/>
                <a:gd name="connsiteX40" fmla="*/ 99832 w 106083"/>
                <a:gd name="connsiteY40" fmla="*/ 13580 h 109449"/>
                <a:gd name="connsiteX41" fmla="*/ 99763 w 106083"/>
                <a:gd name="connsiteY41" fmla="*/ 15774 h 109449"/>
                <a:gd name="connsiteX42" fmla="*/ 98609 w 106083"/>
                <a:gd name="connsiteY42" fmla="*/ 17586 h 109449"/>
                <a:gd name="connsiteX43" fmla="*/ 98523 w 106083"/>
                <a:gd name="connsiteY43" fmla="*/ 26198 h 109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6083" h="109449">
                  <a:moveTo>
                    <a:pt x="98523" y="26198"/>
                  </a:moveTo>
                  <a:cubicBezTo>
                    <a:pt x="102998" y="26461"/>
                    <a:pt x="105518" y="28776"/>
                    <a:pt x="106084" y="34594"/>
                  </a:cubicBezTo>
                  <a:cubicBezTo>
                    <a:pt x="99889" y="36205"/>
                    <a:pt x="93848" y="39194"/>
                    <a:pt x="87264" y="38274"/>
                  </a:cubicBezTo>
                  <a:cubicBezTo>
                    <a:pt x="82058" y="44846"/>
                    <a:pt x="92014" y="52453"/>
                    <a:pt x="84413" y="58477"/>
                  </a:cubicBezTo>
                  <a:cubicBezTo>
                    <a:pt x="79555" y="62329"/>
                    <a:pt x="73097" y="65003"/>
                    <a:pt x="71605" y="72124"/>
                  </a:cubicBezTo>
                  <a:cubicBezTo>
                    <a:pt x="72737" y="73576"/>
                    <a:pt x="73943" y="73719"/>
                    <a:pt x="75823" y="73210"/>
                  </a:cubicBezTo>
                  <a:cubicBezTo>
                    <a:pt x="78292" y="72536"/>
                    <a:pt x="77835" y="65403"/>
                    <a:pt x="82275" y="70050"/>
                  </a:cubicBezTo>
                  <a:cubicBezTo>
                    <a:pt x="84201" y="72067"/>
                    <a:pt x="84578" y="75542"/>
                    <a:pt x="81429" y="77068"/>
                  </a:cubicBezTo>
                  <a:cubicBezTo>
                    <a:pt x="75663" y="79862"/>
                    <a:pt x="72777" y="85052"/>
                    <a:pt x="69171" y="89812"/>
                  </a:cubicBezTo>
                  <a:cubicBezTo>
                    <a:pt x="66776" y="92978"/>
                    <a:pt x="63793" y="96733"/>
                    <a:pt x="62993" y="88258"/>
                  </a:cubicBezTo>
                  <a:cubicBezTo>
                    <a:pt x="62696" y="85074"/>
                    <a:pt x="59684" y="88063"/>
                    <a:pt x="59432" y="89692"/>
                  </a:cubicBezTo>
                  <a:cubicBezTo>
                    <a:pt x="58952" y="92829"/>
                    <a:pt x="56118" y="95430"/>
                    <a:pt x="57404" y="99145"/>
                  </a:cubicBezTo>
                  <a:cubicBezTo>
                    <a:pt x="62044" y="100533"/>
                    <a:pt x="66496" y="96876"/>
                    <a:pt x="72428" y="97607"/>
                  </a:cubicBezTo>
                  <a:cubicBezTo>
                    <a:pt x="70257" y="104482"/>
                    <a:pt x="71285" y="112552"/>
                    <a:pt x="60392" y="107414"/>
                  </a:cubicBezTo>
                  <a:cubicBezTo>
                    <a:pt x="57775" y="106180"/>
                    <a:pt x="53957" y="106814"/>
                    <a:pt x="50877" y="107460"/>
                  </a:cubicBezTo>
                  <a:cubicBezTo>
                    <a:pt x="48562" y="107946"/>
                    <a:pt x="46402" y="111666"/>
                    <a:pt x="44345" y="107488"/>
                  </a:cubicBezTo>
                  <a:cubicBezTo>
                    <a:pt x="42710" y="104180"/>
                    <a:pt x="44871" y="102619"/>
                    <a:pt x="47831" y="101728"/>
                  </a:cubicBezTo>
                  <a:cubicBezTo>
                    <a:pt x="50768" y="100848"/>
                    <a:pt x="53106" y="98670"/>
                    <a:pt x="51934" y="95767"/>
                  </a:cubicBezTo>
                  <a:cubicBezTo>
                    <a:pt x="48625" y="87583"/>
                    <a:pt x="55712" y="84709"/>
                    <a:pt x="61673" y="79085"/>
                  </a:cubicBezTo>
                  <a:cubicBezTo>
                    <a:pt x="47414" y="79422"/>
                    <a:pt x="46516" y="91041"/>
                    <a:pt x="40556" y="97276"/>
                  </a:cubicBezTo>
                  <a:cubicBezTo>
                    <a:pt x="36161" y="82091"/>
                    <a:pt x="36441" y="81120"/>
                    <a:pt x="47105" y="73924"/>
                  </a:cubicBezTo>
                  <a:cubicBezTo>
                    <a:pt x="54729" y="68775"/>
                    <a:pt x="54980" y="64169"/>
                    <a:pt x="46785" y="54116"/>
                  </a:cubicBezTo>
                  <a:cubicBezTo>
                    <a:pt x="46854" y="70038"/>
                    <a:pt x="36681" y="77793"/>
                    <a:pt x="26320" y="85406"/>
                  </a:cubicBezTo>
                  <a:cubicBezTo>
                    <a:pt x="18456" y="92447"/>
                    <a:pt x="14232" y="86634"/>
                    <a:pt x="11283" y="80411"/>
                  </a:cubicBezTo>
                  <a:cubicBezTo>
                    <a:pt x="9769" y="77216"/>
                    <a:pt x="10712" y="72856"/>
                    <a:pt x="7009" y="70427"/>
                  </a:cubicBezTo>
                  <a:cubicBezTo>
                    <a:pt x="5917" y="69335"/>
                    <a:pt x="5471" y="68004"/>
                    <a:pt x="5551" y="66483"/>
                  </a:cubicBezTo>
                  <a:cubicBezTo>
                    <a:pt x="7757" y="59785"/>
                    <a:pt x="14038" y="59065"/>
                    <a:pt x="19370" y="56619"/>
                  </a:cubicBezTo>
                  <a:cubicBezTo>
                    <a:pt x="24251" y="54385"/>
                    <a:pt x="30137" y="52807"/>
                    <a:pt x="31652" y="46332"/>
                  </a:cubicBezTo>
                  <a:cubicBezTo>
                    <a:pt x="30875" y="45218"/>
                    <a:pt x="30332" y="44075"/>
                    <a:pt x="29920" y="42812"/>
                  </a:cubicBezTo>
                  <a:cubicBezTo>
                    <a:pt x="28017" y="41703"/>
                    <a:pt x="30657" y="34137"/>
                    <a:pt x="26034" y="38634"/>
                  </a:cubicBezTo>
                  <a:cubicBezTo>
                    <a:pt x="22325" y="42246"/>
                    <a:pt x="19924" y="46984"/>
                    <a:pt x="14541" y="49070"/>
                  </a:cubicBezTo>
                  <a:cubicBezTo>
                    <a:pt x="5083" y="52727"/>
                    <a:pt x="-118" y="50476"/>
                    <a:pt x="2" y="39640"/>
                  </a:cubicBezTo>
                  <a:cubicBezTo>
                    <a:pt x="556" y="34811"/>
                    <a:pt x="111" y="29805"/>
                    <a:pt x="2014" y="25215"/>
                  </a:cubicBezTo>
                  <a:cubicBezTo>
                    <a:pt x="3740" y="21066"/>
                    <a:pt x="6974" y="15963"/>
                    <a:pt x="11432" y="19089"/>
                  </a:cubicBezTo>
                  <a:cubicBezTo>
                    <a:pt x="21107" y="25873"/>
                    <a:pt x="26554" y="18826"/>
                    <a:pt x="32520" y="14054"/>
                  </a:cubicBezTo>
                  <a:cubicBezTo>
                    <a:pt x="42339" y="6202"/>
                    <a:pt x="52757" y="1898"/>
                    <a:pt x="65410" y="5453"/>
                  </a:cubicBezTo>
                  <a:cubicBezTo>
                    <a:pt x="68988" y="9973"/>
                    <a:pt x="62673" y="12654"/>
                    <a:pt x="63170" y="15786"/>
                  </a:cubicBezTo>
                  <a:cubicBezTo>
                    <a:pt x="70274" y="8751"/>
                    <a:pt x="75114" y="-2474"/>
                    <a:pt x="88910" y="487"/>
                  </a:cubicBezTo>
                  <a:cubicBezTo>
                    <a:pt x="90322" y="1024"/>
                    <a:pt x="91545" y="1858"/>
                    <a:pt x="92511" y="2916"/>
                  </a:cubicBezTo>
                  <a:cubicBezTo>
                    <a:pt x="90436" y="8830"/>
                    <a:pt x="97083" y="8408"/>
                    <a:pt x="98929" y="11528"/>
                  </a:cubicBezTo>
                  <a:cubicBezTo>
                    <a:pt x="99232" y="12208"/>
                    <a:pt x="99529" y="12905"/>
                    <a:pt x="99832" y="13580"/>
                  </a:cubicBezTo>
                  <a:cubicBezTo>
                    <a:pt x="99809" y="14305"/>
                    <a:pt x="99780" y="15048"/>
                    <a:pt x="99763" y="15774"/>
                  </a:cubicBezTo>
                  <a:cubicBezTo>
                    <a:pt x="99380" y="16369"/>
                    <a:pt x="98986" y="16980"/>
                    <a:pt x="98609" y="17586"/>
                  </a:cubicBezTo>
                  <a:cubicBezTo>
                    <a:pt x="98889" y="20449"/>
                    <a:pt x="89505" y="23221"/>
                    <a:pt x="98523" y="26198"/>
                  </a:cubicBezTo>
                  <a:close/>
                </a:path>
              </a:pathLst>
            </a:custGeom>
            <a:grpFill/>
            <a:ln w="5715" cap="flat">
              <a:noFill/>
              <a:prstDash val="solid"/>
              <a:miter/>
            </a:ln>
          </p:spPr>
          <p:txBody>
            <a:bodyPr rtlCol="0" anchor="ctr"/>
            <a:lstStyle/>
            <a:p>
              <a:endParaRPr lang="zh-CN" altLang="en-US"/>
            </a:p>
          </p:txBody>
        </p:sp>
        <p:sp>
          <p:nvSpPr>
            <p:cNvPr id="3751" name="任意多边形: 形状 3750">
              <a:extLst>
                <a:ext uri="{FF2B5EF4-FFF2-40B4-BE49-F238E27FC236}">
                  <a16:creationId xmlns:a16="http://schemas.microsoft.com/office/drawing/2014/main" id="{B9FCD530-38FE-A705-9FC6-AC1F01AA0A68}"/>
                </a:ext>
              </a:extLst>
            </p:cNvPr>
            <p:cNvSpPr/>
            <p:nvPr/>
          </p:nvSpPr>
          <p:spPr>
            <a:xfrm>
              <a:off x="5053378" y="5190742"/>
              <a:ext cx="100494" cy="97483"/>
            </a:xfrm>
            <a:custGeom>
              <a:avLst/>
              <a:gdLst>
                <a:gd name="connsiteX0" fmla="*/ 74146 w 100494"/>
                <a:gd name="connsiteY0" fmla="*/ 80334 h 97483"/>
                <a:gd name="connsiteX1" fmla="*/ 69254 w 100494"/>
                <a:gd name="connsiteY1" fmla="*/ 76179 h 97483"/>
                <a:gd name="connsiteX2" fmla="*/ 57756 w 100494"/>
                <a:gd name="connsiteY2" fmla="*/ 84163 h 97483"/>
                <a:gd name="connsiteX3" fmla="*/ 51172 w 100494"/>
                <a:gd name="connsiteY3" fmla="*/ 85283 h 97483"/>
                <a:gd name="connsiteX4" fmla="*/ 46823 w 100494"/>
                <a:gd name="connsiteY4" fmla="*/ 85574 h 97483"/>
                <a:gd name="connsiteX5" fmla="*/ 34644 w 100494"/>
                <a:gd name="connsiteY5" fmla="*/ 93467 h 97483"/>
                <a:gd name="connsiteX6" fmla="*/ 24803 w 100494"/>
                <a:gd name="connsiteY6" fmla="*/ 96787 h 97483"/>
                <a:gd name="connsiteX7" fmla="*/ 24809 w 100494"/>
                <a:gd name="connsiteY7" fmla="*/ 96793 h 97483"/>
                <a:gd name="connsiteX8" fmla="*/ 22923 w 100494"/>
                <a:gd name="connsiteY8" fmla="*/ 89466 h 97483"/>
                <a:gd name="connsiteX9" fmla="*/ 18231 w 100494"/>
                <a:gd name="connsiteY9" fmla="*/ 83620 h 97483"/>
                <a:gd name="connsiteX10" fmla="*/ 18225 w 100494"/>
                <a:gd name="connsiteY10" fmla="*/ 83620 h 97483"/>
                <a:gd name="connsiteX11" fmla="*/ 21900 w 100494"/>
                <a:gd name="connsiteY11" fmla="*/ 76591 h 97483"/>
                <a:gd name="connsiteX12" fmla="*/ 14945 w 100494"/>
                <a:gd name="connsiteY12" fmla="*/ 77042 h 97483"/>
                <a:gd name="connsiteX13" fmla="*/ 0 w 100494"/>
                <a:gd name="connsiteY13" fmla="*/ 86632 h 97483"/>
                <a:gd name="connsiteX14" fmla="*/ 10744 w 100494"/>
                <a:gd name="connsiteY14" fmla="*/ 65252 h 97483"/>
                <a:gd name="connsiteX15" fmla="*/ 11647 w 100494"/>
                <a:gd name="connsiteY15" fmla="*/ 53999 h 97483"/>
                <a:gd name="connsiteX16" fmla="*/ 10750 w 100494"/>
                <a:gd name="connsiteY16" fmla="*/ 51793 h 97483"/>
                <a:gd name="connsiteX17" fmla="*/ 11687 w 100494"/>
                <a:gd name="connsiteY17" fmla="*/ 50707 h 97483"/>
                <a:gd name="connsiteX18" fmla="*/ 16391 w 100494"/>
                <a:gd name="connsiteY18" fmla="*/ 51770 h 97483"/>
                <a:gd name="connsiteX19" fmla="*/ 24815 w 100494"/>
                <a:gd name="connsiteY19" fmla="*/ 47432 h 97483"/>
                <a:gd name="connsiteX20" fmla="*/ 34993 w 100494"/>
                <a:gd name="connsiteY20" fmla="*/ 19532 h 97483"/>
                <a:gd name="connsiteX21" fmla="*/ 45834 w 100494"/>
                <a:gd name="connsiteY21" fmla="*/ 3381 h 97483"/>
                <a:gd name="connsiteX22" fmla="*/ 51961 w 100494"/>
                <a:gd name="connsiteY22" fmla="*/ 2627 h 97483"/>
                <a:gd name="connsiteX23" fmla="*/ 57939 w 100494"/>
                <a:gd name="connsiteY23" fmla="*/ 2810 h 97483"/>
                <a:gd name="connsiteX24" fmla="*/ 61688 w 100494"/>
                <a:gd name="connsiteY24" fmla="*/ 1284 h 97483"/>
                <a:gd name="connsiteX25" fmla="*/ 69980 w 100494"/>
                <a:gd name="connsiteY25" fmla="*/ 72 h 97483"/>
                <a:gd name="connsiteX26" fmla="*/ 73564 w 100494"/>
                <a:gd name="connsiteY26" fmla="*/ 2450 h 97483"/>
                <a:gd name="connsiteX27" fmla="*/ 80724 w 100494"/>
                <a:gd name="connsiteY27" fmla="*/ 27710 h 97483"/>
                <a:gd name="connsiteX28" fmla="*/ 80707 w 100494"/>
                <a:gd name="connsiteY28" fmla="*/ 27681 h 97483"/>
                <a:gd name="connsiteX29" fmla="*/ 77976 w 100494"/>
                <a:gd name="connsiteY29" fmla="*/ 38523 h 97483"/>
                <a:gd name="connsiteX30" fmla="*/ 55607 w 100494"/>
                <a:gd name="connsiteY30" fmla="*/ 60926 h 97483"/>
                <a:gd name="connsiteX31" fmla="*/ 84308 w 100494"/>
                <a:gd name="connsiteY31" fmla="*/ 56188 h 97483"/>
                <a:gd name="connsiteX32" fmla="*/ 100441 w 100494"/>
                <a:gd name="connsiteY32" fmla="*/ 54005 h 97483"/>
                <a:gd name="connsiteX33" fmla="*/ 93703 w 100494"/>
                <a:gd name="connsiteY33" fmla="*/ 67063 h 97483"/>
                <a:gd name="connsiteX34" fmla="*/ 74146 w 100494"/>
                <a:gd name="connsiteY34" fmla="*/ 80334 h 9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494" h="97483">
                  <a:moveTo>
                    <a:pt x="74146" y="80334"/>
                  </a:moveTo>
                  <a:cubicBezTo>
                    <a:pt x="72518" y="78951"/>
                    <a:pt x="70883" y="77568"/>
                    <a:pt x="69254" y="76179"/>
                  </a:cubicBezTo>
                  <a:cubicBezTo>
                    <a:pt x="67803" y="82185"/>
                    <a:pt x="58944" y="77213"/>
                    <a:pt x="57756" y="84163"/>
                  </a:cubicBezTo>
                  <a:cubicBezTo>
                    <a:pt x="56870" y="89369"/>
                    <a:pt x="54464" y="91512"/>
                    <a:pt x="51172" y="85283"/>
                  </a:cubicBezTo>
                  <a:cubicBezTo>
                    <a:pt x="49452" y="82031"/>
                    <a:pt x="48200" y="83643"/>
                    <a:pt x="46823" y="85574"/>
                  </a:cubicBezTo>
                  <a:cubicBezTo>
                    <a:pt x="43811" y="89798"/>
                    <a:pt x="38919" y="91169"/>
                    <a:pt x="34644" y="93467"/>
                  </a:cubicBezTo>
                  <a:cubicBezTo>
                    <a:pt x="29644" y="89460"/>
                    <a:pt x="29627" y="100250"/>
                    <a:pt x="24803" y="96787"/>
                  </a:cubicBezTo>
                  <a:cubicBezTo>
                    <a:pt x="24803" y="96787"/>
                    <a:pt x="24809" y="96793"/>
                    <a:pt x="24809" y="96793"/>
                  </a:cubicBezTo>
                  <a:cubicBezTo>
                    <a:pt x="24100" y="94301"/>
                    <a:pt x="21991" y="90878"/>
                    <a:pt x="22923" y="89466"/>
                  </a:cubicBezTo>
                  <a:cubicBezTo>
                    <a:pt x="28072" y="81665"/>
                    <a:pt x="21500" y="84123"/>
                    <a:pt x="18231" y="83620"/>
                  </a:cubicBezTo>
                  <a:lnTo>
                    <a:pt x="18225" y="83620"/>
                  </a:lnTo>
                  <a:cubicBezTo>
                    <a:pt x="18568" y="80756"/>
                    <a:pt x="24700" y="80574"/>
                    <a:pt x="21900" y="76591"/>
                  </a:cubicBezTo>
                  <a:cubicBezTo>
                    <a:pt x="19934" y="73790"/>
                    <a:pt x="17265" y="76436"/>
                    <a:pt x="14945" y="77042"/>
                  </a:cubicBezTo>
                  <a:cubicBezTo>
                    <a:pt x="11253" y="80985"/>
                    <a:pt x="6989" y="84031"/>
                    <a:pt x="0" y="86632"/>
                  </a:cubicBezTo>
                  <a:cubicBezTo>
                    <a:pt x="2269" y="77642"/>
                    <a:pt x="7087" y="71756"/>
                    <a:pt x="10744" y="65252"/>
                  </a:cubicBezTo>
                  <a:cubicBezTo>
                    <a:pt x="12590" y="61977"/>
                    <a:pt x="17031" y="58154"/>
                    <a:pt x="11647" y="53999"/>
                  </a:cubicBezTo>
                  <a:cubicBezTo>
                    <a:pt x="10733" y="53256"/>
                    <a:pt x="10436" y="52524"/>
                    <a:pt x="10750" y="51793"/>
                  </a:cubicBezTo>
                  <a:cubicBezTo>
                    <a:pt x="11064" y="51067"/>
                    <a:pt x="11379" y="50707"/>
                    <a:pt x="11687" y="50707"/>
                  </a:cubicBezTo>
                  <a:cubicBezTo>
                    <a:pt x="13282" y="51033"/>
                    <a:pt x="15379" y="50821"/>
                    <a:pt x="16391" y="51770"/>
                  </a:cubicBezTo>
                  <a:cubicBezTo>
                    <a:pt x="23529" y="58445"/>
                    <a:pt x="23374" y="51484"/>
                    <a:pt x="24815" y="47432"/>
                  </a:cubicBezTo>
                  <a:cubicBezTo>
                    <a:pt x="32044" y="39540"/>
                    <a:pt x="33793" y="29476"/>
                    <a:pt x="34993" y="19532"/>
                  </a:cubicBezTo>
                  <a:cubicBezTo>
                    <a:pt x="35913" y="11908"/>
                    <a:pt x="38679" y="6399"/>
                    <a:pt x="45834" y="3381"/>
                  </a:cubicBezTo>
                  <a:cubicBezTo>
                    <a:pt x="47806" y="2575"/>
                    <a:pt x="49852" y="2261"/>
                    <a:pt x="51961" y="2627"/>
                  </a:cubicBezTo>
                  <a:cubicBezTo>
                    <a:pt x="53881" y="4204"/>
                    <a:pt x="55841" y="5221"/>
                    <a:pt x="57939" y="2810"/>
                  </a:cubicBezTo>
                  <a:cubicBezTo>
                    <a:pt x="59145" y="2175"/>
                    <a:pt x="60396" y="1695"/>
                    <a:pt x="61688" y="1284"/>
                  </a:cubicBezTo>
                  <a:cubicBezTo>
                    <a:pt x="64391" y="467"/>
                    <a:pt x="67111" y="-231"/>
                    <a:pt x="69980" y="72"/>
                  </a:cubicBezTo>
                  <a:cubicBezTo>
                    <a:pt x="71392" y="535"/>
                    <a:pt x="72592" y="1324"/>
                    <a:pt x="73564" y="2450"/>
                  </a:cubicBezTo>
                  <a:cubicBezTo>
                    <a:pt x="76564" y="10696"/>
                    <a:pt x="78238" y="19320"/>
                    <a:pt x="80724" y="27710"/>
                  </a:cubicBezTo>
                  <a:lnTo>
                    <a:pt x="80707" y="27681"/>
                  </a:lnTo>
                  <a:cubicBezTo>
                    <a:pt x="83148" y="31876"/>
                    <a:pt x="76673" y="32911"/>
                    <a:pt x="77976" y="38523"/>
                  </a:cubicBezTo>
                  <a:cubicBezTo>
                    <a:pt x="81707" y="54593"/>
                    <a:pt x="75832" y="60131"/>
                    <a:pt x="55607" y="60926"/>
                  </a:cubicBezTo>
                  <a:cubicBezTo>
                    <a:pt x="67951" y="64520"/>
                    <a:pt x="76330" y="62600"/>
                    <a:pt x="84308" y="56188"/>
                  </a:cubicBezTo>
                  <a:cubicBezTo>
                    <a:pt x="88920" y="52479"/>
                    <a:pt x="94269" y="48724"/>
                    <a:pt x="100441" y="54005"/>
                  </a:cubicBezTo>
                  <a:cubicBezTo>
                    <a:pt x="100738" y="59668"/>
                    <a:pt x="99967" y="64783"/>
                    <a:pt x="93703" y="67063"/>
                  </a:cubicBezTo>
                  <a:cubicBezTo>
                    <a:pt x="85045" y="68338"/>
                    <a:pt x="80816" y="76133"/>
                    <a:pt x="74146" y="80334"/>
                  </a:cubicBezTo>
                  <a:close/>
                </a:path>
              </a:pathLst>
            </a:custGeom>
            <a:grpFill/>
            <a:ln w="5715" cap="flat">
              <a:noFill/>
              <a:prstDash val="solid"/>
              <a:miter/>
            </a:ln>
          </p:spPr>
          <p:txBody>
            <a:bodyPr rtlCol="0" anchor="ctr"/>
            <a:lstStyle/>
            <a:p>
              <a:endParaRPr lang="zh-CN" altLang="en-US"/>
            </a:p>
          </p:txBody>
        </p:sp>
        <p:sp>
          <p:nvSpPr>
            <p:cNvPr id="3752" name="任意多边形: 形状 3751">
              <a:extLst>
                <a:ext uri="{FF2B5EF4-FFF2-40B4-BE49-F238E27FC236}">
                  <a16:creationId xmlns:a16="http://schemas.microsoft.com/office/drawing/2014/main" id="{E7DD0EF7-B44D-DE66-F42C-ECD3C52471FC}"/>
                </a:ext>
              </a:extLst>
            </p:cNvPr>
            <p:cNvSpPr/>
            <p:nvPr/>
          </p:nvSpPr>
          <p:spPr>
            <a:xfrm>
              <a:off x="5219610" y="5220691"/>
              <a:ext cx="100012" cy="73330"/>
            </a:xfrm>
            <a:custGeom>
              <a:avLst/>
              <a:gdLst>
                <a:gd name="connsiteX0" fmla="*/ 95298 w 100012"/>
                <a:gd name="connsiteY0" fmla="*/ 1104 h 73330"/>
                <a:gd name="connsiteX1" fmla="*/ 94686 w 100012"/>
                <a:gd name="connsiteY1" fmla="*/ 9751 h 73330"/>
                <a:gd name="connsiteX2" fmla="*/ 94629 w 100012"/>
                <a:gd name="connsiteY2" fmla="*/ 13151 h 73330"/>
                <a:gd name="connsiteX3" fmla="*/ 97841 w 100012"/>
                <a:gd name="connsiteY3" fmla="*/ 24501 h 73330"/>
                <a:gd name="connsiteX4" fmla="*/ 88851 w 100012"/>
                <a:gd name="connsiteY4" fmla="*/ 48167 h 73330"/>
                <a:gd name="connsiteX5" fmla="*/ 95349 w 100012"/>
                <a:gd name="connsiteY5" fmla="*/ 56962 h 73330"/>
                <a:gd name="connsiteX6" fmla="*/ 92074 w 100012"/>
                <a:gd name="connsiteY6" fmla="*/ 63540 h 73330"/>
                <a:gd name="connsiteX7" fmla="*/ 88554 w 100012"/>
                <a:gd name="connsiteY7" fmla="*/ 60374 h 73330"/>
                <a:gd name="connsiteX8" fmla="*/ 82519 w 100012"/>
                <a:gd name="connsiteY8" fmla="*/ 64426 h 73330"/>
                <a:gd name="connsiteX9" fmla="*/ 77821 w 100012"/>
                <a:gd name="connsiteY9" fmla="*/ 56637 h 73330"/>
                <a:gd name="connsiteX10" fmla="*/ 72329 w 100012"/>
                <a:gd name="connsiteY10" fmla="*/ 60254 h 73330"/>
                <a:gd name="connsiteX11" fmla="*/ 55893 w 100012"/>
                <a:gd name="connsiteY11" fmla="*/ 73330 h 73330"/>
                <a:gd name="connsiteX12" fmla="*/ 49343 w 100012"/>
                <a:gd name="connsiteY12" fmla="*/ 60254 h 73330"/>
                <a:gd name="connsiteX13" fmla="*/ 46011 w 100012"/>
                <a:gd name="connsiteY13" fmla="*/ 60237 h 73330"/>
                <a:gd name="connsiteX14" fmla="*/ 42708 w 100012"/>
                <a:gd name="connsiteY14" fmla="*/ 56979 h 73330"/>
                <a:gd name="connsiteX15" fmla="*/ 38045 w 100012"/>
                <a:gd name="connsiteY15" fmla="*/ 53865 h 73330"/>
                <a:gd name="connsiteX16" fmla="*/ 36153 w 100012"/>
                <a:gd name="connsiteY16" fmla="*/ 53676 h 73330"/>
                <a:gd name="connsiteX17" fmla="*/ 16705 w 100012"/>
                <a:gd name="connsiteY17" fmla="*/ 56425 h 73330"/>
                <a:gd name="connsiteX18" fmla="*/ 0 w 100012"/>
                <a:gd name="connsiteY18" fmla="*/ 60254 h 73330"/>
                <a:gd name="connsiteX19" fmla="*/ 19648 w 100012"/>
                <a:gd name="connsiteY19" fmla="*/ 37274 h 73330"/>
                <a:gd name="connsiteX20" fmla="*/ 26849 w 100012"/>
                <a:gd name="connsiteY20" fmla="*/ 40646 h 73330"/>
                <a:gd name="connsiteX21" fmla="*/ 45446 w 100012"/>
                <a:gd name="connsiteY21" fmla="*/ 23158 h 73330"/>
                <a:gd name="connsiteX22" fmla="*/ 49726 w 100012"/>
                <a:gd name="connsiteY22" fmla="*/ 33651 h 73330"/>
                <a:gd name="connsiteX23" fmla="*/ 49738 w 100012"/>
                <a:gd name="connsiteY23" fmla="*/ 24290 h 73330"/>
                <a:gd name="connsiteX24" fmla="*/ 51595 w 100012"/>
                <a:gd name="connsiteY24" fmla="*/ 20609 h 73330"/>
                <a:gd name="connsiteX25" fmla="*/ 55098 w 100012"/>
                <a:gd name="connsiteY25" fmla="*/ 19661 h 73330"/>
                <a:gd name="connsiteX26" fmla="*/ 61013 w 100012"/>
                <a:gd name="connsiteY26" fmla="*/ 11031 h 73330"/>
                <a:gd name="connsiteX27" fmla="*/ 71660 w 100012"/>
                <a:gd name="connsiteY27" fmla="*/ 30845 h 73330"/>
                <a:gd name="connsiteX28" fmla="*/ 85491 w 100012"/>
                <a:gd name="connsiteY28" fmla="*/ 3584 h 73330"/>
                <a:gd name="connsiteX29" fmla="*/ 91291 w 100012"/>
                <a:gd name="connsiteY29" fmla="*/ 235 h 73330"/>
                <a:gd name="connsiteX30" fmla="*/ 95298 w 100012"/>
                <a:gd name="connsiteY30" fmla="*/ 1104 h 7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012" h="73330">
                  <a:moveTo>
                    <a:pt x="95298" y="1104"/>
                  </a:moveTo>
                  <a:cubicBezTo>
                    <a:pt x="97704" y="5293"/>
                    <a:pt x="97989" y="5516"/>
                    <a:pt x="94686" y="9751"/>
                  </a:cubicBezTo>
                  <a:cubicBezTo>
                    <a:pt x="93377" y="11425"/>
                    <a:pt x="93337" y="12848"/>
                    <a:pt x="94629" y="13151"/>
                  </a:cubicBezTo>
                  <a:cubicBezTo>
                    <a:pt x="102716" y="15054"/>
                    <a:pt x="99824" y="20712"/>
                    <a:pt x="97841" y="24501"/>
                  </a:cubicBezTo>
                  <a:cubicBezTo>
                    <a:pt x="93932" y="31954"/>
                    <a:pt x="97789" y="41766"/>
                    <a:pt x="88851" y="48167"/>
                  </a:cubicBezTo>
                  <a:cubicBezTo>
                    <a:pt x="85308" y="50710"/>
                    <a:pt x="91989" y="54642"/>
                    <a:pt x="95349" y="56962"/>
                  </a:cubicBezTo>
                  <a:cubicBezTo>
                    <a:pt x="97069" y="60551"/>
                    <a:pt x="97807" y="63655"/>
                    <a:pt x="92074" y="63540"/>
                  </a:cubicBezTo>
                  <a:cubicBezTo>
                    <a:pt x="90909" y="62466"/>
                    <a:pt x="89903" y="61106"/>
                    <a:pt x="88554" y="60374"/>
                  </a:cubicBezTo>
                  <a:cubicBezTo>
                    <a:pt x="84113" y="57951"/>
                    <a:pt x="86325" y="65895"/>
                    <a:pt x="82519" y="64426"/>
                  </a:cubicBezTo>
                  <a:cubicBezTo>
                    <a:pt x="78936" y="63043"/>
                    <a:pt x="80159" y="58225"/>
                    <a:pt x="77821" y="56637"/>
                  </a:cubicBezTo>
                  <a:cubicBezTo>
                    <a:pt x="74838" y="54602"/>
                    <a:pt x="73592" y="58077"/>
                    <a:pt x="72329" y="60254"/>
                  </a:cubicBezTo>
                  <a:cubicBezTo>
                    <a:pt x="66917" y="64701"/>
                    <a:pt x="59476" y="66598"/>
                    <a:pt x="55893" y="73330"/>
                  </a:cubicBezTo>
                  <a:cubicBezTo>
                    <a:pt x="51561" y="70050"/>
                    <a:pt x="49789" y="65484"/>
                    <a:pt x="49343" y="60254"/>
                  </a:cubicBezTo>
                  <a:cubicBezTo>
                    <a:pt x="48246" y="56968"/>
                    <a:pt x="47120" y="60037"/>
                    <a:pt x="46011" y="60237"/>
                  </a:cubicBezTo>
                  <a:cubicBezTo>
                    <a:pt x="44908" y="59151"/>
                    <a:pt x="43811" y="58065"/>
                    <a:pt x="42708" y="56979"/>
                  </a:cubicBezTo>
                  <a:cubicBezTo>
                    <a:pt x="41399" y="55568"/>
                    <a:pt x="39948" y="54379"/>
                    <a:pt x="38045" y="53865"/>
                  </a:cubicBezTo>
                  <a:cubicBezTo>
                    <a:pt x="37416" y="53802"/>
                    <a:pt x="36782" y="53739"/>
                    <a:pt x="36153" y="53676"/>
                  </a:cubicBezTo>
                  <a:cubicBezTo>
                    <a:pt x="29329" y="52087"/>
                    <a:pt x="22597" y="49384"/>
                    <a:pt x="16705" y="56425"/>
                  </a:cubicBezTo>
                  <a:cubicBezTo>
                    <a:pt x="12373" y="61603"/>
                    <a:pt x="5304" y="57677"/>
                    <a:pt x="0" y="60254"/>
                  </a:cubicBezTo>
                  <a:cubicBezTo>
                    <a:pt x="4018" y="50430"/>
                    <a:pt x="10819" y="42984"/>
                    <a:pt x="19648" y="37274"/>
                  </a:cubicBezTo>
                  <a:cubicBezTo>
                    <a:pt x="22214" y="38051"/>
                    <a:pt x="20111" y="48824"/>
                    <a:pt x="26849" y="40646"/>
                  </a:cubicBezTo>
                  <a:cubicBezTo>
                    <a:pt x="32301" y="34023"/>
                    <a:pt x="34284" y="23707"/>
                    <a:pt x="45446" y="23158"/>
                  </a:cubicBezTo>
                  <a:cubicBezTo>
                    <a:pt x="49526" y="25576"/>
                    <a:pt x="49218" y="29776"/>
                    <a:pt x="49726" y="33651"/>
                  </a:cubicBezTo>
                  <a:cubicBezTo>
                    <a:pt x="49846" y="30536"/>
                    <a:pt x="49092" y="27404"/>
                    <a:pt x="49738" y="24290"/>
                  </a:cubicBezTo>
                  <a:cubicBezTo>
                    <a:pt x="50109" y="22947"/>
                    <a:pt x="50732" y="21718"/>
                    <a:pt x="51595" y="20609"/>
                  </a:cubicBezTo>
                  <a:cubicBezTo>
                    <a:pt x="52681" y="19889"/>
                    <a:pt x="53875" y="19580"/>
                    <a:pt x="55098" y="19661"/>
                  </a:cubicBezTo>
                  <a:cubicBezTo>
                    <a:pt x="59630" y="18478"/>
                    <a:pt x="54875" y="9751"/>
                    <a:pt x="61013" y="11031"/>
                  </a:cubicBezTo>
                  <a:cubicBezTo>
                    <a:pt x="71603" y="13248"/>
                    <a:pt x="67340" y="24530"/>
                    <a:pt x="71660" y="30845"/>
                  </a:cubicBezTo>
                  <a:cubicBezTo>
                    <a:pt x="72895" y="20032"/>
                    <a:pt x="71797" y="8030"/>
                    <a:pt x="85491" y="3584"/>
                  </a:cubicBezTo>
                  <a:cubicBezTo>
                    <a:pt x="87319" y="2293"/>
                    <a:pt x="89194" y="1075"/>
                    <a:pt x="91291" y="235"/>
                  </a:cubicBezTo>
                  <a:cubicBezTo>
                    <a:pt x="92800" y="-262"/>
                    <a:pt x="94132" y="30"/>
                    <a:pt x="95298" y="1104"/>
                  </a:cubicBezTo>
                  <a:close/>
                </a:path>
              </a:pathLst>
            </a:custGeom>
            <a:grpFill/>
            <a:ln w="5715" cap="flat">
              <a:noFill/>
              <a:prstDash val="solid"/>
              <a:miter/>
            </a:ln>
          </p:spPr>
          <p:txBody>
            <a:bodyPr rtlCol="0" anchor="ctr"/>
            <a:lstStyle/>
            <a:p>
              <a:endParaRPr lang="zh-CN" altLang="en-US"/>
            </a:p>
          </p:txBody>
        </p:sp>
        <p:sp>
          <p:nvSpPr>
            <p:cNvPr id="3753" name="任意多边形: 形状 3752">
              <a:extLst>
                <a:ext uri="{FF2B5EF4-FFF2-40B4-BE49-F238E27FC236}">
                  <a16:creationId xmlns:a16="http://schemas.microsoft.com/office/drawing/2014/main" id="{0C5F06CA-B4C2-1EFE-4BFF-6874335D3BBB}"/>
                </a:ext>
              </a:extLst>
            </p:cNvPr>
            <p:cNvSpPr/>
            <p:nvPr/>
          </p:nvSpPr>
          <p:spPr>
            <a:xfrm>
              <a:off x="5200643" y="5004631"/>
              <a:ext cx="104057" cy="127553"/>
            </a:xfrm>
            <a:custGeom>
              <a:avLst/>
              <a:gdLst>
                <a:gd name="connsiteX0" fmla="*/ 91302 w 104057"/>
                <a:gd name="connsiteY0" fmla="*/ 0 h 127553"/>
                <a:gd name="connsiteX1" fmla="*/ 94594 w 104057"/>
                <a:gd name="connsiteY1" fmla="*/ 0 h 127553"/>
                <a:gd name="connsiteX2" fmla="*/ 104058 w 104057"/>
                <a:gd name="connsiteY2" fmla="*/ 12316 h 127553"/>
                <a:gd name="connsiteX3" fmla="*/ 94165 w 104057"/>
                <a:gd name="connsiteY3" fmla="*/ 10893 h 127553"/>
                <a:gd name="connsiteX4" fmla="*/ 88016 w 104057"/>
                <a:gd name="connsiteY4" fmla="*/ 19740 h 127553"/>
                <a:gd name="connsiteX5" fmla="*/ 87456 w 104057"/>
                <a:gd name="connsiteY5" fmla="*/ 18894 h 127553"/>
                <a:gd name="connsiteX6" fmla="*/ 86998 w 104057"/>
                <a:gd name="connsiteY6" fmla="*/ 19803 h 127553"/>
                <a:gd name="connsiteX7" fmla="*/ 88016 w 104057"/>
                <a:gd name="connsiteY7" fmla="*/ 19740 h 127553"/>
                <a:gd name="connsiteX8" fmla="*/ 90336 w 104057"/>
                <a:gd name="connsiteY8" fmla="*/ 29289 h 127553"/>
                <a:gd name="connsiteX9" fmla="*/ 76283 w 104057"/>
                <a:gd name="connsiteY9" fmla="*/ 41474 h 127553"/>
                <a:gd name="connsiteX10" fmla="*/ 71573 w 104057"/>
                <a:gd name="connsiteY10" fmla="*/ 43205 h 127553"/>
                <a:gd name="connsiteX11" fmla="*/ 65075 w 104057"/>
                <a:gd name="connsiteY11" fmla="*/ 51806 h 127553"/>
                <a:gd name="connsiteX12" fmla="*/ 74802 w 104057"/>
                <a:gd name="connsiteY12" fmla="*/ 50944 h 127553"/>
                <a:gd name="connsiteX13" fmla="*/ 58417 w 104057"/>
                <a:gd name="connsiteY13" fmla="*/ 72369 h 127553"/>
                <a:gd name="connsiteX14" fmla="*/ 57869 w 104057"/>
                <a:gd name="connsiteY14" fmla="*/ 87822 h 127553"/>
                <a:gd name="connsiteX15" fmla="*/ 56194 w 104057"/>
                <a:gd name="connsiteY15" fmla="*/ 90166 h 127553"/>
                <a:gd name="connsiteX16" fmla="*/ 48525 w 104057"/>
                <a:gd name="connsiteY16" fmla="*/ 102024 h 127553"/>
                <a:gd name="connsiteX17" fmla="*/ 45330 w 104057"/>
                <a:gd name="connsiteY17" fmla="*/ 101990 h 127553"/>
                <a:gd name="connsiteX18" fmla="*/ 41941 w 104057"/>
                <a:gd name="connsiteY18" fmla="*/ 102007 h 127553"/>
                <a:gd name="connsiteX19" fmla="*/ 40112 w 104057"/>
                <a:gd name="connsiteY19" fmla="*/ 101573 h 127553"/>
                <a:gd name="connsiteX20" fmla="*/ 37552 w 104057"/>
                <a:gd name="connsiteY20" fmla="*/ 99155 h 127553"/>
                <a:gd name="connsiteX21" fmla="*/ 37398 w 104057"/>
                <a:gd name="connsiteY21" fmla="*/ 96075 h 127553"/>
                <a:gd name="connsiteX22" fmla="*/ 37895 w 104057"/>
                <a:gd name="connsiteY22" fmla="*/ 94732 h 127553"/>
                <a:gd name="connsiteX23" fmla="*/ 36489 w 104057"/>
                <a:gd name="connsiteY23" fmla="*/ 95275 h 127553"/>
                <a:gd name="connsiteX24" fmla="*/ 21562 w 104057"/>
                <a:gd name="connsiteY24" fmla="*/ 126119 h 127553"/>
                <a:gd name="connsiteX25" fmla="*/ 17229 w 104057"/>
                <a:gd name="connsiteY25" fmla="*/ 127553 h 127553"/>
                <a:gd name="connsiteX26" fmla="*/ 13023 w 104057"/>
                <a:gd name="connsiteY26" fmla="*/ 115774 h 127553"/>
                <a:gd name="connsiteX27" fmla="*/ 10572 w 104057"/>
                <a:gd name="connsiteY27" fmla="*/ 102659 h 127553"/>
                <a:gd name="connsiteX28" fmla="*/ 2022 w 104057"/>
                <a:gd name="connsiteY28" fmla="*/ 91474 h 127553"/>
                <a:gd name="connsiteX29" fmla="*/ 2165 w 104057"/>
                <a:gd name="connsiteY29" fmla="*/ 79433 h 127553"/>
                <a:gd name="connsiteX30" fmla="*/ 12640 w 104057"/>
                <a:gd name="connsiteY30" fmla="*/ 75512 h 127553"/>
                <a:gd name="connsiteX31" fmla="*/ 29728 w 104057"/>
                <a:gd name="connsiteY31" fmla="*/ 64974 h 127553"/>
                <a:gd name="connsiteX32" fmla="*/ 33906 w 104057"/>
                <a:gd name="connsiteY32" fmla="*/ 63934 h 127553"/>
                <a:gd name="connsiteX33" fmla="*/ 41433 w 104057"/>
                <a:gd name="connsiteY33" fmla="*/ 58590 h 127553"/>
                <a:gd name="connsiteX34" fmla="*/ 91302 w 104057"/>
                <a:gd name="connsiteY34" fmla="*/ 0 h 1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057" h="127553">
                  <a:moveTo>
                    <a:pt x="91302" y="0"/>
                  </a:moveTo>
                  <a:cubicBezTo>
                    <a:pt x="92399" y="0"/>
                    <a:pt x="93496" y="0"/>
                    <a:pt x="94594" y="0"/>
                  </a:cubicBezTo>
                  <a:cubicBezTo>
                    <a:pt x="93399" y="7321"/>
                    <a:pt x="103520" y="5218"/>
                    <a:pt x="104058" y="12316"/>
                  </a:cubicBezTo>
                  <a:cubicBezTo>
                    <a:pt x="100480" y="15368"/>
                    <a:pt x="97251" y="7532"/>
                    <a:pt x="94165" y="10893"/>
                  </a:cubicBezTo>
                  <a:cubicBezTo>
                    <a:pt x="91753" y="13510"/>
                    <a:pt x="90039" y="16768"/>
                    <a:pt x="88016" y="19740"/>
                  </a:cubicBezTo>
                  <a:cubicBezTo>
                    <a:pt x="88016" y="19740"/>
                    <a:pt x="87456" y="18894"/>
                    <a:pt x="87456" y="18894"/>
                  </a:cubicBezTo>
                  <a:cubicBezTo>
                    <a:pt x="87456" y="18894"/>
                    <a:pt x="87004" y="19803"/>
                    <a:pt x="86998" y="19803"/>
                  </a:cubicBezTo>
                  <a:cubicBezTo>
                    <a:pt x="86998" y="19803"/>
                    <a:pt x="88016" y="19740"/>
                    <a:pt x="88016" y="19740"/>
                  </a:cubicBezTo>
                  <a:cubicBezTo>
                    <a:pt x="88781" y="22900"/>
                    <a:pt x="89547" y="26055"/>
                    <a:pt x="90336" y="29289"/>
                  </a:cubicBezTo>
                  <a:cubicBezTo>
                    <a:pt x="85935" y="33439"/>
                    <a:pt x="75631" y="30850"/>
                    <a:pt x="76283" y="41474"/>
                  </a:cubicBezTo>
                  <a:cubicBezTo>
                    <a:pt x="76414" y="43674"/>
                    <a:pt x="74185" y="43588"/>
                    <a:pt x="71573" y="43205"/>
                  </a:cubicBezTo>
                  <a:cubicBezTo>
                    <a:pt x="65338" y="42291"/>
                    <a:pt x="63367" y="48098"/>
                    <a:pt x="65075" y="51806"/>
                  </a:cubicBezTo>
                  <a:cubicBezTo>
                    <a:pt x="67230" y="56493"/>
                    <a:pt x="71436" y="51567"/>
                    <a:pt x="74802" y="50944"/>
                  </a:cubicBezTo>
                  <a:cubicBezTo>
                    <a:pt x="70030" y="67009"/>
                    <a:pt x="67133" y="70792"/>
                    <a:pt x="58417" y="72369"/>
                  </a:cubicBezTo>
                  <a:cubicBezTo>
                    <a:pt x="61567" y="77621"/>
                    <a:pt x="58320" y="82685"/>
                    <a:pt x="57869" y="87822"/>
                  </a:cubicBezTo>
                  <a:cubicBezTo>
                    <a:pt x="57795" y="88685"/>
                    <a:pt x="56572" y="90257"/>
                    <a:pt x="56194" y="90166"/>
                  </a:cubicBezTo>
                  <a:cubicBezTo>
                    <a:pt x="42530" y="87000"/>
                    <a:pt x="50645" y="97829"/>
                    <a:pt x="48525" y="102024"/>
                  </a:cubicBezTo>
                  <a:cubicBezTo>
                    <a:pt x="47445" y="103596"/>
                    <a:pt x="46376" y="103510"/>
                    <a:pt x="45330" y="101990"/>
                  </a:cubicBezTo>
                  <a:cubicBezTo>
                    <a:pt x="44199" y="101996"/>
                    <a:pt x="43067" y="102001"/>
                    <a:pt x="41941" y="102007"/>
                  </a:cubicBezTo>
                  <a:cubicBezTo>
                    <a:pt x="41330" y="101858"/>
                    <a:pt x="40712" y="101710"/>
                    <a:pt x="40112" y="101573"/>
                  </a:cubicBezTo>
                  <a:cubicBezTo>
                    <a:pt x="39072" y="100961"/>
                    <a:pt x="38221" y="100127"/>
                    <a:pt x="37552" y="99155"/>
                  </a:cubicBezTo>
                  <a:cubicBezTo>
                    <a:pt x="37175" y="98161"/>
                    <a:pt x="37123" y="97104"/>
                    <a:pt x="37398" y="96075"/>
                  </a:cubicBezTo>
                  <a:cubicBezTo>
                    <a:pt x="37381" y="96115"/>
                    <a:pt x="37895" y="94732"/>
                    <a:pt x="37895" y="94732"/>
                  </a:cubicBezTo>
                  <a:cubicBezTo>
                    <a:pt x="37895" y="94732"/>
                    <a:pt x="36495" y="95183"/>
                    <a:pt x="36489" y="95275"/>
                  </a:cubicBezTo>
                  <a:cubicBezTo>
                    <a:pt x="38535" y="109025"/>
                    <a:pt x="30614" y="117838"/>
                    <a:pt x="21562" y="126119"/>
                  </a:cubicBezTo>
                  <a:cubicBezTo>
                    <a:pt x="20184" y="126804"/>
                    <a:pt x="18738" y="127262"/>
                    <a:pt x="17229" y="127553"/>
                  </a:cubicBezTo>
                  <a:cubicBezTo>
                    <a:pt x="5474" y="127347"/>
                    <a:pt x="8257" y="121832"/>
                    <a:pt x="13023" y="115774"/>
                  </a:cubicBezTo>
                  <a:cubicBezTo>
                    <a:pt x="17264" y="110385"/>
                    <a:pt x="19087" y="105596"/>
                    <a:pt x="10572" y="102659"/>
                  </a:cubicBezTo>
                  <a:cubicBezTo>
                    <a:pt x="9800" y="97321"/>
                    <a:pt x="5108" y="95058"/>
                    <a:pt x="2022" y="91474"/>
                  </a:cubicBezTo>
                  <a:cubicBezTo>
                    <a:pt x="-1184" y="87748"/>
                    <a:pt x="-150" y="83325"/>
                    <a:pt x="2165" y="79433"/>
                  </a:cubicBezTo>
                  <a:cubicBezTo>
                    <a:pt x="4525" y="75461"/>
                    <a:pt x="7085" y="73844"/>
                    <a:pt x="12640" y="75512"/>
                  </a:cubicBezTo>
                  <a:cubicBezTo>
                    <a:pt x="21093" y="78044"/>
                    <a:pt x="22219" y="65757"/>
                    <a:pt x="29728" y="64974"/>
                  </a:cubicBezTo>
                  <a:cubicBezTo>
                    <a:pt x="31066" y="64425"/>
                    <a:pt x="32477" y="64099"/>
                    <a:pt x="33906" y="63934"/>
                  </a:cubicBezTo>
                  <a:cubicBezTo>
                    <a:pt x="37769" y="64117"/>
                    <a:pt x="40210" y="62242"/>
                    <a:pt x="41433" y="58590"/>
                  </a:cubicBezTo>
                  <a:cubicBezTo>
                    <a:pt x="56583" y="37788"/>
                    <a:pt x="70293" y="15785"/>
                    <a:pt x="91302" y="0"/>
                  </a:cubicBezTo>
                  <a:close/>
                </a:path>
              </a:pathLst>
            </a:custGeom>
            <a:grpFill/>
            <a:ln w="5715" cap="flat">
              <a:noFill/>
              <a:prstDash val="solid"/>
              <a:miter/>
            </a:ln>
          </p:spPr>
          <p:txBody>
            <a:bodyPr rtlCol="0" anchor="ctr"/>
            <a:lstStyle/>
            <a:p>
              <a:endParaRPr lang="zh-CN" altLang="en-US"/>
            </a:p>
          </p:txBody>
        </p:sp>
        <p:sp>
          <p:nvSpPr>
            <p:cNvPr id="3754" name="任意多边形: 形状 3753">
              <a:extLst>
                <a:ext uri="{FF2B5EF4-FFF2-40B4-BE49-F238E27FC236}">
                  <a16:creationId xmlns:a16="http://schemas.microsoft.com/office/drawing/2014/main" id="{0138E6F4-7ABC-30D7-6D79-7AADD96C9C8F}"/>
                </a:ext>
              </a:extLst>
            </p:cNvPr>
            <p:cNvSpPr/>
            <p:nvPr/>
          </p:nvSpPr>
          <p:spPr>
            <a:xfrm>
              <a:off x="5369285" y="5010170"/>
              <a:ext cx="73244" cy="73419"/>
            </a:xfrm>
            <a:custGeom>
              <a:avLst/>
              <a:gdLst>
                <a:gd name="connsiteX0" fmla="*/ 4864 w 73244"/>
                <a:gd name="connsiteY0" fmla="*/ 43787 h 73419"/>
                <a:gd name="connsiteX1" fmla="*/ 14791 w 73244"/>
                <a:gd name="connsiteY1" fmla="*/ 38786 h 73419"/>
                <a:gd name="connsiteX2" fmla="*/ 21420 w 73244"/>
                <a:gd name="connsiteY2" fmla="*/ 26316 h 73419"/>
                <a:gd name="connsiteX3" fmla="*/ 31193 w 73244"/>
                <a:gd name="connsiteY3" fmla="*/ 17486 h 73419"/>
                <a:gd name="connsiteX4" fmla="*/ 31187 w 73244"/>
                <a:gd name="connsiteY4" fmla="*/ 17486 h 73419"/>
                <a:gd name="connsiteX5" fmla="*/ 44149 w 73244"/>
                <a:gd name="connsiteY5" fmla="*/ 5582 h 73419"/>
                <a:gd name="connsiteX6" fmla="*/ 61259 w 73244"/>
                <a:gd name="connsiteY6" fmla="*/ 90 h 73419"/>
                <a:gd name="connsiteX7" fmla="*/ 66169 w 73244"/>
                <a:gd name="connsiteY7" fmla="*/ 4925 h 73419"/>
                <a:gd name="connsiteX8" fmla="*/ 47326 w 73244"/>
                <a:gd name="connsiteY8" fmla="*/ 27991 h 73419"/>
                <a:gd name="connsiteX9" fmla="*/ 44726 w 73244"/>
                <a:gd name="connsiteY9" fmla="*/ 30031 h 73419"/>
                <a:gd name="connsiteX10" fmla="*/ 47726 w 73244"/>
                <a:gd name="connsiteY10" fmla="*/ 28196 h 73419"/>
                <a:gd name="connsiteX11" fmla="*/ 61134 w 73244"/>
                <a:gd name="connsiteY11" fmla="*/ 32877 h 73419"/>
                <a:gd name="connsiteX12" fmla="*/ 67192 w 73244"/>
                <a:gd name="connsiteY12" fmla="*/ 41746 h 73419"/>
                <a:gd name="connsiteX13" fmla="*/ 63442 w 73244"/>
                <a:gd name="connsiteY13" fmla="*/ 57766 h 73419"/>
                <a:gd name="connsiteX14" fmla="*/ 43257 w 73244"/>
                <a:gd name="connsiteY14" fmla="*/ 64069 h 73419"/>
                <a:gd name="connsiteX15" fmla="*/ 39760 w 73244"/>
                <a:gd name="connsiteY15" fmla="*/ 61698 h 73419"/>
                <a:gd name="connsiteX16" fmla="*/ 43920 w 73244"/>
                <a:gd name="connsiteY16" fmla="*/ 43170 h 73419"/>
                <a:gd name="connsiteX17" fmla="*/ 38039 w 73244"/>
                <a:gd name="connsiteY17" fmla="*/ 63572 h 73419"/>
                <a:gd name="connsiteX18" fmla="*/ 20552 w 73244"/>
                <a:gd name="connsiteY18" fmla="*/ 70453 h 73419"/>
                <a:gd name="connsiteX19" fmla="*/ 11047 w 73244"/>
                <a:gd name="connsiteY19" fmla="*/ 58663 h 73419"/>
                <a:gd name="connsiteX20" fmla="*/ 4904 w 73244"/>
                <a:gd name="connsiteY20" fmla="*/ 73419 h 73419"/>
                <a:gd name="connsiteX21" fmla="*/ 4864 w 73244"/>
                <a:gd name="connsiteY21" fmla="*/ 73391 h 73419"/>
                <a:gd name="connsiteX22" fmla="*/ 115 w 73244"/>
                <a:gd name="connsiteY22" fmla="*/ 60795 h 73419"/>
                <a:gd name="connsiteX23" fmla="*/ 577 w 73244"/>
                <a:gd name="connsiteY23" fmla="*/ 57028 h 73419"/>
                <a:gd name="connsiteX24" fmla="*/ 2229 w 73244"/>
                <a:gd name="connsiteY24" fmla="*/ 51845 h 73419"/>
                <a:gd name="connsiteX25" fmla="*/ 3401 w 73244"/>
                <a:gd name="connsiteY25" fmla="*/ 48610 h 73419"/>
                <a:gd name="connsiteX26" fmla="*/ 4555 w 73244"/>
                <a:gd name="connsiteY26" fmla="*/ 45438 h 73419"/>
                <a:gd name="connsiteX27" fmla="*/ 4864 w 73244"/>
                <a:gd name="connsiteY27" fmla="*/ 43787 h 73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3244" h="73419">
                  <a:moveTo>
                    <a:pt x="4864" y="43787"/>
                  </a:moveTo>
                  <a:cubicBezTo>
                    <a:pt x="4967" y="35666"/>
                    <a:pt x="13356" y="43821"/>
                    <a:pt x="14791" y="38786"/>
                  </a:cubicBezTo>
                  <a:cubicBezTo>
                    <a:pt x="16122" y="34106"/>
                    <a:pt x="17825" y="29648"/>
                    <a:pt x="21420" y="26316"/>
                  </a:cubicBezTo>
                  <a:cubicBezTo>
                    <a:pt x="24638" y="23339"/>
                    <a:pt x="31353" y="24253"/>
                    <a:pt x="31193" y="17486"/>
                  </a:cubicBezTo>
                  <a:lnTo>
                    <a:pt x="31187" y="17486"/>
                  </a:lnTo>
                  <a:cubicBezTo>
                    <a:pt x="34382" y="12291"/>
                    <a:pt x="38839" y="8486"/>
                    <a:pt x="44149" y="5582"/>
                  </a:cubicBezTo>
                  <a:cubicBezTo>
                    <a:pt x="49835" y="3713"/>
                    <a:pt x="54721" y="-681"/>
                    <a:pt x="61259" y="90"/>
                  </a:cubicBezTo>
                  <a:cubicBezTo>
                    <a:pt x="63466" y="1130"/>
                    <a:pt x="65094" y="2747"/>
                    <a:pt x="66169" y="4925"/>
                  </a:cubicBezTo>
                  <a:cubicBezTo>
                    <a:pt x="71072" y="21761"/>
                    <a:pt x="57122" y="23201"/>
                    <a:pt x="47326" y="27991"/>
                  </a:cubicBezTo>
                  <a:cubicBezTo>
                    <a:pt x="46789" y="29179"/>
                    <a:pt x="43977" y="29122"/>
                    <a:pt x="44726" y="30031"/>
                  </a:cubicBezTo>
                  <a:cubicBezTo>
                    <a:pt x="45617" y="31111"/>
                    <a:pt x="46297" y="28322"/>
                    <a:pt x="47726" y="28196"/>
                  </a:cubicBezTo>
                  <a:cubicBezTo>
                    <a:pt x="53230" y="26853"/>
                    <a:pt x="57751" y="28231"/>
                    <a:pt x="61134" y="32877"/>
                  </a:cubicBezTo>
                  <a:cubicBezTo>
                    <a:pt x="62985" y="35929"/>
                    <a:pt x="63877" y="39312"/>
                    <a:pt x="67192" y="41746"/>
                  </a:cubicBezTo>
                  <a:cubicBezTo>
                    <a:pt x="77827" y="49565"/>
                    <a:pt x="73090" y="54365"/>
                    <a:pt x="63442" y="57766"/>
                  </a:cubicBezTo>
                  <a:cubicBezTo>
                    <a:pt x="56876" y="60366"/>
                    <a:pt x="50138" y="62407"/>
                    <a:pt x="43257" y="64069"/>
                  </a:cubicBezTo>
                  <a:cubicBezTo>
                    <a:pt x="41731" y="63812"/>
                    <a:pt x="40588" y="62995"/>
                    <a:pt x="39760" y="61698"/>
                  </a:cubicBezTo>
                  <a:cubicBezTo>
                    <a:pt x="38651" y="55280"/>
                    <a:pt x="38988" y="49131"/>
                    <a:pt x="43920" y="43170"/>
                  </a:cubicBezTo>
                  <a:cubicBezTo>
                    <a:pt x="32982" y="48170"/>
                    <a:pt x="42577" y="57657"/>
                    <a:pt x="38039" y="63572"/>
                  </a:cubicBezTo>
                  <a:cubicBezTo>
                    <a:pt x="33067" y="68053"/>
                    <a:pt x="27335" y="70779"/>
                    <a:pt x="20552" y="70453"/>
                  </a:cubicBezTo>
                  <a:cubicBezTo>
                    <a:pt x="12785" y="70082"/>
                    <a:pt x="8013" y="67127"/>
                    <a:pt x="11047" y="58663"/>
                  </a:cubicBezTo>
                  <a:cubicBezTo>
                    <a:pt x="6344" y="62166"/>
                    <a:pt x="15574" y="71893"/>
                    <a:pt x="4904" y="73419"/>
                  </a:cubicBezTo>
                  <a:lnTo>
                    <a:pt x="4864" y="73391"/>
                  </a:lnTo>
                  <a:cubicBezTo>
                    <a:pt x="720" y="70150"/>
                    <a:pt x="-394" y="65773"/>
                    <a:pt x="115" y="60795"/>
                  </a:cubicBezTo>
                  <a:cubicBezTo>
                    <a:pt x="189" y="59538"/>
                    <a:pt x="349" y="58269"/>
                    <a:pt x="577" y="57028"/>
                  </a:cubicBezTo>
                  <a:cubicBezTo>
                    <a:pt x="1229" y="55337"/>
                    <a:pt x="1601" y="53542"/>
                    <a:pt x="2229" y="51845"/>
                  </a:cubicBezTo>
                  <a:cubicBezTo>
                    <a:pt x="2578" y="50759"/>
                    <a:pt x="2995" y="49679"/>
                    <a:pt x="3401" y="48610"/>
                  </a:cubicBezTo>
                  <a:cubicBezTo>
                    <a:pt x="3709" y="47530"/>
                    <a:pt x="4109" y="46473"/>
                    <a:pt x="4555" y="45438"/>
                  </a:cubicBezTo>
                  <a:cubicBezTo>
                    <a:pt x="4641" y="44884"/>
                    <a:pt x="4749" y="44335"/>
                    <a:pt x="4864" y="43787"/>
                  </a:cubicBezTo>
                  <a:close/>
                </a:path>
              </a:pathLst>
            </a:custGeom>
            <a:grpFill/>
            <a:ln w="5715" cap="flat">
              <a:noFill/>
              <a:prstDash val="solid"/>
              <a:miter/>
            </a:ln>
          </p:spPr>
          <p:txBody>
            <a:bodyPr rtlCol="0" anchor="ctr"/>
            <a:lstStyle/>
            <a:p>
              <a:endParaRPr lang="zh-CN" altLang="en-US"/>
            </a:p>
          </p:txBody>
        </p:sp>
        <p:sp>
          <p:nvSpPr>
            <p:cNvPr id="3755" name="任意多边形: 形状 3754">
              <a:extLst>
                <a:ext uri="{FF2B5EF4-FFF2-40B4-BE49-F238E27FC236}">
                  <a16:creationId xmlns:a16="http://schemas.microsoft.com/office/drawing/2014/main" id="{D1A0D841-0F34-6361-67BC-E2C0DBF7D3B2}"/>
                </a:ext>
              </a:extLst>
            </p:cNvPr>
            <p:cNvSpPr/>
            <p:nvPr/>
          </p:nvSpPr>
          <p:spPr>
            <a:xfrm>
              <a:off x="5184354" y="5092626"/>
              <a:ext cx="61533" cy="81479"/>
            </a:xfrm>
            <a:custGeom>
              <a:avLst/>
              <a:gdLst>
                <a:gd name="connsiteX0" fmla="*/ 35222 w 61533"/>
                <a:gd name="connsiteY0" fmla="*/ 36969 h 81479"/>
                <a:gd name="connsiteX1" fmla="*/ 42234 w 61533"/>
                <a:gd name="connsiteY1" fmla="*/ 22922 h 81479"/>
                <a:gd name="connsiteX2" fmla="*/ 42880 w 61533"/>
                <a:gd name="connsiteY2" fmla="*/ 19996 h 81479"/>
                <a:gd name="connsiteX3" fmla="*/ 52229 w 61533"/>
                <a:gd name="connsiteY3" fmla="*/ 611 h 81479"/>
                <a:gd name="connsiteX4" fmla="*/ 53647 w 61533"/>
                <a:gd name="connsiteY4" fmla="*/ 5 h 81479"/>
                <a:gd name="connsiteX5" fmla="*/ 55007 w 61533"/>
                <a:gd name="connsiteY5" fmla="*/ 839 h 81479"/>
                <a:gd name="connsiteX6" fmla="*/ 55007 w 61533"/>
                <a:gd name="connsiteY6" fmla="*/ 7366 h 81479"/>
                <a:gd name="connsiteX7" fmla="*/ 55024 w 61533"/>
                <a:gd name="connsiteY7" fmla="*/ 10709 h 81479"/>
                <a:gd name="connsiteX8" fmla="*/ 58247 w 61533"/>
                <a:gd name="connsiteY8" fmla="*/ 13995 h 81479"/>
                <a:gd name="connsiteX9" fmla="*/ 58225 w 61533"/>
                <a:gd name="connsiteY9" fmla="*/ 14001 h 81479"/>
                <a:gd name="connsiteX10" fmla="*/ 61533 w 61533"/>
                <a:gd name="connsiteY10" fmla="*/ 33678 h 81479"/>
                <a:gd name="connsiteX11" fmla="*/ 53984 w 61533"/>
                <a:gd name="connsiteY11" fmla="*/ 53629 h 81479"/>
                <a:gd name="connsiteX12" fmla="*/ 41822 w 61533"/>
                <a:gd name="connsiteY12" fmla="*/ 69882 h 81479"/>
                <a:gd name="connsiteX13" fmla="*/ 36222 w 61533"/>
                <a:gd name="connsiteY13" fmla="*/ 67310 h 81479"/>
                <a:gd name="connsiteX14" fmla="*/ 35244 w 61533"/>
                <a:gd name="connsiteY14" fmla="*/ 60012 h 81479"/>
                <a:gd name="connsiteX15" fmla="*/ 11487 w 61533"/>
                <a:gd name="connsiteY15" fmla="*/ 76729 h 81479"/>
                <a:gd name="connsiteX16" fmla="*/ 0 w 61533"/>
                <a:gd name="connsiteY16" fmla="*/ 80363 h 81479"/>
                <a:gd name="connsiteX17" fmla="*/ 8915 w 61533"/>
                <a:gd name="connsiteY17" fmla="*/ 63287 h 81479"/>
                <a:gd name="connsiteX18" fmla="*/ 10567 w 61533"/>
                <a:gd name="connsiteY18" fmla="*/ 60012 h 81479"/>
                <a:gd name="connsiteX19" fmla="*/ 13396 w 61533"/>
                <a:gd name="connsiteY19" fmla="*/ 52834 h 81479"/>
                <a:gd name="connsiteX20" fmla="*/ 21786 w 61533"/>
                <a:gd name="connsiteY20" fmla="*/ 18619 h 81479"/>
                <a:gd name="connsiteX21" fmla="*/ 28615 w 61533"/>
                <a:gd name="connsiteY21" fmla="*/ 13978 h 81479"/>
                <a:gd name="connsiteX22" fmla="*/ 41679 w 61533"/>
                <a:gd name="connsiteY22" fmla="*/ 10435 h 81479"/>
                <a:gd name="connsiteX23" fmla="*/ 27129 w 61533"/>
                <a:gd name="connsiteY23" fmla="*/ 36461 h 81479"/>
                <a:gd name="connsiteX24" fmla="*/ 35227 w 61533"/>
                <a:gd name="connsiteY24" fmla="*/ 36969 h 81479"/>
                <a:gd name="connsiteX25" fmla="*/ 35867 w 61533"/>
                <a:gd name="connsiteY25" fmla="*/ 49737 h 81479"/>
                <a:gd name="connsiteX26" fmla="*/ 35222 w 61533"/>
                <a:gd name="connsiteY26" fmla="*/ 36969 h 81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1533" h="81479">
                  <a:moveTo>
                    <a:pt x="35222" y="36969"/>
                  </a:moveTo>
                  <a:cubicBezTo>
                    <a:pt x="38753" y="32906"/>
                    <a:pt x="46126" y="30792"/>
                    <a:pt x="42234" y="22922"/>
                  </a:cubicBezTo>
                  <a:cubicBezTo>
                    <a:pt x="41874" y="22190"/>
                    <a:pt x="42451" y="20087"/>
                    <a:pt x="42880" y="19996"/>
                  </a:cubicBezTo>
                  <a:cubicBezTo>
                    <a:pt x="54550" y="17578"/>
                    <a:pt x="49338" y="7148"/>
                    <a:pt x="52229" y="611"/>
                  </a:cubicBezTo>
                  <a:cubicBezTo>
                    <a:pt x="52389" y="251"/>
                    <a:pt x="53184" y="-41"/>
                    <a:pt x="53647" y="5"/>
                  </a:cubicBezTo>
                  <a:cubicBezTo>
                    <a:pt x="54121" y="50"/>
                    <a:pt x="54556" y="542"/>
                    <a:pt x="55007" y="839"/>
                  </a:cubicBezTo>
                  <a:cubicBezTo>
                    <a:pt x="56853" y="3016"/>
                    <a:pt x="56853" y="5188"/>
                    <a:pt x="55007" y="7366"/>
                  </a:cubicBezTo>
                  <a:cubicBezTo>
                    <a:pt x="55013" y="8480"/>
                    <a:pt x="55018" y="9594"/>
                    <a:pt x="55024" y="10709"/>
                  </a:cubicBezTo>
                  <a:cubicBezTo>
                    <a:pt x="56179" y="11726"/>
                    <a:pt x="57047" y="13024"/>
                    <a:pt x="58247" y="13995"/>
                  </a:cubicBezTo>
                  <a:cubicBezTo>
                    <a:pt x="58247" y="13995"/>
                    <a:pt x="58225" y="14001"/>
                    <a:pt x="58225" y="14001"/>
                  </a:cubicBezTo>
                  <a:cubicBezTo>
                    <a:pt x="59327" y="20561"/>
                    <a:pt x="60430" y="27122"/>
                    <a:pt x="61533" y="33678"/>
                  </a:cubicBezTo>
                  <a:cubicBezTo>
                    <a:pt x="53064" y="38004"/>
                    <a:pt x="58407" y="47519"/>
                    <a:pt x="53984" y="53629"/>
                  </a:cubicBezTo>
                  <a:cubicBezTo>
                    <a:pt x="50012" y="59115"/>
                    <a:pt x="48669" y="66516"/>
                    <a:pt x="41822" y="69882"/>
                  </a:cubicBezTo>
                  <a:cubicBezTo>
                    <a:pt x="39959" y="68996"/>
                    <a:pt x="38171" y="67596"/>
                    <a:pt x="36222" y="67310"/>
                  </a:cubicBezTo>
                  <a:cubicBezTo>
                    <a:pt x="26941" y="65945"/>
                    <a:pt x="34067" y="62624"/>
                    <a:pt x="35244" y="60012"/>
                  </a:cubicBezTo>
                  <a:cubicBezTo>
                    <a:pt x="20671" y="60281"/>
                    <a:pt x="15796" y="63613"/>
                    <a:pt x="11487" y="76729"/>
                  </a:cubicBezTo>
                  <a:cubicBezTo>
                    <a:pt x="9218" y="83638"/>
                    <a:pt x="4601" y="81226"/>
                    <a:pt x="0" y="80363"/>
                  </a:cubicBezTo>
                  <a:cubicBezTo>
                    <a:pt x="474" y="73054"/>
                    <a:pt x="6104" y="68911"/>
                    <a:pt x="8915" y="63287"/>
                  </a:cubicBezTo>
                  <a:cubicBezTo>
                    <a:pt x="9321" y="62121"/>
                    <a:pt x="9876" y="61035"/>
                    <a:pt x="10567" y="60012"/>
                  </a:cubicBezTo>
                  <a:cubicBezTo>
                    <a:pt x="11899" y="57783"/>
                    <a:pt x="12693" y="55337"/>
                    <a:pt x="13396" y="52834"/>
                  </a:cubicBezTo>
                  <a:cubicBezTo>
                    <a:pt x="16968" y="41604"/>
                    <a:pt x="12722" y="28471"/>
                    <a:pt x="21786" y="18619"/>
                  </a:cubicBezTo>
                  <a:cubicBezTo>
                    <a:pt x="23334" y="16007"/>
                    <a:pt x="24477" y="12766"/>
                    <a:pt x="28615" y="13978"/>
                  </a:cubicBezTo>
                  <a:cubicBezTo>
                    <a:pt x="34427" y="18224"/>
                    <a:pt x="35427" y="8240"/>
                    <a:pt x="41679" y="10435"/>
                  </a:cubicBezTo>
                  <a:cubicBezTo>
                    <a:pt x="36753" y="18784"/>
                    <a:pt x="36039" y="28865"/>
                    <a:pt x="27129" y="36461"/>
                  </a:cubicBezTo>
                  <a:cubicBezTo>
                    <a:pt x="31044" y="36706"/>
                    <a:pt x="33136" y="36838"/>
                    <a:pt x="35227" y="36969"/>
                  </a:cubicBezTo>
                  <a:cubicBezTo>
                    <a:pt x="38462" y="40696"/>
                    <a:pt x="35873" y="44787"/>
                    <a:pt x="35867" y="49737"/>
                  </a:cubicBezTo>
                  <a:cubicBezTo>
                    <a:pt x="36107" y="44787"/>
                    <a:pt x="38628" y="40690"/>
                    <a:pt x="35222" y="36969"/>
                  </a:cubicBezTo>
                  <a:close/>
                </a:path>
              </a:pathLst>
            </a:custGeom>
            <a:grpFill/>
            <a:ln w="5715" cap="flat">
              <a:noFill/>
              <a:prstDash val="solid"/>
              <a:miter/>
            </a:ln>
          </p:spPr>
          <p:txBody>
            <a:bodyPr rtlCol="0" anchor="ctr"/>
            <a:lstStyle/>
            <a:p>
              <a:endParaRPr lang="zh-CN" altLang="en-US"/>
            </a:p>
          </p:txBody>
        </p:sp>
        <p:sp>
          <p:nvSpPr>
            <p:cNvPr id="3756" name="任意多边形: 形状 3755">
              <a:extLst>
                <a:ext uri="{FF2B5EF4-FFF2-40B4-BE49-F238E27FC236}">
                  <a16:creationId xmlns:a16="http://schemas.microsoft.com/office/drawing/2014/main" id="{CD07089B-05C9-EDE8-5E4A-CA5615AA1507}"/>
                </a:ext>
              </a:extLst>
            </p:cNvPr>
            <p:cNvSpPr/>
            <p:nvPr/>
          </p:nvSpPr>
          <p:spPr>
            <a:xfrm>
              <a:off x="5244691" y="5180376"/>
              <a:ext cx="50670" cy="75160"/>
            </a:xfrm>
            <a:custGeom>
              <a:avLst/>
              <a:gdLst>
                <a:gd name="connsiteX0" fmla="*/ 30800 w 50670"/>
                <a:gd name="connsiteY0" fmla="*/ 61090 h 75160"/>
                <a:gd name="connsiteX1" fmla="*/ 27520 w 50670"/>
                <a:gd name="connsiteY1" fmla="*/ 61090 h 75160"/>
                <a:gd name="connsiteX2" fmla="*/ 26668 w 50670"/>
                <a:gd name="connsiteY2" fmla="*/ 63256 h 75160"/>
                <a:gd name="connsiteX3" fmla="*/ 27503 w 50670"/>
                <a:gd name="connsiteY3" fmla="*/ 64347 h 75160"/>
                <a:gd name="connsiteX4" fmla="*/ 25554 w 50670"/>
                <a:gd name="connsiteY4" fmla="*/ 75160 h 75160"/>
                <a:gd name="connsiteX5" fmla="*/ 20925 w 50670"/>
                <a:gd name="connsiteY5" fmla="*/ 64330 h 75160"/>
                <a:gd name="connsiteX6" fmla="*/ 22953 w 50670"/>
                <a:gd name="connsiteY6" fmla="*/ 36910 h 75160"/>
                <a:gd name="connsiteX7" fmla="*/ 7820 w 50670"/>
                <a:gd name="connsiteY7" fmla="*/ 47911 h 75160"/>
                <a:gd name="connsiteX8" fmla="*/ 2414 w 50670"/>
                <a:gd name="connsiteY8" fmla="*/ 19445 h 75160"/>
                <a:gd name="connsiteX9" fmla="*/ 53 w 50670"/>
                <a:gd name="connsiteY9" fmla="*/ 5649 h 75160"/>
                <a:gd name="connsiteX10" fmla="*/ 7792 w 50670"/>
                <a:gd name="connsiteY10" fmla="*/ 1877 h 75160"/>
                <a:gd name="connsiteX11" fmla="*/ 9209 w 50670"/>
                <a:gd name="connsiteY11" fmla="*/ 3323 h 75160"/>
                <a:gd name="connsiteX12" fmla="*/ 23542 w 50670"/>
                <a:gd name="connsiteY12" fmla="*/ 471 h 75160"/>
                <a:gd name="connsiteX13" fmla="*/ 30880 w 50670"/>
                <a:gd name="connsiteY13" fmla="*/ 1917 h 75160"/>
                <a:gd name="connsiteX14" fmla="*/ 34675 w 50670"/>
                <a:gd name="connsiteY14" fmla="*/ 4940 h 75160"/>
                <a:gd name="connsiteX15" fmla="*/ 40658 w 50670"/>
                <a:gd name="connsiteY15" fmla="*/ 21634 h 75160"/>
                <a:gd name="connsiteX16" fmla="*/ 43962 w 50670"/>
                <a:gd name="connsiteY16" fmla="*/ 28212 h 75160"/>
                <a:gd name="connsiteX17" fmla="*/ 47248 w 50670"/>
                <a:gd name="connsiteY17" fmla="*/ 38064 h 75160"/>
                <a:gd name="connsiteX18" fmla="*/ 48237 w 50670"/>
                <a:gd name="connsiteY18" fmla="*/ 52620 h 75160"/>
                <a:gd name="connsiteX19" fmla="*/ 37561 w 50670"/>
                <a:gd name="connsiteY19" fmla="*/ 50603 h 75160"/>
                <a:gd name="connsiteX20" fmla="*/ 31709 w 50670"/>
                <a:gd name="connsiteY20" fmla="*/ 52095 h 75160"/>
                <a:gd name="connsiteX21" fmla="*/ 28720 w 50670"/>
                <a:gd name="connsiteY21" fmla="*/ 54163 h 75160"/>
                <a:gd name="connsiteX22" fmla="*/ 27028 w 50670"/>
                <a:gd name="connsiteY22" fmla="*/ 55958 h 75160"/>
                <a:gd name="connsiteX23" fmla="*/ 31189 w 50670"/>
                <a:gd name="connsiteY23" fmla="*/ 54563 h 75160"/>
                <a:gd name="connsiteX24" fmla="*/ 30800 w 50670"/>
                <a:gd name="connsiteY24" fmla="*/ 61090 h 7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670" h="75160">
                  <a:moveTo>
                    <a:pt x="30800" y="61090"/>
                  </a:moveTo>
                  <a:cubicBezTo>
                    <a:pt x="29709" y="61090"/>
                    <a:pt x="28611" y="61090"/>
                    <a:pt x="27520" y="61090"/>
                  </a:cubicBezTo>
                  <a:cubicBezTo>
                    <a:pt x="26680" y="61810"/>
                    <a:pt x="26394" y="62530"/>
                    <a:pt x="26668" y="63256"/>
                  </a:cubicBezTo>
                  <a:cubicBezTo>
                    <a:pt x="26942" y="63982"/>
                    <a:pt x="27223" y="64347"/>
                    <a:pt x="27503" y="64347"/>
                  </a:cubicBezTo>
                  <a:cubicBezTo>
                    <a:pt x="27011" y="67914"/>
                    <a:pt x="28823" y="71880"/>
                    <a:pt x="25554" y="75160"/>
                  </a:cubicBezTo>
                  <a:cubicBezTo>
                    <a:pt x="19964" y="73252"/>
                    <a:pt x="21347" y="68388"/>
                    <a:pt x="20925" y="64330"/>
                  </a:cubicBezTo>
                  <a:cubicBezTo>
                    <a:pt x="10992" y="52557"/>
                    <a:pt x="11409" y="46934"/>
                    <a:pt x="22953" y="36910"/>
                  </a:cubicBezTo>
                  <a:cubicBezTo>
                    <a:pt x="15238" y="36904"/>
                    <a:pt x="15684" y="48123"/>
                    <a:pt x="7820" y="47911"/>
                  </a:cubicBezTo>
                  <a:cubicBezTo>
                    <a:pt x="7597" y="38167"/>
                    <a:pt x="9946" y="28263"/>
                    <a:pt x="2414" y="19445"/>
                  </a:cubicBezTo>
                  <a:cubicBezTo>
                    <a:pt x="-215" y="16364"/>
                    <a:pt x="-67" y="10312"/>
                    <a:pt x="53" y="5649"/>
                  </a:cubicBezTo>
                  <a:cubicBezTo>
                    <a:pt x="173" y="854"/>
                    <a:pt x="3414" y="-523"/>
                    <a:pt x="7792" y="1877"/>
                  </a:cubicBezTo>
                  <a:cubicBezTo>
                    <a:pt x="8260" y="2368"/>
                    <a:pt x="8723" y="2865"/>
                    <a:pt x="9209" y="3323"/>
                  </a:cubicBezTo>
                  <a:cubicBezTo>
                    <a:pt x="15335" y="9146"/>
                    <a:pt x="18787" y="1443"/>
                    <a:pt x="23542" y="471"/>
                  </a:cubicBezTo>
                  <a:cubicBezTo>
                    <a:pt x="26240" y="-318"/>
                    <a:pt x="28794" y="-289"/>
                    <a:pt x="30880" y="1917"/>
                  </a:cubicBezTo>
                  <a:cubicBezTo>
                    <a:pt x="30680" y="4694"/>
                    <a:pt x="32452" y="5083"/>
                    <a:pt x="34675" y="4940"/>
                  </a:cubicBezTo>
                  <a:cubicBezTo>
                    <a:pt x="39841" y="9381"/>
                    <a:pt x="42487" y="14707"/>
                    <a:pt x="40658" y="21634"/>
                  </a:cubicBezTo>
                  <a:cubicBezTo>
                    <a:pt x="41761" y="23828"/>
                    <a:pt x="42865" y="26017"/>
                    <a:pt x="43962" y="28212"/>
                  </a:cubicBezTo>
                  <a:cubicBezTo>
                    <a:pt x="40939" y="32869"/>
                    <a:pt x="38995" y="37173"/>
                    <a:pt x="47248" y="38064"/>
                  </a:cubicBezTo>
                  <a:cubicBezTo>
                    <a:pt x="51689" y="42636"/>
                    <a:pt x="51580" y="48077"/>
                    <a:pt x="48237" y="52620"/>
                  </a:cubicBezTo>
                  <a:cubicBezTo>
                    <a:pt x="44150" y="58175"/>
                    <a:pt x="41110" y="51643"/>
                    <a:pt x="37561" y="50603"/>
                  </a:cubicBezTo>
                  <a:cubicBezTo>
                    <a:pt x="35344" y="49951"/>
                    <a:pt x="33423" y="50792"/>
                    <a:pt x="31709" y="52095"/>
                  </a:cubicBezTo>
                  <a:cubicBezTo>
                    <a:pt x="30714" y="52763"/>
                    <a:pt x="29691" y="53466"/>
                    <a:pt x="28720" y="54163"/>
                  </a:cubicBezTo>
                  <a:cubicBezTo>
                    <a:pt x="27423" y="54032"/>
                    <a:pt x="26805" y="54609"/>
                    <a:pt x="27028" y="55958"/>
                  </a:cubicBezTo>
                  <a:cubicBezTo>
                    <a:pt x="27925" y="54032"/>
                    <a:pt x="29314" y="53592"/>
                    <a:pt x="31189" y="54563"/>
                  </a:cubicBezTo>
                  <a:cubicBezTo>
                    <a:pt x="32515" y="56832"/>
                    <a:pt x="33017" y="59044"/>
                    <a:pt x="30800" y="61090"/>
                  </a:cubicBezTo>
                  <a:close/>
                </a:path>
              </a:pathLst>
            </a:custGeom>
            <a:grpFill/>
            <a:ln w="5715" cap="flat">
              <a:noFill/>
              <a:prstDash val="solid"/>
              <a:miter/>
            </a:ln>
          </p:spPr>
          <p:txBody>
            <a:bodyPr rtlCol="0" anchor="ctr"/>
            <a:lstStyle/>
            <a:p>
              <a:endParaRPr lang="zh-CN" altLang="en-US"/>
            </a:p>
          </p:txBody>
        </p:sp>
        <p:sp>
          <p:nvSpPr>
            <p:cNvPr id="3757" name="任意多边形: 形状 3756">
              <a:extLst>
                <a:ext uri="{FF2B5EF4-FFF2-40B4-BE49-F238E27FC236}">
                  <a16:creationId xmlns:a16="http://schemas.microsoft.com/office/drawing/2014/main" id="{CCDFDC83-2D2D-AC37-6C52-75207D40CEC5}"/>
                </a:ext>
              </a:extLst>
            </p:cNvPr>
            <p:cNvSpPr/>
            <p:nvPr/>
          </p:nvSpPr>
          <p:spPr>
            <a:xfrm>
              <a:off x="5267298" y="5094622"/>
              <a:ext cx="44380" cy="71240"/>
            </a:xfrm>
            <a:custGeom>
              <a:avLst/>
              <a:gdLst>
                <a:gd name="connsiteX0" fmla="*/ 31196 w 44380"/>
                <a:gd name="connsiteY0" fmla="*/ 61290 h 71240"/>
                <a:gd name="connsiteX1" fmla="*/ 27933 w 44380"/>
                <a:gd name="connsiteY1" fmla="*/ 61324 h 71240"/>
                <a:gd name="connsiteX2" fmla="*/ 27081 w 44380"/>
                <a:gd name="connsiteY2" fmla="*/ 63530 h 71240"/>
                <a:gd name="connsiteX3" fmla="*/ 27904 w 44380"/>
                <a:gd name="connsiteY3" fmla="*/ 64645 h 71240"/>
                <a:gd name="connsiteX4" fmla="*/ 24675 w 44380"/>
                <a:gd name="connsiteY4" fmla="*/ 71240 h 71240"/>
                <a:gd name="connsiteX5" fmla="*/ 14280 w 44380"/>
                <a:gd name="connsiteY5" fmla="*/ 55827 h 71240"/>
                <a:gd name="connsiteX6" fmla="*/ 1627 w 44380"/>
                <a:gd name="connsiteY6" fmla="*/ 61324 h 71240"/>
                <a:gd name="connsiteX7" fmla="*/ 8119 w 44380"/>
                <a:gd name="connsiteY7" fmla="*/ 41642 h 71240"/>
                <a:gd name="connsiteX8" fmla="*/ 9508 w 44380"/>
                <a:gd name="connsiteY8" fmla="*/ 39282 h 71240"/>
                <a:gd name="connsiteX9" fmla="*/ 8205 w 44380"/>
                <a:gd name="connsiteY9" fmla="*/ 38299 h 71240"/>
                <a:gd name="connsiteX10" fmla="*/ 3981 w 44380"/>
                <a:gd name="connsiteY10" fmla="*/ 30109 h 71240"/>
                <a:gd name="connsiteX11" fmla="*/ 6627 w 44380"/>
                <a:gd name="connsiteY11" fmla="*/ 26126 h 71240"/>
                <a:gd name="connsiteX12" fmla="*/ 4256 w 44380"/>
                <a:gd name="connsiteY12" fmla="*/ 14690 h 71240"/>
                <a:gd name="connsiteX13" fmla="*/ 13977 w 44380"/>
                <a:gd name="connsiteY13" fmla="*/ 2237 h 71240"/>
                <a:gd name="connsiteX14" fmla="*/ 20995 w 44380"/>
                <a:gd name="connsiteY14" fmla="*/ 3694 h 71240"/>
                <a:gd name="connsiteX15" fmla="*/ 21515 w 44380"/>
                <a:gd name="connsiteY15" fmla="*/ 6906 h 71240"/>
                <a:gd name="connsiteX16" fmla="*/ 36494 w 44380"/>
                <a:gd name="connsiteY16" fmla="*/ 12724 h 71240"/>
                <a:gd name="connsiteX17" fmla="*/ 44381 w 44380"/>
                <a:gd name="connsiteY17" fmla="*/ 15267 h 71240"/>
                <a:gd name="connsiteX18" fmla="*/ 36163 w 44380"/>
                <a:gd name="connsiteY18" fmla="*/ 29092 h 71240"/>
                <a:gd name="connsiteX19" fmla="*/ 20618 w 44380"/>
                <a:gd name="connsiteY19" fmla="*/ 41636 h 71240"/>
                <a:gd name="connsiteX20" fmla="*/ 37740 w 44380"/>
                <a:gd name="connsiteY20" fmla="*/ 43613 h 71240"/>
                <a:gd name="connsiteX21" fmla="*/ 41060 w 44380"/>
                <a:gd name="connsiteY21" fmla="*/ 48123 h 71240"/>
                <a:gd name="connsiteX22" fmla="*/ 40203 w 44380"/>
                <a:gd name="connsiteY22" fmla="*/ 49477 h 71240"/>
                <a:gd name="connsiteX23" fmla="*/ 37671 w 44380"/>
                <a:gd name="connsiteY23" fmla="*/ 51283 h 71240"/>
                <a:gd name="connsiteX24" fmla="*/ 35202 w 44380"/>
                <a:gd name="connsiteY24" fmla="*/ 52872 h 71240"/>
                <a:gd name="connsiteX25" fmla="*/ 33305 w 44380"/>
                <a:gd name="connsiteY25" fmla="*/ 54838 h 71240"/>
                <a:gd name="connsiteX26" fmla="*/ 32716 w 44380"/>
                <a:gd name="connsiteY26" fmla="*/ 57507 h 71240"/>
                <a:gd name="connsiteX27" fmla="*/ 32265 w 44380"/>
                <a:gd name="connsiteY27" fmla="*/ 60313 h 71240"/>
                <a:gd name="connsiteX28" fmla="*/ 31196 w 44380"/>
                <a:gd name="connsiteY28" fmla="*/ 61290 h 7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4380" h="71240">
                  <a:moveTo>
                    <a:pt x="31196" y="61290"/>
                  </a:moveTo>
                  <a:cubicBezTo>
                    <a:pt x="30110" y="61290"/>
                    <a:pt x="29019" y="61296"/>
                    <a:pt x="27933" y="61324"/>
                  </a:cubicBezTo>
                  <a:cubicBezTo>
                    <a:pt x="27093" y="62056"/>
                    <a:pt x="26807" y="62793"/>
                    <a:pt x="27081" y="63530"/>
                  </a:cubicBezTo>
                  <a:cubicBezTo>
                    <a:pt x="27356" y="64273"/>
                    <a:pt x="27630" y="64645"/>
                    <a:pt x="27904" y="64645"/>
                  </a:cubicBezTo>
                  <a:cubicBezTo>
                    <a:pt x="27836" y="67336"/>
                    <a:pt x="27276" y="69788"/>
                    <a:pt x="24675" y="71240"/>
                  </a:cubicBezTo>
                  <a:cubicBezTo>
                    <a:pt x="15371" y="70543"/>
                    <a:pt x="18509" y="61736"/>
                    <a:pt x="14280" y="55827"/>
                  </a:cubicBezTo>
                  <a:cubicBezTo>
                    <a:pt x="11245" y="59821"/>
                    <a:pt x="6330" y="60244"/>
                    <a:pt x="1627" y="61324"/>
                  </a:cubicBezTo>
                  <a:cubicBezTo>
                    <a:pt x="-3408" y="52386"/>
                    <a:pt x="4524" y="47728"/>
                    <a:pt x="8119" y="41642"/>
                  </a:cubicBezTo>
                  <a:cubicBezTo>
                    <a:pt x="9571" y="41448"/>
                    <a:pt x="10062" y="40647"/>
                    <a:pt x="9508" y="39282"/>
                  </a:cubicBezTo>
                  <a:cubicBezTo>
                    <a:pt x="9233" y="38602"/>
                    <a:pt x="8742" y="38299"/>
                    <a:pt x="8205" y="38299"/>
                  </a:cubicBezTo>
                  <a:cubicBezTo>
                    <a:pt x="5119" y="36436"/>
                    <a:pt x="3701" y="33509"/>
                    <a:pt x="3981" y="30109"/>
                  </a:cubicBezTo>
                  <a:cubicBezTo>
                    <a:pt x="4096" y="28726"/>
                    <a:pt x="6010" y="27583"/>
                    <a:pt x="6627" y="26126"/>
                  </a:cubicBezTo>
                  <a:cubicBezTo>
                    <a:pt x="8468" y="21788"/>
                    <a:pt x="-5311" y="20348"/>
                    <a:pt x="4256" y="14690"/>
                  </a:cubicBezTo>
                  <a:cubicBezTo>
                    <a:pt x="9365" y="11672"/>
                    <a:pt x="10856" y="6489"/>
                    <a:pt x="13977" y="2237"/>
                  </a:cubicBezTo>
                  <a:cubicBezTo>
                    <a:pt x="16354" y="-1004"/>
                    <a:pt x="19532" y="-895"/>
                    <a:pt x="20995" y="3694"/>
                  </a:cubicBezTo>
                  <a:cubicBezTo>
                    <a:pt x="21321" y="4717"/>
                    <a:pt x="21161" y="5900"/>
                    <a:pt x="21515" y="6906"/>
                  </a:cubicBezTo>
                  <a:cubicBezTo>
                    <a:pt x="25418" y="18090"/>
                    <a:pt x="25413" y="18039"/>
                    <a:pt x="36494" y="12724"/>
                  </a:cubicBezTo>
                  <a:cubicBezTo>
                    <a:pt x="39774" y="11152"/>
                    <a:pt x="43769" y="8198"/>
                    <a:pt x="44381" y="15267"/>
                  </a:cubicBezTo>
                  <a:cubicBezTo>
                    <a:pt x="40923" y="19531"/>
                    <a:pt x="40695" y="26532"/>
                    <a:pt x="36163" y="29092"/>
                  </a:cubicBezTo>
                  <a:cubicBezTo>
                    <a:pt x="28704" y="33309"/>
                    <a:pt x="28253" y="32509"/>
                    <a:pt x="20618" y="41636"/>
                  </a:cubicBezTo>
                  <a:cubicBezTo>
                    <a:pt x="26933" y="42379"/>
                    <a:pt x="32328" y="43088"/>
                    <a:pt x="37740" y="43613"/>
                  </a:cubicBezTo>
                  <a:cubicBezTo>
                    <a:pt x="40677" y="43899"/>
                    <a:pt x="40837" y="45968"/>
                    <a:pt x="41060" y="48123"/>
                  </a:cubicBezTo>
                  <a:cubicBezTo>
                    <a:pt x="41060" y="48123"/>
                    <a:pt x="40192" y="49471"/>
                    <a:pt x="40203" y="49477"/>
                  </a:cubicBezTo>
                  <a:cubicBezTo>
                    <a:pt x="39449" y="50203"/>
                    <a:pt x="38586" y="50797"/>
                    <a:pt x="37671" y="51283"/>
                  </a:cubicBezTo>
                  <a:cubicBezTo>
                    <a:pt x="36866" y="51837"/>
                    <a:pt x="36020" y="52352"/>
                    <a:pt x="35202" y="52872"/>
                  </a:cubicBezTo>
                  <a:cubicBezTo>
                    <a:pt x="34488" y="53438"/>
                    <a:pt x="33825" y="54084"/>
                    <a:pt x="33305" y="54838"/>
                  </a:cubicBezTo>
                  <a:cubicBezTo>
                    <a:pt x="32968" y="55695"/>
                    <a:pt x="32739" y="56570"/>
                    <a:pt x="32716" y="57507"/>
                  </a:cubicBezTo>
                  <a:cubicBezTo>
                    <a:pt x="32808" y="58490"/>
                    <a:pt x="32642" y="59416"/>
                    <a:pt x="32265" y="60313"/>
                  </a:cubicBezTo>
                  <a:cubicBezTo>
                    <a:pt x="32265" y="60324"/>
                    <a:pt x="31196" y="61290"/>
                    <a:pt x="31196" y="61290"/>
                  </a:cubicBezTo>
                  <a:close/>
                </a:path>
              </a:pathLst>
            </a:custGeom>
            <a:grpFill/>
            <a:ln w="5715" cap="flat">
              <a:noFill/>
              <a:prstDash val="solid"/>
              <a:miter/>
            </a:ln>
          </p:spPr>
          <p:txBody>
            <a:bodyPr rtlCol="0" anchor="ctr"/>
            <a:lstStyle/>
            <a:p>
              <a:endParaRPr lang="zh-CN" altLang="en-US"/>
            </a:p>
          </p:txBody>
        </p:sp>
        <p:sp>
          <p:nvSpPr>
            <p:cNvPr id="3758" name="任意多边形: 形状 3757">
              <a:extLst>
                <a:ext uri="{FF2B5EF4-FFF2-40B4-BE49-F238E27FC236}">
                  <a16:creationId xmlns:a16="http://schemas.microsoft.com/office/drawing/2014/main" id="{06A60FBF-C789-9C1A-9665-4227167AF33B}"/>
                </a:ext>
              </a:extLst>
            </p:cNvPr>
            <p:cNvSpPr/>
            <p:nvPr/>
          </p:nvSpPr>
          <p:spPr>
            <a:xfrm>
              <a:off x="5259038" y="5143072"/>
              <a:ext cx="37259" cy="58937"/>
            </a:xfrm>
            <a:custGeom>
              <a:avLst/>
              <a:gdLst>
                <a:gd name="connsiteX0" fmla="*/ 9887 w 37259"/>
                <a:gd name="connsiteY0" fmla="*/ 12869 h 58937"/>
                <a:gd name="connsiteX1" fmla="*/ 12110 w 37259"/>
                <a:gd name="connsiteY1" fmla="*/ 10629 h 58937"/>
                <a:gd name="connsiteX2" fmla="*/ 25586 w 37259"/>
                <a:gd name="connsiteY2" fmla="*/ 1044 h 58937"/>
                <a:gd name="connsiteX3" fmla="*/ 30124 w 37259"/>
                <a:gd name="connsiteY3" fmla="*/ 18915 h 58937"/>
                <a:gd name="connsiteX4" fmla="*/ 32936 w 37259"/>
                <a:gd name="connsiteY4" fmla="*/ 22784 h 58937"/>
                <a:gd name="connsiteX5" fmla="*/ 34439 w 37259"/>
                <a:gd name="connsiteY5" fmla="*/ 32711 h 58937"/>
                <a:gd name="connsiteX6" fmla="*/ 32181 w 37259"/>
                <a:gd name="connsiteY6" fmla="*/ 47033 h 58937"/>
                <a:gd name="connsiteX7" fmla="*/ 26312 w 37259"/>
                <a:gd name="connsiteY7" fmla="*/ 58937 h 58937"/>
                <a:gd name="connsiteX8" fmla="*/ 16471 w 37259"/>
                <a:gd name="connsiteY8" fmla="*/ 42490 h 58937"/>
                <a:gd name="connsiteX9" fmla="*/ 16453 w 37259"/>
                <a:gd name="connsiteY9" fmla="*/ 42473 h 58937"/>
                <a:gd name="connsiteX10" fmla="*/ 9893 w 37259"/>
                <a:gd name="connsiteY10" fmla="*/ 39198 h 58937"/>
                <a:gd name="connsiteX11" fmla="*/ 754 w 37259"/>
                <a:gd name="connsiteY11" fmla="*/ 37769 h 58937"/>
                <a:gd name="connsiteX12" fmla="*/ 0 w 37259"/>
                <a:gd name="connsiteY12" fmla="*/ 35923 h 58937"/>
                <a:gd name="connsiteX13" fmla="*/ 6812 w 37259"/>
                <a:gd name="connsiteY13" fmla="*/ 29683 h 58937"/>
                <a:gd name="connsiteX14" fmla="*/ 7167 w 37259"/>
                <a:gd name="connsiteY14" fmla="*/ 22390 h 58937"/>
                <a:gd name="connsiteX15" fmla="*/ 9887 w 37259"/>
                <a:gd name="connsiteY15" fmla="*/ 12869 h 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9" h="58937">
                  <a:moveTo>
                    <a:pt x="9887" y="12869"/>
                  </a:moveTo>
                  <a:cubicBezTo>
                    <a:pt x="10630" y="12086"/>
                    <a:pt x="11436" y="10572"/>
                    <a:pt x="12110" y="10629"/>
                  </a:cubicBezTo>
                  <a:cubicBezTo>
                    <a:pt x="19820" y="11297"/>
                    <a:pt x="17694" y="-4070"/>
                    <a:pt x="25586" y="1044"/>
                  </a:cubicBezTo>
                  <a:cubicBezTo>
                    <a:pt x="29352" y="3485"/>
                    <a:pt x="28569" y="12789"/>
                    <a:pt x="30124" y="18915"/>
                  </a:cubicBezTo>
                  <a:cubicBezTo>
                    <a:pt x="30490" y="20350"/>
                    <a:pt x="31964" y="21504"/>
                    <a:pt x="32936" y="22784"/>
                  </a:cubicBezTo>
                  <a:cubicBezTo>
                    <a:pt x="35004" y="25853"/>
                    <a:pt x="40628" y="28391"/>
                    <a:pt x="34439" y="32711"/>
                  </a:cubicBezTo>
                  <a:cubicBezTo>
                    <a:pt x="28678" y="36735"/>
                    <a:pt x="28501" y="40707"/>
                    <a:pt x="32181" y="47033"/>
                  </a:cubicBezTo>
                  <a:cubicBezTo>
                    <a:pt x="34519" y="51051"/>
                    <a:pt x="34359" y="57972"/>
                    <a:pt x="26312" y="58937"/>
                  </a:cubicBezTo>
                  <a:cubicBezTo>
                    <a:pt x="21517" y="54366"/>
                    <a:pt x="24117" y="45359"/>
                    <a:pt x="16471" y="42490"/>
                  </a:cubicBezTo>
                  <a:lnTo>
                    <a:pt x="16453" y="42473"/>
                  </a:lnTo>
                  <a:cubicBezTo>
                    <a:pt x="15036" y="39838"/>
                    <a:pt x="12602" y="39238"/>
                    <a:pt x="9893" y="39198"/>
                  </a:cubicBezTo>
                  <a:cubicBezTo>
                    <a:pt x="6652" y="39958"/>
                    <a:pt x="3366" y="41032"/>
                    <a:pt x="754" y="37769"/>
                  </a:cubicBezTo>
                  <a:cubicBezTo>
                    <a:pt x="503" y="37158"/>
                    <a:pt x="251" y="36540"/>
                    <a:pt x="0" y="35923"/>
                  </a:cubicBezTo>
                  <a:cubicBezTo>
                    <a:pt x="1417" y="32912"/>
                    <a:pt x="3372" y="30334"/>
                    <a:pt x="6812" y="29683"/>
                  </a:cubicBezTo>
                  <a:cubicBezTo>
                    <a:pt x="16659" y="27814"/>
                    <a:pt x="1577" y="25002"/>
                    <a:pt x="7167" y="22390"/>
                  </a:cubicBezTo>
                  <a:cubicBezTo>
                    <a:pt x="10876" y="20658"/>
                    <a:pt x="15133" y="17772"/>
                    <a:pt x="9887" y="12869"/>
                  </a:cubicBezTo>
                  <a:close/>
                </a:path>
              </a:pathLst>
            </a:custGeom>
            <a:grpFill/>
            <a:ln w="5715" cap="flat">
              <a:noFill/>
              <a:prstDash val="solid"/>
              <a:miter/>
            </a:ln>
          </p:spPr>
          <p:txBody>
            <a:bodyPr rtlCol="0" anchor="ctr"/>
            <a:lstStyle/>
            <a:p>
              <a:endParaRPr lang="zh-CN" altLang="en-US"/>
            </a:p>
          </p:txBody>
        </p:sp>
        <p:sp>
          <p:nvSpPr>
            <p:cNvPr id="3759" name="任意多边形: 形状 3758">
              <a:extLst>
                <a:ext uri="{FF2B5EF4-FFF2-40B4-BE49-F238E27FC236}">
                  <a16:creationId xmlns:a16="http://schemas.microsoft.com/office/drawing/2014/main" id="{66339F60-88FE-2213-0269-9BB4FE01E18A}"/>
                </a:ext>
              </a:extLst>
            </p:cNvPr>
            <p:cNvSpPr/>
            <p:nvPr/>
          </p:nvSpPr>
          <p:spPr>
            <a:xfrm>
              <a:off x="5105747" y="5217280"/>
              <a:ext cx="49378" cy="42996"/>
            </a:xfrm>
            <a:custGeom>
              <a:avLst/>
              <a:gdLst>
                <a:gd name="connsiteX0" fmla="*/ 48072 w 49378"/>
                <a:gd name="connsiteY0" fmla="*/ 27478 h 42996"/>
                <a:gd name="connsiteX1" fmla="*/ 22223 w 49378"/>
                <a:gd name="connsiteY1" fmla="*/ 38588 h 42996"/>
                <a:gd name="connsiteX2" fmla="*/ 13524 w 49378"/>
                <a:gd name="connsiteY2" fmla="*/ 39199 h 42996"/>
                <a:gd name="connsiteX3" fmla="*/ 9038 w 49378"/>
                <a:gd name="connsiteY3" fmla="*/ 39154 h 42996"/>
                <a:gd name="connsiteX4" fmla="*/ 1123 w 49378"/>
                <a:gd name="connsiteY4" fmla="*/ 41697 h 42996"/>
                <a:gd name="connsiteX5" fmla="*/ 100 w 49378"/>
                <a:gd name="connsiteY5" fmla="*/ 29392 h 42996"/>
                <a:gd name="connsiteX6" fmla="*/ 5752 w 49378"/>
                <a:gd name="connsiteY6" fmla="*/ 27135 h 42996"/>
                <a:gd name="connsiteX7" fmla="*/ 19239 w 49378"/>
                <a:gd name="connsiteY7" fmla="*/ 28267 h 42996"/>
                <a:gd name="connsiteX8" fmla="*/ 23480 w 49378"/>
                <a:gd name="connsiteY8" fmla="*/ 13796 h 42996"/>
                <a:gd name="connsiteX9" fmla="*/ 23337 w 49378"/>
                <a:gd name="connsiteY9" fmla="*/ 12225 h 42996"/>
                <a:gd name="connsiteX10" fmla="*/ 28349 w 49378"/>
                <a:gd name="connsiteY10" fmla="*/ 1149 h 42996"/>
                <a:gd name="connsiteX11" fmla="*/ 36173 w 49378"/>
                <a:gd name="connsiteY11" fmla="*/ 0 h 42996"/>
                <a:gd name="connsiteX12" fmla="*/ 37413 w 49378"/>
                <a:gd name="connsiteY12" fmla="*/ 15437 h 42996"/>
                <a:gd name="connsiteX13" fmla="*/ 48197 w 49378"/>
                <a:gd name="connsiteY13" fmla="*/ 17602 h 42996"/>
                <a:gd name="connsiteX14" fmla="*/ 48163 w 49378"/>
                <a:gd name="connsiteY14" fmla="*/ 24129 h 42996"/>
                <a:gd name="connsiteX15" fmla="*/ 49226 w 49378"/>
                <a:gd name="connsiteY15" fmla="*/ 26392 h 42996"/>
                <a:gd name="connsiteX16" fmla="*/ 48072 w 49378"/>
                <a:gd name="connsiteY16" fmla="*/ 27478 h 4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378" h="42996">
                  <a:moveTo>
                    <a:pt x="48072" y="27478"/>
                  </a:moveTo>
                  <a:cubicBezTo>
                    <a:pt x="36916" y="24849"/>
                    <a:pt x="32618" y="38285"/>
                    <a:pt x="22223" y="38588"/>
                  </a:cubicBezTo>
                  <a:cubicBezTo>
                    <a:pt x="19622" y="38662"/>
                    <a:pt x="17416" y="45429"/>
                    <a:pt x="13524" y="39199"/>
                  </a:cubicBezTo>
                  <a:cubicBezTo>
                    <a:pt x="12638" y="37782"/>
                    <a:pt x="10621" y="38399"/>
                    <a:pt x="9038" y="39154"/>
                  </a:cubicBezTo>
                  <a:cubicBezTo>
                    <a:pt x="6352" y="40440"/>
                    <a:pt x="2809" y="45286"/>
                    <a:pt x="1123" y="41697"/>
                  </a:cubicBezTo>
                  <a:cubicBezTo>
                    <a:pt x="-289" y="38691"/>
                    <a:pt x="2232" y="33822"/>
                    <a:pt x="100" y="29392"/>
                  </a:cubicBezTo>
                  <a:cubicBezTo>
                    <a:pt x="-718" y="27701"/>
                    <a:pt x="3694" y="24260"/>
                    <a:pt x="5752" y="27135"/>
                  </a:cubicBezTo>
                  <a:cubicBezTo>
                    <a:pt x="10250" y="33404"/>
                    <a:pt x="14164" y="31701"/>
                    <a:pt x="19239" y="28267"/>
                  </a:cubicBezTo>
                  <a:cubicBezTo>
                    <a:pt x="24909" y="24426"/>
                    <a:pt x="23983" y="19168"/>
                    <a:pt x="23480" y="13796"/>
                  </a:cubicBezTo>
                  <a:cubicBezTo>
                    <a:pt x="23428" y="13265"/>
                    <a:pt x="23617" y="12533"/>
                    <a:pt x="23337" y="12225"/>
                  </a:cubicBezTo>
                  <a:cubicBezTo>
                    <a:pt x="16193" y="4515"/>
                    <a:pt x="26903" y="4926"/>
                    <a:pt x="28349" y="1149"/>
                  </a:cubicBezTo>
                  <a:cubicBezTo>
                    <a:pt x="30909" y="772"/>
                    <a:pt x="33464" y="395"/>
                    <a:pt x="36173" y="0"/>
                  </a:cubicBezTo>
                  <a:cubicBezTo>
                    <a:pt x="38505" y="5172"/>
                    <a:pt x="33481" y="11499"/>
                    <a:pt x="37413" y="15437"/>
                  </a:cubicBezTo>
                  <a:cubicBezTo>
                    <a:pt x="39150" y="17174"/>
                    <a:pt x="43762" y="21449"/>
                    <a:pt x="48197" y="17602"/>
                  </a:cubicBezTo>
                  <a:cubicBezTo>
                    <a:pt x="48186" y="19780"/>
                    <a:pt x="48174" y="21951"/>
                    <a:pt x="48163" y="24129"/>
                  </a:cubicBezTo>
                  <a:cubicBezTo>
                    <a:pt x="49260" y="24901"/>
                    <a:pt x="49615" y="25655"/>
                    <a:pt x="49226" y="26392"/>
                  </a:cubicBezTo>
                  <a:cubicBezTo>
                    <a:pt x="48832" y="27112"/>
                    <a:pt x="48449" y="27478"/>
                    <a:pt x="48072" y="27478"/>
                  </a:cubicBezTo>
                  <a:close/>
                </a:path>
              </a:pathLst>
            </a:custGeom>
            <a:grpFill/>
            <a:ln w="5715" cap="flat">
              <a:noFill/>
              <a:prstDash val="solid"/>
              <a:miter/>
            </a:ln>
          </p:spPr>
          <p:txBody>
            <a:bodyPr rtlCol="0" anchor="ctr"/>
            <a:lstStyle/>
            <a:p>
              <a:endParaRPr lang="zh-CN" altLang="en-US"/>
            </a:p>
          </p:txBody>
        </p:sp>
        <p:sp>
          <p:nvSpPr>
            <p:cNvPr id="3760" name="任意多边形: 形状 3759">
              <a:extLst>
                <a:ext uri="{FF2B5EF4-FFF2-40B4-BE49-F238E27FC236}">
                  <a16:creationId xmlns:a16="http://schemas.microsoft.com/office/drawing/2014/main" id="{42E9312E-3839-8522-6CE9-667747B8C212}"/>
                </a:ext>
              </a:extLst>
            </p:cNvPr>
            <p:cNvSpPr/>
            <p:nvPr/>
          </p:nvSpPr>
          <p:spPr>
            <a:xfrm>
              <a:off x="5235402" y="5206508"/>
              <a:ext cx="36419" cy="65111"/>
            </a:xfrm>
            <a:custGeom>
              <a:avLst/>
              <a:gdLst>
                <a:gd name="connsiteX0" fmla="*/ 17104 w 36419"/>
                <a:gd name="connsiteY0" fmla="*/ 21785 h 65111"/>
                <a:gd name="connsiteX1" fmla="*/ 28597 w 36419"/>
                <a:gd name="connsiteY1" fmla="*/ 9344 h 65111"/>
                <a:gd name="connsiteX2" fmla="*/ 31403 w 36419"/>
                <a:gd name="connsiteY2" fmla="*/ 0 h 65111"/>
                <a:gd name="connsiteX3" fmla="*/ 36186 w 36419"/>
                <a:gd name="connsiteY3" fmla="*/ 14716 h 65111"/>
                <a:gd name="connsiteX4" fmla="*/ 35152 w 36419"/>
                <a:gd name="connsiteY4" fmla="*/ 18877 h 65111"/>
                <a:gd name="connsiteX5" fmla="*/ 30208 w 36419"/>
                <a:gd name="connsiteY5" fmla="*/ 38205 h 65111"/>
                <a:gd name="connsiteX6" fmla="*/ 16812 w 36419"/>
                <a:gd name="connsiteY6" fmla="*/ 55121 h 65111"/>
                <a:gd name="connsiteX7" fmla="*/ 5 w 36419"/>
                <a:gd name="connsiteY7" fmla="*/ 65111 h 65111"/>
                <a:gd name="connsiteX8" fmla="*/ 3856 w 36419"/>
                <a:gd name="connsiteY8" fmla="*/ 51458 h 65111"/>
                <a:gd name="connsiteX9" fmla="*/ 10492 w 36419"/>
                <a:gd name="connsiteY9" fmla="*/ 44834 h 65111"/>
                <a:gd name="connsiteX10" fmla="*/ 13789 w 36419"/>
                <a:gd name="connsiteY10" fmla="*/ 33313 h 65111"/>
                <a:gd name="connsiteX11" fmla="*/ 17104 w 36419"/>
                <a:gd name="connsiteY11" fmla="*/ 21785 h 65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19" h="65111">
                  <a:moveTo>
                    <a:pt x="17104" y="21785"/>
                  </a:moveTo>
                  <a:cubicBezTo>
                    <a:pt x="22196" y="18997"/>
                    <a:pt x="18464" y="8464"/>
                    <a:pt x="28597" y="9344"/>
                  </a:cubicBezTo>
                  <a:cubicBezTo>
                    <a:pt x="31140" y="9567"/>
                    <a:pt x="24791" y="2503"/>
                    <a:pt x="31403" y="0"/>
                  </a:cubicBezTo>
                  <a:cubicBezTo>
                    <a:pt x="33020" y="4937"/>
                    <a:pt x="34672" y="9807"/>
                    <a:pt x="36186" y="14716"/>
                  </a:cubicBezTo>
                  <a:cubicBezTo>
                    <a:pt x="36643" y="16202"/>
                    <a:pt x="36495" y="17676"/>
                    <a:pt x="35152" y="18877"/>
                  </a:cubicBezTo>
                  <a:cubicBezTo>
                    <a:pt x="26299" y="26769"/>
                    <a:pt x="26311" y="26780"/>
                    <a:pt x="30208" y="38205"/>
                  </a:cubicBezTo>
                  <a:cubicBezTo>
                    <a:pt x="23933" y="42394"/>
                    <a:pt x="18350" y="46811"/>
                    <a:pt x="16812" y="55121"/>
                  </a:cubicBezTo>
                  <a:cubicBezTo>
                    <a:pt x="15029" y="64774"/>
                    <a:pt x="5382" y="59676"/>
                    <a:pt x="5" y="65111"/>
                  </a:cubicBezTo>
                  <a:cubicBezTo>
                    <a:pt x="-173" y="58659"/>
                    <a:pt x="4805" y="56024"/>
                    <a:pt x="3856" y="51458"/>
                  </a:cubicBezTo>
                  <a:cubicBezTo>
                    <a:pt x="7006" y="50183"/>
                    <a:pt x="9229" y="47989"/>
                    <a:pt x="10492" y="44834"/>
                  </a:cubicBezTo>
                  <a:cubicBezTo>
                    <a:pt x="14606" y="41857"/>
                    <a:pt x="13606" y="37410"/>
                    <a:pt x="13789" y="33313"/>
                  </a:cubicBezTo>
                  <a:cubicBezTo>
                    <a:pt x="13978" y="29198"/>
                    <a:pt x="12995" y="24763"/>
                    <a:pt x="17104" y="21785"/>
                  </a:cubicBezTo>
                  <a:close/>
                </a:path>
              </a:pathLst>
            </a:custGeom>
            <a:grpFill/>
            <a:ln w="5715" cap="flat">
              <a:noFill/>
              <a:prstDash val="solid"/>
              <a:miter/>
            </a:ln>
          </p:spPr>
          <p:txBody>
            <a:bodyPr rtlCol="0" anchor="ctr"/>
            <a:lstStyle/>
            <a:p>
              <a:endParaRPr lang="zh-CN" altLang="en-US"/>
            </a:p>
          </p:txBody>
        </p:sp>
        <p:sp>
          <p:nvSpPr>
            <p:cNvPr id="3761" name="任意多边形: 形状 3760">
              <a:extLst>
                <a:ext uri="{FF2B5EF4-FFF2-40B4-BE49-F238E27FC236}">
                  <a16:creationId xmlns:a16="http://schemas.microsoft.com/office/drawing/2014/main" id="{237A1B89-F25B-0271-2CC6-4DA3A5A980CD}"/>
                </a:ext>
              </a:extLst>
            </p:cNvPr>
            <p:cNvSpPr/>
            <p:nvPr/>
          </p:nvSpPr>
          <p:spPr>
            <a:xfrm>
              <a:off x="5326669" y="4952001"/>
              <a:ext cx="35084" cy="36176"/>
            </a:xfrm>
            <a:custGeom>
              <a:avLst/>
              <a:gdLst>
                <a:gd name="connsiteX0" fmla="*/ 27798 w 35084"/>
                <a:gd name="connsiteY0" fmla="*/ 0 h 36176"/>
                <a:gd name="connsiteX1" fmla="*/ 35085 w 35084"/>
                <a:gd name="connsiteY1" fmla="*/ 440 h 36176"/>
                <a:gd name="connsiteX2" fmla="*/ 23952 w 35084"/>
                <a:gd name="connsiteY2" fmla="*/ 22837 h 36176"/>
                <a:gd name="connsiteX3" fmla="*/ 11316 w 35084"/>
                <a:gd name="connsiteY3" fmla="*/ 29604 h 36176"/>
                <a:gd name="connsiteX4" fmla="*/ 1435 w 35084"/>
                <a:gd name="connsiteY4" fmla="*/ 36176 h 36176"/>
                <a:gd name="connsiteX5" fmla="*/ 1440 w 35084"/>
                <a:gd name="connsiteY5" fmla="*/ 36165 h 36176"/>
                <a:gd name="connsiteX6" fmla="*/ 9796 w 35084"/>
                <a:gd name="connsiteY6" fmla="*/ 13402 h 36176"/>
                <a:gd name="connsiteX7" fmla="*/ 27798 w 35084"/>
                <a:gd name="connsiteY7" fmla="*/ 0 h 3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084" h="36176">
                  <a:moveTo>
                    <a:pt x="27798" y="0"/>
                  </a:moveTo>
                  <a:cubicBezTo>
                    <a:pt x="29924" y="132"/>
                    <a:pt x="32050" y="257"/>
                    <a:pt x="35085" y="440"/>
                  </a:cubicBezTo>
                  <a:cubicBezTo>
                    <a:pt x="33839" y="9487"/>
                    <a:pt x="25529" y="14613"/>
                    <a:pt x="23952" y="22837"/>
                  </a:cubicBezTo>
                  <a:cubicBezTo>
                    <a:pt x="14934" y="16116"/>
                    <a:pt x="14916" y="26203"/>
                    <a:pt x="11316" y="29604"/>
                  </a:cubicBezTo>
                  <a:cubicBezTo>
                    <a:pt x="8207" y="32067"/>
                    <a:pt x="3978" y="32861"/>
                    <a:pt x="1435" y="36176"/>
                  </a:cubicBezTo>
                  <a:cubicBezTo>
                    <a:pt x="1435" y="36176"/>
                    <a:pt x="1440" y="36165"/>
                    <a:pt x="1440" y="36165"/>
                  </a:cubicBezTo>
                  <a:cubicBezTo>
                    <a:pt x="-2017" y="25032"/>
                    <a:pt x="743" y="16979"/>
                    <a:pt x="9796" y="13402"/>
                  </a:cubicBezTo>
                  <a:cubicBezTo>
                    <a:pt x="17088" y="10527"/>
                    <a:pt x="22066" y="4818"/>
                    <a:pt x="27798" y="0"/>
                  </a:cubicBezTo>
                  <a:close/>
                </a:path>
              </a:pathLst>
            </a:custGeom>
            <a:grpFill/>
            <a:ln w="5715" cap="flat">
              <a:noFill/>
              <a:prstDash val="solid"/>
              <a:miter/>
            </a:ln>
          </p:spPr>
          <p:txBody>
            <a:bodyPr rtlCol="0" anchor="ctr"/>
            <a:lstStyle/>
            <a:p>
              <a:endParaRPr lang="zh-CN" altLang="en-US"/>
            </a:p>
          </p:txBody>
        </p:sp>
        <p:sp>
          <p:nvSpPr>
            <p:cNvPr id="3762" name="任意多边形: 形状 3761">
              <a:extLst>
                <a:ext uri="{FF2B5EF4-FFF2-40B4-BE49-F238E27FC236}">
                  <a16:creationId xmlns:a16="http://schemas.microsoft.com/office/drawing/2014/main" id="{C54052BE-2357-51D0-9893-BD0A077354B6}"/>
                </a:ext>
              </a:extLst>
            </p:cNvPr>
            <p:cNvSpPr/>
            <p:nvPr/>
          </p:nvSpPr>
          <p:spPr>
            <a:xfrm>
              <a:off x="5225221" y="5125248"/>
              <a:ext cx="25410" cy="46934"/>
            </a:xfrm>
            <a:custGeom>
              <a:avLst/>
              <a:gdLst>
                <a:gd name="connsiteX0" fmla="*/ 950 w 25410"/>
                <a:gd name="connsiteY0" fmla="*/ 37271 h 46934"/>
                <a:gd name="connsiteX1" fmla="*/ 14472 w 25410"/>
                <a:gd name="connsiteY1" fmla="*/ 2386 h 46934"/>
                <a:gd name="connsiteX2" fmla="*/ 20661 w 25410"/>
                <a:gd name="connsiteY2" fmla="*/ 1061 h 46934"/>
                <a:gd name="connsiteX3" fmla="*/ 24027 w 25410"/>
                <a:gd name="connsiteY3" fmla="*/ 14337 h 46934"/>
                <a:gd name="connsiteX4" fmla="*/ 23981 w 25410"/>
                <a:gd name="connsiteY4" fmla="*/ 20852 h 46934"/>
                <a:gd name="connsiteX5" fmla="*/ 23998 w 25410"/>
                <a:gd name="connsiteY5" fmla="*/ 20829 h 46934"/>
                <a:gd name="connsiteX6" fmla="*/ 17392 w 25410"/>
                <a:gd name="connsiteY6" fmla="*/ 24109 h 46934"/>
                <a:gd name="connsiteX7" fmla="*/ 14094 w 25410"/>
                <a:gd name="connsiteY7" fmla="*/ 27413 h 46934"/>
                <a:gd name="connsiteX8" fmla="*/ 10054 w 25410"/>
                <a:gd name="connsiteY8" fmla="*/ 29127 h 46934"/>
                <a:gd name="connsiteX9" fmla="*/ 14100 w 25410"/>
                <a:gd name="connsiteY9" fmla="*/ 30681 h 46934"/>
                <a:gd name="connsiteX10" fmla="*/ 9934 w 25410"/>
                <a:gd name="connsiteY10" fmla="*/ 36796 h 46934"/>
                <a:gd name="connsiteX11" fmla="*/ 11174 w 25410"/>
                <a:gd name="connsiteY11" fmla="*/ 46061 h 46934"/>
                <a:gd name="connsiteX12" fmla="*/ 956 w 25410"/>
                <a:gd name="connsiteY12" fmla="*/ 43854 h 46934"/>
                <a:gd name="connsiteX13" fmla="*/ 104 w 25410"/>
                <a:gd name="connsiteY13" fmla="*/ 41654 h 46934"/>
                <a:gd name="connsiteX14" fmla="*/ 944 w 25410"/>
                <a:gd name="connsiteY14" fmla="*/ 40551 h 46934"/>
                <a:gd name="connsiteX15" fmla="*/ 1790 w 25410"/>
                <a:gd name="connsiteY15" fmla="*/ 38357 h 46934"/>
                <a:gd name="connsiteX16" fmla="*/ 950 w 25410"/>
                <a:gd name="connsiteY16" fmla="*/ 37271 h 46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10" h="46934">
                  <a:moveTo>
                    <a:pt x="950" y="37271"/>
                  </a:moveTo>
                  <a:cubicBezTo>
                    <a:pt x="5562" y="25709"/>
                    <a:pt x="14517" y="15942"/>
                    <a:pt x="14472" y="2386"/>
                  </a:cubicBezTo>
                  <a:cubicBezTo>
                    <a:pt x="14454" y="-1688"/>
                    <a:pt x="18335" y="586"/>
                    <a:pt x="20661" y="1061"/>
                  </a:cubicBezTo>
                  <a:cubicBezTo>
                    <a:pt x="19987" y="5941"/>
                    <a:pt x="14723" y="11988"/>
                    <a:pt x="24027" y="14337"/>
                  </a:cubicBezTo>
                  <a:cubicBezTo>
                    <a:pt x="25913" y="16520"/>
                    <a:pt x="25844" y="18691"/>
                    <a:pt x="23981" y="20852"/>
                  </a:cubicBezTo>
                  <a:lnTo>
                    <a:pt x="23998" y="20829"/>
                  </a:lnTo>
                  <a:cubicBezTo>
                    <a:pt x="22107" y="22549"/>
                    <a:pt x="21215" y="26287"/>
                    <a:pt x="17392" y="24109"/>
                  </a:cubicBezTo>
                  <a:cubicBezTo>
                    <a:pt x="12494" y="21417"/>
                    <a:pt x="14923" y="26047"/>
                    <a:pt x="14094" y="27413"/>
                  </a:cubicBezTo>
                  <a:cubicBezTo>
                    <a:pt x="13054" y="28710"/>
                    <a:pt x="11517" y="28824"/>
                    <a:pt x="10054" y="29127"/>
                  </a:cubicBezTo>
                  <a:cubicBezTo>
                    <a:pt x="11597" y="29144"/>
                    <a:pt x="13031" y="29430"/>
                    <a:pt x="14100" y="30681"/>
                  </a:cubicBezTo>
                  <a:cubicBezTo>
                    <a:pt x="12631" y="32710"/>
                    <a:pt x="10128" y="34648"/>
                    <a:pt x="9934" y="36796"/>
                  </a:cubicBezTo>
                  <a:cubicBezTo>
                    <a:pt x="9654" y="39820"/>
                    <a:pt x="15957" y="42666"/>
                    <a:pt x="11174" y="46061"/>
                  </a:cubicBezTo>
                  <a:cubicBezTo>
                    <a:pt x="7682" y="48541"/>
                    <a:pt x="4299" y="45077"/>
                    <a:pt x="956" y="43854"/>
                  </a:cubicBezTo>
                  <a:cubicBezTo>
                    <a:pt x="110" y="43123"/>
                    <a:pt x="-176" y="42386"/>
                    <a:pt x="104" y="41654"/>
                  </a:cubicBezTo>
                  <a:cubicBezTo>
                    <a:pt x="384" y="40917"/>
                    <a:pt x="664" y="40551"/>
                    <a:pt x="944" y="40551"/>
                  </a:cubicBezTo>
                  <a:cubicBezTo>
                    <a:pt x="1790" y="39820"/>
                    <a:pt x="2070" y="39088"/>
                    <a:pt x="1790" y="38357"/>
                  </a:cubicBezTo>
                  <a:cubicBezTo>
                    <a:pt x="1516" y="37642"/>
                    <a:pt x="1236" y="37271"/>
                    <a:pt x="950" y="37271"/>
                  </a:cubicBezTo>
                  <a:close/>
                </a:path>
              </a:pathLst>
            </a:custGeom>
            <a:grpFill/>
            <a:ln w="5715" cap="flat">
              <a:noFill/>
              <a:prstDash val="solid"/>
              <a:miter/>
            </a:ln>
          </p:spPr>
          <p:txBody>
            <a:bodyPr rtlCol="0" anchor="ctr"/>
            <a:lstStyle/>
            <a:p>
              <a:endParaRPr lang="zh-CN" altLang="en-US"/>
            </a:p>
          </p:txBody>
        </p:sp>
        <p:sp>
          <p:nvSpPr>
            <p:cNvPr id="3763" name="任意多边形: 形状 3762">
              <a:extLst>
                <a:ext uri="{FF2B5EF4-FFF2-40B4-BE49-F238E27FC236}">
                  <a16:creationId xmlns:a16="http://schemas.microsoft.com/office/drawing/2014/main" id="{FC2FFE1B-DE6C-1C87-8A58-03C702E74AD4}"/>
                </a:ext>
              </a:extLst>
            </p:cNvPr>
            <p:cNvSpPr/>
            <p:nvPr/>
          </p:nvSpPr>
          <p:spPr>
            <a:xfrm>
              <a:off x="5139896" y="5266327"/>
              <a:ext cx="13011" cy="44918"/>
            </a:xfrm>
            <a:custGeom>
              <a:avLst/>
              <a:gdLst>
                <a:gd name="connsiteX0" fmla="*/ 7368 w 13011"/>
                <a:gd name="connsiteY0" fmla="*/ 1456 h 44918"/>
                <a:gd name="connsiteX1" fmla="*/ 11105 w 13011"/>
                <a:gd name="connsiteY1" fmla="*/ 22859 h 44918"/>
                <a:gd name="connsiteX2" fmla="*/ 12500 w 13011"/>
                <a:gd name="connsiteY2" fmla="*/ 26579 h 44918"/>
                <a:gd name="connsiteX3" fmla="*/ 9197 w 13011"/>
                <a:gd name="connsiteY3" fmla="*/ 44919 h 44918"/>
                <a:gd name="connsiteX4" fmla="*/ 813 w 13011"/>
                <a:gd name="connsiteY4" fmla="*/ 1456 h 44918"/>
                <a:gd name="connsiteX5" fmla="*/ 7368 w 13011"/>
                <a:gd name="connsiteY5" fmla="*/ 1456 h 44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1" h="44918">
                  <a:moveTo>
                    <a:pt x="7368" y="1456"/>
                  </a:moveTo>
                  <a:cubicBezTo>
                    <a:pt x="5545" y="9137"/>
                    <a:pt x="2693" y="17041"/>
                    <a:pt x="11105" y="22859"/>
                  </a:cubicBezTo>
                  <a:cubicBezTo>
                    <a:pt x="12671" y="23939"/>
                    <a:pt x="13672" y="25654"/>
                    <a:pt x="12500" y="26579"/>
                  </a:cubicBezTo>
                  <a:cubicBezTo>
                    <a:pt x="6928" y="30986"/>
                    <a:pt x="11397" y="37724"/>
                    <a:pt x="9197" y="44919"/>
                  </a:cubicBezTo>
                  <a:cubicBezTo>
                    <a:pt x="-1085" y="30185"/>
                    <a:pt x="-730" y="15933"/>
                    <a:pt x="813" y="1456"/>
                  </a:cubicBezTo>
                  <a:cubicBezTo>
                    <a:pt x="3002" y="-590"/>
                    <a:pt x="5185" y="-378"/>
                    <a:pt x="7368" y="1456"/>
                  </a:cubicBezTo>
                  <a:close/>
                </a:path>
              </a:pathLst>
            </a:custGeom>
            <a:grpFill/>
            <a:ln w="5715" cap="flat">
              <a:noFill/>
              <a:prstDash val="solid"/>
              <a:miter/>
            </a:ln>
          </p:spPr>
          <p:txBody>
            <a:bodyPr rtlCol="0" anchor="ctr"/>
            <a:lstStyle/>
            <a:p>
              <a:endParaRPr lang="zh-CN" altLang="en-US"/>
            </a:p>
          </p:txBody>
        </p:sp>
        <p:sp>
          <p:nvSpPr>
            <p:cNvPr id="3764" name="任意多边形: 形状 3763">
              <a:extLst>
                <a:ext uri="{FF2B5EF4-FFF2-40B4-BE49-F238E27FC236}">
                  <a16:creationId xmlns:a16="http://schemas.microsoft.com/office/drawing/2014/main" id="{A05E4537-E9A3-A50C-9692-2AF68E008B69}"/>
                </a:ext>
              </a:extLst>
            </p:cNvPr>
            <p:cNvSpPr/>
            <p:nvPr/>
          </p:nvSpPr>
          <p:spPr>
            <a:xfrm>
              <a:off x="5354450" y="5066267"/>
              <a:ext cx="19682" cy="29266"/>
            </a:xfrm>
            <a:custGeom>
              <a:avLst/>
              <a:gdLst>
                <a:gd name="connsiteX0" fmla="*/ 16419 w 19682"/>
                <a:gd name="connsiteY0" fmla="*/ 863 h 29266"/>
                <a:gd name="connsiteX1" fmla="*/ 19682 w 19682"/>
                <a:gd name="connsiteY1" fmla="*/ 17294 h 29266"/>
                <a:gd name="connsiteX2" fmla="*/ 7121 w 19682"/>
                <a:gd name="connsiteY2" fmla="*/ 28552 h 29266"/>
                <a:gd name="connsiteX3" fmla="*/ 0 w 19682"/>
                <a:gd name="connsiteY3" fmla="*/ 23923 h 29266"/>
                <a:gd name="connsiteX4" fmla="*/ 0 w 19682"/>
                <a:gd name="connsiteY4" fmla="*/ 23906 h 29266"/>
                <a:gd name="connsiteX5" fmla="*/ 3280 w 19682"/>
                <a:gd name="connsiteY5" fmla="*/ 23860 h 29266"/>
                <a:gd name="connsiteX6" fmla="*/ 6572 w 19682"/>
                <a:gd name="connsiteY6" fmla="*/ 20614 h 29266"/>
                <a:gd name="connsiteX7" fmla="*/ 7155 w 19682"/>
                <a:gd name="connsiteY7" fmla="*/ 15728 h 29266"/>
                <a:gd name="connsiteX8" fmla="*/ 6538 w 19682"/>
                <a:gd name="connsiteY8" fmla="*/ 14008 h 29266"/>
                <a:gd name="connsiteX9" fmla="*/ 13139 w 19682"/>
                <a:gd name="connsiteY9" fmla="*/ 869 h 29266"/>
                <a:gd name="connsiteX10" fmla="*/ 16419 w 19682"/>
                <a:gd name="connsiteY10" fmla="*/ 863 h 2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 h="29266">
                  <a:moveTo>
                    <a:pt x="16419" y="863"/>
                  </a:moveTo>
                  <a:cubicBezTo>
                    <a:pt x="17505" y="6338"/>
                    <a:pt x="18597" y="11819"/>
                    <a:pt x="19682" y="17294"/>
                  </a:cubicBezTo>
                  <a:cubicBezTo>
                    <a:pt x="13945" y="19271"/>
                    <a:pt x="12939" y="26380"/>
                    <a:pt x="7121" y="28552"/>
                  </a:cubicBezTo>
                  <a:cubicBezTo>
                    <a:pt x="2023" y="30455"/>
                    <a:pt x="440" y="28432"/>
                    <a:pt x="0" y="23923"/>
                  </a:cubicBezTo>
                  <a:cubicBezTo>
                    <a:pt x="0" y="23923"/>
                    <a:pt x="0" y="23906"/>
                    <a:pt x="0" y="23906"/>
                  </a:cubicBezTo>
                  <a:cubicBezTo>
                    <a:pt x="1080" y="22894"/>
                    <a:pt x="2172" y="22832"/>
                    <a:pt x="3280" y="23860"/>
                  </a:cubicBezTo>
                  <a:cubicBezTo>
                    <a:pt x="4378" y="22780"/>
                    <a:pt x="5475" y="21700"/>
                    <a:pt x="6572" y="20614"/>
                  </a:cubicBezTo>
                  <a:cubicBezTo>
                    <a:pt x="8138" y="19151"/>
                    <a:pt x="8075" y="17488"/>
                    <a:pt x="7155" y="15728"/>
                  </a:cubicBezTo>
                  <a:cubicBezTo>
                    <a:pt x="6944" y="15156"/>
                    <a:pt x="6744" y="14579"/>
                    <a:pt x="6538" y="14008"/>
                  </a:cubicBezTo>
                  <a:cubicBezTo>
                    <a:pt x="8738" y="9624"/>
                    <a:pt x="10939" y="5246"/>
                    <a:pt x="13139" y="869"/>
                  </a:cubicBezTo>
                  <a:cubicBezTo>
                    <a:pt x="14236" y="-263"/>
                    <a:pt x="15328" y="-314"/>
                    <a:pt x="16419" y="863"/>
                  </a:cubicBezTo>
                  <a:close/>
                </a:path>
              </a:pathLst>
            </a:custGeom>
            <a:grpFill/>
            <a:ln w="5715" cap="flat">
              <a:noFill/>
              <a:prstDash val="solid"/>
              <a:miter/>
            </a:ln>
          </p:spPr>
          <p:txBody>
            <a:bodyPr rtlCol="0" anchor="ctr"/>
            <a:lstStyle/>
            <a:p>
              <a:endParaRPr lang="zh-CN" altLang="en-US"/>
            </a:p>
          </p:txBody>
        </p:sp>
        <p:sp>
          <p:nvSpPr>
            <p:cNvPr id="3765" name="任意多边形: 形状 3764">
              <a:extLst>
                <a:ext uri="{FF2B5EF4-FFF2-40B4-BE49-F238E27FC236}">
                  <a16:creationId xmlns:a16="http://schemas.microsoft.com/office/drawing/2014/main" id="{B18C569F-2EB8-95A4-88A6-9C989BE74585}"/>
                </a:ext>
              </a:extLst>
            </p:cNvPr>
            <p:cNvSpPr/>
            <p:nvPr/>
          </p:nvSpPr>
          <p:spPr>
            <a:xfrm>
              <a:off x="5137306" y="5249941"/>
              <a:ext cx="26288" cy="17842"/>
            </a:xfrm>
            <a:custGeom>
              <a:avLst/>
              <a:gdLst>
                <a:gd name="connsiteX0" fmla="*/ 9957 w 26288"/>
                <a:gd name="connsiteY0" fmla="*/ 17842 h 17842"/>
                <a:gd name="connsiteX1" fmla="*/ 3402 w 26288"/>
                <a:gd name="connsiteY1" fmla="*/ 17842 h 17842"/>
                <a:gd name="connsiteX2" fmla="*/ 2 w 26288"/>
                <a:gd name="connsiteY2" fmla="*/ 17734 h 17842"/>
                <a:gd name="connsiteX3" fmla="*/ 6557 w 26288"/>
                <a:gd name="connsiteY3" fmla="*/ 14539 h 17842"/>
                <a:gd name="connsiteX4" fmla="*/ 26251 w 26288"/>
                <a:gd name="connsiteY4" fmla="*/ 0 h 17842"/>
                <a:gd name="connsiteX5" fmla="*/ 9957 w 26288"/>
                <a:gd name="connsiteY5" fmla="*/ 17842 h 17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88" h="17842">
                  <a:moveTo>
                    <a:pt x="9957" y="17842"/>
                  </a:moveTo>
                  <a:cubicBezTo>
                    <a:pt x="7774" y="17842"/>
                    <a:pt x="5585" y="17842"/>
                    <a:pt x="3402" y="17842"/>
                  </a:cubicBezTo>
                  <a:cubicBezTo>
                    <a:pt x="2271" y="17808"/>
                    <a:pt x="1133" y="17768"/>
                    <a:pt x="2" y="17734"/>
                  </a:cubicBezTo>
                  <a:cubicBezTo>
                    <a:pt x="-84" y="12013"/>
                    <a:pt x="2802" y="12384"/>
                    <a:pt x="6557" y="14539"/>
                  </a:cubicBezTo>
                  <a:cubicBezTo>
                    <a:pt x="13261" y="10853"/>
                    <a:pt x="22908" y="12202"/>
                    <a:pt x="26251" y="0"/>
                  </a:cubicBezTo>
                  <a:cubicBezTo>
                    <a:pt x="26737" y="14088"/>
                    <a:pt x="22559" y="17876"/>
                    <a:pt x="9957" y="17842"/>
                  </a:cubicBezTo>
                  <a:close/>
                </a:path>
              </a:pathLst>
            </a:custGeom>
            <a:grpFill/>
            <a:ln w="5715" cap="flat">
              <a:noFill/>
              <a:prstDash val="solid"/>
              <a:miter/>
            </a:ln>
          </p:spPr>
          <p:txBody>
            <a:bodyPr rtlCol="0" anchor="ctr"/>
            <a:lstStyle/>
            <a:p>
              <a:endParaRPr lang="zh-CN" altLang="en-US"/>
            </a:p>
          </p:txBody>
        </p:sp>
        <p:sp>
          <p:nvSpPr>
            <p:cNvPr id="3766" name="任意多边形: 形状 3765">
              <a:extLst>
                <a:ext uri="{FF2B5EF4-FFF2-40B4-BE49-F238E27FC236}">
                  <a16:creationId xmlns:a16="http://schemas.microsoft.com/office/drawing/2014/main" id="{43D3719B-7B00-632C-E42D-174E358E0A2C}"/>
                </a:ext>
              </a:extLst>
            </p:cNvPr>
            <p:cNvSpPr/>
            <p:nvPr/>
          </p:nvSpPr>
          <p:spPr>
            <a:xfrm>
              <a:off x="5127513" y="5257623"/>
              <a:ext cx="19562" cy="16743"/>
            </a:xfrm>
            <a:custGeom>
              <a:avLst/>
              <a:gdLst>
                <a:gd name="connsiteX0" fmla="*/ 16345 w 19562"/>
                <a:gd name="connsiteY0" fmla="*/ 6858 h 16743"/>
                <a:gd name="connsiteX1" fmla="*/ 9790 w 19562"/>
                <a:gd name="connsiteY1" fmla="*/ 10053 h 16743"/>
                <a:gd name="connsiteX2" fmla="*/ 0 w 19562"/>
                <a:gd name="connsiteY2" fmla="*/ 16693 h 16743"/>
                <a:gd name="connsiteX3" fmla="*/ 6 w 19562"/>
                <a:gd name="connsiteY3" fmla="*/ 13453 h 16743"/>
                <a:gd name="connsiteX4" fmla="*/ 19562 w 19562"/>
                <a:gd name="connsiteY4" fmla="*/ 200 h 16743"/>
                <a:gd name="connsiteX5" fmla="*/ 16345 w 19562"/>
                <a:gd name="connsiteY5" fmla="*/ 6858 h 1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62" h="16743">
                  <a:moveTo>
                    <a:pt x="16345" y="6858"/>
                  </a:moveTo>
                  <a:cubicBezTo>
                    <a:pt x="13676" y="6932"/>
                    <a:pt x="11264" y="7521"/>
                    <a:pt x="9790" y="10053"/>
                  </a:cubicBezTo>
                  <a:cubicBezTo>
                    <a:pt x="6446" y="12150"/>
                    <a:pt x="5178" y="17305"/>
                    <a:pt x="0" y="16693"/>
                  </a:cubicBezTo>
                  <a:cubicBezTo>
                    <a:pt x="6" y="15613"/>
                    <a:pt x="11" y="14533"/>
                    <a:pt x="6" y="13453"/>
                  </a:cubicBezTo>
                  <a:cubicBezTo>
                    <a:pt x="5195" y="2469"/>
                    <a:pt x="10184" y="-909"/>
                    <a:pt x="19562" y="200"/>
                  </a:cubicBezTo>
                  <a:cubicBezTo>
                    <a:pt x="16939" y="1663"/>
                    <a:pt x="16459" y="4172"/>
                    <a:pt x="16345" y="6858"/>
                  </a:cubicBezTo>
                  <a:close/>
                </a:path>
              </a:pathLst>
            </a:custGeom>
            <a:grpFill/>
            <a:ln w="5715" cap="flat">
              <a:noFill/>
              <a:prstDash val="solid"/>
              <a:miter/>
            </a:ln>
          </p:spPr>
          <p:txBody>
            <a:bodyPr rtlCol="0" anchor="ctr"/>
            <a:lstStyle/>
            <a:p>
              <a:endParaRPr lang="zh-CN" altLang="en-US"/>
            </a:p>
          </p:txBody>
        </p:sp>
        <p:sp>
          <p:nvSpPr>
            <p:cNvPr id="3767" name="任意多边形: 形状 3766">
              <a:extLst>
                <a:ext uri="{FF2B5EF4-FFF2-40B4-BE49-F238E27FC236}">
                  <a16:creationId xmlns:a16="http://schemas.microsoft.com/office/drawing/2014/main" id="{BC804E42-5E5B-4126-8A9B-AD6F7728156F}"/>
                </a:ext>
              </a:extLst>
            </p:cNvPr>
            <p:cNvSpPr/>
            <p:nvPr/>
          </p:nvSpPr>
          <p:spPr>
            <a:xfrm>
              <a:off x="5202970" y="5233538"/>
              <a:ext cx="11147" cy="15374"/>
            </a:xfrm>
            <a:custGeom>
              <a:avLst/>
              <a:gdLst>
                <a:gd name="connsiteX0" fmla="*/ 1616 w 11147"/>
                <a:gd name="connsiteY0" fmla="*/ 15375 h 15374"/>
                <a:gd name="connsiteX1" fmla="*/ 1410 w 11147"/>
                <a:gd name="connsiteY1" fmla="*/ 2974 h 15374"/>
                <a:gd name="connsiteX2" fmla="*/ 8022 w 11147"/>
                <a:gd name="connsiteY2" fmla="*/ 630 h 15374"/>
                <a:gd name="connsiteX3" fmla="*/ 10417 w 11147"/>
                <a:gd name="connsiteY3" fmla="*/ 6911 h 15374"/>
                <a:gd name="connsiteX4" fmla="*/ 1616 w 11147"/>
                <a:gd name="connsiteY4" fmla="*/ 15375 h 1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47" h="15374">
                  <a:moveTo>
                    <a:pt x="1616" y="15375"/>
                  </a:moveTo>
                  <a:cubicBezTo>
                    <a:pt x="-745" y="11180"/>
                    <a:pt x="-259" y="6951"/>
                    <a:pt x="1410" y="2974"/>
                  </a:cubicBezTo>
                  <a:cubicBezTo>
                    <a:pt x="2553" y="242"/>
                    <a:pt x="4936" y="-776"/>
                    <a:pt x="8022" y="630"/>
                  </a:cubicBezTo>
                  <a:cubicBezTo>
                    <a:pt x="11011" y="1991"/>
                    <a:pt x="11960" y="3848"/>
                    <a:pt x="10417" y="6911"/>
                  </a:cubicBezTo>
                  <a:cubicBezTo>
                    <a:pt x="8473" y="10751"/>
                    <a:pt x="6713" y="14701"/>
                    <a:pt x="1616" y="15375"/>
                  </a:cubicBezTo>
                  <a:close/>
                </a:path>
              </a:pathLst>
            </a:custGeom>
            <a:grpFill/>
            <a:ln w="5715" cap="flat">
              <a:noFill/>
              <a:prstDash val="solid"/>
              <a:miter/>
            </a:ln>
          </p:spPr>
          <p:txBody>
            <a:bodyPr rtlCol="0" anchor="ctr"/>
            <a:lstStyle/>
            <a:p>
              <a:endParaRPr lang="zh-CN" altLang="en-US"/>
            </a:p>
          </p:txBody>
        </p:sp>
        <p:sp>
          <p:nvSpPr>
            <p:cNvPr id="3768" name="任意多边形: 形状 3767">
              <a:extLst>
                <a:ext uri="{FF2B5EF4-FFF2-40B4-BE49-F238E27FC236}">
                  <a16:creationId xmlns:a16="http://schemas.microsoft.com/office/drawing/2014/main" id="{230C60CE-4083-36CE-0073-B1C84203F535}"/>
                </a:ext>
              </a:extLst>
            </p:cNvPr>
            <p:cNvSpPr/>
            <p:nvPr/>
          </p:nvSpPr>
          <p:spPr>
            <a:xfrm>
              <a:off x="5337996" y="4942137"/>
              <a:ext cx="19745" cy="9858"/>
            </a:xfrm>
            <a:custGeom>
              <a:avLst/>
              <a:gdLst>
                <a:gd name="connsiteX0" fmla="*/ 19745 w 19745"/>
                <a:gd name="connsiteY0" fmla="*/ 3286 h 9858"/>
                <a:gd name="connsiteX1" fmla="*/ 13139 w 19745"/>
                <a:gd name="connsiteY1" fmla="*/ 9859 h 9858"/>
                <a:gd name="connsiteX2" fmla="*/ 3286 w 19745"/>
                <a:gd name="connsiteY2" fmla="*/ 9859 h 9858"/>
                <a:gd name="connsiteX3" fmla="*/ 0 w 19745"/>
                <a:gd name="connsiteY3" fmla="*/ 6578 h 9858"/>
                <a:gd name="connsiteX4" fmla="*/ 0 w 19745"/>
                <a:gd name="connsiteY4" fmla="*/ 0 h 9858"/>
                <a:gd name="connsiteX5" fmla="*/ 11676 w 19745"/>
                <a:gd name="connsiteY5" fmla="*/ 989 h 9858"/>
                <a:gd name="connsiteX6" fmla="*/ 19745 w 19745"/>
                <a:gd name="connsiteY6" fmla="*/ 3286 h 9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45" h="9858">
                  <a:moveTo>
                    <a:pt x="19745" y="3286"/>
                  </a:moveTo>
                  <a:cubicBezTo>
                    <a:pt x="17545" y="5475"/>
                    <a:pt x="15339" y="7664"/>
                    <a:pt x="13139" y="9859"/>
                  </a:cubicBezTo>
                  <a:cubicBezTo>
                    <a:pt x="9853" y="9859"/>
                    <a:pt x="6567" y="9859"/>
                    <a:pt x="3286" y="9859"/>
                  </a:cubicBezTo>
                  <a:cubicBezTo>
                    <a:pt x="2263" y="8692"/>
                    <a:pt x="1166" y="7595"/>
                    <a:pt x="0" y="6578"/>
                  </a:cubicBezTo>
                  <a:cubicBezTo>
                    <a:pt x="0" y="4384"/>
                    <a:pt x="0" y="2195"/>
                    <a:pt x="0" y="0"/>
                  </a:cubicBezTo>
                  <a:cubicBezTo>
                    <a:pt x="3743" y="2018"/>
                    <a:pt x="7372" y="3292"/>
                    <a:pt x="11676" y="989"/>
                  </a:cubicBezTo>
                  <a:cubicBezTo>
                    <a:pt x="14676" y="-629"/>
                    <a:pt x="17694" y="251"/>
                    <a:pt x="19745" y="3286"/>
                  </a:cubicBezTo>
                  <a:close/>
                </a:path>
              </a:pathLst>
            </a:custGeom>
            <a:grpFill/>
            <a:ln w="5715" cap="flat">
              <a:noFill/>
              <a:prstDash val="solid"/>
              <a:miter/>
            </a:ln>
          </p:spPr>
          <p:txBody>
            <a:bodyPr rtlCol="0" anchor="ctr"/>
            <a:lstStyle/>
            <a:p>
              <a:endParaRPr lang="zh-CN" altLang="en-US"/>
            </a:p>
          </p:txBody>
        </p:sp>
        <p:sp>
          <p:nvSpPr>
            <p:cNvPr id="3769" name="任意多边形: 形状 3768">
              <a:extLst>
                <a:ext uri="{FF2B5EF4-FFF2-40B4-BE49-F238E27FC236}">
                  <a16:creationId xmlns:a16="http://schemas.microsoft.com/office/drawing/2014/main" id="{286EDCE9-D45A-644F-20C4-56528964700C}"/>
                </a:ext>
              </a:extLst>
            </p:cNvPr>
            <p:cNvSpPr/>
            <p:nvPr/>
          </p:nvSpPr>
          <p:spPr>
            <a:xfrm>
              <a:off x="5336172" y="5059260"/>
              <a:ext cx="9496" cy="11303"/>
            </a:xfrm>
            <a:custGeom>
              <a:avLst/>
              <a:gdLst>
                <a:gd name="connsiteX0" fmla="*/ 6556 w 9496"/>
                <a:gd name="connsiteY0" fmla="*/ 0 h 11303"/>
                <a:gd name="connsiteX1" fmla="*/ 6711 w 9496"/>
                <a:gd name="connsiteY1" fmla="*/ 10716 h 11303"/>
                <a:gd name="connsiteX2" fmla="*/ 796 w 9496"/>
                <a:gd name="connsiteY2" fmla="*/ 9498 h 11303"/>
                <a:gd name="connsiteX3" fmla="*/ 6556 w 9496"/>
                <a:gd name="connsiteY3" fmla="*/ 0 h 11303"/>
              </a:gdLst>
              <a:ahLst/>
              <a:cxnLst>
                <a:cxn ang="0">
                  <a:pos x="connsiteX0" y="connsiteY0"/>
                </a:cxn>
                <a:cxn ang="0">
                  <a:pos x="connsiteX1" y="connsiteY1"/>
                </a:cxn>
                <a:cxn ang="0">
                  <a:pos x="connsiteX2" y="connsiteY2"/>
                </a:cxn>
                <a:cxn ang="0">
                  <a:pos x="connsiteX3" y="connsiteY3"/>
                </a:cxn>
              </a:cxnLst>
              <a:rect l="l" t="t" r="r" b="b"/>
              <a:pathLst>
                <a:path w="9496" h="11303">
                  <a:moveTo>
                    <a:pt x="6556" y="0"/>
                  </a:moveTo>
                  <a:cubicBezTo>
                    <a:pt x="7796" y="3732"/>
                    <a:pt x="12414" y="7338"/>
                    <a:pt x="6711" y="10716"/>
                  </a:cubicBezTo>
                  <a:cubicBezTo>
                    <a:pt x="4990" y="11733"/>
                    <a:pt x="1750" y="11493"/>
                    <a:pt x="796" y="9498"/>
                  </a:cubicBezTo>
                  <a:cubicBezTo>
                    <a:pt x="-1868" y="3949"/>
                    <a:pt x="2693" y="2189"/>
                    <a:pt x="6556" y="0"/>
                  </a:cubicBezTo>
                  <a:close/>
                </a:path>
              </a:pathLst>
            </a:custGeom>
            <a:grpFill/>
            <a:ln w="5715" cap="flat">
              <a:noFill/>
              <a:prstDash val="solid"/>
              <a:miter/>
            </a:ln>
          </p:spPr>
          <p:txBody>
            <a:bodyPr rtlCol="0" anchor="ctr"/>
            <a:lstStyle/>
            <a:p>
              <a:endParaRPr lang="zh-CN" altLang="en-US"/>
            </a:p>
          </p:txBody>
        </p:sp>
        <p:sp>
          <p:nvSpPr>
            <p:cNvPr id="3770" name="任意多边形: 形状 3769">
              <a:extLst>
                <a:ext uri="{FF2B5EF4-FFF2-40B4-BE49-F238E27FC236}">
                  <a16:creationId xmlns:a16="http://schemas.microsoft.com/office/drawing/2014/main" id="{1E383405-DCE7-6E12-DA3F-BA2F6CD05AAB}"/>
                </a:ext>
              </a:extLst>
            </p:cNvPr>
            <p:cNvSpPr/>
            <p:nvPr/>
          </p:nvSpPr>
          <p:spPr>
            <a:xfrm>
              <a:off x="5213629" y="5165811"/>
              <a:ext cx="12547" cy="14047"/>
            </a:xfrm>
            <a:custGeom>
              <a:avLst/>
              <a:gdLst>
                <a:gd name="connsiteX0" fmla="*/ 12542 w 12547"/>
                <a:gd name="connsiteY0" fmla="*/ 0 h 14047"/>
                <a:gd name="connsiteX1" fmla="*/ 12547 w 12547"/>
                <a:gd name="connsiteY1" fmla="*/ 3303 h 14047"/>
                <a:gd name="connsiteX2" fmla="*/ 12513 w 12547"/>
                <a:gd name="connsiteY2" fmla="*/ 9864 h 14047"/>
                <a:gd name="connsiteX3" fmla="*/ 88 w 12547"/>
                <a:gd name="connsiteY3" fmla="*/ 14048 h 14047"/>
                <a:gd name="connsiteX4" fmla="*/ 12542 w 12547"/>
                <a:gd name="connsiteY4" fmla="*/ 0 h 140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7" h="14047">
                  <a:moveTo>
                    <a:pt x="12542" y="0"/>
                  </a:moveTo>
                  <a:cubicBezTo>
                    <a:pt x="12542" y="1103"/>
                    <a:pt x="12547" y="2200"/>
                    <a:pt x="12547" y="3303"/>
                  </a:cubicBezTo>
                  <a:cubicBezTo>
                    <a:pt x="12536" y="5492"/>
                    <a:pt x="12524" y="7681"/>
                    <a:pt x="12513" y="9864"/>
                  </a:cubicBezTo>
                  <a:cubicBezTo>
                    <a:pt x="7918" y="9150"/>
                    <a:pt x="5198" y="13830"/>
                    <a:pt x="88" y="14048"/>
                  </a:cubicBezTo>
                  <a:cubicBezTo>
                    <a:pt x="-1152" y="4298"/>
                    <a:pt x="11027" y="6624"/>
                    <a:pt x="12542" y="0"/>
                  </a:cubicBezTo>
                  <a:close/>
                </a:path>
              </a:pathLst>
            </a:custGeom>
            <a:grpFill/>
            <a:ln w="5715" cap="flat">
              <a:noFill/>
              <a:prstDash val="solid"/>
              <a:miter/>
            </a:ln>
          </p:spPr>
          <p:txBody>
            <a:bodyPr rtlCol="0" anchor="ctr"/>
            <a:lstStyle/>
            <a:p>
              <a:endParaRPr lang="zh-CN" altLang="en-US"/>
            </a:p>
          </p:txBody>
        </p:sp>
        <p:sp>
          <p:nvSpPr>
            <p:cNvPr id="3771" name="任意多边形: 形状 3770">
              <a:extLst>
                <a:ext uri="{FF2B5EF4-FFF2-40B4-BE49-F238E27FC236}">
                  <a16:creationId xmlns:a16="http://schemas.microsoft.com/office/drawing/2014/main" id="{44A1D71A-2A5D-5AD5-2BB9-14FC56C20435}"/>
                </a:ext>
              </a:extLst>
            </p:cNvPr>
            <p:cNvSpPr/>
            <p:nvPr/>
          </p:nvSpPr>
          <p:spPr>
            <a:xfrm>
              <a:off x="5364331" y="5049550"/>
              <a:ext cx="11217" cy="12373"/>
            </a:xfrm>
            <a:custGeom>
              <a:avLst/>
              <a:gdLst>
                <a:gd name="connsiteX0" fmla="*/ 0 w 11217"/>
                <a:gd name="connsiteY0" fmla="*/ 7744 h 12373"/>
                <a:gd name="connsiteX1" fmla="*/ 9818 w 11217"/>
                <a:gd name="connsiteY1" fmla="*/ 4406 h 12373"/>
                <a:gd name="connsiteX2" fmla="*/ 9847 w 11217"/>
                <a:gd name="connsiteY2" fmla="*/ 4452 h 12373"/>
                <a:gd name="connsiteX3" fmla="*/ 9824 w 11217"/>
                <a:gd name="connsiteY3" fmla="*/ 11002 h 12373"/>
                <a:gd name="connsiteX4" fmla="*/ 8378 w 11217"/>
                <a:gd name="connsiteY4" fmla="*/ 12373 h 12373"/>
                <a:gd name="connsiteX5" fmla="*/ 6384 w 11217"/>
                <a:gd name="connsiteY5" fmla="*/ 12350 h 12373"/>
                <a:gd name="connsiteX6" fmla="*/ 0 w 11217"/>
                <a:gd name="connsiteY6" fmla="*/ 7744 h 1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17" h="12373">
                  <a:moveTo>
                    <a:pt x="0" y="7744"/>
                  </a:moveTo>
                  <a:cubicBezTo>
                    <a:pt x="2309" y="-1903"/>
                    <a:pt x="2503" y="-1966"/>
                    <a:pt x="9818" y="4406"/>
                  </a:cubicBezTo>
                  <a:lnTo>
                    <a:pt x="9847" y="4452"/>
                  </a:lnTo>
                  <a:cubicBezTo>
                    <a:pt x="11687" y="6641"/>
                    <a:pt x="11670" y="8824"/>
                    <a:pt x="9824" y="11002"/>
                  </a:cubicBezTo>
                  <a:cubicBezTo>
                    <a:pt x="9344" y="11459"/>
                    <a:pt x="8864" y="11916"/>
                    <a:pt x="8378" y="12373"/>
                  </a:cubicBezTo>
                  <a:cubicBezTo>
                    <a:pt x="7715" y="12362"/>
                    <a:pt x="7052" y="12350"/>
                    <a:pt x="6384" y="12350"/>
                  </a:cubicBezTo>
                  <a:cubicBezTo>
                    <a:pt x="3886" y="11339"/>
                    <a:pt x="1869" y="9641"/>
                    <a:pt x="0" y="7744"/>
                  </a:cubicBezTo>
                  <a:close/>
                </a:path>
              </a:pathLst>
            </a:custGeom>
            <a:grpFill/>
            <a:ln w="5715" cap="flat">
              <a:noFill/>
              <a:prstDash val="solid"/>
              <a:miter/>
            </a:ln>
          </p:spPr>
          <p:txBody>
            <a:bodyPr rtlCol="0" anchor="ctr"/>
            <a:lstStyle/>
            <a:p>
              <a:endParaRPr lang="zh-CN" altLang="en-US"/>
            </a:p>
          </p:txBody>
        </p:sp>
        <p:sp>
          <p:nvSpPr>
            <p:cNvPr id="3772" name="任意多边形: 形状 3771">
              <a:extLst>
                <a:ext uri="{FF2B5EF4-FFF2-40B4-BE49-F238E27FC236}">
                  <a16:creationId xmlns:a16="http://schemas.microsoft.com/office/drawing/2014/main" id="{29DC7586-D2E4-4013-B21F-D63E46B95998}"/>
                </a:ext>
              </a:extLst>
            </p:cNvPr>
            <p:cNvSpPr/>
            <p:nvPr/>
          </p:nvSpPr>
          <p:spPr>
            <a:xfrm>
              <a:off x="5352466" y="5056296"/>
              <a:ext cx="6506" cy="9325"/>
            </a:xfrm>
            <a:custGeom>
              <a:avLst/>
              <a:gdLst>
                <a:gd name="connsiteX0" fmla="*/ 201 w 6506"/>
                <a:gd name="connsiteY0" fmla="*/ 9326 h 9325"/>
                <a:gd name="connsiteX1" fmla="*/ 4499 w 6506"/>
                <a:gd name="connsiteY1" fmla="*/ 10 h 9325"/>
                <a:gd name="connsiteX2" fmla="*/ 6482 w 6506"/>
                <a:gd name="connsiteY2" fmla="*/ 1873 h 9325"/>
                <a:gd name="connsiteX3" fmla="*/ 201 w 6506"/>
                <a:gd name="connsiteY3" fmla="*/ 9326 h 9325"/>
              </a:gdLst>
              <a:ahLst/>
              <a:cxnLst>
                <a:cxn ang="0">
                  <a:pos x="connsiteX0" y="connsiteY0"/>
                </a:cxn>
                <a:cxn ang="0">
                  <a:pos x="connsiteX1" y="connsiteY1"/>
                </a:cxn>
                <a:cxn ang="0">
                  <a:pos x="connsiteX2" y="connsiteY2"/>
                </a:cxn>
                <a:cxn ang="0">
                  <a:pos x="connsiteX3" y="connsiteY3"/>
                </a:cxn>
              </a:cxnLst>
              <a:rect l="l" t="t" r="r" b="b"/>
              <a:pathLst>
                <a:path w="6506" h="9325">
                  <a:moveTo>
                    <a:pt x="201" y="9326"/>
                  </a:moveTo>
                  <a:cubicBezTo>
                    <a:pt x="-451" y="4319"/>
                    <a:pt x="355" y="1170"/>
                    <a:pt x="4499" y="10"/>
                  </a:cubicBezTo>
                  <a:cubicBezTo>
                    <a:pt x="4979" y="-127"/>
                    <a:pt x="6425" y="1170"/>
                    <a:pt x="6482" y="1873"/>
                  </a:cubicBezTo>
                  <a:cubicBezTo>
                    <a:pt x="6830" y="6331"/>
                    <a:pt x="3481" y="7280"/>
                    <a:pt x="201" y="9326"/>
                  </a:cubicBezTo>
                  <a:close/>
                </a:path>
              </a:pathLst>
            </a:custGeom>
            <a:grpFill/>
            <a:ln w="5715" cap="flat">
              <a:noFill/>
              <a:prstDash val="solid"/>
              <a:miter/>
            </a:ln>
          </p:spPr>
          <p:txBody>
            <a:bodyPr rtlCol="0" anchor="ctr"/>
            <a:lstStyle/>
            <a:p>
              <a:endParaRPr lang="zh-CN" altLang="en-US"/>
            </a:p>
          </p:txBody>
        </p:sp>
        <p:sp>
          <p:nvSpPr>
            <p:cNvPr id="3773" name="任意多边形: 形状 3772">
              <a:extLst>
                <a:ext uri="{FF2B5EF4-FFF2-40B4-BE49-F238E27FC236}">
                  <a16:creationId xmlns:a16="http://schemas.microsoft.com/office/drawing/2014/main" id="{FC716DCC-B6F6-C24C-F8CA-FFBCD790548C}"/>
                </a:ext>
              </a:extLst>
            </p:cNvPr>
            <p:cNvSpPr/>
            <p:nvPr/>
          </p:nvSpPr>
          <p:spPr>
            <a:xfrm>
              <a:off x="5294080" y="5074108"/>
              <a:ext cx="5739" cy="7617"/>
            </a:xfrm>
            <a:custGeom>
              <a:avLst/>
              <a:gdLst>
                <a:gd name="connsiteX0" fmla="*/ 3037 w 5739"/>
                <a:gd name="connsiteY0" fmla="*/ 7618 h 7617"/>
                <a:gd name="connsiteX1" fmla="*/ 334 w 5739"/>
                <a:gd name="connsiteY1" fmla="*/ 3766 h 7617"/>
                <a:gd name="connsiteX2" fmla="*/ 3231 w 5739"/>
                <a:gd name="connsiteY2" fmla="*/ 11 h 7617"/>
                <a:gd name="connsiteX3" fmla="*/ 5552 w 5739"/>
                <a:gd name="connsiteY3" fmla="*/ 3103 h 7617"/>
                <a:gd name="connsiteX4" fmla="*/ 3037 w 5739"/>
                <a:gd name="connsiteY4" fmla="*/ 7618 h 7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9" h="7617">
                  <a:moveTo>
                    <a:pt x="3037" y="7618"/>
                  </a:moveTo>
                  <a:cubicBezTo>
                    <a:pt x="1917" y="6064"/>
                    <a:pt x="820" y="5029"/>
                    <a:pt x="334" y="3766"/>
                  </a:cubicBezTo>
                  <a:cubicBezTo>
                    <a:pt x="-660" y="1183"/>
                    <a:pt x="643" y="-137"/>
                    <a:pt x="3231" y="11"/>
                  </a:cubicBezTo>
                  <a:cubicBezTo>
                    <a:pt x="4974" y="114"/>
                    <a:pt x="6232" y="1166"/>
                    <a:pt x="5552" y="3103"/>
                  </a:cubicBezTo>
                  <a:cubicBezTo>
                    <a:pt x="5055" y="4503"/>
                    <a:pt x="4100" y="5755"/>
                    <a:pt x="3037" y="7618"/>
                  </a:cubicBezTo>
                  <a:close/>
                </a:path>
              </a:pathLst>
            </a:custGeom>
            <a:grpFill/>
            <a:ln w="5715" cap="flat">
              <a:noFill/>
              <a:prstDash val="solid"/>
              <a:miter/>
            </a:ln>
          </p:spPr>
          <p:txBody>
            <a:bodyPr rtlCol="0" anchor="ctr"/>
            <a:lstStyle/>
            <a:p>
              <a:endParaRPr lang="zh-CN" altLang="en-US"/>
            </a:p>
          </p:txBody>
        </p:sp>
        <p:sp>
          <p:nvSpPr>
            <p:cNvPr id="3774" name="任意多边形: 形状 3773">
              <a:extLst>
                <a:ext uri="{FF2B5EF4-FFF2-40B4-BE49-F238E27FC236}">
                  <a16:creationId xmlns:a16="http://schemas.microsoft.com/office/drawing/2014/main" id="{49571523-A9E7-B069-A52C-764C0B54DD1C}"/>
                </a:ext>
              </a:extLst>
            </p:cNvPr>
            <p:cNvSpPr/>
            <p:nvPr/>
          </p:nvSpPr>
          <p:spPr>
            <a:xfrm>
              <a:off x="5275417" y="5131679"/>
              <a:ext cx="6540" cy="6777"/>
            </a:xfrm>
            <a:custGeom>
              <a:avLst/>
              <a:gdLst>
                <a:gd name="connsiteX0" fmla="*/ 86 w 6540"/>
                <a:gd name="connsiteY0" fmla="*/ 1236 h 6777"/>
                <a:gd name="connsiteX1" fmla="*/ 5578 w 6540"/>
                <a:gd name="connsiteY1" fmla="*/ 750 h 6777"/>
                <a:gd name="connsiteX2" fmla="*/ 4927 w 6540"/>
                <a:gd name="connsiteY2" fmla="*/ 6088 h 6777"/>
                <a:gd name="connsiteX3" fmla="*/ 0 w 6540"/>
                <a:gd name="connsiteY3" fmla="*/ 4573 h 6777"/>
                <a:gd name="connsiteX4" fmla="*/ 86 w 6540"/>
                <a:gd name="connsiteY4" fmla="*/ 1236 h 6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0" h="6777">
                  <a:moveTo>
                    <a:pt x="86" y="1236"/>
                  </a:moveTo>
                  <a:cubicBezTo>
                    <a:pt x="1915" y="738"/>
                    <a:pt x="3938" y="-970"/>
                    <a:pt x="5578" y="750"/>
                  </a:cubicBezTo>
                  <a:cubicBezTo>
                    <a:pt x="7138" y="2385"/>
                    <a:pt x="6715" y="4733"/>
                    <a:pt x="4927" y="6088"/>
                  </a:cubicBezTo>
                  <a:cubicBezTo>
                    <a:pt x="2915" y="7608"/>
                    <a:pt x="1246" y="6397"/>
                    <a:pt x="0" y="4573"/>
                  </a:cubicBezTo>
                  <a:cubicBezTo>
                    <a:pt x="29" y="3465"/>
                    <a:pt x="57" y="2350"/>
                    <a:pt x="86" y="1236"/>
                  </a:cubicBezTo>
                  <a:close/>
                </a:path>
              </a:pathLst>
            </a:custGeom>
            <a:grpFill/>
            <a:ln w="5715" cap="flat">
              <a:noFill/>
              <a:prstDash val="solid"/>
              <a:miter/>
            </a:ln>
          </p:spPr>
          <p:txBody>
            <a:bodyPr rtlCol="0" anchor="ctr"/>
            <a:lstStyle/>
            <a:p>
              <a:endParaRPr lang="zh-CN" altLang="en-US"/>
            </a:p>
          </p:txBody>
        </p:sp>
        <p:sp>
          <p:nvSpPr>
            <p:cNvPr id="3775" name="任意多边形: 形状 3774">
              <a:extLst>
                <a:ext uri="{FF2B5EF4-FFF2-40B4-BE49-F238E27FC236}">
                  <a16:creationId xmlns:a16="http://schemas.microsoft.com/office/drawing/2014/main" id="{B6C540E0-0ADB-F060-6466-EC9C40BF9041}"/>
                </a:ext>
              </a:extLst>
            </p:cNvPr>
            <p:cNvSpPr/>
            <p:nvPr/>
          </p:nvSpPr>
          <p:spPr>
            <a:xfrm>
              <a:off x="5249208" y="5138383"/>
              <a:ext cx="8292" cy="7722"/>
            </a:xfrm>
            <a:custGeom>
              <a:avLst/>
              <a:gdLst>
                <a:gd name="connsiteX0" fmla="*/ 0 w 8292"/>
                <a:gd name="connsiteY0" fmla="*/ 7723 h 7722"/>
                <a:gd name="connsiteX1" fmla="*/ 46 w 8292"/>
                <a:gd name="connsiteY1" fmla="*/ 1207 h 7722"/>
                <a:gd name="connsiteX2" fmla="*/ 3166 w 8292"/>
                <a:gd name="connsiteY2" fmla="*/ 830 h 7722"/>
                <a:gd name="connsiteX3" fmla="*/ 8270 w 8292"/>
                <a:gd name="connsiteY3" fmla="*/ 1493 h 7722"/>
                <a:gd name="connsiteX4" fmla="*/ 5509 w 8292"/>
                <a:gd name="connsiteY4" fmla="*/ 4722 h 7722"/>
                <a:gd name="connsiteX5" fmla="*/ 0 w 8292"/>
                <a:gd name="connsiteY5" fmla="*/ 7723 h 7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2" h="7722">
                  <a:moveTo>
                    <a:pt x="0" y="7723"/>
                  </a:moveTo>
                  <a:cubicBezTo>
                    <a:pt x="17" y="5551"/>
                    <a:pt x="29" y="3379"/>
                    <a:pt x="46" y="1207"/>
                  </a:cubicBezTo>
                  <a:cubicBezTo>
                    <a:pt x="1086" y="1076"/>
                    <a:pt x="2120" y="888"/>
                    <a:pt x="3166" y="830"/>
                  </a:cubicBezTo>
                  <a:cubicBezTo>
                    <a:pt x="4955" y="733"/>
                    <a:pt x="7218" y="-1358"/>
                    <a:pt x="8270" y="1493"/>
                  </a:cubicBezTo>
                  <a:cubicBezTo>
                    <a:pt x="8515" y="2162"/>
                    <a:pt x="6681" y="3894"/>
                    <a:pt x="5509" y="4722"/>
                  </a:cubicBezTo>
                  <a:cubicBezTo>
                    <a:pt x="3812" y="5922"/>
                    <a:pt x="1852" y="6740"/>
                    <a:pt x="0" y="7723"/>
                  </a:cubicBezTo>
                  <a:close/>
                </a:path>
              </a:pathLst>
            </a:custGeom>
            <a:grpFill/>
            <a:ln w="5715" cap="flat">
              <a:noFill/>
              <a:prstDash val="solid"/>
              <a:miter/>
            </a:ln>
          </p:spPr>
          <p:txBody>
            <a:bodyPr rtlCol="0" anchor="ctr"/>
            <a:lstStyle/>
            <a:p>
              <a:endParaRPr lang="zh-CN" altLang="en-US"/>
            </a:p>
          </p:txBody>
        </p:sp>
        <p:sp>
          <p:nvSpPr>
            <p:cNvPr id="3776" name="任意多边形: 形状 3775">
              <a:extLst>
                <a:ext uri="{FF2B5EF4-FFF2-40B4-BE49-F238E27FC236}">
                  <a16:creationId xmlns:a16="http://schemas.microsoft.com/office/drawing/2014/main" id="{704C14A9-90D4-DEB2-87FD-CA1001A0E944}"/>
                </a:ext>
              </a:extLst>
            </p:cNvPr>
            <p:cNvSpPr/>
            <p:nvPr/>
          </p:nvSpPr>
          <p:spPr>
            <a:xfrm>
              <a:off x="5364331" y="5057295"/>
              <a:ext cx="6532" cy="6497"/>
            </a:xfrm>
            <a:custGeom>
              <a:avLst/>
              <a:gdLst>
                <a:gd name="connsiteX0" fmla="*/ 0 w 6532"/>
                <a:gd name="connsiteY0" fmla="*/ 0 h 6497"/>
                <a:gd name="connsiteX1" fmla="*/ 6532 w 6532"/>
                <a:gd name="connsiteY1" fmla="*/ 3258 h 6497"/>
                <a:gd name="connsiteX2" fmla="*/ 3258 w 6532"/>
                <a:gd name="connsiteY2" fmla="*/ 6498 h 6497"/>
                <a:gd name="connsiteX3" fmla="*/ 0 w 6532"/>
                <a:gd name="connsiteY3" fmla="*/ 0 h 6497"/>
              </a:gdLst>
              <a:ahLst/>
              <a:cxnLst>
                <a:cxn ang="0">
                  <a:pos x="connsiteX0" y="connsiteY0"/>
                </a:cxn>
                <a:cxn ang="0">
                  <a:pos x="connsiteX1" y="connsiteY1"/>
                </a:cxn>
                <a:cxn ang="0">
                  <a:pos x="connsiteX2" y="connsiteY2"/>
                </a:cxn>
                <a:cxn ang="0">
                  <a:pos x="connsiteX3" y="connsiteY3"/>
                </a:cxn>
              </a:cxnLst>
              <a:rect l="l" t="t" r="r" b="b"/>
              <a:pathLst>
                <a:path w="6532" h="6497">
                  <a:moveTo>
                    <a:pt x="0" y="0"/>
                  </a:moveTo>
                  <a:cubicBezTo>
                    <a:pt x="2698" y="40"/>
                    <a:pt x="5126" y="617"/>
                    <a:pt x="6532" y="3258"/>
                  </a:cubicBezTo>
                  <a:cubicBezTo>
                    <a:pt x="6184" y="5092"/>
                    <a:pt x="5092" y="6172"/>
                    <a:pt x="3258" y="6498"/>
                  </a:cubicBezTo>
                  <a:cubicBezTo>
                    <a:pt x="560" y="5138"/>
                    <a:pt x="29" y="2692"/>
                    <a:pt x="0" y="0"/>
                  </a:cubicBezTo>
                  <a:close/>
                </a:path>
              </a:pathLst>
            </a:custGeom>
            <a:grpFill/>
            <a:ln w="5715" cap="flat">
              <a:noFill/>
              <a:prstDash val="solid"/>
              <a:miter/>
            </a:ln>
          </p:spPr>
          <p:txBody>
            <a:bodyPr rtlCol="0" anchor="ctr"/>
            <a:lstStyle/>
            <a:p>
              <a:endParaRPr lang="zh-CN" altLang="en-US"/>
            </a:p>
          </p:txBody>
        </p:sp>
        <p:sp>
          <p:nvSpPr>
            <p:cNvPr id="3777" name="任意多边形: 形状 3776">
              <a:extLst>
                <a:ext uri="{FF2B5EF4-FFF2-40B4-BE49-F238E27FC236}">
                  <a16:creationId xmlns:a16="http://schemas.microsoft.com/office/drawing/2014/main" id="{4F13BEEA-62F3-20F9-394C-CB70E4A5342D}"/>
                </a:ext>
              </a:extLst>
            </p:cNvPr>
            <p:cNvSpPr/>
            <p:nvPr/>
          </p:nvSpPr>
          <p:spPr>
            <a:xfrm>
              <a:off x="5354427" y="5069512"/>
              <a:ext cx="5168" cy="4196"/>
            </a:xfrm>
            <a:custGeom>
              <a:avLst/>
              <a:gdLst>
                <a:gd name="connsiteX0" fmla="*/ 0 w 5168"/>
                <a:gd name="connsiteY0" fmla="*/ 4196 h 4196"/>
                <a:gd name="connsiteX1" fmla="*/ 3989 w 5168"/>
                <a:gd name="connsiteY1" fmla="*/ 2 h 4196"/>
                <a:gd name="connsiteX2" fmla="*/ 5149 w 5168"/>
                <a:gd name="connsiteY2" fmla="*/ 1807 h 4196"/>
                <a:gd name="connsiteX3" fmla="*/ 0 w 5168"/>
                <a:gd name="connsiteY3" fmla="*/ 4196 h 4196"/>
                <a:gd name="connsiteX4" fmla="*/ 0 w 5168"/>
                <a:gd name="connsiteY4" fmla="*/ 4196 h 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8" h="4196">
                  <a:moveTo>
                    <a:pt x="0" y="4196"/>
                  </a:moveTo>
                  <a:cubicBezTo>
                    <a:pt x="812" y="2293"/>
                    <a:pt x="1737" y="430"/>
                    <a:pt x="3989" y="2"/>
                  </a:cubicBezTo>
                  <a:cubicBezTo>
                    <a:pt x="4275" y="-56"/>
                    <a:pt x="5321" y="1419"/>
                    <a:pt x="5149" y="1807"/>
                  </a:cubicBezTo>
                  <a:cubicBezTo>
                    <a:pt x="4189" y="4030"/>
                    <a:pt x="2000" y="3985"/>
                    <a:pt x="0" y="4196"/>
                  </a:cubicBezTo>
                  <a:lnTo>
                    <a:pt x="0" y="4196"/>
                  </a:lnTo>
                  <a:close/>
                </a:path>
              </a:pathLst>
            </a:custGeom>
            <a:grpFill/>
            <a:ln w="5715" cap="flat">
              <a:noFill/>
              <a:prstDash val="solid"/>
              <a:miter/>
            </a:ln>
          </p:spPr>
          <p:txBody>
            <a:bodyPr rtlCol="0" anchor="ctr"/>
            <a:lstStyle/>
            <a:p>
              <a:endParaRPr lang="zh-CN" altLang="en-US"/>
            </a:p>
          </p:txBody>
        </p:sp>
        <p:sp>
          <p:nvSpPr>
            <p:cNvPr id="3778" name="任意多边形: 形状 3777">
              <a:extLst>
                <a:ext uri="{FF2B5EF4-FFF2-40B4-BE49-F238E27FC236}">
                  <a16:creationId xmlns:a16="http://schemas.microsoft.com/office/drawing/2014/main" id="{77A2C343-C29F-916E-2FEF-82EF9E4965C4}"/>
                </a:ext>
              </a:extLst>
            </p:cNvPr>
            <p:cNvSpPr/>
            <p:nvPr/>
          </p:nvSpPr>
          <p:spPr>
            <a:xfrm>
              <a:off x="5245968" y="5106621"/>
              <a:ext cx="4537" cy="5221"/>
            </a:xfrm>
            <a:custGeom>
              <a:avLst/>
              <a:gdLst>
                <a:gd name="connsiteX0" fmla="*/ 0 w 4537"/>
                <a:gd name="connsiteY0" fmla="*/ 0 h 5221"/>
                <a:gd name="connsiteX1" fmla="*/ 3195 w 4537"/>
                <a:gd name="connsiteY1" fmla="*/ 29 h 5221"/>
                <a:gd name="connsiteX2" fmla="*/ 3458 w 4537"/>
                <a:gd name="connsiteY2" fmla="*/ 5086 h 5221"/>
                <a:gd name="connsiteX3" fmla="*/ 0 w 4537"/>
                <a:gd name="connsiteY3" fmla="*/ 0 h 5221"/>
              </a:gdLst>
              <a:ahLst/>
              <a:cxnLst>
                <a:cxn ang="0">
                  <a:pos x="connsiteX0" y="connsiteY0"/>
                </a:cxn>
                <a:cxn ang="0">
                  <a:pos x="connsiteX1" y="connsiteY1"/>
                </a:cxn>
                <a:cxn ang="0">
                  <a:pos x="connsiteX2" y="connsiteY2"/>
                </a:cxn>
                <a:cxn ang="0">
                  <a:pos x="connsiteX3" y="connsiteY3"/>
                </a:cxn>
              </a:cxnLst>
              <a:rect l="l" t="t" r="r" b="b"/>
              <a:pathLst>
                <a:path w="4537" h="5221">
                  <a:moveTo>
                    <a:pt x="0" y="0"/>
                  </a:moveTo>
                  <a:cubicBezTo>
                    <a:pt x="1063" y="0"/>
                    <a:pt x="2132" y="12"/>
                    <a:pt x="3195" y="29"/>
                  </a:cubicBezTo>
                  <a:cubicBezTo>
                    <a:pt x="3435" y="1789"/>
                    <a:pt x="5921" y="4458"/>
                    <a:pt x="3458" y="5086"/>
                  </a:cubicBezTo>
                  <a:cubicBezTo>
                    <a:pt x="-23" y="5972"/>
                    <a:pt x="383" y="2303"/>
                    <a:pt x="0" y="0"/>
                  </a:cubicBezTo>
                  <a:close/>
                </a:path>
              </a:pathLst>
            </a:custGeom>
            <a:grpFill/>
            <a:ln w="5715" cap="flat">
              <a:noFill/>
              <a:prstDash val="solid"/>
              <a:miter/>
            </a:ln>
          </p:spPr>
          <p:txBody>
            <a:bodyPr rtlCol="0" anchor="ctr"/>
            <a:lstStyle/>
            <a:p>
              <a:endParaRPr lang="zh-CN" altLang="en-US"/>
            </a:p>
          </p:txBody>
        </p:sp>
        <p:sp>
          <p:nvSpPr>
            <p:cNvPr id="3779" name="任意多边形: 形状 3778">
              <a:extLst>
                <a:ext uri="{FF2B5EF4-FFF2-40B4-BE49-F238E27FC236}">
                  <a16:creationId xmlns:a16="http://schemas.microsoft.com/office/drawing/2014/main" id="{8D30623C-2DA8-AC63-6F0E-9F3211024DD2}"/>
                </a:ext>
              </a:extLst>
            </p:cNvPr>
            <p:cNvSpPr/>
            <p:nvPr/>
          </p:nvSpPr>
          <p:spPr>
            <a:xfrm>
              <a:off x="5242619" y="5146083"/>
              <a:ext cx="6606" cy="5611"/>
            </a:xfrm>
            <a:custGeom>
              <a:avLst/>
              <a:gdLst>
                <a:gd name="connsiteX0" fmla="*/ 0 w 6606"/>
                <a:gd name="connsiteY0" fmla="*/ 3280 h 5611"/>
                <a:gd name="connsiteX1" fmla="*/ 6607 w 6606"/>
                <a:gd name="connsiteY1" fmla="*/ 0 h 5611"/>
                <a:gd name="connsiteX2" fmla="*/ 0 w 6606"/>
                <a:gd name="connsiteY2" fmla="*/ 3280 h 5611"/>
              </a:gdLst>
              <a:ahLst/>
              <a:cxnLst>
                <a:cxn ang="0">
                  <a:pos x="connsiteX0" y="connsiteY0"/>
                </a:cxn>
                <a:cxn ang="0">
                  <a:pos x="connsiteX1" y="connsiteY1"/>
                </a:cxn>
                <a:cxn ang="0">
                  <a:pos x="connsiteX2" y="connsiteY2"/>
                </a:cxn>
              </a:cxnLst>
              <a:rect l="l" t="t" r="r" b="b"/>
              <a:pathLst>
                <a:path w="6606" h="5611">
                  <a:moveTo>
                    <a:pt x="0" y="3280"/>
                  </a:moveTo>
                  <a:cubicBezTo>
                    <a:pt x="2200" y="2189"/>
                    <a:pt x="4406" y="1091"/>
                    <a:pt x="6607" y="0"/>
                  </a:cubicBezTo>
                  <a:cubicBezTo>
                    <a:pt x="5949" y="4212"/>
                    <a:pt x="5252" y="8332"/>
                    <a:pt x="0" y="3280"/>
                  </a:cubicBezTo>
                  <a:close/>
                </a:path>
              </a:pathLst>
            </a:custGeom>
            <a:grpFill/>
            <a:ln w="5715" cap="flat">
              <a:noFill/>
              <a:prstDash val="solid"/>
              <a:miter/>
            </a:ln>
          </p:spPr>
          <p:txBody>
            <a:bodyPr rtlCol="0" anchor="ctr"/>
            <a:lstStyle/>
            <a:p>
              <a:endParaRPr lang="zh-CN" altLang="en-US"/>
            </a:p>
          </p:txBody>
        </p:sp>
        <p:sp>
          <p:nvSpPr>
            <p:cNvPr id="3780" name="任意多边形: 形状 3779">
              <a:extLst>
                <a:ext uri="{FF2B5EF4-FFF2-40B4-BE49-F238E27FC236}">
                  <a16:creationId xmlns:a16="http://schemas.microsoft.com/office/drawing/2014/main" id="{1704C947-C69E-A0C4-753D-858EC50CDBC2}"/>
                </a:ext>
              </a:extLst>
            </p:cNvPr>
            <p:cNvSpPr/>
            <p:nvPr/>
          </p:nvSpPr>
          <p:spPr>
            <a:xfrm>
              <a:off x="5252483" y="5178984"/>
              <a:ext cx="8010" cy="6861"/>
            </a:xfrm>
            <a:custGeom>
              <a:avLst/>
              <a:gdLst>
                <a:gd name="connsiteX0" fmla="*/ 0 w 8010"/>
                <a:gd name="connsiteY0" fmla="*/ 3275 h 6861"/>
                <a:gd name="connsiteX1" fmla="*/ 6561 w 8010"/>
                <a:gd name="connsiteY1" fmla="*/ 17 h 6861"/>
                <a:gd name="connsiteX2" fmla="*/ 6555 w 8010"/>
                <a:gd name="connsiteY2" fmla="*/ 0 h 6861"/>
                <a:gd name="connsiteX3" fmla="*/ 6024 w 8010"/>
                <a:gd name="connsiteY3" fmla="*/ 6452 h 6861"/>
                <a:gd name="connsiteX4" fmla="*/ 0 w 8010"/>
                <a:gd name="connsiteY4" fmla="*/ 3275 h 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0" h="6861">
                  <a:moveTo>
                    <a:pt x="0" y="3275"/>
                  </a:moveTo>
                  <a:cubicBezTo>
                    <a:pt x="1417" y="640"/>
                    <a:pt x="3863" y="80"/>
                    <a:pt x="6561" y="17"/>
                  </a:cubicBezTo>
                  <a:cubicBezTo>
                    <a:pt x="6561" y="17"/>
                    <a:pt x="6555" y="0"/>
                    <a:pt x="6555" y="0"/>
                  </a:cubicBezTo>
                  <a:cubicBezTo>
                    <a:pt x="8504" y="2349"/>
                    <a:pt x="8658" y="5138"/>
                    <a:pt x="6024" y="6452"/>
                  </a:cubicBezTo>
                  <a:cubicBezTo>
                    <a:pt x="3498" y="7710"/>
                    <a:pt x="1206" y="5904"/>
                    <a:pt x="0" y="3275"/>
                  </a:cubicBezTo>
                  <a:close/>
                </a:path>
              </a:pathLst>
            </a:custGeom>
            <a:grpFill/>
            <a:ln w="5715" cap="flat">
              <a:noFill/>
              <a:prstDash val="solid"/>
              <a:miter/>
            </a:ln>
          </p:spPr>
          <p:txBody>
            <a:bodyPr rtlCol="0" anchor="ctr"/>
            <a:lstStyle/>
            <a:p>
              <a:endParaRPr lang="zh-CN" altLang="en-US"/>
            </a:p>
          </p:txBody>
        </p:sp>
        <p:sp>
          <p:nvSpPr>
            <p:cNvPr id="3781" name="任意多边形: 形状 3780">
              <a:extLst>
                <a:ext uri="{FF2B5EF4-FFF2-40B4-BE49-F238E27FC236}">
                  <a16:creationId xmlns:a16="http://schemas.microsoft.com/office/drawing/2014/main" id="{B0ED1703-AD33-6F22-0AD1-11BEAFF17B00}"/>
                </a:ext>
              </a:extLst>
            </p:cNvPr>
            <p:cNvSpPr/>
            <p:nvPr/>
          </p:nvSpPr>
          <p:spPr>
            <a:xfrm>
              <a:off x="5153819" y="5240140"/>
              <a:ext cx="5221" cy="4617"/>
            </a:xfrm>
            <a:custGeom>
              <a:avLst/>
              <a:gdLst>
                <a:gd name="connsiteX0" fmla="*/ 0 w 5221"/>
                <a:gd name="connsiteY0" fmla="*/ 4618 h 4617"/>
                <a:gd name="connsiteX1" fmla="*/ 80 w 5221"/>
                <a:gd name="connsiteY1" fmla="*/ 1263 h 4617"/>
                <a:gd name="connsiteX2" fmla="*/ 5104 w 5221"/>
                <a:gd name="connsiteY2" fmla="*/ 1103 h 4617"/>
                <a:gd name="connsiteX3" fmla="*/ 0 w 5221"/>
                <a:gd name="connsiteY3" fmla="*/ 4618 h 4617"/>
              </a:gdLst>
              <a:ahLst/>
              <a:cxnLst>
                <a:cxn ang="0">
                  <a:pos x="connsiteX0" y="connsiteY0"/>
                </a:cxn>
                <a:cxn ang="0">
                  <a:pos x="connsiteX1" y="connsiteY1"/>
                </a:cxn>
                <a:cxn ang="0">
                  <a:pos x="connsiteX2" y="connsiteY2"/>
                </a:cxn>
                <a:cxn ang="0">
                  <a:pos x="connsiteX3" y="connsiteY3"/>
                </a:cxn>
              </a:cxnLst>
              <a:rect l="l" t="t" r="r" b="b"/>
              <a:pathLst>
                <a:path w="5221" h="4617">
                  <a:moveTo>
                    <a:pt x="0" y="4618"/>
                  </a:moveTo>
                  <a:cubicBezTo>
                    <a:pt x="29" y="3503"/>
                    <a:pt x="57" y="2383"/>
                    <a:pt x="80" y="1263"/>
                  </a:cubicBezTo>
                  <a:cubicBezTo>
                    <a:pt x="1834" y="1097"/>
                    <a:pt x="4498" y="-1389"/>
                    <a:pt x="5104" y="1103"/>
                  </a:cubicBezTo>
                  <a:cubicBezTo>
                    <a:pt x="5921" y="4480"/>
                    <a:pt x="2315" y="4223"/>
                    <a:pt x="0" y="4618"/>
                  </a:cubicBezTo>
                  <a:close/>
                </a:path>
              </a:pathLst>
            </a:custGeom>
            <a:grpFill/>
            <a:ln w="5715" cap="flat">
              <a:noFill/>
              <a:prstDash val="solid"/>
              <a:miter/>
            </a:ln>
          </p:spPr>
          <p:txBody>
            <a:bodyPr rtlCol="0" anchor="ctr"/>
            <a:lstStyle/>
            <a:p>
              <a:endParaRPr lang="zh-CN" altLang="en-US"/>
            </a:p>
          </p:txBody>
        </p:sp>
        <p:sp>
          <p:nvSpPr>
            <p:cNvPr id="3782" name="任意多边形: 形状 3781">
              <a:extLst>
                <a:ext uri="{FF2B5EF4-FFF2-40B4-BE49-F238E27FC236}">
                  <a16:creationId xmlns:a16="http://schemas.microsoft.com/office/drawing/2014/main" id="{8172BA9F-21C2-5C9A-388A-D2546F3041D1}"/>
                </a:ext>
              </a:extLst>
            </p:cNvPr>
            <p:cNvSpPr/>
            <p:nvPr/>
          </p:nvSpPr>
          <p:spPr>
            <a:xfrm>
              <a:off x="5367588" y="5060552"/>
              <a:ext cx="4717" cy="6577"/>
            </a:xfrm>
            <a:custGeom>
              <a:avLst/>
              <a:gdLst>
                <a:gd name="connsiteX0" fmla="*/ 0 w 4717"/>
                <a:gd name="connsiteY0" fmla="*/ 3240 h 6577"/>
                <a:gd name="connsiteX1" fmla="*/ 3275 w 4717"/>
                <a:gd name="connsiteY1" fmla="*/ 0 h 6577"/>
                <a:gd name="connsiteX2" fmla="*/ 3292 w 4717"/>
                <a:gd name="connsiteY2" fmla="*/ 0 h 6577"/>
                <a:gd name="connsiteX3" fmla="*/ 3286 w 4717"/>
                <a:gd name="connsiteY3" fmla="*/ 6578 h 6577"/>
                <a:gd name="connsiteX4" fmla="*/ 1646 w 4717"/>
                <a:gd name="connsiteY4" fmla="*/ 6572 h 6577"/>
                <a:gd name="connsiteX5" fmla="*/ 6 w 4717"/>
                <a:gd name="connsiteY5" fmla="*/ 6578 h 6577"/>
                <a:gd name="connsiteX6" fmla="*/ 0 w 4717"/>
                <a:gd name="connsiteY6" fmla="*/ 3240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17" h="6577">
                  <a:moveTo>
                    <a:pt x="0" y="3240"/>
                  </a:moveTo>
                  <a:cubicBezTo>
                    <a:pt x="1091" y="2160"/>
                    <a:pt x="2183" y="1080"/>
                    <a:pt x="3275" y="0"/>
                  </a:cubicBezTo>
                  <a:lnTo>
                    <a:pt x="3292" y="0"/>
                  </a:lnTo>
                  <a:cubicBezTo>
                    <a:pt x="5315" y="2194"/>
                    <a:pt x="5069" y="4389"/>
                    <a:pt x="3286" y="6578"/>
                  </a:cubicBezTo>
                  <a:lnTo>
                    <a:pt x="1646" y="6572"/>
                  </a:lnTo>
                  <a:cubicBezTo>
                    <a:pt x="1646" y="6572"/>
                    <a:pt x="6" y="6578"/>
                    <a:pt x="6" y="6578"/>
                  </a:cubicBezTo>
                  <a:cubicBezTo>
                    <a:pt x="0" y="5464"/>
                    <a:pt x="0" y="4349"/>
                    <a:pt x="0" y="3240"/>
                  </a:cubicBezTo>
                  <a:close/>
                </a:path>
              </a:pathLst>
            </a:custGeom>
            <a:grpFill/>
            <a:ln w="5715" cap="flat">
              <a:noFill/>
              <a:prstDash val="solid"/>
              <a:miter/>
            </a:ln>
          </p:spPr>
          <p:txBody>
            <a:bodyPr rtlCol="0" anchor="ctr"/>
            <a:lstStyle/>
            <a:p>
              <a:endParaRPr lang="zh-CN" altLang="en-US"/>
            </a:p>
          </p:txBody>
        </p:sp>
        <p:sp>
          <p:nvSpPr>
            <p:cNvPr id="3783" name="任意多边形: 形状 3782">
              <a:extLst>
                <a:ext uri="{FF2B5EF4-FFF2-40B4-BE49-F238E27FC236}">
                  <a16:creationId xmlns:a16="http://schemas.microsoft.com/office/drawing/2014/main" id="{CFD76389-A197-ECEA-BCDA-CDCD832304BC}"/>
                </a:ext>
              </a:extLst>
            </p:cNvPr>
            <p:cNvSpPr/>
            <p:nvPr/>
          </p:nvSpPr>
          <p:spPr>
            <a:xfrm>
              <a:off x="5356930" y="5080269"/>
              <a:ext cx="5011" cy="3292"/>
            </a:xfrm>
            <a:custGeom>
              <a:avLst/>
              <a:gdLst>
                <a:gd name="connsiteX0" fmla="*/ 4075 w 5011"/>
                <a:gd name="connsiteY0" fmla="*/ 3292 h 3292"/>
                <a:gd name="connsiteX1" fmla="*/ 0 w 5011"/>
                <a:gd name="connsiteY1" fmla="*/ 1663 h 3292"/>
                <a:gd name="connsiteX2" fmla="*/ 4058 w 5011"/>
                <a:gd name="connsiteY2" fmla="*/ 0 h 3292"/>
                <a:gd name="connsiteX3" fmla="*/ 4069 w 5011"/>
                <a:gd name="connsiteY3" fmla="*/ 17 h 3292"/>
                <a:gd name="connsiteX4" fmla="*/ 4909 w 5011"/>
                <a:gd name="connsiteY4" fmla="*/ 2200 h 3292"/>
                <a:gd name="connsiteX5" fmla="*/ 4075 w 5011"/>
                <a:gd name="connsiteY5" fmla="*/ 3292 h 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11" h="3292">
                  <a:moveTo>
                    <a:pt x="4075" y="3292"/>
                  </a:moveTo>
                  <a:cubicBezTo>
                    <a:pt x="2486" y="3172"/>
                    <a:pt x="12" y="3378"/>
                    <a:pt x="0" y="1663"/>
                  </a:cubicBezTo>
                  <a:cubicBezTo>
                    <a:pt x="-6" y="-46"/>
                    <a:pt x="2463" y="120"/>
                    <a:pt x="4058" y="0"/>
                  </a:cubicBezTo>
                  <a:lnTo>
                    <a:pt x="4069" y="17"/>
                  </a:lnTo>
                  <a:cubicBezTo>
                    <a:pt x="4909" y="743"/>
                    <a:pt x="5184" y="1474"/>
                    <a:pt x="4909" y="2200"/>
                  </a:cubicBezTo>
                  <a:cubicBezTo>
                    <a:pt x="4635" y="2926"/>
                    <a:pt x="4355" y="3292"/>
                    <a:pt x="4075" y="3292"/>
                  </a:cubicBezTo>
                  <a:close/>
                </a:path>
              </a:pathLst>
            </a:custGeom>
            <a:grpFill/>
            <a:ln w="5715" cap="flat">
              <a:noFill/>
              <a:prstDash val="solid"/>
              <a:miter/>
            </a:ln>
          </p:spPr>
          <p:txBody>
            <a:bodyPr rtlCol="0" anchor="ctr"/>
            <a:lstStyle/>
            <a:p>
              <a:endParaRPr lang="zh-CN" altLang="en-US"/>
            </a:p>
          </p:txBody>
        </p:sp>
        <p:sp>
          <p:nvSpPr>
            <p:cNvPr id="3784" name="任意多边形: 形状 3783">
              <a:extLst>
                <a:ext uri="{FF2B5EF4-FFF2-40B4-BE49-F238E27FC236}">
                  <a16:creationId xmlns:a16="http://schemas.microsoft.com/office/drawing/2014/main" id="{B33668C1-A3FB-4DE7-5DBF-8FEE38436A11}"/>
                </a:ext>
              </a:extLst>
            </p:cNvPr>
            <p:cNvSpPr/>
            <p:nvPr/>
          </p:nvSpPr>
          <p:spPr>
            <a:xfrm>
              <a:off x="5361005" y="5080286"/>
              <a:ext cx="2525" cy="6595"/>
            </a:xfrm>
            <a:custGeom>
              <a:avLst/>
              <a:gdLst>
                <a:gd name="connsiteX0" fmla="*/ 0 w 2525"/>
                <a:gd name="connsiteY0" fmla="*/ 3275 h 6595"/>
                <a:gd name="connsiteX1" fmla="*/ 0 w 2525"/>
                <a:gd name="connsiteY1" fmla="*/ 0 h 6595"/>
                <a:gd name="connsiteX2" fmla="*/ 23 w 2525"/>
                <a:gd name="connsiteY2" fmla="*/ 6595 h 6595"/>
                <a:gd name="connsiteX3" fmla="*/ 0 w 2525"/>
                <a:gd name="connsiteY3" fmla="*/ 3275 h 6595"/>
              </a:gdLst>
              <a:ahLst/>
              <a:cxnLst>
                <a:cxn ang="0">
                  <a:pos x="connsiteX0" y="connsiteY0"/>
                </a:cxn>
                <a:cxn ang="0">
                  <a:pos x="connsiteX1" y="connsiteY1"/>
                </a:cxn>
                <a:cxn ang="0">
                  <a:pos x="connsiteX2" y="connsiteY2"/>
                </a:cxn>
                <a:cxn ang="0">
                  <a:pos x="connsiteX3" y="connsiteY3"/>
                </a:cxn>
              </a:cxnLst>
              <a:rect l="l" t="t" r="r" b="b"/>
              <a:pathLst>
                <a:path w="2525" h="6595">
                  <a:moveTo>
                    <a:pt x="0" y="3275"/>
                  </a:moveTo>
                  <a:cubicBezTo>
                    <a:pt x="0" y="2183"/>
                    <a:pt x="0" y="1091"/>
                    <a:pt x="0" y="0"/>
                  </a:cubicBezTo>
                  <a:cubicBezTo>
                    <a:pt x="3378" y="2183"/>
                    <a:pt x="3349" y="4383"/>
                    <a:pt x="23" y="6595"/>
                  </a:cubicBezTo>
                  <a:cubicBezTo>
                    <a:pt x="17" y="5486"/>
                    <a:pt x="6" y="4378"/>
                    <a:pt x="0" y="3275"/>
                  </a:cubicBezTo>
                  <a:close/>
                </a:path>
              </a:pathLst>
            </a:custGeom>
            <a:grpFill/>
            <a:ln w="5715" cap="flat">
              <a:noFill/>
              <a:prstDash val="solid"/>
              <a:miter/>
            </a:ln>
          </p:spPr>
          <p:txBody>
            <a:bodyPr rtlCol="0" anchor="ctr"/>
            <a:lstStyle/>
            <a:p>
              <a:endParaRPr lang="zh-CN" altLang="en-US"/>
            </a:p>
          </p:txBody>
        </p:sp>
        <p:sp>
          <p:nvSpPr>
            <p:cNvPr id="3785" name="任意多边形: 形状 3784">
              <a:extLst>
                <a:ext uri="{FF2B5EF4-FFF2-40B4-BE49-F238E27FC236}">
                  <a16:creationId xmlns:a16="http://schemas.microsoft.com/office/drawing/2014/main" id="{C9DEA321-B71C-858C-8094-9326C8D34F9A}"/>
                </a:ext>
              </a:extLst>
            </p:cNvPr>
            <p:cNvSpPr/>
            <p:nvPr/>
          </p:nvSpPr>
          <p:spPr>
            <a:xfrm>
              <a:off x="5137343" y="5302982"/>
              <a:ext cx="2570" cy="4326"/>
            </a:xfrm>
            <a:custGeom>
              <a:avLst/>
              <a:gdLst>
                <a:gd name="connsiteX0" fmla="*/ 0 w 2570"/>
                <a:gd name="connsiteY0" fmla="*/ 4241 h 4326"/>
                <a:gd name="connsiteX1" fmla="*/ 1280 w 2570"/>
                <a:gd name="connsiteY1" fmla="*/ 0 h 4326"/>
                <a:gd name="connsiteX2" fmla="*/ 69 w 2570"/>
                <a:gd name="connsiteY2" fmla="*/ 4326 h 4326"/>
                <a:gd name="connsiteX3" fmla="*/ 0 w 2570"/>
                <a:gd name="connsiteY3" fmla="*/ 4241 h 4326"/>
              </a:gdLst>
              <a:ahLst/>
              <a:cxnLst>
                <a:cxn ang="0">
                  <a:pos x="connsiteX0" y="connsiteY0"/>
                </a:cxn>
                <a:cxn ang="0">
                  <a:pos x="connsiteX1" y="connsiteY1"/>
                </a:cxn>
                <a:cxn ang="0">
                  <a:pos x="connsiteX2" y="connsiteY2"/>
                </a:cxn>
                <a:cxn ang="0">
                  <a:pos x="connsiteX3" y="connsiteY3"/>
                </a:cxn>
              </a:cxnLst>
              <a:rect l="l" t="t" r="r" b="b"/>
              <a:pathLst>
                <a:path w="2570" h="4326">
                  <a:moveTo>
                    <a:pt x="0" y="4241"/>
                  </a:moveTo>
                  <a:cubicBezTo>
                    <a:pt x="429" y="2829"/>
                    <a:pt x="857" y="1412"/>
                    <a:pt x="1280" y="0"/>
                  </a:cubicBezTo>
                  <a:cubicBezTo>
                    <a:pt x="4223" y="2378"/>
                    <a:pt x="1394" y="3143"/>
                    <a:pt x="69" y="4326"/>
                  </a:cubicBezTo>
                  <a:lnTo>
                    <a:pt x="0" y="4241"/>
                  </a:lnTo>
                  <a:close/>
                </a:path>
              </a:pathLst>
            </a:custGeom>
            <a:grpFill/>
            <a:ln w="5715" cap="flat">
              <a:noFill/>
              <a:prstDash val="solid"/>
              <a:miter/>
            </a:ln>
          </p:spPr>
          <p:txBody>
            <a:bodyPr rtlCol="0" anchor="ctr"/>
            <a:lstStyle/>
            <a:p>
              <a:endParaRPr lang="zh-CN" altLang="en-US"/>
            </a:p>
          </p:txBody>
        </p:sp>
        <p:sp>
          <p:nvSpPr>
            <p:cNvPr id="3786" name="任意多边形: 形状 3785">
              <a:extLst>
                <a:ext uri="{FF2B5EF4-FFF2-40B4-BE49-F238E27FC236}">
                  <a16:creationId xmlns:a16="http://schemas.microsoft.com/office/drawing/2014/main" id="{7EB2D3BC-266B-3DC2-E6C0-C136323D62E3}"/>
                </a:ext>
              </a:extLst>
            </p:cNvPr>
            <p:cNvSpPr/>
            <p:nvPr/>
          </p:nvSpPr>
          <p:spPr>
            <a:xfrm>
              <a:off x="5235263" y="5152666"/>
              <a:ext cx="4067" cy="3274"/>
            </a:xfrm>
            <a:custGeom>
              <a:avLst/>
              <a:gdLst>
                <a:gd name="connsiteX0" fmla="*/ 4063 w 4067"/>
                <a:gd name="connsiteY0" fmla="*/ 3275 h 3274"/>
                <a:gd name="connsiteX1" fmla="*/ 0 w 4067"/>
                <a:gd name="connsiteY1" fmla="*/ 1635 h 3274"/>
                <a:gd name="connsiteX2" fmla="*/ 4058 w 4067"/>
                <a:gd name="connsiteY2" fmla="*/ 0 h 3274"/>
                <a:gd name="connsiteX3" fmla="*/ 4063 w 4067"/>
                <a:gd name="connsiteY3" fmla="*/ 3275 h 3274"/>
              </a:gdLst>
              <a:ahLst/>
              <a:cxnLst>
                <a:cxn ang="0">
                  <a:pos x="connsiteX0" y="connsiteY0"/>
                </a:cxn>
                <a:cxn ang="0">
                  <a:pos x="connsiteX1" y="connsiteY1"/>
                </a:cxn>
                <a:cxn ang="0">
                  <a:pos x="connsiteX2" y="connsiteY2"/>
                </a:cxn>
                <a:cxn ang="0">
                  <a:pos x="connsiteX3" y="connsiteY3"/>
                </a:cxn>
              </a:cxnLst>
              <a:rect l="l" t="t" r="r" b="b"/>
              <a:pathLst>
                <a:path w="4067" h="3274">
                  <a:moveTo>
                    <a:pt x="4063" y="3275"/>
                  </a:moveTo>
                  <a:cubicBezTo>
                    <a:pt x="2480" y="3132"/>
                    <a:pt x="0" y="3337"/>
                    <a:pt x="0" y="1635"/>
                  </a:cubicBezTo>
                  <a:cubicBezTo>
                    <a:pt x="0" y="-80"/>
                    <a:pt x="2475" y="132"/>
                    <a:pt x="4058" y="0"/>
                  </a:cubicBezTo>
                  <a:cubicBezTo>
                    <a:pt x="4069" y="1091"/>
                    <a:pt x="4069" y="2183"/>
                    <a:pt x="4063" y="3275"/>
                  </a:cubicBezTo>
                  <a:close/>
                </a:path>
              </a:pathLst>
            </a:custGeom>
            <a:grpFill/>
            <a:ln w="5715" cap="flat">
              <a:noFill/>
              <a:prstDash val="solid"/>
              <a:miter/>
            </a:ln>
          </p:spPr>
          <p:txBody>
            <a:bodyPr rtlCol="0" anchor="ctr"/>
            <a:lstStyle/>
            <a:p>
              <a:endParaRPr lang="zh-CN" altLang="en-US"/>
            </a:p>
          </p:txBody>
        </p:sp>
        <p:sp>
          <p:nvSpPr>
            <p:cNvPr id="3787" name="任意多边形: 形状 3786">
              <a:extLst>
                <a:ext uri="{FF2B5EF4-FFF2-40B4-BE49-F238E27FC236}">
                  <a16:creationId xmlns:a16="http://schemas.microsoft.com/office/drawing/2014/main" id="{36C9BBE4-DA6D-F49A-9660-4BD91CE68943}"/>
                </a:ext>
              </a:extLst>
            </p:cNvPr>
            <p:cNvSpPr/>
            <p:nvPr/>
          </p:nvSpPr>
          <p:spPr>
            <a:xfrm>
              <a:off x="5244545" y="5249981"/>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3788" name="任意多边形: 形状 3787">
              <a:extLst>
                <a:ext uri="{FF2B5EF4-FFF2-40B4-BE49-F238E27FC236}">
                  <a16:creationId xmlns:a16="http://schemas.microsoft.com/office/drawing/2014/main" id="{67008FF2-7BC1-7DB0-0C25-13ABBCA94AE6}"/>
                </a:ext>
              </a:extLst>
            </p:cNvPr>
            <p:cNvSpPr/>
            <p:nvPr/>
          </p:nvSpPr>
          <p:spPr>
            <a:xfrm>
              <a:off x="5135924" y="5307223"/>
              <a:ext cx="1492" cy="1395"/>
            </a:xfrm>
            <a:custGeom>
              <a:avLst/>
              <a:gdLst>
                <a:gd name="connsiteX0" fmla="*/ 1492 w 1492"/>
                <a:gd name="connsiteY0" fmla="*/ 80 h 1395"/>
                <a:gd name="connsiteX1" fmla="*/ 704 w 1492"/>
                <a:gd name="connsiteY1" fmla="*/ 1395 h 1395"/>
                <a:gd name="connsiteX2" fmla="*/ 1418 w 1492"/>
                <a:gd name="connsiteY2" fmla="*/ 0 h 1395"/>
                <a:gd name="connsiteX3" fmla="*/ 1492 w 1492"/>
                <a:gd name="connsiteY3" fmla="*/ 80 h 1395"/>
              </a:gdLst>
              <a:ahLst/>
              <a:cxnLst>
                <a:cxn ang="0">
                  <a:pos x="connsiteX0" y="connsiteY0"/>
                </a:cxn>
                <a:cxn ang="0">
                  <a:pos x="connsiteX1" y="connsiteY1"/>
                </a:cxn>
                <a:cxn ang="0">
                  <a:pos x="connsiteX2" y="connsiteY2"/>
                </a:cxn>
                <a:cxn ang="0">
                  <a:pos x="connsiteX3" y="connsiteY3"/>
                </a:cxn>
              </a:cxnLst>
              <a:rect l="l" t="t" r="r" b="b"/>
              <a:pathLst>
                <a:path w="1492" h="1395">
                  <a:moveTo>
                    <a:pt x="1492" y="80"/>
                  </a:moveTo>
                  <a:cubicBezTo>
                    <a:pt x="1224" y="543"/>
                    <a:pt x="852" y="1434"/>
                    <a:pt x="704" y="1395"/>
                  </a:cubicBezTo>
                  <a:cubicBezTo>
                    <a:pt x="-439" y="1126"/>
                    <a:pt x="-182" y="583"/>
                    <a:pt x="1418" y="0"/>
                  </a:cubicBezTo>
                  <a:cubicBezTo>
                    <a:pt x="1418" y="0"/>
                    <a:pt x="1492" y="80"/>
                    <a:pt x="1492" y="80"/>
                  </a:cubicBezTo>
                  <a:close/>
                </a:path>
              </a:pathLst>
            </a:custGeom>
            <a:grpFill/>
            <a:ln w="5715" cap="flat">
              <a:noFill/>
              <a:prstDash val="solid"/>
              <a:miter/>
            </a:ln>
          </p:spPr>
          <p:txBody>
            <a:bodyPr rtlCol="0" anchor="ctr"/>
            <a:lstStyle/>
            <a:p>
              <a:endParaRPr lang="zh-CN" altLang="en-US"/>
            </a:p>
          </p:txBody>
        </p:sp>
        <p:sp>
          <p:nvSpPr>
            <p:cNvPr id="3789" name="任意多边形: 形状 3788">
              <a:extLst>
                <a:ext uri="{FF2B5EF4-FFF2-40B4-BE49-F238E27FC236}">
                  <a16:creationId xmlns:a16="http://schemas.microsoft.com/office/drawing/2014/main" id="{51553B38-3CDE-FF2B-00CE-98671C1221C3}"/>
                </a:ext>
              </a:extLst>
            </p:cNvPr>
            <p:cNvSpPr/>
            <p:nvPr/>
          </p:nvSpPr>
          <p:spPr>
            <a:xfrm>
              <a:off x="5354455" y="5088730"/>
              <a:ext cx="3280" cy="1437"/>
            </a:xfrm>
            <a:custGeom>
              <a:avLst/>
              <a:gdLst>
                <a:gd name="connsiteX0" fmla="*/ 3280 w 3280"/>
                <a:gd name="connsiteY0" fmla="*/ 1391 h 1437"/>
                <a:gd name="connsiteX1" fmla="*/ 0 w 3280"/>
                <a:gd name="connsiteY1" fmla="*/ 1437 h 1437"/>
                <a:gd name="connsiteX2" fmla="*/ 3280 w 3280"/>
                <a:gd name="connsiteY2" fmla="*/ 1391 h 1437"/>
              </a:gdLst>
              <a:ahLst/>
              <a:cxnLst>
                <a:cxn ang="0">
                  <a:pos x="connsiteX0" y="connsiteY0"/>
                </a:cxn>
                <a:cxn ang="0">
                  <a:pos x="connsiteX1" y="connsiteY1"/>
                </a:cxn>
                <a:cxn ang="0">
                  <a:pos x="connsiteX2" y="connsiteY2"/>
                </a:cxn>
              </a:cxnLst>
              <a:rect l="l" t="t" r="r" b="b"/>
              <a:pathLst>
                <a:path w="3280" h="1437">
                  <a:moveTo>
                    <a:pt x="3280" y="1391"/>
                  </a:moveTo>
                  <a:cubicBezTo>
                    <a:pt x="2189" y="1420"/>
                    <a:pt x="1092" y="1437"/>
                    <a:pt x="0" y="1437"/>
                  </a:cubicBezTo>
                  <a:cubicBezTo>
                    <a:pt x="1063" y="-477"/>
                    <a:pt x="2160" y="-466"/>
                    <a:pt x="3280" y="1391"/>
                  </a:cubicBezTo>
                  <a:close/>
                </a:path>
              </a:pathLst>
            </a:custGeom>
            <a:grpFill/>
            <a:ln w="5715" cap="flat">
              <a:noFill/>
              <a:prstDash val="solid"/>
              <a:miter/>
            </a:ln>
          </p:spPr>
          <p:txBody>
            <a:bodyPr rtlCol="0" anchor="ctr"/>
            <a:lstStyle/>
            <a:p>
              <a:endParaRPr lang="zh-CN" altLang="en-US"/>
            </a:p>
          </p:txBody>
        </p:sp>
        <p:sp>
          <p:nvSpPr>
            <p:cNvPr id="3790" name="任意多边形: 形状 3789">
              <a:extLst>
                <a:ext uri="{FF2B5EF4-FFF2-40B4-BE49-F238E27FC236}">
                  <a16:creationId xmlns:a16="http://schemas.microsoft.com/office/drawing/2014/main" id="{2B7BCAFB-AE10-F9E9-8BBA-61942D82CED9}"/>
                </a:ext>
              </a:extLst>
            </p:cNvPr>
            <p:cNvSpPr/>
            <p:nvPr/>
          </p:nvSpPr>
          <p:spPr>
            <a:xfrm>
              <a:off x="5337990" y="4948710"/>
              <a:ext cx="3286" cy="3280"/>
            </a:xfrm>
            <a:custGeom>
              <a:avLst/>
              <a:gdLst>
                <a:gd name="connsiteX0" fmla="*/ 0 w 3286"/>
                <a:gd name="connsiteY0" fmla="*/ 0 h 3280"/>
                <a:gd name="connsiteX1" fmla="*/ 3286 w 3286"/>
                <a:gd name="connsiteY1" fmla="*/ 3280 h 3280"/>
                <a:gd name="connsiteX2" fmla="*/ 0 w 3286"/>
                <a:gd name="connsiteY2" fmla="*/ 0 h 3280"/>
              </a:gdLst>
              <a:ahLst/>
              <a:cxnLst>
                <a:cxn ang="0">
                  <a:pos x="connsiteX0" y="connsiteY0"/>
                </a:cxn>
                <a:cxn ang="0">
                  <a:pos x="connsiteX1" y="connsiteY1"/>
                </a:cxn>
                <a:cxn ang="0">
                  <a:pos x="connsiteX2" y="connsiteY2"/>
                </a:cxn>
              </a:cxnLst>
              <a:rect l="l" t="t" r="r" b="b"/>
              <a:pathLst>
                <a:path w="3286" h="3280">
                  <a:moveTo>
                    <a:pt x="0" y="0"/>
                  </a:moveTo>
                  <a:cubicBezTo>
                    <a:pt x="1097" y="1091"/>
                    <a:pt x="2189" y="2189"/>
                    <a:pt x="3286" y="3280"/>
                  </a:cubicBezTo>
                  <a:cubicBezTo>
                    <a:pt x="2189" y="2189"/>
                    <a:pt x="1097" y="1091"/>
                    <a:pt x="0" y="0"/>
                  </a:cubicBezTo>
                  <a:close/>
                </a:path>
              </a:pathLst>
            </a:custGeom>
            <a:grpFill/>
            <a:ln w="5715" cap="flat">
              <a:noFill/>
              <a:prstDash val="solid"/>
              <a:miter/>
            </a:ln>
          </p:spPr>
          <p:txBody>
            <a:bodyPr rtlCol="0" anchor="ctr"/>
            <a:lstStyle/>
            <a:p>
              <a:endParaRPr lang="zh-CN" altLang="en-US"/>
            </a:p>
          </p:txBody>
        </p:sp>
        <p:sp>
          <p:nvSpPr>
            <p:cNvPr id="3791" name="任意多边形: 形状 3790">
              <a:extLst>
                <a:ext uri="{FF2B5EF4-FFF2-40B4-BE49-F238E27FC236}">
                  <a16:creationId xmlns:a16="http://schemas.microsoft.com/office/drawing/2014/main" id="{09E8BCC1-A482-1F92-9D7F-8245157A3C5B}"/>
                </a:ext>
              </a:extLst>
            </p:cNvPr>
            <p:cNvSpPr/>
            <p:nvPr/>
          </p:nvSpPr>
          <p:spPr>
            <a:xfrm>
              <a:off x="5389432" y="5244959"/>
              <a:ext cx="129421" cy="181452"/>
            </a:xfrm>
            <a:custGeom>
              <a:avLst/>
              <a:gdLst>
                <a:gd name="connsiteX0" fmla="*/ 7755 w 129421"/>
                <a:gd name="connsiteY0" fmla="*/ 78746 h 181452"/>
                <a:gd name="connsiteX1" fmla="*/ 20911 w 129421"/>
                <a:gd name="connsiteY1" fmla="*/ 62298 h 181452"/>
                <a:gd name="connsiteX2" fmla="*/ 21105 w 129421"/>
                <a:gd name="connsiteY2" fmla="*/ 60904 h 181452"/>
                <a:gd name="connsiteX3" fmla="*/ 19636 w 129421"/>
                <a:gd name="connsiteY3" fmla="*/ 58612 h 181452"/>
                <a:gd name="connsiteX4" fmla="*/ 17379 w 129421"/>
                <a:gd name="connsiteY4" fmla="*/ 56526 h 181452"/>
                <a:gd name="connsiteX5" fmla="*/ 11761 w 129421"/>
                <a:gd name="connsiteY5" fmla="*/ 57675 h 181452"/>
                <a:gd name="connsiteX6" fmla="*/ 7572 w 129421"/>
                <a:gd name="connsiteY6" fmla="*/ 56566 h 181452"/>
                <a:gd name="connsiteX7" fmla="*/ 6035 w 129421"/>
                <a:gd name="connsiteY7" fmla="*/ 50285 h 181452"/>
                <a:gd name="connsiteX8" fmla="*/ 8469 w 129421"/>
                <a:gd name="connsiteY8" fmla="*/ 46536 h 181452"/>
                <a:gd name="connsiteX9" fmla="*/ 29095 w 129421"/>
                <a:gd name="connsiteY9" fmla="*/ 30106 h 181452"/>
                <a:gd name="connsiteX10" fmla="*/ 59241 w 129421"/>
                <a:gd name="connsiteY10" fmla="*/ 1588 h 181452"/>
                <a:gd name="connsiteX11" fmla="*/ 78587 w 129421"/>
                <a:gd name="connsiteY11" fmla="*/ 5280 h 181452"/>
                <a:gd name="connsiteX12" fmla="*/ 93388 w 129421"/>
                <a:gd name="connsiteY12" fmla="*/ 11704 h 181452"/>
                <a:gd name="connsiteX13" fmla="*/ 110459 w 129421"/>
                <a:gd name="connsiteY13" fmla="*/ 3537 h 181452"/>
                <a:gd name="connsiteX14" fmla="*/ 122375 w 129421"/>
                <a:gd name="connsiteY14" fmla="*/ 3925 h 181452"/>
                <a:gd name="connsiteX15" fmla="*/ 125970 w 129421"/>
                <a:gd name="connsiteY15" fmla="*/ 5943 h 181452"/>
                <a:gd name="connsiteX16" fmla="*/ 128690 w 129421"/>
                <a:gd name="connsiteY16" fmla="*/ 14664 h 181452"/>
                <a:gd name="connsiteX17" fmla="*/ 129421 w 129421"/>
                <a:gd name="connsiteY17" fmla="*/ 16258 h 181452"/>
                <a:gd name="connsiteX18" fmla="*/ 116277 w 129421"/>
                <a:gd name="connsiteY18" fmla="*/ 19550 h 181452"/>
                <a:gd name="connsiteX19" fmla="*/ 103538 w 129421"/>
                <a:gd name="connsiteY19" fmla="*/ 29888 h 181452"/>
                <a:gd name="connsiteX20" fmla="*/ 102161 w 129421"/>
                <a:gd name="connsiteY20" fmla="*/ 37387 h 181452"/>
                <a:gd name="connsiteX21" fmla="*/ 87805 w 129421"/>
                <a:gd name="connsiteY21" fmla="*/ 63390 h 181452"/>
                <a:gd name="connsiteX22" fmla="*/ 78741 w 129421"/>
                <a:gd name="connsiteY22" fmla="*/ 76900 h 181452"/>
                <a:gd name="connsiteX23" fmla="*/ 80918 w 129421"/>
                <a:gd name="connsiteY23" fmla="*/ 88982 h 181452"/>
                <a:gd name="connsiteX24" fmla="*/ 88759 w 129421"/>
                <a:gd name="connsiteY24" fmla="*/ 84061 h 181452"/>
                <a:gd name="connsiteX25" fmla="*/ 91257 w 129421"/>
                <a:gd name="connsiteY25" fmla="*/ 77974 h 181452"/>
                <a:gd name="connsiteX26" fmla="*/ 94829 w 129421"/>
                <a:gd name="connsiteY26" fmla="*/ 89919 h 181452"/>
                <a:gd name="connsiteX27" fmla="*/ 99835 w 129421"/>
                <a:gd name="connsiteY27" fmla="*/ 78752 h 181452"/>
                <a:gd name="connsiteX28" fmla="*/ 99824 w 129421"/>
                <a:gd name="connsiteY28" fmla="*/ 78752 h 181452"/>
                <a:gd name="connsiteX29" fmla="*/ 121855 w 129421"/>
                <a:gd name="connsiteY29" fmla="*/ 59201 h 181452"/>
                <a:gd name="connsiteX30" fmla="*/ 112751 w 129421"/>
                <a:gd name="connsiteY30" fmla="*/ 73043 h 181452"/>
                <a:gd name="connsiteX31" fmla="*/ 112528 w 129421"/>
                <a:gd name="connsiteY31" fmla="*/ 78878 h 181452"/>
                <a:gd name="connsiteX32" fmla="*/ 116694 w 129421"/>
                <a:gd name="connsiteY32" fmla="*/ 76586 h 181452"/>
                <a:gd name="connsiteX33" fmla="*/ 119403 w 129421"/>
                <a:gd name="connsiteY33" fmla="*/ 78689 h 181452"/>
                <a:gd name="connsiteX34" fmla="*/ 114242 w 129421"/>
                <a:gd name="connsiteY34" fmla="*/ 88142 h 181452"/>
                <a:gd name="connsiteX35" fmla="*/ 116254 w 129421"/>
                <a:gd name="connsiteY35" fmla="*/ 98468 h 181452"/>
                <a:gd name="connsiteX36" fmla="*/ 116054 w 129421"/>
                <a:gd name="connsiteY36" fmla="*/ 102549 h 181452"/>
                <a:gd name="connsiteX37" fmla="*/ 97423 w 129421"/>
                <a:gd name="connsiteY37" fmla="*/ 118608 h 181452"/>
                <a:gd name="connsiteX38" fmla="*/ 86628 w 129421"/>
                <a:gd name="connsiteY38" fmla="*/ 139079 h 181452"/>
                <a:gd name="connsiteX39" fmla="*/ 83816 w 129421"/>
                <a:gd name="connsiteY39" fmla="*/ 140828 h 181452"/>
                <a:gd name="connsiteX40" fmla="*/ 87651 w 129421"/>
                <a:gd name="connsiteY40" fmla="*/ 141863 h 181452"/>
                <a:gd name="connsiteX41" fmla="*/ 89016 w 129421"/>
                <a:gd name="connsiteY41" fmla="*/ 158350 h 181452"/>
                <a:gd name="connsiteX42" fmla="*/ 76849 w 129421"/>
                <a:gd name="connsiteY42" fmla="*/ 157893 h 181452"/>
                <a:gd name="connsiteX43" fmla="*/ 76169 w 129421"/>
                <a:gd name="connsiteY43" fmla="*/ 160528 h 181452"/>
                <a:gd name="connsiteX44" fmla="*/ 68985 w 129421"/>
                <a:gd name="connsiteY44" fmla="*/ 179987 h 181452"/>
                <a:gd name="connsiteX45" fmla="*/ 64848 w 129421"/>
                <a:gd name="connsiteY45" fmla="*/ 181422 h 181452"/>
                <a:gd name="connsiteX46" fmla="*/ 71974 w 129421"/>
                <a:gd name="connsiteY46" fmla="*/ 138159 h 181452"/>
                <a:gd name="connsiteX47" fmla="*/ 59093 w 129421"/>
                <a:gd name="connsiteY47" fmla="*/ 153184 h 181452"/>
                <a:gd name="connsiteX48" fmla="*/ 51229 w 129421"/>
                <a:gd name="connsiteY48" fmla="*/ 157425 h 181452"/>
                <a:gd name="connsiteX49" fmla="*/ 45874 w 129421"/>
                <a:gd name="connsiteY49" fmla="*/ 149652 h 181452"/>
                <a:gd name="connsiteX50" fmla="*/ 52549 w 129421"/>
                <a:gd name="connsiteY50" fmla="*/ 128701 h 181452"/>
                <a:gd name="connsiteX51" fmla="*/ 53566 w 129421"/>
                <a:gd name="connsiteY51" fmla="*/ 101635 h 181452"/>
                <a:gd name="connsiteX52" fmla="*/ 53195 w 129421"/>
                <a:gd name="connsiteY52" fmla="*/ 100086 h 181452"/>
                <a:gd name="connsiteX53" fmla="*/ 40565 w 129421"/>
                <a:gd name="connsiteY53" fmla="*/ 91050 h 181452"/>
                <a:gd name="connsiteX54" fmla="*/ 42708 w 129421"/>
                <a:gd name="connsiteY54" fmla="*/ 72259 h 181452"/>
                <a:gd name="connsiteX55" fmla="*/ 39050 w 129421"/>
                <a:gd name="connsiteY55" fmla="*/ 121717 h 181452"/>
                <a:gd name="connsiteX56" fmla="*/ 28020 w 129421"/>
                <a:gd name="connsiteY56" fmla="*/ 129678 h 181452"/>
                <a:gd name="connsiteX57" fmla="*/ 15230 w 129421"/>
                <a:gd name="connsiteY57" fmla="*/ 134256 h 181452"/>
                <a:gd name="connsiteX58" fmla="*/ 7178 w 129421"/>
                <a:gd name="connsiteY58" fmla="*/ 136794 h 181452"/>
                <a:gd name="connsiteX59" fmla="*/ 4857 w 129421"/>
                <a:gd name="connsiteY59" fmla="*/ 129358 h 181452"/>
                <a:gd name="connsiteX60" fmla="*/ 24083 w 129421"/>
                <a:gd name="connsiteY60" fmla="*/ 111882 h 181452"/>
                <a:gd name="connsiteX61" fmla="*/ 4492 w 129421"/>
                <a:gd name="connsiteY61" fmla="*/ 111670 h 181452"/>
                <a:gd name="connsiteX62" fmla="*/ 45 w 129421"/>
                <a:gd name="connsiteY62" fmla="*/ 108310 h 181452"/>
                <a:gd name="connsiteX63" fmla="*/ 10155 w 129421"/>
                <a:gd name="connsiteY63" fmla="*/ 85507 h 181452"/>
                <a:gd name="connsiteX64" fmla="*/ 7732 w 129421"/>
                <a:gd name="connsiteY64" fmla="*/ 78758 h 181452"/>
                <a:gd name="connsiteX65" fmla="*/ 7755 w 129421"/>
                <a:gd name="connsiteY65" fmla="*/ 78758 h 18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9421" h="181452">
                  <a:moveTo>
                    <a:pt x="7755" y="78746"/>
                  </a:moveTo>
                  <a:cubicBezTo>
                    <a:pt x="12767" y="73762"/>
                    <a:pt x="17425" y="68499"/>
                    <a:pt x="20911" y="62298"/>
                  </a:cubicBezTo>
                  <a:cubicBezTo>
                    <a:pt x="20911" y="62298"/>
                    <a:pt x="21117" y="60893"/>
                    <a:pt x="21105" y="60904"/>
                  </a:cubicBezTo>
                  <a:cubicBezTo>
                    <a:pt x="20956" y="59938"/>
                    <a:pt x="20482" y="59178"/>
                    <a:pt x="19636" y="58612"/>
                  </a:cubicBezTo>
                  <a:cubicBezTo>
                    <a:pt x="19042" y="57726"/>
                    <a:pt x="18333" y="57006"/>
                    <a:pt x="17379" y="56526"/>
                  </a:cubicBezTo>
                  <a:cubicBezTo>
                    <a:pt x="15402" y="56646"/>
                    <a:pt x="13653" y="57429"/>
                    <a:pt x="11761" y="57675"/>
                  </a:cubicBezTo>
                  <a:cubicBezTo>
                    <a:pt x="10252" y="57658"/>
                    <a:pt x="8875" y="57281"/>
                    <a:pt x="7572" y="56566"/>
                  </a:cubicBezTo>
                  <a:cubicBezTo>
                    <a:pt x="5943" y="54737"/>
                    <a:pt x="5583" y="52611"/>
                    <a:pt x="6035" y="50285"/>
                  </a:cubicBezTo>
                  <a:cubicBezTo>
                    <a:pt x="6572" y="48857"/>
                    <a:pt x="7401" y="47611"/>
                    <a:pt x="8469" y="46536"/>
                  </a:cubicBezTo>
                  <a:cubicBezTo>
                    <a:pt x="15539" y="41318"/>
                    <a:pt x="20071" y="32872"/>
                    <a:pt x="29095" y="30106"/>
                  </a:cubicBezTo>
                  <a:cubicBezTo>
                    <a:pt x="37530" y="19047"/>
                    <a:pt x="42371" y="5983"/>
                    <a:pt x="59241" y="1588"/>
                  </a:cubicBezTo>
                  <a:cubicBezTo>
                    <a:pt x="68505" y="-824"/>
                    <a:pt x="72689" y="1125"/>
                    <a:pt x="78587" y="5280"/>
                  </a:cubicBezTo>
                  <a:cubicBezTo>
                    <a:pt x="83467" y="7537"/>
                    <a:pt x="87159" y="12509"/>
                    <a:pt x="93388" y="11704"/>
                  </a:cubicBezTo>
                  <a:cubicBezTo>
                    <a:pt x="99715" y="10166"/>
                    <a:pt x="107002" y="8595"/>
                    <a:pt x="110459" y="3537"/>
                  </a:cubicBezTo>
                  <a:cubicBezTo>
                    <a:pt x="115763" y="-4201"/>
                    <a:pt x="118523" y="3039"/>
                    <a:pt x="122375" y="3925"/>
                  </a:cubicBezTo>
                  <a:cubicBezTo>
                    <a:pt x="123661" y="4428"/>
                    <a:pt x="124855" y="5126"/>
                    <a:pt x="125970" y="5943"/>
                  </a:cubicBezTo>
                  <a:cubicBezTo>
                    <a:pt x="128507" y="8332"/>
                    <a:pt x="126935" y="12006"/>
                    <a:pt x="128690" y="14664"/>
                  </a:cubicBezTo>
                  <a:cubicBezTo>
                    <a:pt x="128959" y="15190"/>
                    <a:pt x="129187" y="15721"/>
                    <a:pt x="129421" y="16258"/>
                  </a:cubicBezTo>
                  <a:cubicBezTo>
                    <a:pt x="125964" y="21042"/>
                    <a:pt x="120815" y="19076"/>
                    <a:pt x="116277" y="19550"/>
                  </a:cubicBezTo>
                  <a:cubicBezTo>
                    <a:pt x="101195" y="16321"/>
                    <a:pt x="100275" y="16921"/>
                    <a:pt x="103538" y="29888"/>
                  </a:cubicBezTo>
                  <a:cubicBezTo>
                    <a:pt x="104338" y="33061"/>
                    <a:pt x="103835" y="36049"/>
                    <a:pt x="102161" y="37387"/>
                  </a:cubicBezTo>
                  <a:cubicBezTo>
                    <a:pt x="93674" y="44159"/>
                    <a:pt x="91800" y="54280"/>
                    <a:pt x="87805" y="63390"/>
                  </a:cubicBezTo>
                  <a:cubicBezTo>
                    <a:pt x="85627" y="68351"/>
                    <a:pt x="83004" y="73083"/>
                    <a:pt x="78741" y="76900"/>
                  </a:cubicBezTo>
                  <a:cubicBezTo>
                    <a:pt x="73489" y="81604"/>
                    <a:pt x="76581" y="86010"/>
                    <a:pt x="80918" y="88982"/>
                  </a:cubicBezTo>
                  <a:cubicBezTo>
                    <a:pt x="86348" y="92708"/>
                    <a:pt x="86948" y="86856"/>
                    <a:pt x="88759" y="84061"/>
                  </a:cubicBezTo>
                  <a:cubicBezTo>
                    <a:pt x="89891" y="82318"/>
                    <a:pt x="90388" y="80164"/>
                    <a:pt x="91257" y="77974"/>
                  </a:cubicBezTo>
                  <a:cubicBezTo>
                    <a:pt x="95063" y="81358"/>
                    <a:pt x="91503" y="86873"/>
                    <a:pt x="94829" y="89919"/>
                  </a:cubicBezTo>
                  <a:cubicBezTo>
                    <a:pt x="101207" y="87519"/>
                    <a:pt x="94086" y="80683"/>
                    <a:pt x="99835" y="78752"/>
                  </a:cubicBezTo>
                  <a:lnTo>
                    <a:pt x="99824" y="78752"/>
                  </a:lnTo>
                  <a:cubicBezTo>
                    <a:pt x="106950" y="72094"/>
                    <a:pt x="111579" y="62595"/>
                    <a:pt x="121855" y="59201"/>
                  </a:cubicBezTo>
                  <a:cubicBezTo>
                    <a:pt x="124044" y="67442"/>
                    <a:pt x="114757" y="67813"/>
                    <a:pt x="112751" y="73043"/>
                  </a:cubicBezTo>
                  <a:cubicBezTo>
                    <a:pt x="111979" y="75054"/>
                    <a:pt x="110442" y="77180"/>
                    <a:pt x="112528" y="78878"/>
                  </a:cubicBezTo>
                  <a:cubicBezTo>
                    <a:pt x="115305" y="81129"/>
                    <a:pt x="115368" y="77798"/>
                    <a:pt x="116694" y="76586"/>
                  </a:cubicBezTo>
                  <a:cubicBezTo>
                    <a:pt x="120249" y="73334"/>
                    <a:pt x="119329" y="77415"/>
                    <a:pt x="119403" y="78689"/>
                  </a:cubicBezTo>
                  <a:cubicBezTo>
                    <a:pt x="119637" y="82821"/>
                    <a:pt x="117346" y="85524"/>
                    <a:pt x="114242" y="88142"/>
                  </a:cubicBezTo>
                  <a:cubicBezTo>
                    <a:pt x="109242" y="92371"/>
                    <a:pt x="113157" y="95480"/>
                    <a:pt x="116254" y="98468"/>
                  </a:cubicBezTo>
                  <a:cubicBezTo>
                    <a:pt x="117100" y="99874"/>
                    <a:pt x="116991" y="101229"/>
                    <a:pt x="116054" y="102549"/>
                  </a:cubicBezTo>
                  <a:cubicBezTo>
                    <a:pt x="104001" y="101120"/>
                    <a:pt x="98612" y="107133"/>
                    <a:pt x="97423" y="118608"/>
                  </a:cubicBezTo>
                  <a:cubicBezTo>
                    <a:pt x="96583" y="126735"/>
                    <a:pt x="94149" y="134353"/>
                    <a:pt x="86628" y="139079"/>
                  </a:cubicBezTo>
                  <a:cubicBezTo>
                    <a:pt x="85896" y="140079"/>
                    <a:pt x="83444" y="139274"/>
                    <a:pt x="83816" y="140828"/>
                  </a:cubicBezTo>
                  <a:cubicBezTo>
                    <a:pt x="84073" y="141903"/>
                    <a:pt x="86536" y="140514"/>
                    <a:pt x="87651" y="141863"/>
                  </a:cubicBezTo>
                  <a:cubicBezTo>
                    <a:pt x="91405" y="147115"/>
                    <a:pt x="92960" y="152835"/>
                    <a:pt x="89016" y="158350"/>
                  </a:cubicBezTo>
                  <a:cubicBezTo>
                    <a:pt x="85136" y="163780"/>
                    <a:pt x="81176" y="161442"/>
                    <a:pt x="76849" y="157893"/>
                  </a:cubicBezTo>
                  <a:cubicBezTo>
                    <a:pt x="75272" y="156596"/>
                    <a:pt x="76278" y="159654"/>
                    <a:pt x="76169" y="160528"/>
                  </a:cubicBezTo>
                  <a:cubicBezTo>
                    <a:pt x="75306" y="167597"/>
                    <a:pt x="73249" y="174181"/>
                    <a:pt x="68985" y="179987"/>
                  </a:cubicBezTo>
                  <a:cubicBezTo>
                    <a:pt x="67820" y="181085"/>
                    <a:pt x="66448" y="181587"/>
                    <a:pt x="64848" y="181422"/>
                  </a:cubicBezTo>
                  <a:cubicBezTo>
                    <a:pt x="56624" y="165317"/>
                    <a:pt x="65802" y="151978"/>
                    <a:pt x="71974" y="138159"/>
                  </a:cubicBezTo>
                  <a:cubicBezTo>
                    <a:pt x="68825" y="144200"/>
                    <a:pt x="61762" y="146692"/>
                    <a:pt x="59093" y="153184"/>
                  </a:cubicBezTo>
                  <a:cubicBezTo>
                    <a:pt x="57927" y="156024"/>
                    <a:pt x="55046" y="158779"/>
                    <a:pt x="51229" y="157425"/>
                  </a:cubicBezTo>
                  <a:cubicBezTo>
                    <a:pt x="47834" y="156219"/>
                    <a:pt x="46845" y="152772"/>
                    <a:pt x="45874" y="149652"/>
                  </a:cubicBezTo>
                  <a:cubicBezTo>
                    <a:pt x="43228" y="141165"/>
                    <a:pt x="47508" y="133964"/>
                    <a:pt x="52549" y="128701"/>
                  </a:cubicBezTo>
                  <a:cubicBezTo>
                    <a:pt x="61476" y="119380"/>
                    <a:pt x="54046" y="110596"/>
                    <a:pt x="53566" y="101635"/>
                  </a:cubicBezTo>
                  <a:cubicBezTo>
                    <a:pt x="53464" y="99657"/>
                    <a:pt x="53863" y="102023"/>
                    <a:pt x="53195" y="100086"/>
                  </a:cubicBezTo>
                  <a:cubicBezTo>
                    <a:pt x="51040" y="93862"/>
                    <a:pt x="35318" y="106493"/>
                    <a:pt x="40565" y="91050"/>
                  </a:cubicBezTo>
                  <a:cubicBezTo>
                    <a:pt x="42691" y="84798"/>
                    <a:pt x="44799" y="78866"/>
                    <a:pt x="42708" y="72259"/>
                  </a:cubicBezTo>
                  <a:cubicBezTo>
                    <a:pt x="42319" y="88787"/>
                    <a:pt x="36759" y="104864"/>
                    <a:pt x="39050" y="121717"/>
                  </a:cubicBezTo>
                  <a:cubicBezTo>
                    <a:pt x="40136" y="129713"/>
                    <a:pt x="33872" y="129981"/>
                    <a:pt x="28020" y="129678"/>
                  </a:cubicBezTo>
                  <a:cubicBezTo>
                    <a:pt x="22682" y="128204"/>
                    <a:pt x="18682" y="130015"/>
                    <a:pt x="15230" y="134256"/>
                  </a:cubicBezTo>
                  <a:cubicBezTo>
                    <a:pt x="13287" y="136651"/>
                    <a:pt x="10687" y="139628"/>
                    <a:pt x="7178" y="136794"/>
                  </a:cubicBezTo>
                  <a:cubicBezTo>
                    <a:pt x="5046" y="135068"/>
                    <a:pt x="4052" y="131930"/>
                    <a:pt x="4857" y="129358"/>
                  </a:cubicBezTo>
                  <a:cubicBezTo>
                    <a:pt x="7801" y="119940"/>
                    <a:pt x="12258" y="111847"/>
                    <a:pt x="24083" y="111882"/>
                  </a:cubicBezTo>
                  <a:cubicBezTo>
                    <a:pt x="17590" y="103058"/>
                    <a:pt x="10829" y="124335"/>
                    <a:pt x="4492" y="111670"/>
                  </a:cubicBezTo>
                  <a:cubicBezTo>
                    <a:pt x="2314" y="111424"/>
                    <a:pt x="-383" y="110870"/>
                    <a:pt x="45" y="108310"/>
                  </a:cubicBezTo>
                  <a:cubicBezTo>
                    <a:pt x="1440" y="99915"/>
                    <a:pt x="2217" y="91262"/>
                    <a:pt x="10155" y="85507"/>
                  </a:cubicBezTo>
                  <a:cubicBezTo>
                    <a:pt x="15699" y="81489"/>
                    <a:pt x="12418" y="79632"/>
                    <a:pt x="7732" y="78758"/>
                  </a:cubicBezTo>
                  <a:lnTo>
                    <a:pt x="7755" y="78758"/>
                  </a:lnTo>
                  <a:close/>
                </a:path>
              </a:pathLst>
            </a:custGeom>
            <a:grpFill/>
            <a:ln w="5715" cap="flat">
              <a:noFill/>
              <a:prstDash val="solid"/>
              <a:miter/>
            </a:ln>
          </p:spPr>
          <p:txBody>
            <a:bodyPr rtlCol="0" anchor="ctr"/>
            <a:lstStyle/>
            <a:p>
              <a:endParaRPr lang="zh-CN" altLang="en-US"/>
            </a:p>
          </p:txBody>
        </p:sp>
        <p:sp>
          <p:nvSpPr>
            <p:cNvPr id="3792" name="任意多边形: 形状 3791">
              <a:extLst>
                <a:ext uri="{FF2B5EF4-FFF2-40B4-BE49-F238E27FC236}">
                  <a16:creationId xmlns:a16="http://schemas.microsoft.com/office/drawing/2014/main" id="{1B6414AC-AEF8-52B2-573B-7FE2302C8F45}"/>
                </a:ext>
              </a:extLst>
            </p:cNvPr>
            <p:cNvSpPr/>
            <p:nvPr/>
          </p:nvSpPr>
          <p:spPr>
            <a:xfrm>
              <a:off x="5507936" y="5280945"/>
              <a:ext cx="109652" cy="204102"/>
            </a:xfrm>
            <a:custGeom>
              <a:avLst/>
              <a:gdLst>
                <a:gd name="connsiteX0" fmla="*/ 99694 w 109652"/>
                <a:gd name="connsiteY0" fmla="*/ 59190 h 204102"/>
                <a:gd name="connsiteX1" fmla="*/ 83269 w 109652"/>
                <a:gd name="connsiteY1" fmla="*/ 69071 h 204102"/>
                <a:gd name="connsiteX2" fmla="*/ 68490 w 109652"/>
                <a:gd name="connsiteY2" fmla="*/ 65271 h 204102"/>
                <a:gd name="connsiteX3" fmla="*/ 78406 w 109652"/>
                <a:gd name="connsiteY3" fmla="*/ 71723 h 204102"/>
                <a:gd name="connsiteX4" fmla="*/ 81840 w 109652"/>
                <a:gd name="connsiteY4" fmla="*/ 71449 h 204102"/>
                <a:gd name="connsiteX5" fmla="*/ 81823 w 109652"/>
                <a:gd name="connsiteY5" fmla="*/ 69820 h 204102"/>
                <a:gd name="connsiteX6" fmla="*/ 83263 w 109652"/>
                <a:gd name="connsiteY6" fmla="*/ 69066 h 204102"/>
                <a:gd name="connsiteX7" fmla="*/ 87584 w 109652"/>
                <a:gd name="connsiteY7" fmla="*/ 77707 h 204102"/>
                <a:gd name="connsiteX8" fmla="*/ 79446 w 109652"/>
                <a:gd name="connsiteY8" fmla="*/ 82970 h 204102"/>
                <a:gd name="connsiteX9" fmla="*/ 87521 w 109652"/>
                <a:gd name="connsiteY9" fmla="*/ 91806 h 204102"/>
                <a:gd name="connsiteX10" fmla="*/ 79983 w 109652"/>
                <a:gd name="connsiteY10" fmla="*/ 101978 h 204102"/>
                <a:gd name="connsiteX11" fmla="*/ 80252 w 109652"/>
                <a:gd name="connsiteY11" fmla="*/ 104133 h 204102"/>
                <a:gd name="connsiteX12" fmla="*/ 77971 w 109652"/>
                <a:gd name="connsiteY12" fmla="*/ 119061 h 204102"/>
                <a:gd name="connsiteX13" fmla="*/ 65735 w 109652"/>
                <a:gd name="connsiteY13" fmla="*/ 133251 h 204102"/>
                <a:gd name="connsiteX14" fmla="*/ 58494 w 109652"/>
                <a:gd name="connsiteY14" fmla="*/ 148190 h 204102"/>
                <a:gd name="connsiteX15" fmla="*/ 53860 w 109652"/>
                <a:gd name="connsiteY15" fmla="*/ 172107 h 204102"/>
                <a:gd name="connsiteX16" fmla="*/ 53648 w 109652"/>
                <a:gd name="connsiteY16" fmla="*/ 174353 h 204102"/>
                <a:gd name="connsiteX17" fmla="*/ 37080 w 109652"/>
                <a:gd name="connsiteY17" fmla="*/ 181503 h 204102"/>
                <a:gd name="connsiteX18" fmla="*/ 18164 w 109652"/>
                <a:gd name="connsiteY18" fmla="*/ 197842 h 204102"/>
                <a:gd name="connsiteX19" fmla="*/ 2510 w 109652"/>
                <a:gd name="connsiteY19" fmla="*/ 203705 h 204102"/>
                <a:gd name="connsiteX20" fmla="*/ 1070 w 109652"/>
                <a:gd name="connsiteY20" fmla="*/ 197350 h 204102"/>
                <a:gd name="connsiteX21" fmla="*/ 4305 w 109652"/>
                <a:gd name="connsiteY21" fmla="*/ 197333 h 204102"/>
                <a:gd name="connsiteX22" fmla="*/ 12329 w 109652"/>
                <a:gd name="connsiteY22" fmla="*/ 197413 h 204102"/>
                <a:gd name="connsiteX23" fmla="*/ 14569 w 109652"/>
                <a:gd name="connsiteY23" fmla="*/ 195093 h 204102"/>
                <a:gd name="connsiteX24" fmla="*/ 29296 w 109652"/>
                <a:gd name="connsiteY24" fmla="*/ 176902 h 204102"/>
                <a:gd name="connsiteX25" fmla="*/ 21993 w 109652"/>
                <a:gd name="connsiteY25" fmla="*/ 177171 h 204102"/>
                <a:gd name="connsiteX26" fmla="*/ 10163 w 109652"/>
                <a:gd name="connsiteY26" fmla="*/ 182331 h 204102"/>
                <a:gd name="connsiteX27" fmla="*/ 9185 w 109652"/>
                <a:gd name="connsiteY27" fmla="*/ 164592 h 204102"/>
                <a:gd name="connsiteX28" fmla="*/ 12140 w 109652"/>
                <a:gd name="connsiteY28" fmla="*/ 146944 h 204102"/>
                <a:gd name="connsiteX29" fmla="*/ 14197 w 109652"/>
                <a:gd name="connsiteY29" fmla="*/ 141446 h 204102"/>
                <a:gd name="connsiteX30" fmla="*/ 14215 w 109652"/>
                <a:gd name="connsiteY30" fmla="*/ 141446 h 204102"/>
                <a:gd name="connsiteX31" fmla="*/ 25645 w 109652"/>
                <a:gd name="connsiteY31" fmla="*/ 137435 h 204102"/>
                <a:gd name="connsiteX32" fmla="*/ 27353 w 109652"/>
                <a:gd name="connsiteY32" fmla="*/ 128307 h 204102"/>
                <a:gd name="connsiteX33" fmla="*/ 27370 w 109652"/>
                <a:gd name="connsiteY33" fmla="*/ 128273 h 204102"/>
                <a:gd name="connsiteX34" fmla="*/ 41441 w 109652"/>
                <a:gd name="connsiteY34" fmla="*/ 115557 h 204102"/>
                <a:gd name="connsiteX35" fmla="*/ 45921 w 109652"/>
                <a:gd name="connsiteY35" fmla="*/ 105310 h 204102"/>
                <a:gd name="connsiteX36" fmla="*/ 53511 w 109652"/>
                <a:gd name="connsiteY36" fmla="*/ 98801 h 204102"/>
                <a:gd name="connsiteX37" fmla="*/ 49916 w 109652"/>
                <a:gd name="connsiteY37" fmla="*/ 83039 h 204102"/>
                <a:gd name="connsiteX38" fmla="*/ 44733 w 109652"/>
                <a:gd name="connsiteY38" fmla="*/ 82685 h 204102"/>
                <a:gd name="connsiteX39" fmla="*/ 38515 w 109652"/>
                <a:gd name="connsiteY39" fmla="*/ 77507 h 204102"/>
                <a:gd name="connsiteX40" fmla="*/ 43098 w 109652"/>
                <a:gd name="connsiteY40" fmla="*/ 70855 h 204102"/>
                <a:gd name="connsiteX41" fmla="*/ 53831 w 109652"/>
                <a:gd name="connsiteY41" fmla="*/ 67431 h 204102"/>
                <a:gd name="connsiteX42" fmla="*/ 56283 w 109652"/>
                <a:gd name="connsiteY42" fmla="*/ 57327 h 204102"/>
                <a:gd name="connsiteX43" fmla="*/ 54688 w 109652"/>
                <a:gd name="connsiteY43" fmla="*/ 55041 h 204102"/>
                <a:gd name="connsiteX44" fmla="*/ 57266 w 109652"/>
                <a:gd name="connsiteY44" fmla="*/ 14591 h 204102"/>
                <a:gd name="connsiteX45" fmla="*/ 63032 w 109652"/>
                <a:gd name="connsiteY45" fmla="*/ 7424 h 204102"/>
                <a:gd name="connsiteX46" fmla="*/ 73416 w 109652"/>
                <a:gd name="connsiteY46" fmla="*/ 0 h 204102"/>
                <a:gd name="connsiteX47" fmla="*/ 73411 w 109652"/>
                <a:gd name="connsiteY47" fmla="*/ 0 h 204102"/>
                <a:gd name="connsiteX48" fmla="*/ 72856 w 109652"/>
                <a:gd name="connsiteY48" fmla="*/ 6167 h 204102"/>
                <a:gd name="connsiteX49" fmla="*/ 70125 w 109652"/>
                <a:gd name="connsiteY49" fmla="*/ 26318 h 204102"/>
                <a:gd name="connsiteX50" fmla="*/ 63924 w 109652"/>
                <a:gd name="connsiteY50" fmla="*/ 27821 h 204102"/>
                <a:gd name="connsiteX51" fmla="*/ 66838 w 109652"/>
                <a:gd name="connsiteY51" fmla="*/ 46051 h 204102"/>
                <a:gd name="connsiteX52" fmla="*/ 69993 w 109652"/>
                <a:gd name="connsiteY52" fmla="*/ 50041 h 204102"/>
                <a:gd name="connsiteX53" fmla="*/ 93190 w 109652"/>
                <a:gd name="connsiteY53" fmla="*/ 39519 h 204102"/>
                <a:gd name="connsiteX54" fmla="*/ 109581 w 109652"/>
                <a:gd name="connsiteY54" fmla="*/ 32913 h 204102"/>
                <a:gd name="connsiteX55" fmla="*/ 102911 w 109652"/>
                <a:gd name="connsiteY55" fmla="*/ 50395 h 204102"/>
                <a:gd name="connsiteX56" fmla="*/ 99694 w 109652"/>
                <a:gd name="connsiteY56" fmla="*/ 59190 h 20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9652" h="204102">
                  <a:moveTo>
                    <a:pt x="99694" y="59190"/>
                  </a:moveTo>
                  <a:cubicBezTo>
                    <a:pt x="91767" y="58413"/>
                    <a:pt x="86687" y="62362"/>
                    <a:pt x="83269" y="69071"/>
                  </a:cubicBezTo>
                  <a:cubicBezTo>
                    <a:pt x="77343" y="70900"/>
                    <a:pt x="71485" y="72518"/>
                    <a:pt x="68490" y="65271"/>
                  </a:cubicBezTo>
                  <a:cubicBezTo>
                    <a:pt x="68707" y="71312"/>
                    <a:pt x="73548" y="71581"/>
                    <a:pt x="78406" y="71723"/>
                  </a:cubicBezTo>
                  <a:cubicBezTo>
                    <a:pt x="79474" y="70763"/>
                    <a:pt x="80886" y="74272"/>
                    <a:pt x="81840" y="71449"/>
                  </a:cubicBezTo>
                  <a:cubicBezTo>
                    <a:pt x="81806" y="71443"/>
                    <a:pt x="81823" y="69820"/>
                    <a:pt x="81823" y="69820"/>
                  </a:cubicBezTo>
                  <a:lnTo>
                    <a:pt x="83263" y="69066"/>
                  </a:lnTo>
                  <a:cubicBezTo>
                    <a:pt x="88870" y="69883"/>
                    <a:pt x="91590" y="72621"/>
                    <a:pt x="87584" y="77707"/>
                  </a:cubicBezTo>
                  <a:cubicBezTo>
                    <a:pt x="85692" y="80107"/>
                    <a:pt x="82206" y="81256"/>
                    <a:pt x="79446" y="82970"/>
                  </a:cubicBezTo>
                  <a:cubicBezTo>
                    <a:pt x="79994" y="88045"/>
                    <a:pt x="87538" y="86634"/>
                    <a:pt x="87521" y="91806"/>
                  </a:cubicBezTo>
                  <a:cubicBezTo>
                    <a:pt x="87504" y="96886"/>
                    <a:pt x="82200" y="98355"/>
                    <a:pt x="79983" y="101978"/>
                  </a:cubicBezTo>
                  <a:cubicBezTo>
                    <a:pt x="80069" y="102699"/>
                    <a:pt x="80154" y="103413"/>
                    <a:pt x="80252" y="104133"/>
                  </a:cubicBezTo>
                  <a:cubicBezTo>
                    <a:pt x="80594" y="109277"/>
                    <a:pt x="80509" y="114352"/>
                    <a:pt x="77971" y="119061"/>
                  </a:cubicBezTo>
                  <a:cubicBezTo>
                    <a:pt x="69753" y="120198"/>
                    <a:pt x="67924" y="126879"/>
                    <a:pt x="65735" y="133251"/>
                  </a:cubicBezTo>
                  <a:cubicBezTo>
                    <a:pt x="62198" y="137634"/>
                    <a:pt x="56786" y="140286"/>
                    <a:pt x="58494" y="148190"/>
                  </a:cubicBezTo>
                  <a:cubicBezTo>
                    <a:pt x="60232" y="156225"/>
                    <a:pt x="55986" y="164203"/>
                    <a:pt x="53860" y="172107"/>
                  </a:cubicBezTo>
                  <a:cubicBezTo>
                    <a:pt x="53791" y="172856"/>
                    <a:pt x="53722" y="173605"/>
                    <a:pt x="53648" y="174353"/>
                  </a:cubicBezTo>
                  <a:cubicBezTo>
                    <a:pt x="50956" y="182406"/>
                    <a:pt x="42578" y="177994"/>
                    <a:pt x="37080" y="181503"/>
                  </a:cubicBezTo>
                  <a:cubicBezTo>
                    <a:pt x="29702" y="186212"/>
                    <a:pt x="22667" y="189932"/>
                    <a:pt x="18164" y="197842"/>
                  </a:cubicBezTo>
                  <a:cubicBezTo>
                    <a:pt x="14832" y="203688"/>
                    <a:pt x="8711" y="204854"/>
                    <a:pt x="2510" y="203705"/>
                  </a:cubicBezTo>
                  <a:cubicBezTo>
                    <a:pt x="-1753" y="202917"/>
                    <a:pt x="601" y="199711"/>
                    <a:pt x="1070" y="197350"/>
                  </a:cubicBezTo>
                  <a:cubicBezTo>
                    <a:pt x="2139" y="195859"/>
                    <a:pt x="3219" y="195773"/>
                    <a:pt x="4305" y="197333"/>
                  </a:cubicBezTo>
                  <a:cubicBezTo>
                    <a:pt x="6945" y="200985"/>
                    <a:pt x="9637" y="199939"/>
                    <a:pt x="12329" y="197413"/>
                  </a:cubicBezTo>
                  <a:cubicBezTo>
                    <a:pt x="13117" y="196676"/>
                    <a:pt x="14072" y="196002"/>
                    <a:pt x="14569" y="195093"/>
                  </a:cubicBezTo>
                  <a:cubicBezTo>
                    <a:pt x="18295" y="188229"/>
                    <a:pt x="23919" y="182680"/>
                    <a:pt x="29296" y="176902"/>
                  </a:cubicBezTo>
                  <a:cubicBezTo>
                    <a:pt x="25456" y="174422"/>
                    <a:pt x="23913" y="176577"/>
                    <a:pt x="21993" y="177171"/>
                  </a:cubicBezTo>
                  <a:cubicBezTo>
                    <a:pt x="17724" y="178497"/>
                    <a:pt x="15295" y="187092"/>
                    <a:pt x="10163" y="182331"/>
                  </a:cubicBezTo>
                  <a:cubicBezTo>
                    <a:pt x="5185" y="177714"/>
                    <a:pt x="5311" y="167747"/>
                    <a:pt x="9185" y="164592"/>
                  </a:cubicBezTo>
                  <a:cubicBezTo>
                    <a:pt x="16638" y="158546"/>
                    <a:pt x="14963" y="153499"/>
                    <a:pt x="12140" y="146944"/>
                  </a:cubicBezTo>
                  <a:cubicBezTo>
                    <a:pt x="11186" y="144732"/>
                    <a:pt x="12226" y="142801"/>
                    <a:pt x="14197" y="141446"/>
                  </a:cubicBezTo>
                  <a:lnTo>
                    <a:pt x="14215" y="141446"/>
                  </a:lnTo>
                  <a:cubicBezTo>
                    <a:pt x="20352" y="146750"/>
                    <a:pt x="24176" y="145458"/>
                    <a:pt x="25645" y="137435"/>
                  </a:cubicBezTo>
                  <a:cubicBezTo>
                    <a:pt x="26205" y="134388"/>
                    <a:pt x="26782" y="131348"/>
                    <a:pt x="27353" y="128307"/>
                  </a:cubicBezTo>
                  <a:lnTo>
                    <a:pt x="27370" y="128273"/>
                  </a:lnTo>
                  <a:cubicBezTo>
                    <a:pt x="35852" y="128245"/>
                    <a:pt x="42464" y="126456"/>
                    <a:pt x="41441" y="115557"/>
                  </a:cubicBezTo>
                  <a:cubicBezTo>
                    <a:pt x="41081" y="111723"/>
                    <a:pt x="43796" y="108488"/>
                    <a:pt x="45921" y="105310"/>
                  </a:cubicBezTo>
                  <a:cubicBezTo>
                    <a:pt x="47876" y="102384"/>
                    <a:pt x="54551" y="104830"/>
                    <a:pt x="53511" y="98801"/>
                  </a:cubicBezTo>
                  <a:cubicBezTo>
                    <a:pt x="52597" y="93492"/>
                    <a:pt x="51494" y="88177"/>
                    <a:pt x="49916" y="83039"/>
                  </a:cubicBezTo>
                  <a:cubicBezTo>
                    <a:pt x="48882" y="79662"/>
                    <a:pt x="46579" y="81999"/>
                    <a:pt x="44733" y="82685"/>
                  </a:cubicBezTo>
                  <a:cubicBezTo>
                    <a:pt x="39795" y="84525"/>
                    <a:pt x="39429" y="80067"/>
                    <a:pt x="38515" y="77507"/>
                  </a:cubicBezTo>
                  <a:cubicBezTo>
                    <a:pt x="37183" y="73804"/>
                    <a:pt x="39109" y="70860"/>
                    <a:pt x="43098" y="70855"/>
                  </a:cubicBezTo>
                  <a:cubicBezTo>
                    <a:pt x="47190" y="70849"/>
                    <a:pt x="50362" y="68889"/>
                    <a:pt x="53831" y="67431"/>
                  </a:cubicBezTo>
                  <a:cubicBezTo>
                    <a:pt x="61643" y="64151"/>
                    <a:pt x="61643" y="64162"/>
                    <a:pt x="56283" y="57327"/>
                  </a:cubicBezTo>
                  <a:cubicBezTo>
                    <a:pt x="55694" y="56579"/>
                    <a:pt x="54540" y="55630"/>
                    <a:pt x="54688" y="55041"/>
                  </a:cubicBezTo>
                  <a:cubicBezTo>
                    <a:pt x="58123" y="41708"/>
                    <a:pt x="55374" y="27998"/>
                    <a:pt x="57266" y="14591"/>
                  </a:cubicBezTo>
                  <a:cubicBezTo>
                    <a:pt x="57757" y="11110"/>
                    <a:pt x="59603" y="8121"/>
                    <a:pt x="63032" y="7424"/>
                  </a:cubicBezTo>
                  <a:cubicBezTo>
                    <a:pt x="67781" y="6458"/>
                    <a:pt x="70022" y="2543"/>
                    <a:pt x="73416" y="0"/>
                  </a:cubicBezTo>
                  <a:lnTo>
                    <a:pt x="73411" y="0"/>
                  </a:lnTo>
                  <a:cubicBezTo>
                    <a:pt x="73268" y="2120"/>
                    <a:pt x="73919" y="5487"/>
                    <a:pt x="72856" y="6167"/>
                  </a:cubicBezTo>
                  <a:cubicBezTo>
                    <a:pt x="63781" y="11962"/>
                    <a:pt x="70610" y="19597"/>
                    <a:pt x="70125" y="26318"/>
                  </a:cubicBezTo>
                  <a:cubicBezTo>
                    <a:pt x="67787" y="25957"/>
                    <a:pt x="64084" y="23552"/>
                    <a:pt x="63924" y="27821"/>
                  </a:cubicBezTo>
                  <a:cubicBezTo>
                    <a:pt x="63695" y="33942"/>
                    <a:pt x="61135" y="40771"/>
                    <a:pt x="66838" y="46051"/>
                  </a:cubicBezTo>
                  <a:cubicBezTo>
                    <a:pt x="67113" y="48103"/>
                    <a:pt x="67970" y="51549"/>
                    <a:pt x="69993" y="50041"/>
                  </a:cubicBezTo>
                  <a:cubicBezTo>
                    <a:pt x="77040" y="44777"/>
                    <a:pt x="86670" y="45583"/>
                    <a:pt x="93190" y="39519"/>
                  </a:cubicBezTo>
                  <a:cubicBezTo>
                    <a:pt x="100808" y="42663"/>
                    <a:pt x="101677" y="29049"/>
                    <a:pt x="109581" y="32913"/>
                  </a:cubicBezTo>
                  <a:cubicBezTo>
                    <a:pt x="109449" y="39496"/>
                    <a:pt x="111204" y="46492"/>
                    <a:pt x="102911" y="50395"/>
                  </a:cubicBezTo>
                  <a:cubicBezTo>
                    <a:pt x="100420" y="51549"/>
                    <a:pt x="99728" y="55830"/>
                    <a:pt x="99694" y="59190"/>
                  </a:cubicBezTo>
                  <a:close/>
                </a:path>
              </a:pathLst>
            </a:custGeom>
            <a:grpFill/>
            <a:ln w="5715" cap="flat">
              <a:noFill/>
              <a:prstDash val="solid"/>
              <a:miter/>
            </a:ln>
          </p:spPr>
          <p:txBody>
            <a:bodyPr rtlCol="0" anchor="ctr"/>
            <a:lstStyle/>
            <a:p>
              <a:endParaRPr lang="zh-CN" altLang="en-US"/>
            </a:p>
          </p:txBody>
        </p:sp>
        <p:sp>
          <p:nvSpPr>
            <p:cNvPr id="3793" name="任意多边形: 形状 3792">
              <a:extLst>
                <a:ext uri="{FF2B5EF4-FFF2-40B4-BE49-F238E27FC236}">
                  <a16:creationId xmlns:a16="http://schemas.microsoft.com/office/drawing/2014/main" id="{5B9DEBF7-6CDE-A542-74EF-7C50E8FD04A9}"/>
                </a:ext>
              </a:extLst>
            </p:cNvPr>
            <p:cNvSpPr/>
            <p:nvPr/>
          </p:nvSpPr>
          <p:spPr>
            <a:xfrm>
              <a:off x="5520293" y="5198666"/>
              <a:ext cx="100515" cy="122371"/>
            </a:xfrm>
            <a:custGeom>
              <a:avLst/>
              <a:gdLst>
                <a:gd name="connsiteX0" fmla="*/ 84125 w 100515"/>
                <a:gd name="connsiteY0" fmla="*/ 16488 h 122371"/>
                <a:gd name="connsiteX1" fmla="*/ 87382 w 100515"/>
                <a:gd name="connsiteY1" fmla="*/ 16476 h 122371"/>
                <a:gd name="connsiteX2" fmla="*/ 91754 w 100515"/>
                <a:gd name="connsiteY2" fmla="*/ 17345 h 122371"/>
                <a:gd name="connsiteX3" fmla="*/ 91291 w 100515"/>
                <a:gd name="connsiteY3" fmla="*/ 19859 h 122371"/>
                <a:gd name="connsiteX4" fmla="*/ 92492 w 100515"/>
                <a:gd name="connsiteY4" fmla="*/ 18025 h 122371"/>
                <a:gd name="connsiteX5" fmla="*/ 97206 w 100515"/>
                <a:gd name="connsiteY5" fmla="*/ 13196 h 122371"/>
                <a:gd name="connsiteX6" fmla="*/ 100515 w 100515"/>
                <a:gd name="connsiteY6" fmla="*/ 23048 h 122371"/>
                <a:gd name="connsiteX7" fmla="*/ 97229 w 100515"/>
                <a:gd name="connsiteY7" fmla="*/ 26352 h 122371"/>
                <a:gd name="connsiteX8" fmla="*/ 84073 w 100515"/>
                <a:gd name="connsiteY8" fmla="*/ 39508 h 122371"/>
                <a:gd name="connsiteX9" fmla="*/ 76604 w 100515"/>
                <a:gd name="connsiteY9" fmla="*/ 47726 h 122371"/>
                <a:gd name="connsiteX10" fmla="*/ 57881 w 100515"/>
                <a:gd name="connsiteY10" fmla="*/ 67940 h 122371"/>
                <a:gd name="connsiteX11" fmla="*/ 33101 w 100515"/>
                <a:gd name="connsiteY11" fmla="*/ 87891 h 122371"/>
                <a:gd name="connsiteX12" fmla="*/ 21603 w 100515"/>
                <a:gd name="connsiteY12" fmla="*/ 102007 h 122371"/>
                <a:gd name="connsiteX13" fmla="*/ 21585 w 100515"/>
                <a:gd name="connsiteY13" fmla="*/ 102007 h 122371"/>
                <a:gd name="connsiteX14" fmla="*/ 24883 w 100515"/>
                <a:gd name="connsiteY14" fmla="*/ 111860 h 122371"/>
                <a:gd name="connsiteX15" fmla="*/ 28175 w 100515"/>
                <a:gd name="connsiteY15" fmla="*/ 115163 h 122371"/>
                <a:gd name="connsiteX16" fmla="*/ 31461 w 100515"/>
                <a:gd name="connsiteY16" fmla="*/ 115163 h 122371"/>
                <a:gd name="connsiteX17" fmla="*/ 32404 w 100515"/>
                <a:gd name="connsiteY17" fmla="*/ 117335 h 122371"/>
                <a:gd name="connsiteX18" fmla="*/ 31455 w 100515"/>
                <a:gd name="connsiteY18" fmla="*/ 118415 h 122371"/>
                <a:gd name="connsiteX19" fmla="*/ 28181 w 100515"/>
                <a:gd name="connsiteY19" fmla="*/ 118449 h 122371"/>
                <a:gd name="connsiteX20" fmla="*/ 24872 w 100515"/>
                <a:gd name="connsiteY20" fmla="*/ 118466 h 122371"/>
                <a:gd name="connsiteX21" fmla="*/ 21574 w 100515"/>
                <a:gd name="connsiteY21" fmla="*/ 121724 h 122371"/>
                <a:gd name="connsiteX22" fmla="*/ 15030 w 100515"/>
                <a:gd name="connsiteY22" fmla="*/ 118449 h 122371"/>
                <a:gd name="connsiteX23" fmla="*/ 13745 w 100515"/>
                <a:gd name="connsiteY23" fmla="*/ 115666 h 122371"/>
                <a:gd name="connsiteX24" fmla="*/ 0 w 100515"/>
                <a:gd name="connsiteY24" fmla="*/ 95738 h 122371"/>
                <a:gd name="connsiteX25" fmla="*/ 5332 w 100515"/>
                <a:gd name="connsiteY25" fmla="*/ 81262 h 122371"/>
                <a:gd name="connsiteX26" fmla="*/ 9687 w 100515"/>
                <a:gd name="connsiteY26" fmla="*/ 80004 h 122371"/>
                <a:gd name="connsiteX27" fmla="*/ 17036 w 100515"/>
                <a:gd name="connsiteY27" fmla="*/ 86245 h 122371"/>
                <a:gd name="connsiteX28" fmla="*/ 23717 w 100515"/>
                <a:gd name="connsiteY28" fmla="*/ 62208 h 122371"/>
                <a:gd name="connsiteX29" fmla="*/ 10076 w 100515"/>
                <a:gd name="connsiteY29" fmla="*/ 64602 h 122371"/>
                <a:gd name="connsiteX30" fmla="*/ 8458 w 100515"/>
                <a:gd name="connsiteY30" fmla="*/ 59270 h 122371"/>
                <a:gd name="connsiteX31" fmla="*/ 15539 w 100515"/>
                <a:gd name="connsiteY31" fmla="*/ 40622 h 122371"/>
                <a:gd name="connsiteX32" fmla="*/ 17928 w 100515"/>
                <a:gd name="connsiteY32" fmla="*/ 29741 h 122371"/>
                <a:gd name="connsiteX33" fmla="*/ 27969 w 100515"/>
                <a:gd name="connsiteY33" fmla="*/ 19231 h 122371"/>
                <a:gd name="connsiteX34" fmla="*/ 34781 w 100515"/>
                <a:gd name="connsiteY34" fmla="*/ 17025 h 122371"/>
                <a:gd name="connsiteX35" fmla="*/ 35456 w 100515"/>
                <a:gd name="connsiteY35" fmla="*/ 26786 h 122371"/>
                <a:gd name="connsiteX36" fmla="*/ 47909 w 100515"/>
                <a:gd name="connsiteY36" fmla="*/ 0 h 122371"/>
                <a:gd name="connsiteX37" fmla="*/ 54493 w 100515"/>
                <a:gd name="connsiteY37" fmla="*/ 34 h 122371"/>
                <a:gd name="connsiteX38" fmla="*/ 54481 w 100515"/>
                <a:gd name="connsiteY38" fmla="*/ 34 h 122371"/>
                <a:gd name="connsiteX39" fmla="*/ 49789 w 100515"/>
                <a:gd name="connsiteY39" fmla="*/ 8098 h 122371"/>
                <a:gd name="connsiteX40" fmla="*/ 61939 w 100515"/>
                <a:gd name="connsiteY40" fmla="*/ 4909 h 122371"/>
                <a:gd name="connsiteX41" fmla="*/ 52498 w 100515"/>
                <a:gd name="connsiteY41" fmla="*/ 18631 h 122371"/>
                <a:gd name="connsiteX42" fmla="*/ 69317 w 100515"/>
                <a:gd name="connsiteY42" fmla="*/ 10681 h 122371"/>
                <a:gd name="connsiteX43" fmla="*/ 70683 w 100515"/>
                <a:gd name="connsiteY43" fmla="*/ 4503 h 122371"/>
                <a:gd name="connsiteX44" fmla="*/ 72615 w 100515"/>
                <a:gd name="connsiteY44" fmla="*/ 1857 h 122371"/>
                <a:gd name="connsiteX45" fmla="*/ 80793 w 100515"/>
                <a:gd name="connsiteY45" fmla="*/ 9915 h 122371"/>
                <a:gd name="connsiteX46" fmla="*/ 80787 w 100515"/>
                <a:gd name="connsiteY46" fmla="*/ 13173 h 122371"/>
                <a:gd name="connsiteX47" fmla="*/ 81679 w 100515"/>
                <a:gd name="connsiteY47" fmla="*/ 19197 h 122371"/>
                <a:gd name="connsiteX48" fmla="*/ 75129 w 100515"/>
                <a:gd name="connsiteY48" fmla="*/ 23671 h 122371"/>
                <a:gd name="connsiteX49" fmla="*/ 72935 w 100515"/>
                <a:gd name="connsiteY49" fmla="*/ 20134 h 122371"/>
                <a:gd name="connsiteX50" fmla="*/ 75855 w 100515"/>
                <a:gd name="connsiteY50" fmla="*/ 25186 h 122371"/>
                <a:gd name="connsiteX51" fmla="*/ 71163 w 100515"/>
                <a:gd name="connsiteY51" fmla="*/ 35753 h 122371"/>
                <a:gd name="connsiteX52" fmla="*/ 73238 w 100515"/>
                <a:gd name="connsiteY52" fmla="*/ 38531 h 122371"/>
                <a:gd name="connsiteX53" fmla="*/ 74072 w 100515"/>
                <a:gd name="connsiteY53" fmla="*/ 40651 h 122371"/>
                <a:gd name="connsiteX54" fmla="*/ 73541 w 100515"/>
                <a:gd name="connsiteY54" fmla="*/ 38839 h 122371"/>
                <a:gd name="connsiteX55" fmla="*/ 72323 w 100515"/>
                <a:gd name="connsiteY55" fmla="*/ 35650 h 122371"/>
                <a:gd name="connsiteX56" fmla="*/ 75627 w 100515"/>
                <a:gd name="connsiteY56" fmla="*/ 29769 h 122371"/>
                <a:gd name="connsiteX57" fmla="*/ 78038 w 100515"/>
                <a:gd name="connsiteY57" fmla="*/ 25466 h 122371"/>
                <a:gd name="connsiteX58" fmla="*/ 79650 w 100515"/>
                <a:gd name="connsiteY58" fmla="*/ 22688 h 122371"/>
                <a:gd name="connsiteX59" fmla="*/ 82347 w 100515"/>
                <a:gd name="connsiteY59" fmla="*/ 18848 h 122371"/>
                <a:gd name="connsiteX60" fmla="*/ 84125 w 100515"/>
                <a:gd name="connsiteY60" fmla="*/ 16488 h 122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00515" h="122371">
                  <a:moveTo>
                    <a:pt x="84125" y="16488"/>
                  </a:moveTo>
                  <a:cubicBezTo>
                    <a:pt x="85211" y="16488"/>
                    <a:pt x="86297" y="16488"/>
                    <a:pt x="87382" y="16476"/>
                  </a:cubicBezTo>
                  <a:cubicBezTo>
                    <a:pt x="89268" y="14676"/>
                    <a:pt x="90526" y="15973"/>
                    <a:pt x="91754" y="17345"/>
                  </a:cubicBezTo>
                  <a:cubicBezTo>
                    <a:pt x="92360" y="18305"/>
                    <a:pt x="91503" y="19025"/>
                    <a:pt x="91291" y="19859"/>
                  </a:cubicBezTo>
                  <a:cubicBezTo>
                    <a:pt x="92292" y="19831"/>
                    <a:pt x="92691" y="19225"/>
                    <a:pt x="92492" y="18025"/>
                  </a:cubicBezTo>
                  <a:cubicBezTo>
                    <a:pt x="93217" y="15579"/>
                    <a:pt x="94875" y="14059"/>
                    <a:pt x="97206" y="13196"/>
                  </a:cubicBezTo>
                  <a:cubicBezTo>
                    <a:pt x="101076" y="15551"/>
                    <a:pt x="100407" y="19431"/>
                    <a:pt x="100515" y="23048"/>
                  </a:cubicBezTo>
                  <a:cubicBezTo>
                    <a:pt x="99418" y="24152"/>
                    <a:pt x="98321" y="25249"/>
                    <a:pt x="97229" y="26352"/>
                  </a:cubicBezTo>
                  <a:cubicBezTo>
                    <a:pt x="93166" y="31061"/>
                    <a:pt x="88365" y="35033"/>
                    <a:pt x="84073" y="39508"/>
                  </a:cubicBezTo>
                  <a:cubicBezTo>
                    <a:pt x="82524" y="43143"/>
                    <a:pt x="79970" y="47143"/>
                    <a:pt x="76604" y="47726"/>
                  </a:cubicBezTo>
                  <a:cubicBezTo>
                    <a:pt x="64768" y="49766"/>
                    <a:pt x="61511" y="58030"/>
                    <a:pt x="57881" y="67940"/>
                  </a:cubicBezTo>
                  <a:cubicBezTo>
                    <a:pt x="53955" y="78656"/>
                    <a:pt x="50269" y="90971"/>
                    <a:pt x="33101" y="87891"/>
                  </a:cubicBezTo>
                  <a:cubicBezTo>
                    <a:pt x="25603" y="86548"/>
                    <a:pt x="26460" y="97927"/>
                    <a:pt x="21603" y="102007"/>
                  </a:cubicBezTo>
                  <a:lnTo>
                    <a:pt x="21585" y="102007"/>
                  </a:lnTo>
                  <a:cubicBezTo>
                    <a:pt x="19785" y="106259"/>
                    <a:pt x="16282" y="111088"/>
                    <a:pt x="24883" y="111860"/>
                  </a:cubicBezTo>
                  <a:cubicBezTo>
                    <a:pt x="26860" y="112088"/>
                    <a:pt x="27043" y="114094"/>
                    <a:pt x="28175" y="115163"/>
                  </a:cubicBezTo>
                  <a:cubicBezTo>
                    <a:pt x="29272" y="115163"/>
                    <a:pt x="30369" y="115163"/>
                    <a:pt x="31461" y="115163"/>
                  </a:cubicBezTo>
                  <a:cubicBezTo>
                    <a:pt x="32404" y="115889"/>
                    <a:pt x="32718" y="116614"/>
                    <a:pt x="32404" y="117335"/>
                  </a:cubicBezTo>
                  <a:cubicBezTo>
                    <a:pt x="32090" y="118055"/>
                    <a:pt x="31775" y="118415"/>
                    <a:pt x="31455" y="118415"/>
                  </a:cubicBezTo>
                  <a:cubicBezTo>
                    <a:pt x="30364" y="118426"/>
                    <a:pt x="29272" y="118438"/>
                    <a:pt x="28181" y="118449"/>
                  </a:cubicBezTo>
                  <a:cubicBezTo>
                    <a:pt x="27083" y="119552"/>
                    <a:pt x="25980" y="119615"/>
                    <a:pt x="24872" y="118466"/>
                  </a:cubicBezTo>
                  <a:cubicBezTo>
                    <a:pt x="23774" y="119552"/>
                    <a:pt x="22671" y="120638"/>
                    <a:pt x="21574" y="121724"/>
                  </a:cubicBezTo>
                  <a:cubicBezTo>
                    <a:pt x="17791" y="123838"/>
                    <a:pt x="16859" y="120249"/>
                    <a:pt x="15030" y="118449"/>
                  </a:cubicBezTo>
                  <a:cubicBezTo>
                    <a:pt x="14579" y="117517"/>
                    <a:pt x="13676" y="116552"/>
                    <a:pt x="13745" y="115666"/>
                  </a:cubicBezTo>
                  <a:cubicBezTo>
                    <a:pt x="15099" y="99052"/>
                    <a:pt x="15128" y="99052"/>
                    <a:pt x="0" y="95738"/>
                  </a:cubicBezTo>
                  <a:cubicBezTo>
                    <a:pt x="726" y="90651"/>
                    <a:pt x="11601" y="89428"/>
                    <a:pt x="5332" y="81262"/>
                  </a:cubicBezTo>
                  <a:cubicBezTo>
                    <a:pt x="3903" y="79399"/>
                    <a:pt x="8287" y="79124"/>
                    <a:pt x="9687" y="80004"/>
                  </a:cubicBezTo>
                  <a:cubicBezTo>
                    <a:pt x="12339" y="81679"/>
                    <a:pt x="14539" y="84062"/>
                    <a:pt x="17036" y="86245"/>
                  </a:cubicBezTo>
                  <a:cubicBezTo>
                    <a:pt x="19402" y="78215"/>
                    <a:pt x="28232" y="72220"/>
                    <a:pt x="23717" y="62208"/>
                  </a:cubicBezTo>
                  <a:cubicBezTo>
                    <a:pt x="18808" y="60762"/>
                    <a:pt x="14630" y="64162"/>
                    <a:pt x="10076" y="64602"/>
                  </a:cubicBezTo>
                  <a:cubicBezTo>
                    <a:pt x="4829" y="65111"/>
                    <a:pt x="8418" y="61293"/>
                    <a:pt x="8458" y="59270"/>
                  </a:cubicBezTo>
                  <a:cubicBezTo>
                    <a:pt x="10567" y="52955"/>
                    <a:pt x="14070" y="47171"/>
                    <a:pt x="15539" y="40622"/>
                  </a:cubicBezTo>
                  <a:cubicBezTo>
                    <a:pt x="16665" y="37073"/>
                    <a:pt x="16534" y="33238"/>
                    <a:pt x="17928" y="29741"/>
                  </a:cubicBezTo>
                  <a:cubicBezTo>
                    <a:pt x="20705" y="25700"/>
                    <a:pt x="24660" y="22774"/>
                    <a:pt x="27969" y="19231"/>
                  </a:cubicBezTo>
                  <a:cubicBezTo>
                    <a:pt x="29764" y="17311"/>
                    <a:pt x="32170" y="14813"/>
                    <a:pt x="34781" y="17025"/>
                  </a:cubicBezTo>
                  <a:cubicBezTo>
                    <a:pt x="37965" y="19722"/>
                    <a:pt x="38771" y="23317"/>
                    <a:pt x="35456" y="26786"/>
                  </a:cubicBezTo>
                  <a:cubicBezTo>
                    <a:pt x="41914" y="19002"/>
                    <a:pt x="31798" y="3115"/>
                    <a:pt x="47909" y="0"/>
                  </a:cubicBezTo>
                  <a:cubicBezTo>
                    <a:pt x="50103" y="12"/>
                    <a:pt x="52298" y="23"/>
                    <a:pt x="54493" y="34"/>
                  </a:cubicBezTo>
                  <a:lnTo>
                    <a:pt x="54481" y="34"/>
                  </a:lnTo>
                  <a:cubicBezTo>
                    <a:pt x="52932" y="2697"/>
                    <a:pt x="51378" y="5366"/>
                    <a:pt x="49789" y="8098"/>
                  </a:cubicBezTo>
                  <a:cubicBezTo>
                    <a:pt x="55264" y="10950"/>
                    <a:pt x="56744" y="2869"/>
                    <a:pt x="61939" y="4909"/>
                  </a:cubicBezTo>
                  <a:cubicBezTo>
                    <a:pt x="61282" y="11219"/>
                    <a:pt x="53670" y="12830"/>
                    <a:pt x="52498" y="18631"/>
                  </a:cubicBezTo>
                  <a:cubicBezTo>
                    <a:pt x="66328" y="24729"/>
                    <a:pt x="66328" y="24729"/>
                    <a:pt x="69317" y="10681"/>
                  </a:cubicBezTo>
                  <a:cubicBezTo>
                    <a:pt x="69757" y="8618"/>
                    <a:pt x="70054" y="6509"/>
                    <a:pt x="70683" y="4503"/>
                  </a:cubicBezTo>
                  <a:cubicBezTo>
                    <a:pt x="70986" y="3543"/>
                    <a:pt x="71912" y="2783"/>
                    <a:pt x="72615" y="1857"/>
                  </a:cubicBezTo>
                  <a:cubicBezTo>
                    <a:pt x="80016" y="-240"/>
                    <a:pt x="72792" y="12693"/>
                    <a:pt x="80793" y="9915"/>
                  </a:cubicBezTo>
                  <a:cubicBezTo>
                    <a:pt x="80793" y="11001"/>
                    <a:pt x="80793" y="12087"/>
                    <a:pt x="80787" y="13173"/>
                  </a:cubicBezTo>
                  <a:cubicBezTo>
                    <a:pt x="82536" y="14967"/>
                    <a:pt x="82399" y="17042"/>
                    <a:pt x="81679" y="19197"/>
                  </a:cubicBezTo>
                  <a:cubicBezTo>
                    <a:pt x="80050" y="21494"/>
                    <a:pt x="78547" y="23997"/>
                    <a:pt x="75129" y="23671"/>
                  </a:cubicBezTo>
                  <a:cubicBezTo>
                    <a:pt x="73329" y="23168"/>
                    <a:pt x="74146" y="21020"/>
                    <a:pt x="72935" y="20134"/>
                  </a:cubicBezTo>
                  <a:cubicBezTo>
                    <a:pt x="73021" y="22328"/>
                    <a:pt x="74941" y="23460"/>
                    <a:pt x="75855" y="25186"/>
                  </a:cubicBezTo>
                  <a:cubicBezTo>
                    <a:pt x="78078" y="30409"/>
                    <a:pt x="68797" y="30461"/>
                    <a:pt x="71163" y="35753"/>
                  </a:cubicBezTo>
                  <a:cubicBezTo>
                    <a:pt x="71786" y="36753"/>
                    <a:pt x="72466" y="37679"/>
                    <a:pt x="73238" y="38531"/>
                  </a:cubicBezTo>
                  <a:cubicBezTo>
                    <a:pt x="74181" y="38976"/>
                    <a:pt x="74203" y="39782"/>
                    <a:pt x="74072" y="40651"/>
                  </a:cubicBezTo>
                  <a:cubicBezTo>
                    <a:pt x="74918" y="40051"/>
                    <a:pt x="74741" y="39445"/>
                    <a:pt x="73541" y="38839"/>
                  </a:cubicBezTo>
                  <a:cubicBezTo>
                    <a:pt x="72809" y="37896"/>
                    <a:pt x="72392" y="36839"/>
                    <a:pt x="72323" y="35650"/>
                  </a:cubicBezTo>
                  <a:cubicBezTo>
                    <a:pt x="72455" y="33141"/>
                    <a:pt x="74124" y="31501"/>
                    <a:pt x="75627" y="29769"/>
                  </a:cubicBezTo>
                  <a:cubicBezTo>
                    <a:pt x="76547" y="28403"/>
                    <a:pt x="77347" y="26963"/>
                    <a:pt x="78038" y="25466"/>
                  </a:cubicBezTo>
                  <a:cubicBezTo>
                    <a:pt x="78501" y="24500"/>
                    <a:pt x="79050" y="23580"/>
                    <a:pt x="79650" y="22688"/>
                  </a:cubicBezTo>
                  <a:cubicBezTo>
                    <a:pt x="80696" y="21517"/>
                    <a:pt x="81839" y="20408"/>
                    <a:pt x="82347" y="18848"/>
                  </a:cubicBezTo>
                  <a:cubicBezTo>
                    <a:pt x="82359" y="17636"/>
                    <a:pt x="82959" y="16848"/>
                    <a:pt x="84125" y="16488"/>
                  </a:cubicBezTo>
                  <a:close/>
                </a:path>
              </a:pathLst>
            </a:custGeom>
            <a:grpFill/>
            <a:ln w="5715" cap="flat">
              <a:noFill/>
              <a:prstDash val="solid"/>
              <a:miter/>
            </a:ln>
          </p:spPr>
          <p:txBody>
            <a:bodyPr rtlCol="0" anchor="ctr"/>
            <a:lstStyle/>
            <a:p>
              <a:endParaRPr lang="zh-CN" altLang="en-US"/>
            </a:p>
          </p:txBody>
        </p:sp>
        <p:sp>
          <p:nvSpPr>
            <p:cNvPr id="3794" name="任意多边形: 形状 3793">
              <a:extLst>
                <a:ext uri="{FF2B5EF4-FFF2-40B4-BE49-F238E27FC236}">
                  <a16:creationId xmlns:a16="http://schemas.microsoft.com/office/drawing/2014/main" id="{00D2C754-D561-DBA9-FCAF-802B06506E3D}"/>
                </a:ext>
              </a:extLst>
            </p:cNvPr>
            <p:cNvSpPr/>
            <p:nvPr/>
          </p:nvSpPr>
          <p:spPr>
            <a:xfrm>
              <a:off x="5417128" y="5425488"/>
              <a:ext cx="72115" cy="59379"/>
            </a:xfrm>
            <a:custGeom>
              <a:avLst/>
              <a:gdLst>
                <a:gd name="connsiteX0" fmla="*/ 16223 w 72115"/>
                <a:gd name="connsiteY0" fmla="*/ 59380 h 59379"/>
                <a:gd name="connsiteX1" fmla="*/ 13885 w 72115"/>
                <a:gd name="connsiteY1" fmla="*/ 51693 h 59379"/>
                <a:gd name="connsiteX2" fmla="*/ 8919 w 72115"/>
                <a:gd name="connsiteY2" fmla="*/ 42081 h 59379"/>
                <a:gd name="connsiteX3" fmla="*/ 769 w 72115"/>
                <a:gd name="connsiteY3" fmla="*/ 46573 h 59379"/>
                <a:gd name="connsiteX4" fmla="*/ 1987 w 72115"/>
                <a:gd name="connsiteY4" fmla="*/ 39132 h 59379"/>
                <a:gd name="connsiteX5" fmla="*/ 22784 w 72115"/>
                <a:gd name="connsiteY5" fmla="*/ 6785 h 59379"/>
                <a:gd name="connsiteX6" fmla="*/ 39254 w 72115"/>
                <a:gd name="connsiteY6" fmla="*/ 207 h 59379"/>
                <a:gd name="connsiteX7" fmla="*/ 39243 w 72115"/>
                <a:gd name="connsiteY7" fmla="*/ 224 h 59379"/>
                <a:gd name="connsiteX8" fmla="*/ 53302 w 72115"/>
                <a:gd name="connsiteY8" fmla="*/ 6973 h 59379"/>
                <a:gd name="connsiteX9" fmla="*/ 42598 w 72115"/>
                <a:gd name="connsiteY9" fmla="*/ 17460 h 59379"/>
                <a:gd name="connsiteX10" fmla="*/ 31390 w 72115"/>
                <a:gd name="connsiteY10" fmla="*/ 32794 h 59379"/>
                <a:gd name="connsiteX11" fmla="*/ 29465 w 72115"/>
                <a:gd name="connsiteY11" fmla="*/ 36045 h 59379"/>
                <a:gd name="connsiteX12" fmla="*/ 30128 w 72115"/>
                <a:gd name="connsiteY12" fmla="*/ 36188 h 59379"/>
                <a:gd name="connsiteX13" fmla="*/ 31110 w 72115"/>
                <a:gd name="connsiteY13" fmla="*/ 33885 h 59379"/>
                <a:gd name="connsiteX14" fmla="*/ 55456 w 72115"/>
                <a:gd name="connsiteY14" fmla="*/ 6710 h 59379"/>
                <a:gd name="connsiteX15" fmla="*/ 59611 w 72115"/>
                <a:gd name="connsiteY15" fmla="*/ 6270 h 59379"/>
                <a:gd name="connsiteX16" fmla="*/ 70401 w 72115"/>
                <a:gd name="connsiteY16" fmla="*/ 12202 h 59379"/>
                <a:gd name="connsiteX17" fmla="*/ 72116 w 72115"/>
                <a:gd name="connsiteY17" fmla="*/ 13351 h 59379"/>
                <a:gd name="connsiteX18" fmla="*/ 64652 w 72115"/>
                <a:gd name="connsiteY18" fmla="*/ 32599 h 59379"/>
                <a:gd name="connsiteX19" fmla="*/ 58474 w 72115"/>
                <a:gd name="connsiteY19" fmla="*/ 36811 h 59379"/>
                <a:gd name="connsiteX20" fmla="*/ 37666 w 72115"/>
                <a:gd name="connsiteY20" fmla="*/ 43955 h 59379"/>
                <a:gd name="connsiteX21" fmla="*/ 26070 w 72115"/>
                <a:gd name="connsiteY21" fmla="*/ 52825 h 59379"/>
                <a:gd name="connsiteX22" fmla="*/ 25012 w 72115"/>
                <a:gd name="connsiteY22" fmla="*/ 51922 h 59379"/>
                <a:gd name="connsiteX23" fmla="*/ 23635 w 72115"/>
                <a:gd name="connsiteY23" fmla="*/ 52528 h 59379"/>
                <a:gd name="connsiteX24" fmla="*/ 23527 w 72115"/>
                <a:gd name="connsiteY24" fmla="*/ 54048 h 59379"/>
                <a:gd name="connsiteX25" fmla="*/ 19458 w 72115"/>
                <a:gd name="connsiteY25" fmla="*/ 59357 h 59379"/>
                <a:gd name="connsiteX26" fmla="*/ 16223 w 72115"/>
                <a:gd name="connsiteY26" fmla="*/ 59380 h 5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115" h="59379">
                  <a:moveTo>
                    <a:pt x="16223" y="59380"/>
                  </a:moveTo>
                  <a:cubicBezTo>
                    <a:pt x="15463" y="56808"/>
                    <a:pt x="14954" y="54128"/>
                    <a:pt x="13885" y="51693"/>
                  </a:cubicBezTo>
                  <a:cubicBezTo>
                    <a:pt x="12405" y="48316"/>
                    <a:pt x="10514" y="45115"/>
                    <a:pt x="8919" y="42081"/>
                  </a:cubicBezTo>
                  <a:cubicBezTo>
                    <a:pt x="5119" y="42640"/>
                    <a:pt x="5256" y="48527"/>
                    <a:pt x="769" y="46573"/>
                  </a:cubicBezTo>
                  <a:cubicBezTo>
                    <a:pt x="-722" y="43732"/>
                    <a:pt x="101" y="40012"/>
                    <a:pt x="1987" y="39132"/>
                  </a:cubicBezTo>
                  <a:cubicBezTo>
                    <a:pt x="15926" y="32685"/>
                    <a:pt x="13754" y="16152"/>
                    <a:pt x="22784" y="6785"/>
                  </a:cubicBezTo>
                  <a:cubicBezTo>
                    <a:pt x="29013" y="6447"/>
                    <a:pt x="33031" y="561"/>
                    <a:pt x="39254" y="207"/>
                  </a:cubicBezTo>
                  <a:lnTo>
                    <a:pt x="39243" y="224"/>
                  </a:lnTo>
                  <a:cubicBezTo>
                    <a:pt x="45455" y="-525"/>
                    <a:pt x="52319" y="338"/>
                    <a:pt x="53302" y="6973"/>
                  </a:cubicBezTo>
                  <a:cubicBezTo>
                    <a:pt x="54130" y="12608"/>
                    <a:pt x="47752" y="16232"/>
                    <a:pt x="42598" y="17460"/>
                  </a:cubicBezTo>
                  <a:cubicBezTo>
                    <a:pt x="33974" y="19518"/>
                    <a:pt x="32179" y="25564"/>
                    <a:pt x="31390" y="32794"/>
                  </a:cubicBezTo>
                  <a:cubicBezTo>
                    <a:pt x="31019" y="34091"/>
                    <a:pt x="29207" y="35428"/>
                    <a:pt x="29465" y="36045"/>
                  </a:cubicBezTo>
                  <a:cubicBezTo>
                    <a:pt x="30070" y="37497"/>
                    <a:pt x="30659" y="37394"/>
                    <a:pt x="30128" y="36188"/>
                  </a:cubicBezTo>
                  <a:cubicBezTo>
                    <a:pt x="29779" y="35388"/>
                    <a:pt x="30196" y="34588"/>
                    <a:pt x="31110" y="33885"/>
                  </a:cubicBezTo>
                  <a:cubicBezTo>
                    <a:pt x="41112" y="26496"/>
                    <a:pt x="50404" y="18500"/>
                    <a:pt x="55456" y="6710"/>
                  </a:cubicBezTo>
                  <a:cubicBezTo>
                    <a:pt x="56782" y="6002"/>
                    <a:pt x="58165" y="5830"/>
                    <a:pt x="59611" y="6270"/>
                  </a:cubicBezTo>
                  <a:cubicBezTo>
                    <a:pt x="63040" y="8534"/>
                    <a:pt x="66155" y="11380"/>
                    <a:pt x="70401" y="12202"/>
                  </a:cubicBezTo>
                  <a:cubicBezTo>
                    <a:pt x="70984" y="12574"/>
                    <a:pt x="71550" y="12962"/>
                    <a:pt x="72116" y="13351"/>
                  </a:cubicBezTo>
                  <a:cubicBezTo>
                    <a:pt x="71910" y="20609"/>
                    <a:pt x="64623" y="25050"/>
                    <a:pt x="64652" y="32599"/>
                  </a:cubicBezTo>
                  <a:cubicBezTo>
                    <a:pt x="64663" y="35617"/>
                    <a:pt x="61074" y="36297"/>
                    <a:pt x="58474" y="36811"/>
                  </a:cubicBezTo>
                  <a:cubicBezTo>
                    <a:pt x="51182" y="38240"/>
                    <a:pt x="45398" y="44327"/>
                    <a:pt x="37666" y="43955"/>
                  </a:cubicBezTo>
                  <a:cubicBezTo>
                    <a:pt x="30973" y="43635"/>
                    <a:pt x="33391" y="54465"/>
                    <a:pt x="26070" y="52825"/>
                  </a:cubicBezTo>
                  <a:cubicBezTo>
                    <a:pt x="26070" y="52825"/>
                    <a:pt x="25047" y="51922"/>
                    <a:pt x="25012" y="51922"/>
                  </a:cubicBezTo>
                  <a:cubicBezTo>
                    <a:pt x="24978" y="51922"/>
                    <a:pt x="23635" y="52528"/>
                    <a:pt x="23635" y="52528"/>
                  </a:cubicBezTo>
                  <a:cubicBezTo>
                    <a:pt x="23635" y="52528"/>
                    <a:pt x="23544" y="54002"/>
                    <a:pt x="23527" y="54048"/>
                  </a:cubicBezTo>
                  <a:cubicBezTo>
                    <a:pt x="23001" y="56500"/>
                    <a:pt x="21246" y="57939"/>
                    <a:pt x="19458" y="59357"/>
                  </a:cubicBezTo>
                  <a:cubicBezTo>
                    <a:pt x="18395" y="59357"/>
                    <a:pt x="17309" y="59368"/>
                    <a:pt x="16223" y="59380"/>
                  </a:cubicBezTo>
                  <a:close/>
                </a:path>
              </a:pathLst>
            </a:custGeom>
            <a:grpFill/>
            <a:ln w="5715" cap="flat">
              <a:noFill/>
              <a:prstDash val="solid"/>
              <a:miter/>
            </a:ln>
          </p:spPr>
          <p:txBody>
            <a:bodyPr rtlCol="0" anchor="ctr"/>
            <a:lstStyle/>
            <a:p>
              <a:endParaRPr lang="zh-CN" altLang="en-US"/>
            </a:p>
          </p:txBody>
        </p:sp>
        <p:sp>
          <p:nvSpPr>
            <p:cNvPr id="3795" name="任意多边形: 形状 3794">
              <a:extLst>
                <a:ext uri="{FF2B5EF4-FFF2-40B4-BE49-F238E27FC236}">
                  <a16:creationId xmlns:a16="http://schemas.microsoft.com/office/drawing/2014/main" id="{3F704A96-FDAD-EBE2-AFA3-40829D5CDA77}"/>
                </a:ext>
              </a:extLst>
            </p:cNvPr>
            <p:cNvSpPr/>
            <p:nvPr/>
          </p:nvSpPr>
          <p:spPr>
            <a:xfrm>
              <a:off x="5471462" y="5358423"/>
              <a:ext cx="53920" cy="80415"/>
            </a:xfrm>
            <a:custGeom>
              <a:avLst/>
              <a:gdLst>
                <a:gd name="connsiteX0" fmla="*/ 30972 w 53920"/>
                <a:gd name="connsiteY0" fmla="*/ 1463 h 80415"/>
                <a:gd name="connsiteX1" fmla="*/ 31635 w 53920"/>
                <a:gd name="connsiteY1" fmla="*/ 2966 h 80415"/>
                <a:gd name="connsiteX2" fmla="*/ 40864 w 53920"/>
                <a:gd name="connsiteY2" fmla="*/ 13293 h 80415"/>
                <a:gd name="connsiteX3" fmla="*/ 49471 w 53920"/>
                <a:gd name="connsiteY3" fmla="*/ 0 h 80415"/>
                <a:gd name="connsiteX4" fmla="*/ 49568 w 53920"/>
                <a:gd name="connsiteY4" fmla="*/ 25020 h 80415"/>
                <a:gd name="connsiteX5" fmla="*/ 44379 w 53920"/>
                <a:gd name="connsiteY5" fmla="*/ 47006 h 80415"/>
                <a:gd name="connsiteX6" fmla="*/ 47397 w 53920"/>
                <a:gd name="connsiteY6" fmla="*/ 54110 h 80415"/>
                <a:gd name="connsiteX7" fmla="*/ 47380 w 53920"/>
                <a:gd name="connsiteY7" fmla="*/ 54098 h 80415"/>
                <a:gd name="connsiteX8" fmla="*/ 37515 w 53920"/>
                <a:gd name="connsiteY8" fmla="*/ 67254 h 80415"/>
                <a:gd name="connsiteX9" fmla="*/ 37532 w 53920"/>
                <a:gd name="connsiteY9" fmla="*/ 67254 h 80415"/>
                <a:gd name="connsiteX10" fmla="*/ 30703 w 53920"/>
                <a:gd name="connsiteY10" fmla="*/ 71157 h 80415"/>
                <a:gd name="connsiteX11" fmla="*/ 17793 w 53920"/>
                <a:gd name="connsiteY11" fmla="*/ 80416 h 80415"/>
                <a:gd name="connsiteX12" fmla="*/ 4626 w 53920"/>
                <a:gd name="connsiteY12" fmla="*/ 73838 h 80415"/>
                <a:gd name="connsiteX13" fmla="*/ 4648 w 53920"/>
                <a:gd name="connsiteY13" fmla="*/ 73844 h 80415"/>
                <a:gd name="connsiteX14" fmla="*/ 6603 w 53920"/>
                <a:gd name="connsiteY14" fmla="*/ 58230 h 80415"/>
                <a:gd name="connsiteX15" fmla="*/ 27074 w 53920"/>
                <a:gd name="connsiteY15" fmla="*/ 37051 h 80415"/>
                <a:gd name="connsiteX16" fmla="*/ 30172 w 53920"/>
                <a:gd name="connsiteY16" fmla="*/ 29518 h 80415"/>
                <a:gd name="connsiteX17" fmla="*/ 33429 w 53920"/>
                <a:gd name="connsiteY17" fmla="*/ 26495 h 80415"/>
                <a:gd name="connsiteX18" fmla="*/ 37138 w 53920"/>
                <a:gd name="connsiteY18" fmla="*/ 24700 h 80415"/>
                <a:gd name="connsiteX19" fmla="*/ 40259 w 53920"/>
                <a:gd name="connsiteY19" fmla="*/ 24186 h 80415"/>
                <a:gd name="connsiteX20" fmla="*/ 40950 w 53920"/>
                <a:gd name="connsiteY20" fmla="*/ 24969 h 80415"/>
                <a:gd name="connsiteX21" fmla="*/ 40682 w 53920"/>
                <a:gd name="connsiteY21" fmla="*/ 24626 h 80415"/>
                <a:gd name="connsiteX22" fmla="*/ 39538 w 53920"/>
                <a:gd name="connsiteY22" fmla="*/ 22397 h 80415"/>
                <a:gd name="connsiteX23" fmla="*/ 39373 w 53920"/>
                <a:gd name="connsiteY23" fmla="*/ 21060 h 80415"/>
                <a:gd name="connsiteX24" fmla="*/ 36007 w 53920"/>
                <a:gd name="connsiteY24" fmla="*/ 25443 h 80415"/>
                <a:gd name="connsiteX25" fmla="*/ 32572 w 53920"/>
                <a:gd name="connsiteY25" fmla="*/ 23820 h 80415"/>
                <a:gd name="connsiteX26" fmla="*/ 28440 w 53920"/>
                <a:gd name="connsiteY26" fmla="*/ 14596 h 80415"/>
                <a:gd name="connsiteX27" fmla="*/ 25703 w 53920"/>
                <a:gd name="connsiteY27" fmla="*/ 6504 h 80415"/>
                <a:gd name="connsiteX28" fmla="*/ 30972 w 53920"/>
                <a:gd name="connsiteY28" fmla="*/ 1463 h 8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3920" h="80415">
                  <a:moveTo>
                    <a:pt x="30972" y="1463"/>
                  </a:moveTo>
                  <a:cubicBezTo>
                    <a:pt x="31189" y="1966"/>
                    <a:pt x="31326" y="2526"/>
                    <a:pt x="31635" y="2966"/>
                  </a:cubicBezTo>
                  <a:cubicBezTo>
                    <a:pt x="34321" y="6818"/>
                    <a:pt x="34744" y="13436"/>
                    <a:pt x="40864" y="13293"/>
                  </a:cubicBezTo>
                  <a:cubicBezTo>
                    <a:pt x="48620" y="13116"/>
                    <a:pt x="45962" y="4829"/>
                    <a:pt x="49471" y="0"/>
                  </a:cubicBezTo>
                  <a:cubicBezTo>
                    <a:pt x="58455" y="8584"/>
                    <a:pt x="51351" y="17362"/>
                    <a:pt x="49568" y="25020"/>
                  </a:cubicBezTo>
                  <a:cubicBezTo>
                    <a:pt x="47871" y="32301"/>
                    <a:pt x="46648" y="39799"/>
                    <a:pt x="44379" y="47006"/>
                  </a:cubicBezTo>
                  <a:cubicBezTo>
                    <a:pt x="43516" y="49755"/>
                    <a:pt x="44985" y="52332"/>
                    <a:pt x="47397" y="54110"/>
                  </a:cubicBezTo>
                  <a:lnTo>
                    <a:pt x="47380" y="54098"/>
                  </a:lnTo>
                  <a:cubicBezTo>
                    <a:pt x="44093" y="58482"/>
                    <a:pt x="40802" y="62871"/>
                    <a:pt x="37515" y="67254"/>
                  </a:cubicBezTo>
                  <a:lnTo>
                    <a:pt x="37532" y="67254"/>
                  </a:lnTo>
                  <a:cubicBezTo>
                    <a:pt x="35144" y="68551"/>
                    <a:pt x="30726" y="69809"/>
                    <a:pt x="30703" y="71157"/>
                  </a:cubicBezTo>
                  <a:cubicBezTo>
                    <a:pt x="30520" y="80525"/>
                    <a:pt x="22548" y="78084"/>
                    <a:pt x="17793" y="80416"/>
                  </a:cubicBezTo>
                  <a:cubicBezTo>
                    <a:pt x="14164" y="76701"/>
                    <a:pt x="9026" y="76004"/>
                    <a:pt x="4626" y="73838"/>
                  </a:cubicBezTo>
                  <a:lnTo>
                    <a:pt x="4648" y="73844"/>
                  </a:lnTo>
                  <a:cubicBezTo>
                    <a:pt x="-2855" y="67351"/>
                    <a:pt x="-598" y="57716"/>
                    <a:pt x="6603" y="58230"/>
                  </a:cubicBezTo>
                  <a:cubicBezTo>
                    <a:pt x="24199" y="59487"/>
                    <a:pt x="24388" y="47972"/>
                    <a:pt x="27074" y="37051"/>
                  </a:cubicBezTo>
                  <a:cubicBezTo>
                    <a:pt x="27726" y="34393"/>
                    <a:pt x="28646" y="31827"/>
                    <a:pt x="30172" y="29518"/>
                  </a:cubicBezTo>
                  <a:cubicBezTo>
                    <a:pt x="31086" y="28318"/>
                    <a:pt x="32189" y="27312"/>
                    <a:pt x="33429" y="26495"/>
                  </a:cubicBezTo>
                  <a:cubicBezTo>
                    <a:pt x="34795" y="26192"/>
                    <a:pt x="36052" y="25586"/>
                    <a:pt x="37138" y="24700"/>
                  </a:cubicBezTo>
                  <a:cubicBezTo>
                    <a:pt x="38127" y="23746"/>
                    <a:pt x="39236" y="23614"/>
                    <a:pt x="40259" y="24186"/>
                  </a:cubicBezTo>
                  <a:cubicBezTo>
                    <a:pt x="40076" y="24043"/>
                    <a:pt x="40950" y="24969"/>
                    <a:pt x="40950" y="24969"/>
                  </a:cubicBezTo>
                  <a:cubicBezTo>
                    <a:pt x="40950" y="24969"/>
                    <a:pt x="40750" y="24689"/>
                    <a:pt x="40682" y="24626"/>
                  </a:cubicBezTo>
                  <a:cubicBezTo>
                    <a:pt x="40144" y="23917"/>
                    <a:pt x="39790" y="23214"/>
                    <a:pt x="39538" y="22397"/>
                  </a:cubicBezTo>
                  <a:cubicBezTo>
                    <a:pt x="39224" y="21883"/>
                    <a:pt x="41030" y="21288"/>
                    <a:pt x="39373" y="21060"/>
                  </a:cubicBezTo>
                  <a:cubicBezTo>
                    <a:pt x="38727" y="23009"/>
                    <a:pt x="37698" y="24472"/>
                    <a:pt x="36007" y="25443"/>
                  </a:cubicBezTo>
                  <a:cubicBezTo>
                    <a:pt x="34572" y="25500"/>
                    <a:pt x="33446" y="24929"/>
                    <a:pt x="32572" y="23820"/>
                  </a:cubicBezTo>
                  <a:cubicBezTo>
                    <a:pt x="30834" y="20911"/>
                    <a:pt x="29932" y="17631"/>
                    <a:pt x="28440" y="14596"/>
                  </a:cubicBezTo>
                  <a:cubicBezTo>
                    <a:pt x="27217" y="12001"/>
                    <a:pt x="26005" y="9413"/>
                    <a:pt x="25703" y="6504"/>
                  </a:cubicBezTo>
                  <a:cubicBezTo>
                    <a:pt x="26108" y="3406"/>
                    <a:pt x="26600" y="395"/>
                    <a:pt x="30972" y="1463"/>
                  </a:cubicBezTo>
                  <a:close/>
                </a:path>
              </a:pathLst>
            </a:custGeom>
            <a:grpFill/>
            <a:ln w="5715" cap="flat">
              <a:noFill/>
              <a:prstDash val="solid"/>
              <a:miter/>
            </a:ln>
          </p:spPr>
          <p:txBody>
            <a:bodyPr rtlCol="0" anchor="ctr"/>
            <a:lstStyle/>
            <a:p>
              <a:endParaRPr lang="zh-CN" altLang="en-US"/>
            </a:p>
          </p:txBody>
        </p:sp>
        <p:sp>
          <p:nvSpPr>
            <p:cNvPr id="3796" name="任意多边形: 形状 3795">
              <a:extLst>
                <a:ext uri="{FF2B5EF4-FFF2-40B4-BE49-F238E27FC236}">
                  <a16:creationId xmlns:a16="http://schemas.microsoft.com/office/drawing/2014/main" id="{72B1EAF1-3E23-EF8C-C727-BA3A6F08697A}"/>
                </a:ext>
              </a:extLst>
            </p:cNvPr>
            <p:cNvSpPr/>
            <p:nvPr/>
          </p:nvSpPr>
          <p:spPr>
            <a:xfrm>
              <a:off x="5548468" y="5424717"/>
              <a:ext cx="58461" cy="65310"/>
            </a:xfrm>
            <a:custGeom>
              <a:avLst/>
              <a:gdLst>
                <a:gd name="connsiteX0" fmla="*/ 42668 w 58461"/>
                <a:gd name="connsiteY0" fmla="*/ 27352 h 65310"/>
                <a:gd name="connsiteX1" fmla="*/ 36576 w 58461"/>
                <a:gd name="connsiteY1" fmla="*/ 36559 h 65310"/>
                <a:gd name="connsiteX2" fmla="*/ 29895 w 58461"/>
                <a:gd name="connsiteY2" fmla="*/ 51264 h 65310"/>
                <a:gd name="connsiteX3" fmla="*/ 26300 w 58461"/>
                <a:gd name="connsiteY3" fmla="*/ 55481 h 65310"/>
                <a:gd name="connsiteX4" fmla="*/ 16453 w 58461"/>
                <a:gd name="connsiteY4" fmla="*/ 63437 h 65310"/>
                <a:gd name="connsiteX5" fmla="*/ 11619 w 58461"/>
                <a:gd name="connsiteY5" fmla="*/ 65283 h 65310"/>
                <a:gd name="connsiteX6" fmla="*/ 6475 w 58461"/>
                <a:gd name="connsiteY6" fmla="*/ 64860 h 65310"/>
                <a:gd name="connsiteX7" fmla="*/ 3035 w 58461"/>
                <a:gd name="connsiteY7" fmla="*/ 64397 h 65310"/>
                <a:gd name="connsiteX8" fmla="*/ 0 w 58461"/>
                <a:gd name="connsiteY8" fmla="*/ 60151 h 65310"/>
                <a:gd name="connsiteX9" fmla="*/ 6 w 58461"/>
                <a:gd name="connsiteY9" fmla="*/ 60151 h 65310"/>
                <a:gd name="connsiteX10" fmla="*/ 9630 w 58461"/>
                <a:gd name="connsiteY10" fmla="*/ 49595 h 65310"/>
                <a:gd name="connsiteX11" fmla="*/ 15773 w 58461"/>
                <a:gd name="connsiteY11" fmla="*/ 53675 h 65310"/>
                <a:gd name="connsiteX12" fmla="*/ 21711 w 58461"/>
                <a:gd name="connsiteY12" fmla="*/ 29827 h 65310"/>
                <a:gd name="connsiteX13" fmla="*/ 13116 w 58461"/>
                <a:gd name="connsiteY13" fmla="*/ 30581 h 65310"/>
                <a:gd name="connsiteX14" fmla="*/ 13116 w 58461"/>
                <a:gd name="connsiteY14" fmla="*/ 30570 h 65310"/>
                <a:gd name="connsiteX15" fmla="*/ 21477 w 58461"/>
                <a:gd name="connsiteY15" fmla="*/ 12105 h 65310"/>
                <a:gd name="connsiteX16" fmla="*/ 33890 w 58461"/>
                <a:gd name="connsiteY16" fmla="*/ 15957 h 65310"/>
                <a:gd name="connsiteX17" fmla="*/ 40142 w 58461"/>
                <a:gd name="connsiteY17" fmla="*/ 10156 h 65310"/>
                <a:gd name="connsiteX18" fmla="*/ 51241 w 58461"/>
                <a:gd name="connsiteY18" fmla="*/ 869 h 65310"/>
                <a:gd name="connsiteX19" fmla="*/ 54332 w 58461"/>
                <a:gd name="connsiteY19" fmla="*/ 0 h 65310"/>
                <a:gd name="connsiteX20" fmla="*/ 57613 w 58461"/>
                <a:gd name="connsiteY20" fmla="*/ 2743 h 65310"/>
                <a:gd name="connsiteX21" fmla="*/ 42668 w 58461"/>
                <a:gd name="connsiteY21" fmla="*/ 27352 h 6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8461" h="65310">
                  <a:moveTo>
                    <a:pt x="42668" y="27352"/>
                  </a:moveTo>
                  <a:cubicBezTo>
                    <a:pt x="40674" y="30455"/>
                    <a:pt x="39125" y="34010"/>
                    <a:pt x="36576" y="36559"/>
                  </a:cubicBezTo>
                  <a:cubicBezTo>
                    <a:pt x="32433" y="40697"/>
                    <a:pt x="21340" y="41080"/>
                    <a:pt x="29895" y="51264"/>
                  </a:cubicBezTo>
                  <a:cubicBezTo>
                    <a:pt x="31250" y="52875"/>
                    <a:pt x="27786" y="54247"/>
                    <a:pt x="26300" y="55481"/>
                  </a:cubicBezTo>
                  <a:cubicBezTo>
                    <a:pt x="23049" y="58173"/>
                    <a:pt x="19740" y="60791"/>
                    <a:pt x="16453" y="63437"/>
                  </a:cubicBezTo>
                  <a:cubicBezTo>
                    <a:pt x="15202" y="65014"/>
                    <a:pt x="13516" y="65431"/>
                    <a:pt x="11619" y="65283"/>
                  </a:cubicBezTo>
                  <a:cubicBezTo>
                    <a:pt x="9933" y="64968"/>
                    <a:pt x="8247" y="64494"/>
                    <a:pt x="6475" y="64860"/>
                  </a:cubicBezTo>
                  <a:cubicBezTo>
                    <a:pt x="5286" y="64997"/>
                    <a:pt x="4149" y="64820"/>
                    <a:pt x="3035" y="64397"/>
                  </a:cubicBezTo>
                  <a:cubicBezTo>
                    <a:pt x="1532" y="63328"/>
                    <a:pt x="1269" y="61385"/>
                    <a:pt x="0" y="60151"/>
                  </a:cubicBezTo>
                  <a:cubicBezTo>
                    <a:pt x="0" y="60151"/>
                    <a:pt x="6" y="60151"/>
                    <a:pt x="6" y="60151"/>
                  </a:cubicBezTo>
                  <a:cubicBezTo>
                    <a:pt x="2149" y="55664"/>
                    <a:pt x="5526" y="52138"/>
                    <a:pt x="9630" y="49595"/>
                  </a:cubicBezTo>
                  <a:cubicBezTo>
                    <a:pt x="14019" y="46875"/>
                    <a:pt x="11727" y="55619"/>
                    <a:pt x="15773" y="53675"/>
                  </a:cubicBezTo>
                  <a:cubicBezTo>
                    <a:pt x="17699" y="52755"/>
                    <a:pt x="22992" y="31318"/>
                    <a:pt x="21711" y="29827"/>
                  </a:cubicBezTo>
                  <a:cubicBezTo>
                    <a:pt x="18699" y="26312"/>
                    <a:pt x="15968" y="29929"/>
                    <a:pt x="13116" y="30581"/>
                  </a:cubicBezTo>
                  <a:lnTo>
                    <a:pt x="13116" y="30570"/>
                  </a:lnTo>
                  <a:cubicBezTo>
                    <a:pt x="10601" y="22003"/>
                    <a:pt x="16356" y="17202"/>
                    <a:pt x="21477" y="12105"/>
                  </a:cubicBezTo>
                  <a:cubicBezTo>
                    <a:pt x="26398" y="10813"/>
                    <a:pt x="31107" y="10281"/>
                    <a:pt x="33890" y="15957"/>
                  </a:cubicBezTo>
                  <a:cubicBezTo>
                    <a:pt x="36125" y="14185"/>
                    <a:pt x="37410" y="11430"/>
                    <a:pt x="40142" y="10156"/>
                  </a:cubicBezTo>
                  <a:cubicBezTo>
                    <a:pt x="44657" y="8058"/>
                    <a:pt x="46760" y="3035"/>
                    <a:pt x="51241" y="869"/>
                  </a:cubicBezTo>
                  <a:cubicBezTo>
                    <a:pt x="52206" y="400"/>
                    <a:pt x="53241" y="114"/>
                    <a:pt x="54332" y="0"/>
                  </a:cubicBezTo>
                  <a:cubicBezTo>
                    <a:pt x="55881" y="371"/>
                    <a:pt x="56990" y="1263"/>
                    <a:pt x="57613" y="2743"/>
                  </a:cubicBezTo>
                  <a:cubicBezTo>
                    <a:pt x="62065" y="16665"/>
                    <a:pt x="47795" y="19231"/>
                    <a:pt x="42668" y="27352"/>
                  </a:cubicBezTo>
                  <a:close/>
                </a:path>
              </a:pathLst>
            </a:custGeom>
            <a:grpFill/>
            <a:ln w="5715" cap="flat">
              <a:noFill/>
              <a:prstDash val="solid"/>
              <a:miter/>
            </a:ln>
          </p:spPr>
          <p:txBody>
            <a:bodyPr rtlCol="0" anchor="ctr"/>
            <a:lstStyle/>
            <a:p>
              <a:endParaRPr lang="zh-CN" altLang="en-US"/>
            </a:p>
          </p:txBody>
        </p:sp>
        <p:sp>
          <p:nvSpPr>
            <p:cNvPr id="3797" name="任意多边形: 形状 3796">
              <a:extLst>
                <a:ext uri="{FF2B5EF4-FFF2-40B4-BE49-F238E27FC236}">
                  <a16:creationId xmlns:a16="http://schemas.microsoft.com/office/drawing/2014/main" id="{85EC3E4D-34ED-E65F-C982-5C46CB6A1290}"/>
                </a:ext>
              </a:extLst>
            </p:cNvPr>
            <p:cNvSpPr/>
            <p:nvPr/>
          </p:nvSpPr>
          <p:spPr>
            <a:xfrm>
              <a:off x="5485442" y="5328482"/>
              <a:ext cx="41343" cy="43789"/>
            </a:xfrm>
            <a:custGeom>
              <a:avLst/>
              <a:gdLst>
                <a:gd name="connsiteX0" fmla="*/ 16992 w 41343"/>
                <a:gd name="connsiteY0" fmla="*/ 31404 h 43789"/>
                <a:gd name="connsiteX1" fmla="*/ 13677 w 41343"/>
                <a:gd name="connsiteY1" fmla="*/ 37920 h 43789"/>
                <a:gd name="connsiteX2" fmla="*/ 2224 w 41343"/>
                <a:gd name="connsiteY2" fmla="*/ 42160 h 43789"/>
                <a:gd name="connsiteX3" fmla="*/ 4733 w 41343"/>
                <a:gd name="connsiteY3" fmla="*/ 31708 h 43789"/>
                <a:gd name="connsiteX4" fmla="*/ 20232 w 41343"/>
                <a:gd name="connsiteY4" fmla="*/ 18266 h 43789"/>
                <a:gd name="connsiteX5" fmla="*/ 20238 w 41343"/>
                <a:gd name="connsiteY5" fmla="*/ 14940 h 43789"/>
                <a:gd name="connsiteX6" fmla="*/ 26564 w 41343"/>
                <a:gd name="connsiteY6" fmla="*/ 5407 h 43789"/>
                <a:gd name="connsiteX7" fmla="*/ 41343 w 41343"/>
                <a:gd name="connsiteY7" fmla="*/ 1298 h 43789"/>
                <a:gd name="connsiteX8" fmla="*/ 32605 w 41343"/>
                <a:gd name="connsiteY8" fmla="*/ 9116 h 43789"/>
                <a:gd name="connsiteX9" fmla="*/ 40915 w 41343"/>
                <a:gd name="connsiteY9" fmla="*/ 13831 h 43789"/>
                <a:gd name="connsiteX10" fmla="*/ 37663 w 41343"/>
                <a:gd name="connsiteY10" fmla="*/ 16728 h 43789"/>
                <a:gd name="connsiteX11" fmla="*/ 27541 w 41343"/>
                <a:gd name="connsiteY11" fmla="*/ 27021 h 43789"/>
                <a:gd name="connsiteX12" fmla="*/ 16992 w 41343"/>
                <a:gd name="connsiteY12" fmla="*/ 31404 h 4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343" h="43789">
                  <a:moveTo>
                    <a:pt x="16992" y="31404"/>
                  </a:moveTo>
                  <a:cubicBezTo>
                    <a:pt x="14351" y="32793"/>
                    <a:pt x="13751" y="35222"/>
                    <a:pt x="13677" y="37920"/>
                  </a:cubicBezTo>
                  <a:cubicBezTo>
                    <a:pt x="11357" y="43440"/>
                    <a:pt x="6790" y="45538"/>
                    <a:pt x="2224" y="42160"/>
                  </a:cubicBezTo>
                  <a:cubicBezTo>
                    <a:pt x="-3205" y="38137"/>
                    <a:pt x="2767" y="34862"/>
                    <a:pt x="4733" y="31708"/>
                  </a:cubicBezTo>
                  <a:cubicBezTo>
                    <a:pt x="8482" y="25695"/>
                    <a:pt x="13894" y="21398"/>
                    <a:pt x="20232" y="18266"/>
                  </a:cubicBezTo>
                  <a:cubicBezTo>
                    <a:pt x="20232" y="17157"/>
                    <a:pt x="20238" y="16049"/>
                    <a:pt x="20238" y="14940"/>
                  </a:cubicBezTo>
                  <a:cubicBezTo>
                    <a:pt x="22375" y="11773"/>
                    <a:pt x="24907" y="8808"/>
                    <a:pt x="26564" y="5407"/>
                  </a:cubicBezTo>
                  <a:cubicBezTo>
                    <a:pt x="30216" y="-2074"/>
                    <a:pt x="35485" y="-34"/>
                    <a:pt x="41343" y="1298"/>
                  </a:cubicBezTo>
                  <a:cubicBezTo>
                    <a:pt x="40143" y="7053"/>
                    <a:pt x="33622" y="4218"/>
                    <a:pt x="32605" y="9116"/>
                  </a:cubicBezTo>
                  <a:cubicBezTo>
                    <a:pt x="32988" y="14345"/>
                    <a:pt x="39955" y="9236"/>
                    <a:pt x="40915" y="13831"/>
                  </a:cubicBezTo>
                  <a:cubicBezTo>
                    <a:pt x="40612" y="15688"/>
                    <a:pt x="39269" y="16191"/>
                    <a:pt x="37663" y="16728"/>
                  </a:cubicBezTo>
                  <a:cubicBezTo>
                    <a:pt x="32719" y="18380"/>
                    <a:pt x="24335" y="15534"/>
                    <a:pt x="27541" y="27021"/>
                  </a:cubicBezTo>
                  <a:cubicBezTo>
                    <a:pt x="28902" y="31856"/>
                    <a:pt x="19918" y="27993"/>
                    <a:pt x="16992" y="31404"/>
                  </a:cubicBezTo>
                  <a:close/>
                </a:path>
              </a:pathLst>
            </a:custGeom>
            <a:grpFill/>
            <a:ln w="5715" cap="flat">
              <a:noFill/>
              <a:prstDash val="solid"/>
              <a:miter/>
            </a:ln>
          </p:spPr>
          <p:txBody>
            <a:bodyPr rtlCol="0" anchor="ctr"/>
            <a:lstStyle/>
            <a:p>
              <a:endParaRPr lang="zh-CN" altLang="en-US"/>
            </a:p>
          </p:txBody>
        </p:sp>
        <p:sp>
          <p:nvSpPr>
            <p:cNvPr id="3798" name="任意多边形: 形状 3797">
              <a:extLst>
                <a:ext uri="{FF2B5EF4-FFF2-40B4-BE49-F238E27FC236}">
                  <a16:creationId xmlns:a16="http://schemas.microsoft.com/office/drawing/2014/main" id="{6C26C15B-4410-A505-C760-50AC59350113}"/>
                </a:ext>
              </a:extLst>
            </p:cNvPr>
            <p:cNvSpPr/>
            <p:nvPr/>
          </p:nvSpPr>
          <p:spPr>
            <a:xfrm>
              <a:off x="5525289" y="5374387"/>
              <a:ext cx="20305" cy="36891"/>
            </a:xfrm>
            <a:custGeom>
              <a:avLst/>
              <a:gdLst>
                <a:gd name="connsiteX0" fmla="*/ 10000 w 20305"/>
                <a:gd name="connsiteY0" fmla="*/ 34860 h 36891"/>
                <a:gd name="connsiteX1" fmla="*/ 302 w 20305"/>
                <a:gd name="connsiteY1" fmla="*/ 31306 h 36891"/>
                <a:gd name="connsiteX2" fmla="*/ 3434 w 20305"/>
                <a:gd name="connsiteY2" fmla="*/ 18396 h 36891"/>
                <a:gd name="connsiteX3" fmla="*/ 8772 w 20305"/>
                <a:gd name="connsiteY3" fmla="*/ 12435 h 36891"/>
                <a:gd name="connsiteX4" fmla="*/ 11555 w 20305"/>
                <a:gd name="connsiteY4" fmla="*/ 7966 h 36891"/>
                <a:gd name="connsiteX5" fmla="*/ 11035 w 20305"/>
                <a:gd name="connsiteY5" fmla="*/ 496 h 36891"/>
                <a:gd name="connsiteX6" fmla="*/ 16756 w 20305"/>
                <a:gd name="connsiteY6" fmla="*/ 5554 h 36891"/>
                <a:gd name="connsiteX7" fmla="*/ 17316 w 20305"/>
                <a:gd name="connsiteY7" fmla="*/ 28334 h 36891"/>
                <a:gd name="connsiteX8" fmla="*/ 10012 w 20305"/>
                <a:gd name="connsiteY8" fmla="*/ 34820 h 36891"/>
                <a:gd name="connsiteX9" fmla="*/ 10000 w 20305"/>
                <a:gd name="connsiteY9" fmla="*/ 34860 h 36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5" h="36891">
                  <a:moveTo>
                    <a:pt x="10000" y="34860"/>
                  </a:moveTo>
                  <a:cubicBezTo>
                    <a:pt x="5668" y="36632"/>
                    <a:pt x="685" y="39684"/>
                    <a:pt x="302" y="31306"/>
                  </a:cubicBezTo>
                  <a:cubicBezTo>
                    <a:pt x="96" y="26814"/>
                    <a:pt x="-1127" y="21836"/>
                    <a:pt x="3434" y="18396"/>
                  </a:cubicBezTo>
                  <a:cubicBezTo>
                    <a:pt x="5200" y="16395"/>
                    <a:pt x="6817" y="14229"/>
                    <a:pt x="8772" y="12435"/>
                  </a:cubicBezTo>
                  <a:cubicBezTo>
                    <a:pt x="10263" y="11069"/>
                    <a:pt x="13629" y="9011"/>
                    <a:pt x="11555" y="7966"/>
                  </a:cubicBezTo>
                  <a:cubicBezTo>
                    <a:pt x="6069" y="5205"/>
                    <a:pt x="6611" y="2577"/>
                    <a:pt x="11035" y="496"/>
                  </a:cubicBezTo>
                  <a:cubicBezTo>
                    <a:pt x="15710" y="-1698"/>
                    <a:pt x="14875" y="4005"/>
                    <a:pt x="16756" y="5554"/>
                  </a:cubicBezTo>
                  <a:cubicBezTo>
                    <a:pt x="26122" y="13275"/>
                    <a:pt x="13555" y="20939"/>
                    <a:pt x="17316" y="28334"/>
                  </a:cubicBezTo>
                  <a:cubicBezTo>
                    <a:pt x="12732" y="28077"/>
                    <a:pt x="8206" y="27888"/>
                    <a:pt x="10012" y="34820"/>
                  </a:cubicBezTo>
                  <a:lnTo>
                    <a:pt x="10000" y="34860"/>
                  </a:lnTo>
                  <a:close/>
                </a:path>
              </a:pathLst>
            </a:custGeom>
            <a:grpFill/>
            <a:ln w="5715" cap="flat">
              <a:noFill/>
              <a:prstDash val="solid"/>
              <a:miter/>
            </a:ln>
          </p:spPr>
          <p:txBody>
            <a:bodyPr rtlCol="0" anchor="ctr"/>
            <a:lstStyle/>
            <a:p>
              <a:endParaRPr lang="zh-CN" altLang="en-US"/>
            </a:p>
          </p:txBody>
        </p:sp>
        <p:sp>
          <p:nvSpPr>
            <p:cNvPr id="3799" name="任意多边形: 形状 3798">
              <a:extLst>
                <a:ext uri="{FF2B5EF4-FFF2-40B4-BE49-F238E27FC236}">
                  <a16:creationId xmlns:a16="http://schemas.microsoft.com/office/drawing/2014/main" id="{223D6A2A-9FFE-3665-DD4A-255321E10E70}"/>
                </a:ext>
              </a:extLst>
            </p:cNvPr>
            <p:cNvSpPr/>
            <p:nvPr/>
          </p:nvSpPr>
          <p:spPr>
            <a:xfrm>
              <a:off x="5483893" y="5500937"/>
              <a:ext cx="27496" cy="27082"/>
            </a:xfrm>
            <a:custGeom>
              <a:avLst/>
              <a:gdLst>
                <a:gd name="connsiteX0" fmla="*/ 1996 w 27496"/>
                <a:gd name="connsiteY0" fmla="*/ 26891 h 27082"/>
                <a:gd name="connsiteX1" fmla="*/ 5276 w 27496"/>
                <a:gd name="connsiteY1" fmla="*/ 12494 h 27082"/>
                <a:gd name="connsiteX2" fmla="*/ 15243 w 27496"/>
                <a:gd name="connsiteY2" fmla="*/ 396 h 27082"/>
                <a:gd name="connsiteX3" fmla="*/ 15237 w 27496"/>
                <a:gd name="connsiteY3" fmla="*/ 396 h 27082"/>
                <a:gd name="connsiteX4" fmla="*/ 23221 w 27496"/>
                <a:gd name="connsiteY4" fmla="*/ 3299 h 27082"/>
                <a:gd name="connsiteX5" fmla="*/ 27393 w 27496"/>
                <a:gd name="connsiteY5" fmla="*/ 6231 h 27082"/>
                <a:gd name="connsiteX6" fmla="*/ 26816 w 27496"/>
                <a:gd name="connsiteY6" fmla="*/ 9300 h 27082"/>
                <a:gd name="connsiteX7" fmla="*/ 21547 w 27496"/>
                <a:gd name="connsiteY7" fmla="*/ 15186 h 27082"/>
                <a:gd name="connsiteX8" fmla="*/ 1864 w 27496"/>
                <a:gd name="connsiteY8" fmla="*/ 26839 h 27082"/>
                <a:gd name="connsiteX9" fmla="*/ 1996 w 27496"/>
                <a:gd name="connsiteY9" fmla="*/ 26891 h 27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496" h="27082">
                  <a:moveTo>
                    <a:pt x="1996" y="26891"/>
                  </a:moveTo>
                  <a:cubicBezTo>
                    <a:pt x="-5257" y="20638"/>
                    <a:pt x="9945" y="20164"/>
                    <a:pt x="5276" y="12494"/>
                  </a:cubicBezTo>
                  <a:cubicBezTo>
                    <a:pt x="1601" y="6459"/>
                    <a:pt x="12688" y="5362"/>
                    <a:pt x="15243" y="396"/>
                  </a:cubicBezTo>
                  <a:lnTo>
                    <a:pt x="15237" y="396"/>
                  </a:lnTo>
                  <a:cubicBezTo>
                    <a:pt x="19272" y="-2759"/>
                    <a:pt x="15809" y="14329"/>
                    <a:pt x="23221" y="3299"/>
                  </a:cubicBezTo>
                  <a:cubicBezTo>
                    <a:pt x="24678" y="1133"/>
                    <a:pt x="26799" y="4208"/>
                    <a:pt x="27393" y="6231"/>
                  </a:cubicBezTo>
                  <a:cubicBezTo>
                    <a:pt x="27662" y="7140"/>
                    <a:pt x="27387" y="8534"/>
                    <a:pt x="26816" y="9300"/>
                  </a:cubicBezTo>
                  <a:cubicBezTo>
                    <a:pt x="25193" y="11477"/>
                    <a:pt x="23015" y="15392"/>
                    <a:pt x="21547" y="15186"/>
                  </a:cubicBezTo>
                  <a:cubicBezTo>
                    <a:pt x="11568" y="13763"/>
                    <a:pt x="11951" y="29188"/>
                    <a:pt x="1864" y="26839"/>
                  </a:cubicBezTo>
                  <a:cubicBezTo>
                    <a:pt x="1864" y="26839"/>
                    <a:pt x="1996" y="26891"/>
                    <a:pt x="1996" y="26891"/>
                  </a:cubicBezTo>
                  <a:close/>
                </a:path>
              </a:pathLst>
            </a:custGeom>
            <a:grpFill/>
            <a:ln w="5715" cap="flat">
              <a:noFill/>
              <a:prstDash val="solid"/>
              <a:miter/>
            </a:ln>
          </p:spPr>
          <p:txBody>
            <a:bodyPr rtlCol="0" anchor="ctr"/>
            <a:lstStyle/>
            <a:p>
              <a:endParaRPr lang="zh-CN" altLang="en-US"/>
            </a:p>
          </p:txBody>
        </p:sp>
        <p:sp>
          <p:nvSpPr>
            <p:cNvPr id="3800" name="任意多边形: 形状 3799">
              <a:extLst>
                <a:ext uri="{FF2B5EF4-FFF2-40B4-BE49-F238E27FC236}">
                  <a16:creationId xmlns:a16="http://schemas.microsoft.com/office/drawing/2014/main" id="{0B34F38D-A5E6-3B33-1776-ECE0EC9C592C}"/>
                </a:ext>
              </a:extLst>
            </p:cNvPr>
            <p:cNvSpPr/>
            <p:nvPr/>
          </p:nvSpPr>
          <p:spPr>
            <a:xfrm>
              <a:off x="5597684" y="5289822"/>
              <a:ext cx="32977" cy="28579"/>
            </a:xfrm>
            <a:custGeom>
              <a:avLst/>
              <a:gdLst>
                <a:gd name="connsiteX0" fmla="*/ 19827 w 32977"/>
                <a:gd name="connsiteY0" fmla="*/ 14143 h 28579"/>
                <a:gd name="connsiteX1" fmla="*/ 13243 w 32977"/>
                <a:gd name="connsiteY1" fmla="*/ 20721 h 28579"/>
                <a:gd name="connsiteX2" fmla="*/ 3373 w 32977"/>
                <a:gd name="connsiteY2" fmla="*/ 27317 h 28579"/>
                <a:gd name="connsiteX3" fmla="*/ 93 w 32977"/>
                <a:gd name="connsiteY3" fmla="*/ 27299 h 28579"/>
                <a:gd name="connsiteX4" fmla="*/ 6185 w 32977"/>
                <a:gd name="connsiteY4" fmla="*/ 13595 h 28579"/>
                <a:gd name="connsiteX5" fmla="*/ 21056 w 32977"/>
                <a:gd name="connsiteY5" fmla="*/ 2393 h 28579"/>
                <a:gd name="connsiteX6" fmla="*/ 32977 w 32977"/>
                <a:gd name="connsiteY6" fmla="*/ 4279 h 28579"/>
                <a:gd name="connsiteX7" fmla="*/ 23113 w 32977"/>
                <a:gd name="connsiteY7" fmla="*/ 10857 h 28579"/>
                <a:gd name="connsiteX8" fmla="*/ 19827 w 32977"/>
                <a:gd name="connsiteY8" fmla="*/ 14143 h 2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77" h="28579">
                  <a:moveTo>
                    <a:pt x="19827" y="14143"/>
                  </a:moveTo>
                  <a:cubicBezTo>
                    <a:pt x="16707" y="15407"/>
                    <a:pt x="14484" y="17572"/>
                    <a:pt x="13243" y="20721"/>
                  </a:cubicBezTo>
                  <a:cubicBezTo>
                    <a:pt x="13209" y="27796"/>
                    <a:pt x="10169" y="30363"/>
                    <a:pt x="3373" y="27317"/>
                  </a:cubicBezTo>
                  <a:cubicBezTo>
                    <a:pt x="2282" y="27311"/>
                    <a:pt x="1185" y="27305"/>
                    <a:pt x="93" y="27299"/>
                  </a:cubicBezTo>
                  <a:cubicBezTo>
                    <a:pt x="-404" y="21590"/>
                    <a:pt x="1013" y="16201"/>
                    <a:pt x="6185" y="13595"/>
                  </a:cubicBezTo>
                  <a:cubicBezTo>
                    <a:pt x="11934" y="10697"/>
                    <a:pt x="16609" y="6937"/>
                    <a:pt x="21056" y="2393"/>
                  </a:cubicBezTo>
                  <a:cubicBezTo>
                    <a:pt x="25342" y="-1990"/>
                    <a:pt x="29525" y="250"/>
                    <a:pt x="32977" y="4279"/>
                  </a:cubicBezTo>
                  <a:cubicBezTo>
                    <a:pt x="31131" y="8628"/>
                    <a:pt x="27851" y="10835"/>
                    <a:pt x="23113" y="10857"/>
                  </a:cubicBezTo>
                  <a:cubicBezTo>
                    <a:pt x="22113" y="12040"/>
                    <a:pt x="20781" y="12903"/>
                    <a:pt x="19827" y="14143"/>
                  </a:cubicBezTo>
                  <a:close/>
                </a:path>
              </a:pathLst>
            </a:custGeom>
            <a:grpFill/>
            <a:ln w="5715" cap="flat">
              <a:noFill/>
              <a:prstDash val="solid"/>
              <a:miter/>
            </a:ln>
          </p:spPr>
          <p:txBody>
            <a:bodyPr rtlCol="0" anchor="ctr"/>
            <a:lstStyle/>
            <a:p>
              <a:endParaRPr lang="zh-CN" altLang="en-US"/>
            </a:p>
          </p:txBody>
        </p:sp>
        <p:sp>
          <p:nvSpPr>
            <p:cNvPr id="3801" name="任意多边形: 形状 3800">
              <a:extLst>
                <a:ext uri="{FF2B5EF4-FFF2-40B4-BE49-F238E27FC236}">
                  <a16:creationId xmlns:a16="http://schemas.microsoft.com/office/drawing/2014/main" id="{1D20A929-ACD8-6485-7EC9-5F103E91FFFA}"/>
                </a:ext>
              </a:extLst>
            </p:cNvPr>
            <p:cNvSpPr/>
            <p:nvPr/>
          </p:nvSpPr>
          <p:spPr>
            <a:xfrm>
              <a:off x="5497188" y="5454138"/>
              <a:ext cx="15058" cy="24151"/>
            </a:xfrm>
            <a:custGeom>
              <a:avLst/>
              <a:gdLst>
                <a:gd name="connsiteX0" fmla="*/ 15058 w 15058"/>
                <a:gd name="connsiteY0" fmla="*/ 24135 h 24151"/>
                <a:gd name="connsiteX1" fmla="*/ 13441 w 15058"/>
                <a:gd name="connsiteY1" fmla="*/ 24152 h 24151"/>
                <a:gd name="connsiteX2" fmla="*/ 11824 w 15058"/>
                <a:gd name="connsiteY2" fmla="*/ 24152 h 24151"/>
                <a:gd name="connsiteX3" fmla="*/ 3514 w 15058"/>
                <a:gd name="connsiteY3" fmla="*/ 20820 h 24151"/>
                <a:gd name="connsiteX4" fmla="*/ 856 w 15058"/>
                <a:gd name="connsiteY4" fmla="*/ 12630 h 24151"/>
                <a:gd name="connsiteX5" fmla="*/ 15053 w 15058"/>
                <a:gd name="connsiteY5" fmla="*/ 0 h 24151"/>
                <a:gd name="connsiteX6" fmla="*/ 15058 w 15058"/>
                <a:gd name="connsiteY6" fmla="*/ 24135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58" h="24151">
                  <a:moveTo>
                    <a:pt x="15058" y="24135"/>
                  </a:moveTo>
                  <a:lnTo>
                    <a:pt x="13441" y="24152"/>
                  </a:lnTo>
                  <a:lnTo>
                    <a:pt x="11824" y="24152"/>
                  </a:lnTo>
                  <a:cubicBezTo>
                    <a:pt x="9383" y="22700"/>
                    <a:pt x="11052" y="11493"/>
                    <a:pt x="3514" y="20820"/>
                  </a:cubicBezTo>
                  <a:cubicBezTo>
                    <a:pt x="2674" y="21860"/>
                    <a:pt x="-1858" y="15334"/>
                    <a:pt x="856" y="12630"/>
                  </a:cubicBezTo>
                  <a:cubicBezTo>
                    <a:pt x="4885" y="8618"/>
                    <a:pt x="6491" y="1903"/>
                    <a:pt x="15053" y="0"/>
                  </a:cubicBezTo>
                  <a:cubicBezTo>
                    <a:pt x="15058" y="8435"/>
                    <a:pt x="15058" y="16288"/>
                    <a:pt x="15058" y="24135"/>
                  </a:cubicBezTo>
                  <a:close/>
                </a:path>
              </a:pathLst>
            </a:custGeom>
            <a:grpFill/>
            <a:ln w="5715" cap="flat">
              <a:noFill/>
              <a:prstDash val="solid"/>
              <a:miter/>
            </a:ln>
          </p:spPr>
          <p:txBody>
            <a:bodyPr rtlCol="0" anchor="ctr"/>
            <a:lstStyle/>
            <a:p>
              <a:endParaRPr lang="zh-CN" altLang="en-US"/>
            </a:p>
          </p:txBody>
        </p:sp>
        <p:sp>
          <p:nvSpPr>
            <p:cNvPr id="3802" name="任意多边形: 形状 3801">
              <a:extLst>
                <a:ext uri="{FF2B5EF4-FFF2-40B4-BE49-F238E27FC236}">
                  <a16:creationId xmlns:a16="http://schemas.microsoft.com/office/drawing/2014/main" id="{91A0C55F-7D66-9227-50FB-77AF1E972A3A}"/>
                </a:ext>
              </a:extLst>
            </p:cNvPr>
            <p:cNvSpPr/>
            <p:nvPr/>
          </p:nvSpPr>
          <p:spPr>
            <a:xfrm>
              <a:off x="5660116" y="5266755"/>
              <a:ext cx="16271" cy="27346"/>
            </a:xfrm>
            <a:custGeom>
              <a:avLst/>
              <a:gdLst>
                <a:gd name="connsiteX0" fmla="*/ 138 w 16271"/>
                <a:gd name="connsiteY0" fmla="*/ 27346 h 27346"/>
                <a:gd name="connsiteX1" fmla="*/ 9350 w 16271"/>
                <a:gd name="connsiteY1" fmla="*/ 10613 h 27346"/>
                <a:gd name="connsiteX2" fmla="*/ 15145 w 16271"/>
                <a:gd name="connsiteY2" fmla="*/ 0 h 27346"/>
                <a:gd name="connsiteX3" fmla="*/ 14453 w 16271"/>
                <a:gd name="connsiteY3" fmla="*/ 20351 h 27346"/>
                <a:gd name="connsiteX4" fmla="*/ 8287 w 16271"/>
                <a:gd name="connsiteY4" fmla="*/ 23277 h 27346"/>
                <a:gd name="connsiteX5" fmla="*/ 149 w 16271"/>
                <a:gd name="connsiteY5" fmla="*/ 27346 h 27346"/>
                <a:gd name="connsiteX6" fmla="*/ 138 w 16271"/>
                <a:gd name="connsiteY6" fmla="*/ 27346 h 2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271" h="27346">
                  <a:moveTo>
                    <a:pt x="138" y="27346"/>
                  </a:moveTo>
                  <a:cubicBezTo>
                    <a:pt x="389" y="20305"/>
                    <a:pt x="-2491" y="11916"/>
                    <a:pt x="9350" y="10613"/>
                  </a:cubicBezTo>
                  <a:cubicBezTo>
                    <a:pt x="11419" y="10384"/>
                    <a:pt x="12853" y="4400"/>
                    <a:pt x="15145" y="0"/>
                  </a:cubicBezTo>
                  <a:cubicBezTo>
                    <a:pt x="18722" y="7435"/>
                    <a:pt x="12453" y="13699"/>
                    <a:pt x="14453" y="20351"/>
                  </a:cubicBezTo>
                  <a:cubicBezTo>
                    <a:pt x="15265" y="23048"/>
                    <a:pt x="12979" y="26260"/>
                    <a:pt x="8287" y="23277"/>
                  </a:cubicBezTo>
                  <a:cubicBezTo>
                    <a:pt x="6967" y="22437"/>
                    <a:pt x="2938" y="25872"/>
                    <a:pt x="149" y="27346"/>
                  </a:cubicBezTo>
                  <a:lnTo>
                    <a:pt x="138" y="27346"/>
                  </a:lnTo>
                  <a:close/>
                </a:path>
              </a:pathLst>
            </a:custGeom>
            <a:grpFill/>
            <a:ln w="5715" cap="flat">
              <a:noFill/>
              <a:prstDash val="solid"/>
              <a:miter/>
            </a:ln>
          </p:spPr>
          <p:txBody>
            <a:bodyPr rtlCol="0" anchor="ctr"/>
            <a:lstStyle/>
            <a:p>
              <a:endParaRPr lang="zh-CN" altLang="en-US"/>
            </a:p>
          </p:txBody>
        </p:sp>
        <p:sp>
          <p:nvSpPr>
            <p:cNvPr id="3803" name="任意多边形: 形状 3802">
              <a:extLst>
                <a:ext uri="{FF2B5EF4-FFF2-40B4-BE49-F238E27FC236}">
                  <a16:creationId xmlns:a16="http://schemas.microsoft.com/office/drawing/2014/main" id="{FFA6B926-913D-CD7B-8B0B-15DF16339E56}"/>
                </a:ext>
              </a:extLst>
            </p:cNvPr>
            <p:cNvSpPr/>
            <p:nvPr/>
          </p:nvSpPr>
          <p:spPr>
            <a:xfrm>
              <a:off x="5581335" y="5258682"/>
              <a:ext cx="32889" cy="23077"/>
            </a:xfrm>
            <a:custGeom>
              <a:avLst/>
              <a:gdLst>
                <a:gd name="connsiteX0" fmla="*/ 32878 w 32889"/>
                <a:gd name="connsiteY0" fmla="*/ 5809 h 23077"/>
                <a:gd name="connsiteX1" fmla="*/ 10778 w 32889"/>
                <a:gd name="connsiteY1" fmla="*/ 19383 h 23077"/>
                <a:gd name="connsiteX2" fmla="*/ 0 w 32889"/>
                <a:gd name="connsiteY2" fmla="*/ 22257 h 23077"/>
                <a:gd name="connsiteX3" fmla="*/ 6 w 32889"/>
                <a:gd name="connsiteY3" fmla="*/ 22257 h 23077"/>
                <a:gd name="connsiteX4" fmla="*/ 23872 w 32889"/>
                <a:gd name="connsiteY4" fmla="*/ 1289 h 23077"/>
                <a:gd name="connsiteX5" fmla="*/ 32890 w 32889"/>
                <a:gd name="connsiteY5" fmla="*/ 5815 h 23077"/>
                <a:gd name="connsiteX6" fmla="*/ 32878 w 32889"/>
                <a:gd name="connsiteY6" fmla="*/ 5815 h 23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89" h="23077">
                  <a:moveTo>
                    <a:pt x="32878" y="5809"/>
                  </a:moveTo>
                  <a:cubicBezTo>
                    <a:pt x="27815" y="14325"/>
                    <a:pt x="14973" y="11084"/>
                    <a:pt x="10778" y="19383"/>
                  </a:cubicBezTo>
                  <a:cubicBezTo>
                    <a:pt x="7458" y="25960"/>
                    <a:pt x="3583" y="21617"/>
                    <a:pt x="0" y="22257"/>
                  </a:cubicBezTo>
                  <a:cubicBezTo>
                    <a:pt x="0" y="22257"/>
                    <a:pt x="6" y="22257"/>
                    <a:pt x="6" y="22257"/>
                  </a:cubicBezTo>
                  <a:cubicBezTo>
                    <a:pt x="4618" y="11621"/>
                    <a:pt x="17425" y="10450"/>
                    <a:pt x="23872" y="1289"/>
                  </a:cubicBezTo>
                  <a:cubicBezTo>
                    <a:pt x="27518" y="-3901"/>
                    <a:pt x="27604" y="8432"/>
                    <a:pt x="32890" y="5815"/>
                  </a:cubicBezTo>
                  <a:lnTo>
                    <a:pt x="32878" y="5815"/>
                  </a:lnTo>
                  <a:close/>
                </a:path>
              </a:pathLst>
            </a:custGeom>
            <a:grpFill/>
            <a:ln w="5715" cap="flat">
              <a:noFill/>
              <a:prstDash val="solid"/>
              <a:miter/>
            </a:ln>
          </p:spPr>
          <p:txBody>
            <a:bodyPr rtlCol="0" anchor="ctr"/>
            <a:lstStyle/>
            <a:p>
              <a:endParaRPr lang="zh-CN" altLang="en-US"/>
            </a:p>
          </p:txBody>
        </p:sp>
        <p:sp>
          <p:nvSpPr>
            <p:cNvPr id="3804" name="任意多边形: 形状 3803">
              <a:extLst>
                <a:ext uri="{FF2B5EF4-FFF2-40B4-BE49-F238E27FC236}">
                  <a16:creationId xmlns:a16="http://schemas.microsoft.com/office/drawing/2014/main" id="{D35380A1-BF94-A55A-D5FD-7833225F9E57}"/>
                </a:ext>
              </a:extLst>
            </p:cNvPr>
            <p:cNvSpPr/>
            <p:nvPr/>
          </p:nvSpPr>
          <p:spPr>
            <a:xfrm>
              <a:off x="5535307" y="5317127"/>
              <a:ext cx="11134" cy="19654"/>
            </a:xfrm>
            <a:custGeom>
              <a:avLst/>
              <a:gdLst>
                <a:gd name="connsiteX0" fmla="*/ 0 w 11134"/>
                <a:gd name="connsiteY0" fmla="*/ 0 h 19654"/>
                <a:gd name="connsiteX1" fmla="*/ 6544 w 11134"/>
                <a:gd name="connsiteY1" fmla="*/ 3275 h 19654"/>
                <a:gd name="connsiteX2" fmla="*/ 4521 w 11134"/>
                <a:gd name="connsiteY2" fmla="*/ 19654 h 19654"/>
                <a:gd name="connsiteX3" fmla="*/ 0 w 11134"/>
                <a:gd name="connsiteY3" fmla="*/ 0 h 19654"/>
              </a:gdLst>
              <a:ahLst/>
              <a:cxnLst>
                <a:cxn ang="0">
                  <a:pos x="connsiteX0" y="connsiteY0"/>
                </a:cxn>
                <a:cxn ang="0">
                  <a:pos x="connsiteX1" y="connsiteY1"/>
                </a:cxn>
                <a:cxn ang="0">
                  <a:pos x="connsiteX2" y="connsiteY2"/>
                </a:cxn>
                <a:cxn ang="0">
                  <a:pos x="connsiteX3" y="connsiteY3"/>
                </a:cxn>
              </a:cxnLst>
              <a:rect l="l" t="t" r="r" b="b"/>
              <a:pathLst>
                <a:path w="11134" h="19654">
                  <a:moveTo>
                    <a:pt x="0" y="0"/>
                  </a:moveTo>
                  <a:cubicBezTo>
                    <a:pt x="2183" y="1092"/>
                    <a:pt x="4366" y="2183"/>
                    <a:pt x="6544" y="3275"/>
                  </a:cubicBezTo>
                  <a:cubicBezTo>
                    <a:pt x="17002" y="9898"/>
                    <a:pt x="6612" y="14276"/>
                    <a:pt x="4521" y="19654"/>
                  </a:cubicBezTo>
                  <a:cubicBezTo>
                    <a:pt x="3018" y="13099"/>
                    <a:pt x="1509" y="6549"/>
                    <a:pt x="0" y="0"/>
                  </a:cubicBezTo>
                  <a:close/>
                </a:path>
              </a:pathLst>
            </a:custGeom>
            <a:grpFill/>
            <a:ln w="5715" cap="flat">
              <a:noFill/>
              <a:prstDash val="solid"/>
              <a:miter/>
            </a:ln>
          </p:spPr>
          <p:txBody>
            <a:bodyPr rtlCol="0" anchor="ctr"/>
            <a:lstStyle/>
            <a:p>
              <a:endParaRPr lang="zh-CN" altLang="en-US"/>
            </a:p>
          </p:txBody>
        </p:sp>
        <p:sp>
          <p:nvSpPr>
            <p:cNvPr id="3805" name="任意多边形: 形状 3804">
              <a:extLst>
                <a:ext uri="{FF2B5EF4-FFF2-40B4-BE49-F238E27FC236}">
                  <a16:creationId xmlns:a16="http://schemas.microsoft.com/office/drawing/2014/main" id="{B5BF86B2-B62D-B492-912A-D8B4A384BDA5}"/>
                </a:ext>
              </a:extLst>
            </p:cNvPr>
            <p:cNvSpPr/>
            <p:nvPr/>
          </p:nvSpPr>
          <p:spPr>
            <a:xfrm>
              <a:off x="5604361" y="5225024"/>
              <a:ext cx="13225" cy="13155"/>
            </a:xfrm>
            <a:custGeom>
              <a:avLst/>
              <a:gdLst>
                <a:gd name="connsiteX0" fmla="*/ 0 w 13225"/>
                <a:gd name="connsiteY0" fmla="*/ 13156 h 13155"/>
                <a:gd name="connsiteX1" fmla="*/ 13156 w 13225"/>
                <a:gd name="connsiteY1" fmla="*/ 0 h 13155"/>
                <a:gd name="connsiteX2" fmla="*/ 0 w 13225"/>
                <a:gd name="connsiteY2" fmla="*/ 13156 h 13155"/>
              </a:gdLst>
              <a:ahLst/>
              <a:cxnLst>
                <a:cxn ang="0">
                  <a:pos x="connsiteX0" y="connsiteY0"/>
                </a:cxn>
                <a:cxn ang="0">
                  <a:pos x="connsiteX1" y="connsiteY1"/>
                </a:cxn>
                <a:cxn ang="0">
                  <a:pos x="connsiteX2" y="connsiteY2"/>
                </a:cxn>
              </a:cxnLst>
              <a:rect l="l" t="t" r="r" b="b"/>
              <a:pathLst>
                <a:path w="13225" h="13155">
                  <a:moveTo>
                    <a:pt x="0" y="13156"/>
                  </a:moveTo>
                  <a:cubicBezTo>
                    <a:pt x="954" y="5338"/>
                    <a:pt x="5338" y="954"/>
                    <a:pt x="13156" y="0"/>
                  </a:cubicBezTo>
                  <a:cubicBezTo>
                    <a:pt x="13962" y="9578"/>
                    <a:pt x="7641" y="12030"/>
                    <a:pt x="0" y="13156"/>
                  </a:cubicBezTo>
                  <a:close/>
                </a:path>
              </a:pathLst>
            </a:custGeom>
            <a:grpFill/>
            <a:ln w="5715" cap="flat">
              <a:noFill/>
              <a:prstDash val="solid"/>
              <a:miter/>
            </a:ln>
          </p:spPr>
          <p:txBody>
            <a:bodyPr rtlCol="0" anchor="ctr"/>
            <a:lstStyle/>
            <a:p>
              <a:endParaRPr lang="zh-CN" altLang="en-US"/>
            </a:p>
          </p:txBody>
        </p:sp>
        <p:sp>
          <p:nvSpPr>
            <p:cNvPr id="3806" name="任意多边形: 形状 3805">
              <a:extLst>
                <a:ext uri="{FF2B5EF4-FFF2-40B4-BE49-F238E27FC236}">
                  <a16:creationId xmlns:a16="http://schemas.microsoft.com/office/drawing/2014/main" id="{A6566BF5-D7F6-EB0C-516B-07E827760AB1}"/>
                </a:ext>
              </a:extLst>
            </p:cNvPr>
            <p:cNvSpPr/>
            <p:nvPr/>
          </p:nvSpPr>
          <p:spPr>
            <a:xfrm>
              <a:off x="5612976" y="5248044"/>
              <a:ext cx="7890" cy="16469"/>
            </a:xfrm>
            <a:custGeom>
              <a:avLst/>
              <a:gdLst>
                <a:gd name="connsiteX0" fmla="*/ 1255 w 7890"/>
                <a:gd name="connsiteY0" fmla="*/ 16448 h 16469"/>
                <a:gd name="connsiteX1" fmla="*/ 7827 w 7890"/>
                <a:gd name="connsiteY1" fmla="*/ 0 h 16469"/>
                <a:gd name="connsiteX2" fmla="*/ 7821 w 7890"/>
                <a:gd name="connsiteY2" fmla="*/ 0 h 16469"/>
                <a:gd name="connsiteX3" fmla="*/ 6833 w 7890"/>
                <a:gd name="connsiteY3" fmla="*/ 10647 h 16469"/>
                <a:gd name="connsiteX4" fmla="*/ 1238 w 7890"/>
                <a:gd name="connsiteY4" fmla="*/ 16448 h 16469"/>
                <a:gd name="connsiteX5" fmla="*/ 1255 w 7890"/>
                <a:gd name="connsiteY5" fmla="*/ 16448 h 1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90" h="16469">
                  <a:moveTo>
                    <a:pt x="1255" y="16448"/>
                  </a:moveTo>
                  <a:cubicBezTo>
                    <a:pt x="2861" y="10733"/>
                    <a:pt x="-5803" y="909"/>
                    <a:pt x="7827" y="0"/>
                  </a:cubicBezTo>
                  <a:lnTo>
                    <a:pt x="7821" y="0"/>
                  </a:lnTo>
                  <a:cubicBezTo>
                    <a:pt x="7404" y="3589"/>
                    <a:pt x="5581" y="7789"/>
                    <a:pt x="6833" y="10647"/>
                  </a:cubicBezTo>
                  <a:cubicBezTo>
                    <a:pt x="10273" y="18505"/>
                    <a:pt x="4501" y="15950"/>
                    <a:pt x="1238" y="16448"/>
                  </a:cubicBezTo>
                  <a:lnTo>
                    <a:pt x="1255" y="16448"/>
                  </a:lnTo>
                  <a:close/>
                </a:path>
              </a:pathLst>
            </a:custGeom>
            <a:grpFill/>
            <a:ln w="5715" cap="flat">
              <a:noFill/>
              <a:prstDash val="solid"/>
              <a:miter/>
            </a:ln>
          </p:spPr>
          <p:txBody>
            <a:bodyPr rtlCol="0" anchor="ctr"/>
            <a:lstStyle/>
            <a:p>
              <a:endParaRPr lang="zh-CN" altLang="en-US"/>
            </a:p>
          </p:txBody>
        </p:sp>
        <p:sp>
          <p:nvSpPr>
            <p:cNvPr id="3807" name="任意多边形: 形状 3806">
              <a:extLst>
                <a:ext uri="{FF2B5EF4-FFF2-40B4-BE49-F238E27FC236}">
                  <a16:creationId xmlns:a16="http://schemas.microsoft.com/office/drawing/2014/main" id="{5424F18D-AC72-4621-6D0A-BC008A9AF457}"/>
                </a:ext>
              </a:extLst>
            </p:cNvPr>
            <p:cNvSpPr/>
            <p:nvPr/>
          </p:nvSpPr>
          <p:spPr>
            <a:xfrm>
              <a:off x="5551732" y="5293495"/>
              <a:ext cx="8383" cy="23597"/>
            </a:xfrm>
            <a:custGeom>
              <a:avLst/>
              <a:gdLst>
                <a:gd name="connsiteX0" fmla="*/ 0 w 8383"/>
                <a:gd name="connsiteY0" fmla="*/ 23597 h 23597"/>
                <a:gd name="connsiteX1" fmla="*/ 6 w 8383"/>
                <a:gd name="connsiteY1" fmla="*/ 20340 h 23597"/>
                <a:gd name="connsiteX2" fmla="*/ 8087 w 8383"/>
                <a:gd name="connsiteY2" fmla="*/ 0 h 23597"/>
                <a:gd name="connsiteX3" fmla="*/ 0 w 8383"/>
                <a:gd name="connsiteY3" fmla="*/ 23597 h 23597"/>
              </a:gdLst>
              <a:ahLst/>
              <a:cxnLst>
                <a:cxn ang="0">
                  <a:pos x="connsiteX0" y="connsiteY0"/>
                </a:cxn>
                <a:cxn ang="0">
                  <a:pos x="connsiteX1" y="connsiteY1"/>
                </a:cxn>
                <a:cxn ang="0">
                  <a:pos x="connsiteX2" y="connsiteY2"/>
                </a:cxn>
                <a:cxn ang="0">
                  <a:pos x="connsiteX3" y="connsiteY3"/>
                </a:cxn>
              </a:cxnLst>
              <a:rect l="l" t="t" r="r" b="b"/>
              <a:pathLst>
                <a:path w="8383" h="23597">
                  <a:moveTo>
                    <a:pt x="0" y="23597"/>
                  </a:moveTo>
                  <a:cubicBezTo>
                    <a:pt x="6" y="22512"/>
                    <a:pt x="6" y="21426"/>
                    <a:pt x="6" y="20340"/>
                  </a:cubicBezTo>
                  <a:cubicBezTo>
                    <a:pt x="4938" y="15322"/>
                    <a:pt x="846" y="6829"/>
                    <a:pt x="8087" y="0"/>
                  </a:cubicBezTo>
                  <a:cubicBezTo>
                    <a:pt x="8681" y="10693"/>
                    <a:pt x="9315" y="18768"/>
                    <a:pt x="0" y="23597"/>
                  </a:cubicBezTo>
                  <a:close/>
                </a:path>
              </a:pathLst>
            </a:custGeom>
            <a:grpFill/>
            <a:ln w="5715" cap="flat">
              <a:noFill/>
              <a:prstDash val="solid"/>
              <a:miter/>
            </a:ln>
          </p:spPr>
          <p:txBody>
            <a:bodyPr rtlCol="0" anchor="ctr"/>
            <a:lstStyle/>
            <a:p>
              <a:endParaRPr lang="zh-CN" altLang="en-US"/>
            </a:p>
          </p:txBody>
        </p:sp>
        <p:sp>
          <p:nvSpPr>
            <p:cNvPr id="3808" name="任意多边形: 形状 3807">
              <a:extLst>
                <a:ext uri="{FF2B5EF4-FFF2-40B4-BE49-F238E27FC236}">
                  <a16:creationId xmlns:a16="http://schemas.microsoft.com/office/drawing/2014/main" id="{392215DC-1F09-8C10-FD6B-8E075165A15A}"/>
                </a:ext>
              </a:extLst>
            </p:cNvPr>
            <p:cNvSpPr/>
            <p:nvPr/>
          </p:nvSpPr>
          <p:spPr>
            <a:xfrm>
              <a:off x="5526781" y="5237420"/>
              <a:ext cx="12115" cy="20528"/>
            </a:xfrm>
            <a:custGeom>
              <a:avLst/>
              <a:gdLst>
                <a:gd name="connsiteX0" fmla="*/ 11812 w 12115"/>
                <a:gd name="connsiteY0" fmla="*/ 760 h 20528"/>
                <a:gd name="connsiteX1" fmla="*/ 1947 w 12115"/>
                <a:gd name="connsiteY1" fmla="*/ 20528 h 20528"/>
                <a:gd name="connsiteX2" fmla="*/ 1913 w 12115"/>
                <a:gd name="connsiteY2" fmla="*/ 17174 h 20528"/>
                <a:gd name="connsiteX3" fmla="*/ 107 w 12115"/>
                <a:gd name="connsiteY3" fmla="*/ 11881 h 20528"/>
                <a:gd name="connsiteX4" fmla="*/ 1850 w 12115"/>
                <a:gd name="connsiteY4" fmla="*/ 8298 h 20528"/>
                <a:gd name="connsiteX5" fmla="*/ 9943 w 12115"/>
                <a:gd name="connsiteY5" fmla="*/ 0 h 20528"/>
                <a:gd name="connsiteX6" fmla="*/ 11812 w 12115"/>
                <a:gd name="connsiteY6" fmla="*/ 760 h 2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5" h="20528">
                  <a:moveTo>
                    <a:pt x="11812" y="760"/>
                  </a:moveTo>
                  <a:cubicBezTo>
                    <a:pt x="13503" y="9836"/>
                    <a:pt x="7845" y="15242"/>
                    <a:pt x="1947" y="20528"/>
                  </a:cubicBezTo>
                  <a:cubicBezTo>
                    <a:pt x="1936" y="19408"/>
                    <a:pt x="1925" y="18294"/>
                    <a:pt x="1913" y="17174"/>
                  </a:cubicBezTo>
                  <a:cubicBezTo>
                    <a:pt x="84" y="15825"/>
                    <a:pt x="-201" y="13962"/>
                    <a:pt x="107" y="11881"/>
                  </a:cubicBezTo>
                  <a:cubicBezTo>
                    <a:pt x="502" y="10596"/>
                    <a:pt x="1102" y="9407"/>
                    <a:pt x="1850" y="8298"/>
                  </a:cubicBezTo>
                  <a:cubicBezTo>
                    <a:pt x="4131" y="5132"/>
                    <a:pt x="5262" y="823"/>
                    <a:pt x="9943" y="0"/>
                  </a:cubicBezTo>
                  <a:cubicBezTo>
                    <a:pt x="10571" y="246"/>
                    <a:pt x="11194" y="503"/>
                    <a:pt x="11812" y="760"/>
                  </a:cubicBezTo>
                  <a:close/>
                </a:path>
              </a:pathLst>
            </a:custGeom>
            <a:grpFill/>
            <a:ln w="5715" cap="flat">
              <a:noFill/>
              <a:prstDash val="solid"/>
              <a:miter/>
            </a:ln>
          </p:spPr>
          <p:txBody>
            <a:bodyPr rtlCol="0" anchor="ctr"/>
            <a:lstStyle/>
            <a:p>
              <a:endParaRPr lang="zh-CN" altLang="en-US"/>
            </a:p>
          </p:txBody>
        </p:sp>
        <p:sp>
          <p:nvSpPr>
            <p:cNvPr id="3809" name="任意多边形: 形状 3808">
              <a:extLst>
                <a:ext uri="{FF2B5EF4-FFF2-40B4-BE49-F238E27FC236}">
                  <a16:creationId xmlns:a16="http://schemas.microsoft.com/office/drawing/2014/main" id="{FB5446F3-34D6-D2AE-FCE1-0A3B959AD26F}"/>
                </a:ext>
              </a:extLst>
            </p:cNvPr>
            <p:cNvSpPr/>
            <p:nvPr/>
          </p:nvSpPr>
          <p:spPr>
            <a:xfrm>
              <a:off x="5517057" y="5246791"/>
              <a:ext cx="11665" cy="14415"/>
            </a:xfrm>
            <a:custGeom>
              <a:avLst/>
              <a:gdLst>
                <a:gd name="connsiteX0" fmla="*/ 11666 w 11665"/>
                <a:gd name="connsiteY0" fmla="*/ 1259 h 14415"/>
                <a:gd name="connsiteX1" fmla="*/ 11643 w 11665"/>
                <a:gd name="connsiteY1" fmla="*/ 7803 h 14415"/>
                <a:gd name="connsiteX2" fmla="*/ 1790 w 11665"/>
                <a:gd name="connsiteY2" fmla="*/ 14415 h 14415"/>
                <a:gd name="connsiteX3" fmla="*/ 1808 w 11665"/>
                <a:gd name="connsiteY3" fmla="*/ 14415 h 14415"/>
                <a:gd name="connsiteX4" fmla="*/ 11666 w 11665"/>
                <a:gd name="connsiteY4" fmla="*/ 1259 h 14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5" h="14415">
                  <a:moveTo>
                    <a:pt x="11666" y="1259"/>
                  </a:moveTo>
                  <a:cubicBezTo>
                    <a:pt x="11660" y="3442"/>
                    <a:pt x="11649" y="5625"/>
                    <a:pt x="11643" y="7803"/>
                  </a:cubicBezTo>
                  <a:cubicBezTo>
                    <a:pt x="8357" y="10009"/>
                    <a:pt x="5076" y="12209"/>
                    <a:pt x="1790" y="14415"/>
                  </a:cubicBezTo>
                  <a:lnTo>
                    <a:pt x="1808" y="14415"/>
                  </a:lnTo>
                  <a:cubicBezTo>
                    <a:pt x="-96" y="6140"/>
                    <a:pt x="-3805" y="-3490"/>
                    <a:pt x="11666" y="1259"/>
                  </a:cubicBezTo>
                  <a:close/>
                </a:path>
              </a:pathLst>
            </a:custGeom>
            <a:grpFill/>
            <a:ln w="5715" cap="flat">
              <a:noFill/>
              <a:prstDash val="solid"/>
              <a:miter/>
            </a:ln>
          </p:spPr>
          <p:txBody>
            <a:bodyPr rtlCol="0" anchor="ctr"/>
            <a:lstStyle/>
            <a:p>
              <a:endParaRPr lang="zh-CN" altLang="en-US"/>
            </a:p>
          </p:txBody>
        </p:sp>
        <p:sp>
          <p:nvSpPr>
            <p:cNvPr id="3810" name="任意多边形: 形状 3809">
              <a:extLst>
                <a:ext uri="{FF2B5EF4-FFF2-40B4-BE49-F238E27FC236}">
                  <a16:creationId xmlns:a16="http://schemas.microsoft.com/office/drawing/2014/main" id="{4D793976-B5E6-4720-18CC-7B53A99092C0}"/>
                </a:ext>
              </a:extLst>
            </p:cNvPr>
            <p:cNvSpPr/>
            <p:nvPr/>
          </p:nvSpPr>
          <p:spPr>
            <a:xfrm>
              <a:off x="5601063" y="5310543"/>
              <a:ext cx="16442" cy="13754"/>
            </a:xfrm>
            <a:custGeom>
              <a:avLst/>
              <a:gdLst>
                <a:gd name="connsiteX0" fmla="*/ 0 w 16442"/>
                <a:gd name="connsiteY0" fmla="*/ 6595 h 13754"/>
                <a:gd name="connsiteX1" fmla="*/ 9870 w 16442"/>
                <a:gd name="connsiteY1" fmla="*/ 0 h 13754"/>
                <a:gd name="connsiteX2" fmla="*/ 16442 w 16442"/>
                <a:gd name="connsiteY2" fmla="*/ 3303 h 13754"/>
                <a:gd name="connsiteX3" fmla="*/ 8075 w 16442"/>
                <a:gd name="connsiteY3" fmla="*/ 10693 h 13754"/>
                <a:gd name="connsiteX4" fmla="*/ 46 w 16442"/>
                <a:gd name="connsiteY4" fmla="*/ 9915 h 13754"/>
                <a:gd name="connsiteX5" fmla="*/ 0 w 16442"/>
                <a:gd name="connsiteY5" fmla="*/ 6595 h 1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42" h="13754">
                  <a:moveTo>
                    <a:pt x="0" y="6595"/>
                  </a:moveTo>
                  <a:cubicBezTo>
                    <a:pt x="4732" y="6555"/>
                    <a:pt x="8024" y="4361"/>
                    <a:pt x="9870" y="0"/>
                  </a:cubicBezTo>
                  <a:cubicBezTo>
                    <a:pt x="12573" y="80"/>
                    <a:pt x="15030" y="652"/>
                    <a:pt x="16442" y="3303"/>
                  </a:cubicBezTo>
                  <a:cubicBezTo>
                    <a:pt x="12830" y="4835"/>
                    <a:pt x="9801" y="7367"/>
                    <a:pt x="8075" y="10693"/>
                  </a:cubicBezTo>
                  <a:cubicBezTo>
                    <a:pt x="4407" y="17762"/>
                    <a:pt x="2658" y="10447"/>
                    <a:pt x="46" y="9915"/>
                  </a:cubicBezTo>
                  <a:cubicBezTo>
                    <a:pt x="35" y="8807"/>
                    <a:pt x="17" y="7704"/>
                    <a:pt x="0" y="6595"/>
                  </a:cubicBezTo>
                  <a:close/>
                </a:path>
              </a:pathLst>
            </a:custGeom>
            <a:grpFill/>
            <a:ln w="5715" cap="flat">
              <a:noFill/>
              <a:prstDash val="solid"/>
              <a:miter/>
            </a:ln>
          </p:spPr>
          <p:txBody>
            <a:bodyPr rtlCol="0" anchor="ctr"/>
            <a:lstStyle/>
            <a:p>
              <a:endParaRPr lang="zh-CN" altLang="en-US"/>
            </a:p>
          </p:txBody>
        </p:sp>
        <p:sp>
          <p:nvSpPr>
            <p:cNvPr id="3811" name="任意多边形: 形状 3810">
              <a:extLst>
                <a:ext uri="{FF2B5EF4-FFF2-40B4-BE49-F238E27FC236}">
                  <a16:creationId xmlns:a16="http://schemas.microsoft.com/office/drawing/2014/main" id="{1CD33F50-B706-A9A1-84F6-220F02CC28AA}"/>
                </a:ext>
              </a:extLst>
            </p:cNvPr>
            <p:cNvSpPr/>
            <p:nvPr/>
          </p:nvSpPr>
          <p:spPr>
            <a:xfrm>
              <a:off x="5578049" y="5299045"/>
              <a:ext cx="11750" cy="11529"/>
            </a:xfrm>
            <a:custGeom>
              <a:avLst/>
              <a:gdLst>
                <a:gd name="connsiteX0" fmla="*/ 0 w 11750"/>
                <a:gd name="connsiteY0" fmla="*/ 8212 h 11529"/>
                <a:gd name="connsiteX1" fmla="*/ 11733 w 11750"/>
                <a:gd name="connsiteY1" fmla="*/ 5 h 11529"/>
                <a:gd name="connsiteX2" fmla="*/ 0 w 11750"/>
                <a:gd name="connsiteY2" fmla="*/ 11504 h 11529"/>
                <a:gd name="connsiteX3" fmla="*/ 0 w 11750"/>
                <a:gd name="connsiteY3" fmla="*/ 8212 h 11529"/>
              </a:gdLst>
              <a:ahLst/>
              <a:cxnLst>
                <a:cxn ang="0">
                  <a:pos x="connsiteX0" y="connsiteY0"/>
                </a:cxn>
                <a:cxn ang="0">
                  <a:pos x="connsiteX1" y="connsiteY1"/>
                </a:cxn>
                <a:cxn ang="0">
                  <a:pos x="connsiteX2" y="connsiteY2"/>
                </a:cxn>
                <a:cxn ang="0">
                  <a:pos x="connsiteX3" y="connsiteY3"/>
                </a:cxn>
              </a:cxnLst>
              <a:rect l="l" t="t" r="r" b="b"/>
              <a:pathLst>
                <a:path w="11750" h="11529">
                  <a:moveTo>
                    <a:pt x="0" y="8212"/>
                  </a:moveTo>
                  <a:cubicBezTo>
                    <a:pt x="5126" y="7532"/>
                    <a:pt x="5138" y="-235"/>
                    <a:pt x="11733" y="5"/>
                  </a:cubicBezTo>
                  <a:cubicBezTo>
                    <a:pt x="12053" y="8555"/>
                    <a:pt x="7892" y="11858"/>
                    <a:pt x="0" y="11504"/>
                  </a:cubicBezTo>
                  <a:cubicBezTo>
                    <a:pt x="0" y="10401"/>
                    <a:pt x="0" y="9309"/>
                    <a:pt x="0" y="8212"/>
                  </a:cubicBezTo>
                  <a:close/>
                </a:path>
              </a:pathLst>
            </a:custGeom>
            <a:grpFill/>
            <a:ln w="5715" cap="flat">
              <a:noFill/>
              <a:prstDash val="solid"/>
              <a:miter/>
            </a:ln>
          </p:spPr>
          <p:txBody>
            <a:bodyPr rtlCol="0" anchor="ctr"/>
            <a:lstStyle/>
            <a:p>
              <a:endParaRPr lang="zh-CN" altLang="en-US"/>
            </a:p>
          </p:txBody>
        </p:sp>
        <p:sp>
          <p:nvSpPr>
            <p:cNvPr id="3812" name="任意多边形: 形状 3811">
              <a:extLst>
                <a:ext uri="{FF2B5EF4-FFF2-40B4-BE49-F238E27FC236}">
                  <a16:creationId xmlns:a16="http://schemas.microsoft.com/office/drawing/2014/main" id="{3957FF4E-D5DD-B2BC-60B4-4E7D6FA8A9EA}"/>
                </a:ext>
              </a:extLst>
            </p:cNvPr>
            <p:cNvSpPr/>
            <p:nvPr/>
          </p:nvSpPr>
          <p:spPr>
            <a:xfrm>
              <a:off x="5620402" y="5307240"/>
              <a:ext cx="5333" cy="19751"/>
            </a:xfrm>
            <a:custGeom>
              <a:avLst/>
              <a:gdLst>
                <a:gd name="connsiteX0" fmla="*/ 3705 w 5333"/>
                <a:gd name="connsiteY0" fmla="*/ 46 h 19751"/>
                <a:gd name="connsiteX1" fmla="*/ 3688 w 5333"/>
                <a:gd name="connsiteY1" fmla="*/ 19751 h 19751"/>
                <a:gd name="connsiteX2" fmla="*/ 3659 w 5333"/>
                <a:gd name="connsiteY2" fmla="*/ 0 h 19751"/>
                <a:gd name="connsiteX3" fmla="*/ 3705 w 5333"/>
                <a:gd name="connsiteY3" fmla="*/ 46 h 19751"/>
              </a:gdLst>
              <a:ahLst/>
              <a:cxnLst>
                <a:cxn ang="0">
                  <a:pos x="connsiteX0" y="connsiteY0"/>
                </a:cxn>
                <a:cxn ang="0">
                  <a:pos x="connsiteX1" y="connsiteY1"/>
                </a:cxn>
                <a:cxn ang="0">
                  <a:pos x="connsiteX2" y="connsiteY2"/>
                </a:cxn>
                <a:cxn ang="0">
                  <a:pos x="connsiteX3" y="connsiteY3"/>
                </a:cxn>
              </a:cxnLst>
              <a:rect l="l" t="t" r="r" b="b"/>
              <a:pathLst>
                <a:path w="5333" h="19751">
                  <a:moveTo>
                    <a:pt x="3705" y="46"/>
                  </a:moveTo>
                  <a:cubicBezTo>
                    <a:pt x="5894" y="6618"/>
                    <a:pt x="5865" y="13185"/>
                    <a:pt x="3688" y="19751"/>
                  </a:cubicBezTo>
                  <a:cubicBezTo>
                    <a:pt x="-1239" y="13173"/>
                    <a:pt x="-1210" y="6589"/>
                    <a:pt x="3659" y="0"/>
                  </a:cubicBezTo>
                  <a:lnTo>
                    <a:pt x="3705" y="46"/>
                  </a:lnTo>
                  <a:close/>
                </a:path>
              </a:pathLst>
            </a:custGeom>
            <a:grpFill/>
            <a:ln w="5715" cap="flat">
              <a:noFill/>
              <a:prstDash val="solid"/>
              <a:miter/>
            </a:ln>
          </p:spPr>
          <p:txBody>
            <a:bodyPr rtlCol="0" anchor="ctr"/>
            <a:lstStyle/>
            <a:p>
              <a:endParaRPr lang="zh-CN" altLang="en-US"/>
            </a:p>
          </p:txBody>
        </p:sp>
        <p:sp>
          <p:nvSpPr>
            <p:cNvPr id="3813" name="任意多边形: 形状 3812">
              <a:extLst>
                <a:ext uri="{FF2B5EF4-FFF2-40B4-BE49-F238E27FC236}">
                  <a16:creationId xmlns:a16="http://schemas.microsoft.com/office/drawing/2014/main" id="{9F8190C5-B23D-96B3-C6B1-987212C7BD90}"/>
                </a:ext>
              </a:extLst>
            </p:cNvPr>
            <p:cNvSpPr/>
            <p:nvPr/>
          </p:nvSpPr>
          <p:spPr>
            <a:xfrm>
              <a:off x="5631679" y="5290597"/>
              <a:ext cx="10015" cy="14504"/>
            </a:xfrm>
            <a:custGeom>
              <a:avLst/>
              <a:gdLst>
                <a:gd name="connsiteX0" fmla="*/ 6052 w 10015"/>
                <a:gd name="connsiteY0" fmla="*/ 14505 h 14504"/>
                <a:gd name="connsiteX1" fmla="*/ 0 w 10015"/>
                <a:gd name="connsiteY1" fmla="*/ 2235 h 14504"/>
                <a:gd name="connsiteX2" fmla="*/ 8761 w 10015"/>
                <a:gd name="connsiteY2" fmla="*/ 1372 h 14504"/>
                <a:gd name="connsiteX3" fmla="*/ 6052 w 10015"/>
                <a:gd name="connsiteY3" fmla="*/ 14505 h 14504"/>
              </a:gdLst>
              <a:ahLst/>
              <a:cxnLst>
                <a:cxn ang="0">
                  <a:pos x="connsiteX0" y="connsiteY0"/>
                </a:cxn>
                <a:cxn ang="0">
                  <a:pos x="connsiteX1" y="connsiteY1"/>
                </a:cxn>
                <a:cxn ang="0">
                  <a:pos x="connsiteX2" y="connsiteY2"/>
                </a:cxn>
                <a:cxn ang="0">
                  <a:pos x="connsiteX3" y="connsiteY3"/>
                </a:cxn>
              </a:cxnLst>
              <a:rect l="l" t="t" r="r" b="b"/>
              <a:pathLst>
                <a:path w="10015" h="14504">
                  <a:moveTo>
                    <a:pt x="6052" y="14505"/>
                  </a:moveTo>
                  <a:cubicBezTo>
                    <a:pt x="5269" y="7904"/>
                    <a:pt x="3332" y="4658"/>
                    <a:pt x="0" y="2235"/>
                  </a:cubicBezTo>
                  <a:cubicBezTo>
                    <a:pt x="2760" y="-34"/>
                    <a:pt x="6509" y="-994"/>
                    <a:pt x="8761" y="1372"/>
                  </a:cubicBezTo>
                  <a:cubicBezTo>
                    <a:pt x="11778" y="4544"/>
                    <a:pt x="8744" y="8190"/>
                    <a:pt x="6052" y="14505"/>
                  </a:cubicBezTo>
                  <a:close/>
                </a:path>
              </a:pathLst>
            </a:custGeom>
            <a:grpFill/>
            <a:ln w="5715" cap="flat">
              <a:noFill/>
              <a:prstDash val="solid"/>
              <a:miter/>
            </a:ln>
          </p:spPr>
          <p:txBody>
            <a:bodyPr rtlCol="0" anchor="ctr"/>
            <a:lstStyle/>
            <a:p>
              <a:endParaRPr lang="zh-CN" altLang="en-US"/>
            </a:p>
          </p:txBody>
        </p:sp>
        <p:sp>
          <p:nvSpPr>
            <p:cNvPr id="3814" name="任意多边形: 形状 3813">
              <a:extLst>
                <a:ext uri="{FF2B5EF4-FFF2-40B4-BE49-F238E27FC236}">
                  <a16:creationId xmlns:a16="http://schemas.microsoft.com/office/drawing/2014/main" id="{5DB47B5F-07E1-2817-A29C-16C97A575278}"/>
                </a:ext>
              </a:extLst>
            </p:cNvPr>
            <p:cNvSpPr/>
            <p:nvPr/>
          </p:nvSpPr>
          <p:spPr>
            <a:xfrm>
              <a:off x="5629993" y="5241466"/>
              <a:ext cx="4050" cy="17847"/>
            </a:xfrm>
            <a:custGeom>
              <a:avLst/>
              <a:gdLst>
                <a:gd name="connsiteX0" fmla="*/ 3960 w 4050"/>
                <a:gd name="connsiteY0" fmla="*/ 0 h 17847"/>
                <a:gd name="connsiteX1" fmla="*/ 2389 w 4050"/>
                <a:gd name="connsiteY1" fmla="*/ 17848 h 17847"/>
                <a:gd name="connsiteX2" fmla="*/ 3972 w 4050"/>
                <a:gd name="connsiteY2" fmla="*/ 0 h 17847"/>
                <a:gd name="connsiteX3" fmla="*/ 3960 w 4050"/>
                <a:gd name="connsiteY3" fmla="*/ 0 h 17847"/>
              </a:gdLst>
              <a:ahLst/>
              <a:cxnLst>
                <a:cxn ang="0">
                  <a:pos x="connsiteX0" y="connsiteY0"/>
                </a:cxn>
                <a:cxn ang="0">
                  <a:pos x="connsiteX1" y="connsiteY1"/>
                </a:cxn>
                <a:cxn ang="0">
                  <a:pos x="connsiteX2" y="connsiteY2"/>
                </a:cxn>
                <a:cxn ang="0">
                  <a:pos x="connsiteX3" y="connsiteY3"/>
                </a:cxn>
              </a:cxnLst>
              <a:rect l="l" t="t" r="r" b="b"/>
              <a:pathLst>
                <a:path w="4050" h="17847">
                  <a:moveTo>
                    <a:pt x="3960" y="0"/>
                  </a:moveTo>
                  <a:cubicBezTo>
                    <a:pt x="3320" y="5841"/>
                    <a:pt x="5344" y="11933"/>
                    <a:pt x="2389" y="17848"/>
                  </a:cubicBezTo>
                  <a:cubicBezTo>
                    <a:pt x="-1023" y="6835"/>
                    <a:pt x="-1023" y="6835"/>
                    <a:pt x="3972" y="0"/>
                  </a:cubicBezTo>
                  <a:lnTo>
                    <a:pt x="3960" y="0"/>
                  </a:lnTo>
                  <a:close/>
                </a:path>
              </a:pathLst>
            </a:custGeom>
            <a:grpFill/>
            <a:ln w="5715" cap="flat">
              <a:noFill/>
              <a:prstDash val="solid"/>
              <a:miter/>
            </a:ln>
          </p:spPr>
          <p:txBody>
            <a:bodyPr rtlCol="0" anchor="ctr"/>
            <a:lstStyle/>
            <a:p>
              <a:endParaRPr lang="zh-CN" altLang="en-US"/>
            </a:p>
          </p:txBody>
        </p:sp>
        <p:sp>
          <p:nvSpPr>
            <p:cNvPr id="3815" name="任意多边形: 形状 3814">
              <a:extLst>
                <a:ext uri="{FF2B5EF4-FFF2-40B4-BE49-F238E27FC236}">
                  <a16:creationId xmlns:a16="http://schemas.microsoft.com/office/drawing/2014/main" id="{ED4E4BF3-C235-1FB9-3A46-E19E54CE3A2B}"/>
                </a:ext>
              </a:extLst>
            </p:cNvPr>
            <p:cNvSpPr/>
            <p:nvPr/>
          </p:nvSpPr>
          <p:spPr>
            <a:xfrm>
              <a:off x="5627381" y="5221732"/>
              <a:ext cx="9864" cy="13155"/>
            </a:xfrm>
            <a:custGeom>
              <a:avLst/>
              <a:gdLst>
                <a:gd name="connsiteX0" fmla="*/ 6 w 9864"/>
                <a:gd name="connsiteY0" fmla="*/ 13156 h 13155"/>
                <a:gd name="connsiteX1" fmla="*/ 9864 w 9864"/>
                <a:gd name="connsiteY1" fmla="*/ 0 h 13155"/>
                <a:gd name="connsiteX2" fmla="*/ 0 w 9864"/>
                <a:gd name="connsiteY2" fmla="*/ 13156 h 13155"/>
                <a:gd name="connsiteX3" fmla="*/ 6 w 9864"/>
                <a:gd name="connsiteY3" fmla="*/ 13156 h 13155"/>
              </a:gdLst>
              <a:ahLst/>
              <a:cxnLst>
                <a:cxn ang="0">
                  <a:pos x="connsiteX0" y="connsiteY0"/>
                </a:cxn>
                <a:cxn ang="0">
                  <a:pos x="connsiteX1" y="connsiteY1"/>
                </a:cxn>
                <a:cxn ang="0">
                  <a:pos x="connsiteX2" y="connsiteY2"/>
                </a:cxn>
                <a:cxn ang="0">
                  <a:pos x="connsiteX3" y="connsiteY3"/>
                </a:cxn>
              </a:cxnLst>
              <a:rect l="l" t="t" r="r" b="b"/>
              <a:pathLst>
                <a:path w="9864" h="13155">
                  <a:moveTo>
                    <a:pt x="6" y="13156"/>
                  </a:moveTo>
                  <a:cubicBezTo>
                    <a:pt x="280" y="6509"/>
                    <a:pt x="4566" y="2875"/>
                    <a:pt x="9864" y="0"/>
                  </a:cubicBezTo>
                  <a:cubicBezTo>
                    <a:pt x="9613" y="6663"/>
                    <a:pt x="5292" y="10275"/>
                    <a:pt x="0" y="13156"/>
                  </a:cubicBezTo>
                  <a:lnTo>
                    <a:pt x="6" y="13156"/>
                  </a:lnTo>
                  <a:close/>
                </a:path>
              </a:pathLst>
            </a:custGeom>
            <a:grpFill/>
            <a:ln w="5715" cap="flat">
              <a:noFill/>
              <a:prstDash val="solid"/>
              <a:miter/>
            </a:ln>
          </p:spPr>
          <p:txBody>
            <a:bodyPr rtlCol="0" anchor="ctr"/>
            <a:lstStyle/>
            <a:p>
              <a:endParaRPr lang="zh-CN" altLang="en-US"/>
            </a:p>
          </p:txBody>
        </p:sp>
        <p:sp>
          <p:nvSpPr>
            <p:cNvPr id="3816" name="任意多边形: 形状 3815">
              <a:extLst>
                <a:ext uri="{FF2B5EF4-FFF2-40B4-BE49-F238E27FC236}">
                  <a16:creationId xmlns:a16="http://schemas.microsoft.com/office/drawing/2014/main" id="{DF68790D-F618-04AE-D783-3CEF90E6247D}"/>
                </a:ext>
              </a:extLst>
            </p:cNvPr>
            <p:cNvSpPr/>
            <p:nvPr/>
          </p:nvSpPr>
          <p:spPr>
            <a:xfrm>
              <a:off x="5546683" y="5340837"/>
              <a:ext cx="6730" cy="5337"/>
            </a:xfrm>
            <a:custGeom>
              <a:avLst/>
              <a:gdLst>
                <a:gd name="connsiteX0" fmla="*/ 6729 w 6730"/>
                <a:gd name="connsiteY0" fmla="*/ 2859 h 5337"/>
                <a:gd name="connsiteX1" fmla="*/ 3500 w 6730"/>
                <a:gd name="connsiteY1" fmla="*/ 5334 h 5337"/>
                <a:gd name="connsiteX2" fmla="*/ 185 w 6730"/>
                <a:gd name="connsiteY2" fmla="*/ 1625 h 5337"/>
                <a:gd name="connsiteX3" fmla="*/ 4009 w 6730"/>
                <a:gd name="connsiteY3" fmla="*/ 7 h 5337"/>
                <a:gd name="connsiteX4" fmla="*/ 6729 w 6730"/>
                <a:gd name="connsiteY4" fmla="*/ 2859 h 5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 h="5337">
                  <a:moveTo>
                    <a:pt x="6729" y="2859"/>
                  </a:moveTo>
                  <a:cubicBezTo>
                    <a:pt x="6318" y="4551"/>
                    <a:pt x="5100" y="5402"/>
                    <a:pt x="3500" y="5334"/>
                  </a:cubicBezTo>
                  <a:cubicBezTo>
                    <a:pt x="1243" y="5242"/>
                    <a:pt x="-603" y="4082"/>
                    <a:pt x="185" y="1625"/>
                  </a:cubicBezTo>
                  <a:cubicBezTo>
                    <a:pt x="471" y="739"/>
                    <a:pt x="2648" y="104"/>
                    <a:pt x="4009" y="7"/>
                  </a:cubicBezTo>
                  <a:cubicBezTo>
                    <a:pt x="5649" y="-101"/>
                    <a:pt x="6775" y="1002"/>
                    <a:pt x="6729" y="2859"/>
                  </a:cubicBezTo>
                  <a:close/>
                </a:path>
              </a:pathLst>
            </a:custGeom>
            <a:grpFill/>
            <a:ln w="5715" cap="flat">
              <a:noFill/>
              <a:prstDash val="solid"/>
              <a:miter/>
            </a:ln>
          </p:spPr>
          <p:txBody>
            <a:bodyPr rtlCol="0" anchor="ctr"/>
            <a:lstStyle/>
            <a:p>
              <a:endParaRPr lang="zh-CN" altLang="en-US"/>
            </a:p>
          </p:txBody>
        </p:sp>
        <p:sp>
          <p:nvSpPr>
            <p:cNvPr id="3817" name="任意多边形: 形状 3816">
              <a:extLst>
                <a:ext uri="{FF2B5EF4-FFF2-40B4-BE49-F238E27FC236}">
                  <a16:creationId xmlns:a16="http://schemas.microsoft.com/office/drawing/2014/main" id="{63C2CE77-1557-D65A-5340-ACD62CD34F84}"/>
                </a:ext>
              </a:extLst>
            </p:cNvPr>
            <p:cNvSpPr/>
            <p:nvPr/>
          </p:nvSpPr>
          <p:spPr>
            <a:xfrm>
              <a:off x="5436609" y="5477124"/>
              <a:ext cx="8243" cy="9391"/>
            </a:xfrm>
            <a:custGeom>
              <a:avLst/>
              <a:gdLst>
                <a:gd name="connsiteX0" fmla="*/ 0 w 8243"/>
                <a:gd name="connsiteY0" fmla="*/ 7715 h 9391"/>
                <a:gd name="connsiteX1" fmla="*/ 3355 w 8243"/>
                <a:gd name="connsiteY1" fmla="*/ 1183 h 9391"/>
                <a:gd name="connsiteX2" fmla="*/ 6618 w 8243"/>
                <a:gd name="connsiteY2" fmla="*/ 1183 h 9391"/>
                <a:gd name="connsiteX3" fmla="*/ 6612 w 8243"/>
                <a:gd name="connsiteY3" fmla="*/ 1183 h 9391"/>
                <a:gd name="connsiteX4" fmla="*/ 7121 w 8243"/>
                <a:gd name="connsiteY4" fmla="*/ 8310 h 9391"/>
                <a:gd name="connsiteX5" fmla="*/ 0 w 8243"/>
                <a:gd name="connsiteY5" fmla="*/ 7715 h 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3" h="9391">
                  <a:moveTo>
                    <a:pt x="0" y="7715"/>
                  </a:moveTo>
                  <a:cubicBezTo>
                    <a:pt x="103" y="5018"/>
                    <a:pt x="709" y="2578"/>
                    <a:pt x="3355" y="1183"/>
                  </a:cubicBezTo>
                  <a:cubicBezTo>
                    <a:pt x="4441" y="-394"/>
                    <a:pt x="5532" y="-394"/>
                    <a:pt x="6618" y="1183"/>
                  </a:cubicBezTo>
                  <a:lnTo>
                    <a:pt x="6612" y="1183"/>
                  </a:lnTo>
                  <a:cubicBezTo>
                    <a:pt x="7298" y="3532"/>
                    <a:pt x="9601" y="5869"/>
                    <a:pt x="7121" y="8310"/>
                  </a:cubicBezTo>
                  <a:cubicBezTo>
                    <a:pt x="4652" y="10738"/>
                    <a:pt x="2337" y="8418"/>
                    <a:pt x="0" y="7715"/>
                  </a:cubicBezTo>
                  <a:close/>
                </a:path>
              </a:pathLst>
            </a:custGeom>
            <a:grpFill/>
            <a:ln w="5715" cap="flat">
              <a:noFill/>
              <a:prstDash val="solid"/>
              <a:miter/>
            </a:ln>
          </p:spPr>
          <p:txBody>
            <a:bodyPr rtlCol="0" anchor="ctr"/>
            <a:lstStyle/>
            <a:p>
              <a:endParaRPr lang="zh-CN" altLang="en-US"/>
            </a:p>
          </p:txBody>
        </p:sp>
        <p:sp>
          <p:nvSpPr>
            <p:cNvPr id="3818" name="任意多边形: 形状 3817">
              <a:extLst>
                <a:ext uri="{FF2B5EF4-FFF2-40B4-BE49-F238E27FC236}">
                  <a16:creationId xmlns:a16="http://schemas.microsoft.com/office/drawing/2014/main" id="{1E19DAD7-76DC-2DCB-6CDE-9417418CF8A2}"/>
                </a:ext>
              </a:extLst>
            </p:cNvPr>
            <p:cNvSpPr/>
            <p:nvPr/>
          </p:nvSpPr>
          <p:spPr>
            <a:xfrm>
              <a:off x="5616522" y="5279739"/>
              <a:ext cx="6521" cy="6635"/>
            </a:xfrm>
            <a:custGeom>
              <a:avLst/>
              <a:gdLst>
                <a:gd name="connsiteX0" fmla="*/ 6521 w 6521"/>
                <a:gd name="connsiteY0" fmla="*/ 2583 h 6635"/>
                <a:gd name="connsiteX1" fmla="*/ 2092 w 6521"/>
                <a:gd name="connsiteY1" fmla="*/ 6612 h 6635"/>
                <a:gd name="connsiteX2" fmla="*/ 595 w 6521"/>
                <a:gd name="connsiteY2" fmla="*/ 3812 h 6635"/>
                <a:gd name="connsiteX3" fmla="*/ 5418 w 6521"/>
                <a:gd name="connsiteY3" fmla="*/ 0 h 6635"/>
                <a:gd name="connsiteX4" fmla="*/ 6521 w 6521"/>
                <a:gd name="connsiteY4" fmla="*/ 2583 h 6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1" h="6635">
                  <a:moveTo>
                    <a:pt x="6521" y="2583"/>
                  </a:moveTo>
                  <a:cubicBezTo>
                    <a:pt x="5675" y="4629"/>
                    <a:pt x="4315" y="6355"/>
                    <a:pt x="2092" y="6612"/>
                  </a:cubicBezTo>
                  <a:cubicBezTo>
                    <a:pt x="24" y="6852"/>
                    <a:pt x="-582" y="5201"/>
                    <a:pt x="595" y="3812"/>
                  </a:cubicBezTo>
                  <a:cubicBezTo>
                    <a:pt x="1892" y="2275"/>
                    <a:pt x="3784" y="1246"/>
                    <a:pt x="5418" y="0"/>
                  </a:cubicBezTo>
                  <a:cubicBezTo>
                    <a:pt x="5790" y="857"/>
                    <a:pt x="6156" y="1720"/>
                    <a:pt x="6521" y="2583"/>
                  </a:cubicBezTo>
                  <a:close/>
                </a:path>
              </a:pathLst>
            </a:custGeom>
            <a:grpFill/>
            <a:ln w="5715" cap="flat">
              <a:noFill/>
              <a:prstDash val="solid"/>
              <a:miter/>
            </a:ln>
          </p:spPr>
          <p:txBody>
            <a:bodyPr rtlCol="0" anchor="ctr"/>
            <a:lstStyle/>
            <a:p>
              <a:endParaRPr lang="zh-CN" altLang="en-US"/>
            </a:p>
          </p:txBody>
        </p:sp>
        <p:sp>
          <p:nvSpPr>
            <p:cNvPr id="3819" name="任意多边形: 形状 3818">
              <a:extLst>
                <a:ext uri="{FF2B5EF4-FFF2-40B4-BE49-F238E27FC236}">
                  <a16:creationId xmlns:a16="http://schemas.microsoft.com/office/drawing/2014/main" id="{DDD47067-E4FA-838C-A052-404CF9351D5A}"/>
                </a:ext>
              </a:extLst>
            </p:cNvPr>
            <p:cNvSpPr/>
            <p:nvPr/>
          </p:nvSpPr>
          <p:spPr>
            <a:xfrm>
              <a:off x="5577964" y="5316184"/>
              <a:ext cx="6175" cy="7572"/>
            </a:xfrm>
            <a:custGeom>
              <a:avLst/>
              <a:gdLst>
                <a:gd name="connsiteX0" fmla="*/ 4342 w 6175"/>
                <a:gd name="connsiteY0" fmla="*/ 0 h 7572"/>
                <a:gd name="connsiteX1" fmla="*/ 6125 w 6175"/>
                <a:gd name="connsiteY1" fmla="*/ 2074 h 7572"/>
                <a:gd name="connsiteX2" fmla="*/ 1662 w 6175"/>
                <a:gd name="connsiteY2" fmla="*/ 7355 h 7572"/>
                <a:gd name="connsiteX3" fmla="*/ 176 w 6175"/>
                <a:gd name="connsiteY3" fmla="*/ 5938 h 7572"/>
                <a:gd name="connsiteX4" fmla="*/ 4342 w 6175"/>
                <a:gd name="connsiteY4" fmla="*/ 0 h 7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5" h="7572">
                  <a:moveTo>
                    <a:pt x="4342" y="0"/>
                  </a:moveTo>
                  <a:cubicBezTo>
                    <a:pt x="4994" y="726"/>
                    <a:pt x="6034" y="1343"/>
                    <a:pt x="6125" y="2074"/>
                  </a:cubicBezTo>
                  <a:cubicBezTo>
                    <a:pt x="6526" y="5320"/>
                    <a:pt x="4462" y="6589"/>
                    <a:pt x="1662" y="7355"/>
                  </a:cubicBezTo>
                  <a:cubicBezTo>
                    <a:pt x="-13" y="7818"/>
                    <a:pt x="-230" y="7630"/>
                    <a:pt x="176" y="5938"/>
                  </a:cubicBezTo>
                  <a:cubicBezTo>
                    <a:pt x="793" y="3355"/>
                    <a:pt x="1296" y="823"/>
                    <a:pt x="4342" y="0"/>
                  </a:cubicBezTo>
                  <a:close/>
                </a:path>
              </a:pathLst>
            </a:custGeom>
            <a:grpFill/>
            <a:ln w="5715" cap="flat">
              <a:noFill/>
              <a:prstDash val="solid"/>
              <a:miter/>
            </a:ln>
          </p:spPr>
          <p:txBody>
            <a:bodyPr rtlCol="0" anchor="ctr"/>
            <a:lstStyle/>
            <a:p>
              <a:endParaRPr lang="zh-CN" altLang="en-US"/>
            </a:p>
          </p:txBody>
        </p:sp>
        <p:sp>
          <p:nvSpPr>
            <p:cNvPr id="3820" name="任意多边形: 形状 3819">
              <a:extLst>
                <a:ext uri="{FF2B5EF4-FFF2-40B4-BE49-F238E27FC236}">
                  <a16:creationId xmlns:a16="http://schemas.microsoft.com/office/drawing/2014/main" id="{EA36E561-1955-7DF5-FDDC-00907F2E6F72}"/>
                </a:ext>
              </a:extLst>
            </p:cNvPr>
            <p:cNvSpPr/>
            <p:nvPr/>
          </p:nvSpPr>
          <p:spPr>
            <a:xfrm>
              <a:off x="5515595" y="5320488"/>
              <a:ext cx="6784" cy="3147"/>
            </a:xfrm>
            <a:custGeom>
              <a:avLst/>
              <a:gdLst>
                <a:gd name="connsiteX0" fmla="*/ 6784 w 6784"/>
                <a:gd name="connsiteY0" fmla="*/ 1456 h 3147"/>
                <a:gd name="connsiteX1" fmla="*/ 4561 w 6784"/>
                <a:gd name="connsiteY1" fmla="*/ 2902 h 3147"/>
                <a:gd name="connsiteX2" fmla="*/ 0 w 6784"/>
                <a:gd name="connsiteY2" fmla="*/ 1131 h 3147"/>
                <a:gd name="connsiteX3" fmla="*/ 2635 w 6784"/>
                <a:gd name="connsiteY3" fmla="*/ 90 h 3147"/>
                <a:gd name="connsiteX4" fmla="*/ 6784 w 6784"/>
                <a:gd name="connsiteY4" fmla="*/ 1456 h 3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4" h="3147">
                  <a:moveTo>
                    <a:pt x="6784" y="1456"/>
                  </a:moveTo>
                  <a:cubicBezTo>
                    <a:pt x="6121" y="1914"/>
                    <a:pt x="5361" y="2868"/>
                    <a:pt x="4561" y="2902"/>
                  </a:cubicBezTo>
                  <a:cubicBezTo>
                    <a:pt x="2852" y="2971"/>
                    <a:pt x="492" y="4034"/>
                    <a:pt x="0" y="1131"/>
                  </a:cubicBezTo>
                  <a:cubicBezTo>
                    <a:pt x="-34" y="919"/>
                    <a:pt x="1698" y="142"/>
                    <a:pt x="2635" y="90"/>
                  </a:cubicBezTo>
                  <a:cubicBezTo>
                    <a:pt x="4144" y="5"/>
                    <a:pt x="5887" y="-372"/>
                    <a:pt x="6784" y="1456"/>
                  </a:cubicBezTo>
                  <a:close/>
                </a:path>
              </a:pathLst>
            </a:custGeom>
            <a:grpFill/>
            <a:ln w="5715" cap="flat">
              <a:noFill/>
              <a:prstDash val="solid"/>
              <a:miter/>
            </a:ln>
          </p:spPr>
          <p:txBody>
            <a:bodyPr rtlCol="0" anchor="ctr"/>
            <a:lstStyle/>
            <a:p>
              <a:endParaRPr lang="zh-CN" altLang="en-US"/>
            </a:p>
          </p:txBody>
        </p:sp>
        <p:sp>
          <p:nvSpPr>
            <p:cNvPr id="3821" name="任意多边形: 形状 3820">
              <a:extLst>
                <a:ext uri="{FF2B5EF4-FFF2-40B4-BE49-F238E27FC236}">
                  <a16:creationId xmlns:a16="http://schemas.microsoft.com/office/drawing/2014/main" id="{71EAAC0B-494F-C0DA-FF45-FDD0F389E136}"/>
                </a:ext>
              </a:extLst>
            </p:cNvPr>
            <p:cNvSpPr/>
            <p:nvPr/>
          </p:nvSpPr>
          <p:spPr>
            <a:xfrm>
              <a:off x="5649279" y="5285134"/>
              <a:ext cx="5524" cy="4982"/>
            </a:xfrm>
            <a:custGeom>
              <a:avLst/>
              <a:gdLst>
                <a:gd name="connsiteX0" fmla="*/ 2259 w 5524"/>
                <a:gd name="connsiteY0" fmla="*/ 303 h 4982"/>
                <a:gd name="connsiteX1" fmla="*/ 5494 w 5524"/>
                <a:gd name="connsiteY1" fmla="*/ 1149 h 4982"/>
                <a:gd name="connsiteX2" fmla="*/ 2551 w 5524"/>
                <a:gd name="connsiteY2" fmla="*/ 4664 h 4982"/>
                <a:gd name="connsiteX3" fmla="*/ 19 w 5524"/>
                <a:gd name="connsiteY3" fmla="*/ 3630 h 4982"/>
                <a:gd name="connsiteX4" fmla="*/ 2259 w 5524"/>
                <a:gd name="connsiteY4" fmla="*/ 303 h 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4" h="4982">
                  <a:moveTo>
                    <a:pt x="2259" y="303"/>
                  </a:moveTo>
                  <a:cubicBezTo>
                    <a:pt x="4185" y="-382"/>
                    <a:pt x="5768" y="178"/>
                    <a:pt x="5494" y="1149"/>
                  </a:cubicBezTo>
                  <a:cubicBezTo>
                    <a:pt x="5117" y="2504"/>
                    <a:pt x="3774" y="3755"/>
                    <a:pt x="2551" y="4664"/>
                  </a:cubicBezTo>
                  <a:cubicBezTo>
                    <a:pt x="1516" y="5436"/>
                    <a:pt x="-198" y="4693"/>
                    <a:pt x="19" y="3630"/>
                  </a:cubicBezTo>
                  <a:cubicBezTo>
                    <a:pt x="305" y="2247"/>
                    <a:pt x="1693" y="1092"/>
                    <a:pt x="2259" y="303"/>
                  </a:cubicBezTo>
                  <a:close/>
                </a:path>
              </a:pathLst>
            </a:custGeom>
            <a:grpFill/>
            <a:ln w="5715" cap="flat">
              <a:noFill/>
              <a:prstDash val="solid"/>
              <a:miter/>
            </a:ln>
          </p:spPr>
          <p:txBody>
            <a:bodyPr rtlCol="0" anchor="ctr"/>
            <a:lstStyle/>
            <a:p>
              <a:endParaRPr lang="zh-CN" altLang="en-US"/>
            </a:p>
          </p:txBody>
        </p:sp>
        <p:sp>
          <p:nvSpPr>
            <p:cNvPr id="3822" name="任意多边形: 形状 3821">
              <a:extLst>
                <a:ext uri="{FF2B5EF4-FFF2-40B4-BE49-F238E27FC236}">
                  <a16:creationId xmlns:a16="http://schemas.microsoft.com/office/drawing/2014/main" id="{081A6626-4285-7431-7CA9-E9CD6ECD6BF2}"/>
                </a:ext>
              </a:extLst>
            </p:cNvPr>
            <p:cNvSpPr/>
            <p:nvPr/>
          </p:nvSpPr>
          <p:spPr>
            <a:xfrm>
              <a:off x="5603612" y="5294381"/>
              <a:ext cx="4840" cy="2651"/>
            </a:xfrm>
            <a:custGeom>
              <a:avLst/>
              <a:gdLst>
                <a:gd name="connsiteX0" fmla="*/ 2389 w 4840"/>
                <a:gd name="connsiteY0" fmla="*/ 0 h 2651"/>
                <a:gd name="connsiteX1" fmla="*/ 4841 w 4840"/>
                <a:gd name="connsiteY1" fmla="*/ 1331 h 2651"/>
                <a:gd name="connsiteX2" fmla="*/ 2446 w 4840"/>
                <a:gd name="connsiteY2" fmla="*/ 2652 h 2651"/>
                <a:gd name="connsiteX3" fmla="*/ 0 w 4840"/>
                <a:gd name="connsiteY3" fmla="*/ 1429 h 2651"/>
                <a:gd name="connsiteX4" fmla="*/ 2389 w 4840"/>
                <a:gd name="connsiteY4" fmla="*/ 0 h 2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0" h="2651">
                  <a:moveTo>
                    <a:pt x="2389" y="0"/>
                  </a:moveTo>
                  <a:cubicBezTo>
                    <a:pt x="3206" y="446"/>
                    <a:pt x="4023" y="886"/>
                    <a:pt x="4841" y="1331"/>
                  </a:cubicBezTo>
                  <a:cubicBezTo>
                    <a:pt x="4040" y="1806"/>
                    <a:pt x="3252" y="2635"/>
                    <a:pt x="2446" y="2652"/>
                  </a:cubicBezTo>
                  <a:cubicBezTo>
                    <a:pt x="1640" y="2669"/>
                    <a:pt x="817" y="1869"/>
                    <a:pt x="0" y="1429"/>
                  </a:cubicBezTo>
                  <a:cubicBezTo>
                    <a:pt x="794" y="949"/>
                    <a:pt x="1594" y="474"/>
                    <a:pt x="2389" y="0"/>
                  </a:cubicBezTo>
                  <a:close/>
                </a:path>
              </a:pathLst>
            </a:custGeom>
            <a:grpFill/>
            <a:ln w="5715" cap="flat">
              <a:noFill/>
              <a:prstDash val="solid"/>
              <a:miter/>
            </a:ln>
          </p:spPr>
          <p:txBody>
            <a:bodyPr rtlCol="0" anchor="ctr"/>
            <a:lstStyle/>
            <a:p>
              <a:endParaRPr lang="zh-CN" altLang="en-US"/>
            </a:p>
          </p:txBody>
        </p:sp>
        <p:sp>
          <p:nvSpPr>
            <p:cNvPr id="3823" name="任意多边形: 形状 3822">
              <a:extLst>
                <a:ext uri="{FF2B5EF4-FFF2-40B4-BE49-F238E27FC236}">
                  <a16:creationId xmlns:a16="http://schemas.microsoft.com/office/drawing/2014/main" id="{8C0B5CF9-B2CF-63F5-7439-2E43F0B4FB08}"/>
                </a:ext>
              </a:extLst>
            </p:cNvPr>
            <p:cNvSpPr/>
            <p:nvPr/>
          </p:nvSpPr>
          <p:spPr>
            <a:xfrm>
              <a:off x="5654685" y="5294101"/>
              <a:ext cx="5579" cy="6577"/>
            </a:xfrm>
            <a:custGeom>
              <a:avLst/>
              <a:gdLst>
                <a:gd name="connsiteX0" fmla="*/ 5580 w 5579"/>
                <a:gd name="connsiteY0" fmla="*/ 0 h 6577"/>
                <a:gd name="connsiteX1" fmla="*/ 2288 w 5579"/>
                <a:gd name="connsiteY1" fmla="*/ 6578 h 6577"/>
                <a:gd name="connsiteX2" fmla="*/ 5569 w 5579"/>
                <a:gd name="connsiteY2" fmla="*/ 0 h 6577"/>
                <a:gd name="connsiteX3" fmla="*/ 5580 w 5579"/>
                <a:gd name="connsiteY3" fmla="*/ 0 h 6577"/>
              </a:gdLst>
              <a:ahLst/>
              <a:cxnLst>
                <a:cxn ang="0">
                  <a:pos x="connsiteX0" y="connsiteY0"/>
                </a:cxn>
                <a:cxn ang="0">
                  <a:pos x="connsiteX1" y="connsiteY1"/>
                </a:cxn>
                <a:cxn ang="0">
                  <a:pos x="connsiteX2" y="connsiteY2"/>
                </a:cxn>
                <a:cxn ang="0">
                  <a:pos x="connsiteX3" y="connsiteY3"/>
                </a:cxn>
              </a:cxnLst>
              <a:rect l="l" t="t" r="r" b="b"/>
              <a:pathLst>
                <a:path w="5579" h="6577">
                  <a:moveTo>
                    <a:pt x="5580" y="0"/>
                  </a:moveTo>
                  <a:cubicBezTo>
                    <a:pt x="4483" y="2195"/>
                    <a:pt x="3386" y="4389"/>
                    <a:pt x="2288" y="6578"/>
                  </a:cubicBezTo>
                  <a:cubicBezTo>
                    <a:pt x="-2689" y="1354"/>
                    <a:pt x="1403" y="657"/>
                    <a:pt x="5569" y="0"/>
                  </a:cubicBezTo>
                  <a:lnTo>
                    <a:pt x="5580" y="0"/>
                  </a:lnTo>
                  <a:close/>
                </a:path>
              </a:pathLst>
            </a:custGeom>
            <a:grpFill/>
            <a:ln w="5715" cap="flat">
              <a:noFill/>
              <a:prstDash val="solid"/>
              <a:miter/>
            </a:ln>
          </p:spPr>
          <p:txBody>
            <a:bodyPr rtlCol="0" anchor="ctr"/>
            <a:lstStyle/>
            <a:p>
              <a:endParaRPr lang="zh-CN" altLang="en-US"/>
            </a:p>
          </p:txBody>
        </p:sp>
        <p:sp>
          <p:nvSpPr>
            <p:cNvPr id="3824" name="任意多边形: 形状 3823">
              <a:extLst>
                <a:ext uri="{FF2B5EF4-FFF2-40B4-BE49-F238E27FC236}">
                  <a16:creationId xmlns:a16="http://schemas.microsoft.com/office/drawing/2014/main" id="{0BE1BDCA-BBD2-4EC4-969B-682C9CE2940E}"/>
                </a:ext>
              </a:extLst>
            </p:cNvPr>
            <p:cNvSpPr/>
            <p:nvPr/>
          </p:nvSpPr>
          <p:spPr>
            <a:xfrm>
              <a:off x="5651738" y="5303825"/>
              <a:ext cx="5142" cy="4437"/>
            </a:xfrm>
            <a:custGeom>
              <a:avLst/>
              <a:gdLst>
                <a:gd name="connsiteX0" fmla="*/ 3909 w 5142"/>
                <a:gd name="connsiteY0" fmla="*/ 2432 h 4437"/>
                <a:gd name="connsiteX1" fmla="*/ 1263 w 5142"/>
                <a:gd name="connsiteY1" fmla="*/ 4438 h 4437"/>
                <a:gd name="connsiteX2" fmla="*/ 0 w 5142"/>
                <a:gd name="connsiteY2" fmla="*/ 2494 h 4437"/>
                <a:gd name="connsiteX3" fmla="*/ 3720 w 5142"/>
                <a:gd name="connsiteY3" fmla="*/ 311 h 4437"/>
                <a:gd name="connsiteX4" fmla="*/ 3909 w 5142"/>
                <a:gd name="connsiteY4" fmla="*/ 2432 h 4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2" h="4437">
                  <a:moveTo>
                    <a:pt x="3909" y="2432"/>
                  </a:moveTo>
                  <a:cubicBezTo>
                    <a:pt x="3606" y="2660"/>
                    <a:pt x="2435" y="3546"/>
                    <a:pt x="1263" y="4438"/>
                  </a:cubicBezTo>
                  <a:cubicBezTo>
                    <a:pt x="840" y="3792"/>
                    <a:pt x="423" y="3146"/>
                    <a:pt x="0" y="2494"/>
                  </a:cubicBezTo>
                  <a:cubicBezTo>
                    <a:pt x="1234" y="1757"/>
                    <a:pt x="2412" y="888"/>
                    <a:pt x="3720" y="311"/>
                  </a:cubicBezTo>
                  <a:cubicBezTo>
                    <a:pt x="5401" y="-426"/>
                    <a:pt x="5750" y="94"/>
                    <a:pt x="3909" y="2432"/>
                  </a:cubicBezTo>
                  <a:close/>
                </a:path>
              </a:pathLst>
            </a:custGeom>
            <a:grpFill/>
            <a:ln w="5715" cap="flat">
              <a:noFill/>
              <a:prstDash val="solid"/>
              <a:miter/>
            </a:ln>
          </p:spPr>
          <p:txBody>
            <a:bodyPr rtlCol="0" anchor="ctr"/>
            <a:lstStyle/>
            <a:p>
              <a:endParaRPr lang="zh-CN" altLang="en-US"/>
            </a:p>
          </p:txBody>
        </p:sp>
        <p:sp>
          <p:nvSpPr>
            <p:cNvPr id="3825" name="任意多边形: 形状 3824">
              <a:extLst>
                <a:ext uri="{FF2B5EF4-FFF2-40B4-BE49-F238E27FC236}">
                  <a16:creationId xmlns:a16="http://schemas.microsoft.com/office/drawing/2014/main" id="{A659A77C-1220-4C1E-FB99-2D772D302321}"/>
                </a:ext>
              </a:extLst>
            </p:cNvPr>
            <p:cNvSpPr/>
            <p:nvPr/>
          </p:nvSpPr>
          <p:spPr>
            <a:xfrm>
              <a:off x="5508983" y="5425678"/>
              <a:ext cx="2533" cy="3580"/>
            </a:xfrm>
            <a:custGeom>
              <a:avLst/>
              <a:gdLst>
                <a:gd name="connsiteX0" fmla="*/ 0 w 2533"/>
                <a:gd name="connsiteY0" fmla="*/ 0 h 3580"/>
                <a:gd name="connsiteX1" fmla="*/ 2360 w 2533"/>
                <a:gd name="connsiteY1" fmla="*/ 3217 h 3580"/>
                <a:gd name="connsiteX2" fmla="*/ 11 w 2533"/>
                <a:gd name="connsiteY2" fmla="*/ 0 h 3580"/>
                <a:gd name="connsiteX3" fmla="*/ 0 w 2533"/>
                <a:gd name="connsiteY3" fmla="*/ 0 h 3580"/>
              </a:gdLst>
              <a:ahLst/>
              <a:cxnLst>
                <a:cxn ang="0">
                  <a:pos x="connsiteX0" y="connsiteY0"/>
                </a:cxn>
                <a:cxn ang="0">
                  <a:pos x="connsiteX1" y="connsiteY1"/>
                </a:cxn>
                <a:cxn ang="0">
                  <a:pos x="connsiteX2" y="connsiteY2"/>
                </a:cxn>
                <a:cxn ang="0">
                  <a:pos x="connsiteX3" y="connsiteY3"/>
                </a:cxn>
              </a:cxnLst>
              <a:rect l="l" t="t" r="r" b="b"/>
              <a:pathLst>
                <a:path w="2533" h="3580">
                  <a:moveTo>
                    <a:pt x="0" y="0"/>
                  </a:moveTo>
                  <a:cubicBezTo>
                    <a:pt x="1412" y="720"/>
                    <a:pt x="3080" y="2926"/>
                    <a:pt x="2360" y="3217"/>
                  </a:cubicBezTo>
                  <a:cubicBezTo>
                    <a:pt x="-1343" y="4726"/>
                    <a:pt x="874" y="1109"/>
                    <a:pt x="11" y="0"/>
                  </a:cubicBezTo>
                  <a:lnTo>
                    <a:pt x="0" y="0"/>
                  </a:lnTo>
                  <a:close/>
                </a:path>
              </a:pathLst>
            </a:custGeom>
            <a:grpFill/>
            <a:ln w="5715" cap="flat">
              <a:noFill/>
              <a:prstDash val="solid"/>
              <a:miter/>
            </a:ln>
          </p:spPr>
          <p:txBody>
            <a:bodyPr rtlCol="0" anchor="ctr"/>
            <a:lstStyle/>
            <a:p>
              <a:endParaRPr lang="zh-CN" altLang="en-US"/>
            </a:p>
          </p:txBody>
        </p:sp>
        <p:sp>
          <p:nvSpPr>
            <p:cNvPr id="3826" name="任意多边形: 形状 3825">
              <a:extLst>
                <a:ext uri="{FF2B5EF4-FFF2-40B4-BE49-F238E27FC236}">
                  <a16:creationId xmlns:a16="http://schemas.microsoft.com/office/drawing/2014/main" id="{57633A70-218E-16DD-1B0C-C8DA0CB36D2A}"/>
                </a:ext>
              </a:extLst>
            </p:cNvPr>
            <p:cNvSpPr/>
            <p:nvPr/>
          </p:nvSpPr>
          <p:spPr>
            <a:xfrm>
              <a:off x="5522133" y="5418117"/>
              <a:ext cx="2551" cy="4269"/>
            </a:xfrm>
            <a:custGeom>
              <a:avLst/>
              <a:gdLst>
                <a:gd name="connsiteX0" fmla="*/ 0 w 2551"/>
                <a:gd name="connsiteY0" fmla="*/ 4269 h 4269"/>
                <a:gd name="connsiteX1" fmla="*/ 1229 w 2551"/>
                <a:gd name="connsiteY1" fmla="*/ 0 h 4269"/>
                <a:gd name="connsiteX2" fmla="*/ 17 w 2551"/>
                <a:gd name="connsiteY2" fmla="*/ 4269 h 4269"/>
                <a:gd name="connsiteX3" fmla="*/ 0 w 2551"/>
                <a:gd name="connsiteY3" fmla="*/ 4269 h 4269"/>
              </a:gdLst>
              <a:ahLst/>
              <a:cxnLst>
                <a:cxn ang="0">
                  <a:pos x="connsiteX0" y="connsiteY0"/>
                </a:cxn>
                <a:cxn ang="0">
                  <a:pos x="connsiteX1" y="connsiteY1"/>
                </a:cxn>
                <a:cxn ang="0">
                  <a:pos x="connsiteX2" y="connsiteY2"/>
                </a:cxn>
                <a:cxn ang="0">
                  <a:pos x="connsiteX3" y="connsiteY3"/>
                </a:cxn>
              </a:cxnLst>
              <a:rect l="l" t="t" r="r" b="b"/>
              <a:pathLst>
                <a:path w="2551" h="4269">
                  <a:moveTo>
                    <a:pt x="0" y="4269"/>
                  </a:moveTo>
                  <a:cubicBezTo>
                    <a:pt x="411" y="2846"/>
                    <a:pt x="817" y="1423"/>
                    <a:pt x="1229" y="0"/>
                  </a:cubicBezTo>
                  <a:cubicBezTo>
                    <a:pt x="4258" y="2395"/>
                    <a:pt x="1315" y="3097"/>
                    <a:pt x="17" y="4269"/>
                  </a:cubicBezTo>
                  <a:lnTo>
                    <a:pt x="0" y="4269"/>
                  </a:lnTo>
                  <a:close/>
                </a:path>
              </a:pathLst>
            </a:custGeom>
            <a:grpFill/>
            <a:ln w="5715" cap="flat">
              <a:noFill/>
              <a:prstDash val="solid"/>
              <a:miter/>
            </a:ln>
          </p:spPr>
          <p:txBody>
            <a:bodyPr rtlCol="0" anchor="ctr"/>
            <a:lstStyle/>
            <a:p>
              <a:endParaRPr lang="zh-CN" altLang="en-US"/>
            </a:p>
          </p:txBody>
        </p:sp>
        <p:sp>
          <p:nvSpPr>
            <p:cNvPr id="3827" name="任意多边形: 形状 3826">
              <a:extLst>
                <a:ext uri="{FF2B5EF4-FFF2-40B4-BE49-F238E27FC236}">
                  <a16:creationId xmlns:a16="http://schemas.microsoft.com/office/drawing/2014/main" id="{96C259F3-D0BE-0DC7-7B96-CB4A41851F03}"/>
                </a:ext>
              </a:extLst>
            </p:cNvPr>
            <p:cNvSpPr/>
            <p:nvPr/>
          </p:nvSpPr>
          <p:spPr>
            <a:xfrm>
              <a:off x="5518847" y="5408276"/>
              <a:ext cx="2529" cy="4251"/>
            </a:xfrm>
            <a:custGeom>
              <a:avLst/>
              <a:gdLst>
                <a:gd name="connsiteX0" fmla="*/ 17 w 2529"/>
                <a:gd name="connsiteY0" fmla="*/ 4252 h 4251"/>
                <a:gd name="connsiteX1" fmla="*/ 1223 w 2529"/>
                <a:gd name="connsiteY1" fmla="*/ 0 h 4251"/>
                <a:gd name="connsiteX2" fmla="*/ 0 w 2529"/>
                <a:gd name="connsiteY2" fmla="*/ 4241 h 4251"/>
                <a:gd name="connsiteX3" fmla="*/ 17 w 2529"/>
                <a:gd name="connsiteY3" fmla="*/ 4252 h 4251"/>
              </a:gdLst>
              <a:ahLst/>
              <a:cxnLst>
                <a:cxn ang="0">
                  <a:pos x="connsiteX0" y="connsiteY0"/>
                </a:cxn>
                <a:cxn ang="0">
                  <a:pos x="connsiteX1" y="connsiteY1"/>
                </a:cxn>
                <a:cxn ang="0">
                  <a:pos x="connsiteX2" y="connsiteY2"/>
                </a:cxn>
                <a:cxn ang="0">
                  <a:pos x="connsiteX3" y="connsiteY3"/>
                </a:cxn>
              </a:cxnLst>
              <a:rect l="l" t="t" r="r" b="b"/>
              <a:pathLst>
                <a:path w="2529" h="4251">
                  <a:moveTo>
                    <a:pt x="17" y="4252"/>
                  </a:moveTo>
                  <a:cubicBezTo>
                    <a:pt x="417" y="2834"/>
                    <a:pt x="823" y="1417"/>
                    <a:pt x="1223" y="0"/>
                  </a:cubicBezTo>
                  <a:cubicBezTo>
                    <a:pt x="4218" y="2395"/>
                    <a:pt x="1303" y="3086"/>
                    <a:pt x="0" y="4241"/>
                  </a:cubicBezTo>
                  <a:lnTo>
                    <a:pt x="17" y="4252"/>
                  </a:lnTo>
                  <a:close/>
                </a:path>
              </a:pathLst>
            </a:custGeom>
            <a:grpFill/>
            <a:ln w="5715" cap="flat">
              <a:noFill/>
              <a:prstDash val="solid"/>
              <a:miter/>
            </a:ln>
          </p:spPr>
          <p:txBody>
            <a:bodyPr rtlCol="0" anchor="ctr"/>
            <a:lstStyle/>
            <a:p>
              <a:endParaRPr lang="zh-CN" altLang="en-US"/>
            </a:p>
          </p:txBody>
        </p:sp>
        <p:sp>
          <p:nvSpPr>
            <p:cNvPr id="3828" name="任意多边形: 形状 3827">
              <a:extLst>
                <a:ext uri="{FF2B5EF4-FFF2-40B4-BE49-F238E27FC236}">
                  <a16:creationId xmlns:a16="http://schemas.microsoft.com/office/drawing/2014/main" id="{FDF75B15-67E1-C3B0-91F7-1BC3F4F95FE8}"/>
                </a:ext>
              </a:extLst>
            </p:cNvPr>
            <p:cNvSpPr/>
            <p:nvPr/>
          </p:nvSpPr>
          <p:spPr>
            <a:xfrm>
              <a:off x="5545159" y="5309704"/>
              <a:ext cx="3291" cy="4131"/>
            </a:xfrm>
            <a:custGeom>
              <a:avLst/>
              <a:gdLst>
                <a:gd name="connsiteX0" fmla="*/ 3292 w 3291"/>
                <a:gd name="connsiteY0" fmla="*/ 4131 h 4131"/>
                <a:gd name="connsiteX1" fmla="*/ 0 w 3291"/>
                <a:gd name="connsiteY1" fmla="*/ 828 h 4131"/>
                <a:gd name="connsiteX2" fmla="*/ 3292 w 3291"/>
                <a:gd name="connsiteY2" fmla="*/ 4131 h 4131"/>
              </a:gdLst>
              <a:ahLst/>
              <a:cxnLst>
                <a:cxn ang="0">
                  <a:pos x="connsiteX0" y="connsiteY0"/>
                </a:cxn>
                <a:cxn ang="0">
                  <a:pos x="connsiteX1" y="connsiteY1"/>
                </a:cxn>
                <a:cxn ang="0">
                  <a:pos x="connsiteX2" y="connsiteY2"/>
                </a:cxn>
              </a:cxnLst>
              <a:rect l="l" t="t" r="r" b="b"/>
              <a:pathLst>
                <a:path w="3291" h="4131">
                  <a:moveTo>
                    <a:pt x="3292" y="4131"/>
                  </a:moveTo>
                  <a:cubicBezTo>
                    <a:pt x="2195" y="3028"/>
                    <a:pt x="1097" y="1931"/>
                    <a:pt x="0" y="828"/>
                  </a:cubicBezTo>
                  <a:cubicBezTo>
                    <a:pt x="4909" y="-1869"/>
                    <a:pt x="2458" y="2771"/>
                    <a:pt x="3292" y="4131"/>
                  </a:cubicBezTo>
                  <a:close/>
                </a:path>
              </a:pathLst>
            </a:custGeom>
            <a:grpFill/>
            <a:ln w="5715" cap="flat">
              <a:noFill/>
              <a:prstDash val="solid"/>
              <a:miter/>
            </a:ln>
          </p:spPr>
          <p:txBody>
            <a:bodyPr rtlCol="0" anchor="ctr"/>
            <a:lstStyle/>
            <a:p>
              <a:endParaRPr lang="zh-CN" altLang="en-US"/>
            </a:p>
          </p:txBody>
        </p:sp>
        <p:sp>
          <p:nvSpPr>
            <p:cNvPr id="3829" name="任意多边形: 形状 3828">
              <a:extLst>
                <a:ext uri="{FF2B5EF4-FFF2-40B4-BE49-F238E27FC236}">
                  <a16:creationId xmlns:a16="http://schemas.microsoft.com/office/drawing/2014/main" id="{324AA04F-7755-F870-12F1-DCB738728087}"/>
                </a:ext>
              </a:extLst>
            </p:cNvPr>
            <p:cNvSpPr/>
            <p:nvPr/>
          </p:nvSpPr>
          <p:spPr>
            <a:xfrm>
              <a:off x="5620803" y="5243798"/>
              <a:ext cx="2512" cy="4252"/>
            </a:xfrm>
            <a:custGeom>
              <a:avLst/>
              <a:gdLst>
                <a:gd name="connsiteX0" fmla="*/ 6 w 2512"/>
                <a:gd name="connsiteY0" fmla="*/ 4252 h 4252"/>
                <a:gd name="connsiteX1" fmla="*/ 1206 w 2512"/>
                <a:gd name="connsiteY1" fmla="*/ 0 h 4252"/>
                <a:gd name="connsiteX2" fmla="*/ 0 w 2512"/>
                <a:gd name="connsiteY2" fmla="*/ 4252 h 4252"/>
                <a:gd name="connsiteX3" fmla="*/ 6 w 2512"/>
                <a:gd name="connsiteY3" fmla="*/ 4252 h 4252"/>
              </a:gdLst>
              <a:ahLst/>
              <a:cxnLst>
                <a:cxn ang="0">
                  <a:pos x="connsiteX0" y="connsiteY0"/>
                </a:cxn>
                <a:cxn ang="0">
                  <a:pos x="connsiteX1" y="connsiteY1"/>
                </a:cxn>
                <a:cxn ang="0">
                  <a:pos x="connsiteX2" y="connsiteY2"/>
                </a:cxn>
                <a:cxn ang="0">
                  <a:pos x="connsiteX3" y="connsiteY3"/>
                </a:cxn>
              </a:cxnLst>
              <a:rect l="l" t="t" r="r" b="b"/>
              <a:pathLst>
                <a:path w="2512" h="4252">
                  <a:moveTo>
                    <a:pt x="6" y="4252"/>
                  </a:moveTo>
                  <a:cubicBezTo>
                    <a:pt x="406" y="2835"/>
                    <a:pt x="806" y="1417"/>
                    <a:pt x="1206" y="0"/>
                  </a:cubicBezTo>
                  <a:cubicBezTo>
                    <a:pt x="4218" y="2389"/>
                    <a:pt x="1252" y="3080"/>
                    <a:pt x="0" y="4252"/>
                  </a:cubicBezTo>
                  <a:lnTo>
                    <a:pt x="6" y="4252"/>
                  </a:lnTo>
                  <a:close/>
                </a:path>
              </a:pathLst>
            </a:custGeom>
            <a:grpFill/>
            <a:ln w="5715" cap="flat">
              <a:noFill/>
              <a:prstDash val="solid"/>
              <a:miter/>
            </a:ln>
          </p:spPr>
          <p:txBody>
            <a:bodyPr rtlCol="0" anchor="ctr"/>
            <a:lstStyle/>
            <a:p>
              <a:endParaRPr lang="zh-CN" altLang="en-US"/>
            </a:p>
          </p:txBody>
        </p:sp>
        <p:sp>
          <p:nvSpPr>
            <p:cNvPr id="3830" name="任意多边形: 形状 3829">
              <a:extLst>
                <a:ext uri="{FF2B5EF4-FFF2-40B4-BE49-F238E27FC236}">
                  <a16:creationId xmlns:a16="http://schemas.microsoft.com/office/drawing/2014/main" id="{73CED4FD-47C3-444E-5CB2-9177B8A84C6D}"/>
                </a:ext>
              </a:extLst>
            </p:cNvPr>
            <p:cNvSpPr/>
            <p:nvPr/>
          </p:nvSpPr>
          <p:spPr>
            <a:xfrm>
              <a:off x="5633953" y="5234888"/>
              <a:ext cx="3292" cy="6577"/>
            </a:xfrm>
            <a:custGeom>
              <a:avLst/>
              <a:gdLst>
                <a:gd name="connsiteX0" fmla="*/ 3292 w 3292"/>
                <a:gd name="connsiteY0" fmla="*/ 0 h 6577"/>
                <a:gd name="connsiteX1" fmla="*/ 0 w 3292"/>
                <a:gd name="connsiteY1" fmla="*/ 6578 h 6577"/>
                <a:gd name="connsiteX2" fmla="*/ 6 w 3292"/>
                <a:gd name="connsiteY2" fmla="*/ 6578 h 6577"/>
                <a:gd name="connsiteX3" fmla="*/ 3292 w 3292"/>
                <a:gd name="connsiteY3" fmla="*/ 0 h 6577"/>
              </a:gdLst>
              <a:ahLst/>
              <a:cxnLst>
                <a:cxn ang="0">
                  <a:pos x="connsiteX0" y="connsiteY0"/>
                </a:cxn>
                <a:cxn ang="0">
                  <a:pos x="connsiteX1" y="connsiteY1"/>
                </a:cxn>
                <a:cxn ang="0">
                  <a:pos x="connsiteX2" y="connsiteY2"/>
                </a:cxn>
                <a:cxn ang="0">
                  <a:pos x="connsiteX3" y="connsiteY3"/>
                </a:cxn>
              </a:cxnLst>
              <a:rect l="l" t="t" r="r" b="b"/>
              <a:pathLst>
                <a:path w="3292" h="6577">
                  <a:moveTo>
                    <a:pt x="3292" y="0"/>
                  </a:moveTo>
                  <a:cubicBezTo>
                    <a:pt x="3223" y="2709"/>
                    <a:pt x="2641" y="5160"/>
                    <a:pt x="0" y="6578"/>
                  </a:cubicBezTo>
                  <a:lnTo>
                    <a:pt x="6" y="6578"/>
                  </a:lnTo>
                  <a:cubicBezTo>
                    <a:pt x="80" y="3875"/>
                    <a:pt x="634" y="1411"/>
                    <a:pt x="3292" y="0"/>
                  </a:cubicBezTo>
                  <a:close/>
                </a:path>
              </a:pathLst>
            </a:custGeom>
            <a:grpFill/>
            <a:ln w="5715" cap="flat">
              <a:noFill/>
              <a:prstDash val="solid"/>
              <a:miter/>
            </a:ln>
          </p:spPr>
          <p:txBody>
            <a:bodyPr rtlCol="0" anchor="ctr"/>
            <a:lstStyle/>
            <a:p>
              <a:endParaRPr lang="zh-CN" altLang="en-US"/>
            </a:p>
          </p:txBody>
        </p:sp>
        <p:sp>
          <p:nvSpPr>
            <p:cNvPr id="3831" name="任意多边形: 形状 3830">
              <a:extLst>
                <a:ext uri="{FF2B5EF4-FFF2-40B4-BE49-F238E27FC236}">
                  <a16:creationId xmlns:a16="http://schemas.microsoft.com/office/drawing/2014/main" id="{9E93B529-44CC-B73A-698D-B34122C4A047}"/>
                </a:ext>
              </a:extLst>
            </p:cNvPr>
            <p:cNvSpPr/>
            <p:nvPr/>
          </p:nvSpPr>
          <p:spPr>
            <a:xfrm>
              <a:off x="5637245" y="5233522"/>
              <a:ext cx="1365" cy="1365"/>
            </a:xfrm>
            <a:custGeom>
              <a:avLst/>
              <a:gdLst>
                <a:gd name="connsiteX0" fmla="*/ 0 w 1365"/>
                <a:gd name="connsiteY0" fmla="*/ 1366 h 1365"/>
                <a:gd name="connsiteX1" fmla="*/ 749 w 1365"/>
                <a:gd name="connsiteY1" fmla="*/ 0 h 1365"/>
                <a:gd name="connsiteX2" fmla="*/ 1366 w 1365"/>
                <a:gd name="connsiteY2" fmla="*/ 611 h 1365"/>
              </a:gdLst>
              <a:ahLst/>
              <a:cxnLst>
                <a:cxn ang="0">
                  <a:pos x="connsiteX0" y="connsiteY0"/>
                </a:cxn>
                <a:cxn ang="0">
                  <a:pos x="connsiteX1" y="connsiteY1"/>
                </a:cxn>
                <a:cxn ang="0">
                  <a:pos x="connsiteX2" y="connsiteY2"/>
                </a:cxn>
              </a:cxnLst>
              <a:rect l="l" t="t" r="r" b="b"/>
              <a:pathLst>
                <a:path w="1365" h="1365">
                  <a:moveTo>
                    <a:pt x="0" y="1366"/>
                  </a:moveTo>
                  <a:lnTo>
                    <a:pt x="749" y="0"/>
                  </a:lnTo>
                  <a:lnTo>
                    <a:pt x="1366" y="611"/>
                  </a:lnTo>
                  <a:close/>
                </a:path>
              </a:pathLst>
            </a:custGeom>
            <a:grpFill/>
            <a:ln w="5715" cap="flat">
              <a:noFill/>
              <a:prstDash val="solid"/>
              <a:miter/>
            </a:ln>
          </p:spPr>
          <p:txBody>
            <a:bodyPr rtlCol="0" anchor="ctr"/>
            <a:lstStyle/>
            <a:p>
              <a:endParaRPr lang="zh-CN" altLang="en-US"/>
            </a:p>
          </p:txBody>
        </p:sp>
        <p:sp>
          <p:nvSpPr>
            <p:cNvPr id="3832" name="任意多边形: 形状 3831">
              <a:extLst>
                <a:ext uri="{FF2B5EF4-FFF2-40B4-BE49-F238E27FC236}">
                  <a16:creationId xmlns:a16="http://schemas.microsoft.com/office/drawing/2014/main" id="{56134935-34C5-E8D0-8FEB-375E823CEBFD}"/>
                </a:ext>
              </a:extLst>
            </p:cNvPr>
            <p:cNvSpPr/>
            <p:nvPr/>
          </p:nvSpPr>
          <p:spPr>
            <a:xfrm>
              <a:off x="5625985" y="5234888"/>
              <a:ext cx="1396" cy="1297"/>
            </a:xfrm>
            <a:custGeom>
              <a:avLst/>
              <a:gdLst>
                <a:gd name="connsiteX0" fmla="*/ 1390 w 1396"/>
                <a:gd name="connsiteY0" fmla="*/ 0 h 1297"/>
                <a:gd name="connsiteX1" fmla="*/ 659 w 1396"/>
                <a:gd name="connsiteY1" fmla="*/ 1297 h 1297"/>
                <a:gd name="connsiteX2" fmla="*/ 1396 w 1396"/>
                <a:gd name="connsiteY2" fmla="*/ 0 h 1297"/>
                <a:gd name="connsiteX3" fmla="*/ 1390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90" y="0"/>
                  </a:moveTo>
                  <a:cubicBezTo>
                    <a:pt x="1139" y="451"/>
                    <a:pt x="802" y="1326"/>
                    <a:pt x="659" y="1297"/>
                  </a:cubicBezTo>
                  <a:cubicBezTo>
                    <a:pt x="-427" y="1057"/>
                    <a:pt x="-164" y="548"/>
                    <a:pt x="1396" y="0"/>
                  </a:cubicBezTo>
                  <a:lnTo>
                    <a:pt x="1390" y="0"/>
                  </a:lnTo>
                  <a:close/>
                </a:path>
              </a:pathLst>
            </a:custGeom>
            <a:grpFill/>
            <a:ln w="5715" cap="flat">
              <a:noFill/>
              <a:prstDash val="solid"/>
              <a:miter/>
            </a:ln>
          </p:spPr>
          <p:txBody>
            <a:bodyPr rtlCol="0" anchor="ctr"/>
            <a:lstStyle/>
            <a:p>
              <a:endParaRPr lang="zh-CN" altLang="en-US"/>
            </a:p>
          </p:txBody>
        </p:sp>
        <p:sp>
          <p:nvSpPr>
            <p:cNvPr id="3833" name="任意多边形: 形状 3832">
              <a:extLst>
                <a:ext uri="{FF2B5EF4-FFF2-40B4-BE49-F238E27FC236}">
                  <a16:creationId xmlns:a16="http://schemas.microsoft.com/office/drawing/2014/main" id="{169951F9-C762-69EF-F3D8-52ED7E658A3B}"/>
                </a:ext>
              </a:extLst>
            </p:cNvPr>
            <p:cNvSpPr/>
            <p:nvPr/>
          </p:nvSpPr>
          <p:spPr>
            <a:xfrm>
              <a:off x="5504343" y="5264492"/>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3834" name="任意多边形: 形状 3833">
              <a:extLst>
                <a:ext uri="{FF2B5EF4-FFF2-40B4-BE49-F238E27FC236}">
                  <a16:creationId xmlns:a16="http://schemas.microsoft.com/office/drawing/2014/main" id="{F0978BF1-1671-293B-25B0-ED2E6BA26545}"/>
                </a:ext>
              </a:extLst>
            </p:cNvPr>
            <p:cNvSpPr/>
            <p:nvPr/>
          </p:nvSpPr>
          <p:spPr>
            <a:xfrm>
              <a:off x="5617511" y="5300674"/>
              <a:ext cx="3291" cy="3291"/>
            </a:xfrm>
            <a:custGeom>
              <a:avLst/>
              <a:gdLst>
                <a:gd name="connsiteX0" fmla="*/ 0 w 3291"/>
                <a:gd name="connsiteY0" fmla="*/ 3292 h 3291"/>
                <a:gd name="connsiteX1" fmla="*/ 3292 w 3291"/>
                <a:gd name="connsiteY1" fmla="*/ 0 h 3291"/>
                <a:gd name="connsiteX2" fmla="*/ 0 w 3291"/>
                <a:gd name="connsiteY2" fmla="*/ 3292 h 3291"/>
              </a:gdLst>
              <a:ahLst/>
              <a:cxnLst>
                <a:cxn ang="0">
                  <a:pos x="connsiteX0" y="connsiteY0"/>
                </a:cxn>
                <a:cxn ang="0">
                  <a:pos x="connsiteX1" y="connsiteY1"/>
                </a:cxn>
                <a:cxn ang="0">
                  <a:pos x="connsiteX2" y="connsiteY2"/>
                </a:cxn>
              </a:cxnLst>
              <a:rect l="l" t="t" r="r" b="b"/>
              <a:pathLst>
                <a:path w="3291" h="3291">
                  <a:moveTo>
                    <a:pt x="0" y="3292"/>
                  </a:moveTo>
                  <a:cubicBezTo>
                    <a:pt x="1097" y="2194"/>
                    <a:pt x="2194" y="1097"/>
                    <a:pt x="3292" y="0"/>
                  </a:cubicBezTo>
                  <a:cubicBezTo>
                    <a:pt x="2194" y="1103"/>
                    <a:pt x="1097" y="2194"/>
                    <a:pt x="0" y="3292"/>
                  </a:cubicBezTo>
                  <a:close/>
                </a:path>
              </a:pathLst>
            </a:custGeom>
            <a:grpFill/>
            <a:ln w="5715" cap="flat">
              <a:noFill/>
              <a:prstDash val="solid"/>
              <a:miter/>
            </a:ln>
          </p:spPr>
          <p:txBody>
            <a:bodyPr rtlCol="0" anchor="ctr"/>
            <a:lstStyle/>
            <a:p>
              <a:endParaRPr lang="zh-CN" altLang="en-US"/>
            </a:p>
          </p:txBody>
        </p:sp>
        <p:sp>
          <p:nvSpPr>
            <p:cNvPr id="3835" name="任意多边形: 形状 3834">
              <a:extLst>
                <a:ext uri="{FF2B5EF4-FFF2-40B4-BE49-F238E27FC236}">
                  <a16:creationId xmlns:a16="http://schemas.microsoft.com/office/drawing/2014/main" id="{F9A70F55-D5FA-6CCC-0BC1-8862FB592A48}"/>
                </a:ext>
              </a:extLst>
            </p:cNvPr>
            <p:cNvSpPr/>
            <p:nvPr/>
          </p:nvSpPr>
          <p:spPr>
            <a:xfrm>
              <a:off x="5656973" y="5300674"/>
              <a:ext cx="1673" cy="3291"/>
            </a:xfrm>
            <a:custGeom>
              <a:avLst/>
              <a:gdLst>
                <a:gd name="connsiteX0" fmla="*/ 0 w 1673"/>
                <a:gd name="connsiteY0" fmla="*/ 3292 h 3291"/>
                <a:gd name="connsiteX1" fmla="*/ 0 w 1673"/>
                <a:gd name="connsiteY1" fmla="*/ 0 h 3291"/>
                <a:gd name="connsiteX2" fmla="*/ 0 w 1673"/>
                <a:gd name="connsiteY2" fmla="*/ 3292 h 3291"/>
              </a:gdLst>
              <a:ahLst/>
              <a:cxnLst>
                <a:cxn ang="0">
                  <a:pos x="connsiteX0" y="connsiteY0"/>
                </a:cxn>
                <a:cxn ang="0">
                  <a:pos x="connsiteX1" y="connsiteY1"/>
                </a:cxn>
                <a:cxn ang="0">
                  <a:pos x="connsiteX2" y="connsiteY2"/>
                </a:cxn>
              </a:cxnLst>
              <a:rect l="l" t="t" r="r" b="b"/>
              <a:pathLst>
                <a:path w="1673" h="3291">
                  <a:moveTo>
                    <a:pt x="0" y="3292"/>
                  </a:moveTo>
                  <a:cubicBezTo>
                    <a:pt x="0" y="2194"/>
                    <a:pt x="0" y="1097"/>
                    <a:pt x="0" y="0"/>
                  </a:cubicBezTo>
                  <a:cubicBezTo>
                    <a:pt x="2235" y="1103"/>
                    <a:pt x="2229" y="2194"/>
                    <a:pt x="0" y="3292"/>
                  </a:cubicBezTo>
                  <a:close/>
                </a:path>
              </a:pathLst>
            </a:custGeom>
            <a:grpFill/>
            <a:ln w="5715" cap="flat">
              <a:noFill/>
              <a:prstDash val="solid"/>
              <a:miter/>
            </a:ln>
          </p:spPr>
          <p:txBody>
            <a:bodyPr rtlCol="0" anchor="ctr"/>
            <a:lstStyle/>
            <a:p>
              <a:endParaRPr lang="zh-CN" altLang="en-US"/>
            </a:p>
          </p:txBody>
        </p:sp>
        <p:sp>
          <p:nvSpPr>
            <p:cNvPr id="3836" name="任意多边形: 形状 3835">
              <a:extLst>
                <a:ext uri="{FF2B5EF4-FFF2-40B4-BE49-F238E27FC236}">
                  <a16:creationId xmlns:a16="http://schemas.microsoft.com/office/drawing/2014/main" id="{177CBB48-AE64-A39E-8656-CAD8B572ECA0}"/>
                </a:ext>
              </a:extLst>
            </p:cNvPr>
            <p:cNvSpPr/>
            <p:nvPr/>
          </p:nvSpPr>
          <p:spPr>
            <a:xfrm>
              <a:off x="5624061" y="5303982"/>
              <a:ext cx="4036" cy="3303"/>
            </a:xfrm>
            <a:custGeom>
              <a:avLst/>
              <a:gdLst>
                <a:gd name="connsiteX0" fmla="*/ 3309 w 4036"/>
                <a:gd name="connsiteY0" fmla="*/ 3258 h 3303"/>
                <a:gd name="connsiteX1" fmla="*/ 46 w 4036"/>
                <a:gd name="connsiteY1" fmla="*/ 3303 h 3303"/>
                <a:gd name="connsiteX2" fmla="*/ 0 w 4036"/>
                <a:gd name="connsiteY2" fmla="*/ 3258 h 3303"/>
                <a:gd name="connsiteX3" fmla="*/ 3303 w 4036"/>
                <a:gd name="connsiteY3" fmla="*/ 0 h 3303"/>
                <a:gd name="connsiteX4" fmla="*/ 3955 w 4036"/>
                <a:gd name="connsiteY4" fmla="*/ 2172 h 3303"/>
                <a:gd name="connsiteX5" fmla="*/ 3309 w 4036"/>
                <a:gd name="connsiteY5" fmla="*/ 3258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6" h="3303">
                  <a:moveTo>
                    <a:pt x="3309" y="3258"/>
                  </a:moveTo>
                  <a:cubicBezTo>
                    <a:pt x="2223" y="3281"/>
                    <a:pt x="1132" y="3292"/>
                    <a:pt x="46" y="3303"/>
                  </a:cubicBezTo>
                  <a:cubicBezTo>
                    <a:pt x="46" y="3303"/>
                    <a:pt x="0" y="3258"/>
                    <a:pt x="0" y="3258"/>
                  </a:cubicBezTo>
                  <a:cubicBezTo>
                    <a:pt x="1103" y="2172"/>
                    <a:pt x="2200" y="1086"/>
                    <a:pt x="3303" y="0"/>
                  </a:cubicBezTo>
                  <a:cubicBezTo>
                    <a:pt x="3955" y="720"/>
                    <a:pt x="4172" y="1446"/>
                    <a:pt x="3955" y="2172"/>
                  </a:cubicBezTo>
                  <a:cubicBezTo>
                    <a:pt x="3738" y="2898"/>
                    <a:pt x="3526" y="3258"/>
                    <a:pt x="3309" y="3258"/>
                  </a:cubicBezTo>
                  <a:close/>
                </a:path>
              </a:pathLst>
            </a:custGeom>
            <a:grpFill/>
            <a:ln w="5715" cap="flat">
              <a:noFill/>
              <a:prstDash val="solid"/>
              <a:miter/>
            </a:ln>
          </p:spPr>
          <p:txBody>
            <a:bodyPr rtlCol="0" anchor="ctr"/>
            <a:lstStyle/>
            <a:p>
              <a:endParaRPr lang="zh-CN" altLang="en-US"/>
            </a:p>
          </p:txBody>
        </p:sp>
        <p:sp>
          <p:nvSpPr>
            <p:cNvPr id="3837" name="任意多边形: 形状 3836">
              <a:extLst>
                <a:ext uri="{FF2B5EF4-FFF2-40B4-BE49-F238E27FC236}">
                  <a16:creationId xmlns:a16="http://schemas.microsoft.com/office/drawing/2014/main" id="{71D30720-241D-8C5C-8FC3-40AAD484091C}"/>
                </a:ext>
              </a:extLst>
            </p:cNvPr>
            <p:cNvSpPr/>
            <p:nvPr/>
          </p:nvSpPr>
          <p:spPr>
            <a:xfrm>
              <a:off x="5627364" y="5303982"/>
              <a:ext cx="1483" cy="3257"/>
            </a:xfrm>
            <a:custGeom>
              <a:avLst/>
              <a:gdLst>
                <a:gd name="connsiteX0" fmla="*/ 6 w 1483"/>
                <a:gd name="connsiteY0" fmla="*/ 3258 h 3257"/>
                <a:gd name="connsiteX1" fmla="*/ 0 w 1483"/>
                <a:gd name="connsiteY1" fmla="*/ 0 h 3257"/>
                <a:gd name="connsiteX2" fmla="*/ 1269 w 1483"/>
                <a:gd name="connsiteY2" fmla="*/ 2315 h 3257"/>
                <a:gd name="connsiteX3" fmla="*/ 6 w 1483"/>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3" h="3257">
                  <a:moveTo>
                    <a:pt x="6" y="3258"/>
                  </a:moveTo>
                  <a:cubicBezTo>
                    <a:pt x="17" y="2172"/>
                    <a:pt x="11" y="1086"/>
                    <a:pt x="0" y="0"/>
                  </a:cubicBezTo>
                  <a:cubicBezTo>
                    <a:pt x="1303" y="451"/>
                    <a:pt x="1811" y="1263"/>
                    <a:pt x="1269" y="2315"/>
                  </a:cubicBezTo>
                  <a:cubicBezTo>
                    <a:pt x="1051" y="2738"/>
                    <a:pt x="440" y="2949"/>
                    <a:pt x="6" y="3258"/>
                  </a:cubicBezTo>
                  <a:close/>
                </a:path>
              </a:pathLst>
            </a:custGeom>
            <a:grpFill/>
            <a:ln w="5715" cap="flat">
              <a:noFill/>
              <a:prstDash val="solid"/>
              <a:miter/>
            </a:ln>
          </p:spPr>
          <p:txBody>
            <a:bodyPr rtlCol="0" anchor="ctr"/>
            <a:lstStyle/>
            <a:p>
              <a:endParaRPr lang="zh-CN" altLang="en-US"/>
            </a:p>
          </p:txBody>
        </p:sp>
        <p:sp>
          <p:nvSpPr>
            <p:cNvPr id="3838" name="任意多边形: 形状 3837">
              <a:extLst>
                <a:ext uri="{FF2B5EF4-FFF2-40B4-BE49-F238E27FC236}">
                  <a16:creationId xmlns:a16="http://schemas.microsoft.com/office/drawing/2014/main" id="{5850E855-D314-AE7E-94E2-CE3482658129}"/>
                </a:ext>
              </a:extLst>
            </p:cNvPr>
            <p:cNvSpPr/>
            <p:nvPr/>
          </p:nvSpPr>
          <p:spPr>
            <a:xfrm>
              <a:off x="5576689" y="5310543"/>
              <a:ext cx="1360" cy="1365"/>
            </a:xfrm>
            <a:custGeom>
              <a:avLst/>
              <a:gdLst>
                <a:gd name="connsiteX0" fmla="*/ 1360 w 1360"/>
                <a:gd name="connsiteY0" fmla="*/ 0 h 1365"/>
                <a:gd name="connsiteX1" fmla="*/ 612 w 1360"/>
                <a:gd name="connsiteY1" fmla="*/ 1366 h 1365"/>
                <a:gd name="connsiteX2" fmla="*/ 0 w 1360"/>
                <a:gd name="connsiteY2" fmla="*/ 749 h 1365"/>
              </a:gdLst>
              <a:ahLst/>
              <a:cxnLst>
                <a:cxn ang="0">
                  <a:pos x="connsiteX0" y="connsiteY0"/>
                </a:cxn>
                <a:cxn ang="0">
                  <a:pos x="connsiteX1" y="connsiteY1"/>
                </a:cxn>
                <a:cxn ang="0">
                  <a:pos x="connsiteX2" y="connsiteY2"/>
                </a:cxn>
              </a:cxnLst>
              <a:rect l="l" t="t" r="r" b="b"/>
              <a:pathLst>
                <a:path w="1360" h="1365">
                  <a:moveTo>
                    <a:pt x="1360" y="0"/>
                  </a:moveTo>
                  <a:lnTo>
                    <a:pt x="612" y="1366"/>
                  </a:lnTo>
                  <a:lnTo>
                    <a:pt x="0" y="749"/>
                  </a:lnTo>
                  <a:close/>
                </a:path>
              </a:pathLst>
            </a:custGeom>
            <a:grpFill/>
            <a:ln w="5715" cap="flat">
              <a:noFill/>
              <a:prstDash val="solid"/>
              <a:miter/>
            </a:ln>
          </p:spPr>
          <p:txBody>
            <a:bodyPr rtlCol="0" anchor="ctr"/>
            <a:lstStyle/>
            <a:p>
              <a:endParaRPr lang="zh-CN" altLang="en-US"/>
            </a:p>
          </p:txBody>
        </p:sp>
        <p:sp>
          <p:nvSpPr>
            <p:cNvPr id="3839" name="任意多边形: 形状 3838">
              <a:extLst>
                <a:ext uri="{FF2B5EF4-FFF2-40B4-BE49-F238E27FC236}">
                  <a16:creationId xmlns:a16="http://schemas.microsoft.com/office/drawing/2014/main" id="{AEA43402-BC92-E1FE-0A3A-51178D84155B}"/>
                </a:ext>
              </a:extLst>
            </p:cNvPr>
            <p:cNvSpPr/>
            <p:nvPr/>
          </p:nvSpPr>
          <p:spPr>
            <a:xfrm>
              <a:off x="5632599" y="5312481"/>
              <a:ext cx="1354" cy="1354"/>
            </a:xfrm>
            <a:custGeom>
              <a:avLst/>
              <a:gdLst>
                <a:gd name="connsiteX0" fmla="*/ 1354 w 1354"/>
                <a:gd name="connsiteY0" fmla="*/ 1354 h 1354"/>
                <a:gd name="connsiteX1" fmla="*/ 0 w 1354"/>
                <a:gd name="connsiteY1" fmla="*/ 606 h 1354"/>
                <a:gd name="connsiteX2" fmla="*/ 611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3840" name="任意多边形: 形状 3839">
              <a:extLst>
                <a:ext uri="{FF2B5EF4-FFF2-40B4-BE49-F238E27FC236}">
                  <a16:creationId xmlns:a16="http://schemas.microsoft.com/office/drawing/2014/main" id="{E7EAB9C0-305C-974B-0DE9-DE7FB35E40DF}"/>
                </a:ext>
              </a:extLst>
            </p:cNvPr>
            <p:cNvSpPr/>
            <p:nvPr/>
          </p:nvSpPr>
          <p:spPr>
            <a:xfrm>
              <a:off x="5545148" y="5317121"/>
              <a:ext cx="3308" cy="1671"/>
            </a:xfrm>
            <a:custGeom>
              <a:avLst/>
              <a:gdLst>
                <a:gd name="connsiteX0" fmla="*/ 0 w 3308"/>
                <a:gd name="connsiteY0" fmla="*/ 17 h 1671"/>
                <a:gd name="connsiteX1" fmla="*/ 3309 w 3308"/>
                <a:gd name="connsiteY1" fmla="*/ 0 h 1671"/>
                <a:gd name="connsiteX2" fmla="*/ 0 w 3308"/>
                <a:gd name="connsiteY2" fmla="*/ 17 h 1671"/>
              </a:gdLst>
              <a:ahLst/>
              <a:cxnLst>
                <a:cxn ang="0">
                  <a:pos x="connsiteX0" y="connsiteY0"/>
                </a:cxn>
                <a:cxn ang="0">
                  <a:pos x="connsiteX1" y="connsiteY1"/>
                </a:cxn>
                <a:cxn ang="0">
                  <a:pos x="connsiteX2" y="connsiteY2"/>
                </a:cxn>
              </a:cxnLst>
              <a:rect l="l" t="t" r="r" b="b"/>
              <a:pathLst>
                <a:path w="3308" h="1671">
                  <a:moveTo>
                    <a:pt x="0" y="17"/>
                  </a:moveTo>
                  <a:cubicBezTo>
                    <a:pt x="1103" y="12"/>
                    <a:pt x="2206" y="6"/>
                    <a:pt x="3309" y="0"/>
                  </a:cubicBezTo>
                  <a:cubicBezTo>
                    <a:pt x="2217" y="2223"/>
                    <a:pt x="1114" y="2229"/>
                    <a:pt x="0" y="17"/>
                  </a:cubicBezTo>
                  <a:close/>
                </a:path>
              </a:pathLst>
            </a:custGeom>
            <a:grpFill/>
            <a:ln w="5715" cap="flat">
              <a:noFill/>
              <a:prstDash val="solid"/>
              <a:miter/>
            </a:ln>
          </p:spPr>
          <p:txBody>
            <a:bodyPr rtlCol="0" anchor="ctr"/>
            <a:lstStyle/>
            <a:p>
              <a:endParaRPr lang="zh-CN" altLang="en-US"/>
            </a:p>
          </p:txBody>
        </p:sp>
        <p:sp>
          <p:nvSpPr>
            <p:cNvPr id="3841" name="任意多边形: 形状 3840">
              <a:extLst>
                <a:ext uri="{FF2B5EF4-FFF2-40B4-BE49-F238E27FC236}">
                  <a16:creationId xmlns:a16="http://schemas.microsoft.com/office/drawing/2014/main" id="{19B967EE-00A7-5204-39F2-A7130E6880D2}"/>
                </a:ext>
              </a:extLst>
            </p:cNvPr>
            <p:cNvSpPr/>
            <p:nvPr/>
          </p:nvSpPr>
          <p:spPr>
            <a:xfrm>
              <a:off x="5596423" y="5317127"/>
              <a:ext cx="1360" cy="1360"/>
            </a:xfrm>
            <a:custGeom>
              <a:avLst/>
              <a:gdLst>
                <a:gd name="connsiteX0" fmla="*/ 1360 w 1360"/>
                <a:gd name="connsiteY0" fmla="*/ 0 h 1360"/>
                <a:gd name="connsiteX1" fmla="*/ 606 w 1360"/>
                <a:gd name="connsiteY1" fmla="*/ 1360 h 1360"/>
                <a:gd name="connsiteX2" fmla="*/ 0 w 1360"/>
                <a:gd name="connsiteY2" fmla="*/ 743 h 1360"/>
              </a:gdLst>
              <a:ahLst/>
              <a:cxnLst>
                <a:cxn ang="0">
                  <a:pos x="connsiteX0" y="connsiteY0"/>
                </a:cxn>
                <a:cxn ang="0">
                  <a:pos x="connsiteX1" y="connsiteY1"/>
                </a:cxn>
                <a:cxn ang="0">
                  <a:pos x="connsiteX2" y="connsiteY2"/>
                </a:cxn>
              </a:cxnLst>
              <a:rect l="l" t="t" r="r" b="b"/>
              <a:pathLst>
                <a:path w="1360" h="1360">
                  <a:moveTo>
                    <a:pt x="1360" y="0"/>
                  </a:moveTo>
                  <a:lnTo>
                    <a:pt x="606" y="1360"/>
                  </a:lnTo>
                  <a:lnTo>
                    <a:pt x="0" y="743"/>
                  </a:lnTo>
                  <a:close/>
                </a:path>
              </a:pathLst>
            </a:custGeom>
            <a:grpFill/>
            <a:ln w="5715" cap="flat">
              <a:noFill/>
              <a:prstDash val="solid"/>
              <a:miter/>
            </a:ln>
          </p:spPr>
          <p:txBody>
            <a:bodyPr rtlCol="0" anchor="ctr"/>
            <a:lstStyle/>
            <a:p>
              <a:endParaRPr lang="zh-CN" altLang="en-US"/>
            </a:p>
          </p:txBody>
        </p:sp>
        <p:sp>
          <p:nvSpPr>
            <p:cNvPr id="3842" name="任意多边形: 形状 3841">
              <a:extLst>
                <a:ext uri="{FF2B5EF4-FFF2-40B4-BE49-F238E27FC236}">
                  <a16:creationId xmlns:a16="http://schemas.microsoft.com/office/drawing/2014/main" id="{722F199F-C3F5-0024-BCB2-C1991B5EEAFB}"/>
                </a:ext>
              </a:extLst>
            </p:cNvPr>
            <p:cNvSpPr/>
            <p:nvPr/>
          </p:nvSpPr>
          <p:spPr>
            <a:xfrm>
              <a:off x="5574757" y="5323705"/>
              <a:ext cx="3291" cy="3291"/>
            </a:xfrm>
            <a:custGeom>
              <a:avLst/>
              <a:gdLst>
                <a:gd name="connsiteX0" fmla="*/ 3292 w 3291"/>
                <a:gd name="connsiteY0" fmla="*/ 0 h 3291"/>
                <a:gd name="connsiteX1" fmla="*/ 0 w 3291"/>
                <a:gd name="connsiteY1" fmla="*/ 3292 h 3291"/>
                <a:gd name="connsiteX2" fmla="*/ 3292 w 3291"/>
                <a:gd name="connsiteY2" fmla="*/ 0 h 3291"/>
              </a:gdLst>
              <a:ahLst/>
              <a:cxnLst>
                <a:cxn ang="0">
                  <a:pos x="connsiteX0" y="connsiteY0"/>
                </a:cxn>
                <a:cxn ang="0">
                  <a:pos x="connsiteX1" y="connsiteY1"/>
                </a:cxn>
                <a:cxn ang="0">
                  <a:pos x="connsiteX2" y="connsiteY2"/>
                </a:cxn>
              </a:cxnLst>
              <a:rect l="l" t="t" r="r" b="b"/>
              <a:pathLst>
                <a:path w="3291" h="3291">
                  <a:moveTo>
                    <a:pt x="3292" y="0"/>
                  </a:moveTo>
                  <a:cubicBezTo>
                    <a:pt x="2195" y="1097"/>
                    <a:pt x="1097" y="2195"/>
                    <a:pt x="0" y="3292"/>
                  </a:cubicBezTo>
                  <a:cubicBezTo>
                    <a:pt x="1103" y="2195"/>
                    <a:pt x="2195" y="1097"/>
                    <a:pt x="3292" y="0"/>
                  </a:cubicBezTo>
                  <a:close/>
                </a:path>
              </a:pathLst>
            </a:custGeom>
            <a:grpFill/>
            <a:ln w="5715" cap="flat">
              <a:noFill/>
              <a:prstDash val="solid"/>
              <a:miter/>
            </a:ln>
          </p:spPr>
          <p:txBody>
            <a:bodyPr rtlCol="0" anchor="ctr"/>
            <a:lstStyle/>
            <a:p>
              <a:endParaRPr lang="zh-CN" altLang="en-US"/>
            </a:p>
          </p:txBody>
        </p:sp>
        <p:sp>
          <p:nvSpPr>
            <p:cNvPr id="3843" name="任意多边形: 形状 3842">
              <a:extLst>
                <a:ext uri="{FF2B5EF4-FFF2-40B4-BE49-F238E27FC236}">
                  <a16:creationId xmlns:a16="http://schemas.microsoft.com/office/drawing/2014/main" id="{39534868-9EC5-32FC-BFBF-6CA4E98A3951}"/>
                </a:ext>
              </a:extLst>
            </p:cNvPr>
            <p:cNvSpPr/>
            <p:nvPr/>
          </p:nvSpPr>
          <p:spPr>
            <a:xfrm>
              <a:off x="5497832" y="5499937"/>
              <a:ext cx="1298" cy="1395"/>
            </a:xfrm>
            <a:custGeom>
              <a:avLst/>
              <a:gdLst>
                <a:gd name="connsiteX0" fmla="*/ 1298 w 1298"/>
                <a:gd name="connsiteY0" fmla="*/ 1395 h 1395"/>
                <a:gd name="connsiteX1" fmla="*/ 1 w 1298"/>
                <a:gd name="connsiteY1" fmla="*/ 670 h 1395"/>
                <a:gd name="connsiteX2" fmla="*/ 1292 w 1298"/>
                <a:gd name="connsiteY2" fmla="*/ 1395 h 1395"/>
                <a:gd name="connsiteX3" fmla="*/ 1298 w 1298"/>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8" h="1395">
                  <a:moveTo>
                    <a:pt x="1298" y="1395"/>
                  </a:moveTo>
                  <a:cubicBezTo>
                    <a:pt x="841" y="1150"/>
                    <a:pt x="-33" y="813"/>
                    <a:pt x="1" y="670"/>
                  </a:cubicBezTo>
                  <a:cubicBezTo>
                    <a:pt x="235" y="-427"/>
                    <a:pt x="744" y="-170"/>
                    <a:pt x="1292" y="1395"/>
                  </a:cubicBezTo>
                  <a:lnTo>
                    <a:pt x="1298" y="1395"/>
                  </a:lnTo>
                  <a:close/>
                </a:path>
              </a:pathLst>
            </a:custGeom>
            <a:grpFill/>
            <a:ln w="5715" cap="flat">
              <a:noFill/>
              <a:prstDash val="solid"/>
              <a:miter/>
            </a:ln>
          </p:spPr>
          <p:txBody>
            <a:bodyPr rtlCol="0" anchor="ctr"/>
            <a:lstStyle/>
            <a:p>
              <a:endParaRPr lang="zh-CN" altLang="en-US"/>
            </a:p>
          </p:txBody>
        </p:sp>
        <p:sp>
          <p:nvSpPr>
            <p:cNvPr id="3844" name="任意多边形: 形状 3843">
              <a:extLst>
                <a:ext uri="{FF2B5EF4-FFF2-40B4-BE49-F238E27FC236}">
                  <a16:creationId xmlns:a16="http://schemas.microsoft.com/office/drawing/2014/main" id="{FFFF096D-1C59-438A-DD6E-C48BF2DE6505}"/>
                </a:ext>
              </a:extLst>
            </p:cNvPr>
            <p:cNvSpPr/>
            <p:nvPr/>
          </p:nvSpPr>
          <p:spPr>
            <a:xfrm>
              <a:off x="5783815" y="5481666"/>
              <a:ext cx="48836" cy="56800"/>
            </a:xfrm>
            <a:custGeom>
              <a:avLst/>
              <a:gdLst>
                <a:gd name="connsiteX0" fmla="*/ 21194 w 48836"/>
                <a:gd name="connsiteY0" fmla="*/ 55883 h 56800"/>
                <a:gd name="connsiteX1" fmla="*/ 17942 w 48836"/>
                <a:gd name="connsiteY1" fmla="*/ 55848 h 56800"/>
                <a:gd name="connsiteX2" fmla="*/ 16136 w 48836"/>
                <a:gd name="connsiteY2" fmla="*/ 51105 h 56800"/>
                <a:gd name="connsiteX3" fmla="*/ 16176 w 48836"/>
                <a:gd name="connsiteY3" fmla="*/ 49710 h 56800"/>
                <a:gd name="connsiteX4" fmla="*/ 15702 w 48836"/>
                <a:gd name="connsiteY4" fmla="*/ 51408 h 56800"/>
                <a:gd name="connsiteX5" fmla="*/ 11244 w 48836"/>
                <a:gd name="connsiteY5" fmla="*/ 52539 h 56800"/>
                <a:gd name="connsiteX6" fmla="*/ 146 w 48836"/>
                <a:gd name="connsiteY6" fmla="*/ 48047 h 56800"/>
                <a:gd name="connsiteX7" fmla="*/ 1357 w 48836"/>
                <a:gd name="connsiteY7" fmla="*/ 43521 h 56800"/>
                <a:gd name="connsiteX8" fmla="*/ 4923 w 48836"/>
                <a:gd name="connsiteY8" fmla="*/ 45344 h 56800"/>
                <a:gd name="connsiteX9" fmla="*/ 8432 w 48836"/>
                <a:gd name="connsiteY9" fmla="*/ 46275 h 56800"/>
                <a:gd name="connsiteX10" fmla="*/ 22000 w 48836"/>
                <a:gd name="connsiteY10" fmla="*/ 31371 h 56800"/>
                <a:gd name="connsiteX11" fmla="*/ 12153 w 48836"/>
                <a:gd name="connsiteY11" fmla="*/ 28136 h 56800"/>
                <a:gd name="connsiteX12" fmla="*/ 30241 w 48836"/>
                <a:gd name="connsiteY12" fmla="*/ 17861 h 56800"/>
                <a:gd name="connsiteX13" fmla="*/ 39745 w 48836"/>
                <a:gd name="connsiteY13" fmla="*/ 2310 h 56800"/>
                <a:gd name="connsiteX14" fmla="*/ 46374 w 48836"/>
                <a:gd name="connsiteY14" fmla="*/ 1373 h 56800"/>
                <a:gd name="connsiteX15" fmla="*/ 47351 w 48836"/>
                <a:gd name="connsiteY15" fmla="*/ 8071 h 56800"/>
                <a:gd name="connsiteX16" fmla="*/ 40522 w 48836"/>
                <a:gd name="connsiteY16" fmla="*/ 15077 h 56800"/>
                <a:gd name="connsiteX17" fmla="*/ 22223 w 48836"/>
                <a:gd name="connsiteY17" fmla="*/ 48619 h 56800"/>
                <a:gd name="connsiteX18" fmla="*/ 24400 w 48836"/>
                <a:gd name="connsiteY18" fmla="*/ 52551 h 56800"/>
                <a:gd name="connsiteX19" fmla="*/ 25075 w 48836"/>
                <a:gd name="connsiteY19" fmla="*/ 54768 h 56800"/>
                <a:gd name="connsiteX20" fmla="*/ 24406 w 48836"/>
                <a:gd name="connsiteY20" fmla="*/ 55877 h 56800"/>
                <a:gd name="connsiteX21" fmla="*/ 24469 w 48836"/>
                <a:gd name="connsiteY21" fmla="*/ 55814 h 56800"/>
                <a:gd name="connsiteX22" fmla="*/ 21194 w 48836"/>
                <a:gd name="connsiteY22" fmla="*/ 55883 h 5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836" h="56800">
                  <a:moveTo>
                    <a:pt x="21194" y="55883"/>
                  </a:moveTo>
                  <a:cubicBezTo>
                    <a:pt x="20108" y="55860"/>
                    <a:pt x="19028" y="55848"/>
                    <a:pt x="17942" y="55848"/>
                  </a:cubicBezTo>
                  <a:cubicBezTo>
                    <a:pt x="16056" y="54745"/>
                    <a:pt x="15902" y="52991"/>
                    <a:pt x="16136" y="51105"/>
                  </a:cubicBezTo>
                  <a:cubicBezTo>
                    <a:pt x="15525" y="49019"/>
                    <a:pt x="17239" y="51625"/>
                    <a:pt x="16176" y="49710"/>
                  </a:cubicBezTo>
                  <a:cubicBezTo>
                    <a:pt x="15582" y="50145"/>
                    <a:pt x="16033" y="50876"/>
                    <a:pt x="15702" y="51408"/>
                  </a:cubicBezTo>
                  <a:cubicBezTo>
                    <a:pt x="14547" y="53134"/>
                    <a:pt x="13233" y="54179"/>
                    <a:pt x="11244" y="52539"/>
                  </a:cubicBezTo>
                  <a:cubicBezTo>
                    <a:pt x="6969" y="52408"/>
                    <a:pt x="2163" y="53248"/>
                    <a:pt x="146" y="48047"/>
                  </a:cubicBezTo>
                  <a:cubicBezTo>
                    <a:pt x="-323" y="46841"/>
                    <a:pt x="408" y="44607"/>
                    <a:pt x="1357" y="43521"/>
                  </a:cubicBezTo>
                  <a:cubicBezTo>
                    <a:pt x="4306" y="40138"/>
                    <a:pt x="4220" y="43909"/>
                    <a:pt x="4923" y="45344"/>
                  </a:cubicBezTo>
                  <a:cubicBezTo>
                    <a:pt x="5838" y="47213"/>
                    <a:pt x="8152" y="47590"/>
                    <a:pt x="8432" y="46275"/>
                  </a:cubicBezTo>
                  <a:cubicBezTo>
                    <a:pt x="10078" y="38492"/>
                    <a:pt x="21720" y="40458"/>
                    <a:pt x="22000" y="31371"/>
                  </a:cubicBezTo>
                  <a:cubicBezTo>
                    <a:pt x="20234" y="26673"/>
                    <a:pt x="15056" y="33108"/>
                    <a:pt x="12153" y="28136"/>
                  </a:cubicBezTo>
                  <a:cubicBezTo>
                    <a:pt x="19388" y="26107"/>
                    <a:pt x="31246" y="23941"/>
                    <a:pt x="30241" y="17861"/>
                  </a:cubicBezTo>
                  <a:cubicBezTo>
                    <a:pt x="28583" y="7842"/>
                    <a:pt x="38659" y="8659"/>
                    <a:pt x="39745" y="2310"/>
                  </a:cubicBezTo>
                  <a:cubicBezTo>
                    <a:pt x="40339" y="-1165"/>
                    <a:pt x="44042" y="-62"/>
                    <a:pt x="46374" y="1373"/>
                  </a:cubicBezTo>
                  <a:cubicBezTo>
                    <a:pt x="49112" y="3059"/>
                    <a:pt x="49752" y="5488"/>
                    <a:pt x="47351" y="8071"/>
                  </a:cubicBezTo>
                  <a:cubicBezTo>
                    <a:pt x="45134" y="10460"/>
                    <a:pt x="42934" y="12894"/>
                    <a:pt x="40522" y="15077"/>
                  </a:cubicBezTo>
                  <a:cubicBezTo>
                    <a:pt x="30521" y="24136"/>
                    <a:pt x="26715" y="36583"/>
                    <a:pt x="22223" y="48619"/>
                  </a:cubicBezTo>
                  <a:cubicBezTo>
                    <a:pt x="21880" y="49533"/>
                    <a:pt x="23628" y="51219"/>
                    <a:pt x="24400" y="52551"/>
                  </a:cubicBezTo>
                  <a:cubicBezTo>
                    <a:pt x="25075" y="53288"/>
                    <a:pt x="25297" y="54025"/>
                    <a:pt x="25075" y="54768"/>
                  </a:cubicBezTo>
                  <a:cubicBezTo>
                    <a:pt x="24852" y="55511"/>
                    <a:pt x="24629" y="55877"/>
                    <a:pt x="24406" y="55877"/>
                  </a:cubicBezTo>
                  <a:lnTo>
                    <a:pt x="24469" y="55814"/>
                  </a:lnTo>
                  <a:cubicBezTo>
                    <a:pt x="23400" y="57105"/>
                    <a:pt x="22308" y="57129"/>
                    <a:pt x="21194" y="55883"/>
                  </a:cubicBezTo>
                  <a:close/>
                </a:path>
              </a:pathLst>
            </a:custGeom>
            <a:grpFill/>
            <a:ln w="5715" cap="flat">
              <a:noFill/>
              <a:prstDash val="solid"/>
              <a:miter/>
            </a:ln>
          </p:spPr>
          <p:txBody>
            <a:bodyPr rtlCol="0" anchor="ctr"/>
            <a:lstStyle/>
            <a:p>
              <a:endParaRPr lang="zh-CN" altLang="en-US"/>
            </a:p>
          </p:txBody>
        </p:sp>
        <p:sp>
          <p:nvSpPr>
            <p:cNvPr id="3845" name="任意多边形: 形状 3844">
              <a:extLst>
                <a:ext uri="{FF2B5EF4-FFF2-40B4-BE49-F238E27FC236}">
                  <a16:creationId xmlns:a16="http://schemas.microsoft.com/office/drawing/2014/main" id="{1FC5CE3D-490B-618C-BECB-2DBA0A6E7013}"/>
                </a:ext>
              </a:extLst>
            </p:cNvPr>
            <p:cNvSpPr/>
            <p:nvPr/>
          </p:nvSpPr>
          <p:spPr>
            <a:xfrm>
              <a:off x="5793943" y="5579889"/>
              <a:ext cx="17108" cy="29210"/>
            </a:xfrm>
            <a:custGeom>
              <a:avLst/>
              <a:gdLst>
                <a:gd name="connsiteX0" fmla="*/ 921 w 17108"/>
                <a:gd name="connsiteY0" fmla="*/ 19444 h 29210"/>
                <a:gd name="connsiteX1" fmla="*/ 1264 w 17108"/>
                <a:gd name="connsiteY1" fmla="*/ 13392 h 29210"/>
                <a:gd name="connsiteX2" fmla="*/ 5979 w 17108"/>
                <a:gd name="connsiteY2" fmla="*/ 276 h 29210"/>
                <a:gd name="connsiteX3" fmla="*/ 14940 w 17108"/>
                <a:gd name="connsiteY3" fmla="*/ 819 h 29210"/>
                <a:gd name="connsiteX4" fmla="*/ 16832 w 17108"/>
                <a:gd name="connsiteY4" fmla="*/ 4025 h 29210"/>
                <a:gd name="connsiteX5" fmla="*/ 11883 w 17108"/>
                <a:gd name="connsiteY5" fmla="*/ 24862 h 29210"/>
                <a:gd name="connsiteX6" fmla="*/ 9883 w 17108"/>
                <a:gd name="connsiteY6" fmla="*/ 28634 h 29210"/>
                <a:gd name="connsiteX7" fmla="*/ 1076 w 17108"/>
                <a:gd name="connsiteY7" fmla="*/ 25982 h 29210"/>
                <a:gd name="connsiteX8" fmla="*/ 921 w 17108"/>
                <a:gd name="connsiteY8" fmla="*/ 19444 h 29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 h="29210">
                  <a:moveTo>
                    <a:pt x="921" y="19444"/>
                  </a:moveTo>
                  <a:cubicBezTo>
                    <a:pt x="1013" y="17747"/>
                    <a:pt x="1082" y="15564"/>
                    <a:pt x="1264" y="13392"/>
                  </a:cubicBezTo>
                  <a:cubicBezTo>
                    <a:pt x="1670" y="8609"/>
                    <a:pt x="3596" y="4356"/>
                    <a:pt x="5979" y="276"/>
                  </a:cubicBezTo>
                  <a:cubicBezTo>
                    <a:pt x="8728" y="4517"/>
                    <a:pt x="10649" y="6065"/>
                    <a:pt x="14940" y="819"/>
                  </a:cubicBezTo>
                  <a:cubicBezTo>
                    <a:pt x="17221" y="-1964"/>
                    <a:pt x="17409" y="3168"/>
                    <a:pt x="16832" y="4025"/>
                  </a:cubicBezTo>
                  <a:cubicBezTo>
                    <a:pt x="12574" y="10397"/>
                    <a:pt x="5511" y="15867"/>
                    <a:pt x="11883" y="24862"/>
                  </a:cubicBezTo>
                  <a:cubicBezTo>
                    <a:pt x="12952" y="26371"/>
                    <a:pt x="11334" y="27971"/>
                    <a:pt x="9883" y="28634"/>
                  </a:cubicBezTo>
                  <a:cubicBezTo>
                    <a:pt x="6282" y="30280"/>
                    <a:pt x="3522" y="28091"/>
                    <a:pt x="1076" y="25982"/>
                  </a:cubicBezTo>
                  <a:cubicBezTo>
                    <a:pt x="-856" y="24319"/>
                    <a:pt x="276" y="21987"/>
                    <a:pt x="921" y="19444"/>
                  </a:cubicBezTo>
                  <a:close/>
                </a:path>
              </a:pathLst>
            </a:custGeom>
            <a:grpFill/>
            <a:ln w="5715" cap="flat">
              <a:noFill/>
              <a:prstDash val="solid"/>
              <a:miter/>
            </a:ln>
          </p:spPr>
          <p:txBody>
            <a:bodyPr rtlCol="0" anchor="ctr"/>
            <a:lstStyle/>
            <a:p>
              <a:endParaRPr lang="zh-CN" altLang="en-US"/>
            </a:p>
          </p:txBody>
        </p:sp>
        <p:sp>
          <p:nvSpPr>
            <p:cNvPr id="3846" name="任意多边形: 形状 3845">
              <a:extLst>
                <a:ext uri="{FF2B5EF4-FFF2-40B4-BE49-F238E27FC236}">
                  <a16:creationId xmlns:a16="http://schemas.microsoft.com/office/drawing/2014/main" id="{CC050C29-F95F-8BEB-524C-591CE6A009E2}"/>
                </a:ext>
              </a:extLst>
            </p:cNvPr>
            <p:cNvSpPr/>
            <p:nvPr/>
          </p:nvSpPr>
          <p:spPr>
            <a:xfrm>
              <a:off x="5736860" y="5608786"/>
              <a:ext cx="19460" cy="27569"/>
            </a:xfrm>
            <a:custGeom>
              <a:avLst/>
              <a:gdLst>
                <a:gd name="connsiteX0" fmla="*/ 15531 w 19460"/>
                <a:gd name="connsiteY0" fmla="*/ 20865 h 27569"/>
                <a:gd name="connsiteX1" fmla="*/ 5673 w 19460"/>
                <a:gd name="connsiteY1" fmla="*/ 27569 h 27569"/>
                <a:gd name="connsiteX2" fmla="*/ 489 w 19460"/>
                <a:gd name="connsiteY2" fmla="*/ 0 h 27569"/>
                <a:gd name="connsiteX3" fmla="*/ 18937 w 19460"/>
                <a:gd name="connsiteY3" fmla="*/ 14288 h 27569"/>
                <a:gd name="connsiteX4" fmla="*/ 18794 w 19460"/>
                <a:gd name="connsiteY4" fmla="*/ 17545 h 27569"/>
                <a:gd name="connsiteX5" fmla="*/ 15531 w 19460"/>
                <a:gd name="connsiteY5" fmla="*/ 20865 h 2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60" h="27569">
                  <a:moveTo>
                    <a:pt x="15531" y="20865"/>
                  </a:moveTo>
                  <a:cubicBezTo>
                    <a:pt x="9250" y="18700"/>
                    <a:pt x="9056" y="25478"/>
                    <a:pt x="5673" y="27569"/>
                  </a:cubicBezTo>
                  <a:cubicBezTo>
                    <a:pt x="-2626" y="21060"/>
                    <a:pt x="689" y="12487"/>
                    <a:pt x="489" y="0"/>
                  </a:cubicBezTo>
                  <a:cubicBezTo>
                    <a:pt x="6587" y="9013"/>
                    <a:pt x="9330" y="17654"/>
                    <a:pt x="18937" y="14288"/>
                  </a:cubicBezTo>
                  <a:cubicBezTo>
                    <a:pt x="19663" y="15408"/>
                    <a:pt x="19651" y="16494"/>
                    <a:pt x="18794" y="17545"/>
                  </a:cubicBezTo>
                  <a:cubicBezTo>
                    <a:pt x="17708" y="18654"/>
                    <a:pt x="16623" y="19757"/>
                    <a:pt x="15531" y="20865"/>
                  </a:cubicBezTo>
                  <a:close/>
                </a:path>
              </a:pathLst>
            </a:custGeom>
            <a:grpFill/>
            <a:ln w="5715" cap="flat">
              <a:noFill/>
              <a:prstDash val="solid"/>
              <a:miter/>
            </a:ln>
          </p:spPr>
          <p:txBody>
            <a:bodyPr rtlCol="0" anchor="ctr"/>
            <a:lstStyle/>
            <a:p>
              <a:endParaRPr lang="zh-CN" altLang="en-US"/>
            </a:p>
          </p:txBody>
        </p:sp>
        <p:sp>
          <p:nvSpPr>
            <p:cNvPr id="3847" name="任意多边形: 形状 3846">
              <a:extLst>
                <a:ext uri="{FF2B5EF4-FFF2-40B4-BE49-F238E27FC236}">
                  <a16:creationId xmlns:a16="http://schemas.microsoft.com/office/drawing/2014/main" id="{88E6A7B6-3997-3296-753B-A6ADF9EF2D8D}"/>
                </a:ext>
              </a:extLst>
            </p:cNvPr>
            <p:cNvSpPr/>
            <p:nvPr/>
          </p:nvSpPr>
          <p:spPr>
            <a:xfrm>
              <a:off x="5830732" y="5560540"/>
              <a:ext cx="17772" cy="23671"/>
            </a:xfrm>
            <a:custGeom>
              <a:avLst/>
              <a:gdLst>
                <a:gd name="connsiteX0" fmla="*/ 13693 w 17772"/>
                <a:gd name="connsiteY0" fmla="*/ 0 h 23671"/>
                <a:gd name="connsiteX1" fmla="*/ 16985 w 17772"/>
                <a:gd name="connsiteY1" fmla="*/ 13162 h 23671"/>
                <a:gd name="connsiteX2" fmla="*/ 0 w 17772"/>
                <a:gd name="connsiteY2" fmla="*/ 23671 h 23671"/>
                <a:gd name="connsiteX3" fmla="*/ 13693 w 17772"/>
                <a:gd name="connsiteY3" fmla="*/ 0 h 23671"/>
              </a:gdLst>
              <a:ahLst/>
              <a:cxnLst>
                <a:cxn ang="0">
                  <a:pos x="connsiteX0" y="connsiteY0"/>
                </a:cxn>
                <a:cxn ang="0">
                  <a:pos x="connsiteX1" y="connsiteY1"/>
                </a:cxn>
                <a:cxn ang="0">
                  <a:pos x="connsiteX2" y="connsiteY2"/>
                </a:cxn>
                <a:cxn ang="0">
                  <a:pos x="connsiteX3" y="connsiteY3"/>
                </a:cxn>
              </a:cxnLst>
              <a:rect l="l" t="t" r="r" b="b"/>
              <a:pathLst>
                <a:path w="17772" h="23671">
                  <a:moveTo>
                    <a:pt x="13693" y="0"/>
                  </a:moveTo>
                  <a:cubicBezTo>
                    <a:pt x="18431" y="3475"/>
                    <a:pt x="18300" y="8172"/>
                    <a:pt x="16985" y="13162"/>
                  </a:cubicBezTo>
                  <a:cubicBezTo>
                    <a:pt x="9013" y="12733"/>
                    <a:pt x="6418" y="20934"/>
                    <a:pt x="0" y="23671"/>
                  </a:cubicBezTo>
                  <a:cubicBezTo>
                    <a:pt x="3292" y="14836"/>
                    <a:pt x="3595" y="4635"/>
                    <a:pt x="13693" y="0"/>
                  </a:cubicBezTo>
                  <a:close/>
                </a:path>
              </a:pathLst>
            </a:custGeom>
            <a:grpFill/>
            <a:ln w="5715" cap="flat">
              <a:noFill/>
              <a:prstDash val="solid"/>
              <a:miter/>
            </a:ln>
          </p:spPr>
          <p:txBody>
            <a:bodyPr rtlCol="0" anchor="ctr"/>
            <a:lstStyle/>
            <a:p>
              <a:endParaRPr lang="zh-CN" altLang="en-US"/>
            </a:p>
          </p:txBody>
        </p:sp>
        <p:sp>
          <p:nvSpPr>
            <p:cNvPr id="3848" name="任意多边形: 形状 3847">
              <a:extLst>
                <a:ext uri="{FF2B5EF4-FFF2-40B4-BE49-F238E27FC236}">
                  <a16:creationId xmlns:a16="http://schemas.microsoft.com/office/drawing/2014/main" id="{416CA82B-30C5-1EC2-AF7F-450771BB1838}"/>
                </a:ext>
              </a:extLst>
            </p:cNvPr>
            <p:cNvSpPr/>
            <p:nvPr/>
          </p:nvSpPr>
          <p:spPr>
            <a:xfrm>
              <a:off x="5831144" y="5506395"/>
              <a:ext cx="13293" cy="14031"/>
            </a:xfrm>
            <a:custGeom>
              <a:avLst/>
              <a:gdLst>
                <a:gd name="connsiteX0" fmla="*/ 13293 w 13293"/>
                <a:gd name="connsiteY0" fmla="*/ 4819 h 14031"/>
                <a:gd name="connsiteX1" fmla="*/ 0 w 13293"/>
                <a:gd name="connsiteY1" fmla="*/ 14031 h 14031"/>
                <a:gd name="connsiteX2" fmla="*/ 13264 w 13293"/>
                <a:gd name="connsiteY2" fmla="*/ 4773 h 14031"/>
                <a:gd name="connsiteX3" fmla="*/ 13293 w 13293"/>
                <a:gd name="connsiteY3" fmla="*/ 4819 h 14031"/>
              </a:gdLst>
              <a:ahLst/>
              <a:cxnLst>
                <a:cxn ang="0">
                  <a:pos x="connsiteX0" y="connsiteY0"/>
                </a:cxn>
                <a:cxn ang="0">
                  <a:pos x="connsiteX1" y="connsiteY1"/>
                </a:cxn>
                <a:cxn ang="0">
                  <a:pos x="connsiteX2" y="connsiteY2"/>
                </a:cxn>
                <a:cxn ang="0">
                  <a:pos x="connsiteX3" y="connsiteY3"/>
                </a:cxn>
              </a:cxnLst>
              <a:rect l="l" t="t" r="r" b="b"/>
              <a:pathLst>
                <a:path w="13293" h="14031">
                  <a:moveTo>
                    <a:pt x="13293" y="4819"/>
                  </a:moveTo>
                  <a:cubicBezTo>
                    <a:pt x="9584" y="8779"/>
                    <a:pt x="5229" y="11763"/>
                    <a:pt x="0" y="14031"/>
                  </a:cubicBezTo>
                  <a:cubicBezTo>
                    <a:pt x="3658" y="-2679"/>
                    <a:pt x="3658" y="-2679"/>
                    <a:pt x="13264" y="4773"/>
                  </a:cubicBezTo>
                  <a:cubicBezTo>
                    <a:pt x="13264" y="4773"/>
                    <a:pt x="13293" y="4819"/>
                    <a:pt x="13293" y="4819"/>
                  </a:cubicBezTo>
                  <a:close/>
                </a:path>
              </a:pathLst>
            </a:custGeom>
            <a:grpFill/>
            <a:ln w="5715" cap="flat">
              <a:noFill/>
              <a:prstDash val="solid"/>
              <a:miter/>
            </a:ln>
          </p:spPr>
          <p:txBody>
            <a:bodyPr rtlCol="0" anchor="ctr"/>
            <a:lstStyle/>
            <a:p>
              <a:endParaRPr lang="zh-CN" altLang="en-US"/>
            </a:p>
          </p:txBody>
        </p:sp>
        <p:sp>
          <p:nvSpPr>
            <p:cNvPr id="3849" name="任意多边形: 形状 3848">
              <a:extLst>
                <a:ext uri="{FF2B5EF4-FFF2-40B4-BE49-F238E27FC236}">
                  <a16:creationId xmlns:a16="http://schemas.microsoft.com/office/drawing/2014/main" id="{834AEAE8-4DBC-A356-59E7-593AE18F5A07}"/>
                </a:ext>
              </a:extLst>
            </p:cNvPr>
            <p:cNvSpPr/>
            <p:nvPr/>
          </p:nvSpPr>
          <p:spPr>
            <a:xfrm>
              <a:off x="5835670" y="5580440"/>
              <a:ext cx="11437" cy="14527"/>
            </a:xfrm>
            <a:custGeom>
              <a:avLst/>
              <a:gdLst>
                <a:gd name="connsiteX0" fmla="*/ 11270 w 11437"/>
                <a:gd name="connsiteY0" fmla="*/ 0 h 14527"/>
                <a:gd name="connsiteX1" fmla="*/ 0 w 11437"/>
                <a:gd name="connsiteY1" fmla="*/ 14527 h 14527"/>
                <a:gd name="connsiteX2" fmla="*/ 11270 w 11437"/>
                <a:gd name="connsiteY2" fmla="*/ 0 h 14527"/>
              </a:gdLst>
              <a:ahLst/>
              <a:cxnLst>
                <a:cxn ang="0">
                  <a:pos x="connsiteX0" y="connsiteY0"/>
                </a:cxn>
                <a:cxn ang="0">
                  <a:pos x="connsiteX1" y="connsiteY1"/>
                </a:cxn>
                <a:cxn ang="0">
                  <a:pos x="connsiteX2" y="connsiteY2"/>
                </a:cxn>
              </a:cxnLst>
              <a:rect l="l" t="t" r="r" b="b"/>
              <a:pathLst>
                <a:path w="11437" h="14527">
                  <a:moveTo>
                    <a:pt x="11270" y="0"/>
                  </a:moveTo>
                  <a:cubicBezTo>
                    <a:pt x="12533" y="9201"/>
                    <a:pt x="6441" y="11098"/>
                    <a:pt x="0" y="14527"/>
                  </a:cubicBezTo>
                  <a:cubicBezTo>
                    <a:pt x="663" y="5881"/>
                    <a:pt x="10584" y="6155"/>
                    <a:pt x="11270" y="0"/>
                  </a:cubicBezTo>
                  <a:close/>
                </a:path>
              </a:pathLst>
            </a:custGeom>
            <a:grpFill/>
            <a:ln w="5715" cap="flat">
              <a:noFill/>
              <a:prstDash val="solid"/>
              <a:miter/>
            </a:ln>
          </p:spPr>
          <p:txBody>
            <a:bodyPr rtlCol="0" anchor="ctr"/>
            <a:lstStyle/>
            <a:p>
              <a:endParaRPr lang="zh-CN" altLang="en-US"/>
            </a:p>
          </p:txBody>
        </p:sp>
        <p:sp>
          <p:nvSpPr>
            <p:cNvPr id="3850" name="任意多边形: 形状 3849">
              <a:extLst>
                <a:ext uri="{FF2B5EF4-FFF2-40B4-BE49-F238E27FC236}">
                  <a16:creationId xmlns:a16="http://schemas.microsoft.com/office/drawing/2014/main" id="{250699DA-7D01-1495-A03E-24BA6035F094}"/>
                </a:ext>
              </a:extLst>
            </p:cNvPr>
            <p:cNvSpPr/>
            <p:nvPr/>
          </p:nvSpPr>
          <p:spPr>
            <a:xfrm>
              <a:off x="5793645" y="5530301"/>
              <a:ext cx="8112" cy="9749"/>
            </a:xfrm>
            <a:custGeom>
              <a:avLst/>
              <a:gdLst>
                <a:gd name="connsiteX0" fmla="*/ 1409 w 8112"/>
                <a:gd name="connsiteY0" fmla="*/ 3905 h 9749"/>
                <a:gd name="connsiteX1" fmla="*/ 4792 w 8112"/>
                <a:gd name="connsiteY1" fmla="*/ 727 h 9749"/>
                <a:gd name="connsiteX2" fmla="*/ 7987 w 8112"/>
                <a:gd name="connsiteY2" fmla="*/ 721 h 9749"/>
                <a:gd name="connsiteX3" fmla="*/ 8112 w 8112"/>
                <a:gd name="connsiteY3" fmla="*/ 7214 h 9749"/>
                <a:gd name="connsiteX4" fmla="*/ 1032 w 8112"/>
                <a:gd name="connsiteY4" fmla="*/ 9340 h 9749"/>
                <a:gd name="connsiteX5" fmla="*/ 1409 w 8112"/>
                <a:gd name="connsiteY5" fmla="*/ 3905 h 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12" h="9749">
                  <a:moveTo>
                    <a:pt x="1409" y="3905"/>
                  </a:moveTo>
                  <a:cubicBezTo>
                    <a:pt x="2535" y="2848"/>
                    <a:pt x="3666" y="1790"/>
                    <a:pt x="4792" y="727"/>
                  </a:cubicBezTo>
                  <a:cubicBezTo>
                    <a:pt x="5855" y="-261"/>
                    <a:pt x="6918" y="-221"/>
                    <a:pt x="7987" y="721"/>
                  </a:cubicBezTo>
                  <a:cubicBezTo>
                    <a:pt x="8027" y="2888"/>
                    <a:pt x="8072" y="5053"/>
                    <a:pt x="8112" y="7214"/>
                  </a:cubicBezTo>
                  <a:cubicBezTo>
                    <a:pt x="5689" y="7860"/>
                    <a:pt x="3574" y="10820"/>
                    <a:pt x="1032" y="9340"/>
                  </a:cubicBezTo>
                  <a:cubicBezTo>
                    <a:pt x="-1363" y="7951"/>
                    <a:pt x="1123" y="5751"/>
                    <a:pt x="1409" y="3905"/>
                  </a:cubicBezTo>
                  <a:close/>
                </a:path>
              </a:pathLst>
            </a:custGeom>
            <a:grpFill/>
            <a:ln w="5715" cap="flat">
              <a:noFill/>
              <a:prstDash val="solid"/>
              <a:miter/>
            </a:ln>
          </p:spPr>
          <p:txBody>
            <a:bodyPr rtlCol="0" anchor="ctr"/>
            <a:lstStyle/>
            <a:p>
              <a:endParaRPr lang="zh-CN" altLang="en-US"/>
            </a:p>
          </p:txBody>
        </p:sp>
        <p:sp>
          <p:nvSpPr>
            <p:cNvPr id="3851" name="任意多边形: 形状 3850">
              <a:extLst>
                <a:ext uri="{FF2B5EF4-FFF2-40B4-BE49-F238E27FC236}">
                  <a16:creationId xmlns:a16="http://schemas.microsoft.com/office/drawing/2014/main" id="{EEB227D2-A204-E6C5-E7D2-7D721A512FED}"/>
                </a:ext>
              </a:extLst>
            </p:cNvPr>
            <p:cNvSpPr/>
            <p:nvPr/>
          </p:nvSpPr>
          <p:spPr>
            <a:xfrm>
              <a:off x="5816113" y="5514853"/>
              <a:ext cx="6001" cy="4193"/>
            </a:xfrm>
            <a:custGeom>
              <a:avLst/>
              <a:gdLst>
                <a:gd name="connsiteX0" fmla="*/ 6001 w 6001"/>
                <a:gd name="connsiteY0" fmla="*/ 939 h 4193"/>
                <a:gd name="connsiteX1" fmla="*/ 2561 w 6001"/>
                <a:gd name="connsiteY1" fmla="*/ 3905 h 4193"/>
                <a:gd name="connsiteX2" fmla="*/ 12 w 6001"/>
                <a:gd name="connsiteY2" fmla="*/ 2881 h 4193"/>
                <a:gd name="connsiteX3" fmla="*/ 3127 w 6001"/>
                <a:gd name="connsiteY3" fmla="*/ 1 h 4193"/>
                <a:gd name="connsiteX4" fmla="*/ 6001 w 6001"/>
                <a:gd name="connsiteY4" fmla="*/ 939 h 4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1" h="4193">
                  <a:moveTo>
                    <a:pt x="6001" y="939"/>
                  </a:moveTo>
                  <a:cubicBezTo>
                    <a:pt x="5687" y="2899"/>
                    <a:pt x="3978" y="3230"/>
                    <a:pt x="2561" y="3905"/>
                  </a:cubicBezTo>
                  <a:cubicBezTo>
                    <a:pt x="1309" y="4499"/>
                    <a:pt x="121" y="4185"/>
                    <a:pt x="12" y="2881"/>
                  </a:cubicBezTo>
                  <a:cubicBezTo>
                    <a:pt x="-154" y="898"/>
                    <a:pt x="1418" y="59"/>
                    <a:pt x="3127" y="1"/>
                  </a:cubicBezTo>
                  <a:cubicBezTo>
                    <a:pt x="4075" y="-33"/>
                    <a:pt x="5047" y="607"/>
                    <a:pt x="6001" y="939"/>
                  </a:cubicBezTo>
                  <a:close/>
                </a:path>
              </a:pathLst>
            </a:custGeom>
            <a:grpFill/>
            <a:ln w="5715" cap="flat">
              <a:noFill/>
              <a:prstDash val="solid"/>
              <a:miter/>
            </a:ln>
          </p:spPr>
          <p:txBody>
            <a:bodyPr rtlCol="0" anchor="ctr"/>
            <a:lstStyle/>
            <a:p>
              <a:endParaRPr lang="zh-CN" altLang="en-US"/>
            </a:p>
          </p:txBody>
        </p:sp>
        <p:sp>
          <p:nvSpPr>
            <p:cNvPr id="3852" name="任意多边形: 形状 3851">
              <a:extLst>
                <a:ext uri="{FF2B5EF4-FFF2-40B4-BE49-F238E27FC236}">
                  <a16:creationId xmlns:a16="http://schemas.microsoft.com/office/drawing/2014/main" id="{FE3BF0F5-B5D1-7E86-2E19-C7337DFF80D2}"/>
                </a:ext>
              </a:extLst>
            </p:cNvPr>
            <p:cNvSpPr/>
            <p:nvPr/>
          </p:nvSpPr>
          <p:spPr>
            <a:xfrm>
              <a:off x="5842208" y="5489003"/>
              <a:ext cx="3491" cy="3572"/>
            </a:xfrm>
            <a:custGeom>
              <a:avLst/>
              <a:gdLst>
                <a:gd name="connsiteX0" fmla="*/ 3492 w 3491"/>
                <a:gd name="connsiteY0" fmla="*/ 1208 h 3572"/>
                <a:gd name="connsiteX1" fmla="*/ 1594 w 3491"/>
                <a:gd name="connsiteY1" fmla="*/ 3460 h 3572"/>
                <a:gd name="connsiteX2" fmla="*/ 57 w 3491"/>
                <a:gd name="connsiteY2" fmla="*/ 1694 h 3572"/>
                <a:gd name="connsiteX3" fmla="*/ 949 w 3491"/>
                <a:gd name="connsiteY3" fmla="*/ 442 h 3572"/>
                <a:gd name="connsiteX4" fmla="*/ 3492 w 3491"/>
                <a:gd name="connsiteY4" fmla="*/ 1208 h 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1" h="3572">
                  <a:moveTo>
                    <a:pt x="3492" y="1208"/>
                  </a:moveTo>
                  <a:cubicBezTo>
                    <a:pt x="2869" y="1985"/>
                    <a:pt x="2394" y="3134"/>
                    <a:pt x="1594" y="3460"/>
                  </a:cubicBezTo>
                  <a:cubicBezTo>
                    <a:pt x="497" y="3900"/>
                    <a:pt x="-212" y="2997"/>
                    <a:pt x="57" y="1694"/>
                  </a:cubicBezTo>
                  <a:cubicBezTo>
                    <a:pt x="154" y="1231"/>
                    <a:pt x="543" y="717"/>
                    <a:pt x="949" y="442"/>
                  </a:cubicBezTo>
                  <a:cubicBezTo>
                    <a:pt x="2114" y="-358"/>
                    <a:pt x="2995" y="-55"/>
                    <a:pt x="3492" y="1208"/>
                  </a:cubicBezTo>
                  <a:close/>
                </a:path>
              </a:pathLst>
            </a:custGeom>
            <a:grpFill/>
            <a:ln w="5715" cap="flat">
              <a:noFill/>
              <a:prstDash val="solid"/>
              <a:miter/>
            </a:ln>
          </p:spPr>
          <p:txBody>
            <a:bodyPr rtlCol="0" anchor="ctr"/>
            <a:lstStyle/>
            <a:p>
              <a:endParaRPr lang="zh-CN" altLang="en-US"/>
            </a:p>
          </p:txBody>
        </p:sp>
        <p:sp>
          <p:nvSpPr>
            <p:cNvPr id="3853" name="任意多边形: 形状 3852">
              <a:extLst>
                <a:ext uri="{FF2B5EF4-FFF2-40B4-BE49-F238E27FC236}">
                  <a16:creationId xmlns:a16="http://schemas.microsoft.com/office/drawing/2014/main" id="{8DC4C6AE-3678-FF1C-2921-51553964E4F3}"/>
                </a:ext>
              </a:extLst>
            </p:cNvPr>
            <p:cNvSpPr/>
            <p:nvPr/>
          </p:nvSpPr>
          <p:spPr>
            <a:xfrm>
              <a:off x="5847706" y="5573702"/>
              <a:ext cx="3234" cy="6577"/>
            </a:xfrm>
            <a:custGeom>
              <a:avLst/>
              <a:gdLst>
                <a:gd name="connsiteX0" fmla="*/ 0 w 3234"/>
                <a:gd name="connsiteY0" fmla="*/ 0 h 6577"/>
                <a:gd name="connsiteX1" fmla="*/ 3235 w 3234"/>
                <a:gd name="connsiteY1" fmla="*/ 6515 h 6577"/>
                <a:gd name="connsiteX2" fmla="*/ 6 w 3234"/>
                <a:gd name="connsiteY2" fmla="*/ 6578 h 6577"/>
                <a:gd name="connsiteX3" fmla="*/ 0 w 3234"/>
                <a:gd name="connsiteY3" fmla="*/ 0 h 6577"/>
              </a:gdLst>
              <a:ahLst/>
              <a:cxnLst>
                <a:cxn ang="0">
                  <a:pos x="connsiteX0" y="connsiteY0"/>
                </a:cxn>
                <a:cxn ang="0">
                  <a:pos x="connsiteX1" y="connsiteY1"/>
                </a:cxn>
                <a:cxn ang="0">
                  <a:pos x="connsiteX2" y="connsiteY2"/>
                </a:cxn>
                <a:cxn ang="0">
                  <a:pos x="connsiteX3" y="connsiteY3"/>
                </a:cxn>
              </a:cxnLst>
              <a:rect l="l" t="t" r="r" b="b"/>
              <a:pathLst>
                <a:path w="3234" h="6577">
                  <a:moveTo>
                    <a:pt x="0" y="0"/>
                  </a:moveTo>
                  <a:cubicBezTo>
                    <a:pt x="2640" y="1395"/>
                    <a:pt x="3212" y="3823"/>
                    <a:pt x="3235" y="6515"/>
                  </a:cubicBezTo>
                  <a:cubicBezTo>
                    <a:pt x="2160" y="6532"/>
                    <a:pt x="1080" y="6555"/>
                    <a:pt x="6" y="6578"/>
                  </a:cubicBezTo>
                  <a:cubicBezTo>
                    <a:pt x="6" y="4384"/>
                    <a:pt x="6" y="2189"/>
                    <a:pt x="0" y="0"/>
                  </a:cubicBezTo>
                  <a:close/>
                </a:path>
              </a:pathLst>
            </a:custGeom>
            <a:grpFill/>
            <a:ln w="5715" cap="flat">
              <a:noFill/>
              <a:prstDash val="solid"/>
              <a:miter/>
            </a:ln>
          </p:spPr>
          <p:txBody>
            <a:bodyPr rtlCol="0" anchor="ctr"/>
            <a:lstStyle/>
            <a:p>
              <a:endParaRPr lang="zh-CN" altLang="en-US"/>
            </a:p>
          </p:txBody>
        </p:sp>
        <p:sp>
          <p:nvSpPr>
            <p:cNvPr id="3854" name="任意多边形: 形状 3853">
              <a:extLst>
                <a:ext uri="{FF2B5EF4-FFF2-40B4-BE49-F238E27FC236}">
                  <a16:creationId xmlns:a16="http://schemas.microsoft.com/office/drawing/2014/main" id="{AA0F3A40-1BD5-5894-FCDF-A46910E02041}"/>
                </a:ext>
              </a:extLst>
            </p:cNvPr>
            <p:cNvSpPr/>
            <p:nvPr/>
          </p:nvSpPr>
          <p:spPr>
            <a:xfrm>
              <a:off x="5844425" y="5478307"/>
              <a:ext cx="2532" cy="4178"/>
            </a:xfrm>
            <a:custGeom>
              <a:avLst/>
              <a:gdLst>
                <a:gd name="connsiteX0" fmla="*/ 2235 w 2532"/>
                <a:gd name="connsiteY0" fmla="*/ 1880 h 4178"/>
                <a:gd name="connsiteX1" fmla="*/ 1200 w 2532"/>
                <a:gd name="connsiteY1" fmla="*/ 4178 h 4178"/>
                <a:gd name="connsiteX2" fmla="*/ 366 w 2532"/>
                <a:gd name="connsiteY2" fmla="*/ 3006 h 4178"/>
                <a:gd name="connsiteX3" fmla="*/ 0 w 2532"/>
                <a:gd name="connsiteY3" fmla="*/ 0 h 4178"/>
                <a:gd name="connsiteX4" fmla="*/ 2235 w 2532"/>
                <a:gd name="connsiteY4" fmla="*/ 1880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2" h="4178">
                  <a:moveTo>
                    <a:pt x="2235" y="1880"/>
                  </a:moveTo>
                  <a:cubicBezTo>
                    <a:pt x="2852" y="3178"/>
                    <a:pt x="2509" y="4012"/>
                    <a:pt x="1200" y="4178"/>
                  </a:cubicBezTo>
                  <a:cubicBezTo>
                    <a:pt x="966" y="4206"/>
                    <a:pt x="463" y="3458"/>
                    <a:pt x="366" y="3006"/>
                  </a:cubicBezTo>
                  <a:cubicBezTo>
                    <a:pt x="149" y="2023"/>
                    <a:pt x="109" y="1006"/>
                    <a:pt x="0" y="0"/>
                  </a:cubicBezTo>
                  <a:cubicBezTo>
                    <a:pt x="760" y="640"/>
                    <a:pt x="1526" y="1280"/>
                    <a:pt x="2235" y="1880"/>
                  </a:cubicBezTo>
                  <a:close/>
                </a:path>
              </a:pathLst>
            </a:custGeom>
            <a:grpFill/>
            <a:ln w="5715" cap="flat">
              <a:noFill/>
              <a:prstDash val="solid"/>
              <a:miter/>
            </a:ln>
          </p:spPr>
          <p:txBody>
            <a:bodyPr rtlCol="0" anchor="ctr"/>
            <a:lstStyle/>
            <a:p>
              <a:endParaRPr lang="zh-CN" altLang="en-US"/>
            </a:p>
          </p:txBody>
        </p:sp>
        <p:sp>
          <p:nvSpPr>
            <p:cNvPr id="3855" name="任意多边形: 形状 3854">
              <a:extLst>
                <a:ext uri="{FF2B5EF4-FFF2-40B4-BE49-F238E27FC236}">
                  <a16:creationId xmlns:a16="http://schemas.microsoft.com/office/drawing/2014/main" id="{FAA7EFDF-8C18-CB1E-4B23-EE614DC90DB4}"/>
                </a:ext>
              </a:extLst>
            </p:cNvPr>
            <p:cNvSpPr/>
            <p:nvPr/>
          </p:nvSpPr>
          <p:spPr>
            <a:xfrm>
              <a:off x="5858324" y="5428071"/>
              <a:ext cx="2537" cy="4178"/>
            </a:xfrm>
            <a:custGeom>
              <a:avLst/>
              <a:gdLst>
                <a:gd name="connsiteX0" fmla="*/ 297 w 2537"/>
                <a:gd name="connsiteY0" fmla="*/ 2304 h 4178"/>
                <a:gd name="connsiteX1" fmla="*/ 1332 w 2537"/>
                <a:gd name="connsiteY1" fmla="*/ 1 h 4178"/>
                <a:gd name="connsiteX2" fmla="*/ 2172 w 2537"/>
                <a:gd name="connsiteY2" fmla="*/ 1172 h 4178"/>
                <a:gd name="connsiteX3" fmla="*/ 2538 w 2537"/>
                <a:gd name="connsiteY3" fmla="*/ 4179 h 4178"/>
                <a:gd name="connsiteX4" fmla="*/ 297 w 2537"/>
                <a:gd name="connsiteY4" fmla="*/ 2304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78">
                  <a:moveTo>
                    <a:pt x="297" y="2304"/>
                  </a:moveTo>
                  <a:cubicBezTo>
                    <a:pt x="-320" y="1006"/>
                    <a:pt x="23" y="172"/>
                    <a:pt x="1332" y="1"/>
                  </a:cubicBezTo>
                  <a:cubicBezTo>
                    <a:pt x="1572" y="-28"/>
                    <a:pt x="2069" y="721"/>
                    <a:pt x="2172" y="1172"/>
                  </a:cubicBezTo>
                  <a:cubicBezTo>
                    <a:pt x="2389" y="2155"/>
                    <a:pt x="2429" y="3178"/>
                    <a:pt x="2538" y="4179"/>
                  </a:cubicBezTo>
                  <a:cubicBezTo>
                    <a:pt x="1778" y="3544"/>
                    <a:pt x="1012" y="2904"/>
                    <a:pt x="297" y="2304"/>
                  </a:cubicBezTo>
                  <a:close/>
                </a:path>
              </a:pathLst>
            </a:custGeom>
            <a:grpFill/>
            <a:ln w="5715" cap="flat">
              <a:noFill/>
              <a:prstDash val="solid"/>
              <a:miter/>
            </a:ln>
          </p:spPr>
          <p:txBody>
            <a:bodyPr rtlCol="0" anchor="ctr"/>
            <a:lstStyle/>
            <a:p>
              <a:endParaRPr lang="zh-CN" altLang="en-US"/>
            </a:p>
          </p:txBody>
        </p:sp>
        <p:sp>
          <p:nvSpPr>
            <p:cNvPr id="3856" name="任意多边形: 形状 3855">
              <a:extLst>
                <a:ext uri="{FF2B5EF4-FFF2-40B4-BE49-F238E27FC236}">
                  <a16:creationId xmlns:a16="http://schemas.microsoft.com/office/drawing/2014/main" id="{B873BE2E-CE44-C5AA-DC26-86BE84C72617}"/>
                </a:ext>
              </a:extLst>
            </p:cNvPr>
            <p:cNvSpPr/>
            <p:nvPr/>
          </p:nvSpPr>
          <p:spPr>
            <a:xfrm>
              <a:off x="5823331" y="5422386"/>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857" name="任意多边形: 形状 3856">
              <a:extLst>
                <a:ext uri="{FF2B5EF4-FFF2-40B4-BE49-F238E27FC236}">
                  <a16:creationId xmlns:a16="http://schemas.microsoft.com/office/drawing/2014/main" id="{D7ED3A05-2330-00AE-836A-FEACDF732DA5}"/>
                </a:ext>
              </a:extLst>
            </p:cNvPr>
            <p:cNvSpPr/>
            <p:nvPr/>
          </p:nvSpPr>
          <p:spPr>
            <a:xfrm>
              <a:off x="5826623" y="5432256"/>
              <a:ext cx="1360" cy="1348"/>
            </a:xfrm>
            <a:custGeom>
              <a:avLst/>
              <a:gdLst>
                <a:gd name="connsiteX0" fmla="*/ 1360 w 1360"/>
                <a:gd name="connsiteY0" fmla="*/ 0 h 1348"/>
                <a:gd name="connsiteX1" fmla="*/ 606 w 1360"/>
                <a:gd name="connsiteY1" fmla="*/ 1349 h 1348"/>
                <a:gd name="connsiteX2" fmla="*/ 0 w 1360"/>
                <a:gd name="connsiteY2" fmla="*/ 743 h 1348"/>
              </a:gdLst>
              <a:ahLst/>
              <a:cxnLst>
                <a:cxn ang="0">
                  <a:pos x="connsiteX0" y="connsiteY0"/>
                </a:cxn>
                <a:cxn ang="0">
                  <a:pos x="connsiteX1" y="connsiteY1"/>
                </a:cxn>
                <a:cxn ang="0">
                  <a:pos x="connsiteX2" y="connsiteY2"/>
                </a:cxn>
              </a:cxnLst>
              <a:rect l="l" t="t" r="r" b="b"/>
              <a:pathLst>
                <a:path w="1360" h="1348">
                  <a:moveTo>
                    <a:pt x="1360" y="0"/>
                  </a:moveTo>
                  <a:lnTo>
                    <a:pt x="606" y="1349"/>
                  </a:lnTo>
                  <a:lnTo>
                    <a:pt x="0" y="743"/>
                  </a:lnTo>
                  <a:close/>
                </a:path>
              </a:pathLst>
            </a:custGeom>
            <a:grpFill/>
            <a:ln w="5715" cap="flat">
              <a:noFill/>
              <a:prstDash val="solid"/>
              <a:miter/>
            </a:ln>
          </p:spPr>
          <p:txBody>
            <a:bodyPr rtlCol="0" anchor="ctr"/>
            <a:lstStyle/>
            <a:p>
              <a:endParaRPr lang="zh-CN" altLang="en-US"/>
            </a:p>
          </p:txBody>
        </p:sp>
        <p:sp>
          <p:nvSpPr>
            <p:cNvPr id="3858" name="任意多边形: 形状 3857">
              <a:extLst>
                <a:ext uri="{FF2B5EF4-FFF2-40B4-BE49-F238E27FC236}">
                  <a16:creationId xmlns:a16="http://schemas.microsoft.com/office/drawing/2014/main" id="{6D7257D6-72E0-B201-DF4E-743DB08E9D52}"/>
                </a:ext>
              </a:extLst>
            </p:cNvPr>
            <p:cNvSpPr/>
            <p:nvPr/>
          </p:nvSpPr>
          <p:spPr>
            <a:xfrm>
              <a:off x="5867445" y="5471729"/>
              <a:ext cx="1371" cy="1365"/>
            </a:xfrm>
            <a:custGeom>
              <a:avLst/>
              <a:gdLst>
                <a:gd name="connsiteX0" fmla="*/ 0 w 1371"/>
                <a:gd name="connsiteY0" fmla="*/ 0 h 1365"/>
                <a:gd name="connsiteX1" fmla="*/ 1372 w 1371"/>
                <a:gd name="connsiteY1" fmla="*/ 749 h 1365"/>
                <a:gd name="connsiteX2" fmla="*/ 754 w 1371"/>
                <a:gd name="connsiteY2" fmla="*/ 1366 h 1365"/>
              </a:gdLst>
              <a:ahLst/>
              <a:cxnLst>
                <a:cxn ang="0">
                  <a:pos x="connsiteX0" y="connsiteY0"/>
                </a:cxn>
                <a:cxn ang="0">
                  <a:pos x="connsiteX1" y="connsiteY1"/>
                </a:cxn>
                <a:cxn ang="0">
                  <a:pos x="connsiteX2" y="connsiteY2"/>
                </a:cxn>
              </a:cxnLst>
              <a:rect l="l" t="t" r="r" b="b"/>
              <a:pathLst>
                <a:path w="1371" h="1365">
                  <a:moveTo>
                    <a:pt x="0" y="0"/>
                  </a:moveTo>
                  <a:lnTo>
                    <a:pt x="1372" y="749"/>
                  </a:lnTo>
                  <a:lnTo>
                    <a:pt x="754" y="1366"/>
                  </a:lnTo>
                  <a:close/>
                </a:path>
              </a:pathLst>
            </a:custGeom>
            <a:grpFill/>
            <a:ln w="5715" cap="flat">
              <a:noFill/>
              <a:prstDash val="solid"/>
              <a:miter/>
            </a:ln>
          </p:spPr>
          <p:txBody>
            <a:bodyPr rtlCol="0" anchor="ctr"/>
            <a:lstStyle/>
            <a:p>
              <a:endParaRPr lang="zh-CN" altLang="en-US"/>
            </a:p>
          </p:txBody>
        </p:sp>
        <p:sp>
          <p:nvSpPr>
            <p:cNvPr id="3859" name="任意多边形: 形状 3858">
              <a:extLst>
                <a:ext uri="{FF2B5EF4-FFF2-40B4-BE49-F238E27FC236}">
                  <a16:creationId xmlns:a16="http://schemas.microsoft.com/office/drawing/2014/main" id="{B2281D79-5E7E-2BAA-E7B2-58C4D7194A92}"/>
                </a:ext>
              </a:extLst>
            </p:cNvPr>
            <p:cNvSpPr/>
            <p:nvPr/>
          </p:nvSpPr>
          <p:spPr>
            <a:xfrm>
              <a:off x="5808198" y="5534211"/>
              <a:ext cx="1747" cy="3325"/>
            </a:xfrm>
            <a:custGeom>
              <a:avLst/>
              <a:gdLst>
                <a:gd name="connsiteX0" fmla="*/ 6 w 1747"/>
                <a:gd name="connsiteY0" fmla="*/ 3326 h 3325"/>
                <a:gd name="connsiteX1" fmla="*/ 0 w 1747"/>
                <a:gd name="connsiteY1" fmla="*/ 0 h 3325"/>
                <a:gd name="connsiteX2" fmla="*/ 6 w 1747"/>
                <a:gd name="connsiteY2" fmla="*/ 3326 h 3325"/>
              </a:gdLst>
              <a:ahLst/>
              <a:cxnLst>
                <a:cxn ang="0">
                  <a:pos x="connsiteX0" y="connsiteY0"/>
                </a:cxn>
                <a:cxn ang="0">
                  <a:pos x="connsiteX1" y="connsiteY1"/>
                </a:cxn>
                <a:cxn ang="0">
                  <a:pos x="connsiteX2" y="connsiteY2"/>
                </a:cxn>
              </a:cxnLst>
              <a:rect l="l" t="t" r="r" b="b"/>
              <a:pathLst>
                <a:path w="1747" h="3325">
                  <a:moveTo>
                    <a:pt x="6" y="3326"/>
                  </a:moveTo>
                  <a:cubicBezTo>
                    <a:pt x="6" y="2217"/>
                    <a:pt x="6" y="1109"/>
                    <a:pt x="0" y="0"/>
                  </a:cubicBezTo>
                  <a:cubicBezTo>
                    <a:pt x="2326" y="1103"/>
                    <a:pt x="2332" y="2211"/>
                    <a:pt x="6" y="3326"/>
                  </a:cubicBezTo>
                  <a:close/>
                </a:path>
              </a:pathLst>
            </a:custGeom>
            <a:grpFill/>
            <a:ln w="5715" cap="flat">
              <a:noFill/>
              <a:prstDash val="solid"/>
              <a:miter/>
            </a:ln>
          </p:spPr>
          <p:txBody>
            <a:bodyPr rtlCol="0" anchor="ctr"/>
            <a:lstStyle/>
            <a:p>
              <a:endParaRPr lang="zh-CN" altLang="en-US"/>
            </a:p>
          </p:txBody>
        </p:sp>
        <p:sp>
          <p:nvSpPr>
            <p:cNvPr id="3860" name="任意多边形: 形状 3859">
              <a:extLst>
                <a:ext uri="{FF2B5EF4-FFF2-40B4-BE49-F238E27FC236}">
                  <a16:creationId xmlns:a16="http://schemas.microsoft.com/office/drawing/2014/main" id="{5AE43333-8D21-2D5B-BBA1-A50EE1BA67E2}"/>
                </a:ext>
              </a:extLst>
            </p:cNvPr>
            <p:cNvSpPr/>
            <p:nvPr/>
          </p:nvSpPr>
          <p:spPr>
            <a:xfrm>
              <a:off x="5804946" y="5537475"/>
              <a:ext cx="3325" cy="3348"/>
            </a:xfrm>
            <a:custGeom>
              <a:avLst/>
              <a:gdLst>
                <a:gd name="connsiteX0" fmla="*/ 63 w 3325"/>
                <a:gd name="connsiteY0" fmla="*/ 74 h 3348"/>
                <a:gd name="connsiteX1" fmla="*/ 3326 w 3325"/>
                <a:gd name="connsiteY1" fmla="*/ 0 h 3348"/>
                <a:gd name="connsiteX2" fmla="*/ 0 w 3325"/>
                <a:gd name="connsiteY2" fmla="*/ 3315 h 3348"/>
                <a:gd name="connsiteX3" fmla="*/ 34 w 3325"/>
                <a:gd name="connsiteY3" fmla="*/ 3349 h 3348"/>
                <a:gd name="connsiteX4" fmla="*/ 63 w 3325"/>
                <a:gd name="connsiteY4" fmla="*/ 74 h 3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5" h="3348">
                  <a:moveTo>
                    <a:pt x="63" y="74"/>
                  </a:moveTo>
                  <a:cubicBezTo>
                    <a:pt x="1149" y="57"/>
                    <a:pt x="2235" y="34"/>
                    <a:pt x="3326" y="0"/>
                  </a:cubicBezTo>
                  <a:cubicBezTo>
                    <a:pt x="2217" y="1103"/>
                    <a:pt x="1109" y="2211"/>
                    <a:pt x="0" y="3315"/>
                  </a:cubicBezTo>
                  <a:lnTo>
                    <a:pt x="34" y="3349"/>
                  </a:lnTo>
                  <a:cubicBezTo>
                    <a:pt x="17" y="2257"/>
                    <a:pt x="23" y="1166"/>
                    <a:pt x="63" y="74"/>
                  </a:cubicBezTo>
                  <a:close/>
                </a:path>
              </a:pathLst>
            </a:custGeom>
            <a:grpFill/>
            <a:ln w="5715" cap="flat">
              <a:noFill/>
              <a:prstDash val="solid"/>
              <a:miter/>
            </a:ln>
          </p:spPr>
          <p:txBody>
            <a:bodyPr rtlCol="0" anchor="ctr"/>
            <a:lstStyle/>
            <a:p>
              <a:endParaRPr lang="zh-CN" altLang="en-US"/>
            </a:p>
          </p:txBody>
        </p:sp>
        <p:sp>
          <p:nvSpPr>
            <p:cNvPr id="3861" name="任意多边形: 形状 3860">
              <a:extLst>
                <a:ext uri="{FF2B5EF4-FFF2-40B4-BE49-F238E27FC236}">
                  <a16:creationId xmlns:a16="http://schemas.microsoft.com/office/drawing/2014/main" id="{853D6A99-2FE5-EF11-2593-24D50D8EFBC8}"/>
                </a:ext>
              </a:extLst>
            </p:cNvPr>
            <p:cNvSpPr/>
            <p:nvPr/>
          </p:nvSpPr>
          <p:spPr>
            <a:xfrm>
              <a:off x="5803582" y="5540789"/>
              <a:ext cx="1403" cy="1286"/>
            </a:xfrm>
            <a:custGeom>
              <a:avLst/>
              <a:gdLst>
                <a:gd name="connsiteX0" fmla="*/ 1364 w 1403"/>
                <a:gd name="connsiteY0" fmla="*/ 0 h 1286"/>
                <a:gd name="connsiteX1" fmla="*/ 643 w 1403"/>
                <a:gd name="connsiteY1" fmla="*/ 1286 h 1286"/>
                <a:gd name="connsiteX2" fmla="*/ 1404 w 1403"/>
                <a:gd name="connsiteY2" fmla="*/ 34 h 1286"/>
                <a:gd name="connsiteX3" fmla="*/ 1364 w 1403"/>
                <a:gd name="connsiteY3" fmla="*/ 0 h 1286"/>
              </a:gdLst>
              <a:ahLst/>
              <a:cxnLst>
                <a:cxn ang="0">
                  <a:pos x="connsiteX0" y="connsiteY0"/>
                </a:cxn>
                <a:cxn ang="0">
                  <a:pos x="connsiteX1" y="connsiteY1"/>
                </a:cxn>
                <a:cxn ang="0">
                  <a:pos x="connsiteX2" y="connsiteY2"/>
                </a:cxn>
                <a:cxn ang="0">
                  <a:pos x="connsiteX3" y="connsiteY3"/>
                </a:cxn>
              </a:cxnLst>
              <a:rect l="l" t="t" r="r" b="b"/>
              <a:pathLst>
                <a:path w="1403" h="1286">
                  <a:moveTo>
                    <a:pt x="1364" y="0"/>
                  </a:moveTo>
                  <a:cubicBezTo>
                    <a:pt x="1118" y="451"/>
                    <a:pt x="775" y="1314"/>
                    <a:pt x="643" y="1286"/>
                  </a:cubicBezTo>
                  <a:cubicBezTo>
                    <a:pt x="-425" y="1040"/>
                    <a:pt x="-156" y="548"/>
                    <a:pt x="1404" y="34"/>
                  </a:cubicBezTo>
                  <a:lnTo>
                    <a:pt x="1364" y="0"/>
                  </a:lnTo>
                  <a:close/>
                </a:path>
              </a:pathLst>
            </a:custGeom>
            <a:grpFill/>
            <a:ln w="5715" cap="flat">
              <a:noFill/>
              <a:prstDash val="solid"/>
              <a:miter/>
            </a:ln>
          </p:spPr>
          <p:txBody>
            <a:bodyPr rtlCol="0" anchor="ctr"/>
            <a:lstStyle/>
            <a:p>
              <a:endParaRPr lang="zh-CN" altLang="en-US"/>
            </a:p>
          </p:txBody>
        </p:sp>
        <p:sp>
          <p:nvSpPr>
            <p:cNvPr id="3862" name="任意多边形: 形状 3861">
              <a:extLst>
                <a:ext uri="{FF2B5EF4-FFF2-40B4-BE49-F238E27FC236}">
                  <a16:creationId xmlns:a16="http://schemas.microsoft.com/office/drawing/2014/main" id="{1FD395C0-39BB-3140-2C50-16E24EA79798}"/>
                </a:ext>
              </a:extLst>
            </p:cNvPr>
            <p:cNvSpPr/>
            <p:nvPr/>
          </p:nvSpPr>
          <p:spPr>
            <a:xfrm>
              <a:off x="5755654" y="5623074"/>
              <a:ext cx="1487" cy="3257"/>
            </a:xfrm>
            <a:custGeom>
              <a:avLst/>
              <a:gdLst>
                <a:gd name="connsiteX0" fmla="*/ 0 w 1487"/>
                <a:gd name="connsiteY0" fmla="*/ 3258 h 3257"/>
                <a:gd name="connsiteX1" fmla="*/ 143 w 1487"/>
                <a:gd name="connsiteY1" fmla="*/ 0 h 3257"/>
                <a:gd name="connsiteX2" fmla="*/ 1240 w 1487"/>
                <a:gd name="connsiteY2" fmla="*/ 2349 h 3257"/>
                <a:gd name="connsiteX3" fmla="*/ 0 w 1487"/>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7" h="3257">
                  <a:moveTo>
                    <a:pt x="0" y="3258"/>
                  </a:moveTo>
                  <a:cubicBezTo>
                    <a:pt x="6" y="2172"/>
                    <a:pt x="57" y="1080"/>
                    <a:pt x="143" y="0"/>
                  </a:cubicBezTo>
                  <a:cubicBezTo>
                    <a:pt x="1372" y="520"/>
                    <a:pt x="1811" y="1349"/>
                    <a:pt x="1240" y="2349"/>
                  </a:cubicBezTo>
                  <a:cubicBezTo>
                    <a:pt x="1012" y="2749"/>
                    <a:pt x="428" y="2960"/>
                    <a:pt x="0" y="3258"/>
                  </a:cubicBezTo>
                  <a:close/>
                </a:path>
              </a:pathLst>
            </a:custGeom>
            <a:grpFill/>
            <a:ln w="5715" cap="flat">
              <a:noFill/>
              <a:prstDash val="solid"/>
              <a:miter/>
            </a:ln>
          </p:spPr>
          <p:txBody>
            <a:bodyPr rtlCol="0" anchor="ctr"/>
            <a:lstStyle/>
            <a:p>
              <a:endParaRPr lang="zh-CN" altLang="en-US"/>
            </a:p>
          </p:txBody>
        </p:sp>
        <p:sp>
          <p:nvSpPr>
            <p:cNvPr id="3863" name="任意多边形: 形状 3862">
              <a:extLst>
                <a:ext uri="{FF2B5EF4-FFF2-40B4-BE49-F238E27FC236}">
                  <a16:creationId xmlns:a16="http://schemas.microsoft.com/office/drawing/2014/main" id="{8574DFC1-E452-A4B1-E475-1C983118E98C}"/>
                </a:ext>
              </a:extLst>
            </p:cNvPr>
            <p:cNvSpPr/>
            <p:nvPr/>
          </p:nvSpPr>
          <p:spPr>
            <a:xfrm>
              <a:off x="4785722" y="4975128"/>
              <a:ext cx="78757" cy="102899"/>
            </a:xfrm>
            <a:custGeom>
              <a:avLst/>
              <a:gdLst>
                <a:gd name="connsiteX0" fmla="*/ 72157 w 78757"/>
                <a:gd name="connsiteY0" fmla="*/ 26166 h 102899"/>
                <a:gd name="connsiteX1" fmla="*/ 68825 w 78757"/>
                <a:gd name="connsiteY1" fmla="*/ 29515 h 102899"/>
                <a:gd name="connsiteX2" fmla="*/ 62264 w 78757"/>
                <a:gd name="connsiteY2" fmla="*/ 39373 h 102899"/>
                <a:gd name="connsiteX3" fmla="*/ 60996 w 78757"/>
                <a:gd name="connsiteY3" fmla="*/ 45728 h 102899"/>
                <a:gd name="connsiteX4" fmla="*/ 64470 w 78757"/>
                <a:gd name="connsiteY4" fmla="*/ 54060 h 102899"/>
                <a:gd name="connsiteX5" fmla="*/ 71871 w 78757"/>
                <a:gd name="connsiteY5" fmla="*/ 49660 h 102899"/>
                <a:gd name="connsiteX6" fmla="*/ 78758 w 78757"/>
                <a:gd name="connsiteY6" fmla="*/ 41671 h 102899"/>
                <a:gd name="connsiteX7" fmla="*/ 69471 w 78757"/>
                <a:gd name="connsiteY7" fmla="*/ 63788 h 102899"/>
                <a:gd name="connsiteX8" fmla="*/ 65562 w 78757"/>
                <a:gd name="connsiteY8" fmla="*/ 72252 h 102899"/>
                <a:gd name="connsiteX9" fmla="*/ 64733 w 78757"/>
                <a:gd name="connsiteY9" fmla="*/ 74040 h 102899"/>
                <a:gd name="connsiteX10" fmla="*/ 63413 w 78757"/>
                <a:gd name="connsiteY10" fmla="*/ 82218 h 102899"/>
                <a:gd name="connsiteX11" fmla="*/ 63036 w 78757"/>
                <a:gd name="connsiteY11" fmla="*/ 86076 h 102899"/>
                <a:gd name="connsiteX12" fmla="*/ 50331 w 78757"/>
                <a:gd name="connsiteY12" fmla="*/ 95883 h 102899"/>
                <a:gd name="connsiteX13" fmla="*/ 47811 w 78757"/>
                <a:gd name="connsiteY13" fmla="*/ 99049 h 102899"/>
                <a:gd name="connsiteX14" fmla="*/ 43033 w 78757"/>
                <a:gd name="connsiteY14" fmla="*/ 102804 h 102899"/>
                <a:gd name="connsiteX15" fmla="*/ 39256 w 78757"/>
                <a:gd name="connsiteY15" fmla="*/ 101872 h 102899"/>
                <a:gd name="connsiteX16" fmla="*/ 40393 w 78757"/>
                <a:gd name="connsiteY16" fmla="*/ 83419 h 102899"/>
                <a:gd name="connsiteX17" fmla="*/ 32678 w 78757"/>
                <a:gd name="connsiteY17" fmla="*/ 95277 h 102899"/>
                <a:gd name="connsiteX18" fmla="*/ 16018 w 78757"/>
                <a:gd name="connsiteY18" fmla="*/ 86499 h 102899"/>
                <a:gd name="connsiteX19" fmla="*/ 12749 w 78757"/>
                <a:gd name="connsiteY19" fmla="*/ 83561 h 102899"/>
                <a:gd name="connsiteX20" fmla="*/ 285 w 78757"/>
                <a:gd name="connsiteY20" fmla="*/ 81224 h 102899"/>
                <a:gd name="connsiteX21" fmla="*/ 9675 w 78757"/>
                <a:gd name="connsiteY21" fmla="*/ 72280 h 102899"/>
                <a:gd name="connsiteX22" fmla="*/ 12932 w 78757"/>
                <a:gd name="connsiteY22" fmla="*/ 68982 h 102899"/>
                <a:gd name="connsiteX23" fmla="*/ 12921 w 78757"/>
                <a:gd name="connsiteY23" fmla="*/ 68982 h 102899"/>
                <a:gd name="connsiteX24" fmla="*/ 44931 w 78757"/>
                <a:gd name="connsiteY24" fmla="*/ 43099 h 102899"/>
                <a:gd name="connsiteX25" fmla="*/ 36924 w 78757"/>
                <a:gd name="connsiteY25" fmla="*/ 42676 h 102899"/>
                <a:gd name="connsiteX26" fmla="*/ 41307 w 78757"/>
                <a:gd name="connsiteY26" fmla="*/ 31338 h 102899"/>
                <a:gd name="connsiteX27" fmla="*/ 24059 w 78757"/>
                <a:gd name="connsiteY27" fmla="*/ 24131 h 102899"/>
                <a:gd name="connsiteX28" fmla="*/ 29357 w 78757"/>
                <a:gd name="connsiteY28" fmla="*/ 19662 h 102899"/>
                <a:gd name="connsiteX29" fmla="*/ 32672 w 78757"/>
                <a:gd name="connsiteY29" fmla="*/ 16342 h 102899"/>
                <a:gd name="connsiteX30" fmla="*/ 32689 w 78757"/>
                <a:gd name="connsiteY30" fmla="*/ 13107 h 102899"/>
                <a:gd name="connsiteX31" fmla="*/ 35952 w 78757"/>
                <a:gd name="connsiteY31" fmla="*/ 6489 h 102899"/>
                <a:gd name="connsiteX32" fmla="*/ 35969 w 78757"/>
                <a:gd name="connsiteY32" fmla="*/ 6495 h 102899"/>
                <a:gd name="connsiteX33" fmla="*/ 38616 w 78757"/>
                <a:gd name="connsiteY33" fmla="*/ 522 h 102899"/>
                <a:gd name="connsiteX34" fmla="*/ 47062 w 78757"/>
                <a:gd name="connsiteY34" fmla="*/ 13907 h 102899"/>
                <a:gd name="connsiteX35" fmla="*/ 47805 w 78757"/>
                <a:gd name="connsiteY35" fmla="*/ 5889 h 102899"/>
                <a:gd name="connsiteX36" fmla="*/ 67716 w 78757"/>
                <a:gd name="connsiteY36" fmla="*/ 3586 h 102899"/>
                <a:gd name="connsiteX37" fmla="*/ 58584 w 78757"/>
                <a:gd name="connsiteY37" fmla="*/ 21085 h 102899"/>
                <a:gd name="connsiteX38" fmla="*/ 55869 w 78757"/>
                <a:gd name="connsiteY38" fmla="*/ 21839 h 102899"/>
                <a:gd name="connsiteX39" fmla="*/ 55755 w 78757"/>
                <a:gd name="connsiteY39" fmla="*/ 22354 h 102899"/>
                <a:gd name="connsiteX40" fmla="*/ 59281 w 78757"/>
                <a:gd name="connsiteY40" fmla="*/ 20805 h 102899"/>
                <a:gd name="connsiteX41" fmla="*/ 75369 w 78757"/>
                <a:gd name="connsiteY41" fmla="*/ 19599 h 102899"/>
                <a:gd name="connsiteX42" fmla="*/ 75392 w 78757"/>
                <a:gd name="connsiteY42" fmla="*/ 22971 h 102899"/>
                <a:gd name="connsiteX43" fmla="*/ 72157 w 78757"/>
                <a:gd name="connsiteY43" fmla="*/ 26166 h 102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8757" h="102899">
                  <a:moveTo>
                    <a:pt x="72157" y="26166"/>
                  </a:moveTo>
                  <a:cubicBezTo>
                    <a:pt x="71048" y="27280"/>
                    <a:pt x="69939" y="28400"/>
                    <a:pt x="68825" y="29515"/>
                  </a:cubicBezTo>
                  <a:cubicBezTo>
                    <a:pt x="66882" y="32961"/>
                    <a:pt x="64476" y="36104"/>
                    <a:pt x="62264" y="39373"/>
                  </a:cubicBezTo>
                  <a:cubicBezTo>
                    <a:pt x="61841" y="41493"/>
                    <a:pt x="61413" y="43608"/>
                    <a:pt x="60996" y="45728"/>
                  </a:cubicBezTo>
                  <a:cubicBezTo>
                    <a:pt x="60298" y="49289"/>
                    <a:pt x="61436" y="52626"/>
                    <a:pt x="64470" y="54060"/>
                  </a:cubicBezTo>
                  <a:cubicBezTo>
                    <a:pt x="68282" y="55861"/>
                    <a:pt x="70088" y="52380"/>
                    <a:pt x="71871" y="49660"/>
                  </a:cubicBezTo>
                  <a:cubicBezTo>
                    <a:pt x="73551" y="47088"/>
                    <a:pt x="73906" y="43522"/>
                    <a:pt x="78758" y="41671"/>
                  </a:cubicBezTo>
                  <a:cubicBezTo>
                    <a:pt x="77003" y="50237"/>
                    <a:pt x="81284" y="59696"/>
                    <a:pt x="69471" y="63788"/>
                  </a:cubicBezTo>
                  <a:cubicBezTo>
                    <a:pt x="66448" y="64833"/>
                    <a:pt x="65682" y="68851"/>
                    <a:pt x="65562" y="72252"/>
                  </a:cubicBezTo>
                  <a:cubicBezTo>
                    <a:pt x="65276" y="72846"/>
                    <a:pt x="64996" y="73440"/>
                    <a:pt x="64733" y="74040"/>
                  </a:cubicBezTo>
                  <a:cubicBezTo>
                    <a:pt x="62601" y="76475"/>
                    <a:pt x="61075" y="79012"/>
                    <a:pt x="63413" y="82218"/>
                  </a:cubicBezTo>
                  <a:cubicBezTo>
                    <a:pt x="63773" y="83567"/>
                    <a:pt x="63636" y="84836"/>
                    <a:pt x="63036" y="86076"/>
                  </a:cubicBezTo>
                  <a:cubicBezTo>
                    <a:pt x="59413" y="90157"/>
                    <a:pt x="53669" y="91448"/>
                    <a:pt x="50331" y="95883"/>
                  </a:cubicBezTo>
                  <a:cubicBezTo>
                    <a:pt x="49548" y="96986"/>
                    <a:pt x="48685" y="98020"/>
                    <a:pt x="47811" y="99049"/>
                  </a:cubicBezTo>
                  <a:cubicBezTo>
                    <a:pt x="46479" y="100632"/>
                    <a:pt x="44931" y="101941"/>
                    <a:pt x="43033" y="102804"/>
                  </a:cubicBezTo>
                  <a:cubicBezTo>
                    <a:pt x="41633" y="103084"/>
                    <a:pt x="40381" y="102747"/>
                    <a:pt x="39256" y="101872"/>
                  </a:cubicBezTo>
                  <a:cubicBezTo>
                    <a:pt x="39604" y="96249"/>
                    <a:pt x="39947" y="90625"/>
                    <a:pt x="40393" y="83419"/>
                  </a:cubicBezTo>
                  <a:cubicBezTo>
                    <a:pt x="34106" y="86293"/>
                    <a:pt x="35775" y="92385"/>
                    <a:pt x="32678" y="95277"/>
                  </a:cubicBezTo>
                  <a:cubicBezTo>
                    <a:pt x="22019" y="101964"/>
                    <a:pt x="21471" y="89556"/>
                    <a:pt x="16018" y="86499"/>
                  </a:cubicBezTo>
                  <a:cubicBezTo>
                    <a:pt x="14996" y="85527"/>
                    <a:pt x="16516" y="81944"/>
                    <a:pt x="12749" y="83561"/>
                  </a:cubicBezTo>
                  <a:cubicBezTo>
                    <a:pt x="8097" y="85556"/>
                    <a:pt x="1994" y="86864"/>
                    <a:pt x="285" y="81224"/>
                  </a:cubicBezTo>
                  <a:cubicBezTo>
                    <a:pt x="-1618" y="74943"/>
                    <a:pt x="6514" y="75406"/>
                    <a:pt x="9675" y="72280"/>
                  </a:cubicBezTo>
                  <a:cubicBezTo>
                    <a:pt x="10761" y="71183"/>
                    <a:pt x="11847" y="70080"/>
                    <a:pt x="12932" y="68982"/>
                  </a:cubicBezTo>
                  <a:lnTo>
                    <a:pt x="12921" y="68982"/>
                  </a:lnTo>
                  <a:cubicBezTo>
                    <a:pt x="31192" y="69754"/>
                    <a:pt x="37518" y="55781"/>
                    <a:pt x="44931" y="43099"/>
                  </a:cubicBezTo>
                  <a:cubicBezTo>
                    <a:pt x="42388" y="38830"/>
                    <a:pt x="39044" y="46368"/>
                    <a:pt x="36924" y="42676"/>
                  </a:cubicBezTo>
                  <a:cubicBezTo>
                    <a:pt x="34249" y="38024"/>
                    <a:pt x="40604" y="36675"/>
                    <a:pt x="41307" y="31338"/>
                  </a:cubicBezTo>
                  <a:cubicBezTo>
                    <a:pt x="32300" y="35938"/>
                    <a:pt x="26774" y="31966"/>
                    <a:pt x="24059" y="24131"/>
                  </a:cubicBezTo>
                  <a:cubicBezTo>
                    <a:pt x="22899" y="20770"/>
                    <a:pt x="26574" y="20022"/>
                    <a:pt x="29357" y="19662"/>
                  </a:cubicBezTo>
                  <a:cubicBezTo>
                    <a:pt x="32055" y="20148"/>
                    <a:pt x="31306" y="17187"/>
                    <a:pt x="32672" y="16342"/>
                  </a:cubicBezTo>
                  <a:cubicBezTo>
                    <a:pt x="32672" y="15261"/>
                    <a:pt x="32683" y="14181"/>
                    <a:pt x="32689" y="13107"/>
                  </a:cubicBezTo>
                  <a:cubicBezTo>
                    <a:pt x="33392" y="10712"/>
                    <a:pt x="34346" y="8443"/>
                    <a:pt x="35952" y="6489"/>
                  </a:cubicBezTo>
                  <a:lnTo>
                    <a:pt x="35969" y="6495"/>
                  </a:lnTo>
                  <a:cubicBezTo>
                    <a:pt x="37370" y="4734"/>
                    <a:pt x="37050" y="2214"/>
                    <a:pt x="38616" y="522"/>
                  </a:cubicBezTo>
                  <a:cubicBezTo>
                    <a:pt x="45062" y="4169"/>
                    <a:pt x="45062" y="4169"/>
                    <a:pt x="47062" y="13907"/>
                  </a:cubicBezTo>
                  <a:cubicBezTo>
                    <a:pt x="47942" y="11295"/>
                    <a:pt x="46302" y="8449"/>
                    <a:pt x="47805" y="5889"/>
                  </a:cubicBezTo>
                  <a:cubicBezTo>
                    <a:pt x="53869" y="-895"/>
                    <a:pt x="63636" y="-2026"/>
                    <a:pt x="67716" y="3586"/>
                  </a:cubicBezTo>
                  <a:cubicBezTo>
                    <a:pt x="72786" y="10558"/>
                    <a:pt x="65630" y="17170"/>
                    <a:pt x="58584" y="21085"/>
                  </a:cubicBezTo>
                  <a:cubicBezTo>
                    <a:pt x="57812" y="22159"/>
                    <a:pt x="56909" y="22394"/>
                    <a:pt x="55869" y="21839"/>
                  </a:cubicBezTo>
                  <a:cubicBezTo>
                    <a:pt x="55829" y="21822"/>
                    <a:pt x="55635" y="22308"/>
                    <a:pt x="55755" y="22354"/>
                  </a:cubicBezTo>
                  <a:cubicBezTo>
                    <a:pt x="57441" y="23040"/>
                    <a:pt x="57852" y="20788"/>
                    <a:pt x="59281" y="20805"/>
                  </a:cubicBezTo>
                  <a:cubicBezTo>
                    <a:pt x="64499" y="18256"/>
                    <a:pt x="69602" y="14438"/>
                    <a:pt x="75369" y="19599"/>
                  </a:cubicBezTo>
                  <a:cubicBezTo>
                    <a:pt x="75375" y="20719"/>
                    <a:pt x="75386" y="21845"/>
                    <a:pt x="75392" y="22971"/>
                  </a:cubicBezTo>
                  <a:cubicBezTo>
                    <a:pt x="74294" y="24005"/>
                    <a:pt x="73214" y="25074"/>
                    <a:pt x="72157" y="26166"/>
                  </a:cubicBezTo>
                  <a:close/>
                </a:path>
              </a:pathLst>
            </a:custGeom>
            <a:grpFill/>
            <a:ln w="5715" cap="flat">
              <a:noFill/>
              <a:prstDash val="solid"/>
              <a:miter/>
            </a:ln>
          </p:spPr>
          <p:txBody>
            <a:bodyPr rtlCol="0" anchor="ctr"/>
            <a:lstStyle/>
            <a:p>
              <a:endParaRPr lang="zh-CN" altLang="en-US"/>
            </a:p>
          </p:txBody>
        </p:sp>
        <p:sp>
          <p:nvSpPr>
            <p:cNvPr id="3864" name="任意多边形: 形状 3863">
              <a:extLst>
                <a:ext uri="{FF2B5EF4-FFF2-40B4-BE49-F238E27FC236}">
                  <a16:creationId xmlns:a16="http://schemas.microsoft.com/office/drawing/2014/main" id="{01B33C95-5F84-DB37-7ACB-D6EC41204AF3}"/>
                </a:ext>
              </a:extLst>
            </p:cNvPr>
            <p:cNvSpPr/>
            <p:nvPr/>
          </p:nvSpPr>
          <p:spPr>
            <a:xfrm>
              <a:off x="4811998" y="4896520"/>
              <a:ext cx="59906" cy="81787"/>
            </a:xfrm>
            <a:custGeom>
              <a:avLst/>
              <a:gdLst>
                <a:gd name="connsiteX0" fmla="*/ 3105 w 59906"/>
                <a:gd name="connsiteY0" fmla="*/ 68637 h 81787"/>
                <a:gd name="connsiteX1" fmla="*/ 3110 w 59906"/>
                <a:gd name="connsiteY1" fmla="*/ 48903 h 81787"/>
                <a:gd name="connsiteX2" fmla="*/ 3739 w 59906"/>
                <a:gd name="connsiteY2" fmla="*/ 46943 h 81787"/>
                <a:gd name="connsiteX3" fmla="*/ 9717 w 59906"/>
                <a:gd name="connsiteY3" fmla="*/ 41760 h 81787"/>
                <a:gd name="connsiteX4" fmla="*/ 14397 w 59906"/>
                <a:gd name="connsiteY4" fmla="*/ 38908 h 81787"/>
                <a:gd name="connsiteX5" fmla="*/ 17724 w 59906"/>
                <a:gd name="connsiteY5" fmla="*/ 38022 h 81787"/>
                <a:gd name="connsiteX6" fmla="*/ 18867 w 59906"/>
                <a:gd name="connsiteY6" fmla="*/ 37845 h 81787"/>
                <a:gd name="connsiteX7" fmla="*/ 17712 w 59906"/>
                <a:gd name="connsiteY7" fmla="*/ 37713 h 81787"/>
                <a:gd name="connsiteX8" fmla="*/ 15106 w 59906"/>
                <a:gd name="connsiteY8" fmla="*/ 33233 h 81787"/>
                <a:gd name="connsiteX9" fmla="*/ 15672 w 59906"/>
                <a:gd name="connsiteY9" fmla="*/ 31381 h 81787"/>
                <a:gd name="connsiteX10" fmla="*/ 16878 w 59906"/>
                <a:gd name="connsiteY10" fmla="*/ 29827 h 81787"/>
                <a:gd name="connsiteX11" fmla="*/ 20427 w 59906"/>
                <a:gd name="connsiteY11" fmla="*/ 27998 h 81787"/>
                <a:gd name="connsiteX12" fmla="*/ 22473 w 59906"/>
                <a:gd name="connsiteY12" fmla="*/ 28066 h 81787"/>
                <a:gd name="connsiteX13" fmla="*/ 29588 w 59906"/>
                <a:gd name="connsiteY13" fmla="*/ 18139 h 81787"/>
                <a:gd name="connsiteX14" fmla="*/ 29417 w 59906"/>
                <a:gd name="connsiteY14" fmla="*/ 16008 h 81787"/>
                <a:gd name="connsiteX15" fmla="*/ 37658 w 59906"/>
                <a:gd name="connsiteY15" fmla="*/ 0 h 81787"/>
                <a:gd name="connsiteX16" fmla="*/ 49128 w 59906"/>
                <a:gd name="connsiteY16" fmla="*/ 9413 h 81787"/>
                <a:gd name="connsiteX17" fmla="*/ 56729 w 59906"/>
                <a:gd name="connsiteY17" fmla="*/ 13688 h 81787"/>
                <a:gd name="connsiteX18" fmla="*/ 59460 w 59906"/>
                <a:gd name="connsiteY18" fmla="*/ 17208 h 81787"/>
                <a:gd name="connsiteX19" fmla="*/ 36337 w 59906"/>
                <a:gd name="connsiteY19" fmla="*/ 50418 h 81787"/>
                <a:gd name="connsiteX20" fmla="*/ 19107 w 59906"/>
                <a:gd name="connsiteY20" fmla="*/ 66494 h 81787"/>
                <a:gd name="connsiteX21" fmla="*/ 11140 w 59906"/>
                <a:gd name="connsiteY21" fmla="*/ 80118 h 81787"/>
                <a:gd name="connsiteX22" fmla="*/ 9688 w 59906"/>
                <a:gd name="connsiteY22" fmla="*/ 81787 h 81787"/>
                <a:gd name="connsiteX23" fmla="*/ 6396 w 59906"/>
                <a:gd name="connsiteY23" fmla="*/ 81787 h 81787"/>
                <a:gd name="connsiteX24" fmla="*/ 3105 w 59906"/>
                <a:gd name="connsiteY24" fmla="*/ 68637 h 8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906" h="81787">
                  <a:moveTo>
                    <a:pt x="3105" y="68637"/>
                  </a:moveTo>
                  <a:cubicBezTo>
                    <a:pt x="-1044" y="62059"/>
                    <a:pt x="-1027" y="55481"/>
                    <a:pt x="3110" y="48903"/>
                  </a:cubicBezTo>
                  <a:cubicBezTo>
                    <a:pt x="3322" y="48252"/>
                    <a:pt x="3533" y="47600"/>
                    <a:pt x="3739" y="46943"/>
                  </a:cubicBezTo>
                  <a:cubicBezTo>
                    <a:pt x="5271" y="44680"/>
                    <a:pt x="7477" y="43188"/>
                    <a:pt x="9717" y="41760"/>
                  </a:cubicBezTo>
                  <a:cubicBezTo>
                    <a:pt x="11214" y="40719"/>
                    <a:pt x="12786" y="39765"/>
                    <a:pt x="14397" y="38908"/>
                  </a:cubicBezTo>
                  <a:cubicBezTo>
                    <a:pt x="15438" y="38393"/>
                    <a:pt x="16558" y="38108"/>
                    <a:pt x="17724" y="38022"/>
                  </a:cubicBezTo>
                  <a:cubicBezTo>
                    <a:pt x="18867" y="37976"/>
                    <a:pt x="19250" y="37925"/>
                    <a:pt x="18867" y="37845"/>
                  </a:cubicBezTo>
                  <a:cubicBezTo>
                    <a:pt x="18495" y="37770"/>
                    <a:pt x="18112" y="37725"/>
                    <a:pt x="17712" y="37713"/>
                  </a:cubicBezTo>
                  <a:cubicBezTo>
                    <a:pt x="15992" y="36719"/>
                    <a:pt x="15220" y="35176"/>
                    <a:pt x="15106" y="33233"/>
                  </a:cubicBezTo>
                  <a:cubicBezTo>
                    <a:pt x="15289" y="32610"/>
                    <a:pt x="15483" y="32010"/>
                    <a:pt x="15672" y="31381"/>
                  </a:cubicBezTo>
                  <a:cubicBezTo>
                    <a:pt x="16072" y="30855"/>
                    <a:pt x="16478" y="30352"/>
                    <a:pt x="16878" y="29827"/>
                  </a:cubicBezTo>
                  <a:cubicBezTo>
                    <a:pt x="17907" y="28906"/>
                    <a:pt x="19090" y="28329"/>
                    <a:pt x="20427" y="27998"/>
                  </a:cubicBezTo>
                  <a:cubicBezTo>
                    <a:pt x="21118" y="28021"/>
                    <a:pt x="21798" y="28060"/>
                    <a:pt x="22473" y="28066"/>
                  </a:cubicBezTo>
                  <a:cubicBezTo>
                    <a:pt x="29822" y="28324"/>
                    <a:pt x="28748" y="22534"/>
                    <a:pt x="29588" y="18139"/>
                  </a:cubicBezTo>
                  <a:cubicBezTo>
                    <a:pt x="29519" y="17431"/>
                    <a:pt x="29468" y="16722"/>
                    <a:pt x="29417" y="16008"/>
                  </a:cubicBezTo>
                  <a:cubicBezTo>
                    <a:pt x="29177" y="9961"/>
                    <a:pt x="34309" y="7001"/>
                    <a:pt x="37658" y="0"/>
                  </a:cubicBezTo>
                  <a:cubicBezTo>
                    <a:pt x="39486" y="7795"/>
                    <a:pt x="40344" y="15694"/>
                    <a:pt x="49128" y="9413"/>
                  </a:cubicBezTo>
                  <a:cubicBezTo>
                    <a:pt x="52277" y="9744"/>
                    <a:pt x="54545" y="11636"/>
                    <a:pt x="56729" y="13688"/>
                  </a:cubicBezTo>
                  <a:cubicBezTo>
                    <a:pt x="57786" y="14745"/>
                    <a:pt x="58677" y="15934"/>
                    <a:pt x="59460" y="17208"/>
                  </a:cubicBezTo>
                  <a:cubicBezTo>
                    <a:pt x="62541" y="35782"/>
                    <a:pt x="49122" y="42868"/>
                    <a:pt x="36337" y="50418"/>
                  </a:cubicBezTo>
                  <a:cubicBezTo>
                    <a:pt x="25405" y="50195"/>
                    <a:pt x="16735" y="51972"/>
                    <a:pt x="19107" y="66494"/>
                  </a:cubicBezTo>
                  <a:cubicBezTo>
                    <a:pt x="20095" y="72558"/>
                    <a:pt x="14112" y="75729"/>
                    <a:pt x="11140" y="80118"/>
                  </a:cubicBezTo>
                  <a:cubicBezTo>
                    <a:pt x="10654" y="80679"/>
                    <a:pt x="10174" y="81233"/>
                    <a:pt x="9688" y="81787"/>
                  </a:cubicBezTo>
                  <a:cubicBezTo>
                    <a:pt x="8591" y="81787"/>
                    <a:pt x="7494" y="81787"/>
                    <a:pt x="6396" y="81787"/>
                  </a:cubicBezTo>
                  <a:cubicBezTo>
                    <a:pt x="1682" y="78313"/>
                    <a:pt x="5196" y="72775"/>
                    <a:pt x="3105" y="68637"/>
                  </a:cubicBezTo>
                  <a:close/>
                </a:path>
              </a:pathLst>
            </a:custGeom>
            <a:grpFill/>
            <a:ln w="5715" cap="flat">
              <a:noFill/>
              <a:prstDash val="solid"/>
              <a:miter/>
            </a:ln>
          </p:spPr>
          <p:txBody>
            <a:bodyPr rtlCol="0" anchor="ctr"/>
            <a:lstStyle/>
            <a:p>
              <a:endParaRPr lang="zh-CN" altLang="en-US"/>
            </a:p>
          </p:txBody>
        </p:sp>
        <p:sp>
          <p:nvSpPr>
            <p:cNvPr id="3865" name="任意多边形: 形状 3864">
              <a:extLst>
                <a:ext uri="{FF2B5EF4-FFF2-40B4-BE49-F238E27FC236}">
                  <a16:creationId xmlns:a16="http://schemas.microsoft.com/office/drawing/2014/main" id="{D49077DB-8060-C746-0B76-43C49529A932}"/>
                </a:ext>
              </a:extLst>
            </p:cNvPr>
            <p:cNvSpPr/>
            <p:nvPr/>
          </p:nvSpPr>
          <p:spPr>
            <a:xfrm>
              <a:off x="4813000" y="5111998"/>
              <a:ext cx="45696" cy="54416"/>
            </a:xfrm>
            <a:custGeom>
              <a:avLst/>
              <a:gdLst>
                <a:gd name="connsiteX0" fmla="*/ 18522 w 45696"/>
                <a:gd name="connsiteY0" fmla="*/ 14316 h 54416"/>
                <a:gd name="connsiteX1" fmla="*/ 25123 w 45696"/>
                <a:gd name="connsiteY1" fmla="*/ 14339 h 54416"/>
                <a:gd name="connsiteX2" fmla="*/ 31558 w 45696"/>
                <a:gd name="connsiteY2" fmla="*/ 14333 h 54416"/>
                <a:gd name="connsiteX3" fmla="*/ 38793 w 45696"/>
                <a:gd name="connsiteY3" fmla="*/ 0 h 54416"/>
                <a:gd name="connsiteX4" fmla="*/ 40925 w 45696"/>
                <a:gd name="connsiteY4" fmla="*/ 10339 h 54416"/>
                <a:gd name="connsiteX5" fmla="*/ 44834 w 45696"/>
                <a:gd name="connsiteY5" fmla="*/ 17614 h 54416"/>
                <a:gd name="connsiteX6" fmla="*/ 45697 w 45696"/>
                <a:gd name="connsiteY6" fmla="*/ 19488 h 54416"/>
                <a:gd name="connsiteX7" fmla="*/ 40673 w 45696"/>
                <a:gd name="connsiteY7" fmla="*/ 30530 h 54416"/>
                <a:gd name="connsiteX8" fmla="*/ 37010 w 45696"/>
                <a:gd name="connsiteY8" fmla="*/ 35170 h 54416"/>
                <a:gd name="connsiteX9" fmla="*/ 34593 w 45696"/>
                <a:gd name="connsiteY9" fmla="*/ 38148 h 54416"/>
                <a:gd name="connsiteX10" fmla="*/ 33598 w 45696"/>
                <a:gd name="connsiteY10" fmla="*/ 39777 h 54416"/>
                <a:gd name="connsiteX11" fmla="*/ 32044 w 45696"/>
                <a:gd name="connsiteY11" fmla="*/ 45474 h 54416"/>
                <a:gd name="connsiteX12" fmla="*/ 25134 w 45696"/>
                <a:gd name="connsiteY12" fmla="*/ 53847 h 54416"/>
                <a:gd name="connsiteX13" fmla="*/ 19145 w 45696"/>
                <a:gd name="connsiteY13" fmla="*/ 52561 h 54416"/>
                <a:gd name="connsiteX14" fmla="*/ 5349 w 45696"/>
                <a:gd name="connsiteY14" fmla="*/ 43914 h 54416"/>
                <a:gd name="connsiteX15" fmla="*/ 4372 w 45696"/>
                <a:gd name="connsiteY15" fmla="*/ 42131 h 54416"/>
                <a:gd name="connsiteX16" fmla="*/ 4880 w 45696"/>
                <a:gd name="connsiteY16" fmla="*/ 41211 h 54416"/>
                <a:gd name="connsiteX17" fmla="*/ 5486 w 45696"/>
                <a:gd name="connsiteY17" fmla="*/ 40165 h 54416"/>
                <a:gd name="connsiteX18" fmla="*/ 1480 w 45696"/>
                <a:gd name="connsiteY18" fmla="*/ 42085 h 54416"/>
                <a:gd name="connsiteX19" fmla="*/ 18522 w 45696"/>
                <a:gd name="connsiteY19" fmla="*/ 14316 h 5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696" h="54416">
                  <a:moveTo>
                    <a:pt x="18522" y="14316"/>
                  </a:moveTo>
                  <a:cubicBezTo>
                    <a:pt x="20722" y="14322"/>
                    <a:pt x="22923" y="14333"/>
                    <a:pt x="25123" y="14339"/>
                  </a:cubicBezTo>
                  <a:cubicBezTo>
                    <a:pt x="27272" y="17128"/>
                    <a:pt x="29312" y="17019"/>
                    <a:pt x="31558" y="14333"/>
                  </a:cubicBezTo>
                  <a:cubicBezTo>
                    <a:pt x="35044" y="10161"/>
                    <a:pt x="33787" y="3606"/>
                    <a:pt x="38793" y="0"/>
                  </a:cubicBezTo>
                  <a:cubicBezTo>
                    <a:pt x="43868" y="2658"/>
                    <a:pt x="44159" y="5990"/>
                    <a:pt x="40925" y="10339"/>
                  </a:cubicBezTo>
                  <a:cubicBezTo>
                    <a:pt x="37250" y="15282"/>
                    <a:pt x="40153" y="17002"/>
                    <a:pt x="44834" y="17614"/>
                  </a:cubicBezTo>
                  <a:cubicBezTo>
                    <a:pt x="45120" y="18237"/>
                    <a:pt x="45405" y="18865"/>
                    <a:pt x="45697" y="19488"/>
                  </a:cubicBezTo>
                  <a:cubicBezTo>
                    <a:pt x="45394" y="23792"/>
                    <a:pt x="42748" y="27032"/>
                    <a:pt x="40673" y="30530"/>
                  </a:cubicBezTo>
                  <a:cubicBezTo>
                    <a:pt x="39593" y="32187"/>
                    <a:pt x="38324" y="33707"/>
                    <a:pt x="37010" y="35170"/>
                  </a:cubicBezTo>
                  <a:cubicBezTo>
                    <a:pt x="36221" y="36170"/>
                    <a:pt x="35387" y="37148"/>
                    <a:pt x="34593" y="38148"/>
                  </a:cubicBezTo>
                  <a:cubicBezTo>
                    <a:pt x="34278" y="38702"/>
                    <a:pt x="33907" y="39222"/>
                    <a:pt x="33598" y="39777"/>
                  </a:cubicBezTo>
                  <a:cubicBezTo>
                    <a:pt x="32827" y="41605"/>
                    <a:pt x="32358" y="43509"/>
                    <a:pt x="32044" y="45474"/>
                  </a:cubicBezTo>
                  <a:cubicBezTo>
                    <a:pt x="30718" y="49075"/>
                    <a:pt x="31849" y="54733"/>
                    <a:pt x="25134" y="53847"/>
                  </a:cubicBezTo>
                  <a:cubicBezTo>
                    <a:pt x="23128" y="53373"/>
                    <a:pt x="20888" y="52075"/>
                    <a:pt x="19145" y="52561"/>
                  </a:cubicBezTo>
                  <a:cubicBezTo>
                    <a:pt x="7618" y="55778"/>
                    <a:pt x="7652" y="55904"/>
                    <a:pt x="5349" y="43914"/>
                  </a:cubicBezTo>
                  <a:cubicBezTo>
                    <a:pt x="4526" y="43383"/>
                    <a:pt x="4206" y="42788"/>
                    <a:pt x="4372" y="42131"/>
                  </a:cubicBezTo>
                  <a:cubicBezTo>
                    <a:pt x="4549" y="41445"/>
                    <a:pt x="4760" y="41102"/>
                    <a:pt x="4880" y="41211"/>
                  </a:cubicBezTo>
                  <a:cubicBezTo>
                    <a:pt x="6075" y="40811"/>
                    <a:pt x="5629" y="39954"/>
                    <a:pt x="5486" y="40165"/>
                  </a:cubicBezTo>
                  <a:cubicBezTo>
                    <a:pt x="4497" y="41605"/>
                    <a:pt x="3114" y="41943"/>
                    <a:pt x="1480" y="42085"/>
                  </a:cubicBezTo>
                  <a:cubicBezTo>
                    <a:pt x="-3658" y="31227"/>
                    <a:pt x="5200" y="16871"/>
                    <a:pt x="18522" y="14316"/>
                  </a:cubicBezTo>
                  <a:close/>
                </a:path>
              </a:pathLst>
            </a:custGeom>
            <a:grpFill/>
            <a:ln w="5715" cap="flat">
              <a:noFill/>
              <a:prstDash val="solid"/>
              <a:miter/>
            </a:ln>
          </p:spPr>
          <p:txBody>
            <a:bodyPr rtlCol="0" anchor="ctr"/>
            <a:lstStyle/>
            <a:p>
              <a:endParaRPr lang="zh-CN" altLang="en-US"/>
            </a:p>
          </p:txBody>
        </p:sp>
        <p:sp>
          <p:nvSpPr>
            <p:cNvPr id="3866" name="任意多边形: 形状 3865">
              <a:extLst>
                <a:ext uri="{FF2B5EF4-FFF2-40B4-BE49-F238E27FC236}">
                  <a16:creationId xmlns:a16="http://schemas.microsoft.com/office/drawing/2014/main" id="{D1B4C274-4C39-1CC1-F710-3673515EF2A5}"/>
                </a:ext>
              </a:extLst>
            </p:cNvPr>
            <p:cNvSpPr/>
            <p:nvPr/>
          </p:nvSpPr>
          <p:spPr>
            <a:xfrm>
              <a:off x="4759192" y="5005439"/>
              <a:ext cx="46167" cy="64991"/>
            </a:xfrm>
            <a:custGeom>
              <a:avLst/>
              <a:gdLst>
                <a:gd name="connsiteX0" fmla="*/ 36210 w 46167"/>
                <a:gd name="connsiteY0" fmla="*/ 41963 h 64991"/>
                <a:gd name="connsiteX1" fmla="*/ 29346 w 46167"/>
                <a:gd name="connsiteY1" fmla="*/ 50164 h 64991"/>
                <a:gd name="connsiteX2" fmla="*/ 45748 w 46167"/>
                <a:gd name="connsiteY2" fmla="*/ 49050 h 64991"/>
                <a:gd name="connsiteX3" fmla="*/ 42851 w 46167"/>
                <a:gd name="connsiteY3" fmla="*/ 55170 h 64991"/>
                <a:gd name="connsiteX4" fmla="*/ 44314 w 46167"/>
                <a:gd name="connsiteY4" fmla="*/ 59103 h 64991"/>
                <a:gd name="connsiteX5" fmla="*/ 39468 w 46167"/>
                <a:gd name="connsiteY5" fmla="*/ 61668 h 64991"/>
                <a:gd name="connsiteX6" fmla="*/ 39490 w 46167"/>
                <a:gd name="connsiteY6" fmla="*/ 61691 h 64991"/>
                <a:gd name="connsiteX7" fmla="*/ 9813 w 46167"/>
                <a:gd name="connsiteY7" fmla="*/ 64983 h 64991"/>
                <a:gd name="connsiteX8" fmla="*/ 0 w 46167"/>
                <a:gd name="connsiteY8" fmla="*/ 61691 h 64991"/>
                <a:gd name="connsiteX9" fmla="*/ 20408 w 46167"/>
                <a:gd name="connsiteY9" fmla="*/ 32796 h 64991"/>
                <a:gd name="connsiteX10" fmla="*/ 16442 w 46167"/>
                <a:gd name="connsiteY10" fmla="*/ 25510 h 64991"/>
                <a:gd name="connsiteX11" fmla="*/ 32981 w 46167"/>
                <a:gd name="connsiteY11" fmla="*/ 1472 h 64991"/>
                <a:gd name="connsiteX12" fmla="*/ 39479 w 46167"/>
                <a:gd name="connsiteY12" fmla="*/ 2501 h 64991"/>
                <a:gd name="connsiteX13" fmla="*/ 40594 w 46167"/>
                <a:gd name="connsiteY13" fmla="*/ 4696 h 64991"/>
                <a:gd name="connsiteX14" fmla="*/ 39439 w 46167"/>
                <a:gd name="connsiteY14" fmla="*/ 5770 h 64991"/>
                <a:gd name="connsiteX15" fmla="*/ 36222 w 46167"/>
                <a:gd name="connsiteY15" fmla="*/ 9107 h 64991"/>
                <a:gd name="connsiteX16" fmla="*/ 31364 w 46167"/>
                <a:gd name="connsiteY16" fmla="*/ 31550 h 64991"/>
                <a:gd name="connsiteX17" fmla="*/ 31690 w 46167"/>
                <a:gd name="connsiteY17" fmla="*/ 34231 h 64991"/>
                <a:gd name="connsiteX18" fmla="*/ 32884 w 46167"/>
                <a:gd name="connsiteY18" fmla="*/ 35374 h 64991"/>
                <a:gd name="connsiteX19" fmla="*/ 36210 w 46167"/>
                <a:gd name="connsiteY19" fmla="*/ 41963 h 64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167" h="64991">
                  <a:moveTo>
                    <a:pt x="36210" y="41963"/>
                  </a:moveTo>
                  <a:cubicBezTo>
                    <a:pt x="36599" y="46775"/>
                    <a:pt x="32221" y="47684"/>
                    <a:pt x="29346" y="50164"/>
                  </a:cubicBezTo>
                  <a:cubicBezTo>
                    <a:pt x="35261" y="54850"/>
                    <a:pt x="40148" y="47621"/>
                    <a:pt x="45748" y="49050"/>
                  </a:cubicBezTo>
                  <a:cubicBezTo>
                    <a:pt x="47520" y="52330"/>
                    <a:pt x="43114" y="52827"/>
                    <a:pt x="42851" y="55170"/>
                  </a:cubicBezTo>
                  <a:cubicBezTo>
                    <a:pt x="43914" y="56268"/>
                    <a:pt x="44428" y="57571"/>
                    <a:pt x="44314" y="59103"/>
                  </a:cubicBezTo>
                  <a:cubicBezTo>
                    <a:pt x="43423" y="61320"/>
                    <a:pt x="42217" y="62949"/>
                    <a:pt x="39468" y="61668"/>
                  </a:cubicBezTo>
                  <a:lnTo>
                    <a:pt x="39490" y="61691"/>
                  </a:lnTo>
                  <a:cubicBezTo>
                    <a:pt x="28198" y="50130"/>
                    <a:pt x="19700" y="63829"/>
                    <a:pt x="9813" y="64983"/>
                  </a:cubicBezTo>
                  <a:cubicBezTo>
                    <a:pt x="6121" y="65143"/>
                    <a:pt x="3178" y="63069"/>
                    <a:pt x="0" y="61691"/>
                  </a:cubicBezTo>
                  <a:cubicBezTo>
                    <a:pt x="6806" y="52062"/>
                    <a:pt x="13653" y="42460"/>
                    <a:pt x="20408" y="32796"/>
                  </a:cubicBezTo>
                  <a:cubicBezTo>
                    <a:pt x="23843" y="27881"/>
                    <a:pt x="21134" y="26110"/>
                    <a:pt x="16442" y="25510"/>
                  </a:cubicBezTo>
                  <a:cubicBezTo>
                    <a:pt x="21917" y="17469"/>
                    <a:pt x="27203" y="9285"/>
                    <a:pt x="32981" y="1472"/>
                  </a:cubicBezTo>
                  <a:cubicBezTo>
                    <a:pt x="34890" y="-1105"/>
                    <a:pt x="37633" y="-2"/>
                    <a:pt x="39479" y="2501"/>
                  </a:cubicBezTo>
                  <a:cubicBezTo>
                    <a:pt x="40611" y="3244"/>
                    <a:pt x="40982" y="3976"/>
                    <a:pt x="40594" y="4696"/>
                  </a:cubicBezTo>
                  <a:cubicBezTo>
                    <a:pt x="40211" y="5416"/>
                    <a:pt x="39822" y="5770"/>
                    <a:pt x="39439" y="5770"/>
                  </a:cubicBezTo>
                  <a:cubicBezTo>
                    <a:pt x="38365" y="6884"/>
                    <a:pt x="37296" y="7993"/>
                    <a:pt x="36222" y="9107"/>
                  </a:cubicBezTo>
                  <a:cubicBezTo>
                    <a:pt x="41765" y="18171"/>
                    <a:pt x="33215" y="24190"/>
                    <a:pt x="31364" y="31550"/>
                  </a:cubicBezTo>
                  <a:cubicBezTo>
                    <a:pt x="30547" y="32493"/>
                    <a:pt x="30701" y="33419"/>
                    <a:pt x="31690" y="34231"/>
                  </a:cubicBezTo>
                  <a:cubicBezTo>
                    <a:pt x="32073" y="34602"/>
                    <a:pt x="32478" y="34991"/>
                    <a:pt x="32884" y="35374"/>
                  </a:cubicBezTo>
                  <a:cubicBezTo>
                    <a:pt x="32953" y="38100"/>
                    <a:pt x="33558" y="40546"/>
                    <a:pt x="36210" y="41963"/>
                  </a:cubicBezTo>
                  <a:close/>
                </a:path>
              </a:pathLst>
            </a:custGeom>
            <a:grpFill/>
            <a:ln w="5715" cap="flat">
              <a:noFill/>
              <a:prstDash val="solid"/>
              <a:miter/>
            </a:ln>
          </p:spPr>
          <p:txBody>
            <a:bodyPr rtlCol="0" anchor="ctr"/>
            <a:lstStyle/>
            <a:p>
              <a:endParaRPr lang="zh-CN" altLang="en-US"/>
            </a:p>
          </p:txBody>
        </p:sp>
        <p:sp>
          <p:nvSpPr>
            <p:cNvPr id="3867" name="任意多边形: 形状 3866">
              <a:extLst>
                <a:ext uri="{FF2B5EF4-FFF2-40B4-BE49-F238E27FC236}">
                  <a16:creationId xmlns:a16="http://schemas.microsoft.com/office/drawing/2014/main" id="{36772EDF-2E7D-0612-ED10-2F8A16E2E359}"/>
                </a:ext>
              </a:extLst>
            </p:cNvPr>
            <p:cNvSpPr/>
            <p:nvPr/>
          </p:nvSpPr>
          <p:spPr>
            <a:xfrm>
              <a:off x="4768152" y="5090104"/>
              <a:ext cx="54854" cy="63991"/>
            </a:xfrm>
            <a:custGeom>
              <a:avLst/>
              <a:gdLst>
                <a:gd name="connsiteX0" fmla="*/ 40367 w 54854"/>
                <a:gd name="connsiteY0" fmla="*/ 6613 h 63991"/>
                <a:gd name="connsiteX1" fmla="*/ 46928 w 54854"/>
                <a:gd name="connsiteY1" fmla="*/ 0 h 63991"/>
                <a:gd name="connsiteX2" fmla="*/ 51848 w 54854"/>
                <a:gd name="connsiteY2" fmla="*/ 3264 h 63991"/>
                <a:gd name="connsiteX3" fmla="*/ 54855 w 54854"/>
                <a:gd name="connsiteY3" fmla="*/ 10836 h 63991"/>
                <a:gd name="connsiteX4" fmla="*/ 50534 w 54854"/>
                <a:gd name="connsiteY4" fmla="*/ 17882 h 63991"/>
                <a:gd name="connsiteX5" fmla="*/ 46334 w 54854"/>
                <a:gd name="connsiteY5" fmla="*/ 18905 h 63991"/>
                <a:gd name="connsiteX6" fmla="*/ 42013 w 54854"/>
                <a:gd name="connsiteY6" fmla="*/ 18517 h 63991"/>
                <a:gd name="connsiteX7" fmla="*/ 36978 w 54854"/>
                <a:gd name="connsiteY7" fmla="*/ 19814 h 63991"/>
                <a:gd name="connsiteX8" fmla="*/ 41293 w 54854"/>
                <a:gd name="connsiteY8" fmla="*/ 31032 h 63991"/>
                <a:gd name="connsiteX9" fmla="*/ 43659 w 54854"/>
                <a:gd name="connsiteY9" fmla="*/ 36250 h 63991"/>
                <a:gd name="connsiteX10" fmla="*/ 12758 w 54854"/>
                <a:gd name="connsiteY10" fmla="*/ 55658 h 63991"/>
                <a:gd name="connsiteX11" fmla="*/ 14541 w 54854"/>
                <a:gd name="connsiteY11" fmla="*/ 61265 h 63991"/>
                <a:gd name="connsiteX12" fmla="*/ 8980 w 54854"/>
                <a:gd name="connsiteY12" fmla="*/ 63979 h 63991"/>
                <a:gd name="connsiteX13" fmla="*/ 362 w 54854"/>
                <a:gd name="connsiteY13" fmla="*/ 57482 h 63991"/>
                <a:gd name="connsiteX14" fmla="*/ 2282 w 54854"/>
                <a:gd name="connsiteY14" fmla="*/ 52024 h 63991"/>
                <a:gd name="connsiteX15" fmla="*/ 16581 w 54854"/>
                <a:gd name="connsiteY15" fmla="*/ 41200 h 63991"/>
                <a:gd name="connsiteX16" fmla="*/ 19433 w 54854"/>
                <a:gd name="connsiteY16" fmla="*/ 23523 h 63991"/>
                <a:gd name="connsiteX17" fmla="*/ 29549 w 54854"/>
                <a:gd name="connsiteY17" fmla="*/ 9470 h 63991"/>
                <a:gd name="connsiteX18" fmla="*/ 40367 w 54854"/>
                <a:gd name="connsiteY18" fmla="*/ 6613 h 63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854" h="63991">
                  <a:moveTo>
                    <a:pt x="40367" y="6613"/>
                  </a:moveTo>
                  <a:cubicBezTo>
                    <a:pt x="40487" y="2355"/>
                    <a:pt x="42682" y="166"/>
                    <a:pt x="46928" y="0"/>
                  </a:cubicBezTo>
                  <a:cubicBezTo>
                    <a:pt x="48894" y="594"/>
                    <a:pt x="50391" y="1886"/>
                    <a:pt x="51848" y="3264"/>
                  </a:cubicBezTo>
                  <a:cubicBezTo>
                    <a:pt x="53426" y="5555"/>
                    <a:pt x="54557" y="8024"/>
                    <a:pt x="54855" y="10836"/>
                  </a:cubicBezTo>
                  <a:cubicBezTo>
                    <a:pt x="54632" y="13933"/>
                    <a:pt x="53060" y="16197"/>
                    <a:pt x="50534" y="17882"/>
                  </a:cubicBezTo>
                  <a:cubicBezTo>
                    <a:pt x="49197" y="18482"/>
                    <a:pt x="47791" y="18797"/>
                    <a:pt x="46334" y="18905"/>
                  </a:cubicBezTo>
                  <a:cubicBezTo>
                    <a:pt x="44870" y="18911"/>
                    <a:pt x="43425" y="18751"/>
                    <a:pt x="42013" y="18517"/>
                  </a:cubicBezTo>
                  <a:cubicBezTo>
                    <a:pt x="40076" y="18311"/>
                    <a:pt x="36561" y="18174"/>
                    <a:pt x="36978" y="19814"/>
                  </a:cubicBezTo>
                  <a:cubicBezTo>
                    <a:pt x="37938" y="23614"/>
                    <a:pt x="34349" y="29535"/>
                    <a:pt x="41293" y="31032"/>
                  </a:cubicBezTo>
                  <a:cubicBezTo>
                    <a:pt x="43276" y="32244"/>
                    <a:pt x="44608" y="33736"/>
                    <a:pt x="43659" y="36250"/>
                  </a:cubicBezTo>
                  <a:cubicBezTo>
                    <a:pt x="32200" y="40874"/>
                    <a:pt x="22456" y="48166"/>
                    <a:pt x="12758" y="55658"/>
                  </a:cubicBezTo>
                  <a:cubicBezTo>
                    <a:pt x="6832" y="60236"/>
                    <a:pt x="16518" y="59070"/>
                    <a:pt x="14541" y="61265"/>
                  </a:cubicBezTo>
                  <a:cubicBezTo>
                    <a:pt x="13227" y="62722"/>
                    <a:pt x="10786" y="64134"/>
                    <a:pt x="8980" y="63979"/>
                  </a:cubicBezTo>
                  <a:cubicBezTo>
                    <a:pt x="5054" y="63648"/>
                    <a:pt x="1808" y="61585"/>
                    <a:pt x="362" y="57482"/>
                  </a:cubicBezTo>
                  <a:cubicBezTo>
                    <a:pt x="-484" y="55081"/>
                    <a:pt x="151" y="53521"/>
                    <a:pt x="2282" y="52024"/>
                  </a:cubicBezTo>
                  <a:cubicBezTo>
                    <a:pt x="7174" y="48589"/>
                    <a:pt x="12175" y="45206"/>
                    <a:pt x="16581" y="41200"/>
                  </a:cubicBezTo>
                  <a:cubicBezTo>
                    <a:pt x="21919" y="36348"/>
                    <a:pt x="28160" y="32570"/>
                    <a:pt x="19433" y="23523"/>
                  </a:cubicBezTo>
                  <a:cubicBezTo>
                    <a:pt x="13312" y="17174"/>
                    <a:pt x="19473" y="9064"/>
                    <a:pt x="29549" y="9470"/>
                  </a:cubicBezTo>
                  <a:cubicBezTo>
                    <a:pt x="33738" y="9636"/>
                    <a:pt x="36904" y="8093"/>
                    <a:pt x="40367" y="6613"/>
                  </a:cubicBezTo>
                  <a:close/>
                </a:path>
              </a:pathLst>
            </a:custGeom>
            <a:grpFill/>
            <a:ln w="5715" cap="flat">
              <a:noFill/>
              <a:prstDash val="solid"/>
              <a:miter/>
            </a:ln>
          </p:spPr>
          <p:txBody>
            <a:bodyPr rtlCol="0" anchor="ctr"/>
            <a:lstStyle/>
            <a:p>
              <a:endParaRPr lang="zh-CN" altLang="en-US"/>
            </a:p>
          </p:txBody>
        </p:sp>
        <p:sp>
          <p:nvSpPr>
            <p:cNvPr id="3868" name="任意多边形: 形状 3867">
              <a:extLst>
                <a:ext uri="{FF2B5EF4-FFF2-40B4-BE49-F238E27FC236}">
                  <a16:creationId xmlns:a16="http://schemas.microsoft.com/office/drawing/2014/main" id="{AC47C53D-F021-D829-FB97-72FB916C9F7D}"/>
                </a:ext>
              </a:extLst>
            </p:cNvPr>
            <p:cNvSpPr/>
            <p:nvPr/>
          </p:nvSpPr>
          <p:spPr>
            <a:xfrm>
              <a:off x="4740807" y="5021078"/>
              <a:ext cx="34826" cy="49777"/>
            </a:xfrm>
            <a:custGeom>
              <a:avLst/>
              <a:gdLst>
                <a:gd name="connsiteX0" fmla="*/ 31541 w 34826"/>
                <a:gd name="connsiteY0" fmla="*/ 0 h 49777"/>
                <a:gd name="connsiteX1" fmla="*/ 34827 w 34826"/>
                <a:gd name="connsiteY1" fmla="*/ 9870 h 49777"/>
                <a:gd name="connsiteX2" fmla="*/ 23386 w 34826"/>
                <a:gd name="connsiteY2" fmla="*/ 19688 h 49777"/>
                <a:gd name="connsiteX3" fmla="*/ 16293 w 34826"/>
                <a:gd name="connsiteY3" fmla="*/ 25209 h 49777"/>
                <a:gd name="connsiteX4" fmla="*/ 7406 w 34826"/>
                <a:gd name="connsiteY4" fmla="*/ 49778 h 49777"/>
                <a:gd name="connsiteX5" fmla="*/ 80 w 34826"/>
                <a:gd name="connsiteY5" fmla="*/ 40668 h 49777"/>
                <a:gd name="connsiteX6" fmla="*/ 8184 w 34826"/>
                <a:gd name="connsiteY6" fmla="*/ 30324 h 49777"/>
                <a:gd name="connsiteX7" fmla="*/ 6623 w 34826"/>
                <a:gd name="connsiteY7" fmla="*/ 26455 h 49777"/>
                <a:gd name="connsiteX8" fmla="*/ 1326 w 34826"/>
                <a:gd name="connsiteY8" fmla="*/ 20888 h 49777"/>
                <a:gd name="connsiteX9" fmla="*/ 5298 w 34826"/>
                <a:gd name="connsiteY9" fmla="*/ 7812 h 49777"/>
                <a:gd name="connsiteX10" fmla="*/ 19711 w 34826"/>
                <a:gd name="connsiteY10" fmla="*/ 3875 h 49777"/>
                <a:gd name="connsiteX11" fmla="*/ 31541 w 34826"/>
                <a:gd name="connsiteY11" fmla="*/ 0 h 49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826" h="49777">
                  <a:moveTo>
                    <a:pt x="31541" y="0"/>
                  </a:moveTo>
                  <a:cubicBezTo>
                    <a:pt x="31655" y="3618"/>
                    <a:pt x="30952" y="7510"/>
                    <a:pt x="34827" y="9870"/>
                  </a:cubicBezTo>
                  <a:cubicBezTo>
                    <a:pt x="34221" y="16871"/>
                    <a:pt x="28529" y="18077"/>
                    <a:pt x="23386" y="19688"/>
                  </a:cubicBezTo>
                  <a:cubicBezTo>
                    <a:pt x="20111" y="20711"/>
                    <a:pt x="15230" y="23255"/>
                    <a:pt x="16293" y="25209"/>
                  </a:cubicBezTo>
                  <a:cubicBezTo>
                    <a:pt x="22603" y="36799"/>
                    <a:pt x="8612" y="40605"/>
                    <a:pt x="7406" y="49778"/>
                  </a:cubicBezTo>
                  <a:cubicBezTo>
                    <a:pt x="6115" y="45486"/>
                    <a:pt x="-817" y="45503"/>
                    <a:pt x="80" y="40668"/>
                  </a:cubicBezTo>
                  <a:cubicBezTo>
                    <a:pt x="834" y="36571"/>
                    <a:pt x="1189" y="30964"/>
                    <a:pt x="8184" y="30324"/>
                  </a:cubicBezTo>
                  <a:cubicBezTo>
                    <a:pt x="10493" y="30113"/>
                    <a:pt x="9327" y="26872"/>
                    <a:pt x="6623" y="26455"/>
                  </a:cubicBezTo>
                  <a:cubicBezTo>
                    <a:pt x="3303" y="25940"/>
                    <a:pt x="-429" y="25849"/>
                    <a:pt x="1326" y="20888"/>
                  </a:cubicBezTo>
                  <a:cubicBezTo>
                    <a:pt x="2892" y="16471"/>
                    <a:pt x="-469" y="9555"/>
                    <a:pt x="5298" y="7812"/>
                  </a:cubicBezTo>
                  <a:cubicBezTo>
                    <a:pt x="9887" y="6424"/>
                    <a:pt x="12973" y="-194"/>
                    <a:pt x="19711" y="3875"/>
                  </a:cubicBezTo>
                  <a:cubicBezTo>
                    <a:pt x="23723" y="6281"/>
                    <a:pt x="27512" y="1252"/>
                    <a:pt x="31541" y="0"/>
                  </a:cubicBezTo>
                  <a:close/>
                </a:path>
              </a:pathLst>
            </a:custGeom>
            <a:grpFill/>
            <a:ln w="5715" cap="flat">
              <a:noFill/>
              <a:prstDash val="solid"/>
              <a:miter/>
            </a:ln>
          </p:spPr>
          <p:txBody>
            <a:bodyPr rtlCol="0" anchor="ctr"/>
            <a:lstStyle/>
            <a:p>
              <a:endParaRPr lang="zh-CN" altLang="en-US"/>
            </a:p>
          </p:txBody>
        </p:sp>
        <p:sp>
          <p:nvSpPr>
            <p:cNvPr id="3869" name="任意多边形: 形状 3868">
              <a:extLst>
                <a:ext uri="{FF2B5EF4-FFF2-40B4-BE49-F238E27FC236}">
                  <a16:creationId xmlns:a16="http://schemas.microsoft.com/office/drawing/2014/main" id="{610088FC-2503-2CA0-D008-F3BEA1BA6D01}"/>
                </a:ext>
              </a:extLst>
            </p:cNvPr>
            <p:cNvSpPr/>
            <p:nvPr/>
          </p:nvSpPr>
          <p:spPr>
            <a:xfrm>
              <a:off x="4802181" y="5078446"/>
              <a:ext cx="45824" cy="82741"/>
            </a:xfrm>
            <a:custGeom>
              <a:avLst/>
              <a:gdLst>
                <a:gd name="connsiteX0" fmla="*/ 13082 w 45824"/>
                <a:gd name="connsiteY0" fmla="*/ 28227 h 82741"/>
                <a:gd name="connsiteX1" fmla="*/ 16208 w 45824"/>
                <a:gd name="connsiteY1" fmla="*/ 28152 h 82741"/>
                <a:gd name="connsiteX2" fmla="*/ 27798 w 45824"/>
                <a:gd name="connsiteY2" fmla="*/ 10464 h 82741"/>
                <a:gd name="connsiteX3" fmla="*/ 41845 w 45824"/>
                <a:gd name="connsiteY3" fmla="*/ 0 h 82741"/>
                <a:gd name="connsiteX4" fmla="*/ 45806 w 45824"/>
                <a:gd name="connsiteY4" fmla="*/ 1755 h 82741"/>
                <a:gd name="connsiteX5" fmla="*/ 45783 w 45824"/>
                <a:gd name="connsiteY5" fmla="*/ 5109 h 82741"/>
                <a:gd name="connsiteX6" fmla="*/ 39216 w 45824"/>
                <a:gd name="connsiteY6" fmla="*/ 18299 h 82741"/>
                <a:gd name="connsiteX7" fmla="*/ 39222 w 45824"/>
                <a:gd name="connsiteY7" fmla="*/ 21574 h 82741"/>
                <a:gd name="connsiteX8" fmla="*/ 29284 w 45824"/>
                <a:gd name="connsiteY8" fmla="*/ 44726 h 82741"/>
                <a:gd name="connsiteX9" fmla="*/ 29329 w 45824"/>
                <a:gd name="connsiteY9" fmla="*/ 47869 h 82741"/>
                <a:gd name="connsiteX10" fmla="*/ 19368 w 45824"/>
                <a:gd name="connsiteY10" fmla="*/ 58687 h 82741"/>
                <a:gd name="connsiteX11" fmla="*/ 12442 w 45824"/>
                <a:gd name="connsiteY11" fmla="*/ 68631 h 82741"/>
                <a:gd name="connsiteX12" fmla="*/ 16179 w 45824"/>
                <a:gd name="connsiteY12" fmla="*/ 74192 h 82741"/>
                <a:gd name="connsiteX13" fmla="*/ 16219 w 45824"/>
                <a:gd name="connsiteY13" fmla="*/ 74243 h 82741"/>
                <a:gd name="connsiteX14" fmla="*/ 16162 w 45824"/>
                <a:gd name="connsiteY14" fmla="*/ 77467 h 82741"/>
                <a:gd name="connsiteX15" fmla="*/ 0 w 45824"/>
                <a:gd name="connsiteY15" fmla="*/ 82742 h 82741"/>
                <a:gd name="connsiteX16" fmla="*/ 9618 w 45824"/>
                <a:gd name="connsiteY16" fmla="*/ 51201 h 82741"/>
                <a:gd name="connsiteX17" fmla="*/ 11836 w 45824"/>
                <a:gd name="connsiteY17" fmla="*/ 34942 h 82741"/>
                <a:gd name="connsiteX18" fmla="*/ 11396 w 45824"/>
                <a:gd name="connsiteY18" fmla="*/ 31175 h 82741"/>
                <a:gd name="connsiteX19" fmla="*/ 13082 w 45824"/>
                <a:gd name="connsiteY19" fmla="*/ 28227 h 82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824" h="82741">
                  <a:moveTo>
                    <a:pt x="13082" y="28227"/>
                  </a:moveTo>
                  <a:cubicBezTo>
                    <a:pt x="14122" y="28209"/>
                    <a:pt x="15168" y="28186"/>
                    <a:pt x="16208" y="28152"/>
                  </a:cubicBezTo>
                  <a:cubicBezTo>
                    <a:pt x="24100" y="24912"/>
                    <a:pt x="21814" y="14973"/>
                    <a:pt x="27798" y="10464"/>
                  </a:cubicBezTo>
                  <a:cubicBezTo>
                    <a:pt x="32473" y="6978"/>
                    <a:pt x="35479" y="1229"/>
                    <a:pt x="41845" y="0"/>
                  </a:cubicBezTo>
                  <a:cubicBezTo>
                    <a:pt x="43400" y="57"/>
                    <a:pt x="44720" y="646"/>
                    <a:pt x="45806" y="1755"/>
                  </a:cubicBezTo>
                  <a:cubicBezTo>
                    <a:pt x="45800" y="2875"/>
                    <a:pt x="45789" y="3989"/>
                    <a:pt x="45783" y="5109"/>
                  </a:cubicBezTo>
                  <a:cubicBezTo>
                    <a:pt x="46314" y="10859"/>
                    <a:pt x="41640" y="14019"/>
                    <a:pt x="39216" y="18299"/>
                  </a:cubicBezTo>
                  <a:cubicBezTo>
                    <a:pt x="39216" y="19391"/>
                    <a:pt x="39216" y="20482"/>
                    <a:pt x="39222" y="21574"/>
                  </a:cubicBezTo>
                  <a:cubicBezTo>
                    <a:pt x="30421" y="26935"/>
                    <a:pt x="29992" y="35890"/>
                    <a:pt x="29284" y="44726"/>
                  </a:cubicBezTo>
                  <a:cubicBezTo>
                    <a:pt x="29312" y="45771"/>
                    <a:pt x="29324" y="46817"/>
                    <a:pt x="29329" y="47869"/>
                  </a:cubicBezTo>
                  <a:cubicBezTo>
                    <a:pt x="24683" y="50246"/>
                    <a:pt x="19511" y="52035"/>
                    <a:pt x="19368" y="58687"/>
                  </a:cubicBezTo>
                  <a:cubicBezTo>
                    <a:pt x="19265" y="63459"/>
                    <a:pt x="15082" y="65465"/>
                    <a:pt x="12442" y="68631"/>
                  </a:cubicBezTo>
                  <a:cubicBezTo>
                    <a:pt x="8847" y="72941"/>
                    <a:pt x="13207" y="73444"/>
                    <a:pt x="16179" y="74192"/>
                  </a:cubicBezTo>
                  <a:lnTo>
                    <a:pt x="16219" y="74243"/>
                  </a:lnTo>
                  <a:cubicBezTo>
                    <a:pt x="16236" y="75318"/>
                    <a:pt x="16213" y="76392"/>
                    <a:pt x="16162" y="77467"/>
                  </a:cubicBezTo>
                  <a:cubicBezTo>
                    <a:pt x="10681" y="76433"/>
                    <a:pt x="6361" y="79981"/>
                    <a:pt x="0" y="82742"/>
                  </a:cubicBezTo>
                  <a:cubicBezTo>
                    <a:pt x="3155" y="70917"/>
                    <a:pt x="11659" y="62499"/>
                    <a:pt x="9618" y="51201"/>
                  </a:cubicBezTo>
                  <a:cubicBezTo>
                    <a:pt x="12887" y="46126"/>
                    <a:pt x="9070" y="40056"/>
                    <a:pt x="11836" y="34942"/>
                  </a:cubicBezTo>
                  <a:cubicBezTo>
                    <a:pt x="11704" y="33690"/>
                    <a:pt x="11590" y="32427"/>
                    <a:pt x="11396" y="31175"/>
                  </a:cubicBezTo>
                  <a:cubicBezTo>
                    <a:pt x="11316" y="29832"/>
                    <a:pt x="11882" y="28849"/>
                    <a:pt x="13082" y="28227"/>
                  </a:cubicBezTo>
                  <a:close/>
                </a:path>
              </a:pathLst>
            </a:custGeom>
            <a:grpFill/>
            <a:ln w="5715" cap="flat">
              <a:noFill/>
              <a:prstDash val="solid"/>
              <a:miter/>
            </a:ln>
          </p:spPr>
          <p:txBody>
            <a:bodyPr rtlCol="0" anchor="ctr"/>
            <a:lstStyle/>
            <a:p>
              <a:endParaRPr lang="zh-CN" altLang="en-US"/>
            </a:p>
          </p:txBody>
        </p:sp>
        <p:sp>
          <p:nvSpPr>
            <p:cNvPr id="3870" name="任意多边形: 形状 3869">
              <a:extLst>
                <a:ext uri="{FF2B5EF4-FFF2-40B4-BE49-F238E27FC236}">
                  <a16:creationId xmlns:a16="http://schemas.microsoft.com/office/drawing/2014/main" id="{FE0E96D8-CBA3-CCC8-4B24-BADE1B21A814}"/>
                </a:ext>
              </a:extLst>
            </p:cNvPr>
            <p:cNvSpPr/>
            <p:nvPr/>
          </p:nvSpPr>
          <p:spPr>
            <a:xfrm>
              <a:off x="4702997" y="4969585"/>
              <a:ext cx="47481" cy="41692"/>
            </a:xfrm>
            <a:custGeom>
              <a:avLst/>
              <a:gdLst>
                <a:gd name="connsiteX0" fmla="*/ 377 w 47481"/>
                <a:gd name="connsiteY0" fmla="*/ 15375 h 41692"/>
                <a:gd name="connsiteX1" fmla="*/ 3629 w 47481"/>
                <a:gd name="connsiteY1" fmla="*/ 12089 h 41692"/>
                <a:gd name="connsiteX2" fmla="*/ 10161 w 47481"/>
                <a:gd name="connsiteY2" fmla="*/ 8751 h 41692"/>
                <a:gd name="connsiteX3" fmla="*/ 16367 w 47481"/>
                <a:gd name="connsiteY3" fmla="*/ 1453 h 41692"/>
                <a:gd name="connsiteX4" fmla="*/ 21048 w 47481"/>
                <a:gd name="connsiteY4" fmla="*/ 2048 h 41692"/>
                <a:gd name="connsiteX5" fmla="*/ 31695 w 47481"/>
                <a:gd name="connsiteY5" fmla="*/ 5265 h 41692"/>
                <a:gd name="connsiteX6" fmla="*/ 40696 w 47481"/>
                <a:gd name="connsiteY6" fmla="*/ 2368 h 41692"/>
                <a:gd name="connsiteX7" fmla="*/ 47480 w 47481"/>
                <a:gd name="connsiteY7" fmla="*/ 7620 h 41692"/>
                <a:gd name="connsiteX8" fmla="*/ 41422 w 47481"/>
                <a:gd name="connsiteY8" fmla="*/ 13003 h 41692"/>
                <a:gd name="connsiteX9" fmla="*/ 35781 w 47481"/>
                <a:gd name="connsiteY9" fmla="*/ 16747 h 41692"/>
                <a:gd name="connsiteX10" fmla="*/ 41211 w 47481"/>
                <a:gd name="connsiteY10" fmla="*/ 18844 h 41692"/>
                <a:gd name="connsiteX11" fmla="*/ 40656 w 47481"/>
                <a:gd name="connsiteY11" fmla="*/ 22056 h 41692"/>
                <a:gd name="connsiteX12" fmla="*/ 34650 w 47481"/>
                <a:gd name="connsiteY12" fmla="*/ 28891 h 41692"/>
                <a:gd name="connsiteX13" fmla="*/ 29586 w 47481"/>
                <a:gd name="connsiteY13" fmla="*/ 19021 h 41692"/>
                <a:gd name="connsiteX14" fmla="*/ 26620 w 47481"/>
                <a:gd name="connsiteY14" fmla="*/ 21913 h 41692"/>
                <a:gd name="connsiteX15" fmla="*/ 25774 w 47481"/>
                <a:gd name="connsiteY15" fmla="*/ 24045 h 41692"/>
                <a:gd name="connsiteX16" fmla="*/ 26637 w 47481"/>
                <a:gd name="connsiteY16" fmla="*/ 25102 h 41692"/>
                <a:gd name="connsiteX17" fmla="*/ 23340 w 47481"/>
                <a:gd name="connsiteY17" fmla="*/ 35040 h 41692"/>
                <a:gd name="connsiteX18" fmla="*/ 16808 w 47481"/>
                <a:gd name="connsiteY18" fmla="*/ 41693 h 41692"/>
                <a:gd name="connsiteX19" fmla="*/ 14859 w 47481"/>
                <a:gd name="connsiteY19" fmla="*/ 38852 h 41692"/>
                <a:gd name="connsiteX20" fmla="*/ 14819 w 47481"/>
                <a:gd name="connsiteY20" fmla="*/ 37103 h 41692"/>
                <a:gd name="connsiteX21" fmla="*/ 15310 w 47481"/>
                <a:gd name="connsiteY21" fmla="*/ 35452 h 41692"/>
                <a:gd name="connsiteX22" fmla="*/ 16573 w 47481"/>
                <a:gd name="connsiteY22" fmla="*/ 32955 h 41692"/>
                <a:gd name="connsiteX23" fmla="*/ 15659 w 47481"/>
                <a:gd name="connsiteY23" fmla="*/ 31617 h 41692"/>
                <a:gd name="connsiteX24" fmla="*/ 16442 w 47481"/>
                <a:gd name="connsiteY24" fmla="*/ 28731 h 41692"/>
                <a:gd name="connsiteX25" fmla="*/ 12144 w 47481"/>
                <a:gd name="connsiteY25" fmla="*/ 26371 h 41692"/>
                <a:gd name="connsiteX26" fmla="*/ 10967 w 47481"/>
                <a:gd name="connsiteY26" fmla="*/ 19318 h 41692"/>
                <a:gd name="connsiteX27" fmla="*/ 3046 w 47481"/>
                <a:gd name="connsiteY27" fmla="*/ 20261 h 41692"/>
                <a:gd name="connsiteX28" fmla="*/ 377 w 47481"/>
                <a:gd name="connsiteY28" fmla="*/ 15375 h 4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7481" h="41692">
                  <a:moveTo>
                    <a:pt x="377" y="15375"/>
                  </a:moveTo>
                  <a:cubicBezTo>
                    <a:pt x="1463" y="14278"/>
                    <a:pt x="2543" y="13186"/>
                    <a:pt x="3629" y="12089"/>
                  </a:cubicBezTo>
                  <a:cubicBezTo>
                    <a:pt x="5532" y="10443"/>
                    <a:pt x="7789" y="9483"/>
                    <a:pt x="10161" y="8751"/>
                  </a:cubicBezTo>
                  <a:cubicBezTo>
                    <a:pt x="12213" y="6300"/>
                    <a:pt x="14104" y="3694"/>
                    <a:pt x="16367" y="1453"/>
                  </a:cubicBezTo>
                  <a:cubicBezTo>
                    <a:pt x="17893" y="-61"/>
                    <a:pt x="20671" y="-1095"/>
                    <a:pt x="21048" y="2048"/>
                  </a:cubicBezTo>
                  <a:cubicBezTo>
                    <a:pt x="22231" y="11809"/>
                    <a:pt x="26906" y="8774"/>
                    <a:pt x="31695" y="5265"/>
                  </a:cubicBezTo>
                  <a:cubicBezTo>
                    <a:pt x="34438" y="3254"/>
                    <a:pt x="37324" y="2008"/>
                    <a:pt x="40696" y="2368"/>
                  </a:cubicBezTo>
                  <a:cubicBezTo>
                    <a:pt x="43977" y="2722"/>
                    <a:pt x="47583" y="3414"/>
                    <a:pt x="47480" y="7620"/>
                  </a:cubicBezTo>
                  <a:cubicBezTo>
                    <a:pt x="47400" y="10975"/>
                    <a:pt x="46074" y="13941"/>
                    <a:pt x="41422" y="13003"/>
                  </a:cubicBezTo>
                  <a:cubicBezTo>
                    <a:pt x="38564" y="12426"/>
                    <a:pt x="35433" y="13272"/>
                    <a:pt x="35781" y="16747"/>
                  </a:cubicBezTo>
                  <a:cubicBezTo>
                    <a:pt x="36010" y="19021"/>
                    <a:pt x="39359" y="18112"/>
                    <a:pt x="41211" y="18844"/>
                  </a:cubicBezTo>
                  <a:cubicBezTo>
                    <a:pt x="45440" y="20513"/>
                    <a:pt x="42754" y="21679"/>
                    <a:pt x="40656" y="22056"/>
                  </a:cubicBezTo>
                  <a:cubicBezTo>
                    <a:pt x="36741" y="22770"/>
                    <a:pt x="37496" y="27285"/>
                    <a:pt x="34650" y="28891"/>
                  </a:cubicBezTo>
                  <a:cubicBezTo>
                    <a:pt x="33004" y="25485"/>
                    <a:pt x="32141" y="21313"/>
                    <a:pt x="29586" y="19021"/>
                  </a:cubicBezTo>
                  <a:cubicBezTo>
                    <a:pt x="26540" y="16278"/>
                    <a:pt x="27312" y="20507"/>
                    <a:pt x="26620" y="21913"/>
                  </a:cubicBezTo>
                  <a:cubicBezTo>
                    <a:pt x="25763" y="22627"/>
                    <a:pt x="25483" y="23336"/>
                    <a:pt x="25774" y="24045"/>
                  </a:cubicBezTo>
                  <a:cubicBezTo>
                    <a:pt x="26066" y="24754"/>
                    <a:pt x="26352" y="25102"/>
                    <a:pt x="26637" y="25102"/>
                  </a:cubicBezTo>
                  <a:cubicBezTo>
                    <a:pt x="30409" y="30034"/>
                    <a:pt x="23437" y="31394"/>
                    <a:pt x="23340" y="35040"/>
                  </a:cubicBezTo>
                  <a:cubicBezTo>
                    <a:pt x="22077" y="38155"/>
                    <a:pt x="19882" y="40355"/>
                    <a:pt x="16808" y="41693"/>
                  </a:cubicBezTo>
                  <a:cubicBezTo>
                    <a:pt x="15830" y="40967"/>
                    <a:pt x="15167" y="40030"/>
                    <a:pt x="14859" y="38852"/>
                  </a:cubicBezTo>
                  <a:cubicBezTo>
                    <a:pt x="14847" y="38269"/>
                    <a:pt x="14841" y="37681"/>
                    <a:pt x="14819" y="37103"/>
                  </a:cubicBezTo>
                  <a:cubicBezTo>
                    <a:pt x="14979" y="36555"/>
                    <a:pt x="15156" y="36000"/>
                    <a:pt x="15310" y="35452"/>
                  </a:cubicBezTo>
                  <a:cubicBezTo>
                    <a:pt x="14693" y="34092"/>
                    <a:pt x="18659" y="35063"/>
                    <a:pt x="16573" y="32955"/>
                  </a:cubicBezTo>
                  <a:cubicBezTo>
                    <a:pt x="16562" y="32966"/>
                    <a:pt x="15665" y="31617"/>
                    <a:pt x="15659" y="31617"/>
                  </a:cubicBezTo>
                  <a:cubicBezTo>
                    <a:pt x="15144" y="30440"/>
                    <a:pt x="15407" y="29474"/>
                    <a:pt x="16442" y="28731"/>
                  </a:cubicBezTo>
                  <a:cubicBezTo>
                    <a:pt x="14853" y="28245"/>
                    <a:pt x="12973" y="28302"/>
                    <a:pt x="12144" y="26371"/>
                  </a:cubicBezTo>
                  <a:cubicBezTo>
                    <a:pt x="9658" y="24302"/>
                    <a:pt x="16865" y="20770"/>
                    <a:pt x="10967" y="19318"/>
                  </a:cubicBezTo>
                  <a:cubicBezTo>
                    <a:pt x="8332" y="20090"/>
                    <a:pt x="5755" y="20713"/>
                    <a:pt x="3046" y="20261"/>
                  </a:cubicBezTo>
                  <a:cubicBezTo>
                    <a:pt x="834" y="19341"/>
                    <a:pt x="-760" y="18095"/>
                    <a:pt x="377" y="15375"/>
                  </a:cubicBezTo>
                  <a:close/>
                </a:path>
              </a:pathLst>
            </a:custGeom>
            <a:grpFill/>
            <a:ln w="5715" cap="flat">
              <a:noFill/>
              <a:prstDash val="solid"/>
              <a:miter/>
            </a:ln>
          </p:spPr>
          <p:txBody>
            <a:bodyPr rtlCol="0" anchor="ctr"/>
            <a:lstStyle/>
            <a:p>
              <a:endParaRPr lang="zh-CN" altLang="en-US"/>
            </a:p>
          </p:txBody>
        </p:sp>
        <p:sp>
          <p:nvSpPr>
            <p:cNvPr id="3871" name="任意多边形: 形状 3870">
              <a:extLst>
                <a:ext uri="{FF2B5EF4-FFF2-40B4-BE49-F238E27FC236}">
                  <a16:creationId xmlns:a16="http://schemas.microsoft.com/office/drawing/2014/main" id="{863926E9-B47D-64E2-4CEB-3B0C72695547}"/>
                </a:ext>
              </a:extLst>
            </p:cNvPr>
            <p:cNvSpPr/>
            <p:nvPr/>
          </p:nvSpPr>
          <p:spPr>
            <a:xfrm>
              <a:off x="4840328" y="5158959"/>
              <a:ext cx="25404" cy="39776"/>
            </a:xfrm>
            <a:custGeom>
              <a:avLst/>
              <a:gdLst>
                <a:gd name="connsiteX0" fmla="*/ 24095 w 25404"/>
                <a:gd name="connsiteY0" fmla="*/ 29878 h 39776"/>
                <a:gd name="connsiteX1" fmla="*/ 10951 w 25404"/>
                <a:gd name="connsiteY1" fmla="*/ 39776 h 39776"/>
                <a:gd name="connsiteX2" fmla="*/ 1504 w 25404"/>
                <a:gd name="connsiteY2" fmla="*/ 22671 h 39776"/>
                <a:gd name="connsiteX3" fmla="*/ 4356 w 25404"/>
                <a:gd name="connsiteY3" fmla="*/ 10121 h 39776"/>
                <a:gd name="connsiteX4" fmla="*/ 6419 w 25404"/>
                <a:gd name="connsiteY4" fmla="*/ 0 h 39776"/>
                <a:gd name="connsiteX5" fmla="*/ 19866 w 25404"/>
                <a:gd name="connsiteY5" fmla="*/ 1886 h 39776"/>
                <a:gd name="connsiteX6" fmla="*/ 25387 w 25404"/>
                <a:gd name="connsiteY6" fmla="*/ 8367 h 39776"/>
                <a:gd name="connsiteX7" fmla="*/ 24541 w 25404"/>
                <a:gd name="connsiteY7" fmla="*/ 14905 h 39776"/>
                <a:gd name="connsiteX8" fmla="*/ 24095 w 25404"/>
                <a:gd name="connsiteY8" fmla="*/ 29878 h 39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04" h="39776">
                  <a:moveTo>
                    <a:pt x="24095" y="29878"/>
                  </a:moveTo>
                  <a:cubicBezTo>
                    <a:pt x="21701" y="35816"/>
                    <a:pt x="15740" y="37022"/>
                    <a:pt x="10951" y="39776"/>
                  </a:cubicBezTo>
                  <a:cubicBezTo>
                    <a:pt x="92" y="36896"/>
                    <a:pt x="-1874" y="33124"/>
                    <a:pt x="1504" y="22671"/>
                  </a:cubicBezTo>
                  <a:cubicBezTo>
                    <a:pt x="2818" y="18608"/>
                    <a:pt x="3424" y="14310"/>
                    <a:pt x="4356" y="10121"/>
                  </a:cubicBezTo>
                  <a:cubicBezTo>
                    <a:pt x="1149" y="5943"/>
                    <a:pt x="3664" y="2943"/>
                    <a:pt x="6419" y="0"/>
                  </a:cubicBezTo>
                  <a:cubicBezTo>
                    <a:pt x="10665" y="2092"/>
                    <a:pt x="17180" y="3006"/>
                    <a:pt x="19866" y="1886"/>
                  </a:cubicBezTo>
                  <a:cubicBezTo>
                    <a:pt x="23004" y="2943"/>
                    <a:pt x="24661" y="5258"/>
                    <a:pt x="25387" y="8367"/>
                  </a:cubicBezTo>
                  <a:cubicBezTo>
                    <a:pt x="25507" y="10601"/>
                    <a:pt x="24987" y="12750"/>
                    <a:pt x="24541" y="14905"/>
                  </a:cubicBezTo>
                  <a:cubicBezTo>
                    <a:pt x="23438" y="19871"/>
                    <a:pt x="26416" y="24963"/>
                    <a:pt x="24095" y="29878"/>
                  </a:cubicBezTo>
                  <a:close/>
                </a:path>
              </a:pathLst>
            </a:custGeom>
            <a:grpFill/>
            <a:ln w="5715" cap="flat">
              <a:noFill/>
              <a:prstDash val="solid"/>
              <a:miter/>
            </a:ln>
          </p:spPr>
          <p:txBody>
            <a:bodyPr rtlCol="0" anchor="ctr"/>
            <a:lstStyle/>
            <a:p>
              <a:endParaRPr lang="zh-CN" altLang="en-US"/>
            </a:p>
          </p:txBody>
        </p:sp>
        <p:sp>
          <p:nvSpPr>
            <p:cNvPr id="3872" name="任意多边形: 形状 3871">
              <a:extLst>
                <a:ext uri="{FF2B5EF4-FFF2-40B4-BE49-F238E27FC236}">
                  <a16:creationId xmlns:a16="http://schemas.microsoft.com/office/drawing/2014/main" id="{F7838BF2-E867-9530-C064-01C607F3F257}"/>
                </a:ext>
              </a:extLst>
            </p:cNvPr>
            <p:cNvSpPr/>
            <p:nvPr/>
          </p:nvSpPr>
          <p:spPr>
            <a:xfrm>
              <a:off x="4784434" y="5060603"/>
              <a:ext cx="34667" cy="27391"/>
            </a:xfrm>
            <a:custGeom>
              <a:avLst/>
              <a:gdLst>
                <a:gd name="connsiteX0" fmla="*/ 17535 w 34667"/>
                <a:gd name="connsiteY0" fmla="*/ 3229 h 27391"/>
                <a:gd name="connsiteX1" fmla="*/ 17604 w 34667"/>
                <a:gd name="connsiteY1" fmla="*/ 0 h 27391"/>
                <a:gd name="connsiteX2" fmla="*/ 26285 w 34667"/>
                <a:gd name="connsiteY2" fmla="*/ 5372 h 27391"/>
                <a:gd name="connsiteX3" fmla="*/ 33960 w 34667"/>
                <a:gd name="connsiteY3" fmla="*/ 9795 h 27391"/>
                <a:gd name="connsiteX4" fmla="*/ 33960 w 34667"/>
                <a:gd name="connsiteY4" fmla="*/ 9807 h 27391"/>
                <a:gd name="connsiteX5" fmla="*/ 34577 w 34667"/>
                <a:gd name="connsiteY5" fmla="*/ 11984 h 27391"/>
                <a:gd name="connsiteX6" fmla="*/ 33903 w 34667"/>
                <a:gd name="connsiteY6" fmla="*/ 13053 h 27391"/>
                <a:gd name="connsiteX7" fmla="*/ 4071 w 34667"/>
                <a:gd name="connsiteY7" fmla="*/ 27312 h 27391"/>
                <a:gd name="connsiteX8" fmla="*/ 613 w 34667"/>
                <a:gd name="connsiteY8" fmla="*/ 24735 h 27391"/>
                <a:gd name="connsiteX9" fmla="*/ 2419 w 34667"/>
                <a:gd name="connsiteY9" fmla="*/ 19900 h 27391"/>
                <a:gd name="connsiteX10" fmla="*/ 14209 w 34667"/>
                <a:gd name="connsiteY10" fmla="*/ 9813 h 27391"/>
                <a:gd name="connsiteX11" fmla="*/ 17535 w 34667"/>
                <a:gd name="connsiteY11" fmla="*/ 3229 h 2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667" h="27391">
                  <a:moveTo>
                    <a:pt x="17535" y="3229"/>
                  </a:moveTo>
                  <a:cubicBezTo>
                    <a:pt x="17518" y="2149"/>
                    <a:pt x="17541" y="1074"/>
                    <a:pt x="17604" y="0"/>
                  </a:cubicBezTo>
                  <a:cubicBezTo>
                    <a:pt x="21290" y="515"/>
                    <a:pt x="26542" y="-1503"/>
                    <a:pt x="26285" y="5372"/>
                  </a:cubicBezTo>
                  <a:cubicBezTo>
                    <a:pt x="26045" y="11716"/>
                    <a:pt x="30982" y="9052"/>
                    <a:pt x="33960" y="9795"/>
                  </a:cubicBezTo>
                  <a:lnTo>
                    <a:pt x="33960" y="9807"/>
                  </a:lnTo>
                  <a:cubicBezTo>
                    <a:pt x="34600" y="10538"/>
                    <a:pt x="34806" y="11264"/>
                    <a:pt x="34577" y="11984"/>
                  </a:cubicBezTo>
                  <a:cubicBezTo>
                    <a:pt x="34349" y="12699"/>
                    <a:pt x="34126" y="13053"/>
                    <a:pt x="33903" y="13053"/>
                  </a:cubicBezTo>
                  <a:cubicBezTo>
                    <a:pt x="27708" y="25621"/>
                    <a:pt x="14917" y="24477"/>
                    <a:pt x="4071" y="27312"/>
                  </a:cubicBezTo>
                  <a:cubicBezTo>
                    <a:pt x="2345" y="27764"/>
                    <a:pt x="1316" y="26203"/>
                    <a:pt x="613" y="24735"/>
                  </a:cubicBezTo>
                  <a:cubicBezTo>
                    <a:pt x="-461" y="22483"/>
                    <a:pt x="-279" y="20174"/>
                    <a:pt x="2419" y="19900"/>
                  </a:cubicBezTo>
                  <a:cubicBezTo>
                    <a:pt x="8865" y="19254"/>
                    <a:pt x="9980" y="12784"/>
                    <a:pt x="14209" y="9813"/>
                  </a:cubicBezTo>
                  <a:cubicBezTo>
                    <a:pt x="15780" y="7853"/>
                    <a:pt x="20015" y="7235"/>
                    <a:pt x="17535" y="3229"/>
                  </a:cubicBezTo>
                  <a:close/>
                </a:path>
              </a:pathLst>
            </a:custGeom>
            <a:grpFill/>
            <a:ln w="5715" cap="flat">
              <a:noFill/>
              <a:prstDash val="solid"/>
              <a:miter/>
            </a:ln>
          </p:spPr>
          <p:txBody>
            <a:bodyPr rtlCol="0" anchor="ctr"/>
            <a:lstStyle/>
            <a:p>
              <a:endParaRPr lang="zh-CN" altLang="en-US"/>
            </a:p>
          </p:txBody>
        </p:sp>
        <p:sp>
          <p:nvSpPr>
            <p:cNvPr id="3873" name="任意多边形: 形状 3872">
              <a:extLst>
                <a:ext uri="{FF2B5EF4-FFF2-40B4-BE49-F238E27FC236}">
                  <a16:creationId xmlns:a16="http://schemas.microsoft.com/office/drawing/2014/main" id="{6B872FF8-ADEF-C50D-6E4A-60C86DA795A6}"/>
                </a:ext>
              </a:extLst>
            </p:cNvPr>
            <p:cNvSpPr/>
            <p:nvPr/>
          </p:nvSpPr>
          <p:spPr>
            <a:xfrm>
              <a:off x="4815085" y="5069117"/>
              <a:ext cx="23911" cy="37486"/>
            </a:xfrm>
            <a:custGeom>
              <a:avLst/>
              <a:gdLst>
                <a:gd name="connsiteX0" fmla="*/ 16453 w 23911"/>
                <a:gd name="connsiteY0" fmla="*/ 21039 h 37486"/>
                <a:gd name="connsiteX1" fmla="*/ 3309 w 23911"/>
                <a:gd name="connsiteY1" fmla="*/ 37486 h 37486"/>
                <a:gd name="connsiteX2" fmla="*/ 6601 w 23911"/>
                <a:gd name="connsiteY2" fmla="*/ 30908 h 37486"/>
                <a:gd name="connsiteX3" fmla="*/ 3406 w 23911"/>
                <a:gd name="connsiteY3" fmla="*/ 24388 h 37486"/>
                <a:gd name="connsiteX4" fmla="*/ 0 w 23911"/>
                <a:gd name="connsiteY4" fmla="*/ 20993 h 37486"/>
                <a:gd name="connsiteX5" fmla="*/ 9898 w 23911"/>
                <a:gd name="connsiteY5" fmla="*/ 7883 h 37486"/>
                <a:gd name="connsiteX6" fmla="*/ 13202 w 23911"/>
                <a:gd name="connsiteY6" fmla="*/ 7866 h 37486"/>
                <a:gd name="connsiteX7" fmla="*/ 16322 w 23911"/>
                <a:gd name="connsiteY7" fmla="*/ 4734 h 37486"/>
                <a:gd name="connsiteX8" fmla="*/ 16476 w 23911"/>
                <a:gd name="connsiteY8" fmla="*/ 1288 h 37486"/>
                <a:gd name="connsiteX9" fmla="*/ 23826 w 23911"/>
                <a:gd name="connsiteY9" fmla="*/ 6877 h 37486"/>
                <a:gd name="connsiteX10" fmla="*/ 16453 w 23911"/>
                <a:gd name="connsiteY10" fmla="*/ 21039 h 3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11" h="37486">
                  <a:moveTo>
                    <a:pt x="16453" y="21039"/>
                  </a:moveTo>
                  <a:cubicBezTo>
                    <a:pt x="12304" y="26708"/>
                    <a:pt x="14390" y="37360"/>
                    <a:pt x="3309" y="37486"/>
                  </a:cubicBezTo>
                  <a:cubicBezTo>
                    <a:pt x="4406" y="35292"/>
                    <a:pt x="5503" y="33103"/>
                    <a:pt x="6601" y="30908"/>
                  </a:cubicBezTo>
                  <a:cubicBezTo>
                    <a:pt x="6298" y="28360"/>
                    <a:pt x="4875" y="26365"/>
                    <a:pt x="3406" y="24388"/>
                  </a:cubicBezTo>
                  <a:cubicBezTo>
                    <a:pt x="2269" y="23256"/>
                    <a:pt x="1137" y="22125"/>
                    <a:pt x="0" y="20993"/>
                  </a:cubicBezTo>
                  <a:cubicBezTo>
                    <a:pt x="8132" y="20273"/>
                    <a:pt x="5063" y="11095"/>
                    <a:pt x="9898" y="7883"/>
                  </a:cubicBezTo>
                  <a:cubicBezTo>
                    <a:pt x="11001" y="7877"/>
                    <a:pt x="12099" y="7871"/>
                    <a:pt x="13202" y="7866"/>
                  </a:cubicBezTo>
                  <a:cubicBezTo>
                    <a:pt x="14253" y="6837"/>
                    <a:pt x="15293" y="5791"/>
                    <a:pt x="16322" y="4734"/>
                  </a:cubicBezTo>
                  <a:cubicBezTo>
                    <a:pt x="16373" y="3585"/>
                    <a:pt x="16425" y="2436"/>
                    <a:pt x="16476" y="1288"/>
                  </a:cubicBezTo>
                  <a:cubicBezTo>
                    <a:pt x="22934" y="-2136"/>
                    <a:pt x="24300" y="1796"/>
                    <a:pt x="23826" y="6877"/>
                  </a:cubicBezTo>
                  <a:cubicBezTo>
                    <a:pt x="23294" y="12426"/>
                    <a:pt x="20042" y="16901"/>
                    <a:pt x="16453" y="21039"/>
                  </a:cubicBezTo>
                  <a:close/>
                </a:path>
              </a:pathLst>
            </a:custGeom>
            <a:grpFill/>
            <a:ln w="5715" cap="flat">
              <a:noFill/>
              <a:prstDash val="solid"/>
              <a:miter/>
            </a:ln>
          </p:spPr>
          <p:txBody>
            <a:bodyPr rtlCol="0" anchor="ctr"/>
            <a:lstStyle/>
            <a:p>
              <a:endParaRPr lang="zh-CN" altLang="en-US"/>
            </a:p>
          </p:txBody>
        </p:sp>
        <p:sp>
          <p:nvSpPr>
            <p:cNvPr id="3874" name="任意多边形: 形状 3873">
              <a:extLst>
                <a:ext uri="{FF2B5EF4-FFF2-40B4-BE49-F238E27FC236}">
                  <a16:creationId xmlns:a16="http://schemas.microsoft.com/office/drawing/2014/main" id="{650FB702-9725-8C8A-6758-487E11B1FDC4}"/>
                </a:ext>
              </a:extLst>
            </p:cNvPr>
            <p:cNvSpPr/>
            <p:nvPr/>
          </p:nvSpPr>
          <p:spPr>
            <a:xfrm>
              <a:off x="4835296" y="5138520"/>
              <a:ext cx="30075" cy="38092"/>
            </a:xfrm>
            <a:custGeom>
              <a:avLst/>
              <a:gdLst>
                <a:gd name="connsiteX0" fmla="*/ 12708 w 30075"/>
                <a:gd name="connsiteY0" fmla="*/ 20742 h 38092"/>
                <a:gd name="connsiteX1" fmla="*/ 9387 w 30075"/>
                <a:gd name="connsiteY1" fmla="*/ 30560 h 38092"/>
                <a:gd name="connsiteX2" fmla="*/ 1152 w 30075"/>
                <a:gd name="connsiteY2" fmla="*/ 38093 h 38092"/>
                <a:gd name="connsiteX3" fmla="*/ 2844 w 30075"/>
                <a:gd name="connsiteY3" fmla="*/ 27320 h 38092"/>
                <a:gd name="connsiteX4" fmla="*/ 6158 w 30075"/>
                <a:gd name="connsiteY4" fmla="*/ 14152 h 38092"/>
                <a:gd name="connsiteX5" fmla="*/ 9410 w 30075"/>
                <a:gd name="connsiteY5" fmla="*/ 10844 h 38092"/>
                <a:gd name="connsiteX6" fmla="*/ 9416 w 30075"/>
                <a:gd name="connsiteY6" fmla="*/ 10844 h 38092"/>
                <a:gd name="connsiteX7" fmla="*/ 12748 w 30075"/>
                <a:gd name="connsiteY7" fmla="*/ 7557 h 38092"/>
                <a:gd name="connsiteX8" fmla="*/ 15965 w 30075"/>
                <a:gd name="connsiteY8" fmla="*/ 4248 h 38092"/>
                <a:gd name="connsiteX9" fmla="*/ 28338 w 30075"/>
                <a:gd name="connsiteY9" fmla="*/ 1831 h 38092"/>
                <a:gd name="connsiteX10" fmla="*/ 30075 w 30075"/>
                <a:gd name="connsiteY10" fmla="*/ 5837 h 38092"/>
                <a:gd name="connsiteX11" fmla="*/ 12708 w 30075"/>
                <a:gd name="connsiteY11" fmla="*/ 20742 h 3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075" h="38092">
                  <a:moveTo>
                    <a:pt x="12708" y="20742"/>
                  </a:moveTo>
                  <a:cubicBezTo>
                    <a:pt x="11313" y="23920"/>
                    <a:pt x="9227" y="26857"/>
                    <a:pt x="9387" y="30560"/>
                  </a:cubicBezTo>
                  <a:cubicBezTo>
                    <a:pt x="5684" y="31686"/>
                    <a:pt x="4255" y="35327"/>
                    <a:pt x="1152" y="38093"/>
                  </a:cubicBezTo>
                  <a:cubicBezTo>
                    <a:pt x="-1803" y="33704"/>
                    <a:pt x="1729" y="30657"/>
                    <a:pt x="2844" y="27320"/>
                  </a:cubicBezTo>
                  <a:cubicBezTo>
                    <a:pt x="7598" y="23851"/>
                    <a:pt x="5650" y="18690"/>
                    <a:pt x="6158" y="14152"/>
                  </a:cubicBezTo>
                  <a:cubicBezTo>
                    <a:pt x="7318" y="13124"/>
                    <a:pt x="8313" y="11929"/>
                    <a:pt x="9410" y="10844"/>
                  </a:cubicBezTo>
                  <a:lnTo>
                    <a:pt x="9416" y="10844"/>
                  </a:lnTo>
                  <a:cubicBezTo>
                    <a:pt x="10467" y="9689"/>
                    <a:pt x="12725" y="9758"/>
                    <a:pt x="12748" y="7557"/>
                  </a:cubicBezTo>
                  <a:cubicBezTo>
                    <a:pt x="13822" y="6454"/>
                    <a:pt x="14896" y="5351"/>
                    <a:pt x="15965" y="4248"/>
                  </a:cubicBezTo>
                  <a:cubicBezTo>
                    <a:pt x="19566" y="739"/>
                    <a:pt x="23326" y="-1941"/>
                    <a:pt x="28338" y="1831"/>
                  </a:cubicBezTo>
                  <a:cubicBezTo>
                    <a:pt x="29430" y="2934"/>
                    <a:pt x="29990" y="4294"/>
                    <a:pt x="30075" y="5837"/>
                  </a:cubicBezTo>
                  <a:cubicBezTo>
                    <a:pt x="25652" y="12387"/>
                    <a:pt x="20909" y="18582"/>
                    <a:pt x="12708" y="20742"/>
                  </a:cubicBezTo>
                  <a:close/>
                </a:path>
              </a:pathLst>
            </a:custGeom>
            <a:grpFill/>
            <a:ln w="5715" cap="flat">
              <a:noFill/>
              <a:prstDash val="solid"/>
              <a:miter/>
            </a:ln>
          </p:spPr>
          <p:txBody>
            <a:bodyPr rtlCol="0" anchor="ctr"/>
            <a:lstStyle/>
            <a:p>
              <a:endParaRPr lang="zh-CN" altLang="en-US"/>
            </a:p>
          </p:txBody>
        </p:sp>
        <p:sp>
          <p:nvSpPr>
            <p:cNvPr id="3875" name="任意多边形: 形状 3874">
              <a:extLst>
                <a:ext uri="{FF2B5EF4-FFF2-40B4-BE49-F238E27FC236}">
                  <a16:creationId xmlns:a16="http://schemas.microsoft.com/office/drawing/2014/main" id="{F9DFBF16-F47C-6D3F-FFD1-A0C5A0CFFC29}"/>
                </a:ext>
              </a:extLst>
            </p:cNvPr>
            <p:cNvSpPr/>
            <p:nvPr/>
          </p:nvSpPr>
          <p:spPr>
            <a:xfrm>
              <a:off x="4693234" y="5010083"/>
              <a:ext cx="20078" cy="27488"/>
            </a:xfrm>
            <a:custGeom>
              <a:avLst/>
              <a:gdLst>
                <a:gd name="connsiteX0" fmla="*/ 3465 w 20078"/>
                <a:gd name="connsiteY0" fmla="*/ 27489 h 27488"/>
                <a:gd name="connsiteX1" fmla="*/ 213 w 20078"/>
                <a:gd name="connsiteY1" fmla="*/ 27403 h 27488"/>
                <a:gd name="connsiteX2" fmla="*/ 5510 w 20078"/>
                <a:gd name="connsiteY2" fmla="*/ 4943 h 27488"/>
                <a:gd name="connsiteX3" fmla="*/ 9785 w 20078"/>
                <a:gd name="connsiteY3" fmla="*/ 165 h 27488"/>
                <a:gd name="connsiteX4" fmla="*/ 13900 w 20078"/>
                <a:gd name="connsiteY4" fmla="*/ 640 h 27488"/>
                <a:gd name="connsiteX5" fmla="*/ 18438 w 20078"/>
                <a:gd name="connsiteY5" fmla="*/ 7480 h 27488"/>
                <a:gd name="connsiteX6" fmla="*/ 20078 w 20078"/>
                <a:gd name="connsiteY6" fmla="*/ 11115 h 27488"/>
                <a:gd name="connsiteX7" fmla="*/ 3465 w 20078"/>
                <a:gd name="connsiteY7" fmla="*/ 27489 h 27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8" h="27488">
                  <a:moveTo>
                    <a:pt x="3465" y="27489"/>
                  </a:moveTo>
                  <a:cubicBezTo>
                    <a:pt x="2379" y="27454"/>
                    <a:pt x="1299" y="27426"/>
                    <a:pt x="213" y="27403"/>
                  </a:cubicBezTo>
                  <a:cubicBezTo>
                    <a:pt x="-1222" y="19156"/>
                    <a:pt x="5048" y="12744"/>
                    <a:pt x="5510" y="4943"/>
                  </a:cubicBezTo>
                  <a:cubicBezTo>
                    <a:pt x="6436" y="2903"/>
                    <a:pt x="7808" y="1257"/>
                    <a:pt x="9785" y="165"/>
                  </a:cubicBezTo>
                  <a:cubicBezTo>
                    <a:pt x="11208" y="-172"/>
                    <a:pt x="12580" y="17"/>
                    <a:pt x="13900" y="640"/>
                  </a:cubicBezTo>
                  <a:cubicBezTo>
                    <a:pt x="15872" y="2606"/>
                    <a:pt x="17021" y="5131"/>
                    <a:pt x="18438" y="7480"/>
                  </a:cubicBezTo>
                  <a:cubicBezTo>
                    <a:pt x="19204" y="8589"/>
                    <a:pt x="19729" y="9812"/>
                    <a:pt x="20078" y="11115"/>
                  </a:cubicBezTo>
                  <a:cubicBezTo>
                    <a:pt x="18918" y="23105"/>
                    <a:pt x="18918" y="23105"/>
                    <a:pt x="3465" y="27489"/>
                  </a:cubicBezTo>
                  <a:close/>
                </a:path>
              </a:pathLst>
            </a:custGeom>
            <a:grpFill/>
            <a:ln w="5715" cap="flat">
              <a:noFill/>
              <a:prstDash val="solid"/>
              <a:miter/>
            </a:ln>
          </p:spPr>
          <p:txBody>
            <a:bodyPr rtlCol="0" anchor="ctr"/>
            <a:lstStyle/>
            <a:p>
              <a:endParaRPr lang="zh-CN" altLang="en-US"/>
            </a:p>
          </p:txBody>
        </p:sp>
        <p:sp>
          <p:nvSpPr>
            <p:cNvPr id="3876" name="任意多边形: 形状 3875">
              <a:extLst>
                <a:ext uri="{FF2B5EF4-FFF2-40B4-BE49-F238E27FC236}">
                  <a16:creationId xmlns:a16="http://schemas.microsoft.com/office/drawing/2014/main" id="{644C6BC5-4F4D-394A-49E6-E037EBC56A4E}"/>
                </a:ext>
              </a:extLst>
            </p:cNvPr>
            <p:cNvSpPr/>
            <p:nvPr/>
          </p:nvSpPr>
          <p:spPr>
            <a:xfrm>
              <a:off x="4769005" y="5060538"/>
              <a:ext cx="29672" cy="17513"/>
            </a:xfrm>
            <a:custGeom>
              <a:avLst/>
              <a:gdLst>
                <a:gd name="connsiteX0" fmla="*/ 0 w 29672"/>
                <a:gd name="connsiteY0" fmla="*/ 9878 h 17513"/>
                <a:gd name="connsiteX1" fmla="*/ 23803 w 29672"/>
                <a:gd name="connsiteY1" fmla="*/ 174 h 17513"/>
                <a:gd name="connsiteX2" fmla="*/ 29672 w 29672"/>
                <a:gd name="connsiteY2" fmla="*/ 6586 h 17513"/>
                <a:gd name="connsiteX3" fmla="*/ 6469 w 29672"/>
                <a:gd name="connsiteY3" fmla="*/ 17513 h 17513"/>
                <a:gd name="connsiteX4" fmla="*/ 0 w 29672"/>
                <a:gd name="connsiteY4" fmla="*/ 9878 h 17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72" h="17513">
                  <a:moveTo>
                    <a:pt x="0" y="9878"/>
                  </a:moveTo>
                  <a:cubicBezTo>
                    <a:pt x="5572" y="843"/>
                    <a:pt x="14248" y="-580"/>
                    <a:pt x="23803" y="174"/>
                  </a:cubicBezTo>
                  <a:cubicBezTo>
                    <a:pt x="27724" y="488"/>
                    <a:pt x="29232" y="3060"/>
                    <a:pt x="29672" y="6586"/>
                  </a:cubicBezTo>
                  <a:cubicBezTo>
                    <a:pt x="20488" y="4786"/>
                    <a:pt x="17477" y="6198"/>
                    <a:pt x="6469" y="17513"/>
                  </a:cubicBezTo>
                  <a:cubicBezTo>
                    <a:pt x="1920" y="17057"/>
                    <a:pt x="7007" y="8187"/>
                    <a:pt x="0" y="9878"/>
                  </a:cubicBezTo>
                  <a:close/>
                </a:path>
              </a:pathLst>
            </a:custGeom>
            <a:grpFill/>
            <a:ln w="5715" cap="flat">
              <a:noFill/>
              <a:prstDash val="solid"/>
              <a:miter/>
            </a:ln>
          </p:spPr>
          <p:txBody>
            <a:bodyPr rtlCol="0" anchor="ctr"/>
            <a:lstStyle/>
            <a:p>
              <a:endParaRPr lang="zh-CN" altLang="en-US"/>
            </a:p>
          </p:txBody>
        </p:sp>
        <p:sp>
          <p:nvSpPr>
            <p:cNvPr id="3877" name="任意多边形: 形状 3876">
              <a:extLst>
                <a:ext uri="{FF2B5EF4-FFF2-40B4-BE49-F238E27FC236}">
                  <a16:creationId xmlns:a16="http://schemas.microsoft.com/office/drawing/2014/main" id="{804239EC-B064-A9F2-BB47-C9F62E09AB9F}"/>
                </a:ext>
              </a:extLst>
            </p:cNvPr>
            <p:cNvSpPr/>
            <p:nvPr/>
          </p:nvSpPr>
          <p:spPr>
            <a:xfrm>
              <a:off x="4788763" y="5014546"/>
              <a:ext cx="16156" cy="26283"/>
            </a:xfrm>
            <a:custGeom>
              <a:avLst/>
              <a:gdLst>
                <a:gd name="connsiteX0" fmla="*/ 3319 w 16156"/>
                <a:gd name="connsiteY0" fmla="*/ 26266 h 26283"/>
                <a:gd name="connsiteX1" fmla="*/ 16 w 16156"/>
                <a:gd name="connsiteY1" fmla="*/ 26249 h 26283"/>
                <a:gd name="connsiteX2" fmla="*/ 45 w 16156"/>
                <a:gd name="connsiteY2" fmla="*/ 26283 h 26283"/>
                <a:gd name="connsiteX3" fmla="*/ 6651 w 16156"/>
                <a:gd name="connsiteY3" fmla="*/ 0 h 26283"/>
                <a:gd name="connsiteX4" fmla="*/ 10669 w 16156"/>
                <a:gd name="connsiteY4" fmla="*/ 14413 h 26283"/>
                <a:gd name="connsiteX5" fmla="*/ 3319 w 16156"/>
                <a:gd name="connsiteY5" fmla="*/ 26266 h 26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56" h="26283">
                  <a:moveTo>
                    <a:pt x="3319" y="26266"/>
                  </a:moveTo>
                  <a:cubicBezTo>
                    <a:pt x="2216" y="26261"/>
                    <a:pt x="1119" y="26255"/>
                    <a:pt x="16" y="26249"/>
                  </a:cubicBezTo>
                  <a:lnTo>
                    <a:pt x="45" y="26283"/>
                  </a:lnTo>
                  <a:cubicBezTo>
                    <a:pt x="-544" y="16820"/>
                    <a:pt x="4851" y="8864"/>
                    <a:pt x="6651" y="0"/>
                  </a:cubicBezTo>
                  <a:cubicBezTo>
                    <a:pt x="18316" y="5664"/>
                    <a:pt x="18744" y="6904"/>
                    <a:pt x="10669" y="14413"/>
                  </a:cubicBezTo>
                  <a:cubicBezTo>
                    <a:pt x="7068" y="17774"/>
                    <a:pt x="3314" y="20780"/>
                    <a:pt x="3319" y="26266"/>
                  </a:cubicBezTo>
                  <a:close/>
                </a:path>
              </a:pathLst>
            </a:custGeom>
            <a:grpFill/>
            <a:ln w="5715" cap="flat">
              <a:noFill/>
              <a:prstDash val="solid"/>
              <a:miter/>
            </a:ln>
          </p:spPr>
          <p:txBody>
            <a:bodyPr rtlCol="0" anchor="ctr"/>
            <a:lstStyle/>
            <a:p>
              <a:endParaRPr lang="zh-CN" altLang="en-US"/>
            </a:p>
          </p:txBody>
        </p:sp>
        <p:sp>
          <p:nvSpPr>
            <p:cNvPr id="3878" name="任意多边形: 形状 3877">
              <a:extLst>
                <a:ext uri="{FF2B5EF4-FFF2-40B4-BE49-F238E27FC236}">
                  <a16:creationId xmlns:a16="http://schemas.microsoft.com/office/drawing/2014/main" id="{4D07B2AA-E35C-A509-21DC-CC36CBF072F2}"/>
                </a:ext>
              </a:extLst>
            </p:cNvPr>
            <p:cNvSpPr/>
            <p:nvPr/>
          </p:nvSpPr>
          <p:spPr>
            <a:xfrm>
              <a:off x="4703368" y="4999897"/>
              <a:ext cx="17788" cy="21295"/>
            </a:xfrm>
            <a:custGeom>
              <a:avLst/>
              <a:gdLst>
                <a:gd name="connsiteX0" fmla="*/ 9944 w 17788"/>
                <a:gd name="connsiteY0" fmla="*/ 21296 h 21295"/>
                <a:gd name="connsiteX1" fmla="*/ 6418 w 17788"/>
                <a:gd name="connsiteY1" fmla="*/ 21136 h 21295"/>
                <a:gd name="connsiteX2" fmla="*/ 3223 w 17788"/>
                <a:gd name="connsiteY2" fmla="*/ 11312 h 21295"/>
                <a:gd name="connsiteX3" fmla="*/ 0 w 17788"/>
                <a:gd name="connsiteY3" fmla="*/ 11295 h 21295"/>
                <a:gd name="connsiteX4" fmla="*/ 16362 w 17788"/>
                <a:gd name="connsiteY4" fmla="*/ 1459 h 21295"/>
                <a:gd name="connsiteX5" fmla="*/ 16345 w 17788"/>
                <a:gd name="connsiteY5" fmla="*/ 1436 h 21295"/>
                <a:gd name="connsiteX6" fmla="*/ 16991 w 17788"/>
                <a:gd name="connsiteY6" fmla="*/ 3642 h 21295"/>
                <a:gd name="connsiteX7" fmla="*/ 16333 w 17788"/>
                <a:gd name="connsiteY7" fmla="*/ 4740 h 21295"/>
                <a:gd name="connsiteX8" fmla="*/ 16362 w 17788"/>
                <a:gd name="connsiteY8" fmla="*/ 4700 h 21295"/>
                <a:gd name="connsiteX9" fmla="*/ 15510 w 17788"/>
                <a:gd name="connsiteY9" fmla="*/ 6894 h 21295"/>
                <a:gd name="connsiteX10" fmla="*/ 16362 w 17788"/>
                <a:gd name="connsiteY10" fmla="*/ 7991 h 21295"/>
                <a:gd name="connsiteX11" fmla="*/ 16431 w 17788"/>
                <a:gd name="connsiteY11" fmla="*/ 11374 h 21295"/>
                <a:gd name="connsiteX12" fmla="*/ 9944 w 17788"/>
                <a:gd name="connsiteY12" fmla="*/ 21296 h 2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 h="21295">
                  <a:moveTo>
                    <a:pt x="9944" y="21296"/>
                  </a:moveTo>
                  <a:cubicBezTo>
                    <a:pt x="8767" y="21239"/>
                    <a:pt x="7595" y="21187"/>
                    <a:pt x="6418" y="21136"/>
                  </a:cubicBezTo>
                  <a:cubicBezTo>
                    <a:pt x="4983" y="17981"/>
                    <a:pt x="7590" y="13518"/>
                    <a:pt x="3223" y="11312"/>
                  </a:cubicBezTo>
                  <a:cubicBezTo>
                    <a:pt x="2149" y="11306"/>
                    <a:pt x="1074" y="11300"/>
                    <a:pt x="0" y="11295"/>
                  </a:cubicBezTo>
                  <a:cubicBezTo>
                    <a:pt x="926" y="476"/>
                    <a:pt x="6858" y="-2004"/>
                    <a:pt x="16362" y="1459"/>
                  </a:cubicBezTo>
                  <a:lnTo>
                    <a:pt x="16345" y="1436"/>
                  </a:lnTo>
                  <a:cubicBezTo>
                    <a:pt x="16996" y="2173"/>
                    <a:pt x="17214" y="2911"/>
                    <a:pt x="16991" y="3642"/>
                  </a:cubicBezTo>
                  <a:cubicBezTo>
                    <a:pt x="16768" y="4374"/>
                    <a:pt x="16551" y="4740"/>
                    <a:pt x="16333" y="4740"/>
                  </a:cubicBezTo>
                  <a:lnTo>
                    <a:pt x="16362" y="4700"/>
                  </a:lnTo>
                  <a:cubicBezTo>
                    <a:pt x="15510" y="5431"/>
                    <a:pt x="15225" y="6162"/>
                    <a:pt x="15510" y="6894"/>
                  </a:cubicBezTo>
                  <a:cubicBezTo>
                    <a:pt x="15796" y="7625"/>
                    <a:pt x="16076" y="7991"/>
                    <a:pt x="16362" y="7991"/>
                  </a:cubicBezTo>
                  <a:cubicBezTo>
                    <a:pt x="16385" y="9117"/>
                    <a:pt x="16408" y="10249"/>
                    <a:pt x="16431" y="11374"/>
                  </a:cubicBezTo>
                  <a:cubicBezTo>
                    <a:pt x="19980" y="18421"/>
                    <a:pt x="16133" y="20627"/>
                    <a:pt x="9944" y="21296"/>
                  </a:cubicBezTo>
                  <a:close/>
                </a:path>
              </a:pathLst>
            </a:custGeom>
            <a:grpFill/>
            <a:ln w="5715" cap="flat">
              <a:noFill/>
              <a:prstDash val="solid"/>
              <a:miter/>
            </a:ln>
          </p:spPr>
          <p:txBody>
            <a:bodyPr rtlCol="0" anchor="ctr"/>
            <a:lstStyle/>
            <a:p>
              <a:endParaRPr lang="zh-CN" altLang="en-US"/>
            </a:p>
          </p:txBody>
        </p:sp>
        <p:sp>
          <p:nvSpPr>
            <p:cNvPr id="3879" name="任意多边形: 形状 3878">
              <a:extLst>
                <a:ext uri="{FF2B5EF4-FFF2-40B4-BE49-F238E27FC236}">
                  <a16:creationId xmlns:a16="http://schemas.microsoft.com/office/drawing/2014/main" id="{37B6973D-8E4C-2D83-EF39-FB931624185B}"/>
                </a:ext>
              </a:extLst>
            </p:cNvPr>
            <p:cNvSpPr/>
            <p:nvPr/>
          </p:nvSpPr>
          <p:spPr>
            <a:xfrm>
              <a:off x="4638189" y="5080269"/>
              <a:ext cx="15733" cy="19756"/>
            </a:xfrm>
            <a:custGeom>
              <a:avLst/>
              <a:gdLst>
                <a:gd name="connsiteX0" fmla="*/ 9178 w 15733"/>
                <a:gd name="connsiteY0" fmla="*/ 0 h 19756"/>
                <a:gd name="connsiteX1" fmla="*/ 15733 w 15733"/>
                <a:gd name="connsiteY1" fmla="*/ 3321 h 19756"/>
                <a:gd name="connsiteX2" fmla="*/ 9195 w 15733"/>
                <a:gd name="connsiteY2" fmla="*/ 19757 h 19756"/>
                <a:gd name="connsiteX3" fmla="*/ 7109 w 15733"/>
                <a:gd name="connsiteY3" fmla="*/ 19574 h 19756"/>
                <a:gd name="connsiteX4" fmla="*/ 1509 w 15733"/>
                <a:gd name="connsiteY4" fmla="*/ 16722 h 19756"/>
                <a:gd name="connsiteX5" fmla="*/ 0 w 15733"/>
                <a:gd name="connsiteY5" fmla="*/ 12619 h 19756"/>
                <a:gd name="connsiteX6" fmla="*/ 9178 w 15733"/>
                <a:gd name="connsiteY6" fmla="*/ 0 h 19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33" h="19756">
                  <a:moveTo>
                    <a:pt x="9178" y="0"/>
                  </a:moveTo>
                  <a:cubicBezTo>
                    <a:pt x="11361" y="1109"/>
                    <a:pt x="13545" y="2212"/>
                    <a:pt x="15733" y="3321"/>
                  </a:cubicBezTo>
                  <a:cubicBezTo>
                    <a:pt x="11561" y="8007"/>
                    <a:pt x="14522" y="15528"/>
                    <a:pt x="9195" y="19757"/>
                  </a:cubicBezTo>
                  <a:cubicBezTo>
                    <a:pt x="8504" y="19694"/>
                    <a:pt x="7807" y="19631"/>
                    <a:pt x="7109" y="19574"/>
                  </a:cubicBezTo>
                  <a:cubicBezTo>
                    <a:pt x="4943" y="19225"/>
                    <a:pt x="3069" y="18300"/>
                    <a:pt x="1509" y="16722"/>
                  </a:cubicBezTo>
                  <a:cubicBezTo>
                    <a:pt x="731" y="15454"/>
                    <a:pt x="240" y="14088"/>
                    <a:pt x="0" y="12619"/>
                  </a:cubicBezTo>
                  <a:cubicBezTo>
                    <a:pt x="549" y="6584"/>
                    <a:pt x="2406" y="1497"/>
                    <a:pt x="9178" y="0"/>
                  </a:cubicBezTo>
                  <a:close/>
                </a:path>
              </a:pathLst>
            </a:custGeom>
            <a:grpFill/>
            <a:ln w="5715" cap="flat">
              <a:noFill/>
              <a:prstDash val="solid"/>
              <a:miter/>
            </a:ln>
          </p:spPr>
          <p:txBody>
            <a:bodyPr rtlCol="0" anchor="ctr"/>
            <a:lstStyle/>
            <a:p>
              <a:endParaRPr lang="zh-CN" altLang="en-US"/>
            </a:p>
          </p:txBody>
        </p:sp>
        <p:sp>
          <p:nvSpPr>
            <p:cNvPr id="3880" name="任意多边形: 形状 3879">
              <a:extLst>
                <a:ext uri="{FF2B5EF4-FFF2-40B4-BE49-F238E27FC236}">
                  <a16:creationId xmlns:a16="http://schemas.microsoft.com/office/drawing/2014/main" id="{D179362D-5BD3-E436-D27F-60F48C1FF95D}"/>
                </a:ext>
              </a:extLst>
            </p:cNvPr>
            <p:cNvSpPr/>
            <p:nvPr/>
          </p:nvSpPr>
          <p:spPr>
            <a:xfrm>
              <a:off x="4733284" y="5136249"/>
              <a:ext cx="12841" cy="20143"/>
            </a:xfrm>
            <a:custGeom>
              <a:avLst/>
              <a:gdLst>
                <a:gd name="connsiteX0" fmla="*/ 654 w 12841"/>
                <a:gd name="connsiteY0" fmla="*/ 20144 h 20143"/>
                <a:gd name="connsiteX1" fmla="*/ 1968 w 12841"/>
                <a:gd name="connsiteY1" fmla="*/ 6125 h 20143"/>
                <a:gd name="connsiteX2" fmla="*/ 9969 w 12841"/>
                <a:gd name="connsiteY2" fmla="*/ 101 h 20143"/>
                <a:gd name="connsiteX3" fmla="*/ 10375 w 12841"/>
                <a:gd name="connsiteY3" fmla="*/ 3456 h 20143"/>
                <a:gd name="connsiteX4" fmla="*/ 654 w 12841"/>
                <a:gd name="connsiteY4" fmla="*/ 20144 h 20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1" h="20143">
                  <a:moveTo>
                    <a:pt x="654" y="20144"/>
                  </a:moveTo>
                  <a:cubicBezTo>
                    <a:pt x="-1307" y="15155"/>
                    <a:pt x="1745" y="10748"/>
                    <a:pt x="1968" y="6125"/>
                  </a:cubicBezTo>
                  <a:cubicBezTo>
                    <a:pt x="2157" y="2193"/>
                    <a:pt x="5500" y="-573"/>
                    <a:pt x="9969" y="101"/>
                  </a:cubicBezTo>
                  <a:cubicBezTo>
                    <a:pt x="16210" y="1050"/>
                    <a:pt x="10329" y="2462"/>
                    <a:pt x="10375" y="3456"/>
                  </a:cubicBezTo>
                  <a:cubicBezTo>
                    <a:pt x="10724" y="11274"/>
                    <a:pt x="6495" y="15898"/>
                    <a:pt x="654" y="20144"/>
                  </a:cubicBezTo>
                  <a:close/>
                </a:path>
              </a:pathLst>
            </a:custGeom>
            <a:grpFill/>
            <a:ln w="5715" cap="flat">
              <a:noFill/>
              <a:prstDash val="solid"/>
              <a:miter/>
            </a:ln>
          </p:spPr>
          <p:txBody>
            <a:bodyPr rtlCol="0" anchor="ctr"/>
            <a:lstStyle/>
            <a:p>
              <a:endParaRPr lang="zh-CN" altLang="en-US"/>
            </a:p>
          </p:txBody>
        </p:sp>
        <p:sp>
          <p:nvSpPr>
            <p:cNvPr id="3881" name="任意多边形: 形状 3880">
              <a:extLst>
                <a:ext uri="{FF2B5EF4-FFF2-40B4-BE49-F238E27FC236}">
                  <a16:creationId xmlns:a16="http://schemas.microsoft.com/office/drawing/2014/main" id="{B35FEEE1-9646-BA7C-2592-76001AEA8EF4}"/>
                </a:ext>
              </a:extLst>
            </p:cNvPr>
            <p:cNvSpPr/>
            <p:nvPr/>
          </p:nvSpPr>
          <p:spPr>
            <a:xfrm>
              <a:off x="4805745" y="5106552"/>
              <a:ext cx="13692" cy="23088"/>
            </a:xfrm>
            <a:custGeom>
              <a:avLst/>
              <a:gdLst>
                <a:gd name="connsiteX0" fmla="*/ 9340 w 13692"/>
                <a:gd name="connsiteY0" fmla="*/ 3315 h 23088"/>
                <a:gd name="connsiteX1" fmla="*/ 13369 w 13692"/>
                <a:gd name="connsiteY1" fmla="*/ 6253 h 23088"/>
                <a:gd name="connsiteX2" fmla="*/ 6071 w 13692"/>
                <a:gd name="connsiteY2" fmla="*/ 23089 h 23088"/>
                <a:gd name="connsiteX3" fmla="*/ 6065 w 13692"/>
                <a:gd name="connsiteY3" fmla="*/ 19797 h 23088"/>
                <a:gd name="connsiteX4" fmla="*/ 2768 w 13692"/>
                <a:gd name="connsiteY4" fmla="*/ 16494 h 23088"/>
                <a:gd name="connsiteX5" fmla="*/ 5922 w 13692"/>
                <a:gd name="connsiteY5" fmla="*/ 0 h 23088"/>
                <a:gd name="connsiteX6" fmla="*/ 9523 w 13692"/>
                <a:gd name="connsiteY6" fmla="*/ 114 h 23088"/>
                <a:gd name="connsiteX7" fmla="*/ 9386 w 13692"/>
                <a:gd name="connsiteY7" fmla="*/ 3349 h 23088"/>
                <a:gd name="connsiteX8" fmla="*/ 9340 w 13692"/>
                <a:gd name="connsiteY8" fmla="*/ 3315 h 23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2" h="23088">
                  <a:moveTo>
                    <a:pt x="9340" y="3315"/>
                  </a:moveTo>
                  <a:cubicBezTo>
                    <a:pt x="11340" y="3589"/>
                    <a:pt x="14758" y="4921"/>
                    <a:pt x="13369" y="6253"/>
                  </a:cubicBezTo>
                  <a:cubicBezTo>
                    <a:pt x="8397" y="11007"/>
                    <a:pt x="11620" y="18934"/>
                    <a:pt x="6071" y="23089"/>
                  </a:cubicBezTo>
                  <a:cubicBezTo>
                    <a:pt x="6071" y="21991"/>
                    <a:pt x="6065" y="20894"/>
                    <a:pt x="6065" y="19797"/>
                  </a:cubicBezTo>
                  <a:cubicBezTo>
                    <a:pt x="4968" y="18694"/>
                    <a:pt x="3865" y="17591"/>
                    <a:pt x="2768" y="16494"/>
                  </a:cubicBezTo>
                  <a:cubicBezTo>
                    <a:pt x="305" y="10321"/>
                    <a:pt x="-3199" y="3955"/>
                    <a:pt x="5922" y="0"/>
                  </a:cubicBezTo>
                  <a:cubicBezTo>
                    <a:pt x="7123" y="40"/>
                    <a:pt x="8323" y="74"/>
                    <a:pt x="9523" y="114"/>
                  </a:cubicBezTo>
                  <a:cubicBezTo>
                    <a:pt x="9483" y="1195"/>
                    <a:pt x="9437" y="2275"/>
                    <a:pt x="9386" y="3349"/>
                  </a:cubicBezTo>
                  <a:lnTo>
                    <a:pt x="9340" y="3315"/>
                  </a:lnTo>
                  <a:close/>
                </a:path>
              </a:pathLst>
            </a:custGeom>
            <a:grpFill/>
            <a:ln w="5715" cap="flat">
              <a:noFill/>
              <a:prstDash val="solid"/>
              <a:miter/>
            </a:ln>
          </p:spPr>
          <p:txBody>
            <a:bodyPr rtlCol="0" anchor="ctr"/>
            <a:lstStyle/>
            <a:p>
              <a:endParaRPr lang="zh-CN" altLang="en-US"/>
            </a:p>
          </p:txBody>
        </p:sp>
        <p:sp>
          <p:nvSpPr>
            <p:cNvPr id="3882" name="任意多边形: 形状 3881">
              <a:extLst>
                <a:ext uri="{FF2B5EF4-FFF2-40B4-BE49-F238E27FC236}">
                  <a16:creationId xmlns:a16="http://schemas.microsoft.com/office/drawing/2014/main" id="{8B404BC8-91F9-B39B-D5ED-179C3CD3026E}"/>
                </a:ext>
              </a:extLst>
            </p:cNvPr>
            <p:cNvSpPr/>
            <p:nvPr/>
          </p:nvSpPr>
          <p:spPr>
            <a:xfrm>
              <a:off x="4689078" y="5063398"/>
              <a:ext cx="12827" cy="13849"/>
            </a:xfrm>
            <a:custGeom>
              <a:avLst/>
              <a:gdLst>
                <a:gd name="connsiteX0" fmla="*/ 5655 w 12827"/>
                <a:gd name="connsiteY0" fmla="*/ 13636 h 13849"/>
                <a:gd name="connsiteX1" fmla="*/ 203 w 12827"/>
                <a:gd name="connsiteY1" fmla="*/ 8784 h 13849"/>
                <a:gd name="connsiteX2" fmla="*/ 5729 w 12827"/>
                <a:gd name="connsiteY2" fmla="*/ 0 h 13849"/>
                <a:gd name="connsiteX3" fmla="*/ 12827 w 12827"/>
                <a:gd name="connsiteY3" fmla="*/ 10716 h 13849"/>
                <a:gd name="connsiteX4" fmla="*/ 5655 w 12827"/>
                <a:gd name="connsiteY4" fmla="*/ 13636 h 13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27" h="13849">
                  <a:moveTo>
                    <a:pt x="5655" y="13636"/>
                  </a:moveTo>
                  <a:cubicBezTo>
                    <a:pt x="1866" y="14568"/>
                    <a:pt x="1009" y="12356"/>
                    <a:pt x="203" y="8784"/>
                  </a:cubicBezTo>
                  <a:cubicBezTo>
                    <a:pt x="-980" y="3560"/>
                    <a:pt x="3289" y="2520"/>
                    <a:pt x="5729" y="0"/>
                  </a:cubicBezTo>
                  <a:cubicBezTo>
                    <a:pt x="8804" y="3103"/>
                    <a:pt x="7055" y="9407"/>
                    <a:pt x="12827" y="10716"/>
                  </a:cubicBezTo>
                  <a:cubicBezTo>
                    <a:pt x="11496" y="13950"/>
                    <a:pt x="8547" y="13322"/>
                    <a:pt x="5655" y="13636"/>
                  </a:cubicBezTo>
                  <a:close/>
                </a:path>
              </a:pathLst>
            </a:custGeom>
            <a:grpFill/>
            <a:ln w="5715" cap="flat">
              <a:noFill/>
              <a:prstDash val="solid"/>
              <a:miter/>
            </a:ln>
          </p:spPr>
          <p:txBody>
            <a:bodyPr rtlCol="0" anchor="ctr"/>
            <a:lstStyle/>
            <a:p>
              <a:endParaRPr lang="zh-CN" altLang="en-US"/>
            </a:p>
          </p:txBody>
        </p:sp>
        <p:sp>
          <p:nvSpPr>
            <p:cNvPr id="3883" name="任意多边形: 形状 3882">
              <a:extLst>
                <a:ext uri="{FF2B5EF4-FFF2-40B4-BE49-F238E27FC236}">
                  <a16:creationId xmlns:a16="http://schemas.microsoft.com/office/drawing/2014/main" id="{F6C22D91-CD9B-EC88-2EBD-6347B93223E9}"/>
                </a:ext>
              </a:extLst>
            </p:cNvPr>
            <p:cNvSpPr/>
            <p:nvPr/>
          </p:nvSpPr>
          <p:spPr>
            <a:xfrm>
              <a:off x="4811998" y="4965157"/>
              <a:ext cx="6414" cy="13155"/>
            </a:xfrm>
            <a:custGeom>
              <a:avLst/>
              <a:gdLst>
                <a:gd name="connsiteX0" fmla="*/ 3104 w 6414"/>
                <a:gd name="connsiteY0" fmla="*/ 0 h 13155"/>
                <a:gd name="connsiteX1" fmla="*/ 6390 w 6414"/>
                <a:gd name="connsiteY1" fmla="*/ 13156 h 13155"/>
                <a:gd name="connsiteX2" fmla="*/ 3104 w 6414"/>
                <a:gd name="connsiteY2" fmla="*/ 0 h 13155"/>
              </a:gdLst>
              <a:ahLst/>
              <a:cxnLst>
                <a:cxn ang="0">
                  <a:pos x="connsiteX0" y="connsiteY0"/>
                </a:cxn>
                <a:cxn ang="0">
                  <a:pos x="connsiteX1" y="connsiteY1"/>
                </a:cxn>
                <a:cxn ang="0">
                  <a:pos x="connsiteX2" y="connsiteY2"/>
                </a:cxn>
              </a:cxnLst>
              <a:rect l="l" t="t" r="r" b="b"/>
              <a:pathLst>
                <a:path w="6414" h="13155">
                  <a:moveTo>
                    <a:pt x="3104" y="0"/>
                  </a:moveTo>
                  <a:cubicBezTo>
                    <a:pt x="7933" y="3452"/>
                    <a:pt x="5904" y="8618"/>
                    <a:pt x="6390" y="13156"/>
                  </a:cubicBezTo>
                  <a:cubicBezTo>
                    <a:pt x="-4171" y="11138"/>
                    <a:pt x="1081" y="5166"/>
                    <a:pt x="3104" y="0"/>
                  </a:cubicBezTo>
                  <a:close/>
                </a:path>
              </a:pathLst>
            </a:custGeom>
            <a:grpFill/>
            <a:ln w="5715" cap="flat">
              <a:noFill/>
              <a:prstDash val="solid"/>
              <a:miter/>
            </a:ln>
          </p:spPr>
          <p:txBody>
            <a:bodyPr rtlCol="0" anchor="ctr"/>
            <a:lstStyle/>
            <a:p>
              <a:endParaRPr lang="zh-CN" altLang="en-US"/>
            </a:p>
          </p:txBody>
        </p:sp>
        <p:sp>
          <p:nvSpPr>
            <p:cNvPr id="3884" name="任意多边形: 形状 3883">
              <a:extLst>
                <a:ext uri="{FF2B5EF4-FFF2-40B4-BE49-F238E27FC236}">
                  <a16:creationId xmlns:a16="http://schemas.microsoft.com/office/drawing/2014/main" id="{6D378344-9F2D-53A3-028D-D07FDDF5BFA4}"/>
                </a:ext>
              </a:extLst>
            </p:cNvPr>
            <p:cNvSpPr/>
            <p:nvPr/>
          </p:nvSpPr>
          <p:spPr>
            <a:xfrm>
              <a:off x="4796630" y="5033034"/>
              <a:ext cx="7850" cy="11069"/>
            </a:xfrm>
            <a:custGeom>
              <a:avLst/>
              <a:gdLst>
                <a:gd name="connsiteX0" fmla="*/ 2030 w 7850"/>
                <a:gd name="connsiteY0" fmla="*/ 11070 h 11069"/>
                <a:gd name="connsiteX1" fmla="*/ 6814 w 7850"/>
                <a:gd name="connsiteY1" fmla="*/ 0 h 11069"/>
                <a:gd name="connsiteX2" fmla="*/ 2019 w 7850"/>
                <a:gd name="connsiteY2" fmla="*/ 11070 h 11069"/>
                <a:gd name="connsiteX3" fmla="*/ 2030 w 7850"/>
                <a:gd name="connsiteY3" fmla="*/ 11070 h 11069"/>
              </a:gdLst>
              <a:ahLst/>
              <a:cxnLst>
                <a:cxn ang="0">
                  <a:pos x="connsiteX0" y="connsiteY0"/>
                </a:cxn>
                <a:cxn ang="0">
                  <a:pos x="connsiteX1" y="connsiteY1"/>
                </a:cxn>
                <a:cxn ang="0">
                  <a:pos x="connsiteX2" y="connsiteY2"/>
                </a:cxn>
                <a:cxn ang="0">
                  <a:pos x="connsiteX3" y="connsiteY3"/>
                </a:cxn>
              </a:cxnLst>
              <a:rect l="l" t="t" r="r" b="b"/>
              <a:pathLst>
                <a:path w="7850" h="11069">
                  <a:moveTo>
                    <a:pt x="2030" y="11070"/>
                  </a:moveTo>
                  <a:cubicBezTo>
                    <a:pt x="-4136" y="3829"/>
                    <a:pt x="5596" y="4372"/>
                    <a:pt x="6814" y="0"/>
                  </a:cubicBezTo>
                  <a:cubicBezTo>
                    <a:pt x="10506" y="6789"/>
                    <a:pt x="3248" y="7447"/>
                    <a:pt x="2019" y="11070"/>
                  </a:cubicBezTo>
                  <a:lnTo>
                    <a:pt x="2030" y="11070"/>
                  </a:lnTo>
                  <a:close/>
                </a:path>
              </a:pathLst>
            </a:custGeom>
            <a:grpFill/>
            <a:ln w="5715" cap="flat">
              <a:noFill/>
              <a:prstDash val="solid"/>
              <a:miter/>
            </a:ln>
          </p:spPr>
          <p:txBody>
            <a:bodyPr rtlCol="0" anchor="ctr"/>
            <a:lstStyle/>
            <a:p>
              <a:endParaRPr lang="zh-CN" altLang="en-US"/>
            </a:p>
          </p:txBody>
        </p:sp>
        <p:sp>
          <p:nvSpPr>
            <p:cNvPr id="3885" name="任意多边形: 形状 3884">
              <a:extLst>
                <a:ext uri="{FF2B5EF4-FFF2-40B4-BE49-F238E27FC236}">
                  <a16:creationId xmlns:a16="http://schemas.microsoft.com/office/drawing/2014/main" id="{29CE2D01-E14F-354F-58BC-E1A36B22E0C7}"/>
                </a:ext>
              </a:extLst>
            </p:cNvPr>
            <p:cNvSpPr/>
            <p:nvPr/>
          </p:nvSpPr>
          <p:spPr>
            <a:xfrm>
              <a:off x="4703288" y="5083025"/>
              <a:ext cx="9380" cy="7130"/>
            </a:xfrm>
            <a:custGeom>
              <a:avLst/>
              <a:gdLst>
                <a:gd name="connsiteX0" fmla="*/ 0 w 9380"/>
                <a:gd name="connsiteY0" fmla="*/ 7131 h 7130"/>
                <a:gd name="connsiteX1" fmla="*/ 697 w 9380"/>
                <a:gd name="connsiteY1" fmla="*/ 5713 h 7130"/>
                <a:gd name="connsiteX2" fmla="*/ 8807 w 9380"/>
                <a:gd name="connsiteY2" fmla="*/ 335 h 7130"/>
                <a:gd name="connsiteX3" fmla="*/ 9275 w 9380"/>
                <a:gd name="connsiteY3" fmla="*/ 3210 h 7130"/>
                <a:gd name="connsiteX4" fmla="*/ 0 w 9380"/>
                <a:gd name="connsiteY4" fmla="*/ 7131 h 7130"/>
                <a:gd name="connsiteX5" fmla="*/ 0 w 9380"/>
                <a:gd name="connsiteY5" fmla="*/ 7131 h 7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80" h="7130">
                  <a:moveTo>
                    <a:pt x="0" y="7131"/>
                  </a:moveTo>
                  <a:cubicBezTo>
                    <a:pt x="229" y="6656"/>
                    <a:pt x="360" y="6090"/>
                    <a:pt x="697" y="5713"/>
                  </a:cubicBezTo>
                  <a:cubicBezTo>
                    <a:pt x="2955" y="3216"/>
                    <a:pt x="3972" y="-1259"/>
                    <a:pt x="8807" y="335"/>
                  </a:cubicBezTo>
                  <a:cubicBezTo>
                    <a:pt x="9253" y="484"/>
                    <a:pt x="9550" y="2347"/>
                    <a:pt x="9275" y="3210"/>
                  </a:cubicBezTo>
                  <a:cubicBezTo>
                    <a:pt x="7738" y="8005"/>
                    <a:pt x="3509" y="6765"/>
                    <a:pt x="0" y="7131"/>
                  </a:cubicBezTo>
                  <a:lnTo>
                    <a:pt x="0" y="7131"/>
                  </a:lnTo>
                  <a:close/>
                </a:path>
              </a:pathLst>
            </a:custGeom>
            <a:grpFill/>
            <a:ln w="5715" cap="flat">
              <a:noFill/>
              <a:prstDash val="solid"/>
              <a:miter/>
            </a:ln>
          </p:spPr>
          <p:txBody>
            <a:bodyPr rtlCol="0" anchor="ctr"/>
            <a:lstStyle/>
            <a:p>
              <a:endParaRPr lang="zh-CN" altLang="en-US"/>
            </a:p>
          </p:txBody>
        </p:sp>
        <p:sp>
          <p:nvSpPr>
            <p:cNvPr id="3886" name="任意多边形: 形状 3885">
              <a:extLst>
                <a:ext uri="{FF2B5EF4-FFF2-40B4-BE49-F238E27FC236}">
                  <a16:creationId xmlns:a16="http://schemas.microsoft.com/office/drawing/2014/main" id="{B4178F1F-536B-9DE8-5C1A-F03CD74AFEED}"/>
                </a:ext>
              </a:extLst>
            </p:cNvPr>
            <p:cNvSpPr/>
            <p:nvPr/>
          </p:nvSpPr>
          <p:spPr>
            <a:xfrm>
              <a:off x="4753366" y="5067101"/>
              <a:ext cx="5843" cy="7475"/>
            </a:xfrm>
            <a:custGeom>
              <a:avLst/>
              <a:gdLst>
                <a:gd name="connsiteX0" fmla="*/ 5844 w 5843"/>
                <a:gd name="connsiteY0" fmla="*/ 0 h 7475"/>
                <a:gd name="connsiteX1" fmla="*/ 1712 w 5843"/>
                <a:gd name="connsiteY1" fmla="*/ 7372 h 7475"/>
                <a:gd name="connsiteX2" fmla="*/ 3101 w 5843"/>
                <a:gd name="connsiteY2" fmla="*/ 1629 h 7475"/>
                <a:gd name="connsiteX3" fmla="*/ 5844 w 5843"/>
                <a:gd name="connsiteY3" fmla="*/ 0 h 7475"/>
              </a:gdLst>
              <a:ahLst/>
              <a:cxnLst>
                <a:cxn ang="0">
                  <a:pos x="connsiteX0" y="connsiteY0"/>
                </a:cxn>
                <a:cxn ang="0">
                  <a:pos x="connsiteX1" y="connsiteY1"/>
                </a:cxn>
                <a:cxn ang="0">
                  <a:pos x="connsiteX2" y="connsiteY2"/>
                </a:cxn>
                <a:cxn ang="0">
                  <a:pos x="connsiteX3" y="connsiteY3"/>
                </a:cxn>
              </a:cxnLst>
              <a:rect l="l" t="t" r="r" b="b"/>
              <a:pathLst>
                <a:path w="5843" h="7475">
                  <a:moveTo>
                    <a:pt x="5844" y="0"/>
                  </a:moveTo>
                  <a:cubicBezTo>
                    <a:pt x="5575" y="3258"/>
                    <a:pt x="4752" y="8258"/>
                    <a:pt x="1712" y="7372"/>
                  </a:cubicBezTo>
                  <a:cubicBezTo>
                    <a:pt x="-2180" y="6235"/>
                    <a:pt x="1569" y="3372"/>
                    <a:pt x="3101" y="1629"/>
                  </a:cubicBezTo>
                  <a:cubicBezTo>
                    <a:pt x="3769" y="874"/>
                    <a:pt x="4901" y="537"/>
                    <a:pt x="5844" y="0"/>
                  </a:cubicBezTo>
                  <a:close/>
                </a:path>
              </a:pathLst>
            </a:custGeom>
            <a:grpFill/>
            <a:ln w="5715" cap="flat">
              <a:noFill/>
              <a:prstDash val="solid"/>
              <a:miter/>
            </a:ln>
          </p:spPr>
          <p:txBody>
            <a:bodyPr rtlCol="0" anchor="ctr"/>
            <a:lstStyle/>
            <a:p>
              <a:endParaRPr lang="zh-CN" altLang="en-US"/>
            </a:p>
          </p:txBody>
        </p:sp>
        <p:sp>
          <p:nvSpPr>
            <p:cNvPr id="3887" name="任意多边形: 形状 3886">
              <a:extLst>
                <a:ext uri="{FF2B5EF4-FFF2-40B4-BE49-F238E27FC236}">
                  <a16:creationId xmlns:a16="http://schemas.microsoft.com/office/drawing/2014/main" id="{05D53B3F-EB7D-E0B7-9F71-D98D8B053DA8}"/>
                </a:ext>
              </a:extLst>
            </p:cNvPr>
            <p:cNvSpPr/>
            <p:nvPr/>
          </p:nvSpPr>
          <p:spPr>
            <a:xfrm>
              <a:off x="4763526" y="5013395"/>
              <a:ext cx="4664" cy="5637"/>
            </a:xfrm>
            <a:custGeom>
              <a:avLst/>
              <a:gdLst>
                <a:gd name="connsiteX0" fmla="*/ 4331 w 4664"/>
                <a:gd name="connsiteY0" fmla="*/ 3295 h 5637"/>
                <a:gd name="connsiteX1" fmla="*/ 1004 w 4664"/>
                <a:gd name="connsiteY1" fmla="*/ 5638 h 5637"/>
                <a:gd name="connsiteX2" fmla="*/ 67 w 4664"/>
                <a:gd name="connsiteY2" fmla="*/ 2935 h 5637"/>
                <a:gd name="connsiteX3" fmla="*/ 3565 w 4664"/>
                <a:gd name="connsiteY3" fmla="*/ 26 h 5637"/>
                <a:gd name="connsiteX4" fmla="*/ 4331 w 4664"/>
                <a:gd name="connsiteY4" fmla="*/ 3295 h 5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4" h="5637">
                  <a:moveTo>
                    <a:pt x="4331" y="3295"/>
                  </a:moveTo>
                  <a:cubicBezTo>
                    <a:pt x="3536" y="3855"/>
                    <a:pt x="2268" y="4746"/>
                    <a:pt x="1004" y="5638"/>
                  </a:cubicBezTo>
                  <a:cubicBezTo>
                    <a:pt x="656" y="4712"/>
                    <a:pt x="-253" y="3380"/>
                    <a:pt x="67" y="2935"/>
                  </a:cubicBezTo>
                  <a:cubicBezTo>
                    <a:pt x="941" y="1712"/>
                    <a:pt x="2210" y="369"/>
                    <a:pt x="3565" y="26"/>
                  </a:cubicBezTo>
                  <a:cubicBezTo>
                    <a:pt x="4519" y="-226"/>
                    <a:pt x="5051" y="1397"/>
                    <a:pt x="4331" y="3295"/>
                  </a:cubicBezTo>
                  <a:close/>
                </a:path>
              </a:pathLst>
            </a:custGeom>
            <a:grpFill/>
            <a:ln w="5715" cap="flat">
              <a:noFill/>
              <a:prstDash val="solid"/>
              <a:miter/>
            </a:ln>
          </p:spPr>
          <p:txBody>
            <a:bodyPr rtlCol="0" anchor="ctr"/>
            <a:lstStyle/>
            <a:p>
              <a:endParaRPr lang="zh-CN" altLang="en-US"/>
            </a:p>
          </p:txBody>
        </p:sp>
        <p:sp>
          <p:nvSpPr>
            <p:cNvPr id="3888" name="任意多边形: 形状 3887">
              <a:extLst>
                <a:ext uri="{FF2B5EF4-FFF2-40B4-BE49-F238E27FC236}">
                  <a16:creationId xmlns:a16="http://schemas.microsoft.com/office/drawing/2014/main" id="{C7AC3A2F-2C1A-9386-5BA9-092856D7212A}"/>
                </a:ext>
              </a:extLst>
            </p:cNvPr>
            <p:cNvSpPr/>
            <p:nvPr/>
          </p:nvSpPr>
          <p:spPr>
            <a:xfrm>
              <a:off x="4752603" y="5006782"/>
              <a:ext cx="6883" cy="4467"/>
            </a:xfrm>
            <a:custGeom>
              <a:avLst/>
              <a:gdLst>
                <a:gd name="connsiteX0" fmla="*/ 0 w 6883"/>
                <a:gd name="connsiteY0" fmla="*/ 4409 h 4467"/>
                <a:gd name="connsiteX1" fmla="*/ 4761 w 6883"/>
                <a:gd name="connsiteY1" fmla="*/ 569 h 4467"/>
                <a:gd name="connsiteX2" fmla="*/ 6875 w 6883"/>
                <a:gd name="connsiteY2" fmla="*/ 2563 h 4467"/>
                <a:gd name="connsiteX3" fmla="*/ 34 w 6883"/>
                <a:gd name="connsiteY3" fmla="*/ 4438 h 4467"/>
                <a:gd name="connsiteX4" fmla="*/ 0 w 6883"/>
                <a:gd name="connsiteY4" fmla="*/ 4409 h 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3" h="4467">
                  <a:moveTo>
                    <a:pt x="0" y="4409"/>
                  </a:moveTo>
                  <a:cubicBezTo>
                    <a:pt x="240" y="1449"/>
                    <a:pt x="812" y="-1197"/>
                    <a:pt x="4761" y="569"/>
                  </a:cubicBezTo>
                  <a:cubicBezTo>
                    <a:pt x="5635" y="957"/>
                    <a:pt x="7007" y="2283"/>
                    <a:pt x="6875" y="2563"/>
                  </a:cubicBezTo>
                  <a:cubicBezTo>
                    <a:pt x="5378" y="5701"/>
                    <a:pt x="2366" y="3878"/>
                    <a:pt x="34" y="4438"/>
                  </a:cubicBezTo>
                  <a:lnTo>
                    <a:pt x="0" y="4409"/>
                  </a:lnTo>
                  <a:close/>
                </a:path>
              </a:pathLst>
            </a:custGeom>
            <a:grpFill/>
            <a:ln w="5715" cap="flat">
              <a:noFill/>
              <a:prstDash val="solid"/>
              <a:miter/>
            </a:ln>
          </p:spPr>
          <p:txBody>
            <a:bodyPr rtlCol="0" anchor="ctr"/>
            <a:lstStyle/>
            <a:p>
              <a:endParaRPr lang="zh-CN" altLang="en-US"/>
            </a:p>
          </p:txBody>
        </p:sp>
        <p:sp>
          <p:nvSpPr>
            <p:cNvPr id="3889" name="任意多边形: 形状 3888">
              <a:extLst>
                <a:ext uri="{FF2B5EF4-FFF2-40B4-BE49-F238E27FC236}">
                  <a16:creationId xmlns:a16="http://schemas.microsoft.com/office/drawing/2014/main" id="{A7C3F8DB-FC4D-3EC2-9F56-93A8BBE484FE}"/>
                </a:ext>
              </a:extLst>
            </p:cNvPr>
            <p:cNvSpPr/>
            <p:nvPr/>
          </p:nvSpPr>
          <p:spPr>
            <a:xfrm>
              <a:off x="4815097" y="4991458"/>
              <a:ext cx="3309" cy="6899"/>
            </a:xfrm>
            <a:custGeom>
              <a:avLst/>
              <a:gdLst>
                <a:gd name="connsiteX0" fmla="*/ 3309 w 3309"/>
                <a:gd name="connsiteY0" fmla="*/ 0 h 6899"/>
                <a:gd name="connsiteX1" fmla="*/ 3138 w 3309"/>
                <a:gd name="connsiteY1" fmla="*/ 4658 h 6899"/>
                <a:gd name="connsiteX2" fmla="*/ 1949 w 3309"/>
                <a:gd name="connsiteY2" fmla="*/ 6898 h 6899"/>
                <a:gd name="connsiteX3" fmla="*/ 0 w 3309"/>
                <a:gd name="connsiteY3" fmla="*/ 3320 h 6899"/>
                <a:gd name="connsiteX4" fmla="*/ 3309 w 3309"/>
                <a:gd name="connsiteY4" fmla="*/ 0 h 6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 h="6899">
                  <a:moveTo>
                    <a:pt x="3309" y="0"/>
                  </a:moveTo>
                  <a:cubicBezTo>
                    <a:pt x="3269" y="1555"/>
                    <a:pt x="3360" y="3126"/>
                    <a:pt x="3138" y="4658"/>
                  </a:cubicBezTo>
                  <a:cubicBezTo>
                    <a:pt x="3018" y="5487"/>
                    <a:pt x="2229" y="6949"/>
                    <a:pt x="1949" y="6898"/>
                  </a:cubicBezTo>
                  <a:cubicBezTo>
                    <a:pt x="-34" y="6566"/>
                    <a:pt x="246" y="4761"/>
                    <a:pt x="0" y="3320"/>
                  </a:cubicBezTo>
                  <a:cubicBezTo>
                    <a:pt x="1103" y="2212"/>
                    <a:pt x="2206" y="1103"/>
                    <a:pt x="3309" y="0"/>
                  </a:cubicBezTo>
                  <a:close/>
                </a:path>
              </a:pathLst>
            </a:custGeom>
            <a:grpFill/>
            <a:ln w="5715" cap="flat">
              <a:noFill/>
              <a:prstDash val="solid"/>
              <a:miter/>
            </a:ln>
          </p:spPr>
          <p:txBody>
            <a:bodyPr rtlCol="0" anchor="ctr"/>
            <a:lstStyle/>
            <a:p>
              <a:endParaRPr lang="zh-CN" altLang="en-US"/>
            </a:p>
          </p:txBody>
        </p:sp>
        <p:sp>
          <p:nvSpPr>
            <p:cNvPr id="3890" name="任意多边形: 形状 3889">
              <a:extLst>
                <a:ext uri="{FF2B5EF4-FFF2-40B4-BE49-F238E27FC236}">
                  <a16:creationId xmlns:a16="http://schemas.microsoft.com/office/drawing/2014/main" id="{ABA60209-E014-4130-43EA-939086C17317}"/>
                </a:ext>
              </a:extLst>
            </p:cNvPr>
            <p:cNvSpPr/>
            <p:nvPr/>
          </p:nvSpPr>
          <p:spPr>
            <a:xfrm>
              <a:off x="4816903" y="4981605"/>
              <a:ext cx="4783" cy="6618"/>
            </a:xfrm>
            <a:custGeom>
              <a:avLst/>
              <a:gdLst>
                <a:gd name="connsiteX0" fmla="*/ 4783 w 4783"/>
                <a:gd name="connsiteY0" fmla="*/ 0 h 6618"/>
                <a:gd name="connsiteX1" fmla="*/ 1520 w 4783"/>
                <a:gd name="connsiteY1" fmla="*/ 6618 h 6618"/>
                <a:gd name="connsiteX2" fmla="*/ 4783 w 4783"/>
                <a:gd name="connsiteY2" fmla="*/ 0 h 6618"/>
              </a:gdLst>
              <a:ahLst/>
              <a:cxnLst>
                <a:cxn ang="0">
                  <a:pos x="connsiteX0" y="connsiteY0"/>
                </a:cxn>
                <a:cxn ang="0">
                  <a:pos x="connsiteX1" y="connsiteY1"/>
                </a:cxn>
                <a:cxn ang="0">
                  <a:pos x="connsiteX2" y="connsiteY2"/>
                </a:cxn>
              </a:cxnLst>
              <a:rect l="l" t="t" r="r" b="b"/>
              <a:pathLst>
                <a:path w="4783" h="6618">
                  <a:moveTo>
                    <a:pt x="4783" y="0"/>
                  </a:moveTo>
                  <a:cubicBezTo>
                    <a:pt x="4720" y="2709"/>
                    <a:pt x="4137" y="5166"/>
                    <a:pt x="1520" y="6618"/>
                  </a:cubicBezTo>
                  <a:cubicBezTo>
                    <a:pt x="-2624" y="1829"/>
                    <a:pt x="2806" y="1766"/>
                    <a:pt x="4783" y="0"/>
                  </a:cubicBezTo>
                  <a:close/>
                </a:path>
              </a:pathLst>
            </a:custGeom>
            <a:grpFill/>
            <a:ln w="5715" cap="flat">
              <a:noFill/>
              <a:prstDash val="solid"/>
              <a:miter/>
            </a:ln>
          </p:spPr>
          <p:txBody>
            <a:bodyPr rtlCol="0" anchor="ctr"/>
            <a:lstStyle/>
            <a:p>
              <a:endParaRPr lang="zh-CN" altLang="en-US"/>
            </a:p>
          </p:txBody>
        </p:sp>
        <p:sp>
          <p:nvSpPr>
            <p:cNvPr id="3891" name="任意多边形: 形状 3890">
              <a:extLst>
                <a:ext uri="{FF2B5EF4-FFF2-40B4-BE49-F238E27FC236}">
                  <a16:creationId xmlns:a16="http://schemas.microsoft.com/office/drawing/2014/main" id="{C4C6A0F4-F2B9-A183-4357-BA1B92A05748}"/>
                </a:ext>
              </a:extLst>
            </p:cNvPr>
            <p:cNvSpPr/>
            <p:nvPr/>
          </p:nvSpPr>
          <p:spPr>
            <a:xfrm>
              <a:off x="4798637" y="5006606"/>
              <a:ext cx="5215" cy="4602"/>
            </a:xfrm>
            <a:custGeom>
              <a:avLst/>
              <a:gdLst>
                <a:gd name="connsiteX0" fmla="*/ 0 w 5215"/>
                <a:gd name="connsiteY0" fmla="*/ 4603 h 4602"/>
                <a:gd name="connsiteX1" fmla="*/ 40 w 5215"/>
                <a:gd name="connsiteY1" fmla="*/ 1328 h 4602"/>
                <a:gd name="connsiteX2" fmla="*/ 5086 w 5215"/>
                <a:gd name="connsiteY2" fmla="*/ 1065 h 4602"/>
                <a:gd name="connsiteX3" fmla="*/ 0 w 5215"/>
                <a:gd name="connsiteY3" fmla="*/ 4603 h 4602"/>
              </a:gdLst>
              <a:ahLst/>
              <a:cxnLst>
                <a:cxn ang="0">
                  <a:pos x="connsiteX0" y="connsiteY0"/>
                </a:cxn>
                <a:cxn ang="0">
                  <a:pos x="connsiteX1" y="connsiteY1"/>
                </a:cxn>
                <a:cxn ang="0">
                  <a:pos x="connsiteX2" y="connsiteY2"/>
                </a:cxn>
                <a:cxn ang="0">
                  <a:pos x="connsiteX3" y="connsiteY3"/>
                </a:cxn>
              </a:cxnLst>
              <a:rect l="l" t="t" r="r" b="b"/>
              <a:pathLst>
                <a:path w="5215" h="4602">
                  <a:moveTo>
                    <a:pt x="0" y="4603"/>
                  </a:moveTo>
                  <a:cubicBezTo>
                    <a:pt x="17" y="3512"/>
                    <a:pt x="34" y="2420"/>
                    <a:pt x="40" y="1328"/>
                  </a:cubicBezTo>
                  <a:cubicBezTo>
                    <a:pt x="1800" y="1123"/>
                    <a:pt x="4463" y="-1381"/>
                    <a:pt x="5086" y="1065"/>
                  </a:cubicBezTo>
                  <a:cubicBezTo>
                    <a:pt x="5949" y="4466"/>
                    <a:pt x="2303" y="4186"/>
                    <a:pt x="0" y="4603"/>
                  </a:cubicBezTo>
                  <a:close/>
                </a:path>
              </a:pathLst>
            </a:custGeom>
            <a:grpFill/>
            <a:ln w="5715" cap="flat">
              <a:noFill/>
              <a:prstDash val="solid"/>
              <a:miter/>
            </a:ln>
          </p:spPr>
          <p:txBody>
            <a:bodyPr rtlCol="0" anchor="ctr"/>
            <a:lstStyle/>
            <a:p>
              <a:endParaRPr lang="zh-CN" altLang="en-US"/>
            </a:p>
          </p:txBody>
        </p:sp>
        <p:sp>
          <p:nvSpPr>
            <p:cNvPr id="3892" name="任意多边形: 形状 3891">
              <a:extLst>
                <a:ext uri="{FF2B5EF4-FFF2-40B4-BE49-F238E27FC236}">
                  <a16:creationId xmlns:a16="http://schemas.microsoft.com/office/drawing/2014/main" id="{6F548E83-38C2-1349-5CA3-3A704548B497}"/>
                </a:ext>
              </a:extLst>
            </p:cNvPr>
            <p:cNvSpPr/>
            <p:nvPr/>
          </p:nvSpPr>
          <p:spPr>
            <a:xfrm>
              <a:off x="4798649" y="5063832"/>
              <a:ext cx="5590" cy="6583"/>
            </a:xfrm>
            <a:custGeom>
              <a:avLst/>
              <a:gdLst>
                <a:gd name="connsiteX0" fmla="*/ 3320 w 5590"/>
                <a:gd name="connsiteY0" fmla="*/ 0 h 6583"/>
                <a:gd name="connsiteX1" fmla="*/ 0 w 5590"/>
                <a:gd name="connsiteY1" fmla="*/ 6584 h 6583"/>
                <a:gd name="connsiteX2" fmla="*/ 6 w 5590"/>
                <a:gd name="connsiteY2" fmla="*/ 3269 h 6583"/>
                <a:gd name="connsiteX3" fmla="*/ 3320 w 5590"/>
                <a:gd name="connsiteY3" fmla="*/ 0 h 6583"/>
              </a:gdLst>
              <a:ahLst/>
              <a:cxnLst>
                <a:cxn ang="0">
                  <a:pos x="connsiteX0" y="connsiteY0"/>
                </a:cxn>
                <a:cxn ang="0">
                  <a:pos x="connsiteX1" y="connsiteY1"/>
                </a:cxn>
                <a:cxn ang="0">
                  <a:pos x="connsiteX2" y="connsiteY2"/>
                </a:cxn>
                <a:cxn ang="0">
                  <a:pos x="connsiteX3" y="connsiteY3"/>
                </a:cxn>
              </a:cxnLst>
              <a:rect l="l" t="t" r="r" b="b"/>
              <a:pathLst>
                <a:path w="5590" h="6583">
                  <a:moveTo>
                    <a:pt x="3320" y="0"/>
                  </a:moveTo>
                  <a:cubicBezTo>
                    <a:pt x="8275" y="5252"/>
                    <a:pt x="4178" y="5938"/>
                    <a:pt x="0" y="6584"/>
                  </a:cubicBezTo>
                  <a:cubicBezTo>
                    <a:pt x="0" y="5481"/>
                    <a:pt x="6" y="4372"/>
                    <a:pt x="6" y="3269"/>
                  </a:cubicBezTo>
                  <a:cubicBezTo>
                    <a:pt x="1114" y="2183"/>
                    <a:pt x="2217" y="1091"/>
                    <a:pt x="3320" y="0"/>
                  </a:cubicBezTo>
                  <a:close/>
                </a:path>
              </a:pathLst>
            </a:custGeom>
            <a:grpFill/>
            <a:ln w="5715" cap="flat">
              <a:noFill/>
              <a:prstDash val="solid"/>
              <a:miter/>
            </a:ln>
          </p:spPr>
          <p:txBody>
            <a:bodyPr rtlCol="0" anchor="ctr"/>
            <a:lstStyle/>
            <a:p>
              <a:endParaRPr lang="zh-CN" altLang="en-US"/>
            </a:p>
          </p:txBody>
        </p:sp>
        <p:sp>
          <p:nvSpPr>
            <p:cNvPr id="3893" name="任意多边形: 形状 3892">
              <a:extLst>
                <a:ext uri="{FF2B5EF4-FFF2-40B4-BE49-F238E27FC236}">
                  <a16:creationId xmlns:a16="http://schemas.microsoft.com/office/drawing/2014/main" id="{400B36B7-341C-F3F1-1CAB-612635B1A7B0}"/>
                </a:ext>
              </a:extLst>
            </p:cNvPr>
            <p:cNvSpPr/>
            <p:nvPr/>
          </p:nvSpPr>
          <p:spPr>
            <a:xfrm>
              <a:off x="4657265" y="5073708"/>
              <a:ext cx="4734" cy="6554"/>
            </a:xfrm>
            <a:custGeom>
              <a:avLst/>
              <a:gdLst>
                <a:gd name="connsiteX0" fmla="*/ 0 w 4734"/>
                <a:gd name="connsiteY0" fmla="*/ 6555 h 6554"/>
                <a:gd name="connsiteX1" fmla="*/ 3263 w 4734"/>
                <a:gd name="connsiteY1" fmla="*/ 0 h 6554"/>
                <a:gd name="connsiteX2" fmla="*/ 0 w 4734"/>
                <a:gd name="connsiteY2" fmla="*/ 6555 h 6554"/>
              </a:gdLst>
              <a:ahLst/>
              <a:cxnLst>
                <a:cxn ang="0">
                  <a:pos x="connsiteX0" y="connsiteY0"/>
                </a:cxn>
                <a:cxn ang="0">
                  <a:pos x="connsiteX1" y="connsiteY1"/>
                </a:cxn>
                <a:cxn ang="0">
                  <a:pos x="connsiteX2" y="connsiteY2"/>
                </a:cxn>
              </a:cxnLst>
              <a:rect l="l" t="t" r="r" b="b"/>
              <a:pathLst>
                <a:path w="4734" h="6554">
                  <a:moveTo>
                    <a:pt x="0" y="6555"/>
                  </a:moveTo>
                  <a:cubicBezTo>
                    <a:pt x="51" y="3852"/>
                    <a:pt x="640" y="1417"/>
                    <a:pt x="3263" y="0"/>
                  </a:cubicBezTo>
                  <a:cubicBezTo>
                    <a:pt x="7269" y="4726"/>
                    <a:pt x="2046" y="4846"/>
                    <a:pt x="0" y="6555"/>
                  </a:cubicBezTo>
                  <a:close/>
                </a:path>
              </a:pathLst>
            </a:custGeom>
            <a:grpFill/>
            <a:ln w="5715" cap="flat">
              <a:noFill/>
              <a:prstDash val="solid"/>
              <a:miter/>
            </a:ln>
          </p:spPr>
          <p:txBody>
            <a:bodyPr rtlCol="0" anchor="ctr"/>
            <a:lstStyle/>
            <a:p>
              <a:endParaRPr lang="zh-CN" altLang="en-US"/>
            </a:p>
          </p:txBody>
        </p:sp>
        <p:sp>
          <p:nvSpPr>
            <p:cNvPr id="3894" name="任意多边形: 形状 3893">
              <a:extLst>
                <a:ext uri="{FF2B5EF4-FFF2-40B4-BE49-F238E27FC236}">
                  <a16:creationId xmlns:a16="http://schemas.microsoft.com/office/drawing/2014/main" id="{90AED105-11F5-2B2B-7283-E6768AAC6D50}"/>
                </a:ext>
              </a:extLst>
            </p:cNvPr>
            <p:cNvSpPr/>
            <p:nvPr/>
          </p:nvSpPr>
          <p:spPr>
            <a:xfrm>
              <a:off x="4752620" y="5097145"/>
              <a:ext cx="7138" cy="2914"/>
            </a:xfrm>
            <a:custGeom>
              <a:avLst/>
              <a:gdLst>
                <a:gd name="connsiteX0" fmla="*/ 4989 w 7138"/>
                <a:gd name="connsiteY0" fmla="*/ 6 h 2914"/>
                <a:gd name="connsiteX1" fmla="*/ 7138 w 7138"/>
                <a:gd name="connsiteY1" fmla="*/ 1561 h 2914"/>
                <a:gd name="connsiteX2" fmla="*/ 3023 w 7138"/>
                <a:gd name="connsiteY2" fmla="*/ 2807 h 2914"/>
                <a:gd name="connsiteX3" fmla="*/ 0 w 7138"/>
                <a:gd name="connsiteY3" fmla="*/ 2881 h 2914"/>
                <a:gd name="connsiteX4" fmla="*/ 4989 w 7138"/>
                <a:gd name="connsiteY4" fmla="*/ 6 h 2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 h="2914">
                  <a:moveTo>
                    <a:pt x="4989" y="6"/>
                  </a:moveTo>
                  <a:cubicBezTo>
                    <a:pt x="5646" y="481"/>
                    <a:pt x="6389" y="1018"/>
                    <a:pt x="7138" y="1561"/>
                  </a:cubicBezTo>
                  <a:cubicBezTo>
                    <a:pt x="5766" y="1989"/>
                    <a:pt x="4424" y="2521"/>
                    <a:pt x="3023" y="2807"/>
                  </a:cubicBezTo>
                  <a:cubicBezTo>
                    <a:pt x="2052" y="3006"/>
                    <a:pt x="1012" y="2864"/>
                    <a:pt x="0" y="2881"/>
                  </a:cubicBezTo>
                  <a:cubicBezTo>
                    <a:pt x="1137" y="1075"/>
                    <a:pt x="2652" y="-97"/>
                    <a:pt x="4989" y="6"/>
                  </a:cubicBezTo>
                  <a:close/>
                </a:path>
              </a:pathLst>
            </a:custGeom>
            <a:grpFill/>
            <a:ln w="5715" cap="flat">
              <a:noFill/>
              <a:prstDash val="solid"/>
              <a:miter/>
            </a:ln>
          </p:spPr>
          <p:txBody>
            <a:bodyPr rtlCol="0" anchor="ctr"/>
            <a:lstStyle/>
            <a:p>
              <a:endParaRPr lang="zh-CN" altLang="en-US"/>
            </a:p>
          </p:txBody>
        </p:sp>
        <p:sp>
          <p:nvSpPr>
            <p:cNvPr id="3895" name="任意多边形: 形状 3894">
              <a:extLst>
                <a:ext uri="{FF2B5EF4-FFF2-40B4-BE49-F238E27FC236}">
                  <a16:creationId xmlns:a16="http://schemas.microsoft.com/office/drawing/2014/main" id="{0BCE14AF-0814-8941-9B98-EDE5528C5700}"/>
                </a:ext>
              </a:extLst>
            </p:cNvPr>
            <p:cNvSpPr/>
            <p:nvPr/>
          </p:nvSpPr>
          <p:spPr>
            <a:xfrm>
              <a:off x="4727087" y="5016849"/>
              <a:ext cx="1719" cy="2218"/>
            </a:xfrm>
            <a:custGeom>
              <a:avLst/>
              <a:gdLst>
                <a:gd name="connsiteX0" fmla="*/ 410 w 1719"/>
                <a:gd name="connsiteY0" fmla="*/ 0 h 2218"/>
                <a:gd name="connsiteX1" fmla="*/ 1410 w 1719"/>
                <a:gd name="connsiteY1" fmla="*/ 137 h 2218"/>
                <a:gd name="connsiteX2" fmla="*/ 1667 w 1719"/>
                <a:gd name="connsiteY2" fmla="*/ 1320 h 2218"/>
                <a:gd name="connsiteX3" fmla="*/ 15 w 1719"/>
                <a:gd name="connsiteY3" fmla="*/ 1155 h 2218"/>
                <a:gd name="connsiteX4" fmla="*/ 410 w 1719"/>
                <a:gd name="connsiteY4" fmla="*/ 0 h 2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9" h="2218">
                  <a:moveTo>
                    <a:pt x="410" y="0"/>
                  </a:moveTo>
                  <a:cubicBezTo>
                    <a:pt x="758" y="34"/>
                    <a:pt x="1267" y="-51"/>
                    <a:pt x="1410" y="137"/>
                  </a:cubicBezTo>
                  <a:cubicBezTo>
                    <a:pt x="1638" y="440"/>
                    <a:pt x="1810" y="1023"/>
                    <a:pt x="1667" y="1320"/>
                  </a:cubicBezTo>
                  <a:cubicBezTo>
                    <a:pt x="1055" y="2577"/>
                    <a:pt x="393" y="2509"/>
                    <a:pt x="15" y="1155"/>
                  </a:cubicBezTo>
                  <a:cubicBezTo>
                    <a:pt x="-76" y="829"/>
                    <a:pt x="267" y="383"/>
                    <a:pt x="410" y="0"/>
                  </a:cubicBezTo>
                  <a:close/>
                </a:path>
              </a:pathLst>
            </a:custGeom>
            <a:grpFill/>
            <a:ln w="5715" cap="flat">
              <a:noFill/>
              <a:prstDash val="solid"/>
              <a:miter/>
            </a:ln>
          </p:spPr>
          <p:txBody>
            <a:bodyPr rtlCol="0" anchor="ctr"/>
            <a:lstStyle/>
            <a:p>
              <a:endParaRPr lang="zh-CN" altLang="en-US"/>
            </a:p>
          </p:txBody>
        </p:sp>
        <p:sp>
          <p:nvSpPr>
            <p:cNvPr id="3896" name="任意多边形: 形状 3895">
              <a:extLst>
                <a:ext uri="{FF2B5EF4-FFF2-40B4-BE49-F238E27FC236}">
                  <a16:creationId xmlns:a16="http://schemas.microsoft.com/office/drawing/2014/main" id="{FCEC8076-4CF9-F106-5D20-225AA8A63526}"/>
                </a:ext>
              </a:extLst>
            </p:cNvPr>
            <p:cNvSpPr/>
            <p:nvPr/>
          </p:nvSpPr>
          <p:spPr>
            <a:xfrm>
              <a:off x="4772222" y="5016827"/>
              <a:ext cx="2516" cy="4298"/>
            </a:xfrm>
            <a:custGeom>
              <a:avLst/>
              <a:gdLst>
                <a:gd name="connsiteX0" fmla="*/ 1338 w 2516"/>
                <a:gd name="connsiteY0" fmla="*/ 0 h 4298"/>
                <a:gd name="connsiteX1" fmla="*/ 2515 w 2516"/>
                <a:gd name="connsiteY1" fmla="*/ 777 h 4298"/>
                <a:gd name="connsiteX2" fmla="*/ 1395 w 2516"/>
                <a:gd name="connsiteY2" fmla="*/ 3429 h 4298"/>
                <a:gd name="connsiteX3" fmla="*/ 223 w 2516"/>
                <a:gd name="connsiteY3" fmla="*/ 2732 h 4298"/>
                <a:gd name="connsiteX4" fmla="*/ 1338 w 2516"/>
                <a:gd name="connsiteY4" fmla="*/ 0 h 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 h="4298">
                  <a:moveTo>
                    <a:pt x="1338" y="0"/>
                  </a:moveTo>
                  <a:cubicBezTo>
                    <a:pt x="1755" y="263"/>
                    <a:pt x="2555" y="640"/>
                    <a:pt x="2515" y="777"/>
                  </a:cubicBezTo>
                  <a:cubicBezTo>
                    <a:pt x="2252" y="1703"/>
                    <a:pt x="1995" y="2726"/>
                    <a:pt x="1395" y="3429"/>
                  </a:cubicBezTo>
                  <a:cubicBezTo>
                    <a:pt x="195" y="4829"/>
                    <a:pt x="-337" y="4498"/>
                    <a:pt x="223" y="2732"/>
                  </a:cubicBezTo>
                  <a:cubicBezTo>
                    <a:pt x="521" y="1800"/>
                    <a:pt x="961" y="909"/>
                    <a:pt x="1338" y="0"/>
                  </a:cubicBezTo>
                  <a:close/>
                </a:path>
              </a:pathLst>
            </a:custGeom>
            <a:grpFill/>
            <a:ln w="5715" cap="flat">
              <a:noFill/>
              <a:prstDash val="solid"/>
              <a:miter/>
            </a:ln>
          </p:spPr>
          <p:txBody>
            <a:bodyPr rtlCol="0" anchor="ctr"/>
            <a:lstStyle/>
            <a:p>
              <a:endParaRPr lang="zh-CN" altLang="en-US"/>
            </a:p>
          </p:txBody>
        </p:sp>
        <p:sp>
          <p:nvSpPr>
            <p:cNvPr id="3897" name="任意多边形: 形状 3896">
              <a:extLst>
                <a:ext uri="{FF2B5EF4-FFF2-40B4-BE49-F238E27FC236}">
                  <a16:creationId xmlns:a16="http://schemas.microsoft.com/office/drawing/2014/main" id="{B363060B-8B65-61C8-21D8-8C7059E9B676}"/>
                </a:ext>
              </a:extLst>
            </p:cNvPr>
            <p:cNvSpPr/>
            <p:nvPr/>
          </p:nvSpPr>
          <p:spPr>
            <a:xfrm>
              <a:off x="4814205" y="5015346"/>
              <a:ext cx="1811" cy="1566"/>
            </a:xfrm>
            <a:custGeom>
              <a:avLst/>
              <a:gdLst>
                <a:gd name="connsiteX0" fmla="*/ 1812 w 1811"/>
                <a:gd name="connsiteY0" fmla="*/ 423 h 1566"/>
                <a:gd name="connsiteX1" fmla="*/ 1383 w 1811"/>
                <a:gd name="connsiteY1" fmla="*/ 1566 h 1566"/>
                <a:gd name="connsiteX2" fmla="*/ 0 w 1811"/>
                <a:gd name="connsiteY2" fmla="*/ 1143 h 1566"/>
                <a:gd name="connsiteX3" fmla="*/ 429 w 1811"/>
                <a:gd name="connsiteY3" fmla="*/ 0 h 1566"/>
                <a:gd name="connsiteX4" fmla="*/ 1812 w 1811"/>
                <a:gd name="connsiteY4" fmla="*/ 42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6">
                  <a:moveTo>
                    <a:pt x="1812" y="423"/>
                  </a:moveTo>
                  <a:cubicBezTo>
                    <a:pt x="1669" y="823"/>
                    <a:pt x="1537" y="1561"/>
                    <a:pt x="1383" y="1566"/>
                  </a:cubicBezTo>
                  <a:cubicBezTo>
                    <a:pt x="926" y="1584"/>
                    <a:pt x="463" y="1304"/>
                    <a:pt x="0" y="1143"/>
                  </a:cubicBezTo>
                  <a:cubicBezTo>
                    <a:pt x="143" y="743"/>
                    <a:pt x="274" y="6"/>
                    <a:pt x="429" y="0"/>
                  </a:cubicBezTo>
                  <a:cubicBezTo>
                    <a:pt x="886" y="-11"/>
                    <a:pt x="1349" y="263"/>
                    <a:pt x="1812" y="423"/>
                  </a:cubicBezTo>
                  <a:close/>
                </a:path>
              </a:pathLst>
            </a:custGeom>
            <a:grpFill/>
            <a:ln w="5715" cap="flat">
              <a:noFill/>
              <a:prstDash val="solid"/>
              <a:miter/>
            </a:ln>
          </p:spPr>
          <p:txBody>
            <a:bodyPr rtlCol="0" anchor="ctr"/>
            <a:lstStyle/>
            <a:p>
              <a:endParaRPr lang="zh-CN" altLang="en-US"/>
            </a:p>
          </p:txBody>
        </p:sp>
        <p:sp>
          <p:nvSpPr>
            <p:cNvPr id="3898" name="任意多边形: 形状 3897">
              <a:extLst>
                <a:ext uri="{FF2B5EF4-FFF2-40B4-BE49-F238E27FC236}">
                  <a16:creationId xmlns:a16="http://schemas.microsoft.com/office/drawing/2014/main" id="{3C06D029-7F45-F954-E0C0-B4266390D78A}"/>
                </a:ext>
              </a:extLst>
            </p:cNvPr>
            <p:cNvSpPr/>
            <p:nvPr/>
          </p:nvSpPr>
          <p:spPr>
            <a:xfrm>
              <a:off x="4674435" y="5108980"/>
              <a:ext cx="2547" cy="4201"/>
            </a:xfrm>
            <a:custGeom>
              <a:avLst/>
              <a:gdLst>
                <a:gd name="connsiteX0" fmla="*/ 296 w 2547"/>
                <a:gd name="connsiteY0" fmla="*/ 2310 h 4201"/>
                <a:gd name="connsiteX1" fmla="*/ 1342 w 2547"/>
                <a:gd name="connsiteY1" fmla="*/ 1 h 4201"/>
                <a:gd name="connsiteX2" fmla="*/ 2188 w 2547"/>
                <a:gd name="connsiteY2" fmla="*/ 1178 h 4201"/>
                <a:gd name="connsiteX3" fmla="*/ 2548 w 2547"/>
                <a:gd name="connsiteY3" fmla="*/ 4201 h 4201"/>
                <a:gd name="connsiteX4" fmla="*/ 296 w 2547"/>
                <a:gd name="connsiteY4" fmla="*/ 2310 h 4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7" h="4201">
                  <a:moveTo>
                    <a:pt x="296" y="2310"/>
                  </a:moveTo>
                  <a:cubicBezTo>
                    <a:pt x="-321" y="1001"/>
                    <a:pt x="27" y="166"/>
                    <a:pt x="1342" y="1"/>
                  </a:cubicBezTo>
                  <a:cubicBezTo>
                    <a:pt x="1582" y="-28"/>
                    <a:pt x="2085" y="726"/>
                    <a:pt x="2188" y="1178"/>
                  </a:cubicBezTo>
                  <a:cubicBezTo>
                    <a:pt x="2405" y="2167"/>
                    <a:pt x="2439" y="3190"/>
                    <a:pt x="2548" y="4201"/>
                  </a:cubicBezTo>
                  <a:cubicBezTo>
                    <a:pt x="1782" y="3555"/>
                    <a:pt x="1016" y="2910"/>
                    <a:pt x="296" y="2310"/>
                  </a:cubicBezTo>
                  <a:close/>
                </a:path>
              </a:pathLst>
            </a:custGeom>
            <a:grpFill/>
            <a:ln w="5715" cap="flat">
              <a:noFill/>
              <a:prstDash val="solid"/>
              <a:miter/>
            </a:ln>
          </p:spPr>
          <p:txBody>
            <a:bodyPr rtlCol="0" anchor="ctr"/>
            <a:lstStyle/>
            <a:p>
              <a:endParaRPr lang="zh-CN" altLang="en-US"/>
            </a:p>
          </p:txBody>
        </p:sp>
        <p:sp>
          <p:nvSpPr>
            <p:cNvPr id="3899" name="任意多边形: 形状 3898">
              <a:extLst>
                <a:ext uri="{FF2B5EF4-FFF2-40B4-BE49-F238E27FC236}">
                  <a16:creationId xmlns:a16="http://schemas.microsoft.com/office/drawing/2014/main" id="{BDBA85A5-D0F2-5B44-2188-9535F324286A}"/>
                </a:ext>
              </a:extLst>
            </p:cNvPr>
            <p:cNvSpPr/>
            <p:nvPr/>
          </p:nvSpPr>
          <p:spPr>
            <a:xfrm>
              <a:off x="4644098" y="5109890"/>
              <a:ext cx="1292" cy="1396"/>
            </a:xfrm>
            <a:custGeom>
              <a:avLst/>
              <a:gdLst>
                <a:gd name="connsiteX0" fmla="*/ 6 w 1292"/>
                <a:gd name="connsiteY0" fmla="*/ 0 h 1396"/>
                <a:gd name="connsiteX1" fmla="*/ 1291 w 1292"/>
                <a:gd name="connsiteY1" fmla="*/ 737 h 1396"/>
                <a:gd name="connsiteX2" fmla="*/ 0 w 1292"/>
                <a:gd name="connsiteY2" fmla="*/ 0 h 1396"/>
                <a:gd name="connsiteX3" fmla="*/ 6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6" y="0"/>
                  </a:moveTo>
                  <a:cubicBezTo>
                    <a:pt x="457" y="251"/>
                    <a:pt x="1320" y="594"/>
                    <a:pt x="1291" y="737"/>
                  </a:cubicBezTo>
                  <a:cubicBezTo>
                    <a:pt x="1046" y="1823"/>
                    <a:pt x="537" y="1560"/>
                    <a:pt x="0" y="0"/>
                  </a:cubicBezTo>
                  <a:lnTo>
                    <a:pt x="6" y="0"/>
                  </a:lnTo>
                  <a:close/>
                </a:path>
              </a:pathLst>
            </a:custGeom>
            <a:grpFill/>
            <a:ln w="5715" cap="flat">
              <a:noFill/>
              <a:prstDash val="solid"/>
              <a:miter/>
            </a:ln>
          </p:spPr>
          <p:txBody>
            <a:bodyPr rtlCol="0" anchor="ctr"/>
            <a:lstStyle/>
            <a:p>
              <a:endParaRPr lang="zh-CN" altLang="en-US"/>
            </a:p>
          </p:txBody>
        </p:sp>
        <p:sp>
          <p:nvSpPr>
            <p:cNvPr id="3900" name="任意多边形: 形状 3899">
              <a:extLst>
                <a:ext uri="{FF2B5EF4-FFF2-40B4-BE49-F238E27FC236}">
                  <a16:creationId xmlns:a16="http://schemas.microsoft.com/office/drawing/2014/main" id="{CB3247E0-DBFE-04BD-199E-8C4A27860F10}"/>
                </a:ext>
              </a:extLst>
            </p:cNvPr>
            <p:cNvSpPr/>
            <p:nvPr/>
          </p:nvSpPr>
          <p:spPr>
            <a:xfrm>
              <a:off x="4643826" y="5099613"/>
              <a:ext cx="3575" cy="3703"/>
            </a:xfrm>
            <a:custGeom>
              <a:avLst/>
              <a:gdLst>
                <a:gd name="connsiteX0" fmla="*/ 3558 w 3575"/>
                <a:gd name="connsiteY0" fmla="*/ 412 h 3703"/>
                <a:gd name="connsiteX1" fmla="*/ 261 w 3575"/>
                <a:gd name="connsiteY1" fmla="*/ 3704 h 3703"/>
                <a:gd name="connsiteX2" fmla="*/ 272 w 3575"/>
                <a:gd name="connsiteY2" fmla="*/ 3704 h 3703"/>
                <a:gd name="connsiteX3" fmla="*/ 3575 w 3575"/>
                <a:gd name="connsiteY3" fmla="*/ 418 h 3703"/>
                <a:gd name="connsiteX4" fmla="*/ 3558 w 3575"/>
                <a:gd name="connsiteY4" fmla="*/ 412 h 3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5" h="3703">
                  <a:moveTo>
                    <a:pt x="3558" y="412"/>
                  </a:moveTo>
                  <a:cubicBezTo>
                    <a:pt x="2461" y="1510"/>
                    <a:pt x="1358" y="2607"/>
                    <a:pt x="261" y="3704"/>
                  </a:cubicBezTo>
                  <a:lnTo>
                    <a:pt x="272" y="3704"/>
                  </a:lnTo>
                  <a:cubicBezTo>
                    <a:pt x="-459" y="767"/>
                    <a:pt x="169" y="-805"/>
                    <a:pt x="3575" y="418"/>
                  </a:cubicBezTo>
                  <a:lnTo>
                    <a:pt x="3558" y="412"/>
                  </a:lnTo>
                  <a:close/>
                </a:path>
              </a:pathLst>
            </a:custGeom>
            <a:grpFill/>
            <a:ln w="5715" cap="flat">
              <a:noFill/>
              <a:prstDash val="solid"/>
              <a:miter/>
            </a:ln>
          </p:spPr>
          <p:txBody>
            <a:bodyPr rtlCol="0" anchor="ctr"/>
            <a:lstStyle/>
            <a:p>
              <a:endParaRPr lang="zh-CN" altLang="en-US"/>
            </a:p>
          </p:txBody>
        </p:sp>
        <p:sp>
          <p:nvSpPr>
            <p:cNvPr id="3901" name="任意多边形: 形状 3900">
              <a:extLst>
                <a:ext uri="{FF2B5EF4-FFF2-40B4-BE49-F238E27FC236}">
                  <a16:creationId xmlns:a16="http://schemas.microsoft.com/office/drawing/2014/main" id="{46478DC6-6848-05D7-DDA5-8027A6FD8526}"/>
                </a:ext>
              </a:extLst>
            </p:cNvPr>
            <p:cNvSpPr/>
            <p:nvPr/>
          </p:nvSpPr>
          <p:spPr>
            <a:xfrm>
              <a:off x="4726308" y="5092093"/>
              <a:ext cx="1354" cy="1348"/>
            </a:xfrm>
            <a:custGeom>
              <a:avLst/>
              <a:gdLst>
                <a:gd name="connsiteX0" fmla="*/ 0 w 1354"/>
                <a:gd name="connsiteY0" fmla="*/ 1349 h 1348"/>
                <a:gd name="connsiteX1" fmla="*/ 749 w 1354"/>
                <a:gd name="connsiteY1" fmla="*/ 0 h 1348"/>
                <a:gd name="connsiteX2" fmla="*/ 1354 w 1354"/>
                <a:gd name="connsiteY2" fmla="*/ 606 h 1348"/>
              </a:gdLst>
              <a:ahLst/>
              <a:cxnLst>
                <a:cxn ang="0">
                  <a:pos x="connsiteX0" y="connsiteY0"/>
                </a:cxn>
                <a:cxn ang="0">
                  <a:pos x="connsiteX1" y="connsiteY1"/>
                </a:cxn>
                <a:cxn ang="0">
                  <a:pos x="connsiteX2" y="connsiteY2"/>
                </a:cxn>
              </a:cxnLst>
              <a:rect l="l" t="t" r="r" b="b"/>
              <a:pathLst>
                <a:path w="1354" h="1348">
                  <a:moveTo>
                    <a:pt x="0" y="1349"/>
                  </a:moveTo>
                  <a:lnTo>
                    <a:pt x="749" y="0"/>
                  </a:lnTo>
                  <a:lnTo>
                    <a:pt x="1354" y="606"/>
                  </a:lnTo>
                  <a:close/>
                </a:path>
              </a:pathLst>
            </a:custGeom>
            <a:grpFill/>
            <a:ln w="5715" cap="flat">
              <a:noFill/>
              <a:prstDash val="solid"/>
              <a:miter/>
            </a:ln>
          </p:spPr>
          <p:txBody>
            <a:bodyPr rtlCol="0" anchor="ctr"/>
            <a:lstStyle/>
            <a:p>
              <a:endParaRPr lang="zh-CN" altLang="en-US"/>
            </a:p>
          </p:txBody>
        </p:sp>
        <p:sp>
          <p:nvSpPr>
            <p:cNvPr id="3902" name="任意多边形: 形状 3901">
              <a:extLst>
                <a:ext uri="{FF2B5EF4-FFF2-40B4-BE49-F238E27FC236}">
                  <a16:creationId xmlns:a16="http://schemas.microsoft.com/office/drawing/2014/main" id="{88991382-6E19-6AA3-5AB9-48E82C296BCD}"/>
                </a:ext>
              </a:extLst>
            </p:cNvPr>
            <p:cNvSpPr/>
            <p:nvPr/>
          </p:nvSpPr>
          <p:spPr>
            <a:xfrm>
              <a:off x="4688772" y="5077000"/>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3903" name="任意多边形: 形状 3902">
              <a:extLst>
                <a:ext uri="{FF2B5EF4-FFF2-40B4-BE49-F238E27FC236}">
                  <a16:creationId xmlns:a16="http://schemas.microsoft.com/office/drawing/2014/main" id="{2CD6E59A-DF68-2206-976D-C7859742A0F3}"/>
                </a:ext>
              </a:extLst>
            </p:cNvPr>
            <p:cNvSpPr/>
            <p:nvPr/>
          </p:nvSpPr>
          <p:spPr>
            <a:xfrm>
              <a:off x="4818343" y="5070416"/>
              <a:ext cx="1513" cy="3246"/>
            </a:xfrm>
            <a:custGeom>
              <a:avLst/>
              <a:gdLst>
                <a:gd name="connsiteX0" fmla="*/ 0 w 1513"/>
                <a:gd name="connsiteY0" fmla="*/ 3246 h 3246"/>
                <a:gd name="connsiteX1" fmla="*/ 57 w 1513"/>
                <a:gd name="connsiteY1" fmla="*/ 0 h 3246"/>
                <a:gd name="connsiteX2" fmla="*/ 1286 w 1513"/>
                <a:gd name="connsiteY2" fmla="*/ 2337 h 3246"/>
                <a:gd name="connsiteX3" fmla="*/ 0 w 1513"/>
                <a:gd name="connsiteY3" fmla="*/ 3246 h 3246"/>
              </a:gdLst>
              <a:ahLst/>
              <a:cxnLst>
                <a:cxn ang="0">
                  <a:pos x="connsiteX0" y="connsiteY0"/>
                </a:cxn>
                <a:cxn ang="0">
                  <a:pos x="connsiteX1" y="connsiteY1"/>
                </a:cxn>
                <a:cxn ang="0">
                  <a:pos x="connsiteX2" y="connsiteY2"/>
                </a:cxn>
                <a:cxn ang="0">
                  <a:pos x="connsiteX3" y="connsiteY3"/>
                </a:cxn>
              </a:cxnLst>
              <a:rect l="l" t="t" r="r" b="b"/>
              <a:pathLst>
                <a:path w="1513" h="3246">
                  <a:moveTo>
                    <a:pt x="0" y="3246"/>
                  </a:moveTo>
                  <a:cubicBezTo>
                    <a:pt x="29" y="2166"/>
                    <a:pt x="46" y="1080"/>
                    <a:pt x="57" y="0"/>
                  </a:cubicBezTo>
                  <a:cubicBezTo>
                    <a:pt x="1349" y="469"/>
                    <a:pt x="1846" y="1298"/>
                    <a:pt x="1286" y="2337"/>
                  </a:cubicBezTo>
                  <a:cubicBezTo>
                    <a:pt x="1063" y="2749"/>
                    <a:pt x="440" y="2949"/>
                    <a:pt x="0" y="3246"/>
                  </a:cubicBezTo>
                  <a:close/>
                </a:path>
              </a:pathLst>
            </a:custGeom>
            <a:grpFill/>
            <a:ln w="5715" cap="flat">
              <a:noFill/>
              <a:prstDash val="solid"/>
              <a:miter/>
            </a:ln>
          </p:spPr>
          <p:txBody>
            <a:bodyPr rtlCol="0" anchor="ctr"/>
            <a:lstStyle/>
            <a:p>
              <a:endParaRPr lang="zh-CN" altLang="en-US"/>
            </a:p>
          </p:txBody>
        </p:sp>
        <p:sp>
          <p:nvSpPr>
            <p:cNvPr id="3904" name="任意多边形: 形状 3903">
              <a:extLst>
                <a:ext uri="{FF2B5EF4-FFF2-40B4-BE49-F238E27FC236}">
                  <a16:creationId xmlns:a16="http://schemas.microsoft.com/office/drawing/2014/main" id="{8BC2ACB8-2788-A935-B1AD-314179A6452F}"/>
                </a:ext>
              </a:extLst>
            </p:cNvPr>
            <p:cNvSpPr/>
            <p:nvPr/>
          </p:nvSpPr>
          <p:spPr>
            <a:xfrm>
              <a:off x="4821674" y="4977153"/>
              <a:ext cx="3274" cy="4452"/>
            </a:xfrm>
            <a:custGeom>
              <a:avLst/>
              <a:gdLst>
                <a:gd name="connsiteX0" fmla="*/ 3275 w 3274"/>
                <a:gd name="connsiteY0" fmla="*/ 1143 h 4452"/>
                <a:gd name="connsiteX1" fmla="*/ 23 w 3274"/>
                <a:gd name="connsiteY1" fmla="*/ 4452 h 4452"/>
                <a:gd name="connsiteX2" fmla="*/ 0 w 3274"/>
                <a:gd name="connsiteY2" fmla="*/ 1154 h 4452"/>
                <a:gd name="connsiteX3" fmla="*/ 3275 w 3274"/>
                <a:gd name="connsiteY3" fmla="*/ 1143 h 4452"/>
              </a:gdLst>
              <a:ahLst/>
              <a:cxnLst>
                <a:cxn ang="0">
                  <a:pos x="connsiteX0" y="connsiteY0"/>
                </a:cxn>
                <a:cxn ang="0">
                  <a:pos x="connsiteX1" y="connsiteY1"/>
                </a:cxn>
                <a:cxn ang="0">
                  <a:pos x="connsiteX2" y="connsiteY2"/>
                </a:cxn>
                <a:cxn ang="0">
                  <a:pos x="connsiteX3" y="connsiteY3"/>
                </a:cxn>
              </a:cxnLst>
              <a:rect l="l" t="t" r="r" b="b"/>
              <a:pathLst>
                <a:path w="3274" h="4452">
                  <a:moveTo>
                    <a:pt x="3275" y="1143"/>
                  </a:moveTo>
                  <a:cubicBezTo>
                    <a:pt x="2189" y="2246"/>
                    <a:pt x="1109" y="3349"/>
                    <a:pt x="23" y="4452"/>
                  </a:cubicBezTo>
                  <a:cubicBezTo>
                    <a:pt x="17" y="3355"/>
                    <a:pt x="6" y="2258"/>
                    <a:pt x="0" y="1154"/>
                  </a:cubicBezTo>
                  <a:cubicBezTo>
                    <a:pt x="1086" y="-417"/>
                    <a:pt x="2177" y="-349"/>
                    <a:pt x="3275" y="1143"/>
                  </a:cubicBezTo>
                  <a:close/>
                </a:path>
              </a:pathLst>
            </a:custGeom>
            <a:grpFill/>
            <a:ln w="5715" cap="flat">
              <a:noFill/>
              <a:prstDash val="solid"/>
              <a:miter/>
            </a:ln>
          </p:spPr>
          <p:txBody>
            <a:bodyPr rtlCol="0" anchor="ctr"/>
            <a:lstStyle/>
            <a:p>
              <a:endParaRPr lang="zh-CN" altLang="en-US"/>
            </a:p>
          </p:txBody>
        </p:sp>
        <p:sp>
          <p:nvSpPr>
            <p:cNvPr id="3905" name="任意多边形: 形状 3904">
              <a:extLst>
                <a:ext uri="{FF2B5EF4-FFF2-40B4-BE49-F238E27FC236}">
                  <a16:creationId xmlns:a16="http://schemas.microsoft.com/office/drawing/2014/main" id="{8FBF914D-DE5C-80B9-32FB-3D92056B7841}"/>
                </a:ext>
              </a:extLst>
            </p:cNvPr>
            <p:cNvSpPr/>
            <p:nvPr/>
          </p:nvSpPr>
          <p:spPr>
            <a:xfrm>
              <a:off x="4859475" y="5069839"/>
              <a:ext cx="50233" cy="119003"/>
            </a:xfrm>
            <a:custGeom>
              <a:avLst/>
              <a:gdLst>
                <a:gd name="connsiteX0" fmla="*/ 4948 w 50233"/>
                <a:gd name="connsiteY0" fmla="*/ 118998 h 119003"/>
                <a:gd name="connsiteX1" fmla="*/ 1742 w 50233"/>
                <a:gd name="connsiteY1" fmla="*/ 102584 h 119003"/>
                <a:gd name="connsiteX2" fmla="*/ 4931 w 50233"/>
                <a:gd name="connsiteY2" fmla="*/ 99247 h 119003"/>
                <a:gd name="connsiteX3" fmla="*/ 1650 w 50233"/>
                <a:gd name="connsiteY3" fmla="*/ 92686 h 119003"/>
                <a:gd name="connsiteX4" fmla="*/ 4954 w 50233"/>
                <a:gd name="connsiteY4" fmla="*/ 72952 h 119003"/>
                <a:gd name="connsiteX5" fmla="*/ 8908 w 50233"/>
                <a:gd name="connsiteY5" fmla="*/ 68071 h 119003"/>
                <a:gd name="connsiteX6" fmla="*/ 10480 w 50233"/>
                <a:gd name="connsiteY6" fmla="*/ 68094 h 119003"/>
                <a:gd name="connsiteX7" fmla="*/ 9228 w 50233"/>
                <a:gd name="connsiteY7" fmla="*/ 67025 h 119003"/>
                <a:gd name="connsiteX8" fmla="*/ 130 w 50233"/>
                <a:gd name="connsiteY8" fmla="*/ 59647 h 119003"/>
                <a:gd name="connsiteX9" fmla="*/ 8222 w 50233"/>
                <a:gd name="connsiteY9" fmla="*/ 46640 h 119003"/>
                <a:gd name="connsiteX10" fmla="*/ 8640 w 50233"/>
                <a:gd name="connsiteY10" fmla="*/ 37479 h 119003"/>
                <a:gd name="connsiteX11" fmla="*/ 4965 w 50233"/>
                <a:gd name="connsiteY11" fmla="*/ 23631 h 119003"/>
                <a:gd name="connsiteX12" fmla="*/ 6668 w 50233"/>
                <a:gd name="connsiteY12" fmla="*/ 18654 h 119003"/>
                <a:gd name="connsiteX13" fmla="*/ 8097 w 50233"/>
                <a:gd name="connsiteY13" fmla="*/ 15487 h 119003"/>
                <a:gd name="connsiteX14" fmla="*/ 8240 w 50233"/>
                <a:gd name="connsiteY14" fmla="*/ 13750 h 119003"/>
                <a:gd name="connsiteX15" fmla="*/ 18104 w 50233"/>
                <a:gd name="connsiteY15" fmla="*/ 10458 h 119003"/>
                <a:gd name="connsiteX16" fmla="*/ 18224 w 50233"/>
                <a:gd name="connsiteY16" fmla="*/ 37319 h 119003"/>
                <a:gd name="connsiteX17" fmla="*/ 18972 w 50233"/>
                <a:gd name="connsiteY17" fmla="*/ 38210 h 119003"/>
                <a:gd name="connsiteX18" fmla="*/ 18698 w 50233"/>
                <a:gd name="connsiteY18" fmla="*/ 36890 h 119003"/>
                <a:gd name="connsiteX19" fmla="*/ 18104 w 50233"/>
                <a:gd name="connsiteY19" fmla="*/ 10453 h 119003"/>
                <a:gd name="connsiteX20" fmla="*/ 41129 w 50233"/>
                <a:gd name="connsiteY20" fmla="*/ 600 h 119003"/>
                <a:gd name="connsiteX21" fmla="*/ 43187 w 50233"/>
                <a:gd name="connsiteY21" fmla="*/ 0 h 119003"/>
                <a:gd name="connsiteX22" fmla="*/ 46496 w 50233"/>
                <a:gd name="connsiteY22" fmla="*/ 2663 h 119003"/>
                <a:gd name="connsiteX23" fmla="*/ 48422 w 50233"/>
                <a:gd name="connsiteY23" fmla="*/ 6607 h 119003"/>
                <a:gd name="connsiteX24" fmla="*/ 50233 w 50233"/>
                <a:gd name="connsiteY24" fmla="*/ 13036 h 119003"/>
                <a:gd name="connsiteX25" fmla="*/ 44644 w 50233"/>
                <a:gd name="connsiteY25" fmla="*/ 41216 h 119003"/>
                <a:gd name="connsiteX26" fmla="*/ 27991 w 50233"/>
                <a:gd name="connsiteY26" fmla="*/ 53235 h 119003"/>
                <a:gd name="connsiteX27" fmla="*/ 24630 w 50233"/>
                <a:gd name="connsiteY27" fmla="*/ 53281 h 119003"/>
                <a:gd name="connsiteX28" fmla="*/ 8234 w 50233"/>
                <a:gd name="connsiteY28" fmla="*/ 119003 h 119003"/>
                <a:gd name="connsiteX29" fmla="*/ 4948 w 50233"/>
                <a:gd name="connsiteY29" fmla="*/ 118998 h 11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233" h="119003">
                  <a:moveTo>
                    <a:pt x="4948" y="118998"/>
                  </a:moveTo>
                  <a:cubicBezTo>
                    <a:pt x="3810" y="113540"/>
                    <a:pt x="-2207" y="109036"/>
                    <a:pt x="1742" y="102584"/>
                  </a:cubicBezTo>
                  <a:cubicBezTo>
                    <a:pt x="2902" y="101561"/>
                    <a:pt x="3782" y="100275"/>
                    <a:pt x="4931" y="99247"/>
                  </a:cubicBezTo>
                  <a:cubicBezTo>
                    <a:pt x="3839" y="97058"/>
                    <a:pt x="2742" y="94869"/>
                    <a:pt x="1650" y="92686"/>
                  </a:cubicBezTo>
                  <a:cubicBezTo>
                    <a:pt x="4610" y="86416"/>
                    <a:pt x="7760" y="80181"/>
                    <a:pt x="4954" y="72952"/>
                  </a:cubicBezTo>
                  <a:cubicBezTo>
                    <a:pt x="3582" y="69094"/>
                    <a:pt x="6308" y="68609"/>
                    <a:pt x="8908" y="68071"/>
                  </a:cubicBezTo>
                  <a:cubicBezTo>
                    <a:pt x="8851" y="68077"/>
                    <a:pt x="10480" y="68094"/>
                    <a:pt x="10480" y="68094"/>
                  </a:cubicBezTo>
                  <a:cubicBezTo>
                    <a:pt x="10480" y="68094"/>
                    <a:pt x="9268" y="66997"/>
                    <a:pt x="9228" y="67025"/>
                  </a:cubicBezTo>
                  <a:cubicBezTo>
                    <a:pt x="2022" y="69671"/>
                    <a:pt x="-647" y="66780"/>
                    <a:pt x="130" y="59647"/>
                  </a:cubicBezTo>
                  <a:cubicBezTo>
                    <a:pt x="1564" y="54515"/>
                    <a:pt x="3582" y="49760"/>
                    <a:pt x="8222" y="46640"/>
                  </a:cubicBezTo>
                  <a:cubicBezTo>
                    <a:pt x="11531" y="43868"/>
                    <a:pt x="4462" y="41234"/>
                    <a:pt x="8640" y="37479"/>
                  </a:cubicBezTo>
                  <a:cubicBezTo>
                    <a:pt x="15155" y="31627"/>
                    <a:pt x="8468" y="27706"/>
                    <a:pt x="4965" y="23631"/>
                  </a:cubicBezTo>
                  <a:cubicBezTo>
                    <a:pt x="5033" y="21797"/>
                    <a:pt x="5736" y="20185"/>
                    <a:pt x="6668" y="18654"/>
                  </a:cubicBezTo>
                  <a:cubicBezTo>
                    <a:pt x="7291" y="17671"/>
                    <a:pt x="7777" y="16613"/>
                    <a:pt x="8097" y="15487"/>
                  </a:cubicBezTo>
                  <a:cubicBezTo>
                    <a:pt x="8142" y="14910"/>
                    <a:pt x="8188" y="14327"/>
                    <a:pt x="8240" y="13750"/>
                  </a:cubicBezTo>
                  <a:cubicBezTo>
                    <a:pt x="10726" y="10241"/>
                    <a:pt x="12492" y="4583"/>
                    <a:pt x="18104" y="10458"/>
                  </a:cubicBezTo>
                  <a:cubicBezTo>
                    <a:pt x="15441" y="19459"/>
                    <a:pt x="19247" y="28438"/>
                    <a:pt x="18224" y="37319"/>
                  </a:cubicBezTo>
                  <a:cubicBezTo>
                    <a:pt x="18264" y="37210"/>
                    <a:pt x="18972" y="38210"/>
                    <a:pt x="18972" y="38210"/>
                  </a:cubicBezTo>
                  <a:cubicBezTo>
                    <a:pt x="18972" y="38210"/>
                    <a:pt x="18658" y="37022"/>
                    <a:pt x="18698" y="36890"/>
                  </a:cubicBezTo>
                  <a:cubicBezTo>
                    <a:pt x="19447" y="27969"/>
                    <a:pt x="16298" y="19271"/>
                    <a:pt x="18104" y="10453"/>
                  </a:cubicBezTo>
                  <a:cubicBezTo>
                    <a:pt x="36969" y="6921"/>
                    <a:pt x="36969" y="6921"/>
                    <a:pt x="41129" y="600"/>
                  </a:cubicBezTo>
                  <a:cubicBezTo>
                    <a:pt x="41815" y="400"/>
                    <a:pt x="42501" y="200"/>
                    <a:pt x="43187" y="0"/>
                  </a:cubicBezTo>
                  <a:cubicBezTo>
                    <a:pt x="44547" y="566"/>
                    <a:pt x="45627" y="1474"/>
                    <a:pt x="46496" y="2663"/>
                  </a:cubicBezTo>
                  <a:cubicBezTo>
                    <a:pt x="47262" y="3915"/>
                    <a:pt x="47879" y="5241"/>
                    <a:pt x="48422" y="6607"/>
                  </a:cubicBezTo>
                  <a:cubicBezTo>
                    <a:pt x="49285" y="8675"/>
                    <a:pt x="49948" y="10801"/>
                    <a:pt x="50233" y="13036"/>
                  </a:cubicBezTo>
                  <a:cubicBezTo>
                    <a:pt x="40524" y="20917"/>
                    <a:pt x="44598" y="31249"/>
                    <a:pt x="44644" y="41216"/>
                  </a:cubicBezTo>
                  <a:cubicBezTo>
                    <a:pt x="44696" y="51658"/>
                    <a:pt x="39369" y="57316"/>
                    <a:pt x="27991" y="53235"/>
                  </a:cubicBezTo>
                  <a:cubicBezTo>
                    <a:pt x="26871" y="53252"/>
                    <a:pt x="25750" y="53269"/>
                    <a:pt x="24630" y="53281"/>
                  </a:cubicBezTo>
                  <a:cubicBezTo>
                    <a:pt x="26408" y="76998"/>
                    <a:pt x="16732" y="97852"/>
                    <a:pt x="8234" y="119003"/>
                  </a:cubicBezTo>
                  <a:cubicBezTo>
                    <a:pt x="7142" y="118998"/>
                    <a:pt x="6045" y="118998"/>
                    <a:pt x="4948" y="118998"/>
                  </a:cubicBezTo>
                  <a:close/>
                </a:path>
              </a:pathLst>
            </a:custGeom>
            <a:grpFill/>
            <a:ln w="5715" cap="flat">
              <a:noFill/>
              <a:prstDash val="solid"/>
              <a:miter/>
            </a:ln>
          </p:spPr>
          <p:txBody>
            <a:bodyPr rtlCol="0" anchor="ctr"/>
            <a:lstStyle/>
            <a:p>
              <a:endParaRPr lang="zh-CN" altLang="en-US"/>
            </a:p>
          </p:txBody>
        </p:sp>
        <p:sp>
          <p:nvSpPr>
            <p:cNvPr id="3906" name="任意多边形: 形状 3905">
              <a:extLst>
                <a:ext uri="{FF2B5EF4-FFF2-40B4-BE49-F238E27FC236}">
                  <a16:creationId xmlns:a16="http://schemas.microsoft.com/office/drawing/2014/main" id="{E30DCCA0-AFFF-2FA2-66C6-12FA78A712B2}"/>
                </a:ext>
              </a:extLst>
            </p:cNvPr>
            <p:cNvSpPr/>
            <p:nvPr/>
          </p:nvSpPr>
          <p:spPr>
            <a:xfrm>
              <a:off x="4972631" y="5007911"/>
              <a:ext cx="62813" cy="73008"/>
            </a:xfrm>
            <a:custGeom>
              <a:avLst/>
              <a:gdLst>
                <a:gd name="connsiteX0" fmla="*/ 46371 w 62813"/>
                <a:gd name="connsiteY0" fmla="*/ 46057 h 73008"/>
                <a:gd name="connsiteX1" fmla="*/ 37250 w 62813"/>
                <a:gd name="connsiteY1" fmla="*/ 45937 h 73008"/>
                <a:gd name="connsiteX2" fmla="*/ 17922 w 62813"/>
                <a:gd name="connsiteY2" fmla="*/ 73009 h 73008"/>
                <a:gd name="connsiteX3" fmla="*/ 10206 w 62813"/>
                <a:gd name="connsiteY3" fmla="*/ 55978 h 73008"/>
                <a:gd name="connsiteX4" fmla="*/ 6886 w 62813"/>
                <a:gd name="connsiteY4" fmla="*/ 55933 h 73008"/>
                <a:gd name="connsiteX5" fmla="*/ 6909 w 62813"/>
                <a:gd name="connsiteY5" fmla="*/ 55916 h 73008"/>
                <a:gd name="connsiteX6" fmla="*/ 325 w 62813"/>
                <a:gd name="connsiteY6" fmla="*/ 49320 h 73008"/>
                <a:gd name="connsiteX7" fmla="*/ 348 w 62813"/>
                <a:gd name="connsiteY7" fmla="*/ 46126 h 73008"/>
                <a:gd name="connsiteX8" fmla="*/ 10206 w 62813"/>
                <a:gd name="connsiteY8" fmla="*/ 26294 h 73008"/>
                <a:gd name="connsiteX9" fmla="*/ 13635 w 62813"/>
                <a:gd name="connsiteY9" fmla="*/ 8035 h 73008"/>
                <a:gd name="connsiteX10" fmla="*/ 30243 w 62813"/>
                <a:gd name="connsiteY10" fmla="*/ 5669 h 73008"/>
                <a:gd name="connsiteX11" fmla="*/ 33209 w 62813"/>
                <a:gd name="connsiteY11" fmla="*/ 0 h 73008"/>
                <a:gd name="connsiteX12" fmla="*/ 45834 w 62813"/>
                <a:gd name="connsiteY12" fmla="*/ 520 h 73008"/>
                <a:gd name="connsiteX13" fmla="*/ 49651 w 62813"/>
                <a:gd name="connsiteY13" fmla="*/ 6595 h 73008"/>
                <a:gd name="connsiteX14" fmla="*/ 46365 w 62813"/>
                <a:gd name="connsiteY14" fmla="*/ 9887 h 73008"/>
                <a:gd name="connsiteX15" fmla="*/ 46371 w 62813"/>
                <a:gd name="connsiteY15" fmla="*/ 13179 h 73008"/>
                <a:gd name="connsiteX16" fmla="*/ 43085 w 62813"/>
                <a:gd name="connsiteY16" fmla="*/ 19757 h 73008"/>
                <a:gd name="connsiteX17" fmla="*/ 49657 w 62813"/>
                <a:gd name="connsiteY17" fmla="*/ 32913 h 73008"/>
                <a:gd name="connsiteX18" fmla="*/ 52949 w 62813"/>
                <a:gd name="connsiteY18" fmla="*/ 29621 h 73008"/>
                <a:gd name="connsiteX19" fmla="*/ 52960 w 62813"/>
                <a:gd name="connsiteY19" fmla="*/ 26346 h 73008"/>
                <a:gd name="connsiteX20" fmla="*/ 61001 w 62813"/>
                <a:gd name="connsiteY20" fmla="*/ 33004 h 73008"/>
                <a:gd name="connsiteX21" fmla="*/ 46371 w 62813"/>
                <a:gd name="connsiteY21" fmla="*/ 46057 h 73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2813" h="73008">
                  <a:moveTo>
                    <a:pt x="46371" y="46057"/>
                  </a:moveTo>
                  <a:cubicBezTo>
                    <a:pt x="43365" y="42439"/>
                    <a:pt x="39879" y="41657"/>
                    <a:pt x="37250" y="45937"/>
                  </a:cubicBezTo>
                  <a:cubicBezTo>
                    <a:pt x="31489" y="55315"/>
                    <a:pt x="22105" y="62042"/>
                    <a:pt x="17922" y="73009"/>
                  </a:cubicBezTo>
                  <a:cubicBezTo>
                    <a:pt x="17030" y="66271"/>
                    <a:pt x="16539" y="59756"/>
                    <a:pt x="10206" y="55978"/>
                  </a:cubicBezTo>
                  <a:cubicBezTo>
                    <a:pt x="9138" y="53401"/>
                    <a:pt x="8012" y="54544"/>
                    <a:pt x="6886" y="55933"/>
                  </a:cubicBezTo>
                  <a:lnTo>
                    <a:pt x="6909" y="55916"/>
                  </a:lnTo>
                  <a:cubicBezTo>
                    <a:pt x="542" y="57881"/>
                    <a:pt x="3205" y="50835"/>
                    <a:pt x="325" y="49320"/>
                  </a:cubicBezTo>
                  <a:cubicBezTo>
                    <a:pt x="331" y="48257"/>
                    <a:pt x="342" y="47194"/>
                    <a:pt x="348" y="46126"/>
                  </a:cubicBezTo>
                  <a:cubicBezTo>
                    <a:pt x="-2510" y="36462"/>
                    <a:pt x="13264" y="36062"/>
                    <a:pt x="10206" y="26294"/>
                  </a:cubicBezTo>
                  <a:cubicBezTo>
                    <a:pt x="19670" y="21506"/>
                    <a:pt x="11389" y="13361"/>
                    <a:pt x="13635" y="8035"/>
                  </a:cubicBezTo>
                  <a:cubicBezTo>
                    <a:pt x="16710" y="743"/>
                    <a:pt x="25780" y="16316"/>
                    <a:pt x="30243" y="5669"/>
                  </a:cubicBezTo>
                  <a:cubicBezTo>
                    <a:pt x="31066" y="3709"/>
                    <a:pt x="32215" y="1886"/>
                    <a:pt x="33209" y="0"/>
                  </a:cubicBezTo>
                  <a:cubicBezTo>
                    <a:pt x="37427" y="126"/>
                    <a:pt x="41713" y="-172"/>
                    <a:pt x="45834" y="520"/>
                  </a:cubicBezTo>
                  <a:cubicBezTo>
                    <a:pt x="48588" y="983"/>
                    <a:pt x="52594" y="1954"/>
                    <a:pt x="49651" y="6595"/>
                  </a:cubicBezTo>
                  <a:cubicBezTo>
                    <a:pt x="48577" y="7715"/>
                    <a:pt x="47480" y="8807"/>
                    <a:pt x="46365" y="9887"/>
                  </a:cubicBezTo>
                  <a:cubicBezTo>
                    <a:pt x="46365" y="10984"/>
                    <a:pt x="46371" y="12081"/>
                    <a:pt x="46371" y="13179"/>
                  </a:cubicBezTo>
                  <a:cubicBezTo>
                    <a:pt x="42833" y="14150"/>
                    <a:pt x="42542" y="16745"/>
                    <a:pt x="43085" y="19757"/>
                  </a:cubicBezTo>
                  <a:cubicBezTo>
                    <a:pt x="36593" y="26838"/>
                    <a:pt x="36593" y="26838"/>
                    <a:pt x="49657" y="32913"/>
                  </a:cubicBezTo>
                  <a:cubicBezTo>
                    <a:pt x="50697" y="31764"/>
                    <a:pt x="51903" y="30769"/>
                    <a:pt x="52949" y="29621"/>
                  </a:cubicBezTo>
                  <a:cubicBezTo>
                    <a:pt x="52960" y="28529"/>
                    <a:pt x="52966" y="27438"/>
                    <a:pt x="52960" y="26346"/>
                  </a:cubicBezTo>
                  <a:cubicBezTo>
                    <a:pt x="59830" y="23591"/>
                    <a:pt x="65985" y="22911"/>
                    <a:pt x="61001" y="33004"/>
                  </a:cubicBezTo>
                  <a:cubicBezTo>
                    <a:pt x="58149" y="38765"/>
                    <a:pt x="55092" y="46080"/>
                    <a:pt x="46371" y="46057"/>
                  </a:cubicBezTo>
                  <a:close/>
                </a:path>
              </a:pathLst>
            </a:custGeom>
            <a:grpFill/>
            <a:ln w="5715" cap="flat">
              <a:noFill/>
              <a:prstDash val="solid"/>
              <a:miter/>
            </a:ln>
          </p:spPr>
          <p:txBody>
            <a:bodyPr rtlCol="0" anchor="ctr"/>
            <a:lstStyle/>
            <a:p>
              <a:endParaRPr lang="zh-CN" altLang="en-US"/>
            </a:p>
          </p:txBody>
        </p:sp>
        <p:sp>
          <p:nvSpPr>
            <p:cNvPr id="3907" name="任意多边形: 形状 3906">
              <a:extLst>
                <a:ext uri="{FF2B5EF4-FFF2-40B4-BE49-F238E27FC236}">
                  <a16:creationId xmlns:a16="http://schemas.microsoft.com/office/drawing/2014/main" id="{8B0E3811-0E1B-7BDB-6A0A-79D8F095BD9E}"/>
                </a:ext>
              </a:extLst>
            </p:cNvPr>
            <p:cNvSpPr/>
            <p:nvPr/>
          </p:nvSpPr>
          <p:spPr>
            <a:xfrm>
              <a:off x="4887471" y="5056231"/>
              <a:ext cx="52718" cy="70843"/>
            </a:xfrm>
            <a:custGeom>
              <a:avLst/>
              <a:gdLst>
                <a:gd name="connsiteX0" fmla="*/ 0 w 52718"/>
                <a:gd name="connsiteY0" fmla="*/ 66831 h 70843"/>
                <a:gd name="connsiteX1" fmla="*/ 13019 w 52718"/>
                <a:gd name="connsiteY1" fmla="*/ 59619 h 70843"/>
                <a:gd name="connsiteX2" fmla="*/ 13442 w 52718"/>
                <a:gd name="connsiteY2" fmla="*/ 41423 h 70843"/>
                <a:gd name="connsiteX3" fmla="*/ 10870 w 52718"/>
                <a:gd name="connsiteY3" fmla="*/ 39622 h 70843"/>
                <a:gd name="connsiteX4" fmla="*/ 4241 w 52718"/>
                <a:gd name="connsiteY4" fmla="*/ 33667 h 70843"/>
                <a:gd name="connsiteX5" fmla="*/ 15036 w 52718"/>
                <a:gd name="connsiteY5" fmla="*/ 29250 h 70843"/>
                <a:gd name="connsiteX6" fmla="*/ 19414 w 52718"/>
                <a:gd name="connsiteY6" fmla="*/ 28941 h 70843"/>
                <a:gd name="connsiteX7" fmla="*/ 19700 w 52718"/>
                <a:gd name="connsiteY7" fmla="*/ 24049 h 70843"/>
                <a:gd name="connsiteX8" fmla="*/ 24837 w 52718"/>
                <a:gd name="connsiteY8" fmla="*/ 18048 h 70843"/>
                <a:gd name="connsiteX9" fmla="*/ 28546 w 52718"/>
                <a:gd name="connsiteY9" fmla="*/ 16099 h 70843"/>
                <a:gd name="connsiteX10" fmla="*/ 42703 w 52718"/>
                <a:gd name="connsiteY10" fmla="*/ 10904 h 70843"/>
                <a:gd name="connsiteX11" fmla="*/ 50726 w 52718"/>
                <a:gd name="connsiteY11" fmla="*/ 0 h 70843"/>
                <a:gd name="connsiteX12" fmla="*/ 49258 w 52718"/>
                <a:gd name="connsiteY12" fmla="*/ 17442 h 70843"/>
                <a:gd name="connsiteX13" fmla="*/ 46006 w 52718"/>
                <a:gd name="connsiteY13" fmla="*/ 24043 h 70843"/>
                <a:gd name="connsiteX14" fmla="*/ 46017 w 52718"/>
                <a:gd name="connsiteY14" fmla="*/ 24043 h 70843"/>
                <a:gd name="connsiteX15" fmla="*/ 29569 w 52718"/>
                <a:gd name="connsiteY15" fmla="*/ 33913 h 70843"/>
                <a:gd name="connsiteX16" fmla="*/ 39176 w 52718"/>
                <a:gd name="connsiteY16" fmla="*/ 34570 h 70843"/>
                <a:gd name="connsiteX17" fmla="*/ 20894 w 52718"/>
                <a:gd name="connsiteY17" fmla="*/ 56967 h 70843"/>
                <a:gd name="connsiteX18" fmla="*/ 25340 w 52718"/>
                <a:gd name="connsiteY18" fmla="*/ 57550 h 70843"/>
                <a:gd name="connsiteX19" fmla="*/ 35319 w 52718"/>
                <a:gd name="connsiteY19" fmla="*/ 60294 h 70843"/>
                <a:gd name="connsiteX20" fmla="*/ 29581 w 52718"/>
                <a:gd name="connsiteY20" fmla="*/ 68134 h 70843"/>
                <a:gd name="connsiteX21" fmla="*/ 28095 w 52718"/>
                <a:gd name="connsiteY21" fmla="*/ 70843 h 70843"/>
                <a:gd name="connsiteX22" fmla="*/ 0 w 52718"/>
                <a:gd name="connsiteY22" fmla="*/ 66831 h 70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718" h="70843">
                  <a:moveTo>
                    <a:pt x="0" y="66831"/>
                  </a:moveTo>
                  <a:cubicBezTo>
                    <a:pt x="5869" y="67129"/>
                    <a:pt x="11710" y="66100"/>
                    <a:pt x="13019" y="59619"/>
                  </a:cubicBezTo>
                  <a:cubicBezTo>
                    <a:pt x="14207" y="53755"/>
                    <a:pt x="13533" y="47503"/>
                    <a:pt x="13442" y="41423"/>
                  </a:cubicBezTo>
                  <a:cubicBezTo>
                    <a:pt x="13436" y="40817"/>
                    <a:pt x="11681" y="40319"/>
                    <a:pt x="10870" y="39622"/>
                  </a:cubicBezTo>
                  <a:cubicBezTo>
                    <a:pt x="8561" y="37639"/>
                    <a:pt x="1269" y="40400"/>
                    <a:pt x="4241" y="33667"/>
                  </a:cubicBezTo>
                  <a:cubicBezTo>
                    <a:pt x="5984" y="29707"/>
                    <a:pt x="10196" y="27203"/>
                    <a:pt x="15036" y="29250"/>
                  </a:cubicBezTo>
                  <a:cubicBezTo>
                    <a:pt x="16842" y="30015"/>
                    <a:pt x="18294" y="32690"/>
                    <a:pt x="19414" y="28941"/>
                  </a:cubicBezTo>
                  <a:cubicBezTo>
                    <a:pt x="19871" y="27421"/>
                    <a:pt x="19625" y="25689"/>
                    <a:pt x="19700" y="24049"/>
                  </a:cubicBezTo>
                  <a:cubicBezTo>
                    <a:pt x="20826" y="21557"/>
                    <a:pt x="22860" y="19843"/>
                    <a:pt x="24837" y="18048"/>
                  </a:cubicBezTo>
                  <a:cubicBezTo>
                    <a:pt x="25952" y="17157"/>
                    <a:pt x="27198" y="16539"/>
                    <a:pt x="28546" y="16099"/>
                  </a:cubicBezTo>
                  <a:cubicBezTo>
                    <a:pt x="33576" y="15202"/>
                    <a:pt x="38308" y="13522"/>
                    <a:pt x="42703" y="10904"/>
                  </a:cubicBezTo>
                  <a:cubicBezTo>
                    <a:pt x="43108" y="5566"/>
                    <a:pt x="45349" y="1612"/>
                    <a:pt x="50726" y="0"/>
                  </a:cubicBezTo>
                  <a:cubicBezTo>
                    <a:pt x="57430" y="6532"/>
                    <a:pt x="44680" y="11202"/>
                    <a:pt x="49258" y="17442"/>
                  </a:cubicBezTo>
                  <a:cubicBezTo>
                    <a:pt x="46640" y="18888"/>
                    <a:pt x="46074" y="21340"/>
                    <a:pt x="46006" y="24043"/>
                  </a:cubicBezTo>
                  <a:lnTo>
                    <a:pt x="46017" y="24043"/>
                  </a:lnTo>
                  <a:cubicBezTo>
                    <a:pt x="40537" y="27335"/>
                    <a:pt x="35056" y="30621"/>
                    <a:pt x="29569" y="33913"/>
                  </a:cubicBezTo>
                  <a:cubicBezTo>
                    <a:pt x="31667" y="34056"/>
                    <a:pt x="33770" y="34199"/>
                    <a:pt x="39176" y="34570"/>
                  </a:cubicBezTo>
                  <a:cubicBezTo>
                    <a:pt x="29689" y="41377"/>
                    <a:pt x="14522" y="41925"/>
                    <a:pt x="20894" y="56967"/>
                  </a:cubicBezTo>
                  <a:cubicBezTo>
                    <a:pt x="22237" y="58327"/>
                    <a:pt x="23780" y="57744"/>
                    <a:pt x="25340" y="57550"/>
                  </a:cubicBezTo>
                  <a:cubicBezTo>
                    <a:pt x="29027" y="57093"/>
                    <a:pt x="33193" y="55778"/>
                    <a:pt x="35319" y="60294"/>
                  </a:cubicBezTo>
                  <a:cubicBezTo>
                    <a:pt x="38005" y="65980"/>
                    <a:pt x="29575" y="63997"/>
                    <a:pt x="29581" y="68134"/>
                  </a:cubicBezTo>
                  <a:cubicBezTo>
                    <a:pt x="29581" y="69037"/>
                    <a:pt x="28615" y="69940"/>
                    <a:pt x="28095" y="70843"/>
                  </a:cubicBezTo>
                  <a:cubicBezTo>
                    <a:pt x="20351" y="58207"/>
                    <a:pt x="8075" y="77221"/>
                    <a:pt x="0" y="66831"/>
                  </a:cubicBezTo>
                  <a:close/>
                </a:path>
              </a:pathLst>
            </a:custGeom>
            <a:grpFill/>
            <a:ln w="5715" cap="flat">
              <a:noFill/>
              <a:prstDash val="solid"/>
              <a:miter/>
            </a:ln>
          </p:spPr>
          <p:txBody>
            <a:bodyPr rtlCol="0" anchor="ctr"/>
            <a:lstStyle/>
            <a:p>
              <a:endParaRPr lang="zh-CN" altLang="en-US"/>
            </a:p>
          </p:txBody>
        </p:sp>
        <p:sp>
          <p:nvSpPr>
            <p:cNvPr id="3908" name="任意多边形: 形状 3907">
              <a:extLst>
                <a:ext uri="{FF2B5EF4-FFF2-40B4-BE49-F238E27FC236}">
                  <a16:creationId xmlns:a16="http://schemas.microsoft.com/office/drawing/2014/main" id="{F3C09C2E-DD34-5D5F-23B3-BD47E7FDF42E}"/>
                </a:ext>
              </a:extLst>
            </p:cNvPr>
            <p:cNvSpPr/>
            <p:nvPr/>
          </p:nvSpPr>
          <p:spPr>
            <a:xfrm>
              <a:off x="5022282" y="4942143"/>
              <a:ext cx="40134" cy="52623"/>
            </a:xfrm>
            <a:custGeom>
              <a:avLst/>
              <a:gdLst>
                <a:gd name="connsiteX0" fmla="*/ 29587 w 40134"/>
                <a:gd name="connsiteY0" fmla="*/ 0 h 52623"/>
                <a:gd name="connsiteX1" fmla="*/ 39902 w 40134"/>
                <a:gd name="connsiteY1" fmla="*/ 10618 h 52623"/>
                <a:gd name="connsiteX2" fmla="*/ 37839 w 40134"/>
                <a:gd name="connsiteY2" fmla="*/ 26643 h 52623"/>
                <a:gd name="connsiteX3" fmla="*/ 28804 w 40134"/>
                <a:gd name="connsiteY3" fmla="*/ 34015 h 52623"/>
                <a:gd name="connsiteX4" fmla="*/ 26409 w 40134"/>
                <a:gd name="connsiteY4" fmla="*/ 24374 h 52623"/>
                <a:gd name="connsiteX5" fmla="*/ 19723 w 40134"/>
                <a:gd name="connsiteY5" fmla="*/ 36176 h 52623"/>
                <a:gd name="connsiteX6" fmla="*/ 14728 w 40134"/>
                <a:gd name="connsiteY6" fmla="*/ 34473 h 52623"/>
                <a:gd name="connsiteX7" fmla="*/ 3280 w 40134"/>
                <a:gd name="connsiteY7" fmla="*/ 52623 h 52623"/>
                <a:gd name="connsiteX8" fmla="*/ 1903 w 40134"/>
                <a:gd name="connsiteY8" fmla="*/ 50955 h 52623"/>
                <a:gd name="connsiteX9" fmla="*/ 3280 w 40134"/>
                <a:gd name="connsiteY9" fmla="*/ 42760 h 52623"/>
                <a:gd name="connsiteX10" fmla="*/ 0 w 40134"/>
                <a:gd name="connsiteY10" fmla="*/ 36199 h 52623"/>
                <a:gd name="connsiteX11" fmla="*/ 3269 w 40134"/>
                <a:gd name="connsiteY11" fmla="*/ 32895 h 52623"/>
                <a:gd name="connsiteX12" fmla="*/ 3298 w 40134"/>
                <a:gd name="connsiteY12" fmla="*/ 29621 h 52623"/>
                <a:gd name="connsiteX13" fmla="*/ 6498 w 40134"/>
                <a:gd name="connsiteY13" fmla="*/ 26317 h 52623"/>
                <a:gd name="connsiteX14" fmla="*/ 9847 w 40134"/>
                <a:gd name="connsiteY14" fmla="*/ 19739 h 52623"/>
                <a:gd name="connsiteX15" fmla="*/ 16956 w 40134"/>
                <a:gd name="connsiteY15" fmla="*/ 20065 h 52623"/>
                <a:gd name="connsiteX16" fmla="*/ 21043 w 40134"/>
                <a:gd name="connsiteY16" fmla="*/ 18225 h 52623"/>
                <a:gd name="connsiteX17" fmla="*/ 29587 w 40134"/>
                <a:gd name="connsiteY17" fmla="*/ 0 h 52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134" h="52623">
                  <a:moveTo>
                    <a:pt x="29587" y="0"/>
                  </a:moveTo>
                  <a:cubicBezTo>
                    <a:pt x="27855" y="8887"/>
                    <a:pt x="32107" y="12201"/>
                    <a:pt x="39902" y="10618"/>
                  </a:cubicBezTo>
                  <a:cubicBezTo>
                    <a:pt x="42137" y="16894"/>
                    <a:pt x="27255" y="19105"/>
                    <a:pt x="37839" y="26643"/>
                  </a:cubicBezTo>
                  <a:cubicBezTo>
                    <a:pt x="38959" y="27443"/>
                    <a:pt x="32084" y="31598"/>
                    <a:pt x="28804" y="34015"/>
                  </a:cubicBezTo>
                  <a:cubicBezTo>
                    <a:pt x="24466" y="31535"/>
                    <a:pt x="31793" y="26592"/>
                    <a:pt x="26409" y="24374"/>
                  </a:cubicBezTo>
                  <a:cubicBezTo>
                    <a:pt x="20723" y="26272"/>
                    <a:pt x="24906" y="33953"/>
                    <a:pt x="19723" y="36176"/>
                  </a:cubicBezTo>
                  <a:cubicBezTo>
                    <a:pt x="19111" y="32021"/>
                    <a:pt x="16054" y="29523"/>
                    <a:pt x="14728" y="34473"/>
                  </a:cubicBezTo>
                  <a:cubicBezTo>
                    <a:pt x="12687" y="42068"/>
                    <a:pt x="8978" y="47754"/>
                    <a:pt x="3280" y="52623"/>
                  </a:cubicBezTo>
                  <a:cubicBezTo>
                    <a:pt x="2823" y="52064"/>
                    <a:pt x="2366" y="51509"/>
                    <a:pt x="1903" y="50955"/>
                  </a:cubicBezTo>
                  <a:cubicBezTo>
                    <a:pt x="1800" y="48126"/>
                    <a:pt x="994" y="45182"/>
                    <a:pt x="3280" y="42760"/>
                  </a:cubicBezTo>
                  <a:cubicBezTo>
                    <a:pt x="2189" y="40571"/>
                    <a:pt x="1092" y="38382"/>
                    <a:pt x="0" y="36199"/>
                  </a:cubicBezTo>
                  <a:cubicBezTo>
                    <a:pt x="1223" y="35227"/>
                    <a:pt x="2092" y="33907"/>
                    <a:pt x="3269" y="32895"/>
                  </a:cubicBezTo>
                  <a:cubicBezTo>
                    <a:pt x="3275" y="31804"/>
                    <a:pt x="3286" y="30712"/>
                    <a:pt x="3298" y="29621"/>
                  </a:cubicBezTo>
                  <a:cubicBezTo>
                    <a:pt x="4509" y="28660"/>
                    <a:pt x="5372" y="27363"/>
                    <a:pt x="6498" y="26317"/>
                  </a:cubicBezTo>
                  <a:cubicBezTo>
                    <a:pt x="7612" y="24123"/>
                    <a:pt x="8727" y="21928"/>
                    <a:pt x="9847" y="19739"/>
                  </a:cubicBezTo>
                  <a:cubicBezTo>
                    <a:pt x="12230" y="19025"/>
                    <a:pt x="14345" y="17128"/>
                    <a:pt x="16956" y="20065"/>
                  </a:cubicBezTo>
                  <a:cubicBezTo>
                    <a:pt x="19048" y="22408"/>
                    <a:pt x="21849" y="19534"/>
                    <a:pt x="21043" y="18225"/>
                  </a:cubicBezTo>
                  <a:cubicBezTo>
                    <a:pt x="14413" y="7441"/>
                    <a:pt x="23769" y="4623"/>
                    <a:pt x="29587" y="0"/>
                  </a:cubicBezTo>
                  <a:close/>
                </a:path>
              </a:pathLst>
            </a:custGeom>
            <a:grpFill/>
            <a:ln w="5715" cap="flat">
              <a:noFill/>
              <a:prstDash val="solid"/>
              <a:miter/>
            </a:ln>
          </p:spPr>
          <p:txBody>
            <a:bodyPr rtlCol="0" anchor="ctr"/>
            <a:lstStyle/>
            <a:p>
              <a:endParaRPr lang="zh-CN" altLang="en-US"/>
            </a:p>
          </p:txBody>
        </p:sp>
        <p:sp>
          <p:nvSpPr>
            <p:cNvPr id="3909" name="任意多边形: 形状 3908">
              <a:extLst>
                <a:ext uri="{FF2B5EF4-FFF2-40B4-BE49-F238E27FC236}">
                  <a16:creationId xmlns:a16="http://schemas.microsoft.com/office/drawing/2014/main" id="{3BBDC9AB-E510-BCEF-5037-DD77322CA114}"/>
                </a:ext>
              </a:extLst>
            </p:cNvPr>
            <p:cNvSpPr/>
            <p:nvPr/>
          </p:nvSpPr>
          <p:spPr>
            <a:xfrm>
              <a:off x="4945193" y="5034206"/>
              <a:ext cx="43243" cy="43314"/>
            </a:xfrm>
            <a:custGeom>
              <a:avLst/>
              <a:gdLst>
                <a:gd name="connsiteX0" fmla="*/ 37638 w 43243"/>
                <a:gd name="connsiteY0" fmla="*/ 0 h 43314"/>
                <a:gd name="connsiteX1" fmla="*/ 38210 w 43243"/>
                <a:gd name="connsiteY1" fmla="*/ 10527 h 43314"/>
                <a:gd name="connsiteX2" fmla="*/ 27780 w 43243"/>
                <a:gd name="connsiteY2" fmla="*/ 19831 h 43314"/>
                <a:gd name="connsiteX3" fmla="*/ 6343 w 43243"/>
                <a:gd name="connsiteY3" fmla="*/ 43314 h 43314"/>
                <a:gd name="connsiteX4" fmla="*/ 1445 w 43243"/>
                <a:gd name="connsiteY4" fmla="*/ 39502 h 43314"/>
                <a:gd name="connsiteX5" fmla="*/ 8652 w 43243"/>
                <a:gd name="connsiteY5" fmla="*/ 14042 h 43314"/>
                <a:gd name="connsiteX6" fmla="*/ 32758 w 43243"/>
                <a:gd name="connsiteY6" fmla="*/ 3784 h 43314"/>
                <a:gd name="connsiteX7" fmla="*/ 37638 w 43243"/>
                <a:gd name="connsiteY7" fmla="*/ 0 h 43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243" h="43314">
                  <a:moveTo>
                    <a:pt x="37638" y="0"/>
                  </a:moveTo>
                  <a:cubicBezTo>
                    <a:pt x="42885" y="3212"/>
                    <a:pt x="46799" y="6064"/>
                    <a:pt x="38210" y="10527"/>
                  </a:cubicBezTo>
                  <a:cubicBezTo>
                    <a:pt x="34204" y="12607"/>
                    <a:pt x="31226" y="16665"/>
                    <a:pt x="27780" y="19831"/>
                  </a:cubicBezTo>
                  <a:cubicBezTo>
                    <a:pt x="12292" y="24809"/>
                    <a:pt x="11395" y="25792"/>
                    <a:pt x="6343" y="43314"/>
                  </a:cubicBezTo>
                  <a:cubicBezTo>
                    <a:pt x="4668" y="42011"/>
                    <a:pt x="3057" y="40759"/>
                    <a:pt x="1445" y="39502"/>
                  </a:cubicBezTo>
                  <a:cubicBezTo>
                    <a:pt x="-1058" y="29632"/>
                    <a:pt x="-1247" y="20671"/>
                    <a:pt x="8652" y="14042"/>
                  </a:cubicBezTo>
                  <a:cubicBezTo>
                    <a:pt x="16087" y="9058"/>
                    <a:pt x="21511" y="97"/>
                    <a:pt x="32758" y="3784"/>
                  </a:cubicBezTo>
                  <a:cubicBezTo>
                    <a:pt x="33861" y="4144"/>
                    <a:pt x="35992" y="1337"/>
                    <a:pt x="37638" y="0"/>
                  </a:cubicBezTo>
                  <a:close/>
                </a:path>
              </a:pathLst>
            </a:custGeom>
            <a:grpFill/>
            <a:ln w="5715" cap="flat">
              <a:noFill/>
              <a:prstDash val="solid"/>
              <a:miter/>
            </a:ln>
          </p:spPr>
          <p:txBody>
            <a:bodyPr rtlCol="0" anchor="ctr"/>
            <a:lstStyle/>
            <a:p>
              <a:endParaRPr lang="zh-CN" altLang="en-US"/>
            </a:p>
          </p:txBody>
        </p:sp>
        <p:sp>
          <p:nvSpPr>
            <p:cNvPr id="3910" name="任意多边形: 形状 3909">
              <a:extLst>
                <a:ext uri="{FF2B5EF4-FFF2-40B4-BE49-F238E27FC236}">
                  <a16:creationId xmlns:a16="http://schemas.microsoft.com/office/drawing/2014/main" id="{0CA29B45-DD90-2F6F-AD98-13E4C42A264D}"/>
                </a:ext>
              </a:extLst>
            </p:cNvPr>
            <p:cNvSpPr/>
            <p:nvPr/>
          </p:nvSpPr>
          <p:spPr>
            <a:xfrm>
              <a:off x="4883901" y="5047390"/>
              <a:ext cx="52890" cy="31081"/>
            </a:xfrm>
            <a:custGeom>
              <a:avLst/>
              <a:gdLst>
                <a:gd name="connsiteX0" fmla="*/ 19983 w 52890"/>
                <a:gd name="connsiteY0" fmla="*/ 29621 h 31081"/>
                <a:gd name="connsiteX1" fmla="*/ 19983 w 52890"/>
                <a:gd name="connsiteY1" fmla="*/ 26318 h 31081"/>
                <a:gd name="connsiteX2" fmla="*/ 16709 w 52890"/>
                <a:gd name="connsiteY2" fmla="*/ 23026 h 31081"/>
                <a:gd name="connsiteX3" fmla="*/ 16715 w 52890"/>
                <a:gd name="connsiteY3" fmla="*/ 23037 h 31081"/>
                <a:gd name="connsiteX4" fmla="*/ 250 w 52890"/>
                <a:gd name="connsiteY4" fmla="*/ 19734 h 31081"/>
                <a:gd name="connsiteX5" fmla="*/ 3536 w 52890"/>
                <a:gd name="connsiteY5" fmla="*/ 16431 h 31081"/>
                <a:gd name="connsiteX6" fmla="*/ 29819 w 52890"/>
                <a:gd name="connsiteY6" fmla="*/ 13813 h 31081"/>
                <a:gd name="connsiteX7" fmla="*/ 52873 w 52890"/>
                <a:gd name="connsiteY7" fmla="*/ 0 h 31081"/>
                <a:gd name="connsiteX8" fmla="*/ 52890 w 52890"/>
                <a:gd name="connsiteY8" fmla="*/ 0 h 31081"/>
                <a:gd name="connsiteX9" fmla="*/ 43009 w 52890"/>
                <a:gd name="connsiteY9" fmla="*/ 19722 h 31081"/>
                <a:gd name="connsiteX10" fmla="*/ 32442 w 52890"/>
                <a:gd name="connsiteY10" fmla="*/ 24752 h 31081"/>
                <a:gd name="connsiteX11" fmla="*/ 28104 w 52890"/>
                <a:gd name="connsiteY11" fmla="*/ 28089 h 31081"/>
                <a:gd name="connsiteX12" fmla="*/ 25590 w 52890"/>
                <a:gd name="connsiteY12" fmla="*/ 30981 h 31081"/>
                <a:gd name="connsiteX13" fmla="*/ 19983 w 52890"/>
                <a:gd name="connsiteY13" fmla="*/ 29621 h 3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90" h="31081">
                  <a:moveTo>
                    <a:pt x="19983" y="29621"/>
                  </a:moveTo>
                  <a:cubicBezTo>
                    <a:pt x="19983" y="28518"/>
                    <a:pt x="19983" y="27415"/>
                    <a:pt x="19983" y="26318"/>
                  </a:cubicBezTo>
                  <a:cubicBezTo>
                    <a:pt x="21452" y="22672"/>
                    <a:pt x="20824" y="21105"/>
                    <a:pt x="16709" y="23026"/>
                  </a:cubicBezTo>
                  <a:lnTo>
                    <a:pt x="16715" y="23037"/>
                  </a:lnTo>
                  <a:cubicBezTo>
                    <a:pt x="11228" y="21934"/>
                    <a:pt x="5736" y="20837"/>
                    <a:pt x="250" y="19734"/>
                  </a:cubicBezTo>
                  <a:cubicBezTo>
                    <a:pt x="-551" y="16751"/>
                    <a:pt x="581" y="15682"/>
                    <a:pt x="3536" y="16431"/>
                  </a:cubicBezTo>
                  <a:cubicBezTo>
                    <a:pt x="12114" y="12939"/>
                    <a:pt x="21904" y="17825"/>
                    <a:pt x="29819" y="13813"/>
                  </a:cubicBezTo>
                  <a:cubicBezTo>
                    <a:pt x="37723" y="9807"/>
                    <a:pt x="43501" y="1892"/>
                    <a:pt x="52873" y="0"/>
                  </a:cubicBezTo>
                  <a:lnTo>
                    <a:pt x="52890" y="0"/>
                  </a:lnTo>
                  <a:cubicBezTo>
                    <a:pt x="49713" y="6635"/>
                    <a:pt x="41032" y="10504"/>
                    <a:pt x="43009" y="19722"/>
                  </a:cubicBezTo>
                  <a:cubicBezTo>
                    <a:pt x="40363" y="23249"/>
                    <a:pt x="36477" y="24163"/>
                    <a:pt x="32442" y="24752"/>
                  </a:cubicBezTo>
                  <a:cubicBezTo>
                    <a:pt x="30356" y="25015"/>
                    <a:pt x="28842" y="26043"/>
                    <a:pt x="28104" y="28089"/>
                  </a:cubicBezTo>
                  <a:cubicBezTo>
                    <a:pt x="27642" y="29381"/>
                    <a:pt x="26801" y="30341"/>
                    <a:pt x="25590" y="30981"/>
                  </a:cubicBezTo>
                  <a:cubicBezTo>
                    <a:pt x="23550" y="31216"/>
                    <a:pt x="21589" y="31141"/>
                    <a:pt x="19983" y="29621"/>
                  </a:cubicBezTo>
                  <a:close/>
                </a:path>
              </a:pathLst>
            </a:custGeom>
            <a:grpFill/>
            <a:ln w="5715" cap="flat">
              <a:noFill/>
              <a:prstDash val="solid"/>
              <a:miter/>
            </a:ln>
          </p:spPr>
          <p:txBody>
            <a:bodyPr rtlCol="0" anchor="ctr"/>
            <a:lstStyle/>
            <a:p>
              <a:endParaRPr lang="zh-CN" altLang="en-US"/>
            </a:p>
          </p:txBody>
        </p:sp>
        <p:sp>
          <p:nvSpPr>
            <p:cNvPr id="3911" name="任意多边形: 形状 3910">
              <a:extLst>
                <a:ext uri="{FF2B5EF4-FFF2-40B4-BE49-F238E27FC236}">
                  <a16:creationId xmlns:a16="http://schemas.microsoft.com/office/drawing/2014/main" id="{9946B1C5-53C6-9717-2920-A86912E88FB4}"/>
                </a:ext>
              </a:extLst>
            </p:cNvPr>
            <p:cNvSpPr/>
            <p:nvPr/>
          </p:nvSpPr>
          <p:spPr>
            <a:xfrm>
              <a:off x="4868966" y="5042607"/>
              <a:ext cx="21919" cy="25180"/>
            </a:xfrm>
            <a:custGeom>
              <a:avLst/>
              <a:gdLst>
                <a:gd name="connsiteX0" fmla="*/ 18465 w 21919"/>
                <a:gd name="connsiteY0" fmla="*/ 21214 h 25180"/>
                <a:gd name="connsiteX1" fmla="*/ 15179 w 21919"/>
                <a:gd name="connsiteY1" fmla="*/ 24517 h 25180"/>
                <a:gd name="connsiteX2" fmla="*/ 0 w 21919"/>
                <a:gd name="connsiteY2" fmla="*/ 25180 h 25180"/>
                <a:gd name="connsiteX3" fmla="*/ 19945 w 21919"/>
                <a:gd name="connsiteY3" fmla="*/ 0 h 25180"/>
                <a:gd name="connsiteX4" fmla="*/ 18465 w 21919"/>
                <a:gd name="connsiteY4" fmla="*/ 21214 h 25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19" h="25180">
                  <a:moveTo>
                    <a:pt x="18465" y="21214"/>
                  </a:moveTo>
                  <a:cubicBezTo>
                    <a:pt x="17368" y="22317"/>
                    <a:pt x="16276" y="23420"/>
                    <a:pt x="15179" y="24517"/>
                  </a:cubicBezTo>
                  <a:cubicBezTo>
                    <a:pt x="10333" y="24574"/>
                    <a:pt x="5469" y="24123"/>
                    <a:pt x="0" y="25180"/>
                  </a:cubicBezTo>
                  <a:cubicBezTo>
                    <a:pt x="10573" y="19900"/>
                    <a:pt x="9910" y="6841"/>
                    <a:pt x="19945" y="0"/>
                  </a:cubicBezTo>
                  <a:cubicBezTo>
                    <a:pt x="23460" y="7704"/>
                    <a:pt x="21854" y="14470"/>
                    <a:pt x="18465" y="21214"/>
                  </a:cubicBezTo>
                  <a:close/>
                </a:path>
              </a:pathLst>
            </a:custGeom>
            <a:grpFill/>
            <a:ln w="5715" cap="flat">
              <a:noFill/>
              <a:prstDash val="solid"/>
              <a:miter/>
            </a:ln>
          </p:spPr>
          <p:txBody>
            <a:bodyPr rtlCol="0" anchor="ctr"/>
            <a:lstStyle/>
            <a:p>
              <a:endParaRPr lang="zh-CN" altLang="en-US"/>
            </a:p>
          </p:txBody>
        </p:sp>
        <p:sp>
          <p:nvSpPr>
            <p:cNvPr id="3912" name="任意多边形: 形状 3911">
              <a:extLst>
                <a:ext uri="{FF2B5EF4-FFF2-40B4-BE49-F238E27FC236}">
                  <a16:creationId xmlns:a16="http://schemas.microsoft.com/office/drawing/2014/main" id="{B2C5243A-826C-3DC6-D708-250B3FCA90C8}"/>
                </a:ext>
              </a:extLst>
            </p:cNvPr>
            <p:cNvSpPr/>
            <p:nvPr/>
          </p:nvSpPr>
          <p:spPr>
            <a:xfrm>
              <a:off x="4827106" y="5095319"/>
              <a:ext cx="14319" cy="27852"/>
            </a:xfrm>
            <a:custGeom>
              <a:avLst/>
              <a:gdLst>
                <a:gd name="connsiteX0" fmla="*/ 4370 w 14319"/>
                <a:gd name="connsiteY0" fmla="*/ 27853 h 27852"/>
                <a:gd name="connsiteX1" fmla="*/ 44 w 14319"/>
                <a:gd name="connsiteY1" fmla="*/ 22926 h 27852"/>
                <a:gd name="connsiteX2" fmla="*/ 5559 w 14319"/>
                <a:gd name="connsiteY2" fmla="*/ 5416 h 27852"/>
                <a:gd name="connsiteX3" fmla="*/ 14303 w 14319"/>
                <a:gd name="connsiteY3" fmla="*/ 4701 h 27852"/>
                <a:gd name="connsiteX4" fmla="*/ 14320 w 14319"/>
                <a:gd name="connsiteY4" fmla="*/ 11262 h 27852"/>
                <a:gd name="connsiteX5" fmla="*/ 14297 w 14319"/>
                <a:gd name="connsiteY5" fmla="*/ 11296 h 27852"/>
                <a:gd name="connsiteX6" fmla="*/ 4370 w 14319"/>
                <a:gd name="connsiteY6" fmla="*/ 27853 h 27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19" h="27852">
                  <a:moveTo>
                    <a:pt x="4370" y="27853"/>
                  </a:moveTo>
                  <a:cubicBezTo>
                    <a:pt x="1570" y="27390"/>
                    <a:pt x="352" y="26475"/>
                    <a:pt x="44" y="22926"/>
                  </a:cubicBezTo>
                  <a:cubicBezTo>
                    <a:pt x="-545" y="16148"/>
                    <a:pt x="5004" y="11942"/>
                    <a:pt x="5559" y="5416"/>
                  </a:cubicBezTo>
                  <a:cubicBezTo>
                    <a:pt x="6502" y="-5723"/>
                    <a:pt x="11171" y="3592"/>
                    <a:pt x="14303" y="4701"/>
                  </a:cubicBezTo>
                  <a:cubicBezTo>
                    <a:pt x="14308" y="6890"/>
                    <a:pt x="14314" y="9079"/>
                    <a:pt x="14320" y="11262"/>
                  </a:cubicBezTo>
                  <a:lnTo>
                    <a:pt x="14297" y="11296"/>
                  </a:lnTo>
                  <a:cubicBezTo>
                    <a:pt x="8690" y="15440"/>
                    <a:pt x="12891" y="25464"/>
                    <a:pt x="4370" y="27853"/>
                  </a:cubicBezTo>
                  <a:close/>
                </a:path>
              </a:pathLst>
            </a:custGeom>
            <a:grpFill/>
            <a:ln w="5715" cap="flat">
              <a:noFill/>
              <a:prstDash val="solid"/>
              <a:miter/>
            </a:ln>
          </p:spPr>
          <p:txBody>
            <a:bodyPr rtlCol="0" anchor="ctr"/>
            <a:lstStyle/>
            <a:p>
              <a:endParaRPr lang="zh-CN" altLang="en-US"/>
            </a:p>
          </p:txBody>
        </p:sp>
        <p:sp>
          <p:nvSpPr>
            <p:cNvPr id="3913" name="任意多边形: 形状 3912">
              <a:extLst>
                <a:ext uri="{FF2B5EF4-FFF2-40B4-BE49-F238E27FC236}">
                  <a16:creationId xmlns:a16="http://schemas.microsoft.com/office/drawing/2014/main" id="{9132C7C8-0E45-EA3F-209E-723FAE453462}"/>
                </a:ext>
              </a:extLst>
            </p:cNvPr>
            <p:cNvSpPr/>
            <p:nvPr/>
          </p:nvSpPr>
          <p:spPr>
            <a:xfrm>
              <a:off x="4910377" y="5026588"/>
              <a:ext cx="16103" cy="24494"/>
            </a:xfrm>
            <a:custGeom>
              <a:avLst/>
              <a:gdLst>
                <a:gd name="connsiteX0" fmla="*/ 11327 w 16103"/>
                <a:gd name="connsiteY0" fmla="*/ 24494 h 24494"/>
                <a:gd name="connsiteX1" fmla="*/ 0 w 16103"/>
                <a:gd name="connsiteY1" fmla="*/ 10772 h 24494"/>
                <a:gd name="connsiteX2" fmla="*/ 15705 w 16103"/>
                <a:gd name="connsiteY2" fmla="*/ 0 h 24494"/>
                <a:gd name="connsiteX3" fmla="*/ 11327 w 16103"/>
                <a:gd name="connsiteY3" fmla="*/ 24494 h 24494"/>
              </a:gdLst>
              <a:ahLst/>
              <a:cxnLst>
                <a:cxn ang="0">
                  <a:pos x="connsiteX0" y="connsiteY0"/>
                </a:cxn>
                <a:cxn ang="0">
                  <a:pos x="connsiteX1" y="connsiteY1"/>
                </a:cxn>
                <a:cxn ang="0">
                  <a:pos x="connsiteX2" y="connsiteY2"/>
                </a:cxn>
                <a:cxn ang="0">
                  <a:pos x="connsiteX3" y="connsiteY3"/>
                </a:cxn>
              </a:cxnLst>
              <a:rect l="l" t="t" r="r" b="b"/>
              <a:pathLst>
                <a:path w="16103" h="24494">
                  <a:moveTo>
                    <a:pt x="11327" y="24494"/>
                  </a:moveTo>
                  <a:cubicBezTo>
                    <a:pt x="5612" y="19436"/>
                    <a:pt x="13156" y="9670"/>
                    <a:pt x="0" y="10772"/>
                  </a:cubicBezTo>
                  <a:cubicBezTo>
                    <a:pt x="6704" y="6178"/>
                    <a:pt x="10841" y="3337"/>
                    <a:pt x="15705" y="0"/>
                  </a:cubicBezTo>
                  <a:cubicBezTo>
                    <a:pt x="17534" y="8950"/>
                    <a:pt x="12539" y="15396"/>
                    <a:pt x="11327" y="24494"/>
                  </a:cubicBezTo>
                  <a:close/>
                </a:path>
              </a:pathLst>
            </a:custGeom>
            <a:grpFill/>
            <a:ln w="5715" cap="flat">
              <a:noFill/>
              <a:prstDash val="solid"/>
              <a:miter/>
            </a:ln>
          </p:spPr>
          <p:txBody>
            <a:bodyPr rtlCol="0" anchor="ctr"/>
            <a:lstStyle/>
            <a:p>
              <a:endParaRPr lang="zh-CN" altLang="en-US"/>
            </a:p>
          </p:txBody>
        </p:sp>
        <p:sp>
          <p:nvSpPr>
            <p:cNvPr id="3914" name="任意多边形: 形状 3913">
              <a:extLst>
                <a:ext uri="{FF2B5EF4-FFF2-40B4-BE49-F238E27FC236}">
                  <a16:creationId xmlns:a16="http://schemas.microsoft.com/office/drawing/2014/main" id="{724DACF3-DF52-F35C-4E1E-F31EB351AEB5}"/>
                </a:ext>
              </a:extLst>
            </p:cNvPr>
            <p:cNvSpPr/>
            <p:nvPr/>
          </p:nvSpPr>
          <p:spPr>
            <a:xfrm>
              <a:off x="4841403" y="5078000"/>
              <a:ext cx="16173" cy="18750"/>
            </a:xfrm>
            <a:custGeom>
              <a:avLst/>
              <a:gdLst>
                <a:gd name="connsiteX0" fmla="*/ 0 w 16173"/>
                <a:gd name="connsiteY0" fmla="*/ 18751 h 18750"/>
                <a:gd name="connsiteX1" fmla="*/ 6567 w 16173"/>
                <a:gd name="connsiteY1" fmla="*/ 5561 h 18750"/>
                <a:gd name="connsiteX2" fmla="*/ 16174 w 16173"/>
                <a:gd name="connsiteY2" fmla="*/ 0 h 18750"/>
                <a:gd name="connsiteX3" fmla="*/ 0 w 16173"/>
                <a:gd name="connsiteY3" fmla="*/ 18751 h 18750"/>
              </a:gdLst>
              <a:ahLst/>
              <a:cxnLst>
                <a:cxn ang="0">
                  <a:pos x="connsiteX0" y="connsiteY0"/>
                </a:cxn>
                <a:cxn ang="0">
                  <a:pos x="connsiteX1" y="connsiteY1"/>
                </a:cxn>
                <a:cxn ang="0">
                  <a:pos x="connsiteX2" y="connsiteY2"/>
                </a:cxn>
                <a:cxn ang="0">
                  <a:pos x="connsiteX3" y="connsiteY3"/>
                </a:cxn>
              </a:cxnLst>
              <a:rect l="l" t="t" r="r" b="b"/>
              <a:pathLst>
                <a:path w="16173" h="18750">
                  <a:moveTo>
                    <a:pt x="0" y="18751"/>
                  </a:moveTo>
                  <a:cubicBezTo>
                    <a:pt x="514" y="13522"/>
                    <a:pt x="2320" y="8932"/>
                    <a:pt x="6567" y="5561"/>
                  </a:cubicBezTo>
                  <a:cubicBezTo>
                    <a:pt x="10270" y="4624"/>
                    <a:pt x="11967" y="183"/>
                    <a:pt x="16174" y="0"/>
                  </a:cubicBezTo>
                  <a:cubicBezTo>
                    <a:pt x="11464" y="11161"/>
                    <a:pt x="10716" y="12024"/>
                    <a:pt x="0" y="18751"/>
                  </a:cubicBezTo>
                  <a:close/>
                </a:path>
              </a:pathLst>
            </a:custGeom>
            <a:grpFill/>
            <a:ln w="5715" cap="flat">
              <a:noFill/>
              <a:prstDash val="solid"/>
              <a:miter/>
            </a:ln>
          </p:spPr>
          <p:txBody>
            <a:bodyPr rtlCol="0" anchor="ctr"/>
            <a:lstStyle/>
            <a:p>
              <a:endParaRPr lang="zh-CN" altLang="en-US"/>
            </a:p>
          </p:txBody>
        </p:sp>
        <p:sp>
          <p:nvSpPr>
            <p:cNvPr id="3915" name="任意多边形: 形状 3914">
              <a:extLst>
                <a:ext uri="{FF2B5EF4-FFF2-40B4-BE49-F238E27FC236}">
                  <a16:creationId xmlns:a16="http://schemas.microsoft.com/office/drawing/2014/main" id="{220BD505-814F-99D9-F69A-FF42E4E8E9DB}"/>
                </a:ext>
              </a:extLst>
            </p:cNvPr>
            <p:cNvSpPr/>
            <p:nvPr/>
          </p:nvSpPr>
          <p:spPr>
            <a:xfrm>
              <a:off x="4849781" y="5042558"/>
              <a:ext cx="14421" cy="14758"/>
            </a:xfrm>
            <a:custGeom>
              <a:avLst/>
              <a:gdLst>
                <a:gd name="connsiteX0" fmla="*/ 1503 w 14421"/>
                <a:gd name="connsiteY0" fmla="*/ 4815 h 14758"/>
                <a:gd name="connsiteX1" fmla="*/ 13173 w 14421"/>
                <a:gd name="connsiteY1" fmla="*/ 3049 h 14758"/>
                <a:gd name="connsiteX2" fmla="*/ 4829 w 14421"/>
                <a:gd name="connsiteY2" fmla="*/ 14759 h 14758"/>
                <a:gd name="connsiteX3" fmla="*/ 3360 w 14421"/>
                <a:gd name="connsiteY3" fmla="*/ 13822 h 14758"/>
                <a:gd name="connsiteX4" fmla="*/ 549 w 14421"/>
                <a:gd name="connsiteY4" fmla="*/ 9398 h 14758"/>
                <a:gd name="connsiteX5" fmla="*/ 12 w 14421"/>
                <a:gd name="connsiteY5" fmla="*/ 7724 h 14758"/>
                <a:gd name="connsiteX6" fmla="*/ 1474 w 14421"/>
                <a:gd name="connsiteY6" fmla="*/ 4849 h 14758"/>
                <a:gd name="connsiteX7" fmla="*/ 1503 w 14421"/>
                <a:gd name="connsiteY7" fmla="*/ 4815 h 1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21" h="14758">
                  <a:moveTo>
                    <a:pt x="1503" y="4815"/>
                  </a:moveTo>
                  <a:cubicBezTo>
                    <a:pt x="5521" y="4375"/>
                    <a:pt x="9213" y="-4540"/>
                    <a:pt x="13173" y="3049"/>
                  </a:cubicBezTo>
                  <a:cubicBezTo>
                    <a:pt x="16894" y="10181"/>
                    <a:pt x="11767" y="13764"/>
                    <a:pt x="4829" y="14759"/>
                  </a:cubicBezTo>
                  <a:cubicBezTo>
                    <a:pt x="4343" y="14445"/>
                    <a:pt x="3852" y="14125"/>
                    <a:pt x="3360" y="13822"/>
                  </a:cubicBezTo>
                  <a:cubicBezTo>
                    <a:pt x="2189" y="12496"/>
                    <a:pt x="1303" y="10993"/>
                    <a:pt x="549" y="9398"/>
                  </a:cubicBezTo>
                  <a:cubicBezTo>
                    <a:pt x="360" y="8844"/>
                    <a:pt x="194" y="8284"/>
                    <a:pt x="12" y="7724"/>
                  </a:cubicBezTo>
                  <a:cubicBezTo>
                    <a:pt x="-86" y="6472"/>
                    <a:pt x="434" y="5524"/>
                    <a:pt x="1474" y="4849"/>
                  </a:cubicBezTo>
                  <a:lnTo>
                    <a:pt x="1503" y="4815"/>
                  </a:lnTo>
                  <a:close/>
                </a:path>
              </a:pathLst>
            </a:custGeom>
            <a:grpFill/>
            <a:ln w="5715" cap="flat">
              <a:noFill/>
              <a:prstDash val="solid"/>
              <a:miter/>
            </a:ln>
          </p:spPr>
          <p:txBody>
            <a:bodyPr rtlCol="0" anchor="ctr"/>
            <a:lstStyle/>
            <a:p>
              <a:endParaRPr lang="zh-CN" altLang="en-US"/>
            </a:p>
          </p:txBody>
        </p:sp>
        <p:sp>
          <p:nvSpPr>
            <p:cNvPr id="3916" name="任意多边形: 形状 3915">
              <a:extLst>
                <a:ext uri="{FF2B5EF4-FFF2-40B4-BE49-F238E27FC236}">
                  <a16:creationId xmlns:a16="http://schemas.microsoft.com/office/drawing/2014/main" id="{ACE81851-FEB0-FB9D-C828-82FF9F57052A}"/>
                </a:ext>
              </a:extLst>
            </p:cNvPr>
            <p:cNvSpPr/>
            <p:nvPr/>
          </p:nvSpPr>
          <p:spPr>
            <a:xfrm>
              <a:off x="4944342" y="5008277"/>
              <a:ext cx="10765" cy="16590"/>
            </a:xfrm>
            <a:custGeom>
              <a:avLst/>
              <a:gdLst>
                <a:gd name="connsiteX0" fmla="*/ 10749 w 10765"/>
                <a:gd name="connsiteY0" fmla="*/ 0 h 16590"/>
                <a:gd name="connsiteX1" fmla="*/ 816 w 10765"/>
                <a:gd name="connsiteY1" fmla="*/ 16591 h 16590"/>
                <a:gd name="connsiteX2" fmla="*/ 10749 w 10765"/>
                <a:gd name="connsiteY2" fmla="*/ 0 h 16590"/>
              </a:gdLst>
              <a:ahLst/>
              <a:cxnLst>
                <a:cxn ang="0">
                  <a:pos x="connsiteX0" y="connsiteY0"/>
                </a:cxn>
                <a:cxn ang="0">
                  <a:pos x="connsiteX1" y="connsiteY1"/>
                </a:cxn>
                <a:cxn ang="0">
                  <a:pos x="connsiteX2" y="connsiteY2"/>
                </a:cxn>
              </a:cxnLst>
              <a:rect l="l" t="t" r="r" b="b"/>
              <a:pathLst>
                <a:path w="10765" h="16590">
                  <a:moveTo>
                    <a:pt x="10749" y="0"/>
                  </a:moveTo>
                  <a:cubicBezTo>
                    <a:pt x="11252" y="10110"/>
                    <a:pt x="182" y="8681"/>
                    <a:pt x="816" y="16591"/>
                  </a:cubicBezTo>
                  <a:cubicBezTo>
                    <a:pt x="-1767" y="7761"/>
                    <a:pt x="1845" y="3149"/>
                    <a:pt x="10749" y="0"/>
                  </a:cubicBezTo>
                  <a:close/>
                </a:path>
              </a:pathLst>
            </a:custGeom>
            <a:grpFill/>
            <a:ln w="5715" cap="flat">
              <a:noFill/>
              <a:prstDash val="solid"/>
              <a:miter/>
            </a:ln>
          </p:spPr>
          <p:txBody>
            <a:bodyPr rtlCol="0" anchor="ctr"/>
            <a:lstStyle/>
            <a:p>
              <a:endParaRPr lang="zh-CN" altLang="en-US"/>
            </a:p>
          </p:txBody>
        </p:sp>
        <p:sp>
          <p:nvSpPr>
            <p:cNvPr id="3917" name="任意多边形: 形状 3916">
              <a:extLst>
                <a:ext uri="{FF2B5EF4-FFF2-40B4-BE49-F238E27FC236}">
                  <a16:creationId xmlns:a16="http://schemas.microsoft.com/office/drawing/2014/main" id="{F9EF9D13-29EF-FC40-70CF-86B8BCE129A0}"/>
                </a:ext>
              </a:extLst>
            </p:cNvPr>
            <p:cNvSpPr/>
            <p:nvPr/>
          </p:nvSpPr>
          <p:spPr>
            <a:xfrm>
              <a:off x="4912526" y="5067019"/>
              <a:ext cx="17653" cy="8950"/>
            </a:xfrm>
            <a:custGeom>
              <a:avLst/>
              <a:gdLst>
                <a:gd name="connsiteX0" fmla="*/ 1315 w 17653"/>
                <a:gd name="connsiteY0" fmla="*/ 3523 h 8950"/>
                <a:gd name="connsiteX1" fmla="*/ 14379 w 17653"/>
                <a:gd name="connsiteY1" fmla="*/ 93 h 8950"/>
                <a:gd name="connsiteX2" fmla="*/ 17654 w 17653"/>
                <a:gd name="connsiteY2" fmla="*/ 128 h 8950"/>
                <a:gd name="connsiteX3" fmla="*/ 1229 w 17653"/>
                <a:gd name="connsiteY3" fmla="*/ 6689 h 8950"/>
                <a:gd name="connsiteX4" fmla="*/ 0 w 17653"/>
                <a:gd name="connsiteY4" fmla="*/ 5071 h 8950"/>
                <a:gd name="connsiteX5" fmla="*/ 1315 w 17653"/>
                <a:gd name="connsiteY5" fmla="*/ 3523 h 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53" h="8950">
                  <a:moveTo>
                    <a:pt x="1315" y="3523"/>
                  </a:moveTo>
                  <a:cubicBezTo>
                    <a:pt x="5344" y="1134"/>
                    <a:pt x="9595" y="-404"/>
                    <a:pt x="14379" y="93"/>
                  </a:cubicBezTo>
                  <a:cubicBezTo>
                    <a:pt x="15471" y="105"/>
                    <a:pt x="16562" y="116"/>
                    <a:pt x="17654" y="128"/>
                  </a:cubicBezTo>
                  <a:cubicBezTo>
                    <a:pt x="13905" y="6649"/>
                    <a:pt x="9784" y="12227"/>
                    <a:pt x="1229" y="6689"/>
                  </a:cubicBezTo>
                  <a:cubicBezTo>
                    <a:pt x="823" y="6151"/>
                    <a:pt x="411" y="5608"/>
                    <a:pt x="0" y="5071"/>
                  </a:cubicBezTo>
                  <a:cubicBezTo>
                    <a:pt x="429" y="4551"/>
                    <a:pt x="869" y="4037"/>
                    <a:pt x="1315" y="3523"/>
                  </a:cubicBezTo>
                  <a:close/>
                </a:path>
              </a:pathLst>
            </a:custGeom>
            <a:grpFill/>
            <a:ln w="5715" cap="flat">
              <a:noFill/>
              <a:prstDash val="solid"/>
              <a:miter/>
            </a:ln>
          </p:spPr>
          <p:txBody>
            <a:bodyPr rtlCol="0" anchor="ctr"/>
            <a:lstStyle/>
            <a:p>
              <a:endParaRPr lang="zh-CN" altLang="en-US"/>
            </a:p>
          </p:txBody>
        </p:sp>
        <p:sp>
          <p:nvSpPr>
            <p:cNvPr id="3918" name="任意多边形: 形状 3917">
              <a:extLst>
                <a:ext uri="{FF2B5EF4-FFF2-40B4-BE49-F238E27FC236}">
                  <a16:creationId xmlns:a16="http://schemas.microsoft.com/office/drawing/2014/main" id="{17487E5C-1EDE-D5C0-AC40-F6CE037B1492}"/>
                </a:ext>
              </a:extLst>
            </p:cNvPr>
            <p:cNvSpPr/>
            <p:nvPr/>
          </p:nvSpPr>
          <p:spPr>
            <a:xfrm>
              <a:off x="4840670" y="5067130"/>
              <a:ext cx="13036" cy="13081"/>
            </a:xfrm>
            <a:custGeom>
              <a:avLst/>
              <a:gdLst>
                <a:gd name="connsiteX0" fmla="*/ 7322 w 13036"/>
                <a:gd name="connsiteY0" fmla="*/ 13076 h 13081"/>
                <a:gd name="connsiteX1" fmla="*/ 5705 w 13036"/>
                <a:gd name="connsiteY1" fmla="*/ 13082 h 13081"/>
                <a:gd name="connsiteX2" fmla="*/ 4087 w 13036"/>
                <a:gd name="connsiteY2" fmla="*/ 13059 h 13081"/>
                <a:gd name="connsiteX3" fmla="*/ 8316 w 13036"/>
                <a:gd name="connsiteY3" fmla="*/ 274 h 13081"/>
                <a:gd name="connsiteX4" fmla="*/ 10608 w 13036"/>
                <a:gd name="connsiteY4" fmla="*/ 0 h 13081"/>
                <a:gd name="connsiteX5" fmla="*/ 7322 w 13036"/>
                <a:gd name="connsiteY5" fmla="*/ 13076 h 1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36" h="13081">
                  <a:moveTo>
                    <a:pt x="7322" y="13076"/>
                  </a:moveTo>
                  <a:lnTo>
                    <a:pt x="5705" y="13082"/>
                  </a:lnTo>
                  <a:lnTo>
                    <a:pt x="4087" y="13059"/>
                  </a:lnTo>
                  <a:cubicBezTo>
                    <a:pt x="-5508" y="5155"/>
                    <a:pt x="4265" y="3669"/>
                    <a:pt x="8316" y="274"/>
                  </a:cubicBezTo>
                  <a:cubicBezTo>
                    <a:pt x="9077" y="171"/>
                    <a:pt x="9842" y="85"/>
                    <a:pt x="10608" y="0"/>
                  </a:cubicBezTo>
                  <a:cubicBezTo>
                    <a:pt x="17472" y="6361"/>
                    <a:pt x="7636" y="8521"/>
                    <a:pt x="7322" y="13076"/>
                  </a:cubicBezTo>
                  <a:close/>
                </a:path>
              </a:pathLst>
            </a:custGeom>
            <a:grpFill/>
            <a:ln w="5715" cap="flat">
              <a:noFill/>
              <a:prstDash val="solid"/>
              <a:miter/>
            </a:ln>
          </p:spPr>
          <p:txBody>
            <a:bodyPr rtlCol="0" anchor="ctr"/>
            <a:lstStyle/>
            <a:p>
              <a:endParaRPr lang="zh-CN" altLang="en-US"/>
            </a:p>
          </p:txBody>
        </p:sp>
        <p:sp>
          <p:nvSpPr>
            <p:cNvPr id="3919" name="任意多边形: 形状 3918">
              <a:extLst>
                <a:ext uri="{FF2B5EF4-FFF2-40B4-BE49-F238E27FC236}">
                  <a16:creationId xmlns:a16="http://schemas.microsoft.com/office/drawing/2014/main" id="{3AB7B0EB-EE9C-F4C1-7203-89F22288FBB8}"/>
                </a:ext>
              </a:extLst>
            </p:cNvPr>
            <p:cNvSpPr/>
            <p:nvPr/>
          </p:nvSpPr>
          <p:spPr>
            <a:xfrm>
              <a:off x="4953217" y="4961871"/>
              <a:ext cx="13161" cy="7363"/>
            </a:xfrm>
            <a:custGeom>
              <a:avLst/>
              <a:gdLst>
                <a:gd name="connsiteX0" fmla="*/ 13162 w 13161"/>
                <a:gd name="connsiteY0" fmla="*/ 3286 h 7363"/>
                <a:gd name="connsiteX1" fmla="*/ 0 w 13161"/>
                <a:gd name="connsiteY1" fmla="*/ 6578 h 7363"/>
                <a:gd name="connsiteX2" fmla="*/ 17 w 13161"/>
                <a:gd name="connsiteY2" fmla="*/ 6578 h 7363"/>
                <a:gd name="connsiteX3" fmla="*/ 3303 w 13161"/>
                <a:gd name="connsiteY3" fmla="*/ 0 h 7363"/>
                <a:gd name="connsiteX4" fmla="*/ 3286 w 13161"/>
                <a:gd name="connsiteY4" fmla="*/ 0 h 7363"/>
                <a:gd name="connsiteX5" fmla="*/ 13162 w 13161"/>
                <a:gd name="connsiteY5" fmla="*/ 3286 h 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61" h="7363">
                  <a:moveTo>
                    <a:pt x="13162" y="3286"/>
                  </a:moveTo>
                  <a:cubicBezTo>
                    <a:pt x="9687" y="8047"/>
                    <a:pt x="4984" y="7875"/>
                    <a:pt x="0" y="6578"/>
                  </a:cubicBezTo>
                  <a:lnTo>
                    <a:pt x="17" y="6578"/>
                  </a:lnTo>
                  <a:cubicBezTo>
                    <a:pt x="1114" y="4384"/>
                    <a:pt x="2212" y="2189"/>
                    <a:pt x="3303" y="0"/>
                  </a:cubicBezTo>
                  <a:lnTo>
                    <a:pt x="3286" y="0"/>
                  </a:lnTo>
                  <a:cubicBezTo>
                    <a:pt x="6904" y="114"/>
                    <a:pt x="10796" y="-594"/>
                    <a:pt x="13162" y="3286"/>
                  </a:cubicBezTo>
                  <a:close/>
                </a:path>
              </a:pathLst>
            </a:custGeom>
            <a:grpFill/>
            <a:ln w="5715" cap="flat">
              <a:noFill/>
              <a:prstDash val="solid"/>
              <a:miter/>
            </a:ln>
          </p:spPr>
          <p:txBody>
            <a:bodyPr rtlCol="0" anchor="ctr"/>
            <a:lstStyle/>
            <a:p>
              <a:endParaRPr lang="zh-CN" altLang="en-US"/>
            </a:p>
          </p:txBody>
        </p:sp>
        <p:sp>
          <p:nvSpPr>
            <p:cNvPr id="3920" name="任意多边形: 形状 3919">
              <a:extLst>
                <a:ext uri="{FF2B5EF4-FFF2-40B4-BE49-F238E27FC236}">
                  <a16:creationId xmlns:a16="http://schemas.microsoft.com/office/drawing/2014/main" id="{2D2DF29D-5816-16EF-70E1-29DCB6775EC2}"/>
                </a:ext>
              </a:extLst>
            </p:cNvPr>
            <p:cNvSpPr/>
            <p:nvPr/>
          </p:nvSpPr>
          <p:spPr>
            <a:xfrm>
              <a:off x="4966327" y="4965106"/>
              <a:ext cx="7235" cy="8642"/>
            </a:xfrm>
            <a:custGeom>
              <a:avLst/>
              <a:gdLst>
                <a:gd name="connsiteX0" fmla="*/ 0 w 7235"/>
                <a:gd name="connsiteY0" fmla="*/ 0 h 8642"/>
                <a:gd name="connsiteX1" fmla="*/ 7047 w 7235"/>
                <a:gd name="connsiteY1" fmla="*/ 7024 h 8642"/>
                <a:gd name="connsiteX2" fmla="*/ 4463 w 7235"/>
                <a:gd name="connsiteY2" fmla="*/ 8641 h 8642"/>
                <a:gd name="connsiteX3" fmla="*/ 0 w 7235"/>
                <a:gd name="connsiteY3" fmla="*/ 0 h 8642"/>
              </a:gdLst>
              <a:ahLst/>
              <a:cxnLst>
                <a:cxn ang="0">
                  <a:pos x="connsiteX0" y="connsiteY0"/>
                </a:cxn>
                <a:cxn ang="0">
                  <a:pos x="connsiteX1" y="connsiteY1"/>
                </a:cxn>
                <a:cxn ang="0">
                  <a:pos x="connsiteX2" y="connsiteY2"/>
                </a:cxn>
                <a:cxn ang="0">
                  <a:pos x="connsiteX3" y="connsiteY3"/>
                </a:cxn>
              </a:cxnLst>
              <a:rect l="l" t="t" r="r" b="b"/>
              <a:pathLst>
                <a:path w="7235" h="8642">
                  <a:moveTo>
                    <a:pt x="0" y="0"/>
                  </a:moveTo>
                  <a:cubicBezTo>
                    <a:pt x="2509" y="2286"/>
                    <a:pt x="8355" y="1178"/>
                    <a:pt x="7047" y="7024"/>
                  </a:cubicBezTo>
                  <a:cubicBezTo>
                    <a:pt x="6886" y="7750"/>
                    <a:pt x="5332" y="8675"/>
                    <a:pt x="4463" y="8641"/>
                  </a:cubicBezTo>
                  <a:cubicBezTo>
                    <a:pt x="-1880" y="8384"/>
                    <a:pt x="863" y="3275"/>
                    <a:pt x="0" y="0"/>
                  </a:cubicBezTo>
                  <a:close/>
                </a:path>
              </a:pathLst>
            </a:custGeom>
            <a:grpFill/>
            <a:ln w="5715" cap="flat">
              <a:noFill/>
              <a:prstDash val="solid"/>
              <a:miter/>
            </a:ln>
          </p:spPr>
          <p:txBody>
            <a:bodyPr rtlCol="0" anchor="ctr"/>
            <a:lstStyle/>
            <a:p>
              <a:endParaRPr lang="zh-CN" altLang="en-US"/>
            </a:p>
          </p:txBody>
        </p:sp>
        <p:sp>
          <p:nvSpPr>
            <p:cNvPr id="3921" name="任意多边形: 形状 3920">
              <a:extLst>
                <a:ext uri="{FF2B5EF4-FFF2-40B4-BE49-F238E27FC236}">
                  <a16:creationId xmlns:a16="http://schemas.microsoft.com/office/drawing/2014/main" id="{422C0F25-99E7-98A6-63E6-BAAF2C6B09DF}"/>
                </a:ext>
              </a:extLst>
            </p:cNvPr>
            <p:cNvSpPr/>
            <p:nvPr/>
          </p:nvSpPr>
          <p:spPr>
            <a:xfrm>
              <a:off x="4846513" y="5050665"/>
              <a:ext cx="8097" cy="16470"/>
            </a:xfrm>
            <a:custGeom>
              <a:avLst/>
              <a:gdLst>
                <a:gd name="connsiteX0" fmla="*/ 1474 w 8097"/>
                <a:gd name="connsiteY0" fmla="*/ 9887 h 16470"/>
                <a:gd name="connsiteX1" fmla="*/ 1468 w 8097"/>
                <a:gd name="connsiteY1" fmla="*/ 6584 h 16470"/>
                <a:gd name="connsiteX2" fmla="*/ 4771 w 8097"/>
                <a:gd name="connsiteY2" fmla="*/ 23 h 16470"/>
                <a:gd name="connsiteX3" fmla="*/ 4754 w 8097"/>
                <a:gd name="connsiteY3" fmla="*/ 6 h 16470"/>
                <a:gd name="connsiteX4" fmla="*/ 7994 w 8097"/>
                <a:gd name="connsiteY4" fmla="*/ 6515 h 16470"/>
                <a:gd name="connsiteX5" fmla="*/ 8097 w 8097"/>
                <a:gd name="connsiteY5" fmla="*/ 6663 h 16470"/>
                <a:gd name="connsiteX6" fmla="*/ 4765 w 8097"/>
                <a:gd name="connsiteY6" fmla="*/ 16470 h 16470"/>
                <a:gd name="connsiteX7" fmla="*/ 1474 w 8097"/>
                <a:gd name="connsiteY7" fmla="*/ 9887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97" h="16470">
                  <a:moveTo>
                    <a:pt x="1474" y="9887"/>
                  </a:moveTo>
                  <a:cubicBezTo>
                    <a:pt x="1468" y="8784"/>
                    <a:pt x="1468" y="7687"/>
                    <a:pt x="1468" y="6584"/>
                  </a:cubicBezTo>
                  <a:cubicBezTo>
                    <a:pt x="-561" y="2817"/>
                    <a:pt x="-1310" y="-298"/>
                    <a:pt x="4771" y="23"/>
                  </a:cubicBezTo>
                  <a:lnTo>
                    <a:pt x="4754" y="6"/>
                  </a:lnTo>
                  <a:cubicBezTo>
                    <a:pt x="6663" y="1760"/>
                    <a:pt x="5948" y="4829"/>
                    <a:pt x="7994" y="6515"/>
                  </a:cubicBezTo>
                  <a:cubicBezTo>
                    <a:pt x="7994" y="6515"/>
                    <a:pt x="8097" y="6663"/>
                    <a:pt x="8097" y="6663"/>
                  </a:cubicBezTo>
                  <a:cubicBezTo>
                    <a:pt x="6691" y="9835"/>
                    <a:pt x="4577" y="12756"/>
                    <a:pt x="4765" y="16470"/>
                  </a:cubicBezTo>
                  <a:cubicBezTo>
                    <a:pt x="-738" y="16470"/>
                    <a:pt x="-721" y="13721"/>
                    <a:pt x="1474" y="9887"/>
                  </a:cubicBezTo>
                  <a:close/>
                </a:path>
              </a:pathLst>
            </a:custGeom>
            <a:grpFill/>
            <a:ln w="5715" cap="flat">
              <a:noFill/>
              <a:prstDash val="solid"/>
              <a:miter/>
            </a:ln>
          </p:spPr>
          <p:txBody>
            <a:bodyPr rtlCol="0" anchor="ctr"/>
            <a:lstStyle/>
            <a:p>
              <a:endParaRPr lang="zh-CN" altLang="en-US"/>
            </a:p>
          </p:txBody>
        </p:sp>
        <p:sp>
          <p:nvSpPr>
            <p:cNvPr id="3922" name="任意多边形: 形状 3921">
              <a:extLst>
                <a:ext uri="{FF2B5EF4-FFF2-40B4-BE49-F238E27FC236}">
                  <a16:creationId xmlns:a16="http://schemas.microsoft.com/office/drawing/2014/main" id="{5CF10035-5BF3-6C27-AC99-5C447DB19D99}"/>
                </a:ext>
              </a:extLst>
            </p:cNvPr>
            <p:cNvSpPr/>
            <p:nvPr/>
          </p:nvSpPr>
          <p:spPr>
            <a:xfrm>
              <a:off x="4860018" y="5083578"/>
              <a:ext cx="9106" cy="9881"/>
            </a:xfrm>
            <a:custGeom>
              <a:avLst/>
              <a:gdLst>
                <a:gd name="connsiteX0" fmla="*/ 7737 w 9106"/>
                <a:gd name="connsiteY0" fmla="*/ 6595 h 9881"/>
                <a:gd name="connsiteX1" fmla="*/ 4428 w 9106"/>
                <a:gd name="connsiteY1" fmla="*/ 9881 h 9881"/>
                <a:gd name="connsiteX2" fmla="*/ 1679 w 9106"/>
                <a:gd name="connsiteY2" fmla="*/ 4595 h 9881"/>
                <a:gd name="connsiteX3" fmla="*/ 7703 w 9106"/>
                <a:gd name="connsiteY3" fmla="*/ 0 h 9881"/>
                <a:gd name="connsiteX4" fmla="*/ 7737 w 9106"/>
                <a:gd name="connsiteY4" fmla="*/ 6595 h 9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06" h="9881">
                  <a:moveTo>
                    <a:pt x="7737" y="6595"/>
                  </a:moveTo>
                  <a:cubicBezTo>
                    <a:pt x="6634" y="7692"/>
                    <a:pt x="5531" y="8789"/>
                    <a:pt x="4428" y="9881"/>
                  </a:cubicBezTo>
                  <a:cubicBezTo>
                    <a:pt x="662" y="9584"/>
                    <a:pt x="-1819" y="8418"/>
                    <a:pt x="1679" y="4595"/>
                  </a:cubicBezTo>
                  <a:cubicBezTo>
                    <a:pt x="3353" y="2760"/>
                    <a:pt x="5674" y="1515"/>
                    <a:pt x="7703" y="0"/>
                  </a:cubicBezTo>
                  <a:cubicBezTo>
                    <a:pt x="9531" y="2189"/>
                    <a:pt x="9606" y="4383"/>
                    <a:pt x="7737" y="6595"/>
                  </a:cubicBezTo>
                  <a:close/>
                </a:path>
              </a:pathLst>
            </a:custGeom>
            <a:grpFill/>
            <a:ln w="5715" cap="flat">
              <a:noFill/>
              <a:prstDash val="solid"/>
              <a:miter/>
            </a:ln>
          </p:spPr>
          <p:txBody>
            <a:bodyPr rtlCol="0" anchor="ctr"/>
            <a:lstStyle/>
            <a:p>
              <a:endParaRPr lang="zh-CN" altLang="en-US"/>
            </a:p>
          </p:txBody>
        </p:sp>
        <p:sp>
          <p:nvSpPr>
            <p:cNvPr id="3923" name="任意多边形: 形状 3922">
              <a:extLst>
                <a:ext uri="{FF2B5EF4-FFF2-40B4-BE49-F238E27FC236}">
                  <a16:creationId xmlns:a16="http://schemas.microsoft.com/office/drawing/2014/main" id="{FEBA06FC-0B4A-0B87-909D-B71C65EFA4A5}"/>
                </a:ext>
              </a:extLst>
            </p:cNvPr>
            <p:cNvSpPr/>
            <p:nvPr/>
          </p:nvSpPr>
          <p:spPr>
            <a:xfrm>
              <a:off x="4857833" y="5116468"/>
              <a:ext cx="9869" cy="14319"/>
            </a:xfrm>
            <a:custGeom>
              <a:avLst/>
              <a:gdLst>
                <a:gd name="connsiteX0" fmla="*/ 9870 w 9869"/>
                <a:gd name="connsiteY0" fmla="*/ 0 h 14319"/>
                <a:gd name="connsiteX1" fmla="*/ 3315 w 9869"/>
                <a:gd name="connsiteY1" fmla="*/ 13156 h 14319"/>
                <a:gd name="connsiteX2" fmla="*/ 29 w 9869"/>
                <a:gd name="connsiteY2" fmla="*/ 13173 h 14319"/>
                <a:gd name="connsiteX3" fmla="*/ 0 w 9869"/>
                <a:gd name="connsiteY3" fmla="*/ 13139 h 14319"/>
                <a:gd name="connsiteX4" fmla="*/ 9870 w 9869"/>
                <a:gd name="connsiteY4" fmla="*/ 0 h 1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9" h="14319">
                  <a:moveTo>
                    <a:pt x="9870" y="0"/>
                  </a:moveTo>
                  <a:cubicBezTo>
                    <a:pt x="7687" y="4389"/>
                    <a:pt x="5498" y="8772"/>
                    <a:pt x="3315" y="13156"/>
                  </a:cubicBezTo>
                  <a:cubicBezTo>
                    <a:pt x="2229" y="14739"/>
                    <a:pt x="1132" y="14670"/>
                    <a:pt x="29" y="13173"/>
                  </a:cubicBezTo>
                  <a:cubicBezTo>
                    <a:pt x="29" y="13173"/>
                    <a:pt x="0" y="13139"/>
                    <a:pt x="0" y="13139"/>
                  </a:cubicBezTo>
                  <a:cubicBezTo>
                    <a:pt x="1257" y="7235"/>
                    <a:pt x="1977" y="926"/>
                    <a:pt x="9870" y="0"/>
                  </a:cubicBezTo>
                  <a:close/>
                </a:path>
              </a:pathLst>
            </a:custGeom>
            <a:grpFill/>
            <a:ln w="5715" cap="flat">
              <a:noFill/>
              <a:prstDash val="solid"/>
              <a:miter/>
            </a:ln>
          </p:spPr>
          <p:txBody>
            <a:bodyPr rtlCol="0" anchor="ctr"/>
            <a:lstStyle/>
            <a:p>
              <a:endParaRPr lang="zh-CN" altLang="en-US"/>
            </a:p>
          </p:txBody>
        </p:sp>
        <p:sp>
          <p:nvSpPr>
            <p:cNvPr id="3924" name="任意多边形: 形状 3923">
              <a:extLst>
                <a:ext uri="{FF2B5EF4-FFF2-40B4-BE49-F238E27FC236}">
                  <a16:creationId xmlns:a16="http://schemas.microsoft.com/office/drawing/2014/main" id="{D78CF6E8-3807-49E7-3921-734F528BEC5A}"/>
                </a:ext>
              </a:extLst>
            </p:cNvPr>
            <p:cNvSpPr/>
            <p:nvPr/>
          </p:nvSpPr>
          <p:spPr>
            <a:xfrm>
              <a:off x="4947644" y="4968449"/>
              <a:ext cx="5589" cy="8339"/>
            </a:xfrm>
            <a:custGeom>
              <a:avLst/>
              <a:gdLst>
                <a:gd name="connsiteX0" fmla="*/ 5573 w 5589"/>
                <a:gd name="connsiteY0" fmla="*/ 0 h 8339"/>
                <a:gd name="connsiteX1" fmla="*/ 5321 w 5589"/>
                <a:gd name="connsiteY1" fmla="*/ 4772 h 8339"/>
                <a:gd name="connsiteX2" fmla="*/ 1406 w 5589"/>
                <a:gd name="connsiteY2" fmla="*/ 7944 h 8339"/>
                <a:gd name="connsiteX3" fmla="*/ 1732 w 5589"/>
                <a:gd name="connsiteY3" fmla="*/ 2726 h 8339"/>
                <a:gd name="connsiteX4" fmla="*/ 5590 w 5589"/>
                <a:gd name="connsiteY4" fmla="*/ 0 h 8339"/>
                <a:gd name="connsiteX5" fmla="*/ 5573 w 5589"/>
                <a:gd name="connsiteY5" fmla="*/ 0 h 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89" h="8339">
                  <a:moveTo>
                    <a:pt x="5573" y="0"/>
                  </a:moveTo>
                  <a:cubicBezTo>
                    <a:pt x="5493" y="1589"/>
                    <a:pt x="5510" y="3195"/>
                    <a:pt x="5321" y="4772"/>
                  </a:cubicBezTo>
                  <a:cubicBezTo>
                    <a:pt x="5041" y="7064"/>
                    <a:pt x="3881" y="9258"/>
                    <a:pt x="1406" y="7944"/>
                  </a:cubicBezTo>
                  <a:cubicBezTo>
                    <a:pt x="-1097" y="6618"/>
                    <a:pt x="206" y="4281"/>
                    <a:pt x="1732" y="2726"/>
                  </a:cubicBezTo>
                  <a:cubicBezTo>
                    <a:pt x="2818" y="1623"/>
                    <a:pt x="4293" y="897"/>
                    <a:pt x="5590" y="0"/>
                  </a:cubicBezTo>
                  <a:cubicBezTo>
                    <a:pt x="5584" y="0"/>
                    <a:pt x="5573" y="0"/>
                    <a:pt x="5573" y="0"/>
                  </a:cubicBezTo>
                  <a:close/>
                </a:path>
              </a:pathLst>
            </a:custGeom>
            <a:grpFill/>
            <a:ln w="5715" cap="flat">
              <a:noFill/>
              <a:prstDash val="solid"/>
              <a:miter/>
            </a:ln>
          </p:spPr>
          <p:txBody>
            <a:bodyPr rtlCol="0" anchor="ctr"/>
            <a:lstStyle/>
            <a:p>
              <a:endParaRPr lang="zh-CN" altLang="en-US"/>
            </a:p>
          </p:txBody>
        </p:sp>
        <p:sp>
          <p:nvSpPr>
            <p:cNvPr id="3925" name="任意多边形: 形状 3924">
              <a:extLst>
                <a:ext uri="{FF2B5EF4-FFF2-40B4-BE49-F238E27FC236}">
                  <a16:creationId xmlns:a16="http://schemas.microsoft.com/office/drawing/2014/main" id="{AEC4320A-30D0-B3B7-3B74-FBFA4BF1674E}"/>
                </a:ext>
              </a:extLst>
            </p:cNvPr>
            <p:cNvSpPr/>
            <p:nvPr/>
          </p:nvSpPr>
          <p:spPr>
            <a:xfrm>
              <a:off x="4847986" y="5004642"/>
              <a:ext cx="9864" cy="9858"/>
            </a:xfrm>
            <a:custGeom>
              <a:avLst/>
              <a:gdLst>
                <a:gd name="connsiteX0" fmla="*/ 0 w 9864"/>
                <a:gd name="connsiteY0" fmla="*/ 9858 h 9858"/>
                <a:gd name="connsiteX1" fmla="*/ 6561 w 9864"/>
                <a:gd name="connsiteY1" fmla="*/ 0 h 9858"/>
                <a:gd name="connsiteX2" fmla="*/ 9864 w 9864"/>
                <a:gd name="connsiteY2" fmla="*/ 3326 h 9858"/>
                <a:gd name="connsiteX3" fmla="*/ 0 w 9864"/>
                <a:gd name="connsiteY3" fmla="*/ 9858 h 9858"/>
              </a:gdLst>
              <a:ahLst/>
              <a:cxnLst>
                <a:cxn ang="0">
                  <a:pos x="connsiteX0" y="connsiteY0"/>
                </a:cxn>
                <a:cxn ang="0">
                  <a:pos x="connsiteX1" y="connsiteY1"/>
                </a:cxn>
                <a:cxn ang="0">
                  <a:pos x="connsiteX2" y="connsiteY2"/>
                </a:cxn>
                <a:cxn ang="0">
                  <a:pos x="connsiteX3" y="connsiteY3"/>
                </a:cxn>
              </a:cxnLst>
              <a:rect l="l" t="t" r="r" b="b"/>
              <a:pathLst>
                <a:path w="9864" h="9858">
                  <a:moveTo>
                    <a:pt x="0" y="9858"/>
                  </a:moveTo>
                  <a:cubicBezTo>
                    <a:pt x="23" y="5132"/>
                    <a:pt x="2200" y="1840"/>
                    <a:pt x="6561" y="0"/>
                  </a:cubicBezTo>
                  <a:cubicBezTo>
                    <a:pt x="7664" y="1109"/>
                    <a:pt x="8761" y="2217"/>
                    <a:pt x="9864" y="3326"/>
                  </a:cubicBezTo>
                  <a:cubicBezTo>
                    <a:pt x="7544" y="6961"/>
                    <a:pt x="3446" y="7915"/>
                    <a:pt x="0" y="9858"/>
                  </a:cubicBezTo>
                  <a:close/>
                </a:path>
              </a:pathLst>
            </a:custGeom>
            <a:grpFill/>
            <a:ln w="5715" cap="flat">
              <a:noFill/>
              <a:prstDash val="solid"/>
              <a:miter/>
            </a:ln>
          </p:spPr>
          <p:txBody>
            <a:bodyPr rtlCol="0" anchor="ctr"/>
            <a:lstStyle/>
            <a:p>
              <a:endParaRPr lang="zh-CN" altLang="en-US"/>
            </a:p>
          </p:txBody>
        </p:sp>
        <p:sp>
          <p:nvSpPr>
            <p:cNvPr id="3926" name="任意多边形: 形状 3925">
              <a:extLst>
                <a:ext uri="{FF2B5EF4-FFF2-40B4-BE49-F238E27FC236}">
                  <a16:creationId xmlns:a16="http://schemas.microsoft.com/office/drawing/2014/main" id="{8DCFA804-3E75-E36B-19DC-AA38D9972E84}"/>
                </a:ext>
              </a:extLst>
            </p:cNvPr>
            <p:cNvSpPr/>
            <p:nvPr/>
          </p:nvSpPr>
          <p:spPr>
            <a:xfrm>
              <a:off x="4940916" y="5073702"/>
              <a:ext cx="5734" cy="7546"/>
            </a:xfrm>
            <a:custGeom>
              <a:avLst/>
              <a:gdLst>
                <a:gd name="connsiteX0" fmla="*/ 5734 w 5734"/>
                <a:gd name="connsiteY0" fmla="*/ 6 h 7546"/>
                <a:gd name="connsiteX1" fmla="*/ 5620 w 5734"/>
                <a:gd name="connsiteY1" fmla="*/ 1555 h 7546"/>
                <a:gd name="connsiteX2" fmla="*/ 1894 w 5734"/>
                <a:gd name="connsiteY2" fmla="*/ 7435 h 7546"/>
                <a:gd name="connsiteX3" fmla="*/ 2437 w 5734"/>
                <a:gd name="connsiteY3" fmla="*/ 0 h 7546"/>
                <a:gd name="connsiteX4" fmla="*/ 5734 w 5734"/>
                <a:gd name="connsiteY4" fmla="*/ 6 h 7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4" h="7546">
                  <a:moveTo>
                    <a:pt x="5734" y="6"/>
                  </a:moveTo>
                  <a:cubicBezTo>
                    <a:pt x="5700" y="526"/>
                    <a:pt x="5689" y="1046"/>
                    <a:pt x="5620" y="1555"/>
                  </a:cubicBezTo>
                  <a:cubicBezTo>
                    <a:pt x="5260" y="4200"/>
                    <a:pt x="3837" y="8270"/>
                    <a:pt x="1894" y="7435"/>
                  </a:cubicBezTo>
                  <a:cubicBezTo>
                    <a:pt x="-2638" y="5498"/>
                    <a:pt x="2380" y="2606"/>
                    <a:pt x="2437" y="0"/>
                  </a:cubicBezTo>
                  <a:cubicBezTo>
                    <a:pt x="3540" y="6"/>
                    <a:pt x="4637" y="6"/>
                    <a:pt x="5734" y="6"/>
                  </a:cubicBezTo>
                  <a:close/>
                </a:path>
              </a:pathLst>
            </a:custGeom>
            <a:grpFill/>
            <a:ln w="5715" cap="flat">
              <a:noFill/>
              <a:prstDash val="solid"/>
              <a:miter/>
            </a:ln>
          </p:spPr>
          <p:txBody>
            <a:bodyPr rtlCol="0" anchor="ctr"/>
            <a:lstStyle/>
            <a:p>
              <a:endParaRPr lang="zh-CN" altLang="en-US"/>
            </a:p>
          </p:txBody>
        </p:sp>
        <p:sp>
          <p:nvSpPr>
            <p:cNvPr id="3927" name="任意多边形: 形状 3926">
              <a:extLst>
                <a:ext uri="{FF2B5EF4-FFF2-40B4-BE49-F238E27FC236}">
                  <a16:creationId xmlns:a16="http://schemas.microsoft.com/office/drawing/2014/main" id="{4100DF1D-A200-C414-F828-EEFC52B2D3BE}"/>
                </a:ext>
              </a:extLst>
            </p:cNvPr>
            <p:cNvSpPr/>
            <p:nvPr/>
          </p:nvSpPr>
          <p:spPr>
            <a:xfrm>
              <a:off x="5002554" y="4977220"/>
              <a:ext cx="5815" cy="4385"/>
            </a:xfrm>
            <a:custGeom>
              <a:avLst/>
              <a:gdLst>
                <a:gd name="connsiteX0" fmla="*/ 3286 w 5815"/>
                <a:gd name="connsiteY0" fmla="*/ 4385 h 4385"/>
                <a:gd name="connsiteX1" fmla="*/ 0 w 5815"/>
                <a:gd name="connsiteY1" fmla="*/ 4385 h 4385"/>
                <a:gd name="connsiteX2" fmla="*/ 4761 w 5815"/>
                <a:gd name="connsiteY2" fmla="*/ 276 h 4385"/>
                <a:gd name="connsiteX3" fmla="*/ 3286 w 5815"/>
                <a:gd name="connsiteY3" fmla="*/ 4385 h 4385"/>
              </a:gdLst>
              <a:ahLst/>
              <a:cxnLst>
                <a:cxn ang="0">
                  <a:pos x="connsiteX0" y="connsiteY0"/>
                </a:cxn>
                <a:cxn ang="0">
                  <a:pos x="connsiteX1" y="connsiteY1"/>
                </a:cxn>
                <a:cxn ang="0">
                  <a:pos x="connsiteX2" y="connsiteY2"/>
                </a:cxn>
                <a:cxn ang="0">
                  <a:pos x="connsiteX3" y="connsiteY3"/>
                </a:cxn>
              </a:cxnLst>
              <a:rect l="l" t="t" r="r" b="b"/>
              <a:pathLst>
                <a:path w="5815" h="4385">
                  <a:moveTo>
                    <a:pt x="3286" y="4385"/>
                  </a:moveTo>
                  <a:cubicBezTo>
                    <a:pt x="2189" y="4385"/>
                    <a:pt x="1092" y="4385"/>
                    <a:pt x="0" y="4385"/>
                  </a:cubicBezTo>
                  <a:cubicBezTo>
                    <a:pt x="1075" y="2316"/>
                    <a:pt x="2240" y="-975"/>
                    <a:pt x="4761" y="276"/>
                  </a:cubicBezTo>
                  <a:cubicBezTo>
                    <a:pt x="7195" y="1487"/>
                    <a:pt x="4864" y="3316"/>
                    <a:pt x="3286" y="4385"/>
                  </a:cubicBezTo>
                  <a:close/>
                </a:path>
              </a:pathLst>
            </a:custGeom>
            <a:grpFill/>
            <a:ln w="5715" cap="flat">
              <a:noFill/>
              <a:prstDash val="solid"/>
              <a:miter/>
            </a:ln>
          </p:spPr>
          <p:txBody>
            <a:bodyPr rtlCol="0" anchor="ctr"/>
            <a:lstStyle/>
            <a:p>
              <a:endParaRPr lang="zh-CN" altLang="en-US"/>
            </a:p>
          </p:txBody>
        </p:sp>
        <p:sp>
          <p:nvSpPr>
            <p:cNvPr id="3928" name="任意多边形: 形状 3927">
              <a:extLst>
                <a:ext uri="{FF2B5EF4-FFF2-40B4-BE49-F238E27FC236}">
                  <a16:creationId xmlns:a16="http://schemas.microsoft.com/office/drawing/2014/main" id="{35FF3535-D795-F038-CBA9-8294F400554B}"/>
                </a:ext>
              </a:extLst>
            </p:cNvPr>
            <p:cNvSpPr/>
            <p:nvPr/>
          </p:nvSpPr>
          <p:spPr>
            <a:xfrm>
              <a:off x="4976231" y="4956687"/>
              <a:ext cx="4219" cy="5183"/>
            </a:xfrm>
            <a:custGeom>
              <a:avLst/>
              <a:gdLst>
                <a:gd name="connsiteX0" fmla="*/ 17 w 4219"/>
                <a:gd name="connsiteY0" fmla="*/ 5184 h 5183"/>
                <a:gd name="connsiteX1" fmla="*/ 2412 w 4219"/>
                <a:gd name="connsiteY1" fmla="*/ 18 h 5183"/>
                <a:gd name="connsiteX2" fmla="*/ 4218 w 4219"/>
                <a:gd name="connsiteY2" fmla="*/ 1183 h 5183"/>
                <a:gd name="connsiteX3" fmla="*/ 0 w 4219"/>
                <a:gd name="connsiteY3" fmla="*/ 5178 h 5183"/>
                <a:gd name="connsiteX4" fmla="*/ 17 w 4219"/>
                <a:gd name="connsiteY4" fmla="*/ 5184 h 5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9" h="5183">
                  <a:moveTo>
                    <a:pt x="17" y="5184"/>
                  </a:moveTo>
                  <a:cubicBezTo>
                    <a:pt x="223" y="3172"/>
                    <a:pt x="183" y="984"/>
                    <a:pt x="2412" y="18"/>
                  </a:cubicBezTo>
                  <a:cubicBezTo>
                    <a:pt x="2806" y="-148"/>
                    <a:pt x="4275" y="898"/>
                    <a:pt x="4218" y="1183"/>
                  </a:cubicBezTo>
                  <a:cubicBezTo>
                    <a:pt x="3772" y="3435"/>
                    <a:pt x="1903" y="4355"/>
                    <a:pt x="0" y="5178"/>
                  </a:cubicBezTo>
                  <a:lnTo>
                    <a:pt x="17" y="5184"/>
                  </a:lnTo>
                  <a:close/>
                </a:path>
              </a:pathLst>
            </a:custGeom>
            <a:grpFill/>
            <a:ln w="5715" cap="flat">
              <a:noFill/>
              <a:prstDash val="solid"/>
              <a:miter/>
            </a:ln>
          </p:spPr>
          <p:txBody>
            <a:bodyPr rtlCol="0" anchor="ctr"/>
            <a:lstStyle/>
            <a:p>
              <a:endParaRPr lang="zh-CN" altLang="en-US"/>
            </a:p>
          </p:txBody>
        </p:sp>
        <p:sp>
          <p:nvSpPr>
            <p:cNvPr id="3929" name="任意多边形: 形状 3928">
              <a:extLst>
                <a:ext uri="{FF2B5EF4-FFF2-40B4-BE49-F238E27FC236}">
                  <a16:creationId xmlns:a16="http://schemas.microsoft.com/office/drawing/2014/main" id="{D2590AA8-867D-3748-9F9A-4DBDA05749CA}"/>
                </a:ext>
              </a:extLst>
            </p:cNvPr>
            <p:cNvSpPr/>
            <p:nvPr/>
          </p:nvSpPr>
          <p:spPr>
            <a:xfrm>
              <a:off x="5054245" y="4905950"/>
              <a:ext cx="4207" cy="5178"/>
            </a:xfrm>
            <a:custGeom>
              <a:avLst/>
              <a:gdLst>
                <a:gd name="connsiteX0" fmla="*/ 4208 w 4207"/>
                <a:gd name="connsiteY0" fmla="*/ 0 h 5178"/>
                <a:gd name="connsiteX1" fmla="*/ 1802 w 4207"/>
                <a:gd name="connsiteY1" fmla="*/ 5160 h 5178"/>
                <a:gd name="connsiteX2" fmla="*/ 2 w 4207"/>
                <a:gd name="connsiteY2" fmla="*/ 3995 h 5178"/>
                <a:gd name="connsiteX3" fmla="*/ 4208 w 4207"/>
                <a:gd name="connsiteY3" fmla="*/ 0 h 5178"/>
                <a:gd name="connsiteX4" fmla="*/ 4208 w 4207"/>
                <a:gd name="connsiteY4" fmla="*/ 0 h 5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78">
                  <a:moveTo>
                    <a:pt x="4208" y="0"/>
                  </a:moveTo>
                  <a:cubicBezTo>
                    <a:pt x="3985" y="2006"/>
                    <a:pt x="4019" y="4195"/>
                    <a:pt x="1802" y="5160"/>
                  </a:cubicBezTo>
                  <a:cubicBezTo>
                    <a:pt x="1413" y="5326"/>
                    <a:pt x="-56" y="4280"/>
                    <a:pt x="2" y="3995"/>
                  </a:cubicBezTo>
                  <a:cubicBezTo>
                    <a:pt x="453" y="1755"/>
                    <a:pt x="2305" y="811"/>
                    <a:pt x="4208" y="0"/>
                  </a:cubicBezTo>
                  <a:lnTo>
                    <a:pt x="4208" y="0"/>
                  </a:lnTo>
                  <a:close/>
                </a:path>
              </a:pathLst>
            </a:custGeom>
            <a:grpFill/>
            <a:ln w="5715" cap="flat">
              <a:noFill/>
              <a:prstDash val="solid"/>
              <a:miter/>
            </a:ln>
          </p:spPr>
          <p:txBody>
            <a:bodyPr rtlCol="0" anchor="ctr"/>
            <a:lstStyle/>
            <a:p>
              <a:endParaRPr lang="zh-CN" altLang="en-US"/>
            </a:p>
          </p:txBody>
        </p:sp>
        <p:sp>
          <p:nvSpPr>
            <p:cNvPr id="3930" name="任意多边形: 形状 3929">
              <a:extLst>
                <a:ext uri="{FF2B5EF4-FFF2-40B4-BE49-F238E27FC236}">
                  <a16:creationId xmlns:a16="http://schemas.microsoft.com/office/drawing/2014/main" id="{78384BB7-7E4B-02FA-9A46-8ECCE8BFEBB5}"/>
                </a:ext>
              </a:extLst>
            </p:cNvPr>
            <p:cNvSpPr/>
            <p:nvPr/>
          </p:nvSpPr>
          <p:spPr>
            <a:xfrm>
              <a:off x="4841403" y="5105216"/>
              <a:ext cx="5632" cy="3798"/>
            </a:xfrm>
            <a:custGeom>
              <a:avLst/>
              <a:gdLst>
                <a:gd name="connsiteX0" fmla="*/ 23 w 5632"/>
                <a:gd name="connsiteY0" fmla="*/ 1370 h 3798"/>
                <a:gd name="connsiteX1" fmla="*/ 5572 w 5632"/>
                <a:gd name="connsiteY1" fmla="*/ 1341 h 3798"/>
                <a:gd name="connsiteX2" fmla="*/ 5143 w 5632"/>
                <a:gd name="connsiteY2" fmla="*/ 2827 h 3798"/>
                <a:gd name="connsiteX3" fmla="*/ 0 w 5632"/>
                <a:gd name="connsiteY3" fmla="*/ 1399 h 3798"/>
                <a:gd name="connsiteX4" fmla="*/ 23 w 5632"/>
                <a:gd name="connsiteY4" fmla="*/ 1370 h 3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2" h="3798">
                  <a:moveTo>
                    <a:pt x="23" y="1370"/>
                  </a:moveTo>
                  <a:cubicBezTo>
                    <a:pt x="1886" y="1335"/>
                    <a:pt x="3755" y="-1676"/>
                    <a:pt x="5572" y="1341"/>
                  </a:cubicBezTo>
                  <a:cubicBezTo>
                    <a:pt x="5761" y="1656"/>
                    <a:pt x="5481" y="2541"/>
                    <a:pt x="5143" y="2827"/>
                  </a:cubicBezTo>
                  <a:cubicBezTo>
                    <a:pt x="2800" y="4782"/>
                    <a:pt x="1263" y="3519"/>
                    <a:pt x="0" y="1399"/>
                  </a:cubicBezTo>
                  <a:lnTo>
                    <a:pt x="23" y="1370"/>
                  </a:lnTo>
                  <a:close/>
                </a:path>
              </a:pathLst>
            </a:custGeom>
            <a:grpFill/>
            <a:ln w="5715" cap="flat">
              <a:noFill/>
              <a:prstDash val="solid"/>
              <a:miter/>
            </a:ln>
          </p:spPr>
          <p:txBody>
            <a:bodyPr rtlCol="0" anchor="ctr"/>
            <a:lstStyle/>
            <a:p>
              <a:endParaRPr lang="zh-CN" altLang="en-US"/>
            </a:p>
          </p:txBody>
        </p:sp>
        <p:sp>
          <p:nvSpPr>
            <p:cNvPr id="3931" name="任意多边形: 形状 3930">
              <a:extLst>
                <a:ext uri="{FF2B5EF4-FFF2-40B4-BE49-F238E27FC236}">
                  <a16:creationId xmlns:a16="http://schemas.microsoft.com/office/drawing/2014/main" id="{1A364DB6-F34D-1802-D272-5B3D66D11D80}"/>
                </a:ext>
              </a:extLst>
            </p:cNvPr>
            <p:cNvSpPr/>
            <p:nvPr/>
          </p:nvSpPr>
          <p:spPr>
            <a:xfrm>
              <a:off x="4940066" y="5041551"/>
              <a:ext cx="4184" cy="2553"/>
            </a:xfrm>
            <a:custGeom>
              <a:avLst/>
              <a:gdLst>
                <a:gd name="connsiteX0" fmla="*/ 1875 w 4184"/>
                <a:gd name="connsiteY0" fmla="*/ 296 h 2553"/>
                <a:gd name="connsiteX1" fmla="*/ 4183 w 4184"/>
                <a:gd name="connsiteY1" fmla="*/ 1336 h 2553"/>
                <a:gd name="connsiteX2" fmla="*/ 3012 w 4184"/>
                <a:gd name="connsiteY2" fmla="*/ 2188 h 2553"/>
                <a:gd name="connsiteX3" fmla="*/ 0 w 4184"/>
                <a:gd name="connsiteY3" fmla="*/ 2553 h 2553"/>
                <a:gd name="connsiteX4" fmla="*/ 1875 w 4184"/>
                <a:gd name="connsiteY4" fmla="*/ 296 h 2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53">
                  <a:moveTo>
                    <a:pt x="1875" y="296"/>
                  </a:moveTo>
                  <a:cubicBezTo>
                    <a:pt x="3178" y="-321"/>
                    <a:pt x="4012" y="28"/>
                    <a:pt x="4183" y="1336"/>
                  </a:cubicBezTo>
                  <a:cubicBezTo>
                    <a:pt x="4212" y="1576"/>
                    <a:pt x="3463" y="2085"/>
                    <a:pt x="3012" y="2188"/>
                  </a:cubicBezTo>
                  <a:cubicBezTo>
                    <a:pt x="2029" y="2405"/>
                    <a:pt x="1006" y="2439"/>
                    <a:pt x="0" y="2553"/>
                  </a:cubicBezTo>
                  <a:cubicBezTo>
                    <a:pt x="640" y="1782"/>
                    <a:pt x="1280" y="1016"/>
                    <a:pt x="1875" y="296"/>
                  </a:cubicBezTo>
                  <a:close/>
                </a:path>
              </a:pathLst>
            </a:custGeom>
            <a:grpFill/>
            <a:ln w="5715" cap="flat">
              <a:noFill/>
              <a:prstDash val="solid"/>
              <a:miter/>
            </a:ln>
          </p:spPr>
          <p:txBody>
            <a:bodyPr rtlCol="0" anchor="ctr"/>
            <a:lstStyle/>
            <a:p>
              <a:endParaRPr lang="zh-CN" altLang="en-US"/>
            </a:p>
          </p:txBody>
        </p:sp>
        <p:sp>
          <p:nvSpPr>
            <p:cNvPr id="3932" name="任意多边形: 形状 3931">
              <a:extLst>
                <a:ext uri="{FF2B5EF4-FFF2-40B4-BE49-F238E27FC236}">
                  <a16:creationId xmlns:a16="http://schemas.microsoft.com/office/drawing/2014/main" id="{7915FA85-0178-5B1A-AD0F-E726E0B2A602}"/>
                </a:ext>
              </a:extLst>
            </p:cNvPr>
            <p:cNvSpPr/>
            <p:nvPr/>
          </p:nvSpPr>
          <p:spPr>
            <a:xfrm>
              <a:off x="4855459" y="5098820"/>
              <a:ext cx="1568" cy="2428"/>
            </a:xfrm>
            <a:custGeom>
              <a:avLst/>
              <a:gdLst>
                <a:gd name="connsiteX0" fmla="*/ 1568 w 1568"/>
                <a:gd name="connsiteY0" fmla="*/ 1303 h 2428"/>
                <a:gd name="connsiteX1" fmla="*/ 643 w 1568"/>
                <a:gd name="connsiteY1" fmla="*/ 2429 h 2428"/>
                <a:gd name="connsiteX2" fmla="*/ 3 w 1568"/>
                <a:gd name="connsiteY2" fmla="*/ 1137 h 2428"/>
                <a:gd name="connsiteX3" fmla="*/ 871 w 1568"/>
                <a:gd name="connsiteY3" fmla="*/ 0 h 2428"/>
                <a:gd name="connsiteX4" fmla="*/ 1568 w 1568"/>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 h="2428">
                  <a:moveTo>
                    <a:pt x="1568" y="1303"/>
                  </a:moveTo>
                  <a:cubicBezTo>
                    <a:pt x="1260" y="1680"/>
                    <a:pt x="951" y="2052"/>
                    <a:pt x="643" y="2429"/>
                  </a:cubicBezTo>
                  <a:cubicBezTo>
                    <a:pt x="408" y="1995"/>
                    <a:pt x="-38" y="1543"/>
                    <a:pt x="3" y="1137"/>
                  </a:cubicBezTo>
                  <a:cubicBezTo>
                    <a:pt x="37" y="737"/>
                    <a:pt x="563" y="377"/>
                    <a:pt x="871" y="0"/>
                  </a:cubicBezTo>
                  <a:cubicBezTo>
                    <a:pt x="1100" y="434"/>
                    <a:pt x="1334" y="869"/>
                    <a:pt x="1568" y="1303"/>
                  </a:cubicBezTo>
                  <a:close/>
                </a:path>
              </a:pathLst>
            </a:custGeom>
            <a:grpFill/>
            <a:ln w="5715" cap="flat">
              <a:noFill/>
              <a:prstDash val="solid"/>
              <a:miter/>
            </a:ln>
          </p:spPr>
          <p:txBody>
            <a:bodyPr rtlCol="0" anchor="ctr"/>
            <a:lstStyle/>
            <a:p>
              <a:endParaRPr lang="zh-CN" altLang="en-US"/>
            </a:p>
          </p:txBody>
        </p:sp>
        <p:sp>
          <p:nvSpPr>
            <p:cNvPr id="3933" name="任意多边形: 形状 3932">
              <a:extLst>
                <a:ext uri="{FF2B5EF4-FFF2-40B4-BE49-F238E27FC236}">
                  <a16:creationId xmlns:a16="http://schemas.microsoft.com/office/drawing/2014/main" id="{46035A76-639B-DFEA-C08C-CC7E20226585}"/>
                </a:ext>
              </a:extLst>
            </p:cNvPr>
            <p:cNvSpPr/>
            <p:nvPr/>
          </p:nvSpPr>
          <p:spPr>
            <a:xfrm>
              <a:off x="4838122" y="5124971"/>
              <a:ext cx="1365" cy="1365"/>
            </a:xfrm>
            <a:custGeom>
              <a:avLst/>
              <a:gdLst>
                <a:gd name="connsiteX0" fmla="*/ 0 w 1365"/>
                <a:gd name="connsiteY0" fmla="*/ 1366 h 1365"/>
                <a:gd name="connsiteX1" fmla="*/ 754 w 1365"/>
                <a:gd name="connsiteY1" fmla="*/ 0 h 1365"/>
                <a:gd name="connsiteX2" fmla="*/ 1366 w 1365"/>
                <a:gd name="connsiteY2" fmla="*/ 611 h 1365"/>
              </a:gdLst>
              <a:ahLst/>
              <a:cxnLst>
                <a:cxn ang="0">
                  <a:pos x="connsiteX0" y="connsiteY0"/>
                </a:cxn>
                <a:cxn ang="0">
                  <a:pos x="connsiteX1" y="connsiteY1"/>
                </a:cxn>
                <a:cxn ang="0">
                  <a:pos x="connsiteX2" y="connsiteY2"/>
                </a:cxn>
              </a:cxnLst>
              <a:rect l="l" t="t" r="r" b="b"/>
              <a:pathLst>
                <a:path w="1365" h="1365">
                  <a:moveTo>
                    <a:pt x="0" y="1366"/>
                  </a:moveTo>
                  <a:lnTo>
                    <a:pt x="754" y="0"/>
                  </a:lnTo>
                  <a:lnTo>
                    <a:pt x="1366" y="611"/>
                  </a:lnTo>
                  <a:close/>
                </a:path>
              </a:pathLst>
            </a:custGeom>
            <a:grpFill/>
            <a:ln w="5715" cap="flat">
              <a:noFill/>
              <a:prstDash val="solid"/>
              <a:miter/>
            </a:ln>
          </p:spPr>
          <p:txBody>
            <a:bodyPr rtlCol="0" anchor="ctr"/>
            <a:lstStyle/>
            <a:p>
              <a:endParaRPr lang="zh-CN" altLang="en-US"/>
            </a:p>
          </p:txBody>
        </p:sp>
        <p:sp>
          <p:nvSpPr>
            <p:cNvPr id="3934" name="任意多边形: 形状 3933">
              <a:extLst>
                <a:ext uri="{FF2B5EF4-FFF2-40B4-BE49-F238E27FC236}">
                  <a16:creationId xmlns:a16="http://schemas.microsoft.com/office/drawing/2014/main" id="{74B16C05-1DEF-064C-9FE9-4826CF3BDDC5}"/>
                </a:ext>
              </a:extLst>
            </p:cNvPr>
            <p:cNvSpPr/>
            <p:nvPr/>
          </p:nvSpPr>
          <p:spPr>
            <a:xfrm>
              <a:off x="4936769" y="5044104"/>
              <a:ext cx="3297" cy="3292"/>
            </a:xfrm>
            <a:custGeom>
              <a:avLst/>
              <a:gdLst>
                <a:gd name="connsiteX0" fmla="*/ 3298 w 3297"/>
                <a:gd name="connsiteY0" fmla="*/ 0 h 3292"/>
                <a:gd name="connsiteX1" fmla="*/ 17 w 3297"/>
                <a:gd name="connsiteY1" fmla="*/ 3292 h 3292"/>
                <a:gd name="connsiteX2" fmla="*/ 0 w 3297"/>
                <a:gd name="connsiteY2" fmla="*/ 3292 h 3292"/>
                <a:gd name="connsiteX3" fmla="*/ 3298 w 3297"/>
                <a:gd name="connsiteY3" fmla="*/ 0 h 3292"/>
              </a:gdLst>
              <a:ahLst/>
              <a:cxnLst>
                <a:cxn ang="0">
                  <a:pos x="connsiteX0" y="connsiteY0"/>
                </a:cxn>
                <a:cxn ang="0">
                  <a:pos x="connsiteX1" y="connsiteY1"/>
                </a:cxn>
                <a:cxn ang="0">
                  <a:pos x="connsiteX2" y="connsiteY2"/>
                </a:cxn>
                <a:cxn ang="0">
                  <a:pos x="connsiteX3" y="connsiteY3"/>
                </a:cxn>
              </a:cxnLst>
              <a:rect l="l" t="t" r="r" b="b"/>
              <a:pathLst>
                <a:path w="3297" h="3292">
                  <a:moveTo>
                    <a:pt x="3298" y="0"/>
                  </a:moveTo>
                  <a:cubicBezTo>
                    <a:pt x="2206" y="1097"/>
                    <a:pt x="1109" y="2195"/>
                    <a:pt x="17" y="3292"/>
                  </a:cubicBezTo>
                  <a:cubicBezTo>
                    <a:pt x="17" y="3292"/>
                    <a:pt x="0" y="3292"/>
                    <a:pt x="0" y="3292"/>
                  </a:cubicBezTo>
                  <a:cubicBezTo>
                    <a:pt x="1103" y="2195"/>
                    <a:pt x="2200" y="1097"/>
                    <a:pt x="3298" y="0"/>
                  </a:cubicBezTo>
                  <a:close/>
                </a:path>
              </a:pathLst>
            </a:custGeom>
            <a:grpFill/>
            <a:ln w="5715" cap="flat">
              <a:noFill/>
              <a:prstDash val="solid"/>
              <a:miter/>
            </a:ln>
          </p:spPr>
          <p:txBody>
            <a:bodyPr rtlCol="0" anchor="ctr"/>
            <a:lstStyle/>
            <a:p>
              <a:endParaRPr lang="zh-CN" altLang="en-US"/>
            </a:p>
          </p:txBody>
        </p:sp>
        <p:sp>
          <p:nvSpPr>
            <p:cNvPr id="3935" name="任意多边形: 形状 3934">
              <a:extLst>
                <a:ext uri="{FF2B5EF4-FFF2-40B4-BE49-F238E27FC236}">
                  <a16:creationId xmlns:a16="http://schemas.microsoft.com/office/drawing/2014/main" id="{3E0A6B11-7CD6-9F55-C09E-29CEACF30B7D}"/>
                </a:ext>
              </a:extLst>
            </p:cNvPr>
            <p:cNvSpPr/>
            <p:nvPr/>
          </p:nvSpPr>
          <p:spPr>
            <a:xfrm>
              <a:off x="5004363" y="5001339"/>
              <a:ext cx="1476" cy="3291"/>
            </a:xfrm>
            <a:custGeom>
              <a:avLst/>
              <a:gdLst>
                <a:gd name="connsiteX0" fmla="*/ 1460 w 1476"/>
                <a:gd name="connsiteY0" fmla="*/ 0 h 3291"/>
                <a:gd name="connsiteX1" fmla="*/ 1477 w 1476"/>
                <a:gd name="connsiteY1" fmla="*/ 3292 h 3291"/>
                <a:gd name="connsiteX2" fmla="*/ 208 w 1476"/>
                <a:gd name="connsiteY2" fmla="*/ 960 h 3291"/>
                <a:gd name="connsiteX3" fmla="*/ 1460 w 1476"/>
                <a:gd name="connsiteY3" fmla="*/ 0 h 3291"/>
              </a:gdLst>
              <a:ahLst/>
              <a:cxnLst>
                <a:cxn ang="0">
                  <a:pos x="connsiteX0" y="connsiteY0"/>
                </a:cxn>
                <a:cxn ang="0">
                  <a:pos x="connsiteX1" y="connsiteY1"/>
                </a:cxn>
                <a:cxn ang="0">
                  <a:pos x="connsiteX2" y="connsiteY2"/>
                </a:cxn>
                <a:cxn ang="0">
                  <a:pos x="connsiteX3" y="connsiteY3"/>
                </a:cxn>
              </a:cxnLst>
              <a:rect l="l" t="t" r="r" b="b"/>
              <a:pathLst>
                <a:path w="1476" h="3291">
                  <a:moveTo>
                    <a:pt x="1460" y="0"/>
                  </a:moveTo>
                  <a:cubicBezTo>
                    <a:pt x="1465" y="1097"/>
                    <a:pt x="1471" y="2194"/>
                    <a:pt x="1477" y="3292"/>
                  </a:cubicBezTo>
                  <a:cubicBezTo>
                    <a:pt x="185" y="2834"/>
                    <a:pt x="-323" y="2012"/>
                    <a:pt x="208" y="960"/>
                  </a:cubicBezTo>
                  <a:cubicBezTo>
                    <a:pt x="420" y="537"/>
                    <a:pt x="1031" y="314"/>
                    <a:pt x="1460" y="0"/>
                  </a:cubicBezTo>
                  <a:close/>
                </a:path>
              </a:pathLst>
            </a:custGeom>
            <a:grpFill/>
            <a:ln w="5715" cap="flat">
              <a:noFill/>
              <a:prstDash val="solid"/>
              <a:miter/>
            </a:ln>
          </p:spPr>
          <p:txBody>
            <a:bodyPr rtlCol="0" anchor="ctr"/>
            <a:lstStyle/>
            <a:p>
              <a:endParaRPr lang="zh-CN" altLang="en-US"/>
            </a:p>
          </p:txBody>
        </p:sp>
        <p:sp>
          <p:nvSpPr>
            <p:cNvPr id="3936" name="任意多边形: 形状 3935">
              <a:extLst>
                <a:ext uri="{FF2B5EF4-FFF2-40B4-BE49-F238E27FC236}">
                  <a16:creationId xmlns:a16="http://schemas.microsoft.com/office/drawing/2014/main" id="{13409BE3-EA32-9FD1-2A5D-EB27BF015B6A}"/>
                </a:ext>
              </a:extLst>
            </p:cNvPr>
            <p:cNvSpPr/>
            <p:nvPr/>
          </p:nvSpPr>
          <p:spPr>
            <a:xfrm>
              <a:off x="5001075" y="4981605"/>
              <a:ext cx="1473" cy="3291"/>
            </a:xfrm>
            <a:custGeom>
              <a:avLst/>
              <a:gdLst>
                <a:gd name="connsiteX0" fmla="*/ 1473 w 1473"/>
                <a:gd name="connsiteY0" fmla="*/ 0 h 3291"/>
                <a:gd name="connsiteX1" fmla="*/ 1468 w 1473"/>
                <a:gd name="connsiteY1" fmla="*/ 3292 h 3291"/>
                <a:gd name="connsiteX2" fmla="*/ 216 w 1473"/>
                <a:gd name="connsiteY2" fmla="*/ 954 h 3291"/>
                <a:gd name="connsiteX3" fmla="*/ 1473 w 1473"/>
                <a:gd name="connsiteY3" fmla="*/ 0 h 3291"/>
              </a:gdLst>
              <a:ahLst/>
              <a:cxnLst>
                <a:cxn ang="0">
                  <a:pos x="connsiteX0" y="connsiteY0"/>
                </a:cxn>
                <a:cxn ang="0">
                  <a:pos x="connsiteX1" y="connsiteY1"/>
                </a:cxn>
                <a:cxn ang="0">
                  <a:pos x="connsiteX2" y="connsiteY2"/>
                </a:cxn>
                <a:cxn ang="0">
                  <a:pos x="connsiteX3" y="connsiteY3"/>
                </a:cxn>
              </a:cxnLst>
              <a:rect l="l" t="t" r="r" b="b"/>
              <a:pathLst>
                <a:path w="1473" h="3291">
                  <a:moveTo>
                    <a:pt x="1473" y="0"/>
                  </a:moveTo>
                  <a:cubicBezTo>
                    <a:pt x="1473" y="1097"/>
                    <a:pt x="1468" y="2195"/>
                    <a:pt x="1468" y="3292"/>
                  </a:cubicBezTo>
                  <a:cubicBezTo>
                    <a:pt x="176" y="2829"/>
                    <a:pt x="-327" y="2006"/>
                    <a:pt x="216" y="954"/>
                  </a:cubicBezTo>
                  <a:cubicBezTo>
                    <a:pt x="433" y="526"/>
                    <a:pt x="1045" y="309"/>
                    <a:pt x="1473" y="0"/>
                  </a:cubicBezTo>
                  <a:close/>
                </a:path>
              </a:pathLst>
            </a:custGeom>
            <a:grpFill/>
            <a:ln w="5715" cap="flat">
              <a:noFill/>
              <a:prstDash val="solid"/>
              <a:miter/>
            </a:ln>
          </p:spPr>
          <p:txBody>
            <a:bodyPr rtlCol="0" anchor="ctr"/>
            <a:lstStyle/>
            <a:p>
              <a:endParaRPr lang="zh-CN" altLang="en-US"/>
            </a:p>
          </p:txBody>
        </p:sp>
        <p:sp>
          <p:nvSpPr>
            <p:cNvPr id="3937" name="任意多边形: 形状 3936">
              <a:extLst>
                <a:ext uri="{FF2B5EF4-FFF2-40B4-BE49-F238E27FC236}">
                  <a16:creationId xmlns:a16="http://schemas.microsoft.com/office/drawing/2014/main" id="{AAA667CC-B313-D18B-450D-16FC34CB44CE}"/>
                </a:ext>
              </a:extLst>
            </p:cNvPr>
            <p:cNvSpPr/>
            <p:nvPr/>
          </p:nvSpPr>
          <p:spPr>
            <a:xfrm>
              <a:off x="4890729" y="4978313"/>
              <a:ext cx="1292" cy="1396"/>
            </a:xfrm>
            <a:custGeom>
              <a:avLst/>
              <a:gdLst>
                <a:gd name="connsiteX0" fmla="*/ 0 w 1292"/>
                <a:gd name="connsiteY0" fmla="*/ 0 h 1396"/>
                <a:gd name="connsiteX1" fmla="*/ 1291 w 1292"/>
                <a:gd name="connsiteY1" fmla="*/ 731 h 1396"/>
                <a:gd name="connsiteX2" fmla="*/ 11 w 1292"/>
                <a:gd name="connsiteY2" fmla="*/ 0 h 1396"/>
                <a:gd name="connsiteX3" fmla="*/ 0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0" y="0"/>
                  </a:moveTo>
                  <a:cubicBezTo>
                    <a:pt x="452" y="246"/>
                    <a:pt x="1326" y="583"/>
                    <a:pt x="1291" y="731"/>
                  </a:cubicBezTo>
                  <a:cubicBezTo>
                    <a:pt x="1069" y="1823"/>
                    <a:pt x="566" y="1566"/>
                    <a:pt x="11" y="0"/>
                  </a:cubicBezTo>
                  <a:lnTo>
                    <a:pt x="0" y="0"/>
                  </a:lnTo>
                  <a:close/>
                </a:path>
              </a:pathLst>
            </a:custGeom>
            <a:grpFill/>
            <a:ln w="5715" cap="flat">
              <a:noFill/>
              <a:prstDash val="solid"/>
              <a:miter/>
            </a:ln>
          </p:spPr>
          <p:txBody>
            <a:bodyPr rtlCol="0" anchor="ctr"/>
            <a:lstStyle/>
            <a:p>
              <a:endParaRPr lang="zh-CN" altLang="en-US"/>
            </a:p>
          </p:txBody>
        </p:sp>
        <p:sp>
          <p:nvSpPr>
            <p:cNvPr id="3938" name="任意多边形: 形状 3937">
              <a:extLst>
                <a:ext uri="{FF2B5EF4-FFF2-40B4-BE49-F238E27FC236}">
                  <a16:creationId xmlns:a16="http://schemas.microsoft.com/office/drawing/2014/main" id="{44D92CBF-756B-5412-E00F-80F04B14E7B7}"/>
                </a:ext>
              </a:extLst>
            </p:cNvPr>
            <p:cNvSpPr/>
            <p:nvPr/>
          </p:nvSpPr>
          <p:spPr>
            <a:xfrm>
              <a:off x="4930191" y="4975027"/>
              <a:ext cx="1297" cy="1399"/>
            </a:xfrm>
            <a:custGeom>
              <a:avLst/>
              <a:gdLst>
                <a:gd name="connsiteX0" fmla="*/ 0 w 1297"/>
                <a:gd name="connsiteY0" fmla="*/ 0 h 1399"/>
                <a:gd name="connsiteX1" fmla="*/ 1297 w 1297"/>
                <a:gd name="connsiteY1" fmla="*/ 731 h 1399"/>
                <a:gd name="connsiteX2" fmla="*/ 11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2" y="251"/>
                    <a:pt x="1326" y="589"/>
                    <a:pt x="1297" y="731"/>
                  </a:cubicBezTo>
                  <a:cubicBezTo>
                    <a:pt x="1063" y="1829"/>
                    <a:pt x="554" y="1566"/>
                    <a:pt x="11" y="0"/>
                  </a:cubicBezTo>
                  <a:lnTo>
                    <a:pt x="0" y="0"/>
                  </a:lnTo>
                  <a:close/>
                </a:path>
              </a:pathLst>
            </a:custGeom>
            <a:grpFill/>
            <a:ln w="5715" cap="flat">
              <a:noFill/>
              <a:prstDash val="solid"/>
              <a:miter/>
            </a:ln>
          </p:spPr>
          <p:txBody>
            <a:bodyPr rtlCol="0" anchor="ctr"/>
            <a:lstStyle/>
            <a:p>
              <a:endParaRPr lang="zh-CN" altLang="en-US"/>
            </a:p>
          </p:txBody>
        </p:sp>
        <p:sp>
          <p:nvSpPr>
            <p:cNvPr id="3939" name="任意多边形: 形状 3938">
              <a:extLst>
                <a:ext uri="{FF2B5EF4-FFF2-40B4-BE49-F238E27FC236}">
                  <a16:creationId xmlns:a16="http://schemas.microsoft.com/office/drawing/2014/main" id="{67C1F689-083A-0657-9306-CA22A407156D}"/>
                </a:ext>
              </a:extLst>
            </p:cNvPr>
            <p:cNvSpPr/>
            <p:nvPr/>
          </p:nvSpPr>
          <p:spPr>
            <a:xfrm>
              <a:off x="5015710" y="4971735"/>
              <a:ext cx="3280" cy="3291"/>
            </a:xfrm>
            <a:custGeom>
              <a:avLst/>
              <a:gdLst>
                <a:gd name="connsiteX0" fmla="*/ 3280 w 3280"/>
                <a:gd name="connsiteY0" fmla="*/ 0 h 3291"/>
                <a:gd name="connsiteX1" fmla="*/ 0 w 3280"/>
                <a:gd name="connsiteY1" fmla="*/ 3292 h 3291"/>
                <a:gd name="connsiteX2" fmla="*/ 3280 w 3280"/>
                <a:gd name="connsiteY2" fmla="*/ 0 h 3291"/>
              </a:gdLst>
              <a:ahLst/>
              <a:cxnLst>
                <a:cxn ang="0">
                  <a:pos x="connsiteX0" y="connsiteY0"/>
                </a:cxn>
                <a:cxn ang="0">
                  <a:pos x="connsiteX1" y="connsiteY1"/>
                </a:cxn>
                <a:cxn ang="0">
                  <a:pos x="connsiteX2" y="connsiteY2"/>
                </a:cxn>
              </a:cxnLst>
              <a:rect l="l" t="t" r="r" b="b"/>
              <a:pathLst>
                <a:path w="3280" h="3291">
                  <a:moveTo>
                    <a:pt x="3280" y="0"/>
                  </a:moveTo>
                  <a:cubicBezTo>
                    <a:pt x="2189" y="1097"/>
                    <a:pt x="1092" y="2194"/>
                    <a:pt x="0" y="3292"/>
                  </a:cubicBezTo>
                  <a:cubicBezTo>
                    <a:pt x="1097" y="2194"/>
                    <a:pt x="2189" y="1097"/>
                    <a:pt x="3280" y="0"/>
                  </a:cubicBezTo>
                  <a:close/>
                </a:path>
              </a:pathLst>
            </a:custGeom>
            <a:grpFill/>
            <a:ln w="5715" cap="flat">
              <a:noFill/>
              <a:prstDash val="solid"/>
              <a:miter/>
            </a:ln>
          </p:spPr>
          <p:txBody>
            <a:bodyPr rtlCol="0" anchor="ctr"/>
            <a:lstStyle/>
            <a:p>
              <a:endParaRPr lang="zh-CN" altLang="en-US"/>
            </a:p>
          </p:txBody>
        </p:sp>
        <p:sp>
          <p:nvSpPr>
            <p:cNvPr id="3940" name="任意多边形: 形状 3939">
              <a:extLst>
                <a:ext uri="{FF2B5EF4-FFF2-40B4-BE49-F238E27FC236}">
                  <a16:creationId xmlns:a16="http://schemas.microsoft.com/office/drawing/2014/main" id="{FB6B63DB-D2F3-778B-3B65-A67677503309}"/>
                </a:ext>
              </a:extLst>
            </p:cNvPr>
            <p:cNvSpPr/>
            <p:nvPr/>
          </p:nvSpPr>
          <p:spPr>
            <a:xfrm>
              <a:off x="4972939" y="4961861"/>
              <a:ext cx="3308" cy="1690"/>
            </a:xfrm>
            <a:custGeom>
              <a:avLst/>
              <a:gdLst>
                <a:gd name="connsiteX0" fmla="*/ 23 w 3308"/>
                <a:gd name="connsiteY0" fmla="*/ 4 h 1690"/>
                <a:gd name="connsiteX1" fmla="*/ 3309 w 3308"/>
                <a:gd name="connsiteY1" fmla="*/ 4 h 1690"/>
                <a:gd name="connsiteX2" fmla="*/ 3292 w 3308"/>
                <a:gd name="connsiteY2" fmla="*/ 4 h 1690"/>
                <a:gd name="connsiteX3" fmla="*/ 0 w 3308"/>
                <a:gd name="connsiteY3" fmla="*/ 4 h 1690"/>
                <a:gd name="connsiteX4" fmla="*/ 23 w 3308"/>
                <a:gd name="connsiteY4" fmla="*/ 4 h 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1690">
                  <a:moveTo>
                    <a:pt x="23" y="4"/>
                  </a:moveTo>
                  <a:cubicBezTo>
                    <a:pt x="1120" y="-1"/>
                    <a:pt x="2217" y="-1"/>
                    <a:pt x="3309" y="4"/>
                  </a:cubicBezTo>
                  <a:lnTo>
                    <a:pt x="3292" y="4"/>
                  </a:lnTo>
                  <a:cubicBezTo>
                    <a:pt x="2194" y="2245"/>
                    <a:pt x="1097" y="2262"/>
                    <a:pt x="0" y="4"/>
                  </a:cubicBezTo>
                  <a:lnTo>
                    <a:pt x="23" y="4"/>
                  </a:lnTo>
                  <a:close/>
                </a:path>
              </a:pathLst>
            </a:custGeom>
            <a:grpFill/>
            <a:ln w="5715" cap="flat">
              <a:noFill/>
              <a:prstDash val="solid"/>
              <a:miter/>
            </a:ln>
          </p:spPr>
          <p:txBody>
            <a:bodyPr rtlCol="0" anchor="ctr"/>
            <a:lstStyle/>
            <a:p>
              <a:endParaRPr lang="zh-CN" altLang="en-US"/>
            </a:p>
          </p:txBody>
        </p:sp>
        <p:sp>
          <p:nvSpPr>
            <p:cNvPr id="3941" name="任意多边形: 形状 3940">
              <a:extLst>
                <a:ext uri="{FF2B5EF4-FFF2-40B4-BE49-F238E27FC236}">
                  <a16:creationId xmlns:a16="http://schemas.microsoft.com/office/drawing/2014/main" id="{7BA7EC17-3D66-A463-841B-4107C876051B}"/>
                </a:ext>
              </a:extLst>
            </p:cNvPr>
            <p:cNvSpPr/>
            <p:nvPr/>
          </p:nvSpPr>
          <p:spPr>
            <a:xfrm>
              <a:off x="5025580" y="4960447"/>
              <a:ext cx="3280" cy="1418"/>
            </a:xfrm>
            <a:custGeom>
              <a:avLst/>
              <a:gdLst>
                <a:gd name="connsiteX0" fmla="*/ 3280 w 3280"/>
                <a:gd name="connsiteY0" fmla="*/ 1419 h 1418"/>
                <a:gd name="connsiteX1" fmla="*/ 0 w 3280"/>
                <a:gd name="connsiteY1" fmla="*/ 1419 h 1418"/>
                <a:gd name="connsiteX2" fmla="*/ 3280 w 3280"/>
                <a:gd name="connsiteY2" fmla="*/ 1419 h 1418"/>
              </a:gdLst>
              <a:ahLst/>
              <a:cxnLst>
                <a:cxn ang="0">
                  <a:pos x="connsiteX0" y="connsiteY0"/>
                </a:cxn>
                <a:cxn ang="0">
                  <a:pos x="connsiteX1" y="connsiteY1"/>
                </a:cxn>
                <a:cxn ang="0">
                  <a:pos x="connsiteX2" y="connsiteY2"/>
                </a:cxn>
              </a:cxnLst>
              <a:rect l="l" t="t" r="r" b="b"/>
              <a:pathLst>
                <a:path w="3280" h="1418">
                  <a:moveTo>
                    <a:pt x="3280" y="1419"/>
                  </a:moveTo>
                  <a:cubicBezTo>
                    <a:pt x="2189" y="1419"/>
                    <a:pt x="1091" y="1419"/>
                    <a:pt x="0" y="1419"/>
                  </a:cubicBezTo>
                  <a:cubicBezTo>
                    <a:pt x="1091" y="-479"/>
                    <a:pt x="2183" y="-467"/>
                    <a:pt x="3280" y="1419"/>
                  </a:cubicBezTo>
                  <a:close/>
                </a:path>
              </a:pathLst>
            </a:custGeom>
            <a:grpFill/>
            <a:ln w="5715" cap="flat">
              <a:noFill/>
              <a:prstDash val="solid"/>
              <a:miter/>
            </a:ln>
          </p:spPr>
          <p:txBody>
            <a:bodyPr rtlCol="0" anchor="ctr"/>
            <a:lstStyle/>
            <a:p>
              <a:endParaRPr lang="zh-CN" altLang="en-US"/>
            </a:p>
          </p:txBody>
        </p:sp>
        <p:sp>
          <p:nvSpPr>
            <p:cNvPr id="3942" name="任意多边形: 形状 3941">
              <a:extLst>
                <a:ext uri="{FF2B5EF4-FFF2-40B4-BE49-F238E27FC236}">
                  <a16:creationId xmlns:a16="http://schemas.microsoft.com/office/drawing/2014/main" id="{39140475-993A-9041-4590-0BC0EDB9B847}"/>
                </a:ext>
              </a:extLst>
            </p:cNvPr>
            <p:cNvSpPr/>
            <p:nvPr/>
          </p:nvSpPr>
          <p:spPr>
            <a:xfrm>
              <a:off x="4528987" y="4887087"/>
              <a:ext cx="78415" cy="41915"/>
            </a:xfrm>
            <a:custGeom>
              <a:avLst/>
              <a:gdLst>
                <a:gd name="connsiteX0" fmla="*/ 55904 w 78415"/>
                <a:gd name="connsiteY0" fmla="*/ 25446 h 41915"/>
                <a:gd name="connsiteX1" fmla="*/ 55961 w 78415"/>
                <a:gd name="connsiteY1" fmla="*/ 16274 h 41915"/>
                <a:gd name="connsiteX2" fmla="*/ 47909 w 78415"/>
                <a:gd name="connsiteY2" fmla="*/ 17903 h 41915"/>
                <a:gd name="connsiteX3" fmla="*/ 32987 w 78415"/>
                <a:gd name="connsiteY3" fmla="*/ 24429 h 41915"/>
                <a:gd name="connsiteX4" fmla="*/ 23014 w 78415"/>
                <a:gd name="connsiteY4" fmla="*/ 38614 h 41915"/>
                <a:gd name="connsiteX5" fmla="*/ 23043 w 78415"/>
                <a:gd name="connsiteY5" fmla="*/ 38579 h 41915"/>
                <a:gd name="connsiteX6" fmla="*/ 0 w 78415"/>
                <a:gd name="connsiteY6" fmla="*/ 41883 h 41915"/>
                <a:gd name="connsiteX7" fmla="*/ 11 w 78415"/>
                <a:gd name="connsiteY7" fmla="*/ 41900 h 41915"/>
                <a:gd name="connsiteX8" fmla="*/ 9813 w 78415"/>
                <a:gd name="connsiteY8" fmla="*/ 12325 h 41915"/>
                <a:gd name="connsiteX9" fmla="*/ 16442 w 78415"/>
                <a:gd name="connsiteY9" fmla="*/ 8987 h 41915"/>
                <a:gd name="connsiteX10" fmla="*/ 17996 w 78415"/>
                <a:gd name="connsiteY10" fmla="*/ 10496 h 41915"/>
                <a:gd name="connsiteX11" fmla="*/ 39428 w 78415"/>
                <a:gd name="connsiteY11" fmla="*/ 5707 h 41915"/>
                <a:gd name="connsiteX12" fmla="*/ 55847 w 78415"/>
                <a:gd name="connsiteY12" fmla="*/ 1295 h 41915"/>
                <a:gd name="connsiteX13" fmla="*/ 62562 w 78415"/>
                <a:gd name="connsiteY13" fmla="*/ 2449 h 41915"/>
                <a:gd name="connsiteX14" fmla="*/ 78416 w 78415"/>
                <a:gd name="connsiteY14" fmla="*/ 4844 h 41915"/>
                <a:gd name="connsiteX15" fmla="*/ 69066 w 78415"/>
                <a:gd name="connsiteY15" fmla="*/ 15582 h 41915"/>
                <a:gd name="connsiteX16" fmla="*/ 69089 w 78415"/>
                <a:gd name="connsiteY16" fmla="*/ 15560 h 41915"/>
                <a:gd name="connsiteX17" fmla="*/ 55904 w 78415"/>
                <a:gd name="connsiteY17" fmla="*/ 25446 h 4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415" h="41915">
                  <a:moveTo>
                    <a:pt x="55904" y="25446"/>
                  </a:moveTo>
                  <a:cubicBezTo>
                    <a:pt x="57304" y="22395"/>
                    <a:pt x="58510" y="19337"/>
                    <a:pt x="55961" y="16274"/>
                  </a:cubicBezTo>
                  <a:cubicBezTo>
                    <a:pt x="52315" y="11879"/>
                    <a:pt x="50463" y="16897"/>
                    <a:pt x="47909" y="17903"/>
                  </a:cubicBezTo>
                  <a:cubicBezTo>
                    <a:pt x="42845" y="19891"/>
                    <a:pt x="37450" y="21474"/>
                    <a:pt x="32987" y="24429"/>
                  </a:cubicBezTo>
                  <a:cubicBezTo>
                    <a:pt x="28078" y="27681"/>
                    <a:pt x="23169" y="31676"/>
                    <a:pt x="23014" y="38614"/>
                  </a:cubicBezTo>
                  <a:lnTo>
                    <a:pt x="23043" y="38579"/>
                  </a:lnTo>
                  <a:cubicBezTo>
                    <a:pt x="14985" y="37048"/>
                    <a:pt x="7910" y="42380"/>
                    <a:pt x="0" y="41883"/>
                  </a:cubicBezTo>
                  <a:lnTo>
                    <a:pt x="11" y="41900"/>
                  </a:lnTo>
                  <a:cubicBezTo>
                    <a:pt x="7309" y="33379"/>
                    <a:pt x="1932" y="20652"/>
                    <a:pt x="9813" y="12325"/>
                  </a:cubicBezTo>
                  <a:cubicBezTo>
                    <a:pt x="12024" y="11210"/>
                    <a:pt x="14236" y="10102"/>
                    <a:pt x="16442" y="8987"/>
                  </a:cubicBezTo>
                  <a:cubicBezTo>
                    <a:pt x="16956" y="9496"/>
                    <a:pt x="17465" y="10004"/>
                    <a:pt x="17996" y="10496"/>
                  </a:cubicBezTo>
                  <a:cubicBezTo>
                    <a:pt x="28369" y="23349"/>
                    <a:pt x="32324" y="7461"/>
                    <a:pt x="39428" y="5707"/>
                  </a:cubicBezTo>
                  <a:cubicBezTo>
                    <a:pt x="45354" y="5941"/>
                    <a:pt x="51092" y="5838"/>
                    <a:pt x="55847" y="1295"/>
                  </a:cubicBezTo>
                  <a:cubicBezTo>
                    <a:pt x="58207" y="-962"/>
                    <a:pt x="60682" y="-71"/>
                    <a:pt x="62562" y="2449"/>
                  </a:cubicBezTo>
                  <a:cubicBezTo>
                    <a:pt x="66603" y="9187"/>
                    <a:pt x="72455" y="1764"/>
                    <a:pt x="78416" y="4844"/>
                  </a:cubicBezTo>
                  <a:cubicBezTo>
                    <a:pt x="74855" y="8393"/>
                    <a:pt x="75621" y="14577"/>
                    <a:pt x="69066" y="15582"/>
                  </a:cubicBezTo>
                  <a:lnTo>
                    <a:pt x="69089" y="15560"/>
                  </a:lnTo>
                  <a:cubicBezTo>
                    <a:pt x="66591" y="21395"/>
                    <a:pt x="63762" y="26772"/>
                    <a:pt x="55904" y="25446"/>
                  </a:cubicBezTo>
                  <a:close/>
                </a:path>
              </a:pathLst>
            </a:custGeom>
            <a:grpFill/>
            <a:ln w="5715" cap="flat">
              <a:noFill/>
              <a:prstDash val="solid"/>
              <a:miter/>
            </a:ln>
          </p:spPr>
          <p:txBody>
            <a:bodyPr rtlCol="0" anchor="ctr"/>
            <a:lstStyle/>
            <a:p>
              <a:endParaRPr lang="zh-CN" altLang="en-US"/>
            </a:p>
          </p:txBody>
        </p:sp>
        <p:sp>
          <p:nvSpPr>
            <p:cNvPr id="3943" name="任意多边形: 形状 3942">
              <a:extLst>
                <a:ext uri="{FF2B5EF4-FFF2-40B4-BE49-F238E27FC236}">
                  <a16:creationId xmlns:a16="http://schemas.microsoft.com/office/drawing/2014/main" id="{304DD212-96DD-CBBD-7515-793525238B3E}"/>
                </a:ext>
              </a:extLst>
            </p:cNvPr>
            <p:cNvSpPr/>
            <p:nvPr/>
          </p:nvSpPr>
          <p:spPr>
            <a:xfrm>
              <a:off x="4451056" y="5004568"/>
              <a:ext cx="28593" cy="37373"/>
            </a:xfrm>
            <a:custGeom>
              <a:avLst/>
              <a:gdLst>
                <a:gd name="connsiteX0" fmla="*/ 28593 w 28593"/>
                <a:gd name="connsiteY0" fmla="*/ 0 h 37373"/>
                <a:gd name="connsiteX1" fmla="*/ 28559 w 28593"/>
                <a:gd name="connsiteY1" fmla="*/ 10035 h 37373"/>
                <a:gd name="connsiteX2" fmla="*/ 25587 w 28593"/>
                <a:gd name="connsiteY2" fmla="*/ 15333 h 37373"/>
                <a:gd name="connsiteX3" fmla="*/ 8482 w 28593"/>
                <a:gd name="connsiteY3" fmla="*/ 37159 h 37373"/>
                <a:gd name="connsiteX4" fmla="*/ 2464 w 28593"/>
                <a:gd name="connsiteY4" fmla="*/ 35805 h 37373"/>
                <a:gd name="connsiteX5" fmla="*/ 4716 w 28593"/>
                <a:gd name="connsiteY5" fmla="*/ 24317 h 37373"/>
                <a:gd name="connsiteX6" fmla="*/ 21661 w 28593"/>
                <a:gd name="connsiteY6" fmla="*/ 8441 h 37373"/>
                <a:gd name="connsiteX7" fmla="*/ 28593 w 28593"/>
                <a:gd name="connsiteY7" fmla="*/ 0 h 37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93" h="37373">
                  <a:moveTo>
                    <a:pt x="28593" y="0"/>
                  </a:moveTo>
                  <a:cubicBezTo>
                    <a:pt x="28582" y="3343"/>
                    <a:pt x="28570" y="6686"/>
                    <a:pt x="28559" y="10035"/>
                  </a:cubicBezTo>
                  <a:cubicBezTo>
                    <a:pt x="26873" y="11430"/>
                    <a:pt x="25039" y="13207"/>
                    <a:pt x="25587" y="15333"/>
                  </a:cubicBezTo>
                  <a:cubicBezTo>
                    <a:pt x="29359" y="30038"/>
                    <a:pt x="15403" y="30935"/>
                    <a:pt x="8482" y="37159"/>
                  </a:cubicBezTo>
                  <a:cubicBezTo>
                    <a:pt x="7596" y="37953"/>
                    <a:pt x="4522" y="36319"/>
                    <a:pt x="2464" y="35805"/>
                  </a:cubicBezTo>
                  <a:cubicBezTo>
                    <a:pt x="-747" y="31067"/>
                    <a:pt x="-1593" y="24472"/>
                    <a:pt x="4716" y="24317"/>
                  </a:cubicBezTo>
                  <a:cubicBezTo>
                    <a:pt x="16186" y="24037"/>
                    <a:pt x="17175" y="14573"/>
                    <a:pt x="21661" y="8441"/>
                  </a:cubicBezTo>
                  <a:cubicBezTo>
                    <a:pt x="23838" y="5464"/>
                    <a:pt x="24810" y="1669"/>
                    <a:pt x="28593" y="0"/>
                  </a:cubicBezTo>
                  <a:close/>
                </a:path>
              </a:pathLst>
            </a:custGeom>
            <a:grpFill/>
            <a:ln w="5715" cap="flat">
              <a:noFill/>
              <a:prstDash val="solid"/>
              <a:miter/>
            </a:ln>
          </p:spPr>
          <p:txBody>
            <a:bodyPr rtlCol="0" anchor="ctr"/>
            <a:lstStyle/>
            <a:p>
              <a:endParaRPr lang="zh-CN" altLang="en-US"/>
            </a:p>
          </p:txBody>
        </p:sp>
        <p:sp>
          <p:nvSpPr>
            <p:cNvPr id="3944" name="任意多边形: 形状 3943">
              <a:extLst>
                <a:ext uri="{FF2B5EF4-FFF2-40B4-BE49-F238E27FC236}">
                  <a16:creationId xmlns:a16="http://schemas.microsoft.com/office/drawing/2014/main" id="{F65A3B4C-3C18-ABE5-F299-680C4EEB6EC8}"/>
                </a:ext>
              </a:extLst>
            </p:cNvPr>
            <p:cNvSpPr/>
            <p:nvPr/>
          </p:nvSpPr>
          <p:spPr>
            <a:xfrm>
              <a:off x="4528896" y="4899418"/>
              <a:ext cx="9902" cy="29575"/>
            </a:xfrm>
            <a:custGeom>
              <a:avLst/>
              <a:gdLst>
                <a:gd name="connsiteX0" fmla="*/ 9903 w 9902"/>
                <a:gd name="connsiteY0" fmla="*/ 0 h 29575"/>
                <a:gd name="connsiteX1" fmla="*/ 8097 w 9902"/>
                <a:gd name="connsiteY1" fmla="*/ 14093 h 29575"/>
                <a:gd name="connsiteX2" fmla="*/ 96 w 9902"/>
                <a:gd name="connsiteY2" fmla="*/ 29575 h 29575"/>
                <a:gd name="connsiteX3" fmla="*/ 9903 w 9902"/>
                <a:gd name="connsiteY3" fmla="*/ 0 h 29575"/>
              </a:gdLst>
              <a:ahLst/>
              <a:cxnLst>
                <a:cxn ang="0">
                  <a:pos x="connsiteX0" y="connsiteY0"/>
                </a:cxn>
                <a:cxn ang="0">
                  <a:pos x="connsiteX1" y="connsiteY1"/>
                </a:cxn>
                <a:cxn ang="0">
                  <a:pos x="connsiteX2" y="connsiteY2"/>
                </a:cxn>
                <a:cxn ang="0">
                  <a:pos x="connsiteX3" y="connsiteY3"/>
                </a:cxn>
              </a:cxnLst>
              <a:rect l="l" t="t" r="r" b="b"/>
              <a:pathLst>
                <a:path w="9902" h="29575">
                  <a:moveTo>
                    <a:pt x="9903" y="0"/>
                  </a:moveTo>
                  <a:cubicBezTo>
                    <a:pt x="9212" y="4715"/>
                    <a:pt x="7263" y="9664"/>
                    <a:pt x="8097" y="14093"/>
                  </a:cubicBezTo>
                  <a:cubicBezTo>
                    <a:pt x="9583" y="21945"/>
                    <a:pt x="5125" y="25660"/>
                    <a:pt x="96" y="29575"/>
                  </a:cubicBezTo>
                  <a:cubicBezTo>
                    <a:pt x="833" y="18877"/>
                    <a:pt x="-3436" y="6515"/>
                    <a:pt x="9903" y="0"/>
                  </a:cubicBezTo>
                  <a:close/>
                </a:path>
              </a:pathLst>
            </a:custGeom>
            <a:grpFill/>
            <a:ln w="5715" cap="flat">
              <a:noFill/>
              <a:prstDash val="solid"/>
              <a:miter/>
            </a:ln>
          </p:spPr>
          <p:txBody>
            <a:bodyPr rtlCol="0" anchor="ctr"/>
            <a:lstStyle/>
            <a:p>
              <a:endParaRPr lang="zh-CN" altLang="en-US"/>
            </a:p>
          </p:txBody>
        </p:sp>
        <p:sp>
          <p:nvSpPr>
            <p:cNvPr id="3945" name="任意多边形: 形状 3944">
              <a:extLst>
                <a:ext uri="{FF2B5EF4-FFF2-40B4-BE49-F238E27FC236}">
                  <a16:creationId xmlns:a16="http://schemas.microsoft.com/office/drawing/2014/main" id="{BC90A7C3-6B06-19C7-D10A-BED2710FEA55}"/>
                </a:ext>
              </a:extLst>
            </p:cNvPr>
            <p:cNvSpPr/>
            <p:nvPr/>
          </p:nvSpPr>
          <p:spPr>
            <a:xfrm>
              <a:off x="4513750" y="4928959"/>
              <a:ext cx="10442" cy="11010"/>
            </a:xfrm>
            <a:custGeom>
              <a:avLst/>
              <a:gdLst>
                <a:gd name="connsiteX0" fmla="*/ 2069 w 10442"/>
                <a:gd name="connsiteY0" fmla="*/ 29 h 11010"/>
                <a:gd name="connsiteX1" fmla="*/ 6252 w 10442"/>
                <a:gd name="connsiteY1" fmla="*/ 2183 h 11010"/>
                <a:gd name="connsiteX2" fmla="*/ 10441 w 10442"/>
                <a:gd name="connsiteY2" fmla="*/ 6321 h 11010"/>
                <a:gd name="connsiteX3" fmla="*/ 4721 w 10442"/>
                <a:gd name="connsiteY3" fmla="*/ 10298 h 11010"/>
                <a:gd name="connsiteX4" fmla="*/ 0 w 10442"/>
                <a:gd name="connsiteY4" fmla="*/ 9761 h 11010"/>
                <a:gd name="connsiteX5" fmla="*/ 2103 w 10442"/>
                <a:gd name="connsiteY5" fmla="*/ 0 h 11010"/>
                <a:gd name="connsiteX6" fmla="*/ 2069 w 10442"/>
                <a:gd name="connsiteY6" fmla="*/ 29 h 1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42" h="11010">
                  <a:moveTo>
                    <a:pt x="2069" y="29"/>
                  </a:moveTo>
                  <a:cubicBezTo>
                    <a:pt x="3463" y="743"/>
                    <a:pt x="4898" y="1400"/>
                    <a:pt x="6252" y="2183"/>
                  </a:cubicBezTo>
                  <a:cubicBezTo>
                    <a:pt x="8007" y="3200"/>
                    <a:pt x="10396" y="3989"/>
                    <a:pt x="10441" y="6321"/>
                  </a:cubicBezTo>
                  <a:cubicBezTo>
                    <a:pt x="10504" y="10070"/>
                    <a:pt x="6972" y="9481"/>
                    <a:pt x="4721" y="10298"/>
                  </a:cubicBezTo>
                  <a:cubicBezTo>
                    <a:pt x="3360" y="10790"/>
                    <a:pt x="1875" y="11858"/>
                    <a:pt x="0" y="9761"/>
                  </a:cubicBezTo>
                  <a:cubicBezTo>
                    <a:pt x="629" y="6847"/>
                    <a:pt x="1366" y="3423"/>
                    <a:pt x="2103" y="0"/>
                  </a:cubicBezTo>
                  <a:lnTo>
                    <a:pt x="2069" y="29"/>
                  </a:lnTo>
                  <a:close/>
                </a:path>
              </a:pathLst>
            </a:custGeom>
            <a:grpFill/>
            <a:ln w="5715" cap="flat">
              <a:noFill/>
              <a:prstDash val="solid"/>
              <a:miter/>
            </a:ln>
          </p:spPr>
          <p:txBody>
            <a:bodyPr rtlCol="0" anchor="ctr"/>
            <a:lstStyle/>
            <a:p>
              <a:endParaRPr lang="zh-CN" altLang="en-US"/>
            </a:p>
          </p:txBody>
        </p:sp>
        <p:sp>
          <p:nvSpPr>
            <p:cNvPr id="3946" name="任意多边形: 形状 3945">
              <a:extLst>
                <a:ext uri="{FF2B5EF4-FFF2-40B4-BE49-F238E27FC236}">
                  <a16:creationId xmlns:a16="http://schemas.microsoft.com/office/drawing/2014/main" id="{0C173AF9-DA10-E499-400D-558AA6D361AD}"/>
                </a:ext>
              </a:extLst>
            </p:cNvPr>
            <p:cNvSpPr/>
            <p:nvPr/>
          </p:nvSpPr>
          <p:spPr>
            <a:xfrm>
              <a:off x="4452078" y="4938979"/>
              <a:ext cx="13232" cy="7628"/>
            </a:xfrm>
            <a:custGeom>
              <a:avLst/>
              <a:gdLst>
                <a:gd name="connsiteX0" fmla="*/ 13232 w 13232"/>
                <a:gd name="connsiteY0" fmla="*/ 1455 h 7628"/>
                <a:gd name="connsiteX1" fmla="*/ 1299 w 13232"/>
                <a:gd name="connsiteY1" fmla="*/ 7101 h 7628"/>
                <a:gd name="connsiteX2" fmla="*/ 53 w 13232"/>
                <a:gd name="connsiteY2" fmla="*/ 4484 h 7628"/>
                <a:gd name="connsiteX3" fmla="*/ 13232 w 13232"/>
                <a:gd name="connsiteY3" fmla="*/ 1455 h 7628"/>
              </a:gdLst>
              <a:ahLst/>
              <a:cxnLst>
                <a:cxn ang="0">
                  <a:pos x="connsiteX0" y="connsiteY0"/>
                </a:cxn>
                <a:cxn ang="0">
                  <a:pos x="connsiteX1" y="connsiteY1"/>
                </a:cxn>
                <a:cxn ang="0">
                  <a:pos x="connsiteX2" y="connsiteY2"/>
                </a:cxn>
                <a:cxn ang="0">
                  <a:pos x="connsiteX3" y="connsiteY3"/>
                </a:cxn>
              </a:cxnLst>
              <a:rect l="l" t="t" r="r" b="b"/>
              <a:pathLst>
                <a:path w="13232" h="7628">
                  <a:moveTo>
                    <a:pt x="13232" y="1455"/>
                  </a:moveTo>
                  <a:cubicBezTo>
                    <a:pt x="9169" y="6221"/>
                    <a:pt x="6020" y="8810"/>
                    <a:pt x="1299" y="7101"/>
                  </a:cubicBezTo>
                  <a:cubicBezTo>
                    <a:pt x="619" y="6856"/>
                    <a:pt x="-221" y="5055"/>
                    <a:pt x="53" y="4484"/>
                  </a:cubicBezTo>
                  <a:cubicBezTo>
                    <a:pt x="2745" y="-1002"/>
                    <a:pt x="7163" y="-723"/>
                    <a:pt x="13232" y="1455"/>
                  </a:cubicBezTo>
                  <a:close/>
                </a:path>
              </a:pathLst>
            </a:custGeom>
            <a:grpFill/>
            <a:ln w="5715" cap="flat">
              <a:noFill/>
              <a:prstDash val="solid"/>
              <a:miter/>
            </a:ln>
          </p:spPr>
          <p:txBody>
            <a:bodyPr rtlCol="0" anchor="ctr"/>
            <a:lstStyle/>
            <a:p>
              <a:endParaRPr lang="zh-CN" altLang="en-US"/>
            </a:p>
          </p:txBody>
        </p:sp>
        <p:sp>
          <p:nvSpPr>
            <p:cNvPr id="3947" name="任意多边形: 形状 3946">
              <a:extLst>
                <a:ext uri="{FF2B5EF4-FFF2-40B4-BE49-F238E27FC236}">
                  <a16:creationId xmlns:a16="http://schemas.microsoft.com/office/drawing/2014/main" id="{03F01026-2487-D3A0-C6EA-E760A69D8DE9}"/>
                </a:ext>
              </a:extLst>
            </p:cNvPr>
            <p:cNvSpPr/>
            <p:nvPr/>
          </p:nvSpPr>
          <p:spPr>
            <a:xfrm>
              <a:off x="4488113" y="4943384"/>
              <a:ext cx="9783" cy="7596"/>
            </a:xfrm>
            <a:custGeom>
              <a:avLst/>
              <a:gdLst>
                <a:gd name="connsiteX0" fmla="*/ 0 w 9783"/>
                <a:gd name="connsiteY0" fmla="*/ 7520 h 7596"/>
                <a:gd name="connsiteX1" fmla="*/ 737 w 9783"/>
                <a:gd name="connsiteY1" fmla="*/ 4988 h 7596"/>
                <a:gd name="connsiteX2" fmla="*/ 8047 w 9783"/>
                <a:gd name="connsiteY2" fmla="*/ 28 h 7596"/>
                <a:gd name="connsiteX3" fmla="*/ 9778 w 9783"/>
                <a:gd name="connsiteY3" fmla="*/ 2028 h 7596"/>
                <a:gd name="connsiteX4" fmla="*/ 2932 w 9783"/>
                <a:gd name="connsiteY4" fmla="*/ 7492 h 7596"/>
                <a:gd name="connsiteX5" fmla="*/ 0 w 9783"/>
                <a:gd name="connsiteY5" fmla="*/ 7520 h 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83" h="7596">
                  <a:moveTo>
                    <a:pt x="0" y="7520"/>
                  </a:moveTo>
                  <a:cubicBezTo>
                    <a:pt x="440" y="5960"/>
                    <a:pt x="452" y="5377"/>
                    <a:pt x="737" y="4988"/>
                  </a:cubicBezTo>
                  <a:cubicBezTo>
                    <a:pt x="2595" y="2474"/>
                    <a:pt x="4366" y="-309"/>
                    <a:pt x="8047" y="28"/>
                  </a:cubicBezTo>
                  <a:cubicBezTo>
                    <a:pt x="8715" y="91"/>
                    <a:pt x="9870" y="1428"/>
                    <a:pt x="9778" y="2028"/>
                  </a:cubicBezTo>
                  <a:cubicBezTo>
                    <a:pt x="9235" y="5868"/>
                    <a:pt x="5521" y="6034"/>
                    <a:pt x="2932" y="7492"/>
                  </a:cubicBezTo>
                  <a:cubicBezTo>
                    <a:pt x="2560" y="7709"/>
                    <a:pt x="1955" y="7520"/>
                    <a:pt x="0" y="7520"/>
                  </a:cubicBezTo>
                  <a:close/>
                </a:path>
              </a:pathLst>
            </a:custGeom>
            <a:grpFill/>
            <a:ln w="5715" cap="flat">
              <a:noFill/>
              <a:prstDash val="solid"/>
              <a:miter/>
            </a:ln>
          </p:spPr>
          <p:txBody>
            <a:bodyPr rtlCol="0" anchor="ctr"/>
            <a:lstStyle/>
            <a:p>
              <a:endParaRPr lang="zh-CN" altLang="en-US"/>
            </a:p>
          </p:txBody>
        </p:sp>
        <p:sp>
          <p:nvSpPr>
            <p:cNvPr id="3948" name="任意多边形: 形状 3947">
              <a:extLst>
                <a:ext uri="{FF2B5EF4-FFF2-40B4-BE49-F238E27FC236}">
                  <a16:creationId xmlns:a16="http://schemas.microsoft.com/office/drawing/2014/main" id="{2B2FC4A5-414D-390E-BA36-4741B4F3E1B6}"/>
                </a:ext>
              </a:extLst>
            </p:cNvPr>
            <p:cNvSpPr/>
            <p:nvPr/>
          </p:nvSpPr>
          <p:spPr>
            <a:xfrm>
              <a:off x="4476408" y="4991503"/>
              <a:ext cx="6549" cy="6532"/>
            </a:xfrm>
            <a:custGeom>
              <a:avLst/>
              <a:gdLst>
                <a:gd name="connsiteX0" fmla="*/ 6549 w 6549"/>
                <a:gd name="connsiteY0" fmla="*/ 0 h 6532"/>
                <a:gd name="connsiteX1" fmla="*/ 0 w 6549"/>
                <a:gd name="connsiteY1" fmla="*/ 6532 h 6532"/>
                <a:gd name="connsiteX2" fmla="*/ 6549 w 6549"/>
                <a:gd name="connsiteY2" fmla="*/ 0 h 6532"/>
              </a:gdLst>
              <a:ahLst/>
              <a:cxnLst>
                <a:cxn ang="0">
                  <a:pos x="connsiteX0" y="connsiteY0"/>
                </a:cxn>
                <a:cxn ang="0">
                  <a:pos x="connsiteX1" y="connsiteY1"/>
                </a:cxn>
                <a:cxn ang="0">
                  <a:pos x="connsiteX2" y="connsiteY2"/>
                </a:cxn>
              </a:cxnLst>
              <a:rect l="l" t="t" r="r" b="b"/>
              <a:pathLst>
                <a:path w="6549" h="6532">
                  <a:moveTo>
                    <a:pt x="6549" y="0"/>
                  </a:moveTo>
                  <a:cubicBezTo>
                    <a:pt x="6418" y="4241"/>
                    <a:pt x="4258" y="6435"/>
                    <a:pt x="0" y="6532"/>
                  </a:cubicBezTo>
                  <a:cubicBezTo>
                    <a:pt x="1200" y="3366"/>
                    <a:pt x="3412" y="1217"/>
                    <a:pt x="6549" y="0"/>
                  </a:cubicBezTo>
                  <a:close/>
                </a:path>
              </a:pathLst>
            </a:custGeom>
            <a:grpFill/>
            <a:ln w="5715" cap="flat">
              <a:noFill/>
              <a:prstDash val="solid"/>
              <a:miter/>
            </a:ln>
          </p:spPr>
          <p:txBody>
            <a:bodyPr rtlCol="0" anchor="ctr"/>
            <a:lstStyle/>
            <a:p>
              <a:endParaRPr lang="zh-CN" altLang="en-US"/>
            </a:p>
          </p:txBody>
        </p:sp>
        <p:sp>
          <p:nvSpPr>
            <p:cNvPr id="3949" name="任意多边形: 形状 3948">
              <a:extLst>
                <a:ext uri="{FF2B5EF4-FFF2-40B4-BE49-F238E27FC236}">
                  <a16:creationId xmlns:a16="http://schemas.microsoft.com/office/drawing/2014/main" id="{E955EFA4-6DF3-C79D-8BFC-5FBF9738805E}"/>
                </a:ext>
              </a:extLst>
            </p:cNvPr>
            <p:cNvSpPr/>
            <p:nvPr/>
          </p:nvSpPr>
          <p:spPr>
            <a:xfrm>
              <a:off x="4513458" y="4923320"/>
              <a:ext cx="3744" cy="5667"/>
            </a:xfrm>
            <a:custGeom>
              <a:avLst/>
              <a:gdLst>
                <a:gd name="connsiteX0" fmla="*/ 2401 w 3744"/>
                <a:gd name="connsiteY0" fmla="*/ 5644 h 5667"/>
                <a:gd name="connsiteX1" fmla="*/ 961 w 3744"/>
                <a:gd name="connsiteY1" fmla="*/ 472 h 5667"/>
                <a:gd name="connsiteX2" fmla="*/ 2458 w 3744"/>
                <a:gd name="connsiteY2" fmla="*/ 66 h 5667"/>
                <a:gd name="connsiteX3" fmla="*/ 2367 w 3744"/>
                <a:gd name="connsiteY3" fmla="*/ 5667 h 5667"/>
                <a:gd name="connsiteX4" fmla="*/ 2401 w 3744"/>
                <a:gd name="connsiteY4" fmla="*/ 5644 h 5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 h="5667">
                  <a:moveTo>
                    <a:pt x="2401" y="5644"/>
                  </a:moveTo>
                  <a:cubicBezTo>
                    <a:pt x="332" y="4358"/>
                    <a:pt x="-1005" y="2832"/>
                    <a:pt x="961" y="472"/>
                  </a:cubicBezTo>
                  <a:cubicBezTo>
                    <a:pt x="1241" y="135"/>
                    <a:pt x="2150" y="-128"/>
                    <a:pt x="2458" y="66"/>
                  </a:cubicBezTo>
                  <a:cubicBezTo>
                    <a:pt x="5390" y="1935"/>
                    <a:pt x="2395" y="3787"/>
                    <a:pt x="2367" y="5667"/>
                  </a:cubicBezTo>
                  <a:cubicBezTo>
                    <a:pt x="2361" y="5667"/>
                    <a:pt x="2401" y="5644"/>
                    <a:pt x="2401" y="5644"/>
                  </a:cubicBezTo>
                  <a:close/>
                </a:path>
              </a:pathLst>
            </a:custGeom>
            <a:grpFill/>
            <a:ln w="5715" cap="flat">
              <a:noFill/>
              <a:prstDash val="solid"/>
              <a:miter/>
            </a:ln>
          </p:spPr>
          <p:txBody>
            <a:bodyPr rtlCol="0" anchor="ctr"/>
            <a:lstStyle/>
            <a:p>
              <a:endParaRPr lang="zh-CN" altLang="en-US"/>
            </a:p>
          </p:txBody>
        </p:sp>
        <p:sp>
          <p:nvSpPr>
            <p:cNvPr id="3950" name="任意多边形: 形状 3949">
              <a:extLst>
                <a:ext uri="{FF2B5EF4-FFF2-40B4-BE49-F238E27FC236}">
                  <a16:creationId xmlns:a16="http://schemas.microsoft.com/office/drawing/2014/main" id="{BAD395B1-CBF2-5E15-DC5E-58EB6E0011AE}"/>
                </a:ext>
              </a:extLst>
            </p:cNvPr>
            <p:cNvSpPr/>
            <p:nvPr/>
          </p:nvSpPr>
          <p:spPr>
            <a:xfrm>
              <a:off x="4517850" y="4914711"/>
              <a:ext cx="3626" cy="3372"/>
            </a:xfrm>
            <a:custGeom>
              <a:avLst/>
              <a:gdLst>
                <a:gd name="connsiteX0" fmla="*/ 815 w 3626"/>
                <a:gd name="connsiteY0" fmla="*/ 3372 h 3372"/>
                <a:gd name="connsiteX1" fmla="*/ 730 w 3626"/>
                <a:gd name="connsiteY1" fmla="*/ 737 h 3372"/>
                <a:gd name="connsiteX2" fmla="*/ 2101 w 3626"/>
                <a:gd name="connsiteY2" fmla="*/ 0 h 3372"/>
                <a:gd name="connsiteX3" fmla="*/ 3370 w 3626"/>
                <a:gd name="connsiteY3" fmla="*/ 2075 h 3372"/>
                <a:gd name="connsiteX4" fmla="*/ 815 w 3626"/>
                <a:gd name="connsiteY4" fmla="*/ 3372 h 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6" h="3372">
                  <a:moveTo>
                    <a:pt x="815" y="3372"/>
                  </a:moveTo>
                  <a:cubicBezTo>
                    <a:pt x="-225" y="2618"/>
                    <a:pt x="-288" y="1703"/>
                    <a:pt x="730" y="737"/>
                  </a:cubicBezTo>
                  <a:cubicBezTo>
                    <a:pt x="1095" y="383"/>
                    <a:pt x="1638" y="0"/>
                    <a:pt x="2101" y="0"/>
                  </a:cubicBezTo>
                  <a:cubicBezTo>
                    <a:pt x="3341" y="6"/>
                    <a:pt x="4033" y="943"/>
                    <a:pt x="3370" y="2075"/>
                  </a:cubicBezTo>
                  <a:cubicBezTo>
                    <a:pt x="2964" y="2766"/>
                    <a:pt x="1695" y="2955"/>
                    <a:pt x="815" y="3372"/>
                  </a:cubicBezTo>
                  <a:close/>
                </a:path>
              </a:pathLst>
            </a:custGeom>
            <a:grpFill/>
            <a:ln w="5715" cap="flat">
              <a:noFill/>
              <a:prstDash val="solid"/>
              <a:miter/>
            </a:ln>
          </p:spPr>
          <p:txBody>
            <a:bodyPr rtlCol="0" anchor="ctr"/>
            <a:lstStyle/>
            <a:p>
              <a:endParaRPr lang="zh-CN" altLang="en-US"/>
            </a:p>
          </p:txBody>
        </p:sp>
        <p:sp>
          <p:nvSpPr>
            <p:cNvPr id="3951" name="任意多边形: 形状 3950">
              <a:extLst>
                <a:ext uri="{FF2B5EF4-FFF2-40B4-BE49-F238E27FC236}">
                  <a16:creationId xmlns:a16="http://schemas.microsoft.com/office/drawing/2014/main" id="{70E82E03-946C-ED9F-867F-17DCBC2B9164}"/>
                </a:ext>
              </a:extLst>
            </p:cNvPr>
            <p:cNvSpPr/>
            <p:nvPr/>
          </p:nvSpPr>
          <p:spPr>
            <a:xfrm>
              <a:off x="4545429" y="4889485"/>
              <a:ext cx="4588" cy="6859"/>
            </a:xfrm>
            <a:custGeom>
              <a:avLst/>
              <a:gdLst>
                <a:gd name="connsiteX0" fmla="*/ 0 w 4588"/>
                <a:gd name="connsiteY0" fmla="*/ 6595 h 6859"/>
                <a:gd name="connsiteX1" fmla="*/ 3246 w 4588"/>
                <a:gd name="connsiteY1" fmla="*/ 0 h 6859"/>
                <a:gd name="connsiteX2" fmla="*/ 4561 w 4588"/>
                <a:gd name="connsiteY2" fmla="*/ 1732 h 6859"/>
                <a:gd name="connsiteX3" fmla="*/ 63 w 4588"/>
                <a:gd name="connsiteY3" fmla="*/ 6630 h 6859"/>
                <a:gd name="connsiteX4" fmla="*/ 0 w 4588"/>
                <a:gd name="connsiteY4" fmla="*/ 6595 h 6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8" h="6859">
                  <a:moveTo>
                    <a:pt x="0" y="6595"/>
                  </a:moveTo>
                  <a:cubicBezTo>
                    <a:pt x="74" y="3898"/>
                    <a:pt x="640" y="1446"/>
                    <a:pt x="3246" y="0"/>
                  </a:cubicBezTo>
                  <a:cubicBezTo>
                    <a:pt x="3681" y="577"/>
                    <a:pt x="4121" y="1155"/>
                    <a:pt x="4561" y="1732"/>
                  </a:cubicBezTo>
                  <a:cubicBezTo>
                    <a:pt x="4698" y="4869"/>
                    <a:pt x="4498" y="7698"/>
                    <a:pt x="63" y="6630"/>
                  </a:cubicBezTo>
                  <a:lnTo>
                    <a:pt x="0" y="6595"/>
                  </a:lnTo>
                  <a:close/>
                </a:path>
              </a:pathLst>
            </a:custGeom>
            <a:grpFill/>
            <a:ln w="5715" cap="flat">
              <a:noFill/>
              <a:prstDash val="solid"/>
              <a:miter/>
            </a:ln>
          </p:spPr>
          <p:txBody>
            <a:bodyPr rtlCol="0" anchor="ctr"/>
            <a:lstStyle/>
            <a:p>
              <a:endParaRPr lang="zh-CN" altLang="en-US"/>
            </a:p>
          </p:txBody>
        </p:sp>
        <p:sp>
          <p:nvSpPr>
            <p:cNvPr id="3952" name="任意多边形: 形状 3951">
              <a:extLst>
                <a:ext uri="{FF2B5EF4-FFF2-40B4-BE49-F238E27FC236}">
                  <a16:creationId xmlns:a16="http://schemas.microsoft.com/office/drawing/2014/main" id="{107C089F-B05D-69CD-E31D-2489C9D8E5F6}"/>
                </a:ext>
              </a:extLst>
            </p:cNvPr>
            <p:cNvSpPr/>
            <p:nvPr/>
          </p:nvSpPr>
          <p:spPr>
            <a:xfrm>
              <a:off x="4542154" y="4974082"/>
              <a:ext cx="6560" cy="4231"/>
            </a:xfrm>
            <a:custGeom>
              <a:avLst/>
              <a:gdLst>
                <a:gd name="connsiteX0" fmla="*/ 6561 w 6560"/>
                <a:gd name="connsiteY0" fmla="*/ 928 h 4231"/>
                <a:gd name="connsiteX1" fmla="*/ 0 w 6560"/>
                <a:gd name="connsiteY1" fmla="*/ 4231 h 4231"/>
                <a:gd name="connsiteX2" fmla="*/ 23 w 6560"/>
                <a:gd name="connsiteY2" fmla="*/ 928 h 4231"/>
                <a:gd name="connsiteX3" fmla="*/ 3292 w 6560"/>
                <a:gd name="connsiteY3" fmla="*/ 945 h 4231"/>
                <a:gd name="connsiteX4" fmla="*/ 6561 w 6560"/>
                <a:gd name="connsiteY4" fmla="*/ 928 h 4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0" h="4231">
                  <a:moveTo>
                    <a:pt x="6561" y="928"/>
                  </a:moveTo>
                  <a:cubicBezTo>
                    <a:pt x="5155" y="3585"/>
                    <a:pt x="2709" y="4163"/>
                    <a:pt x="0" y="4231"/>
                  </a:cubicBezTo>
                  <a:cubicBezTo>
                    <a:pt x="6" y="3128"/>
                    <a:pt x="12" y="2031"/>
                    <a:pt x="23" y="928"/>
                  </a:cubicBezTo>
                  <a:cubicBezTo>
                    <a:pt x="1114" y="939"/>
                    <a:pt x="2200" y="945"/>
                    <a:pt x="3292" y="945"/>
                  </a:cubicBezTo>
                  <a:cubicBezTo>
                    <a:pt x="4372" y="-341"/>
                    <a:pt x="5464" y="-283"/>
                    <a:pt x="6561" y="928"/>
                  </a:cubicBezTo>
                  <a:close/>
                </a:path>
              </a:pathLst>
            </a:custGeom>
            <a:grpFill/>
            <a:ln w="5715" cap="flat">
              <a:noFill/>
              <a:prstDash val="solid"/>
              <a:miter/>
            </a:ln>
          </p:spPr>
          <p:txBody>
            <a:bodyPr rtlCol="0" anchor="ctr"/>
            <a:lstStyle/>
            <a:p>
              <a:endParaRPr lang="zh-CN" altLang="en-US"/>
            </a:p>
          </p:txBody>
        </p:sp>
        <p:sp>
          <p:nvSpPr>
            <p:cNvPr id="3953" name="任意多边形: 形状 3952">
              <a:extLst>
                <a:ext uri="{FF2B5EF4-FFF2-40B4-BE49-F238E27FC236}">
                  <a16:creationId xmlns:a16="http://schemas.microsoft.com/office/drawing/2014/main" id="{DB9D56DE-CAA3-DCD2-9BE6-4CD8A170EF8B}"/>
                </a:ext>
              </a:extLst>
            </p:cNvPr>
            <p:cNvSpPr/>
            <p:nvPr/>
          </p:nvSpPr>
          <p:spPr>
            <a:xfrm>
              <a:off x="4545446" y="4971735"/>
              <a:ext cx="4501" cy="3291"/>
            </a:xfrm>
            <a:custGeom>
              <a:avLst/>
              <a:gdLst>
                <a:gd name="connsiteX0" fmla="*/ 3269 w 4501"/>
                <a:gd name="connsiteY0" fmla="*/ 3275 h 3291"/>
                <a:gd name="connsiteX1" fmla="*/ 0 w 4501"/>
                <a:gd name="connsiteY1" fmla="*/ 3292 h 3291"/>
                <a:gd name="connsiteX2" fmla="*/ 3286 w 4501"/>
                <a:gd name="connsiteY2" fmla="*/ 0 h 3291"/>
                <a:gd name="connsiteX3" fmla="*/ 3280 w 4501"/>
                <a:gd name="connsiteY3" fmla="*/ 0 h 3291"/>
                <a:gd name="connsiteX4" fmla="*/ 4366 w 4501"/>
                <a:gd name="connsiteY4" fmla="*/ 2183 h 3291"/>
                <a:gd name="connsiteX5" fmla="*/ 3269 w 4501"/>
                <a:gd name="connsiteY5" fmla="*/ 3275 h 3291"/>
                <a:gd name="connsiteX6" fmla="*/ 3269 w 4501"/>
                <a:gd name="connsiteY6" fmla="*/ 3275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01" h="3291">
                  <a:moveTo>
                    <a:pt x="3269" y="3275"/>
                  </a:moveTo>
                  <a:cubicBezTo>
                    <a:pt x="2177" y="3286"/>
                    <a:pt x="1086" y="3292"/>
                    <a:pt x="0" y="3292"/>
                  </a:cubicBezTo>
                  <a:cubicBezTo>
                    <a:pt x="1097" y="2194"/>
                    <a:pt x="2189" y="1097"/>
                    <a:pt x="3286" y="0"/>
                  </a:cubicBezTo>
                  <a:lnTo>
                    <a:pt x="3280" y="0"/>
                  </a:lnTo>
                  <a:cubicBezTo>
                    <a:pt x="4366" y="731"/>
                    <a:pt x="4726" y="1457"/>
                    <a:pt x="4366" y="2183"/>
                  </a:cubicBezTo>
                  <a:cubicBezTo>
                    <a:pt x="4000" y="2909"/>
                    <a:pt x="3635" y="3275"/>
                    <a:pt x="3269" y="3275"/>
                  </a:cubicBezTo>
                  <a:lnTo>
                    <a:pt x="3269" y="3275"/>
                  </a:lnTo>
                  <a:close/>
                </a:path>
              </a:pathLst>
            </a:custGeom>
            <a:grpFill/>
            <a:ln w="5715" cap="flat">
              <a:noFill/>
              <a:prstDash val="solid"/>
              <a:miter/>
            </a:ln>
          </p:spPr>
          <p:txBody>
            <a:bodyPr rtlCol="0" anchor="ctr"/>
            <a:lstStyle/>
            <a:p>
              <a:endParaRPr lang="zh-CN" altLang="en-US"/>
            </a:p>
          </p:txBody>
        </p:sp>
        <p:sp>
          <p:nvSpPr>
            <p:cNvPr id="3954" name="任意多边形: 形状 3953">
              <a:extLst>
                <a:ext uri="{FF2B5EF4-FFF2-40B4-BE49-F238E27FC236}">
                  <a16:creationId xmlns:a16="http://schemas.microsoft.com/office/drawing/2014/main" id="{5CB85B17-E2CA-54D4-B605-D0AB9B9CE196}"/>
                </a:ext>
              </a:extLst>
            </p:cNvPr>
            <p:cNvSpPr/>
            <p:nvPr/>
          </p:nvSpPr>
          <p:spPr>
            <a:xfrm>
              <a:off x="4548680" y="4886193"/>
              <a:ext cx="3570" cy="3558"/>
            </a:xfrm>
            <a:custGeom>
              <a:avLst/>
              <a:gdLst>
                <a:gd name="connsiteX0" fmla="*/ 0 w 3570"/>
                <a:gd name="connsiteY0" fmla="*/ 3292 h 3558"/>
                <a:gd name="connsiteX1" fmla="*/ 3309 w 3570"/>
                <a:gd name="connsiteY1" fmla="*/ 0 h 3558"/>
                <a:gd name="connsiteX2" fmla="*/ 3349 w 3570"/>
                <a:gd name="connsiteY2" fmla="*/ 34 h 3558"/>
                <a:gd name="connsiteX3" fmla="*/ 63 w 3570"/>
                <a:gd name="connsiteY3" fmla="*/ 3309 h 3558"/>
                <a:gd name="connsiteX4" fmla="*/ 0 w 3570"/>
                <a:gd name="connsiteY4" fmla="*/ 3292 h 3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0" h="3558">
                  <a:moveTo>
                    <a:pt x="0" y="3292"/>
                  </a:moveTo>
                  <a:cubicBezTo>
                    <a:pt x="1103" y="2195"/>
                    <a:pt x="2206" y="1097"/>
                    <a:pt x="3309" y="0"/>
                  </a:cubicBezTo>
                  <a:cubicBezTo>
                    <a:pt x="3309" y="0"/>
                    <a:pt x="3349" y="34"/>
                    <a:pt x="3349" y="34"/>
                  </a:cubicBezTo>
                  <a:cubicBezTo>
                    <a:pt x="4069" y="2949"/>
                    <a:pt x="3047" y="4115"/>
                    <a:pt x="63" y="3309"/>
                  </a:cubicBezTo>
                  <a:cubicBezTo>
                    <a:pt x="63" y="3309"/>
                    <a:pt x="-5" y="3292"/>
                    <a:pt x="0" y="3292"/>
                  </a:cubicBezTo>
                  <a:close/>
                </a:path>
              </a:pathLst>
            </a:custGeom>
            <a:grpFill/>
            <a:ln w="5715" cap="flat">
              <a:noFill/>
              <a:prstDash val="solid"/>
              <a:miter/>
            </a:ln>
          </p:spPr>
          <p:txBody>
            <a:bodyPr rtlCol="0" anchor="ctr"/>
            <a:lstStyle/>
            <a:p>
              <a:endParaRPr lang="zh-CN" altLang="en-US"/>
            </a:p>
          </p:txBody>
        </p:sp>
        <p:sp>
          <p:nvSpPr>
            <p:cNvPr id="3955" name="任意多边形: 形状 3954">
              <a:extLst>
                <a:ext uri="{FF2B5EF4-FFF2-40B4-BE49-F238E27FC236}">
                  <a16:creationId xmlns:a16="http://schemas.microsoft.com/office/drawing/2014/main" id="{16C6FB70-DF34-E759-BFCB-FB0F7B11DB62}"/>
                </a:ext>
              </a:extLst>
            </p:cNvPr>
            <p:cNvSpPr/>
            <p:nvPr/>
          </p:nvSpPr>
          <p:spPr>
            <a:xfrm>
              <a:off x="4831012" y="4930298"/>
              <a:ext cx="56749" cy="67754"/>
            </a:xfrm>
            <a:custGeom>
              <a:avLst/>
              <a:gdLst>
                <a:gd name="connsiteX0" fmla="*/ 10396 w 56749"/>
                <a:gd name="connsiteY0" fmla="*/ 67754 h 67754"/>
                <a:gd name="connsiteX1" fmla="*/ 21260 w 56749"/>
                <a:gd name="connsiteY1" fmla="*/ 49427 h 67754"/>
                <a:gd name="connsiteX2" fmla="*/ 3789 w 56749"/>
                <a:gd name="connsiteY2" fmla="*/ 51295 h 67754"/>
                <a:gd name="connsiteX3" fmla="*/ 2595 w 56749"/>
                <a:gd name="connsiteY3" fmla="*/ 42620 h 67754"/>
                <a:gd name="connsiteX4" fmla="*/ 17214 w 56749"/>
                <a:gd name="connsiteY4" fmla="*/ 33362 h 67754"/>
                <a:gd name="connsiteX5" fmla="*/ 31301 w 56749"/>
                <a:gd name="connsiteY5" fmla="*/ 31139 h 67754"/>
                <a:gd name="connsiteX6" fmla="*/ 39091 w 56749"/>
                <a:gd name="connsiteY6" fmla="*/ 13033 h 67754"/>
                <a:gd name="connsiteX7" fmla="*/ 56413 w 56749"/>
                <a:gd name="connsiteY7" fmla="*/ 1952 h 67754"/>
                <a:gd name="connsiteX8" fmla="*/ 56436 w 56749"/>
                <a:gd name="connsiteY8" fmla="*/ 8564 h 67754"/>
                <a:gd name="connsiteX9" fmla="*/ 48829 w 56749"/>
                <a:gd name="connsiteY9" fmla="*/ 36185 h 67754"/>
                <a:gd name="connsiteX10" fmla="*/ 42469 w 56749"/>
                <a:gd name="connsiteY10" fmla="*/ 39951 h 67754"/>
                <a:gd name="connsiteX11" fmla="*/ 30078 w 56749"/>
                <a:gd name="connsiteY11" fmla="*/ 64423 h 67754"/>
                <a:gd name="connsiteX12" fmla="*/ 10396 w 56749"/>
                <a:gd name="connsiteY12" fmla="*/ 67754 h 6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49" h="67754">
                  <a:moveTo>
                    <a:pt x="10396" y="67754"/>
                  </a:moveTo>
                  <a:cubicBezTo>
                    <a:pt x="13105" y="61388"/>
                    <a:pt x="20957" y="58336"/>
                    <a:pt x="21260" y="49427"/>
                  </a:cubicBezTo>
                  <a:cubicBezTo>
                    <a:pt x="15522" y="49586"/>
                    <a:pt x="9545" y="47695"/>
                    <a:pt x="3789" y="51295"/>
                  </a:cubicBezTo>
                  <a:cubicBezTo>
                    <a:pt x="-554" y="48946"/>
                    <a:pt x="-1445" y="46129"/>
                    <a:pt x="2595" y="42620"/>
                  </a:cubicBezTo>
                  <a:cubicBezTo>
                    <a:pt x="7813" y="40105"/>
                    <a:pt x="12619" y="36905"/>
                    <a:pt x="17214" y="33362"/>
                  </a:cubicBezTo>
                  <a:cubicBezTo>
                    <a:pt x="21740" y="31619"/>
                    <a:pt x="26604" y="32259"/>
                    <a:pt x="31301" y="31139"/>
                  </a:cubicBezTo>
                  <a:cubicBezTo>
                    <a:pt x="42543" y="28464"/>
                    <a:pt x="45383" y="22920"/>
                    <a:pt x="39091" y="13033"/>
                  </a:cubicBezTo>
                  <a:cubicBezTo>
                    <a:pt x="42057" y="4947"/>
                    <a:pt x="44457" y="-4043"/>
                    <a:pt x="56413" y="1952"/>
                  </a:cubicBezTo>
                  <a:cubicBezTo>
                    <a:pt x="56419" y="4158"/>
                    <a:pt x="56425" y="6358"/>
                    <a:pt x="56436" y="8564"/>
                  </a:cubicBezTo>
                  <a:cubicBezTo>
                    <a:pt x="58333" y="18971"/>
                    <a:pt x="51081" y="26898"/>
                    <a:pt x="48829" y="36185"/>
                  </a:cubicBezTo>
                  <a:cubicBezTo>
                    <a:pt x="48138" y="39031"/>
                    <a:pt x="45029" y="39025"/>
                    <a:pt x="42469" y="39951"/>
                  </a:cubicBezTo>
                  <a:cubicBezTo>
                    <a:pt x="29713" y="44552"/>
                    <a:pt x="27095" y="50187"/>
                    <a:pt x="30078" y="64423"/>
                  </a:cubicBezTo>
                  <a:cubicBezTo>
                    <a:pt x="23518" y="65526"/>
                    <a:pt x="16957" y="66640"/>
                    <a:pt x="10396" y="67754"/>
                  </a:cubicBezTo>
                  <a:close/>
                </a:path>
              </a:pathLst>
            </a:custGeom>
            <a:grpFill/>
            <a:ln w="5715" cap="flat">
              <a:noFill/>
              <a:prstDash val="solid"/>
              <a:miter/>
            </a:ln>
          </p:spPr>
          <p:txBody>
            <a:bodyPr rtlCol="0" anchor="ctr"/>
            <a:lstStyle/>
            <a:p>
              <a:endParaRPr lang="zh-CN" altLang="en-US"/>
            </a:p>
          </p:txBody>
        </p:sp>
        <p:sp>
          <p:nvSpPr>
            <p:cNvPr id="3956" name="任意多边形: 形状 3955">
              <a:extLst>
                <a:ext uri="{FF2B5EF4-FFF2-40B4-BE49-F238E27FC236}">
                  <a16:creationId xmlns:a16="http://schemas.microsoft.com/office/drawing/2014/main" id="{AD112944-1834-1290-8D16-869C5C0E0249}"/>
                </a:ext>
              </a:extLst>
            </p:cNvPr>
            <p:cNvSpPr/>
            <p:nvPr/>
          </p:nvSpPr>
          <p:spPr>
            <a:xfrm>
              <a:off x="4977105" y="4883518"/>
              <a:ext cx="25528" cy="32135"/>
            </a:xfrm>
            <a:custGeom>
              <a:avLst/>
              <a:gdLst>
                <a:gd name="connsiteX0" fmla="*/ 25529 w 25528"/>
                <a:gd name="connsiteY0" fmla="*/ 12745 h 32135"/>
                <a:gd name="connsiteX1" fmla="*/ 0 w 25528"/>
                <a:gd name="connsiteY1" fmla="*/ 32136 h 32135"/>
                <a:gd name="connsiteX2" fmla="*/ 6589 w 25528"/>
                <a:gd name="connsiteY2" fmla="*/ 0 h 32135"/>
                <a:gd name="connsiteX3" fmla="*/ 11219 w 25528"/>
                <a:gd name="connsiteY3" fmla="*/ 12745 h 32135"/>
                <a:gd name="connsiteX4" fmla="*/ 25529 w 25528"/>
                <a:gd name="connsiteY4" fmla="*/ 12745 h 32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8" h="32135">
                  <a:moveTo>
                    <a:pt x="25529" y="12745"/>
                  </a:moveTo>
                  <a:cubicBezTo>
                    <a:pt x="18580" y="20934"/>
                    <a:pt x="7847" y="24260"/>
                    <a:pt x="0" y="32136"/>
                  </a:cubicBezTo>
                  <a:cubicBezTo>
                    <a:pt x="4835" y="21706"/>
                    <a:pt x="4246" y="10624"/>
                    <a:pt x="6589" y="0"/>
                  </a:cubicBezTo>
                  <a:cubicBezTo>
                    <a:pt x="11910" y="2949"/>
                    <a:pt x="6664" y="8619"/>
                    <a:pt x="11219" y="12745"/>
                  </a:cubicBezTo>
                  <a:cubicBezTo>
                    <a:pt x="14956" y="12745"/>
                    <a:pt x="20197" y="12745"/>
                    <a:pt x="25529" y="12745"/>
                  </a:cubicBezTo>
                  <a:close/>
                </a:path>
              </a:pathLst>
            </a:custGeom>
            <a:grpFill/>
            <a:ln w="5715" cap="flat">
              <a:noFill/>
              <a:prstDash val="solid"/>
              <a:miter/>
            </a:ln>
          </p:spPr>
          <p:txBody>
            <a:bodyPr rtlCol="0" anchor="ctr"/>
            <a:lstStyle/>
            <a:p>
              <a:endParaRPr lang="zh-CN" altLang="en-US"/>
            </a:p>
          </p:txBody>
        </p:sp>
        <p:sp>
          <p:nvSpPr>
            <p:cNvPr id="3957" name="任意多边形: 形状 3956">
              <a:extLst>
                <a:ext uri="{FF2B5EF4-FFF2-40B4-BE49-F238E27FC236}">
                  <a16:creationId xmlns:a16="http://schemas.microsoft.com/office/drawing/2014/main" id="{58B580D7-722E-17E1-6BE3-8DD8C9B84A1D}"/>
                </a:ext>
              </a:extLst>
            </p:cNvPr>
            <p:cNvSpPr/>
            <p:nvPr/>
          </p:nvSpPr>
          <p:spPr>
            <a:xfrm>
              <a:off x="4895004" y="4922409"/>
              <a:ext cx="18762" cy="25134"/>
            </a:xfrm>
            <a:custGeom>
              <a:avLst/>
              <a:gdLst>
                <a:gd name="connsiteX0" fmla="*/ 12150 w 18762"/>
                <a:gd name="connsiteY0" fmla="*/ 6612 h 25134"/>
                <a:gd name="connsiteX1" fmla="*/ 18762 w 18762"/>
                <a:gd name="connsiteY1" fmla="*/ 0 h 25134"/>
                <a:gd name="connsiteX2" fmla="*/ 0 w 18762"/>
                <a:gd name="connsiteY2" fmla="*/ 25134 h 25134"/>
                <a:gd name="connsiteX3" fmla="*/ 12150 w 18762"/>
                <a:gd name="connsiteY3" fmla="*/ 6612 h 25134"/>
              </a:gdLst>
              <a:ahLst/>
              <a:cxnLst>
                <a:cxn ang="0">
                  <a:pos x="connsiteX0" y="connsiteY0"/>
                </a:cxn>
                <a:cxn ang="0">
                  <a:pos x="connsiteX1" y="connsiteY1"/>
                </a:cxn>
                <a:cxn ang="0">
                  <a:pos x="connsiteX2" y="connsiteY2"/>
                </a:cxn>
                <a:cxn ang="0">
                  <a:pos x="connsiteX3" y="connsiteY3"/>
                </a:cxn>
              </a:cxnLst>
              <a:rect l="l" t="t" r="r" b="b"/>
              <a:pathLst>
                <a:path w="18762" h="25134">
                  <a:moveTo>
                    <a:pt x="12150" y="6612"/>
                  </a:moveTo>
                  <a:cubicBezTo>
                    <a:pt x="13413" y="3463"/>
                    <a:pt x="15596" y="1240"/>
                    <a:pt x="18762" y="0"/>
                  </a:cubicBezTo>
                  <a:cubicBezTo>
                    <a:pt x="17139" y="11018"/>
                    <a:pt x="16608" y="22780"/>
                    <a:pt x="0" y="25134"/>
                  </a:cubicBezTo>
                  <a:cubicBezTo>
                    <a:pt x="3515" y="17785"/>
                    <a:pt x="10481" y="13693"/>
                    <a:pt x="12150" y="6612"/>
                  </a:cubicBezTo>
                  <a:close/>
                </a:path>
              </a:pathLst>
            </a:custGeom>
            <a:grpFill/>
            <a:ln w="5715" cap="flat">
              <a:noFill/>
              <a:prstDash val="solid"/>
              <a:miter/>
            </a:ln>
          </p:spPr>
          <p:txBody>
            <a:bodyPr rtlCol="0" anchor="ctr"/>
            <a:lstStyle/>
            <a:p>
              <a:endParaRPr lang="zh-CN" altLang="en-US"/>
            </a:p>
          </p:txBody>
        </p:sp>
        <p:sp>
          <p:nvSpPr>
            <p:cNvPr id="3958" name="任意多边形: 形状 3957">
              <a:extLst>
                <a:ext uri="{FF2B5EF4-FFF2-40B4-BE49-F238E27FC236}">
                  <a16:creationId xmlns:a16="http://schemas.microsoft.com/office/drawing/2014/main" id="{0396DA6E-7923-016C-AEB2-D96F113EA355}"/>
                </a:ext>
              </a:extLst>
            </p:cNvPr>
            <p:cNvSpPr/>
            <p:nvPr/>
          </p:nvSpPr>
          <p:spPr>
            <a:xfrm>
              <a:off x="4865228" y="4978932"/>
              <a:ext cx="12268" cy="15828"/>
            </a:xfrm>
            <a:custGeom>
              <a:avLst/>
              <a:gdLst>
                <a:gd name="connsiteX0" fmla="*/ 9076 w 12268"/>
                <a:gd name="connsiteY0" fmla="*/ 15829 h 15828"/>
                <a:gd name="connsiteX1" fmla="*/ 5013 w 12268"/>
                <a:gd name="connsiteY1" fmla="*/ 11268 h 15828"/>
                <a:gd name="connsiteX2" fmla="*/ 1047 w 12268"/>
                <a:gd name="connsiteY2" fmla="*/ 5633 h 15828"/>
                <a:gd name="connsiteX3" fmla="*/ 7876 w 12268"/>
                <a:gd name="connsiteY3" fmla="*/ 44 h 15828"/>
                <a:gd name="connsiteX4" fmla="*/ 12180 w 12268"/>
                <a:gd name="connsiteY4" fmla="*/ 5748 h 15828"/>
                <a:gd name="connsiteX5" fmla="*/ 9059 w 12268"/>
                <a:gd name="connsiteY5" fmla="*/ 15823 h 15828"/>
                <a:gd name="connsiteX6" fmla="*/ 9076 w 12268"/>
                <a:gd name="connsiteY6" fmla="*/ 15829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8" h="15828">
                  <a:moveTo>
                    <a:pt x="9076" y="15829"/>
                  </a:moveTo>
                  <a:cubicBezTo>
                    <a:pt x="7745" y="14257"/>
                    <a:pt x="6705" y="11983"/>
                    <a:pt x="5013" y="11268"/>
                  </a:cubicBezTo>
                  <a:cubicBezTo>
                    <a:pt x="2235" y="10097"/>
                    <a:pt x="-1977" y="10651"/>
                    <a:pt x="1047" y="5633"/>
                  </a:cubicBezTo>
                  <a:cubicBezTo>
                    <a:pt x="2658" y="2959"/>
                    <a:pt x="3904" y="-425"/>
                    <a:pt x="7876" y="44"/>
                  </a:cubicBezTo>
                  <a:cubicBezTo>
                    <a:pt x="11008" y="410"/>
                    <a:pt x="12065" y="2844"/>
                    <a:pt x="12180" y="5748"/>
                  </a:cubicBezTo>
                  <a:cubicBezTo>
                    <a:pt x="12334" y="9474"/>
                    <a:pt x="12694" y="13268"/>
                    <a:pt x="9059" y="15823"/>
                  </a:cubicBezTo>
                  <a:lnTo>
                    <a:pt x="9076" y="15829"/>
                  </a:lnTo>
                  <a:close/>
                </a:path>
              </a:pathLst>
            </a:custGeom>
            <a:grpFill/>
            <a:ln w="5715" cap="flat">
              <a:noFill/>
              <a:prstDash val="solid"/>
              <a:miter/>
            </a:ln>
          </p:spPr>
          <p:txBody>
            <a:bodyPr rtlCol="0" anchor="ctr"/>
            <a:lstStyle/>
            <a:p>
              <a:endParaRPr lang="zh-CN" altLang="en-US"/>
            </a:p>
          </p:txBody>
        </p:sp>
        <p:sp>
          <p:nvSpPr>
            <p:cNvPr id="3959" name="任意多边形: 形状 3958">
              <a:extLst>
                <a:ext uri="{FF2B5EF4-FFF2-40B4-BE49-F238E27FC236}">
                  <a16:creationId xmlns:a16="http://schemas.microsoft.com/office/drawing/2014/main" id="{F0C6B925-494F-890B-18ED-A1B97308920E}"/>
                </a:ext>
              </a:extLst>
            </p:cNvPr>
            <p:cNvSpPr/>
            <p:nvPr/>
          </p:nvSpPr>
          <p:spPr>
            <a:xfrm>
              <a:off x="4991163" y="4885184"/>
              <a:ext cx="8122" cy="6867"/>
            </a:xfrm>
            <a:custGeom>
              <a:avLst/>
              <a:gdLst>
                <a:gd name="connsiteX0" fmla="*/ 8122 w 8122"/>
                <a:gd name="connsiteY0" fmla="*/ 4347 h 6867"/>
                <a:gd name="connsiteX1" fmla="*/ 470 w 8122"/>
                <a:gd name="connsiteY1" fmla="*/ 4033 h 6867"/>
                <a:gd name="connsiteX2" fmla="*/ 1859 w 8122"/>
                <a:gd name="connsiteY2" fmla="*/ 135 h 6867"/>
                <a:gd name="connsiteX3" fmla="*/ 8077 w 8122"/>
                <a:gd name="connsiteY3" fmla="*/ 4278 h 6867"/>
                <a:gd name="connsiteX4" fmla="*/ 8122 w 8122"/>
                <a:gd name="connsiteY4" fmla="*/ 4347 h 6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2" h="6867">
                  <a:moveTo>
                    <a:pt x="8122" y="4347"/>
                  </a:moveTo>
                  <a:cubicBezTo>
                    <a:pt x="5414" y="8222"/>
                    <a:pt x="2727" y="7239"/>
                    <a:pt x="470" y="4033"/>
                  </a:cubicBezTo>
                  <a:cubicBezTo>
                    <a:pt x="-564" y="2558"/>
                    <a:pt x="201" y="609"/>
                    <a:pt x="1859" y="135"/>
                  </a:cubicBezTo>
                  <a:cubicBezTo>
                    <a:pt x="5276" y="-837"/>
                    <a:pt x="5402" y="3741"/>
                    <a:pt x="8077" y="4278"/>
                  </a:cubicBezTo>
                  <a:lnTo>
                    <a:pt x="8122" y="4347"/>
                  </a:lnTo>
                  <a:close/>
                </a:path>
              </a:pathLst>
            </a:custGeom>
            <a:grpFill/>
            <a:ln w="5715" cap="flat">
              <a:noFill/>
              <a:prstDash val="solid"/>
              <a:miter/>
            </a:ln>
          </p:spPr>
          <p:txBody>
            <a:bodyPr rtlCol="0" anchor="ctr"/>
            <a:lstStyle/>
            <a:p>
              <a:endParaRPr lang="zh-CN" altLang="en-US"/>
            </a:p>
          </p:txBody>
        </p:sp>
        <p:sp>
          <p:nvSpPr>
            <p:cNvPr id="3960" name="任意多边形: 形状 3959">
              <a:extLst>
                <a:ext uri="{FF2B5EF4-FFF2-40B4-BE49-F238E27FC236}">
                  <a16:creationId xmlns:a16="http://schemas.microsoft.com/office/drawing/2014/main" id="{F609FEB2-EF25-51DE-FF44-3DA8227B91DF}"/>
                </a:ext>
              </a:extLst>
            </p:cNvPr>
            <p:cNvSpPr/>
            <p:nvPr/>
          </p:nvSpPr>
          <p:spPr>
            <a:xfrm>
              <a:off x="4999240" y="4884505"/>
              <a:ext cx="5003" cy="5025"/>
            </a:xfrm>
            <a:custGeom>
              <a:avLst/>
              <a:gdLst>
                <a:gd name="connsiteX0" fmla="*/ 0 w 5003"/>
                <a:gd name="connsiteY0" fmla="*/ 4963 h 5025"/>
                <a:gd name="connsiteX1" fmla="*/ 3966 w 5003"/>
                <a:gd name="connsiteY1" fmla="*/ 14 h 5025"/>
                <a:gd name="connsiteX2" fmla="*/ 4989 w 5003"/>
                <a:gd name="connsiteY2" fmla="*/ 1037 h 5025"/>
                <a:gd name="connsiteX3" fmla="*/ 51 w 5003"/>
                <a:gd name="connsiteY3" fmla="*/ 5026 h 5025"/>
                <a:gd name="connsiteX4" fmla="*/ 0 w 5003"/>
                <a:gd name="connsiteY4" fmla="*/ 4963 h 5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3" h="5025">
                  <a:moveTo>
                    <a:pt x="0" y="4963"/>
                  </a:moveTo>
                  <a:cubicBezTo>
                    <a:pt x="417" y="2580"/>
                    <a:pt x="349" y="-221"/>
                    <a:pt x="3966" y="14"/>
                  </a:cubicBezTo>
                  <a:cubicBezTo>
                    <a:pt x="4343" y="36"/>
                    <a:pt x="4961" y="659"/>
                    <a:pt x="4989" y="1037"/>
                  </a:cubicBezTo>
                  <a:cubicBezTo>
                    <a:pt x="5229" y="4637"/>
                    <a:pt x="2440" y="4603"/>
                    <a:pt x="51" y="5026"/>
                  </a:cubicBezTo>
                  <a:cubicBezTo>
                    <a:pt x="46" y="5026"/>
                    <a:pt x="0" y="4963"/>
                    <a:pt x="0" y="4963"/>
                  </a:cubicBezTo>
                  <a:close/>
                </a:path>
              </a:pathLst>
            </a:custGeom>
            <a:grpFill/>
            <a:ln w="5715" cap="flat">
              <a:noFill/>
              <a:prstDash val="solid"/>
              <a:miter/>
            </a:ln>
          </p:spPr>
          <p:txBody>
            <a:bodyPr rtlCol="0" anchor="ctr"/>
            <a:lstStyle/>
            <a:p>
              <a:endParaRPr lang="zh-CN" altLang="en-US"/>
            </a:p>
          </p:txBody>
        </p:sp>
        <p:sp>
          <p:nvSpPr>
            <p:cNvPr id="3961" name="任意多边形: 形状 3960">
              <a:extLst>
                <a:ext uri="{FF2B5EF4-FFF2-40B4-BE49-F238E27FC236}">
                  <a16:creationId xmlns:a16="http://schemas.microsoft.com/office/drawing/2014/main" id="{D5D63CD6-872B-7070-AAF8-2CFCD53A90A2}"/>
                </a:ext>
              </a:extLst>
            </p:cNvPr>
            <p:cNvSpPr/>
            <p:nvPr/>
          </p:nvSpPr>
          <p:spPr>
            <a:xfrm>
              <a:off x="4890727" y="4954272"/>
              <a:ext cx="5670" cy="5608"/>
            </a:xfrm>
            <a:custGeom>
              <a:avLst/>
              <a:gdLst>
                <a:gd name="connsiteX0" fmla="*/ 3288 w 5670"/>
                <a:gd name="connsiteY0" fmla="*/ 21 h 5608"/>
                <a:gd name="connsiteX1" fmla="*/ 5591 w 5670"/>
                <a:gd name="connsiteY1" fmla="*/ 3318 h 5608"/>
                <a:gd name="connsiteX2" fmla="*/ 2933 w 5670"/>
                <a:gd name="connsiteY2" fmla="*/ 5347 h 5608"/>
                <a:gd name="connsiteX3" fmla="*/ 110 w 5670"/>
                <a:gd name="connsiteY3" fmla="*/ 2752 h 5608"/>
                <a:gd name="connsiteX4" fmla="*/ 3288 w 5670"/>
                <a:gd name="connsiteY4" fmla="*/ 21 h 5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0" h="5608">
                  <a:moveTo>
                    <a:pt x="3288" y="21"/>
                  </a:moveTo>
                  <a:cubicBezTo>
                    <a:pt x="3968" y="946"/>
                    <a:pt x="5288" y="2015"/>
                    <a:pt x="5591" y="3318"/>
                  </a:cubicBezTo>
                  <a:cubicBezTo>
                    <a:pt x="6019" y="5147"/>
                    <a:pt x="4654" y="6107"/>
                    <a:pt x="2933" y="5347"/>
                  </a:cubicBezTo>
                  <a:cubicBezTo>
                    <a:pt x="1825" y="4856"/>
                    <a:pt x="-536" y="5347"/>
                    <a:pt x="110" y="2752"/>
                  </a:cubicBezTo>
                  <a:cubicBezTo>
                    <a:pt x="487" y="1255"/>
                    <a:pt x="807" y="-191"/>
                    <a:pt x="3288" y="21"/>
                  </a:cubicBezTo>
                  <a:close/>
                </a:path>
              </a:pathLst>
            </a:custGeom>
            <a:grpFill/>
            <a:ln w="5715" cap="flat">
              <a:noFill/>
              <a:prstDash val="solid"/>
              <a:miter/>
            </a:ln>
          </p:spPr>
          <p:txBody>
            <a:bodyPr rtlCol="0" anchor="ctr"/>
            <a:lstStyle/>
            <a:p>
              <a:endParaRPr lang="zh-CN" altLang="en-US"/>
            </a:p>
          </p:txBody>
        </p:sp>
        <p:sp>
          <p:nvSpPr>
            <p:cNvPr id="3962" name="任意多边形: 形状 3961">
              <a:extLst>
                <a:ext uri="{FF2B5EF4-FFF2-40B4-BE49-F238E27FC236}">
                  <a16:creationId xmlns:a16="http://schemas.microsoft.com/office/drawing/2014/main" id="{69F5912E-43B2-9BF7-D916-4B5D939A7484}"/>
                </a:ext>
              </a:extLst>
            </p:cNvPr>
            <p:cNvSpPr/>
            <p:nvPr/>
          </p:nvSpPr>
          <p:spPr>
            <a:xfrm>
              <a:off x="4931578" y="4896074"/>
              <a:ext cx="5202" cy="4225"/>
            </a:xfrm>
            <a:custGeom>
              <a:avLst/>
              <a:gdLst>
                <a:gd name="connsiteX0" fmla="*/ 5191 w 5202"/>
                <a:gd name="connsiteY0" fmla="*/ 0 h 4225"/>
                <a:gd name="connsiteX1" fmla="*/ 1173 w 5202"/>
                <a:gd name="connsiteY1" fmla="*/ 4223 h 4225"/>
                <a:gd name="connsiteX2" fmla="*/ 19 w 5202"/>
                <a:gd name="connsiteY2" fmla="*/ 2400 h 4225"/>
                <a:gd name="connsiteX3" fmla="*/ 5202 w 5202"/>
                <a:gd name="connsiteY3" fmla="*/ 17 h 4225"/>
                <a:gd name="connsiteX4" fmla="*/ 5191 w 5202"/>
                <a:gd name="connsiteY4" fmla="*/ 0 h 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2" h="4225">
                  <a:moveTo>
                    <a:pt x="5191" y="0"/>
                  </a:moveTo>
                  <a:cubicBezTo>
                    <a:pt x="4379" y="1920"/>
                    <a:pt x="3431" y="3778"/>
                    <a:pt x="1173" y="4223"/>
                  </a:cubicBezTo>
                  <a:cubicBezTo>
                    <a:pt x="893" y="4281"/>
                    <a:pt x="-153" y="2795"/>
                    <a:pt x="19" y="2400"/>
                  </a:cubicBezTo>
                  <a:cubicBezTo>
                    <a:pt x="985" y="166"/>
                    <a:pt x="3185" y="211"/>
                    <a:pt x="5202" y="17"/>
                  </a:cubicBezTo>
                  <a:lnTo>
                    <a:pt x="5191" y="0"/>
                  </a:lnTo>
                  <a:close/>
                </a:path>
              </a:pathLst>
            </a:custGeom>
            <a:grpFill/>
            <a:ln w="5715" cap="flat">
              <a:noFill/>
              <a:prstDash val="solid"/>
              <a:miter/>
            </a:ln>
          </p:spPr>
          <p:txBody>
            <a:bodyPr rtlCol="0" anchor="ctr"/>
            <a:lstStyle/>
            <a:p>
              <a:endParaRPr lang="zh-CN" altLang="en-US"/>
            </a:p>
          </p:txBody>
        </p:sp>
        <p:sp>
          <p:nvSpPr>
            <p:cNvPr id="3963" name="任意多边形: 形状 3962">
              <a:extLst>
                <a:ext uri="{FF2B5EF4-FFF2-40B4-BE49-F238E27FC236}">
                  <a16:creationId xmlns:a16="http://schemas.microsoft.com/office/drawing/2014/main" id="{C8D2E0C5-3B25-F8ED-BF95-A5A6DB95B12C}"/>
                </a:ext>
              </a:extLst>
            </p:cNvPr>
            <p:cNvSpPr/>
            <p:nvPr/>
          </p:nvSpPr>
          <p:spPr>
            <a:xfrm>
              <a:off x="5002549" y="4892771"/>
              <a:ext cx="6589" cy="3308"/>
            </a:xfrm>
            <a:custGeom>
              <a:avLst/>
              <a:gdLst>
                <a:gd name="connsiteX0" fmla="*/ 0 w 6589"/>
                <a:gd name="connsiteY0" fmla="*/ 3309 h 3308"/>
                <a:gd name="connsiteX1" fmla="*/ 6589 w 6589"/>
                <a:gd name="connsiteY1" fmla="*/ 17 h 3308"/>
                <a:gd name="connsiteX2" fmla="*/ 6578 w 6589"/>
                <a:gd name="connsiteY2" fmla="*/ 0 h 3308"/>
                <a:gd name="connsiteX3" fmla="*/ 0 w 6589"/>
                <a:gd name="connsiteY3" fmla="*/ 3309 h 3308"/>
              </a:gdLst>
              <a:ahLst/>
              <a:cxnLst>
                <a:cxn ang="0">
                  <a:pos x="connsiteX0" y="connsiteY0"/>
                </a:cxn>
                <a:cxn ang="0">
                  <a:pos x="connsiteX1" y="connsiteY1"/>
                </a:cxn>
                <a:cxn ang="0">
                  <a:pos x="connsiteX2" y="connsiteY2"/>
                </a:cxn>
                <a:cxn ang="0">
                  <a:pos x="connsiteX3" y="connsiteY3"/>
                </a:cxn>
              </a:cxnLst>
              <a:rect l="l" t="t" r="r" b="b"/>
              <a:pathLst>
                <a:path w="6589" h="3308">
                  <a:moveTo>
                    <a:pt x="0" y="3309"/>
                  </a:moveTo>
                  <a:cubicBezTo>
                    <a:pt x="1417" y="652"/>
                    <a:pt x="3880" y="91"/>
                    <a:pt x="6589" y="17"/>
                  </a:cubicBezTo>
                  <a:cubicBezTo>
                    <a:pt x="6589" y="17"/>
                    <a:pt x="6578" y="0"/>
                    <a:pt x="6578" y="0"/>
                  </a:cubicBezTo>
                  <a:cubicBezTo>
                    <a:pt x="5178" y="2686"/>
                    <a:pt x="2714" y="3241"/>
                    <a:pt x="0" y="3309"/>
                  </a:cubicBezTo>
                  <a:close/>
                </a:path>
              </a:pathLst>
            </a:custGeom>
            <a:grpFill/>
            <a:ln w="5715" cap="flat">
              <a:noFill/>
              <a:prstDash val="solid"/>
              <a:miter/>
            </a:ln>
          </p:spPr>
          <p:txBody>
            <a:bodyPr rtlCol="0" anchor="ctr"/>
            <a:lstStyle/>
            <a:p>
              <a:endParaRPr lang="zh-CN" altLang="en-US"/>
            </a:p>
          </p:txBody>
        </p:sp>
        <p:sp>
          <p:nvSpPr>
            <p:cNvPr id="3964" name="任意多边形: 形状 3963">
              <a:extLst>
                <a:ext uri="{FF2B5EF4-FFF2-40B4-BE49-F238E27FC236}">
                  <a16:creationId xmlns:a16="http://schemas.microsoft.com/office/drawing/2014/main" id="{525B2B4A-2C66-784A-D967-76BBDB5DA739}"/>
                </a:ext>
              </a:extLst>
            </p:cNvPr>
            <p:cNvSpPr/>
            <p:nvPr/>
          </p:nvSpPr>
          <p:spPr>
            <a:xfrm>
              <a:off x="4903908" y="4905933"/>
              <a:ext cx="6543" cy="3331"/>
            </a:xfrm>
            <a:custGeom>
              <a:avLst/>
              <a:gdLst>
                <a:gd name="connsiteX0" fmla="*/ 0 w 6543"/>
                <a:gd name="connsiteY0" fmla="*/ 3332 h 3331"/>
                <a:gd name="connsiteX1" fmla="*/ 6544 w 6543"/>
                <a:gd name="connsiteY1" fmla="*/ 0 h 3331"/>
                <a:gd name="connsiteX2" fmla="*/ 0 w 6543"/>
                <a:gd name="connsiteY2" fmla="*/ 3332 h 3331"/>
              </a:gdLst>
              <a:ahLst/>
              <a:cxnLst>
                <a:cxn ang="0">
                  <a:pos x="connsiteX0" y="connsiteY0"/>
                </a:cxn>
                <a:cxn ang="0">
                  <a:pos x="connsiteX1" y="connsiteY1"/>
                </a:cxn>
                <a:cxn ang="0">
                  <a:pos x="connsiteX2" y="connsiteY2"/>
                </a:cxn>
              </a:cxnLst>
              <a:rect l="l" t="t" r="r" b="b"/>
              <a:pathLst>
                <a:path w="6543" h="3331">
                  <a:moveTo>
                    <a:pt x="0" y="3332"/>
                  </a:moveTo>
                  <a:cubicBezTo>
                    <a:pt x="1389" y="668"/>
                    <a:pt x="3840" y="85"/>
                    <a:pt x="6544" y="0"/>
                  </a:cubicBezTo>
                  <a:cubicBezTo>
                    <a:pt x="5149" y="2652"/>
                    <a:pt x="2703" y="3235"/>
                    <a:pt x="0" y="3332"/>
                  </a:cubicBezTo>
                  <a:close/>
                </a:path>
              </a:pathLst>
            </a:custGeom>
            <a:grpFill/>
            <a:ln w="5715" cap="flat">
              <a:noFill/>
              <a:prstDash val="solid"/>
              <a:miter/>
            </a:ln>
          </p:spPr>
          <p:txBody>
            <a:bodyPr rtlCol="0" anchor="ctr"/>
            <a:lstStyle/>
            <a:p>
              <a:endParaRPr lang="zh-CN" altLang="en-US"/>
            </a:p>
          </p:txBody>
        </p:sp>
        <p:sp>
          <p:nvSpPr>
            <p:cNvPr id="3965" name="任意多边形: 形状 3964">
              <a:extLst>
                <a:ext uri="{FF2B5EF4-FFF2-40B4-BE49-F238E27FC236}">
                  <a16:creationId xmlns:a16="http://schemas.microsoft.com/office/drawing/2014/main" id="{6B72F06B-4AE1-8EAF-C9B6-C186B64773C8}"/>
                </a:ext>
              </a:extLst>
            </p:cNvPr>
            <p:cNvSpPr/>
            <p:nvPr/>
          </p:nvSpPr>
          <p:spPr>
            <a:xfrm>
              <a:off x="4903919" y="4915785"/>
              <a:ext cx="6549" cy="2545"/>
            </a:xfrm>
            <a:custGeom>
              <a:avLst/>
              <a:gdLst>
                <a:gd name="connsiteX0" fmla="*/ 6550 w 6549"/>
                <a:gd name="connsiteY0" fmla="*/ 28 h 2545"/>
                <a:gd name="connsiteX1" fmla="*/ 0 w 6549"/>
                <a:gd name="connsiteY1" fmla="*/ 0 h 2545"/>
                <a:gd name="connsiteX2" fmla="*/ 6550 w 6549"/>
                <a:gd name="connsiteY2" fmla="*/ 28 h 2545"/>
              </a:gdLst>
              <a:ahLst/>
              <a:cxnLst>
                <a:cxn ang="0">
                  <a:pos x="connsiteX0" y="connsiteY0"/>
                </a:cxn>
                <a:cxn ang="0">
                  <a:pos x="connsiteX1" y="connsiteY1"/>
                </a:cxn>
                <a:cxn ang="0">
                  <a:pos x="connsiteX2" y="connsiteY2"/>
                </a:cxn>
              </a:cxnLst>
              <a:rect l="l" t="t" r="r" b="b"/>
              <a:pathLst>
                <a:path w="6549" h="2545">
                  <a:moveTo>
                    <a:pt x="6550" y="28"/>
                  </a:moveTo>
                  <a:cubicBezTo>
                    <a:pt x="4349" y="3372"/>
                    <a:pt x="2166" y="3406"/>
                    <a:pt x="0" y="0"/>
                  </a:cubicBezTo>
                  <a:cubicBezTo>
                    <a:pt x="2183" y="11"/>
                    <a:pt x="4366" y="17"/>
                    <a:pt x="6550" y="28"/>
                  </a:cubicBezTo>
                  <a:close/>
                </a:path>
              </a:pathLst>
            </a:custGeom>
            <a:grpFill/>
            <a:ln w="5715" cap="flat">
              <a:noFill/>
              <a:prstDash val="solid"/>
              <a:miter/>
            </a:ln>
          </p:spPr>
          <p:txBody>
            <a:bodyPr rtlCol="0" anchor="ctr"/>
            <a:lstStyle/>
            <a:p>
              <a:endParaRPr lang="zh-CN" altLang="en-US"/>
            </a:p>
          </p:txBody>
        </p:sp>
        <p:sp>
          <p:nvSpPr>
            <p:cNvPr id="3966" name="任意多边形: 形状 3965">
              <a:extLst>
                <a:ext uri="{FF2B5EF4-FFF2-40B4-BE49-F238E27FC236}">
                  <a16:creationId xmlns:a16="http://schemas.microsoft.com/office/drawing/2014/main" id="{5EE82F9F-EBF9-E1DB-ACD3-5BCF4522F3D5}"/>
                </a:ext>
              </a:extLst>
            </p:cNvPr>
            <p:cNvSpPr/>
            <p:nvPr/>
          </p:nvSpPr>
          <p:spPr>
            <a:xfrm>
              <a:off x="4870691" y="4994761"/>
              <a:ext cx="3618" cy="2543"/>
            </a:xfrm>
            <a:custGeom>
              <a:avLst/>
              <a:gdLst>
                <a:gd name="connsiteX0" fmla="*/ 3602 w 3618"/>
                <a:gd name="connsiteY0" fmla="*/ 0 h 2543"/>
                <a:gd name="connsiteX1" fmla="*/ 367 w 3618"/>
                <a:gd name="connsiteY1" fmla="*/ 2366 h 2543"/>
                <a:gd name="connsiteX2" fmla="*/ 3619 w 3618"/>
                <a:gd name="connsiteY2" fmla="*/ 0 h 2543"/>
                <a:gd name="connsiteX3" fmla="*/ 3602 w 3618"/>
                <a:gd name="connsiteY3" fmla="*/ 0 h 2543"/>
              </a:gdLst>
              <a:ahLst/>
              <a:cxnLst>
                <a:cxn ang="0">
                  <a:pos x="connsiteX0" y="connsiteY0"/>
                </a:cxn>
                <a:cxn ang="0">
                  <a:pos x="connsiteX1" y="connsiteY1"/>
                </a:cxn>
                <a:cxn ang="0">
                  <a:pos x="connsiteX2" y="connsiteY2"/>
                </a:cxn>
                <a:cxn ang="0">
                  <a:pos x="connsiteX3" y="connsiteY3"/>
                </a:cxn>
              </a:cxnLst>
              <a:rect l="l" t="t" r="r" b="b"/>
              <a:pathLst>
                <a:path w="3618" h="2543">
                  <a:moveTo>
                    <a:pt x="3602" y="0"/>
                  </a:moveTo>
                  <a:cubicBezTo>
                    <a:pt x="2876" y="1423"/>
                    <a:pt x="664" y="3097"/>
                    <a:pt x="367" y="2366"/>
                  </a:cubicBezTo>
                  <a:cubicBezTo>
                    <a:pt x="-1159" y="-1383"/>
                    <a:pt x="2499" y="874"/>
                    <a:pt x="3619" y="0"/>
                  </a:cubicBezTo>
                  <a:lnTo>
                    <a:pt x="3602" y="0"/>
                  </a:lnTo>
                  <a:close/>
                </a:path>
              </a:pathLst>
            </a:custGeom>
            <a:grpFill/>
            <a:ln w="5715" cap="flat">
              <a:noFill/>
              <a:prstDash val="solid"/>
              <a:miter/>
            </a:ln>
          </p:spPr>
          <p:txBody>
            <a:bodyPr rtlCol="0" anchor="ctr"/>
            <a:lstStyle/>
            <a:p>
              <a:endParaRPr lang="zh-CN" altLang="en-US"/>
            </a:p>
          </p:txBody>
        </p:sp>
        <p:sp>
          <p:nvSpPr>
            <p:cNvPr id="3967" name="任意多边形: 形状 3966">
              <a:extLst>
                <a:ext uri="{FF2B5EF4-FFF2-40B4-BE49-F238E27FC236}">
                  <a16:creationId xmlns:a16="http://schemas.microsoft.com/office/drawing/2014/main" id="{6684C169-FA2A-FE03-3A3A-8B085F47484F}"/>
                </a:ext>
              </a:extLst>
            </p:cNvPr>
            <p:cNvSpPr/>
            <p:nvPr/>
          </p:nvSpPr>
          <p:spPr>
            <a:xfrm>
              <a:off x="4857879" y="4998081"/>
              <a:ext cx="3240" cy="3211"/>
            </a:xfrm>
            <a:custGeom>
              <a:avLst/>
              <a:gdLst>
                <a:gd name="connsiteX0" fmla="*/ 0 w 3240"/>
                <a:gd name="connsiteY0" fmla="*/ 3212 h 3211"/>
                <a:gd name="connsiteX1" fmla="*/ 3241 w 3240"/>
                <a:gd name="connsiteY1" fmla="*/ 0 h 3211"/>
                <a:gd name="connsiteX2" fmla="*/ 0 w 3240"/>
                <a:gd name="connsiteY2" fmla="*/ 3212 h 3211"/>
              </a:gdLst>
              <a:ahLst/>
              <a:cxnLst>
                <a:cxn ang="0">
                  <a:pos x="connsiteX0" y="connsiteY0"/>
                </a:cxn>
                <a:cxn ang="0">
                  <a:pos x="connsiteX1" y="connsiteY1"/>
                </a:cxn>
                <a:cxn ang="0">
                  <a:pos x="connsiteX2" y="connsiteY2"/>
                </a:cxn>
              </a:cxnLst>
              <a:rect l="l" t="t" r="r" b="b"/>
              <a:pathLst>
                <a:path w="3240" h="3211">
                  <a:moveTo>
                    <a:pt x="0" y="3212"/>
                  </a:moveTo>
                  <a:cubicBezTo>
                    <a:pt x="1080" y="2143"/>
                    <a:pt x="2160" y="1074"/>
                    <a:pt x="3241" y="0"/>
                  </a:cubicBezTo>
                  <a:cubicBezTo>
                    <a:pt x="2160" y="1069"/>
                    <a:pt x="1080" y="2143"/>
                    <a:pt x="0" y="3212"/>
                  </a:cubicBezTo>
                  <a:close/>
                </a:path>
              </a:pathLst>
            </a:custGeom>
            <a:grpFill/>
            <a:ln w="5715" cap="flat">
              <a:noFill/>
              <a:prstDash val="solid"/>
              <a:miter/>
            </a:ln>
          </p:spPr>
          <p:txBody>
            <a:bodyPr rtlCol="0" anchor="ctr"/>
            <a:lstStyle/>
            <a:p>
              <a:endParaRPr lang="zh-CN" altLang="en-US"/>
            </a:p>
          </p:txBody>
        </p:sp>
        <p:sp>
          <p:nvSpPr>
            <p:cNvPr id="3968" name="任意多边形: 形状 3967">
              <a:extLst>
                <a:ext uri="{FF2B5EF4-FFF2-40B4-BE49-F238E27FC236}">
                  <a16:creationId xmlns:a16="http://schemas.microsoft.com/office/drawing/2014/main" id="{406D3886-16E5-57AD-9877-B7C7C66DE142}"/>
                </a:ext>
              </a:extLst>
            </p:cNvPr>
            <p:cNvSpPr/>
            <p:nvPr/>
          </p:nvSpPr>
          <p:spPr>
            <a:xfrm>
              <a:off x="4889374" y="4958579"/>
              <a:ext cx="1365" cy="1365"/>
            </a:xfrm>
            <a:custGeom>
              <a:avLst/>
              <a:gdLst>
                <a:gd name="connsiteX0" fmla="*/ 1366 w 1365"/>
                <a:gd name="connsiteY0" fmla="*/ 0 h 1365"/>
                <a:gd name="connsiteX1" fmla="*/ 611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1" y="1366"/>
                  </a:lnTo>
                  <a:lnTo>
                    <a:pt x="0" y="749"/>
                  </a:lnTo>
                  <a:close/>
                </a:path>
              </a:pathLst>
            </a:custGeom>
            <a:grpFill/>
            <a:ln w="5715" cap="flat">
              <a:noFill/>
              <a:prstDash val="solid"/>
              <a:miter/>
            </a:ln>
          </p:spPr>
          <p:txBody>
            <a:bodyPr rtlCol="0" anchor="ctr"/>
            <a:lstStyle/>
            <a:p>
              <a:endParaRPr lang="zh-CN" altLang="en-US"/>
            </a:p>
          </p:txBody>
        </p:sp>
        <p:sp>
          <p:nvSpPr>
            <p:cNvPr id="3969" name="任意多边形: 形状 3968">
              <a:extLst>
                <a:ext uri="{FF2B5EF4-FFF2-40B4-BE49-F238E27FC236}">
                  <a16:creationId xmlns:a16="http://schemas.microsoft.com/office/drawing/2014/main" id="{9545AD67-87C4-7272-EC09-C97525514C89}"/>
                </a:ext>
              </a:extLst>
            </p:cNvPr>
            <p:cNvSpPr/>
            <p:nvPr/>
          </p:nvSpPr>
          <p:spPr>
            <a:xfrm>
              <a:off x="4890740" y="4932279"/>
              <a:ext cx="3297" cy="3274"/>
            </a:xfrm>
            <a:custGeom>
              <a:avLst/>
              <a:gdLst>
                <a:gd name="connsiteX0" fmla="*/ 0 w 3297"/>
                <a:gd name="connsiteY0" fmla="*/ 3275 h 3274"/>
                <a:gd name="connsiteX1" fmla="*/ 3298 w 3297"/>
                <a:gd name="connsiteY1" fmla="*/ 0 h 3274"/>
                <a:gd name="connsiteX2" fmla="*/ 0 w 3297"/>
                <a:gd name="connsiteY2" fmla="*/ 3275 h 3274"/>
              </a:gdLst>
              <a:ahLst/>
              <a:cxnLst>
                <a:cxn ang="0">
                  <a:pos x="connsiteX0" y="connsiteY0"/>
                </a:cxn>
                <a:cxn ang="0">
                  <a:pos x="connsiteX1" y="connsiteY1"/>
                </a:cxn>
                <a:cxn ang="0">
                  <a:pos x="connsiteX2" y="connsiteY2"/>
                </a:cxn>
              </a:cxnLst>
              <a:rect l="l" t="t" r="r" b="b"/>
              <a:pathLst>
                <a:path w="3297" h="3274">
                  <a:moveTo>
                    <a:pt x="0" y="3275"/>
                  </a:moveTo>
                  <a:cubicBezTo>
                    <a:pt x="1097" y="2183"/>
                    <a:pt x="2200" y="1091"/>
                    <a:pt x="3298" y="0"/>
                  </a:cubicBezTo>
                  <a:cubicBezTo>
                    <a:pt x="2200" y="1091"/>
                    <a:pt x="1103" y="2183"/>
                    <a:pt x="0" y="3275"/>
                  </a:cubicBezTo>
                  <a:close/>
                </a:path>
              </a:pathLst>
            </a:custGeom>
            <a:grpFill/>
            <a:ln w="5715" cap="flat">
              <a:noFill/>
              <a:prstDash val="solid"/>
              <a:miter/>
            </a:ln>
          </p:spPr>
          <p:txBody>
            <a:bodyPr rtlCol="0" anchor="ctr"/>
            <a:lstStyle/>
            <a:p>
              <a:endParaRPr lang="zh-CN" altLang="en-US"/>
            </a:p>
          </p:txBody>
        </p:sp>
        <p:sp>
          <p:nvSpPr>
            <p:cNvPr id="3970" name="任意多边形: 形状 3969">
              <a:extLst>
                <a:ext uri="{FF2B5EF4-FFF2-40B4-BE49-F238E27FC236}">
                  <a16:creationId xmlns:a16="http://schemas.microsoft.com/office/drawing/2014/main" id="{EC6A511B-D334-41AB-23AE-2C281D2705C4}"/>
                </a:ext>
              </a:extLst>
            </p:cNvPr>
            <p:cNvSpPr/>
            <p:nvPr/>
          </p:nvSpPr>
          <p:spPr>
            <a:xfrm>
              <a:off x="4913772" y="4919077"/>
              <a:ext cx="1670" cy="3325"/>
            </a:xfrm>
            <a:custGeom>
              <a:avLst/>
              <a:gdLst>
                <a:gd name="connsiteX0" fmla="*/ 0 w 1670"/>
                <a:gd name="connsiteY0" fmla="*/ 3326 h 3325"/>
                <a:gd name="connsiteX1" fmla="*/ 23 w 1670"/>
                <a:gd name="connsiteY1" fmla="*/ 0 h 3325"/>
                <a:gd name="connsiteX2" fmla="*/ 0 w 1670"/>
                <a:gd name="connsiteY2" fmla="*/ 3326 h 3325"/>
              </a:gdLst>
              <a:ahLst/>
              <a:cxnLst>
                <a:cxn ang="0">
                  <a:pos x="connsiteX0" y="connsiteY0"/>
                </a:cxn>
                <a:cxn ang="0">
                  <a:pos x="connsiteX1" y="connsiteY1"/>
                </a:cxn>
                <a:cxn ang="0">
                  <a:pos x="connsiteX2" y="connsiteY2"/>
                </a:cxn>
              </a:cxnLst>
              <a:rect l="l" t="t" r="r" b="b"/>
              <a:pathLst>
                <a:path w="1670" h="3325">
                  <a:moveTo>
                    <a:pt x="0" y="3326"/>
                  </a:moveTo>
                  <a:cubicBezTo>
                    <a:pt x="6" y="2217"/>
                    <a:pt x="17" y="1109"/>
                    <a:pt x="23" y="0"/>
                  </a:cubicBezTo>
                  <a:cubicBezTo>
                    <a:pt x="2223" y="1126"/>
                    <a:pt x="2223" y="2235"/>
                    <a:pt x="0" y="3326"/>
                  </a:cubicBezTo>
                  <a:close/>
                </a:path>
              </a:pathLst>
            </a:custGeom>
            <a:grpFill/>
            <a:ln w="5715" cap="flat">
              <a:noFill/>
              <a:prstDash val="solid"/>
              <a:miter/>
            </a:ln>
          </p:spPr>
          <p:txBody>
            <a:bodyPr rtlCol="0" anchor="ctr"/>
            <a:lstStyle/>
            <a:p>
              <a:endParaRPr lang="zh-CN" altLang="en-US"/>
            </a:p>
          </p:txBody>
        </p:sp>
        <p:sp>
          <p:nvSpPr>
            <p:cNvPr id="3971" name="任意多边形: 形状 3970">
              <a:extLst>
                <a:ext uri="{FF2B5EF4-FFF2-40B4-BE49-F238E27FC236}">
                  <a16:creationId xmlns:a16="http://schemas.microsoft.com/office/drawing/2014/main" id="{C13DF5ED-A41C-CB40-4372-F8828B09806F}"/>
                </a:ext>
              </a:extLst>
            </p:cNvPr>
            <p:cNvSpPr/>
            <p:nvPr/>
          </p:nvSpPr>
          <p:spPr>
            <a:xfrm>
              <a:off x="4935384" y="4882918"/>
              <a:ext cx="1402" cy="1287"/>
            </a:xfrm>
            <a:custGeom>
              <a:avLst/>
              <a:gdLst>
                <a:gd name="connsiteX0" fmla="*/ 1385 w 1402"/>
                <a:gd name="connsiteY0" fmla="*/ 0 h 1287"/>
                <a:gd name="connsiteX1" fmla="*/ 648 w 1402"/>
                <a:gd name="connsiteY1" fmla="*/ 1286 h 1287"/>
                <a:gd name="connsiteX2" fmla="*/ 1402 w 1402"/>
                <a:gd name="connsiteY2" fmla="*/ 6 h 1287"/>
                <a:gd name="connsiteX3" fmla="*/ 1385 w 1402"/>
                <a:gd name="connsiteY3" fmla="*/ 0 h 1287"/>
              </a:gdLst>
              <a:ahLst/>
              <a:cxnLst>
                <a:cxn ang="0">
                  <a:pos x="connsiteX0" y="connsiteY0"/>
                </a:cxn>
                <a:cxn ang="0">
                  <a:pos x="connsiteX1" y="connsiteY1"/>
                </a:cxn>
                <a:cxn ang="0">
                  <a:pos x="connsiteX2" y="connsiteY2"/>
                </a:cxn>
                <a:cxn ang="0">
                  <a:pos x="connsiteX3" y="connsiteY3"/>
                </a:cxn>
              </a:cxnLst>
              <a:rect l="l" t="t" r="r" b="b"/>
              <a:pathLst>
                <a:path w="1402" h="1287">
                  <a:moveTo>
                    <a:pt x="1385" y="0"/>
                  </a:moveTo>
                  <a:cubicBezTo>
                    <a:pt x="1134" y="451"/>
                    <a:pt x="791" y="1320"/>
                    <a:pt x="648" y="1286"/>
                  </a:cubicBezTo>
                  <a:cubicBezTo>
                    <a:pt x="-427" y="1040"/>
                    <a:pt x="-158" y="537"/>
                    <a:pt x="1402" y="6"/>
                  </a:cubicBezTo>
                  <a:lnTo>
                    <a:pt x="1385" y="0"/>
                  </a:lnTo>
                  <a:close/>
                </a:path>
              </a:pathLst>
            </a:custGeom>
            <a:grpFill/>
            <a:ln w="5715" cap="flat">
              <a:noFill/>
              <a:prstDash val="solid"/>
              <a:miter/>
            </a:ln>
          </p:spPr>
          <p:txBody>
            <a:bodyPr rtlCol="0" anchor="ctr"/>
            <a:lstStyle/>
            <a:p>
              <a:endParaRPr lang="zh-CN" altLang="en-US"/>
            </a:p>
          </p:txBody>
        </p:sp>
        <p:sp>
          <p:nvSpPr>
            <p:cNvPr id="3972" name="任意多边形: 形状 3971">
              <a:extLst>
                <a:ext uri="{FF2B5EF4-FFF2-40B4-BE49-F238E27FC236}">
                  <a16:creationId xmlns:a16="http://schemas.microsoft.com/office/drawing/2014/main" id="{1FEBA841-F956-0FD8-2106-8D34061C108D}"/>
                </a:ext>
              </a:extLst>
            </p:cNvPr>
            <p:cNvSpPr/>
            <p:nvPr/>
          </p:nvSpPr>
          <p:spPr>
            <a:xfrm>
              <a:off x="5511967" y="4767790"/>
              <a:ext cx="41229" cy="29666"/>
            </a:xfrm>
            <a:custGeom>
              <a:avLst/>
              <a:gdLst>
                <a:gd name="connsiteX0" fmla="*/ 39828 w 41229"/>
                <a:gd name="connsiteY0" fmla="*/ 0 h 29666"/>
                <a:gd name="connsiteX1" fmla="*/ 39816 w 41229"/>
                <a:gd name="connsiteY1" fmla="*/ 9818 h 29666"/>
                <a:gd name="connsiteX2" fmla="*/ 39736 w 41229"/>
                <a:gd name="connsiteY2" fmla="*/ 16402 h 29666"/>
                <a:gd name="connsiteX3" fmla="*/ 36530 w 41229"/>
                <a:gd name="connsiteY3" fmla="*/ 16482 h 29666"/>
                <a:gd name="connsiteX4" fmla="*/ 36485 w 41229"/>
                <a:gd name="connsiteY4" fmla="*/ 23026 h 29666"/>
                <a:gd name="connsiteX5" fmla="*/ 36467 w 41229"/>
                <a:gd name="connsiteY5" fmla="*/ 29587 h 29666"/>
                <a:gd name="connsiteX6" fmla="*/ 33250 w 41229"/>
                <a:gd name="connsiteY6" fmla="*/ 29667 h 29666"/>
                <a:gd name="connsiteX7" fmla="*/ 23146 w 41229"/>
                <a:gd name="connsiteY7" fmla="*/ 24952 h 29666"/>
                <a:gd name="connsiteX8" fmla="*/ 0 w 41229"/>
                <a:gd name="connsiteY8" fmla="*/ 22803 h 29666"/>
                <a:gd name="connsiteX9" fmla="*/ 10076 w 41229"/>
                <a:gd name="connsiteY9" fmla="*/ 11270 h 29666"/>
                <a:gd name="connsiteX10" fmla="*/ 20031 w 41229"/>
                <a:gd name="connsiteY10" fmla="*/ 6572 h 29666"/>
                <a:gd name="connsiteX11" fmla="*/ 20048 w 41229"/>
                <a:gd name="connsiteY11" fmla="*/ 6572 h 29666"/>
                <a:gd name="connsiteX12" fmla="*/ 24786 w 41229"/>
                <a:gd name="connsiteY12" fmla="*/ 9893 h 29666"/>
                <a:gd name="connsiteX13" fmla="*/ 39828 w 41229"/>
                <a:gd name="connsiteY13" fmla="*/ 0 h 2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229" h="29666">
                  <a:moveTo>
                    <a:pt x="39828" y="0"/>
                  </a:moveTo>
                  <a:cubicBezTo>
                    <a:pt x="39822" y="3275"/>
                    <a:pt x="39822" y="6550"/>
                    <a:pt x="39816" y="9818"/>
                  </a:cubicBezTo>
                  <a:cubicBezTo>
                    <a:pt x="41828" y="12036"/>
                    <a:pt x="41594" y="14231"/>
                    <a:pt x="39736" y="16402"/>
                  </a:cubicBezTo>
                  <a:cubicBezTo>
                    <a:pt x="38668" y="16437"/>
                    <a:pt x="37599" y="16459"/>
                    <a:pt x="36530" y="16482"/>
                  </a:cubicBezTo>
                  <a:cubicBezTo>
                    <a:pt x="34461" y="18648"/>
                    <a:pt x="34467" y="20831"/>
                    <a:pt x="36485" y="23026"/>
                  </a:cubicBezTo>
                  <a:cubicBezTo>
                    <a:pt x="38331" y="25220"/>
                    <a:pt x="38348" y="27404"/>
                    <a:pt x="36467" y="29587"/>
                  </a:cubicBezTo>
                  <a:cubicBezTo>
                    <a:pt x="35393" y="29610"/>
                    <a:pt x="34324" y="29638"/>
                    <a:pt x="33250" y="29667"/>
                  </a:cubicBezTo>
                  <a:cubicBezTo>
                    <a:pt x="29141" y="29667"/>
                    <a:pt x="26312" y="27124"/>
                    <a:pt x="23146" y="24952"/>
                  </a:cubicBezTo>
                  <a:cubicBezTo>
                    <a:pt x="16682" y="20511"/>
                    <a:pt x="10184" y="15425"/>
                    <a:pt x="0" y="22803"/>
                  </a:cubicBezTo>
                  <a:cubicBezTo>
                    <a:pt x="2880" y="15533"/>
                    <a:pt x="2652" y="9630"/>
                    <a:pt x="10076" y="11270"/>
                  </a:cubicBezTo>
                  <a:cubicBezTo>
                    <a:pt x="14608" y="12270"/>
                    <a:pt x="16379" y="7424"/>
                    <a:pt x="20031" y="6572"/>
                  </a:cubicBezTo>
                  <a:lnTo>
                    <a:pt x="20048" y="6572"/>
                  </a:lnTo>
                  <a:cubicBezTo>
                    <a:pt x="20374" y="9476"/>
                    <a:pt x="20837" y="12385"/>
                    <a:pt x="24786" y="9893"/>
                  </a:cubicBezTo>
                  <a:cubicBezTo>
                    <a:pt x="29866" y="6704"/>
                    <a:pt x="34821" y="3309"/>
                    <a:pt x="39828" y="0"/>
                  </a:cubicBezTo>
                  <a:close/>
                </a:path>
              </a:pathLst>
            </a:custGeom>
            <a:grpFill/>
            <a:ln w="5715" cap="flat">
              <a:noFill/>
              <a:prstDash val="solid"/>
              <a:miter/>
            </a:ln>
          </p:spPr>
          <p:txBody>
            <a:bodyPr rtlCol="0" anchor="ctr"/>
            <a:lstStyle/>
            <a:p>
              <a:endParaRPr lang="zh-CN" altLang="en-US"/>
            </a:p>
          </p:txBody>
        </p:sp>
        <p:sp>
          <p:nvSpPr>
            <p:cNvPr id="3973" name="任意多边形: 形状 3972">
              <a:extLst>
                <a:ext uri="{FF2B5EF4-FFF2-40B4-BE49-F238E27FC236}">
                  <a16:creationId xmlns:a16="http://schemas.microsoft.com/office/drawing/2014/main" id="{F6BAA50C-F6F4-14EE-8566-B0DFAE139B26}"/>
                </a:ext>
              </a:extLst>
            </p:cNvPr>
            <p:cNvSpPr/>
            <p:nvPr/>
          </p:nvSpPr>
          <p:spPr>
            <a:xfrm>
              <a:off x="5393089" y="4842448"/>
              <a:ext cx="20848" cy="28172"/>
            </a:xfrm>
            <a:custGeom>
              <a:avLst/>
              <a:gdLst>
                <a:gd name="connsiteX0" fmla="*/ 10681 w 20848"/>
                <a:gd name="connsiteY0" fmla="*/ 27332 h 28172"/>
                <a:gd name="connsiteX1" fmla="*/ 7378 w 20848"/>
                <a:gd name="connsiteY1" fmla="*/ 24028 h 28172"/>
                <a:gd name="connsiteX2" fmla="*/ 0 w 20848"/>
                <a:gd name="connsiteY2" fmla="*/ 20103 h 28172"/>
                <a:gd name="connsiteX3" fmla="*/ 13305 w 20848"/>
                <a:gd name="connsiteY3" fmla="*/ 483 h 28172"/>
                <a:gd name="connsiteX4" fmla="*/ 17242 w 20848"/>
                <a:gd name="connsiteY4" fmla="*/ 1003 h 28172"/>
                <a:gd name="connsiteX5" fmla="*/ 17242 w 20848"/>
                <a:gd name="connsiteY5" fmla="*/ 17451 h 28172"/>
                <a:gd name="connsiteX6" fmla="*/ 17236 w 20848"/>
                <a:gd name="connsiteY6" fmla="*/ 17451 h 28172"/>
                <a:gd name="connsiteX7" fmla="*/ 20500 w 20848"/>
                <a:gd name="connsiteY7" fmla="*/ 27303 h 28172"/>
                <a:gd name="connsiteX8" fmla="*/ 13956 w 20848"/>
                <a:gd name="connsiteY8" fmla="*/ 27321 h 28172"/>
                <a:gd name="connsiteX9" fmla="*/ 10681 w 20848"/>
                <a:gd name="connsiteY9" fmla="*/ 27332 h 2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48" h="28172">
                  <a:moveTo>
                    <a:pt x="10681" y="27332"/>
                  </a:moveTo>
                  <a:cubicBezTo>
                    <a:pt x="9578" y="26229"/>
                    <a:pt x="8475" y="25126"/>
                    <a:pt x="7378" y="24028"/>
                  </a:cubicBezTo>
                  <a:cubicBezTo>
                    <a:pt x="5532" y="21571"/>
                    <a:pt x="1434" y="23343"/>
                    <a:pt x="0" y="20103"/>
                  </a:cubicBezTo>
                  <a:cubicBezTo>
                    <a:pt x="1132" y="11324"/>
                    <a:pt x="8641" y="6878"/>
                    <a:pt x="13305" y="483"/>
                  </a:cubicBezTo>
                  <a:cubicBezTo>
                    <a:pt x="14745" y="-323"/>
                    <a:pt x="16053" y="-100"/>
                    <a:pt x="17242" y="1003"/>
                  </a:cubicBezTo>
                  <a:cubicBezTo>
                    <a:pt x="22043" y="6483"/>
                    <a:pt x="22060" y="11970"/>
                    <a:pt x="17242" y="17451"/>
                  </a:cubicBezTo>
                  <a:lnTo>
                    <a:pt x="17236" y="17451"/>
                  </a:lnTo>
                  <a:cubicBezTo>
                    <a:pt x="13447" y="22354"/>
                    <a:pt x="18494" y="24326"/>
                    <a:pt x="20500" y="27303"/>
                  </a:cubicBezTo>
                  <a:cubicBezTo>
                    <a:pt x="18316" y="27309"/>
                    <a:pt x="16133" y="27315"/>
                    <a:pt x="13956" y="27321"/>
                  </a:cubicBezTo>
                  <a:cubicBezTo>
                    <a:pt x="12870" y="28481"/>
                    <a:pt x="11778" y="28429"/>
                    <a:pt x="10681" y="27332"/>
                  </a:cubicBezTo>
                  <a:close/>
                </a:path>
              </a:pathLst>
            </a:custGeom>
            <a:grpFill/>
            <a:ln w="5715" cap="flat">
              <a:noFill/>
              <a:prstDash val="solid"/>
              <a:miter/>
            </a:ln>
          </p:spPr>
          <p:txBody>
            <a:bodyPr rtlCol="0" anchor="ctr"/>
            <a:lstStyle/>
            <a:p>
              <a:endParaRPr lang="zh-CN" altLang="en-US"/>
            </a:p>
          </p:txBody>
        </p:sp>
        <p:sp>
          <p:nvSpPr>
            <p:cNvPr id="3974" name="任意多边形: 形状 3973">
              <a:extLst>
                <a:ext uri="{FF2B5EF4-FFF2-40B4-BE49-F238E27FC236}">
                  <a16:creationId xmlns:a16="http://schemas.microsoft.com/office/drawing/2014/main" id="{6BFC5F36-307F-C7D5-62D8-B4F5EB3C7E5C}"/>
                </a:ext>
              </a:extLst>
            </p:cNvPr>
            <p:cNvSpPr/>
            <p:nvPr/>
          </p:nvSpPr>
          <p:spPr>
            <a:xfrm>
              <a:off x="5532003" y="4759942"/>
              <a:ext cx="16133" cy="14431"/>
            </a:xfrm>
            <a:custGeom>
              <a:avLst/>
              <a:gdLst>
                <a:gd name="connsiteX0" fmla="*/ 0 w 16133"/>
                <a:gd name="connsiteY0" fmla="*/ 14431 h 14431"/>
                <a:gd name="connsiteX1" fmla="*/ 16133 w 16133"/>
                <a:gd name="connsiteY1" fmla="*/ 109 h 14431"/>
                <a:gd name="connsiteX2" fmla="*/ 17 w 16133"/>
                <a:gd name="connsiteY2" fmla="*/ 14431 h 14431"/>
                <a:gd name="connsiteX3" fmla="*/ 0 w 16133"/>
                <a:gd name="connsiteY3" fmla="*/ 14431 h 14431"/>
              </a:gdLst>
              <a:ahLst/>
              <a:cxnLst>
                <a:cxn ang="0">
                  <a:pos x="connsiteX0" y="connsiteY0"/>
                </a:cxn>
                <a:cxn ang="0">
                  <a:pos x="connsiteX1" y="connsiteY1"/>
                </a:cxn>
                <a:cxn ang="0">
                  <a:pos x="connsiteX2" y="connsiteY2"/>
                </a:cxn>
                <a:cxn ang="0">
                  <a:pos x="connsiteX3" y="connsiteY3"/>
                </a:cxn>
              </a:cxnLst>
              <a:rect l="l" t="t" r="r" b="b"/>
              <a:pathLst>
                <a:path w="16133" h="14431">
                  <a:moveTo>
                    <a:pt x="0" y="14431"/>
                  </a:moveTo>
                  <a:cubicBezTo>
                    <a:pt x="2252" y="6830"/>
                    <a:pt x="4269" y="-1023"/>
                    <a:pt x="16133" y="109"/>
                  </a:cubicBezTo>
                  <a:cubicBezTo>
                    <a:pt x="13367" y="8527"/>
                    <a:pt x="5115" y="9825"/>
                    <a:pt x="17" y="14431"/>
                  </a:cubicBezTo>
                  <a:lnTo>
                    <a:pt x="0" y="14431"/>
                  </a:lnTo>
                  <a:close/>
                </a:path>
              </a:pathLst>
            </a:custGeom>
            <a:grpFill/>
            <a:ln w="5715" cap="flat">
              <a:noFill/>
              <a:prstDash val="solid"/>
              <a:miter/>
            </a:ln>
          </p:spPr>
          <p:txBody>
            <a:bodyPr rtlCol="0" anchor="ctr"/>
            <a:lstStyle/>
            <a:p>
              <a:endParaRPr lang="zh-CN" altLang="en-US"/>
            </a:p>
          </p:txBody>
        </p:sp>
        <p:sp>
          <p:nvSpPr>
            <p:cNvPr id="3975" name="任意多边形: 形状 3974">
              <a:extLst>
                <a:ext uri="{FF2B5EF4-FFF2-40B4-BE49-F238E27FC236}">
                  <a16:creationId xmlns:a16="http://schemas.microsoft.com/office/drawing/2014/main" id="{61241499-BA41-98E3-1024-2A83E40FAD75}"/>
                </a:ext>
              </a:extLst>
            </p:cNvPr>
            <p:cNvSpPr/>
            <p:nvPr/>
          </p:nvSpPr>
          <p:spPr>
            <a:xfrm>
              <a:off x="5398786" y="4833569"/>
              <a:ext cx="11545" cy="13675"/>
            </a:xfrm>
            <a:custGeom>
              <a:avLst/>
              <a:gdLst>
                <a:gd name="connsiteX0" fmla="*/ 11545 w 11545"/>
                <a:gd name="connsiteY0" fmla="*/ 9881 h 13675"/>
                <a:gd name="connsiteX1" fmla="*/ 8282 w 11545"/>
                <a:gd name="connsiteY1" fmla="*/ 9881 h 13675"/>
                <a:gd name="connsiteX2" fmla="*/ 526 w 11545"/>
                <a:gd name="connsiteY2" fmla="*/ 11642 h 13675"/>
                <a:gd name="connsiteX3" fmla="*/ 58 w 11545"/>
                <a:gd name="connsiteY3" fmla="*/ 7967 h 13675"/>
                <a:gd name="connsiteX4" fmla="*/ 2012 w 11545"/>
                <a:gd name="connsiteY4" fmla="*/ 5109 h 13675"/>
                <a:gd name="connsiteX5" fmla="*/ 5750 w 11545"/>
                <a:gd name="connsiteY5" fmla="*/ 1960 h 13675"/>
                <a:gd name="connsiteX6" fmla="*/ 8224 w 11545"/>
                <a:gd name="connsiteY6" fmla="*/ 46 h 13675"/>
                <a:gd name="connsiteX7" fmla="*/ 11522 w 11545"/>
                <a:gd name="connsiteY7" fmla="*/ 0 h 13675"/>
                <a:gd name="connsiteX8" fmla="*/ 11545 w 11545"/>
                <a:gd name="connsiteY8" fmla="*/ 9881 h 1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45" h="13675">
                  <a:moveTo>
                    <a:pt x="11545" y="9881"/>
                  </a:moveTo>
                  <a:cubicBezTo>
                    <a:pt x="10459" y="9881"/>
                    <a:pt x="9373" y="9881"/>
                    <a:pt x="8282" y="9881"/>
                  </a:cubicBezTo>
                  <a:cubicBezTo>
                    <a:pt x="6139" y="12430"/>
                    <a:pt x="4213" y="15968"/>
                    <a:pt x="526" y="11642"/>
                  </a:cubicBezTo>
                  <a:cubicBezTo>
                    <a:pt x="58" y="10459"/>
                    <a:pt x="-97" y="9219"/>
                    <a:pt x="58" y="7967"/>
                  </a:cubicBezTo>
                  <a:cubicBezTo>
                    <a:pt x="429" y="6835"/>
                    <a:pt x="1115" y="5887"/>
                    <a:pt x="2012" y="5109"/>
                  </a:cubicBezTo>
                  <a:cubicBezTo>
                    <a:pt x="3287" y="4121"/>
                    <a:pt x="4613" y="3143"/>
                    <a:pt x="5750" y="1960"/>
                  </a:cubicBezTo>
                  <a:cubicBezTo>
                    <a:pt x="6550" y="1297"/>
                    <a:pt x="7384" y="669"/>
                    <a:pt x="8224" y="46"/>
                  </a:cubicBezTo>
                  <a:cubicBezTo>
                    <a:pt x="9322" y="29"/>
                    <a:pt x="10425" y="17"/>
                    <a:pt x="11522" y="0"/>
                  </a:cubicBezTo>
                  <a:cubicBezTo>
                    <a:pt x="11533" y="3292"/>
                    <a:pt x="11539" y="6584"/>
                    <a:pt x="11545" y="9881"/>
                  </a:cubicBezTo>
                  <a:close/>
                </a:path>
              </a:pathLst>
            </a:custGeom>
            <a:grpFill/>
            <a:ln w="5715" cap="flat">
              <a:noFill/>
              <a:prstDash val="solid"/>
              <a:miter/>
            </a:ln>
          </p:spPr>
          <p:txBody>
            <a:bodyPr rtlCol="0" anchor="ctr"/>
            <a:lstStyle/>
            <a:p>
              <a:endParaRPr lang="zh-CN" altLang="en-US"/>
            </a:p>
          </p:txBody>
        </p:sp>
        <p:sp>
          <p:nvSpPr>
            <p:cNvPr id="3976" name="任意多边形: 形状 3975">
              <a:extLst>
                <a:ext uri="{FF2B5EF4-FFF2-40B4-BE49-F238E27FC236}">
                  <a16:creationId xmlns:a16="http://schemas.microsoft.com/office/drawing/2014/main" id="{4CEE78AE-E04F-A7AE-8F52-0976CD053842}"/>
                </a:ext>
              </a:extLst>
            </p:cNvPr>
            <p:cNvSpPr/>
            <p:nvPr/>
          </p:nvSpPr>
          <p:spPr>
            <a:xfrm>
              <a:off x="5474202" y="4815151"/>
              <a:ext cx="3931" cy="3726"/>
            </a:xfrm>
            <a:custGeom>
              <a:avLst/>
              <a:gdLst>
                <a:gd name="connsiteX0" fmla="*/ 3932 w 3931"/>
                <a:gd name="connsiteY0" fmla="*/ 1097 h 3726"/>
                <a:gd name="connsiteX1" fmla="*/ 2663 w 3931"/>
                <a:gd name="connsiteY1" fmla="*/ 3680 h 3726"/>
                <a:gd name="connsiteX2" fmla="*/ 0 w 3931"/>
                <a:gd name="connsiteY2" fmla="*/ 2634 h 3726"/>
                <a:gd name="connsiteX3" fmla="*/ 1263 w 3931"/>
                <a:gd name="connsiteY3" fmla="*/ 45 h 3726"/>
                <a:gd name="connsiteX4" fmla="*/ 3932 w 3931"/>
                <a:gd name="connsiteY4" fmla="*/ 1097 h 3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1" h="3726">
                  <a:moveTo>
                    <a:pt x="3932" y="1097"/>
                  </a:moveTo>
                  <a:cubicBezTo>
                    <a:pt x="3526" y="2011"/>
                    <a:pt x="3326" y="3411"/>
                    <a:pt x="2663" y="3680"/>
                  </a:cubicBezTo>
                  <a:cubicBezTo>
                    <a:pt x="2023" y="3943"/>
                    <a:pt x="909" y="3028"/>
                    <a:pt x="0" y="2634"/>
                  </a:cubicBezTo>
                  <a:cubicBezTo>
                    <a:pt x="400" y="1725"/>
                    <a:pt x="600" y="314"/>
                    <a:pt x="1263" y="45"/>
                  </a:cubicBezTo>
                  <a:cubicBezTo>
                    <a:pt x="1903" y="-212"/>
                    <a:pt x="3017" y="697"/>
                    <a:pt x="3932" y="1097"/>
                  </a:cubicBezTo>
                  <a:close/>
                </a:path>
              </a:pathLst>
            </a:custGeom>
            <a:grpFill/>
            <a:ln w="5715" cap="flat">
              <a:noFill/>
              <a:prstDash val="solid"/>
              <a:miter/>
            </a:ln>
          </p:spPr>
          <p:txBody>
            <a:bodyPr rtlCol="0" anchor="ctr"/>
            <a:lstStyle/>
            <a:p>
              <a:endParaRPr lang="zh-CN" altLang="en-US"/>
            </a:p>
          </p:txBody>
        </p:sp>
        <p:sp>
          <p:nvSpPr>
            <p:cNvPr id="3977" name="任意多边形: 形状 3976">
              <a:extLst>
                <a:ext uri="{FF2B5EF4-FFF2-40B4-BE49-F238E27FC236}">
                  <a16:creationId xmlns:a16="http://schemas.microsoft.com/office/drawing/2014/main" id="{DE1E3DB7-D509-955B-6865-62EF64260A4D}"/>
                </a:ext>
              </a:extLst>
            </p:cNvPr>
            <p:cNvSpPr/>
            <p:nvPr/>
          </p:nvSpPr>
          <p:spPr>
            <a:xfrm>
              <a:off x="5423470" y="4835988"/>
              <a:ext cx="5831" cy="7485"/>
            </a:xfrm>
            <a:custGeom>
              <a:avLst/>
              <a:gdLst>
                <a:gd name="connsiteX0" fmla="*/ 0 w 5831"/>
                <a:gd name="connsiteY0" fmla="*/ 7486 h 7485"/>
                <a:gd name="connsiteX1" fmla="*/ 4126 w 5831"/>
                <a:gd name="connsiteY1" fmla="*/ 102 h 7485"/>
                <a:gd name="connsiteX2" fmla="*/ 2738 w 5831"/>
                <a:gd name="connsiteY2" fmla="*/ 5857 h 7485"/>
                <a:gd name="connsiteX3" fmla="*/ 0 w 5831"/>
                <a:gd name="connsiteY3" fmla="*/ 7486 h 7485"/>
              </a:gdLst>
              <a:ahLst/>
              <a:cxnLst>
                <a:cxn ang="0">
                  <a:pos x="connsiteX0" y="connsiteY0"/>
                </a:cxn>
                <a:cxn ang="0">
                  <a:pos x="connsiteX1" y="connsiteY1"/>
                </a:cxn>
                <a:cxn ang="0">
                  <a:pos x="connsiteX2" y="connsiteY2"/>
                </a:cxn>
                <a:cxn ang="0">
                  <a:pos x="connsiteX3" y="connsiteY3"/>
                </a:cxn>
              </a:cxnLst>
              <a:rect l="l" t="t" r="r" b="b"/>
              <a:pathLst>
                <a:path w="5831" h="7485">
                  <a:moveTo>
                    <a:pt x="0" y="7486"/>
                  </a:moveTo>
                  <a:cubicBezTo>
                    <a:pt x="291" y="4240"/>
                    <a:pt x="1086" y="-778"/>
                    <a:pt x="4126" y="102"/>
                  </a:cubicBezTo>
                  <a:cubicBezTo>
                    <a:pt x="8001" y="1228"/>
                    <a:pt x="4275" y="4108"/>
                    <a:pt x="2738" y="5857"/>
                  </a:cubicBezTo>
                  <a:cubicBezTo>
                    <a:pt x="2080" y="6617"/>
                    <a:pt x="943" y="6948"/>
                    <a:pt x="0" y="7486"/>
                  </a:cubicBezTo>
                  <a:close/>
                </a:path>
              </a:pathLst>
            </a:custGeom>
            <a:grpFill/>
            <a:ln w="5715" cap="flat">
              <a:noFill/>
              <a:prstDash val="solid"/>
              <a:miter/>
            </a:ln>
          </p:spPr>
          <p:txBody>
            <a:bodyPr rtlCol="0" anchor="ctr"/>
            <a:lstStyle/>
            <a:p>
              <a:endParaRPr lang="zh-CN" altLang="en-US"/>
            </a:p>
          </p:txBody>
        </p:sp>
        <p:sp>
          <p:nvSpPr>
            <p:cNvPr id="3978" name="任意多边形: 形状 3977">
              <a:extLst>
                <a:ext uri="{FF2B5EF4-FFF2-40B4-BE49-F238E27FC236}">
                  <a16:creationId xmlns:a16="http://schemas.microsoft.com/office/drawing/2014/main" id="{A9FB7BEC-2492-7AC8-8B80-E5AA7E61D0D3}"/>
                </a:ext>
              </a:extLst>
            </p:cNvPr>
            <p:cNvSpPr/>
            <p:nvPr/>
          </p:nvSpPr>
          <p:spPr>
            <a:xfrm>
              <a:off x="5420904" y="4843553"/>
              <a:ext cx="3440" cy="4007"/>
            </a:xfrm>
            <a:custGeom>
              <a:avLst/>
              <a:gdLst>
                <a:gd name="connsiteX0" fmla="*/ 2503 w 3440"/>
                <a:gd name="connsiteY0" fmla="*/ 1412 h 4007"/>
                <a:gd name="connsiteX1" fmla="*/ 1366 w 3440"/>
                <a:gd name="connsiteY1" fmla="*/ 4001 h 4007"/>
                <a:gd name="connsiteX2" fmla="*/ 354 w 3440"/>
                <a:gd name="connsiteY2" fmla="*/ 1875 h 4007"/>
                <a:gd name="connsiteX3" fmla="*/ 2537 w 3440"/>
                <a:gd name="connsiteY3" fmla="*/ 17 h 4007"/>
                <a:gd name="connsiteX4" fmla="*/ 2503 w 3440"/>
                <a:gd name="connsiteY4" fmla="*/ 1412 h 4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0" h="4007">
                  <a:moveTo>
                    <a:pt x="2503" y="1412"/>
                  </a:moveTo>
                  <a:cubicBezTo>
                    <a:pt x="2126" y="2320"/>
                    <a:pt x="1812" y="3966"/>
                    <a:pt x="1366" y="4001"/>
                  </a:cubicBezTo>
                  <a:cubicBezTo>
                    <a:pt x="103" y="4104"/>
                    <a:pt x="-400" y="2995"/>
                    <a:pt x="354" y="1875"/>
                  </a:cubicBezTo>
                  <a:cubicBezTo>
                    <a:pt x="891" y="1074"/>
                    <a:pt x="2120" y="-160"/>
                    <a:pt x="2537" y="17"/>
                  </a:cubicBezTo>
                  <a:cubicBezTo>
                    <a:pt x="4543" y="846"/>
                    <a:pt x="2595" y="-777"/>
                    <a:pt x="2503" y="1412"/>
                  </a:cubicBezTo>
                  <a:close/>
                </a:path>
              </a:pathLst>
            </a:custGeom>
            <a:grpFill/>
            <a:ln w="5715" cap="flat">
              <a:noFill/>
              <a:prstDash val="solid"/>
              <a:miter/>
            </a:ln>
          </p:spPr>
          <p:txBody>
            <a:bodyPr rtlCol="0" anchor="ctr"/>
            <a:lstStyle/>
            <a:p>
              <a:endParaRPr lang="zh-CN" altLang="en-US"/>
            </a:p>
          </p:txBody>
        </p:sp>
        <p:sp>
          <p:nvSpPr>
            <p:cNvPr id="3979" name="任意多边形: 形状 3978">
              <a:extLst>
                <a:ext uri="{FF2B5EF4-FFF2-40B4-BE49-F238E27FC236}">
                  <a16:creationId xmlns:a16="http://schemas.microsoft.com/office/drawing/2014/main" id="{1BD2E94E-65F3-4549-0016-BC459557A85D}"/>
                </a:ext>
              </a:extLst>
            </p:cNvPr>
            <p:cNvSpPr/>
            <p:nvPr/>
          </p:nvSpPr>
          <p:spPr>
            <a:xfrm>
              <a:off x="5571425" y="5367939"/>
              <a:ext cx="63122" cy="110259"/>
            </a:xfrm>
            <a:custGeom>
              <a:avLst/>
              <a:gdLst>
                <a:gd name="connsiteX0" fmla="*/ 32930 w 63122"/>
                <a:gd name="connsiteY0" fmla="*/ 61008 h 110259"/>
                <a:gd name="connsiteX1" fmla="*/ 32907 w 63122"/>
                <a:gd name="connsiteY1" fmla="*/ 57830 h 110259"/>
                <a:gd name="connsiteX2" fmla="*/ 25095 w 63122"/>
                <a:gd name="connsiteY2" fmla="*/ 46783 h 110259"/>
                <a:gd name="connsiteX3" fmla="*/ 20785 w 63122"/>
                <a:gd name="connsiteY3" fmla="*/ 46789 h 110259"/>
                <a:gd name="connsiteX4" fmla="*/ 3829 w 63122"/>
                <a:gd name="connsiteY4" fmla="*/ 46091 h 110259"/>
                <a:gd name="connsiteX5" fmla="*/ 0 w 63122"/>
                <a:gd name="connsiteY5" fmla="*/ 44611 h 110259"/>
                <a:gd name="connsiteX6" fmla="*/ 13185 w 63122"/>
                <a:gd name="connsiteY6" fmla="*/ 31376 h 110259"/>
                <a:gd name="connsiteX7" fmla="*/ 16505 w 63122"/>
                <a:gd name="connsiteY7" fmla="*/ 14979 h 110259"/>
                <a:gd name="connsiteX8" fmla="*/ 16499 w 63122"/>
                <a:gd name="connsiteY8" fmla="*/ 14996 h 110259"/>
                <a:gd name="connsiteX9" fmla="*/ 35827 w 63122"/>
                <a:gd name="connsiteY9" fmla="*/ 13951 h 110259"/>
                <a:gd name="connsiteX10" fmla="*/ 51932 w 63122"/>
                <a:gd name="connsiteY10" fmla="*/ 0 h 110259"/>
                <a:gd name="connsiteX11" fmla="*/ 41942 w 63122"/>
                <a:gd name="connsiteY11" fmla="*/ 48641 h 110259"/>
                <a:gd name="connsiteX12" fmla="*/ 62528 w 63122"/>
                <a:gd name="connsiteY12" fmla="*/ 47869 h 110259"/>
                <a:gd name="connsiteX13" fmla="*/ 63122 w 63122"/>
                <a:gd name="connsiteY13" fmla="*/ 50006 h 110259"/>
                <a:gd name="connsiteX14" fmla="*/ 52664 w 63122"/>
                <a:gd name="connsiteY14" fmla="*/ 64300 h 110259"/>
                <a:gd name="connsiteX15" fmla="*/ 50361 w 63122"/>
                <a:gd name="connsiteY15" fmla="*/ 86839 h 110259"/>
                <a:gd name="connsiteX16" fmla="*/ 45331 w 63122"/>
                <a:gd name="connsiteY16" fmla="*/ 87548 h 110259"/>
                <a:gd name="connsiteX17" fmla="*/ 34336 w 63122"/>
                <a:gd name="connsiteY17" fmla="*/ 87548 h 110259"/>
                <a:gd name="connsiteX18" fmla="*/ 25609 w 63122"/>
                <a:gd name="connsiteY18" fmla="*/ 101024 h 110259"/>
                <a:gd name="connsiteX19" fmla="*/ 16551 w 63122"/>
                <a:gd name="connsiteY19" fmla="*/ 110260 h 110259"/>
                <a:gd name="connsiteX20" fmla="*/ 26375 w 63122"/>
                <a:gd name="connsiteY20" fmla="*/ 80782 h 110259"/>
                <a:gd name="connsiteX21" fmla="*/ 28661 w 63122"/>
                <a:gd name="connsiteY21" fmla="*/ 77781 h 110259"/>
                <a:gd name="connsiteX22" fmla="*/ 32736 w 63122"/>
                <a:gd name="connsiteY22" fmla="*/ 73546 h 110259"/>
                <a:gd name="connsiteX23" fmla="*/ 32930 w 63122"/>
                <a:gd name="connsiteY23" fmla="*/ 61008 h 110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3122" h="110259">
                  <a:moveTo>
                    <a:pt x="32930" y="61008"/>
                  </a:moveTo>
                  <a:cubicBezTo>
                    <a:pt x="32924" y="59951"/>
                    <a:pt x="32918" y="58887"/>
                    <a:pt x="32907" y="57830"/>
                  </a:cubicBezTo>
                  <a:cubicBezTo>
                    <a:pt x="31027" y="53733"/>
                    <a:pt x="14659" y="59796"/>
                    <a:pt x="25095" y="46783"/>
                  </a:cubicBezTo>
                  <a:cubicBezTo>
                    <a:pt x="25152" y="46714"/>
                    <a:pt x="22311" y="46886"/>
                    <a:pt x="20785" y="46789"/>
                  </a:cubicBezTo>
                  <a:cubicBezTo>
                    <a:pt x="15111" y="46314"/>
                    <a:pt x="9527" y="44943"/>
                    <a:pt x="3829" y="46091"/>
                  </a:cubicBezTo>
                  <a:cubicBezTo>
                    <a:pt x="2315" y="46217"/>
                    <a:pt x="1040" y="45714"/>
                    <a:pt x="0" y="44611"/>
                  </a:cubicBezTo>
                  <a:cubicBezTo>
                    <a:pt x="120" y="35942"/>
                    <a:pt x="5784" y="32793"/>
                    <a:pt x="13185" y="31376"/>
                  </a:cubicBezTo>
                  <a:cubicBezTo>
                    <a:pt x="20328" y="27129"/>
                    <a:pt x="15779" y="20523"/>
                    <a:pt x="16505" y="14979"/>
                  </a:cubicBezTo>
                  <a:cubicBezTo>
                    <a:pt x="16505" y="14979"/>
                    <a:pt x="16499" y="14996"/>
                    <a:pt x="16499" y="14996"/>
                  </a:cubicBezTo>
                  <a:cubicBezTo>
                    <a:pt x="22711" y="10641"/>
                    <a:pt x="29804" y="23980"/>
                    <a:pt x="35827" y="13951"/>
                  </a:cubicBezTo>
                  <a:cubicBezTo>
                    <a:pt x="39702" y="7498"/>
                    <a:pt x="50229" y="9744"/>
                    <a:pt x="51932" y="0"/>
                  </a:cubicBezTo>
                  <a:cubicBezTo>
                    <a:pt x="55184" y="17842"/>
                    <a:pt x="43514" y="31496"/>
                    <a:pt x="41942" y="48641"/>
                  </a:cubicBezTo>
                  <a:cubicBezTo>
                    <a:pt x="49778" y="46132"/>
                    <a:pt x="56304" y="39251"/>
                    <a:pt x="62528" y="47869"/>
                  </a:cubicBezTo>
                  <a:cubicBezTo>
                    <a:pt x="62722" y="48583"/>
                    <a:pt x="62922" y="49292"/>
                    <a:pt x="63122" y="50006"/>
                  </a:cubicBezTo>
                  <a:cubicBezTo>
                    <a:pt x="62122" y="56590"/>
                    <a:pt x="50029" y="55053"/>
                    <a:pt x="52664" y="64300"/>
                  </a:cubicBezTo>
                  <a:cubicBezTo>
                    <a:pt x="57162" y="72289"/>
                    <a:pt x="50292" y="79193"/>
                    <a:pt x="50361" y="86839"/>
                  </a:cubicBezTo>
                  <a:cubicBezTo>
                    <a:pt x="50378" y="88983"/>
                    <a:pt x="46503" y="89720"/>
                    <a:pt x="45331" y="87548"/>
                  </a:cubicBezTo>
                  <a:cubicBezTo>
                    <a:pt x="41388" y="80222"/>
                    <a:pt x="38085" y="83708"/>
                    <a:pt x="34336" y="87548"/>
                  </a:cubicBezTo>
                  <a:cubicBezTo>
                    <a:pt x="30507" y="91469"/>
                    <a:pt x="26963" y="95275"/>
                    <a:pt x="25609" y="101024"/>
                  </a:cubicBezTo>
                  <a:cubicBezTo>
                    <a:pt x="24677" y="104979"/>
                    <a:pt x="23077" y="109551"/>
                    <a:pt x="16551" y="110260"/>
                  </a:cubicBezTo>
                  <a:cubicBezTo>
                    <a:pt x="17694" y="99367"/>
                    <a:pt x="25518" y="91132"/>
                    <a:pt x="26375" y="80782"/>
                  </a:cubicBezTo>
                  <a:cubicBezTo>
                    <a:pt x="26935" y="79627"/>
                    <a:pt x="27718" y="78644"/>
                    <a:pt x="28661" y="77781"/>
                  </a:cubicBezTo>
                  <a:cubicBezTo>
                    <a:pt x="30192" y="76541"/>
                    <a:pt x="31581" y="75169"/>
                    <a:pt x="32736" y="73546"/>
                  </a:cubicBezTo>
                  <a:cubicBezTo>
                    <a:pt x="33284" y="69358"/>
                    <a:pt x="38273" y="65266"/>
                    <a:pt x="32930" y="61008"/>
                  </a:cubicBezTo>
                  <a:close/>
                </a:path>
              </a:pathLst>
            </a:custGeom>
            <a:grpFill/>
            <a:ln w="5715" cap="flat">
              <a:noFill/>
              <a:prstDash val="solid"/>
              <a:miter/>
            </a:ln>
          </p:spPr>
          <p:txBody>
            <a:bodyPr rtlCol="0" anchor="ctr"/>
            <a:lstStyle/>
            <a:p>
              <a:endParaRPr lang="zh-CN" altLang="en-US"/>
            </a:p>
          </p:txBody>
        </p:sp>
        <p:sp>
          <p:nvSpPr>
            <p:cNvPr id="3980" name="任意多边形: 形状 3979">
              <a:extLst>
                <a:ext uri="{FF2B5EF4-FFF2-40B4-BE49-F238E27FC236}">
                  <a16:creationId xmlns:a16="http://schemas.microsoft.com/office/drawing/2014/main" id="{A0A075DE-6EF4-1053-0B25-2DDBB67E9CC2}"/>
                </a:ext>
              </a:extLst>
            </p:cNvPr>
            <p:cNvSpPr/>
            <p:nvPr/>
          </p:nvSpPr>
          <p:spPr>
            <a:xfrm>
              <a:off x="5670169" y="5376340"/>
              <a:ext cx="35151" cy="85581"/>
            </a:xfrm>
            <a:custGeom>
              <a:avLst/>
              <a:gdLst>
                <a:gd name="connsiteX0" fmla="*/ 19699 w 35151"/>
                <a:gd name="connsiteY0" fmla="*/ 78941 h 85581"/>
                <a:gd name="connsiteX1" fmla="*/ 13121 w 35151"/>
                <a:gd name="connsiteY1" fmla="*/ 85582 h 85581"/>
                <a:gd name="connsiteX2" fmla="*/ 13116 w 35151"/>
                <a:gd name="connsiteY2" fmla="*/ 75621 h 85581"/>
                <a:gd name="connsiteX3" fmla="*/ 20625 w 35151"/>
                <a:gd name="connsiteY3" fmla="*/ 66945 h 85581"/>
                <a:gd name="connsiteX4" fmla="*/ 6538 w 35151"/>
                <a:gd name="connsiteY4" fmla="*/ 65751 h 85581"/>
                <a:gd name="connsiteX5" fmla="*/ 6578 w 35151"/>
                <a:gd name="connsiteY5" fmla="*/ 65774 h 85581"/>
                <a:gd name="connsiteX6" fmla="*/ 5464 w 35151"/>
                <a:gd name="connsiteY6" fmla="*/ 60219 h 85581"/>
                <a:gd name="connsiteX7" fmla="*/ 0 w 35151"/>
                <a:gd name="connsiteY7" fmla="*/ 46114 h 85581"/>
                <a:gd name="connsiteX8" fmla="*/ 2194 w 35151"/>
                <a:gd name="connsiteY8" fmla="*/ 41942 h 85581"/>
                <a:gd name="connsiteX9" fmla="*/ 11721 w 35151"/>
                <a:gd name="connsiteY9" fmla="*/ 17208 h 85581"/>
                <a:gd name="connsiteX10" fmla="*/ 22986 w 35151"/>
                <a:gd name="connsiteY10" fmla="*/ 0 h 85581"/>
                <a:gd name="connsiteX11" fmla="*/ 25917 w 35151"/>
                <a:gd name="connsiteY11" fmla="*/ 2898 h 85581"/>
                <a:gd name="connsiteX12" fmla="*/ 27180 w 35151"/>
                <a:gd name="connsiteY12" fmla="*/ 15185 h 85581"/>
                <a:gd name="connsiteX13" fmla="*/ 31787 w 35151"/>
                <a:gd name="connsiteY13" fmla="*/ 24437 h 85581"/>
                <a:gd name="connsiteX14" fmla="*/ 32855 w 35151"/>
                <a:gd name="connsiteY14" fmla="*/ 26317 h 85581"/>
                <a:gd name="connsiteX15" fmla="*/ 26723 w 35151"/>
                <a:gd name="connsiteY15" fmla="*/ 35787 h 85581"/>
                <a:gd name="connsiteX16" fmla="*/ 29809 w 35151"/>
                <a:gd name="connsiteY16" fmla="*/ 50538 h 85581"/>
                <a:gd name="connsiteX17" fmla="*/ 32884 w 35151"/>
                <a:gd name="connsiteY17" fmla="*/ 65774 h 85581"/>
                <a:gd name="connsiteX18" fmla="*/ 32833 w 35151"/>
                <a:gd name="connsiteY18" fmla="*/ 78890 h 85581"/>
                <a:gd name="connsiteX19" fmla="*/ 19694 w 35151"/>
                <a:gd name="connsiteY19" fmla="*/ 78947 h 85581"/>
                <a:gd name="connsiteX20" fmla="*/ 19699 w 35151"/>
                <a:gd name="connsiteY20" fmla="*/ 78941 h 8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151" h="85581">
                  <a:moveTo>
                    <a:pt x="19699" y="78941"/>
                  </a:moveTo>
                  <a:cubicBezTo>
                    <a:pt x="17505" y="81153"/>
                    <a:pt x="15316" y="83370"/>
                    <a:pt x="13121" y="85582"/>
                  </a:cubicBezTo>
                  <a:cubicBezTo>
                    <a:pt x="13121" y="82262"/>
                    <a:pt x="13116" y="78941"/>
                    <a:pt x="13116" y="75621"/>
                  </a:cubicBezTo>
                  <a:cubicBezTo>
                    <a:pt x="14985" y="72277"/>
                    <a:pt x="18236" y="70112"/>
                    <a:pt x="20625" y="66945"/>
                  </a:cubicBezTo>
                  <a:cubicBezTo>
                    <a:pt x="15945" y="64962"/>
                    <a:pt x="11035" y="67574"/>
                    <a:pt x="6538" y="65751"/>
                  </a:cubicBezTo>
                  <a:lnTo>
                    <a:pt x="6578" y="65774"/>
                  </a:lnTo>
                  <a:cubicBezTo>
                    <a:pt x="4989" y="64145"/>
                    <a:pt x="3920" y="61774"/>
                    <a:pt x="5464" y="60219"/>
                  </a:cubicBezTo>
                  <a:cubicBezTo>
                    <a:pt x="14425" y="51172"/>
                    <a:pt x="9304" y="47903"/>
                    <a:pt x="0" y="46114"/>
                  </a:cubicBezTo>
                  <a:cubicBezTo>
                    <a:pt x="714" y="44680"/>
                    <a:pt x="1063" y="42462"/>
                    <a:pt x="2194" y="41942"/>
                  </a:cubicBezTo>
                  <a:cubicBezTo>
                    <a:pt x="13487" y="36747"/>
                    <a:pt x="12459" y="26729"/>
                    <a:pt x="11721" y="17208"/>
                  </a:cubicBezTo>
                  <a:cubicBezTo>
                    <a:pt x="11024" y="8213"/>
                    <a:pt x="18042" y="4938"/>
                    <a:pt x="22986" y="0"/>
                  </a:cubicBezTo>
                  <a:cubicBezTo>
                    <a:pt x="24203" y="726"/>
                    <a:pt x="25174" y="1697"/>
                    <a:pt x="25917" y="2898"/>
                  </a:cubicBezTo>
                  <a:cubicBezTo>
                    <a:pt x="28169" y="6806"/>
                    <a:pt x="27363" y="11018"/>
                    <a:pt x="27180" y="15185"/>
                  </a:cubicBezTo>
                  <a:cubicBezTo>
                    <a:pt x="27192" y="19037"/>
                    <a:pt x="28884" y="22037"/>
                    <a:pt x="31787" y="24437"/>
                  </a:cubicBezTo>
                  <a:cubicBezTo>
                    <a:pt x="32152" y="25054"/>
                    <a:pt x="32507" y="25689"/>
                    <a:pt x="32855" y="26317"/>
                  </a:cubicBezTo>
                  <a:cubicBezTo>
                    <a:pt x="30827" y="29484"/>
                    <a:pt x="29004" y="32816"/>
                    <a:pt x="26723" y="35787"/>
                  </a:cubicBezTo>
                  <a:cubicBezTo>
                    <a:pt x="20014" y="44526"/>
                    <a:pt x="20003" y="44371"/>
                    <a:pt x="29809" y="50538"/>
                  </a:cubicBezTo>
                  <a:cubicBezTo>
                    <a:pt x="35993" y="54424"/>
                    <a:pt x="36513" y="59750"/>
                    <a:pt x="32884" y="65774"/>
                  </a:cubicBezTo>
                  <a:cubicBezTo>
                    <a:pt x="35639" y="70157"/>
                    <a:pt x="35341" y="74529"/>
                    <a:pt x="32833" y="78890"/>
                  </a:cubicBezTo>
                  <a:cubicBezTo>
                    <a:pt x="28461" y="80799"/>
                    <a:pt x="24100" y="84902"/>
                    <a:pt x="19694" y="78947"/>
                  </a:cubicBezTo>
                  <a:lnTo>
                    <a:pt x="19699" y="78941"/>
                  </a:lnTo>
                  <a:close/>
                </a:path>
              </a:pathLst>
            </a:custGeom>
            <a:grpFill/>
            <a:ln w="5715" cap="flat">
              <a:noFill/>
              <a:prstDash val="solid"/>
              <a:miter/>
            </a:ln>
          </p:spPr>
          <p:txBody>
            <a:bodyPr rtlCol="0" anchor="ctr"/>
            <a:lstStyle/>
            <a:p>
              <a:endParaRPr lang="zh-CN" altLang="en-US"/>
            </a:p>
          </p:txBody>
        </p:sp>
        <p:sp>
          <p:nvSpPr>
            <p:cNvPr id="3981" name="任意多边形: 形状 3980">
              <a:extLst>
                <a:ext uri="{FF2B5EF4-FFF2-40B4-BE49-F238E27FC236}">
                  <a16:creationId xmlns:a16="http://schemas.microsoft.com/office/drawing/2014/main" id="{BA31235F-4449-DD3F-9858-71AA52F969A7}"/>
                </a:ext>
              </a:extLst>
            </p:cNvPr>
            <p:cNvSpPr/>
            <p:nvPr/>
          </p:nvSpPr>
          <p:spPr>
            <a:xfrm>
              <a:off x="5663534" y="5419366"/>
              <a:ext cx="24306" cy="24273"/>
            </a:xfrm>
            <a:custGeom>
              <a:avLst/>
              <a:gdLst>
                <a:gd name="connsiteX0" fmla="*/ 6624 w 24306"/>
                <a:gd name="connsiteY0" fmla="*/ 3088 h 24273"/>
                <a:gd name="connsiteX1" fmla="*/ 22706 w 24306"/>
                <a:gd name="connsiteY1" fmla="*/ 3345 h 24273"/>
                <a:gd name="connsiteX2" fmla="*/ 14647 w 24306"/>
                <a:gd name="connsiteY2" fmla="*/ 18176 h 24273"/>
                <a:gd name="connsiteX3" fmla="*/ 13202 w 24306"/>
                <a:gd name="connsiteY3" fmla="*/ 22742 h 24273"/>
                <a:gd name="connsiteX4" fmla="*/ 0 w 24306"/>
                <a:gd name="connsiteY4" fmla="*/ 22736 h 24273"/>
                <a:gd name="connsiteX5" fmla="*/ 3955 w 24306"/>
                <a:gd name="connsiteY5" fmla="*/ 17804 h 24273"/>
                <a:gd name="connsiteX6" fmla="*/ 6624 w 24306"/>
                <a:gd name="connsiteY6" fmla="*/ 3088 h 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306" h="24273">
                  <a:moveTo>
                    <a:pt x="6624" y="3088"/>
                  </a:moveTo>
                  <a:cubicBezTo>
                    <a:pt x="12013" y="3865"/>
                    <a:pt x="17928" y="-4416"/>
                    <a:pt x="22706" y="3345"/>
                  </a:cubicBezTo>
                  <a:cubicBezTo>
                    <a:pt x="28232" y="12324"/>
                    <a:pt x="17934" y="13506"/>
                    <a:pt x="14647" y="18176"/>
                  </a:cubicBezTo>
                  <a:cubicBezTo>
                    <a:pt x="13773" y="19422"/>
                    <a:pt x="13665" y="21205"/>
                    <a:pt x="13202" y="22742"/>
                  </a:cubicBezTo>
                  <a:cubicBezTo>
                    <a:pt x="8801" y="22702"/>
                    <a:pt x="4401" y="26211"/>
                    <a:pt x="0" y="22736"/>
                  </a:cubicBezTo>
                  <a:cubicBezTo>
                    <a:pt x="1297" y="21050"/>
                    <a:pt x="2240" y="18639"/>
                    <a:pt x="3955" y="17804"/>
                  </a:cubicBezTo>
                  <a:cubicBezTo>
                    <a:pt x="11807" y="13981"/>
                    <a:pt x="9721" y="8700"/>
                    <a:pt x="6624" y="3088"/>
                  </a:cubicBezTo>
                  <a:close/>
                </a:path>
              </a:pathLst>
            </a:custGeom>
            <a:grpFill/>
            <a:ln w="5715" cap="flat">
              <a:noFill/>
              <a:prstDash val="solid"/>
              <a:miter/>
            </a:ln>
          </p:spPr>
          <p:txBody>
            <a:bodyPr rtlCol="0" anchor="ctr"/>
            <a:lstStyle/>
            <a:p>
              <a:endParaRPr lang="zh-CN" altLang="en-US"/>
            </a:p>
          </p:txBody>
        </p:sp>
        <p:sp>
          <p:nvSpPr>
            <p:cNvPr id="3982" name="任意多边形: 形状 3981">
              <a:extLst>
                <a:ext uri="{FF2B5EF4-FFF2-40B4-BE49-F238E27FC236}">
                  <a16:creationId xmlns:a16="http://schemas.microsoft.com/office/drawing/2014/main" id="{6A127682-6329-89A6-C137-2D09D28CFA71}"/>
                </a:ext>
              </a:extLst>
            </p:cNvPr>
            <p:cNvSpPr/>
            <p:nvPr/>
          </p:nvSpPr>
          <p:spPr>
            <a:xfrm>
              <a:off x="5693143" y="5358459"/>
              <a:ext cx="20279" cy="21372"/>
            </a:xfrm>
            <a:custGeom>
              <a:avLst/>
              <a:gdLst>
                <a:gd name="connsiteX0" fmla="*/ 23 w 20279"/>
                <a:gd name="connsiteY0" fmla="*/ 21151 h 21372"/>
                <a:gd name="connsiteX1" fmla="*/ 0 w 20279"/>
                <a:gd name="connsiteY1" fmla="*/ 17876 h 21372"/>
                <a:gd name="connsiteX2" fmla="*/ 6584 w 20279"/>
                <a:gd name="connsiteY2" fmla="*/ 4720 h 21372"/>
                <a:gd name="connsiteX3" fmla="*/ 9801 w 20279"/>
                <a:gd name="connsiteY3" fmla="*/ 1382 h 21372"/>
                <a:gd name="connsiteX4" fmla="*/ 18648 w 20279"/>
                <a:gd name="connsiteY4" fmla="*/ 9520 h 21372"/>
                <a:gd name="connsiteX5" fmla="*/ 23 w 20279"/>
                <a:gd name="connsiteY5" fmla="*/ 21151 h 2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79" h="21372">
                  <a:moveTo>
                    <a:pt x="23" y="21151"/>
                  </a:moveTo>
                  <a:cubicBezTo>
                    <a:pt x="23" y="20059"/>
                    <a:pt x="12" y="18967"/>
                    <a:pt x="0" y="17876"/>
                  </a:cubicBezTo>
                  <a:cubicBezTo>
                    <a:pt x="2195" y="13492"/>
                    <a:pt x="4389" y="9103"/>
                    <a:pt x="6584" y="4720"/>
                  </a:cubicBezTo>
                  <a:cubicBezTo>
                    <a:pt x="7658" y="3605"/>
                    <a:pt x="8727" y="2497"/>
                    <a:pt x="9801" y="1382"/>
                  </a:cubicBezTo>
                  <a:cubicBezTo>
                    <a:pt x="17974" y="-1550"/>
                    <a:pt x="23066" y="-252"/>
                    <a:pt x="18648" y="9520"/>
                  </a:cubicBezTo>
                  <a:cubicBezTo>
                    <a:pt x="15259" y="17019"/>
                    <a:pt x="9527" y="22568"/>
                    <a:pt x="23" y="21151"/>
                  </a:cubicBezTo>
                  <a:close/>
                </a:path>
              </a:pathLst>
            </a:custGeom>
            <a:grpFill/>
            <a:ln w="5715" cap="flat">
              <a:noFill/>
              <a:prstDash val="solid"/>
              <a:miter/>
            </a:ln>
          </p:spPr>
          <p:txBody>
            <a:bodyPr rtlCol="0" anchor="ctr"/>
            <a:lstStyle/>
            <a:p>
              <a:endParaRPr lang="zh-CN" altLang="en-US"/>
            </a:p>
          </p:txBody>
        </p:sp>
        <p:sp>
          <p:nvSpPr>
            <p:cNvPr id="3983" name="任意多边形: 形状 3982">
              <a:extLst>
                <a:ext uri="{FF2B5EF4-FFF2-40B4-BE49-F238E27FC236}">
                  <a16:creationId xmlns:a16="http://schemas.microsoft.com/office/drawing/2014/main" id="{35C3981C-BBCC-9D08-850A-48FF981694AB}"/>
                </a:ext>
              </a:extLst>
            </p:cNvPr>
            <p:cNvSpPr/>
            <p:nvPr/>
          </p:nvSpPr>
          <p:spPr>
            <a:xfrm>
              <a:off x="5630667" y="5438822"/>
              <a:ext cx="19739" cy="19917"/>
            </a:xfrm>
            <a:custGeom>
              <a:avLst/>
              <a:gdLst>
                <a:gd name="connsiteX0" fmla="*/ 9870 w 19739"/>
                <a:gd name="connsiteY0" fmla="*/ 19717 h 19917"/>
                <a:gd name="connsiteX1" fmla="*/ 0 w 19739"/>
                <a:gd name="connsiteY1" fmla="*/ 19751 h 19917"/>
                <a:gd name="connsiteX2" fmla="*/ 566 w 19739"/>
                <a:gd name="connsiteY2" fmla="*/ 13739 h 19917"/>
                <a:gd name="connsiteX3" fmla="*/ 19739 w 19739"/>
                <a:gd name="connsiteY3" fmla="*/ 0 h 19917"/>
                <a:gd name="connsiteX4" fmla="*/ 9870 w 19739"/>
                <a:gd name="connsiteY4" fmla="*/ 19717 h 19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39" h="19917">
                  <a:moveTo>
                    <a:pt x="9870" y="19717"/>
                  </a:moveTo>
                  <a:cubicBezTo>
                    <a:pt x="6566" y="15922"/>
                    <a:pt x="3297" y="20860"/>
                    <a:pt x="0" y="19751"/>
                  </a:cubicBezTo>
                  <a:cubicBezTo>
                    <a:pt x="188" y="17660"/>
                    <a:pt x="411" y="13739"/>
                    <a:pt x="566" y="13739"/>
                  </a:cubicBezTo>
                  <a:cubicBezTo>
                    <a:pt x="10447" y="13922"/>
                    <a:pt x="13121" y="4166"/>
                    <a:pt x="19739" y="0"/>
                  </a:cubicBezTo>
                  <a:cubicBezTo>
                    <a:pt x="18345" y="7515"/>
                    <a:pt x="15305" y="14219"/>
                    <a:pt x="9870" y="19717"/>
                  </a:cubicBezTo>
                  <a:close/>
                </a:path>
              </a:pathLst>
            </a:custGeom>
            <a:grpFill/>
            <a:ln w="5715" cap="flat">
              <a:noFill/>
              <a:prstDash val="solid"/>
              <a:miter/>
            </a:ln>
          </p:spPr>
          <p:txBody>
            <a:bodyPr rtlCol="0" anchor="ctr"/>
            <a:lstStyle/>
            <a:p>
              <a:endParaRPr lang="zh-CN" altLang="en-US"/>
            </a:p>
          </p:txBody>
        </p:sp>
        <p:sp>
          <p:nvSpPr>
            <p:cNvPr id="3984" name="任意多边形: 形状 3983">
              <a:extLst>
                <a:ext uri="{FF2B5EF4-FFF2-40B4-BE49-F238E27FC236}">
                  <a16:creationId xmlns:a16="http://schemas.microsoft.com/office/drawing/2014/main" id="{91BD5A97-BDD9-6A93-5806-13C74BF96BF0}"/>
                </a:ext>
              </a:extLst>
            </p:cNvPr>
            <p:cNvSpPr/>
            <p:nvPr/>
          </p:nvSpPr>
          <p:spPr>
            <a:xfrm>
              <a:off x="5653123" y="5442092"/>
              <a:ext cx="10422" cy="9948"/>
            </a:xfrm>
            <a:custGeom>
              <a:avLst/>
              <a:gdLst>
                <a:gd name="connsiteX0" fmla="*/ 10422 w 10422"/>
                <a:gd name="connsiteY0" fmla="*/ 16 h 9948"/>
                <a:gd name="connsiteX1" fmla="*/ 3838 w 10422"/>
                <a:gd name="connsiteY1" fmla="*/ 9949 h 9948"/>
                <a:gd name="connsiteX2" fmla="*/ 649 w 10422"/>
                <a:gd name="connsiteY2" fmla="*/ 6971 h 9948"/>
                <a:gd name="connsiteX3" fmla="*/ 10422 w 10422"/>
                <a:gd name="connsiteY3" fmla="*/ 16 h 9948"/>
              </a:gdLst>
              <a:ahLst/>
              <a:cxnLst>
                <a:cxn ang="0">
                  <a:pos x="connsiteX0" y="connsiteY0"/>
                </a:cxn>
                <a:cxn ang="0">
                  <a:pos x="connsiteX1" y="connsiteY1"/>
                </a:cxn>
                <a:cxn ang="0">
                  <a:pos x="connsiteX2" y="connsiteY2"/>
                </a:cxn>
                <a:cxn ang="0">
                  <a:pos x="connsiteX3" y="connsiteY3"/>
                </a:cxn>
              </a:cxnLst>
              <a:rect l="l" t="t" r="r" b="b"/>
              <a:pathLst>
                <a:path w="10422" h="9948">
                  <a:moveTo>
                    <a:pt x="10422" y="16"/>
                  </a:moveTo>
                  <a:cubicBezTo>
                    <a:pt x="10451" y="4799"/>
                    <a:pt x="8205" y="8080"/>
                    <a:pt x="3838" y="9949"/>
                  </a:cubicBezTo>
                  <a:cubicBezTo>
                    <a:pt x="2261" y="9389"/>
                    <a:pt x="-1505" y="9800"/>
                    <a:pt x="649" y="6971"/>
                  </a:cubicBezTo>
                  <a:cubicBezTo>
                    <a:pt x="2987" y="3891"/>
                    <a:pt x="5347" y="-293"/>
                    <a:pt x="10422" y="16"/>
                  </a:cubicBezTo>
                  <a:close/>
                </a:path>
              </a:pathLst>
            </a:custGeom>
            <a:grpFill/>
            <a:ln w="5715" cap="flat">
              <a:noFill/>
              <a:prstDash val="solid"/>
              <a:miter/>
            </a:ln>
          </p:spPr>
          <p:txBody>
            <a:bodyPr rtlCol="0" anchor="ctr"/>
            <a:lstStyle/>
            <a:p>
              <a:endParaRPr lang="zh-CN" altLang="en-US"/>
            </a:p>
          </p:txBody>
        </p:sp>
        <p:sp>
          <p:nvSpPr>
            <p:cNvPr id="3985" name="任意多边形: 形状 3984">
              <a:extLst>
                <a:ext uri="{FF2B5EF4-FFF2-40B4-BE49-F238E27FC236}">
                  <a16:creationId xmlns:a16="http://schemas.microsoft.com/office/drawing/2014/main" id="{A6D003EA-A85F-64AC-200D-5EBF8DDF6D40}"/>
                </a:ext>
              </a:extLst>
            </p:cNvPr>
            <p:cNvSpPr/>
            <p:nvPr/>
          </p:nvSpPr>
          <p:spPr>
            <a:xfrm>
              <a:off x="5633959" y="5412630"/>
              <a:ext cx="9858" cy="10045"/>
            </a:xfrm>
            <a:custGeom>
              <a:avLst/>
              <a:gdLst>
                <a:gd name="connsiteX0" fmla="*/ 0 w 9858"/>
                <a:gd name="connsiteY0" fmla="*/ 3178 h 10045"/>
                <a:gd name="connsiteX1" fmla="*/ 9847 w 9858"/>
                <a:gd name="connsiteY1" fmla="*/ 6459 h 10045"/>
                <a:gd name="connsiteX2" fmla="*/ 9858 w 9858"/>
                <a:gd name="connsiteY2" fmla="*/ 6447 h 10045"/>
                <a:gd name="connsiteX3" fmla="*/ 6566 w 9858"/>
                <a:gd name="connsiteY3" fmla="*/ 9722 h 10045"/>
                <a:gd name="connsiteX4" fmla="*/ 6538 w 9858"/>
                <a:gd name="connsiteY4" fmla="*/ 9716 h 10045"/>
                <a:gd name="connsiteX5" fmla="*/ 0 w 9858"/>
                <a:gd name="connsiteY5" fmla="*/ 3178 h 10045"/>
                <a:gd name="connsiteX6" fmla="*/ 0 w 9858"/>
                <a:gd name="connsiteY6" fmla="*/ 3178 h 1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8" h="10045">
                  <a:moveTo>
                    <a:pt x="0" y="3178"/>
                  </a:moveTo>
                  <a:cubicBezTo>
                    <a:pt x="5429" y="-2177"/>
                    <a:pt x="8538" y="-554"/>
                    <a:pt x="9847" y="6459"/>
                  </a:cubicBezTo>
                  <a:lnTo>
                    <a:pt x="9858" y="6447"/>
                  </a:lnTo>
                  <a:cubicBezTo>
                    <a:pt x="8704" y="7482"/>
                    <a:pt x="7607" y="8573"/>
                    <a:pt x="6566" y="9722"/>
                  </a:cubicBezTo>
                  <a:lnTo>
                    <a:pt x="6538" y="9716"/>
                  </a:lnTo>
                  <a:cubicBezTo>
                    <a:pt x="360" y="11539"/>
                    <a:pt x="2235" y="5298"/>
                    <a:pt x="0" y="3178"/>
                  </a:cubicBezTo>
                  <a:lnTo>
                    <a:pt x="0" y="3178"/>
                  </a:lnTo>
                  <a:close/>
                </a:path>
              </a:pathLst>
            </a:custGeom>
            <a:grpFill/>
            <a:ln w="5715" cap="flat">
              <a:noFill/>
              <a:prstDash val="solid"/>
              <a:miter/>
            </a:ln>
          </p:spPr>
          <p:txBody>
            <a:bodyPr rtlCol="0" anchor="ctr"/>
            <a:lstStyle/>
            <a:p>
              <a:endParaRPr lang="zh-CN" altLang="en-US"/>
            </a:p>
          </p:txBody>
        </p:sp>
        <p:sp>
          <p:nvSpPr>
            <p:cNvPr id="3986" name="任意多边形: 形状 3985">
              <a:extLst>
                <a:ext uri="{FF2B5EF4-FFF2-40B4-BE49-F238E27FC236}">
                  <a16:creationId xmlns:a16="http://schemas.microsoft.com/office/drawing/2014/main" id="{A20A3FB0-B92B-B14C-A93D-53A0F78C39C3}"/>
                </a:ext>
              </a:extLst>
            </p:cNvPr>
            <p:cNvSpPr/>
            <p:nvPr/>
          </p:nvSpPr>
          <p:spPr>
            <a:xfrm>
              <a:off x="5708321" y="5267195"/>
              <a:ext cx="4270" cy="5896"/>
            </a:xfrm>
            <a:custGeom>
              <a:avLst/>
              <a:gdLst>
                <a:gd name="connsiteX0" fmla="*/ 4270 w 4270"/>
                <a:gd name="connsiteY0" fmla="*/ 2812 h 5896"/>
                <a:gd name="connsiteX1" fmla="*/ 1264 w 4270"/>
                <a:gd name="connsiteY1" fmla="*/ 5875 h 5896"/>
                <a:gd name="connsiteX2" fmla="*/ 298 w 4270"/>
                <a:gd name="connsiteY2" fmla="*/ 3264 h 5896"/>
                <a:gd name="connsiteX3" fmla="*/ 3316 w 4270"/>
                <a:gd name="connsiteY3" fmla="*/ 0 h 5896"/>
                <a:gd name="connsiteX4" fmla="*/ 4270 w 4270"/>
                <a:gd name="connsiteY4" fmla="*/ 2812 h 5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 h="5896">
                  <a:moveTo>
                    <a:pt x="4270" y="2812"/>
                  </a:moveTo>
                  <a:cubicBezTo>
                    <a:pt x="3967" y="4538"/>
                    <a:pt x="3247" y="6098"/>
                    <a:pt x="1264" y="5875"/>
                  </a:cubicBezTo>
                  <a:cubicBezTo>
                    <a:pt x="-16" y="5732"/>
                    <a:pt x="-296" y="4504"/>
                    <a:pt x="298" y="3264"/>
                  </a:cubicBezTo>
                  <a:cubicBezTo>
                    <a:pt x="978" y="1840"/>
                    <a:pt x="1338" y="0"/>
                    <a:pt x="3316" y="0"/>
                  </a:cubicBezTo>
                  <a:cubicBezTo>
                    <a:pt x="3630" y="0"/>
                    <a:pt x="3956" y="1829"/>
                    <a:pt x="4270" y="2812"/>
                  </a:cubicBezTo>
                  <a:close/>
                </a:path>
              </a:pathLst>
            </a:custGeom>
            <a:grpFill/>
            <a:ln w="5715" cap="flat">
              <a:noFill/>
              <a:prstDash val="solid"/>
              <a:miter/>
            </a:ln>
          </p:spPr>
          <p:txBody>
            <a:bodyPr rtlCol="0" anchor="ctr"/>
            <a:lstStyle/>
            <a:p>
              <a:endParaRPr lang="zh-CN" altLang="en-US"/>
            </a:p>
          </p:txBody>
        </p:sp>
        <p:sp>
          <p:nvSpPr>
            <p:cNvPr id="3987" name="任意多边形: 形状 3986">
              <a:extLst>
                <a:ext uri="{FF2B5EF4-FFF2-40B4-BE49-F238E27FC236}">
                  <a16:creationId xmlns:a16="http://schemas.microsoft.com/office/drawing/2014/main" id="{20212B48-38FB-D5FF-BA3D-007BAC742524}"/>
                </a:ext>
              </a:extLst>
            </p:cNvPr>
            <p:cNvSpPr/>
            <p:nvPr/>
          </p:nvSpPr>
          <p:spPr>
            <a:xfrm>
              <a:off x="5647210" y="5428889"/>
              <a:ext cx="6785" cy="6641"/>
            </a:xfrm>
            <a:custGeom>
              <a:avLst/>
              <a:gdLst>
                <a:gd name="connsiteX0" fmla="*/ 3185 w 6785"/>
                <a:gd name="connsiteY0" fmla="*/ 6641 h 6641"/>
                <a:gd name="connsiteX1" fmla="*/ 2 w 6785"/>
                <a:gd name="connsiteY1" fmla="*/ 143 h 6641"/>
                <a:gd name="connsiteX2" fmla="*/ 6751 w 6785"/>
                <a:gd name="connsiteY2" fmla="*/ 1829 h 6641"/>
                <a:gd name="connsiteX3" fmla="*/ 3185 w 6785"/>
                <a:gd name="connsiteY3" fmla="*/ 6641 h 6641"/>
              </a:gdLst>
              <a:ahLst/>
              <a:cxnLst>
                <a:cxn ang="0">
                  <a:pos x="connsiteX0" y="connsiteY0"/>
                </a:cxn>
                <a:cxn ang="0">
                  <a:pos x="connsiteX1" y="connsiteY1"/>
                </a:cxn>
                <a:cxn ang="0">
                  <a:pos x="connsiteX2" y="connsiteY2"/>
                </a:cxn>
                <a:cxn ang="0">
                  <a:pos x="connsiteX3" y="connsiteY3"/>
                </a:cxn>
              </a:cxnLst>
              <a:rect l="l" t="t" r="r" b="b"/>
              <a:pathLst>
                <a:path w="6785" h="6641">
                  <a:moveTo>
                    <a:pt x="3185" y="6641"/>
                  </a:moveTo>
                  <a:cubicBezTo>
                    <a:pt x="528" y="5258"/>
                    <a:pt x="-38" y="2847"/>
                    <a:pt x="2" y="143"/>
                  </a:cubicBezTo>
                  <a:cubicBezTo>
                    <a:pt x="2362" y="578"/>
                    <a:pt x="5666" y="-1234"/>
                    <a:pt x="6751" y="1829"/>
                  </a:cubicBezTo>
                  <a:cubicBezTo>
                    <a:pt x="7117" y="2875"/>
                    <a:pt x="4460" y="5001"/>
                    <a:pt x="3185" y="6641"/>
                  </a:cubicBezTo>
                  <a:close/>
                </a:path>
              </a:pathLst>
            </a:custGeom>
            <a:grpFill/>
            <a:ln w="5715" cap="flat">
              <a:noFill/>
              <a:prstDash val="solid"/>
              <a:miter/>
            </a:ln>
          </p:spPr>
          <p:txBody>
            <a:bodyPr rtlCol="0" anchor="ctr"/>
            <a:lstStyle/>
            <a:p>
              <a:endParaRPr lang="zh-CN" altLang="en-US"/>
            </a:p>
          </p:txBody>
        </p:sp>
        <p:sp>
          <p:nvSpPr>
            <p:cNvPr id="3988" name="任意多边形: 形状 3987">
              <a:extLst>
                <a:ext uri="{FF2B5EF4-FFF2-40B4-BE49-F238E27FC236}">
                  <a16:creationId xmlns:a16="http://schemas.microsoft.com/office/drawing/2014/main" id="{0590B110-BC8D-D30C-0EC5-DC497740E133}"/>
                </a:ext>
              </a:extLst>
            </p:cNvPr>
            <p:cNvSpPr/>
            <p:nvPr/>
          </p:nvSpPr>
          <p:spPr>
            <a:xfrm>
              <a:off x="5142940" y="4823260"/>
              <a:ext cx="165560" cy="207281"/>
            </a:xfrm>
            <a:custGeom>
              <a:avLst/>
              <a:gdLst>
                <a:gd name="connsiteX0" fmla="*/ 155583 w 165560"/>
                <a:gd name="connsiteY0" fmla="*/ 3743 h 207281"/>
                <a:gd name="connsiteX1" fmla="*/ 164218 w 165560"/>
                <a:gd name="connsiteY1" fmla="*/ 0 h 207281"/>
                <a:gd name="connsiteX2" fmla="*/ 163972 w 165560"/>
                <a:gd name="connsiteY2" fmla="*/ 9052 h 207281"/>
                <a:gd name="connsiteX3" fmla="*/ 161446 w 165560"/>
                <a:gd name="connsiteY3" fmla="*/ 23866 h 207281"/>
                <a:gd name="connsiteX4" fmla="*/ 148085 w 165560"/>
                <a:gd name="connsiteY4" fmla="*/ 58047 h 207281"/>
                <a:gd name="connsiteX5" fmla="*/ 155577 w 165560"/>
                <a:gd name="connsiteY5" fmla="*/ 59659 h 207281"/>
                <a:gd name="connsiteX6" fmla="*/ 147753 w 165560"/>
                <a:gd name="connsiteY6" fmla="*/ 65168 h 207281"/>
                <a:gd name="connsiteX7" fmla="*/ 142421 w 165560"/>
                <a:gd name="connsiteY7" fmla="*/ 69528 h 207281"/>
                <a:gd name="connsiteX8" fmla="*/ 140889 w 165560"/>
                <a:gd name="connsiteY8" fmla="*/ 69026 h 207281"/>
                <a:gd name="connsiteX9" fmla="*/ 110451 w 165560"/>
                <a:gd name="connsiteY9" fmla="*/ 91566 h 207281"/>
                <a:gd name="connsiteX10" fmla="*/ 109897 w 165560"/>
                <a:gd name="connsiteY10" fmla="*/ 95772 h 207281"/>
                <a:gd name="connsiteX11" fmla="*/ 131122 w 165560"/>
                <a:gd name="connsiteY11" fmla="*/ 84182 h 207281"/>
                <a:gd name="connsiteX12" fmla="*/ 110583 w 165560"/>
                <a:gd name="connsiteY12" fmla="*/ 109608 h 207281"/>
                <a:gd name="connsiteX13" fmla="*/ 125727 w 165560"/>
                <a:gd name="connsiteY13" fmla="*/ 105922 h 207281"/>
                <a:gd name="connsiteX14" fmla="*/ 140850 w 165560"/>
                <a:gd name="connsiteY14" fmla="*/ 104396 h 207281"/>
                <a:gd name="connsiteX15" fmla="*/ 143193 w 165560"/>
                <a:gd name="connsiteY15" fmla="*/ 117014 h 207281"/>
                <a:gd name="connsiteX16" fmla="*/ 135060 w 165560"/>
                <a:gd name="connsiteY16" fmla="*/ 125084 h 207281"/>
                <a:gd name="connsiteX17" fmla="*/ 136432 w 165560"/>
                <a:gd name="connsiteY17" fmla="*/ 131542 h 207281"/>
                <a:gd name="connsiteX18" fmla="*/ 136878 w 165560"/>
                <a:gd name="connsiteY18" fmla="*/ 136543 h 207281"/>
                <a:gd name="connsiteX19" fmla="*/ 119372 w 165560"/>
                <a:gd name="connsiteY19" fmla="*/ 161597 h 207281"/>
                <a:gd name="connsiteX20" fmla="*/ 117355 w 165560"/>
                <a:gd name="connsiteY20" fmla="*/ 162826 h 207281"/>
                <a:gd name="connsiteX21" fmla="*/ 113629 w 165560"/>
                <a:gd name="connsiteY21" fmla="*/ 160191 h 207281"/>
                <a:gd name="connsiteX22" fmla="*/ 111680 w 165560"/>
                <a:gd name="connsiteY22" fmla="*/ 155745 h 207281"/>
                <a:gd name="connsiteX23" fmla="*/ 110074 w 165560"/>
                <a:gd name="connsiteY23" fmla="*/ 157397 h 207281"/>
                <a:gd name="connsiteX24" fmla="*/ 91706 w 165560"/>
                <a:gd name="connsiteY24" fmla="*/ 174073 h 207281"/>
                <a:gd name="connsiteX25" fmla="*/ 80505 w 165560"/>
                <a:gd name="connsiteY25" fmla="*/ 161512 h 207281"/>
                <a:gd name="connsiteX26" fmla="*/ 79876 w 165560"/>
                <a:gd name="connsiteY26" fmla="*/ 161409 h 207281"/>
                <a:gd name="connsiteX27" fmla="*/ 63577 w 165560"/>
                <a:gd name="connsiteY27" fmla="*/ 180394 h 207281"/>
                <a:gd name="connsiteX28" fmla="*/ 55850 w 165560"/>
                <a:gd name="connsiteY28" fmla="*/ 175890 h 207281"/>
                <a:gd name="connsiteX29" fmla="*/ 68915 w 165560"/>
                <a:gd name="connsiteY29" fmla="*/ 166609 h 207281"/>
                <a:gd name="connsiteX30" fmla="*/ 54136 w 165560"/>
                <a:gd name="connsiteY30" fmla="*/ 175845 h 207281"/>
                <a:gd name="connsiteX31" fmla="*/ 50118 w 165560"/>
                <a:gd name="connsiteY31" fmla="*/ 177896 h 207281"/>
                <a:gd name="connsiteX32" fmla="*/ 27481 w 165560"/>
                <a:gd name="connsiteY32" fmla="*/ 191772 h 207281"/>
                <a:gd name="connsiteX33" fmla="*/ 23206 w 165560"/>
                <a:gd name="connsiteY33" fmla="*/ 196504 h 207281"/>
                <a:gd name="connsiteX34" fmla="*/ 8416 w 165560"/>
                <a:gd name="connsiteY34" fmla="*/ 206957 h 207281"/>
                <a:gd name="connsiteX35" fmla="*/ 866 w 165560"/>
                <a:gd name="connsiteY35" fmla="*/ 190218 h 207281"/>
                <a:gd name="connsiteX36" fmla="*/ 1015 w 165560"/>
                <a:gd name="connsiteY36" fmla="*/ 187937 h 207281"/>
                <a:gd name="connsiteX37" fmla="*/ 1506 w 165560"/>
                <a:gd name="connsiteY37" fmla="*/ 177005 h 207281"/>
                <a:gd name="connsiteX38" fmla="*/ 6421 w 165560"/>
                <a:gd name="connsiteY38" fmla="*/ 170667 h 207281"/>
                <a:gd name="connsiteX39" fmla="*/ 13691 w 165560"/>
                <a:gd name="connsiteY39" fmla="*/ 176376 h 207281"/>
                <a:gd name="connsiteX40" fmla="*/ 12559 w 165560"/>
                <a:gd name="connsiteY40" fmla="*/ 192515 h 207281"/>
                <a:gd name="connsiteX41" fmla="*/ 20337 w 165560"/>
                <a:gd name="connsiteY41" fmla="*/ 175685 h 207281"/>
                <a:gd name="connsiteX42" fmla="*/ 29961 w 165560"/>
                <a:gd name="connsiteY42" fmla="*/ 150470 h 207281"/>
                <a:gd name="connsiteX43" fmla="*/ 37185 w 165560"/>
                <a:gd name="connsiteY43" fmla="*/ 132045 h 207281"/>
                <a:gd name="connsiteX44" fmla="*/ 37219 w 165560"/>
                <a:gd name="connsiteY44" fmla="*/ 135303 h 207281"/>
                <a:gd name="connsiteX45" fmla="*/ 38214 w 165560"/>
                <a:gd name="connsiteY45" fmla="*/ 137497 h 207281"/>
                <a:gd name="connsiteX46" fmla="*/ 37219 w 165560"/>
                <a:gd name="connsiteY46" fmla="*/ 138594 h 207281"/>
                <a:gd name="connsiteX47" fmla="*/ 42603 w 165560"/>
                <a:gd name="connsiteY47" fmla="*/ 140343 h 207281"/>
                <a:gd name="connsiteX48" fmla="*/ 56216 w 165560"/>
                <a:gd name="connsiteY48" fmla="*/ 125490 h 207281"/>
                <a:gd name="connsiteX49" fmla="*/ 56410 w 165560"/>
                <a:gd name="connsiteY49" fmla="*/ 118386 h 207281"/>
                <a:gd name="connsiteX50" fmla="*/ 56925 w 165560"/>
                <a:gd name="connsiteY50" fmla="*/ 102413 h 207281"/>
                <a:gd name="connsiteX51" fmla="*/ 56942 w 165560"/>
                <a:gd name="connsiteY51" fmla="*/ 102413 h 207281"/>
                <a:gd name="connsiteX52" fmla="*/ 66166 w 165560"/>
                <a:gd name="connsiteY52" fmla="*/ 109722 h 207281"/>
                <a:gd name="connsiteX53" fmla="*/ 73127 w 165560"/>
                <a:gd name="connsiteY53" fmla="*/ 87394 h 207281"/>
                <a:gd name="connsiteX54" fmla="*/ 90855 w 165560"/>
                <a:gd name="connsiteY54" fmla="*/ 75135 h 207281"/>
                <a:gd name="connsiteX55" fmla="*/ 97993 w 165560"/>
                <a:gd name="connsiteY55" fmla="*/ 90028 h 207281"/>
                <a:gd name="connsiteX56" fmla="*/ 102970 w 165560"/>
                <a:gd name="connsiteY56" fmla="*/ 79387 h 207281"/>
                <a:gd name="connsiteX57" fmla="*/ 109217 w 165560"/>
                <a:gd name="connsiteY57" fmla="*/ 77855 h 207281"/>
                <a:gd name="connsiteX58" fmla="*/ 117201 w 165560"/>
                <a:gd name="connsiteY58" fmla="*/ 57978 h 207281"/>
                <a:gd name="connsiteX59" fmla="*/ 108588 w 165560"/>
                <a:gd name="connsiteY59" fmla="*/ 59282 h 207281"/>
                <a:gd name="connsiteX60" fmla="*/ 101679 w 165560"/>
                <a:gd name="connsiteY60" fmla="*/ 62248 h 207281"/>
                <a:gd name="connsiteX61" fmla="*/ 103142 w 165560"/>
                <a:gd name="connsiteY61" fmla="*/ 53430 h 207281"/>
                <a:gd name="connsiteX62" fmla="*/ 114806 w 165560"/>
                <a:gd name="connsiteY62" fmla="*/ 50155 h 207281"/>
                <a:gd name="connsiteX63" fmla="*/ 129277 w 165560"/>
                <a:gd name="connsiteY63" fmla="*/ 46486 h 207281"/>
                <a:gd name="connsiteX64" fmla="*/ 134054 w 165560"/>
                <a:gd name="connsiteY64" fmla="*/ 36313 h 207281"/>
                <a:gd name="connsiteX65" fmla="*/ 141764 w 165560"/>
                <a:gd name="connsiteY65" fmla="*/ 19802 h 207281"/>
                <a:gd name="connsiteX66" fmla="*/ 155583 w 165560"/>
                <a:gd name="connsiteY66" fmla="*/ 3743 h 207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65560" h="207281">
                  <a:moveTo>
                    <a:pt x="155583" y="3743"/>
                  </a:moveTo>
                  <a:cubicBezTo>
                    <a:pt x="159200" y="4280"/>
                    <a:pt x="161098" y="737"/>
                    <a:pt x="164218" y="0"/>
                  </a:cubicBezTo>
                  <a:cubicBezTo>
                    <a:pt x="166196" y="3137"/>
                    <a:pt x="165881" y="6532"/>
                    <a:pt x="163972" y="9052"/>
                  </a:cubicBezTo>
                  <a:cubicBezTo>
                    <a:pt x="160435" y="13733"/>
                    <a:pt x="160172" y="17991"/>
                    <a:pt x="161446" y="23866"/>
                  </a:cubicBezTo>
                  <a:cubicBezTo>
                    <a:pt x="164458" y="37736"/>
                    <a:pt x="153971" y="47160"/>
                    <a:pt x="148085" y="58047"/>
                  </a:cubicBezTo>
                  <a:cubicBezTo>
                    <a:pt x="150205" y="60305"/>
                    <a:pt x="153011" y="59436"/>
                    <a:pt x="155577" y="59659"/>
                  </a:cubicBezTo>
                  <a:cubicBezTo>
                    <a:pt x="154245" y="63248"/>
                    <a:pt x="156086" y="70769"/>
                    <a:pt x="147753" y="65168"/>
                  </a:cubicBezTo>
                  <a:cubicBezTo>
                    <a:pt x="143375" y="62225"/>
                    <a:pt x="143101" y="66671"/>
                    <a:pt x="142421" y="69528"/>
                  </a:cubicBezTo>
                  <a:cubicBezTo>
                    <a:pt x="141907" y="69346"/>
                    <a:pt x="141278" y="68877"/>
                    <a:pt x="140889" y="69026"/>
                  </a:cubicBezTo>
                  <a:cubicBezTo>
                    <a:pt x="132083" y="72357"/>
                    <a:pt x="115006" y="84936"/>
                    <a:pt x="110451" y="91566"/>
                  </a:cubicBezTo>
                  <a:cubicBezTo>
                    <a:pt x="109908" y="92354"/>
                    <a:pt x="110143" y="93669"/>
                    <a:pt x="109897" y="95772"/>
                  </a:cubicBezTo>
                  <a:cubicBezTo>
                    <a:pt x="118361" y="94549"/>
                    <a:pt x="120533" y="83250"/>
                    <a:pt x="131122" y="84182"/>
                  </a:cubicBezTo>
                  <a:cubicBezTo>
                    <a:pt x="126888" y="95103"/>
                    <a:pt x="120978" y="103750"/>
                    <a:pt x="110583" y="109608"/>
                  </a:cubicBezTo>
                  <a:cubicBezTo>
                    <a:pt x="116721" y="111077"/>
                    <a:pt x="121521" y="109619"/>
                    <a:pt x="125727" y="105922"/>
                  </a:cubicBezTo>
                  <a:cubicBezTo>
                    <a:pt x="130397" y="101813"/>
                    <a:pt x="136060" y="103081"/>
                    <a:pt x="140850" y="104396"/>
                  </a:cubicBezTo>
                  <a:cubicBezTo>
                    <a:pt x="149942" y="106899"/>
                    <a:pt x="150302" y="110465"/>
                    <a:pt x="143193" y="117014"/>
                  </a:cubicBezTo>
                  <a:cubicBezTo>
                    <a:pt x="140386" y="119603"/>
                    <a:pt x="137506" y="122169"/>
                    <a:pt x="135060" y="125084"/>
                  </a:cubicBezTo>
                  <a:cubicBezTo>
                    <a:pt x="133077" y="127450"/>
                    <a:pt x="132848" y="130290"/>
                    <a:pt x="136432" y="131542"/>
                  </a:cubicBezTo>
                  <a:cubicBezTo>
                    <a:pt x="140741" y="133045"/>
                    <a:pt x="139701" y="134394"/>
                    <a:pt x="136878" y="136543"/>
                  </a:cubicBezTo>
                  <a:cubicBezTo>
                    <a:pt x="129591" y="142086"/>
                    <a:pt x="122579" y="152316"/>
                    <a:pt x="119372" y="161597"/>
                  </a:cubicBezTo>
                  <a:cubicBezTo>
                    <a:pt x="118698" y="162009"/>
                    <a:pt x="118024" y="162414"/>
                    <a:pt x="117355" y="162826"/>
                  </a:cubicBezTo>
                  <a:cubicBezTo>
                    <a:pt x="115835" y="162351"/>
                    <a:pt x="114578" y="161483"/>
                    <a:pt x="113629" y="160191"/>
                  </a:cubicBezTo>
                  <a:cubicBezTo>
                    <a:pt x="112886" y="158734"/>
                    <a:pt x="112737" y="156660"/>
                    <a:pt x="111680" y="155745"/>
                  </a:cubicBezTo>
                  <a:cubicBezTo>
                    <a:pt x="107685" y="152299"/>
                    <a:pt x="110114" y="157105"/>
                    <a:pt x="110074" y="157397"/>
                  </a:cubicBezTo>
                  <a:cubicBezTo>
                    <a:pt x="108634" y="168084"/>
                    <a:pt x="99221" y="171364"/>
                    <a:pt x="91706" y="174073"/>
                  </a:cubicBezTo>
                  <a:cubicBezTo>
                    <a:pt x="81088" y="177908"/>
                    <a:pt x="81202" y="168432"/>
                    <a:pt x="80505" y="161512"/>
                  </a:cubicBezTo>
                  <a:cubicBezTo>
                    <a:pt x="80122" y="163523"/>
                    <a:pt x="79853" y="160746"/>
                    <a:pt x="79876" y="161409"/>
                  </a:cubicBezTo>
                  <a:cubicBezTo>
                    <a:pt x="80288" y="172924"/>
                    <a:pt x="74172" y="178651"/>
                    <a:pt x="63577" y="180394"/>
                  </a:cubicBezTo>
                  <a:cubicBezTo>
                    <a:pt x="60136" y="180960"/>
                    <a:pt x="57102" y="179662"/>
                    <a:pt x="55850" y="175890"/>
                  </a:cubicBezTo>
                  <a:cubicBezTo>
                    <a:pt x="57182" y="170672"/>
                    <a:pt x="61302" y="168438"/>
                    <a:pt x="68915" y="166609"/>
                  </a:cubicBezTo>
                  <a:cubicBezTo>
                    <a:pt x="59159" y="166192"/>
                    <a:pt x="57273" y="171804"/>
                    <a:pt x="54136" y="175845"/>
                  </a:cubicBezTo>
                  <a:cubicBezTo>
                    <a:pt x="52907" y="176759"/>
                    <a:pt x="51575" y="177439"/>
                    <a:pt x="50118" y="177896"/>
                  </a:cubicBezTo>
                  <a:cubicBezTo>
                    <a:pt x="40380" y="178925"/>
                    <a:pt x="30579" y="179685"/>
                    <a:pt x="27481" y="191772"/>
                  </a:cubicBezTo>
                  <a:cubicBezTo>
                    <a:pt x="26984" y="193716"/>
                    <a:pt x="24955" y="195287"/>
                    <a:pt x="23206" y="196504"/>
                  </a:cubicBezTo>
                  <a:cubicBezTo>
                    <a:pt x="18137" y="200042"/>
                    <a:pt x="15262" y="209100"/>
                    <a:pt x="8416" y="206957"/>
                  </a:cubicBezTo>
                  <a:cubicBezTo>
                    <a:pt x="2032" y="204962"/>
                    <a:pt x="2415" y="196361"/>
                    <a:pt x="866" y="190218"/>
                  </a:cubicBezTo>
                  <a:cubicBezTo>
                    <a:pt x="906" y="189458"/>
                    <a:pt x="958" y="188698"/>
                    <a:pt x="1015" y="187937"/>
                  </a:cubicBezTo>
                  <a:cubicBezTo>
                    <a:pt x="420" y="184274"/>
                    <a:pt x="4175" y="180937"/>
                    <a:pt x="1506" y="177005"/>
                  </a:cubicBezTo>
                  <a:cubicBezTo>
                    <a:pt x="-2969" y="170415"/>
                    <a:pt x="3690" y="171667"/>
                    <a:pt x="6421" y="170667"/>
                  </a:cubicBezTo>
                  <a:cubicBezTo>
                    <a:pt x="11542" y="168804"/>
                    <a:pt x="13508" y="172050"/>
                    <a:pt x="13691" y="176376"/>
                  </a:cubicBezTo>
                  <a:cubicBezTo>
                    <a:pt x="13908" y="181508"/>
                    <a:pt x="8833" y="186275"/>
                    <a:pt x="12559" y="192515"/>
                  </a:cubicBezTo>
                  <a:cubicBezTo>
                    <a:pt x="19331" y="188532"/>
                    <a:pt x="19257" y="181371"/>
                    <a:pt x="20337" y="175685"/>
                  </a:cubicBezTo>
                  <a:cubicBezTo>
                    <a:pt x="22069" y="166563"/>
                    <a:pt x="23446" y="157808"/>
                    <a:pt x="29961" y="150470"/>
                  </a:cubicBezTo>
                  <a:cubicBezTo>
                    <a:pt x="34470" y="145395"/>
                    <a:pt x="29241" y="136074"/>
                    <a:pt x="37185" y="132045"/>
                  </a:cubicBezTo>
                  <a:cubicBezTo>
                    <a:pt x="37196" y="133131"/>
                    <a:pt x="37208" y="134217"/>
                    <a:pt x="37219" y="135303"/>
                  </a:cubicBezTo>
                  <a:cubicBezTo>
                    <a:pt x="38214" y="136034"/>
                    <a:pt x="38540" y="136765"/>
                    <a:pt x="38214" y="137497"/>
                  </a:cubicBezTo>
                  <a:cubicBezTo>
                    <a:pt x="37882" y="138228"/>
                    <a:pt x="37557" y="138594"/>
                    <a:pt x="37219" y="138594"/>
                  </a:cubicBezTo>
                  <a:cubicBezTo>
                    <a:pt x="38591" y="140583"/>
                    <a:pt x="40963" y="141949"/>
                    <a:pt x="42603" y="140343"/>
                  </a:cubicBezTo>
                  <a:cubicBezTo>
                    <a:pt x="47375" y="135680"/>
                    <a:pt x="49369" y="128622"/>
                    <a:pt x="56216" y="125490"/>
                  </a:cubicBezTo>
                  <a:cubicBezTo>
                    <a:pt x="58416" y="124484"/>
                    <a:pt x="58405" y="121066"/>
                    <a:pt x="56410" y="118386"/>
                  </a:cubicBezTo>
                  <a:cubicBezTo>
                    <a:pt x="52444" y="113048"/>
                    <a:pt x="52118" y="107585"/>
                    <a:pt x="56925" y="102413"/>
                  </a:cubicBezTo>
                  <a:lnTo>
                    <a:pt x="56942" y="102413"/>
                  </a:lnTo>
                  <a:cubicBezTo>
                    <a:pt x="57365" y="107779"/>
                    <a:pt x="60371" y="109962"/>
                    <a:pt x="66166" y="109722"/>
                  </a:cubicBezTo>
                  <a:cubicBezTo>
                    <a:pt x="66949" y="101584"/>
                    <a:pt x="65503" y="91583"/>
                    <a:pt x="73127" y="87394"/>
                  </a:cubicBezTo>
                  <a:cubicBezTo>
                    <a:pt x="79602" y="83833"/>
                    <a:pt x="86831" y="81976"/>
                    <a:pt x="90855" y="75135"/>
                  </a:cubicBezTo>
                  <a:cubicBezTo>
                    <a:pt x="97473" y="78307"/>
                    <a:pt x="92375" y="85936"/>
                    <a:pt x="97993" y="90028"/>
                  </a:cubicBezTo>
                  <a:cubicBezTo>
                    <a:pt x="99650" y="86485"/>
                    <a:pt x="101313" y="82936"/>
                    <a:pt x="102970" y="79387"/>
                  </a:cubicBezTo>
                  <a:cubicBezTo>
                    <a:pt x="105365" y="79884"/>
                    <a:pt x="109177" y="82039"/>
                    <a:pt x="109217" y="77855"/>
                  </a:cubicBezTo>
                  <a:cubicBezTo>
                    <a:pt x="109291" y="70163"/>
                    <a:pt x="111480" y="63533"/>
                    <a:pt x="117201" y="57978"/>
                  </a:cubicBezTo>
                  <a:cubicBezTo>
                    <a:pt x="112852" y="56064"/>
                    <a:pt x="110794" y="57590"/>
                    <a:pt x="108588" y="59282"/>
                  </a:cubicBezTo>
                  <a:cubicBezTo>
                    <a:pt x="106560" y="60836"/>
                    <a:pt x="105891" y="66768"/>
                    <a:pt x="101679" y="62248"/>
                  </a:cubicBezTo>
                  <a:cubicBezTo>
                    <a:pt x="98867" y="59230"/>
                    <a:pt x="101490" y="56161"/>
                    <a:pt x="103142" y="53430"/>
                  </a:cubicBezTo>
                  <a:cubicBezTo>
                    <a:pt x="105965" y="48777"/>
                    <a:pt x="110731" y="49246"/>
                    <a:pt x="114806" y="50155"/>
                  </a:cubicBezTo>
                  <a:cubicBezTo>
                    <a:pt x="120510" y="51429"/>
                    <a:pt x="125487" y="51869"/>
                    <a:pt x="129277" y="46486"/>
                  </a:cubicBezTo>
                  <a:cubicBezTo>
                    <a:pt x="133500" y="44325"/>
                    <a:pt x="136569" y="41485"/>
                    <a:pt x="134054" y="36313"/>
                  </a:cubicBezTo>
                  <a:cubicBezTo>
                    <a:pt x="129802" y="27558"/>
                    <a:pt x="135209" y="22511"/>
                    <a:pt x="141764" y="19802"/>
                  </a:cubicBezTo>
                  <a:cubicBezTo>
                    <a:pt x="149559" y="16602"/>
                    <a:pt x="153074" y="10898"/>
                    <a:pt x="155583" y="3743"/>
                  </a:cubicBezTo>
                  <a:close/>
                </a:path>
              </a:pathLst>
            </a:custGeom>
            <a:grpFill/>
            <a:ln w="5715" cap="flat">
              <a:noFill/>
              <a:prstDash val="solid"/>
              <a:miter/>
            </a:ln>
          </p:spPr>
          <p:txBody>
            <a:bodyPr rtlCol="0" anchor="ctr"/>
            <a:lstStyle/>
            <a:p>
              <a:endParaRPr lang="zh-CN" altLang="en-US"/>
            </a:p>
          </p:txBody>
        </p:sp>
        <p:sp>
          <p:nvSpPr>
            <p:cNvPr id="3989" name="任意多边形: 形状 3988">
              <a:extLst>
                <a:ext uri="{FF2B5EF4-FFF2-40B4-BE49-F238E27FC236}">
                  <a16:creationId xmlns:a16="http://schemas.microsoft.com/office/drawing/2014/main" id="{7E920C86-D123-E04E-EB45-3B8841808785}"/>
                </a:ext>
              </a:extLst>
            </p:cNvPr>
            <p:cNvSpPr/>
            <p:nvPr/>
          </p:nvSpPr>
          <p:spPr>
            <a:xfrm>
              <a:off x="5034827" y="4930319"/>
              <a:ext cx="73152" cy="121426"/>
            </a:xfrm>
            <a:custGeom>
              <a:avLst/>
              <a:gdLst>
                <a:gd name="connsiteX0" fmla="*/ 7161 w 73152"/>
                <a:gd name="connsiteY0" fmla="*/ 77598 h 121426"/>
                <a:gd name="connsiteX1" fmla="*/ 0 w 73152"/>
                <a:gd name="connsiteY1" fmla="*/ 66683 h 121426"/>
                <a:gd name="connsiteX2" fmla="*/ 18991 w 73152"/>
                <a:gd name="connsiteY2" fmla="*/ 59870 h 121426"/>
                <a:gd name="connsiteX3" fmla="*/ 36165 w 73152"/>
                <a:gd name="connsiteY3" fmla="*/ 37382 h 121426"/>
                <a:gd name="connsiteX4" fmla="*/ 49275 w 73152"/>
                <a:gd name="connsiteY4" fmla="*/ 21551 h 121426"/>
                <a:gd name="connsiteX5" fmla="*/ 53229 w 73152"/>
                <a:gd name="connsiteY5" fmla="*/ 13219 h 121426"/>
                <a:gd name="connsiteX6" fmla="*/ 55213 w 73152"/>
                <a:gd name="connsiteY6" fmla="*/ 0 h 121426"/>
                <a:gd name="connsiteX7" fmla="*/ 64128 w 73152"/>
                <a:gd name="connsiteY7" fmla="*/ 7607 h 121426"/>
                <a:gd name="connsiteX8" fmla="*/ 66786 w 73152"/>
                <a:gd name="connsiteY8" fmla="*/ 13985 h 121426"/>
                <a:gd name="connsiteX9" fmla="*/ 64477 w 73152"/>
                <a:gd name="connsiteY9" fmla="*/ 29638 h 121426"/>
                <a:gd name="connsiteX10" fmla="*/ 62248 w 73152"/>
                <a:gd name="connsiteY10" fmla="*/ 35410 h 121426"/>
                <a:gd name="connsiteX11" fmla="*/ 54601 w 73152"/>
                <a:gd name="connsiteY11" fmla="*/ 55744 h 121426"/>
                <a:gd name="connsiteX12" fmla="*/ 73152 w 73152"/>
                <a:gd name="connsiteY12" fmla="*/ 52869 h 121426"/>
                <a:gd name="connsiteX13" fmla="*/ 47394 w 73152"/>
                <a:gd name="connsiteY13" fmla="*/ 70140 h 121426"/>
                <a:gd name="connsiteX14" fmla="*/ 49715 w 73152"/>
                <a:gd name="connsiteY14" fmla="*/ 51172 h 121426"/>
                <a:gd name="connsiteX15" fmla="*/ 44240 w 73152"/>
                <a:gd name="connsiteY15" fmla="*/ 44000 h 121426"/>
                <a:gd name="connsiteX16" fmla="*/ 39405 w 73152"/>
                <a:gd name="connsiteY16" fmla="*/ 48886 h 121426"/>
                <a:gd name="connsiteX17" fmla="*/ 21066 w 73152"/>
                <a:gd name="connsiteY17" fmla="*/ 63734 h 121426"/>
                <a:gd name="connsiteX18" fmla="*/ 31730 w 73152"/>
                <a:gd name="connsiteY18" fmla="*/ 64008 h 121426"/>
                <a:gd name="connsiteX19" fmla="*/ 28295 w 73152"/>
                <a:gd name="connsiteY19" fmla="*/ 70294 h 121426"/>
                <a:gd name="connsiteX20" fmla="*/ 30198 w 73152"/>
                <a:gd name="connsiteY20" fmla="*/ 84165 h 121426"/>
                <a:gd name="connsiteX21" fmla="*/ 30953 w 73152"/>
                <a:gd name="connsiteY21" fmla="*/ 86205 h 121426"/>
                <a:gd name="connsiteX22" fmla="*/ 29872 w 73152"/>
                <a:gd name="connsiteY22" fmla="*/ 97989 h 121426"/>
                <a:gd name="connsiteX23" fmla="*/ 21403 w 73152"/>
                <a:gd name="connsiteY23" fmla="*/ 121204 h 121426"/>
                <a:gd name="connsiteX24" fmla="*/ 13510 w 73152"/>
                <a:gd name="connsiteY24" fmla="*/ 118632 h 121426"/>
                <a:gd name="connsiteX25" fmla="*/ 12333 w 73152"/>
                <a:gd name="connsiteY25" fmla="*/ 114700 h 121426"/>
                <a:gd name="connsiteX26" fmla="*/ 7161 w 73152"/>
                <a:gd name="connsiteY26" fmla="*/ 97344 h 121426"/>
                <a:gd name="connsiteX27" fmla="*/ 13716 w 73152"/>
                <a:gd name="connsiteY27" fmla="*/ 87491 h 121426"/>
                <a:gd name="connsiteX28" fmla="*/ 12184 w 73152"/>
                <a:gd name="connsiteY28" fmla="*/ 78679 h 121426"/>
                <a:gd name="connsiteX29" fmla="*/ 10470 w 73152"/>
                <a:gd name="connsiteY29" fmla="*/ 87474 h 121426"/>
                <a:gd name="connsiteX30" fmla="*/ 3926 w 73152"/>
                <a:gd name="connsiteY30" fmla="*/ 84171 h 121426"/>
                <a:gd name="connsiteX31" fmla="*/ 3263 w 73152"/>
                <a:gd name="connsiteY31" fmla="*/ 81993 h 121426"/>
                <a:gd name="connsiteX32" fmla="*/ 3909 w 73152"/>
                <a:gd name="connsiteY32" fmla="*/ 80896 h 121426"/>
                <a:gd name="connsiteX33" fmla="*/ 3898 w 73152"/>
                <a:gd name="connsiteY33" fmla="*/ 80896 h 121426"/>
                <a:gd name="connsiteX34" fmla="*/ 7161 w 73152"/>
                <a:gd name="connsiteY34" fmla="*/ 77598 h 121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3152" h="121426">
                  <a:moveTo>
                    <a:pt x="7161" y="77598"/>
                  </a:moveTo>
                  <a:cubicBezTo>
                    <a:pt x="7264" y="73444"/>
                    <a:pt x="4018" y="70963"/>
                    <a:pt x="0" y="66683"/>
                  </a:cubicBezTo>
                  <a:cubicBezTo>
                    <a:pt x="8070" y="65682"/>
                    <a:pt x="13379" y="64254"/>
                    <a:pt x="18991" y="59870"/>
                  </a:cubicBezTo>
                  <a:cubicBezTo>
                    <a:pt x="27301" y="53389"/>
                    <a:pt x="31558" y="45897"/>
                    <a:pt x="36165" y="37382"/>
                  </a:cubicBezTo>
                  <a:cubicBezTo>
                    <a:pt x="39359" y="31478"/>
                    <a:pt x="41405" y="24100"/>
                    <a:pt x="49275" y="21551"/>
                  </a:cubicBezTo>
                  <a:cubicBezTo>
                    <a:pt x="52864" y="20391"/>
                    <a:pt x="52950" y="16585"/>
                    <a:pt x="53229" y="13219"/>
                  </a:cubicBezTo>
                  <a:cubicBezTo>
                    <a:pt x="53584" y="8973"/>
                    <a:pt x="51984" y="4435"/>
                    <a:pt x="55213" y="0"/>
                  </a:cubicBezTo>
                  <a:cubicBezTo>
                    <a:pt x="58853" y="1755"/>
                    <a:pt x="60036" y="6395"/>
                    <a:pt x="64128" y="7607"/>
                  </a:cubicBezTo>
                  <a:cubicBezTo>
                    <a:pt x="67083" y="8481"/>
                    <a:pt x="68460" y="10761"/>
                    <a:pt x="66786" y="13985"/>
                  </a:cubicBezTo>
                  <a:cubicBezTo>
                    <a:pt x="64225" y="18922"/>
                    <a:pt x="62339" y="23814"/>
                    <a:pt x="64477" y="29638"/>
                  </a:cubicBezTo>
                  <a:cubicBezTo>
                    <a:pt x="65037" y="31164"/>
                    <a:pt x="63591" y="34919"/>
                    <a:pt x="62248" y="35410"/>
                  </a:cubicBezTo>
                  <a:cubicBezTo>
                    <a:pt x="51458" y="39336"/>
                    <a:pt x="58167" y="49160"/>
                    <a:pt x="54601" y="55744"/>
                  </a:cubicBezTo>
                  <a:cubicBezTo>
                    <a:pt x="60373" y="49709"/>
                    <a:pt x="66328" y="48440"/>
                    <a:pt x="73152" y="52869"/>
                  </a:cubicBezTo>
                  <a:cubicBezTo>
                    <a:pt x="66517" y="60733"/>
                    <a:pt x="56396" y="62973"/>
                    <a:pt x="47394" y="70140"/>
                  </a:cubicBezTo>
                  <a:cubicBezTo>
                    <a:pt x="48326" y="62688"/>
                    <a:pt x="49178" y="56944"/>
                    <a:pt x="49715" y="51172"/>
                  </a:cubicBezTo>
                  <a:cubicBezTo>
                    <a:pt x="50081" y="47292"/>
                    <a:pt x="47629" y="44937"/>
                    <a:pt x="44240" y="44000"/>
                  </a:cubicBezTo>
                  <a:cubicBezTo>
                    <a:pt x="40274" y="42903"/>
                    <a:pt x="40039" y="46480"/>
                    <a:pt x="39405" y="48886"/>
                  </a:cubicBezTo>
                  <a:cubicBezTo>
                    <a:pt x="36942" y="58173"/>
                    <a:pt x="24815" y="55790"/>
                    <a:pt x="21066" y="63734"/>
                  </a:cubicBezTo>
                  <a:cubicBezTo>
                    <a:pt x="24855" y="67654"/>
                    <a:pt x="28272" y="61991"/>
                    <a:pt x="31730" y="64008"/>
                  </a:cubicBezTo>
                  <a:cubicBezTo>
                    <a:pt x="33090" y="67431"/>
                    <a:pt x="30284" y="68620"/>
                    <a:pt x="28295" y="70294"/>
                  </a:cubicBezTo>
                  <a:cubicBezTo>
                    <a:pt x="20003" y="77272"/>
                    <a:pt x="20014" y="77284"/>
                    <a:pt x="30198" y="84165"/>
                  </a:cubicBezTo>
                  <a:cubicBezTo>
                    <a:pt x="30444" y="84845"/>
                    <a:pt x="30695" y="85525"/>
                    <a:pt x="30953" y="86205"/>
                  </a:cubicBezTo>
                  <a:cubicBezTo>
                    <a:pt x="29804" y="90177"/>
                    <a:pt x="29512" y="97464"/>
                    <a:pt x="29872" y="97989"/>
                  </a:cubicBezTo>
                  <a:cubicBezTo>
                    <a:pt x="38319" y="110197"/>
                    <a:pt x="29827" y="115597"/>
                    <a:pt x="21403" y="121204"/>
                  </a:cubicBezTo>
                  <a:cubicBezTo>
                    <a:pt x="18265" y="121918"/>
                    <a:pt x="15688" y="120878"/>
                    <a:pt x="13510" y="118632"/>
                  </a:cubicBezTo>
                  <a:cubicBezTo>
                    <a:pt x="12745" y="117432"/>
                    <a:pt x="12367" y="116106"/>
                    <a:pt x="12333" y="114700"/>
                  </a:cubicBezTo>
                  <a:cubicBezTo>
                    <a:pt x="11276" y="108728"/>
                    <a:pt x="3000" y="104876"/>
                    <a:pt x="7161" y="97344"/>
                  </a:cubicBezTo>
                  <a:cubicBezTo>
                    <a:pt x="9184" y="93955"/>
                    <a:pt x="14282" y="92606"/>
                    <a:pt x="13716" y="87491"/>
                  </a:cubicBezTo>
                  <a:cubicBezTo>
                    <a:pt x="11281" y="84891"/>
                    <a:pt x="12459" y="81656"/>
                    <a:pt x="12184" y="78679"/>
                  </a:cubicBezTo>
                  <a:cubicBezTo>
                    <a:pt x="11716" y="81633"/>
                    <a:pt x="12956" y="84914"/>
                    <a:pt x="10470" y="87474"/>
                  </a:cubicBezTo>
                  <a:cubicBezTo>
                    <a:pt x="8287" y="86371"/>
                    <a:pt x="6104" y="85268"/>
                    <a:pt x="3926" y="84171"/>
                  </a:cubicBezTo>
                  <a:cubicBezTo>
                    <a:pt x="3275" y="83445"/>
                    <a:pt x="3052" y="82719"/>
                    <a:pt x="3263" y="81993"/>
                  </a:cubicBezTo>
                  <a:cubicBezTo>
                    <a:pt x="3475" y="81262"/>
                    <a:pt x="3692" y="80896"/>
                    <a:pt x="3909" y="80896"/>
                  </a:cubicBezTo>
                  <a:lnTo>
                    <a:pt x="3898" y="80896"/>
                  </a:lnTo>
                  <a:cubicBezTo>
                    <a:pt x="5023" y="79827"/>
                    <a:pt x="6104" y="78724"/>
                    <a:pt x="7161" y="77598"/>
                  </a:cubicBezTo>
                  <a:close/>
                </a:path>
              </a:pathLst>
            </a:custGeom>
            <a:grpFill/>
            <a:ln w="5715" cap="flat">
              <a:noFill/>
              <a:prstDash val="solid"/>
              <a:miter/>
            </a:ln>
          </p:spPr>
          <p:txBody>
            <a:bodyPr rtlCol="0" anchor="ctr"/>
            <a:lstStyle/>
            <a:p>
              <a:endParaRPr lang="zh-CN" altLang="en-US"/>
            </a:p>
          </p:txBody>
        </p:sp>
        <p:sp>
          <p:nvSpPr>
            <p:cNvPr id="3990" name="任意多边形: 形状 3989">
              <a:extLst>
                <a:ext uri="{FF2B5EF4-FFF2-40B4-BE49-F238E27FC236}">
                  <a16:creationId xmlns:a16="http://schemas.microsoft.com/office/drawing/2014/main" id="{3C7F8B7E-4788-81FA-DB3D-20A85CA0702E}"/>
                </a:ext>
              </a:extLst>
            </p:cNvPr>
            <p:cNvSpPr/>
            <p:nvPr/>
          </p:nvSpPr>
          <p:spPr>
            <a:xfrm>
              <a:off x="5062939" y="4998424"/>
              <a:ext cx="83262" cy="53887"/>
            </a:xfrm>
            <a:custGeom>
              <a:avLst/>
              <a:gdLst>
                <a:gd name="connsiteX0" fmla="*/ 25112 w 83262"/>
                <a:gd name="connsiteY0" fmla="*/ 16077 h 53887"/>
                <a:gd name="connsiteX1" fmla="*/ 24020 w 83262"/>
                <a:gd name="connsiteY1" fmla="*/ 19146 h 53887"/>
                <a:gd name="connsiteX2" fmla="*/ 26667 w 83262"/>
                <a:gd name="connsiteY2" fmla="*/ 21460 h 53887"/>
                <a:gd name="connsiteX3" fmla="*/ 32741 w 83262"/>
                <a:gd name="connsiteY3" fmla="*/ 12779 h 53887"/>
                <a:gd name="connsiteX4" fmla="*/ 38342 w 83262"/>
                <a:gd name="connsiteY4" fmla="*/ 1401 h 53887"/>
                <a:gd name="connsiteX5" fmla="*/ 46429 w 83262"/>
                <a:gd name="connsiteY5" fmla="*/ 2412 h 53887"/>
                <a:gd name="connsiteX6" fmla="*/ 58888 w 83262"/>
                <a:gd name="connsiteY6" fmla="*/ 7327 h 53887"/>
                <a:gd name="connsiteX7" fmla="*/ 61859 w 83262"/>
                <a:gd name="connsiteY7" fmla="*/ 5990 h 53887"/>
                <a:gd name="connsiteX8" fmla="*/ 81010 w 83262"/>
                <a:gd name="connsiteY8" fmla="*/ 12791 h 53887"/>
                <a:gd name="connsiteX9" fmla="*/ 81010 w 83262"/>
                <a:gd name="connsiteY9" fmla="*/ 12785 h 53887"/>
                <a:gd name="connsiteX10" fmla="*/ 79382 w 83262"/>
                <a:gd name="connsiteY10" fmla="*/ 40611 h 53887"/>
                <a:gd name="connsiteX11" fmla="*/ 66792 w 83262"/>
                <a:gd name="connsiteY11" fmla="*/ 34050 h 53887"/>
                <a:gd name="connsiteX12" fmla="*/ 64591 w 83262"/>
                <a:gd name="connsiteY12" fmla="*/ 19763 h 53887"/>
                <a:gd name="connsiteX13" fmla="*/ 57585 w 83262"/>
                <a:gd name="connsiteY13" fmla="*/ 18666 h 53887"/>
                <a:gd name="connsiteX14" fmla="*/ 58202 w 83262"/>
                <a:gd name="connsiteY14" fmla="*/ 24392 h 53887"/>
                <a:gd name="connsiteX15" fmla="*/ 58756 w 83262"/>
                <a:gd name="connsiteY15" fmla="*/ 28661 h 53887"/>
                <a:gd name="connsiteX16" fmla="*/ 48046 w 83262"/>
                <a:gd name="connsiteY16" fmla="*/ 49704 h 53887"/>
                <a:gd name="connsiteX17" fmla="*/ 43537 w 83262"/>
                <a:gd name="connsiteY17" fmla="*/ 49452 h 53887"/>
                <a:gd name="connsiteX18" fmla="*/ 40262 w 83262"/>
                <a:gd name="connsiteY18" fmla="*/ 46223 h 53887"/>
                <a:gd name="connsiteX19" fmla="*/ 39137 w 83262"/>
                <a:gd name="connsiteY19" fmla="*/ 41903 h 53887"/>
                <a:gd name="connsiteX20" fmla="*/ 36010 w 83262"/>
                <a:gd name="connsiteY20" fmla="*/ 34290 h 53887"/>
                <a:gd name="connsiteX21" fmla="*/ 35182 w 83262"/>
                <a:gd name="connsiteY21" fmla="*/ 37582 h 53887"/>
                <a:gd name="connsiteX22" fmla="*/ 33136 w 83262"/>
                <a:gd name="connsiteY22" fmla="*/ 45046 h 53887"/>
                <a:gd name="connsiteX23" fmla="*/ 29341 w 83262"/>
                <a:gd name="connsiteY23" fmla="*/ 46784 h 53887"/>
                <a:gd name="connsiteX24" fmla="*/ 12973 w 83262"/>
                <a:gd name="connsiteY24" fmla="*/ 50287 h 53887"/>
                <a:gd name="connsiteX25" fmla="*/ 2961 w 83262"/>
                <a:gd name="connsiteY25" fmla="*/ 52744 h 53887"/>
                <a:gd name="connsiteX26" fmla="*/ 1218 w 83262"/>
                <a:gd name="connsiteY26" fmla="*/ 44155 h 53887"/>
                <a:gd name="connsiteX27" fmla="*/ 5332 w 83262"/>
                <a:gd name="connsiteY27" fmla="*/ 15071 h 53887"/>
                <a:gd name="connsiteX28" fmla="*/ 5384 w 83262"/>
                <a:gd name="connsiteY28" fmla="*/ 12779 h 53887"/>
                <a:gd name="connsiteX29" fmla="*/ 10762 w 83262"/>
                <a:gd name="connsiteY29" fmla="*/ 1355 h 53887"/>
                <a:gd name="connsiteX30" fmla="*/ 20037 w 83262"/>
                <a:gd name="connsiteY30" fmla="*/ 10619 h 53887"/>
                <a:gd name="connsiteX31" fmla="*/ 25112 w 83262"/>
                <a:gd name="connsiteY31" fmla="*/ 16077 h 5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262" h="53887">
                  <a:moveTo>
                    <a:pt x="25112" y="16077"/>
                  </a:moveTo>
                  <a:cubicBezTo>
                    <a:pt x="24741" y="17094"/>
                    <a:pt x="24215" y="18089"/>
                    <a:pt x="24020" y="19146"/>
                  </a:cubicBezTo>
                  <a:cubicBezTo>
                    <a:pt x="23637" y="21254"/>
                    <a:pt x="24872" y="22158"/>
                    <a:pt x="26667" y="21460"/>
                  </a:cubicBezTo>
                  <a:cubicBezTo>
                    <a:pt x="30644" y="19912"/>
                    <a:pt x="33867" y="14728"/>
                    <a:pt x="32741" y="12779"/>
                  </a:cubicBezTo>
                  <a:cubicBezTo>
                    <a:pt x="28712" y="5807"/>
                    <a:pt x="41840" y="8527"/>
                    <a:pt x="38342" y="1401"/>
                  </a:cubicBezTo>
                  <a:cubicBezTo>
                    <a:pt x="37462" y="-394"/>
                    <a:pt x="46023" y="-863"/>
                    <a:pt x="46429" y="2412"/>
                  </a:cubicBezTo>
                  <a:cubicBezTo>
                    <a:pt x="47738" y="13025"/>
                    <a:pt x="53316" y="9465"/>
                    <a:pt x="58888" y="7327"/>
                  </a:cubicBezTo>
                  <a:cubicBezTo>
                    <a:pt x="59899" y="6938"/>
                    <a:pt x="60836" y="6356"/>
                    <a:pt x="61859" y="5990"/>
                  </a:cubicBezTo>
                  <a:cubicBezTo>
                    <a:pt x="71661" y="2418"/>
                    <a:pt x="74387" y="3401"/>
                    <a:pt x="81010" y="12791"/>
                  </a:cubicBezTo>
                  <a:lnTo>
                    <a:pt x="81010" y="12785"/>
                  </a:lnTo>
                  <a:cubicBezTo>
                    <a:pt x="79702" y="22009"/>
                    <a:pt x="87800" y="31787"/>
                    <a:pt x="79382" y="40611"/>
                  </a:cubicBezTo>
                  <a:cubicBezTo>
                    <a:pt x="70878" y="46720"/>
                    <a:pt x="66449" y="45063"/>
                    <a:pt x="66792" y="34050"/>
                  </a:cubicBezTo>
                  <a:cubicBezTo>
                    <a:pt x="66940" y="29170"/>
                    <a:pt x="67197" y="24106"/>
                    <a:pt x="64591" y="19763"/>
                  </a:cubicBezTo>
                  <a:cubicBezTo>
                    <a:pt x="63020" y="17151"/>
                    <a:pt x="59979" y="16683"/>
                    <a:pt x="57585" y="18666"/>
                  </a:cubicBezTo>
                  <a:cubicBezTo>
                    <a:pt x="55487" y="20409"/>
                    <a:pt x="57253" y="22529"/>
                    <a:pt x="58202" y="24392"/>
                  </a:cubicBezTo>
                  <a:cubicBezTo>
                    <a:pt x="58882" y="25764"/>
                    <a:pt x="59048" y="27175"/>
                    <a:pt x="58756" y="28661"/>
                  </a:cubicBezTo>
                  <a:cubicBezTo>
                    <a:pt x="52984" y="34548"/>
                    <a:pt x="56173" y="45006"/>
                    <a:pt x="48046" y="49704"/>
                  </a:cubicBezTo>
                  <a:cubicBezTo>
                    <a:pt x="46515" y="50115"/>
                    <a:pt x="45012" y="50047"/>
                    <a:pt x="43537" y="49452"/>
                  </a:cubicBezTo>
                  <a:cubicBezTo>
                    <a:pt x="42223" y="48595"/>
                    <a:pt x="41137" y="47509"/>
                    <a:pt x="40262" y="46223"/>
                  </a:cubicBezTo>
                  <a:cubicBezTo>
                    <a:pt x="39651" y="44852"/>
                    <a:pt x="39274" y="43400"/>
                    <a:pt x="39137" y="41903"/>
                  </a:cubicBezTo>
                  <a:cubicBezTo>
                    <a:pt x="37868" y="39417"/>
                    <a:pt x="42091" y="34708"/>
                    <a:pt x="36010" y="34290"/>
                  </a:cubicBezTo>
                  <a:cubicBezTo>
                    <a:pt x="35616" y="35405"/>
                    <a:pt x="35313" y="36445"/>
                    <a:pt x="35182" y="37582"/>
                  </a:cubicBezTo>
                  <a:cubicBezTo>
                    <a:pt x="34896" y="40206"/>
                    <a:pt x="34485" y="42743"/>
                    <a:pt x="33136" y="45046"/>
                  </a:cubicBezTo>
                  <a:cubicBezTo>
                    <a:pt x="32124" y="46200"/>
                    <a:pt x="30855" y="46732"/>
                    <a:pt x="29341" y="46784"/>
                  </a:cubicBezTo>
                  <a:cubicBezTo>
                    <a:pt x="23540" y="46115"/>
                    <a:pt x="17162" y="40931"/>
                    <a:pt x="12973" y="50287"/>
                  </a:cubicBezTo>
                  <a:cubicBezTo>
                    <a:pt x="11522" y="53533"/>
                    <a:pt x="6881" y="55127"/>
                    <a:pt x="2961" y="52744"/>
                  </a:cubicBezTo>
                  <a:cubicBezTo>
                    <a:pt x="-440" y="50681"/>
                    <a:pt x="-754" y="46006"/>
                    <a:pt x="1218" y="44155"/>
                  </a:cubicBezTo>
                  <a:cubicBezTo>
                    <a:pt x="10607" y="35325"/>
                    <a:pt x="3789" y="24684"/>
                    <a:pt x="5332" y="15071"/>
                  </a:cubicBezTo>
                  <a:cubicBezTo>
                    <a:pt x="5350" y="14311"/>
                    <a:pt x="5367" y="13545"/>
                    <a:pt x="5384" y="12779"/>
                  </a:cubicBezTo>
                  <a:cubicBezTo>
                    <a:pt x="5515" y="8030"/>
                    <a:pt x="5058" y="1658"/>
                    <a:pt x="10762" y="1355"/>
                  </a:cubicBezTo>
                  <a:cubicBezTo>
                    <a:pt x="13265" y="1223"/>
                    <a:pt x="19157" y="5218"/>
                    <a:pt x="20037" y="10619"/>
                  </a:cubicBezTo>
                  <a:cubicBezTo>
                    <a:pt x="20494" y="13556"/>
                    <a:pt x="22603" y="15008"/>
                    <a:pt x="25112" y="16077"/>
                  </a:cubicBezTo>
                  <a:close/>
                </a:path>
              </a:pathLst>
            </a:custGeom>
            <a:grpFill/>
            <a:ln w="5715" cap="flat">
              <a:noFill/>
              <a:prstDash val="solid"/>
              <a:miter/>
            </a:ln>
          </p:spPr>
          <p:txBody>
            <a:bodyPr rtlCol="0" anchor="ctr"/>
            <a:lstStyle/>
            <a:p>
              <a:endParaRPr lang="zh-CN" altLang="en-US"/>
            </a:p>
          </p:txBody>
        </p:sp>
        <p:sp>
          <p:nvSpPr>
            <p:cNvPr id="3991" name="任意多边形: 形状 3990">
              <a:extLst>
                <a:ext uri="{FF2B5EF4-FFF2-40B4-BE49-F238E27FC236}">
                  <a16:creationId xmlns:a16="http://schemas.microsoft.com/office/drawing/2014/main" id="{260AAB51-F095-A8BE-52B5-8727815556EA}"/>
                </a:ext>
              </a:extLst>
            </p:cNvPr>
            <p:cNvSpPr/>
            <p:nvPr/>
          </p:nvSpPr>
          <p:spPr>
            <a:xfrm>
              <a:off x="5014342" y="5020890"/>
              <a:ext cx="38898" cy="73871"/>
            </a:xfrm>
            <a:custGeom>
              <a:avLst/>
              <a:gdLst>
                <a:gd name="connsiteX0" fmla="*/ 27646 w 38898"/>
                <a:gd name="connsiteY0" fmla="*/ 6767 h 73871"/>
                <a:gd name="connsiteX1" fmla="*/ 37378 w 38898"/>
                <a:gd name="connsiteY1" fmla="*/ 19597 h 73871"/>
                <a:gd name="connsiteX2" fmla="*/ 34247 w 38898"/>
                <a:gd name="connsiteY2" fmla="*/ 23214 h 73871"/>
                <a:gd name="connsiteX3" fmla="*/ 29480 w 38898"/>
                <a:gd name="connsiteY3" fmla="*/ 36650 h 73871"/>
                <a:gd name="connsiteX4" fmla="*/ 28972 w 38898"/>
                <a:gd name="connsiteY4" fmla="*/ 38754 h 73871"/>
                <a:gd name="connsiteX5" fmla="*/ 27697 w 38898"/>
                <a:gd name="connsiteY5" fmla="*/ 40525 h 73871"/>
                <a:gd name="connsiteX6" fmla="*/ 25668 w 38898"/>
                <a:gd name="connsiteY6" fmla="*/ 41325 h 73871"/>
                <a:gd name="connsiteX7" fmla="*/ 21588 w 38898"/>
                <a:gd name="connsiteY7" fmla="*/ 42171 h 73871"/>
                <a:gd name="connsiteX8" fmla="*/ 24794 w 38898"/>
                <a:gd name="connsiteY8" fmla="*/ 56424 h 73871"/>
                <a:gd name="connsiteX9" fmla="*/ 25903 w 38898"/>
                <a:gd name="connsiteY9" fmla="*/ 60625 h 73871"/>
                <a:gd name="connsiteX10" fmla="*/ 25640 w 38898"/>
                <a:gd name="connsiteY10" fmla="*/ 62762 h 73871"/>
                <a:gd name="connsiteX11" fmla="*/ 24708 w 38898"/>
                <a:gd name="connsiteY11" fmla="*/ 64677 h 73871"/>
                <a:gd name="connsiteX12" fmla="*/ 14764 w 38898"/>
                <a:gd name="connsiteY12" fmla="*/ 71832 h 73871"/>
                <a:gd name="connsiteX13" fmla="*/ 11307 w 38898"/>
                <a:gd name="connsiteY13" fmla="*/ 73775 h 73871"/>
                <a:gd name="connsiteX14" fmla="*/ 7929 w 38898"/>
                <a:gd name="connsiteY14" fmla="*/ 72552 h 73871"/>
                <a:gd name="connsiteX15" fmla="*/ 7935 w 38898"/>
                <a:gd name="connsiteY15" fmla="*/ 62682 h 73871"/>
                <a:gd name="connsiteX16" fmla="*/ 7929 w 38898"/>
                <a:gd name="connsiteY16" fmla="*/ 62682 h 73871"/>
                <a:gd name="connsiteX17" fmla="*/ 8775 w 38898"/>
                <a:gd name="connsiteY17" fmla="*/ 60499 h 73871"/>
                <a:gd name="connsiteX18" fmla="*/ 7929 w 38898"/>
                <a:gd name="connsiteY18" fmla="*/ 59407 h 73871"/>
                <a:gd name="connsiteX19" fmla="*/ 7935 w 38898"/>
                <a:gd name="connsiteY19" fmla="*/ 56116 h 73871"/>
                <a:gd name="connsiteX20" fmla="*/ 11221 w 38898"/>
                <a:gd name="connsiteY20" fmla="*/ 52812 h 73871"/>
                <a:gd name="connsiteX21" fmla="*/ 13610 w 38898"/>
                <a:gd name="connsiteY21" fmla="*/ 45611 h 73871"/>
                <a:gd name="connsiteX22" fmla="*/ 11210 w 38898"/>
                <a:gd name="connsiteY22" fmla="*/ 46234 h 73871"/>
                <a:gd name="connsiteX23" fmla="*/ 1345 w 38898"/>
                <a:gd name="connsiteY23" fmla="*/ 46234 h 73871"/>
                <a:gd name="connsiteX24" fmla="*/ 1351 w 38898"/>
                <a:gd name="connsiteY24" fmla="*/ 46234 h 73871"/>
                <a:gd name="connsiteX25" fmla="*/ 4632 w 38898"/>
                <a:gd name="connsiteY25" fmla="*/ 33078 h 73871"/>
                <a:gd name="connsiteX26" fmla="*/ 4637 w 38898"/>
                <a:gd name="connsiteY26" fmla="*/ 33078 h 73871"/>
                <a:gd name="connsiteX27" fmla="*/ 18410 w 38898"/>
                <a:gd name="connsiteY27" fmla="*/ 15488 h 73871"/>
                <a:gd name="connsiteX28" fmla="*/ 11227 w 38898"/>
                <a:gd name="connsiteY28" fmla="*/ 13362 h 73871"/>
                <a:gd name="connsiteX29" fmla="*/ 14501 w 38898"/>
                <a:gd name="connsiteY29" fmla="*/ 189 h 73871"/>
                <a:gd name="connsiteX30" fmla="*/ 20902 w 38898"/>
                <a:gd name="connsiteY30" fmla="*/ 5041 h 73871"/>
                <a:gd name="connsiteX31" fmla="*/ 27646 w 38898"/>
                <a:gd name="connsiteY31" fmla="*/ 6767 h 73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98" h="73871">
                  <a:moveTo>
                    <a:pt x="27646" y="6767"/>
                  </a:moveTo>
                  <a:cubicBezTo>
                    <a:pt x="30743" y="11013"/>
                    <a:pt x="29989" y="17271"/>
                    <a:pt x="37378" y="19597"/>
                  </a:cubicBezTo>
                  <a:cubicBezTo>
                    <a:pt x="41396" y="20860"/>
                    <a:pt x="36424" y="22654"/>
                    <a:pt x="34247" y="23214"/>
                  </a:cubicBezTo>
                  <a:cubicBezTo>
                    <a:pt x="30429" y="26895"/>
                    <a:pt x="30012" y="31787"/>
                    <a:pt x="29480" y="36650"/>
                  </a:cubicBezTo>
                  <a:cubicBezTo>
                    <a:pt x="29326" y="37359"/>
                    <a:pt x="29143" y="38050"/>
                    <a:pt x="28972" y="38754"/>
                  </a:cubicBezTo>
                  <a:cubicBezTo>
                    <a:pt x="28555" y="39348"/>
                    <a:pt x="28126" y="39931"/>
                    <a:pt x="27697" y="40525"/>
                  </a:cubicBezTo>
                  <a:cubicBezTo>
                    <a:pt x="27023" y="40794"/>
                    <a:pt x="26343" y="41057"/>
                    <a:pt x="25668" y="41325"/>
                  </a:cubicBezTo>
                  <a:cubicBezTo>
                    <a:pt x="24531" y="43251"/>
                    <a:pt x="20388" y="37833"/>
                    <a:pt x="21588" y="42171"/>
                  </a:cubicBezTo>
                  <a:cubicBezTo>
                    <a:pt x="22902" y="46903"/>
                    <a:pt x="23051" y="51846"/>
                    <a:pt x="24794" y="56424"/>
                  </a:cubicBezTo>
                  <a:cubicBezTo>
                    <a:pt x="25366" y="57773"/>
                    <a:pt x="25714" y="59179"/>
                    <a:pt x="25903" y="60625"/>
                  </a:cubicBezTo>
                  <a:cubicBezTo>
                    <a:pt x="25823" y="61334"/>
                    <a:pt x="25720" y="62053"/>
                    <a:pt x="25640" y="62762"/>
                  </a:cubicBezTo>
                  <a:cubicBezTo>
                    <a:pt x="25337" y="63396"/>
                    <a:pt x="25011" y="64037"/>
                    <a:pt x="24708" y="64677"/>
                  </a:cubicBezTo>
                  <a:cubicBezTo>
                    <a:pt x="22262" y="68260"/>
                    <a:pt x="18353" y="69820"/>
                    <a:pt x="14764" y="71832"/>
                  </a:cubicBezTo>
                  <a:cubicBezTo>
                    <a:pt x="13684" y="72603"/>
                    <a:pt x="12518" y="73238"/>
                    <a:pt x="11307" y="73775"/>
                  </a:cubicBezTo>
                  <a:cubicBezTo>
                    <a:pt x="9929" y="74078"/>
                    <a:pt x="8803" y="73666"/>
                    <a:pt x="7929" y="72552"/>
                  </a:cubicBezTo>
                  <a:cubicBezTo>
                    <a:pt x="2328" y="69260"/>
                    <a:pt x="3100" y="65968"/>
                    <a:pt x="7935" y="62682"/>
                  </a:cubicBezTo>
                  <a:lnTo>
                    <a:pt x="7929" y="62682"/>
                  </a:lnTo>
                  <a:cubicBezTo>
                    <a:pt x="8775" y="61957"/>
                    <a:pt x="9055" y="61225"/>
                    <a:pt x="8775" y="60499"/>
                  </a:cubicBezTo>
                  <a:cubicBezTo>
                    <a:pt x="8495" y="59773"/>
                    <a:pt x="8215" y="59407"/>
                    <a:pt x="7929" y="59407"/>
                  </a:cubicBezTo>
                  <a:cubicBezTo>
                    <a:pt x="7935" y="58310"/>
                    <a:pt x="7935" y="57213"/>
                    <a:pt x="7935" y="56116"/>
                  </a:cubicBezTo>
                  <a:cubicBezTo>
                    <a:pt x="8106" y="54098"/>
                    <a:pt x="10266" y="54047"/>
                    <a:pt x="11221" y="52812"/>
                  </a:cubicBezTo>
                  <a:cubicBezTo>
                    <a:pt x="14004" y="51069"/>
                    <a:pt x="15107" y="48720"/>
                    <a:pt x="13610" y="45611"/>
                  </a:cubicBezTo>
                  <a:cubicBezTo>
                    <a:pt x="13541" y="45469"/>
                    <a:pt x="12044" y="46011"/>
                    <a:pt x="11210" y="46234"/>
                  </a:cubicBezTo>
                  <a:cubicBezTo>
                    <a:pt x="7923" y="48469"/>
                    <a:pt x="4632" y="48469"/>
                    <a:pt x="1345" y="46234"/>
                  </a:cubicBezTo>
                  <a:lnTo>
                    <a:pt x="1351" y="46234"/>
                  </a:lnTo>
                  <a:cubicBezTo>
                    <a:pt x="-2427" y="40634"/>
                    <a:pt x="2717" y="37256"/>
                    <a:pt x="4632" y="33078"/>
                  </a:cubicBezTo>
                  <a:lnTo>
                    <a:pt x="4637" y="33078"/>
                  </a:lnTo>
                  <a:cubicBezTo>
                    <a:pt x="9238" y="27204"/>
                    <a:pt x="13833" y="21334"/>
                    <a:pt x="18410" y="15488"/>
                  </a:cubicBezTo>
                  <a:cubicBezTo>
                    <a:pt x="16530" y="12464"/>
                    <a:pt x="13661" y="13682"/>
                    <a:pt x="11227" y="13362"/>
                  </a:cubicBezTo>
                  <a:cubicBezTo>
                    <a:pt x="13438" y="9253"/>
                    <a:pt x="15010" y="4978"/>
                    <a:pt x="14501" y="189"/>
                  </a:cubicBezTo>
                  <a:cubicBezTo>
                    <a:pt x="16730" y="1503"/>
                    <a:pt x="23011" y="-3246"/>
                    <a:pt x="20902" y="5041"/>
                  </a:cubicBezTo>
                  <a:cubicBezTo>
                    <a:pt x="20285" y="7544"/>
                    <a:pt x="25268" y="6224"/>
                    <a:pt x="27646" y="6767"/>
                  </a:cubicBezTo>
                  <a:close/>
                </a:path>
              </a:pathLst>
            </a:custGeom>
            <a:grpFill/>
            <a:ln w="5715" cap="flat">
              <a:noFill/>
              <a:prstDash val="solid"/>
              <a:miter/>
            </a:ln>
          </p:spPr>
          <p:txBody>
            <a:bodyPr rtlCol="0" anchor="ctr"/>
            <a:lstStyle/>
            <a:p>
              <a:endParaRPr lang="zh-CN" altLang="en-US"/>
            </a:p>
          </p:txBody>
        </p:sp>
        <p:sp>
          <p:nvSpPr>
            <p:cNvPr id="3992" name="任意多边形: 形状 3991">
              <a:extLst>
                <a:ext uri="{FF2B5EF4-FFF2-40B4-BE49-F238E27FC236}">
                  <a16:creationId xmlns:a16="http://schemas.microsoft.com/office/drawing/2014/main" id="{F8451A99-ED13-EE66-9353-A4F973426B18}"/>
                </a:ext>
              </a:extLst>
            </p:cNvPr>
            <p:cNvSpPr/>
            <p:nvPr/>
          </p:nvSpPr>
          <p:spPr>
            <a:xfrm>
              <a:off x="5009280" y="5019666"/>
              <a:ext cx="14705" cy="11946"/>
            </a:xfrm>
            <a:custGeom>
              <a:avLst/>
              <a:gdLst>
                <a:gd name="connsiteX0" fmla="*/ 6430 w 14705"/>
                <a:gd name="connsiteY0" fmla="*/ 7991 h 11946"/>
                <a:gd name="connsiteX1" fmla="*/ 252 w 14705"/>
                <a:gd name="connsiteY1" fmla="*/ 2693 h 11946"/>
                <a:gd name="connsiteX2" fmla="*/ 9716 w 14705"/>
                <a:gd name="connsiteY2" fmla="*/ 1407 h 11946"/>
                <a:gd name="connsiteX3" fmla="*/ 12511 w 14705"/>
                <a:gd name="connsiteY3" fmla="*/ 3036 h 11946"/>
                <a:gd name="connsiteX4" fmla="*/ 12397 w 14705"/>
                <a:gd name="connsiteY4" fmla="*/ 11346 h 11946"/>
                <a:gd name="connsiteX5" fmla="*/ 6430 w 14705"/>
                <a:gd name="connsiteY5" fmla="*/ 7991 h 11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05" h="11946">
                  <a:moveTo>
                    <a:pt x="6430" y="7991"/>
                  </a:moveTo>
                  <a:cubicBezTo>
                    <a:pt x="5567" y="4739"/>
                    <a:pt x="-1399" y="7888"/>
                    <a:pt x="252" y="2693"/>
                  </a:cubicBezTo>
                  <a:cubicBezTo>
                    <a:pt x="2150" y="-3274"/>
                    <a:pt x="6630" y="2733"/>
                    <a:pt x="9716" y="1407"/>
                  </a:cubicBezTo>
                  <a:cubicBezTo>
                    <a:pt x="10654" y="1944"/>
                    <a:pt x="11682" y="2367"/>
                    <a:pt x="12511" y="3036"/>
                  </a:cubicBezTo>
                  <a:cubicBezTo>
                    <a:pt x="15980" y="5819"/>
                    <a:pt x="14871" y="9408"/>
                    <a:pt x="12397" y="11346"/>
                  </a:cubicBezTo>
                  <a:cubicBezTo>
                    <a:pt x="9328" y="13751"/>
                    <a:pt x="9048" y="8168"/>
                    <a:pt x="6430" y="7991"/>
                  </a:cubicBezTo>
                  <a:close/>
                </a:path>
              </a:pathLst>
            </a:custGeom>
            <a:grpFill/>
            <a:ln w="5715" cap="flat">
              <a:noFill/>
              <a:prstDash val="solid"/>
              <a:miter/>
            </a:ln>
          </p:spPr>
          <p:txBody>
            <a:bodyPr rtlCol="0" anchor="ctr"/>
            <a:lstStyle/>
            <a:p>
              <a:endParaRPr lang="zh-CN" altLang="en-US"/>
            </a:p>
          </p:txBody>
        </p:sp>
        <p:sp>
          <p:nvSpPr>
            <p:cNvPr id="3993" name="任意多边形: 形状 3992">
              <a:extLst>
                <a:ext uri="{FF2B5EF4-FFF2-40B4-BE49-F238E27FC236}">
                  <a16:creationId xmlns:a16="http://schemas.microsoft.com/office/drawing/2014/main" id="{F4234068-E0F5-DA78-44E3-88FD48A4E70A}"/>
                </a:ext>
              </a:extLst>
            </p:cNvPr>
            <p:cNvSpPr/>
            <p:nvPr/>
          </p:nvSpPr>
          <p:spPr>
            <a:xfrm>
              <a:off x="5100360" y="4929391"/>
              <a:ext cx="6048" cy="5026"/>
            </a:xfrm>
            <a:custGeom>
              <a:avLst/>
              <a:gdLst>
                <a:gd name="connsiteX0" fmla="*/ 2749 w 6048"/>
                <a:gd name="connsiteY0" fmla="*/ 4985 h 5026"/>
                <a:gd name="connsiteX1" fmla="*/ 166 w 6048"/>
                <a:gd name="connsiteY1" fmla="*/ 2459 h 5026"/>
                <a:gd name="connsiteX2" fmla="*/ 2681 w 6048"/>
                <a:gd name="connsiteY2" fmla="*/ 88 h 5026"/>
                <a:gd name="connsiteX3" fmla="*/ 5910 w 6048"/>
                <a:gd name="connsiteY3" fmla="*/ 2436 h 5026"/>
                <a:gd name="connsiteX4" fmla="*/ 2749 w 6048"/>
                <a:gd name="connsiteY4" fmla="*/ 4985 h 50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8" h="5026">
                  <a:moveTo>
                    <a:pt x="2749" y="4985"/>
                  </a:moveTo>
                  <a:cubicBezTo>
                    <a:pt x="2132" y="4414"/>
                    <a:pt x="601" y="3642"/>
                    <a:pt x="166" y="2459"/>
                  </a:cubicBezTo>
                  <a:cubicBezTo>
                    <a:pt x="-542" y="528"/>
                    <a:pt x="1149" y="-284"/>
                    <a:pt x="2681" y="88"/>
                  </a:cubicBezTo>
                  <a:cubicBezTo>
                    <a:pt x="3915" y="391"/>
                    <a:pt x="5544" y="1373"/>
                    <a:pt x="5910" y="2436"/>
                  </a:cubicBezTo>
                  <a:cubicBezTo>
                    <a:pt x="6459" y="4020"/>
                    <a:pt x="5373" y="5271"/>
                    <a:pt x="2749" y="4985"/>
                  </a:cubicBezTo>
                  <a:close/>
                </a:path>
              </a:pathLst>
            </a:custGeom>
            <a:grpFill/>
            <a:ln w="5715" cap="flat">
              <a:noFill/>
              <a:prstDash val="solid"/>
              <a:miter/>
            </a:ln>
          </p:spPr>
          <p:txBody>
            <a:bodyPr rtlCol="0" anchor="ctr"/>
            <a:lstStyle/>
            <a:p>
              <a:endParaRPr lang="zh-CN" altLang="en-US"/>
            </a:p>
          </p:txBody>
        </p:sp>
        <p:sp>
          <p:nvSpPr>
            <p:cNvPr id="3994" name="任意多边形: 形状 3993">
              <a:extLst>
                <a:ext uri="{FF2B5EF4-FFF2-40B4-BE49-F238E27FC236}">
                  <a16:creationId xmlns:a16="http://schemas.microsoft.com/office/drawing/2014/main" id="{6EB7D3A4-4844-CA05-A6FC-0530BB558106}"/>
                </a:ext>
              </a:extLst>
            </p:cNvPr>
            <p:cNvSpPr/>
            <p:nvPr/>
          </p:nvSpPr>
          <p:spPr>
            <a:xfrm>
              <a:off x="5079398" y="4943520"/>
              <a:ext cx="3909" cy="3794"/>
            </a:xfrm>
            <a:custGeom>
              <a:avLst/>
              <a:gdLst>
                <a:gd name="connsiteX0" fmla="*/ 1183 w 3909"/>
                <a:gd name="connsiteY0" fmla="*/ 0 h 3794"/>
                <a:gd name="connsiteX1" fmla="*/ 3909 w 3909"/>
                <a:gd name="connsiteY1" fmla="*/ 1172 h 3794"/>
                <a:gd name="connsiteX2" fmla="*/ 2675 w 3909"/>
                <a:gd name="connsiteY2" fmla="*/ 3749 h 3794"/>
                <a:gd name="connsiteX3" fmla="*/ 0 w 3909"/>
                <a:gd name="connsiteY3" fmla="*/ 2720 h 3794"/>
                <a:gd name="connsiteX4" fmla="*/ 1183 w 3909"/>
                <a:gd name="connsiteY4" fmla="*/ 0 h 3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9" h="3794">
                  <a:moveTo>
                    <a:pt x="1183" y="0"/>
                  </a:moveTo>
                  <a:cubicBezTo>
                    <a:pt x="2097" y="389"/>
                    <a:pt x="3000" y="783"/>
                    <a:pt x="3909" y="1172"/>
                  </a:cubicBezTo>
                  <a:cubicBezTo>
                    <a:pt x="3515" y="2080"/>
                    <a:pt x="3320" y="3498"/>
                    <a:pt x="2675" y="3749"/>
                  </a:cubicBezTo>
                  <a:cubicBezTo>
                    <a:pt x="2012" y="4006"/>
                    <a:pt x="909" y="3115"/>
                    <a:pt x="0" y="2720"/>
                  </a:cubicBezTo>
                  <a:cubicBezTo>
                    <a:pt x="394" y="1817"/>
                    <a:pt x="783" y="909"/>
                    <a:pt x="1183" y="0"/>
                  </a:cubicBezTo>
                  <a:close/>
                </a:path>
              </a:pathLst>
            </a:custGeom>
            <a:grpFill/>
            <a:ln w="5715" cap="flat">
              <a:noFill/>
              <a:prstDash val="solid"/>
              <a:miter/>
            </a:ln>
          </p:spPr>
          <p:txBody>
            <a:bodyPr rtlCol="0" anchor="ctr"/>
            <a:lstStyle/>
            <a:p>
              <a:endParaRPr lang="zh-CN" altLang="en-US"/>
            </a:p>
          </p:txBody>
        </p:sp>
        <p:sp>
          <p:nvSpPr>
            <p:cNvPr id="3995" name="任意多边形: 形状 3994">
              <a:extLst>
                <a:ext uri="{FF2B5EF4-FFF2-40B4-BE49-F238E27FC236}">
                  <a16:creationId xmlns:a16="http://schemas.microsoft.com/office/drawing/2014/main" id="{76E6B458-EC94-2ED3-4977-231877C68AB0}"/>
                </a:ext>
              </a:extLst>
            </p:cNvPr>
            <p:cNvSpPr/>
            <p:nvPr/>
          </p:nvSpPr>
          <p:spPr>
            <a:xfrm>
              <a:off x="5017689" y="4993638"/>
              <a:ext cx="7879" cy="8362"/>
            </a:xfrm>
            <a:custGeom>
              <a:avLst/>
              <a:gdLst>
                <a:gd name="connsiteX0" fmla="*/ 7879 w 7879"/>
                <a:gd name="connsiteY0" fmla="*/ 1123 h 8362"/>
                <a:gd name="connsiteX1" fmla="*/ 1301 w 7879"/>
                <a:gd name="connsiteY1" fmla="*/ 7701 h 8362"/>
                <a:gd name="connsiteX2" fmla="*/ 147 w 7879"/>
                <a:gd name="connsiteY2" fmla="*/ 5512 h 8362"/>
                <a:gd name="connsiteX3" fmla="*/ 1313 w 7879"/>
                <a:gd name="connsiteY3" fmla="*/ 4426 h 8362"/>
                <a:gd name="connsiteX4" fmla="*/ 4587 w 7879"/>
                <a:gd name="connsiteY4" fmla="*/ 1123 h 8362"/>
                <a:gd name="connsiteX5" fmla="*/ 7879 w 7879"/>
                <a:gd name="connsiteY5" fmla="*/ 1123 h 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79" h="8362">
                  <a:moveTo>
                    <a:pt x="7879" y="1123"/>
                  </a:moveTo>
                  <a:cubicBezTo>
                    <a:pt x="6896" y="4529"/>
                    <a:pt x="8313" y="10324"/>
                    <a:pt x="1301" y="7701"/>
                  </a:cubicBezTo>
                  <a:cubicBezTo>
                    <a:pt x="141" y="6970"/>
                    <a:pt x="-242" y="6238"/>
                    <a:pt x="147" y="5512"/>
                  </a:cubicBezTo>
                  <a:cubicBezTo>
                    <a:pt x="535" y="4792"/>
                    <a:pt x="924" y="4426"/>
                    <a:pt x="1313" y="4426"/>
                  </a:cubicBezTo>
                  <a:cubicBezTo>
                    <a:pt x="2404" y="3323"/>
                    <a:pt x="3496" y="2220"/>
                    <a:pt x="4587" y="1123"/>
                  </a:cubicBezTo>
                  <a:cubicBezTo>
                    <a:pt x="5690" y="-374"/>
                    <a:pt x="6787" y="-374"/>
                    <a:pt x="7879" y="1123"/>
                  </a:cubicBezTo>
                  <a:close/>
                </a:path>
              </a:pathLst>
            </a:custGeom>
            <a:grpFill/>
            <a:ln w="5715" cap="flat">
              <a:noFill/>
              <a:prstDash val="solid"/>
              <a:miter/>
            </a:ln>
          </p:spPr>
          <p:txBody>
            <a:bodyPr rtlCol="0" anchor="ctr"/>
            <a:lstStyle/>
            <a:p>
              <a:endParaRPr lang="zh-CN" altLang="en-US"/>
            </a:p>
          </p:txBody>
        </p:sp>
        <p:sp>
          <p:nvSpPr>
            <p:cNvPr id="3996" name="任意多边形: 形状 3995">
              <a:extLst>
                <a:ext uri="{FF2B5EF4-FFF2-40B4-BE49-F238E27FC236}">
                  <a16:creationId xmlns:a16="http://schemas.microsoft.com/office/drawing/2014/main" id="{BD44DE7B-591A-A593-8766-3DC19FC2E0C5}"/>
                </a:ext>
              </a:extLst>
            </p:cNvPr>
            <p:cNvSpPr/>
            <p:nvPr/>
          </p:nvSpPr>
          <p:spPr>
            <a:xfrm>
              <a:off x="5022282" y="4984891"/>
              <a:ext cx="3286" cy="9869"/>
            </a:xfrm>
            <a:custGeom>
              <a:avLst/>
              <a:gdLst>
                <a:gd name="connsiteX0" fmla="*/ 3286 w 3286"/>
                <a:gd name="connsiteY0" fmla="*/ 9870 h 9869"/>
                <a:gd name="connsiteX1" fmla="*/ 0 w 3286"/>
                <a:gd name="connsiteY1" fmla="*/ 9870 h 9869"/>
                <a:gd name="connsiteX2" fmla="*/ 3286 w 3286"/>
                <a:gd name="connsiteY2" fmla="*/ 0 h 9869"/>
                <a:gd name="connsiteX3" fmla="*/ 3286 w 3286"/>
                <a:gd name="connsiteY3" fmla="*/ 9870 h 9869"/>
              </a:gdLst>
              <a:ahLst/>
              <a:cxnLst>
                <a:cxn ang="0">
                  <a:pos x="connsiteX0" y="connsiteY0"/>
                </a:cxn>
                <a:cxn ang="0">
                  <a:pos x="connsiteX1" y="connsiteY1"/>
                </a:cxn>
                <a:cxn ang="0">
                  <a:pos x="connsiteX2" y="connsiteY2"/>
                </a:cxn>
                <a:cxn ang="0">
                  <a:pos x="connsiteX3" y="connsiteY3"/>
                </a:cxn>
              </a:cxnLst>
              <a:rect l="l" t="t" r="r" b="b"/>
              <a:pathLst>
                <a:path w="3286" h="9869">
                  <a:moveTo>
                    <a:pt x="3286" y="9870"/>
                  </a:moveTo>
                  <a:cubicBezTo>
                    <a:pt x="2189" y="9870"/>
                    <a:pt x="1092" y="9870"/>
                    <a:pt x="0" y="9870"/>
                  </a:cubicBezTo>
                  <a:cubicBezTo>
                    <a:pt x="114" y="6252"/>
                    <a:pt x="-566" y="2372"/>
                    <a:pt x="3286" y="0"/>
                  </a:cubicBezTo>
                  <a:cubicBezTo>
                    <a:pt x="3286" y="3292"/>
                    <a:pt x="3286" y="6584"/>
                    <a:pt x="3286" y="9870"/>
                  </a:cubicBezTo>
                  <a:close/>
                </a:path>
              </a:pathLst>
            </a:custGeom>
            <a:grpFill/>
            <a:ln w="5715" cap="flat">
              <a:noFill/>
              <a:prstDash val="solid"/>
              <a:miter/>
            </a:ln>
          </p:spPr>
          <p:txBody>
            <a:bodyPr rtlCol="0" anchor="ctr"/>
            <a:lstStyle/>
            <a:p>
              <a:endParaRPr lang="zh-CN" altLang="en-US"/>
            </a:p>
          </p:txBody>
        </p:sp>
        <p:sp>
          <p:nvSpPr>
            <p:cNvPr id="3997" name="任意多边形: 形状 3996">
              <a:extLst>
                <a:ext uri="{FF2B5EF4-FFF2-40B4-BE49-F238E27FC236}">
                  <a16:creationId xmlns:a16="http://schemas.microsoft.com/office/drawing/2014/main" id="{F43B2FE5-1F08-5C34-D8C7-5AC67E9B94EE}"/>
                </a:ext>
              </a:extLst>
            </p:cNvPr>
            <p:cNvSpPr/>
            <p:nvPr/>
          </p:nvSpPr>
          <p:spPr>
            <a:xfrm>
              <a:off x="5155812" y="4979308"/>
              <a:ext cx="3445" cy="3414"/>
            </a:xfrm>
            <a:custGeom>
              <a:avLst/>
              <a:gdLst>
                <a:gd name="connsiteX0" fmla="*/ 1407 w 3445"/>
                <a:gd name="connsiteY0" fmla="*/ 0 h 3414"/>
                <a:gd name="connsiteX1" fmla="*/ 3402 w 3445"/>
                <a:gd name="connsiteY1" fmla="*/ 1914 h 3414"/>
                <a:gd name="connsiteX2" fmla="*/ 1499 w 3445"/>
                <a:gd name="connsiteY2" fmla="*/ 3235 h 3414"/>
                <a:gd name="connsiteX3" fmla="*/ 321 w 3445"/>
                <a:gd name="connsiteY3" fmla="*/ 2223 h 3414"/>
                <a:gd name="connsiteX4" fmla="*/ 1407 w 3445"/>
                <a:gd name="connsiteY4" fmla="*/ 0 h 3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3414">
                  <a:moveTo>
                    <a:pt x="1407" y="0"/>
                  </a:moveTo>
                  <a:cubicBezTo>
                    <a:pt x="2104" y="629"/>
                    <a:pt x="3242" y="1171"/>
                    <a:pt x="3402" y="1914"/>
                  </a:cubicBezTo>
                  <a:cubicBezTo>
                    <a:pt x="3665" y="3172"/>
                    <a:pt x="2716" y="3732"/>
                    <a:pt x="1499" y="3235"/>
                  </a:cubicBezTo>
                  <a:cubicBezTo>
                    <a:pt x="1041" y="3046"/>
                    <a:pt x="567" y="2652"/>
                    <a:pt x="321" y="2223"/>
                  </a:cubicBezTo>
                  <a:cubicBezTo>
                    <a:pt x="-359" y="1023"/>
                    <a:pt x="58" y="251"/>
                    <a:pt x="1407" y="0"/>
                  </a:cubicBezTo>
                  <a:close/>
                </a:path>
              </a:pathLst>
            </a:custGeom>
            <a:grpFill/>
            <a:ln w="5715" cap="flat">
              <a:noFill/>
              <a:prstDash val="solid"/>
              <a:miter/>
            </a:ln>
          </p:spPr>
          <p:txBody>
            <a:bodyPr rtlCol="0" anchor="ctr"/>
            <a:lstStyle/>
            <a:p>
              <a:endParaRPr lang="zh-CN" altLang="en-US"/>
            </a:p>
          </p:txBody>
        </p:sp>
        <p:sp>
          <p:nvSpPr>
            <p:cNvPr id="3998" name="任意多边形: 形状 3997">
              <a:extLst>
                <a:ext uri="{FF2B5EF4-FFF2-40B4-BE49-F238E27FC236}">
                  <a16:creationId xmlns:a16="http://schemas.microsoft.com/office/drawing/2014/main" id="{B5D45242-5E67-BF8C-540B-7C85338A0A79}"/>
                </a:ext>
              </a:extLst>
            </p:cNvPr>
            <p:cNvSpPr/>
            <p:nvPr/>
          </p:nvSpPr>
          <p:spPr>
            <a:xfrm>
              <a:off x="5045297" y="5010528"/>
              <a:ext cx="3269" cy="7269"/>
            </a:xfrm>
            <a:custGeom>
              <a:avLst/>
              <a:gdLst>
                <a:gd name="connsiteX0" fmla="*/ 0 w 3269"/>
                <a:gd name="connsiteY0" fmla="*/ 7258 h 7269"/>
                <a:gd name="connsiteX1" fmla="*/ 1617 w 3269"/>
                <a:gd name="connsiteY1" fmla="*/ 0 h 7269"/>
                <a:gd name="connsiteX2" fmla="*/ 3252 w 3269"/>
                <a:gd name="connsiteY2" fmla="*/ 7270 h 7269"/>
                <a:gd name="connsiteX3" fmla="*/ 0 w 3269"/>
                <a:gd name="connsiteY3" fmla="*/ 7258 h 7269"/>
              </a:gdLst>
              <a:ahLst/>
              <a:cxnLst>
                <a:cxn ang="0">
                  <a:pos x="connsiteX0" y="connsiteY0"/>
                </a:cxn>
                <a:cxn ang="0">
                  <a:pos x="connsiteX1" y="connsiteY1"/>
                </a:cxn>
                <a:cxn ang="0">
                  <a:pos x="connsiteX2" y="connsiteY2"/>
                </a:cxn>
                <a:cxn ang="0">
                  <a:pos x="connsiteX3" y="connsiteY3"/>
                </a:cxn>
              </a:cxnLst>
              <a:rect l="l" t="t" r="r" b="b"/>
              <a:pathLst>
                <a:path w="3269" h="7269">
                  <a:moveTo>
                    <a:pt x="0" y="7258"/>
                  </a:moveTo>
                  <a:cubicBezTo>
                    <a:pt x="217" y="4784"/>
                    <a:pt x="-600" y="2069"/>
                    <a:pt x="1617" y="0"/>
                  </a:cubicBezTo>
                  <a:cubicBezTo>
                    <a:pt x="3995" y="2069"/>
                    <a:pt x="3040" y="4801"/>
                    <a:pt x="3252" y="7270"/>
                  </a:cubicBezTo>
                  <a:cubicBezTo>
                    <a:pt x="2166" y="7264"/>
                    <a:pt x="1080" y="7258"/>
                    <a:pt x="0" y="7258"/>
                  </a:cubicBezTo>
                  <a:close/>
                </a:path>
              </a:pathLst>
            </a:custGeom>
            <a:grpFill/>
            <a:ln w="5715" cap="flat">
              <a:noFill/>
              <a:prstDash val="solid"/>
              <a:miter/>
            </a:ln>
          </p:spPr>
          <p:txBody>
            <a:bodyPr rtlCol="0" anchor="ctr"/>
            <a:lstStyle/>
            <a:p>
              <a:endParaRPr lang="zh-CN" altLang="en-US"/>
            </a:p>
          </p:txBody>
        </p:sp>
        <p:sp>
          <p:nvSpPr>
            <p:cNvPr id="3999" name="任意多边形: 形状 3998">
              <a:extLst>
                <a:ext uri="{FF2B5EF4-FFF2-40B4-BE49-F238E27FC236}">
                  <a16:creationId xmlns:a16="http://schemas.microsoft.com/office/drawing/2014/main" id="{E2B8B8D8-1F5C-7780-6E32-D93B750FC8C0}"/>
                </a:ext>
              </a:extLst>
            </p:cNvPr>
            <p:cNvSpPr/>
            <p:nvPr/>
          </p:nvSpPr>
          <p:spPr>
            <a:xfrm>
              <a:off x="5011504" y="4992343"/>
              <a:ext cx="1805" cy="1566"/>
            </a:xfrm>
            <a:custGeom>
              <a:avLst/>
              <a:gdLst>
                <a:gd name="connsiteX0" fmla="*/ 0 w 1805"/>
                <a:gd name="connsiteY0" fmla="*/ 1143 h 1566"/>
                <a:gd name="connsiteX1" fmla="*/ 429 w 1805"/>
                <a:gd name="connsiteY1" fmla="*/ 0 h 1566"/>
                <a:gd name="connsiteX2" fmla="*/ 1806 w 1805"/>
                <a:gd name="connsiteY2" fmla="*/ 423 h 1566"/>
                <a:gd name="connsiteX3" fmla="*/ 1377 w 1805"/>
                <a:gd name="connsiteY3" fmla="*/ 1566 h 1566"/>
                <a:gd name="connsiteX4" fmla="*/ 0 w 1805"/>
                <a:gd name="connsiteY4" fmla="*/ 114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0" y="1143"/>
                  </a:moveTo>
                  <a:cubicBezTo>
                    <a:pt x="143" y="743"/>
                    <a:pt x="274" y="6"/>
                    <a:pt x="429" y="0"/>
                  </a:cubicBezTo>
                  <a:cubicBezTo>
                    <a:pt x="886" y="-11"/>
                    <a:pt x="1349" y="263"/>
                    <a:pt x="1806" y="423"/>
                  </a:cubicBezTo>
                  <a:cubicBezTo>
                    <a:pt x="1663" y="823"/>
                    <a:pt x="1532" y="1560"/>
                    <a:pt x="1377" y="1566"/>
                  </a:cubicBezTo>
                  <a:cubicBezTo>
                    <a:pt x="926" y="1583"/>
                    <a:pt x="463" y="1303"/>
                    <a:pt x="0" y="1143"/>
                  </a:cubicBezTo>
                  <a:close/>
                </a:path>
              </a:pathLst>
            </a:custGeom>
            <a:grpFill/>
            <a:ln w="5715" cap="flat">
              <a:noFill/>
              <a:prstDash val="solid"/>
              <a:miter/>
            </a:ln>
          </p:spPr>
          <p:txBody>
            <a:bodyPr rtlCol="0" anchor="ctr"/>
            <a:lstStyle/>
            <a:p>
              <a:endParaRPr lang="zh-CN" altLang="en-US"/>
            </a:p>
          </p:txBody>
        </p:sp>
        <p:sp>
          <p:nvSpPr>
            <p:cNvPr id="4000" name="任意多边形: 形状 3999">
              <a:extLst>
                <a:ext uri="{FF2B5EF4-FFF2-40B4-BE49-F238E27FC236}">
                  <a16:creationId xmlns:a16="http://schemas.microsoft.com/office/drawing/2014/main" id="{875679A2-43C4-C2B2-CD6B-E9C71632811E}"/>
                </a:ext>
              </a:extLst>
            </p:cNvPr>
            <p:cNvSpPr/>
            <p:nvPr/>
          </p:nvSpPr>
          <p:spPr>
            <a:xfrm>
              <a:off x="5012418" y="4998064"/>
              <a:ext cx="6589" cy="4213"/>
            </a:xfrm>
            <a:custGeom>
              <a:avLst/>
              <a:gdLst>
                <a:gd name="connsiteX0" fmla="*/ 6589 w 6589"/>
                <a:gd name="connsiteY0" fmla="*/ 0 h 4213"/>
                <a:gd name="connsiteX1" fmla="*/ 6572 w 6589"/>
                <a:gd name="connsiteY1" fmla="*/ 3275 h 4213"/>
                <a:gd name="connsiteX2" fmla="*/ 3275 w 6589"/>
                <a:gd name="connsiteY2" fmla="*/ 3275 h 4213"/>
                <a:gd name="connsiteX3" fmla="*/ 0 w 6589"/>
                <a:gd name="connsiteY3" fmla="*/ 3275 h 4213"/>
                <a:gd name="connsiteX4" fmla="*/ 6589 w 6589"/>
                <a:gd name="connsiteY4" fmla="*/ 0 h 4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9" h="4213">
                  <a:moveTo>
                    <a:pt x="6589" y="0"/>
                  </a:moveTo>
                  <a:cubicBezTo>
                    <a:pt x="6584" y="1091"/>
                    <a:pt x="6578" y="2183"/>
                    <a:pt x="6572" y="3275"/>
                  </a:cubicBezTo>
                  <a:cubicBezTo>
                    <a:pt x="5475" y="3275"/>
                    <a:pt x="4378" y="3275"/>
                    <a:pt x="3275" y="3275"/>
                  </a:cubicBezTo>
                  <a:cubicBezTo>
                    <a:pt x="2183" y="4526"/>
                    <a:pt x="1092" y="4526"/>
                    <a:pt x="0" y="3275"/>
                  </a:cubicBezTo>
                  <a:cubicBezTo>
                    <a:pt x="1429" y="629"/>
                    <a:pt x="3880" y="51"/>
                    <a:pt x="6589" y="0"/>
                  </a:cubicBezTo>
                  <a:close/>
                </a:path>
              </a:pathLst>
            </a:custGeom>
            <a:grpFill/>
            <a:ln w="5715" cap="flat">
              <a:noFill/>
              <a:prstDash val="solid"/>
              <a:miter/>
            </a:ln>
          </p:spPr>
          <p:txBody>
            <a:bodyPr rtlCol="0" anchor="ctr"/>
            <a:lstStyle/>
            <a:p>
              <a:endParaRPr lang="zh-CN" altLang="en-US"/>
            </a:p>
          </p:txBody>
        </p:sp>
        <p:sp>
          <p:nvSpPr>
            <p:cNvPr id="4001" name="任意多边形: 形状 4000">
              <a:extLst>
                <a:ext uri="{FF2B5EF4-FFF2-40B4-BE49-F238E27FC236}">
                  <a16:creationId xmlns:a16="http://schemas.microsoft.com/office/drawing/2014/main" id="{90001347-75C9-743E-C988-F9307E17B979}"/>
                </a:ext>
              </a:extLst>
            </p:cNvPr>
            <p:cNvSpPr/>
            <p:nvPr/>
          </p:nvSpPr>
          <p:spPr>
            <a:xfrm>
              <a:off x="5022282" y="5037526"/>
              <a:ext cx="3291" cy="3292"/>
            </a:xfrm>
            <a:custGeom>
              <a:avLst/>
              <a:gdLst>
                <a:gd name="connsiteX0" fmla="*/ 3292 w 3291"/>
                <a:gd name="connsiteY0" fmla="*/ 0 h 3292"/>
                <a:gd name="connsiteX1" fmla="*/ 0 w 3291"/>
                <a:gd name="connsiteY1" fmla="*/ 3292 h 3292"/>
                <a:gd name="connsiteX2" fmla="*/ 3292 w 3291"/>
                <a:gd name="connsiteY2" fmla="*/ 0 h 3292"/>
              </a:gdLst>
              <a:ahLst/>
              <a:cxnLst>
                <a:cxn ang="0">
                  <a:pos x="connsiteX0" y="connsiteY0"/>
                </a:cxn>
                <a:cxn ang="0">
                  <a:pos x="connsiteX1" y="connsiteY1"/>
                </a:cxn>
                <a:cxn ang="0">
                  <a:pos x="connsiteX2" y="connsiteY2"/>
                </a:cxn>
              </a:cxnLst>
              <a:rect l="l" t="t" r="r" b="b"/>
              <a:pathLst>
                <a:path w="3291" h="3292">
                  <a:moveTo>
                    <a:pt x="3292" y="0"/>
                  </a:moveTo>
                  <a:cubicBezTo>
                    <a:pt x="2195" y="1097"/>
                    <a:pt x="1097" y="2195"/>
                    <a:pt x="0" y="3292"/>
                  </a:cubicBezTo>
                  <a:cubicBezTo>
                    <a:pt x="1097" y="2189"/>
                    <a:pt x="2195" y="1092"/>
                    <a:pt x="3292" y="0"/>
                  </a:cubicBezTo>
                  <a:close/>
                </a:path>
              </a:pathLst>
            </a:custGeom>
            <a:grpFill/>
            <a:ln w="5715" cap="flat">
              <a:noFill/>
              <a:prstDash val="solid"/>
              <a:miter/>
            </a:ln>
          </p:spPr>
          <p:txBody>
            <a:bodyPr rtlCol="0" anchor="ctr"/>
            <a:lstStyle/>
            <a:p>
              <a:endParaRPr lang="zh-CN" altLang="en-US"/>
            </a:p>
          </p:txBody>
        </p:sp>
        <p:sp>
          <p:nvSpPr>
            <p:cNvPr id="4002" name="任意多边形: 形状 4001">
              <a:extLst>
                <a:ext uri="{FF2B5EF4-FFF2-40B4-BE49-F238E27FC236}">
                  <a16:creationId xmlns:a16="http://schemas.microsoft.com/office/drawing/2014/main" id="{FF0FA9E7-72E1-40DA-79CD-CACB6A024B7E}"/>
                </a:ext>
              </a:extLst>
            </p:cNvPr>
            <p:cNvSpPr/>
            <p:nvPr/>
          </p:nvSpPr>
          <p:spPr>
            <a:xfrm>
              <a:off x="5027500" y="501971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4003" name="任意多边形: 形状 4002">
              <a:extLst>
                <a:ext uri="{FF2B5EF4-FFF2-40B4-BE49-F238E27FC236}">
                  <a16:creationId xmlns:a16="http://schemas.microsoft.com/office/drawing/2014/main" id="{803F6572-325E-33D8-624C-362034DB5093}"/>
                </a:ext>
              </a:extLst>
            </p:cNvPr>
            <p:cNvSpPr/>
            <p:nvPr/>
          </p:nvSpPr>
          <p:spPr>
            <a:xfrm>
              <a:off x="5018996" y="5014495"/>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89" y="1097"/>
                    <a:pt x="3286" y="0"/>
                  </a:cubicBezTo>
                  <a:cubicBezTo>
                    <a:pt x="2189" y="1097"/>
                    <a:pt x="1092" y="2194"/>
                    <a:pt x="0" y="3292"/>
                  </a:cubicBezTo>
                  <a:close/>
                </a:path>
              </a:pathLst>
            </a:custGeom>
            <a:grpFill/>
            <a:ln w="5715" cap="flat">
              <a:noFill/>
              <a:prstDash val="solid"/>
              <a:miter/>
            </a:ln>
          </p:spPr>
          <p:txBody>
            <a:bodyPr rtlCol="0" anchor="ctr"/>
            <a:lstStyle/>
            <a:p>
              <a:endParaRPr lang="zh-CN" altLang="en-US"/>
            </a:p>
          </p:txBody>
        </p:sp>
        <p:sp>
          <p:nvSpPr>
            <p:cNvPr id="4004" name="任意多边形: 形状 4003">
              <a:extLst>
                <a:ext uri="{FF2B5EF4-FFF2-40B4-BE49-F238E27FC236}">
                  <a16:creationId xmlns:a16="http://schemas.microsoft.com/office/drawing/2014/main" id="{5A856A7B-184B-6B16-DFC4-8985328538D9}"/>
                </a:ext>
              </a:extLst>
            </p:cNvPr>
            <p:cNvSpPr/>
            <p:nvPr/>
          </p:nvSpPr>
          <p:spPr>
            <a:xfrm>
              <a:off x="5088051" y="5013129"/>
              <a:ext cx="1371" cy="1371"/>
            </a:xfrm>
            <a:custGeom>
              <a:avLst/>
              <a:gdLst>
                <a:gd name="connsiteX0" fmla="*/ 0 w 1371"/>
                <a:gd name="connsiteY0" fmla="*/ 1372 h 1371"/>
                <a:gd name="connsiteX1" fmla="*/ 754 w 1371"/>
                <a:gd name="connsiteY1" fmla="*/ 0 h 1371"/>
                <a:gd name="connsiteX2" fmla="*/ 1372 w 1371"/>
                <a:gd name="connsiteY2" fmla="*/ 611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1"/>
                  </a:lnTo>
                  <a:close/>
                </a:path>
              </a:pathLst>
            </a:custGeom>
            <a:grpFill/>
            <a:ln w="5715" cap="flat">
              <a:noFill/>
              <a:prstDash val="solid"/>
              <a:miter/>
            </a:ln>
          </p:spPr>
          <p:txBody>
            <a:bodyPr rtlCol="0" anchor="ctr"/>
            <a:lstStyle/>
            <a:p>
              <a:endParaRPr lang="zh-CN" altLang="en-US"/>
            </a:p>
          </p:txBody>
        </p:sp>
        <p:sp>
          <p:nvSpPr>
            <p:cNvPr id="4005" name="任意多边形: 形状 4004">
              <a:extLst>
                <a:ext uri="{FF2B5EF4-FFF2-40B4-BE49-F238E27FC236}">
                  <a16:creationId xmlns:a16="http://schemas.microsoft.com/office/drawing/2014/main" id="{CC09BF9E-43BB-81FF-836A-ACBA1AC6962C}"/>
                </a:ext>
              </a:extLst>
            </p:cNvPr>
            <p:cNvSpPr/>
            <p:nvPr/>
          </p:nvSpPr>
          <p:spPr>
            <a:xfrm>
              <a:off x="5065025" y="5011192"/>
              <a:ext cx="3683" cy="3627"/>
            </a:xfrm>
            <a:custGeom>
              <a:avLst/>
              <a:gdLst>
                <a:gd name="connsiteX0" fmla="*/ 0 w 3683"/>
                <a:gd name="connsiteY0" fmla="*/ 3292 h 3627"/>
                <a:gd name="connsiteX1" fmla="*/ 3280 w 3683"/>
                <a:gd name="connsiteY1" fmla="*/ 0 h 3627"/>
                <a:gd name="connsiteX2" fmla="*/ 3303 w 3683"/>
                <a:gd name="connsiteY2" fmla="*/ 34 h 3627"/>
                <a:gd name="connsiteX3" fmla="*/ 6 w 3683"/>
                <a:gd name="connsiteY3" fmla="*/ 3309 h 3627"/>
                <a:gd name="connsiteX4" fmla="*/ 0 w 3683"/>
                <a:gd name="connsiteY4" fmla="*/ 3292 h 3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3" h="3627">
                  <a:moveTo>
                    <a:pt x="0" y="3292"/>
                  </a:moveTo>
                  <a:cubicBezTo>
                    <a:pt x="1092" y="2194"/>
                    <a:pt x="2189" y="1097"/>
                    <a:pt x="3280" y="0"/>
                  </a:cubicBezTo>
                  <a:cubicBezTo>
                    <a:pt x="3280" y="0"/>
                    <a:pt x="3303" y="34"/>
                    <a:pt x="3303" y="34"/>
                  </a:cubicBezTo>
                  <a:cubicBezTo>
                    <a:pt x="4406" y="3343"/>
                    <a:pt x="3046" y="4172"/>
                    <a:pt x="6" y="3309"/>
                  </a:cubicBezTo>
                  <a:lnTo>
                    <a:pt x="0" y="3292"/>
                  </a:lnTo>
                  <a:close/>
                </a:path>
              </a:pathLst>
            </a:custGeom>
            <a:grpFill/>
            <a:ln w="5715" cap="flat">
              <a:noFill/>
              <a:prstDash val="solid"/>
              <a:miter/>
            </a:ln>
          </p:spPr>
          <p:txBody>
            <a:bodyPr rtlCol="0" anchor="ctr"/>
            <a:lstStyle/>
            <a:p>
              <a:endParaRPr lang="zh-CN" altLang="en-US"/>
            </a:p>
          </p:txBody>
        </p:sp>
        <p:sp>
          <p:nvSpPr>
            <p:cNvPr id="4006" name="任意多边形: 形状 4005">
              <a:extLst>
                <a:ext uri="{FF2B5EF4-FFF2-40B4-BE49-F238E27FC236}">
                  <a16:creationId xmlns:a16="http://schemas.microsoft.com/office/drawing/2014/main" id="{AF528E64-8212-D4AA-8C62-5333E60B68DD}"/>
                </a:ext>
              </a:extLst>
            </p:cNvPr>
            <p:cNvSpPr/>
            <p:nvPr/>
          </p:nvSpPr>
          <p:spPr>
            <a:xfrm>
              <a:off x="5037054" y="5011209"/>
              <a:ext cx="1693" cy="3274"/>
            </a:xfrm>
            <a:custGeom>
              <a:avLst/>
              <a:gdLst>
                <a:gd name="connsiteX0" fmla="*/ 1676 w 1693"/>
                <a:gd name="connsiteY0" fmla="*/ 0 h 3274"/>
                <a:gd name="connsiteX1" fmla="*/ 1693 w 1693"/>
                <a:gd name="connsiteY1" fmla="*/ 3275 h 3274"/>
                <a:gd name="connsiteX2" fmla="*/ 1676 w 1693"/>
                <a:gd name="connsiteY2" fmla="*/ 0 h 3274"/>
              </a:gdLst>
              <a:ahLst/>
              <a:cxnLst>
                <a:cxn ang="0">
                  <a:pos x="connsiteX0" y="connsiteY0"/>
                </a:cxn>
                <a:cxn ang="0">
                  <a:pos x="connsiteX1" y="connsiteY1"/>
                </a:cxn>
                <a:cxn ang="0">
                  <a:pos x="connsiteX2" y="connsiteY2"/>
                </a:cxn>
              </a:cxnLst>
              <a:rect l="l" t="t" r="r" b="b"/>
              <a:pathLst>
                <a:path w="1693" h="3274">
                  <a:moveTo>
                    <a:pt x="1676" y="0"/>
                  </a:moveTo>
                  <a:cubicBezTo>
                    <a:pt x="1670" y="1092"/>
                    <a:pt x="1676" y="2183"/>
                    <a:pt x="1693" y="3275"/>
                  </a:cubicBezTo>
                  <a:cubicBezTo>
                    <a:pt x="-570" y="2195"/>
                    <a:pt x="-553" y="1103"/>
                    <a:pt x="1676" y="0"/>
                  </a:cubicBezTo>
                  <a:close/>
                </a:path>
              </a:pathLst>
            </a:custGeom>
            <a:grpFill/>
            <a:ln w="5715" cap="flat">
              <a:noFill/>
              <a:prstDash val="solid"/>
              <a:miter/>
            </a:ln>
          </p:spPr>
          <p:txBody>
            <a:bodyPr rtlCol="0" anchor="ctr"/>
            <a:lstStyle/>
            <a:p>
              <a:endParaRPr lang="zh-CN" altLang="en-US"/>
            </a:p>
          </p:txBody>
        </p:sp>
        <p:sp>
          <p:nvSpPr>
            <p:cNvPr id="4007" name="任意多边形: 形状 4006">
              <a:extLst>
                <a:ext uri="{FF2B5EF4-FFF2-40B4-BE49-F238E27FC236}">
                  <a16:creationId xmlns:a16="http://schemas.microsoft.com/office/drawing/2014/main" id="{B1095BA7-213F-3F0F-2B56-6DF11DC11984}"/>
                </a:ext>
              </a:extLst>
            </p:cNvPr>
            <p:cNvSpPr/>
            <p:nvPr/>
          </p:nvSpPr>
          <p:spPr>
            <a:xfrm>
              <a:off x="5038725" y="5007917"/>
              <a:ext cx="3263" cy="3291"/>
            </a:xfrm>
            <a:custGeom>
              <a:avLst/>
              <a:gdLst>
                <a:gd name="connsiteX0" fmla="*/ 3263 w 3263"/>
                <a:gd name="connsiteY0" fmla="*/ 0 h 3291"/>
                <a:gd name="connsiteX1" fmla="*/ 0 w 3263"/>
                <a:gd name="connsiteY1" fmla="*/ 3292 h 3291"/>
                <a:gd name="connsiteX2" fmla="*/ 3263 w 3263"/>
                <a:gd name="connsiteY2" fmla="*/ 0 h 3291"/>
              </a:gdLst>
              <a:ahLst/>
              <a:cxnLst>
                <a:cxn ang="0">
                  <a:pos x="connsiteX0" y="connsiteY0"/>
                </a:cxn>
                <a:cxn ang="0">
                  <a:pos x="connsiteX1" y="connsiteY1"/>
                </a:cxn>
                <a:cxn ang="0">
                  <a:pos x="connsiteX2" y="connsiteY2"/>
                </a:cxn>
              </a:cxnLst>
              <a:rect l="l" t="t" r="r" b="b"/>
              <a:pathLst>
                <a:path w="3263" h="3291">
                  <a:moveTo>
                    <a:pt x="3263" y="0"/>
                  </a:moveTo>
                  <a:cubicBezTo>
                    <a:pt x="2172" y="1097"/>
                    <a:pt x="1086" y="2194"/>
                    <a:pt x="0" y="3292"/>
                  </a:cubicBezTo>
                  <a:cubicBezTo>
                    <a:pt x="1086" y="2194"/>
                    <a:pt x="2177" y="1097"/>
                    <a:pt x="3263" y="0"/>
                  </a:cubicBezTo>
                  <a:close/>
                </a:path>
              </a:pathLst>
            </a:custGeom>
            <a:grpFill/>
            <a:ln w="5715" cap="flat">
              <a:noFill/>
              <a:prstDash val="solid"/>
              <a:miter/>
            </a:ln>
          </p:spPr>
          <p:txBody>
            <a:bodyPr rtlCol="0" anchor="ctr"/>
            <a:lstStyle/>
            <a:p>
              <a:endParaRPr lang="zh-CN" altLang="en-US"/>
            </a:p>
          </p:txBody>
        </p:sp>
        <p:sp>
          <p:nvSpPr>
            <p:cNvPr id="4008" name="任意多边形: 形状 4007">
              <a:extLst>
                <a:ext uri="{FF2B5EF4-FFF2-40B4-BE49-F238E27FC236}">
                  <a16:creationId xmlns:a16="http://schemas.microsoft.com/office/drawing/2014/main" id="{69234C1D-E5E2-D6C7-B920-D256691F04F0}"/>
                </a:ext>
              </a:extLst>
            </p:cNvPr>
            <p:cNvSpPr/>
            <p:nvPr/>
          </p:nvSpPr>
          <p:spPr>
            <a:xfrm>
              <a:off x="5011697" y="5001339"/>
              <a:ext cx="4002" cy="3291"/>
            </a:xfrm>
            <a:custGeom>
              <a:avLst/>
              <a:gdLst>
                <a:gd name="connsiteX0" fmla="*/ 727 w 4002"/>
                <a:gd name="connsiteY0" fmla="*/ 0 h 3291"/>
                <a:gd name="connsiteX1" fmla="*/ 4002 w 4002"/>
                <a:gd name="connsiteY1" fmla="*/ 0 h 3291"/>
                <a:gd name="connsiteX2" fmla="*/ 727 w 4002"/>
                <a:gd name="connsiteY2" fmla="*/ 3292 h 3291"/>
                <a:gd name="connsiteX3" fmla="*/ 82 w 4002"/>
                <a:gd name="connsiteY3" fmla="*/ 1097 h 3291"/>
                <a:gd name="connsiteX4" fmla="*/ 727 w 4002"/>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2" h="3291">
                  <a:moveTo>
                    <a:pt x="727" y="0"/>
                  </a:moveTo>
                  <a:cubicBezTo>
                    <a:pt x="1819" y="0"/>
                    <a:pt x="2910" y="0"/>
                    <a:pt x="4002" y="0"/>
                  </a:cubicBezTo>
                  <a:cubicBezTo>
                    <a:pt x="2910" y="1097"/>
                    <a:pt x="1819" y="2194"/>
                    <a:pt x="727" y="3292"/>
                  </a:cubicBezTo>
                  <a:cubicBezTo>
                    <a:pt x="82" y="2560"/>
                    <a:pt x="-136" y="1829"/>
                    <a:pt x="82" y="1097"/>
                  </a:cubicBezTo>
                  <a:cubicBezTo>
                    <a:pt x="299" y="366"/>
                    <a:pt x="510" y="0"/>
                    <a:pt x="727" y="0"/>
                  </a:cubicBezTo>
                  <a:close/>
                </a:path>
              </a:pathLst>
            </a:custGeom>
            <a:grpFill/>
            <a:ln w="5715" cap="flat">
              <a:noFill/>
              <a:prstDash val="solid"/>
              <a:miter/>
            </a:ln>
          </p:spPr>
          <p:txBody>
            <a:bodyPr rtlCol="0" anchor="ctr"/>
            <a:lstStyle/>
            <a:p>
              <a:endParaRPr lang="zh-CN" altLang="en-US"/>
            </a:p>
          </p:txBody>
        </p:sp>
        <p:sp>
          <p:nvSpPr>
            <p:cNvPr id="4009" name="任意多边形: 形状 4008">
              <a:extLst>
                <a:ext uri="{FF2B5EF4-FFF2-40B4-BE49-F238E27FC236}">
                  <a16:creationId xmlns:a16="http://schemas.microsoft.com/office/drawing/2014/main" id="{5D0A4AF9-9471-37DC-09AA-61C566E23D5E}"/>
                </a:ext>
              </a:extLst>
            </p:cNvPr>
            <p:cNvSpPr/>
            <p:nvPr/>
          </p:nvSpPr>
          <p:spPr>
            <a:xfrm>
              <a:off x="5010746" y="5001339"/>
              <a:ext cx="1678" cy="3291"/>
            </a:xfrm>
            <a:custGeom>
              <a:avLst/>
              <a:gdLst>
                <a:gd name="connsiteX0" fmla="*/ 1678 w 1678"/>
                <a:gd name="connsiteY0" fmla="*/ 0 h 3291"/>
                <a:gd name="connsiteX1" fmla="*/ 1678 w 1678"/>
                <a:gd name="connsiteY1" fmla="*/ 3292 h 3291"/>
                <a:gd name="connsiteX2" fmla="*/ 1678 w 1678"/>
                <a:gd name="connsiteY2" fmla="*/ 0 h 3291"/>
              </a:gdLst>
              <a:ahLst/>
              <a:cxnLst>
                <a:cxn ang="0">
                  <a:pos x="connsiteX0" y="connsiteY0"/>
                </a:cxn>
                <a:cxn ang="0">
                  <a:pos x="connsiteX1" y="connsiteY1"/>
                </a:cxn>
                <a:cxn ang="0">
                  <a:pos x="connsiteX2" y="connsiteY2"/>
                </a:cxn>
              </a:cxnLst>
              <a:rect l="l" t="t" r="r" b="b"/>
              <a:pathLst>
                <a:path w="1678" h="3291">
                  <a:moveTo>
                    <a:pt x="1678" y="0"/>
                  </a:moveTo>
                  <a:cubicBezTo>
                    <a:pt x="1678" y="1097"/>
                    <a:pt x="1678" y="2194"/>
                    <a:pt x="1678" y="3292"/>
                  </a:cubicBezTo>
                  <a:cubicBezTo>
                    <a:pt x="-562" y="2194"/>
                    <a:pt x="-557" y="1097"/>
                    <a:pt x="1678" y="0"/>
                  </a:cubicBezTo>
                  <a:close/>
                </a:path>
              </a:pathLst>
            </a:custGeom>
            <a:grpFill/>
            <a:ln w="5715" cap="flat">
              <a:noFill/>
              <a:prstDash val="solid"/>
              <a:miter/>
            </a:ln>
          </p:spPr>
          <p:txBody>
            <a:bodyPr rtlCol="0" anchor="ctr"/>
            <a:lstStyle/>
            <a:p>
              <a:endParaRPr lang="zh-CN" altLang="en-US"/>
            </a:p>
          </p:txBody>
        </p:sp>
        <p:sp>
          <p:nvSpPr>
            <p:cNvPr id="4010" name="任意多边形: 形状 4009">
              <a:extLst>
                <a:ext uri="{FF2B5EF4-FFF2-40B4-BE49-F238E27FC236}">
                  <a16:creationId xmlns:a16="http://schemas.microsoft.com/office/drawing/2014/main" id="{DD324F40-501B-AB87-38C8-752BCE53399D}"/>
                </a:ext>
              </a:extLst>
            </p:cNvPr>
            <p:cNvSpPr/>
            <p:nvPr/>
          </p:nvSpPr>
          <p:spPr>
            <a:xfrm>
              <a:off x="5015687" y="4984880"/>
              <a:ext cx="1315" cy="1421"/>
            </a:xfrm>
            <a:custGeom>
              <a:avLst/>
              <a:gdLst>
                <a:gd name="connsiteX0" fmla="*/ 40 w 1315"/>
                <a:gd name="connsiteY0" fmla="*/ 0 h 1421"/>
                <a:gd name="connsiteX1" fmla="*/ 1315 w 1315"/>
                <a:gd name="connsiteY1" fmla="*/ 760 h 1421"/>
                <a:gd name="connsiteX2" fmla="*/ 0 w 1315"/>
                <a:gd name="connsiteY2" fmla="*/ 40 h 1421"/>
                <a:gd name="connsiteX3" fmla="*/ 40 w 1315"/>
                <a:gd name="connsiteY3" fmla="*/ 0 h 1421"/>
              </a:gdLst>
              <a:ahLst/>
              <a:cxnLst>
                <a:cxn ang="0">
                  <a:pos x="connsiteX0" y="connsiteY0"/>
                </a:cxn>
                <a:cxn ang="0">
                  <a:pos x="connsiteX1" y="connsiteY1"/>
                </a:cxn>
                <a:cxn ang="0">
                  <a:pos x="connsiteX2" y="connsiteY2"/>
                </a:cxn>
                <a:cxn ang="0">
                  <a:pos x="connsiteX3" y="connsiteY3"/>
                </a:cxn>
              </a:cxnLst>
              <a:rect l="l" t="t" r="r" b="b"/>
              <a:pathLst>
                <a:path w="1315" h="1421">
                  <a:moveTo>
                    <a:pt x="40" y="0"/>
                  </a:moveTo>
                  <a:cubicBezTo>
                    <a:pt x="486" y="257"/>
                    <a:pt x="1349" y="606"/>
                    <a:pt x="1315" y="760"/>
                  </a:cubicBezTo>
                  <a:cubicBezTo>
                    <a:pt x="1080" y="1846"/>
                    <a:pt x="560" y="1589"/>
                    <a:pt x="0" y="40"/>
                  </a:cubicBezTo>
                  <a:cubicBezTo>
                    <a:pt x="0" y="34"/>
                    <a:pt x="40" y="0"/>
                    <a:pt x="40" y="0"/>
                  </a:cubicBezTo>
                  <a:close/>
                </a:path>
              </a:pathLst>
            </a:custGeom>
            <a:grpFill/>
            <a:ln w="5715" cap="flat">
              <a:noFill/>
              <a:prstDash val="solid"/>
              <a:miter/>
            </a:ln>
          </p:spPr>
          <p:txBody>
            <a:bodyPr rtlCol="0" anchor="ctr"/>
            <a:lstStyle/>
            <a:p>
              <a:endParaRPr lang="zh-CN" altLang="en-US"/>
            </a:p>
          </p:txBody>
        </p:sp>
        <p:sp>
          <p:nvSpPr>
            <p:cNvPr id="4011" name="任意多边形: 形状 4010">
              <a:extLst>
                <a:ext uri="{FF2B5EF4-FFF2-40B4-BE49-F238E27FC236}">
                  <a16:creationId xmlns:a16="http://schemas.microsoft.com/office/drawing/2014/main" id="{5FA5A79B-E338-C2C1-3530-3C32B44F5166}"/>
                </a:ext>
              </a:extLst>
            </p:cNvPr>
            <p:cNvSpPr/>
            <p:nvPr/>
          </p:nvSpPr>
          <p:spPr>
            <a:xfrm>
              <a:off x="5040656" y="4978313"/>
              <a:ext cx="1354" cy="1365"/>
            </a:xfrm>
            <a:custGeom>
              <a:avLst/>
              <a:gdLst>
                <a:gd name="connsiteX0" fmla="*/ 1354 w 1354"/>
                <a:gd name="connsiteY0" fmla="*/ 0 h 1365"/>
                <a:gd name="connsiteX1" fmla="*/ 611 w 1354"/>
                <a:gd name="connsiteY1" fmla="*/ 1366 h 1365"/>
                <a:gd name="connsiteX2" fmla="*/ 0 w 1354"/>
                <a:gd name="connsiteY2" fmla="*/ 760 h 1365"/>
              </a:gdLst>
              <a:ahLst/>
              <a:cxnLst>
                <a:cxn ang="0">
                  <a:pos x="connsiteX0" y="connsiteY0"/>
                </a:cxn>
                <a:cxn ang="0">
                  <a:pos x="connsiteX1" y="connsiteY1"/>
                </a:cxn>
                <a:cxn ang="0">
                  <a:pos x="connsiteX2" y="connsiteY2"/>
                </a:cxn>
              </a:cxnLst>
              <a:rect l="l" t="t" r="r" b="b"/>
              <a:pathLst>
                <a:path w="1354" h="1365">
                  <a:moveTo>
                    <a:pt x="1354" y="0"/>
                  </a:moveTo>
                  <a:lnTo>
                    <a:pt x="611" y="1366"/>
                  </a:lnTo>
                  <a:lnTo>
                    <a:pt x="0" y="760"/>
                  </a:lnTo>
                  <a:close/>
                </a:path>
              </a:pathLst>
            </a:custGeom>
            <a:grpFill/>
            <a:ln w="5715" cap="flat">
              <a:noFill/>
              <a:prstDash val="solid"/>
              <a:miter/>
            </a:ln>
          </p:spPr>
          <p:txBody>
            <a:bodyPr rtlCol="0" anchor="ctr"/>
            <a:lstStyle/>
            <a:p>
              <a:endParaRPr lang="zh-CN" altLang="en-US"/>
            </a:p>
          </p:txBody>
        </p:sp>
        <p:sp>
          <p:nvSpPr>
            <p:cNvPr id="4012" name="任意多边形: 形状 4011">
              <a:extLst>
                <a:ext uri="{FF2B5EF4-FFF2-40B4-BE49-F238E27FC236}">
                  <a16:creationId xmlns:a16="http://schemas.microsoft.com/office/drawing/2014/main" id="{EA0C8C72-C41D-10EA-2FD0-50FE0AFF75DC}"/>
                </a:ext>
              </a:extLst>
            </p:cNvPr>
            <p:cNvSpPr/>
            <p:nvPr/>
          </p:nvSpPr>
          <p:spPr>
            <a:xfrm>
              <a:off x="5022294" y="4975027"/>
              <a:ext cx="3268" cy="3303"/>
            </a:xfrm>
            <a:custGeom>
              <a:avLst/>
              <a:gdLst>
                <a:gd name="connsiteX0" fmla="*/ 3269 w 3268"/>
                <a:gd name="connsiteY0" fmla="*/ 0 h 3303"/>
                <a:gd name="connsiteX1" fmla="*/ 0 w 3268"/>
                <a:gd name="connsiteY1" fmla="*/ 3303 h 3303"/>
                <a:gd name="connsiteX2" fmla="*/ 3269 w 3268"/>
                <a:gd name="connsiteY2" fmla="*/ 0 h 3303"/>
              </a:gdLst>
              <a:ahLst/>
              <a:cxnLst>
                <a:cxn ang="0">
                  <a:pos x="connsiteX0" y="connsiteY0"/>
                </a:cxn>
                <a:cxn ang="0">
                  <a:pos x="connsiteX1" y="connsiteY1"/>
                </a:cxn>
                <a:cxn ang="0">
                  <a:pos x="connsiteX2" y="connsiteY2"/>
                </a:cxn>
              </a:cxnLst>
              <a:rect l="l" t="t" r="r" b="b"/>
              <a:pathLst>
                <a:path w="3268" h="3303">
                  <a:moveTo>
                    <a:pt x="3269" y="0"/>
                  </a:moveTo>
                  <a:cubicBezTo>
                    <a:pt x="2177" y="1103"/>
                    <a:pt x="1092" y="2206"/>
                    <a:pt x="0" y="3303"/>
                  </a:cubicBezTo>
                  <a:cubicBezTo>
                    <a:pt x="1086" y="2200"/>
                    <a:pt x="2177" y="1103"/>
                    <a:pt x="3269" y="0"/>
                  </a:cubicBezTo>
                  <a:close/>
                </a:path>
              </a:pathLst>
            </a:custGeom>
            <a:grpFill/>
            <a:ln w="5715" cap="flat">
              <a:noFill/>
              <a:prstDash val="solid"/>
              <a:miter/>
            </a:ln>
          </p:spPr>
          <p:txBody>
            <a:bodyPr rtlCol="0" anchor="ctr"/>
            <a:lstStyle/>
            <a:p>
              <a:endParaRPr lang="zh-CN" altLang="en-US"/>
            </a:p>
          </p:txBody>
        </p:sp>
        <p:sp>
          <p:nvSpPr>
            <p:cNvPr id="4013" name="任意多边形: 形状 4012">
              <a:extLst>
                <a:ext uri="{FF2B5EF4-FFF2-40B4-BE49-F238E27FC236}">
                  <a16:creationId xmlns:a16="http://schemas.microsoft.com/office/drawing/2014/main" id="{B6F25EA3-B6FD-753A-D232-4D7DBF2E70A2}"/>
                </a:ext>
              </a:extLst>
            </p:cNvPr>
            <p:cNvSpPr/>
            <p:nvPr/>
          </p:nvSpPr>
          <p:spPr>
            <a:xfrm>
              <a:off x="5025586" y="4968449"/>
              <a:ext cx="3200" cy="3303"/>
            </a:xfrm>
            <a:custGeom>
              <a:avLst/>
              <a:gdLst>
                <a:gd name="connsiteX0" fmla="*/ 3200 w 3200"/>
                <a:gd name="connsiteY0" fmla="*/ 0 h 3303"/>
                <a:gd name="connsiteX1" fmla="*/ 0 w 3200"/>
                <a:gd name="connsiteY1" fmla="*/ 3303 h 3303"/>
                <a:gd name="connsiteX2" fmla="*/ 3200 w 3200"/>
                <a:gd name="connsiteY2" fmla="*/ 0 h 3303"/>
              </a:gdLst>
              <a:ahLst/>
              <a:cxnLst>
                <a:cxn ang="0">
                  <a:pos x="connsiteX0" y="connsiteY0"/>
                </a:cxn>
                <a:cxn ang="0">
                  <a:pos x="connsiteX1" y="connsiteY1"/>
                </a:cxn>
                <a:cxn ang="0">
                  <a:pos x="connsiteX2" y="connsiteY2"/>
                </a:cxn>
              </a:cxnLst>
              <a:rect l="l" t="t" r="r" b="b"/>
              <a:pathLst>
                <a:path w="3200" h="3303">
                  <a:moveTo>
                    <a:pt x="3200" y="0"/>
                  </a:moveTo>
                  <a:cubicBezTo>
                    <a:pt x="2132" y="1103"/>
                    <a:pt x="1069" y="2200"/>
                    <a:pt x="0" y="3303"/>
                  </a:cubicBezTo>
                  <a:cubicBezTo>
                    <a:pt x="1069" y="2200"/>
                    <a:pt x="2132" y="1097"/>
                    <a:pt x="3200" y="0"/>
                  </a:cubicBezTo>
                  <a:close/>
                </a:path>
              </a:pathLst>
            </a:custGeom>
            <a:grpFill/>
            <a:ln w="5715" cap="flat">
              <a:noFill/>
              <a:prstDash val="solid"/>
              <a:miter/>
            </a:ln>
          </p:spPr>
          <p:txBody>
            <a:bodyPr rtlCol="0" anchor="ctr"/>
            <a:lstStyle/>
            <a:p>
              <a:endParaRPr lang="zh-CN" altLang="en-US"/>
            </a:p>
          </p:txBody>
        </p:sp>
        <p:sp>
          <p:nvSpPr>
            <p:cNvPr id="4014" name="任意多边形: 形状 4013">
              <a:extLst>
                <a:ext uri="{FF2B5EF4-FFF2-40B4-BE49-F238E27FC236}">
                  <a16:creationId xmlns:a16="http://schemas.microsoft.com/office/drawing/2014/main" id="{BAB5A13C-31B2-85E7-F0C7-C743F8366200}"/>
                </a:ext>
              </a:extLst>
            </p:cNvPr>
            <p:cNvSpPr/>
            <p:nvPr/>
          </p:nvSpPr>
          <p:spPr>
            <a:xfrm>
              <a:off x="5020099" y="4968851"/>
              <a:ext cx="243075" cy="226790"/>
            </a:xfrm>
            <a:custGeom>
              <a:avLst/>
              <a:gdLst>
                <a:gd name="connsiteX0" fmla="*/ 44931 w 243075"/>
                <a:gd name="connsiteY0" fmla="*/ 45649 h 226790"/>
                <a:gd name="connsiteX1" fmla="*/ 48229 w 243075"/>
                <a:gd name="connsiteY1" fmla="*/ 42374 h 226790"/>
                <a:gd name="connsiteX2" fmla="*/ 54738 w 243075"/>
                <a:gd name="connsiteY2" fmla="*/ 57679 h 226790"/>
                <a:gd name="connsiteX3" fmla="*/ 53733 w 243075"/>
                <a:gd name="connsiteY3" fmla="*/ 63063 h 226790"/>
                <a:gd name="connsiteX4" fmla="*/ 46892 w 243075"/>
                <a:gd name="connsiteY4" fmla="*/ 72190 h 226790"/>
                <a:gd name="connsiteX5" fmla="*/ 46703 w 243075"/>
                <a:gd name="connsiteY5" fmla="*/ 79567 h 226790"/>
                <a:gd name="connsiteX6" fmla="*/ 54778 w 243075"/>
                <a:gd name="connsiteY6" fmla="*/ 76739 h 226790"/>
                <a:gd name="connsiteX7" fmla="*/ 63882 w 243075"/>
                <a:gd name="connsiteY7" fmla="*/ 63103 h 226790"/>
                <a:gd name="connsiteX8" fmla="*/ 65351 w 243075"/>
                <a:gd name="connsiteY8" fmla="*/ 72001 h 226790"/>
                <a:gd name="connsiteX9" fmla="*/ 74524 w 243075"/>
                <a:gd name="connsiteY9" fmla="*/ 75247 h 226790"/>
                <a:gd name="connsiteX10" fmla="*/ 78090 w 243075"/>
                <a:gd name="connsiteY10" fmla="*/ 89043 h 226790"/>
                <a:gd name="connsiteX11" fmla="*/ 87668 w 243075"/>
                <a:gd name="connsiteY11" fmla="*/ 78556 h 226790"/>
                <a:gd name="connsiteX12" fmla="*/ 93132 w 243075"/>
                <a:gd name="connsiteY12" fmla="*/ 71858 h 226790"/>
                <a:gd name="connsiteX13" fmla="*/ 100836 w 243075"/>
                <a:gd name="connsiteY13" fmla="*/ 55513 h 226790"/>
                <a:gd name="connsiteX14" fmla="*/ 94103 w 243075"/>
                <a:gd name="connsiteY14" fmla="*/ 47187 h 226790"/>
                <a:gd name="connsiteX15" fmla="*/ 108339 w 243075"/>
                <a:gd name="connsiteY15" fmla="*/ 42563 h 226790"/>
                <a:gd name="connsiteX16" fmla="*/ 112706 w 243075"/>
                <a:gd name="connsiteY16" fmla="*/ 49484 h 226790"/>
                <a:gd name="connsiteX17" fmla="*/ 113289 w 243075"/>
                <a:gd name="connsiteY17" fmla="*/ 67052 h 226790"/>
                <a:gd name="connsiteX18" fmla="*/ 120524 w 243075"/>
                <a:gd name="connsiteY18" fmla="*/ 68623 h 226790"/>
                <a:gd name="connsiteX19" fmla="*/ 124427 w 243075"/>
                <a:gd name="connsiteY19" fmla="*/ 86706 h 226790"/>
                <a:gd name="connsiteX20" fmla="*/ 128776 w 243075"/>
                <a:gd name="connsiteY20" fmla="*/ 106651 h 226790"/>
                <a:gd name="connsiteX21" fmla="*/ 134394 w 243075"/>
                <a:gd name="connsiteY21" fmla="*/ 124025 h 226790"/>
                <a:gd name="connsiteX22" fmla="*/ 134988 w 243075"/>
                <a:gd name="connsiteY22" fmla="*/ 123784 h 226790"/>
                <a:gd name="connsiteX23" fmla="*/ 158471 w 243075"/>
                <a:gd name="connsiteY23" fmla="*/ 112480 h 226790"/>
                <a:gd name="connsiteX24" fmla="*/ 128702 w 243075"/>
                <a:gd name="connsiteY24" fmla="*/ 104931 h 226790"/>
                <a:gd name="connsiteX25" fmla="*/ 124884 w 243075"/>
                <a:gd name="connsiteY25" fmla="*/ 89592 h 226790"/>
                <a:gd name="connsiteX26" fmla="*/ 133114 w 243075"/>
                <a:gd name="connsiteY26" fmla="*/ 79876 h 226790"/>
                <a:gd name="connsiteX27" fmla="*/ 146367 w 243075"/>
                <a:gd name="connsiteY27" fmla="*/ 88912 h 226790"/>
                <a:gd name="connsiteX28" fmla="*/ 156968 w 243075"/>
                <a:gd name="connsiteY28" fmla="*/ 54456 h 226790"/>
                <a:gd name="connsiteX29" fmla="*/ 173182 w 243075"/>
                <a:gd name="connsiteY29" fmla="*/ 29213 h 226790"/>
                <a:gd name="connsiteX30" fmla="*/ 176462 w 243075"/>
                <a:gd name="connsiteY30" fmla="*/ 29196 h 226790"/>
                <a:gd name="connsiteX31" fmla="*/ 179788 w 243075"/>
                <a:gd name="connsiteY31" fmla="*/ 29230 h 226790"/>
                <a:gd name="connsiteX32" fmla="*/ 199231 w 243075"/>
                <a:gd name="connsiteY32" fmla="*/ 17371 h 226790"/>
                <a:gd name="connsiteX33" fmla="*/ 197579 w 243075"/>
                <a:gd name="connsiteY33" fmla="*/ 8004 h 226790"/>
                <a:gd name="connsiteX34" fmla="*/ 202334 w 243075"/>
                <a:gd name="connsiteY34" fmla="*/ 4330 h 226790"/>
                <a:gd name="connsiteX35" fmla="*/ 205563 w 243075"/>
                <a:gd name="connsiteY35" fmla="*/ 7296 h 226790"/>
                <a:gd name="connsiteX36" fmla="*/ 207506 w 243075"/>
                <a:gd name="connsiteY36" fmla="*/ 18417 h 226790"/>
                <a:gd name="connsiteX37" fmla="*/ 216501 w 243075"/>
                <a:gd name="connsiteY37" fmla="*/ 23538 h 226790"/>
                <a:gd name="connsiteX38" fmla="*/ 229743 w 243075"/>
                <a:gd name="connsiteY38" fmla="*/ 5724 h 226790"/>
                <a:gd name="connsiteX39" fmla="*/ 239819 w 243075"/>
                <a:gd name="connsiteY39" fmla="*/ 26 h 226790"/>
                <a:gd name="connsiteX40" fmla="*/ 238956 w 243075"/>
                <a:gd name="connsiteY40" fmla="*/ 16034 h 226790"/>
                <a:gd name="connsiteX41" fmla="*/ 242213 w 243075"/>
                <a:gd name="connsiteY41" fmla="*/ 16000 h 226790"/>
                <a:gd name="connsiteX42" fmla="*/ 242253 w 243075"/>
                <a:gd name="connsiteY42" fmla="*/ 19354 h 226790"/>
                <a:gd name="connsiteX43" fmla="*/ 225251 w 243075"/>
                <a:gd name="connsiteY43" fmla="*/ 55033 h 226790"/>
                <a:gd name="connsiteX44" fmla="*/ 222988 w 243075"/>
                <a:gd name="connsiteY44" fmla="*/ 61674 h 226790"/>
                <a:gd name="connsiteX45" fmla="*/ 215890 w 243075"/>
                <a:gd name="connsiteY45" fmla="*/ 93501 h 226790"/>
                <a:gd name="connsiteX46" fmla="*/ 199585 w 243075"/>
                <a:gd name="connsiteY46" fmla="*/ 95895 h 226790"/>
                <a:gd name="connsiteX47" fmla="*/ 191921 w 243075"/>
                <a:gd name="connsiteY47" fmla="*/ 97536 h 226790"/>
                <a:gd name="connsiteX48" fmla="*/ 179165 w 243075"/>
                <a:gd name="connsiteY48" fmla="*/ 129265 h 226790"/>
                <a:gd name="connsiteX49" fmla="*/ 179914 w 243075"/>
                <a:gd name="connsiteY49" fmla="*/ 130785 h 226790"/>
                <a:gd name="connsiteX50" fmla="*/ 186863 w 243075"/>
                <a:gd name="connsiteY50" fmla="*/ 141198 h 226790"/>
                <a:gd name="connsiteX51" fmla="*/ 189630 w 243075"/>
                <a:gd name="connsiteY51" fmla="*/ 144347 h 226790"/>
                <a:gd name="connsiteX52" fmla="*/ 184326 w 243075"/>
                <a:gd name="connsiteY52" fmla="*/ 167099 h 226790"/>
                <a:gd name="connsiteX53" fmla="*/ 179657 w 243075"/>
                <a:gd name="connsiteY53" fmla="*/ 180449 h 226790"/>
                <a:gd name="connsiteX54" fmla="*/ 176428 w 243075"/>
                <a:gd name="connsiteY54" fmla="*/ 187032 h 226790"/>
                <a:gd name="connsiteX55" fmla="*/ 173176 w 243075"/>
                <a:gd name="connsiteY55" fmla="*/ 187067 h 226790"/>
                <a:gd name="connsiteX56" fmla="*/ 139726 w 243075"/>
                <a:gd name="connsiteY56" fmla="*/ 201360 h 226790"/>
                <a:gd name="connsiteX57" fmla="*/ 126999 w 243075"/>
                <a:gd name="connsiteY57" fmla="*/ 207875 h 226790"/>
                <a:gd name="connsiteX58" fmla="*/ 117123 w 243075"/>
                <a:gd name="connsiteY58" fmla="*/ 201606 h 226790"/>
                <a:gd name="connsiteX59" fmla="*/ 110723 w 243075"/>
                <a:gd name="connsiteY59" fmla="*/ 219894 h 226790"/>
                <a:gd name="connsiteX60" fmla="*/ 104162 w 243075"/>
                <a:gd name="connsiteY60" fmla="*/ 223294 h 226790"/>
                <a:gd name="connsiteX61" fmla="*/ 104065 w 243075"/>
                <a:gd name="connsiteY61" fmla="*/ 223191 h 226790"/>
                <a:gd name="connsiteX62" fmla="*/ 94315 w 243075"/>
                <a:gd name="connsiteY62" fmla="*/ 226517 h 226790"/>
                <a:gd name="connsiteX63" fmla="*/ 90994 w 243075"/>
                <a:gd name="connsiteY63" fmla="*/ 226551 h 226790"/>
                <a:gd name="connsiteX64" fmla="*/ 87697 w 243075"/>
                <a:gd name="connsiteY64" fmla="*/ 226551 h 226790"/>
                <a:gd name="connsiteX65" fmla="*/ 81102 w 243075"/>
                <a:gd name="connsiteY65" fmla="*/ 226551 h 226790"/>
                <a:gd name="connsiteX66" fmla="*/ 76101 w 243075"/>
                <a:gd name="connsiteY66" fmla="*/ 221094 h 226790"/>
                <a:gd name="connsiteX67" fmla="*/ 87097 w 243075"/>
                <a:gd name="connsiteY67" fmla="*/ 187427 h 226790"/>
                <a:gd name="connsiteX68" fmla="*/ 95721 w 243075"/>
                <a:gd name="connsiteY68" fmla="*/ 189787 h 226790"/>
                <a:gd name="connsiteX69" fmla="*/ 94189 w 243075"/>
                <a:gd name="connsiteY69" fmla="*/ 193747 h 226790"/>
                <a:gd name="connsiteX70" fmla="*/ 95658 w 243075"/>
                <a:gd name="connsiteY70" fmla="*/ 191610 h 226790"/>
                <a:gd name="connsiteX71" fmla="*/ 100698 w 243075"/>
                <a:gd name="connsiteY71" fmla="*/ 158966 h 226790"/>
                <a:gd name="connsiteX72" fmla="*/ 88080 w 243075"/>
                <a:gd name="connsiteY72" fmla="*/ 186850 h 226790"/>
                <a:gd name="connsiteX73" fmla="*/ 73055 w 243075"/>
                <a:gd name="connsiteY73" fmla="*/ 184347 h 226790"/>
                <a:gd name="connsiteX74" fmla="*/ 74249 w 243075"/>
                <a:gd name="connsiteY74" fmla="*/ 181392 h 226790"/>
                <a:gd name="connsiteX75" fmla="*/ 72352 w 243075"/>
                <a:gd name="connsiteY75" fmla="*/ 181940 h 226790"/>
                <a:gd name="connsiteX76" fmla="*/ 68523 w 243075"/>
                <a:gd name="connsiteY76" fmla="*/ 182866 h 226790"/>
                <a:gd name="connsiteX77" fmla="*/ 46315 w 243075"/>
                <a:gd name="connsiteY77" fmla="*/ 196422 h 226790"/>
                <a:gd name="connsiteX78" fmla="*/ 43034 w 243075"/>
                <a:gd name="connsiteY78" fmla="*/ 220134 h 226790"/>
                <a:gd name="connsiteX79" fmla="*/ 36645 w 243075"/>
                <a:gd name="connsiteY79" fmla="*/ 225592 h 226790"/>
                <a:gd name="connsiteX80" fmla="*/ 25312 w 243075"/>
                <a:gd name="connsiteY80" fmla="*/ 218517 h 226790"/>
                <a:gd name="connsiteX81" fmla="*/ 23877 w 243075"/>
                <a:gd name="connsiteY81" fmla="*/ 214316 h 226790"/>
                <a:gd name="connsiteX82" fmla="*/ 18477 w 243075"/>
                <a:gd name="connsiteY82" fmla="*/ 207458 h 226790"/>
                <a:gd name="connsiteX83" fmla="*/ 7487 w 243075"/>
                <a:gd name="connsiteY83" fmla="*/ 203589 h 226790"/>
                <a:gd name="connsiteX84" fmla="*/ 9870 w 243075"/>
                <a:gd name="connsiteY84" fmla="*/ 176214 h 226790"/>
                <a:gd name="connsiteX85" fmla="*/ 10813 w 243075"/>
                <a:gd name="connsiteY85" fmla="*/ 171870 h 226790"/>
                <a:gd name="connsiteX86" fmla="*/ 5469 w 243075"/>
                <a:gd name="connsiteY86" fmla="*/ 134460 h 226790"/>
                <a:gd name="connsiteX87" fmla="*/ 5464 w 243075"/>
                <a:gd name="connsiteY87" fmla="*/ 131140 h 226790"/>
                <a:gd name="connsiteX88" fmla="*/ 5481 w 243075"/>
                <a:gd name="connsiteY88" fmla="*/ 124579 h 226790"/>
                <a:gd name="connsiteX89" fmla="*/ 18637 w 243075"/>
                <a:gd name="connsiteY89" fmla="*/ 114709 h 226790"/>
                <a:gd name="connsiteX90" fmla="*/ 19740 w 243075"/>
                <a:gd name="connsiteY90" fmla="*/ 113252 h 226790"/>
                <a:gd name="connsiteX91" fmla="*/ 20454 w 243075"/>
                <a:gd name="connsiteY91" fmla="*/ 111572 h 226790"/>
                <a:gd name="connsiteX92" fmla="*/ 18631 w 243075"/>
                <a:gd name="connsiteY92" fmla="*/ 111423 h 226790"/>
                <a:gd name="connsiteX93" fmla="*/ 21917 w 243075"/>
                <a:gd name="connsiteY93" fmla="*/ 91689 h 226790"/>
                <a:gd name="connsiteX94" fmla="*/ 34502 w 243075"/>
                <a:gd name="connsiteY94" fmla="*/ 83843 h 226790"/>
                <a:gd name="connsiteX95" fmla="*/ 35067 w 243075"/>
                <a:gd name="connsiteY95" fmla="*/ 81819 h 226790"/>
                <a:gd name="connsiteX96" fmla="*/ 46080 w 243075"/>
                <a:gd name="connsiteY96" fmla="*/ 64600 h 226790"/>
                <a:gd name="connsiteX97" fmla="*/ 36033 w 243075"/>
                <a:gd name="connsiteY97" fmla="*/ 65566 h 226790"/>
                <a:gd name="connsiteX98" fmla="*/ 39668 w 243075"/>
                <a:gd name="connsiteY98" fmla="*/ 58971 h 226790"/>
                <a:gd name="connsiteX99" fmla="*/ 40079 w 243075"/>
                <a:gd name="connsiteY99" fmla="*/ 52513 h 226790"/>
                <a:gd name="connsiteX100" fmla="*/ 44931 w 243075"/>
                <a:gd name="connsiteY100" fmla="*/ 45649 h 22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243075" h="226790">
                  <a:moveTo>
                    <a:pt x="44931" y="45649"/>
                  </a:moveTo>
                  <a:cubicBezTo>
                    <a:pt x="46029" y="44557"/>
                    <a:pt x="47126" y="43466"/>
                    <a:pt x="48229" y="42374"/>
                  </a:cubicBezTo>
                  <a:cubicBezTo>
                    <a:pt x="52550" y="46501"/>
                    <a:pt x="48498" y="54056"/>
                    <a:pt x="54738" y="57679"/>
                  </a:cubicBezTo>
                  <a:cubicBezTo>
                    <a:pt x="56996" y="58988"/>
                    <a:pt x="55333" y="61257"/>
                    <a:pt x="53733" y="63063"/>
                  </a:cubicBezTo>
                  <a:cubicBezTo>
                    <a:pt x="51218" y="65897"/>
                    <a:pt x="49001" y="69029"/>
                    <a:pt x="46892" y="72190"/>
                  </a:cubicBezTo>
                  <a:cubicBezTo>
                    <a:pt x="45337" y="74516"/>
                    <a:pt x="44171" y="77544"/>
                    <a:pt x="46703" y="79567"/>
                  </a:cubicBezTo>
                  <a:cubicBezTo>
                    <a:pt x="50338" y="82465"/>
                    <a:pt x="52401" y="78659"/>
                    <a:pt x="54778" y="76739"/>
                  </a:cubicBezTo>
                  <a:cubicBezTo>
                    <a:pt x="59093" y="73252"/>
                    <a:pt x="56939" y="65709"/>
                    <a:pt x="63882" y="63103"/>
                  </a:cubicBezTo>
                  <a:cubicBezTo>
                    <a:pt x="68100" y="65349"/>
                    <a:pt x="63671" y="72475"/>
                    <a:pt x="65351" y="72001"/>
                  </a:cubicBezTo>
                  <a:cubicBezTo>
                    <a:pt x="69872" y="70732"/>
                    <a:pt x="71878" y="73132"/>
                    <a:pt x="74524" y="75247"/>
                  </a:cubicBezTo>
                  <a:cubicBezTo>
                    <a:pt x="78999" y="78939"/>
                    <a:pt x="75975" y="84586"/>
                    <a:pt x="78090" y="89043"/>
                  </a:cubicBezTo>
                  <a:cubicBezTo>
                    <a:pt x="83176" y="87203"/>
                    <a:pt x="83285" y="80893"/>
                    <a:pt x="87668" y="78556"/>
                  </a:cubicBezTo>
                  <a:cubicBezTo>
                    <a:pt x="90549" y="77099"/>
                    <a:pt x="94486" y="74761"/>
                    <a:pt x="93132" y="71858"/>
                  </a:cubicBezTo>
                  <a:cubicBezTo>
                    <a:pt x="88880" y="62720"/>
                    <a:pt x="96429" y="60039"/>
                    <a:pt x="100836" y="55513"/>
                  </a:cubicBezTo>
                  <a:cubicBezTo>
                    <a:pt x="94452" y="55970"/>
                    <a:pt x="93709" y="47763"/>
                    <a:pt x="94103" y="47187"/>
                  </a:cubicBezTo>
                  <a:cubicBezTo>
                    <a:pt x="97407" y="42352"/>
                    <a:pt x="102904" y="42014"/>
                    <a:pt x="108339" y="42563"/>
                  </a:cubicBezTo>
                  <a:cubicBezTo>
                    <a:pt x="112654" y="42997"/>
                    <a:pt x="112677" y="45815"/>
                    <a:pt x="112706" y="49484"/>
                  </a:cubicBezTo>
                  <a:cubicBezTo>
                    <a:pt x="112746" y="55313"/>
                    <a:pt x="114763" y="61005"/>
                    <a:pt x="113289" y="67052"/>
                  </a:cubicBezTo>
                  <a:cubicBezTo>
                    <a:pt x="112471" y="70401"/>
                    <a:pt x="113134" y="70561"/>
                    <a:pt x="120524" y="68623"/>
                  </a:cubicBezTo>
                  <a:cubicBezTo>
                    <a:pt x="125936" y="73761"/>
                    <a:pt x="125227" y="80282"/>
                    <a:pt x="124427" y="86706"/>
                  </a:cubicBezTo>
                  <a:cubicBezTo>
                    <a:pt x="123530" y="93918"/>
                    <a:pt x="125164" y="100479"/>
                    <a:pt x="128776" y="106651"/>
                  </a:cubicBezTo>
                  <a:cubicBezTo>
                    <a:pt x="129473" y="112874"/>
                    <a:pt x="134663" y="117670"/>
                    <a:pt x="134394" y="124025"/>
                  </a:cubicBezTo>
                  <a:cubicBezTo>
                    <a:pt x="134377" y="125756"/>
                    <a:pt x="134543" y="126111"/>
                    <a:pt x="134988" y="123784"/>
                  </a:cubicBezTo>
                  <a:cubicBezTo>
                    <a:pt x="138332" y="111309"/>
                    <a:pt x="151396" y="118275"/>
                    <a:pt x="158471" y="112480"/>
                  </a:cubicBezTo>
                  <a:cubicBezTo>
                    <a:pt x="147939" y="110549"/>
                    <a:pt x="134651" y="122619"/>
                    <a:pt x="128702" y="104931"/>
                  </a:cubicBezTo>
                  <a:cubicBezTo>
                    <a:pt x="125736" y="100239"/>
                    <a:pt x="124421" y="95438"/>
                    <a:pt x="124884" y="89592"/>
                  </a:cubicBezTo>
                  <a:cubicBezTo>
                    <a:pt x="125353" y="83694"/>
                    <a:pt x="127005" y="80585"/>
                    <a:pt x="133114" y="79876"/>
                  </a:cubicBezTo>
                  <a:cubicBezTo>
                    <a:pt x="140098" y="79070"/>
                    <a:pt x="145013" y="80579"/>
                    <a:pt x="146367" y="88912"/>
                  </a:cubicBezTo>
                  <a:cubicBezTo>
                    <a:pt x="145441" y="75899"/>
                    <a:pt x="146653" y="65217"/>
                    <a:pt x="156968" y="54456"/>
                  </a:cubicBezTo>
                  <a:cubicBezTo>
                    <a:pt x="162981" y="48181"/>
                    <a:pt x="166695" y="37105"/>
                    <a:pt x="173182" y="29213"/>
                  </a:cubicBezTo>
                  <a:cubicBezTo>
                    <a:pt x="174273" y="29201"/>
                    <a:pt x="175371" y="29196"/>
                    <a:pt x="176462" y="29196"/>
                  </a:cubicBezTo>
                  <a:cubicBezTo>
                    <a:pt x="177582" y="28007"/>
                    <a:pt x="178691" y="28076"/>
                    <a:pt x="179788" y="29230"/>
                  </a:cubicBezTo>
                  <a:cubicBezTo>
                    <a:pt x="191853" y="32819"/>
                    <a:pt x="199619" y="28076"/>
                    <a:pt x="199231" y="17371"/>
                  </a:cubicBezTo>
                  <a:cubicBezTo>
                    <a:pt x="199116" y="14165"/>
                    <a:pt x="196247" y="11433"/>
                    <a:pt x="197579" y="8004"/>
                  </a:cubicBezTo>
                  <a:cubicBezTo>
                    <a:pt x="198414" y="5861"/>
                    <a:pt x="199922" y="4421"/>
                    <a:pt x="202334" y="4330"/>
                  </a:cubicBezTo>
                  <a:cubicBezTo>
                    <a:pt x="204317" y="4250"/>
                    <a:pt x="205226" y="5650"/>
                    <a:pt x="205563" y="7296"/>
                  </a:cubicBezTo>
                  <a:cubicBezTo>
                    <a:pt x="206317" y="10982"/>
                    <a:pt x="207100" y="14679"/>
                    <a:pt x="207506" y="18417"/>
                  </a:cubicBezTo>
                  <a:cubicBezTo>
                    <a:pt x="208661" y="28990"/>
                    <a:pt x="209083" y="29458"/>
                    <a:pt x="216501" y="23538"/>
                  </a:cubicBezTo>
                  <a:cubicBezTo>
                    <a:pt x="222297" y="18914"/>
                    <a:pt x="232263" y="17406"/>
                    <a:pt x="229743" y="5724"/>
                  </a:cubicBezTo>
                  <a:cubicBezTo>
                    <a:pt x="229057" y="2552"/>
                    <a:pt x="233795" y="-305"/>
                    <a:pt x="239819" y="26"/>
                  </a:cubicBezTo>
                  <a:cubicBezTo>
                    <a:pt x="238167" y="5330"/>
                    <a:pt x="237230" y="10747"/>
                    <a:pt x="238956" y="16034"/>
                  </a:cubicBezTo>
                  <a:cubicBezTo>
                    <a:pt x="240042" y="16028"/>
                    <a:pt x="241128" y="16017"/>
                    <a:pt x="242213" y="16000"/>
                  </a:cubicBezTo>
                  <a:cubicBezTo>
                    <a:pt x="242225" y="17120"/>
                    <a:pt x="242236" y="18234"/>
                    <a:pt x="242253" y="19354"/>
                  </a:cubicBezTo>
                  <a:cubicBezTo>
                    <a:pt x="246105" y="35796"/>
                    <a:pt x="235755" y="45409"/>
                    <a:pt x="225251" y="55033"/>
                  </a:cubicBezTo>
                  <a:cubicBezTo>
                    <a:pt x="223582" y="56559"/>
                    <a:pt x="219016" y="55073"/>
                    <a:pt x="222988" y="61674"/>
                  </a:cubicBezTo>
                  <a:cubicBezTo>
                    <a:pt x="229132" y="71898"/>
                    <a:pt x="217753" y="82448"/>
                    <a:pt x="215890" y="93501"/>
                  </a:cubicBezTo>
                  <a:cubicBezTo>
                    <a:pt x="214930" y="99193"/>
                    <a:pt x="205220" y="94804"/>
                    <a:pt x="199585" y="95895"/>
                  </a:cubicBezTo>
                  <a:cubicBezTo>
                    <a:pt x="196911" y="96215"/>
                    <a:pt x="192744" y="95347"/>
                    <a:pt x="191921" y="97536"/>
                  </a:cubicBezTo>
                  <a:cubicBezTo>
                    <a:pt x="187887" y="108245"/>
                    <a:pt x="173473" y="114823"/>
                    <a:pt x="179165" y="129265"/>
                  </a:cubicBezTo>
                  <a:cubicBezTo>
                    <a:pt x="179285" y="129568"/>
                    <a:pt x="175365" y="132191"/>
                    <a:pt x="179914" y="130785"/>
                  </a:cubicBezTo>
                  <a:cubicBezTo>
                    <a:pt x="193087" y="126722"/>
                    <a:pt x="190984" y="133483"/>
                    <a:pt x="186863" y="141198"/>
                  </a:cubicBezTo>
                  <a:cubicBezTo>
                    <a:pt x="184829" y="145004"/>
                    <a:pt x="188818" y="143210"/>
                    <a:pt x="189630" y="144347"/>
                  </a:cubicBezTo>
                  <a:cubicBezTo>
                    <a:pt x="187092" y="151645"/>
                    <a:pt x="179205" y="157223"/>
                    <a:pt x="184326" y="167099"/>
                  </a:cubicBezTo>
                  <a:cubicBezTo>
                    <a:pt x="185812" y="169968"/>
                    <a:pt x="181377" y="175911"/>
                    <a:pt x="179657" y="180449"/>
                  </a:cubicBezTo>
                  <a:cubicBezTo>
                    <a:pt x="177188" y="181957"/>
                    <a:pt x="177640" y="184901"/>
                    <a:pt x="176428" y="187032"/>
                  </a:cubicBezTo>
                  <a:cubicBezTo>
                    <a:pt x="175342" y="187032"/>
                    <a:pt x="174262" y="187044"/>
                    <a:pt x="173176" y="187067"/>
                  </a:cubicBezTo>
                  <a:cubicBezTo>
                    <a:pt x="160723" y="188701"/>
                    <a:pt x="147956" y="188901"/>
                    <a:pt x="139726" y="201360"/>
                  </a:cubicBezTo>
                  <a:cubicBezTo>
                    <a:pt x="137326" y="204989"/>
                    <a:pt x="131159" y="205109"/>
                    <a:pt x="126999" y="207875"/>
                  </a:cubicBezTo>
                  <a:cubicBezTo>
                    <a:pt x="121301" y="211664"/>
                    <a:pt x="120838" y="210990"/>
                    <a:pt x="117123" y="201606"/>
                  </a:cubicBezTo>
                  <a:cubicBezTo>
                    <a:pt x="108117" y="205332"/>
                    <a:pt x="114489" y="214413"/>
                    <a:pt x="110723" y="219894"/>
                  </a:cubicBezTo>
                  <a:cubicBezTo>
                    <a:pt x="108934" y="221797"/>
                    <a:pt x="107905" y="225163"/>
                    <a:pt x="104162" y="223294"/>
                  </a:cubicBezTo>
                  <a:lnTo>
                    <a:pt x="104065" y="223191"/>
                  </a:lnTo>
                  <a:cubicBezTo>
                    <a:pt x="99738" y="221145"/>
                    <a:pt x="97384" y="224889"/>
                    <a:pt x="94315" y="226517"/>
                  </a:cubicBezTo>
                  <a:cubicBezTo>
                    <a:pt x="93206" y="226529"/>
                    <a:pt x="92103" y="226540"/>
                    <a:pt x="90994" y="226551"/>
                  </a:cubicBezTo>
                  <a:cubicBezTo>
                    <a:pt x="89897" y="226197"/>
                    <a:pt x="88800" y="226197"/>
                    <a:pt x="87697" y="226551"/>
                  </a:cubicBezTo>
                  <a:cubicBezTo>
                    <a:pt x="85496" y="226551"/>
                    <a:pt x="83302" y="226551"/>
                    <a:pt x="81102" y="226551"/>
                  </a:cubicBezTo>
                  <a:cubicBezTo>
                    <a:pt x="75970" y="227883"/>
                    <a:pt x="75072" y="223305"/>
                    <a:pt x="76101" y="221094"/>
                  </a:cubicBezTo>
                  <a:cubicBezTo>
                    <a:pt x="81147" y="210275"/>
                    <a:pt x="77456" y="196634"/>
                    <a:pt x="87097" y="187427"/>
                  </a:cubicBezTo>
                  <a:cubicBezTo>
                    <a:pt x="90972" y="184581"/>
                    <a:pt x="94029" y="184706"/>
                    <a:pt x="95721" y="189787"/>
                  </a:cubicBezTo>
                  <a:cubicBezTo>
                    <a:pt x="95732" y="191302"/>
                    <a:pt x="94915" y="192507"/>
                    <a:pt x="94189" y="193747"/>
                  </a:cubicBezTo>
                  <a:cubicBezTo>
                    <a:pt x="95201" y="193405"/>
                    <a:pt x="94732" y="192033"/>
                    <a:pt x="95658" y="191610"/>
                  </a:cubicBezTo>
                  <a:cubicBezTo>
                    <a:pt x="95109" y="180266"/>
                    <a:pt x="100750" y="169887"/>
                    <a:pt x="100698" y="158966"/>
                  </a:cubicBezTo>
                  <a:cubicBezTo>
                    <a:pt x="98132" y="168767"/>
                    <a:pt x="100464" y="181112"/>
                    <a:pt x="88080" y="186850"/>
                  </a:cubicBezTo>
                  <a:cubicBezTo>
                    <a:pt x="84108" y="179866"/>
                    <a:pt x="76735" y="192976"/>
                    <a:pt x="73055" y="184347"/>
                  </a:cubicBezTo>
                  <a:cubicBezTo>
                    <a:pt x="72604" y="183009"/>
                    <a:pt x="74495" y="182386"/>
                    <a:pt x="74249" y="181392"/>
                  </a:cubicBezTo>
                  <a:cubicBezTo>
                    <a:pt x="74009" y="180409"/>
                    <a:pt x="73004" y="180677"/>
                    <a:pt x="72352" y="181940"/>
                  </a:cubicBezTo>
                  <a:cubicBezTo>
                    <a:pt x="71078" y="182358"/>
                    <a:pt x="69826" y="182643"/>
                    <a:pt x="68523" y="182866"/>
                  </a:cubicBezTo>
                  <a:cubicBezTo>
                    <a:pt x="59865" y="185324"/>
                    <a:pt x="53887" y="192159"/>
                    <a:pt x="46315" y="196422"/>
                  </a:cubicBezTo>
                  <a:cubicBezTo>
                    <a:pt x="36073" y="202188"/>
                    <a:pt x="42348" y="211904"/>
                    <a:pt x="43034" y="220134"/>
                  </a:cubicBezTo>
                  <a:cubicBezTo>
                    <a:pt x="42468" y="223780"/>
                    <a:pt x="40028" y="225237"/>
                    <a:pt x="36645" y="225592"/>
                  </a:cubicBezTo>
                  <a:cubicBezTo>
                    <a:pt x="31530" y="225386"/>
                    <a:pt x="28415" y="221974"/>
                    <a:pt x="25312" y="218517"/>
                  </a:cubicBezTo>
                  <a:cubicBezTo>
                    <a:pt x="24437" y="217248"/>
                    <a:pt x="23975" y="215836"/>
                    <a:pt x="23877" y="214316"/>
                  </a:cubicBezTo>
                  <a:cubicBezTo>
                    <a:pt x="23923" y="210578"/>
                    <a:pt x="24392" y="206446"/>
                    <a:pt x="18477" y="207458"/>
                  </a:cubicBezTo>
                  <a:cubicBezTo>
                    <a:pt x="14048" y="208218"/>
                    <a:pt x="10127" y="207806"/>
                    <a:pt x="7487" y="203589"/>
                  </a:cubicBezTo>
                  <a:cubicBezTo>
                    <a:pt x="4989" y="194188"/>
                    <a:pt x="1086" y="184689"/>
                    <a:pt x="9870" y="176214"/>
                  </a:cubicBezTo>
                  <a:cubicBezTo>
                    <a:pt x="10996" y="175128"/>
                    <a:pt x="11830" y="172328"/>
                    <a:pt x="10813" y="171870"/>
                  </a:cubicBezTo>
                  <a:cubicBezTo>
                    <a:pt x="-10830" y="162144"/>
                    <a:pt x="6961" y="146924"/>
                    <a:pt x="5469" y="134460"/>
                  </a:cubicBezTo>
                  <a:cubicBezTo>
                    <a:pt x="5469" y="133351"/>
                    <a:pt x="5464" y="132248"/>
                    <a:pt x="5464" y="131140"/>
                  </a:cubicBezTo>
                  <a:cubicBezTo>
                    <a:pt x="3629" y="128951"/>
                    <a:pt x="3475" y="126762"/>
                    <a:pt x="5481" y="124579"/>
                  </a:cubicBezTo>
                  <a:cubicBezTo>
                    <a:pt x="11287" y="123184"/>
                    <a:pt x="21494" y="127665"/>
                    <a:pt x="18637" y="114709"/>
                  </a:cubicBezTo>
                  <a:cubicBezTo>
                    <a:pt x="19003" y="114223"/>
                    <a:pt x="19374" y="113732"/>
                    <a:pt x="19740" y="113252"/>
                  </a:cubicBezTo>
                  <a:cubicBezTo>
                    <a:pt x="19980" y="112692"/>
                    <a:pt x="20220" y="112131"/>
                    <a:pt x="20454" y="111572"/>
                  </a:cubicBezTo>
                  <a:cubicBezTo>
                    <a:pt x="19848" y="111520"/>
                    <a:pt x="19237" y="111474"/>
                    <a:pt x="18631" y="111423"/>
                  </a:cubicBezTo>
                  <a:cubicBezTo>
                    <a:pt x="15814" y="104193"/>
                    <a:pt x="14185" y="97158"/>
                    <a:pt x="21917" y="91689"/>
                  </a:cubicBezTo>
                  <a:cubicBezTo>
                    <a:pt x="25912" y="88746"/>
                    <a:pt x="32056" y="89260"/>
                    <a:pt x="34502" y="83843"/>
                  </a:cubicBezTo>
                  <a:cubicBezTo>
                    <a:pt x="34679" y="83168"/>
                    <a:pt x="34873" y="82494"/>
                    <a:pt x="35067" y="81819"/>
                  </a:cubicBezTo>
                  <a:cubicBezTo>
                    <a:pt x="40914" y="77487"/>
                    <a:pt x="42411" y="70378"/>
                    <a:pt x="46080" y="64600"/>
                  </a:cubicBezTo>
                  <a:cubicBezTo>
                    <a:pt x="42063" y="60274"/>
                    <a:pt x="40028" y="68115"/>
                    <a:pt x="36033" y="65566"/>
                  </a:cubicBezTo>
                  <a:cubicBezTo>
                    <a:pt x="34250" y="62291"/>
                    <a:pt x="36028" y="60074"/>
                    <a:pt x="39668" y="58971"/>
                  </a:cubicBezTo>
                  <a:cubicBezTo>
                    <a:pt x="46429" y="56925"/>
                    <a:pt x="43388" y="55913"/>
                    <a:pt x="40079" y="52513"/>
                  </a:cubicBezTo>
                  <a:cubicBezTo>
                    <a:pt x="37691" y="50073"/>
                    <a:pt x="44109" y="48701"/>
                    <a:pt x="44931" y="45649"/>
                  </a:cubicBezTo>
                  <a:close/>
                </a:path>
              </a:pathLst>
            </a:custGeom>
            <a:grpFill/>
            <a:ln w="5715" cap="flat">
              <a:noFill/>
              <a:prstDash val="solid"/>
              <a:miter/>
            </a:ln>
          </p:spPr>
          <p:txBody>
            <a:bodyPr rtlCol="0" anchor="ctr"/>
            <a:lstStyle/>
            <a:p>
              <a:endParaRPr lang="zh-CN" altLang="en-US"/>
            </a:p>
          </p:txBody>
        </p:sp>
        <p:sp>
          <p:nvSpPr>
            <p:cNvPr id="4015" name="任意多边形: 形状 4014">
              <a:extLst>
                <a:ext uri="{FF2B5EF4-FFF2-40B4-BE49-F238E27FC236}">
                  <a16:creationId xmlns:a16="http://schemas.microsoft.com/office/drawing/2014/main" id="{9EA6E718-1ECA-B1AA-0BA1-D375D6D7F681}"/>
                </a:ext>
              </a:extLst>
            </p:cNvPr>
            <p:cNvSpPr/>
            <p:nvPr/>
          </p:nvSpPr>
          <p:spPr>
            <a:xfrm>
              <a:off x="4914803" y="5093716"/>
              <a:ext cx="123999" cy="155695"/>
            </a:xfrm>
            <a:custGeom>
              <a:avLst/>
              <a:gdLst>
                <a:gd name="connsiteX0" fmla="*/ 9021 w 123999"/>
                <a:gd name="connsiteY0" fmla="*/ 153899 h 155695"/>
                <a:gd name="connsiteX1" fmla="*/ 2415 w 123999"/>
                <a:gd name="connsiteY1" fmla="*/ 150716 h 155695"/>
                <a:gd name="connsiteX2" fmla="*/ 2614 w 123999"/>
                <a:gd name="connsiteY2" fmla="*/ 138052 h 155695"/>
                <a:gd name="connsiteX3" fmla="*/ 6238 w 123999"/>
                <a:gd name="connsiteY3" fmla="*/ 129479 h 155695"/>
                <a:gd name="connsiteX4" fmla="*/ 21680 w 123999"/>
                <a:gd name="connsiteY4" fmla="*/ 118524 h 155695"/>
                <a:gd name="connsiteX5" fmla="*/ 22737 w 123999"/>
                <a:gd name="connsiteY5" fmla="*/ 111631 h 155695"/>
                <a:gd name="connsiteX6" fmla="*/ 15553 w 123999"/>
                <a:gd name="connsiteY6" fmla="*/ 114620 h 155695"/>
                <a:gd name="connsiteX7" fmla="*/ 11210 w 123999"/>
                <a:gd name="connsiteY7" fmla="*/ 119095 h 155695"/>
                <a:gd name="connsiteX8" fmla="*/ 24029 w 123999"/>
                <a:gd name="connsiteY8" fmla="*/ 102196 h 155695"/>
                <a:gd name="connsiteX9" fmla="*/ 27961 w 123999"/>
                <a:gd name="connsiteY9" fmla="*/ 95498 h 155695"/>
                <a:gd name="connsiteX10" fmla="*/ 40305 w 123999"/>
                <a:gd name="connsiteY10" fmla="*/ 80364 h 155695"/>
                <a:gd name="connsiteX11" fmla="*/ 25280 w 123999"/>
                <a:gd name="connsiteY11" fmla="*/ 75369 h 155695"/>
                <a:gd name="connsiteX12" fmla="*/ 25263 w 123999"/>
                <a:gd name="connsiteY12" fmla="*/ 75398 h 155695"/>
                <a:gd name="connsiteX13" fmla="*/ 19571 w 123999"/>
                <a:gd name="connsiteY13" fmla="*/ 75067 h 155695"/>
                <a:gd name="connsiteX14" fmla="*/ 28561 w 123999"/>
                <a:gd name="connsiteY14" fmla="*/ 49069 h 155695"/>
                <a:gd name="connsiteX15" fmla="*/ 28601 w 123999"/>
                <a:gd name="connsiteY15" fmla="*/ 45852 h 155695"/>
                <a:gd name="connsiteX16" fmla="*/ 26172 w 123999"/>
                <a:gd name="connsiteY16" fmla="*/ 38399 h 155695"/>
                <a:gd name="connsiteX17" fmla="*/ 30429 w 123999"/>
                <a:gd name="connsiteY17" fmla="*/ 28798 h 155695"/>
                <a:gd name="connsiteX18" fmla="*/ 21971 w 123999"/>
                <a:gd name="connsiteY18" fmla="*/ 31895 h 155695"/>
                <a:gd name="connsiteX19" fmla="*/ 24737 w 123999"/>
                <a:gd name="connsiteY19" fmla="*/ 22186 h 155695"/>
                <a:gd name="connsiteX20" fmla="*/ 39671 w 123999"/>
                <a:gd name="connsiteY20" fmla="*/ 8698 h 155695"/>
                <a:gd name="connsiteX21" fmla="*/ 36173 w 123999"/>
                <a:gd name="connsiteY21" fmla="*/ 18208 h 155695"/>
                <a:gd name="connsiteX22" fmla="*/ 43488 w 123999"/>
                <a:gd name="connsiteY22" fmla="*/ 23963 h 155695"/>
                <a:gd name="connsiteX23" fmla="*/ 53415 w 123999"/>
                <a:gd name="connsiteY23" fmla="*/ 1749 h 155695"/>
                <a:gd name="connsiteX24" fmla="*/ 65508 w 123999"/>
                <a:gd name="connsiteY24" fmla="*/ 7007 h 155695"/>
                <a:gd name="connsiteX25" fmla="*/ 68006 w 123999"/>
                <a:gd name="connsiteY25" fmla="*/ 16191 h 155695"/>
                <a:gd name="connsiteX26" fmla="*/ 65531 w 123999"/>
                <a:gd name="connsiteY26" fmla="*/ 24220 h 155695"/>
                <a:gd name="connsiteX27" fmla="*/ 58816 w 123999"/>
                <a:gd name="connsiteY27" fmla="*/ 29735 h 155695"/>
                <a:gd name="connsiteX28" fmla="*/ 57404 w 123999"/>
                <a:gd name="connsiteY28" fmla="*/ 28564 h 155695"/>
                <a:gd name="connsiteX29" fmla="*/ 59193 w 123999"/>
                <a:gd name="connsiteY29" fmla="*/ 30792 h 155695"/>
                <a:gd name="connsiteX30" fmla="*/ 54312 w 123999"/>
                <a:gd name="connsiteY30" fmla="*/ 46595 h 155695"/>
                <a:gd name="connsiteX31" fmla="*/ 55741 w 123999"/>
                <a:gd name="connsiteY31" fmla="*/ 49532 h 155695"/>
                <a:gd name="connsiteX32" fmla="*/ 56661 w 123999"/>
                <a:gd name="connsiteY32" fmla="*/ 62808 h 155695"/>
                <a:gd name="connsiteX33" fmla="*/ 60725 w 123999"/>
                <a:gd name="connsiteY33" fmla="*/ 41554 h 155695"/>
                <a:gd name="connsiteX34" fmla="*/ 64839 w 123999"/>
                <a:gd name="connsiteY34" fmla="*/ 23003 h 155695"/>
                <a:gd name="connsiteX35" fmla="*/ 67994 w 123999"/>
                <a:gd name="connsiteY35" fmla="*/ 16185 h 155695"/>
                <a:gd name="connsiteX36" fmla="*/ 74584 w 123999"/>
                <a:gd name="connsiteY36" fmla="*/ 12864 h 155695"/>
                <a:gd name="connsiteX37" fmla="*/ 81824 w 123999"/>
                <a:gd name="connsiteY37" fmla="*/ 28112 h 155695"/>
                <a:gd name="connsiteX38" fmla="*/ 101821 w 123999"/>
                <a:gd name="connsiteY38" fmla="*/ 32330 h 155695"/>
                <a:gd name="connsiteX39" fmla="*/ 104702 w 123999"/>
                <a:gd name="connsiteY39" fmla="*/ 44531 h 155695"/>
                <a:gd name="connsiteX40" fmla="*/ 104427 w 123999"/>
                <a:gd name="connsiteY40" fmla="*/ 53807 h 155695"/>
                <a:gd name="connsiteX41" fmla="*/ 92311 w 123999"/>
                <a:gd name="connsiteY41" fmla="*/ 66317 h 155695"/>
                <a:gd name="connsiteX42" fmla="*/ 100238 w 123999"/>
                <a:gd name="connsiteY42" fmla="*/ 74032 h 155695"/>
                <a:gd name="connsiteX43" fmla="*/ 112245 w 123999"/>
                <a:gd name="connsiteY43" fmla="*/ 81759 h 155695"/>
                <a:gd name="connsiteX44" fmla="*/ 116526 w 123999"/>
                <a:gd name="connsiteY44" fmla="*/ 95743 h 155695"/>
                <a:gd name="connsiteX45" fmla="*/ 110142 w 123999"/>
                <a:gd name="connsiteY45" fmla="*/ 110077 h 155695"/>
                <a:gd name="connsiteX46" fmla="*/ 96306 w 123999"/>
                <a:gd name="connsiteY46" fmla="*/ 119546 h 155695"/>
                <a:gd name="connsiteX47" fmla="*/ 96832 w 123999"/>
                <a:gd name="connsiteY47" fmla="*/ 118112 h 155695"/>
                <a:gd name="connsiteX48" fmla="*/ 95340 w 123999"/>
                <a:gd name="connsiteY48" fmla="*/ 117558 h 155695"/>
                <a:gd name="connsiteX49" fmla="*/ 90471 w 123999"/>
                <a:gd name="connsiteY49" fmla="*/ 118980 h 155695"/>
                <a:gd name="connsiteX50" fmla="*/ 86562 w 123999"/>
                <a:gd name="connsiteY50" fmla="*/ 114529 h 155695"/>
                <a:gd name="connsiteX51" fmla="*/ 90443 w 123999"/>
                <a:gd name="connsiteY51" fmla="*/ 105379 h 155695"/>
                <a:gd name="connsiteX52" fmla="*/ 95415 w 123999"/>
                <a:gd name="connsiteY52" fmla="*/ 103419 h 155695"/>
                <a:gd name="connsiteX53" fmla="*/ 88111 w 123999"/>
                <a:gd name="connsiteY53" fmla="*/ 105350 h 155695"/>
                <a:gd name="connsiteX54" fmla="*/ 60582 w 123999"/>
                <a:gd name="connsiteY54" fmla="*/ 115877 h 155695"/>
                <a:gd name="connsiteX55" fmla="*/ 60873 w 123999"/>
                <a:gd name="connsiteY55" fmla="*/ 126022 h 155695"/>
                <a:gd name="connsiteX56" fmla="*/ 62348 w 123999"/>
                <a:gd name="connsiteY56" fmla="*/ 132536 h 155695"/>
                <a:gd name="connsiteX57" fmla="*/ 61456 w 123999"/>
                <a:gd name="connsiteY57" fmla="*/ 134594 h 155695"/>
                <a:gd name="connsiteX58" fmla="*/ 57056 w 123999"/>
                <a:gd name="connsiteY58" fmla="*/ 135726 h 155695"/>
                <a:gd name="connsiteX59" fmla="*/ 37590 w 123999"/>
                <a:gd name="connsiteY59" fmla="*/ 134205 h 155695"/>
                <a:gd name="connsiteX60" fmla="*/ 48375 w 123999"/>
                <a:gd name="connsiteY60" fmla="*/ 111448 h 155695"/>
                <a:gd name="connsiteX61" fmla="*/ 43934 w 123999"/>
                <a:gd name="connsiteY61" fmla="*/ 96595 h 155695"/>
                <a:gd name="connsiteX62" fmla="*/ 48375 w 123999"/>
                <a:gd name="connsiteY62" fmla="*/ 111448 h 155695"/>
                <a:gd name="connsiteX63" fmla="*/ 38813 w 123999"/>
                <a:gd name="connsiteY63" fmla="*/ 117489 h 155695"/>
                <a:gd name="connsiteX64" fmla="*/ 30549 w 123999"/>
                <a:gd name="connsiteY64" fmla="*/ 132016 h 155695"/>
                <a:gd name="connsiteX65" fmla="*/ 27972 w 123999"/>
                <a:gd name="connsiteY65" fmla="*/ 154934 h 155695"/>
                <a:gd name="connsiteX66" fmla="*/ 19502 w 123999"/>
                <a:gd name="connsiteY66" fmla="*/ 150133 h 155695"/>
                <a:gd name="connsiteX67" fmla="*/ 9021 w 123999"/>
                <a:gd name="connsiteY67" fmla="*/ 153899 h 155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23999" h="155695">
                  <a:moveTo>
                    <a:pt x="9021" y="153899"/>
                  </a:moveTo>
                  <a:cubicBezTo>
                    <a:pt x="7358" y="151711"/>
                    <a:pt x="4963" y="151053"/>
                    <a:pt x="2415" y="150716"/>
                  </a:cubicBezTo>
                  <a:cubicBezTo>
                    <a:pt x="-1409" y="146104"/>
                    <a:pt x="3175" y="138680"/>
                    <a:pt x="2614" y="138052"/>
                  </a:cubicBezTo>
                  <a:cubicBezTo>
                    <a:pt x="-3060" y="131697"/>
                    <a:pt x="1597" y="130302"/>
                    <a:pt x="6238" y="129479"/>
                  </a:cubicBezTo>
                  <a:cubicBezTo>
                    <a:pt x="13284" y="128228"/>
                    <a:pt x="17559" y="123718"/>
                    <a:pt x="21680" y="118524"/>
                  </a:cubicBezTo>
                  <a:cubicBezTo>
                    <a:pt x="23514" y="116209"/>
                    <a:pt x="25417" y="114020"/>
                    <a:pt x="22737" y="111631"/>
                  </a:cubicBezTo>
                  <a:cubicBezTo>
                    <a:pt x="18782" y="108105"/>
                    <a:pt x="17233" y="111974"/>
                    <a:pt x="15553" y="114620"/>
                  </a:cubicBezTo>
                  <a:cubicBezTo>
                    <a:pt x="14405" y="116432"/>
                    <a:pt x="13719" y="118626"/>
                    <a:pt x="11210" y="119095"/>
                  </a:cubicBezTo>
                  <a:cubicBezTo>
                    <a:pt x="12839" y="109654"/>
                    <a:pt x="12930" y="109796"/>
                    <a:pt x="24029" y="102196"/>
                  </a:cubicBezTo>
                  <a:cubicBezTo>
                    <a:pt x="25983" y="100858"/>
                    <a:pt x="27332" y="97938"/>
                    <a:pt x="27961" y="95498"/>
                  </a:cubicBezTo>
                  <a:cubicBezTo>
                    <a:pt x="29732" y="88611"/>
                    <a:pt x="32081" y="82342"/>
                    <a:pt x="40305" y="80364"/>
                  </a:cubicBezTo>
                  <a:cubicBezTo>
                    <a:pt x="35562" y="74352"/>
                    <a:pt x="31098" y="72421"/>
                    <a:pt x="25280" y="75369"/>
                  </a:cubicBezTo>
                  <a:lnTo>
                    <a:pt x="25263" y="75398"/>
                  </a:lnTo>
                  <a:cubicBezTo>
                    <a:pt x="23086" y="78038"/>
                    <a:pt x="19274" y="78267"/>
                    <a:pt x="19571" y="75067"/>
                  </a:cubicBezTo>
                  <a:cubicBezTo>
                    <a:pt x="20417" y="65854"/>
                    <a:pt x="19582" y="55613"/>
                    <a:pt x="28561" y="49069"/>
                  </a:cubicBezTo>
                  <a:cubicBezTo>
                    <a:pt x="29841" y="48012"/>
                    <a:pt x="32190" y="46972"/>
                    <a:pt x="28601" y="45852"/>
                  </a:cubicBezTo>
                  <a:cubicBezTo>
                    <a:pt x="28481" y="43160"/>
                    <a:pt x="21920" y="42691"/>
                    <a:pt x="26172" y="38399"/>
                  </a:cubicBezTo>
                  <a:cubicBezTo>
                    <a:pt x="28755" y="35793"/>
                    <a:pt x="31492" y="33015"/>
                    <a:pt x="30429" y="28798"/>
                  </a:cubicBezTo>
                  <a:cubicBezTo>
                    <a:pt x="26138" y="26512"/>
                    <a:pt x="26126" y="36450"/>
                    <a:pt x="21971" y="31895"/>
                  </a:cubicBezTo>
                  <a:cubicBezTo>
                    <a:pt x="18731" y="28341"/>
                    <a:pt x="18262" y="24272"/>
                    <a:pt x="24737" y="22186"/>
                  </a:cubicBezTo>
                  <a:cubicBezTo>
                    <a:pt x="31475" y="20020"/>
                    <a:pt x="30332" y="8721"/>
                    <a:pt x="39671" y="8698"/>
                  </a:cubicBezTo>
                  <a:cubicBezTo>
                    <a:pt x="42557" y="13345"/>
                    <a:pt x="36270" y="14750"/>
                    <a:pt x="36173" y="18208"/>
                  </a:cubicBezTo>
                  <a:cubicBezTo>
                    <a:pt x="36030" y="23180"/>
                    <a:pt x="42328" y="19505"/>
                    <a:pt x="43488" y="23963"/>
                  </a:cubicBezTo>
                  <a:cubicBezTo>
                    <a:pt x="45963" y="15859"/>
                    <a:pt x="42842" y="6109"/>
                    <a:pt x="53415" y="1749"/>
                  </a:cubicBezTo>
                  <a:cubicBezTo>
                    <a:pt x="60605" y="-1217"/>
                    <a:pt x="64085" y="-989"/>
                    <a:pt x="65508" y="7007"/>
                  </a:cubicBezTo>
                  <a:cubicBezTo>
                    <a:pt x="66080" y="10230"/>
                    <a:pt x="66874" y="13207"/>
                    <a:pt x="68006" y="16191"/>
                  </a:cubicBezTo>
                  <a:cubicBezTo>
                    <a:pt x="64777" y="18122"/>
                    <a:pt x="62553" y="20368"/>
                    <a:pt x="65531" y="24220"/>
                  </a:cubicBezTo>
                  <a:cubicBezTo>
                    <a:pt x="64845" y="28055"/>
                    <a:pt x="63148" y="30610"/>
                    <a:pt x="58816" y="29735"/>
                  </a:cubicBezTo>
                  <a:cubicBezTo>
                    <a:pt x="58107" y="29032"/>
                    <a:pt x="57587" y="28615"/>
                    <a:pt x="57404" y="28564"/>
                  </a:cubicBezTo>
                  <a:cubicBezTo>
                    <a:pt x="58073" y="29181"/>
                    <a:pt x="58661" y="29884"/>
                    <a:pt x="59193" y="30792"/>
                  </a:cubicBezTo>
                  <a:cubicBezTo>
                    <a:pt x="58010" y="36302"/>
                    <a:pt x="58284" y="42160"/>
                    <a:pt x="54312" y="46595"/>
                  </a:cubicBezTo>
                  <a:cubicBezTo>
                    <a:pt x="51701" y="48920"/>
                    <a:pt x="55118" y="48578"/>
                    <a:pt x="55741" y="49532"/>
                  </a:cubicBezTo>
                  <a:cubicBezTo>
                    <a:pt x="59673" y="53732"/>
                    <a:pt x="59627" y="58173"/>
                    <a:pt x="56661" y="62808"/>
                  </a:cubicBezTo>
                  <a:cubicBezTo>
                    <a:pt x="66794" y="52938"/>
                    <a:pt x="67605" y="52424"/>
                    <a:pt x="60725" y="41554"/>
                  </a:cubicBezTo>
                  <a:cubicBezTo>
                    <a:pt x="55267" y="32930"/>
                    <a:pt x="68651" y="30204"/>
                    <a:pt x="64839" y="23003"/>
                  </a:cubicBezTo>
                  <a:cubicBezTo>
                    <a:pt x="62839" y="19317"/>
                    <a:pt x="65943" y="17997"/>
                    <a:pt x="67994" y="16185"/>
                  </a:cubicBezTo>
                  <a:cubicBezTo>
                    <a:pt x="70709" y="16099"/>
                    <a:pt x="73166" y="15516"/>
                    <a:pt x="74584" y="12864"/>
                  </a:cubicBezTo>
                  <a:cubicBezTo>
                    <a:pt x="85648" y="14173"/>
                    <a:pt x="75401" y="24643"/>
                    <a:pt x="81824" y="28112"/>
                  </a:cubicBezTo>
                  <a:cubicBezTo>
                    <a:pt x="90214" y="17997"/>
                    <a:pt x="95049" y="30718"/>
                    <a:pt x="101821" y="32330"/>
                  </a:cubicBezTo>
                  <a:cubicBezTo>
                    <a:pt x="108628" y="33942"/>
                    <a:pt x="106450" y="40371"/>
                    <a:pt x="104702" y="44531"/>
                  </a:cubicBezTo>
                  <a:cubicBezTo>
                    <a:pt x="103250" y="47978"/>
                    <a:pt x="103690" y="50543"/>
                    <a:pt x="104427" y="53807"/>
                  </a:cubicBezTo>
                  <a:cubicBezTo>
                    <a:pt x="107936" y="69403"/>
                    <a:pt x="107822" y="69432"/>
                    <a:pt x="92311" y="66317"/>
                  </a:cubicBezTo>
                  <a:cubicBezTo>
                    <a:pt x="93466" y="73849"/>
                    <a:pt x="93472" y="74106"/>
                    <a:pt x="100238" y="74032"/>
                  </a:cubicBezTo>
                  <a:cubicBezTo>
                    <a:pt x="106153" y="73969"/>
                    <a:pt x="108336" y="79067"/>
                    <a:pt x="112245" y="81759"/>
                  </a:cubicBezTo>
                  <a:cubicBezTo>
                    <a:pt x="126927" y="86045"/>
                    <a:pt x="127270" y="86445"/>
                    <a:pt x="116526" y="95743"/>
                  </a:cubicBezTo>
                  <a:cubicBezTo>
                    <a:pt x="111702" y="99921"/>
                    <a:pt x="111577" y="104876"/>
                    <a:pt x="110142" y="110077"/>
                  </a:cubicBezTo>
                  <a:cubicBezTo>
                    <a:pt x="108348" y="116575"/>
                    <a:pt x="106776" y="125141"/>
                    <a:pt x="96306" y="119546"/>
                  </a:cubicBezTo>
                  <a:cubicBezTo>
                    <a:pt x="96352" y="119644"/>
                    <a:pt x="96832" y="118112"/>
                    <a:pt x="96832" y="118112"/>
                  </a:cubicBezTo>
                  <a:cubicBezTo>
                    <a:pt x="96832" y="118112"/>
                    <a:pt x="95352" y="117489"/>
                    <a:pt x="95340" y="117558"/>
                  </a:cubicBezTo>
                  <a:cubicBezTo>
                    <a:pt x="94026" y="119164"/>
                    <a:pt x="92352" y="119381"/>
                    <a:pt x="90471" y="118980"/>
                  </a:cubicBezTo>
                  <a:cubicBezTo>
                    <a:pt x="88597" y="117980"/>
                    <a:pt x="87299" y="116506"/>
                    <a:pt x="86562" y="114529"/>
                  </a:cubicBezTo>
                  <a:cubicBezTo>
                    <a:pt x="86242" y="110785"/>
                    <a:pt x="87448" y="107693"/>
                    <a:pt x="90443" y="105379"/>
                  </a:cubicBezTo>
                  <a:cubicBezTo>
                    <a:pt x="91860" y="104145"/>
                    <a:pt x="93523" y="103499"/>
                    <a:pt x="95415" y="103419"/>
                  </a:cubicBezTo>
                  <a:cubicBezTo>
                    <a:pt x="92689" y="102939"/>
                    <a:pt x="90831" y="105739"/>
                    <a:pt x="88111" y="105350"/>
                  </a:cubicBezTo>
                  <a:cubicBezTo>
                    <a:pt x="74904" y="97675"/>
                    <a:pt x="71612" y="116855"/>
                    <a:pt x="60582" y="115877"/>
                  </a:cubicBezTo>
                  <a:cubicBezTo>
                    <a:pt x="60010" y="115826"/>
                    <a:pt x="60062" y="122507"/>
                    <a:pt x="60873" y="126022"/>
                  </a:cubicBezTo>
                  <a:cubicBezTo>
                    <a:pt x="61731" y="128113"/>
                    <a:pt x="62331" y="130262"/>
                    <a:pt x="62348" y="132536"/>
                  </a:cubicBezTo>
                  <a:cubicBezTo>
                    <a:pt x="62056" y="133222"/>
                    <a:pt x="61759" y="133908"/>
                    <a:pt x="61456" y="134594"/>
                  </a:cubicBezTo>
                  <a:cubicBezTo>
                    <a:pt x="59930" y="135000"/>
                    <a:pt x="57199" y="136017"/>
                    <a:pt x="57056" y="135726"/>
                  </a:cubicBezTo>
                  <a:cubicBezTo>
                    <a:pt x="51878" y="125473"/>
                    <a:pt x="45466" y="126867"/>
                    <a:pt x="37590" y="134205"/>
                  </a:cubicBezTo>
                  <a:cubicBezTo>
                    <a:pt x="40974" y="125873"/>
                    <a:pt x="47929" y="120209"/>
                    <a:pt x="48375" y="111448"/>
                  </a:cubicBezTo>
                  <a:cubicBezTo>
                    <a:pt x="50483" y="105813"/>
                    <a:pt x="53598" y="99852"/>
                    <a:pt x="43934" y="96595"/>
                  </a:cubicBezTo>
                  <a:cubicBezTo>
                    <a:pt x="46117" y="101578"/>
                    <a:pt x="53461" y="105122"/>
                    <a:pt x="48375" y="111448"/>
                  </a:cubicBezTo>
                  <a:cubicBezTo>
                    <a:pt x="45146" y="113591"/>
                    <a:pt x="42248" y="116374"/>
                    <a:pt x="38813" y="117489"/>
                  </a:cubicBezTo>
                  <a:cubicBezTo>
                    <a:pt x="31287" y="119935"/>
                    <a:pt x="28321" y="124438"/>
                    <a:pt x="30549" y="132016"/>
                  </a:cubicBezTo>
                  <a:cubicBezTo>
                    <a:pt x="33007" y="140372"/>
                    <a:pt x="26595" y="147321"/>
                    <a:pt x="27972" y="154934"/>
                  </a:cubicBezTo>
                  <a:cubicBezTo>
                    <a:pt x="21262" y="158283"/>
                    <a:pt x="23188" y="149465"/>
                    <a:pt x="19502" y="150133"/>
                  </a:cubicBezTo>
                  <a:cubicBezTo>
                    <a:pt x="15896" y="150779"/>
                    <a:pt x="12507" y="152596"/>
                    <a:pt x="9021" y="153899"/>
                  </a:cubicBezTo>
                  <a:close/>
                </a:path>
              </a:pathLst>
            </a:custGeom>
            <a:grpFill/>
            <a:ln w="5715" cap="flat">
              <a:noFill/>
              <a:prstDash val="solid"/>
              <a:miter/>
            </a:ln>
          </p:spPr>
          <p:txBody>
            <a:bodyPr rtlCol="0" anchor="ctr"/>
            <a:lstStyle/>
            <a:p>
              <a:endParaRPr lang="zh-CN" altLang="en-US"/>
            </a:p>
          </p:txBody>
        </p:sp>
        <p:sp>
          <p:nvSpPr>
            <p:cNvPr id="4016" name="任意多边形: 形状 4015">
              <a:extLst>
                <a:ext uri="{FF2B5EF4-FFF2-40B4-BE49-F238E27FC236}">
                  <a16:creationId xmlns:a16="http://schemas.microsoft.com/office/drawing/2014/main" id="{F083BD1D-5681-724E-366C-13047A53F64A}"/>
                </a:ext>
              </a:extLst>
            </p:cNvPr>
            <p:cNvSpPr/>
            <p:nvPr/>
          </p:nvSpPr>
          <p:spPr>
            <a:xfrm>
              <a:off x="4988732" y="5080252"/>
              <a:ext cx="48016" cy="100528"/>
            </a:xfrm>
            <a:custGeom>
              <a:avLst/>
              <a:gdLst>
                <a:gd name="connsiteX0" fmla="*/ 36791 w 48016"/>
                <a:gd name="connsiteY0" fmla="*/ 98681 h 100528"/>
                <a:gd name="connsiteX1" fmla="*/ 27396 w 48016"/>
                <a:gd name="connsiteY1" fmla="*/ 90526 h 100528"/>
                <a:gd name="connsiteX2" fmla="*/ 23715 w 48016"/>
                <a:gd name="connsiteY2" fmla="*/ 95389 h 100528"/>
                <a:gd name="connsiteX3" fmla="*/ 18989 w 48016"/>
                <a:gd name="connsiteY3" fmla="*/ 100424 h 100528"/>
                <a:gd name="connsiteX4" fmla="*/ 15880 w 48016"/>
                <a:gd name="connsiteY4" fmla="*/ 95549 h 100528"/>
                <a:gd name="connsiteX5" fmla="*/ 13851 w 48016"/>
                <a:gd name="connsiteY5" fmla="*/ 82839 h 100528"/>
                <a:gd name="connsiteX6" fmla="*/ 26173 w 48016"/>
                <a:gd name="connsiteY6" fmla="*/ 75478 h 100528"/>
                <a:gd name="connsiteX7" fmla="*/ 28910 w 48016"/>
                <a:gd name="connsiteY7" fmla="*/ 79164 h 100528"/>
                <a:gd name="connsiteX8" fmla="*/ 30025 w 48016"/>
                <a:gd name="connsiteY8" fmla="*/ 74729 h 100528"/>
                <a:gd name="connsiteX9" fmla="*/ 26276 w 48016"/>
                <a:gd name="connsiteY9" fmla="*/ 67957 h 100528"/>
                <a:gd name="connsiteX10" fmla="*/ 29327 w 48016"/>
                <a:gd name="connsiteY10" fmla="*/ 56636 h 100528"/>
                <a:gd name="connsiteX11" fmla="*/ 24875 w 48016"/>
                <a:gd name="connsiteY11" fmla="*/ 50224 h 100528"/>
                <a:gd name="connsiteX12" fmla="*/ 17863 w 48016"/>
                <a:gd name="connsiteY12" fmla="*/ 44326 h 100528"/>
                <a:gd name="connsiteX13" fmla="*/ 10273 w 48016"/>
                <a:gd name="connsiteY13" fmla="*/ 45000 h 100528"/>
                <a:gd name="connsiteX14" fmla="*/ 3850 w 48016"/>
                <a:gd name="connsiteY14" fmla="*/ 44063 h 100528"/>
                <a:gd name="connsiteX15" fmla="*/ 1575 w 48016"/>
                <a:gd name="connsiteY15" fmla="*/ 37953 h 100528"/>
                <a:gd name="connsiteX16" fmla="*/ 661 w 48016"/>
                <a:gd name="connsiteY16" fmla="*/ 26329 h 100528"/>
                <a:gd name="connsiteX17" fmla="*/ 672 w 48016"/>
                <a:gd name="connsiteY17" fmla="*/ 26346 h 100528"/>
                <a:gd name="connsiteX18" fmla="*/ 3953 w 48016"/>
                <a:gd name="connsiteY18" fmla="*/ 19768 h 100528"/>
                <a:gd name="connsiteX19" fmla="*/ 3947 w 48016"/>
                <a:gd name="connsiteY19" fmla="*/ 19774 h 100528"/>
                <a:gd name="connsiteX20" fmla="*/ 7210 w 48016"/>
                <a:gd name="connsiteY20" fmla="*/ 16488 h 100528"/>
                <a:gd name="connsiteX21" fmla="*/ 8891 w 48016"/>
                <a:gd name="connsiteY21" fmla="*/ 2286 h 100528"/>
                <a:gd name="connsiteX22" fmla="*/ 23647 w 48016"/>
                <a:gd name="connsiteY22" fmla="*/ 0 h 100528"/>
                <a:gd name="connsiteX23" fmla="*/ 23710 w 48016"/>
                <a:gd name="connsiteY23" fmla="*/ 52 h 100528"/>
                <a:gd name="connsiteX24" fmla="*/ 15994 w 48016"/>
                <a:gd name="connsiteY24" fmla="*/ 17694 h 100528"/>
                <a:gd name="connsiteX25" fmla="*/ 9411 w 48016"/>
                <a:gd name="connsiteY25" fmla="*/ 34147 h 100528"/>
                <a:gd name="connsiteX26" fmla="*/ 16777 w 48016"/>
                <a:gd name="connsiteY26" fmla="*/ 30067 h 100528"/>
                <a:gd name="connsiteX27" fmla="*/ 36831 w 48016"/>
                <a:gd name="connsiteY27" fmla="*/ 23077 h 100528"/>
                <a:gd name="connsiteX28" fmla="*/ 40940 w 48016"/>
                <a:gd name="connsiteY28" fmla="*/ 29381 h 100528"/>
                <a:gd name="connsiteX29" fmla="*/ 34557 w 48016"/>
                <a:gd name="connsiteY29" fmla="*/ 52407 h 100528"/>
                <a:gd name="connsiteX30" fmla="*/ 46964 w 48016"/>
                <a:gd name="connsiteY30" fmla="*/ 54447 h 100528"/>
                <a:gd name="connsiteX31" fmla="*/ 42300 w 48016"/>
                <a:gd name="connsiteY31" fmla="*/ 69803 h 100528"/>
                <a:gd name="connsiteX32" fmla="*/ 39391 w 48016"/>
                <a:gd name="connsiteY32" fmla="*/ 77964 h 100528"/>
                <a:gd name="connsiteX33" fmla="*/ 40112 w 48016"/>
                <a:gd name="connsiteY33" fmla="*/ 92080 h 100528"/>
                <a:gd name="connsiteX34" fmla="*/ 36791 w 48016"/>
                <a:gd name="connsiteY34" fmla="*/ 98681 h 10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8016" h="100528">
                  <a:moveTo>
                    <a:pt x="36791" y="98681"/>
                  </a:moveTo>
                  <a:cubicBezTo>
                    <a:pt x="33608" y="95915"/>
                    <a:pt x="30425" y="93154"/>
                    <a:pt x="27396" y="90526"/>
                  </a:cubicBezTo>
                  <a:cubicBezTo>
                    <a:pt x="24104" y="90857"/>
                    <a:pt x="24150" y="93349"/>
                    <a:pt x="23715" y="95389"/>
                  </a:cubicBezTo>
                  <a:cubicBezTo>
                    <a:pt x="23144" y="98087"/>
                    <a:pt x="22778" y="101133"/>
                    <a:pt x="18989" y="100424"/>
                  </a:cubicBezTo>
                  <a:cubicBezTo>
                    <a:pt x="16640" y="99990"/>
                    <a:pt x="15120" y="97898"/>
                    <a:pt x="15880" y="95549"/>
                  </a:cubicBezTo>
                  <a:cubicBezTo>
                    <a:pt x="17394" y="90869"/>
                    <a:pt x="14137" y="87148"/>
                    <a:pt x="13851" y="82839"/>
                  </a:cubicBezTo>
                  <a:cubicBezTo>
                    <a:pt x="13388" y="76015"/>
                    <a:pt x="19315" y="72243"/>
                    <a:pt x="26173" y="75478"/>
                  </a:cubicBezTo>
                  <a:cubicBezTo>
                    <a:pt x="27396" y="76055"/>
                    <a:pt x="28013" y="77901"/>
                    <a:pt x="28910" y="79164"/>
                  </a:cubicBezTo>
                  <a:cubicBezTo>
                    <a:pt x="29299" y="77690"/>
                    <a:pt x="29950" y="76227"/>
                    <a:pt x="30025" y="74729"/>
                  </a:cubicBezTo>
                  <a:cubicBezTo>
                    <a:pt x="30173" y="71683"/>
                    <a:pt x="26504" y="70095"/>
                    <a:pt x="26276" y="67957"/>
                  </a:cubicBezTo>
                  <a:cubicBezTo>
                    <a:pt x="25876" y="64134"/>
                    <a:pt x="20829" y="58247"/>
                    <a:pt x="29327" y="56636"/>
                  </a:cubicBezTo>
                  <a:cubicBezTo>
                    <a:pt x="28544" y="54115"/>
                    <a:pt x="35997" y="46240"/>
                    <a:pt x="24875" y="50224"/>
                  </a:cubicBezTo>
                  <a:cubicBezTo>
                    <a:pt x="21955" y="51269"/>
                    <a:pt x="19686" y="46943"/>
                    <a:pt x="17863" y="44326"/>
                  </a:cubicBezTo>
                  <a:cubicBezTo>
                    <a:pt x="14834" y="39971"/>
                    <a:pt x="12817" y="39051"/>
                    <a:pt x="10273" y="45000"/>
                  </a:cubicBezTo>
                  <a:cubicBezTo>
                    <a:pt x="8399" y="49378"/>
                    <a:pt x="6147" y="44183"/>
                    <a:pt x="3850" y="44063"/>
                  </a:cubicBezTo>
                  <a:cubicBezTo>
                    <a:pt x="-156" y="43863"/>
                    <a:pt x="627" y="40434"/>
                    <a:pt x="1575" y="37953"/>
                  </a:cubicBezTo>
                  <a:cubicBezTo>
                    <a:pt x="3158" y="33839"/>
                    <a:pt x="5559" y="29855"/>
                    <a:pt x="661" y="26329"/>
                  </a:cubicBezTo>
                  <a:lnTo>
                    <a:pt x="672" y="26346"/>
                  </a:lnTo>
                  <a:cubicBezTo>
                    <a:pt x="-1522" y="22512"/>
                    <a:pt x="2210" y="21631"/>
                    <a:pt x="3953" y="19768"/>
                  </a:cubicBezTo>
                  <a:lnTo>
                    <a:pt x="3947" y="19774"/>
                  </a:lnTo>
                  <a:cubicBezTo>
                    <a:pt x="5033" y="18677"/>
                    <a:pt x="6239" y="17700"/>
                    <a:pt x="7210" y="16488"/>
                  </a:cubicBezTo>
                  <a:cubicBezTo>
                    <a:pt x="13371" y="12493"/>
                    <a:pt x="5256" y="7464"/>
                    <a:pt x="8891" y="2286"/>
                  </a:cubicBezTo>
                  <a:cubicBezTo>
                    <a:pt x="13680" y="3806"/>
                    <a:pt x="18377" y="520"/>
                    <a:pt x="23647" y="0"/>
                  </a:cubicBezTo>
                  <a:lnTo>
                    <a:pt x="23710" y="52"/>
                  </a:lnTo>
                  <a:cubicBezTo>
                    <a:pt x="23292" y="6990"/>
                    <a:pt x="17017" y="11722"/>
                    <a:pt x="15994" y="17694"/>
                  </a:cubicBezTo>
                  <a:cubicBezTo>
                    <a:pt x="14920" y="23917"/>
                    <a:pt x="11714" y="28649"/>
                    <a:pt x="9411" y="34147"/>
                  </a:cubicBezTo>
                  <a:cubicBezTo>
                    <a:pt x="13960" y="36273"/>
                    <a:pt x="15566" y="32696"/>
                    <a:pt x="16777" y="30067"/>
                  </a:cubicBezTo>
                  <a:cubicBezTo>
                    <a:pt x="21132" y="20603"/>
                    <a:pt x="27979" y="19180"/>
                    <a:pt x="36831" y="23077"/>
                  </a:cubicBezTo>
                  <a:cubicBezTo>
                    <a:pt x="37797" y="25558"/>
                    <a:pt x="42558" y="27341"/>
                    <a:pt x="40940" y="29381"/>
                  </a:cubicBezTo>
                  <a:cubicBezTo>
                    <a:pt x="35328" y="36450"/>
                    <a:pt x="37848" y="45263"/>
                    <a:pt x="34557" y="52407"/>
                  </a:cubicBezTo>
                  <a:cubicBezTo>
                    <a:pt x="38374" y="58099"/>
                    <a:pt x="42889" y="50286"/>
                    <a:pt x="46964" y="54447"/>
                  </a:cubicBezTo>
                  <a:cubicBezTo>
                    <a:pt x="47061" y="59459"/>
                    <a:pt x="51222" y="66203"/>
                    <a:pt x="42300" y="69803"/>
                  </a:cubicBezTo>
                  <a:cubicBezTo>
                    <a:pt x="38791" y="71221"/>
                    <a:pt x="38334" y="74158"/>
                    <a:pt x="39391" y="77964"/>
                  </a:cubicBezTo>
                  <a:cubicBezTo>
                    <a:pt x="40643" y="82496"/>
                    <a:pt x="43363" y="87222"/>
                    <a:pt x="40112" y="92080"/>
                  </a:cubicBezTo>
                  <a:cubicBezTo>
                    <a:pt x="40094" y="94829"/>
                    <a:pt x="39340" y="97207"/>
                    <a:pt x="36791" y="98681"/>
                  </a:cubicBezTo>
                  <a:close/>
                </a:path>
              </a:pathLst>
            </a:custGeom>
            <a:grpFill/>
            <a:ln w="5715" cap="flat">
              <a:noFill/>
              <a:prstDash val="solid"/>
              <a:miter/>
            </a:ln>
          </p:spPr>
          <p:txBody>
            <a:bodyPr rtlCol="0" anchor="ctr"/>
            <a:lstStyle/>
            <a:p>
              <a:endParaRPr lang="zh-CN" altLang="en-US"/>
            </a:p>
          </p:txBody>
        </p:sp>
        <p:sp>
          <p:nvSpPr>
            <p:cNvPr id="4017" name="任意多边形: 形状 4016">
              <a:extLst>
                <a:ext uri="{FF2B5EF4-FFF2-40B4-BE49-F238E27FC236}">
                  <a16:creationId xmlns:a16="http://schemas.microsoft.com/office/drawing/2014/main" id="{0622D62C-EBCF-CA9D-66E7-B477CB8DB106}"/>
                </a:ext>
              </a:extLst>
            </p:cNvPr>
            <p:cNvSpPr/>
            <p:nvPr/>
          </p:nvSpPr>
          <p:spPr>
            <a:xfrm>
              <a:off x="4867720" y="5123108"/>
              <a:ext cx="52443" cy="66815"/>
            </a:xfrm>
            <a:custGeom>
              <a:avLst/>
              <a:gdLst>
                <a:gd name="connsiteX0" fmla="*/ 0 w 52443"/>
                <a:gd name="connsiteY0" fmla="*/ 65728 h 66815"/>
                <a:gd name="connsiteX1" fmla="*/ 12676 w 52443"/>
                <a:gd name="connsiteY1" fmla="*/ 21928 h 66815"/>
                <a:gd name="connsiteX2" fmla="*/ 14316 w 52443"/>
                <a:gd name="connsiteY2" fmla="*/ 11641 h 66815"/>
                <a:gd name="connsiteX3" fmla="*/ 16391 w 52443"/>
                <a:gd name="connsiteY3" fmla="*/ 0 h 66815"/>
                <a:gd name="connsiteX4" fmla="*/ 18545 w 52443"/>
                <a:gd name="connsiteY4" fmla="*/ 11035 h 66815"/>
                <a:gd name="connsiteX5" fmla="*/ 31152 w 52443"/>
                <a:gd name="connsiteY5" fmla="*/ 12819 h 66815"/>
                <a:gd name="connsiteX6" fmla="*/ 15390 w 52443"/>
                <a:gd name="connsiteY6" fmla="*/ 33410 h 66815"/>
                <a:gd name="connsiteX7" fmla="*/ 25169 w 52443"/>
                <a:gd name="connsiteY7" fmla="*/ 36045 h 66815"/>
                <a:gd name="connsiteX8" fmla="*/ 18951 w 52443"/>
                <a:gd name="connsiteY8" fmla="*/ 46091 h 66815"/>
                <a:gd name="connsiteX9" fmla="*/ 23020 w 52443"/>
                <a:gd name="connsiteY9" fmla="*/ 49280 h 66815"/>
                <a:gd name="connsiteX10" fmla="*/ 23014 w 52443"/>
                <a:gd name="connsiteY10" fmla="*/ 49280 h 66815"/>
                <a:gd name="connsiteX11" fmla="*/ 27546 w 52443"/>
                <a:gd name="connsiteY11" fmla="*/ 44629 h 66815"/>
                <a:gd name="connsiteX12" fmla="*/ 52349 w 52443"/>
                <a:gd name="connsiteY12" fmla="*/ 17562 h 66815"/>
                <a:gd name="connsiteX13" fmla="*/ 43668 w 52443"/>
                <a:gd name="connsiteY13" fmla="*/ 33284 h 66815"/>
                <a:gd name="connsiteX14" fmla="*/ 34959 w 52443"/>
                <a:gd name="connsiteY14" fmla="*/ 48189 h 66815"/>
                <a:gd name="connsiteX15" fmla="*/ 29381 w 52443"/>
                <a:gd name="connsiteY15" fmla="*/ 56807 h 66815"/>
                <a:gd name="connsiteX16" fmla="*/ 1171 w 52443"/>
                <a:gd name="connsiteY16" fmla="*/ 66814 h 66815"/>
                <a:gd name="connsiteX17" fmla="*/ 0 w 52443"/>
                <a:gd name="connsiteY17" fmla="*/ 65728 h 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443" h="66815">
                  <a:moveTo>
                    <a:pt x="0" y="65728"/>
                  </a:moveTo>
                  <a:cubicBezTo>
                    <a:pt x="812" y="50138"/>
                    <a:pt x="4858" y="35404"/>
                    <a:pt x="12676" y="21928"/>
                  </a:cubicBezTo>
                  <a:cubicBezTo>
                    <a:pt x="14739" y="18368"/>
                    <a:pt x="16053" y="15688"/>
                    <a:pt x="14316" y="11641"/>
                  </a:cubicBezTo>
                  <a:cubicBezTo>
                    <a:pt x="12567" y="7567"/>
                    <a:pt x="12127" y="3235"/>
                    <a:pt x="16391" y="0"/>
                  </a:cubicBezTo>
                  <a:cubicBezTo>
                    <a:pt x="16379" y="3823"/>
                    <a:pt x="17116" y="7418"/>
                    <a:pt x="18545" y="11035"/>
                  </a:cubicBezTo>
                  <a:cubicBezTo>
                    <a:pt x="22094" y="20014"/>
                    <a:pt x="21946" y="20077"/>
                    <a:pt x="31152" y="12819"/>
                  </a:cubicBezTo>
                  <a:cubicBezTo>
                    <a:pt x="31770" y="24060"/>
                    <a:pt x="31770" y="24060"/>
                    <a:pt x="15390" y="33410"/>
                  </a:cubicBezTo>
                  <a:cubicBezTo>
                    <a:pt x="17768" y="38233"/>
                    <a:pt x="22660" y="30415"/>
                    <a:pt x="25169" y="36045"/>
                  </a:cubicBezTo>
                  <a:cubicBezTo>
                    <a:pt x="25837" y="40559"/>
                    <a:pt x="20048" y="42097"/>
                    <a:pt x="18951" y="46091"/>
                  </a:cubicBezTo>
                  <a:cubicBezTo>
                    <a:pt x="18105" y="49166"/>
                    <a:pt x="21060" y="48949"/>
                    <a:pt x="23020" y="49280"/>
                  </a:cubicBezTo>
                  <a:lnTo>
                    <a:pt x="23014" y="49280"/>
                  </a:lnTo>
                  <a:cubicBezTo>
                    <a:pt x="24552" y="47743"/>
                    <a:pt x="26603" y="46469"/>
                    <a:pt x="27546" y="44629"/>
                  </a:cubicBezTo>
                  <a:cubicBezTo>
                    <a:pt x="34770" y="30570"/>
                    <a:pt x="38022" y="26900"/>
                    <a:pt x="52349" y="17562"/>
                  </a:cubicBezTo>
                  <a:cubicBezTo>
                    <a:pt x="52709" y="28449"/>
                    <a:pt x="52458" y="28032"/>
                    <a:pt x="43668" y="33284"/>
                  </a:cubicBezTo>
                  <a:cubicBezTo>
                    <a:pt x="38525" y="36359"/>
                    <a:pt x="29369" y="37713"/>
                    <a:pt x="34959" y="48189"/>
                  </a:cubicBezTo>
                  <a:cubicBezTo>
                    <a:pt x="36896" y="51824"/>
                    <a:pt x="31815" y="57213"/>
                    <a:pt x="29381" y="56807"/>
                  </a:cubicBezTo>
                  <a:cubicBezTo>
                    <a:pt x="17762" y="54870"/>
                    <a:pt x="11241" y="65671"/>
                    <a:pt x="1171" y="66814"/>
                  </a:cubicBezTo>
                  <a:cubicBezTo>
                    <a:pt x="829" y="66854"/>
                    <a:pt x="394" y="66111"/>
                    <a:pt x="0" y="65728"/>
                  </a:cubicBezTo>
                  <a:close/>
                </a:path>
              </a:pathLst>
            </a:custGeom>
            <a:grpFill/>
            <a:ln w="5715" cap="flat">
              <a:noFill/>
              <a:prstDash val="solid"/>
              <a:miter/>
            </a:ln>
          </p:spPr>
          <p:txBody>
            <a:bodyPr rtlCol="0" anchor="ctr"/>
            <a:lstStyle/>
            <a:p>
              <a:endParaRPr lang="zh-CN" altLang="en-US"/>
            </a:p>
          </p:txBody>
        </p:sp>
        <p:sp>
          <p:nvSpPr>
            <p:cNvPr id="4018" name="任意多边形: 形状 4017">
              <a:extLst>
                <a:ext uri="{FF2B5EF4-FFF2-40B4-BE49-F238E27FC236}">
                  <a16:creationId xmlns:a16="http://schemas.microsoft.com/office/drawing/2014/main" id="{88A61FBF-BBEB-600E-5535-1C3AB8F6B481}"/>
                </a:ext>
              </a:extLst>
            </p:cNvPr>
            <p:cNvSpPr/>
            <p:nvPr/>
          </p:nvSpPr>
          <p:spPr>
            <a:xfrm>
              <a:off x="4969572" y="5057226"/>
              <a:ext cx="9961" cy="13190"/>
            </a:xfrm>
            <a:custGeom>
              <a:avLst/>
              <a:gdLst>
                <a:gd name="connsiteX0" fmla="*/ 3378 w 9961"/>
                <a:gd name="connsiteY0" fmla="*/ 0 h 13190"/>
                <a:gd name="connsiteX1" fmla="*/ 9962 w 9961"/>
                <a:gd name="connsiteY1" fmla="*/ 6595 h 13190"/>
                <a:gd name="connsiteX2" fmla="*/ 3378 w 9961"/>
                <a:gd name="connsiteY2" fmla="*/ 13190 h 13190"/>
                <a:gd name="connsiteX3" fmla="*/ 3378 w 9961"/>
                <a:gd name="connsiteY3" fmla="*/ 13190 h 13190"/>
                <a:gd name="connsiteX4" fmla="*/ 3378 w 9961"/>
                <a:gd name="connsiteY4" fmla="*/ 0 h 13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1" h="13190">
                  <a:moveTo>
                    <a:pt x="3378" y="0"/>
                  </a:moveTo>
                  <a:cubicBezTo>
                    <a:pt x="5573" y="2200"/>
                    <a:pt x="7767" y="4395"/>
                    <a:pt x="9962" y="6595"/>
                  </a:cubicBezTo>
                  <a:cubicBezTo>
                    <a:pt x="8716" y="9744"/>
                    <a:pt x="6499" y="11916"/>
                    <a:pt x="3378" y="13190"/>
                  </a:cubicBezTo>
                  <a:lnTo>
                    <a:pt x="3378" y="13190"/>
                  </a:lnTo>
                  <a:cubicBezTo>
                    <a:pt x="-4468" y="8795"/>
                    <a:pt x="3881" y="4401"/>
                    <a:pt x="3378" y="0"/>
                  </a:cubicBezTo>
                  <a:close/>
                </a:path>
              </a:pathLst>
            </a:custGeom>
            <a:grpFill/>
            <a:ln w="5715" cap="flat">
              <a:noFill/>
              <a:prstDash val="solid"/>
              <a:miter/>
            </a:ln>
          </p:spPr>
          <p:txBody>
            <a:bodyPr rtlCol="0" anchor="ctr"/>
            <a:lstStyle/>
            <a:p>
              <a:endParaRPr lang="zh-CN" altLang="en-US"/>
            </a:p>
          </p:txBody>
        </p:sp>
        <p:sp>
          <p:nvSpPr>
            <p:cNvPr id="4019" name="任意多边形: 形状 4018">
              <a:extLst>
                <a:ext uri="{FF2B5EF4-FFF2-40B4-BE49-F238E27FC236}">
                  <a16:creationId xmlns:a16="http://schemas.microsoft.com/office/drawing/2014/main" id="{7489F3AF-A399-3D44-B8A8-4A55953BF422}"/>
                </a:ext>
              </a:extLst>
            </p:cNvPr>
            <p:cNvSpPr/>
            <p:nvPr/>
          </p:nvSpPr>
          <p:spPr>
            <a:xfrm>
              <a:off x="5015732" y="5083578"/>
              <a:ext cx="6556" cy="10970"/>
            </a:xfrm>
            <a:custGeom>
              <a:avLst/>
              <a:gdLst>
                <a:gd name="connsiteX0" fmla="*/ 6556 w 6556"/>
                <a:gd name="connsiteY0" fmla="*/ 0 h 10970"/>
                <a:gd name="connsiteX1" fmla="*/ 6550 w 6556"/>
                <a:gd name="connsiteY1" fmla="*/ 9870 h 10970"/>
                <a:gd name="connsiteX2" fmla="*/ 281 w 6556"/>
                <a:gd name="connsiteY2" fmla="*/ 8647 h 10970"/>
                <a:gd name="connsiteX3" fmla="*/ 6556 w 6556"/>
                <a:gd name="connsiteY3" fmla="*/ 0 h 10970"/>
              </a:gdLst>
              <a:ahLst/>
              <a:cxnLst>
                <a:cxn ang="0">
                  <a:pos x="connsiteX0" y="connsiteY0"/>
                </a:cxn>
                <a:cxn ang="0">
                  <a:pos x="connsiteX1" y="connsiteY1"/>
                </a:cxn>
                <a:cxn ang="0">
                  <a:pos x="connsiteX2" y="connsiteY2"/>
                </a:cxn>
                <a:cxn ang="0">
                  <a:pos x="connsiteX3" y="connsiteY3"/>
                </a:cxn>
              </a:cxnLst>
              <a:rect l="l" t="t" r="r" b="b"/>
              <a:pathLst>
                <a:path w="6556" h="10970">
                  <a:moveTo>
                    <a:pt x="6556" y="0"/>
                  </a:moveTo>
                  <a:cubicBezTo>
                    <a:pt x="4533" y="3286"/>
                    <a:pt x="4527" y="6578"/>
                    <a:pt x="6550" y="9870"/>
                  </a:cubicBezTo>
                  <a:cubicBezTo>
                    <a:pt x="4259" y="10327"/>
                    <a:pt x="1150" y="12687"/>
                    <a:pt x="281" y="8647"/>
                  </a:cubicBezTo>
                  <a:cubicBezTo>
                    <a:pt x="-730" y="3949"/>
                    <a:pt x="904" y="291"/>
                    <a:pt x="6556" y="0"/>
                  </a:cubicBezTo>
                  <a:close/>
                </a:path>
              </a:pathLst>
            </a:custGeom>
            <a:grpFill/>
            <a:ln w="5715" cap="flat">
              <a:noFill/>
              <a:prstDash val="solid"/>
              <a:miter/>
            </a:ln>
          </p:spPr>
          <p:txBody>
            <a:bodyPr rtlCol="0" anchor="ctr"/>
            <a:lstStyle/>
            <a:p>
              <a:endParaRPr lang="zh-CN" altLang="en-US"/>
            </a:p>
          </p:txBody>
        </p:sp>
        <p:sp>
          <p:nvSpPr>
            <p:cNvPr id="4020" name="任意多边形: 形状 4019">
              <a:extLst>
                <a:ext uri="{FF2B5EF4-FFF2-40B4-BE49-F238E27FC236}">
                  <a16:creationId xmlns:a16="http://schemas.microsoft.com/office/drawing/2014/main" id="{3AF9D820-B283-AA8A-74C3-E8EC915BE6C0}"/>
                </a:ext>
              </a:extLst>
            </p:cNvPr>
            <p:cNvSpPr/>
            <p:nvPr/>
          </p:nvSpPr>
          <p:spPr>
            <a:xfrm>
              <a:off x="4979511" y="5056297"/>
              <a:ext cx="6511" cy="7593"/>
            </a:xfrm>
            <a:custGeom>
              <a:avLst/>
              <a:gdLst>
                <a:gd name="connsiteX0" fmla="*/ 0 w 6511"/>
                <a:gd name="connsiteY0" fmla="*/ 7541 h 7593"/>
                <a:gd name="connsiteX1" fmla="*/ 149 w 6511"/>
                <a:gd name="connsiteY1" fmla="*/ 5930 h 7593"/>
                <a:gd name="connsiteX2" fmla="*/ 4355 w 6511"/>
                <a:gd name="connsiteY2" fmla="*/ 186 h 7593"/>
                <a:gd name="connsiteX3" fmla="*/ 3320 w 6511"/>
                <a:gd name="connsiteY3" fmla="*/ 7593 h 7593"/>
                <a:gd name="connsiteX4" fmla="*/ 0 w 6511"/>
                <a:gd name="connsiteY4" fmla="*/ 7541 h 7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1" h="7593">
                  <a:moveTo>
                    <a:pt x="0" y="7541"/>
                  </a:moveTo>
                  <a:cubicBezTo>
                    <a:pt x="46" y="7004"/>
                    <a:pt x="51" y="6456"/>
                    <a:pt x="149" y="5930"/>
                  </a:cubicBezTo>
                  <a:cubicBezTo>
                    <a:pt x="640" y="3209"/>
                    <a:pt x="2075" y="-928"/>
                    <a:pt x="4355" y="186"/>
                  </a:cubicBezTo>
                  <a:cubicBezTo>
                    <a:pt x="8361" y="2135"/>
                    <a:pt x="6058" y="5376"/>
                    <a:pt x="3320" y="7593"/>
                  </a:cubicBezTo>
                  <a:cubicBezTo>
                    <a:pt x="2217" y="7576"/>
                    <a:pt x="1109" y="7559"/>
                    <a:pt x="0" y="7541"/>
                  </a:cubicBezTo>
                  <a:close/>
                </a:path>
              </a:pathLst>
            </a:custGeom>
            <a:grpFill/>
            <a:ln w="5715" cap="flat">
              <a:noFill/>
              <a:prstDash val="solid"/>
              <a:miter/>
            </a:ln>
          </p:spPr>
          <p:txBody>
            <a:bodyPr rtlCol="0" anchor="ctr"/>
            <a:lstStyle/>
            <a:p>
              <a:endParaRPr lang="zh-CN" altLang="en-US"/>
            </a:p>
          </p:txBody>
        </p:sp>
        <p:sp>
          <p:nvSpPr>
            <p:cNvPr id="4021" name="任意多边形: 形状 4020">
              <a:extLst>
                <a:ext uri="{FF2B5EF4-FFF2-40B4-BE49-F238E27FC236}">
                  <a16:creationId xmlns:a16="http://schemas.microsoft.com/office/drawing/2014/main" id="{557B7DCC-8380-BB5B-7475-B0BE9F082D31}"/>
                </a:ext>
              </a:extLst>
            </p:cNvPr>
            <p:cNvSpPr/>
            <p:nvPr/>
          </p:nvSpPr>
          <p:spPr>
            <a:xfrm>
              <a:off x="5012586" y="5053968"/>
              <a:ext cx="6404" cy="13155"/>
            </a:xfrm>
            <a:custGeom>
              <a:avLst/>
              <a:gdLst>
                <a:gd name="connsiteX0" fmla="*/ 6404 w 6404"/>
                <a:gd name="connsiteY0" fmla="*/ 0 h 13155"/>
                <a:gd name="connsiteX1" fmla="*/ 3124 w 6404"/>
                <a:gd name="connsiteY1" fmla="*/ 13156 h 13155"/>
                <a:gd name="connsiteX2" fmla="*/ 6404 w 6404"/>
                <a:gd name="connsiteY2" fmla="*/ 0 h 13155"/>
              </a:gdLst>
              <a:ahLst/>
              <a:cxnLst>
                <a:cxn ang="0">
                  <a:pos x="connsiteX0" y="connsiteY0"/>
                </a:cxn>
                <a:cxn ang="0">
                  <a:pos x="connsiteX1" y="connsiteY1"/>
                </a:cxn>
                <a:cxn ang="0">
                  <a:pos x="connsiteX2" y="connsiteY2"/>
                </a:cxn>
              </a:cxnLst>
              <a:rect l="l" t="t" r="r" b="b"/>
              <a:pathLst>
                <a:path w="6404" h="13155">
                  <a:moveTo>
                    <a:pt x="6404" y="0"/>
                  </a:moveTo>
                  <a:cubicBezTo>
                    <a:pt x="5313" y="4389"/>
                    <a:pt x="4215" y="8773"/>
                    <a:pt x="3124" y="13156"/>
                  </a:cubicBezTo>
                  <a:cubicBezTo>
                    <a:pt x="-3094" y="6949"/>
                    <a:pt x="1009" y="3315"/>
                    <a:pt x="6404" y="0"/>
                  </a:cubicBezTo>
                  <a:close/>
                </a:path>
              </a:pathLst>
            </a:custGeom>
            <a:grpFill/>
            <a:ln w="5715" cap="flat">
              <a:noFill/>
              <a:prstDash val="solid"/>
              <a:miter/>
            </a:ln>
          </p:spPr>
          <p:txBody>
            <a:bodyPr rtlCol="0" anchor="ctr"/>
            <a:lstStyle/>
            <a:p>
              <a:endParaRPr lang="zh-CN" altLang="en-US"/>
            </a:p>
          </p:txBody>
        </p:sp>
        <p:sp>
          <p:nvSpPr>
            <p:cNvPr id="4022" name="任意多边形: 形状 4021">
              <a:extLst>
                <a:ext uri="{FF2B5EF4-FFF2-40B4-BE49-F238E27FC236}">
                  <a16:creationId xmlns:a16="http://schemas.microsoft.com/office/drawing/2014/main" id="{97918053-FC95-9B41-762B-AD56246BC9A4}"/>
                </a:ext>
              </a:extLst>
            </p:cNvPr>
            <p:cNvSpPr/>
            <p:nvPr/>
          </p:nvSpPr>
          <p:spPr>
            <a:xfrm>
              <a:off x="4943351" y="5135133"/>
              <a:ext cx="8706" cy="7652"/>
            </a:xfrm>
            <a:custGeom>
              <a:avLst/>
              <a:gdLst>
                <a:gd name="connsiteX0" fmla="*/ 48 w 8706"/>
                <a:gd name="connsiteY0" fmla="*/ 4435 h 7652"/>
                <a:gd name="connsiteX1" fmla="*/ 7940 w 8706"/>
                <a:gd name="connsiteY1" fmla="*/ 0 h 7652"/>
                <a:gd name="connsiteX2" fmla="*/ 8649 w 8706"/>
                <a:gd name="connsiteY2" fmla="*/ 2572 h 7652"/>
                <a:gd name="connsiteX3" fmla="*/ 8 w 8706"/>
                <a:gd name="connsiteY3" fmla="*/ 7652 h 7652"/>
                <a:gd name="connsiteX4" fmla="*/ 48 w 8706"/>
                <a:gd name="connsiteY4" fmla="*/ 4435 h 7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06" h="7652">
                  <a:moveTo>
                    <a:pt x="48" y="4435"/>
                  </a:moveTo>
                  <a:cubicBezTo>
                    <a:pt x="2676" y="2954"/>
                    <a:pt x="5311" y="1480"/>
                    <a:pt x="7940" y="0"/>
                  </a:cubicBezTo>
                  <a:cubicBezTo>
                    <a:pt x="8203" y="863"/>
                    <a:pt x="8912" y="1909"/>
                    <a:pt x="8649" y="2572"/>
                  </a:cubicBezTo>
                  <a:cubicBezTo>
                    <a:pt x="7117" y="6429"/>
                    <a:pt x="3802" y="7504"/>
                    <a:pt x="8" y="7652"/>
                  </a:cubicBezTo>
                  <a:cubicBezTo>
                    <a:pt x="-10" y="6578"/>
                    <a:pt x="2" y="5509"/>
                    <a:pt x="48" y="4435"/>
                  </a:cubicBezTo>
                  <a:close/>
                </a:path>
              </a:pathLst>
            </a:custGeom>
            <a:grpFill/>
            <a:ln w="5715" cap="flat">
              <a:noFill/>
              <a:prstDash val="solid"/>
              <a:miter/>
            </a:ln>
          </p:spPr>
          <p:txBody>
            <a:bodyPr rtlCol="0" anchor="ctr"/>
            <a:lstStyle/>
            <a:p>
              <a:endParaRPr lang="zh-CN" altLang="en-US"/>
            </a:p>
          </p:txBody>
        </p:sp>
        <p:sp>
          <p:nvSpPr>
            <p:cNvPr id="4023" name="任意多边形: 形状 4022">
              <a:extLst>
                <a:ext uri="{FF2B5EF4-FFF2-40B4-BE49-F238E27FC236}">
                  <a16:creationId xmlns:a16="http://schemas.microsoft.com/office/drawing/2014/main" id="{7ED64516-148D-9209-6500-DD0DBECBCFD4}"/>
                </a:ext>
              </a:extLst>
            </p:cNvPr>
            <p:cNvSpPr/>
            <p:nvPr/>
          </p:nvSpPr>
          <p:spPr>
            <a:xfrm>
              <a:off x="5015704" y="5067130"/>
              <a:ext cx="9864" cy="3158"/>
            </a:xfrm>
            <a:custGeom>
              <a:avLst/>
              <a:gdLst>
                <a:gd name="connsiteX0" fmla="*/ 0 w 9864"/>
                <a:gd name="connsiteY0" fmla="*/ 0 h 3158"/>
                <a:gd name="connsiteX1" fmla="*/ 9864 w 9864"/>
                <a:gd name="connsiteY1" fmla="*/ 0 h 3158"/>
                <a:gd name="connsiteX2" fmla="*/ 0 w 9864"/>
                <a:gd name="connsiteY2" fmla="*/ 0 h 3158"/>
              </a:gdLst>
              <a:ahLst/>
              <a:cxnLst>
                <a:cxn ang="0">
                  <a:pos x="connsiteX0" y="connsiteY0"/>
                </a:cxn>
                <a:cxn ang="0">
                  <a:pos x="connsiteX1" y="connsiteY1"/>
                </a:cxn>
                <a:cxn ang="0">
                  <a:pos x="connsiteX2" y="connsiteY2"/>
                </a:cxn>
              </a:cxnLst>
              <a:rect l="l" t="t" r="r" b="b"/>
              <a:pathLst>
                <a:path w="9864" h="3158">
                  <a:moveTo>
                    <a:pt x="0" y="0"/>
                  </a:moveTo>
                  <a:cubicBezTo>
                    <a:pt x="3286" y="0"/>
                    <a:pt x="6578" y="0"/>
                    <a:pt x="9864" y="0"/>
                  </a:cubicBezTo>
                  <a:cubicBezTo>
                    <a:pt x="6578" y="4206"/>
                    <a:pt x="3286" y="4218"/>
                    <a:pt x="0" y="0"/>
                  </a:cubicBezTo>
                  <a:close/>
                </a:path>
              </a:pathLst>
            </a:custGeom>
            <a:grpFill/>
            <a:ln w="5715" cap="flat">
              <a:noFill/>
              <a:prstDash val="solid"/>
              <a:miter/>
            </a:ln>
          </p:spPr>
          <p:txBody>
            <a:bodyPr rtlCol="0" anchor="ctr"/>
            <a:lstStyle/>
            <a:p>
              <a:endParaRPr lang="zh-CN" altLang="en-US"/>
            </a:p>
          </p:txBody>
        </p:sp>
        <p:sp>
          <p:nvSpPr>
            <p:cNvPr id="4024" name="任意多边形: 形状 4023">
              <a:extLst>
                <a:ext uri="{FF2B5EF4-FFF2-40B4-BE49-F238E27FC236}">
                  <a16:creationId xmlns:a16="http://schemas.microsoft.com/office/drawing/2014/main" id="{FE2B52CD-9A16-1B31-6B71-596010314B4F}"/>
                </a:ext>
              </a:extLst>
            </p:cNvPr>
            <p:cNvSpPr/>
            <p:nvPr/>
          </p:nvSpPr>
          <p:spPr>
            <a:xfrm>
              <a:off x="4987118" y="5100026"/>
              <a:ext cx="5572" cy="6577"/>
            </a:xfrm>
            <a:custGeom>
              <a:avLst/>
              <a:gdLst>
                <a:gd name="connsiteX0" fmla="*/ 5573 w 5572"/>
                <a:gd name="connsiteY0" fmla="*/ 0 h 6577"/>
                <a:gd name="connsiteX1" fmla="*/ 2292 w 5572"/>
                <a:gd name="connsiteY1" fmla="*/ 6578 h 6577"/>
                <a:gd name="connsiteX2" fmla="*/ 5573 w 5572"/>
                <a:gd name="connsiteY2" fmla="*/ 0 h 6577"/>
              </a:gdLst>
              <a:ahLst/>
              <a:cxnLst>
                <a:cxn ang="0">
                  <a:pos x="connsiteX0" y="connsiteY0"/>
                </a:cxn>
                <a:cxn ang="0">
                  <a:pos x="connsiteX1" y="connsiteY1"/>
                </a:cxn>
                <a:cxn ang="0">
                  <a:pos x="connsiteX2" y="connsiteY2"/>
                </a:cxn>
              </a:cxnLst>
              <a:rect l="l" t="t" r="r" b="b"/>
              <a:pathLst>
                <a:path w="5572" h="6577">
                  <a:moveTo>
                    <a:pt x="5573" y="0"/>
                  </a:moveTo>
                  <a:cubicBezTo>
                    <a:pt x="4481" y="2194"/>
                    <a:pt x="3384" y="4383"/>
                    <a:pt x="2292" y="6578"/>
                  </a:cubicBezTo>
                  <a:cubicBezTo>
                    <a:pt x="-2703" y="1343"/>
                    <a:pt x="1423" y="663"/>
                    <a:pt x="5573" y="0"/>
                  </a:cubicBezTo>
                  <a:close/>
                </a:path>
              </a:pathLst>
            </a:custGeom>
            <a:grpFill/>
            <a:ln w="5715" cap="flat">
              <a:noFill/>
              <a:prstDash val="solid"/>
              <a:miter/>
            </a:ln>
          </p:spPr>
          <p:txBody>
            <a:bodyPr rtlCol="0" anchor="ctr"/>
            <a:lstStyle/>
            <a:p>
              <a:endParaRPr lang="zh-CN" altLang="en-US"/>
            </a:p>
          </p:txBody>
        </p:sp>
        <p:sp>
          <p:nvSpPr>
            <p:cNvPr id="4025" name="任意多边形: 形状 4024">
              <a:extLst>
                <a:ext uri="{FF2B5EF4-FFF2-40B4-BE49-F238E27FC236}">
                  <a16:creationId xmlns:a16="http://schemas.microsoft.com/office/drawing/2014/main" id="{02CDB107-8951-84E8-7382-E4007F1AD959}"/>
                </a:ext>
              </a:extLst>
            </p:cNvPr>
            <p:cNvSpPr/>
            <p:nvPr/>
          </p:nvSpPr>
          <p:spPr>
            <a:xfrm>
              <a:off x="5012384" y="5076022"/>
              <a:ext cx="2561" cy="4275"/>
            </a:xfrm>
            <a:custGeom>
              <a:avLst/>
              <a:gdLst>
                <a:gd name="connsiteX0" fmla="*/ 0 w 2561"/>
                <a:gd name="connsiteY0" fmla="*/ 4229 h 4275"/>
                <a:gd name="connsiteX1" fmla="*/ 1269 w 2561"/>
                <a:gd name="connsiteY1" fmla="*/ 0 h 4275"/>
                <a:gd name="connsiteX2" fmla="*/ 63 w 2561"/>
                <a:gd name="connsiteY2" fmla="*/ 4275 h 4275"/>
                <a:gd name="connsiteX3" fmla="*/ 0 w 2561"/>
                <a:gd name="connsiteY3" fmla="*/ 4229 h 4275"/>
              </a:gdLst>
              <a:ahLst/>
              <a:cxnLst>
                <a:cxn ang="0">
                  <a:pos x="connsiteX0" y="connsiteY0"/>
                </a:cxn>
                <a:cxn ang="0">
                  <a:pos x="connsiteX1" y="connsiteY1"/>
                </a:cxn>
                <a:cxn ang="0">
                  <a:pos x="connsiteX2" y="connsiteY2"/>
                </a:cxn>
                <a:cxn ang="0">
                  <a:pos x="connsiteX3" y="connsiteY3"/>
                </a:cxn>
              </a:cxnLst>
              <a:rect l="l" t="t" r="r" b="b"/>
              <a:pathLst>
                <a:path w="2561" h="4275">
                  <a:moveTo>
                    <a:pt x="0" y="4229"/>
                  </a:moveTo>
                  <a:cubicBezTo>
                    <a:pt x="423" y="2817"/>
                    <a:pt x="846" y="1412"/>
                    <a:pt x="1269" y="0"/>
                  </a:cubicBezTo>
                  <a:cubicBezTo>
                    <a:pt x="4241" y="2378"/>
                    <a:pt x="1332" y="3097"/>
                    <a:pt x="63" y="4275"/>
                  </a:cubicBezTo>
                  <a:cubicBezTo>
                    <a:pt x="63" y="4281"/>
                    <a:pt x="0" y="4229"/>
                    <a:pt x="0" y="4229"/>
                  </a:cubicBezTo>
                  <a:close/>
                </a:path>
              </a:pathLst>
            </a:custGeom>
            <a:grpFill/>
            <a:ln w="5715" cap="flat">
              <a:noFill/>
              <a:prstDash val="solid"/>
              <a:miter/>
            </a:ln>
          </p:spPr>
          <p:txBody>
            <a:bodyPr rtlCol="0" anchor="ctr"/>
            <a:lstStyle/>
            <a:p>
              <a:endParaRPr lang="zh-CN" altLang="en-US"/>
            </a:p>
          </p:txBody>
        </p:sp>
        <p:sp>
          <p:nvSpPr>
            <p:cNvPr id="4026" name="任意多边形: 形状 4025">
              <a:extLst>
                <a:ext uri="{FF2B5EF4-FFF2-40B4-BE49-F238E27FC236}">
                  <a16:creationId xmlns:a16="http://schemas.microsoft.com/office/drawing/2014/main" id="{C7A44734-44FB-8318-C863-B473BCC2D7C4}"/>
                </a:ext>
              </a:extLst>
            </p:cNvPr>
            <p:cNvSpPr/>
            <p:nvPr/>
          </p:nvSpPr>
          <p:spPr>
            <a:xfrm>
              <a:off x="5021447" y="5073708"/>
              <a:ext cx="4132" cy="3303"/>
            </a:xfrm>
            <a:custGeom>
              <a:avLst/>
              <a:gdLst>
                <a:gd name="connsiteX0" fmla="*/ 4133 w 4132"/>
                <a:gd name="connsiteY0" fmla="*/ 0 h 3303"/>
                <a:gd name="connsiteX1" fmla="*/ 846 w 4132"/>
                <a:gd name="connsiteY1" fmla="*/ 3303 h 3303"/>
                <a:gd name="connsiteX2" fmla="*/ 4133 w 4132"/>
                <a:gd name="connsiteY2" fmla="*/ 0 h 3303"/>
              </a:gdLst>
              <a:ahLst/>
              <a:cxnLst>
                <a:cxn ang="0">
                  <a:pos x="connsiteX0" y="connsiteY0"/>
                </a:cxn>
                <a:cxn ang="0">
                  <a:pos x="connsiteX1" y="connsiteY1"/>
                </a:cxn>
                <a:cxn ang="0">
                  <a:pos x="connsiteX2" y="connsiteY2"/>
                </a:cxn>
              </a:cxnLst>
              <a:rect l="l" t="t" r="r" b="b"/>
              <a:pathLst>
                <a:path w="4132" h="3303">
                  <a:moveTo>
                    <a:pt x="4133" y="0"/>
                  </a:moveTo>
                  <a:cubicBezTo>
                    <a:pt x="3035" y="1103"/>
                    <a:pt x="1938" y="2206"/>
                    <a:pt x="846" y="3303"/>
                  </a:cubicBezTo>
                  <a:cubicBezTo>
                    <a:pt x="-1885" y="-1600"/>
                    <a:pt x="2750" y="817"/>
                    <a:pt x="4133" y="0"/>
                  </a:cubicBezTo>
                  <a:close/>
                </a:path>
              </a:pathLst>
            </a:custGeom>
            <a:grpFill/>
            <a:ln w="5715" cap="flat">
              <a:noFill/>
              <a:prstDash val="solid"/>
              <a:miter/>
            </a:ln>
          </p:spPr>
          <p:txBody>
            <a:bodyPr rtlCol="0" anchor="ctr"/>
            <a:lstStyle/>
            <a:p>
              <a:endParaRPr lang="zh-CN" altLang="en-US"/>
            </a:p>
          </p:txBody>
        </p:sp>
        <p:sp>
          <p:nvSpPr>
            <p:cNvPr id="4027" name="任意多边形: 形状 4026">
              <a:extLst>
                <a:ext uri="{FF2B5EF4-FFF2-40B4-BE49-F238E27FC236}">
                  <a16:creationId xmlns:a16="http://schemas.microsoft.com/office/drawing/2014/main" id="{8C1DFC68-1245-E76C-0AE3-CB6CDF02A65C}"/>
                </a:ext>
              </a:extLst>
            </p:cNvPr>
            <p:cNvSpPr/>
            <p:nvPr/>
          </p:nvSpPr>
          <p:spPr>
            <a:xfrm>
              <a:off x="5022277" y="5093442"/>
              <a:ext cx="3291" cy="6560"/>
            </a:xfrm>
            <a:custGeom>
              <a:avLst/>
              <a:gdLst>
                <a:gd name="connsiteX0" fmla="*/ 3292 w 3291"/>
                <a:gd name="connsiteY0" fmla="*/ 0 h 6560"/>
                <a:gd name="connsiteX1" fmla="*/ 3275 w 3291"/>
                <a:gd name="connsiteY1" fmla="*/ 6561 h 6560"/>
                <a:gd name="connsiteX2" fmla="*/ 0 w 3291"/>
                <a:gd name="connsiteY2" fmla="*/ 0 h 6560"/>
                <a:gd name="connsiteX3" fmla="*/ 3292 w 3291"/>
                <a:gd name="connsiteY3" fmla="*/ 0 h 6560"/>
              </a:gdLst>
              <a:ahLst/>
              <a:cxnLst>
                <a:cxn ang="0">
                  <a:pos x="connsiteX0" y="connsiteY0"/>
                </a:cxn>
                <a:cxn ang="0">
                  <a:pos x="connsiteX1" y="connsiteY1"/>
                </a:cxn>
                <a:cxn ang="0">
                  <a:pos x="connsiteX2" y="connsiteY2"/>
                </a:cxn>
                <a:cxn ang="0">
                  <a:pos x="connsiteX3" y="connsiteY3"/>
                </a:cxn>
              </a:cxnLst>
              <a:rect l="l" t="t" r="r" b="b"/>
              <a:pathLst>
                <a:path w="3291" h="6560">
                  <a:moveTo>
                    <a:pt x="3292" y="0"/>
                  </a:moveTo>
                  <a:cubicBezTo>
                    <a:pt x="3286" y="2189"/>
                    <a:pt x="3280" y="4378"/>
                    <a:pt x="3275" y="6561"/>
                  </a:cubicBezTo>
                  <a:cubicBezTo>
                    <a:pt x="640" y="5143"/>
                    <a:pt x="74" y="2691"/>
                    <a:pt x="0" y="0"/>
                  </a:cubicBezTo>
                  <a:cubicBezTo>
                    <a:pt x="1103" y="0"/>
                    <a:pt x="2200" y="0"/>
                    <a:pt x="3292" y="0"/>
                  </a:cubicBezTo>
                  <a:close/>
                </a:path>
              </a:pathLst>
            </a:custGeom>
            <a:grpFill/>
            <a:ln w="5715" cap="flat">
              <a:noFill/>
              <a:prstDash val="solid"/>
              <a:miter/>
            </a:ln>
          </p:spPr>
          <p:txBody>
            <a:bodyPr rtlCol="0" anchor="ctr"/>
            <a:lstStyle/>
            <a:p>
              <a:endParaRPr lang="zh-CN" altLang="en-US"/>
            </a:p>
          </p:txBody>
        </p:sp>
        <p:sp>
          <p:nvSpPr>
            <p:cNvPr id="4028" name="任意多边形: 形状 4027">
              <a:extLst>
                <a:ext uri="{FF2B5EF4-FFF2-40B4-BE49-F238E27FC236}">
                  <a16:creationId xmlns:a16="http://schemas.microsoft.com/office/drawing/2014/main" id="{81AF2E28-8119-8377-A3CE-E8DF4587C704}"/>
                </a:ext>
              </a:extLst>
            </p:cNvPr>
            <p:cNvSpPr/>
            <p:nvPr/>
          </p:nvSpPr>
          <p:spPr>
            <a:xfrm>
              <a:off x="4992684" y="5096739"/>
              <a:ext cx="3263" cy="3286"/>
            </a:xfrm>
            <a:custGeom>
              <a:avLst/>
              <a:gdLst>
                <a:gd name="connsiteX0" fmla="*/ 3263 w 3263"/>
                <a:gd name="connsiteY0" fmla="*/ 0 h 3286"/>
                <a:gd name="connsiteX1" fmla="*/ 0 w 3263"/>
                <a:gd name="connsiteY1" fmla="*/ 3286 h 3286"/>
                <a:gd name="connsiteX2" fmla="*/ 3263 w 3263"/>
                <a:gd name="connsiteY2" fmla="*/ 0 h 3286"/>
              </a:gdLst>
              <a:ahLst/>
              <a:cxnLst>
                <a:cxn ang="0">
                  <a:pos x="connsiteX0" y="connsiteY0"/>
                </a:cxn>
                <a:cxn ang="0">
                  <a:pos x="connsiteX1" y="connsiteY1"/>
                </a:cxn>
                <a:cxn ang="0">
                  <a:pos x="connsiteX2" y="connsiteY2"/>
                </a:cxn>
              </a:cxnLst>
              <a:rect l="l" t="t" r="r" b="b"/>
              <a:pathLst>
                <a:path w="3263" h="3286">
                  <a:moveTo>
                    <a:pt x="3263" y="0"/>
                  </a:moveTo>
                  <a:cubicBezTo>
                    <a:pt x="2177" y="1097"/>
                    <a:pt x="1086" y="2189"/>
                    <a:pt x="0" y="3286"/>
                  </a:cubicBezTo>
                  <a:cubicBezTo>
                    <a:pt x="1086" y="2195"/>
                    <a:pt x="2177" y="1097"/>
                    <a:pt x="3263" y="0"/>
                  </a:cubicBezTo>
                  <a:close/>
                </a:path>
              </a:pathLst>
            </a:custGeom>
            <a:grpFill/>
            <a:ln w="5715" cap="flat">
              <a:noFill/>
              <a:prstDash val="solid"/>
              <a:miter/>
            </a:ln>
          </p:spPr>
          <p:txBody>
            <a:bodyPr rtlCol="0" anchor="ctr"/>
            <a:lstStyle/>
            <a:p>
              <a:endParaRPr lang="zh-CN" altLang="en-US"/>
            </a:p>
          </p:txBody>
        </p:sp>
        <p:sp>
          <p:nvSpPr>
            <p:cNvPr id="4029" name="任意多边形: 形状 4028">
              <a:extLst>
                <a:ext uri="{FF2B5EF4-FFF2-40B4-BE49-F238E27FC236}">
                  <a16:creationId xmlns:a16="http://schemas.microsoft.com/office/drawing/2014/main" id="{0512C353-169E-9CC9-E2C3-6E5096B32291}"/>
                </a:ext>
              </a:extLst>
            </p:cNvPr>
            <p:cNvSpPr/>
            <p:nvPr/>
          </p:nvSpPr>
          <p:spPr>
            <a:xfrm>
              <a:off x="5022282" y="5080303"/>
              <a:ext cx="1678" cy="3274"/>
            </a:xfrm>
            <a:custGeom>
              <a:avLst/>
              <a:gdLst>
                <a:gd name="connsiteX0" fmla="*/ 0 w 1678"/>
                <a:gd name="connsiteY0" fmla="*/ 0 h 3274"/>
                <a:gd name="connsiteX1" fmla="*/ 0 w 1678"/>
                <a:gd name="connsiteY1" fmla="*/ 3275 h 3274"/>
                <a:gd name="connsiteX2" fmla="*/ 0 w 1678"/>
                <a:gd name="connsiteY2" fmla="*/ 0 h 3274"/>
              </a:gdLst>
              <a:ahLst/>
              <a:cxnLst>
                <a:cxn ang="0">
                  <a:pos x="connsiteX0" y="connsiteY0"/>
                </a:cxn>
                <a:cxn ang="0">
                  <a:pos x="connsiteX1" y="connsiteY1"/>
                </a:cxn>
                <a:cxn ang="0">
                  <a:pos x="connsiteX2" y="connsiteY2"/>
                </a:cxn>
              </a:cxnLst>
              <a:rect l="l" t="t" r="r" b="b"/>
              <a:pathLst>
                <a:path w="1678" h="3274">
                  <a:moveTo>
                    <a:pt x="0" y="0"/>
                  </a:moveTo>
                  <a:cubicBezTo>
                    <a:pt x="2246" y="1091"/>
                    <a:pt x="2229" y="2183"/>
                    <a:pt x="0" y="3275"/>
                  </a:cubicBezTo>
                  <a:cubicBezTo>
                    <a:pt x="0" y="2183"/>
                    <a:pt x="0" y="1091"/>
                    <a:pt x="0" y="0"/>
                  </a:cubicBezTo>
                  <a:close/>
                </a:path>
              </a:pathLst>
            </a:custGeom>
            <a:grpFill/>
            <a:ln w="5715" cap="flat">
              <a:noFill/>
              <a:prstDash val="solid"/>
              <a:miter/>
            </a:ln>
          </p:spPr>
          <p:txBody>
            <a:bodyPr rtlCol="0" anchor="ctr"/>
            <a:lstStyle/>
            <a:p>
              <a:endParaRPr lang="zh-CN" altLang="en-US"/>
            </a:p>
          </p:txBody>
        </p:sp>
        <p:sp>
          <p:nvSpPr>
            <p:cNvPr id="4030" name="任意多边形: 形状 4029">
              <a:extLst>
                <a:ext uri="{FF2B5EF4-FFF2-40B4-BE49-F238E27FC236}">
                  <a16:creationId xmlns:a16="http://schemas.microsoft.com/office/drawing/2014/main" id="{F6E300FA-5941-A97E-2196-9209F361DAE0}"/>
                </a:ext>
              </a:extLst>
            </p:cNvPr>
            <p:cNvSpPr/>
            <p:nvPr/>
          </p:nvSpPr>
          <p:spPr>
            <a:xfrm>
              <a:off x="4933483" y="5080286"/>
              <a:ext cx="1298" cy="1391"/>
            </a:xfrm>
            <a:custGeom>
              <a:avLst/>
              <a:gdLst>
                <a:gd name="connsiteX0" fmla="*/ 0 w 1298"/>
                <a:gd name="connsiteY0" fmla="*/ 0 h 1391"/>
                <a:gd name="connsiteX1" fmla="*/ 1297 w 1298"/>
                <a:gd name="connsiteY1" fmla="*/ 726 h 1391"/>
                <a:gd name="connsiteX2" fmla="*/ 12 w 1298"/>
                <a:gd name="connsiteY2" fmla="*/ 0 h 1391"/>
                <a:gd name="connsiteX3" fmla="*/ 0 w 1298"/>
                <a:gd name="connsiteY3" fmla="*/ 0 h 1391"/>
              </a:gdLst>
              <a:ahLst/>
              <a:cxnLst>
                <a:cxn ang="0">
                  <a:pos x="connsiteX0" y="connsiteY0"/>
                </a:cxn>
                <a:cxn ang="0">
                  <a:pos x="connsiteX1" y="connsiteY1"/>
                </a:cxn>
                <a:cxn ang="0">
                  <a:pos x="connsiteX2" y="connsiteY2"/>
                </a:cxn>
                <a:cxn ang="0">
                  <a:pos x="connsiteX3" y="connsiteY3"/>
                </a:cxn>
              </a:cxnLst>
              <a:rect l="l" t="t" r="r" b="b"/>
              <a:pathLst>
                <a:path w="1298" h="1391">
                  <a:moveTo>
                    <a:pt x="0" y="0"/>
                  </a:moveTo>
                  <a:cubicBezTo>
                    <a:pt x="452" y="246"/>
                    <a:pt x="1326" y="583"/>
                    <a:pt x="1297" y="726"/>
                  </a:cubicBezTo>
                  <a:cubicBezTo>
                    <a:pt x="1069" y="1817"/>
                    <a:pt x="566" y="1560"/>
                    <a:pt x="12" y="0"/>
                  </a:cubicBezTo>
                  <a:lnTo>
                    <a:pt x="0" y="0"/>
                  </a:lnTo>
                  <a:close/>
                </a:path>
              </a:pathLst>
            </a:custGeom>
            <a:grpFill/>
            <a:ln w="5715" cap="flat">
              <a:noFill/>
              <a:prstDash val="solid"/>
              <a:miter/>
            </a:ln>
          </p:spPr>
          <p:txBody>
            <a:bodyPr rtlCol="0" anchor="ctr"/>
            <a:lstStyle/>
            <a:p>
              <a:endParaRPr lang="zh-CN" altLang="en-US"/>
            </a:p>
          </p:txBody>
        </p:sp>
        <p:sp>
          <p:nvSpPr>
            <p:cNvPr id="4031" name="任意多边形: 形状 4030">
              <a:extLst>
                <a:ext uri="{FF2B5EF4-FFF2-40B4-BE49-F238E27FC236}">
                  <a16:creationId xmlns:a16="http://schemas.microsoft.com/office/drawing/2014/main" id="{897F1AA6-274C-D8DF-69EF-4D0C42C16F60}"/>
                </a:ext>
              </a:extLst>
            </p:cNvPr>
            <p:cNvSpPr/>
            <p:nvPr/>
          </p:nvSpPr>
          <p:spPr>
            <a:xfrm>
              <a:off x="4971563" y="5070416"/>
              <a:ext cx="1387" cy="1287"/>
            </a:xfrm>
            <a:custGeom>
              <a:avLst/>
              <a:gdLst>
                <a:gd name="connsiteX0" fmla="*/ 1388 w 1387"/>
                <a:gd name="connsiteY0" fmla="*/ 0 h 1287"/>
                <a:gd name="connsiteX1" fmla="*/ 651 w 1387"/>
                <a:gd name="connsiteY1" fmla="*/ 1286 h 1287"/>
                <a:gd name="connsiteX2" fmla="*/ 1388 w 1387"/>
                <a:gd name="connsiteY2" fmla="*/ 0 h 1287"/>
                <a:gd name="connsiteX3" fmla="*/ 1388 w 1387"/>
                <a:gd name="connsiteY3" fmla="*/ 0 h 1287"/>
              </a:gdLst>
              <a:ahLst/>
              <a:cxnLst>
                <a:cxn ang="0">
                  <a:pos x="connsiteX0" y="connsiteY0"/>
                </a:cxn>
                <a:cxn ang="0">
                  <a:pos x="connsiteX1" y="connsiteY1"/>
                </a:cxn>
                <a:cxn ang="0">
                  <a:pos x="connsiteX2" y="connsiteY2"/>
                </a:cxn>
                <a:cxn ang="0">
                  <a:pos x="connsiteX3" y="connsiteY3"/>
                </a:cxn>
              </a:cxnLst>
              <a:rect l="l" t="t" r="r" b="b"/>
              <a:pathLst>
                <a:path w="1387" h="1287">
                  <a:moveTo>
                    <a:pt x="1388" y="0"/>
                  </a:moveTo>
                  <a:cubicBezTo>
                    <a:pt x="1136" y="452"/>
                    <a:pt x="799" y="1320"/>
                    <a:pt x="651" y="1286"/>
                  </a:cubicBezTo>
                  <a:cubicBezTo>
                    <a:pt x="-424" y="1052"/>
                    <a:pt x="-161" y="543"/>
                    <a:pt x="1388" y="0"/>
                  </a:cubicBezTo>
                  <a:lnTo>
                    <a:pt x="1388" y="0"/>
                  </a:lnTo>
                  <a:close/>
                </a:path>
              </a:pathLst>
            </a:custGeom>
            <a:grpFill/>
            <a:ln w="5715" cap="flat">
              <a:noFill/>
              <a:prstDash val="solid"/>
              <a:miter/>
            </a:ln>
          </p:spPr>
          <p:txBody>
            <a:bodyPr rtlCol="0" anchor="ctr"/>
            <a:lstStyle/>
            <a:p>
              <a:endParaRPr lang="zh-CN" altLang="en-US"/>
            </a:p>
          </p:txBody>
        </p:sp>
        <p:sp>
          <p:nvSpPr>
            <p:cNvPr id="4032" name="任意多边形: 形状 4031">
              <a:extLst>
                <a:ext uri="{FF2B5EF4-FFF2-40B4-BE49-F238E27FC236}">
                  <a16:creationId xmlns:a16="http://schemas.microsoft.com/office/drawing/2014/main" id="{AC7DF046-4349-14A8-06DD-0070B4EBF030}"/>
                </a:ext>
              </a:extLst>
            </p:cNvPr>
            <p:cNvSpPr/>
            <p:nvPr/>
          </p:nvSpPr>
          <p:spPr>
            <a:xfrm>
              <a:off x="5881742" y="5595299"/>
              <a:ext cx="67901" cy="78930"/>
            </a:xfrm>
            <a:custGeom>
              <a:avLst/>
              <a:gdLst>
                <a:gd name="connsiteX0" fmla="*/ 61324 w 67901"/>
                <a:gd name="connsiteY0" fmla="*/ 1411 h 78930"/>
                <a:gd name="connsiteX1" fmla="*/ 66628 w 67901"/>
                <a:gd name="connsiteY1" fmla="*/ 3886 h 78930"/>
                <a:gd name="connsiteX2" fmla="*/ 67896 w 67901"/>
                <a:gd name="connsiteY2" fmla="*/ 11281 h 78930"/>
                <a:gd name="connsiteX3" fmla="*/ 67902 w 67901"/>
                <a:gd name="connsiteY3" fmla="*/ 11287 h 78930"/>
                <a:gd name="connsiteX4" fmla="*/ 64604 w 67901"/>
                <a:gd name="connsiteY4" fmla="*/ 14544 h 78930"/>
                <a:gd name="connsiteX5" fmla="*/ 64576 w 67901"/>
                <a:gd name="connsiteY5" fmla="*/ 14550 h 78930"/>
                <a:gd name="connsiteX6" fmla="*/ 51477 w 67901"/>
                <a:gd name="connsiteY6" fmla="*/ 21162 h 78930"/>
                <a:gd name="connsiteX7" fmla="*/ 44802 w 67901"/>
                <a:gd name="connsiteY7" fmla="*/ 40851 h 78930"/>
                <a:gd name="connsiteX8" fmla="*/ 41618 w 67901"/>
                <a:gd name="connsiteY8" fmla="*/ 44188 h 78930"/>
                <a:gd name="connsiteX9" fmla="*/ 41618 w 67901"/>
                <a:gd name="connsiteY9" fmla="*/ 44200 h 78930"/>
                <a:gd name="connsiteX10" fmla="*/ 41601 w 67901"/>
                <a:gd name="connsiteY10" fmla="*/ 54052 h 78930"/>
                <a:gd name="connsiteX11" fmla="*/ 41601 w 67901"/>
                <a:gd name="connsiteY11" fmla="*/ 54069 h 78930"/>
                <a:gd name="connsiteX12" fmla="*/ 41630 w 67901"/>
                <a:gd name="connsiteY12" fmla="*/ 60647 h 78930"/>
                <a:gd name="connsiteX13" fmla="*/ 41630 w 67901"/>
                <a:gd name="connsiteY13" fmla="*/ 60647 h 78930"/>
                <a:gd name="connsiteX14" fmla="*/ 38327 w 67901"/>
                <a:gd name="connsiteY14" fmla="*/ 67208 h 78930"/>
                <a:gd name="connsiteX15" fmla="*/ 35064 w 67901"/>
                <a:gd name="connsiteY15" fmla="*/ 67242 h 78930"/>
                <a:gd name="connsiteX16" fmla="*/ 24371 w 67901"/>
                <a:gd name="connsiteY16" fmla="*/ 73666 h 78930"/>
                <a:gd name="connsiteX17" fmla="*/ 12838 w 67901"/>
                <a:gd name="connsiteY17" fmla="*/ 73872 h 78930"/>
                <a:gd name="connsiteX18" fmla="*/ 4637 w 67901"/>
                <a:gd name="connsiteY18" fmla="*/ 73020 h 78930"/>
                <a:gd name="connsiteX19" fmla="*/ 76 w 67901"/>
                <a:gd name="connsiteY19" fmla="*/ 73118 h 78930"/>
                <a:gd name="connsiteX20" fmla="*/ 2134 w 67901"/>
                <a:gd name="connsiteY20" fmla="*/ 67197 h 78930"/>
                <a:gd name="connsiteX21" fmla="*/ 5442 w 67901"/>
                <a:gd name="connsiteY21" fmla="*/ 63928 h 78930"/>
                <a:gd name="connsiteX22" fmla="*/ 28480 w 67901"/>
                <a:gd name="connsiteY22" fmla="*/ 30318 h 78930"/>
                <a:gd name="connsiteX23" fmla="*/ 41699 w 67901"/>
                <a:gd name="connsiteY23" fmla="*/ 17888 h 78930"/>
                <a:gd name="connsiteX24" fmla="*/ 61335 w 67901"/>
                <a:gd name="connsiteY24" fmla="*/ 1411 h 78930"/>
                <a:gd name="connsiteX25" fmla="*/ 61324 w 67901"/>
                <a:gd name="connsiteY25" fmla="*/ 1411 h 7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7901" h="78930">
                  <a:moveTo>
                    <a:pt x="61324" y="1411"/>
                  </a:moveTo>
                  <a:cubicBezTo>
                    <a:pt x="63627" y="1166"/>
                    <a:pt x="67936" y="-2852"/>
                    <a:pt x="66628" y="3886"/>
                  </a:cubicBezTo>
                  <a:cubicBezTo>
                    <a:pt x="66073" y="6738"/>
                    <a:pt x="67056" y="8893"/>
                    <a:pt x="67896" y="11281"/>
                  </a:cubicBezTo>
                  <a:lnTo>
                    <a:pt x="67902" y="11287"/>
                  </a:lnTo>
                  <a:cubicBezTo>
                    <a:pt x="66713" y="12281"/>
                    <a:pt x="65736" y="13493"/>
                    <a:pt x="64604" y="14544"/>
                  </a:cubicBezTo>
                  <a:lnTo>
                    <a:pt x="64576" y="14550"/>
                  </a:lnTo>
                  <a:cubicBezTo>
                    <a:pt x="61324" y="18962"/>
                    <a:pt x="55975" y="19225"/>
                    <a:pt x="51477" y="21162"/>
                  </a:cubicBezTo>
                  <a:cubicBezTo>
                    <a:pt x="49248" y="27723"/>
                    <a:pt x="47025" y="34290"/>
                    <a:pt x="44802" y="40851"/>
                  </a:cubicBezTo>
                  <a:cubicBezTo>
                    <a:pt x="43699" y="41925"/>
                    <a:pt x="42693" y="43091"/>
                    <a:pt x="41618" y="44188"/>
                  </a:cubicBezTo>
                  <a:lnTo>
                    <a:pt x="41618" y="44200"/>
                  </a:lnTo>
                  <a:cubicBezTo>
                    <a:pt x="37058" y="47474"/>
                    <a:pt x="38561" y="50761"/>
                    <a:pt x="41601" y="54052"/>
                  </a:cubicBezTo>
                  <a:lnTo>
                    <a:pt x="41601" y="54069"/>
                  </a:lnTo>
                  <a:cubicBezTo>
                    <a:pt x="43653" y="56253"/>
                    <a:pt x="43430" y="58447"/>
                    <a:pt x="41630" y="60647"/>
                  </a:cubicBezTo>
                  <a:lnTo>
                    <a:pt x="41630" y="60647"/>
                  </a:lnTo>
                  <a:cubicBezTo>
                    <a:pt x="39047" y="62088"/>
                    <a:pt x="39481" y="65048"/>
                    <a:pt x="38327" y="67208"/>
                  </a:cubicBezTo>
                  <a:cubicBezTo>
                    <a:pt x="37241" y="67220"/>
                    <a:pt x="36149" y="67225"/>
                    <a:pt x="35064" y="67242"/>
                  </a:cubicBezTo>
                  <a:cubicBezTo>
                    <a:pt x="31057" y="68649"/>
                    <a:pt x="22953" y="63225"/>
                    <a:pt x="24371" y="73666"/>
                  </a:cubicBezTo>
                  <a:cubicBezTo>
                    <a:pt x="20559" y="70706"/>
                    <a:pt x="17284" y="86708"/>
                    <a:pt x="12838" y="73872"/>
                  </a:cubicBezTo>
                  <a:cubicBezTo>
                    <a:pt x="11621" y="70357"/>
                    <a:pt x="7780" y="70637"/>
                    <a:pt x="4637" y="73020"/>
                  </a:cubicBezTo>
                  <a:cubicBezTo>
                    <a:pt x="3254" y="74072"/>
                    <a:pt x="1071" y="76649"/>
                    <a:pt x="76" y="73118"/>
                  </a:cubicBezTo>
                  <a:cubicBezTo>
                    <a:pt x="-387" y="71466"/>
                    <a:pt x="1379" y="69186"/>
                    <a:pt x="2134" y="67197"/>
                  </a:cubicBezTo>
                  <a:cubicBezTo>
                    <a:pt x="3236" y="66105"/>
                    <a:pt x="4339" y="65014"/>
                    <a:pt x="5442" y="63928"/>
                  </a:cubicBezTo>
                  <a:cubicBezTo>
                    <a:pt x="11312" y="51526"/>
                    <a:pt x="22742" y="43016"/>
                    <a:pt x="28480" y="30318"/>
                  </a:cubicBezTo>
                  <a:cubicBezTo>
                    <a:pt x="30846" y="25077"/>
                    <a:pt x="41064" y="26249"/>
                    <a:pt x="41699" y="17888"/>
                  </a:cubicBezTo>
                  <a:cubicBezTo>
                    <a:pt x="51048" y="15733"/>
                    <a:pt x="57632" y="10293"/>
                    <a:pt x="61335" y="1411"/>
                  </a:cubicBezTo>
                  <a:lnTo>
                    <a:pt x="61324" y="1411"/>
                  </a:lnTo>
                  <a:close/>
                </a:path>
              </a:pathLst>
            </a:custGeom>
            <a:grpFill/>
            <a:ln w="5715" cap="flat">
              <a:noFill/>
              <a:prstDash val="solid"/>
              <a:miter/>
            </a:ln>
          </p:spPr>
          <p:txBody>
            <a:bodyPr rtlCol="0" anchor="ctr"/>
            <a:lstStyle/>
            <a:p>
              <a:endParaRPr lang="zh-CN" altLang="en-US"/>
            </a:p>
          </p:txBody>
        </p:sp>
        <p:sp>
          <p:nvSpPr>
            <p:cNvPr id="4033" name="任意多边形: 形状 4032">
              <a:extLst>
                <a:ext uri="{FF2B5EF4-FFF2-40B4-BE49-F238E27FC236}">
                  <a16:creationId xmlns:a16="http://schemas.microsoft.com/office/drawing/2014/main" id="{B5C78A21-6442-B48F-268F-FF5E5F40B093}"/>
                </a:ext>
              </a:extLst>
            </p:cNvPr>
            <p:cNvSpPr/>
            <p:nvPr/>
          </p:nvSpPr>
          <p:spPr>
            <a:xfrm>
              <a:off x="5810161" y="5654786"/>
              <a:ext cx="10015" cy="6568"/>
            </a:xfrm>
            <a:custGeom>
              <a:avLst/>
              <a:gdLst>
                <a:gd name="connsiteX0" fmla="*/ 1392 w 10015"/>
                <a:gd name="connsiteY0" fmla="*/ 1132 h 6568"/>
                <a:gd name="connsiteX1" fmla="*/ 10015 w 10015"/>
                <a:gd name="connsiteY1" fmla="*/ 0 h 6568"/>
                <a:gd name="connsiteX2" fmla="*/ 2637 w 10015"/>
                <a:gd name="connsiteY2" fmla="*/ 6566 h 6568"/>
                <a:gd name="connsiteX3" fmla="*/ 1357 w 10015"/>
                <a:gd name="connsiteY3" fmla="*/ 1166 h 6568"/>
                <a:gd name="connsiteX4" fmla="*/ 1392 w 10015"/>
                <a:gd name="connsiteY4" fmla="*/ 1132 h 6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6568">
                  <a:moveTo>
                    <a:pt x="1392" y="1132"/>
                  </a:moveTo>
                  <a:cubicBezTo>
                    <a:pt x="3946" y="795"/>
                    <a:pt x="6506" y="463"/>
                    <a:pt x="10015" y="0"/>
                  </a:cubicBezTo>
                  <a:cubicBezTo>
                    <a:pt x="9467" y="4949"/>
                    <a:pt x="5472" y="6504"/>
                    <a:pt x="2637" y="6566"/>
                  </a:cubicBezTo>
                  <a:cubicBezTo>
                    <a:pt x="-2421" y="6675"/>
                    <a:pt x="1351" y="3155"/>
                    <a:pt x="1357" y="1166"/>
                  </a:cubicBezTo>
                  <a:cubicBezTo>
                    <a:pt x="1357" y="1166"/>
                    <a:pt x="1392" y="1132"/>
                    <a:pt x="1392" y="1132"/>
                  </a:cubicBezTo>
                  <a:close/>
                </a:path>
              </a:pathLst>
            </a:custGeom>
            <a:grpFill/>
            <a:ln w="5715" cap="flat">
              <a:noFill/>
              <a:prstDash val="solid"/>
              <a:miter/>
            </a:ln>
          </p:spPr>
          <p:txBody>
            <a:bodyPr rtlCol="0" anchor="ctr"/>
            <a:lstStyle/>
            <a:p>
              <a:endParaRPr lang="zh-CN" altLang="en-US"/>
            </a:p>
          </p:txBody>
        </p:sp>
        <p:sp>
          <p:nvSpPr>
            <p:cNvPr id="4034" name="任意多边形: 形状 4033">
              <a:extLst>
                <a:ext uri="{FF2B5EF4-FFF2-40B4-BE49-F238E27FC236}">
                  <a16:creationId xmlns:a16="http://schemas.microsoft.com/office/drawing/2014/main" id="{591DA069-3876-F2EF-DDF8-16AA455AE37C}"/>
                </a:ext>
              </a:extLst>
            </p:cNvPr>
            <p:cNvSpPr/>
            <p:nvPr/>
          </p:nvSpPr>
          <p:spPr>
            <a:xfrm>
              <a:off x="5371666" y="4756452"/>
              <a:ext cx="51820" cy="65321"/>
            </a:xfrm>
            <a:custGeom>
              <a:avLst/>
              <a:gdLst>
                <a:gd name="connsiteX0" fmla="*/ 51821 w 51820"/>
                <a:gd name="connsiteY0" fmla="*/ 4743 h 65321"/>
                <a:gd name="connsiteX1" fmla="*/ 13387 w 51820"/>
                <a:gd name="connsiteY1" fmla="*/ 65322 h 65321"/>
                <a:gd name="connsiteX2" fmla="*/ 6427 w 51820"/>
                <a:gd name="connsiteY2" fmla="*/ 56275 h 65321"/>
                <a:gd name="connsiteX3" fmla="*/ 1792 w 51820"/>
                <a:gd name="connsiteY3" fmla="*/ 35255 h 65321"/>
                <a:gd name="connsiteX4" fmla="*/ 7375 w 51820"/>
                <a:gd name="connsiteY4" fmla="*/ 9246 h 65321"/>
                <a:gd name="connsiteX5" fmla="*/ 3706 w 51820"/>
                <a:gd name="connsiteY5" fmla="*/ 29798 h 65321"/>
                <a:gd name="connsiteX6" fmla="*/ 20731 w 51820"/>
                <a:gd name="connsiteY6" fmla="*/ 20608 h 65321"/>
                <a:gd name="connsiteX7" fmla="*/ 24395 w 51820"/>
                <a:gd name="connsiteY7" fmla="*/ 6543 h 65321"/>
                <a:gd name="connsiteX8" fmla="*/ 37008 w 51820"/>
                <a:gd name="connsiteY8" fmla="*/ 4080 h 65321"/>
                <a:gd name="connsiteX9" fmla="*/ 45243 w 51820"/>
                <a:gd name="connsiteY9" fmla="*/ 1468 h 65321"/>
                <a:gd name="connsiteX10" fmla="*/ 51821 w 51820"/>
                <a:gd name="connsiteY10" fmla="*/ 1468 h 65321"/>
                <a:gd name="connsiteX11" fmla="*/ 51821 w 51820"/>
                <a:gd name="connsiteY11" fmla="*/ 4743 h 65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20" h="65321">
                  <a:moveTo>
                    <a:pt x="51821" y="4743"/>
                  </a:moveTo>
                  <a:cubicBezTo>
                    <a:pt x="33744" y="21219"/>
                    <a:pt x="20714" y="40885"/>
                    <a:pt x="13387" y="65322"/>
                  </a:cubicBezTo>
                  <a:cubicBezTo>
                    <a:pt x="9581" y="63453"/>
                    <a:pt x="5044" y="59818"/>
                    <a:pt x="6427" y="56275"/>
                  </a:cubicBezTo>
                  <a:cubicBezTo>
                    <a:pt x="9770" y="47720"/>
                    <a:pt x="4866" y="41250"/>
                    <a:pt x="1792" y="35255"/>
                  </a:cubicBezTo>
                  <a:cubicBezTo>
                    <a:pt x="-3437" y="25054"/>
                    <a:pt x="4123" y="18973"/>
                    <a:pt x="7375" y="9246"/>
                  </a:cubicBezTo>
                  <a:cubicBezTo>
                    <a:pt x="9621" y="17453"/>
                    <a:pt x="20543" y="23465"/>
                    <a:pt x="3706" y="29798"/>
                  </a:cubicBezTo>
                  <a:cubicBezTo>
                    <a:pt x="19554" y="31117"/>
                    <a:pt x="18599" y="30918"/>
                    <a:pt x="20731" y="20608"/>
                  </a:cubicBezTo>
                  <a:cubicBezTo>
                    <a:pt x="21674" y="16053"/>
                    <a:pt x="28875" y="12915"/>
                    <a:pt x="24395" y="6543"/>
                  </a:cubicBezTo>
                  <a:cubicBezTo>
                    <a:pt x="28904" y="7532"/>
                    <a:pt x="30772" y="-3675"/>
                    <a:pt x="37008" y="4080"/>
                  </a:cubicBezTo>
                  <a:cubicBezTo>
                    <a:pt x="41002" y="9046"/>
                    <a:pt x="43317" y="4994"/>
                    <a:pt x="45243" y="1468"/>
                  </a:cubicBezTo>
                  <a:cubicBezTo>
                    <a:pt x="47437" y="-641"/>
                    <a:pt x="49626" y="-332"/>
                    <a:pt x="51821" y="1468"/>
                  </a:cubicBezTo>
                  <a:cubicBezTo>
                    <a:pt x="51821" y="2565"/>
                    <a:pt x="51821" y="3651"/>
                    <a:pt x="51821" y="4743"/>
                  </a:cubicBezTo>
                  <a:close/>
                </a:path>
              </a:pathLst>
            </a:custGeom>
            <a:grpFill/>
            <a:ln w="5715" cap="flat">
              <a:noFill/>
              <a:prstDash val="solid"/>
              <a:miter/>
            </a:ln>
          </p:spPr>
          <p:txBody>
            <a:bodyPr rtlCol="0" anchor="ctr"/>
            <a:lstStyle/>
            <a:p>
              <a:endParaRPr lang="zh-CN" altLang="en-US"/>
            </a:p>
          </p:txBody>
        </p:sp>
        <p:sp>
          <p:nvSpPr>
            <p:cNvPr id="4035" name="任意多边形: 形状 4034">
              <a:extLst>
                <a:ext uri="{FF2B5EF4-FFF2-40B4-BE49-F238E27FC236}">
                  <a16:creationId xmlns:a16="http://schemas.microsoft.com/office/drawing/2014/main" id="{768A47D0-7341-7C69-1F47-B0DEAEECFC43}"/>
                </a:ext>
              </a:extLst>
            </p:cNvPr>
            <p:cNvSpPr/>
            <p:nvPr/>
          </p:nvSpPr>
          <p:spPr>
            <a:xfrm>
              <a:off x="5380762" y="4833581"/>
              <a:ext cx="12695" cy="13847"/>
            </a:xfrm>
            <a:custGeom>
              <a:avLst/>
              <a:gdLst>
                <a:gd name="connsiteX0" fmla="*/ 0 w 12695"/>
                <a:gd name="connsiteY0" fmla="*/ 6595 h 13847"/>
                <a:gd name="connsiteX1" fmla="*/ 17 w 12695"/>
                <a:gd name="connsiteY1" fmla="*/ 3252 h 13847"/>
                <a:gd name="connsiteX2" fmla="*/ 9847 w 12695"/>
                <a:gd name="connsiteY2" fmla="*/ 0 h 13847"/>
                <a:gd name="connsiteX3" fmla="*/ 12390 w 12695"/>
                <a:gd name="connsiteY3" fmla="*/ 3692 h 13847"/>
                <a:gd name="connsiteX4" fmla="*/ 9173 w 12695"/>
                <a:gd name="connsiteY4" fmla="*/ 13670 h 13847"/>
                <a:gd name="connsiteX5" fmla="*/ 5184 w 12695"/>
                <a:gd name="connsiteY5" fmla="*/ 12990 h 13847"/>
                <a:gd name="connsiteX6" fmla="*/ 0 w 12695"/>
                <a:gd name="connsiteY6" fmla="*/ 6595 h 13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95" h="13847">
                  <a:moveTo>
                    <a:pt x="0" y="6595"/>
                  </a:moveTo>
                  <a:cubicBezTo>
                    <a:pt x="6" y="5481"/>
                    <a:pt x="12" y="4366"/>
                    <a:pt x="17" y="3252"/>
                  </a:cubicBezTo>
                  <a:cubicBezTo>
                    <a:pt x="3298" y="2166"/>
                    <a:pt x="6572" y="1086"/>
                    <a:pt x="9847" y="0"/>
                  </a:cubicBezTo>
                  <a:cubicBezTo>
                    <a:pt x="11041" y="994"/>
                    <a:pt x="11870" y="2235"/>
                    <a:pt x="12390" y="3692"/>
                  </a:cubicBezTo>
                  <a:cubicBezTo>
                    <a:pt x="13116" y="7601"/>
                    <a:pt x="12739" y="11156"/>
                    <a:pt x="9173" y="13670"/>
                  </a:cubicBezTo>
                  <a:cubicBezTo>
                    <a:pt x="7749" y="14042"/>
                    <a:pt x="6407" y="13836"/>
                    <a:pt x="5184" y="12990"/>
                  </a:cubicBezTo>
                  <a:cubicBezTo>
                    <a:pt x="2949" y="11281"/>
                    <a:pt x="1863" y="8624"/>
                    <a:pt x="0" y="6595"/>
                  </a:cubicBezTo>
                  <a:close/>
                </a:path>
              </a:pathLst>
            </a:custGeom>
            <a:grpFill/>
            <a:ln w="5715" cap="flat">
              <a:noFill/>
              <a:prstDash val="solid"/>
              <a:miter/>
            </a:ln>
          </p:spPr>
          <p:txBody>
            <a:bodyPr rtlCol="0" anchor="ctr"/>
            <a:lstStyle/>
            <a:p>
              <a:endParaRPr lang="zh-CN" altLang="en-US"/>
            </a:p>
          </p:txBody>
        </p:sp>
        <p:sp>
          <p:nvSpPr>
            <p:cNvPr id="4036" name="任意多边形: 形状 4035">
              <a:extLst>
                <a:ext uri="{FF2B5EF4-FFF2-40B4-BE49-F238E27FC236}">
                  <a16:creationId xmlns:a16="http://schemas.microsoft.com/office/drawing/2014/main" id="{49D75391-D3BA-DC8E-912C-BD9096DCD1C9}"/>
                </a:ext>
              </a:extLst>
            </p:cNvPr>
            <p:cNvSpPr/>
            <p:nvPr/>
          </p:nvSpPr>
          <p:spPr>
            <a:xfrm>
              <a:off x="5390603" y="4830283"/>
              <a:ext cx="7643" cy="7516"/>
            </a:xfrm>
            <a:custGeom>
              <a:avLst/>
              <a:gdLst>
                <a:gd name="connsiteX0" fmla="*/ 0 w 7643"/>
                <a:gd name="connsiteY0" fmla="*/ 6584 h 7516"/>
                <a:gd name="connsiteX1" fmla="*/ 6 w 7643"/>
                <a:gd name="connsiteY1" fmla="*/ 3292 h 7516"/>
                <a:gd name="connsiteX2" fmla="*/ 6578 w 7643"/>
                <a:gd name="connsiteY2" fmla="*/ 0 h 7516"/>
                <a:gd name="connsiteX3" fmla="*/ 7641 w 7643"/>
                <a:gd name="connsiteY3" fmla="*/ 1572 h 7516"/>
                <a:gd name="connsiteX4" fmla="*/ 6538 w 7643"/>
                <a:gd name="connsiteY4" fmla="*/ 5109 h 7516"/>
                <a:gd name="connsiteX5" fmla="*/ 0 w 7643"/>
                <a:gd name="connsiteY5" fmla="*/ 6584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3" h="7516">
                  <a:moveTo>
                    <a:pt x="0" y="6584"/>
                  </a:moveTo>
                  <a:cubicBezTo>
                    <a:pt x="0" y="5487"/>
                    <a:pt x="6" y="4389"/>
                    <a:pt x="6" y="3292"/>
                  </a:cubicBezTo>
                  <a:cubicBezTo>
                    <a:pt x="1423" y="652"/>
                    <a:pt x="3875" y="74"/>
                    <a:pt x="6578" y="0"/>
                  </a:cubicBezTo>
                  <a:cubicBezTo>
                    <a:pt x="6932" y="520"/>
                    <a:pt x="7281" y="1046"/>
                    <a:pt x="7641" y="1572"/>
                  </a:cubicBezTo>
                  <a:cubicBezTo>
                    <a:pt x="7681" y="2875"/>
                    <a:pt x="7309" y="4052"/>
                    <a:pt x="6538" y="5109"/>
                  </a:cubicBezTo>
                  <a:cubicBezTo>
                    <a:pt x="4612" y="6721"/>
                    <a:pt x="2766" y="8727"/>
                    <a:pt x="0" y="6584"/>
                  </a:cubicBezTo>
                  <a:close/>
                </a:path>
              </a:pathLst>
            </a:custGeom>
            <a:grpFill/>
            <a:ln w="5715" cap="flat">
              <a:noFill/>
              <a:prstDash val="solid"/>
              <a:miter/>
            </a:ln>
          </p:spPr>
          <p:txBody>
            <a:bodyPr rtlCol="0" anchor="ctr"/>
            <a:lstStyle/>
            <a:p>
              <a:endParaRPr lang="zh-CN" altLang="en-US"/>
            </a:p>
          </p:txBody>
        </p:sp>
        <p:sp>
          <p:nvSpPr>
            <p:cNvPr id="4037" name="任意多边形: 形状 4036">
              <a:extLst>
                <a:ext uri="{FF2B5EF4-FFF2-40B4-BE49-F238E27FC236}">
                  <a16:creationId xmlns:a16="http://schemas.microsoft.com/office/drawing/2014/main" id="{BB940813-4ED0-9C5B-C30D-B644C0E65C9B}"/>
                </a:ext>
              </a:extLst>
            </p:cNvPr>
            <p:cNvSpPr/>
            <p:nvPr/>
          </p:nvSpPr>
          <p:spPr>
            <a:xfrm>
              <a:off x="5415452" y="4751348"/>
              <a:ext cx="8034" cy="6577"/>
            </a:xfrm>
            <a:custGeom>
              <a:avLst/>
              <a:gdLst>
                <a:gd name="connsiteX0" fmla="*/ 8035 w 8034"/>
                <a:gd name="connsiteY0" fmla="*/ 6578 h 6577"/>
                <a:gd name="connsiteX1" fmla="*/ 1457 w 8034"/>
                <a:gd name="connsiteY1" fmla="*/ 6578 h 6577"/>
                <a:gd name="connsiteX2" fmla="*/ 1462 w 8034"/>
                <a:gd name="connsiteY2" fmla="*/ 0 h 6577"/>
                <a:gd name="connsiteX3" fmla="*/ 1445 w 8034"/>
                <a:gd name="connsiteY3" fmla="*/ 0 h 6577"/>
                <a:gd name="connsiteX4" fmla="*/ 8035 w 8034"/>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4" h="6577">
                  <a:moveTo>
                    <a:pt x="8035" y="6578"/>
                  </a:moveTo>
                  <a:cubicBezTo>
                    <a:pt x="5840" y="6578"/>
                    <a:pt x="3651" y="6578"/>
                    <a:pt x="1457" y="6578"/>
                  </a:cubicBezTo>
                  <a:cubicBezTo>
                    <a:pt x="-486" y="4383"/>
                    <a:pt x="-486" y="2189"/>
                    <a:pt x="1462" y="0"/>
                  </a:cubicBezTo>
                  <a:lnTo>
                    <a:pt x="1445" y="0"/>
                  </a:lnTo>
                  <a:cubicBezTo>
                    <a:pt x="4577" y="1257"/>
                    <a:pt x="6789" y="3434"/>
                    <a:pt x="8035" y="6578"/>
                  </a:cubicBezTo>
                  <a:close/>
                </a:path>
              </a:pathLst>
            </a:custGeom>
            <a:grpFill/>
            <a:ln w="5715" cap="flat">
              <a:noFill/>
              <a:prstDash val="solid"/>
              <a:miter/>
            </a:ln>
          </p:spPr>
          <p:txBody>
            <a:bodyPr rtlCol="0" anchor="ctr"/>
            <a:lstStyle/>
            <a:p>
              <a:endParaRPr lang="zh-CN" altLang="en-US"/>
            </a:p>
          </p:txBody>
        </p:sp>
        <p:sp>
          <p:nvSpPr>
            <p:cNvPr id="4038" name="任意多边形: 形状 4037">
              <a:extLst>
                <a:ext uri="{FF2B5EF4-FFF2-40B4-BE49-F238E27FC236}">
                  <a16:creationId xmlns:a16="http://schemas.microsoft.com/office/drawing/2014/main" id="{71234F99-0648-B934-09D0-66769434B940}"/>
                </a:ext>
              </a:extLst>
            </p:cNvPr>
            <p:cNvSpPr/>
            <p:nvPr/>
          </p:nvSpPr>
          <p:spPr>
            <a:xfrm>
              <a:off x="5399675" y="4826230"/>
              <a:ext cx="7358" cy="4720"/>
            </a:xfrm>
            <a:custGeom>
              <a:avLst/>
              <a:gdLst>
                <a:gd name="connsiteX0" fmla="*/ 7358 w 7358"/>
                <a:gd name="connsiteY0" fmla="*/ 756 h 4720"/>
                <a:gd name="connsiteX1" fmla="*/ 4089 w 7358"/>
                <a:gd name="connsiteY1" fmla="*/ 4059 h 4720"/>
                <a:gd name="connsiteX2" fmla="*/ 580 w 7358"/>
                <a:gd name="connsiteY2" fmla="*/ 4179 h 4720"/>
                <a:gd name="connsiteX3" fmla="*/ 791 w 7358"/>
                <a:gd name="connsiteY3" fmla="*/ 784 h 4720"/>
                <a:gd name="connsiteX4" fmla="*/ 797 w 7358"/>
                <a:gd name="connsiteY4" fmla="*/ 767 h 4720"/>
                <a:gd name="connsiteX5" fmla="*/ 4072 w 7358"/>
                <a:gd name="connsiteY5" fmla="*/ 767 h 4720"/>
                <a:gd name="connsiteX6" fmla="*/ 7358 w 7358"/>
                <a:gd name="connsiteY6" fmla="*/ 756 h 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8" h="4720">
                  <a:moveTo>
                    <a:pt x="7358" y="756"/>
                  </a:moveTo>
                  <a:cubicBezTo>
                    <a:pt x="6266" y="1859"/>
                    <a:pt x="5181" y="2962"/>
                    <a:pt x="4089" y="4059"/>
                  </a:cubicBezTo>
                  <a:cubicBezTo>
                    <a:pt x="2952" y="4916"/>
                    <a:pt x="1780" y="4922"/>
                    <a:pt x="580" y="4179"/>
                  </a:cubicBezTo>
                  <a:cubicBezTo>
                    <a:pt x="-260" y="2990"/>
                    <a:pt x="-186" y="1859"/>
                    <a:pt x="791" y="784"/>
                  </a:cubicBezTo>
                  <a:lnTo>
                    <a:pt x="797" y="767"/>
                  </a:lnTo>
                  <a:cubicBezTo>
                    <a:pt x="1889" y="-256"/>
                    <a:pt x="2980" y="-256"/>
                    <a:pt x="4072" y="767"/>
                  </a:cubicBezTo>
                  <a:cubicBezTo>
                    <a:pt x="5169" y="773"/>
                    <a:pt x="6261" y="767"/>
                    <a:pt x="7358" y="756"/>
                  </a:cubicBezTo>
                  <a:close/>
                </a:path>
              </a:pathLst>
            </a:custGeom>
            <a:grpFill/>
            <a:ln w="5715" cap="flat">
              <a:noFill/>
              <a:prstDash val="solid"/>
              <a:miter/>
            </a:ln>
          </p:spPr>
          <p:txBody>
            <a:bodyPr rtlCol="0" anchor="ctr"/>
            <a:lstStyle/>
            <a:p>
              <a:endParaRPr lang="zh-CN" altLang="en-US"/>
            </a:p>
          </p:txBody>
        </p:sp>
        <p:sp>
          <p:nvSpPr>
            <p:cNvPr id="4039" name="任意多边形: 形状 4038">
              <a:extLst>
                <a:ext uri="{FF2B5EF4-FFF2-40B4-BE49-F238E27FC236}">
                  <a16:creationId xmlns:a16="http://schemas.microsoft.com/office/drawing/2014/main" id="{4A79B205-0365-4760-1A25-F0525503B7A3}"/>
                </a:ext>
              </a:extLst>
            </p:cNvPr>
            <p:cNvSpPr/>
            <p:nvPr/>
          </p:nvSpPr>
          <p:spPr>
            <a:xfrm>
              <a:off x="5397181" y="4827020"/>
              <a:ext cx="3286" cy="4520"/>
            </a:xfrm>
            <a:custGeom>
              <a:avLst/>
              <a:gdLst>
                <a:gd name="connsiteX0" fmla="*/ 3286 w 3286"/>
                <a:gd name="connsiteY0" fmla="*/ 0 h 4520"/>
                <a:gd name="connsiteX1" fmla="*/ 3280 w 3286"/>
                <a:gd name="connsiteY1" fmla="*/ 3258 h 4520"/>
                <a:gd name="connsiteX2" fmla="*/ 1646 w 3286"/>
                <a:gd name="connsiteY2" fmla="*/ 4521 h 4520"/>
                <a:gd name="connsiteX3" fmla="*/ 0 w 3286"/>
                <a:gd name="connsiteY3" fmla="*/ 3269 h 4520"/>
                <a:gd name="connsiteX4" fmla="*/ 6 w 3286"/>
                <a:gd name="connsiteY4" fmla="*/ 3269 h 4520"/>
                <a:gd name="connsiteX5" fmla="*/ 3286 w 3286"/>
                <a:gd name="connsiteY5" fmla="*/ 0 h 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 h="4520">
                  <a:moveTo>
                    <a:pt x="3286" y="0"/>
                  </a:moveTo>
                  <a:cubicBezTo>
                    <a:pt x="3286" y="1086"/>
                    <a:pt x="3286" y="2172"/>
                    <a:pt x="3280" y="3258"/>
                  </a:cubicBezTo>
                  <a:cubicBezTo>
                    <a:pt x="2738" y="3681"/>
                    <a:pt x="2189" y="4103"/>
                    <a:pt x="1646" y="4521"/>
                  </a:cubicBezTo>
                  <a:cubicBezTo>
                    <a:pt x="1097" y="4103"/>
                    <a:pt x="549" y="3686"/>
                    <a:pt x="0" y="3269"/>
                  </a:cubicBezTo>
                  <a:lnTo>
                    <a:pt x="6" y="3269"/>
                  </a:lnTo>
                  <a:cubicBezTo>
                    <a:pt x="1097" y="2178"/>
                    <a:pt x="2189" y="1086"/>
                    <a:pt x="3286" y="0"/>
                  </a:cubicBezTo>
                  <a:close/>
                </a:path>
              </a:pathLst>
            </a:custGeom>
            <a:grpFill/>
            <a:ln w="5715" cap="flat">
              <a:noFill/>
              <a:prstDash val="solid"/>
              <a:miter/>
            </a:ln>
          </p:spPr>
          <p:txBody>
            <a:bodyPr rtlCol="0" anchor="ctr"/>
            <a:lstStyle/>
            <a:p>
              <a:endParaRPr lang="zh-CN" altLang="en-US"/>
            </a:p>
          </p:txBody>
        </p:sp>
        <p:sp>
          <p:nvSpPr>
            <p:cNvPr id="4040" name="任意多边形: 形状 4039">
              <a:extLst>
                <a:ext uri="{FF2B5EF4-FFF2-40B4-BE49-F238E27FC236}">
                  <a16:creationId xmlns:a16="http://schemas.microsoft.com/office/drawing/2014/main" id="{81ED40AB-D32C-47E9-3F4B-5F50D0176E7B}"/>
                </a:ext>
              </a:extLst>
            </p:cNvPr>
            <p:cNvSpPr/>
            <p:nvPr/>
          </p:nvSpPr>
          <p:spPr>
            <a:xfrm>
              <a:off x="5400473" y="4825578"/>
              <a:ext cx="3274" cy="1425"/>
            </a:xfrm>
            <a:custGeom>
              <a:avLst/>
              <a:gdLst>
                <a:gd name="connsiteX0" fmla="*/ 3275 w 3274"/>
                <a:gd name="connsiteY0" fmla="*/ 1425 h 1425"/>
                <a:gd name="connsiteX1" fmla="*/ 0 w 3274"/>
                <a:gd name="connsiteY1" fmla="*/ 1425 h 1425"/>
                <a:gd name="connsiteX2" fmla="*/ 3275 w 3274"/>
                <a:gd name="connsiteY2" fmla="*/ 1425 h 1425"/>
              </a:gdLst>
              <a:ahLst/>
              <a:cxnLst>
                <a:cxn ang="0">
                  <a:pos x="connsiteX0" y="connsiteY0"/>
                </a:cxn>
                <a:cxn ang="0">
                  <a:pos x="connsiteX1" y="connsiteY1"/>
                </a:cxn>
                <a:cxn ang="0">
                  <a:pos x="connsiteX2" y="connsiteY2"/>
                </a:cxn>
              </a:cxnLst>
              <a:rect l="l" t="t" r="r" b="b"/>
              <a:pathLst>
                <a:path w="3274" h="1425">
                  <a:moveTo>
                    <a:pt x="3275" y="1425"/>
                  </a:moveTo>
                  <a:cubicBezTo>
                    <a:pt x="2183" y="1425"/>
                    <a:pt x="1092" y="1425"/>
                    <a:pt x="0" y="1425"/>
                  </a:cubicBezTo>
                  <a:cubicBezTo>
                    <a:pt x="1092" y="-466"/>
                    <a:pt x="2183" y="-484"/>
                    <a:pt x="3275" y="1425"/>
                  </a:cubicBezTo>
                  <a:close/>
                </a:path>
              </a:pathLst>
            </a:custGeom>
            <a:grpFill/>
            <a:ln w="5715" cap="flat">
              <a:noFill/>
              <a:prstDash val="solid"/>
              <a:miter/>
            </a:ln>
          </p:spPr>
          <p:txBody>
            <a:bodyPr rtlCol="0" anchor="ctr"/>
            <a:lstStyle/>
            <a:p>
              <a:endParaRPr lang="zh-CN" altLang="en-US"/>
            </a:p>
          </p:txBody>
        </p:sp>
        <p:sp>
          <p:nvSpPr>
            <p:cNvPr id="4041" name="任意多边形: 形状 4040">
              <a:extLst>
                <a:ext uri="{FF2B5EF4-FFF2-40B4-BE49-F238E27FC236}">
                  <a16:creationId xmlns:a16="http://schemas.microsoft.com/office/drawing/2014/main" id="{C7A6FBDB-F3AD-1C58-0AAB-2BDEF9309310}"/>
                </a:ext>
              </a:extLst>
            </p:cNvPr>
            <p:cNvSpPr/>
            <p:nvPr/>
          </p:nvSpPr>
          <p:spPr>
            <a:xfrm>
              <a:off x="5933219" y="5609809"/>
              <a:ext cx="13185" cy="15596"/>
            </a:xfrm>
            <a:custGeom>
              <a:avLst/>
              <a:gdLst>
                <a:gd name="connsiteX0" fmla="*/ 0 w 13185"/>
                <a:gd name="connsiteY0" fmla="*/ 6652 h 15596"/>
                <a:gd name="connsiteX1" fmla="*/ 13099 w 13185"/>
                <a:gd name="connsiteY1" fmla="*/ 40 h 15596"/>
                <a:gd name="connsiteX2" fmla="*/ 4240 w 13185"/>
                <a:gd name="connsiteY2" fmla="*/ 15596 h 15596"/>
                <a:gd name="connsiteX3" fmla="*/ 0 w 13185"/>
                <a:gd name="connsiteY3" fmla="*/ 6652 h 15596"/>
              </a:gdLst>
              <a:ahLst/>
              <a:cxnLst>
                <a:cxn ang="0">
                  <a:pos x="connsiteX0" y="connsiteY0"/>
                </a:cxn>
                <a:cxn ang="0">
                  <a:pos x="connsiteX1" y="connsiteY1"/>
                </a:cxn>
                <a:cxn ang="0">
                  <a:pos x="connsiteX2" y="connsiteY2"/>
                </a:cxn>
                <a:cxn ang="0">
                  <a:pos x="connsiteX3" y="connsiteY3"/>
                </a:cxn>
              </a:cxnLst>
              <a:rect l="l" t="t" r="r" b="b"/>
              <a:pathLst>
                <a:path w="13185" h="15596">
                  <a:moveTo>
                    <a:pt x="0" y="6652"/>
                  </a:moveTo>
                  <a:cubicBezTo>
                    <a:pt x="2463" y="680"/>
                    <a:pt x="7492" y="-223"/>
                    <a:pt x="13099" y="40"/>
                  </a:cubicBezTo>
                  <a:cubicBezTo>
                    <a:pt x="13733" y="7275"/>
                    <a:pt x="10915" y="12516"/>
                    <a:pt x="4240" y="15596"/>
                  </a:cubicBezTo>
                  <a:cubicBezTo>
                    <a:pt x="-200" y="13956"/>
                    <a:pt x="4937" y="7921"/>
                    <a:pt x="0" y="6652"/>
                  </a:cubicBezTo>
                  <a:close/>
                </a:path>
              </a:pathLst>
            </a:custGeom>
            <a:grpFill/>
            <a:ln w="5715" cap="flat">
              <a:noFill/>
              <a:prstDash val="solid"/>
              <a:miter/>
            </a:ln>
          </p:spPr>
          <p:txBody>
            <a:bodyPr rtlCol="0" anchor="ctr"/>
            <a:lstStyle/>
            <a:p>
              <a:endParaRPr lang="zh-CN" altLang="en-US"/>
            </a:p>
          </p:txBody>
        </p:sp>
        <p:sp>
          <p:nvSpPr>
            <p:cNvPr id="4042" name="任意多边形: 形状 4041">
              <a:extLst>
                <a:ext uri="{FF2B5EF4-FFF2-40B4-BE49-F238E27FC236}">
                  <a16:creationId xmlns:a16="http://schemas.microsoft.com/office/drawing/2014/main" id="{2FF99F29-803D-8098-22A5-2D8F354FA5AE}"/>
                </a:ext>
              </a:extLst>
            </p:cNvPr>
            <p:cNvSpPr/>
            <p:nvPr/>
          </p:nvSpPr>
          <p:spPr>
            <a:xfrm>
              <a:off x="5940603" y="5649357"/>
              <a:ext cx="12344" cy="14530"/>
            </a:xfrm>
            <a:custGeom>
              <a:avLst/>
              <a:gdLst>
                <a:gd name="connsiteX0" fmla="*/ 12344 w 12344"/>
                <a:gd name="connsiteY0" fmla="*/ 6578 h 14530"/>
                <a:gd name="connsiteX1" fmla="*/ 7384 w 12344"/>
                <a:gd name="connsiteY1" fmla="*/ 12962 h 14530"/>
                <a:gd name="connsiteX2" fmla="*/ 1726 w 12344"/>
                <a:gd name="connsiteY2" fmla="*/ 13407 h 14530"/>
                <a:gd name="connsiteX3" fmla="*/ 714 w 12344"/>
                <a:gd name="connsiteY3" fmla="*/ 7544 h 14530"/>
                <a:gd name="connsiteX4" fmla="*/ 9053 w 12344"/>
                <a:gd name="connsiteY4" fmla="*/ 0 h 14530"/>
                <a:gd name="connsiteX5" fmla="*/ 9064 w 12344"/>
                <a:gd name="connsiteY5" fmla="*/ 0 h 14530"/>
                <a:gd name="connsiteX6" fmla="*/ 12344 w 12344"/>
                <a:gd name="connsiteY6" fmla="*/ 6578 h 1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44" h="14530">
                  <a:moveTo>
                    <a:pt x="12344" y="6578"/>
                  </a:moveTo>
                  <a:cubicBezTo>
                    <a:pt x="10704" y="8721"/>
                    <a:pt x="9207" y="10990"/>
                    <a:pt x="7384" y="12962"/>
                  </a:cubicBezTo>
                  <a:cubicBezTo>
                    <a:pt x="5783" y="14699"/>
                    <a:pt x="3703" y="15196"/>
                    <a:pt x="1726" y="13407"/>
                  </a:cubicBezTo>
                  <a:cubicBezTo>
                    <a:pt x="-91" y="11762"/>
                    <a:pt x="-549" y="9670"/>
                    <a:pt x="714" y="7544"/>
                  </a:cubicBezTo>
                  <a:cubicBezTo>
                    <a:pt x="2709" y="4206"/>
                    <a:pt x="5441" y="1595"/>
                    <a:pt x="9053" y="0"/>
                  </a:cubicBezTo>
                  <a:lnTo>
                    <a:pt x="9064" y="0"/>
                  </a:lnTo>
                  <a:cubicBezTo>
                    <a:pt x="9127" y="2703"/>
                    <a:pt x="9681" y="5167"/>
                    <a:pt x="12344" y="6578"/>
                  </a:cubicBezTo>
                  <a:close/>
                </a:path>
              </a:pathLst>
            </a:custGeom>
            <a:grpFill/>
            <a:ln w="5715" cap="flat">
              <a:noFill/>
              <a:prstDash val="solid"/>
              <a:miter/>
            </a:ln>
          </p:spPr>
          <p:txBody>
            <a:bodyPr rtlCol="0" anchor="ctr"/>
            <a:lstStyle/>
            <a:p>
              <a:endParaRPr lang="zh-CN" altLang="en-US"/>
            </a:p>
          </p:txBody>
        </p:sp>
        <p:sp>
          <p:nvSpPr>
            <p:cNvPr id="4043" name="任意多边形: 形状 4042">
              <a:extLst>
                <a:ext uri="{FF2B5EF4-FFF2-40B4-BE49-F238E27FC236}">
                  <a16:creationId xmlns:a16="http://schemas.microsoft.com/office/drawing/2014/main" id="{6C43A04C-2716-A364-DFE0-D3AF964560D2}"/>
                </a:ext>
              </a:extLst>
            </p:cNvPr>
            <p:cNvSpPr/>
            <p:nvPr/>
          </p:nvSpPr>
          <p:spPr>
            <a:xfrm>
              <a:off x="5914575" y="5639504"/>
              <a:ext cx="8785" cy="9852"/>
            </a:xfrm>
            <a:custGeom>
              <a:avLst/>
              <a:gdLst>
                <a:gd name="connsiteX0" fmla="*/ 8768 w 8785"/>
                <a:gd name="connsiteY0" fmla="*/ 9853 h 9852"/>
                <a:gd name="connsiteX1" fmla="*/ 5854 w 8785"/>
                <a:gd name="connsiteY1" fmla="*/ 8578 h 9852"/>
                <a:gd name="connsiteX2" fmla="*/ 2 w 8785"/>
                <a:gd name="connsiteY2" fmla="*/ 5429 h 9852"/>
                <a:gd name="connsiteX3" fmla="*/ 4139 w 8785"/>
                <a:gd name="connsiteY3" fmla="*/ 966 h 9852"/>
                <a:gd name="connsiteX4" fmla="*/ 8786 w 8785"/>
                <a:gd name="connsiteY4" fmla="*/ 0 h 9852"/>
                <a:gd name="connsiteX5" fmla="*/ 8768 w 8785"/>
                <a:gd name="connsiteY5" fmla="*/ 9853 h 9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 h="9852">
                  <a:moveTo>
                    <a:pt x="8768" y="9853"/>
                  </a:moveTo>
                  <a:cubicBezTo>
                    <a:pt x="7786" y="9441"/>
                    <a:pt x="6665" y="9207"/>
                    <a:pt x="5854" y="8578"/>
                  </a:cubicBezTo>
                  <a:cubicBezTo>
                    <a:pt x="4036" y="7167"/>
                    <a:pt x="-96" y="9658"/>
                    <a:pt x="2" y="5429"/>
                  </a:cubicBezTo>
                  <a:cubicBezTo>
                    <a:pt x="53" y="3206"/>
                    <a:pt x="2111" y="1760"/>
                    <a:pt x="4139" y="966"/>
                  </a:cubicBezTo>
                  <a:cubicBezTo>
                    <a:pt x="5591" y="395"/>
                    <a:pt x="7231" y="303"/>
                    <a:pt x="8786" y="0"/>
                  </a:cubicBezTo>
                  <a:cubicBezTo>
                    <a:pt x="8780" y="3286"/>
                    <a:pt x="8774" y="6567"/>
                    <a:pt x="8768" y="9853"/>
                  </a:cubicBezTo>
                  <a:close/>
                </a:path>
              </a:pathLst>
            </a:custGeom>
            <a:grpFill/>
            <a:ln w="5715" cap="flat">
              <a:noFill/>
              <a:prstDash val="solid"/>
              <a:miter/>
            </a:ln>
          </p:spPr>
          <p:txBody>
            <a:bodyPr rtlCol="0" anchor="ctr"/>
            <a:lstStyle/>
            <a:p>
              <a:endParaRPr lang="zh-CN" altLang="en-US"/>
            </a:p>
          </p:txBody>
        </p:sp>
        <p:sp>
          <p:nvSpPr>
            <p:cNvPr id="4044" name="任意多边形: 形状 4043">
              <a:extLst>
                <a:ext uri="{FF2B5EF4-FFF2-40B4-BE49-F238E27FC236}">
                  <a16:creationId xmlns:a16="http://schemas.microsoft.com/office/drawing/2014/main" id="{A69CF457-3491-FE9C-7878-3E3D48B61C8A}"/>
                </a:ext>
              </a:extLst>
            </p:cNvPr>
            <p:cNvSpPr/>
            <p:nvPr/>
          </p:nvSpPr>
          <p:spPr>
            <a:xfrm>
              <a:off x="6008976" y="5596728"/>
              <a:ext cx="6453" cy="18310"/>
            </a:xfrm>
            <a:custGeom>
              <a:avLst/>
              <a:gdLst>
                <a:gd name="connsiteX0" fmla="*/ 6453 w 6453"/>
                <a:gd name="connsiteY0" fmla="*/ 0 h 18310"/>
                <a:gd name="connsiteX1" fmla="*/ 6453 w 6453"/>
                <a:gd name="connsiteY1" fmla="*/ 3286 h 18310"/>
                <a:gd name="connsiteX2" fmla="*/ 1030 w 6453"/>
                <a:gd name="connsiteY2" fmla="*/ 18311 h 18310"/>
                <a:gd name="connsiteX3" fmla="*/ 6453 w 6453"/>
                <a:gd name="connsiteY3" fmla="*/ 0 h 18310"/>
              </a:gdLst>
              <a:ahLst/>
              <a:cxnLst>
                <a:cxn ang="0">
                  <a:pos x="connsiteX0" y="connsiteY0"/>
                </a:cxn>
                <a:cxn ang="0">
                  <a:pos x="connsiteX1" y="connsiteY1"/>
                </a:cxn>
                <a:cxn ang="0">
                  <a:pos x="connsiteX2" y="connsiteY2"/>
                </a:cxn>
                <a:cxn ang="0">
                  <a:pos x="connsiteX3" y="connsiteY3"/>
                </a:cxn>
              </a:cxnLst>
              <a:rect l="l" t="t" r="r" b="b"/>
              <a:pathLst>
                <a:path w="6453" h="18310">
                  <a:moveTo>
                    <a:pt x="6453" y="0"/>
                  </a:moveTo>
                  <a:cubicBezTo>
                    <a:pt x="6453" y="1097"/>
                    <a:pt x="6453" y="2189"/>
                    <a:pt x="6453" y="3286"/>
                  </a:cubicBezTo>
                  <a:cubicBezTo>
                    <a:pt x="4882" y="7635"/>
                    <a:pt x="3316" y="11984"/>
                    <a:pt x="1030" y="18311"/>
                  </a:cubicBezTo>
                  <a:cubicBezTo>
                    <a:pt x="-668" y="9744"/>
                    <a:pt x="-1102" y="3720"/>
                    <a:pt x="6453" y="0"/>
                  </a:cubicBezTo>
                  <a:close/>
                </a:path>
              </a:pathLst>
            </a:custGeom>
            <a:grpFill/>
            <a:ln w="5715" cap="flat">
              <a:noFill/>
              <a:prstDash val="solid"/>
              <a:miter/>
            </a:ln>
          </p:spPr>
          <p:txBody>
            <a:bodyPr rtlCol="0" anchor="ctr"/>
            <a:lstStyle/>
            <a:p>
              <a:endParaRPr lang="zh-CN" altLang="en-US"/>
            </a:p>
          </p:txBody>
        </p:sp>
        <p:sp>
          <p:nvSpPr>
            <p:cNvPr id="4045" name="任意多边形: 形状 4044">
              <a:extLst>
                <a:ext uri="{FF2B5EF4-FFF2-40B4-BE49-F238E27FC236}">
                  <a16:creationId xmlns:a16="http://schemas.microsoft.com/office/drawing/2014/main" id="{B9AF0BFB-F088-44BD-717E-ACE105B0FD14}"/>
                </a:ext>
              </a:extLst>
            </p:cNvPr>
            <p:cNvSpPr/>
            <p:nvPr/>
          </p:nvSpPr>
          <p:spPr>
            <a:xfrm>
              <a:off x="5923338" y="5644936"/>
              <a:ext cx="8211" cy="11016"/>
            </a:xfrm>
            <a:custGeom>
              <a:avLst/>
              <a:gdLst>
                <a:gd name="connsiteX0" fmla="*/ 29 w 8211"/>
                <a:gd name="connsiteY0" fmla="*/ 11016 h 11016"/>
                <a:gd name="connsiteX1" fmla="*/ 0 w 8211"/>
                <a:gd name="connsiteY1" fmla="*/ 4438 h 11016"/>
                <a:gd name="connsiteX2" fmla="*/ 7052 w 8211"/>
                <a:gd name="connsiteY2" fmla="*/ 1020 h 11016"/>
                <a:gd name="connsiteX3" fmla="*/ 3966 w 8211"/>
                <a:gd name="connsiteY3" fmla="*/ 8455 h 11016"/>
                <a:gd name="connsiteX4" fmla="*/ 29 w 8211"/>
                <a:gd name="connsiteY4" fmla="*/ 11016 h 1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11" h="11016">
                  <a:moveTo>
                    <a:pt x="29" y="11016"/>
                  </a:moveTo>
                  <a:cubicBezTo>
                    <a:pt x="17" y="8821"/>
                    <a:pt x="11" y="6627"/>
                    <a:pt x="0" y="4438"/>
                  </a:cubicBezTo>
                  <a:cubicBezTo>
                    <a:pt x="2846" y="4112"/>
                    <a:pt x="3475" y="-2477"/>
                    <a:pt x="7052" y="1020"/>
                  </a:cubicBezTo>
                  <a:cubicBezTo>
                    <a:pt x="10281" y="4175"/>
                    <a:pt x="5949" y="6375"/>
                    <a:pt x="3966" y="8455"/>
                  </a:cubicBezTo>
                  <a:cubicBezTo>
                    <a:pt x="2920" y="9553"/>
                    <a:pt x="1360" y="10176"/>
                    <a:pt x="29" y="11016"/>
                  </a:cubicBezTo>
                  <a:close/>
                </a:path>
              </a:pathLst>
            </a:custGeom>
            <a:grpFill/>
            <a:ln w="5715" cap="flat">
              <a:noFill/>
              <a:prstDash val="solid"/>
              <a:miter/>
            </a:ln>
          </p:spPr>
          <p:txBody>
            <a:bodyPr rtlCol="0" anchor="ctr"/>
            <a:lstStyle/>
            <a:p>
              <a:endParaRPr lang="zh-CN" altLang="en-US"/>
            </a:p>
          </p:txBody>
        </p:sp>
        <p:sp>
          <p:nvSpPr>
            <p:cNvPr id="4046" name="任意多边形: 形状 4045">
              <a:extLst>
                <a:ext uri="{FF2B5EF4-FFF2-40B4-BE49-F238E27FC236}">
                  <a16:creationId xmlns:a16="http://schemas.microsoft.com/office/drawing/2014/main" id="{DD04FB7F-F59E-49FB-B83B-F9EF99BB1785}"/>
                </a:ext>
              </a:extLst>
            </p:cNvPr>
            <p:cNvSpPr/>
            <p:nvPr/>
          </p:nvSpPr>
          <p:spPr>
            <a:xfrm>
              <a:off x="5990556" y="5633429"/>
              <a:ext cx="6805" cy="11024"/>
            </a:xfrm>
            <a:custGeom>
              <a:avLst/>
              <a:gdLst>
                <a:gd name="connsiteX0" fmla="*/ 5877 w 6805"/>
                <a:gd name="connsiteY0" fmla="*/ 0 h 11024"/>
                <a:gd name="connsiteX1" fmla="*/ 287 w 6805"/>
                <a:gd name="connsiteY1" fmla="*/ 11024 h 11024"/>
                <a:gd name="connsiteX2" fmla="*/ 5877 w 6805"/>
                <a:gd name="connsiteY2" fmla="*/ 0 h 11024"/>
              </a:gdLst>
              <a:ahLst/>
              <a:cxnLst>
                <a:cxn ang="0">
                  <a:pos x="connsiteX0" y="connsiteY0"/>
                </a:cxn>
                <a:cxn ang="0">
                  <a:pos x="connsiteX1" y="connsiteY1"/>
                </a:cxn>
                <a:cxn ang="0">
                  <a:pos x="connsiteX2" y="connsiteY2"/>
                </a:cxn>
              </a:cxnLst>
              <a:rect l="l" t="t" r="r" b="b"/>
              <a:pathLst>
                <a:path w="6805" h="11024">
                  <a:moveTo>
                    <a:pt x="5877" y="0"/>
                  </a:moveTo>
                  <a:cubicBezTo>
                    <a:pt x="8683" y="6349"/>
                    <a:pt x="4642" y="8310"/>
                    <a:pt x="287" y="11024"/>
                  </a:cubicBezTo>
                  <a:cubicBezTo>
                    <a:pt x="-1353" y="5081"/>
                    <a:pt x="4499" y="3457"/>
                    <a:pt x="5877" y="0"/>
                  </a:cubicBezTo>
                  <a:close/>
                </a:path>
              </a:pathLst>
            </a:custGeom>
            <a:grpFill/>
            <a:ln w="5715" cap="flat">
              <a:noFill/>
              <a:prstDash val="solid"/>
              <a:miter/>
            </a:ln>
          </p:spPr>
          <p:txBody>
            <a:bodyPr rtlCol="0" anchor="ctr"/>
            <a:lstStyle/>
            <a:p>
              <a:endParaRPr lang="zh-CN" altLang="en-US"/>
            </a:p>
          </p:txBody>
        </p:sp>
        <p:sp>
          <p:nvSpPr>
            <p:cNvPr id="4047" name="任意多边形: 形状 4046">
              <a:extLst>
                <a:ext uri="{FF2B5EF4-FFF2-40B4-BE49-F238E27FC236}">
                  <a16:creationId xmlns:a16="http://schemas.microsoft.com/office/drawing/2014/main" id="{DC893D12-1D9E-DE8C-8DBF-2E3253140D2C}"/>
                </a:ext>
              </a:extLst>
            </p:cNvPr>
            <p:cNvSpPr/>
            <p:nvPr/>
          </p:nvSpPr>
          <p:spPr>
            <a:xfrm>
              <a:off x="5954262" y="5615941"/>
              <a:ext cx="5237" cy="8624"/>
            </a:xfrm>
            <a:custGeom>
              <a:avLst/>
              <a:gdLst>
                <a:gd name="connsiteX0" fmla="*/ 3697 w 5237"/>
                <a:gd name="connsiteY0" fmla="*/ 0 h 8624"/>
                <a:gd name="connsiteX1" fmla="*/ 3246 w 5237"/>
                <a:gd name="connsiteY1" fmla="*/ 8464 h 8624"/>
                <a:gd name="connsiteX2" fmla="*/ 543 w 5237"/>
                <a:gd name="connsiteY2" fmla="*/ 7990 h 8624"/>
                <a:gd name="connsiteX3" fmla="*/ 3697 w 5237"/>
                <a:gd name="connsiteY3" fmla="*/ 0 h 8624"/>
              </a:gdLst>
              <a:ahLst/>
              <a:cxnLst>
                <a:cxn ang="0">
                  <a:pos x="connsiteX0" y="connsiteY0"/>
                </a:cxn>
                <a:cxn ang="0">
                  <a:pos x="connsiteX1" y="connsiteY1"/>
                </a:cxn>
                <a:cxn ang="0">
                  <a:pos x="connsiteX2" y="connsiteY2"/>
                </a:cxn>
                <a:cxn ang="0">
                  <a:pos x="connsiteX3" y="connsiteY3"/>
                </a:cxn>
              </a:cxnLst>
              <a:rect l="l" t="t" r="r" b="b"/>
              <a:pathLst>
                <a:path w="5237" h="8624">
                  <a:moveTo>
                    <a:pt x="3697" y="0"/>
                  </a:moveTo>
                  <a:cubicBezTo>
                    <a:pt x="6040" y="3001"/>
                    <a:pt x="5566" y="5869"/>
                    <a:pt x="3246" y="8464"/>
                  </a:cubicBezTo>
                  <a:cubicBezTo>
                    <a:pt x="2903" y="8847"/>
                    <a:pt x="760" y="8487"/>
                    <a:pt x="543" y="7990"/>
                  </a:cubicBezTo>
                  <a:cubicBezTo>
                    <a:pt x="-1006" y="4440"/>
                    <a:pt x="983" y="2092"/>
                    <a:pt x="3697" y="0"/>
                  </a:cubicBezTo>
                  <a:close/>
                </a:path>
              </a:pathLst>
            </a:custGeom>
            <a:grpFill/>
            <a:ln w="5715" cap="flat">
              <a:noFill/>
              <a:prstDash val="solid"/>
              <a:miter/>
            </a:ln>
          </p:spPr>
          <p:txBody>
            <a:bodyPr rtlCol="0" anchor="ctr"/>
            <a:lstStyle/>
            <a:p>
              <a:endParaRPr lang="zh-CN" altLang="en-US"/>
            </a:p>
          </p:txBody>
        </p:sp>
        <p:sp>
          <p:nvSpPr>
            <p:cNvPr id="4048" name="任意多边形: 形状 4047">
              <a:extLst>
                <a:ext uri="{FF2B5EF4-FFF2-40B4-BE49-F238E27FC236}">
                  <a16:creationId xmlns:a16="http://schemas.microsoft.com/office/drawing/2014/main" id="{5A0236AD-9D2C-1CE6-5787-52E7C8A2C7BE}"/>
                </a:ext>
              </a:extLst>
            </p:cNvPr>
            <p:cNvSpPr/>
            <p:nvPr/>
          </p:nvSpPr>
          <p:spPr>
            <a:xfrm>
              <a:off x="6014418" y="5540787"/>
              <a:ext cx="4290" cy="5196"/>
            </a:xfrm>
            <a:custGeom>
              <a:avLst/>
              <a:gdLst>
                <a:gd name="connsiteX0" fmla="*/ 3738 w 4290"/>
                <a:gd name="connsiteY0" fmla="*/ 2734 h 5196"/>
                <a:gd name="connsiteX1" fmla="*/ 1863 w 4290"/>
                <a:gd name="connsiteY1" fmla="*/ 5191 h 5196"/>
                <a:gd name="connsiteX2" fmla="*/ 0 w 4290"/>
                <a:gd name="connsiteY2" fmla="*/ 3991 h 5196"/>
                <a:gd name="connsiteX3" fmla="*/ 2915 w 4290"/>
                <a:gd name="connsiteY3" fmla="*/ 670 h 5196"/>
                <a:gd name="connsiteX4" fmla="*/ 3738 w 4290"/>
                <a:gd name="connsiteY4" fmla="*/ 2734 h 5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0" h="5196">
                  <a:moveTo>
                    <a:pt x="3738" y="2734"/>
                  </a:moveTo>
                  <a:cubicBezTo>
                    <a:pt x="3606" y="2922"/>
                    <a:pt x="2812" y="4122"/>
                    <a:pt x="1863" y="5191"/>
                  </a:cubicBezTo>
                  <a:cubicBezTo>
                    <a:pt x="1789" y="5277"/>
                    <a:pt x="646" y="4414"/>
                    <a:pt x="0" y="3991"/>
                  </a:cubicBezTo>
                  <a:cubicBezTo>
                    <a:pt x="966" y="2877"/>
                    <a:pt x="1835" y="1659"/>
                    <a:pt x="2915" y="670"/>
                  </a:cubicBezTo>
                  <a:cubicBezTo>
                    <a:pt x="4275" y="-575"/>
                    <a:pt x="4772" y="-193"/>
                    <a:pt x="3738" y="2734"/>
                  </a:cubicBezTo>
                  <a:close/>
                </a:path>
              </a:pathLst>
            </a:custGeom>
            <a:grpFill/>
            <a:ln w="5715" cap="flat">
              <a:noFill/>
              <a:prstDash val="solid"/>
              <a:miter/>
            </a:ln>
          </p:spPr>
          <p:txBody>
            <a:bodyPr rtlCol="0" anchor="ctr"/>
            <a:lstStyle/>
            <a:p>
              <a:endParaRPr lang="zh-CN" altLang="en-US"/>
            </a:p>
          </p:txBody>
        </p:sp>
        <p:sp>
          <p:nvSpPr>
            <p:cNvPr id="4049" name="任意多边形: 形状 4048">
              <a:extLst>
                <a:ext uri="{FF2B5EF4-FFF2-40B4-BE49-F238E27FC236}">
                  <a16:creationId xmlns:a16="http://schemas.microsoft.com/office/drawing/2014/main" id="{4E9770FE-1F52-8168-C9FE-1F58621CF902}"/>
                </a:ext>
              </a:extLst>
            </p:cNvPr>
            <p:cNvSpPr/>
            <p:nvPr/>
          </p:nvSpPr>
          <p:spPr>
            <a:xfrm>
              <a:off x="5918829" y="5655944"/>
              <a:ext cx="4537" cy="6568"/>
            </a:xfrm>
            <a:custGeom>
              <a:avLst/>
              <a:gdLst>
                <a:gd name="connsiteX0" fmla="*/ 1234 w 4537"/>
                <a:gd name="connsiteY0" fmla="*/ 6569 h 6568"/>
                <a:gd name="connsiteX1" fmla="*/ 4538 w 4537"/>
                <a:gd name="connsiteY1" fmla="*/ 8 h 6568"/>
                <a:gd name="connsiteX2" fmla="*/ 1234 w 4537"/>
                <a:gd name="connsiteY2" fmla="*/ 6569 h 6568"/>
              </a:gdLst>
              <a:ahLst/>
              <a:cxnLst>
                <a:cxn ang="0">
                  <a:pos x="connsiteX0" y="connsiteY0"/>
                </a:cxn>
                <a:cxn ang="0">
                  <a:pos x="connsiteX1" y="connsiteY1"/>
                </a:cxn>
                <a:cxn ang="0">
                  <a:pos x="connsiteX2" y="connsiteY2"/>
                </a:cxn>
              </a:cxnLst>
              <a:rect l="l" t="t" r="r" b="b"/>
              <a:pathLst>
                <a:path w="4537" h="6568">
                  <a:moveTo>
                    <a:pt x="1234" y="6569"/>
                  </a:moveTo>
                  <a:cubicBezTo>
                    <a:pt x="-440" y="2986"/>
                    <a:pt x="-1269" y="-181"/>
                    <a:pt x="4538" y="8"/>
                  </a:cubicBezTo>
                  <a:cubicBezTo>
                    <a:pt x="4457" y="2711"/>
                    <a:pt x="3886" y="5163"/>
                    <a:pt x="1234" y="6569"/>
                  </a:cubicBezTo>
                  <a:close/>
                </a:path>
              </a:pathLst>
            </a:custGeom>
            <a:grpFill/>
            <a:ln w="5715" cap="flat">
              <a:noFill/>
              <a:prstDash val="solid"/>
              <a:miter/>
            </a:ln>
          </p:spPr>
          <p:txBody>
            <a:bodyPr rtlCol="0" anchor="ctr"/>
            <a:lstStyle/>
            <a:p>
              <a:endParaRPr lang="zh-CN" altLang="en-US"/>
            </a:p>
          </p:txBody>
        </p:sp>
        <p:sp>
          <p:nvSpPr>
            <p:cNvPr id="4050" name="任意多边形: 形状 4049">
              <a:extLst>
                <a:ext uri="{FF2B5EF4-FFF2-40B4-BE49-F238E27FC236}">
                  <a16:creationId xmlns:a16="http://schemas.microsoft.com/office/drawing/2014/main" id="{B2A5AE36-EC76-DCF6-C466-FDD1C061D501}"/>
                </a:ext>
              </a:extLst>
            </p:cNvPr>
            <p:cNvSpPr/>
            <p:nvPr/>
          </p:nvSpPr>
          <p:spPr>
            <a:xfrm>
              <a:off x="5952942" y="5650031"/>
              <a:ext cx="5251" cy="6077"/>
            </a:xfrm>
            <a:custGeom>
              <a:avLst/>
              <a:gdLst>
                <a:gd name="connsiteX0" fmla="*/ 2954 w 5251"/>
                <a:gd name="connsiteY0" fmla="*/ 0 h 6077"/>
                <a:gd name="connsiteX1" fmla="*/ 5252 w 5251"/>
                <a:gd name="connsiteY1" fmla="*/ 3543 h 6077"/>
                <a:gd name="connsiteX2" fmla="*/ 1525 w 5251"/>
                <a:gd name="connsiteY2" fmla="*/ 5732 h 6077"/>
                <a:gd name="connsiteX3" fmla="*/ 599 w 5251"/>
                <a:gd name="connsiteY3" fmla="*/ 4469 h 6077"/>
                <a:gd name="connsiteX4" fmla="*/ 2954 w 5251"/>
                <a:gd name="connsiteY4" fmla="*/ 0 h 6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1" h="6077">
                  <a:moveTo>
                    <a:pt x="2954" y="0"/>
                  </a:moveTo>
                  <a:cubicBezTo>
                    <a:pt x="4406" y="2240"/>
                    <a:pt x="4829" y="2892"/>
                    <a:pt x="5252" y="3543"/>
                  </a:cubicBezTo>
                  <a:cubicBezTo>
                    <a:pt x="4011" y="4286"/>
                    <a:pt x="2834" y="5155"/>
                    <a:pt x="1525" y="5732"/>
                  </a:cubicBezTo>
                  <a:cubicBezTo>
                    <a:pt x="-161" y="6475"/>
                    <a:pt x="-418" y="6006"/>
                    <a:pt x="599" y="4469"/>
                  </a:cubicBezTo>
                  <a:cubicBezTo>
                    <a:pt x="1445" y="3194"/>
                    <a:pt x="2045" y="1755"/>
                    <a:pt x="2954" y="0"/>
                  </a:cubicBezTo>
                  <a:close/>
                </a:path>
              </a:pathLst>
            </a:custGeom>
            <a:grpFill/>
            <a:ln w="5715" cap="flat">
              <a:noFill/>
              <a:prstDash val="solid"/>
              <a:miter/>
            </a:ln>
          </p:spPr>
          <p:txBody>
            <a:bodyPr rtlCol="0" anchor="ctr"/>
            <a:lstStyle/>
            <a:p>
              <a:endParaRPr lang="zh-CN" altLang="en-US"/>
            </a:p>
          </p:txBody>
        </p:sp>
        <p:sp>
          <p:nvSpPr>
            <p:cNvPr id="4051" name="任意多边形: 形状 4050">
              <a:extLst>
                <a:ext uri="{FF2B5EF4-FFF2-40B4-BE49-F238E27FC236}">
                  <a16:creationId xmlns:a16="http://schemas.microsoft.com/office/drawing/2014/main" id="{F583DE83-4055-3C6A-5A4C-49E441B81837}"/>
                </a:ext>
              </a:extLst>
            </p:cNvPr>
            <p:cNvSpPr/>
            <p:nvPr/>
          </p:nvSpPr>
          <p:spPr>
            <a:xfrm>
              <a:off x="5927408" y="5659215"/>
              <a:ext cx="2524" cy="4257"/>
            </a:xfrm>
            <a:custGeom>
              <a:avLst/>
              <a:gdLst>
                <a:gd name="connsiteX0" fmla="*/ 2525 w 2524"/>
                <a:gd name="connsiteY0" fmla="*/ 23 h 4257"/>
                <a:gd name="connsiteX1" fmla="*/ 1302 w 2524"/>
                <a:gd name="connsiteY1" fmla="*/ 4258 h 4257"/>
                <a:gd name="connsiteX2" fmla="*/ 2508 w 2524"/>
                <a:gd name="connsiteY2" fmla="*/ 0 h 4257"/>
                <a:gd name="connsiteX3" fmla="*/ 2525 w 2524"/>
                <a:gd name="connsiteY3" fmla="*/ 23 h 4257"/>
              </a:gdLst>
              <a:ahLst/>
              <a:cxnLst>
                <a:cxn ang="0">
                  <a:pos x="connsiteX0" y="connsiteY0"/>
                </a:cxn>
                <a:cxn ang="0">
                  <a:pos x="connsiteX1" y="connsiteY1"/>
                </a:cxn>
                <a:cxn ang="0">
                  <a:pos x="connsiteX2" y="connsiteY2"/>
                </a:cxn>
                <a:cxn ang="0">
                  <a:pos x="connsiteX3" y="connsiteY3"/>
                </a:cxn>
              </a:cxnLst>
              <a:rect l="l" t="t" r="r" b="b"/>
              <a:pathLst>
                <a:path w="2524" h="4257">
                  <a:moveTo>
                    <a:pt x="2525" y="23"/>
                  </a:moveTo>
                  <a:cubicBezTo>
                    <a:pt x="2119" y="1434"/>
                    <a:pt x="1707" y="2846"/>
                    <a:pt x="1302" y="4258"/>
                  </a:cubicBezTo>
                  <a:cubicBezTo>
                    <a:pt x="-1687" y="1875"/>
                    <a:pt x="1233" y="1171"/>
                    <a:pt x="2508" y="0"/>
                  </a:cubicBezTo>
                  <a:lnTo>
                    <a:pt x="2525" y="23"/>
                  </a:lnTo>
                  <a:close/>
                </a:path>
              </a:pathLst>
            </a:custGeom>
            <a:grpFill/>
            <a:ln w="5715" cap="flat">
              <a:noFill/>
              <a:prstDash val="solid"/>
              <a:miter/>
            </a:ln>
          </p:spPr>
          <p:txBody>
            <a:bodyPr rtlCol="0" anchor="ctr"/>
            <a:lstStyle/>
            <a:p>
              <a:endParaRPr lang="zh-CN" altLang="en-US"/>
            </a:p>
          </p:txBody>
        </p:sp>
        <p:sp>
          <p:nvSpPr>
            <p:cNvPr id="4052" name="任意多边形: 形状 4051">
              <a:extLst>
                <a:ext uri="{FF2B5EF4-FFF2-40B4-BE49-F238E27FC236}">
                  <a16:creationId xmlns:a16="http://schemas.microsoft.com/office/drawing/2014/main" id="{86A421F7-4816-560D-8A76-464D8F9386EB}"/>
                </a:ext>
              </a:extLst>
            </p:cNvPr>
            <p:cNvSpPr/>
            <p:nvPr/>
          </p:nvSpPr>
          <p:spPr>
            <a:xfrm>
              <a:off x="6013000" y="5553054"/>
              <a:ext cx="1556" cy="1805"/>
            </a:xfrm>
            <a:custGeom>
              <a:avLst/>
              <a:gdLst>
                <a:gd name="connsiteX0" fmla="*/ 418 w 1556"/>
                <a:gd name="connsiteY0" fmla="*/ 0 h 1805"/>
                <a:gd name="connsiteX1" fmla="*/ 1555 w 1556"/>
                <a:gd name="connsiteY1" fmla="*/ 428 h 1805"/>
                <a:gd name="connsiteX2" fmla="*/ 1132 w 1556"/>
                <a:gd name="connsiteY2" fmla="*/ 1806 h 1805"/>
                <a:gd name="connsiteX3" fmla="*/ 1 w 1556"/>
                <a:gd name="connsiteY3" fmla="*/ 1377 h 1805"/>
                <a:gd name="connsiteX4" fmla="*/ 418 w 1556"/>
                <a:gd name="connsiteY4" fmla="*/ 0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6" h="1805">
                  <a:moveTo>
                    <a:pt x="418" y="0"/>
                  </a:moveTo>
                  <a:cubicBezTo>
                    <a:pt x="818" y="143"/>
                    <a:pt x="1550" y="274"/>
                    <a:pt x="1555" y="428"/>
                  </a:cubicBezTo>
                  <a:cubicBezTo>
                    <a:pt x="1573" y="880"/>
                    <a:pt x="1292" y="1349"/>
                    <a:pt x="1132" y="1806"/>
                  </a:cubicBezTo>
                  <a:cubicBezTo>
                    <a:pt x="732" y="1663"/>
                    <a:pt x="1" y="1532"/>
                    <a:pt x="1" y="1377"/>
                  </a:cubicBezTo>
                  <a:cubicBezTo>
                    <a:pt x="-16" y="926"/>
                    <a:pt x="258" y="463"/>
                    <a:pt x="418" y="0"/>
                  </a:cubicBezTo>
                  <a:close/>
                </a:path>
              </a:pathLst>
            </a:custGeom>
            <a:grpFill/>
            <a:ln w="5715" cap="flat">
              <a:noFill/>
              <a:prstDash val="solid"/>
              <a:miter/>
            </a:ln>
          </p:spPr>
          <p:txBody>
            <a:bodyPr rtlCol="0" anchor="ctr"/>
            <a:lstStyle/>
            <a:p>
              <a:endParaRPr lang="zh-CN" altLang="en-US"/>
            </a:p>
          </p:txBody>
        </p:sp>
        <p:sp>
          <p:nvSpPr>
            <p:cNvPr id="4053" name="任意多边形: 形状 4052">
              <a:extLst>
                <a:ext uri="{FF2B5EF4-FFF2-40B4-BE49-F238E27FC236}">
                  <a16:creationId xmlns:a16="http://schemas.microsoft.com/office/drawing/2014/main" id="{D9058015-F252-5C11-D800-40D347F805DD}"/>
                </a:ext>
              </a:extLst>
            </p:cNvPr>
            <p:cNvSpPr/>
            <p:nvPr/>
          </p:nvSpPr>
          <p:spPr>
            <a:xfrm>
              <a:off x="5946347" y="5606586"/>
              <a:ext cx="3303" cy="3257"/>
            </a:xfrm>
            <a:custGeom>
              <a:avLst/>
              <a:gdLst>
                <a:gd name="connsiteX0" fmla="*/ 0 w 3303"/>
                <a:gd name="connsiteY0" fmla="*/ 3257 h 3257"/>
                <a:gd name="connsiteX1" fmla="*/ 3303 w 3303"/>
                <a:gd name="connsiteY1" fmla="*/ 0 h 3257"/>
                <a:gd name="connsiteX2" fmla="*/ 0 w 3303"/>
                <a:gd name="connsiteY2" fmla="*/ 3257 h 3257"/>
              </a:gdLst>
              <a:ahLst/>
              <a:cxnLst>
                <a:cxn ang="0">
                  <a:pos x="connsiteX0" y="connsiteY0"/>
                </a:cxn>
                <a:cxn ang="0">
                  <a:pos x="connsiteX1" y="connsiteY1"/>
                </a:cxn>
                <a:cxn ang="0">
                  <a:pos x="connsiteX2" y="connsiteY2"/>
                </a:cxn>
              </a:cxnLst>
              <a:rect l="l" t="t" r="r" b="b"/>
              <a:pathLst>
                <a:path w="3303" h="3257">
                  <a:moveTo>
                    <a:pt x="0" y="3257"/>
                  </a:moveTo>
                  <a:cubicBezTo>
                    <a:pt x="1103" y="2171"/>
                    <a:pt x="2200" y="1086"/>
                    <a:pt x="3303" y="0"/>
                  </a:cubicBezTo>
                  <a:cubicBezTo>
                    <a:pt x="2200" y="1086"/>
                    <a:pt x="1103" y="2171"/>
                    <a:pt x="0" y="3257"/>
                  </a:cubicBezTo>
                  <a:close/>
                </a:path>
              </a:pathLst>
            </a:custGeom>
            <a:grpFill/>
            <a:ln w="5715" cap="flat">
              <a:noFill/>
              <a:prstDash val="solid"/>
              <a:miter/>
            </a:ln>
          </p:spPr>
          <p:txBody>
            <a:bodyPr rtlCol="0" anchor="ctr"/>
            <a:lstStyle/>
            <a:p>
              <a:endParaRPr lang="zh-CN" altLang="en-US"/>
            </a:p>
          </p:txBody>
        </p:sp>
        <p:sp>
          <p:nvSpPr>
            <p:cNvPr id="4054" name="任意多边形: 形状 4053">
              <a:extLst>
                <a:ext uri="{FF2B5EF4-FFF2-40B4-BE49-F238E27FC236}">
                  <a16:creationId xmlns:a16="http://schemas.microsoft.com/office/drawing/2014/main" id="{4770B634-DFD5-3310-344F-B5AC1245643A}"/>
                </a:ext>
              </a:extLst>
            </p:cNvPr>
            <p:cNvSpPr/>
            <p:nvPr/>
          </p:nvSpPr>
          <p:spPr>
            <a:xfrm>
              <a:off x="5923361" y="5636155"/>
              <a:ext cx="3183" cy="3337"/>
            </a:xfrm>
            <a:custGeom>
              <a:avLst/>
              <a:gdLst>
                <a:gd name="connsiteX0" fmla="*/ 0 w 3183"/>
                <a:gd name="connsiteY0" fmla="*/ 3338 h 3337"/>
                <a:gd name="connsiteX1" fmla="*/ 3183 w 3183"/>
                <a:gd name="connsiteY1" fmla="*/ 0 h 3337"/>
                <a:gd name="connsiteX2" fmla="*/ 0 w 3183"/>
                <a:gd name="connsiteY2" fmla="*/ 3338 h 3337"/>
              </a:gdLst>
              <a:ahLst/>
              <a:cxnLst>
                <a:cxn ang="0">
                  <a:pos x="connsiteX0" y="connsiteY0"/>
                </a:cxn>
                <a:cxn ang="0">
                  <a:pos x="connsiteX1" y="connsiteY1"/>
                </a:cxn>
                <a:cxn ang="0">
                  <a:pos x="connsiteX2" y="connsiteY2"/>
                </a:cxn>
              </a:cxnLst>
              <a:rect l="l" t="t" r="r" b="b"/>
              <a:pathLst>
                <a:path w="3183" h="3337">
                  <a:moveTo>
                    <a:pt x="0" y="3338"/>
                  </a:moveTo>
                  <a:cubicBezTo>
                    <a:pt x="1063" y="2223"/>
                    <a:pt x="2126" y="1114"/>
                    <a:pt x="3183" y="0"/>
                  </a:cubicBezTo>
                  <a:cubicBezTo>
                    <a:pt x="2120" y="1109"/>
                    <a:pt x="1057" y="2223"/>
                    <a:pt x="0" y="3338"/>
                  </a:cubicBezTo>
                  <a:close/>
                </a:path>
              </a:pathLst>
            </a:custGeom>
            <a:grpFill/>
            <a:ln w="5715" cap="flat">
              <a:noFill/>
              <a:prstDash val="solid"/>
              <a:miter/>
            </a:ln>
          </p:spPr>
          <p:txBody>
            <a:bodyPr rtlCol="0" anchor="ctr"/>
            <a:lstStyle/>
            <a:p>
              <a:endParaRPr lang="zh-CN" altLang="en-US"/>
            </a:p>
          </p:txBody>
        </p:sp>
        <p:sp>
          <p:nvSpPr>
            <p:cNvPr id="4055" name="任意多边形: 形状 4054">
              <a:extLst>
                <a:ext uri="{FF2B5EF4-FFF2-40B4-BE49-F238E27FC236}">
                  <a16:creationId xmlns:a16="http://schemas.microsoft.com/office/drawing/2014/main" id="{0C6B7EFC-F0BE-125A-FFE7-8A7AC1D37035}"/>
                </a:ext>
              </a:extLst>
            </p:cNvPr>
            <p:cNvSpPr/>
            <p:nvPr/>
          </p:nvSpPr>
          <p:spPr>
            <a:xfrm>
              <a:off x="5949650" y="5646065"/>
              <a:ext cx="3297" cy="3291"/>
            </a:xfrm>
            <a:custGeom>
              <a:avLst/>
              <a:gdLst>
                <a:gd name="connsiteX0" fmla="*/ 3297 w 3297"/>
                <a:gd name="connsiteY0" fmla="*/ 0 h 3291"/>
                <a:gd name="connsiteX1" fmla="*/ 11 w 3297"/>
                <a:gd name="connsiteY1" fmla="*/ 3292 h 3291"/>
                <a:gd name="connsiteX2" fmla="*/ 0 w 3297"/>
                <a:gd name="connsiteY2" fmla="*/ 3292 h 3291"/>
                <a:gd name="connsiteX3" fmla="*/ 3286 w 3297"/>
                <a:gd name="connsiteY3" fmla="*/ 0 h 3291"/>
                <a:gd name="connsiteX4" fmla="*/ 3297 w 3297"/>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3291">
                  <a:moveTo>
                    <a:pt x="3297" y="0"/>
                  </a:moveTo>
                  <a:cubicBezTo>
                    <a:pt x="2200" y="1097"/>
                    <a:pt x="1109" y="2195"/>
                    <a:pt x="11" y="3292"/>
                  </a:cubicBezTo>
                  <a:cubicBezTo>
                    <a:pt x="11" y="3292"/>
                    <a:pt x="0" y="3292"/>
                    <a:pt x="0" y="3292"/>
                  </a:cubicBezTo>
                  <a:cubicBezTo>
                    <a:pt x="1097" y="2195"/>
                    <a:pt x="2189" y="1097"/>
                    <a:pt x="3286" y="0"/>
                  </a:cubicBezTo>
                  <a:lnTo>
                    <a:pt x="3297" y="0"/>
                  </a:lnTo>
                  <a:close/>
                </a:path>
              </a:pathLst>
            </a:custGeom>
            <a:grpFill/>
            <a:ln w="5715" cap="flat">
              <a:noFill/>
              <a:prstDash val="solid"/>
              <a:miter/>
            </a:ln>
          </p:spPr>
          <p:txBody>
            <a:bodyPr rtlCol="0" anchor="ctr"/>
            <a:lstStyle/>
            <a:p>
              <a:endParaRPr lang="zh-CN" altLang="en-US"/>
            </a:p>
          </p:txBody>
        </p:sp>
        <p:sp>
          <p:nvSpPr>
            <p:cNvPr id="4056" name="任意多边形: 形状 4055">
              <a:extLst>
                <a:ext uri="{FF2B5EF4-FFF2-40B4-BE49-F238E27FC236}">
                  <a16:creationId xmlns:a16="http://schemas.microsoft.com/office/drawing/2014/main" id="{9976C885-F042-19B6-E73D-2C08EE2F0818}"/>
                </a:ext>
              </a:extLst>
            </p:cNvPr>
            <p:cNvSpPr/>
            <p:nvPr/>
          </p:nvSpPr>
          <p:spPr>
            <a:xfrm>
              <a:off x="4714069" y="4725041"/>
              <a:ext cx="143099" cy="192620"/>
            </a:xfrm>
            <a:custGeom>
              <a:avLst/>
              <a:gdLst>
                <a:gd name="connsiteX0" fmla="*/ 45117 w 143099"/>
                <a:gd name="connsiteY0" fmla="*/ 49303 h 192620"/>
                <a:gd name="connsiteX1" fmla="*/ 45123 w 143099"/>
                <a:gd name="connsiteY1" fmla="*/ 46040 h 192620"/>
                <a:gd name="connsiteX2" fmla="*/ 65034 w 143099"/>
                <a:gd name="connsiteY2" fmla="*/ 37188 h 192620"/>
                <a:gd name="connsiteX3" fmla="*/ 69292 w 143099"/>
                <a:gd name="connsiteY3" fmla="*/ 38708 h 192620"/>
                <a:gd name="connsiteX4" fmla="*/ 73858 w 143099"/>
                <a:gd name="connsiteY4" fmla="*/ 38610 h 192620"/>
                <a:gd name="connsiteX5" fmla="*/ 81299 w 143099"/>
                <a:gd name="connsiteY5" fmla="*/ 26306 h 192620"/>
                <a:gd name="connsiteX6" fmla="*/ 84317 w 143099"/>
                <a:gd name="connsiteY6" fmla="*/ 35416 h 192620"/>
                <a:gd name="connsiteX7" fmla="*/ 118207 w 143099"/>
                <a:gd name="connsiteY7" fmla="*/ 36496 h 192620"/>
                <a:gd name="connsiteX8" fmla="*/ 113463 w 143099"/>
                <a:gd name="connsiteY8" fmla="*/ 16602 h 192620"/>
                <a:gd name="connsiteX9" fmla="*/ 124047 w 143099"/>
                <a:gd name="connsiteY9" fmla="*/ 9864 h 192620"/>
                <a:gd name="connsiteX10" fmla="*/ 137209 w 143099"/>
                <a:gd name="connsiteY10" fmla="*/ 0 h 192620"/>
                <a:gd name="connsiteX11" fmla="*/ 135511 w 143099"/>
                <a:gd name="connsiteY11" fmla="*/ 26615 h 192620"/>
                <a:gd name="connsiteX12" fmla="*/ 134134 w 143099"/>
                <a:gd name="connsiteY12" fmla="*/ 34261 h 192620"/>
                <a:gd name="connsiteX13" fmla="*/ 133917 w 143099"/>
                <a:gd name="connsiteY13" fmla="*/ 36147 h 192620"/>
                <a:gd name="connsiteX14" fmla="*/ 113206 w 143099"/>
                <a:gd name="connsiteY14" fmla="*/ 60556 h 192620"/>
                <a:gd name="connsiteX15" fmla="*/ 122476 w 143099"/>
                <a:gd name="connsiteY15" fmla="*/ 65562 h 192620"/>
                <a:gd name="connsiteX16" fmla="*/ 104268 w 143099"/>
                <a:gd name="connsiteY16" fmla="*/ 76872 h 192620"/>
                <a:gd name="connsiteX17" fmla="*/ 104296 w 143099"/>
                <a:gd name="connsiteY17" fmla="*/ 85519 h 192620"/>
                <a:gd name="connsiteX18" fmla="*/ 92723 w 143099"/>
                <a:gd name="connsiteY18" fmla="*/ 78718 h 192620"/>
                <a:gd name="connsiteX19" fmla="*/ 93341 w 143099"/>
                <a:gd name="connsiteY19" fmla="*/ 77353 h 192620"/>
                <a:gd name="connsiteX20" fmla="*/ 96255 w 143099"/>
                <a:gd name="connsiteY20" fmla="*/ 72037 h 192620"/>
                <a:gd name="connsiteX21" fmla="*/ 95484 w 143099"/>
                <a:gd name="connsiteY21" fmla="*/ 74369 h 192620"/>
                <a:gd name="connsiteX22" fmla="*/ 94421 w 143099"/>
                <a:gd name="connsiteY22" fmla="*/ 75615 h 192620"/>
                <a:gd name="connsiteX23" fmla="*/ 83734 w 143099"/>
                <a:gd name="connsiteY23" fmla="*/ 87148 h 192620"/>
                <a:gd name="connsiteX24" fmla="*/ 76830 w 143099"/>
                <a:gd name="connsiteY24" fmla="*/ 81462 h 192620"/>
                <a:gd name="connsiteX25" fmla="*/ 75624 w 143099"/>
                <a:gd name="connsiteY25" fmla="*/ 82130 h 192620"/>
                <a:gd name="connsiteX26" fmla="*/ 74310 w 143099"/>
                <a:gd name="connsiteY26" fmla="*/ 81645 h 192620"/>
                <a:gd name="connsiteX27" fmla="*/ 75252 w 143099"/>
                <a:gd name="connsiteY27" fmla="*/ 82645 h 192620"/>
                <a:gd name="connsiteX28" fmla="*/ 77830 w 143099"/>
                <a:gd name="connsiteY28" fmla="*/ 81736 h 192620"/>
                <a:gd name="connsiteX29" fmla="*/ 82162 w 143099"/>
                <a:gd name="connsiteY29" fmla="*/ 87388 h 192620"/>
                <a:gd name="connsiteX30" fmla="*/ 70623 w 143099"/>
                <a:gd name="connsiteY30" fmla="*/ 99515 h 192620"/>
                <a:gd name="connsiteX31" fmla="*/ 78453 w 143099"/>
                <a:gd name="connsiteY31" fmla="*/ 118169 h 192620"/>
                <a:gd name="connsiteX32" fmla="*/ 71315 w 143099"/>
                <a:gd name="connsiteY32" fmla="*/ 98790 h 192620"/>
                <a:gd name="connsiteX33" fmla="*/ 83465 w 143099"/>
                <a:gd name="connsiteY33" fmla="*/ 91829 h 192620"/>
                <a:gd name="connsiteX34" fmla="*/ 98793 w 143099"/>
                <a:gd name="connsiteY34" fmla="*/ 89851 h 192620"/>
                <a:gd name="connsiteX35" fmla="*/ 107565 w 143099"/>
                <a:gd name="connsiteY35" fmla="*/ 85502 h 192620"/>
                <a:gd name="connsiteX36" fmla="*/ 111811 w 143099"/>
                <a:gd name="connsiteY36" fmla="*/ 84942 h 192620"/>
                <a:gd name="connsiteX37" fmla="*/ 99696 w 143099"/>
                <a:gd name="connsiteY37" fmla="*/ 102693 h 192620"/>
                <a:gd name="connsiteX38" fmla="*/ 98187 w 143099"/>
                <a:gd name="connsiteY38" fmla="*/ 110117 h 192620"/>
                <a:gd name="connsiteX39" fmla="*/ 96895 w 143099"/>
                <a:gd name="connsiteY39" fmla="*/ 115855 h 192620"/>
                <a:gd name="connsiteX40" fmla="*/ 88134 w 143099"/>
                <a:gd name="connsiteY40" fmla="*/ 133148 h 192620"/>
                <a:gd name="connsiteX41" fmla="*/ 86094 w 143099"/>
                <a:gd name="connsiteY41" fmla="*/ 134874 h 192620"/>
                <a:gd name="connsiteX42" fmla="*/ 57816 w 143099"/>
                <a:gd name="connsiteY42" fmla="*/ 152030 h 192620"/>
                <a:gd name="connsiteX43" fmla="*/ 51873 w 143099"/>
                <a:gd name="connsiteY43" fmla="*/ 159220 h 192620"/>
                <a:gd name="connsiteX44" fmla="*/ 32344 w 143099"/>
                <a:gd name="connsiteY44" fmla="*/ 181326 h 192620"/>
                <a:gd name="connsiteX45" fmla="*/ 27098 w 143099"/>
                <a:gd name="connsiteY45" fmla="*/ 184943 h 192620"/>
                <a:gd name="connsiteX46" fmla="*/ 16765 w 143099"/>
                <a:gd name="connsiteY46" fmla="*/ 187103 h 192620"/>
                <a:gd name="connsiteX47" fmla="*/ 12450 w 143099"/>
                <a:gd name="connsiteY47" fmla="*/ 192481 h 192620"/>
                <a:gd name="connsiteX48" fmla="*/ 8439 w 143099"/>
                <a:gd name="connsiteY48" fmla="*/ 184360 h 192620"/>
                <a:gd name="connsiteX49" fmla="*/ 1032 w 143099"/>
                <a:gd name="connsiteY49" fmla="*/ 182457 h 192620"/>
                <a:gd name="connsiteX50" fmla="*/ 729 w 143099"/>
                <a:gd name="connsiteY50" fmla="*/ 177988 h 192620"/>
                <a:gd name="connsiteX51" fmla="*/ 12085 w 143099"/>
                <a:gd name="connsiteY51" fmla="*/ 156882 h 192620"/>
                <a:gd name="connsiteX52" fmla="*/ 18937 w 143099"/>
                <a:gd name="connsiteY52" fmla="*/ 156408 h 192620"/>
                <a:gd name="connsiteX53" fmla="*/ 21389 w 143099"/>
                <a:gd name="connsiteY53" fmla="*/ 157900 h 192620"/>
                <a:gd name="connsiteX54" fmla="*/ 33722 w 143099"/>
                <a:gd name="connsiteY54" fmla="*/ 135537 h 192620"/>
                <a:gd name="connsiteX55" fmla="*/ 44517 w 143099"/>
                <a:gd name="connsiteY55" fmla="*/ 118266 h 192620"/>
                <a:gd name="connsiteX56" fmla="*/ 53176 w 143099"/>
                <a:gd name="connsiteY56" fmla="*/ 115975 h 192620"/>
                <a:gd name="connsiteX57" fmla="*/ 59302 w 143099"/>
                <a:gd name="connsiteY57" fmla="*/ 113431 h 192620"/>
                <a:gd name="connsiteX58" fmla="*/ 52038 w 143099"/>
                <a:gd name="connsiteY58" fmla="*/ 109105 h 192620"/>
                <a:gd name="connsiteX59" fmla="*/ 44466 w 143099"/>
                <a:gd name="connsiteY59" fmla="*/ 112071 h 192620"/>
                <a:gd name="connsiteX60" fmla="*/ 35230 w 143099"/>
                <a:gd name="connsiteY60" fmla="*/ 115117 h 192620"/>
                <a:gd name="connsiteX61" fmla="*/ 34436 w 143099"/>
                <a:gd name="connsiteY61" fmla="*/ 113008 h 192620"/>
                <a:gd name="connsiteX62" fmla="*/ 38054 w 143099"/>
                <a:gd name="connsiteY62" fmla="*/ 104893 h 192620"/>
                <a:gd name="connsiteX63" fmla="*/ 40317 w 143099"/>
                <a:gd name="connsiteY63" fmla="*/ 101024 h 192620"/>
                <a:gd name="connsiteX64" fmla="*/ 74310 w 143099"/>
                <a:gd name="connsiteY64" fmla="*/ 70895 h 192620"/>
                <a:gd name="connsiteX65" fmla="*/ 94203 w 143099"/>
                <a:gd name="connsiteY65" fmla="*/ 54395 h 192620"/>
                <a:gd name="connsiteX66" fmla="*/ 96621 w 143099"/>
                <a:gd name="connsiteY66" fmla="*/ 47269 h 192620"/>
                <a:gd name="connsiteX67" fmla="*/ 88094 w 143099"/>
                <a:gd name="connsiteY67" fmla="*/ 44783 h 192620"/>
                <a:gd name="connsiteX68" fmla="*/ 68389 w 143099"/>
                <a:gd name="connsiteY68" fmla="*/ 58087 h 192620"/>
                <a:gd name="connsiteX69" fmla="*/ 48363 w 143099"/>
                <a:gd name="connsiteY69" fmla="*/ 72380 h 192620"/>
                <a:gd name="connsiteX70" fmla="*/ 45146 w 143099"/>
                <a:gd name="connsiteY70" fmla="*/ 72318 h 192620"/>
                <a:gd name="connsiteX71" fmla="*/ 45117 w 143099"/>
                <a:gd name="connsiteY71" fmla="*/ 49303 h 19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43099" h="192620">
                  <a:moveTo>
                    <a:pt x="45117" y="49303"/>
                  </a:moveTo>
                  <a:cubicBezTo>
                    <a:pt x="45123" y="48218"/>
                    <a:pt x="45123" y="47132"/>
                    <a:pt x="45123" y="46040"/>
                  </a:cubicBezTo>
                  <a:cubicBezTo>
                    <a:pt x="57839" y="48721"/>
                    <a:pt x="57776" y="48680"/>
                    <a:pt x="65034" y="37188"/>
                  </a:cubicBezTo>
                  <a:cubicBezTo>
                    <a:pt x="68577" y="31576"/>
                    <a:pt x="68486" y="34593"/>
                    <a:pt x="69292" y="38708"/>
                  </a:cubicBezTo>
                  <a:cubicBezTo>
                    <a:pt x="70029" y="42480"/>
                    <a:pt x="72281" y="39639"/>
                    <a:pt x="73858" y="38610"/>
                  </a:cubicBezTo>
                  <a:cubicBezTo>
                    <a:pt x="78327" y="35702"/>
                    <a:pt x="76830" y="29198"/>
                    <a:pt x="81299" y="26306"/>
                  </a:cubicBezTo>
                  <a:cubicBezTo>
                    <a:pt x="82294" y="29301"/>
                    <a:pt x="83282" y="32295"/>
                    <a:pt x="84317" y="35416"/>
                  </a:cubicBezTo>
                  <a:cubicBezTo>
                    <a:pt x="95347" y="31130"/>
                    <a:pt x="106314" y="32581"/>
                    <a:pt x="118207" y="36496"/>
                  </a:cubicBezTo>
                  <a:cubicBezTo>
                    <a:pt x="118149" y="28552"/>
                    <a:pt x="111303" y="23088"/>
                    <a:pt x="113463" y="16602"/>
                  </a:cubicBezTo>
                  <a:cubicBezTo>
                    <a:pt x="114823" y="12521"/>
                    <a:pt x="120390" y="12007"/>
                    <a:pt x="124047" y="9864"/>
                  </a:cubicBezTo>
                  <a:cubicBezTo>
                    <a:pt x="126430" y="3903"/>
                    <a:pt x="132385" y="2703"/>
                    <a:pt x="137209" y="0"/>
                  </a:cubicBezTo>
                  <a:cubicBezTo>
                    <a:pt x="150645" y="9801"/>
                    <a:pt x="137117" y="17814"/>
                    <a:pt x="135511" y="26615"/>
                  </a:cubicBezTo>
                  <a:cubicBezTo>
                    <a:pt x="134769" y="29101"/>
                    <a:pt x="134494" y="31690"/>
                    <a:pt x="134134" y="34261"/>
                  </a:cubicBezTo>
                  <a:cubicBezTo>
                    <a:pt x="134071" y="34890"/>
                    <a:pt x="133997" y="35519"/>
                    <a:pt x="133917" y="36147"/>
                  </a:cubicBezTo>
                  <a:cubicBezTo>
                    <a:pt x="131322" y="49309"/>
                    <a:pt x="130905" y="49800"/>
                    <a:pt x="113206" y="60556"/>
                  </a:cubicBezTo>
                  <a:cubicBezTo>
                    <a:pt x="113292" y="67683"/>
                    <a:pt x="119675" y="61271"/>
                    <a:pt x="122476" y="65562"/>
                  </a:cubicBezTo>
                  <a:cubicBezTo>
                    <a:pt x="115320" y="67654"/>
                    <a:pt x="115629" y="79604"/>
                    <a:pt x="104268" y="76872"/>
                  </a:cubicBezTo>
                  <a:cubicBezTo>
                    <a:pt x="102164" y="76364"/>
                    <a:pt x="104988" y="82473"/>
                    <a:pt x="104296" y="85519"/>
                  </a:cubicBezTo>
                  <a:cubicBezTo>
                    <a:pt x="93895" y="94321"/>
                    <a:pt x="95609" y="82616"/>
                    <a:pt x="92723" y="78718"/>
                  </a:cubicBezTo>
                  <a:cubicBezTo>
                    <a:pt x="93809" y="76850"/>
                    <a:pt x="92198" y="79227"/>
                    <a:pt x="93341" y="77353"/>
                  </a:cubicBezTo>
                  <a:cubicBezTo>
                    <a:pt x="94392" y="75627"/>
                    <a:pt x="95729" y="74055"/>
                    <a:pt x="96255" y="72037"/>
                  </a:cubicBezTo>
                  <a:cubicBezTo>
                    <a:pt x="94706" y="72306"/>
                    <a:pt x="95855" y="73581"/>
                    <a:pt x="95484" y="74369"/>
                  </a:cubicBezTo>
                  <a:cubicBezTo>
                    <a:pt x="94558" y="76318"/>
                    <a:pt x="95232" y="73495"/>
                    <a:pt x="94421" y="75615"/>
                  </a:cubicBezTo>
                  <a:cubicBezTo>
                    <a:pt x="90026" y="78758"/>
                    <a:pt x="91757" y="87491"/>
                    <a:pt x="83734" y="87148"/>
                  </a:cubicBezTo>
                  <a:cubicBezTo>
                    <a:pt x="80625" y="86240"/>
                    <a:pt x="80248" y="81953"/>
                    <a:pt x="76830" y="81462"/>
                  </a:cubicBezTo>
                  <a:cubicBezTo>
                    <a:pt x="76893" y="81456"/>
                    <a:pt x="75624" y="82130"/>
                    <a:pt x="75624" y="82130"/>
                  </a:cubicBezTo>
                  <a:cubicBezTo>
                    <a:pt x="75624" y="82130"/>
                    <a:pt x="74252" y="81707"/>
                    <a:pt x="74310" y="81645"/>
                  </a:cubicBezTo>
                  <a:cubicBezTo>
                    <a:pt x="74367" y="81582"/>
                    <a:pt x="75207" y="82662"/>
                    <a:pt x="75252" y="82645"/>
                  </a:cubicBezTo>
                  <a:cubicBezTo>
                    <a:pt x="75813" y="81445"/>
                    <a:pt x="76641" y="81142"/>
                    <a:pt x="77830" y="81736"/>
                  </a:cubicBezTo>
                  <a:cubicBezTo>
                    <a:pt x="79945" y="83125"/>
                    <a:pt x="81042" y="85245"/>
                    <a:pt x="82162" y="87388"/>
                  </a:cubicBezTo>
                  <a:cubicBezTo>
                    <a:pt x="80499" y="93532"/>
                    <a:pt x="74995" y="95978"/>
                    <a:pt x="70623" y="99515"/>
                  </a:cubicBezTo>
                  <a:cubicBezTo>
                    <a:pt x="62462" y="108837"/>
                    <a:pt x="65406" y="114552"/>
                    <a:pt x="78453" y="118169"/>
                  </a:cubicBezTo>
                  <a:cubicBezTo>
                    <a:pt x="65657" y="113854"/>
                    <a:pt x="62920" y="107854"/>
                    <a:pt x="71315" y="98790"/>
                  </a:cubicBezTo>
                  <a:cubicBezTo>
                    <a:pt x="75047" y="96041"/>
                    <a:pt x="80128" y="96515"/>
                    <a:pt x="83465" y="91829"/>
                  </a:cubicBezTo>
                  <a:cubicBezTo>
                    <a:pt x="86917" y="86982"/>
                    <a:pt x="91832" y="81867"/>
                    <a:pt x="98793" y="89851"/>
                  </a:cubicBezTo>
                  <a:cubicBezTo>
                    <a:pt x="101839" y="93349"/>
                    <a:pt x="105268" y="88463"/>
                    <a:pt x="107565" y="85502"/>
                  </a:cubicBezTo>
                  <a:cubicBezTo>
                    <a:pt x="108908" y="83850"/>
                    <a:pt x="111800" y="81639"/>
                    <a:pt x="111811" y="84942"/>
                  </a:cubicBezTo>
                  <a:cubicBezTo>
                    <a:pt x="111840" y="93097"/>
                    <a:pt x="107485" y="99178"/>
                    <a:pt x="99696" y="102693"/>
                  </a:cubicBezTo>
                  <a:cubicBezTo>
                    <a:pt x="96552" y="104110"/>
                    <a:pt x="89786" y="105533"/>
                    <a:pt x="98187" y="110117"/>
                  </a:cubicBezTo>
                  <a:cubicBezTo>
                    <a:pt x="100130" y="111174"/>
                    <a:pt x="98050" y="114106"/>
                    <a:pt x="96895" y="115855"/>
                  </a:cubicBezTo>
                  <a:cubicBezTo>
                    <a:pt x="93323" y="121272"/>
                    <a:pt x="84717" y="124107"/>
                    <a:pt x="88134" y="133148"/>
                  </a:cubicBezTo>
                  <a:cubicBezTo>
                    <a:pt x="88248" y="133451"/>
                    <a:pt x="86774" y="134908"/>
                    <a:pt x="86094" y="134874"/>
                  </a:cubicBezTo>
                  <a:cubicBezTo>
                    <a:pt x="72761" y="134160"/>
                    <a:pt x="69000" y="149167"/>
                    <a:pt x="57816" y="152030"/>
                  </a:cubicBezTo>
                  <a:cubicBezTo>
                    <a:pt x="54421" y="152899"/>
                    <a:pt x="52981" y="155894"/>
                    <a:pt x="51873" y="159220"/>
                  </a:cubicBezTo>
                  <a:cubicBezTo>
                    <a:pt x="48518" y="169284"/>
                    <a:pt x="43014" y="177565"/>
                    <a:pt x="32344" y="181326"/>
                  </a:cubicBezTo>
                  <a:cubicBezTo>
                    <a:pt x="30395" y="182011"/>
                    <a:pt x="28418" y="183366"/>
                    <a:pt x="27098" y="184943"/>
                  </a:cubicBezTo>
                  <a:cubicBezTo>
                    <a:pt x="24161" y="188464"/>
                    <a:pt x="22503" y="196436"/>
                    <a:pt x="16765" y="187103"/>
                  </a:cubicBezTo>
                  <a:cubicBezTo>
                    <a:pt x="16685" y="186972"/>
                    <a:pt x="15508" y="193658"/>
                    <a:pt x="12450" y="192481"/>
                  </a:cubicBezTo>
                  <a:cubicBezTo>
                    <a:pt x="10393" y="191692"/>
                    <a:pt x="10050" y="186995"/>
                    <a:pt x="8439" y="184360"/>
                  </a:cubicBezTo>
                  <a:cubicBezTo>
                    <a:pt x="6741" y="181583"/>
                    <a:pt x="3129" y="184286"/>
                    <a:pt x="1032" y="182457"/>
                  </a:cubicBezTo>
                  <a:cubicBezTo>
                    <a:pt x="-340" y="181268"/>
                    <a:pt x="-243" y="179274"/>
                    <a:pt x="729" y="177988"/>
                  </a:cubicBezTo>
                  <a:cubicBezTo>
                    <a:pt x="5621" y="171519"/>
                    <a:pt x="8821" y="164226"/>
                    <a:pt x="12085" y="156882"/>
                  </a:cubicBezTo>
                  <a:cubicBezTo>
                    <a:pt x="13188" y="154396"/>
                    <a:pt x="16371" y="150956"/>
                    <a:pt x="18937" y="156408"/>
                  </a:cubicBezTo>
                  <a:cubicBezTo>
                    <a:pt x="19508" y="157625"/>
                    <a:pt x="20011" y="158271"/>
                    <a:pt x="21389" y="157900"/>
                  </a:cubicBezTo>
                  <a:cubicBezTo>
                    <a:pt x="17794" y="146247"/>
                    <a:pt x="33042" y="145052"/>
                    <a:pt x="33722" y="135537"/>
                  </a:cubicBezTo>
                  <a:cubicBezTo>
                    <a:pt x="34247" y="128187"/>
                    <a:pt x="42688" y="125416"/>
                    <a:pt x="44517" y="118266"/>
                  </a:cubicBezTo>
                  <a:cubicBezTo>
                    <a:pt x="45323" y="115129"/>
                    <a:pt x="49747" y="114957"/>
                    <a:pt x="53176" y="115975"/>
                  </a:cubicBezTo>
                  <a:cubicBezTo>
                    <a:pt x="55942" y="116798"/>
                    <a:pt x="59376" y="117255"/>
                    <a:pt x="59302" y="113431"/>
                  </a:cubicBezTo>
                  <a:cubicBezTo>
                    <a:pt x="59222" y="109448"/>
                    <a:pt x="55444" y="108465"/>
                    <a:pt x="52038" y="109105"/>
                  </a:cubicBezTo>
                  <a:cubicBezTo>
                    <a:pt x="49421" y="109597"/>
                    <a:pt x="47021" y="111145"/>
                    <a:pt x="44466" y="112071"/>
                  </a:cubicBezTo>
                  <a:cubicBezTo>
                    <a:pt x="41420" y="113174"/>
                    <a:pt x="38311" y="114111"/>
                    <a:pt x="35230" y="115117"/>
                  </a:cubicBezTo>
                  <a:cubicBezTo>
                    <a:pt x="34968" y="114414"/>
                    <a:pt x="34705" y="113712"/>
                    <a:pt x="34436" y="113008"/>
                  </a:cubicBezTo>
                  <a:cubicBezTo>
                    <a:pt x="34716" y="109888"/>
                    <a:pt x="36419" y="107413"/>
                    <a:pt x="38054" y="104893"/>
                  </a:cubicBezTo>
                  <a:cubicBezTo>
                    <a:pt x="38768" y="103579"/>
                    <a:pt x="39551" y="102310"/>
                    <a:pt x="40317" y="101024"/>
                  </a:cubicBezTo>
                  <a:cubicBezTo>
                    <a:pt x="45003" y="83582"/>
                    <a:pt x="61382" y="78776"/>
                    <a:pt x="74310" y="70895"/>
                  </a:cubicBezTo>
                  <a:cubicBezTo>
                    <a:pt x="81962" y="66231"/>
                    <a:pt x="87305" y="59545"/>
                    <a:pt x="94203" y="54395"/>
                  </a:cubicBezTo>
                  <a:cubicBezTo>
                    <a:pt x="96415" y="52744"/>
                    <a:pt x="97981" y="50023"/>
                    <a:pt x="96621" y="47269"/>
                  </a:cubicBezTo>
                  <a:cubicBezTo>
                    <a:pt x="94866" y="43714"/>
                    <a:pt x="91169" y="43588"/>
                    <a:pt x="88094" y="44783"/>
                  </a:cubicBezTo>
                  <a:cubicBezTo>
                    <a:pt x="80585" y="47703"/>
                    <a:pt x="72755" y="50086"/>
                    <a:pt x="68389" y="58087"/>
                  </a:cubicBezTo>
                  <a:cubicBezTo>
                    <a:pt x="64120" y="65911"/>
                    <a:pt x="57690" y="71341"/>
                    <a:pt x="48363" y="72380"/>
                  </a:cubicBezTo>
                  <a:cubicBezTo>
                    <a:pt x="47289" y="72358"/>
                    <a:pt x="46215" y="72335"/>
                    <a:pt x="45146" y="72318"/>
                  </a:cubicBezTo>
                  <a:cubicBezTo>
                    <a:pt x="43746" y="64654"/>
                    <a:pt x="47598" y="56967"/>
                    <a:pt x="45117" y="49303"/>
                  </a:cubicBezTo>
                  <a:close/>
                </a:path>
              </a:pathLst>
            </a:custGeom>
            <a:grpFill/>
            <a:ln w="5715" cap="flat">
              <a:noFill/>
              <a:prstDash val="solid"/>
              <a:miter/>
            </a:ln>
          </p:spPr>
          <p:txBody>
            <a:bodyPr rtlCol="0" anchor="ctr"/>
            <a:lstStyle/>
            <a:p>
              <a:endParaRPr lang="zh-CN" altLang="en-US"/>
            </a:p>
          </p:txBody>
        </p:sp>
        <p:sp>
          <p:nvSpPr>
            <p:cNvPr id="4057" name="任意多边形: 形状 4056">
              <a:extLst>
                <a:ext uri="{FF2B5EF4-FFF2-40B4-BE49-F238E27FC236}">
                  <a16:creationId xmlns:a16="http://schemas.microsoft.com/office/drawing/2014/main" id="{B01D47F6-AD0F-1261-C078-4283F4465143}"/>
                </a:ext>
              </a:extLst>
            </p:cNvPr>
            <p:cNvSpPr/>
            <p:nvPr/>
          </p:nvSpPr>
          <p:spPr>
            <a:xfrm>
              <a:off x="4802683" y="4665617"/>
              <a:ext cx="51881" cy="62705"/>
            </a:xfrm>
            <a:custGeom>
              <a:avLst/>
              <a:gdLst>
                <a:gd name="connsiteX0" fmla="*/ 51881 w 51881"/>
                <a:gd name="connsiteY0" fmla="*/ 217 h 62705"/>
                <a:gd name="connsiteX1" fmla="*/ 51881 w 51881"/>
                <a:gd name="connsiteY1" fmla="*/ 3492 h 62705"/>
                <a:gd name="connsiteX2" fmla="*/ 45435 w 51881"/>
                <a:gd name="connsiteY2" fmla="*/ 6807 h 62705"/>
                <a:gd name="connsiteX3" fmla="*/ 38720 w 51881"/>
                <a:gd name="connsiteY3" fmla="*/ 13373 h 62705"/>
                <a:gd name="connsiteX4" fmla="*/ 38680 w 51881"/>
                <a:gd name="connsiteY4" fmla="*/ 15310 h 62705"/>
                <a:gd name="connsiteX5" fmla="*/ 37022 w 51881"/>
                <a:gd name="connsiteY5" fmla="*/ 18796 h 62705"/>
                <a:gd name="connsiteX6" fmla="*/ 35445 w 51881"/>
                <a:gd name="connsiteY6" fmla="*/ 19940 h 62705"/>
                <a:gd name="connsiteX7" fmla="*/ 14402 w 51881"/>
                <a:gd name="connsiteY7" fmla="*/ 40239 h 62705"/>
                <a:gd name="connsiteX8" fmla="*/ 25558 w 51881"/>
                <a:gd name="connsiteY8" fmla="*/ 42948 h 62705"/>
                <a:gd name="connsiteX9" fmla="*/ 25598 w 51881"/>
                <a:gd name="connsiteY9" fmla="*/ 43000 h 62705"/>
                <a:gd name="connsiteX10" fmla="*/ 15706 w 51881"/>
                <a:gd name="connsiteY10" fmla="*/ 62705 h 62705"/>
                <a:gd name="connsiteX11" fmla="*/ 12419 w 51881"/>
                <a:gd name="connsiteY11" fmla="*/ 56127 h 62705"/>
                <a:gd name="connsiteX12" fmla="*/ 7733 w 51881"/>
                <a:gd name="connsiteY12" fmla="*/ 28832 h 62705"/>
                <a:gd name="connsiteX13" fmla="*/ 13219 w 51881"/>
                <a:gd name="connsiteY13" fmla="*/ 19557 h 62705"/>
                <a:gd name="connsiteX14" fmla="*/ 17506 w 51881"/>
                <a:gd name="connsiteY14" fmla="*/ 4452 h 62705"/>
                <a:gd name="connsiteX15" fmla="*/ 37908 w 51881"/>
                <a:gd name="connsiteY15" fmla="*/ 1349 h 62705"/>
                <a:gd name="connsiteX16" fmla="*/ 51881 w 51881"/>
                <a:gd name="connsiteY16" fmla="*/ 217 h 6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1881" h="62705">
                  <a:moveTo>
                    <a:pt x="51881" y="217"/>
                  </a:moveTo>
                  <a:cubicBezTo>
                    <a:pt x="51881" y="1309"/>
                    <a:pt x="51881" y="2400"/>
                    <a:pt x="51881" y="3492"/>
                  </a:cubicBezTo>
                  <a:cubicBezTo>
                    <a:pt x="50338" y="5772"/>
                    <a:pt x="48092" y="6726"/>
                    <a:pt x="45435" y="6807"/>
                  </a:cubicBezTo>
                  <a:cubicBezTo>
                    <a:pt x="41160" y="6932"/>
                    <a:pt x="38977" y="9155"/>
                    <a:pt x="38720" y="13373"/>
                  </a:cubicBezTo>
                  <a:cubicBezTo>
                    <a:pt x="38703" y="14019"/>
                    <a:pt x="38686" y="14665"/>
                    <a:pt x="38680" y="15310"/>
                  </a:cubicBezTo>
                  <a:cubicBezTo>
                    <a:pt x="38343" y="16573"/>
                    <a:pt x="37771" y="17728"/>
                    <a:pt x="37022" y="18796"/>
                  </a:cubicBezTo>
                  <a:cubicBezTo>
                    <a:pt x="36502" y="19179"/>
                    <a:pt x="35977" y="19557"/>
                    <a:pt x="35445" y="19940"/>
                  </a:cubicBezTo>
                  <a:cubicBezTo>
                    <a:pt x="28313" y="26523"/>
                    <a:pt x="27696" y="39165"/>
                    <a:pt x="14402" y="40239"/>
                  </a:cubicBezTo>
                  <a:cubicBezTo>
                    <a:pt x="18523" y="44354"/>
                    <a:pt x="22266" y="42371"/>
                    <a:pt x="25558" y="42948"/>
                  </a:cubicBezTo>
                  <a:lnTo>
                    <a:pt x="25598" y="43000"/>
                  </a:lnTo>
                  <a:cubicBezTo>
                    <a:pt x="22615" y="49726"/>
                    <a:pt x="23484" y="58384"/>
                    <a:pt x="15706" y="62705"/>
                  </a:cubicBezTo>
                  <a:cubicBezTo>
                    <a:pt x="14608" y="60510"/>
                    <a:pt x="13517" y="58321"/>
                    <a:pt x="12419" y="56127"/>
                  </a:cubicBezTo>
                  <a:cubicBezTo>
                    <a:pt x="-2308" y="48972"/>
                    <a:pt x="-4023" y="39548"/>
                    <a:pt x="7733" y="28832"/>
                  </a:cubicBezTo>
                  <a:cubicBezTo>
                    <a:pt x="10693" y="26134"/>
                    <a:pt x="14477" y="22437"/>
                    <a:pt x="13219" y="19557"/>
                  </a:cubicBezTo>
                  <a:cubicBezTo>
                    <a:pt x="10219" y="12676"/>
                    <a:pt x="11916" y="8030"/>
                    <a:pt x="17506" y="4452"/>
                  </a:cubicBezTo>
                  <a:cubicBezTo>
                    <a:pt x="23741" y="469"/>
                    <a:pt x="31324" y="-1503"/>
                    <a:pt x="37908" y="1349"/>
                  </a:cubicBezTo>
                  <a:cubicBezTo>
                    <a:pt x="43532" y="3789"/>
                    <a:pt x="47229" y="-389"/>
                    <a:pt x="51881" y="217"/>
                  </a:cubicBezTo>
                  <a:close/>
                </a:path>
              </a:pathLst>
            </a:custGeom>
            <a:grpFill/>
            <a:ln w="5715" cap="flat">
              <a:noFill/>
              <a:prstDash val="solid"/>
              <a:miter/>
            </a:ln>
          </p:spPr>
          <p:txBody>
            <a:bodyPr rtlCol="0" anchor="ctr"/>
            <a:lstStyle/>
            <a:p>
              <a:endParaRPr lang="zh-CN" altLang="en-US"/>
            </a:p>
          </p:txBody>
        </p:sp>
        <p:sp>
          <p:nvSpPr>
            <p:cNvPr id="4058" name="任意多边形: 形状 4057">
              <a:extLst>
                <a:ext uri="{FF2B5EF4-FFF2-40B4-BE49-F238E27FC236}">
                  <a16:creationId xmlns:a16="http://schemas.microsoft.com/office/drawing/2014/main" id="{F3D7D6C9-1303-132F-4DEF-3E8F34941FD0}"/>
                </a:ext>
              </a:extLst>
            </p:cNvPr>
            <p:cNvSpPr/>
            <p:nvPr/>
          </p:nvSpPr>
          <p:spPr>
            <a:xfrm>
              <a:off x="4767689" y="4673972"/>
              <a:ext cx="33024" cy="51057"/>
            </a:xfrm>
            <a:custGeom>
              <a:avLst/>
              <a:gdLst>
                <a:gd name="connsiteX0" fmla="*/ 4671 w 33024"/>
                <a:gd name="connsiteY0" fmla="*/ 31307 h 51057"/>
                <a:gd name="connsiteX1" fmla="*/ 7952 w 33024"/>
                <a:gd name="connsiteY1" fmla="*/ 24752 h 51057"/>
                <a:gd name="connsiteX2" fmla="*/ 15467 w 33024"/>
                <a:gd name="connsiteY2" fmla="*/ 18362 h 51057"/>
                <a:gd name="connsiteX3" fmla="*/ 29806 w 33024"/>
                <a:gd name="connsiteY3" fmla="*/ 0 h 51057"/>
                <a:gd name="connsiteX4" fmla="*/ 29080 w 33024"/>
                <a:gd name="connsiteY4" fmla="*/ 18780 h 51057"/>
                <a:gd name="connsiteX5" fmla="*/ 20319 w 33024"/>
                <a:gd name="connsiteY5" fmla="*/ 33604 h 51057"/>
                <a:gd name="connsiteX6" fmla="*/ 4642 w 33024"/>
                <a:gd name="connsiteY6" fmla="*/ 51058 h 51057"/>
                <a:gd name="connsiteX7" fmla="*/ 4665 w 33024"/>
                <a:gd name="connsiteY7" fmla="*/ 51040 h 51057"/>
                <a:gd name="connsiteX8" fmla="*/ 1396 w 33024"/>
                <a:gd name="connsiteY8" fmla="*/ 44480 h 51057"/>
                <a:gd name="connsiteX9" fmla="*/ 1374 w 33024"/>
                <a:gd name="connsiteY9" fmla="*/ 44497 h 51057"/>
                <a:gd name="connsiteX10" fmla="*/ 4683 w 33024"/>
                <a:gd name="connsiteY10" fmla="*/ 41182 h 51057"/>
                <a:gd name="connsiteX11" fmla="*/ 4665 w 33024"/>
                <a:gd name="connsiteY11" fmla="*/ 41199 h 51057"/>
                <a:gd name="connsiteX12" fmla="*/ 4665 w 33024"/>
                <a:gd name="connsiteY12" fmla="*/ 34587 h 51057"/>
                <a:gd name="connsiteX13" fmla="*/ 4688 w 33024"/>
                <a:gd name="connsiteY13" fmla="*/ 34604 h 51057"/>
                <a:gd name="connsiteX14" fmla="*/ 3511 w 33024"/>
                <a:gd name="connsiteY14" fmla="*/ 32404 h 51057"/>
                <a:gd name="connsiteX15" fmla="*/ 4671 w 33024"/>
                <a:gd name="connsiteY15" fmla="*/ 31307 h 51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024" h="51057">
                  <a:moveTo>
                    <a:pt x="4671" y="31307"/>
                  </a:moveTo>
                  <a:cubicBezTo>
                    <a:pt x="5763" y="29124"/>
                    <a:pt x="6860" y="26935"/>
                    <a:pt x="7952" y="24752"/>
                  </a:cubicBezTo>
                  <a:cubicBezTo>
                    <a:pt x="12512" y="25043"/>
                    <a:pt x="18404" y="26895"/>
                    <a:pt x="15467" y="18362"/>
                  </a:cubicBezTo>
                  <a:cubicBezTo>
                    <a:pt x="25834" y="16979"/>
                    <a:pt x="23456" y="5612"/>
                    <a:pt x="29806" y="0"/>
                  </a:cubicBezTo>
                  <a:cubicBezTo>
                    <a:pt x="38092" y="6824"/>
                    <a:pt x="27583" y="12727"/>
                    <a:pt x="29080" y="18780"/>
                  </a:cubicBezTo>
                  <a:cubicBezTo>
                    <a:pt x="20833" y="20420"/>
                    <a:pt x="22519" y="28575"/>
                    <a:pt x="20319" y="33604"/>
                  </a:cubicBezTo>
                  <a:cubicBezTo>
                    <a:pt x="16855" y="41525"/>
                    <a:pt x="7551" y="43285"/>
                    <a:pt x="4642" y="51058"/>
                  </a:cubicBezTo>
                  <a:lnTo>
                    <a:pt x="4665" y="51040"/>
                  </a:lnTo>
                  <a:cubicBezTo>
                    <a:pt x="-867" y="51069"/>
                    <a:pt x="-810" y="48309"/>
                    <a:pt x="1396" y="44480"/>
                  </a:cubicBezTo>
                  <a:lnTo>
                    <a:pt x="1374" y="44497"/>
                  </a:lnTo>
                  <a:cubicBezTo>
                    <a:pt x="2494" y="43405"/>
                    <a:pt x="3597" y="42308"/>
                    <a:pt x="4683" y="41182"/>
                  </a:cubicBezTo>
                  <a:lnTo>
                    <a:pt x="4665" y="41199"/>
                  </a:lnTo>
                  <a:cubicBezTo>
                    <a:pt x="6683" y="38993"/>
                    <a:pt x="6683" y="36793"/>
                    <a:pt x="4665" y="34587"/>
                  </a:cubicBezTo>
                  <a:lnTo>
                    <a:pt x="4688" y="34604"/>
                  </a:lnTo>
                  <a:cubicBezTo>
                    <a:pt x="3517" y="33873"/>
                    <a:pt x="3128" y="33141"/>
                    <a:pt x="3511" y="32404"/>
                  </a:cubicBezTo>
                  <a:cubicBezTo>
                    <a:pt x="3894" y="31672"/>
                    <a:pt x="4277" y="31307"/>
                    <a:pt x="4671" y="31307"/>
                  </a:cubicBezTo>
                  <a:close/>
                </a:path>
              </a:pathLst>
            </a:custGeom>
            <a:grpFill/>
            <a:ln w="5715" cap="flat">
              <a:noFill/>
              <a:prstDash val="solid"/>
              <a:miter/>
            </a:ln>
          </p:spPr>
          <p:txBody>
            <a:bodyPr rtlCol="0" anchor="ctr"/>
            <a:lstStyle/>
            <a:p>
              <a:endParaRPr lang="zh-CN" altLang="en-US"/>
            </a:p>
          </p:txBody>
        </p:sp>
        <p:sp>
          <p:nvSpPr>
            <p:cNvPr id="4059" name="任意多边形: 形状 4058">
              <a:extLst>
                <a:ext uri="{FF2B5EF4-FFF2-40B4-BE49-F238E27FC236}">
                  <a16:creationId xmlns:a16="http://schemas.microsoft.com/office/drawing/2014/main" id="{C94C6C21-F7B5-3B9D-33FB-DAAC278A4D3E}"/>
                </a:ext>
              </a:extLst>
            </p:cNvPr>
            <p:cNvSpPr/>
            <p:nvPr/>
          </p:nvSpPr>
          <p:spPr>
            <a:xfrm>
              <a:off x="4794089" y="4726239"/>
              <a:ext cx="27057" cy="28406"/>
            </a:xfrm>
            <a:custGeom>
              <a:avLst/>
              <a:gdLst>
                <a:gd name="connsiteX0" fmla="*/ 24300 w 27057"/>
                <a:gd name="connsiteY0" fmla="*/ 2077 h 28406"/>
                <a:gd name="connsiteX1" fmla="*/ 24197 w 27057"/>
                <a:gd name="connsiteY1" fmla="*/ 8221 h 28406"/>
                <a:gd name="connsiteX2" fmla="*/ 18939 w 27057"/>
                <a:gd name="connsiteY2" fmla="*/ 9044 h 28406"/>
                <a:gd name="connsiteX3" fmla="*/ 22482 w 27057"/>
                <a:gd name="connsiteY3" fmla="*/ 13593 h 28406"/>
                <a:gd name="connsiteX4" fmla="*/ 24843 w 27057"/>
                <a:gd name="connsiteY4" fmla="*/ 24400 h 28406"/>
                <a:gd name="connsiteX5" fmla="*/ 13933 w 27057"/>
                <a:gd name="connsiteY5" fmla="*/ 26600 h 28406"/>
                <a:gd name="connsiteX6" fmla="*/ 1280 w 27057"/>
                <a:gd name="connsiteY6" fmla="*/ 25103 h 28406"/>
                <a:gd name="connsiteX7" fmla="*/ 5429 w 27057"/>
                <a:gd name="connsiteY7" fmla="*/ 14633 h 28406"/>
                <a:gd name="connsiteX8" fmla="*/ 8652 w 27057"/>
                <a:gd name="connsiteY8" fmla="*/ 4357 h 28406"/>
                <a:gd name="connsiteX9" fmla="*/ 13213 w 27057"/>
                <a:gd name="connsiteY9" fmla="*/ 197 h 28406"/>
                <a:gd name="connsiteX10" fmla="*/ 24300 w 27057"/>
                <a:gd name="connsiteY10" fmla="*/ 2077 h 28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057" h="28406">
                  <a:moveTo>
                    <a:pt x="24300" y="2077"/>
                  </a:moveTo>
                  <a:cubicBezTo>
                    <a:pt x="27683" y="6855"/>
                    <a:pt x="27672" y="7964"/>
                    <a:pt x="24197" y="8221"/>
                  </a:cubicBezTo>
                  <a:cubicBezTo>
                    <a:pt x="22368" y="8358"/>
                    <a:pt x="19819" y="5998"/>
                    <a:pt x="18939" y="9044"/>
                  </a:cubicBezTo>
                  <a:cubicBezTo>
                    <a:pt x="18282" y="11318"/>
                    <a:pt x="20254" y="13216"/>
                    <a:pt x="22482" y="13593"/>
                  </a:cubicBezTo>
                  <a:cubicBezTo>
                    <a:pt x="32450" y="15290"/>
                    <a:pt x="22700" y="21120"/>
                    <a:pt x="24843" y="24400"/>
                  </a:cubicBezTo>
                  <a:cubicBezTo>
                    <a:pt x="21225" y="26160"/>
                    <a:pt x="15116" y="31018"/>
                    <a:pt x="13933" y="26600"/>
                  </a:cubicBezTo>
                  <a:cubicBezTo>
                    <a:pt x="10247" y="12833"/>
                    <a:pt x="4966" y="28206"/>
                    <a:pt x="1280" y="25103"/>
                  </a:cubicBezTo>
                  <a:cubicBezTo>
                    <a:pt x="-2309" y="19702"/>
                    <a:pt x="2486" y="16885"/>
                    <a:pt x="5429" y="14633"/>
                  </a:cubicBezTo>
                  <a:cubicBezTo>
                    <a:pt x="9338" y="11644"/>
                    <a:pt x="13036" y="10181"/>
                    <a:pt x="8652" y="4357"/>
                  </a:cubicBezTo>
                  <a:cubicBezTo>
                    <a:pt x="6909" y="2043"/>
                    <a:pt x="10024" y="-774"/>
                    <a:pt x="13213" y="197"/>
                  </a:cubicBezTo>
                  <a:cubicBezTo>
                    <a:pt x="16882" y="1306"/>
                    <a:pt x="20471" y="2237"/>
                    <a:pt x="24300" y="2077"/>
                  </a:cubicBezTo>
                  <a:close/>
                </a:path>
              </a:pathLst>
            </a:custGeom>
            <a:grpFill/>
            <a:ln w="5715" cap="flat">
              <a:noFill/>
              <a:prstDash val="solid"/>
              <a:miter/>
            </a:ln>
          </p:spPr>
          <p:txBody>
            <a:bodyPr rtlCol="0" anchor="ctr"/>
            <a:lstStyle/>
            <a:p>
              <a:endParaRPr lang="zh-CN" altLang="en-US"/>
            </a:p>
          </p:txBody>
        </p:sp>
        <p:sp>
          <p:nvSpPr>
            <p:cNvPr id="4060" name="任意多边形: 形状 4059">
              <a:extLst>
                <a:ext uri="{FF2B5EF4-FFF2-40B4-BE49-F238E27FC236}">
                  <a16:creationId xmlns:a16="http://schemas.microsoft.com/office/drawing/2014/main" id="{C03A2184-CEFF-FAC6-8329-1A137578FE9E}"/>
                </a:ext>
              </a:extLst>
            </p:cNvPr>
            <p:cNvSpPr/>
            <p:nvPr/>
          </p:nvSpPr>
          <p:spPr>
            <a:xfrm>
              <a:off x="5416892" y="5111870"/>
              <a:ext cx="112228" cy="84509"/>
            </a:xfrm>
            <a:custGeom>
              <a:avLst/>
              <a:gdLst>
                <a:gd name="connsiteX0" fmla="*/ 82233 w 112228"/>
                <a:gd name="connsiteY0" fmla="*/ 1312 h 84509"/>
                <a:gd name="connsiteX1" fmla="*/ 82210 w 112228"/>
                <a:gd name="connsiteY1" fmla="*/ 7844 h 84509"/>
                <a:gd name="connsiteX2" fmla="*/ 89543 w 112228"/>
                <a:gd name="connsiteY2" fmla="*/ 31921 h 84509"/>
                <a:gd name="connsiteX3" fmla="*/ 85199 w 112228"/>
                <a:gd name="connsiteY3" fmla="*/ 40614 h 84509"/>
                <a:gd name="connsiteX4" fmla="*/ 88743 w 112228"/>
                <a:gd name="connsiteY4" fmla="*/ 31093 h 84509"/>
                <a:gd name="connsiteX5" fmla="*/ 93149 w 112228"/>
                <a:gd name="connsiteY5" fmla="*/ 20360 h 84509"/>
                <a:gd name="connsiteX6" fmla="*/ 102361 w 112228"/>
                <a:gd name="connsiteY6" fmla="*/ 20526 h 84509"/>
                <a:gd name="connsiteX7" fmla="*/ 104659 w 112228"/>
                <a:gd name="connsiteY7" fmla="*/ 24166 h 84509"/>
                <a:gd name="connsiteX8" fmla="*/ 105379 w 112228"/>
                <a:gd name="connsiteY8" fmla="*/ 28401 h 84509"/>
                <a:gd name="connsiteX9" fmla="*/ 107494 w 112228"/>
                <a:gd name="connsiteY9" fmla="*/ 46311 h 84509"/>
                <a:gd name="connsiteX10" fmla="*/ 105248 w 112228"/>
                <a:gd name="connsiteY10" fmla="*/ 70389 h 84509"/>
                <a:gd name="connsiteX11" fmla="*/ 105253 w 112228"/>
                <a:gd name="connsiteY11" fmla="*/ 70389 h 84509"/>
                <a:gd name="connsiteX12" fmla="*/ 98069 w 112228"/>
                <a:gd name="connsiteY12" fmla="*/ 81653 h 84509"/>
                <a:gd name="connsiteX13" fmla="*/ 92040 w 112228"/>
                <a:gd name="connsiteY13" fmla="*/ 84488 h 84509"/>
                <a:gd name="connsiteX14" fmla="*/ 87102 w 112228"/>
                <a:gd name="connsiteY14" fmla="*/ 79739 h 84509"/>
                <a:gd name="connsiteX15" fmla="*/ 87937 w 112228"/>
                <a:gd name="connsiteY15" fmla="*/ 73006 h 84509"/>
                <a:gd name="connsiteX16" fmla="*/ 93315 w 112228"/>
                <a:gd name="connsiteY16" fmla="*/ 65297 h 84509"/>
                <a:gd name="connsiteX17" fmla="*/ 81113 w 112228"/>
                <a:gd name="connsiteY17" fmla="*/ 68714 h 84509"/>
                <a:gd name="connsiteX18" fmla="*/ 71832 w 112228"/>
                <a:gd name="connsiteY18" fmla="*/ 64245 h 84509"/>
                <a:gd name="connsiteX19" fmla="*/ 64997 w 112228"/>
                <a:gd name="connsiteY19" fmla="*/ 56033 h 84509"/>
                <a:gd name="connsiteX20" fmla="*/ 65803 w 112228"/>
                <a:gd name="connsiteY20" fmla="*/ 35882 h 84509"/>
                <a:gd name="connsiteX21" fmla="*/ 64825 w 112228"/>
                <a:gd name="connsiteY21" fmla="*/ 55941 h 84509"/>
                <a:gd name="connsiteX22" fmla="*/ 43588 w 112228"/>
                <a:gd name="connsiteY22" fmla="*/ 61605 h 84509"/>
                <a:gd name="connsiteX23" fmla="*/ 40217 w 112228"/>
                <a:gd name="connsiteY23" fmla="*/ 58187 h 84509"/>
                <a:gd name="connsiteX24" fmla="*/ 39942 w 112228"/>
                <a:gd name="connsiteY24" fmla="*/ 58045 h 84509"/>
                <a:gd name="connsiteX25" fmla="*/ 40559 w 112228"/>
                <a:gd name="connsiteY25" fmla="*/ 58742 h 84509"/>
                <a:gd name="connsiteX26" fmla="*/ 40742 w 112228"/>
                <a:gd name="connsiteY26" fmla="*/ 63525 h 84509"/>
                <a:gd name="connsiteX27" fmla="*/ 37868 w 112228"/>
                <a:gd name="connsiteY27" fmla="*/ 66205 h 84509"/>
                <a:gd name="connsiteX28" fmla="*/ 30970 w 112228"/>
                <a:gd name="connsiteY28" fmla="*/ 72961 h 84509"/>
                <a:gd name="connsiteX29" fmla="*/ 27826 w 112228"/>
                <a:gd name="connsiteY29" fmla="*/ 75635 h 84509"/>
                <a:gd name="connsiteX30" fmla="*/ 12150 w 112228"/>
                <a:gd name="connsiteY30" fmla="*/ 69006 h 84509"/>
                <a:gd name="connsiteX31" fmla="*/ 13139 w 112228"/>
                <a:gd name="connsiteY31" fmla="*/ 66217 h 84509"/>
                <a:gd name="connsiteX32" fmla="*/ 10133 w 112228"/>
                <a:gd name="connsiteY32" fmla="*/ 69503 h 84509"/>
                <a:gd name="connsiteX33" fmla="*/ 12 w 112228"/>
                <a:gd name="connsiteY33" fmla="*/ 67108 h 84509"/>
                <a:gd name="connsiteX34" fmla="*/ 0 w 112228"/>
                <a:gd name="connsiteY34" fmla="*/ 67074 h 84509"/>
                <a:gd name="connsiteX35" fmla="*/ 20631 w 112228"/>
                <a:gd name="connsiteY35" fmla="*/ 56221 h 84509"/>
                <a:gd name="connsiteX36" fmla="*/ 20248 w 112228"/>
                <a:gd name="connsiteY36" fmla="*/ 54764 h 84509"/>
                <a:gd name="connsiteX37" fmla="*/ 19283 w 112228"/>
                <a:gd name="connsiteY37" fmla="*/ 55987 h 84509"/>
                <a:gd name="connsiteX38" fmla="*/ 6698 w 112228"/>
                <a:gd name="connsiteY38" fmla="*/ 52535 h 84509"/>
                <a:gd name="connsiteX39" fmla="*/ 14036 w 112228"/>
                <a:gd name="connsiteY39" fmla="*/ 41705 h 84509"/>
                <a:gd name="connsiteX40" fmla="*/ 15499 w 112228"/>
                <a:gd name="connsiteY40" fmla="*/ 36230 h 84509"/>
                <a:gd name="connsiteX41" fmla="*/ 13979 w 112228"/>
                <a:gd name="connsiteY41" fmla="*/ 32150 h 84509"/>
                <a:gd name="connsiteX42" fmla="*/ 14551 w 112228"/>
                <a:gd name="connsiteY42" fmla="*/ 25360 h 84509"/>
                <a:gd name="connsiteX43" fmla="*/ 28175 w 112228"/>
                <a:gd name="connsiteY43" fmla="*/ 14885 h 84509"/>
                <a:gd name="connsiteX44" fmla="*/ 35073 w 112228"/>
                <a:gd name="connsiteY44" fmla="*/ 20451 h 84509"/>
                <a:gd name="connsiteX45" fmla="*/ 34702 w 112228"/>
                <a:gd name="connsiteY45" fmla="*/ 35533 h 84509"/>
                <a:gd name="connsiteX46" fmla="*/ 35873 w 112228"/>
                <a:gd name="connsiteY46" fmla="*/ 33516 h 84509"/>
                <a:gd name="connsiteX47" fmla="*/ 49440 w 112228"/>
                <a:gd name="connsiteY47" fmla="*/ 31264 h 84509"/>
                <a:gd name="connsiteX48" fmla="*/ 47223 w 112228"/>
                <a:gd name="connsiteY48" fmla="*/ 36305 h 84509"/>
                <a:gd name="connsiteX49" fmla="*/ 46172 w 112228"/>
                <a:gd name="connsiteY49" fmla="*/ 37230 h 84509"/>
                <a:gd name="connsiteX50" fmla="*/ 46594 w 112228"/>
                <a:gd name="connsiteY50" fmla="*/ 36825 h 84509"/>
                <a:gd name="connsiteX51" fmla="*/ 49829 w 112228"/>
                <a:gd name="connsiteY51" fmla="*/ 33504 h 84509"/>
                <a:gd name="connsiteX52" fmla="*/ 39142 w 112228"/>
                <a:gd name="connsiteY52" fmla="*/ 21800 h 84509"/>
                <a:gd name="connsiteX53" fmla="*/ 48372 w 112228"/>
                <a:gd name="connsiteY53" fmla="*/ 11370 h 84509"/>
                <a:gd name="connsiteX54" fmla="*/ 51892 w 112228"/>
                <a:gd name="connsiteY54" fmla="*/ 9055 h 84509"/>
                <a:gd name="connsiteX55" fmla="*/ 82233 w 112228"/>
                <a:gd name="connsiteY55" fmla="*/ 1312 h 84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2228" h="84509">
                  <a:moveTo>
                    <a:pt x="82233" y="1312"/>
                  </a:moveTo>
                  <a:cubicBezTo>
                    <a:pt x="82227" y="3489"/>
                    <a:pt x="82222" y="5666"/>
                    <a:pt x="82210" y="7844"/>
                  </a:cubicBezTo>
                  <a:cubicBezTo>
                    <a:pt x="85331" y="15662"/>
                    <a:pt x="92092" y="22371"/>
                    <a:pt x="89543" y="31921"/>
                  </a:cubicBezTo>
                  <a:cubicBezTo>
                    <a:pt x="89428" y="36299"/>
                    <a:pt x="85502" y="39025"/>
                    <a:pt x="85199" y="40614"/>
                  </a:cubicBezTo>
                  <a:cubicBezTo>
                    <a:pt x="84462" y="38568"/>
                    <a:pt x="94423" y="37488"/>
                    <a:pt x="88743" y="31093"/>
                  </a:cubicBezTo>
                  <a:cubicBezTo>
                    <a:pt x="87605" y="26412"/>
                    <a:pt x="89857" y="23172"/>
                    <a:pt x="93149" y="20360"/>
                  </a:cubicBezTo>
                  <a:cubicBezTo>
                    <a:pt x="96178" y="22034"/>
                    <a:pt x="99293" y="19588"/>
                    <a:pt x="102361" y="20526"/>
                  </a:cubicBezTo>
                  <a:cubicBezTo>
                    <a:pt x="103396" y="21577"/>
                    <a:pt x="104150" y="22794"/>
                    <a:pt x="104659" y="24166"/>
                  </a:cubicBezTo>
                  <a:cubicBezTo>
                    <a:pt x="105065" y="25549"/>
                    <a:pt x="105287" y="26966"/>
                    <a:pt x="105379" y="28401"/>
                  </a:cubicBezTo>
                  <a:cubicBezTo>
                    <a:pt x="105522" y="34436"/>
                    <a:pt x="102676" y="40814"/>
                    <a:pt x="107494" y="46311"/>
                  </a:cubicBezTo>
                  <a:cubicBezTo>
                    <a:pt x="109237" y="54564"/>
                    <a:pt x="118415" y="63537"/>
                    <a:pt x="105248" y="70389"/>
                  </a:cubicBezTo>
                  <a:lnTo>
                    <a:pt x="105253" y="70389"/>
                  </a:lnTo>
                  <a:cubicBezTo>
                    <a:pt x="101693" y="73395"/>
                    <a:pt x="101190" y="78356"/>
                    <a:pt x="98069" y="81653"/>
                  </a:cubicBezTo>
                  <a:cubicBezTo>
                    <a:pt x="96481" y="83487"/>
                    <a:pt x="94589" y="84688"/>
                    <a:pt x="92040" y="84488"/>
                  </a:cubicBezTo>
                  <a:cubicBezTo>
                    <a:pt x="89737" y="83590"/>
                    <a:pt x="88091" y="82002"/>
                    <a:pt x="87102" y="79739"/>
                  </a:cubicBezTo>
                  <a:cubicBezTo>
                    <a:pt x="86457" y="77384"/>
                    <a:pt x="86674" y="75127"/>
                    <a:pt x="87937" y="73006"/>
                  </a:cubicBezTo>
                  <a:cubicBezTo>
                    <a:pt x="90497" y="71040"/>
                    <a:pt x="92949" y="68989"/>
                    <a:pt x="93315" y="65297"/>
                  </a:cubicBezTo>
                  <a:cubicBezTo>
                    <a:pt x="90360" y="70766"/>
                    <a:pt x="86862" y="75035"/>
                    <a:pt x="81113" y="68714"/>
                  </a:cubicBezTo>
                  <a:cubicBezTo>
                    <a:pt x="78450" y="65788"/>
                    <a:pt x="76238" y="63057"/>
                    <a:pt x="71832" y="64245"/>
                  </a:cubicBezTo>
                  <a:cubicBezTo>
                    <a:pt x="64557" y="65554"/>
                    <a:pt x="61853" y="60422"/>
                    <a:pt x="64997" y="56033"/>
                  </a:cubicBezTo>
                  <a:cubicBezTo>
                    <a:pt x="69637" y="49552"/>
                    <a:pt x="66654" y="43917"/>
                    <a:pt x="65803" y="35882"/>
                  </a:cubicBezTo>
                  <a:cubicBezTo>
                    <a:pt x="65608" y="43831"/>
                    <a:pt x="67220" y="49495"/>
                    <a:pt x="64825" y="55941"/>
                  </a:cubicBezTo>
                  <a:cubicBezTo>
                    <a:pt x="59219" y="71029"/>
                    <a:pt x="55916" y="72543"/>
                    <a:pt x="43588" y="61605"/>
                  </a:cubicBezTo>
                  <a:cubicBezTo>
                    <a:pt x="41880" y="60931"/>
                    <a:pt x="41074" y="59365"/>
                    <a:pt x="40217" y="58187"/>
                  </a:cubicBezTo>
                  <a:cubicBezTo>
                    <a:pt x="40359" y="58387"/>
                    <a:pt x="39942" y="58045"/>
                    <a:pt x="39942" y="58045"/>
                  </a:cubicBezTo>
                  <a:cubicBezTo>
                    <a:pt x="39942" y="58045"/>
                    <a:pt x="40457" y="58576"/>
                    <a:pt x="40559" y="58742"/>
                  </a:cubicBezTo>
                  <a:cubicBezTo>
                    <a:pt x="41108" y="60416"/>
                    <a:pt x="41211" y="61942"/>
                    <a:pt x="40742" y="63525"/>
                  </a:cubicBezTo>
                  <a:cubicBezTo>
                    <a:pt x="39976" y="64668"/>
                    <a:pt x="39028" y="65531"/>
                    <a:pt x="37868" y="66205"/>
                  </a:cubicBezTo>
                  <a:cubicBezTo>
                    <a:pt x="34713" y="67594"/>
                    <a:pt x="32067" y="69469"/>
                    <a:pt x="30970" y="72961"/>
                  </a:cubicBezTo>
                  <a:cubicBezTo>
                    <a:pt x="30192" y="74178"/>
                    <a:pt x="29135" y="75052"/>
                    <a:pt x="27826" y="75635"/>
                  </a:cubicBezTo>
                  <a:cubicBezTo>
                    <a:pt x="20940" y="77344"/>
                    <a:pt x="13505" y="80299"/>
                    <a:pt x="12150" y="69006"/>
                  </a:cubicBezTo>
                  <a:cubicBezTo>
                    <a:pt x="12002" y="67926"/>
                    <a:pt x="14145" y="67629"/>
                    <a:pt x="13139" y="66217"/>
                  </a:cubicBezTo>
                  <a:cubicBezTo>
                    <a:pt x="13047" y="68132"/>
                    <a:pt x="11424" y="68646"/>
                    <a:pt x="10133" y="69503"/>
                  </a:cubicBezTo>
                  <a:cubicBezTo>
                    <a:pt x="6281" y="70646"/>
                    <a:pt x="2823" y="70235"/>
                    <a:pt x="12" y="67108"/>
                  </a:cubicBezTo>
                  <a:lnTo>
                    <a:pt x="0" y="67074"/>
                  </a:lnTo>
                  <a:cubicBezTo>
                    <a:pt x="2932" y="55850"/>
                    <a:pt x="11339" y="55096"/>
                    <a:pt x="20631" y="56221"/>
                  </a:cubicBezTo>
                  <a:cubicBezTo>
                    <a:pt x="20534" y="56221"/>
                    <a:pt x="20248" y="54764"/>
                    <a:pt x="20248" y="54764"/>
                  </a:cubicBezTo>
                  <a:cubicBezTo>
                    <a:pt x="20248" y="54764"/>
                    <a:pt x="19403" y="55981"/>
                    <a:pt x="19283" y="55987"/>
                  </a:cubicBezTo>
                  <a:cubicBezTo>
                    <a:pt x="15145" y="54032"/>
                    <a:pt x="8613" y="58582"/>
                    <a:pt x="6698" y="52535"/>
                  </a:cubicBezTo>
                  <a:cubicBezTo>
                    <a:pt x="5006" y="47197"/>
                    <a:pt x="10367" y="44551"/>
                    <a:pt x="14036" y="41705"/>
                  </a:cubicBezTo>
                  <a:cubicBezTo>
                    <a:pt x="15893" y="40265"/>
                    <a:pt x="16471" y="38465"/>
                    <a:pt x="15499" y="36230"/>
                  </a:cubicBezTo>
                  <a:cubicBezTo>
                    <a:pt x="14819" y="34910"/>
                    <a:pt x="14339" y="33567"/>
                    <a:pt x="13979" y="32150"/>
                  </a:cubicBezTo>
                  <a:cubicBezTo>
                    <a:pt x="13573" y="29829"/>
                    <a:pt x="13767" y="27572"/>
                    <a:pt x="14551" y="25360"/>
                  </a:cubicBezTo>
                  <a:cubicBezTo>
                    <a:pt x="17254" y="19480"/>
                    <a:pt x="22757" y="17102"/>
                    <a:pt x="28175" y="14885"/>
                  </a:cubicBezTo>
                  <a:cubicBezTo>
                    <a:pt x="33330" y="12770"/>
                    <a:pt x="34781" y="16091"/>
                    <a:pt x="35073" y="20451"/>
                  </a:cubicBezTo>
                  <a:cubicBezTo>
                    <a:pt x="27266" y="25280"/>
                    <a:pt x="36370" y="30544"/>
                    <a:pt x="34702" y="35533"/>
                  </a:cubicBezTo>
                  <a:cubicBezTo>
                    <a:pt x="35530" y="35116"/>
                    <a:pt x="35439" y="34161"/>
                    <a:pt x="35873" y="33516"/>
                  </a:cubicBezTo>
                  <a:cubicBezTo>
                    <a:pt x="39605" y="27938"/>
                    <a:pt x="44246" y="27921"/>
                    <a:pt x="49440" y="31264"/>
                  </a:cubicBezTo>
                  <a:cubicBezTo>
                    <a:pt x="50109" y="33624"/>
                    <a:pt x="48406" y="34927"/>
                    <a:pt x="47223" y="36305"/>
                  </a:cubicBezTo>
                  <a:cubicBezTo>
                    <a:pt x="47332" y="36196"/>
                    <a:pt x="46172" y="37230"/>
                    <a:pt x="46172" y="37230"/>
                  </a:cubicBezTo>
                  <a:cubicBezTo>
                    <a:pt x="46172" y="37230"/>
                    <a:pt x="46486" y="36933"/>
                    <a:pt x="46594" y="36825"/>
                  </a:cubicBezTo>
                  <a:cubicBezTo>
                    <a:pt x="47880" y="35802"/>
                    <a:pt x="48806" y="34636"/>
                    <a:pt x="49829" y="33504"/>
                  </a:cubicBezTo>
                  <a:cubicBezTo>
                    <a:pt x="50526" y="25692"/>
                    <a:pt x="36833" y="31087"/>
                    <a:pt x="39142" y="21800"/>
                  </a:cubicBezTo>
                  <a:cubicBezTo>
                    <a:pt x="41674" y="17862"/>
                    <a:pt x="47309" y="16656"/>
                    <a:pt x="48372" y="11370"/>
                  </a:cubicBezTo>
                  <a:cubicBezTo>
                    <a:pt x="49332" y="10256"/>
                    <a:pt x="50515" y="9518"/>
                    <a:pt x="51892" y="9055"/>
                  </a:cubicBezTo>
                  <a:cubicBezTo>
                    <a:pt x="62934" y="10055"/>
                    <a:pt x="70032" y="-4318"/>
                    <a:pt x="82233" y="1312"/>
                  </a:cubicBezTo>
                  <a:close/>
                </a:path>
              </a:pathLst>
            </a:custGeom>
            <a:grpFill/>
            <a:ln w="5715" cap="flat">
              <a:noFill/>
              <a:prstDash val="solid"/>
              <a:miter/>
            </a:ln>
          </p:spPr>
          <p:txBody>
            <a:bodyPr rtlCol="0" anchor="ctr"/>
            <a:lstStyle/>
            <a:p>
              <a:endParaRPr lang="zh-CN" altLang="en-US"/>
            </a:p>
          </p:txBody>
        </p:sp>
        <p:sp>
          <p:nvSpPr>
            <p:cNvPr id="4061" name="任意多边形: 形状 4060">
              <a:extLst>
                <a:ext uri="{FF2B5EF4-FFF2-40B4-BE49-F238E27FC236}">
                  <a16:creationId xmlns:a16="http://schemas.microsoft.com/office/drawing/2014/main" id="{E8D125E4-7563-0617-3AD3-8F46F6BAA964}"/>
                </a:ext>
              </a:extLst>
            </p:cNvPr>
            <p:cNvSpPr/>
            <p:nvPr/>
          </p:nvSpPr>
          <p:spPr>
            <a:xfrm>
              <a:off x="5465547" y="5001362"/>
              <a:ext cx="88424" cy="124201"/>
            </a:xfrm>
            <a:custGeom>
              <a:avLst/>
              <a:gdLst>
                <a:gd name="connsiteX0" fmla="*/ 33578 w 88424"/>
                <a:gd name="connsiteY0" fmla="*/ 111820 h 124201"/>
                <a:gd name="connsiteX1" fmla="*/ 14153 w 88424"/>
                <a:gd name="connsiteY1" fmla="*/ 122032 h 124201"/>
                <a:gd name="connsiteX2" fmla="*/ 688 w 88424"/>
                <a:gd name="connsiteY2" fmla="*/ 121706 h 124201"/>
                <a:gd name="connsiteX3" fmla="*/ 459 w 88424"/>
                <a:gd name="connsiteY3" fmla="*/ 117500 h 124201"/>
                <a:gd name="connsiteX4" fmla="*/ 17113 w 88424"/>
                <a:gd name="connsiteY4" fmla="*/ 106350 h 124201"/>
                <a:gd name="connsiteX5" fmla="*/ 32721 w 88424"/>
                <a:gd name="connsiteY5" fmla="*/ 87108 h 124201"/>
                <a:gd name="connsiteX6" fmla="*/ 33498 w 88424"/>
                <a:gd name="connsiteY6" fmla="*/ 23894 h 124201"/>
                <a:gd name="connsiteX7" fmla="*/ 32000 w 88424"/>
                <a:gd name="connsiteY7" fmla="*/ 1640 h 124201"/>
                <a:gd name="connsiteX8" fmla="*/ 33606 w 88424"/>
                <a:gd name="connsiteY8" fmla="*/ 0 h 124201"/>
                <a:gd name="connsiteX9" fmla="*/ 39218 w 88424"/>
                <a:gd name="connsiteY9" fmla="*/ 2777 h 124201"/>
                <a:gd name="connsiteX10" fmla="*/ 42470 w 88424"/>
                <a:gd name="connsiteY10" fmla="*/ 11544 h 124201"/>
                <a:gd name="connsiteX11" fmla="*/ 47808 w 88424"/>
                <a:gd name="connsiteY11" fmla="*/ 7710 h 124201"/>
                <a:gd name="connsiteX12" fmla="*/ 50946 w 88424"/>
                <a:gd name="connsiteY12" fmla="*/ 14819 h 124201"/>
                <a:gd name="connsiteX13" fmla="*/ 44436 w 88424"/>
                <a:gd name="connsiteY13" fmla="*/ 48452 h 124201"/>
                <a:gd name="connsiteX14" fmla="*/ 51911 w 88424"/>
                <a:gd name="connsiteY14" fmla="*/ 32518 h 124201"/>
                <a:gd name="connsiteX15" fmla="*/ 55803 w 88424"/>
                <a:gd name="connsiteY15" fmla="*/ 20494 h 124201"/>
                <a:gd name="connsiteX16" fmla="*/ 66445 w 88424"/>
                <a:gd name="connsiteY16" fmla="*/ 16442 h 124201"/>
                <a:gd name="connsiteX17" fmla="*/ 66519 w 88424"/>
                <a:gd name="connsiteY17" fmla="*/ 23043 h 124201"/>
                <a:gd name="connsiteX18" fmla="*/ 69725 w 88424"/>
                <a:gd name="connsiteY18" fmla="*/ 26249 h 124201"/>
                <a:gd name="connsiteX19" fmla="*/ 76366 w 88424"/>
                <a:gd name="connsiteY19" fmla="*/ 22974 h 124201"/>
                <a:gd name="connsiteX20" fmla="*/ 81029 w 88424"/>
                <a:gd name="connsiteY20" fmla="*/ 26580 h 124201"/>
                <a:gd name="connsiteX21" fmla="*/ 86196 w 88424"/>
                <a:gd name="connsiteY21" fmla="*/ 36164 h 124201"/>
                <a:gd name="connsiteX22" fmla="*/ 88110 w 88424"/>
                <a:gd name="connsiteY22" fmla="*/ 39862 h 124201"/>
                <a:gd name="connsiteX23" fmla="*/ 76320 w 88424"/>
                <a:gd name="connsiteY23" fmla="*/ 69060 h 124201"/>
                <a:gd name="connsiteX24" fmla="*/ 76332 w 88424"/>
                <a:gd name="connsiteY24" fmla="*/ 69060 h 124201"/>
                <a:gd name="connsiteX25" fmla="*/ 58810 w 88424"/>
                <a:gd name="connsiteY25" fmla="*/ 67305 h 124201"/>
                <a:gd name="connsiteX26" fmla="*/ 65039 w 88424"/>
                <a:gd name="connsiteY26" fmla="*/ 77232 h 124201"/>
                <a:gd name="connsiteX27" fmla="*/ 59072 w 88424"/>
                <a:gd name="connsiteY27" fmla="*/ 82387 h 124201"/>
                <a:gd name="connsiteX28" fmla="*/ 56055 w 88424"/>
                <a:gd name="connsiteY28" fmla="*/ 79507 h 124201"/>
                <a:gd name="connsiteX29" fmla="*/ 54678 w 88424"/>
                <a:gd name="connsiteY29" fmla="*/ 75009 h 124201"/>
                <a:gd name="connsiteX30" fmla="*/ 50180 w 88424"/>
                <a:gd name="connsiteY30" fmla="*/ 77650 h 124201"/>
                <a:gd name="connsiteX31" fmla="*/ 33578 w 88424"/>
                <a:gd name="connsiteY31" fmla="*/ 111820 h 12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8424" h="124201">
                  <a:moveTo>
                    <a:pt x="33578" y="111820"/>
                  </a:moveTo>
                  <a:cubicBezTo>
                    <a:pt x="27514" y="115877"/>
                    <a:pt x="18959" y="114385"/>
                    <a:pt x="14153" y="122032"/>
                  </a:cubicBezTo>
                  <a:cubicBezTo>
                    <a:pt x="10781" y="127399"/>
                    <a:pt x="5294" y="121032"/>
                    <a:pt x="688" y="121706"/>
                  </a:cubicBezTo>
                  <a:cubicBezTo>
                    <a:pt x="-146" y="120346"/>
                    <a:pt x="-221" y="118946"/>
                    <a:pt x="459" y="117500"/>
                  </a:cubicBezTo>
                  <a:cubicBezTo>
                    <a:pt x="5346" y="112791"/>
                    <a:pt x="11586" y="110111"/>
                    <a:pt x="17113" y="106350"/>
                  </a:cubicBezTo>
                  <a:cubicBezTo>
                    <a:pt x="26194" y="103087"/>
                    <a:pt x="30863" y="96235"/>
                    <a:pt x="32721" y="87108"/>
                  </a:cubicBezTo>
                  <a:cubicBezTo>
                    <a:pt x="42785" y="66179"/>
                    <a:pt x="35652" y="44937"/>
                    <a:pt x="33498" y="23894"/>
                  </a:cubicBezTo>
                  <a:cubicBezTo>
                    <a:pt x="32738" y="16465"/>
                    <a:pt x="29492" y="9292"/>
                    <a:pt x="32000" y="1640"/>
                  </a:cubicBezTo>
                  <a:cubicBezTo>
                    <a:pt x="32532" y="1091"/>
                    <a:pt x="33069" y="543"/>
                    <a:pt x="33606" y="0"/>
                  </a:cubicBezTo>
                  <a:cubicBezTo>
                    <a:pt x="35789" y="297"/>
                    <a:pt x="38001" y="720"/>
                    <a:pt x="39218" y="2777"/>
                  </a:cubicBezTo>
                  <a:cubicBezTo>
                    <a:pt x="40836" y="5520"/>
                    <a:pt x="38984" y="9927"/>
                    <a:pt x="42470" y="11544"/>
                  </a:cubicBezTo>
                  <a:cubicBezTo>
                    <a:pt x="45596" y="12996"/>
                    <a:pt x="44596" y="6612"/>
                    <a:pt x="47808" y="7710"/>
                  </a:cubicBezTo>
                  <a:cubicBezTo>
                    <a:pt x="51157" y="8852"/>
                    <a:pt x="54317" y="12116"/>
                    <a:pt x="50946" y="14819"/>
                  </a:cubicBezTo>
                  <a:cubicBezTo>
                    <a:pt x="38870" y="24506"/>
                    <a:pt x="44705" y="36279"/>
                    <a:pt x="44436" y="48452"/>
                  </a:cubicBezTo>
                  <a:cubicBezTo>
                    <a:pt x="56861" y="41925"/>
                    <a:pt x="56958" y="41874"/>
                    <a:pt x="51911" y="32518"/>
                  </a:cubicBezTo>
                  <a:cubicBezTo>
                    <a:pt x="48922" y="26975"/>
                    <a:pt x="50557" y="23060"/>
                    <a:pt x="55803" y="20494"/>
                  </a:cubicBezTo>
                  <a:cubicBezTo>
                    <a:pt x="59198" y="18836"/>
                    <a:pt x="62890" y="17774"/>
                    <a:pt x="66445" y="16442"/>
                  </a:cubicBezTo>
                  <a:cubicBezTo>
                    <a:pt x="66468" y="18642"/>
                    <a:pt x="66496" y="20842"/>
                    <a:pt x="66519" y="23043"/>
                  </a:cubicBezTo>
                  <a:cubicBezTo>
                    <a:pt x="67571" y="24129"/>
                    <a:pt x="68634" y="25197"/>
                    <a:pt x="69725" y="26249"/>
                  </a:cubicBezTo>
                  <a:cubicBezTo>
                    <a:pt x="71937" y="25157"/>
                    <a:pt x="74154" y="24066"/>
                    <a:pt x="76366" y="22974"/>
                  </a:cubicBezTo>
                  <a:cubicBezTo>
                    <a:pt x="80109" y="21368"/>
                    <a:pt x="81584" y="24283"/>
                    <a:pt x="81029" y="26580"/>
                  </a:cubicBezTo>
                  <a:cubicBezTo>
                    <a:pt x="79783" y="31747"/>
                    <a:pt x="82933" y="33821"/>
                    <a:pt x="86196" y="36164"/>
                  </a:cubicBezTo>
                  <a:cubicBezTo>
                    <a:pt x="87556" y="37084"/>
                    <a:pt x="89099" y="39245"/>
                    <a:pt x="88110" y="39862"/>
                  </a:cubicBezTo>
                  <a:cubicBezTo>
                    <a:pt x="77063" y="46823"/>
                    <a:pt x="79458" y="59042"/>
                    <a:pt x="76320" y="69060"/>
                  </a:cubicBezTo>
                  <a:lnTo>
                    <a:pt x="76332" y="69060"/>
                  </a:lnTo>
                  <a:cubicBezTo>
                    <a:pt x="70434" y="68831"/>
                    <a:pt x="64496" y="69860"/>
                    <a:pt x="58810" y="67305"/>
                  </a:cubicBezTo>
                  <a:cubicBezTo>
                    <a:pt x="57289" y="73935"/>
                    <a:pt x="67108" y="71289"/>
                    <a:pt x="65039" y="77232"/>
                  </a:cubicBezTo>
                  <a:cubicBezTo>
                    <a:pt x="64056" y="80044"/>
                    <a:pt x="61667" y="81461"/>
                    <a:pt x="59072" y="82387"/>
                  </a:cubicBezTo>
                  <a:cubicBezTo>
                    <a:pt x="56358" y="83353"/>
                    <a:pt x="52889" y="84130"/>
                    <a:pt x="56055" y="79507"/>
                  </a:cubicBezTo>
                  <a:cubicBezTo>
                    <a:pt x="57975" y="76707"/>
                    <a:pt x="57204" y="75884"/>
                    <a:pt x="54678" y="75009"/>
                  </a:cubicBezTo>
                  <a:cubicBezTo>
                    <a:pt x="52140" y="74129"/>
                    <a:pt x="50345" y="74895"/>
                    <a:pt x="50180" y="77650"/>
                  </a:cubicBezTo>
                  <a:cubicBezTo>
                    <a:pt x="49363" y="91354"/>
                    <a:pt x="39990" y="100858"/>
                    <a:pt x="33578" y="111820"/>
                  </a:cubicBezTo>
                  <a:close/>
                </a:path>
              </a:pathLst>
            </a:custGeom>
            <a:grpFill/>
            <a:ln w="5715" cap="flat">
              <a:noFill/>
              <a:prstDash val="solid"/>
              <a:miter/>
            </a:ln>
          </p:spPr>
          <p:txBody>
            <a:bodyPr rtlCol="0" anchor="ctr"/>
            <a:lstStyle/>
            <a:p>
              <a:endParaRPr lang="zh-CN" altLang="en-US"/>
            </a:p>
          </p:txBody>
        </p:sp>
        <p:sp>
          <p:nvSpPr>
            <p:cNvPr id="4062" name="任意多边形: 形状 4061">
              <a:extLst>
                <a:ext uri="{FF2B5EF4-FFF2-40B4-BE49-F238E27FC236}">
                  <a16:creationId xmlns:a16="http://schemas.microsoft.com/office/drawing/2014/main" id="{5CD48F74-65CB-6B46-CEC9-9CAB37B5D43E}"/>
                </a:ext>
              </a:extLst>
            </p:cNvPr>
            <p:cNvSpPr/>
            <p:nvPr/>
          </p:nvSpPr>
          <p:spPr>
            <a:xfrm>
              <a:off x="5474271" y="5184937"/>
              <a:ext cx="93914" cy="76263"/>
            </a:xfrm>
            <a:custGeom>
              <a:avLst/>
              <a:gdLst>
                <a:gd name="connsiteX0" fmla="*/ 31387 w 93914"/>
                <a:gd name="connsiteY0" fmla="*/ 705 h 76263"/>
                <a:gd name="connsiteX1" fmla="*/ 31415 w 93914"/>
                <a:gd name="connsiteY1" fmla="*/ 7163 h 76263"/>
                <a:gd name="connsiteX2" fmla="*/ 29038 w 93914"/>
                <a:gd name="connsiteY2" fmla="*/ 10809 h 76263"/>
                <a:gd name="connsiteX3" fmla="*/ 34713 w 93914"/>
                <a:gd name="connsiteY3" fmla="*/ 10477 h 76263"/>
                <a:gd name="connsiteX4" fmla="*/ 38010 w 93914"/>
                <a:gd name="connsiteY4" fmla="*/ 7185 h 76263"/>
                <a:gd name="connsiteX5" fmla="*/ 43457 w 93914"/>
                <a:gd name="connsiteY5" fmla="*/ 14724 h 76263"/>
                <a:gd name="connsiteX6" fmla="*/ 44360 w 93914"/>
                <a:gd name="connsiteY6" fmla="*/ 35720 h 76263"/>
                <a:gd name="connsiteX7" fmla="*/ 64322 w 93914"/>
                <a:gd name="connsiteY7" fmla="*/ 17050 h 76263"/>
                <a:gd name="connsiteX8" fmla="*/ 67677 w 93914"/>
                <a:gd name="connsiteY8" fmla="*/ 23690 h 76263"/>
                <a:gd name="connsiteX9" fmla="*/ 70900 w 93914"/>
                <a:gd name="connsiteY9" fmla="*/ 23610 h 76263"/>
                <a:gd name="connsiteX10" fmla="*/ 70894 w 93914"/>
                <a:gd name="connsiteY10" fmla="*/ 20353 h 76263"/>
                <a:gd name="connsiteX11" fmla="*/ 74158 w 93914"/>
                <a:gd name="connsiteY11" fmla="*/ 20319 h 76263"/>
                <a:gd name="connsiteX12" fmla="*/ 77484 w 93914"/>
                <a:gd name="connsiteY12" fmla="*/ 20336 h 76263"/>
                <a:gd name="connsiteX13" fmla="*/ 80758 w 93914"/>
                <a:gd name="connsiteY13" fmla="*/ 17050 h 76263"/>
                <a:gd name="connsiteX14" fmla="*/ 80770 w 93914"/>
                <a:gd name="connsiteY14" fmla="*/ 17033 h 76263"/>
                <a:gd name="connsiteX15" fmla="*/ 93914 w 93914"/>
                <a:gd name="connsiteY15" fmla="*/ 10500 h 76263"/>
                <a:gd name="connsiteX16" fmla="*/ 93914 w 93914"/>
                <a:gd name="connsiteY16" fmla="*/ 13723 h 76263"/>
                <a:gd name="connsiteX17" fmla="*/ 87371 w 93914"/>
                <a:gd name="connsiteY17" fmla="*/ 29606 h 76263"/>
                <a:gd name="connsiteX18" fmla="*/ 83050 w 93914"/>
                <a:gd name="connsiteY18" fmla="*/ 43710 h 76263"/>
                <a:gd name="connsiteX19" fmla="*/ 78387 w 93914"/>
                <a:gd name="connsiteY19" fmla="*/ 32234 h 76263"/>
                <a:gd name="connsiteX20" fmla="*/ 64339 w 93914"/>
                <a:gd name="connsiteY20" fmla="*/ 46636 h 76263"/>
                <a:gd name="connsiteX21" fmla="*/ 63699 w 93914"/>
                <a:gd name="connsiteY21" fmla="*/ 48745 h 76263"/>
                <a:gd name="connsiteX22" fmla="*/ 54458 w 93914"/>
                <a:gd name="connsiteY22" fmla="*/ 63095 h 76263"/>
                <a:gd name="connsiteX23" fmla="*/ 44600 w 93914"/>
                <a:gd name="connsiteY23" fmla="*/ 76251 h 76263"/>
                <a:gd name="connsiteX24" fmla="*/ 40091 w 93914"/>
                <a:gd name="connsiteY24" fmla="*/ 70262 h 76263"/>
                <a:gd name="connsiteX25" fmla="*/ 38004 w 93914"/>
                <a:gd name="connsiteY25" fmla="*/ 66382 h 76263"/>
                <a:gd name="connsiteX26" fmla="*/ 38022 w 93914"/>
                <a:gd name="connsiteY26" fmla="*/ 66382 h 76263"/>
                <a:gd name="connsiteX27" fmla="*/ 34067 w 93914"/>
                <a:gd name="connsiteY27" fmla="*/ 68353 h 76263"/>
                <a:gd name="connsiteX28" fmla="*/ 27843 w 93914"/>
                <a:gd name="connsiteY28" fmla="*/ 69033 h 76263"/>
                <a:gd name="connsiteX29" fmla="*/ 8407 w 93914"/>
                <a:gd name="connsiteY29" fmla="*/ 76245 h 76263"/>
                <a:gd name="connsiteX30" fmla="*/ 383 w 93914"/>
                <a:gd name="connsiteY30" fmla="*/ 66959 h 76263"/>
                <a:gd name="connsiteX31" fmla="*/ 3114 w 93914"/>
                <a:gd name="connsiteY31" fmla="*/ 63935 h 76263"/>
                <a:gd name="connsiteX32" fmla="*/ 10681 w 93914"/>
                <a:gd name="connsiteY32" fmla="*/ 61346 h 76263"/>
                <a:gd name="connsiteX33" fmla="*/ 17905 w 93914"/>
                <a:gd name="connsiteY33" fmla="*/ 56786 h 76263"/>
                <a:gd name="connsiteX34" fmla="*/ 21042 w 93914"/>
                <a:gd name="connsiteY34" fmla="*/ 51482 h 76263"/>
                <a:gd name="connsiteX35" fmla="*/ 29443 w 93914"/>
                <a:gd name="connsiteY35" fmla="*/ 35840 h 76263"/>
                <a:gd name="connsiteX36" fmla="*/ 15630 w 93914"/>
                <a:gd name="connsiteY36" fmla="*/ 37429 h 76263"/>
                <a:gd name="connsiteX37" fmla="*/ 7452 w 93914"/>
                <a:gd name="connsiteY37" fmla="*/ 34429 h 76263"/>
                <a:gd name="connsiteX38" fmla="*/ 12778 w 93914"/>
                <a:gd name="connsiteY38" fmla="*/ 27885 h 76263"/>
                <a:gd name="connsiteX39" fmla="*/ 15019 w 93914"/>
                <a:gd name="connsiteY39" fmla="*/ 26388 h 76263"/>
                <a:gd name="connsiteX40" fmla="*/ 11207 w 93914"/>
                <a:gd name="connsiteY40" fmla="*/ 26742 h 76263"/>
                <a:gd name="connsiteX41" fmla="*/ 15527 w 93914"/>
                <a:gd name="connsiteY41" fmla="*/ 6723 h 76263"/>
                <a:gd name="connsiteX42" fmla="*/ 23100 w 93914"/>
                <a:gd name="connsiteY42" fmla="*/ 1836 h 76263"/>
                <a:gd name="connsiteX43" fmla="*/ 31387 w 93914"/>
                <a:gd name="connsiteY43" fmla="*/ 705 h 7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93914" h="76263">
                  <a:moveTo>
                    <a:pt x="31387" y="705"/>
                  </a:moveTo>
                  <a:cubicBezTo>
                    <a:pt x="31398" y="2859"/>
                    <a:pt x="31409" y="5008"/>
                    <a:pt x="31415" y="7163"/>
                  </a:cubicBezTo>
                  <a:cubicBezTo>
                    <a:pt x="31186" y="8746"/>
                    <a:pt x="30552" y="10066"/>
                    <a:pt x="29038" y="10809"/>
                  </a:cubicBezTo>
                  <a:cubicBezTo>
                    <a:pt x="31004" y="12015"/>
                    <a:pt x="32787" y="10037"/>
                    <a:pt x="34713" y="10477"/>
                  </a:cubicBezTo>
                  <a:cubicBezTo>
                    <a:pt x="35810" y="9380"/>
                    <a:pt x="36913" y="8283"/>
                    <a:pt x="38010" y="7185"/>
                  </a:cubicBezTo>
                  <a:cubicBezTo>
                    <a:pt x="44497" y="6294"/>
                    <a:pt x="43137" y="11352"/>
                    <a:pt x="43457" y="14724"/>
                  </a:cubicBezTo>
                  <a:cubicBezTo>
                    <a:pt x="44062" y="21136"/>
                    <a:pt x="41559" y="27651"/>
                    <a:pt x="44360" y="35720"/>
                  </a:cubicBezTo>
                  <a:cubicBezTo>
                    <a:pt x="50566" y="28142"/>
                    <a:pt x="53818" y="18250"/>
                    <a:pt x="64322" y="17050"/>
                  </a:cubicBezTo>
                  <a:cubicBezTo>
                    <a:pt x="66980" y="18490"/>
                    <a:pt x="67562" y="20970"/>
                    <a:pt x="67677" y="23690"/>
                  </a:cubicBezTo>
                  <a:cubicBezTo>
                    <a:pt x="68757" y="23925"/>
                    <a:pt x="69906" y="26851"/>
                    <a:pt x="70900" y="23610"/>
                  </a:cubicBezTo>
                  <a:cubicBezTo>
                    <a:pt x="70900" y="22525"/>
                    <a:pt x="70900" y="21439"/>
                    <a:pt x="70894" y="20353"/>
                  </a:cubicBezTo>
                  <a:cubicBezTo>
                    <a:pt x="71974" y="19290"/>
                    <a:pt x="73060" y="19330"/>
                    <a:pt x="74158" y="20319"/>
                  </a:cubicBezTo>
                  <a:cubicBezTo>
                    <a:pt x="75266" y="20324"/>
                    <a:pt x="76375" y="20330"/>
                    <a:pt x="77484" y="20336"/>
                  </a:cubicBezTo>
                  <a:cubicBezTo>
                    <a:pt x="79690" y="20353"/>
                    <a:pt x="79615" y="18095"/>
                    <a:pt x="80758" y="17050"/>
                  </a:cubicBezTo>
                  <a:lnTo>
                    <a:pt x="80770" y="17033"/>
                  </a:lnTo>
                  <a:cubicBezTo>
                    <a:pt x="83445" y="11420"/>
                    <a:pt x="86473" y="6511"/>
                    <a:pt x="93914" y="10500"/>
                  </a:cubicBezTo>
                  <a:cubicBezTo>
                    <a:pt x="93914" y="11575"/>
                    <a:pt x="93914" y="12649"/>
                    <a:pt x="93914" y="13723"/>
                  </a:cubicBezTo>
                  <a:cubicBezTo>
                    <a:pt x="88971" y="17878"/>
                    <a:pt x="87262" y="23382"/>
                    <a:pt x="87371" y="29606"/>
                  </a:cubicBezTo>
                  <a:cubicBezTo>
                    <a:pt x="87456" y="34560"/>
                    <a:pt x="86994" y="39338"/>
                    <a:pt x="83050" y="43710"/>
                  </a:cubicBezTo>
                  <a:cubicBezTo>
                    <a:pt x="78730" y="41207"/>
                    <a:pt x="82536" y="35709"/>
                    <a:pt x="78387" y="32234"/>
                  </a:cubicBezTo>
                  <a:cubicBezTo>
                    <a:pt x="76146" y="39595"/>
                    <a:pt x="70089" y="42944"/>
                    <a:pt x="64339" y="46636"/>
                  </a:cubicBezTo>
                  <a:cubicBezTo>
                    <a:pt x="64128" y="47339"/>
                    <a:pt x="63911" y="48042"/>
                    <a:pt x="63699" y="48745"/>
                  </a:cubicBezTo>
                  <a:cubicBezTo>
                    <a:pt x="58847" y="52385"/>
                    <a:pt x="56824" y="57855"/>
                    <a:pt x="54458" y="63095"/>
                  </a:cubicBezTo>
                  <a:cubicBezTo>
                    <a:pt x="43965" y="62078"/>
                    <a:pt x="44382" y="69239"/>
                    <a:pt x="44600" y="76251"/>
                  </a:cubicBezTo>
                  <a:cubicBezTo>
                    <a:pt x="40976" y="75885"/>
                    <a:pt x="34421" y="77874"/>
                    <a:pt x="40091" y="70262"/>
                  </a:cubicBezTo>
                  <a:cubicBezTo>
                    <a:pt x="41102" y="68902"/>
                    <a:pt x="39490" y="67279"/>
                    <a:pt x="38004" y="66382"/>
                  </a:cubicBezTo>
                  <a:lnTo>
                    <a:pt x="38022" y="66382"/>
                  </a:lnTo>
                  <a:cubicBezTo>
                    <a:pt x="37079" y="67810"/>
                    <a:pt x="35787" y="69056"/>
                    <a:pt x="34067" y="68353"/>
                  </a:cubicBezTo>
                  <a:cubicBezTo>
                    <a:pt x="31752" y="67410"/>
                    <a:pt x="28661" y="56197"/>
                    <a:pt x="27843" y="69033"/>
                  </a:cubicBezTo>
                  <a:cubicBezTo>
                    <a:pt x="20322" y="68627"/>
                    <a:pt x="15945" y="76697"/>
                    <a:pt x="8407" y="76245"/>
                  </a:cubicBezTo>
                  <a:cubicBezTo>
                    <a:pt x="6212" y="72742"/>
                    <a:pt x="-1835" y="74297"/>
                    <a:pt x="383" y="66959"/>
                  </a:cubicBezTo>
                  <a:cubicBezTo>
                    <a:pt x="1051" y="65730"/>
                    <a:pt x="1971" y="64736"/>
                    <a:pt x="3114" y="63935"/>
                  </a:cubicBezTo>
                  <a:cubicBezTo>
                    <a:pt x="5457" y="62535"/>
                    <a:pt x="7989" y="61689"/>
                    <a:pt x="10681" y="61346"/>
                  </a:cubicBezTo>
                  <a:cubicBezTo>
                    <a:pt x="13990" y="61295"/>
                    <a:pt x="16636" y="60147"/>
                    <a:pt x="17905" y="56786"/>
                  </a:cubicBezTo>
                  <a:cubicBezTo>
                    <a:pt x="18728" y="54877"/>
                    <a:pt x="19694" y="53077"/>
                    <a:pt x="21042" y="51482"/>
                  </a:cubicBezTo>
                  <a:cubicBezTo>
                    <a:pt x="27037" y="48002"/>
                    <a:pt x="29672" y="42704"/>
                    <a:pt x="29443" y="35840"/>
                  </a:cubicBezTo>
                  <a:cubicBezTo>
                    <a:pt x="25157" y="38544"/>
                    <a:pt x="20259" y="36675"/>
                    <a:pt x="15630" y="37429"/>
                  </a:cubicBezTo>
                  <a:cubicBezTo>
                    <a:pt x="12493" y="37515"/>
                    <a:pt x="8578" y="38818"/>
                    <a:pt x="7452" y="34429"/>
                  </a:cubicBezTo>
                  <a:cubicBezTo>
                    <a:pt x="6412" y="30371"/>
                    <a:pt x="9167" y="28559"/>
                    <a:pt x="12778" y="27885"/>
                  </a:cubicBezTo>
                  <a:cubicBezTo>
                    <a:pt x="13459" y="27314"/>
                    <a:pt x="14653" y="27485"/>
                    <a:pt x="15019" y="26388"/>
                  </a:cubicBezTo>
                  <a:cubicBezTo>
                    <a:pt x="13853" y="27508"/>
                    <a:pt x="12561" y="27337"/>
                    <a:pt x="11207" y="26742"/>
                  </a:cubicBezTo>
                  <a:cubicBezTo>
                    <a:pt x="5812" y="18575"/>
                    <a:pt x="9641" y="12432"/>
                    <a:pt x="15527" y="6723"/>
                  </a:cubicBezTo>
                  <a:cubicBezTo>
                    <a:pt x="17871" y="4819"/>
                    <a:pt x="20494" y="3333"/>
                    <a:pt x="23100" y="1836"/>
                  </a:cubicBezTo>
                  <a:cubicBezTo>
                    <a:pt x="25752" y="722"/>
                    <a:pt x="28341" y="-970"/>
                    <a:pt x="31387" y="705"/>
                  </a:cubicBezTo>
                  <a:close/>
                </a:path>
              </a:pathLst>
            </a:custGeom>
            <a:grpFill/>
            <a:ln w="5715" cap="flat">
              <a:noFill/>
              <a:prstDash val="solid"/>
              <a:miter/>
            </a:ln>
          </p:spPr>
          <p:txBody>
            <a:bodyPr rtlCol="0" anchor="ctr"/>
            <a:lstStyle/>
            <a:p>
              <a:endParaRPr lang="zh-CN" altLang="en-US"/>
            </a:p>
          </p:txBody>
        </p:sp>
        <p:sp>
          <p:nvSpPr>
            <p:cNvPr id="4063" name="任意多边形: 形状 4062">
              <a:extLst>
                <a:ext uri="{FF2B5EF4-FFF2-40B4-BE49-F238E27FC236}">
                  <a16:creationId xmlns:a16="http://schemas.microsoft.com/office/drawing/2014/main" id="{4E2419B1-CF8B-379E-61C1-29E1E7E8C409}"/>
                </a:ext>
              </a:extLst>
            </p:cNvPr>
            <p:cNvSpPr/>
            <p:nvPr/>
          </p:nvSpPr>
          <p:spPr>
            <a:xfrm>
              <a:off x="5509522" y="5089373"/>
              <a:ext cx="37106" cy="52430"/>
            </a:xfrm>
            <a:custGeom>
              <a:avLst/>
              <a:gdLst>
                <a:gd name="connsiteX0" fmla="*/ 9348 w 37106"/>
                <a:gd name="connsiteY0" fmla="*/ 43560 h 52430"/>
                <a:gd name="connsiteX1" fmla="*/ 2708 w 37106"/>
                <a:gd name="connsiteY1" fmla="*/ 43497 h 52430"/>
                <a:gd name="connsiteX2" fmla="*/ 2782 w 37106"/>
                <a:gd name="connsiteY2" fmla="*/ 30358 h 52430"/>
                <a:gd name="connsiteX3" fmla="*/ 9251 w 37106"/>
                <a:gd name="connsiteY3" fmla="*/ 15019 h 52430"/>
                <a:gd name="connsiteX4" fmla="*/ 18412 w 37106"/>
                <a:gd name="connsiteY4" fmla="*/ 0 h 52430"/>
                <a:gd name="connsiteX5" fmla="*/ 37106 w 37106"/>
                <a:gd name="connsiteY5" fmla="*/ 4549 h 52430"/>
                <a:gd name="connsiteX6" fmla="*/ 11417 w 37106"/>
                <a:gd name="connsiteY6" fmla="*/ 25935 h 52430"/>
                <a:gd name="connsiteX7" fmla="*/ 23562 w 37106"/>
                <a:gd name="connsiteY7" fmla="*/ 24174 h 52430"/>
                <a:gd name="connsiteX8" fmla="*/ 29499 w 37106"/>
                <a:gd name="connsiteY8" fmla="*/ 28850 h 52430"/>
                <a:gd name="connsiteX9" fmla="*/ 25305 w 37106"/>
                <a:gd name="connsiteY9" fmla="*/ 33804 h 52430"/>
                <a:gd name="connsiteX10" fmla="*/ 25699 w 37106"/>
                <a:gd name="connsiteY10" fmla="*/ 43417 h 52430"/>
                <a:gd name="connsiteX11" fmla="*/ 9331 w 37106"/>
                <a:gd name="connsiteY11" fmla="*/ 50075 h 52430"/>
                <a:gd name="connsiteX12" fmla="*/ 9331 w 37106"/>
                <a:gd name="connsiteY12" fmla="*/ 46834 h 52430"/>
                <a:gd name="connsiteX13" fmla="*/ 10194 w 37106"/>
                <a:gd name="connsiteY13" fmla="*/ 44657 h 52430"/>
                <a:gd name="connsiteX14" fmla="*/ 9348 w 37106"/>
                <a:gd name="connsiteY14" fmla="*/ 43560 h 5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106" h="52430">
                  <a:moveTo>
                    <a:pt x="9348" y="43560"/>
                  </a:moveTo>
                  <a:cubicBezTo>
                    <a:pt x="7131" y="43840"/>
                    <a:pt x="4885" y="47194"/>
                    <a:pt x="2708" y="43497"/>
                  </a:cubicBezTo>
                  <a:cubicBezTo>
                    <a:pt x="-1350" y="39096"/>
                    <a:pt x="-447" y="34719"/>
                    <a:pt x="2782" y="30358"/>
                  </a:cubicBezTo>
                  <a:cubicBezTo>
                    <a:pt x="2387" y="24180"/>
                    <a:pt x="2925" y="18825"/>
                    <a:pt x="9251" y="15019"/>
                  </a:cubicBezTo>
                  <a:cubicBezTo>
                    <a:pt x="14040" y="12144"/>
                    <a:pt x="18401" y="8070"/>
                    <a:pt x="18412" y="0"/>
                  </a:cubicBezTo>
                  <a:cubicBezTo>
                    <a:pt x="25510" y="9933"/>
                    <a:pt x="25510" y="9933"/>
                    <a:pt x="37106" y="4549"/>
                  </a:cubicBezTo>
                  <a:cubicBezTo>
                    <a:pt x="33763" y="18088"/>
                    <a:pt x="18898" y="17614"/>
                    <a:pt x="11417" y="25935"/>
                  </a:cubicBezTo>
                  <a:cubicBezTo>
                    <a:pt x="17869" y="29546"/>
                    <a:pt x="19772" y="23711"/>
                    <a:pt x="23562" y="24174"/>
                  </a:cubicBezTo>
                  <a:cubicBezTo>
                    <a:pt x="26670" y="24557"/>
                    <a:pt x="28539" y="26055"/>
                    <a:pt x="29499" y="28850"/>
                  </a:cubicBezTo>
                  <a:cubicBezTo>
                    <a:pt x="30854" y="32804"/>
                    <a:pt x="28031" y="32964"/>
                    <a:pt x="25305" y="33804"/>
                  </a:cubicBezTo>
                  <a:cubicBezTo>
                    <a:pt x="13703" y="37370"/>
                    <a:pt x="25385" y="40199"/>
                    <a:pt x="25699" y="43417"/>
                  </a:cubicBezTo>
                  <a:cubicBezTo>
                    <a:pt x="22693" y="51658"/>
                    <a:pt x="17744" y="55127"/>
                    <a:pt x="9331" y="50075"/>
                  </a:cubicBezTo>
                  <a:cubicBezTo>
                    <a:pt x="9331" y="48995"/>
                    <a:pt x="9337" y="47915"/>
                    <a:pt x="9331" y="46834"/>
                  </a:cubicBezTo>
                  <a:cubicBezTo>
                    <a:pt x="10183" y="46115"/>
                    <a:pt x="10468" y="45383"/>
                    <a:pt x="10194" y="44657"/>
                  </a:cubicBezTo>
                  <a:cubicBezTo>
                    <a:pt x="9914" y="43926"/>
                    <a:pt x="9634" y="43560"/>
                    <a:pt x="9348" y="43560"/>
                  </a:cubicBezTo>
                  <a:close/>
                </a:path>
              </a:pathLst>
            </a:custGeom>
            <a:grpFill/>
            <a:ln w="5715" cap="flat">
              <a:noFill/>
              <a:prstDash val="solid"/>
              <a:miter/>
            </a:ln>
          </p:spPr>
          <p:txBody>
            <a:bodyPr rtlCol="0" anchor="ctr"/>
            <a:lstStyle/>
            <a:p>
              <a:endParaRPr lang="zh-CN" altLang="en-US"/>
            </a:p>
          </p:txBody>
        </p:sp>
        <p:sp>
          <p:nvSpPr>
            <p:cNvPr id="4064" name="任意多边形: 形状 4063">
              <a:extLst>
                <a:ext uri="{FF2B5EF4-FFF2-40B4-BE49-F238E27FC236}">
                  <a16:creationId xmlns:a16="http://schemas.microsoft.com/office/drawing/2014/main" id="{325165BF-4236-D59D-FD8A-36E9C89918F7}"/>
                </a:ext>
              </a:extLst>
            </p:cNvPr>
            <p:cNvSpPr/>
            <p:nvPr/>
          </p:nvSpPr>
          <p:spPr>
            <a:xfrm>
              <a:off x="5512281" y="5182259"/>
              <a:ext cx="26306" cy="43473"/>
            </a:xfrm>
            <a:custGeom>
              <a:avLst/>
              <a:gdLst>
                <a:gd name="connsiteX0" fmla="*/ 26306 w 26306"/>
                <a:gd name="connsiteY0" fmla="*/ 19734 h 43473"/>
                <a:gd name="connsiteX1" fmla="*/ 14956 w 26306"/>
                <a:gd name="connsiteY1" fmla="*/ 36188 h 43473"/>
                <a:gd name="connsiteX2" fmla="*/ 5229 w 26306"/>
                <a:gd name="connsiteY2" fmla="*/ 43474 h 43473"/>
                <a:gd name="connsiteX3" fmla="*/ 1280 w 26306"/>
                <a:gd name="connsiteY3" fmla="*/ 18259 h 43473"/>
                <a:gd name="connsiteX4" fmla="*/ 0 w 26306"/>
                <a:gd name="connsiteY4" fmla="*/ 9870 h 43473"/>
                <a:gd name="connsiteX5" fmla="*/ 9876 w 26306"/>
                <a:gd name="connsiteY5" fmla="*/ 0 h 43473"/>
                <a:gd name="connsiteX6" fmla="*/ 19717 w 26306"/>
                <a:gd name="connsiteY6" fmla="*/ 6561 h 43473"/>
                <a:gd name="connsiteX7" fmla="*/ 19751 w 26306"/>
                <a:gd name="connsiteY7" fmla="*/ 6595 h 43473"/>
                <a:gd name="connsiteX8" fmla="*/ 26306 w 26306"/>
                <a:gd name="connsiteY8" fmla="*/ 19734 h 4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306" h="43473">
                  <a:moveTo>
                    <a:pt x="26306" y="19734"/>
                  </a:moveTo>
                  <a:cubicBezTo>
                    <a:pt x="22620" y="25209"/>
                    <a:pt x="15053" y="27546"/>
                    <a:pt x="14956" y="36188"/>
                  </a:cubicBezTo>
                  <a:cubicBezTo>
                    <a:pt x="14910" y="40462"/>
                    <a:pt x="7790" y="39794"/>
                    <a:pt x="5229" y="43474"/>
                  </a:cubicBezTo>
                  <a:cubicBezTo>
                    <a:pt x="-4183" y="36262"/>
                    <a:pt x="2595" y="26580"/>
                    <a:pt x="1280" y="18259"/>
                  </a:cubicBezTo>
                  <a:cubicBezTo>
                    <a:pt x="846" y="15516"/>
                    <a:pt x="3755" y="12264"/>
                    <a:pt x="0" y="9870"/>
                  </a:cubicBezTo>
                  <a:cubicBezTo>
                    <a:pt x="2372" y="5664"/>
                    <a:pt x="3412" y="114"/>
                    <a:pt x="9876" y="0"/>
                  </a:cubicBezTo>
                  <a:cubicBezTo>
                    <a:pt x="10184" y="6641"/>
                    <a:pt x="14933" y="6630"/>
                    <a:pt x="19717" y="6561"/>
                  </a:cubicBezTo>
                  <a:lnTo>
                    <a:pt x="19751" y="6595"/>
                  </a:lnTo>
                  <a:cubicBezTo>
                    <a:pt x="19208" y="12339"/>
                    <a:pt x="19174" y="17825"/>
                    <a:pt x="26306" y="19734"/>
                  </a:cubicBezTo>
                  <a:close/>
                </a:path>
              </a:pathLst>
            </a:custGeom>
            <a:grpFill/>
            <a:ln w="5715" cap="flat">
              <a:noFill/>
              <a:prstDash val="solid"/>
              <a:miter/>
            </a:ln>
          </p:spPr>
          <p:txBody>
            <a:bodyPr rtlCol="0" anchor="ctr"/>
            <a:lstStyle/>
            <a:p>
              <a:endParaRPr lang="zh-CN" altLang="en-US"/>
            </a:p>
          </p:txBody>
        </p:sp>
        <p:sp>
          <p:nvSpPr>
            <p:cNvPr id="4065" name="任意多边形: 形状 4064">
              <a:extLst>
                <a:ext uri="{FF2B5EF4-FFF2-40B4-BE49-F238E27FC236}">
                  <a16:creationId xmlns:a16="http://schemas.microsoft.com/office/drawing/2014/main" id="{74EBBE3A-892D-5F52-5AEF-465A0F876E74}"/>
                </a:ext>
              </a:extLst>
            </p:cNvPr>
            <p:cNvSpPr/>
            <p:nvPr/>
          </p:nvSpPr>
          <p:spPr>
            <a:xfrm>
              <a:off x="5520693" y="5139441"/>
              <a:ext cx="33525" cy="43769"/>
            </a:xfrm>
            <a:custGeom>
              <a:avLst/>
              <a:gdLst>
                <a:gd name="connsiteX0" fmla="*/ 1452 w 33525"/>
                <a:gd name="connsiteY0" fmla="*/ 42818 h 43769"/>
                <a:gd name="connsiteX1" fmla="*/ 1377 w 33525"/>
                <a:gd name="connsiteY1" fmla="*/ 19667 h 43769"/>
                <a:gd name="connsiteX2" fmla="*/ 17945 w 33525"/>
                <a:gd name="connsiteY2" fmla="*/ 104 h 43769"/>
                <a:gd name="connsiteX3" fmla="*/ 22849 w 33525"/>
                <a:gd name="connsiteY3" fmla="*/ 127 h 43769"/>
                <a:gd name="connsiteX4" fmla="*/ 27758 w 33525"/>
                <a:gd name="connsiteY4" fmla="*/ 16500 h 43769"/>
                <a:gd name="connsiteX5" fmla="*/ 27769 w 33525"/>
                <a:gd name="connsiteY5" fmla="*/ 16500 h 43769"/>
                <a:gd name="connsiteX6" fmla="*/ 19751 w 33525"/>
                <a:gd name="connsiteY6" fmla="*/ 17352 h 43769"/>
                <a:gd name="connsiteX7" fmla="*/ 12173 w 33525"/>
                <a:gd name="connsiteY7" fmla="*/ 18958 h 43769"/>
                <a:gd name="connsiteX8" fmla="*/ 8561 w 33525"/>
                <a:gd name="connsiteY8" fmla="*/ 42115 h 43769"/>
                <a:gd name="connsiteX9" fmla="*/ 1452 w 33525"/>
                <a:gd name="connsiteY9" fmla="*/ 42818 h 4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25" h="43769">
                  <a:moveTo>
                    <a:pt x="1452" y="42818"/>
                  </a:moveTo>
                  <a:cubicBezTo>
                    <a:pt x="9498" y="35074"/>
                    <a:pt x="2680" y="27382"/>
                    <a:pt x="1377" y="19667"/>
                  </a:cubicBezTo>
                  <a:cubicBezTo>
                    <a:pt x="-4143" y="3790"/>
                    <a:pt x="8064" y="2933"/>
                    <a:pt x="17945" y="104"/>
                  </a:cubicBezTo>
                  <a:cubicBezTo>
                    <a:pt x="19580" y="98"/>
                    <a:pt x="21260" y="-142"/>
                    <a:pt x="22849" y="127"/>
                  </a:cubicBezTo>
                  <a:cubicBezTo>
                    <a:pt x="35553" y="2316"/>
                    <a:pt x="36570" y="5768"/>
                    <a:pt x="27758" y="16500"/>
                  </a:cubicBezTo>
                  <a:lnTo>
                    <a:pt x="27769" y="16500"/>
                  </a:lnTo>
                  <a:cubicBezTo>
                    <a:pt x="25095" y="16775"/>
                    <a:pt x="22409" y="16958"/>
                    <a:pt x="19751" y="17352"/>
                  </a:cubicBezTo>
                  <a:cubicBezTo>
                    <a:pt x="17631" y="17666"/>
                    <a:pt x="15545" y="18232"/>
                    <a:pt x="12173" y="18958"/>
                  </a:cubicBezTo>
                  <a:cubicBezTo>
                    <a:pt x="15459" y="27210"/>
                    <a:pt x="15310" y="35166"/>
                    <a:pt x="8561" y="42115"/>
                  </a:cubicBezTo>
                  <a:cubicBezTo>
                    <a:pt x="5921" y="44830"/>
                    <a:pt x="3898" y="43555"/>
                    <a:pt x="1452" y="42818"/>
                  </a:cubicBezTo>
                  <a:close/>
                </a:path>
              </a:pathLst>
            </a:custGeom>
            <a:grpFill/>
            <a:ln w="5715" cap="flat">
              <a:noFill/>
              <a:prstDash val="solid"/>
              <a:miter/>
            </a:ln>
          </p:spPr>
          <p:txBody>
            <a:bodyPr rtlCol="0" anchor="ctr"/>
            <a:lstStyle/>
            <a:p>
              <a:endParaRPr lang="zh-CN" altLang="en-US"/>
            </a:p>
          </p:txBody>
        </p:sp>
        <p:sp>
          <p:nvSpPr>
            <p:cNvPr id="4066" name="任意多边形: 形状 4065">
              <a:extLst>
                <a:ext uri="{FF2B5EF4-FFF2-40B4-BE49-F238E27FC236}">
                  <a16:creationId xmlns:a16="http://schemas.microsoft.com/office/drawing/2014/main" id="{06D26C90-23EC-7FA1-79C6-7A0769E66025}"/>
                </a:ext>
              </a:extLst>
            </p:cNvPr>
            <p:cNvSpPr/>
            <p:nvPr/>
          </p:nvSpPr>
          <p:spPr>
            <a:xfrm>
              <a:off x="5490392" y="5116337"/>
              <a:ext cx="21911" cy="26459"/>
            </a:xfrm>
            <a:custGeom>
              <a:avLst/>
              <a:gdLst>
                <a:gd name="connsiteX0" fmla="*/ 21911 w 21911"/>
                <a:gd name="connsiteY0" fmla="*/ 3388 h 26459"/>
                <a:gd name="connsiteX1" fmla="*/ 21837 w 21911"/>
                <a:gd name="connsiteY1" fmla="*/ 16527 h 26459"/>
                <a:gd name="connsiteX2" fmla="*/ 15299 w 21911"/>
                <a:gd name="connsiteY2" fmla="*/ 26460 h 26459"/>
                <a:gd name="connsiteX3" fmla="*/ 15322 w 21911"/>
                <a:gd name="connsiteY3" fmla="*/ 26425 h 26459"/>
                <a:gd name="connsiteX4" fmla="*/ 12996 w 21911"/>
                <a:gd name="connsiteY4" fmla="*/ 22568 h 26459"/>
                <a:gd name="connsiteX5" fmla="*/ 0 w 21911"/>
                <a:gd name="connsiteY5" fmla="*/ 11195 h 26459"/>
                <a:gd name="connsiteX6" fmla="*/ 8710 w 21911"/>
                <a:gd name="connsiteY6" fmla="*/ 3371 h 26459"/>
                <a:gd name="connsiteX7" fmla="*/ 21911 w 21911"/>
                <a:gd name="connsiteY7" fmla="*/ 3388 h 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11" h="26459">
                  <a:moveTo>
                    <a:pt x="21911" y="3388"/>
                  </a:moveTo>
                  <a:cubicBezTo>
                    <a:pt x="21888" y="7766"/>
                    <a:pt x="21866" y="12149"/>
                    <a:pt x="21837" y="16527"/>
                  </a:cubicBezTo>
                  <a:cubicBezTo>
                    <a:pt x="18225" y="18893"/>
                    <a:pt x="17236" y="22991"/>
                    <a:pt x="15299" y="26460"/>
                  </a:cubicBezTo>
                  <a:lnTo>
                    <a:pt x="15322" y="26425"/>
                  </a:lnTo>
                  <a:cubicBezTo>
                    <a:pt x="14499" y="25128"/>
                    <a:pt x="12784" y="23660"/>
                    <a:pt x="12996" y="22568"/>
                  </a:cubicBezTo>
                  <a:cubicBezTo>
                    <a:pt x="15093" y="11835"/>
                    <a:pt x="9870" y="8886"/>
                    <a:pt x="0" y="11195"/>
                  </a:cubicBezTo>
                  <a:cubicBezTo>
                    <a:pt x="1223" y="5526"/>
                    <a:pt x="5749" y="5411"/>
                    <a:pt x="8710" y="3371"/>
                  </a:cubicBezTo>
                  <a:cubicBezTo>
                    <a:pt x="13470" y="-1127"/>
                    <a:pt x="13470" y="-1127"/>
                    <a:pt x="21911" y="3388"/>
                  </a:cubicBezTo>
                  <a:close/>
                </a:path>
              </a:pathLst>
            </a:custGeom>
            <a:grpFill/>
            <a:ln w="5715" cap="flat">
              <a:noFill/>
              <a:prstDash val="solid"/>
              <a:miter/>
            </a:ln>
          </p:spPr>
          <p:txBody>
            <a:bodyPr rtlCol="0" anchor="ctr"/>
            <a:lstStyle/>
            <a:p>
              <a:endParaRPr lang="zh-CN" altLang="en-US"/>
            </a:p>
          </p:txBody>
        </p:sp>
        <p:sp>
          <p:nvSpPr>
            <p:cNvPr id="4067" name="任意多边形: 形状 4066">
              <a:extLst>
                <a:ext uri="{FF2B5EF4-FFF2-40B4-BE49-F238E27FC236}">
                  <a16:creationId xmlns:a16="http://schemas.microsoft.com/office/drawing/2014/main" id="{14014D8D-CD59-E789-1EF4-184305788139}"/>
                </a:ext>
              </a:extLst>
            </p:cNvPr>
            <p:cNvSpPr/>
            <p:nvPr/>
          </p:nvSpPr>
          <p:spPr>
            <a:xfrm>
              <a:off x="5554645" y="5171343"/>
              <a:ext cx="16831" cy="30637"/>
            </a:xfrm>
            <a:custGeom>
              <a:avLst/>
              <a:gdLst>
                <a:gd name="connsiteX0" fmla="*/ 13528 w 16831"/>
                <a:gd name="connsiteY0" fmla="*/ 24106 h 30637"/>
                <a:gd name="connsiteX1" fmla="*/ 384 w 16831"/>
                <a:gd name="connsiteY1" fmla="*/ 30638 h 30637"/>
                <a:gd name="connsiteX2" fmla="*/ 5059 w 16831"/>
                <a:gd name="connsiteY2" fmla="*/ 9115 h 30637"/>
                <a:gd name="connsiteX3" fmla="*/ 10133 w 16831"/>
                <a:gd name="connsiteY3" fmla="*/ 0 h 30637"/>
                <a:gd name="connsiteX4" fmla="*/ 10728 w 16831"/>
                <a:gd name="connsiteY4" fmla="*/ 14636 h 30637"/>
                <a:gd name="connsiteX5" fmla="*/ 16814 w 16831"/>
                <a:gd name="connsiteY5" fmla="*/ 20780 h 30637"/>
                <a:gd name="connsiteX6" fmla="*/ 16831 w 16831"/>
                <a:gd name="connsiteY6" fmla="*/ 20780 h 30637"/>
                <a:gd name="connsiteX7" fmla="*/ 13528 w 16831"/>
                <a:gd name="connsiteY7" fmla="*/ 24106 h 30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31" h="30637">
                  <a:moveTo>
                    <a:pt x="13528" y="24106"/>
                  </a:moveTo>
                  <a:cubicBezTo>
                    <a:pt x="7807" y="23586"/>
                    <a:pt x="4933" y="28798"/>
                    <a:pt x="384" y="30638"/>
                  </a:cubicBezTo>
                  <a:cubicBezTo>
                    <a:pt x="-805" y="24100"/>
                    <a:pt x="772" y="12876"/>
                    <a:pt x="5059" y="9115"/>
                  </a:cubicBezTo>
                  <a:cubicBezTo>
                    <a:pt x="8122" y="6435"/>
                    <a:pt x="4550" y="1086"/>
                    <a:pt x="10133" y="0"/>
                  </a:cubicBezTo>
                  <a:cubicBezTo>
                    <a:pt x="15283" y="4612"/>
                    <a:pt x="12562" y="10635"/>
                    <a:pt x="10728" y="14636"/>
                  </a:cubicBezTo>
                  <a:cubicBezTo>
                    <a:pt x="6402" y="24071"/>
                    <a:pt x="14025" y="19620"/>
                    <a:pt x="16814" y="20780"/>
                  </a:cubicBezTo>
                  <a:lnTo>
                    <a:pt x="16831" y="20780"/>
                  </a:lnTo>
                  <a:cubicBezTo>
                    <a:pt x="15734" y="21894"/>
                    <a:pt x="14631" y="22997"/>
                    <a:pt x="13528" y="24106"/>
                  </a:cubicBezTo>
                  <a:close/>
                </a:path>
              </a:pathLst>
            </a:custGeom>
            <a:grpFill/>
            <a:ln w="5715" cap="flat">
              <a:noFill/>
              <a:prstDash val="solid"/>
              <a:miter/>
            </a:ln>
          </p:spPr>
          <p:txBody>
            <a:bodyPr rtlCol="0" anchor="ctr"/>
            <a:lstStyle/>
            <a:p>
              <a:endParaRPr lang="zh-CN" altLang="en-US"/>
            </a:p>
          </p:txBody>
        </p:sp>
        <p:sp>
          <p:nvSpPr>
            <p:cNvPr id="4068" name="任意多边形: 形状 4067">
              <a:extLst>
                <a:ext uri="{FF2B5EF4-FFF2-40B4-BE49-F238E27FC236}">
                  <a16:creationId xmlns:a16="http://schemas.microsoft.com/office/drawing/2014/main" id="{401AA2DB-CC7E-76F3-96AF-DFE695362342}"/>
                </a:ext>
              </a:extLst>
            </p:cNvPr>
            <p:cNvSpPr/>
            <p:nvPr/>
          </p:nvSpPr>
          <p:spPr>
            <a:xfrm>
              <a:off x="5516531" y="5132789"/>
              <a:ext cx="22101" cy="26323"/>
            </a:xfrm>
            <a:custGeom>
              <a:avLst/>
              <a:gdLst>
                <a:gd name="connsiteX0" fmla="*/ 22102 w 22101"/>
                <a:gd name="connsiteY0" fmla="*/ 6755 h 26323"/>
                <a:gd name="connsiteX1" fmla="*/ 13741 w 22101"/>
                <a:gd name="connsiteY1" fmla="*/ 13350 h 26323"/>
                <a:gd name="connsiteX2" fmla="*/ 5534 w 22101"/>
                <a:gd name="connsiteY2" fmla="*/ 26323 h 26323"/>
                <a:gd name="connsiteX3" fmla="*/ 728 w 22101"/>
                <a:gd name="connsiteY3" fmla="*/ 16111 h 26323"/>
                <a:gd name="connsiteX4" fmla="*/ 2316 w 22101"/>
                <a:gd name="connsiteY4" fmla="*/ 6658 h 26323"/>
                <a:gd name="connsiteX5" fmla="*/ 18684 w 22101"/>
                <a:gd name="connsiteY5" fmla="*/ 0 h 26323"/>
                <a:gd name="connsiteX6" fmla="*/ 22102 w 22101"/>
                <a:gd name="connsiteY6" fmla="*/ 6755 h 26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01" h="26323">
                  <a:moveTo>
                    <a:pt x="22102" y="6755"/>
                  </a:moveTo>
                  <a:cubicBezTo>
                    <a:pt x="18890" y="8395"/>
                    <a:pt x="17861" y="12613"/>
                    <a:pt x="13741" y="13350"/>
                  </a:cubicBezTo>
                  <a:cubicBezTo>
                    <a:pt x="6465" y="14642"/>
                    <a:pt x="5437" y="20197"/>
                    <a:pt x="5534" y="26323"/>
                  </a:cubicBezTo>
                  <a:cubicBezTo>
                    <a:pt x="1162" y="24226"/>
                    <a:pt x="-1318" y="21494"/>
                    <a:pt x="728" y="16111"/>
                  </a:cubicBezTo>
                  <a:cubicBezTo>
                    <a:pt x="1842" y="13185"/>
                    <a:pt x="1825" y="9824"/>
                    <a:pt x="2316" y="6658"/>
                  </a:cubicBezTo>
                  <a:cubicBezTo>
                    <a:pt x="9283" y="8161"/>
                    <a:pt x="13586" y="3103"/>
                    <a:pt x="18684" y="0"/>
                  </a:cubicBezTo>
                  <a:cubicBezTo>
                    <a:pt x="21393" y="1457"/>
                    <a:pt x="22033" y="3960"/>
                    <a:pt x="22102" y="6755"/>
                  </a:cubicBezTo>
                  <a:close/>
                </a:path>
              </a:pathLst>
            </a:custGeom>
            <a:grpFill/>
            <a:ln w="5715" cap="flat">
              <a:noFill/>
              <a:prstDash val="solid"/>
              <a:miter/>
            </a:ln>
          </p:spPr>
          <p:txBody>
            <a:bodyPr rtlCol="0" anchor="ctr"/>
            <a:lstStyle/>
            <a:p>
              <a:endParaRPr lang="zh-CN" altLang="en-US"/>
            </a:p>
          </p:txBody>
        </p:sp>
        <p:sp>
          <p:nvSpPr>
            <p:cNvPr id="4069" name="任意多边形: 形状 4068">
              <a:extLst>
                <a:ext uri="{FF2B5EF4-FFF2-40B4-BE49-F238E27FC236}">
                  <a16:creationId xmlns:a16="http://schemas.microsoft.com/office/drawing/2014/main" id="{087F92FD-55A6-9E07-2AC0-40261E581D24}"/>
                </a:ext>
              </a:extLst>
            </p:cNvPr>
            <p:cNvSpPr/>
            <p:nvPr/>
          </p:nvSpPr>
          <p:spPr>
            <a:xfrm>
              <a:off x="5539907" y="5024044"/>
              <a:ext cx="12988" cy="15003"/>
            </a:xfrm>
            <a:custGeom>
              <a:avLst/>
              <a:gdLst>
                <a:gd name="connsiteX0" fmla="*/ 11836 w 12988"/>
                <a:gd name="connsiteY0" fmla="*/ 13482 h 15003"/>
                <a:gd name="connsiteX1" fmla="*/ 469 w 12988"/>
                <a:gd name="connsiteY1" fmla="*/ 14768 h 15003"/>
                <a:gd name="connsiteX2" fmla="*/ 2000 w 12988"/>
                <a:gd name="connsiteY2" fmla="*/ 292 h 15003"/>
                <a:gd name="connsiteX3" fmla="*/ 11836 w 12988"/>
                <a:gd name="connsiteY3" fmla="*/ 13482 h 15003"/>
              </a:gdLst>
              <a:ahLst/>
              <a:cxnLst>
                <a:cxn ang="0">
                  <a:pos x="connsiteX0" y="connsiteY0"/>
                </a:cxn>
                <a:cxn ang="0">
                  <a:pos x="connsiteX1" y="connsiteY1"/>
                </a:cxn>
                <a:cxn ang="0">
                  <a:pos x="connsiteX2" y="connsiteY2"/>
                </a:cxn>
                <a:cxn ang="0">
                  <a:pos x="connsiteX3" y="connsiteY3"/>
                </a:cxn>
              </a:cxnLst>
              <a:rect l="l" t="t" r="r" b="b"/>
              <a:pathLst>
                <a:path w="12988" h="15003">
                  <a:moveTo>
                    <a:pt x="11836" y="13482"/>
                  </a:moveTo>
                  <a:cubicBezTo>
                    <a:pt x="7795" y="11442"/>
                    <a:pt x="4195" y="16071"/>
                    <a:pt x="469" y="14768"/>
                  </a:cubicBezTo>
                  <a:cubicBezTo>
                    <a:pt x="-2412" y="9173"/>
                    <a:pt x="9224" y="5973"/>
                    <a:pt x="2000" y="292"/>
                  </a:cubicBezTo>
                  <a:cubicBezTo>
                    <a:pt x="12744" y="-965"/>
                    <a:pt x="14619" y="1555"/>
                    <a:pt x="11836" y="13482"/>
                  </a:cubicBezTo>
                  <a:close/>
                </a:path>
              </a:pathLst>
            </a:custGeom>
            <a:grpFill/>
            <a:ln w="5715" cap="flat">
              <a:noFill/>
              <a:prstDash val="solid"/>
              <a:miter/>
            </a:ln>
          </p:spPr>
          <p:txBody>
            <a:bodyPr rtlCol="0" anchor="ctr"/>
            <a:lstStyle/>
            <a:p>
              <a:endParaRPr lang="zh-CN" altLang="en-US"/>
            </a:p>
          </p:txBody>
        </p:sp>
        <p:sp>
          <p:nvSpPr>
            <p:cNvPr id="4070" name="任意多边形: 形状 4069">
              <a:extLst>
                <a:ext uri="{FF2B5EF4-FFF2-40B4-BE49-F238E27FC236}">
                  <a16:creationId xmlns:a16="http://schemas.microsoft.com/office/drawing/2014/main" id="{6B37F196-76A7-167B-F723-C62F874904C8}"/>
                </a:ext>
              </a:extLst>
            </p:cNvPr>
            <p:cNvSpPr/>
            <p:nvPr/>
          </p:nvSpPr>
          <p:spPr>
            <a:xfrm>
              <a:off x="5539176" y="5070416"/>
              <a:ext cx="12567" cy="14189"/>
            </a:xfrm>
            <a:custGeom>
              <a:avLst/>
              <a:gdLst>
                <a:gd name="connsiteX0" fmla="*/ 2692 w 12567"/>
                <a:gd name="connsiteY0" fmla="*/ 0 h 14189"/>
                <a:gd name="connsiteX1" fmla="*/ 12567 w 12567"/>
                <a:gd name="connsiteY1" fmla="*/ 0 h 14189"/>
                <a:gd name="connsiteX2" fmla="*/ 12556 w 12567"/>
                <a:gd name="connsiteY2" fmla="*/ 0 h 14189"/>
                <a:gd name="connsiteX3" fmla="*/ 5618 w 12567"/>
                <a:gd name="connsiteY3" fmla="*/ 13591 h 14189"/>
                <a:gd name="connsiteX4" fmla="*/ 217 w 12567"/>
                <a:gd name="connsiteY4" fmla="*/ 12676 h 14189"/>
                <a:gd name="connsiteX5" fmla="*/ 1012 w 12567"/>
                <a:gd name="connsiteY5" fmla="*/ 8321 h 14189"/>
                <a:gd name="connsiteX6" fmla="*/ 2703 w 12567"/>
                <a:gd name="connsiteY6" fmla="*/ 0 h 14189"/>
                <a:gd name="connsiteX7" fmla="*/ 2692 w 12567"/>
                <a:gd name="connsiteY7" fmla="*/ 0 h 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67" h="14189">
                  <a:moveTo>
                    <a:pt x="2692" y="0"/>
                  </a:moveTo>
                  <a:cubicBezTo>
                    <a:pt x="5984" y="0"/>
                    <a:pt x="9276" y="0"/>
                    <a:pt x="12567" y="0"/>
                  </a:cubicBezTo>
                  <a:lnTo>
                    <a:pt x="12556" y="0"/>
                  </a:lnTo>
                  <a:cubicBezTo>
                    <a:pt x="8498" y="3612"/>
                    <a:pt x="15739" y="12962"/>
                    <a:pt x="5618" y="13591"/>
                  </a:cubicBezTo>
                  <a:cubicBezTo>
                    <a:pt x="3629" y="13716"/>
                    <a:pt x="1320" y="15328"/>
                    <a:pt x="217" y="12676"/>
                  </a:cubicBezTo>
                  <a:cubicBezTo>
                    <a:pt x="-280" y="11487"/>
                    <a:pt x="114" y="8979"/>
                    <a:pt x="1012" y="8321"/>
                  </a:cubicBezTo>
                  <a:cubicBezTo>
                    <a:pt x="4332" y="5909"/>
                    <a:pt x="4383" y="3229"/>
                    <a:pt x="2703" y="0"/>
                  </a:cubicBezTo>
                  <a:lnTo>
                    <a:pt x="2692" y="0"/>
                  </a:lnTo>
                  <a:close/>
                </a:path>
              </a:pathLst>
            </a:custGeom>
            <a:grpFill/>
            <a:ln w="5715" cap="flat">
              <a:noFill/>
              <a:prstDash val="solid"/>
              <a:miter/>
            </a:ln>
          </p:spPr>
          <p:txBody>
            <a:bodyPr rtlCol="0" anchor="ctr"/>
            <a:lstStyle/>
            <a:p>
              <a:endParaRPr lang="zh-CN" altLang="en-US"/>
            </a:p>
          </p:txBody>
        </p:sp>
        <p:sp>
          <p:nvSpPr>
            <p:cNvPr id="4071" name="任意多边形: 形状 4070">
              <a:extLst>
                <a:ext uri="{FF2B5EF4-FFF2-40B4-BE49-F238E27FC236}">
                  <a16:creationId xmlns:a16="http://schemas.microsoft.com/office/drawing/2014/main" id="{0AF9CFE8-596C-EF51-91B5-AC633C0B3D79}"/>
                </a:ext>
              </a:extLst>
            </p:cNvPr>
            <p:cNvSpPr/>
            <p:nvPr/>
          </p:nvSpPr>
          <p:spPr>
            <a:xfrm>
              <a:off x="5574751" y="5190151"/>
              <a:ext cx="5852" cy="8555"/>
            </a:xfrm>
            <a:custGeom>
              <a:avLst/>
              <a:gdLst>
                <a:gd name="connsiteX0" fmla="*/ 12 w 5852"/>
                <a:gd name="connsiteY0" fmla="*/ 8555 h 8555"/>
                <a:gd name="connsiteX1" fmla="*/ 5143 w 5852"/>
                <a:gd name="connsiteY1" fmla="*/ 0 h 8555"/>
                <a:gd name="connsiteX2" fmla="*/ 0 w 5852"/>
                <a:gd name="connsiteY2" fmla="*/ 8555 h 8555"/>
                <a:gd name="connsiteX3" fmla="*/ 12 w 5852"/>
                <a:gd name="connsiteY3" fmla="*/ 8555 h 8555"/>
              </a:gdLst>
              <a:ahLst/>
              <a:cxnLst>
                <a:cxn ang="0">
                  <a:pos x="connsiteX0" y="connsiteY0"/>
                </a:cxn>
                <a:cxn ang="0">
                  <a:pos x="connsiteX1" y="connsiteY1"/>
                </a:cxn>
                <a:cxn ang="0">
                  <a:pos x="connsiteX2" y="connsiteY2"/>
                </a:cxn>
                <a:cxn ang="0">
                  <a:pos x="connsiteX3" y="connsiteY3"/>
                </a:cxn>
              </a:cxnLst>
              <a:rect l="l" t="t" r="r" b="b"/>
              <a:pathLst>
                <a:path w="5852" h="8555">
                  <a:moveTo>
                    <a:pt x="12" y="8555"/>
                  </a:moveTo>
                  <a:cubicBezTo>
                    <a:pt x="1532" y="6018"/>
                    <a:pt x="3058" y="3480"/>
                    <a:pt x="5143" y="0"/>
                  </a:cubicBezTo>
                  <a:cubicBezTo>
                    <a:pt x="7338" y="6818"/>
                    <a:pt x="4109" y="8035"/>
                    <a:pt x="0" y="8555"/>
                  </a:cubicBezTo>
                  <a:lnTo>
                    <a:pt x="12" y="8555"/>
                  </a:lnTo>
                  <a:close/>
                </a:path>
              </a:pathLst>
            </a:custGeom>
            <a:grpFill/>
            <a:ln w="5715" cap="flat">
              <a:noFill/>
              <a:prstDash val="solid"/>
              <a:miter/>
            </a:ln>
          </p:spPr>
          <p:txBody>
            <a:bodyPr rtlCol="0" anchor="ctr"/>
            <a:lstStyle/>
            <a:p>
              <a:endParaRPr lang="zh-CN" altLang="en-US"/>
            </a:p>
          </p:txBody>
        </p:sp>
        <p:sp>
          <p:nvSpPr>
            <p:cNvPr id="4072" name="任意多边形: 形状 4071">
              <a:extLst>
                <a:ext uri="{FF2B5EF4-FFF2-40B4-BE49-F238E27FC236}">
                  <a16:creationId xmlns:a16="http://schemas.microsoft.com/office/drawing/2014/main" id="{60494B2B-8E78-1804-15FB-C4A27FB8412C}"/>
                </a:ext>
              </a:extLst>
            </p:cNvPr>
            <p:cNvSpPr/>
            <p:nvPr/>
          </p:nvSpPr>
          <p:spPr>
            <a:xfrm>
              <a:off x="5531992" y="5181194"/>
              <a:ext cx="5762" cy="7660"/>
            </a:xfrm>
            <a:custGeom>
              <a:avLst/>
              <a:gdLst>
                <a:gd name="connsiteX0" fmla="*/ 0 w 5762"/>
                <a:gd name="connsiteY0" fmla="*/ 7626 h 7660"/>
                <a:gd name="connsiteX1" fmla="*/ 994 w 5762"/>
                <a:gd name="connsiteY1" fmla="*/ 3020 h 7660"/>
                <a:gd name="connsiteX2" fmla="*/ 4166 w 5762"/>
                <a:gd name="connsiteY2" fmla="*/ 19 h 7660"/>
                <a:gd name="connsiteX3" fmla="*/ 3909 w 5762"/>
                <a:gd name="connsiteY3" fmla="*/ 4969 h 7660"/>
                <a:gd name="connsiteX4" fmla="*/ 29 w 5762"/>
                <a:gd name="connsiteY4" fmla="*/ 7660 h 7660"/>
                <a:gd name="connsiteX5" fmla="*/ 0 w 5762"/>
                <a:gd name="connsiteY5" fmla="*/ 7626 h 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2" h="7660">
                  <a:moveTo>
                    <a:pt x="0" y="7626"/>
                  </a:moveTo>
                  <a:cubicBezTo>
                    <a:pt x="303" y="6072"/>
                    <a:pt x="280" y="4346"/>
                    <a:pt x="994" y="3020"/>
                  </a:cubicBezTo>
                  <a:cubicBezTo>
                    <a:pt x="1680" y="1745"/>
                    <a:pt x="3698" y="-215"/>
                    <a:pt x="4166" y="19"/>
                  </a:cubicBezTo>
                  <a:cubicBezTo>
                    <a:pt x="7195" y="1562"/>
                    <a:pt x="5218" y="3511"/>
                    <a:pt x="3909" y="4969"/>
                  </a:cubicBezTo>
                  <a:cubicBezTo>
                    <a:pt x="2886" y="6106"/>
                    <a:pt x="1343" y="6780"/>
                    <a:pt x="29" y="7660"/>
                  </a:cubicBezTo>
                  <a:cubicBezTo>
                    <a:pt x="34" y="7660"/>
                    <a:pt x="0" y="7626"/>
                    <a:pt x="0" y="7626"/>
                  </a:cubicBezTo>
                  <a:close/>
                </a:path>
              </a:pathLst>
            </a:custGeom>
            <a:grpFill/>
            <a:ln w="5715" cap="flat">
              <a:noFill/>
              <a:prstDash val="solid"/>
              <a:miter/>
            </a:ln>
          </p:spPr>
          <p:txBody>
            <a:bodyPr rtlCol="0" anchor="ctr"/>
            <a:lstStyle/>
            <a:p>
              <a:endParaRPr lang="zh-CN" altLang="en-US"/>
            </a:p>
          </p:txBody>
        </p:sp>
        <p:sp>
          <p:nvSpPr>
            <p:cNvPr id="4073" name="任意多边形: 形状 4072">
              <a:extLst>
                <a:ext uri="{FF2B5EF4-FFF2-40B4-BE49-F238E27FC236}">
                  <a16:creationId xmlns:a16="http://schemas.microsoft.com/office/drawing/2014/main" id="{9AB025B8-5EB6-08E7-1644-3619CD11714E}"/>
                </a:ext>
              </a:extLst>
            </p:cNvPr>
            <p:cNvSpPr/>
            <p:nvPr/>
          </p:nvSpPr>
          <p:spPr>
            <a:xfrm>
              <a:off x="5541947" y="5208559"/>
              <a:ext cx="4207" cy="2564"/>
            </a:xfrm>
            <a:custGeom>
              <a:avLst/>
              <a:gdLst>
                <a:gd name="connsiteX0" fmla="*/ 3217 w 4207"/>
                <a:gd name="connsiteY0" fmla="*/ 0 h 2564"/>
                <a:gd name="connsiteX1" fmla="*/ 4206 w 4207"/>
                <a:gd name="connsiteY1" fmla="*/ 2149 h 2564"/>
                <a:gd name="connsiteX2" fmla="*/ 0 w 4207"/>
                <a:gd name="connsiteY2" fmla="*/ 80 h 2564"/>
                <a:gd name="connsiteX3" fmla="*/ 3217 w 4207"/>
                <a:gd name="connsiteY3" fmla="*/ 0 h 2564"/>
              </a:gdLst>
              <a:ahLst/>
              <a:cxnLst>
                <a:cxn ang="0">
                  <a:pos x="connsiteX0" y="connsiteY0"/>
                </a:cxn>
                <a:cxn ang="0">
                  <a:pos x="connsiteX1" y="connsiteY1"/>
                </a:cxn>
                <a:cxn ang="0">
                  <a:pos x="connsiteX2" y="connsiteY2"/>
                </a:cxn>
                <a:cxn ang="0">
                  <a:pos x="connsiteX3" y="connsiteY3"/>
                </a:cxn>
              </a:cxnLst>
              <a:rect l="l" t="t" r="r" b="b"/>
              <a:pathLst>
                <a:path w="4207" h="2564">
                  <a:moveTo>
                    <a:pt x="3217" y="0"/>
                  </a:moveTo>
                  <a:cubicBezTo>
                    <a:pt x="3560" y="749"/>
                    <a:pt x="4235" y="2132"/>
                    <a:pt x="4206" y="2149"/>
                  </a:cubicBezTo>
                  <a:cubicBezTo>
                    <a:pt x="1926" y="3326"/>
                    <a:pt x="909" y="1800"/>
                    <a:pt x="0" y="80"/>
                  </a:cubicBezTo>
                  <a:cubicBezTo>
                    <a:pt x="1069" y="35"/>
                    <a:pt x="2143" y="6"/>
                    <a:pt x="3217" y="0"/>
                  </a:cubicBezTo>
                  <a:close/>
                </a:path>
              </a:pathLst>
            </a:custGeom>
            <a:grpFill/>
            <a:ln w="5715" cap="flat">
              <a:noFill/>
              <a:prstDash val="solid"/>
              <a:miter/>
            </a:ln>
          </p:spPr>
          <p:txBody>
            <a:bodyPr rtlCol="0" anchor="ctr"/>
            <a:lstStyle/>
            <a:p>
              <a:endParaRPr lang="zh-CN" altLang="en-US"/>
            </a:p>
          </p:txBody>
        </p:sp>
        <p:sp>
          <p:nvSpPr>
            <p:cNvPr id="4074" name="任意多边形: 形状 4073">
              <a:extLst>
                <a:ext uri="{FF2B5EF4-FFF2-40B4-BE49-F238E27FC236}">
                  <a16:creationId xmlns:a16="http://schemas.microsoft.com/office/drawing/2014/main" id="{46CDA1D3-A4F9-913B-4E56-97D32EC75B2B}"/>
                </a:ext>
              </a:extLst>
            </p:cNvPr>
            <p:cNvSpPr/>
            <p:nvPr/>
          </p:nvSpPr>
          <p:spPr>
            <a:xfrm>
              <a:off x="5551749" y="5201998"/>
              <a:ext cx="3274" cy="4104"/>
            </a:xfrm>
            <a:custGeom>
              <a:avLst/>
              <a:gdLst>
                <a:gd name="connsiteX0" fmla="*/ 3275 w 3274"/>
                <a:gd name="connsiteY0" fmla="*/ 0 h 4104"/>
                <a:gd name="connsiteX1" fmla="*/ 0 w 3274"/>
                <a:gd name="connsiteY1" fmla="*/ 3286 h 4104"/>
                <a:gd name="connsiteX2" fmla="*/ 3275 w 3274"/>
                <a:gd name="connsiteY2" fmla="*/ 0 h 4104"/>
              </a:gdLst>
              <a:ahLst/>
              <a:cxnLst>
                <a:cxn ang="0">
                  <a:pos x="connsiteX0" y="connsiteY0"/>
                </a:cxn>
                <a:cxn ang="0">
                  <a:pos x="connsiteX1" y="connsiteY1"/>
                </a:cxn>
                <a:cxn ang="0">
                  <a:pos x="connsiteX2" y="connsiteY2"/>
                </a:cxn>
              </a:cxnLst>
              <a:rect l="l" t="t" r="r" b="b"/>
              <a:pathLst>
                <a:path w="3274" h="4104">
                  <a:moveTo>
                    <a:pt x="3275" y="0"/>
                  </a:moveTo>
                  <a:cubicBezTo>
                    <a:pt x="2429" y="1337"/>
                    <a:pt x="4881" y="5961"/>
                    <a:pt x="0" y="3286"/>
                  </a:cubicBezTo>
                  <a:cubicBezTo>
                    <a:pt x="1092" y="2189"/>
                    <a:pt x="2183" y="1097"/>
                    <a:pt x="3275" y="0"/>
                  </a:cubicBezTo>
                  <a:close/>
                </a:path>
              </a:pathLst>
            </a:custGeom>
            <a:grpFill/>
            <a:ln w="5715" cap="flat">
              <a:noFill/>
              <a:prstDash val="solid"/>
              <a:miter/>
            </a:ln>
          </p:spPr>
          <p:txBody>
            <a:bodyPr rtlCol="0" anchor="ctr"/>
            <a:lstStyle/>
            <a:p>
              <a:endParaRPr lang="zh-CN" altLang="en-US"/>
            </a:p>
          </p:txBody>
        </p:sp>
        <p:sp>
          <p:nvSpPr>
            <p:cNvPr id="4075" name="任意多边形: 形状 4074">
              <a:extLst>
                <a:ext uri="{FF2B5EF4-FFF2-40B4-BE49-F238E27FC236}">
                  <a16:creationId xmlns:a16="http://schemas.microsoft.com/office/drawing/2014/main" id="{19AF7788-C993-5A5A-DE3D-DEDF9A5B46A2}"/>
                </a:ext>
              </a:extLst>
            </p:cNvPr>
            <p:cNvSpPr/>
            <p:nvPr/>
          </p:nvSpPr>
          <p:spPr>
            <a:xfrm>
              <a:off x="5548445" y="5155941"/>
              <a:ext cx="4251" cy="2520"/>
            </a:xfrm>
            <a:custGeom>
              <a:avLst/>
              <a:gdLst>
                <a:gd name="connsiteX0" fmla="*/ 0 w 4251"/>
                <a:gd name="connsiteY0" fmla="*/ 0 h 2520"/>
                <a:gd name="connsiteX1" fmla="*/ 4252 w 4251"/>
                <a:gd name="connsiteY1" fmla="*/ 1206 h 2520"/>
                <a:gd name="connsiteX2" fmla="*/ 11 w 4251"/>
                <a:gd name="connsiteY2" fmla="*/ 0 h 2520"/>
                <a:gd name="connsiteX3" fmla="*/ 0 w 4251"/>
                <a:gd name="connsiteY3" fmla="*/ 0 h 2520"/>
              </a:gdLst>
              <a:ahLst/>
              <a:cxnLst>
                <a:cxn ang="0">
                  <a:pos x="connsiteX0" y="connsiteY0"/>
                </a:cxn>
                <a:cxn ang="0">
                  <a:pos x="connsiteX1" y="connsiteY1"/>
                </a:cxn>
                <a:cxn ang="0">
                  <a:pos x="connsiteX2" y="connsiteY2"/>
                </a:cxn>
                <a:cxn ang="0">
                  <a:pos x="connsiteX3" y="connsiteY3"/>
                </a:cxn>
              </a:cxnLst>
              <a:rect l="l" t="t" r="r" b="b"/>
              <a:pathLst>
                <a:path w="4251" h="2520">
                  <a:moveTo>
                    <a:pt x="0" y="0"/>
                  </a:moveTo>
                  <a:cubicBezTo>
                    <a:pt x="1417" y="400"/>
                    <a:pt x="2835" y="800"/>
                    <a:pt x="4252" y="1206"/>
                  </a:cubicBezTo>
                  <a:cubicBezTo>
                    <a:pt x="1869" y="4229"/>
                    <a:pt x="1177" y="1263"/>
                    <a:pt x="11" y="0"/>
                  </a:cubicBezTo>
                  <a:lnTo>
                    <a:pt x="0" y="0"/>
                  </a:lnTo>
                  <a:close/>
                </a:path>
              </a:pathLst>
            </a:custGeom>
            <a:grpFill/>
            <a:ln w="5715" cap="flat">
              <a:noFill/>
              <a:prstDash val="solid"/>
              <a:miter/>
            </a:ln>
          </p:spPr>
          <p:txBody>
            <a:bodyPr rtlCol="0" anchor="ctr"/>
            <a:lstStyle/>
            <a:p>
              <a:endParaRPr lang="zh-CN" altLang="en-US"/>
            </a:p>
          </p:txBody>
        </p:sp>
        <p:sp>
          <p:nvSpPr>
            <p:cNvPr id="4076" name="任意多边形: 形状 4075">
              <a:extLst>
                <a:ext uri="{FF2B5EF4-FFF2-40B4-BE49-F238E27FC236}">
                  <a16:creationId xmlns:a16="http://schemas.microsoft.com/office/drawing/2014/main" id="{244CF0A7-4B9A-976A-D057-049364E1DCDD}"/>
                </a:ext>
              </a:extLst>
            </p:cNvPr>
            <p:cNvSpPr/>
            <p:nvPr/>
          </p:nvSpPr>
          <p:spPr>
            <a:xfrm>
              <a:off x="5571465" y="5190830"/>
              <a:ext cx="1416" cy="1297"/>
            </a:xfrm>
            <a:custGeom>
              <a:avLst/>
              <a:gdLst>
                <a:gd name="connsiteX0" fmla="*/ 0 w 1416"/>
                <a:gd name="connsiteY0" fmla="*/ 1298 h 1297"/>
                <a:gd name="connsiteX1" fmla="*/ 743 w 1416"/>
                <a:gd name="connsiteY1" fmla="*/ 1 h 1297"/>
                <a:gd name="connsiteX2" fmla="*/ 17 w 1416"/>
                <a:gd name="connsiteY2" fmla="*/ 1298 h 1297"/>
                <a:gd name="connsiteX3" fmla="*/ 0 w 1416"/>
                <a:gd name="connsiteY3" fmla="*/ 1298 h 1297"/>
              </a:gdLst>
              <a:ahLst/>
              <a:cxnLst>
                <a:cxn ang="0">
                  <a:pos x="connsiteX0" y="connsiteY0"/>
                </a:cxn>
                <a:cxn ang="0">
                  <a:pos x="connsiteX1" y="connsiteY1"/>
                </a:cxn>
                <a:cxn ang="0">
                  <a:pos x="connsiteX2" y="connsiteY2"/>
                </a:cxn>
                <a:cxn ang="0">
                  <a:pos x="connsiteX3" y="connsiteY3"/>
                </a:cxn>
              </a:cxnLst>
              <a:rect l="l" t="t" r="r" b="b"/>
              <a:pathLst>
                <a:path w="1416" h="1297">
                  <a:moveTo>
                    <a:pt x="0" y="1298"/>
                  </a:moveTo>
                  <a:cubicBezTo>
                    <a:pt x="251" y="841"/>
                    <a:pt x="594" y="-28"/>
                    <a:pt x="743" y="1"/>
                  </a:cubicBezTo>
                  <a:cubicBezTo>
                    <a:pt x="1846" y="235"/>
                    <a:pt x="1589" y="744"/>
                    <a:pt x="17" y="1298"/>
                  </a:cubicBezTo>
                  <a:lnTo>
                    <a:pt x="0" y="1298"/>
                  </a:lnTo>
                  <a:close/>
                </a:path>
              </a:pathLst>
            </a:custGeom>
            <a:grpFill/>
            <a:ln w="5715" cap="flat">
              <a:noFill/>
              <a:prstDash val="solid"/>
              <a:miter/>
            </a:ln>
          </p:spPr>
          <p:txBody>
            <a:bodyPr rtlCol="0" anchor="ctr"/>
            <a:lstStyle/>
            <a:p>
              <a:endParaRPr lang="zh-CN" altLang="en-US"/>
            </a:p>
          </p:txBody>
        </p:sp>
        <p:sp>
          <p:nvSpPr>
            <p:cNvPr id="4077" name="任意多边形: 形状 4076">
              <a:extLst>
                <a:ext uri="{FF2B5EF4-FFF2-40B4-BE49-F238E27FC236}">
                  <a16:creationId xmlns:a16="http://schemas.microsoft.com/office/drawing/2014/main" id="{07D35022-E9E9-7917-311C-AF37BA22AFA7}"/>
                </a:ext>
              </a:extLst>
            </p:cNvPr>
            <p:cNvSpPr/>
            <p:nvPr/>
          </p:nvSpPr>
          <p:spPr>
            <a:xfrm>
              <a:off x="5578049" y="5159233"/>
              <a:ext cx="1365" cy="1360"/>
            </a:xfrm>
            <a:custGeom>
              <a:avLst/>
              <a:gdLst>
                <a:gd name="connsiteX0" fmla="*/ 0 w 1365"/>
                <a:gd name="connsiteY0" fmla="*/ 0 h 1360"/>
                <a:gd name="connsiteX1" fmla="*/ 1366 w 1365"/>
                <a:gd name="connsiteY1" fmla="*/ 743 h 1360"/>
                <a:gd name="connsiteX2" fmla="*/ 754 w 1365"/>
                <a:gd name="connsiteY2" fmla="*/ 1360 h 1360"/>
              </a:gdLst>
              <a:ahLst/>
              <a:cxnLst>
                <a:cxn ang="0">
                  <a:pos x="connsiteX0" y="connsiteY0"/>
                </a:cxn>
                <a:cxn ang="0">
                  <a:pos x="connsiteX1" y="connsiteY1"/>
                </a:cxn>
                <a:cxn ang="0">
                  <a:pos x="connsiteX2" y="connsiteY2"/>
                </a:cxn>
              </a:cxnLst>
              <a:rect l="l" t="t" r="r" b="b"/>
              <a:pathLst>
                <a:path w="1365" h="1360">
                  <a:moveTo>
                    <a:pt x="0" y="0"/>
                  </a:moveTo>
                  <a:lnTo>
                    <a:pt x="1366" y="743"/>
                  </a:lnTo>
                  <a:lnTo>
                    <a:pt x="754" y="1360"/>
                  </a:lnTo>
                  <a:close/>
                </a:path>
              </a:pathLst>
            </a:custGeom>
            <a:grpFill/>
            <a:ln w="5715" cap="flat">
              <a:noFill/>
              <a:prstDash val="solid"/>
              <a:miter/>
            </a:ln>
          </p:spPr>
          <p:txBody>
            <a:bodyPr rtlCol="0" anchor="ctr"/>
            <a:lstStyle/>
            <a:p>
              <a:endParaRPr lang="zh-CN" altLang="en-US"/>
            </a:p>
          </p:txBody>
        </p:sp>
        <p:sp>
          <p:nvSpPr>
            <p:cNvPr id="4078" name="任意多边形: 形状 4077">
              <a:extLst>
                <a:ext uri="{FF2B5EF4-FFF2-40B4-BE49-F238E27FC236}">
                  <a16:creationId xmlns:a16="http://schemas.microsoft.com/office/drawing/2014/main" id="{6E79F780-5962-9981-4546-7FAF9B582A08}"/>
                </a:ext>
              </a:extLst>
            </p:cNvPr>
            <p:cNvSpPr/>
            <p:nvPr/>
          </p:nvSpPr>
          <p:spPr>
            <a:xfrm>
              <a:off x="5545159" y="5203855"/>
              <a:ext cx="3263" cy="1447"/>
            </a:xfrm>
            <a:custGeom>
              <a:avLst/>
              <a:gdLst>
                <a:gd name="connsiteX0" fmla="*/ 3263 w 3263"/>
                <a:gd name="connsiteY0" fmla="*/ 1412 h 1447"/>
                <a:gd name="connsiteX1" fmla="*/ 0 w 3263"/>
                <a:gd name="connsiteY1" fmla="*/ 1447 h 1447"/>
                <a:gd name="connsiteX2" fmla="*/ 3263 w 3263"/>
                <a:gd name="connsiteY2" fmla="*/ 1412 h 1447"/>
              </a:gdLst>
              <a:ahLst/>
              <a:cxnLst>
                <a:cxn ang="0">
                  <a:pos x="connsiteX0" y="connsiteY0"/>
                </a:cxn>
                <a:cxn ang="0">
                  <a:pos x="connsiteX1" y="connsiteY1"/>
                </a:cxn>
                <a:cxn ang="0">
                  <a:pos x="connsiteX2" y="connsiteY2"/>
                </a:cxn>
              </a:cxnLst>
              <a:rect l="l" t="t" r="r" b="b"/>
              <a:pathLst>
                <a:path w="3263" h="1447">
                  <a:moveTo>
                    <a:pt x="3263" y="1412"/>
                  </a:moveTo>
                  <a:cubicBezTo>
                    <a:pt x="2177" y="1424"/>
                    <a:pt x="1086" y="1435"/>
                    <a:pt x="0" y="1447"/>
                  </a:cubicBezTo>
                  <a:cubicBezTo>
                    <a:pt x="1069" y="-439"/>
                    <a:pt x="2155" y="-513"/>
                    <a:pt x="3263" y="1412"/>
                  </a:cubicBezTo>
                  <a:close/>
                </a:path>
              </a:pathLst>
            </a:custGeom>
            <a:grpFill/>
            <a:ln w="5715" cap="flat">
              <a:noFill/>
              <a:prstDash val="solid"/>
              <a:miter/>
            </a:ln>
          </p:spPr>
          <p:txBody>
            <a:bodyPr rtlCol="0" anchor="ctr"/>
            <a:lstStyle/>
            <a:p>
              <a:endParaRPr lang="zh-CN" altLang="en-US"/>
            </a:p>
          </p:txBody>
        </p:sp>
        <p:sp>
          <p:nvSpPr>
            <p:cNvPr id="4079" name="任意多边形: 形状 4078">
              <a:extLst>
                <a:ext uri="{FF2B5EF4-FFF2-40B4-BE49-F238E27FC236}">
                  <a16:creationId xmlns:a16="http://schemas.microsoft.com/office/drawing/2014/main" id="{39020506-86B1-7C2C-81E2-E9CB60736BEC}"/>
                </a:ext>
              </a:extLst>
            </p:cNvPr>
            <p:cNvSpPr/>
            <p:nvPr/>
          </p:nvSpPr>
          <p:spPr>
            <a:xfrm>
              <a:off x="5551732" y="5069124"/>
              <a:ext cx="1397" cy="1292"/>
            </a:xfrm>
            <a:custGeom>
              <a:avLst/>
              <a:gdLst>
                <a:gd name="connsiteX0" fmla="*/ 11 w 1397"/>
                <a:gd name="connsiteY0" fmla="*/ 1292 h 1292"/>
                <a:gd name="connsiteX1" fmla="*/ 743 w 1397"/>
                <a:gd name="connsiteY1" fmla="*/ 1 h 1292"/>
                <a:gd name="connsiteX2" fmla="*/ 0 w 1397"/>
                <a:gd name="connsiteY2" fmla="*/ 1292 h 1292"/>
                <a:gd name="connsiteX3" fmla="*/ 11 w 1397"/>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7" h="1292">
                  <a:moveTo>
                    <a:pt x="11" y="1292"/>
                  </a:moveTo>
                  <a:cubicBezTo>
                    <a:pt x="257" y="841"/>
                    <a:pt x="600" y="-28"/>
                    <a:pt x="743" y="1"/>
                  </a:cubicBezTo>
                  <a:cubicBezTo>
                    <a:pt x="1823" y="241"/>
                    <a:pt x="1560" y="749"/>
                    <a:pt x="0" y="1292"/>
                  </a:cubicBezTo>
                  <a:lnTo>
                    <a:pt x="11" y="1292"/>
                  </a:lnTo>
                  <a:close/>
                </a:path>
              </a:pathLst>
            </a:custGeom>
            <a:grpFill/>
            <a:ln w="5715" cap="flat">
              <a:noFill/>
              <a:prstDash val="solid"/>
              <a:miter/>
            </a:ln>
          </p:spPr>
          <p:txBody>
            <a:bodyPr rtlCol="0" anchor="ctr"/>
            <a:lstStyle/>
            <a:p>
              <a:endParaRPr lang="zh-CN" altLang="en-US"/>
            </a:p>
          </p:txBody>
        </p:sp>
        <p:sp>
          <p:nvSpPr>
            <p:cNvPr id="4080" name="任意多边形: 形状 4079">
              <a:extLst>
                <a:ext uri="{FF2B5EF4-FFF2-40B4-BE49-F238E27FC236}">
                  <a16:creationId xmlns:a16="http://schemas.microsoft.com/office/drawing/2014/main" id="{F4ECC90D-A5FA-5115-BBB3-484A1DA8989B}"/>
                </a:ext>
              </a:extLst>
            </p:cNvPr>
            <p:cNvSpPr/>
            <p:nvPr/>
          </p:nvSpPr>
          <p:spPr>
            <a:xfrm>
              <a:off x="5532060" y="5024399"/>
              <a:ext cx="3206" cy="3206"/>
            </a:xfrm>
            <a:custGeom>
              <a:avLst/>
              <a:gdLst>
                <a:gd name="connsiteX0" fmla="*/ 3206 w 3206"/>
                <a:gd name="connsiteY0" fmla="*/ 3206 h 3206"/>
                <a:gd name="connsiteX1" fmla="*/ 0 w 3206"/>
                <a:gd name="connsiteY1" fmla="*/ 0 h 3206"/>
                <a:gd name="connsiteX2" fmla="*/ 3206 w 3206"/>
                <a:gd name="connsiteY2" fmla="*/ 3206 h 3206"/>
              </a:gdLst>
              <a:ahLst/>
              <a:cxnLst>
                <a:cxn ang="0">
                  <a:pos x="connsiteX0" y="connsiteY0"/>
                </a:cxn>
                <a:cxn ang="0">
                  <a:pos x="connsiteX1" y="connsiteY1"/>
                </a:cxn>
                <a:cxn ang="0">
                  <a:pos x="connsiteX2" y="connsiteY2"/>
                </a:cxn>
              </a:cxnLst>
              <a:rect l="l" t="t" r="r" b="b"/>
              <a:pathLst>
                <a:path w="3206" h="3206">
                  <a:moveTo>
                    <a:pt x="3206" y="3206"/>
                  </a:moveTo>
                  <a:cubicBezTo>
                    <a:pt x="2137" y="2138"/>
                    <a:pt x="1069" y="1069"/>
                    <a:pt x="0" y="0"/>
                  </a:cubicBezTo>
                  <a:cubicBezTo>
                    <a:pt x="1069" y="1075"/>
                    <a:pt x="2137" y="2143"/>
                    <a:pt x="3206" y="3206"/>
                  </a:cubicBezTo>
                  <a:close/>
                </a:path>
              </a:pathLst>
            </a:custGeom>
            <a:grpFill/>
            <a:ln w="5715" cap="flat">
              <a:noFill/>
              <a:prstDash val="solid"/>
              <a:miter/>
            </a:ln>
          </p:spPr>
          <p:txBody>
            <a:bodyPr rtlCol="0" anchor="ctr"/>
            <a:lstStyle/>
            <a:p>
              <a:endParaRPr lang="zh-CN" altLang="en-US"/>
            </a:p>
          </p:txBody>
        </p:sp>
        <p:sp>
          <p:nvSpPr>
            <p:cNvPr id="4081" name="任意多边形: 形状 4080">
              <a:extLst>
                <a:ext uri="{FF2B5EF4-FFF2-40B4-BE49-F238E27FC236}">
                  <a16:creationId xmlns:a16="http://schemas.microsoft.com/office/drawing/2014/main" id="{1C153CD4-59FA-0744-7F25-7EF1CDCFCAD1}"/>
                </a:ext>
              </a:extLst>
            </p:cNvPr>
            <p:cNvSpPr/>
            <p:nvPr/>
          </p:nvSpPr>
          <p:spPr>
            <a:xfrm>
              <a:off x="5553675" y="5017787"/>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4082" name="任意多边形: 形状 4081">
              <a:extLst>
                <a:ext uri="{FF2B5EF4-FFF2-40B4-BE49-F238E27FC236}">
                  <a16:creationId xmlns:a16="http://schemas.microsoft.com/office/drawing/2014/main" id="{BF889842-F07F-6AAD-6757-7B37EDF682AC}"/>
                </a:ext>
              </a:extLst>
            </p:cNvPr>
            <p:cNvSpPr/>
            <p:nvPr/>
          </p:nvSpPr>
          <p:spPr>
            <a:xfrm>
              <a:off x="4843954" y="4892800"/>
              <a:ext cx="59902" cy="63890"/>
            </a:xfrm>
            <a:custGeom>
              <a:avLst/>
              <a:gdLst>
                <a:gd name="connsiteX0" fmla="*/ 43478 w 59902"/>
                <a:gd name="connsiteY0" fmla="*/ 39445 h 63890"/>
                <a:gd name="connsiteX1" fmla="*/ 27053 w 59902"/>
                <a:gd name="connsiteY1" fmla="*/ 52618 h 63890"/>
                <a:gd name="connsiteX2" fmla="*/ 26430 w 59902"/>
                <a:gd name="connsiteY2" fmla="*/ 54578 h 63890"/>
                <a:gd name="connsiteX3" fmla="*/ 16069 w 59902"/>
                <a:gd name="connsiteY3" fmla="*/ 61151 h 63890"/>
                <a:gd name="connsiteX4" fmla="*/ 12228 w 59902"/>
                <a:gd name="connsiteY4" fmla="*/ 63213 h 63890"/>
                <a:gd name="connsiteX5" fmla="*/ 61 w 59902"/>
                <a:gd name="connsiteY5" fmla="*/ 52372 h 63890"/>
                <a:gd name="connsiteX6" fmla="*/ 4016 w 59902"/>
                <a:gd name="connsiteY6" fmla="*/ 52601 h 63890"/>
                <a:gd name="connsiteX7" fmla="*/ 23881 w 59902"/>
                <a:gd name="connsiteY7" fmla="*/ 31741 h 63890"/>
                <a:gd name="connsiteX8" fmla="*/ 23761 w 59902"/>
                <a:gd name="connsiteY8" fmla="*/ 19717 h 63890"/>
                <a:gd name="connsiteX9" fmla="*/ 23761 w 59902"/>
                <a:gd name="connsiteY9" fmla="*/ 19717 h 63890"/>
                <a:gd name="connsiteX10" fmla="*/ 17160 w 59902"/>
                <a:gd name="connsiteY10" fmla="*/ 13122 h 63890"/>
                <a:gd name="connsiteX11" fmla="*/ 17137 w 59902"/>
                <a:gd name="connsiteY11" fmla="*/ 9881 h 63890"/>
                <a:gd name="connsiteX12" fmla="*/ 20458 w 59902"/>
                <a:gd name="connsiteY12" fmla="*/ 0 h 63890"/>
                <a:gd name="connsiteX13" fmla="*/ 20463 w 59902"/>
                <a:gd name="connsiteY13" fmla="*/ 0 h 63890"/>
                <a:gd name="connsiteX14" fmla="*/ 32374 w 59902"/>
                <a:gd name="connsiteY14" fmla="*/ 10796 h 63890"/>
                <a:gd name="connsiteX15" fmla="*/ 33739 w 59902"/>
                <a:gd name="connsiteY15" fmla="*/ 12807 h 63890"/>
                <a:gd name="connsiteX16" fmla="*/ 34448 w 59902"/>
                <a:gd name="connsiteY16" fmla="*/ 8978 h 63890"/>
                <a:gd name="connsiteX17" fmla="*/ 59903 w 59902"/>
                <a:gd name="connsiteY17" fmla="*/ 6595 h 63890"/>
                <a:gd name="connsiteX18" fmla="*/ 56594 w 59902"/>
                <a:gd name="connsiteY18" fmla="*/ 22963 h 63890"/>
                <a:gd name="connsiteX19" fmla="*/ 53365 w 59902"/>
                <a:gd name="connsiteY19" fmla="*/ 22997 h 63890"/>
                <a:gd name="connsiteX20" fmla="*/ 53365 w 59902"/>
                <a:gd name="connsiteY20" fmla="*/ 22997 h 63890"/>
                <a:gd name="connsiteX21" fmla="*/ 50084 w 59902"/>
                <a:gd name="connsiteY21" fmla="*/ 23032 h 63890"/>
                <a:gd name="connsiteX22" fmla="*/ 50044 w 59902"/>
                <a:gd name="connsiteY22" fmla="*/ 29581 h 63890"/>
                <a:gd name="connsiteX23" fmla="*/ 45724 w 59902"/>
                <a:gd name="connsiteY23" fmla="*/ 29707 h 63890"/>
                <a:gd name="connsiteX24" fmla="*/ 41112 w 59902"/>
                <a:gd name="connsiteY24" fmla="*/ 29118 h 63890"/>
                <a:gd name="connsiteX25" fmla="*/ 43546 w 59902"/>
                <a:gd name="connsiteY25" fmla="*/ 32918 h 63890"/>
                <a:gd name="connsiteX26" fmla="*/ 43478 w 59902"/>
                <a:gd name="connsiteY26" fmla="*/ 39445 h 6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9902" h="63890">
                  <a:moveTo>
                    <a:pt x="43478" y="39445"/>
                  </a:moveTo>
                  <a:cubicBezTo>
                    <a:pt x="33454" y="38159"/>
                    <a:pt x="31619" y="47092"/>
                    <a:pt x="27053" y="52618"/>
                  </a:cubicBezTo>
                  <a:cubicBezTo>
                    <a:pt x="26841" y="53269"/>
                    <a:pt x="26636" y="53921"/>
                    <a:pt x="26430" y="54578"/>
                  </a:cubicBezTo>
                  <a:cubicBezTo>
                    <a:pt x="23887" y="58202"/>
                    <a:pt x="19583" y="59025"/>
                    <a:pt x="16069" y="61151"/>
                  </a:cubicBezTo>
                  <a:cubicBezTo>
                    <a:pt x="14834" y="61939"/>
                    <a:pt x="13554" y="62596"/>
                    <a:pt x="12228" y="63213"/>
                  </a:cubicBezTo>
                  <a:cubicBezTo>
                    <a:pt x="2747" y="65700"/>
                    <a:pt x="-499" y="61168"/>
                    <a:pt x="61" y="52372"/>
                  </a:cubicBezTo>
                  <a:cubicBezTo>
                    <a:pt x="1444" y="51275"/>
                    <a:pt x="2764" y="51349"/>
                    <a:pt x="4016" y="52601"/>
                  </a:cubicBezTo>
                  <a:cubicBezTo>
                    <a:pt x="8102" y="43365"/>
                    <a:pt x="19823" y="41685"/>
                    <a:pt x="23881" y="31741"/>
                  </a:cubicBezTo>
                  <a:cubicBezTo>
                    <a:pt x="25841" y="26946"/>
                    <a:pt x="25876" y="23723"/>
                    <a:pt x="23761" y="19717"/>
                  </a:cubicBezTo>
                  <a:lnTo>
                    <a:pt x="23761" y="19717"/>
                  </a:lnTo>
                  <a:cubicBezTo>
                    <a:pt x="20624" y="18459"/>
                    <a:pt x="18435" y="16248"/>
                    <a:pt x="17160" y="13122"/>
                  </a:cubicBezTo>
                  <a:cubicBezTo>
                    <a:pt x="17166" y="12041"/>
                    <a:pt x="17160" y="10962"/>
                    <a:pt x="17137" y="9881"/>
                  </a:cubicBezTo>
                  <a:cubicBezTo>
                    <a:pt x="15571" y="5692"/>
                    <a:pt x="12851" y="1109"/>
                    <a:pt x="20458" y="0"/>
                  </a:cubicBezTo>
                  <a:lnTo>
                    <a:pt x="20463" y="0"/>
                  </a:lnTo>
                  <a:cubicBezTo>
                    <a:pt x="22407" y="5841"/>
                    <a:pt x="28396" y="7218"/>
                    <a:pt x="32374" y="10796"/>
                  </a:cubicBezTo>
                  <a:cubicBezTo>
                    <a:pt x="33185" y="11213"/>
                    <a:pt x="32579" y="12607"/>
                    <a:pt x="33739" y="12807"/>
                  </a:cubicBezTo>
                  <a:cubicBezTo>
                    <a:pt x="33316" y="11418"/>
                    <a:pt x="33368" y="10121"/>
                    <a:pt x="34448" y="8978"/>
                  </a:cubicBezTo>
                  <a:cubicBezTo>
                    <a:pt x="42866" y="7309"/>
                    <a:pt x="50867" y="1400"/>
                    <a:pt x="59903" y="6595"/>
                  </a:cubicBezTo>
                  <a:cubicBezTo>
                    <a:pt x="56782" y="11641"/>
                    <a:pt x="56331" y="17231"/>
                    <a:pt x="56594" y="22963"/>
                  </a:cubicBezTo>
                  <a:cubicBezTo>
                    <a:pt x="55525" y="23866"/>
                    <a:pt x="54451" y="23917"/>
                    <a:pt x="53365" y="22997"/>
                  </a:cubicBezTo>
                  <a:lnTo>
                    <a:pt x="53365" y="22997"/>
                  </a:lnTo>
                  <a:cubicBezTo>
                    <a:pt x="52262" y="21866"/>
                    <a:pt x="51170" y="21928"/>
                    <a:pt x="50084" y="23032"/>
                  </a:cubicBezTo>
                  <a:cubicBezTo>
                    <a:pt x="50067" y="25215"/>
                    <a:pt x="50056" y="27398"/>
                    <a:pt x="50044" y="29581"/>
                  </a:cubicBezTo>
                  <a:cubicBezTo>
                    <a:pt x="48621" y="30421"/>
                    <a:pt x="47227" y="30181"/>
                    <a:pt x="45724" y="29707"/>
                  </a:cubicBezTo>
                  <a:cubicBezTo>
                    <a:pt x="44249" y="29244"/>
                    <a:pt x="42912" y="27083"/>
                    <a:pt x="41112" y="29118"/>
                  </a:cubicBezTo>
                  <a:cubicBezTo>
                    <a:pt x="42861" y="29786"/>
                    <a:pt x="44804" y="30324"/>
                    <a:pt x="43546" y="32918"/>
                  </a:cubicBezTo>
                  <a:cubicBezTo>
                    <a:pt x="43524" y="35090"/>
                    <a:pt x="43501" y="37267"/>
                    <a:pt x="43478" y="39445"/>
                  </a:cubicBezTo>
                  <a:close/>
                </a:path>
              </a:pathLst>
            </a:custGeom>
            <a:grpFill/>
            <a:ln w="5715" cap="flat">
              <a:noFill/>
              <a:prstDash val="solid"/>
              <a:miter/>
            </a:ln>
          </p:spPr>
          <p:txBody>
            <a:bodyPr rtlCol="0" anchor="ctr"/>
            <a:lstStyle/>
            <a:p>
              <a:endParaRPr lang="zh-CN" altLang="en-US"/>
            </a:p>
          </p:txBody>
        </p:sp>
        <p:sp>
          <p:nvSpPr>
            <p:cNvPr id="4083" name="任意多边形: 形状 4082">
              <a:extLst>
                <a:ext uri="{FF2B5EF4-FFF2-40B4-BE49-F238E27FC236}">
                  <a16:creationId xmlns:a16="http://schemas.microsoft.com/office/drawing/2014/main" id="{0E5E17DC-3C18-B410-2AE1-16FB3F604619}"/>
                </a:ext>
              </a:extLst>
            </p:cNvPr>
            <p:cNvSpPr/>
            <p:nvPr/>
          </p:nvSpPr>
          <p:spPr>
            <a:xfrm>
              <a:off x="4864081" y="4856189"/>
              <a:ext cx="40365" cy="49760"/>
            </a:xfrm>
            <a:custGeom>
              <a:avLst/>
              <a:gdLst>
                <a:gd name="connsiteX0" fmla="*/ 39781 w 40365"/>
                <a:gd name="connsiteY0" fmla="*/ 43211 h 49760"/>
                <a:gd name="connsiteX1" fmla="*/ 13503 w 40365"/>
                <a:gd name="connsiteY1" fmla="*/ 49761 h 49760"/>
                <a:gd name="connsiteX2" fmla="*/ 342 w 40365"/>
                <a:gd name="connsiteY2" fmla="*/ 36622 h 49760"/>
                <a:gd name="connsiteX3" fmla="*/ 6017 w 40365"/>
                <a:gd name="connsiteY3" fmla="*/ 36759 h 49760"/>
                <a:gd name="connsiteX4" fmla="*/ 14589 w 40365"/>
                <a:gd name="connsiteY4" fmla="*/ 25563 h 49760"/>
                <a:gd name="connsiteX5" fmla="*/ 17447 w 40365"/>
                <a:gd name="connsiteY5" fmla="*/ 18780 h 49760"/>
                <a:gd name="connsiteX6" fmla="*/ 10732 w 40365"/>
                <a:gd name="connsiteY6" fmla="*/ 19357 h 49760"/>
                <a:gd name="connsiteX7" fmla="*/ 8257 w 40365"/>
                <a:gd name="connsiteY7" fmla="*/ 20266 h 49760"/>
                <a:gd name="connsiteX8" fmla="*/ 7708 w 40365"/>
                <a:gd name="connsiteY8" fmla="*/ 15859 h 49760"/>
                <a:gd name="connsiteX9" fmla="*/ 16795 w 40365"/>
                <a:gd name="connsiteY9" fmla="*/ 7001 h 49760"/>
                <a:gd name="connsiteX10" fmla="*/ 26116 w 40365"/>
                <a:gd name="connsiteY10" fmla="*/ 554 h 49760"/>
                <a:gd name="connsiteX11" fmla="*/ 29951 w 40365"/>
                <a:gd name="connsiteY11" fmla="*/ 13579 h 49760"/>
                <a:gd name="connsiteX12" fmla="*/ 34323 w 40365"/>
                <a:gd name="connsiteY12" fmla="*/ 32496 h 49760"/>
                <a:gd name="connsiteX13" fmla="*/ 39781 w 40365"/>
                <a:gd name="connsiteY13" fmla="*/ 43211 h 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65" h="49760">
                  <a:moveTo>
                    <a:pt x="39781" y="43211"/>
                  </a:moveTo>
                  <a:cubicBezTo>
                    <a:pt x="30666" y="43960"/>
                    <a:pt x="22247" y="47526"/>
                    <a:pt x="13503" y="49761"/>
                  </a:cubicBezTo>
                  <a:cubicBezTo>
                    <a:pt x="6514" y="47989"/>
                    <a:pt x="-1796" y="47537"/>
                    <a:pt x="342" y="36622"/>
                  </a:cubicBezTo>
                  <a:cubicBezTo>
                    <a:pt x="2291" y="37131"/>
                    <a:pt x="5234" y="38959"/>
                    <a:pt x="6017" y="36759"/>
                  </a:cubicBezTo>
                  <a:cubicBezTo>
                    <a:pt x="7731" y="31936"/>
                    <a:pt x="10189" y="28272"/>
                    <a:pt x="14589" y="25563"/>
                  </a:cubicBezTo>
                  <a:cubicBezTo>
                    <a:pt x="16812" y="24197"/>
                    <a:pt x="18847" y="21174"/>
                    <a:pt x="17447" y="18780"/>
                  </a:cubicBezTo>
                  <a:cubicBezTo>
                    <a:pt x="15618" y="15648"/>
                    <a:pt x="12926" y="17545"/>
                    <a:pt x="10732" y="19357"/>
                  </a:cubicBezTo>
                  <a:cubicBezTo>
                    <a:pt x="10063" y="19911"/>
                    <a:pt x="8628" y="20563"/>
                    <a:pt x="8257" y="20266"/>
                  </a:cubicBezTo>
                  <a:cubicBezTo>
                    <a:pt x="6800" y="19111"/>
                    <a:pt x="7188" y="17420"/>
                    <a:pt x="7708" y="15859"/>
                  </a:cubicBezTo>
                  <a:cubicBezTo>
                    <a:pt x="9206" y="11344"/>
                    <a:pt x="14646" y="10859"/>
                    <a:pt x="16795" y="7001"/>
                  </a:cubicBezTo>
                  <a:cubicBezTo>
                    <a:pt x="19064" y="3543"/>
                    <a:pt x="21047" y="-1726"/>
                    <a:pt x="26116" y="554"/>
                  </a:cubicBezTo>
                  <a:cubicBezTo>
                    <a:pt x="31368" y="2915"/>
                    <a:pt x="33792" y="7727"/>
                    <a:pt x="29951" y="13579"/>
                  </a:cubicBezTo>
                  <a:cubicBezTo>
                    <a:pt x="32946" y="19511"/>
                    <a:pt x="40015" y="24266"/>
                    <a:pt x="34323" y="32496"/>
                  </a:cubicBezTo>
                  <a:cubicBezTo>
                    <a:pt x="30003" y="38731"/>
                    <a:pt x="43244" y="36879"/>
                    <a:pt x="39781" y="43211"/>
                  </a:cubicBezTo>
                  <a:close/>
                </a:path>
              </a:pathLst>
            </a:custGeom>
            <a:grpFill/>
            <a:ln w="5715" cap="flat">
              <a:noFill/>
              <a:prstDash val="solid"/>
              <a:miter/>
            </a:ln>
          </p:spPr>
          <p:txBody>
            <a:bodyPr rtlCol="0" anchor="ctr"/>
            <a:lstStyle/>
            <a:p>
              <a:endParaRPr lang="zh-CN" altLang="en-US"/>
            </a:p>
          </p:txBody>
        </p:sp>
        <p:sp>
          <p:nvSpPr>
            <p:cNvPr id="4084" name="任意多边形: 形状 4083">
              <a:extLst>
                <a:ext uri="{FF2B5EF4-FFF2-40B4-BE49-F238E27FC236}">
                  <a16:creationId xmlns:a16="http://schemas.microsoft.com/office/drawing/2014/main" id="{653FD0E6-59F5-3305-536D-0AD5A88796EF}"/>
                </a:ext>
              </a:extLst>
            </p:cNvPr>
            <p:cNvSpPr/>
            <p:nvPr/>
          </p:nvSpPr>
          <p:spPr>
            <a:xfrm>
              <a:off x="4880653" y="4802471"/>
              <a:ext cx="56019" cy="67291"/>
            </a:xfrm>
            <a:custGeom>
              <a:avLst/>
              <a:gdLst>
                <a:gd name="connsiteX0" fmla="*/ 13374 w 56019"/>
                <a:gd name="connsiteY0" fmla="*/ 67291 h 67291"/>
                <a:gd name="connsiteX1" fmla="*/ 218 w 56019"/>
                <a:gd name="connsiteY1" fmla="*/ 60713 h 67291"/>
                <a:gd name="connsiteX2" fmla="*/ 218 w 56019"/>
                <a:gd name="connsiteY2" fmla="*/ 57421 h 67291"/>
                <a:gd name="connsiteX3" fmla="*/ 16643 w 56019"/>
                <a:gd name="connsiteY3" fmla="*/ 37716 h 67291"/>
                <a:gd name="connsiteX4" fmla="*/ 19952 w 56019"/>
                <a:gd name="connsiteY4" fmla="*/ 24526 h 67291"/>
                <a:gd name="connsiteX5" fmla="*/ 39080 w 56019"/>
                <a:gd name="connsiteY5" fmla="*/ 6672 h 67291"/>
                <a:gd name="connsiteX6" fmla="*/ 49510 w 56019"/>
                <a:gd name="connsiteY6" fmla="*/ 1546 h 67291"/>
                <a:gd name="connsiteX7" fmla="*/ 56019 w 56019"/>
                <a:gd name="connsiteY7" fmla="*/ 11438 h 67291"/>
                <a:gd name="connsiteX8" fmla="*/ 41457 w 56019"/>
                <a:gd name="connsiteY8" fmla="*/ 33607 h 67291"/>
                <a:gd name="connsiteX9" fmla="*/ 26541 w 56019"/>
                <a:gd name="connsiteY9" fmla="*/ 34390 h 67291"/>
                <a:gd name="connsiteX10" fmla="*/ 26524 w 56019"/>
                <a:gd name="connsiteY10" fmla="*/ 34390 h 67291"/>
                <a:gd name="connsiteX11" fmla="*/ 21329 w 56019"/>
                <a:gd name="connsiteY11" fmla="*/ 34150 h 67291"/>
                <a:gd name="connsiteX12" fmla="*/ 21295 w 56019"/>
                <a:gd name="connsiteY12" fmla="*/ 51181 h 67291"/>
                <a:gd name="connsiteX13" fmla="*/ 13374 w 56019"/>
                <a:gd name="connsiteY13" fmla="*/ 67291 h 6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 h="67291">
                  <a:moveTo>
                    <a:pt x="13374" y="67291"/>
                  </a:moveTo>
                  <a:cubicBezTo>
                    <a:pt x="9825" y="55021"/>
                    <a:pt x="9825" y="55021"/>
                    <a:pt x="218" y="60713"/>
                  </a:cubicBezTo>
                  <a:cubicBezTo>
                    <a:pt x="218" y="59616"/>
                    <a:pt x="218" y="58519"/>
                    <a:pt x="218" y="57421"/>
                  </a:cubicBezTo>
                  <a:cubicBezTo>
                    <a:pt x="-2051" y="44397"/>
                    <a:pt x="14100" y="46729"/>
                    <a:pt x="16643" y="37716"/>
                  </a:cubicBezTo>
                  <a:cubicBezTo>
                    <a:pt x="17129" y="33161"/>
                    <a:pt x="15134" y="27989"/>
                    <a:pt x="19952" y="24526"/>
                  </a:cubicBezTo>
                  <a:cubicBezTo>
                    <a:pt x="28170" y="20559"/>
                    <a:pt x="35457" y="15816"/>
                    <a:pt x="39080" y="6672"/>
                  </a:cubicBezTo>
                  <a:cubicBezTo>
                    <a:pt x="40743" y="2472"/>
                    <a:pt x="43183" y="-2609"/>
                    <a:pt x="49510" y="1546"/>
                  </a:cubicBezTo>
                  <a:cubicBezTo>
                    <a:pt x="49441" y="6318"/>
                    <a:pt x="49418" y="11056"/>
                    <a:pt x="56019" y="11438"/>
                  </a:cubicBezTo>
                  <a:cubicBezTo>
                    <a:pt x="48144" y="16845"/>
                    <a:pt x="43983" y="24526"/>
                    <a:pt x="41457" y="33607"/>
                  </a:cubicBezTo>
                  <a:cubicBezTo>
                    <a:pt x="40028" y="38745"/>
                    <a:pt x="31016" y="38962"/>
                    <a:pt x="26541" y="34390"/>
                  </a:cubicBezTo>
                  <a:lnTo>
                    <a:pt x="26524" y="34390"/>
                  </a:lnTo>
                  <a:cubicBezTo>
                    <a:pt x="24684" y="34110"/>
                    <a:pt x="21049" y="32207"/>
                    <a:pt x="21329" y="34150"/>
                  </a:cubicBezTo>
                  <a:cubicBezTo>
                    <a:pt x="22140" y="39859"/>
                    <a:pt x="19729" y="45243"/>
                    <a:pt x="21295" y="51181"/>
                  </a:cubicBezTo>
                  <a:cubicBezTo>
                    <a:pt x="23003" y="57718"/>
                    <a:pt x="22009" y="64896"/>
                    <a:pt x="13374" y="67291"/>
                  </a:cubicBezTo>
                  <a:close/>
                </a:path>
              </a:pathLst>
            </a:custGeom>
            <a:grpFill/>
            <a:ln w="5715" cap="flat">
              <a:noFill/>
              <a:prstDash val="solid"/>
              <a:miter/>
            </a:ln>
          </p:spPr>
          <p:txBody>
            <a:bodyPr rtlCol="0" anchor="ctr"/>
            <a:lstStyle/>
            <a:p>
              <a:endParaRPr lang="zh-CN" altLang="en-US"/>
            </a:p>
          </p:txBody>
        </p:sp>
        <p:sp>
          <p:nvSpPr>
            <p:cNvPr id="4085" name="任意多边形: 形状 4084">
              <a:extLst>
                <a:ext uri="{FF2B5EF4-FFF2-40B4-BE49-F238E27FC236}">
                  <a16:creationId xmlns:a16="http://schemas.microsoft.com/office/drawing/2014/main" id="{B257AAEC-69C4-F51B-DA51-FF7465CEB186}"/>
                </a:ext>
              </a:extLst>
            </p:cNvPr>
            <p:cNvSpPr/>
            <p:nvPr/>
          </p:nvSpPr>
          <p:spPr>
            <a:xfrm>
              <a:off x="4964507" y="4805554"/>
              <a:ext cx="34755" cy="43588"/>
            </a:xfrm>
            <a:custGeom>
              <a:avLst/>
              <a:gdLst>
                <a:gd name="connsiteX0" fmla="*/ 34756 w 34755"/>
                <a:gd name="connsiteY0" fmla="*/ 21448 h 43588"/>
                <a:gd name="connsiteX1" fmla="*/ 32001 w 34755"/>
                <a:gd name="connsiteY1" fmla="*/ 23031 h 43588"/>
                <a:gd name="connsiteX2" fmla="*/ 13347 w 34755"/>
                <a:gd name="connsiteY2" fmla="*/ 28598 h 43588"/>
                <a:gd name="connsiteX3" fmla="*/ 1820 w 34755"/>
                <a:gd name="connsiteY3" fmla="*/ 43588 h 43588"/>
                <a:gd name="connsiteX4" fmla="*/ 1837 w 34755"/>
                <a:gd name="connsiteY4" fmla="*/ 31370 h 43588"/>
                <a:gd name="connsiteX5" fmla="*/ 729 w 34755"/>
                <a:gd name="connsiteY5" fmla="*/ 29135 h 43588"/>
                <a:gd name="connsiteX6" fmla="*/ 1866 w 34755"/>
                <a:gd name="connsiteY6" fmla="*/ 28032 h 43588"/>
                <a:gd name="connsiteX7" fmla="*/ 11610 w 34755"/>
                <a:gd name="connsiteY7" fmla="*/ 19202 h 43588"/>
                <a:gd name="connsiteX8" fmla="*/ 17285 w 34755"/>
                <a:gd name="connsiteY8" fmla="*/ 6338 h 43588"/>
                <a:gd name="connsiteX9" fmla="*/ 19022 w 34755"/>
                <a:gd name="connsiteY9" fmla="*/ 14562 h 43588"/>
                <a:gd name="connsiteX10" fmla="*/ 32430 w 34755"/>
                <a:gd name="connsiteY10" fmla="*/ 0 h 43588"/>
                <a:gd name="connsiteX11" fmla="*/ 34756 w 34755"/>
                <a:gd name="connsiteY11" fmla="*/ 21448 h 4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55" h="43588">
                  <a:moveTo>
                    <a:pt x="34756" y="21448"/>
                  </a:moveTo>
                  <a:cubicBezTo>
                    <a:pt x="33819" y="21963"/>
                    <a:pt x="32538" y="22243"/>
                    <a:pt x="32001" y="23031"/>
                  </a:cubicBezTo>
                  <a:cubicBezTo>
                    <a:pt x="27286" y="29981"/>
                    <a:pt x="17999" y="21077"/>
                    <a:pt x="13347" y="28598"/>
                  </a:cubicBezTo>
                  <a:cubicBezTo>
                    <a:pt x="10073" y="33895"/>
                    <a:pt x="7307" y="39725"/>
                    <a:pt x="1820" y="43588"/>
                  </a:cubicBezTo>
                  <a:cubicBezTo>
                    <a:pt x="-2735" y="38970"/>
                    <a:pt x="2815" y="35267"/>
                    <a:pt x="1837" y="31370"/>
                  </a:cubicBezTo>
                  <a:cubicBezTo>
                    <a:pt x="717" y="30615"/>
                    <a:pt x="346" y="29872"/>
                    <a:pt x="729" y="29135"/>
                  </a:cubicBezTo>
                  <a:cubicBezTo>
                    <a:pt x="1106" y="28403"/>
                    <a:pt x="1489" y="28032"/>
                    <a:pt x="1866" y="28032"/>
                  </a:cubicBezTo>
                  <a:cubicBezTo>
                    <a:pt x="7455" y="27666"/>
                    <a:pt x="11033" y="24957"/>
                    <a:pt x="11610" y="19202"/>
                  </a:cubicBezTo>
                  <a:cubicBezTo>
                    <a:pt x="12107" y="14247"/>
                    <a:pt x="13485" y="9807"/>
                    <a:pt x="17285" y="6338"/>
                  </a:cubicBezTo>
                  <a:cubicBezTo>
                    <a:pt x="21674" y="8493"/>
                    <a:pt x="16805" y="12287"/>
                    <a:pt x="19022" y="14562"/>
                  </a:cubicBezTo>
                  <a:cubicBezTo>
                    <a:pt x="22651" y="10618"/>
                    <a:pt x="26361" y="6595"/>
                    <a:pt x="32430" y="0"/>
                  </a:cubicBezTo>
                  <a:cubicBezTo>
                    <a:pt x="33487" y="9744"/>
                    <a:pt x="34122" y="15596"/>
                    <a:pt x="34756" y="21448"/>
                  </a:cubicBezTo>
                  <a:close/>
                </a:path>
              </a:pathLst>
            </a:custGeom>
            <a:grpFill/>
            <a:ln w="5715" cap="flat">
              <a:noFill/>
              <a:prstDash val="solid"/>
              <a:miter/>
            </a:ln>
          </p:spPr>
          <p:txBody>
            <a:bodyPr rtlCol="0" anchor="ctr"/>
            <a:lstStyle/>
            <a:p>
              <a:endParaRPr lang="zh-CN" altLang="en-US"/>
            </a:p>
          </p:txBody>
        </p:sp>
        <p:sp>
          <p:nvSpPr>
            <p:cNvPr id="4086" name="任意多边形: 形状 4085">
              <a:extLst>
                <a:ext uri="{FF2B5EF4-FFF2-40B4-BE49-F238E27FC236}">
                  <a16:creationId xmlns:a16="http://schemas.microsoft.com/office/drawing/2014/main" id="{3DC4705D-1F81-C962-7707-2FBEA63D9EC0}"/>
                </a:ext>
              </a:extLst>
            </p:cNvPr>
            <p:cNvSpPr/>
            <p:nvPr/>
          </p:nvSpPr>
          <p:spPr>
            <a:xfrm>
              <a:off x="4935505" y="4831994"/>
              <a:ext cx="30873" cy="17377"/>
            </a:xfrm>
            <a:custGeom>
              <a:avLst/>
              <a:gdLst>
                <a:gd name="connsiteX0" fmla="*/ 30873 w 30873"/>
                <a:gd name="connsiteY0" fmla="*/ 1587 h 17377"/>
                <a:gd name="connsiteX1" fmla="*/ 30839 w 30873"/>
                <a:gd name="connsiteY1" fmla="*/ 4924 h 17377"/>
                <a:gd name="connsiteX2" fmla="*/ 761 w 30873"/>
                <a:gd name="connsiteY2" fmla="*/ 17377 h 17377"/>
                <a:gd name="connsiteX3" fmla="*/ 2207 w 30873"/>
                <a:gd name="connsiteY3" fmla="*/ 5599 h 17377"/>
                <a:gd name="connsiteX4" fmla="*/ 16751 w 30873"/>
                <a:gd name="connsiteY4" fmla="*/ 1295 h 17377"/>
                <a:gd name="connsiteX5" fmla="*/ 30873 w 30873"/>
                <a:gd name="connsiteY5" fmla="*/ 1587 h 1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3" h="17377">
                  <a:moveTo>
                    <a:pt x="30873" y="1587"/>
                  </a:moveTo>
                  <a:cubicBezTo>
                    <a:pt x="30862" y="2701"/>
                    <a:pt x="30850" y="3810"/>
                    <a:pt x="30839" y="4924"/>
                  </a:cubicBezTo>
                  <a:cubicBezTo>
                    <a:pt x="20706" y="8205"/>
                    <a:pt x="11922" y="14897"/>
                    <a:pt x="761" y="17377"/>
                  </a:cubicBezTo>
                  <a:cubicBezTo>
                    <a:pt x="1270" y="12811"/>
                    <a:pt x="-2062" y="7176"/>
                    <a:pt x="2207" y="5599"/>
                  </a:cubicBezTo>
                  <a:cubicBezTo>
                    <a:pt x="6824" y="3890"/>
                    <a:pt x="10676" y="-2774"/>
                    <a:pt x="16751" y="1295"/>
                  </a:cubicBezTo>
                  <a:cubicBezTo>
                    <a:pt x="21592" y="4536"/>
                    <a:pt x="26170" y="1787"/>
                    <a:pt x="30873" y="1587"/>
                  </a:cubicBezTo>
                  <a:close/>
                </a:path>
              </a:pathLst>
            </a:custGeom>
            <a:grpFill/>
            <a:ln w="5715" cap="flat">
              <a:noFill/>
              <a:prstDash val="solid"/>
              <a:miter/>
            </a:ln>
          </p:spPr>
          <p:txBody>
            <a:bodyPr rtlCol="0" anchor="ctr"/>
            <a:lstStyle/>
            <a:p>
              <a:endParaRPr lang="zh-CN" altLang="en-US"/>
            </a:p>
          </p:txBody>
        </p:sp>
        <p:sp>
          <p:nvSpPr>
            <p:cNvPr id="4087" name="任意多边形: 形状 4086">
              <a:extLst>
                <a:ext uri="{FF2B5EF4-FFF2-40B4-BE49-F238E27FC236}">
                  <a16:creationId xmlns:a16="http://schemas.microsoft.com/office/drawing/2014/main" id="{B714FE7D-57E1-F207-894B-E972AB2264C6}"/>
                </a:ext>
              </a:extLst>
            </p:cNvPr>
            <p:cNvSpPr/>
            <p:nvPr/>
          </p:nvSpPr>
          <p:spPr>
            <a:xfrm>
              <a:off x="4876933" y="4918725"/>
              <a:ext cx="24305" cy="10308"/>
            </a:xfrm>
            <a:custGeom>
              <a:avLst/>
              <a:gdLst>
                <a:gd name="connsiteX0" fmla="*/ 10567 w 24305"/>
                <a:gd name="connsiteY0" fmla="*/ 6994 h 10308"/>
                <a:gd name="connsiteX1" fmla="*/ 0 w 24305"/>
                <a:gd name="connsiteY1" fmla="*/ 8765 h 10308"/>
                <a:gd name="connsiteX2" fmla="*/ 17071 w 24305"/>
                <a:gd name="connsiteY2" fmla="*/ 3656 h 10308"/>
                <a:gd name="connsiteX3" fmla="*/ 24306 w 24305"/>
                <a:gd name="connsiteY3" fmla="*/ 5262 h 10308"/>
                <a:gd name="connsiteX4" fmla="*/ 10567 w 24305"/>
                <a:gd name="connsiteY4" fmla="*/ 6994 h 10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05" h="10308">
                  <a:moveTo>
                    <a:pt x="10567" y="6994"/>
                  </a:moveTo>
                  <a:cubicBezTo>
                    <a:pt x="6372" y="3822"/>
                    <a:pt x="4503" y="14046"/>
                    <a:pt x="0" y="8765"/>
                  </a:cubicBezTo>
                  <a:cubicBezTo>
                    <a:pt x="7229" y="-1865"/>
                    <a:pt x="7229" y="-1865"/>
                    <a:pt x="17071" y="3656"/>
                  </a:cubicBezTo>
                  <a:cubicBezTo>
                    <a:pt x="19528" y="3942"/>
                    <a:pt x="22266" y="2959"/>
                    <a:pt x="24306" y="5262"/>
                  </a:cubicBezTo>
                  <a:cubicBezTo>
                    <a:pt x="20300" y="10651"/>
                    <a:pt x="15579" y="10005"/>
                    <a:pt x="10567" y="6994"/>
                  </a:cubicBezTo>
                  <a:close/>
                </a:path>
              </a:pathLst>
            </a:custGeom>
            <a:grpFill/>
            <a:ln w="5715" cap="flat">
              <a:noFill/>
              <a:prstDash val="solid"/>
              <a:miter/>
            </a:ln>
          </p:spPr>
          <p:txBody>
            <a:bodyPr rtlCol="0" anchor="ctr"/>
            <a:lstStyle/>
            <a:p>
              <a:endParaRPr lang="zh-CN" altLang="en-US"/>
            </a:p>
          </p:txBody>
        </p:sp>
        <p:sp>
          <p:nvSpPr>
            <p:cNvPr id="4088" name="任意多边形: 形状 4087">
              <a:extLst>
                <a:ext uri="{FF2B5EF4-FFF2-40B4-BE49-F238E27FC236}">
                  <a16:creationId xmlns:a16="http://schemas.microsoft.com/office/drawing/2014/main" id="{9D1D62D5-9BC6-71A2-7714-F1DEA69DA064}"/>
                </a:ext>
              </a:extLst>
            </p:cNvPr>
            <p:cNvSpPr/>
            <p:nvPr/>
          </p:nvSpPr>
          <p:spPr>
            <a:xfrm>
              <a:off x="4947172" y="4819843"/>
              <a:ext cx="5865" cy="6091"/>
            </a:xfrm>
            <a:custGeom>
              <a:avLst/>
              <a:gdLst>
                <a:gd name="connsiteX0" fmla="*/ 5273 w 5865"/>
                <a:gd name="connsiteY0" fmla="*/ 4983 h 6091"/>
                <a:gd name="connsiteX1" fmla="*/ 987 w 5865"/>
                <a:gd name="connsiteY1" fmla="*/ 5131 h 6091"/>
                <a:gd name="connsiteX2" fmla="*/ 255 w 5865"/>
                <a:gd name="connsiteY2" fmla="*/ 879 h 6091"/>
                <a:gd name="connsiteX3" fmla="*/ 3455 w 5865"/>
                <a:gd name="connsiteY3" fmla="*/ 1953 h 6091"/>
                <a:gd name="connsiteX4" fmla="*/ 5273 w 5865"/>
                <a:gd name="connsiteY4" fmla="*/ 4983 h 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5" h="6091">
                  <a:moveTo>
                    <a:pt x="5273" y="4983"/>
                  </a:moveTo>
                  <a:cubicBezTo>
                    <a:pt x="3696" y="6291"/>
                    <a:pt x="1981" y="6566"/>
                    <a:pt x="987" y="5131"/>
                  </a:cubicBezTo>
                  <a:cubicBezTo>
                    <a:pt x="215" y="4011"/>
                    <a:pt x="-351" y="1771"/>
                    <a:pt x="255" y="879"/>
                  </a:cubicBezTo>
                  <a:cubicBezTo>
                    <a:pt x="1632" y="-1156"/>
                    <a:pt x="2907" y="828"/>
                    <a:pt x="3455" y="1953"/>
                  </a:cubicBezTo>
                  <a:cubicBezTo>
                    <a:pt x="3970" y="3022"/>
                    <a:pt x="7165" y="2839"/>
                    <a:pt x="5273" y="4983"/>
                  </a:cubicBezTo>
                  <a:close/>
                </a:path>
              </a:pathLst>
            </a:custGeom>
            <a:grpFill/>
            <a:ln w="5715" cap="flat">
              <a:noFill/>
              <a:prstDash val="solid"/>
              <a:miter/>
            </a:ln>
          </p:spPr>
          <p:txBody>
            <a:bodyPr rtlCol="0" anchor="ctr"/>
            <a:lstStyle/>
            <a:p>
              <a:endParaRPr lang="zh-CN" altLang="en-US"/>
            </a:p>
          </p:txBody>
        </p:sp>
        <p:sp>
          <p:nvSpPr>
            <p:cNvPr id="4089" name="任意多边形: 形状 4088">
              <a:extLst>
                <a:ext uri="{FF2B5EF4-FFF2-40B4-BE49-F238E27FC236}">
                  <a16:creationId xmlns:a16="http://schemas.microsoft.com/office/drawing/2014/main" id="{FECDF06E-F290-2F6D-7A2A-5520860D4D84}"/>
                </a:ext>
              </a:extLst>
            </p:cNvPr>
            <p:cNvSpPr/>
            <p:nvPr/>
          </p:nvSpPr>
          <p:spPr>
            <a:xfrm>
              <a:off x="4953217" y="4821163"/>
              <a:ext cx="4201" cy="2547"/>
            </a:xfrm>
            <a:custGeom>
              <a:avLst/>
              <a:gdLst>
                <a:gd name="connsiteX0" fmla="*/ 1892 w 4201"/>
                <a:gd name="connsiteY0" fmla="*/ 296 h 2547"/>
                <a:gd name="connsiteX1" fmla="*/ 4201 w 4201"/>
                <a:gd name="connsiteY1" fmla="*/ 1342 h 2547"/>
                <a:gd name="connsiteX2" fmla="*/ 3023 w 4201"/>
                <a:gd name="connsiteY2" fmla="*/ 2188 h 2547"/>
                <a:gd name="connsiteX3" fmla="*/ 0 w 4201"/>
                <a:gd name="connsiteY3" fmla="*/ 2548 h 2547"/>
                <a:gd name="connsiteX4" fmla="*/ 1892 w 4201"/>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2547">
                  <a:moveTo>
                    <a:pt x="1892" y="296"/>
                  </a:moveTo>
                  <a:cubicBezTo>
                    <a:pt x="3200" y="-321"/>
                    <a:pt x="4035" y="27"/>
                    <a:pt x="4201" y="1342"/>
                  </a:cubicBezTo>
                  <a:cubicBezTo>
                    <a:pt x="4229" y="1582"/>
                    <a:pt x="3480" y="2085"/>
                    <a:pt x="3023" y="2188"/>
                  </a:cubicBezTo>
                  <a:cubicBezTo>
                    <a:pt x="2040" y="2405"/>
                    <a:pt x="1012" y="2439"/>
                    <a:pt x="0" y="2548"/>
                  </a:cubicBezTo>
                  <a:cubicBezTo>
                    <a:pt x="646" y="1782"/>
                    <a:pt x="1292" y="1010"/>
                    <a:pt x="1892" y="296"/>
                  </a:cubicBezTo>
                  <a:close/>
                </a:path>
              </a:pathLst>
            </a:custGeom>
            <a:grpFill/>
            <a:ln w="5715" cap="flat">
              <a:noFill/>
              <a:prstDash val="solid"/>
              <a:miter/>
            </a:ln>
          </p:spPr>
          <p:txBody>
            <a:bodyPr rtlCol="0" anchor="ctr"/>
            <a:lstStyle/>
            <a:p>
              <a:endParaRPr lang="zh-CN" altLang="en-US"/>
            </a:p>
          </p:txBody>
        </p:sp>
        <p:sp>
          <p:nvSpPr>
            <p:cNvPr id="4090" name="任意多边形: 形状 4089">
              <a:extLst>
                <a:ext uri="{FF2B5EF4-FFF2-40B4-BE49-F238E27FC236}">
                  <a16:creationId xmlns:a16="http://schemas.microsoft.com/office/drawing/2014/main" id="{6FD652A2-EFBA-CBF4-6210-F633D1469A72}"/>
                </a:ext>
              </a:extLst>
            </p:cNvPr>
            <p:cNvSpPr/>
            <p:nvPr/>
          </p:nvSpPr>
          <p:spPr>
            <a:xfrm>
              <a:off x="4897324" y="4915768"/>
              <a:ext cx="3228" cy="1718"/>
            </a:xfrm>
            <a:custGeom>
              <a:avLst/>
              <a:gdLst>
                <a:gd name="connsiteX0" fmla="*/ 0 w 3228"/>
                <a:gd name="connsiteY0" fmla="*/ 29 h 1718"/>
                <a:gd name="connsiteX1" fmla="*/ 3229 w 3228"/>
                <a:gd name="connsiteY1" fmla="*/ 0 h 1718"/>
                <a:gd name="connsiteX2" fmla="*/ 0 w 3228"/>
                <a:gd name="connsiteY2" fmla="*/ 29 h 1718"/>
              </a:gdLst>
              <a:ahLst/>
              <a:cxnLst>
                <a:cxn ang="0">
                  <a:pos x="connsiteX0" y="connsiteY0"/>
                </a:cxn>
                <a:cxn ang="0">
                  <a:pos x="connsiteX1" y="connsiteY1"/>
                </a:cxn>
                <a:cxn ang="0">
                  <a:pos x="connsiteX2" y="connsiteY2"/>
                </a:cxn>
              </a:cxnLst>
              <a:rect l="l" t="t" r="r" b="b"/>
              <a:pathLst>
                <a:path w="3228" h="1718">
                  <a:moveTo>
                    <a:pt x="0" y="29"/>
                  </a:moveTo>
                  <a:cubicBezTo>
                    <a:pt x="1080" y="35"/>
                    <a:pt x="2155" y="23"/>
                    <a:pt x="3229" y="0"/>
                  </a:cubicBezTo>
                  <a:cubicBezTo>
                    <a:pt x="2177" y="2303"/>
                    <a:pt x="1097" y="2269"/>
                    <a:pt x="0" y="29"/>
                  </a:cubicBezTo>
                  <a:close/>
                </a:path>
              </a:pathLst>
            </a:custGeom>
            <a:grpFill/>
            <a:ln w="5715" cap="flat">
              <a:noFill/>
              <a:prstDash val="solid"/>
              <a:miter/>
            </a:ln>
          </p:spPr>
          <p:txBody>
            <a:bodyPr rtlCol="0" anchor="ctr"/>
            <a:lstStyle/>
            <a:p>
              <a:endParaRPr lang="zh-CN" altLang="en-US"/>
            </a:p>
          </p:txBody>
        </p:sp>
        <p:sp>
          <p:nvSpPr>
            <p:cNvPr id="4091" name="任意多边形: 形状 4090">
              <a:extLst>
                <a:ext uri="{FF2B5EF4-FFF2-40B4-BE49-F238E27FC236}">
                  <a16:creationId xmlns:a16="http://schemas.microsoft.com/office/drawing/2014/main" id="{234AE78E-7995-E584-0446-D6E94114A569}"/>
                </a:ext>
              </a:extLst>
            </p:cNvPr>
            <p:cNvSpPr/>
            <p:nvPr/>
          </p:nvSpPr>
          <p:spPr>
            <a:xfrm>
              <a:off x="4894044" y="4914136"/>
              <a:ext cx="3280" cy="1695"/>
            </a:xfrm>
            <a:custGeom>
              <a:avLst/>
              <a:gdLst>
                <a:gd name="connsiteX0" fmla="*/ 0 w 3280"/>
                <a:gd name="connsiteY0" fmla="*/ 1695 h 1695"/>
                <a:gd name="connsiteX1" fmla="*/ 3280 w 3280"/>
                <a:gd name="connsiteY1" fmla="*/ 1661 h 1695"/>
                <a:gd name="connsiteX2" fmla="*/ 0 w 3280"/>
                <a:gd name="connsiteY2" fmla="*/ 1695 h 1695"/>
              </a:gdLst>
              <a:ahLst/>
              <a:cxnLst>
                <a:cxn ang="0">
                  <a:pos x="connsiteX0" y="connsiteY0"/>
                </a:cxn>
                <a:cxn ang="0">
                  <a:pos x="connsiteX1" y="connsiteY1"/>
                </a:cxn>
                <a:cxn ang="0">
                  <a:pos x="connsiteX2" y="connsiteY2"/>
                </a:cxn>
              </a:cxnLst>
              <a:rect l="l" t="t" r="r" b="b"/>
              <a:pathLst>
                <a:path w="3280" h="1695">
                  <a:moveTo>
                    <a:pt x="0" y="1695"/>
                  </a:moveTo>
                  <a:cubicBezTo>
                    <a:pt x="1075" y="-562"/>
                    <a:pt x="2166" y="-557"/>
                    <a:pt x="3280" y="1661"/>
                  </a:cubicBezTo>
                  <a:cubicBezTo>
                    <a:pt x="2189" y="1672"/>
                    <a:pt x="1092" y="1684"/>
                    <a:pt x="0" y="1695"/>
                  </a:cubicBezTo>
                  <a:close/>
                </a:path>
              </a:pathLst>
            </a:custGeom>
            <a:grpFill/>
            <a:ln w="5715" cap="flat">
              <a:noFill/>
              <a:prstDash val="solid"/>
              <a:miter/>
            </a:ln>
          </p:spPr>
          <p:txBody>
            <a:bodyPr rtlCol="0" anchor="ctr"/>
            <a:lstStyle/>
            <a:p>
              <a:endParaRPr lang="zh-CN" altLang="en-US"/>
            </a:p>
          </p:txBody>
        </p:sp>
        <p:sp>
          <p:nvSpPr>
            <p:cNvPr id="4092" name="任意多边形: 形状 4091">
              <a:extLst>
                <a:ext uri="{FF2B5EF4-FFF2-40B4-BE49-F238E27FC236}">
                  <a16:creationId xmlns:a16="http://schemas.microsoft.com/office/drawing/2014/main" id="{2731A3B5-AD58-D530-981E-5E6DA5352561}"/>
                </a:ext>
              </a:extLst>
            </p:cNvPr>
            <p:cNvSpPr/>
            <p:nvPr/>
          </p:nvSpPr>
          <p:spPr>
            <a:xfrm>
              <a:off x="4913760" y="4891428"/>
              <a:ext cx="1354" cy="1360"/>
            </a:xfrm>
            <a:custGeom>
              <a:avLst/>
              <a:gdLst>
                <a:gd name="connsiteX0" fmla="*/ 0 w 1354"/>
                <a:gd name="connsiteY0" fmla="*/ 1360 h 1360"/>
                <a:gd name="connsiteX1" fmla="*/ 743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1"/>
                  </a:lnTo>
                  <a:close/>
                </a:path>
              </a:pathLst>
            </a:custGeom>
            <a:grpFill/>
            <a:ln w="5715" cap="flat">
              <a:noFill/>
              <a:prstDash val="solid"/>
              <a:miter/>
            </a:ln>
          </p:spPr>
          <p:txBody>
            <a:bodyPr rtlCol="0" anchor="ctr"/>
            <a:lstStyle/>
            <a:p>
              <a:endParaRPr lang="zh-CN" altLang="en-US"/>
            </a:p>
          </p:txBody>
        </p:sp>
        <p:sp>
          <p:nvSpPr>
            <p:cNvPr id="4093" name="任意多边形: 形状 4092">
              <a:extLst>
                <a:ext uri="{FF2B5EF4-FFF2-40B4-BE49-F238E27FC236}">
                  <a16:creationId xmlns:a16="http://schemas.microsoft.com/office/drawing/2014/main" id="{F088AB58-73C3-69A9-5859-6493E16DA76B}"/>
                </a:ext>
              </a:extLst>
            </p:cNvPr>
            <p:cNvSpPr/>
            <p:nvPr/>
          </p:nvSpPr>
          <p:spPr>
            <a:xfrm>
              <a:off x="5314852" y="5208570"/>
              <a:ext cx="139181" cy="129125"/>
            </a:xfrm>
            <a:custGeom>
              <a:avLst/>
              <a:gdLst>
                <a:gd name="connsiteX0" fmla="*/ 82334 w 139181"/>
                <a:gd name="connsiteY0" fmla="*/ 92109 h 129125"/>
                <a:gd name="connsiteX1" fmla="*/ 85683 w 139181"/>
                <a:gd name="connsiteY1" fmla="*/ 92149 h 129125"/>
                <a:gd name="connsiteX2" fmla="*/ 95490 w 139181"/>
                <a:gd name="connsiteY2" fmla="*/ 95395 h 129125"/>
                <a:gd name="connsiteX3" fmla="*/ 95490 w 139181"/>
                <a:gd name="connsiteY3" fmla="*/ 95383 h 129125"/>
                <a:gd name="connsiteX4" fmla="*/ 95484 w 139181"/>
                <a:gd name="connsiteY4" fmla="*/ 98693 h 129125"/>
                <a:gd name="connsiteX5" fmla="*/ 95490 w 139181"/>
                <a:gd name="connsiteY5" fmla="*/ 98681 h 129125"/>
                <a:gd name="connsiteX6" fmla="*/ 90793 w 139181"/>
                <a:gd name="connsiteY6" fmla="*/ 99761 h 129125"/>
                <a:gd name="connsiteX7" fmla="*/ 72139 w 139181"/>
                <a:gd name="connsiteY7" fmla="*/ 114637 h 129125"/>
                <a:gd name="connsiteX8" fmla="*/ 52119 w 139181"/>
                <a:gd name="connsiteY8" fmla="*/ 126256 h 129125"/>
                <a:gd name="connsiteX9" fmla="*/ 49444 w 139181"/>
                <a:gd name="connsiteY9" fmla="*/ 124999 h 129125"/>
                <a:gd name="connsiteX10" fmla="*/ 51108 w 139181"/>
                <a:gd name="connsiteY10" fmla="*/ 114569 h 129125"/>
                <a:gd name="connsiteX11" fmla="*/ 39563 w 139181"/>
                <a:gd name="connsiteY11" fmla="*/ 118421 h 129125"/>
                <a:gd name="connsiteX12" fmla="*/ 32179 w 139181"/>
                <a:gd name="connsiteY12" fmla="*/ 122295 h 129125"/>
                <a:gd name="connsiteX13" fmla="*/ 3353 w 139181"/>
                <a:gd name="connsiteY13" fmla="*/ 128193 h 129125"/>
                <a:gd name="connsiteX14" fmla="*/ 118 w 139181"/>
                <a:gd name="connsiteY14" fmla="*/ 128273 h 129125"/>
                <a:gd name="connsiteX15" fmla="*/ 2530 w 139181"/>
                <a:gd name="connsiteY15" fmla="*/ 109734 h 129125"/>
                <a:gd name="connsiteX16" fmla="*/ 9639 w 139181"/>
                <a:gd name="connsiteY16" fmla="*/ 116980 h 129125"/>
                <a:gd name="connsiteX17" fmla="*/ 2073 w 139181"/>
                <a:gd name="connsiteY17" fmla="*/ 102813 h 129125"/>
                <a:gd name="connsiteX18" fmla="*/ 16560 w 139181"/>
                <a:gd name="connsiteY18" fmla="*/ 88817 h 129125"/>
                <a:gd name="connsiteX19" fmla="*/ 29716 w 139181"/>
                <a:gd name="connsiteY19" fmla="*/ 65791 h 129125"/>
                <a:gd name="connsiteX20" fmla="*/ 34985 w 139181"/>
                <a:gd name="connsiteY20" fmla="*/ 62099 h 129125"/>
                <a:gd name="connsiteX21" fmla="*/ 48404 w 139181"/>
                <a:gd name="connsiteY21" fmla="*/ 57784 h 129125"/>
                <a:gd name="connsiteX22" fmla="*/ 51708 w 139181"/>
                <a:gd name="connsiteY22" fmla="*/ 44423 h 129125"/>
                <a:gd name="connsiteX23" fmla="*/ 57497 w 139181"/>
                <a:gd name="connsiteY23" fmla="*/ 43222 h 129125"/>
                <a:gd name="connsiteX24" fmla="*/ 64738 w 139181"/>
                <a:gd name="connsiteY24" fmla="*/ 29695 h 129125"/>
                <a:gd name="connsiteX25" fmla="*/ 69053 w 139181"/>
                <a:gd name="connsiteY25" fmla="*/ 23666 h 129125"/>
                <a:gd name="connsiteX26" fmla="*/ 91513 w 139181"/>
                <a:gd name="connsiteY26" fmla="*/ 20780 h 129125"/>
                <a:gd name="connsiteX27" fmla="*/ 93924 w 139181"/>
                <a:gd name="connsiteY27" fmla="*/ 17157 h 129125"/>
                <a:gd name="connsiteX28" fmla="*/ 105343 w 139181"/>
                <a:gd name="connsiteY28" fmla="*/ 3292 h 129125"/>
                <a:gd name="connsiteX29" fmla="*/ 106840 w 139181"/>
                <a:gd name="connsiteY29" fmla="*/ 5549 h 129125"/>
                <a:gd name="connsiteX30" fmla="*/ 107063 w 139181"/>
                <a:gd name="connsiteY30" fmla="*/ 6841 h 129125"/>
                <a:gd name="connsiteX31" fmla="*/ 107149 w 139181"/>
                <a:gd name="connsiteY31" fmla="*/ 5504 h 129125"/>
                <a:gd name="connsiteX32" fmla="*/ 108618 w 139181"/>
                <a:gd name="connsiteY32" fmla="*/ 3275 h 129125"/>
                <a:gd name="connsiteX33" fmla="*/ 111921 w 139181"/>
                <a:gd name="connsiteY33" fmla="*/ 0 h 129125"/>
                <a:gd name="connsiteX34" fmla="*/ 117030 w 139181"/>
                <a:gd name="connsiteY34" fmla="*/ 5309 h 129125"/>
                <a:gd name="connsiteX35" fmla="*/ 116824 w 139181"/>
                <a:gd name="connsiteY35" fmla="*/ 8853 h 129125"/>
                <a:gd name="connsiteX36" fmla="*/ 115178 w 139181"/>
                <a:gd name="connsiteY36" fmla="*/ 11350 h 129125"/>
                <a:gd name="connsiteX37" fmla="*/ 116293 w 139181"/>
                <a:gd name="connsiteY37" fmla="*/ 12522 h 129125"/>
                <a:gd name="connsiteX38" fmla="*/ 117630 w 139181"/>
                <a:gd name="connsiteY38" fmla="*/ 15316 h 129125"/>
                <a:gd name="connsiteX39" fmla="*/ 118939 w 139181"/>
                <a:gd name="connsiteY39" fmla="*/ 17814 h 129125"/>
                <a:gd name="connsiteX40" fmla="*/ 121539 w 139181"/>
                <a:gd name="connsiteY40" fmla="*/ 18568 h 129125"/>
                <a:gd name="connsiteX41" fmla="*/ 125883 w 139181"/>
                <a:gd name="connsiteY41" fmla="*/ 16299 h 129125"/>
                <a:gd name="connsiteX42" fmla="*/ 135472 w 139181"/>
                <a:gd name="connsiteY42" fmla="*/ 14162 h 129125"/>
                <a:gd name="connsiteX43" fmla="*/ 139010 w 139181"/>
                <a:gd name="connsiteY43" fmla="*/ 16591 h 129125"/>
                <a:gd name="connsiteX44" fmla="*/ 136118 w 139181"/>
                <a:gd name="connsiteY44" fmla="*/ 24557 h 129125"/>
                <a:gd name="connsiteX45" fmla="*/ 117693 w 139181"/>
                <a:gd name="connsiteY45" fmla="*/ 39331 h 129125"/>
                <a:gd name="connsiteX46" fmla="*/ 109275 w 139181"/>
                <a:gd name="connsiteY46" fmla="*/ 39891 h 129125"/>
                <a:gd name="connsiteX47" fmla="*/ 106966 w 139181"/>
                <a:gd name="connsiteY47" fmla="*/ 34536 h 129125"/>
                <a:gd name="connsiteX48" fmla="*/ 109263 w 139181"/>
                <a:gd name="connsiteY48" fmla="*/ 31627 h 129125"/>
                <a:gd name="connsiteX49" fmla="*/ 112881 w 139181"/>
                <a:gd name="connsiteY49" fmla="*/ 31244 h 129125"/>
                <a:gd name="connsiteX50" fmla="*/ 116030 w 139181"/>
                <a:gd name="connsiteY50" fmla="*/ 29998 h 129125"/>
                <a:gd name="connsiteX51" fmla="*/ 115961 w 139181"/>
                <a:gd name="connsiteY51" fmla="*/ 29861 h 129125"/>
                <a:gd name="connsiteX52" fmla="*/ 114555 w 139181"/>
                <a:gd name="connsiteY52" fmla="*/ 30638 h 129125"/>
                <a:gd name="connsiteX53" fmla="*/ 111264 w 139181"/>
                <a:gd name="connsiteY53" fmla="*/ 31158 h 129125"/>
                <a:gd name="connsiteX54" fmla="*/ 108092 w 139181"/>
                <a:gd name="connsiteY54" fmla="*/ 30244 h 129125"/>
                <a:gd name="connsiteX55" fmla="*/ 107280 w 139181"/>
                <a:gd name="connsiteY55" fmla="*/ 27072 h 129125"/>
                <a:gd name="connsiteX56" fmla="*/ 104554 w 139181"/>
                <a:gd name="connsiteY56" fmla="*/ 27392 h 129125"/>
                <a:gd name="connsiteX57" fmla="*/ 97953 w 139181"/>
                <a:gd name="connsiteY57" fmla="*/ 50326 h 129125"/>
                <a:gd name="connsiteX58" fmla="*/ 83032 w 139181"/>
                <a:gd name="connsiteY58" fmla="*/ 33359 h 129125"/>
                <a:gd name="connsiteX59" fmla="*/ 78197 w 139181"/>
                <a:gd name="connsiteY59" fmla="*/ 68260 h 129125"/>
                <a:gd name="connsiteX60" fmla="*/ 82986 w 139181"/>
                <a:gd name="connsiteY60" fmla="*/ 77233 h 129125"/>
                <a:gd name="connsiteX61" fmla="*/ 82317 w 139181"/>
                <a:gd name="connsiteY61" fmla="*/ 85514 h 129125"/>
                <a:gd name="connsiteX62" fmla="*/ 82323 w 139181"/>
                <a:gd name="connsiteY62" fmla="*/ 85514 h 129125"/>
                <a:gd name="connsiteX63" fmla="*/ 81311 w 139181"/>
                <a:gd name="connsiteY63" fmla="*/ 95926 h 129125"/>
                <a:gd name="connsiteX64" fmla="*/ 82334 w 139181"/>
                <a:gd name="connsiteY64" fmla="*/ 92109 h 12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39181" h="129125">
                  <a:moveTo>
                    <a:pt x="82334" y="92109"/>
                  </a:moveTo>
                  <a:cubicBezTo>
                    <a:pt x="83449" y="92120"/>
                    <a:pt x="84563" y="92137"/>
                    <a:pt x="85683" y="92149"/>
                  </a:cubicBezTo>
                  <a:cubicBezTo>
                    <a:pt x="88598" y="94309"/>
                    <a:pt x="93101" y="91651"/>
                    <a:pt x="95490" y="95395"/>
                  </a:cubicBezTo>
                  <a:lnTo>
                    <a:pt x="95490" y="95383"/>
                  </a:lnTo>
                  <a:cubicBezTo>
                    <a:pt x="96347" y="96486"/>
                    <a:pt x="96388" y="97589"/>
                    <a:pt x="95484" y="98693"/>
                  </a:cubicBezTo>
                  <a:lnTo>
                    <a:pt x="95490" y="98681"/>
                  </a:lnTo>
                  <a:cubicBezTo>
                    <a:pt x="93913" y="99018"/>
                    <a:pt x="92084" y="98961"/>
                    <a:pt x="90793" y="99761"/>
                  </a:cubicBezTo>
                  <a:cubicBezTo>
                    <a:pt x="83957" y="103984"/>
                    <a:pt x="81283" y="113957"/>
                    <a:pt x="72139" y="114637"/>
                  </a:cubicBezTo>
                  <a:cubicBezTo>
                    <a:pt x="63229" y="115300"/>
                    <a:pt x="58811" y="122467"/>
                    <a:pt x="52119" y="126256"/>
                  </a:cubicBezTo>
                  <a:cubicBezTo>
                    <a:pt x="51622" y="126536"/>
                    <a:pt x="50353" y="125450"/>
                    <a:pt x="49444" y="124999"/>
                  </a:cubicBezTo>
                  <a:cubicBezTo>
                    <a:pt x="47393" y="121072"/>
                    <a:pt x="56897" y="118792"/>
                    <a:pt x="51108" y="114569"/>
                  </a:cubicBezTo>
                  <a:cubicBezTo>
                    <a:pt x="45815" y="110711"/>
                    <a:pt x="42255" y="113369"/>
                    <a:pt x="39563" y="118421"/>
                  </a:cubicBezTo>
                  <a:cubicBezTo>
                    <a:pt x="38060" y="121244"/>
                    <a:pt x="36586" y="123884"/>
                    <a:pt x="32179" y="122295"/>
                  </a:cubicBezTo>
                  <a:cubicBezTo>
                    <a:pt x="21509" y="118449"/>
                    <a:pt x="12394" y="123399"/>
                    <a:pt x="3353" y="128193"/>
                  </a:cubicBezTo>
                  <a:cubicBezTo>
                    <a:pt x="2301" y="129411"/>
                    <a:pt x="1227" y="129433"/>
                    <a:pt x="118" y="128273"/>
                  </a:cubicBezTo>
                  <a:cubicBezTo>
                    <a:pt x="-453" y="121815"/>
                    <a:pt x="1159" y="115763"/>
                    <a:pt x="2530" y="109734"/>
                  </a:cubicBezTo>
                  <a:cubicBezTo>
                    <a:pt x="7856" y="110260"/>
                    <a:pt x="5559" y="115923"/>
                    <a:pt x="9639" y="116980"/>
                  </a:cubicBezTo>
                  <a:cubicBezTo>
                    <a:pt x="13177" y="109277"/>
                    <a:pt x="6942" y="106488"/>
                    <a:pt x="2073" y="102813"/>
                  </a:cubicBezTo>
                  <a:cubicBezTo>
                    <a:pt x="5753" y="96669"/>
                    <a:pt x="19115" y="100693"/>
                    <a:pt x="16560" y="88817"/>
                  </a:cubicBezTo>
                  <a:cubicBezTo>
                    <a:pt x="15915" y="78267"/>
                    <a:pt x="20109" y="70483"/>
                    <a:pt x="29716" y="65791"/>
                  </a:cubicBezTo>
                  <a:cubicBezTo>
                    <a:pt x="31511" y="64585"/>
                    <a:pt x="33934" y="63774"/>
                    <a:pt x="34985" y="62099"/>
                  </a:cubicBezTo>
                  <a:cubicBezTo>
                    <a:pt x="38557" y="56401"/>
                    <a:pt x="47873" y="64031"/>
                    <a:pt x="48404" y="57784"/>
                  </a:cubicBezTo>
                  <a:cubicBezTo>
                    <a:pt x="48822" y="52847"/>
                    <a:pt x="51308" y="48983"/>
                    <a:pt x="51708" y="44423"/>
                  </a:cubicBezTo>
                  <a:cubicBezTo>
                    <a:pt x="52382" y="36753"/>
                    <a:pt x="56137" y="44205"/>
                    <a:pt x="57497" y="43222"/>
                  </a:cubicBezTo>
                  <a:cubicBezTo>
                    <a:pt x="61966" y="39988"/>
                    <a:pt x="64235" y="34901"/>
                    <a:pt x="64738" y="29695"/>
                  </a:cubicBezTo>
                  <a:cubicBezTo>
                    <a:pt x="65372" y="23123"/>
                    <a:pt x="65424" y="21871"/>
                    <a:pt x="69053" y="23666"/>
                  </a:cubicBezTo>
                  <a:cubicBezTo>
                    <a:pt x="77505" y="27844"/>
                    <a:pt x="83706" y="19180"/>
                    <a:pt x="91513" y="20780"/>
                  </a:cubicBezTo>
                  <a:cubicBezTo>
                    <a:pt x="92919" y="21066"/>
                    <a:pt x="94067" y="18877"/>
                    <a:pt x="93924" y="17157"/>
                  </a:cubicBezTo>
                  <a:cubicBezTo>
                    <a:pt x="93244" y="8790"/>
                    <a:pt x="99434" y="6172"/>
                    <a:pt x="105343" y="3292"/>
                  </a:cubicBezTo>
                  <a:cubicBezTo>
                    <a:pt x="106126" y="3863"/>
                    <a:pt x="106623" y="4618"/>
                    <a:pt x="106840" y="5549"/>
                  </a:cubicBezTo>
                  <a:cubicBezTo>
                    <a:pt x="106840" y="5532"/>
                    <a:pt x="107063" y="6841"/>
                    <a:pt x="107063" y="6841"/>
                  </a:cubicBezTo>
                  <a:cubicBezTo>
                    <a:pt x="107063" y="6841"/>
                    <a:pt x="107149" y="5515"/>
                    <a:pt x="107149" y="5504"/>
                  </a:cubicBezTo>
                  <a:cubicBezTo>
                    <a:pt x="107252" y="4498"/>
                    <a:pt x="107743" y="3761"/>
                    <a:pt x="108618" y="3275"/>
                  </a:cubicBezTo>
                  <a:cubicBezTo>
                    <a:pt x="109721" y="2183"/>
                    <a:pt x="110818" y="1092"/>
                    <a:pt x="111921" y="0"/>
                  </a:cubicBezTo>
                  <a:cubicBezTo>
                    <a:pt x="113710" y="1692"/>
                    <a:pt x="116316" y="2595"/>
                    <a:pt x="117030" y="5309"/>
                  </a:cubicBezTo>
                  <a:cubicBezTo>
                    <a:pt x="117230" y="6504"/>
                    <a:pt x="117150" y="7698"/>
                    <a:pt x="116824" y="8853"/>
                  </a:cubicBezTo>
                  <a:cubicBezTo>
                    <a:pt x="117316" y="10361"/>
                    <a:pt x="113578" y="9093"/>
                    <a:pt x="115178" y="11350"/>
                  </a:cubicBezTo>
                  <a:cubicBezTo>
                    <a:pt x="115196" y="11339"/>
                    <a:pt x="116287" y="12539"/>
                    <a:pt x="116293" y="12522"/>
                  </a:cubicBezTo>
                  <a:cubicBezTo>
                    <a:pt x="116904" y="13379"/>
                    <a:pt x="117344" y="14328"/>
                    <a:pt x="117630" y="15316"/>
                  </a:cubicBezTo>
                  <a:cubicBezTo>
                    <a:pt x="117973" y="16191"/>
                    <a:pt x="118390" y="17054"/>
                    <a:pt x="118939" y="17814"/>
                  </a:cubicBezTo>
                  <a:cubicBezTo>
                    <a:pt x="119710" y="18379"/>
                    <a:pt x="120556" y="18677"/>
                    <a:pt x="121539" y="18568"/>
                  </a:cubicBezTo>
                  <a:cubicBezTo>
                    <a:pt x="123145" y="18082"/>
                    <a:pt x="124477" y="17162"/>
                    <a:pt x="125883" y="16299"/>
                  </a:cubicBezTo>
                  <a:cubicBezTo>
                    <a:pt x="128849" y="14459"/>
                    <a:pt x="131963" y="13442"/>
                    <a:pt x="135472" y="14162"/>
                  </a:cubicBezTo>
                  <a:cubicBezTo>
                    <a:pt x="136895" y="14625"/>
                    <a:pt x="138056" y="15448"/>
                    <a:pt x="139010" y="16591"/>
                  </a:cubicBezTo>
                  <a:cubicBezTo>
                    <a:pt x="139719" y="19865"/>
                    <a:pt x="138124" y="22283"/>
                    <a:pt x="136118" y="24557"/>
                  </a:cubicBezTo>
                  <a:cubicBezTo>
                    <a:pt x="129929" y="29404"/>
                    <a:pt x="125305" y="36233"/>
                    <a:pt x="117693" y="39331"/>
                  </a:cubicBezTo>
                  <a:cubicBezTo>
                    <a:pt x="114933" y="40199"/>
                    <a:pt x="112155" y="40856"/>
                    <a:pt x="109275" y="39891"/>
                  </a:cubicBezTo>
                  <a:cubicBezTo>
                    <a:pt x="107475" y="38548"/>
                    <a:pt x="106783" y="36725"/>
                    <a:pt x="106966" y="34536"/>
                  </a:cubicBezTo>
                  <a:cubicBezTo>
                    <a:pt x="107337" y="33261"/>
                    <a:pt x="108115" y="32284"/>
                    <a:pt x="109263" y="31627"/>
                  </a:cubicBezTo>
                  <a:cubicBezTo>
                    <a:pt x="110452" y="31427"/>
                    <a:pt x="111675" y="31301"/>
                    <a:pt x="112881" y="31244"/>
                  </a:cubicBezTo>
                  <a:cubicBezTo>
                    <a:pt x="114018" y="31078"/>
                    <a:pt x="115093" y="30667"/>
                    <a:pt x="116030" y="29998"/>
                  </a:cubicBezTo>
                  <a:cubicBezTo>
                    <a:pt x="118059" y="29478"/>
                    <a:pt x="118002" y="29289"/>
                    <a:pt x="115961" y="29861"/>
                  </a:cubicBezTo>
                  <a:cubicBezTo>
                    <a:pt x="113858" y="30450"/>
                    <a:pt x="116756" y="30632"/>
                    <a:pt x="114555" y="30638"/>
                  </a:cubicBezTo>
                  <a:cubicBezTo>
                    <a:pt x="113481" y="30987"/>
                    <a:pt x="112389" y="31147"/>
                    <a:pt x="111264" y="31158"/>
                  </a:cubicBezTo>
                  <a:cubicBezTo>
                    <a:pt x="110115" y="31164"/>
                    <a:pt x="109063" y="30855"/>
                    <a:pt x="108092" y="30244"/>
                  </a:cubicBezTo>
                  <a:cubicBezTo>
                    <a:pt x="107486" y="29272"/>
                    <a:pt x="107229" y="28209"/>
                    <a:pt x="107280" y="27072"/>
                  </a:cubicBezTo>
                  <a:cubicBezTo>
                    <a:pt x="106137" y="24820"/>
                    <a:pt x="105554" y="28335"/>
                    <a:pt x="104554" y="27392"/>
                  </a:cubicBezTo>
                  <a:cubicBezTo>
                    <a:pt x="96239" y="33301"/>
                    <a:pt x="105280" y="44177"/>
                    <a:pt x="97953" y="50326"/>
                  </a:cubicBezTo>
                  <a:cubicBezTo>
                    <a:pt x="80174" y="52007"/>
                    <a:pt x="79660" y="51509"/>
                    <a:pt x="83032" y="33359"/>
                  </a:cubicBezTo>
                  <a:cubicBezTo>
                    <a:pt x="72933" y="45291"/>
                    <a:pt x="80580" y="57470"/>
                    <a:pt x="78197" y="68260"/>
                  </a:cubicBezTo>
                  <a:cubicBezTo>
                    <a:pt x="77517" y="72472"/>
                    <a:pt x="79397" y="75124"/>
                    <a:pt x="82986" y="77233"/>
                  </a:cubicBezTo>
                  <a:cubicBezTo>
                    <a:pt x="88055" y="80216"/>
                    <a:pt x="85775" y="83005"/>
                    <a:pt x="82317" y="85514"/>
                  </a:cubicBezTo>
                  <a:lnTo>
                    <a:pt x="82323" y="85514"/>
                  </a:lnTo>
                  <a:cubicBezTo>
                    <a:pt x="78905" y="89834"/>
                    <a:pt x="81557" y="94949"/>
                    <a:pt x="81311" y="95926"/>
                  </a:cubicBezTo>
                  <a:cubicBezTo>
                    <a:pt x="81060" y="97081"/>
                    <a:pt x="80117" y="94206"/>
                    <a:pt x="82334" y="92109"/>
                  </a:cubicBezTo>
                  <a:close/>
                </a:path>
              </a:pathLst>
            </a:custGeom>
            <a:grpFill/>
            <a:ln w="5715" cap="flat">
              <a:noFill/>
              <a:prstDash val="solid"/>
              <a:miter/>
            </a:ln>
          </p:spPr>
          <p:txBody>
            <a:bodyPr rtlCol="0" anchor="ctr"/>
            <a:lstStyle/>
            <a:p>
              <a:endParaRPr lang="zh-CN" altLang="en-US"/>
            </a:p>
          </p:txBody>
        </p:sp>
        <p:sp>
          <p:nvSpPr>
            <p:cNvPr id="4094" name="任意多边形: 形状 4093">
              <a:extLst>
                <a:ext uri="{FF2B5EF4-FFF2-40B4-BE49-F238E27FC236}">
                  <a16:creationId xmlns:a16="http://schemas.microsoft.com/office/drawing/2014/main" id="{357B079A-991A-0AC5-066F-734E7018C97D}"/>
                </a:ext>
              </a:extLst>
            </p:cNvPr>
            <p:cNvSpPr/>
            <p:nvPr/>
          </p:nvSpPr>
          <p:spPr>
            <a:xfrm>
              <a:off x="5380664" y="5347371"/>
              <a:ext cx="38062" cy="76061"/>
            </a:xfrm>
            <a:custGeom>
              <a:avLst/>
              <a:gdLst>
                <a:gd name="connsiteX0" fmla="*/ 13276 w 38062"/>
                <a:gd name="connsiteY0" fmla="*/ 9241 h 76061"/>
                <a:gd name="connsiteX1" fmla="*/ 22089 w 38062"/>
                <a:gd name="connsiteY1" fmla="*/ 8687 h 76061"/>
                <a:gd name="connsiteX2" fmla="*/ 32896 w 38062"/>
                <a:gd name="connsiteY2" fmla="*/ 0 h 76061"/>
                <a:gd name="connsiteX3" fmla="*/ 38062 w 38062"/>
                <a:gd name="connsiteY3" fmla="*/ 14979 h 76061"/>
                <a:gd name="connsiteX4" fmla="*/ 27084 w 38062"/>
                <a:gd name="connsiteY4" fmla="*/ 13739 h 76061"/>
                <a:gd name="connsiteX5" fmla="*/ 17511 w 38062"/>
                <a:gd name="connsiteY5" fmla="*/ 32433 h 76061"/>
                <a:gd name="connsiteX6" fmla="*/ 36239 w 38062"/>
                <a:gd name="connsiteY6" fmla="*/ 25678 h 76061"/>
                <a:gd name="connsiteX7" fmla="*/ 36114 w 38062"/>
                <a:gd name="connsiteY7" fmla="*/ 27952 h 76061"/>
                <a:gd name="connsiteX8" fmla="*/ 28844 w 38062"/>
                <a:gd name="connsiteY8" fmla="*/ 40068 h 76061"/>
                <a:gd name="connsiteX9" fmla="*/ 9944 w 38062"/>
                <a:gd name="connsiteY9" fmla="*/ 65134 h 76061"/>
                <a:gd name="connsiteX10" fmla="*/ 7144 w 38062"/>
                <a:gd name="connsiteY10" fmla="*/ 72649 h 76061"/>
                <a:gd name="connsiteX11" fmla="*/ 1898 w 38062"/>
                <a:gd name="connsiteY11" fmla="*/ 75861 h 76061"/>
                <a:gd name="connsiteX12" fmla="*/ 23 w 38062"/>
                <a:gd name="connsiteY12" fmla="*/ 68392 h 76061"/>
                <a:gd name="connsiteX13" fmla="*/ 13276 w 38062"/>
                <a:gd name="connsiteY13" fmla="*/ 9241 h 76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062" h="76061">
                  <a:moveTo>
                    <a:pt x="13276" y="9241"/>
                  </a:moveTo>
                  <a:cubicBezTo>
                    <a:pt x="16300" y="10579"/>
                    <a:pt x="19100" y="11676"/>
                    <a:pt x="22089" y="8687"/>
                  </a:cubicBezTo>
                  <a:cubicBezTo>
                    <a:pt x="25095" y="5681"/>
                    <a:pt x="27587" y="1955"/>
                    <a:pt x="32896" y="0"/>
                  </a:cubicBezTo>
                  <a:cubicBezTo>
                    <a:pt x="34673" y="5149"/>
                    <a:pt x="36422" y="10230"/>
                    <a:pt x="38062" y="14979"/>
                  </a:cubicBezTo>
                  <a:cubicBezTo>
                    <a:pt x="31210" y="20774"/>
                    <a:pt x="33610" y="8910"/>
                    <a:pt x="27084" y="13739"/>
                  </a:cubicBezTo>
                  <a:cubicBezTo>
                    <a:pt x="26026" y="19002"/>
                    <a:pt x="12476" y="20683"/>
                    <a:pt x="17511" y="32433"/>
                  </a:cubicBezTo>
                  <a:cubicBezTo>
                    <a:pt x="24444" y="32090"/>
                    <a:pt x="24569" y="12887"/>
                    <a:pt x="36239" y="25678"/>
                  </a:cubicBezTo>
                  <a:cubicBezTo>
                    <a:pt x="36194" y="26438"/>
                    <a:pt x="36148" y="27192"/>
                    <a:pt x="36114" y="27952"/>
                  </a:cubicBezTo>
                  <a:cubicBezTo>
                    <a:pt x="34565" y="32558"/>
                    <a:pt x="33365" y="38376"/>
                    <a:pt x="28844" y="40068"/>
                  </a:cubicBezTo>
                  <a:cubicBezTo>
                    <a:pt x="16871" y="44543"/>
                    <a:pt x="14448" y="55464"/>
                    <a:pt x="9944" y="65134"/>
                  </a:cubicBezTo>
                  <a:cubicBezTo>
                    <a:pt x="9779" y="67923"/>
                    <a:pt x="9144" y="70540"/>
                    <a:pt x="7144" y="72649"/>
                  </a:cubicBezTo>
                  <a:cubicBezTo>
                    <a:pt x="5641" y="74227"/>
                    <a:pt x="3801" y="76798"/>
                    <a:pt x="1898" y="75861"/>
                  </a:cubicBezTo>
                  <a:cubicBezTo>
                    <a:pt x="-851" y="74512"/>
                    <a:pt x="275" y="71026"/>
                    <a:pt x="23" y="68392"/>
                  </a:cubicBezTo>
                  <a:cubicBezTo>
                    <a:pt x="4195" y="48618"/>
                    <a:pt x="3824" y="27826"/>
                    <a:pt x="13276" y="9241"/>
                  </a:cubicBezTo>
                  <a:close/>
                </a:path>
              </a:pathLst>
            </a:custGeom>
            <a:grpFill/>
            <a:ln w="5715" cap="flat">
              <a:noFill/>
              <a:prstDash val="solid"/>
              <a:miter/>
            </a:ln>
          </p:spPr>
          <p:txBody>
            <a:bodyPr rtlCol="0" anchor="ctr"/>
            <a:lstStyle/>
            <a:p>
              <a:endParaRPr lang="zh-CN" altLang="en-US"/>
            </a:p>
          </p:txBody>
        </p:sp>
        <p:sp>
          <p:nvSpPr>
            <p:cNvPr id="4095" name="任意多边形: 形状 4094">
              <a:extLst>
                <a:ext uri="{FF2B5EF4-FFF2-40B4-BE49-F238E27FC236}">
                  <a16:creationId xmlns:a16="http://schemas.microsoft.com/office/drawing/2014/main" id="{2345250D-4C36-EBF5-F48B-38DA5F7D9C09}"/>
                </a:ext>
              </a:extLst>
            </p:cNvPr>
            <p:cNvSpPr/>
            <p:nvPr/>
          </p:nvSpPr>
          <p:spPr>
            <a:xfrm>
              <a:off x="5344528" y="5351154"/>
              <a:ext cx="24134" cy="42353"/>
            </a:xfrm>
            <a:custGeom>
              <a:avLst/>
              <a:gdLst>
                <a:gd name="connsiteX0" fmla="*/ 0 w 24134"/>
                <a:gd name="connsiteY0" fmla="*/ 35096 h 42353"/>
                <a:gd name="connsiteX1" fmla="*/ 0 w 24134"/>
                <a:gd name="connsiteY1" fmla="*/ 31707 h 42353"/>
                <a:gd name="connsiteX2" fmla="*/ 11944 w 24134"/>
                <a:gd name="connsiteY2" fmla="*/ 11464 h 42353"/>
                <a:gd name="connsiteX3" fmla="*/ 24134 w 24134"/>
                <a:gd name="connsiteY3" fmla="*/ 0 h 42353"/>
                <a:gd name="connsiteX4" fmla="*/ 22208 w 24134"/>
                <a:gd name="connsiteY4" fmla="*/ 14527 h 42353"/>
                <a:gd name="connsiteX5" fmla="*/ 1520 w 24134"/>
                <a:gd name="connsiteY5" fmla="*/ 42354 h 42353"/>
                <a:gd name="connsiteX6" fmla="*/ 0 w 24134"/>
                <a:gd name="connsiteY6" fmla="*/ 35096 h 4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4" h="42353">
                  <a:moveTo>
                    <a:pt x="0" y="35096"/>
                  </a:moveTo>
                  <a:cubicBezTo>
                    <a:pt x="0" y="33964"/>
                    <a:pt x="0" y="32838"/>
                    <a:pt x="0" y="31707"/>
                  </a:cubicBezTo>
                  <a:cubicBezTo>
                    <a:pt x="6149" y="26180"/>
                    <a:pt x="12522" y="19562"/>
                    <a:pt x="11944" y="11464"/>
                  </a:cubicBezTo>
                  <a:cubicBezTo>
                    <a:pt x="11213" y="1149"/>
                    <a:pt x="18419" y="2537"/>
                    <a:pt x="24134" y="0"/>
                  </a:cubicBezTo>
                  <a:cubicBezTo>
                    <a:pt x="19140" y="4680"/>
                    <a:pt x="17688" y="9292"/>
                    <a:pt x="22208" y="14527"/>
                  </a:cubicBezTo>
                  <a:cubicBezTo>
                    <a:pt x="12979" y="22117"/>
                    <a:pt x="18077" y="40102"/>
                    <a:pt x="1520" y="42354"/>
                  </a:cubicBezTo>
                  <a:cubicBezTo>
                    <a:pt x="-572" y="40548"/>
                    <a:pt x="240" y="37690"/>
                    <a:pt x="0" y="35096"/>
                  </a:cubicBezTo>
                  <a:close/>
                </a:path>
              </a:pathLst>
            </a:custGeom>
            <a:grpFill/>
            <a:ln w="5715" cap="flat">
              <a:noFill/>
              <a:prstDash val="solid"/>
              <a:miter/>
            </a:ln>
          </p:spPr>
          <p:txBody>
            <a:bodyPr rtlCol="0" anchor="ctr"/>
            <a:lstStyle/>
            <a:p>
              <a:endParaRPr lang="zh-CN" altLang="en-US"/>
            </a:p>
          </p:txBody>
        </p:sp>
        <p:sp>
          <p:nvSpPr>
            <p:cNvPr id="4096" name="任意多边形: 形状 4095">
              <a:extLst>
                <a:ext uri="{FF2B5EF4-FFF2-40B4-BE49-F238E27FC236}">
                  <a16:creationId xmlns:a16="http://schemas.microsoft.com/office/drawing/2014/main" id="{9811D824-9116-46A5-3148-CBA4CC24F67F}"/>
                </a:ext>
              </a:extLst>
            </p:cNvPr>
            <p:cNvSpPr/>
            <p:nvPr/>
          </p:nvSpPr>
          <p:spPr>
            <a:xfrm>
              <a:off x="5325295" y="5373277"/>
              <a:ext cx="6111" cy="22797"/>
            </a:xfrm>
            <a:custGeom>
              <a:avLst/>
              <a:gdLst>
                <a:gd name="connsiteX0" fmla="*/ 6112 w 6111"/>
                <a:gd name="connsiteY0" fmla="*/ 22780 h 22797"/>
                <a:gd name="connsiteX1" fmla="*/ 4163 w 6111"/>
                <a:gd name="connsiteY1" fmla="*/ 0 h 22797"/>
                <a:gd name="connsiteX2" fmla="*/ 6095 w 6111"/>
                <a:gd name="connsiteY2" fmla="*/ 22797 h 22797"/>
                <a:gd name="connsiteX3" fmla="*/ 6112 w 6111"/>
                <a:gd name="connsiteY3" fmla="*/ 22780 h 22797"/>
              </a:gdLst>
              <a:ahLst/>
              <a:cxnLst>
                <a:cxn ang="0">
                  <a:pos x="connsiteX0" y="connsiteY0"/>
                </a:cxn>
                <a:cxn ang="0">
                  <a:pos x="connsiteX1" y="connsiteY1"/>
                </a:cxn>
                <a:cxn ang="0">
                  <a:pos x="connsiteX2" y="connsiteY2"/>
                </a:cxn>
                <a:cxn ang="0">
                  <a:pos x="connsiteX3" y="connsiteY3"/>
                </a:cxn>
              </a:cxnLst>
              <a:rect l="l" t="t" r="r" b="b"/>
              <a:pathLst>
                <a:path w="6111" h="22797">
                  <a:moveTo>
                    <a:pt x="6112" y="22780"/>
                  </a:moveTo>
                  <a:cubicBezTo>
                    <a:pt x="157" y="16608"/>
                    <a:pt x="-3089" y="10155"/>
                    <a:pt x="4163" y="0"/>
                  </a:cubicBezTo>
                  <a:cubicBezTo>
                    <a:pt x="7232" y="9104"/>
                    <a:pt x="5592" y="16059"/>
                    <a:pt x="6095" y="22797"/>
                  </a:cubicBezTo>
                  <a:lnTo>
                    <a:pt x="6112" y="22780"/>
                  </a:lnTo>
                  <a:close/>
                </a:path>
              </a:pathLst>
            </a:custGeom>
            <a:grpFill/>
            <a:ln w="5715" cap="flat">
              <a:noFill/>
              <a:prstDash val="solid"/>
              <a:miter/>
            </a:ln>
          </p:spPr>
          <p:txBody>
            <a:bodyPr rtlCol="0" anchor="ctr"/>
            <a:lstStyle/>
            <a:p>
              <a:endParaRPr lang="zh-CN" altLang="en-US"/>
            </a:p>
          </p:txBody>
        </p:sp>
        <p:sp>
          <p:nvSpPr>
            <p:cNvPr id="4097" name="任意多边形: 形状 4096">
              <a:extLst>
                <a:ext uri="{FF2B5EF4-FFF2-40B4-BE49-F238E27FC236}">
                  <a16:creationId xmlns:a16="http://schemas.microsoft.com/office/drawing/2014/main" id="{244CB49A-CE2C-484F-470A-01C805CC0C55}"/>
                </a:ext>
              </a:extLst>
            </p:cNvPr>
            <p:cNvSpPr/>
            <p:nvPr/>
          </p:nvSpPr>
          <p:spPr>
            <a:xfrm>
              <a:off x="5395790" y="5323705"/>
              <a:ext cx="1396" cy="1297"/>
            </a:xfrm>
            <a:custGeom>
              <a:avLst/>
              <a:gdLst>
                <a:gd name="connsiteX0" fmla="*/ 1385 w 1396"/>
                <a:gd name="connsiteY0" fmla="*/ 0 h 1297"/>
                <a:gd name="connsiteX1" fmla="*/ 659 w 1396"/>
                <a:gd name="connsiteY1" fmla="*/ 1297 h 1297"/>
                <a:gd name="connsiteX2" fmla="*/ 1396 w 1396"/>
                <a:gd name="connsiteY2" fmla="*/ 0 h 1297"/>
                <a:gd name="connsiteX3" fmla="*/ 1385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85" y="0"/>
                  </a:moveTo>
                  <a:cubicBezTo>
                    <a:pt x="1139" y="457"/>
                    <a:pt x="796" y="1326"/>
                    <a:pt x="659" y="1297"/>
                  </a:cubicBezTo>
                  <a:cubicBezTo>
                    <a:pt x="-427" y="1057"/>
                    <a:pt x="-164" y="549"/>
                    <a:pt x="1396" y="0"/>
                  </a:cubicBezTo>
                  <a:lnTo>
                    <a:pt x="1385" y="0"/>
                  </a:lnTo>
                  <a:close/>
                </a:path>
              </a:pathLst>
            </a:custGeom>
            <a:grpFill/>
            <a:ln w="5715" cap="flat">
              <a:noFill/>
              <a:prstDash val="solid"/>
              <a:miter/>
            </a:ln>
          </p:spPr>
          <p:txBody>
            <a:bodyPr rtlCol="0" anchor="ctr"/>
            <a:lstStyle/>
            <a:p>
              <a:endParaRPr lang="zh-CN" altLang="en-US"/>
            </a:p>
          </p:txBody>
        </p:sp>
        <p:sp>
          <p:nvSpPr>
            <p:cNvPr id="4098" name="任意多边形: 形状 4097">
              <a:extLst>
                <a:ext uri="{FF2B5EF4-FFF2-40B4-BE49-F238E27FC236}">
                  <a16:creationId xmlns:a16="http://schemas.microsoft.com/office/drawing/2014/main" id="{EDB47B9A-EB7E-0544-505B-15F4968AA774}"/>
                </a:ext>
              </a:extLst>
            </p:cNvPr>
            <p:cNvSpPr/>
            <p:nvPr/>
          </p:nvSpPr>
          <p:spPr>
            <a:xfrm>
              <a:off x="5324823" y="5366459"/>
              <a:ext cx="1298" cy="1399"/>
            </a:xfrm>
            <a:custGeom>
              <a:avLst/>
              <a:gdLst>
                <a:gd name="connsiteX0" fmla="*/ 0 w 1298"/>
                <a:gd name="connsiteY0" fmla="*/ 6 h 1399"/>
                <a:gd name="connsiteX1" fmla="*/ 1297 w 1298"/>
                <a:gd name="connsiteY1" fmla="*/ 731 h 1399"/>
                <a:gd name="connsiteX2" fmla="*/ 11 w 1298"/>
                <a:gd name="connsiteY2" fmla="*/ 0 h 1399"/>
                <a:gd name="connsiteX3" fmla="*/ 0 w 1298"/>
                <a:gd name="connsiteY3" fmla="*/ 6 h 1399"/>
              </a:gdLst>
              <a:ahLst/>
              <a:cxnLst>
                <a:cxn ang="0">
                  <a:pos x="connsiteX0" y="connsiteY0"/>
                </a:cxn>
                <a:cxn ang="0">
                  <a:pos x="connsiteX1" y="connsiteY1"/>
                </a:cxn>
                <a:cxn ang="0">
                  <a:pos x="connsiteX2" y="connsiteY2"/>
                </a:cxn>
                <a:cxn ang="0">
                  <a:pos x="connsiteX3" y="connsiteY3"/>
                </a:cxn>
              </a:cxnLst>
              <a:rect l="l" t="t" r="r" b="b"/>
              <a:pathLst>
                <a:path w="1298" h="1399">
                  <a:moveTo>
                    <a:pt x="0" y="6"/>
                  </a:moveTo>
                  <a:cubicBezTo>
                    <a:pt x="457" y="251"/>
                    <a:pt x="1332" y="589"/>
                    <a:pt x="1297" y="731"/>
                  </a:cubicBezTo>
                  <a:cubicBezTo>
                    <a:pt x="1069" y="1829"/>
                    <a:pt x="560" y="1566"/>
                    <a:pt x="11" y="0"/>
                  </a:cubicBezTo>
                  <a:lnTo>
                    <a:pt x="0" y="6"/>
                  </a:lnTo>
                  <a:close/>
                </a:path>
              </a:pathLst>
            </a:custGeom>
            <a:grpFill/>
            <a:ln w="5715" cap="flat">
              <a:noFill/>
              <a:prstDash val="solid"/>
              <a:miter/>
            </a:ln>
          </p:spPr>
          <p:txBody>
            <a:bodyPr rtlCol="0" anchor="ctr"/>
            <a:lstStyle/>
            <a:p>
              <a:endParaRPr lang="zh-CN" altLang="en-US"/>
            </a:p>
          </p:txBody>
        </p:sp>
        <p:sp>
          <p:nvSpPr>
            <p:cNvPr id="4099" name="任意多边形: 形状 4098">
              <a:extLst>
                <a:ext uri="{FF2B5EF4-FFF2-40B4-BE49-F238E27FC236}">
                  <a16:creationId xmlns:a16="http://schemas.microsoft.com/office/drawing/2014/main" id="{8F6D6211-5418-1AF6-71DB-25AF06AEC52B}"/>
                </a:ext>
              </a:extLst>
            </p:cNvPr>
            <p:cNvSpPr/>
            <p:nvPr/>
          </p:nvSpPr>
          <p:spPr>
            <a:xfrm>
              <a:off x="5413623" y="5308908"/>
              <a:ext cx="50599" cy="130553"/>
            </a:xfrm>
            <a:custGeom>
              <a:avLst/>
              <a:gdLst>
                <a:gd name="connsiteX0" fmla="*/ 42771 w 50599"/>
                <a:gd name="connsiteY0" fmla="*/ 116786 h 130553"/>
                <a:gd name="connsiteX1" fmla="*/ 40085 w 50599"/>
                <a:gd name="connsiteY1" fmla="*/ 121924 h 130553"/>
                <a:gd name="connsiteX2" fmla="*/ 28255 w 50599"/>
                <a:gd name="connsiteY2" fmla="*/ 130554 h 130553"/>
                <a:gd name="connsiteX3" fmla="*/ 26306 w 50599"/>
                <a:gd name="connsiteY3" fmla="*/ 123364 h 130553"/>
                <a:gd name="connsiteX4" fmla="*/ 23569 w 50599"/>
                <a:gd name="connsiteY4" fmla="*/ 111437 h 130553"/>
                <a:gd name="connsiteX5" fmla="*/ 2006 w 50599"/>
                <a:gd name="connsiteY5" fmla="*/ 101465 h 130553"/>
                <a:gd name="connsiteX6" fmla="*/ 0 w 50599"/>
                <a:gd name="connsiteY6" fmla="*/ 97035 h 130553"/>
                <a:gd name="connsiteX7" fmla="*/ 3280 w 50599"/>
                <a:gd name="connsiteY7" fmla="*/ 64157 h 130553"/>
                <a:gd name="connsiteX8" fmla="*/ 3280 w 50599"/>
                <a:gd name="connsiteY8" fmla="*/ 64140 h 130553"/>
                <a:gd name="connsiteX9" fmla="*/ 11773 w 50599"/>
                <a:gd name="connsiteY9" fmla="*/ 61465 h 130553"/>
                <a:gd name="connsiteX10" fmla="*/ 14499 w 50599"/>
                <a:gd name="connsiteY10" fmla="*/ 24775 h 130553"/>
                <a:gd name="connsiteX11" fmla="*/ 8447 w 50599"/>
                <a:gd name="connsiteY11" fmla="*/ 8910 h 130553"/>
                <a:gd name="connsiteX12" fmla="*/ 12287 w 50599"/>
                <a:gd name="connsiteY12" fmla="*/ 5384 h 130553"/>
                <a:gd name="connsiteX13" fmla="*/ 21488 w 50599"/>
                <a:gd name="connsiteY13" fmla="*/ 823 h 130553"/>
                <a:gd name="connsiteX14" fmla="*/ 24300 w 50599"/>
                <a:gd name="connsiteY14" fmla="*/ 12488 h 130553"/>
                <a:gd name="connsiteX15" fmla="*/ 17311 w 50599"/>
                <a:gd name="connsiteY15" fmla="*/ 31198 h 130553"/>
                <a:gd name="connsiteX16" fmla="*/ 30712 w 50599"/>
                <a:gd name="connsiteY16" fmla="*/ 26884 h 130553"/>
                <a:gd name="connsiteX17" fmla="*/ 34347 w 50599"/>
                <a:gd name="connsiteY17" fmla="*/ 47229 h 130553"/>
                <a:gd name="connsiteX18" fmla="*/ 39056 w 50599"/>
                <a:gd name="connsiteY18" fmla="*/ 58688 h 130553"/>
                <a:gd name="connsiteX19" fmla="*/ 29044 w 50599"/>
                <a:gd name="connsiteY19" fmla="*/ 71598 h 130553"/>
                <a:gd name="connsiteX20" fmla="*/ 28946 w 50599"/>
                <a:gd name="connsiteY20" fmla="*/ 92275 h 130553"/>
                <a:gd name="connsiteX21" fmla="*/ 44091 w 50599"/>
                <a:gd name="connsiteY21" fmla="*/ 74844 h 130553"/>
                <a:gd name="connsiteX22" fmla="*/ 43257 w 50599"/>
                <a:gd name="connsiteY22" fmla="*/ 71026 h 130553"/>
                <a:gd name="connsiteX23" fmla="*/ 44977 w 50599"/>
                <a:gd name="connsiteY23" fmla="*/ 65294 h 130553"/>
                <a:gd name="connsiteX24" fmla="*/ 50589 w 50599"/>
                <a:gd name="connsiteY24" fmla="*/ 69386 h 130553"/>
                <a:gd name="connsiteX25" fmla="*/ 47709 w 50599"/>
                <a:gd name="connsiteY25" fmla="*/ 81954 h 130553"/>
                <a:gd name="connsiteX26" fmla="*/ 39993 w 50599"/>
                <a:gd name="connsiteY26" fmla="*/ 111317 h 130553"/>
                <a:gd name="connsiteX27" fmla="*/ 42771 w 50599"/>
                <a:gd name="connsiteY27" fmla="*/ 116786 h 13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0599" h="130553">
                  <a:moveTo>
                    <a:pt x="42771" y="116786"/>
                  </a:moveTo>
                  <a:cubicBezTo>
                    <a:pt x="42554" y="118929"/>
                    <a:pt x="41914" y="122370"/>
                    <a:pt x="40085" y="121924"/>
                  </a:cubicBezTo>
                  <a:cubicBezTo>
                    <a:pt x="32410" y="120050"/>
                    <a:pt x="32067" y="127610"/>
                    <a:pt x="28255" y="130554"/>
                  </a:cubicBezTo>
                  <a:cubicBezTo>
                    <a:pt x="25397" y="128588"/>
                    <a:pt x="26683" y="125759"/>
                    <a:pt x="26306" y="123364"/>
                  </a:cubicBezTo>
                  <a:cubicBezTo>
                    <a:pt x="23163" y="119958"/>
                    <a:pt x="26929" y="114861"/>
                    <a:pt x="23569" y="111437"/>
                  </a:cubicBezTo>
                  <a:cubicBezTo>
                    <a:pt x="7807" y="122330"/>
                    <a:pt x="6006" y="121461"/>
                    <a:pt x="2006" y="101465"/>
                  </a:cubicBezTo>
                  <a:cubicBezTo>
                    <a:pt x="1697" y="99916"/>
                    <a:pt x="686" y="98510"/>
                    <a:pt x="0" y="97035"/>
                  </a:cubicBezTo>
                  <a:cubicBezTo>
                    <a:pt x="543" y="86023"/>
                    <a:pt x="2452" y="75141"/>
                    <a:pt x="3280" y="64157"/>
                  </a:cubicBezTo>
                  <a:lnTo>
                    <a:pt x="3280" y="64140"/>
                  </a:lnTo>
                  <a:cubicBezTo>
                    <a:pt x="5847" y="63334"/>
                    <a:pt x="8413" y="62522"/>
                    <a:pt x="11773" y="61465"/>
                  </a:cubicBezTo>
                  <a:cubicBezTo>
                    <a:pt x="9893" y="49332"/>
                    <a:pt x="8818" y="36891"/>
                    <a:pt x="14499" y="24775"/>
                  </a:cubicBezTo>
                  <a:cubicBezTo>
                    <a:pt x="17482" y="18408"/>
                    <a:pt x="15019" y="12659"/>
                    <a:pt x="8447" y="8910"/>
                  </a:cubicBezTo>
                  <a:cubicBezTo>
                    <a:pt x="9938" y="7487"/>
                    <a:pt x="10910" y="5875"/>
                    <a:pt x="12287" y="5384"/>
                  </a:cubicBezTo>
                  <a:cubicBezTo>
                    <a:pt x="15631" y="4190"/>
                    <a:pt x="17008" y="-2251"/>
                    <a:pt x="21488" y="823"/>
                  </a:cubicBezTo>
                  <a:cubicBezTo>
                    <a:pt x="25186" y="3361"/>
                    <a:pt x="26380" y="7653"/>
                    <a:pt x="24300" y="12488"/>
                  </a:cubicBezTo>
                  <a:cubicBezTo>
                    <a:pt x="21734" y="18454"/>
                    <a:pt x="19722" y="24655"/>
                    <a:pt x="17311" y="31198"/>
                  </a:cubicBezTo>
                  <a:cubicBezTo>
                    <a:pt x="22951" y="33947"/>
                    <a:pt x="25832" y="28238"/>
                    <a:pt x="30712" y="26884"/>
                  </a:cubicBezTo>
                  <a:cubicBezTo>
                    <a:pt x="32033" y="33633"/>
                    <a:pt x="37507" y="39159"/>
                    <a:pt x="34347" y="47229"/>
                  </a:cubicBezTo>
                  <a:cubicBezTo>
                    <a:pt x="32456" y="52053"/>
                    <a:pt x="49875" y="53499"/>
                    <a:pt x="39056" y="58688"/>
                  </a:cubicBezTo>
                  <a:cubicBezTo>
                    <a:pt x="31907" y="62117"/>
                    <a:pt x="33679" y="68192"/>
                    <a:pt x="29044" y="71598"/>
                  </a:cubicBezTo>
                  <a:cubicBezTo>
                    <a:pt x="21597" y="77073"/>
                    <a:pt x="23477" y="84543"/>
                    <a:pt x="28946" y="92275"/>
                  </a:cubicBezTo>
                  <a:cubicBezTo>
                    <a:pt x="34181" y="86360"/>
                    <a:pt x="33696" y="75627"/>
                    <a:pt x="44091" y="74844"/>
                  </a:cubicBezTo>
                  <a:cubicBezTo>
                    <a:pt x="45497" y="74736"/>
                    <a:pt x="44480" y="72147"/>
                    <a:pt x="43257" y="71026"/>
                  </a:cubicBezTo>
                  <a:cubicBezTo>
                    <a:pt x="39879" y="67923"/>
                    <a:pt x="42108" y="66083"/>
                    <a:pt x="44977" y="65294"/>
                  </a:cubicBezTo>
                  <a:cubicBezTo>
                    <a:pt x="48023" y="64460"/>
                    <a:pt x="50795" y="66306"/>
                    <a:pt x="50589" y="69386"/>
                  </a:cubicBezTo>
                  <a:cubicBezTo>
                    <a:pt x="50309" y="73638"/>
                    <a:pt x="49509" y="78136"/>
                    <a:pt x="47709" y="81954"/>
                  </a:cubicBezTo>
                  <a:cubicBezTo>
                    <a:pt x="43297" y="91309"/>
                    <a:pt x="43531" y="101784"/>
                    <a:pt x="39993" y="111317"/>
                  </a:cubicBezTo>
                  <a:cubicBezTo>
                    <a:pt x="39193" y="113460"/>
                    <a:pt x="40971" y="115386"/>
                    <a:pt x="42771" y="116786"/>
                  </a:cubicBezTo>
                  <a:close/>
                </a:path>
              </a:pathLst>
            </a:custGeom>
            <a:grpFill/>
            <a:ln w="5715" cap="flat">
              <a:noFill/>
              <a:prstDash val="solid"/>
              <a:miter/>
            </a:ln>
          </p:spPr>
          <p:txBody>
            <a:bodyPr rtlCol="0" anchor="ctr"/>
            <a:lstStyle/>
            <a:p>
              <a:endParaRPr lang="zh-CN" altLang="en-US"/>
            </a:p>
          </p:txBody>
        </p:sp>
        <p:sp>
          <p:nvSpPr>
            <p:cNvPr id="4100" name="任意多边形: 形状 4099">
              <a:extLst>
                <a:ext uri="{FF2B5EF4-FFF2-40B4-BE49-F238E27FC236}">
                  <a16:creationId xmlns:a16="http://schemas.microsoft.com/office/drawing/2014/main" id="{B6B78A13-B37C-515B-1837-532F899B4138}"/>
                </a:ext>
              </a:extLst>
            </p:cNvPr>
            <p:cNvSpPr/>
            <p:nvPr/>
          </p:nvSpPr>
          <p:spPr>
            <a:xfrm>
              <a:off x="5381032" y="5389547"/>
              <a:ext cx="33241" cy="76609"/>
            </a:xfrm>
            <a:custGeom>
              <a:avLst/>
              <a:gdLst>
                <a:gd name="connsiteX0" fmla="*/ 29356 w 33241"/>
                <a:gd name="connsiteY0" fmla="*/ 16334 h 76609"/>
                <a:gd name="connsiteX1" fmla="*/ 25338 w 33241"/>
                <a:gd name="connsiteY1" fmla="*/ 36525 h 76609"/>
                <a:gd name="connsiteX2" fmla="*/ 28345 w 33241"/>
                <a:gd name="connsiteY2" fmla="*/ 40331 h 76609"/>
                <a:gd name="connsiteX3" fmla="*/ 29722 w 33241"/>
                <a:gd name="connsiteY3" fmla="*/ 43605 h 76609"/>
                <a:gd name="connsiteX4" fmla="*/ 26430 w 33241"/>
                <a:gd name="connsiteY4" fmla="*/ 47212 h 76609"/>
                <a:gd name="connsiteX5" fmla="*/ 11874 w 33241"/>
                <a:gd name="connsiteY5" fmla="*/ 61373 h 76609"/>
                <a:gd name="connsiteX6" fmla="*/ 3593 w 33241"/>
                <a:gd name="connsiteY6" fmla="*/ 76610 h 76609"/>
                <a:gd name="connsiteX7" fmla="*/ 3216 w 33241"/>
                <a:gd name="connsiteY7" fmla="*/ 51098 h 76609"/>
                <a:gd name="connsiteX8" fmla="*/ 14926 w 33241"/>
                <a:gd name="connsiteY8" fmla="*/ 29924 h 76609"/>
                <a:gd name="connsiteX9" fmla="*/ 16080 w 33241"/>
                <a:gd name="connsiteY9" fmla="*/ 19677 h 76609"/>
                <a:gd name="connsiteX10" fmla="*/ 27339 w 33241"/>
                <a:gd name="connsiteY10" fmla="*/ 0 h 76609"/>
                <a:gd name="connsiteX11" fmla="*/ 30905 w 33241"/>
                <a:gd name="connsiteY11" fmla="*/ 2766 h 76609"/>
                <a:gd name="connsiteX12" fmla="*/ 29356 w 33241"/>
                <a:gd name="connsiteY12" fmla="*/ 16334 h 76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241" h="76609">
                  <a:moveTo>
                    <a:pt x="29356" y="16334"/>
                  </a:moveTo>
                  <a:cubicBezTo>
                    <a:pt x="29282" y="23317"/>
                    <a:pt x="29408" y="30387"/>
                    <a:pt x="25338" y="36525"/>
                  </a:cubicBezTo>
                  <a:cubicBezTo>
                    <a:pt x="22161" y="41320"/>
                    <a:pt x="25379" y="40348"/>
                    <a:pt x="28345" y="40331"/>
                  </a:cubicBezTo>
                  <a:cubicBezTo>
                    <a:pt x="30556" y="40314"/>
                    <a:pt x="31036" y="41857"/>
                    <a:pt x="29722" y="43605"/>
                  </a:cubicBezTo>
                  <a:cubicBezTo>
                    <a:pt x="28745" y="44897"/>
                    <a:pt x="27482" y="45971"/>
                    <a:pt x="26430" y="47212"/>
                  </a:cubicBezTo>
                  <a:cubicBezTo>
                    <a:pt x="21967" y="52475"/>
                    <a:pt x="12777" y="54013"/>
                    <a:pt x="11874" y="61373"/>
                  </a:cubicBezTo>
                  <a:cubicBezTo>
                    <a:pt x="11040" y="68163"/>
                    <a:pt x="4159" y="70180"/>
                    <a:pt x="3593" y="76610"/>
                  </a:cubicBezTo>
                  <a:cubicBezTo>
                    <a:pt x="-230" y="67803"/>
                    <a:pt x="-1922" y="58916"/>
                    <a:pt x="3216" y="51098"/>
                  </a:cubicBezTo>
                  <a:cubicBezTo>
                    <a:pt x="7668" y="44320"/>
                    <a:pt x="9068" y="36050"/>
                    <a:pt x="14926" y="29924"/>
                  </a:cubicBezTo>
                  <a:cubicBezTo>
                    <a:pt x="16823" y="27941"/>
                    <a:pt x="19578" y="23500"/>
                    <a:pt x="16080" y="19677"/>
                  </a:cubicBezTo>
                  <a:cubicBezTo>
                    <a:pt x="13228" y="9339"/>
                    <a:pt x="14851" y="1560"/>
                    <a:pt x="27339" y="0"/>
                  </a:cubicBezTo>
                  <a:cubicBezTo>
                    <a:pt x="28716" y="675"/>
                    <a:pt x="29911" y="1594"/>
                    <a:pt x="30905" y="2766"/>
                  </a:cubicBezTo>
                  <a:cubicBezTo>
                    <a:pt x="32882" y="7567"/>
                    <a:pt x="35631" y="12465"/>
                    <a:pt x="29356" y="16334"/>
                  </a:cubicBezTo>
                  <a:close/>
                </a:path>
              </a:pathLst>
            </a:custGeom>
            <a:grpFill/>
            <a:ln w="5715" cap="flat">
              <a:noFill/>
              <a:prstDash val="solid"/>
              <a:miter/>
            </a:ln>
          </p:spPr>
          <p:txBody>
            <a:bodyPr rtlCol="0" anchor="ctr"/>
            <a:lstStyle/>
            <a:p>
              <a:endParaRPr lang="zh-CN" altLang="en-US"/>
            </a:p>
          </p:txBody>
        </p:sp>
        <p:sp>
          <p:nvSpPr>
            <p:cNvPr id="4101" name="任意多边形: 形状 4100">
              <a:extLst>
                <a:ext uri="{FF2B5EF4-FFF2-40B4-BE49-F238E27FC236}">
                  <a16:creationId xmlns:a16="http://schemas.microsoft.com/office/drawing/2014/main" id="{5E21B8DB-6D7F-6143-F290-C4421E45CEEC}"/>
                </a:ext>
              </a:extLst>
            </p:cNvPr>
            <p:cNvSpPr/>
            <p:nvPr/>
          </p:nvSpPr>
          <p:spPr>
            <a:xfrm>
              <a:off x="5389885" y="5373065"/>
              <a:ext cx="31097" cy="39439"/>
            </a:xfrm>
            <a:custGeom>
              <a:avLst/>
              <a:gdLst>
                <a:gd name="connsiteX0" fmla="*/ 20458 w 31097"/>
                <a:gd name="connsiteY0" fmla="*/ 19717 h 39439"/>
                <a:gd name="connsiteX1" fmla="*/ 13514 w 31097"/>
                <a:gd name="connsiteY1" fmla="*/ 20362 h 39439"/>
                <a:gd name="connsiteX2" fmla="*/ 7227 w 31097"/>
                <a:gd name="connsiteY2" fmla="*/ 36165 h 39439"/>
                <a:gd name="connsiteX3" fmla="*/ 724 w 31097"/>
                <a:gd name="connsiteY3" fmla="*/ 39439 h 39439"/>
                <a:gd name="connsiteX4" fmla="*/ 2924 w 31097"/>
                <a:gd name="connsiteY4" fmla="*/ 30026 h 39439"/>
                <a:gd name="connsiteX5" fmla="*/ 3621 w 31097"/>
                <a:gd name="connsiteY5" fmla="*/ 28866 h 39439"/>
                <a:gd name="connsiteX6" fmla="*/ 16051 w 31097"/>
                <a:gd name="connsiteY6" fmla="*/ 12853 h 39439"/>
                <a:gd name="connsiteX7" fmla="*/ 27019 w 31097"/>
                <a:gd name="connsiteY7" fmla="*/ 0 h 39439"/>
                <a:gd name="connsiteX8" fmla="*/ 27081 w 31097"/>
                <a:gd name="connsiteY8" fmla="*/ 1554 h 39439"/>
                <a:gd name="connsiteX9" fmla="*/ 23738 w 31097"/>
                <a:gd name="connsiteY9" fmla="*/ 32873 h 39439"/>
                <a:gd name="connsiteX10" fmla="*/ 20503 w 31097"/>
                <a:gd name="connsiteY10" fmla="*/ 32816 h 39439"/>
                <a:gd name="connsiteX11" fmla="*/ 20441 w 31097"/>
                <a:gd name="connsiteY11" fmla="*/ 19711 h 39439"/>
                <a:gd name="connsiteX12" fmla="*/ 20458 w 31097"/>
                <a:gd name="connsiteY12" fmla="*/ 19711 h 39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097" h="39439">
                  <a:moveTo>
                    <a:pt x="20458" y="19717"/>
                  </a:moveTo>
                  <a:cubicBezTo>
                    <a:pt x="18063" y="19014"/>
                    <a:pt x="15629" y="17179"/>
                    <a:pt x="13514" y="20362"/>
                  </a:cubicBezTo>
                  <a:cubicBezTo>
                    <a:pt x="10302" y="25203"/>
                    <a:pt x="6170" y="29638"/>
                    <a:pt x="7227" y="36165"/>
                  </a:cubicBezTo>
                  <a:cubicBezTo>
                    <a:pt x="5061" y="37256"/>
                    <a:pt x="2896" y="38348"/>
                    <a:pt x="724" y="39439"/>
                  </a:cubicBezTo>
                  <a:cubicBezTo>
                    <a:pt x="-471" y="36056"/>
                    <a:pt x="-471" y="36056"/>
                    <a:pt x="2924" y="30026"/>
                  </a:cubicBezTo>
                  <a:cubicBezTo>
                    <a:pt x="3153" y="29621"/>
                    <a:pt x="3724" y="29112"/>
                    <a:pt x="3621" y="28866"/>
                  </a:cubicBezTo>
                  <a:cubicBezTo>
                    <a:pt x="-1762" y="16088"/>
                    <a:pt x="8410" y="15539"/>
                    <a:pt x="16051" y="12853"/>
                  </a:cubicBezTo>
                  <a:cubicBezTo>
                    <a:pt x="22126" y="10721"/>
                    <a:pt x="20235" y="1629"/>
                    <a:pt x="27019" y="0"/>
                  </a:cubicBezTo>
                  <a:cubicBezTo>
                    <a:pt x="27030" y="526"/>
                    <a:pt x="26830" y="1189"/>
                    <a:pt x="27081" y="1554"/>
                  </a:cubicBezTo>
                  <a:cubicBezTo>
                    <a:pt x="34802" y="12950"/>
                    <a:pt x="30110" y="22997"/>
                    <a:pt x="23738" y="32873"/>
                  </a:cubicBezTo>
                  <a:cubicBezTo>
                    <a:pt x="22658" y="32861"/>
                    <a:pt x="21584" y="32844"/>
                    <a:pt x="20503" y="32816"/>
                  </a:cubicBezTo>
                  <a:cubicBezTo>
                    <a:pt x="23835" y="28432"/>
                    <a:pt x="20395" y="24083"/>
                    <a:pt x="20441" y="19711"/>
                  </a:cubicBezTo>
                  <a:lnTo>
                    <a:pt x="20458" y="19711"/>
                  </a:lnTo>
                  <a:close/>
                </a:path>
              </a:pathLst>
            </a:custGeom>
            <a:grpFill/>
            <a:ln w="5715" cap="flat">
              <a:noFill/>
              <a:prstDash val="solid"/>
              <a:miter/>
            </a:ln>
          </p:spPr>
          <p:txBody>
            <a:bodyPr rtlCol="0" anchor="ctr"/>
            <a:lstStyle/>
            <a:p>
              <a:endParaRPr lang="zh-CN" altLang="en-US"/>
            </a:p>
          </p:txBody>
        </p:sp>
        <p:sp>
          <p:nvSpPr>
            <p:cNvPr id="4102" name="任意多边形: 形状 4101">
              <a:extLst>
                <a:ext uri="{FF2B5EF4-FFF2-40B4-BE49-F238E27FC236}">
                  <a16:creationId xmlns:a16="http://schemas.microsoft.com/office/drawing/2014/main" id="{7772B947-10F2-16F9-CB99-930CE134433A}"/>
                </a:ext>
              </a:extLst>
            </p:cNvPr>
            <p:cNvSpPr/>
            <p:nvPr/>
          </p:nvSpPr>
          <p:spPr>
            <a:xfrm>
              <a:off x="5410337" y="5456695"/>
              <a:ext cx="4395" cy="8450"/>
            </a:xfrm>
            <a:custGeom>
              <a:avLst/>
              <a:gdLst>
                <a:gd name="connsiteX0" fmla="*/ 0 w 4395"/>
                <a:gd name="connsiteY0" fmla="*/ 8450 h 8450"/>
                <a:gd name="connsiteX1" fmla="*/ 623 w 4395"/>
                <a:gd name="connsiteY1" fmla="*/ 2084 h 8450"/>
                <a:gd name="connsiteX2" fmla="*/ 2675 w 4395"/>
                <a:gd name="connsiteY2" fmla="*/ 3 h 8450"/>
                <a:gd name="connsiteX3" fmla="*/ 3789 w 4395"/>
                <a:gd name="connsiteY3" fmla="*/ 3490 h 8450"/>
                <a:gd name="connsiteX4" fmla="*/ 0 w 4395"/>
                <a:gd name="connsiteY4" fmla="*/ 8450 h 8450"/>
                <a:gd name="connsiteX5" fmla="*/ 0 w 4395"/>
                <a:gd name="connsiteY5" fmla="*/ 8450 h 8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5" h="8450">
                  <a:moveTo>
                    <a:pt x="0" y="8450"/>
                  </a:moveTo>
                  <a:cubicBezTo>
                    <a:pt x="177" y="6324"/>
                    <a:pt x="171" y="4159"/>
                    <a:pt x="623" y="2084"/>
                  </a:cubicBezTo>
                  <a:cubicBezTo>
                    <a:pt x="806" y="1238"/>
                    <a:pt x="2057" y="-76"/>
                    <a:pt x="2675" y="3"/>
                  </a:cubicBezTo>
                  <a:cubicBezTo>
                    <a:pt x="5035" y="301"/>
                    <a:pt x="4504" y="2238"/>
                    <a:pt x="3789" y="3490"/>
                  </a:cubicBezTo>
                  <a:cubicBezTo>
                    <a:pt x="2772" y="5284"/>
                    <a:pt x="1286" y="6810"/>
                    <a:pt x="0" y="8450"/>
                  </a:cubicBezTo>
                  <a:lnTo>
                    <a:pt x="0" y="8450"/>
                  </a:lnTo>
                  <a:close/>
                </a:path>
              </a:pathLst>
            </a:custGeom>
            <a:grpFill/>
            <a:ln w="5715" cap="flat">
              <a:noFill/>
              <a:prstDash val="solid"/>
              <a:miter/>
            </a:ln>
          </p:spPr>
          <p:txBody>
            <a:bodyPr rtlCol="0" anchor="ctr"/>
            <a:lstStyle/>
            <a:p>
              <a:endParaRPr lang="zh-CN" altLang="en-US"/>
            </a:p>
          </p:txBody>
        </p:sp>
        <p:sp>
          <p:nvSpPr>
            <p:cNvPr id="4103" name="任意多边形: 形状 4102">
              <a:extLst>
                <a:ext uri="{FF2B5EF4-FFF2-40B4-BE49-F238E27FC236}">
                  <a16:creationId xmlns:a16="http://schemas.microsoft.com/office/drawing/2014/main" id="{7519AABD-4A80-1772-A71C-025DD10691B7}"/>
                </a:ext>
              </a:extLst>
            </p:cNvPr>
            <p:cNvSpPr/>
            <p:nvPr/>
          </p:nvSpPr>
          <p:spPr>
            <a:xfrm>
              <a:off x="5335578" y="5411579"/>
              <a:ext cx="1578" cy="1840"/>
            </a:xfrm>
            <a:custGeom>
              <a:avLst/>
              <a:gdLst>
                <a:gd name="connsiteX0" fmla="*/ 1155 w 1578"/>
                <a:gd name="connsiteY0" fmla="*/ 1840 h 1840"/>
                <a:gd name="connsiteX1" fmla="*/ 1 w 1578"/>
                <a:gd name="connsiteY1" fmla="*/ 1406 h 1840"/>
                <a:gd name="connsiteX2" fmla="*/ 424 w 1578"/>
                <a:gd name="connsiteY2" fmla="*/ 0 h 1840"/>
                <a:gd name="connsiteX3" fmla="*/ 1578 w 1578"/>
                <a:gd name="connsiteY3" fmla="*/ 434 h 1840"/>
                <a:gd name="connsiteX4" fmla="*/ 1155 w 1578"/>
                <a:gd name="connsiteY4" fmla="*/ 1840 h 1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 h="1840">
                  <a:moveTo>
                    <a:pt x="1155" y="1840"/>
                  </a:moveTo>
                  <a:cubicBezTo>
                    <a:pt x="749" y="1697"/>
                    <a:pt x="7" y="1560"/>
                    <a:pt x="1" y="1406"/>
                  </a:cubicBezTo>
                  <a:cubicBezTo>
                    <a:pt x="-16" y="943"/>
                    <a:pt x="264" y="468"/>
                    <a:pt x="424" y="0"/>
                  </a:cubicBezTo>
                  <a:cubicBezTo>
                    <a:pt x="830" y="143"/>
                    <a:pt x="1572" y="274"/>
                    <a:pt x="1578" y="434"/>
                  </a:cubicBezTo>
                  <a:cubicBezTo>
                    <a:pt x="1595" y="897"/>
                    <a:pt x="1315" y="1366"/>
                    <a:pt x="1155" y="1840"/>
                  </a:cubicBezTo>
                  <a:close/>
                </a:path>
              </a:pathLst>
            </a:custGeom>
            <a:grpFill/>
            <a:ln w="5715" cap="flat">
              <a:noFill/>
              <a:prstDash val="solid"/>
              <a:miter/>
            </a:ln>
          </p:spPr>
          <p:txBody>
            <a:bodyPr rtlCol="0" anchor="ctr"/>
            <a:lstStyle/>
            <a:p>
              <a:endParaRPr lang="zh-CN" altLang="en-US"/>
            </a:p>
          </p:txBody>
        </p:sp>
        <p:sp>
          <p:nvSpPr>
            <p:cNvPr id="4104" name="任意多边形: 形状 4103">
              <a:extLst>
                <a:ext uri="{FF2B5EF4-FFF2-40B4-BE49-F238E27FC236}">
                  <a16:creationId xmlns:a16="http://schemas.microsoft.com/office/drawing/2014/main" id="{39E66572-8CAA-1FDD-EDD6-B147D2E6859A}"/>
                </a:ext>
              </a:extLst>
            </p:cNvPr>
            <p:cNvSpPr/>
            <p:nvPr/>
          </p:nvSpPr>
          <p:spPr>
            <a:xfrm>
              <a:off x="5328098" y="5411235"/>
              <a:ext cx="1397" cy="1297"/>
            </a:xfrm>
            <a:custGeom>
              <a:avLst/>
              <a:gdLst>
                <a:gd name="connsiteX0" fmla="*/ 34 w 1397"/>
                <a:gd name="connsiteY0" fmla="*/ 1298 h 1297"/>
                <a:gd name="connsiteX1" fmla="*/ 743 w 1397"/>
                <a:gd name="connsiteY1" fmla="*/ 1 h 1297"/>
                <a:gd name="connsiteX2" fmla="*/ 0 w 1397"/>
                <a:gd name="connsiteY2" fmla="*/ 1269 h 1297"/>
                <a:gd name="connsiteX3" fmla="*/ 34 w 1397"/>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7" h="1297">
                  <a:moveTo>
                    <a:pt x="34" y="1298"/>
                  </a:moveTo>
                  <a:cubicBezTo>
                    <a:pt x="274" y="841"/>
                    <a:pt x="606" y="-28"/>
                    <a:pt x="743" y="1"/>
                  </a:cubicBezTo>
                  <a:cubicBezTo>
                    <a:pt x="1823" y="229"/>
                    <a:pt x="1560" y="726"/>
                    <a:pt x="0" y="1269"/>
                  </a:cubicBezTo>
                  <a:cubicBezTo>
                    <a:pt x="0" y="1269"/>
                    <a:pt x="34" y="1298"/>
                    <a:pt x="34" y="1298"/>
                  </a:cubicBezTo>
                  <a:close/>
                </a:path>
              </a:pathLst>
            </a:custGeom>
            <a:grpFill/>
            <a:ln w="5715" cap="flat">
              <a:noFill/>
              <a:prstDash val="solid"/>
              <a:miter/>
            </a:ln>
          </p:spPr>
          <p:txBody>
            <a:bodyPr rtlCol="0" anchor="ctr"/>
            <a:lstStyle/>
            <a:p>
              <a:endParaRPr lang="zh-CN" altLang="en-US"/>
            </a:p>
          </p:txBody>
        </p:sp>
        <p:sp>
          <p:nvSpPr>
            <p:cNvPr id="4105" name="任意多边形: 形状 4104">
              <a:extLst>
                <a:ext uri="{FF2B5EF4-FFF2-40B4-BE49-F238E27FC236}">
                  <a16:creationId xmlns:a16="http://schemas.microsoft.com/office/drawing/2014/main" id="{151429CD-A8BE-E5E1-C353-25FCF3380F29}"/>
                </a:ext>
              </a:extLst>
            </p:cNvPr>
            <p:cNvSpPr/>
            <p:nvPr/>
          </p:nvSpPr>
          <p:spPr>
            <a:xfrm>
              <a:off x="5408936" y="5465145"/>
              <a:ext cx="1395" cy="1298"/>
            </a:xfrm>
            <a:custGeom>
              <a:avLst/>
              <a:gdLst>
                <a:gd name="connsiteX0" fmla="*/ 1395 w 1395"/>
                <a:gd name="connsiteY0" fmla="*/ 0 h 1298"/>
                <a:gd name="connsiteX1" fmla="*/ 663 w 1395"/>
                <a:gd name="connsiteY1" fmla="*/ 1297 h 1298"/>
                <a:gd name="connsiteX2" fmla="*/ 1395 w 1395"/>
                <a:gd name="connsiteY2" fmla="*/ 0 h 1298"/>
                <a:gd name="connsiteX3" fmla="*/ 1395 w 1395"/>
                <a:gd name="connsiteY3" fmla="*/ 0 h 1298"/>
              </a:gdLst>
              <a:ahLst/>
              <a:cxnLst>
                <a:cxn ang="0">
                  <a:pos x="connsiteX0" y="connsiteY0"/>
                </a:cxn>
                <a:cxn ang="0">
                  <a:pos x="connsiteX1" y="connsiteY1"/>
                </a:cxn>
                <a:cxn ang="0">
                  <a:pos x="connsiteX2" y="connsiteY2"/>
                </a:cxn>
                <a:cxn ang="0">
                  <a:pos x="connsiteX3" y="connsiteY3"/>
                </a:cxn>
              </a:cxnLst>
              <a:rect l="l" t="t" r="r" b="b"/>
              <a:pathLst>
                <a:path w="1395" h="1298">
                  <a:moveTo>
                    <a:pt x="1395" y="0"/>
                  </a:moveTo>
                  <a:cubicBezTo>
                    <a:pt x="1144" y="457"/>
                    <a:pt x="806" y="1331"/>
                    <a:pt x="663" y="1297"/>
                  </a:cubicBezTo>
                  <a:cubicBezTo>
                    <a:pt x="-428" y="1063"/>
                    <a:pt x="-165" y="554"/>
                    <a:pt x="1395" y="0"/>
                  </a:cubicBezTo>
                  <a:lnTo>
                    <a:pt x="1395" y="0"/>
                  </a:lnTo>
                  <a:close/>
                </a:path>
              </a:pathLst>
            </a:custGeom>
            <a:grpFill/>
            <a:ln w="5715" cap="flat">
              <a:noFill/>
              <a:prstDash val="solid"/>
              <a:miter/>
            </a:ln>
          </p:spPr>
          <p:txBody>
            <a:bodyPr rtlCol="0" anchor="ctr"/>
            <a:lstStyle/>
            <a:p>
              <a:endParaRPr lang="zh-CN" altLang="en-US"/>
            </a:p>
          </p:txBody>
        </p:sp>
        <p:sp>
          <p:nvSpPr>
            <p:cNvPr id="4106" name="任意多边形: 形状 4105">
              <a:extLst>
                <a:ext uri="{FF2B5EF4-FFF2-40B4-BE49-F238E27FC236}">
                  <a16:creationId xmlns:a16="http://schemas.microsoft.com/office/drawing/2014/main" id="{74CD1E85-D269-3C10-4B1E-B91D3D074BF3}"/>
                </a:ext>
              </a:extLst>
            </p:cNvPr>
            <p:cNvSpPr/>
            <p:nvPr/>
          </p:nvSpPr>
          <p:spPr>
            <a:xfrm>
              <a:off x="5364291" y="4836873"/>
              <a:ext cx="23025" cy="23025"/>
            </a:xfrm>
            <a:custGeom>
              <a:avLst/>
              <a:gdLst>
                <a:gd name="connsiteX0" fmla="*/ 16471 w 23025"/>
                <a:gd name="connsiteY0" fmla="*/ 3303 h 23025"/>
                <a:gd name="connsiteX1" fmla="*/ 23026 w 23025"/>
                <a:gd name="connsiteY1" fmla="*/ 6607 h 23025"/>
                <a:gd name="connsiteX2" fmla="*/ 16276 w 23025"/>
                <a:gd name="connsiteY2" fmla="*/ 16345 h 23025"/>
                <a:gd name="connsiteX3" fmla="*/ 13224 w 23025"/>
                <a:gd name="connsiteY3" fmla="*/ 18865 h 23025"/>
                <a:gd name="connsiteX4" fmla="*/ 8418 w 23025"/>
                <a:gd name="connsiteY4" fmla="*/ 22306 h 23025"/>
                <a:gd name="connsiteX5" fmla="*/ 6584 w 23025"/>
                <a:gd name="connsiteY5" fmla="*/ 23026 h 23025"/>
                <a:gd name="connsiteX6" fmla="*/ 0 w 23025"/>
                <a:gd name="connsiteY6" fmla="*/ 19734 h 23025"/>
                <a:gd name="connsiteX7" fmla="*/ 6 w 23025"/>
                <a:gd name="connsiteY7" fmla="*/ 19734 h 23025"/>
                <a:gd name="connsiteX8" fmla="*/ 3212 w 23025"/>
                <a:gd name="connsiteY8" fmla="*/ 16419 h 23025"/>
                <a:gd name="connsiteX9" fmla="*/ 1183 w 23025"/>
                <a:gd name="connsiteY9" fmla="*/ 8784 h 23025"/>
                <a:gd name="connsiteX10" fmla="*/ 6584 w 23025"/>
                <a:gd name="connsiteY10" fmla="*/ 0 h 23025"/>
                <a:gd name="connsiteX11" fmla="*/ 7744 w 23025"/>
                <a:gd name="connsiteY11" fmla="*/ 2200 h 23025"/>
                <a:gd name="connsiteX12" fmla="*/ 6589 w 23025"/>
                <a:gd name="connsiteY12" fmla="*/ 3303 h 23025"/>
                <a:gd name="connsiteX13" fmla="*/ 16471 w 23025"/>
                <a:gd name="connsiteY13" fmla="*/ 3303 h 2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025" h="23025">
                  <a:moveTo>
                    <a:pt x="16471" y="3303"/>
                  </a:moveTo>
                  <a:cubicBezTo>
                    <a:pt x="19185" y="3355"/>
                    <a:pt x="21626" y="3949"/>
                    <a:pt x="23026" y="6607"/>
                  </a:cubicBezTo>
                  <a:cubicBezTo>
                    <a:pt x="20574" y="9710"/>
                    <a:pt x="19711" y="13922"/>
                    <a:pt x="16276" y="16345"/>
                  </a:cubicBezTo>
                  <a:cubicBezTo>
                    <a:pt x="15322" y="17259"/>
                    <a:pt x="14288" y="18082"/>
                    <a:pt x="13224" y="18865"/>
                  </a:cubicBezTo>
                  <a:cubicBezTo>
                    <a:pt x="11681" y="20088"/>
                    <a:pt x="10098" y="21266"/>
                    <a:pt x="8418" y="22306"/>
                  </a:cubicBezTo>
                  <a:cubicBezTo>
                    <a:pt x="7812" y="22557"/>
                    <a:pt x="7195" y="22792"/>
                    <a:pt x="6584" y="23026"/>
                  </a:cubicBezTo>
                  <a:cubicBezTo>
                    <a:pt x="3875" y="22963"/>
                    <a:pt x="1423" y="22374"/>
                    <a:pt x="0" y="19734"/>
                  </a:cubicBezTo>
                  <a:lnTo>
                    <a:pt x="6" y="19734"/>
                  </a:lnTo>
                  <a:cubicBezTo>
                    <a:pt x="1303" y="18848"/>
                    <a:pt x="2137" y="17516"/>
                    <a:pt x="3212" y="16419"/>
                  </a:cubicBezTo>
                  <a:cubicBezTo>
                    <a:pt x="2549" y="13870"/>
                    <a:pt x="2040" y="11264"/>
                    <a:pt x="1183" y="8784"/>
                  </a:cubicBezTo>
                  <a:cubicBezTo>
                    <a:pt x="-629" y="3555"/>
                    <a:pt x="932" y="560"/>
                    <a:pt x="6584" y="0"/>
                  </a:cubicBezTo>
                  <a:cubicBezTo>
                    <a:pt x="7738" y="731"/>
                    <a:pt x="8127" y="1463"/>
                    <a:pt x="7744" y="2200"/>
                  </a:cubicBezTo>
                  <a:cubicBezTo>
                    <a:pt x="7361" y="2938"/>
                    <a:pt x="6978" y="3303"/>
                    <a:pt x="6589" y="3303"/>
                  </a:cubicBezTo>
                  <a:cubicBezTo>
                    <a:pt x="9990" y="10939"/>
                    <a:pt x="10338" y="10939"/>
                    <a:pt x="16471" y="3303"/>
                  </a:cubicBezTo>
                  <a:close/>
                </a:path>
              </a:pathLst>
            </a:custGeom>
            <a:grpFill/>
            <a:ln w="5715" cap="flat">
              <a:noFill/>
              <a:prstDash val="solid"/>
              <a:miter/>
            </a:ln>
          </p:spPr>
          <p:txBody>
            <a:bodyPr rtlCol="0" anchor="ctr"/>
            <a:lstStyle/>
            <a:p>
              <a:endParaRPr lang="zh-CN" altLang="en-US"/>
            </a:p>
          </p:txBody>
        </p:sp>
        <p:sp>
          <p:nvSpPr>
            <p:cNvPr id="4107" name="任意多边形: 形状 4106">
              <a:extLst>
                <a:ext uri="{FF2B5EF4-FFF2-40B4-BE49-F238E27FC236}">
                  <a16:creationId xmlns:a16="http://schemas.microsoft.com/office/drawing/2014/main" id="{60A1D2F0-FBE3-26F0-CF25-3871C9D370C3}"/>
                </a:ext>
              </a:extLst>
            </p:cNvPr>
            <p:cNvSpPr/>
            <p:nvPr/>
          </p:nvSpPr>
          <p:spPr>
            <a:xfrm>
              <a:off x="5377969" y="4737080"/>
              <a:ext cx="9493" cy="18285"/>
            </a:xfrm>
            <a:custGeom>
              <a:avLst/>
              <a:gdLst>
                <a:gd name="connsiteX0" fmla="*/ 5490 w 9493"/>
                <a:gd name="connsiteY0" fmla="*/ 18285 h 18285"/>
                <a:gd name="connsiteX1" fmla="*/ 255 w 9493"/>
                <a:gd name="connsiteY1" fmla="*/ 5055 h 18285"/>
                <a:gd name="connsiteX2" fmla="*/ 1078 w 9493"/>
                <a:gd name="connsiteY2" fmla="*/ 769 h 18285"/>
                <a:gd name="connsiteX3" fmla="*/ 6690 w 9493"/>
                <a:gd name="connsiteY3" fmla="*/ 2152 h 18285"/>
                <a:gd name="connsiteX4" fmla="*/ 5490 w 9493"/>
                <a:gd name="connsiteY4" fmla="*/ 18285 h 18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93" h="18285">
                  <a:moveTo>
                    <a:pt x="5490" y="18285"/>
                  </a:moveTo>
                  <a:cubicBezTo>
                    <a:pt x="4953" y="13176"/>
                    <a:pt x="2793" y="9118"/>
                    <a:pt x="255" y="5055"/>
                  </a:cubicBezTo>
                  <a:cubicBezTo>
                    <a:pt x="-339" y="4106"/>
                    <a:pt x="175" y="1546"/>
                    <a:pt x="1078" y="769"/>
                  </a:cubicBezTo>
                  <a:cubicBezTo>
                    <a:pt x="3147" y="-1014"/>
                    <a:pt x="5427" y="666"/>
                    <a:pt x="6690" y="2152"/>
                  </a:cubicBezTo>
                  <a:cubicBezTo>
                    <a:pt x="11319" y="7564"/>
                    <a:pt x="9719" y="13016"/>
                    <a:pt x="5490" y="18285"/>
                  </a:cubicBezTo>
                  <a:close/>
                </a:path>
              </a:pathLst>
            </a:custGeom>
            <a:grpFill/>
            <a:ln w="5715" cap="flat">
              <a:noFill/>
              <a:prstDash val="solid"/>
              <a:miter/>
            </a:ln>
          </p:spPr>
          <p:txBody>
            <a:bodyPr rtlCol="0" anchor="ctr"/>
            <a:lstStyle/>
            <a:p>
              <a:endParaRPr lang="zh-CN" altLang="en-US"/>
            </a:p>
          </p:txBody>
        </p:sp>
        <p:sp>
          <p:nvSpPr>
            <p:cNvPr id="4108" name="任意多边形: 形状 4107">
              <a:extLst>
                <a:ext uri="{FF2B5EF4-FFF2-40B4-BE49-F238E27FC236}">
                  <a16:creationId xmlns:a16="http://schemas.microsoft.com/office/drawing/2014/main" id="{CA70B9C4-0420-F736-FECB-5958327A97E9}"/>
                </a:ext>
              </a:extLst>
            </p:cNvPr>
            <p:cNvSpPr/>
            <p:nvPr/>
          </p:nvSpPr>
          <p:spPr>
            <a:xfrm>
              <a:off x="5411843" y="4751342"/>
              <a:ext cx="5077" cy="6577"/>
            </a:xfrm>
            <a:custGeom>
              <a:avLst/>
              <a:gdLst>
                <a:gd name="connsiteX0" fmla="*/ 5077 w 5077"/>
                <a:gd name="connsiteY0" fmla="*/ 0 h 6577"/>
                <a:gd name="connsiteX1" fmla="*/ 5071 w 5077"/>
                <a:gd name="connsiteY1" fmla="*/ 6578 h 6577"/>
                <a:gd name="connsiteX2" fmla="*/ 82 w 5077"/>
                <a:gd name="connsiteY2" fmla="*/ 4024 h 6577"/>
                <a:gd name="connsiteX3" fmla="*/ 5077 w 5077"/>
                <a:gd name="connsiteY3" fmla="*/ 0 h 6577"/>
              </a:gdLst>
              <a:ahLst/>
              <a:cxnLst>
                <a:cxn ang="0">
                  <a:pos x="connsiteX0" y="connsiteY0"/>
                </a:cxn>
                <a:cxn ang="0">
                  <a:pos x="connsiteX1" y="connsiteY1"/>
                </a:cxn>
                <a:cxn ang="0">
                  <a:pos x="connsiteX2" y="connsiteY2"/>
                </a:cxn>
                <a:cxn ang="0">
                  <a:pos x="connsiteX3" y="connsiteY3"/>
                </a:cxn>
              </a:cxnLst>
              <a:rect l="l" t="t" r="r" b="b"/>
              <a:pathLst>
                <a:path w="5077" h="6577">
                  <a:moveTo>
                    <a:pt x="5077" y="0"/>
                  </a:moveTo>
                  <a:cubicBezTo>
                    <a:pt x="5077" y="2195"/>
                    <a:pt x="5071" y="4389"/>
                    <a:pt x="5071" y="6578"/>
                  </a:cubicBezTo>
                  <a:cubicBezTo>
                    <a:pt x="3060" y="6344"/>
                    <a:pt x="460" y="6184"/>
                    <a:pt x="82" y="4024"/>
                  </a:cubicBezTo>
                  <a:cubicBezTo>
                    <a:pt x="-558" y="429"/>
                    <a:pt x="2671" y="474"/>
                    <a:pt x="5077" y="0"/>
                  </a:cubicBezTo>
                  <a:close/>
                </a:path>
              </a:pathLst>
            </a:custGeom>
            <a:grpFill/>
            <a:ln w="5715" cap="flat">
              <a:noFill/>
              <a:prstDash val="solid"/>
              <a:miter/>
            </a:ln>
          </p:spPr>
          <p:txBody>
            <a:bodyPr rtlCol="0" anchor="ctr"/>
            <a:lstStyle/>
            <a:p>
              <a:endParaRPr lang="zh-CN" altLang="en-US"/>
            </a:p>
          </p:txBody>
        </p:sp>
        <p:sp>
          <p:nvSpPr>
            <p:cNvPr id="4109" name="任意多边形: 形状 4108">
              <a:extLst>
                <a:ext uri="{FF2B5EF4-FFF2-40B4-BE49-F238E27FC236}">
                  <a16:creationId xmlns:a16="http://schemas.microsoft.com/office/drawing/2014/main" id="{29E821A8-6B61-E7F6-9722-011C182818B8}"/>
                </a:ext>
              </a:extLst>
            </p:cNvPr>
            <p:cNvSpPr/>
            <p:nvPr/>
          </p:nvSpPr>
          <p:spPr>
            <a:xfrm>
              <a:off x="5348248" y="4795286"/>
              <a:ext cx="6178" cy="6004"/>
            </a:xfrm>
            <a:custGeom>
              <a:avLst/>
              <a:gdLst>
                <a:gd name="connsiteX0" fmla="*/ 1286 w 6178"/>
                <a:gd name="connsiteY0" fmla="*/ 6005 h 6004"/>
                <a:gd name="connsiteX1" fmla="*/ 0 w 6178"/>
                <a:gd name="connsiteY1" fmla="*/ 3685 h 6004"/>
                <a:gd name="connsiteX2" fmla="*/ 3841 w 6178"/>
                <a:gd name="connsiteY2" fmla="*/ 95 h 6004"/>
                <a:gd name="connsiteX3" fmla="*/ 6178 w 6178"/>
                <a:gd name="connsiteY3" fmla="*/ 2113 h 6004"/>
                <a:gd name="connsiteX4" fmla="*/ 1286 w 6178"/>
                <a:gd name="connsiteY4" fmla="*/ 6005 h 6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8" h="6004">
                  <a:moveTo>
                    <a:pt x="1286" y="6005"/>
                  </a:moveTo>
                  <a:cubicBezTo>
                    <a:pt x="829" y="5233"/>
                    <a:pt x="-22" y="4439"/>
                    <a:pt x="0" y="3685"/>
                  </a:cubicBezTo>
                  <a:cubicBezTo>
                    <a:pt x="86" y="1364"/>
                    <a:pt x="1143" y="-442"/>
                    <a:pt x="3841" y="95"/>
                  </a:cubicBezTo>
                  <a:cubicBezTo>
                    <a:pt x="4721" y="273"/>
                    <a:pt x="5407" y="1410"/>
                    <a:pt x="6178" y="2113"/>
                  </a:cubicBezTo>
                  <a:cubicBezTo>
                    <a:pt x="4550" y="3410"/>
                    <a:pt x="2921" y="4707"/>
                    <a:pt x="1286" y="6005"/>
                  </a:cubicBezTo>
                  <a:close/>
                </a:path>
              </a:pathLst>
            </a:custGeom>
            <a:grpFill/>
            <a:ln w="5715" cap="flat">
              <a:noFill/>
              <a:prstDash val="solid"/>
              <a:miter/>
            </a:ln>
          </p:spPr>
          <p:txBody>
            <a:bodyPr rtlCol="0" anchor="ctr"/>
            <a:lstStyle/>
            <a:p>
              <a:endParaRPr lang="zh-CN" altLang="en-US"/>
            </a:p>
          </p:txBody>
        </p:sp>
        <p:sp>
          <p:nvSpPr>
            <p:cNvPr id="4110" name="任意多边形: 形状 4109">
              <a:extLst>
                <a:ext uri="{FF2B5EF4-FFF2-40B4-BE49-F238E27FC236}">
                  <a16:creationId xmlns:a16="http://schemas.microsoft.com/office/drawing/2014/main" id="{4559C132-BCAA-24C2-AB2C-EEF3EA704D2F}"/>
                </a:ext>
              </a:extLst>
            </p:cNvPr>
            <p:cNvSpPr/>
            <p:nvPr/>
          </p:nvSpPr>
          <p:spPr>
            <a:xfrm>
              <a:off x="5394751" y="4753719"/>
              <a:ext cx="1572" cy="1823"/>
            </a:xfrm>
            <a:custGeom>
              <a:avLst/>
              <a:gdLst>
                <a:gd name="connsiteX0" fmla="*/ 1149 w 1572"/>
                <a:gd name="connsiteY0" fmla="*/ 1823 h 1823"/>
                <a:gd name="connsiteX1" fmla="*/ 0 w 1572"/>
                <a:gd name="connsiteY1" fmla="*/ 1389 h 1823"/>
                <a:gd name="connsiteX2" fmla="*/ 423 w 1572"/>
                <a:gd name="connsiteY2" fmla="*/ 0 h 1823"/>
                <a:gd name="connsiteX3" fmla="*/ 1572 w 1572"/>
                <a:gd name="connsiteY3" fmla="*/ 434 h 1823"/>
                <a:gd name="connsiteX4" fmla="*/ 1149 w 1572"/>
                <a:gd name="connsiteY4" fmla="*/ 1823 h 1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2" h="1823">
                  <a:moveTo>
                    <a:pt x="1149" y="1823"/>
                  </a:moveTo>
                  <a:cubicBezTo>
                    <a:pt x="743" y="1680"/>
                    <a:pt x="6" y="1549"/>
                    <a:pt x="0" y="1389"/>
                  </a:cubicBezTo>
                  <a:cubicBezTo>
                    <a:pt x="-11" y="932"/>
                    <a:pt x="263" y="463"/>
                    <a:pt x="423" y="0"/>
                  </a:cubicBezTo>
                  <a:cubicBezTo>
                    <a:pt x="829" y="143"/>
                    <a:pt x="1566" y="274"/>
                    <a:pt x="1572" y="434"/>
                  </a:cubicBezTo>
                  <a:cubicBezTo>
                    <a:pt x="1589" y="892"/>
                    <a:pt x="1315" y="1360"/>
                    <a:pt x="1149" y="1823"/>
                  </a:cubicBezTo>
                  <a:close/>
                </a:path>
              </a:pathLst>
            </a:custGeom>
            <a:grpFill/>
            <a:ln w="5715" cap="flat">
              <a:noFill/>
              <a:prstDash val="solid"/>
              <a:miter/>
            </a:ln>
          </p:spPr>
          <p:txBody>
            <a:bodyPr rtlCol="0" anchor="ctr"/>
            <a:lstStyle/>
            <a:p>
              <a:endParaRPr lang="zh-CN" altLang="en-US"/>
            </a:p>
          </p:txBody>
        </p:sp>
        <p:sp>
          <p:nvSpPr>
            <p:cNvPr id="4111" name="任意多边形: 形状 4110">
              <a:extLst>
                <a:ext uri="{FF2B5EF4-FFF2-40B4-BE49-F238E27FC236}">
                  <a16:creationId xmlns:a16="http://schemas.microsoft.com/office/drawing/2014/main" id="{A0804B72-8610-320B-E6F0-3781D25123B8}"/>
                </a:ext>
              </a:extLst>
            </p:cNvPr>
            <p:cNvSpPr/>
            <p:nvPr/>
          </p:nvSpPr>
          <p:spPr>
            <a:xfrm>
              <a:off x="5370875" y="4836873"/>
              <a:ext cx="4057" cy="3303"/>
            </a:xfrm>
            <a:custGeom>
              <a:avLst/>
              <a:gdLst>
                <a:gd name="connsiteX0" fmla="*/ 6 w 4057"/>
                <a:gd name="connsiteY0" fmla="*/ 3303 h 3303"/>
                <a:gd name="connsiteX1" fmla="*/ 0 w 4057"/>
                <a:gd name="connsiteY1" fmla="*/ 0 h 3303"/>
                <a:gd name="connsiteX2" fmla="*/ 4058 w 4057"/>
                <a:gd name="connsiteY2" fmla="*/ 1640 h 3303"/>
                <a:gd name="connsiteX3" fmla="*/ 6 w 4057"/>
                <a:gd name="connsiteY3" fmla="*/ 3303 h 3303"/>
              </a:gdLst>
              <a:ahLst/>
              <a:cxnLst>
                <a:cxn ang="0">
                  <a:pos x="connsiteX0" y="connsiteY0"/>
                </a:cxn>
                <a:cxn ang="0">
                  <a:pos x="connsiteX1" y="connsiteY1"/>
                </a:cxn>
                <a:cxn ang="0">
                  <a:pos x="connsiteX2" y="connsiteY2"/>
                </a:cxn>
                <a:cxn ang="0">
                  <a:pos x="connsiteX3" y="connsiteY3"/>
                </a:cxn>
              </a:cxnLst>
              <a:rect l="l" t="t" r="r" b="b"/>
              <a:pathLst>
                <a:path w="4057" h="3303">
                  <a:moveTo>
                    <a:pt x="6" y="3303"/>
                  </a:moveTo>
                  <a:cubicBezTo>
                    <a:pt x="6" y="2200"/>
                    <a:pt x="0" y="1097"/>
                    <a:pt x="0" y="0"/>
                  </a:cubicBezTo>
                  <a:cubicBezTo>
                    <a:pt x="1577" y="143"/>
                    <a:pt x="4052" y="-63"/>
                    <a:pt x="4058" y="1640"/>
                  </a:cubicBezTo>
                  <a:cubicBezTo>
                    <a:pt x="4058" y="3343"/>
                    <a:pt x="1583" y="3149"/>
                    <a:pt x="6" y="3303"/>
                  </a:cubicBezTo>
                  <a:close/>
                </a:path>
              </a:pathLst>
            </a:custGeom>
            <a:grpFill/>
            <a:ln w="5715" cap="flat">
              <a:noFill/>
              <a:prstDash val="solid"/>
              <a:miter/>
            </a:ln>
          </p:spPr>
          <p:txBody>
            <a:bodyPr rtlCol="0" anchor="ctr"/>
            <a:lstStyle/>
            <a:p>
              <a:endParaRPr lang="zh-CN" altLang="en-US"/>
            </a:p>
          </p:txBody>
        </p:sp>
        <p:sp>
          <p:nvSpPr>
            <p:cNvPr id="4112" name="任意多边形: 形状 4111">
              <a:extLst>
                <a:ext uri="{FF2B5EF4-FFF2-40B4-BE49-F238E27FC236}">
                  <a16:creationId xmlns:a16="http://schemas.microsoft.com/office/drawing/2014/main" id="{D101FBE9-5418-7913-8A89-FE0757C322B3}"/>
                </a:ext>
              </a:extLst>
            </p:cNvPr>
            <p:cNvSpPr/>
            <p:nvPr/>
          </p:nvSpPr>
          <p:spPr>
            <a:xfrm>
              <a:off x="5364297" y="4853286"/>
              <a:ext cx="3206" cy="3314"/>
            </a:xfrm>
            <a:custGeom>
              <a:avLst/>
              <a:gdLst>
                <a:gd name="connsiteX0" fmla="*/ 3206 w 3206"/>
                <a:gd name="connsiteY0" fmla="*/ 0 h 3314"/>
                <a:gd name="connsiteX1" fmla="*/ 0 w 3206"/>
                <a:gd name="connsiteY1" fmla="*/ 3315 h 3314"/>
                <a:gd name="connsiteX2" fmla="*/ 3206 w 3206"/>
                <a:gd name="connsiteY2" fmla="*/ 0 h 3314"/>
              </a:gdLst>
              <a:ahLst/>
              <a:cxnLst>
                <a:cxn ang="0">
                  <a:pos x="connsiteX0" y="connsiteY0"/>
                </a:cxn>
                <a:cxn ang="0">
                  <a:pos x="connsiteX1" y="connsiteY1"/>
                </a:cxn>
                <a:cxn ang="0">
                  <a:pos x="connsiteX2" y="connsiteY2"/>
                </a:cxn>
              </a:cxnLst>
              <a:rect l="l" t="t" r="r" b="b"/>
              <a:pathLst>
                <a:path w="3206" h="3314">
                  <a:moveTo>
                    <a:pt x="3206" y="0"/>
                  </a:moveTo>
                  <a:cubicBezTo>
                    <a:pt x="2138" y="1103"/>
                    <a:pt x="1069" y="2212"/>
                    <a:pt x="0" y="3315"/>
                  </a:cubicBezTo>
                  <a:cubicBezTo>
                    <a:pt x="1063" y="2212"/>
                    <a:pt x="2132" y="1109"/>
                    <a:pt x="3206" y="0"/>
                  </a:cubicBezTo>
                  <a:close/>
                </a:path>
              </a:pathLst>
            </a:custGeom>
            <a:grpFill/>
            <a:ln w="5715" cap="flat">
              <a:noFill/>
              <a:prstDash val="solid"/>
              <a:miter/>
            </a:ln>
          </p:spPr>
          <p:txBody>
            <a:bodyPr rtlCol="0" anchor="ctr"/>
            <a:lstStyle/>
            <a:p>
              <a:endParaRPr lang="zh-CN" altLang="en-US"/>
            </a:p>
          </p:txBody>
        </p:sp>
        <p:sp>
          <p:nvSpPr>
            <p:cNvPr id="4113" name="任意多边形: 形状 4112">
              <a:extLst>
                <a:ext uri="{FF2B5EF4-FFF2-40B4-BE49-F238E27FC236}">
                  <a16:creationId xmlns:a16="http://schemas.microsoft.com/office/drawing/2014/main" id="{C32F3A17-5CA1-C4B1-FA93-D1B2FCC971B9}"/>
                </a:ext>
              </a:extLst>
            </p:cNvPr>
            <p:cNvSpPr/>
            <p:nvPr/>
          </p:nvSpPr>
          <p:spPr>
            <a:xfrm>
              <a:off x="4856452" y="4715166"/>
              <a:ext cx="79500" cy="133671"/>
            </a:xfrm>
            <a:custGeom>
              <a:avLst/>
              <a:gdLst>
                <a:gd name="connsiteX0" fmla="*/ 73710 w 79500"/>
                <a:gd name="connsiteY0" fmla="*/ 88857 h 133671"/>
                <a:gd name="connsiteX1" fmla="*/ 64549 w 79500"/>
                <a:gd name="connsiteY1" fmla="*/ 100675 h 133671"/>
                <a:gd name="connsiteX2" fmla="*/ 44147 w 79500"/>
                <a:gd name="connsiteY2" fmla="*/ 111837 h 133671"/>
                <a:gd name="connsiteX3" fmla="*/ 41426 w 79500"/>
                <a:gd name="connsiteY3" fmla="*/ 107682 h 133671"/>
                <a:gd name="connsiteX4" fmla="*/ 37569 w 79500"/>
                <a:gd name="connsiteY4" fmla="*/ 115111 h 133671"/>
                <a:gd name="connsiteX5" fmla="*/ 34242 w 79500"/>
                <a:gd name="connsiteY5" fmla="*/ 118415 h 133671"/>
                <a:gd name="connsiteX6" fmla="*/ 30985 w 79500"/>
                <a:gd name="connsiteY6" fmla="*/ 121706 h 133671"/>
                <a:gd name="connsiteX7" fmla="*/ 30979 w 79500"/>
                <a:gd name="connsiteY7" fmla="*/ 121706 h 133671"/>
                <a:gd name="connsiteX8" fmla="*/ 26407 w 79500"/>
                <a:gd name="connsiteY8" fmla="*/ 120112 h 133671"/>
                <a:gd name="connsiteX9" fmla="*/ 16309 w 79500"/>
                <a:gd name="connsiteY9" fmla="*/ 121815 h 133671"/>
                <a:gd name="connsiteX10" fmla="*/ 9617 w 79500"/>
                <a:gd name="connsiteY10" fmla="*/ 130925 h 133671"/>
                <a:gd name="connsiteX11" fmla="*/ 4096 w 79500"/>
                <a:gd name="connsiteY11" fmla="*/ 133440 h 133671"/>
                <a:gd name="connsiteX12" fmla="*/ 27 w 79500"/>
                <a:gd name="connsiteY12" fmla="*/ 126959 h 133671"/>
                <a:gd name="connsiteX13" fmla="*/ 9331 w 79500"/>
                <a:gd name="connsiteY13" fmla="*/ 115026 h 133671"/>
                <a:gd name="connsiteX14" fmla="*/ 28893 w 79500"/>
                <a:gd name="connsiteY14" fmla="*/ 100458 h 133671"/>
                <a:gd name="connsiteX15" fmla="*/ 1387 w 79500"/>
                <a:gd name="connsiteY15" fmla="*/ 98664 h 133671"/>
                <a:gd name="connsiteX16" fmla="*/ 2444 w 79500"/>
                <a:gd name="connsiteY16" fmla="*/ 93897 h 133671"/>
                <a:gd name="connsiteX17" fmla="*/ 4324 w 79500"/>
                <a:gd name="connsiteY17" fmla="*/ 89114 h 133671"/>
                <a:gd name="connsiteX18" fmla="*/ 1427 w 79500"/>
                <a:gd name="connsiteY18" fmla="*/ 65819 h 133671"/>
                <a:gd name="connsiteX19" fmla="*/ 2873 w 79500"/>
                <a:gd name="connsiteY19" fmla="*/ 57910 h 133671"/>
                <a:gd name="connsiteX20" fmla="*/ 13171 w 79500"/>
                <a:gd name="connsiteY20" fmla="*/ 46068 h 133671"/>
                <a:gd name="connsiteX21" fmla="*/ 7982 w 79500"/>
                <a:gd name="connsiteY21" fmla="*/ 29621 h 133671"/>
                <a:gd name="connsiteX22" fmla="*/ 6582 w 79500"/>
                <a:gd name="connsiteY22" fmla="*/ 26878 h 133671"/>
                <a:gd name="connsiteX23" fmla="*/ 38906 w 79500"/>
                <a:gd name="connsiteY23" fmla="*/ 12361 h 133671"/>
                <a:gd name="connsiteX24" fmla="*/ 70498 w 79500"/>
                <a:gd name="connsiteY24" fmla="*/ 0 h 133671"/>
                <a:gd name="connsiteX25" fmla="*/ 72007 w 79500"/>
                <a:gd name="connsiteY25" fmla="*/ 21048 h 133671"/>
                <a:gd name="connsiteX26" fmla="*/ 74379 w 79500"/>
                <a:gd name="connsiteY26" fmla="*/ 45023 h 133671"/>
                <a:gd name="connsiteX27" fmla="*/ 76276 w 79500"/>
                <a:gd name="connsiteY27" fmla="*/ 51046 h 133671"/>
                <a:gd name="connsiteX28" fmla="*/ 68190 w 79500"/>
                <a:gd name="connsiteY28" fmla="*/ 56121 h 133671"/>
                <a:gd name="connsiteX29" fmla="*/ 57302 w 79500"/>
                <a:gd name="connsiteY29" fmla="*/ 69037 h 133671"/>
                <a:gd name="connsiteX30" fmla="*/ 43815 w 79500"/>
                <a:gd name="connsiteY30" fmla="*/ 77204 h 133671"/>
                <a:gd name="connsiteX31" fmla="*/ 30185 w 79500"/>
                <a:gd name="connsiteY31" fmla="*/ 73272 h 133671"/>
                <a:gd name="connsiteX32" fmla="*/ 24373 w 79500"/>
                <a:gd name="connsiteY32" fmla="*/ 72352 h 133671"/>
                <a:gd name="connsiteX33" fmla="*/ 21658 w 79500"/>
                <a:gd name="connsiteY33" fmla="*/ 75701 h 133671"/>
                <a:gd name="connsiteX34" fmla="*/ 40015 w 79500"/>
                <a:gd name="connsiteY34" fmla="*/ 79776 h 133671"/>
                <a:gd name="connsiteX35" fmla="*/ 60623 w 79500"/>
                <a:gd name="connsiteY35" fmla="*/ 69054 h 133671"/>
                <a:gd name="connsiteX36" fmla="*/ 68201 w 79500"/>
                <a:gd name="connsiteY36" fmla="*/ 67980 h 133671"/>
                <a:gd name="connsiteX37" fmla="*/ 70475 w 79500"/>
                <a:gd name="connsiteY37" fmla="*/ 78953 h 133671"/>
                <a:gd name="connsiteX38" fmla="*/ 76991 w 79500"/>
                <a:gd name="connsiteY38" fmla="*/ 82153 h 133671"/>
                <a:gd name="connsiteX39" fmla="*/ 73710 w 79500"/>
                <a:gd name="connsiteY39" fmla="*/ 88857 h 13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9500" h="133671">
                  <a:moveTo>
                    <a:pt x="73710" y="88857"/>
                  </a:moveTo>
                  <a:cubicBezTo>
                    <a:pt x="65869" y="89039"/>
                    <a:pt x="67229" y="96497"/>
                    <a:pt x="64549" y="100675"/>
                  </a:cubicBezTo>
                  <a:cubicBezTo>
                    <a:pt x="59703" y="108236"/>
                    <a:pt x="55114" y="115694"/>
                    <a:pt x="44147" y="111837"/>
                  </a:cubicBezTo>
                  <a:cubicBezTo>
                    <a:pt x="43884" y="109974"/>
                    <a:pt x="43952" y="107088"/>
                    <a:pt x="41426" y="107682"/>
                  </a:cubicBezTo>
                  <a:cubicBezTo>
                    <a:pt x="37946" y="108499"/>
                    <a:pt x="37832" y="112071"/>
                    <a:pt x="37569" y="115111"/>
                  </a:cubicBezTo>
                  <a:cubicBezTo>
                    <a:pt x="36397" y="116152"/>
                    <a:pt x="35294" y="117254"/>
                    <a:pt x="34242" y="118415"/>
                  </a:cubicBezTo>
                  <a:cubicBezTo>
                    <a:pt x="33157" y="119512"/>
                    <a:pt x="32071" y="120609"/>
                    <a:pt x="30985" y="121706"/>
                  </a:cubicBezTo>
                  <a:lnTo>
                    <a:pt x="30979" y="121706"/>
                  </a:lnTo>
                  <a:cubicBezTo>
                    <a:pt x="29442" y="121192"/>
                    <a:pt x="27710" y="120975"/>
                    <a:pt x="26407" y="120112"/>
                  </a:cubicBezTo>
                  <a:cubicBezTo>
                    <a:pt x="22704" y="117643"/>
                    <a:pt x="21932" y="131650"/>
                    <a:pt x="16309" y="121815"/>
                  </a:cubicBezTo>
                  <a:cubicBezTo>
                    <a:pt x="15709" y="120769"/>
                    <a:pt x="12337" y="128010"/>
                    <a:pt x="9617" y="130925"/>
                  </a:cubicBezTo>
                  <a:cubicBezTo>
                    <a:pt x="8102" y="132548"/>
                    <a:pt x="6359" y="134314"/>
                    <a:pt x="4096" y="133440"/>
                  </a:cubicBezTo>
                  <a:cubicBezTo>
                    <a:pt x="1387" y="132393"/>
                    <a:pt x="-230" y="129622"/>
                    <a:pt x="27" y="126959"/>
                  </a:cubicBezTo>
                  <a:cubicBezTo>
                    <a:pt x="570" y="121226"/>
                    <a:pt x="3376" y="117243"/>
                    <a:pt x="9331" y="115026"/>
                  </a:cubicBezTo>
                  <a:cubicBezTo>
                    <a:pt x="16857" y="112220"/>
                    <a:pt x="23778" y="108025"/>
                    <a:pt x="28893" y="100458"/>
                  </a:cubicBezTo>
                  <a:cubicBezTo>
                    <a:pt x="19069" y="105516"/>
                    <a:pt x="10537" y="98812"/>
                    <a:pt x="1387" y="98664"/>
                  </a:cubicBezTo>
                  <a:cubicBezTo>
                    <a:pt x="32" y="96681"/>
                    <a:pt x="1210" y="95280"/>
                    <a:pt x="2444" y="93897"/>
                  </a:cubicBezTo>
                  <a:cubicBezTo>
                    <a:pt x="3724" y="92594"/>
                    <a:pt x="4570" y="91091"/>
                    <a:pt x="4324" y="89114"/>
                  </a:cubicBezTo>
                  <a:cubicBezTo>
                    <a:pt x="564" y="81650"/>
                    <a:pt x="8588" y="72815"/>
                    <a:pt x="1427" y="65819"/>
                  </a:cubicBezTo>
                  <a:cubicBezTo>
                    <a:pt x="1884" y="63173"/>
                    <a:pt x="2004" y="60413"/>
                    <a:pt x="2873" y="57910"/>
                  </a:cubicBezTo>
                  <a:cubicBezTo>
                    <a:pt x="4782" y="52401"/>
                    <a:pt x="15960" y="52195"/>
                    <a:pt x="13171" y="46068"/>
                  </a:cubicBezTo>
                  <a:cubicBezTo>
                    <a:pt x="10680" y="40593"/>
                    <a:pt x="11902" y="34296"/>
                    <a:pt x="7982" y="29621"/>
                  </a:cubicBezTo>
                  <a:cubicBezTo>
                    <a:pt x="7085" y="28849"/>
                    <a:pt x="6616" y="27935"/>
                    <a:pt x="6582" y="26878"/>
                  </a:cubicBezTo>
                  <a:cubicBezTo>
                    <a:pt x="19761" y="27603"/>
                    <a:pt x="24653" y="10607"/>
                    <a:pt x="38906" y="12361"/>
                  </a:cubicBezTo>
                  <a:cubicBezTo>
                    <a:pt x="51073" y="13859"/>
                    <a:pt x="63863" y="14007"/>
                    <a:pt x="70498" y="0"/>
                  </a:cubicBezTo>
                  <a:cubicBezTo>
                    <a:pt x="76111" y="6709"/>
                    <a:pt x="76265" y="16419"/>
                    <a:pt x="72007" y="21048"/>
                  </a:cubicBezTo>
                  <a:cubicBezTo>
                    <a:pt x="62572" y="31295"/>
                    <a:pt x="76391" y="36976"/>
                    <a:pt x="74379" y="45023"/>
                  </a:cubicBezTo>
                  <a:cubicBezTo>
                    <a:pt x="81854" y="44863"/>
                    <a:pt x="79928" y="47937"/>
                    <a:pt x="76276" y="51046"/>
                  </a:cubicBezTo>
                  <a:cubicBezTo>
                    <a:pt x="73830" y="53126"/>
                    <a:pt x="70864" y="56178"/>
                    <a:pt x="68190" y="56121"/>
                  </a:cubicBezTo>
                  <a:cubicBezTo>
                    <a:pt x="58600" y="55916"/>
                    <a:pt x="57760" y="62093"/>
                    <a:pt x="57302" y="69037"/>
                  </a:cubicBezTo>
                  <a:cubicBezTo>
                    <a:pt x="54188" y="73941"/>
                    <a:pt x="48067" y="73849"/>
                    <a:pt x="43815" y="77204"/>
                  </a:cubicBezTo>
                  <a:cubicBezTo>
                    <a:pt x="38460" y="81427"/>
                    <a:pt x="32837" y="81473"/>
                    <a:pt x="30185" y="73272"/>
                  </a:cubicBezTo>
                  <a:cubicBezTo>
                    <a:pt x="28996" y="69586"/>
                    <a:pt x="27110" y="67500"/>
                    <a:pt x="24373" y="72352"/>
                  </a:cubicBezTo>
                  <a:cubicBezTo>
                    <a:pt x="22670" y="72792"/>
                    <a:pt x="20749" y="73066"/>
                    <a:pt x="21658" y="75701"/>
                  </a:cubicBezTo>
                  <a:cubicBezTo>
                    <a:pt x="24830" y="89428"/>
                    <a:pt x="36185" y="81850"/>
                    <a:pt x="40015" y="79776"/>
                  </a:cubicBezTo>
                  <a:cubicBezTo>
                    <a:pt x="46770" y="76118"/>
                    <a:pt x="54616" y="74164"/>
                    <a:pt x="60623" y="69054"/>
                  </a:cubicBezTo>
                  <a:cubicBezTo>
                    <a:pt x="62680" y="65454"/>
                    <a:pt x="64635" y="61756"/>
                    <a:pt x="68201" y="67980"/>
                  </a:cubicBezTo>
                  <a:cubicBezTo>
                    <a:pt x="70184" y="71443"/>
                    <a:pt x="70578" y="75118"/>
                    <a:pt x="70475" y="78953"/>
                  </a:cubicBezTo>
                  <a:cubicBezTo>
                    <a:pt x="71476" y="82399"/>
                    <a:pt x="75539" y="79621"/>
                    <a:pt x="76991" y="82153"/>
                  </a:cubicBezTo>
                  <a:cubicBezTo>
                    <a:pt x="75888" y="84382"/>
                    <a:pt x="74802" y="86622"/>
                    <a:pt x="73710" y="88857"/>
                  </a:cubicBezTo>
                  <a:close/>
                </a:path>
              </a:pathLst>
            </a:custGeom>
            <a:grpFill/>
            <a:ln w="5715" cap="flat">
              <a:noFill/>
              <a:prstDash val="solid"/>
              <a:miter/>
            </a:ln>
          </p:spPr>
          <p:txBody>
            <a:bodyPr rtlCol="0" anchor="ctr"/>
            <a:lstStyle/>
            <a:p>
              <a:endParaRPr lang="zh-CN" altLang="en-US"/>
            </a:p>
          </p:txBody>
        </p:sp>
        <p:sp>
          <p:nvSpPr>
            <p:cNvPr id="4114" name="任意多边形: 形状 4113">
              <a:extLst>
                <a:ext uri="{FF2B5EF4-FFF2-40B4-BE49-F238E27FC236}">
                  <a16:creationId xmlns:a16="http://schemas.microsoft.com/office/drawing/2014/main" id="{AE8BCF7A-E554-9B4F-D266-E79FB0E6E2D7}"/>
                </a:ext>
              </a:extLst>
            </p:cNvPr>
            <p:cNvSpPr/>
            <p:nvPr/>
          </p:nvSpPr>
          <p:spPr>
            <a:xfrm>
              <a:off x="4844706" y="4662519"/>
              <a:ext cx="82238" cy="98703"/>
            </a:xfrm>
            <a:custGeom>
              <a:avLst/>
              <a:gdLst>
                <a:gd name="connsiteX0" fmla="*/ 82239 w 82238"/>
                <a:gd name="connsiteY0" fmla="*/ 52641 h 98703"/>
                <a:gd name="connsiteX1" fmla="*/ 66363 w 82238"/>
                <a:gd name="connsiteY1" fmla="*/ 69266 h 98703"/>
                <a:gd name="connsiteX2" fmla="*/ 41154 w 82238"/>
                <a:gd name="connsiteY2" fmla="*/ 64528 h 98703"/>
                <a:gd name="connsiteX3" fmla="*/ 33336 w 82238"/>
                <a:gd name="connsiteY3" fmla="*/ 79867 h 98703"/>
                <a:gd name="connsiteX4" fmla="*/ 21494 w 82238"/>
                <a:gd name="connsiteY4" fmla="*/ 78398 h 98703"/>
                <a:gd name="connsiteX5" fmla="*/ 19723 w 82238"/>
                <a:gd name="connsiteY5" fmla="*/ 82262 h 98703"/>
                <a:gd name="connsiteX6" fmla="*/ 3286 w 82238"/>
                <a:gd name="connsiteY6" fmla="*/ 98664 h 98703"/>
                <a:gd name="connsiteX7" fmla="*/ 3309 w 82238"/>
                <a:gd name="connsiteY7" fmla="*/ 98704 h 98703"/>
                <a:gd name="connsiteX8" fmla="*/ 0 w 82238"/>
                <a:gd name="connsiteY8" fmla="*/ 92183 h 98703"/>
                <a:gd name="connsiteX9" fmla="*/ 6538 w 82238"/>
                <a:gd name="connsiteY9" fmla="*/ 77507 h 98703"/>
                <a:gd name="connsiteX10" fmla="*/ 6578 w 82238"/>
                <a:gd name="connsiteY10" fmla="*/ 62517 h 98703"/>
                <a:gd name="connsiteX11" fmla="*/ 13127 w 82238"/>
                <a:gd name="connsiteY11" fmla="*/ 55916 h 98703"/>
                <a:gd name="connsiteX12" fmla="*/ 16482 w 82238"/>
                <a:gd name="connsiteY12" fmla="*/ 55870 h 98703"/>
                <a:gd name="connsiteX13" fmla="*/ 19717 w 82238"/>
                <a:gd name="connsiteY13" fmla="*/ 55887 h 98703"/>
                <a:gd name="connsiteX14" fmla="*/ 23054 w 82238"/>
                <a:gd name="connsiteY14" fmla="*/ 57190 h 98703"/>
                <a:gd name="connsiteX15" fmla="*/ 26758 w 82238"/>
                <a:gd name="connsiteY15" fmla="*/ 66003 h 98703"/>
                <a:gd name="connsiteX16" fmla="*/ 26975 w 82238"/>
                <a:gd name="connsiteY16" fmla="*/ 58447 h 98703"/>
                <a:gd name="connsiteX17" fmla="*/ 29598 w 82238"/>
                <a:gd name="connsiteY17" fmla="*/ 52647 h 98703"/>
                <a:gd name="connsiteX18" fmla="*/ 29358 w 82238"/>
                <a:gd name="connsiteY18" fmla="*/ 44343 h 98703"/>
                <a:gd name="connsiteX19" fmla="*/ 38913 w 82238"/>
                <a:gd name="connsiteY19" fmla="*/ 36050 h 98703"/>
                <a:gd name="connsiteX20" fmla="*/ 39376 w 82238"/>
                <a:gd name="connsiteY20" fmla="*/ 30438 h 98703"/>
                <a:gd name="connsiteX21" fmla="*/ 49401 w 82238"/>
                <a:gd name="connsiteY21" fmla="*/ 486 h 98703"/>
                <a:gd name="connsiteX22" fmla="*/ 52630 w 82238"/>
                <a:gd name="connsiteY22" fmla="*/ 0 h 98703"/>
                <a:gd name="connsiteX23" fmla="*/ 52624 w 82238"/>
                <a:gd name="connsiteY23" fmla="*/ 13173 h 98703"/>
                <a:gd name="connsiteX24" fmla="*/ 52607 w 82238"/>
                <a:gd name="connsiteY24" fmla="*/ 13173 h 98703"/>
                <a:gd name="connsiteX25" fmla="*/ 52630 w 82238"/>
                <a:gd name="connsiteY25" fmla="*/ 26346 h 98703"/>
                <a:gd name="connsiteX26" fmla="*/ 51498 w 82238"/>
                <a:gd name="connsiteY26" fmla="*/ 26460 h 98703"/>
                <a:gd name="connsiteX27" fmla="*/ 52607 w 82238"/>
                <a:gd name="connsiteY27" fmla="*/ 26312 h 98703"/>
                <a:gd name="connsiteX28" fmla="*/ 57590 w 82238"/>
                <a:gd name="connsiteY28" fmla="*/ 29289 h 98703"/>
                <a:gd name="connsiteX29" fmla="*/ 52607 w 82238"/>
                <a:gd name="connsiteY29" fmla="*/ 39485 h 98703"/>
                <a:gd name="connsiteX30" fmla="*/ 52612 w 82238"/>
                <a:gd name="connsiteY30" fmla="*/ 39485 h 98703"/>
                <a:gd name="connsiteX31" fmla="*/ 42314 w 82238"/>
                <a:gd name="connsiteY31" fmla="*/ 50001 h 98703"/>
                <a:gd name="connsiteX32" fmla="*/ 39222 w 82238"/>
                <a:gd name="connsiteY32" fmla="*/ 51612 h 98703"/>
                <a:gd name="connsiteX33" fmla="*/ 40508 w 82238"/>
                <a:gd name="connsiteY33" fmla="*/ 51384 h 98703"/>
                <a:gd name="connsiteX34" fmla="*/ 43708 w 82238"/>
                <a:gd name="connsiteY34" fmla="*/ 49143 h 98703"/>
                <a:gd name="connsiteX35" fmla="*/ 54961 w 82238"/>
                <a:gd name="connsiteY35" fmla="*/ 50218 h 98703"/>
                <a:gd name="connsiteX36" fmla="*/ 69094 w 82238"/>
                <a:gd name="connsiteY36" fmla="*/ 59247 h 98703"/>
                <a:gd name="connsiteX37" fmla="*/ 82239 w 82238"/>
                <a:gd name="connsiteY37" fmla="*/ 52641 h 98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2238" h="98703">
                  <a:moveTo>
                    <a:pt x="82239" y="52641"/>
                  </a:moveTo>
                  <a:cubicBezTo>
                    <a:pt x="79879" y="65917"/>
                    <a:pt x="78250" y="69106"/>
                    <a:pt x="66363" y="69266"/>
                  </a:cubicBezTo>
                  <a:cubicBezTo>
                    <a:pt x="58407" y="69375"/>
                    <a:pt x="49509" y="74861"/>
                    <a:pt x="41154" y="64528"/>
                  </a:cubicBezTo>
                  <a:cubicBezTo>
                    <a:pt x="44817" y="79033"/>
                    <a:pt x="44794" y="78804"/>
                    <a:pt x="33336" y="79867"/>
                  </a:cubicBezTo>
                  <a:cubicBezTo>
                    <a:pt x="29169" y="80256"/>
                    <a:pt x="25249" y="82365"/>
                    <a:pt x="21494" y="78398"/>
                  </a:cubicBezTo>
                  <a:cubicBezTo>
                    <a:pt x="20923" y="77793"/>
                    <a:pt x="19911" y="80684"/>
                    <a:pt x="19723" y="82262"/>
                  </a:cubicBezTo>
                  <a:cubicBezTo>
                    <a:pt x="13213" y="86696"/>
                    <a:pt x="12790" y="97235"/>
                    <a:pt x="3286" y="98664"/>
                  </a:cubicBezTo>
                  <a:cubicBezTo>
                    <a:pt x="3286" y="98664"/>
                    <a:pt x="3309" y="98704"/>
                    <a:pt x="3309" y="98704"/>
                  </a:cubicBezTo>
                  <a:cubicBezTo>
                    <a:pt x="1383" y="96949"/>
                    <a:pt x="2086" y="93858"/>
                    <a:pt x="0" y="92183"/>
                  </a:cubicBezTo>
                  <a:cubicBezTo>
                    <a:pt x="394" y="86497"/>
                    <a:pt x="2909" y="81604"/>
                    <a:pt x="6538" y="77507"/>
                  </a:cubicBezTo>
                  <a:cubicBezTo>
                    <a:pt x="11156" y="72289"/>
                    <a:pt x="9258" y="67511"/>
                    <a:pt x="6578" y="62517"/>
                  </a:cubicBezTo>
                  <a:cubicBezTo>
                    <a:pt x="8761" y="60316"/>
                    <a:pt x="10944" y="58116"/>
                    <a:pt x="13127" y="55916"/>
                  </a:cubicBezTo>
                  <a:cubicBezTo>
                    <a:pt x="14225" y="54304"/>
                    <a:pt x="15339" y="54367"/>
                    <a:pt x="16482" y="55870"/>
                  </a:cubicBezTo>
                  <a:cubicBezTo>
                    <a:pt x="17562" y="55870"/>
                    <a:pt x="18642" y="55876"/>
                    <a:pt x="19717" y="55887"/>
                  </a:cubicBezTo>
                  <a:cubicBezTo>
                    <a:pt x="21448" y="54858"/>
                    <a:pt x="23432" y="55733"/>
                    <a:pt x="23054" y="57190"/>
                  </a:cubicBezTo>
                  <a:cubicBezTo>
                    <a:pt x="21951" y="61448"/>
                    <a:pt x="20140" y="66637"/>
                    <a:pt x="26758" y="66003"/>
                  </a:cubicBezTo>
                  <a:cubicBezTo>
                    <a:pt x="31204" y="65580"/>
                    <a:pt x="26152" y="61185"/>
                    <a:pt x="26975" y="58447"/>
                  </a:cubicBezTo>
                  <a:cubicBezTo>
                    <a:pt x="27609" y="56339"/>
                    <a:pt x="27958" y="54247"/>
                    <a:pt x="29598" y="52647"/>
                  </a:cubicBezTo>
                  <a:cubicBezTo>
                    <a:pt x="29912" y="49829"/>
                    <a:pt x="18911" y="47132"/>
                    <a:pt x="29358" y="44343"/>
                  </a:cubicBezTo>
                  <a:cubicBezTo>
                    <a:pt x="34113" y="43074"/>
                    <a:pt x="34844" y="37914"/>
                    <a:pt x="38913" y="36050"/>
                  </a:cubicBezTo>
                  <a:cubicBezTo>
                    <a:pt x="41348" y="34936"/>
                    <a:pt x="40634" y="32336"/>
                    <a:pt x="39376" y="30438"/>
                  </a:cubicBezTo>
                  <a:cubicBezTo>
                    <a:pt x="28661" y="14253"/>
                    <a:pt x="30770" y="7881"/>
                    <a:pt x="49401" y="486"/>
                  </a:cubicBezTo>
                  <a:cubicBezTo>
                    <a:pt x="50383" y="97"/>
                    <a:pt x="51549" y="155"/>
                    <a:pt x="52630" y="0"/>
                  </a:cubicBezTo>
                  <a:cubicBezTo>
                    <a:pt x="51355" y="4389"/>
                    <a:pt x="42520" y="8778"/>
                    <a:pt x="52624" y="13173"/>
                  </a:cubicBezTo>
                  <a:lnTo>
                    <a:pt x="52607" y="13173"/>
                  </a:lnTo>
                  <a:cubicBezTo>
                    <a:pt x="52612" y="17562"/>
                    <a:pt x="52624" y="21957"/>
                    <a:pt x="52630" y="26346"/>
                  </a:cubicBezTo>
                  <a:cubicBezTo>
                    <a:pt x="51875" y="26420"/>
                    <a:pt x="51498" y="26460"/>
                    <a:pt x="51498" y="26460"/>
                  </a:cubicBezTo>
                  <a:cubicBezTo>
                    <a:pt x="51984" y="27695"/>
                    <a:pt x="52355" y="27649"/>
                    <a:pt x="52607" y="26312"/>
                  </a:cubicBezTo>
                  <a:cubicBezTo>
                    <a:pt x="55218" y="25763"/>
                    <a:pt x="59716" y="22534"/>
                    <a:pt x="57590" y="29289"/>
                  </a:cubicBezTo>
                  <a:cubicBezTo>
                    <a:pt x="56470" y="32861"/>
                    <a:pt x="54298" y="36096"/>
                    <a:pt x="52607" y="39485"/>
                  </a:cubicBezTo>
                  <a:lnTo>
                    <a:pt x="52612" y="39485"/>
                  </a:lnTo>
                  <a:cubicBezTo>
                    <a:pt x="50355" y="44166"/>
                    <a:pt x="46343" y="47120"/>
                    <a:pt x="42314" y="50001"/>
                  </a:cubicBezTo>
                  <a:cubicBezTo>
                    <a:pt x="41462" y="50841"/>
                    <a:pt x="40405" y="51395"/>
                    <a:pt x="39222" y="51612"/>
                  </a:cubicBezTo>
                  <a:cubicBezTo>
                    <a:pt x="39885" y="52984"/>
                    <a:pt x="40302" y="52995"/>
                    <a:pt x="40508" y="51384"/>
                  </a:cubicBezTo>
                  <a:cubicBezTo>
                    <a:pt x="41548" y="50566"/>
                    <a:pt x="42588" y="49835"/>
                    <a:pt x="43708" y="49143"/>
                  </a:cubicBezTo>
                  <a:cubicBezTo>
                    <a:pt x="47743" y="46880"/>
                    <a:pt x="52075" y="42120"/>
                    <a:pt x="54961" y="50218"/>
                  </a:cubicBezTo>
                  <a:cubicBezTo>
                    <a:pt x="57367" y="56979"/>
                    <a:pt x="63156" y="58162"/>
                    <a:pt x="69094" y="59247"/>
                  </a:cubicBezTo>
                  <a:cubicBezTo>
                    <a:pt x="74815" y="59727"/>
                    <a:pt x="76455" y="52058"/>
                    <a:pt x="82239" y="52641"/>
                  </a:cubicBezTo>
                  <a:close/>
                </a:path>
              </a:pathLst>
            </a:custGeom>
            <a:grpFill/>
            <a:ln w="5715" cap="flat">
              <a:noFill/>
              <a:prstDash val="solid"/>
              <a:miter/>
            </a:ln>
          </p:spPr>
          <p:txBody>
            <a:bodyPr rtlCol="0" anchor="ctr"/>
            <a:lstStyle/>
            <a:p>
              <a:endParaRPr lang="zh-CN" altLang="en-US"/>
            </a:p>
          </p:txBody>
        </p:sp>
        <p:sp>
          <p:nvSpPr>
            <p:cNvPr id="4115" name="任意多边形: 形状 4114">
              <a:extLst>
                <a:ext uri="{FF2B5EF4-FFF2-40B4-BE49-F238E27FC236}">
                  <a16:creationId xmlns:a16="http://schemas.microsoft.com/office/drawing/2014/main" id="{967D70DA-B048-1CBE-D352-13F0B9D2754F}"/>
                </a:ext>
              </a:extLst>
            </p:cNvPr>
            <p:cNvSpPr/>
            <p:nvPr/>
          </p:nvSpPr>
          <p:spPr>
            <a:xfrm>
              <a:off x="4872864" y="4777671"/>
              <a:ext cx="47275" cy="25813"/>
            </a:xfrm>
            <a:custGeom>
              <a:avLst/>
              <a:gdLst>
                <a:gd name="connsiteX0" fmla="*/ 4715 w 47275"/>
                <a:gd name="connsiteY0" fmla="*/ 9859 h 25813"/>
                <a:gd name="connsiteX1" fmla="*/ 10876 w 47275"/>
                <a:gd name="connsiteY1" fmla="*/ 0 h 25813"/>
                <a:gd name="connsiteX2" fmla="*/ 16962 w 47275"/>
                <a:gd name="connsiteY2" fmla="*/ 12013 h 25813"/>
                <a:gd name="connsiteX3" fmla="*/ 22997 w 47275"/>
                <a:gd name="connsiteY3" fmla="*/ 13819 h 25813"/>
                <a:gd name="connsiteX4" fmla="*/ 40885 w 47275"/>
                <a:gd name="connsiteY4" fmla="*/ 6532 h 25813"/>
                <a:gd name="connsiteX5" fmla="*/ 44206 w 47275"/>
                <a:gd name="connsiteY5" fmla="*/ 6549 h 25813"/>
                <a:gd name="connsiteX6" fmla="*/ 43566 w 47275"/>
                <a:gd name="connsiteY6" fmla="*/ 13728 h 25813"/>
                <a:gd name="connsiteX7" fmla="*/ 28707 w 47275"/>
                <a:gd name="connsiteY7" fmla="*/ 19957 h 25813"/>
                <a:gd name="connsiteX8" fmla="*/ 19620 w 47275"/>
                <a:gd name="connsiteY8" fmla="*/ 22477 h 25813"/>
                <a:gd name="connsiteX9" fmla="*/ 0 w 47275"/>
                <a:gd name="connsiteY9" fmla="*/ 25752 h 25813"/>
                <a:gd name="connsiteX10" fmla="*/ 4732 w 47275"/>
                <a:gd name="connsiteY10" fmla="*/ 9876 h 25813"/>
                <a:gd name="connsiteX11" fmla="*/ 4715 w 47275"/>
                <a:gd name="connsiteY11" fmla="*/ 9876 h 2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275" h="25813">
                  <a:moveTo>
                    <a:pt x="4715" y="9859"/>
                  </a:moveTo>
                  <a:cubicBezTo>
                    <a:pt x="8201" y="8275"/>
                    <a:pt x="7487" y="4218"/>
                    <a:pt x="10876" y="0"/>
                  </a:cubicBezTo>
                  <a:cubicBezTo>
                    <a:pt x="11184" y="5607"/>
                    <a:pt x="20185" y="3646"/>
                    <a:pt x="16962" y="12013"/>
                  </a:cubicBezTo>
                  <a:cubicBezTo>
                    <a:pt x="15928" y="14694"/>
                    <a:pt x="20288" y="14899"/>
                    <a:pt x="22997" y="13819"/>
                  </a:cubicBezTo>
                  <a:cubicBezTo>
                    <a:pt x="28975" y="11430"/>
                    <a:pt x="34130" y="7013"/>
                    <a:pt x="40885" y="6532"/>
                  </a:cubicBezTo>
                  <a:cubicBezTo>
                    <a:pt x="41994" y="6538"/>
                    <a:pt x="43097" y="6544"/>
                    <a:pt x="44206" y="6549"/>
                  </a:cubicBezTo>
                  <a:cubicBezTo>
                    <a:pt x="47377" y="9390"/>
                    <a:pt x="49383" y="13893"/>
                    <a:pt x="43566" y="13728"/>
                  </a:cubicBezTo>
                  <a:cubicBezTo>
                    <a:pt x="36953" y="13539"/>
                    <a:pt x="32267" y="13905"/>
                    <a:pt x="28707" y="19957"/>
                  </a:cubicBezTo>
                  <a:cubicBezTo>
                    <a:pt x="26786" y="23226"/>
                    <a:pt x="24546" y="24695"/>
                    <a:pt x="19620" y="22477"/>
                  </a:cubicBezTo>
                  <a:cubicBezTo>
                    <a:pt x="13767" y="19843"/>
                    <a:pt x="7858" y="26518"/>
                    <a:pt x="0" y="25752"/>
                  </a:cubicBezTo>
                  <a:cubicBezTo>
                    <a:pt x="3298" y="20517"/>
                    <a:pt x="-394" y="14231"/>
                    <a:pt x="4732" y="9876"/>
                  </a:cubicBezTo>
                  <a:lnTo>
                    <a:pt x="4715" y="9876"/>
                  </a:lnTo>
                  <a:close/>
                </a:path>
              </a:pathLst>
            </a:custGeom>
            <a:grpFill/>
            <a:ln w="5715" cap="flat">
              <a:noFill/>
              <a:prstDash val="solid"/>
              <a:miter/>
            </a:ln>
          </p:spPr>
          <p:txBody>
            <a:bodyPr rtlCol="0" anchor="ctr"/>
            <a:lstStyle/>
            <a:p>
              <a:endParaRPr lang="zh-CN" altLang="en-US"/>
            </a:p>
          </p:txBody>
        </p:sp>
        <p:sp>
          <p:nvSpPr>
            <p:cNvPr id="4116" name="任意多边形: 形状 4115">
              <a:extLst>
                <a:ext uri="{FF2B5EF4-FFF2-40B4-BE49-F238E27FC236}">
                  <a16:creationId xmlns:a16="http://schemas.microsoft.com/office/drawing/2014/main" id="{692135CB-4C1F-0726-4F05-82AC5DB93A94}"/>
                </a:ext>
              </a:extLst>
            </p:cNvPr>
            <p:cNvSpPr/>
            <p:nvPr/>
          </p:nvSpPr>
          <p:spPr>
            <a:xfrm>
              <a:off x="4884151" y="4702004"/>
              <a:ext cx="30449" cy="22072"/>
            </a:xfrm>
            <a:custGeom>
              <a:avLst/>
              <a:gdLst>
                <a:gd name="connsiteX0" fmla="*/ 29644 w 30449"/>
                <a:gd name="connsiteY0" fmla="*/ 19768 h 22072"/>
                <a:gd name="connsiteX1" fmla="*/ 11647 w 30449"/>
                <a:gd name="connsiteY1" fmla="*/ 8978 h 22072"/>
                <a:gd name="connsiteX2" fmla="*/ 0 w 30449"/>
                <a:gd name="connsiteY2" fmla="*/ 13144 h 22072"/>
                <a:gd name="connsiteX3" fmla="*/ 17 w 30449"/>
                <a:gd name="connsiteY3" fmla="*/ 13162 h 22072"/>
                <a:gd name="connsiteX4" fmla="*/ 13162 w 30449"/>
                <a:gd name="connsiteY4" fmla="*/ 0 h 22072"/>
                <a:gd name="connsiteX5" fmla="*/ 19734 w 30449"/>
                <a:gd name="connsiteY5" fmla="*/ 13156 h 22072"/>
                <a:gd name="connsiteX6" fmla="*/ 29609 w 30449"/>
                <a:gd name="connsiteY6" fmla="*/ 13139 h 22072"/>
                <a:gd name="connsiteX7" fmla="*/ 29627 w 30449"/>
                <a:gd name="connsiteY7" fmla="*/ 13162 h 22072"/>
                <a:gd name="connsiteX8" fmla="*/ 30364 w 30449"/>
                <a:gd name="connsiteY8" fmla="*/ 15311 h 22072"/>
                <a:gd name="connsiteX9" fmla="*/ 29655 w 30449"/>
                <a:gd name="connsiteY9" fmla="*/ 16396 h 22072"/>
                <a:gd name="connsiteX10" fmla="*/ 29644 w 30449"/>
                <a:gd name="connsiteY10" fmla="*/ 19768 h 2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49" h="22072">
                  <a:moveTo>
                    <a:pt x="29644" y="19768"/>
                  </a:moveTo>
                  <a:cubicBezTo>
                    <a:pt x="18254" y="23820"/>
                    <a:pt x="18254" y="23820"/>
                    <a:pt x="11647" y="8978"/>
                  </a:cubicBezTo>
                  <a:cubicBezTo>
                    <a:pt x="7389" y="9281"/>
                    <a:pt x="4612" y="13836"/>
                    <a:pt x="0" y="13144"/>
                  </a:cubicBezTo>
                  <a:lnTo>
                    <a:pt x="17" y="13162"/>
                  </a:lnTo>
                  <a:cubicBezTo>
                    <a:pt x="846" y="5224"/>
                    <a:pt x="8578" y="4189"/>
                    <a:pt x="13162" y="0"/>
                  </a:cubicBezTo>
                  <a:cubicBezTo>
                    <a:pt x="15351" y="4389"/>
                    <a:pt x="17539" y="8773"/>
                    <a:pt x="19734" y="13156"/>
                  </a:cubicBezTo>
                  <a:cubicBezTo>
                    <a:pt x="23031" y="16231"/>
                    <a:pt x="26312" y="10127"/>
                    <a:pt x="29609" y="13139"/>
                  </a:cubicBezTo>
                  <a:lnTo>
                    <a:pt x="29627" y="13162"/>
                  </a:lnTo>
                  <a:cubicBezTo>
                    <a:pt x="30352" y="13876"/>
                    <a:pt x="30598" y="14591"/>
                    <a:pt x="30364" y="15311"/>
                  </a:cubicBezTo>
                  <a:cubicBezTo>
                    <a:pt x="30129" y="16031"/>
                    <a:pt x="29895" y="16396"/>
                    <a:pt x="29655" y="16396"/>
                  </a:cubicBezTo>
                  <a:cubicBezTo>
                    <a:pt x="29649" y="17522"/>
                    <a:pt x="29649" y="18642"/>
                    <a:pt x="29644" y="19768"/>
                  </a:cubicBezTo>
                  <a:close/>
                </a:path>
              </a:pathLst>
            </a:custGeom>
            <a:grpFill/>
            <a:ln w="5715" cap="flat">
              <a:noFill/>
              <a:prstDash val="solid"/>
              <a:miter/>
            </a:ln>
          </p:spPr>
          <p:txBody>
            <a:bodyPr rtlCol="0" anchor="ctr"/>
            <a:lstStyle/>
            <a:p>
              <a:endParaRPr lang="zh-CN" altLang="en-US"/>
            </a:p>
          </p:txBody>
        </p:sp>
        <p:sp>
          <p:nvSpPr>
            <p:cNvPr id="4117" name="任意多边形: 形状 4116">
              <a:extLst>
                <a:ext uri="{FF2B5EF4-FFF2-40B4-BE49-F238E27FC236}">
                  <a16:creationId xmlns:a16="http://schemas.microsoft.com/office/drawing/2014/main" id="{C3D53801-87CB-ACE2-917E-9242396AE75A}"/>
                </a:ext>
              </a:extLst>
            </p:cNvPr>
            <p:cNvSpPr/>
            <p:nvPr/>
          </p:nvSpPr>
          <p:spPr>
            <a:xfrm>
              <a:off x="4919750" y="4690500"/>
              <a:ext cx="10478" cy="21368"/>
            </a:xfrm>
            <a:custGeom>
              <a:avLst/>
              <a:gdLst>
                <a:gd name="connsiteX0" fmla="*/ 588 w 10478"/>
                <a:gd name="connsiteY0" fmla="*/ 18082 h 21368"/>
                <a:gd name="connsiteX1" fmla="*/ 8143 w 10478"/>
                <a:gd name="connsiteY1" fmla="*/ 0 h 21368"/>
                <a:gd name="connsiteX2" fmla="*/ 10452 w 10478"/>
                <a:gd name="connsiteY2" fmla="*/ 8213 h 21368"/>
                <a:gd name="connsiteX3" fmla="*/ 7121 w 10478"/>
                <a:gd name="connsiteY3" fmla="*/ 21368 h 21368"/>
                <a:gd name="connsiteX4" fmla="*/ 3903 w 10478"/>
                <a:gd name="connsiteY4" fmla="*/ 21368 h 21368"/>
                <a:gd name="connsiteX5" fmla="*/ 588 w 10478"/>
                <a:gd name="connsiteY5" fmla="*/ 18082 h 21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8" h="21368">
                  <a:moveTo>
                    <a:pt x="588" y="18082"/>
                  </a:moveTo>
                  <a:cubicBezTo>
                    <a:pt x="-1898" y="9784"/>
                    <a:pt x="4046" y="5561"/>
                    <a:pt x="8143" y="0"/>
                  </a:cubicBezTo>
                  <a:cubicBezTo>
                    <a:pt x="11092" y="2943"/>
                    <a:pt x="10207" y="5692"/>
                    <a:pt x="10452" y="8213"/>
                  </a:cubicBezTo>
                  <a:cubicBezTo>
                    <a:pt x="10378" y="12859"/>
                    <a:pt x="11230" y="17745"/>
                    <a:pt x="7121" y="21368"/>
                  </a:cubicBezTo>
                  <a:cubicBezTo>
                    <a:pt x="6046" y="21368"/>
                    <a:pt x="4977" y="21368"/>
                    <a:pt x="3903" y="21368"/>
                  </a:cubicBezTo>
                  <a:cubicBezTo>
                    <a:pt x="2880" y="20186"/>
                    <a:pt x="1360" y="19511"/>
                    <a:pt x="588" y="18082"/>
                  </a:cubicBezTo>
                  <a:close/>
                </a:path>
              </a:pathLst>
            </a:custGeom>
            <a:grpFill/>
            <a:ln w="5715" cap="flat">
              <a:noFill/>
              <a:prstDash val="solid"/>
              <a:miter/>
            </a:ln>
          </p:spPr>
          <p:txBody>
            <a:bodyPr rtlCol="0" anchor="ctr"/>
            <a:lstStyle/>
            <a:p>
              <a:endParaRPr lang="zh-CN" altLang="en-US"/>
            </a:p>
          </p:txBody>
        </p:sp>
        <p:sp>
          <p:nvSpPr>
            <p:cNvPr id="4118" name="任意多边形: 形状 4117">
              <a:extLst>
                <a:ext uri="{FF2B5EF4-FFF2-40B4-BE49-F238E27FC236}">
                  <a16:creationId xmlns:a16="http://schemas.microsoft.com/office/drawing/2014/main" id="{2A21BDDE-0F03-B5BF-D33C-AF91B62C5FC0}"/>
                </a:ext>
              </a:extLst>
            </p:cNvPr>
            <p:cNvSpPr/>
            <p:nvPr/>
          </p:nvSpPr>
          <p:spPr>
            <a:xfrm>
              <a:off x="4926865" y="4698718"/>
              <a:ext cx="9949" cy="13167"/>
            </a:xfrm>
            <a:custGeom>
              <a:avLst/>
              <a:gdLst>
                <a:gd name="connsiteX0" fmla="*/ 0 w 9949"/>
                <a:gd name="connsiteY0" fmla="*/ 13156 h 13167"/>
                <a:gd name="connsiteX1" fmla="*/ 3332 w 9949"/>
                <a:gd name="connsiteY1" fmla="*/ 0 h 13167"/>
                <a:gd name="connsiteX2" fmla="*/ 6601 w 9949"/>
                <a:gd name="connsiteY2" fmla="*/ 6549 h 13167"/>
                <a:gd name="connsiteX3" fmla="*/ 9950 w 9949"/>
                <a:gd name="connsiteY3" fmla="*/ 6584 h 13167"/>
                <a:gd name="connsiteX4" fmla="*/ 9910 w 9949"/>
                <a:gd name="connsiteY4" fmla="*/ 9876 h 13167"/>
                <a:gd name="connsiteX5" fmla="*/ 0 w 9949"/>
                <a:gd name="connsiteY5" fmla="*/ 13156 h 1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49" h="13167">
                  <a:moveTo>
                    <a:pt x="0" y="13156"/>
                  </a:moveTo>
                  <a:cubicBezTo>
                    <a:pt x="554" y="8630"/>
                    <a:pt x="-1486" y="3441"/>
                    <a:pt x="3332" y="0"/>
                  </a:cubicBezTo>
                  <a:cubicBezTo>
                    <a:pt x="5955" y="1418"/>
                    <a:pt x="4818" y="4715"/>
                    <a:pt x="6601" y="6549"/>
                  </a:cubicBezTo>
                  <a:cubicBezTo>
                    <a:pt x="7715" y="6561"/>
                    <a:pt x="8835" y="6572"/>
                    <a:pt x="9950" y="6584"/>
                  </a:cubicBezTo>
                  <a:cubicBezTo>
                    <a:pt x="9938" y="7681"/>
                    <a:pt x="9921" y="8778"/>
                    <a:pt x="9910" y="9876"/>
                  </a:cubicBezTo>
                  <a:cubicBezTo>
                    <a:pt x="6704" y="11247"/>
                    <a:pt x="3732" y="13345"/>
                    <a:pt x="0" y="13156"/>
                  </a:cubicBezTo>
                  <a:close/>
                </a:path>
              </a:pathLst>
            </a:custGeom>
            <a:grpFill/>
            <a:ln w="5715" cap="flat">
              <a:noFill/>
              <a:prstDash val="solid"/>
              <a:miter/>
            </a:ln>
          </p:spPr>
          <p:txBody>
            <a:bodyPr rtlCol="0" anchor="ctr"/>
            <a:lstStyle/>
            <a:p>
              <a:endParaRPr lang="zh-CN" altLang="en-US"/>
            </a:p>
          </p:txBody>
        </p:sp>
        <p:sp>
          <p:nvSpPr>
            <p:cNvPr id="4119" name="任意多边形: 形状 4118">
              <a:extLst>
                <a:ext uri="{FF2B5EF4-FFF2-40B4-BE49-F238E27FC236}">
                  <a16:creationId xmlns:a16="http://schemas.microsoft.com/office/drawing/2014/main" id="{2C6B5662-F04D-35A4-7DC7-714992B262C5}"/>
                </a:ext>
              </a:extLst>
            </p:cNvPr>
            <p:cNvSpPr/>
            <p:nvPr/>
          </p:nvSpPr>
          <p:spPr>
            <a:xfrm>
              <a:off x="4903885" y="4708582"/>
              <a:ext cx="9875" cy="9141"/>
            </a:xfrm>
            <a:custGeom>
              <a:avLst/>
              <a:gdLst>
                <a:gd name="connsiteX0" fmla="*/ 9876 w 9875"/>
                <a:gd name="connsiteY0" fmla="*/ 6561 h 9141"/>
                <a:gd name="connsiteX1" fmla="*/ 0 w 9875"/>
                <a:gd name="connsiteY1" fmla="*/ 6578 h 9141"/>
                <a:gd name="connsiteX2" fmla="*/ 3292 w 9875"/>
                <a:gd name="connsiteY2" fmla="*/ 3303 h 9141"/>
                <a:gd name="connsiteX3" fmla="*/ 6589 w 9875"/>
                <a:gd name="connsiteY3" fmla="*/ 0 h 9141"/>
                <a:gd name="connsiteX4" fmla="*/ 9864 w 9875"/>
                <a:gd name="connsiteY4" fmla="*/ 3292 h 9141"/>
                <a:gd name="connsiteX5" fmla="*/ 9876 w 9875"/>
                <a:gd name="connsiteY5" fmla="*/ 6561 h 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5" h="9141">
                  <a:moveTo>
                    <a:pt x="9876" y="6561"/>
                  </a:moveTo>
                  <a:cubicBezTo>
                    <a:pt x="6584" y="7452"/>
                    <a:pt x="3303" y="11882"/>
                    <a:pt x="0" y="6578"/>
                  </a:cubicBezTo>
                  <a:cubicBezTo>
                    <a:pt x="1097" y="5487"/>
                    <a:pt x="2195" y="4395"/>
                    <a:pt x="3292" y="3303"/>
                  </a:cubicBezTo>
                  <a:cubicBezTo>
                    <a:pt x="4418" y="2229"/>
                    <a:pt x="5658" y="1263"/>
                    <a:pt x="6589" y="0"/>
                  </a:cubicBezTo>
                  <a:cubicBezTo>
                    <a:pt x="7681" y="1097"/>
                    <a:pt x="8773" y="2195"/>
                    <a:pt x="9864" y="3292"/>
                  </a:cubicBezTo>
                  <a:cubicBezTo>
                    <a:pt x="9864" y="4384"/>
                    <a:pt x="9864" y="5475"/>
                    <a:pt x="9876" y="6561"/>
                  </a:cubicBezTo>
                  <a:close/>
                </a:path>
              </a:pathLst>
            </a:custGeom>
            <a:grpFill/>
            <a:ln w="5715" cap="flat">
              <a:noFill/>
              <a:prstDash val="solid"/>
              <a:miter/>
            </a:ln>
          </p:spPr>
          <p:txBody>
            <a:bodyPr rtlCol="0" anchor="ctr"/>
            <a:lstStyle/>
            <a:p>
              <a:endParaRPr lang="zh-CN" altLang="en-US"/>
            </a:p>
          </p:txBody>
        </p:sp>
        <p:sp>
          <p:nvSpPr>
            <p:cNvPr id="4120" name="任意多边形: 形状 4119">
              <a:extLst>
                <a:ext uri="{FF2B5EF4-FFF2-40B4-BE49-F238E27FC236}">
                  <a16:creationId xmlns:a16="http://schemas.microsoft.com/office/drawing/2014/main" id="{B0FF97F6-FB84-53A2-83BD-5FFB67D9D1CE}"/>
                </a:ext>
              </a:extLst>
            </p:cNvPr>
            <p:cNvSpPr/>
            <p:nvPr/>
          </p:nvSpPr>
          <p:spPr>
            <a:xfrm>
              <a:off x="4922763" y="4794107"/>
              <a:ext cx="10730" cy="5826"/>
            </a:xfrm>
            <a:custGeom>
              <a:avLst/>
              <a:gdLst>
                <a:gd name="connsiteX0" fmla="*/ 10662 w 10730"/>
                <a:gd name="connsiteY0" fmla="*/ 3200 h 5826"/>
                <a:gd name="connsiteX1" fmla="*/ 4656 w 10730"/>
                <a:gd name="connsiteY1" fmla="*/ 4726 h 5826"/>
                <a:gd name="connsiteX2" fmla="*/ 32 w 10730"/>
                <a:gd name="connsiteY2" fmla="*/ 4035 h 5826"/>
                <a:gd name="connsiteX3" fmla="*/ 4141 w 10730"/>
                <a:gd name="connsiteY3" fmla="*/ 0 h 5826"/>
                <a:gd name="connsiteX4" fmla="*/ 10731 w 10730"/>
                <a:gd name="connsiteY4" fmla="*/ 17 h 5826"/>
                <a:gd name="connsiteX5" fmla="*/ 10708 w 10730"/>
                <a:gd name="connsiteY5" fmla="*/ 0 h 5826"/>
                <a:gd name="connsiteX6" fmla="*/ 10662 w 10730"/>
                <a:gd name="connsiteY6" fmla="*/ 3200 h 5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30" h="5826">
                  <a:moveTo>
                    <a:pt x="10662" y="3200"/>
                  </a:moveTo>
                  <a:cubicBezTo>
                    <a:pt x="8662" y="3703"/>
                    <a:pt x="6645" y="4172"/>
                    <a:pt x="4656" y="4726"/>
                  </a:cubicBezTo>
                  <a:cubicBezTo>
                    <a:pt x="2941" y="5200"/>
                    <a:pt x="575" y="7298"/>
                    <a:pt x="32" y="4035"/>
                  </a:cubicBezTo>
                  <a:cubicBezTo>
                    <a:pt x="-316" y="1926"/>
                    <a:pt x="2227" y="840"/>
                    <a:pt x="4141" y="0"/>
                  </a:cubicBezTo>
                  <a:cubicBezTo>
                    <a:pt x="6336" y="6"/>
                    <a:pt x="8536" y="12"/>
                    <a:pt x="10731" y="17"/>
                  </a:cubicBezTo>
                  <a:lnTo>
                    <a:pt x="10708" y="0"/>
                  </a:lnTo>
                  <a:cubicBezTo>
                    <a:pt x="10737" y="1069"/>
                    <a:pt x="10719" y="2132"/>
                    <a:pt x="10662" y="3200"/>
                  </a:cubicBezTo>
                  <a:close/>
                </a:path>
              </a:pathLst>
            </a:custGeom>
            <a:grpFill/>
            <a:ln w="5715" cap="flat">
              <a:noFill/>
              <a:prstDash val="solid"/>
              <a:miter/>
            </a:ln>
          </p:spPr>
          <p:txBody>
            <a:bodyPr rtlCol="0" anchor="ctr"/>
            <a:lstStyle/>
            <a:p>
              <a:endParaRPr lang="zh-CN" altLang="en-US"/>
            </a:p>
          </p:txBody>
        </p:sp>
        <p:sp>
          <p:nvSpPr>
            <p:cNvPr id="4121" name="任意多边形: 形状 4120">
              <a:extLst>
                <a:ext uri="{FF2B5EF4-FFF2-40B4-BE49-F238E27FC236}">
                  <a16:creationId xmlns:a16="http://schemas.microsoft.com/office/drawing/2014/main" id="{3CDA2B5C-D59F-E877-3EB7-267BD8822EF1}"/>
                </a:ext>
              </a:extLst>
            </p:cNvPr>
            <p:cNvSpPr/>
            <p:nvPr/>
          </p:nvSpPr>
          <p:spPr>
            <a:xfrm>
              <a:off x="4932107" y="4788474"/>
              <a:ext cx="3780" cy="5650"/>
            </a:xfrm>
            <a:custGeom>
              <a:avLst/>
              <a:gdLst>
                <a:gd name="connsiteX0" fmla="*/ 1399 w 3780"/>
                <a:gd name="connsiteY0" fmla="*/ 5651 h 5650"/>
                <a:gd name="connsiteX1" fmla="*/ 1307 w 3780"/>
                <a:gd name="connsiteY1" fmla="*/ 67 h 5650"/>
                <a:gd name="connsiteX2" fmla="*/ 2805 w 3780"/>
                <a:gd name="connsiteY2" fmla="*/ 467 h 5650"/>
                <a:gd name="connsiteX3" fmla="*/ 1376 w 3780"/>
                <a:gd name="connsiteY3" fmla="*/ 5633 h 5650"/>
                <a:gd name="connsiteX4" fmla="*/ 1399 w 3780"/>
                <a:gd name="connsiteY4" fmla="*/ 5651 h 5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0" h="5650">
                  <a:moveTo>
                    <a:pt x="1399" y="5651"/>
                  </a:moveTo>
                  <a:cubicBezTo>
                    <a:pt x="1353" y="3776"/>
                    <a:pt x="-1664" y="1930"/>
                    <a:pt x="1307" y="67"/>
                  </a:cubicBezTo>
                  <a:cubicBezTo>
                    <a:pt x="1616" y="-127"/>
                    <a:pt x="2519" y="130"/>
                    <a:pt x="2805" y="467"/>
                  </a:cubicBezTo>
                  <a:cubicBezTo>
                    <a:pt x="4799" y="2827"/>
                    <a:pt x="3439" y="4347"/>
                    <a:pt x="1376" y="5633"/>
                  </a:cubicBezTo>
                  <a:lnTo>
                    <a:pt x="1399" y="5651"/>
                  </a:lnTo>
                  <a:close/>
                </a:path>
              </a:pathLst>
            </a:custGeom>
            <a:grpFill/>
            <a:ln w="5715" cap="flat">
              <a:noFill/>
              <a:prstDash val="solid"/>
              <a:miter/>
            </a:ln>
          </p:spPr>
          <p:txBody>
            <a:bodyPr rtlCol="0" anchor="ctr"/>
            <a:lstStyle/>
            <a:p>
              <a:endParaRPr lang="zh-CN" altLang="en-US"/>
            </a:p>
          </p:txBody>
        </p:sp>
        <p:sp>
          <p:nvSpPr>
            <p:cNvPr id="4122" name="任意多边形: 形状 4121">
              <a:extLst>
                <a:ext uri="{FF2B5EF4-FFF2-40B4-BE49-F238E27FC236}">
                  <a16:creationId xmlns:a16="http://schemas.microsoft.com/office/drawing/2014/main" id="{F82F4403-6F14-F3CC-6C68-684D51CFB49B}"/>
                </a:ext>
              </a:extLst>
            </p:cNvPr>
            <p:cNvSpPr/>
            <p:nvPr/>
          </p:nvSpPr>
          <p:spPr>
            <a:xfrm>
              <a:off x="4913777" y="4715166"/>
              <a:ext cx="1464" cy="3234"/>
            </a:xfrm>
            <a:custGeom>
              <a:avLst/>
              <a:gdLst>
                <a:gd name="connsiteX0" fmla="*/ 29 w 1464"/>
                <a:gd name="connsiteY0" fmla="*/ 3235 h 3234"/>
                <a:gd name="connsiteX1" fmla="*/ 0 w 1464"/>
                <a:gd name="connsiteY1" fmla="*/ 0 h 3234"/>
                <a:gd name="connsiteX2" fmla="*/ 1263 w 1464"/>
                <a:gd name="connsiteY2" fmla="*/ 2297 h 3234"/>
                <a:gd name="connsiteX3" fmla="*/ 29 w 1464"/>
                <a:gd name="connsiteY3" fmla="*/ 3235 h 3234"/>
              </a:gdLst>
              <a:ahLst/>
              <a:cxnLst>
                <a:cxn ang="0">
                  <a:pos x="connsiteX0" y="connsiteY0"/>
                </a:cxn>
                <a:cxn ang="0">
                  <a:pos x="connsiteX1" y="connsiteY1"/>
                </a:cxn>
                <a:cxn ang="0">
                  <a:pos x="connsiteX2" y="connsiteY2"/>
                </a:cxn>
                <a:cxn ang="0">
                  <a:pos x="connsiteX3" y="connsiteY3"/>
                </a:cxn>
              </a:cxnLst>
              <a:rect l="l" t="t" r="r" b="b"/>
              <a:pathLst>
                <a:path w="1464" h="3234">
                  <a:moveTo>
                    <a:pt x="29" y="3235"/>
                  </a:moveTo>
                  <a:cubicBezTo>
                    <a:pt x="12" y="2154"/>
                    <a:pt x="0" y="1080"/>
                    <a:pt x="0" y="0"/>
                  </a:cubicBezTo>
                  <a:cubicBezTo>
                    <a:pt x="1274" y="451"/>
                    <a:pt x="1783" y="1263"/>
                    <a:pt x="1263" y="2297"/>
                  </a:cubicBezTo>
                  <a:cubicBezTo>
                    <a:pt x="1057" y="2714"/>
                    <a:pt x="452" y="2932"/>
                    <a:pt x="29" y="3235"/>
                  </a:cubicBezTo>
                  <a:close/>
                </a:path>
              </a:pathLst>
            </a:custGeom>
            <a:grpFill/>
            <a:ln w="5715" cap="flat">
              <a:noFill/>
              <a:prstDash val="solid"/>
              <a:miter/>
            </a:ln>
          </p:spPr>
          <p:txBody>
            <a:bodyPr rtlCol="0" anchor="ctr"/>
            <a:lstStyle/>
            <a:p>
              <a:endParaRPr lang="zh-CN" altLang="en-US"/>
            </a:p>
          </p:txBody>
        </p:sp>
        <p:sp>
          <p:nvSpPr>
            <p:cNvPr id="4123" name="任意多边形: 形状 4122">
              <a:extLst>
                <a:ext uri="{FF2B5EF4-FFF2-40B4-BE49-F238E27FC236}">
                  <a16:creationId xmlns:a16="http://schemas.microsoft.com/office/drawing/2014/main" id="{00B8A97E-6444-3B2B-BB11-372F7B793305}"/>
                </a:ext>
              </a:extLst>
            </p:cNvPr>
            <p:cNvSpPr/>
            <p:nvPr/>
          </p:nvSpPr>
          <p:spPr>
            <a:xfrm>
              <a:off x="4920338" y="4708582"/>
              <a:ext cx="3314" cy="3291"/>
            </a:xfrm>
            <a:custGeom>
              <a:avLst/>
              <a:gdLst>
                <a:gd name="connsiteX0" fmla="*/ 0 w 3314"/>
                <a:gd name="connsiteY0" fmla="*/ 0 h 3291"/>
                <a:gd name="connsiteX1" fmla="*/ 3315 w 3314"/>
                <a:gd name="connsiteY1" fmla="*/ 3292 h 3291"/>
                <a:gd name="connsiteX2" fmla="*/ 11 w 3314"/>
                <a:gd name="connsiteY2" fmla="*/ 3292 h 3291"/>
                <a:gd name="connsiteX3" fmla="*/ 0 w 3314"/>
                <a:gd name="connsiteY3" fmla="*/ 0 h 3291"/>
              </a:gdLst>
              <a:ahLst/>
              <a:cxnLst>
                <a:cxn ang="0">
                  <a:pos x="connsiteX0" y="connsiteY0"/>
                </a:cxn>
                <a:cxn ang="0">
                  <a:pos x="connsiteX1" y="connsiteY1"/>
                </a:cxn>
                <a:cxn ang="0">
                  <a:pos x="connsiteX2" y="connsiteY2"/>
                </a:cxn>
                <a:cxn ang="0">
                  <a:pos x="connsiteX3" y="connsiteY3"/>
                </a:cxn>
              </a:cxnLst>
              <a:rect l="l" t="t" r="r" b="b"/>
              <a:pathLst>
                <a:path w="3314" h="3291">
                  <a:moveTo>
                    <a:pt x="0" y="0"/>
                  </a:moveTo>
                  <a:cubicBezTo>
                    <a:pt x="1103" y="1097"/>
                    <a:pt x="2206" y="2195"/>
                    <a:pt x="3315" y="3292"/>
                  </a:cubicBezTo>
                  <a:cubicBezTo>
                    <a:pt x="2212" y="3292"/>
                    <a:pt x="1114" y="3292"/>
                    <a:pt x="11"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4124" name="任意多边形: 形状 4123">
              <a:extLst>
                <a:ext uri="{FF2B5EF4-FFF2-40B4-BE49-F238E27FC236}">
                  <a16:creationId xmlns:a16="http://schemas.microsoft.com/office/drawing/2014/main" id="{7AFFCBC2-BD40-8631-3297-2916AF0FB4B9}"/>
                </a:ext>
              </a:extLst>
            </p:cNvPr>
            <p:cNvSpPr/>
            <p:nvPr/>
          </p:nvSpPr>
          <p:spPr>
            <a:xfrm>
              <a:off x="5275428" y="5303965"/>
              <a:ext cx="24501" cy="29609"/>
            </a:xfrm>
            <a:custGeom>
              <a:avLst/>
              <a:gdLst>
                <a:gd name="connsiteX0" fmla="*/ 0 w 24501"/>
                <a:gd name="connsiteY0" fmla="*/ 23026 h 29609"/>
                <a:gd name="connsiteX1" fmla="*/ 4966 w 24501"/>
                <a:gd name="connsiteY1" fmla="*/ 17437 h 29609"/>
                <a:gd name="connsiteX2" fmla="*/ 6555 w 24501"/>
                <a:gd name="connsiteY2" fmla="*/ 9915 h 29609"/>
                <a:gd name="connsiteX3" fmla="*/ 8258 w 24501"/>
                <a:gd name="connsiteY3" fmla="*/ 1063 h 29609"/>
                <a:gd name="connsiteX4" fmla="*/ 9927 w 24501"/>
                <a:gd name="connsiteY4" fmla="*/ 0 h 29609"/>
                <a:gd name="connsiteX5" fmla="*/ 13470 w 24501"/>
                <a:gd name="connsiteY5" fmla="*/ 3258 h 29609"/>
                <a:gd name="connsiteX6" fmla="*/ 22826 w 24501"/>
                <a:gd name="connsiteY6" fmla="*/ 2206 h 29609"/>
                <a:gd name="connsiteX7" fmla="*/ 17499 w 24501"/>
                <a:gd name="connsiteY7" fmla="*/ 21105 h 29609"/>
                <a:gd name="connsiteX8" fmla="*/ 15459 w 24501"/>
                <a:gd name="connsiteY8" fmla="*/ 23609 h 29609"/>
                <a:gd name="connsiteX9" fmla="*/ 23546 w 24501"/>
                <a:gd name="connsiteY9" fmla="*/ 24569 h 29609"/>
                <a:gd name="connsiteX10" fmla="*/ 10927 w 24501"/>
                <a:gd name="connsiteY10" fmla="*/ 25718 h 29609"/>
                <a:gd name="connsiteX11" fmla="*/ 0 w 24501"/>
                <a:gd name="connsiteY11" fmla="*/ 23026 h 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501" h="29609">
                  <a:moveTo>
                    <a:pt x="0" y="23026"/>
                  </a:moveTo>
                  <a:cubicBezTo>
                    <a:pt x="1629" y="21111"/>
                    <a:pt x="2897" y="18482"/>
                    <a:pt x="4966" y="17437"/>
                  </a:cubicBezTo>
                  <a:cubicBezTo>
                    <a:pt x="9104" y="15339"/>
                    <a:pt x="7767" y="12773"/>
                    <a:pt x="6555" y="9915"/>
                  </a:cubicBezTo>
                  <a:cubicBezTo>
                    <a:pt x="4103" y="6384"/>
                    <a:pt x="6429" y="3772"/>
                    <a:pt x="8258" y="1063"/>
                  </a:cubicBezTo>
                  <a:cubicBezTo>
                    <a:pt x="8807" y="703"/>
                    <a:pt x="9367" y="354"/>
                    <a:pt x="9927" y="0"/>
                  </a:cubicBezTo>
                  <a:cubicBezTo>
                    <a:pt x="11110" y="1086"/>
                    <a:pt x="12264" y="2200"/>
                    <a:pt x="13470" y="3258"/>
                  </a:cubicBezTo>
                  <a:cubicBezTo>
                    <a:pt x="17231" y="6549"/>
                    <a:pt x="21574" y="-4326"/>
                    <a:pt x="22826" y="2206"/>
                  </a:cubicBezTo>
                  <a:cubicBezTo>
                    <a:pt x="23912" y="7892"/>
                    <a:pt x="27946" y="17368"/>
                    <a:pt x="17499" y="21105"/>
                  </a:cubicBezTo>
                  <a:cubicBezTo>
                    <a:pt x="16654" y="21408"/>
                    <a:pt x="16162" y="22711"/>
                    <a:pt x="15459" y="23609"/>
                  </a:cubicBezTo>
                  <a:cubicBezTo>
                    <a:pt x="17665" y="28152"/>
                    <a:pt x="21128" y="22197"/>
                    <a:pt x="23546" y="24569"/>
                  </a:cubicBezTo>
                  <a:cubicBezTo>
                    <a:pt x="15968" y="30581"/>
                    <a:pt x="14373" y="31524"/>
                    <a:pt x="10927" y="25718"/>
                  </a:cubicBezTo>
                  <a:cubicBezTo>
                    <a:pt x="7269" y="19562"/>
                    <a:pt x="3572" y="23740"/>
                    <a:pt x="0" y="23026"/>
                  </a:cubicBezTo>
                  <a:close/>
                </a:path>
              </a:pathLst>
            </a:custGeom>
            <a:grpFill/>
            <a:ln w="5715" cap="flat">
              <a:noFill/>
              <a:prstDash val="solid"/>
              <a:miter/>
            </a:ln>
          </p:spPr>
          <p:txBody>
            <a:bodyPr rtlCol="0" anchor="ctr"/>
            <a:lstStyle/>
            <a:p>
              <a:endParaRPr lang="zh-CN" altLang="en-US"/>
            </a:p>
          </p:txBody>
        </p:sp>
        <p:sp>
          <p:nvSpPr>
            <p:cNvPr id="4125" name="任意多边形: 形状 4124">
              <a:extLst>
                <a:ext uri="{FF2B5EF4-FFF2-40B4-BE49-F238E27FC236}">
                  <a16:creationId xmlns:a16="http://schemas.microsoft.com/office/drawing/2014/main" id="{A542F9C6-1B56-1184-7F1F-661BC7791AB7}"/>
                </a:ext>
              </a:extLst>
            </p:cNvPr>
            <p:cNvSpPr/>
            <p:nvPr/>
          </p:nvSpPr>
          <p:spPr>
            <a:xfrm>
              <a:off x="5278857" y="5336651"/>
              <a:ext cx="26254" cy="26527"/>
            </a:xfrm>
            <a:custGeom>
              <a:avLst/>
              <a:gdLst>
                <a:gd name="connsiteX0" fmla="*/ 9801 w 26254"/>
                <a:gd name="connsiteY0" fmla="*/ 10079 h 26527"/>
                <a:gd name="connsiteX1" fmla="*/ 13099 w 26254"/>
                <a:gd name="connsiteY1" fmla="*/ 6793 h 26527"/>
                <a:gd name="connsiteX2" fmla="*/ 13927 w 26254"/>
                <a:gd name="connsiteY2" fmla="*/ 4633 h 26527"/>
                <a:gd name="connsiteX3" fmla="*/ 13047 w 26254"/>
                <a:gd name="connsiteY3" fmla="*/ 3570 h 26527"/>
                <a:gd name="connsiteX4" fmla="*/ 11441 w 26254"/>
                <a:gd name="connsiteY4" fmla="*/ 3558 h 26527"/>
                <a:gd name="connsiteX5" fmla="*/ 9836 w 26254"/>
                <a:gd name="connsiteY5" fmla="*/ 3575 h 26527"/>
                <a:gd name="connsiteX6" fmla="*/ 26238 w 26254"/>
                <a:gd name="connsiteY6" fmla="*/ 3501 h 26527"/>
                <a:gd name="connsiteX7" fmla="*/ 26255 w 26254"/>
                <a:gd name="connsiteY7" fmla="*/ 3501 h 26527"/>
                <a:gd name="connsiteX8" fmla="*/ 17094 w 26254"/>
                <a:gd name="connsiteY8" fmla="*/ 14943 h 26527"/>
                <a:gd name="connsiteX9" fmla="*/ 9253 w 26254"/>
                <a:gd name="connsiteY9" fmla="*/ 22755 h 26527"/>
                <a:gd name="connsiteX10" fmla="*/ 6515 w 26254"/>
                <a:gd name="connsiteY10" fmla="*/ 26527 h 26527"/>
                <a:gd name="connsiteX11" fmla="*/ 4206 w 26254"/>
                <a:gd name="connsiteY11" fmla="*/ 21275 h 26527"/>
                <a:gd name="connsiteX12" fmla="*/ 0 w 26254"/>
                <a:gd name="connsiteY12" fmla="*/ 16651 h 26527"/>
                <a:gd name="connsiteX13" fmla="*/ 3217 w 26254"/>
                <a:gd name="connsiteY13" fmla="*/ 13348 h 26527"/>
                <a:gd name="connsiteX14" fmla="*/ 9801 w 26254"/>
                <a:gd name="connsiteY14" fmla="*/ 10079 h 26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254" h="26527">
                  <a:moveTo>
                    <a:pt x="9801" y="10079"/>
                  </a:moveTo>
                  <a:cubicBezTo>
                    <a:pt x="10898" y="8982"/>
                    <a:pt x="12002" y="7890"/>
                    <a:pt x="13099" y="6793"/>
                  </a:cubicBezTo>
                  <a:cubicBezTo>
                    <a:pt x="13950" y="6061"/>
                    <a:pt x="14225" y="5341"/>
                    <a:pt x="13927" y="4633"/>
                  </a:cubicBezTo>
                  <a:cubicBezTo>
                    <a:pt x="13630" y="3924"/>
                    <a:pt x="13339" y="3570"/>
                    <a:pt x="13047" y="3570"/>
                  </a:cubicBezTo>
                  <a:lnTo>
                    <a:pt x="11441" y="3558"/>
                  </a:lnTo>
                  <a:cubicBezTo>
                    <a:pt x="11441" y="3558"/>
                    <a:pt x="9836" y="3575"/>
                    <a:pt x="9836" y="3575"/>
                  </a:cubicBezTo>
                  <a:cubicBezTo>
                    <a:pt x="14042" y="-1174"/>
                    <a:pt x="17722" y="-1185"/>
                    <a:pt x="26238" y="3501"/>
                  </a:cubicBezTo>
                  <a:lnTo>
                    <a:pt x="26255" y="3501"/>
                  </a:lnTo>
                  <a:cubicBezTo>
                    <a:pt x="19294" y="4198"/>
                    <a:pt x="16276" y="9793"/>
                    <a:pt x="17094" y="14943"/>
                  </a:cubicBezTo>
                  <a:cubicBezTo>
                    <a:pt x="18328" y="22749"/>
                    <a:pt x="17299" y="25344"/>
                    <a:pt x="9253" y="22755"/>
                  </a:cubicBezTo>
                  <a:cubicBezTo>
                    <a:pt x="8790" y="22606"/>
                    <a:pt x="7447" y="25207"/>
                    <a:pt x="6515" y="26527"/>
                  </a:cubicBezTo>
                  <a:cubicBezTo>
                    <a:pt x="4378" y="25378"/>
                    <a:pt x="3578" y="23595"/>
                    <a:pt x="4206" y="21275"/>
                  </a:cubicBezTo>
                  <a:cubicBezTo>
                    <a:pt x="5235" y="17469"/>
                    <a:pt x="2949" y="16783"/>
                    <a:pt x="0" y="16651"/>
                  </a:cubicBezTo>
                  <a:cubicBezTo>
                    <a:pt x="1074" y="15548"/>
                    <a:pt x="2149" y="14451"/>
                    <a:pt x="3217" y="13348"/>
                  </a:cubicBezTo>
                  <a:cubicBezTo>
                    <a:pt x="4955" y="11348"/>
                    <a:pt x="8115" y="12194"/>
                    <a:pt x="9801" y="10079"/>
                  </a:cubicBezTo>
                  <a:close/>
                </a:path>
              </a:pathLst>
            </a:custGeom>
            <a:grpFill/>
            <a:ln w="5715" cap="flat">
              <a:noFill/>
              <a:prstDash val="solid"/>
              <a:miter/>
            </a:ln>
          </p:spPr>
          <p:txBody>
            <a:bodyPr rtlCol="0" anchor="ctr"/>
            <a:lstStyle/>
            <a:p>
              <a:endParaRPr lang="zh-CN" altLang="en-US"/>
            </a:p>
          </p:txBody>
        </p:sp>
        <p:sp>
          <p:nvSpPr>
            <p:cNvPr id="4126" name="任意多边形: 形状 4125">
              <a:extLst>
                <a:ext uri="{FF2B5EF4-FFF2-40B4-BE49-F238E27FC236}">
                  <a16:creationId xmlns:a16="http://schemas.microsoft.com/office/drawing/2014/main" id="{FD78698C-9830-C08F-4F45-1A2C7999A231}"/>
                </a:ext>
              </a:extLst>
            </p:cNvPr>
            <p:cNvSpPr/>
            <p:nvPr/>
          </p:nvSpPr>
          <p:spPr>
            <a:xfrm>
              <a:off x="5310676" y="5264507"/>
              <a:ext cx="21567" cy="26285"/>
            </a:xfrm>
            <a:custGeom>
              <a:avLst/>
              <a:gdLst>
                <a:gd name="connsiteX0" fmla="*/ 1008 w 21567"/>
                <a:gd name="connsiteY0" fmla="*/ 19725 h 26285"/>
                <a:gd name="connsiteX1" fmla="*/ 4283 w 21567"/>
                <a:gd name="connsiteY1" fmla="*/ 13147 h 26285"/>
                <a:gd name="connsiteX2" fmla="*/ 4294 w 21567"/>
                <a:gd name="connsiteY2" fmla="*/ 13135 h 26285"/>
                <a:gd name="connsiteX3" fmla="*/ 10838 w 21567"/>
                <a:gd name="connsiteY3" fmla="*/ 9889 h 26285"/>
                <a:gd name="connsiteX4" fmla="*/ 10901 w 21567"/>
                <a:gd name="connsiteY4" fmla="*/ 6614 h 26285"/>
                <a:gd name="connsiteX5" fmla="*/ 17479 w 21567"/>
                <a:gd name="connsiteY5" fmla="*/ 2 h 26285"/>
                <a:gd name="connsiteX6" fmla="*/ 20696 w 21567"/>
                <a:gd name="connsiteY6" fmla="*/ 19 h 26285"/>
                <a:gd name="connsiteX7" fmla="*/ 21491 w 21567"/>
                <a:gd name="connsiteY7" fmla="*/ 2151 h 26285"/>
                <a:gd name="connsiteX8" fmla="*/ 20782 w 21567"/>
                <a:gd name="connsiteY8" fmla="*/ 3248 h 26285"/>
                <a:gd name="connsiteX9" fmla="*/ 6906 w 21567"/>
                <a:gd name="connsiteY9" fmla="*/ 24577 h 26285"/>
                <a:gd name="connsiteX10" fmla="*/ 1008 w 21567"/>
                <a:gd name="connsiteY10" fmla="*/ 19725 h 26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67" h="26285">
                  <a:moveTo>
                    <a:pt x="1008" y="19725"/>
                  </a:moveTo>
                  <a:cubicBezTo>
                    <a:pt x="3666" y="18307"/>
                    <a:pt x="4203" y="15844"/>
                    <a:pt x="4283" y="13147"/>
                  </a:cubicBezTo>
                  <a:lnTo>
                    <a:pt x="4294" y="13135"/>
                  </a:lnTo>
                  <a:cubicBezTo>
                    <a:pt x="6089" y="11278"/>
                    <a:pt x="9101" y="11867"/>
                    <a:pt x="10838" y="9889"/>
                  </a:cubicBezTo>
                  <a:cubicBezTo>
                    <a:pt x="10861" y="8798"/>
                    <a:pt x="10878" y="7706"/>
                    <a:pt x="10901" y="6614"/>
                  </a:cubicBezTo>
                  <a:cubicBezTo>
                    <a:pt x="11581" y="2905"/>
                    <a:pt x="13775" y="705"/>
                    <a:pt x="17479" y="2"/>
                  </a:cubicBezTo>
                  <a:cubicBezTo>
                    <a:pt x="18553" y="-4"/>
                    <a:pt x="19622" y="2"/>
                    <a:pt x="20696" y="19"/>
                  </a:cubicBezTo>
                  <a:cubicBezTo>
                    <a:pt x="21451" y="717"/>
                    <a:pt x="21714" y="1431"/>
                    <a:pt x="21491" y="2151"/>
                  </a:cubicBezTo>
                  <a:cubicBezTo>
                    <a:pt x="21262" y="2882"/>
                    <a:pt x="21022" y="3248"/>
                    <a:pt x="20782" y="3248"/>
                  </a:cubicBezTo>
                  <a:cubicBezTo>
                    <a:pt x="14696" y="9438"/>
                    <a:pt x="14987" y="19913"/>
                    <a:pt x="6906" y="24577"/>
                  </a:cubicBezTo>
                  <a:cubicBezTo>
                    <a:pt x="1923" y="27446"/>
                    <a:pt x="-1901" y="27245"/>
                    <a:pt x="1008" y="19725"/>
                  </a:cubicBezTo>
                  <a:close/>
                </a:path>
              </a:pathLst>
            </a:custGeom>
            <a:grpFill/>
            <a:ln w="5715" cap="flat">
              <a:noFill/>
              <a:prstDash val="solid"/>
              <a:miter/>
            </a:ln>
          </p:spPr>
          <p:txBody>
            <a:bodyPr rtlCol="0" anchor="ctr"/>
            <a:lstStyle/>
            <a:p>
              <a:endParaRPr lang="zh-CN" altLang="en-US"/>
            </a:p>
          </p:txBody>
        </p:sp>
        <p:sp>
          <p:nvSpPr>
            <p:cNvPr id="4127" name="任意多边形: 形状 4126">
              <a:extLst>
                <a:ext uri="{FF2B5EF4-FFF2-40B4-BE49-F238E27FC236}">
                  <a16:creationId xmlns:a16="http://schemas.microsoft.com/office/drawing/2014/main" id="{1DA101F5-01BF-7593-0EAF-F5BBB1E3BCD9}"/>
                </a:ext>
              </a:extLst>
            </p:cNvPr>
            <p:cNvSpPr/>
            <p:nvPr/>
          </p:nvSpPr>
          <p:spPr>
            <a:xfrm>
              <a:off x="5272245" y="5291116"/>
              <a:ext cx="22370" cy="17988"/>
            </a:xfrm>
            <a:custGeom>
              <a:avLst/>
              <a:gdLst>
                <a:gd name="connsiteX0" fmla="*/ 0 w 22370"/>
                <a:gd name="connsiteY0" fmla="*/ 12884 h 17988"/>
                <a:gd name="connsiteX1" fmla="*/ 3241 w 22370"/>
                <a:gd name="connsiteY1" fmla="*/ 6254 h 17988"/>
                <a:gd name="connsiteX2" fmla="*/ 16459 w 22370"/>
                <a:gd name="connsiteY2" fmla="*/ 333 h 17988"/>
                <a:gd name="connsiteX3" fmla="*/ 22369 w 22370"/>
                <a:gd name="connsiteY3" fmla="*/ 3888 h 17988"/>
                <a:gd name="connsiteX4" fmla="*/ 17477 w 22370"/>
                <a:gd name="connsiteY4" fmla="*/ 5003 h 17988"/>
                <a:gd name="connsiteX5" fmla="*/ 13122 w 22370"/>
                <a:gd name="connsiteY5" fmla="*/ 12855 h 17988"/>
                <a:gd name="connsiteX6" fmla="*/ 13139 w 22370"/>
                <a:gd name="connsiteY6" fmla="*/ 12855 h 17988"/>
                <a:gd name="connsiteX7" fmla="*/ 0 w 22370"/>
                <a:gd name="connsiteY7" fmla="*/ 12884 h 17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70" h="17988">
                  <a:moveTo>
                    <a:pt x="0" y="12884"/>
                  </a:moveTo>
                  <a:cubicBezTo>
                    <a:pt x="2623" y="11426"/>
                    <a:pt x="3126" y="8935"/>
                    <a:pt x="3241" y="6254"/>
                  </a:cubicBezTo>
                  <a:cubicBezTo>
                    <a:pt x="7635" y="4248"/>
                    <a:pt x="11927" y="1962"/>
                    <a:pt x="16459" y="333"/>
                  </a:cubicBezTo>
                  <a:cubicBezTo>
                    <a:pt x="19311" y="-690"/>
                    <a:pt x="22317" y="682"/>
                    <a:pt x="22369" y="3888"/>
                  </a:cubicBezTo>
                  <a:cubicBezTo>
                    <a:pt x="22466" y="10260"/>
                    <a:pt x="19088" y="4402"/>
                    <a:pt x="17477" y="5003"/>
                  </a:cubicBezTo>
                  <a:cubicBezTo>
                    <a:pt x="13813" y="6363"/>
                    <a:pt x="13345" y="9552"/>
                    <a:pt x="13122" y="12855"/>
                  </a:cubicBezTo>
                  <a:lnTo>
                    <a:pt x="13139" y="12855"/>
                  </a:lnTo>
                  <a:cubicBezTo>
                    <a:pt x="8755" y="13787"/>
                    <a:pt x="4406" y="23908"/>
                    <a:pt x="0" y="12884"/>
                  </a:cubicBezTo>
                  <a:close/>
                </a:path>
              </a:pathLst>
            </a:custGeom>
            <a:grpFill/>
            <a:ln w="5715" cap="flat">
              <a:noFill/>
              <a:prstDash val="solid"/>
              <a:miter/>
            </a:ln>
          </p:spPr>
          <p:txBody>
            <a:bodyPr rtlCol="0" anchor="ctr"/>
            <a:lstStyle/>
            <a:p>
              <a:endParaRPr lang="zh-CN" altLang="en-US"/>
            </a:p>
          </p:txBody>
        </p:sp>
        <p:sp>
          <p:nvSpPr>
            <p:cNvPr id="4128" name="任意多边形: 形状 4127">
              <a:extLst>
                <a:ext uri="{FF2B5EF4-FFF2-40B4-BE49-F238E27FC236}">
                  <a16:creationId xmlns:a16="http://schemas.microsoft.com/office/drawing/2014/main" id="{A388AAD9-7D18-EA7A-1496-50FD1D718E9C}"/>
                </a:ext>
              </a:extLst>
            </p:cNvPr>
            <p:cNvSpPr/>
            <p:nvPr/>
          </p:nvSpPr>
          <p:spPr>
            <a:xfrm>
              <a:off x="5331367" y="5249907"/>
              <a:ext cx="9904" cy="19564"/>
            </a:xfrm>
            <a:custGeom>
              <a:avLst/>
              <a:gdLst>
                <a:gd name="connsiteX0" fmla="*/ 80 w 9904"/>
                <a:gd name="connsiteY0" fmla="*/ 17848 h 19564"/>
                <a:gd name="connsiteX1" fmla="*/ 0 w 9904"/>
                <a:gd name="connsiteY1" fmla="*/ 14619 h 19564"/>
                <a:gd name="connsiteX2" fmla="*/ 6955 w 9904"/>
                <a:gd name="connsiteY2" fmla="*/ 0 h 19564"/>
                <a:gd name="connsiteX3" fmla="*/ 9904 w 9904"/>
                <a:gd name="connsiteY3" fmla="*/ 11298 h 19564"/>
                <a:gd name="connsiteX4" fmla="*/ 9870 w 9904"/>
                <a:gd name="connsiteY4" fmla="*/ 14539 h 19564"/>
                <a:gd name="connsiteX5" fmla="*/ 6607 w 9904"/>
                <a:gd name="connsiteY5" fmla="*/ 17894 h 19564"/>
                <a:gd name="connsiteX6" fmla="*/ 80 w 9904"/>
                <a:gd name="connsiteY6" fmla="*/ 17848 h 1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4" h="19564">
                  <a:moveTo>
                    <a:pt x="80" y="17848"/>
                  </a:moveTo>
                  <a:cubicBezTo>
                    <a:pt x="63" y="16774"/>
                    <a:pt x="34" y="15693"/>
                    <a:pt x="0" y="14619"/>
                  </a:cubicBezTo>
                  <a:cubicBezTo>
                    <a:pt x="566" y="9247"/>
                    <a:pt x="2715" y="4612"/>
                    <a:pt x="6955" y="0"/>
                  </a:cubicBezTo>
                  <a:cubicBezTo>
                    <a:pt x="11819" y="2897"/>
                    <a:pt x="3423" y="9510"/>
                    <a:pt x="9904" y="11298"/>
                  </a:cubicBezTo>
                  <a:cubicBezTo>
                    <a:pt x="9898" y="12378"/>
                    <a:pt x="9887" y="13459"/>
                    <a:pt x="9870" y="14539"/>
                  </a:cubicBezTo>
                  <a:cubicBezTo>
                    <a:pt x="9716" y="16562"/>
                    <a:pt x="7710" y="16791"/>
                    <a:pt x="6607" y="17894"/>
                  </a:cubicBezTo>
                  <a:cubicBezTo>
                    <a:pt x="4406" y="21511"/>
                    <a:pt x="2258" y="18179"/>
                    <a:pt x="80" y="17848"/>
                  </a:cubicBezTo>
                  <a:close/>
                </a:path>
              </a:pathLst>
            </a:custGeom>
            <a:grpFill/>
            <a:ln w="5715" cap="flat">
              <a:noFill/>
              <a:prstDash val="solid"/>
              <a:miter/>
            </a:ln>
          </p:spPr>
          <p:txBody>
            <a:bodyPr rtlCol="0" anchor="ctr"/>
            <a:lstStyle/>
            <a:p>
              <a:endParaRPr lang="zh-CN" altLang="en-US"/>
            </a:p>
          </p:txBody>
        </p:sp>
        <p:sp>
          <p:nvSpPr>
            <p:cNvPr id="4129" name="任意多边形: 形状 4128">
              <a:extLst>
                <a:ext uri="{FF2B5EF4-FFF2-40B4-BE49-F238E27FC236}">
                  <a16:creationId xmlns:a16="http://schemas.microsoft.com/office/drawing/2014/main" id="{A9800304-5203-FEED-8891-9C1DE22281A6}"/>
                </a:ext>
              </a:extLst>
            </p:cNvPr>
            <p:cNvSpPr/>
            <p:nvPr/>
          </p:nvSpPr>
          <p:spPr>
            <a:xfrm>
              <a:off x="5327491" y="5273496"/>
              <a:ext cx="17071" cy="23891"/>
            </a:xfrm>
            <a:custGeom>
              <a:avLst/>
              <a:gdLst>
                <a:gd name="connsiteX0" fmla="*/ 17072 w 17071"/>
                <a:gd name="connsiteY0" fmla="*/ 866 h 23891"/>
                <a:gd name="connsiteX1" fmla="*/ 3916 w 17071"/>
                <a:gd name="connsiteY1" fmla="*/ 23892 h 23891"/>
                <a:gd name="connsiteX2" fmla="*/ 630 w 17071"/>
                <a:gd name="connsiteY2" fmla="*/ 17314 h 23891"/>
                <a:gd name="connsiteX3" fmla="*/ 624 w 17071"/>
                <a:gd name="connsiteY3" fmla="*/ 17314 h 23891"/>
                <a:gd name="connsiteX4" fmla="*/ 10505 w 17071"/>
                <a:gd name="connsiteY4" fmla="*/ 866 h 23891"/>
                <a:gd name="connsiteX5" fmla="*/ 13780 w 17071"/>
                <a:gd name="connsiteY5" fmla="*/ 866 h 23891"/>
                <a:gd name="connsiteX6" fmla="*/ 17072 w 17071"/>
                <a:gd name="connsiteY6" fmla="*/ 866 h 2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71" h="23891">
                  <a:moveTo>
                    <a:pt x="17072" y="866"/>
                  </a:moveTo>
                  <a:cubicBezTo>
                    <a:pt x="11134" y="7655"/>
                    <a:pt x="8762" y="16479"/>
                    <a:pt x="3916" y="23892"/>
                  </a:cubicBezTo>
                  <a:cubicBezTo>
                    <a:pt x="2161" y="22029"/>
                    <a:pt x="-1456" y="21097"/>
                    <a:pt x="630" y="17314"/>
                  </a:cubicBezTo>
                  <a:lnTo>
                    <a:pt x="624" y="17314"/>
                  </a:lnTo>
                  <a:cubicBezTo>
                    <a:pt x="3733" y="11719"/>
                    <a:pt x="3573" y="4158"/>
                    <a:pt x="10505" y="866"/>
                  </a:cubicBezTo>
                  <a:cubicBezTo>
                    <a:pt x="11597" y="866"/>
                    <a:pt x="12688" y="866"/>
                    <a:pt x="13780" y="866"/>
                  </a:cubicBezTo>
                  <a:cubicBezTo>
                    <a:pt x="14883" y="-289"/>
                    <a:pt x="15974" y="-289"/>
                    <a:pt x="17072" y="866"/>
                  </a:cubicBezTo>
                  <a:close/>
                </a:path>
              </a:pathLst>
            </a:custGeom>
            <a:grpFill/>
            <a:ln w="5715" cap="flat">
              <a:noFill/>
              <a:prstDash val="solid"/>
              <a:miter/>
            </a:ln>
          </p:spPr>
          <p:txBody>
            <a:bodyPr rtlCol="0" anchor="ctr"/>
            <a:lstStyle/>
            <a:p>
              <a:endParaRPr lang="zh-CN" altLang="en-US"/>
            </a:p>
          </p:txBody>
        </p:sp>
        <p:sp>
          <p:nvSpPr>
            <p:cNvPr id="4130" name="任意多边形: 形状 4129">
              <a:extLst>
                <a:ext uri="{FF2B5EF4-FFF2-40B4-BE49-F238E27FC236}">
                  <a16:creationId xmlns:a16="http://schemas.microsoft.com/office/drawing/2014/main" id="{39FA387B-294A-9B92-7966-D7AB8D3B981C}"/>
                </a:ext>
              </a:extLst>
            </p:cNvPr>
            <p:cNvSpPr/>
            <p:nvPr/>
          </p:nvSpPr>
          <p:spPr>
            <a:xfrm>
              <a:off x="5328113" y="5274362"/>
              <a:ext cx="9888" cy="16447"/>
            </a:xfrm>
            <a:custGeom>
              <a:avLst/>
              <a:gdLst>
                <a:gd name="connsiteX0" fmla="*/ 9889 w 9888"/>
                <a:gd name="connsiteY0" fmla="*/ 0 h 16447"/>
                <a:gd name="connsiteX1" fmla="*/ 7 w 9888"/>
                <a:gd name="connsiteY1" fmla="*/ 16448 h 16447"/>
                <a:gd name="connsiteX2" fmla="*/ 9889 w 9888"/>
                <a:gd name="connsiteY2" fmla="*/ 0 h 16447"/>
              </a:gdLst>
              <a:ahLst/>
              <a:cxnLst>
                <a:cxn ang="0">
                  <a:pos x="connsiteX0" y="connsiteY0"/>
                </a:cxn>
                <a:cxn ang="0">
                  <a:pos x="connsiteX1" y="connsiteY1"/>
                </a:cxn>
                <a:cxn ang="0">
                  <a:pos x="connsiteX2" y="connsiteY2"/>
                </a:cxn>
              </a:cxnLst>
              <a:rect l="l" t="t" r="r" b="b"/>
              <a:pathLst>
                <a:path w="9888" h="16447">
                  <a:moveTo>
                    <a:pt x="9889" y="0"/>
                  </a:moveTo>
                  <a:cubicBezTo>
                    <a:pt x="6522" y="5440"/>
                    <a:pt x="5254" y="12138"/>
                    <a:pt x="7" y="16448"/>
                  </a:cubicBezTo>
                  <a:cubicBezTo>
                    <a:pt x="70" y="9024"/>
                    <a:pt x="-1056" y="886"/>
                    <a:pt x="9889" y="0"/>
                  </a:cubicBezTo>
                  <a:close/>
                </a:path>
              </a:pathLst>
            </a:custGeom>
            <a:grpFill/>
            <a:ln w="5715" cap="flat">
              <a:noFill/>
              <a:prstDash val="solid"/>
              <a:miter/>
            </a:ln>
          </p:spPr>
          <p:txBody>
            <a:bodyPr rtlCol="0" anchor="ctr"/>
            <a:lstStyle/>
            <a:p>
              <a:endParaRPr lang="zh-CN" altLang="en-US"/>
            </a:p>
          </p:txBody>
        </p:sp>
        <p:sp>
          <p:nvSpPr>
            <p:cNvPr id="4131" name="任意多边形: 形状 4130">
              <a:extLst>
                <a:ext uri="{FF2B5EF4-FFF2-40B4-BE49-F238E27FC236}">
                  <a16:creationId xmlns:a16="http://schemas.microsoft.com/office/drawing/2014/main" id="{3985A63E-45F1-C65A-5858-01A8D0A9A9CC}"/>
                </a:ext>
              </a:extLst>
            </p:cNvPr>
            <p:cNvSpPr/>
            <p:nvPr/>
          </p:nvSpPr>
          <p:spPr>
            <a:xfrm>
              <a:off x="5321061" y="5290809"/>
              <a:ext cx="10346" cy="6633"/>
            </a:xfrm>
            <a:custGeom>
              <a:avLst/>
              <a:gdLst>
                <a:gd name="connsiteX0" fmla="*/ 7060 w 10346"/>
                <a:gd name="connsiteY0" fmla="*/ 0 h 6633"/>
                <a:gd name="connsiteX1" fmla="*/ 10346 w 10346"/>
                <a:gd name="connsiteY1" fmla="*/ 6578 h 6633"/>
                <a:gd name="connsiteX2" fmla="*/ 7077 w 10346"/>
                <a:gd name="connsiteY2" fmla="*/ 6555 h 6633"/>
                <a:gd name="connsiteX3" fmla="*/ 53 w 10346"/>
                <a:gd name="connsiteY3" fmla="*/ 4698 h 6633"/>
                <a:gd name="connsiteX4" fmla="*/ 7060 w 10346"/>
                <a:gd name="connsiteY4" fmla="*/ 0 h 6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6633">
                  <a:moveTo>
                    <a:pt x="7060" y="0"/>
                  </a:moveTo>
                  <a:cubicBezTo>
                    <a:pt x="8157" y="2194"/>
                    <a:pt x="9249" y="4384"/>
                    <a:pt x="10346" y="6578"/>
                  </a:cubicBezTo>
                  <a:cubicBezTo>
                    <a:pt x="9254" y="6578"/>
                    <a:pt x="8152" y="6669"/>
                    <a:pt x="7077" y="6555"/>
                  </a:cubicBezTo>
                  <a:cubicBezTo>
                    <a:pt x="4562" y="6292"/>
                    <a:pt x="453" y="7618"/>
                    <a:pt x="53" y="4698"/>
                  </a:cubicBezTo>
                  <a:cubicBezTo>
                    <a:pt x="-541" y="292"/>
                    <a:pt x="3968" y="554"/>
                    <a:pt x="7060" y="0"/>
                  </a:cubicBezTo>
                  <a:close/>
                </a:path>
              </a:pathLst>
            </a:custGeom>
            <a:grpFill/>
            <a:ln w="5715" cap="flat">
              <a:noFill/>
              <a:prstDash val="solid"/>
              <a:miter/>
            </a:ln>
          </p:spPr>
          <p:txBody>
            <a:bodyPr rtlCol="0" anchor="ctr"/>
            <a:lstStyle/>
            <a:p>
              <a:endParaRPr lang="zh-CN" altLang="en-US"/>
            </a:p>
          </p:txBody>
        </p:sp>
        <p:sp>
          <p:nvSpPr>
            <p:cNvPr id="4132" name="任意多边形: 形状 4131">
              <a:extLst>
                <a:ext uri="{FF2B5EF4-FFF2-40B4-BE49-F238E27FC236}">
                  <a16:creationId xmlns:a16="http://schemas.microsoft.com/office/drawing/2014/main" id="{D2DDDCAE-206E-749D-B1A6-04610B6F5F43}"/>
                </a:ext>
              </a:extLst>
            </p:cNvPr>
            <p:cNvSpPr/>
            <p:nvPr/>
          </p:nvSpPr>
          <p:spPr>
            <a:xfrm>
              <a:off x="5303762" y="5340152"/>
              <a:ext cx="5532" cy="6329"/>
            </a:xfrm>
            <a:custGeom>
              <a:avLst/>
              <a:gdLst>
                <a:gd name="connsiteX0" fmla="*/ 1328 w 5532"/>
                <a:gd name="connsiteY0" fmla="*/ 0 h 6329"/>
                <a:gd name="connsiteX1" fmla="*/ 5185 w 5532"/>
                <a:gd name="connsiteY1" fmla="*/ 5487 h 6329"/>
                <a:gd name="connsiteX2" fmla="*/ 2379 w 5532"/>
                <a:gd name="connsiteY2" fmla="*/ 6264 h 6329"/>
                <a:gd name="connsiteX3" fmla="*/ 1339 w 5532"/>
                <a:gd name="connsiteY3" fmla="*/ 6 h 6329"/>
                <a:gd name="connsiteX4" fmla="*/ 1328 w 5532"/>
                <a:gd name="connsiteY4" fmla="*/ 6 h 6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 h="6329">
                  <a:moveTo>
                    <a:pt x="1328" y="0"/>
                  </a:moveTo>
                  <a:cubicBezTo>
                    <a:pt x="3459" y="1257"/>
                    <a:pt x="6580" y="1926"/>
                    <a:pt x="5185" y="5487"/>
                  </a:cubicBezTo>
                  <a:cubicBezTo>
                    <a:pt x="4962" y="6052"/>
                    <a:pt x="3208" y="6504"/>
                    <a:pt x="2379" y="6264"/>
                  </a:cubicBezTo>
                  <a:cubicBezTo>
                    <a:pt x="-2073" y="4961"/>
                    <a:pt x="1030" y="2217"/>
                    <a:pt x="1339" y="6"/>
                  </a:cubicBezTo>
                  <a:lnTo>
                    <a:pt x="1328" y="6"/>
                  </a:lnTo>
                  <a:close/>
                </a:path>
              </a:pathLst>
            </a:custGeom>
            <a:grpFill/>
            <a:ln w="5715" cap="flat">
              <a:noFill/>
              <a:prstDash val="solid"/>
              <a:miter/>
            </a:ln>
          </p:spPr>
          <p:txBody>
            <a:bodyPr rtlCol="0" anchor="ctr"/>
            <a:lstStyle/>
            <a:p>
              <a:endParaRPr lang="zh-CN" altLang="en-US"/>
            </a:p>
          </p:txBody>
        </p:sp>
        <p:sp>
          <p:nvSpPr>
            <p:cNvPr id="4133" name="任意多边形: 形状 4132">
              <a:extLst>
                <a:ext uri="{FF2B5EF4-FFF2-40B4-BE49-F238E27FC236}">
                  <a16:creationId xmlns:a16="http://schemas.microsoft.com/office/drawing/2014/main" id="{DD5306BE-AF2A-B30F-6532-55D4E467D93C}"/>
                </a:ext>
              </a:extLst>
            </p:cNvPr>
            <p:cNvSpPr/>
            <p:nvPr/>
          </p:nvSpPr>
          <p:spPr>
            <a:xfrm>
              <a:off x="5314965" y="5336764"/>
              <a:ext cx="5622" cy="5195"/>
            </a:xfrm>
            <a:custGeom>
              <a:avLst/>
              <a:gdLst>
                <a:gd name="connsiteX0" fmla="*/ 0 w 5622"/>
                <a:gd name="connsiteY0" fmla="*/ 80 h 5195"/>
                <a:gd name="connsiteX1" fmla="*/ 3235 w 5622"/>
                <a:gd name="connsiteY1" fmla="*/ 0 h 5195"/>
                <a:gd name="connsiteX2" fmla="*/ 4258 w 5622"/>
                <a:gd name="connsiteY2" fmla="*/ 4829 h 5195"/>
                <a:gd name="connsiteX3" fmla="*/ 0 w 5622"/>
                <a:gd name="connsiteY3" fmla="*/ 80 h 5195"/>
              </a:gdLst>
              <a:ahLst/>
              <a:cxnLst>
                <a:cxn ang="0">
                  <a:pos x="connsiteX0" y="connsiteY0"/>
                </a:cxn>
                <a:cxn ang="0">
                  <a:pos x="connsiteX1" y="connsiteY1"/>
                </a:cxn>
                <a:cxn ang="0">
                  <a:pos x="connsiteX2" y="connsiteY2"/>
                </a:cxn>
                <a:cxn ang="0">
                  <a:pos x="connsiteX3" y="connsiteY3"/>
                </a:cxn>
              </a:cxnLst>
              <a:rect l="l" t="t" r="r" b="b"/>
              <a:pathLst>
                <a:path w="5622" h="5195">
                  <a:moveTo>
                    <a:pt x="0" y="80"/>
                  </a:moveTo>
                  <a:cubicBezTo>
                    <a:pt x="1080" y="85"/>
                    <a:pt x="2160" y="57"/>
                    <a:pt x="3235" y="0"/>
                  </a:cubicBezTo>
                  <a:cubicBezTo>
                    <a:pt x="5138" y="1343"/>
                    <a:pt x="6955" y="3703"/>
                    <a:pt x="4258" y="4829"/>
                  </a:cubicBezTo>
                  <a:cubicBezTo>
                    <a:pt x="497" y="6395"/>
                    <a:pt x="480" y="2589"/>
                    <a:pt x="0" y="80"/>
                  </a:cubicBezTo>
                  <a:close/>
                </a:path>
              </a:pathLst>
            </a:custGeom>
            <a:grpFill/>
            <a:ln w="5715" cap="flat">
              <a:noFill/>
              <a:prstDash val="solid"/>
              <a:miter/>
            </a:ln>
          </p:spPr>
          <p:txBody>
            <a:bodyPr rtlCol="0" anchor="ctr"/>
            <a:lstStyle/>
            <a:p>
              <a:endParaRPr lang="zh-CN" altLang="en-US"/>
            </a:p>
          </p:txBody>
        </p:sp>
        <p:sp>
          <p:nvSpPr>
            <p:cNvPr id="4134" name="任意多边形: 形状 4133">
              <a:extLst>
                <a:ext uri="{FF2B5EF4-FFF2-40B4-BE49-F238E27FC236}">
                  <a16:creationId xmlns:a16="http://schemas.microsoft.com/office/drawing/2014/main" id="{C5AF1CCE-677E-1CBB-F267-54D372BE1301}"/>
                </a:ext>
              </a:extLst>
            </p:cNvPr>
            <p:cNvSpPr/>
            <p:nvPr/>
          </p:nvSpPr>
          <p:spPr>
            <a:xfrm>
              <a:off x="5285367" y="5363179"/>
              <a:ext cx="2547" cy="4189"/>
            </a:xfrm>
            <a:custGeom>
              <a:avLst/>
              <a:gdLst>
                <a:gd name="connsiteX0" fmla="*/ 2252 w 2547"/>
                <a:gd name="connsiteY0" fmla="*/ 1880 h 4189"/>
                <a:gd name="connsiteX1" fmla="*/ 1206 w 2547"/>
                <a:gd name="connsiteY1" fmla="*/ 4189 h 4189"/>
                <a:gd name="connsiteX2" fmla="*/ 360 w 2547"/>
                <a:gd name="connsiteY2" fmla="*/ 3017 h 4189"/>
                <a:gd name="connsiteX3" fmla="*/ 0 w 2547"/>
                <a:gd name="connsiteY3" fmla="*/ 0 h 4189"/>
                <a:gd name="connsiteX4" fmla="*/ 2252 w 2547"/>
                <a:gd name="connsiteY4" fmla="*/ 1880 h 4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7" h="4189">
                  <a:moveTo>
                    <a:pt x="2252" y="1880"/>
                  </a:moveTo>
                  <a:cubicBezTo>
                    <a:pt x="2869" y="3183"/>
                    <a:pt x="2520" y="4023"/>
                    <a:pt x="1206" y="4189"/>
                  </a:cubicBezTo>
                  <a:cubicBezTo>
                    <a:pt x="966" y="4218"/>
                    <a:pt x="457" y="3469"/>
                    <a:pt x="360" y="3017"/>
                  </a:cubicBezTo>
                  <a:cubicBezTo>
                    <a:pt x="143" y="2034"/>
                    <a:pt x="108" y="1006"/>
                    <a:pt x="0" y="0"/>
                  </a:cubicBezTo>
                  <a:cubicBezTo>
                    <a:pt x="766" y="640"/>
                    <a:pt x="1537" y="1280"/>
                    <a:pt x="2252" y="1880"/>
                  </a:cubicBezTo>
                  <a:close/>
                </a:path>
              </a:pathLst>
            </a:custGeom>
            <a:grpFill/>
            <a:ln w="5715" cap="flat">
              <a:noFill/>
              <a:prstDash val="solid"/>
              <a:miter/>
            </a:ln>
          </p:spPr>
          <p:txBody>
            <a:bodyPr rtlCol="0" anchor="ctr"/>
            <a:lstStyle/>
            <a:p>
              <a:endParaRPr lang="zh-CN" altLang="en-US"/>
            </a:p>
          </p:txBody>
        </p:sp>
        <p:sp>
          <p:nvSpPr>
            <p:cNvPr id="4135" name="任意多边形: 形状 4134">
              <a:extLst>
                <a:ext uri="{FF2B5EF4-FFF2-40B4-BE49-F238E27FC236}">
                  <a16:creationId xmlns:a16="http://schemas.microsoft.com/office/drawing/2014/main" id="{A5B80442-95A1-A9CA-9CB8-4B89999D818A}"/>
                </a:ext>
              </a:extLst>
            </p:cNvPr>
            <p:cNvSpPr/>
            <p:nvPr/>
          </p:nvSpPr>
          <p:spPr>
            <a:xfrm>
              <a:off x="5337973" y="5264446"/>
              <a:ext cx="6577" cy="3354"/>
            </a:xfrm>
            <a:custGeom>
              <a:avLst/>
              <a:gdLst>
                <a:gd name="connsiteX0" fmla="*/ 0 w 6577"/>
                <a:gd name="connsiteY0" fmla="*/ 3355 h 3354"/>
                <a:gd name="connsiteX1" fmla="*/ 3263 w 6577"/>
                <a:gd name="connsiteY1" fmla="*/ 0 h 3354"/>
                <a:gd name="connsiteX2" fmla="*/ 6578 w 6577"/>
                <a:gd name="connsiteY2" fmla="*/ 3320 h 3354"/>
                <a:gd name="connsiteX3" fmla="*/ 0 w 6577"/>
                <a:gd name="connsiteY3" fmla="*/ 3355 h 3354"/>
              </a:gdLst>
              <a:ahLst/>
              <a:cxnLst>
                <a:cxn ang="0">
                  <a:pos x="connsiteX0" y="connsiteY0"/>
                </a:cxn>
                <a:cxn ang="0">
                  <a:pos x="connsiteX1" y="connsiteY1"/>
                </a:cxn>
                <a:cxn ang="0">
                  <a:pos x="connsiteX2" y="connsiteY2"/>
                </a:cxn>
                <a:cxn ang="0">
                  <a:pos x="connsiteX3" y="connsiteY3"/>
                </a:cxn>
              </a:cxnLst>
              <a:rect l="l" t="t" r="r" b="b"/>
              <a:pathLst>
                <a:path w="6577" h="3354">
                  <a:moveTo>
                    <a:pt x="0" y="3355"/>
                  </a:moveTo>
                  <a:cubicBezTo>
                    <a:pt x="1086" y="2240"/>
                    <a:pt x="2177" y="1120"/>
                    <a:pt x="3263" y="0"/>
                  </a:cubicBezTo>
                  <a:cubicBezTo>
                    <a:pt x="4366" y="1109"/>
                    <a:pt x="5475" y="2211"/>
                    <a:pt x="6578" y="3320"/>
                  </a:cubicBezTo>
                  <a:cubicBezTo>
                    <a:pt x="4389" y="3332"/>
                    <a:pt x="2195" y="3343"/>
                    <a:pt x="0" y="3355"/>
                  </a:cubicBezTo>
                  <a:close/>
                </a:path>
              </a:pathLst>
            </a:custGeom>
            <a:grpFill/>
            <a:ln w="5715" cap="flat">
              <a:noFill/>
              <a:prstDash val="solid"/>
              <a:miter/>
            </a:ln>
          </p:spPr>
          <p:txBody>
            <a:bodyPr rtlCol="0" anchor="ctr"/>
            <a:lstStyle/>
            <a:p>
              <a:endParaRPr lang="zh-CN" altLang="en-US"/>
            </a:p>
          </p:txBody>
        </p:sp>
        <p:sp>
          <p:nvSpPr>
            <p:cNvPr id="4136" name="任意多边形: 形状 4135">
              <a:extLst>
                <a:ext uri="{FF2B5EF4-FFF2-40B4-BE49-F238E27FC236}">
                  <a16:creationId xmlns:a16="http://schemas.microsoft.com/office/drawing/2014/main" id="{D0527217-4823-3A16-30E8-636AC9880375}"/>
                </a:ext>
              </a:extLst>
            </p:cNvPr>
            <p:cNvSpPr/>
            <p:nvPr/>
          </p:nvSpPr>
          <p:spPr>
            <a:xfrm>
              <a:off x="5341277" y="5271104"/>
              <a:ext cx="3286" cy="3257"/>
            </a:xfrm>
            <a:custGeom>
              <a:avLst/>
              <a:gdLst>
                <a:gd name="connsiteX0" fmla="*/ 3286 w 3286"/>
                <a:gd name="connsiteY0" fmla="*/ 3258 h 3257"/>
                <a:gd name="connsiteX1" fmla="*/ 0 w 3286"/>
                <a:gd name="connsiteY1" fmla="*/ 3258 h 3257"/>
                <a:gd name="connsiteX2" fmla="*/ 3269 w 3286"/>
                <a:gd name="connsiteY2" fmla="*/ 0 h 3257"/>
                <a:gd name="connsiteX3" fmla="*/ 3286 w 3286"/>
                <a:gd name="connsiteY3" fmla="*/ 3258 h 3257"/>
              </a:gdLst>
              <a:ahLst/>
              <a:cxnLst>
                <a:cxn ang="0">
                  <a:pos x="connsiteX0" y="connsiteY0"/>
                </a:cxn>
                <a:cxn ang="0">
                  <a:pos x="connsiteX1" y="connsiteY1"/>
                </a:cxn>
                <a:cxn ang="0">
                  <a:pos x="connsiteX2" y="connsiteY2"/>
                </a:cxn>
                <a:cxn ang="0">
                  <a:pos x="connsiteX3" y="connsiteY3"/>
                </a:cxn>
              </a:cxnLst>
              <a:rect l="l" t="t" r="r" b="b"/>
              <a:pathLst>
                <a:path w="3286" h="3257">
                  <a:moveTo>
                    <a:pt x="3286" y="3258"/>
                  </a:moveTo>
                  <a:cubicBezTo>
                    <a:pt x="2189" y="3258"/>
                    <a:pt x="1097" y="3258"/>
                    <a:pt x="0" y="3258"/>
                  </a:cubicBezTo>
                  <a:cubicBezTo>
                    <a:pt x="1092" y="2172"/>
                    <a:pt x="2177" y="1086"/>
                    <a:pt x="3269" y="0"/>
                  </a:cubicBezTo>
                  <a:cubicBezTo>
                    <a:pt x="3275" y="1086"/>
                    <a:pt x="3280" y="2172"/>
                    <a:pt x="3286" y="3258"/>
                  </a:cubicBezTo>
                  <a:close/>
                </a:path>
              </a:pathLst>
            </a:custGeom>
            <a:grpFill/>
            <a:ln w="5715" cap="flat">
              <a:noFill/>
              <a:prstDash val="solid"/>
              <a:miter/>
            </a:ln>
          </p:spPr>
          <p:txBody>
            <a:bodyPr rtlCol="0" anchor="ctr"/>
            <a:lstStyle/>
            <a:p>
              <a:endParaRPr lang="zh-CN" altLang="en-US"/>
            </a:p>
          </p:txBody>
        </p:sp>
        <p:sp>
          <p:nvSpPr>
            <p:cNvPr id="4137" name="任意多边形: 形状 4136">
              <a:extLst>
                <a:ext uri="{FF2B5EF4-FFF2-40B4-BE49-F238E27FC236}">
                  <a16:creationId xmlns:a16="http://schemas.microsoft.com/office/drawing/2014/main" id="{231A8D86-1698-ADF9-0F36-379DF645FBAB}"/>
                </a:ext>
              </a:extLst>
            </p:cNvPr>
            <p:cNvSpPr/>
            <p:nvPr/>
          </p:nvSpPr>
          <p:spPr>
            <a:xfrm>
              <a:off x="5291945" y="5280940"/>
              <a:ext cx="1365" cy="1365"/>
            </a:xfrm>
            <a:custGeom>
              <a:avLst/>
              <a:gdLst>
                <a:gd name="connsiteX0" fmla="*/ 0 w 1365"/>
                <a:gd name="connsiteY0" fmla="*/ 0 h 1365"/>
                <a:gd name="connsiteX1" fmla="*/ 1366 w 1365"/>
                <a:gd name="connsiteY1" fmla="*/ 754 h 1365"/>
                <a:gd name="connsiteX2" fmla="*/ 754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54"/>
                  </a:lnTo>
                  <a:lnTo>
                    <a:pt x="754" y="1366"/>
                  </a:lnTo>
                  <a:close/>
                </a:path>
              </a:pathLst>
            </a:custGeom>
            <a:grpFill/>
            <a:ln w="5715" cap="flat">
              <a:noFill/>
              <a:prstDash val="solid"/>
              <a:miter/>
            </a:ln>
          </p:spPr>
          <p:txBody>
            <a:bodyPr rtlCol="0" anchor="ctr"/>
            <a:lstStyle/>
            <a:p>
              <a:endParaRPr lang="zh-CN" altLang="en-US"/>
            </a:p>
          </p:txBody>
        </p:sp>
        <p:sp>
          <p:nvSpPr>
            <p:cNvPr id="4138" name="任意多边形: 形状 4137">
              <a:extLst>
                <a:ext uri="{FF2B5EF4-FFF2-40B4-BE49-F238E27FC236}">
                  <a16:creationId xmlns:a16="http://schemas.microsoft.com/office/drawing/2014/main" id="{4F2DE0C5-4C2A-D3CF-8842-C08E5BE2EAB3}"/>
                </a:ext>
              </a:extLst>
            </p:cNvPr>
            <p:cNvSpPr/>
            <p:nvPr/>
          </p:nvSpPr>
          <p:spPr>
            <a:xfrm>
              <a:off x="5198726" y="5283762"/>
              <a:ext cx="15440" cy="20243"/>
            </a:xfrm>
            <a:custGeom>
              <a:avLst/>
              <a:gdLst>
                <a:gd name="connsiteX0" fmla="*/ 14009 w 15440"/>
                <a:gd name="connsiteY0" fmla="*/ 20244 h 20243"/>
                <a:gd name="connsiteX1" fmla="*/ 1961 w 15440"/>
                <a:gd name="connsiteY1" fmla="*/ 7282 h 20243"/>
                <a:gd name="connsiteX2" fmla="*/ 590 w 15440"/>
                <a:gd name="connsiteY2" fmla="*/ 1973 h 20243"/>
                <a:gd name="connsiteX3" fmla="*/ 5882 w 15440"/>
                <a:gd name="connsiteY3" fmla="*/ 864 h 20243"/>
                <a:gd name="connsiteX4" fmla="*/ 14009 w 15440"/>
                <a:gd name="connsiteY4" fmla="*/ 20244 h 20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0" h="20243">
                  <a:moveTo>
                    <a:pt x="14009" y="20244"/>
                  </a:moveTo>
                  <a:cubicBezTo>
                    <a:pt x="10699" y="13551"/>
                    <a:pt x="7545" y="9088"/>
                    <a:pt x="1961" y="7282"/>
                  </a:cubicBezTo>
                  <a:cubicBezTo>
                    <a:pt x="-605" y="6448"/>
                    <a:pt x="-176" y="4122"/>
                    <a:pt x="590" y="1973"/>
                  </a:cubicBezTo>
                  <a:cubicBezTo>
                    <a:pt x="1755" y="-1273"/>
                    <a:pt x="4590" y="344"/>
                    <a:pt x="5882" y="864"/>
                  </a:cubicBezTo>
                  <a:cubicBezTo>
                    <a:pt x="13403" y="3905"/>
                    <a:pt x="17906" y="8814"/>
                    <a:pt x="14009" y="20244"/>
                  </a:cubicBezTo>
                  <a:close/>
                </a:path>
              </a:pathLst>
            </a:custGeom>
            <a:grpFill/>
            <a:ln w="5715" cap="flat">
              <a:noFill/>
              <a:prstDash val="solid"/>
              <a:miter/>
            </a:ln>
          </p:spPr>
          <p:txBody>
            <a:bodyPr rtlCol="0" anchor="ctr"/>
            <a:lstStyle/>
            <a:p>
              <a:endParaRPr lang="zh-CN" altLang="en-US"/>
            </a:p>
          </p:txBody>
        </p:sp>
        <p:sp>
          <p:nvSpPr>
            <p:cNvPr id="4139" name="任意多边形: 形状 4138">
              <a:extLst>
                <a:ext uri="{FF2B5EF4-FFF2-40B4-BE49-F238E27FC236}">
                  <a16:creationId xmlns:a16="http://schemas.microsoft.com/office/drawing/2014/main" id="{86BADAFC-AB91-0074-4DC3-B92365750E06}"/>
                </a:ext>
              </a:extLst>
            </p:cNvPr>
            <p:cNvSpPr/>
            <p:nvPr/>
          </p:nvSpPr>
          <p:spPr>
            <a:xfrm>
              <a:off x="5243136" y="5273985"/>
              <a:ext cx="16365" cy="14584"/>
            </a:xfrm>
            <a:custGeom>
              <a:avLst/>
              <a:gdLst>
                <a:gd name="connsiteX0" fmla="*/ 15924 w 16365"/>
                <a:gd name="connsiteY0" fmla="*/ 3669 h 14584"/>
                <a:gd name="connsiteX1" fmla="*/ 12678 w 16365"/>
                <a:gd name="connsiteY1" fmla="*/ 7018 h 14584"/>
                <a:gd name="connsiteX2" fmla="*/ 94 w 16365"/>
                <a:gd name="connsiteY2" fmla="*/ 14584 h 14584"/>
                <a:gd name="connsiteX3" fmla="*/ 12633 w 16365"/>
                <a:gd name="connsiteY3" fmla="*/ 383 h 14584"/>
                <a:gd name="connsiteX4" fmla="*/ 15924 w 16365"/>
                <a:gd name="connsiteY4" fmla="*/ 3669 h 14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5" h="14584">
                  <a:moveTo>
                    <a:pt x="15924" y="3669"/>
                  </a:moveTo>
                  <a:cubicBezTo>
                    <a:pt x="14844" y="4783"/>
                    <a:pt x="13758" y="5903"/>
                    <a:pt x="12678" y="7018"/>
                  </a:cubicBezTo>
                  <a:cubicBezTo>
                    <a:pt x="7969" y="8229"/>
                    <a:pt x="6209" y="14145"/>
                    <a:pt x="94" y="14584"/>
                  </a:cubicBezTo>
                  <a:cubicBezTo>
                    <a:pt x="-1129" y="4766"/>
                    <a:pt x="9941" y="6081"/>
                    <a:pt x="12633" y="383"/>
                  </a:cubicBezTo>
                  <a:cubicBezTo>
                    <a:pt x="15810" y="-606"/>
                    <a:pt x="17130" y="263"/>
                    <a:pt x="15924" y="3669"/>
                  </a:cubicBezTo>
                  <a:close/>
                </a:path>
              </a:pathLst>
            </a:custGeom>
            <a:grpFill/>
            <a:ln w="5715" cap="flat">
              <a:noFill/>
              <a:prstDash val="solid"/>
              <a:miter/>
            </a:ln>
          </p:spPr>
          <p:txBody>
            <a:bodyPr rtlCol="0" anchor="ctr"/>
            <a:lstStyle/>
            <a:p>
              <a:endParaRPr lang="zh-CN" altLang="en-US"/>
            </a:p>
          </p:txBody>
        </p:sp>
        <p:sp>
          <p:nvSpPr>
            <p:cNvPr id="4140" name="任意多边形: 形状 4139">
              <a:extLst>
                <a:ext uri="{FF2B5EF4-FFF2-40B4-BE49-F238E27FC236}">
                  <a16:creationId xmlns:a16="http://schemas.microsoft.com/office/drawing/2014/main" id="{CB1C1242-3F4C-E2EF-0A44-8629F3A68DC9}"/>
                </a:ext>
              </a:extLst>
            </p:cNvPr>
            <p:cNvSpPr/>
            <p:nvPr/>
          </p:nvSpPr>
          <p:spPr>
            <a:xfrm>
              <a:off x="5206786" y="5342884"/>
              <a:ext cx="2982" cy="7138"/>
            </a:xfrm>
            <a:custGeom>
              <a:avLst/>
              <a:gdLst>
                <a:gd name="connsiteX0" fmla="*/ 0 w 2982"/>
                <a:gd name="connsiteY0" fmla="*/ 2240 h 7138"/>
                <a:gd name="connsiteX1" fmla="*/ 1612 w 2982"/>
                <a:gd name="connsiteY1" fmla="*/ 0 h 7138"/>
                <a:gd name="connsiteX2" fmla="*/ 2875 w 2982"/>
                <a:gd name="connsiteY2" fmla="*/ 4109 h 7138"/>
                <a:gd name="connsiteX3" fmla="*/ 2943 w 2982"/>
                <a:gd name="connsiteY3" fmla="*/ 7138 h 7138"/>
                <a:gd name="connsiteX4" fmla="*/ 0 w 2982"/>
                <a:gd name="connsiteY4" fmla="*/ 2240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2" h="7138">
                  <a:moveTo>
                    <a:pt x="0" y="2240"/>
                  </a:moveTo>
                  <a:cubicBezTo>
                    <a:pt x="531" y="1492"/>
                    <a:pt x="1074" y="743"/>
                    <a:pt x="1612" y="0"/>
                  </a:cubicBezTo>
                  <a:cubicBezTo>
                    <a:pt x="2046" y="1366"/>
                    <a:pt x="2589" y="2709"/>
                    <a:pt x="2875" y="4109"/>
                  </a:cubicBezTo>
                  <a:cubicBezTo>
                    <a:pt x="3075" y="5081"/>
                    <a:pt x="2932" y="6127"/>
                    <a:pt x="2943" y="7138"/>
                  </a:cubicBezTo>
                  <a:cubicBezTo>
                    <a:pt x="1097" y="6029"/>
                    <a:pt x="6" y="4463"/>
                    <a:pt x="0" y="2240"/>
                  </a:cubicBezTo>
                  <a:close/>
                </a:path>
              </a:pathLst>
            </a:custGeom>
            <a:grpFill/>
            <a:ln w="5715" cap="flat">
              <a:noFill/>
              <a:prstDash val="solid"/>
              <a:miter/>
            </a:ln>
          </p:spPr>
          <p:txBody>
            <a:bodyPr rtlCol="0" anchor="ctr"/>
            <a:lstStyle/>
            <a:p>
              <a:endParaRPr lang="zh-CN" altLang="en-US"/>
            </a:p>
          </p:txBody>
        </p:sp>
        <p:sp>
          <p:nvSpPr>
            <p:cNvPr id="4141" name="任意多边形: 形状 4140">
              <a:extLst>
                <a:ext uri="{FF2B5EF4-FFF2-40B4-BE49-F238E27FC236}">
                  <a16:creationId xmlns:a16="http://schemas.microsoft.com/office/drawing/2014/main" id="{C833040B-7120-0946-29FB-69A20254EE31}"/>
                </a:ext>
              </a:extLst>
            </p:cNvPr>
            <p:cNvSpPr/>
            <p:nvPr/>
          </p:nvSpPr>
          <p:spPr>
            <a:xfrm>
              <a:off x="5214946" y="5338792"/>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4142" name="任意多边形: 形状 4141">
              <a:extLst>
                <a:ext uri="{FF2B5EF4-FFF2-40B4-BE49-F238E27FC236}">
                  <a16:creationId xmlns:a16="http://schemas.microsoft.com/office/drawing/2014/main" id="{13FC8C7B-6BBC-2372-DF3E-D09059EAFFEE}"/>
                </a:ext>
              </a:extLst>
            </p:cNvPr>
            <p:cNvSpPr/>
            <p:nvPr/>
          </p:nvSpPr>
          <p:spPr>
            <a:xfrm>
              <a:off x="4969949" y="5170051"/>
              <a:ext cx="86382" cy="88512"/>
            </a:xfrm>
            <a:custGeom>
              <a:avLst/>
              <a:gdLst>
                <a:gd name="connsiteX0" fmla="*/ 55574 w 86382"/>
                <a:gd name="connsiteY0" fmla="*/ 8881 h 88512"/>
                <a:gd name="connsiteX1" fmla="*/ 58889 w 86382"/>
                <a:gd name="connsiteY1" fmla="*/ 2280 h 88512"/>
                <a:gd name="connsiteX2" fmla="*/ 69341 w 86382"/>
                <a:gd name="connsiteY2" fmla="*/ 2143 h 88512"/>
                <a:gd name="connsiteX3" fmla="*/ 77834 w 86382"/>
                <a:gd name="connsiteY3" fmla="*/ 1652 h 88512"/>
                <a:gd name="connsiteX4" fmla="*/ 76902 w 86382"/>
                <a:gd name="connsiteY4" fmla="*/ 12751 h 88512"/>
                <a:gd name="connsiteX5" fmla="*/ 75365 w 86382"/>
                <a:gd name="connsiteY5" fmla="*/ 15494 h 88512"/>
                <a:gd name="connsiteX6" fmla="*/ 75348 w 86382"/>
                <a:gd name="connsiteY6" fmla="*/ 15482 h 88512"/>
                <a:gd name="connsiteX7" fmla="*/ 85269 w 86382"/>
                <a:gd name="connsiteY7" fmla="*/ 22072 h 88512"/>
                <a:gd name="connsiteX8" fmla="*/ 86378 w 86382"/>
                <a:gd name="connsiteY8" fmla="*/ 24426 h 88512"/>
                <a:gd name="connsiteX9" fmla="*/ 85995 w 86382"/>
                <a:gd name="connsiteY9" fmla="*/ 25792 h 88512"/>
                <a:gd name="connsiteX10" fmla="*/ 78868 w 86382"/>
                <a:gd name="connsiteY10" fmla="*/ 30067 h 88512"/>
                <a:gd name="connsiteX11" fmla="*/ 74645 w 86382"/>
                <a:gd name="connsiteY11" fmla="*/ 30273 h 88512"/>
                <a:gd name="connsiteX12" fmla="*/ 68273 w 86382"/>
                <a:gd name="connsiteY12" fmla="*/ 48726 h 88512"/>
                <a:gd name="connsiteX13" fmla="*/ 65215 w 86382"/>
                <a:gd name="connsiteY13" fmla="*/ 56385 h 88512"/>
                <a:gd name="connsiteX14" fmla="*/ 66295 w 86382"/>
                <a:gd name="connsiteY14" fmla="*/ 61505 h 88512"/>
                <a:gd name="connsiteX15" fmla="*/ 65489 w 86382"/>
                <a:gd name="connsiteY15" fmla="*/ 64837 h 88512"/>
                <a:gd name="connsiteX16" fmla="*/ 47642 w 86382"/>
                <a:gd name="connsiteY16" fmla="*/ 76027 h 88512"/>
                <a:gd name="connsiteX17" fmla="*/ 40646 w 86382"/>
                <a:gd name="connsiteY17" fmla="*/ 82170 h 88512"/>
                <a:gd name="connsiteX18" fmla="*/ 22118 w 86382"/>
                <a:gd name="connsiteY18" fmla="*/ 84445 h 88512"/>
                <a:gd name="connsiteX19" fmla="*/ 12894 w 86382"/>
                <a:gd name="connsiteY19" fmla="*/ 84519 h 88512"/>
                <a:gd name="connsiteX20" fmla="*/ 12894 w 86382"/>
                <a:gd name="connsiteY20" fmla="*/ 81313 h 88512"/>
                <a:gd name="connsiteX21" fmla="*/ 13729 w 86382"/>
                <a:gd name="connsiteY21" fmla="*/ 79085 h 88512"/>
                <a:gd name="connsiteX22" fmla="*/ 12871 w 86382"/>
                <a:gd name="connsiteY22" fmla="*/ 77976 h 88512"/>
                <a:gd name="connsiteX23" fmla="*/ 12871 w 86382"/>
                <a:gd name="connsiteY23" fmla="*/ 74718 h 88512"/>
                <a:gd name="connsiteX24" fmla="*/ 13700 w 86382"/>
                <a:gd name="connsiteY24" fmla="*/ 72529 h 88512"/>
                <a:gd name="connsiteX25" fmla="*/ 12843 w 86382"/>
                <a:gd name="connsiteY25" fmla="*/ 71443 h 88512"/>
                <a:gd name="connsiteX26" fmla="*/ 6276 w 86382"/>
                <a:gd name="connsiteY26" fmla="*/ 71443 h 88512"/>
                <a:gd name="connsiteX27" fmla="*/ 5459 w 86382"/>
                <a:gd name="connsiteY27" fmla="*/ 69232 h 88512"/>
                <a:gd name="connsiteX28" fmla="*/ 6322 w 86382"/>
                <a:gd name="connsiteY28" fmla="*/ 68146 h 88512"/>
                <a:gd name="connsiteX29" fmla="*/ 6305 w 86382"/>
                <a:gd name="connsiteY29" fmla="*/ 58259 h 88512"/>
                <a:gd name="connsiteX30" fmla="*/ 6288 w 86382"/>
                <a:gd name="connsiteY30" fmla="*/ 58276 h 88512"/>
                <a:gd name="connsiteX31" fmla="*/ 6516 w 86382"/>
                <a:gd name="connsiteY31" fmla="*/ 53676 h 88512"/>
                <a:gd name="connsiteX32" fmla="*/ 4562 w 86382"/>
                <a:gd name="connsiteY32" fmla="*/ 51452 h 88512"/>
                <a:gd name="connsiteX33" fmla="*/ 3002 w 86382"/>
                <a:gd name="connsiteY33" fmla="*/ 51681 h 88512"/>
                <a:gd name="connsiteX34" fmla="*/ 2242 w 86382"/>
                <a:gd name="connsiteY34" fmla="*/ 34050 h 88512"/>
                <a:gd name="connsiteX35" fmla="*/ 27919 w 86382"/>
                <a:gd name="connsiteY35" fmla="*/ 20026 h 88512"/>
                <a:gd name="connsiteX36" fmla="*/ 35880 w 86382"/>
                <a:gd name="connsiteY36" fmla="*/ 28650 h 88512"/>
                <a:gd name="connsiteX37" fmla="*/ 35886 w 86382"/>
                <a:gd name="connsiteY37" fmla="*/ 28650 h 88512"/>
                <a:gd name="connsiteX38" fmla="*/ 32645 w 86382"/>
                <a:gd name="connsiteY38" fmla="*/ 38582 h 88512"/>
                <a:gd name="connsiteX39" fmla="*/ 25513 w 86382"/>
                <a:gd name="connsiteY39" fmla="*/ 49544 h 88512"/>
                <a:gd name="connsiteX40" fmla="*/ 24061 w 86382"/>
                <a:gd name="connsiteY40" fmla="*/ 61248 h 88512"/>
                <a:gd name="connsiteX41" fmla="*/ 35892 w 86382"/>
                <a:gd name="connsiteY41" fmla="*/ 41823 h 88512"/>
                <a:gd name="connsiteX42" fmla="*/ 42452 w 86382"/>
                <a:gd name="connsiteY42" fmla="*/ 38519 h 88512"/>
                <a:gd name="connsiteX43" fmla="*/ 45721 w 86382"/>
                <a:gd name="connsiteY43" fmla="*/ 42480 h 88512"/>
                <a:gd name="connsiteX44" fmla="*/ 51991 w 86382"/>
                <a:gd name="connsiteY44" fmla="*/ 32033 h 88512"/>
                <a:gd name="connsiteX45" fmla="*/ 64592 w 86382"/>
                <a:gd name="connsiteY45" fmla="*/ 13853 h 88512"/>
                <a:gd name="connsiteX46" fmla="*/ 66633 w 86382"/>
                <a:gd name="connsiteY46" fmla="*/ 11310 h 88512"/>
                <a:gd name="connsiteX47" fmla="*/ 55574 w 86382"/>
                <a:gd name="connsiteY47" fmla="*/ 8881 h 88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86382" h="88512">
                  <a:moveTo>
                    <a:pt x="55574" y="8881"/>
                  </a:moveTo>
                  <a:cubicBezTo>
                    <a:pt x="55700" y="6190"/>
                    <a:pt x="56260" y="3715"/>
                    <a:pt x="58889" y="2280"/>
                  </a:cubicBezTo>
                  <a:cubicBezTo>
                    <a:pt x="62403" y="4315"/>
                    <a:pt x="65764" y="4069"/>
                    <a:pt x="69341" y="2143"/>
                  </a:cubicBezTo>
                  <a:cubicBezTo>
                    <a:pt x="71953" y="738"/>
                    <a:pt x="74931" y="-1617"/>
                    <a:pt x="77834" y="1652"/>
                  </a:cubicBezTo>
                  <a:cubicBezTo>
                    <a:pt x="81326" y="5590"/>
                    <a:pt x="80343" y="9270"/>
                    <a:pt x="76902" y="12751"/>
                  </a:cubicBezTo>
                  <a:cubicBezTo>
                    <a:pt x="76194" y="13470"/>
                    <a:pt x="75868" y="14568"/>
                    <a:pt x="75365" y="15494"/>
                  </a:cubicBezTo>
                  <a:lnTo>
                    <a:pt x="75348" y="15482"/>
                  </a:lnTo>
                  <a:cubicBezTo>
                    <a:pt x="80509" y="14888"/>
                    <a:pt x="81834" y="20066"/>
                    <a:pt x="85269" y="22072"/>
                  </a:cubicBezTo>
                  <a:cubicBezTo>
                    <a:pt x="86058" y="22774"/>
                    <a:pt x="86429" y="23558"/>
                    <a:pt x="86378" y="24426"/>
                  </a:cubicBezTo>
                  <a:cubicBezTo>
                    <a:pt x="86326" y="25335"/>
                    <a:pt x="86195" y="25786"/>
                    <a:pt x="85995" y="25792"/>
                  </a:cubicBezTo>
                  <a:cubicBezTo>
                    <a:pt x="84126" y="28055"/>
                    <a:pt x="81629" y="29267"/>
                    <a:pt x="78868" y="30067"/>
                  </a:cubicBezTo>
                  <a:cubicBezTo>
                    <a:pt x="77462" y="30301"/>
                    <a:pt x="76051" y="30330"/>
                    <a:pt x="74645" y="30273"/>
                  </a:cubicBezTo>
                  <a:cubicBezTo>
                    <a:pt x="64432" y="33650"/>
                    <a:pt x="69336" y="42234"/>
                    <a:pt x="68273" y="48726"/>
                  </a:cubicBezTo>
                  <a:cubicBezTo>
                    <a:pt x="68141" y="51658"/>
                    <a:pt x="67290" y="54310"/>
                    <a:pt x="65215" y="56385"/>
                  </a:cubicBezTo>
                  <a:cubicBezTo>
                    <a:pt x="60563" y="59013"/>
                    <a:pt x="64832" y="59979"/>
                    <a:pt x="66295" y="61505"/>
                  </a:cubicBezTo>
                  <a:cubicBezTo>
                    <a:pt x="66838" y="62831"/>
                    <a:pt x="66564" y="63934"/>
                    <a:pt x="65489" y="64837"/>
                  </a:cubicBezTo>
                  <a:cubicBezTo>
                    <a:pt x="61118" y="70901"/>
                    <a:pt x="52368" y="69803"/>
                    <a:pt x="47642" y="76027"/>
                  </a:cubicBezTo>
                  <a:cubicBezTo>
                    <a:pt x="46099" y="78061"/>
                    <a:pt x="42589" y="79644"/>
                    <a:pt x="40646" y="82170"/>
                  </a:cubicBezTo>
                  <a:cubicBezTo>
                    <a:pt x="34737" y="89868"/>
                    <a:pt x="31411" y="90474"/>
                    <a:pt x="22118" y="84445"/>
                  </a:cubicBezTo>
                  <a:cubicBezTo>
                    <a:pt x="18729" y="82245"/>
                    <a:pt x="15952" y="85200"/>
                    <a:pt x="12894" y="84519"/>
                  </a:cubicBezTo>
                  <a:cubicBezTo>
                    <a:pt x="12894" y="83451"/>
                    <a:pt x="12894" y="82382"/>
                    <a:pt x="12894" y="81313"/>
                  </a:cubicBezTo>
                  <a:cubicBezTo>
                    <a:pt x="13740" y="80565"/>
                    <a:pt x="14014" y="79822"/>
                    <a:pt x="13729" y="79085"/>
                  </a:cubicBezTo>
                  <a:cubicBezTo>
                    <a:pt x="13443" y="78347"/>
                    <a:pt x="13157" y="77976"/>
                    <a:pt x="12871" y="77976"/>
                  </a:cubicBezTo>
                  <a:cubicBezTo>
                    <a:pt x="12866" y="76890"/>
                    <a:pt x="12866" y="75804"/>
                    <a:pt x="12871" y="74718"/>
                  </a:cubicBezTo>
                  <a:cubicBezTo>
                    <a:pt x="13712" y="73987"/>
                    <a:pt x="13992" y="73255"/>
                    <a:pt x="13700" y="72529"/>
                  </a:cubicBezTo>
                  <a:cubicBezTo>
                    <a:pt x="13414" y="71809"/>
                    <a:pt x="13129" y="71443"/>
                    <a:pt x="12843" y="71443"/>
                  </a:cubicBezTo>
                  <a:cubicBezTo>
                    <a:pt x="10654" y="71443"/>
                    <a:pt x="8465" y="71443"/>
                    <a:pt x="6276" y="71443"/>
                  </a:cubicBezTo>
                  <a:cubicBezTo>
                    <a:pt x="5436" y="70701"/>
                    <a:pt x="5168" y="69963"/>
                    <a:pt x="5459" y="69232"/>
                  </a:cubicBezTo>
                  <a:cubicBezTo>
                    <a:pt x="5751" y="68506"/>
                    <a:pt x="6036" y="68146"/>
                    <a:pt x="6322" y="68146"/>
                  </a:cubicBezTo>
                  <a:cubicBezTo>
                    <a:pt x="18895" y="64826"/>
                    <a:pt x="6728" y="61551"/>
                    <a:pt x="6305" y="58259"/>
                  </a:cubicBezTo>
                  <a:cubicBezTo>
                    <a:pt x="6305" y="58259"/>
                    <a:pt x="6288" y="58276"/>
                    <a:pt x="6288" y="58276"/>
                  </a:cubicBezTo>
                  <a:cubicBezTo>
                    <a:pt x="7785" y="56802"/>
                    <a:pt x="7282" y="55230"/>
                    <a:pt x="6516" y="53676"/>
                  </a:cubicBezTo>
                  <a:cubicBezTo>
                    <a:pt x="6436" y="52458"/>
                    <a:pt x="5779" y="51698"/>
                    <a:pt x="4562" y="51452"/>
                  </a:cubicBezTo>
                  <a:cubicBezTo>
                    <a:pt x="4568" y="51475"/>
                    <a:pt x="3002" y="51681"/>
                    <a:pt x="3002" y="51681"/>
                  </a:cubicBezTo>
                  <a:cubicBezTo>
                    <a:pt x="-4525" y="46120"/>
                    <a:pt x="4790" y="39828"/>
                    <a:pt x="2242" y="34050"/>
                  </a:cubicBezTo>
                  <a:cubicBezTo>
                    <a:pt x="15963" y="38748"/>
                    <a:pt x="17541" y="21174"/>
                    <a:pt x="27919" y="20026"/>
                  </a:cubicBezTo>
                  <a:cubicBezTo>
                    <a:pt x="33931" y="19363"/>
                    <a:pt x="31645" y="27192"/>
                    <a:pt x="35880" y="28650"/>
                  </a:cubicBezTo>
                  <a:lnTo>
                    <a:pt x="35886" y="28650"/>
                  </a:lnTo>
                  <a:cubicBezTo>
                    <a:pt x="34806" y="31958"/>
                    <a:pt x="33726" y="35273"/>
                    <a:pt x="32645" y="38582"/>
                  </a:cubicBezTo>
                  <a:cubicBezTo>
                    <a:pt x="33903" y="44583"/>
                    <a:pt x="29588" y="47315"/>
                    <a:pt x="25513" y="49544"/>
                  </a:cubicBezTo>
                  <a:cubicBezTo>
                    <a:pt x="19141" y="53041"/>
                    <a:pt x="21175" y="57053"/>
                    <a:pt x="24061" y="61248"/>
                  </a:cubicBezTo>
                  <a:cubicBezTo>
                    <a:pt x="26039" y="53750"/>
                    <a:pt x="31777" y="48281"/>
                    <a:pt x="35892" y="41823"/>
                  </a:cubicBezTo>
                  <a:cubicBezTo>
                    <a:pt x="38080" y="40720"/>
                    <a:pt x="40263" y="39622"/>
                    <a:pt x="42452" y="38519"/>
                  </a:cubicBezTo>
                  <a:cubicBezTo>
                    <a:pt x="42755" y="40560"/>
                    <a:pt x="42978" y="43703"/>
                    <a:pt x="45721" y="42480"/>
                  </a:cubicBezTo>
                  <a:cubicBezTo>
                    <a:pt x="49870" y="40634"/>
                    <a:pt x="53271" y="36548"/>
                    <a:pt x="51991" y="32033"/>
                  </a:cubicBezTo>
                  <a:cubicBezTo>
                    <a:pt x="48670" y="20294"/>
                    <a:pt x="55328" y="16442"/>
                    <a:pt x="64592" y="13853"/>
                  </a:cubicBezTo>
                  <a:cubicBezTo>
                    <a:pt x="65392" y="13631"/>
                    <a:pt x="65884" y="12282"/>
                    <a:pt x="66633" y="11310"/>
                  </a:cubicBezTo>
                  <a:cubicBezTo>
                    <a:pt x="63632" y="7401"/>
                    <a:pt x="57991" y="14985"/>
                    <a:pt x="55574" y="8881"/>
                  </a:cubicBezTo>
                  <a:close/>
                </a:path>
              </a:pathLst>
            </a:custGeom>
            <a:grpFill/>
            <a:ln w="5715" cap="flat">
              <a:noFill/>
              <a:prstDash val="solid"/>
              <a:miter/>
            </a:ln>
          </p:spPr>
          <p:txBody>
            <a:bodyPr rtlCol="0" anchor="ctr"/>
            <a:lstStyle/>
            <a:p>
              <a:endParaRPr lang="zh-CN" altLang="en-US"/>
            </a:p>
          </p:txBody>
        </p:sp>
        <p:sp>
          <p:nvSpPr>
            <p:cNvPr id="4143" name="任意多边形: 形状 4142">
              <a:extLst>
                <a:ext uri="{FF2B5EF4-FFF2-40B4-BE49-F238E27FC236}">
                  <a16:creationId xmlns:a16="http://schemas.microsoft.com/office/drawing/2014/main" id="{3F733563-D327-0037-B7A5-8D4EC19446A0}"/>
                </a:ext>
              </a:extLst>
            </p:cNvPr>
            <p:cNvSpPr/>
            <p:nvPr/>
          </p:nvSpPr>
          <p:spPr>
            <a:xfrm>
              <a:off x="5031598" y="5149346"/>
              <a:ext cx="76186" cy="89909"/>
            </a:xfrm>
            <a:custGeom>
              <a:avLst/>
              <a:gdLst>
                <a:gd name="connsiteX0" fmla="*/ 548 w 76186"/>
                <a:gd name="connsiteY0" fmla="*/ 75672 h 89909"/>
                <a:gd name="connsiteX1" fmla="*/ 3863 w 76186"/>
                <a:gd name="connsiteY1" fmla="*/ 69112 h 89909"/>
                <a:gd name="connsiteX2" fmla="*/ 10224 w 76186"/>
                <a:gd name="connsiteY2" fmla="*/ 63762 h 89909"/>
                <a:gd name="connsiteX3" fmla="*/ 13996 w 76186"/>
                <a:gd name="connsiteY3" fmla="*/ 62271 h 89909"/>
                <a:gd name="connsiteX4" fmla="*/ 20734 w 76186"/>
                <a:gd name="connsiteY4" fmla="*/ 56670 h 89909"/>
                <a:gd name="connsiteX5" fmla="*/ 21917 w 76186"/>
                <a:gd name="connsiteY5" fmla="*/ 53435 h 89909"/>
                <a:gd name="connsiteX6" fmla="*/ 24214 w 76186"/>
                <a:gd name="connsiteY6" fmla="*/ 50738 h 89909"/>
                <a:gd name="connsiteX7" fmla="*/ 22122 w 76186"/>
                <a:gd name="connsiteY7" fmla="*/ 48532 h 89909"/>
                <a:gd name="connsiteX8" fmla="*/ 23517 w 76186"/>
                <a:gd name="connsiteY8" fmla="*/ 46023 h 89909"/>
                <a:gd name="connsiteX9" fmla="*/ 23614 w 76186"/>
                <a:gd name="connsiteY9" fmla="*/ 42782 h 89909"/>
                <a:gd name="connsiteX10" fmla="*/ 30181 w 76186"/>
                <a:gd name="connsiteY10" fmla="*/ 39588 h 89909"/>
                <a:gd name="connsiteX11" fmla="*/ 41291 w 76186"/>
                <a:gd name="connsiteY11" fmla="*/ 26735 h 89909"/>
                <a:gd name="connsiteX12" fmla="*/ 43942 w 76186"/>
                <a:gd name="connsiteY12" fmla="*/ 12053 h 89909"/>
                <a:gd name="connsiteX13" fmla="*/ 59716 w 76186"/>
                <a:gd name="connsiteY13" fmla="*/ 6 h 89909"/>
                <a:gd name="connsiteX14" fmla="*/ 63019 w 76186"/>
                <a:gd name="connsiteY14" fmla="*/ 0 h 89909"/>
                <a:gd name="connsiteX15" fmla="*/ 63036 w 76186"/>
                <a:gd name="connsiteY15" fmla="*/ 17 h 89909"/>
                <a:gd name="connsiteX16" fmla="*/ 65814 w 76186"/>
                <a:gd name="connsiteY16" fmla="*/ 4121 h 89909"/>
                <a:gd name="connsiteX17" fmla="*/ 76186 w 76186"/>
                <a:gd name="connsiteY17" fmla="*/ 6595 h 89909"/>
                <a:gd name="connsiteX18" fmla="*/ 76181 w 76186"/>
                <a:gd name="connsiteY18" fmla="*/ 6595 h 89909"/>
                <a:gd name="connsiteX19" fmla="*/ 68688 w 76186"/>
                <a:gd name="connsiteY19" fmla="*/ 37484 h 89909"/>
                <a:gd name="connsiteX20" fmla="*/ 69591 w 76186"/>
                <a:gd name="connsiteY20" fmla="*/ 46068 h 89909"/>
                <a:gd name="connsiteX21" fmla="*/ 60356 w 76186"/>
                <a:gd name="connsiteY21" fmla="*/ 63185 h 89909"/>
                <a:gd name="connsiteX22" fmla="*/ 53201 w 76186"/>
                <a:gd name="connsiteY22" fmla="*/ 87617 h 89909"/>
                <a:gd name="connsiteX23" fmla="*/ 46594 w 76186"/>
                <a:gd name="connsiteY23" fmla="*/ 88828 h 89909"/>
                <a:gd name="connsiteX24" fmla="*/ 49892 w 76186"/>
                <a:gd name="connsiteY24" fmla="*/ 69060 h 89909"/>
                <a:gd name="connsiteX25" fmla="*/ 55452 w 76186"/>
                <a:gd name="connsiteY25" fmla="*/ 67683 h 89909"/>
                <a:gd name="connsiteX26" fmla="*/ 49909 w 76186"/>
                <a:gd name="connsiteY26" fmla="*/ 65848 h 89909"/>
                <a:gd name="connsiteX27" fmla="*/ 43302 w 76186"/>
                <a:gd name="connsiteY27" fmla="*/ 65802 h 89909"/>
                <a:gd name="connsiteX28" fmla="*/ 49537 w 76186"/>
                <a:gd name="connsiteY28" fmla="*/ 44280 h 89909"/>
                <a:gd name="connsiteX29" fmla="*/ 52286 w 76186"/>
                <a:gd name="connsiteY29" fmla="*/ 29815 h 89909"/>
                <a:gd name="connsiteX30" fmla="*/ 32798 w 76186"/>
                <a:gd name="connsiteY30" fmla="*/ 59430 h 89909"/>
                <a:gd name="connsiteX31" fmla="*/ 31301 w 76186"/>
                <a:gd name="connsiteY31" fmla="*/ 62173 h 89909"/>
                <a:gd name="connsiteX32" fmla="*/ 3846 w 76186"/>
                <a:gd name="connsiteY32" fmla="*/ 85542 h 89909"/>
                <a:gd name="connsiteX33" fmla="*/ 3840 w 76186"/>
                <a:gd name="connsiteY33" fmla="*/ 82250 h 89909"/>
                <a:gd name="connsiteX34" fmla="*/ 548 w 76186"/>
                <a:gd name="connsiteY34" fmla="*/ 75672 h 89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6186" h="89909">
                  <a:moveTo>
                    <a:pt x="548" y="75672"/>
                  </a:moveTo>
                  <a:cubicBezTo>
                    <a:pt x="3166" y="74249"/>
                    <a:pt x="3732" y="71792"/>
                    <a:pt x="3863" y="69112"/>
                  </a:cubicBezTo>
                  <a:cubicBezTo>
                    <a:pt x="5646" y="66922"/>
                    <a:pt x="7538" y="64860"/>
                    <a:pt x="10224" y="63762"/>
                  </a:cubicBezTo>
                  <a:cubicBezTo>
                    <a:pt x="11441" y="63174"/>
                    <a:pt x="12716" y="62688"/>
                    <a:pt x="13996" y="62271"/>
                  </a:cubicBezTo>
                  <a:cubicBezTo>
                    <a:pt x="16956" y="61271"/>
                    <a:pt x="19751" y="60053"/>
                    <a:pt x="20734" y="56670"/>
                  </a:cubicBezTo>
                  <a:cubicBezTo>
                    <a:pt x="21008" y="55538"/>
                    <a:pt x="21425" y="54464"/>
                    <a:pt x="21917" y="53435"/>
                  </a:cubicBezTo>
                  <a:cubicBezTo>
                    <a:pt x="21820" y="51795"/>
                    <a:pt x="25226" y="53161"/>
                    <a:pt x="24214" y="50738"/>
                  </a:cubicBezTo>
                  <a:cubicBezTo>
                    <a:pt x="23083" y="50395"/>
                    <a:pt x="22403" y="49657"/>
                    <a:pt x="22122" y="48532"/>
                  </a:cubicBezTo>
                  <a:cubicBezTo>
                    <a:pt x="21757" y="47223"/>
                    <a:pt x="22225" y="46389"/>
                    <a:pt x="23517" y="46023"/>
                  </a:cubicBezTo>
                  <a:cubicBezTo>
                    <a:pt x="23534" y="44943"/>
                    <a:pt x="23568" y="43863"/>
                    <a:pt x="23614" y="42782"/>
                  </a:cubicBezTo>
                  <a:cubicBezTo>
                    <a:pt x="26300" y="42737"/>
                    <a:pt x="28723" y="42148"/>
                    <a:pt x="30181" y="39588"/>
                  </a:cubicBezTo>
                  <a:cubicBezTo>
                    <a:pt x="32992" y="34530"/>
                    <a:pt x="38136" y="31501"/>
                    <a:pt x="41291" y="26735"/>
                  </a:cubicBezTo>
                  <a:cubicBezTo>
                    <a:pt x="50743" y="23403"/>
                    <a:pt x="45217" y="17345"/>
                    <a:pt x="43942" y="12053"/>
                  </a:cubicBezTo>
                  <a:cubicBezTo>
                    <a:pt x="45182" y="2760"/>
                    <a:pt x="54218" y="3715"/>
                    <a:pt x="59716" y="6"/>
                  </a:cubicBezTo>
                  <a:cubicBezTo>
                    <a:pt x="60819" y="6"/>
                    <a:pt x="61916" y="6"/>
                    <a:pt x="63019" y="0"/>
                  </a:cubicBezTo>
                  <a:lnTo>
                    <a:pt x="63036" y="17"/>
                  </a:lnTo>
                  <a:cubicBezTo>
                    <a:pt x="63413" y="1892"/>
                    <a:pt x="63733" y="5778"/>
                    <a:pt x="65814" y="4121"/>
                  </a:cubicBezTo>
                  <a:cubicBezTo>
                    <a:pt x="71043" y="-40"/>
                    <a:pt x="73186" y="4063"/>
                    <a:pt x="76186" y="6595"/>
                  </a:cubicBezTo>
                  <a:lnTo>
                    <a:pt x="76181" y="6595"/>
                  </a:lnTo>
                  <a:cubicBezTo>
                    <a:pt x="73712" y="16899"/>
                    <a:pt x="71391" y="27243"/>
                    <a:pt x="68688" y="37484"/>
                  </a:cubicBezTo>
                  <a:cubicBezTo>
                    <a:pt x="67854" y="40645"/>
                    <a:pt x="66002" y="43531"/>
                    <a:pt x="69591" y="46068"/>
                  </a:cubicBezTo>
                  <a:cubicBezTo>
                    <a:pt x="64099" y="50452"/>
                    <a:pt x="60253" y="54732"/>
                    <a:pt x="60356" y="63185"/>
                  </a:cubicBezTo>
                  <a:cubicBezTo>
                    <a:pt x="60459" y="71386"/>
                    <a:pt x="57138" y="79855"/>
                    <a:pt x="53201" y="87617"/>
                  </a:cubicBezTo>
                  <a:cubicBezTo>
                    <a:pt x="51235" y="91491"/>
                    <a:pt x="48960" y="89411"/>
                    <a:pt x="46594" y="88828"/>
                  </a:cubicBezTo>
                  <a:cubicBezTo>
                    <a:pt x="43931" y="81610"/>
                    <a:pt x="38879" y="73992"/>
                    <a:pt x="49892" y="69060"/>
                  </a:cubicBezTo>
                  <a:cubicBezTo>
                    <a:pt x="51406" y="67226"/>
                    <a:pt x="53446" y="67523"/>
                    <a:pt x="55452" y="67683"/>
                  </a:cubicBezTo>
                  <a:cubicBezTo>
                    <a:pt x="53526" y="67305"/>
                    <a:pt x="51360" y="67654"/>
                    <a:pt x="49909" y="65848"/>
                  </a:cubicBezTo>
                  <a:cubicBezTo>
                    <a:pt x="47709" y="65831"/>
                    <a:pt x="45503" y="65814"/>
                    <a:pt x="43302" y="65802"/>
                  </a:cubicBezTo>
                  <a:cubicBezTo>
                    <a:pt x="42028" y="57676"/>
                    <a:pt x="41519" y="50149"/>
                    <a:pt x="49537" y="44280"/>
                  </a:cubicBezTo>
                  <a:cubicBezTo>
                    <a:pt x="52921" y="41805"/>
                    <a:pt x="56538" y="37405"/>
                    <a:pt x="52286" y="29815"/>
                  </a:cubicBezTo>
                  <a:cubicBezTo>
                    <a:pt x="46263" y="41205"/>
                    <a:pt x="33255" y="45686"/>
                    <a:pt x="32798" y="59430"/>
                  </a:cubicBezTo>
                  <a:cubicBezTo>
                    <a:pt x="32764" y="60396"/>
                    <a:pt x="32004" y="61996"/>
                    <a:pt x="31301" y="62173"/>
                  </a:cubicBezTo>
                  <a:cubicBezTo>
                    <a:pt x="18231" y="65408"/>
                    <a:pt x="17065" y="82576"/>
                    <a:pt x="3846" y="85542"/>
                  </a:cubicBezTo>
                  <a:cubicBezTo>
                    <a:pt x="3846" y="84445"/>
                    <a:pt x="3840" y="83347"/>
                    <a:pt x="3840" y="82250"/>
                  </a:cubicBezTo>
                  <a:cubicBezTo>
                    <a:pt x="3269" y="79799"/>
                    <a:pt x="-1612" y="79496"/>
                    <a:pt x="548" y="75672"/>
                  </a:cubicBezTo>
                  <a:close/>
                </a:path>
              </a:pathLst>
            </a:custGeom>
            <a:grpFill/>
            <a:ln w="5715" cap="flat">
              <a:noFill/>
              <a:prstDash val="solid"/>
              <a:miter/>
            </a:ln>
          </p:spPr>
          <p:txBody>
            <a:bodyPr rtlCol="0" anchor="ctr"/>
            <a:lstStyle/>
            <a:p>
              <a:endParaRPr lang="zh-CN" altLang="en-US"/>
            </a:p>
          </p:txBody>
        </p:sp>
        <p:sp>
          <p:nvSpPr>
            <p:cNvPr id="4144" name="任意多边形: 形状 4143">
              <a:extLst>
                <a:ext uri="{FF2B5EF4-FFF2-40B4-BE49-F238E27FC236}">
                  <a16:creationId xmlns:a16="http://schemas.microsoft.com/office/drawing/2014/main" id="{041D7AFB-F1FD-3338-4866-F3C37963FC39}"/>
                </a:ext>
              </a:extLst>
            </p:cNvPr>
            <p:cNvSpPr/>
            <p:nvPr/>
          </p:nvSpPr>
          <p:spPr>
            <a:xfrm>
              <a:off x="5052838" y="5223778"/>
              <a:ext cx="14269" cy="21865"/>
            </a:xfrm>
            <a:custGeom>
              <a:avLst/>
              <a:gdLst>
                <a:gd name="connsiteX0" fmla="*/ 12227 w 14269"/>
                <a:gd name="connsiteY0" fmla="*/ 17677 h 21865"/>
                <a:gd name="connsiteX1" fmla="*/ 12187 w 14269"/>
                <a:gd name="connsiteY1" fmla="*/ 20968 h 21865"/>
                <a:gd name="connsiteX2" fmla="*/ 934 w 14269"/>
                <a:gd name="connsiteY2" fmla="*/ 21866 h 21865"/>
                <a:gd name="connsiteX3" fmla="*/ 14062 w 14269"/>
                <a:gd name="connsiteY3" fmla="*/ 0 h 21865"/>
                <a:gd name="connsiteX4" fmla="*/ 9044 w 14269"/>
                <a:gd name="connsiteY4" fmla="*/ 10904 h 21865"/>
                <a:gd name="connsiteX5" fmla="*/ 12227 w 14269"/>
                <a:gd name="connsiteY5" fmla="*/ 17677 h 21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69" h="21865">
                  <a:moveTo>
                    <a:pt x="12227" y="17677"/>
                  </a:moveTo>
                  <a:cubicBezTo>
                    <a:pt x="12210" y="18774"/>
                    <a:pt x="12199" y="19871"/>
                    <a:pt x="12187" y="20968"/>
                  </a:cubicBezTo>
                  <a:cubicBezTo>
                    <a:pt x="8438" y="21266"/>
                    <a:pt x="4683" y="21568"/>
                    <a:pt x="934" y="21866"/>
                  </a:cubicBezTo>
                  <a:cubicBezTo>
                    <a:pt x="-1717" y="5646"/>
                    <a:pt x="860" y="1275"/>
                    <a:pt x="14062" y="0"/>
                  </a:cubicBezTo>
                  <a:cubicBezTo>
                    <a:pt x="15073" y="4892"/>
                    <a:pt x="12233" y="8110"/>
                    <a:pt x="9044" y="10904"/>
                  </a:cubicBezTo>
                  <a:cubicBezTo>
                    <a:pt x="1912" y="17151"/>
                    <a:pt x="12559" y="14785"/>
                    <a:pt x="12227" y="17677"/>
                  </a:cubicBezTo>
                  <a:close/>
                </a:path>
              </a:pathLst>
            </a:custGeom>
            <a:grpFill/>
            <a:ln w="5715" cap="flat">
              <a:noFill/>
              <a:prstDash val="solid"/>
              <a:miter/>
            </a:ln>
          </p:spPr>
          <p:txBody>
            <a:bodyPr rtlCol="0" anchor="ctr"/>
            <a:lstStyle/>
            <a:p>
              <a:endParaRPr lang="zh-CN" altLang="en-US"/>
            </a:p>
          </p:txBody>
        </p:sp>
        <p:sp>
          <p:nvSpPr>
            <p:cNvPr id="4145" name="任意多边形: 形状 4144">
              <a:extLst>
                <a:ext uri="{FF2B5EF4-FFF2-40B4-BE49-F238E27FC236}">
                  <a16:creationId xmlns:a16="http://schemas.microsoft.com/office/drawing/2014/main" id="{098C4C55-9FF8-1447-2934-E85F9523BD2F}"/>
                </a:ext>
              </a:extLst>
            </p:cNvPr>
            <p:cNvSpPr/>
            <p:nvPr/>
          </p:nvSpPr>
          <p:spPr>
            <a:xfrm>
              <a:off x="5049002" y="5252706"/>
              <a:ext cx="5033" cy="6054"/>
            </a:xfrm>
            <a:custGeom>
              <a:avLst/>
              <a:gdLst>
                <a:gd name="connsiteX0" fmla="*/ 4993 w 5033"/>
                <a:gd name="connsiteY0" fmla="*/ 3305 h 6054"/>
                <a:gd name="connsiteX1" fmla="*/ 2467 w 5033"/>
                <a:gd name="connsiteY1" fmla="*/ 5888 h 6054"/>
                <a:gd name="connsiteX2" fmla="*/ 89 w 5033"/>
                <a:gd name="connsiteY2" fmla="*/ 3373 h 6054"/>
                <a:gd name="connsiteX3" fmla="*/ 2450 w 5033"/>
                <a:gd name="connsiteY3" fmla="*/ 139 h 6054"/>
                <a:gd name="connsiteX4" fmla="*/ 4993 w 5033"/>
                <a:gd name="connsiteY4" fmla="*/ 3305 h 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3" h="6054">
                  <a:moveTo>
                    <a:pt x="4993" y="3305"/>
                  </a:moveTo>
                  <a:cubicBezTo>
                    <a:pt x="4421" y="3922"/>
                    <a:pt x="3644" y="5453"/>
                    <a:pt x="2467" y="5888"/>
                  </a:cubicBezTo>
                  <a:cubicBezTo>
                    <a:pt x="535" y="6597"/>
                    <a:pt x="-288" y="4911"/>
                    <a:pt x="89" y="3373"/>
                  </a:cubicBezTo>
                  <a:cubicBezTo>
                    <a:pt x="392" y="2133"/>
                    <a:pt x="1387" y="510"/>
                    <a:pt x="2450" y="139"/>
                  </a:cubicBezTo>
                  <a:cubicBezTo>
                    <a:pt x="4027" y="-410"/>
                    <a:pt x="5278" y="676"/>
                    <a:pt x="4993" y="3305"/>
                  </a:cubicBezTo>
                  <a:close/>
                </a:path>
              </a:pathLst>
            </a:custGeom>
            <a:grpFill/>
            <a:ln w="5715" cap="flat">
              <a:noFill/>
              <a:prstDash val="solid"/>
              <a:miter/>
            </a:ln>
          </p:spPr>
          <p:txBody>
            <a:bodyPr rtlCol="0" anchor="ctr"/>
            <a:lstStyle/>
            <a:p>
              <a:endParaRPr lang="zh-CN" altLang="en-US"/>
            </a:p>
          </p:txBody>
        </p:sp>
        <p:sp>
          <p:nvSpPr>
            <p:cNvPr id="4146" name="任意多边形: 形状 4145">
              <a:extLst>
                <a:ext uri="{FF2B5EF4-FFF2-40B4-BE49-F238E27FC236}">
                  <a16:creationId xmlns:a16="http://schemas.microsoft.com/office/drawing/2014/main" id="{A34F2EFD-943C-BA2E-9DEB-F869AAE40732}"/>
                </a:ext>
              </a:extLst>
            </p:cNvPr>
            <p:cNvSpPr/>
            <p:nvPr/>
          </p:nvSpPr>
          <p:spPr>
            <a:xfrm>
              <a:off x="5034119" y="5274664"/>
              <a:ext cx="5587" cy="6068"/>
            </a:xfrm>
            <a:custGeom>
              <a:avLst/>
              <a:gdLst>
                <a:gd name="connsiteX0" fmla="*/ 2320 w 5587"/>
                <a:gd name="connsiteY0" fmla="*/ 1 h 6068"/>
                <a:gd name="connsiteX1" fmla="*/ 5566 w 5587"/>
                <a:gd name="connsiteY1" fmla="*/ 2076 h 6068"/>
                <a:gd name="connsiteX2" fmla="*/ 2725 w 5587"/>
                <a:gd name="connsiteY2" fmla="*/ 5545 h 6068"/>
                <a:gd name="connsiteX3" fmla="*/ 308 w 5587"/>
                <a:gd name="connsiteY3" fmla="*/ 3236 h 6068"/>
                <a:gd name="connsiteX4" fmla="*/ 2320 w 5587"/>
                <a:gd name="connsiteY4" fmla="*/ 1 h 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7" h="6068">
                  <a:moveTo>
                    <a:pt x="2320" y="1"/>
                  </a:moveTo>
                  <a:cubicBezTo>
                    <a:pt x="3891" y="-16"/>
                    <a:pt x="5812" y="207"/>
                    <a:pt x="5566" y="2076"/>
                  </a:cubicBezTo>
                  <a:cubicBezTo>
                    <a:pt x="5400" y="3356"/>
                    <a:pt x="3960" y="4773"/>
                    <a:pt x="2725" y="5545"/>
                  </a:cubicBezTo>
                  <a:cubicBezTo>
                    <a:pt x="-103" y="7316"/>
                    <a:pt x="754" y="4093"/>
                    <a:pt x="308" y="3236"/>
                  </a:cubicBezTo>
                  <a:cubicBezTo>
                    <a:pt x="-566" y="1550"/>
                    <a:pt x="520" y="389"/>
                    <a:pt x="2320" y="1"/>
                  </a:cubicBezTo>
                  <a:close/>
                </a:path>
              </a:pathLst>
            </a:custGeom>
            <a:grpFill/>
            <a:ln w="5715" cap="flat">
              <a:noFill/>
              <a:prstDash val="solid"/>
              <a:miter/>
            </a:ln>
          </p:spPr>
          <p:txBody>
            <a:bodyPr rtlCol="0" anchor="ctr"/>
            <a:lstStyle/>
            <a:p>
              <a:endParaRPr lang="zh-CN" altLang="en-US"/>
            </a:p>
          </p:txBody>
        </p:sp>
        <p:sp>
          <p:nvSpPr>
            <p:cNvPr id="4147" name="任意多边形: 形状 4146">
              <a:extLst>
                <a:ext uri="{FF2B5EF4-FFF2-40B4-BE49-F238E27FC236}">
                  <a16:creationId xmlns:a16="http://schemas.microsoft.com/office/drawing/2014/main" id="{6B173E84-8BEB-683B-2276-35C48BAC81F0}"/>
                </a:ext>
              </a:extLst>
            </p:cNvPr>
            <p:cNvSpPr/>
            <p:nvPr/>
          </p:nvSpPr>
          <p:spPr>
            <a:xfrm>
              <a:off x="5081488" y="5215200"/>
              <a:ext cx="4065" cy="3211"/>
            </a:xfrm>
            <a:custGeom>
              <a:avLst/>
              <a:gdLst>
                <a:gd name="connsiteX0" fmla="*/ 19 w 4065"/>
                <a:gd name="connsiteY0" fmla="*/ 0 h 3211"/>
                <a:gd name="connsiteX1" fmla="*/ 4066 w 4065"/>
                <a:gd name="connsiteY1" fmla="*/ 1617 h 3211"/>
                <a:gd name="connsiteX2" fmla="*/ 2 w 4065"/>
                <a:gd name="connsiteY2" fmla="*/ 3212 h 3211"/>
                <a:gd name="connsiteX3" fmla="*/ 19 w 4065"/>
                <a:gd name="connsiteY3" fmla="*/ 0 h 3211"/>
              </a:gdLst>
              <a:ahLst/>
              <a:cxnLst>
                <a:cxn ang="0">
                  <a:pos x="connsiteX0" y="connsiteY0"/>
                </a:cxn>
                <a:cxn ang="0">
                  <a:pos x="connsiteX1" y="connsiteY1"/>
                </a:cxn>
                <a:cxn ang="0">
                  <a:pos x="connsiteX2" y="connsiteY2"/>
                </a:cxn>
                <a:cxn ang="0">
                  <a:pos x="connsiteX3" y="connsiteY3"/>
                </a:cxn>
              </a:cxnLst>
              <a:rect l="l" t="t" r="r" b="b"/>
              <a:pathLst>
                <a:path w="4065" h="3211">
                  <a:moveTo>
                    <a:pt x="19" y="0"/>
                  </a:moveTo>
                  <a:cubicBezTo>
                    <a:pt x="1602" y="114"/>
                    <a:pt x="4071" y="-97"/>
                    <a:pt x="4066" y="1617"/>
                  </a:cubicBezTo>
                  <a:cubicBezTo>
                    <a:pt x="4060" y="3320"/>
                    <a:pt x="1585" y="3109"/>
                    <a:pt x="2" y="3212"/>
                  </a:cubicBezTo>
                  <a:cubicBezTo>
                    <a:pt x="-4" y="2137"/>
                    <a:pt x="2" y="1068"/>
                    <a:pt x="19" y="0"/>
                  </a:cubicBezTo>
                  <a:close/>
                </a:path>
              </a:pathLst>
            </a:custGeom>
            <a:grpFill/>
            <a:ln w="5715" cap="flat">
              <a:noFill/>
              <a:prstDash val="solid"/>
              <a:miter/>
            </a:ln>
          </p:spPr>
          <p:txBody>
            <a:bodyPr rtlCol="0" anchor="ctr"/>
            <a:lstStyle/>
            <a:p>
              <a:endParaRPr lang="zh-CN" altLang="en-US"/>
            </a:p>
          </p:txBody>
        </p:sp>
        <p:sp>
          <p:nvSpPr>
            <p:cNvPr id="4148" name="任意多边形: 形状 4147">
              <a:extLst>
                <a:ext uri="{FF2B5EF4-FFF2-40B4-BE49-F238E27FC236}">
                  <a16:creationId xmlns:a16="http://schemas.microsoft.com/office/drawing/2014/main" id="{3B0AE16E-E2AC-B616-F1B1-67341EA0B3A2}"/>
                </a:ext>
              </a:extLst>
            </p:cNvPr>
            <p:cNvSpPr/>
            <p:nvPr/>
          </p:nvSpPr>
          <p:spPr>
            <a:xfrm>
              <a:off x="5073540" y="5215154"/>
              <a:ext cx="1360" cy="1360"/>
            </a:xfrm>
            <a:custGeom>
              <a:avLst/>
              <a:gdLst>
                <a:gd name="connsiteX0" fmla="*/ 1360 w 1360"/>
                <a:gd name="connsiteY0" fmla="*/ 0 h 1360"/>
                <a:gd name="connsiteX1" fmla="*/ 617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7" y="1360"/>
                  </a:lnTo>
                  <a:lnTo>
                    <a:pt x="0" y="749"/>
                  </a:lnTo>
                  <a:close/>
                </a:path>
              </a:pathLst>
            </a:custGeom>
            <a:grpFill/>
            <a:ln w="5715" cap="flat">
              <a:noFill/>
              <a:prstDash val="solid"/>
              <a:miter/>
            </a:ln>
          </p:spPr>
          <p:txBody>
            <a:bodyPr rtlCol="0" anchor="ctr"/>
            <a:lstStyle/>
            <a:p>
              <a:endParaRPr lang="zh-CN" altLang="en-US"/>
            </a:p>
          </p:txBody>
        </p:sp>
        <p:sp>
          <p:nvSpPr>
            <p:cNvPr id="4149" name="任意多边形: 形状 4148">
              <a:extLst>
                <a:ext uri="{FF2B5EF4-FFF2-40B4-BE49-F238E27FC236}">
                  <a16:creationId xmlns:a16="http://schemas.microsoft.com/office/drawing/2014/main" id="{A0021CB7-0938-171B-8F72-ED4D34624215}"/>
                </a:ext>
              </a:extLst>
            </p:cNvPr>
            <p:cNvSpPr/>
            <p:nvPr/>
          </p:nvSpPr>
          <p:spPr>
            <a:xfrm>
              <a:off x="5070207" y="5274362"/>
              <a:ext cx="1401" cy="1298"/>
            </a:xfrm>
            <a:custGeom>
              <a:avLst/>
              <a:gdLst>
                <a:gd name="connsiteX0" fmla="*/ 1401 w 1401"/>
                <a:gd name="connsiteY0" fmla="*/ 0 h 1298"/>
                <a:gd name="connsiteX1" fmla="*/ 670 w 1401"/>
                <a:gd name="connsiteY1" fmla="*/ 1297 h 1298"/>
                <a:gd name="connsiteX2" fmla="*/ 1396 w 1401"/>
                <a:gd name="connsiteY2" fmla="*/ 0 h 1298"/>
                <a:gd name="connsiteX3" fmla="*/ 1401 w 1401"/>
                <a:gd name="connsiteY3" fmla="*/ 0 h 1298"/>
              </a:gdLst>
              <a:ahLst/>
              <a:cxnLst>
                <a:cxn ang="0">
                  <a:pos x="connsiteX0" y="connsiteY0"/>
                </a:cxn>
                <a:cxn ang="0">
                  <a:pos x="connsiteX1" y="connsiteY1"/>
                </a:cxn>
                <a:cxn ang="0">
                  <a:pos x="connsiteX2" y="connsiteY2"/>
                </a:cxn>
                <a:cxn ang="0">
                  <a:pos x="connsiteX3" y="connsiteY3"/>
                </a:cxn>
              </a:cxnLst>
              <a:rect l="l" t="t" r="r" b="b"/>
              <a:pathLst>
                <a:path w="1401" h="1298">
                  <a:moveTo>
                    <a:pt x="1401" y="0"/>
                  </a:moveTo>
                  <a:cubicBezTo>
                    <a:pt x="1150" y="457"/>
                    <a:pt x="813" y="1331"/>
                    <a:pt x="670" y="1297"/>
                  </a:cubicBezTo>
                  <a:cubicBezTo>
                    <a:pt x="-428" y="1063"/>
                    <a:pt x="-170" y="554"/>
                    <a:pt x="1396" y="0"/>
                  </a:cubicBezTo>
                  <a:lnTo>
                    <a:pt x="1401" y="0"/>
                  </a:lnTo>
                  <a:close/>
                </a:path>
              </a:pathLst>
            </a:custGeom>
            <a:grpFill/>
            <a:ln w="5715" cap="flat">
              <a:noFill/>
              <a:prstDash val="solid"/>
              <a:miter/>
            </a:ln>
          </p:spPr>
          <p:txBody>
            <a:bodyPr rtlCol="0" anchor="ctr"/>
            <a:lstStyle/>
            <a:p>
              <a:endParaRPr lang="zh-CN" altLang="en-US"/>
            </a:p>
          </p:txBody>
        </p:sp>
        <p:sp>
          <p:nvSpPr>
            <p:cNvPr id="4150" name="任意多边形: 形状 4149">
              <a:extLst>
                <a:ext uri="{FF2B5EF4-FFF2-40B4-BE49-F238E27FC236}">
                  <a16:creationId xmlns:a16="http://schemas.microsoft.com/office/drawing/2014/main" id="{8F78FDDE-21F0-7D87-F9DE-75DF1C72A319}"/>
                </a:ext>
              </a:extLst>
            </p:cNvPr>
            <p:cNvSpPr/>
            <p:nvPr/>
          </p:nvSpPr>
          <p:spPr>
            <a:xfrm>
              <a:off x="5648217" y="5527633"/>
              <a:ext cx="27757" cy="39513"/>
            </a:xfrm>
            <a:custGeom>
              <a:avLst/>
              <a:gdLst>
                <a:gd name="connsiteX0" fmla="*/ 18614 w 27757"/>
                <a:gd name="connsiteY0" fmla="*/ 0 h 39513"/>
                <a:gd name="connsiteX1" fmla="*/ 22483 w 27757"/>
                <a:gd name="connsiteY1" fmla="*/ 4721 h 39513"/>
                <a:gd name="connsiteX2" fmla="*/ 24478 w 27757"/>
                <a:gd name="connsiteY2" fmla="*/ 28403 h 39513"/>
                <a:gd name="connsiteX3" fmla="*/ 25244 w 27757"/>
                <a:gd name="connsiteY3" fmla="*/ 39514 h 39513"/>
                <a:gd name="connsiteX4" fmla="*/ 21900 w 27757"/>
                <a:gd name="connsiteY4" fmla="*/ 39496 h 39513"/>
                <a:gd name="connsiteX5" fmla="*/ 18626 w 27757"/>
                <a:gd name="connsiteY5" fmla="*/ 32913 h 39513"/>
                <a:gd name="connsiteX6" fmla="*/ 13922 w 27757"/>
                <a:gd name="connsiteY6" fmla="*/ 18877 h 39513"/>
                <a:gd name="connsiteX7" fmla="*/ 5470 w 27757"/>
                <a:gd name="connsiteY7" fmla="*/ 29078 h 39513"/>
                <a:gd name="connsiteX8" fmla="*/ 2932 w 27757"/>
                <a:gd name="connsiteY8" fmla="*/ 18242 h 39513"/>
                <a:gd name="connsiteX9" fmla="*/ 18614 w 27757"/>
                <a:gd name="connsiteY9" fmla="*/ 0 h 3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757" h="39513">
                  <a:moveTo>
                    <a:pt x="18614" y="0"/>
                  </a:moveTo>
                  <a:cubicBezTo>
                    <a:pt x="21426" y="377"/>
                    <a:pt x="24666" y="1509"/>
                    <a:pt x="22483" y="4721"/>
                  </a:cubicBezTo>
                  <a:cubicBezTo>
                    <a:pt x="16574" y="13425"/>
                    <a:pt x="20454" y="20677"/>
                    <a:pt x="24478" y="28403"/>
                  </a:cubicBezTo>
                  <a:cubicBezTo>
                    <a:pt x="26192" y="31701"/>
                    <a:pt x="30473" y="35478"/>
                    <a:pt x="25244" y="39514"/>
                  </a:cubicBezTo>
                  <a:cubicBezTo>
                    <a:pt x="24129" y="39508"/>
                    <a:pt x="23015" y="39502"/>
                    <a:pt x="21900" y="39496"/>
                  </a:cubicBezTo>
                  <a:cubicBezTo>
                    <a:pt x="21797" y="36810"/>
                    <a:pt x="21323" y="34307"/>
                    <a:pt x="18626" y="32913"/>
                  </a:cubicBezTo>
                  <a:cubicBezTo>
                    <a:pt x="18872" y="27878"/>
                    <a:pt x="18037" y="23180"/>
                    <a:pt x="13922" y="18877"/>
                  </a:cubicBezTo>
                  <a:cubicBezTo>
                    <a:pt x="10705" y="21974"/>
                    <a:pt x="16305" y="33021"/>
                    <a:pt x="5470" y="29078"/>
                  </a:cubicBezTo>
                  <a:cubicBezTo>
                    <a:pt x="-479" y="26912"/>
                    <a:pt x="-1954" y="22197"/>
                    <a:pt x="2932" y="18242"/>
                  </a:cubicBezTo>
                  <a:cubicBezTo>
                    <a:pt x="9345" y="13047"/>
                    <a:pt x="14420" y="6961"/>
                    <a:pt x="18614" y="0"/>
                  </a:cubicBezTo>
                  <a:close/>
                </a:path>
              </a:pathLst>
            </a:custGeom>
            <a:grpFill/>
            <a:ln w="5715" cap="flat">
              <a:noFill/>
              <a:prstDash val="solid"/>
              <a:miter/>
            </a:ln>
          </p:spPr>
          <p:txBody>
            <a:bodyPr rtlCol="0" anchor="ctr"/>
            <a:lstStyle/>
            <a:p>
              <a:endParaRPr lang="zh-CN" altLang="en-US"/>
            </a:p>
          </p:txBody>
        </p:sp>
        <p:sp>
          <p:nvSpPr>
            <p:cNvPr id="4151" name="任意多边形: 形状 4150">
              <a:extLst>
                <a:ext uri="{FF2B5EF4-FFF2-40B4-BE49-F238E27FC236}">
                  <a16:creationId xmlns:a16="http://schemas.microsoft.com/office/drawing/2014/main" id="{4CA1D863-ECBB-92B0-5150-10A559A282A1}"/>
                </a:ext>
              </a:extLst>
            </p:cNvPr>
            <p:cNvSpPr/>
            <p:nvPr/>
          </p:nvSpPr>
          <p:spPr>
            <a:xfrm>
              <a:off x="5697482" y="5596293"/>
              <a:ext cx="12037" cy="16876"/>
            </a:xfrm>
            <a:custGeom>
              <a:avLst/>
              <a:gdLst>
                <a:gd name="connsiteX0" fmla="*/ 10606 w 12037"/>
                <a:gd name="connsiteY0" fmla="*/ 0 h 16876"/>
                <a:gd name="connsiteX1" fmla="*/ 5537 w 12037"/>
                <a:gd name="connsiteY1" fmla="*/ 16876 h 16876"/>
                <a:gd name="connsiteX2" fmla="*/ 2456 w 12037"/>
                <a:gd name="connsiteY2" fmla="*/ 16174 h 16876"/>
                <a:gd name="connsiteX3" fmla="*/ 85 w 12037"/>
                <a:gd name="connsiteY3" fmla="*/ 12602 h 16876"/>
                <a:gd name="connsiteX4" fmla="*/ 10606 w 12037"/>
                <a:gd name="connsiteY4" fmla="*/ 0 h 1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37" h="16876">
                  <a:moveTo>
                    <a:pt x="10606" y="0"/>
                  </a:moveTo>
                  <a:cubicBezTo>
                    <a:pt x="16561" y="8098"/>
                    <a:pt x="1770" y="9607"/>
                    <a:pt x="5537" y="16876"/>
                  </a:cubicBezTo>
                  <a:cubicBezTo>
                    <a:pt x="4508" y="16654"/>
                    <a:pt x="3422" y="16562"/>
                    <a:pt x="2456" y="16174"/>
                  </a:cubicBezTo>
                  <a:cubicBezTo>
                    <a:pt x="919" y="15545"/>
                    <a:pt x="-344" y="14453"/>
                    <a:pt x="85" y="12602"/>
                  </a:cubicBezTo>
                  <a:cubicBezTo>
                    <a:pt x="1468" y="6641"/>
                    <a:pt x="5548" y="2926"/>
                    <a:pt x="10606" y="0"/>
                  </a:cubicBezTo>
                  <a:close/>
                </a:path>
              </a:pathLst>
            </a:custGeom>
            <a:grpFill/>
            <a:ln w="5715" cap="flat">
              <a:noFill/>
              <a:prstDash val="solid"/>
              <a:miter/>
            </a:ln>
          </p:spPr>
          <p:txBody>
            <a:bodyPr rtlCol="0" anchor="ctr"/>
            <a:lstStyle/>
            <a:p>
              <a:endParaRPr lang="zh-CN" altLang="en-US"/>
            </a:p>
          </p:txBody>
        </p:sp>
        <p:sp>
          <p:nvSpPr>
            <p:cNvPr id="4152" name="任意多边形: 形状 4151">
              <a:extLst>
                <a:ext uri="{FF2B5EF4-FFF2-40B4-BE49-F238E27FC236}">
                  <a16:creationId xmlns:a16="http://schemas.microsoft.com/office/drawing/2014/main" id="{0E0AA811-D294-BFA2-60B6-FDE1A46A989C}"/>
                </a:ext>
              </a:extLst>
            </p:cNvPr>
            <p:cNvSpPr/>
            <p:nvPr/>
          </p:nvSpPr>
          <p:spPr>
            <a:xfrm>
              <a:off x="5695145" y="5573702"/>
              <a:ext cx="11165" cy="11933"/>
            </a:xfrm>
            <a:custGeom>
              <a:avLst/>
              <a:gdLst>
                <a:gd name="connsiteX0" fmla="*/ 11166 w 11165"/>
                <a:gd name="connsiteY0" fmla="*/ 0 h 11933"/>
                <a:gd name="connsiteX1" fmla="*/ 7828 w 11165"/>
                <a:gd name="connsiteY1" fmla="*/ 9853 h 11933"/>
                <a:gd name="connsiteX2" fmla="*/ 1976 w 11165"/>
                <a:gd name="connsiteY2" fmla="*/ 11819 h 11933"/>
                <a:gd name="connsiteX3" fmla="*/ 2051 w 11165"/>
                <a:gd name="connsiteY3" fmla="*/ 5464 h 11933"/>
                <a:gd name="connsiteX4" fmla="*/ 11166 w 11165"/>
                <a:gd name="connsiteY4" fmla="*/ 0 h 11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 h="11933">
                  <a:moveTo>
                    <a:pt x="11166" y="0"/>
                  </a:moveTo>
                  <a:cubicBezTo>
                    <a:pt x="10057" y="3286"/>
                    <a:pt x="8943" y="6566"/>
                    <a:pt x="7828" y="9853"/>
                  </a:cubicBezTo>
                  <a:cubicBezTo>
                    <a:pt x="5851" y="10579"/>
                    <a:pt x="3422" y="12407"/>
                    <a:pt x="1976" y="11819"/>
                  </a:cubicBezTo>
                  <a:cubicBezTo>
                    <a:pt x="-2064" y="10178"/>
                    <a:pt x="1205" y="7452"/>
                    <a:pt x="2051" y="5464"/>
                  </a:cubicBezTo>
                  <a:cubicBezTo>
                    <a:pt x="3696" y="1612"/>
                    <a:pt x="7102" y="108"/>
                    <a:pt x="11166" y="0"/>
                  </a:cubicBezTo>
                  <a:close/>
                </a:path>
              </a:pathLst>
            </a:custGeom>
            <a:grpFill/>
            <a:ln w="5715" cap="flat">
              <a:noFill/>
              <a:prstDash val="solid"/>
              <a:miter/>
            </a:ln>
          </p:spPr>
          <p:txBody>
            <a:bodyPr rtlCol="0" anchor="ctr"/>
            <a:lstStyle/>
            <a:p>
              <a:endParaRPr lang="zh-CN" altLang="en-US"/>
            </a:p>
          </p:txBody>
        </p:sp>
        <p:sp>
          <p:nvSpPr>
            <p:cNvPr id="4153" name="任意多边形: 形状 4152">
              <a:extLst>
                <a:ext uri="{FF2B5EF4-FFF2-40B4-BE49-F238E27FC236}">
                  <a16:creationId xmlns:a16="http://schemas.microsoft.com/office/drawing/2014/main" id="{6F83B0E8-34A8-D7A3-F3E4-DEE23CC61210}"/>
                </a:ext>
              </a:extLst>
            </p:cNvPr>
            <p:cNvSpPr/>
            <p:nvPr/>
          </p:nvSpPr>
          <p:spPr>
            <a:xfrm>
              <a:off x="5701659" y="5567118"/>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4154" name="任意多边形: 形状 4153">
              <a:extLst>
                <a:ext uri="{FF2B5EF4-FFF2-40B4-BE49-F238E27FC236}">
                  <a16:creationId xmlns:a16="http://schemas.microsoft.com/office/drawing/2014/main" id="{781E8996-7008-B397-2571-85D774608E81}"/>
                </a:ext>
              </a:extLst>
            </p:cNvPr>
            <p:cNvSpPr/>
            <p:nvPr/>
          </p:nvSpPr>
          <p:spPr>
            <a:xfrm>
              <a:off x="5712895" y="5593419"/>
              <a:ext cx="3240" cy="3320"/>
            </a:xfrm>
            <a:custGeom>
              <a:avLst/>
              <a:gdLst>
                <a:gd name="connsiteX0" fmla="*/ 0 w 3240"/>
                <a:gd name="connsiteY0" fmla="*/ 0 h 3320"/>
                <a:gd name="connsiteX1" fmla="*/ 3240 w 3240"/>
                <a:gd name="connsiteY1" fmla="*/ 3320 h 3320"/>
                <a:gd name="connsiteX2" fmla="*/ 0 w 3240"/>
                <a:gd name="connsiteY2" fmla="*/ 0 h 3320"/>
              </a:gdLst>
              <a:ahLst/>
              <a:cxnLst>
                <a:cxn ang="0">
                  <a:pos x="connsiteX0" y="connsiteY0"/>
                </a:cxn>
                <a:cxn ang="0">
                  <a:pos x="connsiteX1" y="connsiteY1"/>
                </a:cxn>
                <a:cxn ang="0">
                  <a:pos x="connsiteX2" y="connsiteY2"/>
                </a:cxn>
              </a:cxnLst>
              <a:rect l="l" t="t" r="r" b="b"/>
              <a:pathLst>
                <a:path w="3240" h="3320">
                  <a:moveTo>
                    <a:pt x="0" y="0"/>
                  </a:moveTo>
                  <a:cubicBezTo>
                    <a:pt x="1080" y="1109"/>
                    <a:pt x="2160" y="2211"/>
                    <a:pt x="3240" y="3320"/>
                  </a:cubicBezTo>
                  <a:cubicBezTo>
                    <a:pt x="2160" y="2211"/>
                    <a:pt x="1080" y="1109"/>
                    <a:pt x="0" y="0"/>
                  </a:cubicBezTo>
                  <a:close/>
                </a:path>
              </a:pathLst>
            </a:custGeom>
            <a:grpFill/>
            <a:ln w="5715" cap="flat">
              <a:noFill/>
              <a:prstDash val="solid"/>
              <a:miter/>
            </a:ln>
          </p:spPr>
          <p:txBody>
            <a:bodyPr rtlCol="0" anchor="ctr"/>
            <a:lstStyle/>
            <a:p>
              <a:endParaRPr lang="zh-CN" altLang="en-US"/>
            </a:p>
          </p:txBody>
        </p:sp>
        <p:sp>
          <p:nvSpPr>
            <p:cNvPr id="4155" name="任意多边形: 形状 4154">
              <a:extLst>
                <a:ext uri="{FF2B5EF4-FFF2-40B4-BE49-F238E27FC236}">
                  <a16:creationId xmlns:a16="http://schemas.microsoft.com/office/drawing/2014/main" id="{0E1C78B7-8515-56B2-439E-59319213FB2C}"/>
                </a:ext>
              </a:extLst>
            </p:cNvPr>
            <p:cNvSpPr/>
            <p:nvPr/>
          </p:nvSpPr>
          <p:spPr>
            <a:xfrm>
              <a:off x="5577295" y="4801640"/>
              <a:ext cx="12869" cy="8950"/>
            </a:xfrm>
            <a:custGeom>
              <a:avLst/>
              <a:gdLst>
                <a:gd name="connsiteX0" fmla="*/ 10618 w 12869"/>
                <a:gd name="connsiteY0" fmla="*/ 8915 h 8950"/>
                <a:gd name="connsiteX1" fmla="*/ 0 w 12869"/>
                <a:gd name="connsiteY1" fmla="*/ 7703 h 8950"/>
                <a:gd name="connsiteX2" fmla="*/ 5224 w 12869"/>
                <a:gd name="connsiteY2" fmla="*/ 1851 h 8950"/>
                <a:gd name="connsiteX3" fmla="*/ 12310 w 12869"/>
                <a:gd name="connsiteY3" fmla="*/ 1440 h 8950"/>
                <a:gd name="connsiteX4" fmla="*/ 10607 w 12869"/>
                <a:gd name="connsiteY4" fmla="*/ 8909 h 8950"/>
                <a:gd name="connsiteX5" fmla="*/ 10618 w 12869"/>
                <a:gd name="connsiteY5" fmla="*/ 8909 h 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69" h="8950">
                  <a:moveTo>
                    <a:pt x="10618" y="8915"/>
                  </a:moveTo>
                  <a:cubicBezTo>
                    <a:pt x="7041" y="8698"/>
                    <a:pt x="3275" y="9618"/>
                    <a:pt x="0" y="7703"/>
                  </a:cubicBezTo>
                  <a:cubicBezTo>
                    <a:pt x="63" y="3754"/>
                    <a:pt x="2903" y="3000"/>
                    <a:pt x="5224" y="1851"/>
                  </a:cubicBezTo>
                  <a:cubicBezTo>
                    <a:pt x="7521" y="719"/>
                    <a:pt x="10316" y="-1452"/>
                    <a:pt x="12310" y="1440"/>
                  </a:cubicBezTo>
                  <a:cubicBezTo>
                    <a:pt x="14002" y="3891"/>
                    <a:pt x="11390" y="6429"/>
                    <a:pt x="10607" y="8909"/>
                  </a:cubicBezTo>
                  <a:lnTo>
                    <a:pt x="10618" y="8909"/>
                  </a:lnTo>
                  <a:close/>
                </a:path>
              </a:pathLst>
            </a:custGeom>
            <a:grpFill/>
            <a:ln w="5715" cap="flat">
              <a:noFill/>
              <a:prstDash val="solid"/>
              <a:miter/>
            </a:ln>
          </p:spPr>
          <p:txBody>
            <a:bodyPr rtlCol="0" anchor="ctr"/>
            <a:lstStyle/>
            <a:p>
              <a:endParaRPr lang="zh-CN" altLang="en-US"/>
            </a:p>
          </p:txBody>
        </p:sp>
        <p:sp>
          <p:nvSpPr>
            <p:cNvPr id="4156" name="任意多边形: 形状 4155">
              <a:extLst>
                <a:ext uri="{FF2B5EF4-FFF2-40B4-BE49-F238E27FC236}">
                  <a16:creationId xmlns:a16="http://schemas.microsoft.com/office/drawing/2014/main" id="{E9A52459-FC4A-9103-D18E-A8309A75EF49}"/>
                </a:ext>
              </a:extLst>
            </p:cNvPr>
            <p:cNvSpPr/>
            <p:nvPr/>
          </p:nvSpPr>
          <p:spPr>
            <a:xfrm>
              <a:off x="5551703" y="4776009"/>
              <a:ext cx="12865" cy="8188"/>
            </a:xfrm>
            <a:custGeom>
              <a:avLst/>
              <a:gdLst>
                <a:gd name="connsiteX0" fmla="*/ 0 w 12865"/>
                <a:gd name="connsiteY0" fmla="*/ 8188 h 8188"/>
                <a:gd name="connsiteX1" fmla="*/ 74 w 12865"/>
                <a:gd name="connsiteY1" fmla="*/ 1605 h 8188"/>
                <a:gd name="connsiteX2" fmla="*/ 11001 w 12865"/>
                <a:gd name="connsiteY2" fmla="*/ 393 h 8188"/>
                <a:gd name="connsiteX3" fmla="*/ 12796 w 12865"/>
                <a:gd name="connsiteY3" fmla="*/ 2519 h 8188"/>
                <a:gd name="connsiteX4" fmla="*/ 10796 w 12865"/>
                <a:gd name="connsiteY4" fmla="*/ 6120 h 8188"/>
                <a:gd name="connsiteX5" fmla="*/ 0 w 12865"/>
                <a:gd name="connsiteY5" fmla="*/ 8188 h 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65" h="8188">
                  <a:moveTo>
                    <a:pt x="0" y="8188"/>
                  </a:moveTo>
                  <a:cubicBezTo>
                    <a:pt x="23" y="5994"/>
                    <a:pt x="51" y="3799"/>
                    <a:pt x="74" y="1605"/>
                  </a:cubicBezTo>
                  <a:cubicBezTo>
                    <a:pt x="3509" y="-601"/>
                    <a:pt x="7298" y="-24"/>
                    <a:pt x="11001" y="393"/>
                  </a:cubicBezTo>
                  <a:cubicBezTo>
                    <a:pt x="11699" y="473"/>
                    <a:pt x="12641" y="1696"/>
                    <a:pt x="12796" y="2519"/>
                  </a:cubicBezTo>
                  <a:cubicBezTo>
                    <a:pt x="13104" y="4142"/>
                    <a:pt x="12373" y="6497"/>
                    <a:pt x="10796" y="6120"/>
                  </a:cubicBezTo>
                  <a:cubicBezTo>
                    <a:pt x="6727" y="5154"/>
                    <a:pt x="3406" y="6531"/>
                    <a:pt x="0" y="8188"/>
                  </a:cubicBezTo>
                  <a:close/>
                </a:path>
              </a:pathLst>
            </a:custGeom>
            <a:grpFill/>
            <a:ln w="5715" cap="flat">
              <a:noFill/>
              <a:prstDash val="solid"/>
              <a:miter/>
            </a:ln>
          </p:spPr>
          <p:txBody>
            <a:bodyPr rtlCol="0" anchor="ctr"/>
            <a:lstStyle/>
            <a:p>
              <a:endParaRPr lang="zh-CN" altLang="en-US"/>
            </a:p>
          </p:txBody>
        </p:sp>
        <p:sp>
          <p:nvSpPr>
            <p:cNvPr id="4157" name="任意多边形: 形状 4156">
              <a:extLst>
                <a:ext uri="{FF2B5EF4-FFF2-40B4-BE49-F238E27FC236}">
                  <a16:creationId xmlns:a16="http://schemas.microsoft.com/office/drawing/2014/main" id="{04EA10E3-9D5D-8C8F-4889-FC688C0087FA}"/>
                </a:ext>
              </a:extLst>
            </p:cNvPr>
            <p:cNvSpPr/>
            <p:nvPr/>
          </p:nvSpPr>
          <p:spPr>
            <a:xfrm>
              <a:off x="5492481" y="4888124"/>
              <a:ext cx="9940" cy="9052"/>
            </a:xfrm>
            <a:custGeom>
              <a:avLst/>
              <a:gdLst>
                <a:gd name="connsiteX0" fmla="*/ 9941 w 9940"/>
                <a:gd name="connsiteY0" fmla="*/ 4664 h 9052"/>
                <a:gd name="connsiteX1" fmla="*/ 1831 w 9940"/>
                <a:gd name="connsiteY1" fmla="*/ 8762 h 9052"/>
                <a:gd name="connsiteX2" fmla="*/ 88 w 9940"/>
                <a:gd name="connsiteY2" fmla="*/ 1389 h 9052"/>
                <a:gd name="connsiteX3" fmla="*/ 9941 w 9940"/>
                <a:gd name="connsiteY3" fmla="*/ 4664 h 9052"/>
              </a:gdLst>
              <a:ahLst/>
              <a:cxnLst>
                <a:cxn ang="0">
                  <a:pos x="connsiteX0" y="connsiteY0"/>
                </a:cxn>
                <a:cxn ang="0">
                  <a:pos x="connsiteX1" y="connsiteY1"/>
                </a:cxn>
                <a:cxn ang="0">
                  <a:pos x="connsiteX2" y="connsiteY2"/>
                </a:cxn>
                <a:cxn ang="0">
                  <a:pos x="connsiteX3" y="connsiteY3"/>
                </a:cxn>
              </a:cxnLst>
              <a:rect l="l" t="t" r="r" b="b"/>
              <a:pathLst>
                <a:path w="9940" h="9052">
                  <a:moveTo>
                    <a:pt x="9941" y="4664"/>
                  </a:moveTo>
                  <a:cubicBezTo>
                    <a:pt x="8009" y="7630"/>
                    <a:pt x="4969" y="9876"/>
                    <a:pt x="1831" y="8762"/>
                  </a:cubicBezTo>
                  <a:cubicBezTo>
                    <a:pt x="-872" y="7807"/>
                    <a:pt x="271" y="4012"/>
                    <a:pt x="88" y="1389"/>
                  </a:cubicBezTo>
                  <a:cubicBezTo>
                    <a:pt x="5003" y="-2446"/>
                    <a:pt x="6958" y="2664"/>
                    <a:pt x="9941" y="4664"/>
                  </a:cubicBezTo>
                  <a:close/>
                </a:path>
              </a:pathLst>
            </a:custGeom>
            <a:grpFill/>
            <a:ln w="5715" cap="flat">
              <a:noFill/>
              <a:prstDash val="solid"/>
              <a:miter/>
            </a:ln>
          </p:spPr>
          <p:txBody>
            <a:bodyPr rtlCol="0" anchor="ctr"/>
            <a:lstStyle/>
            <a:p>
              <a:endParaRPr lang="zh-CN" altLang="en-US"/>
            </a:p>
          </p:txBody>
        </p:sp>
        <p:sp>
          <p:nvSpPr>
            <p:cNvPr id="4158" name="任意多边形: 形状 4157">
              <a:extLst>
                <a:ext uri="{FF2B5EF4-FFF2-40B4-BE49-F238E27FC236}">
                  <a16:creationId xmlns:a16="http://schemas.microsoft.com/office/drawing/2014/main" id="{F44F811D-D73B-5930-584F-99067D8776E6}"/>
                </a:ext>
              </a:extLst>
            </p:cNvPr>
            <p:cNvSpPr/>
            <p:nvPr/>
          </p:nvSpPr>
          <p:spPr>
            <a:xfrm>
              <a:off x="5558396" y="4797427"/>
              <a:ext cx="3011" cy="7378"/>
            </a:xfrm>
            <a:custGeom>
              <a:avLst/>
              <a:gdLst>
                <a:gd name="connsiteX0" fmla="*/ 2085 w 3011"/>
                <a:gd name="connsiteY0" fmla="*/ 7379 h 7378"/>
                <a:gd name="connsiteX1" fmla="*/ 233 w 3011"/>
                <a:gd name="connsiteY1" fmla="*/ 4567 h 7378"/>
                <a:gd name="connsiteX2" fmla="*/ 1999 w 3011"/>
                <a:gd name="connsiteY2" fmla="*/ 0 h 7378"/>
                <a:gd name="connsiteX3" fmla="*/ 3011 w 3011"/>
                <a:gd name="connsiteY3" fmla="*/ 2635 h 7378"/>
                <a:gd name="connsiteX4" fmla="*/ 2085 w 3011"/>
                <a:gd name="connsiteY4" fmla="*/ 7379 h 73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 h="7378">
                  <a:moveTo>
                    <a:pt x="2085" y="7379"/>
                  </a:moveTo>
                  <a:cubicBezTo>
                    <a:pt x="1217" y="6121"/>
                    <a:pt x="262" y="5361"/>
                    <a:pt x="233" y="4567"/>
                  </a:cubicBezTo>
                  <a:cubicBezTo>
                    <a:pt x="182" y="2864"/>
                    <a:pt x="-881" y="509"/>
                    <a:pt x="1999" y="0"/>
                  </a:cubicBezTo>
                  <a:cubicBezTo>
                    <a:pt x="2200" y="-34"/>
                    <a:pt x="3034" y="1721"/>
                    <a:pt x="3011" y="2635"/>
                  </a:cubicBezTo>
                  <a:cubicBezTo>
                    <a:pt x="2982" y="4087"/>
                    <a:pt x="2479" y="5533"/>
                    <a:pt x="2085" y="7379"/>
                  </a:cubicBezTo>
                  <a:close/>
                </a:path>
              </a:pathLst>
            </a:custGeom>
            <a:grpFill/>
            <a:ln w="5715" cap="flat">
              <a:noFill/>
              <a:prstDash val="solid"/>
              <a:miter/>
            </a:ln>
          </p:spPr>
          <p:txBody>
            <a:bodyPr rtlCol="0" anchor="ctr"/>
            <a:lstStyle/>
            <a:p>
              <a:endParaRPr lang="zh-CN" altLang="en-US"/>
            </a:p>
          </p:txBody>
        </p:sp>
        <p:sp>
          <p:nvSpPr>
            <p:cNvPr id="4159" name="任意多边形: 形状 4158">
              <a:extLst>
                <a:ext uri="{FF2B5EF4-FFF2-40B4-BE49-F238E27FC236}">
                  <a16:creationId xmlns:a16="http://schemas.microsoft.com/office/drawing/2014/main" id="{28638677-C824-5148-0945-CC08CA113E5D}"/>
                </a:ext>
              </a:extLst>
            </p:cNvPr>
            <p:cNvSpPr/>
            <p:nvPr/>
          </p:nvSpPr>
          <p:spPr>
            <a:xfrm>
              <a:off x="5545936" y="4784272"/>
              <a:ext cx="2555" cy="6543"/>
            </a:xfrm>
            <a:custGeom>
              <a:avLst/>
              <a:gdLst>
                <a:gd name="connsiteX0" fmla="*/ 2515 w 2555"/>
                <a:gd name="connsiteY0" fmla="*/ 6544 h 6543"/>
                <a:gd name="connsiteX1" fmla="*/ 2555 w 2555"/>
                <a:gd name="connsiteY1" fmla="*/ 0 h 6543"/>
                <a:gd name="connsiteX2" fmla="*/ 2515 w 2555"/>
                <a:gd name="connsiteY2" fmla="*/ 6544 h 6543"/>
              </a:gdLst>
              <a:ahLst/>
              <a:cxnLst>
                <a:cxn ang="0">
                  <a:pos x="connsiteX0" y="connsiteY0"/>
                </a:cxn>
                <a:cxn ang="0">
                  <a:pos x="connsiteX1" y="connsiteY1"/>
                </a:cxn>
                <a:cxn ang="0">
                  <a:pos x="connsiteX2" y="connsiteY2"/>
                </a:cxn>
              </a:cxnLst>
              <a:rect l="l" t="t" r="r" b="b"/>
              <a:pathLst>
                <a:path w="2555" h="6543">
                  <a:moveTo>
                    <a:pt x="2515" y="6544"/>
                  </a:moveTo>
                  <a:cubicBezTo>
                    <a:pt x="-834" y="4343"/>
                    <a:pt x="-857" y="2160"/>
                    <a:pt x="2555" y="0"/>
                  </a:cubicBezTo>
                  <a:cubicBezTo>
                    <a:pt x="2544" y="2183"/>
                    <a:pt x="2532" y="4366"/>
                    <a:pt x="2515" y="6544"/>
                  </a:cubicBezTo>
                  <a:close/>
                </a:path>
              </a:pathLst>
            </a:custGeom>
            <a:grpFill/>
            <a:ln w="5715" cap="flat">
              <a:noFill/>
              <a:prstDash val="solid"/>
              <a:miter/>
            </a:ln>
          </p:spPr>
          <p:txBody>
            <a:bodyPr rtlCol="0" anchor="ctr"/>
            <a:lstStyle/>
            <a:p>
              <a:endParaRPr lang="zh-CN" altLang="en-US"/>
            </a:p>
          </p:txBody>
        </p:sp>
        <p:sp>
          <p:nvSpPr>
            <p:cNvPr id="4160" name="任意多边形: 形状 4159">
              <a:extLst>
                <a:ext uri="{FF2B5EF4-FFF2-40B4-BE49-F238E27FC236}">
                  <a16:creationId xmlns:a16="http://schemas.microsoft.com/office/drawing/2014/main" id="{31120E95-2FBC-2FAA-4517-C8FF11CFE695}"/>
                </a:ext>
              </a:extLst>
            </p:cNvPr>
            <p:cNvSpPr/>
            <p:nvPr/>
          </p:nvSpPr>
          <p:spPr>
            <a:xfrm>
              <a:off x="5548434" y="4790821"/>
              <a:ext cx="2539" cy="6560"/>
            </a:xfrm>
            <a:custGeom>
              <a:avLst/>
              <a:gdLst>
                <a:gd name="connsiteX0" fmla="*/ 0 w 2539"/>
                <a:gd name="connsiteY0" fmla="*/ 6561 h 6560"/>
                <a:gd name="connsiteX1" fmla="*/ 17 w 2539"/>
                <a:gd name="connsiteY1" fmla="*/ 0 h 6560"/>
                <a:gd name="connsiteX2" fmla="*/ 0 w 2539"/>
                <a:gd name="connsiteY2" fmla="*/ 6561 h 6560"/>
              </a:gdLst>
              <a:ahLst/>
              <a:cxnLst>
                <a:cxn ang="0">
                  <a:pos x="connsiteX0" y="connsiteY0"/>
                </a:cxn>
                <a:cxn ang="0">
                  <a:pos x="connsiteX1" y="connsiteY1"/>
                </a:cxn>
                <a:cxn ang="0">
                  <a:pos x="connsiteX2" y="connsiteY2"/>
                </a:cxn>
              </a:cxnLst>
              <a:rect l="l" t="t" r="r" b="b"/>
              <a:pathLst>
                <a:path w="2539" h="6560">
                  <a:moveTo>
                    <a:pt x="0" y="6561"/>
                  </a:moveTo>
                  <a:cubicBezTo>
                    <a:pt x="6" y="4372"/>
                    <a:pt x="12" y="2183"/>
                    <a:pt x="17" y="0"/>
                  </a:cubicBezTo>
                  <a:cubicBezTo>
                    <a:pt x="3400" y="2194"/>
                    <a:pt x="3366" y="4378"/>
                    <a:pt x="0" y="6561"/>
                  </a:cubicBezTo>
                  <a:close/>
                </a:path>
              </a:pathLst>
            </a:custGeom>
            <a:grpFill/>
            <a:ln w="5715" cap="flat">
              <a:noFill/>
              <a:prstDash val="solid"/>
              <a:miter/>
            </a:ln>
          </p:spPr>
          <p:txBody>
            <a:bodyPr rtlCol="0" anchor="ctr"/>
            <a:lstStyle/>
            <a:p>
              <a:endParaRPr lang="zh-CN" altLang="en-US"/>
            </a:p>
          </p:txBody>
        </p:sp>
        <p:sp>
          <p:nvSpPr>
            <p:cNvPr id="4161" name="任意多边形: 形状 4160">
              <a:extLst>
                <a:ext uri="{FF2B5EF4-FFF2-40B4-BE49-F238E27FC236}">
                  <a16:creationId xmlns:a16="http://schemas.microsoft.com/office/drawing/2014/main" id="{42D5296E-631D-3676-D98C-6B3EFF85AB0F}"/>
                </a:ext>
              </a:extLst>
            </p:cNvPr>
            <p:cNvSpPr/>
            <p:nvPr/>
          </p:nvSpPr>
          <p:spPr>
            <a:xfrm>
              <a:off x="5566753" y="4803977"/>
              <a:ext cx="1437" cy="1332"/>
            </a:xfrm>
            <a:custGeom>
              <a:avLst/>
              <a:gdLst>
                <a:gd name="connsiteX0" fmla="*/ 1438 w 1437"/>
                <a:gd name="connsiteY0" fmla="*/ 17 h 1332"/>
                <a:gd name="connsiteX1" fmla="*/ 684 w 1437"/>
                <a:gd name="connsiteY1" fmla="*/ 1331 h 1332"/>
                <a:gd name="connsiteX2" fmla="*/ 1426 w 1437"/>
                <a:gd name="connsiteY2" fmla="*/ 0 h 1332"/>
                <a:gd name="connsiteX3" fmla="*/ 1438 w 1437"/>
                <a:gd name="connsiteY3" fmla="*/ 17 h 1332"/>
              </a:gdLst>
              <a:ahLst/>
              <a:cxnLst>
                <a:cxn ang="0">
                  <a:pos x="connsiteX0" y="connsiteY0"/>
                </a:cxn>
                <a:cxn ang="0">
                  <a:pos x="connsiteX1" y="connsiteY1"/>
                </a:cxn>
                <a:cxn ang="0">
                  <a:pos x="connsiteX2" y="connsiteY2"/>
                </a:cxn>
                <a:cxn ang="0">
                  <a:pos x="connsiteX3" y="connsiteY3"/>
                </a:cxn>
              </a:cxnLst>
              <a:rect l="l" t="t" r="r" b="b"/>
              <a:pathLst>
                <a:path w="1437" h="1332">
                  <a:moveTo>
                    <a:pt x="1438" y="17"/>
                  </a:moveTo>
                  <a:cubicBezTo>
                    <a:pt x="1181" y="480"/>
                    <a:pt x="826" y="1366"/>
                    <a:pt x="684" y="1331"/>
                  </a:cubicBezTo>
                  <a:cubicBezTo>
                    <a:pt x="-437" y="1074"/>
                    <a:pt x="-174" y="549"/>
                    <a:pt x="1426" y="0"/>
                  </a:cubicBezTo>
                  <a:lnTo>
                    <a:pt x="1438" y="17"/>
                  </a:lnTo>
                  <a:close/>
                </a:path>
              </a:pathLst>
            </a:custGeom>
            <a:grpFill/>
            <a:ln w="5715" cap="flat">
              <a:noFill/>
              <a:prstDash val="solid"/>
              <a:miter/>
            </a:ln>
          </p:spPr>
          <p:txBody>
            <a:bodyPr rtlCol="0" anchor="ctr"/>
            <a:lstStyle/>
            <a:p>
              <a:endParaRPr lang="zh-CN" altLang="en-US"/>
            </a:p>
          </p:txBody>
        </p:sp>
        <p:sp>
          <p:nvSpPr>
            <p:cNvPr id="4162" name="任意多边形: 形状 4161">
              <a:extLst>
                <a:ext uri="{FF2B5EF4-FFF2-40B4-BE49-F238E27FC236}">
                  <a16:creationId xmlns:a16="http://schemas.microsoft.com/office/drawing/2014/main" id="{35345FED-A130-3ABD-C9C3-F9AF929A8417}"/>
                </a:ext>
              </a:extLst>
            </p:cNvPr>
            <p:cNvSpPr/>
            <p:nvPr/>
          </p:nvSpPr>
          <p:spPr>
            <a:xfrm>
              <a:off x="5566819" y="4790816"/>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4163" name="任意多边形: 形状 4162">
              <a:extLst>
                <a:ext uri="{FF2B5EF4-FFF2-40B4-BE49-F238E27FC236}">
                  <a16:creationId xmlns:a16="http://schemas.microsoft.com/office/drawing/2014/main" id="{354D1B7D-C9A7-2FB8-DD44-D758937F9CC3}"/>
                </a:ext>
              </a:extLst>
            </p:cNvPr>
            <p:cNvSpPr/>
            <p:nvPr/>
          </p:nvSpPr>
          <p:spPr>
            <a:xfrm>
              <a:off x="5616900" y="5553945"/>
              <a:ext cx="19408" cy="42325"/>
            </a:xfrm>
            <a:custGeom>
              <a:avLst/>
              <a:gdLst>
                <a:gd name="connsiteX0" fmla="*/ 3903 w 19408"/>
                <a:gd name="connsiteY0" fmla="*/ 19757 h 42325"/>
                <a:gd name="connsiteX1" fmla="*/ 3903 w 19408"/>
                <a:gd name="connsiteY1" fmla="*/ 6630 h 42325"/>
                <a:gd name="connsiteX2" fmla="*/ 3949 w 19408"/>
                <a:gd name="connsiteY2" fmla="*/ 0 h 42325"/>
                <a:gd name="connsiteX3" fmla="*/ 17494 w 19408"/>
                <a:gd name="connsiteY3" fmla="*/ 7292 h 42325"/>
                <a:gd name="connsiteX4" fmla="*/ 11687 w 19408"/>
                <a:gd name="connsiteY4" fmla="*/ 20049 h 42325"/>
                <a:gd name="connsiteX5" fmla="*/ 18625 w 19408"/>
                <a:gd name="connsiteY5" fmla="*/ 18814 h 42325"/>
                <a:gd name="connsiteX6" fmla="*/ 19402 w 19408"/>
                <a:gd name="connsiteY6" fmla="*/ 20054 h 42325"/>
                <a:gd name="connsiteX7" fmla="*/ 13865 w 19408"/>
                <a:gd name="connsiteY7" fmla="*/ 41914 h 42325"/>
                <a:gd name="connsiteX8" fmla="*/ 10779 w 19408"/>
                <a:gd name="connsiteY8" fmla="*/ 42325 h 42325"/>
                <a:gd name="connsiteX9" fmla="*/ 6441 w 19408"/>
                <a:gd name="connsiteY9" fmla="*/ 35828 h 42325"/>
                <a:gd name="connsiteX10" fmla="*/ 3903 w 19408"/>
                <a:gd name="connsiteY10" fmla="*/ 19757 h 4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408" h="42325">
                  <a:moveTo>
                    <a:pt x="3903" y="19757"/>
                  </a:moveTo>
                  <a:cubicBezTo>
                    <a:pt x="3903" y="15379"/>
                    <a:pt x="3903" y="11007"/>
                    <a:pt x="3903" y="6630"/>
                  </a:cubicBezTo>
                  <a:cubicBezTo>
                    <a:pt x="3921" y="4418"/>
                    <a:pt x="3938" y="2212"/>
                    <a:pt x="3949" y="0"/>
                  </a:cubicBezTo>
                  <a:cubicBezTo>
                    <a:pt x="7510" y="4121"/>
                    <a:pt x="11676" y="7190"/>
                    <a:pt x="17494" y="7292"/>
                  </a:cubicBezTo>
                  <a:cubicBezTo>
                    <a:pt x="16408" y="12225"/>
                    <a:pt x="10830" y="14653"/>
                    <a:pt x="11687" y="20049"/>
                  </a:cubicBezTo>
                  <a:cubicBezTo>
                    <a:pt x="14493" y="22369"/>
                    <a:pt x="16048" y="17688"/>
                    <a:pt x="18625" y="18814"/>
                  </a:cubicBezTo>
                  <a:cubicBezTo>
                    <a:pt x="18899" y="19237"/>
                    <a:pt x="19477" y="19974"/>
                    <a:pt x="19402" y="20054"/>
                  </a:cubicBezTo>
                  <a:cubicBezTo>
                    <a:pt x="13184" y="26278"/>
                    <a:pt x="17922" y="35233"/>
                    <a:pt x="13865" y="41914"/>
                  </a:cubicBezTo>
                  <a:cubicBezTo>
                    <a:pt x="13527" y="42474"/>
                    <a:pt x="11836" y="42211"/>
                    <a:pt x="10779" y="42325"/>
                  </a:cubicBezTo>
                  <a:cubicBezTo>
                    <a:pt x="9361" y="40091"/>
                    <a:pt x="8458" y="36765"/>
                    <a:pt x="6441" y="35828"/>
                  </a:cubicBezTo>
                  <a:cubicBezTo>
                    <a:pt x="-2829" y="31518"/>
                    <a:pt x="-617" y="25940"/>
                    <a:pt x="3903" y="19757"/>
                  </a:cubicBezTo>
                  <a:close/>
                </a:path>
              </a:pathLst>
            </a:custGeom>
            <a:grpFill/>
            <a:ln w="5715" cap="flat">
              <a:noFill/>
              <a:prstDash val="solid"/>
              <a:miter/>
            </a:ln>
          </p:spPr>
          <p:txBody>
            <a:bodyPr rtlCol="0" anchor="ctr"/>
            <a:lstStyle/>
            <a:p>
              <a:endParaRPr lang="zh-CN" altLang="en-US"/>
            </a:p>
          </p:txBody>
        </p:sp>
        <p:sp>
          <p:nvSpPr>
            <p:cNvPr id="4164" name="任意多边形: 形状 4163">
              <a:extLst>
                <a:ext uri="{FF2B5EF4-FFF2-40B4-BE49-F238E27FC236}">
                  <a16:creationId xmlns:a16="http://schemas.microsoft.com/office/drawing/2014/main" id="{D5422680-DC43-C651-FE76-842A069A4547}"/>
                </a:ext>
              </a:extLst>
            </p:cNvPr>
            <p:cNvSpPr/>
            <p:nvPr/>
          </p:nvSpPr>
          <p:spPr>
            <a:xfrm>
              <a:off x="5661403" y="5514298"/>
              <a:ext cx="15321" cy="14560"/>
            </a:xfrm>
            <a:custGeom>
              <a:avLst/>
              <a:gdLst>
                <a:gd name="connsiteX0" fmla="*/ 15321 w 15321"/>
                <a:gd name="connsiteY0" fmla="*/ 3500 h 14560"/>
                <a:gd name="connsiteX1" fmla="*/ 5446 w 15321"/>
                <a:gd name="connsiteY1" fmla="*/ 13352 h 14560"/>
                <a:gd name="connsiteX2" fmla="*/ 159 w 15321"/>
                <a:gd name="connsiteY2" fmla="*/ 11752 h 14560"/>
                <a:gd name="connsiteX3" fmla="*/ 15304 w 15321"/>
                <a:gd name="connsiteY3" fmla="*/ 162 h 14560"/>
                <a:gd name="connsiteX4" fmla="*/ 15321 w 15321"/>
                <a:gd name="connsiteY4" fmla="*/ 3500 h 14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1" h="14560">
                  <a:moveTo>
                    <a:pt x="15321" y="3500"/>
                  </a:moveTo>
                  <a:cubicBezTo>
                    <a:pt x="10898" y="5648"/>
                    <a:pt x="7555" y="8883"/>
                    <a:pt x="5446" y="13352"/>
                  </a:cubicBezTo>
                  <a:cubicBezTo>
                    <a:pt x="3434" y="13335"/>
                    <a:pt x="-881" y="16953"/>
                    <a:pt x="159" y="11752"/>
                  </a:cubicBezTo>
                  <a:cubicBezTo>
                    <a:pt x="1657" y="4260"/>
                    <a:pt x="6417" y="-1004"/>
                    <a:pt x="15304" y="162"/>
                  </a:cubicBezTo>
                  <a:cubicBezTo>
                    <a:pt x="15310" y="1271"/>
                    <a:pt x="15316" y="2385"/>
                    <a:pt x="15321" y="3500"/>
                  </a:cubicBezTo>
                  <a:close/>
                </a:path>
              </a:pathLst>
            </a:custGeom>
            <a:grpFill/>
            <a:ln w="5715" cap="flat">
              <a:noFill/>
              <a:prstDash val="solid"/>
              <a:miter/>
            </a:ln>
          </p:spPr>
          <p:txBody>
            <a:bodyPr rtlCol="0" anchor="ctr"/>
            <a:lstStyle/>
            <a:p>
              <a:endParaRPr lang="zh-CN" altLang="en-US"/>
            </a:p>
          </p:txBody>
        </p:sp>
        <p:sp>
          <p:nvSpPr>
            <p:cNvPr id="4165" name="任意多边形: 形状 4164">
              <a:extLst>
                <a:ext uri="{FF2B5EF4-FFF2-40B4-BE49-F238E27FC236}">
                  <a16:creationId xmlns:a16="http://schemas.microsoft.com/office/drawing/2014/main" id="{B6CCDB14-7679-A7A1-946F-0A8627695D2A}"/>
                </a:ext>
              </a:extLst>
            </p:cNvPr>
            <p:cNvSpPr/>
            <p:nvPr/>
          </p:nvSpPr>
          <p:spPr>
            <a:xfrm>
              <a:off x="5662530" y="5560540"/>
              <a:ext cx="4312" cy="2407"/>
            </a:xfrm>
            <a:custGeom>
              <a:avLst/>
              <a:gdLst>
                <a:gd name="connsiteX0" fmla="*/ 3553 w 4312"/>
                <a:gd name="connsiteY0" fmla="*/ 1331 h 2407"/>
                <a:gd name="connsiteX1" fmla="*/ 913 w 4312"/>
                <a:gd name="connsiteY1" fmla="*/ 2360 h 2407"/>
                <a:gd name="connsiteX2" fmla="*/ 1278 w 4312"/>
                <a:gd name="connsiteY2" fmla="*/ 337 h 2407"/>
                <a:gd name="connsiteX3" fmla="*/ 4313 w 4312"/>
                <a:gd name="connsiteY3" fmla="*/ 0 h 2407"/>
                <a:gd name="connsiteX4" fmla="*/ 3553 w 4312"/>
                <a:gd name="connsiteY4" fmla="*/ 1331 h 2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2" h="2407">
                  <a:moveTo>
                    <a:pt x="3553" y="1331"/>
                  </a:moveTo>
                  <a:cubicBezTo>
                    <a:pt x="2661" y="1714"/>
                    <a:pt x="1536" y="2623"/>
                    <a:pt x="913" y="2360"/>
                  </a:cubicBezTo>
                  <a:cubicBezTo>
                    <a:pt x="-459" y="1772"/>
                    <a:pt x="-242" y="731"/>
                    <a:pt x="1278" y="337"/>
                  </a:cubicBezTo>
                  <a:cubicBezTo>
                    <a:pt x="2256" y="85"/>
                    <a:pt x="3301" y="103"/>
                    <a:pt x="4313" y="0"/>
                  </a:cubicBezTo>
                  <a:cubicBezTo>
                    <a:pt x="4056" y="446"/>
                    <a:pt x="3804" y="886"/>
                    <a:pt x="3553" y="1331"/>
                  </a:cubicBezTo>
                  <a:close/>
                </a:path>
              </a:pathLst>
            </a:custGeom>
            <a:grpFill/>
            <a:ln w="5715" cap="flat">
              <a:noFill/>
              <a:prstDash val="solid"/>
              <a:miter/>
            </a:ln>
          </p:spPr>
          <p:txBody>
            <a:bodyPr rtlCol="0" anchor="ctr"/>
            <a:lstStyle/>
            <a:p>
              <a:endParaRPr lang="zh-CN" altLang="en-US"/>
            </a:p>
          </p:txBody>
        </p:sp>
        <p:sp>
          <p:nvSpPr>
            <p:cNvPr id="4166" name="任意多边形: 形状 4165">
              <a:extLst>
                <a:ext uri="{FF2B5EF4-FFF2-40B4-BE49-F238E27FC236}">
                  <a16:creationId xmlns:a16="http://schemas.microsoft.com/office/drawing/2014/main" id="{DB7DB44B-26A1-224B-A9E0-ECAAB995E7FE}"/>
                </a:ext>
              </a:extLst>
            </p:cNvPr>
            <p:cNvSpPr/>
            <p:nvPr/>
          </p:nvSpPr>
          <p:spPr>
            <a:xfrm>
              <a:off x="5404675" y="4917597"/>
              <a:ext cx="105587" cy="233479"/>
            </a:xfrm>
            <a:custGeom>
              <a:avLst/>
              <a:gdLst>
                <a:gd name="connsiteX0" fmla="*/ 61571 w 105587"/>
                <a:gd name="connsiteY0" fmla="*/ 202197 h 233479"/>
                <a:gd name="connsiteX1" fmla="*/ 61554 w 105587"/>
                <a:gd name="connsiteY1" fmla="*/ 205471 h 233479"/>
                <a:gd name="connsiteX2" fmla="*/ 61571 w 105587"/>
                <a:gd name="connsiteY2" fmla="*/ 205454 h 233479"/>
                <a:gd name="connsiteX3" fmla="*/ 56011 w 105587"/>
                <a:gd name="connsiteY3" fmla="*/ 207163 h 233479"/>
                <a:gd name="connsiteX4" fmla="*/ 53382 w 105587"/>
                <a:gd name="connsiteY4" fmla="*/ 206820 h 233479"/>
                <a:gd name="connsiteX5" fmla="*/ 48964 w 105587"/>
                <a:gd name="connsiteY5" fmla="*/ 216147 h 233479"/>
                <a:gd name="connsiteX6" fmla="*/ 45135 w 105587"/>
                <a:gd name="connsiteY6" fmla="*/ 215353 h 233479"/>
                <a:gd name="connsiteX7" fmla="*/ 43443 w 105587"/>
                <a:gd name="connsiteY7" fmla="*/ 211638 h 233479"/>
                <a:gd name="connsiteX8" fmla="*/ 28664 w 105587"/>
                <a:gd name="connsiteY8" fmla="*/ 221919 h 233479"/>
                <a:gd name="connsiteX9" fmla="*/ 22961 w 105587"/>
                <a:gd name="connsiteY9" fmla="*/ 227206 h 233479"/>
                <a:gd name="connsiteX10" fmla="*/ 14851 w 105587"/>
                <a:gd name="connsiteY10" fmla="*/ 233224 h 233479"/>
                <a:gd name="connsiteX11" fmla="*/ 8948 w 105587"/>
                <a:gd name="connsiteY11" fmla="*/ 231772 h 233479"/>
                <a:gd name="connsiteX12" fmla="*/ 2364 w 105587"/>
                <a:gd name="connsiteY12" fmla="*/ 228480 h 233479"/>
                <a:gd name="connsiteX13" fmla="*/ 798 w 105587"/>
                <a:gd name="connsiteY13" fmla="*/ 226806 h 233479"/>
                <a:gd name="connsiteX14" fmla="*/ 484 w 105587"/>
                <a:gd name="connsiteY14" fmla="*/ 220233 h 233479"/>
                <a:gd name="connsiteX15" fmla="*/ 3633 w 105587"/>
                <a:gd name="connsiteY15" fmla="*/ 217667 h 233479"/>
                <a:gd name="connsiteX16" fmla="*/ 10354 w 105587"/>
                <a:gd name="connsiteY16" fmla="*/ 206489 h 233479"/>
                <a:gd name="connsiteX17" fmla="*/ 21978 w 105587"/>
                <a:gd name="connsiteY17" fmla="*/ 206758 h 233479"/>
                <a:gd name="connsiteX18" fmla="*/ 24189 w 105587"/>
                <a:gd name="connsiteY18" fmla="*/ 207192 h 233479"/>
                <a:gd name="connsiteX19" fmla="*/ 21583 w 105587"/>
                <a:gd name="connsiteY19" fmla="*/ 205591 h 233479"/>
                <a:gd name="connsiteX20" fmla="*/ 20452 w 105587"/>
                <a:gd name="connsiteY20" fmla="*/ 188304 h 233479"/>
                <a:gd name="connsiteX21" fmla="*/ 21366 w 105587"/>
                <a:gd name="connsiteY21" fmla="*/ 187115 h 233479"/>
                <a:gd name="connsiteX22" fmla="*/ 18766 w 105587"/>
                <a:gd name="connsiteY22" fmla="*/ 185926 h 233479"/>
                <a:gd name="connsiteX23" fmla="*/ 20229 w 105587"/>
                <a:gd name="connsiteY23" fmla="*/ 169958 h 233479"/>
                <a:gd name="connsiteX24" fmla="*/ 24189 w 105587"/>
                <a:gd name="connsiteY24" fmla="*/ 150447 h 233479"/>
                <a:gd name="connsiteX25" fmla="*/ 25361 w 105587"/>
                <a:gd name="connsiteY25" fmla="*/ 146259 h 233479"/>
                <a:gd name="connsiteX26" fmla="*/ 31602 w 105587"/>
                <a:gd name="connsiteY26" fmla="*/ 145567 h 233479"/>
                <a:gd name="connsiteX27" fmla="*/ 31448 w 105587"/>
                <a:gd name="connsiteY27" fmla="*/ 138377 h 233479"/>
                <a:gd name="connsiteX28" fmla="*/ 25390 w 105587"/>
                <a:gd name="connsiteY28" fmla="*/ 126496 h 233479"/>
                <a:gd name="connsiteX29" fmla="*/ 26196 w 105587"/>
                <a:gd name="connsiteY29" fmla="*/ 124364 h 233479"/>
                <a:gd name="connsiteX30" fmla="*/ 30065 w 105587"/>
                <a:gd name="connsiteY30" fmla="*/ 122278 h 233479"/>
                <a:gd name="connsiteX31" fmla="*/ 32213 w 105587"/>
                <a:gd name="connsiteY31" fmla="*/ 123021 h 233479"/>
                <a:gd name="connsiteX32" fmla="*/ 38128 w 105587"/>
                <a:gd name="connsiteY32" fmla="*/ 123536 h 233479"/>
                <a:gd name="connsiteX33" fmla="*/ 32093 w 105587"/>
                <a:gd name="connsiteY33" fmla="*/ 105996 h 233479"/>
                <a:gd name="connsiteX34" fmla="*/ 28687 w 105587"/>
                <a:gd name="connsiteY34" fmla="*/ 96892 h 233479"/>
                <a:gd name="connsiteX35" fmla="*/ 25401 w 105587"/>
                <a:gd name="connsiteY35" fmla="*/ 93618 h 233479"/>
                <a:gd name="connsiteX36" fmla="*/ 29950 w 105587"/>
                <a:gd name="connsiteY36" fmla="*/ 86799 h 233479"/>
                <a:gd name="connsiteX37" fmla="*/ 35259 w 105587"/>
                <a:gd name="connsiteY37" fmla="*/ 83736 h 233479"/>
                <a:gd name="connsiteX38" fmla="*/ 43838 w 105587"/>
                <a:gd name="connsiteY38" fmla="*/ 75598 h 233479"/>
                <a:gd name="connsiteX39" fmla="*/ 51701 w 105587"/>
                <a:gd name="connsiteY39" fmla="*/ 67288 h 233479"/>
                <a:gd name="connsiteX40" fmla="*/ 41632 w 105587"/>
                <a:gd name="connsiteY40" fmla="*/ 57230 h 233479"/>
                <a:gd name="connsiteX41" fmla="*/ 39752 w 105587"/>
                <a:gd name="connsiteY41" fmla="*/ 50098 h 233479"/>
                <a:gd name="connsiteX42" fmla="*/ 35654 w 105587"/>
                <a:gd name="connsiteY42" fmla="*/ 44634 h 233479"/>
                <a:gd name="connsiteX43" fmla="*/ 46032 w 105587"/>
                <a:gd name="connsiteY43" fmla="*/ 48075 h 233479"/>
                <a:gd name="connsiteX44" fmla="*/ 48878 w 105587"/>
                <a:gd name="connsiteY44" fmla="*/ 50389 h 233479"/>
                <a:gd name="connsiteX45" fmla="*/ 53542 w 105587"/>
                <a:gd name="connsiteY45" fmla="*/ 31564 h 233479"/>
                <a:gd name="connsiteX46" fmla="*/ 69567 w 105587"/>
                <a:gd name="connsiteY46" fmla="*/ 23814 h 233479"/>
                <a:gd name="connsiteX47" fmla="*/ 64857 w 105587"/>
                <a:gd name="connsiteY47" fmla="*/ 14665 h 233479"/>
                <a:gd name="connsiteX48" fmla="*/ 92438 w 105587"/>
                <a:gd name="connsiteY48" fmla="*/ 0 h 233479"/>
                <a:gd name="connsiteX49" fmla="*/ 93421 w 105587"/>
                <a:gd name="connsiteY49" fmla="*/ 16002 h 233479"/>
                <a:gd name="connsiteX50" fmla="*/ 104331 w 105587"/>
                <a:gd name="connsiteY50" fmla="*/ 10441 h 233479"/>
                <a:gd name="connsiteX51" fmla="*/ 104314 w 105587"/>
                <a:gd name="connsiteY51" fmla="*/ 24529 h 233479"/>
                <a:gd name="connsiteX52" fmla="*/ 75145 w 105587"/>
                <a:gd name="connsiteY52" fmla="*/ 61025 h 233479"/>
                <a:gd name="connsiteX53" fmla="*/ 72418 w 105587"/>
                <a:gd name="connsiteY53" fmla="*/ 53247 h 233479"/>
                <a:gd name="connsiteX54" fmla="*/ 73527 w 105587"/>
                <a:gd name="connsiteY54" fmla="*/ 46794 h 233479"/>
                <a:gd name="connsiteX55" fmla="*/ 78133 w 105587"/>
                <a:gd name="connsiteY55" fmla="*/ 40748 h 233479"/>
                <a:gd name="connsiteX56" fmla="*/ 81271 w 105587"/>
                <a:gd name="connsiteY56" fmla="*/ 34576 h 233479"/>
                <a:gd name="connsiteX57" fmla="*/ 72773 w 105587"/>
                <a:gd name="connsiteY57" fmla="*/ 35193 h 233479"/>
                <a:gd name="connsiteX58" fmla="*/ 71024 w 105587"/>
                <a:gd name="connsiteY58" fmla="*/ 34227 h 233479"/>
                <a:gd name="connsiteX59" fmla="*/ 73018 w 105587"/>
                <a:gd name="connsiteY59" fmla="*/ 36010 h 233479"/>
                <a:gd name="connsiteX60" fmla="*/ 74899 w 105587"/>
                <a:gd name="connsiteY60" fmla="*/ 60865 h 233479"/>
                <a:gd name="connsiteX61" fmla="*/ 62189 w 105587"/>
                <a:gd name="connsiteY61" fmla="*/ 78736 h 233479"/>
                <a:gd name="connsiteX62" fmla="*/ 55965 w 105587"/>
                <a:gd name="connsiteY62" fmla="*/ 86925 h 233479"/>
                <a:gd name="connsiteX63" fmla="*/ 44038 w 105587"/>
                <a:gd name="connsiteY63" fmla="*/ 91846 h 233479"/>
                <a:gd name="connsiteX64" fmla="*/ 54759 w 105587"/>
                <a:gd name="connsiteY64" fmla="*/ 98881 h 233479"/>
                <a:gd name="connsiteX65" fmla="*/ 57131 w 105587"/>
                <a:gd name="connsiteY65" fmla="*/ 102419 h 233479"/>
                <a:gd name="connsiteX66" fmla="*/ 50336 w 105587"/>
                <a:gd name="connsiteY66" fmla="*/ 111751 h 233479"/>
                <a:gd name="connsiteX67" fmla="*/ 53250 w 105587"/>
                <a:gd name="connsiteY67" fmla="*/ 114649 h 233479"/>
                <a:gd name="connsiteX68" fmla="*/ 53913 w 105587"/>
                <a:gd name="connsiteY68" fmla="*/ 134063 h 233479"/>
                <a:gd name="connsiteX69" fmla="*/ 48198 w 105587"/>
                <a:gd name="connsiteY69" fmla="*/ 137560 h 233479"/>
                <a:gd name="connsiteX70" fmla="*/ 53210 w 105587"/>
                <a:gd name="connsiteY70" fmla="*/ 135611 h 233479"/>
                <a:gd name="connsiteX71" fmla="*/ 52262 w 105587"/>
                <a:gd name="connsiteY71" fmla="*/ 149544 h 233479"/>
                <a:gd name="connsiteX72" fmla="*/ 40512 w 105587"/>
                <a:gd name="connsiteY72" fmla="*/ 161695 h 233479"/>
                <a:gd name="connsiteX73" fmla="*/ 37283 w 105587"/>
                <a:gd name="connsiteY73" fmla="*/ 165895 h 233479"/>
                <a:gd name="connsiteX74" fmla="*/ 39351 w 105587"/>
                <a:gd name="connsiteY74" fmla="*/ 164592 h 233479"/>
                <a:gd name="connsiteX75" fmla="*/ 42146 w 105587"/>
                <a:gd name="connsiteY75" fmla="*/ 161740 h 233479"/>
                <a:gd name="connsiteX76" fmla="*/ 53319 w 105587"/>
                <a:gd name="connsiteY76" fmla="*/ 171353 h 233479"/>
                <a:gd name="connsiteX77" fmla="*/ 45558 w 105587"/>
                <a:gd name="connsiteY77" fmla="*/ 189669 h 233479"/>
                <a:gd name="connsiteX78" fmla="*/ 59285 w 105587"/>
                <a:gd name="connsiteY78" fmla="*/ 190532 h 233479"/>
                <a:gd name="connsiteX79" fmla="*/ 59240 w 105587"/>
                <a:gd name="connsiteY79" fmla="*/ 194642 h 233479"/>
                <a:gd name="connsiteX80" fmla="*/ 62589 w 105587"/>
                <a:gd name="connsiteY80" fmla="*/ 195579 h 233479"/>
                <a:gd name="connsiteX81" fmla="*/ 63543 w 105587"/>
                <a:gd name="connsiteY81" fmla="*/ 199128 h 233479"/>
                <a:gd name="connsiteX82" fmla="*/ 61571 w 105587"/>
                <a:gd name="connsiteY82" fmla="*/ 202197 h 233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05587" h="233479">
                  <a:moveTo>
                    <a:pt x="61571" y="202197"/>
                  </a:moveTo>
                  <a:cubicBezTo>
                    <a:pt x="61571" y="203289"/>
                    <a:pt x="61566" y="204380"/>
                    <a:pt x="61554" y="205471"/>
                  </a:cubicBezTo>
                  <a:lnTo>
                    <a:pt x="61571" y="205454"/>
                  </a:lnTo>
                  <a:cubicBezTo>
                    <a:pt x="60108" y="207295"/>
                    <a:pt x="58165" y="207580"/>
                    <a:pt x="56011" y="207163"/>
                  </a:cubicBezTo>
                  <a:cubicBezTo>
                    <a:pt x="55005" y="207592"/>
                    <a:pt x="53639" y="204660"/>
                    <a:pt x="53382" y="206820"/>
                  </a:cubicBezTo>
                  <a:cubicBezTo>
                    <a:pt x="52936" y="210586"/>
                    <a:pt x="51113" y="213358"/>
                    <a:pt x="48964" y="216147"/>
                  </a:cubicBezTo>
                  <a:cubicBezTo>
                    <a:pt x="47524" y="216667"/>
                    <a:pt x="46249" y="216398"/>
                    <a:pt x="45135" y="215353"/>
                  </a:cubicBezTo>
                  <a:cubicBezTo>
                    <a:pt x="44946" y="213850"/>
                    <a:pt x="44072" y="211072"/>
                    <a:pt x="43443" y="211638"/>
                  </a:cubicBezTo>
                  <a:cubicBezTo>
                    <a:pt x="38923" y="215701"/>
                    <a:pt x="31059" y="214970"/>
                    <a:pt x="28664" y="221919"/>
                  </a:cubicBezTo>
                  <a:cubicBezTo>
                    <a:pt x="26996" y="223931"/>
                    <a:pt x="25670" y="226314"/>
                    <a:pt x="22961" y="227206"/>
                  </a:cubicBezTo>
                  <a:cubicBezTo>
                    <a:pt x="19789" y="228566"/>
                    <a:pt x="17892" y="231669"/>
                    <a:pt x="14851" y="233224"/>
                  </a:cubicBezTo>
                  <a:cubicBezTo>
                    <a:pt x="12622" y="233789"/>
                    <a:pt x="10611" y="233464"/>
                    <a:pt x="8948" y="231772"/>
                  </a:cubicBezTo>
                  <a:cubicBezTo>
                    <a:pt x="7525" y="229126"/>
                    <a:pt x="5073" y="228549"/>
                    <a:pt x="2364" y="228480"/>
                  </a:cubicBezTo>
                  <a:cubicBezTo>
                    <a:pt x="1844" y="227920"/>
                    <a:pt x="1324" y="227360"/>
                    <a:pt x="798" y="226806"/>
                  </a:cubicBezTo>
                  <a:cubicBezTo>
                    <a:pt x="-162" y="224651"/>
                    <a:pt x="-242" y="222456"/>
                    <a:pt x="484" y="220233"/>
                  </a:cubicBezTo>
                  <a:cubicBezTo>
                    <a:pt x="1129" y="218879"/>
                    <a:pt x="2221" y="218044"/>
                    <a:pt x="3633" y="217667"/>
                  </a:cubicBezTo>
                  <a:cubicBezTo>
                    <a:pt x="11834" y="217690"/>
                    <a:pt x="8542" y="210312"/>
                    <a:pt x="10354" y="206489"/>
                  </a:cubicBezTo>
                  <a:cubicBezTo>
                    <a:pt x="14966" y="196767"/>
                    <a:pt x="18303" y="201048"/>
                    <a:pt x="21978" y="206758"/>
                  </a:cubicBezTo>
                  <a:cubicBezTo>
                    <a:pt x="22635" y="207752"/>
                    <a:pt x="23384" y="207912"/>
                    <a:pt x="24189" y="207192"/>
                  </a:cubicBezTo>
                  <a:cubicBezTo>
                    <a:pt x="23338" y="206655"/>
                    <a:pt x="22149" y="206672"/>
                    <a:pt x="21583" y="205591"/>
                  </a:cubicBezTo>
                  <a:cubicBezTo>
                    <a:pt x="18075" y="199968"/>
                    <a:pt x="27887" y="193527"/>
                    <a:pt x="20452" y="188304"/>
                  </a:cubicBezTo>
                  <a:cubicBezTo>
                    <a:pt x="21761" y="186658"/>
                    <a:pt x="21583" y="189287"/>
                    <a:pt x="21366" y="187115"/>
                  </a:cubicBezTo>
                  <a:cubicBezTo>
                    <a:pt x="21229" y="185720"/>
                    <a:pt x="20120" y="185360"/>
                    <a:pt x="18766" y="185926"/>
                  </a:cubicBezTo>
                  <a:cubicBezTo>
                    <a:pt x="12365" y="179931"/>
                    <a:pt x="13914" y="174491"/>
                    <a:pt x="20229" y="169958"/>
                  </a:cubicBezTo>
                  <a:cubicBezTo>
                    <a:pt x="27773" y="164546"/>
                    <a:pt x="28384" y="158077"/>
                    <a:pt x="24189" y="150447"/>
                  </a:cubicBezTo>
                  <a:cubicBezTo>
                    <a:pt x="23927" y="148870"/>
                    <a:pt x="24321" y="147476"/>
                    <a:pt x="25361" y="146259"/>
                  </a:cubicBezTo>
                  <a:cubicBezTo>
                    <a:pt x="27464" y="146070"/>
                    <a:pt x="29933" y="146521"/>
                    <a:pt x="31602" y="145567"/>
                  </a:cubicBezTo>
                  <a:cubicBezTo>
                    <a:pt x="35414" y="143384"/>
                    <a:pt x="37626" y="139852"/>
                    <a:pt x="31448" y="138377"/>
                  </a:cubicBezTo>
                  <a:cubicBezTo>
                    <a:pt x="24041" y="136611"/>
                    <a:pt x="20989" y="133754"/>
                    <a:pt x="25390" y="126496"/>
                  </a:cubicBezTo>
                  <a:cubicBezTo>
                    <a:pt x="25658" y="125787"/>
                    <a:pt x="25933" y="125073"/>
                    <a:pt x="26196" y="124364"/>
                  </a:cubicBezTo>
                  <a:cubicBezTo>
                    <a:pt x="27213" y="123170"/>
                    <a:pt x="28521" y="122507"/>
                    <a:pt x="30065" y="122278"/>
                  </a:cubicBezTo>
                  <a:cubicBezTo>
                    <a:pt x="30779" y="122530"/>
                    <a:pt x="31493" y="122781"/>
                    <a:pt x="32213" y="123021"/>
                  </a:cubicBezTo>
                  <a:cubicBezTo>
                    <a:pt x="34316" y="122627"/>
                    <a:pt x="36454" y="130051"/>
                    <a:pt x="38128" y="123536"/>
                  </a:cubicBezTo>
                  <a:cubicBezTo>
                    <a:pt x="39831" y="116918"/>
                    <a:pt x="32231" y="112540"/>
                    <a:pt x="32093" y="105996"/>
                  </a:cubicBezTo>
                  <a:cubicBezTo>
                    <a:pt x="32048" y="102567"/>
                    <a:pt x="31642" y="99258"/>
                    <a:pt x="28687" y="96892"/>
                  </a:cubicBezTo>
                  <a:cubicBezTo>
                    <a:pt x="27590" y="95801"/>
                    <a:pt x="26493" y="94709"/>
                    <a:pt x="25401" y="93618"/>
                  </a:cubicBezTo>
                  <a:cubicBezTo>
                    <a:pt x="26218" y="90880"/>
                    <a:pt x="28081" y="88840"/>
                    <a:pt x="29950" y="86799"/>
                  </a:cubicBezTo>
                  <a:cubicBezTo>
                    <a:pt x="31390" y="85211"/>
                    <a:pt x="33614" y="84982"/>
                    <a:pt x="35259" y="83736"/>
                  </a:cubicBezTo>
                  <a:cubicBezTo>
                    <a:pt x="37197" y="80016"/>
                    <a:pt x="39408" y="75872"/>
                    <a:pt x="43838" y="75598"/>
                  </a:cubicBezTo>
                  <a:cubicBezTo>
                    <a:pt x="49621" y="75244"/>
                    <a:pt x="49456" y="70363"/>
                    <a:pt x="51701" y="67288"/>
                  </a:cubicBezTo>
                  <a:cubicBezTo>
                    <a:pt x="44489" y="67820"/>
                    <a:pt x="38374" y="67494"/>
                    <a:pt x="41632" y="57230"/>
                  </a:cubicBezTo>
                  <a:cubicBezTo>
                    <a:pt x="42335" y="55007"/>
                    <a:pt x="42769" y="51669"/>
                    <a:pt x="39752" y="50098"/>
                  </a:cubicBezTo>
                  <a:cubicBezTo>
                    <a:pt x="37334" y="48841"/>
                    <a:pt x="29716" y="50949"/>
                    <a:pt x="35654" y="44634"/>
                  </a:cubicBezTo>
                  <a:cubicBezTo>
                    <a:pt x="39872" y="40148"/>
                    <a:pt x="44449" y="41119"/>
                    <a:pt x="46032" y="48075"/>
                  </a:cubicBezTo>
                  <a:cubicBezTo>
                    <a:pt x="46124" y="48463"/>
                    <a:pt x="46798" y="48726"/>
                    <a:pt x="48878" y="50389"/>
                  </a:cubicBezTo>
                  <a:cubicBezTo>
                    <a:pt x="47295" y="42685"/>
                    <a:pt x="54696" y="39777"/>
                    <a:pt x="53542" y="31564"/>
                  </a:cubicBezTo>
                  <a:cubicBezTo>
                    <a:pt x="52633" y="25089"/>
                    <a:pt x="62697" y="25123"/>
                    <a:pt x="69567" y="23814"/>
                  </a:cubicBezTo>
                  <a:cubicBezTo>
                    <a:pt x="65549" y="20865"/>
                    <a:pt x="61766" y="19185"/>
                    <a:pt x="64857" y="14665"/>
                  </a:cubicBezTo>
                  <a:cubicBezTo>
                    <a:pt x="70224" y="3349"/>
                    <a:pt x="70224" y="3349"/>
                    <a:pt x="92438" y="0"/>
                  </a:cubicBezTo>
                  <a:cubicBezTo>
                    <a:pt x="96227" y="4955"/>
                    <a:pt x="82803" y="10596"/>
                    <a:pt x="93421" y="16002"/>
                  </a:cubicBezTo>
                  <a:cubicBezTo>
                    <a:pt x="101056" y="19888"/>
                    <a:pt x="99759" y="10396"/>
                    <a:pt x="104331" y="10441"/>
                  </a:cubicBezTo>
                  <a:cubicBezTo>
                    <a:pt x="107834" y="15248"/>
                    <a:pt x="102731" y="19906"/>
                    <a:pt x="104314" y="24529"/>
                  </a:cubicBezTo>
                  <a:cubicBezTo>
                    <a:pt x="97867" y="39314"/>
                    <a:pt x="95667" y="57499"/>
                    <a:pt x="75145" y="61025"/>
                  </a:cubicBezTo>
                  <a:cubicBezTo>
                    <a:pt x="72647" y="58985"/>
                    <a:pt x="71790" y="56367"/>
                    <a:pt x="72418" y="53247"/>
                  </a:cubicBezTo>
                  <a:cubicBezTo>
                    <a:pt x="73876" y="51303"/>
                    <a:pt x="75807" y="49423"/>
                    <a:pt x="73527" y="46794"/>
                  </a:cubicBezTo>
                  <a:cubicBezTo>
                    <a:pt x="73950" y="43909"/>
                    <a:pt x="76087" y="42360"/>
                    <a:pt x="78133" y="40748"/>
                  </a:cubicBezTo>
                  <a:cubicBezTo>
                    <a:pt x="80094" y="39148"/>
                    <a:pt x="81128" y="37056"/>
                    <a:pt x="81271" y="34576"/>
                  </a:cubicBezTo>
                  <a:cubicBezTo>
                    <a:pt x="77928" y="28678"/>
                    <a:pt x="75550" y="36245"/>
                    <a:pt x="72773" y="35193"/>
                  </a:cubicBezTo>
                  <a:cubicBezTo>
                    <a:pt x="71967" y="34724"/>
                    <a:pt x="71333" y="34393"/>
                    <a:pt x="71024" y="34227"/>
                  </a:cubicBezTo>
                  <a:cubicBezTo>
                    <a:pt x="71773" y="34530"/>
                    <a:pt x="72418" y="35085"/>
                    <a:pt x="73018" y="36010"/>
                  </a:cubicBezTo>
                  <a:cubicBezTo>
                    <a:pt x="76716" y="44149"/>
                    <a:pt x="64103" y="53344"/>
                    <a:pt x="74899" y="60865"/>
                  </a:cubicBezTo>
                  <a:cubicBezTo>
                    <a:pt x="73824" y="69054"/>
                    <a:pt x="75939" y="79296"/>
                    <a:pt x="62189" y="78736"/>
                  </a:cubicBezTo>
                  <a:cubicBezTo>
                    <a:pt x="57199" y="78536"/>
                    <a:pt x="58908" y="84805"/>
                    <a:pt x="55965" y="86925"/>
                  </a:cubicBezTo>
                  <a:cubicBezTo>
                    <a:pt x="52444" y="89948"/>
                    <a:pt x="44729" y="85091"/>
                    <a:pt x="44038" y="91846"/>
                  </a:cubicBezTo>
                  <a:cubicBezTo>
                    <a:pt x="43329" y="98749"/>
                    <a:pt x="51267" y="96252"/>
                    <a:pt x="54759" y="98881"/>
                  </a:cubicBezTo>
                  <a:cubicBezTo>
                    <a:pt x="55879" y="99835"/>
                    <a:pt x="56651" y="101041"/>
                    <a:pt x="57131" y="102419"/>
                  </a:cubicBezTo>
                  <a:cubicBezTo>
                    <a:pt x="58514" y="108225"/>
                    <a:pt x="54468" y="110082"/>
                    <a:pt x="50336" y="111751"/>
                  </a:cubicBezTo>
                  <a:cubicBezTo>
                    <a:pt x="49324" y="114580"/>
                    <a:pt x="53182" y="112751"/>
                    <a:pt x="53250" y="114649"/>
                  </a:cubicBezTo>
                  <a:cubicBezTo>
                    <a:pt x="56451" y="121067"/>
                    <a:pt x="56456" y="127525"/>
                    <a:pt x="53913" y="134063"/>
                  </a:cubicBezTo>
                  <a:cubicBezTo>
                    <a:pt x="52336" y="135748"/>
                    <a:pt x="50936" y="137749"/>
                    <a:pt x="48198" y="137560"/>
                  </a:cubicBezTo>
                  <a:cubicBezTo>
                    <a:pt x="50439" y="138400"/>
                    <a:pt x="51433" y="136074"/>
                    <a:pt x="53210" y="135611"/>
                  </a:cubicBezTo>
                  <a:cubicBezTo>
                    <a:pt x="60354" y="140778"/>
                    <a:pt x="57279" y="145458"/>
                    <a:pt x="52262" y="149544"/>
                  </a:cubicBezTo>
                  <a:cubicBezTo>
                    <a:pt x="47827" y="153156"/>
                    <a:pt x="42026" y="155323"/>
                    <a:pt x="40512" y="161695"/>
                  </a:cubicBezTo>
                  <a:cubicBezTo>
                    <a:pt x="39803" y="163369"/>
                    <a:pt x="39369" y="165295"/>
                    <a:pt x="37283" y="165895"/>
                  </a:cubicBezTo>
                  <a:cubicBezTo>
                    <a:pt x="38586" y="166461"/>
                    <a:pt x="39288" y="166101"/>
                    <a:pt x="39351" y="164592"/>
                  </a:cubicBezTo>
                  <a:cubicBezTo>
                    <a:pt x="40140" y="163466"/>
                    <a:pt x="41037" y="162535"/>
                    <a:pt x="42146" y="161740"/>
                  </a:cubicBezTo>
                  <a:cubicBezTo>
                    <a:pt x="53616" y="159140"/>
                    <a:pt x="57068" y="161820"/>
                    <a:pt x="53319" y="171353"/>
                  </a:cubicBezTo>
                  <a:cubicBezTo>
                    <a:pt x="50964" y="177342"/>
                    <a:pt x="47901" y="183132"/>
                    <a:pt x="45558" y="189669"/>
                  </a:cubicBezTo>
                  <a:cubicBezTo>
                    <a:pt x="49970" y="191567"/>
                    <a:pt x="55233" y="184937"/>
                    <a:pt x="59285" y="190532"/>
                  </a:cubicBezTo>
                  <a:cubicBezTo>
                    <a:pt x="60051" y="191898"/>
                    <a:pt x="59085" y="193270"/>
                    <a:pt x="59240" y="194642"/>
                  </a:cubicBezTo>
                  <a:cubicBezTo>
                    <a:pt x="60508" y="194413"/>
                    <a:pt x="61617" y="194733"/>
                    <a:pt x="62589" y="195579"/>
                  </a:cubicBezTo>
                  <a:cubicBezTo>
                    <a:pt x="63223" y="196682"/>
                    <a:pt x="63532" y="197865"/>
                    <a:pt x="63543" y="199128"/>
                  </a:cubicBezTo>
                  <a:cubicBezTo>
                    <a:pt x="63246" y="200385"/>
                    <a:pt x="62571" y="201397"/>
                    <a:pt x="61571" y="202197"/>
                  </a:cubicBezTo>
                  <a:close/>
                </a:path>
              </a:pathLst>
            </a:custGeom>
            <a:grpFill/>
            <a:ln w="5715" cap="flat">
              <a:noFill/>
              <a:prstDash val="solid"/>
              <a:miter/>
            </a:ln>
          </p:spPr>
          <p:txBody>
            <a:bodyPr rtlCol="0" anchor="ctr"/>
            <a:lstStyle/>
            <a:p>
              <a:endParaRPr lang="zh-CN" altLang="en-US"/>
            </a:p>
          </p:txBody>
        </p:sp>
        <p:sp>
          <p:nvSpPr>
            <p:cNvPr id="4167" name="任意多边形: 形状 4166">
              <a:extLst>
                <a:ext uri="{FF2B5EF4-FFF2-40B4-BE49-F238E27FC236}">
                  <a16:creationId xmlns:a16="http://schemas.microsoft.com/office/drawing/2014/main" id="{5AF93B0D-2922-492C-65BB-C184E1149C50}"/>
                </a:ext>
              </a:extLst>
            </p:cNvPr>
            <p:cNvSpPr/>
            <p:nvPr/>
          </p:nvSpPr>
          <p:spPr>
            <a:xfrm>
              <a:off x="5574751" y="4928004"/>
              <a:ext cx="2525" cy="4257"/>
            </a:xfrm>
            <a:custGeom>
              <a:avLst/>
              <a:gdLst>
                <a:gd name="connsiteX0" fmla="*/ 0 w 2525"/>
                <a:gd name="connsiteY0" fmla="*/ 4258 h 4257"/>
                <a:gd name="connsiteX1" fmla="*/ 1206 w 2525"/>
                <a:gd name="connsiteY1" fmla="*/ 0 h 4257"/>
                <a:gd name="connsiteX2" fmla="*/ 17 w 2525"/>
                <a:gd name="connsiteY2" fmla="*/ 4258 h 4257"/>
                <a:gd name="connsiteX3" fmla="*/ 0 w 2525"/>
                <a:gd name="connsiteY3" fmla="*/ 4258 h 4257"/>
              </a:gdLst>
              <a:ahLst/>
              <a:cxnLst>
                <a:cxn ang="0">
                  <a:pos x="connsiteX0" y="connsiteY0"/>
                </a:cxn>
                <a:cxn ang="0">
                  <a:pos x="connsiteX1" y="connsiteY1"/>
                </a:cxn>
                <a:cxn ang="0">
                  <a:pos x="connsiteX2" y="connsiteY2"/>
                </a:cxn>
                <a:cxn ang="0">
                  <a:pos x="connsiteX3" y="connsiteY3"/>
                </a:cxn>
              </a:cxnLst>
              <a:rect l="l" t="t" r="r" b="b"/>
              <a:pathLst>
                <a:path w="2525" h="4257">
                  <a:moveTo>
                    <a:pt x="0" y="4258"/>
                  </a:moveTo>
                  <a:cubicBezTo>
                    <a:pt x="400" y="2834"/>
                    <a:pt x="800" y="1417"/>
                    <a:pt x="1206" y="0"/>
                  </a:cubicBezTo>
                  <a:cubicBezTo>
                    <a:pt x="4223" y="2372"/>
                    <a:pt x="1297" y="3086"/>
                    <a:pt x="17" y="4258"/>
                  </a:cubicBezTo>
                  <a:lnTo>
                    <a:pt x="0" y="4258"/>
                  </a:lnTo>
                  <a:close/>
                </a:path>
              </a:pathLst>
            </a:custGeom>
            <a:grpFill/>
            <a:ln w="5715" cap="flat">
              <a:noFill/>
              <a:prstDash val="solid"/>
              <a:miter/>
            </a:ln>
          </p:spPr>
          <p:txBody>
            <a:bodyPr rtlCol="0" anchor="ctr"/>
            <a:lstStyle/>
            <a:p>
              <a:endParaRPr lang="zh-CN" altLang="en-US"/>
            </a:p>
          </p:txBody>
        </p:sp>
        <p:sp>
          <p:nvSpPr>
            <p:cNvPr id="4168" name="任意多边形: 形状 4167">
              <a:extLst>
                <a:ext uri="{FF2B5EF4-FFF2-40B4-BE49-F238E27FC236}">
                  <a16:creationId xmlns:a16="http://schemas.microsoft.com/office/drawing/2014/main" id="{83D2E93A-58E3-62F8-68D9-95514321D8F4}"/>
                </a:ext>
              </a:extLst>
            </p:cNvPr>
            <p:cNvSpPr/>
            <p:nvPr/>
          </p:nvSpPr>
          <p:spPr>
            <a:xfrm>
              <a:off x="5522883" y="4878500"/>
              <a:ext cx="5085" cy="6230"/>
            </a:xfrm>
            <a:custGeom>
              <a:avLst/>
              <a:gdLst>
                <a:gd name="connsiteX0" fmla="*/ 2628 w 5085"/>
                <a:gd name="connsiteY0" fmla="*/ 6230 h 6230"/>
                <a:gd name="connsiteX1" fmla="*/ 308 w 5085"/>
                <a:gd name="connsiteY1" fmla="*/ 2961 h 6230"/>
                <a:gd name="connsiteX2" fmla="*/ 3805 w 5085"/>
                <a:gd name="connsiteY2" fmla="*/ 29 h 6230"/>
                <a:gd name="connsiteX3" fmla="*/ 4863 w 5085"/>
                <a:gd name="connsiteY3" fmla="*/ 2584 h 6230"/>
                <a:gd name="connsiteX4" fmla="*/ 2628 w 5085"/>
                <a:gd name="connsiteY4" fmla="*/ 6230 h 6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5" h="6230">
                  <a:moveTo>
                    <a:pt x="2628" y="6230"/>
                  </a:moveTo>
                  <a:cubicBezTo>
                    <a:pt x="165" y="5081"/>
                    <a:pt x="-458" y="3990"/>
                    <a:pt x="308" y="2961"/>
                  </a:cubicBezTo>
                  <a:cubicBezTo>
                    <a:pt x="1211" y="1744"/>
                    <a:pt x="2457" y="395"/>
                    <a:pt x="3805" y="29"/>
                  </a:cubicBezTo>
                  <a:cubicBezTo>
                    <a:pt x="4783" y="-239"/>
                    <a:pt x="5457" y="1401"/>
                    <a:pt x="4863" y="2584"/>
                  </a:cubicBezTo>
                  <a:cubicBezTo>
                    <a:pt x="4148" y="4001"/>
                    <a:pt x="3211" y="5298"/>
                    <a:pt x="2628" y="6230"/>
                  </a:cubicBezTo>
                  <a:close/>
                </a:path>
              </a:pathLst>
            </a:custGeom>
            <a:grpFill/>
            <a:ln w="5715" cap="flat">
              <a:noFill/>
              <a:prstDash val="solid"/>
              <a:miter/>
            </a:ln>
          </p:spPr>
          <p:txBody>
            <a:bodyPr rtlCol="0" anchor="ctr"/>
            <a:lstStyle/>
            <a:p>
              <a:endParaRPr lang="zh-CN" altLang="en-US"/>
            </a:p>
          </p:txBody>
        </p:sp>
        <p:sp>
          <p:nvSpPr>
            <p:cNvPr id="4169" name="任意多边形: 形状 4168">
              <a:extLst>
                <a:ext uri="{FF2B5EF4-FFF2-40B4-BE49-F238E27FC236}">
                  <a16:creationId xmlns:a16="http://schemas.microsoft.com/office/drawing/2014/main" id="{F8D9BADC-F8E6-5294-1980-B8C3A4EFAAE9}"/>
                </a:ext>
              </a:extLst>
            </p:cNvPr>
            <p:cNvSpPr/>
            <p:nvPr/>
          </p:nvSpPr>
          <p:spPr>
            <a:xfrm>
              <a:off x="4544325" y="4882362"/>
              <a:ext cx="24083" cy="25634"/>
            </a:xfrm>
            <a:custGeom>
              <a:avLst/>
              <a:gdLst>
                <a:gd name="connsiteX0" fmla="*/ 4419 w 24083"/>
                <a:gd name="connsiteY0" fmla="*/ 7140 h 25634"/>
                <a:gd name="connsiteX1" fmla="*/ 7705 w 24083"/>
                <a:gd name="connsiteY1" fmla="*/ 3865 h 25634"/>
                <a:gd name="connsiteX2" fmla="*/ 14609 w 24083"/>
                <a:gd name="connsiteY2" fmla="*/ 3602 h 25634"/>
                <a:gd name="connsiteX3" fmla="*/ 24084 w 24083"/>
                <a:gd name="connsiteY3" fmla="*/ 10437 h 25634"/>
                <a:gd name="connsiteX4" fmla="*/ 16723 w 24083"/>
                <a:gd name="connsiteY4" fmla="*/ 22548 h 25634"/>
                <a:gd name="connsiteX5" fmla="*/ 3899 w 24083"/>
                <a:gd name="connsiteY5" fmla="*/ 23953 h 25634"/>
                <a:gd name="connsiteX6" fmla="*/ 1161 w 24083"/>
                <a:gd name="connsiteY6" fmla="*/ 13758 h 25634"/>
                <a:gd name="connsiteX7" fmla="*/ 4419 w 24083"/>
                <a:gd name="connsiteY7" fmla="*/ 7140 h 25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083" h="25634">
                  <a:moveTo>
                    <a:pt x="4419" y="7140"/>
                  </a:moveTo>
                  <a:cubicBezTo>
                    <a:pt x="5516" y="6048"/>
                    <a:pt x="6608" y="4957"/>
                    <a:pt x="7705" y="3865"/>
                  </a:cubicBezTo>
                  <a:cubicBezTo>
                    <a:pt x="10042" y="4625"/>
                    <a:pt x="12008" y="-5010"/>
                    <a:pt x="14609" y="3602"/>
                  </a:cubicBezTo>
                  <a:cubicBezTo>
                    <a:pt x="16037" y="8340"/>
                    <a:pt x="19438" y="10226"/>
                    <a:pt x="24084" y="10437"/>
                  </a:cubicBezTo>
                  <a:cubicBezTo>
                    <a:pt x="21649" y="14489"/>
                    <a:pt x="19449" y="18701"/>
                    <a:pt x="16723" y="22548"/>
                  </a:cubicBezTo>
                  <a:cubicBezTo>
                    <a:pt x="13117" y="27634"/>
                    <a:pt x="8551" y="25182"/>
                    <a:pt x="3899" y="23953"/>
                  </a:cubicBezTo>
                  <a:cubicBezTo>
                    <a:pt x="-3491" y="21999"/>
                    <a:pt x="2064" y="17124"/>
                    <a:pt x="1161" y="13758"/>
                  </a:cubicBezTo>
                  <a:cubicBezTo>
                    <a:pt x="3796" y="12306"/>
                    <a:pt x="4299" y="9820"/>
                    <a:pt x="4419" y="7140"/>
                  </a:cubicBezTo>
                  <a:close/>
                </a:path>
              </a:pathLst>
            </a:custGeom>
            <a:grpFill/>
            <a:ln w="5715" cap="flat">
              <a:noFill/>
              <a:prstDash val="solid"/>
              <a:miter/>
            </a:ln>
          </p:spPr>
          <p:txBody>
            <a:bodyPr rtlCol="0" anchor="ctr"/>
            <a:lstStyle/>
            <a:p>
              <a:endParaRPr lang="zh-CN" altLang="en-US"/>
            </a:p>
          </p:txBody>
        </p:sp>
        <p:sp>
          <p:nvSpPr>
            <p:cNvPr id="4170" name="任意多边形: 形状 4169">
              <a:extLst>
                <a:ext uri="{FF2B5EF4-FFF2-40B4-BE49-F238E27FC236}">
                  <a16:creationId xmlns:a16="http://schemas.microsoft.com/office/drawing/2014/main" id="{7B648BC5-F1A6-9238-2E6D-C36CA13C9BF8}"/>
                </a:ext>
              </a:extLst>
            </p:cNvPr>
            <p:cNvSpPr/>
            <p:nvPr/>
          </p:nvSpPr>
          <p:spPr>
            <a:xfrm>
              <a:off x="4557224" y="4803962"/>
              <a:ext cx="21152" cy="26683"/>
            </a:xfrm>
            <a:custGeom>
              <a:avLst/>
              <a:gdLst>
                <a:gd name="connsiteX0" fmla="*/ 11236 w 21152"/>
                <a:gd name="connsiteY0" fmla="*/ 3302 h 26683"/>
                <a:gd name="connsiteX1" fmla="*/ 21100 w 21152"/>
                <a:gd name="connsiteY1" fmla="*/ 10 h 26683"/>
                <a:gd name="connsiteX2" fmla="*/ 16054 w 21152"/>
                <a:gd name="connsiteY2" fmla="*/ 20989 h 26683"/>
                <a:gd name="connsiteX3" fmla="*/ 0 w 21152"/>
                <a:gd name="connsiteY3" fmla="*/ 26139 h 26683"/>
                <a:gd name="connsiteX4" fmla="*/ 11236 w 21152"/>
                <a:gd name="connsiteY4" fmla="*/ 3302 h 26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52" h="26683">
                  <a:moveTo>
                    <a:pt x="11236" y="3302"/>
                  </a:moveTo>
                  <a:cubicBezTo>
                    <a:pt x="14431" y="1936"/>
                    <a:pt x="17385" y="-162"/>
                    <a:pt x="21100" y="10"/>
                  </a:cubicBezTo>
                  <a:cubicBezTo>
                    <a:pt x="21849" y="7365"/>
                    <a:pt x="14362" y="12091"/>
                    <a:pt x="16054" y="20989"/>
                  </a:cubicBezTo>
                  <a:cubicBezTo>
                    <a:pt x="17134" y="26659"/>
                    <a:pt x="7104" y="27442"/>
                    <a:pt x="0" y="26139"/>
                  </a:cubicBezTo>
                  <a:cubicBezTo>
                    <a:pt x="9990" y="21167"/>
                    <a:pt x="12024" y="12891"/>
                    <a:pt x="11236" y="3302"/>
                  </a:cubicBezTo>
                  <a:close/>
                </a:path>
              </a:pathLst>
            </a:custGeom>
            <a:grpFill/>
            <a:ln w="5715" cap="flat">
              <a:noFill/>
              <a:prstDash val="solid"/>
              <a:miter/>
            </a:ln>
          </p:spPr>
          <p:txBody>
            <a:bodyPr rtlCol="0" anchor="ctr"/>
            <a:lstStyle/>
            <a:p>
              <a:endParaRPr lang="zh-CN" altLang="en-US"/>
            </a:p>
          </p:txBody>
        </p:sp>
        <p:sp>
          <p:nvSpPr>
            <p:cNvPr id="4171" name="任意多边形: 形状 4170">
              <a:extLst>
                <a:ext uri="{FF2B5EF4-FFF2-40B4-BE49-F238E27FC236}">
                  <a16:creationId xmlns:a16="http://schemas.microsoft.com/office/drawing/2014/main" id="{DD5F6F8C-FE02-431D-9517-12D84A67C862}"/>
                </a:ext>
              </a:extLst>
            </p:cNvPr>
            <p:cNvSpPr/>
            <p:nvPr/>
          </p:nvSpPr>
          <p:spPr>
            <a:xfrm>
              <a:off x="4594738" y="4876792"/>
              <a:ext cx="10538" cy="12710"/>
            </a:xfrm>
            <a:custGeom>
              <a:avLst/>
              <a:gdLst>
                <a:gd name="connsiteX0" fmla="*/ 0 w 10538"/>
                <a:gd name="connsiteY0" fmla="*/ 2806 h 12710"/>
                <a:gd name="connsiteX1" fmla="*/ 10538 w 10538"/>
                <a:gd name="connsiteY1" fmla="*/ 0 h 12710"/>
                <a:gd name="connsiteX2" fmla="*/ 34 w 10538"/>
                <a:gd name="connsiteY2" fmla="*/ 12711 h 12710"/>
                <a:gd name="connsiteX3" fmla="*/ 0 w 10538"/>
                <a:gd name="connsiteY3" fmla="*/ 2806 h 12710"/>
              </a:gdLst>
              <a:ahLst/>
              <a:cxnLst>
                <a:cxn ang="0">
                  <a:pos x="connsiteX0" y="connsiteY0"/>
                </a:cxn>
                <a:cxn ang="0">
                  <a:pos x="connsiteX1" y="connsiteY1"/>
                </a:cxn>
                <a:cxn ang="0">
                  <a:pos x="connsiteX2" y="connsiteY2"/>
                </a:cxn>
                <a:cxn ang="0">
                  <a:pos x="connsiteX3" y="connsiteY3"/>
                </a:cxn>
              </a:cxnLst>
              <a:rect l="l" t="t" r="r" b="b"/>
              <a:pathLst>
                <a:path w="10538" h="12710">
                  <a:moveTo>
                    <a:pt x="0" y="2806"/>
                  </a:moveTo>
                  <a:cubicBezTo>
                    <a:pt x="2617" y="-1663"/>
                    <a:pt x="7515" y="4532"/>
                    <a:pt x="10538" y="0"/>
                  </a:cubicBezTo>
                  <a:cubicBezTo>
                    <a:pt x="9035" y="6504"/>
                    <a:pt x="4926" y="9938"/>
                    <a:pt x="34" y="12711"/>
                  </a:cubicBezTo>
                  <a:cubicBezTo>
                    <a:pt x="17" y="9407"/>
                    <a:pt x="11" y="6110"/>
                    <a:pt x="0" y="2806"/>
                  </a:cubicBezTo>
                  <a:close/>
                </a:path>
              </a:pathLst>
            </a:custGeom>
            <a:grpFill/>
            <a:ln w="5715" cap="flat">
              <a:noFill/>
              <a:prstDash val="solid"/>
              <a:miter/>
            </a:ln>
          </p:spPr>
          <p:txBody>
            <a:bodyPr rtlCol="0" anchor="ctr"/>
            <a:lstStyle/>
            <a:p>
              <a:endParaRPr lang="zh-CN" altLang="en-US"/>
            </a:p>
          </p:txBody>
        </p:sp>
        <p:sp>
          <p:nvSpPr>
            <p:cNvPr id="4172" name="任意多边形: 形状 4171">
              <a:extLst>
                <a:ext uri="{FF2B5EF4-FFF2-40B4-BE49-F238E27FC236}">
                  <a16:creationId xmlns:a16="http://schemas.microsoft.com/office/drawing/2014/main" id="{83D52760-DC53-D046-7AD1-CC362A744F94}"/>
                </a:ext>
              </a:extLst>
            </p:cNvPr>
            <p:cNvSpPr/>
            <p:nvPr/>
          </p:nvSpPr>
          <p:spPr>
            <a:xfrm>
              <a:off x="4568965" y="4879402"/>
              <a:ext cx="9519" cy="7863"/>
            </a:xfrm>
            <a:custGeom>
              <a:avLst/>
              <a:gdLst>
                <a:gd name="connsiteX0" fmla="*/ 9519 w 9519"/>
                <a:gd name="connsiteY0" fmla="*/ 3516 h 7863"/>
                <a:gd name="connsiteX1" fmla="*/ 5987 w 9519"/>
                <a:gd name="connsiteY1" fmla="*/ 7774 h 7863"/>
                <a:gd name="connsiteX2" fmla="*/ 84 w 9519"/>
                <a:gd name="connsiteY2" fmla="*/ 2934 h 7863"/>
                <a:gd name="connsiteX3" fmla="*/ 2164 w 9519"/>
                <a:gd name="connsiteY3" fmla="*/ 305 h 7863"/>
                <a:gd name="connsiteX4" fmla="*/ 9519 w 9519"/>
                <a:gd name="connsiteY4" fmla="*/ 3516 h 7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9" h="7863">
                  <a:moveTo>
                    <a:pt x="9519" y="3516"/>
                  </a:moveTo>
                  <a:cubicBezTo>
                    <a:pt x="8771" y="6831"/>
                    <a:pt x="7856" y="8248"/>
                    <a:pt x="5987" y="7774"/>
                  </a:cubicBezTo>
                  <a:cubicBezTo>
                    <a:pt x="3353" y="7105"/>
                    <a:pt x="655" y="6111"/>
                    <a:pt x="84" y="2934"/>
                  </a:cubicBezTo>
                  <a:cubicBezTo>
                    <a:pt x="-179" y="1476"/>
                    <a:pt x="89" y="-833"/>
                    <a:pt x="2164" y="305"/>
                  </a:cubicBezTo>
                  <a:cubicBezTo>
                    <a:pt x="4599" y="1648"/>
                    <a:pt x="6576" y="3882"/>
                    <a:pt x="9519" y="3516"/>
                  </a:cubicBezTo>
                  <a:close/>
                </a:path>
              </a:pathLst>
            </a:custGeom>
            <a:grpFill/>
            <a:ln w="5715" cap="flat">
              <a:noFill/>
              <a:prstDash val="solid"/>
              <a:miter/>
            </a:ln>
          </p:spPr>
          <p:txBody>
            <a:bodyPr rtlCol="0" anchor="ctr"/>
            <a:lstStyle/>
            <a:p>
              <a:endParaRPr lang="zh-CN" altLang="en-US"/>
            </a:p>
          </p:txBody>
        </p:sp>
        <p:sp>
          <p:nvSpPr>
            <p:cNvPr id="4173" name="任意多边形: 形状 4172">
              <a:extLst>
                <a:ext uri="{FF2B5EF4-FFF2-40B4-BE49-F238E27FC236}">
                  <a16:creationId xmlns:a16="http://schemas.microsoft.com/office/drawing/2014/main" id="{1ED74E06-B393-B957-6A95-00D303C3C3D3}"/>
                </a:ext>
              </a:extLst>
            </p:cNvPr>
            <p:cNvSpPr/>
            <p:nvPr/>
          </p:nvSpPr>
          <p:spPr>
            <a:xfrm>
              <a:off x="4546497" y="4825011"/>
              <a:ext cx="5143" cy="6125"/>
            </a:xfrm>
            <a:custGeom>
              <a:avLst/>
              <a:gdLst>
                <a:gd name="connsiteX0" fmla="*/ 5144 w 5143"/>
                <a:gd name="connsiteY0" fmla="*/ 2849 h 6125"/>
                <a:gd name="connsiteX1" fmla="*/ 2601 w 5143"/>
                <a:gd name="connsiteY1" fmla="*/ 5918 h 6125"/>
                <a:gd name="connsiteX2" fmla="*/ 80 w 5143"/>
                <a:gd name="connsiteY2" fmla="*/ 2597 h 6125"/>
                <a:gd name="connsiteX3" fmla="*/ 2732 w 5143"/>
                <a:gd name="connsiteY3" fmla="*/ 145 h 6125"/>
                <a:gd name="connsiteX4" fmla="*/ 5144 w 5143"/>
                <a:gd name="connsiteY4" fmla="*/ 2849 h 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3" h="6125">
                  <a:moveTo>
                    <a:pt x="5144" y="2849"/>
                  </a:moveTo>
                  <a:cubicBezTo>
                    <a:pt x="5069" y="5106"/>
                    <a:pt x="4504" y="6718"/>
                    <a:pt x="2601" y="5918"/>
                  </a:cubicBezTo>
                  <a:cubicBezTo>
                    <a:pt x="1463" y="5438"/>
                    <a:pt x="395" y="3866"/>
                    <a:pt x="80" y="2597"/>
                  </a:cubicBezTo>
                  <a:cubicBezTo>
                    <a:pt x="-360" y="803"/>
                    <a:pt x="1075" y="-437"/>
                    <a:pt x="2732" y="145"/>
                  </a:cubicBezTo>
                  <a:cubicBezTo>
                    <a:pt x="3847" y="534"/>
                    <a:pt x="4544" y="2128"/>
                    <a:pt x="5144" y="2849"/>
                  </a:cubicBezTo>
                  <a:close/>
                </a:path>
              </a:pathLst>
            </a:custGeom>
            <a:grpFill/>
            <a:ln w="5715" cap="flat">
              <a:noFill/>
              <a:prstDash val="solid"/>
              <a:miter/>
            </a:ln>
          </p:spPr>
          <p:txBody>
            <a:bodyPr rtlCol="0" anchor="ctr"/>
            <a:lstStyle/>
            <a:p>
              <a:endParaRPr lang="zh-CN" altLang="en-US"/>
            </a:p>
          </p:txBody>
        </p:sp>
        <p:sp>
          <p:nvSpPr>
            <p:cNvPr id="4174" name="任意多边形: 形状 4173">
              <a:extLst>
                <a:ext uri="{FF2B5EF4-FFF2-40B4-BE49-F238E27FC236}">
                  <a16:creationId xmlns:a16="http://schemas.microsoft.com/office/drawing/2014/main" id="{14FCCC17-6231-D06D-6CE1-5E1ED9F7B862}"/>
                </a:ext>
              </a:extLst>
            </p:cNvPr>
            <p:cNvSpPr/>
            <p:nvPr/>
          </p:nvSpPr>
          <p:spPr>
            <a:xfrm>
              <a:off x="4584936" y="4875393"/>
              <a:ext cx="6555" cy="7525"/>
            </a:xfrm>
            <a:custGeom>
              <a:avLst/>
              <a:gdLst>
                <a:gd name="connsiteX0" fmla="*/ 0 w 6555"/>
                <a:gd name="connsiteY0" fmla="*/ 7526 h 7525"/>
                <a:gd name="connsiteX1" fmla="*/ 3823 w 6555"/>
                <a:gd name="connsiteY1" fmla="*/ 79 h 7525"/>
                <a:gd name="connsiteX2" fmla="*/ 6555 w 6555"/>
                <a:gd name="connsiteY2" fmla="*/ 4239 h 7525"/>
                <a:gd name="connsiteX3" fmla="*/ 0 w 6555"/>
                <a:gd name="connsiteY3" fmla="*/ 7526 h 7525"/>
              </a:gdLst>
              <a:ahLst/>
              <a:cxnLst>
                <a:cxn ang="0">
                  <a:pos x="connsiteX0" y="connsiteY0"/>
                </a:cxn>
                <a:cxn ang="0">
                  <a:pos x="connsiteX1" y="connsiteY1"/>
                </a:cxn>
                <a:cxn ang="0">
                  <a:pos x="connsiteX2" y="connsiteY2"/>
                </a:cxn>
                <a:cxn ang="0">
                  <a:pos x="connsiteX3" y="connsiteY3"/>
                </a:cxn>
              </a:cxnLst>
              <a:rect l="l" t="t" r="r" b="b"/>
              <a:pathLst>
                <a:path w="6555" h="7525">
                  <a:moveTo>
                    <a:pt x="0" y="7526"/>
                  </a:moveTo>
                  <a:cubicBezTo>
                    <a:pt x="263" y="4491"/>
                    <a:pt x="337" y="908"/>
                    <a:pt x="3823" y="79"/>
                  </a:cubicBezTo>
                  <a:cubicBezTo>
                    <a:pt x="6338" y="-515"/>
                    <a:pt x="6287" y="2376"/>
                    <a:pt x="6555" y="4239"/>
                  </a:cubicBezTo>
                  <a:cubicBezTo>
                    <a:pt x="4372" y="5337"/>
                    <a:pt x="2183" y="6434"/>
                    <a:pt x="0" y="7526"/>
                  </a:cubicBezTo>
                  <a:close/>
                </a:path>
              </a:pathLst>
            </a:custGeom>
            <a:grpFill/>
            <a:ln w="5715" cap="flat">
              <a:noFill/>
              <a:prstDash val="solid"/>
              <a:miter/>
            </a:ln>
          </p:spPr>
          <p:txBody>
            <a:bodyPr rtlCol="0" anchor="ctr"/>
            <a:lstStyle/>
            <a:p>
              <a:endParaRPr lang="zh-CN" altLang="en-US"/>
            </a:p>
          </p:txBody>
        </p:sp>
        <p:sp>
          <p:nvSpPr>
            <p:cNvPr id="4175" name="任意多边形: 形状 4174">
              <a:extLst>
                <a:ext uri="{FF2B5EF4-FFF2-40B4-BE49-F238E27FC236}">
                  <a16:creationId xmlns:a16="http://schemas.microsoft.com/office/drawing/2014/main" id="{80E969A6-80FB-7F07-BF8B-2DAA14071CB0}"/>
                </a:ext>
              </a:extLst>
            </p:cNvPr>
            <p:cNvSpPr/>
            <p:nvPr/>
          </p:nvSpPr>
          <p:spPr>
            <a:xfrm>
              <a:off x="4559480" y="4819230"/>
              <a:ext cx="1573" cy="2423"/>
            </a:xfrm>
            <a:custGeom>
              <a:avLst/>
              <a:gdLst>
                <a:gd name="connsiteX0" fmla="*/ 1573 w 1573"/>
                <a:gd name="connsiteY0" fmla="*/ 1297 h 2423"/>
                <a:gd name="connsiteX1" fmla="*/ 648 w 1573"/>
                <a:gd name="connsiteY1" fmla="*/ 2423 h 2423"/>
                <a:gd name="connsiteX2" fmla="*/ 2 w 1573"/>
                <a:gd name="connsiteY2" fmla="*/ 1132 h 2423"/>
                <a:gd name="connsiteX3" fmla="*/ 865 w 1573"/>
                <a:gd name="connsiteY3" fmla="*/ 0 h 2423"/>
                <a:gd name="connsiteX4" fmla="*/ 1573 w 1573"/>
                <a:gd name="connsiteY4" fmla="*/ 1297 h 2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3">
                  <a:moveTo>
                    <a:pt x="1573" y="1297"/>
                  </a:moveTo>
                  <a:cubicBezTo>
                    <a:pt x="1265" y="1674"/>
                    <a:pt x="956" y="2046"/>
                    <a:pt x="648" y="2423"/>
                  </a:cubicBezTo>
                  <a:cubicBezTo>
                    <a:pt x="413" y="1989"/>
                    <a:pt x="-32" y="1543"/>
                    <a:pt x="2" y="1132"/>
                  </a:cubicBezTo>
                  <a:cubicBezTo>
                    <a:pt x="36" y="731"/>
                    <a:pt x="556" y="371"/>
                    <a:pt x="865" y="0"/>
                  </a:cubicBezTo>
                  <a:cubicBezTo>
                    <a:pt x="1105" y="429"/>
                    <a:pt x="1339" y="863"/>
                    <a:pt x="1573" y="1297"/>
                  </a:cubicBezTo>
                  <a:close/>
                </a:path>
              </a:pathLst>
            </a:custGeom>
            <a:grpFill/>
            <a:ln w="5715" cap="flat">
              <a:noFill/>
              <a:prstDash val="solid"/>
              <a:miter/>
            </a:ln>
          </p:spPr>
          <p:txBody>
            <a:bodyPr rtlCol="0" anchor="ctr"/>
            <a:lstStyle/>
            <a:p>
              <a:endParaRPr lang="zh-CN" altLang="en-US"/>
            </a:p>
          </p:txBody>
        </p:sp>
        <p:sp>
          <p:nvSpPr>
            <p:cNvPr id="4176" name="任意多边形: 形状 4175">
              <a:extLst>
                <a:ext uri="{FF2B5EF4-FFF2-40B4-BE49-F238E27FC236}">
                  <a16:creationId xmlns:a16="http://schemas.microsoft.com/office/drawing/2014/main" id="{F38F9C07-F8CA-7362-5C16-78ACBBAA772D}"/>
                </a:ext>
              </a:extLst>
            </p:cNvPr>
            <p:cNvSpPr/>
            <p:nvPr/>
          </p:nvSpPr>
          <p:spPr>
            <a:xfrm>
              <a:off x="4578330" y="4800685"/>
              <a:ext cx="3280" cy="3291"/>
            </a:xfrm>
            <a:custGeom>
              <a:avLst/>
              <a:gdLst>
                <a:gd name="connsiteX0" fmla="*/ 0 w 3280"/>
                <a:gd name="connsiteY0" fmla="*/ 3292 h 3291"/>
                <a:gd name="connsiteX1" fmla="*/ 3280 w 3280"/>
                <a:gd name="connsiteY1" fmla="*/ 0 h 3291"/>
                <a:gd name="connsiteX2" fmla="*/ 0 w 3280"/>
                <a:gd name="connsiteY2" fmla="*/ 3292 h 3291"/>
              </a:gdLst>
              <a:ahLst/>
              <a:cxnLst>
                <a:cxn ang="0">
                  <a:pos x="connsiteX0" y="connsiteY0"/>
                </a:cxn>
                <a:cxn ang="0">
                  <a:pos x="connsiteX1" y="connsiteY1"/>
                </a:cxn>
                <a:cxn ang="0">
                  <a:pos x="connsiteX2" y="connsiteY2"/>
                </a:cxn>
              </a:cxnLst>
              <a:rect l="l" t="t" r="r" b="b"/>
              <a:pathLst>
                <a:path w="3280" h="3291">
                  <a:moveTo>
                    <a:pt x="0" y="3292"/>
                  </a:moveTo>
                  <a:cubicBezTo>
                    <a:pt x="1091" y="2194"/>
                    <a:pt x="2189" y="1097"/>
                    <a:pt x="3280" y="0"/>
                  </a:cubicBezTo>
                  <a:cubicBezTo>
                    <a:pt x="2189" y="1097"/>
                    <a:pt x="1097" y="2194"/>
                    <a:pt x="0" y="3292"/>
                  </a:cubicBezTo>
                  <a:close/>
                </a:path>
              </a:pathLst>
            </a:custGeom>
            <a:grpFill/>
            <a:ln w="5715" cap="flat">
              <a:noFill/>
              <a:prstDash val="solid"/>
              <a:miter/>
            </a:ln>
          </p:spPr>
          <p:txBody>
            <a:bodyPr rtlCol="0" anchor="ctr"/>
            <a:lstStyle/>
            <a:p>
              <a:endParaRPr lang="zh-CN" altLang="en-US"/>
            </a:p>
          </p:txBody>
        </p:sp>
        <p:sp>
          <p:nvSpPr>
            <p:cNvPr id="4177" name="任意多边形: 形状 4176">
              <a:extLst>
                <a:ext uri="{FF2B5EF4-FFF2-40B4-BE49-F238E27FC236}">
                  <a16:creationId xmlns:a16="http://schemas.microsoft.com/office/drawing/2014/main" id="{D803BE33-67D9-DB82-7DE9-96388D699582}"/>
                </a:ext>
              </a:extLst>
            </p:cNvPr>
            <p:cNvSpPr/>
            <p:nvPr/>
          </p:nvSpPr>
          <p:spPr>
            <a:xfrm>
              <a:off x="5201208" y="5348023"/>
              <a:ext cx="33004" cy="32611"/>
            </a:xfrm>
            <a:custGeom>
              <a:avLst/>
              <a:gdLst>
                <a:gd name="connsiteX0" fmla="*/ 0 w 33004"/>
                <a:gd name="connsiteY0" fmla="*/ 32237 h 32611"/>
                <a:gd name="connsiteX1" fmla="*/ 14550 w 33004"/>
                <a:gd name="connsiteY1" fmla="*/ 11989 h 32611"/>
                <a:gd name="connsiteX2" fmla="*/ 20614 w 33004"/>
                <a:gd name="connsiteY2" fmla="*/ 39 h 32611"/>
                <a:gd name="connsiteX3" fmla="*/ 33004 w 33004"/>
                <a:gd name="connsiteY3" fmla="*/ 4691 h 32611"/>
                <a:gd name="connsiteX4" fmla="*/ 0 w 33004"/>
                <a:gd name="connsiteY4" fmla="*/ 32237 h 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04" h="32611">
                  <a:moveTo>
                    <a:pt x="0" y="32237"/>
                  </a:moveTo>
                  <a:cubicBezTo>
                    <a:pt x="10235" y="29066"/>
                    <a:pt x="12716" y="20745"/>
                    <a:pt x="14550" y="11989"/>
                  </a:cubicBezTo>
                  <a:cubicBezTo>
                    <a:pt x="15516" y="7383"/>
                    <a:pt x="14625" y="1062"/>
                    <a:pt x="20614" y="39"/>
                  </a:cubicBezTo>
                  <a:cubicBezTo>
                    <a:pt x="24677" y="-658"/>
                    <a:pt x="23460" y="8223"/>
                    <a:pt x="33004" y="4691"/>
                  </a:cubicBezTo>
                  <a:cubicBezTo>
                    <a:pt x="20465" y="16595"/>
                    <a:pt x="19963" y="35506"/>
                    <a:pt x="0" y="32237"/>
                  </a:cubicBezTo>
                  <a:close/>
                </a:path>
              </a:pathLst>
            </a:custGeom>
            <a:grpFill/>
            <a:ln w="5715" cap="flat">
              <a:noFill/>
              <a:prstDash val="solid"/>
              <a:miter/>
            </a:ln>
          </p:spPr>
          <p:txBody>
            <a:bodyPr rtlCol="0" anchor="ctr"/>
            <a:lstStyle/>
            <a:p>
              <a:endParaRPr lang="zh-CN" altLang="en-US"/>
            </a:p>
          </p:txBody>
        </p:sp>
        <p:sp>
          <p:nvSpPr>
            <p:cNvPr id="4178" name="任意多边形: 形状 4177">
              <a:extLst>
                <a:ext uri="{FF2B5EF4-FFF2-40B4-BE49-F238E27FC236}">
                  <a16:creationId xmlns:a16="http://schemas.microsoft.com/office/drawing/2014/main" id="{234F4BEB-6C7E-1B63-2265-2EDFE1150369}"/>
                </a:ext>
              </a:extLst>
            </p:cNvPr>
            <p:cNvSpPr/>
            <p:nvPr/>
          </p:nvSpPr>
          <p:spPr>
            <a:xfrm>
              <a:off x="5259792" y="5297392"/>
              <a:ext cx="25589" cy="23261"/>
            </a:xfrm>
            <a:custGeom>
              <a:avLst/>
              <a:gdLst>
                <a:gd name="connsiteX0" fmla="*/ 12453 w 25589"/>
                <a:gd name="connsiteY0" fmla="*/ 6608 h 23261"/>
                <a:gd name="connsiteX1" fmla="*/ 18614 w 25589"/>
                <a:gd name="connsiteY1" fmla="*/ 7019 h 23261"/>
                <a:gd name="connsiteX2" fmla="*/ 25580 w 25589"/>
                <a:gd name="connsiteY2" fmla="*/ 6573 h 23261"/>
                <a:gd name="connsiteX3" fmla="*/ 22191 w 25589"/>
                <a:gd name="connsiteY3" fmla="*/ 16489 h 23261"/>
                <a:gd name="connsiteX4" fmla="*/ 0 w 25589"/>
                <a:gd name="connsiteY4" fmla="*/ 23261 h 23261"/>
                <a:gd name="connsiteX5" fmla="*/ 2137 w 25589"/>
                <a:gd name="connsiteY5" fmla="*/ 7928 h 23261"/>
                <a:gd name="connsiteX6" fmla="*/ 5303 w 25589"/>
                <a:gd name="connsiteY6" fmla="*/ 590 h 23261"/>
                <a:gd name="connsiteX7" fmla="*/ 12453 w 25589"/>
                <a:gd name="connsiteY7" fmla="*/ 6608 h 2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89" h="23261">
                  <a:moveTo>
                    <a:pt x="12453" y="6608"/>
                  </a:moveTo>
                  <a:cubicBezTo>
                    <a:pt x="14322" y="9545"/>
                    <a:pt x="16522" y="9740"/>
                    <a:pt x="18614" y="7019"/>
                  </a:cubicBezTo>
                  <a:cubicBezTo>
                    <a:pt x="20883" y="4064"/>
                    <a:pt x="23209" y="5830"/>
                    <a:pt x="25580" y="6573"/>
                  </a:cubicBezTo>
                  <a:cubicBezTo>
                    <a:pt x="25746" y="10322"/>
                    <a:pt x="23609" y="13283"/>
                    <a:pt x="22191" y="16489"/>
                  </a:cubicBezTo>
                  <a:cubicBezTo>
                    <a:pt x="15150" y="19255"/>
                    <a:pt x="8430" y="23038"/>
                    <a:pt x="0" y="23261"/>
                  </a:cubicBezTo>
                  <a:cubicBezTo>
                    <a:pt x="394" y="18163"/>
                    <a:pt x="11270" y="14586"/>
                    <a:pt x="2137" y="7928"/>
                  </a:cubicBezTo>
                  <a:cubicBezTo>
                    <a:pt x="-1069" y="5590"/>
                    <a:pt x="1852" y="2070"/>
                    <a:pt x="5303" y="590"/>
                  </a:cubicBezTo>
                  <a:cubicBezTo>
                    <a:pt x="11653" y="-2131"/>
                    <a:pt x="9418" y="5373"/>
                    <a:pt x="12453" y="6608"/>
                  </a:cubicBezTo>
                  <a:close/>
                </a:path>
              </a:pathLst>
            </a:custGeom>
            <a:grpFill/>
            <a:ln w="5715" cap="flat">
              <a:noFill/>
              <a:prstDash val="solid"/>
              <a:miter/>
            </a:ln>
          </p:spPr>
          <p:txBody>
            <a:bodyPr rtlCol="0" anchor="ctr"/>
            <a:lstStyle/>
            <a:p>
              <a:endParaRPr lang="zh-CN" altLang="en-US"/>
            </a:p>
          </p:txBody>
        </p:sp>
        <p:sp>
          <p:nvSpPr>
            <p:cNvPr id="4179" name="任意多边形: 形状 4178">
              <a:extLst>
                <a:ext uri="{FF2B5EF4-FFF2-40B4-BE49-F238E27FC236}">
                  <a16:creationId xmlns:a16="http://schemas.microsoft.com/office/drawing/2014/main" id="{3B7A12FA-D24E-59AE-0F7B-C8D0EF4186AA}"/>
                </a:ext>
              </a:extLst>
            </p:cNvPr>
            <p:cNvSpPr/>
            <p:nvPr/>
          </p:nvSpPr>
          <p:spPr>
            <a:xfrm>
              <a:off x="5265627" y="5273464"/>
              <a:ext cx="6381" cy="7475"/>
            </a:xfrm>
            <a:custGeom>
              <a:avLst/>
              <a:gdLst>
                <a:gd name="connsiteX0" fmla="*/ 0 w 6381"/>
                <a:gd name="connsiteY0" fmla="*/ 7458 h 7475"/>
                <a:gd name="connsiteX1" fmla="*/ 5041 w 6381"/>
                <a:gd name="connsiteY1" fmla="*/ 0 h 7475"/>
                <a:gd name="connsiteX2" fmla="*/ 3332 w 6381"/>
                <a:gd name="connsiteY2" fmla="*/ 7475 h 7475"/>
                <a:gd name="connsiteX3" fmla="*/ 0 w 6381"/>
                <a:gd name="connsiteY3" fmla="*/ 7458 h 7475"/>
              </a:gdLst>
              <a:ahLst/>
              <a:cxnLst>
                <a:cxn ang="0">
                  <a:pos x="connsiteX0" y="connsiteY0"/>
                </a:cxn>
                <a:cxn ang="0">
                  <a:pos x="connsiteX1" y="connsiteY1"/>
                </a:cxn>
                <a:cxn ang="0">
                  <a:pos x="connsiteX2" y="connsiteY2"/>
                </a:cxn>
                <a:cxn ang="0">
                  <a:pos x="connsiteX3" y="connsiteY3"/>
                </a:cxn>
              </a:cxnLst>
              <a:rect l="l" t="t" r="r" b="b"/>
              <a:pathLst>
                <a:path w="6381" h="7475">
                  <a:moveTo>
                    <a:pt x="0" y="7458"/>
                  </a:moveTo>
                  <a:cubicBezTo>
                    <a:pt x="1463" y="4863"/>
                    <a:pt x="2154" y="1743"/>
                    <a:pt x="5041" y="0"/>
                  </a:cubicBezTo>
                  <a:cubicBezTo>
                    <a:pt x="7692" y="3286"/>
                    <a:pt x="6035" y="5498"/>
                    <a:pt x="3332" y="7475"/>
                  </a:cubicBezTo>
                  <a:cubicBezTo>
                    <a:pt x="2217" y="7469"/>
                    <a:pt x="1109" y="7464"/>
                    <a:pt x="0" y="7458"/>
                  </a:cubicBezTo>
                  <a:close/>
                </a:path>
              </a:pathLst>
            </a:custGeom>
            <a:grpFill/>
            <a:ln w="5715" cap="flat">
              <a:noFill/>
              <a:prstDash val="solid"/>
              <a:miter/>
            </a:ln>
          </p:spPr>
          <p:txBody>
            <a:bodyPr rtlCol="0" anchor="ctr"/>
            <a:lstStyle/>
            <a:p>
              <a:endParaRPr lang="zh-CN" altLang="en-US"/>
            </a:p>
          </p:txBody>
        </p:sp>
        <p:sp>
          <p:nvSpPr>
            <p:cNvPr id="4180" name="任意多边形: 形状 4179">
              <a:extLst>
                <a:ext uri="{FF2B5EF4-FFF2-40B4-BE49-F238E27FC236}">
                  <a16:creationId xmlns:a16="http://schemas.microsoft.com/office/drawing/2014/main" id="{61F27604-5B55-CE71-07CB-1915392307C8}"/>
                </a:ext>
              </a:extLst>
            </p:cNvPr>
            <p:cNvSpPr/>
            <p:nvPr/>
          </p:nvSpPr>
          <p:spPr>
            <a:xfrm>
              <a:off x="5255769" y="5272063"/>
              <a:ext cx="6555" cy="5602"/>
            </a:xfrm>
            <a:custGeom>
              <a:avLst/>
              <a:gdLst>
                <a:gd name="connsiteX0" fmla="*/ 3292 w 6555"/>
                <a:gd name="connsiteY0" fmla="*/ 5591 h 5602"/>
                <a:gd name="connsiteX1" fmla="*/ 0 w 6555"/>
                <a:gd name="connsiteY1" fmla="*/ 2299 h 5602"/>
                <a:gd name="connsiteX2" fmla="*/ 6555 w 6555"/>
                <a:gd name="connsiteY2" fmla="*/ 5602 h 5602"/>
                <a:gd name="connsiteX3" fmla="*/ 3292 w 6555"/>
                <a:gd name="connsiteY3" fmla="*/ 5591 h 5602"/>
              </a:gdLst>
              <a:ahLst/>
              <a:cxnLst>
                <a:cxn ang="0">
                  <a:pos x="connsiteX0" y="connsiteY0"/>
                </a:cxn>
                <a:cxn ang="0">
                  <a:pos x="connsiteX1" y="connsiteY1"/>
                </a:cxn>
                <a:cxn ang="0">
                  <a:pos x="connsiteX2" y="connsiteY2"/>
                </a:cxn>
                <a:cxn ang="0">
                  <a:pos x="connsiteX3" y="connsiteY3"/>
                </a:cxn>
              </a:cxnLst>
              <a:rect l="l" t="t" r="r" b="b"/>
              <a:pathLst>
                <a:path w="6555" h="5602">
                  <a:moveTo>
                    <a:pt x="3292" y="5591"/>
                  </a:moveTo>
                  <a:cubicBezTo>
                    <a:pt x="2195" y="4493"/>
                    <a:pt x="1097" y="3396"/>
                    <a:pt x="0" y="2299"/>
                  </a:cubicBezTo>
                  <a:cubicBezTo>
                    <a:pt x="5258" y="-2696"/>
                    <a:pt x="5932" y="1396"/>
                    <a:pt x="6555" y="5602"/>
                  </a:cubicBezTo>
                  <a:cubicBezTo>
                    <a:pt x="5469" y="5591"/>
                    <a:pt x="4378" y="5585"/>
                    <a:pt x="3292" y="5591"/>
                  </a:cubicBezTo>
                  <a:close/>
                </a:path>
              </a:pathLst>
            </a:custGeom>
            <a:grpFill/>
            <a:ln w="5715" cap="flat">
              <a:noFill/>
              <a:prstDash val="solid"/>
              <a:miter/>
            </a:ln>
          </p:spPr>
          <p:txBody>
            <a:bodyPr rtlCol="0" anchor="ctr"/>
            <a:lstStyle/>
            <a:p>
              <a:endParaRPr lang="zh-CN" altLang="en-US"/>
            </a:p>
          </p:txBody>
        </p:sp>
        <p:sp>
          <p:nvSpPr>
            <p:cNvPr id="4181" name="任意多边形: 形状 4180">
              <a:extLst>
                <a:ext uri="{FF2B5EF4-FFF2-40B4-BE49-F238E27FC236}">
                  <a16:creationId xmlns:a16="http://schemas.microsoft.com/office/drawing/2014/main" id="{6FC321DF-CB1C-8A80-52D3-5113228ED913}"/>
                </a:ext>
              </a:extLst>
            </p:cNvPr>
            <p:cNvSpPr/>
            <p:nvPr/>
          </p:nvSpPr>
          <p:spPr>
            <a:xfrm>
              <a:off x="4859733" y="4715160"/>
              <a:ext cx="19239" cy="20646"/>
            </a:xfrm>
            <a:custGeom>
              <a:avLst/>
              <a:gdLst>
                <a:gd name="connsiteX0" fmla="*/ 14565 w 19239"/>
                <a:gd name="connsiteY0" fmla="*/ 0 h 20646"/>
                <a:gd name="connsiteX1" fmla="*/ 18080 w 19239"/>
                <a:gd name="connsiteY1" fmla="*/ 11927 h 20646"/>
                <a:gd name="connsiteX2" fmla="*/ 16954 w 19239"/>
                <a:gd name="connsiteY2" fmla="*/ 18859 h 20646"/>
                <a:gd name="connsiteX3" fmla="*/ 10428 w 19239"/>
                <a:gd name="connsiteY3" fmla="*/ 16745 h 20646"/>
                <a:gd name="connsiteX4" fmla="*/ 5324 w 19239"/>
                <a:gd name="connsiteY4" fmla="*/ 18282 h 20646"/>
                <a:gd name="connsiteX5" fmla="*/ 4690 w 19239"/>
                <a:gd name="connsiteY5" fmla="*/ 3241 h 20646"/>
                <a:gd name="connsiteX6" fmla="*/ 14565 w 19239"/>
                <a:gd name="connsiteY6" fmla="*/ 0 h 2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39" h="20646">
                  <a:moveTo>
                    <a:pt x="14565" y="0"/>
                  </a:moveTo>
                  <a:cubicBezTo>
                    <a:pt x="14314" y="4395"/>
                    <a:pt x="15011" y="8424"/>
                    <a:pt x="18080" y="11927"/>
                  </a:cubicBezTo>
                  <a:cubicBezTo>
                    <a:pt x="20280" y="14442"/>
                    <a:pt x="19034" y="16779"/>
                    <a:pt x="16954" y="18859"/>
                  </a:cubicBezTo>
                  <a:cubicBezTo>
                    <a:pt x="13222" y="22591"/>
                    <a:pt x="12371" y="19786"/>
                    <a:pt x="10428" y="16745"/>
                  </a:cubicBezTo>
                  <a:cubicBezTo>
                    <a:pt x="8627" y="13933"/>
                    <a:pt x="7227" y="18728"/>
                    <a:pt x="5324" y="18282"/>
                  </a:cubicBezTo>
                  <a:cubicBezTo>
                    <a:pt x="-1562" y="16659"/>
                    <a:pt x="-1762" y="11356"/>
                    <a:pt x="4690" y="3241"/>
                  </a:cubicBezTo>
                  <a:cubicBezTo>
                    <a:pt x="7090" y="-549"/>
                    <a:pt x="10953" y="114"/>
                    <a:pt x="14565" y="0"/>
                  </a:cubicBezTo>
                  <a:close/>
                </a:path>
              </a:pathLst>
            </a:custGeom>
            <a:grpFill/>
            <a:ln w="5715" cap="flat">
              <a:noFill/>
              <a:prstDash val="solid"/>
              <a:miter/>
            </a:ln>
          </p:spPr>
          <p:txBody>
            <a:bodyPr rtlCol="0" anchor="ctr"/>
            <a:lstStyle/>
            <a:p>
              <a:endParaRPr lang="zh-CN" altLang="en-US"/>
            </a:p>
          </p:txBody>
        </p:sp>
        <p:sp>
          <p:nvSpPr>
            <p:cNvPr id="4182" name="任意多边形: 形状 4181">
              <a:extLst>
                <a:ext uri="{FF2B5EF4-FFF2-40B4-BE49-F238E27FC236}">
                  <a16:creationId xmlns:a16="http://schemas.microsoft.com/office/drawing/2014/main" id="{3D3B3982-EC1C-01AE-89AF-406B8F21C0B3}"/>
                </a:ext>
              </a:extLst>
            </p:cNvPr>
            <p:cNvSpPr/>
            <p:nvPr/>
          </p:nvSpPr>
          <p:spPr>
            <a:xfrm>
              <a:off x="4838111" y="4676448"/>
              <a:ext cx="15316" cy="29259"/>
            </a:xfrm>
            <a:custGeom>
              <a:avLst/>
              <a:gdLst>
                <a:gd name="connsiteX0" fmla="*/ 3292 w 15316"/>
                <a:gd name="connsiteY0" fmla="*/ 2542 h 29259"/>
                <a:gd name="connsiteX1" fmla="*/ 13173 w 15316"/>
                <a:gd name="connsiteY1" fmla="*/ 2530 h 29259"/>
                <a:gd name="connsiteX2" fmla="*/ 13162 w 15316"/>
                <a:gd name="connsiteY2" fmla="*/ 2530 h 29259"/>
                <a:gd name="connsiteX3" fmla="*/ 15110 w 15316"/>
                <a:gd name="connsiteY3" fmla="*/ 6291 h 29259"/>
                <a:gd name="connsiteX4" fmla="*/ 3326 w 15316"/>
                <a:gd name="connsiteY4" fmla="*/ 29259 h 29259"/>
                <a:gd name="connsiteX5" fmla="*/ 11 w 15316"/>
                <a:gd name="connsiteY5" fmla="*/ 9108 h 29259"/>
                <a:gd name="connsiteX6" fmla="*/ 0 w 15316"/>
                <a:gd name="connsiteY6" fmla="*/ 9108 h 29259"/>
                <a:gd name="connsiteX7" fmla="*/ 3298 w 15316"/>
                <a:gd name="connsiteY7" fmla="*/ 2519 h 29259"/>
                <a:gd name="connsiteX8" fmla="*/ 3292 w 15316"/>
                <a:gd name="connsiteY8" fmla="*/ 2542 h 2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16" h="29259">
                  <a:moveTo>
                    <a:pt x="3292" y="2542"/>
                  </a:moveTo>
                  <a:cubicBezTo>
                    <a:pt x="6584" y="1656"/>
                    <a:pt x="9876" y="-2699"/>
                    <a:pt x="13173" y="2530"/>
                  </a:cubicBezTo>
                  <a:lnTo>
                    <a:pt x="13162" y="2530"/>
                  </a:lnTo>
                  <a:cubicBezTo>
                    <a:pt x="14585" y="3479"/>
                    <a:pt x="15819" y="6142"/>
                    <a:pt x="15110" y="6291"/>
                  </a:cubicBezTo>
                  <a:cubicBezTo>
                    <a:pt x="3126" y="8811"/>
                    <a:pt x="6487" y="19984"/>
                    <a:pt x="3326" y="29259"/>
                  </a:cubicBezTo>
                  <a:cubicBezTo>
                    <a:pt x="-1772" y="21813"/>
                    <a:pt x="783" y="15189"/>
                    <a:pt x="11" y="9108"/>
                  </a:cubicBezTo>
                  <a:lnTo>
                    <a:pt x="0" y="9108"/>
                  </a:lnTo>
                  <a:cubicBezTo>
                    <a:pt x="2075" y="7399"/>
                    <a:pt x="1394" y="4308"/>
                    <a:pt x="3298" y="2519"/>
                  </a:cubicBezTo>
                  <a:lnTo>
                    <a:pt x="3292" y="2542"/>
                  </a:lnTo>
                  <a:close/>
                </a:path>
              </a:pathLst>
            </a:custGeom>
            <a:grpFill/>
            <a:ln w="5715" cap="flat">
              <a:noFill/>
              <a:prstDash val="solid"/>
              <a:miter/>
            </a:ln>
          </p:spPr>
          <p:txBody>
            <a:bodyPr rtlCol="0" anchor="ctr"/>
            <a:lstStyle/>
            <a:p>
              <a:endParaRPr lang="zh-CN" altLang="en-US"/>
            </a:p>
          </p:txBody>
        </p:sp>
        <p:sp>
          <p:nvSpPr>
            <p:cNvPr id="4183" name="任意多边形: 形状 4182">
              <a:extLst>
                <a:ext uri="{FF2B5EF4-FFF2-40B4-BE49-F238E27FC236}">
                  <a16:creationId xmlns:a16="http://schemas.microsoft.com/office/drawing/2014/main" id="{9406AAFE-C7E9-E152-3CF6-4578BA4B6EC1}"/>
                </a:ext>
              </a:extLst>
            </p:cNvPr>
            <p:cNvSpPr/>
            <p:nvPr/>
          </p:nvSpPr>
          <p:spPr>
            <a:xfrm>
              <a:off x="4861234" y="4677178"/>
              <a:ext cx="9622" cy="23705"/>
            </a:xfrm>
            <a:custGeom>
              <a:avLst/>
              <a:gdLst>
                <a:gd name="connsiteX0" fmla="*/ 0 w 9622"/>
                <a:gd name="connsiteY0" fmla="*/ 23706 h 23705"/>
                <a:gd name="connsiteX1" fmla="*/ 9407 w 9622"/>
                <a:gd name="connsiteY1" fmla="*/ 0 h 23705"/>
                <a:gd name="connsiteX2" fmla="*/ 0 w 9622"/>
                <a:gd name="connsiteY2" fmla="*/ 23706 h 23705"/>
              </a:gdLst>
              <a:ahLst/>
              <a:cxnLst>
                <a:cxn ang="0">
                  <a:pos x="connsiteX0" y="connsiteY0"/>
                </a:cxn>
                <a:cxn ang="0">
                  <a:pos x="connsiteX1" y="connsiteY1"/>
                </a:cxn>
                <a:cxn ang="0">
                  <a:pos x="connsiteX2" y="connsiteY2"/>
                </a:cxn>
              </a:cxnLst>
              <a:rect l="l" t="t" r="r" b="b"/>
              <a:pathLst>
                <a:path w="9622" h="23705">
                  <a:moveTo>
                    <a:pt x="0" y="23706"/>
                  </a:moveTo>
                  <a:cubicBezTo>
                    <a:pt x="1029" y="13202"/>
                    <a:pt x="6155" y="7001"/>
                    <a:pt x="9407" y="0"/>
                  </a:cubicBezTo>
                  <a:cubicBezTo>
                    <a:pt x="9201" y="8264"/>
                    <a:pt x="12350" y="17631"/>
                    <a:pt x="0" y="23706"/>
                  </a:cubicBezTo>
                  <a:close/>
                </a:path>
              </a:pathLst>
            </a:custGeom>
            <a:grpFill/>
            <a:ln w="5715" cap="flat">
              <a:noFill/>
              <a:prstDash val="solid"/>
              <a:miter/>
            </a:ln>
          </p:spPr>
          <p:txBody>
            <a:bodyPr rtlCol="0" anchor="ctr"/>
            <a:lstStyle/>
            <a:p>
              <a:endParaRPr lang="zh-CN" altLang="en-US"/>
            </a:p>
          </p:txBody>
        </p:sp>
        <p:sp>
          <p:nvSpPr>
            <p:cNvPr id="4184" name="任意多边形: 形状 4183">
              <a:extLst>
                <a:ext uri="{FF2B5EF4-FFF2-40B4-BE49-F238E27FC236}">
                  <a16:creationId xmlns:a16="http://schemas.microsoft.com/office/drawing/2014/main" id="{0D772BF0-EEF6-43D8-9CEA-FC6A4F54C727}"/>
                </a:ext>
              </a:extLst>
            </p:cNvPr>
            <p:cNvSpPr/>
            <p:nvPr/>
          </p:nvSpPr>
          <p:spPr>
            <a:xfrm>
              <a:off x="4897301" y="4653215"/>
              <a:ext cx="6439" cy="9332"/>
            </a:xfrm>
            <a:custGeom>
              <a:avLst/>
              <a:gdLst>
                <a:gd name="connsiteX0" fmla="*/ 6201 w 6439"/>
                <a:gd name="connsiteY0" fmla="*/ 0 h 9332"/>
                <a:gd name="connsiteX1" fmla="*/ 0 w 6439"/>
                <a:gd name="connsiteY1" fmla="*/ 9333 h 9332"/>
                <a:gd name="connsiteX2" fmla="*/ 6201 w 6439"/>
                <a:gd name="connsiteY2" fmla="*/ 0 h 9332"/>
              </a:gdLst>
              <a:ahLst/>
              <a:cxnLst>
                <a:cxn ang="0">
                  <a:pos x="connsiteX0" y="connsiteY0"/>
                </a:cxn>
                <a:cxn ang="0">
                  <a:pos x="connsiteX1" y="connsiteY1"/>
                </a:cxn>
                <a:cxn ang="0">
                  <a:pos x="connsiteX2" y="connsiteY2"/>
                </a:cxn>
              </a:cxnLst>
              <a:rect l="l" t="t" r="r" b="b"/>
              <a:pathLst>
                <a:path w="6439" h="9332">
                  <a:moveTo>
                    <a:pt x="6201" y="0"/>
                  </a:moveTo>
                  <a:cubicBezTo>
                    <a:pt x="6944" y="4978"/>
                    <a:pt x="6229" y="8990"/>
                    <a:pt x="0" y="9333"/>
                  </a:cubicBezTo>
                  <a:cubicBezTo>
                    <a:pt x="69" y="4892"/>
                    <a:pt x="1714" y="1503"/>
                    <a:pt x="6201" y="0"/>
                  </a:cubicBezTo>
                  <a:close/>
                </a:path>
              </a:pathLst>
            </a:custGeom>
            <a:grpFill/>
            <a:ln w="5715" cap="flat">
              <a:noFill/>
              <a:prstDash val="solid"/>
              <a:miter/>
            </a:ln>
          </p:spPr>
          <p:txBody>
            <a:bodyPr rtlCol="0" anchor="ctr"/>
            <a:lstStyle/>
            <a:p>
              <a:endParaRPr lang="zh-CN" altLang="en-US"/>
            </a:p>
          </p:txBody>
        </p:sp>
        <p:sp>
          <p:nvSpPr>
            <p:cNvPr id="4185" name="任意多边形: 形状 4184">
              <a:extLst>
                <a:ext uri="{FF2B5EF4-FFF2-40B4-BE49-F238E27FC236}">
                  <a16:creationId xmlns:a16="http://schemas.microsoft.com/office/drawing/2014/main" id="{50BC808B-18B9-1571-139E-B8100794361E}"/>
                </a:ext>
              </a:extLst>
            </p:cNvPr>
            <p:cNvSpPr/>
            <p:nvPr/>
          </p:nvSpPr>
          <p:spPr>
            <a:xfrm>
              <a:off x="4855585" y="4710137"/>
              <a:ext cx="5596" cy="8297"/>
            </a:xfrm>
            <a:custGeom>
              <a:avLst/>
              <a:gdLst>
                <a:gd name="connsiteX0" fmla="*/ 5597 w 5596"/>
                <a:gd name="connsiteY0" fmla="*/ 8252 h 8297"/>
                <a:gd name="connsiteX1" fmla="*/ 2242 w 5596"/>
                <a:gd name="connsiteY1" fmla="*/ 8298 h 8297"/>
                <a:gd name="connsiteX2" fmla="*/ 1014 w 5596"/>
                <a:gd name="connsiteY2" fmla="*/ 5452 h 8297"/>
                <a:gd name="connsiteX3" fmla="*/ 1579 w 5596"/>
                <a:gd name="connsiteY3" fmla="*/ 222 h 8297"/>
                <a:gd name="connsiteX4" fmla="*/ 5323 w 5596"/>
                <a:gd name="connsiteY4" fmla="*/ 3611 h 8297"/>
                <a:gd name="connsiteX5" fmla="*/ 5597 w 5596"/>
                <a:gd name="connsiteY5" fmla="*/ 8252 h 8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6" h="8297">
                  <a:moveTo>
                    <a:pt x="5597" y="8252"/>
                  </a:moveTo>
                  <a:cubicBezTo>
                    <a:pt x="4477" y="8269"/>
                    <a:pt x="3362" y="8286"/>
                    <a:pt x="2242" y="8298"/>
                  </a:cubicBezTo>
                  <a:cubicBezTo>
                    <a:pt x="1831" y="7349"/>
                    <a:pt x="1391" y="6412"/>
                    <a:pt x="1014" y="5452"/>
                  </a:cubicBezTo>
                  <a:cubicBezTo>
                    <a:pt x="276" y="3583"/>
                    <a:pt x="-1095" y="1234"/>
                    <a:pt x="1579" y="222"/>
                  </a:cubicBezTo>
                  <a:cubicBezTo>
                    <a:pt x="4008" y="-698"/>
                    <a:pt x="5077" y="1394"/>
                    <a:pt x="5323" y="3611"/>
                  </a:cubicBezTo>
                  <a:cubicBezTo>
                    <a:pt x="5500" y="5149"/>
                    <a:pt x="5511" y="6703"/>
                    <a:pt x="5597" y="8252"/>
                  </a:cubicBezTo>
                  <a:close/>
                </a:path>
              </a:pathLst>
            </a:custGeom>
            <a:grpFill/>
            <a:ln w="5715" cap="flat">
              <a:noFill/>
              <a:prstDash val="solid"/>
              <a:miter/>
            </a:ln>
          </p:spPr>
          <p:txBody>
            <a:bodyPr rtlCol="0" anchor="ctr"/>
            <a:lstStyle/>
            <a:p>
              <a:endParaRPr lang="zh-CN" altLang="en-US"/>
            </a:p>
          </p:txBody>
        </p:sp>
        <p:sp>
          <p:nvSpPr>
            <p:cNvPr id="4186" name="任意多边形: 形状 4185">
              <a:extLst>
                <a:ext uri="{FF2B5EF4-FFF2-40B4-BE49-F238E27FC236}">
                  <a16:creationId xmlns:a16="http://schemas.microsoft.com/office/drawing/2014/main" id="{4AF84C98-B740-B0A1-06CA-12EE49A73F75}"/>
                </a:ext>
              </a:extLst>
            </p:cNvPr>
            <p:cNvSpPr/>
            <p:nvPr/>
          </p:nvSpPr>
          <p:spPr>
            <a:xfrm>
              <a:off x="4828241" y="4704415"/>
              <a:ext cx="6313" cy="5502"/>
            </a:xfrm>
            <a:custGeom>
              <a:avLst/>
              <a:gdLst>
                <a:gd name="connsiteX0" fmla="*/ 0 w 6313"/>
                <a:gd name="connsiteY0" fmla="*/ 4145 h 5502"/>
                <a:gd name="connsiteX1" fmla="*/ 5486 w 6313"/>
                <a:gd name="connsiteY1" fmla="*/ 344 h 5502"/>
                <a:gd name="connsiteX2" fmla="*/ 6246 w 6313"/>
                <a:gd name="connsiteY2" fmla="*/ 3127 h 5502"/>
                <a:gd name="connsiteX3" fmla="*/ 40 w 6313"/>
                <a:gd name="connsiteY3" fmla="*/ 4196 h 5502"/>
                <a:gd name="connsiteX4" fmla="*/ 0 w 6313"/>
                <a:gd name="connsiteY4" fmla="*/ 4145 h 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3" h="5502">
                  <a:moveTo>
                    <a:pt x="0" y="4145"/>
                  </a:moveTo>
                  <a:cubicBezTo>
                    <a:pt x="1291" y="2059"/>
                    <a:pt x="1972" y="-1039"/>
                    <a:pt x="5486" y="344"/>
                  </a:cubicBezTo>
                  <a:cubicBezTo>
                    <a:pt x="6046" y="567"/>
                    <a:pt x="6486" y="2304"/>
                    <a:pt x="6246" y="3127"/>
                  </a:cubicBezTo>
                  <a:cubicBezTo>
                    <a:pt x="4978" y="7545"/>
                    <a:pt x="2246" y="4505"/>
                    <a:pt x="40" y="4196"/>
                  </a:cubicBezTo>
                  <a:lnTo>
                    <a:pt x="0" y="4145"/>
                  </a:lnTo>
                  <a:close/>
                </a:path>
              </a:pathLst>
            </a:custGeom>
            <a:grpFill/>
            <a:ln w="5715" cap="flat">
              <a:noFill/>
              <a:prstDash val="solid"/>
              <a:miter/>
            </a:ln>
          </p:spPr>
          <p:txBody>
            <a:bodyPr rtlCol="0" anchor="ctr"/>
            <a:lstStyle/>
            <a:p>
              <a:endParaRPr lang="zh-CN" altLang="en-US"/>
            </a:p>
          </p:txBody>
        </p:sp>
        <p:sp>
          <p:nvSpPr>
            <p:cNvPr id="4187" name="任意多边形: 形状 4186">
              <a:extLst>
                <a:ext uri="{FF2B5EF4-FFF2-40B4-BE49-F238E27FC236}">
                  <a16:creationId xmlns:a16="http://schemas.microsoft.com/office/drawing/2014/main" id="{723D66EB-068F-5ED2-4DC3-9C898FCA8590}"/>
                </a:ext>
              </a:extLst>
            </p:cNvPr>
            <p:cNvSpPr/>
            <p:nvPr/>
          </p:nvSpPr>
          <p:spPr>
            <a:xfrm>
              <a:off x="5529160" y="5519112"/>
              <a:ext cx="25694" cy="28375"/>
            </a:xfrm>
            <a:custGeom>
              <a:avLst/>
              <a:gdLst>
                <a:gd name="connsiteX0" fmla="*/ 11124 w 25694"/>
                <a:gd name="connsiteY0" fmla="*/ 28375 h 28375"/>
                <a:gd name="connsiteX1" fmla="*/ 3186 w 25694"/>
                <a:gd name="connsiteY1" fmla="*/ 20083 h 28375"/>
                <a:gd name="connsiteX2" fmla="*/ 780 w 25694"/>
                <a:gd name="connsiteY2" fmla="*/ 14339 h 28375"/>
                <a:gd name="connsiteX3" fmla="*/ 12621 w 25694"/>
                <a:gd name="connsiteY3" fmla="*/ 3812 h 28375"/>
                <a:gd name="connsiteX4" fmla="*/ 24051 w 25694"/>
                <a:gd name="connsiteY4" fmla="*/ 989 h 28375"/>
                <a:gd name="connsiteX5" fmla="*/ 20336 w 25694"/>
                <a:gd name="connsiteY5" fmla="*/ 11516 h 28375"/>
                <a:gd name="connsiteX6" fmla="*/ 11124 w 25694"/>
                <a:gd name="connsiteY6" fmla="*/ 28375 h 28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94" h="28375">
                  <a:moveTo>
                    <a:pt x="11124" y="28375"/>
                  </a:moveTo>
                  <a:cubicBezTo>
                    <a:pt x="5746" y="27672"/>
                    <a:pt x="15776" y="14613"/>
                    <a:pt x="3186" y="20083"/>
                  </a:cubicBezTo>
                  <a:cubicBezTo>
                    <a:pt x="265" y="21352"/>
                    <a:pt x="-912" y="16368"/>
                    <a:pt x="780" y="14339"/>
                  </a:cubicBezTo>
                  <a:cubicBezTo>
                    <a:pt x="4192" y="10247"/>
                    <a:pt x="8004" y="5178"/>
                    <a:pt x="12621" y="3812"/>
                  </a:cubicBezTo>
                  <a:cubicBezTo>
                    <a:pt x="16307" y="2721"/>
                    <a:pt x="21005" y="-2029"/>
                    <a:pt x="24051" y="989"/>
                  </a:cubicBezTo>
                  <a:cubicBezTo>
                    <a:pt x="28183" y="5075"/>
                    <a:pt x="23611" y="8401"/>
                    <a:pt x="20336" y="11516"/>
                  </a:cubicBezTo>
                  <a:cubicBezTo>
                    <a:pt x="15599" y="16025"/>
                    <a:pt x="17485" y="24180"/>
                    <a:pt x="11124" y="28375"/>
                  </a:cubicBezTo>
                  <a:close/>
                </a:path>
              </a:pathLst>
            </a:custGeom>
            <a:grpFill/>
            <a:ln w="5715" cap="flat">
              <a:noFill/>
              <a:prstDash val="solid"/>
              <a:miter/>
            </a:ln>
          </p:spPr>
          <p:txBody>
            <a:bodyPr rtlCol="0" anchor="ctr"/>
            <a:lstStyle/>
            <a:p>
              <a:endParaRPr lang="zh-CN" altLang="en-US"/>
            </a:p>
          </p:txBody>
        </p:sp>
        <p:sp>
          <p:nvSpPr>
            <p:cNvPr id="4188" name="任意多边形: 形状 4187">
              <a:extLst>
                <a:ext uri="{FF2B5EF4-FFF2-40B4-BE49-F238E27FC236}">
                  <a16:creationId xmlns:a16="http://schemas.microsoft.com/office/drawing/2014/main" id="{DC39F66E-0F20-37D2-65F4-AF4C043386B4}"/>
                </a:ext>
              </a:extLst>
            </p:cNvPr>
            <p:cNvSpPr/>
            <p:nvPr/>
          </p:nvSpPr>
          <p:spPr>
            <a:xfrm>
              <a:off x="5543840" y="5487300"/>
              <a:ext cx="30905" cy="20628"/>
            </a:xfrm>
            <a:custGeom>
              <a:avLst/>
              <a:gdLst>
                <a:gd name="connsiteX0" fmla="*/ 14395 w 30905"/>
                <a:gd name="connsiteY0" fmla="*/ 826 h 20628"/>
                <a:gd name="connsiteX1" fmla="*/ 21076 w 30905"/>
                <a:gd name="connsiteY1" fmla="*/ 860 h 20628"/>
                <a:gd name="connsiteX2" fmla="*/ 30906 w 30905"/>
                <a:gd name="connsiteY2" fmla="*/ 4163 h 20628"/>
                <a:gd name="connsiteX3" fmla="*/ 4594 w 30905"/>
                <a:gd name="connsiteY3" fmla="*/ 20582 h 20628"/>
                <a:gd name="connsiteX4" fmla="*/ 4640 w 30905"/>
                <a:gd name="connsiteY4" fmla="*/ 20628 h 20628"/>
                <a:gd name="connsiteX5" fmla="*/ 3674 w 30905"/>
                <a:gd name="connsiteY5" fmla="*/ 13605 h 20628"/>
                <a:gd name="connsiteX6" fmla="*/ 1376 w 30905"/>
                <a:gd name="connsiteY6" fmla="*/ 7495 h 20628"/>
                <a:gd name="connsiteX7" fmla="*/ 4622 w 30905"/>
                <a:gd name="connsiteY7" fmla="*/ 872 h 20628"/>
                <a:gd name="connsiteX8" fmla="*/ 4622 w 30905"/>
                <a:gd name="connsiteY8" fmla="*/ 883 h 20628"/>
                <a:gd name="connsiteX9" fmla="*/ 7903 w 30905"/>
                <a:gd name="connsiteY9" fmla="*/ 866 h 20628"/>
                <a:gd name="connsiteX10" fmla="*/ 11246 w 30905"/>
                <a:gd name="connsiteY10" fmla="*/ 831 h 20628"/>
                <a:gd name="connsiteX11" fmla="*/ 14395 w 30905"/>
                <a:gd name="connsiteY11" fmla="*/ 826 h 2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905" h="20628">
                  <a:moveTo>
                    <a:pt x="14395" y="826"/>
                  </a:moveTo>
                  <a:cubicBezTo>
                    <a:pt x="16624" y="837"/>
                    <a:pt x="18847" y="849"/>
                    <a:pt x="21076" y="860"/>
                  </a:cubicBezTo>
                  <a:cubicBezTo>
                    <a:pt x="24779" y="689"/>
                    <a:pt x="27722" y="2786"/>
                    <a:pt x="30906" y="4163"/>
                  </a:cubicBezTo>
                  <a:cubicBezTo>
                    <a:pt x="23179" y="11313"/>
                    <a:pt x="14149" y="16370"/>
                    <a:pt x="4594" y="20582"/>
                  </a:cubicBezTo>
                  <a:lnTo>
                    <a:pt x="4640" y="20628"/>
                  </a:lnTo>
                  <a:cubicBezTo>
                    <a:pt x="7028" y="13536"/>
                    <a:pt x="7028" y="13536"/>
                    <a:pt x="3674" y="13605"/>
                  </a:cubicBezTo>
                  <a:cubicBezTo>
                    <a:pt x="-738" y="13696"/>
                    <a:pt x="-738" y="13696"/>
                    <a:pt x="1376" y="7495"/>
                  </a:cubicBezTo>
                  <a:cubicBezTo>
                    <a:pt x="3371" y="5735"/>
                    <a:pt x="2696" y="2666"/>
                    <a:pt x="4622" y="872"/>
                  </a:cubicBezTo>
                  <a:lnTo>
                    <a:pt x="4622" y="883"/>
                  </a:lnTo>
                  <a:cubicBezTo>
                    <a:pt x="5708" y="-317"/>
                    <a:pt x="6805" y="-266"/>
                    <a:pt x="7903" y="866"/>
                  </a:cubicBezTo>
                  <a:cubicBezTo>
                    <a:pt x="9017" y="854"/>
                    <a:pt x="10132" y="843"/>
                    <a:pt x="11246" y="831"/>
                  </a:cubicBezTo>
                  <a:cubicBezTo>
                    <a:pt x="12286" y="-254"/>
                    <a:pt x="13338" y="-260"/>
                    <a:pt x="14395" y="826"/>
                  </a:cubicBezTo>
                  <a:close/>
                </a:path>
              </a:pathLst>
            </a:custGeom>
            <a:grpFill/>
            <a:ln w="5715" cap="flat">
              <a:noFill/>
              <a:prstDash val="solid"/>
              <a:miter/>
            </a:ln>
          </p:spPr>
          <p:txBody>
            <a:bodyPr rtlCol="0" anchor="ctr"/>
            <a:lstStyle/>
            <a:p>
              <a:endParaRPr lang="zh-CN" altLang="en-US"/>
            </a:p>
          </p:txBody>
        </p:sp>
        <p:sp>
          <p:nvSpPr>
            <p:cNvPr id="4189" name="任意多边形: 形状 4188">
              <a:extLst>
                <a:ext uri="{FF2B5EF4-FFF2-40B4-BE49-F238E27FC236}">
                  <a16:creationId xmlns:a16="http://schemas.microsoft.com/office/drawing/2014/main" id="{C600F9B0-A845-EB10-C240-063E2F6A4276}"/>
                </a:ext>
              </a:extLst>
            </p:cNvPr>
            <p:cNvSpPr/>
            <p:nvPr/>
          </p:nvSpPr>
          <p:spPr>
            <a:xfrm>
              <a:off x="5545216" y="5488177"/>
              <a:ext cx="3246" cy="6623"/>
            </a:xfrm>
            <a:custGeom>
              <a:avLst/>
              <a:gdLst>
                <a:gd name="connsiteX0" fmla="*/ 3246 w 3246"/>
                <a:gd name="connsiteY0" fmla="*/ 0 h 6623"/>
                <a:gd name="connsiteX1" fmla="*/ 0 w 3246"/>
                <a:gd name="connsiteY1" fmla="*/ 6624 h 6623"/>
                <a:gd name="connsiteX2" fmla="*/ 3246 w 3246"/>
                <a:gd name="connsiteY2" fmla="*/ 0 h 6623"/>
              </a:gdLst>
              <a:ahLst/>
              <a:cxnLst>
                <a:cxn ang="0">
                  <a:pos x="connsiteX0" y="connsiteY0"/>
                </a:cxn>
                <a:cxn ang="0">
                  <a:pos x="connsiteX1" y="connsiteY1"/>
                </a:cxn>
                <a:cxn ang="0">
                  <a:pos x="connsiteX2" y="connsiteY2"/>
                </a:cxn>
              </a:cxnLst>
              <a:rect l="l" t="t" r="r" b="b"/>
              <a:pathLst>
                <a:path w="3246" h="6623">
                  <a:moveTo>
                    <a:pt x="3246" y="0"/>
                  </a:moveTo>
                  <a:cubicBezTo>
                    <a:pt x="3178" y="2703"/>
                    <a:pt x="2595" y="5155"/>
                    <a:pt x="0" y="6624"/>
                  </a:cubicBezTo>
                  <a:cubicBezTo>
                    <a:pt x="29" y="3898"/>
                    <a:pt x="577" y="1429"/>
                    <a:pt x="3246" y="0"/>
                  </a:cubicBezTo>
                  <a:close/>
                </a:path>
              </a:pathLst>
            </a:custGeom>
            <a:grpFill/>
            <a:ln w="5715" cap="flat">
              <a:noFill/>
              <a:prstDash val="solid"/>
              <a:miter/>
            </a:ln>
          </p:spPr>
          <p:txBody>
            <a:bodyPr rtlCol="0" anchor="ctr"/>
            <a:lstStyle/>
            <a:p>
              <a:endParaRPr lang="zh-CN" altLang="en-US"/>
            </a:p>
          </p:txBody>
        </p:sp>
        <p:sp>
          <p:nvSpPr>
            <p:cNvPr id="4190" name="任意多边形: 形状 4189">
              <a:extLst>
                <a:ext uri="{FF2B5EF4-FFF2-40B4-BE49-F238E27FC236}">
                  <a16:creationId xmlns:a16="http://schemas.microsoft.com/office/drawing/2014/main" id="{60229FBE-4E5C-8891-BECB-46D42F22650A}"/>
                </a:ext>
              </a:extLst>
            </p:cNvPr>
            <p:cNvSpPr/>
            <p:nvPr/>
          </p:nvSpPr>
          <p:spPr>
            <a:xfrm>
              <a:off x="5548462" y="5484868"/>
              <a:ext cx="3280" cy="3320"/>
            </a:xfrm>
            <a:custGeom>
              <a:avLst/>
              <a:gdLst>
                <a:gd name="connsiteX0" fmla="*/ 3280 w 3280"/>
                <a:gd name="connsiteY0" fmla="*/ 3303 h 3320"/>
                <a:gd name="connsiteX1" fmla="*/ 0 w 3280"/>
                <a:gd name="connsiteY1" fmla="*/ 3320 h 3320"/>
                <a:gd name="connsiteX2" fmla="*/ 6 w 3280"/>
                <a:gd name="connsiteY2" fmla="*/ 0 h 3320"/>
                <a:gd name="connsiteX3" fmla="*/ 3280 w 3280"/>
                <a:gd name="connsiteY3" fmla="*/ 3303 h 3320"/>
              </a:gdLst>
              <a:ahLst/>
              <a:cxnLst>
                <a:cxn ang="0">
                  <a:pos x="connsiteX0" y="connsiteY0"/>
                </a:cxn>
                <a:cxn ang="0">
                  <a:pos x="connsiteX1" y="connsiteY1"/>
                </a:cxn>
                <a:cxn ang="0">
                  <a:pos x="connsiteX2" y="connsiteY2"/>
                </a:cxn>
                <a:cxn ang="0">
                  <a:pos x="connsiteX3" y="connsiteY3"/>
                </a:cxn>
              </a:cxnLst>
              <a:rect l="l" t="t" r="r" b="b"/>
              <a:pathLst>
                <a:path w="3280" h="3320">
                  <a:moveTo>
                    <a:pt x="3280" y="3303"/>
                  </a:moveTo>
                  <a:cubicBezTo>
                    <a:pt x="2189" y="3309"/>
                    <a:pt x="1092" y="3315"/>
                    <a:pt x="0" y="3320"/>
                  </a:cubicBezTo>
                  <a:cubicBezTo>
                    <a:pt x="6" y="2212"/>
                    <a:pt x="6" y="1109"/>
                    <a:pt x="6" y="0"/>
                  </a:cubicBezTo>
                  <a:cubicBezTo>
                    <a:pt x="1097" y="1103"/>
                    <a:pt x="2189" y="2206"/>
                    <a:pt x="3280" y="3303"/>
                  </a:cubicBezTo>
                  <a:close/>
                </a:path>
              </a:pathLst>
            </a:custGeom>
            <a:grpFill/>
            <a:ln w="5715" cap="flat">
              <a:noFill/>
              <a:prstDash val="solid"/>
              <a:miter/>
            </a:ln>
          </p:spPr>
          <p:txBody>
            <a:bodyPr rtlCol="0" anchor="ctr"/>
            <a:lstStyle/>
            <a:p>
              <a:endParaRPr lang="zh-CN" altLang="en-US"/>
            </a:p>
          </p:txBody>
        </p:sp>
        <p:sp>
          <p:nvSpPr>
            <p:cNvPr id="4191" name="任意多边形: 形状 4190">
              <a:extLst>
                <a:ext uri="{FF2B5EF4-FFF2-40B4-BE49-F238E27FC236}">
                  <a16:creationId xmlns:a16="http://schemas.microsoft.com/office/drawing/2014/main" id="{FD1D366C-4631-0E8E-B40F-819DC090BCEC}"/>
                </a:ext>
              </a:extLst>
            </p:cNvPr>
            <p:cNvSpPr/>
            <p:nvPr/>
          </p:nvSpPr>
          <p:spPr>
            <a:xfrm>
              <a:off x="5547073" y="5507882"/>
              <a:ext cx="1407" cy="1309"/>
            </a:xfrm>
            <a:custGeom>
              <a:avLst/>
              <a:gdLst>
                <a:gd name="connsiteX0" fmla="*/ 1361 w 1407"/>
                <a:gd name="connsiteY0" fmla="*/ 0 h 1309"/>
                <a:gd name="connsiteX1" fmla="*/ 658 w 1407"/>
                <a:gd name="connsiteY1" fmla="*/ 1309 h 1309"/>
                <a:gd name="connsiteX2" fmla="*/ 1407 w 1407"/>
                <a:gd name="connsiteY2" fmla="*/ 46 h 1309"/>
                <a:gd name="connsiteX3" fmla="*/ 1361 w 1407"/>
                <a:gd name="connsiteY3" fmla="*/ 0 h 1309"/>
              </a:gdLst>
              <a:ahLst/>
              <a:cxnLst>
                <a:cxn ang="0">
                  <a:pos x="connsiteX0" y="connsiteY0"/>
                </a:cxn>
                <a:cxn ang="0">
                  <a:pos x="connsiteX1" y="connsiteY1"/>
                </a:cxn>
                <a:cxn ang="0">
                  <a:pos x="connsiteX2" y="connsiteY2"/>
                </a:cxn>
                <a:cxn ang="0">
                  <a:pos x="connsiteX3" y="connsiteY3"/>
                </a:cxn>
              </a:cxnLst>
              <a:rect l="l" t="t" r="r" b="b"/>
              <a:pathLst>
                <a:path w="1407" h="1309">
                  <a:moveTo>
                    <a:pt x="1361" y="0"/>
                  </a:moveTo>
                  <a:cubicBezTo>
                    <a:pt x="1121" y="457"/>
                    <a:pt x="790" y="1337"/>
                    <a:pt x="658" y="1309"/>
                  </a:cubicBezTo>
                  <a:cubicBezTo>
                    <a:pt x="-428" y="1075"/>
                    <a:pt x="-165" y="577"/>
                    <a:pt x="1407" y="46"/>
                  </a:cubicBezTo>
                  <a:cubicBezTo>
                    <a:pt x="1407" y="46"/>
                    <a:pt x="1361" y="0"/>
                    <a:pt x="1361" y="0"/>
                  </a:cubicBezTo>
                  <a:close/>
                </a:path>
              </a:pathLst>
            </a:custGeom>
            <a:grpFill/>
            <a:ln w="5715" cap="flat">
              <a:noFill/>
              <a:prstDash val="solid"/>
              <a:miter/>
            </a:ln>
          </p:spPr>
          <p:txBody>
            <a:bodyPr rtlCol="0" anchor="ctr"/>
            <a:lstStyle/>
            <a:p>
              <a:endParaRPr lang="zh-CN" altLang="en-US"/>
            </a:p>
          </p:txBody>
        </p:sp>
        <p:sp>
          <p:nvSpPr>
            <p:cNvPr id="4192" name="任意多边形: 形状 4191">
              <a:extLst>
                <a:ext uri="{FF2B5EF4-FFF2-40B4-BE49-F238E27FC236}">
                  <a16:creationId xmlns:a16="http://schemas.microsoft.com/office/drawing/2014/main" id="{0186E1C1-B998-7991-9164-90D1E285C56D}"/>
                </a:ext>
              </a:extLst>
            </p:cNvPr>
            <p:cNvSpPr/>
            <p:nvPr/>
          </p:nvSpPr>
          <p:spPr>
            <a:xfrm>
              <a:off x="4613586" y="5072533"/>
              <a:ext cx="34631" cy="47226"/>
            </a:xfrm>
            <a:custGeom>
              <a:avLst/>
              <a:gdLst>
                <a:gd name="connsiteX0" fmla="*/ 33816 w 34631"/>
                <a:gd name="connsiteY0" fmla="*/ 27493 h 47226"/>
                <a:gd name="connsiteX1" fmla="*/ 30512 w 34631"/>
                <a:gd name="connsiteY1" fmla="*/ 30779 h 47226"/>
                <a:gd name="connsiteX2" fmla="*/ 18791 w 34631"/>
                <a:gd name="connsiteY2" fmla="*/ 38992 h 47226"/>
                <a:gd name="connsiteX3" fmla="*/ 1972 w 34631"/>
                <a:gd name="connsiteY3" fmla="*/ 46547 h 47226"/>
                <a:gd name="connsiteX4" fmla="*/ 21311 w 34631"/>
                <a:gd name="connsiteY4" fmla="*/ 23104 h 47226"/>
                <a:gd name="connsiteX5" fmla="*/ 0 w 34631"/>
                <a:gd name="connsiteY5" fmla="*/ 22646 h 47226"/>
                <a:gd name="connsiteX6" fmla="*/ 11476 w 34631"/>
                <a:gd name="connsiteY6" fmla="*/ 8479 h 47226"/>
                <a:gd name="connsiteX7" fmla="*/ 16436 w 34631"/>
                <a:gd name="connsiteY7" fmla="*/ 11731 h 47226"/>
                <a:gd name="connsiteX8" fmla="*/ 21437 w 34631"/>
                <a:gd name="connsiteY8" fmla="*/ 12125 h 47226"/>
                <a:gd name="connsiteX9" fmla="*/ 23654 w 34631"/>
                <a:gd name="connsiteY9" fmla="*/ 7884 h 47226"/>
                <a:gd name="connsiteX10" fmla="*/ 27215 w 34631"/>
                <a:gd name="connsiteY10" fmla="*/ 1164 h 47226"/>
                <a:gd name="connsiteX11" fmla="*/ 30518 w 34631"/>
                <a:gd name="connsiteY11" fmla="*/ 1164 h 47226"/>
                <a:gd name="connsiteX12" fmla="*/ 33776 w 34631"/>
                <a:gd name="connsiteY12" fmla="*/ 1198 h 47226"/>
                <a:gd name="connsiteX13" fmla="*/ 33776 w 34631"/>
                <a:gd name="connsiteY13" fmla="*/ 1187 h 47226"/>
                <a:gd name="connsiteX14" fmla="*/ 34541 w 34631"/>
                <a:gd name="connsiteY14" fmla="*/ 3375 h 47226"/>
                <a:gd name="connsiteX15" fmla="*/ 33799 w 34631"/>
                <a:gd name="connsiteY15" fmla="*/ 4479 h 47226"/>
                <a:gd name="connsiteX16" fmla="*/ 33781 w 34631"/>
                <a:gd name="connsiteY16" fmla="*/ 7753 h 47226"/>
                <a:gd name="connsiteX17" fmla="*/ 27221 w 34631"/>
                <a:gd name="connsiteY17" fmla="*/ 24218 h 47226"/>
                <a:gd name="connsiteX18" fmla="*/ 33816 w 34631"/>
                <a:gd name="connsiteY18" fmla="*/ 27493 h 4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631" h="47226">
                  <a:moveTo>
                    <a:pt x="33816" y="27493"/>
                  </a:moveTo>
                  <a:cubicBezTo>
                    <a:pt x="32713" y="28590"/>
                    <a:pt x="31615" y="29682"/>
                    <a:pt x="30512" y="30779"/>
                  </a:cubicBezTo>
                  <a:cubicBezTo>
                    <a:pt x="26295" y="33156"/>
                    <a:pt x="20180" y="34065"/>
                    <a:pt x="18791" y="38992"/>
                  </a:cubicBezTo>
                  <a:cubicBezTo>
                    <a:pt x="15979" y="48941"/>
                    <a:pt x="9104" y="47507"/>
                    <a:pt x="1972" y="46547"/>
                  </a:cubicBezTo>
                  <a:cubicBezTo>
                    <a:pt x="9190" y="39197"/>
                    <a:pt x="7761" y="26304"/>
                    <a:pt x="21311" y="23104"/>
                  </a:cubicBezTo>
                  <a:cubicBezTo>
                    <a:pt x="11801" y="16074"/>
                    <a:pt x="6978" y="26755"/>
                    <a:pt x="0" y="22646"/>
                  </a:cubicBezTo>
                  <a:cubicBezTo>
                    <a:pt x="1657" y="16194"/>
                    <a:pt x="6189" y="12160"/>
                    <a:pt x="11476" y="8479"/>
                  </a:cubicBezTo>
                  <a:cubicBezTo>
                    <a:pt x="16585" y="4924"/>
                    <a:pt x="15842" y="8062"/>
                    <a:pt x="16436" y="11731"/>
                  </a:cubicBezTo>
                  <a:cubicBezTo>
                    <a:pt x="16934" y="14800"/>
                    <a:pt x="19751" y="13045"/>
                    <a:pt x="21437" y="12125"/>
                  </a:cubicBezTo>
                  <a:cubicBezTo>
                    <a:pt x="22992" y="11268"/>
                    <a:pt x="26266" y="10485"/>
                    <a:pt x="23654" y="7884"/>
                  </a:cubicBezTo>
                  <a:cubicBezTo>
                    <a:pt x="17031" y="1284"/>
                    <a:pt x="27672" y="4233"/>
                    <a:pt x="27215" y="1164"/>
                  </a:cubicBezTo>
                  <a:cubicBezTo>
                    <a:pt x="28318" y="1164"/>
                    <a:pt x="29415" y="1164"/>
                    <a:pt x="30518" y="1164"/>
                  </a:cubicBezTo>
                  <a:cubicBezTo>
                    <a:pt x="31621" y="-362"/>
                    <a:pt x="32707" y="-425"/>
                    <a:pt x="33776" y="1198"/>
                  </a:cubicBezTo>
                  <a:lnTo>
                    <a:pt x="33776" y="1187"/>
                  </a:lnTo>
                  <a:cubicBezTo>
                    <a:pt x="34530" y="1912"/>
                    <a:pt x="34787" y="2644"/>
                    <a:pt x="34541" y="3375"/>
                  </a:cubicBezTo>
                  <a:cubicBezTo>
                    <a:pt x="34296" y="4107"/>
                    <a:pt x="34050" y="4479"/>
                    <a:pt x="33799" y="4479"/>
                  </a:cubicBezTo>
                  <a:cubicBezTo>
                    <a:pt x="33793" y="5570"/>
                    <a:pt x="33787" y="6662"/>
                    <a:pt x="33781" y="7753"/>
                  </a:cubicBezTo>
                  <a:cubicBezTo>
                    <a:pt x="28609" y="12051"/>
                    <a:pt x="26981" y="17760"/>
                    <a:pt x="27221" y="24218"/>
                  </a:cubicBezTo>
                  <a:cubicBezTo>
                    <a:pt x="29918" y="24298"/>
                    <a:pt x="32393" y="24847"/>
                    <a:pt x="33816" y="27493"/>
                  </a:cubicBezTo>
                  <a:close/>
                </a:path>
              </a:pathLst>
            </a:custGeom>
            <a:grpFill/>
            <a:ln w="5715" cap="flat">
              <a:noFill/>
              <a:prstDash val="solid"/>
              <a:miter/>
            </a:ln>
          </p:spPr>
          <p:txBody>
            <a:bodyPr rtlCol="0" anchor="ctr"/>
            <a:lstStyle/>
            <a:p>
              <a:endParaRPr lang="zh-CN" altLang="en-US"/>
            </a:p>
          </p:txBody>
        </p:sp>
        <p:sp>
          <p:nvSpPr>
            <p:cNvPr id="4193" name="任意多边形: 形状 4192">
              <a:extLst>
                <a:ext uri="{FF2B5EF4-FFF2-40B4-BE49-F238E27FC236}">
                  <a16:creationId xmlns:a16="http://schemas.microsoft.com/office/drawing/2014/main" id="{8A5B1C11-834D-0AA3-200E-E6E2C19D52B2}"/>
                </a:ext>
              </a:extLst>
            </p:cNvPr>
            <p:cNvSpPr/>
            <p:nvPr/>
          </p:nvSpPr>
          <p:spPr>
            <a:xfrm>
              <a:off x="4634223" y="5040801"/>
              <a:ext cx="2543" cy="3611"/>
            </a:xfrm>
            <a:custGeom>
              <a:avLst/>
              <a:gdLst>
                <a:gd name="connsiteX0" fmla="*/ 0 w 2543"/>
                <a:gd name="connsiteY0" fmla="*/ 11 h 3611"/>
                <a:gd name="connsiteX1" fmla="*/ 2366 w 2543"/>
                <a:gd name="connsiteY1" fmla="*/ 3252 h 3611"/>
                <a:gd name="connsiteX2" fmla="*/ 17 w 2543"/>
                <a:gd name="connsiteY2" fmla="*/ 0 h 3611"/>
                <a:gd name="connsiteX3" fmla="*/ 0 w 2543"/>
                <a:gd name="connsiteY3" fmla="*/ 11 h 3611"/>
              </a:gdLst>
              <a:ahLst/>
              <a:cxnLst>
                <a:cxn ang="0">
                  <a:pos x="connsiteX0" y="connsiteY0"/>
                </a:cxn>
                <a:cxn ang="0">
                  <a:pos x="connsiteX1" y="connsiteY1"/>
                </a:cxn>
                <a:cxn ang="0">
                  <a:pos x="connsiteX2" y="connsiteY2"/>
                </a:cxn>
                <a:cxn ang="0">
                  <a:pos x="connsiteX3" y="connsiteY3"/>
                </a:cxn>
              </a:cxnLst>
              <a:rect l="l" t="t" r="r" b="b"/>
              <a:pathLst>
                <a:path w="2543" h="3611">
                  <a:moveTo>
                    <a:pt x="0" y="11"/>
                  </a:moveTo>
                  <a:cubicBezTo>
                    <a:pt x="1423" y="731"/>
                    <a:pt x="3097" y="2954"/>
                    <a:pt x="2366" y="3252"/>
                  </a:cubicBezTo>
                  <a:cubicBezTo>
                    <a:pt x="-1372" y="4760"/>
                    <a:pt x="897" y="1109"/>
                    <a:pt x="17" y="0"/>
                  </a:cubicBezTo>
                  <a:lnTo>
                    <a:pt x="0" y="11"/>
                  </a:lnTo>
                  <a:close/>
                </a:path>
              </a:pathLst>
            </a:custGeom>
            <a:grpFill/>
            <a:ln w="5715" cap="flat">
              <a:noFill/>
              <a:prstDash val="solid"/>
              <a:miter/>
            </a:ln>
          </p:spPr>
          <p:txBody>
            <a:bodyPr rtlCol="0" anchor="ctr"/>
            <a:lstStyle/>
            <a:p>
              <a:endParaRPr lang="zh-CN" altLang="en-US"/>
            </a:p>
          </p:txBody>
        </p:sp>
        <p:sp>
          <p:nvSpPr>
            <p:cNvPr id="4194" name="任意多边形: 形状 4193">
              <a:extLst>
                <a:ext uri="{FF2B5EF4-FFF2-40B4-BE49-F238E27FC236}">
                  <a16:creationId xmlns:a16="http://schemas.microsoft.com/office/drawing/2014/main" id="{94FE24C0-39BA-059D-87BB-51687E2C8F09}"/>
                </a:ext>
              </a:extLst>
            </p:cNvPr>
            <p:cNvSpPr/>
            <p:nvPr/>
          </p:nvSpPr>
          <p:spPr>
            <a:xfrm>
              <a:off x="4641494" y="5044208"/>
              <a:ext cx="3461" cy="4034"/>
            </a:xfrm>
            <a:custGeom>
              <a:avLst/>
              <a:gdLst>
                <a:gd name="connsiteX0" fmla="*/ 2530 w 3461"/>
                <a:gd name="connsiteY0" fmla="*/ 1422 h 4034"/>
                <a:gd name="connsiteX1" fmla="*/ 1376 w 3461"/>
                <a:gd name="connsiteY1" fmla="*/ 4028 h 4034"/>
                <a:gd name="connsiteX2" fmla="*/ 353 w 3461"/>
                <a:gd name="connsiteY2" fmla="*/ 1885 h 4034"/>
                <a:gd name="connsiteX3" fmla="*/ 2553 w 3461"/>
                <a:gd name="connsiteY3" fmla="*/ 16 h 4034"/>
                <a:gd name="connsiteX4" fmla="*/ 2530 w 3461"/>
                <a:gd name="connsiteY4" fmla="*/ 1422 h 4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 h="4034">
                  <a:moveTo>
                    <a:pt x="2530" y="1422"/>
                  </a:moveTo>
                  <a:cubicBezTo>
                    <a:pt x="2153" y="2336"/>
                    <a:pt x="1833" y="3988"/>
                    <a:pt x="1376" y="4028"/>
                  </a:cubicBezTo>
                  <a:cubicBezTo>
                    <a:pt x="107" y="4131"/>
                    <a:pt x="-402" y="3011"/>
                    <a:pt x="353" y="1885"/>
                  </a:cubicBezTo>
                  <a:cubicBezTo>
                    <a:pt x="890" y="1079"/>
                    <a:pt x="2124" y="-155"/>
                    <a:pt x="2553" y="16"/>
                  </a:cubicBezTo>
                  <a:cubicBezTo>
                    <a:pt x="4565" y="839"/>
                    <a:pt x="2622" y="-767"/>
                    <a:pt x="2530" y="1422"/>
                  </a:cubicBezTo>
                  <a:close/>
                </a:path>
              </a:pathLst>
            </a:custGeom>
            <a:grpFill/>
            <a:ln w="5715" cap="flat">
              <a:noFill/>
              <a:prstDash val="solid"/>
              <a:miter/>
            </a:ln>
          </p:spPr>
          <p:txBody>
            <a:bodyPr rtlCol="0" anchor="ctr"/>
            <a:lstStyle/>
            <a:p>
              <a:endParaRPr lang="zh-CN" altLang="en-US"/>
            </a:p>
          </p:txBody>
        </p:sp>
        <p:sp>
          <p:nvSpPr>
            <p:cNvPr id="4195" name="任意多边形: 形状 4194">
              <a:extLst>
                <a:ext uri="{FF2B5EF4-FFF2-40B4-BE49-F238E27FC236}">
                  <a16:creationId xmlns:a16="http://schemas.microsoft.com/office/drawing/2014/main" id="{69F08A9F-A97C-3ADE-9A5B-85521A442293}"/>
                </a:ext>
              </a:extLst>
            </p:cNvPr>
            <p:cNvSpPr/>
            <p:nvPr/>
          </p:nvSpPr>
          <p:spPr>
            <a:xfrm>
              <a:off x="4644167" y="5019653"/>
              <a:ext cx="3257" cy="1437"/>
            </a:xfrm>
            <a:custGeom>
              <a:avLst/>
              <a:gdLst>
                <a:gd name="connsiteX0" fmla="*/ 0 w 3257"/>
                <a:gd name="connsiteY0" fmla="*/ 1437 h 1437"/>
                <a:gd name="connsiteX1" fmla="*/ 3258 w 3257"/>
                <a:gd name="connsiteY1" fmla="*/ 1375 h 1437"/>
                <a:gd name="connsiteX2" fmla="*/ 0 w 3257"/>
                <a:gd name="connsiteY2" fmla="*/ 1437 h 1437"/>
              </a:gdLst>
              <a:ahLst/>
              <a:cxnLst>
                <a:cxn ang="0">
                  <a:pos x="connsiteX0" y="connsiteY0"/>
                </a:cxn>
                <a:cxn ang="0">
                  <a:pos x="connsiteX1" y="connsiteY1"/>
                </a:cxn>
                <a:cxn ang="0">
                  <a:pos x="connsiteX2" y="connsiteY2"/>
                </a:cxn>
              </a:cxnLst>
              <a:rect l="l" t="t" r="r" b="b"/>
              <a:pathLst>
                <a:path w="3257" h="1437">
                  <a:moveTo>
                    <a:pt x="0" y="1437"/>
                  </a:moveTo>
                  <a:cubicBezTo>
                    <a:pt x="1052" y="-477"/>
                    <a:pt x="2137" y="-460"/>
                    <a:pt x="3258" y="1375"/>
                  </a:cubicBezTo>
                  <a:cubicBezTo>
                    <a:pt x="2172" y="1403"/>
                    <a:pt x="1086" y="1420"/>
                    <a:pt x="0" y="1437"/>
                  </a:cubicBezTo>
                  <a:close/>
                </a:path>
              </a:pathLst>
            </a:custGeom>
            <a:grpFill/>
            <a:ln w="5715" cap="flat">
              <a:noFill/>
              <a:prstDash val="solid"/>
              <a:miter/>
            </a:ln>
          </p:spPr>
          <p:txBody>
            <a:bodyPr rtlCol="0" anchor="ctr"/>
            <a:lstStyle/>
            <a:p>
              <a:endParaRPr lang="zh-CN" altLang="en-US"/>
            </a:p>
          </p:txBody>
        </p:sp>
        <p:sp>
          <p:nvSpPr>
            <p:cNvPr id="4196" name="任意多边形: 形状 4195">
              <a:extLst>
                <a:ext uri="{FF2B5EF4-FFF2-40B4-BE49-F238E27FC236}">
                  <a16:creationId xmlns:a16="http://schemas.microsoft.com/office/drawing/2014/main" id="{FF6F3F8A-FE0D-2E2A-D62A-5DAA35BEDD53}"/>
                </a:ext>
              </a:extLst>
            </p:cNvPr>
            <p:cNvSpPr/>
            <p:nvPr/>
          </p:nvSpPr>
          <p:spPr>
            <a:xfrm>
              <a:off x="5370875" y="4830277"/>
              <a:ext cx="36198" cy="41419"/>
            </a:xfrm>
            <a:custGeom>
              <a:avLst/>
              <a:gdLst>
                <a:gd name="connsiteX0" fmla="*/ 29587 w 36198"/>
                <a:gd name="connsiteY0" fmla="*/ 0 h 41419"/>
                <a:gd name="connsiteX1" fmla="*/ 32890 w 36198"/>
                <a:gd name="connsiteY1" fmla="*/ 17 h 41419"/>
                <a:gd name="connsiteX2" fmla="*/ 36147 w 36198"/>
                <a:gd name="connsiteY2" fmla="*/ 3337 h 41419"/>
                <a:gd name="connsiteX3" fmla="*/ 36170 w 36198"/>
                <a:gd name="connsiteY3" fmla="*/ 6578 h 41419"/>
                <a:gd name="connsiteX4" fmla="*/ 32890 w 36198"/>
                <a:gd name="connsiteY4" fmla="*/ 9881 h 41419"/>
                <a:gd name="connsiteX5" fmla="*/ 29592 w 36198"/>
                <a:gd name="connsiteY5" fmla="*/ 9881 h 41419"/>
                <a:gd name="connsiteX6" fmla="*/ 29055 w 36198"/>
                <a:gd name="connsiteY6" fmla="*/ 9093 h 41419"/>
                <a:gd name="connsiteX7" fmla="*/ 28644 w 36198"/>
                <a:gd name="connsiteY7" fmla="*/ 9950 h 41419"/>
                <a:gd name="connsiteX8" fmla="*/ 29592 w 36198"/>
                <a:gd name="connsiteY8" fmla="*/ 9876 h 41419"/>
                <a:gd name="connsiteX9" fmla="*/ 36199 w 36198"/>
                <a:gd name="connsiteY9" fmla="*/ 13167 h 41419"/>
                <a:gd name="connsiteX10" fmla="*/ 23043 w 36198"/>
                <a:gd name="connsiteY10" fmla="*/ 32901 h 41419"/>
                <a:gd name="connsiteX11" fmla="*/ 18294 w 36198"/>
                <a:gd name="connsiteY11" fmla="*/ 39211 h 41419"/>
                <a:gd name="connsiteX12" fmla="*/ 14808 w 36198"/>
                <a:gd name="connsiteY12" fmla="*/ 41211 h 41419"/>
                <a:gd name="connsiteX13" fmla="*/ 4841 w 36198"/>
                <a:gd name="connsiteY13" fmla="*/ 37005 h 41419"/>
                <a:gd name="connsiteX14" fmla="*/ 3280 w 36198"/>
                <a:gd name="connsiteY14" fmla="*/ 36205 h 41419"/>
                <a:gd name="connsiteX15" fmla="*/ 0 w 36198"/>
                <a:gd name="connsiteY15" fmla="*/ 29610 h 41419"/>
                <a:gd name="connsiteX16" fmla="*/ 6578 w 36198"/>
                <a:gd name="connsiteY16" fmla="*/ 23032 h 41419"/>
                <a:gd name="connsiteX17" fmla="*/ 6572 w 36198"/>
                <a:gd name="connsiteY17" fmla="*/ 23032 h 41419"/>
                <a:gd name="connsiteX18" fmla="*/ 16425 w 36198"/>
                <a:gd name="connsiteY18" fmla="*/ 16419 h 41419"/>
                <a:gd name="connsiteX19" fmla="*/ 19734 w 36198"/>
                <a:gd name="connsiteY19" fmla="*/ 6584 h 41419"/>
                <a:gd name="connsiteX20" fmla="*/ 26289 w 36198"/>
                <a:gd name="connsiteY20" fmla="*/ 3281 h 41419"/>
                <a:gd name="connsiteX21" fmla="*/ 29587 w 36198"/>
                <a:gd name="connsiteY21" fmla="*/ 6 h 41419"/>
                <a:gd name="connsiteX22" fmla="*/ 29587 w 36198"/>
                <a:gd name="connsiteY22" fmla="*/ 0 h 41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6198" h="41419">
                  <a:moveTo>
                    <a:pt x="29587" y="0"/>
                  </a:moveTo>
                  <a:cubicBezTo>
                    <a:pt x="30690" y="6"/>
                    <a:pt x="31787" y="12"/>
                    <a:pt x="32890" y="17"/>
                  </a:cubicBezTo>
                  <a:cubicBezTo>
                    <a:pt x="33976" y="1126"/>
                    <a:pt x="35062" y="2229"/>
                    <a:pt x="36147" y="3337"/>
                  </a:cubicBezTo>
                  <a:cubicBezTo>
                    <a:pt x="36159" y="4418"/>
                    <a:pt x="36170" y="5498"/>
                    <a:pt x="36170" y="6578"/>
                  </a:cubicBezTo>
                  <a:cubicBezTo>
                    <a:pt x="34987" y="7590"/>
                    <a:pt x="33942" y="8744"/>
                    <a:pt x="32890" y="9881"/>
                  </a:cubicBezTo>
                  <a:cubicBezTo>
                    <a:pt x="31793" y="9881"/>
                    <a:pt x="30690" y="9881"/>
                    <a:pt x="29592" y="9881"/>
                  </a:cubicBezTo>
                  <a:cubicBezTo>
                    <a:pt x="29592" y="9881"/>
                    <a:pt x="29055" y="9098"/>
                    <a:pt x="29055" y="9093"/>
                  </a:cubicBezTo>
                  <a:cubicBezTo>
                    <a:pt x="29055" y="9093"/>
                    <a:pt x="28644" y="9950"/>
                    <a:pt x="28644" y="9950"/>
                  </a:cubicBezTo>
                  <a:cubicBezTo>
                    <a:pt x="28644" y="9950"/>
                    <a:pt x="29592" y="9876"/>
                    <a:pt x="29592" y="9876"/>
                  </a:cubicBezTo>
                  <a:cubicBezTo>
                    <a:pt x="29432" y="15716"/>
                    <a:pt x="32638" y="14796"/>
                    <a:pt x="36199" y="13167"/>
                  </a:cubicBezTo>
                  <a:cubicBezTo>
                    <a:pt x="36147" y="22637"/>
                    <a:pt x="26969" y="26020"/>
                    <a:pt x="23043" y="32901"/>
                  </a:cubicBezTo>
                  <a:cubicBezTo>
                    <a:pt x="21488" y="35021"/>
                    <a:pt x="19883" y="37102"/>
                    <a:pt x="18294" y="39211"/>
                  </a:cubicBezTo>
                  <a:cubicBezTo>
                    <a:pt x="17299" y="40177"/>
                    <a:pt x="16145" y="40845"/>
                    <a:pt x="14808" y="41211"/>
                  </a:cubicBezTo>
                  <a:cubicBezTo>
                    <a:pt x="10298" y="42611"/>
                    <a:pt x="8984" y="36502"/>
                    <a:pt x="4841" y="37005"/>
                  </a:cubicBezTo>
                  <a:cubicBezTo>
                    <a:pt x="4309" y="36742"/>
                    <a:pt x="3795" y="36473"/>
                    <a:pt x="3280" y="36205"/>
                  </a:cubicBezTo>
                  <a:cubicBezTo>
                    <a:pt x="2189" y="34004"/>
                    <a:pt x="1092" y="31810"/>
                    <a:pt x="0" y="29610"/>
                  </a:cubicBezTo>
                  <a:cubicBezTo>
                    <a:pt x="1749" y="26969"/>
                    <a:pt x="3869" y="24712"/>
                    <a:pt x="6578" y="23032"/>
                  </a:cubicBezTo>
                  <a:lnTo>
                    <a:pt x="6572" y="23032"/>
                  </a:lnTo>
                  <a:cubicBezTo>
                    <a:pt x="13265" y="25906"/>
                    <a:pt x="11779" y="16591"/>
                    <a:pt x="16425" y="16419"/>
                  </a:cubicBezTo>
                  <a:cubicBezTo>
                    <a:pt x="20305" y="14076"/>
                    <a:pt x="19608" y="10190"/>
                    <a:pt x="19734" y="6584"/>
                  </a:cubicBezTo>
                  <a:cubicBezTo>
                    <a:pt x="21923" y="5481"/>
                    <a:pt x="24106" y="4378"/>
                    <a:pt x="26289" y="3281"/>
                  </a:cubicBezTo>
                  <a:cubicBezTo>
                    <a:pt x="27123" y="1920"/>
                    <a:pt x="28506" y="1114"/>
                    <a:pt x="29587" y="6"/>
                  </a:cubicBezTo>
                  <a:lnTo>
                    <a:pt x="29587" y="0"/>
                  </a:lnTo>
                  <a:close/>
                </a:path>
              </a:pathLst>
            </a:custGeom>
            <a:grpFill/>
            <a:ln w="5715" cap="flat">
              <a:noFill/>
              <a:prstDash val="solid"/>
              <a:miter/>
            </a:ln>
          </p:spPr>
          <p:txBody>
            <a:bodyPr rtlCol="0" anchor="ctr"/>
            <a:lstStyle/>
            <a:p>
              <a:endParaRPr lang="zh-CN" altLang="en-US"/>
            </a:p>
          </p:txBody>
        </p:sp>
        <p:sp>
          <p:nvSpPr>
            <p:cNvPr id="4197" name="任意多边形: 形状 4196">
              <a:extLst>
                <a:ext uri="{FF2B5EF4-FFF2-40B4-BE49-F238E27FC236}">
                  <a16:creationId xmlns:a16="http://schemas.microsoft.com/office/drawing/2014/main" id="{AB9EAE3E-75A8-4C04-478D-45A50369C2CE}"/>
                </a:ext>
              </a:extLst>
            </p:cNvPr>
            <p:cNvSpPr/>
            <p:nvPr/>
          </p:nvSpPr>
          <p:spPr>
            <a:xfrm>
              <a:off x="5483117" y="4748759"/>
              <a:ext cx="15864" cy="13543"/>
            </a:xfrm>
            <a:custGeom>
              <a:avLst/>
              <a:gdLst>
                <a:gd name="connsiteX0" fmla="*/ 0 w 15864"/>
                <a:gd name="connsiteY0" fmla="*/ 13544 h 13543"/>
                <a:gd name="connsiteX1" fmla="*/ 15865 w 15864"/>
                <a:gd name="connsiteY1" fmla="*/ 948 h 13543"/>
                <a:gd name="connsiteX2" fmla="*/ 0 w 15864"/>
                <a:gd name="connsiteY2" fmla="*/ 13544 h 13543"/>
              </a:gdLst>
              <a:ahLst/>
              <a:cxnLst>
                <a:cxn ang="0">
                  <a:pos x="connsiteX0" y="connsiteY0"/>
                </a:cxn>
                <a:cxn ang="0">
                  <a:pos x="connsiteX1" y="connsiteY1"/>
                </a:cxn>
                <a:cxn ang="0">
                  <a:pos x="connsiteX2" y="connsiteY2"/>
                </a:cxn>
              </a:cxnLst>
              <a:rect l="l" t="t" r="r" b="b"/>
              <a:pathLst>
                <a:path w="15864" h="13543">
                  <a:moveTo>
                    <a:pt x="0" y="13544"/>
                  </a:moveTo>
                  <a:cubicBezTo>
                    <a:pt x="1834" y="1691"/>
                    <a:pt x="5532" y="-1955"/>
                    <a:pt x="15865" y="948"/>
                  </a:cubicBezTo>
                  <a:cubicBezTo>
                    <a:pt x="12133" y="7097"/>
                    <a:pt x="7624" y="9406"/>
                    <a:pt x="0" y="13544"/>
                  </a:cubicBezTo>
                  <a:close/>
                </a:path>
              </a:pathLst>
            </a:custGeom>
            <a:grpFill/>
            <a:ln w="5715" cap="flat">
              <a:noFill/>
              <a:prstDash val="solid"/>
              <a:miter/>
            </a:ln>
          </p:spPr>
          <p:txBody>
            <a:bodyPr rtlCol="0" anchor="ctr"/>
            <a:lstStyle/>
            <a:p>
              <a:endParaRPr lang="zh-CN" altLang="en-US"/>
            </a:p>
          </p:txBody>
        </p:sp>
        <p:sp>
          <p:nvSpPr>
            <p:cNvPr id="4198" name="任意多边形: 形状 4197">
              <a:extLst>
                <a:ext uri="{FF2B5EF4-FFF2-40B4-BE49-F238E27FC236}">
                  <a16:creationId xmlns:a16="http://schemas.microsoft.com/office/drawing/2014/main" id="{90D76B22-DF00-C604-EE4B-39284693AFC9}"/>
                </a:ext>
              </a:extLst>
            </p:cNvPr>
            <p:cNvSpPr/>
            <p:nvPr/>
          </p:nvSpPr>
          <p:spPr>
            <a:xfrm>
              <a:off x="5511377" y="4729147"/>
              <a:ext cx="7482" cy="4888"/>
            </a:xfrm>
            <a:custGeom>
              <a:avLst/>
              <a:gdLst>
                <a:gd name="connsiteX0" fmla="*/ 7471 w 7482"/>
                <a:gd name="connsiteY0" fmla="*/ 2461 h 4888"/>
                <a:gd name="connsiteX1" fmla="*/ 4516 w 7482"/>
                <a:gd name="connsiteY1" fmla="*/ 3850 h 4888"/>
                <a:gd name="connsiteX2" fmla="*/ 298 w 7482"/>
                <a:gd name="connsiteY2" fmla="*/ 4084 h 4888"/>
                <a:gd name="connsiteX3" fmla="*/ 3647 w 7482"/>
                <a:gd name="connsiteY3" fmla="*/ 61 h 4888"/>
                <a:gd name="connsiteX4" fmla="*/ 7482 w 7482"/>
                <a:gd name="connsiteY4" fmla="*/ 2456 h 4888"/>
                <a:gd name="connsiteX5" fmla="*/ 7471 w 7482"/>
                <a:gd name="connsiteY5" fmla="*/ 2456 h 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82" h="4888">
                  <a:moveTo>
                    <a:pt x="7471" y="2461"/>
                  </a:moveTo>
                  <a:cubicBezTo>
                    <a:pt x="6488" y="2924"/>
                    <a:pt x="5499" y="3376"/>
                    <a:pt x="4516" y="3850"/>
                  </a:cubicBezTo>
                  <a:cubicBezTo>
                    <a:pt x="3093" y="4542"/>
                    <a:pt x="1001" y="5668"/>
                    <a:pt x="298" y="4084"/>
                  </a:cubicBezTo>
                  <a:cubicBezTo>
                    <a:pt x="-862" y="1484"/>
                    <a:pt x="1596" y="473"/>
                    <a:pt x="3647" y="61"/>
                  </a:cubicBezTo>
                  <a:cubicBezTo>
                    <a:pt x="5419" y="-293"/>
                    <a:pt x="6642" y="947"/>
                    <a:pt x="7482" y="2456"/>
                  </a:cubicBezTo>
                  <a:lnTo>
                    <a:pt x="7471" y="2456"/>
                  </a:lnTo>
                  <a:close/>
                </a:path>
              </a:pathLst>
            </a:custGeom>
            <a:grpFill/>
            <a:ln w="5715" cap="flat">
              <a:noFill/>
              <a:prstDash val="solid"/>
              <a:miter/>
            </a:ln>
          </p:spPr>
          <p:txBody>
            <a:bodyPr rtlCol="0" anchor="ctr"/>
            <a:lstStyle/>
            <a:p>
              <a:endParaRPr lang="zh-CN" altLang="en-US"/>
            </a:p>
          </p:txBody>
        </p:sp>
        <p:sp>
          <p:nvSpPr>
            <p:cNvPr id="4199" name="任意多边形: 形状 4198">
              <a:extLst>
                <a:ext uri="{FF2B5EF4-FFF2-40B4-BE49-F238E27FC236}">
                  <a16:creationId xmlns:a16="http://schemas.microsoft.com/office/drawing/2014/main" id="{6EF4528F-D344-692C-D428-4B85DBEEAD88}"/>
                </a:ext>
              </a:extLst>
            </p:cNvPr>
            <p:cNvSpPr/>
            <p:nvPr/>
          </p:nvSpPr>
          <p:spPr>
            <a:xfrm>
              <a:off x="5502405" y="4728316"/>
              <a:ext cx="2548" cy="3588"/>
            </a:xfrm>
            <a:custGeom>
              <a:avLst/>
              <a:gdLst>
                <a:gd name="connsiteX0" fmla="*/ 0 w 2548"/>
                <a:gd name="connsiteY0" fmla="*/ 0 h 3588"/>
                <a:gd name="connsiteX1" fmla="*/ 2372 w 2548"/>
                <a:gd name="connsiteY1" fmla="*/ 3217 h 3588"/>
                <a:gd name="connsiteX2" fmla="*/ 17 w 2548"/>
                <a:gd name="connsiteY2" fmla="*/ 0 h 3588"/>
                <a:gd name="connsiteX3" fmla="*/ 0 w 2548"/>
                <a:gd name="connsiteY3" fmla="*/ 0 h 3588"/>
              </a:gdLst>
              <a:ahLst/>
              <a:cxnLst>
                <a:cxn ang="0">
                  <a:pos x="connsiteX0" y="connsiteY0"/>
                </a:cxn>
                <a:cxn ang="0">
                  <a:pos x="connsiteX1" y="connsiteY1"/>
                </a:cxn>
                <a:cxn ang="0">
                  <a:pos x="connsiteX2" y="connsiteY2"/>
                </a:cxn>
                <a:cxn ang="0">
                  <a:pos x="connsiteX3" y="connsiteY3"/>
                </a:cxn>
              </a:cxnLst>
              <a:rect l="l" t="t" r="r" b="b"/>
              <a:pathLst>
                <a:path w="2548" h="3588">
                  <a:moveTo>
                    <a:pt x="0" y="0"/>
                  </a:moveTo>
                  <a:cubicBezTo>
                    <a:pt x="1417" y="720"/>
                    <a:pt x="3103" y="2920"/>
                    <a:pt x="2372" y="3217"/>
                  </a:cubicBezTo>
                  <a:cubicBezTo>
                    <a:pt x="-1343" y="4749"/>
                    <a:pt x="869" y="1120"/>
                    <a:pt x="17" y="0"/>
                  </a:cubicBezTo>
                  <a:lnTo>
                    <a:pt x="0" y="0"/>
                  </a:lnTo>
                  <a:close/>
                </a:path>
              </a:pathLst>
            </a:custGeom>
            <a:grpFill/>
            <a:ln w="5715" cap="flat">
              <a:noFill/>
              <a:prstDash val="solid"/>
              <a:miter/>
            </a:ln>
          </p:spPr>
          <p:txBody>
            <a:bodyPr rtlCol="0" anchor="ctr"/>
            <a:lstStyle/>
            <a:p>
              <a:endParaRPr lang="zh-CN" altLang="en-US"/>
            </a:p>
          </p:txBody>
        </p:sp>
        <p:sp>
          <p:nvSpPr>
            <p:cNvPr id="4200" name="任意多边形: 形状 4199">
              <a:extLst>
                <a:ext uri="{FF2B5EF4-FFF2-40B4-BE49-F238E27FC236}">
                  <a16:creationId xmlns:a16="http://schemas.microsoft.com/office/drawing/2014/main" id="{FFB4B943-72D6-489A-D831-ED482F31DF80}"/>
                </a:ext>
              </a:extLst>
            </p:cNvPr>
            <p:cNvSpPr/>
            <p:nvPr/>
          </p:nvSpPr>
          <p:spPr>
            <a:xfrm>
              <a:off x="5459640" y="4942132"/>
              <a:ext cx="53815" cy="85213"/>
            </a:xfrm>
            <a:custGeom>
              <a:avLst/>
              <a:gdLst>
                <a:gd name="connsiteX0" fmla="*/ 19751 w 53815"/>
                <a:gd name="connsiteY0" fmla="*/ 36182 h 85213"/>
                <a:gd name="connsiteX1" fmla="*/ 33050 w 53815"/>
                <a:gd name="connsiteY1" fmla="*/ 25432 h 85213"/>
                <a:gd name="connsiteX2" fmla="*/ 37776 w 53815"/>
                <a:gd name="connsiteY2" fmla="*/ 11093 h 85213"/>
                <a:gd name="connsiteX3" fmla="*/ 40714 w 53815"/>
                <a:gd name="connsiteY3" fmla="*/ 6766 h 85213"/>
                <a:gd name="connsiteX4" fmla="*/ 49349 w 53815"/>
                <a:gd name="connsiteY4" fmla="*/ 0 h 85213"/>
                <a:gd name="connsiteX5" fmla="*/ 51464 w 53815"/>
                <a:gd name="connsiteY5" fmla="*/ 8549 h 85213"/>
                <a:gd name="connsiteX6" fmla="*/ 45606 w 53815"/>
                <a:gd name="connsiteY6" fmla="*/ 19219 h 85213"/>
                <a:gd name="connsiteX7" fmla="*/ 35324 w 53815"/>
                <a:gd name="connsiteY7" fmla="*/ 43079 h 85213"/>
                <a:gd name="connsiteX8" fmla="*/ 39508 w 53815"/>
                <a:gd name="connsiteY8" fmla="*/ 59224 h 85213"/>
                <a:gd name="connsiteX9" fmla="*/ 39502 w 53815"/>
                <a:gd name="connsiteY9" fmla="*/ 59224 h 85213"/>
                <a:gd name="connsiteX10" fmla="*/ 17545 w 53815"/>
                <a:gd name="connsiteY10" fmla="*/ 79650 h 85213"/>
                <a:gd name="connsiteX11" fmla="*/ 13453 w 53815"/>
                <a:gd name="connsiteY11" fmla="*/ 80496 h 85213"/>
                <a:gd name="connsiteX12" fmla="*/ 23 w 53815"/>
                <a:gd name="connsiteY12" fmla="*/ 78941 h 85213"/>
                <a:gd name="connsiteX13" fmla="*/ 17 w 53815"/>
                <a:gd name="connsiteY13" fmla="*/ 75649 h 85213"/>
                <a:gd name="connsiteX14" fmla="*/ 0 w 53815"/>
                <a:gd name="connsiteY14" fmla="*/ 62476 h 85213"/>
                <a:gd name="connsiteX15" fmla="*/ 577 w 53815"/>
                <a:gd name="connsiteY15" fmla="*/ 52881 h 85213"/>
                <a:gd name="connsiteX16" fmla="*/ 7150 w 53815"/>
                <a:gd name="connsiteY16" fmla="*/ 49926 h 85213"/>
                <a:gd name="connsiteX17" fmla="*/ 11253 w 53815"/>
                <a:gd name="connsiteY17" fmla="*/ 46674 h 85213"/>
                <a:gd name="connsiteX18" fmla="*/ 19751 w 53815"/>
                <a:gd name="connsiteY18" fmla="*/ 36182 h 8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815" h="85213">
                  <a:moveTo>
                    <a:pt x="19751" y="36182"/>
                  </a:moveTo>
                  <a:cubicBezTo>
                    <a:pt x="24066" y="32524"/>
                    <a:pt x="26500" y="27289"/>
                    <a:pt x="33050" y="25432"/>
                  </a:cubicBezTo>
                  <a:cubicBezTo>
                    <a:pt x="39645" y="23563"/>
                    <a:pt x="39502" y="22185"/>
                    <a:pt x="37776" y="11093"/>
                  </a:cubicBezTo>
                  <a:cubicBezTo>
                    <a:pt x="37285" y="7944"/>
                    <a:pt x="38696" y="7041"/>
                    <a:pt x="40714" y="6766"/>
                  </a:cubicBezTo>
                  <a:cubicBezTo>
                    <a:pt x="45051" y="6178"/>
                    <a:pt x="46086" y="1737"/>
                    <a:pt x="49349" y="0"/>
                  </a:cubicBezTo>
                  <a:cubicBezTo>
                    <a:pt x="49841" y="2954"/>
                    <a:pt x="57602" y="4492"/>
                    <a:pt x="51464" y="8549"/>
                  </a:cubicBezTo>
                  <a:cubicBezTo>
                    <a:pt x="47326" y="11287"/>
                    <a:pt x="46383" y="14830"/>
                    <a:pt x="45606" y="19219"/>
                  </a:cubicBezTo>
                  <a:cubicBezTo>
                    <a:pt x="44080" y="27883"/>
                    <a:pt x="42840" y="36262"/>
                    <a:pt x="35324" y="43079"/>
                  </a:cubicBezTo>
                  <a:cubicBezTo>
                    <a:pt x="28969" y="48840"/>
                    <a:pt x="34867" y="54595"/>
                    <a:pt x="39508" y="59224"/>
                  </a:cubicBezTo>
                  <a:cubicBezTo>
                    <a:pt x="39508" y="59224"/>
                    <a:pt x="39502" y="59224"/>
                    <a:pt x="39502" y="59224"/>
                  </a:cubicBezTo>
                  <a:cubicBezTo>
                    <a:pt x="31747" y="65562"/>
                    <a:pt x="27626" y="75815"/>
                    <a:pt x="17545" y="79650"/>
                  </a:cubicBezTo>
                  <a:cubicBezTo>
                    <a:pt x="16213" y="80101"/>
                    <a:pt x="14836" y="80370"/>
                    <a:pt x="13453" y="80496"/>
                  </a:cubicBezTo>
                  <a:cubicBezTo>
                    <a:pt x="8653" y="82873"/>
                    <a:pt x="3178" y="90606"/>
                    <a:pt x="23" y="78941"/>
                  </a:cubicBezTo>
                  <a:cubicBezTo>
                    <a:pt x="23" y="77844"/>
                    <a:pt x="17" y="76746"/>
                    <a:pt x="17" y="75649"/>
                  </a:cubicBezTo>
                  <a:cubicBezTo>
                    <a:pt x="326" y="71260"/>
                    <a:pt x="1194" y="66866"/>
                    <a:pt x="0" y="62476"/>
                  </a:cubicBezTo>
                  <a:cubicBezTo>
                    <a:pt x="149" y="59265"/>
                    <a:pt x="-200" y="55927"/>
                    <a:pt x="577" y="52881"/>
                  </a:cubicBezTo>
                  <a:cubicBezTo>
                    <a:pt x="1343" y="49897"/>
                    <a:pt x="2595" y="46612"/>
                    <a:pt x="7150" y="49926"/>
                  </a:cubicBezTo>
                  <a:cubicBezTo>
                    <a:pt x="9767" y="51835"/>
                    <a:pt x="16573" y="57470"/>
                    <a:pt x="11253" y="46674"/>
                  </a:cubicBezTo>
                  <a:cubicBezTo>
                    <a:pt x="7812" y="39702"/>
                    <a:pt x="21328" y="43434"/>
                    <a:pt x="19751" y="36182"/>
                  </a:cubicBezTo>
                  <a:close/>
                </a:path>
              </a:pathLst>
            </a:custGeom>
            <a:grpFill/>
            <a:ln w="5715" cap="flat">
              <a:noFill/>
              <a:prstDash val="solid"/>
              <a:miter/>
            </a:ln>
          </p:spPr>
          <p:txBody>
            <a:bodyPr rtlCol="0" anchor="ctr"/>
            <a:lstStyle/>
            <a:p>
              <a:endParaRPr lang="zh-CN" altLang="en-US"/>
            </a:p>
          </p:txBody>
        </p:sp>
        <p:sp>
          <p:nvSpPr>
            <p:cNvPr id="4201" name="任意多边形: 形状 4200">
              <a:extLst>
                <a:ext uri="{FF2B5EF4-FFF2-40B4-BE49-F238E27FC236}">
                  <a16:creationId xmlns:a16="http://schemas.microsoft.com/office/drawing/2014/main" id="{0AF6668A-C630-3C34-90E9-D8ECF13C6B59}"/>
                </a:ext>
              </a:extLst>
            </p:cNvPr>
            <p:cNvSpPr/>
            <p:nvPr/>
          </p:nvSpPr>
          <p:spPr>
            <a:xfrm>
              <a:off x="5510428" y="4937165"/>
              <a:ext cx="48738" cy="56332"/>
            </a:xfrm>
            <a:custGeom>
              <a:avLst/>
              <a:gdLst>
                <a:gd name="connsiteX0" fmla="*/ 47921 w 48738"/>
                <a:gd name="connsiteY0" fmla="*/ 27992 h 56332"/>
                <a:gd name="connsiteX1" fmla="*/ 47881 w 48738"/>
                <a:gd name="connsiteY1" fmla="*/ 31267 h 56332"/>
                <a:gd name="connsiteX2" fmla="*/ 44606 w 48738"/>
                <a:gd name="connsiteY2" fmla="*/ 34570 h 56332"/>
                <a:gd name="connsiteX3" fmla="*/ 44601 w 48738"/>
                <a:gd name="connsiteY3" fmla="*/ 34570 h 56332"/>
                <a:gd name="connsiteX4" fmla="*/ 41320 w 48738"/>
                <a:gd name="connsiteY4" fmla="*/ 37862 h 56332"/>
                <a:gd name="connsiteX5" fmla="*/ 41314 w 48738"/>
                <a:gd name="connsiteY5" fmla="*/ 37862 h 56332"/>
                <a:gd name="connsiteX6" fmla="*/ 29919 w 48738"/>
                <a:gd name="connsiteY6" fmla="*/ 39936 h 56332"/>
                <a:gd name="connsiteX7" fmla="*/ 21929 w 48738"/>
                <a:gd name="connsiteY7" fmla="*/ 44423 h 56332"/>
                <a:gd name="connsiteX8" fmla="*/ 18597 w 48738"/>
                <a:gd name="connsiteY8" fmla="*/ 47372 h 56332"/>
                <a:gd name="connsiteX9" fmla="*/ 16460 w 48738"/>
                <a:gd name="connsiteY9" fmla="*/ 55881 h 56332"/>
                <a:gd name="connsiteX10" fmla="*/ 3384 w 48738"/>
                <a:gd name="connsiteY10" fmla="*/ 51749 h 56332"/>
                <a:gd name="connsiteX11" fmla="*/ 1007 w 48738"/>
                <a:gd name="connsiteY11" fmla="*/ 41731 h 56332"/>
                <a:gd name="connsiteX12" fmla="*/ 7945 w 48738"/>
                <a:gd name="connsiteY12" fmla="*/ 24123 h 56332"/>
                <a:gd name="connsiteX13" fmla="*/ 11711 w 48738"/>
                <a:gd name="connsiteY13" fmla="*/ 21437 h 56332"/>
                <a:gd name="connsiteX14" fmla="*/ 13425 w 48738"/>
                <a:gd name="connsiteY14" fmla="*/ 21448 h 56332"/>
                <a:gd name="connsiteX15" fmla="*/ 18517 w 48738"/>
                <a:gd name="connsiteY15" fmla="*/ 19980 h 56332"/>
                <a:gd name="connsiteX16" fmla="*/ 21598 w 48738"/>
                <a:gd name="connsiteY16" fmla="*/ 21403 h 56332"/>
                <a:gd name="connsiteX17" fmla="*/ 28039 w 48738"/>
                <a:gd name="connsiteY17" fmla="*/ 19877 h 56332"/>
                <a:gd name="connsiteX18" fmla="*/ 34136 w 48738"/>
                <a:gd name="connsiteY18" fmla="*/ 0 h 56332"/>
                <a:gd name="connsiteX19" fmla="*/ 35262 w 48738"/>
                <a:gd name="connsiteY19" fmla="*/ 17208 h 56332"/>
                <a:gd name="connsiteX20" fmla="*/ 41309 w 48738"/>
                <a:gd name="connsiteY20" fmla="*/ 24683 h 56332"/>
                <a:gd name="connsiteX21" fmla="*/ 47904 w 48738"/>
                <a:gd name="connsiteY21" fmla="*/ 24683 h 56332"/>
                <a:gd name="connsiteX22" fmla="*/ 47904 w 48738"/>
                <a:gd name="connsiteY22" fmla="*/ 24700 h 56332"/>
                <a:gd name="connsiteX23" fmla="*/ 48653 w 48738"/>
                <a:gd name="connsiteY23" fmla="*/ 26889 h 56332"/>
                <a:gd name="connsiteX24" fmla="*/ 47921 w 48738"/>
                <a:gd name="connsiteY24" fmla="*/ 27992 h 5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738" h="56332">
                  <a:moveTo>
                    <a:pt x="47921" y="27992"/>
                  </a:moveTo>
                  <a:cubicBezTo>
                    <a:pt x="47910" y="29084"/>
                    <a:pt x="47892" y="30175"/>
                    <a:pt x="47881" y="31267"/>
                  </a:cubicBezTo>
                  <a:cubicBezTo>
                    <a:pt x="46687" y="32267"/>
                    <a:pt x="45704" y="33473"/>
                    <a:pt x="44606" y="34570"/>
                  </a:cubicBezTo>
                  <a:lnTo>
                    <a:pt x="44601" y="34570"/>
                  </a:lnTo>
                  <a:cubicBezTo>
                    <a:pt x="43509" y="35667"/>
                    <a:pt x="42297" y="36650"/>
                    <a:pt x="41320" y="37862"/>
                  </a:cubicBezTo>
                  <a:lnTo>
                    <a:pt x="41314" y="37862"/>
                  </a:lnTo>
                  <a:cubicBezTo>
                    <a:pt x="37777" y="39616"/>
                    <a:pt x="32176" y="28844"/>
                    <a:pt x="29919" y="39936"/>
                  </a:cubicBezTo>
                  <a:cubicBezTo>
                    <a:pt x="29256" y="43183"/>
                    <a:pt x="25335" y="44080"/>
                    <a:pt x="21929" y="44423"/>
                  </a:cubicBezTo>
                  <a:cubicBezTo>
                    <a:pt x="20232" y="44594"/>
                    <a:pt x="16551" y="44331"/>
                    <a:pt x="18597" y="47372"/>
                  </a:cubicBezTo>
                  <a:cubicBezTo>
                    <a:pt x="21455" y="51618"/>
                    <a:pt x="21466" y="54230"/>
                    <a:pt x="16460" y="55881"/>
                  </a:cubicBezTo>
                  <a:cubicBezTo>
                    <a:pt x="11259" y="57601"/>
                    <a:pt x="7116" y="54012"/>
                    <a:pt x="3384" y="51749"/>
                  </a:cubicBezTo>
                  <a:cubicBezTo>
                    <a:pt x="641" y="50081"/>
                    <a:pt x="-1262" y="44131"/>
                    <a:pt x="1007" y="41731"/>
                  </a:cubicBezTo>
                  <a:cubicBezTo>
                    <a:pt x="5927" y="36536"/>
                    <a:pt x="9699" y="31735"/>
                    <a:pt x="7945" y="24123"/>
                  </a:cubicBezTo>
                  <a:cubicBezTo>
                    <a:pt x="7813" y="23546"/>
                    <a:pt x="10391" y="22346"/>
                    <a:pt x="11711" y="21437"/>
                  </a:cubicBezTo>
                  <a:cubicBezTo>
                    <a:pt x="12282" y="21448"/>
                    <a:pt x="12854" y="21460"/>
                    <a:pt x="13425" y="21448"/>
                  </a:cubicBezTo>
                  <a:cubicBezTo>
                    <a:pt x="15140" y="21031"/>
                    <a:pt x="16797" y="20397"/>
                    <a:pt x="18517" y="19980"/>
                  </a:cubicBezTo>
                  <a:cubicBezTo>
                    <a:pt x="19815" y="19877"/>
                    <a:pt x="20838" y="20357"/>
                    <a:pt x="21598" y="21403"/>
                  </a:cubicBezTo>
                  <a:cubicBezTo>
                    <a:pt x="23992" y="21923"/>
                    <a:pt x="26918" y="24117"/>
                    <a:pt x="28039" y="19877"/>
                  </a:cubicBezTo>
                  <a:cubicBezTo>
                    <a:pt x="29793" y="13242"/>
                    <a:pt x="31325" y="6549"/>
                    <a:pt x="34136" y="0"/>
                  </a:cubicBezTo>
                  <a:cubicBezTo>
                    <a:pt x="37480" y="5669"/>
                    <a:pt x="35857" y="11562"/>
                    <a:pt x="35262" y="17208"/>
                  </a:cubicBezTo>
                  <a:cubicBezTo>
                    <a:pt x="34737" y="22197"/>
                    <a:pt x="36623" y="24346"/>
                    <a:pt x="41309" y="24683"/>
                  </a:cubicBezTo>
                  <a:cubicBezTo>
                    <a:pt x="43509" y="22746"/>
                    <a:pt x="45704" y="22757"/>
                    <a:pt x="47904" y="24683"/>
                  </a:cubicBezTo>
                  <a:lnTo>
                    <a:pt x="47904" y="24700"/>
                  </a:lnTo>
                  <a:cubicBezTo>
                    <a:pt x="48641" y="25426"/>
                    <a:pt x="48887" y="26158"/>
                    <a:pt x="48653" y="26889"/>
                  </a:cubicBezTo>
                  <a:cubicBezTo>
                    <a:pt x="48407" y="27626"/>
                    <a:pt x="48167" y="27992"/>
                    <a:pt x="47921" y="27992"/>
                  </a:cubicBezTo>
                  <a:close/>
                </a:path>
              </a:pathLst>
            </a:custGeom>
            <a:grpFill/>
            <a:ln w="5715" cap="flat">
              <a:noFill/>
              <a:prstDash val="solid"/>
              <a:miter/>
            </a:ln>
          </p:spPr>
          <p:txBody>
            <a:bodyPr rtlCol="0" anchor="ctr"/>
            <a:lstStyle/>
            <a:p>
              <a:endParaRPr lang="zh-CN" altLang="en-US"/>
            </a:p>
          </p:txBody>
        </p:sp>
        <p:sp>
          <p:nvSpPr>
            <p:cNvPr id="4202" name="任意多边形: 形状 4201">
              <a:extLst>
                <a:ext uri="{FF2B5EF4-FFF2-40B4-BE49-F238E27FC236}">
                  <a16:creationId xmlns:a16="http://schemas.microsoft.com/office/drawing/2014/main" id="{7D8B102D-2001-9A2E-7253-4CDEC6DBE992}"/>
                </a:ext>
              </a:extLst>
            </p:cNvPr>
            <p:cNvSpPr/>
            <p:nvPr/>
          </p:nvSpPr>
          <p:spPr>
            <a:xfrm>
              <a:off x="5522101" y="4948710"/>
              <a:ext cx="9924" cy="10803"/>
            </a:xfrm>
            <a:custGeom>
              <a:avLst/>
              <a:gdLst>
                <a:gd name="connsiteX0" fmla="*/ 9925 w 9924"/>
                <a:gd name="connsiteY0" fmla="*/ 9853 h 10803"/>
                <a:gd name="connsiteX1" fmla="*/ 6644 w 9924"/>
                <a:gd name="connsiteY1" fmla="*/ 9887 h 10803"/>
                <a:gd name="connsiteX2" fmla="*/ 38 w 9924"/>
                <a:gd name="connsiteY2" fmla="*/ 9870 h 10803"/>
                <a:gd name="connsiteX3" fmla="*/ 38 w 9924"/>
                <a:gd name="connsiteY3" fmla="*/ 9887 h 10803"/>
                <a:gd name="connsiteX4" fmla="*/ 6622 w 9924"/>
                <a:gd name="connsiteY4" fmla="*/ 0 h 10803"/>
                <a:gd name="connsiteX5" fmla="*/ 9925 w 9924"/>
                <a:gd name="connsiteY5" fmla="*/ 9853 h 1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24" h="10803">
                  <a:moveTo>
                    <a:pt x="9925" y="9853"/>
                  </a:moveTo>
                  <a:cubicBezTo>
                    <a:pt x="8833" y="9864"/>
                    <a:pt x="7736" y="9875"/>
                    <a:pt x="6644" y="9887"/>
                  </a:cubicBezTo>
                  <a:cubicBezTo>
                    <a:pt x="4444" y="9887"/>
                    <a:pt x="2232" y="11961"/>
                    <a:pt x="38" y="9870"/>
                  </a:cubicBezTo>
                  <a:cubicBezTo>
                    <a:pt x="38" y="9870"/>
                    <a:pt x="38" y="9887"/>
                    <a:pt x="38" y="9887"/>
                  </a:cubicBezTo>
                  <a:cubicBezTo>
                    <a:pt x="-488" y="4778"/>
                    <a:pt x="4598" y="3412"/>
                    <a:pt x="6622" y="0"/>
                  </a:cubicBezTo>
                  <a:cubicBezTo>
                    <a:pt x="10485" y="2355"/>
                    <a:pt x="9788" y="6241"/>
                    <a:pt x="9925" y="9853"/>
                  </a:cubicBezTo>
                  <a:close/>
                </a:path>
              </a:pathLst>
            </a:custGeom>
            <a:grpFill/>
            <a:ln w="5715" cap="flat">
              <a:noFill/>
              <a:prstDash val="solid"/>
              <a:miter/>
            </a:ln>
          </p:spPr>
          <p:txBody>
            <a:bodyPr rtlCol="0" anchor="ctr"/>
            <a:lstStyle/>
            <a:p>
              <a:endParaRPr lang="zh-CN" altLang="en-US"/>
            </a:p>
          </p:txBody>
        </p:sp>
        <p:sp>
          <p:nvSpPr>
            <p:cNvPr id="4203" name="任意多边形: 形状 4202">
              <a:extLst>
                <a:ext uri="{FF2B5EF4-FFF2-40B4-BE49-F238E27FC236}">
                  <a16:creationId xmlns:a16="http://schemas.microsoft.com/office/drawing/2014/main" id="{7C5F53F0-D500-3B02-D543-FCF3ADC8C074}"/>
                </a:ext>
              </a:extLst>
            </p:cNvPr>
            <p:cNvSpPr/>
            <p:nvPr/>
          </p:nvSpPr>
          <p:spPr>
            <a:xfrm>
              <a:off x="5527397" y="5003568"/>
              <a:ext cx="6342" cy="9698"/>
            </a:xfrm>
            <a:custGeom>
              <a:avLst/>
              <a:gdLst>
                <a:gd name="connsiteX0" fmla="*/ 2846 w 6342"/>
                <a:gd name="connsiteY0" fmla="*/ 0 h 9698"/>
                <a:gd name="connsiteX1" fmla="*/ 3812 w 6342"/>
                <a:gd name="connsiteY1" fmla="*/ 8990 h 9698"/>
                <a:gd name="connsiteX2" fmla="*/ 1205 w 6342"/>
                <a:gd name="connsiteY2" fmla="*/ 4035 h 9698"/>
                <a:gd name="connsiteX3" fmla="*/ 2846 w 6342"/>
                <a:gd name="connsiteY3" fmla="*/ 0 h 9698"/>
              </a:gdLst>
              <a:ahLst/>
              <a:cxnLst>
                <a:cxn ang="0">
                  <a:pos x="connsiteX0" y="connsiteY0"/>
                </a:cxn>
                <a:cxn ang="0">
                  <a:pos x="connsiteX1" y="connsiteY1"/>
                </a:cxn>
                <a:cxn ang="0">
                  <a:pos x="connsiteX2" y="connsiteY2"/>
                </a:cxn>
                <a:cxn ang="0">
                  <a:pos x="connsiteX3" y="connsiteY3"/>
                </a:cxn>
              </a:cxnLst>
              <a:rect l="l" t="t" r="r" b="b"/>
              <a:pathLst>
                <a:path w="6342" h="9698">
                  <a:moveTo>
                    <a:pt x="2846" y="0"/>
                  </a:moveTo>
                  <a:cubicBezTo>
                    <a:pt x="6000" y="3132"/>
                    <a:pt x="8355" y="7155"/>
                    <a:pt x="3812" y="8990"/>
                  </a:cubicBezTo>
                  <a:cubicBezTo>
                    <a:pt x="-2789" y="11653"/>
                    <a:pt x="1183" y="6104"/>
                    <a:pt x="1205" y="4035"/>
                  </a:cubicBezTo>
                  <a:cubicBezTo>
                    <a:pt x="1217" y="2766"/>
                    <a:pt x="2189" y="1515"/>
                    <a:pt x="2846" y="0"/>
                  </a:cubicBezTo>
                  <a:close/>
                </a:path>
              </a:pathLst>
            </a:custGeom>
            <a:grpFill/>
            <a:ln w="5715" cap="flat">
              <a:noFill/>
              <a:prstDash val="solid"/>
              <a:miter/>
            </a:ln>
          </p:spPr>
          <p:txBody>
            <a:bodyPr rtlCol="0" anchor="ctr"/>
            <a:lstStyle/>
            <a:p>
              <a:endParaRPr lang="zh-CN" altLang="en-US"/>
            </a:p>
          </p:txBody>
        </p:sp>
        <p:sp>
          <p:nvSpPr>
            <p:cNvPr id="4204" name="任意多边形: 形状 4203">
              <a:extLst>
                <a:ext uri="{FF2B5EF4-FFF2-40B4-BE49-F238E27FC236}">
                  <a16:creationId xmlns:a16="http://schemas.microsoft.com/office/drawing/2014/main" id="{46A32A55-82CA-207E-4756-15DA11C11197}"/>
                </a:ext>
              </a:extLst>
            </p:cNvPr>
            <p:cNvSpPr/>
            <p:nvPr/>
          </p:nvSpPr>
          <p:spPr>
            <a:xfrm>
              <a:off x="5264313" y="4844902"/>
              <a:ext cx="6851" cy="10022"/>
            </a:xfrm>
            <a:custGeom>
              <a:avLst/>
              <a:gdLst>
                <a:gd name="connsiteX0" fmla="*/ 4795 w 6851"/>
                <a:gd name="connsiteY0" fmla="*/ 0 h 10022"/>
                <a:gd name="connsiteX1" fmla="*/ 6578 w 6851"/>
                <a:gd name="connsiteY1" fmla="*/ 3743 h 10022"/>
                <a:gd name="connsiteX2" fmla="*/ 983 w 6851"/>
                <a:gd name="connsiteY2" fmla="*/ 10013 h 10022"/>
                <a:gd name="connsiteX3" fmla="*/ 411 w 6851"/>
                <a:gd name="connsiteY3" fmla="*/ 7304 h 10022"/>
                <a:gd name="connsiteX4" fmla="*/ 4795 w 6851"/>
                <a:gd name="connsiteY4" fmla="*/ 0 h 10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1" h="10022">
                  <a:moveTo>
                    <a:pt x="4795" y="0"/>
                  </a:moveTo>
                  <a:cubicBezTo>
                    <a:pt x="6675" y="777"/>
                    <a:pt x="7258" y="2349"/>
                    <a:pt x="6578" y="3743"/>
                  </a:cubicBezTo>
                  <a:cubicBezTo>
                    <a:pt x="5320" y="6315"/>
                    <a:pt x="5189" y="10247"/>
                    <a:pt x="983" y="10013"/>
                  </a:cubicBezTo>
                  <a:cubicBezTo>
                    <a:pt x="-115" y="9950"/>
                    <a:pt x="-275" y="8412"/>
                    <a:pt x="411" y="7304"/>
                  </a:cubicBezTo>
                  <a:cubicBezTo>
                    <a:pt x="1909" y="4875"/>
                    <a:pt x="354" y="526"/>
                    <a:pt x="4795" y="0"/>
                  </a:cubicBezTo>
                  <a:close/>
                </a:path>
              </a:pathLst>
            </a:custGeom>
            <a:grpFill/>
            <a:ln w="5715" cap="flat">
              <a:noFill/>
              <a:prstDash val="solid"/>
              <a:miter/>
            </a:ln>
          </p:spPr>
          <p:txBody>
            <a:bodyPr rtlCol="0" anchor="ctr"/>
            <a:lstStyle/>
            <a:p>
              <a:endParaRPr lang="zh-CN" altLang="en-US"/>
            </a:p>
          </p:txBody>
        </p:sp>
        <p:sp>
          <p:nvSpPr>
            <p:cNvPr id="4205" name="任意多边形: 形状 4204">
              <a:extLst>
                <a:ext uri="{FF2B5EF4-FFF2-40B4-BE49-F238E27FC236}">
                  <a16:creationId xmlns:a16="http://schemas.microsoft.com/office/drawing/2014/main" id="{1716A196-F6B8-5A86-B608-C272C38D895D}"/>
                </a:ext>
              </a:extLst>
            </p:cNvPr>
            <p:cNvSpPr/>
            <p:nvPr/>
          </p:nvSpPr>
          <p:spPr>
            <a:xfrm>
              <a:off x="5199859" y="4921487"/>
              <a:ext cx="5183" cy="4196"/>
            </a:xfrm>
            <a:custGeom>
              <a:avLst/>
              <a:gdLst>
                <a:gd name="connsiteX0" fmla="*/ 0 w 5183"/>
                <a:gd name="connsiteY0" fmla="*/ 4196 h 4196"/>
                <a:gd name="connsiteX1" fmla="*/ 4000 w 5183"/>
                <a:gd name="connsiteY1" fmla="*/ 2 h 4196"/>
                <a:gd name="connsiteX2" fmla="*/ 5166 w 5183"/>
                <a:gd name="connsiteY2" fmla="*/ 1802 h 4196"/>
                <a:gd name="connsiteX3" fmla="*/ 17 w 5183"/>
                <a:gd name="connsiteY3" fmla="*/ 4196 h 4196"/>
                <a:gd name="connsiteX4" fmla="*/ 0 w 5183"/>
                <a:gd name="connsiteY4" fmla="*/ 4196 h 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3" h="4196">
                  <a:moveTo>
                    <a:pt x="0" y="4196"/>
                  </a:moveTo>
                  <a:cubicBezTo>
                    <a:pt x="812" y="2287"/>
                    <a:pt x="1760" y="441"/>
                    <a:pt x="4000" y="2"/>
                  </a:cubicBezTo>
                  <a:cubicBezTo>
                    <a:pt x="4286" y="-56"/>
                    <a:pt x="5332" y="1413"/>
                    <a:pt x="5166" y="1802"/>
                  </a:cubicBezTo>
                  <a:cubicBezTo>
                    <a:pt x="4212" y="4030"/>
                    <a:pt x="2023" y="3991"/>
                    <a:pt x="17" y="4196"/>
                  </a:cubicBezTo>
                  <a:lnTo>
                    <a:pt x="0" y="4196"/>
                  </a:lnTo>
                  <a:close/>
                </a:path>
              </a:pathLst>
            </a:custGeom>
            <a:grpFill/>
            <a:ln w="5715" cap="flat">
              <a:noFill/>
              <a:prstDash val="solid"/>
              <a:miter/>
            </a:ln>
          </p:spPr>
          <p:txBody>
            <a:bodyPr rtlCol="0" anchor="ctr"/>
            <a:lstStyle/>
            <a:p>
              <a:endParaRPr lang="zh-CN" altLang="en-US"/>
            </a:p>
          </p:txBody>
        </p:sp>
        <p:sp>
          <p:nvSpPr>
            <p:cNvPr id="4206" name="任意多边形: 形状 4205">
              <a:extLst>
                <a:ext uri="{FF2B5EF4-FFF2-40B4-BE49-F238E27FC236}">
                  <a16:creationId xmlns:a16="http://schemas.microsoft.com/office/drawing/2014/main" id="{14FBADA7-4CE6-130F-1CFD-475E43C1F186}"/>
                </a:ext>
              </a:extLst>
            </p:cNvPr>
            <p:cNvSpPr/>
            <p:nvPr/>
          </p:nvSpPr>
          <p:spPr>
            <a:xfrm>
              <a:off x="5180148" y="4958574"/>
              <a:ext cx="3280" cy="3291"/>
            </a:xfrm>
            <a:custGeom>
              <a:avLst/>
              <a:gdLst>
                <a:gd name="connsiteX0" fmla="*/ 0 w 3280"/>
                <a:gd name="connsiteY0" fmla="*/ 3292 h 3291"/>
                <a:gd name="connsiteX1" fmla="*/ 0 w 3280"/>
                <a:gd name="connsiteY1" fmla="*/ 0 h 3291"/>
                <a:gd name="connsiteX2" fmla="*/ 3280 w 3280"/>
                <a:gd name="connsiteY2" fmla="*/ 0 h 3291"/>
                <a:gd name="connsiteX3" fmla="*/ 3275 w 3280"/>
                <a:gd name="connsiteY3" fmla="*/ 0 h 3291"/>
                <a:gd name="connsiteX4" fmla="*/ 0 w 3280"/>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0" h="3291">
                  <a:moveTo>
                    <a:pt x="0" y="3292"/>
                  </a:moveTo>
                  <a:cubicBezTo>
                    <a:pt x="0" y="2194"/>
                    <a:pt x="0" y="1097"/>
                    <a:pt x="0" y="0"/>
                  </a:cubicBezTo>
                  <a:cubicBezTo>
                    <a:pt x="1092" y="0"/>
                    <a:pt x="2189" y="0"/>
                    <a:pt x="3280" y="0"/>
                  </a:cubicBezTo>
                  <a:lnTo>
                    <a:pt x="3275" y="0"/>
                  </a:lnTo>
                  <a:cubicBezTo>
                    <a:pt x="2183" y="1103"/>
                    <a:pt x="1092" y="2194"/>
                    <a:pt x="0" y="3292"/>
                  </a:cubicBezTo>
                  <a:close/>
                </a:path>
              </a:pathLst>
            </a:custGeom>
            <a:grpFill/>
            <a:ln w="5715" cap="flat">
              <a:noFill/>
              <a:prstDash val="solid"/>
              <a:miter/>
            </a:ln>
          </p:spPr>
          <p:txBody>
            <a:bodyPr rtlCol="0" anchor="ctr"/>
            <a:lstStyle/>
            <a:p>
              <a:endParaRPr lang="zh-CN" altLang="en-US"/>
            </a:p>
          </p:txBody>
        </p:sp>
        <p:sp>
          <p:nvSpPr>
            <p:cNvPr id="4207" name="任意多边形: 形状 4206">
              <a:extLst>
                <a:ext uri="{FF2B5EF4-FFF2-40B4-BE49-F238E27FC236}">
                  <a16:creationId xmlns:a16="http://schemas.microsoft.com/office/drawing/2014/main" id="{46C57FFC-7266-E177-6FA4-9883D0BC8C60}"/>
                </a:ext>
              </a:extLst>
            </p:cNvPr>
            <p:cNvSpPr/>
            <p:nvPr/>
          </p:nvSpPr>
          <p:spPr>
            <a:xfrm>
              <a:off x="5183423" y="4957287"/>
              <a:ext cx="1396" cy="1292"/>
            </a:xfrm>
            <a:custGeom>
              <a:avLst/>
              <a:gdLst>
                <a:gd name="connsiteX0" fmla="*/ 6 w 1396"/>
                <a:gd name="connsiteY0" fmla="*/ 1292 h 1292"/>
                <a:gd name="connsiteX1" fmla="*/ 737 w 1396"/>
                <a:gd name="connsiteY1" fmla="*/ 1 h 1292"/>
                <a:gd name="connsiteX2" fmla="*/ 0 w 1396"/>
                <a:gd name="connsiteY2" fmla="*/ 1292 h 1292"/>
                <a:gd name="connsiteX3" fmla="*/ 6 w 1396"/>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6" h="1292">
                  <a:moveTo>
                    <a:pt x="6" y="1292"/>
                  </a:moveTo>
                  <a:cubicBezTo>
                    <a:pt x="257" y="841"/>
                    <a:pt x="594" y="-28"/>
                    <a:pt x="737" y="1"/>
                  </a:cubicBezTo>
                  <a:cubicBezTo>
                    <a:pt x="1823" y="241"/>
                    <a:pt x="1560" y="749"/>
                    <a:pt x="0" y="1292"/>
                  </a:cubicBezTo>
                  <a:lnTo>
                    <a:pt x="6" y="1292"/>
                  </a:lnTo>
                  <a:close/>
                </a:path>
              </a:pathLst>
            </a:custGeom>
            <a:grpFill/>
            <a:ln w="5715" cap="flat">
              <a:noFill/>
              <a:prstDash val="solid"/>
              <a:miter/>
            </a:ln>
          </p:spPr>
          <p:txBody>
            <a:bodyPr rtlCol="0" anchor="ctr"/>
            <a:lstStyle/>
            <a:p>
              <a:endParaRPr lang="zh-CN" altLang="en-US"/>
            </a:p>
          </p:txBody>
        </p:sp>
        <p:sp>
          <p:nvSpPr>
            <p:cNvPr id="4208" name="任意多边形: 形状 4207">
              <a:extLst>
                <a:ext uri="{FF2B5EF4-FFF2-40B4-BE49-F238E27FC236}">
                  <a16:creationId xmlns:a16="http://schemas.microsoft.com/office/drawing/2014/main" id="{F9D60F6C-28F6-B382-B08D-A2839B6B2129}"/>
                </a:ext>
              </a:extLst>
            </p:cNvPr>
            <p:cNvSpPr/>
            <p:nvPr/>
          </p:nvSpPr>
          <p:spPr>
            <a:xfrm>
              <a:off x="5244545" y="490129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4209" name="任意多边形: 形状 4208">
              <a:extLst>
                <a:ext uri="{FF2B5EF4-FFF2-40B4-BE49-F238E27FC236}">
                  <a16:creationId xmlns:a16="http://schemas.microsoft.com/office/drawing/2014/main" id="{97FD4CF5-ACEE-29B2-C62E-4A5F1E057512}"/>
                </a:ext>
              </a:extLst>
            </p:cNvPr>
            <p:cNvSpPr/>
            <p:nvPr/>
          </p:nvSpPr>
          <p:spPr>
            <a:xfrm>
              <a:off x="5268925" y="4866471"/>
              <a:ext cx="3286" cy="3291"/>
            </a:xfrm>
            <a:custGeom>
              <a:avLst/>
              <a:gdLst>
                <a:gd name="connsiteX0" fmla="*/ 3286 w 3286"/>
                <a:gd name="connsiteY0" fmla="*/ 3292 h 3291"/>
                <a:gd name="connsiteX1" fmla="*/ 6 w 3286"/>
                <a:gd name="connsiteY1" fmla="*/ 0 h 3291"/>
                <a:gd name="connsiteX2" fmla="*/ 0 w 3286"/>
                <a:gd name="connsiteY2" fmla="*/ 0 h 3291"/>
                <a:gd name="connsiteX3" fmla="*/ 3286 w 3286"/>
                <a:gd name="connsiteY3" fmla="*/ 3292 h 3291"/>
              </a:gdLst>
              <a:ahLst/>
              <a:cxnLst>
                <a:cxn ang="0">
                  <a:pos x="connsiteX0" y="connsiteY0"/>
                </a:cxn>
                <a:cxn ang="0">
                  <a:pos x="connsiteX1" y="connsiteY1"/>
                </a:cxn>
                <a:cxn ang="0">
                  <a:pos x="connsiteX2" y="connsiteY2"/>
                </a:cxn>
                <a:cxn ang="0">
                  <a:pos x="connsiteX3" y="connsiteY3"/>
                </a:cxn>
              </a:cxnLst>
              <a:rect l="l" t="t" r="r" b="b"/>
              <a:pathLst>
                <a:path w="3286" h="3291">
                  <a:moveTo>
                    <a:pt x="3286" y="3292"/>
                  </a:moveTo>
                  <a:cubicBezTo>
                    <a:pt x="2195" y="2194"/>
                    <a:pt x="1097" y="1097"/>
                    <a:pt x="6" y="0"/>
                  </a:cubicBezTo>
                  <a:lnTo>
                    <a:pt x="0" y="0"/>
                  </a:lnTo>
                  <a:cubicBezTo>
                    <a:pt x="1097" y="1103"/>
                    <a:pt x="2195" y="2194"/>
                    <a:pt x="3286" y="3292"/>
                  </a:cubicBezTo>
                  <a:close/>
                </a:path>
              </a:pathLst>
            </a:custGeom>
            <a:grpFill/>
            <a:ln w="5715" cap="flat">
              <a:noFill/>
              <a:prstDash val="solid"/>
              <a:miter/>
            </a:ln>
          </p:spPr>
          <p:txBody>
            <a:bodyPr rtlCol="0" anchor="ctr"/>
            <a:lstStyle/>
            <a:p>
              <a:endParaRPr lang="zh-CN" altLang="en-US"/>
            </a:p>
          </p:txBody>
        </p:sp>
        <p:sp>
          <p:nvSpPr>
            <p:cNvPr id="4210" name="任意多边形: 形状 4209">
              <a:extLst>
                <a:ext uri="{FF2B5EF4-FFF2-40B4-BE49-F238E27FC236}">
                  <a16:creationId xmlns:a16="http://schemas.microsoft.com/office/drawing/2014/main" id="{BA2C70DD-3C92-9000-94AC-1948B9D74C9F}"/>
                </a:ext>
              </a:extLst>
            </p:cNvPr>
            <p:cNvSpPr/>
            <p:nvPr/>
          </p:nvSpPr>
          <p:spPr>
            <a:xfrm>
              <a:off x="5267632" y="4865077"/>
              <a:ext cx="1298" cy="1399"/>
            </a:xfrm>
            <a:custGeom>
              <a:avLst/>
              <a:gdLst>
                <a:gd name="connsiteX0" fmla="*/ 1298 w 1298"/>
                <a:gd name="connsiteY0" fmla="*/ 1399 h 1399"/>
                <a:gd name="connsiteX1" fmla="*/ 1 w 1298"/>
                <a:gd name="connsiteY1" fmla="*/ 668 h 1399"/>
                <a:gd name="connsiteX2" fmla="*/ 1293 w 1298"/>
                <a:gd name="connsiteY2" fmla="*/ 1399 h 1399"/>
                <a:gd name="connsiteX3" fmla="*/ 1298 w 1298"/>
                <a:gd name="connsiteY3" fmla="*/ 1399 h 1399"/>
              </a:gdLst>
              <a:ahLst/>
              <a:cxnLst>
                <a:cxn ang="0">
                  <a:pos x="connsiteX0" y="connsiteY0"/>
                </a:cxn>
                <a:cxn ang="0">
                  <a:pos x="connsiteX1" y="connsiteY1"/>
                </a:cxn>
                <a:cxn ang="0">
                  <a:pos x="connsiteX2" y="connsiteY2"/>
                </a:cxn>
                <a:cxn ang="0">
                  <a:pos x="connsiteX3" y="connsiteY3"/>
                </a:cxn>
              </a:cxnLst>
              <a:rect l="l" t="t" r="r" b="b"/>
              <a:pathLst>
                <a:path w="1298" h="1399">
                  <a:moveTo>
                    <a:pt x="1298" y="1399"/>
                  </a:moveTo>
                  <a:cubicBezTo>
                    <a:pt x="841" y="1154"/>
                    <a:pt x="-33" y="811"/>
                    <a:pt x="1" y="668"/>
                  </a:cubicBezTo>
                  <a:cubicBezTo>
                    <a:pt x="235" y="-430"/>
                    <a:pt x="744" y="-167"/>
                    <a:pt x="1293" y="1399"/>
                  </a:cubicBezTo>
                  <a:lnTo>
                    <a:pt x="1298" y="1399"/>
                  </a:lnTo>
                  <a:close/>
                </a:path>
              </a:pathLst>
            </a:custGeom>
            <a:grpFill/>
            <a:ln w="5715" cap="flat">
              <a:noFill/>
              <a:prstDash val="solid"/>
              <a:miter/>
            </a:ln>
          </p:spPr>
          <p:txBody>
            <a:bodyPr rtlCol="0" anchor="ctr"/>
            <a:lstStyle/>
            <a:p>
              <a:endParaRPr lang="zh-CN" altLang="en-US"/>
            </a:p>
          </p:txBody>
        </p:sp>
        <p:sp>
          <p:nvSpPr>
            <p:cNvPr id="4211" name="任意多边形: 形状 4210">
              <a:extLst>
                <a:ext uri="{FF2B5EF4-FFF2-40B4-BE49-F238E27FC236}">
                  <a16:creationId xmlns:a16="http://schemas.microsoft.com/office/drawing/2014/main" id="{3B8B5C1A-255A-8395-0259-6FF6B1852EAF}"/>
                </a:ext>
              </a:extLst>
            </p:cNvPr>
            <p:cNvSpPr/>
            <p:nvPr/>
          </p:nvSpPr>
          <p:spPr>
            <a:xfrm>
              <a:off x="5587966" y="5484133"/>
              <a:ext cx="22973" cy="40202"/>
            </a:xfrm>
            <a:custGeom>
              <a:avLst/>
              <a:gdLst>
                <a:gd name="connsiteX0" fmla="*/ 19681 w 22973"/>
                <a:gd name="connsiteY0" fmla="*/ 4038 h 40202"/>
                <a:gd name="connsiteX1" fmla="*/ 8788 w 22973"/>
                <a:gd name="connsiteY1" fmla="*/ 11119 h 40202"/>
                <a:gd name="connsiteX2" fmla="*/ 22973 w 22973"/>
                <a:gd name="connsiteY2" fmla="*/ 23772 h 40202"/>
                <a:gd name="connsiteX3" fmla="*/ 6508 w 22973"/>
                <a:gd name="connsiteY3" fmla="*/ 40203 h 40202"/>
                <a:gd name="connsiteX4" fmla="*/ 1004 w 22973"/>
                <a:gd name="connsiteY4" fmla="*/ 33008 h 40202"/>
                <a:gd name="connsiteX5" fmla="*/ 2147 w 22973"/>
                <a:gd name="connsiteY5" fmla="*/ 13611 h 40202"/>
                <a:gd name="connsiteX6" fmla="*/ 3147 w 22973"/>
                <a:gd name="connsiteY6" fmla="*/ 5278 h 40202"/>
                <a:gd name="connsiteX7" fmla="*/ 19441 w 22973"/>
                <a:gd name="connsiteY7" fmla="*/ 2461 h 40202"/>
                <a:gd name="connsiteX8" fmla="*/ 19681 w 22973"/>
                <a:gd name="connsiteY8" fmla="*/ 4038 h 4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73" h="40202">
                  <a:moveTo>
                    <a:pt x="19681" y="4038"/>
                  </a:moveTo>
                  <a:cubicBezTo>
                    <a:pt x="16035" y="6187"/>
                    <a:pt x="11560" y="7056"/>
                    <a:pt x="8788" y="11119"/>
                  </a:cubicBezTo>
                  <a:cubicBezTo>
                    <a:pt x="10480" y="18674"/>
                    <a:pt x="23087" y="14313"/>
                    <a:pt x="22973" y="23772"/>
                  </a:cubicBezTo>
                  <a:cubicBezTo>
                    <a:pt x="17949" y="29715"/>
                    <a:pt x="15835" y="38574"/>
                    <a:pt x="6508" y="40203"/>
                  </a:cubicBezTo>
                  <a:cubicBezTo>
                    <a:pt x="1936" y="39797"/>
                    <a:pt x="-1888" y="36831"/>
                    <a:pt x="1004" y="33008"/>
                  </a:cubicBezTo>
                  <a:cubicBezTo>
                    <a:pt x="6022" y="26366"/>
                    <a:pt x="2136" y="19926"/>
                    <a:pt x="2147" y="13611"/>
                  </a:cubicBezTo>
                  <a:cubicBezTo>
                    <a:pt x="2153" y="10667"/>
                    <a:pt x="-2088" y="8187"/>
                    <a:pt x="3147" y="5278"/>
                  </a:cubicBezTo>
                  <a:cubicBezTo>
                    <a:pt x="8422" y="2352"/>
                    <a:pt x="12846" y="-3237"/>
                    <a:pt x="19441" y="2461"/>
                  </a:cubicBezTo>
                  <a:cubicBezTo>
                    <a:pt x="19744" y="2729"/>
                    <a:pt x="19612" y="3501"/>
                    <a:pt x="19681" y="4038"/>
                  </a:cubicBezTo>
                  <a:close/>
                </a:path>
              </a:pathLst>
            </a:custGeom>
            <a:grpFill/>
            <a:ln w="5715" cap="flat">
              <a:noFill/>
              <a:prstDash val="solid"/>
              <a:miter/>
            </a:ln>
          </p:spPr>
          <p:txBody>
            <a:bodyPr rtlCol="0" anchor="ctr"/>
            <a:lstStyle/>
            <a:p>
              <a:endParaRPr lang="zh-CN" altLang="en-US"/>
            </a:p>
          </p:txBody>
        </p:sp>
        <p:sp>
          <p:nvSpPr>
            <p:cNvPr id="4212" name="任意多边形: 形状 4211">
              <a:extLst>
                <a:ext uri="{FF2B5EF4-FFF2-40B4-BE49-F238E27FC236}">
                  <a16:creationId xmlns:a16="http://schemas.microsoft.com/office/drawing/2014/main" id="{82BF770D-0AAF-E878-AEE7-C0B536C53311}"/>
                </a:ext>
              </a:extLst>
            </p:cNvPr>
            <p:cNvSpPr/>
            <p:nvPr/>
          </p:nvSpPr>
          <p:spPr>
            <a:xfrm>
              <a:off x="5595422" y="5529613"/>
              <a:ext cx="7042" cy="6819"/>
            </a:xfrm>
            <a:custGeom>
              <a:avLst/>
              <a:gdLst>
                <a:gd name="connsiteX0" fmla="*/ 7041 w 7042"/>
                <a:gd name="connsiteY0" fmla="*/ 3638 h 6819"/>
                <a:gd name="connsiteX1" fmla="*/ 2549 w 7042"/>
                <a:gd name="connsiteY1" fmla="*/ 6816 h 6819"/>
                <a:gd name="connsiteX2" fmla="*/ 86 w 7042"/>
                <a:gd name="connsiteY2" fmla="*/ 3638 h 6819"/>
                <a:gd name="connsiteX3" fmla="*/ 4395 w 7042"/>
                <a:gd name="connsiteY3" fmla="*/ 32 h 6819"/>
                <a:gd name="connsiteX4" fmla="*/ 7041 w 7042"/>
                <a:gd name="connsiteY4" fmla="*/ 3638 h 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2" h="6819">
                  <a:moveTo>
                    <a:pt x="7041" y="3638"/>
                  </a:moveTo>
                  <a:cubicBezTo>
                    <a:pt x="6355" y="5450"/>
                    <a:pt x="4892" y="6907"/>
                    <a:pt x="2549" y="6816"/>
                  </a:cubicBezTo>
                  <a:cubicBezTo>
                    <a:pt x="743" y="6747"/>
                    <a:pt x="-320" y="5335"/>
                    <a:pt x="86" y="3638"/>
                  </a:cubicBezTo>
                  <a:cubicBezTo>
                    <a:pt x="583" y="1546"/>
                    <a:pt x="1926" y="-265"/>
                    <a:pt x="4395" y="32"/>
                  </a:cubicBezTo>
                  <a:cubicBezTo>
                    <a:pt x="6041" y="226"/>
                    <a:pt x="7087" y="1507"/>
                    <a:pt x="7041" y="3638"/>
                  </a:cubicBezTo>
                  <a:close/>
                </a:path>
              </a:pathLst>
            </a:custGeom>
            <a:grpFill/>
            <a:ln w="5715" cap="flat">
              <a:noFill/>
              <a:prstDash val="solid"/>
              <a:miter/>
            </a:ln>
          </p:spPr>
          <p:txBody>
            <a:bodyPr rtlCol="0" anchor="ctr"/>
            <a:lstStyle/>
            <a:p>
              <a:endParaRPr lang="zh-CN" altLang="en-US"/>
            </a:p>
          </p:txBody>
        </p:sp>
        <p:sp>
          <p:nvSpPr>
            <p:cNvPr id="4213" name="任意多边形: 形状 4212">
              <a:extLst>
                <a:ext uri="{FF2B5EF4-FFF2-40B4-BE49-F238E27FC236}">
                  <a16:creationId xmlns:a16="http://schemas.microsoft.com/office/drawing/2014/main" id="{F4626622-2635-169A-7F9F-BA8F80B50BC7}"/>
                </a:ext>
              </a:extLst>
            </p:cNvPr>
            <p:cNvSpPr/>
            <p:nvPr/>
          </p:nvSpPr>
          <p:spPr>
            <a:xfrm>
              <a:off x="5587942" y="5527645"/>
              <a:ext cx="3177" cy="4263"/>
            </a:xfrm>
            <a:custGeom>
              <a:avLst/>
              <a:gdLst>
                <a:gd name="connsiteX0" fmla="*/ 0 w 3177"/>
                <a:gd name="connsiteY0" fmla="*/ 0 h 4263"/>
                <a:gd name="connsiteX1" fmla="*/ 3178 w 3177"/>
                <a:gd name="connsiteY1" fmla="*/ 23 h 4263"/>
                <a:gd name="connsiteX2" fmla="*/ 1594 w 3177"/>
                <a:gd name="connsiteY2" fmla="*/ 4264 h 4263"/>
                <a:gd name="connsiteX3" fmla="*/ 0 w 3177"/>
                <a:gd name="connsiteY3" fmla="*/ 0 h 4263"/>
              </a:gdLst>
              <a:ahLst/>
              <a:cxnLst>
                <a:cxn ang="0">
                  <a:pos x="connsiteX0" y="connsiteY0"/>
                </a:cxn>
                <a:cxn ang="0">
                  <a:pos x="connsiteX1" y="connsiteY1"/>
                </a:cxn>
                <a:cxn ang="0">
                  <a:pos x="connsiteX2" y="connsiteY2"/>
                </a:cxn>
                <a:cxn ang="0">
                  <a:pos x="connsiteX3" y="connsiteY3"/>
                </a:cxn>
              </a:cxnLst>
              <a:rect l="l" t="t" r="r" b="b"/>
              <a:pathLst>
                <a:path w="3177" h="4263">
                  <a:moveTo>
                    <a:pt x="0" y="0"/>
                  </a:moveTo>
                  <a:cubicBezTo>
                    <a:pt x="1057" y="6"/>
                    <a:pt x="2120" y="12"/>
                    <a:pt x="3178" y="23"/>
                  </a:cubicBezTo>
                  <a:cubicBezTo>
                    <a:pt x="3069" y="1594"/>
                    <a:pt x="3292" y="3292"/>
                    <a:pt x="1594" y="4264"/>
                  </a:cubicBezTo>
                  <a:cubicBezTo>
                    <a:pt x="1057" y="2846"/>
                    <a:pt x="531" y="1423"/>
                    <a:pt x="0" y="0"/>
                  </a:cubicBezTo>
                  <a:close/>
                </a:path>
              </a:pathLst>
            </a:custGeom>
            <a:grpFill/>
            <a:ln w="5715" cap="flat">
              <a:noFill/>
              <a:prstDash val="solid"/>
              <a:miter/>
            </a:ln>
          </p:spPr>
          <p:txBody>
            <a:bodyPr rtlCol="0" anchor="ctr"/>
            <a:lstStyle/>
            <a:p>
              <a:endParaRPr lang="zh-CN" altLang="en-US"/>
            </a:p>
          </p:txBody>
        </p:sp>
        <p:sp>
          <p:nvSpPr>
            <p:cNvPr id="4214" name="任意多边形: 形状 4213">
              <a:extLst>
                <a:ext uri="{FF2B5EF4-FFF2-40B4-BE49-F238E27FC236}">
                  <a16:creationId xmlns:a16="http://schemas.microsoft.com/office/drawing/2014/main" id="{218FAFE4-8C5F-9F65-DA71-1C9B02CAE239}"/>
                </a:ext>
              </a:extLst>
            </p:cNvPr>
            <p:cNvSpPr/>
            <p:nvPr/>
          </p:nvSpPr>
          <p:spPr>
            <a:xfrm>
              <a:off x="5075365" y="5298596"/>
              <a:ext cx="22561" cy="18530"/>
            </a:xfrm>
            <a:custGeom>
              <a:avLst/>
              <a:gdLst>
                <a:gd name="connsiteX0" fmla="*/ 22561 w 22561"/>
                <a:gd name="connsiteY0" fmla="*/ 2083 h 18530"/>
                <a:gd name="connsiteX1" fmla="*/ 9371 w 22561"/>
                <a:gd name="connsiteY1" fmla="*/ 18530 h 18530"/>
                <a:gd name="connsiteX2" fmla="*/ 3068 w 22561"/>
                <a:gd name="connsiteY2" fmla="*/ 10838 h 18530"/>
                <a:gd name="connsiteX3" fmla="*/ 33 w 22561"/>
                <a:gd name="connsiteY3" fmla="*/ 7809 h 18530"/>
                <a:gd name="connsiteX4" fmla="*/ 3473 w 22561"/>
                <a:gd name="connsiteY4" fmla="*/ 3888 h 18530"/>
                <a:gd name="connsiteX5" fmla="*/ 22561 w 22561"/>
                <a:gd name="connsiteY5" fmla="*/ 2083 h 18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1" h="18530">
                  <a:moveTo>
                    <a:pt x="22561" y="2083"/>
                  </a:moveTo>
                  <a:cubicBezTo>
                    <a:pt x="12886" y="3329"/>
                    <a:pt x="13812" y="13084"/>
                    <a:pt x="9371" y="18530"/>
                  </a:cubicBezTo>
                  <a:cubicBezTo>
                    <a:pt x="9365" y="14261"/>
                    <a:pt x="10000" y="9615"/>
                    <a:pt x="3068" y="10838"/>
                  </a:cubicBezTo>
                  <a:cubicBezTo>
                    <a:pt x="1433" y="11124"/>
                    <a:pt x="204" y="9609"/>
                    <a:pt x="33" y="7809"/>
                  </a:cubicBezTo>
                  <a:cubicBezTo>
                    <a:pt x="-201" y="5340"/>
                    <a:pt x="804" y="3643"/>
                    <a:pt x="3473" y="3888"/>
                  </a:cubicBezTo>
                  <a:cubicBezTo>
                    <a:pt x="9966" y="4489"/>
                    <a:pt x="15606" y="-3712"/>
                    <a:pt x="22561" y="2083"/>
                  </a:cubicBezTo>
                  <a:close/>
                </a:path>
              </a:pathLst>
            </a:custGeom>
            <a:grpFill/>
            <a:ln w="5715" cap="flat">
              <a:noFill/>
              <a:prstDash val="solid"/>
              <a:miter/>
            </a:ln>
          </p:spPr>
          <p:txBody>
            <a:bodyPr rtlCol="0" anchor="ctr"/>
            <a:lstStyle/>
            <a:p>
              <a:endParaRPr lang="zh-CN" altLang="en-US"/>
            </a:p>
          </p:txBody>
        </p:sp>
        <p:sp>
          <p:nvSpPr>
            <p:cNvPr id="4215" name="任意多边形: 形状 4214">
              <a:extLst>
                <a:ext uri="{FF2B5EF4-FFF2-40B4-BE49-F238E27FC236}">
                  <a16:creationId xmlns:a16="http://schemas.microsoft.com/office/drawing/2014/main" id="{7D33D78D-CDB5-71B4-BD18-89181425A0C6}"/>
                </a:ext>
              </a:extLst>
            </p:cNvPr>
            <p:cNvSpPr/>
            <p:nvPr/>
          </p:nvSpPr>
          <p:spPr>
            <a:xfrm>
              <a:off x="5078181" y="5281981"/>
              <a:ext cx="9841" cy="9915"/>
            </a:xfrm>
            <a:custGeom>
              <a:avLst/>
              <a:gdLst>
                <a:gd name="connsiteX0" fmla="*/ 0 w 9841"/>
                <a:gd name="connsiteY0" fmla="*/ 5548 h 9915"/>
                <a:gd name="connsiteX1" fmla="*/ 9841 w 9841"/>
                <a:gd name="connsiteY1" fmla="*/ 2227 h 9915"/>
                <a:gd name="connsiteX2" fmla="*/ 5132 w 9841"/>
                <a:gd name="connsiteY2" fmla="*/ 8023 h 9915"/>
                <a:gd name="connsiteX3" fmla="*/ 0 w 9841"/>
                <a:gd name="connsiteY3" fmla="*/ 5548 h 9915"/>
              </a:gdLst>
              <a:ahLst/>
              <a:cxnLst>
                <a:cxn ang="0">
                  <a:pos x="connsiteX0" y="connsiteY0"/>
                </a:cxn>
                <a:cxn ang="0">
                  <a:pos x="connsiteX1" y="connsiteY1"/>
                </a:cxn>
                <a:cxn ang="0">
                  <a:pos x="connsiteX2" y="connsiteY2"/>
                </a:cxn>
                <a:cxn ang="0">
                  <a:pos x="connsiteX3" y="connsiteY3"/>
                </a:cxn>
              </a:cxnLst>
              <a:rect l="l" t="t" r="r" b="b"/>
              <a:pathLst>
                <a:path w="9841" h="9915">
                  <a:moveTo>
                    <a:pt x="0" y="5548"/>
                  </a:moveTo>
                  <a:cubicBezTo>
                    <a:pt x="3469" y="5005"/>
                    <a:pt x="4058" y="-4099"/>
                    <a:pt x="9841" y="2227"/>
                  </a:cubicBezTo>
                  <a:cubicBezTo>
                    <a:pt x="8281" y="4171"/>
                    <a:pt x="6875" y="6263"/>
                    <a:pt x="5132" y="8023"/>
                  </a:cubicBezTo>
                  <a:cubicBezTo>
                    <a:pt x="1240" y="11955"/>
                    <a:pt x="406" y="9086"/>
                    <a:pt x="0" y="5548"/>
                  </a:cubicBezTo>
                  <a:close/>
                </a:path>
              </a:pathLst>
            </a:custGeom>
            <a:grpFill/>
            <a:ln w="5715" cap="flat">
              <a:noFill/>
              <a:prstDash val="solid"/>
              <a:miter/>
            </a:ln>
          </p:spPr>
          <p:txBody>
            <a:bodyPr rtlCol="0" anchor="ctr"/>
            <a:lstStyle/>
            <a:p>
              <a:endParaRPr lang="zh-CN" altLang="en-US"/>
            </a:p>
          </p:txBody>
        </p:sp>
        <p:sp>
          <p:nvSpPr>
            <p:cNvPr id="4216" name="任意多边形: 形状 4215">
              <a:extLst>
                <a:ext uri="{FF2B5EF4-FFF2-40B4-BE49-F238E27FC236}">
                  <a16:creationId xmlns:a16="http://schemas.microsoft.com/office/drawing/2014/main" id="{6FE2FE53-4FAF-E8E5-A596-FD3B87DB6E74}"/>
                </a:ext>
              </a:extLst>
            </p:cNvPr>
            <p:cNvSpPr/>
            <p:nvPr/>
          </p:nvSpPr>
          <p:spPr>
            <a:xfrm>
              <a:off x="5095325" y="5286418"/>
              <a:ext cx="4967" cy="5513"/>
            </a:xfrm>
            <a:custGeom>
              <a:avLst/>
              <a:gdLst>
                <a:gd name="connsiteX0" fmla="*/ 4664 w 4967"/>
                <a:gd name="connsiteY0" fmla="*/ 3237 h 5513"/>
                <a:gd name="connsiteX1" fmla="*/ 1338 w 4967"/>
                <a:gd name="connsiteY1" fmla="*/ 5495 h 5513"/>
                <a:gd name="connsiteX2" fmla="*/ 309 w 4967"/>
                <a:gd name="connsiteY2" fmla="*/ 2957 h 5513"/>
                <a:gd name="connsiteX3" fmla="*/ 3813 w 4967"/>
                <a:gd name="connsiteY3" fmla="*/ 31 h 5513"/>
                <a:gd name="connsiteX4" fmla="*/ 4664 w 4967"/>
                <a:gd name="connsiteY4" fmla="*/ 3237 h 5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7" h="5513">
                  <a:moveTo>
                    <a:pt x="4664" y="3237"/>
                  </a:moveTo>
                  <a:cubicBezTo>
                    <a:pt x="3870" y="3820"/>
                    <a:pt x="2721" y="5203"/>
                    <a:pt x="1338" y="5495"/>
                  </a:cubicBezTo>
                  <a:cubicBezTo>
                    <a:pt x="304" y="5712"/>
                    <a:pt x="-451" y="3980"/>
                    <a:pt x="309" y="2957"/>
                  </a:cubicBezTo>
                  <a:cubicBezTo>
                    <a:pt x="1212" y="1740"/>
                    <a:pt x="2464" y="403"/>
                    <a:pt x="3813" y="31"/>
                  </a:cubicBezTo>
                  <a:cubicBezTo>
                    <a:pt x="4790" y="-243"/>
                    <a:pt x="5350" y="1328"/>
                    <a:pt x="4664" y="3237"/>
                  </a:cubicBezTo>
                  <a:close/>
                </a:path>
              </a:pathLst>
            </a:custGeom>
            <a:grpFill/>
            <a:ln w="5715" cap="flat">
              <a:noFill/>
              <a:prstDash val="solid"/>
              <a:miter/>
            </a:ln>
          </p:spPr>
          <p:txBody>
            <a:bodyPr rtlCol="0" anchor="ctr"/>
            <a:lstStyle/>
            <a:p>
              <a:endParaRPr lang="zh-CN" altLang="en-US"/>
            </a:p>
          </p:txBody>
        </p:sp>
        <p:sp>
          <p:nvSpPr>
            <p:cNvPr id="4217" name="任意多边形: 形状 4216">
              <a:extLst>
                <a:ext uri="{FF2B5EF4-FFF2-40B4-BE49-F238E27FC236}">
                  <a16:creationId xmlns:a16="http://schemas.microsoft.com/office/drawing/2014/main" id="{28536F3D-7450-62C8-2484-CB01F3B601A4}"/>
                </a:ext>
              </a:extLst>
            </p:cNvPr>
            <p:cNvSpPr/>
            <p:nvPr/>
          </p:nvSpPr>
          <p:spPr>
            <a:xfrm>
              <a:off x="4969797" y="5244746"/>
              <a:ext cx="3170" cy="10744"/>
            </a:xfrm>
            <a:custGeom>
              <a:avLst/>
              <a:gdLst>
                <a:gd name="connsiteX0" fmla="*/ 3170 w 3170"/>
                <a:gd name="connsiteY0" fmla="*/ 29 h 10744"/>
                <a:gd name="connsiteX1" fmla="*/ 3170 w 3170"/>
                <a:gd name="connsiteY1" fmla="*/ 10744 h 10744"/>
                <a:gd name="connsiteX2" fmla="*/ 3136 w 3170"/>
                <a:gd name="connsiteY2" fmla="*/ 0 h 10744"/>
                <a:gd name="connsiteX3" fmla="*/ 3170 w 3170"/>
                <a:gd name="connsiteY3" fmla="*/ 29 h 10744"/>
              </a:gdLst>
              <a:ahLst/>
              <a:cxnLst>
                <a:cxn ang="0">
                  <a:pos x="connsiteX0" y="connsiteY0"/>
                </a:cxn>
                <a:cxn ang="0">
                  <a:pos x="connsiteX1" y="connsiteY1"/>
                </a:cxn>
                <a:cxn ang="0">
                  <a:pos x="connsiteX2" y="connsiteY2"/>
                </a:cxn>
                <a:cxn ang="0">
                  <a:pos x="connsiteX3" y="connsiteY3"/>
                </a:cxn>
              </a:cxnLst>
              <a:rect l="l" t="t" r="r" b="b"/>
              <a:pathLst>
                <a:path w="3170" h="10744">
                  <a:moveTo>
                    <a:pt x="3170" y="29"/>
                  </a:moveTo>
                  <a:cubicBezTo>
                    <a:pt x="3170" y="3223"/>
                    <a:pt x="3170" y="6418"/>
                    <a:pt x="3170" y="10744"/>
                  </a:cubicBezTo>
                  <a:cubicBezTo>
                    <a:pt x="-2070" y="6007"/>
                    <a:pt x="102" y="2966"/>
                    <a:pt x="3136" y="0"/>
                  </a:cubicBezTo>
                  <a:lnTo>
                    <a:pt x="3170" y="29"/>
                  </a:lnTo>
                  <a:close/>
                </a:path>
              </a:pathLst>
            </a:custGeom>
            <a:grpFill/>
            <a:ln w="5715" cap="flat">
              <a:noFill/>
              <a:prstDash val="solid"/>
              <a:miter/>
            </a:ln>
          </p:spPr>
          <p:txBody>
            <a:bodyPr rtlCol="0" anchor="ctr"/>
            <a:lstStyle/>
            <a:p>
              <a:endParaRPr lang="zh-CN" altLang="en-US"/>
            </a:p>
          </p:txBody>
        </p:sp>
        <p:sp>
          <p:nvSpPr>
            <p:cNvPr id="4218" name="任意多边形: 形状 4217">
              <a:extLst>
                <a:ext uri="{FF2B5EF4-FFF2-40B4-BE49-F238E27FC236}">
                  <a16:creationId xmlns:a16="http://schemas.microsoft.com/office/drawing/2014/main" id="{A574DB91-D9DC-287F-04A7-EAB8A0EDA2F0}"/>
                </a:ext>
              </a:extLst>
            </p:cNvPr>
            <p:cNvSpPr/>
            <p:nvPr/>
          </p:nvSpPr>
          <p:spPr>
            <a:xfrm>
              <a:off x="4983575" y="5267467"/>
              <a:ext cx="2548" cy="3614"/>
            </a:xfrm>
            <a:custGeom>
              <a:avLst/>
              <a:gdLst>
                <a:gd name="connsiteX0" fmla="*/ 2520 w 2548"/>
                <a:gd name="connsiteY0" fmla="*/ 3614 h 3614"/>
                <a:gd name="connsiteX1" fmla="*/ 177 w 2548"/>
                <a:gd name="connsiteY1" fmla="*/ 374 h 3614"/>
                <a:gd name="connsiteX2" fmla="*/ 2549 w 2548"/>
                <a:gd name="connsiteY2" fmla="*/ 3586 h 3614"/>
                <a:gd name="connsiteX3" fmla="*/ 2520 w 2548"/>
                <a:gd name="connsiteY3" fmla="*/ 3614 h 3614"/>
              </a:gdLst>
              <a:ahLst/>
              <a:cxnLst>
                <a:cxn ang="0">
                  <a:pos x="connsiteX0" y="connsiteY0"/>
                </a:cxn>
                <a:cxn ang="0">
                  <a:pos x="connsiteX1" y="connsiteY1"/>
                </a:cxn>
                <a:cxn ang="0">
                  <a:pos x="connsiteX2" y="connsiteY2"/>
                </a:cxn>
                <a:cxn ang="0">
                  <a:pos x="connsiteX3" y="connsiteY3"/>
                </a:cxn>
              </a:cxnLst>
              <a:rect l="l" t="t" r="r" b="b"/>
              <a:pathLst>
                <a:path w="2548" h="3614">
                  <a:moveTo>
                    <a:pt x="2520" y="3614"/>
                  </a:moveTo>
                  <a:cubicBezTo>
                    <a:pt x="1126" y="2877"/>
                    <a:pt x="-554" y="677"/>
                    <a:pt x="177" y="374"/>
                  </a:cubicBezTo>
                  <a:cubicBezTo>
                    <a:pt x="3886" y="-1169"/>
                    <a:pt x="1663" y="2489"/>
                    <a:pt x="2549" y="3586"/>
                  </a:cubicBezTo>
                  <a:cubicBezTo>
                    <a:pt x="2549" y="3592"/>
                    <a:pt x="2520" y="3614"/>
                    <a:pt x="2520" y="3614"/>
                  </a:cubicBezTo>
                  <a:close/>
                </a:path>
              </a:pathLst>
            </a:custGeom>
            <a:grpFill/>
            <a:ln w="5715" cap="flat">
              <a:noFill/>
              <a:prstDash val="solid"/>
              <a:miter/>
            </a:ln>
          </p:spPr>
          <p:txBody>
            <a:bodyPr rtlCol="0" anchor="ctr"/>
            <a:lstStyle/>
            <a:p>
              <a:endParaRPr lang="zh-CN" altLang="en-US"/>
            </a:p>
          </p:txBody>
        </p:sp>
        <p:sp>
          <p:nvSpPr>
            <p:cNvPr id="4219" name="任意多边形: 形状 4218">
              <a:extLst>
                <a:ext uri="{FF2B5EF4-FFF2-40B4-BE49-F238E27FC236}">
                  <a16:creationId xmlns:a16="http://schemas.microsoft.com/office/drawing/2014/main" id="{357112AB-92BD-4662-656B-E69465BB214D}"/>
                </a:ext>
              </a:extLst>
            </p:cNvPr>
            <p:cNvSpPr/>
            <p:nvPr/>
          </p:nvSpPr>
          <p:spPr>
            <a:xfrm>
              <a:off x="4972945" y="5238197"/>
              <a:ext cx="3337" cy="6577"/>
            </a:xfrm>
            <a:custGeom>
              <a:avLst/>
              <a:gdLst>
                <a:gd name="connsiteX0" fmla="*/ 3338 w 3337"/>
                <a:gd name="connsiteY0" fmla="*/ 0 h 6577"/>
                <a:gd name="connsiteX1" fmla="*/ 3292 w 3337"/>
                <a:gd name="connsiteY1" fmla="*/ 3303 h 6577"/>
                <a:gd name="connsiteX2" fmla="*/ 29 w 3337"/>
                <a:gd name="connsiteY2" fmla="*/ 6578 h 6577"/>
                <a:gd name="connsiteX3" fmla="*/ 0 w 3337"/>
                <a:gd name="connsiteY3" fmla="*/ 6544 h 6577"/>
                <a:gd name="connsiteX4" fmla="*/ 3338 w 3337"/>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7" h="6577">
                  <a:moveTo>
                    <a:pt x="3338" y="0"/>
                  </a:moveTo>
                  <a:cubicBezTo>
                    <a:pt x="3321" y="1097"/>
                    <a:pt x="3303" y="2200"/>
                    <a:pt x="3292" y="3303"/>
                  </a:cubicBezTo>
                  <a:cubicBezTo>
                    <a:pt x="2206" y="4395"/>
                    <a:pt x="1114" y="5487"/>
                    <a:pt x="29" y="6578"/>
                  </a:cubicBezTo>
                  <a:cubicBezTo>
                    <a:pt x="29" y="6578"/>
                    <a:pt x="0" y="6549"/>
                    <a:pt x="0" y="6544"/>
                  </a:cubicBezTo>
                  <a:cubicBezTo>
                    <a:pt x="69" y="3829"/>
                    <a:pt x="669" y="1389"/>
                    <a:pt x="3338" y="0"/>
                  </a:cubicBezTo>
                  <a:close/>
                </a:path>
              </a:pathLst>
            </a:custGeom>
            <a:grpFill/>
            <a:ln w="5715" cap="flat">
              <a:noFill/>
              <a:prstDash val="solid"/>
              <a:miter/>
            </a:ln>
          </p:spPr>
          <p:txBody>
            <a:bodyPr rtlCol="0" anchor="ctr"/>
            <a:lstStyle/>
            <a:p>
              <a:endParaRPr lang="zh-CN" altLang="en-US"/>
            </a:p>
          </p:txBody>
        </p:sp>
        <p:sp>
          <p:nvSpPr>
            <p:cNvPr id="4220" name="任意多边形: 形状 4219">
              <a:extLst>
                <a:ext uri="{FF2B5EF4-FFF2-40B4-BE49-F238E27FC236}">
                  <a16:creationId xmlns:a16="http://schemas.microsoft.com/office/drawing/2014/main" id="{65EB32C9-1000-2E64-0B95-6324F3CE1704}"/>
                </a:ext>
              </a:extLst>
            </p:cNvPr>
            <p:cNvSpPr/>
            <p:nvPr/>
          </p:nvSpPr>
          <p:spPr>
            <a:xfrm>
              <a:off x="4982803" y="5241500"/>
              <a:ext cx="1485" cy="3274"/>
            </a:xfrm>
            <a:custGeom>
              <a:avLst/>
              <a:gdLst>
                <a:gd name="connsiteX0" fmla="*/ 0 w 1485"/>
                <a:gd name="connsiteY0" fmla="*/ 0 h 3274"/>
                <a:gd name="connsiteX1" fmla="*/ 1274 w 1485"/>
                <a:gd name="connsiteY1" fmla="*/ 2309 h 3274"/>
                <a:gd name="connsiteX2" fmla="*/ 23 w 1485"/>
                <a:gd name="connsiteY2" fmla="*/ 3275 h 3274"/>
                <a:gd name="connsiteX3" fmla="*/ 0 w 1485"/>
                <a:gd name="connsiteY3" fmla="*/ 0 h 3274"/>
              </a:gdLst>
              <a:ahLst/>
              <a:cxnLst>
                <a:cxn ang="0">
                  <a:pos x="connsiteX0" y="connsiteY0"/>
                </a:cxn>
                <a:cxn ang="0">
                  <a:pos x="connsiteX1" y="connsiteY1"/>
                </a:cxn>
                <a:cxn ang="0">
                  <a:pos x="connsiteX2" y="connsiteY2"/>
                </a:cxn>
                <a:cxn ang="0">
                  <a:pos x="connsiteX3" y="connsiteY3"/>
                </a:cxn>
              </a:cxnLst>
              <a:rect l="l" t="t" r="r" b="b"/>
              <a:pathLst>
                <a:path w="1485" h="3274">
                  <a:moveTo>
                    <a:pt x="0" y="0"/>
                  </a:moveTo>
                  <a:cubicBezTo>
                    <a:pt x="1303" y="440"/>
                    <a:pt x="1812" y="1252"/>
                    <a:pt x="1274" y="2309"/>
                  </a:cubicBezTo>
                  <a:cubicBezTo>
                    <a:pt x="1057" y="2732"/>
                    <a:pt x="452" y="2954"/>
                    <a:pt x="23" y="3275"/>
                  </a:cubicBezTo>
                  <a:cubicBezTo>
                    <a:pt x="17" y="2183"/>
                    <a:pt x="6" y="1091"/>
                    <a:pt x="0" y="0"/>
                  </a:cubicBezTo>
                  <a:close/>
                </a:path>
              </a:pathLst>
            </a:custGeom>
            <a:grpFill/>
            <a:ln w="5715" cap="flat">
              <a:noFill/>
              <a:prstDash val="solid"/>
              <a:miter/>
            </a:ln>
          </p:spPr>
          <p:txBody>
            <a:bodyPr rtlCol="0" anchor="ctr"/>
            <a:lstStyle/>
            <a:p>
              <a:endParaRPr lang="zh-CN" altLang="en-US"/>
            </a:p>
          </p:txBody>
        </p:sp>
        <p:sp>
          <p:nvSpPr>
            <p:cNvPr id="4221" name="任意多边形: 形状 4220">
              <a:extLst>
                <a:ext uri="{FF2B5EF4-FFF2-40B4-BE49-F238E27FC236}">
                  <a16:creationId xmlns:a16="http://schemas.microsoft.com/office/drawing/2014/main" id="{2CCEF538-4140-AA98-8181-AE3A94484D76}"/>
                </a:ext>
              </a:extLst>
            </p:cNvPr>
            <p:cNvSpPr/>
            <p:nvPr/>
          </p:nvSpPr>
          <p:spPr>
            <a:xfrm>
              <a:off x="4982826" y="5248033"/>
              <a:ext cx="1468" cy="3337"/>
            </a:xfrm>
            <a:custGeom>
              <a:avLst/>
              <a:gdLst>
                <a:gd name="connsiteX0" fmla="*/ 0 w 1468"/>
                <a:gd name="connsiteY0" fmla="*/ 0 h 3337"/>
                <a:gd name="connsiteX1" fmla="*/ 1263 w 1468"/>
                <a:gd name="connsiteY1" fmla="*/ 2355 h 3337"/>
                <a:gd name="connsiteX2" fmla="*/ 23 w 1468"/>
                <a:gd name="connsiteY2" fmla="*/ 3337 h 3337"/>
                <a:gd name="connsiteX3" fmla="*/ 0 w 1468"/>
                <a:gd name="connsiteY3" fmla="*/ 0 h 3337"/>
              </a:gdLst>
              <a:ahLst/>
              <a:cxnLst>
                <a:cxn ang="0">
                  <a:pos x="connsiteX0" y="connsiteY0"/>
                </a:cxn>
                <a:cxn ang="0">
                  <a:pos x="connsiteX1" y="connsiteY1"/>
                </a:cxn>
                <a:cxn ang="0">
                  <a:pos x="connsiteX2" y="connsiteY2"/>
                </a:cxn>
                <a:cxn ang="0">
                  <a:pos x="connsiteX3" y="connsiteY3"/>
                </a:cxn>
              </a:cxnLst>
              <a:rect l="l" t="t" r="r" b="b"/>
              <a:pathLst>
                <a:path w="1468" h="3337">
                  <a:moveTo>
                    <a:pt x="0" y="0"/>
                  </a:moveTo>
                  <a:cubicBezTo>
                    <a:pt x="1286" y="474"/>
                    <a:pt x="1789" y="1297"/>
                    <a:pt x="1263" y="2355"/>
                  </a:cubicBezTo>
                  <a:cubicBezTo>
                    <a:pt x="1052" y="2783"/>
                    <a:pt x="446" y="3017"/>
                    <a:pt x="23" y="3337"/>
                  </a:cubicBezTo>
                  <a:cubicBezTo>
                    <a:pt x="17" y="2223"/>
                    <a:pt x="12" y="1109"/>
                    <a:pt x="0" y="0"/>
                  </a:cubicBezTo>
                  <a:close/>
                </a:path>
              </a:pathLst>
            </a:custGeom>
            <a:grpFill/>
            <a:ln w="5715" cap="flat">
              <a:noFill/>
              <a:prstDash val="solid"/>
              <a:miter/>
            </a:ln>
          </p:spPr>
          <p:txBody>
            <a:bodyPr rtlCol="0" anchor="ctr"/>
            <a:lstStyle/>
            <a:p>
              <a:endParaRPr lang="zh-CN" altLang="en-US"/>
            </a:p>
          </p:txBody>
        </p:sp>
        <p:sp>
          <p:nvSpPr>
            <p:cNvPr id="4222" name="任意多边形: 形状 4221">
              <a:extLst>
                <a:ext uri="{FF2B5EF4-FFF2-40B4-BE49-F238E27FC236}">
                  <a16:creationId xmlns:a16="http://schemas.microsoft.com/office/drawing/2014/main" id="{0E361E44-E0FA-32A6-9180-968E59713C1F}"/>
                </a:ext>
              </a:extLst>
            </p:cNvPr>
            <p:cNvSpPr/>
            <p:nvPr/>
          </p:nvSpPr>
          <p:spPr>
            <a:xfrm>
              <a:off x="5330230" y="4754811"/>
              <a:ext cx="6900" cy="7772"/>
            </a:xfrm>
            <a:custGeom>
              <a:avLst/>
              <a:gdLst>
                <a:gd name="connsiteX0" fmla="*/ 6898 w 6900"/>
                <a:gd name="connsiteY0" fmla="*/ 3703 h 7772"/>
                <a:gd name="connsiteX1" fmla="*/ 2680 w 6900"/>
                <a:gd name="connsiteY1" fmla="*/ 7772 h 7772"/>
                <a:gd name="connsiteX2" fmla="*/ 206 w 6900"/>
                <a:gd name="connsiteY2" fmla="*/ 4618 h 7772"/>
                <a:gd name="connsiteX3" fmla="*/ 4566 w 6900"/>
                <a:gd name="connsiteY3" fmla="*/ 51 h 7772"/>
                <a:gd name="connsiteX4" fmla="*/ 6898 w 6900"/>
                <a:gd name="connsiteY4" fmla="*/ 3703 h 7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0" h="7772">
                  <a:moveTo>
                    <a:pt x="6898" y="3703"/>
                  </a:moveTo>
                  <a:cubicBezTo>
                    <a:pt x="6321" y="5920"/>
                    <a:pt x="5178" y="7801"/>
                    <a:pt x="2680" y="7772"/>
                  </a:cubicBezTo>
                  <a:cubicBezTo>
                    <a:pt x="960" y="7749"/>
                    <a:pt x="-566" y="6195"/>
                    <a:pt x="206" y="4618"/>
                  </a:cubicBezTo>
                  <a:cubicBezTo>
                    <a:pt x="1109" y="2766"/>
                    <a:pt x="2760" y="874"/>
                    <a:pt x="4566" y="51"/>
                  </a:cubicBezTo>
                  <a:cubicBezTo>
                    <a:pt x="5469" y="-366"/>
                    <a:pt x="6978" y="1846"/>
                    <a:pt x="6898" y="3703"/>
                  </a:cubicBezTo>
                  <a:close/>
                </a:path>
              </a:pathLst>
            </a:custGeom>
            <a:grpFill/>
            <a:ln w="5715" cap="flat">
              <a:noFill/>
              <a:prstDash val="solid"/>
              <a:miter/>
            </a:ln>
          </p:spPr>
          <p:txBody>
            <a:bodyPr rtlCol="0" anchor="ctr"/>
            <a:lstStyle/>
            <a:p>
              <a:endParaRPr lang="zh-CN" altLang="en-US"/>
            </a:p>
          </p:txBody>
        </p:sp>
        <p:sp>
          <p:nvSpPr>
            <p:cNvPr id="4223" name="任意多边形: 形状 4222">
              <a:extLst>
                <a:ext uri="{FF2B5EF4-FFF2-40B4-BE49-F238E27FC236}">
                  <a16:creationId xmlns:a16="http://schemas.microsoft.com/office/drawing/2014/main" id="{C125CEDB-A977-5577-04D2-D099143633F7}"/>
                </a:ext>
              </a:extLst>
            </p:cNvPr>
            <p:cNvSpPr/>
            <p:nvPr/>
          </p:nvSpPr>
          <p:spPr>
            <a:xfrm>
              <a:off x="5566469" y="4958579"/>
              <a:ext cx="4922" cy="9504"/>
            </a:xfrm>
            <a:custGeom>
              <a:avLst/>
              <a:gdLst>
                <a:gd name="connsiteX0" fmla="*/ 4922 w 4922"/>
                <a:gd name="connsiteY0" fmla="*/ 0 h 9504"/>
                <a:gd name="connsiteX1" fmla="*/ 4551 w 4922"/>
                <a:gd name="connsiteY1" fmla="*/ 9504 h 9504"/>
                <a:gd name="connsiteX2" fmla="*/ 4922 w 4922"/>
                <a:gd name="connsiteY2" fmla="*/ 0 h 9504"/>
              </a:gdLst>
              <a:ahLst/>
              <a:cxnLst>
                <a:cxn ang="0">
                  <a:pos x="connsiteX0" y="connsiteY0"/>
                </a:cxn>
                <a:cxn ang="0">
                  <a:pos x="connsiteX1" y="connsiteY1"/>
                </a:cxn>
                <a:cxn ang="0">
                  <a:pos x="connsiteX2" y="connsiteY2"/>
                </a:cxn>
              </a:cxnLst>
              <a:rect l="l" t="t" r="r" b="b"/>
              <a:pathLst>
                <a:path w="4922" h="9504">
                  <a:moveTo>
                    <a:pt x="4922" y="0"/>
                  </a:moveTo>
                  <a:cubicBezTo>
                    <a:pt x="4802" y="3166"/>
                    <a:pt x="4677" y="6338"/>
                    <a:pt x="4551" y="9504"/>
                  </a:cubicBezTo>
                  <a:cubicBezTo>
                    <a:pt x="-2296" y="6058"/>
                    <a:pt x="-793" y="2943"/>
                    <a:pt x="4922" y="0"/>
                  </a:cubicBezTo>
                  <a:close/>
                </a:path>
              </a:pathLst>
            </a:custGeom>
            <a:grpFill/>
            <a:ln w="5715" cap="flat">
              <a:noFill/>
              <a:prstDash val="solid"/>
              <a:miter/>
            </a:ln>
          </p:spPr>
          <p:txBody>
            <a:bodyPr rtlCol="0" anchor="ctr"/>
            <a:lstStyle/>
            <a:p>
              <a:endParaRPr lang="zh-CN" altLang="en-US"/>
            </a:p>
          </p:txBody>
        </p:sp>
        <p:sp>
          <p:nvSpPr>
            <p:cNvPr id="4224" name="任意多边形: 形状 4223">
              <a:extLst>
                <a:ext uri="{FF2B5EF4-FFF2-40B4-BE49-F238E27FC236}">
                  <a16:creationId xmlns:a16="http://schemas.microsoft.com/office/drawing/2014/main" id="{D3BEDFB1-7806-D3D7-7F27-A196779FF3E2}"/>
                </a:ext>
              </a:extLst>
            </p:cNvPr>
            <p:cNvSpPr/>
            <p:nvPr/>
          </p:nvSpPr>
          <p:spPr>
            <a:xfrm>
              <a:off x="5551732" y="4955316"/>
              <a:ext cx="6595" cy="6537"/>
            </a:xfrm>
            <a:custGeom>
              <a:avLst/>
              <a:gdLst>
                <a:gd name="connsiteX0" fmla="*/ 6595 w 6595"/>
                <a:gd name="connsiteY0" fmla="*/ 6538 h 6537"/>
                <a:gd name="connsiteX1" fmla="*/ 0 w 6595"/>
                <a:gd name="connsiteY1" fmla="*/ 6538 h 6537"/>
                <a:gd name="connsiteX2" fmla="*/ 3337 w 6595"/>
                <a:gd name="connsiteY2" fmla="*/ 0 h 6537"/>
                <a:gd name="connsiteX3" fmla="*/ 6584 w 6595"/>
                <a:gd name="connsiteY3" fmla="*/ 3280 h 6537"/>
                <a:gd name="connsiteX4" fmla="*/ 6595 w 6595"/>
                <a:gd name="connsiteY4" fmla="*/ 6538 h 6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6537">
                  <a:moveTo>
                    <a:pt x="6595" y="6538"/>
                  </a:moveTo>
                  <a:cubicBezTo>
                    <a:pt x="4395" y="6538"/>
                    <a:pt x="2200" y="6538"/>
                    <a:pt x="0" y="6538"/>
                  </a:cubicBezTo>
                  <a:cubicBezTo>
                    <a:pt x="80" y="3829"/>
                    <a:pt x="669" y="1383"/>
                    <a:pt x="3337" y="0"/>
                  </a:cubicBezTo>
                  <a:cubicBezTo>
                    <a:pt x="4240" y="1274"/>
                    <a:pt x="6412" y="1286"/>
                    <a:pt x="6584" y="3280"/>
                  </a:cubicBezTo>
                  <a:cubicBezTo>
                    <a:pt x="6589" y="4366"/>
                    <a:pt x="6589" y="5452"/>
                    <a:pt x="6595" y="6538"/>
                  </a:cubicBezTo>
                  <a:close/>
                </a:path>
              </a:pathLst>
            </a:custGeom>
            <a:grpFill/>
            <a:ln w="5715" cap="flat">
              <a:noFill/>
              <a:prstDash val="solid"/>
              <a:miter/>
            </a:ln>
          </p:spPr>
          <p:txBody>
            <a:bodyPr rtlCol="0" anchor="ctr"/>
            <a:lstStyle/>
            <a:p>
              <a:endParaRPr lang="zh-CN" altLang="en-US"/>
            </a:p>
          </p:txBody>
        </p:sp>
        <p:sp>
          <p:nvSpPr>
            <p:cNvPr id="4225" name="任意多边形: 形状 4224">
              <a:extLst>
                <a:ext uri="{FF2B5EF4-FFF2-40B4-BE49-F238E27FC236}">
                  <a16:creationId xmlns:a16="http://schemas.microsoft.com/office/drawing/2014/main" id="{F38C1832-6BAD-B753-C2FA-ECF1A53BFF23}"/>
                </a:ext>
              </a:extLst>
            </p:cNvPr>
            <p:cNvSpPr/>
            <p:nvPr/>
          </p:nvSpPr>
          <p:spPr>
            <a:xfrm>
              <a:off x="5561607" y="4949703"/>
              <a:ext cx="6577" cy="5586"/>
            </a:xfrm>
            <a:custGeom>
              <a:avLst/>
              <a:gdLst>
                <a:gd name="connsiteX0" fmla="*/ 0 w 6577"/>
                <a:gd name="connsiteY0" fmla="*/ 5585 h 5586"/>
                <a:gd name="connsiteX1" fmla="*/ 6578 w 6577"/>
                <a:gd name="connsiteY1" fmla="*/ 2293 h 5586"/>
                <a:gd name="connsiteX2" fmla="*/ 3269 w 6577"/>
                <a:gd name="connsiteY2" fmla="*/ 5568 h 5586"/>
                <a:gd name="connsiteX3" fmla="*/ 0 w 6577"/>
                <a:gd name="connsiteY3" fmla="*/ 5585 h 5586"/>
              </a:gdLst>
              <a:ahLst/>
              <a:cxnLst>
                <a:cxn ang="0">
                  <a:pos x="connsiteX0" y="connsiteY0"/>
                </a:cxn>
                <a:cxn ang="0">
                  <a:pos x="connsiteX1" y="connsiteY1"/>
                </a:cxn>
                <a:cxn ang="0">
                  <a:pos x="connsiteX2" y="connsiteY2"/>
                </a:cxn>
                <a:cxn ang="0">
                  <a:pos x="connsiteX3" y="connsiteY3"/>
                </a:cxn>
              </a:cxnLst>
              <a:rect l="l" t="t" r="r" b="b"/>
              <a:pathLst>
                <a:path w="6577" h="5586">
                  <a:moveTo>
                    <a:pt x="0" y="5585"/>
                  </a:moveTo>
                  <a:cubicBezTo>
                    <a:pt x="646" y="1395"/>
                    <a:pt x="1343" y="-2691"/>
                    <a:pt x="6578" y="2293"/>
                  </a:cubicBezTo>
                  <a:cubicBezTo>
                    <a:pt x="5349" y="3258"/>
                    <a:pt x="4263" y="4362"/>
                    <a:pt x="3269" y="5568"/>
                  </a:cubicBezTo>
                  <a:cubicBezTo>
                    <a:pt x="2177" y="5585"/>
                    <a:pt x="1091" y="5590"/>
                    <a:pt x="0" y="5585"/>
                  </a:cubicBezTo>
                  <a:close/>
                </a:path>
              </a:pathLst>
            </a:custGeom>
            <a:grpFill/>
            <a:ln w="5715" cap="flat">
              <a:noFill/>
              <a:prstDash val="solid"/>
              <a:miter/>
            </a:ln>
          </p:spPr>
          <p:txBody>
            <a:bodyPr rtlCol="0" anchor="ctr"/>
            <a:lstStyle/>
            <a:p>
              <a:endParaRPr lang="zh-CN" altLang="en-US"/>
            </a:p>
          </p:txBody>
        </p:sp>
        <p:sp>
          <p:nvSpPr>
            <p:cNvPr id="4226" name="任意多边形: 形状 4225">
              <a:extLst>
                <a:ext uri="{FF2B5EF4-FFF2-40B4-BE49-F238E27FC236}">
                  <a16:creationId xmlns:a16="http://schemas.microsoft.com/office/drawing/2014/main" id="{9D29CC68-C088-0787-EC79-2436756899D3}"/>
                </a:ext>
              </a:extLst>
            </p:cNvPr>
            <p:cNvSpPr/>
            <p:nvPr/>
          </p:nvSpPr>
          <p:spPr>
            <a:xfrm>
              <a:off x="5555069" y="4955293"/>
              <a:ext cx="6538" cy="3303"/>
            </a:xfrm>
            <a:custGeom>
              <a:avLst/>
              <a:gdLst>
                <a:gd name="connsiteX0" fmla="*/ 3252 w 6538"/>
                <a:gd name="connsiteY0" fmla="*/ 3303 h 3303"/>
                <a:gd name="connsiteX1" fmla="*/ 0 w 6538"/>
                <a:gd name="connsiteY1" fmla="*/ 23 h 3303"/>
                <a:gd name="connsiteX2" fmla="*/ 6538 w 6538"/>
                <a:gd name="connsiteY2" fmla="*/ 0 h 3303"/>
                <a:gd name="connsiteX3" fmla="*/ 3252 w 6538"/>
                <a:gd name="connsiteY3" fmla="*/ 3303 h 3303"/>
              </a:gdLst>
              <a:ahLst/>
              <a:cxnLst>
                <a:cxn ang="0">
                  <a:pos x="connsiteX0" y="connsiteY0"/>
                </a:cxn>
                <a:cxn ang="0">
                  <a:pos x="connsiteX1" y="connsiteY1"/>
                </a:cxn>
                <a:cxn ang="0">
                  <a:pos x="connsiteX2" y="connsiteY2"/>
                </a:cxn>
                <a:cxn ang="0">
                  <a:pos x="connsiteX3" y="connsiteY3"/>
                </a:cxn>
              </a:cxnLst>
              <a:rect l="l" t="t" r="r" b="b"/>
              <a:pathLst>
                <a:path w="6538" h="3303">
                  <a:moveTo>
                    <a:pt x="3252" y="3303"/>
                  </a:moveTo>
                  <a:cubicBezTo>
                    <a:pt x="2166" y="2212"/>
                    <a:pt x="1086" y="1114"/>
                    <a:pt x="0" y="23"/>
                  </a:cubicBezTo>
                  <a:cubicBezTo>
                    <a:pt x="2177" y="17"/>
                    <a:pt x="4361" y="6"/>
                    <a:pt x="6538" y="0"/>
                  </a:cubicBezTo>
                  <a:cubicBezTo>
                    <a:pt x="5441" y="1097"/>
                    <a:pt x="4343" y="2200"/>
                    <a:pt x="3252" y="3303"/>
                  </a:cubicBezTo>
                  <a:close/>
                </a:path>
              </a:pathLst>
            </a:custGeom>
            <a:grpFill/>
            <a:ln w="5715" cap="flat">
              <a:noFill/>
              <a:prstDash val="solid"/>
              <a:miter/>
            </a:ln>
          </p:spPr>
          <p:txBody>
            <a:bodyPr rtlCol="0" anchor="ctr"/>
            <a:lstStyle/>
            <a:p>
              <a:endParaRPr lang="zh-CN" altLang="en-US"/>
            </a:p>
          </p:txBody>
        </p:sp>
        <p:sp>
          <p:nvSpPr>
            <p:cNvPr id="4227" name="任意多边形: 形状 4226">
              <a:extLst>
                <a:ext uri="{FF2B5EF4-FFF2-40B4-BE49-F238E27FC236}">
                  <a16:creationId xmlns:a16="http://schemas.microsoft.com/office/drawing/2014/main" id="{987A044A-EFC7-F8DB-CED2-8AF7120F916D}"/>
                </a:ext>
              </a:extLst>
            </p:cNvPr>
            <p:cNvSpPr/>
            <p:nvPr/>
          </p:nvSpPr>
          <p:spPr>
            <a:xfrm>
              <a:off x="5551749" y="4971735"/>
              <a:ext cx="3280" cy="3291"/>
            </a:xfrm>
            <a:custGeom>
              <a:avLst/>
              <a:gdLst>
                <a:gd name="connsiteX0" fmla="*/ 0 w 3280"/>
                <a:gd name="connsiteY0" fmla="*/ 3292 h 3291"/>
                <a:gd name="connsiteX1" fmla="*/ 3280 w 3280"/>
                <a:gd name="connsiteY1" fmla="*/ 0 h 3291"/>
                <a:gd name="connsiteX2" fmla="*/ 0 w 3280"/>
                <a:gd name="connsiteY2" fmla="*/ 3292 h 3291"/>
              </a:gdLst>
              <a:ahLst/>
              <a:cxnLst>
                <a:cxn ang="0">
                  <a:pos x="connsiteX0" y="connsiteY0"/>
                </a:cxn>
                <a:cxn ang="0">
                  <a:pos x="connsiteX1" y="connsiteY1"/>
                </a:cxn>
                <a:cxn ang="0">
                  <a:pos x="connsiteX2" y="connsiteY2"/>
                </a:cxn>
              </a:cxnLst>
              <a:rect l="l" t="t" r="r" b="b"/>
              <a:pathLst>
                <a:path w="3280" h="3291">
                  <a:moveTo>
                    <a:pt x="0" y="3292"/>
                  </a:moveTo>
                  <a:cubicBezTo>
                    <a:pt x="1092" y="2194"/>
                    <a:pt x="2189" y="1097"/>
                    <a:pt x="3280" y="0"/>
                  </a:cubicBezTo>
                  <a:cubicBezTo>
                    <a:pt x="2189" y="1097"/>
                    <a:pt x="1092" y="2194"/>
                    <a:pt x="0" y="3292"/>
                  </a:cubicBezTo>
                  <a:close/>
                </a:path>
              </a:pathLst>
            </a:custGeom>
            <a:grpFill/>
            <a:ln w="5715" cap="flat">
              <a:noFill/>
              <a:prstDash val="solid"/>
              <a:miter/>
            </a:ln>
          </p:spPr>
          <p:txBody>
            <a:bodyPr rtlCol="0" anchor="ctr"/>
            <a:lstStyle/>
            <a:p>
              <a:endParaRPr lang="zh-CN" altLang="en-US"/>
            </a:p>
          </p:txBody>
        </p:sp>
        <p:sp>
          <p:nvSpPr>
            <p:cNvPr id="4228" name="任意多边形: 形状 4227">
              <a:extLst>
                <a:ext uri="{FF2B5EF4-FFF2-40B4-BE49-F238E27FC236}">
                  <a16:creationId xmlns:a16="http://schemas.microsoft.com/office/drawing/2014/main" id="{5FF5EA04-C219-A3AE-547C-2F4E419A5900}"/>
                </a:ext>
              </a:extLst>
            </p:cNvPr>
            <p:cNvSpPr/>
            <p:nvPr/>
          </p:nvSpPr>
          <p:spPr>
            <a:xfrm>
              <a:off x="5555035" y="4968432"/>
              <a:ext cx="3274" cy="3303"/>
            </a:xfrm>
            <a:custGeom>
              <a:avLst/>
              <a:gdLst>
                <a:gd name="connsiteX0" fmla="*/ 0 w 3274"/>
                <a:gd name="connsiteY0" fmla="*/ 3303 h 3303"/>
                <a:gd name="connsiteX1" fmla="*/ 3275 w 3274"/>
                <a:gd name="connsiteY1" fmla="*/ 0 h 3303"/>
                <a:gd name="connsiteX2" fmla="*/ 0 w 3274"/>
                <a:gd name="connsiteY2" fmla="*/ 3303 h 3303"/>
              </a:gdLst>
              <a:ahLst/>
              <a:cxnLst>
                <a:cxn ang="0">
                  <a:pos x="connsiteX0" y="connsiteY0"/>
                </a:cxn>
                <a:cxn ang="0">
                  <a:pos x="connsiteX1" y="connsiteY1"/>
                </a:cxn>
                <a:cxn ang="0">
                  <a:pos x="connsiteX2" y="connsiteY2"/>
                </a:cxn>
              </a:cxnLst>
              <a:rect l="l" t="t" r="r" b="b"/>
              <a:pathLst>
                <a:path w="3274" h="3303">
                  <a:moveTo>
                    <a:pt x="0" y="3303"/>
                  </a:moveTo>
                  <a:cubicBezTo>
                    <a:pt x="1092" y="2200"/>
                    <a:pt x="2183" y="1097"/>
                    <a:pt x="3275" y="0"/>
                  </a:cubicBezTo>
                  <a:cubicBezTo>
                    <a:pt x="2183" y="1103"/>
                    <a:pt x="1092" y="2200"/>
                    <a:pt x="0" y="3303"/>
                  </a:cubicBezTo>
                  <a:close/>
                </a:path>
              </a:pathLst>
            </a:custGeom>
            <a:grpFill/>
            <a:ln w="5715" cap="flat">
              <a:noFill/>
              <a:prstDash val="solid"/>
              <a:miter/>
            </a:ln>
          </p:spPr>
          <p:txBody>
            <a:bodyPr rtlCol="0" anchor="ctr"/>
            <a:lstStyle/>
            <a:p>
              <a:endParaRPr lang="zh-CN" altLang="en-US"/>
            </a:p>
          </p:txBody>
        </p:sp>
        <p:sp>
          <p:nvSpPr>
            <p:cNvPr id="4229" name="任意多边形: 形状 4228">
              <a:extLst>
                <a:ext uri="{FF2B5EF4-FFF2-40B4-BE49-F238E27FC236}">
                  <a16:creationId xmlns:a16="http://schemas.microsoft.com/office/drawing/2014/main" id="{34AC92CF-8984-919D-5CFF-1F446BC7E422}"/>
                </a:ext>
              </a:extLst>
            </p:cNvPr>
            <p:cNvSpPr/>
            <p:nvPr/>
          </p:nvSpPr>
          <p:spPr>
            <a:xfrm>
              <a:off x="5558327" y="4961865"/>
              <a:ext cx="1476" cy="3291"/>
            </a:xfrm>
            <a:custGeom>
              <a:avLst/>
              <a:gdLst>
                <a:gd name="connsiteX0" fmla="*/ 23 w 1476"/>
                <a:gd name="connsiteY0" fmla="*/ 3292 h 3291"/>
                <a:gd name="connsiteX1" fmla="*/ 0 w 1476"/>
                <a:gd name="connsiteY1" fmla="*/ 0 h 3291"/>
                <a:gd name="connsiteX2" fmla="*/ 1269 w 1476"/>
                <a:gd name="connsiteY2" fmla="*/ 2326 h 3291"/>
                <a:gd name="connsiteX3" fmla="*/ 23 w 1476"/>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6" h="3291">
                  <a:moveTo>
                    <a:pt x="23" y="3292"/>
                  </a:moveTo>
                  <a:cubicBezTo>
                    <a:pt x="17" y="2194"/>
                    <a:pt x="6" y="1097"/>
                    <a:pt x="0" y="0"/>
                  </a:cubicBezTo>
                  <a:cubicBezTo>
                    <a:pt x="1291" y="457"/>
                    <a:pt x="1800" y="1274"/>
                    <a:pt x="1269" y="2326"/>
                  </a:cubicBezTo>
                  <a:cubicBezTo>
                    <a:pt x="1057" y="2755"/>
                    <a:pt x="451" y="2977"/>
                    <a:pt x="23" y="3292"/>
                  </a:cubicBezTo>
                  <a:close/>
                </a:path>
              </a:pathLst>
            </a:custGeom>
            <a:grpFill/>
            <a:ln w="5715" cap="flat">
              <a:noFill/>
              <a:prstDash val="solid"/>
              <a:miter/>
            </a:ln>
          </p:spPr>
          <p:txBody>
            <a:bodyPr rtlCol="0" anchor="ctr"/>
            <a:lstStyle/>
            <a:p>
              <a:endParaRPr lang="zh-CN" altLang="en-US"/>
            </a:p>
          </p:txBody>
        </p:sp>
        <p:sp>
          <p:nvSpPr>
            <p:cNvPr id="4230" name="任意多边形: 形状 4229">
              <a:extLst>
                <a:ext uri="{FF2B5EF4-FFF2-40B4-BE49-F238E27FC236}">
                  <a16:creationId xmlns:a16="http://schemas.microsoft.com/office/drawing/2014/main" id="{961517EA-0B16-7329-86A7-5357C539D1FE}"/>
                </a:ext>
              </a:extLst>
            </p:cNvPr>
            <p:cNvSpPr/>
            <p:nvPr/>
          </p:nvSpPr>
          <p:spPr>
            <a:xfrm>
              <a:off x="5564876" y="4951996"/>
              <a:ext cx="3309" cy="3274"/>
            </a:xfrm>
            <a:custGeom>
              <a:avLst/>
              <a:gdLst>
                <a:gd name="connsiteX0" fmla="*/ 0 w 3309"/>
                <a:gd name="connsiteY0" fmla="*/ 3275 h 3274"/>
                <a:gd name="connsiteX1" fmla="*/ 3309 w 3309"/>
                <a:gd name="connsiteY1" fmla="*/ 0 h 3274"/>
                <a:gd name="connsiteX2" fmla="*/ 0 w 3309"/>
                <a:gd name="connsiteY2" fmla="*/ 3275 h 3274"/>
              </a:gdLst>
              <a:ahLst/>
              <a:cxnLst>
                <a:cxn ang="0">
                  <a:pos x="connsiteX0" y="connsiteY0"/>
                </a:cxn>
                <a:cxn ang="0">
                  <a:pos x="connsiteX1" y="connsiteY1"/>
                </a:cxn>
                <a:cxn ang="0">
                  <a:pos x="connsiteX2" y="connsiteY2"/>
                </a:cxn>
              </a:cxnLst>
              <a:rect l="l" t="t" r="r" b="b"/>
              <a:pathLst>
                <a:path w="3309" h="3274">
                  <a:moveTo>
                    <a:pt x="0" y="3275"/>
                  </a:moveTo>
                  <a:cubicBezTo>
                    <a:pt x="1103" y="2183"/>
                    <a:pt x="2206" y="1091"/>
                    <a:pt x="3309" y="0"/>
                  </a:cubicBezTo>
                  <a:cubicBezTo>
                    <a:pt x="2206" y="1091"/>
                    <a:pt x="1103" y="2183"/>
                    <a:pt x="0" y="3275"/>
                  </a:cubicBezTo>
                  <a:close/>
                </a:path>
              </a:pathLst>
            </a:custGeom>
            <a:grpFill/>
            <a:ln w="5715" cap="flat">
              <a:noFill/>
              <a:prstDash val="solid"/>
              <a:miter/>
            </a:ln>
          </p:spPr>
          <p:txBody>
            <a:bodyPr rtlCol="0" anchor="ctr"/>
            <a:lstStyle/>
            <a:p>
              <a:endParaRPr lang="zh-CN" altLang="en-US"/>
            </a:p>
          </p:txBody>
        </p:sp>
        <p:sp>
          <p:nvSpPr>
            <p:cNvPr id="4231" name="任意多边形: 形状 4230">
              <a:extLst>
                <a:ext uri="{FF2B5EF4-FFF2-40B4-BE49-F238E27FC236}">
                  <a16:creationId xmlns:a16="http://schemas.microsoft.com/office/drawing/2014/main" id="{A12698BF-63F4-B8E9-3827-44D9BABA7284}"/>
                </a:ext>
              </a:extLst>
            </p:cNvPr>
            <p:cNvSpPr/>
            <p:nvPr/>
          </p:nvSpPr>
          <p:spPr>
            <a:xfrm>
              <a:off x="5282075" y="5346730"/>
              <a:ext cx="6583" cy="3274"/>
            </a:xfrm>
            <a:custGeom>
              <a:avLst/>
              <a:gdLst>
                <a:gd name="connsiteX0" fmla="*/ 6584 w 6583"/>
                <a:gd name="connsiteY0" fmla="*/ 0 h 3274"/>
                <a:gd name="connsiteX1" fmla="*/ 0 w 6583"/>
                <a:gd name="connsiteY1" fmla="*/ 3275 h 3274"/>
                <a:gd name="connsiteX2" fmla="*/ 6584 w 6583"/>
                <a:gd name="connsiteY2" fmla="*/ 0 h 3274"/>
              </a:gdLst>
              <a:ahLst/>
              <a:cxnLst>
                <a:cxn ang="0">
                  <a:pos x="connsiteX0" y="connsiteY0"/>
                </a:cxn>
                <a:cxn ang="0">
                  <a:pos x="connsiteX1" y="connsiteY1"/>
                </a:cxn>
                <a:cxn ang="0">
                  <a:pos x="connsiteX2" y="connsiteY2"/>
                </a:cxn>
              </a:cxnLst>
              <a:rect l="l" t="t" r="r" b="b"/>
              <a:pathLst>
                <a:path w="6583" h="3274">
                  <a:moveTo>
                    <a:pt x="6584" y="0"/>
                  </a:moveTo>
                  <a:cubicBezTo>
                    <a:pt x="5166" y="2652"/>
                    <a:pt x="2715" y="3235"/>
                    <a:pt x="0" y="3275"/>
                  </a:cubicBezTo>
                  <a:cubicBezTo>
                    <a:pt x="1423" y="640"/>
                    <a:pt x="3875" y="63"/>
                    <a:pt x="6584" y="0"/>
                  </a:cubicBezTo>
                  <a:close/>
                </a:path>
              </a:pathLst>
            </a:custGeom>
            <a:grpFill/>
            <a:ln w="5715" cap="flat">
              <a:noFill/>
              <a:prstDash val="solid"/>
              <a:miter/>
            </a:ln>
          </p:spPr>
          <p:txBody>
            <a:bodyPr rtlCol="0" anchor="ctr"/>
            <a:lstStyle/>
            <a:p>
              <a:endParaRPr lang="zh-CN" altLang="en-US"/>
            </a:p>
          </p:txBody>
        </p:sp>
        <p:sp>
          <p:nvSpPr>
            <p:cNvPr id="4232" name="任意多边形: 形状 4231">
              <a:extLst>
                <a:ext uri="{FF2B5EF4-FFF2-40B4-BE49-F238E27FC236}">
                  <a16:creationId xmlns:a16="http://schemas.microsoft.com/office/drawing/2014/main" id="{3A325E88-F232-0F24-33DE-FFB9D1CC0D0B}"/>
                </a:ext>
              </a:extLst>
            </p:cNvPr>
            <p:cNvSpPr/>
            <p:nvPr/>
          </p:nvSpPr>
          <p:spPr>
            <a:xfrm>
              <a:off x="5291899" y="5340216"/>
              <a:ext cx="1516" cy="3223"/>
            </a:xfrm>
            <a:custGeom>
              <a:avLst/>
              <a:gdLst>
                <a:gd name="connsiteX0" fmla="*/ 0 w 1516"/>
                <a:gd name="connsiteY0" fmla="*/ 0 h 3223"/>
                <a:gd name="connsiteX1" fmla="*/ 1309 w 1516"/>
                <a:gd name="connsiteY1" fmla="*/ 2269 h 3223"/>
                <a:gd name="connsiteX2" fmla="*/ 51 w 1516"/>
                <a:gd name="connsiteY2" fmla="*/ 3223 h 3223"/>
                <a:gd name="connsiteX3" fmla="*/ 0 w 1516"/>
                <a:gd name="connsiteY3" fmla="*/ 0 h 3223"/>
              </a:gdLst>
              <a:ahLst/>
              <a:cxnLst>
                <a:cxn ang="0">
                  <a:pos x="connsiteX0" y="connsiteY0"/>
                </a:cxn>
                <a:cxn ang="0">
                  <a:pos x="connsiteX1" y="connsiteY1"/>
                </a:cxn>
                <a:cxn ang="0">
                  <a:pos x="connsiteX2" y="connsiteY2"/>
                </a:cxn>
                <a:cxn ang="0">
                  <a:pos x="connsiteX3" y="connsiteY3"/>
                </a:cxn>
              </a:cxnLst>
              <a:rect l="l" t="t" r="r" b="b"/>
              <a:pathLst>
                <a:path w="1516" h="3223">
                  <a:moveTo>
                    <a:pt x="0" y="0"/>
                  </a:moveTo>
                  <a:cubicBezTo>
                    <a:pt x="1320" y="411"/>
                    <a:pt x="1846" y="1211"/>
                    <a:pt x="1309" y="2269"/>
                  </a:cubicBezTo>
                  <a:cubicBezTo>
                    <a:pt x="1097" y="2692"/>
                    <a:pt x="480" y="2909"/>
                    <a:pt x="51" y="3223"/>
                  </a:cubicBezTo>
                  <a:cubicBezTo>
                    <a:pt x="46" y="2149"/>
                    <a:pt x="29" y="1074"/>
                    <a:pt x="0" y="0"/>
                  </a:cubicBezTo>
                  <a:close/>
                </a:path>
              </a:pathLst>
            </a:custGeom>
            <a:grpFill/>
            <a:ln w="5715" cap="flat">
              <a:noFill/>
              <a:prstDash val="solid"/>
              <a:miter/>
            </a:ln>
          </p:spPr>
          <p:txBody>
            <a:bodyPr rtlCol="0" anchor="ctr"/>
            <a:lstStyle/>
            <a:p>
              <a:endParaRPr lang="zh-CN" altLang="en-US"/>
            </a:p>
          </p:txBody>
        </p:sp>
        <p:sp>
          <p:nvSpPr>
            <p:cNvPr id="4233" name="任意多边形: 形状 4232">
              <a:extLst>
                <a:ext uri="{FF2B5EF4-FFF2-40B4-BE49-F238E27FC236}">
                  <a16:creationId xmlns:a16="http://schemas.microsoft.com/office/drawing/2014/main" id="{C80A6604-DF18-EFB9-4994-42288A69CFE1}"/>
                </a:ext>
              </a:extLst>
            </p:cNvPr>
            <p:cNvSpPr/>
            <p:nvPr/>
          </p:nvSpPr>
          <p:spPr>
            <a:xfrm>
              <a:off x="5693166" y="5355855"/>
              <a:ext cx="39444" cy="50743"/>
            </a:xfrm>
            <a:custGeom>
              <a:avLst/>
              <a:gdLst>
                <a:gd name="connsiteX0" fmla="*/ 0 w 39444"/>
                <a:gd name="connsiteY0" fmla="*/ 23754 h 50743"/>
                <a:gd name="connsiteX1" fmla="*/ 15551 w 39444"/>
                <a:gd name="connsiteY1" fmla="*/ 12004 h 50743"/>
                <a:gd name="connsiteX2" fmla="*/ 9778 w 39444"/>
                <a:gd name="connsiteY2" fmla="*/ 3985 h 50743"/>
                <a:gd name="connsiteX3" fmla="*/ 9858 w 39444"/>
                <a:gd name="connsiteY3" fmla="*/ 745 h 50743"/>
                <a:gd name="connsiteX4" fmla="*/ 25472 w 39444"/>
                <a:gd name="connsiteY4" fmla="*/ 6409 h 50743"/>
                <a:gd name="connsiteX5" fmla="*/ 26197 w 39444"/>
                <a:gd name="connsiteY5" fmla="*/ 11649 h 50743"/>
                <a:gd name="connsiteX6" fmla="*/ 25437 w 39444"/>
                <a:gd name="connsiteY6" fmla="*/ 23108 h 50743"/>
                <a:gd name="connsiteX7" fmla="*/ 36502 w 39444"/>
                <a:gd name="connsiteY7" fmla="*/ 21862 h 50743"/>
                <a:gd name="connsiteX8" fmla="*/ 39445 w 39444"/>
                <a:gd name="connsiteY8" fmla="*/ 20479 h 50743"/>
                <a:gd name="connsiteX9" fmla="*/ 34633 w 39444"/>
                <a:gd name="connsiteY9" fmla="*/ 27880 h 50743"/>
                <a:gd name="connsiteX10" fmla="*/ 29581 w 39444"/>
                <a:gd name="connsiteY10" fmla="*/ 36927 h 50743"/>
                <a:gd name="connsiteX11" fmla="*/ 15728 w 39444"/>
                <a:gd name="connsiteY11" fmla="*/ 50048 h 50743"/>
                <a:gd name="connsiteX12" fmla="*/ 9847 w 39444"/>
                <a:gd name="connsiteY12" fmla="*/ 46797 h 50743"/>
                <a:gd name="connsiteX13" fmla="*/ 7630 w 39444"/>
                <a:gd name="connsiteY13" fmla="*/ 42802 h 50743"/>
                <a:gd name="connsiteX14" fmla="*/ 23 w 39444"/>
                <a:gd name="connsiteY14" fmla="*/ 33681 h 50743"/>
                <a:gd name="connsiteX15" fmla="*/ 0 w 39444"/>
                <a:gd name="connsiteY15" fmla="*/ 23754 h 5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4" h="50743">
                  <a:moveTo>
                    <a:pt x="0" y="23754"/>
                  </a:moveTo>
                  <a:cubicBezTo>
                    <a:pt x="5075" y="19679"/>
                    <a:pt x="11842" y="17679"/>
                    <a:pt x="15551" y="12004"/>
                  </a:cubicBezTo>
                  <a:cubicBezTo>
                    <a:pt x="20168" y="4946"/>
                    <a:pt x="15905" y="3643"/>
                    <a:pt x="9778" y="3985"/>
                  </a:cubicBezTo>
                  <a:cubicBezTo>
                    <a:pt x="9818" y="2906"/>
                    <a:pt x="9841" y="1825"/>
                    <a:pt x="9858" y="745"/>
                  </a:cubicBezTo>
                  <a:cubicBezTo>
                    <a:pt x="15556" y="1139"/>
                    <a:pt x="22911" y="-3495"/>
                    <a:pt x="25472" y="6409"/>
                  </a:cubicBezTo>
                  <a:cubicBezTo>
                    <a:pt x="25952" y="8261"/>
                    <a:pt x="28729" y="10358"/>
                    <a:pt x="26197" y="11649"/>
                  </a:cubicBezTo>
                  <a:cubicBezTo>
                    <a:pt x="19214" y="15204"/>
                    <a:pt x="24032" y="20725"/>
                    <a:pt x="25437" y="23108"/>
                  </a:cubicBezTo>
                  <a:cubicBezTo>
                    <a:pt x="28655" y="28554"/>
                    <a:pt x="32764" y="22954"/>
                    <a:pt x="36502" y="21862"/>
                  </a:cubicBezTo>
                  <a:cubicBezTo>
                    <a:pt x="37531" y="21559"/>
                    <a:pt x="38468" y="20948"/>
                    <a:pt x="39445" y="20479"/>
                  </a:cubicBezTo>
                  <a:cubicBezTo>
                    <a:pt x="39268" y="23874"/>
                    <a:pt x="37605" y="26200"/>
                    <a:pt x="34633" y="27880"/>
                  </a:cubicBezTo>
                  <a:cubicBezTo>
                    <a:pt x="31198" y="29823"/>
                    <a:pt x="29666" y="33018"/>
                    <a:pt x="29581" y="36927"/>
                  </a:cubicBezTo>
                  <a:cubicBezTo>
                    <a:pt x="27203" y="43528"/>
                    <a:pt x="19271" y="44202"/>
                    <a:pt x="15728" y="50048"/>
                  </a:cubicBezTo>
                  <a:cubicBezTo>
                    <a:pt x="14162" y="52632"/>
                    <a:pt x="12322" y="47214"/>
                    <a:pt x="9847" y="46797"/>
                  </a:cubicBezTo>
                  <a:cubicBezTo>
                    <a:pt x="8727" y="45671"/>
                    <a:pt x="7584" y="44328"/>
                    <a:pt x="7630" y="42802"/>
                  </a:cubicBezTo>
                  <a:cubicBezTo>
                    <a:pt x="7830" y="35412"/>
                    <a:pt x="6292" y="33464"/>
                    <a:pt x="23" y="33681"/>
                  </a:cubicBezTo>
                  <a:cubicBezTo>
                    <a:pt x="2012" y="30360"/>
                    <a:pt x="2018" y="27057"/>
                    <a:pt x="0" y="23754"/>
                  </a:cubicBezTo>
                  <a:close/>
                </a:path>
              </a:pathLst>
            </a:custGeom>
            <a:grpFill/>
            <a:ln w="5715" cap="flat">
              <a:noFill/>
              <a:prstDash val="solid"/>
              <a:miter/>
            </a:ln>
          </p:spPr>
          <p:txBody>
            <a:bodyPr rtlCol="0" anchor="ctr"/>
            <a:lstStyle/>
            <a:p>
              <a:endParaRPr lang="zh-CN" altLang="en-US"/>
            </a:p>
          </p:txBody>
        </p:sp>
        <p:sp>
          <p:nvSpPr>
            <p:cNvPr id="4234" name="任意多边形: 形状 4233">
              <a:extLst>
                <a:ext uri="{FF2B5EF4-FFF2-40B4-BE49-F238E27FC236}">
                  <a16:creationId xmlns:a16="http://schemas.microsoft.com/office/drawing/2014/main" id="{EE422F42-87DD-98B0-1249-3838FD760D1D}"/>
                </a:ext>
              </a:extLst>
            </p:cNvPr>
            <p:cNvSpPr/>
            <p:nvPr/>
          </p:nvSpPr>
          <p:spPr>
            <a:xfrm>
              <a:off x="4930202" y="4697338"/>
              <a:ext cx="5738" cy="7923"/>
            </a:xfrm>
            <a:custGeom>
              <a:avLst/>
              <a:gdLst>
                <a:gd name="connsiteX0" fmla="*/ 3269 w 5738"/>
                <a:gd name="connsiteY0" fmla="*/ 7923 h 7923"/>
                <a:gd name="connsiteX1" fmla="*/ 0 w 5738"/>
                <a:gd name="connsiteY1" fmla="*/ 1374 h 7923"/>
                <a:gd name="connsiteX2" fmla="*/ 5338 w 5738"/>
                <a:gd name="connsiteY2" fmla="*/ 991 h 7923"/>
                <a:gd name="connsiteX3" fmla="*/ 3269 w 5738"/>
                <a:gd name="connsiteY3" fmla="*/ 7923 h 7923"/>
              </a:gdLst>
              <a:ahLst/>
              <a:cxnLst>
                <a:cxn ang="0">
                  <a:pos x="connsiteX0" y="connsiteY0"/>
                </a:cxn>
                <a:cxn ang="0">
                  <a:pos x="connsiteX1" y="connsiteY1"/>
                </a:cxn>
                <a:cxn ang="0">
                  <a:pos x="connsiteX2" y="connsiteY2"/>
                </a:cxn>
                <a:cxn ang="0">
                  <a:pos x="connsiteX3" y="connsiteY3"/>
                </a:cxn>
              </a:cxnLst>
              <a:rect l="l" t="t" r="r" b="b"/>
              <a:pathLst>
                <a:path w="5738" h="7923">
                  <a:moveTo>
                    <a:pt x="3269" y="7923"/>
                  </a:moveTo>
                  <a:cubicBezTo>
                    <a:pt x="589" y="6535"/>
                    <a:pt x="86" y="4060"/>
                    <a:pt x="0" y="1374"/>
                  </a:cubicBezTo>
                  <a:cubicBezTo>
                    <a:pt x="1818" y="1105"/>
                    <a:pt x="3978" y="-1323"/>
                    <a:pt x="5338" y="991"/>
                  </a:cubicBezTo>
                  <a:cubicBezTo>
                    <a:pt x="6784" y="3466"/>
                    <a:pt x="3903" y="5557"/>
                    <a:pt x="3269" y="7923"/>
                  </a:cubicBezTo>
                  <a:close/>
                </a:path>
              </a:pathLst>
            </a:custGeom>
            <a:grpFill/>
            <a:ln w="5715" cap="flat">
              <a:noFill/>
              <a:prstDash val="solid"/>
              <a:miter/>
            </a:ln>
          </p:spPr>
          <p:txBody>
            <a:bodyPr rtlCol="0" anchor="ctr"/>
            <a:lstStyle/>
            <a:p>
              <a:endParaRPr lang="zh-CN" altLang="en-US"/>
            </a:p>
          </p:txBody>
        </p:sp>
        <p:sp>
          <p:nvSpPr>
            <p:cNvPr id="4235" name="任意多边形: 形状 4234">
              <a:extLst>
                <a:ext uri="{FF2B5EF4-FFF2-40B4-BE49-F238E27FC236}">
                  <a16:creationId xmlns:a16="http://schemas.microsoft.com/office/drawing/2014/main" id="{7CA70B1E-93E4-858E-3110-3692531F5B49}"/>
                </a:ext>
              </a:extLst>
            </p:cNvPr>
            <p:cNvSpPr/>
            <p:nvPr/>
          </p:nvSpPr>
          <p:spPr>
            <a:xfrm>
              <a:off x="4907177" y="4700322"/>
              <a:ext cx="3326" cy="3350"/>
            </a:xfrm>
            <a:custGeom>
              <a:avLst/>
              <a:gdLst>
                <a:gd name="connsiteX0" fmla="*/ 0 w 3326"/>
                <a:gd name="connsiteY0" fmla="*/ 1682 h 3350"/>
                <a:gd name="connsiteX1" fmla="*/ 3326 w 3326"/>
                <a:gd name="connsiteY1" fmla="*/ 1648 h 3350"/>
                <a:gd name="connsiteX2" fmla="*/ 0 w 3326"/>
                <a:gd name="connsiteY2" fmla="*/ 1682 h 3350"/>
              </a:gdLst>
              <a:ahLst/>
              <a:cxnLst>
                <a:cxn ang="0">
                  <a:pos x="connsiteX0" y="connsiteY0"/>
                </a:cxn>
                <a:cxn ang="0">
                  <a:pos x="connsiteX1" y="connsiteY1"/>
                </a:cxn>
                <a:cxn ang="0">
                  <a:pos x="connsiteX2" y="connsiteY2"/>
                </a:cxn>
              </a:cxnLst>
              <a:rect l="l" t="t" r="r" b="b"/>
              <a:pathLst>
                <a:path w="3326" h="3350">
                  <a:moveTo>
                    <a:pt x="0" y="1682"/>
                  </a:moveTo>
                  <a:cubicBezTo>
                    <a:pt x="1086" y="-546"/>
                    <a:pt x="2195" y="-564"/>
                    <a:pt x="3326" y="1648"/>
                  </a:cubicBezTo>
                  <a:cubicBezTo>
                    <a:pt x="2240" y="3871"/>
                    <a:pt x="1132" y="3951"/>
                    <a:pt x="0" y="1682"/>
                  </a:cubicBezTo>
                  <a:close/>
                </a:path>
              </a:pathLst>
            </a:custGeom>
            <a:grpFill/>
            <a:ln w="5715" cap="flat">
              <a:noFill/>
              <a:prstDash val="solid"/>
              <a:miter/>
            </a:ln>
          </p:spPr>
          <p:txBody>
            <a:bodyPr rtlCol="0" anchor="ctr"/>
            <a:lstStyle/>
            <a:p>
              <a:endParaRPr lang="zh-CN" altLang="en-US"/>
            </a:p>
          </p:txBody>
        </p:sp>
        <p:sp>
          <p:nvSpPr>
            <p:cNvPr id="4236" name="任意多边形: 形状 4235">
              <a:extLst>
                <a:ext uri="{FF2B5EF4-FFF2-40B4-BE49-F238E27FC236}">
                  <a16:creationId xmlns:a16="http://schemas.microsoft.com/office/drawing/2014/main" id="{17477B07-6772-70D2-F672-A7BF534FBE3B}"/>
                </a:ext>
              </a:extLst>
            </p:cNvPr>
            <p:cNvSpPr/>
            <p:nvPr/>
          </p:nvSpPr>
          <p:spPr>
            <a:xfrm>
              <a:off x="4907182" y="4708582"/>
              <a:ext cx="3297" cy="3303"/>
            </a:xfrm>
            <a:custGeom>
              <a:avLst/>
              <a:gdLst>
                <a:gd name="connsiteX0" fmla="*/ 3298 w 3297"/>
                <a:gd name="connsiteY0" fmla="*/ 0 h 3303"/>
                <a:gd name="connsiteX1" fmla="*/ 0 w 3297"/>
                <a:gd name="connsiteY1" fmla="*/ 3303 h 3303"/>
                <a:gd name="connsiteX2" fmla="*/ 3298 w 3297"/>
                <a:gd name="connsiteY2" fmla="*/ 0 h 3303"/>
              </a:gdLst>
              <a:ahLst/>
              <a:cxnLst>
                <a:cxn ang="0">
                  <a:pos x="connsiteX0" y="connsiteY0"/>
                </a:cxn>
                <a:cxn ang="0">
                  <a:pos x="connsiteX1" y="connsiteY1"/>
                </a:cxn>
                <a:cxn ang="0">
                  <a:pos x="connsiteX2" y="connsiteY2"/>
                </a:cxn>
              </a:cxnLst>
              <a:rect l="l" t="t" r="r" b="b"/>
              <a:pathLst>
                <a:path w="3297" h="3303">
                  <a:moveTo>
                    <a:pt x="3298" y="0"/>
                  </a:moveTo>
                  <a:cubicBezTo>
                    <a:pt x="2200" y="1103"/>
                    <a:pt x="1097" y="2206"/>
                    <a:pt x="0" y="3303"/>
                  </a:cubicBezTo>
                  <a:cubicBezTo>
                    <a:pt x="1097" y="2206"/>
                    <a:pt x="2195" y="1103"/>
                    <a:pt x="3298" y="0"/>
                  </a:cubicBezTo>
                  <a:close/>
                </a:path>
              </a:pathLst>
            </a:custGeom>
            <a:grpFill/>
            <a:ln w="5715" cap="flat">
              <a:noFill/>
              <a:prstDash val="solid"/>
              <a:miter/>
            </a:ln>
          </p:spPr>
          <p:txBody>
            <a:bodyPr rtlCol="0" anchor="ctr"/>
            <a:lstStyle/>
            <a:p>
              <a:endParaRPr lang="zh-CN" altLang="en-US"/>
            </a:p>
          </p:txBody>
        </p:sp>
        <p:sp>
          <p:nvSpPr>
            <p:cNvPr id="4237" name="任意多边形: 形状 4236">
              <a:extLst>
                <a:ext uri="{FF2B5EF4-FFF2-40B4-BE49-F238E27FC236}">
                  <a16:creationId xmlns:a16="http://schemas.microsoft.com/office/drawing/2014/main" id="{8AE0F68C-1289-3755-8490-09823984E9AB}"/>
                </a:ext>
              </a:extLst>
            </p:cNvPr>
            <p:cNvSpPr/>
            <p:nvPr/>
          </p:nvSpPr>
          <p:spPr>
            <a:xfrm>
              <a:off x="5607670" y="5210674"/>
              <a:ext cx="9824" cy="8427"/>
            </a:xfrm>
            <a:custGeom>
              <a:avLst/>
              <a:gdLst>
                <a:gd name="connsiteX0" fmla="*/ 3275 w 9824"/>
                <a:gd name="connsiteY0" fmla="*/ 7749 h 8427"/>
                <a:gd name="connsiteX1" fmla="*/ 0 w 9824"/>
                <a:gd name="connsiteY1" fmla="*/ 4469 h 8427"/>
                <a:gd name="connsiteX2" fmla="*/ 9824 w 9824"/>
                <a:gd name="connsiteY2" fmla="*/ 1188 h 8427"/>
                <a:gd name="connsiteX3" fmla="*/ 6538 w 9824"/>
                <a:gd name="connsiteY3" fmla="*/ 7738 h 8427"/>
                <a:gd name="connsiteX4" fmla="*/ 3275 w 9824"/>
                <a:gd name="connsiteY4" fmla="*/ 7749 h 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24" h="8427">
                  <a:moveTo>
                    <a:pt x="3275" y="7749"/>
                  </a:moveTo>
                  <a:cubicBezTo>
                    <a:pt x="2183" y="6658"/>
                    <a:pt x="1092" y="5560"/>
                    <a:pt x="0" y="4469"/>
                  </a:cubicBezTo>
                  <a:cubicBezTo>
                    <a:pt x="2709" y="1686"/>
                    <a:pt x="5155" y="-1898"/>
                    <a:pt x="9824" y="1188"/>
                  </a:cubicBezTo>
                  <a:cubicBezTo>
                    <a:pt x="8727" y="3371"/>
                    <a:pt x="7635" y="5555"/>
                    <a:pt x="6538" y="7738"/>
                  </a:cubicBezTo>
                  <a:cubicBezTo>
                    <a:pt x="5452" y="8652"/>
                    <a:pt x="4366" y="8658"/>
                    <a:pt x="3275" y="7749"/>
                  </a:cubicBezTo>
                  <a:close/>
                </a:path>
              </a:pathLst>
            </a:custGeom>
            <a:grpFill/>
            <a:ln w="5715" cap="flat">
              <a:noFill/>
              <a:prstDash val="solid"/>
              <a:miter/>
            </a:ln>
          </p:spPr>
          <p:txBody>
            <a:bodyPr rtlCol="0" anchor="ctr"/>
            <a:lstStyle/>
            <a:p>
              <a:endParaRPr lang="zh-CN" altLang="en-US"/>
            </a:p>
          </p:txBody>
        </p:sp>
        <p:sp>
          <p:nvSpPr>
            <p:cNvPr id="4238" name="任意多边形: 形状 4237">
              <a:extLst>
                <a:ext uri="{FF2B5EF4-FFF2-40B4-BE49-F238E27FC236}">
                  <a16:creationId xmlns:a16="http://schemas.microsoft.com/office/drawing/2014/main" id="{C79B13D7-602D-176C-832D-276E166E01C2}"/>
                </a:ext>
              </a:extLst>
            </p:cNvPr>
            <p:cNvSpPr/>
            <p:nvPr/>
          </p:nvSpPr>
          <p:spPr>
            <a:xfrm>
              <a:off x="5654438" y="5237869"/>
              <a:ext cx="2541" cy="3597"/>
            </a:xfrm>
            <a:custGeom>
              <a:avLst/>
              <a:gdLst>
                <a:gd name="connsiteX0" fmla="*/ 2541 w 2541"/>
                <a:gd name="connsiteY0" fmla="*/ 3597 h 3597"/>
                <a:gd name="connsiteX1" fmla="*/ 175 w 2541"/>
                <a:gd name="connsiteY1" fmla="*/ 368 h 3597"/>
                <a:gd name="connsiteX2" fmla="*/ 2535 w 2541"/>
                <a:gd name="connsiteY2" fmla="*/ 3597 h 3597"/>
                <a:gd name="connsiteX3" fmla="*/ 2541 w 2541"/>
                <a:gd name="connsiteY3" fmla="*/ 3597 h 3597"/>
              </a:gdLst>
              <a:ahLst/>
              <a:cxnLst>
                <a:cxn ang="0">
                  <a:pos x="connsiteX0" y="connsiteY0"/>
                </a:cxn>
                <a:cxn ang="0">
                  <a:pos x="connsiteX1" y="connsiteY1"/>
                </a:cxn>
                <a:cxn ang="0">
                  <a:pos x="connsiteX2" y="connsiteY2"/>
                </a:cxn>
                <a:cxn ang="0">
                  <a:pos x="connsiteX3" y="connsiteY3"/>
                </a:cxn>
              </a:cxnLst>
              <a:rect l="l" t="t" r="r" b="b"/>
              <a:pathLst>
                <a:path w="2541" h="3597">
                  <a:moveTo>
                    <a:pt x="2541" y="3597"/>
                  </a:moveTo>
                  <a:cubicBezTo>
                    <a:pt x="1124" y="2871"/>
                    <a:pt x="-551" y="665"/>
                    <a:pt x="175" y="368"/>
                  </a:cubicBezTo>
                  <a:cubicBezTo>
                    <a:pt x="3901" y="-1158"/>
                    <a:pt x="1672" y="2483"/>
                    <a:pt x="2535" y="3597"/>
                  </a:cubicBezTo>
                  <a:lnTo>
                    <a:pt x="2541" y="3597"/>
                  </a:lnTo>
                  <a:close/>
                </a:path>
              </a:pathLst>
            </a:custGeom>
            <a:grpFill/>
            <a:ln w="5715" cap="flat">
              <a:noFill/>
              <a:prstDash val="solid"/>
              <a:miter/>
            </a:ln>
          </p:spPr>
          <p:txBody>
            <a:bodyPr rtlCol="0" anchor="ctr"/>
            <a:lstStyle/>
            <a:p>
              <a:endParaRPr lang="zh-CN" altLang="en-US"/>
            </a:p>
          </p:txBody>
        </p:sp>
        <p:sp>
          <p:nvSpPr>
            <p:cNvPr id="4239" name="任意多边形: 形状 4238">
              <a:extLst>
                <a:ext uri="{FF2B5EF4-FFF2-40B4-BE49-F238E27FC236}">
                  <a16:creationId xmlns:a16="http://schemas.microsoft.com/office/drawing/2014/main" id="{05089F1F-E5FC-90CC-8B30-50FE605A985F}"/>
                </a:ext>
              </a:extLst>
            </p:cNvPr>
            <p:cNvSpPr/>
            <p:nvPr/>
          </p:nvSpPr>
          <p:spPr>
            <a:xfrm>
              <a:off x="5653613" y="5227921"/>
              <a:ext cx="3794" cy="2814"/>
            </a:xfrm>
            <a:custGeom>
              <a:avLst/>
              <a:gdLst>
                <a:gd name="connsiteX0" fmla="*/ 3760 w 3794"/>
                <a:gd name="connsiteY0" fmla="*/ 0 h 2814"/>
                <a:gd name="connsiteX1" fmla="*/ 365 w 3794"/>
                <a:gd name="connsiteY1" fmla="*/ 2692 h 2814"/>
                <a:gd name="connsiteX2" fmla="*/ 3794 w 3794"/>
                <a:gd name="connsiteY2" fmla="*/ 46 h 2814"/>
                <a:gd name="connsiteX3" fmla="*/ 3760 w 3794"/>
                <a:gd name="connsiteY3" fmla="*/ 0 h 2814"/>
              </a:gdLst>
              <a:ahLst/>
              <a:cxnLst>
                <a:cxn ang="0">
                  <a:pos x="connsiteX0" y="connsiteY0"/>
                </a:cxn>
                <a:cxn ang="0">
                  <a:pos x="connsiteX1" y="connsiteY1"/>
                </a:cxn>
                <a:cxn ang="0">
                  <a:pos x="connsiteX2" y="connsiteY2"/>
                </a:cxn>
                <a:cxn ang="0">
                  <a:pos x="connsiteX3" y="connsiteY3"/>
                </a:cxn>
              </a:cxnLst>
              <a:rect l="l" t="t" r="r" b="b"/>
              <a:pathLst>
                <a:path w="3794" h="2814">
                  <a:moveTo>
                    <a:pt x="3760" y="0"/>
                  </a:moveTo>
                  <a:cubicBezTo>
                    <a:pt x="2920" y="1406"/>
                    <a:pt x="622" y="3321"/>
                    <a:pt x="365" y="2692"/>
                  </a:cubicBezTo>
                  <a:cubicBezTo>
                    <a:pt x="-1218" y="-1166"/>
                    <a:pt x="2794" y="1252"/>
                    <a:pt x="3794" y="46"/>
                  </a:cubicBezTo>
                  <a:cubicBezTo>
                    <a:pt x="3794" y="46"/>
                    <a:pt x="3760" y="0"/>
                    <a:pt x="3760" y="0"/>
                  </a:cubicBezTo>
                  <a:close/>
                </a:path>
              </a:pathLst>
            </a:custGeom>
            <a:grpFill/>
            <a:ln w="5715" cap="flat">
              <a:noFill/>
              <a:prstDash val="solid"/>
              <a:miter/>
            </a:ln>
          </p:spPr>
          <p:txBody>
            <a:bodyPr rtlCol="0" anchor="ctr"/>
            <a:lstStyle/>
            <a:p>
              <a:endParaRPr lang="zh-CN" altLang="en-US"/>
            </a:p>
          </p:txBody>
        </p:sp>
        <p:sp>
          <p:nvSpPr>
            <p:cNvPr id="4240" name="任意多边形: 形状 4239">
              <a:extLst>
                <a:ext uri="{FF2B5EF4-FFF2-40B4-BE49-F238E27FC236}">
                  <a16:creationId xmlns:a16="http://schemas.microsoft.com/office/drawing/2014/main" id="{FABB3CBD-A05C-4FC4-9C81-049957F8CF7D}"/>
                </a:ext>
              </a:extLst>
            </p:cNvPr>
            <p:cNvSpPr/>
            <p:nvPr/>
          </p:nvSpPr>
          <p:spPr>
            <a:xfrm>
              <a:off x="5601063" y="5211845"/>
              <a:ext cx="3348" cy="7846"/>
            </a:xfrm>
            <a:custGeom>
              <a:avLst/>
              <a:gdLst>
                <a:gd name="connsiteX0" fmla="*/ 6 w 3348"/>
                <a:gd name="connsiteY0" fmla="*/ 6595 h 7846"/>
                <a:gd name="connsiteX1" fmla="*/ 0 w 3348"/>
                <a:gd name="connsiteY1" fmla="*/ 0 h 7846"/>
                <a:gd name="connsiteX2" fmla="*/ 3349 w 3348"/>
                <a:gd name="connsiteY2" fmla="*/ 3303 h 7846"/>
                <a:gd name="connsiteX3" fmla="*/ 3286 w 3348"/>
                <a:gd name="connsiteY3" fmla="*/ 6578 h 7846"/>
                <a:gd name="connsiteX4" fmla="*/ 1652 w 3348"/>
                <a:gd name="connsiteY4" fmla="*/ 7847 h 7846"/>
                <a:gd name="connsiteX5" fmla="*/ 6 w 3348"/>
                <a:gd name="connsiteY5" fmla="*/ 6595 h 7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8" h="7846">
                  <a:moveTo>
                    <a:pt x="6" y="6595"/>
                  </a:moveTo>
                  <a:cubicBezTo>
                    <a:pt x="6" y="4395"/>
                    <a:pt x="6" y="2200"/>
                    <a:pt x="0" y="0"/>
                  </a:cubicBezTo>
                  <a:cubicBezTo>
                    <a:pt x="1114" y="1103"/>
                    <a:pt x="2235" y="2206"/>
                    <a:pt x="3349" y="3303"/>
                  </a:cubicBezTo>
                  <a:cubicBezTo>
                    <a:pt x="3321" y="4395"/>
                    <a:pt x="3303" y="5487"/>
                    <a:pt x="3286" y="6578"/>
                  </a:cubicBezTo>
                  <a:cubicBezTo>
                    <a:pt x="2743" y="7001"/>
                    <a:pt x="2195" y="7418"/>
                    <a:pt x="1652" y="7847"/>
                  </a:cubicBezTo>
                  <a:cubicBezTo>
                    <a:pt x="1109" y="7435"/>
                    <a:pt x="555" y="7018"/>
                    <a:pt x="6" y="6595"/>
                  </a:cubicBezTo>
                  <a:close/>
                </a:path>
              </a:pathLst>
            </a:custGeom>
            <a:grpFill/>
            <a:ln w="5715" cap="flat">
              <a:noFill/>
              <a:prstDash val="solid"/>
              <a:miter/>
            </a:ln>
          </p:spPr>
          <p:txBody>
            <a:bodyPr rtlCol="0" anchor="ctr"/>
            <a:lstStyle/>
            <a:p>
              <a:endParaRPr lang="zh-CN" altLang="en-US"/>
            </a:p>
          </p:txBody>
        </p:sp>
        <p:sp>
          <p:nvSpPr>
            <p:cNvPr id="4241" name="任意多边形: 形状 4240">
              <a:extLst>
                <a:ext uri="{FF2B5EF4-FFF2-40B4-BE49-F238E27FC236}">
                  <a16:creationId xmlns:a16="http://schemas.microsoft.com/office/drawing/2014/main" id="{3DD659C3-D738-725F-B05A-BF51ECCA9A48}"/>
                </a:ext>
              </a:extLst>
            </p:cNvPr>
            <p:cNvSpPr/>
            <p:nvPr/>
          </p:nvSpPr>
          <p:spPr>
            <a:xfrm>
              <a:off x="5607641" y="5203992"/>
              <a:ext cx="1392" cy="1292"/>
            </a:xfrm>
            <a:custGeom>
              <a:avLst/>
              <a:gdLst>
                <a:gd name="connsiteX0" fmla="*/ 12 w 1392"/>
                <a:gd name="connsiteY0" fmla="*/ 1292 h 1292"/>
                <a:gd name="connsiteX1" fmla="*/ 737 w 1392"/>
                <a:gd name="connsiteY1" fmla="*/ 1 h 1292"/>
                <a:gd name="connsiteX2" fmla="*/ 0 w 1392"/>
                <a:gd name="connsiteY2" fmla="*/ 1292 h 1292"/>
                <a:gd name="connsiteX3" fmla="*/ 12 w 1392"/>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2" h="1292">
                  <a:moveTo>
                    <a:pt x="12" y="1292"/>
                  </a:moveTo>
                  <a:cubicBezTo>
                    <a:pt x="257" y="841"/>
                    <a:pt x="594" y="-28"/>
                    <a:pt x="737" y="1"/>
                  </a:cubicBezTo>
                  <a:cubicBezTo>
                    <a:pt x="1818" y="241"/>
                    <a:pt x="1555" y="744"/>
                    <a:pt x="0" y="1292"/>
                  </a:cubicBezTo>
                  <a:lnTo>
                    <a:pt x="12" y="1292"/>
                  </a:lnTo>
                  <a:close/>
                </a:path>
              </a:pathLst>
            </a:custGeom>
            <a:grpFill/>
            <a:ln w="5715" cap="flat">
              <a:noFill/>
              <a:prstDash val="solid"/>
              <a:miter/>
            </a:ln>
          </p:spPr>
          <p:txBody>
            <a:bodyPr rtlCol="0" anchor="ctr"/>
            <a:lstStyle/>
            <a:p>
              <a:endParaRPr lang="zh-CN" altLang="en-US"/>
            </a:p>
          </p:txBody>
        </p:sp>
        <p:sp>
          <p:nvSpPr>
            <p:cNvPr id="4242" name="任意多边形: 形状 4241">
              <a:extLst>
                <a:ext uri="{FF2B5EF4-FFF2-40B4-BE49-F238E27FC236}">
                  <a16:creationId xmlns:a16="http://schemas.microsoft.com/office/drawing/2014/main" id="{47A1D96D-90D9-C6B3-266F-89058D097F3F}"/>
                </a:ext>
              </a:extLst>
            </p:cNvPr>
            <p:cNvSpPr/>
            <p:nvPr/>
          </p:nvSpPr>
          <p:spPr>
            <a:xfrm>
              <a:off x="5604361" y="5205284"/>
              <a:ext cx="3297" cy="1676"/>
            </a:xfrm>
            <a:custGeom>
              <a:avLst/>
              <a:gdLst>
                <a:gd name="connsiteX0" fmla="*/ 3286 w 3297"/>
                <a:gd name="connsiteY0" fmla="*/ 0 h 1676"/>
                <a:gd name="connsiteX1" fmla="*/ 0 w 3297"/>
                <a:gd name="connsiteY1" fmla="*/ 0 h 1676"/>
                <a:gd name="connsiteX2" fmla="*/ 3298 w 3297"/>
                <a:gd name="connsiteY2" fmla="*/ 0 h 1676"/>
                <a:gd name="connsiteX3" fmla="*/ 3286 w 3297"/>
                <a:gd name="connsiteY3" fmla="*/ 0 h 1676"/>
              </a:gdLst>
              <a:ahLst/>
              <a:cxnLst>
                <a:cxn ang="0">
                  <a:pos x="connsiteX0" y="connsiteY0"/>
                </a:cxn>
                <a:cxn ang="0">
                  <a:pos x="connsiteX1" y="connsiteY1"/>
                </a:cxn>
                <a:cxn ang="0">
                  <a:pos x="connsiteX2" y="connsiteY2"/>
                </a:cxn>
                <a:cxn ang="0">
                  <a:pos x="connsiteX3" y="connsiteY3"/>
                </a:cxn>
              </a:cxnLst>
              <a:rect l="l" t="t" r="r" b="b"/>
              <a:pathLst>
                <a:path w="3297" h="1676">
                  <a:moveTo>
                    <a:pt x="3286" y="0"/>
                  </a:moveTo>
                  <a:cubicBezTo>
                    <a:pt x="2189" y="2223"/>
                    <a:pt x="1097" y="2246"/>
                    <a:pt x="0" y="0"/>
                  </a:cubicBezTo>
                  <a:cubicBezTo>
                    <a:pt x="1097" y="0"/>
                    <a:pt x="2200" y="0"/>
                    <a:pt x="3298" y="0"/>
                  </a:cubicBezTo>
                  <a:lnTo>
                    <a:pt x="3286" y="0"/>
                  </a:lnTo>
                  <a:close/>
                </a:path>
              </a:pathLst>
            </a:custGeom>
            <a:grpFill/>
            <a:ln w="5715" cap="flat">
              <a:noFill/>
              <a:prstDash val="solid"/>
              <a:miter/>
            </a:ln>
          </p:spPr>
          <p:txBody>
            <a:bodyPr rtlCol="0" anchor="ctr"/>
            <a:lstStyle/>
            <a:p>
              <a:endParaRPr lang="zh-CN" altLang="en-US"/>
            </a:p>
          </p:txBody>
        </p:sp>
        <p:sp>
          <p:nvSpPr>
            <p:cNvPr id="4243" name="任意多边形: 形状 4242">
              <a:extLst>
                <a:ext uri="{FF2B5EF4-FFF2-40B4-BE49-F238E27FC236}">
                  <a16:creationId xmlns:a16="http://schemas.microsoft.com/office/drawing/2014/main" id="{A25BC36B-DCC8-955D-23E7-672433180070}"/>
                </a:ext>
              </a:extLst>
            </p:cNvPr>
            <p:cNvSpPr/>
            <p:nvPr/>
          </p:nvSpPr>
          <p:spPr>
            <a:xfrm>
              <a:off x="4594720" y="4771030"/>
              <a:ext cx="1332" cy="1430"/>
            </a:xfrm>
            <a:custGeom>
              <a:avLst/>
              <a:gdLst>
                <a:gd name="connsiteX0" fmla="*/ 0 w 1332"/>
                <a:gd name="connsiteY0" fmla="*/ 86 h 1430"/>
                <a:gd name="connsiteX1" fmla="*/ 1332 w 1332"/>
                <a:gd name="connsiteY1" fmla="*/ 777 h 1430"/>
                <a:gd name="connsiteX2" fmla="*/ 86 w 1332"/>
                <a:gd name="connsiteY2" fmla="*/ 0 h 1430"/>
                <a:gd name="connsiteX3" fmla="*/ 0 w 1332"/>
                <a:gd name="connsiteY3" fmla="*/ 86 h 1430"/>
              </a:gdLst>
              <a:ahLst/>
              <a:cxnLst>
                <a:cxn ang="0">
                  <a:pos x="connsiteX0" y="connsiteY0"/>
                </a:cxn>
                <a:cxn ang="0">
                  <a:pos x="connsiteX1" y="connsiteY1"/>
                </a:cxn>
                <a:cxn ang="0">
                  <a:pos x="connsiteX2" y="connsiteY2"/>
                </a:cxn>
                <a:cxn ang="0">
                  <a:pos x="connsiteX3" y="connsiteY3"/>
                </a:cxn>
              </a:cxnLst>
              <a:rect l="l" t="t" r="r" b="b"/>
              <a:pathLst>
                <a:path w="1332" h="1430">
                  <a:moveTo>
                    <a:pt x="0" y="86"/>
                  </a:moveTo>
                  <a:cubicBezTo>
                    <a:pt x="469" y="320"/>
                    <a:pt x="1360" y="646"/>
                    <a:pt x="1332" y="777"/>
                  </a:cubicBezTo>
                  <a:cubicBezTo>
                    <a:pt x="1109" y="1863"/>
                    <a:pt x="617" y="1589"/>
                    <a:pt x="86" y="0"/>
                  </a:cubicBezTo>
                  <a:lnTo>
                    <a:pt x="0" y="86"/>
                  </a:lnTo>
                  <a:close/>
                </a:path>
              </a:pathLst>
            </a:custGeom>
            <a:grpFill/>
            <a:ln w="5715" cap="flat">
              <a:noFill/>
              <a:prstDash val="solid"/>
              <a:miter/>
            </a:ln>
          </p:spPr>
          <p:txBody>
            <a:bodyPr rtlCol="0" anchor="ctr"/>
            <a:lstStyle/>
            <a:p>
              <a:endParaRPr lang="zh-CN" altLang="en-US"/>
            </a:p>
          </p:txBody>
        </p:sp>
        <p:sp>
          <p:nvSpPr>
            <p:cNvPr id="4244" name="任意多边形: 形状 4243">
              <a:extLst>
                <a:ext uri="{FF2B5EF4-FFF2-40B4-BE49-F238E27FC236}">
                  <a16:creationId xmlns:a16="http://schemas.microsoft.com/office/drawing/2014/main" id="{CB9600DA-E90D-2840-3E1E-B99914DAA4BF}"/>
                </a:ext>
              </a:extLst>
            </p:cNvPr>
            <p:cNvSpPr/>
            <p:nvPr/>
          </p:nvSpPr>
          <p:spPr>
            <a:xfrm>
              <a:off x="4510619" y="5051465"/>
              <a:ext cx="8400" cy="14236"/>
            </a:xfrm>
            <a:custGeom>
              <a:avLst/>
              <a:gdLst>
                <a:gd name="connsiteX0" fmla="*/ 3195 w 8400"/>
                <a:gd name="connsiteY0" fmla="*/ 0 h 14236"/>
                <a:gd name="connsiteX1" fmla="*/ 629 w 8400"/>
                <a:gd name="connsiteY1" fmla="*/ 14236 h 14236"/>
                <a:gd name="connsiteX2" fmla="*/ 3195 w 8400"/>
                <a:gd name="connsiteY2" fmla="*/ 0 h 14236"/>
              </a:gdLst>
              <a:ahLst/>
              <a:cxnLst>
                <a:cxn ang="0">
                  <a:pos x="connsiteX0" y="connsiteY0"/>
                </a:cxn>
                <a:cxn ang="0">
                  <a:pos x="connsiteX1" y="connsiteY1"/>
                </a:cxn>
                <a:cxn ang="0">
                  <a:pos x="connsiteX2" y="connsiteY2"/>
                </a:cxn>
              </a:cxnLst>
              <a:rect l="l" t="t" r="r" b="b"/>
              <a:pathLst>
                <a:path w="8400" h="14236">
                  <a:moveTo>
                    <a:pt x="3195" y="0"/>
                  </a:moveTo>
                  <a:cubicBezTo>
                    <a:pt x="10516" y="10710"/>
                    <a:pt x="10516" y="10710"/>
                    <a:pt x="629" y="14236"/>
                  </a:cubicBezTo>
                  <a:cubicBezTo>
                    <a:pt x="-1532" y="8990"/>
                    <a:pt x="2514" y="5652"/>
                    <a:pt x="3195" y="0"/>
                  </a:cubicBezTo>
                  <a:close/>
                </a:path>
              </a:pathLst>
            </a:custGeom>
            <a:grpFill/>
            <a:ln w="5715" cap="flat">
              <a:noFill/>
              <a:prstDash val="solid"/>
              <a:miter/>
            </a:ln>
          </p:spPr>
          <p:txBody>
            <a:bodyPr rtlCol="0" anchor="ctr"/>
            <a:lstStyle/>
            <a:p>
              <a:endParaRPr lang="zh-CN" altLang="en-US"/>
            </a:p>
          </p:txBody>
        </p:sp>
        <p:sp>
          <p:nvSpPr>
            <p:cNvPr id="4245" name="任意多边形: 形状 4244">
              <a:extLst>
                <a:ext uri="{FF2B5EF4-FFF2-40B4-BE49-F238E27FC236}">
                  <a16:creationId xmlns:a16="http://schemas.microsoft.com/office/drawing/2014/main" id="{F5C43E92-BBB3-9215-6E59-AA21805A262D}"/>
                </a:ext>
              </a:extLst>
            </p:cNvPr>
            <p:cNvSpPr/>
            <p:nvPr/>
          </p:nvSpPr>
          <p:spPr>
            <a:xfrm>
              <a:off x="4897313" y="4670502"/>
              <a:ext cx="4190" cy="5185"/>
            </a:xfrm>
            <a:custGeom>
              <a:avLst/>
              <a:gdLst>
                <a:gd name="connsiteX0" fmla="*/ 11 w 4190"/>
                <a:gd name="connsiteY0" fmla="*/ 5185 h 5185"/>
                <a:gd name="connsiteX1" fmla="*/ 2377 w 4190"/>
                <a:gd name="connsiteY1" fmla="*/ 19 h 5185"/>
                <a:gd name="connsiteX2" fmla="*/ 4189 w 4190"/>
                <a:gd name="connsiteY2" fmla="*/ 1173 h 5185"/>
                <a:gd name="connsiteX3" fmla="*/ 0 w 4190"/>
                <a:gd name="connsiteY3" fmla="*/ 5180 h 5185"/>
                <a:gd name="connsiteX4" fmla="*/ 11 w 4190"/>
                <a:gd name="connsiteY4" fmla="*/ 518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0" h="5185">
                  <a:moveTo>
                    <a:pt x="11" y="5185"/>
                  </a:moveTo>
                  <a:cubicBezTo>
                    <a:pt x="206" y="3179"/>
                    <a:pt x="149" y="985"/>
                    <a:pt x="2377" y="19"/>
                  </a:cubicBezTo>
                  <a:cubicBezTo>
                    <a:pt x="2772" y="-153"/>
                    <a:pt x="4240" y="893"/>
                    <a:pt x="4189" y="1173"/>
                  </a:cubicBezTo>
                  <a:cubicBezTo>
                    <a:pt x="3743" y="3408"/>
                    <a:pt x="1920" y="4385"/>
                    <a:pt x="0" y="5180"/>
                  </a:cubicBezTo>
                  <a:lnTo>
                    <a:pt x="11" y="5180"/>
                  </a:lnTo>
                  <a:close/>
                </a:path>
              </a:pathLst>
            </a:custGeom>
            <a:grpFill/>
            <a:ln w="5715" cap="flat">
              <a:noFill/>
              <a:prstDash val="solid"/>
              <a:miter/>
            </a:ln>
          </p:spPr>
          <p:txBody>
            <a:bodyPr rtlCol="0" anchor="ctr"/>
            <a:lstStyle/>
            <a:p>
              <a:endParaRPr lang="zh-CN" altLang="en-US"/>
            </a:p>
          </p:txBody>
        </p:sp>
        <p:sp>
          <p:nvSpPr>
            <p:cNvPr id="4246" name="任意多边形: 形状 4245">
              <a:extLst>
                <a:ext uri="{FF2B5EF4-FFF2-40B4-BE49-F238E27FC236}">
                  <a16:creationId xmlns:a16="http://schemas.microsoft.com/office/drawing/2014/main" id="{EBB7B523-CB11-7ECF-E879-CC77B094B98B}"/>
                </a:ext>
              </a:extLst>
            </p:cNvPr>
            <p:cNvSpPr/>
            <p:nvPr/>
          </p:nvSpPr>
          <p:spPr>
            <a:xfrm>
              <a:off x="4482080" y="5037532"/>
              <a:ext cx="4152" cy="3297"/>
            </a:xfrm>
            <a:custGeom>
              <a:avLst/>
              <a:gdLst>
                <a:gd name="connsiteX0" fmla="*/ 780 w 4152"/>
                <a:gd name="connsiteY0" fmla="*/ 0 h 3297"/>
                <a:gd name="connsiteX1" fmla="*/ 4152 w 4152"/>
                <a:gd name="connsiteY1" fmla="*/ 3297 h 3297"/>
                <a:gd name="connsiteX2" fmla="*/ 780 w 4152"/>
                <a:gd name="connsiteY2" fmla="*/ 0 h 3297"/>
              </a:gdLst>
              <a:ahLst/>
              <a:cxnLst>
                <a:cxn ang="0">
                  <a:pos x="connsiteX0" y="connsiteY0"/>
                </a:cxn>
                <a:cxn ang="0">
                  <a:pos x="connsiteX1" y="connsiteY1"/>
                </a:cxn>
                <a:cxn ang="0">
                  <a:pos x="connsiteX2" y="connsiteY2"/>
                </a:cxn>
              </a:cxnLst>
              <a:rect l="l" t="t" r="r" b="b"/>
              <a:pathLst>
                <a:path w="4152" h="3297">
                  <a:moveTo>
                    <a:pt x="780" y="0"/>
                  </a:moveTo>
                  <a:cubicBezTo>
                    <a:pt x="1906" y="1097"/>
                    <a:pt x="3026" y="2200"/>
                    <a:pt x="4152" y="3297"/>
                  </a:cubicBezTo>
                  <a:cubicBezTo>
                    <a:pt x="2758" y="2475"/>
                    <a:pt x="-1809" y="4898"/>
                    <a:pt x="780" y="0"/>
                  </a:cubicBezTo>
                  <a:close/>
                </a:path>
              </a:pathLst>
            </a:custGeom>
            <a:grpFill/>
            <a:ln w="5715" cap="flat">
              <a:noFill/>
              <a:prstDash val="solid"/>
              <a:miter/>
            </a:ln>
          </p:spPr>
          <p:txBody>
            <a:bodyPr rtlCol="0" anchor="ctr"/>
            <a:lstStyle/>
            <a:p>
              <a:endParaRPr lang="zh-CN" altLang="en-US"/>
            </a:p>
          </p:txBody>
        </p:sp>
        <p:sp>
          <p:nvSpPr>
            <p:cNvPr id="4247" name="任意多边形: 形状 4246">
              <a:extLst>
                <a:ext uri="{FF2B5EF4-FFF2-40B4-BE49-F238E27FC236}">
                  <a16:creationId xmlns:a16="http://schemas.microsoft.com/office/drawing/2014/main" id="{2B027730-57B7-850D-658F-F4098406152E}"/>
                </a:ext>
              </a:extLst>
            </p:cNvPr>
            <p:cNvSpPr/>
            <p:nvPr/>
          </p:nvSpPr>
          <p:spPr>
            <a:xfrm>
              <a:off x="4847986" y="4654593"/>
              <a:ext cx="1360" cy="1360"/>
            </a:xfrm>
            <a:custGeom>
              <a:avLst/>
              <a:gdLst>
                <a:gd name="connsiteX0" fmla="*/ 0 w 1360"/>
                <a:gd name="connsiteY0" fmla="*/ 1360 h 1360"/>
                <a:gd name="connsiteX1" fmla="*/ 754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54" y="0"/>
                  </a:lnTo>
                  <a:lnTo>
                    <a:pt x="1360" y="611"/>
                  </a:lnTo>
                  <a:close/>
                </a:path>
              </a:pathLst>
            </a:custGeom>
            <a:grpFill/>
            <a:ln w="5715" cap="flat">
              <a:noFill/>
              <a:prstDash val="solid"/>
              <a:miter/>
            </a:ln>
          </p:spPr>
          <p:txBody>
            <a:bodyPr rtlCol="0" anchor="ctr"/>
            <a:lstStyle/>
            <a:p>
              <a:endParaRPr lang="zh-CN" altLang="en-US"/>
            </a:p>
          </p:txBody>
        </p:sp>
        <p:sp>
          <p:nvSpPr>
            <p:cNvPr id="4248" name="任意多边形: 形状 4247">
              <a:extLst>
                <a:ext uri="{FF2B5EF4-FFF2-40B4-BE49-F238E27FC236}">
                  <a16:creationId xmlns:a16="http://schemas.microsoft.com/office/drawing/2014/main" id="{7914D721-DBC3-2B48-B7BC-E969FC0C28EB}"/>
                </a:ext>
              </a:extLst>
            </p:cNvPr>
            <p:cNvSpPr/>
            <p:nvPr/>
          </p:nvSpPr>
          <p:spPr>
            <a:xfrm>
              <a:off x="4895640" y="5212441"/>
              <a:ext cx="11548" cy="10260"/>
            </a:xfrm>
            <a:custGeom>
              <a:avLst/>
              <a:gdLst>
                <a:gd name="connsiteX0" fmla="*/ 11548 w 11548"/>
                <a:gd name="connsiteY0" fmla="*/ 9291 h 10260"/>
                <a:gd name="connsiteX1" fmla="*/ 6576 w 11548"/>
                <a:gd name="connsiteY1" fmla="*/ 5377 h 10260"/>
                <a:gd name="connsiteX2" fmla="*/ 1004 w 11548"/>
                <a:gd name="connsiteY2" fmla="*/ 8714 h 10260"/>
                <a:gd name="connsiteX3" fmla="*/ 5588 w 11548"/>
                <a:gd name="connsiteY3" fmla="*/ 216 h 10260"/>
                <a:gd name="connsiteX4" fmla="*/ 11405 w 11548"/>
                <a:gd name="connsiteY4" fmla="*/ 6028 h 10260"/>
                <a:gd name="connsiteX5" fmla="*/ 11525 w 11548"/>
                <a:gd name="connsiteY5" fmla="*/ 9297 h 10260"/>
                <a:gd name="connsiteX6" fmla="*/ 11548 w 11548"/>
                <a:gd name="connsiteY6" fmla="*/ 9297 h 1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48" h="10260">
                  <a:moveTo>
                    <a:pt x="11548" y="9291"/>
                  </a:moveTo>
                  <a:cubicBezTo>
                    <a:pt x="9908" y="7925"/>
                    <a:pt x="8439" y="5828"/>
                    <a:pt x="6576" y="5377"/>
                  </a:cubicBezTo>
                  <a:cubicBezTo>
                    <a:pt x="4062" y="4771"/>
                    <a:pt x="5342" y="13766"/>
                    <a:pt x="1004" y="8714"/>
                  </a:cubicBezTo>
                  <a:cubicBezTo>
                    <a:pt x="-1739" y="5519"/>
                    <a:pt x="1587" y="1262"/>
                    <a:pt x="5588" y="216"/>
                  </a:cubicBezTo>
                  <a:cubicBezTo>
                    <a:pt x="9782" y="-882"/>
                    <a:pt x="11148" y="2382"/>
                    <a:pt x="11405" y="6028"/>
                  </a:cubicBezTo>
                  <a:cubicBezTo>
                    <a:pt x="11480" y="7114"/>
                    <a:pt x="11491" y="8205"/>
                    <a:pt x="11525" y="9297"/>
                  </a:cubicBezTo>
                  <a:lnTo>
                    <a:pt x="11548" y="9297"/>
                  </a:lnTo>
                  <a:close/>
                </a:path>
              </a:pathLst>
            </a:custGeom>
            <a:grpFill/>
            <a:ln w="5715" cap="flat">
              <a:noFill/>
              <a:prstDash val="solid"/>
              <a:miter/>
            </a:ln>
          </p:spPr>
          <p:txBody>
            <a:bodyPr rtlCol="0" anchor="ctr"/>
            <a:lstStyle/>
            <a:p>
              <a:endParaRPr lang="zh-CN" altLang="en-US"/>
            </a:p>
          </p:txBody>
        </p:sp>
        <p:sp>
          <p:nvSpPr>
            <p:cNvPr id="4249" name="任意多边形: 形状 4248">
              <a:extLst>
                <a:ext uri="{FF2B5EF4-FFF2-40B4-BE49-F238E27FC236}">
                  <a16:creationId xmlns:a16="http://schemas.microsoft.com/office/drawing/2014/main" id="{7C751F68-AC4A-5613-854F-E8DB45E6FE65}"/>
                </a:ext>
              </a:extLst>
            </p:cNvPr>
            <p:cNvSpPr/>
            <p:nvPr/>
          </p:nvSpPr>
          <p:spPr>
            <a:xfrm>
              <a:off x="5931241" y="5494171"/>
              <a:ext cx="25706" cy="33485"/>
            </a:xfrm>
            <a:custGeom>
              <a:avLst/>
              <a:gdLst>
                <a:gd name="connsiteX0" fmla="*/ 5264 w 25706"/>
                <a:gd name="connsiteY0" fmla="*/ 30188 h 33485"/>
                <a:gd name="connsiteX1" fmla="*/ 5299 w 25706"/>
                <a:gd name="connsiteY1" fmla="*/ 26919 h 33485"/>
                <a:gd name="connsiteX2" fmla="*/ 5241 w 25706"/>
                <a:gd name="connsiteY2" fmla="*/ 26867 h 33485"/>
                <a:gd name="connsiteX3" fmla="*/ 3618 w 25706"/>
                <a:gd name="connsiteY3" fmla="*/ 26633 h 33485"/>
                <a:gd name="connsiteX4" fmla="*/ 584 w 25706"/>
                <a:gd name="connsiteY4" fmla="*/ 22404 h 33485"/>
                <a:gd name="connsiteX5" fmla="*/ 11333 w 25706"/>
                <a:gd name="connsiteY5" fmla="*/ 3710 h 33485"/>
                <a:gd name="connsiteX6" fmla="*/ 17889 w 25706"/>
                <a:gd name="connsiteY6" fmla="*/ 2802 h 33485"/>
                <a:gd name="connsiteX7" fmla="*/ 25707 w 25706"/>
                <a:gd name="connsiteY7" fmla="*/ 213 h 33485"/>
                <a:gd name="connsiteX8" fmla="*/ 5264 w 25706"/>
                <a:gd name="connsiteY8" fmla="*/ 33485 h 33485"/>
                <a:gd name="connsiteX9" fmla="*/ 4258 w 25706"/>
                <a:gd name="connsiteY9" fmla="*/ 31291 h 33485"/>
                <a:gd name="connsiteX10" fmla="*/ 5264 w 25706"/>
                <a:gd name="connsiteY10" fmla="*/ 30188 h 33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06" h="33485">
                  <a:moveTo>
                    <a:pt x="5264" y="30188"/>
                  </a:moveTo>
                  <a:cubicBezTo>
                    <a:pt x="5281" y="29102"/>
                    <a:pt x="5293" y="28010"/>
                    <a:pt x="5299" y="26919"/>
                  </a:cubicBezTo>
                  <a:lnTo>
                    <a:pt x="5241" y="26867"/>
                  </a:lnTo>
                  <a:cubicBezTo>
                    <a:pt x="4698" y="26793"/>
                    <a:pt x="4150" y="26759"/>
                    <a:pt x="3618" y="26633"/>
                  </a:cubicBezTo>
                  <a:cubicBezTo>
                    <a:pt x="1287" y="26050"/>
                    <a:pt x="-1142" y="23439"/>
                    <a:pt x="584" y="22404"/>
                  </a:cubicBezTo>
                  <a:cubicBezTo>
                    <a:pt x="8042" y="17912"/>
                    <a:pt x="2967" y="6551"/>
                    <a:pt x="11333" y="3710"/>
                  </a:cubicBezTo>
                  <a:cubicBezTo>
                    <a:pt x="12620" y="3276"/>
                    <a:pt x="15706" y="4813"/>
                    <a:pt x="17889" y="2802"/>
                  </a:cubicBezTo>
                  <a:cubicBezTo>
                    <a:pt x="19432" y="1379"/>
                    <a:pt x="20718" y="-667"/>
                    <a:pt x="25707" y="213"/>
                  </a:cubicBezTo>
                  <a:cubicBezTo>
                    <a:pt x="19855" y="12386"/>
                    <a:pt x="14888" y="24182"/>
                    <a:pt x="5264" y="33485"/>
                  </a:cubicBezTo>
                  <a:cubicBezTo>
                    <a:pt x="4258" y="32754"/>
                    <a:pt x="3927" y="32023"/>
                    <a:pt x="4258" y="31291"/>
                  </a:cubicBezTo>
                  <a:cubicBezTo>
                    <a:pt x="4590" y="30554"/>
                    <a:pt x="4927" y="30188"/>
                    <a:pt x="5264" y="30188"/>
                  </a:cubicBezTo>
                  <a:close/>
                </a:path>
              </a:pathLst>
            </a:custGeom>
            <a:grpFill/>
            <a:ln w="5715" cap="flat">
              <a:noFill/>
              <a:prstDash val="solid"/>
              <a:miter/>
            </a:ln>
          </p:spPr>
          <p:txBody>
            <a:bodyPr rtlCol="0" anchor="ctr"/>
            <a:lstStyle/>
            <a:p>
              <a:endParaRPr lang="zh-CN" altLang="en-US"/>
            </a:p>
          </p:txBody>
        </p:sp>
        <p:sp>
          <p:nvSpPr>
            <p:cNvPr id="4250" name="任意多边形: 形状 4249">
              <a:extLst>
                <a:ext uri="{FF2B5EF4-FFF2-40B4-BE49-F238E27FC236}">
                  <a16:creationId xmlns:a16="http://schemas.microsoft.com/office/drawing/2014/main" id="{53782036-880C-F44D-3116-510FA2036D96}"/>
                </a:ext>
              </a:extLst>
            </p:cNvPr>
            <p:cNvSpPr/>
            <p:nvPr/>
          </p:nvSpPr>
          <p:spPr>
            <a:xfrm>
              <a:off x="5914085" y="5524359"/>
              <a:ext cx="22425" cy="39507"/>
            </a:xfrm>
            <a:custGeom>
              <a:avLst/>
              <a:gdLst>
                <a:gd name="connsiteX0" fmla="*/ 22420 w 22425"/>
                <a:gd name="connsiteY0" fmla="*/ 0 h 39507"/>
                <a:gd name="connsiteX1" fmla="*/ 22420 w 22425"/>
                <a:gd name="connsiteY1" fmla="*/ 3292 h 39507"/>
                <a:gd name="connsiteX2" fmla="*/ 22414 w 22425"/>
                <a:gd name="connsiteY2" fmla="*/ 6584 h 39507"/>
                <a:gd name="connsiteX3" fmla="*/ 22426 w 22425"/>
                <a:gd name="connsiteY3" fmla="*/ 6578 h 39507"/>
                <a:gd name="connsiteX4" fmla="*/ 15985 w 22425"/>
                <a:gd name="connsiteY4" fmla="*/ 26100 h 39507"/>
                <a:gd name="connsiteX5" fmla="*/ 2709 w 22425"/>
                <a:gd name="connsiteY5" fmla="*/ 39508 h 39507"/>
                <a:gd name="connsiteX6" fmla="*/ 2652 w 22425"/>
                <a:gd name="connsiteY6" fmla="*/ 39445 h 39507"/>
                <a:gd name="connsiteX7" fmla="*/ 10339 w 22425"/>
                <a:gd name="connsiteY7" fmla="*/ 18071 h 39507"/>
                <a:gd name="connsiteX8" fmla="*/ 0 w 22425"/>
                <a:gd name="connsiteY8" fmla="*/ 16036 h 39507"/>
                <a:gd name="connsiteX9" fmla="*/ 22420 w 22425"/>
                <a:gd name="connsiteY9" fmla="*/ 0 h 39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5" h="39507">
                  <a:moveTo>
                    <a:pt x="22420" y="0"/>
                  </a:moveTo>
                  <a:cubicBezTo>
                    <a:pt x="22420" y="1097"/>
                    <a:pt x="22420" y="2194"/>
                    <a:pt x="22420" y="3292"/>
                  </a:cubicBezTo>
                  <a:cubicBezTo>
                    <a:pt x="22420" y="4389"/>
                    <a:pt x="22414" y="5486"/>
                    <a:pt x="22414" y="6584"/>
                  </a:cubicBezTo>
                  <a:lnTo>
                    <a:pt x="22426" y="6578"/>
                  </a:lnTo>
                  <a:cubicBezTo>
                    <a:pt x="15905" y="11601"/>
                    <a:pt x="17448" y="19471"/>
                    <a:pt x="15985" y="26100"/>
                  </a:cubicBezTo>
                  <a:cubicBezTo>
                    <a:pt x="14282" y="33816"/>
                    <a:pt x="10618" y="38479"/>
                    <a:pt x="2709" y="39508"/>
                  </a:cubicBezTo>
                  <a:lnTo>
                    <a:pt x="2652" y="39445"/>
                  </a:lnTo>
                  <a:cubicBezTo>
                    <a:pt x="5252" y="32215"/>
                    <a:pt x="7853" y="24980"/>
                    <a:pt x="10339" y="18071"/>
                  </a:cubicBezTo>
                  <a:cubicBezTo>
                    <a:pt x="7098" y="14779"/>
                    <a:pt x="3703" y="19071"/>
                    <a:pt x="0" y="16036"/>
                  </a:cubicBezTo>
                  <a:cubicBezTo>
                    <a:pt x="5966" y="8424"/>
                    <a:pt x="16351" y="6989"/>
                    <a:pt x="22420" y="0"/>
                  </a:cubicBezTo>
                  <a:close/>
                </a:path>
              </a:pathLst>
            </a:custGeom>
            <a:grpFill/>
            <a:ln w="5715" cap="flat">
              <a:noFill/>
              <a:prstDash val="solid"/>
              <a:miter/>
            </a:ln>
          </p:spPr>
          <p:txBody>
            <a:bodyPr rtlCol="0" anchor="ctr"/>
            <a:lstStyle/>
            <a:p>
              <a:endParaRPr lang="zh-CN" altLang="en-US"/>
            </a:p>
          </p:txBody>
        </p:sp>
        <p:sp>
          <p:nvSpPr>
            <p:cNvPr id="4251" name="任意多边形: 形状 4250">
              <a:extLst>
                <a:ext uri="{FF2B5EF4-FFF2-40B4-BE49-F238E27FC236}">
                  <a16:creationId xmlns:a16="http://schemas.microsoft.com/office/drawing/2014/main" id="{5BE08440-E0E1-885F-D194-D0F920F6042C}"/>
                </a:ext>
              </a:extLst>
            </p:cNvPr>
            <p:cNvSpPr/>
            <p:nvPr/>
          </p:nvSpPr>
          <p:spPr>
            <a:xfrm>
              <a:off x="5899948" y="5569290"/>
              <a:ext cx="22972" cy="15788"/>
            </a:xfrm>
            <a:custGeom>
              <a:avLst/>
              <a:gdLst>
                <a:gd name="connsiteX0" fmla="*/ 387 w 22972"/>
                <a:gd name="connsiteY0" fmla="*/ 14276 h 15788"/>
                <a:gd name="connsiteX1" fmla="*/ 13526 w 22972"/>
                <a:gd name="connsiteY1" fmla="*/ 1120 h 15788"/>
                <a:gd name="connsiteX2" fmla="*/ 13543 w 22972"/>
                <a:gd name="connsiteY2" fmla="*/ 1103 h 15788"/>
                <a:gd name="connsiteX3" fmla="*/ 22973 w 22972"/>
                <a:gd name="connsiteY3" fmla="*/ 0 h 15788"/>
                <a:gd name="connsiteX4" fmla="*/ 10234 w 22972"/>
                <a:gd name="connsiteY4" fmla="*/ 14276 h 15788"/>
                <a:gd name="connsiteX5" fmla="*/ 10245 w 22972"/>
                <a:gd name="connsiteY5" fmla="*/ 14276 h 15788"/>
                <a:gd name="connsiteX6" fmla="*/ 364 w 22972"/>
                <a:gd name="connsiteY6" fmla="*/ 14276 h 15788"/>
                <a:gd name="connsiteX7" fmla="*/ 387 w 22972"/>
                <a:gd name="connsiteY7" fmla="*/ 14276 h 1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72" h="15788">
                  <a:moveTo>
                    <a:pt x="387" y="14276"/>
                  </a:moveTo>
                  <a:cubicBezTo>
                    <a:pt x="-2299" y="2834"/>
                    <a:pt x="9748" y="6104"/>
                    <a:pt x="13526" y="1120"/>
                  </a:cubicBezTo>
                  <a:lnTo>
                    <a:pt x="13543" y="1103"/>
                  </a:lnTo>
                  <a:cubicBezTo>
                    <a:pt x="16115" y="800"/>
                    <a:pt x="18686" y="503"/>
                    <a:pt x="22973" y="0"/>
                  </a:cubicBezTo>
                  <a:cubicBezTo>
                    <a:pt x="19143" y="6241"/>
                    <a:pt x="12205" y="8286"/>
                    <a:pt x="10234" y="14276"/>
                  </a:cubicBezTo>
                  <a:lnTo>
                    <a:pt x="10245" y="14276"/>
                  </a:lnTo>
                  <a:cubicBezTo>
                    <a:pt x="6953" y="16276"/>
                    <a:pt x="3662" y="16310"/>
                    <a:pt x="364" y="14276"/>
                  </a:cubicBezTo>
                  <a:lnTo>
                    <a:pt x="387" y="14276"/>
                  </a:lnTo>
                  <a:close/>
                </a:path>
              </a:pathLst>
            </a:custGeom>
            <a:grpFill/>
            <a:ln w="5715" cap="flat">
              <a:noFill/>
              <a:prstDash val="solid"/>
              <a:miter/>
            </a:ln>
          </p:spPr>
          <p:txBody>
            <a:bodyPr rtlCol="0" anchor="ctr"/>
            <a:lstStyle/>
            <a:p>
              <a:endParaRPr lang="zh-CN" altLang="en-US"/>
            </a:p>
          </p:txBody>
        </p:sp>
        <p:sp>
          <p:nvSpPr>
            <p:cNvPr id="4252" name="任意多边形: 形状 4251">
              <a:extLst>
                <a:ext uri="{FF2B5EF4-FFF2-40B4-BE49-F238E27FC236}">
                  <a16:creationId xmlns:a16="http://schemas.microsoft.com/office/drawing/2014/main" id="{9B6D9066-E274-B631-FD4F-27343F3E1E6E}"/>
                </a:ext>
              </a:extLst>
            </p:cNvPr>
            <p:cNvSpPr/>
            <p:nvPr/>
          </p:nvSpPr>
          <p:spPr>
            <a:xfrm>
              <a:off x="5923349" y="5494749"/>
              <a:ext cx="9918" cy="15181"/>
            </a:xfrm>
            <a:custGeom>
              <a:avLst/>
              <a:gdLst>
                <a:gd name="connsiteX0" fmla="*/ 0 w 9918"/>
                <a:gd name="connsiteY0" fmla="*/ 9870 h 15181"/>
                <a:gd name="connsiteX1" fmla="*/ 9864 w 9918"/>
                <a:gd name="connsiteY1" fmla="*/ 0 h 15181"/>
                <a:gd name="connsiteX2" fmla="*/ 6721 w 9918"/>
                <a:gd name="connsiteY2" fmla="*/ 12281 h 15181"/>
                <a:gd name="connsiteX3" fmla="*/ 0 w 9918"/>
                <a:gd name="connsiteY3" fmla="*/ 9870 h 15181"/>
              </a:gdLst>
              <a:ahLst/>
              <a:cxnLst>
                <a:cxn ang="0">
                  <a:pos x="connsiteX0" y="connsiteY0"/>
                </a:cxn>
                <a:cxn ang="0">
                  <a:pos x="connsiteX1" y="connsiteY1"/>
                </a:cxn>
                <a:cxn ang="0">
                  <a:pos x="connsiteX2" y="connsiteY2"/>
                </a:cxn>
                <a:cxn ang="0">
                  <a:pos x="connsiteX3" y="connsiteY3"/>
                </a:cxn>
              </a:cxnLst>
              <a:rect l="l" t="t" r="r" b="b"/>
              <a:pathLst>
                <a:path w="9918" h="15181">
                  <a:moveTo>
                    <a:pt x="0" y="9870"/>
                  </a:moveTo>
                  <a:cubicBezTo>
                    <a:pt x="4098" y="7390"/>
                    <a:pt x="4686" y="1400"/>
                    <a:pt x="9864" y="0"/>
                  </a:cubicBezTo>
                  <a:cubicBezTo>
                    <a:pt x="10127" y="4435"/>
                    <a:pt x="9493" y="8733"/>
                    <a:pt x="6721" y="12281"/>
                  </a:cubicBezTo>
                  <a:cubicBezTo>
                    <a:pt x="2349" y="17882"/>
                    <a:pt x="903" y="14425"/>
                    <a:pt x="0" y="9870"/>
                  </a:cubicBezTo>
                  <a:close/>
                </a:path>
              </a:pathLst>
            </a:custGeom>
            <a:grpFill/>
            <a:ln w="5715" cap="flat">
              <a:noFill/>
              <a:prstDash val="solid"/>
              <a:miter/>
            </a:ln>
          </p:spPr>
          <p:txBody>
            <a:bodyPr rtlCol="0" anchor="ctr"/>
            <a:lstStyle/>
            <a:p>
              <a:endParaRPr lang="zh-CN" altLang="en-US"/>
            </a:p>
          </p:txBody>
        </p:sp>
        <p:sp>
          <p:nvSpPr>
            <p:cNvPr id="4253" name="任意多边形: 形状 4252">
              <a:extLst>
                <a:ext uri="{FF2B5EF4-FFF2-40B4-BE49-F238E27FC236}">
                  <a16:creationId xmlns:a16="http://schemas.microsoft.com/office/drawing/2014/main" id="{7917B877-3B79-DBF4-2099-1EFB94C7C191}"/>
                </a:ext>
              </a:extLst>
            </p:cNvPr>
            <p:cNvSpPr/>
            <p:nvPr/>
          </p:nvSpPr>
          <p:spPr>
            <a:xfrm>
              <a:off x="5893746" y="5595554"/>
              <a:ext cx="8315" cy="4488"/>
            </a:xfrm>
            <a:custGeom>
              <a:avLst/>
              <a:gdLst>
                <a:gd name="connsiteX0" fmla="*/ 0 w 8315"/>
                <a:gd name="connsiteY0" fmla="*/ 4402 h 4488"/>
                <a:gd name="connsiteX1" fmla="*/ 7544 w 8315"/>
                <a:gd name="connsiteY1" fmla="*/ 624 h 4488"/>
                <a:gd name="connsiteX2" fmla="*/ 3212 w 8315"/>
                <a:gd name="connsiteY2" fmla="*/ 4356 h 4488"/>
                <a:gd name="connsiteX3" fmla="*/ 0 w 8315"/>
                <a:gd name="connsiteY3" fmla="*/ 4402 h 4488"/>
              </a:gdLst>
              <a:ahLst/>
              <a:cxnLst>
                <a:cxn ang="0">
                  <a:pos x="connsiteX0" y="connsiteY0"/>
                </a:cxn>
                <a:cxn ang="0">
                  <a:pos x="connsiteX1" y="connsiteY1"/>
                </a:cxn>
                <a:cxn ang="0">
                  <a:pos x="connsiteX2" y="connsiteY2"/>
                </a:cxn>
                <a:cxn ang="0">
                  <a:pos x="connsiteX3" y="connsiteY3"/>
                </a:cxn>
              </a:cxnLst>
              <a:rect l="l" t="t" r="r" b="b"/>
              <a:pathLst>
                <a:path w="8315" h="4488">
                  <a:moveTo>
                    <a:pt x="0" y="4402"/>
                  </a:moveTo>
                  <a:cubicBezTo>
                    <a:pt x="1880" y="1607"/>
                    <a:pt x="6201" y="-1307"/>
                    <a:pt x="7544" y="624"/>
                  </a:cubicBezTo>
                  <a:cubicBezTo>
                    <a:pt x="10190" y="4436"/>
                    <a:pt x="5355" y="3779"/>
                    <a:pt x="3212" y="4356"/>
                  </a:cubicBezTo>
                  <a:cubicBezTo>
                    <a:pt x="2212" y="4625"/>
                    <a:pt x="1080" y="4402"/>
                    <a:pt x="0" y="4402"/>
                  </a:cubicBezTo>
                  <a:close/>
                </a:path>
              </a:pathLst>
            </a:custGeom>
            <a:grpFill/>
            <a:ln w="5715" cap="flat">
              <a:noFill/>
              <a:prstDash val="solid"/>
              <a:miter/>
            </a:ln>
          </p:spPr>
          <p:txBody>
            <a:bodyPr rtlCol="0" anchor="ctr"/>
            <a:lstStyle/>
            <a:p>
              <a:endParaRPr lang="zh-CN" altLang="en-US"/>
            </a:p>
          </p:txBody>
        </p:sp>
        <p:sp>
          <p:nvSpPr>
            <p:cNvPr id="4254" name="任意多边形: 形状 4253">
              <a:extLst>
                <a:ext uri="{FF2B5EF4-FFF2-40B4-BE49-F238E27FC236}">
                  <a16:creationId xmlns:a16="http://schemas.microsoft.com/office/drawing/2014/main" id="{CB00FD63-B596-D2D0-C72F-5F58DB51C40F}"/>
                </a:ext>
              </a:extLst>
            </p:cNvPr>
            <p:cNvSpPr/>
            <p:nvPr/>
          </p:nvSpPr>
          <p:spPr>
            <a:xfrm>
              <a:off x="6008846" y="5472569"/>
              <a:ext cx="7642" cy="5743"/>
            </a:xfrm>
            <a:custGeom>
              <a:avLst/>
              <a:gdLst>
                <a:gd name="connsiteX0" fmla="*/ 0 w 7642"/>
                <a:gd name="connsiteY0" fmla="*/ 5738 h 5743"/>
                <a:gd name="connsiteX1" fmla="*/ 2686 w 7642"/>
                <a:gd name="connsiteY1" fmla="*/ 1863 h 5743"/>
                <a:gd name="connsiteX2" fmla="*/ 7624 w 7642"/>
                <a:gd name="connsiteY2" fmla="*/ 1589 h 5743"/>
                <a:gd name="connsiteX3" fmla="*/ 4618 w 7642"/>
                <a:gd name="connsiteY3" fmla="*/ 4749 h 5743"/>
                <a:gd name="connsiteX4" fmla="*/ 17 w 7642"/>
                <a:gd name="connsiteY4" fmla="*/ 5744 h 5743"/>
                <a:gd name="connsiteX5" fmla="*/ 0 w 7642"/>
                <a:gd name="connsiteY5" fmla="*/ 5744 h 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2" h="5743">
                  <a:moveTo>
                    <a:pt x="0" y="5738"/>
                  </a:moveTo>
                  <a:cubicBezTo>
                    <a:pt x="880" y="4429"/>
                    <a:pt x="1549" y="2886"/>
                    <a:pt x="2686" y="1863"/>
                  </a:cubicBezTo>
                  <a:cubicBezTo>
                    <a:pt x="4138" y="560"/>
                    <a:pt x="6069" y="-1440"/>
                    <a:pt x="7624" y="1589"/>
                  </a:cubicBezTo>
                  <a:cubicBezTo>
                    <a:pt x="7858" y="2046"/>
                    <a:pt x="5892" y="4064"/>
                    <a:pt x="4618" y="4749"/>
                  </a:cubicBezTo>
                  <a:cubicBezTo>
                    <a:pt x="3292" y="5464"/>
                    <a:pt x="1566" y="5441"/>
                    <a:pt x="17" y="5744"/>
                  </a:cubicBezTo>
                  <a:lnTo>
                    <a:pt x="0" y="5744"/>
                  </a:lnTo>
                  <a:close/>
                </a:path>
              </a:pathLst>
            </a:custGeom>
            <a:grpFill/>
            <a:ln w="5715" cap="flat">
              <a:noFill/>
              <a:prstDash val="solid"/>
              <a:miter/>
            </a:ln>
          </p:spPr>
          <p:txBody>
            <a:bodyPr rtlCol="0" anchor="ctr"/>
            <a:lstStyle/>
            <a:p>
              <a:endParaRPr lang="zh-CN" altLang="en-US"/>
            </a:p>
          </p:txBody>
        </p:sp>
        <p:sp>
          <p:nvSpPr>
            <p:cNvPr id="4255" name="任意多边形: 形状 4254">
              <a:extLst>
                <a:ext uri="{FF2B5EF4-FFF2-40B4-BE49-F238E27FC236}">
                  <a16:creationId xmlns:a16="http://schemas.microsoft.com/office/drawing/2014/main" id="{5C13A91F-E431-E16E-BA96-26B696CEC984}"/>
                </a:ext>
              </a:extLst>
            </p:cNvPr>
            <p:cNvSpPr/>
            <p:nvPr/>
          </p:nvSpPr>
          <p:spPr>
            <a:xfrm>
              <a:off x="6008536" y="5485031"/>
              <a:ext cx="4779" cy="4492"/>
            </a:xfrm>
            <a:custGeom>
              <a:avLst/>
              <a:gdLst>
                <a:gd name="connsiteX0" fmla="*/ 4779 w 4779"/>
                <a:gd name="connsiteY0" fmla="*/ 1385 h 4492"/>
                <a:gd name="connsiteX1" fmla="*/ 3373 w 4779"/>
                <a:gd name="connsiteY1" fmla="*/ 4077 h 4492"/>
                <a:gd name="connsiteX2" fmla="*/ 887 w 4779"/>
                <a:gd name="connsiteY2" fmla="*/ 3088 h 4492"/>
                <a:gd name="connsiteX3" fmla="*/ 1945 w 4779"/>
                <a:gd name="connsiteY3" fmla="*/ 31 h 4492"/>
                <a:gd name="connsiteX4" fmla="*/ 4779 w 4779"/>
                <a:gd name="connsiteY4" fmla="*/ 1385 h 4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 h="4492">
                  <a:moveTo>
                    <a:pt x="4779" y="1385"/>
                  </a:moveTo>
                  <a:cubicBezTo>
                    <a:pt x="4328" y="2305"/>
                    <a:pt x="4093" y="3494"/>
                    <a:pt x="3373" y="4077"/>
                  </a:cubicBezTo>
                  <a:cubicBezTo>
                    <a:pt x="2322" y="4928"/>
                    <a:pt x="933" y="4408"/>
                    <a:pt x="887" y="3088"/>
                  </a:cubicBezTo>
                  <a:cubicBezTo>
                    <a:pt x="853" y="2140"/>
                    <a:pt x="-1667" y="-301"/>
                    <a:pt x="1945" y="31"/>
                  </a:cubicBezTo>
                  <a:cubicBezTo>
                    <a:pt x="2922" y="117"/>
                    <a:pt x="3836" y="911"/>
                    <a:pt x="4779" y="1385"/>
                  </a:cubicBezTo>
                  <a:close/>
                </a:path>
              </a:pathLst>
            </a:custGeom>
            <a:grpFill/>
            <a:ln w="5715" cap="flat">
              <a:noFill/>
              <a:prstDash val="solid"/>
              <a:miter/>
            </a:ln>
          </p:spPr>
          <p:txBody>
            <a:bodyPr rtlCol="0" anchor="ctr"/>
            <a:lstStyle/>
            <a:p>
              <a:endParaRPr lang="zh-CN" altLang="en-US"/>
            </a:p>
          </p:txBody>
        </p:sp>
        <p:sp>
          <p:nvSpPr>
            <p:cNvPr id="4256" name="任意多边形: 形状 4255">
              <a:extLst>
                <a:ext uri="{FF2B5EF4-FFF2-40B4-BE49-F238E27FC236}">
                  <a16:creationId xmlns:a16="http://schemas.microsoft.com/office/drawing/2014/main" id="{E2AF66BB-D1FE-BA08-CB48-185B9D97924C}"/>
                </a:ext>
              </a:extLst>
            </p:cNvPr>
            <p:cNvSpPr/>
            <p:nvPr/>
          </p:nvSpPr>
          <p:spPr>
            <a:xfrm>
              <a:off x="6004649" y="5478307"/>
              <a:ext cx="4214" cy="6577"/>
            </a:xfrm>
            <a:custGeom>
              <a:avLst/>
              <a:gdLst>
                <a:gd name="connsiteX0" fmla="*/ 4214 w 4214"/>
                <a:gd name="connsiteY0" fmla="*/ 0 h 6577"/>
                <a:gd name="connsiteX1" fmla="*/ 4209 w 4214"/>
                <a:gd name="connsiteY1" fmla="*/ 6578 h 6577"/>
                <a:gd name="connsiteX2" fmla="*/ 203 w 4214"/>
                <a:gd name="connsiteY2" fmla="*/ 5178 h 6577"/>
                <a:gd name="connsiteX3" fmla="*/ 4203 w 4214"/>
                <a:gd name="connsiteY3" fmla="*/ 0 h 6577"/>
                <a:gd name="connsiteX4" fmla="*/ 4214 w 4214"/>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4" h="6577">
                  <a:moveTo>
                    <a:pt x="4214" y="0"/>
                  </a:moveTo>
                  <a:cubicBezTo>
                    <a:pt x="4209" y="2195"/>
                    <a:pt x="4209" y="4384"/>
                    <a:pt x="4209" y="6578"/>
                  </a:cubicBezTo>
                  <a:cubicBezTo>
                    <a:pt x="2814" y="6127"/>
                    <a:pt x="454" y="5984"/>
                    <a:pt x="203" y="5178"/>
                  </a:cubicBezTo>
                  <a:cubicBezTo>
                    <a:pt x="-786" y="2000"/>
                    <a:pt x="2054" y="1143"/>
                    <a:pt x="4203" y="0"/>
                  </a:cubicBezTo>
                  <a:lnTo>
                    <a:pt x="4214" y="0"/>
                  </a:lnTo>
                  <a:close/>
                </a:path>
              </a:pathLst>
            </a:custGeom>
            <a:grpFill/>
            <a:ln w="5715" cap="flat">
              <a:noFill/>
              <a:prstDash val="solid"/>
              <a:miter/>
            </a:ln>
          </p:spPr>
          <p:txBody>
            <a:bodyPr rtlCol="0" anchor="ctr"/>
            <a:lstStyle/>
            <a:p>
              <a:endParaRPr lang="zh-CN" altLang="en-US"/>
            </a:p>
          </p:txBody>
        </p:sp>
        <p:sp>
          <p:nvSpPr>
            <p:cNvPr id="4257" name="任意多边形: 形状 4256">
              <a:extLst>
                <a:ext uri="{FF2B5EF4-FFF2-40B4-BE49-F238E27FC236}">
                  <a16:creationId xmlns:a16="http://schemas.microsoft.com/office/drawing/2014/main" id="{EF9EE2AF-C92C-6B3C-8C36-8836BB8D37F8}"/>
                </a:ext>
              </a:extLst>
            </p:cNvPr>
            <p:cNvSpPr/>
            <p:nvPr/>
          </p:nvSpPr>
          <p:spPr>
            <a:xfrm>
              <a:off x="5911181" y="5563803"/>
              <a:ext cx="5607" cy="6606"/>
            </a:xfrm>
            <a:custGeom>
              <a:avLst/>
              <a:gdLst>
                <a:gd name="connsiteX0" fmla="*/ 5608 w 5607"/>
                <a:gd name="connsiteY0" fmla="*/ 57 h 6606"/>
                <a:gd name="connsiteX1" fmla="*/ 2310 w 5607"/>
                <a:gd name="connsiteY1" fmla="*/ 6589 h 6606"/>
                <a:gd name="connsiteX2" fmla="*/ 2293 w 5607"/>
                <a:gd name="connsiteY2" fmla="*/ 6607 h 6606"/>
                <a:gd name="connsiteX3" fmla="*/ 5551 w 5607"/>
                <a:gd name="connsiteY3" fmla="*/ 0 h 6606"/>
                <a:gd name="connsiteX4" fmla="*/ 5608 w 5607"/>
                <a:gd name="connsiteY4" fmla="*/ 57 h 6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07" h="6606">
                  <a:moveTo>
                    <a:pt x="5608" y="57"/>
                  </a:moveTo>
                  <a:cubicBezTo>
                    <a:pt x="4511" y="2235"/>
                    <a:pt x="3413" y="4412"/>
                    <a:pt x="2310" y="6589"/>
                  </a:cubicBezTo>
                  <a:lnTo>
                    <a:pt x="2293" y="6607"/>
                  </a:lnTo>
                  <a:cubicBezTo>
                    <a:pt x="-2702" y="1406"/>
                    <a:pt x="1424" y="697"/>
                    <a:pt x="5551" y="0"/>
                  </a:cubicBezTo>
                  <a:cubicBezTo>
                    <a:pt x="5551" y="0"/>
                    <a:pt x="5608" y="57"/>
                    <a:pt x="5608" y="57"/>
                  </a:cubicBezTo>
                  <a:close/>
                </a:path>
              </a:pathLst>
            </a:custGeom>
            <a:grpFill/>
            <a:ln w="5715" cap="flat">
              <a:noFill/>
              <a:prstDash val="solid"/>
              <a:miter/>
            </a:ln>
          </p:spPr>
          <p:txBody>
            <a:bodyPr rtlCol="0" anchor="ctr"/>
            <a:lstStyle/>
            <a:p>
              <a:endParaRPr lang="zh-CN" altLang="en-US"/>
            </a:p>
          </p:txBody>
        </p:sp>
        <p:sp>
          <p:nvSpPr>
            <p:cNvPr id="4258" name="任意多边形: 形状 4257">
              <a:extLst>
                <a:ext uri="{FF2B5EF4-FFF2-40B4-BE49-F238E27FC236}">
                  <a16:creationId xmlns:a16="http://schemas.microsoft.com/office/drawing/2014/main" id="{38144A89-4C3A-A108-EA7E-1ED00ABEC37E}"/>
                </a:ext>
              </a:extLst>
            </p:cNvPr>
            <p:cNvSpPr/>
            <p:nvPr/>
          </p:nvSpPr>
          <p:spPr>
            <a:xfrm>
              <a:off x="5893746" y="5583566"/>
              <a:ext cx="6595" cy="5579"/>
            </a:xfrm>
            <a:custGeom>
              <a:avLst/>
              <a:gdLst>
                <a:gd name="connsiteX0" fmla="*/ 6578 w 6595"/>
                <a:gd name="connsiteY0" fmla="*/ 0 h 5579"/>
                <a:gd name="connsiteX1" fmla="*/ 12 w 6595"/>
                <a:gd name="connsiteY1" fmla="*/ 3292 h 5579"/>
                <a:gd name="connsiteX2" fmla="*/ 0 w 6595"/>
                <a:gd name="connsiteY2" fmla="*/ 3292 h 5579"/>
                <a:gd name="connsiteX3" fmla="*/ 6595 w 6595"/>
                <a:gd name="connsiteY3" fmla="*/ 0 h 5579"/>
                <a:gd name="connsiteX4" fmla="*/ 6578 w 6595"/>
                <a:gd name="connsiteY4" fmla="*/ 0 h 5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5579">
                  <a:moveTo>
                    <a:pt x="6578" y="0"/>
                  </a:moveTo>
                  <a:cubicBezTo>
                    <a:pt x="5926" y="4166"/>
                    <a:pt x="5241" y="8275"/>
                    <a:pt x="12" y="3292"/>
                  </a:cubicBezTo>
                  <a:lnTo>
                    <a:pt x="0" y="3292"/>
                  </a:lnTo>
                  <a:cubicBezTo>
                    <a:pt x="2200" y="2194"/>
                    <a:pt x="4395" y="1097"/>
                    <a:pt x="6595" y="0"/>
                  </a:cubicBezTo>
                  <a:lnTo>
                    <a:pt x="6578" y="0"/>
                  </a:lnTo>
                  <a:close/>
                </a:path>
              </a:pathLst>
            </a:custGeom>
            <a:grpFill/>
            <a:ln w="5715" cap="flat">
              <a:noFill/>
              <a:prstDash val="solid"/>
              <a:miter/>
            </a:ln>
          </p:spPr>
          <p:txBody>
            <a:bodyPr rtlCol="0" anchor="ctr"/>
            <a:lstStyle/>
            <a:p>
              <a:endParaRPr lang="zh-CN" altLang="en-US"/>
            </a:p>
          </p:txBody>
        </p:sp>
        <p:sp>
          <p:nvSpPr>
            <p:cNvPr id="4259" name="任意多边形: 形状 4258">
              <a:extLst>
                <a:ext uri="{FF2B5EF4-FFF2-40B4-BE49-F238E27FC236}">
                  <a16:creationId xmlns:a16="http://schemas.microsoft.com/office/drawing/2014/main" id="{09D0847E-AE25-6445-5629-B2FC1D3E7CAD}"/>
                </a:ext>
              </a:extLst>
            </p:cNvPr>
            <p:cNvSpPr/>
            <p:nvPr/>
          </p:nvSpPr>
          <p:spPr>
            <a:xfrm>
              <a:off x="5936494" y="5530942"/>
              <a:ext cx="4246" cy="2510"/>
            </a:xfrm>
            <a:custGeom>
              <a:avLst/>
              <a:gdLst>
                <a:gd name="connsiteX0" fmla="*/ 0 w 4246"/>
                <a:gd name="connsiteY0" fmla="*/ 0 h 2510"/>
                <a:gd name="connsiteX1" fmla="*/ 4246 w 4246"/>
                <a:gd name="connsiteY1" fmla="*/ 1206 h 2510"/>
                <a:gd name="connsiteX2" fmla="*/ 11 w 4246"/>
                <a:gd name="connsiteY2" fmla="*/ 0 h 2510"/>
                <a:gd name="connsiteX3" fmla="*/ 0 w 4246"/>
                <a:gd name="connsiteY3" fmla="*/ 0 h 2510"/>
              </a:gdLst>
              <a:ahLst/>
              <a:cxnLst>
                <a:cxn ang="0">
                  <a:pos x="connsiteX0" y="connsiteY0"/>
                </a:cxn>
                <a:cxn ang="0">
                  <a:pos x="connsiteX1" y="connsiteY1"/>
                </a:cxn>
                <a:cxn ang="0">
                  <a:pos x="connsiteX2" y="connsiteY2"/>
                </a:cxn>
                <a:cxn ang="0">
                  <a:pos x="connsiteX3" y="connsiteY3"/>
                </a:cxn>
              </a:cxnLst>
              <a:rect l="l" t="t" r="r" b="b"/>
              <a:pathLst>
                <a:path w="4246" h="2510">
                  <a:moveTo>
                    <a:pt x="0" y="0"/>
                  </a:moveTo>
                  <a:cubicBezTo>
                    <a:pt x="1417" y="400"/>
                    <a:pt x="2834" y="800"/>
                    <a:pt x="4246" y="1206"/>
                  </a:cubicBezTo>
                  <a:cubicBezTo>
                    <a:pt x="1863" y="4212"/>
                    <a:pt x="1183" y="1252"/>
                    <a:pt x="11" y="0"/>
                  </a:cubicBezTo>
                  <a:lnTo>
                    <a:pt x="0" y="0"/>
                  </a:lnTo>
                  <a:close/>
                </a:path>
              </a:pathLst>
            </a:custGeom>
            <a:grpFill/>
            <a:ln w="5715" cap="flat">
              <a:noFill/>
              <a:prstDash val="solid"/>
              <a:miter/>
            </a:ln>
          </p:spPr>
          <p:txBody>
            <a:bodyPr rtlCol="0" anchor="ctr"/>
            <a:lstStyle/>
            <a:p>
              <a:endParaRPr lang="zh-CN" altLang="en-US"/>
            </a:p>
          </p:txBody>
        </p:sp>
        <p:sp>
          <p:nvSpPr>
            <p:cNvPr id="4260" name="任意多边形: 形状 4259">
              <a:extLst>
                <a:ext uri="{FF2B5EF4-FFF2-40B4-BE49-F238E27FC236}">
                  <a16:creationId xmlns:a16="http://schemas.microsoft.com/office/drawing/2014/main" id="{719C5754-F834-0065-6190-408C8147461A}"/>
                </a:ext>
              </a:extLst>
            </p:cNvPr>
            <p:cNvSpPr/>
            <p:nvPr/>
          </p:nvSpPr>
          <p:spPr>
            <a:xfrm>
              <a:off x="5933213" y="5493389"/>
              <a:ext cx="1365" cy="1365"/>
            </a:xfrm>
            <a:custGeom>
              <a:avLst/>
              <a:gdLst>
                <a:gd name="connsiteX0" fmla="*/ 0 w 1365"/>
                <a:gd name="connsiteY0" fmla="*/ 1366 h 1365"/>
                <a:gd name="connsiteX1" fmla="*/ 754 w 1365"/>
                <a:gd name="connsiteY1" fmla="*/ 0 h 1365"/>
                <a:gd name="connsiteX2" fmla="*/ 1366 w 1365"/>
                <a:gd name="connsiteY2" fmla="*/ 617 h 1365"/>
              </a:gdLst>
              <a:ahLst/>
              <a:cxnLst>
                <a:cxn ang="0">
                  <a:pos x="connsiteX0" y="connsiteY0"/>
                </a:cxn>
                <a:cxn ang="0">
                  <a:pos x="connsiteX1" y="connsiteY1"/>
                </a:cxn>
                <a:cxn ang="0">
                  <a:pos x="connsiteX2" y="connsiteY2"/>
                </a:cxn>
              </a:cxnLst>
              <a:rect l="l" t="t" r="r" b="b"/>
              <a:pathLst>
                <a:path w="1365" h="1365">
                  <a:moveTo>
                    <a:pt x="0" y="1366"/>
                  </a:moveTo>
                  <a:lnTo>
                    <a:pt x="754" y="0"/>
                  </a:lnTo>
                  <a:lnTo>
                    <a:pt x="1366" y="617"/>
                  </a:lnTo>
                  <a:close/>
                </a:path>
              </a:pathLst>
            </a:custGeom>
            <a:grpFill/>
            <a:ln w="5715" cap="flat">
              <a:noFill/>
              <a:prstDash val="solid"/>
              <a:miter/>
            </a:ln>
          </p:spPr>
          <p:txBody>
            <a:bodyPr rtlCol="0" anchor="ctr"/>
            <a:lstStyle/>
            <a:p>
              <a:endParaRPr lang="zh-CN" altLang="en-US"/>
            </a:p>
          </p:txBody>
        </p:sp>
        <p:sp>
          <p:nvSpPr>
            <p:cNvPr id="4261" name="任意多边形: 形状 4260">
              <a:extLst>
                <a:ext uri="{FF2B5EF4-FFF2-40B4-BE49-F238E27FC236}">
                  <a16:creationId xmlns:a16="http://schemas.microsoft.com/office/drawing/2014/main" id="{4CD15FB4-7D10-D816-8EDB-79FF2BF25028}"/>
                </a:ext>
              </a:extLst>
            </p:cNvPr>
            <p:cNvSpPr/>
            <p:nvPr/>
          </p:nvSpPr>
          <p:spPr>
            <a:xfrm>
              <a:off x="5900335" y="5501287"/>
              <a:ext cx="3246" cy="3331"/>
            </a:xfrm>
            <a:custGeom>
              <a:avLst/>
              <a:gdLst>
                <a:gd name="connsiteX0" fmla="*/ 0 w 3246"/>
                <a:gd name="connsiteY0" fmla="*/ 3332 h 3331"/>
                <a:gd name="connsiteX1" fmla="*/ 3246 w 3246"/>
                <a:gd name="connsiteY1" fmla="*/ 0 h 3331"/>
                <a:gd name="connsiteX2" fmla="*/ 0 w 3246"/>
                <a:gd name="connsiteY2" fmla="*/ 3332 h 3331"/>
              </a:gdLst>
              <a:ahLst/>
              <a:cxnLst>
                <a:cxn ang="0">
                  <a:pos x="connsiteX0" y="connsiteY0"/>
                </a:cxn>
                <a:cxn ang="0">
                  <a:pos x="connsiteX1" y="connsiteY1"/>
                </a:cxn>
                <a:cxn ang="0">
                  <a:pos x="connsiteX2" y="connsiteY2"/>
                </a:cxn>
              </a:cxnLst>
              <a:rect l="l" t="t" r="r" b="b"/>
              <a:pathLst>
                <a:path w="3246" h="3331">
                  <a:moveTo>
                    <a:pt x="0" y="3332"/>
                  </a:moveTo>
                  <a:cubicBezTo>
                    <a:pt x="1080" y="2223"/>
                    <a:pt x="2166" y="1114"/>
                    <a:pt x="3246" y="0"/>
                  </a:cubicBezTo>
                  <a:cubicBezTo>
                    <a:pt x="2166" y="1114"/>
                    <a:pt x="1086" y="2223"/>
                    <a:pt x="0" y="3332"/>
                  </a:cubicBezTo>
                  <a:close/>
                </a:path>
              </a:pathLst>
            </a:custGeom>
            <a:grpFill/>
            <a:ln w="5715" cap="flat">
              <a:noFill/>
              <a:prstDash val="solid"/>
              <a:miter/>
            </a:ln>
          </p:spPr>
          <p:txBody>
            <a:bodyPr rtlCol="0" anchor="ctr"/>
            <a:lstStyle/>
            <a:p>
              <a:endParaRPr lang="zh-CN" altLang="en-US"/>
            </a:p>
          </p:txBody>
        </p:sp>
        <p:sp>
          <p:nvSpPr>
            <p:cNvPr id="4262" name="任意多边形: 形状 4261">
              <a:extLst>
                <a:ext uri="{FF2B5EF4-FFF2-40B4-BE49-F238E27FC236}">
                  <a16:creationId xmlns:a16="http://schemas.microsoft.com/office/drawing/2014/main" id="{C75CFAA4-4156-8CFC-3959-134EE36F5A58}"/>
                </a:ext>
              </a:extLst>
            </p:cNvPr>
            <p:cNvSpPr/>
            <p:nvPr/>
          </p:nvSpPr>
          <p:spPr>
            <a:xfrm>
              <a:off x="5921995" y="5503264"/>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4263" name="任意多边形: 形状 4262">
              <a:extLst>
                <a:ext uri="{FF2B5EF4-FFF2-40B4-BE49-F238E27FC236}">
                  <a16:creationId xmlns:a16="http://schemas.microsoft.com/office/drawing/2014/main" id="{8AF90422-2CD8-B842-8943-27653FBDA806}"/>
                </a:ext>
              </a:extLst>
            </p:cNvPr>
            <p:cNvSpPr/>
            <p:nvPr/>
          </p:nvSpPr>
          <p:spPr>
            <a:xfrm>
              <a:off x="5910188" y="5583566"/>
              <a:ext cx="1292" cy="1387"/>
            </a:xfrm>
            <a:custGeom>
              <a:avLst/>
              <a:gdLst>
                <a:gd name="connsiteX0" fmla="*/ 0 w 1292"/>
                <a:gd name="connsiteY0" fmla="*/ 0 h 1387"/>
                <a:gd name="connsiteX1" fmla="*/ 1292 w 1292"/>
                <a:gd name="connsiteY1" fmla="*/ 726 h 1387"/>
                <a:gd name="connsiteX2" fmla="*/ 17 w 1292"/>
                <a:gd name="connsiteY2" fmla="*/ 0 h 1387"/>
                <a:gd name="connsiteX3" fmla="*/ 0 w 1292"/>
                <a:gd name="connsiteY3" fmla="*/ 0 h 1387"/>
              </a:gdLst>
              <a:ahLst/>
              <a:cxnLst>
                <a:cxn ang="0">
                  <a:pos x="connsiteX0" y="connsiteY0"/>
                </a:cxn>
                <a:cxn ang="0">
                  <a:pos x="connsiteX1" y="connsiteY1"/>
                </a:cxn>
                <a:cxn ang="0">
                  <a:pos x="connsiteX2" y="connsiteY2"/>
                </a:cxn>
                <a:cxn ang="0">
                  <a:pos x="connsiteX3" y="connsiteY3"/>
                </a:cxn>
              </a:cxnLst>
              <a:rect l="l" t="t" r="r" b="b"/>
              <a:pathLst>
                <a:path w="1292" h="1387">
                  <a:moveTo>
                    <a:pt x="0" y="0"/>
                  </a:moveTo>
                  <a:cubicBezTo>
                    <a:pt x="451" y="246"/>
                    <a:pt x="1320" y="577"/>
                    <a:pt x="1292" y="726"/>
                  </a:cubicBezTo>
                  <a:cubicBezTo>
                    <a:pt x="1069" y="1811"/>
                    <a:pt x="566" y="1554"/>
                    <a:pt x="17" y="0"/>
                  </a:cubicBezTo>
                  <a:lnTo>
                    <a:pt x="0" y="0"/>
                  </a:lnTo>
                  <a:close/>
                </a:path>
              </a:pathLst>
            </a:custGeom>
            <a:grpFill/>
            <a:ln w="5715" cap="flat">
              <a:noFill/>
              <a:prstDash val="solid"/>
              <a:miter/>
            </a:ln>
          </p:spPr>
          <p:txBody>
            <a:bodyPr rtlCol="0" anchor="ctr"/>
            <a:lstStyle/>
            <a:p>
              <a:endParaRPr lang="zh-CN" altLang="en-US"/>
            </a:p>
          </p:txBody>
        </p:sp>
        <p:sp>
          <p:nvSpPr>
            <p:cNvPr id="4264" name="任意多边形: 形状 4263">
              <a:extLst>
                <a:ext uri="{FF2B5EF4-FFF2-40B4-BE49-F238E27FC236}">
                  <a16:creationId xmlns:a16="http://schemas.microsoft.com/office/drawing/2014/main" id="{4D9CA4D5-EDD4-4480-9386-CB413071BB5B}"/>
                </a:ext>
              </a:extLst>
            </p:cNvPr>
            <p:cNvSpPr/>
            <p:nvPr/>
          </p:nvSpPr>
          <p:spPr>
            <a:xfrm>
              <a:off x="5676701" y="5436738"/>
              <a:ext cx="22605" cy="15216"/>
            </a:xfrm>
            <a:custGeom>
              <a:avLst/>
              <a:gdLst>
                <a:gd name="connsiteX0" fmla="*/ 0 w 22605"/>
                <a:gd name="connsiteY0" fmla="*/ 5353 h 15216"/>
                <a:gd name="connsiteX1" fmla="*/ 16951 w 22605"/>
                <a:gd name="connsiteY1" fmla="*/ 398 h 15216"/>
                <a:gd name="connsiteX2" fmla="*/ 22191 w 22605"/>
                <a:gd name="connsiteY2" fmla="*/ 2398 h 15216"/>
                <a:gd name="connsiteX3" fmla="*/ 20974 w 22605"/>
                <a:gd name="connsiteY3" fmla="*/ 8427 h 15216"/>
                <a:gd name="connsiteX4" fmla="*/ 6584 w 22605"/>
                <a:gd name="connsiteY4" fmla="*/ 15217 h 15216"/>
                <a:gd name="connsiteX5" fmla="*/ 0 w 22605"/>
                <a:gd name="connsiteY5" fmla="*/ 5353 h 15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05" h="15216">
                  <a:moveTo>
                    <a:pt x="0" y="5353"/>
                  </a:moveTo>
                  <a:cubicBezTo>
                    <a:pt x="5126" y="1906"/>
                    <a:pt x="11424" y="2484"/>
                    <a:pt x="16951" y="398"/>
                  </a:cubicBezTo>
                  <a:cubicBezTo>
                    <a:pt x="19242" y="-465"/>
                    <a:pt x="21180" y="21"/>
                    <a:pt x="22191" y="2398"/>
                  </a:cubicBezTo>
                  <a:cubicBezTo>
                    <a:pt x="23129" y="4610"/>
                    <a:pt x="22369" y="6741"/>
                    <a:pt x="20974" y="8427"/>
                  </a:cubicBezTo>
                  <a:cubicBezTo>
                    <a:pt x="17277" y="12914"/>
                    <a:pt x="11007" y="12137"/>
                    <a:pt x="6584" y="15217"/>
                  </a:cubicBezTo>
                  <a:cubicBezTo>
                    <a:pt x="7144" y="10090"/>
                    <a:pt x="1972" y="8788"/>
                    <a:pt x="0" y="5353"/>
                  </a:cubicBezTo>
                  <a:close/>
                </a:path>
              </a:pathLst>
            </a:custGeom>
            <a:grpFill/>
            <a:ln w="5715" cap="flat">
              <a:noFill/>
              <a:prstDash val="solid"/>
              <a:miter/>
            </a:ln>
          </p:spPr>
          <p:txBody>
            <a:bodyPr rtlCol="0" anchor="ctr"/>
            <a:lstStyle/>
            <a:p>
              <a:endParaRPr lang="zh-CN" altLang="en-US"/>
            </a:p>
          </p:txBody>
        </p:sp>
        <p:sp>
          <p:nvSpPr>
            <p:cNvPr id="4265" name="任意多边形: 形状 4264">
              <a:extLst>
                <a:ext uri="{FF2B5EF4-FFF2-40B4-BE49-F238E27FC236}">
                  <a16:creationId xmlns:a16="http://schemas.microsoft.com/office/drawing/2014/main" id="{09B3020F-357A-19B9-2B68-172E12ABB509}"/>
                </a:ext>
              </a:extLst>
            </p:cNvPr>
            <p:cNvSpPr/>
            <p:nvPr/>
          </p:nvSpPr>
          <p:spPr>
            <a:xfrm>
              <a:off x="5589803" y="5427678"/>
              <a:ext cx="25376" cy="24386"/>
            </a:xfrm>
            <a:custGeom>
              <a:avLst/>
              <a:gdLst>
                <a:gd name="connsiteX0" fmla="*/ 14552 w 25376"/>
                <a:gd name="connsiteY0" fmla="*/ 1269 h 24386"/>
                <a:gd name="connsiteX1" fmla="*/ 25377 w 25376"/>
                <a:gd name="connsiteY1" fmla="*/ 0 h 24386"/>
                <a:gd name="connsiteX2" fmla="*/ 14552 w 25376"/>
                <a:gd name="connsiteY2" fmla="*/ 17728 h 24386"/>
                <a:gd name="connsiteX3" fmla="*/ 11260 w 25376"/>
                <a:gd name="connsiteY3" fmla="*/ 21003 h 24386"/>
                <a:gd name="connsiteX4" fmla="*/ 8003 w 25376"/>
                <a:gd name="connsiteY4" fmla="*/ 21037 h 24386"/>
                <a:gd name="connsiteX5" fmla="*/ 1334 w 25376"/>
                <a:gd name="connsiteY5" fmla="*/ 24386 h 24386"/>
                <a:gd name="connsiteX6" fmla="*/ 4082 w 25376"/>
                <a:gd name="connsiteY6" fmla="*/ 17162 h 24386"/>
                <a:gd name="connsiteX7" fmla="*/ 14552 w 25376"/>
                <a:gd name="connsiteY7" fmla="*/ 1269 h 2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76" h="24386">
                  <a:moveTo>
                    <a:pt x="14552" y="1269"/>
                  </a:moveTo>
                  <a:cubicBezTo>
                    <a:pt x="17090" y="972"/>
                    <a:pt x="19621" y="675"/>
                    <a:pt x="25377" y="0"/>
                  </a:cubicBezTo>
                  <a:cubicBezTo>
                    <a:pt x="17884" y="5464"/>
                    <a:pt x="19484" y="13042"/>
                    <a:pt x="14552" y="17728"/>
                  </a:cubicBezTo>
                  <a:cubicBezTo>
                    <a:pt x="13552" y="18917"/>
                    <a:pt x="12232" y="19786"/>
                    <a:pt x="11260" y="21003"/>
                  </a:cubicBezTo>
                  <a:cubicBezTo>
                    <a:pt x="10174" y="21008"/>
                    <a:pt x="9089" y="21020"/>
                    <a:pt x="8003" y="21037"/>
                  </a:cubicBezTo>
                  <a:cubicBezTo>
                    <a:pt x="5780" y="22152"/>
                    <a:pt x="3557" y="23272"/>
                    <a:pt x="1334" y="24386"/>
                  </a:cubicBezTo>
                  <a:cubicBezTo>
                    <a:pt x="-2118" y="20351"/>
                    <a:pt x="1979" y="17974"/>
                    <a:pt x="4082" y="17162"/>
                  </a:cubicBezTo>
                  <a:cubicBezTo>
                    <a:pt x="11643" y="14253"/>
                    <a:pt x="12729" y="7641"/>
                    <a:pt x="14552" y="1269"/>
                  </a:cubicBezTo>
                  <a:close/>
                </a:path>
              </a:pathLst>
            </a:custGeom>
            <a:grpFill/>
            <a:ln w="5715" cap="flat">
              <a:noFill/>
              <a:prstDash val="solid"/>
              <a:miter/>
            </a:ln>
          </p:spPr>
          <p:txBody>
            <a:bodyPr rtlCol="0" anchor="ctr"/>
            <a:lstStyle/>
            <a:p>
              <a:endParaRPr lang="zh-CN" altLang="en-US"/>
            </a:p>
          </p:txBody>
        </p:sp>
        <p:sp>
          <p:nvSpPr>
            <p:cNvPr id="4266" name="任意多边形: 形状 4265">
              <a:extLst>
                <a:ext uri="{FF2B5EF4-FFF2-40B4-BE49-F238E27FC236}">
                  <a16:creationId xmlns:a16="http://schemas.microsoft.com/office/drawing/2014/main" id="{EBD10882-3832-1A2D-941C-19D7DE237DBB}"/>
                </a:ext>
              </a:extLst>
            </p:cNvPr>
            <p:cNvSpPr/>
            <p:nvPr/>
          </p:nvSpPr>
          <p:spPr>
            <a:xfrm>
              <a:off x="5621656" y="5415808"/>
              <a:ext cx="18840" cy="16436"/>
            </a:xfrm>
            <a:custGeom>
              <a:avLst/>
              <a:gdLst>
                <a:gd name="connsiteX0" fmla="*/ 12297 w 18840"/>
                <a:gd name="connsiteY0" fmla="*/ 0 h 16436"/>
                <a:gd name="connsiteX1" fmla="*/ 18841 w 18840"/>
                <a:gd name="connsiteY1" fmla="*/ 6544 h 16436"/>
                <a:gd name="connsiteX2" fmla="*/ 12703 w 18840"/>
                <a:gd name="connsiteY2" fmla="*/ 13196 h 16436"/>
                <a:gd name="connsiteX3" fmla="*/ 2444 w 18840"/>
                <a:gd name="connsiteY3" fmla="*/ 16436 h 16436"/>
                <a:gd name="connsiteX4" fmla="*/ 2444 w 18840"/>
                <a:gd name="connsiteY4" fmla="*/ 8401 h 16436"/>
                <a:gd name="connsiteX5" fmla="*/ 12297 w 18840"/>
                <a:gd name="connsiteY5" fmla="*/ 0 h 1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40" h="16436">
                  <a:moveTo>
                    <a:pt x="12297" y="0"/>
                  </a:moveTo>
                  <a:cubicBezTo>
                    <a:pt x="14480" y="2183"/>
                    <a:pt x="16657" y="4361"/>
                    <a:pt x="18841" y="6544"/>
                  </a:cubicBezTo>
                  <a:cubicBezTo>
                    <a:pt x="18258" y="10144"/>
                    <a:pt x="20727" y="16853"/>
                    <a:pt x="12703" y="13196"/>
                  </a:cubicBezTo>
                  <a:cubicBezTo>
                    <a:pt x="7959" y="11035"/>
                    <a:pt x="4530" y="11110"/>
                    <a:pt x="2444" y="16436"/>
                  </a:cubicBezTo>
                  <a:cubicBezTo>
                    <a:pt x="-1356" y="13762"/>
                    <a:pt x="-225" y="10915"/>
                    <a:pt x="2444" y="8401"/>
                  </a:cubicBezTo>
                  <a:cubicBezTo>
                    <a:pt x="5576" y="5440"/>
                    <a:pt x="9000" y="2783"/>
                    <a:pt x="12297" y="0"/>
                  </a:cubicBezTo>
                  <a:close/>
                </a:path>
              </a:pathLst>
            </a:custGeom>
            <a:grpFill/>
            <a:ln w="5715" cap="flat">
              <a:noFill/>
              <a:prstDash val="solid"/>
              <a:miter/>
            </a:ln>
          </p:spPr>
          <p:txBody>
            <a:bodyPr rtlCol="0" anchor="ctr"/>
            <a:lstStyle/>
            <a:p>
              <a:endParaRPr lang="zh-CN" altLang="en-US"/>
            </a:p>
          </p:txBody>
        </p:sp>
        <p:sp>
          <p:nvSpPr>
            <p:cNvPr id="4267" name="任意多边形: 形状 4266">
              <a:extLst>
                <a:ext uri="{FF2B5EF4-FFF2-40B4-BE49-F238E27FC236}">
                  <a16:creationId xmlns:a16="http://schemas.microsoft.com/office/drawing/2014/main" id="{B670E8FF-ED87-E02A-D025-C87DB20CE3A2}"/>
                </a:ext>
              </a:extLst>
            </p:cNvPr>
            <p:cNvSpPr/>
            <p:nvPr/>
          </p:nvSpPr>
          <p:spPr>
            <a:xfrm>
              <a:off x="5640537" y="5474644"/>
              <a:ext cx="11220" cy="10241"/>
            </a:xfrm>
            <a:custGeom>
              <a:avLst/>
              <a:gdLst>
                <a:gd name="connsiteX0" fmla="*/ 6 w 11220"/>
                <a:gd name="connsiteY0" fmla="*/ 10241 h 10241"/>
                <a:gd name="connsiteX1" fmla="*/ 8252 w 11220"/>
                <a:gd name="connsiteY1" fmla="*/ 0 h 10241"/>
                <a:gd name="connsiteX2" fmla="*/ 0 w 11220"/>
                <a:gd name="connsiteY2" fmla="*/ 10241 h 10241"/>
                <a:gd name="connsiteX3" fmla="*/ 6 w 11220"/>
                <a:gd name="connsiteY3" fmla="*/ 10241 h 10241"/>
              </a:gdLst>
              <a:ahLst/>
              <a:cxnLst>
                <a:cxn ang="0">
                  <a:pos x="connsiteX0" y="connsiteY0"/>
                </a:cxn>
                <a:cxn ang="0">
                  <a:pos x="connsiteX1" y="connsiteY1"/>
                </a:cxn>
                <a:cxn ang="0">
                  <a:pos x="connsiteX2" y="connsiteY2"/>
                </a:cxn>
                <a:cxn ang="0">
                  <a:pos x="connsiteX3" y="connsiteY3"/>
                </a:cxn>
              </a:cxnLst>
              <a:rect l="l" t="t" r="r" b="b"/>
              <a:pathLst>
                <a:path w="11220" h="10241">
                  <a:moveTo>
                    <a:pt x="6" y="10241"/>
                  </a:moveTo>
                  <a:cubicBezTo>
                    <a:pt x="308" y="4818"/>
                    <a:pt x="4298" y="2457"/>
                    <a:pt x="8252" y="0"/>
                  </a:cubicBezTo>
                  <a:cubicBezTo>
                    <a:pt x="17414" y="13379"/>
                    <a:pt x="2692" y="6801"/>
                    <a:pt x="0" y="10241"/>
                  </a:cubicBezTo>
                  <a:lnTo>
                    <a:pt x="6" y="10241"/>
                  </a:lnTo>
                  <a:close/>
                </a:path>
              </a:pathLst>
            </a:custGeom>
            <a:grpFill/>
            <a:ln w="5715" cap="flat">
              <a:noFill/>
              <a:prstDash val="solid"/>
              <a:miter/>
            </a:ln>
          </p:spPr>
          <p:txBody>
            <a:bodyPr rtlCol="0" anchor="ctr"/>
            <a:lstStyle/>
            <a:p>
              <a:endParaRPr lang="zh-CN" altLang="en-US"/>
            </a:p>
          </p:txBody>
        </p:sp>
        <p:sp>
          <p:nvSpPr>
            <p:cNvPr id="4268" name="任意多边形: 形状 4267">
              <a:extLst>
                <a:ext uri="{FF2B5EF4-FFF2-40B4-BE49-F238E27FC236}">
                  <a16:creationId xmlns:a16="http://schemas.microsoft.com/office/drawing/2014/main" id="{89F7BC1F-F463-965A-E0ED-053CE22C4398}"/>
                </a:ext>
              </a:extLst>
            </p:cNvPr>
            <p:cNvSpPr/>
            <p:nvPr/>
          </p:nvSpPr>
          <p:spPr>
            <a:xfrm>
              <a:off x="5670882" y="5463887"/>
              <a:ext cx="9116" cy="9037"/>
            </a:xfrm>
            <a:custGeom>
              <a:avLst/>
              <a:gdLst>
                <a:gd name="connsiteX0" fmla="*/ 9117 w 9116"/>
                <a:gd name="connsiteY0" fmla="*/ 1258 h 9037"/>
                <a:gd name="connsiteX1" fmla="*/ 5768 w 9116"/>
                <a:gd name="connsiteY1" fmla="*/ 7847 h 9037"/>
                <a:gd name="connsiteX2" fmla="*/ 1293 w 9116"/>
                <a:gd name="connsiteY2" fmla="*/ 8956 h 9037"/>
                <a:gd name="connsiteX3" fmla="*/ 893 w 9116"/>
                <a:gd name="connsiteY3" fmla="*/ 5241 h 9037"/>
                <a:gd name="connsiteX4" fmla="*/ 9117 w 9116"/>
                <a:gd name="connsiteY4" fmla="*/ 1258 h 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6" h="9037">
                  <a:moveTo>
                    <a:pt x="9117" y="1258"/>
                  </a:moveTo>
                  <a:cubicBezTo>
                    <a:pt x="8003" y="3452"/>
                    <a:pt x="6888" y="5647"/>
                    <a:pt x="5768" y="7847"/>
                  </a:cubicBezTo>
                  <a:cubicBezTo>
                    <a:pt x="4259" y="8270"/>
                    <a:pt x="2556" y="9339"/>
                    <a:pt x="1293" y="8956"/>
                  </a:cubicBezTo>
                  <a:cubicBezTo>
                    <a:pt x="-524" y="8407"/>
                    <a:pt x="-204" y="6184"/>
                    <a:pt x="893" y="5241"/>
                  </a:cubicBezTo>
                  <a:cubicBezTo>
                    <a:pt x="3225" y="3241"/>
                    <a:pt x="3962" y="-2525"/>
                    <a:pt x="9117" y="1258"/>
                  </a:cubicBezTo>
                  <a:close/>
                </a:path>
              </a:pathLst>
            </a:custGeom>
            <a:grpFill/>
            <a:ln w="5715" cap="flat">
              <a:noFill/>
              <a:prstDash val="solid"/>
              <a:miter/>
            </a:ln>
          </p:spPr>
          <p:txBody>
            <a:bodyPr rtlCol="0" anchor="ctr"/>
            <a:lstStyle/>
            <a:p>
              <a:endParaRPr lang="zh-CN" altLang="en-US"/>
            </a:p>
          </p:txBody>
        </p:sp>
        <p:sp>
          <p:nvSpPr>
            <p:cNvPr id="4269" name="任意多边形: 形状 4268">
              <a:extLst>
                <a:ext uri="{FF2B5EF4-FFF2-40B4-BE49-F238E27FC236}">
                  <a16:creationId xmlns:a16="http://schemas.microsoft.com/office/drawing/2014/main" id="{4D69A696-7B41-8D78-8DD6-C2B8BEF9BF46}"/>
                </a:ext>
              </a:extLst>
            </p:cNvPr>
            <p:cNvSpPr/>
            <p:nvPr/>
          </p:nvSpPr>
          <p:spPr>
            <a:xfrm>
              <a:off x="5607647" y="5483840"/>
              <a:ext cx="9446" cy="7190"/>
            </a:xfrm>
            <a:custGeom>
              <a:avLst/>
              <a:gdLst>
                <a:gd name="connsiteX0" fmla="*/ 9447 w 9446"/>
                <a:gd name="connsiteY0" fmla="*/ 3000 h 7190"/>
                <a:gd name="connsiteX1" fmla="*/ 3789 w 9446"/>
                <a:gd name="connsiteY1" fmla="*/ 7006 h 7190"/>
                <a:gd name="connsiteX2" fmla="*/ 0 w 9446"/>
                <a:gd name="connsiteY2" fmla="*/ 4337 h 7190"/>
                <a:gd name="connsiteX3" fmla="*/ 6864 w 9446"/>
                <a:gd name="connsiteY3" fmla="*/ 211 h 7190"/>
                <a:gd name="connsiteX4" fmla="*/ 9447 w 9446"/>
                <a:gd name="connsiteY4" fmla="*/ 3000 h 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6" h="7190">
                  <a:moveTo>
                    <a:pt x="9447" y="3000"/>
                  </a:moveTo>
                  <a:cubicBezTo>
                    <a:pt x="8887" y="6212"/>
                    <a:pt x="6904" y="7749"/>
                    <a:pt x="3789" y="7006"/>
                  </a:cubicBezTo>
                  <a:cubicBezTo>
                    <a:pt x="2395" y="6675"/>
                    <a:pt x="1257" y="5257"/>
                    <a:pt x="0" y="4337"/>
                  </a:cubicBezTo>
                  <a:cubicBezTo>
                    <a:pt x="2275" y="2926"/>
                    <a:pt x="4418" y="1182"/>
                    <a:pt x="6864" y="211"/>
                  </a:cubicBezTo>
                  <a:cubicBezTo>
                    <a:pt x="9047" y="-664"/>
                    <a:pt x="9310" y="1360"/>
                    <a:pt x="9447" y="3000"/>
                  </a:cubicBezTo>
                  <a:close/>
                </a:path>
              </a:pathLst>
            </a:custGeom>
            <a:grpFill/>
            <a:ln w="5715" cap="flat">
              <a:noFill/>
              <a:prstDash val="solid"/>
              <a:miter/>
            </a:ln>
          </p:spPr>
          <p:txBody>
            <a:bodyPr rtlCol="0" anchor="ctr"/>
            <a:lstStyle/>
            <a:p>
              <a:endParaRPr lang="zh-CN" altLang="en-US"/>
            </a:p>
          </p:txBody>
        </p:sp>
        <p:sp>
          <p:nvSpPr>
            <p:cNvPr id="4270" name="任意多边形: 形状 4269">
              <a:extLst>
                <a:ext uri="{FF2B5EF4-FFF2-40B4-BE49-F238E27FC236}">
                  <a16:creationId xmlns:a16="http://schemas.microsoft.com/office/drawing/2014/main" id="{65B9AD18-1202-72E2-52D7-EB65D1EC1799}"/>
                </a:ext>
              </a:extLst>
            </p:cNvPr>
            <p:cNvSpPr/>
            <p:nvPr/>
          </p:nvSpPr>
          <p:spPr>
            <a:xfrm>
              <a:off x="5626530" y="5481721"/>
              <a:ext cx="10715" cy="3163"/>
            </a:xfrm>
            <a:custGeom>
              <a:avLst/>
              <a:gdLst>
                <a:gd name="connsiteX0" fmla="*/ 10716 w 10715"/>
                <a:gd name="connsiteY0" fmla="*/ 3163 h 3163"/>
                <a:gd name="connsiteX1" fmla="*/ 0 w 10715"/>
                <a:gd name="connsiteY1" fmla="*/ 3163 h 3163"/>
                <a:gd name="connsiteX2" fmla="*/ 10710 w 10715"/>
                <a:gd name="connsiteY2" fmla="*/ 3163 h 3163"/>
                <a:gd name="connsiteX3" fmla="*/ 10716 w 10715"/>
                <a:gd name="connsiteY3" fmla="*/ 3163 h 3163"/>
              </a:gdLst>
              <a:ahLst/>
              <a:cxnLst>
                <a:cxn ang="0">
                  <a:pos x="connsiteX0" y="connsiteY0"/>
                </a:cxn>
                <a:cxn ang="0">
                  <a:pos x="connsiteX1" y="connsiteY1"/>
                </a:cxn>
                <a:cxn ang="0">
                  <a:pos x="connsiteX2" y="connsiteY2"/>
                </a:cxn>
                <a:cxn ang="0">
                  <a:pos x="connsiteX3" y="connsiteY3"/>
                </a:cxn>
              </a:cxnLst>
              <a:rect l="l" t="t" r="r" b="b"/>
              <a:pathLst>
                <a:path w="10715" h="3163">
                  <a:moveTo>
                    <a:pt x="10716" y="3163"/>
                  </a:moveTo>
                  <a:cubicBezTo>
                    <a:pt x="7521" y="3163"/>
                    <a:pt x="4332" y="3163"/>
                    <a:pt x="0" y="3163"/>
                  </a:cubicBezTo>
                  <a:cubicBezTo>
                    <a:pt x="4738" y="-2072"/>
                    <a:pt x="7761" y="100"/>
                    <a:pt x="10710" y="3163"/>
                  </a:cubicBezTo>
                  <a:lnTo>
                    <a:pt x="10716" y="3163"/>
                  </a:lnTo>
                  <a:close/>
                </a:path>
              </a:pathLst>
            </a:custGeom>
            <a:grpFill/>
            <a:ln w="5715" cap="flat">
              <a:noFill/>
              <a:prstDash val="solid"/>
              <a:miter/>
            </a:ln>
          </p:spPr>
          <p:txBody>
            <a:bodyPr rtlCol="0" anchor="ctr"/>
            <a:lstStyle/>
            <a:p>
              <a:endParaRPr lang="zh-CN" altLang="en-US"/>
            </a:p>
          </p:txBody>
        </p:sp>
        <p:sp>
          <p:nvSpPr>
            <p:cNvPr id="4271" name="任意多边形: 形状 4270">
              <a:extLst>
                <a:ext uri="{FF2B5EF4-FFF2-40B4-BE49-F238E27FC236}">
                  <a16:creationId xmlns:a16="http://schemas.microsoft.com/office/drawing/2014/main" id="{2867B738-29DF-8023-FD5C-A0FD97DF68C6}"/>
                </a:ext>
              </a:extLst>
            </p:cNvPr>
            <p:cNvSpPr/>
            <p:nvPr/>
          </p:nvSpPr>
          <p:spPr>
            <a:xfrm>
              <a:off x="5579442" y="5523443"/>
              <a:ext cx="5225" cy="4236"/>
            </a:xfrm>
            <a:custGeom>
              <a:avLst/>
              <a:gdLst>
                <a:gd name="connsiteX0" fmla="*/ 5202 w 5225"/>
                <a:gd name="connsiteY0" fmla="*/ 4236 h 4236"/>
                <a:gd name="connsiteX1" fmla="*/ 19 w 5225"/>
                <a:gd name="connsiteY1" fmla="*/ 1819 h 4236"/>
                <a:gd name="connsiteX2" fmla="*/ 1196 w 5225"/>
                <a:gd name="connsiteY2" fmla="*/ 1 h 4236"/>
                <a:gd name="connsiteX3" fmla="*/ 5225 w 5225"/>
                <a:gd name="connsiteY3" fmla="*/ 4219 h 4236"/>
                <a:gd name="connsiteX4" fmla="*/ 5202 w 5225"/>
                <a:gd name="connsiteY4" fmla="*/ 4236 h 42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5" h="4236">
                  <a:moveTo>
                    <a:pt x="5202" y="4236"/>
                  </a:moveTo>
                  <a:cubicBezTo>
                    <a:pt x="3185" y="4019"/>
                    <a:pt x="979" y="4059"/>
                    <a:pt x="19" y="1819"/>
                  </a:cubicBezTo>
                  <a:cubicBezTo>
                    <a:pt x="-153" y="1424"/>
                    <a:pt x="905" y="-50"/>
                    <a:pt x="1196" y="1"/>
                  </a:cubicBezTo>
                  <a:cubicBezTo>
                    <a:pt x="3459" y="436"/>
                    <a:pt x="4408" y="2299"/>
                    <a:pt x="5225" y="4219"/>
                  </a:cubicBezTo>
                  <a:lnTo>
                    <a:pt x="5202" y="4236"/>
                  </a:lnTo>
                  <a:close/>
                </a:path>
              </a:pathLst>
            </a:custGeom>
            <a:grpFill/>
            <a:ln w="5715" cap="flat">
              <a:noFill/>
              <a:prstDash val="solid"/>
              <a:miter/>
            </a:ln>
          </p:spPr>
          <p:txBody>
            <a:bodyPr rtlCol="0" anchor="ctr"/>
            <a:lstStyle/>
            <a:p>
              <a:endParaRPr lang="zh-CN" altLang="en-US"/>
            </a:p>
          </p:txBody>
        </p:sp>
        <p:sp>
          <p:nvSpPr>
            <p:cNvPr id="4272" name="任意多边形: 形状 4271">
              <a:extLst>
                <a:ext uri="{FF2B5EF4-FFF2-40B4-BE49-F238E27FC236}">
                  <a16:creationId xmlns:a16="http://schemas.microsoft.com/office/drawing/2014/main" id="{B8A4DE92-FBE9-E872-AE28-CB55131420B9}"/>
                </a:ext>
              </a:extLst>
            </p:cNvPr>
            <p:cNvSpPr/>
            <p:nvPr/>
          </p:nvSpPr>
          <p:spPr>
            <a:xfrm>
              <a:off x="5640525" y="5419077"/>
              <a:ext cx="3291" cy="3275"/>
            </a:xfrm>
            <a:custGeom>
              <a:avLst/>
              <a:gdLst>
                <a:gd name="connsiteX0" fmla="*/ 0 w 3291"/>
                <a:gd name="connsiteY0" fmla="*/ 3275 h 3275"/>
                <a:gd name="connsiteX1" fmla="*/ 3292 w 3291"/>
                <a:gd name="connsiteY1" fmla="*/ 0 h 3275"/>
                <a:gd name="connsiteX2" fmla="*/ 0 w 3291"/>
                <a:gd name="connsiteY2" fmla="*/ 3275 h 3275"/>
              </a:gdLst>
              <a:ahLst/>
              <a:cxnLst>
                <a:cxn ang="0">
                  <a:pos x="connsiteX0" y="connsiteY0"/>
                </a:cxn>
                <a:cxn ang="0">
                  <a:pos x="connsiteX1" y="connsiteY1"/>
                </a:cxn>
                <a:cxn ang="0">
                  <a:pos x="connsiteX2" y="connsiteY2"/>
                </a:cxn>
              </a:cxnLst>
              <a:rect l="l" t="t" r="r" b="b"/>
              <a:pathLst>
                <a:path w="3291" h="3275">
                  <a:moveTo>
                    <a:pt x="0" y="3275"/>
                  </a:moveTo>
                  <a:cubicBezTo>
                    <a:pt x="1097" y="2183"/>
                    <a:pt x="2194" y="1092"/>
                    <a:pt x="3292" y="0"/>
                  </a:cubicBezTo>
                  <a:cubicBezTo>
                    <a:pt x="2194" y="1092"/>
                    <a:pt x="1097" y="2183"/>
                    <a:pt x="0" y="3275"/>
                  </a:cubicBezTo>
                  <a:close/>
                </a:path>
              </a:pathLst>
            </a:custGeom>
            <a:grpFill/>
            <a:ln w="5715" cap="flat">
              <a:noFill/>
              <a:prstDash val="solid"/>
              <a:miter/>
            </a:ln>
          </p:spPr>
          <p:txBody>
            <a:bodyPr rtlCol="0" anchor="ctr"/>
            <a:lstStyle/>
            <a:p>
              <a:endParaRPr lang="zh-CN" altLang="en-US"/>
            </a:p>
          </p:txBody>
        </p:sp>
        <p:sp>
          <p:nvSpPr>
            <p:cNvPr id="4273" name="任意多边形: 形状 4272">
              <a:extLst>
                <a:ext uri="{FF2B5EF4-FFF2-40B4-BE49-F238E27FC236}">
                  <a16:creationId xmlns:a16="http://schemas.microsoft.com/office/drawing/2014/main" id="{9CEC6E4B-2CC4-A12B-04FF-D9F1C6AB4D72}"/>
                </a:ext>
              </a:extLst>
            </p:cNvPr>
            <p:cNvSpPr/>
            <p:nvPr/>
          </p:nvSpPr>
          <p:spPr>
            <a:xfrm>
              <a:off x="5629307" y="5458567"/>
              <a:ext cx="1360" cy="1365"/>
            </a:xfrm>
            <a:custGeom>
              <a:avLst/>
              <a:gdLst>
                <a:gd name="connsiteX0" fmla="*/ 1360 w 1360"/>
                <a:gd name="connsiteY0" fmla="*/ 0 h 1365"/>
                <a:gd name="connsiteX1" fmla="*/ 611 w 1360"/>
                <a:gd name="connsiteY1" fmla="*/ 1366 h 1365"/>
                <a:gd name="connsiteX2" fmla="*/ 0 w 1360"/>
                <a:gd name="connsiteY2" fmla="*/ 749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49"/>
                  </a:lnTo>
                  <a:close/>
                </a:path>
              </a:pathLst>
            </a:custGeom>
            <a:grpFill/>
            <a:ln w="5715" cap="flat">
              <a:noFill/>
              <a:prstDash val="solid"/>
              <a:miter/>
            </a:ln>
          </p:spPr>
          <p:txBody>
            <a:bodyPr rtlCol="0" anchor="ctr"/>
            <a:lstStyle/>
            <a:p>
              <a:endParaRPr lang="zh-CN" altLang="en-US"/>
            </a:p>
          </p:txBody>
        </p:sp>
        <p:sp>
          <p:nvSpPr>
            <p:cNvPr id="4274" name="任意多边形: 形状 4273">
              <a:extLst>
                <a:ext uri="{FF2B5EF4-FFF2-40B4-BE49-F238E27FC236}">
                  <a16:creationId xmlns:a16="http://schemas.microsoft.com/office/drawing/2014/main" id="{F1CB3E18-05C7-7CB4-FE15-E7724F2CDA15}"/>
                </a:ext>
              </a:extLst>
            </p:cNvPr>
            <p:cNvSpPr/>
            <p:nvPr/>
          </p:nvSpPr>
          <p:spPr>
            <a:xfrm>
              <a:off x="5637239" y="5484885"/>
              <a:ext cx="3303" cy="1420"/>
            </a:xfrm>
            <a:custGeom>
              <a:avLst/>
              <a:gdLst>
                <a:gd name="connsiteX0" fmla="*/ 0 w 3303"/>
                <a:gd name="connsiteY0" fmla="*/ 0 h 1420"/>
                <a:gd name="connsiteX1" fmla="*/ 3303 w 3303"/>
                <a:gd name="connsiteY1" fmla="*/ 0 h 1420"/>
                <a:gd name="connsiteX2" fmla="*/ 3298 w 3303"/>
                <a:gd name="connsiteY2" fmla="*/ 0 h 1420"/>
                <a:gd name="connsiteX3" fmla="*/ 12 w 3303"/>
                <a:gd name="connsiteY3" fmla="*/ 0 h 1420"/>
                <a:gd name="connsiteX4" fmla="*/ 0 w 3303"/>
                <a:gd name="connsiteY4" fmla="*/ 0 h 1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1420">
                  <a:moveTo>
                    <a:pt x="0" y="0"/>
                  </a:moveTo>
                  <a:cubicBezTo>
                    <a:pt x="1103" y="0"/>
                    <a:pt x="2200" y="0"/>
                    <a:pt x="3303" y="0"/>
                  </a:cubicBezTo>
                  <a:lnTo>
                    <a:pt x="3298" y="0"/>
                  </a:lnTo>
                  <a:cubicBezTo>
                    <a:pt x="2200" y="1892"/>
                    <a:pt x="1103" y="1898"/>
                    <a:pt x="12" y="0"/>
                  </a:cubicBezTo>
                  <a:lnTo>
                    <a:pt x="0" y="0"/>
                  </a:lnTo>
                  <a:close/>
                </a:path>
              </a:pathLst>
            </a:custGeom>
            <a:grpFill/>
            <a:ln w="5715" cap="flat">
              <a:noFill/>
              <a:prstDash val="solid"/>
              <a:miter/>
            </a:ln>
          </p:spPr>
          <p:txBody>
            <a:bodyPr rtlCol="0" anchor="ctr"/>
            <a:lstStyle/>
            <a:p>
              <a:endParaRPr lang="zh-CN" altLang="en-US"/>
            </a:p>
          </p:txBody>
        </p:sp>
        <p:sp>
          <p:nvSpPr>
            <p:cNvPr id="4275" name="任意多边形: 形状 4274">
              <a:extLst>
                <a:ext uri="{FF2B5EF4-FFF2-40B4-BE49-F238E27FC236}">
                  <a16:creationId xmlns:a16="http://schemas.microsoft.com/office/drawing/2014/main" id="{7FFBC3FD-CDDE-7373-D51B-435705F17061}"/>
                </a:ext>
              </a:extLst>
            </p:cNvPr>
            <p:cNvSpPr/>
            <p:nvPr/>
          </p:nvSpPr>
          <p:spPr>
            <a:xfrm>
              <a:off x="5676707" y="5509899"/>
              <a:ext cx="1401" cy="1298"/>
            </a:xfrm>
            <a:custGeom>
              <a:avLst/>
              <a:gdLst>
                <a:gd name="connsiteX0" fmla="*/ 0 w 1401"/>
                <a:gd name="connsiteY0" fmla="*/ 1298 h 1298"/>
                <a:gd name="connsiteX1" fmla="*/ 731 w 1401"/>
                <a:gd name="connsiteY1" fmla="*/ 1 h 1298"/>
                <a:gd name="connsiteX2" fmla="*/ 6 w 1401"/>
                <a:gd name="connsiteY2" fmla="*/ 1298 h 1298"/>
                <a:gd name="connsiteX3" fmla="*/ 0 w 1401"/>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1" h="1298">
                  <a:moveTo>
                    <a:pt x="0" y="1298"/>
                  </a:moveTo>
                  <a:cubicBezTo>
                    <a:pt x="251" y="841"/>
                    <a:pt x="589" y="-33"/>
                    <a:pt x="731" y="1"/>
                  </a:cubicBezTo>
                  <a:cubicBezTo>
                    <a:pt x="1829" y="235"/>
                    <a:pt x="1572" y="744"/>
                    <a:pt x="6" y="1298"/>
                  </a:cubicBezTo>
                  <a:cubicBezTo>
                    <a:pt x="6" y="1298"/>
                    <a:pt x="0" y="1298"/>
                    <a:pt x="0" y="1298"/>
                  </a:cubicBezTo>
                  <a:close/>
                </a:path>
              </a:pathLst>
            </a:custGeom>
            <a:grpFill/>
            <a:ln w="5715" cap="flat">
              <a:noFill/>
              <a:prstDash val="solid"/>
              <a:miter/>
            </a:ln>
          </p:spPr>
          <p:txBody>
            <a:bodyPr rtlCol="0" anchor="ctr"/>
            <a:lstStyle/>
            <a:p>
              <a:endParaRPr lang="zh-CN" altLang="en-US"/>
            </a:p>
          </p:txBody>
        </p:sp>
        <p:sp>
          <p:nvSpPr>
            <p:cNvPr id="4276" name="任意多边形: 形状 4275">
              <a:extLst>
                <a:ext uri="{FF2B5EF4-FFF2-40B4-BE49-F238E27FC236}">
                  <a16:creationId xmlns:a16="http://schemas.microsoft.com/office/drawing/2014/main" id="{361E0F92-BEBB-1D87-0B7C-A0E5BAEC8E25}"/>
                </a:ext>
              </a:extLst>
            </p:cNvPr>
            <p:cNvSpPr/>
            <p:nvPr/>
          </p:nvSpPr>
          <p:spPr>
            <a:xfrm>
              <a:off x="5933213" y="5593441"/>
              <a:ext cx="2543" cy="4184"/>
            </a:xfrm>
            <a:custGeom>
              <a:avLst/>
              <a:gdLst>
                <a:gd name="connsiteX0" fmla="*/ 2246 w 2543"/>
                <a:gd name="connsiteY0" fmla="*/ 1875 h 4184"/>
                <a:gd name="connsiteX1" fmla="*/ 1206 w 2543"/>
                <a:gd name="connsiteY1" fmla="*/ 4183 h 4184"/>
                <a:gd name="connsiteX2" fmla="*/ 366 w 2543"/>
                <a:gd name="connsiteY2" fmla="*/ 3012 h 4184"/>
                <a:gd name="connsiteX3" fmla="*/ 0 w 2543"/>
                <a:gd name="connsiteY3" fmla="*/ 0 h 4184"/>
                <a:gd name="connsiteX4" fmla="*/ 2246 w 2543"/>
                <a:gd name="connsiteY4" fmla="*/ 1875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75"/>
                  </a:moveTo>
                  <a:cubicBezTo>
                    <a:pt x="2863" y="3178"/>
                    <a:pt x="2520" y="4012"/>
                    <a:pt x="1206" y="4183"/>
                  </a:cubicBezTo>
                  <a:cubicBezTo>
                    <a:pt x="966" y="4212"/>
                    <a:pt x="463" y="3463"/>
                    <a:pt x="366" y="3012"/>
                  </a:cubicBezTo>
                  <a:cubicBezTo>
                    <a:pt x="149" y="2029"/>
                    <a:pt x="108" y="1006"/>
                    <a:pt x="0" y="0"/>
                  </a:cubicBezTo>
                  <a:cubicBezTo>
                    <a:pt x="766" y="634"/>
                    <a:pt x="1532" y="1275"/>
                    <a:pt x="2246" y="1875"/>
                  </a:cubicBezTo>
                  <a:close/>
                </a:path>
              </a:pathLst>
            </a:custGeom>
            <a:grpFill/>
            <a:ln w="5715" cap="flat">
              <a:noFill/>
              <a:prstDash val="solid"/>
              <a:miter/>
            </a:ln>
          </p:spPr>
          <p:txBody>
            <a:bodyPr rtlCol="0" anchor="ctr"/>
            <a:lstStyle/>
            <a:p>
              <a:endParaRPr lang="zh-CN" altLang="en-US"/>
            </a:p>
          </p:txBody>
        </p:sp>
        <p:sp>
          <p:nvSpPr>
            <p:cNvPr id="4277" name="任意多边形: 形状 4276">
              <a:extLst>
                <a:ext uri="{FF2B5EF4-FFF2-40B4-BE49-F238E27FC236}">
                  <a16:creationId xmlns:a16="http://schemas.microsoft.com/office/drawing/2014/main" id="{2A895A6E-E3B8-376D-A742-CBDD45B1393D}"/>
                </a:ext>
              </a:extLst>
            </p:cNvPr>
            <p:cNvSpPr/>
            <p:nvPr/>
          </p:nvSpPr>
          <p:spPr>
            <a:xfrm>
              <a:off x="5977859" y="5583566"/>
              <a:ext cx="1401" cy="1292"/>
            </a:xfrm>
            <a:custGeom>
              <a:avLst/>
              <a:gdLst>
                <a:gd name="connsiteX0" fmla="*/ 1394 w 1401"/>
                <a:gd name="connsiteY0" fmla="*/ 0 h 1292"/>
                <a:gd name="connsiteX1" fmla="*/ 657 w 1401"/>
                <a:gd name="connsiteY1" fmla="*/ 1292 h 1292"/>
                <a:gd name="connsiteX2" fmla="*/ 1400 w 1401"/>
                <a:gd name="connsiteY2" fmla="*/ 0 h 1292"/>
                <a:gd name="connsiteX3" fmla="*/ 1394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94" y="0"/>
                  </a:moveTo>
                  <a:cubicBezTo>
                    <a:pt x="1143" y="451"/>
                    <a:pt x="800" y="1326"/>
                    <a:pt x="657" y="1292"/>
                  </a:cubicBezTo>
                  <a:cubicBezTo>
                    <a:pt x="-429" y="1046"/>
                    <a:pt x="-160" y="537"/>
                    <a:pt x="1400" y="0"/>
                  </a:cubicBezTo>
                  <a:cubicBezTo>
                    <a:pt x="1406" y="0"/>
                    <a:pt x="1394" y="0"/>
                    <a:pt x="1394" y="0"/>
                  </a:cubicBezTo>
                  <a:close/>
                </a:path>
              </a:pathLst>
            </a:custGeom>
            <a:grpFill/>
            <a:ln w="5715" cap="flat">
              <a:noFill/>
              <a:prstDash val="solid"/>
              <a:miter/>
            </a:ln>
          </p:spPr>
          <p:txBody>
            <a:bodyPr rtlCol="0" anchor="ctr"/>
            <a:lstStyle/>
            <a:p>
              <a:endParaRPr lang="zh-CN" altLang="en-US"/>
            </a:p>
          </p:txBody>
        </p:sp>
        <p:sp>
          <p:nvSpPr>
            <p:cNvPr id="4278" name="任意多边形: 形状 4277">
              <a:extLst>
                <a:ext uri="{FF2B5EF4-FFF2-40B4-BE49-F238E27FC236}">
                  <a16:creationId xmlns:a16="http://schemas.microsoft.com/office/drawing/2014/main" id="{F0DE07A9-C1BB-278B-B599-969AB332908C}"/>
                </a:ext>
              </a:extLst>
            </p:cNvPr>
            <p:cNvSpPr/>
            <p:nvPr/>
          </p:nvSpPr>
          <p:spPr>
            <a:xfrm>
              <a:off x="5941779" y="5595319"/>
              <a:ext cx="1292" cy="1391"/>
            </a:xfrm>
            <a:custGeom>
              <a:avLst/>
              <a:gdLst>
                <a:gd name="connsiteX0" fmla="*/ 1293 w 1292"/>
                <a:gd name="connsiteY0" fmla="*/ 1391 h 1391"/>
                <a:gd name="connsiteX1" fmla="*/ 1 w 1292"/>
                <a:gd name="connsiteY1" fmla="*/ 666 h 1391"/>
                <a:gd name="connsiteX2" fmla="*/ 1287 w 1292"/>
                <a:gd name="connsiteY2" fmla="*/ 1391 h 1391"/>
                <a:gd name="connsiteX3" fmla="*/ 1293 w 1292"/>
                <a:gd name="connsiteY3" fmla="*/ 1391 h 1391"/>
              </a:gdLst>
              <a:ahLst/>
              <a:cxnLst>
                <a:cxn ang="0">
                  <a:pos x="connsiteX0" y="connsiteY0"/>
                </a:cxn>
                <a:cxn ang="0">
                  <a:pos x="connsiteX1" y="connsiteY1"/>
                </a:cxn>
                <a:cxn ang="0">
                  <a:pos x="connsiteX2" y="connsiteY2"/>
                </a:cxn>
                <a:cxn ang="0">
                  <a:pos x="connsiteX3" y="connsiteY3"/>
                </a:cxn>
              </a:cxnLst>
              <a:rect l="l" t="t" r="r" b="b"/>
              <a:pathLst>
                <a:path w="1292" h="1391">
                  <a:moveTo>
                    <a:pt x="1293" y="1391"/>
                  </a:moveTo>
                  <a:cubicBezTo>
                    <a:pt x="841" y="1146"/>
                    <a:pt x="-34" y="809"/>
                    <a:pt x="1" y="666"/>
                  </a:cubicBezTo>
                  <a:cubicBezTo>
                    <a:pt x="235" y="-426"/>
                    <a:pt x="744" y="-169"/>
                    <a:pt x="1287" y="1391"/>
                  </a:cubicBezTo>
                  <a:lnTo>
                    <a:pt x="1293" y="1391"/>
                  </a:lnTo>
                  <a:close/>
                </a:path>
              </a:pathLst>
            </a:custGeom>
            <a:grpFill/>
            <a:ln w="5715" cap="flat">
              <a:noFill/>
              <a:prstDash val="solid"/>
              <a:miter/>
            </a:ln>
          </p:spPr>
          <p:txBody>
            <a:bodyPr rtlCol="0" anchor="ctr"/>
            <a:lstStyle/>
            <a:p>
              <a:endParaRPr lang="zh-CN" altLang="en-US"/>
            </a:p>
          </p:txBody>
        </p:sp>
        <p:sp>
          <p:nvSpPr>
            <p:cNvPr id="4279" name="任意多边形: 形状 4278">
              <a:extLst>
                <a:ext uri="{FF2B5EF4-FFF2-40B4-BE49-F238E27FC236}">
                  <a16:creationId xmlns:a16="http://schemas.microsoft.com/office/drawing/2014/main" id="{19026E36-B297-C7D2-1F57-DB09601FAAA6}"/>
                </a:ext>
              </a:extLst>
            </p:cNvPr>
            <p:cNvSpPr/>
            <p:nvPr/>
          </p:nvSpPr>
          <p:spPr>
            <a:xfrm>
              <a:off x="5726051" y="5386764"/>
              <a:ext cx="8832" cy="15887"/>
            </a:xfrm>
            <a:custGeom>
              <a:avLst/>
              <a:gdLst>
                <a:gd name="connsiteX0" fmla="*/ 6572 w 8832"/>
                <a:gd name="connsiteY0" fmla="*/ 15888 h 15887"/>
                <a:gd name="connsiteX1" fmla="*/ 0 w 8832"/>
                <a:gd name="connsiteY1" fmla="*/ 9310 h 15887"/>
                <a:gd name="connsiteX2" fmla="*/ 8412 w 8832"/>
                <a:gd name="connsiteY2" fmla="*/ 0 h 15887"/>
                <a:gd name="connsiteX3" fmla="*/ 6572 w 8832"/>
                <a:gd name="connsiteY3" fmla="*/ 15888 h 15887"/>
              </a:gdLst>
              <a:ahLst/>
              <a:cxnLst>
                <a:cxn ang="0">
                  <a:pos x="connsiteX0" y="connsiteY0"/>
                </a:cxn>
                <a:cxn ang="0">
                  <a:pos x="connsiteX1" y="connsiteY1"/>
                </a:cxn>
                <a:cxn ang="0">
                  <a:pos x="connsiteX2" y="connsiteY2"/>
                </a:cxn>
                <a:cxn ang="0">
                  <a:pos x="connsiteX3" y="connsiteY3"/>
                </a:cxn>
              </a:cxnLst>
              <a:rect l="l" t="t" r="r" b="b"/>
              <a:pathLst>
                <a:path w="8832" h="15887">
                  <a:moveTo>
                    <a:pt x="6572" y="15888"/>
                  </a:moveTo>
                  <a:cubicBezTo>
                    <a:pt x="4383" y="13693"/>
                    <a:pt x="2189" y="11504"/>
                    <a:pt x="0" y="9310"/>
                  </a:cubicBezTo>
                  <a:cubicBezTo>
                    <a:pt x="3995" y="7904"/>
                    <a:pt x="2006" y="2155"/>
                    <a:pt x="8412" y="0"/>
                  </a:cubicBezTo>
                  <a:cubicBezTo>
                    <a:pt x="4177" y="5927"/>
                    <a:pt x="12601" y="10699"/>
                    <a:pt x="6572" y="15888"/>
                  </a:cubicBezTo>
                  <a:close/>
                </a:path>
              </a:pathLst>
            </a:custGeom>
            <a:grpFill/>
            <a:ln w="5715" cap="flat">
              <a:noFill/>
              <a:prstDash val="solid"/>
              <a:miter/>
            </a:ln>
          </p:spPr>
          <p:txBody>
            <a:bodyPr rtlCol="0" anchor="ctr"/>
            <a:lstStyle/>
            <a:p>
              <a:endParaRPr lang="zh-CN" altLang="en-US"/>
            </a:p>
          </p:txBody>
        </p:sp>
        <p:sp>
          <p:nvSpPr>
            <p:cNvPr id="4280" name="任意多边形: 形状 4279">
              <a:extLst>
                <a:ext uri="{FF2B5EF4-FFF2-40B4-BE49-F238E27FC236}">
                  <a16:creationId xmlns:a16="http://schemas.microsoft.com/office/drawing/2014/main" id="{00714E64-7455-035D-FC9B-736B91B7DB31}"/>
                </a:ext>
              </a:extLst>
            </p:cNvPr>
            <p:cNvSpPr/>
            <p:nvPr/>
          </p:nvSpPr>
          <p:spPr>
            <a:xfrm>
              <a:off x="5752496" y="5363104"/>
              <a:ext cx="3221" cy="6692"/>
            </a:xfrm>
            <a:custGeom>
              <a:avLst/>
              <a:gdLst>
                <a:gd name="connsiteX0" fmla="*/ 3221 w 3221"/>
                <a:gd name="connsiteY0" fmla="*/ 3640 h 6692"/>
                <a:gd name="connsiteX1" fmla="*/ 1815 w 3221"/>
                <a:gd name="connsiteY1" fmla="*/ 6692 h 6692"/>
                <a:gd name="connsiteX2" fmla="*/ 4 w 3221"/>
                <a:gd name="connsiteY2" fmla="*/ 3429 h 6692"/>
                <a:gd name="connsiteX3" fmla="*/ 1764 w 3221"/>
                <a:gd name="connsiteY3" fmla="*/ 0 h 6692"/>
                <a:gd name="connsiteX4" fmla="*/ 3221 w 3221"/>
                <a:gd name="connsiteY4" fmla="*/ 3640 h 6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1" h="6692">
                  <a:moveTo>
                    <a:pt x="3221" y="3640"/>
                  </a:moveTo>
                  <a:cubicBezTo>
                    <a:pt x="2616" y="5006"/>
                    <a:pt x="2141" y="6721"/>
                    <a:pt x="1815" y="6692"/>
                  </a:cubicBezTo>
                  <a:cubicBezTo>
                    <a:pt x="-105" y="6527"/>
                    <a:pt x="21" y="4801"/>
                    <a:pt x="4" y="3429"/>
                  </a:cubicBezTo>
                  <a:cubicBezTo>
                    <a:pt x="-13" y="1995"/>
                    <a:pt x="-53" y="143"/>
                    <a:pt x="1764" y="0"/>
                  </a:cubicBezTo>
                  <a:cubicBezTo>
                    <a:pt x="2187" y="-28"/>
                    <a:pt x="2810" y="2578"/>
                    <a:pt x="3221" y="3640"/>
                  </a:cubicBezTo>
                  <a:close/>
                </a:path>
              </a:pathLst>
            </a:custGeom>
            <a:grpFill/>
            <a:ln w="5715" cap="flat">
              <a:noFill/>
              <a:prstDash val="solid"/>
              <a:miter/>
            </a:ln>
          </p:spPr>
          <p:txBody>
            <a:bodyPr rtlCol="0" anchor="ctr"/>
            <a:lstStyle/>
            <a:p>
              <a:endParaRPr lang="zh-CN" altLang="en-US"/>
            </a:p>
          </p:txBody>
        </p:sp>
        <p:sp>
          <p:nvSpPr>
            <p:cNvPr id="4281" name="任意多边形: 形状 4280">
              <a:extLst>
                <a:ext uri="{FF2B5EF4-FFF2-40B4-BE49-F238E27FC236}">
                  <a16:creationId xmlns:a16="http://schemas.microsoft.com/office/drawing/2014/main" id="{CC18BFBC-E741-94CB-6B20-1E6D46ACFD34}"/>
                </a:ext>
              </a:extLst>
            </p:cNvPr>
            <p:cNvSpPr/>
            <p:nvPr/>
          </p:nvSpPr>
          <p:spPr>
            <a:xfrm>
              <a:off x="5778651" y="5310515"/>
              <a:ext cx="3263" cy="9886"/>
            </a:xfrm>
            <a:custGeom>
              <a:avLst/>
              <a:gdLst>
                <a:gd name="connsiteX0" fmla="*/ 0 w 3263"/>
                <a:gd name="connsiteY0" fmla="*/ 0 h 9886"/>
                <a:gd name="connsiteX1" fmla="*/ 3263 w 3263"/>
                <a:gd name="connsiteY1" fmla="*/ 9887 h 9886"/>
                <a:gd name="connsiteX2" fmla="*/ 0 w 3263"/>
                <a:gd name="connsiteY2" fmla="*/ 0 h 9886"/>
              </a:gdLst>
              <a:ahLst/>
              <a:cxnLst>
                <a:cxn ang="0">
                  <a:pos x="connsiteX0" y="connsiteY0"/>
                </a:cxn>
                <a:cxn ang="0">
                  <a:pos x="connsiteX1" y="connsiteY1"/>
                </a:cxn>
                <a:cxn ang="0">
                  <a:pos x="connsiteX2" y="connsiteY2"/>
                </a:cxn>
              </a:cxnLst>
              <a:rect l="l" t="t" r="r" b="b"/>
              <a:pathLst>
                <a:path w="3263" h="9886">
                  <a:moveTo>
                    <a:pt x="0" y="0"/>
                  </a:moveTo>
                  <a:cubicBezTo>
                    <a:pt x="3846" y="2383"/>
                    <a:pt x="3183" y="6258"/>
                    <a:pt x="3263" y="9887"/>
                  </a:cubicBezTo>
                  <a:cubicBezTo>
                    <a:pt x="-572" y="7498"/>
                    <a:pt x="154" y="3606"/>
                    <a:pt x="0" y="0"/>
                  </a:cubicBezTo>
                  <a:close/>
                </a:path>
              </a:pathLst>
            </a:custGeom>
            <a:grpFill/>
            <a:ln w="5715" cap="flat">
              <a:noFill/>
              <a:prstDash val="solid"/>
              <a:miter/>
            </a:ln>
          </p:spPr>
          <p:txBody>
            <a:bodyPr rtlCol="0" anchor="ctr"/>
            <a:lstStyle/>
            <a:p>
              <a:endParaRPr lang="zh-CN" altLang="en-US"/>
            </a:p>
          </p:txBody>
        </p:sp>
        <p:sp>
          <p:nvSpPr>
            <p:cNvPr id="4282" name="任意多边形: 形状 4281">
              <a:extLst>
                <a:ext uri="{FF2B5EF4-FFF2-40B4-BE49-F238E27FC236}">
                  <a16:creationId xmlns:a16="http://schemas.microsoft.com/office/drawing/2014/main" id="{0C42F32E-F5FE-4FBC-91AF-01A4C1F59845}"/>
                </a:ext>
              </a:extLst>
            </p:cNvPr>
            <p:cNvSpPr/>
            <p:nvPr/>
          </p:nvSpPr>
          <p:spPr>
            <a:xfrm>
              <a:off x="5752334" y="5330272"/>
              <a:ext cx="1298" cy="1405"/>
            </a:xfrm>
            <a:custGeom>
              <a:avLst/>
              <a:gdLst>
                <a:gd name="connsiteX0" fmla="*/ 0 w 1298"/>
                <a:gd name="connsiteY0" fmla="*/ 17 h 1405"/>
                <a:gd name="connsiteX1" fmla="*/ 1297 w 1298"/>
                <a:gd name="connsiteY1" fmla="*/ 749 h 1405"/>
                <a:gd name="connsiteX2" fmla="*/ 17 w 1298"/>
                <a:gd name="connsiteY2" fmla="*/ 0 h 1405"/>
                <a:gd name="connsiteX3" fmla="*/ 0 w 1298"/>
                <a:gd name="connsiteY3" fmla="*/ 17 h 1405"/>
              </a:gdLst>
              <a:ahLst/>
              <a:cxnLst>
                <a:cxn ang="0">
                  <a:pos x="connsiteX0" y="connsiteY0"/>
                </a:cxn>
                <a:cxn ang="0">
                  <a:pos x="connsiteX1" y="connsiteY1"/>
                </a:cxn>
                <a:cxn ang="0">
                  <a:pos x="connsiteX2" y="connsiteY2"/>
                </a:cxn>
                <a:cxn ang="0">
                  <a:pos x="connsiteX3" y="connsiteY3"/>
                </a:cxn>
              </a:cxnLst>
              <a:rect l="l" t="t" r="r" b="b"/>
              <a:pathLst>
                <a:path w="1298" h="1405">
                  <a:moveTo>
                    <a:pt x="0" y="17"/>
                  </a:moveTo>
                  <a:cubicBezTo>
                    <a:pt x="457" y="263"/>
                    <a:pt x="1331" y="611"/>
                    <a:pt x="1297" y="749"/>
                  </a:cubicBezTo>
                  <a:cubicBezTo>
                    <a:pt x="1046" y="1834"/>
                    <a:pt x="543" y="1566"/>
                    <a:pt x="17" y="0"/>
                  </a:cubicBezTo>
                  <a:lnTo>
                    <a:pt x="0" y="17"/>
                  </a:lnTo>
                  <a:close/>
                </a:path>
              </a:pathLst>
            </a:custGeom>
            <a:grpFill/>
            <a:ln w="5715" cap="flat">
              <a:noFill/>
              <a:prstDash val="solid"/>
              <a:miter/>
            </a:ln>
          </p:spPr>
          <p:txBody>
            <a:bodyPr rtlCol="0" anchor="ctr"/>
            <a:lstStyle/>
            <a:p>
              <a:endParaRPr lang="zh-CN" altLang="en-US"/>
            </a:p>
          </p:txBody>
        </p:sp>
        <p:sp>
          <p:nvSpPr>
            <p:cNvPr id="4283" name="任意多边形: 形状 4282">
              <a:extLst>
                <a:ext uri="{FF2B5EF4-FFF2-40B4-BE49-F238E27FC236}">
                  <a16:creationId xmlns:a16="http://schemas.microsoft.com/office/drawing/2014/main" id="{949A568D-C61D-1A2D-0203-4CE9A609F48E}"/>
                </a:ext>
              </a:extLst>
            </p:cNvPr>
            <p:cNvSpPr/>
            <p:nvPr/>
          </p:nvSpPr>
          <p:spPr>
            <a:xfrm>
              <a:off x="5731257" y="5371688"/>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4284" name="任意多边形: 形状 4283">
              <a:extLst>
                <a:ext uri="{FF2B5EF4-FFF2-40B4-BE49-F238E27FC236}">
                  <a16:creationId xmlns:a16="http://schemas.microsoft.com/office/drawing/2014/main" id="{8D6DDC47-D60C-0CC7-847C-ABD3A4D7601D}"/>
                </a:ext>
              </a:extLst>
            </p:cNvPr>
            <p:cNvSpPr/>
            <p:nvPr/>
          </p:nvSpPr>
          <p:spPr>
            <a:xfrm>
              <a:off x="5732611" y="5373042"/>
              <a:ext cx="1676" cy="3292"/>
            </a:xfrm>
            <a:custGeom>
              <a:avLst/>
              <a:gdLst>
                <a:gd name="connsiteX0" fmla="*/ 0 w 1676"/>
                <a:gd name="connsiteY0" fmla="*/ 3292 h 3292"/>
                <a:gd name="connsiteX1" fmla="*/ 0 w 1676"/>
                <a:gd name="connsiteY1" fmla="*/ 0 h 3292"/>
                <a:gd name="connsiteX2" fmla="*/ 0 w 1676"/>
                <a:gd name="connsiteY2" fmla="*/ 3292 h 3292"/>
              </a:gdLst>
              <a:ahLst/>
              <a:cxnLst>
                <a:cxn ang="0">
                  <a:pos x="connsiteX0" y="connsiteY0"/>
                </a:cxn>
                <a:cxn ang="0">
                  <a:pos x="connsiteX1" y="connsiteY1"/>
                </a:cxn>
                <a:cxn ang="0">
                  <a:pos x="connsiteX2" y="connsiteY2"/>
                </a:cxn>
              </a:cxnLst>
              <a:rect l="l" t="t" r="r" b="b"/>
              <a:pathLst>
                <a:path w="1676" h="3292">
                  <a:moveTo>
                    <a:pt x="0" y="3292"/>
                  </a:moveTo>
                  <a:cubicBezTo>
                    <a:pt x="0" y="2195"/>
                    <a:pt x="0" y="1097"/>
                    <a:pt x="0" y="0"/>
                  </a:cubicBezTo>
                  <a:cubicBezTo>
                    <a:pt x="2235" y="1097"/>
                    <a:pt x="2235" y="2195"/>
                    <a:pt x="0" y="3292"/>
                  </a:cubicBezTo>
                  <a:close/>
                </a:path>
              </a:pathLst>
            </a:custGeom>
            <a:grpFill/>
            <a:ln w="5715" cap="flat">
              <a:noFill/>
              <a:prstDash val="solid"/>
              <a:miter/>
            </a:ln>
          </p:spPr>
          <p:txBody>
            <a:bodyPr rtlCol="0" anchor="ctr"/>
            <a:lstStyle/>
            <a:p>
              <a:endParaRPr lang="zh-CN" altLang="en-US"/>
            </a:p>
          </p:txBody>
        </p:sp>
        <p:sp>
          <p:nvSpPr>
            <p:cNvPr id="4285" name="任意多边形: 形状 4284">
              <a:extLst>
                <a:ext uri="{FF2B5EF4-FFF2-40B4-BE49-F238E27FC236}">
                  <a16:creationId xmlns:a16="http://schemas.microsoft.com/office/drawing/2014/main" id="{EDE36AA1-71E7-136D-41F6-8B9612FDBCB6}"/>
                </a:ext>
              </a:extLst>
            </p:cNvPr>
            <p:cNvSpPr/>
            <p:nvPr/>
          </p:nvSpPr>
          <p:spPr>
            <a:xfrm>
              <a:off x="6051533" y="5603288"/>
              <a:ext cx="9936" cy="10762"/>
            </a:xfrm>
            <a:custGeom>
              <a:avLst/>
              <a:gdLst>
                <a:gd name="connsiteX0" fmla="*/ 9937 w 9936"/>
                <a:gd name="connsiteY0" fmla="*/ 0 h 10762"/>
                <a:gd name="connsiteX1" fmla="*/ 7033 w 9936"/>
                <a:gd name="connsiteY1" fmla="*/ 5703 h 10762"/>
                <a:gd name="connsiteX2" fmla="*/ 1753 w 9936"/>
                <a:gd name="connsiteY2" fmla="*/ 10590 h 10762"/>
                <a:gd name="connsiteX3" fmla="*/ 78 w 9936"/>
                <a:gd name="connsiteY3" fmla="*/ 3303 h 10762"/>
                <a:gd name="connsiteX4" fmla="*/ 9937 w 9936"/>
                <a:gd name="connsiteY4" fmla="*/ 0 h 1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6" h="10762">
                  <a:moveTo>
                    <a:pt x="9937" y="0"/>
                  </a:moveTo>
                  <a:cubicBezTo>
                    <a:pt x="8965" y="1903"/>
                    <a:pt x="7993" y="3795"/>
                    <a:pt x="7033" y="5703"/>
                  </a:cubicBezTo>
                  <a:cubicBezTo>
                    <a:pt x="5845" y="8058"/>
                    <a:pt x="4599" y="11584"/>
                    <a:pt x="1753" y="10590"/>
                  </a:cubicBezTo>
                  <a:cubicBezTo>
                    <a:pt x="-848" y="9681"/>
                    <a:pt x="273" y="5892"/>
                    <a:pt x="78" y="3303"/>
                  </a:cubicBezTo>
                  <a:cubicBezTo>
                    <a:pt x="3364" y="2200"/>
                    <a:pt x="6650" y="1103"/>
                    <a:pt x="9937" y="0"/>
                  </a:cubicBezTo>
                  <a:close/>
                </a:path>
              </a:pathLst>
            </a:custGeom>
            <a:grpFill/>
            <a:ln w="5715" cap="flat">
              <a:noFill/>
              <a:prstDash val="solid"/>
              <a:miter/>
            </a:ln>
          </p:spPr>
          <p:txBody>
            <a:bodyPr rtlCol="0" anchor="ctr"/>
            <a:lstStyle/>
            <a:p>
              <a:endParaRPr lang="zh-CN" altLang="en-US"/>
            </a:p>
          </p:txBody>
        </p:sp>
        <p:sp>
          <p:nvSpPr>
            <p:cNvPr id="4286" name="任意多边形: 形状 4285">
              <a:extLst>
                <a:ext uri="{FF2B5EF4-FFF2-40B4-BE49-F238E27FC236}">
                  <a16:creationId xmlns:a16="http://schemas.microsoft.com/office/drawing/2014/main" id="{4AC3B70F-796A-AAAE-615D-47EB5E69B84C}"/>
                </a:ext>
              </a:extLst>
            </p:cNvPr>
            <p:cNvSpPr/>
            <p:nvPr/>
          </p:nvSpPr>
          <p:spPr>
            <a:xfrm>
              <a:off x="6061458" y="5600031"/>
              <a:ext cx="3291" cy="3274"/>
            </a:xfrm>
            <a:custGeom>
              <a:avLst/>
              <a:gdLst>
                <a:gd name="connsiteX0" fmla="*/ 3292 w 3291"/>
                <a:gd name="connsiteY0" fmla="*/ 0 h 3274"/>
                <a:gd name="connsiteX1" fmla="*/ 0 w 3291"/>
                <a:gd name="connsiteY1" fmla="*/ 3275 h 3274"/>
                <a:gd name="connsiteX2" fmla="*/ 3292 w 3291"/>
                <a:gd name="connsiteY2" fmla="*/ 0 h 3274"/>
              </a:gdLst>
              <a:ahLst/>
              <a:cxnLst>
                <a:cxn ang="0">
                  <a:pos x="connsiteX0" y="connsiteY0"/>
                </a:cxn>
                <a:cxn ang="0">
                  <a:pos x="connsiteX1" y="connsiteY1"/>
                </a:cxn>
                <a:cxn ang="0">
                  <a:pos x="connsiteX2" y="connsiteY2"/>
                </a:cxn>
              </a:cxnLst>
              <a:rect l="l" t="t" r="r" b="b"/>
              <a:pathLst>
                <a:path w="3291" h="3274">
                  <a:moveTo>
                    <a:pt x="3292" y="0"/>
                  </a:moveTo>
                  <a:cubicBezTo>
                    <a:pt x="2195" y="1091"/>
                    <a:pt x="1097" y="2183"/>
                    <a:pt x="0" y="3275"/>
                  </a:cubicBezTo>
                  <a:cubicBezTo>
                    <a:pt x="1097" y="2183"/>
                    <a:pt x="2195" y="1091"/>
                    <a:pt x="3292" y="0"/>
                  </a:cubicBezTo>
                  <a:close/>
                </a:path>
              </a:pathLst>
            </a:custGeom>
            <a:grpFill/>
            <a:ln w="5715" cap="flat">
              <a:noFill/>
              <a:prstDash val="solid"/>
              <a:miter/>
            </a:ln>
          </p:spPr>
          <p:txBody>
            <a:bodyPr rtlCol="0" anchor="ctr"/>
            <a:lstStyle/>
            <a:p>
              <a:endParaRPr lang="zh-CN" altLang="en-US"/>
            </a:p>
          </p:txBody>
        </p:sp>
        <p:sp>
          <p:nvSpPr>
            <p:cNvPr id="4287" name="任意多边形: 形状 4286">
              <a:extLst>
                <a:ext uri="{FF2B5EF4-FFF2-40B4-BE49-F238E27FC236}">
                  <a16:creationId xmlns:a16="http://schemas.microsoft.com/office/drawing/2014/main" id="{72F1D5C1-088F-4DBE-E9B7-EE1512CD43DE}"/>
                </a:ext>
              </a:extLst>
            </p:cNvPr>
            <p:cNvSpPr/>
            <p:nvPr/>
          </p:nvSpPr>
          <p:spPr>
            <a:xfrm>
              <a:off x="5883876" y="5439583"/>
              <a:ext cx="3617" cy="2559"/>
            </a:xfrm>
            <a:custGeom>
              <a:avLst/>
              <a:gdLst>
                <a:gd name="connsiteX0" fmla="*/ 0 w 3617"/>
                <a:gd name="connsiteY0" fmla="*/ 2526 h 2559"/>
                <a:gd name="connsiteX1" fmla="*/ 3246 w 3617"/>
                <a:gd name="connsiteY1" fmla="*/ 183 h 2559"/>
                <a:gd name="connsiteX2" fmla="*/ 17 w 3617"/>
                <a:gd name="connsiteY2" fmla="*/ 2560 h 2559"/>
                <a:gd name="connsiteX3" fmla="*/ 0 w 3617"/>
                <a:gd name="connsiteY3" fmla="*/ 2526 h 2559"/>
              </a:gdLst>
              <a:ahLst/>
              <a:cxnLst>
                <a:cxn ang="0">
                  <a:pos x="connsiteX0" y="connsiteY0"/>
                </a:cxn>
                <a:cxn ang="0">
                  <a:pos x="connsiteX1" y="connsiteY1"/>
                </a:cxn>
                <a:cxn ang="0">
                  <a:pos x="connsiteX2" y="connsiteY2"/>
                </a:cxn>
                <a:cxn ang="0">
                  <a:pos x="connsiteX3" y="connsiteY3"/>
                </a:cxn>
              </a:cxnLst>
              <a:rect l="l" t="t" r="r" b="b"/>
              <a:pathLst>
                <a:path w="3617" h="2559">
                  <a:moveTo>
                    <a:pt x="0" y="2526"/>
                  </a:moveTo>
                  <a:cubicBezTo>
                    <a:pt x="731" y="1114"/>
                    <a:pt x="2937" y="-560"/>
                    <a:pt x="3246" y="183"/>
                  </a:cubicBezTo>
                  <a:cubicBezTo>
                    <a:pt x="4783" y="3909"/>
                    <a:pt x="1126" y="1686"/>
                    <a:pt x="17" y="2560"/>
                  </a:cubicBezTo>
                  <a:lnTo>
                    <a:pt x="0" y="2526"/>
                  </a:lnTo>
                  <a:close/>
                </a:path>
              </a:pathLst>
            </a:custGeom>
            <a:grpFill/>
            <a:ln w="5715" cap="flat">
              <a:noFill/>
              <a:prstDash val="solid"/>
              <a:miter/>
            </a:ln>
          </p:spPr>
          <p:txBody>
            <a:bodyPr rtlCol="0" anchor="ctr"/>
            <a:lstStyle/>
            <a:p>
              <a:endParaRPr lang="zh-CN" altLang="en-US"/>
            </a:p>
          </p:txBody>
        </p:sp>
        <p:sp>
          <p:nvSpPr>
            <p:cNvPr id="4288" name="任意多边形: 形状 4287">
              <a:extLst>
                <a:ext uri="{FF2B5EF4-FFF2-40B4-BE49-F238E27FC236}">
                  <a16:creationId xmlns:a16="http://schemas.microsoft.com/office/drawing/2014/main" id="{BF5282CF-27B5-F7C4-96FA-A09F7BFD9ECC}"/>
                </a:ext>
              </a:extLst>
            </p:cNvPr>
            <p:cNvSpPr/>
            <p:nvPr/>
          </p:nvSpPr>
          <p:spPr>
            <a:xfrm>
              <a:off x="5803566" y="5313818"/>
              <a:ext cx="1419" cy="1309"/>
            </a:xfrm>
            <a:custGeom>
              <a:avLst/>
              <a:gdLst>
                <a:gd name="connsiteX0" fmla="*/ 1380 w 1419"/>
                <a:gd name="connsiteY0" fmla="*/ 0 h 1309"/>
                <a:gd name="connsiteX1" fmla="*/ 660 w 1419"/>
                <a:gd name="connsiteY1" fmla="*/ 1309 h 1309"/>
                <a:gd name="connsiteX2" fmla="*/ 1420 w 1419"/>
                <a:gd name="connsiteY2" fmla="*/ 34 h 1309"/>
                <a:gd name="connsiteX3" fmla="*/ 1380 w 1419"/>
                <a:gd name="connsiteY3" fmla="*/ 0 h 1309"/>
              </a:gdLst>
              <a:ahLst/>
              <a:cxnLst>
                <a:cxn ang="0">
                  <a:pos x="connsiteX0" y="connsiteY0"/>
                </a:cxn>
                <a:cxn ang="0">
                  <a:pos x="connsiteX1" y="connsiteY1"/>
                </a:cxn>
                <a:cxn ang="0">
                  <a:pos x="connsiteX2" y="connsiteY2"/>
                </a:cxn>
                <a:cxn ang="0">
                  <a:pos x="connsiteX3" y="connsiteY3"/>
                </a:cxn>
              </a:cxnLst>
              <a:rect l="l" t="t" r="r" b="b"/>
              <a:pathLst>
                <a:path w="1419" h="1309">
                  <a:moveTo>
                    <a:pt x="1380" y="0"/>
                  </a:moveTo>
                  <a:cubicBezTo>
                    <a:pt x="1134" y="457"/>
                    <a:pt x="791" y="1337"/>
                    <a:pt x="660" y="1309"/>
                  </a:cubicBezTo>
                  <a:cubicBezTo>
                    <a:pt x="-432" y="1057"/>
                    <a:pt x="-163" y="560"/>
                    <a:pt x="1420" y="34"/>
                  </a:cubicBezTo>
                  <a:lnTo>
                    <a:pt x="1380" y="0"/>
                  </a:lnTo>
                  <a:close/>
                </a:path>
              </a:pathLst>
            </a:custGeom>
            <a:grpFill/>
            <a:ln w="5715" cap="flat">
              <a:noFill/>
              <a:prstDash val="solid"/>
              <a:miter/>
            </a:ln>
          </p:spPr>
          <p:txBody>
            <a:bodyPr rtlCol="0" anchor="ctr"/>
            <a:lstStyle/>
            <a:p>
              <a:endParaRPr lang="zh-CN" altLang="en-US"/>
            </a:p>
          </p:txBody>
        </p:sp>
        <p:sp>
          <p:nvSpPr>
            <p:cNvPr id="4289" name="任意多边形: 形状 4288">
              <a:extLst>
                <a:ext uri="{FF2B5EF4-FFF2-40B4-BE49-F238E27FC236}">
                  <a16:creationId xmlns:a16="http://schemas.microsoft.com/office/drawing/2014/main" id="{839BA8C7-D5F6-3466-C36F-558C8CDAE07F}"/>
                </a:ext>
              </a:extLst>
            </p:cNvPr>
            <p:cNvSpPr/>
            <p:nvPr/>
          </p:nvSpPr>
          <p:spPr>
            <a:xfrm>
              <a:off x="5702990" y="5442103"/>
              <a:ext cx="6612" cy="13115"/>
            </a:xfrm>
            <a:custGeom>
              <a:avLst/>
              <a:gdLst>
                <a:gd name="connsiteX0" fmla="*/ 0 w 6612"/>
                <a:gd name="connsiteY0" fmla="*/ 13116 h 13115"/>
                <a:gd name="connsiteX1" fmla="*/ 46 w 6612"/>
                <a:gd name="connsiteY1" fmla="*/ 0 h 13115"/>
                <a:gd name="connsiteX2" fmla="*/ 6612 w 6612"/>
                <a:gd name="connsiteY2" fmla="*/ 3326 h 13115"/>
                <a:gd name="connsiteX3" fmla="*/ 0 w 6612"/>
                <a:gd name="connsiteY3" fmla="*/ 13116 h 13115"/>
              </a:gdLst>
              <a:ahLst/>
              <a:cxnLst>
                <a:cxn ang="0">
                  <a:pos x="connsiteX0" y="connsiteY0"/>
                </a:cxn>
                <a:cxn ang="0">
                  <a:pos x="connsiteX1" y="connsiteY1"/>
                </a:cxn>
                <a:cxn ang="0">
                  <a:pos x="connsiteX2" y="connsiteY2"/>
                </a:cxn>
                <a:cxn ang="0">
                  <a:pos x="connsiteX3" y="connsiteY3"/>
                </a:cxn>
              </a:cxnLst>
              <a:rect l="l" t="t" r="r" b="b"/>
              <a:pathLst>
                <a:path w="6612" h="13115">
                  <a:moveTo>
                    <a:pt x="0" y="13116"/>
                  </a:moveTo>
                  <a:cubicBezTo>
                    <a:pt x="17" y="8744"/>
                    <a:pt x="34" y="4372"/>
                    <a:pt x="46" y="0"/>
                  </a:cubicBezTo>
                  <a:cubicBezTo>
                    <a:pt x="2235" y="1109"/>
                    <a:pt x="4423" y="2217"/>
                    <a:pt x="6612" y="3326"/>
                  </a:cubicBezTo>
                  <a:cubicBezTo>
                    <a:pt x="4681" y="6766"/>
                    <a:pt x="3720" y="10875"/>
                    <a:pt x="0" y="13116"/>
                  </a:cubicBezTo>
                  <a:close/>
                </a:path>
              </a:pathLst>
            </a:custGeom>
            <a:grpFill/>
            <a:ln w="5715" cap="flat">
              <a:noFill/>
              <a:prstDash val="solid"/>
              <a:miter/>
            </a:ln>
          </p:spPr>
          <p:txBody>
            <a:bodyPr rtlCol="0" anchor="ctr"/>
            <a:lstStyle/>
            <a:p>
              <a:endParaRPr lang="zh-CN" altLang="en-US"/>
            </a:p>
          </p:txBody>
        </p:sp>
        <p:sp>
          <p:nvSpPr>
            <p:cNvPr id="4290" name="任意多边形: 形状 4289">
              <a:extLst>
                <a:ext uri="{FF2B5EF4-FFF2-40B4-BE49-F238E27FC236}">
                  <a16:creationId xmlns:a16="http://schemas.microsoft.com/office/drawing/2014/main" id="{4CC263F7-24C4-CF76-928F-F2B146D2886E}"/>
                </a:ext>
              </a:extLst>
            </p:cNvPr>
            <p:cNvSpPr/>
            <p:nvPr/>
          </p:nvSpPr>
          <p:spPr>
            <a:xfrm>
              <a:off x="5679952" y="5537154"/>
              <a:ext cx="6625" cy="10762"/>
            </a:xfrm>
            <a:custGeom>
              <a:avLst/>
              <a:gdLst>
                <a:gd name="connsiteX0" fmla="*/ 6614 w 6625"/>
                <a:gd name="connsiteY0" fmla="*/ 6949 h 10762"/>
                <a:gd name="connsiteX1" fmla="*/ 99 w 6625"/>
                <a:gd name="connsiteY1" fmla="*/ 6504 h 10762"/>
                <a:gd name="connsiteX2" fmla="*/ 396 w 6625"/>
                <a:gd name="connsiteY2" fmla="*/ 0 h 10762"/>
                <a:gd name="connsiteX3" fmla="*/ 6625 w 6625"/>
                <a:gd name="connsiteY3" fmla="*/ 6938 h 10762"/>
                <a:gd name="connsiteX4" fmla="*/ 6614 w 6625"/>
                <a:gd name="connsiteY4" fmla="*/ 6949 h 1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5" h="10762">
                  <a:moveTo>
                    <a:pt x="6614" y="6949"/>
                  </a:moveTo>
                  <a:cubicBezTo>
                    <a:pt x="4459" y="6218"/>
                    <a:pt x="1516" y="16191"/>
                    <a:pt x="99" y="6504"/>
                  </a:cubicBezTo>
                  <a:cubicBezTo>
                    <a:pt x="-204" y="4429"/>
                    <a:pt x="276" y="2240"/>
                    <a:pt x="396" y="0"/>
                  </a:cubicBezTo>
                  <a:cubicBezTo>
                    <a:pt x="4882" y="646"/>
                    <a:pt x="4934" y="4481"/>
                    <a:pt x="6625" y="6938"/>
                  </a:cubicBezTo>
                  <a:lnTo>
                    <a:pt x="6614" y="6949"/>
                  </a:lnTo>
                  <a:close/>
                </a:path>
              </a:pathLst>
            </a:custGeom>
            <a:grpFill/>
            <a:ln w="5715" cap="flat">
              <a:noFill/>
              <a:prstDash val="solid"/>
              <a:miter/>
            </a:ln>
          </p:spPr>
          <p:txBody>
            <a:bodyPr rtlCol="0" anchor="ctr"/>
            <a:lstStyle/>
            <a:p>
              <a:endParaRPr lang="zh-CN" altLang="en-US"/>
            </a:p>
          </p:txBody>
        </p:sp>
        <p:sp>
          <p:nvSpPr>
            <p:cNvPr id="4291" name="任意多边形: 形状 4290">
              <a:extLst>
                <a:ext uri="{FF2B5EF4-FFF2-40B4-BE49-F238E27FC236}">
                  <a16:creationId xmlns:a16="http://schemas.microsoft.com/office/drawing/2014/main" id="{AA8048F3-6ED4-E979-1E8A-E0E47C930D7A}"/>
                </a:ext>
              </a:extLst>
            </p:cNvPr>
            <p:cNvSpPr/>
            <p:nvPr/>
          </p:nvSpPr>
          <p:spPr>
            <a:xfrm>
              <a:off x="5674294" y="5546173"/>
              <a:ext cx="1595" cy="2451"/>
            </a:xfrm>
            <a:custGeom>
              <a:avLst/>
              <a:gdLst>
                <a:gd name="connsiteX0" fmla="*/ 1596 w 1595"/>
                <a:gd name="connsiteY0" fmla="*/ 1315 h 2451"/>
                <a:gd name="connsiteX1" fmla="*/ 658 w 1595"/>
                <a:gd name="connsiteY1" fmla="*/ 2452 h 2451"/>
                <a:gd name="connsiteX2" fmla="*/ 1 w 1595"/>
                <a:gd name="connsiteY2" fmla="*/ 1149 h 2451"/>
                <a:gd name="connsiteX3" fmla="*/ 876 w 1595"/>
                <a:gd name="connsiteY3" fmla="*/ 0 h 2451"/>
                <a:gd name="connsiteX4" fmla="*/ 1596 w 1595"/>
                <a:gd name="connsiteY4" fmla="*/ 1315 h 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5" h="2451">
                  <a:moveTo>
                    <a:pt x="1596" y="1315"/>
                  </a:moveTo>
                  <a:cubicBezTo>
                    <a:pt x="1287" y="1692"/>
                    <a:pt x="973" y="2075"/>
                    <a:pt x="658" y="2452"/>
                  </a:cubicBezTo>
                  <a:cubicBezTo>
                    <a:pt x="418" y="2018"/>
                    <a:pt x="-27" y="1560"/>
                    <a:pt x="1" y="1149"/>
                  </a:cubicBezTo>
                  <a:cubicBezTo>
                    <a:pt x="35" y="743"/>
                    <a:pt x="567" y="383"/>
                    <a:pt x="876" y="0"/>
                  </a:cubicBezTo>
                  <a:cubicBezTo>
                    <a:pt x="1121" y="440"/>
                    <a:pt x="1361" y="874"/>
                    <a:pt x="1596" y="1315"/>
                  </a:cubicBezTo>
                  <a:close/>
                </a:path>
              </a:pathLst>
            </a:custGeom>
            <a:grpFill/>
            <a:ln w="5715" cap="flat">
              <a:noFill/>
              <a:prstDash val="solid"/>
              <a:miter/>
            </a:ln>
          </p:spPr>
          <p:txBody>
            <a:bodyPr rtlCol="0" anchor="ctr"/>
            <a:lstStyle/>
            <a:p>
              <a:endParaRPr lang="zh-CN" altLang="en-US"/>
            </a:p>
          </p:txBody>
        </p:sp>
        <p:sp>
          <p:nvSpPr>
            <p:cNvPr id="4292" name="任意多边形: 形状 4291">
              <a:extLst>
                <a:ext uri="{FF2B5EF4-FFF2-40B4-BE49-F238E27FC236}">
                  <a16:creationId xmlns:a16="http://schemas.microsoft.com/office/drawing/2014/main" id="{D040126D-3484-A060-9626-D08D5B516341}"/>
                </a:ext>
              </a:extLst>
            </p:cNvPr>
            <p:cNvSpPr/>
            <p:nvPr/>
          </p:nvSpPr>
          <p:spPr>
            <a:xfrm>
              <a:off x="4742058" y="4764515"/>
              <a:ext cx="75254" cy="65779"/>
            </a:xfrm>
            <a:custGeom>
              <a:avLst/>
              <a:gdLst>
                <a:gd name="connsiteX0" fmla="*/ 20397 w 75254"/>
                <a:gd name="connsiteY0" fmla="*/ 32913 h 65779"/>
                <a:gd name="connsiteX1" fmla="*/ 39508 w 75254"/>
                <a:gd name="connsiteY1" fmla="*/ 9613 h 65779"/>
                <a:gd name="connsiteX2" fmla="*/ 64449 w 75254"/>
                <a:gd name="connsiteY2" fmla="*/ 12 h 65779"/>
                <a:gd name="connsiteX3" fmla="*/ 74341 w 75254"/>
                <a:gd name="connsiteY3" fmla="*/ 4224 h 65779"/>
                <a:gd name="connsiteX4" fmla="*/ 71066 w 75254"/>
                <a:gd name="connsiteY4" fmla="*/ 17328 h 65779"/>
                <a:gd name="connsiteX5" fmla="*/ 54727 w 75254"/>
                <a:gd name="connsiteY5" fmla="*/ 32182 h 65779"/>
                <a:gd name="connsiteX6" fmla="*/ 32782 w 75254"/>
                <a:gd name="connsiteY6" fmla="*/ 45377 h 65779"/>
                <a:gd name="connsiteX7" fmla="*/ 16757 w 75254"/>
                <a:gd name="connsiteY7" fmla="*/ 62025 h 65779"/>
                <a:gd name="connsiteX8" fmla="*/ 13842 w 75254"/>
                <a:gd name="connsiteY8" fmla="*/ 65780 h 65779"/>
                <a:gd name="connsiteX9" fmla="*/ 7276 w 75254"/>
                <a:gd name="connsiteY9" fmla="*/ 46029 h 65779"/>
                <a:gd name="connsiteX10" fmla="*/ 20397 w 75254"/>
                <a:gd name="connsiteY10" fmla="*/ 32913 h 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54" h="65779">
                  <a:moveTo>
                    <a:pt x="20397" y="32913"/>
                  </a:moveTo>
                  <a:cubicBezTo>
                    <a:pt x="25735" y="24295"/>
                    <a:pt x="39457" y="22569"/>
                    <a:pt x="39508" y="9613"/>
                  </a:cubicBezTo>
                  <a:cubicBezTo>
                    <a:pt x="48121" y="7190"/>
                    <a:pt x="54756" y="-337"/>
                    <a:pt x="64449" y="12"/>
                  </a:cubicBezTo>
                  <a:cubicBezTo>
                    <a:pt x="68329" y="149"/>
                    <a:pt x="72489" y="223"/>
                    <a:pt x="74341" y="4224"/>
                  </a:cubicBezTo>
                  <a:cubicBezTo>
                    <a:pt x="76679" y="9270"/>
                    <a:pt x="74147" y="15928"/>
                    <a:pt x="71066" y="17328"/>
                  </a:cubicBezTo>
                  <a:cubicBezTo>
                    <a:pt x="63546" y="20746"/>
                    <a:pt x="60865" y="29113"/>
                    <a:pt x="54727" y="32182"/>
                  </a:cubicBezTo>
                  <a:cubicBezTo>
                    <a:pt x="46789" y="36154"/>
                    <a:pt x="39828" y="43554"/>
                    <a:pt x="32782" y="45377"/>
                  </a:cubicBezTo>
                  <a:cubicBezTo>
                    <a:pt x="22209" y="48115"/>
                    <a:pt x="19797" y="54270"/>
                    <a:pt x="16757" y="62025"/>
                  </a:cubicBezTo>
                  <a:cubicBezTo>
                    <a:pt x="16202" y="63442"/>
                    <a:pt x="14837" y="64534"/>
                    <a:pt x="13842" y="65780"/>
                  </a:cubicBezTo>
                  <a:cubicBezTo>
                    <a:pt x="-3263" y="62351"/>
                    <a:pt x="-3371" y="62020"/>
                    <a:pt x="7276" y="46029"/>
                  </a:cubicBezTo>
                  <a:cubicBezTo>
                    <a:pt x="9567" y="39571"/>
                    <a:pt x="16443" y="37702"/>
                    <a:pt x="20397" y="32913"/>
                  </a:cubicBezTo>
                  <a:close/>
                </a:path>
              </a:pathLst>
            </a:custGeom>
            <a:grpFill/>
            <a:ln w="5715" cap="flat">
              <a:noFill/>
              <a:prstDash val="solid"/>
              <a:miter/>
            </a:ln>
          </p:spPr>
          <p:txBody>
            <a:bodyPr rtlCol="0" anchor="ctr"/>
            <a:lstStyle/>
            <a:p>
              <a:endParaRPr lang="zh-CN" altLang="en-US"/>
            </a:p>
          </p:txBody>
        </p:sp>
        <p:sp>
          <p:nvSpPr>
            <p:cNvPr id="4293" name="任意多边形: 形状 4292">
              <a:extLst>
                <a:ext uri="{FF2B5EF4-FFF2-40B4-BE49-F238E27FC236}">
                  <a16:creationId xmlns:a16="http://schemas.microsoft.com/office/drawing/2014/main" id="{A2C75F59-C73B-8DAC-B183-496A14A2143C}"/>
                </a:ext>
              </a:extLst>
            </p:cNvPr>
            <p:cNvSpPr/>
            <p:nvPr/>
          </p:nvSpPr>
          <p:spPr>
            <a:xfrm>
              <a:off x="4669380" y="4981558"/>
              <a:ext cx="54491" cy="44237"/>
            </a:xfrm>
            <a:custGeom>
              <a:avLst/>
              <a:gdLst>
                <a:gd name="connsiteX0" fmla="*/ 50356 w 54491"/>
                <a:gd name="connsiteY0" fmla="*/ 19798 h 44237"/>
                <a:gd name="connsiteX1" fmla="*/ 33994 w 54491"/>
                <a:gd name="connsiteY1" fmla="*/ 29633 h 44237"/>
                <a:gd name="connsiteX2" fmla="*/ 30668 w 54491"/>
                <a:gd name="connsiteY2" fmla="*/ 32971 h 44237"/>
                <a:gd name="connsiteX3" fmla="*/ 29108 w 54491"/>
                <a:gd name="connsiteY3" fmla="*/ 32079 h 44237"/>
                <a:gd name="connsiteX4" fmla="*/ 9740 w 54491"/>
                <a:gd name="connsiteY4" fmla="*/ 43309 h 44237"/>
                <a:gd name="connsiteX5" fmla="*/ 7614 w 54491"/>
                <a:gd name="connsiteY5" fmla="*/ 42806 h 44237"/>
                <a:gd name="connsiteX6" fmla="*/ 333 w 54491"/>
                <a:gd name="connsiteY6" fmla="*/ 40869 h 44237"/>
                <a:gd name="connsiteX7" fmla="*/ 3419 w 54491"/>
                <a:gd name="connsiteY7" fmla="*/ 34228 h 44237"/>
                <a:gd name="connsiteX8" fmla="*/ 14192 w 54491"/>
                <a:gd name="connsiteY8" fmla="*/ 19781 h 44237"/>
                <a:gd name="connsiteX9" fmla="*/ 18701 w 54491"/>
                <a:gd name="connsiteY9" fmla="*/ 15283 h 44237"/>
                <a:gd name="connsiteX10" fmla="*/ 29193 w 54491"/>
                <a:gd name="connsiteY10" fmla="*/ 9265 h 44237"/>
                <a:gd name="connsiteX11" fmla="*/ 31520 w 54491"/>
                <a:gd name="connsiteY11" fmla="*/ 11060 h 44237"/>
                <a:gd name="connsiteX12" fmla="*/ 29051 w 54491"/>
                <a:gd name="connsiteY12" fmla="*/ 9145 h 44237"/>
                <a:gd name="connsiteX13" fmla="*/ 18689 w 54491"/>
                <a:gd name="connsiteY13" fmla="*/ 15255 h 44237"/>
                <a:gd name="connsiteX14" fmla="*/ 14186 w 54491"/>
                <a:gd name="connsiteY14" fmla="*/ 19781 h 44237"/>
                <a:gd name="connsiteX15" fmla="*/ 10991 w 54491"/>
                <a:gd name="connsiteY15" fmla="*/ 9711 h 44237"/>
                <a:gd name="connsiteX16" fmla="*/ 21970 w 54491"/>
                <a:gd name="connsiteY16" fmla="*/ 1 h 44237"/>
                <a:gd name="connsiteX17" fmla="*/ 34000 w 54491"/>
                <a:gd name="connsiteY17" fmla="*/ 3396 h 44237"/>
                <a:gd name="connsiteX18" fmla="*/ 37195 w 54491"/>
                <a:gd name="connsiteY18" fmla="*/ 6608 h 44237"/>
                <a:gd name="connsiteX19" fmla="*/ 43778 w 54491"/>
                <a:gd name="connsiteY19" fmla="*/ 3350 h 44237"/>
                <a:gd name="connsiteX20" fmla="*/ 53728 w 54491"/>
                <a:gd name="connsiteY20" fmla="*/ 1510 h 44237"/>
                <a:gd name="connsiteX21" fmla="*/ 50373 w 54491"/>
                <a:gd name="connsiteY21" fmla="*/ 16501 h 44237"/>
                <a:gd name="connsiteX22" fmla="*/ 50356 w 54491"/>
                <a:gd name="connsiteY22" fmla="*/ 16483 h 44237"/>
                <a:gd name="connsiteX23" fmla="*/ 50356 w 54491"/>
                <a:gd name="connsiteY23" fmla="*/ 19798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491" h="44237">
                  <a:moveTo>
                    <a:pt x="50356" y="19798"/>
                  </a:moveTo>
                  <a:cubicBezTo>
                    <a:pt x="43595" y="20907"/>
                    <a:pt x="37377" y="22907"/>
                    <a:pt x="33994" y="29633"/>
                  </a:cubicBezTo>
                  <a:cubicBezTo>
                    <a:pt x="32886" y="30748"/>
                    <a:pt x="31777" y="31856"/>
                    <a:pt x="30668" y="32971"/>
                  </a:cubicBezTo>
                  <a:cubicBezTo>
                    <a:pt x="30142" y="32663"/>
                    <a:pt x="29616" y="32348"/>
                    <a:pt x="29108" y="32079"/>
                  </a:cubicBezTo>
                  <a:cubicBezTo>
                    <a:pt x="21187" y="33291"/>
                    <a:pt x="21073" y="48024"/>
                    <a:pt x="9740" y="43309"/>
                  </a:cubicBezTo>
                  <a:cubicBezTo>
                    <a:pt x="9025" y="43149"/>
                    <a:pt x="8317" y="42978"/>
                    <a:pt x="7614" y="42806"/>
                  </a:cubicBezTo>
                  <a:cubicBezTo>
                    <a:pt x="5059" y="42469"/>
                    <a:pt x="1573" y="43784"/>
                    <a:pt x="333" y="40869"/>
                  </a:cubicBezTo>
                  <a:cubicBezTo>
                    <a:pt x="-747" y="38326"/>
                    <a:pt x="939" y="35120"/>
                    <a:pt x="3419" y="34228"/>
                  </a:cubicBezTo>
                  <a:cubicBezTo>
                    <a:pt x="10397" y="31714"/>
                    <a:pt x="13574" y="26816"/>
                    <a:pt x="14192" y="19781"/>
                  </a:cubicBezTo>
                  <a:cubicBezTo>
                    <a:pt x="15718" y="18301"/>
                    <a:pt x="17203" y="16786"/>
                    <a:pt x="18701" y="15283"/>
                  </a:cubicBezTo>
                  <a:cubicBezTo>
                    <a:pt x="21764" y="12500"/>
                    <a:pt x="24467" y="9082"/>
                    <a:pt x="29193" y="9265"/>
                  </a:cubicBezTo>
                  <a:cubicBezTo>
                    <a:pt x="29788" y="10088"/>
                    <a:pt x="30577" y="10688"/>
                    <a:pt x="31520" y="11060"/>
                  </a:cubicBezTo>
                  <a:cubicBezTo>
                    <a:pt x="30817" y="10283"/>
                    <a:pt x="29834" y="9859"/>
                    <a:pt x="29051" y="9145"/>
                  </a:cubicBezTo>
                  <a:cubicBezTo>
                    <a:pt x="23661" y="7939"/>
                    <a:pt x="21827" y="12711"/>
                    <a:pt x="18689" y="15255"/>
                  </a:cubicBezTo>
                  <a:cubicBezTo>
                    <a:pt x="17198" y="16763"/>
                    <a:pt x="15672" y="18249"/>
                    <a:pt x="14186" y="19781"/>
                  </a:cubicBezTo>
                  <a:cubicBezTo>
                    <a:pt x="9122" y="17695"/>
                    <a:pt x="8357" y="14374"/>
                    <a:pt x="10991" y="9711"/>
                  </a:cubicBezTo>
                  <a:cubicBezTo>
                    <a:pt x="13557" y="5173"/>
                    <a:pt x="15066" y="-90"/>
                    <a:pt x="21970" y="1"/>
                  </a:cubicBezTo>
                  <a:cubicBezTo>
                    <a:pt x="26410" y="58"/>
                    <a:pt x="30194" y="1538"/>
                    <a:pt x="34000" y="3396"/>
                  </a:cubicBezTo>
                  <a:cubicBezTo>
                    <a:pt x="35063" y="4465"/>
                    <a:pt x="36132" y="5539"/>
                    <a:pt x="37195" y="6608"/>
                  </a:cubicBezTo>
                  <a:cubicBezTo>
                    <a:pt x="41126" y="9037"/>
                    <a:pt x="41978" y="5236"/>
                    <a:pt x="43778" y="3350"/>
                  </a:cubicBezTo>
                  <a:cubicBezTo>
                    <a:pt x="47476" y="4173"/>
                    <a:pt x="50488" y="-370"/>
                    <a:pt x="53728" y="1510"/>
                  </a:cubicBezTo>
                  <a:cubicBezTo>
                    <a:pt x="57849" y="8162"/>
                    <a:pt x="43624" y="9431"/>
                    <a:pt x="50373" y="16501"/>
                  </a:cubicBezTo>
                  <a:lnTo>
                    <a:pt x="50356" y="16483"/>
                  </a:lnTo>
                  <a:cubicBezTo>
                    <a:pt x="50351" y="17592"/>
                    <a:pt x="50351" y="18695"/>
                    <a:pt x="50356" y="19798"/>
                  </a:cubicBezTo>
                  <a:close/>
                </a:path>
              </a:pathLst>
            </a:custGeom>
            <a:grpFill/>
            <a:ln w="5715" cap="flat">
              <a:noFill/>
              <a:prstDash val="solid"/>
              <a:miter/>
            </a:ln>
          </p:spPr>
          <p:txBody>
            <a:bodyPr rtlCol="0" anchor="ctr"/>
            <a:lstStyle/>
            <a:p>
              <a:endParaRPr lang="zh-CN" altLang="en-US"/>
            </a:p>
          </p:txBody>
        </p:sp>
        <p:sp>
          <p:nvSpPr>
            <p:cNvPr id="4294" name="任意多边形: 形状 4293">
              <a:extLst>
                <a:ext uri="{FF2B5EF4-FFF2-40B4-BE49-F238E27FC236}">
                  <a16:creationId xmlns:a16="http://schemas.microsoft.com/office/drawing/2014/main" id="{5BBBF4A6-DC30-4E22-B391-911555E355B2}"/>
                </a:ext>
              </a:extLst>
            </p:cNvPr>
            <p:cNvSpPr/>
            <p:nvPr/>
          </p:nvSpPr>
          <p:spPr>
            <a:xfrm>
              <a:off x="4605608" y="4942166"/>
              <a:ext cx="30071" cy="61345"/>
            </a:xfrm>
            <a:custGeom>
              <a:avLst/>
              <a:gdLst>
                <a:gd name="connsiteX0" fmla="*/ 12206 w 30071"/>
                <a:gd name="connsiteY0" fmla="*/ 0 h 61345"/>
                <a:gd name="connsiteX1" fmla="*/ 18384 w 30071"/>
                <a:gd name="connsiteY1" fmla="*/ 7212 h 61345"/>
                <a:gd name="connsiteX2" fmla="*/ 20167 w 30071"/>
                <a:gd name="connsiteY2" fmla="*/ 26638 h 61345"/>
                <a:gd name="connsiteX3" fmla="*/ 25391 w 30071"/>
                <a:gd name="connsiteY3" fmla="*/ 26283 h 61345"/>
                <a:gd name="connsiteX4" fmla="*/ 28683 w 30071"/>
                <a:gd name="connsiteY4" fmla="*/ 32816 h 61345"/>
                <a:gd name="connsiteX5" fmla="*/ 25334 w 30071"/>
                <a:gd name="connsiteY5" fmla="*/ 49326 h 61345"/>
                <a:gd name="connsiteX6" fmla="*/ 9966 w 30071"/>
                <a:gd name="connsiteY6" fmla="*/ 61259 h 61345"/>
                <a:gd name="connsiteX7" fmla="*/ 8886 w 30071"/>
                <a:gd name="connsiteY7" fmla="*/ 55858 h 61345"/>
                <a:gd name="connsiteX8" fmla="*/ 810 w 30071"/>
                <a:gd name="connsiteY8" fmla="*/ 36833 h 61345"/>
                <a:gd name="connsiteX9" fmla="*/ 5594 w 30071"/>
                <a:gd name="connsiteY9" fmla="*/ 26283 h 61345"/>
                <a:gd name="connsiteX10" fmla="*/ 5605 w 30071"/>
                <a:gd name="connsiteY10" fmla="*/ 26283 h 61345"/>
                <a:gd name="connsiteX11" fmla="*/ 10086 w 30071"/>
                <a:gd name="connsiteY11" fmla="*/ 14676 h 61345"/>
                <a:gd name="connsiteX12" fmla="*/ 12206 w 30071"/>
                <a:gd name="connsiteY12" fmla="*/ 0 h 6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071" h="61345">
                  <a:moveTo>
                    <a:pt x="12206" y="0"/>
                  </a:moveTo>
                  <a:cubicBezTo>
                    <a:pt x="16796" y="274"/>
                    <a:pt x="19847" y="3178"/>
                    <a:pt x="18384" y="7212"/>
                  </a:cubicBezTo>
                  <a:cubicBezTo>
                    <a:pt x="15864" y="14150"/>
                    <a:pt x="22973" y="19694"/>
                    <a:pt x="20167" y="26638"/>
                  </a:cubicBezTo>
                  <a:cubicBezTo>
                    <a:pt x="19659" y="27895"/>
                    <a:pt x="23539" y="26529"/>
                    <a:pt x="25391" y="26283"/>
                  </a:cubicBezTo>
                  <a:cubicBezTo>
                    <a:pt x="31420" y="25975"/>
                    <a:pt x="30551" y="29141"/>
                    <a:pt x="28683" y="32816"/>
                  </a:cubicBezTo>
                  <a:cubicBezTo>
                    <a:pt x="26014" y="38005"/>
                    <a:pt x="25271" y="43582"/>
                    <a:pt x="25334" y="49326"/>
                  </a:cubicBezTo>
                  <a:cubicBezTo>
                    <a:pt x="22213" y="55893"/>
                    <a:pt x="16624" y="60127"/>
                    <a:pt x="9966" y="61259"/>
                  </a:cubicBezTo>
                  <a:cubicBezTo>
                    <a:pt x="5617" y="61996"/>
                    <a:pt x="8863" y="57853"/>
                    <a:pt x="8886" y="55858"/>
                  </a:cubicBezTo>
                  <a:cubicBezTo>
                    <a:pt x="6646" y="49463"/>
                    <a:pt x="10446" y="41022"/>
                    <a:pt x="810" y="36833"/>
                  </a:cubicBezTo>
                  <a:cubicBezTo>
                    <a:pt x="-1721" y="35730"/>
                    <a:pt x="2182" y="29204"/>
                    <a:pt x="5594" y="26283"/>
                  </a:cubicBezTo>
                  <a:lnTo>
                    <a:pt x="5605" y="26283"/>
                  </a:lnTo>
                  <a:cubicBezTo>
                    <a:pt x="5583" y="21826"/>
                    <a:pt x="7354" y="17636"/>
                    <a:pt x="10086" y="14676"/>
                  </a:cubicBezTo>
                  <a:cubicBezTo>
                    <a:pt x="14464" y="9938"/>
                    <a:pt x="13058" y="5092"/>
                    <a:pt x="12206" y="0"/>
                  </a:cubicBezTo>
                  <a:close/>
                </a:path>
              </a:pathLst>
            </a:custGeom>
            <a:grpFill/>
            <a:ln w="5715" cap="flat">
              <a:noFill/>
              <a:prstDash val="solid"/>
              <a:miter/>
            </a:ln>
          </p:spPr>
          <p:txBody>
            <a:bodyPr rtlCol="0" anchor="ctr"/>
            <a:lstStyle/>
            <a:p>
              <a:endParaRPr lang="zh-CN" altLang="en-US"/>
            </a:p>
          </p:txBody>
        </p:sp>
        <p:sp>
          <p:nvSpPr>
            <p:cNvPr id="4295" name="任意多边形: 形状 4294">
              <a:extLst>
                <a:ext uri="{FF2B5EF4-FFF2-40B4-BE49-F238E27FC236}">
                  <a16:creationId xmlns:a16="http://schemas.microsoft.com/office/drawing/2014/main" id="{DAF3841C-3C60-03A7-71F2-4E22D6839C9A}"/>
                </a:ext>
              </a:extLst>
            </p:cNvPr>
            <p:cNvSpPr/>
            <p:nvPr/>
          </p:nvSpPr>
          <p:spPr>
            <a:xfrm>
              <a:off x="4711129" y="4810538"/>
              <a:ext cx="45016" cy="44867"/>
            </a:xfrm>
            <a:custGeom>
              <a:avLst/>
              <a:gdLst>
                <a:gd name="connsiteX0" fmla="*/ 38199 w 45016"/>
                <a:gd name="connsiteY0" fmla="*/ 0 h 44867"/>
                <a:gd name="connsiteX1" fmla="*/ 33970 w 45016"/>
                <a:gd name="connsiteY1" fmla="*/ 13945 h 44867"/>
                <a:gd name="connsiteX2" fmla="*/ 44765 w 45016"/>
                <a:gd name="connsiteY2" fmla="*/ 19751 h 44867"/>
                <a:gd name="connsiteX3" fmla="*/ 44771 w 45016"/>
                <a:gd name="connsiteY3" fmla="*/ 19751 h 44867"/>
                <a:gd name="connsiteX4" fmla="*/ 26232 w 45016"/>
                <a:gd name="connsiteY4" fmla="*/ 37685 h 44867"/>
                <a:gd name="connsiteX5" fmla="*/ 12556 w 45016"/>
                <a:gd name="connsiteY5" fmla="*/ 44657 h 44867"/>
                <a:gd name="connsiteX6" fmla="*/ 6252 w 45016"/>
                <a:gd name="connsiteY6" fmla="*/ 31404 h 44867"/>
                <a:gd name="connsiteX7" fmla="*/ 5326 w 45016"/>
                <a:gd name="connsiteY7" fmla="*/ 29621 h 44867"/>
                <a:gd name="connsiteX8" fmla="*/ 5984 w 45016"/>
                <a:gd name="connsiteY8" fmla="*/ 28146 h 44867"/>
                <a:gd name="connsiteX9" fmla="*/ 9573 w 45016"/>
                <a:gd name="connsiteY9" fmla="*/ 19928 h 44867"/>
                <a:gd name="connsiteX10" fmla="*/ 0 w 45016"/>
                <a:gd name="connsiteY10" fmla="*/ 20140 h 44867"/>
                <a:gd name="connsiteX11" fmla="*/ 17316 w 45016"/>
                <a:gd name="connsiteY11" fmla="*/ 17522 h 44867"/>
                <a:gd name="connsiteX12" fmla="*/ 25072 w 45016"/>
                <a:gd name="connsiteY12" fmla="*/ 9915 h 44867"/>
                <a:gd name="connsiteX13" fmla="*/ 34941 w 45016"/>
                <a:gd name="connsiteY13" fmla="*/ 46 h 44867"/>
                <a:gd name="connsiteX14" fmla="*/ 38199 w 45016"/>
                <a:gd name="connsiteY14" fmla="*/ 0 h 4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16" h="44867">
                  <a:moveTo>
                    <a:pt x="38199" y="0"/>
                  </a:moveTo>
                  <a:cubicBezTo>
                    <a:pt x="39359" y="5624"/>
                    <a:pt x="35462" y="9995"/>
                    <a:pt x="33970" y="13945"/>
                  </a:cubicBezTo>
                  <a:cubicBezTo>
                    <a:pt x="36444" y="19825"/>
                    <a:pt x="46743" y="6224"/>
                    <a:pt x="44765" y="19751"/>
                  </a:cubicBezTo>
                  <a:lnTo>
                    <a:pt x="44771" y="19751"/>
                  </a:lnTo>
                  <a:cubicBezTo>
                    <a:pt x="37376" y="24472"/>
                    <a:pt x="31884" y="31158"/>
                    <a:pt x="26232" y="37685"/>
                  </a:cubicBezTo>
                  <a:cubicBezTo>
                    <a:pt x="22631" y="41845"/>
                    <a:pt x="18785" y="45840"/>
                    <a:pt x="12556" y="44657"/>
                  </a:cubicBezTo>
                  <a:cubicBezTo>
                    <a:pt x="4572" y="43137"/>
                    <a:pt x="9161" y="35456"/>
                    <a:pt x="6252" y="31404"/>
                  </a:cubicBezTo>
                  <a:cubicBezTo>
                    <a:pt x="5915" y="30821"/>
                    <a:pt x="5623" y="30221"/>
                    <a:pt x="5326" y="29621"/>
                  </a:cubicBezTo>
                  <a:cubicBezTo>
                    <a:pt x="5549" y="29129"/>
                    <a:pt x="5789" y="28643"/>
                    <a:pt x="5984" y="28146"/>
                  </a:cubicBezTo>
                  <a:cubicBezTo>
                    <a:pt x="7087" y="25329"/>
                    <a:pt x="11630" y="23574"/>
                    <a:pt x="9573" y="19928"/>
                  </a:cubicBezTo>
                  <a:cubicBezTo>
                    <a:pt x="6681" y="14808"/>
                    <a:pt x="3309" y="22311"/>
                    <a:pt x="0" y="20140"/>
                  </a:cubicBezTo>
                  <a:cubicBezTo>
                    <a:pt x="6561" y="12082"/>
                    <a:pt x="6292" y="12693"/>
                    <a:pt x="17316" y="17522"/>
                  </a:cubicBezTo>
                  <a:cubicBezTo>
                    <a:pt x="22877" y="19962"/>
                    <a:pt x="22580" y="12670"/>
                    <a:pt x="25072" y="9915"/>
                  </a:cubicBezTo>
                  <a:cubicBezTo>
                    <a:pt x="27529" y="5795"/>
                    <a:pt x="30838" y="2520"/>
                    <a:pt x="34941" y="46"/>
                  </a:cubicBezTo>
                  <a:cubicBezTo>
                    <a:pt x="36033" y="34"/>
                    <a:pt x="37119" y="17"/>
                    <a:pt x="38199" y="0"/>
                  </a:cubicBezTo>
                  <a:close/>
                </a:path>
              </a:pathLst>
            </a:custGeom>
            <a:grpFill/>
            <a:ln w="5715" cap="flat">
              <a:noFill/>
              <a:prstDash val="solid"/>
              <a:miter/>
            </a:ln>
          </p:spPr>
          <p:txBody>
            <a:bodyPr rtlCol="0" anchor="ctr"/>
            <a:lstStyle/>
            <a:p>
              <a:endParaRPr lang="zh-CN" altLang="en-US"/>
            </a:p>
          </p:txBody>
        </p:sp>
        <p:sp>
          <p:nvSpPr>
            <p:cNvPr id="4296" name="任意多边形: 形状 4295">
              <a:extLst>
                <a:ext uri="{FF2B5EF4-FFF2-40B4-BE49-F238E27FC236}">
                  <a16:creationId xmlns:a16="http://schemas.microsoft.com/office/drawing/2014/main" id="{EFFF7EBE-A03A-E270-1079-63B9B6BF06EA}"/>
                </a:ext>
              </a:extLst>
            </p:cNvPr>
            <p:cNvSpPr/>
            <p:nvPr/>
          </p:nvSpPr>
          <p:spPr>
            <a:xfrm>
              <a:off x="4699819" y="4838758"/>
              <a:ext cx="49509" cy="34174"/>
            </a:xfrm>
            <a:custGeom>
              <a:avLst/>
              <a:gdLst>
                <a:gd name="connsiteX0" fmla="*/ 49503 w 49509"/>
                <a:gd name="connsiteY0" fmla="*/ 1401 h 34174"/>
                <a:gd name="connsiteX1" fmla="*/ 38142 w 49509"/>
                <a:gd name="connsiteY1" fmla="*/ 24272 h 34174"/>
                <a:gd name="connsiteX2" fmla="*/ 31833 w 49509"/>
                <a:gd name="connsiteY2" fmla="*/ 31611 h 34174"/>
                <a:gd name="connsiteX3" fmla="*/ 28352 w 49509"/>
                <a:gd name="connsiteY3" fmla="*/ 24478 h 34174"/>
                <a:gd name="connsiteX4" fmla="*/ 26569 w 49509"/>
                <a:gd name="connsiteY4" fmla="*/ 28953 h 34174"/>
                <a:gd name="connsiteX5" fmla="*/ 26060 w 49509"/>
                <a:gd name="connsiteY5" fmla="*/ 34154 h 34174"/>
                <a:gd name="connsiteX6" fmla="*/ 14939 w 49509"/>
                <a:gd name="connsiteY6" fmla="*/ 30033 h 34174"/>
                <a:gd name="connsiteX7" fmla="*/ 10653 w 49509"/>
                <a:gd name="connsiteY7" fmla="*/ 29502 h 34174"/>
                <a:gd name="connsiteX8" fmla="*/ 0 w 49509"/>
                <a:gd name="connsiteY8" fmla="*/ 13585 h 34174"/>
                <a:gd name="connsiteX9" fmla="*/ 16642 w 49509"/>
                <a:gd name="connsiteY9" fmla="*/ 1401 h 34174"/>
                <a:gd name="connsiteX10" fmla="*/ 16625 w 49509"/>
                <a:gd name="connsiteY10" fmla="*/ 1384 h 34174"/>
                <a:gd name="connsiteX11" fmla="*/ 18305 w 49509"/>
                <a:gd name="connsiteY11" fmla="*/ 16437 h 34174"/>
                <a:gd name="connsiteX12" fmla="*/ 37410 w 49509"/>
                <a:gd name="connsiteY12" fmla="*/ 7739 h 34174"/>
                <a:gd name="connsiteX13" fmla="*/ 49509 w 49509"/>
                <a:gd name="connsiteY13" fmla="*/ 1401 h 34174"/>
                <a:gd name="connsiteX14" fmla="*/ 49503 w 49509"/>
                <a:gd name="connsiteY14" fmla="*/ 1401 h 34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509" h="34174">
                  <a:moveTo>
                    <a:pt x="49503" y="1401"/>
                  </a:moveTo>
                  <a:cubicBezTo>
                    <a:pt x="49086" y="4584"/>
                    <a:pt x="41440" y="20140"/>
                    <a:pt x="38142" y="24272"/>
                  </a:cubicBezTo>
                  <a:cubicBezTo>
                    <a:pt x="36124" y="26799"/>
                    <a:pt x="33930" y="29187"/>
                    <a:pt x="31833" y="31611"/>
                  </a:cubicBezTo>
                  <a:cubicBezTo>
                    <a:pt x="28655" y="30107"/>
                    <a:pt x="30735" y="26541"/>
                    <a:pt x="28352" y="24478"/>
                  </a:cubicBezTo>
                  <a:cubicBezTo>
                    <a:pt x="25466" y="24718"/>
                    <a:pt x="26901" y="27358"/>
                    <a:pt x="26569" y="28953"/>
                  </a:cubicBezTo>
                  <a:cubicBezTo>
                    <a:pt x="26243" y="30519"/>
                    <a:pt x="26243" y="32153"/>
                    <a:pt x="26060" y="34154"/>
                  </a:cubicBezTo>
                  <a:cubicBezTo>
                    <a:pt x="21568" y="34565"/>
                    <a:pt x="19431" y="28741"/>
                    <a:pt x="14939" y="30033"/>
                  </a:cubicBezTo>
                  <a:cubicBezTo>
                    <a:pt x="13276" y="30513"/>
                    <a:pt x="9784" y="32793"/>
                    <a:pt x="10653" y="29502"/>
                  </a:cubicBezTo>
                  <a:cubicBezTo>
                    <a:pt x="13322" y="19392"/>
                    <a:pt x="3789" y="18780"/>
                    <a:pt x="0" y="13585"/>
                  </a:cubicBezTo>
                  <a:cubicBezTo>
                    <a:pt x="5246" y="-782"/>
                    <a:pt x="5246" y="-782"/>
                    <a:pt x="16642" y="1401"/>
                  </a:cubicBezTo>
                  <a:lnTo>
                    <a:pt x="16625" y="1384"/>
                  </a:lnTo>
                  <a:cubicBezTo>
                    <a:pt x="20528" y="6196"/>
                    <a:pt x="11321" y="13723"/>
                    <a:pt x="18305" y="16437"/>
                  </a:cubicBezTo>
                  <a:cubicBezTo>
                    <a:pt x="26123" y="19483"/>
                    <a:pt x="32895" y="14717"/>
                    <a:pt x="37410" y="7739"/>
                  </a:cubicBezTo>
                  <a:cubicBezTo>
                    <a:pt x="40285" y="3299"/>
                    <a:pt x="42177" y="-2777"/>
                    <a:pt x="49509" y="1401"/>
                  </a:cubicBezTo>
                  <a:lnTo>
                    <a:pt x="49503" y="1401"/>
                  </a:lnTo>
                  <a:close/>
                </a:path>
              </a:pathLst>
            </a:custGeom>
            <a:grpFill/>
            <a:ln w="5715" cap="flat">
              <a:noFill/>
              <a:prstDash val="solid"/>
              <a:miter/>
            </a:ln>
          </p:spPr>
          <p:txBody>
            <a:bodyPr rtlCol="0" anchor="ctr"/>
            <a:lstStyle/>
            <a:p>
              <a:endParaRPr lang="zh-CN" altLang="en-US"/>
            </a:p>
          </p:txBody>
        </p:sp>
        <p:sp>
          <p:nvSpPr>
            <p:cNvPr id="4297" name="任意多边形: 形状 4296">
              <a:extLst>
                <a:ext uri="{FF2B5EF4-FFF2-40B4-BE49-F238E27FC236}">
                  <a16:creationId xmlns:a16="http://schemas.microsoft.com/office/drawing/2014/main" id="{422E535A-8D48-930F-9C03-D0D4EBA4A1C8}"/>
                </a:ext>
              </a:extLst>
            </p:cNvPr>
            <p:cNvSpPr/>
            <p:nvPr/>
          </p:nvSpPr>
          <p:spPr>
            <a:xfrm>
              <a:off x="4835968" y="4780985"/>
              <a:ext cx="31735" cy="34450"/>
            </a:xfrm>
            <a:custGeom>
              <a:avLst/>
              <a:gdLst>
                <a:gd name="connsiteX0" fmla="*/ 25243 w 31735"/>
                <a:gd name="connsiteY0" fmla="*/ 29570 h 34450"/>
                <a:gd name="connsiteX1" fmla="*/ 21871 w 31735"/>
                <a:gd name="connsiteY1" fmla="*/ 32845 h 34450"/>
                <a:gd name="connsiteX2" fmla="*/ 11327 w 31735"/>
                <a:gd name="connsiteY2" fmla="*/ 32119 h 34450"/>
                <a:gd name="connsiteX3" fmla="*/ 0 w 31735"/>
                <a:gd name="connsiteY3" fmla="*/ 34451 h 34450"/>
                <a:gd name="connsiteX4" fmla="*/ 15573 w 31735"/>
                <a:gd name="connsiteY4" fmla="*/ 15369 h 34450"/>
                <a:gd name="connsiteX5" fmla="*/ 8115 w 31735"/>
                <a:gd name="connsiteY5" fmla="*/ 11402 h 34450"/>
                <a:gd name="connsiteX6" fmla="*/ 21900 w 31735"/>
                <a:gd name="connsiteY6" fmla="*/ 1 h 34450"/>
                <a:gd name="connsiteX7" fmla="*/ 29381 w 31735"/>
                <a:gd name="connsiteY7" fmla="*/ 9899 h 34450"/>
                <a:gd name="connsiteX8" fmla="*/ 31735 w 31735"/>
                <a:gd name="connsiteY8" fmla="*/ 26318 h 34450"/>
                <a:gd name="connsiteX9" fmla="*/ 25243 w 31735"/>
                <a:gd name="connsiteY9" fmla="*/ 29570 h 3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35" h="34450">
                  <a:moveTo>
                    <a:pt x="25243" y="29570"/>
                  </a:moveTo>
                  <a:cubicBezTo>
                    <a:pt x="24117" y="30662"/>
                    <a:pt x="22997" y="31754"/>
                    <a:pt x="21871" y="32845"/>
                  </a:cubicBezTo>
                  <a:cubicBezTo>
                    <a:pt x="18408" y="32165"/>
                    <a:pt x="14808" y="36177"/>
                    <a:pt x="11327" y="32119"/>
                  </a:cubicBezTo>
                  <a:cubicBezTo>
                    <a:pt x="7315" y="27444"/>
                    <a:pt x="3709" y="30953"/>
                    <a:pt x="0" y="34451"/>
                  </a:cubicBezTo>
                  <a:cubicBezTo>
                    <a:pt x="2423" y="19209"/>
                    <a:pt x="2423" y="19209"/>
                    <a:pt x="15573" y="15369"/>
                  </a:cubicBezTo>
                  <a:cubicBezTo>
                    <a:pt x="14527" y="11688"/>
                    <a:pt x="10584" y="14243"/>
                    <a:pt x="8115" y="11402"/>
                  </a:cubicBezTo>
                  <a:cubicBezTo>
                    <a:pt x="11699" y="6567"/>
                    <a:pt x="19854" y="6567"/>
                    <a:pt x="21900" y="1"/>
                  </a:cubicBezTo>
                  <a:cubicBezTo>
                    <a:pt x="28866" y="-39"/>
                    <a:pt x="34879" y="1430"/>
                    <a:pt x="29381" y="9899"/>
                  </a:cubicBezTo>
                  <a:cubicBezTo>
                    <a:pt x="24969" y="16694"/>
                    <a:pt x="26718" y="21455"/>
                    <a:pt x="31735" y="26318"/>
                  </a:cubicBezTo>
                  <a:cubicBezTo>
                    <a:pt x="29969" y="28182"/>
                    <a:pt x="26906" y="27473"/>
                    <a:pt x="25243" y="29570"/>
                  </a:cubicBezTo>
                  <a:close/>
                </a:path>
              </a:pathLst>
            </a:custGeom>
            <a:grpFill/>
            <a:ln w="5715" cap="flat">
              <a:noFill/>
              <a:prstDash val="solid"/>
              <a:miter/>
            </a:ln>
          </p:spPr>
          <p:txBody>
            <a:bodyPr rtlCol="0" anchor="ctr"/>
            <a:lstStyle/>
            <a:p>
              <a:endParaRPr lang="zh-CN" altLang="en-US"/>
            </a:p>
          </p:txBody>
        </p:sp>
        <p:sp>
          <p:nvSpPr>
            <p:cNvPr id="4298" name="任意多边形: 形状 4297">
              <a:extLst>
                <a:ext uri="{FF2B5EF4-FFF2-40B4-BE49-F238E27FC236}">
                  <a16:creationId xmlns:a16="http://schemas.microsoft.com/office/drawing/2014/main" id="{F570CD56-3559-675C-A37C-4A734BBDCD24}"/>
                </a:ext>
              </a:extLst>
            </p:cNvPr>
            <p:cNvSpPr/>
            <p:nvPr/>
          </p:nvSpPr>
          <p:spPr>
            <a:xfrm>
              <a:off x="4667362" y="5014218"/>
              <a:ext cx="33923" cy="30751"/>
            </a:xfrm>
            <a:custGeom>
              <a:avLst/>
              <a:gdLst>
                <a:gd name="connsiteX0" fmla="*/ 32680 w 33923"/>
                <a:gd name="connsiteY0" fmla="*/ 311 h 30751"/>
                <a:gd name="connsiteX1" fmla="*/ 26085 w 33923"/>
                <a:gd name="connsiteY1" fmla="*/ 23268 h 30751"/>
                <a:gd name="connsiteX2" fmla="*/ 9740 w 33923"/>
                <a:gd name="connsiteY2" fmla="*/ 26611 h 30751"/>
                <a:gd name="connsiteX3" fmla="*/ 2847 w 33923"/>
                <a:gd name="connsiteY3" fmla="*/ 29920 h 30751"/>
                <a:gd name="connsiteX4" fmla="*/ 2716 w 33923"/>
                <a:gd name="connsiteY4" fmla="*/ 18850 h 30751"/>
                <a:gd name="connsiteX5" fmla="*/ 9620 w 33923"/>
                <a:gd name="connsiteY5" fmla="*/ 10146 h 30751"/>
                <a:gd name="connsiteX6" fmla="*/ 22027 w 33923"/>
                <a:gd name="connsiteY6" fmla="*/ 7763 h 30751"/>
                <a:gd name="connsiteX7" fmla="*/ 32623 w 33923"/>
                <a:gd name="connsiteY7" fmla="*/ 265 h 30751"/>
                <a:gd name="connsiteX8" fmla="*/ 32680 w 33923"/>
                <a:gd name="connsiteY8" fmla="*/ 311 h 3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23" h="30751">
                  <a:moveTo>
                    <a:pt x="32680" y="311"/>
                  </a:moveTo>
                  <a:cubicBezTo>
                    <a:pt x="36600" y="9723"/>
                    <a:pt x="30382" y="16216"/>
                    <a:pt x="26085" y="23268"/>
                  </a:cubicBezTo>
                  <a:cubicBezTo>
                    <a:pt x="18164" y="32515"/>
                    <a:pt x="17443" y="32663"/>
                    <a:pt x="9740" y="26611"/>
                  </a:cubicBezTo>
                  <a:cubicBezTo>
                    <a:pt x="7111" y="27023"/>
                    <a:pt x="5442" y="29429"/>
                    <a:pt x="2847" y="29920"/>
                  </a:cubicBezTo>
                  <a:cubicBezTo>
                    <a:pt x="-1553" y="26280"/>
                    <a:pt x="-256" y="22582"/>
                    <a:pt x="2716" y="18850"/>
                  </a:cubicBezTo>
                  <a:cubicBezTo>
                    <a:pt x="5025" y="15959"/>
                    <a:pt x="7316" y="13044"/>
                    <a:pt x="9620" y="10146"/>
                  </a:cubicBezTo>
                  <a:cubicBezTo>
                    <a:pt x="13952" y="10752"/>
                    <a:pt x="19078" y="17930"/>
                    <a:pt x="22027" y="7763"/>
                  </a:cubicBezTo>
                  <a:cubicBezTo>
                    <a:pt x="23199" y="3728"/>
                    <a:pt x="26313" y="-1204"/>
                    <a:pt x="32623" y="265"/>
                  </a:cubicBezTo>
                  <a:lnTo>
                    <a:pt x="32680" y="311"/>
                  </a:lnTo>
                  <a:close/>
                </a:path>
              </a:pathLst>
            </a:custGeom>
            <a:grpFill/>
            <a:ln w="5715" cap="flat">
              <a:noFill/>
              <a:prstDash val="solid"/>
              <a:miter/>
            </a:ln>
          </p:spPr>
          <p:txBody>
            <a:bodyPr rtlCol="0" anchor="ctr"/>
            <a:lstStyle/>
            <a:p>
              <a:endParaRPr lang="zh-CN" altLang="en-US"/>
            </a:p>
          </p:txBody>
        </p:sp>
        <p:sp>
          <p:nvSpPr>
            <p:cNvPr id="4299" name="任意多边形: 形状 4298">
              <a:extLst>
                <a:ext uri="{FF2B5EF4-FFF2-40B4-BE49-F238E27FC236}">
                  <a16:creationId xmlns:a16="http://schemas.microsoft.com/office/drawing/2014/main" id="{ED8DAE86-1993-C95C-5222-28341B17BEC3}"/>
                </a:ext>
              </a:extLst>
            </p:cNvPr>
            <p:cNvSpPr/>
            <p:nvPr/>
          </p:nvSpPr>
          <p:spPr>
            <a:xfrm>
              <a:off x="4731403" y="4939645"/>
              <a:ext cx="28252" cy="27776"/>
            </a:xfrm>
            <a:custGeom>
              <a:avLst/>
              <a:gdLst>
                <a:gd name="connsiteX0" fmla="*/ 28252 w 28252"/>
                <a:gd name="connsiteY0" fmla="*/ 7842 h 27776"/>
                <a:gd name="connsiteX1" fmla="*/ 17005 w 28252"/>
                <a:gd name="connsiteY1" fmla="*/ 18769 h 27776"/>
                <a:gd name="connsiteX2" fmla="*/ 10124 w 28252"/>
                <a:gd name="connsiteY2" fmla="*/ 26124 h 27776"/>
                <a:gd name="connsiteX3" fmla="*/ 1363 w 28252"/>
                <a:gd name="connsiteY3" fmla="*/ 26210 h 27776"/>
                <a:gd name="connsiteX4" fmla="*/ 2461 w 28252"/>
                <a:gd name="connsiteY4" fmla="*/ 17472 h 27776"/>
                <a:gd name="connsiteX5" fmla="*/ 8336 w 28252"/>
                <a:gd name="connsiteY5" fmla="*/ 12191 h 27776"/>
                <a:gd name="connsiteX6" fmla="*/ 17817 w 28252"/>
                <a:gd name="connsiteY6" fmla="*/ 115 h 27776"/>
                <a:gd name="connsiteX7" fmla="*/ 28252 w 28252"/>
                <a:gd name="connsiteY7" fmla="*/ 7842 h 27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2" h="27776">
                  <a:moveTo>
                    <a:pt x="28252" y="7842"/>
                  </a:moveTo>
                  <a:cubicBezTo>
                    <a:pt x="18828" y="5373"/>
                    <a:pt x="29521" y="22746"/>
                    <a:pt x="17005" y="18769"/>
                  </a:cubicBezTo>
                  <a:cubicBezTo>
                    <a:pt x="13205" y="17563"/>
                    <a:pt x="14462" y="25061"/>
                    <a:pt x="10124" y="26124"/>
                  </a:cubicBezTo>
                  <a:cubicBezTo>
                    <a:pt x="7067" y="26873"/>
                    <a:pt x="4261" y="29387"/>
                    <a:pt x="1363" y="26210"/>
                  </a:cubicBezTo>
                  <a:cubicBezTo>
                    <a:pt x="-1540" y="23021"/>
                    <a:pt x="855" y="19975"/>
                    <a:pt x="2461" y="17472"/>
                  </a:cubicBezTo>
                  <a:cubicBezTo>
                    <a:pt x="3826" y="15340"/>
                    <a:pt x="6575" y="14145"/>
                    <a:pt x="8336" y="12191"/>
                  </a:cubicBezTo>
                  <a:cubicBezTo>
                    <a:pt x="11684" y="8464"/>
                    <a:pt x="20394" y="8996"/>
                    <a:pt x="17817" y="115"/>
                  </a:cubicBezTo>
                  <a:cubicBezTo>
                    <a:pt x="17560" y="-777"/>
                    <a:pt x="27984" y="3687"/>
                    <a:pt x="28252" y="7842"/>
                  </a:cubicBezTo>
                  <a:close/>
                </a:path>
              </a:pathLst>
            </a:custGeom>
            <a:grpFill/>
            <a:ln w="5715" cap="flat">
              <a:noFill/>
              <a:prstDash val="solid"/>
              <a:miter/>
            </a:ln>
          </p:spPr>
          <p:txBody>
            <a:bodyPr rtlCol="0" anchor="ctr"/>
            <a:lstStyle/>
            <a:p>
              <a:endParaRPr lang="zh-CN" altLang="en-US"/>
            </a:p>
          </p:txBody>
        </p:sp>
        <p:sp>
          <p:nvSpPr>
            <p:cNvPr id="4300" name="任意多边形: 形状 4299">
              <a:extLst>
                <a:ext uri="{FF2B5EF4-FFF2-40B4-BE49-F238E27FC236}">
                  <a16:creationId xmlns:a16="http://schemas.microsoft.com/office/drawing/2014/main" id="{F65998BF-B2C6-D113-C15F-5270F956BE0A}"/>
                </a:ext>
              </a:extLst>
            </p:cNvPr>
            <p:cNvSpPr/>
            <p:nvPr/>
          </p:nvSpPr>
          <p:spPr>
            <a:xfrm>
              <a:off x="4799433" y="4912493"/>
              <a:ext cx="42994" cy="32929"/>
            </a:xfrm>
            <a:custGeom>
              <a:avLst/>
              <a:gdLst>
                <a:gd name="connsiteX0" fmla="*/ 15675 w 42994"/>
                <a:gd name="connsiteY0" fmla="*/ 32930 h 32929"/>
                <a:gd name="connsiteX1" fmla="*/ 14195 w 42994"/>
                <a:gd name="connsiteY1" fmla="*/ 32273 h 32929"/>
                <a:gd name="connsiteX2" fmla="*/ 4 w 42994"/>
                <a:gd name="connsiteY2" fmla="*/ 25666 h 32929"/>
                <a:gd name="connsiteX3" fmla="*/ 13806 w 42994"/>
                <a:gd name="connsiteY3" fmla="*/ 13825 h 32929"/>
                <a:gd name="connsiteX4" fmla="*/ 22258 w 42994"/>
                <a:gd name="connsiteY4" fmla="*/ 9898 h 32929"/>
                <a:gd name="connsiteX5" fmla="*/ 22241 w 42994"/>
                <a:gd name="connsiteY5" fmla="*/ 9898 h 32929"/>
                <a:gd name="connsiteX6" fmla="*/ 41981 w 42994"/>
                <a:gd name="connsiteY6" fmla="*/ 29 h 32929"/>
                <a:gd name="connsiteX7" fmla="*/ 32117 w 42994"/>
                <a:gd name="connsiteY7" fmla="*/ 13184 h 32929"/>
                <a:gd name="connsiteX8" fmla="*/ 32122 w 42994"/>
                <a:gd name="connsiteY8" fmla="*/ 13184 h 32929"/>
                <a:gd name="connsiteX9" fmla="*/ 28825 w 42994"/>
                <a:gd name="connsiteY9" fmla="*/ 16476 h 32929"/>
                <a:gd name="connsiteX10" fmla="*/ 15663 w 42994"/>
                <a:gd name="connsiteY10" fmla="*/ 32924 h 32929"/>
                <a:gd name="connsiteX11" fmla="*/ 15675 w 42994"/>
                <a:gd name="connsiteY11" fmla="*/ 32924 h 3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994" h="32929">
                  <a:moveTo>
                    <a:pt x="15675" y="32930"/>
                  </a:moveTo>
                  <a:cubicBezTo>
                    <a:pt x="15172" y="32719"/>
                    <a:pt x="14492" y="32650"/>
                    <a:pt x="14195" y="32273"/>
                  </a:cubicBezTo>
                  <a:cubicBezTo>
                    <a:pt x="10474" y="27632"/>
                    <a:pt x="284" y="35359"/>
                    <a:pt x="4" y="25666"/>
                  </a:cubicBezTo>
                  <a:cubicBezTo>
                    <a:pt x="-230" y="17574"/>
                    <a:pt x="9468" y="18282"/>
                    <a:pt x="13806" y="13825"/>
                  </a:cubicBezTo>
                  <a:cubicBezTo>
                    <a:pt x="15646" y="11933"/>
                    <a:pt x="20224" y="13139"/>
                    <a:pt x="22258" y="9898"/>
                  </a:cubicBezTo>
                  <a:lnTo>
                    <a:pt x="22241" y="9898"/>
                  </a:lnTo>
                  <a:cubicBezTo>
                    <a:pt x="29842" y="8647"/>
                    <a:pt x="33454" y="-577"/>
                    <a:pt x="41981" y="29"/>
                  </a:cubicBezTo>
                  <a:cubicBezTo>
                    <a:pt x="46141" y="10001"/>
                    <a:pt x="36432" y="9573"/>
                    <a:pt x="32117" y="13184"/>
                  </a:cubicBezTo>
                  <a:lnTo>
                    <a:pt x="32122" y="13184"/>
                  </a:lnTo>
                  <a:cubicBezTo>
                    <a:pt x="31031" y="14287"/>
                    <a:pt x="29882" y="15334"/>
                    <a:pt x="28825" y="16476"/>
                  </a:cubicBezTo>
                  <a:cubicBezTo>
                    <a:pt x="23367" y="21100"/>
                    <a:pt x="15138" y="23512"/>
                    <a:pt x="15663" y="32924"/>
                  </a:cubicBezTo>
                  <a:lnTo>
                    <a:pt x="15675" y="32924"/>
                  </a:lnTo>
                  <a:close/>
                </a:path>
              </a:pathLst>
            </a:custGeom>
            <a:grpFill/>
            <a:ln w="5715" cap="flat">
              <a:noFill/>
              <a:prstDash val="solid"/>
              <a:miter/>
            </a:ln>
          </p:spPr>
          <p:txBody>
            <a:bodyPr rtlCol="0" anchor="ctr"/>
            <a:lstStyle/>
            <a:p>
              <a:endParaRPr lang="zh-CN" altLang="en-US"/>
            </a:p>
          </p:txBody>
        </p:sp>
        <p:sp>
          <p:nvSpPr>
            <p:cNvPr id="4301" name="任意多边形: 形状 4300">
              <a:extLst>
                <a:ext uri="{FF2B5EF4-FFF2-40B4-BE49-F238E27FC236}">
                  <a16:creationId xmlns:a16="http://schemas.microsoft.com/office/drawing/2014/main" id="{FC86870A-A941-944A-7514-BF84B47392B6}"/>
                </a:ext>
              </a:extLst>
            </p:cNvPr>
            <p:cNvSpPr/>
            <p:nvPr/>
          </p:nvSpPr>
          <p:spPr>
            <a:xfrm>
              <a:off x="4785493" y="4800685"/>
              <a:ext cx="36153" cy="24681"/>
            </a:xfrm>
            <a:custGeom>
              <a:avLst/>
              <a:gdLst>
                <a:gd name="connsiteX0" fmla="*/ 23031 w 36153"/>
                <a:gd name="connsiteY0" fmla="*/ 0 h 24681"/>
                <a:gd name="connsiteX1" fmla="*/ 26735 w 36153"/>
                <a:gd name="connsiteY1" fmla="*/ 10127 h 24681"/>
                <a:gd name="connsiteX2" fmla="*/ 32884 w 36153"/>
                <a:gd name="connsiteY2" fmla="*/ 9864 h 24681"/>
                <a:gd name="connsiteX3" fmla="*/ 36153 w 36153"/>
                <a:gd name="connsiteY3" fmla="*/ 9847 h 24681"/>
                <a:gd name="connsiteX4" fmla="*/ 26672 w 36153"/>
                <a:gd name="connsiteY4" fmla="*/ 16825 h 24681"/>
                <a:gd name="connsiteX5" fmla="*/ 13396 w 36153"/>
                <a:gd name="connsiteY5" fmla="*/ 18997 h 24681"/>
                <a:gd name="connsiteX6" fmla="*/ 17 w 36153"/>
                <a:gd name="connsiteY6" fmla="*/ 23020 h 24681"/>
                <a:gd name="connsiteX7" fmla="*/ 0 w 36153"/>
                <a:gd name="connsiteY7" fmla="*/ 23020 h 24681"/>
                <a:gd name="connsiteX8" fmla="*/ 9876 w 36153"/>
                <a:gd name="connsiteY8" fmla="*/ 9864 h 24681"/>
                <a:gd name="connsiteX9" fmla="*/ 16774 w 36153"/>
                <a:gd name="connsiteY9" fmla="*/ 4177 h 24681"/>
                <a:gd name="connsiteX10" fmla="*/ 23031 w 36153"/>
                <a:gd name="connsiteY10" fmla="*/ 0 h 2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53" h="24681">
                  <a:moveTo>
                    <a:pt x="23031" y="0"/>
                  </a:moveTo>
                  <a:cubicBezTo>
                    <a:pt x="22997" y="3840"/>
                    <a:pt x="24689" y="7115"/>
                    <a:pt x="26735" y="10127"/>
                  </a:cubicBezTo>
                  <a:cubicBezTo>
                    <a:pt x="28684" y="13001"/>
                    <a:pt x="30935" y="12447"/>
                    <a:pt x="32884" y="9864"/>
                  </a:cubicBezTo>
                  <a:cubicBezTo>
                    <a:pt x="33976" y="9864"/>
                    <a:pt x="35067" y="9864"/>
                    <a:pt x="36153" y="9847"/>
                  </a:cubicBezTo>
                  <a:cubicBezTo>
                    <a:pt x="35627" y="16059"/>
                    <a:pt x="29746" y="20197"/>
                    <a:pt x="26672" y="16825"/>
                  </a:cubicBezTo>
                  <a:cubicBezTo>
                    <a:pt x="19631" y="9104"/>
                    <a:pt x="14259" y="16059"/>
                    <a:pt x="13396" y="18997"/>
                  </a:cubicBezTo>
                  <a:cubicBezTo>
                    <a:pt x="10538" y="28683"/>
                    <a:pt x="4766" y="23066"/>
                    <a:pt x="17" y="23020"/>
                  </a:cubicBezTo>
                  <a:lnTo>
                    <a:pt x="0" y="23020"/>
                  </a:lnTo>
                  <a:cubicBezTo>
                    <a:pt x="1886" y="17579"/>
                    <a:pt x="6006" y="13813"/>
                    <a:pt x="9876" y="9864"/>
                  </a:cubicBezTo>
                  <a:cubicBezTo>
                    <a:pt x="13539" y="9624"/>
                    <a:pt x="15876" y="7892"/>
                    <a:pt x="16774" y="4177"/>
                  </a:cubicBezTo>
                  <a:cubicBezTo>
                    <a:pt x="17545" y="1000"/>
                    <a:pt x="20248" y="354"/>
                    <a:pt x="23031" y="0"/>
                  </a:cubicBezTo>
                  <a:close/>
                </a:path>
              </a:pathLst>
            </a:custGeom>
            <a:grpFill/>
            <a:ln w="5715" cap="flat">
              <a:noFill/>
              <a:prstDash val="solid"/>
              <a:miter/>
            </a:ln>
          </p:spPr>
          <p:txBody>
            <a:bodyPr rtlCol="0" anchor="ctr"/>
            <a:lstStyle/>
            <a:p>
              <a:endParaRPr lang="zh-CN" altLang="en-US"/>
            </a:p>
          </p:txBody>
        </p:sp>
        <p:sp>
          <p:nvSpPr>
            <p:cNvPr id="4302" name="任意多边形: 形状 4301">
              <a:extLst>
                <a:ext uri="{FF2B5EF4-FFF2-40B4-BE49-F238E27FC236}">
                  <a16:creationId xmlns:a16="http://schemas.microsoft.com/office/drawing/2014/main" id="{CCD36CF9-2FB4-5702-1EF0-A6450DAF97BF}"/>
                </a:ext>
              </a:extLst>
            </p:cNvPr>
            <p:cNvSpPr/>
            <p:nvPr/>
          </p:nvSpPr>
          <p:spPr>
            <a:xfrm>
              <a:off x="4862714" y="4840187"/>
              <a:ext cx="34586" cy="22919"/>
            </a:xfrm>
            <a:custGeom>
              <a:avLst/>
              <a:gdLst>
                <a:gd name="connsiteX0" fmla="*/ 34581 w 34586"/>
                <a:gd name="connsiteY0" fmla="*/ 0 h 22919"/>
                <a:gd name="connsiteX1" fmla="*/ 28718 w 34586"/>
                <a:gd name="connsiteY1" fmla="*/ 10076 h 22919"/>
                <a:gd name="connsiteX2" fmla="*/ 18157 w 34586"/>
                <a:gd name="connsiteY2" fmla="*/ 19705 h 22919"/>
                <a:gd name="connsiteX3" fmla="*/ 0 w 34586"/>
                <a:gd name="connsiteY3" fmla="*/ 18751 h 22919"/>
                <a:gd name="connsiteX4" fmla="*/ 12144 w 34586"/>
                <a:gd name="connsiteY4" fmla="*/ 11150 h 22919"/>
                <a:gd name="connsiteX5" fmla="*/ 27106 w 34586"/>
                <a:gd name="connsiteY5" fmla="*/ 2714 h 22919"/>
                <a:gd name="connsiteX6" fmla="*/ 34581 w 34586"/>
                <a:gd name="connsiteY6" fmla="*/ 0 h 2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86" h="22919">
                  <a:moveTo>
                    <a:pt x="34581" y="0"/>
                  </a:moveTo>
                  <a:cubicBezTo>
                    <a:pt x="34622" y="4509"/>
                    <a:pt x="34564" y="8687"/>
                    <a:pt x="28718" y="10076"/>
                  </a:cubicBezTo>
                  <a:cubicBezTo>
                    <a:pt x="23637" y="11281"/>
                    <a:pt x="20500" y="15196"/>
                    <a:pt x="18157" y="19705"/>
                  </a:cubicBezTo>
                  <a:cubicBezTo>
                    <a:pt x="12230" y="22437"/>
                    <a:pt x="6287" y="25729"/>
                    <a:pt x="0" y="18751"/>
                  </a:cubicBezTo>
                  <a:cubicBezTo>
                    <a:pt x="4521" y="16728"/>
                    <a:pt x="10356" y="18236"/>
                    <a:pt x="12144" y="11150"/>
                  </a:cubicBezTo>
                  <a:cubicBezTo>
                    <a:pt x="13790" y="4635"/>
                    <a:pt x="19225" y="977"/>
                    <a:pt x="27106" y="2714"/>
                  </a:cubicBezTo>
                  <a:cubicBezTo>
                    <a:pt x="29295" y="3195"/>
                    <a:pt x="32073" y="983"/>
                    <a:pt x="34581" y="0"/>
                  </a:cubicBezTo>
                  <a:close/>
                </a:path>
              </a:pathLst>
            </a:custGeom>
            <a:grpFill/>
            <a:ln w="5715" cap="flat">
              <a:noFill/>
              <a:prstDash val="solid"/>
              <a:miter/>
            </a:ln>
          </p:spPr>
          <p:txBody>
            <a:bodyPr rtlCol="0" anchor="ctr"/>
            <a:lstStyle/>
            <a:p>
              <a:endParaRPr lang="zh-CN" altLang="en-US"/>
            </a:p>
          </p:txBody>
        </p:sp>
        <p:sp>
          <p:nvSpPr>
            <p:cNvPr id="4303" name="任意多边形: 形状 4302">
              <a:extLst>
                <a:ext uri="{FF2B5EF4-FFF2-40B4-BE49-F238E27FC236}">
                  <a16:creationId xmlns:a16="http://schemas.microsoft.com/office/drawing/2014/main" id="{71CAE5BE-16B2-AD06-7316-B9DB5F9C474A}"/>
                </a:ext>
              </a:extLst>
            </p:cNvPr>
            <p:cNvSpPr/>
            <p:nvPr/>
          </p:nvSpPr>
          <p:spPr>
            <a:xfrm>
              <a:off x="4666525" y="4860790"/>
              <a:ext cx="24870" cy="24483"/>
            </a:xfrm>
            <a:custGeom>
              <a:avLst/>
              <a:gdLst>
                <a:gd name="connsiteX0" fmla="*/ 13737 w 24870"/>
                <a:gd name="connsiteY0" fmla="*/ 18842 h 24483"/>
                <a:gd name="connsiteX1" fmla="*/ 9468 w 24870"/>
                <a:gd name="connsiteY1" fmla="*/ 15574 h 24483"/>
                <a:gd name="connsiteX2" fmla="*/ 141 w 24870"/>
                <a:gd name="connsiteY2" fmla="*/ 24483 h 24483"/>
                <a:gd name="connsiteX3" fmla="*/ 3885 w 24870"/>
                <a:gd name="connsiteY3" fmla="*/ 12259 h 24483"/>
                <a:gd name="connsiteX4" fmla="*/ 15663 w 24870"/>
                <a:gd name="connsiteY4" fmla="*/ 0 h 24483"/>
                <a:gd name="connsiteX5" fmla="*/ 24870 w 24870"/>
                <a:gd name="connsiteY5" fmla="*/ 10796 h 24483"/>
                <a:gd name="connsiteX6" fmla="*/ 13760 w 24870"/>
                <a:gd name="connsiteY6" fmla="*/ 18837 h 24483"/>
                <a:gd name="connsiteX7" fmla="*/ 13737 w 24870"/>
                <a:gd name="connsiteY7" fmla="*/ 18837 h 24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70" h="24483">
                  <a:moveTo>
                    <a:pt x="13737" y="18842"/>
                  </a:moveTo>
                  <a:cubicBezTo>
                    <a:pt x="13263" y="16465"/>
                    <a:pt x="13343" y="12807"/>
                    <a:pt x="9468" y="15574"/>
                  </a:cubicBezTo>
                  <a:cubicBezTo>
                    <a:pt x="6228" y="17882"/>
                    <a:pt x="6353" y="23586"/>
                    <a:pt x="141" y="24483"/>
                  </a:cubicBezTo>
                  <a:cubicBezTo>
                    <a:pt x="-1019" y="19585"/>
                    <a:pt x="5388" y="16797"/>
                    <a:pt x="3885" y="12259"/>
                  </a:cubicBezTo>
                  <a:cubicBezTo>
                    <a:pt x="9417" y="10321"/>
                    <a:pt x="13486" y="6669"/>
                    <a:pt x="15663" y="0"/>
                  </a:cubicBezTo>
                  <a:cubicBezTo>
                    <a:pt x="19424" y="4412"/>
                    <a:pt x="22098" y="7550"/>
                    <a:pt x="24870" y="10796"/>
                  </a:cubicBezTo>
                  <a:cubicBezTo>
                    <a:pt x="23001" y="15991"/>
                    <a:pt x="17572" y="16322"/>
                    <a:pt x="13760" y="18837"/>
                  </a:cubicBezTo>
                  <a:lnTo>
                    <a:pt x="13737" y="18837"/>
                  </a:lnTo>
                  <a:close/>
                </a:path>
              </a:pathLst>
            </a:custGeom>
            <a:grpFill/>
            <a:ln w="5715" cap="flat">
              <a:noFill/>
              <a:prstDash val="solid"/>
              <a:miter/>
            </a:ln>
          </p:spPr>
          <p:txBody>
            <a:bodyPr rtlCol="0" anchor="ctr"/>
            <a:lstStyle/>
            <a:p>
              <a:endParaRPr lang="zh-CN" altLang="en-US"/>
            </a:p>
          </p:txBody>
        </p:sp>
        <p:sp>
          <p:nvSpPr>
            <p:cNvPr id="4304" name="任意多边形: 形状 4303">
              <a:extLst>
                <a:ext uri="{FF2B5EF4-FFF2-40B4-BE49-F238E27FC236}">
                  <a16:creationId xmlns:a16="http://schemas.microsoft.com/office/drawing/2014/main" id="{3BD540BA-D1DF-2E91-C847-BAD38B8824DE}"/>
                </a:ext>
              </a:extLst>
            </p:cNvPr>
            <p:cNvSpPr/>
            <p:nvPr/>
          </p:nvSpPr>
          <p:spPr>
            <a:xfrm>
              <a:off x="4630994" y="4944169"/>
              <a:ext cx="19693" cy="30806"/>
            </a:xfrm>
            <a:custGeom>
              <a:avLst/>
              <a:gdLst>
                <a:gd name="connsiteX0" fmla="*/ 3298 w 19693"/>
                <a:gd name="connsiteY0" fmla="*/ 30807 h 30806"/>
                <a:gd name="connsiteX1" fmla="*/ 6 w 19693"/>
                <a:gd name="connsiteY1" fmla="*/ 24275 h 30806"/>
                <a:gd name="connsiteX2" fmla="*/ 0 w 19693"/>
                <a:gd name="connsiteY2" fmla="*/ 21040 h 30806"/>
                <a:gd name="connsiteX3" fmla="*/ 3195 w 19693"/>
                <a:gd name="connsiteY3" fmla="*/ 14405 h 30806"/>
                <a:gd name="connsiteX4" fmla="*/ 6515 w 19693"/>
                <a:gd name="connsiteY4" fmla="*/ 11061 h 30806"/>
                <a:gd name="connsiteX5" fmla="*/ 9795 w 19693"/>
                <a:gd name="connsiteY5" fmla="*/ 7821 h 30806"/>
                <a:gd name="connsiteX6" fmla="*/ 9807 w 19693"/>
                <a:gd name="connsiteY6" fmla="*/ 7809 h 30806"/>
                <a:gd name="connsiteX7" fmla="*/ 13036 w 19693"/>
                <a:gd name="connsiteY7" fmla="*/ 4529 h 30806"/>
                <a:gd name="connsiteX8" fmla="*/ 16373 w 19693"/>
                <a:gd name="connsiteY8" fmla="*/ 1209 h 30806"/>
                <a:gd name="connsiteX9" fmla="*/ 19694 w 19693"/>
                <a:gd name="connsiteY9" fmla="*/ 1243 h 30806"/>
                <a:gd name="connsiteX10" fmla="*/ 3298 w 19693"/>
                <a:gd name="connsiteY10" fmla="*/ 30807 h 3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93" h="30806">
                  <a:moveTo>
                    <a:pt x="3298" y="30807"/>
                  </a:moveTo>
                  <a:cubicBezTo>
                    <a:pt x="3155" y="28149"/>
                    <a:pt x="2606" y="25692"/>
                    <a:pt x="6" y="24275"/>
                  </a:cubicBezTo>
                  <a:cubicBezTo>
                    <a:pt x="11" y="23194"/>
                    <a:pt x="11" y="22114"/>
                    <a:pt x="0" y="21040"/>
                  </a:cubicBezTo>
                  <a:cubicBezTo>
                    <a:pt x="2034" y="19297"/>
                    <a:pt x="1229" y="16182"/>
                    <a:pt x="3195" y="14405"/>
                  </a:cubicBezTo>
                  <a:cubicBezTo>
                    <a:pt x="4303" y="13290"/>
                    <a:pt x="5406" y="12176"/>
                    <a:pt x="6515" y="11061"/>
                  </a:cubicBezTo>
                  <a:cubicBezTo>
                    <a:pt x="7595" y="9964"/>
                    <a:pt x="8790" y="8993"/>
                    <a:pt x="9795" y="7821"/>
                  </a:cubicBezTo>
                  <a:lnTo>
                    <a:pt x="9807" y="7809"/>
                  </a:lnTo>
                  <a:cubicBezTo>
                    <a:pt x="10944" y="6775"/>
                    <a:pt x="12024" y="5684"/>
                    <a:pt x="13036" y="4529"/>
                  </a:cubicBezTo>
                  <a:cubicBezTo>
                    <a:pt x="14150" y="3420"/>
                    <a:pt x="15259" y="2312"/>
                    <a:pt x="16373" y="1209"/>
                  </a:cubicBezTo>
                  <a:cubicBezTo>
                    <a:pt x="17494" y="-414"/>
                    <a:pt x="18602" y="-403"/>
                    <a:pt x="19694" y="1243"/>
                  </a:cubicBezTo>
                  <a:cubicBezTo>
                    <a:pt x="17636" y="12987"/>
                    <a:pt x="8590" y="20857"/>
                    <a:pt x="3298" y="30807"/>
                  </a:cubicBezTo>
                  <a:close/>
                </a:path>
              </a:pathLst>
            </a:custGeom>
            <a:grpFill/>
            <a:ln w="5715" cap="flat">
              <a:noFill/>
              <a:prstDash val="solid"/>
              <a:miter/>
            </a:ln>
          </p:spPr>
          <p:txBody>
            <a:bodyPr rtlCol="0" anchor="ctr"/>
            <a:lstStyle/>
            <a:p>
              <a:endParaRPr lang="zh-CN" altLang="en-US"/>
            </a:p>
          </p:txBody>
        </p:sp>
        <p:sp>
          <p:nvSpPr>
            <p:cNvPr id="4305" name="任意多边形: 形状 4304">
              <a:extLst>
                <a:ext uri="{FF2B5EF4-FFF2-40B4-BE49-F238E27FC236}">
                  <a16:creationId xmlns:a16="http://schemas.microsoft.com/office/drawing/2014/main" id="{85CE8CB0-2170-A59B-6BD3-D4184B274E41}"/>
                </a:ext>
              </a:extLst>
            </p:cNvPr>
            <p:cNvSpPr/>
            <p:nvPr/>
          </p:nvSpPr>
          <p:spPr>
            <a:xfrm>
              <a:off x="4751057" y="4774345"/>
              <a:ext cx="11790" cy="23999"/>
            </a:xfrm>
            <a:custGeom>
              <a:avLst/>
              <a:gdLst>
                <a:gd name="connsiteX0" fmla="*/ 8129 w 11790"/>
                <a:gd name="connsiteY0" fmla="*/ 0 h 23999"/>
                <a:gd name="connsiteX1" fmla="*/ 8175 w 11790"/>
                <a:gd name="connsiteY1" fmla="*/ 23020 h 23999"/>
                <a:gd name="connsiteX2" fmla="*/ 740 w 11790"/>
                <a:gd name="connsiteY2" fmla="*/ 23597 h 23999"/>
                <a:gd name="connsiteX3" fmla="*/ 4289 w 11790"/>
                <a:gd name="connsiteY3" fmla="*/ 16265 h 23999"/>
                <a:gd name="connsiteX4" fmla="*/ 4843 w 11790"/>
                <a:gd name="connsiteY4" fmla="*/ 13139 h 23999"/>
                <a:gd name="connsiteX5" fmla="*/ 8129 w 11790"/>
                <a:gd name="connsiteY5" fmla="*/ 0 h 2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23999">
                  <a:moveTo>
                    <a:pt x="8129" y="0"/>
                  </a:moveTo>
                  <a:cubicBezTo>
                    <a:pt x="14290" y="7664"/>
                    <a:pt x="11530" y="15339"/>
                    <a:pt x="8175" y="23020"/>
                  </a:cubicBezTo>
                  <a:cubicBezTo>
                    <a:pt x="5609" y="23283"/>
                    <a:pt x="1568" y="24672"/>
                    <a:pt x="740" y="23597"/>
                  </a:cubicBezTo>
                  <a:cubicBezTo>
                    <a:pt x="-2095" y="19905"/>
                    <a:pt x="4117" y="19357"/>
                    <a:pt x="4289" y="16265"/>
                  </a:cubicBezTo>
                  <a:cubicBezTo>
                    <a:pt x="4346" y="15213"/>
                    <a:pt x="4655" y="14179"/>
                    <a:pt x="4843" y="13139"/>
                  </a:cubicBezTo>
                  <a:cubicBezTo>
                    <a:pt x="9718" y="9698"/>
                    <a:pt x="2089" y="3143"/>
                    <a:pt x="8129" y="0"/>
                  </a:cubicBezTo>
                  <a:close/>
                </a:path>
              </a:pathLst>
            </a:custGeom>
            <a:grpFill/>
            <a:ln w="5715" cap="flat">
              <a:noFill/>
              <a:prstDash val="solid"/>
              <a:miter/>
            </a:ln>
          </p:spPr>
          <p:txBody>
            <a:bodyPr rtlCol="0" anchor="ctr"/>
            <a:lstStyle/>
            <a:p>
              <a:endParaRPr lang="zh-CN" altLang="en-US"/>
            </a:p>
          </p:txBody>
        </p:sp>
        <p:sp>
          <p:nvSpPr>
            <p:cNvPr id="4306" name="任意多边形: 形状 4305">
              <a:extLst>
                <a:ext uri="{FF2B5EF4-FFF2-40B4-BE49-F238E27FC236}">
                  <a16:creationId xmlns:a16="http://schemas.microsoft.com/office/drawing/2014/main" id="{D9BBBACE-934B-C241-BE9B-958A3693FC57}"/>
                </a:ext>
              </a:extLst>
            </p:cNvPr>
            <p:cNvSpPr/>
            <p:nvPr/>
          </p:nvSpPr>
          <p:spPr>
            <a:xfrm>
              <a:off x="4770617" y="4890608"/>
              <a:ext cx="19436" cy="14901"/>
            </a:xfrm>
            <a:custGeom>
              <a:avLst/>
              <a:gdLst>
                <a:gd name="connsiteX0" fmla="*/ 0 w 19436"/>
                <a:gd name="connsiteY0" fmla="*/ 14902 h 14901"/>
                <a:gd name="connsiteX1" fmla="*/ 11824 w 19436"/>
                <a:gd name="connsiteY1" fmla="*/ 2083 h 14901"/>
                <a:gd name="connsiteX2" fmla="*/ 18494 w 19436"/>
                <a:gd name="connsiteY2" fmla="*/ 1837 h 14901"/>
                <a:gd name="connsiteX3" fmla="*/ 15950 w 19436"/>
                <a:gd name="connsiteY3" fmla="*/ 7753 h 14901"/>
                <a:gd name="connsiteX4" fmla="*/ 0 w 19436"/>
                <a:gd name="connsiteY4" fmla="*/ 14902 h 14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36" h="14901">
                  <a:moveTo>
                    <a:pt x="0" y="14902"/>
                  </a:moveTo>
                  <a:cubicBezTo>
                    <a:pt x="2326" y="7352"/>
                    <a:pt x="8521" y="6221"/>
                    <a:pt x="11824" y="2083"/>
                  </a:cubicBezTo>
                  <a:cubicBezTo>
                    <a:pt x="13739" y="-311"/>
                    <a:pt x="16425" y="-957"/>
                    <a:pt x="18494" y="1837"/>
                  </a:cubicBezTo>
                  <a:cubicBezTo>
                    <a:pt x="20751" y="4883"/>
                    <a:pt x="18574" y="7346"/>
                    <a:pt x="15950" y="7753"/>
                  </a:cubicBezTo>
                  <a:cubicBezTo>
                    <a:pt x="10516" y="8598"/>
                    <a:pt x="6921" y="13050"/>
                    <a:pt x="0" y="14902"/>
                  </a:cubicBezTo>
                  <a:close/>
                </a:path>
              </a:pathLst>
            </a:custGeom>
            <a:grpFill/>
            <a:ln w="5715" cap="flat">
              <a:noFill/>
              <a:prstDash val="solid"/>
              <a:miter/>
            </a:ln>
          </p:spPr>
          <p:txBody>
            <a:bodyPr rtlCol="0" anchor="ctr"/>
            <a:lstStyle/>
            <a:p>
              <a:endParaRPr lang="zh-CN" altLang="en-US"/>
            </a:p>
          </p:txBody>
        </p:sp>
        <p:sp>
          <p:nvSpPr>
            <p:cNvPr id="4307" name="任意多边形: 形状 4306">
              <a:extLst>
                <a:ext uri="{FF2B5EF4-FFF2-40B4-BE49-F238E27FC236}">
                  <a16:creationId xmlns:a16="http://schemas.microsoft.com/office/drawing/2014/main" id="{132C60DE-497C-5DC3-2752-F23C0DC232A8}"/>
                </a:ext>
              </a:extLst>
            </p:cNvPr>
            <p:cNvSpPr/>
            <p:nvPr/>
          </p:nvSpPr>
          <p:spPr>
            <a:xfrm>
              <a:off x="4644084" y="5059032"/>
              <a:ext cx="10017" cy="14693"/>
            </a:xfrm>
            <a:custGeom>
              <a:avLst/>
              <a:gdLst>
                <a:gd name="connsiteX0" fmla="*/ 3277 w 10017"/>
                <a:gd name="connsiteY0" fmla="*/ 14694 h 14693"/>
                <a:gd name="connsiteX1" fmla="*/ 20 w 10017"/>
                <a:gd name="connsiteY1" fmla="*/ 14659 h 14693"/>
                <a:gd name="connsiteX2" fmla="*/ 5523 w 10017"/>
                <a:gd name="connsiteY2" fmla="*/ 0 h 14693"/>
                <a:gd name="connsiteX3" fmla="*/ 3277 w 10017"/>
                <a:gd name="connsiteY3" fmla="*/ 14694 h 14693"/>
              </a:gdLst>
              <a:ahLst/>
              <a:cxnLst>
                <a:cxn ang="0">
                  <a:pos x="connsiteX0" y="connsiteY0"/>
                </a:cxn>
                <a:cxn ang="0">
                  <a:pos x="connsiteX1" y="connsiteY1"/>
                </a:cxn>
                <a:cxn ang="0">
                  <a:pos x="connsiteX2" y="connsiteY2"/>
                </a:cxn>
                <a:cxn ang="0">
                  <a:pos x="connsiteX3" y="connsiteY3"/>
                </a:cxn>
              </a:cxnLst>
              <a:rect l="l" t="t" r="r" b="b"/>
              <a:pathLst>
                <a:path w="10017" h="14693">
                  <a:moveTo>
                    <a:pt x="3277" y="14694"/>
                  </a:moveTo>
                  <a:cubicBezTo>
                    <a:pt x="2191" y="14688"/>
                    <a:pt x="1106" y="14676"/>
                    <a:pt x="20" y="14659"/>
                  </a:cubicBezTo>
                  <a:cubicBezTo>
                    <a:pt x="-163" y="9018"/>
                    <a:pt x="854" y="3829"/>
                    <a:pt x="5523" y="0"/>
                  </a:cubicBezTo>
                  <a:cubicBezTo>
                    <a:pt x="15473" y="6607"/>
                    <a:pt x="6221" y="10156"/>
                    <a:pt x="3277" y="14694"/>
                  </a:cubicBezTo>
                  <a:close/>
                </a:path>
              </a:pathLst>
            </a:custGeom>
            <a:grpFill/>
            <a:ln w="5715" cap="flat">
              <a:noFill/>
              <a:prstDash val="solid"/>
              <a:miter/>
            </a:ln>
          </p:spPr>
          <p:txBody>
            <a:bodyPr rtlCol="0" anchor="ctr"/>
            <a:lstStyle/>
            <a:p>
              <a:endParaRPr lang="zh-CN" altLang="en-US"/>
            </a:p>
          </p:txBody>
        </p:sp>
        <p:sp>
          <p:nvSpPr>
            <p:cNvPr id="4308" name="任意多边形: 形状 4307">
              <a:extLst>
                <a:ext uri="{FF2B5EF4-FFF2-40B4-BE49-F238E27FC236}">
                  <a16:creationId xmlns:a16="http://schemas.microsoft.com/office/drawing/2014/main" id="{80F080E8-8541-50C4-DE01-29604DEDF156}"/>
                </a:ext>
              </a:extLst>
            </p:cNvPr>
            <p:cNvSpPr/>
            <p:nvPr/>
          </p:nvSpPr>
          <p:spPr>
            <a:xfrm>
              <a:off x="4855894" y="4886235"/>
              <a:ext cx="9748" cy="16451"/>
            </a:xfrm>
            <a:custGeom>
              <a:avLst/>
              <a:gdLst>
                <a:gd name="connsiteX0" fmla="*/ 8523 w 9748"/>
                <a:gd name="connsiteY0" fmla="*/ 6571 h 16451"/>
                <a:gd name="connsiteX1" fmla="*/ 5209 w 9748"/>
                <a:gd name="connsiteY1" fmla="*/ 16452 h 16451"/>
                <a:gd name="connsiteX2" fmla="*/ 3008 w 9748"/>
                <a:gd name="connsiteY2" fmla="*/ 1530 h 16451"/>
                <a:gd name="connsiteX3" fmla="*/ 8769 w 9748"/>
                <a:gd name="connsiteY3" fmla="*/ 879 h 16451"/>
                <a:gd name="connsiteX4" fmla="*/ 8523 w 9748"/>
                <a:gd name="connsiteY4" fmla="*/ 6571 h 16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8" h="16451">
                  <a:moveTo>
                    <a:pt x="8523" y="6571"/>
                  </a:moveTo>
                  <a:cubicBezTo>
                    <a:pt x="4671" y="8943"/>
                    <a:pt x="5368" y="12840"/>
                    <a:pt x="5209" y="16452"/>
                  </a:cubicBezTo>
                  <a:cubicBezTo>
                    <a:pt x="-3347" y="12680"/>
                    <a:pt x="682" y="6731"/>
                    <a:pt x="3008" y="1530"/>
                  </a:cubicBezTo>
                  <a:cubicBezTo>
                    <a:pt x="3780" y="-184"/>
                    <a:pt x="6957" y="-539"/>
                    <a:pt x="8769" y="879"/>
                  </a:cubicBezTo>
                  <a:cubicBezTo>
                    <a:pt x="10895" y="2553"/>
                    <a:pt x="8963" y="4668"/>
                    <a:pt x="8523" y="6571"/>
                  </a:cubicBezTo>
                  <a:close/>
                </a:path>
              </a:pathLst>
            </a:custGeom>
            <a:grpFill/>
            <a:ln w="5715" cap="flat">
              <a:noFill/>
              <a:prstDash val="solid"/>
              <a:miter/>
            </a:ln>
          </p:spPr>
          <p:txBody>
            <a:bodyPr rtlCol="0" anchor="ctr"/>
            <a:lstStyle/>
            <a:p>
              <a:endParaRPr lang="zh-CN" altLang="en-US"/>
            </a:p>
          </p:txBody>
        </p:sp>
        <p:sp>
          <p:nvSpPr>
            <p:cNvPr id="4309" name="任意多边形: 形状 4308">
              <a:extLst>
                <a:ext uri="{FF2B5EF4-FFF2-40B4-BE49-F238E27FC236}">
                  <a16:creationId xmlns:a16="http://schemas.microsoft.com/office/drawing/2014/main" id="{66E468F4-DC1E-5594-EDCA-DD8E0C1E206B}"/>
                </a:ext>
              </a:extLst>
            </p:cNvPr>
            <p:cNvSpPr/>
            <p:nvPr/>
          </p:nvSpPr>
          <p:spPr>
            <a:xfrm>
              <a:off x="4816765" y="4911688"/>
              <a:ext cx="7106" cy="10710"/>
            </a:xfrm>
            <a:custGeom>
              <a:avLst/>
              <a:gdLst>
                <a:gd name="connsiteX0" fmla="*/ 4921 w 7106"/>
                <a:gd name="connsiteY0" fmla="*/ 10710 h 10710"/>
                <a:gd name="connsiteX1" fmla="*/ 6761 w 7106"/>
                <a:gd name="connsiteY1" fmla="*/ 0 h 10710"/>
                <a:gd name="connsiteX2" fmla="*/ 4904 w 7106"/>
                <a:gd name="connsiteY2" fmla="*/ 10710 h 10710"/>
                <a:gd name="connsiteX3" fmla="*/ 4921 w 7106"/>
                <a:gd name="connsiteY3" fmla="*/ 10710 h 10710"/>
              </a:gdLst>
              <a:ahLst/>
              <a:cxnLst>
                <a:cxn ang="0">
                  <a:pos x="connsiteX0" y="connsiteY0"/>
                </a:cxn>
                <a:cxn ang="0">
                  <a:pos x="connsiteX1" y="connsiteY1"/>
                </a:cxn>
                <a:cxn ang="0">
                  <a:pos x="connsiteX2" y="connsiteY2"/>
                </a:cxn>
                <a:cxn ang="0">
                  <a:pos x="connsiteX3" y="connsiteY3"/>
                </a:cxn>
              </a:cxnLst>
              <a:rect l="l" t="t" r="r" b="b"/>
              <a:pathLst>
                <a:path w="7106" h="10710">
                  <a:moveTo>
                    <a:pt x="4921" y="10710"/>
                  </a:moveTo>
                  <a:cubicBezTo>
                    <a:pt x="-1920" y="4635"/>
                    <a:pt x="-1920" y="4612"/>
                    <a:pt x="6761" y="0"/>
                  </a:cubicBezTo>
                  <a:cubicBezTo>
                    <a:pt x="8304" y="3978"/>
                    <a:pt x="4121" y="6932"/>
                    <a:pt x="4904" y="10710"/>
                  </a:cubicBezTo>
                  <a:lnTo>
                    <a:pt x="4921" y="10710"/>
                  </a:lnTo>
                  <a:close/>
                </a:path>
              </a:pathLst>
            </a:custGeom>
            <a:grpFill/>
            <a:ln w="5715" cap="flat">
              <a:noFill/>
              <a:prstDash val="solid"/>
              <a:miter/>
            </a:ln>
          </p:spPr>
          <p:txBody>
            <a:bodyPr rtlCol="0" anchor="ctr"/>
            <a:lstStyle/>
            <a:p>
              <a:endParaRPr lang="zh-CN" altLang="en-US"/>
            </a:p>
          </p:txBody>
        </p:sp>
        <p:sp>
          <p:nvSpPr>
            <p:cNvPr id="4310" name="任意多边形: 形状 4309">
              <a:extLst>
                <a:ext uri="{FF2B5EF4-FFF2-40B4-BE49-F238E27FC236}">
                  <a16:creationId xmlns:a16="http://schemas.microsoft.com/office/drawing/2014/main" id="{C47F2BA8-4734-CE5C-9D62-F299C55F0105}"/>
                </a:ext>
              </a:extLst>
            </p:cNvPr>
            <p:cNvSpPr/>
            <p:nvPr/>
          </p:nvSpPr>
          <p:spPr>
            <a:xfrm>
              <a:off x="4670210" y="5038474"/>
              <a:ext cx="6886" cy="13062"/>
            </a:xfrm>
            <a:custGeom>
              <a:avLst/>
              <a:gdLst>
                <a:gd name="connsiteX0" fmla="*/ 0 w 6886"/>
                <a:gd name="connsiteY0" fmla="*/ 5665 h 13062"/>
                <a:gd name="connsiteX1" fmla="*/ 6886 w 6886"/>
                <a:gd name="connsiteY1" fmla="*/ 2355 h 13062"/>
                <a:gd name="connsiteX2" fmla="*/ 6732 w 6886"/>
                <a:gd name="connsiteY2" fmla="*/ 5556 h 13062"/>
                <a:gd name="connsiteX3" fmla="*/ 3480 w 6886"/>
                <a:gd name="connsiteY3" fmla="*/ 12202 h 13062"/>
                <a:gd name="connsiteX4" fmla="*/ 257 w 6886"/>
                <a:gd name="connsiteY4" fmla="*/ 12077 h 13062"/>
                <a:gd name="connsiteX5" fmla="*/ 0 w 6886"/>
                <a:gd name="connsiteY5" fmla="*/ 5665 h 1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86" h="13062">
                  <a:moveTo>
                    <a:pt x="0" y="5665"/>
                  </a:moveTo>
                  <a:cubicBezTo>
                    <a:pt x="777" y="1401"/>
                    <a:pt x="1612" y="-2742"/>
                    <a:pt x="6886" y="2355"/>
                  </a:cubicBezTo>
                  <a:cubicBezTo>
                    <a:pt x="6784" y="3419"/>
                    <a:pt x="6732" y="4487"/>
                    <a:pt x="6732" y="5556"/>
                  </a:cubicBezTo>
                  <a:cubicBezTo>
                    <a:pt x="4732" y="7328"/>
                    <a:pt x="5401" y="10397"/>
                    <a:pt x="3480" y="12202"/>
                  </a:cubicBezTo>
                  <a:cubicBezTo>
                    <a:pt x="2360" y="13391"/>
                    <a:pt x="1286" y="13346"/>
                    <a:pt x="257" y="12077"/>
                  </a:cubicBezTo>
                  <a:cubicBezTo>
                    <a:pt x="177" y="9945"/>
                    <a:pt x="86" y="7808"/>
                    <a:pt x="0" y="5665"/>
                  </a:cubicBezTo>
                  <a:close/>
                </a:path>
              </a:pathLst>
            </a:custGeom>
            <a:grpFill/>
            <a:ln w="5715" cap="flat">
              <a:noFill/>
              <a:prstDash val="solid"/>
              <a:miter/>
            </a:ln>
          </p:spPr>
          <p:txBody>
            <a:bodyPr rtlCol="0" anchor="ctr"/>
            <a:lstStyle/>
            <a:p>
              <a:endParaRPr lang="zh-CN" altLang="en-US"/>
            </a:p>
          </p:txBody>
        </p:sp>
        <p:sp>
          <p:nvSpPr>
            <p:cNvPr id="4311" name="任意多边形: 形状 4310">
              <a:extLst>
                <a:ext uri="{FF2B5EF4-FFF2-40B4-BE49-F238E27FC236}">
                  <a16:creationId xmlns:a16="http://schemas.microsoft.com/office/drawing/2014/main" id="{5BB2D6EC-2C94-F724-06BE-475127011CE6}"/>
                </a:ext>
              </a:extLst>
            </p:cNvPr>
            <p:cNvSpPr/>
            <p:nvPr/>
          </p:nvSpPr>
          <p:spPr>
            <a:xfrm>
              <a:off x="4736207" y="4810584"/>
              <a:ext cx="9869" cy="9869"/>
            </a:xfrm>
            <a:custGeom>
              <a:avLst/>
              <a:gdLst>
                <a:gd name="connsiteX0" fmla="*/ 9870 w 9869"/>
                <a:gd name="connsiteY0" fmla="*/ 0 h 9869"/>
                <a:gd name="connsiteX1" fmla="*/ 0 w 9869"/>
                <a:gd name="connsiteY1" fmla="*/ 9870 h 9869"/>
                <a:gd name="connsiteX2" fmla="*/ 9870 w 9869"/>
                <a:gd name="connsiteY2" fmla="*/ 0 h 9869"/>
              </a:gdLst>
              <a:ahLst/>
              <a:cxnLst>
                <a:cxn ang="0">
                  <a:pos x="connsiteX0" y="connsiteY0"/>
                </a:cxn>
                <a:cxn ang="0">
                  <a:pos x="connsiteX1" y="connsiteY1"/>
                </a:cxn>
                <a:cxn ang="0">
                  <a:pos x="connsiteX2" y="connsiteY2"/>
                </a:cxn>
              </a:cxnLst>
              <a:rect l="l" t="t" r="r" b="b"/>
              <a:pathLst>
                <a:path w="9869" h="9869">
                  <a:moveTo>
                    <a:pt x="9870" y="0"/>
                  </a:moveTo>
                  <a:cubicBezTo>
                    <a:pt x="7675" y="4389"/>
                    <a:pt x="4383" y="7675"/>
                    <a:pt x="0" y="9870"/>
                  </a:cubicBezTo>
                  <a:cubicBezTo>
                    <a:pt x="251" y="3543"/>
                    <a:pt x="3543" y="257"/>
                    <a:pt x="9870" y="0"/>
                  </a:cubicBezTo>
                  <a:close/>
                </a:path>
              </a:pathLst>
            </a:custGeom>
            <a:grpFill/>
            <a:ln w="5715" cap="flat">
              <a:noFill/>
              <a:prstDash val="solid"/>
              <a:miter/>
            </a:ln>
          </p:spPr>
          <p:txBody>
            <a:bodyPr rtlCol="0" anchor="ctr"/>
            <a:lstStyle/>
            <a:p>
              <a:endParaRPr lang="zh-CN" altLang="en-US"/>
            </a:p>
          </p:txBody>
        </p:sp>
        <p:sp>
          <p:nvSpPr>
            <p:cNvPr id="4312" name="任意多边形: 形状 4311">
              <a:extLst>
                <a:ext uri="{FF2B5EF4-FFF2-40B4-BE49-F238E27FC236}">
                  <a16:creationId xmlns:a16="http://schemas.microsoft.com/office/drawing/2014/main" id="{DC6CA6D2-1AD9-29D8-783C-B2DBE99874DB}"/>
                </a:ext>
              </a:extLst>
            </p:cNvPr>
            <p:cNvSpPr/>
            <p:nvPr/>
          </p:nvSpPr>
          <p:spPr>
            <a:xfrm>
              <a:off x="4821027" y="4892600"/>
              <a:ext cx="4059" cy="12847"/>
            </a:xfrm>
            <a:custGeom>
              <a:avLst/>
              <a:gdLst>
                <a:gd name="connsiteX0" fmla="*/ 4059 w 4059"/>
                <a:gd name="connsiteY0" fmla="*/ 0 h 12847"/>
                <a:gd name="connsiteX1" fmla="*/ 213 w 4059"/>
                <a:gd name="connsiteY1" fmla="*/ 12847 h 12847"/>
                <a:gd name="connsiteX2" fmla="*/ 4059 w 4059"/>
                <a:gd name="connsiteY2" fmla="*/ 0 h 12847"/>
              </a:gdLst>
              <a:ahLst/>
              <a:cxnLst>
                <a:cxn ang="0">
                  <a:pos x="connsiteX0" y="connsiteY0"/>
                </a:cxn>
                <a:cxn ang="0">
                  <a:pos x="connsiteX1" y="connsiteY1"/>
                </a:cxn>
                <a:cxn ang="0">
                  <a:pos x="connsiteX2" y="connsiteY2"/>
                </a:cxn>
              </a:cxnLst>
              <a:rect l="l" t="t" r="r" b="b"/>
              <a:pathLst>
                <a:path w="4059" h="12847">
                  <a:moveTo>
                    <a:pt x="4059" y="0"/>
                  </a:moveTo>
                  <a:cubicBezTo>
                    <a:pt x="3213" y="4080"/>
                    <a:pt x="5557" y="8652"/>
                    <a:pt x="213" y="12847"/>
                  </a:cubicBezTo>
                  <a:cubicBezTo>
                    <a:pt x="-387" y="7332"/>
                    <a:pt x="99" y="3389"/>
                    <a:pt x="4059" y="0"/>
                  </a:cubicBezTo>
                  <a:close/>
                </a:path>
              </a:pathLst>
            </a:custGeom>
            <a:grpFill/>
            <a:ln w="5715" cap="flat">
              <a:noFill/>
              <a:prstDash val="solid"/>
              <a:miter/>
            </a:ln>
          </p:spPr>
          <p:txBody>
            <a:bodyPr rtlCol="0" anchor="ctr"/>
            <a:lstStyle/>
            <a:p>
              <a:endParaRPr lang="zh-CN" altLang="en-US"/>
            </a:p>
          </p:txBody>
        </p:sp>
        <p:sp>
          <p:nvSpPr>
            <p:cNvPr id="4313" name="任意多边形: 形状 4312">
              <a:extLst>
                <a:ext uri="{FF2B5EF4-FFF2-40B4-BE49-F238E27FC236}">
                  <a16:creationId xmlns:a16="http://schemas.microsoft.com/office/drawing/2014/main" id="{9B7BF238-D012-B9A3-4C57-A2DEECCD3615}"/>
                </a:ext>
              </a:extLst>
            </p:cNvPr>
            <p:cNvSpPr/>
            <p:nvPr/>
          </p:nvSpPr>
          <p:spPr>
            <a:xfrm>
              <a:off x="4706626" y="4976843"/>
              <a:ext cx="6532" cy="4824"/>
            </a:xfrm>
            <a:custGeom>
              <a:avLst/>
              <a:gdLst>
                <a:gd name="connsiteX0" fmla="*/ 6532 w 6532"/>
                <a:gd name="connsiteY0" fmla="*/ 1487 h 4824"/>
                <a:gd name="connsiteX1" fmla="*/ 0 w 6532"/>
                <a:gd name="connsiteY1" fmla="*/ 4824 h 4824"/>
                <a:gd name="connsiteX2" fmla="*/ 6532 w 6532"/>
                <a:gd name="connsiteY2" fmla="*/ 1487 h 4824"/>
              </a:gdLst>
              <a:ahLst/>
              <a:cxnLst>
                <a:cxn ang="0">
                  <a:pos x="connsiteX0" y="connsiteY0"/>
                </a:cxn>
                <a:cxn ang="0">
                  <a:pos x="connsiteX1" y="connsiteY1"/>
                </a:cxn>
                <a:cxn ang="0">
                  <a:pos x="connsiteX2" y="connsiteY2"/>
                </a:cxn>
              </a:cxnLst>
              <a:rect l="l" t="t" r="r" b="b"/>
              <a:pathLst>
                <a:path w="6532" h="4824">
                  <a:moveTo>
                    <a:pt x="6532" y="1487"/>
                  </a:moveTo>
                  <a:cubicBezTo>
                    <a:pt x="5121" y="4105"/>
                    <a:pt x="2675" y="4687"/>
                    <a:pt x="0" y="4824"/>
                  </a:cubicBezTo>
                  <a:cubicBezTo>
                    <a:pt x="1709" y="2801"/>
                    <a:pt x="1703" y="-2593"/>
                    <a:pt x="6532" y="1487"/>
                  </a:cubicBezTo>
                  <a:close/>
                </a:path>
              </a:pathLst>
            </a:custGeom>
            <a:grpFill/>
            <a:ln w="5715" cap="flat">
              <a:noFill/>
              <a:prstDash val="solid"/>
              <a:miter/>
            </a:ln>
          </p:spPr>
          <p:txBody>
            <a:bodyPr rtlCol="0" anchor="ctr"/>
            <a:lstStyle/>
            <a:p>
              <a:endParaRPr lang="zh-CN" altLang="en-US"/>
            </a:p>
          </p:txBody>
        </p:sp>
        <p:sp>
          <p:nvSpPr>
            <p:cNvPr id="4314" name="任意多边形: 形状 4313">
              <a:extLst>
                <a:ext uri="{FF2B5EF4-FFF2-40B4-BE49-F238E27FC236}">
                  <a16:creationId xmlns:a16="http://schemas.microsoft.com/office/drawing/2014/main" id="{93123E3C-9030-DBBA-39B9-F666FFB4D6D0}"/>
                </a:ext>
              </a:extLst>
            </p:cNvPr>
            <p:cNvSpPr/>
            <p:nvPr/>
          </p:nvSpPr>
          <p:spPr>
            <a:xfrm>
              <a:off x="4677874" y="4879632"/>
              <a:ext cx="3771" cy="5634"/>
            </a:xfrm>
            <a:custGeom>
              <a:avLst/>
              <a:gdLst>
                <a:gd name="connsiteX0" fmla="*/ 2405 w 3771"/>
                <a:gd name="connsiteY0" fmla="*/ 0 h 5634"/>
                <a:gd name="connsiteX1" fmla="*/ 2462 w 3771"/>
                <a:gd name="connsiteY1" fmla="*/ 5572 h 5634"/>
                <a:gd name="connsiteX2" fmla="*/ 977 w 3771"/>
                <a:gd name="connsiteY2" fmla="*/ 5155 h 5634"/>
                <a:gd name="connsiteX3" fmla="*/ 2388 w 3771"/>
                <a:gd name="connsiteY3" fmla="*/ 0 h 5634"/>
                <a:gd name="connsiteX4" fmla="*/ 2405 w 3771"/>
                <a:gd name="connsiteY4" fmla="*/ 0 h 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1" h="5634">
                  <a:moveTo>
                    <a:pt x="2405" y="0"/>
                  </a:moveTo>
                  <a:cubicBezTo>
                    <a:pt x="2428" y="1875"/>
                    <a:pt x="5428" y="3732"/>
                    <a:pt x="2462" y="5572"/>
                  </a:cubicBezTo>
                  <a:cubicBezTo>
                    <a:pt x="2154" y="5761"/>
                    <a:pt x="1262" y="5492"/>
                    <a:pt x="977" y="5155"/>
                  </a:cubicBezTo>
                  <a:cubicBezTo>
                    <a:pt x="-1001" y="2812"/>
                    <a:pt x="308" y="1280"/>
                    <a:pt x="2388" y="0"/>
                  </a:cubicBezTo>
                  <a:lnTo>
                    <a:pt x="2405" y="0"/>
                  </a:lnTo>
                  <a:close/>
                </a:path>
              </a:pathLst>
            </a:custGeom>
            <a:grpFill/>
            <a:ln w="5715" cap="flat">
              <a:noFill/>
              <a:prstDash val="solid"/>
              <a:miter/>
            </a:ln>
          </p:spPr>
          <p:txBody>
            <a:bodyPr rtlCol="0" anchor="ctr"/>
            <a:lstStyle/>
            <a:p>
              <a:endParaRPr lang="zh-CN" altLang="en-US"/>
            </a:p>
          </p:txBody>
        </p:sp>
        <p:sp>
          <p:nvSpPr>
            <p:cNvPr id="4315" name="任意多边形: 形状 4314">
              <a:extLst>
                <a:ext uri="{FF2B5EF4-FFF2-40B4-BE49-F238E27FC236}">
                  <a16:creationId xmlns:a16="http://schemas.microsoft.com/office/drawing/2014/main" id="{C4EBCB15-9161-1C5B-77D9-F45633A28ECD}"/>
                </a:ext>
              </a:extLst>
            </p:cNvPr>
            <p:cNvSpPr/>
            <p:nvPr/>
          </p:nvSpPr>
          <p:spPr>
            <a:xfrm>
              <a:off x="4720821" y="4808879"/>
              <a:ext cx="3366" cy="2875"/>
            </a:xfrm>
            <a:custGeom>
              <a:avLst/>
              <a:gdLst>
                <a:gd name="connsiteX0" fmla="*/ 1961 w 3366"/>
                <a:gd name="connsiteY0" fmla="*/ 2728 h 2875"/>
                <a:gd name="connsiteX1" fmla="*/ 1 w 3366"/>
                <a:gd name="connsiteY1" fmla="*/ 1328 h 2875"/>
                <a:gd name="connsiteX2" fmla="*/ 658 w 3366"/>
                <a:gd name="connsiteY2" fmla="*/ 30 h 2875"/>
                <a:gd name="connsiteX3" fmla="*/ 3367 w 3366"/>
                <a:gd name="connsiteY3" fmla="*/ 190 h 2875"/>
                <a:gd name="connsiteX4" fmla="*/ 1961 w 3366"/>
                <a:gd name="connsiteY4" fmla="*/ 2728 h 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6" h="2875">
                  <a:moveTo>
                    <a:pt x="1961" y="2728"/>
                  </a:moveTo>
                  <a:cubicBezTo>
                    <a:pt x="704" y="3145"/>
                    <a:pt x="-22" y="2676"/>
                    <a:pt x="1" y="1328"/>
                  </a:cubicBezTo>
                  <a:cubicBezTo>
                    <a:pt x="6" y="870"/>
                    <a:pt x="384" y="65"/>
                    <a:pt x="658" y="30"/>
                  </a:cubicBezTo>
                  <a:cubicBezTo>
                    <a:pt x="1544" y="-73"/>
                    <a:pt x="2458" y="116"/>
                    <a:pt x="3367" y="190"/>
                  </a:cubicBezTo>
                  <a:cubicBezTo>
                    <a:pt x="2898" y="1036"/>
                    <a:pt x="2430" y="1887"/>
                    <a:pt x="1961" y="2728"/>
                  </a:cubicBezTo>
                  <a:close/>
                </a:path>
              </a:pathLst>
            </a:custGeom>
            <a:grpFill/>
            <a:ln w="5715" cap="flat">
              <a:noFill/>
              <a:prstDash val="solid"/>
              <a:miter/>
            </a:ln>
          </p:spPr>
          <p:txBody>
            <a:bodyPr rtlCol="0" anchor="ctr"/>
            <a:lstStyle/>
            <a:p>
              <a:endParaRPr lang="zh-CN" altLang="en-US"/>
            </a:p>
          </p:txBody>
        </p:sp>
        <p:sp>
          <p:nvSpPr>
            <p:cNvPr id="4316" name="任意多边形: 形状 4315">
              <a:extLst>
                <a:ext uri="{FF2B5EF4-FFF2-40B4-BE49-F238E27FC236}">
                  <a16:creationId xmlns:a16="http://schemas.microsoft.com/office/drawing/2014/main" id="{E475ADF9-F4E1-F5CB-98B7-22F198FD1F06}"/>
                </a:ext>
              </a:extLst>
            </p:cNvPr>
            <p:cNvSpPr/>
            <p:nvPr/>
          </p:nvSpPr>
          <p:spPr>
            <a:xfrm>
              <a:off x="4716450" y="4878632"/>
              <a:ext cx="2521" cy="4286"/>
            </a:xfrm>
            <a:custGeom>
              <a:avLst/>
              <a:gdLst>
                <a:gd name="connsiteX0" fmla="*/ 0 w 2521"/>
                <a:gd name="connsiteY0" fmla="*/ 4286 h 4286"/>
                <a:gd name="connsiteX1" fmla="*/ 1206 w 2521"/>
                <a:gd name="connsiteY1" fmla="*/ 0 h 4286"/>
                <a:gd name="connsiteX2" fmla="*/ 0 w 2521"/>
                <a:gd name="connsiteY2" fmla="*/ 4286 h 4286"/>
                <a:gd name="connsiteX3" fmla="*/ 0 w 2521"/>
                <a:gd name="connsiteY3" fmla="*/ 4286 h 4286"/>
              </a:gdLst>
              <a:ahLst/>
              <a:cxnLst>
                <a:cxn ang="0">
                  <a:pos x="connsiteX0" y="connsiteY0"/>
                </a:cxn>
                <a:cxn ang="0">
                  <a:pos x="connsiteX1" y="connsiteY1"/>
                </a:cxn>
                <a:cxn ang="0">
                  <a:pos x="connsiteX2" y="connsiteY2"/>
                </a:cxn>
                <a:cxn ang="0">
                  <a:pos x="connsiteX3" y="connsiteY3"/>
                </a:cxn>
              </a:cxnLst>
              <a:rect l="l" t="t" r="r" b="b"/>
              <a:pathLst>
                <a:path w="2521" h="4286">
                  <a:moveTo>
                    <a:pt x="0" y="4286"/>
                  </a:moveTo>
                  <a:cubicBezTo>
                    <a:pt x="400" y="2858"/>
                    <a:pt x="806" y="1429"/>
                    <a:pt x="1206" y="0"/>
                  </a:cubicBezTo>
                  <a:cubicBezTo>
                    <a:pt x="4241" y="2406"/>
                    <a:pt x="1246" y="3097"/>
                    <a:pt x="0" y="4286"/>
                  </a:cubicBezTo>
                  <a:lnTo>
                    <a:pt x="0" y="4286"/>
                  </a:lnTo>
                  <a:close/>
                </a:path>
              </a:pathLst>
            </a:custGeom>
            <a:grpFill/>
            <a:ln w="5715" cap="flat">
              <a:noFill/>
              <a:prstDash val="solid"/>
              <a:miter/>
            </a:ln>
          </p:spPr>
          <p:txBody>
            <a:bodyPr rtlCol="0" anchor="ctr"/>
            <a:lstStyle/>
            <a:p>
              <a:endParaRPr lang="zh-CN" altLang="en-US"/>
            </a:p>
          </p:txBody>
        </p:sp>
        <p:sp>
          <p:nvSpPr>
            <p:cNvPr id="4317" name="任意多边形: 形状 4316">
              <a:extLst>
                <a:ext uri="{FF2B5EF4-FFF2-40B4-BE49-F238E27FC236}">
                  <a16:creationId xmlns:a16="http://schemas.microsoft.com/office/drawing/2014/main" id="{416620E2-98DC-068A-C0AD-B462DDABFD7B}"/>
                </a:ext>
              </a:extLst>
            </p:cNvPr>
            <p:cNvSpPr/>
            <p:nvPr/>
          </p:nvSpPr>
          <p:spPr>
            <a:xfrm>
              <a:off x="4715244" y="4890308"/>
              <a:ext cx="2451" cy="1596"/>
            </a:xfrm>
            <a:custGeom>
              <a:avLst/>
              <a:gdLst>
                <a:gd name="connsiteX0" fmla="*/ 2452 w 2451"/>
                <a:gd name="connsiteY0" fmla="*/ 937 h 1596"/>
                <a:gd name="connsiteX1" fmla="*/ 1149 w 2451"/>
                <a:gd name="connsiteY1" fmla="*/ 1595 h 1596"/>
                <a:gd name="connsiteX2" fmla="*/ 0 w 2451"/>
                <a:gd name="connsiteY2" fmla="*/ 720 h 1596"/>
                <a:gd name="connsiteX3" fmla="*/ 2452 w 2451"/>
                <a:gd name="connsiteY3" fmla="*/ 937 h 1596"/>
              </a:gdLst>
              <a:ahLst/>
              <a:cxnLst>
                <a:cxn ang="0">
                  <a:pos x="connsiteX0" y="connsiteY0"/>
                </a:cxn>
                <a:cxn ang="0">
                  <a:pos x="connsiteX1" y="connsiteY1"/>
                </a:cxn>
                <a:cxn ang="0">
                  <a:pos x="connsiteX2" y="connsiteY2"/>
                </a:cxn>
                <a:cxn ang="0">
                  <a:pos x="connsiteX3" y="connsiteY3"/>
                </a:cxn>
              </a:cxnLst>
              <a:rect l="l" t="t" r="r" b="b"/>
              <a:pathLst>
                <a:path w="2451" h="1596">
                  <a:moveTo>
                    <a:pt x="2452" y="937"/>
                  </a:moveTo>
                  <a:cubicBezTo>
                    <a:pt x="2017" y="1177"/>
                    <a:pt x="1560" y="1629"/>
                    <a:pt x="1149" y="1595"/>
                  </a:cubicBezTo>
                  <a:cubicBezTo>
                    <a:pt x="743" y="1560"/>
                    <a:pt x="383" y="1029"/>
                    <a:pt x="0" y="720"/>
                  </a:cubicBezTo>
                  <a:cubicBezTo>
                    <a:pt x="932" y="-309"/>
                    <a:pt x="1749" y="-234"/>
                    <a:pt x="2452" y="937"/>
                  </a:cubicBezTo>
                  <a:close/>
                </a:path>
              </a:pathLst>
            </a:custGeom>
            <a:grpFill/>
            <a:ln w="5715" cap="flat">
              <a:noFill/>
              <a:prstDash val="solid"/>
              <a:miter/>
            </a:ln>
          </p:spPr>
          <p:txBody>
            <a:bodyPr rtlCol="0" anchor="ctr"/>
            <a:lstStyle/>
            <a:p>
              <a:endParaRPr lang="zh-CN" altLang="en-US"/>
            </a:p>
          </p:txBody>
        </p:sp>
        <p:sp>
          <p:nvSpPr>
            <p:cNvPr id="4318" name="任意多边形: 形状 4317">
              <a:extLst>
                <a:ext uri="{FF2B5EF4-FFF2-40B4-BE49-F238E27FC236}">
                  <a16:creationId xmlns:a16="http://schemas.microsoft.com/office/drawing/2014/main" id="{0724DD97-1EAF-7D4B-32D2-B962AA002081}"/>
                </a:ext>
              </a:extLst>
            </p:cNvPr>
            <p:cNvSpPr/>
            <p:nvPr/>
          </p:nvSpPr>
          <p:spPr>
            <a:xfrm>
              <a:off x="4647356" y="4938840"/>
              <a:ext cx="3320" cy="6566"/>
            </a:xfrm>
            <a:custGeom>
              <a:avLst/>
              <a:gdLst>
                <a:gd name="connsiteX0" fmla="*/ 3320 w 3320"/>
                <a:gd name="connsiteY0" fmla="*/ 6566 h 6566"/>
                <a:gd name="connsiteX1" fmla="*/ 0 w 3320"/>
                <a:gd name="connsiteY1" fmla="*/ 6532 h 6566"/>
                <a:gd name="connsiteX2" fmla="*/ 23 w 3320"/>
                <a:gd name="connsiteY2" fmla="*/ 0 h 6566"/>
                <a:gd name="connsiteX3" fmla="*/ 3320 w 3320"/>
                <a:gd name="connsiteY3" fmla="*/ 6566 h 6566"/>
              </a:gdLst>
              <a:ahLst/>
              <a:cxnLst>
                <a:cxn ang="0">
                  <a:pos x="connsiteX0" y="connsiteY0"/>
                </a:cxn>
                <a:cxn ang="0">
                  <a:pos x="connsiteX1" y="connsiteY1"/>
                </a:cxn>
                <a:cxn ang="0">
                  <a:pos x="connsiteX2" y="connsiteY2"/>
                </a:cxn>
                <a:cxn ang="0">
                  <a:pos x="connsiteX3" y="connsiteY3"/>
                </a:cxn>
              </a:cxnLst>
              <a:rect l="l" t="t" r="r" b="b"/>
              <a:pathLst>
                <a:path w="3320" h="6566">
                  <a:moveTo>
                    <a:pt x="3320" y="6566"/>
                  </a:moveTo>
                  <a:cubicBezTo>
                    <a:pt x="2217" y="6555"/>
                    <a:pt x="1109" y="6543"/>
                    <a:pt x="0" y="6532"/>
                  </a:cubicBezTo>
                  <a:cubicBezTo>
                    <a:pt x="6" y="4355"/>
                    <a:pt x="17" y="2177"/>
                    <a:pt x="23" y="0"/>
                  </a:cubicBezTo>
                  <a:cubicBezTo>
                    <a:pt x="2669" y="1417"/>
                    <a:pt x="3252" y="3863"/>
                    <a:pt x="3320" y="6566"/>
                  </a:cubicBezTo>
                  <a:close/>
                </a:path>
              </a:pathLst>
            </a:custGeom>
            <a:grpFill/>
            <a:ln w="5715" cap="flat">
              <a:noFill/>
              <a:prstDash val="solid"/>
              <a:miter/>
            </a:ln>
          </p:spPr>
          <p:txBody>
            <a:bodyPr rtlCol="0" anchor="ctr"/>
            <a:lstStyle/>
            <a:p>
              <a:endParaRPr lang="zh-CN" altLang="en-US"/>
            </a:p>
          </p:txBody>
        </p:sp>
        <p:sp>
          <p:nvSpPr>
            <p:cNvPr id="4319" name="任意多边形: 形状 4318">
              <a:extLst>
                <a:ext uri="{FF2B5EF4-FFF2-40B4-BE49-F238E27FC236}">
                  <a16:creationId xmlns:a16="http://schemas.microsoft.com/office/drawing/2014/main" id="{1934832E-6411-DEFF-4456-79853AE93624}"/>
                </a:ext>
              </a:extLst>
            </p:cNvPr>
            <p:cNvSpPr/>
            <p:nvPr/>
          </p:nvSpPr>
          <p:spPr>
            <a:xfrm>
              <a:off x="4759170" y="4974050"/>
              <a:ext cx="2580" cy="4280"/>
            </a:xfrm>
            <a:custGeom>
              <a:avLst/>
              <a:gdLst>
                <a:gd name="connsiteX0" fmla="*/ 0 w 2580"/>
                <a:gd name="connsiteY0" fmla="*/ 4246 h 4280"/>
                <a:gd name="connsiteX1" fmla="*/ 1269 w 2580"/>
                <a:gd name="connsiteY1" fmla="*/ 0 h 4280"/>
                <a:gd name="connsiteX2" fmla="*/ 46 w 2580"/>
                <a:gd name="connsiteY2" fmla="*/ 4281 h 4280"/>
                <a:gd name="connsiteX3" fmla="*/ 0 w 2580"/>
                <a:gd name="connsiteY3" fmla="*/ 4246 h 4280"/>
              </a:gdLst>
              <a:ahLst/>
              <a:cxnLst>
                <a:cxn ang="0">
                  <a:pos x="connsiteX0" y="connsiteY0"/>
                </a:cxn>
                <a:cxn ang="0">
                  <a:pos x="connsiteX1" y="connsiteY1"/>
                </a:cxn>
                <a:cxn ang="0">
                  <a:pos x="connsiteX2" y="connsiteY2"/>
                </a:cxn>
                <a:cxn ang="0">
                  <a:pos x="connsiteX3" y="connsiteY3"/>
                </a:cxn>
              </a:cxnLst>
              <a:rect l="l" t="t" r="r" b="b"/>
              <a:pathLst>
                <a:path w="2580" h="4280">
                  <a:moveTo>
                    <a:pt x="0" y="4246"/>
                  </a:moveTo>
                  <a:cubicBezTo>
                    <a:pt x="423" y="2829"/>
                    <a:pt x="846" y="1418"/>
                    <a:pt x="1269" y="0"/>
                  </a:cubicBezTo>
                  <a:cubicBezTo>
                    <a:pt x="4252" y="2401"/>
                    <a:pt x="1400" y="3126"/>
                    <a:pt x="46" y="4281"/>
                  </a:cubicBezTo>
                  <a:lnTo>
                    <a:pt x="0" y="4246"/>
                  </a:lnTo>
                  <a:close/>
                </a:path>
              </a:pathLst>
            </a:custGeom>
            <a:grpFill/>
            <a:ln w="5715" cap="flat">
              <a:noFill/>
              <a:prstDash val="solid"/>
              <a:miter/>
            </a:ln>
          </p:spPr>
          <p:txBody>
            <a:bodyPr rtlCol="0" anchor="ctr"/>
            <a:lstStyle/>
            <a:p>
              <a:endParaRPr lang="zh-CN" altLang="en-US"/>
            </a:p>
          </p:txBody>
        </p:sp>
        <p:sp>
          <p:nvSpPr>
            <p:cNvPr id="4320" name="任意多边形: 形状 4319">
              <a:extLst>
                <a:ext uri="{FF2B5EF4-FFF2-40B4-BE49-F238E27FC236}">
                  <a16:creationId xmlns:a16="http://schemas.microsoft.com/office/drawing/2014/main" id="{EDBC830F-2042-8673-0D62-6742D413BD15}"/>
                </a:ext>
              </a:extLst>
            </p:cNvPr>
            <p:cNvSpPr/>
            <p:nvPr/>
          </p:nvSpPr>
          <p:spPr>
            <a:xfrm>
              <a:off x="4673696" y="5044036"/>
              <a:ext cx="3251" cy="6646"/>
            </a:xfrm>
            <a:custGeom>
              <a:avLst/>
              <a:gdLst>
                <a:gd name="connsiteX0" fmla="*/ 0 w 3251"/>
                <a:gd name="connsiteY0" fmla="*/ 6646 h 6646"/>
                <a:gd name="connsiteX1" fmla="*/ 3252 w 3251"/>
                <a:gd name="connsiteY1" fmla="*/ 0 h 6646"/>
                <a:gd name="connsiteX2" fmla="*/ 0 w 3251"/>
                <a:gd name="connsiteY2" fmla="*/ 6646 h 6646"/>
              </a:gdLst>
              <a:ahLst/>
              <a:cxnLst>
                <a:cxn ang="0">
                  <a:pos x="connsiteX0" y="connsiteY0"/>
                </a:cxn>
                <a:cxn ang="0">
                  <a:pos x="connsiteX1" y="connsiteY1"/>
                </a:cxn>
                <a:cxn ang="0">
                  <a:pos x="connsiteX2" y="connsiteY2"/>
                </a:cxn>
              </a:cxnLst>
              <a:rect l="l" t="t" r="r" b="b"/>
              <a:pathLst>
                <a:path w="3251" h="6646">
                  <a:moveTo>
                    <a:pt x="0" y="6646"/>
                  </a:moveTo>
                  <a:cubicBezTo>
                    <a:pt x="80" y="3937"/>
                    <a:pt x="674" y="1486"/>
                    <a:pt x="3252" y="0"/>
                  </a:cubicBezTo>
                  <a:cubicBezTo>
                    <a:pt x="3229" y="2738"/>
                    <a:pt x="2669" y="5206"/>
                    <a:pt x="0" y="6646"/>
                  </a:cubicBezTo>
                  <a:close/>
                </a:path>
              </a:pathLst>
            </a:custGeom>
            <a:grpFill/>
            <a:ln w="5715" cap="flat">
              <a:noFill/>
              <a:prstDash val="solid"/>
              <a:miter/>
            </a:ln>
          </p:spPr>
          <p:txBody>
            <a:bodyPr rtlCol="0" anchor="ctr"/>
            <a:lstStyle/>
            <a:p>
              <a:endParaRPr lang="zh-CN" altLang="en-US"/>
            </a:p>
          </p:txBody>
        </p:sp>
        <p:sp>
          <p:nvSpPr>
            <p:cNvPr id="4321" name="任意多边形: 形状 4320">
              <a:extLst>
                <a:ext uri="{FF2B5EF4-FFF2-40B4-BE49-F238E27FC236}">
                  <a16:creationId xmlns:a16="http://schemas.microsoft.com/office/drawing/2014/main" id="{0FD9349F-97A8-ABC5-CFCD-72096FEA75AD}"/>
                </a:ext>
              </a:extLst>
            </p:cNvPr>
            <p:cNvSpPr/>
            <p:nvPr/>
          </p:nvSpPr>
          <p:spPr>
            <a:xfrm>
              <a:off x="4647361" y="5073714"/>
              <a:ext cx="1693" cy="3286"/>
            </a:xfrm>
            <a:custGeom>
              <a:avLst/>
              <a:gdLst>
                <a:gd name="connsiteX0" fmla="*/ 23 w 1693"/>
                <a:gd name="connsiteY0" fmla="*/ 3286 h 3286"/>
                <a:gd name="connsiteX1" fmla="*/ 0 w 1693"/>
                <a:gd name="connsiteY1" fmla="*/ 0 h 3286"/>
                <a:gd name="connsiteX2" fmla="*/ 23 w 1693"/>
                <a:gd name="connsiteY2" fmla="*/ 3286 h 3286"/>
              </a:gdLst>
              <a:ahLst/>
              <a:cxnLst>
                <a:cxn ang="0">
                  <a:pos x="connsiteX0" y="connsiteY0"/>
                </a:cxn>
                <a:cxn ang="0">
                  <a:pos x="connsiteX1" y="connsiteY1"/>
                </a:cxn>
                <a:cxn ang="0">
                  <a:pos x="connsiteX2" y="connsiteY2"/>
                </a:cxn>
              </a:cxnLst>
              <a:rect l="l" t="t" r="r" b="b"/>
              <a:pathLst>
                <a:path w="1693" h="3286">
                  <a:moveTo>
                    <a:pt x="23" y="3286"/>
                  </a:moveTo>
                  <a:cubicBezTo>
                    <a:pt x="17" y="2189"/>
                    <a:pt x="6" y="1097"/>
                    <a:pt x="0" y="0"/>
                  </a:cubicBezTo>
                  <a:cubicBezTo>
                    <a:pt x="2240" y="1080"/>
                    <a:pt x="2269" y="2172"/>
                    <a:pt x="23" y="3286"/>
                  </a:cubicBezTo>
                  <a:close/>
                </a:path>
              </a:pathLst>
            </a:custGeom>
            <a:grpFill/>
            <a:ln w="5715" cap="flat">
              <a:noFill/>
              <a:prstDash val="solid"/>
              <a:miter/>
            </a:ln>
          </p:spPr>
          <p:txBody>
            <a:bodyPr rtlCol="0" anchor="ctr"/>
            <a:lstStyle/>
            <a:p>
              <a:endParaRPr lang="zh-CN" altLang="en-US"/>
            </a:p>
          </p:txBody>
        </p:sp>
        <p:sp>
          <p:nvSpPr>
            <p:cNvPr id="4322" name="任意多边形: 形状 4321">
              <a:extLst>
                <a:ext uri="{FF2B5EF4-FFF2-40B4-BE49-F238E27FC236}">
                  <a16:creationId xmlns:a16="http://schemas.microsoft.com/office/drawing/2014/main" id="{82332E2B-FA23-4919-659D-A19A11471DF0}"/>
                </a:ext>
              </a:extLst>
            </p:cNvPr>
            <p:cNvSpPr/>
            <p:nvPr/>
          </p:nvSpPr>
          <p:spPr>
            <a:xfrm>
              <a:off x="4669050" y="5053968"/>
              <a:ext cx="1354" cy="1360"/>
            </a:xfrm>
            <a:custGeom>
              <a:avLst/>
              <a:gdLst>
                <a:gd name="connsiteX0" fmla="*/ 1354 w 1354"/>
                <a:gd name="connsiteY0" fmla="*/ 0 h 1360"/>
                <a:gd name="connsiteX1" fmla="*/ 606 w 1354"/>
                <a:gd name="connsiteY1" fmla="*/ 1360 h 1360"/>
                <a:gd name="connsiteX2" fmla="*/ 0 w 1354"/>
                <a:gd name="connsiteY2" fmla="*/ 754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54"/>
                  </a:lnTo>
                  <a:close/>
                </a:path>
              </a:pathLst>
            </a:custGeom>
            <a:grpFill/>
            <a:ln w="5715" cap="flat">
              <a:noFill/>
              <a:prstDash val="solid"/>
              <a:miter/>
            </a:ln>
          </p:spPr>
          <p:txBody>
            <a:bodyPr rtlCol="0" anchor="ctr"/>
            <a:lstStyle/>
            <a:p>
              <a:endParaRPr lang="zh-CN" altLang="en-US"/>
            </a:p>
          </p:txBody>
        </p:sp>
        <p:sp>
          <p:nvSpPr>
            <p:cNvPr id="4323" name="任意多边形: 形状 4322">
              <a:extLst>
                <a:ext uri="{FF2B5EF4-FFF2-40B4-BE49-F238E27FC236}">
                  <a16:creationId xmlns:a16="http://schemas.microsoft.com/office/drawing/2014/main" id="{84D9F1CC-DB1B-B639-3EDD-78E54469BB77}"/>
                </a:ext>
              </a:extLst>
            </p:cNvPr>
            <p:cNvSpPr/>
            <p:nvPr/>
          </p:nvSpPr>
          <p:spPr>
            <a:xfrm>
              <a:off x="4670410" y="5050556"/>
              <a:ext cx="3286" cy="3417"/>
            </a:xfrm>
            <a:custGeom>
              <a:avLst/>
              <a:gdLst>
                <a:gd name="connsiteX0" fmla="*/ 63 w 3286"/>
                <a:gd name="connsiteY0" fmla="*/ 0 h 3417"/>
                <a:gd name="connsiteX1" fmla="*/ 3286 w 3286"/>
                <a:gd name="connsiteY1" fmla="*/ 126 h 3417"/>
                <a:gd name="connsiteX2" fmla="*/ 0 w 3286"/>
                <a:gd name="connsiteY2" fmla="*/ 3418 h 3417"/>
                <a:gd name="connsiteX3" fmla="*/ 63 w 3286"/>
                <a:gd name="connsiteY3" fmla="*/ 0 h 3417"/>
              </a:gdLst>
              <a:ahLst/>
              <a:cxnLst>
                <a:cxn ang="0">
                  <a:pos x="connsiteX0" y="connsiteY0"/>
                </a:cxn>
                <a:cxn ang="0">
                  <a:pos x="connsiteX1" y="connsiteY1"/>
                </a:cxn>
                <a:cxn ang="0">
                  <a:pos x="connsiteX2" y="connsiteY2"/>
                </a:cxn>
                <a:cxn ang="0">
                  <a:pos x="connsiteX3" y="connsiteY3"/>
                </a:cxn>
              </a:cxnLst>
              <a:rect l="l" t="t" r="r" b="b"/>
              <a:pathLst>
                <a:path w="3286" h="3417">
                  <a:moveTo>
                    <a:pt x="63" y="0"/>
                  </a:moveTo>
                  <a:cubicBezTo>
                    <a:pt x="1137" y="74"/>
                    <a:pt x="2206" y="114"/>
                    <a:pt x="3286" y="126"/>
                  </a:cubicBezTo>
                  <a:cubicBezTo>
                    <a:pt x="2189" y="1223"/>
                    <a:pt x="1091" y="2320"/>
                    <a:pt x="0" y="3418"/>
                  </a:cubicBezTo>
                  <a:cubicBezTo>
                    <a:pt x="17" y="2275"/>
                    <a:pt x="40" y="1137"/>
                    <a:pt x="63" y="0"/>
                  </a:cubicBezTo>
                  <a:close/>
                </a:path>
              </a:pathLst>
            </a:custGeom>
            <a:grpFill/>
            <a:ln w="5715" cap="flat">
              <a:noFill/>
              <a:prstDash val="solid"/>
              <a:miter/>
            </a:ln>
          </p:spPr>
          <p:txBody>
            <a:bodyPr rtlCol="0" anchor="ctr"/>
            <a:lstStyle/>
            <a:p>
              <a:endParaRPr lang="zh-CN" altLang="en-US"/>
            </a:p>
          </p:txBody>
        </p:sp>
        <p:sp>
          <p:nvSpPr>
            <p:cNvPr id="4324" name="任意多边形: 形状 4323">
              <a:extLst>
                <a:ext uri="{FF2B5EF4-FFF2-40B4-BE49-F238E27FC236}">
                  <a16:creationId xmlns:a16="http://schemas.microsoft.com/office/drawing/2014/main" id="{684772AD-D95D-9785-BE23-0A192961E661}"/>
                </a:ext>
              </a:extLst>
            </p:cNvPr>
            <p:cNvSpPr/>
            <p:nvPr/>
          </p:nvSpPr>
          <p:spPr>
            <a:xfrm>
              <a:off x="4728143" y="4991492"/>
              <a:ext cx="1485" cy="3194"/>
            </a:xfrm>
            <a:custGeom>
              <a:avLst/>
              <a:gdLst>
                <a:gd name="connsiteX0" fmla="*/ 1486 w 1485"/>
                <a:gd name="connsiteY0" fmla="*/ 3195 h 3194"/>
                <a:gd name="connsiteX1" fmla="*/ 211 w 1485"/>
                <a:gd name="connsiteY1" fmla="*/ 932 h 3194"/>
                <a:gd name="connsiteX2" fmla="*/ 1469 w 1485"/>
                <a:gd name="connsiteY2" fmla="*/ 0 h 3194"/>
                <a:gd name="connsiteX3" fmla="*/ 1486 w 1485"/>
                <a:gd name="connsiteY3" fmla="*/ 3195 h 3194"/>
              </a:gdLst>
              <a:ahLst/>
              <a:cxnLst>
                <a:cxn ang="0">
                  <a:pos x="connsiteX0" y="connsiteY0"/>
                </a:cxn>
                <a:cxn ang="0">
                  <a:pos x="connsiteX1" y="connsiteY1"/>
                </a:cxn>
                <a:cxn ang="0">
                  <a:pos x="connsiteX2" y="connsiteY2"/>
                </a:cxn>
                <a:cxn ang="0">
                  <a:pos x="connsiteX3" y="connsiteY3"/>
                </a:cxn>
              </a:cxnLst>
              <a:rect l="l" t="t" r="r" b="b"/>
              <a:pathLst>
                <a:path w="1485" h="3194">
                  <a:moveTo>
                    <a:pt x="1486" y="3195"/>
                  </a:moveTo>
                  <a:cubicBezTo>
                    <a:pt x="183" y="2772"/>
                    <a:pt x="-326" y="1972"/>
                    <a:pt x="211" y="932"/>
                  </a:cubicBezTo>
                  <a:cubicBezTo>
                    <a:pt x="429" y="515"/>
                    <a:pt x="1040" y="309"/>
                    <a:pt x="1469" y="0"/>
                  </a:cubicBezTo>
                  <a:cubicBezTo>
                    <a:pt x="1463" y="1069"/>
                    <a:pt x="1469" y="2132"/>
                    <a:pt x="1486" y="3195"/>
                  </a:cubicBezTo>
                  <a:close/>
                </a:path>
              </a:pathLst>
            </a:custGeom>
            <a:grpFill/>
            <a:ln w="5715" cap="flat">
              <a:noFill/>
              <a:prstDash val="solid"/>
              <a:miter/>
            </a:ln>
          </p:spPr>
          <p:txBody>
            <a:bodyPr rtlCol="0" anchor="ctr"/>
            <a:lstStyle/>
            <a:p>
              <a:endParaRPr lang="zh-CN" altLang="en-US"/>
            </a:p>
          </p:txBody>
        </p:sp>
        <p:sp>
          <p:nvSpPr>
            <p:cNvPr id="4325" name="任意多边形: 形状 4324">
              <a:extLst>
                <a:ext uri="{FF2B5EF4-FFF2-40B4-BE49-F238E27FC236}">
                  <a16:creationId xmlns:a16="http://schemas.microsoft.com/office/drawing/2014/main" id="{F05F92EE-BE7F-ECA3-7250-95FBBF56BDB6}"/>
                </a:ext>
              </a:extLst>
            </p:cNvPr>
            <p:cNvSpPr/>
            <p:nvPr/>
          </p:nvSpPr>
          <p:spPr>
            <a:xfrm>
              <a:off x="4757756" y="4978296"/>
              <a:ext cx="1459" cy="1355"/>
            </a:xfrm>
            <a:custGeom>
              <a:avLst/>
              <a:gdLst>
                <a:gd name="connsiteX0" fmla="*/ 1460 w 1459"/>
                <a:gd name="connsiteY0" fmla="*/ 34 h 1355"/>
                <a:gd name="connsiteX1" fmla="*/ 700 w 1459"/>
                <a:gd name="connsiteY1" fmla="*/ 1354 h 1355"/>
                <a:gd name="connsiteX2" fmla="*/ 1414 w 1459"/>
                <a:gd name="connsiteY2" fmla="*/ 0 h 1355"/>
                <a:gd name="connsiteX3" fmla="*/ 1460 w 1459"/>
                <a:gd name="connsiteY3" fmla="*/ 34 h 1355"/>
              </a:gdLst>
              <a:ahLst/>
              <a:cxnLst>
                <a:cxn ang="0">
                  <a:pos x="connsiteX0" y="connsiteY0"/>
                </a:cxn>
                <a:cxn ang="0">
                  <a:pos x="connsiteX1" y="connsiteY1"/>
                </a:cxn>
                <a:cxn ang="0">
                  <a:pos x="connsiteX2" y="connsiteY2"/>
                </a:cxn>
                <a:cxn ang="0">
                  <a:pos x="connsiteX3" y="connsiteY3"/>
                </a:cxn>
              </a:cxnLst>
              <a:rect l="l" t="t" r="r" b="b"/>
              <a:pathLst>
                <a:path w="1459" h="1355">
                  <a:moveTo>
                    <a:pt x="1460" y="34"/>
                  </a:moveTo>
                  <a:cubicBezTo>
                    <a:pt x="1202" y="497"/>
                    <a:pt x="848" y="1389"/>
                    <a:pt x="700" y="1354"/>
                  </a:cubicBezTo>
                  <a:cubicBezTo>
                    <a:pt x="-438" y="1109"/>
                    <a:pt x="-181" y="577"/>
                    <a:pt x="1414" y="0"/>
                  </a:cubicBezTo>
                  <a:cubicBezTo>
                    <a:pt x="1414" y="0"/>
                    <a:pt x="1460" y="34"/>
                    <a:pt x="1460" y="34"/>
                  </a:cubicBezTo>
                  <a:close/>
                </a:path>
              </a:pathLst>
            </a:custGeom>
            <a:grpFill/>
            <a:ln w="5715" cap="flat">
              <a:noFill/>
              <a:prstDash val="solid"/>
              <a:miter/>
            </a:ln>
          </p:spPr>
          <p:txBody>
            <a:bodyPr rtlCol="0" anchor="ctr"/>
            <a:lstStyle/>
            <a:p>
              <a:endParaRPr lang="zh-CN" altLang="en-US"/>
            </a:p>
          </p:txBody>
        </p:sp>
        <p:sp>
          <p:nvSpPr>
            <p:cNvPr id="4326" name="任意多边形: 形状 4325">
              <a:extLst>
                <a:ext uri="{FF2B5EF4-FFF2-40B4-BE49-F238E27FC236}">
                  <a16:creationId xmlns:a16="http://schemas.microsoft.com/office/drawing/2014/main" id="{044F0EC2-0836-326D-BB64-0E771D559D99}"/>
                </a:ext>
              </a:extLst>
            </p:cNvPr>
            <p:cNvSpPr/>
            <p:nvPr/>
          </p:nvSpPr>
          <p:spPr>
            <a:xfrm>
              <a:off x="4824966" y="4891422"/>
              <a:ext cx="1371" cy="1365"/>
            </a:xfrm>
            <a:custGeom>
              <a:avLst/>
              <a:gdLst>
                <a:gd name="connsiteX0" fmla="*/ 0 w 1371"/>
                <a:gd name="connsiteY0" fmla="*/ 1366 h 1365"/>
                <a:gd name="connsiteX1" fmla="*/ 754 w 1371"/>
                <a:gd name="connsiteY1" fmla="*/ 0 h 1365"/>
                <a:gd name="connsiteX2" fmla="*/ 1372 w 1371"/>
                <a:gd name="connsiteY2" fmla="*/ 617 h 1365"/>
              </a:gdLst>
              <a:ahLst/>
              <a:cxnLst>
                <a:cxn ang="0">
                  <a:pos x="connsiteX0" y="connsiteY0"/>
                </a:cxn>
                <a:cxn ang="0">
                  <a:pos x="connsiteX1" y="connsiteY1"/>
                </a:cxn>
                <a:cxn ang="0">
                  <a:pos x="connsiteX2" y="connsiteY2"/>
                </a:cxn>
              </a:cxnLst>
              <a:rect l="l" t="t" r="r" b="b"/>
              <a:pathLst>
                <a:path w="1371" h="1365">
                  <a:moveTo>
                    <a:pt x="0" y="1366"/>
                  </a:moveTo>
                  <a:lnTo>
                    <a:pt x="754" y="0"/>
                  </a:lnTo>
                  <a:lnTo>
                    <a:pt x="1372" y="617"/>
                  </a:lnTo>
                  <a:close/>
                </a:path>
              </a:pathLst>
            </a:custGeom>
            <a:grpFill/>
            <a:ln w="5715" cap="flat">
              <a:noFill/>
              <a:prstDash val="solid"/>
              <a:miter/>
            </a:ln>
          </p:spPr>
          <p:txBody>
            <a:bodyPr rtlCol="0" anchor="ctr"/>
            <a:lstStyle/>
            <a:p>
              <a:endParaRPr lang="zh-CN" altLang="en-US"/>
            </a:p>
          </p:txBody>
        </p:sp>
        <p:sp>
          <p:nvSpPr>
            <p:cNvPr id="4327" name="任意多边形: 形状 4326">
              <a:extLst>
                <a:ext uri="{FF2B5EF4-FFF2-40B4-BE49-F238E27FC236}">
                  <a16:creationId xmlns:a16="http://schemas.microsoft.com/office/drawing/2014/main" id="{B466C8D7-6396-3B12-A889-0EA02FDAF8A4}"/>
                </a:ext>
              </a:extLst>
            </p:cNvPr>
            <p:cNvSpPr/>
            <p:nvPr/>
          </p:nvSpPr>
          <p:spPr>
            <a:xfrm>
              <a:off x="4715052" y="4882918"/>
              <a:ext cx="1394" cy="1292"/>
            </a:xfrm>
            <a:custGeom>
              <a:avLst/>
              <a:gdLst>
                <a:gd name="connsiteX0" fmla="*/ 1392 w 1394"/>
                <a:gd name="connsiteY0" fmla="*/ 0 h 1292"/>
                <a:gd name="connsiteX1" fmla="*/ 655 w 1394"/>
                <a:gd name="connsiteY1" fmla="*/ 1292 h 1292"/>
                <a:gd name="connsiteX2" fmla="*/ 1392 w 1394"/>
                <a:gd name="connsiteY2" fmla="*/ 0 h 1292"/>
                <a:gd name="connsiteX3" fmla="*/ 1392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2" y="0"/>
                  </a:moveTo>
                  <a:cubicBezTo>
                    <a:pt x="1141" y="451"/>
                    <a:pt x="804" y="1326"/>
                    <a:pt x="655" y="1292"/>
                  </a:cubicBezTo>
                  <a:cubicBezTo>
                    <a:pt x="-425" y="1057"/>
                    <a:pt x="-162" y="549"/>
                    <a:pt x="1392" y="0"/>
                  </a:cubicBezTo>
                  <a:cubicBezTo>
                    <a:pt x="1398" y="0"/>
                    <a:pt x="1392" y="0"/>
                    <a:pt x="1392" y="0"/>
                  </a:cubicBezTo>
                  <a:close/>
                </a:path>
              </a:pathLst>
            </a:custGeom>
            <a:grpFill/>
            <a:ln w="5715" cap="flat">
              <a:noFill/>
              <a:prstDash val="solid"/>
              <a:miter/>
            </a:ln>
          </p:spPr>
          <p:txBody>
            <a:bodyPr rtlCol="0" anchor="ctr"/>
            <a:lstStyle/>
            <a:p>
              <a:endParaRPr lang="zh-CN" altLang="en-US"/>
            </a:p>
          </p:txBody>
        </p:sp>
        <p:sp>
          <p:nvSpPr>
            <p:cNvPr id="4328" name="任意多边形: 形状 4327">
              <a:extLst>
                <a:ext uri="{FF2B5EF4-FFF2-40B4-BE49-F238E27FC236}">
                  <a16:creationId xmlns:a16="http://schemas.microsoft.com/office/drawing/2014/main" id="{A7E69AB0-7453-004E-9F68-18AE49A60E3F}"/>
                </a:ext>
              </a:extLst>
            </p:cNvPr>
            <p:cNvSpPr/>
            <p:nvPr/>
          </p:nvSpPr>
          <p:spPr>
            <a:xfrm>
              <a:off x="4887448" y="4836867"/>
              <a:ext cx="1297" cy="1399"/>
            </a:xfrm>
            <a:custGeom>
              <a:avLst/>
              <a:gdLst>
                <a:gd name="connsiteX0" fmla="*/ 0 w 1297"/>
                <a:gd name="connsiteY0" fmla="*/ 0 h 1399"/>
                <a:gd name="connsiteX1" fmla="*/ 1297 w 1297"/>
                <a:gd name="connsiteY1" fmla="*/ 731 h 1399"/>
                <a:gd name="connsiteX2" fmla="*/ 0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2" y="251"/>
                    <a:pt x="1326" y="588"/>
                    <a:pt x="1297" y="731"/>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4329" name="任意多边形: 形状 4328">
              <a:extLst>
                <a:ext uri="{FF2B5EF4-FFF2-40B4-BE49-F238E27FC236}">
                  <a16:creationId xmlns:a16="http://schemas.microsoft.com/office/drawing/2014/main" id="{DBD245DD-09AA-9572-0ED6-DF42696EAEB6}"/>
                </a:ext>
              </a:extLst>
            </p:cNvPr>
            <p:cNvSpPr/>
            <p:nvPr/>
          </p:nvSpPr>
          <p:spPr>
            <a:xfrm>
              <a:off x="4890700" y="4830277"/>
              <a:ext cx="3326" cy="3303"/>
            </a:xfrm>
            <a:custGeom>
              <a:avLst/>
              <a:gdLst>
                <a:gd name="connsiteX0" fmla="*/ 0 w 3326"/>
                <a:gd name="connsiteY0" fmla="*/ 3303 h 3303"/>
                <a:gd name="connsiteX1" fmla="*/ 3326 w 3326"/>
                <a:gd name="connsiteY1" fmla="*/ 0 h 3303"/>
                <a:gd name="connsiteX2" fmla="*/ 0 w 3326"/>
                <a:gd name="connsiteY2" fmla="*/ 3303 h 3303"/>
              </a:gdLst>
              <a:ahLst/>
              <a:cxnLst>
                <a:cxn ang="0">
                  <a:pos x="connsiteX0" y="connsiteY0"/>
                </a:cxn>
                <a:cxn ang="0">
                  <a:pos x="connsiteX1" y="connsiteY1"/>
                </a:cxn>
                <a:cxn ang="0">
                  <a:pos x="connsiteX2" y="connsiteY2"/>
                </a:cxn>
              </a:cxnLst>
              <a:rect l="l" t="t" r="r" b="b"/>
              <a:pathLst>
                <a:path w="3326" h="3303">
                  <a:moveTo>
                    <a:pt x="0" y="3303"/>
                  </a:moveTo>
                  <a:cubicBezTo>
                    <a:pt x="1109" y="2200"/>
                    <a:pt x="2217" y="1097"/>
                    <a:pt x="3326" y="0"/>
                  </a:cubicBezTo>
                  <a:cubicBezTo>
                    <a:pt x="2217" y="1097"/>
                    <a:pt x="1109" y="2200"/>
                    <a:pt x="0" y="3303"/>
                  </a:cubicBezTo>
                  <a:close/>
                </a:path>
              </a:pathLst>
            </a:custGeom>
            <a:grpFill/>
            <a:ln w="5715" cap="flat">
              <a:noFill/>
              <a:prstDash val="solid"/>
              <a:miter/>
            </a:ln>
          </p:spPr>
          <p:txBody>
            <a:bodyPr rtlCol="0" anchor="ctr"/>
            <a:lstStyle/>
            <a:p>
              <a:endParaRPr lang="zh-CN" altLang="en-US"/>
            </a:p>
          </p:txBody>
        </p:sp>
        <p:sp>
          <p:nvSpPr>
            <p:cNvPr id="4330" name="任意多边形: 形状 4329">
              <a:extLst>
                <a:ext uri="{FF2B5EF4-FFF2-40B4-BE49-F238E27FC236}">
                  <a16:creationId xmlns:a16="http://schemas.microsoft.com/office/drawing/2014/main" id="{99D9C9AF-B7F9-197F-F31E-4B02419A03DB}"/>
                </a:ext>
              </a:extLst>
            </p:cNvPr>
            <p:cNvSpPr/>
            <p:nvPr/>
          </p:nvSpPr>
          <p:spPr>
            <a:xfrm>
              <a:off x="4732886" y="4751199"/>
              <a:ext cx="26317" cy="24096"/>
            </a:xfrm>
            <a:custGeom>
              <a:avLst/>
              <a:gdLst>
                <a:gd name="connsiteX0" fmla="*/ 26318 w 26317"/>
                <a:gd name="connsiteY0" fmla="*/ 16590 h 24096"/>
                <a:gd name="connsiteX1" fmla="*/ 14688 w 26317"/>
                <a:gd name="connsiteY1" fmla="*/ 21082 h 24096"/>
                <a:gd name="connsiteX2" fmla="*/ 0 w 26317"/>
                <a:gd name="connsiteY2" fmla="*/ 23168 h 24096"/>
                <a:gd name="connsiteX3" fmla="*/ 21723 w 26317"/>
                <a:gd name="connsiteY3" fmla="*/ 0 h 24096"/>
                <a:gd name="connsiteX4" fmla="*/ 21317 w 26317"/>
                <a:gd name="connsiteY4" fmla="*/ 10527 h 24096"/>
                <a:gd name="connsiteX5" fmla="*/ 26318 w 26317"/>
                <a:gd name="connsiteY5" fmla="*/ 16590 h 24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7" h="24096">
                  <a:moveTo>
                    <a:pt x="26318" y="16590"/>
                  </a:moveTo>
                  <a:cubicBezTo>
                    <a:pt x="21871" y="16619"/>
                    <a:pt x="17637" y="18345"/>
                    <a:pt x="14688" y="21082"/>
                  </a:cubicBezTo>
                  <a:cubicBezTo>
                    <a:pt x="9933" y="25506"/>
                    <a:pt x="5086" y="23986"/>
                    <a:pt x="0" y="23168"/>
                  </a:cubicBezTo>
                  <a:cubicBezTo>
                    <a:pt x="4658" y="12567"/>
                    <a:pt x="18499" y="12533"/>
                    <a:pt x="21723" y="0"/>
                  </a:cubicBezTo>
                  <a:cubicBezTo>
                    <a:pt x="26969" y="6492"/>
                    <a:pt x="19500" y="7321"/>
                    <a:pt x="21317" y="10527"/>
                  </a:cubicBezTo>
                  <a:cubicBezTo>
                    <a:pt x="22591" y="12773"/>
                    <a:pt x="24626" y="14590"/>
                    <a:pt x="26318" y="16590"/>
                  </a:cubicBezTo>
                  <a:close/>
                </a:path>
              </a:pathLst>
            </a:custGeom>
            <a:grpFill/>
            <a:ln w="5715" cap="flat">
              <a:noFill/>
              <a:prstDash val="solid"/>
              <a:miter/>
            </a:ln>
          </p:spPr>
          <p:txBody>
            <a:bodyPr rtlCol="0" anchor="ctr"/>
            <a:lstStyle/>
            <a:p>
              <a:endParaRPr lang="zh-CN" altLang="en-US"/>
            </a:p>
          </p:txBody>
        </p:sp>
        <p:sp>
          <p:nvSpPr>
            <p:cNvPr id="4331" name="任意多边形: 形状 4330">
              <a:extLst>
                <a:ext uri="{FF2B5EF4-FFF2-40B4-BE49-F238E27FC236}">
                  <a16:creationId xmlns:a16="http://schemas.microsoft.com/office/drawing/2014/main" id="{7282307C-572B-CF24-6758-DABCC714F8A5}"/>
                </a:ext>
              </a:extLst>
            </p:cNvPr>
            <p:cNvSpPr/>
            <p:nvPr/>
          </p:nvSpPr>
          <p:spPr>
            <a:xfrm>
              <a:off x="4760074" y="4718458"/>
              <a:ext cx="12280" cy="14560"/>
            </a:xfrm>
            <a:custGeom>
              <a:avLst/>
              <a:gdLst>
                <a:gd name="connsiteX0" fmla="*/ 9011 w 12280"/>
                <a:gd name="connsiteY0" fmla="*/ 0 h 14560"/>
                <a:gd name="connsiteX1" fmla="*/ 12280 w 12280"/>
                <a:gd name="connsiteY1" fmla="*/ 6561 h 14560"/>
                <a:gd name="connsiteX2" fmla="*/ 8634 w 12280"/>
                <a:gd name="connsiteY2" fmla="*/ 11721 h 14560"/>
                <a:gd name="connsiteX3" fmla="*/ 1919 w 12280"/>
                <a:gd name="connsiteY3" fmla="*/ 13647 h 14560"/>
                <a:gd name="connsiteX4" fmla="*/ 867 w 12280"/>
                <a:gd name="connsiteY4" fmla="*/ 6481 h 14560"/>
                <a:gd name="connsiteX5" fmla="*/ 9011 w 12280"/>
                <a:gd name="connsiteY5" fmla="*/ 0 h 1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80" h="14560">
                  <a:moveTo>
                    <a:pt x="9011" y="0"/>
                  </a:moveTo>
                  <a:cubicBezTo>
                    <a:pt x="9091" y="2686"/>
                    <a:pt x="9640" y="5149"/>
                    <a:pt x="12280" y="6561"/>
                  </a:cubicBezTo>
                  <a:cubicBezTo>
                    <a:pt x="11080" y="8292"/>
                    <a:pt x="10051" y="10184"/>
                    <a:pt x="8634" y="11721"/>
                  </a:cubicBezTo>
                  <a:cubicBezTo>
                    <a:pt x="6862" y="13647"/>
                    <a:pt x="4708" y="15836"/>
                    <a:pt x="1919" y="13647"/>
                  </a:cubicBezTo>
                  <a:cubicBezTo>
                    <a:pt x="-436" y="11802"/>
                    <a:pt x="-418" y="9184"/>
                    <a:pt x="867" y="6481"/>
                  </a:cubicBezTo>
                  <a:cubicBezTo>
                    <a:pt x="2547" y="2943"/>
                    <a:pt x="4571" y="-17"/>
                    <a:pt x="9011" y="0"/>
                  </a:cubicBezTo>
                  <a:close/>
                </a:path>
              </a:pathLst>
            </a:custGeom>
            <a:grpFill/>
            <a:ln w="5715" cap="flat">
              <a:noFill/>
              <a:prstDash val="solid"/>
              <a:miter/>
            </a:ln>
          </p:spPr>
          <p:txBody>
            <a:bodyPr rtlCol="0" anchor="ctr"/>
            <a:lstStyle/>
            <a:p>
              <a:endParaRPr lang="zh-CN" altLang="en-US"/>
            </a:p>
          </p:txBody>
        </p:sp>
        <p:sp>
          <p:nvSpPr>
            <p:cNvPr id="4332" name="任意多边形: 形状 4331">
              <a:extLst>
                <a:ext uri="{FF2B5EF4-FFF2-40B4-BE49-F238E27FC236}">
                  <a16:creationId xmlns:a16="http://schemas.microsoft.com/office/drawing/2014/main" id="{ED5C70D1-7DA0-6861-8339-3619101BF5B6}"/>
                </a:ext>
              </a:extLst>
            </p:cNvPr>
            <p:cNvSpPr/>
            <p:nvPr/>
          </p:nvSpPr>
          <p:spPr>
            <a:xfrm>
              <a:off x="4735351" y="4708577"/>
              <a:ext cx="15643" cy="11225"/>
            </a:xfrm>
            <a:custGeom>
              <a:avLst/>
              <a:gdLst>
                <a:gd name="connsiteX0" fmla="*/ 7411 w 15643"/>
                <a:gd name="connsiteY0" fmla="*/ 0 h 11225"/>
                <a:gd name="connsiteX1" fmla="*/ 15509 w 15643"/>
                <a:gd name="connsiteY1" fmla="*/ 2949 h 11225"/>
                <a:gd name="connsiteX2" fmla="*/ 10560 w 15643"/>
                <a:gd name="connsiteY2" fmla="*/ 8201 h 11225"/>
                <a:gd name="connsiteX3" fmla="*/ 4 w 15643"/>
                <a:gd name="connsiteY3" fmla="*/ 10624 h 11225"/>
                <a:gd name="connsiteX4" fmla="*/ 7399 w 15643"/>
                <a:gd name="connsiteY4" fmla="*/ 17 h 11225"/>
                <a:gd name="connsiteX5" fmla="*/ 7411 w 15643"/>
                <a:gd name="connsiteY5" fmla="*/ 0 h 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43" h="11225">
                  <a:moveTo>
                    <a:pt x="7411" y="0"/>
                  </a:moveTo>
                  <a:cubicBezTo>
                    <a:pt x="10337" y="463"/>
                    <a:pt x="14423" y="-1160"/>
                    <a:pt x="15509" y="2949"/>
                  </a:cubicBezTo>
                  <a:cubicBezTo>
                    <a:pt x="16395" y="6292"/>
                    <a:pt x="12714" y="7052"/>
                    <a:pt x="10560" y="8201"/>
                  </a:cubicBezTo>
                  <a:cubicBezTo>
                    <a:pt x="7479" y="9847"/>
                    <a:pt x="4387" y="12396"/>
                    <a:pt x="4" y="10624"/>
                  </a:cubicBezTo>
                  <a:cubicBezTo>
                    <a:pt x="-225" y="4744"/>
                    <a:pt x="9497" y="6401"/>
                    <a:pt x="7399" y="17"/>
                  </a:cubicBezTo>
                  <a:lnTo>
                    <a:pt x="7411" y="0"/>
                  </a:lnTo>
                  <a:close/>
                </a:path>
              </a:pathLst>
            </a:custGeom>
            <a:grpFill/>
            <a:ln w="5715" cap="flat">
              <a:noFill/>
              <a:prstDash val="solid"/>
              <a:miter/>
            </a:ln>
          </p:spPr>
          <p:txBody>
            <a:bodyPr rtlCol="0" anchor="ctr"/>
            <a:lstStyle/>
            <a:p>
              <a:endParaRPr lang="zh-CN" altLang="en-US"/>
            </a:p>
          </p:txBody>
        </p:sp>
        <p:sp>
          <p:nvSpPr>
            <p:cNvPr id="4333" name="任意多边形: 形状 4332">
              <a:extLst>
                <a:ext uri="{FF2B5EF4-FFF2-40B4-BE49-F238E27FC236}">
                  <a16:creationId xmlns:a16="http://schemas.microsoft.com/office/drawing/2014/main" id="{71A09551-D85A-23D2-0CA1-290F6CCD9DC7}"/>
                </a:ext>
              </a:extLst>
            </p:cNvPr>
            <p:cNvSpPr/>
            <p:nvPr/>
          </p:nvSpPr>
          <p:spPr>
            <a:xfrm>
              <a:off x="4758531" y="4691957"/>
              <a:ext cx="12611" cy="14927"/>
            </a:xfrm>
            <a:custGeom>
              <a:avLst/>
              <a:gdLst>
                <a:gd name="connsiteX0" fmla="*/ 12611 w 12611"/>
                <a:gd name="connsiteY0" fmla="*/ 0 h 14927"/>
                <a:gd name="connsiteX1" fmla="*/ 678 w 12611"/>
                <a:gd name="connsiteY1" fmla="*/ 14928 h 14927"/>
                <a:gd name="connsiteX2" fmla="*/ 12611 w 12611"/>
                <a:gd name="connsiteY2" fmla="*/ 0 h 14927"/>
              </a:gdLst>
              <a:ahLst/>
              <a:cxnLst>
                <a:cxn ang="0">
                  <a:pos x="connsiteX0" y="connsiteY0"/>
                </a:cxn>
                <a:cxn ang="0">
                  <a:pos x="connsiteX1" y="connsiteY1"/>
                </a:cxn>
                <a:cxn ang="0">
                  <a:pos x="connsiteX2" y="connsiteY2"/>
                </a:cxn>
              </a:cxnLst>
              <a:rect l="l" t="t" r="r" b="b"/>
              <a:pathLst>
                <a:path w="12611" h="14927">
                  <a:moveTo>
                    <a:pt x="12611" y="0"/>
                  </a:moveTo>
                  <a:cubicBezTo>
                    <a:pt x="4879" y="3121"/>
                    <a:pt x="4245" y="9670"/>
                    <a:pt x="678" y="14928"/>
                  </a:cubicBezTo>
                  <a:cubicBezTo>
                    <a:pt x="-859" y="1155"/>
                    <a:pt x="-859" y="1155"/>
                    <a:pt x="12611" y="0"/>
                  </a:cubicBezTo>
                  <a:close/>
                </a:path>
              </a:pathLst>
            </a:custGeom>
            <a:grpFill/>
            <a:ln w="5715" cap="flat">
              <a:noFill/>
              <a:prstDash val="solid"/>
              <a:miter/>
            </a:ln>
          </p:spPr>
          <p:txBody>
            <a:bodyPr rtlCol="0" anchor="ctr"/>
            <a:lstStyle/>
            <a:p>
              <a:endParaRPr lang="zh-CN" altLang="en-US"/>
            </a:p>
          </p:txBody>
        </p:sp>
        <p:sp>
          <p:nvSpPr>
            <p:cNvPr id="4334" name="任意多边形: 形状 4333">
              <a:extLst>
                <a:ext uri="{FF2B5EF4-FFF2-40B4-BE49-F238E27FC236}">
                  <a16:creationId xmlns:a16="http://schemas.microsoft.com/office/drawing/2014/main" id="{1AD4046F-B9B5-ADBF-4233-AC5620FEC8A5}"/>
                </a:ext>
              </a:extLst>
            </p:cNvPr>
            <p:cNvSpPr/>
            <p:nvPr/>
          </p:nvSpPr>
          <p:spPr>
            <a:xfrm>
              <a:off x="4745734" y="4698861"/>
              <a:ext cx="4777" cy="4489"/>
            </a:xfrm>
            <a:custGeom>
              <a:avLst/>
              <a:gdLst>
                <a:gd name="connsiteX0" fmla="*/ 4777 w 4777"/>
                <a:gd name="connsiteY0" fmla="*/ 1383 h 4489"/>
                <a:gd name="connsiteX1" fmla="*/ 3377 w 4777"/>
                <a:gd name="connsiteY1" fmla="*/ 4075 h 4489"/>
                <a:gd name="connsiteX2" fmla="*/ 897 w 4777"/>
                <a:gd name="connsiteY2" fmla="*/ 3086 h 4489"/>
                <a:gd name="connsiteX3" fmla="*/ 1937 w 4777"/>
                <a:gd name="connsiteY3" fmla="*/ 29 h 4489"/>
                <a:gd name="connsiteX4" fmla="*/ 4777 w 4777"/>
                <a:gd name="connsiteY4" fmla="*/ 1383 h 4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7" h="4489">
                  <a:moveTo>
                    <a:pt x="4777" y="1383"/>
                  </a:moveTo>
                  <a:cubicBezTo>
                    <a:pt x="4332" y="2303"/>
                    <a:pt x="4097" y="3492"/>
                    <a:pt x="3377" y="4075"/>
                  </a:cubicBezTo>
                  <a:cubicBezTo>
                    <a:pt x="2326" y="4927"/>
                    <a:pt x="925" y="4401"/>
                    <a:pt x="897" y="3086"/>
                  </a:cubicBezTo>
                  <a:cubicBezTo>
                    <a:pt x="874" y="2143"/>
                    <a:pt x="-1681" y="-291"/>
                    <a:pt x="1937" y="29"/>
                  </a:cubicBezTo>
                  <a:cubicBezTo>
                    <a:pt x="2914" y="115"/>
                    <a:pt x="3829" y="909"/>
                    <a:pt x="4777" y="1383"/>
                  </a:cubicBezTo>
                  <a:close/>
                </a:path>
              </a:pathLst>
            </a:custGeom>
            <a:grpFill/>
            <a:ln w="5715" cap="flat">
              <a:noFill/>
              <a:prstDash val="solid"/>
              <a:miter/>
            </a:ln>
          </p:spPr>
          <p:txBody>
            <a:bodyPr rtlCol="0" anchor="ctr"/>
            <a:lstStyle/>
            <a:p>
              <a:endParaRPr lang="zh-CN" altLang="en-US"/>
            </a:p>
          </p:txBody>
        </p:sp>
        <p:sp>
          <p:nvSpPr>
            <p:cNvPr id="4335" name="任意多边形: 形状 4334">
              <a:extLst>
                <a:ext uri="{FF2B5EF4-FFF2-40B4-BE49-F238E27FC236}">
                  <a16:creationId xmlns:a16="http://schemas.microsoft.com/office/drawing/2014/main" id="{FCA4DCD5-F0C8-F7E3-E3DC-FF0E1425D7D6}"/>
                </a:ext>
              </a:extLst>
            </p:cNvPr>
            <p:cNvSpPr/>
            <p:nvPr/>
          </p:nvSpPr>
          <p:spPr>
            <a:xfrm>
              <a:off x="4768091" y="4705279"/>
              <a:ext cx="4280" cy="3303"/>
            </a:xfrm>
            <a:custGeom>
              <a:avLst/>
              <a:gdLst>
                <a:gd name="connsiteX0" fmla="*/ 4269 w 4280"/>
                <a:gd name="connsiteY0" fmla="*/ 0 h 3303"/>
                <a:gd name="connsiteX1" fmla="*/ 4281 w 4280"/>
                <a:gd name="connsiteY1" fmla="*/ 3303 h 3303"/>
                <a:gd name="connsiteX2" fmla="*/ 0 w 4280"/>
                <a:gd name="connsiteY2" fmla="*/ 1669 h 3303"/>
                <a:gd name="connsiteX3" fmla="*/ 4269 w 4280"/>
                <a:gd name="connsiteY3" fmla="*/ 0 h 3303"/>
              </a:gdLst>
              <a:ahLst/>
              <a:cxnLst>
                <a:cxn ang="0">
                  <a:pos x="connsiteX0" y="connsiteY0"/>
                </a:cxn>
                <a:cxn ang="0">
                  <a:pos x="connsiteX1" y="connsiteY1"/>
                </a:cxn>
                <a:cxn ang="0">
                  <a:pos x="connsiteX2" y="connsiteY2"/>
                </a:cxn>
                <a:cxn ang="0">
                  <a:pos x="connsiteX3" y="connsiteY3"/>
                </a:cxn>
              </a:cxnLst>
              <a:rect l="l" t="t" r="r" b="b"/>
              <a:pathLst>
                <a:path w="4280" h="3303">
                  <a:moveTo>
                    <a:pt x="4269" y="0"/>
                  </a:moveTo>
                  <a:cubicBezTo>
                    <a:pt x="4275" y="1103"/>
                    <a:pt x="4275" y="2206"/>
                    <a:pt x="4281" y="3303"/>
                  </a:cubicBezTo>
                  <a:cubicBezTo>
                    <a:pt x="2852" y="2761"/>
                    <a:pt x="1429" y="2212"/>
                    <a:pt x="0" y="1669"/>
                  </a:cubicBezTo>
                  <a:cubicBezTo>
                    <a:pt x="1423" y="1114"/>
                    <a:pt x="2846" y="555"/>
                    <a:pt x="4269" y="0"/>
                  </a:cubicBezTo>
                  <a:close/>
                </a:path>
              </a:pathLst>
            </a:custGeom>
            <a:grpFill/>
            <a:ln w="5715" cap="flat">
              <a:noFill/>
              <a:prstDash val="solid"/>
              <a:miter/>
            </a:ln>
          </p:spPr>
          <p:txBody>
            <a:bodyPr rtlCol="0" anchor="ctr"/>
            <a:lstStyle/>
            <a:p>
              <a:endParaRPr lang="zh-CN" altLang="en-US"/>
            </a:p>
          </p:txBody>
        </p:sp>
        <p:sp>
          <p:nvSpPr>
            <p:cNvPr id="4336" name="任意多边形: 形状 4335">
              <a:extLst>
                <a:ext uri="{FF2B5EF4-FFF2-40B4-BE49-F238E27FC236}">
                  <a16:creationId xmlns:a16="http://schemas.microsoft.com/office/drawing/2014/main" id="{E5F3C666-4BD1-0509-4D6D-E455C319BCCC}"/>
                </a:ext>
              </a:extLst>
            </p:cNvPr>
            <p:cNvSpPr/>
            <p:nvPr/>
          </p:nvSpPr>
          <p:spPr>
            <a:xfrm>
              <a:off x="4772348" y="4708565"/>
              <a:ext cx="2520" cy="6612"/>
            </a:xfrm>
            <a:custGeom>
              <a:avLst/>
              <a:gdLst>
                <a:gd name="connsiteX0" fmla="*/ 0 w 2520"/>
                <a:gd name="connsiteY0" fmla="*/ 0 h 6612"/>
                <a:gd name="connsiteX1" fmla="*/ 0 w 2520"/>
                <a:gd name="connsiteY1" fmla="*/ 6612 h 6612"/>
                <a:gd name="connsiteX2" fmla="*/ 0 w 2520"/>
                <a:gd name="connsiteY2" fmla="*/ 0 h 6612"/>
              </a:gdLst>
              <a:ahLst/>
              <a:cxnLst>
                <a:cxn ang="0">
                  <a:pos x="connsiteX0" y="connsiteY0"/>
                </a:cxn>
                <a:cxn ang="0">
                  <a:pos x="connsiteX1" y="connsiteY1"/>
                </a:cxn>
                <a:cxn ang="0">
                  <a:pos x="connsiteX2" y="connsiteY2"/>
                </a:cxn>
              </a:cxnLst>
              <a:rect l="l" t="t" r="r" b="b"/>
              <a:pathLst>
                <a:path w="2520" h="6612">
                  <a:moveTo>
                    <a:pt x="0" y="0"/>
                  </a:moveTo>
                  <a:cubicBezTo>
                    <a:pt x="3366" y="2206"/>
                    <a:pt x="3355" y="4406"/>
                    <a:pt x="0" y="6612"/>
                  </a:cubicBezTo>
                  <a:cubicBezTo>
                    <a:pt x="0" y="4406"/>
                    <a:pt x="0" y="2206"/>
                    <a:pt x="0" y="0"/>
                  </a:cubicBezTo>
                  <a:close/>
                </a:path>
              </a:pathLst>
            </a:custGeom>
            <a:grpFill/>
            <a:ln w="5715" cap="flat">
              <a:noFill/>
              <a:prstDash val="solid"/>
              <a:miter/>
            </a:ln>
          </p:spPr>
          <p:txBody>
            <a:bodyPr rtlCol="0" anchor="ctr"/>
            <a:lstStyle/>
            <a:p>
              <a:endParaRPr lang="zh-CN" altLang="en-US"/>
            </a:p>
          </p:txBody>
        </p:sp>
        <p:sp>
          <p:nvSpPr>
            <p:cNvPr id="4337" name="任意多边形: 形状 4336">
              <a:extLst>
                <a:ext uri="{FF2B5EF4-FFF2-40B4-BE49-F238E27FC236}">
                  <a16:creationId xmlns:a16="http://schemas.microsoft.com/office/drawing/2014/main" id="{CC62A5C3-C736-5D6E-B650-F966C590D7A9}"/>
                </a:ext>
              </a:extLst>
            </p:cNvPr>
            <p:cNvSpPr/>
            <p:nvPr/>
          </p:nvSpPr>
          <p:spPr>
            <a:xfrm>
              <a:off x="4754501" y="4721738"/>
              <a:ext cx="1405" cy="1304"/>
            </a:xfrm>
            <a:custGeom>
              <a:avLst/>
              <a:gdLst>
                <a:gd name="connsiteX0" fmla="*/ 1400 w 1405"/>
                <a:gd name="connsiteY0" fmla="*/ 0 h 1304"/>
                <a:gd name="connsiteX1" fmla="*/ 663 w 1405"/>
                <a:gd name="connsiteY1" fmla="*/ 1303 h 1304"/>
                <a:gd name="connsiteX2" fmla="*/ 1406 w 1405"/>
                <a:gd name="connsiteY2" fmla="*/ 0 h 1304"/>
                <a:gd name="connsiteX3" fmla="*/ 1400 w 1405"/>
                <a:gd name="connsiteY3" fmla="*/ 0 h 1304"/>
              </a:gdLst>
              <a:ahLst/>
              <a:cxnLst>
                <a:cxn ang="0">
                  <a:pos x="connsiteX0" y="connsiteY0"/>
                </a:cxn>
                <a:cxn ang="0">
                  <a:pos x="connsiteX1" y="connsiteY1"/>
                </a:cxn>
                <a:cxn ang="0">
                  <a:pos x="connsiteX2" y="connsiteY2"/>
                </a:cxn>
                <a:cxn ang="0">
                  <a:pos x="connsiteX3" y="connsiteY3"/>
                </a:cxn>
              </a:cxnLst>
              <a:rect l="l" t="t" r="r" b="b"/>
              <a:pathLst>
                <a:path w="1405" h="1304">
                  <a:moveTo>
                    <a:pt x="1400" y="0"/>
                  </a:moveTo>
                  <a:cubicBezTo>
                    <a:pt x="1149" y="457"/>
                    <a:pt x="806" y="1337"/>
                    <a:pt x="663" y="1303"/>
                  </a:cubicBezTo>
                  <a:cubicBezTo>
                    <a:pt x="-429" y="1052"/>
                    <a:pt x="-166" y="543"/>
                    <a:pt x="1406" y="0"/>
                  </a:cubicBezTo>
                  <a:lnTo>
                    <a:pt x="1400" y="0"/>
                  </a:lnTo>
                  <a:close/>
                </a:path>
              </a:pathLst>
            </a:custGeom>
            <a:grpFill/>
            <a:ln w="5715" cap="flat">
              <a:noFill/>
              <a:prstDash val="solid"/>
              <a:miter/>
            </a:ln>
          </p:spPr>
          <p:txBody>
            <a:bodyPr rtlCol="0" anchor="ctr"/>
            <a:lstStyle/>
            <a:p>
              <a:endParaRPr lang="zh-CN" altLang="en-US"/>
            </a:p>
          </p:txBody>
        </p:sp>
        <p:sp>
          <p:nvSpPr>
            <p:cNvPr id="4338" name="任意多边形: 形状 4337">
              <a:extLst>
                <a:ext uri="{FF2B5EF4-FFF2-40B4-BE49-F238E27FC236}">
                  <a16:creationId xmlns:a16="http://schemas.microsoft.com/office/drawing/2014/main" id="{DEE7E31C-A8E8-AFE5-6E65-C306F750E6AB}"/>
                </a:ext>
              </a:extLst>
            </p:cNvPr>
            <p:cNvSpPr/>
            <p:nvPr/>
          </p:nvSpPr>
          <p:spPr>
            <a:xfrm>
              <a:off x="4755901" y="4720446"/>
              <a:ext cx="1399" cy="1292"/>
            </a:xfrm>
            <a:custGeom>
              <a:avLst/>
              <a:gdLst>
                <a:gd name="connsiteX0" fmla="*/ 12 w 1399"/>
                <a:gd name="connsiteY0" fmla="*/ 1293 h 1292"/>
                <a:gd name="connsiteX1" fmla="*/ 743 w 1399"/>
                <a:gd name="connsiteY1" fmla="*/ 1 h 1292"/>
                <a:gd name="connsiteX2" fmla="*/ 0 w 1399"/>
                <a:gd name="connsiteY2" fmla="*/ 1293 h 1292"/>
                <a:gd name="connsiteX3" fmla="*/ 12 w 1399"/>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9" h="1292">
                  <a:moveTo>
                    <a:pt x="12" y="1293"/>
                  </a:moveTo>
                  <a:cubicBezTo>
                    <a:pt x="263" y="841"/>
                    <a:pt x="606" y="-33"/>
                    <a:pt x="743" y="1"/>
                  </a:cubicBezTo>
                  <a:cubicBezTo>
                    <a:pt x="1829" y="247"/>
                    <a:pt x="1560" y="750"/>
                    <a:pt x="0" y="1293"/>
                  </a:cubicBezTo>
                  <a:lnTo>
                    <a:pt x="12" y="1293"/>
                  </a:lnTo>
                  <a:close/>
                </a:path>
              </a:pathLst>
            </a:custGeom>
            <a:grpFill/>
            <a:ln w="5715" cap="flat">
              <a:noFill/>
              <a:prstDash val="solid"/>
              <a:miter/>
            </a:ln>
          </p:spPr>
          <p:txBody>
            <a:bodyPr rtlCol="0" anchor="ctr"/>
            <a:lstStyle/>
            <a:p>
              <a:endParaRPr lang="zh-CN" altLang="en-US"/>
            </a:p>
          </p:txBody>
        </p:sp>
        <p:sp>
          <p:nvSpPr>
            <p:cNvPr id="4339" name="任意多边形: 形状 4338">
              <a:extLst>
                <a:ext uri="{FF2B5EF4-FFF2-40B4-BE49-F238E27FC236}">
                  <a16:creationId xmlns:a16="http://schemas.microsoft.com/office/drawing/2014/main" id="{A638F6AD-C745-1B46-7D04-ADFDEC53A113}"/>
                </a:ext>
              </a:extLst>
            </p:cNvPr>
            <p:cNvSpPr/>
            <p:nvPr/>
          </p:nvSpPr>
          <p:spPr>
            <a:xfrm>
              <a:off x="4769062" y="4715160"/>
              <a:ext cx="3309" cy="3314"/>
            </a:xfrm>
            <a:custGeom>
              <a:avLst/>
              <a:gdLst>
                <a:gd name="connsiteX0" fmla="*/ 3309 w 3309"/>
                <a:gd name="connsiteY0" fmla="*/ 0 h 3314"/>
                <a:gd name="connsiteX1" fmla="*/ 0 w 3309"/>
                <a:gd name="connsiteY1" fmla="*/ 3315 h 3314"/>
                <a:gd name="connsiteX2" fmla="*/ 3309 w 3309"/>
                <a:gd name="connsiteY2" fmla="*/ 0 h 3314"/>
              </a:gdLst>
              <a:ahLst/>
              <a:cxnLst>
                <a:cxn ang="0">
                  <a:pos x="connsiteX0" y="connsiteY0"/>
                </a:cxn>
                <a:cxn ang="0">
                  <a:pos x="connsiteX1" y="connsiteY1"/>
                </a:cxn>
                <a:cxn ang="0">
                  <a:pos x="connsiteX2" y="connsiteY2"/>
                </a:cxn>
              </a:cxnLst>
              <a:rect l="l" t="t" r="r" b="b"/>
              <a:pathLst>
                <a:path w="3309" h="3314">
                  <a:moveTo>
                    <a:pt x="3309" y="0"/>
                  </a:moveTo>
                  <a:cubicBezTo>
                    <a:pt x="2206" y="1103"/>
                    <a:pt x="1103" y="2206"/>
                    <a:pt x="0" y="3315"/>
                  </a:cubicBezTo>
                  <a:cubicBezTo>
                    <a:pt x="1103" y="2206"/>
                    <a:pt x="2206" y="1103"/>
                    <a:pt x="3309" y="0"/>
                  </a:cubicBezTo>
                  <a:close/>
                </a:path>
              </a:pathLst>
            </a:custGeom>
            <a:grpFill/>
            <a:ln w="5715" cap="flat">
              <a:noFill/>
              <a:prstDash val="solid"/>
              <a:miter/>
            </a:ln>
          </p:spPr>
          <p:txBody>
            <a:bodyPr rtlCol="0" anchor="ctr"/>
            <a:lstStyle/>
            <a:p>
              <a:endParaRPr lang="zh-CN" altLang="en-US"/>
            </a:p>
          </p:txBody>
        </p:sp>
        <p:sp>
          <p:nvSpPr>
            <p:cNvPr id="4340" name="任意多边形: 形状 4339">
              <a:extLst>
                <a:ext uri="{FF2B5EF4-FFF2-40B4-BE49-F238E27FC236}">
                  <a16:creationId xmlns:a16="http://schemas.microsoft.com/office/drawing/2014/main" id="{D149283A-7EB5-D6A9-650C-7955E075F5AE}"/>
                </a:ext>
              </a:extLst>
            </p:cNvPr>
            <p:cNvSpPr/>
            <p:nvPr/>
          </p:nvSpPr>
          <p:spPr>
            <a:xfrm>
              <a:off x="4723022" y="4690763"/>
              <a:ext cx="1371" cy="1371"/>
            </a:xfrm>
            <a:custGeom>
              <a:avLst/>
              <a:gdLst>
                <a:gd name="connsiteX0" fmla="*/ 0 w 1371"/>
                <a:gd name="connsiteY0" fmla="*/ 1372 h 1371"/>
                <a:gd name="connsiteX1" fmla="*/ 754 w 1371"/>
                <a:gd name="connsiteY1" fmla="*/ 0 h 1371"/>
                <a:gd name="connsiteX2" fmla="*/ 1372 w 1371"/>
                <a:gd name="connsiteY2" fmla="*/ 617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7"/>
                  </a:lnTo>
                  <a:close/>
                </a:path>
              </a:pathLst>
            </a:custGeom>
            <a:grpFill/>
            <a:ln w="5715" cap="flat">
              <a:noFill/>
              <a:prstDash val="solid"/>
              <a:miter/>
            </a:ln>
          </p:spPr>
          <p:txBody>
            <a:bodyPr rtlCol="0" anchor="ctr"/>
            <a:lstStyle/>
            <a:p>
              <a:endParaRPr lang="zh-CN" altLang="en-US"/>
            </a:p>
          </p:txBody>
        </p:sp>
        <p:sp>
          <p:nvSpPr>
            <p:cNvPr id="4341" name="任意多边形: 形状 4340">
              <a:extLst>
                <a:ext uri="{FF2B5EF4-FFF2-40B4-BE49-F238E27FC236}">
                  <a16:creationId xmlns:a16="http://schemas.microsoft.com/office/drawing/2014/main" id="{F6FDE7BF-48D0-F0D5-BDC3-933A7A974CCD}"/>
                </a:ext>
              </a:extLst>
            </p:cNvPr>
            <p:cNvSpPr/>
            <p:nvPr/>
          </p:nvSpPr>
          <p:spPr>
            <a:xfrm>
              <a:off x="4578353" y="5037521"/>
              <a:ext cx="11206" cy="11962"/>
            </a:xfrm>
            <a:custGeom>
              <a:avLst/>
              <a:gdLst>
                <a:gd name="connsiteX0" fmla="*/ 0 w 11206"/>
                <a:gd name="connsiteY0" fmla="*/ 3281 h 11962"/>
                <a:gd name="connsiteX1" fmla="*/ 9841 w 11206"/>
                <a:gd name="connsiteY1" fmla="*/ 0 h 11962"/>
                <a:gd name="connsiteX2" fmla="*/ 10573 w 11206"/>
                <a:gd name="connsiteY2" fmla="*/ 4612 h 11962"/>
                <a:gd name="connsiteX3" fmla="*/ 7504 w 11206"/>
                <a:gd name="connsiteY3" fmla="*/ 11881 h 11962"/>
                <a:gd name="connsiteX4" fmla="*/ 2840 w 11206"/>
                <a:gd name="connsiteY4" fmla="*/ 6841 h 11962"/>
                <a:gd name="connsiteX5" fmla="*/ 0 w 11206"/>
                <a:gd name="connsiteY5" fmla="*/ 3281 h 11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06" h="11962">
                  <a:moveTo>
                    <a:pt x="0" y="3281"/>
                  </a:moveTo>
                  <a:cubicBezTo>
                    <a:pt x="2355" y="-588"/>
                    <a:pt x="6241" y="120"/>
                    <a:pt x="9841" y="0"/>
                  </a:cubicBezTo>
                  <a:cubicBezTo>
                    <a:pt x="10070" y="1543"/>
                    <a:pt x="10053" y="3172"/>
                    <a:pt x="10573" y="4612"/>
                  </a:cubicBezTo>
                  <a:cubicBezTo>
                    <a:pt x="11841" y="8110"/>
                    <a:pt x="11390" y="11133"/>
                    <a:pt x="7504" y="11881"/>
                  </a:cubicBezTo>
                  <a:cubicBezTo>
                    <a:pt x="4161" y="12527"/>
                    <a:pt x="3829" y="9184"/>
                    <a:pt x="2840" y="6841"/>
                  </a:cubicBezTo>
                  <a:cubicBezTo>
                    <a:pt x="2274" y="5498"/>
                    <a:pt x="971" y="4458"/>
                    <a:pt x="0" y="3281"/>
                  </a:cubicBezTo>
                  <a:close/>
                </a:path>
              </a:pathLst>
            </a:custGeom>
            <a:grpFill/>
            <a:ln w="5715" cap="flat">
              <a:noFill/>
              <a:prstDash val="solid"/>
              <a:miter/>
            </a:ln>
          </p:spPr>
          <p:txBody>
            <a:bodyPr rtlCol="0" anchor="ctr"/>
            <a:lstStyle/>
            <a:p>
              <a:endParaRPr lang="zh-CN" altLang="en-US"/>
            </a:p>
          </p:txBody>
        </p:sp>
        <p:sp>
          <p:nvSpPr>
            <p:cNvPr id="4342" name="任意多边形: 形状 4341">
              <a:extLst>
                <a:ext uri="{FF2B5EF4-FFF2-40B4-BE49-F238E27FC236}">
                  <a16:creationId xmlns:a16="http://schemas.microsoft.com/office/drawing/2014/main" id="{8AC1183D-910E-D870-B3DC-31CDE53B3560}"/>
                </a:ext>
              </a:extLst>
            </p:cNvPr>
            <p:cNvSpPr/>
            <p:nvPr/>
          </p:nvSpPr>
          <p:spPr>
            <a:xfrm>
              <a:off x="4632233" y="5014455"/>
              <a:ext cx="8624" cy="7235"/>
            </a:xfrm>
            <a:custGeom>
              <a:avLst/>
              <a:gdLst>
                <a:gd name="connsiteX0" fmla="*/ 8625 w 8624"/>
                <a:gd name="connsiteY0" fmla="*/ 0 h 7235"/>
                <a:gd name="connsiteX1" fmla="*/ 1613 w 8624"/>
                <a:gd name="connsiteY1" fmla="*/ 7052 h 7235"/>
                <a:gd name="connsiteX2" fmla="*/ 1 w 8624"/>
                <a:gd name="connsiteY2" fmla="*/ 4469 h 7235"/>
                <a:gd name="connsiteX3" fmla="*/ 8625 w 8624"/>
                <a:gd name="connsiteY3" fmla="*/ 0 h 7235"/>
              </a:gdLst>
              <a:ahLst/>
              <a:cxnLst>
                <a:cxn ang="0">
                  <a:pos x="connsiteX0" y="connsiteY0"/>
                </a:cxn>
                <a:cxn ang="0">
                  <a:pos x="connsiteX1" y="connsiteY1"/>
                </a:cxn>
                <a:cxn ang="0">
                  <a:pos x="connsiteX2" y="connsiteY2"/>
                </a:cxn>
                <a:cxn ang="0">
                  <a:pos x="connsiteX3" y="connsiteY3"/>
                </a:cxn>
              </a:cxnLst>
              <a:rect l="l" t="t" r="r" b="b"/>
              <a:pathLst>
                <a:path w="8624" h="7235">
                  <a:moveTo>
                    <a:pt x="8625" y="0"/>
                  </a:moveTo>
                  <a:cubicBezTo>
                    <a:pt x="6305" y="2475"/>
                    <a:pt x="7442" y="8344"/>
                    <a:pt x="1613" y="7052"/>
                  </a:cubicBezTo>
                  <a:cubicBezTo>
                    <a:pt x="892" y="6892"/>
                    <a:pt x="-33" y="5344"/>
                    <a:pt x="1" y="4469"/>
                  </a:cubicBezTo>
                  <a:cubicBezTo>
                    <a:pt x="264" y="-1846"/>
                    <a:pt x="5339" y="834"/>
                    <a:pt x="8625" y="0"/>
                  </a:cubicBezTo>
                  <a:close/>
                </a:path>
              </a:pathLst>
            </a:custGeom>
            <a:grpFill/>
            <a:ln w="5715" cap="flat">
              <a:noFill/>
              <a:prstDash val="solid"/>
              <a:miter/>
            </a:ln>
          </p:spPr>
          <p:txBody>
            <a:bodyPr rtlCol="0" anchor="ctr"/>
            <a:lstStyle/>
            <a:p>
              <a:endParaRPr lang="zh-CN" altLang="en-US"/>
            </a:p>
          </p:txBody>
        </p:sp>
        <p:sp>
          <p:nvSpPr>
            <p:cNvPr id="4343" name="任意多边形: 形状 4342">
              <a:extLst>
                <a:ext uri="{FF2B5EF4-FFF2-40B4-BE49-F238E27FC236}">
                  <a16:creationId xmlns:a16="http://schemas.microsoft.com/office/drawing/2014/main" id="{7B6E3594-3451-D968-ED18-E120D2CC361B}"/>
                </a:ext>
              </a:extLst>
            </p:cNvPr>
            <p:cNvSpPr/>
            <p:nvPr/>
          </p:nvSpPr>
          <p:spPr>
            <a:xfrm>
              <a:off x="4591474" y="5037526"/>
              <a:ext cx="1297" cy="1399"/>
            </a:xfrm>
            <a:custGeom>
              <a:avLst/>
              <a:gdLst>
                <a:gd name="connsiteX0" fmla="*/ 0 w 1297"/>
                <a:gd name="connsiteY0" fmla="*/ 0 h 1399"/>
                <a:gd name="connsiteX1" fmla="*/ 1297 w 1297"/>
                <a:gd name="connsiteY1" fmla="*/ 732 h 1399"/>
                <a:gd name="connsiteX2" fmla="*/ 6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7" y="251"/>
                    <a:pt x="1326" y="589"/>
                    <a:pt x="1297" y="732"/>
                  </a:cubicBezTo>
                  <a:cubicBezTo>
                    <a:pt x="1063" y="1829"/>
                    <a:pt x="554" y="1566"/>
                    <a:pt x="6" y="0"/>
                  </a:cubicBezTo>
                  <a:lnTo>
                    <a:pt x="0" y="0"/>
                  </a:lnTo>
                  <a:close/>
                </a:path>
              </a:pathLst>
            </a:custGeom>
            <a:grpFill/>
            <a:ln w="5715" cap="flat">
              <a:noFill/>
              <a:prstDash val="solid"/>
              <a:miter/>
            </a:ln>
          </p:spPr>
          <p:txBody>
            <a:bodyPr rtlCol="0" anchor="ctr"/>
            <a:lstStyle/>
            <a:p>
              <a:endParaRPr lang="zh-CN" altLang="en-US"/>
            </a:p>
          </p:txBody>
        </p:sp>
        <p:sp>
          <p:nvSpPr>
            <p:cNvPr id="4344" name="任意多边形: 形状 4343">
              <a:extLst>
                <a:ext uri="{FF2B5EF4-FFF2-40B4-BE49-F238E27FC236}">
                  <a16:creationId xmlns:a16="http://schemas.microsoft.com/office/drawing/2014/main" id="{3FBEAFB1-DC97-4DA2-AA34-00E4188722AC}"/>
                </a:ext>
              </a:extLst>
            </p:cNvPr>
            <p:cNvSpPr/>
            <p:nvPr/>
          </p:nvSpPr>
          <p:spPr>
            <a:xfrm>
              <a:off x="4550639" y="4925672"/>
              <a:ext cx="5630" cy="5776"/>
            </a:xfrm>
            <a:custGeom>
              <a:avLst/>
              <a:gdLst>
                <a:gd name="connsiteX0" fmla="*/ 1368 w 5630"/>
                <a:gd name="connsiteY0" fmla="*/ 29 h 5776"/>
                <a:gd name="connsiteX1" fmla="*/ 5580 w 5630"/>
                <a:gd name="connsiteY1" fmla="*/ 2807 h 5776"/>
                <a:gd name="connsiteX2" fmla="*/ 1019 w 5630"/>
                <a:gd name="connsiteY2" fmla="*/ 5378 h 5776"/>
                <a:gd name="connsiteX3" fmla="*/ 1391 w 5630"/>
                <a:gd name="connsiteY3" fmla="*/ 1 h 5776"/>
                <a:gd name="connsiteX4" fmla="*/ 1368 w 5630"/>
                <a:gd name="connsiteY4" fmla="*/ 29 h 5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0" h="5776">
                  <a:moveTo>
                    <a:pt x="1368" y="29"/>
                  </a:moveTo>
                  <a:cubicBezTo>
                    <a:pt x="3174" y="406"/>
                    <a:pt x="6049" y="-245"/>
                    <a:pt x="5580" y="2807"/>
                  </a:cubicBezTo>
                  <a:cubicBezTo>
                    <a:pt x="5266" y="4853"/>
                    <a:pt x="3014" y="6584"/>
                    <a:pt x="1019" y="5378"/>
                  </a:cubicBezTo>
                  <a:cubicBezTo>
                    <a:pt x="-1358" y="3944"/>
                    <a:pt x="1134" y="1830"/>
                    <a:pt x="1391" y="1"/>
                  </a:cubicBezTo>
                  <a:cubicBezTo>
                    <a:pt x="1391" y="-5"/>
                    <a:pt x="1368" y="29"/>
                    <a:pt x="1368" y="29"/>
                  </a:cubicBezTo>
                  <a:close/>
                </a:path>
              </a:pathLst>
            </a:custGeom>
            <a:grpFill/>
            <a:ln w="5715" cap="flat">
              <a:noFill/>
              <a:prstDash val="solid"/>
              <a:miter/>
            </a:ln>
          </p:spPr>
          <p:txBody>
            <a:bodyPr rtlCol="0" anchor="ctr"/>
            <a:lstStyle/>
            <a:p>
              <a:endParaRPr lang="zh-CN" altLang="en-US"/>
            </a:p>
          </p:txBody>
        </p:sp>
        <p:sp>
          <p:nvSpPr>
            <p:cNvPr id="4345" name="任意多边形: 形状 4344">
              <a:extLst>
                <a:ext uri="{FF2B5EF4-FFF2-40B4-BE49-F238E27FC236}">
                  <a16:creationId xmlns:a16="http://schemas.microsoft.com/office/drawing/2014/main" id="{D4C3E744-0334-350D-91BD-FFEBA5AC32F0}"/>
                </a:ext>
              </a:extLst>
            </p:cNvPr>
            <p:cNvSpPr/>
            <p:nvPr/>
          </p:nvSpPr>
          <p:spPr>
            <a:xfrm>
              <a:off x="4538862" y="507563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4346" name="任意多边形: 形状 4345">
              <a:extLst>
                <a:ext uri="{FF2B5EF4-FFF2-40B4-BE49-F238E27FC236}">
                  <a16:creationId xmlns:a16="http://schemas.microsoft.com/office/drawing/2014/main" id="{0F265046-C574-BD76-1D79-CEEF9DE5A2D5}"/>
                </a:ext>
              </a:extLst>
            </p:cNvPr>
            <p:cNvSpPr/>
            <p:nvPr/>
          </p:nvSpPr>
          <p:spPr>
            <a:xfrm>
              <a:off x="4488104" y="4988200"/>
              <a:ext cx="8015" cy="6577"/>
            </a:xfrm>
            <a:custGeom>
              <a:avLst/>
              <a:gdLst>
                <a:gd name="connsiteX0" fmla="*/ 8016 w 8015"/>
                <a:gd name="connsiteY0" fmla="*/ 3286 h 6577"/>
                <a:gd name="connsiteX1" fmla="*/ 4724 w 8015"/>
                <a:gd name="connsiteY1" fmla="*/ 6578 h 6577"/>
                <a:gd name="connsiteX2" fmla="*/ 1426 w 8015"/>
                <a:gd name="connsiteY2" fmla="*/ 6561 h 6577"/>
                <a:gd name="connsiteX3" fmla="*/ 1478 w 8015"/>
                <a:gd name="connsiteY3" fmla="*/ 0 h 6577"/>
                <a:gd name="connsiteX4" fmla="*/ 8016 w 8015"/>
                <a:gd name="connsiteY4" fmla="*/ 3286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5" h="6577">
                  <a:moveTo>
                    <a:pt x="8016" y="3286"/>
                  </a:moveTo>
                  <a:cubicBezTo>
                    <a:pt x="6919" y="4384"/>
                    <a:pt x="5821" y="5481"/>
                    <a:pt x="4724" y="6578"/>
                  </a:cubicBezTo>
                  <a:cubicBezTo>
                    <a:pt x="3627" y="6572"/>
                    <a:pt x="2524" y="6566"/>
                    <a:pt x="1426" y="6561"/>
                  </a:cubicBezTo>
                  <a:cubicBezTo>
                    <a:pt x="-345" y="4361"/>
                    <a:pt x="-620" y="2172"/>
                    <a:pt x="1478" y="0"/>
                  </a:cubicBezTo>
                  <a:cubicBezTo>
                    <a:pt x="4175" y="63"/>
                    <a:pt x="6610" y="646"/>
                    <a:pt x="8016" y="3286"/>
                  </a:cubicBezTo>
                  <a:close/>
                </a:path>
              </a:pathLst>
            </a:custGeom>
            <a:grpFill/>
            <a:ln w="5715" cap="flat">
              <a:noFill/>
              <a:prstDash val="solid"/>
              <a:miter/>
            </a:ln>
          </p:spPr>
          <p:txBody>
            <a:bodyPr rtlCol="0" anchor="ctr"/>
            <a:lstStyle/>
            <a:p>
              <a:endParaRPr lang="zh-CN" altLang="en-US"/>
            </a:p>
          </p:txBody>
        </p:sp>
        <p:sp>
          <p:nvSpPr>
            <p:cNvPr id="4347" name="任意多边形: 形状 4346">
              <a:extLst>
                <a:ext uri="{FF2B5EF4-FFF2-40B4-BE49-F238E27FC236}">
                  <a16:creationId xmlns:a16="http://schemas.microsoft.com/office/drawing/2014/main" id="{003C055B-ADF4-F76F-E559-F717942D2CE8}"/>
                </a:ext>
              </a:extLst>
            </p:cNvPr>
            <p:cNvSpPr/>
            <p:nvPr/>
          </p:nvSpPr>
          <p:spPr>
            <a:xfrm>
              <a:off x="4486250" y="4988200"/>
              <a:ext cx="3326" cy="6560"/>
            </a:xfrm>
            <a:custGeom>
              <a:avLst/>
              <a:gdLst>
                <a:gd name="connsiteX0" fmla="*/ 3326 w 3326"/>
                <a:gd name="connsiteY0" fmla="*/ 0 h 6560"/>
                <a:gd name="connsiteX1" fmla="*/ 3275 w 3326"/>
                <a:gd name="connsiteY1" fmla="*/ 6561 h 6560"/>
                <a:gd name="connsiteX2" fmla="*/ 0 w 3326"/>
                <a:gd name="connsiteY2" fmla="*/ 0 h 6560"/>
                <a:gd name="connsiteX3" fmla="*/ 3326 w 3326"/>
                <a:gd name="connsiteY3" fmla="*/ 0 h 6560"/>
              </a:gdLst>
              <a:ahLst/>
              <a:cxnLst>
                <a:cxn ang="0">
                  <a:pos x="connsiteX0" y="connsiteY0"/>
                </a:cxn>
                <a:cxn ang="0">
                  <a:pos x="connsiteX1" y="connsiteY1"/>
                </a:cxn>
                <a:cxn ang="0">
                  <a:pos x="connsiteX2" y="connsiteY2"/>
                </a:cxn>
                <a:cxn ang="0">
                  <a:pos x="connsiteX3" y="connsiteY3"/>
                </a:cxn>
              </a:cxnLst>
              <a:rect l="l" t="t" r="r" b="b"/>
              <a:pathLst>
                <a:path w="3326" h="6560">
                  <a:moveTo>
                    <a:pt x="3326" y="0"/>
                  </a:moveTo>
                  <a:cubicBezTo>
                    <a:pt x="3309" y="2189"/>
                    <a:pt x="3292" y="4378"/>
                    <a:pt x="3275" y="6561"/>
                  </a:cubicBezTo>
                  <a:cubicBezTo>
                    <a:pt x="634" y="5144"/>
                    <a:pt x="57" y="2703"/>
                    <a:pt x="0" y="0"/>
                  </a:cubicBezTo>
                  <a:cubicBezTo>
                    <a:pt x="1109" y="0"/>
                    <a:pt x="2217" y="0"/>
                    <a:pt x="3326" y="0"/>
                  </a:cubicBezTo>
                  <a:close/>
                </a:path>
              </a:pathLst>
            </a:custGeom>
            <a:grpFill/>
            <a:ln w="5715" cap="flat">
              <a:noFill/>
              <a:prstDash val="solid"/>
              <a:miter/>
            </a:ln>
          </p:spPr>
          <p:txBody>
            <a:bodyPr rtlCol="0" anchor="ctr"/>
            <a:lstStyle/>
            <a:p>
              <a:endParaRPr lang="zh-CN" altLang="en-US"/>
            </a:p>
          </p:txBody>
        </p:sp>
        <p:sp>
          <p:nvSpPr>
            <p:cNvPr id="4348" name="任意多边形: 形状 4347">
              <a:extLst>
                <a:ext uri="{FF2B5EF4-FFF2-40B4-BE49-F238E27FC236}">
                  <a16:creationId xmlns:a16="http://schemas.microsoft.com/office/drawing/2014/main" id="{5C2F48D7-FC1B-1C9E-5CEA-66B67D5F82DE}"/>
                </a:ext>
              </a:extLst>
            </p:cNvPr>
            <p:cNvSpPr/>
            <p:nvPr/>
          </p:nvSpPr>
          <p:spPr>
            <a:xfrm>
              <a:off x="4633340" y="4946179"/>
              <a:ext cx="1738" cy="1684"/>
            </a:xfrm>
            <a:custGeom>
              <a:avLst/>
              <a:gdLst>
                <a:gd name="connsiteX0" fmla="*/ 1722 w 1738"/>
                <a:gd name="connsiteY0" fmla="*/ 1273 h 1684"/>
                <a:gd name="connsiteX1" fmla="*/ 334 w 1738"/>
                <a:gd name="connsiteY1" fmla="*/ 1684 h 1684"/>
                <a:gd name="connsiteX2" fmla="*/ 25 w 1738"/>
                <a:gd name="connsiteY2" fmla="*/ 513 h 1684"/>
                <a:gd name="connsiteX3" fmla="*/ 1722 w 1738"/>
                <a:gd name="connsiteY3" fmla="*/ 1273 h 1684"/>
              </a:gdLst>
              <a:ahLst/>
              <a:cxnLst>
                <a:cxn ang="0">
                  <a:pos x="connsiteX0" y="connsiteY0"/>
                </a:cxn>
                <a:cxn ang="0">
                  <a:pos x="connsiteX1" y="connsiteY1"/>
                </a:cxn>
                <a:cxn ang="0">
                  <a:pos x="connsiteX2" y="connsiteY2"/>
                </a:cxn>
                <a:cxn ang="0">
                  <a:pos x="connsiteX3" y="connsiteY3"/>
                </a:cxn>
              </a:cxnLst>
              <a:rect l="l" t="t" r="r" b="b"/>
              <a:pathLst>
                <a:path w="1738" h="1684">
                  <a:moveTo>
                    <a:pt x="1722" y="1273"/>
                  </a:moveTo>
                  <a:cubicBezTo>
                    <a:pt x="1259" y="1410"/>
                    <a:pt x="796" y="1547"/>
                    <a:pt x="334" y="1684"/>
                  </a:cubicBezTo>
                  <a:cubicBezTo>
                    <a:pt x="219" y="1279"/>
                    <a:pt x="-89" y="598"/>
                    <a:pt x="25" y="513"/>
                  </a:cubicBezTo>
                  <a:cubicBezTo>
                    <a:pt x="1254" y="-385"/>
                    <a:pt x="1848" y="-87"/>
                    <a:pt x="1722" y="1273"/>
                  </a:cubicBezTo>
                  <a:close/>
                </a:path>
              </a:pathLst>
            </a:custGeom>
            <a:grpFill/>
            <a:ln w="5715" cap="flat">
              <a:noFill/>
              <a:prstDash val="solid"/>
              <a:miter/>
            </a:ln>
          </p:spPr>
          <p:txBody>
            <a:bodyPr rtlCol="0" anchor="ctr"/>
            <a:lstStyle/>
            <a:p>
              <a:endParaRPr lang="zh-CN" altLang="en-US"/>
            </a:p>
          </p:txBody>
        </p:sp>
        <p:sp>
          <p:nvSpPr>
            <p:cNvPr id="4349" name="任意多边形: 形状 4348">
              <a:extLst>
                <a:ext uri="{FF2B5EF4-FFF2-40B4-BE49-F238E27FC236}">
                  <a16:creationId xmlns:a16="http://schemas.microsoft.com/office/drawing/2014/main" id="{D1F64B0F-9010-E9A2-C0A4-0D71EB5DF095}"/>
                </a:ext>
              </a:extLst>
            </p:cNvPr>
            <p:cNvSpPr/>
            <p:nvPr/>
          </p:nvSpPr>
          <p:spPr>
            <a:xfrm>
              <a:off x="4630994" y="4958574"/>
              <a:ext cx="3194" cy="6634"/>
            </a:xfrm>
            <a:custGeom>
              <a:avLst/>
              <a:gdLst>
                <a:gd name="connsiteX0" fmla="*/ 3195 w 3194"/>
                <a:gd name="connsiteY0" fmla="*/ 0 h 6634"/>
                <a:gd name="connsiteX1" fmla="*/ 0 w 3194"/>
                <a:gd name="connsiteY1" fmla="*/ 6635 h 6634"/>
                <a:gd name="connsiteX2" fmla="*/ 3195 w 3194"/>
                <a:gd name="connsiteY2" fmla="*/ 0 h 6634"/>
              </a:gdLst>
              <a:ahLst/>
              <a:cxnLst>
                <a:cxn ang="0">
                  <a:pos x="connsiteX0" y="connsiteY0"/>
                </a:cxn>
                <a:cxn ang="0">
                  <a:pos x="connsiteX1" y="connsiteY1"/>
                </a:cxn>
                <a:cxn ang="0">
                  <a:pos x="connsiteX2" y="connsiteY2"/>
                </a:cxn>
              </a:cxnLst>
              <a:rect l="l" t="t" r="r" b="b"/>
              <a:pathLst>
                <a:path w="3194" h="6634">
                  <a:moveTo>
                    <a:pt x="3195" y="0"/>
                  </a:moveTo>
                  <a:cubicBezTo>
                    <a:pt x="3160" y="2709"/>
                    <a:pt x="2583" y="5155"/>
                    <a:pt x="0" y="6635"/>
                  </a:cubicBezTo>
                  <a:cubicBezTo>
                    <a:pt x="0" y="3909"/>
                    <a:pt x="583" y="1463"/>
                    <a:pt x="3195" y="0"/>
                  </a:cubicBezTo>
                  <a:close/>
                </a:path>
              </a:pathLst>
            </a:custGeom>
            <a:grpFill/>
            <a:ln w="5715" cap="flat">
              <a:noFill/>
              <a:prstDash val="solid"/>
              <a:miter/>
            </a:ln>
          </p:spPr>
          <p:txBody>
            <a:bodyPr rtlCol="0" anchor="ctr"/>
            <a:lstStyle/>
            <a:p>
              <a:endParaRPr lang="zh-CN" altLang="en-US"/>
            </a:p>
          </p:txBody>
        </p:sp>
        <p:sp>
          <p:nvSpPr>
            <p:cNvPr id="4350" name="任意多边形: 形状 4349">
              <a:extLst>
                <a:ext uri="{FF2B5EF4-FFF2-40B4-BE49-F238E27FC236}">
                  <a16:creationId xmlns:a16="http://schemas.microsoft.com/office/drawing/2014/main" id="{EAD37BD6-0871-CDAF-416C-DBF1E18C20F6}"/>
                </a:ext>
              </a:extLst>
            </p:cNvPr>
            <p:cNvSpPr/>
            <p:nvPr/>
          </p:nvSpPr>
          <p:spPr>
            <a:xfrm>
              <a:off x="4637503" y="4951990"/>
              <a:ext cx="3280" cy="3240"/>
            </a:xfrm>
            <a:custGeom>
              <a:avLst/>
              <a:gdLst>
                <a:gd name="connsiteX0" fmla="*/ 3280 w 3280"/>
                <a:gd name="connsiteY0" fmla="*/ 0 h 3240"/>
                <a:gd name="connsiteX1" fmla="*/ 0 w 3280"/>
                <a:gd name="connsiteY1" fmla="*/ 3241 h 3240"/>
                <a:gd name="connsiteX2" fmla="*/ 3280 w 3280"/>
                <a:gd name="connsiteY2" fmla="*/ 0 h 3240"/>
              </a:gdLst>
              <a:ahLst/>
              <a:cxnLst>
                <a:cxn ang="0">
                  <a:pos x="connsiteX0" y="connsiteY0"/>
                </a:cxn>
                <a:cxn ang="0">
                  <a:pos x="connsiteX1" y="connsiteY1"/>
                </a:cxn>
                <a:cxn ang="0">
                  <a:pos x="connsiteX2" y="connsiteY2"/>
                </a:cxn>
              </a:cxnLst>
              <a:rect l="l" t="t" r="r" b="b"/>
              <a:pathLst>
                <a:path w="3280" h="3240">
                  <a:moveTo>
                    <a:pt x="3280" y="0"/>
                  </a:moveTo>
                  <a:cubicBezTo>
                    <a:pt x="2189" y="1080"/>
                    <a:pt x="1091" y="2160"/>
                    <a:pt x="0" y="3241"/>
                  </a:cubicBezTo>
                  <a:cubicBezTo>
                    <a:pt x="1097" y="2160"/>
                    <a:pt x="2189" y="1080"/>
                    <a:pt x="3280" y="0"/>
                  </a:cubicBezTo>
                  <a:close/>
                </a:path>
              </a:pathLst>
            </a:custGeom>
            <a:grpFill/>
            <a:ln w="5715" cap="flat">
              <a:noFill/>
              <a:prstDash val="solid"/>
              <a:miter/>
            </a:ln>
          </p:spPr>
          <p:txBody>
            <a:bodyPr rtlCol="0" anchor="ctr"/>
            <a:lstStyle/>
            <a:p>
              <a:endParaRPr lang="zh-CN" altLang="en-US"/>
            </a:p>
          </p:txBody>
        </p:sp>
        <p:sp>
          <p:nvSpPr>
            <p:cNvPr id="4351" name="任意多边形: 形状 4350">
              <a:extLst>
                <a:ext uri="{FF2B5EF4-FFF2-40B4-BE49-F238E27FC236}">
                  <a16:creationId xmlns:a16="http://schemas.microsoft.com/office/drawing/2014/main" id="{BBDDDF2B-2BCC-AE79-7CC6-E667C1D9C101}"/>
                </a:ext>
              </a:extLst>
            </p:cNvPr>
            <p:cNvSpPr/>
            <p:nvPr/>
          </p:nvSpPr>
          <p:spPr>
            <a:xfrm>
              <a:off x="4640795" y="4948698"/>
              <a:ext cx="3228" cy="3280"/>
            </a:xfrm>
            <a:custGeom>
              <a:avLst/>
              <a:gdLst>
                <a:gd name="connsiteX0" fmla="*/ 3229 w 3228"/>
                <a:gd name="connsiteY0" fmla="*/ 0 h 3280"/>
                <a:gd name="connsiteX1" fmla="*/ 0 w 3228"/>
                <a:gd name="connsiteY1" fmla="*/ 3280 h 3280"/>
                <a:gd name="connsiteX2" fmla="*/ 3229 w 3228"/>
                <a:gd name="connsiteY2" fmla="*/ 0 h 3280"/>
              </a:gdLst>
              <a:ahLst/>
              <a:cxnLst>
                <a:cxn ang="0">
                  <a:pos x="connsiteX0" y="connsiteY0"/>
                </a:cxn>
                <a:cxn ang="0">
                  <a:pos x="connsiteX1" y="connsiteY1"/>
                </a:cxn>
                <a:cxn ang="0">
                  <a:pos x="connsiteX2" y="connsiteY2"/>
                </a:cxn>
              </a:cxnLst>
              <a:rect l="l" t="t" r="r" b="b"/>
              <a:pathLst>
                <a:path w="3228" h="3280">
                  <a:moveTo>
                    <a:pt x="3229" y="0"/>
                  </a:moveTo>
                  <a:cubicBezTo>
                    <a:pt x="2154" y="1091"/>
                    <a:pt x="1074" y="2189"/>
                    <a:pt x="0" y="3280"/>
                  </a:cubicBezTo>
                  <a:cubicBezTo>
                    <a:pt x="1080" y="2183"/>
                    <a:pt x="2154" y="1091"/>
                    <a:pt x="3229" y="0"/>
                  </a:cubicBezTo>
                  <a:close/>
                </a:path>
              </a:pathLst>
            </a:custGeom>
            <a:grpFill/>
            <a:ln w="5715" cap="flat">
              <a:noFill/>
              <a:prstDash val="solid"/>
              <a:miter/>
            </a:ln>
          </p:spPr>
          <p:txBody>
            <a:bodyPr rtlCol="0" anchor="ctr"/>
            <a:lstStyle/>
            <a:p>
              <a:endParaRPr lang="zh-CN" altLang="en-US"/>
            </a:p>
          </p:txBody>
        </p:sp>
        <p:sp>
          <p:nvSpPr>
            <p:cNvPr id="4352" name="任意多边形: 形状 4351">
              <a:extLst>
                <a:ext uri="{FF2B5EF4-FFF2-40B4-BE49-F238E27FC236}">
                  <a16:creationId xmlns:a16="http://schemas.microsoft.com/office/drawing/2014/main" id="{51098611-0534-A57C-4055-9AAC902DE3D5}"/>
                </a:ext>
              </a:extLst>
            </p:cNvPr>
            <p:cNvSpPr/>
            <p:nvPr/>
          </p:nvSpPr>
          <p:spPr>
            <a:xfrm>
              <a:off x="4538908" y="4978313"/>
              <a:ext cx="3246" cy="3291"/>
            </a:xfrm>
            <a:custGeom>
              <a:avLst/>
              <a:gdLst>
                <a:gd name="connsiteX0" fmla="*/ 3246 w 3246"/>
                <a:gd name="connsiteY0" fmla="*/ 0 h 3291"/>
                <a:gd name="connsiteX1" fmla="*/ 0 w 3246"/>
                <a:gd name="connsiteY1" fmla="*/ 3292 h 3291"/>
                <a:gd name="connsiteX2" fmla="*/ 3246 w 3246"/>
                <a:gd name="connsiteY2" fmla="*/ 0 h 3291"/>
              </a:gdLst>
              <a:ahLst/>
              <a:cxnLst>
                <a:cxn ang="0">
                  <a:pos x="connsiteX0" y="connsiteY0"/>
                </a:cxn>
                <a:cxn ang="0">
                  <a:pos x="connsiteX1" y="connsiteY1"/>
                </a:cxn>
                <a:cxn ang="0">
                  <a:pos x="connsiteX2" y="connsiteY2"/>
                </a:cxn>
              </a:cxnLst>
              <a:rect l="l" t="t" r="r" b="b"/>
              <a:pathLst>
                <a:path w="3246" h="3291">
                  <a:moveTo>
                    <a:pt x="3246" y="0"/>
                  </a:moveTo>
                  <a:cubicBezTo>
                    <a:pt x="2166" y="1097"/>
                    <a:pt x="1080" y="2194"/>
                    <a:pt x="0" y="3292"/>
                  </a:cubicBezTo>
                  <a:cubicBezTo>
                    <a:pt x="1080" y="2194"/>
                    <a:pt x="2160" y="1097"/>
                    <a:pt x="3246" y="0"/>
                  </a:cubicBezTo>
                  <a:close/>
                </a:path>
              </a:pathLst>
            </a:custGeom>
            <a:grpFill/>
            <a:ln w="5715" cap="flat">
              <a:noFill/>
              <a:prstDash val="solid"/>
              <a:miter/>
            </a:ln>
          </p:spPr>
          <p:txBody>
            <a:bodyPr rtlCol="0" anchor="ctr"/>
            <a:lstStyle/>
            <a:p>
              <a:endParaRPr lang="zh-CN" altLang="en-US"/>
            </a:p>
          </p:txBody>
        </p:sp>
        <p:sp>
          <p:nvSpPr>
            <p:cNvPr id="4353" name="任意多边形: 形状 4352">
              <a:extLst>
                <a:ext uri="{FF2B5EF4-FFF2-40B4-BE49-F238E27FC236}">
                  <a16:creationId xmlns:a16="http://schemas.microsoft.com/office/drawing/2014/main" id="{154D07EF-8DF1-82AE-A4E3-BA23386D7BE8}"/>
                </a:ext>
              </a:extLst>
            </p:cNvPr>
            <p:cNvSpPr/>
            <p:nvPr/>
          </p:nvSpPr>
          <p:spPr>
            <a:xfrm>
              <a:off x="4548715" y="4970533"/>
              <a:ext cx="11479" cy="4510"/>
            </a:xfrm>
            <a:custGeom>
              <a:avLst/>
              <a:gdLst>
                <a:gd name="connsiteX0" fmla="*/ 0 w 11479"/>
                <a:gd name="connsiteY0" fmla="*/ 4476 h 4510"/>
                <a:gd name="connsiteX1" fmla="*/ 6 w 11479"/>
                <a:gd name="connsiteY1" fmla="*/ 1202 h 4510"/>
                <a:gd name="connsiteX2" fmla="*/ 6458 w 11479"/>
                <a:gd name="connsiteY2" fmla="*/ 910 h 4510"/>
                <a:gd name="connsiteX3" fmla="*/ 11453 w 11479"/>
                <a:gd name="connsiteY3" fmla="*/ 1699 h 4510"/>
                <a:gd name="connsiteX4" fmla="*/ 6635 w 11479"/>
                <a:gd name="connsiteY4" fmla="*/ 4511 h 4510"/>
                <a:gd name="connsiteX5" fmla="*/ 0 w 11479"/>
                <a:gd name="connsiteY5" fmla="*/ 4476 h 4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79" h="4510">
                  <a:moveTo>
                    <a:pt x="0" y="4476"/>
                  </a:moveTo>
                  <a:cubicBezTo>
                    <a:pt x="6" y="3385"/>
                    <a:pt x="11" y="2293"/>
                    <a:pt x="6" y="1202"/>
                  </a:cubicBezTo>
                  <a:cubicBezTo>
                    <a:pt x="2154" y="1099"/>
                    <a:pt x="4309" y="979"/>
                    <a:pt x="6458" y="910"/>
                  </a:cubicBezTo>
                  <a:cubicBezTo>
                    <a:pt x="8230" y="853"/>
                    <a:pt x="11001" y="-1553"/>
                    <a:pt x="11453" y="1699"/>
                  </a:cubicBezTo>
                  <a:cubicBezTo>
                    <a:pt x="11801" y="4242"/>
                    <a:pt x="8670" y="4202"/>
                    <a:pt x="6635" y="4511"/>
                  </a:cubicBezTo>
                  <a:cubicBezTo>
                    <a:pt x="4423" y="4499"/>
                    <a:pt x="2212" y="4488"/>
                    <a:pt x="0" y="4476"/>
                  </a:cubicBezTo>
                  <a:close/>
                </a:path>
              </a:pathLst>
            </a:custGeom>
            <a:grpFill/>
            <a:ln w="5715" cap="flat">
              <a:noFill/>
              <a:prstDash val="solid"/>
              <a:miter/>
            </a:ln>
          </p:spPr>
          <p:txBody>
            <a:bodyPr rtlCol="0" anchor="ctr"/>
            <a:lstStyle/>
            <a:p>
              <a:endParaRPr lang="zh-CN" altLang="en-US"/>
            </a:p>
          </p:txBody>
        </p:sp>
        <p:sp>
          <p:nvSpPr>
            <p:cNvPr id="4354" name="任意多边形: 形状 4353">
              <a:extLst>
                <a:ext uri="{FF2B5EF4-FFF2-40B4-BE49-F238E27FC236}">
                  <a16:creationId xmlns:a16="http://schemas.microsoft.com/office/drawing/2014/main" id="{6947D70C-FD7A-909F-83B7-BA81FF68FB0A}"/>
                </a:ext>
              </a:extLst>
            </p:cNvPr>
            <p:cNvSpPr/>
            <p:nvPr/>
          </p:nvSpPr>
          <p:spPr>
            <a:xfrm>
              <a:off x="5272211" y="5163793"/>
              <a:ext cx="114944" cy="94451"/>
            </a:xfrm>
            <a:custGeom>
              <a:avLst/>
              <a:gdLst>
                <a:gd name="connsiteX0" fmla="*/ 3280 w 114944"/>
                <a:gd name="connsiteY0" fmla="*/ 77673 h 94451"/>
                <a:gd name="connsiteX1" fmla="*/ 0 w 114944"/>
                <a:gd name="connsiteY1" fmla="*/ 71095 h 94451"/>
                <a:gd name="connsiteX2" fmla="*/ 18179 w 114944"/>
                <a:gd name="connsiteY2" fmla="*/ 68843 h 94451"/>
                <a:gd name="connsiteX3" fmla="*/ 19734 w 114944"/>
                <a:gd name="connsiteY3" fmla="*/ 54647 h 94451"/>
                <a:gd name="connsiteX4" fmla="*/ 45108 w 114944"/>
                <a:gd name="connsiteY4" fmla="*/ 49086 h 94451"/>
                <a:gd name="connsiteX5" fmla="*/ 82216 w 114944"/>
                <a:gd name="connsiteY5" fmla="*/ 38199 h 94451"/>
                <a:gd name="connsiteX6" fmla="*/ 75049 w 114944"/>
                <a:gd name="connsiteY6" fmla="*/ 31753 h 94451"/>
                <a:gd name="connsiteX7" fmla="*/ 76918 w 114944"/>
                <a:gd name="connsiteY7" fmla="*/ 28461 h 94451"/>
                <a:gd name="connsiteX8" fmla="*/ 98521 w 114944"/>
                <a:gd name="connsiteY8" fmla="*/ 12647 h 94451"/>
                <a:gd name="connsiteX9" fmla="*/ 108053 w 114944"/>
                <a:gd name="connsiteY9" fmla="*/ 5064 h 94451"/>
                <a:gd name="connsiteX10" fmla="*/ 113974 w 114944"/>
                <a:gd name="connsiteY10" fmla="*/ 1686 h 94451"/>
                <a:gd name="connsiteX11" fmla="*/ 110305 w 114944"/>
                <a:gd name="connsiteY11" fmla="*/ 9178 h 94451"/>
                <a:gd name="connsiteX12" fmla="*/ 104207 w 114944"/>
                <a:gd name="connsiteY12" fmla="*/ 21557 h 94451"/>
                <a:gd name="connsiteX13" fmla="*/ 103973 w 114944"/>
                <a:gd name="connsiteY13" fmla="*/ 35319 h 94451"/>
                <a:gd name="connsiteX14" fmla="*/ 95372 w 114944"/>
                <a:gd name="connsiteY14" fmla="*/ 41491 h 94451"/>
                <a:gd name="connsiteX15" fmla="*/ 94835 w 114944"/>
                <a:gd name="connsiteY15" fmla="*/ 40708 h 94451"/>
                <a:gd name="connsiteX16" fmla="*/ 94423 w 114944"/>
                <a:gd name="connsiteY16" fmla="*/ 41565 h 94451"/>
                <a:gd name="connsiteX17" fmla="*/ 95372 w 114944"/>
                <a:gd name="connsiteY17" fmla="*/ 41491 h 94451"/>
                <a:gd name="connsiteX18" fmla="*/ 91977 w 114944"/>
                <a:gd name="connsiteY18" fmla="*/ 48852 h 94451"/>
                <a:gd name="connsiteX19" fmla="*/ 71420 w 114944"/>
                <a:gd name="connsiteY19" fmla="*/ 60253 h 94451"/>
                <a:gd name="connsiteX20" fmla="*/ 67254 w 114944"/>
                <a:gd name="connsiteY20" fmla="*/ 55841 h 94451"/>
                <a:gd name="connsiteX21" fmla="*/ 55098 w 114944"/>
                <a:gd name="connsiteY21" fmla="*/ 50915 h 94451"/>
                <a:gd name="connsiteX22" fmla="*/ 42708 w 114944"/>
                <a:gd name="connsiteY22" fmla="*/ 58002 h 94451"/>
                <a:gd name="connsiteX23" fmla="*/ 41114 w 114944"/>
                <a:gd name="connsiteY23" fmla="*/ 57990 h 94451"/>
                <a:gd name="connsiteX24" fmla="*/ 39519 w 114944"/>
                <a:gd name="connsiteY24" fmla="*/ 57996 h 94451"/>
                <a:gd name="connsiteX25" fmla="*/ 36216 w 114944"/>
                <a:gd name="connsiteY25" fmla="*/ 61259 h 94451"/>
                <a:gd name="connsiteX26" fmla="*/ 18197 w 114944"/>
                <a:gd name="connsiteY26" fmla="*/ 94452 h 94451"/>
                <a:gd name="connsiteX27" fmla="*/ 11001 w 114944"/>
                <a:gd name="connsiteY27" fmla="*/ 68357 h 94451"/>
                <a:gd name="connsiteX28" fmla="*/ 5629 w 114944"/>
                <a:gd name="connsiteY28" fmla="*/ 84405 h 94451"/>
                <a:gd name="connsiteX29" fmla="*/ 3280 w 114944"/>
                <a:gd name="connsiteY29" fmla="*/ 77673 h 9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14944" h="94451">
                  <a:moveTo>
                    <a:pt x="3280" y="77673"/>
                  </a:moveTo>
                  <a:cubicBezTo>
                    <a:pt x="3217" y="74964"/>
                    <a:pt x="2640" y="72518"/>
                    <a:pt x="0" y="71095"/>
                  </a:cubicBezTo>
                  <a:cubicBezTo>
                    <a:pt x="4801" y="61619"/>
                    <a:pt x="11144" y="62276"/>
                    <a:pt x="18179" y="68843"/>
                  </a:cubicBezTo>
                  <a:cubicBezTo>
                    <a:pt x="20974" y="63974"/>
                    <a:pt x="19191" y="59190"/>
                    <a:pt x="19734" y="54647"/>
                  </a:cubicBezTo>
                  <a:cubicBezTo>
                    <a:pt x="29044" y="56687"/>
                    <a:pt x="37113" y="55224"/>
                    <a:pt x="45108" y="49086"/>
                  </a:cubicBezTo>
                  <a:cubicBezTo>
                    <a:pt x="55807" y="40874"/>
                    <a:pt x="70254" y="43360"/>
                    <a:pt x="82216" y="38199"/>
                  </a:cubicBezTo>
                  <a:cubicBezTo>
                    <a:pt x="87497" y="27518"/>
                    <a:pt x="75529" y="36016"/>
                    <a:pt x="75049" y="31753"/>
                  </a:cubicBezTo>
                  <a:cubicBezTo>
                    <a:pt x="74266" y="29849"/>
                    <a:pt x="75181" y="28547"/>
                    <a:pt x="76918" y="28461"/>
                  </a:cubicBezTo>
                  <a:cubicBezTo>
                    <a:pt x="87628" y="27929"/>
                    <a:pt x="96452" y="25357"/>
                    <a:pt x="98521" y="12647"/>
                  </a:cubicBezTo>
                  <a:cubicBezTo>
                    <a:pt x="99270" y="8024"/>
                    <a:pt x="103441" y="5486"/>
                    <a:pt x="108053" y="5064"/>
                  </a:cubicBezTo>
                  <a:cubicBezTo>
                    <a:pt x="110894" y="4801"/>
                    <a:pt x="109488" y="-3463"/>
                    <a:pt x="113974" y="1686"/>
                  </a:cubicBezTo>
                  <a:cubicBezTo>
                    <a:pt x="116574" y="4669"/>
                    <a:pt x="113471" y="7687"/>
                    <a:pt x="110305" y="9178"/>
                  </a:cubicBezTo>
                  <a:cubicBezTo>
                    <a:pt x="104927" y="11716"/>
                    <a:pt x="101447" y="14722"/>
                    <a:pt x="104207" y="21557"/>
                  </a:cubicBezTo>
                  <a:cubicBezTo>
                    <a:pt x="105933" y="25826"/>
                    <a:pt x="96658" y="30089"/>
                    <a:pt x="103973" y="35319"/>
                  </a:cubicBezTo>
                  <a:cubicBezTo>
                    <a:pt x="106070" y="36816"/>
                    <a:pt x="105173" y="38067"/>
                    <a:pt x="95372" y="41491"/>
                  </a:cubicBezTo>
                  <a:cubicBezTo>
                    <a:pt x="95372" y="41491"/>
                    <a:pt x="94835" y="40708"/>
                    <a:pt x="94835" y="40708"/>
                  </a:cubicBezTo>
                  <a:cubicBezTo>
                    <a:pt x="94835" y="40708"/>
                    <a:pt x="94423" y="41565"/>
                    <a:pt x="94423" y="41565"/>
                  </a:cubicBezTo>
                  <a:cubicBezTo>
                    <a:pt x="94423" y="41565"/>
                    <a:pt x="95372" y="41491"/>
                    <a:pt x="95372" y="41491"/>
                  </a:cubicBezTo>
                  <a:cubicBezTo>
                    <a:pt x="94646" y="44228"/>
                    <a:pt x="96812" y="49732"/>
                    <a:pt x="91977" y="48852"/>
                  </a:cubicBezTo>
                  <a:cubicBezTo>
                    <a:pt x="81433" y="46926"/>
                    <a:pt x="77095" y="54407"/>
                    <a:pt x="71420" y="60253"/>
                  </a:cubicBezTo>
                  <a:cubicBezTo>
                    <a:pt x="69117" y="59647"/>
                    <a:pt x="68106" y="57990"/>
                    <a:pt x="67254" y="55841"/>
                  </a:cubicBezTo>
                  <a:cubicBezTo>
                    <a:pt x="63836" y="47223"/>
                    <a:pt x="61813" y="46309"/>
                    <a:pt x="55098" y="50915"/>
                  </a:cubicBezTo>
                  <a:cubicBezTo>
                    <a:pt x="51132" y="53635"/>
                    <a:pt x="48252" y="58081"/>
                    <a:pt x="42708" y="58002"/>
                  </a:cubicBezTo>
                  <a:cubicBezTo>
                    <a:pt x="42708" y="58002"/>
                    <a:pt x="41114" y="57990"/>
                    <a:pt x="41114" y="57990"/>
                  </a:cubicBezTo>
                  <a:lnTo>
                    <a:pt x="39519" y="57996"/>
                  </a:lnTo>
                  <a:cubicBezTo>
                    <a:pt x="38308" y="58973"/>
                    <a:pt x="37330" y="60184"/>
                    <a:pt x="36216" y="61259"/>
                  </a:cubicBezTo>
                  <a:cubicBezTo>
                    <a:pt x="21340" y="67477"/>
                    <a:pt x="25797" y="84228"/>
                    <a:pt x="18197" y="94452"/>
                  </a:cubicBezTo>
                  <a:cubicBezTo>
                    <a:pt x="13802" y="86977"/>
                    <a:pt x="11036" y="79004"/>
                    <a:pt x="11001" y="68357"/>
                  </a:cubicBezTo>
                  <a:cubicBezTo>
                    <a:pt x="4138" y="73855"/>
                    <a:pt x="8407" y="80136"/>
                    <a:pt x="5629" y="84405"/>
                  </a:cubicBezTo>
                  <a:cubicBezTo>
                    <a:pt x="2206" y="83068"/>
                    <a:pt x="3760" y="80010"/>
                    <a:pt x="3280" y="77673"/>
                  </a:cubicBezTo>
                  <a:close/>
                </a:path>
              </a:pathLst>
            </a:custGeom>
            <a:grpFill/>
            <a:ln w="5715" cap="flat">
              <a:noFill/>
              <a:prstDash val="solid"/>
              <a:miter/>
            </a:ln>
          </p:spPr>
          <p:txBody>
            <a:bodyPr rtlCol="0" anchor="ctr"/>
            <a:lstStyle/>
            <a:p>
              <a:endParaRPr lang="zh-CN" altLang="en-US"/>
            </a:p>
          </p:txBody>
        </p:sp>
        <p:sp>
          <p:nvSpPr>
            <p:cNvPr id="4355" name="任意多边形: 形状 4354">
              <a:extLst>
                <a:ext uri="{FF2B5EF4-FFF2-40B4-BE49-F238E27FC236}">
                  <a16:creationId xmlns:a16="http://schemas.microsoft.com/office/drawing/2014/main" id="{23D69A7E-6401-8DE9-7C6F-0279F83C1077}"/>
                </a:ext>
              </a:extLst>
            </p:cNvPr>
            <p:cNvSpPr/>
            <p:nvPr/>
          </p:nvSpPr>
          <p:spPr>
            <a:xfrm>
              <a:off x="5364302" y="5066330"/>
              <a:ext cx="56195" cy="87576"/>
            </a:xfrm>
            <a:custGeom>
              <a:avLst/>
              <a:gdLst>
                <a:gd name="connsiteX0" fmla="*/ 9876 w 56195"/>
                <a:gd name="connsiteY0" fmla="*/ 17259 h 87576"/>
                <a:gd name="connsiteX1" fmla="*/ 16722 w 56195"/>
                <a:gd name="connsiteY1" fmla="*/ 0 h 87576"/>
                <a:gd name="connsiteX2" fmla="*/ 20191 w 56195"/>
                <a:gd name="connsiteY2" fmla="*/ 9961 h 87576"/>
                <a:gd name="connsiteX3" fmla="*/ 31404 w 56195"/>
                <a:gd name="connsiteY3" fmla="*/ 10293 h 87576"/>
                <a:gd name="connsiteX4" fmla="*/ 42743 w 56195"/>
                <a:gd name="connsiteY4" fmla="*/ 7378 h 87576"/>
                <a:gd name="connsiteX5" fmla="*/ 43960 w 56195"/>
                <a:gd name="connsiteY5" fmla="*/ 8898 h 87576"/>
                <a:gd name="connsiteX6" fmla="*/ 50355 w 56195"/>
                <a:gd name="connsiteY6" fmla="*/ 18734 h 87576"/>
                <a:gd name="connsiteX7" fmla="*/ 52075 w 56195"/>
                <a:gd name="connsiteY7" fmla="*/ 22654 h 87576"/>
                <a:gd name="connsiteX8" fmla="*/ 42731 w 56195"/>
                <a:gd name="connsiteY8" fmla="*/ 69877 h 87576"/>
                <a:gd name="connsiteX9" fmla="*/ 42737 w 56195"/>
                <a:gd name="connsiteY9" fmla="*/ 69877 h 87576"/>
                <a:gd name="connsiteX10" fmla="*/ 42731 w 56195"/>
                <a:gd name="connsiteY10" fmla="*/ 79747 h 87576"/>
                <a:gd name="connsiteX11" fmla="*/ 42731 w 56195"/>
                <a:gd name="connsiteY11" fmla="*/ 79747 h 87576"/>
                <a:gd name="connsiteX12" fmla="*/ 21723 w 56195"/>
                <a:gd name="connsiteY12" fmla="*/ 87577 h 87576"/>
                <a:gd name="connsiteX13" fmla="*/ 32873 w 56195"/>
                <a:gd name="connsiteY13" fmla="*/ 63299 h 87576"/>
                <a:gd name="connsiteX14" fmla="*/ 32844 w 56195"/>
                <a:gd name="connsiteY14" fmla="*/ 46823 h 87576"/>
                <a:gd name="connsiteX15" fmla="*/ 31232 w 56195"/>
                <a:gd name="connsiteY15" fmla="*/ 46829 h 87576"/>
                <a:gd name="connsiteX16" fmla="*/ 29621 w 56195"/>
                <a:gd name="connsiteY16" fmla="*/ 46823 h 87576"/>
                <a:gd name="connsiteX17" fmla="*/ 24083 w 56195"/>
                <a:gd name="connsiteY17" fmla="*/ 41439 h 87576"/>
                <a:gd name="connsiteX18" fmla="*/ 20014 w 56195"/>
                <a:gd name="connsiteY18" fmla="*/ 41096 h 87576"/>
                <a:gd name="connsiteX19" fmla="*/ 16019 w 56195"/>
                <a:gd name="connsiteY19" fmla="*/ 36159 h 87576"/>
                <a:gd name="connsiteX20" fmla="*/ 25780 w 56195"/>
                <a:gd name="connsiteY20" fmla="*/ 26786 h 87576"/>
                <a:gd name="connsiteX21" fmla="*/ 25946 w 56195"/>
                <a:gd name="connsiteY21" fmla="*/ 30461 h 87576"/>
                <a:gd name="connsiteX22" fmla="*/ 27181 w 56195"/>
                <a:gd name="connsiteY22" fmla="*/ 27981 h 87576"/>
                <a:gd name="connsiteX23" fmla="*/ 20974 w 56195"/>
                <a:gd name="connsiteY23" fmla="*/ 22997 h 87576"/>
                <a:gd name="connsiteX24" fmla="*/ 17945 w 56195"/>
                <a:gd name="connsiteY24" fmla="*/ 39571 h 87576"/>
                <a:gd name="connsiteX25" fmla="*/ 14093 w 56195"/>
                <a:gd name="connsiteY25" fmla="*/ 47629 h 87576"/>
                <a:gd name="connsiteX26" fmla="*/ 0 w 56195"/>
                <a:gd name="connsiteY26" fmla="*/ 46886 h 87576"/>
                <a:gd name="connsiteX27" fmla="*/ 9876 w 56195"/>
                <a:gd name="connsiteY27" fmla="*/ 17259 h 87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6195" h="87576">
                  <a:moveTo>
                    <a:pt x="9876" y="17259"/>
                  </a:moveTo>
                  <a:cubicBezTo>
                    <a:pt x="16225" y="13167"/>
                    <a:pt x="10076" y="4183"/>
                    <a:pt x="16722" y="0"/>
                  </a:cubicBezTo>
                  <a:cubicBezTo>
                    <a:pt x="21620" y="2063"/>
                    <a:pt x="14145" y="8784"/>
                    <a:pt x="20191" y="9961"/>
                  </a:cubicBezTo>
                  <a:cubicBezTo>
                    <a:pt x="23826" y="10670"/>
                    <a:pt x="27718" y="10716"/>
                    <a:pt x="31404" y="10293"/>
                  </a:cubicBezTo>
                  <a:cubicBezTo>
                    <a:pt x="35250" y="9853"/>
                    <a:pt x="37736" y="3772"/>
                    <a:pt x="42743" y="7378"/>
                  </a:cubicBezTo>
                  <a:cubicBezTo>
                    <a:pt x="43143" y="7887"/>
                    <a:pt x="43548" y="8395"/>
                    <a:pt x="43960" y="8898"/>
                  </a:cubicBezTo>
                  <a:cubicBezTo>
                    <a:pt x="45223" y="12727"/>
                    <a:pt x="48503" y="15253"/>
                    <a:pt x="50355" y="18734"/>
                  </a:cubicBezTo>
                  <a:cubicBezTo>
                    <a:pt x="51035" y="20003"/>
                    <a:pt x="51578" y="21311"/>
                    <a:pt x="52075" y="22654"/>
                  </a:cubicBezTo>
                  <a:cubicBezTo>
                    <a:pt x="62362" y="41057"/>
                    <a:pt x="51161" y="55190"/>
                    <a:pt x="42731" y="69877"/>
                  </a:cubicBezTo>
                  <a:lnTo>
                    <a:pt x="42737" y="69877"/>
                  </a:lnTo>
                  <a:cubicBezTo>
                    <a:pt x="39954" y="73163"/>
                    <a:pt x="38342" y="76455"/>
                    <a:pt x="42731" y="79747"/>
                  </a:cubicBezTo>
                  <a:lnTo>
                    <a:pt x="42731" y="79747"/>
                  </a:lnTo>
                  <a:cubicBezTo>
                    <a:pt x="37028" y="85411"/>
                    <a:pt x="28169" y="82285"/>
                    <a:pt x="21723" y="87577"/>
                  </a:cubicBezTo>
                  <a:cubicBezTo>
                    <a:pt x="27535" y="79998"/>
                    <a:pt x="28009" y="70666"/>
                    <a:pt x="32873" y="63299"/>
                  </a:cubicBezTo>
                  <a:cubicBezTo>
                    <a:pt x="34221" y="57807"/>
                    <a:pt x="38765" y="52304"/>
                    <a:pt x="32844" y="46823"/>
                  </a:cubicBezTo>
                  <a:lnTo>
                    <a:pt x="31232" y="46829"/>
                  </a:lnTo>
                  <a:lnTo>
                    <a:pt x="29621" y="46823"/>
                  </a:lnTo>
                  <a:cubicBezTo>
                    <a:pt x="27083" y="45732"/>
                    <a:pt x="29587" y="39536"/>
                    <a:pt x="24083" y="41439"/>
                  </a:cubicBezTo>
                  <a:cubicBezTo>
                    <a:pt x="22671" y="41674"/>
                    <a:pt x="21340" y="41548"/>
                    <a:pt x="20014" y="41096"/>
                  </a:cubicBezTo>
                  <a:cubicBezTo>
                    <a:pt x="18231" y="39805"/>
                    <a:pt x="17174" y="37948"/>
                    <a:pt x="16019" y="36159"/>
                  </a:cubicBezTo>
                  <a:cubicBezTo>
                    <a:pt x="16093" y="29707"/>
                    <a:pt x="17048" y="24174"/>
                    <a:pt x="25780" y="26786"/>
                  </a:cubicBezTo>
                  <a:cubicBezTo>
                    <a:pt x="26792" y="27952"/>
                    <a:pt x="26506" y="29198"/>
                    <a:pt x="25946" y="30461"/>
                  </a:cubicBezTo>
                  <a:cubicBezTo>
                    <a:pt x="27512" y="30221"/>
                    <a:pt x="26203" y="28535"/>
                    <a:pt x="27181" y="27981"/>
                  </a:cubicBezTo>
                  <a:cubicBezTo>
                    <a:pt x="25975" y="25077"/>
                    <a:pt x="28249" y="16636"/>
                    <a:pt x="20974" y="22997"/>
                  </a:cubicBezTo>
                  <a:cubicBezTo>
                    <a:pt x="16453" y="26952"/>
                    <a:pt x="12659" y="32913"/>
                    <a:pt x="17945" y="39571"/>
                  </a:cubicBezTo>
                  <a:cubicBezTo>
                    <a:pt x="19134" y="43760"/>
                    <a:pt x="15945" y="49481"/>
                    <a:pt x="14093" y="47629"/>
                  </a:cubicBezTo>
                  <a:cubicBezTo>
                    <a:pt x="8773" y="42308"/>
                    <a:pt x="4223" y="50818"/>
                    <a:pt x="0" y="46886"/>
                  </a:cubicBezTo>
                  <a:cubicBezTo>
                    <a:pt x="2446" y="36719"/>
                    <a:pt x="10693" y="28501"/>
                    <a:pt x="9876" y="17259"/>
                  </a:cubicBezTo>
                  <a:close/>
                </a:path>
              </a:pathLst>
            </a:custGeom>
            <a:grpFill/>
            <a:ln w="5715" cap="flat">
              <a:noFill/>
              <a:prstDash val="solid"/>
              <a:miter/>
            </a:ln>
          </p:spPr>
          <p:txBody>
            <a:bodyPr rtlCol="0" anchor="ctr"/>
            <a:lstStyle/>
            <a:p>
              <a:endParaRPr lang="zh-CN" altLang="en-US"/>
            </a:p>
          </p:txBody>
        </p:sp>
        <p:sp>
          <p:nvSpPr>
            <p:cNvPr id="4356" name="任意多边形: 形状 4355">
              <a:extLst>
                <a:ext uri="{FF2B5EF4-FFF2-40B4-BE49-F238E27FC236}">
                  <a16:creationId xmlns:a16="http://schemas.microsoft.com/office/drawing/2014/main" id="{0106B704-CB12-4F16-15F0-D17805B6D21E}"/>
                </a:ext>
              </a:extLst>
            </p:cNvPr>
            <p:cNvSpPr/>
            <p:nvPr/>
          </p:nvSpPr>
          <p:spPr>
            <a:xfrm>
              <a:off x="5416689" y="5137836"/>
              <a:ext cx="74764" cy="88611"/>
            </a:xfrm>
            <a:custGeom>
              <a:avLst/>
              <a:gdLst>
                <a:gd name="connsiteX0" fmla="*/ 13398 w 74764"/>
                <a:gd name="connsiteY0" fmla="*/ 77364 h 88611"/>
                <a:gd name="connsiteX1" fmla="*/ 10084 w 74764"/>
                <a:gd name="connsiteY1" fmla="*/ 70741 h 88611"/>
                <a:gd name="connsiteX2" fmla="*/ 12581 w 74764"/>
                <a:gd name="connsiteY2" fmla="*/ 68077 h 88611"/>
                <a:gd name="connsiteX3" fmla="*/ 5169 w 74764"/>
                <a:gd name="connsiteY3" fmla="*/ 68214 h 88611"/>
                <a:gd name="connsiteX4" fmla="*/ 3500 w 74764"/>
                <a:gd name="connsiteY4" fmla="*/ 60876 h 88611"/>
                <a:gd name="connsiteX5" fmla="*/ 5214 w 74764"/>
                <a:gd name="connsiteY5" fmla="*/ 60534 h 88611"/>
                <a:gd name="connsiteX6" fmla="*/ 11507 w 74764"/>
                <a:gd name="connsiteY6" fmla="*/ 56847 h 88611"/>
                <a:gd name="connsiteX7" fmla="*/ 29829 w 74764"/>
                <a:gd name="connsiteY7" fmla="*/ 47720 h 88611"/>
                <a:gd name="connsiteX8" fmla="*/ 29823 w 74764"/>
                <a:gd name="connsiteY8" fmla="*/ 47738 h 88611"/>
                <a:gd name="connsiteX9" fmla="*/ 39699 w 74764"/>
                <a:gd name="connsiteY9" fmla="*/ 37868 h 88611"/>
                <a:gd name="connsiteX10" fmla="*/ 39693 w 74764"/>
                <a:gd name="connsiteY10" fmla="*/ 37868 h 88611"/>
                <a:gd name="connsiteX11" fmla="*/ 43008 w 74764"/>
                <a:gd name="connsiteY11" fmla="*/ 34582 h 88611"/>
                <a:gd name="connsiteX12" fmla="*/ 48877 w 74764"/>
                <a:gd name="connsiteY12" fmla="*/ 29187 h 88611"/>
                <a:gd name="connsiteX13" fmla="*/ 54021 w 74764"/>
                <a:gd name="connsiteY13" fmla="*/ 39765 h 88611"/>
                <a:gd name="connsiteX14" fmla="*/ 62873 w 74764"/>
                <a:gd name="connsiteY14" fmla="*/ 29998 h 88611"/>
                <a:gd name="connsiteX15" fmla="*/ 62004 w 74764"/>
                <a:gd name="connsiteY15" fmla="*/ 16545 h 88611"/>
                <a:gd name="connsiteX16" fmla="*/ 66485 w 74764"/>
                <a:gd name="connsiteY16" fmla="*/ 0 h 88611"/>
                <a:gd name="connsiteX17" fmla="*/ 71526 w 74764"/>
                <a:gd name="connsiteY17" fmla="*/ 6086 h 88611"/>
                <a:gd name="connsiteX18" fmla="*/ 69325 w 74764"/>
                <a:gd name="connsiteY18" fmla="*/ 13813 h 88611"/>
                <a:gd name="connsiteX19" fmla="*/ 74189 w 74764"/>
                <a:gd name="connsiteY19" fmla="*/ 23609 h 88611"/>
                <a:gd name="connsiteX20" fmla="*/ 66834 w 74764"/>
                <a:gd name="connsiteY20" fmla="*/ 31673 h 88611"/>
                <a:gd name="connsiteX21" fmla="*/ 72554 w 74764"/>
                <a:gd name="connsiteY21" fmla="*/ 34559 h 88611"/>
                <a:gd name="connsiteX22" fmla="*/ 74120 w 74764"/>
                <a:gd name="connsiteY22" fmla="*/ 36376 h 88611"/>
                <a:gd name="connsiteX23" fmla="*/ 70640 w 74764"/>
                <a:gd name="connsiteY23" fmla="*/ 46652 h 88611"/>
                <a:gd name="connsiteX24" fmla="*/ 58101 w 74764"/>
                <a:gd name="connsiteY24" fmla="*/ 58613 h 88611"/>
                <a:gd name="connsiteX25" fmla="*/ 43213 w 74764"/>
                <a:gd name="connsiteY25" fmla="*/ 59951 h 88611"/>
                <a:gd name="connsiteX26" fmla="*/ 40710 w 74764"/>
                <a:gd name="connsiteY26" fmla="*/ 58430 h 88611"/>
                <a:gd name="connsiteX27" fmla="*/ 39830 w 74764"/>
                <a:gd name="connsiteY27" fmla="*/ 58333 h 88611"/>
                <a:gd name="connsiteX28" fmla="*/ 40750 w 74764"/>
                <a:gd name="connsiteY28" fmla="*/ 58465 h 88611"/>
                <a:gd name="connsiteX29" fmla="*/ 41545 w 74764"/>
                <a:gd name="connsiteY29" fmla="*/ 61162 h 88611"/>
                <a:gd name="connsiteX30" fmla="*/ 38733 w 74764"/>
                <a:gd name="connsiteY30" fmla="*/ 65117 h 88611"/>
                <a:gd name="connsiteX31" fmla="*/ 31092 w 74764"/>
                <a:gd name="connsiteY31" fmla="*/ 69220 h 88611"/>
                <a:gd name="connsiteX32" fmla="*/ 26800 w 74764"/>
                <a:gd name="connsiteY32" fmla="*/ 69255 h 88611"/>
                <a:gd name="connsiteX33" fmla="*/ 28172 w 74764"/>
                <a:gd name="connsiteY33" fmla="*/ 71192 h 88611"/>
                <a:gd name="connsiteX34" fmla="*/ 29566 w 74764"/>
                <a:gd name="connsiteY34" fmla="*/ 79381 h 88611"/>
                <a:gd name="connsiteX35" fmla="*/ 28292 w 74764"/>
                <a:gd name="connsiteY35" fmla="*/ 83394 h 88611"/>
                <a:gd name="connsiteX36" fmla="*/ 25137 w 74764"/>
                <a:gd name="connsiteY36" fmla="*/ 86096 h 88611"/>
                <a:gd name="connsiteX37" fmla="*/ 21479 w 74764"/>
                <a:gd name="connsiteY37" fmla="*/ 88023 h 88611"/>
                <a:gd name="connsiteX38" fmla="*/ 19542 w 74764"/>
                <a:gd name="connsiteY38" fmla="*/ 88611 h 88611"/>
                <a:gd name="connsiteX39" fmla="*/ 17570 w 74764"/>
                <a:gd name="connsiteY39" fmla="*/ 88463 h 88611"/>
                <a:gd name="connsiteX40" fmla="*/ 15936 w 74764"/>
                <a:gd name="connsiteY40" fmla="*/ 87434 h 88611"/>
                <a:gd name="connsiteX41" fmla="*/ 15027 w 74764"/>
                <a:gd name="connsiteY41" fmla="*/ 83942 h 88611"/>
                <a:gd name="connsiteX42" fmla="*/ 15542 w 74764"/>
                <a:gd name="connsiteY42" fmla="*/ 80724 h 88611"/>
                <a:gd name="connsiteX43" fmla="*/ 16850 w 74764"/>
                <a:gd name="connsiteY43" fmla="*/ 80090 h 88611"/>
                <a:gd name="connsiteX44" fmla="*/ 15764 w 74764"/>
                <a:gd name="connsiteY44" fmla="*/ 79056 h 88611"/>
                <a:gd name="connsiteX45" fmla="*/ 13398 w 74764"/>
                <a:gd name="connsiteY45" fmla="*/ 77364 h 8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4764" h="88611">
                  <a:moveTo>
                    <a:pt x="13398" y="77364"/>
                  </a:moveTo>
                  <a:cubicBezTo>
                    <a:pt x="12295" y="75158"/>
                    <a:pt x="11192" y="72946"/>
                    <a:pt x="10084" y="70741"/>
                  </a:cubicBezTo>
                  <a:cubicBezTo>
                    <a:pt x="11255" y="70020"/>
                    <a:pt x="15193" y="71009"/>
                    <a:pt x="12581" y="68077"/>
                  </a:cubicBezTo>
                  <a:cubicBezTo>
                    <a:pt x="11518" y="66883"/>
                    <a:pt x="7712" y="68329"/>
                    <a:pt x="5169" y="68214"/>
                  </a:cubicBezTo>
                  <a:cubicBezTo>
                    <a:pt x="-3975" y="67791"/>
                    <a:pt x="1363" y="63940"/>
                    <a:pt x="3500" y="60876"/>
                  </a:cubicBezTo>
                  <a:cubicBezTo>
                    <a:pt x="4071" y="60768"/>
                    <a:pt x="4649" y="60659"/>
                    <a:pt x="5214" y="60534"/>
                  </a:cubicBezTo>
                  <a:cubicBezTo>
                    <a:pt x="7415" y="59488"/>
                    <a:pt x="9484" y="58230"/>
                    <a:pt x="11507" y="56847"/>
                  </a:cubicBezTo>
                  <a:cubicBezTo>
                    <a:pt x="17239" y="53030"/>
                    <a:pt x="24194" y="51704"/>
                    <a:pt x="29829" y="47720"/>
                  </a:cubicBezTo>
                  <a:lnTo>
                    <a:pt x="29823" y="47738"/>
                  </a:lnTo>
                  <a:cubicBezTo>
                    <a:pt x="30406" y="41737"/>
                    <a:pt x="34990" y="39736"/>
                    <a:pt x="39699" y="37868"/>
                  </a:cubicBezTo>
                  <a:lnTo>
                    <a:pt x="39693" y="37868"/>
                  </a:lnTo>
                  <a:cubicBezTo>
                    <a:pt x="40836" y="36811"/>
                    <a:pt x="40979" y="34742"/>
                    <a:pt x="43008" y="34582"/>
                  </a:cubicBezTo>
                  <a:cubicBezTo>
                    <a:pt x="44928" y="32816"/>
                    <a:pt x="46854" y="31050"/>
                    <a:pt x="48877" y="29187"/>
                  </a:cubicBezTo>
                  <a:cubicBezTo>
                    <a:pt x="53346" y="31610"/>
                    <a:pt x="45808" y="40217"/>
                    <a:pt x="54021" y="39765"/>
                  </a:cubicBezTo>
                  <a:cubicBezTo>
                    <a:pt x="59187" y="39485"/>
                    <a:pt x="62633" y="35942"/>
                    <a:pt x="62873" y="29998"/>
                  </a:cubicBezTo>
                  <a:cubicBezTo>
                    <a:pt x="63056" y="25506"/>
                    <a:pt x="65656" y="21871"/>
                    <a:pt x="62004" y="16545"/>
                  </a:cubicBezTo>
                  <a:cubicBezTo>
                    <a:pt x="57770" y="10367"/>
                    <a:pt x="67811" y="6915"/>
                    <a:pt x="66485" y="0"/>
                  </a:cubicBezTo>
                  <a:cubicBezTo>
                    <a:pt x="71045" y="1938"/>
                    <a:pt x="72034" y="3720"/>
                    <a:pt x="71526" y="6086"/>
                  </a:cubicBezTo>
                  <a:cubicBezTo>
                    <a:pt x="70966" y="8704"/>
                    <a:pt x="70446" y="11413"/>
                    <a:pt x="69325" y="13813"/>
                  </a:cubicBezTo>
                  <a:cubicBezTo>
                    <a:pt x="66708" y="19448"/>
                    <a:pt x="76846" y="18814"/>
                    <a:pt x="74189" y="23609"/>
                  </a:cubicBezTo>
                  <a:cubicBezTo>
                    <a:pt x="72457" y="26723"/>
                    <a:pt x="67685" y="28558"/>
                    <a:pt x="66834" y="31673"/>
                  </a:cubicBezTo>
                  <a:cubicBezTo>
                    <a:pt x="65239" y="37485"/>
                    <a:pt x="69645" y="35393"/>
                    <a:pt x="72554" y="34559"/>
                  </a:cubicBezTo>
                  <a:cubicBezTo>
                    <a:pt x="73074" y="35164"/>
                    <a:pt x="73594" y="35770"/>
                    <a:pt x="74120" y="36376"/>
                  </a:cubicBezTo>
                  <a:cubicBezTo>
                    <a:pt x="75652" y="40719"/>
                    <a:pt x="74440" y="44126"/>
                    <a:pt x="70640" y="46652"/>
                  </a:cubicBezTo>
                  <a:cubicBezTo>
                    <a:pt x="64108" y="48143"/>
                    <a:pt x="63033" y="55407"/>
                    <a:pt x="58101" y="58613"/>
                  </a:cubicBezTo>
                  <a:cubicBezTo>
                    <a:pt x="53146" y="59431"/>
                    <a:pt x="48220" y="60596"/>
                    <a:pt x="43213" y="59951"/>
                  </a:cubicBezTo>
                  <a:cubicBezTo>
                    <a:pt x="42253" y="59699"/>
                    <a:pt x="41368" y="59162"/>
                    <a:pt x="40710" y="58430"/>
                  </a:cubicBezTo>
                  <a:cubicBezTo>
                    <a:pt x="40790" y="58487"/>
                    <a:pt x="39830" y="58333"/>
                    <a:pt x="39830" y="58333"/>
                  </a:cubicBezTo>
                  <a:cubicBezTo>
                    <a:pt x="39830" y="58333"/>
                    <a:pt x="40647" y="58362"/>
                    <a:pt x="40750" y="58465"/>
                  </a:cubicBezTo>
                  <a:cubicBezTo>
                    <a:pt x="41173" y="59385"/>
                    <a:pt x="41402" y="60230"/>
                    <a:pt x="41545" y="61162"/>
                  </a:cubicBezTo>
                  <a:cubicBezTo>
                    <a:pt x="41356" y="63094"/>
                    <a:pt x="40442" y="64431"/>
                    <a:pt x="38733" y="65117"/>
                  </a:cubicBezTo>
                  <a:cubicBezTo>
                    <a:pt x="34201" y="62642"/>
                    <a:pt x="34012" y="68443"/>
                    <a:pt x="31092" y="69220"/>
                  </a:cubicBezTo>
                  <a:cubicBezTo>
                    <a:pt x="29600" y="69672"/>
                    <a:pt x="28046" y="68963"/>
                    <a:pt x="26800" y="69255"/>
                  </a:cubicBezTo>
                  <a:cubicBezTo>
                    <a:pt x="26086" y="69420"/>
                    <a:pt x="27920" y="70323"/>
                    <a:pt x="28172" y="71192"/>
                  </a:cubicBezTo>
                  <a:cubicBezTo>
                    <a:pt x="29560" y="73769"/>
                    <a:pt x="29823" y="76524"/>
                    <a:pt x="29566" y="79381"/>
                  </a:cubicBezTo>
                  <a:cubicBezTo>
                    <a:pt x="29366" y="80788"/>
                    <a:pt x="28920" y="82119"/>
                    <a:pt x="28292" y="83394"/>
                  </a:cubicBezTo>
                  <a:cubicBezTo>
                    <a:pt x="27423" y="84508"/>
                    <a:pt x="26371" y="85417"/>
                    <a:pt x="25137" y="86096"/>
                  </a:cubicBezTo>
                  <a:cubicBezTo>
                    <a:pt x="23937" y="86771"/>
                    <a:pt x="22708" y="87405"/>
                    <a:pt x="21479" y="88023"/>
                  </a:cubicBezTo>
                  <a:cubicBezTo>
                    <a:pt x="20839" y="88223"/>
                    <a:pt x="20182" y="88411"/>
                    <a:pt x="19542" y="88611"/>
                  </a:cubicBezTo>
                  <a:cubicBezTo>
                    <a:pt x="18891" y="88565"/>
                    <a:pt x="18222" y="88503"/>
                    <a:pt x="17570" y="88463"/>
                  </a:cubicBezTo>
                  <a:cubicBezTo>
                    <a:pt x="17033" y="88120"/>
                    <a:pt x="16479" y="87760"/>
                    <a:pt x="15936" y="87434"/>
                  </a:cubicBezTo>
                  <a:cubicBezTo>
                    <a:pt x="15439" y="86331"/>
                    <a:pt x="15119" y="85142"/>
                    <a:pt x="15027" y="83942"/>
                  </a:cubicBezTo>
                  <a:cubicBezTo>
                    <a:pt x="14958" y="82839"/>
                    <a:pt x="15153" y="81742"/>
                    <a:pt x="15542" y="80724"/>
                  </a:cubicBezTo>
                  <a:cubicBezTo>
                    <a:pt x="15513" y="80764"/>
                    <a:pt x="16850" y="80090"/>
                    <a:pt x="16850" y="80090"/>
                  </a:cubicBezTo>
                  <a:cubicBezTo>
                    <a:pt x="16850" y="80090"/>
                    <a:pt x="15770" y="79044"/>
                    <a:pt x="15764" y="79056"/>
                  </a:cubicBezTo>
                  <a:cubicBezTo>
                    <a:pt x="14684" y="78896"/>
                    <a:pt x="13895" y="78330"/>
                    <a:pt x="13398" y="77364"/>
                  </a:cubicBezTo>
                  <a:close/>
                </a:path>
              </a:pathLst>
            </a:custGeom>
            <a:grpFill/>
            <a:ln w="5715" cap="flat">
              <a:noFill/>
              <a:prstDash val="solid"/>
              <a:miter/>
            </a:ln>
          </p:spPr>
          <p:txBody>
            <a:bodyPr rtlCol="0" anchor="ctr"/>
            <a:lstStyle/>
            <a:p>
              <a:endParaRPr lang="zh-CN" altLang="en-US"/>
            </a:p>
          </p:txBody>
        </p:sp>
        <p:sp>
          <p:nvSpPr>
            <p:cNvPr id="4357" name="任意多边形: 形状 4356">
              <a:extLst>
                <a:ext uri="{FF2B5EF4-FFF2-40B4-BE49-F238E27FC236}">
                  <a16:creationId xmlns:a16="http://schemas.microsoft.com/office/drawing/2014/main" id="{F7D2565F-8F61-F85F-F1DA-20BBA0F7A63F}"/>
                </a:ext>
              </a:extLst>
            </p:cNvPr>
            <p:cNvSpPr/>
            <p:nvPr/>
          </p:nvSpPr>
          <p:spPr>
            <a:xfrm>
              <a:off x="5341277" y="5100620"/>
              <a:ext cx="56524" cy="61464"/>
            </a:xfrm>
            <a:custGeom>
              <a:avLst/>
              <a:gdLst>
                <a:gd name="connsiteX0" fmla="*/ 39451 w 56524"/>
                <a:gd name="connsiteY0" fmla="*/ 2692 h 61464"/>
                <a:gd name="connsiteX1" fmla="*/ 46006 w 56524"/>
                <a:gd name="connsiteY1" fmla="*/ 5995 h 61464"/>
                <a:gd name="connsiteX2" fmla="*/ 46063 w 56524"/>
                <a:gd name="connsiteY2" fmla="*/ 5961 h 61464"/>
                <a:gd name="connsiteX3" fmla="*/ 56287 w 56524"/>
                <a:gd name="connsiteY3" fmla="*/ 0 h 61464"/>
                <a:gd name="connsiteX4" fmla="*/ 52658 w 56524"/>
                <a:gd name="connsiteY4" fmla="*/ 12521 h 61464"/>
                <a:gd name="connsiteX5" fmla="*/ 35679 w 56524"/>
                <a:gd name="connsiteY5" fmla="*/ 42794 h 61464"/>
                <a:gd name="connsiteX6" fmla="*/ 25940 w 56524"/>
                <a:gd name="connsiteY6" fmla="*/ 61465 h 61464"/>
                <a:gd name="connsiteX7" fmla="*/ 7104 w 56524"/>
                <a:gd name="connsiteY7" fmla="*/ 48126 h 61464"/>
                <a:gd name="connsiteX8" fmla="*/ 0 w 56524"/>
                <a:gd name="connsiteY8" fmla="*/ 45445 h 61464"/>
                <a:gd name="connsiteX9" fmla="*/ 9864 w 56524"/>
                <a:gd name="connsiteY9" fmla="*/ 38868 h 61464"/>
                <a:gd name="connsiteX10" fmla="*/ 13167 w 56524"/>
                <a:gd name="connsiteY10" fmla="*/ 19128 h 61464"/>
                <a:gd name="connsiteX11" fmla="*/ 13162 w 56524"/>
                <a:gd name="connsiteY11" fmla="*/ 19145 h 61464"/>
                <a:gd name="connsiteX12" fmla="*/ 23037 w 56524"/>
                <a:gd name="connsiteY12" fmla="*/ 12584 h 61464"/>
                <a:gd name="connsiteX13" fmla="*/ 23049 w 56524"/>
                <a:gd name="connsiteY13" fmla="*/ 12573 h 61464"/>
                <a:gd name="connsiteX14" fmla="*/ 35513 w 56524"/>
                <a:gd name="connsiteY14" fmla="*/ 10441 h 61464"/>
                <a:gd name="connsiteX15" fmla="*/ 39473 w 56524"/>
                <a:gd name="connsiteY15" fmla="*/ 2680 h 61464"/>
                <a:gd name="connsiteX16" fmla="*/ 39451 w 56524"/>
                <a:gd name="connsiteY16" fmla="*/ 2680 h 61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4" h="61464">
                  <a:moveTo>
                    <a:pt x="39451" y="2692"/>
                  </a:moveTo>
                  <a:cubicBezTo>
                    <a:pt x="41634" y="3795"/>
                    <a:pt x="43823" y="4898"/>
                    <a:pt x="46006" y="5995"/>
                  </a:cubicBezTo>
                  <a:lnTo>
                    <a:pt x="46063" y="5961"/>
                  </a:lnTo>
                  <a:cubicBezTo>
                    <a:pt x="48240" y="2600"/>
                    <a:pt x="51664" y="1309"/>
                    <a:pt x="56287" y="0"/>
                  </a:cubicBezTo>
                  <a:cubicBezTo>
                    <a:pt x="57876" y="5172"/>
                    <a:pt x="50903" y="7892"/>
                    <a:pt x="52658" y="12521"/>
                  </a:cubicBezTo>
                  <a:cubicBezTo>
                    <a:pt x="52458" y="25660"/>
                    <a:pt x="45000" y="35873"/>
                    <a:pt x="35679" y="42794"/>
                  </a:cubicBezTo>
                  <a:cubicBezTo>
                    <a:pt x="29409" y="47452"/>
                    <a:pt x="25569" y="51406"/>
                    <a:pt x="25940" y="61465"/>
                  </a:cubicBezTo>
                  <a:cubicBezTo>
                    <a:pt x="20025" y="46211"/>
                    <a:pt x="20014" y="46149"/>
                    <a:pt x="7104" y="48126"/>
                  </a:cubicBezTo>
                  <a:cubicBezTo>
                    <a:pt x="4080" y="48589"/>
                    <a:pt x="1783" y="47897"/>
                    <a:pt x="0" y="45445"/>
                  </a:cubicBezTo>
                  <a:cubicBezTo>
                    <a:pt x="4749" y="45445"/>
                    <a:pt x="8024" y="43228"/>
                    <a:pt x="9864" y="38868"/>
                  </a:cubicBezTo>
                  <a:cubicBezTo>
                    <a:pt x="8344" y="31850"/>
                    <a:pt x="11801" y="25666"/>
                    <a:pt x="13167" y="19128"/>
                  </a:cubicBezTo>
                  <a:lnTo>
                    <a:pt x="13162" y="19145"/>
                  </a:lnTo>
                  <a:cubicBezTo>
                    <a:pt x="15362" y="15316"/>
                    <a:pt x="19368" y="14202"/>
                    <a:pt x="23037" y="12584"/>
                  </a:cubicBezTo>
                  <a:cubicBezTo>
                    <a:pt x="23037" y="12584"/>
                    <a:pt x="23049" y="12573"/>
                    <a:pt x="23049" y="12573"/>
                  </a:cubicBezTo>
                  <a:cubicBezTo>
                    <a:pt x="27335" y="13945"/>
                    <a:pt x="29335" y="6984"/>
                    <a:pt x="35513" y="10441"/>
                  </a:cubicBezTo>
                  <a:cubicBezTo>
                    <a:pt x="40262" y="13099"/>
                    <a:pt x="38656" y="5772"/>
                    <a:pt x="39473" y="2680"/>
                  </a:cubicBezTo>
                  <a:lnTo>
                    <a:pt x="39451" y="2680"/>
                  </a:lnTo>
                  <a:close/>
                </a:path>
              </a:pathLst>
            </a:custGeom>
            <a:grpFill/>
            <a:ln w="5715" cap="flat">
              <a:noFill/>
              <a:prstDash val="solid"/>
              <a:miter/>
            </a:ln>
          </p:spPr>
          <p:txBody>
            <a:bodyPr rtlCol="0" anchor="ctr"/>
            <a:lstStyle/>
            <a:p>
              <a:endParaRPr lang="zh-CN" altLang="en-US"/>
            </a:p>
          </p:txBody>
        </p:sp>
        <p:sp>
          <p:nvSpPr>
            <p:cNvPr id="4358" name="任意多边形: 形状 4357">
              <a:extLst>
                <a:ext uri="{FF2B5EF4-FFF2-40B4-BE49-F238E27FC236}">
                  <a16:creationId xmlns:a16="http://schemas.microsoft.com/office/drawing/2014/main" id="{184C6803-4EC4-2AA8-283F-C6FF054B0780}"/>
                </a:ext>
              </a:extLst>
            </p:cNvPr>
            <p:cNvSpPr/>
            <p:nvPr/>
          </p:nvSpPr>
          <p:spPr>
            <a:xfrm>
              <a:off x="5389691" y="5139510"/>
              <a:ext cx="52459" cy="50874"/>
            </a:xfrm>
            <a:custGeom>
              <a:avLst/>
              <a:gdLst>
                <a:gd name="connsiteX0" fmla="*/ 23932 w 52459"/>
                <a:gd name="connsiteY0" fmla="*/ 9853 h 50874"/>
                <a:gd name="connsiteX1" fmla="*/ 30515 w 52459"/>
                <a:gd name="connsiteY1" fmla="*/ 9807 h 50874"/>
                <a:gd name="connsiteX2" fmla="*/ 37099 w 52459"/>
                <a:gd name="connsiteY2" fmla="*/ 3292 h 50874"/>
                <a:gd name="connsiteX3" fmla="*/ 43648 w 52459"/>
                <a:gd name="connsiteY3" fmla="*/ 0 h 50874"/>
                <a:gd name="connsiteX4" fmla="*/ 43660 w 52459"/>
                <a:gd name="connsiteY4" fmla="*/ 6561 h 50874"/>
                <a:gd name="connsiteX5" fmla="*/ 52226 w 52459"/>
                <a:gd name="connsiteY5" fmla="*/ 14247 h 50874"/>
                <a:gd name="connsiteX6" fmla="*/ 36167 w 52459"/>
                <a:gd name="connsiteY6" fmla="*/ 25015 h 50874"/>
                <a:gd name="connsiteX7" fmla="*/ 50238 w 52459"/>
                <a:gd name="connsiteY7" fmla="*/ 23009 h 50874"/>
                <a:gd name="connsiteX8" fmla="*/ 49935 w 52459"/>
                <a:gd name="connsiteY8" fmla="*/ 30272 h 50874"/>
                <a:gd name="connsiteX9" fmla="*/ 27212 w 52459"/>
                <a:gd name="connsiteY9" fmla="*/ 39439 h 50874"/>
                <a:gd name="connsiteX10" fmla="*/ 820 w 52459"/>
                <a:gd name="connsiteY10" fmla="*/ 50875 h 50874"/>
                <a:gd name="connsiteX11" fmla="*/ 1026 w 52459"/>
                <a:gd name="connsiteY11" fmla="*/ 44411 h 50874"/>
                <a:gd name="connsiteX12" fmla="*/ 17159 w 52459"/>
                <a:gd name="connsiteY12" fmla="*/ 13916 h 50874"/>
                <a:gd name="connsiteX13" fmla="*/ 23932 w 52459"/>
                <a:gd name="connsiteY13" fmla="*/ 9853 h 5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59" h="50874">
                  <a:moveTo>
                    <a:pt x="23932" y="9853"/>
                  </a:moveTo>
                  <a:cubicBezTo>
                    <a:pt x="26126" y="9836"/>
                    <a:pt x="28321" y="9818"/>
                    <a:pt x="30515" y="9807"/>
                  </a:cubicBezTo>
                  <a:cubicBezTo>
                    <a:pt x="32516" y="7441"/>
                    <a:pt x="33733" y="4275"/>
                    <a:pt x="37099" y="3292"/>
                  </a:cubicBezTo>
                  <a:cubicBezTo>
                    <a:pt x="39282" y="2194"/>
                    <a:pt x="41465" y="1097"/>
                    <a:pt x="43648" y="0"/>
                  </a:cubicBezTo>
                  <a:cubicBezTo>
                    <a:pt x="43654" y="2189"/>
                    <a:pt x="43660" y="4378"/>
                    <a:pt x="43660" y="6561"/>
                  </a:cubicBezTo>
                  <a:cubicBezTo>
                    <a:pt x="46706" y="8390"/>
                    <a:pt x="50752" y="8978"/>
                    <a:pt x="52226" y="14247"/>
                  </a:cubicBezTo>
                  <a:cubicBezTo>
                    <a:pt x="47506" y="18065"/>
                    <a:pt x="37882" y="15482"/>
                    <a:pt x="36167" y="25015"/>
                  </a:cubicBezTo>
                  <a:cubicBezTo>
                    <a:pt x="41219" y="26861"/>
                    <a:pt x="45986" y="27838"/>
                    <a:pt x="50238" y="23009"/>
                  </a:cubicBezTo>
                  <a:cubicBezTo>
                    <a:pt x="53924" y="25780"/>
                    <a:pt x="52455" y="30855"/>
                    <a:pt x="49935" y="30272"/>
                  </a:cubicBezTo>
                  <a:cubicBezTo>
                    <a:pt x="39699" y="27906"/>
                    <a:pt x="34367" y="35542"/>
                    <a:pt x="27212" y="39439"/>
                  </a:cubicBezTo>
                  <a:cubicBezTo>
                    <a:pt x="16971" y="39851"/>
                    <a:pt x="9615" y="47177"/>
                    <a:pt x="820" y="50875"/>
                  </a:cubicBezTo>
                  <a:cubicBezTo>
                    <a:pt x="-894" y="48417"/>
                    <a:pt x="534" y="46372"/>
                    <a:pt x="1026" y="44411"/>
                  </a:cubicBezTo>
                  <a:cubicBezTo>
                    <a:pt x="3872" y="33004"/>
                    <a:pt x="16674" y="26838"/>
                    <a:pt x="17159" y="13916"/>
                  </a:cubicBezTo>
                  <a:cubicBezTo>
                    <a:pt x="17211" y="12482"/>
                    <a:pt x="21571" y="11202"/>
                    <a:pt x="23932" y="9853"/>
                  </a:cubicBezTo>
                  <a:close/>
                </a:path>
              </a:pathLst>
            </a:custGeom>
            <a:grpFill/>
            <a:ln w="5715" cap="flat">
              <a:noFill/>
              <a:prstDash val="solid"/>
              <a:miter/>
            </a:ln>
          </p:spPr>
          <p:txBody>
            <a:bodyPr rtlCol="0" anchor="ctr"/>
            <a:lstStyle/>
            <a:p>
              <a:endParaRPr lang="zh-CN" altLang="en-US"/>
            </a:p>
          </p:txBody>
        </p:sp>
        <p:sp>
          <p:nvSpPr>
            <p:cNvPr id="4359" name="任意多边形: 形状 4358">
              <a:extLst>
                <a:ext uri="{FF2B5EF4-FFF2-40B4-BE49-F238E27FC236}">
                  <a16:creationId xmlns:a16="http://schemas.microsoft.com/office/drawing/2014/main" id="{202C2857-703D-8496-F30A-F47817C2CDF5}"/>
                </a:ext>
              </a:extLst>
            </p:cNvPr>
            <p:cNvSpPr/>
            <p:nvPr/>
          </p:nvSpPr>
          <p:spPr>
            <a:xfrm>
              <a:off x="5415706" y="5178961"/>
              <a:ext cx="30817" cy="21145"/>
            </a:xfrm>
            <a:custGeom>
              <a:avLst/>
              <a:gdLst>
                <a:gd name="connsiteX0" fmla="*/ 30818 w 30817"/>
                <a:gd name="connsiteY0" fmla="*/ 6584 h 21145"/>
                <a:gd name="connsiteX1" fmla="*/ 11072 w 30817"/>
                <a:gd name="connsiteY1" fmla="*/ 19739 h 21145"/>
                <a:gd name="connsiteX2" fmla="*/ 4495 w 30817"/>
                <a:gd name="connsiteY2" fmla="*/ 19739 h 21145"/>
                <a:gd name="connsiteX3" fmla="*/ 4489 w 30817"/>
                <a:gd name="connsiteY3" fmla="*/ 19739 h 21145"/>
                <a:gd name="connsiteX4" fmla="*/ 3077 w 30817"/>
                <a:gd name="connsiteY4" fmla="*/ 15470 h 21145"/>
                <a:gd name="connsiteX5" fmla="*/ 31 w 30817"/>
                <a:gd name="connsiteY5" fmla="*/ 4252 h 21145"/>
                <a:gd name="connsiteX6" fmla="*/ 1208 w 30817"/>
                <a:gd name="connsiteY6" fmla="*/ 17 h 21145"/>
                <a:gd name="connsiteX7" fmla="*/ 14353 w 30817"/>
                <a:gd name="connsiteY7" fmla="*/ 0 h 21145"/>
                <a:gd name="connsiteX8" fmla="*/ 30818 w 30817"/>
                <a:gd name="connsiteY8" fmla="*/ 6584 h 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817" h="21145">
                  <a:moveTo>
                    <a:pt x="30818" y="6584"/>
                  </a:moveTo>
                  <a:cubicBezTo>
                    <a:pt x="26675" y="14630"/>
                    <a:pt x="17679" y="15390"/>
                    <a:pt x="11072" y="19739"/>
                  </a:cubicBezTo>
                  <a:cubicBezTo>
                    <a:pt x="8878" y="21660"/>
                    <a:pt x="6689" y="21568"/>
                    <a:pt x="4495" y="19739"/>
                  </a:cubicBezTo>
                  <a:lnTo>
                    <a:pt x="4489" y="19739"/>
                  </a:lnTo>
                  <a:cubicBezTo>
                    <a:pt x="3969" y="18294"/>
                    <a:pt x="2597" y="16408"/>
                    <a:pt x="3077" y="15470"/>
                  </a:cubicBezTo>
                  <a:cubicBezTo>
                    <a:pt x="5540" y="10630"/>
                    <a:pt x="5615" y="6852"/>
                    <a:pt x="31" y="4252"/>
                  </a:cubicBezTo>
                  <a:cubicBezTo>
                    <a:pt x="-186" y="4149"/>
                    <a:pt x="791" y="1486"/>
                    <a:pt x="1208" y="17"/>
                  </a:cubicBezTo>
                  <a:cubicBezTo>
                    <a:pt x="5592" y="11"/>
                    <a:pt x="9975" y="6"/>
                    <a:pt x="14353" y="0"/>
                  </a:cubicBezTo>
                  <a:cubicBezTo>
                    <a:pt x="16250" y="11196"/>
                    <a:pt x="25629" y="3652"/>
                    <a:pt x="30818" y="6584"/>
                  </a:cubicBezTo>
                  <a:close/>
                </a:path>
              </a:pathLst>
            </a:custGeom>
            <a:grpFill/>
            <a:ln w="5715" cap="flat">
              <a:noFill/>
              <a:prstDash val="solid"/>
              <a:miter/>
            </a:ln>
          </p:spPr>
          <p:txBody>
            <a:bodyPr rtlCol="0" anchor="ctr"/>
            <a:lstStyle/>
            <a:p>
              <a:endParaRPr lang="zh-CN" altLang="en-US"/>
            </a:p>
          </p:txBody>
        </p:sp>
        <p:sp>
          <p:nvSpPr>
            <p:cNvPr id="4360" name="任意多边形: 形状 4359">
              <a:extLst>
                <a:ext uri="{FF2B5EF4-FFF2-40B4-BE49-F238E27FC236}">
                  <a16:creationId xmlns:a16="http://schemas.microsoft.com/office/drawing/2014/main" id="{A7EA628A-F408-EF5D-F3AE-744C98989FC0}"/>
                </a:ext>
              </a:extLst>
            </p:cNvPr>
            <p:cNvSpPr/>
            <p:nvPr/>
          </p:nvSpPr>
          <p:spPr>
            <a:xfrm>
              <a:off x="5299771" y="5183249"/>
              <a:ext cx="16616" cy="31590"/>
            </a:xfrm>
            <a:custGeom>
              <a:avLst/>
              <a:gdLst>
                <a:gd name="connsiteX0" fmla="*/ 6181 w 16616"/>
                <a:gd name="connsiteY0" fmla="*/ 31590 h 31590"/>
                <a:gd name="connsiteX1" fmla="*/ 409 w 16616"/>
                <a:gd name="connsiteY1" fmla="*/ 19280 h 31590"/>
                <a:gd name="connsiteX2" fmla="*/ 5878 w 16616"/>
                <a:gd name="connsiteY2" fmla="*/ 10451 h 31590"/>
                <a:gd name="connsiteX3" fmla="*/ 10776 w 16616"/>
                <a:gd name="connsiteY3" fmla="*/ 12851 h 31590"/>
                <a:gd name="connsiteX4" fmla="*/ 8576 w 16616"/>
                <a:gd name="connsiteY4" fmla="*/ 6199 h 31590"/>
                <a:gd name="connsiteX5" fmla="*/ 7216 w 16616"/>
                <a:gd name="connsiteY5" fmla="*/ 1604 h 31590"/>
                <a:gd name="connsiteX6" fmla="*/ 14217 w 16616"/>
                <a:gd name="connsiteY6" fmla="*/ 1964 h 31590"/>
                <a:gd name="connsiteX7" fmla="*/ 16331 w 16616"/>
                <a:gd name="connsiteY7" fmla="*/ 11205 h 31590"/>
                <a:gd name="connsiteX8" fmla="*/ 6181 w 16616"/>
                <a:gd name="connsiteY8" fmla="*/ 31590 h 31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 h="31590">
                  <a:moveTo>
                    <a:pt x="6181" y="31590"/>
                  </a:moveTo>
                  <a:cubicBezTo>
                    <a:pt x="2101" y="27207"/>
                    <a:pt x="12399" y="19126"/>
                    <a:pt x="409" y="19280"/>
                  </a:cubicBezTo>
                  <a:cubicBezTo>
                    <a:pt x="-1208" y="19297"/>
                    <a:pt x="2249" y="10262"/>
                    <a:pt x="5878" y="10451"/>
                  </a:cubicBezTo>
                  <a:cubicBezTo>
                    <a:pt x="7599" y="10542"/>
                    <a:pt x="7187" y="16932"/>
                    <a:pt x="10776" y="12851"/>
                  </a:cubicBezTo>
                  <a:cubicBezTo>
                    <a:pt x="12788" y="10565"/>
                    <a:pt x="11502" y="7730"/>
                    <a:pt x="8576" y="6199"/>
                  </a:cubicBezTo>
                  <a:cubicBezTo>
                    <a:pt x="6553" y="5141"/>
                    <a:pt x="2112" y="4667"/>
                    <a:pt x="7216" y="1604"/>
                  </a:cubicBezTo>
                  <a:cubicBezTo>
                    <a:pt x="9536" y="209"/>
                    <a:pt x="12553" y="-1328"/>
                    <a:pt x="14217" y="1964"/>
                  </a:cubicBezTo>
                  <a:cubicBezTo>
                    <a:pt x="15634" y="4764"/>
                    <a:pt x="17291" y="8725"/>
                    <a:pt x="16331" y="11205"/>
                  </a:cubicBezTo>
                  <a:cubicBezTo>
                    <a:pt x="13702" y="17983"/>
                    <a:pt x="13319" y="26161"/>
                    <a:pt x="6181" y="31590"/>
                  </a:cubicBezTo>
                  <a:close/>
                </a:path>
              </a:pathLst>
            </a:custGeom>
            <a:grpFill/>
            <a:ln w="5715" cap="flat">
              <a:noFill/>
              <a:prstDash val="solid"/>
              <a:miter/>
            </a:ln>
          </p:spPr>
          <p:txBody>
            <a:bodyPr rtlCol="0" anchor="ctr"/>
            <a:lstStyle/>
            <a:p>
              <a:endParaRPr lang="zh-CN" altLang="en-US"/>
            </a:p>
          </p:txBody>
        </p:sp>
        <p:sp>
          <p:nvSpPr>
            <p:cNvPr id="4361" name="任意多边形: 形状 4360">
              <a:extLst>
                <a:ext uri="{FF2B5EF4-FFF2-40B4-BE49-F238E27FC236}">
                  <a16:creationId xmlns:a16="http://schemas.microsoft.com/office/drawing/2014/main" id="{CD5356C2-1535-25E7-3BB7-BB429AE0EE21}"/>
                </a:ext>
              </a:extLst>
            </p:cNvPr>
            <p:cNvSpPr/>
            <p:nvPr/>
          </p:nvSpPr>
          <p:spPr>
            <a:xfrm>
              <a:off x="5278292" y="5207858"/>
              <a:ext cx="18132" cy="12462"/>
            </a:xfrm>
            <a:custGeom>
              <a:avLst/>
              <a:gdLst>
                <a:gd name="connsiteX0" fmla="*/ 13653 w 18132"/>
                <a:gd name="connsiteY0" fmla="*/ 10582 h 12462"/>
                <a:gd name="connsiteX1" fmla="*/ 0 w 18132"/>
                <a:gd name="connsiteY1" fmla="*/ 12463 h 12462"/>
                <a:gd name="connsiteX2" fmla="*/ 10367 w 18132"/>
                <a:gd name="connsiteY2" fmla="*/ 730 h 12462"/>
                <a:gd name="connsiteX3" fmla="*/ 17436 w 18132"/>
                <a:gd name="connsiteY3" fmla="*/ 1604 h 12462"/>
                <a:gd name="connsiteX4" fmla="*/ 13653 w 18132"/>
                <a:gd name="connsiteY4" fmla="*/ 10582 h 1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2" h="12462">
                  <a:moveTo>
                    <a:pt x="13653" y="10582"/>
                  </a:moveTo>
                  <a:cubicBezTo>
                    <a:pt x="9001" y="11222"/>
                    <a:pt x="4349" y="11863"/>
                    <a:pt x="0" y="12463"/>
                  </a:cubicBezTo>
                  <a:cubicBezTo>
                    <a:pt x="3457" y="8554"/>
                    <a:pt x="6909" y="4644"/>
                    <a:pt x="10367" y="730"/>
                  </a:cubicBezTo>
                  <a:cubicBezTo>
                    <a:pt x="12184" y="4610"/>
                    <a:pt x="15065" y="-3168"/>
                    <a:pt x="17436" y="1604"/>
                  </a:cubicBezTo>
                  <a:cubicBezTo>
                    <a:pt x="19974" y="6725"/>
                    <a:pt x="14842" y="7611"/>
                    <a:pt x="13653" y="10582"/>
                  </a:cubicBezTo>
                  <a:close/>
                </a:path>
              </a:pathLst>
            </a:custGeom>
            <a:grpFill/>
            <a:ln w="5715" cap="flat">
              <a:noFill/>
              <a:prstDash val="solid"/>
              <a:miter/>
            </a:ln>
          </p:spPr>
          <p:txBody>
            <a:bodyPr rtlCol="0" anchor="ctr"/>
            <a:lstStyle/>
            <a:p>
              <a:endParaRPr lang="zh-CN" altLang="en-US"/>
            </a:p>
          </p:txBody>
        </p:sp>
        <p:sp>
          <p:nvSpPr>
            <p:cNvPr id="4362" name="任意多边形: 形状 4361">
              <a:extLst>
                <a:ext uri="{FF2B5EF4-FFF2-40B4-BE49-F238E27FC236}">
                  <a16:creationId xmlns:a16="http://schemas.microsoft.com/office/drawing/2014/main" id="{5365C412-8396-810D-7EFF-B22AB2A1280B}"/>
                </a:ext>
              </a:extLst>
            </p:cNvPr>
            <p:cNvSpPr/>
            <p:nvPr/>
          </p:nvSpPr>
          <p:spPr>
            <a:xfrm>
              <a:off x="5314948" y="5139537"/>
              <a:ext cx="12851" cy="13224"/>
            </a:xfrm>
            <a:custGeom>
              <a:avLst/>
              <a:gdLst>
                <a:gd name="connsiteX0" fmla="*/ 0 w 12851"/>
                <a:gd name="connsiteY0" fmla="*/ 9797 h 13224"/>
                <a:gd name="connsiteX1" fmla="*/ 2989 w 12851"/>
                <a:gd name="connsiteY1" fmla="*/ 1048 h 13224"/>
                <a:gd name="connsiteX2" fmla="*/ 11784 w 12851"/>
                <a:gd name="connsiteY2" fmla="*/ 2545 h 13224"/>
                <a:gd name="connsiteX3" fmla="*/ 10361 w 12851"/>
                <a:gd name="connsiteY3" fmla="*/ 11592 h 13224"/>
                <a:gd name="connsiteX4" fmla="*/ 4715 w 12851"/>
                <a:gd name="connsiteY4" fmla="*/ 8660 h 13224"/>
                <a:gd name="connsiteX5" fmla="*/ 34 w 12851"/>
                <a:gd name="connsiteY5" fmla="*/ 9843 h 13224"/>
                <a:gd name="connsiteX6" fmla="*/ 0 w 12851"/>
                <a:gd name="connsiteY6" fmla="*/ 9797 h 13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1" h="13224">
                  <a:moveTo>
                    <a:pt x="0" y="9797"/>
                  </a:moveTo>
                  <a:cubicBezTo>
                    <a:pt x="183" y="6580"/>
                    <a:pt x="-417" y="2785"/>
                    <a:pt x="2989" y="1048"/>
                  </a:cubicBezTo>
                  <a:cubicBezTo>
                    <a:pt x="5938" y="-455"/>
                    <a:pt x="9578" y="-650"/>
                    <a:pt x="11784" y="2545"/>
                  </a:cubicBezTo>
                  <a:cubicBezTo>
                    <a:pt x="13979" y="5722"/>
                    <a:pt x="12430" y="9300"/>
                    <a:pt x="10361" y="11592"/>
                  </a:cubicBezTo>
                  <a:cubicBezTo>
                    <a:pt x="5772" y="16672"/>
                    <a:pt x="7344" y="8231"/>
                    <a:pt x="4715" y="8660"/>
                  </a:cubicBezTo>
                  <a:cubicBezTo>
                    <a:pt x="3132" y="8923"/>
                    <a:pt x="1589" y="9443"/>
                    <a:pt x="34" y="9843"/>
                  </a:cubicBezTo>
                  <a:lnTo>
                    <a:pt x="0" y="9797"/>
                  </a:lnTo>
                  <a:close/>
                </a:path>
              </a:pathLst>
            </a:custGeom>
            <a:grpFill/>
            <a:ln w="5715" cap="flat">
              <a:noFill/>
              <a:prstDash val="solid"/>
              <a:miter/>
            </a:ln>
          </p:spPr>
          <p:txBody>
            <a:bodyPr rtlCol="0" anchor="ctr"/>
            <a:lstStyle/>
            <a:p>
              <a:endParaRPr lang="zh-CN" altLang="en-US"/>
            </a:p>
          </p:txBody>
        </p:sp>
        <p:sp>
          <p:nvSpPr>
            <p:cNvPr id="4363" name="任意多边形: 形状 4362">
              <a:extLst>
                <a:ext uri="{FF2B5EF4-FFF2-40B4-BE49-F238E27FC236}">
                  <a16:creationId xmlns:a16="http://schemas.microsoft.com/office/drawing/2014/main" id="{22FD067C-A689-CA22-A1C7-695F26505CC2}"/>
                </a:ext>
              </a:extLst>
            </p:cNvPr>
            <p:cNvSpPr/>
            <p:nvPr/>
          </p:nvSpPr>
          <p:spPr>
            <a:xfrm>
              <a:off x="5341374" y="5119759"/>
              <a:ext cx="13120" cy="19739"/>
            </a:xfrm>
            <a:custGeom>
              <a:avLst/>
              <a:gdLst>
                <a:gd name="connsiteX0" fmla="*/ 13070 w 13120"/>
                <a:gd name="connsiteY0" fmla="*/ 0 h 19739"/>
                <a:gd name="connsiteX1" fmla="*/ 9767 w 13120"/>
                <a:gd name="connsiteY1" fmla="*/ 19739 h 19739"/>
                <a:gd name="connsiteX2" fmla="*/ 0 w 13120"/>
                <a:gd name="connsiteY2" fmla="*/ 12259 h 19739"/>
                <a:gd name="connsiteX3" fmla="*/ 13070 w 13120"/>
                <a:gd name="connsiteY3" fmla="*/ 0 h 19739"/>
              </a:gdLst>
              <a:ahLst/>
              <a:cxnLst>
                <a:cxn ang="0">
                  <a:pos x="connsiteX0" y="connsiteY0"/>
                </a:cxn>
                <a:cxn ang="0">
                  <a:pos x="connsiteX1" y="connsiteY1"/>
                </a:cxn>
                <a:cxn ang="0">
                  <a:pos x="connsiteX2" y="connsiteY2"/>
                </a:cxn>
                <a:cxn ang="0">
                  <a:pos x="connsiteX3" y="connsiteY3"/>
                </a:cxn>
              </a:cxnLst>
              <a:rect l="l" t="t" r="r" b="b"/>
              <a:pathLst>
                <a:path w="13120" h="19739">
                  <a:moveTo>
                    <a:pt x="13070" y="0"/>
                  </a:moveTo>
                  <a:cubicBezTo>
                    <a:pt x="13076" y="6767"/>
                    <a:pt x="13773" y="13647"/>
                    <a:pt x="9767" y="19739"/>
                  </a:cubicBezTo>
                  <a:cubicBezTo>
                    <a:pt x="6492" y="18236"/>
                    <a:pt x="3240" y="16716"/>
                    <a:pt x="0" y="12259"/>
                  </a:cubicBezTo>
                  <a:cubicBezTo>
                    <a:pt x="7304" y="10658"/>
                    <a:pt x="9533" y="4755"/>
                    <a:pt x="13070" y="0"/>
                  </a:cubicBezTo>
                  <a:close/>
                </a:path>
              </a:pathLst>
            </a:custGeom>
            <a:grpFill/>
            <a:ln w="5715" cap="flat">
              <a:noFill/>
              <a:prstDash val="solid"/>
              <a:miter/>
            </a:ln>
          </p:spPr>
          <p:txBody>
            <a:bodyPr rtlCol="0" anchor="ctr"/>
            <a:lstStyle/>
            <a:p>
              <a:endParaRPr lang="zh-CN" altLang="en-US"/>
            </a:p>
          </p:txBody>
        </p:sp>
        <p:sp>
          <p:nvSpPr>
            <p:cNvPr id="4364" name="任意多边形: 形状 4363">
              <a:extLst>
                <a:ext uri="{FF2B5EF4-FFF2-40B4-BE49-F238E27FC236}">
                  <a16:creationId xmlns:a16="http://schemas.microsoft.com/office/drawing/2014/main" id="{4A596940-8F14-C032-50A3-A896AA1B992F}"/>
                </a:ext>
              </a:extLst>
            </p:cNvPr>
            <p:cNvSpPr/>
            <p:nvPr/>
          </p:nvSpPr>
          <p:spPr>
            <a:xfrm>
              <a:off x="5298488" y="5142745"/>
              <a:ext cx="16487" cy="17575"/>
            </a:xfrm>
            <a:custGeom>
              <a:avLst/>
              <a:gdLst>
                <a:gd name="connsiteX0" fmla="*/ 9864 w 16487"/>
                <a:gd name="connsiteY0" fmla="*/ 0 h 17575"/>
                <a:gd name="connsiteX1" fmla="*/ 16453 w 16487"/>
                <a:gd name="connsiteY1" fmla="*/ 6584 h 17575"/>
                <a:gd name="connsiteX2" fmla="*/ 16488 w 16487"/>
                <a:gd name="connsiteY2" fmla="*/ 6630 h 17575"/>
                <a:gd name="connsiteX3" fmla="*/ 4812 w 16487"/>
                <a:gd name="connsiteY3" fmla="*/ 17168 h 17575"/>
                <a:gd name="connsiteX4" fmla="*/ 6 w 16487"/>
                <a:gd name="connsiteY4" fmla="*/ 13162 h 17575"/>
                <a:gd name="connsiteX5" fmla="*/ 0 w 16487"/>
                <a:gd name="connsiteY5" fmla="*/ 13185 h 17575"/>
                <a:gd name="connsiteX6" fmla="*/ 9876 w 16487"/>
                <a:gd name="connsiteY6" fmla="*/ 6 h 17575"/>
                <a:gd name="connsiteX7" fmla="*/ 9864 w 16487"/>
                <a:gd name="connsiteY7" fmla="*/ 0 h 17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487" h="17575">
                  <a:moveTo>
                    <a:pt x="9864" y="0"/>
                  </a:moveTo>
                  <a:cubicBezTo>
                    <a:pt x="12064" y="2195"/>
                    <a:pt x="14259" y="4389"/>
                    <a:pt x="16453" y="6584"/>
                  </a:cubicBezTo>
                  <a:cubicBezTo>
                    <a:pt x="16453" y="6584"/>
                    <a:pt x="16488" y="6630"/>
                    <a:pt x="16488" y="6630"/>
                  </a:cubicBezTo>
                  <a:cubicBezTo>
                    <a:pt x="13979" y="11676"/>
                    <a:pt x="10087" y="15214"/>
                    <a:pt x="4812" y="17168"/>
                  </a:cubicBezTo>
                  <a:cubicBezTo>
                    <a:pt x="983" y="18585"/>
                    <a:pt x="286" y="16082"/>
                    <a:pt x="6" y="13162"/>
                  </a:cubicBezTo>
                  <a:cubicBezTo>
                    <a:pt x="6" y="13162"/>
                    <a:pt x="0" y="13185"/>
                    <a:pt x="0" y="13185"/>
                  </a:cubicBezTo>
                  <a:cubicBezTo>
                    <a:pt x="1794" y="7670"/>
                    <a:pt x="9201" y="6361"/>
                    <a:pt x="9876" y="6"/>
                  </a:cubicBezTo>
                  <a:lnTo>
                    <a:pt x="9864" y="0"/>
                  </a:lnTo>
                  <a:close/>
                </a:path>
              </a:pathLst>
            </a:custGeom>
            <a:grpFill/>
            <a:ln w="5715" cap="flat">
              <a:noFill/>
              <a:prstDash val="solid"/>
              <a:miter/>
            </a:ln>
          </p:spPr>
          <p:txBody>
            <a:bodyPr rtlCol="0" anchor="ctr"/>
            <a:lstStyle/>
            <a:p>
              <a:endParaRPr lang="zh-CN" altLang="en-US"/>
            </a:p>
          </p:txBody>
        </p:sp>
        <p:sp>
          <p:nvSpPr>
            <p:cNvPr id="4365" name="任意多边形: 形状 4364">
              <a:extLst>
                <a:ext uri="{FF2B5EF4-FFF2-40B4-BE49-F238E27FC236}">
                  <a16:creationId xmlns:a16="http://schemas.microsoft.com/office/drawing/2014/main" id="{C8F666BE-02F2-BB16-4D48-7B525444B9EA}"/>
                </a:ext>
              </a:extLst>
            </p:cNvPr>
            <p:cNvSpPr/>
            <p:nvPr/>
          </p:nvSpPr>
          <p:spPr>
            <a:xfrm>
              <a:off x="5348951" y="5157813"/>
              <a:ext cx="10207" cy="9970"/>
            </a:xfrm>
            <a:custGeom>
              <a:avLst/>
              <a:gdLst>
                <a:gd name="connsiteX0" fmla="*/ 10207 w 10207"/>
                <a:gd name="connsiteY0" fmla="*/ 3248 h 9970"/>
                <a:gd name="connsiteX1" fmla="*/ 2315 w 10207"/>
                <a:gd name="connsiteY1" fmla="*/ 9969 h 9970"/>
                <a:gd name="connsiteX2" fmla="*/ 189 w 10207"/>
                <a:gd name="connsiteY2" fmla="*/ 6511 h 9970"/>
                <a:gd name="connsiteX3" fmla="*/ 6944 w 10207"/>
                <a:gd name="connsiteY3" fmla="*/ 53 h 9970"/>
                <a:gd name="connsiteX4" fmla="*/ 10207 w 10207"/>
                <a:gd name="connsiteY4" fmla="*/ 3248 h 9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7" h="9970">
                  <a:moveTo>
                    <a:pt x="10207" y="3248"/>
                  </a:moveTo>
                  <a:cubicBezTo>
                    <a:pt x="8882" y="6860"/>
                    <a:pt x="6630" y="9803"/>
                    <a:pt x="2315" y="9969"/>
                  </a:cubicBezTo>
                  <a:cubicBezTo>
                    <a:pt x="492" y="10038"/>
                    <a:pt x="-422" y="8100"/>
                    <a:pt x="189" y="6511"/>
                  </a:cubicBezTo>
                  <a:cubicBezTo>
                    <a:pt x="1389" y="3391"/>
                    <a:pt x="3515" y="762"/>
                    <a:pt x="6944" y="53"/>
                  </a:cubicBezTo>
                  <a:cubicBezTo>
                    <a:pt x="8721" y="-312"/>
                    <a:pt x="9802" y="1248"/>
                    <a:pt x="10207" y="3248"/>
                  </a:cubicBezTo>
                  <a:close/>
                </a:path>
              </a:pathLst>
            </a:custGeom>
            <a:grpFill/>
            <a:ln w="5715" cap="flat">
              <a:noFill/>
              <a:prstDash val="solid"/>
              <a:miter/>
            </a:ln>
          </p:spPr>
          <p:txBody>
            <a:bodyPr rtlCol="0" anchor="ctr"/>
            <a:lstStyle/>
            <a:p>
              <a:endParaRPr lang="zh-CN" altLang="en-US"/>
            </a:p>
          </p:txBody>
        </p:sp>
        <p:sp>
          <p:nvSpPr>
            <p:cNvPr id="4366" name="任意多边形: 形状 4365">
              <a:extLst>
                <a:ext uri="{FF2B5EF4-FFF2-40B4-BE49-F238E27FC236}">
                  <a16:creationId xmlns:a16="http://schemas.microsoft.com/office/drawing/2014/main" id="{783A0849-B314-557F-D1EB-70080113CFB1}"/>
                </a:ext>
              </a:extLst>
            </p:cNvPr>
            <p:cNvSpPr/>
            <p:nvPr/>
          </p:nvSpPr>
          <p:spPr>
            <a:xfrm>
              <a:off x="5396340" y="5113153"/>
              <a:ext cx="6704" cy="16476"/>
            </a:xfrm>
            <a:custGeom>
              <a:avLst/>
              <a:gdLst>
                <a:gd name="connsiteX0" fmla="*/ 812 w 6704"/>
                <a:gd name="connsiteY0" fmla="*/ 0 h 16476"/>
                <a:gd name="connsiteX1" fmla="*/ 840 w 6704"/>
                <a:gd name="connsiteY1" fmla="*/ 16476 h 16476"/>
                <a:gd name="connsiteX2" fmla="*/ 812 w 6704"/>
                <a:gd name="connsiteY2" fmla="*/ 0 h 16476"/>
              </a:gdLst>
              <a:ahLst/>
              <a:cxnLst>
                <a:cxn ang="0">
                  <a:pos x="connsiteX0" y="connsiteY0"/>
                </a:cxn>
                <a:cxn ang="0">
                  <a:pos x="connsiteX1" y="connsiteY1"/>
                </a:cxn>
                <a:cxn ang="0">
                  <a:pos x="connsiteX2" y="connsiteY2"/>
                </a:cxn>
              </a:cxnLst>
              <a:rect l="l" t="t" r="r" b="b"/>
              <a:pathLst>
                <a:path w="6704" h="16476">
                  <a:moveTo>
                    <a:pt x="812" y="0"/>
                  </a:moveTo>
                  <a:cubicBezTo>
                    <a:pt x="8664" y="5178"/>
                    <a:pt x="8664" y="5806"/>
                    <a:pt x="840" y="16476"/>
                  </a:cubicBezTo>
                  <a:cubicBezTo>
                    <a:pt x="-1640" y="10990"/>
                    <a:pt x="2309" y="5492"/>
                    <a:pt x="812" y="0"/>
                  </a:cubicBezTo>
                  <a:close/>
                </a:path>
              </a:pathLst>
            </a:custGeom>
            <a:grpFill/>
            <a:ln w="5715" cap="flat">
              <a:noFill/>
              <a:prstDash val="solid"/>
              <a:miter/>
            </a:ln>
          </p:spPr>
          <p:txBody>
            <a:bodyPr rtlCol="0" anchor="ctr"/>
            <a:lstStyle/>
            <a:p>
              <a:endParaRPr lang="zh-CN" altLang="en-US"/>
            </a:p>
          </p:txBody>
        </p:sp>
        <p:sp>
          <p:nvSpPr>
            <p:cNvPr id="4367" name="任意多边形: 形状 4366">
              <a:extLst>
                <a:ext uri="{FF2B5EF4-FFF2-40B4-BE49-F238E27FC236}">
                  <a16:creationId xmlns:a16="http://schemas.microsoft.com/office/drawing/2014/main" id="{C704C1EB-1A88-0897-B86A-30AA96BD7BAD}"/>
                </a:ext>
              </a:extLst>
            </p:cNvPr>
            <p:cNvSpPr/>
            <p:nvPr/>
          </p:nvSpPr>
          <p:spPr>
            <a:xfrm>
              <a:off x="5352963" y="5108785"/>
              <a:ext cx="11344" cy="10991"/>
            </a:xfrm>
            <a:custGeom>
              <a:avLst/>
              <a:gdLst>
                <a:gd name="connsiteX0" fmla="*/ 11345 w 11344"/>
                <a:gd name="connsiteY0" fmla="*/ 4431 h 10991"/>
                <a:gd name="connsiteX1" fmla="*/ 1469 w 11344"/>
                <a:gd name="connsiteY1" fmla="*/ 10991 h 10991"/>
                <a:gd name="connsiteX2" fmla="*/ 4098 w 11344"/>
                <a:gd name="connsiteY2" fmla="*/ 544 h 10991"/>
                <a:gd name="connsiteX3" fmla="*/ 11345 w 11344"/>
                <a:gd name="connsiteY3" fmla="*/ 4431 h 10991"/>
              </a:gdLst>
              <a:ahLst/>
              <a:cxnLst>
                <a:cxn ang="0">
                  <a:pos x="connsiteX0" y="connsiteY0"/>
                </a:cxn>
                <a:cxn ang="0">
                  <a:pos x="connsiteX1" y="connsiteY1"/>
                </a:cxn>
                <a:cxn ang="0">
                  <a:pos x="connsiteX2" y="connsiteY2"/>
                </a:cxn>
                <a:cxn ang="0">
                  <a:pos x="connsiteX3" y="connsiteY3"/>
                </a:cxn>
              </a:cxnLst>
              <a:rect l="l" t="t" r="r" b="b"/>
              <a:pathLst>
                <a:path w="11344" h="10991">
                  <a:moveTo>
                    <a:pt x="11345" y="4431"/>
                  </a:moveTo>
                  <a:cubicBezTo>
                    <a:pt x="9493" y="8791"/>
                    <a:pt x="6196" y="10957"/>
                    <a:pt x="1469" y="10991"/>
                  </a:cubicBezTo>
                  <a:cubicBezTo>
                    <a:pt x="-1171" y="6625"/>
                    <a:pt x="-228" y="2962"/>
                    <a:pt x="4098" y="544"/>
                  </a:cubicBezTo>
                  <a:cubicBezTo>
                    <a:pt x="8162" y="-1730"/>
                    <a:pt x="8533" y="3819"/>
                    <a:pt x="11345" y="4431"/>
                  </a:cubicBezTo>
                  <a:close/>
                </a:path>
              </a:pathLst>
            </a:custGeom>
            <a:grpFill/>
            <a:ln w="5715" cap="flat">
              <a:noFill/>
              <a:prstDash val="solid"/>
              <a:miter/>
            </a:ln>
          </p:spPr>
          <p:txBody>
            <a:bodyPr rtlCol="0" anchor="ctr"/>
            <a:lstStyle/>
            <a:p>
              <a:endParaRPr lang="zh-CN" altLang="en-US"/>
            </a:p>
          </p:txBody>
        </p:sp>
        <p:sp>
          <p:nvSpPr>
            <p:cNvPr id="4368" name="任意多边形: 形状 4367">
              <a:extLst>
                <a:ext uri="{FF2B5EF4-FFF2-40B4-BE49-F238E27FC236}">
                  <a16:creationId xmlns:a16="http://schemas.microsoft.com/office/drawing/2014/main" id="{17834BAE-7F15-6AEC-B54F-9963986CFAA3}"/>
                </a:ext>
              </a:extLst>
            </p:cNvPr>
            <p:cNvSpPr/>
            <p:nvPr/>
          </p:nvSpPr>
          <p:spPr>
            <a:xfrm>
              <a:off x="5319137" y="5262079"/>
              <a:ext cx="9012" cy="9042"/>
            </a:xfrm>
            <a:custGeom>
              <a:avLst/>
              <a:gdLst>
                <a:gd name="connsiteX0" fmla="*/ 9013 w 9012"/>
                <a:gd name="connsiteY0" fmla="*/ 2430 h 9042"/>
                <a:gd name="connsiteX1" fmla="*/ 2435 w 9012"/>
                <a:gd name="connsiteY1" fmla="*/ 9042 h 9042"/>
                <a:gd name="connsiteX2" fmla="*/ 1286 w 9012"/>
                <a:gd name="connsiteY2" fmla="*/ 2442 h 9042"/>
                <a:gd name="connsiteX3" fmla="*/ 9013 w 9012"/>
                <a:gd name="connsiteY3" fmla="*/ 2430 h 9042"/>
              </a:gdLst>
              <a:ahLst/>
              <a:cxnLst>
                <a:cxn ang="0">
                  <a:pos x="connsiteX0" y="connsiteY0"/>
                </a:cxn>
                <a:cxn ang="0">
                  <a:pos x="connsiteX1" y="connsiteY1"/>
                </a:cxn>
                <a:cxn ang="0">
                  <a:pos x="connsiteX2" y="connsiteY2"/>
                </a:cxn>
                <a:cxn ang="0">
                  <a:pos x="connsiteX3" y="connsiteY3"/>
                </a:cxn>
              </a:cxnLst>
              <a:rect l="l" t="t" r="r" b="b"/>
              <a:pathLst>
                <a:path w="9012" h="9042">
                  <a:moveTo>
                    <a:pt x="9013" y="2430"/>
                  </a:moveTo>
                  <a:cubicBezTo>
                    <a:pt x="7715" y="5528"/>
                    <a:pt x="5555" y="7756"/>
                    <a:pt x="2435" y="9042"/>
                  </a:cubicBezTo>
                  <a:cubicBezTo>
                    <a:pt x="-291" y="7248"/>
                    <a:pt x="-806" y="4887"/>
                    <a:pt x="1286" y="2442"/>
                  </a:cubicBezTo>
                  <a:cubicBezTo>
                    <a:pt x="3703" y="-393"/>
                    <a:pt x="6435" y="-1205"/>
                    <a:pt x="9013" y="2430"/>
                  </a:cubicBezTo>
                  <a:close/>
                </a:path>
              </a:pathLst>
            </a:custGeom>
            <a:grpFill/>
            <a:ln w="5715" cap="flat">
              <a:noFill/>
              <a:prstDash val="solid"/>
              <a:miter/>
            </a:ln>
          </p:spPr>
          <p:txBody>
            <a:bodyPr rtlCol="0" anchor="ctr"/>
            <a:lstStyle/>
            <a:p>
              <a:endParaRPr lang="zh-CN" altLang="en-US"/>
            </a:p>
          </p:txBody>
        </p:sp>
        <p:sp>
          <p:nvSpPr>
            <p:cNvPr id="4369" name="任意多边形: 形状 4368">
              <a:extLst>
                <a:ext uri="{FF2B5EF4-FFF2-40B4-BE49-F238E27FC236}">
                  <a16:creationId xmlns:a16="http://schemas.microsoft.com/office/drawing/2014/main" id="{12E3D6A3-2931-209A-3989-D819A1562B6E}"/>
                </a:ext>
              </a:extLst>
            </p:cNvPr>
            <p:cNvSpPr/>
            <p:nvPr/>
          </p:nvSpPr>
          <p:spPr>
            <a:xfrm>
              <a:off x="5335556" y="5155941"/>
              <a:ext cx="7929" cy="9744"/>
            </a:xfrm>
            <a:custGeom>
              <a:avLst/>
              <a:gdLst>
                <a:gd name="connsiteX0" fmla="*/ 0 w 7929"/>
                <a:gd name="connsiteY0" fmla="*/ 9744 h 9744"/>
                <a:gd name="connsiteX1" fmla="*/ 5715 w 7929"/>
                <a:gd name="connsiteY1" fmla="*/ 0 h 9744"/>
                <a:gd name="connsiteX2" fmla="*/ 7784 w 7929"/>
                <a:gd name="connsiteY2" fmla="*/ 2275 h 9744"/>
                <a:gd name="connsiteX3" fmla="*/ 0 w 7929"/>
                <a:gd name="connsiteY3" fmla="*/ 9744 h 9744"/>
              </a:gdLst>
              <a:ahLst/>
              <a:cxnLst>
                <a:cxn ang="0">
                  <a:pos x="connsiteX0" y="connsiteY0"/>
                </a:cxn>
                <a:cxn ang="0">
                  <a:pos x="connsiteX1" y="connsiteY1"/>
                </a:cxn>
                <a:cxn ang="0">
                  <a:pos x="connsiteX2" y="connsiteY2"/>
                </a:cxn>
                <a:cxn ang="0">
                  <a:pos x="connsiteX3" y="connsiteY3"/>
                </a:cxn>
              </a:cxnLst>
              <a:rect l="l" t="t" r="r" b="b"/>
              <a:pathLst>
                <a:path w="7929" h="9744">
                  <a:moveTo>
                    <a:pt x="0" y="9744"/>
                  </a:moveTo>
                  <a:cubicBezTo>
                    <a:pt x="2629" y="5258"/>
                    <a:pt x="4172" y="2629"/>
                    <a:pt x="5715" y="0"/>
                  </a:cubicBezTo>
                  <a:cubicBezTo>
                    <a:pt x="6429" y="754"/>
                    <a:pt x="7612" y="1417"/>
                    <a:pt x="7784" y="2275"/>
                  </a:cubicBezTo>
                  <a:cubicBezTo>
                    <a:pt x="8550" y="6161"/>
                    <a:pt x="6355" y="8093"/>
                    <a:pt x="0" y="9744"/>
                  </a:cubicBezTo>
                  <a:close/>
                </a:path>
              </a:pathLst>
            </a:custGeom>
            <a:grpFill/>
            <a:ln w="5715" cap="flat">
              <a:noFill/>
              <a:prstDash val="solid"/>
              <a:miter/>
            </a:ln>
          </p:spPr>
          <p:txBody>
            <a:bodyPr rtlCol="0" anchor="ctr"/>
            <a:lstStyle/>
            <a:p>
              <a:endParaRPr lang="zh-CN" altLang="en-US"/>
            </a:p>
          </p:txBody>
        </p:sp>
        <p:sp>
          <p:nvSpPr>
            <p:cNvPr id="4370" name="任意多边形: 形状 4369">
              <a:extLst>
                <a:ext uri="{FF2B5EF4-FFF2-40B4-BE49-F238E27FC236}">
                  <a16:creationId xmlns:a16="http://schemas.microsoft.com/office/drawing/2014/main" id="{953C509D-E579-3388-897C-F8C12BF3763C}"/>
                </a:ext>
              </a:extLst>
            </p:cNvPr>
            <p:cNvSpPr/>
            <p:nvPr/>
          </p:nvSpPr>
          <p:spPr>
            <a:xfrm>
              <a:off x="5338904" y="5140498"/>
              <a:ext cx="3649" cy="5573"/>
            </a:xfrm>
            <a:custGeom>
              <a:avLst/>
              <a:gdLst>
                <a:gd name="connsiteX0" fmla="*/ 70 w 3649"/>
                <a:gd name="connsiteY0" fmla="*/ 3161 h 5573"/>
                <a:gd name="connsiteX1" fmla="*/ 2459 w 3649"/>
                <a:gd name="connsiteY1" fmla="*/ 1 h 5573"/>
                <a:gd name="connsiteX2" fmla="*/ 3647 w 3649"/>
                <a:gd name="connsiteY2" fmla="*/ 915 h 5573"/>
                <a:gd name="connsiteX3" fmla="*/ 2367 w 3649"/>
                <a:gd name="connsiteY3" fmla="*/ 5573 h 5573"/>
                <a:gd name="connsiteX4" fmla="*/ 70 w 3649"/>
                <a:gd name="connsiteY4" fmla="*/ 3161 h 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9" h="5573">
                  <a:moveTo>
                    <a:pt x="70" y="3161"/>
                  </a:moveTo>
                  <a:cubicBezTo>
                    <a:pt x="-233" y="1436"/>
                    <a:pt x="430" y="155"/>
                    <a:pt x="2459" y="1"/>
                  </a:cubicBezTo>
                  <a:cubicBezTo>
                    <a:pt x="2853" y="-28"/>
                    <a:pt x="3693" y="687"/>
                    <a:pt x="3647" y="915"/>
                  </a:cubicBezTo>
                  <a:cubicBezTo>
                    <a:pt x="3322" y="2493"/>
                    <a:pt x="2813" y="4024"/>
                    <a:pt x="2367" y="5573"/>
                  </a:cubicBezTo>
                  <a:cubicBezTo>
                    <a:pt x="1636" y="4807"/>
                    <a:pt x="904" y="4036"/>
                    <a:pt x="70" y="3161"/>
                  </a:cubicBezTo>
                  <a:close/>
                </a:path>
              </a:pathLst>
            </a:custGeom>
            <a:grpFill/>
            <a:ln w="5715" cap="flat">
              <a:noFill/>
              <a:prstDash val="solid"/>
              <a:miter/>
            </a:ln>
          </p:spPr>
          <p:txBody>
            <a:bodyPr rtlCol="0" anchor="ctr"/>
            <a:lstStyle/>
            <a:p>
              <a:endParaRPr lang="zh-CN" altLang="en-US"/>
            </a:p>
          </p:txBody>
        </p:sp>
        <p:sp>
          <p:nvSpPr>
            <p:cNvPr id="4371" name="任意多边形: 形状 4370">
              <a:extLst>
                <a:ext uri="{FF2B5EF4-FFF2-40B4-BE49-F238E27FC236}">
                  <a16:creationId xmlns:a16="http://schemas.microsoft.com/office/drawing/2014/main" id="{BA6A373B-B864-894D-D4C2-EC7F906CE0A8}"/>
                </a:ext>
              </a:extLst>
            </p:cNvPr>
            <p:cNvSpPr/>
            <p:nvPr/>
          </p:nvSpPr>
          <p:spPr>
            <a:xfrm>
              <a:off x="5314965" y="5274396"/>
              <a:ext cx="6543" cy="3246"/>
            </a:xfrm>
            <a:custGeom>
              <a:avLst/>
              <a:gdLst>
                <a:gd name="connsiteX0" fmla="*/ 6544 w 6543"/>
                <a:gd name="connsiteY0" fmla="*/ 0 h 3246"/>
                <a:gd name="connsiteX1" fmla="*/ 0 w 6543"/>
                <a:gd name="connsiteY1" fmla="*/ 3246 h 3246"/>
                <a:gd name="connsiteX2" fmla="*/ 6544 w 6543"/>
                <a:gd name="connsiteY2" fmla="*/ 0 h 3246"/>
              </a:gdLst>
              <a:ahLst/>
              <a:cxnLst>
                <a:cxn ang="0">
                  <a:pos x="connsiteX0" y="connsiteY0"/>
                </a:cxn>
                <a:cxn ang="0">
                  <a:pos x="connsiteX1" y="connsiteY1"/>
                </a:cxn>
                <a:cxn ang="0">
                  <a:pos x="connsiteX2" y="connsiteY2"/>
                </a:cxn>
              </a:cxnLst>
              <a:rect l="l" t="t" r="r" b="b"/>
              <a:pathLst>
                <a:path w="6543" h="3246">
                  <a:moveTo>
                    <a:pt x="6544" y="0"/>
                  </a:moveTo>
                  <a:cubicBezTo>
                    <a:pt x="5132" y="2635"/>
                    <a:pt x="2680" y="3172"/>
                    <a:pt x="0" y="3246"/>
                  </a:cubicBezTo>
                  <a:cubicBezTo>
                    <a:pt x="1423" y="623"/>
                    <a:pt x="3846" y="34"/>
                    <a:pt x="6544" y="0"/>
                  </a:cubicBezTo>
                  <a:close/>
                </a:path>
              </a:pathLst>
            </a:custGeom>
            <a:grpFill/>
            <a:ln w="5715" cap="flat">
              <a:noFill/>
              <a:prstDash val="solid"/>
              <a:miter/>
            </a:ln>
          </p:spPr>
          <p:txBody>
            <a:bodyPr rtlCol="0" anchor="ctr"/>
            <a:lstStyle/>
            <a:p>
              <a:endParaRPr lang="zh-CN" altLang="en-US"/>
            </a:p>
          </p:txBody>
        </p:sp>
        <p:sp>
          <p:nvSpPr>
            <p:cNvPr id="4372" name="任意多边形: 形状 4371">
              <a:extLst>
                <a:ext uri="{FF2B5EF4-FFF2-40B4-BE49-F238E27FC236}">
                  <a16:creationId xmlns:a16="http://schemas.microsoft.com/office/drawing/2014/main" id="{650D222A-B6C1-6A19-53B1-A8CDE074B170}"/>
                </a:ext>
              </a:extLst>
            </p:cNvPr>
            <p:cNvSpPr/>
            <p:nvPr/>
          </p:nvSpPr>
          <p:spPr>
            <a:xfrm>
              <a:off x="5293549" y="5155947"/>
              <a:ext cx="1681" cy="3320"/>
            </a:xfrm>
            <a:custGeom>
              <a:avLst/>
              <a:gdLst>
                <a:gd name="connsiteX0" fmla="*/ 1653 w 1681"/>
                <a:gd name="connsiteY0" fmla="*/ 3320 h 3320"/>
                <a:gd name="connsiteX1" fmla="*/ 1682 w 1681"/>
                <a:gd name="connsiteY1" fmla="*/ 0 h 3320"/>
                <a:gd name="connsiteX2" fmla="*/ 1653 w 1681"/>
                <a:gd name="connsiteY2" fmla="*/ 3320 h 3320"/>
              </a:gdLst>
              <a:ahLst/>
              <a:cxnLst>
                <a:cxn ang="0">
                  <a:pos x="connsiteX0" y="connsiteY0"/>
                </a:cxn>
                <a:cxn ang="0">
                  <a:pos x="connsiteX1" y="connsiteY1"/>
                </a:cxn>
                <a:cxn ang="0">
                  <a:pos x="connsiteX2" y="connsiteY2"/>
                </a:cxn>
              </a:cxnLst>
              <a:rect l="l" t="t" r="r" b="b"/>
              <a:pathLst>
                <a:path w="1681" h="3320">
                  <a:moveTo>
                    <a:pt x="1653" y="3320"/>
                  </a:moveTo>
                  <a:cubicBezTo>
                    <a:pt x="-530" y="2195"/>
                    <a:pt x="-581" y="1086"/>
                    <a:pt x="1682" y="0"/>
                  </a:cubicBezTo>
                  <a:cubicBezTo>
                    <a:pt x="1670" y="1103"/>
                    <a:pt x="1665" y="2212"/>
                    <a:pt x="1653" y="3320"/>
                  </a:cubicBezTo>
                  <a:close/>
                </a:path>
              </a:pathLst>
            </a:custGeom>
            <a:grpFill/>
            <a:ln w="5715" cap="flat">
              <a:noFill/>
              <a:prstDash val="solid"/>
              <a:miter/>
            </a:ln>
          </p:spPr>
          <p:txBody>
            <a:bodyPr rtlCol="0" anchor="ctr"/>
            <a:lstStyle/>
            <a:p>
              <a:endParaRPr lang="zh-CN" altLang="en-US"/>
            </a:p>
          </p:txBody>
        </p:sp>
        <p:sp>
          <p:nvSpPr>
            <p:cNvPr id="4373" name="任意多边形: 形状 4372">
              <a:extLst>
                <a:ext uri="{FF2B5EF4-FFF2-40B4-BE49-F238E27FC236}">
                  <a16:creationId xmlns:a16="http://schemas.microsoft.com/office/drawing/2014/main" id="{2037B856-03FB-3D13-E644-D5933D660963}"/>
                </a:ext>
              </a:extLst>
            </p:cNvPr>
            <p:cNvSpPr/>
            <p:nvPr/>
          </p:nvSpPr>
          <p:spPr>
            <a:xfrm>
              <a:off x="5339911" y="515458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4374" name="任意多边形: 形状 4373">
              <a:extLst>
                <a:ext uri="{FF2B5EF4-FFF2-40B4-BE49-F238E27FC236}">
                  <a16:creationId xmlns:a16="http://schemas.microsoft.com/office/drawing/2014/main" id="{BBFB3801-8E78-6F67-66DD-9F9452CA0E05}"/>
                </a:ext>
              </a:extLst>
            </p:cNvPr>
            <p:cNvSpPr/>
            <p:nvPr/>
          </p:nvSpPr>
          <p:spPr>
            <a:xfrm>
              <a:off x="5420195" y="5211845"/>
              <a:ext cx="3274" cy="4462"/>
            </a:xfrm>
            <a:custGeom>
              <a:avLst/>
              <a:gdLst>
                <a:gd name="connsiteX0" fmla="*/ 3275 w 3274"/>
                <a:gd name="connsiteY0" fmla="*/ 0 h 4462"/>
                <a:gd name="connsiteX1" fmla="*/ 3275 w 3274"/>
                <a:gd name="connsiteY1" fmla="*/ 3320 h 4462"/>
                <a:gd name="connsiteX2" fmla="*/ 0 w 3274"/>
                <a:gd name="connsiteY2" fmla="*/ 3303 h 4462"/>
                <a:gd name="connsiteX3" fmla="*/ 0 w 3274"/>
                <a:gd name="connsiteY3" fmla="*/ 12 h 4462"/>
                <a:gd name="connsiteX4" fmla="*/ 3275 w 3274"/>
                <a:gd name="connsiteY4" fmla="*/ 0 h 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4462">
                  <a:moveTo>
                    <a:pt x="3275" y="0"/>
                  </a:moveTo>
                  <a:cubicBezTo>
                    <a:pt x="3275" y="1109"/>
                    <a:pt x="3275" y="2217"/>
                    <a:pt x="3275" y="3320"/>
                  </a:cubicBezTo>
                  <a:cubicBezTo>
                    <a:pt x="2177" y="4812"/>
                    <a:pt x="1086" y="4881"/>
                    <a:pt x="0" y="3303"/>
                  </a:cubicBezTo>
                  <a:cubicBezTo>
                    <a:pt x="0" y="2206"/>
                    <a:pt x="0" y="1109"/>
                    <a:pt x="0" y="12"/>
                  </a:cubicBezTo>
                  <a:cubicBezTo>
                    <a:pt x="1092" y="17"/>
                    <a:pt x="2183" y="12"/>
                    <a:pt x="3275" y="0"/>
                  </a:cubicBezTo>
                  <a:close/>
                </a:path>
              </a:pathLst>
            </a:custGeom>
            <a:grpFill/>
            <a:ln w="5715" cap="flat">
              <a:noFill/>
              <a:prstDash val="solid"/>
              <a:miter/>
            </a:ln>
          </p:spPr>
          <p:txBody>
            <a:bodyPr rtlCol="0" anchor="ctr"/>
            <a:lstStyle/>
            <a:p>
              <a:endParaRPr lang="zh-CN" altLang="en-US"/>
            </a:p>
          </p:txBody>
        </p:sp>
        <p:sp>
          <p:nvSpPr>
            <p:cNvPr id="4375" name="任意多边形: 形状 4374">
              <a:extLst>
                <a:ext uri="{FF2B5EF4-FFF2-40B4-BE49-F238E27FC236}">
                  <a16:creationId xmlns:a16="http://schemas.microsoft.com/office/drawing/2014/main" id="{5773C622-D931-2101-A249-D36E04664C6C}"/>
                </a:ext>
              </a:extLst>
            </p:cNvPr>
            <p:cNvSpPr/>
            <p:nvPr/>
          </p:nvSpPr>
          <p:spPr>
            <a:xfrm>
              <a:off x="5341271" y="5259845"/>
              <a:ext cx="1365" cy="1360"/>
            </a:xfrm>
            <a:custGeom>
              <a:avLst/>
              <a:gdLst>
                <a:gd name="connsiteX0" fmla="*/ 0 w 1365"/>
                <a:gd name="connsiteY0" fmla="*/ 1360 h 1360"/>
                <a:gd name="connsiteX1" fmla="*/ 754 w 1365"/>
                <a:gd name="connsiteY1" fmla="*/ 0 h 1360"/>
                <a:gd name="connsiteX2" fmla="*/ 1366 w 1365"/>
                <a:gd name="connsiteY2" fmla="*/ 612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2"/>
                  </a:lnTo>
                  <a:close/>
                </a:path>
              </a:pathLst>
            </a:custGeom>
            <a:grpFill/>
            <a:ln w="5715" cap="flat">
              <a:noFill/>
              <a:prstDash val="solid"/>
              <a:miter/>
            </a:ln>
          </p:spPr>
          <p:txBody>
            <a:bodyPr rtlCol="0" anchor="ctr"/>
            <a:lstStyle/>
            <a:p>
              <a:endParaRPr lang="zh-CN" altLang="en-US"/>
            </a:p>
          </p:txBody>
        </p:sp>
        <p:sp>
          <p:nvSpPr>
            <p:cNvPr id="4376" name="任意多边形: 形状 4375">
              <a:extLst>
                <a:ext uri="{FF2B5EF4-FFF2-40B4-BE49-F238E27FC236}">
                  <a16:creationId xmlns:a16="http://schemas.microsoft.com/office/drawing/2014/main" id="{88C169E2-AA5A-7DB8-437D-2234D080E596}"/>
                </a:ext>
              </a:extLst>
            </p:cNvPr>
            <p:cNvSpPr/>
            <p:nvPr/>
          </p:nvSpPr>
          <p:spPr>
            <a:xfrm>
              <a:off x="5215546" y="4961608"/>
              <a:ext cx="86360" cy="110558"/>
            </a:xfrm>
            <a:custGeom>
              <a:avLst/>
              <a:gdLst>
                <a:gd name="connsiteX0" fmla="*/ 4081 w 86360"/>
                <a:gd name="connsiteY0" fmla="*/ 98944 h 110558"/>
                <a:gd name="connsiteX1" fmla="*/ 18517 w 86360"/>
                <a:gd name="connsiteY1" fmla="*/ 99715 h 110558"/>
                <a:gd name="connsiteX2" fmla="*/ 25370 w 86360"/>
                <a:gd name="connsiteY2" fmla="*/ 68883 h 110558"/>
                <a:gd name="connsiteX3" fmla="*/ 15254 w 86360"/>
                <a:gd name="connsiteY3" fmla="*/ 61956 h 110558"/>
                <a:gd name="connsiteX4" fmla="*/ 45018 w 86360"/>
                <a:gd name="connsiteY4" fmla="*/ 32776 h 110558"/>
                <a:gd name="connsiteX5" fmla="*/ 46812 w 86360"/>
                <a:gd name="connsiteY5" fmla="*/ 26603 h 110558"/>
                <a:gd name="connsiteX6" fmla="*/ 55482 w 86360"/>
                <a:gd name="connsiteY6" fmla="*/ 22734 h 110558"/>
                <a:gd name="connsiteX7" fmla="*/ 64963 w 86360"/>
                <a:gd name="connsiteY7" fmla="*/ 26815 h 110558"/>
                <a:gd name="connsiteX8" fmla="*/ 86360 w 86360"/>
                <a:gd name="connsiteY8" fmla="*/ 0 h 110558"/>
                <a:gd name="connsiteX9" fmla="*/ 79474 w 86360"/>
                <a:gd name="connsiteY9" fmla="*/ 26598 h 110558"/>
                <a:gd name="connsiteX10" fmla="*/ 73398 w 86360"/>
                <a:gd name="connsiteY10" fmla="*/ 31930 h 110558"/>
                <a:gd name="connsiteX11" fmla="*/ 69827 w 86360"/>
                <a:gd name="connsiteY11" fmla="*/ 39731 h 110558"/>
                <a:gd name="connsiteX12" fmla="*/ 76405 w 86360"/>
                <a:gd name="connsiteY12" fmla="*/ 43023 h 110558"/>
                <a:gd name="connsiteX13" fmla="*/ 61151 w 86360"/>
                <a:gd name="connsiteY13" fmla="*/ 58893 h 110558"/>
                <a:gd name="connsiteX14" fmla="*/ 39320 w 86360"/>
                <a:gd name="connsiteY14" fmla="*/ 90966 h 110558"/>
                <a:gd name="connsiteX15" fmla="*/ 27079 w 86360"/>
                <a:gd name="connsiteY15" fmla="*/ 105533 h 110558"/>
                <a:gd name="connsiteX16" fmla="*/ 24987 w 86360"/>
                <a:gd name="connsiteY16" fmla="*/ 107745 h 110558"/>
                <a:gd name="connsiteX17" fmla="*/ 22032 w 86360"/>
                <a:gd name="connsiteY17" fmla="*/ 108682 h 110558"/>
                <a:gd name="connsiteX18" fmla="*/ 20478 w 86360"/>
                <a:gd name="connsiteY18" fmla="*/ 108791 h 110558"/>
                <a:gd name="connsiteX19" fmla="*/ 17237 w 86360"/>
                <a:gd name="connsiteY19" fmla="*/ 108802 h 110558"/>
                <a:gd name="connsiteX20" fmla="*/ 8825 w 86360"/>
                <a:gd name="connsiteY20" fmla="*/ 110528 h 110558"/>
                <a:gd name="connsiteX21" fmla="*/ 6162 w 86360"/>
                <a:gd name="connsiteY21" fmla="*/ 107482 h 110558"/>
                <a:gd name="connsiteX22" fmla="*/ 10271 w 86360"/>
                <a:gd name="connsiteY22" fmla="*/ 105665 h 110558"/>
                <a:gd name="connsiteX23" fmla="*/ 6139 w 86360"/>
                <a:gd name="connsiteY23" fmla="*/ 106693 h 110558"/>
                <a:gd name="connsiteX24" fmla="*/ 298 w 86360"/>
                <a:gd name="connsiteY24" fmla="*/ 105808 h 110558"/>
                <a:gd name="connsiteX25" fmla="*/ 4081 w 86360"/>
                <a:gd name="connsiteY25" fmla="*/ 98944 h 11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6360" h="110558">
                  <a:moveTo>
                    <a:pt x="4081" y="98944"/>
                  </a:moveTo>
                  <a:cubicBezTo>
                    <a:pt x="8899" y="99201"/>
                    <a:pt x="13711" y="99458"/>
                    <a:pt x="18517" y="99715"/>
                  </a:cubicBezTo>
                  <a:cubicBezTo>
                    <a:pt x="16340" y="88457"/>
                    <a:pt x="27233" y="80370"/>
                    <a:pt x="25370" y="68883"/>
                  </a:cubicBezTo>
                  <a:cubicBezTo>
                    <a:pt x="19838" y="70495"/>
                    <a:pt x="14637" y="70437"/>
                    <a:pt x="15254" y="61956"/>
                  </a:cubicBezTo>
                  <a:cubicBezTo>
                    <a:pt x="30130" y="61065"/>
                    <a:pt x="39577" y="51806"/>
                    <a:pt x="45018" y="32776"/>
                  </a:cubicBezTo>
                  <a:cubicBezTo>
                    <a:pt x="45607" y="30718"/>
                    <a:pt x="46212" y="28661"/>
                    <a:pt x="46812" y="26603"/>
                  </a:cubicBezTo>
                  <a:cubicBezTo>
                    <a:pt x="50218" y="26466"/>
                    <a:pt x="53270" y="25358"/>
                    <a:pt x="55482" y="22734"/>
                  </a:cubicBezTo>
                  <a:cubicBezTo>
                    <a:pt x="62883" y="13962"/>
                    <a:pt x="62643" y="23443"/>
                    <a:pt x="64963" y="26815"/>
                  </a:cubicBezTo>
                  <a:cubicBezTo>
                    <a:pt x="69198" y="17065"/>
                    <a:pt x="73993" y="7932"/>
                    <a:pt x="86360" y="0"/>
                  </a:cubicBezTo>
                  <a:cubicBezTo>
                    <a:pt x="81857" y="10521"/>
                    <a:pt x="78559" y="18111"/>
                    <a:pt x="79474" y="26598"/>
                  </a:cubicBezTo>
                  <a:cubicBezTo>
                    <a:pt x="79885" y="30381"/>
                    <a:pt x="77759" y="31976"/>
                    <a:pt x="73398" y="31930"/>
                  </a:cubicBezTo>
                  <a:cubicBezTo>
                    <a:pt x="68021" y="31878"/>
                    <a:pt x="65055" y="34399"/>
                    <a:pt x="69827" y="39731"/>
                  </a:cubicBezTo>
                  <a:cubicBezTo>
                    <a:pt x="71244" y="42377"/>
                    <a:pt x="73701" y="42948"/>
                    <a:pt x="76405" y="43023"/>
                  </a:cubicBezTo>
                  <a:cubicBezTo>
                    <a:pt x="72753" y="49692"/>
                    <a:pt x="69427" y="56670"/>
                    <a:pt x="61151" y="58893"/>
                  </a:cubicBezTo>
                  <a:cubicBezTo>
                    <a:pt x="60523" y="73952"/>
                    <a:pt x="43269" y="77627"/>
                    <a:pt x="39320" y="90966"/>
                  </a:cubicBezTo>
                  <a:cubicBezTo>
                    <a:pt x="37668" y="96544"/>
                    <a:pt x="31302" y="100721"/>
                    <a:pt x="27079" y="105533"/>
                  </a:cubicBezTo>
                  <a:cubicBezTo>
                    <a:pt x="26701" y="106573"/>
                    <a:pt x="26004" y="107305"/>
                    <a:pt x="24987" y="107745"/>
                  </a:cubicBezTo>
                  <a:cubicBezTo>
                    <a:pt x="24072" y="108277"/>
                    <a:pt x="23084" y="108579"/>
                    <a:pt x="22032" y="108682"/>
                  </a:cubicBezTo>
                  <a:cubicBezTo>
                    <a:pt x="22038" y="108688"/>
                    <a:pt x="20478" y="108791"/>
                    <a:pt x="20478" y="108791"/>
                  </a:cubicBezTo>
                  <a:cubicBezTo>
                    <a:pt x="19398" y="108797"/>
                    <a:pt x="18317" y="108802"/>
                    <a:pt x="17237" y="108802"/>
                  </a:cubicBezTo>
                  <a:cubicBezTo>
                    <a:pt x="14745" y="110917"/>
                    <a:pt x="11739" y="110534"/>
                    <a:pt x="8825" y="110528"/>
                  </a:cubicBezTo>
                  <a:cubicBezTo>
                    <a:pt x="7470" y="109922"/>
                    <a:pt x="6579" y="108900"/>
                    <a:pt x="6162" y="107482"/>
                  </a:cubicBezTo>
                  <a:cubicBezTo>
                    <a:pt x="7322" y="106419"/>
                    <a:pt x="7579" y="103322"/>
                    <a:pt x="10271" y="105665"/>
                  </a:cubicBezTo>
                  <a:cubicBezTo>
                    <a:pt x="8076" y="102676"/>
                    <a:pt x="7539" y="106408"/>
                    <a:pt x="6139" y="106693"/>
                  </a:cubicBezTo>
                  <a:cubicBezTo>
                    <a:pt x="4007" y="107585"/>
                    <a:pt x="2070" y="107248"/>
                    <a:pt x="298" y="105808"/>
                  </a:cubicBezTo>
                  <a:cubicBezTo>
                    <a:pt x="-936" y="102144"/>
                    <a:pt x="1927" y="100738"/>
                    <a:pt x="4081" y="98944"/>
                  </a:cubicBezTo>
                  <a:close/>
                </a:path>
              </a:pathLst>
            </a:custGeom>
            <a:grpFill/>
            <a:ln w="5715" cap="flat">
              <a:noFill/>
              <a:prstDash val="solid"/>
              <a:miter/>
            </a:ln>
          </p:spPr>
          <p:txBody>
            <a:bodyPr rtlCol="0" anchor="ctr"/>
            <a:lstStyle/>
            <a:p>
              <a:endParaRPr lang="zh-CN" altLang="en-US"/>
            </a:p>
          </p:txBody>
        </p:sp>
        <p:sp>
          <p:nvSpPr>
            <p:cNvPr id="4377" name="任意多边形: 形状 4376">
              <a:extLst>
                <a:ext uri="{FF2B5EF4-FFF2-40B4-BE49-F238E27FC236}">
                  <a16:creationId xmlns:a16="http://schemas.microsoft.com/office/drawing/2014/main" id="{706630A9-B248-0300-7B44-4C81F8BA8619}"/>
                </a:ext>
              </a:extLst>
            </p:cNvPr>
            <p:cNvSpPr/>
            <p:nvPr/>
          </p:nvSpPr>
          <p:spPr>
            <a:xfrm>
              <a:off x="5315863" y="4813841"/>
              <a:ext cx="33819" cy="54875"/>
            </a:xfrm>
            <a:custGeom>
              <a:avLst/>
              <a:gdLst>
                <a:gd name="connsiteX0" fmla="*/ 2388 w 33819"/>
                <a:gd name="connsiteY0" fmla="*/ 32895 h 54875"/>
                <a:gd name="connsiteX1" fmla="*/ 1536 w 33819"/>
                <a:gd name="connsiteY1" fmla="*/ 24454 h 54875"/>
                <a:gd name="connsiteX2" fmla="*/ 18830 w 33819"/>
                <a:gd name="connsiteY2" fmla="*/ 0 h 54875"/>
                <a:gd name="connsiteX3" fmla="*/ 22053 w 33819"/>
                <a:gd name="connsiteY3" fmla="*/ 16813 h 54875"/>
                <a:gd name="connsiteX4" fmla="*/ 28385 w 33819"/>
                <a:gd name="connsiteY4" fmla="*/ 26460 h 54875"/>
                <a:gd name="connsiteX5" fmla="*/ 31003 w 33819"/>
                <a:gd name="connsiteY5" fmla="*/ 39365 h 54875"/>
                <a:gd name="connsiteX6" fmla="*/ 20790 w 33819"/>
                <a:gd name="connsiteY6" fmla="*/ 54875 h 54875"/>
                <a:gd name="connsiteX7" fmla="*/ 5680 w 33819"/>
                <a:gd name="connsiteY7" fmla="*/ 46057 h 54875"/>
                <a:gd name="connsiteX8" fmla="*/ 8697 w 33819"/>
                <a:gd name="connsiteY8" fmla="*/ 34187 h 54875"/>
                <a:gd name="connsiteX9" fmla="*/ 7120 w 33819"/>
                <a:gd name="connsiteY9" fmla="*/ 29478 h 54875"/>
                <a:gd name="connsiteX10" fmla="*/ 2388 w 33819"/>
                <a:gd name="connsiteY10" fmla="*/ 32895 h 54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819" h="54875">
                  <a:moveTo>
                    <a:pt x="2388" y="32895"/>
                  </a:moveTo>
                  <a:cubicBezTo>
                    <a:pt x="1639" y="30021"/>
                    <a:pt x="-2036" y="25540"/>
                    <a:pt x="1536" y="24454"/>
                  </a:cubicBezTo>
                  <a:cubicBezTo>
                    <a:pt x="14121" y="20637"/>
                    <a:pt x="13161" y="8138"/>
                    <a:pt x="18830" y="0"/>
                  </a:cubicBezTo>
                  <a:cubicBezTo>
                    <a:pt x="24236" y="4755"/>
                    <a:pt x="21584" y="11127"/>
                    <a:pt x="22053" y="16813"/>
                  </a:cubicBezTo>
                  <a:cubicBezTo>
                    <a:pt x="22425" y="21363"/>
                    <a:pt x="22928" y="24523"/>
                    <a:pt x="28385" y="26460"/>
                  </a:cubicBezTo>
                  <a:cubicBezTo>
                    <a:pt x="34615" y="28666"/>
                    <a:pt x="35489" y="39256"/>
                    <a:pt x="31003" y="39365"/>
                  </a:cubicBezTo>
                  <a:cubicBezTo>
                    <a:pt x="19784" y="39639"/>
                    <a:pt x="23310" y="48612"/>
                    <a:pt x="20790" y="54875"/>
                  </a:cubicBezTo>
                  <a:cubicBezTo>
                    <a:pt x="14949" y="42257"/>
                    <a:pt x="14949" y="42257"/>
                    <a:pt x="5680" y="46057"/>
                  </a:cubicBezTo>
                  <a:cubicBezTo>
                    <a:pt x="6720" y="42108"/>
                    <a:pt x="7989" y="38193"/>
                    <a:pt x="8697" y="34187"/>
                  </a:cubicBezTo>
                  <a:cubicBezTo>
                    <a:pt x="8977" y="32598"/>
                    <a:pt x="10189" y="29541"/>
                    <a:pt x="7120" y="29478"/>
                  </a:cubicBezTo>
                  <a:cubicBezTo>
                    <a:pt x="5565" y="29438"/>
                    <a:pt x="3965" y="31684"/>
                    <a:pt x="2388" y="32895"/>
                  </a:cubicBezTo>
                  <a:close/>
                </a:path>
              </a:pathLst>
            </a:custGeom>
            <a:grpFill/>
            <a:ln w="5715" cap="flat">
              <a:noFill/>
              <a:prstDash val="solid"/>
              <a:miter/>
            </a:ln>
          </p:spPr>
          <p:txBody>
            <a:bodyPr rtlCol="0" anchor="ctr"/>
            <a:lstStyle/>
            <a:p>
              <a:endParaRPr lang="zh-CN" altLang="en-US"/>
            </a:p>
          </p:txBody>
        </p:sp>
        <p:sp>
          <p:nvSpPr>
            <p:cNvPr id="4378" name="任意多边形: 形状 4377">
              <a:extLst>
                <a:ext uri="{FF2B5EF4-FFF2-40B4-BE49-F238E27FC236}">
                  <a16:creationId xmlns:a16="http://schemas.microsoft.com/office/drawing/2014/main" id="{5E85EA70-39E3-2F56-CF2D-298772AFFB49}"/>
                </a:ext>
              </a:extLst>
            </p:cNvPr>
            <p:cNvSpPr/>
            <p:nvPr/>
          </p:nvSpPr>
          <p:spPr>
            <a:xfrm>
              <a:off x="5362888" y="4865833"/>
              <a:ext cx="35217" cy="60720"/>
            </a:xfrm>
            <a:custGeom>
              <a:avLst/>
              <a:gdLst>
                <a:gd name="connsiteX0" fmla="*/ 24400 w 35217"/>
                <a:gd name="connsiteY0" fmla="*/ 3912 h 60720"/>
                <a:gd name="connsiteX1" fmla="*/ 24446 w 35217"/>
                <a:gd name="connsiteY1" fmla="*/ 671 h 60720"/>
                <a:gd name="connsiteX2" fmla="*/ 31001 w 35217"/>
                <a:gd name="connsiteY2" fmla="*/ 3929 h 60720"/>
                <a:gd name="connsiteX3" fmla="*/ 34321 w 35217"/>
                <a:gd name="connsiteY3" fmla="*/ 7255 h 60720"/>
                <a:gd name="connsiteX4" fmla="*/ 35116 w 35217"/>
                <a:gd name="connsiteY4" fmla="*/ 9404 h 60720"/>
                <a:gd name="connsiteX5" fmla="*/ 34310 w 35217"/>
                <a:gd name="connsiteY5" fmla="*/ 10478 h 60720"/>
                <a:gd name="connsiteX6" fmla="*/ 34276 w 35217"/>
                <a:gd name="connsiteY6" fmla="*/ 13799 h 60720"/>
                <a:gd name="connsiteX7" fmla="*/ 26149 w 35217"/>
                <a:gd name="connsiteY7" fmla="*/ 21543 h 60720"/>
                <a:gd name="connsiteX8" fmla="*/ 28755 w 35217"/>
                <a:gd name="connsiteY8" fmla="*/ 24698 h 60720"/>
                <a:gd name="connsiteX9" fmla="*/ 14513 w 35217"/>
                <a:gd name="connsiteY9" fmla="*/ 56558 h 60720"/>
                <a:gd name="connsiteX10" fmla="*/ 11250 w 35217"/>
                <a:gd name="connsiteY10" fmla="*/ 56576 h 60720"/>
                <a:gd name="connsiteX11" fmla="*/ 7964 w 35217"/>
                <a:gd name="connsiteY11" fmla="*/ 59850 h 60720"/>
                <a:gd name="connsiteX12" fmla="*/ 7970 w 35217"/>
                <a:gd name="connsiteY12" fmla="*/ 59850 h 60720"/>
                <a:gd name="connsiteX13" fmla="*/ 4683 w 35217"/>
                <a:gd name="connsiteY13" fmla="*/ 59850 h 60720"/>
                <a:gd name="connsiteX14" fmla="*/ 437 w 35217"/>
                <a:gd name="connsiteY14" fmla="*/ 47672 h 60720"/>
                <a:gd name="connsiteX15" fmla="*/ 5564 w 35217"/>
                <a:gd name="connsiteY15" fmla="*/ 38945 h 60720"/>
                <a:gd name="connsiteX16" fmla="*/ 9450 w 35217"/>
                <a:gd name="connsiteY16" fmla="*/ 50804 h 60720"/>
                <a:gd name="connsiteX17" fmla="*/ 9056 w 35217"/>
                <a:gd name="connsiteY17" fmla="*/ 4466 h 60720"/>
                <a:gd name="connsiteX18" fmla="*/ 11250 w 35217"/>
                <a:gd name="connsiteY18" fmla="*/ 649 h 60720"/>
                <a:gd name="connsiteX19" fmla="*/ 11256 w 35217"/>
                <a:gd name="connsiteY19" fmla="*/ 649 h 60720"/>
                <a:gd name="connsiteX20" fmla="*/ 24400 w 35217"/>
                <a:gd name="connsiteY20" fmla="*/ 3912 h 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17" h="60720">
                  <a:moveTo>
                    <a:pt x="24400" y="3912"/>
                  </a:moveTo>
                  <a:cubicBezTo>
                    <a:pt x="24417" y="2832"/>
                    <a:pt x="24435" y="1752"/>
                    <a:pt x="24446" y="671"/>
                  </a:cubicBezTo>
                  <a:cubicBezTo>
                    <a:pt x="28184" y="-1369"/>
                    <a:pt x="29395" y="1683"/>
                    <a:pt x="31001" y="3929"/>
                  </a:cubicBezTo>
                  <a:cubicBezTo>
                    <a:pt x="32110" y="5038"/>
                    <a:pt x="33213" y="6146"/>
                    <a:pt x="34321" y="7255"/>
                  </a:cubicBezTo>
                  <a:cubicBezTo>
                    <a:pt x="35122" y="7970"/>
                    <a:pt x="35384" y="8690"/>
                    <a:pt x="35116" y="9404"/>
                  </a:cubicBezTo>
                  <a:cubicBezTo>
                    <a:pt x="34847" y="10118"/>
                    <a:pt x="34579" y="10478"/>
                    <a:pt x="34310" y="10478"/>
                  </a:cubicBezTo>
                  <a:cubicBezTo>
                    <a:pt x="34299" y="11587"/>
                    <a:pt x="34287" y="12696"/>
                    <a:pt x="34276" y="13799"/>
                  </a:cubicBezTo>
                  <a:cubicBezTo>
                    <a:pt x="36807" y="21903"/>
                    <a:pt x="29195" y="19291"/>
                    <a:pt x="26149" y="21543"/>
                  </a:cubicBezTo>
                  <a:cubicBezTo>
                    <a:pt x="25240" y="24097"/>
                    <a:pt x="28304" y="23269"/>
                    <a:pt x="28755" y="24698"/>
                  </a:cubicBezTo>
                  <a:cubicBezTo>
                    <a:pt x="24920" y="35745"/>
                    <a:pt x="24646" y="48363"/>
                    <a:pt x="14513" y="56558"/>
                  </a:cubicBezTo>
                  <a:cubicBezTo>
                    <a:pt x="13428" y="56558"/>
                    <a:pt x="12336" y="56564"/>
                    <a:pt x="11250" y="56576"/>
                  </a:cubicBezTo>
                  <a:cubicBezTo>
                    <a:pt x="10673" y="58187"/>
                    <a:pt x="9273" y="58970"/>
                    <a:pt x="7964" y="59850"/>
                  </a:cubicBezTo>
                  <a:lnTo>
                    <a:pt x="7970" y="59850"/>
                  </a:lnTo>
                  <a:cubicBezTo>
                    <a:pt x="6872" y="61011"/>
                    <a:pt x="5775" y="61011"/>
                    <a:pt x="4683" y="59850"/>
                  </a:cubicBezTo>
                  <a:cubicBezTo>
                    <a:pt x="4718" y="55284"/>
                    <a:pt x="1820" y="51741"/>
                    <a:pt x="437" y="47672"/>
                  </a:cubicBezTo>
                  <a:cubicBezTo>
                    <a:pt x="-1157" y="42963"/>
                    <a:pt x="1849" y="40785"/>
                    <a:pt x="5564" y="38945"/>
                  </a:cubicBezTo>
                  <a:cubicBezTo>
                    <a:pt x="9644" y="42065"/>
                    <a:pt x="1249" y="48683"/>
                    <a:pt x="9450" y="50804"/>
                  </a:cubicBezTo>
                  <a:cubicBezTo>
                    <a:pt x="15845" y="35293"/>
                    <a:pt x="18154" y="19954"/>
                    <a:pt x="9056" y="4466"/>
                  </a:cubicBezTo>
                  <a:cubicBezTo>
                    <a:pt x="8690" y="3843"/>
                    <a:pt x="10467" y="1952"/>
                    <a:pt x="11250" y="649"/>
                  </a:cubicBezTo>
                  <a:lnTo>
                    <a:pt x="11256" y="649"/>
                  </a:lnTo>
                  <a:cubicBezTo>
                    <a:pt x="15565" y="2054"/>
                    <a:pt x="18640" y="8410"/>
                    <a:pt x="24400" y="3912"/>
                  </a:cubicBezTo>
                  <a:close/>
                </a:path>
              </a:pathLst>
            </a:custGeom>
            <a:grpFill/>
            <a:ln w="5715" cap="flat">
              <a:noFill/>
              <a:prstDash val="solid"/>
              <a:miter/>
            </a:ln>
          </p:spPr>
          <p:txBody>
            <a:bodyPr rtlCol="0" anchor="ctr"/>
            <a:lstStyle/>
            <a:p>
              <a:endParaRPr lang="zh-CN" altLang="en-US"/>
            </a:p>
          </p:txBody>
        </p:sp>
        <p:sp>
          <p:nvSpPr>
            <p:cNvPr id="4379" name="任意多边形: 形状 4378">
              <a:extLst>
                <a:ext uri="{FF2B5EF4-FFF2-40B4-BE49-F238E27FC236}">
                  <a16:creationId xmlns:a16="http://schemas.microsoft.com/office/drawing/2014/main" id="{622AED2D-5750-31F0-5227-29E0E680E09E}"/>
                </a:ext>
              </a:extLst>
            </p:cNvPr>
            <p:cNvSpPr/>
            <p:nvPr/>
          </p:nvSpPr>
          <p:spPr>
            <a:xfrm>
              <a:off x="5297458" y="4912198"/>
              <a:ext cx="23052" cy="29058"/>
            </a:xfrm>
            <a:custGeom>
              <a:avLst/>
              <a:gdLst>
                <a:gd name="connsiteX0" fmla="*/ 23051 w 23052"/>
                <a:gd name="connsiteY0" fmla="*/ 10229 h 29058"/>
                <a:gd name="connsiteX1" fmla="*/ 8523 w 23052"/>
                <a:gd name="connsiteY1" fmla="*/ 28374 h 29058"/>
                <a:gd name="connsiteX2" fmla="*/ 1825 w 23052"/>
                <a:gd name="connsiteY2" fmla="*/ 20590 h 29058"/>
                <a:gd name="connsiteX3" fmla="*/ 2339 w 23052"/>
                <a:gd name="connsiteY3" fmla="*/ 14463 h 29058"/>
                <a:gd name="connsiteX4" fmla="*/ 11163 w 23052"/>
                <a:gd name="connsiteY4" fmla="*/ 999 h 29058"/>
                <a:gd name="connsiteX5" fmla="*/ 17290 w 23052"/>
                <a:gd name="connsiteY5" fmla="*/ 5285 h 29058"/>
                <a:gd name="connsiteX6" fmla="*/ 23051 w 23052"/>
                <a:gd name="connsiteY6" fmla="*/ 10229 h 29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52" h="29058">
                  <a:moveTo>
                    <a:pt x="23051" y="10229"/>
                  </a:moveTo>
                  <a:cubicBezTo>
                    <a:pt x="23222" y="14915"/>
                    <a:pt x="12838" y="27385"/>
                    <a:pt x="8523" y="28374"/>
                  </a:cubicBezTo>
                  <a:cubicBezTo>
                    <a:pt x="974" y="30100"/>
                    <a:pt x="-2358" y="28928"/>
                    <a:pt x="1825" y="20590"/>
                  </a:cubicBezTo>
                  <a:cubicBezTo>
                    <a:pt x="2699" y="18847"/>
                    <a:pt x="3197" y="15938"/>
                    <a:pt x="2339" y="14463"/>
                  </a:cubicBezTo>
                  <a:cubicBezTo>
                    <a:pt x="-4101" y="3433"/>
                    <a:pt x="4248" y="3782"/>
                    <a:pt x="11163" y="999"/>
                  </a:cubicBezTo>
                  <a:cubicBezTo>
                    <a:pt x="17444" y="-1527"/>
                    <a:pt x="18250" y="1045"/>
                    <a:pt x="17290" y="5285"/>
                  </a:cubicBezTo>
                  <a:cubicBezTo>
                    <a:pt x="15850" y="11657"/>
                    <a:pt x="21702" y="8017"/>
                    <a:pt x="23051" y="10229"/>
                  </a:cubicBezTo>
                  <a:close/>
                </a:path>
              </a:pathLst>
            </a:custGeom>
            <a:grpFill/>
            <a:ln w="5715" cap="flat">
              <a:noFill/>
              <a:prstDash val="solid"/>
              <a:miter/>
            </a:ln>
          </p:spPr>
          <p:txBody>
            <a:bodyPr rtlCol="0" anchor="ctr"/>
            <a:lstStyle/>
            <a:p>
              <a:endParaRPr lang="zh-CN" altLang="en-US"/>
            </a:p>
          </p:txBody>
        </p:sp>
        <p:sp>
          <p:nvSpPr>
            <p:cNvPr id="4380" name="任意多边形: 形状 4379">
              <a:extLst>
                <a:ext uri="{FF2B5EF4-FFF2-40B4-BE49-F238E27FC236}">
                  <a16:creationId xmlns:a16="http://schemas.microsoft.com/office/drawing/2014/main" id="{5182F8A4-D34B-63CD-83D5-722A22E7A7BB}"/>
                </a:ext>
              </a:extLst>
            </p:cNvPr>
            <p:cNvSpPr/>
            <p:nvPr/>
          </p:nvSpPr>
          <p:spPr>
            <a:xfrm>
              <a:off x="5308845" y="4856365"/>
              <a:ext cx="15984" cy="20718"/>
            </a:xfrm>
            <a:custGeom>
              <a:avLst/>
              <a:gdLst>
                <a:gd name="connsiteX0" fmla="*/ 12698 w 15984"/>
                <a:gd name="connsiteY0" fmla="*/ 3528 h 20718"/>
                <a:gd name="connsiteX1" fmla="*/ 15984 w 15984"/>
                <a:gd name="connsiteY1" fmla="*/ 10106 h 20718"/>
                <a:gd name="connsiteX2" fmla="*/ 10538 w 15984"/>
                <a:gd name="connsiteY2" fmla="*/ 17930 h 20718"/>
                <a:gd name="connsiteX3" fmla="*/ 2062 w 15984"/>
                <a:gd name="connsiteY3" fmla="*/ 16267 h 20718"/>
                <a:gd name="connsiteX4" fmla="*/ 1342 w 15984"/>
                <a:gd name="connsiteY4" fmla="*/ 11689 h 20718"/>
                <a:gd name="connsiteX5" fmla="*/ 6452 w 15984"/>
                <a:gd name="connsiteY5" fmla="*/ 2236 h 20718"/>
                <a:gd name="connsiteX6" fmla="*/ 12698 w 15984"/>
                <a:gd name="connsiteY6" fmla="*/ 3528 h 2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84" h="20718">
                  <a:moveTo>
                    <a:pt x="12698" y="3528"/>
                  </a:moveTo>
                  <a:cubicBezTo>
                    <a:pt x="12767" y="6237"/>
                    <a:pt x="13350" y="8683"/>
                    <a:pt x="15984" y="10106"/>
                  </a:cubicBezTo>
                  <a:cubicBezTo>
                    <a:pt x="14144" y="12700"/>
                    <a:pt x="11938" y="15118"/>
                    <a:pt x="10538" y="17930"/>
                  </a:cubicBezTo>
                  <a:cubicBezTo>
                    <a:pt x="6486" y="26102"/>
                    <a:pt x="6772" y="13426"/>
                    <a:pt x="2062" y="16267"/>
                  </a:cubicBezTo>
                  <a:cubicBezTo>
                    <a:pt x="-1349" y="18324"/>
                    <a:pt x="256" y="12792"/>
                    <a:pt x="1342" y="11689"/>
                  </a:cubicBezTo>
                  <a:cubicBezTo>
                    <a:pt x="4068" y="8923"/>
                    <a:pt x="5051" y="5717"/>
                    <a:pt x="6452" y="2236"/>
                  </a:cubicBezTo>
                  <a:cubicBezTo>
                    <a:pt x="8800" y="-3604"/>
                    <a:pt x="10338" y="3882"/>
                    <a:pt x="12698" y="3528"/>
                  </a:cubicBezTo>
                  <a:close/>
                </a:path>
              </a:pathLst>
            </a:custGeom>
            <a:grpFill/>
            <a:ln w="5715" cap="flat">
              <a:noFill/>
              <a:prstDash val="solid"/>
              <a:miter/>
            </a:ln>
          </p:spPr>
          <p:txBody>
            <a:bodyPr rtlCol="0" anchor="ctr"/>
            <a:lstStyle/>
            <a:p>
              <a:endParaRPr lang="zh-CN" altLang="en-US"/>
            </a:p>
          </p:txBody>
        </p:sp>
        <p:sp>
          <p:nvSpPr>
            <p:cNvPr id="4381" name="任意多边形: 形状 4380">
              <a:extLst>
                <a:ext uri="{FF2B5EF4-FFF2-40B4-BE49-F238E27FC236}">
                  <a16:creationId xmlns:a16="http://schemas.microsoft.com/office/drawing/2014/main" id="{4E0292DC-8FD7-995B-E4E0-CD51D7247F84}"/>
                </a:ext>
              </a:extLst>
            </p:cNvPr>
            <p:cNvSpPr/>
            <p:nvPr/>
          </p:nvSpPr>
          <p:spPr>
            <a:xfrm>
              <a:off x="5283436" y="4893102"/>
              <a:ext cx="6624" cy="20322"/>
            </a:xfrm>
            <a:custGeom>
              <a:avLst/>
              <a:gdLst>
                <a:gd name="connsiteX0" fmla="*/ 2577 w 6624"/>
                <a:gd name="connsiteY0" fmla="*/ 0 h 20322"/>
                <a:gd name="connsiteX1" fmla="*/ 542 w 6624"/>
                <a:gd name="connsiteY1" fmla="*/ 20323 h 20322"/>
                <a:gd name="connsiteX2" fmla="*/ 2577 w 6624"/>
                <a:gd name="connsiteY2" fmla="*/ 0 h 20322"/>
              </a:gdLst>
              <a:ahLst/>
              <a:cxnLst>
                <a:cxn ang="0">
                  <a:pos x="connsiteX0" y="connsiteY0"/>
                </a:cxn>
                <a:cxn ang="0">
                  <a:pos x="connsiteX1" y="connsiteY1"/>
                </a:cxn>
                <a:cxn ang="0">
                  <a:pos x="connsiteX2" y="connsiteY2"/>
                </a:cxn>
              </a:cxnLst>
              <a:rect l="l" t="t" r="r" b="b"/>
              <a:pathLst>
                <a:path w="6624" h="20322">
                  <a:moveTo>
                    <a:pt x="2577" y="0"/>
                  </a:moveTo>
                  <a:cubicBezTo>
                    <a:pt x="8458" y="12882"/>
                    <a:pt x="8058" y="15808"/>
                    <a:pt x="542" y="20323"/>
                  </a:cubicBezTo>
                  <a:cubicBezTo>
                    <a:pt x="-1389" y="13230"/>
                    <a:pt x="2451" y="6589"/>
                    <a:pt x="2577" y="0"/>
                  </a:cubicBezTo>
                  <a:close/>
                </a:path>
              </a:pathLst>
            </a:custGeom>
            <a:grpFill/>
            <a:ln w="5715" cap="flat">
              <a:noFill/>
              <a:prstDash val="solid"/>
              <a:miter/>
            </a:ln>
          </p:spPr>
          <p:txBody>
            <a:bodyPr rtlCol="0" anchor="ctr"/>
            <a:lstStyle/>
            <a:p>
              <a:endParaRPr lang="zh-CN" altLang="en-US"/>
            </a:p>
          </p:txBody>
        </p:sp>
        <p:sp>
          <p:nvSpPr>
            <p:cNvPr id="4382" name="任意多边形: 形状 4381">
              <a:extLst>
                <a:ext uri="{FF2B5EF4-FFF2-40B4-BE49-F238E27FC236}">
                  <a16:creationId xmlns:a16="http://schemas.microsoft.com/office/drawing/2014/main" id="{C8061445-D52D-7CDE-2095-DCE235CA246B}"/>
                </a:ext>
              </a:extLst>
            </p:cNvPr>
            <p:cNvSpPr/>
            <p:nvPr/>
          </p:nvSpPr>
          <p:spPr>
            <a:xfrm>
              <a:off x="5360157" y="4925684"/>
              <a:ext cx="10711" cy="9881"/>
            </a:xfrm>
            <a:custGeom>
              <a:avLst/>
              <a:gdLst>
                <a:gd name="connsiteX0" fmla="*/ 7425 w 10711"/>
                <a:gd name="connsiteY0" fmla="*/ 0 h 9881"/>
                <a:gd name="connsiteX1" fmla="*/ 10711 w 10711"/>
                <a:gd name="connsiteY1" fmla="*/ 0 h 9881"/>
                <a:gd name="connsiteX2" fmla="*/ 10706 w 10711"/>
                <a:gd name="connsiteY2" fmla="*/ 3280 h 9881"/>
                <a:gd name="connsiteX3" fmla="*/ 7420 w 10711"/>
                <a:gd name="connsiteY3" fmla="*/ 6578 h 9881"/>
                <a:gd name="connsiteX4" fmla="*/ 847 w 10711"/>
                <a:gd name="connsiteY4" fmla="*/ 9881 h 9881"/>
                <a:gd name="connsiteX5" fmla="*/ 7425 w 10711"/>
                <a:gd name="connsiteY5" fmla="*/ 0 h 9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1" h="9881">
                  <a:moveTo>
                    <a:pt x="7425" y="0"/>
                  </a:moveTo>
                  <a:cubicBezTo>
                    <a:pt x="8523" y="0"/>
                    <a:pt x="9620" y="0"/>
                    <a:pt x="10711" y="0"/>
                  </a:cubicBezTo>
                  <a:cubicBezTo>
                    <a:pt x="10711" y="1097"/>
                    <a:pt x="10711" y="2189"/>
                    <a:pt x="10706" y="3280"/>
                  </a:cubicBezTo>
                  <a:cubicBezTo>
                    <a:pt x="9431" y="4200"/>
                    <a:pt x="8523" y="5486"/>
                    <a:pt x="7420" y="6578"/>
                  </a:cubicBezTo>
                  <a:cubicBezTo>
                    <a:pt x="5231" y="7681"/>
                    <a:pt x="3036" y="8784"/>
                    <a:pt x="847" y="9881"/>
                  </a:cubicBezTo>
                  <a:cubicBezTo>
                    <a:pt x="-2427" y="2949"/>
                    <a:pt x="4654" y="2909"/>
                    <a:pt x="7425" y="0"/>
                  </a:cubicBezTo>
                  <a:close/>
                </a:path>
              </a:pathLst>
            </a:custGeom>
            <a:grpFill/>
            <a:ln w="5715" cap="flat">
              <a:noFill/>
              <a:prstDash val="solid"/>
              <a:miter/>
            </a:ln>
          </p:spPr>
          <p:txBody>
            <a:bodyPr rtlCol="0" anchor="ctr"/>
            <a:lstStyle/>
            <a:p>
              <a:endParaRPr lang="zh-CN" altLang="en-US"/>
            </a:p>
          </p:txBody>
        </p:sp>
        <p:sp>
          <p:nvSpPr>
            <p:cNvPr id="4383" name="任意多边形: 形状 4382">
              <a:extLst>
                <a:ext uri="{FF2B5EF4-FFF2-40B4-BE49-F238E27FC236}">
                  <a16:creationId xmlns:a16="http://schemas.microsoft.com/office/drawing/2014/main" id="{044D70A4-B2D1-AEF7-8C88-2BF35EFA0654}"/>
                </a:ext>
              </a:extLst>
            </p:cNvPr>
            <p:cNvSpPr/>
            <p:nvPr/>
          </p:nvSpPr>
          <p:spPr>
            <a:xfrm>
              <a:off x="5299075" y="4976564"/>
              <a:ext cx="5499" cy="6794"/>
            </a:xfrm>
            <a:custGeom>
              <a:avLst/>
              <a:gdLst>
                <a:gd name="connsiteX0" fmla="*/ 3482 w 5499"/>
                <a:gd name="connsiteY0" fmla="*/ 86 h 6794"/>
                <a:gd name="connsiteX1" fmla="*/ 5077 w 5499"/>
                <a:gd name="connsiteY1" fmla="*/ 5235 h 6794"/>
                <a:gd name="connsiteX2" fmla="*/ 1402 w 5499"/>
                <a:gd name="connsiteY2" fmla="*/ 6390 h 6794"/>
                <a:gd name="connsiteX3" fmla="*/ 219 w 5499"/>
                <a:gd name="connsiteY3" fmla="*/ 2343 h 6794"/>
                <a:gd name="connsiteX4" fmla="*/ 3482 w 5499"/>
                <a:gd name="connsiteY4" fmla="*/ 86 h 6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9" h="6794">
                  <a:moveTo>
                    <a:pt x="3482" y="86"/>
                  </a:moveTo>
                  <a:cubicBezTo>
                    <a:pt x="5517" y="1332"/>
                    <a:pt x="5940" y="3241"/>
                    <a:pt x="5077" y="5235"/>
                  </a:cubicBezTo>
                  <a:cubicBezTo>
                    <a:pt x="4431" y="6721"/>
                    <a:pt x="2882" y="7230"/>
                    <a:pt x="1402" y="6390"/>
                  </a:cubicBezTo>
                  <a:cubicBezTo>
                    <a:pt x="-164" y="5504"/>
                    <a:pt x="-181" y="3840"/>
                    <a:pt x="219" y="2343"/>
                  </a:cubicBezTo>
                  <a:cubicBezTo>
                    <a:pt x="636" y="795"/>
                    <a:pt x="1591" y="-326"/>
                    <a:pt x="3482" y="86"/>
                  </a:cubicBezTo>
                  <a:close/>
                </a:path>
              </a:pathLst>
            </a:custGeom>
            <a:grpFill/>
            <a:ln w="5715" cap="flat">
              <a:noFill/>
              <a:prstDash val="solid"/>
              <a:miter/>
            </a:ln>
          </p:spPr>
          <p:txBody>
            <a:bodyPr rtlCol="0" anchor="ctr"/>
            <a:lstStyle/>
            <a:p>
              <a:endParaRPr lang="zh-CN" altLang="en-US"/>
            </a:p>
          </p:txBody>
        </p:sp>
        <p:sp>
          <p:nvSpPr>
            <p:cNvPr id="4384" name="任意多边形: 形状 4383">
              <a:extLst>
                <a:ext uri="{FF2B5EF4-FFF2-40B4-BE49-F238E27FC236}">
                  <a16:creationId xmlns:a16="http://schemas.microsoft.com/office/drawing/2014/main" id="{2B6F9342-A719-9716-F182-5B14B8BBBCA8}"/>
                </a:ext>
              </a:extLst>
            </p:cNvPr>
            <p:cNvSpPr/>
            <p:nvPr/>
          </p:nvSpPr>
          <p:spPr>
            <a:xfrm>
              <a:off x="5341469" y="4826848"/>
              <a:ext cx="2985" cy="6700"/>
            </a:xfrm>
            <a:custGeom>
              <a:avLst/>
              <a:gdLst>
                <a:gd name="connsiteX0" fmla="*/ 2985 w 2985"/>
                <a:gd name="connsiteY0" fmla="*/ 3510 h 6700"/>
                <a:gd name="connsiteX1" fmla="*/ 1139 w 2985"/>
                <a:gd name="connsiteY1" fmla="*/ 6699 h 6700"/>
                <a:gd name="connsiteX2" fmla="*/ 2 w 2985"/>
                <a:gd name="connsiteY2" fmla="*/ 2595 h 6700"/>
                <a:gd name="connsiteX3" fmla="*/ 1168 w 2985"/>
                <a:gd name="connsiteY3" fmla="*/ 1 h 6700"/>
                <a:gd name="connsiteX4" fmla="*/ 2985 w 2985"/>
                <a:gd name="connsiteY4" fmla="*/ 3510 h 6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5" h="6700">
                  <a:moveTo>
                    <a:pt x="2985" y="3510"/>
                  </a:moveTo>
                  <a:cubicBezTo>
                    <a:pt x="2785" y="4876"/>
                    <a:pt x="3020" y="6773"/>
                    <a:pt x="1139" y="6699"/>
                  </a:cubicBezTo>
                  <a:cubicBezTo>
                    <a:pt x="676" y="6682"/>
                    <a:pt x="82" y="4047"/>
                    <a:pt x="2" y="2595"/>
                  </a:cubicBezTo>
                  <a:cubicBezTo>
                    <a:pt x="-50" y="1715"/>
                    <a:pt x="951" y="-45"/>
                    <a:pt x="1168" y="1"/>
                  </a:cubicBezTo>
                  <a:cubicBezTo>
                    <a:pt x="3002" y="395"/>
                    <a:pt x="2825" y="2075"/>
                    <a:pt x="2985" y="3510"/>
                  </a:cubicBezTo>
                  <a:close/>
                </a:path>
              </a:pathLst>
            </a:custGeom>
            <a:grpFill/>
            <a:ln w="5715" cap="flat">
              <a:noFill/>
              <a:prstDash val="solid"/>
              <a:miter/>
            </a:ln>
          </p:spPr>
          <p:txBody>
            <a:bodyPr rtlCol="0" anchor="ctr"/>
            <a:lstStyle/>
            <a:p>
              <a:endParaRPr lang="zh-CN" altLang="en-US"/>
            </a:p>
          </p:txBody>
        </p:sp>
        <p:sp>
          <p:nvSpPr>
            <p:cNvPr id="4385" name="任意多边形: 形状 4384">
              <a:extLst>
                <a:ext uri="{FF2B5EF4-FFF2-40B4-BE49-F238E27FC236}">
                  <a16:creationId xmlns:a16="http://schemas.microsoft.com/office/drawing/2014/main" id="{4413E8B4-BCB9-EE3C-6A2D-B18C993C9748}"/>
                </a:ext>
              </a:extLst>
            </p:cNvPr>
            <p:cNvSpPr/>
            <p:nvPr/>
          </p:nvSpPr>
          <p:spPr>
            <a:xfrm>
              <a:off x="5310298" y="4887296"/>
              <a:ext cx="5923" cy="4638"/>
            </a:xfrm>
            <a:custGeom>
              <a:avLst/>
              <a:gdLst>
                <a:gd name="connsiteX0" fmla="*/ 1175 w 5923"/>
                <a:gd name="connsiteY0" fmla="*/ 4590 h 4638"/>
                <a:gd name="connsiteX1" fmla="*/ 666 w 5923"/>
                <a:gd name="connsiteY1" fmla="*/ 1920 h 4638"/>
                <a:gd name="connsiteX2" fmla="*/ 4816 w 5923"/>
                <a:gd name="connsiteY2" fmla="*/ 0 h 4638"/>
                <a:gd name="connsiteX3" fmla="*/ 5364 w 5923"/>
                <a:gd name="connsiteY3" fmla="*/ 2589 h 4638"/>
                <a:gd name="connsiteX4" fmla="*/ 1175 w 5923"/>
                <a:gd name="connsiteY4" fmla="*/ 4590 h 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 h="4638">
                  <a:moveTo>
                    <a:pt x="1175" y="4590"/>
                  </a:moveTo>
                  <a:cubicBezTo>
                    <a:pt x="-88" y="3915"/>
                    <a:pt x="-448" y="2783"/>
                    <a:pt x="666" y="1920"/>
                  </a:cubicBezTo>
                  <a:cubicBezTo>
                    <a:pt x="1861" y="989"/>
                    <a:pt x="3404" y="29"/>
                    <a:pt x="4816" y="0"/>
                  </a:cubicBezTo>
                  <a:cubicBezTo>
                    <a:pt x="6056" y="-22"/>
                    <a:pt x="6279" y="1475"/>
                    <a:pt x="5364" y="2589"/>
                  </a:cubicBezTo>
                  <a:cubicBezTo>
                    <a:pt x="4296" y="3904"/>
                    <a:pt x="3027" y="4869"/>
                    <a:pt x="1175" y="4590"/>
                  </a:cubicBezTo>
                  <a:close/>
                </a:path>
              </a:pathLst>
            </a:custGeom>
            <a:grpFill/>
            <a:ln w="5715" cap="flat">
              <a:noFill/>
              <a:prstDash val="solid"/>
              <a:miter/>
            </a:ln>
          </p:spPr>
          <p:txBody>
            <a:bodyPr rtlCol="0" anchor="ctr"/>
            <a:lstStyle/>
            <a:p>
              <a:endParaRPr lang="zh-CN" altLang="en-US"/>
            </a:p>
          </p:txBody>
        </p:sp>
        <p:sp>
          <p:nvSpPr>
            <p:cNvPr id="4386" name="任意多边形: 形状 4385">
              <a:extLst>
                <a:ext uri="{FF2B5EF4-FFF2-40B4-BE49-F238E27FC236}">
                  <a16:creationId xmlns:a16="http://schemas.microsoft.com/office/drawing/2014/main" id="{B6FA0602-B1F0-6C86-94B4-FD2B17D84C05}"/>
                </a:ext>
              </a:extLst>
            </p:cNvPr>
            <p:cNvSpPr/>
            <p:nvPr/>
          </p:nvSpPr>
          <p:spPr>
            <a:xfrm>
              <a:off x="5363990" y="4889602"/>
              <a:ext cx="7238" cy="3098"/>
            </a:xfrm>
            <a:custGeom>
              <a:avLst/>
              <a:gdLst>
                <a:gd name="connsiteX0" fmla="*/ 7239 w 7238"/>
                <a:gd name="connsiteY0" fmla="*/ 1380 h 3098"/>
                <a:gd name="connsiteX1" fmla="*/ 5341 w 7238"/>
                <a:gd name="connsiteY1" fmla="*/ 2860 h 3098"/>
                <a:gd name="connsiteX2" fmla="*/ 4 w 7238"/>
                <a:gd name="connsiteY2" fmla="*/ 1294 h 3098"/>
                <a:gd name="connsiteX3" fmla="*/ 1130 w 7238"/>
                <a:gd name="connsiteY3" fmla="*/ 317 h 3098"/>
                <a:gd name="connsiteX4" fmla="*/ 7239 w 7238"/>
                <a:gd name="connsiteY4" fmla="*/ 1380 h 3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38" h="3098">
                  <a:moveTo>
                    <a:pt x="7239" y="1380"/>
                  </a:moveTo>
                  <a:cubicBezTo>
                    <a:pt x="6593" y="1912"/>
                    <a:pt x="6016" y="2780"/>
                    <a:pt x="5341" y="2860"/>
                  </a:cubicBezTo>
                  <a:cubicBezTo>
                    <a:pt x="3393" y="3094"/>
                    <a:pt x="1187" y="3683"/>
                    <a:pt x="4" y="1294"/>
                  </a:cubicBezTo>
                  <a:cubicBezTo>
                    <a:pt x="-59" y="1169"/>
                    <a:pt x="690" y="391"/>
                    <a:pt x="1130" y="317"/>
                  </a:cubicBezTo>
                  <a:cubicBezTo>
                    <a:pt x="3153" y="-37"/>
                    <a:pt x="5239" y="-483"/>
                    <a:pt x="7239" y="1380"/>
                  </a:cubicBezTo>
                  <a:close/>
                </a:path>
              </a:pathLst>
            </a:custGeom>
            <a:grpFill/>
            <a:ln w="5715" cap="flat">
              <a:noFill/>
              <a:prstDash val="solid"/>
              <a:miter/>
            </a:ln>
          </p:spPr>
          <p:txBody>
            <a:bodyPr rtlCol="0" anchor="ctr"/>
            <a:lstStyle/>
            <a:p>
              <a:endParaRPr lang="zh-CN" altLang="en-US"/>
            </a:p>
          </p:txBody>
        </p:sp>
        <p:sp>
          <p:nvSpPr>
            <p:cNvPr id="4387" name="任意多边形: 形状 4386">
              <a:extLst>
                <a:ext uri="{FF2B5EF4-FFF2-40B4-BE49-F238E27FC236}">
                  <a16:creationId xmlns:a16="http://schemas.microsoft.com/office/drawing/2014/main" id="{C578F629-A1FB-ED95-B983-FE24D21A387A}"/>
                </a:ext>
              </a:extLst>
            </p:cNvPr>
            <p:cNvSpPr/>
            <p:nvPr/>
          </p:nvSpPr>
          <p:spPr>
            <a:xfrm>
              <a:off x="5313947" y="4846737"/>
              <a:ext cx="4304" cy="2391"/>
            </a:xfrm>
            <a:custGeom>
              <a:avLst/>
              <a:gdLst>
                <a:gd name="connsiteX0" fmla="*/ 3521 w 4304"/>
                <a:gd name="connsiteY0" fmla="*/ 1309 h 2391"/>
                <a:gd name="connsiteX1" fmla="*/ 898 w 4304"/>
                <a:gd name="connsiteY1" fmla="*/ 2343 h 2391"/>
                <a:gd name="connsiteX2" fmla="*/ 1287 w 4304"/>
                <a:gd name="connsiteY2" fmla="*/ 354 h 2391"/>
                <a:gd name="connsiteX3" fmla="*/ 4304 w 4304"/>
                <a:gd name="connsiteY3" fmla="*/ 0 h 2391"/>
                <a:gd name="connsiteX4" fmla="*/ 3521 w 4304"/>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391">
                  <a:moveTo>
                    <a:pt x="3521" y="1309"/>
                  </a:moveTo>
                  <a:cubicBezTo>
                    <a:pt x="2630" y="1692"/>
                    <a:pt x="1504" y="2612"/>
                    <a:pt x="898" y="2343"/>
                  </a:cubicBezTo>
                  <a:cubicBezTo>
                    <a:pt x="-462" y="1749"/>
                    <a:pt x="-233" y="731"/>
                    <a:pt x="1287" y="354"/>
                  </a:cubicBezTo>
                  <a:cubicBezTo>
                    <a:pt x="2264" y="114"/>
                    <a:pt x="3293" y="108"/>
                    <a:pt x="4304" y="0"/>
                  </a:cubicBezTo>
                  <a:cubicBezTo>
                    <a:pt x="4047" y="434"/>
                    <a:pt x="3784" y="874"/>
                    <a:pt x="3521" y="1309"/>
                  </a:cubicBezTo>
                  <a:close/>
                </a:path>
              </a:pathLst>
            </a:custGeom>
            <a:grpFill/>
            <a:ln w="5715" cap="flat">
              <a:noFill/>
              <a:prstDash val="solid"/>
              <a:miter/>
            </a:ln>
          </p:spPr>
          <p:txBody>
            <a:bodyPr rtlCol="0" anchor="ctr"/>
            <a:lstStyle/>
            <a:p>
              <a:endParaRPr lang="zh-CN" altLang="en-US"/>
            </a:p>
          </p:txBody>
        </p:sp>
        <p:sp>
          <p:nvSpPr>
            <p:cNvPr id="4388" name="任意多边形: 形状 4387">
              <a:extLst>
                <a:ext uri="{FF2B5EF4-FFF2-40B4-BE49-F238E27FC236}">
                  <a16:creationId xmlns:a16="http://schemas.microsoft.com/office/drawing/2014/main" id="{DFCFA6BF-320B-82A7-043E-3FBB6F2E6D66}"/>
                </a:ext>
              </a:extLst>
            </p:cNvPr>
            <p:cNvSpPr/>
            <p:nvPr/>
          </p:nvSpPr>
          <p:spPr>
            <a:xfrm>
              <a:off x="5361005" y="4938840"/>
              <a:ext cx="6577" cy="3291"/>
            </a:xfrm>
            <a:custGeom>
              <a:avLst/>
              <a:gdLst>
                <a:gd name="connsiteX0" fmla="*/ 0 w 6577"/>
                <a:gd name="connsiteY0" fmla="*/ 0 h 3291"/>
                <a:gd name="connsiteX1" fmla="*/ 6578 w 6577"/>
                <a:gd name="connsiteY1" fmla="*/ 0 h 3291"/>
                <a:gd name="connsiteX2" fmla="*/ 0 w 6577"/>
                <a:gd name="connsiteY2" fmla="*/ 3292 h 3291"/>
                <a:gd name="connsiteX3" fmla="*/ 0 w 6577"/>
                <a:gd name="connsiteY3" fmla="*/ 0 h 3291"/>
              </a:gdLst>
              <a:ahLst/>
              <a:cxnLst>
                <a:cxn ang="0">
                  <a:pos x="connsiteX0" y="connsiteY0"/>
                </a:cxn>
                <a:cxn ang="0">
                  <a:pos x="connsiteX1" y="connsiteY1"/>
                </a:cxn>
                <a:cxn ang="0">
                  <a:pos x="connsiteX2" y="connsiteY2"/>
                </a:cxn>
                <a:cxn ang="0">
                  <a:pos x="connsiteX3" y="connsiteY3"/>
                </a:cxn>
              </a:cxnLst>
              <a:rect l="l" t="t" r="r" b="b"/>
              <a:pathLst>
                <a:path w="6577" h="3291">
                  <a:moveTo>
                    <a:pt x="0" y="0"/>
                  </a:moveTo>
                  <a:cubicBezTo>
                    <a:pt x="2195" y="0"/>
                    <a:pt x="4383" y="0"/>
                    <a:pt x="6578" y="0"/>
                  </a:cubicBezTo>
                  <a:cubicBezTo>
                    <a:pt x="5155" y="2640"/>
                    <a:pt x="2703" y="3217"/>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4389" name="任意多边形: 形状 4388">
              <a:extLst>
                <a:ext uri="{FF2B5EF4-FFF2-40B4-BE49-F238E27FC236}">
                  <a16:creationId xmlns:a16="http://schemas.microsoft.com/office/drawing/2014/main" id="{B4EE1AAD-3F40-2F5D-10C2-E8C4FDED7984}"/>
                </a:ext>
              </a:extLst>
            </p:cNvPr>
            <p:cNvSpPr/>
            <p:nvPr/>
          </p:nvSpPr>
          <p:spPr>
            <a:xfrm>
              <a:off x="5285367" y="499997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4390" name="任意多边形: 形状 4389">
              <a:extLst>
                <a:ext uri="{FF2B5EF4-FFF2-40B4-BE49-F238E27FC236}">
                  <a16:creationId xmlns:a16="http://schemas.microsoft.com/office/drawing/2014/main" id="{D04C910E-125D-B11A-CBFC-B3A26586C01B}"/>
                </a:ext>
              </a:extLst>
            </p:cNvPr>
            <p:cNvSpPr/>
            <p:nvPr/>
          </p:nvSpPr>
          <p:spPr>
            <a:xfrm>
              <a:off x="5298523" y="4881558"/>
              <a:ext cx="1354" cy="1360"/>
            </a:xfrm>
            <a:custGeom>
              <a:avLst/>
              <a:gdLst>
                <a:gd name="connsiteX0" fmla="*/ 0 w 1354"/>
                <a:gd name="connsiteY0" fmla="*/ 1360 h 1360"/>
                <a:gd name="connsiteX1" fmla="*/ 743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1"/>
                  </a:lnTo>
                  <a:close/>
                </a:path>
              </a:pathLst>
            </a:custGeom>
            <a:grpFill/>
            <a:ln w="5715" cap="flat">
              <a:noFill/>
              <a:prstDash val="solid"/>
              <a:miter/>
            </a:ln>
          </p:spPr>
          <p:txBody>
            <a:bodyPr rtlCol="0" anchor="ctr"/>
            <a:lstStyle/>
            <a:p>
              <a:endParaRPr lang="zh-CN" altLang="en-US"/>
            </a:p>
          </p:txBody>
        </p:sp>
        <p:sp>
          <p:nvSpPr>
            <p:cNvPr id="4391" name="任意多边形: 形状 4390">
              <a:extLst>
                <a:ext uri="{FF2B5EF4-FFF2-40B4-BE49-F238E27FC236}">
                  <a16:creationId xmlns:a16="http://schemas.microsoft.com/office/drawing/2014/main" id="{D9B634BB-E25F-7412-F32D-EE32DF5EF227}"/>
                </a:ext>
              </a:extLst>
            </p:cNvPr>
            <p:cNvSpPr/>
            <p:nvPr/>
          </p:nvSpPr>
          <p:spPr>
            <a:xfrm>
              <a:off x="5324829" y="4865116"/>
              <a:ext cx="1360" cy="1360"/>
            </a:xfrm>
            <a:custGeom>
              <a:avLst/>
              <a:gdLst>
                <a:gd name="connsiteX0" fmla="*/ 0 w 1360"/>
                <a:gd name="connsiteY0" fmla="*/ 1360 h 1360"/>
                <a:gd name="connsiteX1" fmla="*/ 749 w 1360"/>
                <a:gd name="connsiteY1" fmla="*/ 0 h 1360"/>
                <a:gd name="connsiteX2" fmla="*/ 1360 w 1360"/>
                <a:gd name="connsiteY2" fmla="*/ 606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06"/>
                  </a:lnTo>
                  <a:close/>
                </a:path>
              </a:pathLst>
            </a:custGeom>
            <a:grpFill/>
            <a:ln w="5715" cap="flat">
              <a:noFill/>
              <a:prstDash val="solid"/>
              <a:miter/>
            </a:ln>
          </p:spPr>
          <p:txBody>
            <a:bodyPr rtlCol="0" anchor="ctr"/>
            <a:lstStyle/>
            <a:p>
              <a:endParaRPr lang="zh-CN" altLang="en-US"/>
            </a:p>
          </p:txBody>
        </p:sp>
        <p:sp>
          <p:nvSpPr>
            <p:cNvPr id="4392" name="任意多边形: 形状 4391">
              <a:extLst>
                <a:ext uri="{FF2B5EF4-FFF2-40B4-BE49-F238E27FC236}">
                  <a16:creationId xmlns:a16="http://schemas.microsoft.com/office/drawing/2014/main" id="{7626627B-9710-AC62-CD40-FAD9B265C80E}"/>
                </a:ext>
              </a:extLst>
            </p:cNvPr>
            <p:cNvSpPr/>
            <p:nvPr/>
          </p:nvSpPr>
          <p:spPr>
            <a:xfrm>
              <a:off x="5377424" y="4879204"/>
              <a:ext cx="27186" cy="50300"/>
            </a:xfrm>
            <a:custGeom>
              <a:avLst/>
              <a:gdLst>
                <a:gd name="connsiteX0" fmla="*/ 9898 w 27186"/>
                <a:gd name="connsiteY0" fmla="*/ 10298 h 50300"/>
                <a:gd name="connsiteX1" fmla="*/ 9898 w 27186"/>
                <a:gd name="connsiteY1" fmla="*/ 5434 h 50300"/>
                <a:gd name="connsiteX2" fmla="*/ 14396 w 27186"/>
                <a:gd name="connsiteY2" fmla="*/ 3977 h 50300"/>
                <a:gd name="connsiteX3" fmla="*/ 19751 w 27186"/>
                <a:gd name="connsiteY3" fmla="*/ 428 h 50300"/>
                <a:gd name="connsiteX4" fmla="*/ 27186 w 27186"/>
                <a:gd name="connsiteY4" fmla="*/ 873 h 50300"/>
                <a:gd name="connsiteX5" fmla="*/ 16471 w 27186"/>
                <a:gd name="connsiteY5" fmla="*/ 46479 h 50300"/>
                <a:gd name="connsiteX6" fmla="*/ 6881 w 27186"/>
                <a:gd name="connsiteY6" fmla="*/ 46496 h 50300"/>
                <a:gd name="connsiteX7" fmla="*/ 0 w 27186"/>
                <a:gd name="connsiteY7" fmla="*/ 43193 h 50300"/>
                <a:gd name="connsiteX8" fmla="*/ 12070 w 27186"/>
                <a:gd name="connsiteY8" fmla="*/ 14092 h 50300"/>
                <a:gd name="connsiteX9" fmla="*/ 9893 w 27186"/>
                <a:gd name="connsiteY9" fmla="*/ 10298 h 50300"/>
                <a:gd name="connsiteX10" fmla="*/ 9898 w 27186"/>
                <a:gd name="connsiteY10" fmla="*/ 10298 h 5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186" h="50300">
                  <a:moveTo>
                    <a:pt x="9898" y="10298"/>
                  </a:moveTo>
                  <a:cubicBezTo>
                    <a:pt x="9898" y="8674"/>
                    <a:pt x="9898" y="7057"/>
                    <a:pt x="9898" y="5434"/>
                  </a:cubicBezTo>
                  <a:cubicBezTo>
                    <a:pt x="9887" y="291"/>
                    <a:pt x="9710" y="-2984"/>
                    <a:pt x="14396" y="3977"/>
                  </a:cubicBezTo>
                  <a:cubicBezTo>
                    <a:pt x="16196" y="6652"/>
                    <a:pt x="18436" y="2537"/>
                    <a:pt x="19751" y="428"/>
                  </a:cubicBezTo>
                  <a:cubicBezTo>
                    <a:pt x="21854" y="554"/>
                    <a:pt x="23957" y="679"/>
                    <a:pt x="27186" y="873"/>
                  </a:cubicBezTo>
                  <a:cubicBezTo>
                    <a:pt x="15162" y="14669"/>
                    <a:pt x="6498" y="28603"/>
                    <a:pt x="16471" y="46479"/>
                  </a:cubicBezTo>
                  <a:cubicBezTo>
                    <a:pt x="10944" y="51571"/>
                    <a:pt x="8270" y="51571"/>
                    <a:pt x="6881" y="46496"/>
                  </a:cubicBezTo>
                  <a:cubicBezTo>
                    <a:pt x="5846" y="42719"/>
                    <a:pt x="5846" y="42719"/>
                    <a:pt x="0" y="43193"/>
                  </a:cubicBezTo>
                  <a:cubicBezTo>
                    <a:pt x="5206" y="34003"/>
                    <a:pt x="5972" y="22956"/>
                    <a:pt x="12070" y="14092"/>
                  </a:cubicBezTo>
                  <a:cubicBezTo>
                    <a:pt x="12424" y="13572"/>
                    <a:pt x="10664" y="11595"/>
                    <a:pt x="9893" y="10298"/>
                  </a:cubicBezTo>
                  <a:lnTo>
                    <a:pt x="9898" y="10298"/>
                  </a:lnTo>
                  <a:close/>
                </a:path>
              </a:pathLst>
            </a:custGeom>
            <a:grpFill/>
            <a:ln w="5715" cap="flat">
              <a:noFill/>
              <a:prstDash val="solid"/>
              <a:miter/>
            </a:ln>
          </p:spPr>
          <p:txBody>
            <a:bodyPr rtlCol="0" anchor="ctr"/>
            <a:lstStyle/>
            <a:p>
              <a:endParaRPr lang="zh-CN" altLang="en-US"/>
            </a:p>
          </p:txBody>
        </p:sp>
        <p:sp>
          <p:nvSpPr>
            <p:cNvPr id="4393" name="任意多边形: 形状 4392">
              <a:extLst>
                <a:ext uri="{FF2B5EF4-FFF2-40B4-BE49-F238E27FC236}">
                  <a16:creationId xmlns:a16="http://schemas.microsoft.com/office/drawing/2014/main" id="{98688777-79D5-A950-EFCF-B315F61A34B0}"/>
                </a:ext>
              </a:extLst>
            </p:cNvPr>
            <p:cNvSpPr/>
            <p:nvPr/>
          </p:nvSpPr>
          <p:spPr>
            <a:xfrm>
              <a:off x="5411973" y="4998107"/>
              <a:ext cx="27956" cy="16833"/>
            </a:xfrm>
            <a:custGeom>
              <a:avLst/>
              <a:gdLst>
                <a:gd name="connsiteX0" fmla="*/ 27956 w 27956"/>
                <a:gd name="connsiteY0" fmla="*/ 3232 h 16833"/>
                <a:gd name="connsiteX1" fmla="*/ 24658 w 27956"/>
                <a:gd name="connsiteY1" fmla="*/ 6524 h 16833"/>
                <a:gd name="connsiteX2" fmla="*/ 535 w 27956"/>
                <a:gd name="connsiteY2" fmla="*/ 16005 h 16833"/>
                <a:gd name="connsiteX3" fmla="*/ 1633 w 27956"/>
                <a:gd name="connsiteY3" fmla="*/ 9810 h 16833"/>
                <a:gd name="connsiteX4" fmla="*/ 27956 w 27956"/>
                <a:gd name="connsiteY4" fmla="*/ 3232 h 1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56" h="16833">
                  <a:moveTo>
                    <a:pt x="27956" y="3232"/>
                  </a:moveTo>
                  <a:cubicBezTo>
                    <a:pt x="26859" y="4329"/>
                    <a:pt x="25756" y="5426"/>
                    <a:pt x="24658" y="6524"/>
                  </a:cubicBezTo>
                  <a:cubicBezTo>
                    <a:pt x="15960" y="8010"/>
                    <a:pt x="11417" y="20057"/>
                    <a:pt x="535" y="16005"/>
                  </a:cubicBezTo>
                  <a:cubicBezTo>
                    <a:pt x="-379" y="13708"/>
                    <a:pt x="-190" y="11616"/>
                    <a:pt x="1633" y="9810"/>
                  </a:cubicBezTo>
                  <a:cubicBezTo>
                    <a:pt x="9554" y="4209"/>
                    <a:pt x="16600" y="-4900"/>
                    <a:pt x="27956" y="3232"/>
                  </a:cubicBezTo>
                  <a:close/>
                </a:path>
              </a:pathLst>
            </a:custGeom>
            <a:grpFill/>
            <a:ln w="5715" cap="flat">
              <a:noFill/>
              <a:prstDash val="solid"/>
              <a:miter/>
            </a:ln>
          </p:spPr>
          <p:txBody>
            <a:bodyPr rtlCol="0" anchor="ctr"/>
            <a:lstStyle/>
            <a:p>
              <a:endParaRPr lang="zh-CN" altLang="en-US"/>
            </a:p>
          </p:txBody>
        </p:sp>
        <p:sp>
          <p:nvSpPr>
            <p:cNvPr id="4394" name="任意多边形: 形状 4393">
              <a:extLst>
                <a:ext uri="{FF2B5EF4-FFF2-40B4-BE49-F238E27FC236}">
                  <a16:creationId xmlns:a16="http://schemas.microsoft.com/office/drawing/2014/main" id="{13C4AE9C-4A98-4C95-4214-AA477B5C7DCA}"/>
                </a:ext>
              </a:extLst>
            </p:cNvPr>
            <p:cNvSpPr/>
            <p:nvPr/>
          </p:nvSpPr>
          <p:spPr>
            <a:xfrm>
              <a:off x="5400467" y="5007917"/>
              <a:ext cx="14520" cy="19739"/>
            </a:xfrm>
            <a:custGeom>
              <a:avLst/>
              <a:gdLst>
                <a:gd name="connsiteX0" fmla="*/ 13139 w 14520"/>
                <a:gd name="connsiteY0" fmla="*/ 0 h 19739"/>
                <a:gd name="connsiteX1" fmla="*/ 13173 w 14520"/>
                <a:gd name="connsiteY1" fmla="*/ 6561 h 19739"/>
                <a:gd name="connsiteX2" fmla="*/ 14368 w 14520"/>
                <a:gd name="connsiteY2" fmla="*/ 8772 h 19739"/>
                <a:gd name="connsiteX3" fmla="*/ 13156 w 14520"/>
                <a:gd name="connsiteY3" fmla="*/ 9870 h 19739"/>
                <a:gd name="connsiteX4" fmla="*/ 0 w 14520"/>
                <a:gd name="connsiteY4" fmla="*/ 19739 h 19739"/>
                <a:gd name="connsiteX5" fmla="*/ 13139 w 14520"/>
                <a:gd name="connsiteY5" fmla="*/ 0 h 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20" h="19739">
                  <a:moveTo>
                    <a:pt x="13139" y="0"/>
                  </a:moveTo>
                  <a:cubicBezTo>
                    <a:pt x="13150" y="2189"/>
                    <a:pt x="13162" y="4378"/>
                    <a:pt x="13173" y="6561"/>
                  </a:cubicBezTo>
                  <a:cubicBezTo>
                    <a:pt x="14373" y="7304"/>
                    <a:pt x="14773" y="8035"/>
                    <a:pt x="14368" y="8772"/>
                  </a:cubicBezTo>
                  <a:cubicBezTo>
                    <a:pt x="13967" y="9504"/>
                    <a:pt x="13562" y="9870"/>
                    <a:pt x="13156" y="9870"/>
                  </a:cubicBezTo>
                  <a:cubicBezTo>
                    <a:pt x="10773" y="15825"/>
                    <a:pt x="4818" y="17019"/>
                    <a:pt x="0" y="19739"/>
                  </a:cubicBezTo>
                  <a:cubicBezTo>
                    <a:pt x="812" y="10784"/>
                    <a:pt x="1743" y="1909"/>
                    <a:pt x="13139" y="0"/>
                  </a:cubicBezTo>
                  <a:close/>
                </a:path>
              </a:pathLst>
            </a:custGeom>
            <a:grpFill/>
            <a:ln w="5715" cap="flat">
              <a:noFill/>
              <a:prstDash val="solid"/>
              <a:miter/>
            </a:ln>
          </p:spPr>
          <p:txBody>
            <a:bodyPr rtlCol="0" anchor="ctr"/>
            <a:lstStyle/>
            <a:p>
              <a:endParaRPr lang="zh-CN" altLang="en-US"/>
            </a:p>
          </p:txBody>
        </p:sp>
        <p:sp>
          <p:nvSpPr>
            <p:cNvPr id="4395" name="任意多边形: 形状 4394">
              <a:extLst>
                <a:ext uri="{FF2B5EF4-FFF2-40B4-BE49-F238E27FC236}">
                  <a16:creationId xmlns:a16="http://schemas.microsoft.com/office/drawing/2014/main" id="{0A2621F9-5CDB-775B-F5C6-7FDC7A0008F7}"/>
                </a:ext>
              </a:extLst>
            </p:cNvPr>
            <p:cNvSpPr/>
            <p:nvPr/>
          </p:nvSpPr>
          <p:spPr>
            <a:xfrm>
              <a:off x="5371950" y="4941451"/>
              <a:ext cx="7797" cy="18911"/>
            </a:xfrm>
            <a:custGeom>
              <a:avLst/>
              <a:gdLst>
                <a:gd name="connsiteX0" fmla="*/ 2622 w 7797"/>
                <a:gd name="connsiteY0" fmla="*/ 0 h 18911"/>
                <a:gd name="connsiteX1" fmla="*/ 387 w 7797"/>
                <a:gd name="connsiteY1" fmla="*/ 18911 h 18911"/>
                <a:gd name="connsiteX2" fmla="*/ 2622 w 7797"/>
                <a:gd name="connsiteY2" fmla="*/ 0 h 18911"/>
              </a:gdLst>
              <a:ahLst/>
              <a:cxnLst>
                <a:cxn ang="0">
                  <a:pos x="connsiteX0" y="connsiteY0"/>
                </a:cxn>
                <a:cxn ang="0">
                  <a:pos x="connsiteX1" y="connsiteY1"/>
                </a:cxn>
                <a:cxn ang="0">
                  <a:pos x="connsiteX2" y="connsiteY2"/>
                </a:cxn>
              </a:cxnLst>
              <a:rect l="l" t="t" r="r" b="b"/>
              <a:pathLst>
                <a:path w="7797" h="18911">
                  <a:moveTo>
                    <a:pt x="2622" y="0"/>
                  </a:moveTo>
                  <a:cubicBezTo>
                    <a:pt x="9857" y="13922"/>
                    <a:pt x="9857" y="13922"/>
                    <a:pt x="387" y="18911"/>
                  </a:cubicBezTo>
                  <a:cubicBezTo>
                    <a:pt x="330" y="12419"/>
                    <a:pt x="-1310" y="6429"/>
                    <a:pt x="2622" y="0"/>
                  </a:cubicBezTo>
                  <a:close/>
                </a:path>
              </a:pathLst>
            </a:custGeom>
            <a:grpFill/>
            <a:ln w="5715" cap="flat">
              <a:noFill/>
              <a:prstDash val="solid"/>
              <a:miter/>
            </a:ln>
          </p:spPr>
          <p:txBody>
            <a:bodyPr rtlCol="0" anchor="ctr"/>
            <a:lstStyle/>
            <a:p>
              <a:endParaRPr lang="zh-CN" altLang="en-US"/>
            </a:p>
          </p:txBody>
        </p:sp>
        <p:sp>
          <p:nvSpPr>
            <p:cNvPr id="4396" name="任意多边形: 形状 4395">
              <a:extLst>
                <a:ext uri="{FF2B5EF4-FFF2-40B4-BE49-F238E27FC236}">
                  <a16:creationId xmlns:a16="http://schemas.microsoft.com/office/drawing/2014/main" id="{0CA14BDB-9453-568F-DF7B-F82A71A8DF8E}"/>
                </a:ext>
              </a:extLst>
            </p:cNvPr>
            <p:cNvSpPr/>
            <p:nvPr/>
          </p:nvSpPr>
          <p:spPr>
            <a:xfrm>
              <a:off x="5404527" y="4939297"/>
              <a:ext cx="10729" cy="16493"/>
            </a:xfrm>
            <a:custGeom>
              <a:avLst/>
              <a:gdLst>
                <a:gd name="connsiteX0" fmla="*/ 969 w 10729"/>
                <a:gd name="connsiteY0" fmla="*/ 16494 h 16493"/>
                <a:gd name="connsiteX1" fmla="*/ 10730 w 10729"/>
                <a:gd name="connsiteY1" fmla="*/ 0 h 16493"/>
                <a:gd name="connsiteX2" fmla="*/ 969 w 10729"/>
                <a:gd name="connsiteY2" fmla="*/ 16494 h 16493"/>
              </a:gdLst>
              <a:ahLst/>
              <a:cxnLst>
                <a:cxn ang="0">
                  <a:pos x="connsiteX0" y="connsiteY0"/>
                </a:cxn>
                <a:cxn ang="0">
                  <a:pos x="connsiteX1" y="connsiteY1"/>
                </a:cxn>
                <a:cxn ang="0">
                  <a:pos x="connsiteX2" y="connsiteY2"/>
                </a:cxn>
              </a:cxnLst>
              <a:rect l="l" t="t" r="r" b="b"/>
              <a:pathLst>
                <a:path w="10729" h="16493">
                  <a:moveTo>
                    <a:pt x="969" y="16494"/>
                  </a:moveTo>
                  <a:cubicBezTo>
                    <a:pt x="-2175" y="4641"/>
                    <a:pt x="2660" y="2155"/>
                    <a:pt x="10730" y="0"/>
                  </a:cubicBezTo>
                  <a:cubicBezTo>
                    <a:pt x="8381" y="6487"/>
                    <a:pt x="1506" y="7424"/>
                    <a:pt x="969" y="16494"/>
                  </a:cubicBezTo>
                  <a:close/>
                </a:path>
              </a:pathLst>
            </a:custGeom>
            <a:grpFill/>
            <a:ln w="5715" cap="flat">
              <a:noFill/>
              <a:prstDash val="solid"/>
              <a:miter/>
            </a:ln>
          </p:spPr>
          <p:txBody>
            <a:bodyPr rtlCol="0" anchor="ctr"/>
            <a:lstStyle/>
            <a:p>
              <a:endParaRPr lang="zh-CN" altLang="en-US"/>
            </a:p>
          </p:txBody>
        </p:sp>
        <p:sp>
          <p:nvSpPr>
            <p:cNvPr id="4397" name="任意多边形: 形状 4396">
              <a:extLst>
                <a:ext uri="{FF2B5EF4-FFF2-40B4-BE49-F238E27FC236}">
                  <a16:creationId xmlns:a16="http://schemas.microsoft.com/office/drawing/2014/main" id="{C8FC8AEF-2AB3-43E3-2CCC-EC9CB9E165B4}"/>
                </a:ext>
              </a:extLst>
            </p:cNvPr>
            <p:cNvSpPr/>
            <p:nvPr/>
          </p:nvSpPr>
          <p:spPr>
            <a:xfrm>
              <a:off x="5419459" y="4963912"/>
              <a:ext cx="10493" cy="11263"/>
            </a:xfrm>
            <a:custGeom>
              <a:avLst/>
              <a:gdLst>
                <a:gd name="connsiteX0" fmla="*/ 147 w 10493"/>
                <a:gd name="connsiteY0" fmla="*/ 11264 h 11263"/>
                <a:gd name="connsiteX1" fmla="*/ 2473 w 10493"/>
                <a:gd name="connsiteY1" fmla="*/ 4057 h 11263"/>
                <a:gd name="connsiteX2" fmla="*/ 9611 w 10493"/>
                <a:gd name="connsiteY2" fmla="*/ 1240 h 11263"/>
                <a:gd name="connsiteX3" fmla="*/ 7091 w 10493"/>
                <a:gd name="connsiteY3" fmla="*/ 7698 h 11263"/>
                <a:gd name="connsiteX4" fmla="*/ 147 w 10493"/>
                <a:gd name="connsiteY4" fmla="*/ 11264 h 11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93" h="11263">
                  <a:moveTo>
                    <a:pt x="147" y="11264"/>
                  </a:moveTo>
                  <a:cubicBezTo>
                    <a:pt x="-567" y="7092"/>
                    <a:pt x="1502" y="5846"/>
                    <a:pt x="2473" y="4057"/>
                  </a:cubicBezTo>
                  <a:cubicBezTo>
                    <a:pt x="4130" y="1011"/>
                    <a:pt x="6628" y="-1646"/>
                    <a:pt x="9611" y="1240"/>
                  </a:cubicBezTo>
                  <a:cubicBezTo>
                    <a:pt x="11709" y="3263"/>
                    <a:pt x="9743" y="6223"/>
                    <a:pt x="7091" y="7698"/>
                  </a:cubicBezTo>
                  <a:cubicBezTo>
                    <a:pt x="5239" y="8732"/>
                    <a:pt x="3319" y="9647"/>
                    <a:pt x="147" y="11264"/>
                  </a:cubicBezTo>
                  <a:close/>
                </a:path>
              </a:pathLst>
            </a:custGeom>
            <a:grpFill/>
            <a:ln w="5715" cap="flat">
              <a:noFill/>
              <a:prstDash val="solid"/>
              <a:miter/>
            </a:ln>
          </p:spPr>
          <p:txBody>
            <a:bodyPr rtlCol="0" anchor="ctr"/>
            <a:lstStyle/>
            <a:p>
              <a:endParaRPr lang="zh-CN" altLang="en-US"/>
            </a:p>
          </p:txBody>
        </p:sp>
        <p:sp>
          <p:nvSpPr>
            <p:cNvPr id="4398" name="任意多边形: 形状 4397">
              <a:extLst>
                <a:ext uri="{FF2B5EF4-FFF2-40B4-BE49-F238E27FC236}">
                  <a16:creationId xmlns:a16="http://schemas.microsoft.com/office/drawing/2014/main" id="{5A15B445-4925-EAC3-D3E2-E1AA233B35AF}"/>
                </a:ext>
              </a:extLst>
            </p:cNvPr>
            <p:cNvSpPr/>
            <p:nvPr/>
          </p:nvSpPr>
          <p:spPr>
            <a:xfrm>
              <a:off x="5367583" y="4932599"/>
              <a:ext cx="13978" cy="9532"/>
            </a:xfrm>
            <a:custGeom>
              <a:avLst/>
              <a:gdLst>
                <a:gd name="connsiteX0" fmla="*/ 6578 w 13978"/>
                <a:gd name="connsiteY0" fmla="*/ 9533 h 9532"/>
                <a:gd name="connsiteX1" fmla="*/ 0 w 13978"/>
                <a:gd name="connsiteY1" fmla="*/ 6241 h 9532"/>
                <a:gd name="connsiteX2" fmla="*/ 13979 w 13978"/>
                <a:gd name="connsiteY2" fmla="*/ 0 h 9532"/>
                <a:gd name="connsiteX3" fmla="*/ 6578 w 13978"/>
                <a:gd name="connsiteY3" fmla="*/ 9533 h 9532"/>
              </a:gdLst>
              <a:ahLst/>
              <a:cxnLst>
                <a:cxn ang="0">
                  <a:pos x="connsiteX0" y="connsiteY0"/>
                </a:cxn>
                <a:cxn ang="0">
                  <a:pos x="connsiteX1" y="connsiteY1"/>
                </a:cxn>
                <a:cxn ang="0">
                  <a:pos x="connsiteX2" y="connsiteY2"/>
                </a:cxn>
                <a:cxn ang="0">
                  <a:pos x="connsiteX3" y="connsiteY3"/>
                </a:cxn>
              </a:cxnLst>
              <a:rect l="l" t="t" r="r" b="b"/>
              <a:pathLst>
                <a:path w="13978" h="9532">
                  <a:moveTo>
                    <a:pt x="6578" y="9533"/>
                  </a:moveTo>
                  <a:cubicBezTo>
                    <a:pt x="4383" y="8435"/>
                    <a:pt x="2195" y="7338"/>
                    <a:pt x="0" y="6241"/>
                  </a:cubicBezTo>
                  <a:cubicBezTo>
                    <a:pt x="3258" y="2286"/>
                    <a:pt x="7384" y="126"/>
                    <a:pt x="13979" y="0"/>
                  </a:cubicBezTo>
                  <a:cubicBezTo>
                    <a:pt x="11161" y="3629"/>
                    <a:pt x="8870" y="6578"/>
                    <a:pt x="6578" y="9533"/>
                  </a:cubicBezTo>
                  <a:close/>
                </a:path>
              </a:pathLst>
            </a:custGeom>
            <a:grpFill/>
            <a:ln w="5715" cap="flat">
              <a:noFill/>
              <a:prstDash val="solid"/>
              <a:miter/>
            </a:ln>
          </p:spPr>
          <p:txBody>
            <a:bodyPr rtlCol="0" anchor="ctr"/>
            <a:lstStyle/>
            <a:p>
              <a:endParaRPr lang="zh-CN" altLang="en-US"/>
            </a:p>
          </p:txBody>
        </p:sp>
        <p:sp>
          <p:nvSpPr>
            <p:cNvPr id="4399" name="任意多边形: 形状 4398">
              <a:extLst>
                <a:ext uri="{FF2B5EF4-FFF2-40B4-BE49-F238E27FC236}">
                  <a16:creationId xmlns:a16="http://schemas.microsoft.com/office/drawing/2014/main" id="{17E217FB-2F6F-EBDB-ED7F-8B69D0C8222C}"/>
                </a:ext>
              </a:extLst>
            </p:cNvPr>
            <p:cNvSpPr/>
            <p:nvPr/>
          </p:nvSpPr>
          <p:spPr>
            <a:xfrm>
              <a:off x="5398055" y="4889513"/>
              <a:ext cx="12681" cy="7270"/>
            </a:xfrm>
            <a:custGeom>
              <a:avLst/>
              <a:gdLst>
                <a:gd name="connsiteX0" fmla="*/ 12682 w 12681"/>
                <a:gd name="connsiteY0" fmla="*/ 0 h 7270"/>
                <a:gd name="connsiteX1" fmla="*/ 0 w 12681"/>
                <a:gd name="connsiteY1" fmla="*/ 7207 h 7270"/>
                <a:gd name="connsiteX2" fmla="*/ 12682 w 12681"/>
                <a:gd name="connsiteY2" fmla="*/ 0 h 7270"/>
              </a:gdLst>
              <a:ahLst/>
              <a:cxnLst>
                <a:cxn ang="0">
                  <a:pos x="connsiteX0" y="connsiteY0"/>
                </a:cxn>
                <a:cxn ang="0">
                  <a:pos x="connsiteX1" y="connsiteY1"/>
                </a:cxn>
                <a:cxn ang="0">
                  <a:pos x="connsiteX2" y="connsiteY2"/>
                </a:cxn>
              </a:cxnLst>
              <a:rect l="l" t="t" r="r" b="b"/>
              <a:pathLst>
                <a:path w="12681" h="7270">
                  <a:moveTo>
                    <a:pt x="12682" y="0"/>
                  </a:moveTo>
                  <a:cubicBezTo>
                    <a:pt x="8950" y="5092"/>
                    <a:pt x="5795" y="7721"/>
                    <a:pt x="0" y="7207"/>
                  </a:cubicBezTo>
                  <a:cubicBezTo>
                    <a:pt x="1623" y="-108"/>
                    <a:pt x="6995" y="6"/>
                    <a:pt x="12682" y="0"/>
                  </a:cubicBezTo>
                  <a:close/>
                </a:path>
              </a:pathLst>
            </a:custGeom>
            <a:grpFill/>
            <a:ln w="5715" cap="flat">
              <a:noFill/>
              <a:prstDash val="solid"/>
              <a:miter/>
            </a:ln>
          </p:spPr>
          <p:txBody>
            <a:bodyPr rtlCol="0" anchor="ctr"/>
            <a:lstStyle/>
            <a:p>
              <a:endParaRPr lang="zh-CN" altLang="en-US"/>
            </a:p>
          </p:txBody>
        </p:sp>
        <p:sp>
          <p:nvSpPr>
            <p:cNvPr id="4400" name="任意多边形: 形状 4399">
              <a:extLst>
                <a:ext uri="{FF2B5EF4-FFF2-40B4-BE49-F238E27FC236}">
                  <a16:creationId xmlns:a16="http://schemas.microsoft.com/office/drawing/2014/main" id="{126ACB20-4BD3-FA27-9C2F-0ADD19709217}"/>
                </a:ext>
              </a:extLst>
            </p:cNvPr>
            <p:cNvSpPr/>
            <p:nvPr/>
          </p:nvSpPr>
          <p:spPr>
            <a:xfrm>
              <a:off x="5387334" y="4863184"/>
              <a:ext cx="13133" cy="6577"/>
            </a:xfrm>
            <a:custGeom>
              <a:avLst/>
              <a:gdLst>
                <a:gd name="connsiteX0" fmla="*/ 6555 w 13133"/>
                <a:gd name="connsiteY0" fmla="*/ 6578 h 6577"/>
                <a:gd name="connsiteX1" fmla="*/ 0 w 13133"/>
                <a:gd name="connsiteY1" fmla="*/ 3320 h 6577"/>
                <a:gd name="connsiteX2" fmla="*/ 6578 w 13133"/>
                <a:gd name="connsiteY2" fmla="*/ 0 h 6577"/>
                <a:gd name="connsiteX3" fmla="*/ 13133 w 13133"/>
                <a:gd name="connsiteY3" fmla="*/ 3292 h 6577"/>
                <a:gd name="connsiteX4" fmla="*/ 6555 w 13133"/>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3" h="6577">
                  <a:moveTo>
                    <a:pt x="6555" y="6578"/>
                  </a:moveTo>
                  <a:cubicBezTo>
                    <a:pt x="4372" y="5492"/>
                    <a:pt x="2183" y="4406"/>
                    <a:pt x="0" y="3320"/>
                  </a:cubicBezTo>
                  <a:cubicBezTo>
                    <a:pt x="1400" y="640"/>
                    <a:pt x="3863" y="63"/>
                    <a:pt x="6578" y="0"/>
                  </a:cubicBezTo>
                  <a:cubicBezTo>
                    <a:pt x="9281" y="57"/>
                    <a:pt x="11727" y="646"/>
                    <a:pt x="13133" y="3292"/>
                  </a:cubicBezTo>
                  <a:cubicBezTo>
                    <a:pt x="10424" y="3360"/>
                    <a:pt x="7978" y="3938"/>
                    <a:pt x="6555" y="6578"/>
                  </a:cubicBezTo>
                  <a:close/>
                </a:path>
              </a:pathLst>
            </a:custGeom>
            <a:grpFill/>
            <a:ln w="5715" cap="flat">
              <a:noFill/>
              <a:prstDash val="solid"/>
              <a:miter/>
            </a:ln>
          </p:spPr>
          <p:txBody>
            <a:bodyPr rtlCol="0" anchor="ctr"/>
            <a:lstStyle/>
            <a:p>
              <a:endParaRPr lang="zh-CN" altLang="en-US"/>
            </a:p>
          </p:txBody>
        </p:sp>
        <p:sp>
          <p:nvSpPr>
            <p:cNvPr id="4401" name="任意多边形: 形状 4400">
              <a:extLst>
                <a:ext uri="{FF2B5EF4-FFF2-40B4-BE49-F238E27FC236}">
                  <a16:creationId xmlns:a16="http://schemas.microsoft.com/office/drawing/2014/main" id="{37608D47-32CA-4EFA-B256-25DA1EB23B98}"/>
                </a:ext>
              </a:extLst>
            </p:cNvPr>
            <p:cNvSpPr/>
            <p:nvPr/>
          </p:nvSpPr>
          <p:spPr>
            <a:xfrm>
              <a:off x="5328104" y="4981597"/>
              <a:ext cx="9881" cy="6580"/>
            </a:xfrm>
            <a:custGeom>
              <a:avLst/>
              <a:gdLst>
                <a:gd name="connsiteX0" fmla="*/ 0 w 9881"/>
                <a:gd name="connsiteY0" fmla="*/ 6581 h 6580"/>
                <a:gd name="connsiteX1" fmla="*/ 9881 w 9881"/>
                <a:gd name="connsiteY1" fmla="*/ 8 h 6580"/>
                <a:gd name="connsiteX2" fmla="*/ 0 w 9881"/>
                <a:gd name="connsiteY2" fmla="*/ 6581 h 6580"/>
              </a:gdLst>
              <a:ahLst/>
              <a:cxnLst>
                <a:cxn ang="0">
                  <a:pos x="connsiteX0" y="connsiteY0"/>
                </a:cxn>
                <a:cxn ang="0">
                  <a:pos x="connsiteX1" y="connsiteY1"/>
                </a:cxn>
                <a:cxn ang="0">
                  <a:pos x="connsiteX2" y="connsiteY2"/>
                </a:cxn>
              </a:cxnLst>
              <a:rect l="l" t="t" r="r" b="b"/>
              <a:pathLst>
                <a:path w="9881" h="6580">
                  <a:moveTo>
                    <a:pt x="0" y="6581"/>
                  </a:moveTo>
                  <a:cubicBezTo>
                    <a:pt x="331" y="-60"/>
                    <a:pt x="5098" y="-43"/>
                    <a:pt x="9881" y="8"/>
                  </a:cubicBezTo>
                  <a:cubicBezTo>
                    <a:pt x="8030" y="4374"/>
                    <a:pt x="4743" y="6569"/>
                    <a:pt x="0" y="6581"/>
                  </a:cubicBezTo>
                  <a:close/>
                </a:path>
              </a:pathLst>
            </a:custGeom>
            <a:grpFill/>
            <a:ln w="5715" cap="flat">
              <a:noFill/>
              <a:prstDash val="solid"/>
              <a:miter/>
            </a:ln>
          </p:spPr>
          <p:txBody>
            <a:bodyPr rtlCol="0" anchor="ctr"/>
            <a:lstStyle/>
            <a:p>
              <a:endParaRPr lang="zh-CN" altLang="en-US"/>
            </a:p>
          </p:txBody>
        </p:sp>
        <p:sp>
          <p:nvSpPr>
            <p:cNvPr id="4402" name="任意多边形: 形状 4401">
              <a:extLst>
                <a:ext uri="{FF2B5EF4-FFF2-40B4-BE49-F238E27FC236}">
                  <a16:creationId xmlns:a16="http://schemas.microsoft.com/office/drawing/2014/main" id="{A6278853-7AFE-E88C-D083-30A6514B8715}"/>
                </a:ext>
              </a:extLst>
            </p:cNvPr>
            <p:cNvSpPr/>
            <p:nvPr/>
          </p:nvSpPr>
          <p:spPr>
            <a:xfrm>
              <a:off x="5359020" y="4969695"/>
              <a:ext cx="3746" cy="3847"/>
            </a:xfrm>
            <a:custGeom>
              <a:avLst/>
              <a:gdLst>
                <a:gd name="connsiteX0" fmla="*/ 1098 w 3746"/>
                <a:gd name="connsiteY0" fmla="*/ 0 h 3847"/>
                <a:gd name="connsiteX1" fmla="*/ 3693 w 3746"/>
                <a:gd name="connsiteY1" fmla="*/ 1263 h 3847"/>
                <a:gd name="connsiteX2" fmla="*/ 2584 w 3746"/>
                <a:gd name="connsiteY2" fmla="*/ 3795 h 3847"/>
                <a:gd name="connsiteX3" fmla="*/ 47 w 3746"/>
                <a:gd name="connsiteY3" fmla="*/ 2680 h 3847"/>
                <a:gd name="connsiteX4" fmla="*/ 1098 w 3746"/>
                <a:gd name="connsiteY4" fmla="*/ 0 h 3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6" h="3847">
                  <a:moveTo>
                    <a:pt x="1098" y="0"/>
                  </a:moveTo>
                  <a:cubicBezTo>
                    <a:pt x="2013" y="400"/>
                    <a:pt x="3430" y="606"/>
                    <a:pt x="3693" y="1263"/>
                  </a:cubicBezTo>
                  <a:cubicBezTo>
                    <a:pt x="3950" y="1914"/>
                    <a:pt x="3236" y="3549"/>
                    <a:pt x="2584" y="3795"/>
                  </a:cubicBezTo>
                  <a:cubicBezTo>
                    <a:pt x="1922" y="4046"/>
                    <a:pt x="304" y="3343"/>
                    <a:pt x="47" y="2680"/>
                  </a:cubicBezTo>
                  <a:cubicBezTo>
                    <a:pt x="-216" y="2029"/>
                    <a:pt x="693" y="914"/>
                    <a:pt x="1098" y="0"/>
                  </a:cubicBezTo>
                  <a:close/>
                </a:path>
              </a:pathLst>
            </a:custGeom>
            <a:grpFill/>
            <a:ln w="5715" cap="flat">
              <a:noFill/>
              <a:prstDash val="solid"/>
              <a:miter/>
            </a:ln>
          </p:spPr>
          <p:txBody>
            <a:bodyPr rtlCol="0" anchor="ctr"/>
            <a:lstStyle/>
            <a:p>
              <a:endParaRPr lang="zh-CN" altLang="en-US"/>
            </a:p>
          </p:txBody>
        </p:sp>
        <p:sp>
          <p:nvSpPr>
            <p:cNvPr id="4403" name="任意多边形: 形状 4402">
              <a:extLst>
                <a:ext uri="{FF2B5EF4-FFF2-40B4-BE49-F238E27FC236}">
                  <a16:creationId xmlns:a16="http://schemas.microsoft.com/office/drawing/2014/main" id="{6539515B-AA67-8991-04DD-0BA81EB24135}"/>
                </a:ext>
              </a:extLst>
            </p:cNvPr>
            <p:cNvSpPr/>
            <p:nvPr/>
          </p:nvSpPr>
          <p:spPr>
            <a:xfrm>
              <a:off x="5393875" y="4920174"/>
              <a:ext cx="5254" cy="5681"/>
            </a:xfrm>
            <a:custGeom>
              <a:avLst/>
              <a:gdLst>
                <a:gd name="connsiteX0" fmla="*/ 3220 w 5254"/>
                <a:gd name="connsiteY0" fmla="*/ 0 h 5681"/>
                <a:gd name="connsiteX1" fmla="*/ 5254 w 5254"/>
                <a:gd name="connsiteY1" fmla="*/ 3161 h 5681"/>
                <a:gd name="connsiteX2" fmla="*/ 1534 w 5254"/>
                <a:gd name="connsiteY2" fmla="*/ 5338 h 5681"/>
                <a:gd name="connsiteX3" fmla="*/ 637 w 5254"/>
                <a:gd name="connsiteY3" fmla="*/ 4098 h 5681"/>
                <a:gd name="connsiteX4" fmla="*/ 3220 w 5254"/>
                <a:gd name="connsiteY4" fmla="*/ 0 h 56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4" h="5681">
                  <a:moveTo>
                    <a:pt x="3220" y="0"/>
                  </a:moveTo>
                  <a:cubicBezTo>
                    <a:pt x="4420" y="1863"/>
                    <a:pt x="4837" y="2515"/>
                    <a:pt x="5254" y="3161"/>
                  </a:cubicBezTo>
                  <a:cubicBezTo>
                    <a:pt x="4020" y="3898"/>
                    <a:pt x="2837" y="4761"/>
                    <a:pt x="1534" y="5338"/>
                  </a:cubicBezTo>
                  <a:cubicBezTo>
                    <a:pt x="-152" y="6081"/>
                    <a:pt x="-444" y="5595"/>
                    <a:pt x="637" y="4098"/>
                  </a:cubicBezTo>
                  <a:cubicBezTo>
                    <a:pt x="1511" y="2875"/>
                    <a:pt x="2248" y="1555"/>
                    <a:pt x="3220" y="0"/>
                  </a:cubicBezTo>
                  <a:close/>
                </a:path>
              </a:pathLst>
            </a:custGeom>
            <a:grpFill/>
            <a:ln w="5715" cap="flat">
              <a:noFill/>
              <a:prstDash val="solid"/>
              <a:miter/>
            </a:ln>
          </p:spPr>
          <p:txBody>
            <a:bodyPr rtlCol="0" anchor="ctr"/>
            <a:lstStyle/>
            <a:p>
              <a:endParaRPr lang="zh-CN" altLang="en-US"/>
            </a:p>
          </p:txBody>
        </p:sp>
        <p:sp>
          <p:nvSpPr>
            <p:cNvPr id="4404" name="任意多边形: 形状 4403">
              <a:extLst>
                <a:ext uri="{FF2B5EF4-FFF2-40B4-BE49-F238E27FC236}">
                  <a16:creationId xmlns:a16="http://schemas.microsoft.com/office/drawing/2014/main" id="{51FE0E76-0877-6FE0-D531-C34CFF9AD659}"/>
                </a:ext>
              </a:extLst>
            </p:cNvPr>
            <p:cNvSpPr/>
            <p:nvPr/>
          </p:nvSpPr>
          <p:spPr>
            <a:xfrm>
              <a:off x="5421594" y="4892788"/>
              <a:ext cx="5185" cy="4207"/>
            </a:xfrm>
            <a:custGeom>
              <a:avLst/>
              <a:gdLst>
                <a:gd name="connsiteX0" fmla="*/ 5185 w 5185"/>
                <a:gd name="connsiteY0" fmla="*/ 0 h 4207"/>
                <a:gd name="connsiteX1" fmla="*/ 1185 w 5185"/>
                <a:gd name="connsiteY1" fmla="*/ 4206 h 4207"/>
                <a:gd name="connsiteX2" fmla="*/ 19 w 5185"/>
                <a:gd name="connsiteY2" fmla="*/ 2401 h 4207"/>
                <a:gd name="connsiteX3" fmla="*/ 5174 w 5185"/>
                <a:gd name="connsiteY3" fmla="*/ 0 h 4207"/>
                <a:gd name="connsiteX4" fmla="*/ 5185 w 5185"/>
                <a:gd name="connsiteY4" fmla="*/ 0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 h="4207">
                  <a:moveTo>
                    <a:pt x="5185" y="0"/>
                  </a:moveTo>
                  <a:cubicBezTo>
                    <a:pt x="4374" y="1909"/>
                    <a:pt x="3431" y="3766"/>
                    <a:pt x="1185" y="4206"/>
                  </a:cubicBezTo>
                  <a:cubicBezTo>
                    <a:pt x="899" y="4264"/>
                    <a:pt x="-153" y="2795"/>
                    <a:pt x="19" y="2401"/>
                  </a:cubicBezTo>
                  <a:cubicBezTo>
                    <a:pt x="973" y="166"/>
                    <a:pt x="3168" y="206"/>
                    <a:pt x="5174" y="0"/>
                  </a:cubicBezTo>
                  <a:lnTo>
                    <a:pt x="5185" y="0"/>
                  </a:lnTo>
                  <a:close/>
                </a:path>
              </a:pathLst>
            </a:custGeom>
            <a:grpFill/>
            <a:ln w="5715" cap="flat">
              <a:noFill/>
              <a:prstDash val="solid"/>
              <a:miter/>
            </a:ln>
          </p:spPr>
          <p:txBody>
            <a:bodyPr rtlCol="0" anchor="ctr"/>
            <a:lstStyle/>
            <a:p>
              <a:endParaRPr lang="zh-CN" altLang="en-US"/>
            </a:p>
          </p:txBody>
        </p:sp>
        <p:sp>
          <p:nvSpPr>
            <p:cNvPr id="4405" name="任意多边形: 形状 4404">
              <a:extLst>
                <a:ext uri="{FF2B5EF4-FFF2-40B4-BE49-F238E27FC236}">
                  <a16:creationId xmlns:a16="http://schemas.microsoft.com/office/drawing/2014/main" id="{34CCEA08-64C1-D41A-E718-87676D6B2FA2}"/>
                </a:ext>
              </a:extLst>
            </p:cNvPr>
            <p:cNvSpPr/>
            <p:nvPr/>
          </p:nvSpPr>
          <p:spPr>
            <a:xfrm>
              <a:off x="5430053" y="4951996"/>
              <a:ext cx="2553" cy="3613"/>
            </a:xfrm>
            <a:custGeom>
              <a:avLst/>
              <a:gdLst>
                <a:gd name="connsiteX0" fmla="*/ 17 w 2553"/>
                <a:gd name="connsiteY0" fmla="*/ 0 h 3613"/>
                <a:gd name="connsiteX1" fmla="*/ 2372 w 2553"/>
                <a:gd name="connsiteY1" fmla="*/ 3235 h 3613"/>
                <a:gd name="connsiteX2" fmla="*/ 0 w 2553"/>
                <a:gd name="connsiteY2" fmla="*/ 17 h 3613"/>
                <a:gd name="connsiteX3" fmla="*/ 17 w 2553"/>
                <a:gd name="connsiteY3" fmla="*/ 0 h 3613"/>
              </a:gdLst>
              <a:ahLst/>
              <a:cxnLst>
                <a:cxn ang="0">
                  <a:pos x="connsiteX0" y="connsiteY0"/>
                </a:cxn>
                <a:cxn ang="0">
                  <a:pos x="connsiteX1" y="connsiteY1"/>
                </a:cxn>
                <a:cxn ang="0">
                  <a:pos x="connsiteX2" y="connsiteY2"/>
                </a:cxn>
                <a:cxn ang="0">
                  <a:pos x="connsiteX3" y="connsiteY3"/>
                </a:cxn>
              </a:cxnLst>
              <a:rect l="l" t="t" r="r" b="b"/>
              <a:pathLst>
                <a:path w="2553" h="3613">
                  <a:moveTo>
                    <a:pt x="17" y="0"/>
                  </a:moveTo>
                  <a:cubicBezTo>
                    <a:pt x="1435" y="726"/>
                    <a:pt x="3115" y="2926"/>
                    <a:pt x="2372" y="3235"/>
                  </a:cubicBezTo>
                  <a:cubicBezTo>
                    <a:pt x="-1354" y="4789"/>
                    <a:pt x="863" y="1132"/>
                    <a:pt x="0" y="17"/>
                  </a:cubicBezTo>
                  <a:lnTo>
                    <a:pt x="17" y="0"/>
                  </a:lnTo>
                  <a:close/>
                </a:path>
              </a:pathLst>
            </a:custGeom>
            <a:grpFill/>
            <a:ln w="5715" cap="flat">
              <a:noFill/>
              <a:prstDash val="solid"/>
              <a:miter/>
            </a:ln>
          </p:spPr>
          <p:txBody>
            <a:bodyPr rtlCol="0" anchor="ctr"/>
            <a:lstStyle/>
            <a:p>
              <a:endParaRPr lang="zh-CN" altLang="en-US"/>
            </a:p>
          </p:txBody>
        </p:sp>
        <p:sp>
          <p:nvSpPr>
            <p:cNvPr id="4406" name="任意多边形: 形状 4405">
              <a:extLst>
                <a:ext uri="{FF2B5EF4-FFF2-40B4-BE49-F238E27FC236}">
                  <a16:creationId xmlns:a16="http://schemas.microsoft.com/office/drawing/2014/main" id="{14FA4F38-1C2F-143B-D990-525E6CB326B9}"/>
                </a:ext>
              </a:extLst>
            </p:cNvPr>
            <p:cNvSpPr/>
            <p:nvPr/>
          </p:nvSpPr>
          <p:spPr>
            <a:xfrm>
              <a:off x="5310319" y="5037526"/>
              <a:ext cx="1354" cy="1354"/>
            </a:xfrm>
            <a:custGeom>
              <a:avLst/>
              <a:gdLst>
                <a:gd name="connsiteX0" fmla="*/ 1354 w 1354"/>
                <a:gd name="connsiteY0" fmla="*/ 0 h 1354"/>
                <a:gd name="connsiteX1" fmla="*/ 611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4407" name="任意多边形: 形状 4406">
              <a:extLst>
                <a:ext uri="{FF2B5EF4-FFF2-40B4-BE49-F238E27FC236}">
                  <a16:creationId xmlns:a16="http://schemas.microsoft.com/office/drawing/2014/main" id="{74634947-661F-2A7F-5C6F-A553B55390AA}"/>
                </a:ext>
              </a:extLst>
            </p:cNvPr>
            <p:cNvSpPr/>
            <p:nvPr/>
          </p:nvSpPr>
          <p:spPr>
            <a:xfrm>
              <a:off x="5367577" y="4928964"/>
              <a:ext cx="3286" cy="3297"/>
            </a:xfrm>
            <a:custGeom>
              <a:avLst/>
              <a:gdLst>
                <a:gd name="connsiteX0" fmla="*/ 0 w 3286"/>
                <a:gd name="connsiteY0" fmla="*/ 3298 h 3297"/>
                <a:gd name="connsiteX1" fmla="*/ 3286 w 3286"/>
                <a:gd name="connsiteY1" fmla="*/ 0 h 3297"/>
                <a:gd name="connsiteX2" fmla="*/ 0 w 3286"/>
                <a:gd name="connsiteY2" fmla="*/ 3298 h 3297"/>
              </a:gdLst>
              <a:ahLst/>
              <a:cxnLst>
                <a:cxn ang="0">
                  <a:pos x="connsiteX0" y="connsiteY0"/>
                </a:cxn>
                <a:cxn ang="0">
                  <a:pos x="connsiteX1" y="connsiteY1"/>
                </a:cxn>
                <a:cxn ang="0">
                  <a:pos x="connsiteX2" y="connsiteY2"/>
                </a:cxn>
              </a:cxnLst>
              <a:rect l="l" t="t" r="r" b="b"/>
              <a:pathLst>
                <a:path w="3286" h="3297">
                  <a:moveTo>
                    <a:pt x="0" y="3298"/>
                  </a:moveTo>
                  <a:cubicBezTo>
                    <a:pt x="1097" y="2200"/>
                    <a:pt x="2189" y="1097"/>
                    <a:pt x="3286" y="0"/>
                  </a:cubicBezTo>
                  <a:cubicBezTo>
                    <a:pt x="2189" y="1103"/>
                    <a:pt x="1097" y="2200"/>
                    <a:pt x="0" y="3298"/>
                  </a:cubicBezTo>
                  <a:close/>
                </a:path>
              </a:pathLst>
            </a:custGeom>
            <a:grpFill/>
            <a:ln w="5715" cap="flat">
              <a:noFill/>
              <a:prstDash val="solid"/>
              <a:miter/>
            </a:ln>
          </p:spPr>
          <p:txBody>
            <a:bodyPr rtlCol="0" anchor="ctr"/>
            <a:lstStyle/>
            <a:p>
              <a:endParaRPr lang="zh-CN" altLang="en-US"/>
            </a:p>
          </p:txBody>
        </p:sp>
        <p:sp>
          <p:nvSpPr>
            <p:cNvPr id="4408" name="任意多边形: 形状 4407">
              <a:extLst>
                <a:ext uri="{FF2B5EF4-FFF2-40B4-BE49-F238E27FC236}">
                  <a16:creationId xmlns:a16="http://schemas.microsoft.com/office/drawing/2014/main" id="{591A3998-8DA0-E0A9-8972-1FFFED874A74}"/>
                </a:ext>
              </a:extLst>
            </p:cNvPr>
            <p:cNvSpPr/>
            <p:nvPr/>
          </p:nvSpPr>
          <p:spPr>
            <a:xfrm>
              <a:off x="5374161" y="4925684"/>
              <a:ext cx="1354" cy="1360"/>
            </a:xfrm>
            <a:custGeom>
              <a:avLst/>
              <a:gdLst>
                <a:gd name="connsiteX0" fmla="*/ 0 w 1354"/>
                <a:gd name="connsiteY0" fmla="*/ 0 h 1360"/>
                <a:gd name="connsiteX1" fmla="*/ 1354 w 1354"/>
                <a:gd name="connsiteY1" fmla="*/ 749 h 1360"/>
                <a:gd name="connsiteX2" fmla="*/ 743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3" y="1360"/>
                  </a:lnTo>
                  <a:close/>
                </a:path>
              </a:pathLst>
            </a:custGeom>
            <a:grpFill/>
            <a:ln w="5715" cap="flat">
              <a:noFill/>
              <a:prstDash val="solid"/>
              <a:miter/>
            </a:ln>
          </p:spPr>
          <p:txBody>
            <a:bodyPr rtlCol="0" anchor="ctr"/>
            <a:lstStyle/>
            <a:p>
              <a:endParaRPr lang="zh-CN" altLang="en-US"/>
            </a:p>
          </p:txBody>
        </p:sp>
        <p:sp>
          <p:nvSpPr>
            <p:cNvPr id="4409" name="任意多边形: 形状 4408">
              <a:extLst>
                <a:ext uri="{FF2B5EF4-FFF2-40B4-BE49-F238E27FC236}">
                  <a16:creationId xmlns:a16="http://schemas.microsoft.com/office/drawing/2014/main" id="{B69D2771-A254-4BAB-2FA2-3588562AB107}"/>
                </a:ext>
              </a:extLst>
            </p:cNvPr>
            <p:cNvSpPr/>
            <p:nvPr/>
          </p:nvSpPr>
          <p:spPr>
            <a:xfrm>
              <a:off x="5370863" y="4922409"/>
              <a:ext cx="3294" cy="3274"/>
            </a:xfrm>
            <a:custGeom>
              <a:avLst/>
              <a:gdLst>
                <a:gd name="connsiteX0" fmla="*/ 0 w 3294"/>
                <a:gd name="connsiteY0" fmla="*/ 3275 h 3274"/>
                <a:gd name="connsiteX1" fmla="*/ 3286 w 3294"/>
                <a:gd name="connsiteY1" fmla="*/ 0 h 3274"/>
                <a:gd name="connsiteX2" fmla="*/ 3292 w 3294"/>
                <a:gd name="connsiteY2" fmla="*/ 3275 h 3274"/>
                <a:gd name="connsiteX3" fmla="*/ 0 w 3294"/>
                <a:gd name="connsiteY3" fmla="*/ 3275 h 3274"/>
              </a:gdLst>
              <a:ahLst/>
              <a:cxnLst>
                <a:cxn ang="0">
                  <a:pos x="connsiteX0" y="connsiteY0"/>
                </a:cxn>
                <a:cxn ang="0">
                  <a:pos x="connsiteX1" y="connsiteY1"/>
                </a:cxn>
                <a:cxn ang="0">
                  <a:pos x="connsiteX2" y="connsiteY2"/>
                </a:cxn>
                <a:cxn ang="0">
                  <a:pos x="connsiteX3" y="connsiteY3"/>
                </a:cxn>
              </a:cxnLst>
              <a:rect l="l" t="t" r="r" b="b"/>
              <a:pathLst>
                <a:path w="3294" h="3274">
                  <a:moveTo>
                    <a:pt x="0" y="3275"/>
                  </a:moveTo>
                  <a:cubicBezTo>
                    <a:pt x="1097" y="2183"/>
                    <a:pt x="2195" y="1091"/>
                    <a:pt x="3286" y="0"/>
                  </a:cubicBezTo>
                  <a:cubicBezTo>
                    <a:pt x="3292" y="1091"/>
                    <a:pt x="3298" y="2183"/>
                    <a:pt x="3292" y="3275"/>
                  </a:cubicBezTo>
                  <a:cubicBezTo>
                    <a:pt x="2195" y="3275"/>
                    <a:pt x="1097" y="3275"/>
                    <a:pt x="0" y="3275"/>
                  </a:cubicBezTo>
                  <a:close/>
                </a:path>
              </a:pathLst>
            </a:custGeom>
            <a:grpFill/>
            <a:ln w="5715" cap="flat">
              <a:noFill/>
              <a:prstDash val="solid"/>
              <a:miter/>
            </a:ln>
          </p:spPr>
          <p:txBody>
            <a:bodyPr rtlCol="0" anchor="ctr"/>
            <a:lstStyle/>
            <a:p>
              <a:endParaRPr lang="zh-CN" altLang="en-US"/>
            </a:p>
          </p:txBody>
        </p:sp>
        <p:sp>
          <p:nvSpPr>
            <p:cNvPr id="4410" name="任意多边形: 形状 4409">
              <a:extLst>
                <a:ext uri="{FF2B5EF4-FFF2-40B4-BE49-F238E27FC236}">
                  <a16:creationId xmlns:a16="http://schemas.microsoft.com/office/drawing/2014/main" id="{96857721-1EF0-9801-F160-141D5B97EDBD}"/>
                </a:ext>
              </a:extLst>
            </p:cNvPr>
            <p:cNvSpPr/>
            <p:nvPr/>
          </p:nvSpPr>
          <p:spPr>
            <a:xfrm>
              <a:off x="5410331" y="4886210"/>
              <a:ext cx="3291" cy="3292"/>
            </a:xfrm>
            <a:custGeom>
              <a:avLst/>
              <a:gdLst>
                <a:gd name="connsiteX0" fmla="*/ 3292 w 3291"/>
                <a:gd name="connsiteY0" fmla="*/ 0 h 3292"/>
                <a:gd name="connsiteX1" fmla="*/ 0 w 3291"/>
                <a:gd name="connsiteY1" fmla="*/ 3292 h 3292"/>
                <a:gd name="connsiteX2" fmla="*/ 3292 w 3291"/>
                <a:gd name="connsiteY2" fmla="*/ 0 h 3292"/>
              </a:gdLst>
              <a:ahLst/>
              <a:cxnLst>
                <a:cxn ang="0">
                  <a:pos x="connsiteX0" y="connsiteY0"/>
                </a:cxn>
                <a:cxn ang="0">
                  <a:pos x="connsiteX1" y="connsiteY1"/>
                </a:cxn>
                <a:cxn ang="0">
                  <a:pos x="connsiteX2" y="connsiteY2"/>
                </a:cxn>
              </a:cxnLst>
              <a:rect l="l" t="t" r="r" b="b"/>
              <a:pathLst>
                <a:path w="3291" h="3292">
                  <a:moveTo>
                    <a:pt x="3292" y="0"/>
                  </a:moveTo>
                  <a:cubicBezTo>
                    <a:pt x="2195" y="1097"/>
                    <a:pt x="1097" y="2195"/>
                    <a:pt x="0" y="3292"/>
                  </a:cubicBezTo>
                  <a:cubicBezTo>
                    <a:pt x="1097" y="2195"/>
                    <a:pt x="2195" y="1097"/>
                    <a:pt x="3292" y="0"/>
                  </a:cubicBezTo>
                  <a:close/>
                </a:path>
              </a:pathLst>
            </a:custGeom>
            <a:grpFill/>
            <a:ln w="5715" cap="flat">
              <a:noFill/>
              <a:prstDash val="solid"/>
              <a:miter/>
            </a:ln>
          </p:spPr>
          <p:txBody>
            <a:bodyPr rtlCol="0" anchor="ctr"/>
            <a:lstStyle/>
            <a:p>
              <a:endParaRPr lang="zh-CN" altLang="en-US"/>
            </a:p>
          </p:txBody>
        </p:sp>
        <p:sp>
          <p:nvSpPr>
            <p:cNvPr id="4411" name="任意多边形: 形状 4410">
              <a:extLst>
                <a:ext uri="{FF2B5EF4-FFF2-40B4-BE49-F238E27FC236}">
                  <a16:creationId xmlns:a16="http://schemas.microsoft.com/office/drawing/2014/main" id="{6BEDE9DD-B2EC-B824-DEF6-72FCDD568197}"/>
                </a:ext>
              </a:extLst>
            </p:cNvPr>
            <p:cNvSpPr/>
            <p:nvPr/>
          </p:nvSpPr>
          <p:spPr>
            <a:xfrm>
              <a:off x="5397201" y="4873089"/>
              <a:ext cx="1465" cy="3223"/>
            </a:xfrm>
            <a:custGeom>
              <a:avLst/>
              <a:gdLst>
                <a:gd name="connsiteX0" fmla="*/ 2 w 1465"/>
                <a:gd name="connsiteY0" fmla="*/ 3223 h 3223"/>
                <a:gd name="connsiteX1" fmla="*/ 8 w 1465"/>
                <a:gd name="connsiteY1" fmla="*/ 0 h 3223"/>
                <a:gd name="connsiteX2" fmla="*/ 1248 w 1465"/>
                <a:gd name="connsiteY2" fmla="*/ 2292 h 3223"/>
                <a:gd name="connsiteX3" fmla="*/ 2 w 1465"/>
                <a:gd name="connsiteY3" fmla="*/ 3223 h 3223"/>
              </a:gdLst>
              <a:ahLst/>
              <a:cxnLst>
                <a:cxn ang="0">
                  <a:pos x="connsiteX0" y="connsiteY0"/>
                </a:cxn>
                <a:cxn ang="0">
                  <a:pos x="connsiteX1" y="connsiteY1"/>
                </a:cxn>
                <a:cxn ang="0">
                  <a:pos x="connsiteX2" y="connsiteY2"/>
                </a:cxn>
                <a:cxn ang="0">
                  <a:pos x="connsiteX3" y="connsiteY3"/>
                </a:cxn>
              </a:cxnLst>
              <a:rect l="l" t="t" r="r" b="b"/>
              <a:pathLst>
                <a:path w="1465" h="3223">
                  <a:moveTo>
                    <a:pt x="2" y="3223"/>
                  </a:moveTo>
                  <a:cubicBezTo>
                    <a:pt x="-3" y="2149"/>
                    <a:pt x="2" y="1074"/>
                    <a:pt x="8" y="0"/>
                  </a:cubicBezTo>
                  <a:cubicBezTo>
                    <a:pt x="1294" y="446"/>
                    <a:pt x="1791" y="1257"/>
                    <a:pt x="1248" y="2292"/>
                  </a:cubicBezTo>
                  <a:cubicBezTo>
                    <a:pt x="1037" y="2709"/>
                    <a:pt x="431" y="2920"/>
                    <a:pt x="2" y="3223"/>
                  </a:cubicBezTo>
                  <a:close/>
                </a:path>
              </a:pathLst>
            </a:custGeom>
            <a:grpFill/>
            <a:ln w="5715" cap="flat">
              <a:noFill/>
              <a:prstDash val="solid"/>
              <a:miter/>
            </a:ln>
          </p:spPr>
          <p:txBody>
            <a:bodyPr rtlCol="0" anchor="ctr"/>
            <a:lstStyle/>
            <a:p>
              <a:endParaRPr lang="zh-CN" altLang="en-US"/>
            </a:p>
          </p:txBody>
        </p:sp>
        <p:sp>
          <p:nvSpPr>
            <p:cNvPr id="4412" name="任意多边形: 形状 4411">
              <a:extLst>
                <a:ext uri="{FF2B5EF4-FFF2-40B4-BE49-F238E27FC236}">
                  <a16:creationId xmlns:a16="http://schemas.microsoft.com/office/drawing/2014/main" id="{6E254F84-54D6-F813-A539-5FD1DC7886E5}"/>
                </a:ext>
              </a:extLst>
            </p:cNvPr>
            <p:cNvSpPr/>
            <p:nvPr/>
          </p:nvSpPr>
          <p:spPr>
            <a:xfrm>
              <a:off x="5403770" y="4869760"/>
              <a:ext cx="3274" cy="1433"/>
            </a:xfrm>
            <a:custGeom>
              <a:avLst/>
              <a:gdLst>
                <a:gd name="connsiteX0" fmla="*/ 0 w 3274"/>
                <a:gd name="connsiteY0" fmla="*/ 19 h 1433"/>
                <a:gd name="connsiteX1" fmla="*/ 3275 w 3274"/>
                <a:gd name="connsiteY1" fmla="*/ 2 h 1433"/>
                <a:gd name="connsiteX2" fmla="*/ 0 w 3274"/>
                <a:gd name="connsiteY2" fmla="*/ 19 h 1433"/>
              </a:gdLst>
              <a:ahLst/>
              <a:cxnLst>
                <a:cxn ang="0">
                  <a:pos x="connsiteX0" y="connsiteY0"/>
                </a:cxn>
                <a:cxn ang="0">
                  <a:pos x="connsiteX1" y="connsiteY1"/>
                </a:cxn>
                <a:cxn ang="0">
                  <a:pos x="connsiteX2" y="connsiteY2"/>
                </a:cxn>
              </a:cxnLst>
              <a:rect l="l" t="t" r="r" b="b"/>
              <a:pathLst>
                <a:path w="3274" h="1433">
                  <a:moveTo>
                    <a:pt x="0" y="19"/>
                  </a:moveTo>
                  <a:cubicBezTo>
                    <a:pt x="1092" y="2"/>
                    <a:pt x="2183" y="-3"/>
                    <a:pt x="3275" y="2"/>
                  </a:cubicBezTo>
                  <a:cubicBezTo>
                    <a:pt x="2195" y="1894"/>
                    <a:pt x="1103" y="1922"/>
                    <a:pt x="0" y="19"/>
                  </a:cubicBezTo>
                  <a:close/>
                </a:path>
              </a:pathLst>
            </a:custGeom>
            <a:grpFill/>
            <a:ln w="5715" cap="flat">
              <a:noFill/>
              <a:prstDash val="solid"/>
              <a:miter/>
            </a:ln>
          </p:spPr>
          <p:txBody>
            <a:bodyPr rtlCol="0" anchor="ctr"/>
            <a:lstStyle/>
            <a:p>
              <a:endParaRPr lang="zh-CN" altLang="en-US"/>
            </a:p>
          </p:txBody>
        </p:sp>
        <p:sp>
          <p:nvSpPr>
            <p:cNvPr id="4413" name="任意多边形: 形状 4412">
              <a:extLst>
                <a:ext uri="{FF2B5EF4-FFF2-40B4-BE49-F238E27FC236}">
                  <a16:creationId xmlns:a16="http://schemas.microsoft.com/office/drawing/2014/main" id="{82CAAC87-19EE-4E84-E6DE-55328A208D27}"/>
                </a:ext>
              </a:extLst>
            </p:cNvPr>
            <p:cNvSpPr/>
            <p:nvPr/>
          </p:nvSpPr>
          <p:spPr>
            <a:xfrm>
              <a:off x="5124249" y="5176829"/>
              <a:ext cx="42816" cy="41633"/>
            </a:xfrm>
            <a:custGeom>
              <a:avLst/>
              <a:gdLst>
                <a:gd name="connsiteX0" fmla="*/ 0 w 42816"/>
                <a:gd name="connsiteY0" fmla="*/ 15328 h 41633"/>
                <a:gd name="connsiteX1" fmla="*/ 6561 w 42816"/>
                <a:gd name="connsiteY1" fmla="*/ 11927 h 41633"/>
                <a:gd name="connsiteX2" fmla="*/ 9070 w 42816"/>
                <a:gd name="connsiteY2" fmla="*/ 20020 h 41633"/>
                <a:gd name="connsiteX3" fmla="*/ 24123 w 42816"/>
                <a:gd name="connsiteY3" fmla="*/ 12053 h 41633"/>
                <a:gd name="connsiteX4" fmla="*/ 34599 w 42816"/>
                <a:gd name="connsiteY4" fmla="*/ 0 h 41633"/>
                <a:gd name="connsiteX5" fmla="*/ 36153 w 42816"/>
                <a:gd name="connsiteY5" fmla="*/ 18591 h 41633"/>
                <a:gd name="connsiteX6" fmla="*/ 42817 w 42816"/>
                <a:gd name="connsiteY6" fmla="*/ 18980 h 41633"/>
                <a:gd name="connsiteX7" fmla="*/ 18048 w 42816"/>
                <a:gd name="connsiteY7" fmla="*/ 34399 h 41633"/>
                <a:gd name="connsiteX8" fmla="*/ 9853 w 42816"/>
                <a:gd name="connsiteY8" fmla="*/ 41634 h 41633"/>
                <a:gd name="connsiteX9" fmla="*/ 0 w 42816"/>
                <a:gd name="connsiteY9" fmla="*/ 15328 h 4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16" h="41633">
                  <a:moveTo>
                    <a:pt x="0" y="15328"/>
                  </a:moveTo>
                  <a:cubicBezTo>
                    <a:pt x="2189" y="14196"/>
                    <a:pt x="4372" y="13059"/>
                    <a:pt x="6561" y="11927"/>
                  </a:cubicBezTo>
                  <a:cubicBezTo>
                    <a:pt x="7007" y="14956"/>
                    <a:pt x="7075" y="21220"/>
                    <a:pt x="9070" y="20020"/>
                  </a:cubicBezTo>
                  <a:cubicBezTo>
                    <a:pt x="14059" y="17019"/>
                    <a:pt x="24020" y="21077"/>
                    <a:pt x="24123" y="12053"/>
                  </a:cubicBezTo>
                  <a:cubicBezTo>
                    <a:pt x="24214" y="4206"/>
                    <a:pt x="30061" y="4366"/>
                    <a:pt x="34599" y="0"/>
                  </a:cubicBezTo>
                  <a:cubicBezTo>
                    <a:pt x="37205" y="7018"/>
                    <a:pt x="35633" y="12933"/>
                    <a:pt x="36153" y="18591"/>
                  </a:cubicBezTo>
                  <a:cubicBezTo>
                    <a:pt x="38256" y="18711"/>
                    <a:pt x="40354" y="18831"/>
                    <a:pt x="42817" y="18980"/>
                  </a:cubicBezTo>
                  <a:cubicBezTo>
                    <a:pt x="31215" y="29564"/>
                    <a:pt x="30707" y="29873"/>
                    <a:pt x="18048" y="34399"/>
                  </a:cubicBezTo>
                  <a:cubicBezTo>
                    <a:pt x="14362" y="35719"/>
                    <a:pt x="11390" y="37868"/>
                    <a:pt x="9853" y="41634"/>
                  </a:cubicBezTo>
                  <a:cubicBezTo>
                    <a:pt x="-1286" y="35805"/>
                    <a:pt x="3640" y="23963"/>
                    <a:pt x="0" y="15328"/>
                  </a:cubicBezTo>
                  <a:close/>
                </a:path>
              </a:pathLst>
            </a:custGeom>
            <a:grpFill/>
            <a:ln w="5715" cap="flat">
              <a:noFill/>
              <a:prstDash val="solid"/>
              <a:miter/>
            </a:ln>
          </p:spPr>
          <p:txBody>
            <a:bodyPr rtlCol="0" anchor="ctr"/>
            <a:lstStyle/>
            <a:p>
              <a:endParaRPr lang="zh-CN" altLang="en-US"/>
            </a:p>
          </p:txBody>
        </p:sp>
        <p:sp>
          <p:nvSpPr>
            <p:cNvPr id="4414" name="任意多边形: 形状 4413">
              <a:extLst>
                <a:ext uri="{FF2B5EF4-FFF2-40B4-BE49-F238E27FC236}">
                  <a16:creationId xmlns:a16="http://schemas.microsoft.com/office/drawing/2014/main" id="{66EF3FE8-592F-A37E-5A00-894438BC3A06}"/>
                </a:ext>
              </a:extLst>
            </p:cNvPr>
            <p:cNvSpPr/>
            <p:nvPr/>
          </p:nvSpPr>
          <p:spPr>
            <a:xfrm>
              <a:off x="5226171" y="5162519"/>
              <a:ext cx="1680" cy="3291"/>
            </a:xfrm>
            <a:custGeom>
              <a:avLst/>
              <a:gdLst>
                <a:gd name="connsiteX0" fmla="*/ 0 w 1680"/>
                <a:gd name="connsiteY0" fmla="*/ 0 h 3291"/>
                <a:gd name="connsiteX1" fmla="*/ 0 w 1680"/>
                <a:gd name="connsiteY1" fmla="*/ 3292 h 3291"/>
                <a:gd name="connsiteX2" fmla="*/ 0 w 1680"/>
                <a:gd name="connsiteY2" fmla="*/ 0 h 3291"/>
              </a:gdLst>
              <a:ahLst/>
              <a:cxnLst>
                <a:cxn ang="0">
                  <a:pos x="connsiteX0" y="connsiteY0"/>
                </a:cxn>
                <a:cxn ang="0">
                  <a:pos x="connsiteX1" y="connsiteY1"/>
                </a:cxn>
                <a:cxn ang="0">
                  <a:pos x="connsiteX2" y="connsiteY2"/>
                </a:cxn>
              </a:cxnLst>
              <a:rect l="l" t="t" r="r" b="b"/>
              <a:pathLst>
                <a:path w="1680" h="3291">
                  <a:moveTo>
                    <a:pt x="0" y="0"/>
                  </a:moveTo>
                  <a:cubicBezTo>
                    <a:pt x="2235" y="1097"/>
                    <a:pt x="2246" y="2194"/>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4415" name="任意多边形: 形状 4414">
              <a:extLst>
                <a:ext uri="{FF2B5EF4-FFF2-40B4-BE49-F238E27FC236}">
                  <a16:creationId xmlns:a16="http://schemas.microsoft.com/office/drawing/2014/main" id="{161BAC6A-35DD-445A-265A-22288010909F}"/>
                </a:ext>
              </a:extLst>
            </p:cNvPr>
            <p:cNvSpPr/>
            <p:nvPr/>
          </p:nvSpPr>
          <p:spPr>
            <a:xfrm>
              <a:off x="5114403" y="5189603"/>
              <a:ext cx="9755" cy="5796"/>
            </a:xfrm>
            <a:custGeom>
              <a:avLst/>
              <a:gdLst>
                <a:gd name="connsiteX0" fmla="*/ 0 w 9755"/>
                <a:gd name="connsiteY0" fmla="*/ 5783 h 5796"/>
                <a:gd name="connsiteX1" fmla="*/ 9756 w 9755"/>
                <a:gd name="connsiteY1" fmla="*/ 2457 h 5796"/>
                <a:gd name="connsiteX2" fmla="*/ 0 w 9755"/>
                <a:gd name="connsiteY2" fmla="*/ 5783 h 5796"/>
              </a:gdLst>
              <a:ahLst/>
              <a:cxnLst>
                <a:cxn ang="0">
                  <a:pos x="connsiteX0" y="connsiteY0"/>
                </a:cxn>
                <a:cxn ang="0">
                  <a:pos x="connsiteX1" y="connsiteY1"/>
                </a:cxn>
                <a:cxn ang="0">
                  <a:pos x="connsiteX2" y="connsiteY2"/>
                </a:cxn>
              </a:cxnLst>
              <a:rect l="l" t="t" r="r" b="b"/>
              <a:pathLst>
                <a:path w="9755" h="5796">
                  <a:moveTo>
                    <a:pt x="0" y="5783"/>
                  </a:moveTo>
                  <a:cubicBezTo>
                    <a:pt x="2429" y="2263"/>
                    <a:pt x="4183" y="-3229"/>
                    <a:pt x="9756" y="2457"/>
                  </a:cubicBezTo>
                  <a:cubicBezTo>
                    <a:pt x="6618" y="3903"/>
                    <a:pt x="3698" y="5984"/>
                    <a:pt x="0" y="5783"/>
                  </a:cubicBezTo>
                  <a:close/>
                </a:path>
              </a:pathLst>
            </a:custGeom>
            <a:grpFill/>
            <a:ln w="5715" cap="flat">
              <a:noFill/>
              <a:prstDash val="solid"/>
              <a:miter/>
            </a:ln>
          </p:spPr>
          <p:txBody>
            <a:bodyPr rtlCol="0" anchor="ctr"/>
            <a:lstStyle/>
            <a:p>
              <a:endParaRPr lang="zh-CN" altLang="en-US"/>
            </a:p>
          </p:txBody>
        </p:sp>
        <p:sp>
          <p:nvSpPr>
            <p:cNvPr id="4416" name="任意多边形: 形状 4415">
              <a:extLst>
                <a:ext uri="{FF2B5EF4-FFF2-40B4-BE49-F238E27FC236}">
                  <a16:creationId xmlns:a16="http://schemas.microsoft.com/office/drawing/2014/main" id="{6ABCEBC0-2279-A117-C57D-0E55DF1B4663}"/>
                </a:ext>
              </a:extLst>
            </p:cNvPr>
            <p:cNvSpPr/>
            <p:nvPr/>
          </p:nvSpPr>
          <p:spPr>
            <a:xfrm>
              <a:off x="5065781" y="5263600"/>
              <a:ext cx="2536" cy="4184"/>
            </a:xfrm>
            <a:custGeom>
              <a:avLst/>
              <a:gdLst>
                <a:gd name="connsiteX0" fmla="*/ 296 w 2536"/>
                <a:gd name="connsiteY0" fmla="*/ 2304 h 4184"/>
                <a:gd name="connsiteX1" fmla="*/ 1336 w 2536"/>
                <a:gd name="connsiteY1" fmla="*/ 1 h 4184"/>
                <a:gd name="connsiteX2" fmla="*/ 2176 w 2536"/>
                <a:gd name="connsiteY2" fmla="*/ 1172 h 4184"/>
                <a:gd name="connsiteX3" fmla="*/ 2536 w 2536"/>
                <a:gd name="connsiteY3" fmla="*/ 4184 h 4184"/>
                <a:gd name="connsiteX4" fmla="*/ 296 w 2536"/>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84">
                  <a:moveTo>
                    <a:pt x="296" y="2304"/>
                  </a:moveTo>
                  <a:cubicBezTo>
                    <a:pt x="-321" y="1001"/>
                    <a:pt x="27" y="166"/>
                    <a:pt x="1336" y="1"/>
                  </a:cubicBezTo>
                  <a:cubicBezTo>
                    <a:pt x="1576" y="-28"/>
                    <a:pt x="2079" y="721"/>
                    <a:pt x="2176" y="1172"/>
                  </a:cubicBezTo>
                  <a:cubicBezTo>
                    <a:pt x="2393" y="2155"/>
                    <a:pt x="2428" y="3178"/>
                    <a:pt x="2536" y="4184"/>
                  </a:cubicBezTo>
                  <a:cubicBezTo>
                    <a:pt x="1776" y="3544"/>
                    <a:pt x="1010" y="2898"/>
                    <a:pt x="296" y="2304"/>
                  </a:cubicBezTo>
                  <a:close/>
                </a:path>
              </a:pathLst>
            </a:custGeom>
            <a:grpFill/>
            <a:ln w="5715" cap="flat">
              <a:noFill/>
              <a:prstDash val="solid"/>
              <a:miter/>
            </a:ln>
          </p:spPr>
          <p:txBody>
            <a:bodyPr rtlCol="0" anchor="ctr"/>
            <a:lstStyle/>
            <a:p>
              <a:endParaRPr lang="zh-CN" altLang="en-US"/>
            </a:p>
          </p:txBody>
        </p:sp>
        <p:sp>
          <p:nvSpPr>
            <p:cNvPr id="4417" name="任意多边形: 形状 4416">
              <a:extLst>
                <a:ext uri="{FF2B5EF4-FFF2-40B4-BE49-F238E27FC236}">
                  <a16:creationId xmlns:a16="http://schemas.microsoft.com/office/drawing/2014/main" id="{927A38ED-55F7-35B5-4B68-95F5C95911C0}"/>
                </a:ext>
              </a:extLst>
            </p:cNvPr>
            <p:cNvSpPr/>
            <p:nvPr/>
          </p:nvSpPr>
          <p:spPr>
            <a:xfrm>
              <a:off x="5107785" y="5193736"/>
              <a:ext cx="3297" cy="3090"/>
            </a:xfrm>
            <a:custGeom>
              <a:avLst/>
              <a:gdLst>
                <a:gd name="connsiteX0" fmla="*/ 0 w 3297"/>
                <a:gd name="connsiteY0" fmla="*/ 1678 h 3090"/>
                <a:gd name="connsiteX1" fmla="*/ 3298 w 3297"/>
                <a:gd name="connsiteY1" fmla="*/ 1678 h 3090"/>
                <a:gd name="connsiteX2" fmla="*/ 0 w 3297"/>
                <a:gd name="connsiteY2" fmla="*/ 1678 h 3090"/>
              </a:gdLst>
              <a:ahLst/>
              <a:cxnLst>
                <a:cxn ang="0">
                  <a:pos x="connsiteX0" y="connsiteY0"/>
                </a:cxn>
                <a:cxn ang="0">
                  <a:pos x="connsiteX1" y="connsiteY1"/>
                </a:cxn>
                <a:cxn ang="0">
                  <a:pos x="connsiteX2" y="connsiteY2"/>
                </a:cxn>
              </a:cxnLst>
              <a:rect l="l" t="t" r="r" b="b"/>
              <a:pathLst>
                <a:path w="3297" h="3090">
                  <a:moveTo>
                    <a:pt x="0" y="1678"/>
                  </a:moveTo>
                  <a:cubicBezTo>
                    <a:pt x="1097" y="-562"/>
                    <a:pt x="2194" y="-557"/>
                    <a:pt x="3298" y="1678"/>
                  </a:cubicBezTo>
                  <a:cubicBezTo>
                    <a:pt x="2200" y="3564"/>
                    <a:pt x="1097" y="3558"/>
                    <a:pt x="0" y="1678"/>
                  </a:cubicBezTo>
                  <a:close/>
                </a:path>
              </a:pathLst>
            </a:custGeom>
            <a:grpFill/>
            <a:ln w="5715" cap="flat">
              <a:noFill/>
              <a:prstDash val="solid"/>
              <a:miter/>
            </a:ln>
          </p:spPr>
          <p:txBody>
            <a:bodyPr rtlCol="0" anchor="ctr"/>
            <a:lstStyle/>
            <a:p>
              <a:endParaRPr lang="zh-CN" altLang="en-US"/>
            </a:p>
          </p:txBody>
        </p:sp>
        <p:sp>
          <p:nvSpPr>
            <p:cNvPr id="4418" name="任意多边形: 形状 4417">
              <a:extLst>
                <a:ext uri="{FF2B5EF4-FFF2-40B4-BE49-F238E27FC236}">
                  <a16:creationId xmlns:a16="http://schemas.microsoft.com/office/drawing/2014/main" id="{EACFD608-0D68-1D64-EE3A-D96BA4B3F56B}"/>
                </a:ext>
              </a:extLst>
            </p:cNvPr>
            <p:cNvSpPr/>
            <p:nvPr/>
          </p:nvSpPr>
          <p:spPr>
            <a:xfrm>
              <a:off x="5308415" y="5221784"/>
              <a:ext cx="3303" cy="3263"/>
            </a:xfrm>
            <a:custGeom>
              <a:avLst/>
              <a:gdLst>
                <a:gd name="connsiteX0" fmla="*/ 0 w 3303"/>
                <a:gd name="connsiteY0" fmla="*/ 3263 h 3263"/>
                <a:gd name="connsiteX1" fmla="*/ 3303 w 3303"/>
                <a:gd name="connsiteY1" fmla="*/ 0 h 3263"/>
                <a:gd name="connsiteX2" fmla="*/ 0 w 3303"/>
                <a:gd name="connsiteY2" fmla="*/ 3263 h 3263"/>
              </a:gdLst>
              <a:ahLst/>
              <a:cxnLst>
                <a:cxn ang="0">
                  <a:pos x="connsiteX0" y="connsiteY0"/>
                </a:cxn>
                <a:cxn ang="0">
                  <a:pos x="connsiteX1" y="connsiteY1"/>
                </a:cxn>
                <a:cxn ang="0">
                  <a:pos x="connsiteX2" y="connsiteY2"/>
                </a:cxn>
              </a:cxnLst>
              <a:rect l="l" t="t" r="r" b="b"/>
              <a:pathLst>
                <a:path w="3303" h="3263">
                  <a:moveTo>
                    <a:pt x="0" y="3263"/>
                  </a:moveTo>
                  <a:cubicBezTo>
                    <a:pt x="1103" y="2177"/>
                    <a:pt x="2200" y="1086"/>
                    <a:pt x="3303" y="0"/>
                  </a:cubicBezTo>
                  <a:cubicBezTo>
                    <a:pt x="2200" y="1091"/>
                    <a:pt x="1103" y="2177"/>
                    <a:pt x="0" y="3263"/>
                  </a:cubicBezTo>
                  <a:close/>
                </a:path>
              </a:pathLst>
            </a:custGeom>
            <a:grpFill/>
            <a:ln w="5715" cap="flat">
              <a:noFill/>
              <a:prstDash val="solid"/>
              <a:miter/>
            </a:ln>
          </p:spPr>
          <p:txBody>
            <a:bodyPr rtlCol="0" anchor="ctr"/>
            <a:lstStyle/>
            <a:p>
              <a:endParaRPr lang="zh-CN" altLang="en-US"/>
            </a:p>
          </p:txBody>
        </p:sp>
        <p:sp>
          <p:nvSpPr>
            <p:cNvPr id="4419" name="任意多边形: 形状 4418">
              <a:extLst>
                <a:ext uri="{FF2B5EF4-FFF2-40B4-BE49-F238E27FC236}">
                  <a16:creationId xmlns:a16="http://schemas.microsoft.com/office/drawing/2014/main" id="{8288BB4F-728B-F36C-2B1C-5BBAC5C38FBD}"/>
                </a:ext>
              </a:extLst>
            </p:cNvPr>
            <p:cNvSpPr/>
            <p:nvPr/>
          </p:nvSpPr>
          <p:spPr>
            <a:xfrm>
              <a:off x="5270724" y="5241466"/>
              <a:ext cx="1487" cy="3257"/>
            </a:xfrm>
            <a:custGeom>
              <a:avLst/>
              <a:gdLst>
                <a:gd name="connsiteX0" fmla="*/ 1470 w 1487"/>
                <a:gd name="connsiteY0" fmla="*/ 3257 h 3257"/>
                <a:gd name="connsiteX1" fmla="*/ 224 w 1487"/>
                <a:gd name="connsiteY1" fmla="*/ 943 h 3257"/>
                <a:gd name="connsiteX2" fmla="*/ 1487 w 1487"/>
                <a:gd name="connsiteY2" fmla="*/ 0 h 3257"/>
                <a:gd name="connsiteX3" fmla="*/ 1470 w 1487"/>
                <a:gd name="connsiteY3" fmla="*/ 3257 h 3257"/>
              </a:gdLst>
              <a:ahLst/>
              <a:cxnLst>
                <a:cxn ang="0">
                  <a:pos x="connsiteX0" y="connsiteY0"/>
                </a:cxn>
                <a:cxn ang="0">
                  <a:pos x="connsiteX1" y="connsiteY1"/>
                </a:cxn>
                <a:cxn ang="0">
                  <a:pos x="connsiteX2" y="connsiteY2"/>
                </a:cxn>
                <a:cxn ang="0">
                  <a:pos x="connsiteX3" y="connsiteY3"/>
                </a:cxn>
              </a:cxnLst>
              <a:rect l="l" t="t" r="r" b="b"/>
              <a:pathLst>
                <a:path w="1487" h="3257">
                  <a:moveTo>
                    <a:pt x="1470" y="3257"/>
                  </a:moveTo>
                  <a:cubicBezTo>
                    <a:pt x="167" y="2806"/>
                    <a:pt x="-330" y="1989"/>
                    <a:pt x="224" y="943"/>
                  </a:cubicBezTo>
                  <a:cubicBezTo>
                    <a:pt x="447" y="526"/>
                    <a:pt x="1058" y="308"/>
                    <a:pt x="1487" y="0"/>
                  </a:cubicBezTo>
                  <a:cubicBezTo>
                    <a:pt x="1481" y="1086"/>
                    <a:pt x="1476" y="2171"/>
                    <a:pt x="1470" y="3257"/>
                  </a:cubicBezTo>
                  <a:close/>
                </a:path>
              </a:pathLst>
            </a:custGeom>
            <a:grpFill/>
            <a:ln w="5715" cap="flat">
              <a:noFill/>
              <a:prstDash val="solid"/>
              <a:miter/>
            </a:ln>
          </p:spPr>
          <p:txBody>
            <a:bodyPr rtlCol="0" anchor="ctr"/>
            <a:lstStyle/>
            <a:p>
              <a:endParaRPr lang="zh-CN" altLang="en-US"/>
            </a:p>
          </p:txBody>
        </p:sp>
        <p:sp>
          <p:nvSpPr>
            <p:cNvPr id="4420" name="任意多边形: 形状 4419">
              <a:extLst>
                <a:ext uri="{FF2B5EF4-FFF2-40B4-BE49-F238E27FC236}">
                  <a16:creationId xmlns:a16="http://schemas.microsoft.com/office/drawing/2014/main" id="{25AB4017-C1E7-5467-C737-E62194D9D96A}"/>
                </a:ext>
              </a:extLst>
            </p:cNvPr>
            <p:cNvSpPr/>
            <p:nvPr/>
          </p:nvSpPr>
          <p:spPr>
            <a:xfrm>
              <a:off x="5186794" y="5060363"/>
              <a:ext cx="45977" cy="55568"/>
            </a:xfrm>
            <a:custGeom>
              <a:avLst/>
              <a:gdLst>
                <a:gd name="connsiteX0" fmla="*/ 32833 w 45977"/>
                <a:gd name="connsiteY0" fmla="*/ 189 h 55568"/>
                <a:gd name="connsiteX1" fmla="*/ 29472 w 45977"/>
                <a:gd name="connsiteY1" fmla="*/ 6750 h 55568"/>
                <a:gd name="connsiteX2" fmla="*/ 36096 w 45977"/>
                <a:gd name="connsiteY2" fmla="*/ 10007 h 55568"/>
                <a:gd name="connsiteX3" fmla="*/ 45977 w 45977"/>
                <a:gd name="connsiteY3" fmla="*/ 10047 h 55568"/>
                <a:gd name="connsiteX4" fmla="*/ 31124 w 45977"/>
                <a:gd name="connsiteY4" fmla="*/ 30959 h 55568"/>
                <a:gd name="connsiteX5" fmla="*/ 24089 w 45977"/>
                <a:gd name="connsiteY5" fmla="*/ 21734 h 55568"/>
                <a:gd name="connsiteX6" fmla="*/ 23752 w 45977"/>
                <a:gd name="connsiteY6" fmla="*/ 35045 h 55568"/>
                <a:gd name="connsiteX7" fmla="*/ 26169 w 45977"/>
                <a:gd name="connsiteY7" fmla="*/ 46246 h 55568"/>
                <a:gd name="connsiteX8" fmla="*/ 22923 w 45977"/>
                <a:gd name="connsiteY8" fmla="*/ 52841 h 55568"/>
                <a:gd name="connsiteX9" fmla="*/ 12036 w 45977"/>
                <a:gd name="connsiteY9" fmla="*/ 55253 h 55568"/>
                <a:gd name="connsiteX10" fmla="*/ 20660 w 45977"/>
                <a:gd name="connsiteY10" fmla="*/ 41383 h 55568"/>
                <a:gd name="connsiteX11" fmla="*/ 6332 w 45977"/>
                <a:gd name="connsiteY11" fmla="*/ 44869 h 55568"/>
                <a:gd name="connsiteX12" fmla="*/ 0 w 45977"/>
                <a:gd name="connsiteY12" fmla="*/ 23752 h 55568"/>
                <a:gd name="connsiteX13" fmla="*/ 17185 w 45977"/>
                <a:gd name="connsiteY13" fmla="*/ 10064 h 55568"/>
                <a:gd name="connsiteX14" fmla="*/ 32833 w 45977"/>
                <a:gd name="connsiteY14" fmla="*/ 189 h 5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77" h="55568">
                  <a:moveTo>
                    <a:pt x="32833" y="189"/>
                  </a:moveTo>
                  <a:cubicBezTo>
                    <a:pt x="31713" y="2378"/>
                    <a:pt x="30592" y="4567"/>
                    <a:pt x="29472" y="6750"/>
                  </a:cubicBezTo>
                  <a:cubicBezTo>
                    <a:pt x="29341" y="12591"/>
                    <a:pt x="34690" y="7298"/>
                    <a:pt x="36096" y="10007"/>
                  </a:cubicBezTo>
                  <a:cubicBezTo>
                    <a:pt x="39388" y="10024"/>
                    <a:pt x="42685" y="10036"/>
                    <a:pt x="45977" y="10047"/>
                  </a:cubicBezTo>
                  <a:cubicBezTo>
                    <a:pt x="41097" y="17214"/>
                    <a:pt x="30147" y="19774"/>
                    <a:pt x="31124" y="30959"/>
                  </a:cubicBezTo>
                  <a:cubicBezTo>
                    <a:pt x="25729" y="29456"/>
                    <a:pt x="27232" y="23986"/>
                    <a:pt x="24089" y="21734"/>
                  </a:cubicBezTo>
                  <a:cubicBezTo>
                    <a:pt x="15362" y="29764"/>
                    <a:pt x="15316" y="29833"/>
                    <a:pt x="23752" y="35045"/>
                  </a:cubicBezTo>
                  <a:cubicBezTo>
                    <a:pt x="28569" y="38022"/>
                    <a:pt x="28398" y="41857"/>
                    <a:pt x="26169" y="46246"/>
                  </a:cubicBezTo>
                  <a:cubicBezTo>
                    <a:pt x="23552" y="47686"/>
                    <a:pt x="22992" y="50144"/>
                    <a:pt x="22923" y="52841"/>
                  </a:cubicBezTo>
                  <a:cubicBezTo>
                    <a:pt x="19900" y="53870"/>
                    <a:pt x="17351" y="56465"/>
                    <a:pt x="12036" y="55253"/>
                  </a:cubicBezTo>
                  <a:cubicBezTo>
                    <a:pt x="15585" y="50681"/>
                    <a:pt x="21168" y="47543"/>
                    <a:pt x="20660" y="41383"/>
                  </a:cubicBezTo>
                  <a:cubicBezTo>
                    <a:pt x="14305" y="36159"/>
                    <a:pt x="12664" y="48109"/>
                    <a:pt x="6332" y="44869"/>
                  </a:cubicBezTo>
                  <a:cubicBezTo>
                    <a:pt x="10750" y="37245"/>
                    <a:pt x="13139" y="29547"/>
                    <a:pt x="0" y="23752"/>
                  </a:cubicBezTo>
                  <a:cubicBezTo>
                    <a:pt x="10441" y="22197"/>
                    <a:pt x="16768" y="20226"/>
                    <a:pt x="17185" y="10064"/>
                  </a:cubicBezTo>
                  <a:cubicBezTo>
                    <a:pt x="17545" y="1321"/>
                    <a:pt x="24935" y="-691"/>
                    <a:pt x="32833" y="189"/>
                  </a:cubicBezTo>
                  <a:close/>
                </a:path>
              </a:pathLst>
            </a:custGeom>
            <a:grpFill/>
            <a:ln w="5715" cap="flat">
              <a:noFill/>
              <a:prstDash val="solid"/>
              <a:miter/>
            </a:ln>
          </p:spPr>
          <p:txBody>
            <a:bodyPr rtlCol="0" anchor="ctr"/>
            <a:lstStyle/>
            <a:p>
              <a:endParaRPr lang="zh-CN" altLang="en-US"/>
            </a:p>
          </p:txBody>
        </p:sp>
        <p:sp>
          <p:nvSpPr>
            <p:cNvPr id="4421" name="任意多边形: 形状 4420">
              <a:extLst>
                <a:ext uri="{FF2B5EF4-FFF2-40B4-BE49-F238E27FC236}">
                  <a16:creationId xmlns:a16="http://schemas.microsoft.com/office/drawing/2014/main" id="{A7ADAE59-2EB5-4C3D-2BE6-06D8B36A936F}"/>
                </a:ext>
              </a:extLst>
            </p:cNvPr>
            <p:cNvSpPr/>
            <p:nvPr/>
          </p:nvSpPr>
          <p:spPr>
            <a:xfrm>
              <a:off x="5236018" y="5067141"/>
              <a:ext cx="8022" cy="5777"/>
            </a:xfrm>
            <a:custGeom>
              <a:avLst/>
              <a:gdLst>
                <a:gd name="connsiteX0" fmla="*/ 3378 w 8022"/>
                <a:gd name="connsiteY0" fmla="*/ 29 h 5777"/>
                <a:gd name="connsiteX1" fmla="*/ 6601 w 8022"/>
                <a:gd name="connsiteY1" fmla="*/ 0 h 5777"/>
                <a:gd name="connsiteX2" fmla="*/ 6201 w 8022"/>
                <a:gd name="connsiteY2" fmla="*/ 4761 h 5777"/>
                <a:gd name="connsiteX3" fmla="*/ 0 w 8022"/>
                <a:gd name="connsiteY3" fmla="*/ 3258 h 5777"/>
                <a:gd name="connsiteX4" fmla="*/ 17 w 8022"/>
                <a:gd name="connsiteY4" fmla="*/ 3258 h 5777"/>
                <a:gd name="connsiteX5" fmla="*/ 3378 w 8022"/>
                <a:gd name="connsiteY5" fmla="*/ 29 h 5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22" h="5777">
                  <a:moveTo>
                    <a:pt x="3378" y="29"/>
                  </a:moveTo>
                  <a:cubicBezTo>
                    <a:pt x="4452" y="29"/>
                    <a:pt x="5526" y="17"/>
                    <a:pt x="6601" y="0"/>
                  </a:cubicBezTo>
                  <a:cubicBezTo>
                    <a:pt x="8973" y="1795"/>
                    <a:pt x="8052" y="3452"/>
                    <a:pt x="6201" y="4761"/>
                  </a:cubicBezTo>
                  <a:cubicBezTo>
                    <a:pt x="3680" y="6544"/>
                    <a:pt x="1537" y="5944"/>
                    <a:pt x="0" y="3258"/>
                  </a:cubicBezTo>
                  <a:cubicBezTo>
                    <a:pt x="0" y="3258"/>
                    <a:pt x="17" y="3258"/>
                    <a:pt x="17" y="3258"/>
                  </a:cubicBezTo>
                  <a:cubicBezTo>
                    <a:pt x="1297" y="2349"/>
                    <a:pt x="2246" y="1097"/>
                    <a:pt x="3378" y="29"/>
                  </a:cubicBezTo>
                  <a:close/>
                </a:path>
              </a:pathLst>
            </a:custGeom>
            <a:grpFill/>
            <a:ln w="5715" cap="flat">
              <a:noFill/>
              <a:prstDash val="solid"/>
              <a:miter/>
            </a:ln>
          </p:spPr>
          <p:txBody>
            <a:bodyPr rtlCol="0" anchor="ctr"/>
            <a:lstStyle/>
            <a:p>
              <a:endParaRPr lang="zh-CN" altLang="en-US"/>
            </a:p>
          </p:txBody>
        </p:sp>
        <p:sp>
          <p:nvSpPr>
            <p:cNvPr id="4422" name="任意多边形: 形状 4421">
              <a:extLst>
                <a:ext uri="{FF2B5EF4-FFF2-40B4-BE49-F238E27FC236}">
                  <a16:creationId xmlns:a16="http://schemas.microsoft.com/office/drawing/2014/main" id="{3D8AE401-5411-0B52-2C87-57DC5AA8A5DB}"/>
                </a:ext>
              </a:extLst>
            </p:cNvPr>
            <p:cNvSpPr/>
            <p:nvPr/>
          </p:nvSpPr>
          <p:spPr>
            <a:xfrm>
              <a:off x="5254809" y="5074609"/>
              <a:ext cx="4302" cy="2518"/>
            </a:xfrm>
            <a:custGeom>
              <a:avLst/>
              <a:gdLst>
                <a:gd name="connsiteX0" fmla="*/ 0 w 4302"/>
                <a:gd name="connsiteY0" fmla="*/ 1179 h 2518"/>
                <a:gd name="connsiteX1" fmla="*/ 783 w 4302"/>
                <a:gd name="connsiteY1" fmla="*/ 1 h 2518"/>
                <a:gd name="connsiteX2" fmla="*/ 3435 w 4302"/>
                <a:gd name="connsiteY2" fmla="*/ 1122 h 2518"/>
                <a:gd name="connsiteX3" fmla="*/ 2738 w 4302"/>
                <a:gd name="connsiteY3" fmla="*/ 2293 h 2518"/>
                <a:gd name="connsiteX4" fmla="*/ 0 w 4302"/>
                <a:gd name="connsiteY4" fmla="*/ 1179 h 2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18">
                  <a:moveTo>
                    <a:pt x="0" y="1179"/>
                  </a:moveTo>
                  <a:cubicBezTo>
                    <a:pt x="269" y="761"/>
                    <a:pt x="640" y="-38"/>
                    <a:pt x="783" y="1"/>
                  </a:cubicBezTo>
                  <a:cubicBezTo>
                    <a:pt x="1703" y="264"/>
                    <a:pt x="2738" y="522"/>
                    <a:pt x="3435" y="1122"/>
                  </a:cubicBezTo>
                  <a:cubicBezTo>
                    <a:pt x="4835" y="2322"/>
                    <a:pt x="4498" y="2859"/>
                    <a:pt x="2738" y="2293"/>
                  </a:cubicBezTo>
                  <a:cubicBezTo>
                    <a:pt x="1800" y="1996"/>
                    <a:pt x="914" y="1556"/>
                    <a:pt x="0" y="1179"/>
                  </a:cubicBezTo>
                  <a:close/>
                </a:path>
              </a:pathLst>
            </a:custGeom>
            <a:grpFill/>
            <a:ln w="5715" cap="flat">
              <a:noFill/>
              <a:prstDash val="solid"/>
              <a:miter/>
            </a:ln>
          </p:spPr>
          <p:txBody>
            <a:bodyPr rtlCol="0" anchor="ctr"/>
            <a:lstStyle/>
            <a:p>
              <a:endParaRPr lang="zh-CN" altLang="en-US"/>
            </a:p>
          </p:txBody>
        </p:sp>
        <p:sp>
          <p:nvSpPr>
            <p:cNvPr id="4423" name="任意多边形: 形状 4422">
              <a:extLst>
                <a:ext uri="{FF2B5EF4-FFF2-40B4-BE49-F238E27FC236}">
                  <a16:creationId xmlns:a16="http://schemas.microsoft.com/office/drawing/2014/main" id="{FFCCAB31-4A96-58D8-756E-65D3E0CAB476}"/>
                </a:ext>
              </a:extLst>
            </p:cNvPr>
            <p:cNvSpPr/>
            <p:nvPr/>
          </p:nvSpPr>
          <p:spPr>
            <a:xfrm>
              <a:off x="5239361" y="5093470"/>
              <a:ext cx="2483" cy="6526"/>
            </a:xfrm>
            <a:custGeom>
              <a:avLst/>
              <a:gdLst>
                <a:gd name="connsiteX0" fmla="*/ 0 w 2483"/>
                <a:gd name="connsiteY0" fmla="*/ 6527 h 6526"/>
                <a:gd name="connsiteX1" fmla="*/ 0 w 2483"/>
                <a:gd name="connsiteY1" fmla="*/ 0 h 6526"/>
                <a:gd name="connsiteX2" fmla="*/ 0 w 2483"/>
                <a:gd name="connsiteY2" fmla="*/ 6527 h 6526"/>
              </a:gdLst>
              <a:ahLst/>
              <a:cxnLst>
                <a:cxn ang="0">
                  <a:pos x="connsiteX0" y="connsiteY0"/>
                </a:cxn>
                <a:cxn ang="0">
                  <a:pos x="connsiteX1" y="connsiteY1"/>
                </a:cxn>
                <a:cxn ang="0">
                  <a:pos x="connsiteX2" y="connsiteY2"/>
                </a:cxn>
              </a:cxnLst>
              <a:rect l="l" t="t" r="r" b="b"/>
              <a:pathLst>
                <a:path w="2483" h="6526">
                  <a:moveTo>
                    <a:pt x="0" y="6527"/>
                  </a:moveTo>
                  <a:cubicBezTo>
                    <a:pt x="0" y="4349"/>
                    <a:pt x="0" y="2172"/>
                    <a:pt x="0" y="0"/>
                  </a:cubicBezTo>
                  <a:cubicBezTo>
                    <a:pt x="3315" y="2178"/>
                    <a:pt x="3309" y="4355"/>
                    <a:pt x="0" y="6527"/>
                  </a:cubicBezTo>
                  <a:close/>
                </a:path>
              </a:pathLst>
            </a:custGeom>
            <a:grpFill/>
            <a:ln w="5715" cap="flat">
              <a:noFill/>
              <a:prstDash val="solid"/>
              <a:miter/>
            </a:ln>
          </p:spPr>
          <p:txBody>
            <a:bodyPr rtlCol="0" anchor="ctr"/>
            <a:lstStyle/>
            <a:p>
              <a:endParaRPr lang="zh-CN" altLang="en-US"/>
            </a:p>
          </p:txBody>
        </p:sp>
        <p:sp>
          <p:nvSpPr>
            <p:cNvPr id="4424" name="任意多边形: 形状 4423">
              <a:extLst>
                <a:ext uri="{FF2B5EF4-FFF2-40B4-BE49-F238E27FC236}">
                  <a16:creationId xmlns:a16="http://schemas.microsoft.com/office/drawing/2014/main" id="{52665710-DBE6-25E4-5B3D-9B9476130FFA}"/>
                </a:ext>
              </a:extLst>
            </p:cNvPr>
            <p:cNvSpPr/>
            <p:nvPr/>
          </p:nvSpPr>
          <p:spPr>
            <a:xfrm>
              <a:off x="5239378" y="5103340"/>
              <a:ext cx="3223" cy="3291"/>
            </a:xfrm>
            <a:custGeom>
              <a:avLst/>
              <a:gdLst>
                <a:gd name="connsiteX0" fmla="*/ 3223 w 3223"/>
                <a:gd name="connsiteY0" fmla="*/ 3292 h 3291"/>
                <a:gd name="connsiteX1" fmla="*/ 0 w 3223"/>
                <a:gd name="connsiteY1" fmla="*/ 0 h 3291"/>
                <a:gd name="connsiteX2" fmla="*/ 3223 w 3223"/>
                <a:gd name="connsiteY2" fmla="*/ 3292 h 3291"/>
              </a:gdLst>
              <a:ahLst/>
              <a:cxnLst>
                <a:cxn ang="0">
                  <a:pos x="connsiteX0" y="connsiteY0"/>
                </a:cxn>
                <a:cxn ang="0">
                  <a:pos x="connsiteX1" y="connsiteY1"/>
                </a:cxn>
                <a:cxn ang="0">
                  <a:pos x="connsiteX2" y="connsiteY2"/>
                </a:cxn>
              </a:cxnLst>
              <a:rect l="l" t="t" r="r" b="b"/>
              <a:pathLst>
                <a:path w="3223" h="3291">
                  <a:moveTo>
                    <a:pt x="3223" y="3292"/>
                  </a:moveTo>
                  <a:cubicBezTo>
                    <a:pt x="2149" y="2194"/>
                    <a:pt x="1075" y="1097"/>
                    <a:pt x="0" y="0"/>
                  </a:cubicBezTo>
                  <a:cubicBezTo>
                    <a:pt x="1075" y="1097"/>
                    <a:pt x="2149" y="2194"/>
                    <a:pt x="3223" y="3292"/>
                  </a:cubicBezTo>
                  <a:close/>
                </a:path>
              </a:pathLst>
            </a:custGeom>
            <a:grpFill/>
            <a:ln w="5715" cap="flat">
              <a:noFill/>
              <a:prstDash val="solid"/>
              <a:miter/>
            </a:ln>
          </p:spPr>
          <p:txBody>
            <a:bodyPr rtlCol="0" anchor="ctr"/>
            <a:lstStyle/>
            <a:p>
              <a:endParaRPr lang="zh-CN" altLang="en-US"/>
            </a:p>
          </p:txBody>
        </p:sp>
        <p:sp>
          <p:nvSpPr>
            <p:cNvPr id="4425" name="任意多边形: 形状 4424">
              <a:extLst>
                <a:ext uri="{FF2B5EF4-FFF2-40B4-BE49-F238E27FC236}">
                  <a16:creationId xmlns:a16="http://schemas.microsoft.com/office/drawing/2014/main" id="{C43D2CA1-FD86-1F1E-5F0F-F98633D9301B}"/>
                </a:ext>
              </a:extLst>
            </p:cNvPr>
            <p:cNvSpPr/>
            <p:nvPr/>
          </p:nvSpPr>
          <p:spPr>
            <a:xfrm>
              <a:off x="5284007" y="5024365"/>
              <a:ext cx="1360" cy="1365"/>
            </a:xfrm>
            <a:custGeom>
              <a:avLst/>
              <a:gdLst>
                <a:gd name="connsiteX0" fmla="*/ 1360 w 1360"/>
                <a:gd name="connsiteY0" fmla="*/ 0 h 1365"/>
                <a:gd name="connsiteX1" fmla="*/ 611 w 1360"/>
                <a:gd name="connsiteY1" fmla="*/ 1366 h 1365"/>
                <a:gd name="connsiteX2" fmla="*/ 0 w 1360"/>
                <a:gd name="connsiteY2" fmla="*/ 754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54"/>
                  </a:lnTo>
                  <a:close/>
                </a:path>
              </a:pathLst>
            </a:custGeom>
            <a:grpFill/>
            <a:ln w="5715" cap="flat">
              <a:noFill/>
              <a:prstDash val="solid"/>
              <a:miter/>
            </a:ln>
          </p:spPr>
          <p:txBody>
            <a:bodyPr rtlCol="0" anchor="ctr"/>
            <a:lstStyle/>
            <a:p>
              <a:endParaRPr lang="zh-CN" altLang="en-US"/>
            </a:p>
          </p:txBody>
        </p:sp>
        <p:sp>
          <p:nvSpPr>
            <p:cNvPr id="4426" name="任意多边形: 形状 4425">
              <a:extLst>
                <a:ext uri="{FF2B5EF4-FFF2-40B4-BE49-F238E27FC236}">
                  <a16:creationId xmlns:a16="http://schemas.microsoft.com/office/drawing/2014/main" id="{51B4937B-F7C4-4C50-1ABC-488328D97D8F}"/>
                </a:ext>
              </a:extLst>
            </p:cNvPr>
            <p:cNvSpPr/>
            <p:nvPr/>
          </p:nvSpPr>
          <p:spPr>
            <a:xfrm>
              <a:off x="5285367" y="5022946"/>
              <a:ext cx="3286" cy="1418"/>
            </a:xfrm>
            <a:custGeom>
              <a:avLst/>
              <a:gdLst>
                <a:gd name="connsiteX0" fmla="*/ 0 w 3286"/>
                <a:gd name="connsiteY0" fmla="*/ 1419 h 1418"/>
                <a:gd name="connsiteX1" fmla="*/ 3286 w 3286"/>
                <a:gd name="connsiteY1" fmla="*/ 1419 h 1418"/>
                <a:gd name="connsiteX2" fmla="*/ 0 w 3286"/>
                <a:gd name="connsiteY2" fmla="*/ 1419 h 1418"/>
              </a:gdLst>
              <a:ahLst/>
              <a:cxnLst>
                <a:cxn ang="0">
                  <a:pos x="connsiteX0" y="connsiteY0"/>
                </a:cxn>
                <a:cxn ang="0">
                  <a:pos x="connsiteX1" y="connsiteY1"/>
                </a:cxn>
                <a:cxn ang="0">
                  <a:pos x="connsiteX2" y="connsiteY2"/>
                </a:cxn>
              </a:cxnLst>
              <a:rect l="l" t="t" r="r" b="b"/>
              <a:pathLst>
                <a:path w="3286" h="1418">
                  <a:moveTo>
                    <a:pt x="0" y="1419"/>
                  </a:moveTo>
                  <a:cubicBezTo>
                    <a:pt x="1097" y="-473"/>
                    <a:pt x="2194" y="-473"/>
                    <a:pt x="3286" y="1419"/>
                  </a:cubicBezTo>
                  <a:cubicBezTo>
                    <a:pt x="2194" y="1419"/>
                    <a:pt x="1097" y="1419"/>
                    <a:pt x="0" y="1419"/>
                  </a:cubicBezTo>
                  <a:close/>
                </a:path>
              </a:pathLst>
            </a:custGeom>
            <a:grpFill/>
            <a:ln w="5715" cap="flat">
              <a:noFill/>
              <a:prstDash val="solid"/>
              <a:miter/>
            </a:ln>
          </p:spPr>
          <p:txBody>
            <a:bodyPr rtlCol="0" anchor="ctr"/>
            <a:lstStyle/>
            <a:p>
              <a:endParaRPr lang="zh-CN" altLang="en-US"/>
            </a:p>
          </p:txBody>
        </p:sp>
        <p:sp>
          <p:nvSpPr>
            <p:cNvPr id="4427" name="任意多边形: 形状 4426">
              <a:extLst>
                <a:ext uri="{FF2B5EF4-FFF2-40B4-BE49-F238E27FC236}">
                  <a16:creationId xmlns:a16="http://schemas.microsoft.com/office/drawing/2014/main" id="{2FD8F0CA-72D0-5222-F351-83E5A3B3A43D}"/>
                </a:ext>
              </a:extLst>
            </p:cNvPr>
            <p:cNvSpPr/>
            <p:nvPr/>
          </p:nvSpPr>
          <p:spPr>
            <a:xfrm>
              <a:off x="5413629" y="5014500"/>
              <a:ext cx="26306" cy="29609"/>
            </a:xfrm>
            <a:custGeom>
              <a:avLst/>
              <a:gdLst>
                <a:gd name="connsiteX0" fmla="*/ 19734 w 26306"/>
                <a:gd name="connsiteY0" fmla="*/ 0 h 29609"/>
                <a:gd name="connsiteX1" fmla="*/ 26306 w 26306"/>
                <a:gd name="connsiteY1" fmla="*/ 6595 h 29609"/>
                <a:gd name="connsiteX2" fmla="*/ 19722 w 26306"/>
                <a:gd name="connsiteY2" fmla="*/ 26318 h 29609"/>
                <a:gd name="connsiteX3" fmla="*/ 19728 w 26306"/>
                <a:gd name="connsiteY3" fmla="*/ 26318 h 29609"/>
                <a:gd name="connsiteX4" fmla="*/ 16442 w 26306"/>
                <a:gd name="connsiteY4" fmla="*/ 29610 h 29609"/>
                <a:gd name="connsiteX5" fmla="*/ 0 w 26306"/>
                <a:gd name="connsiteY5" fmla="*/ 26318 h 29609"/>
                <a:gd name="connsiteX6" fmla="*/ 7418 w 26306"/>
                <a:gd name="connsiteY6" fmla="*/ 16968 h 29609"/>
                <a:gd name="connsiteX7" fmla="*/ 19734 w 26306"/>
                <a:gd name="connsiteY7" fmla="*/ 0 h 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06" h="29609">
                  <a:moveTo>
                    <a:pt x="19734" y="0"/>
                  </a:moveTo>
                  <a:cubicBezTo>
                    <a:pt x="24014" y="114"/>
                    <a:pt x="26197" y="2320"/>
                    <a:pt x="26306" y="6595"/>
                  </a:cubicBezTo>
                  <a:cubicBezTo>
                    <a:pt x="21363" y="12253"/>
                    <a:pt x="30209" y="22512"/>
                    <a:pt x="19722" y="26318"/>
                  </a:cubicBezTo>
                  <a:lnTo>
                    <a:pt x="19728" y="26318"/>
                  </a:lnTo>
                  <a:cubicBezTo>
                    <a:pt x="18671" y="27455"/>
                    <a:pt x="17408" y="28387"/>
                    <a:pt x="16442" y="29610"/>
                  </a:cubicBezTo>
                  <a:cubicBezTo>
                    <a:pt x="11373" y="26455"/>
                    <a:pt x="5772" y="25969"/>
                    <a:pt x="0" y="26318"/>
                  </a:cubicBezTo>
                  <a:cubicBezTo>
                    <a:pt x="309" y="21466"/>
                    <a:pt x="2343" y="17225"/>
                    <a:pt x="7418" y="16968"/>
                  </a:cubicBezTo>
                  <a:cubicBezTo>
                    <a:pt x="19002" y="16385"/>
                    <a:pt x="20397" y="9110"/>
                    <a:pt x="19734" y="0"/>
                  </a:cubicBezTo>
                  <a:close/>
                </a:path>
              </a:pathLst>
            </a:custGeom>
            <a:grpFill/>
            <a:ln w="5715" cap="flat">
              <a:noFill/>
              <a:prstDash val="solid"/>
              <a:miter/>
            </a:ln>
          </p:spPr>
          <p:txBody>
            <a:bodyPr rtlCol="0" anchor="ctr"/>
            <a:lstStyle/>
            <a:p>
              <a:endParaRPr lang="zh-CN" altLang="en-US"/>
            </a:p>
          </p:txBody>
        </p:sp>
        <p:sp>
          <p:nvSpPr>
            <p:cNvPr id="4428" name="任意多边形: 形状 4427">
              <a:extLst>
                <a:ext uri="{FF2B5EF4-FFF2-40B4-BE49-F238E27FC236}">
                  <a16:creationId xmlns:a16="http://schemas.microsoft.com/office/drawing/2014/main" id="{B6B05241-0114-C11A-6A27-704A9434FF7E}"/>
                </a:ext>
              </a:extLst>
            </p:cNvPr>
            <p:cNvSpPr/>
            <p:nvPr/>
          </p:nvSpPr>
          <p:spPr>
            <a:xfrm>
              <a:off x="5401970" y="5048357"/>
              <a:ext cx="19510" cy="26459"/>
            </a:xfrm>
            <a:custGeom>
              <a:avLst/>
              <a:gdLst>
                <a:gd name="connsiteX0" fmla="*/ 5075 w 19510"/>
                <a:gd name="connsiteY0" fmla="*/ 25351 h 26459"/>
                <a:gd name="connsiteX1" fmla="*/ 4292 w 19510"/>
                <a:gd name="connsiteY1" fmla="*/ 18962 h 26459"/>
                <a:gd name="connsiteX2" fmla="*/ 2109 w 19510"/>
                <a:gd name="connsiteY2" fmla="*/ 6514 h 26459"/>
                <a:gd name="connsiteX3" fmla="*/ 19511 w 19510"/>
                <a:gd name="connsiteY3" fmla="*/ 11 h 26459"/>
                <a:gd name="connsiteX4" fmla="*/ 8361 w 19510"/>
                <a:gd name="connsiteY4" fmla="*/ 25351 h 26459"/>
                <a:gd name="connsiteX5" fmla="*/ 6715 w 19510"/>
                <a:gd name="connsiteY5" fmla="*/ 26460 h 26459"/>
                <a:gd name="connsiteX6" fmla="*/ 5075 w 19510"/>
                <a:gd name="connsiteY6" fmla="*/ 25351 h 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10" h="26459">
                  <a:moveTo>
                    <a:pt x="5075" y="25351"/>
                  </a:moveTo>
                  <a:cubicBezTo>
                    <a:pt x="4852" y="23202"/>
                    <a:pt x="5200" y="20762"/>
                    <a:pt x="4292" y="18962"/>
                  </a:cubicBezTo>
                  <a:cubicBezTo>
                    <a:pt x="2274" y="14984"/>
                    <a:pt x="-2875" y="12412"/>
                    <a:pt x="2109" y="6514"/>
                  </a:cubicBezTo>
                  <a:cubicBezTo>
                    <a:pt x="7246" y="434"/>
                    <a:pt x="6629" y="-92"/>
                    <a:pt x="19511" y="11"/>
                  </a:cubicBezTo>
                  <a:cubicBezTo>
                    <a:pt x="15630" y="8709"/>
                    <a:pt x="5269" y="14401"/>
                    <a:pt x="8361" y="25351"/>
                  </a:cubicBezTo>
                  <a:cubicBezTo>
                    <a:pt x="7812" y="25723"/>
                    <a:pt x="7264" y="26088"/>
                    <a:pt x="6715" y="26460"/>
                  </a:cubicBezTo>
                  <a:cubicBezTo>
                    <a:pt x="6172" y="26088"/>
                    <a:pt x="5623" y="25717"/>
                    <a:pt x="5075" y="25351"/>
                  </a:cubicBezTo>
                  <a:close/>
                </a:path>
              </a:pathLst>
            </a:custGeom>
            <a:grpFill/>
            <a:ln w="5715" cap="flat">
              <a:noFill/>
              <a:prstDash val="solid"/>
              <a:miter/>
            </a:ln>
          </p:spPr>
          <p:txBody>
            <a:bodyPr rtlCol="0" anchor="ctr"/>
            <a:lstStyle/>
            <a:p>
              <a:endParaRPr lang="zh-CN" altLang="en-US"/>
            </a:p>
          </p:txBody>
        </p:sp>
        <p:sp>
          <p:nvSpPr>
            <p:cNvPr id="4429" name="任意多边形: 形状 4428">
              <a:extLst>
                <a:ext uri="{FF2B5EF4-FFF2-40B4-BE49-F238E27FC236}">
                  <a16:creationId xmlns:a16="http://schemas.microsoft.com/office/drawing/2014/main" id="{98DD4677-CD56-2544-E7DE-2B2898EDB875}"/>
                </a:ext>
              </a:extLst>
            </p:cNvPr>
            <p:cNvSpPr/>
            <p:nvPr/>
          </p:nvSpPr>
          <p:spPr>
            <a:xfrm>
              <a:off x="5412142" y="5063861"/>
              <a:ext cx="18782" cy="23034"/>
            </a:xfrm>
            <a:custGeom>
              <a:avLst/>
              <a:gdLst>
                <a:gd name="connsiteX0" fmla="*/ 17900 w 18782"/>
                <a:gd name="connsiteY0" fmla="*/ 0 h 23034"/>
                <a:gd name="connsiteX1" fmla="*/ 17934 w 18782"/>
                <a:gd name="connsiteY1" fmla="*/ 3269 h 23034"/>
                <a:gd name="connsiteX2" fmla="*/ 1492 w 18782"/>
                <a:gd name="connsiteY2" fmla="*/ 23009 h 23034"/>
                <a:gd name="connsiteX3" fmla="*/ 1475 w 18782"/>
                <a:gd name="connsiteY3" fmla="*/ 22992 h 23034"/>
                <a:gd name="connsiteX4" fmla="*/ 1989 w 18782"/>
                <a:gd name="connsiteY4" fmla="*/ 11521 h 23034"/>
                <a:gd name="connsiteX5" fmla="*/ 1481 w 18782"/>
                <a:gd name="connsiteY5" fmla="*/ 9853 h 23034"/>
                <a:gd name="connsiteX6" fmla="*/ 5378 w 18782"/>
                <a:gd name="connsiteY6" fmla="*/ 4440 h 23034"/>
                <a:gd name="connsiteX7" fmla="*/ 17900 w 18782"/>
                <a:gd name="connsiteY7" fmla="*/ 0 h 23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82" h="23034">
                  <a:moveTo>
                    <a:pt x="17900" y="0"/>
                  </a:moveTo>
                  <a:cubicBezTo>
                    <a:pt x="17917" y="1091"/>
                    <a:pt x="17928" y="2177"/>
                    <a:pt x="17934" y="3269"/>
                  </a:cubicBezTo>
                  <a:cubicBezTo>
                    <a:pt x="21078" y="17037"/>
                    <a:pt x="15460" y="23500"/>
                    <a:pt x="1492" y="23009"/>
                  </a:cubicBezTo>
                  <a:lnTo>
                    <a:pt x="1475" y="22992"/>
                  </a:lnTo>
                  <a:cubicBezTo>
                    <a:pt x="-2131" y="18974"/>
                    <a:pt x="2012" y="15339"/>
                    <a:pt x="1989" y="11521"/>
                  </a:cubicBezTo>
                  <a:cubicBezTo>
                    <a:pt x="1784" y="10979"/>
                    <a:pt x="1635" y="10413"/>
                    <a:pt x="1481" y="9853"/>
                  </a:cubicBezTo>
                  <a:cubicBezTo>
                    <a:pt x="1812" y="7269"/>
                    <a:pt x="2441" y="3480"/>
                    <a:pt x="5378" y="4440"/>
                  </a:cubicBezTo>
                  <a:cubicBezTo>
                    <a:pt x="11179" y="6321"/>
                    <a:pt x="13779" y="1480"/>
                    <a:pt x="17900" y="0"/>
                  </a:cubicBezTo>
                  <a:close/>
                </a:path>
              </a:pathLst>
            </a:custGeom>
            <a:grpFill/>
            <a:ln w="5715" cap="flat">
              <a:noFill/>
              <a:prstDash val="solid"/>
              <a:miter/>
            </a:ln>
          </p:spPr>
          <p:txBody>
            <a:bodyPr rtlCol="0" anchor="ctr"/>
            <a:lstStyle/>
            <a:p>
              <a:endParaRPr lang="zh-CN" altLang="en-US"/>
            </a:p>
          </p:txBody>
        </p:sp>
        <p:sp>
          <p:nvSpPr>
            <p:cNvPr id="4430" name="任意多边形: 形状 4429">
              <a:extLst>
                <a:ext uri="{FF2B5EF4-FFF2-40B4-BE49-F238E27FC236}">
                  <a16:creationId xmlns:a16="http://schemas.microsoft.com/office/drawing/2014/main" id="{810BF3F5-14E5-0ADF-6F34-1568B91F3370}"/>
                </a:ext>
              </a:extLst>
            </p:cNvPr>
            <p:cNvSpPr/>
            <p:nvPr/>
          </p:nvSpPr>
          <p:spPr>
            <a:xfrm>
              <a:off x="5413623" y="5004586"/>
              <a:ext cx="23014" cy="13457"/>
            </a:xfrm>
            <a:custGeom>
              <a:avLst/>
              <a:gdLst>
                <a:gd name="connsiteX0" fmla="*/ 0 w 23014"/>
                <a:gd name="connsiteY0" fmla="*/ 13201 h 13457"/>
                <a:gd name="connsiteX1" fmla="*/ 17 w 23014"/>
                <a:gd name="connsiteY1" fmla="*/ 9898 h 13457"/>
                <a:gd name="connsiteX2" fmla="*/ 23014 w 23014"/>
                <a:gd name="connsiteY2" fmla="*/ 45 h 13457"/>
                <a:gd name="connsiteX3" fmla="*/ 16453 w 23014"/>
                <a:gd name="connsiteY3" fmla="*/ 6640 h 13457"/>
                <a:gd name="connsiteX4" fmla="*/ 0 w 23014"/>
                <a:gd name="connsiteY4" fmla="*/ 13201 h 13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4" h="13457">
                  <a:moveTo>
                    <a:pt x="0" y="13201"/>
                  </a:moveTo>
                  <a:cubicBezTo>
                    <a:pt x="6" y="12098"/>
                    <a:pt x="12" y="10995"/>
                    <a:pt x="17" y="9898"/>
                  </a:cubicBezTo>
                  <a:cubicBezTo>
                    <a:pt x="7498" y="6183"/>
                    <a:pt x="13659" y="-618"/>
                    <a:pt x="23014" y="45"/>
                  </a:cubicBezTo>
                  <a:cubicBezTo>
                    <a:pt x="22911" y="4314"/>
                    <a:pt x="20711" y="6503"/>
                    <a:pt x="16453" y="6640"/>
                  </a:cubicBezTo>
                  <a:cubicBezTo>
                    <a:pt x="11241" y="9515"/>
                    <a:pt x="6938" y="14664"/>
                    <a:pt x="0" y="13201"/>
                  </a:cubicBezTo>
                  <a:close/>
                </a:path>
              </a:pathLst>
            </a:custGeom>
            <a:grpFill/>
            <a:ln w="5715" cap="flat">
              <a:noFill/>
              <a:prstDash val="solid"/>
              <a:miter/>
            </a:ln>
          </p:spPr>
          <p:txBody>
            <a:bodyPr rtlCol="0" anchor="ctr"/>
            <a:lstStyle/>
            <a:p>
              <a:endParaRPr lang="zh-CN" altLang="en-US"/>
            </a:p>
          </p:txBody>
        </p:sp>
        <p:sp>
          <p:nvSpPr>
            <p:cNvPr id="4431" name="任意多边形: 形状 4430">
              <a:extLst>
                <a:ext uri="{FF2B5EF4-FFF2-40B4-BE49-F238E27FC236}">
                  <a16:creationId xmlns:a16="http://schemas.microsoft.com/office/drawing/2014/main" id="{D26B0B86-EA84-0673-B583-4B845524D415}"/>
                </a:ext>
              </a:extLst>
            </p:cNvPr>
            <p:cNvSpPr/>
            <p:nvPr/>
          </p:nvSpPr>
          <p:spPr>
            <a:xfrm>
              <a:off x="5374161" y="5054003"/>
              <a:ext cx="2501" cy="6549"/>
            </a:xfrm>
            <a:custGeom>
              <a:avLst/>
              <a:gdLst>
                <a:gd name="connsiteX0" fmla="*/ 0 w 2501"/>
                <a:gd name="connsiteY0" fmla="*/ 6549 h 6549"/>
                <a:gd name="connsiteX1" fmla="*/ 23 w 2501"/>
                <a:gd name="connsiteY1" fmla="*/ 0 h 6549"/>
                <a:gd name="connsiteX2" fmla="*/ 0 w 2501"/>
                <a:gd name="connsiteY2" fmla="*/ 6549 h 6549"/>
              </a:gdLst>
              <a:ahLst/>
              <a:cxnLst>
                <a:cxn ang="0">
                  <a:pos x="connsiteX0" y="connsiteY0"/>
                </a:cxn>
                <a:cxn ang="0">
                  <a:pos x="connsiteX1" y="connsiteY1"/>
                </a:cxn>
                <a:cxn ang="0">
                  <a:pos x="connsiteX2" y="connsiteY2"/>
                </a:cxn>
              </a:cxnLst>
              <a:rect l="l" t="t" r="r" b="b"/>
              <a:pathLst>
                <a:path w="2501" h="6549">
                  <a:moveTo>
                    <a:pt x="0" y="6549"/>
                  </a:moveTo>
                  <a:cubicBezTo>
                    <a:pt x="6" y="4366"/>
                    <a:pt x="12" y="2183"/>
                    <a:pt x="23" y="0"/>
                  </a:cubicBezTo>
                  <a:cubicBezTo>
                    <a:pt x="3366" y="2194"/>
                    <a:pt x="3298" y="4378"/>
                    <a:pt x="0" y="6549"/>
                  </a:cubicBezTo>
                  <a:close/>
                </a:path>
              </a:pathLst>
            </a:custGeom>
            <a:grpFill/>
            <a:ln w="5715" cap="flat">
              <a:noFill/>
              <a:prstDash val="solid"/>
              <a:miter/>
            </a:ln>
          </p:spPr>
          <p:txBody>
            <a:bodyPr rtlCol="0" anchor="ctr"/>
            <a:lstStyle/>
            <a:p>
              <a:endParaRPr lang="zh-CN" altLang="en-US"/>
            </a:p>
          </p:txBody>
        </p:sp>
        <p:sp>
          <p:nvSpPr>
            <p:cNvPr id="4432" name="任意多边形: 形状 4431">
              <a:extLst>
                <a:ext uri="{FF2B5EF4-FFF2-40B4-BE49-F238E27FC236}">
                  <a16:creationId xmlns:a16="http://schemas.microsoft.com/office/drawing/2014/main" id="{EC8D0A76-AEB8-6141-DC23-468CCA611F88}"/>
                </a:ext>
              </a:extLst>
            </p:cNvPr>
            <p:cNvSpPr/>
            <p:nvPr/>
          </p:nvSpPr>
          <p:spPr>
            <a:xfrm>
              <a:off x="5370869" y="5060552"/>
              <a:ext cx="3286" cy="6577"/>
            </a:xfrm>
            <a:custGeom>
              <a:avLst/>
              <a:gdLst>
                <a:gd name="connsiteX0" fmla="*/ 0 w 3286"/>
                <a:gd name="connsiteY0" fmla="*/ 6578 h 6577"/>
                <a:gd name="connsiteX1" fmla="*/ 6 w 3286"/>
                <a:gd name="connsiteY1" fmla="*/ 0 h 6577"/>
                <a:gd name="connsiteX2" fmla="*/ 3286 w 3286"/>
                <a:gd name="connsiteY2" fmla="*/ 0 h 6577"/>
                <a:gd name="connsiteX3" fmla="*/ 0 w 3286"/>
                <a:gd name="connsiteY3" fmla="*/ 6578 h 6577"/>
              </a:gdLst>
              <a:ahLst/>
              <a:cxnLst>
                <a:cxn ang="0">
                  <a:pos x="connsiteX0" y="connsiteY0"/>
                </a:cxn>
                <a:cxn ang="0">
                  <a:pos x="connsiteX1" y="connsiteY1"/>
                </a:cxn>
                <a:cxn ang="0">
                  <a:pos x="connsiteX2" y="connsiteY2"/>
                </a:cxn>
                <a:cxn ang="0">
                  <a:pos x="connsiteX3" y="connsiteY3"/>
                </a:cxn>
              </a:cxnLst>
              <a:rect l="l" t="t" r="r" b="b"/>
              <a:pathLst>
                <a:path w="3286" h="6577">
                  <a:moveTo>
                    <a:pt x="0" y="6578"/>
                  </a:moveTo>
                  <a:cubicBezTo>
                    <a:pt x="0" y="4383"/>
                    <a:pt x="6" y="2194"/>
                    <a:pt x="6" y="0"/>
                  </a:cubicBezTo>
                  <a:cubicBezTo>
                    <a:pt x="1097" y="0"/>
                    <a:pt x="2195" y="0"/>
                    <a:pt x="3286" y="0"/>
                  </a:cubicBezTo>
                  <a:cubicBezTo>
                    <a:pt x="3212" y="2697"/>
                    <a:pt x="2657" y="5166"/>
                    <a:pt x="0" y="6578"/>
                  </a:cubicBezTo>
                  <a:close/>
                </a:path>
              </a:pathLst>
            </a:custGeom>
            <a:grpFill/>
            <a:ln w="5715" cap="flat">
              <a:noFill/>
              <a:prstDash val="solid"/>
              <a:miter/>
            </a:ln>
          </p:spPr>
          <p:txBody>
            <a:bodyPr rtlCol="0" anchor="ctr"/>
            <a:lstStyle/>
            <a:p>
              <a:endParaRPr lang="zh-CN" altLang="en-US"/>
            </a:p>
          </p:txBody>
        </p:sp>
        <p:sp>
          <p:nvSpPr>
            <p:cNvPr id="4433" name="任意多边形: 形状 4432">
              <a:extLst>
                <a:ext uri="{FF2B5EF4-FFF2-40B4-BE49-F238E27FC236}">
                  <a16:creationId xmlns:a16="http://schemas.microsoft.com/office/drawing/2014/main" id="{C7A22EC9-9466-A971-A4FA-D2C8B94E5A84}"/>
                </a:ext>
              </a:extLst>
            </p:cNvPr>
            <p:cNvSpPr/>
            <p:nvPr/>
          </p:nvSpPr>
          <p:spPr>
            <a:xfrm>
              <a:off x="5410120" y="5073708"/>
              <a:ext cx="3712" cy="3417"/>
            </a:xfrm>
            <a:custGeom>
              <a:avLst/>
              <a:gdLst>
                <a:gd name="connsiteX0" fmla="*/ 211 w 3712"/>
                <a:gd name="connsiteY0" fmla="*/ 0 h 3417"/>
                <a:gd name="connsiteX1" fmla="*/ 3503 w 3712"/>
                <a:gd name="connsiteY1" fmla="*/ 0 h 3417"/>
                <a:gd name="connsiteX2" fmla="*/ 1852 w 3712"/>
                <a:gd name="connsiteY2" fmla="*/ 3417 h 3417"/>
                <a:gd name="connsiteX3" fmla="*/ 211 w 3712"/>
                <a:gd name="connsiteY3" fmla="*/ 0 h 3417"/>
              </a:gdLst>
              <a:ahLst/>
              <a:cxnLst>
                <a:cxn ang="0">
                  <a:pos x="connsiteX0" y="connsiteY0"/>
                </a:cxn>
                <a:cxn ang="0">
                  <a:pos x="connsiteX1" y="connsiteY1"/>
                </a:cxn>
                <a:cxn ang="0">
                  <a:pos x="connsiteX2" y="connsiteY2"/>
                </a:cxn>
                <a:cxn ang="0">
                  <a:pos x="connsiteX3" y="connsiteY3"/>
                </a:cxn>
              </a:cxnLst>
              <a:rect l="l" t="t" r="r" b="b"/>
              <a:pathLst>
                <a:path w="3712" h="3417">
                  <a:moveTo>
                    <a:pt x="211" y="0"/>
                  </a:moveTo>
                  <a:cubicBezTo>
                    <a:pt x="1309" y="0"/>
                    <a:pt x="2406" y="0"/>
                    <a:pt x="3503" y="0"/>
                  </a:cubicBezTo>
                  <a:cubicBezTo>
                    <a:pt x="4075" y="1709"/>
                    <a:pt x="3463" y="3417"/>
                    <a:pt x="1852" y="3417"/>
                  </a:cubicBezTo>
                  <a:cubicBezTo>
                    <a:pt x="240" y="3412"/>
                    <a:pt x="-360" y="1703"/>
                    <a:pt x="211" y="0"/>
                  </a:cubicBezTo>
                  <a:close/>
                </a:path>
              </a:pathLst>
            </a:custGeom>
            <a:grpFill/>
            <a:ln w="5715" cap="flat">
              <a:noFill/>
              <a:prstDash val="solid"/>
              <a:miter/>
            </a:ln>
          </p:spPr>
          <p:txBody>
            <a:bodyPr rtlCol="0" anchor="ctr"/>
            <a:lstStyle/>
            <a:p>
              <a:endParaRPr lang="zh-CN" altLang="en-US"/>
            </a:p>
          </p:txBody>
        </p:sp>
        <p:sp>
          <p:nvSpPr>
            <p:cNvPr id="4434" name="任意多边形: 形状 4433">
              <a:extLst>
                <a:ext uri="{FF2B5EF4-FFF2-40B4-BE49-F238E27FC236}">
                  <a16:creationId xmlns:a16="http://schemas.microsoft.com/office/drawing/2014/main" id="{F8518667-D98D-06FC-F76A-BF3D55FE2B45}"/>
                </a:ext>
              </a:extLst>
            </p:cNvPr>
            <p:cNvSpPr/>
            <p:nvPr/>
          </p:nvSpPr>
          <p:spPr>
            <a:xfrm>
              <a:off x="5412257" y="5040812"/>
              <a:ext cx="1365" cy="1365"/>
            </a:xfrm>
            <a:custGeom>
              <a:avLst/>
              <a:gdLst>
                <a:gd name="connsiteX0" fmla="*/ 1366 w 1365"/>
                <a:gd name="connsiteY0" fmla="*/ 0 h 1365"/>
                <a:gd name="connsiteX1" fmla="*/ 612 w 1365"/>
                <a:gd name="connsiteY1" fmla="*/ 1366 h 1365"/>
                <a:gd name="connsiteX2" fmla="*/ 0 w 1365"/>
                <a:gd name="connsiteY2" fmla="*/ 754 h 1365"/>
              </a:gdLst>
              <a:ahLst/>
              <a:cxnLst>
                <a:cxn ang="0">
                  <a:pos x="connsiteX0" y="connsiteY0"/>
                </a:cxn>
                <a:cxn ang="0">
                  <a:pos x="connsiteX1" y="connsiteY1"/>
                </a:cxn>
                <a:cxn ang="0">
                  <a:pos x="connsiteX2" y="connsiteY2"/>
                </a:cxn>
              </a:cxnLst>
              <a:rect l="l" t="t" r="r" b="b"/>
              <a:pathLst>
                <a:path w="1365" h="1365">
                  <a:moveTo>
                    <a:pt x="1366" y="0"/>
                  </a:moveTo>
                  <a:lnTo>
                    <a:pt x="612" y="1366"/>
                  </a:lnTo>
                  <a:lnTo>
                    <a:pt x="0" y="754"/>
                  </a:lnTo>
                  <a:close/>
                </a:path>
              </a:pathLst>
            </a:custGeom>
            <a:grpFill/>
            <a:ln w="5715" cap="flat">
              <a:noFill/>
              <a:prstDash val="solid"/>
              <a:miter/>
            </a:ln>
          </p:spPr>
          <p:txBody>
            <a:bodyPr rtlCol="0" anchor="ctr"/>
            <a:lstStyle/>
            <a:p>
              <a:endParaRPr lang="zh-CN" altLang="en-US"/>
            </a:p>
          </p:txBody>
        </p:sp>
        <p:sp>
          <p:nvSpPr>
            <p:cNvPr id="4435" name="任意多边形: 形状 4434">
              <a:extLst>
                <a:ext uri="{FF2B5EF4-FFF2-40B4-BE49-F238E27FC236}">
                  <a16:creationId xmlns:a16="http://schemas.microsoft.com/office/drawing/2014/main" id="{E789CB80-61F8-3D01-7412-F82517583C22}"/>
                </a:ext>
              </a:extLst>
            </p:cNvPr>
            <p:cNvSpPr/>
            <p:nvPr/>
          </p:nvSpPr>
          <p:spPr>
            <a:xfrm>
              <a:off x="5213364" y="5129595"/>
              <a:ext cx="9658" cy="15738"/>
            </a:xfrm>
            <a:custGeom>
              <a:avLst/>
              <a:gdLst>
                <a:gd name="connsiteX0" fmla="*/ 6212 w 9658"/>
                <a:gd name="connsiteY0" fmla="*/ 0 h 15738"/>
                <a:gd name="connsiteX1" fmla="*/ 0 w 9658"/>
                <a:gd name="connsiteY1" fmla="*/ 15739 h 15738"/>
                <a:gd name="connsiteX2" fmla="*/ 6218 w 9658"/>
                <a:gd name="connsiteY2" fmla="*/ 17 h 15738"/>
                <a:gd name="connsiteX3" fmla="*/ 6212 w 9658"/>
                <a:gd name="connsiteY3" fmla="*/ 0 h 15738"/>
              </a:gdLst>
              <a:ahLst/>
              <a:cxnLst>
                <a:cxn ang="0">
                  <a:pos x="connsiteX0" y="connsiteY0"/>
                </a:cxn>
                <a:cxn ang="0">
                  <a:pos x="connsiteX1" y="connsiteY1"/>
                </a:cxn>
                <a:cxn ang="0">
                  <a:pos x="connsiteX2" y="connsiteY2"/>
                </a:cxn>
                <a:cxn ang="0">
                  <a:pos x="connsiteX3" y="connsiteY3"/>
                </a:cxn>
              </a:cxnLst>
              <a:rect l="l" t="t" r="r" b="b"/>
              <a:pathLst>
                <a:path w="9658" h="15738">
                  <a:moveTo>
                    <a:pt x="6212" y="0"/>
                  </a:moveTo>
                  <a:cubicBezTo>
                    <a:pt x="12641" y="8252"/>
                    <a:pt x="9795" y="13224"/>
                    <a:pt x="0" y="15739"/>
                  </a:cubicBezTo>
                  <a:cubicBezTo>
                    <a:pt x="2920" y="10801"/>
                    <a:pt x="7944" y="6601"/>
                    <a:pt x="6218" y="17"/>
                  </a:cubicBezTo>
                  <a:cubicBezTo>
                    <a:pt x="6218" y="17"/>
                    <a:pt x="6212" y="0"/>
                    <a:pt x="6212" y="0"/>
                  </a:cubicBezTo>
                  <a:close/>
                </a:path>
              </a:pathLst>
            </a:custGeom>
            <a:grpFill/>
            <a:ln w="5715" cap="flat">
              <a:noFill/>
              <a:prstDash val="solid"/>
              <a:miter/>
            </a:ln>
          </p:spPr>
          <p:txBody>
            <a:bodyPr rtlCol="0" anchor="ctr"/>
            <a:lstStyle/>
            <a:p>
              <a:endParaRPr lang="zh-CN" altLang="en-US"/>
            </a:p>
          </p:txBody>
        </p:sp>
        <p:sp>
          <p:nvSpPr>
            <p:cNvPr id="4436" name="任意多边形: 形状 4435">
              <a:extLst>
                <a:ext uri="{FF2B5EF4-FFF2-40B4-BE49-F238E27FC236}">
                  <a16:creationId xmlns:a16="http://schemas.microsoft.com/office/drawing/2014/main" id="{957F0B09-D33F-029A-1B23-45A4C78EE014}"/>
                </a:ext>
              </a:extLst>
            </p:cNvPr>
            <p:cNvSpPr/>
            <p:nvPr/>
          </p:nvSpPr>
          <p:spPr>
            <a:xfrm>
              <a:off x="5195324" y="5149305"/>
              <a:ext cx="4427" cy="6584"/>
            </a:xfrm>
            <a:custGeom>
              <a:avLst/>
              <a:gdLst>
                <a:gd name="connsiteX0" fmla="*/ 1198 w 4427"/>
                <a:gd name="connsiteY0" fmla="*/ 6585 h 6584"/>
                <a:gd name="connsiteX1" fmla="*/ 4427 w 4427"/>
                <a:gd name="connsiteY1" fmla="*/ 1 h 6584"/>
                <a:gd name="connsiteX2" fmla="*/ 1198 w 4427"/>
                <a:gd name="connsiteY2" fmla="*/ 6585 h 6584"/>
              </a:gdLst>
              <a:ahLst/>
              <a:cxnLst>
                <a:cxn ang="0">
                  <a:pos x="connsiteX0" y="connsiteY0"/>
                </a:cxn>
                <a:cxn ang="0">
                  <a:pos x="connsiteX1" y="connsiteY1"/>
                </a:cxn>
                <a:cxn ang="0">
                  <a:pos x="connsiteX2" y="connsiteY2"/>
                </a:cxn>
              </a:cxnLst>
              <a:rect l="l" t="t" r="r" b="b"/>
              <a:pathLst>
                <a:path w="4427" h="6584">
                  <a:moveTo>
                    <a:pt x="1198" y="6585"/>
                  </a:moveTo>
                  <a:cubicBezTo>
                    <a:pt x="-420" y="3070"/>
                    <a:pt x="-1248" y="-62"/>
                    <a:pt x="4427" y="1"/>
                  </a:cubicBezTo>
                  <a:cubicBezTo>
                    <a:pt x="4450" y="2738"/>
                    <a:pt x="3924" y="5202"/>
                    <a:pt x="1198" y="6585"/>
                  </a:cubicBezTo>
                  <a:close/>
                </a:path>
              </a:pathLst>
            </a:custGeom>
            <a:grpFill/>
            <a:ln w="5715" cap="flat">
              <a:noFill/>
              <a:prstDash val="solid"/>
              <a:miter/>
            </a:ln>
          </p:spPr>
          <p:txBody>
            <a:bodyPr rtlCol="0" anchor="ctr"/>
            <a:lstStyle/>
            <a:p>
              <a:endParaRPr lang="zh-CN" altLang="en-US"/>
            </a:p>
          </p:txBody>
        </p:sp>
        <p:sp>
          <p:nvSpPr>
            <p:cNvPr id="4437" name="任意多边形: 形状 4436">
              <a:extLst>
                <a:ext uri="{FF2B5EF4-FFF2-40B4-BE49-F238E27FC236}">
                  <a16:creationId xmlns:a16="http://schemas.microsoft.com/office/drawing/2014/main" id="{4C5DFBC7-9998-9E5A-891A-2F19DCD981F9}"/>
                </a:ext>
              </a:extLst>
            </p:cNvPr>
            <p:cNvSpPr/>
            <p:nvPr/>
          </p:nvSpPr>
          <p:spPr>
            <a:xfrm>
              <a:off x="5219593" y="5151283"/>
              <a:ext cx="1371" cy="1371"/>
            </a:xfrm>
            <a:custGeom>
              <a:avLst/>
              <a:gdLst>
                <a:gd name="connsiteX0" fmla="*/ 0 w 1371"/>
                <a:gd name="connsiteY0" fmla="*/ 1372 h 1371"/>
                <a:gd name="connsiteX1" fmla="*/ 754 w 1371"/>
                <a:gd name="connsiteY1" fmla="*/ 0 h 1371"/>
                <a:gd name="connsiteX2" fmla="*/ 1372 w 1371"/>
                <a:gd name="connsiteY2" fmla="*/ 611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1"/>
                  </a:lnTo>
                  <a:close/>
                </a:path>
              </a:pathLst>
            </a:custGeom>
            <a:grpFill/>
            <a:ln w="5715" cap="flat">
              <a:noFill/>
              <a:prstDash val="solid"/>
              <a:miter/>
            </a:ln>
          </p:spPr>
          <p:txBody>
            <a:bodyPr rtlCol="0" anchor="ctr"/>
            <a:lstStyle/>
            <a:p>
              <a:endParaRPr lang="zh-CN" altLang="en-US"/>
            </a:p>
          </p:txBody>
        </p:sp>
        <p:sp>
          <p:nvSpPr>
            <p:cNvPr id="4438" name="任意多边形: 形状 4437">
              <a:extLst>
                <a:ext uri="{FF2B5EF4-FFF2-40B4-BE49-F238E27FC236}">
                  <a16:creationId xmlns:a16="http://schemas.microsoft.com/office/drawing/2014/main" id="{33701D52-B191-054B-FCAE-CF64CA05EB5B}"/>
                </a:ext>
              </a:extLst>
            </p:cNvPr>
            <p:cNvSpPr/>
            <p:nvPr/>
          </p:nvSpPr>
          <p:spPr>
            <a:xfrm>
              <a:off x="5250245" y="5178984"/>
              <a:ext cx="18691" cy="12836"/>
            </a:xfrm>
            <a:custGeom>
              <a:avLst/>
              <a:gdLst>
                <a:gd name="connsiteX0" fmla="*/ 2238 w 18691"/>
                <a:gd name="connsiteY0" fmla="*/ 3275 h 12836"/>
                <a:gd name="connsiteX1" fmla="*/ 8793 w 18691"/>
                <a:gd name="connsiteY1" fmla="*/ 0 h 12836"/>
                <a:gd name="connsiteX2" fmla="*/ 18691 w 18691"/>
                <a:gd name="connsiteY2" fmla="*/ 3292 h 12836"/>
                <a:gd name="connsiteX3" fmla="*/ 7581 w 18691"/>
                <a:gd name="connsiteY3" fmla="*/ 11910 h 12836"/>
                <a:gd name="connsiteX4" fmla="*/ 512 w 18691"/>
                <a:gd name="connsiteY4" fmla="*/ 10756 h 12836"/>
                <a:gd name="connsiteX5" fmla="*/ 2238 w 18691"/>
                <a:gd name="connsiteY5" fmla="*/ 3275 h 12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91" h="12836">
                  <a:moveTo>
                    <a:pt x="2238" y="3275"/>
                  </a:moveTo>
                  <a:cubicBezTo>
                    <a:pt x="5810" y="4955"/>
                    <a:pt x="8964" y="5812"/>
                    <a:pt x="8793" y="0"/>
                  </a:cubicBezTo>
                  <a:cubicBezTo>
                    <a:pt x="11553" y="2715"/>
                    <a:pt x="16148" y="-86"/>
                    <a:pt x="18691" y="3292"/>
                  </a:cubicBezTo>
                  <a:cubicBezTo>
                    <a:pt x="16708" y="8378"/>
                    <a:pt x="11902" y="9864"/>
                    <a:pt x="7581" y="11910"/>
                  </a:cubicBezTo>
                  <a:cubicBezTo>
                    <a:pt x="5038" y="13116"/>
                    <a:pt x="2169" y="13522"/>
                    <a:pt x="512" y="10756"/>
                  </a:cubicBezTo>
                  <a:cubicBezTo>
                    <a:pt x="-1111" y="8041"/>
                    <a:pt x="1586" y="5772"/>
                    <a:pt x="2238" y="3275"/>
                  </a:cubicBezTo>
                  <a:close/>
                </a:path>
              </a:pathLst>
            </a:custGeom>
            <a:grpFill/>
            <a:ln w="5715" cap="flat">
              <a:noFill/>
              <a:prstDash val="solid"/>
              <a:miter/>
            </a:ln>
          </p:spPr>
          <p:txBody>
            <a:bodyPr rtlCol="0" anchor="ctr"/>
            <a:lstStyle/>
            <a:p>
              <a:endParaRPr lang="zh-CN" altLang="en-US"/>
            </a:p>
          </p:txBody>
        </p:sp>
        <p:sp>
          <p:nvSpPr>
            <p:cNvPr id="4439" name="任意多边形: 形状 4438">
              <a:extLst>
                <a:ext uri="{FF2B5EF4-FFF2-40B4-BE49-F238E27FC236}">
                  <a16:creationId xmlns:a16="http://schemas.microsoft.com/office/drawing/2014/main" id="{E07D9C93-D1C3-D564-E028-C04E7CD9C185}"/>
                </a:ext>
              </a:extLst>
            </p:cNvPr>
            <p:cNvSpPr/>
            <p:nvPr/>
          </p:nvSpPr>
          <p:spPr>
            <a:xfrm>
              <a:off x="5274080" y="5185545"/>
              <a:ext cx="1428" cy="1315"/>
            </a:xfrm>
            <a:custGeom>
              <a:avLst/>
              <a:gdLst>
                <a:gd name="connsiteX0" fmla="*/ 1428 w 1428"/>
                <a:gd name="connsiteY0" fmla="*/ 17 h 1315"/>
                <a:gd name="connsiteX1" fmla="*/ 674 w 1428"/>
                <a:gd name="connsiteY1" fmla="*/ 1314 h 1315"/>
                <a:gd name="connsiteX2" fmla="*/ 1411 w 1428"/>
                <a:gd name="connsiteY2" fmla="*/ 0 h 1315"/>
                <a:gd name="connsiteX3" fmla="*/ 1428 w 1428"/>
                <a:gd name="connsiteY3" fmla="*/ 17 h 1315"/>
              </a:gdLst>
              <a:ahLst/>
              <a:cxnLst>
                <a:cxn ang="0">
                  <a:pos x="connsiteX0" y="connsiteY0"/>
                </a:cxn>
                <a:cxn ang="0">
                  <a:pos x="connsiteX1" y="connsiteY1"/>
                </a:cxn>
                <a:cxn ang="0">
                  <a:pos x="connsiteX2" y="connsiteY2"/>
                </a:cxn>
                <a:cxn ang="0">
                  <a:pos x="connsiteX3" y="connsiteY3"/>
                </a:cxn>
              </a:cxnLst>
              <a:rect l="l" t="t" r="r" b="b"/>
              <a:pathLst>
                <a:path w="1428" h="1315">
                  <a:moveTo>
                    <a:pt x="1428" y="17"/>
                  </a:moveTo>
                  <a:cubicBezTo>
                    <a:pt x="1171" y="474"/>
                    <a:pt x="822" y="1349"/>
                    <a:pt x="674" y="1314"/>
                  </a:cubicBezTo>
                  <a:cubicBezTo>
                    <a:pt x="-435" y="1063"/>
                    <a:pt x="-166" y="543"/>
                    <a:pt x="1411" y="0"/>
                  </a:cubicBezTo>
                  <a:lnTo>
                    <a:pt x="1428" y="17"/>
                  </a:lnTo>
                  <a:close/>
                </a:path>
              </a:pathLst>
            </a:custGeom>
            <a:grpFill/>
            <a:ln w="5715" cap="flat">
              <a:noFill/>
              <a:prstDash val="solid"/>
              <a:miter/>
            </a:ln>
          </p:spPr>
          <p:txBody>
            <a:bodyPr rtlCol="0" anchor="ctr"/>
            <a:lstStyle/>
            <a:p>
              <a:endParaRPr lang="zh-CN" altLang="en-US"/>
            </a:p>
          </p:txBody>
        </p:sp>
        <p:sp>
          <p:nvSpPr>
            <p:cNvPr id="4440" name="任意多边形: 形状 4439">
              <a:extLst>
                <a:ext uri="{FF2B5EF4-FFF2-40B4-BE49-F238E27FC236}">
                  <a16:creationId xmlns:a16="http://schemas.microsoft.com/office/drawing/2014/main" id="{FD2B1991-E108-96B1-D5BC-7FF122142909}"/>
                </a:ext>
              </a:extLst>
            </p:cNvPr>
            <p:cNvSpPr/>
            <p:nvPr/>
          </p:nvSpPr>
          <p:spPr>
            <a:xfrm>
              <a:off x="5267570" y="5233528"/>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4441" name="任意多边形: 形状 4440">
              <a:extLst>
                <a:ext uri="{FF2B5EF4-FFF2-40B4-BE49-F238E27FC236}">
                  <a16:creationId xmlns:a16="http://schemas.microsoft.com/office/drawing/2014/main" id="{77774D8B-0B92-4BD5-3D90-6258B721FB44}"/>
                </a:ext>
              </a:extLst>
            </p:cNvPr>
            <p:cNvSpPr/>
            <p:nvPr/>
          </p:nvSpPr>
          <p:spPr>
            <a:xfrm>
              <a:off x="5268919" y="5234888"/>
              <a:ext cx="3291" cy="1673"/>
            </a:xfrm>
            <a:custGeom>
              <a:avLst/>
              <a:gdLst>
                <a:gd name="connsiteX0" fmla="*/ 3292 w 3291"/>
                <a:gd name="connsiteY0" fmla="*/ 0 h 1673"/>
                <a:gd name="connsiteX1" fmla="*/ 0 w 3291"/>
                <a:gd name="connsiteY1" fmla="*/ 0 h 1673"/>
                <a:gd name="connsiteX2" fmla="*/ 3292 w 3291"/>
                <a:gd name="connsiteY2" fmla="*/ 0 h 1673"/>
              </a:gdLst>
              <a:ahLst/>
              <a:cxnLst>
                <a:cxn ang="0">
                  <a:pos x="connsiteX0" y="connsiteY0"/>
                </a:cxn>
                <a:cxn ang="0">
                  <a:pos x="connsiteX1" y="connsiteY1"/>
                </a:cxn>
                <a:cxn ang="0">
                  <a:pos x="connsiteX2" y="connsiteY2"/>
                </a:cxn>
              </a:cxnLst>
              <a:rect l="l" t="t" r="r" b="b"/>
              <a:pathLst>
                <a:path w="3291" h="1673">
                  <a:moveTo>
                    <a:pt x="3292" y="0"/>
                  </a:moveTo>
                  <a:cubicBezTo>
                    <a:pt x="2195" y="2229"/>
                    <a:pt x="1097" y="2235"/>
                    <a:pt x="0" y="0"/>
                  </a:cubicBezTo>
                  <a:cubicBezTo>
                    <a:pt x="1103" y="0"/>
                    <a:pt x="2200" y="0"/>
                    <a:pt x="3292" y="0"/>
                  </a:cubicBezTo>
                  <a:close/>
                </a:path>
              </a:pathLst>
            </a:custGeom>
            <a:grpFill/>
            <a:ln w="5715" cap="flat">
              <a:noFill/>
              <a:prstDash val="solid"/>
              <a:miter/>
            </a:ln>
          </p:spPr>
          <p:txBody>
            <a:bodyPr rtlCol="0" anchor="ctr"/>
            <a:lstStyle/>
            <a:p>
              <a:endParaRPr lang="zh-CN" altLang="en-US"/>
            </a:p>
          </p:txBody>
        </p:sp>
        <p:sp>
          <p:nvSpPr>
            <p:cNvPr id="4442" name="任意多边形: 形状 4441">
              <a:extLst>
                <a:ext uri="{FF2B5EF4-FFF2-40B4-BE49-F238E27FC236}">
                  <a16:creationId xmlns:a16="http://schemas.microsoft.com/office/drawing/2014/main" id="{5DFC8FC9-A2C3-3FB0-6DF6-1F783DB65CB0}"/>
                </a:ext>
              </a:extLst>
            </p:cNvPr>
            <p:cNvSpPr/>
            <p:nvPr/>
          </p:nvSpPr>
          <p:spPr>
            <a:xfrm>
              <a:off x="5297117" y="5142751"/>
              <a:ext cx="11570" cy="13178"/>
            </a:xfrm>
            <a:custGeom>
              <a:avLst/>
              <a:gdLst>
                <a:gd name="connsiteX0" fmla="*/ 11247 w 11570"/>
                <a:gd name="connsiteY0" fmla="*/ 0 h 13178"/>
                <a:gd name="connsiteX1" fmla="*/ 1371 w 11570"/>
                <a:gd name="connsiteY1" fmla="*/ 13179 h 13178"/>
                <a:gd name="connsiteX2" fmla="*/ 1377 w 11570"/>
                <a:gd name="connsiteY2" fmla="*/ 9933 h 13178"/>
                <a:gd name="connsiteX3" fmla="*/ 1405 w 11570"/>
                <a:gd name="connsiteY3" fmla="*/ 3320 h 13178"/>
                <a:gd name="connsiteX4" fmla="*/ 4652 w 11570"/>
                <a:gd name="connsiteY4" fmla="*/ 3286 h 13178"/>
                <a:gd name="connsiteX5" fmla="*/ 7989 w 11570"/>
                <a:gd name="connsiteY5" fmla="*/ 46 h 13178"/>
                <a:gd name="connsiteX6" fmla="*/ 11247 w 11570"/>
                <a:gd name="connsiteY6" fmla="*/ 0 h 1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70" h="13178">
                  <a:moveTo>
                    <a:pt x="11247" y="0"/>
                  </a:moveTo>
                  <a:cubicBezTo>
                    <a:pt x="13373" y="8453"/>
                    <a:pt x="4469" y="8641"/>
                    <a:pt x="1371" y="13179"/>
                  </a:cubicBezTo>
                  <a:cubicBezTo>
                    <a:pt x="1371" y="12099"/>
                    <a:pt x="1371" y="11013"/>
                    <a:pt x="1377" y="9933"/>
                  </a:cubicBezTo>
                  <a:cubicBezTo>
                    <a:pt x="-498" y="7721"/>
                    <a:pt x="-429" y="5515"/>
                    <a:pt x="1405" y="3320"/>
                  </a:cubicBezTo>
                  <a:cubicBezTo>
                    <a:pt x="2486" y="3286"/>
                    <a:pt x="3566" y="3275"/>
                    <a:pt x="4652" y="3286"/>
                  </a:cubicBezTo>
                  <a:cubicBezTo>
                    <a:pt x="5669" y="2109"/>
                    <a:pt x="7115" y="1372"/>
                    <a:pt x="7989" y="46"/>
                  </a:cubicBezTo>
                  <a:cubicBezTo>
                    <a:pt x="9069" y="23"/>
                    <a:pt x="10161" y="6"/>
                    <a:pt x="11247" y="0"/>
                  </a:cubicBezTo>
                  <a:close/>
                </a:path>
              </a:pathLst>
            </a:custGeom>
            <a:grpFill/>
            <a:ln w="5715" cap="flat">
              <a:noFill/>
              <a:prstDash val="solid"/>
              <a:miter/>
            </a:ln>
          </p:spPr>
          <p:txBody>
            <a:bodyPr rtlCol="0" anchor="ctr"/>
            <a:lstStyle/>
            <a:p>
              <a:endParaRPr lang="zh-CN" altLang="en-US"/>
            </a:p>
          </p:txBody>
        </p:sp>
        <p:sp>
          <p:nvSpPr>
            <p:cNvPr id="4443" name="任意多边形: 形状 4442">
              <a:extLst>
                <a:ext uri="{FF2B5EF4-FFF2-40B4-BE49-F238E27FC236}">
                  <a16:creationId xmlns:a16="http://schemas.microsoft.com/office/drawing/2014/main" id="{77A62540-4499-DD97-E3D7-EA9FC19B0BA0}"/>
                </a:ext>
              </a:extLst>
            </p:cNvPr>
            <p:cNvSpPr/>
            <p:nvPr/>
          </p:nvSpPr>
          <p:spPr>
            <a:xfrm>
              <a:off x="5296007" y="5146077"/>
              <a:ext cx="2515" cy="6612"/>
            </a:xfrm>
            <a:custGeom>
              <a:avLst/>
              <a:gdLst>
                <a:gd name="connsiteX0" fmla="*/ 2515 w 2515"/>
                <a:gd name="connsiteY0" fmla="*/ 0 h 6612"/>
                <a:gd name="connsiteX1" fmla="*/ 2487 w 2515"/>
                <a:gd name="connsiteY1" fmla="*/ 6612 h 6612"/>
                <a:gd name="connsiteX2" fmla="*/ 2515 w 2515"/>
                <a:gd name="connsiteY2" fmla="*/ 0 h 6612"/>
              </a:gdLst>
              <a:ahLst/>
              <a:cxnLst>
                <a:cxn ang="0">
                  <a:pos x="connsiteX0" y="connsiteY0"/>
                </a:cxn>
                <a:cxn ang="0">
                  <a:pos x="connsiteX1" y="connsiteY1"/>
                </a:cxn>
                <a:cxn ang="0">
                  <a:pos x="connsiteX2" y="connsiteY2"/>
                </a:cxn>
              </a:cxnLst>
              <a:rect l="l" t="t" r="r" b="b"/>
              <a:pathLst>
                <a:path w="2515" h="6612">
                  <a:moveTo>
                    <a:pt x="2515" y="0"/>
                  </a:moveTo>
                  <a:cubicBezTo>
                    <a:pt x="2504" y="2206"/>
                    <a:pt x="2498" y="4406"/>
                    <a:pt x="2487" y="6612"/>
                  </a:cubicBezTo>
                  <a:cubicBezTo>
                    <a:pt x="-817" y="4389"/>
                    <a:pt x="-851" y="2189"/>
                    <a:pt x="2515" y="0"/>
                  </a:cubicBezTo>
                  <a:close/>
                </a:path>
              </a:pathLst>
            </a:custGeom>
            <a:grpFill/>
            <a:ln w="5715" cap="flat">
              <a:noFill/>
              <a:prstDash val="solid"/>
              <a:miter/>
            </a:ln>
          </p:spPr>
          <p:txBody>
            <a:bodyPr rtlCol="0" anchor="ctr"/>
            <a:lstStyle/>
            <a:p>
              <a:endParaRPr lang="zh-CN" altLang="en-US"/>
            </a:p>
          </p:txBody>
        </p:sp>
        <p:sp>
          <p:nvSpPr>
            <p:cNvPr id="4444" name="任意多边形: 形状 4443">
              <a:extLst>
                <a:ext uri="{FF2B5EF4-FFF2-40B4-BE49-F238E27FC236}">
                  <a16:creationId xmlns:a16="http://schemas.microsoft.com/office/drawing/2014/main" id="{1F045D6E-1C34-4B16-3742-E8F3FB1A25BE}"/>
                </a:ext>
              </a:extLst>
            </p:cNvPr>
            <p:cNvSpPr/>
            <p:nvPr/>
          </p:nvSpPr>
          <p:spPr>
            <a:xfrm>
              <a:off x="5301763" y="5142797"/>
              <a:ext cx="3337" cy="3240"/>
            </a:xfrm>
            <a:custGeom>
              <a:avLst/>
              <a:gdLst>
                <a:gd name="connsiteX0" fmla="*/ 3337 w 3337"/>
                <a:gd name="connsiteY0" fmla="*/ 0 h 3240"/>
                <a:gd name="connsiteX1" fmla="*/ 0 w 3337"/>
                <a:gd name="connsiteY1" fmla="*/ 3240 h 3240"/>
                <a:gd name="connsiteX2" fmla="*/ 3337 w 3337"/>
                <a:gd name="connsiteY2" fmla="*/ 0 h 3240"/>
              </a:gdLst>
              <a:ahLst/>
              <a:cxnLst>
                <a:cxn ang="0">
                  <a:pos x="connsiteX0" y="connsiteY0"/>
                </a:cxn>
                <a:cxn ang="0">
                  <a:pos x="connsiteX1" y="connsiteY1"/>
                </a:cxn>
                <a:cxn ang="0">
                  <a:pos x="connsiteX2" y="connsiteY2"/>
                </a:cxn>
              </a:cxnLst>
              <a:rect l="l" t="t" r="r" b="b"/>
              <a:pathLst>
                <a:path w="3337" h="3240">
                  <a:moveTo>
                    <a:pt x="3337" y="0"/>
                  </a:moveTo>
                  <a:cubicBezTo>
                    <a:pt x="2229" y="1080"/>
                    <a:pt x="1114" y="2160"/>
                    <a:pt x="0" y="3240"/>
                  </a:cubicBezTo>
                  <a:cubicBezTo>
                    <a:pt x="1114" y="2160"/>
                    <a:pt x="2223" y="1080"/>
                    <a:pt x="3337" y="0"/>
                  </a:cubicBezTo>
                  <a:close/>
                </a:path>
              </a:pathLst>
            </a:custGeom>
            <a:grpFill/>
            <a:ln w="5715" cap="flat">
              <a:noFill/>
              <a:prstDash val="solid"/>
              <a:miter/>
            </a:ln>
          </p:spPr>
          <p:txBody>
            <a:bodyPr rtlCol="0" anchor="ctr"/>
            <a:lstStyle/>
            <a:p>
              <a:endParaRPr lang="zh-CN" altLang="en-US"/>
            </a:p>
          </p:txBody>
        </p:sp>
        <p:sp>
          <p:nvSpPr>
            <p:cNvPr id="4445" name="任意多边形: 形状 4444">
              <a:extLst>
                <a:ext uri="{FF2B5EF4-FFF2-40B4-BE49-F238E27FC236}">
                  <a16:creationId xmlns:a16="http://schemas.microsoft.com/office/drawing/2014/main" id="{4E2AFFD6-092E-C913-EE4F-2096D3748C79}"/>
                </a:ext>
              </a:extLst>
            </p:cNvPr>
            <p:cNvSpPr/>
            <p:nvPr/>
          </p:nvSpPr>
          <p:spPr>
            <a:xfrm>
              <a:off x="5274108" y="5170272"/>
              <a:ext cx="9837" cy="7668"/>
            </a:xfrm>
            <a:custGeom>
              <a:avLst/>
              <a:gdLst>
                <a:gd name="connsiteX0" fmla="*/ 0 w 9837"/>
                <a:gd name="connsiteY0" fmla="*/ 7323 h 7668"/>
                <a:gd name="connsiteX1" fmla="*/ 806 w 9837"/>
                <a:gd name="connsiteY1" fmla="*/ 4871 h 7668"/>
                <a:gd name="connsiteX2" fmla="*/ 8315 w 9837"/>
                <a:gd name="connsiteY2" fmla="*/ 59 h 7668"/>
                <a:gd name="connsiteX3" fmla="*/ 9824 w 9837"/>
                <a:gd name="connsiteY3" fmla="*/ 2270 h 7668"/>
                <a:gd name="connsiteX4" fmla="*/ 2760 w 9837"/>
                <a:gd name="connsiteY4" fmla="*/ 7614 h 7668"/>
                <a:gd name="connsiteX5" fmla="*/ 0 w 9837"/>
                <a:gd name="connsiteY5" fmla="*/ 7323 h 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37" h="7668">
                  <a:moveTo>
                    <a:pt x="0" y="7323"/>
                  </a:moveTo>
                  <a:cubicBezTo>
                    <a:pt x="463" y="5854"/>
                    <a:pt x="486" y="5231"/>
                    <a:pt x="806" y="4871"/>
                  </a:cubicBezTo>
                  <a:cubicBezTo>
                    <a:pt x="2863" y="2568"/>
                    <a:pt x="4560" y="-461"/>
                    <a:pt x="8315" y="59"/>
                  </a:cubicBezTo>
                  <a:cubicBezTo>
                    <a:pt x="8938" y="145"/>
                    <a:pt x="9967" y="1648"/>
                    <a:pt x="9824" y="2270"/>
                  </a:cubicBezTo>
                  <a:cubicBezTo>
                    <a:pt x="8990" y="5911"/>
                    <a:pt x="5544" y="6391"/>
                    <a:pt x="2760" y="7614"/>
                  </a:cubicBezTo>
                  <a:cubicBezTo>
                    <a:pt x="2372" y="7780"/>
                    <a:pt x="1800" y="7529"/>
                    <a:pt x="0" y="7323"/>
                  </a:cubicBezTo>
                  <a:close/>
                </a:path>
              </a:pathLst>
            </a:custGeom>
            <a:grpFill/>
            <a:ln w="5715" cap="flat">
              <a:noFill/>
              <a:prstDash val="solid"/>
              <a:miter/>
            </a:ln>
          </p:spPr>
          <p:txBody>
            <a:bodyPr rtlCol="0" anchor="ctr"/>
            <a:lstStyle/>
            <a:p>
              <a:endParaRPr lang="zh-CN" altLang="en-US"/>
            </a:p>
          </p:txBody>
        </p:sp>
        <p:sp>
          <p:nvSpPr>
            <p:cNvPr id="4446" name="任意多边形: 形状 4445">
              <a:extLst>
                <a:ext uri="{FF2B5EF4-FFF2-40B4-BE49-F238E27FC236}">
                  <a16:creationId xmlns:a16="http://schemas.microsoft.com/office/drawing/2014/main" id="{06876419-AFAC-6A5C-0D3E-849E60277852}"/>
                </a:ext>
              </a:extLst>
            </p:cNvPr>
            <p:cNvSpPr/>
            <p:nvPr/>
          </p:nvSpPr>
          <p:spPr>
            <a:xfrm>
              <a:off x="5445812" y="5344291"/>
              <a:ext cx="59902" cy="117574"/>
            </a:xfrm>
            <a:custGeom>
              <a:avLst/>
              <a:gdLst>
                <a:gd name="connsiteX0" fmla="*/ 59868 w 59902"/>
                <a:gd name="connsiteY0" fmla="*/ 2457 h 117574"/>
                <a:gd name="connsiteX1" fmla="*/ 43209 w 59902"/>
                <a:gd name="connsiteY1" fmla="*/ 24106 h 117574"/>
                <a:gd name="connsiteX2" fmla="*/ 53313 w 59902"/>
                <a:gd name="connsiteY2" fmla="*/ 22111 h 117574"/>
                <a:gd name="connsiteX3" fmla="*/ 56691 w 59902"/>
                <a:gd name="connsiteY3" fmla="*/ 28798 h 117574"/>
                <a:gd name="connsiteX4" fmla="*/ 57731 w 59902"/>
                <a:gd name="connsiteY4" fmla="*/ 31324 h 117574"/>
                <a:gd name="connsiteX5" fmla="*/ 57325 w 59902"/>
                <a:gd name="connsiteY5" fmla="*/ 32741 h 117574"/>
                <a:gd name="connsiteX6" fmla="*/ 54553 w 59902"/>
                <a:gd name="connsiteY6" fmla="*/ 36124 h 117574"/>
                <a:gd name="connsiteX7" fmla="*/ 50336 w 59902"/>
                <a:gd name="connsiteY7" fmla="*/ 37393 h 117574"/>
                <a:gd name="connsiteX8" fmla="*/ 41346 w 59902"/>
                <a:gd name="connsiteY8" fmla="*/ 40274 h 117574"/>
                <a:gd name="connsiteX9" fmla="*/ 52490 w 59902"/>
                <a:gd name="connsiteY9" fmla="*/ 37462 h 117574"/>
                <a:gd name="connsiteX10" fmla="*/ 59902 w 59902"/>
                <a:gd name="connsiteY10" fmla="*/ 41897 h 117574"/>
                <a:gd name="connsiteX11" fmla="*/ 53033 w 59902"/>
                <a:gd name="connsiteY11" fmla="*/ 70049 h 117574"/>
                <a:gd name="connsiteX12" fmla="*/ 45781 w 59902"/>
                <a:gd name="connsiteY12" fmla="*/ 74249 h 117574"/>
                <a:gd name="connsiteX13" fmla="*/ 31545 w 59902"/>
                <a:gd name="connsiteY13" fmla="*/ 74283 h 117574"/>
                <a:gd name="connsiteX14" fmla="*/ 30304 w 59902"/>
                <a:gd name="connsiteY14" fmla="*/ 87977 h 117574"/>
                <a:gd name="connsiteX15" fmla="*/ 27167 w 59902"/>
                <a:gd name="connsiteY15" fmla="*/ 91428 h 117574"/>
                <a:gd name="connsiteX16" fmla="*/ 695 w 59902"/>
                <a:gd name="connsiteY16" fmla="*/ 117574 h 117574"/>
                <a:gd name="connsiteX17" fmla="*/ 272 w 59902"/>
                <a:gd name="connsiteY17" fmla="*/ 107876 h 117574"/>
                <a:gd name="connsiteX18" fmla="*/ 9410 w 59902"/>
                <a:gd name="connsiteY18" fmla="*/ 96046 h 117574"/>
                <a:gd name="connsiteX19" fmla="*/ 24824 w 59902"/>
                <a:gd name="connsiteY19" fmla="*/ 87673 h 117574"/>
                <a:gd name="connsiteX20" fmla="*/ 10565 w 59902"/>
                <a:gd name="connsiteY20" fmla="*/ 81421 h 117574"/>
                <a:gd name="connsiteX21" fmla="*/ 18417 w 59902"/>
                <a:gd name="connsiteY21" fmla="*/ 53287 h 117574"/>
                <a:gd name="connsiteX22" fmla="*/ 22006 w 59902"/>
                <a:gd name="connsiteY22" fmla="*/ 50532 h 117574"/>
                <a:gd name="connsiteX23" fmla="*/ 23961 w 59902"/>
                <a:gd name="connsiteY23" fmla="*/ 54875 h 117574"/>
                <a:gd name="connsiteX24" fmla="*/ 27538 w 59902"/>
                <a:gd name="connsiteY24" fmla="*/ 59373 h 117574"/>
                <a:gd name="connsiteX25" fmla="*/ 31390 w 59902"/>
                <a:gd name="connsiteY25" fmla="*/ 55115 h 117574"/>
                <a:gd name="connsiteX26" fmla="*/ 26995 w 59902"/>
                <a:gd name="connsiteY26" fmla="*/ 41914 h 117574"/>
                <a:gd name="connsiteX27" fmla="*/ 27007 w 59902"/>
                <a:gd name="connsiteY27" fmla="*/ 41914 h 117574"/>
                <a:gd name="connsiteX28" fmla="*/ 38625 w 59902"/>
                <a:gd name="connsiteY28" fmla="*/ 12733 h 117574"/>
                <a:gd name="connsiteX29" fmla="*/ 59868 w 59902"/>
                <a:gd name="connsiteY29" fmla="*/ 2457 h 11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9902" h="117574">
                  <a:moveTo>
                    <a:pt x="59868" y="2457"/>
                  </a:moveTo>
                  <a:cubicBezTo>
                    <a:pt x="54342" y="9641"/>
                    <a:pt x="48815" y="16819"/>
                    <a:pt x="43209" y="24106"/>
                  </a:cubicBezTo>
                  <a:cubicBezTo>
                    <a:pt x="47095" y="27026"/>
                    <a:pt x="49953" y="23071"/>
                    <a:pt x="53313" y="22111"/>
                  </a:cubicBezTo>
                  <a:cubicBezTo>
                    <a:pt x="56011" y="23546"/>
                    <a:pt x="56599" y="26049"/>
                    <a:pt x="56691" y="28798"/>
                  </a:cubicBezTo>
                  <a:cubicBezTo>
                    <a:pt x="57451" y="29575"/>
                    <a:pt x="57794" y="30415"/>
                    <a:pt x="57731" y="31324"/>
                  </a:cubicBezTo>
                  <a:cubicBezTo>
                    <a:pt x="57662" y="32267"/>
                    <a:pt x="57525" y="32735"/>
                    <a:pt x="57325" y="32741"/>
                  </a:cubicBezTo>
                  <a:cubicBezTo>
                    <a:pt x="56668" y="34090"/>
                    <a:pt x="55736" y="35210"/>
                    <a:pt x="54553" y="36124"/>
                  </a:cubicBezTo>
                  <a:cubicBezTo>
                    <a:pt x="53181" y="36662"/>
                    <a:pt x="51770" y="37079"/>
                    <a:pt x="50336" y="37393"/>
                  </a:cubicBezTo>
                  <a:cubicBezTo>
                    <a:pt x="47307" y="38204"/>
                    <a:pt x="44455" y="39668"/>
                    <a:pt x="41346" y="40274"/>
                  </a:cubicBezTo>
                  <a:cubicBezTo>
                    <a:pt x="45203" y="40011"/>
                    <a:pt x="48638" y="37759"/>
                    <a:pt x="52490" y="37462"/>
                  </a:cubicBezTo>
                  <a:cubicBezTo>
                    <a:pt x="55816" y="37507"/>
                    <a:pt x="57851" y="39719"/>
                    <a:pt x="59902" y="41897"/>
                  </a:cubicBezTo>
                  <a:cubicBezTo>
                    <a:pt x="56216" y="50943"/>
                    <a:pt x="53993" y="60299"/>
                    <a:pt x="53033" y="70049"/>
                  </a:cubicBezTo>
                  <a:cubicBezTo>
                    <a:pt x="52667" y="73763"/>
                    <a:pt x="51667" y="77752"/>
                    <a:pt x="45781" y="74249"/>
                  </a:cubicBezTo>
                  <a:cubicBezTo>
                    <a:pt x="41500" y="71700"/>
                    <a:pt x="36471" y="84565"/>
                    <a:pt x="31545" y="74283"/>
                  </a:cubicBezTo>
                  <a:cubicBezTo>
                    <a:pt x="29207" y="78673"/>
                    <a:pt x="27584" y="83130"/>
                    <a:pt x="30304" y="87977"/>
                  </a:cubicBezTo>
                  <a:cubicBezTo>
                    <a:pt x="29219" y="89120"/>
                    <a:pt x="27321" y="90165"/>
                    <a:pt x="27167" y="91428"/>
                  </a:cubicBezTo>
                  <a:cubicBezTo>
                    <a:pt x="25229" y="107213"/>
                    <a:pt x="12834" y="112237"/>
                    <a:pt x="695" y="117574"/>
                  </a:cubicBezTo>
                  <a:cubicBezTo>
                    <a:pt x="581" y="114334"/>
                    <a:pt x="861" y="111025"/>
                    <a:pt x="272" y="107876"/>
                  </a:cubicBezTo>
                  <a:cubicBezTo>
                    <a:pt x="-1139" y="100304"/>
                    <a:pt x="3095" y="96298"/>
                    <a:pt x="9410" y="96046"/>
                  </a:cubicBezTo>
                  <a:cubicBezTo>
                    <a:pt x="15800" y="95795"/>
                    <a:pt x="18509" y="91548"/>
                    <a:pt x="24824" y="87673"/>
                  </a:cubicBezTo>
                  <a:cubicBezTo>
                    <a:pt x="17148" y="88045"/>
                    <a:pt x="13782" y="84873"/>
                    <a:pt x="10565" y="81421"/>
                  </a:cubicBezTo>
                  <a:cubicBezTo>
                    <a:pt x="13165" y="72037"/>
                    <a:pt x="15708" y="62642"/>
                    <a:pt x="18417" y="53287"/>
                  </a:cubicBezTo>
                  <a:cubicBezTo>
                    <a:pt x="18863" y="51755"/>
                    <a:pt x="20155" y="50246"/>
                    <a:pt x="22006" y="50532"/>
                  </a:cubicBezTo>
                  <a:cubicBezTo>
                    <a:pt x="24538" y="50926"/>
                    <a:pt x="25595" y="52241"/>
                    <a:pt x="23961" y="54875"/>
                  </a:cubicBezTo>
                  <a:cubicBezTo>
                    <a:pt x="21212" y="59304"/>
                    <a:pt x="25595" y="59030"/>
                    <a:pt x="27538" y="59373"/>
                  </a:cubicBezTo>
                  <a:cubicBezTo>
                    <a:pt x="30310" y="59864"/>
                    <a:pt x="31327" y="56967"/>
                    <a:pt x="31390" y="55115"/>
                  </a:cubicBezTo>
                  <a:cubicBezTo>
                    <a:pt x="31556" y="50298"/>
                    <a:pt x="31305" y="45354"/>
                    <a:pt x="26995" y="41914"/>
                  </a:cubicBezTo>
                  <a:lnTo>
                    <a:pt x="27007" y="41914"/>
                  </a:lnTo>
                  <a:cubicBezTo>
                    <a:pt x="32882" y="32987"/>
                    <a:pt x="36854" y="23551"/>
                    <a:pt x="38625" y="12733"/>
                  </a:cubicBezTo>
                  <a:cubicBezTo>
                    <a:pt x="40712" y="-46"/>
                    <a:pt x="47375" y="-2658"/>
                    <a:pt x="59868" y="2457"/>
                  </a:cubicBezTo>
                  <a:close/>
                </a:path>
              </a:pathLst>
            </a:custGeom>
            <a:grpFill/>
            <a:ln w="5715" cap="flat">
              <a:noFill/>
              <a:prstDash val="solid"/>
              <a:miter/>
            </a:ln>
          </p:spPr>
          <p:txBody>
            <a:bodyPr rtlCol="0" anchor="ctr"/>
            <a:lstStyle/>
            <a:p>
              <a:endParaRPr lang="zh-CN" altLang="en-US"/>
            </a:p>
          </p:txBody>
        </p:sp>
        <p:sp>
          <p:nvSpPr>
            <p:cNvPr id="4447" name="任意多边形: 形状 4446">
              <a:extLst>
                <a:ext uri="{FF2B5EF4-FFF2-40B4-BE49-F238E27FC236}">
                  <a16:creationId xmlns:a16="http://schemas.microsoft.com/office/drawing/2014/main" id="{BE627E68-5225-6D0B-D814-48C7886ECF40}"/>
                </a:ext>
              </a:extLst>
            </p:cNvPr>
            <p:cNvSpPr/>
            <p:nvPr/>
          </p:nvSpPr>
          <p:spPr>
            <a:xfrm>
              <a:off x="5464890" y="5170166"/>
              <a:ext cx="46931" cy="91401"/>
            </a:xfrm>
            <a:custGeom>
              <a:avLst/>
              <a:gdLst>
                <a:gd name="connsiteX0" fmla="*/ 21079 w 46931"/>
                <a:gd name="connsiteY0" fmla="*/ 77884 h 91401"/>
                <a:gd name="connsiteX1" fmla="*/ 14495 w 46931"/>
                <a:gd name="connsiteY1" fmla="*/ 81124 h 91401"/>
                <a:gd name="connsiteX2" fmla="*/ 11220 w 46931"/>
                <a:gd name="connsiteY2" fmla="*/ 81199 h 91401"/>
                <a:gd name="connsiteX3" fmla="*/ 13769 w 46931"/>
                <a:gd name="connsiteY3" fmla="*/ 85919 h 91401"/>
                <a:gd name="connsiteX4" fmla="*/ 17781 w 46931"/>
                <a:gd name="connsiteY4" fmla="*/ 91040 h 91401"/>
                <a:gd name="connsiteX5" fmla="*/ 1356 w 46931"/>
                <a:gd name="connsiteY5" fmla="*/ 84462 h 91401"/>
                <a:gd name="connsiteX6" fmla="*/ 13 w 46931"/>
                <a:gd name="connsiteY6" fmla="*/ 80890 h 91401"/>
                <a:gd name="connsiteX7" fmla="*/ 310 w 46931"/>
                <a:gd name="connsiteY7" fmla="*/ 69009 h 91401"/>
                <a:gd name="connsiteX8" fmla="*/ 3305 w 46931"/>
                <a:gd name="connsiteY8" fmla="*/ 66128 h 91401"/>
                <a:gd name="connsiteX9" fmla="*/ 11306 w 46931"/>
                <a:gd name="connsiteY9" fmla="*/ 63791 h 91401"/>
                <a:gd name="connsiteX10" fmla="*/ 8254 w 46931"/>
                <a:gd name="connsiteY10" fmla="*/ 62494 h 91401"/>
                <a:gd name="connsiteX11" fmla="*/ 6603 w 46931"/>
                <a:gd name="connsiteY11" fmla="*/ 58813 h 91401"/>
                <a:gd name="connsiteX12" fmla="*/ 8311 w 46931"/>
                <a:gd name="connsiteY12" fmla="*/ 52669 h 91401"/>
                <a:gd name="connsiteX13" fmla="*/ 19473 w 46931"/>
                <a:gd name="connsiteY13" fmla="*/ 14104 h 91401"/>
                <a:gd name="connsiteX14" fmla="*/ 24371 w 46931"/>
                <a:gd name="connsiteY14" fmla="*/ 2223 h 91401"/>
                <a:gd name="connsiteX15" fmla="*/ 37584 w 46931"/>
                <a:gd name="connsiteY15" fmla="*/ 11196 h 91401"/>
                <a:gd name="connsiteX16" fmla="*/ 46310 w 46931"/>
                <a:gd name="connsiteY16" fmla="*/ 0 h 91401"/>
                <a:gd name="connsiteX17" fmla="*/ 40773 w 46931"/>
                <a:gd name="connsiteY17" fmla="*/ 15470 h 91401"/>
                <a:gd name="connsiteX18" fmla="*/ 34235 w 46931"/>
                <a:gd name="connsiteY18" fmla="*/ 18648 h 91401"/>
                <a:gd name="connsiteX19" fmla="*/ 27645 w 46931"/>
                <a:gd name="connsiteY19" fmla="*/ 21951 h 91401"/>
                <a:gd name="connsiteX20" fmla="*/ 24388 w 46931"/>
                <a:gd name="connsiteY20" fmla="*/ 41696 h 91401"/>
                <a:gd name="connsiteX21" fmla="*/ 24371 w 46931"/>
                <a:gd name="connsiteY21" fmla="*/ 41691 h 91401"/>
                <a:gd name="connsiteX22" fmla="*/ 21159 w 46931"/>
                <a:gd name="connsiteY22" fmla="*/ 44954 h 91401"/>
                <a:gd name="connsiteX23" fmla="*/ 19073 w 46931"/>
                <a:gd name="connsiteY23" fmla="*/ 48480 h 91401"/>
                <a:gd name="connsiteX24" fmla="*/ 24382 w 46931"/>
                <a:gd name="connsiteY24" fmla="*/ 48274 h 91401"/>
                <a:gd name="connsiteX25" fmla="*/ 27828 w 46931"/>
                <a:gd name="connsiteY25" fmla="*/ 61025 h 91401"/>
                <a:gd name="connsiteX26" fmla="*/ 30943 w 46931"/>
                <a:gd name="connsiteY26" fmla="*/ 68014 h 91401"/>
                <a:gd name="connsiteX27" fmla="*/ 30903 w 46931"/>
                <a:gd name="connsiteY27" fmla="*/ 74592 h 91401"/>
                <a:gd name="connsiteX28" fmla="*/ 21079 w 46931"/>
                <a:gd name="connsiteY28" fmla="*/ 77884 h 9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6931" h="91401">
                  <a:moveTo>
                    <a:pt x="21079" y="77884"/>
                  </a:moveTo>
                  <a:cubicBezTo>
                    <a:pt x="18884" y="78964"/>
                    <a:pt x="16690" y="80044"/>
                    <a:pt x="14495" y="81124"/>
                  </a:cubicBezTo>
                  <a:cubicBezTo>
                    <a:pt x="13381" y="80004"/>
                    <a:pt x="12289" y="80027"/>
                    <a:pt x="11220" y="81199"/>
                  </a:cubicBezTo>
                  <a:cubicBezTo>
                    <a:pt x="11380" y="83165"/>
                    <a:pt x="11175" y="85651"/>
                    <a:pt x="13769" y="85919"/>
                  </a:cubicBezTo>
                  <a:cubicBezTo>
                    <a:pt x="17175" y="86274"/>
                    <a:pt x="17787" y="88285"/>
                    <a:pt x="17781" y="91040"/>
                  </a:cubicBezTo>
                  <a:cubicBezTo>
                    <a:pt x="10546" y="93234"/>
                    <a:pt x="7597" y="84742"/>
                    <a:pt x="1356" y="84462"/>
                  </a:cubicBezTo>
                  <a:cubicBezTo>
                    <a:pt x="356" y="83479"/>
                    <a:pt x="-84" y="82285"/>
                    <a:pt x="13" y="80890"/>
                  </a:cubicBezTo>
                  <a:cubicBezTo>
                    <a:pt x="1379" y="76975"/>
                    <a:pt x="265" y="72986"/>
                    <a:pt x="310" y="69009"/>
                  </a:cubicBezTo>
                  <a:cubicBezTo>
                    <a:pt x="893" y="67614"/>
                    <a:pt x="1911" y="66688"/>
                    <a:pt x="3305" y="66128"/>
                  </a:cubicBezTo>
                  <a:cubicBezTo>
                    <a:pt x="5654" y="64202"/>
                    <a:pt x="9700" y="68220"/>
                    <a:pt x="11306" y="63791"/>
                  </a:cubicBezTo>
                  <a:cubicBezTo>
                    <a:pt x="10277" y="63431"/>
                    <a:pt x="9271" y="63008"/>
                    <a:pt x="8254" y="62494"/>
                  </a:cubicBezTo>
                  <a:cubicBezTo>
                    <a:pt x="7197" y="61470"/>
                    <a:pt x="6688" y="60247"/>
                    <a:pt x="6603" y="58813"/>
                  </a:cubicBezTo>
                  <a:cubicBezTo>
                    <a:pt x="6911" y="56681"/>
                    <a:pt x="7671" y="54693"/>
                    <a:pt x="8311" y="52669"/>
                  </a:cubicBezTo>
                  <a:cubicBezTo>
                    <a:pt x="6500" y="38205"/>
                    <a:pt x="12563" y="26032"/>
                    <a:pt x="19473" y="14104"/>
                  </a:cubicBezTo>
                  <a:cubicBezTo>
                    <a:pt x="28188" y="13076"/>
                    <a:pt x="27651" y="8213"/>
                    <a:pt x="24371" y="2223"/>
                  </a:cubicBezTo>
                  <a:cubicBezTo>
                    <a:pt x="32617" y="1034"/>
                    <a:pt x="32617" y="1034"/>
                    <a:pt x="37584" y="11196"/>
                  </a:cubicBezTo>
                  <a:cubicBezTo>
                    <a:pt x="45476" y="11350"/>
                    <a:pt x="39698" y="851"/>
                    <a:pt x="46310" y="0"/>
                  </a:cubicBezTo>
                  <a:cubicBezTo>
                    <a:pt x="47533" y="10218"/>
                    <a:pt x="47533" y="10218"/>
                    <a:pt x="40773" y="15470"/>
                  </a:cubicBezTo>
                  <a:cubicBezTo>
                    <a:pt x="38595" y="16528"/>
                    <a:pt x="36412" y="17591"/>
                    <a:pt x="34235" y="18648"/>
                  </a:cubicBezTo>
                  <a:cubicBezTo>
                    <a:pt x="32640" y="20951"/>
                    <a:pt x="28937" y="19048"/>
                    <a:pt x="27645" y="21951"/>
                  </a:cubicBezTo>
                  <a:cubicBezTo>
                    <a:pt x="24736" y="28232"/>
                    <a:pt x="16090" y="33564"/>
                    <a:pt x="24388" y="41696"/>
                  </a:cubicBezTo>
                  <a:lnTo>
                    <a:pt x="24371" y="41691"/>
                  </a:lnTo>
                  <a:cubicBezTo>
                    <a:pt x="23308" y="42788"/>
                    <a:pt x="22319" y="43977"/>
                    <a:pt x="21159" y="44954"/>
                  </a:cubicBezTo>
                  <a:cubicBezTo>
                    <a:pt x="19993" y="45937"/>
                    <a:pt x="18233" y="47086"/>
                    <a:pt x="19073" y="48480"/>
                  </a:cubicBezTo>
                  <a:cubicBezTo>
                    <a:pt x="20604" y="51018"/>
                    <a:pt x="22576" y="48417"/>
                    <a:pt x="24382" y="48274"/>
                  </a:cubicBezTo>
                  <a:cubicBezTo>
                    <a:pt x="28148" y="51841"/>
                    <a:pt x="30446" y="56544"/>
                    <a:pt x="27828" y="61025"/>
                  </a:cubicBezTo>
                  <a:cubicBezTo>
                    <a:pt x="24976" y="65905"/>
                    <a:pt x="30034" y="65705"/>
                    <a:pt x="30943" y="68014"/>
                  </a:cubicBezTo>
                  <a:cubicBezTo>
                    <a:pt x="30931" y="70209"/>
                    <a:pt x="30920" y="72403"/>
                    <a:pt x="30903" y="74592"/>
                  </a:cubicBezTo>
                  <a:cubicBezTo>
                    <a:pt x="28040" y="76941"/>
                    <a:pt x="24673" y="77747"/>
                    <a:pt x="21079" y="77884"/>
                  </a:cubicBezTo>
                  <a:close/>
                </a:path>
              </a:pathLst>
            </a:custGeom>
            <a:grpFill/>
            <a:ln w="5715" cap="flat">
              <a:noFill/>
              <a:prstDash val="solid"/>
              <a:miter/>
            </a:ln>
          </p:spPr>
          <p:txBody>
            <a:bodyPr rtlCol="0" anchor="ctr"/>
            <a:lstStyle/>
            <a:p>
              <a:endParaRPr lang="zh-CN" altLang="en-US"/>
            </a:p>
          </p:txBody>
        </p:sp>
        <p:sp>
          <p:nvSpPr>
            <p:cNvPr id="4448" name="任意多边形: 形状 4447">
              <a:extLst>
                <a:ext uri="{FF2B5EF4-FFF2-40B4-BE49-F238E27FC236}">
                  <a16:creationId xmlns:a16="http://schemas.microsoft.com/office/drawing/2014/main" id="{0DA184E7-6BBB-3CD1-5EA3-B2CDA404E50B}"/>
                </a:ext>
              </a:extLst>
            </p:cNvPr>
            <p:cNvSpPr/>
            <p:nvPr/>
          </p:nvSpPr>
          <p:spPr>
            <a:xfrm>
              <a:off x="5411845" y="5236146"/>
              <a:ext cx="55216" cy="43509"/>
            </a:xfrm>
            <a:custGeom>
              <a:avLst/>
              <a:gdLst>
                <a:gd name="connsiteX0" fmla="*/ 54447 w 55216"/>
                <a:gd name="connsiteY0" fmla="*/ 15179 h 43509"/>
                <a:gd name="connsiteX1" fmla="*/ 54401 w 55216"/>
                <a:gd name="connsiteY1" fmla="*/ 18476 h 43509"/>
                <a:gd name="connsiteX2" fmla="*/ 47452 w 55216"/>
                <a:gd name="connsiteY2" fmla="*/ 11933 h 43509"/>
                <a:gd name="connsiteX3" fmla="*/ 41685 w 55216"/>
                <a:gd name="connsiteY3" fmla="*/ 12744 h 43509"/>
                <a:gd name="connsiteX4" fmla="*/ 35867 w 55216"/>
                <a:gd name="connsiteY4" fmla="*/ 16762 h 43509"/>
                <a:gd name="connsiteX5" fmla="*/ 14642 w 55216"/>
                <a:gd name="connsiteY5" fmla="*/ 39467 h 43509"/>
                <a:gd name="connsiteX6" fmla="*/ 8293 w 55216"/>
                <a:gd name="connsiteY6" fmla="*/ 41462 h 43509"/>
                <a:gd name="connsiteX7" fmla="*/ 0 w 55216"/>
                <a:gd name="connsiteY7" fmla="*/ 31752 h 43509"/>
                <a:gd name="connsiteX8" fmla="*/ 16431 w 55216"/>
                <a:gd name="connsiteY8" fmla="*/ 19733 h 43509"/>
                <a:gd name="connsiteX9" fmla="*/ 18237 w 55216"/>
                <a:gd name="connsiteY9" fmla="*/ 17933 h 43509"/>
                <a:gd name="connsiteX10" fmla="*/ 16356 w 55216"/>
                <a:gd name="connsiteY10" fmla="*/ 19751 h 43509"/>
                <a:gd name="connsiteX11" fmla="*/ 10350 w 55216"/>
                <a:gd name="connsiteY11" fmla="*/ 13613 h 43509"/>
                <a:gd name="connsiteX12" fmla="*/ 11642 w 55216"/>
                <a:gd name="connsiteY12" fmla="*/ 11898 h 43509"/>
                <a:gd name="connsiteX13" fmla="*/ 18208 w 55216"/>
                <a:gd name="connsiteY13" fmla="*/ 8623 h 43509"/>
                <a:gd name="connsiteX14" fmla="*/ 48360 w 55216"/>
                <a:gd name="connsiteY14" fmla="*/ 11 h 43509"/>
                <a:gd name="connsiteX15" fmla="*/ 52184 w 55216"/>
                <a:gd name="connsiteY15" fmla="*/ 2223 h 43509"/>
                <a:gd name="connsiteX16" fmla="*/ 54447 w 55216"/>
                <a:gd name="connsiteY16" fmla="*/ 15179 h 43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216" h="43509">
                  <a:moveTo>
                    <a:pt x="54447" y="15179"/>
                  </a:moveTo>
                  <a:cubicBezTo>
                    <a:pt x="54430" y="16276"/>
                    <a:pt x="54418" y="17379"/>
                    <a:pt x="54401" y="18476"/>
                  </a:cubicBezTo>
                  <a:cubicBezTo>
                    <a:pt x="51252" y="17173"/>
                    <a:pt x="49423" y="14550"/>
                    <a:pt x="47452" y="11933"/>
                  </a:cubicBezTo>
                  <a:cubicBezTo>
                    <a:pt x="45371" y="9178"/>
                    <a:pt x="42811" y="8944"/>
                    <a:pt x="41685" y="12744"/>
                  </a:cubicBezTo>
                  <a:cubicBezTo>
                    <a:pt x="40742" y="15944"/>
                    <a:pt x="38885" y="16619"/>
                    <a:pt x="35867" y="16762"/>
                  </a:cubicBezTo>
                  <a:cubicBezTo>
                    <a:pt x="21517" y="17436"/>
                    <a:pt x="15825" y="26214"/>
                    <a:pt x="14642" y="39467"/>
                  </a:cubicBezTo>
                  <a:cubicBezTo>
                    <a:pt x="14248" y="43919"/>
                    <a:pt x="11693" y="44857"/>
                    <a:pt x="8293" y="41462"/>
                  </a:cubicBezTo>
                  <a:cubicBezTo>
                    <a:pt x="3801" y="39702"/>
                    <a:pt x="326" y="37073"/>
                    <a:pt x="0" y="31752"/>
                  </a:cubicBezTo>
                  <a:cubicBezTo>
                    <a:pt x="2372" y="23505"/>
                    <a:pt x="8973" y="21014"/>
                    <a:pt x="16431" y="19733"/>
                  </a:cubicBezTo>
                  <a:cubicBezTo>
                    <a:pt x="17185" y="19305"/>
                    <a:pt x="17911" y="18819"/>
                    <a:pt x="18237" y="17933"/>
                  </a:cubicBezTo>
                  <a:cubicBezTo>
                    <a:pt x="17888" y="18728"/>
                    <a:pt x="17259" y="19333"/>
                    <a:pt x="16356" y="19751"/>
                  </a:cubicBezTo>
                  <a:cubicBezTo>
                    <a:pt x="11733" y="20265"/>
                    <a:pt x="9744" y="18207"/>
                    <a:pt x="10350" y="13613"/>
                  </a:cubicBezTo>
                  <a:cubicBezTo>
                    <a:pt x="10779" y="13041"/>
                    <a:pt x="11213" y="12470"/>
                    <a:pt x="11642" y="11898"/>
                  </a:cubicBezTo>
                  <a:cubicBezTo>
                    <a:pt x="13830" y="10807"/>
                    <a:pt x="16019" y="9715"/>
                    <a:pt x="18208" y="8623"/>
                  </a:cubicBezTo>
                  <a:cubicBezTo>
                    <a:pt x="30438" y="13413"/>
                    <a:pt x="37353" y="-446"/>
                    <a:pt x="48360" y="11"/>
                  </a:cubicBezTo>
                  <a:cubicBezTo>
                    <a:pt x="49869" y="342"/>
                    <a:pt x="51138" y="1085"/>
                    <a:pt x="52184" y="2223"/>
                  </a:cubicBezTo>
                  <a:cubicBezTo>
                    <a:pt x="53052" y="6520"/>
                    <a:pt x="56813" y="10321"/>
                    <a:pt x="54447" y="15179"/>
                  </a:cubicBezTo>
                  <a:close/>
                </a:path>
              </a:pathLst>
            </a:custGeom>
            <a:grpFill/>
            <a:ln w="5715" cap="flat">
              <a:noFill/>
              <a:prstDash val="solid"/>
              <a:miter/>
            </a:ln>
          </p:spPr>
          <p:txBody>
            <a:bodyPr rtlCol="0" anchor="ctr"/>
            <a:lstStyle/>
            <a:p>
              <a:endParaRPr lang="zh-CN" altLang="en-US"/>
            </a:p>
          </p:txBody>
        </p:sp>
        <p:sp>
          <p:nvSpPr>
            <p:cNvPr id="4449" name="任意多边形: 形状 4448">
              <a:extLst>
                <a:ext uri="{FF2B5EF4-FFF2-40B4-BE49-F238E27FC236}">
                  <a16:creationId xmlns:a16="http://schemas.microsoft.com/office/drawing/2014/main" id="{CE60014A-EEDD-DE3D-B93A-0D07E5A52C6A}"/>
                </a:ext>
              </a:extLst>
            </p:cNvPr>
            <p:cNvSpPr/>
            <p:nvPr/>
          </p:nvSpPr>
          <p:spPr>
            <a:xfrm>
              <a:off x="5388401" y="5265352"/>
              <a:ext cx="31736" cy="28749"/>
            </a:xfrm>
            <a:custGeom>
              <a:avLst/>
              <a:gdLst>
                <a:gd name="connsiteX0" fmla="*/ 25205 w 31736"/>
                <a:gd name="connsiteY0" fmla="*/ 2449 h 28749"/>
                <a:gd name="connsiteX1" fmla="*/ 31737 w 31736"/>
                <a:gd name="connsiteY1" fmla="*/ 12261 h 28749"/>
                <a:gd name="connsiteX2" fmla="*/ 20530 w 31736"/>
                <a:gd name="connsiteY2" fmla="*/ 21183 h 28749"/>
                <a:gd name="connsiteX3" fmla="*/ 8780 w 31736"/>
                <a:gd name="connsiteY3" fmla="*/ 28749 h 28749"/>
                <a:gd name="connsiteX4" fmla="*/ 7642 w 31736"/>
                <a:gd name="connsiteY4" fmla="*/ 23063 h 28749"/>
                <a:gd name="connsiteX5" fmla="*/ 2184 w 31736"/>
                <a:gd name="connsiteY5" fmla="*/ 12319 h 28749"/>
                <a:gd name="connsiteX6" fmla="*/ 3556 w 31736"/>
                <a:gd name="connsiteY6" fmla="*/ 12587 h 28749"/>
                <a:gd name="connsiteX7" fmla="*/ 4356 w 31736"/>
                <a:gd name="connsiteY7" fmla="*/ 13730 h 28749"/>
                <a:gd name="connsiteX8" fmla="*/ 5528 w 31736"/>
                <a:gd name="connsiteY8" fmla="*/ 12947 h 28749"/>
                <a:gd name="connsiteX9" fmla="*/ 5305 w 31736"/>
                <a:gd name="connsiteY9" fmla="*/ 10187 h 28749"/>
                <a:gd name="connsiteX10" fmla="*/ 7471 w 31736"/>
                <a:gd name="connsiteY10" fmla="*/ 7278 h 28749"/>
                <a:gd name="connsiteX11" fmla="*/ 21656 w 31736"/>
                <a:gd name="connsiteY11" fmla="*/ 94 h 28749"/>
                <a:gd name="connsiteX12" fmla="*/ 25205 w 31736"/>
                <a:gd name="connsiteY12" fmla="*/ 2449 h 2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36" h="28749">
                  <a:moveTo>
                    <a:pt x="25205" y="2449"/>
                  </a:moveTo>
                  <a:cubicBezTo>
                    <a:pt x="27382" y="5718"/>
                    <a:pt x="29559" y="8993"/>
                    <a:pt x="31737" y="12261"/>
                  </a:cubicBezTo>
                  <a:cubicBezTo>
                    <a:pt x="27342" y="14393"/>
                    <a:pt x="23244" y="16685"/>
                    <a:pt x="20530" y="21183"/>
                  </a:cubicBezTo>
                  <a:cubicBezTo>
                    <a:pt x="17964" y="25429"/>
                    <a:pt x="14295" y="28715"/>
                    <a:pt x="8780" y="28749"/>
                  </a:cubicBezTo>
                  <a:cubicBezTo>
                    <a:pt x="8797" y="26743"/>
                    <a:pt x="12586" y="23554"/>
                    <a:pt x="7642" y="23063"/>
                  </a:cubicBezTo>
                  <a:cubicBezTo>
                    <a:pt x="-256" y="22274"/>
                    <a:pt x="-1953" y="18931"/>
                    <a:pt x="2184" y="12319"/>
                  </a:cubicBezTo>
                  <a:cubicBezTo>
                    <a:pt x="2184" y="12319"/>
                    <a:pt x="3550" y="12587"/>
                    <a:pt x="3556" y="12587"/>
                  </a:cubicBezTo>
                  <a:cubicBezTo>
                    <a:pt x="3562" y="12582"/>
                    <a:pt x="4356" y="13730"/>
                    <a:pt x="4356" y="13730"/>
                  </a:cubicBezTo>
                  <a:cubicBezTo>
                    <a:pt x="4356" y="13730"/>
                    <a:pt x="5539" y="12993"/>
                    <a:pt x="5528" y="12947"/>
                  </a:cubicBezTo>
                  <a:cubicBezTo>
                    <a:pt x="4539" y="12102"/>
                    <a:pt x="4465" y="11216"/>
                    <a:pt x="5305" y="10187"/>
                  </a:cubicBezTo>
                  <a:cubicBezTo>
                    <a:pt x="5945" y="9124"/>
                    <a:pt x="6659" y="8192"/>
                    <a:pt x="7471" y="7278"/>
                  </a:cubicBezTo>
                  <a:cubicBezTo>
                    <a:pt x="11426" y="3300"/>
                    <a:pt x="15346" y="-666"/>
                    <a:pt x="21656" y="94"/>
                  </a:cubicBezTo>
                  <a:cubicBezTo>
                    <a:pt x="23061" y="546"/>
                    <a:pt x="24256" y="1317"/>
                    <a:pt x="25205" y="2449"/>
                  </a:cubicBezTo>
                  <a:close/>
                </a:path>
              </a:pathLst>
            </a:custGeom>
            <a:grpFill/>
            <a:ln w="5715" cap="flat">
              <a:noFill/>
              <a:prstDash val="solid"/>
              <a:miter/>
            </a:ln>
          </p:spPr>
          <p:txBody>
            <a:bodyPr rtlCol="0" anchor="ctr"/>
            <a:lstStyle/>
            <a:p>
              <a:endParaRPr lang="zh-CN" altLang="en-US"/>
            </a:p>
          </p:txBody>
        </p:sp>
        <p:sp>
          <p:nvSpPr>
            <p:cNvPr id="4450" name="任意多边形: 形状 4449">
              <a:extLst>
                <a:ext uri="{FF2B5EF4-FFF2-40B4-BE49-F238E27FC236}">
                  <a16:creationId xmlns:a16="http://schemas.microsoft.com/office/drawing/2014/main" id="{E94ADC8F-121D-56FA-8185-53185641FC1C}"/>
                </a:ext>
              </a:extLst>
            </p:cNvPr>
            <p:cNvSpPr/>
            <p:nvPr/>
          </p:nvSpPr>
          <p:spPr>
            <a:xfrm>
              <a:off x="5400535" y="5295113"/>
              <a:ext cx="10990" cy="8852"/>
            </a:xfrm>
            <a:custGeom>
              <a:avLst/>
              <a:gdLst>
                <a:gd name="connsiteX0" fmla="*/ 9807 w 10990"/>
                <a:gd name="connsiteY0" fmla="*/ 8852 h 8852"/>
                <a:gd name="connsiteX1" fmla="*/ 0 w 10990"/>
                <a:gd name="connsiteY1" fmla="*/ 5606 h 8852"/>
                <a:gd name="connsiteX2" fmla="*/ 2800 w 10990"/>
                <a:gd name="connsiteY2" fmla="*/ 4006 h 8852"/>
                <a:gd name="connsiteX3" fmla="*/ 9453 w 10990"/>
                <a:gd name="connsiteY3" fmla="*/ 285 h 8852"/>
                <a:gd name="connsiteX4" fmla="*/ 9807 w 10990"/>
                <a:gd name="connsiteY4" fmla="*/ 8852 h 8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90" h="8852">
                  <a:moveTo>
                    <a:pt x="9807" y="8852"/>
                  </a:moveTo>
                  <a:cubicBezTo>
                    <a:pt x="6224" y="8715"/>
                    <a:pt x="2355" y="9447"/>
                    <a:pt x="0" y="5606"/>
                  </a:cubicBezTo>
                  <a:cubicBezTo>
                    <a:pt x="932" y="5074"/>
                    <a:pt x="1886" y="4571"/>
                    <a:pt x="2800" y="4006"/>
                  </a:cubicBezTo>
                  <a:cubicBezTo>
                    <a:pt x="5029" y="2640"/>
                    <a:pt x="6978" y="-1046"/>
                    <a:pt x="9453" y="285"/>
                  </a:cubicBezTo>
                  <a:cubicBezTo>
                    <a:pt x="13099" y="2263"/>
                    <a:pt x="9013" y="5943"/>
                    <a:pt x="9807" y="8852"/>
                  </a:cubicBezTo>
                  <a:close/>
                </a:path>
              </a:pathLst>
            </a:custGeom>
            <a:grpFill/>
            <a:ln w="5715" cap="flat">
              <a:noFill/>
              <a:prstDash val="solid"/>
              <a:miter/>
            </a:ln>
          </p:spPr>
          <p:txBody>
            <a:bodyPr rtlCol="0" anchor="ctr"/>
            <a:lstStyle/>
            <a:p>
              <a:endParaRPr lang="zh-CN" altLang="en-US"/>
            </a:p>
          </p:txBody>
        </p:sp>
        <p:sp>
          <p:nvSpPr>
            <p:cNvPr id="4451" name="任意多边形: 形状 4450">
              <a:extLst>
                <a:ext uri="{FF2B5EF4-FFF2-40B4-BE49-F238E27FC236}">
                  <a16:creationId xmlns:a16="http://schemas.microsoft.com/office/drawing/2014/main" id="{EC05FA7F-FB6D-638F-E99B-70D36F266B0D}"/>
                </a:ext>
              </a:extLst>
            </p:cNvPr>
            <p:cNvSpPr/>
            <p:nvPr/>
          </p:nvSpPr>
          <p:spPr>
            <a:xfrm>
              <a:off x="5394126" y="5294101"/>
              <a:ext cx="3060" cy="12836"/>
            </a:xfrm>
            <a:custGeom>
              <a:avLst/>
              <a:gdLst>
                <a:gd name="connsiteX0" fmla="*/ 3060 w 3060"/>
                <a:gd name="connsiteY0" fmla="*/ 6578 h 12836"/>
                <a:gd name="connsiteX1" fmla="*/ 2575 w 3060"/>
                <a:gd name="connsiteY1" fmla="*/ 12836 h 12836"/>
                <a:gd name="connsiteX2" fmla="*/ 3060 w 3060"/>
                <a:gd name="connsiteY2" fmla="*/ 0 h 12836"/>
                <a:gd name="connsiteX3" fmla="*/ 3060 w 3060"/>
                <a:gd name="connsiteY3" fmla="*/ 6578 h 12836"/>
              </a:gdLst>
              <a:ahLst/>
              <a:cxnLst>
                <a:cxn ang="0">
                  <a:pos x="connsiteX0" y="connsiteY0"/>
                </a:cxn>
                <a:cxn ang="0">
                  <a:pos x="connsiteX1" y="connsiteY1"/>
                </a:cxn>
                <a:cxn ang="0">
                  <a:pos x="connsiteX2" y="connsiteY2"/>
                </a:cxn>
                <a:cxn ang="0">
                  <a:pos x="connsiteX3" y="connsiteY3"/>
                </a:cxn>
              </a:cxnLst>
              <a:rect l="l" t="t" r="r" b="b"/>
              <a:pathLst>
                <a:path w="3060" h="12836">
                  <a:moveTo>
                    <a:pt x="3060" y="6578"/>
                  </a:moveTo>
                  <a:cubicBezTo>
                    <a:pt x="2901" y="8664"/>
                    <a:pt x="2740" y="10750"/>
                    <a:pt x="2575" y="12836"/>
                  </a:cubicBezTo>
                  <a:cubicBezTo>
                    <a:pt x="117" y="8361"/>
                    <a:pt x="-1917" y="3921"/>
                    <a:pt x="3060" y="0"/>
                  </a:cubicBezTo>
                  <a:cubicBezTo>
                    <a:pt x="3060" y="2189"/>
                    <a:pt x="3060" y="4384"/>
                    <a:pt x="3060" y="6578"/>
                  </a:cubicBezTo>
                  <a:close/>
                </a:path>
              </a:pathLst>
            </a:custGeom>
            <a:grpFill/>
            <a:ln w="5715" cap="flat">
              <a:noFill/>
              <a:prstDash val="solid"/>
              <a:miter/>
            </a:ln>
          </p:spPr>
          <p:txBody>
            <a:bodyPr rtlCol="0" anchor="ctr"/>
            <a:lstStyle/>
            <a:p>
              <a:endParaRPr lang="zh-CN" altLang="en-US"/>
            </a:p>
          </p:txBody>
        </p:sp>
        <p:sp>
          <p:nvSpPr>
            <p:cNvPr id="4452" name="任意多边形: 形状 4451">
              <a:extLst>
                <a:ext uri="{FF2B5EF4-FFF2-40B4-BE49-F238E27FC236}">
                  <a16:creationId xmlns:a16="http://schemas.microsoft.com/office/drawing/2014/main" id="{212C4310-CC72-DA61-5312-E1C31EE21D27}"/>
                </a:ext>
              </a:extLst>
            </p:cNvPr>
            <p:cNvSpPr/>
            <p:nvPr/>
          </p:nvSpPr>
          <p:spPr>
            <a:xfrm>
              <a:off x="5489249" y="5323705"/>
              <a:ext cx="5185" cy="4207"/>
            </a:xfrm>
            <a:custGeom>
              <a:avLst/>
              <a:gdLst>
                <a:gd name="connsiteX0" fmla="*/ 0 w 5185"/>
                <a:gd name="connsiteY0" fmla="*/ 0 h 4207"/>
                <a:gd name="connsiteX1" fmla="*/ 5166 w 5185"/>
                <a:gd name="connsiteY1" fmla="*/ 2389 h 4207"/>
                <a:gd name="connsiteX2" fmla="*/ 4012 w 5185"/>
                <a:gd name="connsiteY2" fmla="*/ 4206 h 4207"/>
                <a:gd name="connsiteX3" fmla="*/ 12 w 5185"/>
                <a:gd name="connsiteY3" fmla="*/ 0 h 4207"/>
                <a:gd name="connsiteX4" fmla="*/ 0 w 5185"/>
                <a:gd name="connsiteY4" fmla="*/ 0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 h="4207">
                  <a:moveTo>
                    <a:pt x="0" y="0"/>
                  </a:moveTo>
                  <a:cubicBezTo>
                    <a:pt x="2006" y="206"/>
                    <a:pt x="4200" y="160"/>
                    <a:pt x="5166" y="2389"/>
                  </a:cubicBezTo>
                  <a:cubicBezTo>
                    <a:pt x="5338" y="2783"/>
                    <a:pt x="4292" y="4258"/>
                    <a:pt x="4012" y="4206"/>
                  </a:cubicBezTo>
                  <a:cubicBezTo>
                    <a:pt x="1760" y="3772"/>
                    <a:pt x="829" y="1909"/>
                    <a:pt x="12" y="0"/>
                  </a:cubicBezTo>
                  <a:lnTo>
                    <a:pt x="0" y="0"/>
                  </a:lnTo>
                  <a:close/>
                </a:path>
              </a:pathLst>
            </a:custGeom>
            <a:grpFill/>
            <a:ln w="5715" cap="flat">
              <a:noFill/>
              <a:prstDash val="solid"/>
              <a:miter/>
            </a:ln>
          </p:spPr>
          <p:txBody>
            <a:bodyPr rtlCol="0" anchor="ctr"/>
            <a:lstStyle/>
            <a:p>
              <a:endParaRPr lang="zh-CN" altLang="en-US"/>
            </a:p>
          </p:txBody>
        </p:sp>
        <p:sp>
          <p:nvSpPr>
            <p:cNvPr id="4453" name="任意多边形: 形状 4452">
              <a:extLst>
                <a:ext uri="{FF2B5EF4-FFF2-40B4-BE49-F238E27FC236}">
                  <a16:creationId xmlns:a16="http://schemas.microsoft.com/office/drawing/2014/main" id="{C59D71DF-DE39-69A0-7E40-A829BA6B717F}"/>
                </a:ext>
              </a:extLst>
            </p:cNvPr>
            <p:cNvSpPr/>
            <p:nvPr/>
          </p:nvSpPr>
          <p:spPr>
            <a:xfrm>
              <a:off x="5460679" y="5364257"/>
              <a:ext cx="3652" cy="3581"/>
            </a:xfrm>
            <a:custGeom>
              <a:avLst/>
              <a:gdLst>
                <a:gd name="connsiteX0" fmla="*/ 3653 w 3652"/>
                <a:gd name="connsiteY0" fmla="*/ 756 h 3581"/>
                <a:gd name="connsiteX1" fmla="*/ 2224 w 3652"/>
                <a:gd name="connsiteY1" fmla="*/ 3122 h 3581"/>
                <a:gd name="connsiteX2" fmla="*/ 7 w 3652"/>
                <a:gd name="connsiteY2" fmla="*/ 2379 h 3581"/>
                <a:gd name="connsiteX3" fmla="*/ 1207 w 3652"/>
                <a:gd name="connsiteY3" fmla="*/ 65 h 3581"/>
                <a:gd name="connsiteX4" fmla="*/ 3653 w 3652"/>
                <a:gd name="connsiteY4" fmla="*/ 756 h 3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2" h="3581">
                  <a:moveTo>
                    <a:pt x="3653" y="756"/>
                  </a:moveTo>
                  <a:cubicBezTo>
                    <a:pt x="3190" y="1562"/>
                    <a:pt x="2882" y="2539"/>
                    <a:pt x="2224" y="3122"/>
                  </a:cubicBezTo>
                  <a:cubicBezTo>
                    <a:pt x="1276" y="3962"/>
                    <a:pt x="138" y="3614"/>
                    <a:pt x="7" y="2379"/>
                  </a:cubicBezTo>
                  <a:cubicBezTo>
                    <a:pt x="-73" y="1619"/>
                    <a:pt x="550" y="390"/>
                    <a:pt x="1207" y="65"/>
                  </a:cubicBezTo>
                  <a:cubicBezTo>
                    <a:pt x="1767" y="-215"/>
                    <a:pt x="2819" y="488"/>
                    <a:pt x="3653" y="756"/>
                  </a:cubicBezTo>
                  <a:close/>
                </a:path>
              </a:pathLst>
            </a:custGeom>
            <a:grpFill/>
            <a:ln w="5715" cap="flat">
              <a:noFill/>
              <a:prstDash val="solid"/>
              <a:miter/>
            </a:ln>
          </p:spPr>
          <p:txBody>
            <a:bodyPr rtlCol="0" anchor="ctr"/>
            <a:lstStyle/>
            <a:p>
              <a:endParaRPr lang="zh-CN" altLang="en-US"/>
            </a:p>
          </p:txBody>
        </p:sp>
        <p:sp>
          <p:nvSpPr>
            <p:cNvPr id="4454" name="任意多边形: 形状 4453">
              <a:extLst>
                <a:ext uri="{FF2B5EF4-FFF2-40B4-BE49-F238E27FC236}">
                  <a16:creationId xmlns:a16="http://schemas.microsoft.com/office/drawing/2014/main" id="{3A681055-5BFF-302E-1744-6C3A7787A220}"/>
                </a:ext>
              </a:extLst>
            </p:cNvPr>
            <p:cNvSpPr/>
            <p:nvPr/>
          </p:nvSpPr>
          <p:spPr>
            <a:xfrm>
              <a:off x="5410331" y="5303960"/>
              <a:ext cx="1683" cy="3308"/>
            </a:xfrm>
            <a:custGeom>
              <a:avLst/>
              <a:gdLst>
                <a:gd name="connsiteX0" fmla="*/ 0 w 1683"/>
                <a:gd name="connsiteY0" fmla="*/ 3309 h 3308"/>
                <a:gd name="connsiteX1" fmla="*/ 6 w 1683"/>
                <a:gd name="connsiteY1" fmla="*/ 0 h 3308"/>
                <a:gd name="connsiteX2" fmla="*/ 0 w 1683"/>
                <a:gd name="connsiteY2" fmla="*/ 3309 h 3308"/>
              </a:gdLst>
              <a:ahLst/>
              <a:cxnLst>
                <a:cxn ang="0">
                  <a:pos x="connsiteX0" y="connsiteY0"/>
                </a:cxn>
                <a:cxn ang="0">
                  <a:pos x="connsiteX1" y="connsiteY1"/>
                </a:cxn>
                <a:cxn ang="0">
                  <a:pos x="connsiteX2" y="connsiteY2"/>
                </a:cxn>
              </a:cxnLst>
              <a:rect l="l" t="t" r="r" b="b"/>
              <a:pathLst>
                <a:path w="1683" h="3308">
                  <a:moveTo>
                    <a:pt x="0" y="3309"/>
                  </a:moveTo>
                  <a:cubicBezTo>
                    <a:pt x="0" y="2206"/>
                    <a:pt x="6" y="1103"/>
                    <a:pt x="6" y="0"/>
                  </a:cubicBezTo>
                  <a:cubicBezTo>
                    <a:pt x="2263" y="1109"/>
                    <a:pt x="2223" y="2211"/>
                    <a:pt x="0" y="3309"/>
                  </a:cubicBezTo>
                  <a:close/>
                </a:path>
              </a:pathLst>
            </a:custGeom>
            <a:grpFill/>
            <a:ln w="5715" cap="flat">
              <a:noFill/>
              <a:prstDash val="solid"/>
              <a:miter/>
            </a:ln>
          </p:spPr>
          <p:txBody>
            <a:bodyPr rtlCol="0" anchor="ctr"/>
            <a:lstStyle/>
            <a:p>
              <a:endParaRPr lang="zh-CN" altLang="en-US"/>
            </a:p>
          </p:txBody>
        </p:sp>
        <p:sp>
          <p:nvSpPr>
            <p:cNvPr id="4455" name="任意多边形: 形状 4454">
              <a:extLst>
                <a:ext uri="{FF2B5EF4-FFF2-40B4-BE49-F238E27FC236}">
                  <a16:creationId xmlns:a16="http://schemas.microsoft.com/office/drawing/2014/main" id="{3853614F-6618-3697-3ACB-1683908D44A8}"/>
                </a:ext>
              </a:extLst>
            </p:cNvPr>
            <p:cNvSpPr/>
            <p:nvPr/>
          </p:nvSpPr>
          <p:spPr>
            <a:xfrm>
              <a:off x="5471419" y="5386204"/>
              <a:ext cx="1405" cy="1292"/>
            </a:xfrm>
            <a:custGeom>
              <a:avLst/>
              <a:gdLst>
                <a:gd name="connsiteX0" fmla="*/ 1394 w 1405"/>
                <a:gd name="connsiteY0" fmla="*/ 0 h 1292"/>
                <a:gd name="connsiteX1" fmla="*/ 657 w 1405"/>
                <a:gd name="connsiteY1" fmla="*/ 1291 h 1292"/>
                <a:gd name="connsiteX2" fmla="*/ 1405 w 1405"/>
                <a:gd name="connsiteY2" fmla="*/ 0 h 1292"/>
                <a:gd name="connsiteX3" fmla="*/ 1394 w 1405"/>
                <a:gd name="connsiteY3" fmla="*/ 0 h 1292"/>
              </a:gdLst>
              <a:ahLst/>
              <a:cxnLst>
                <a:cxn ang="0">
                  <a:pos x="connsiteX0" y="connsiteY0"/>
                </a:cxn>
                <a:cxn ang="0">
                  <a:pos x="connsiteX1" y="connsiteY1"/>
                </a:cxn>
                <a:cxn ang="0">
                  <a:pos x="connsiteX2" y="connsiteY2"/>
                </a:cxn>
                <a:cxn ang="0">
                  <a:pos x="connsiteX3" y="connsiteY3"/>
                </a:cxn>
              </a:cxnLst>
              <a:rect l="l" t="t" r="r" b="b"/>
              <a:pathLst>
                <a:path w="1405" h="1292">
                  <a:moveTo>
                    <a:pt x="1394" y="0"/>
                  </a:moveTo>
                  <a:cubicBezTo>
                    <a:pt x="1142" y="451"/>
                    <a:pt x="794" y="1326"/>
                    <a:pt x="657" y="1291"/>
                  </a:cubicBezTo>
                  <a:cubicBezTo>
                    <a:pt x="-429" y="1046"/>
                    <a:pt x="-161" y="537"/>
                    <a:pt x="1405" y="0"/>
                  </a:cubicBezTo>
                  <a:lnTo>
                    <a:pt x="1394" y="0"/>
                  </a:lnTo>
                  <a:close/>
                </a:path>
              </a:pathLst>
            </a:custGeom>
            <a:grpFill/>
            <a:ln w="5715" cap="flat">
              <a:noFill/>
              <a:prstDash val="solid"/>
              <a:miter/>
            </a:ln>
          </p:spPr>
          <p:txBody>
            <a:bodyPr rtlCol="0" anchor="ctr"/>
            <a:lstStyle/>
            <a:p>
              <a:endParaRPr lang="zh-CN" altLang="en-US"/>
            </a:p>
          </p:txBody>
        </p:sp>
        <p:sp>
          <p:nvSpPr>
            <p:cNvPr id="4456" name="任意多边形: 形状 4455">
              <a:extLst>
                <a:ext uri="{FF2B5EF4-FFF2-40B4-BE49-F238E27FC236}">
                  <a16:creationId xmlns:a16="http://schemas.microsoft.com/office/drawing/2014/main" id="{7D127173-6D8D-12AD-7217-523AE415C00E}"/>
                </a:ext>
              </a:extLst>
            </p:cNvPr>
            <p:cNvSpPr/>
            <p:nvPr/>
          </p:nvSpPr>
          <p:spPr>
            <a:xfrm>
              <a:off x="5559030" y="5412516"/>
              <a:ext cx="20121" cy="42759"/>
            </a:xfrm>
            <a:custGeom>
              <a:avLst/>
              <a:gdLst>
                <a:gd name="connsiteX0" fmla="*/ 12395 w 20121"/>
                <a:gd name="connsiteY0" fmla="*/ 34 h 42759"/>
                <a:gd name="connsiteX1" fmla="*/ 15738 w 20121"/>
                <a:gd name="connsiteY1" fmla="*/ 0 h 42759"/>
                <a:gd name="connsiteX2" fmla="*/ 18379 w 20121"/>
                <a:gd name="connsiteY2" fmla="*/ 2532 h 42759"/>
                <a:gd name="connsiteX3" fmla="*/ 20122 w 20121"/>
                <a:gd name="connsiteY3" fmla="*/ 7761 h 42759"/>
                <a:gd name="connsiteX4" fmla="*/ 18282 w 20121"/>
                <a:gd name="connsiteY4" fmla="*/ 10824 h 42759"/>
                <a:gd name="connsiteX5" fmla="*/ 13304 w 20121"/>
                <a:gd name="connsiteY5" fmla="*/ 10950 h 42759"/>
                <a:gd name="connsiteX6" fmla="*/ 12355 w 20121"/>
                <a:gd name="connsiteY6" fmla="*/ 10853 h 42759"/>
                <a:gd name="connsiteX7" fmla="*/ 13733 w 20121"/>
                <a:gd name="connsiteY7" fmla="*/ 12459 h 42759"/>
                <a:gd name="connsiteX8" fmla="*/ 12447 w 20121"/>
                <a:gd name="connsiteY8" fmla="*/ 26294 h 42759"/>
                <a:gd name="connsiteX9" fmla="*/ 2560 w 20121"/>
                <a:gd name="connsiteY9" fmla="*/ 42760 h 42759"/>
                <a:gd name="connsiteX10" fmla="*/ 857 w 20121"/>
                <a:gd name="connsiteY10" fmla="*/ 32518 h 42759"/>
                <a:gd name="connsiteX11" fmla="*/ 1217 w 20121"/>
                <a:gd name="connsiteY11" fmla="*/ 11173 h 42759"/>
                <a:gd name="connsiteX12" fmla="*/ 3994 w 20121"/>
                <a:gd name="connsiteY12" fmla="*/ 4589 h 42759"/>
                <a:gd name="connsiteX13" fmla="*/ 12395 w 20121"/>
                <a:gd name="connsiteY13" fmla="*/ 34 h 4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121" h="42759">
                  <a:moveTo>
                    <a:pt x="12395" y="34"/>
                  </a:moveTo>
                  <a:cubicBezTo>
                    <a:pt x="13510" y="23"/>
                    <a:pt x="14624" y="11"/>
                    <a:pt x="15738" y="0"/>
                  </a:cubicBezTo>
                  <a:cubicBezTo>
                    <a:pt x="16813" y="640"/>
                    <a:pt x="17699" y="1480"/>
                    <a:pt x="18379" y="2532"/>
                  </a:cubicBezTo>
                  <a:cubicBezTo>
                    <a:pt x="19350" y="4143"/>
                    <a:pt x="20065" y="5846"/>
                    <a:pt x="20122" y="7761"/>
                  </a:cubicBezTo>
                  <a:cubicBezTo>
                    <a:pt x="19825" y="8967"/>
                    <a:pt x="19225" y="10001"/>
                    <a:pt x="18282" y="10824"/>
                  </a:cubicBezTo>
                  <a:cubicBezTo>
                    <a:pt x="16642" y="11676"/>
                    <a:pt x="14973" y="11858"/>
                    <a:pt x="13304" y="10950"/>
                  </a:cubicBezTo>
                  <a:cubicBezTo>
                    <a:pt x="12961" y="11275"/>
                    <a:pt x="12967" y="8453"/>
                    <a:pt x="12355" y="10853"/>
                  </a:cubicBezTo>
                  <a:cubicBezTo>
                    <a:pt x="13258" y="10710"/>
                    <a:pt x="13710" y="11236"/>
                    <a:pt x="13733" y="12459"/>
                  </a:cubicBezTo>
                  <a:cubicBezTo>
                    <a:pt x="13561" y="17122"/>
                    <a:pt x="14967" y="21894"/>
                    <a:pt x="12447" y="26294"/>
                  </a:cubicBezTo>
                  <a:cubicBezTo>
                    <a:pt x="8463" y="31369"/>
                    <a:pt x="3177" y="35662"/>
                    <a:pt x="2560" y="42760"/>
                  </a:cubicBezTo>
                  <a:cubicBezTo>
                    <a:pt x="-1435" y="39868"/>
                    <a:pt x="297" y="36410"/>
                    <a:pt x="857" y="32518"/>
                  </a:cubicBezTo>
                  <a:cubicBezTo>
                    <a:pt x="1851" y="25546"/>
                    <a:pt x="8275" y="18631"/>
                    <a:pt x="1217" y="11173"/>
                  </a:cubicBezTo>
                  <a:cubicBezTo>
                    <a:pt x="-881" y="8955"/>
                    <a:pt x="1451" y="6086"/>
                    <a:pt x="3994" y="4589"/>
                  </a:cubicBezTo>
                  <a:cubicBezTo>
                    <a:pt x="6737" y="2977"/>
                    <a:pt x="10549" y="3314"/>
                    <a:pt x="12395" y="34"/>
                  </a:cubicBezTo>
                  <a:close/>
                </a:path>
              </a:pathLst>
            </a:custGeom>
            <a:grpFill/>
            <a:ln w="5715" cap="flat">
              <a:noFill/>
              <a:prstDash val="solid"/>
              <a:miter/>
            </a:ln>
          </p:spPr>
          <p:txBody>
            <a:bodyPr rtlCol="0" anchor="ctr"/>
            <a:lstStyle/>
            <a:p>
              <a:endParaRPr lang="zh-CN" altLang="en-US"/>
            </a:p>
          </p:txBody>
        </p:sp>
        <p:sp>
          <p:nvSpPr>
            <p:cNvPr id="4457" name="任意多边形: 形状 4456">
              <a:extLst>
                <a:ext uri="{FF2B5EF4-FFF2-40B4-BE49-F238E27FC236}">
                  <a16:creationId xmlns:a16="http://schemas.microsoft.com/office/drawing/2014/main" id="{9C64CFF5-B2DF-B5DB-628B-D9B6FBDC6BD1}"/>
                </a:ext>
              </a:extLst>
            </p:cNvPr>
            <p:cNvSpPr/>
            <p:nvPr/>
          </p:nvSpPr>
          <p:spPr>
            <a:xfrm>
              <a:off x="5575344" y="5335946"/>
              <a:ext cx="15866" cy="23357"/>
            </a:xfrm>
            <a:custGeom>
              <a:avLst/>
              <a:gdLst>
                <a:gd name="connsiteX0" fmla="*/ 15861 w 15866"/>
                <a:gd name="connsiteY0" fmla="*/ 17362 h 23357"/>
                <a:gd name="connsiteX1" fmla="*/ 6466 w 15866"/>
                <a:gd name="connsiteY1" fmla="*/ 23357 h 23357"/>
                <a:gd name="connsiteX2" fmla="*/ 7048 w 15866"/>
                <a:gd name="connsiteY2" fmla="*/ 0 h 23357"/>
                <a:gd name="connsiteX3" fmla="*/ 6397 w 15866"/>
                <a:gd name="connsiteY3" fmla="*/ 5326 h 23357"/>
                <a:gd name="connsiteX4" fmla="*/ 4037 w 15866"/>
                <a:gd name="connsiteY4" fmla="*/ 11161 h 23357"/>
                <a:gd name="connsiteX5" fmla="*/ 15867 w 15866"/>
                <a:gd name="connsiteY5" fmla="*/ 14076 h 23357"/>
                <a:gd name="connsiteX6" fmla="*/ 15861 w 15866"/>
                <a:gd name="connsiteY6" fmla="*/ 17362 h 2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66" h="23357">
                  <a:moveTo>
                    <a:pt x="15861" y="17362"/>
                  </a:moveTo>
                  <a:cubicBezTo>
                    <a:pt x="12729" y="19356"/>
                    <a:pt x="9597" y="21357"/>
                    <a:pt x="6466" y="23357"/>
                  </a:cubicBezTo>
                  <a:cubicBezTo>
                    <a:pt x="-2250" y="9121"/>
                    <a:pt x="-2250" y="9121"/>
                    <a:pt x="7048" y="0"/>
                  </a:cubicBezTo>
                  <a:cubicBezTo>
                    <a:pt x="9746" y="2132"/>
                    <a:pt x="7460" y="3709"/>
                    <a:pt x="6397" y="5326"/>
                  </a:cubicBezTo>
                  <a:cubicBezTo>
                    <a:pt x="5254" y="7064"/>
                    <a:pt x="3385" y="8447"/>
                    <a:pt x="4037" y="11161"/>
                  </a:cubicBezTo>
                  <a:cubicBezTo>
                    <a:pt x="7923" y="11916"/>
                    <a:pt x="12363" y="11219"/>
                    <a:pt x="15867" y="14076"/>
                  </a:cubicBezTo>
                  <a:cubicBezTo>
                    <a:pt x="15861" y="15168"/>
                    <a:pt x="15861" y="16265"/>
                    <a:pt x="15861" y="17362"/>
                  </a:cubicBezTo>
                  <a:close/>
                </a:path>
              </a:pathLst>
            </a:custGeom>
            <a:grpFill/>
            <a:ln w="5715" cap="flat">
              <a:noFill/>
              <a:prstDash val="solid"/>
              <a:miter/>
            </a:ln>
          </p:spPr>
          <p:txBody>
            <a:bodyPr rtlCol="0" anchor="ctr"/>
            <a:lstStyle/>
            <a:p>
              <a:endParaRPr lang="zh-CN" altLang="en-US"/>
            </a:p>
          </p:txBody>
        </p:sp>
        <p:sp>
          <p:nvSpPr>
            <p:cNvPr id="4458" name="任意多边形: 形状 4457">
              <a:extLst>
                <a:ext uri="{FF2B5EF4-FFF2-40B4-BE49-F238E27FC236}">
                  <a16:creationId xmlns:a16="http://schemas.microsoft.com/office/drawing/2014/main" id="{588125AF-729A-D383-DA17-187F70A6188B}"/>
                </a:ext>
              </a:extLst>
            </p:cNvPr>
            <p:cNvSpPr/>
            <p:nvPr/>
          </p:nvSpPr>
          <p:spPr>
            <a:xfrm>
              <a:off x="5584519" y="5382912"/>
              <a:ext cx="9637" cy="16402"/>
            </a:xfrm>
            <a:custGeom>
              <a:avLst/>
              <a:gdLst>
                <a:gd name="connsiteX0" fmla="*/ 3411 w 9637"/>
                <a:gd name="connsiteY0" fmla="*/ 0 h 16402"/>
                <a:gd name="connsiteX1" fmla="*/ 91 w 9637"/>
                <a:gd name="connsiteY1" fmla="*/ 16402 h 16402"/>
                <a:gd name="connsiteX2" fmla="*/ 3411 w 9637"/>
                <a:gd name="connsiteY2" fmla="*/ 0 h 16402"/>
              </a:gdLst>
              <a:ahLst/>
              <a:cxnLst>
                <a:cxn ang="0">
                  <a:pos x="connsiteX0" y="connsiteY0"/>
                </a:cxn>
                <a:cxn ang="0">
                  <a:pos x="connsiteX1" y="connsiteY1"/>
                </a:cxn>
                <a:cxn ang="0">
                  <a:pos x="connsiteX2" y="connsiteY2"/>
                </a:cxn>
              </a:cxnLst>
              <a:rect l="l" t="t" r="r" b="b"/>
              <a:pathLst>
                <a:path w="9637" h="16402">
                  <a:moveTo>
                    <a:pt x="3411" y="0"/>
                  </a:moveTo>
                  <a:cubicBezTo>
                    <a:pt x="12378" y="9841"/>
                    <a:pt x="11989" y="11750"/>
                    <a:pt x="91" y="16402"/>
                  </a:cubicBezTo>
                  <a:cubicBezTo>
                    <a:pt x="908" y="10875"/>
                    <a:pt x="-2069" y="4578"/>
                    <a:pt x="3411" y="0"/>
                  </a:cubicBezTo>
                  <a:close/>
                </a:path>
              </a:pathLst>
            </a:custGeom>
            <a:grpFill/>
            <a:ln w="5715" cap="flat">
              <a:noFill/>
              <a:prstDash val="solid"/>
              <a:miter/>
            </a:ln>
          </p:spPr>
          <p:txBody>
            <a:bodyPr rtlCol="0" anchor="ctr"/>
            <a:lstStyle/>
            <a:p>
              <a:endParaRPr lang="zh-CN" altLang="en-US"/>
            </a:p>
          </p:txBody>
        </p:sp>
        <p:sp>
          <p:nvSpPr>
            <p:cNvPr id="4459" name="任意多边形: 形状 4458">
              <a:extLst>
                <a:ext uri="{FF2B5EF4-FFF2-40B4-BE49-F238E27FC236}">
                  <a16:creationId xmlns:a16="http://schemas.microsoft.com/office/drawing/2014/main" id="{20B24B52-2E57-559F-1A04-8F2F72E1B771}"/>
                </a:ext>
              </a:extLst>
            </p:cNvPr>
            <p:cNvSpPr/>
            <p:nvPr/>
          </p:nvSpPr>
          <p:spPr>
            <a:xfrm>
              <a:off x="5591205" y="5353308"/>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4460" name="任意多边形: 形状 4459">
              <a:extLst>
                <a:ext uri="{FF2B5EF4-FFF2-40B4-BE49-F238E27FC236}">
                  <a16:creationId xmlns:a16="http://schemas.microsoft.com/office/drawing/2014/main" id="{FDECB977-EC3D-BD4F-2AEF-93003293E611}"/>
                </a:ext>
              </a:extLst>
            </p:cNvPr>
            <p:cNvSpPr/>
            <p:nvPr/>
          </p:nvSpPr>
          <p:spPr>
            <a:xfrm>
              <a:off x="5583541" y="5218440"/>
              <a:ext cx="18475" cy="19739"/>
            </a:xfrm>
            <a:custGeom>
              <a:avLst/>
              <a:gdLst>
                <a:gd name="connsiteX0" fmla="*/ 7652 w 18475"/>
                <a:gd name="connsiteY0" fmla="*/ 19740 h 19739"/>
                <a:gd name="connsiteX1" fmla="*/ 0 w 18475"/>
                <a:gd name="connsiteY1" fmla="*/ 11705 h 19739"/>
                <a:gd name="connsiteX2" fmla="*/ 10950 w 18475"/>
                <a:gd name="connsiteY2" fmla="*/ 3292 h 19739"/>
                <a:gd name="connsiteX3" fmla="*/ 17528 w 18475"/>
                <a:gd name="connsiteY3" fmla="*/ 0 h 19739"/>
                <a:gd name="connsiteX4" fmla="*/ 18374 w 18475"/>
                <a:gd name="connsiteY4" fmla="*/ 2189 h 19739"/>
                <a:gd name="connsiteX5" fmla="*/ 17551 w 18475"/>
                <a:gd name="connsiteY5" fmla="*/ 3292 h 19739"/>
                <a:gd name="connsiteX6" fmla="*/ 17528 w 18475"/>
                <a:gd name="connsiteY6" fmla="*/ 6601 h 19739"/>
                <a:gd name="connsiteX7" fmla="*/ 14247 w 18475"/>
                <a:gd name="connsiteY7" fmla="*/ 9876 h 19739"/>
                <a:gd name="connsiteX8" fmla="*/ 10956 w 18475"/>
                <a:gd name="connsiteY8" fmla="*/ 16471 h 19739"/>
                <a:gd name="connsiteX9" fmla="*/ 7652 w 18475"/>
                <a:gd name="connsiteY9" fmla="*/ 19740 h 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75" h="19739">
                  <a:moveTo>
                    <a:pt x="7652" y="19740"/>
                  </a:moveTo>
                  <a:cubicBezTo>
                    <a:pt x="5418" y="17396"/>
                    <a:pt x="3189" y="15054"/>
                    <a:pt x="0" y="11705"/>
                  </a:cubicBezTo>
                  <a:cubicBezTo>
                    <a:pt x="3103" y="8321"/>
                    <a:pt x="11716" y="10784"/>
                    <a:pt x="10950" y="3292"/>
                  </a:cubicBezTo>
                  <a:cubicBezTo>
                    <a:pt x="13144" y="2195"/>
                    <a:pt x="15333" y="1097"/>
                    <a:pt x="17528" y="0"/>
                  </a:cubicBezTo>
                  <a:cubicBezTo>
                    <a:pt x="18368" y="726"/>
                    <a:pt x="18648" y="1452"/>
                    <a:pt x="18374" y="2189"/>
                  </a:cubicBezTo>
                  <a:cubicBezTo>
                    <a:pt x="18099" y="2926"/>
                    <a:pt x="17825" y="3292"/>
                    <a:pt x="17551" y="3292"/>
                  </a:cubicBezTo>
                  <a:cubicBezTo>
                    <a:pt x="17545" y="4395"/>
                    <a:pt x="17534" y="5498"/>
                    <a:pt x="17528" y="6601"/>
                  </a:cubicBezTo>
                  <a:cubicBezTo>
                    <a:pt x="16311" y="7572"/>
                    <a:pt x="15351" y="8790"/>
                    <a:pt x="14247" y="9876"/>
                  </a:cubicBezTo>
                  <a:cubicBezTo>
                    <a:pt x="13150" y="12076"/>
                    <a:pt x="12053" y="14270"/>
                    <a:pt x="10956" y="16471"/>
                  </a:cubicBezTo>
                  <a:cubicBezTo>
                    <a:pt x="10196" y="17899"/>
                    <a:pt x="8938" y="18831"/>
                    <a:pt x="7652" y="19740"/>
                  </a:cubicBezTo>
                  <a:close/>
                </a:path>
              </a:pathLst>
            </a:custGeom>
            <a:grpFill/>
            <a:ln w="5715" cap="flat">
              <a:noFill/>
              <a:prstDash val="solid"/>
              <a:miter/>
            </a:ln>
          </p:spPr>
          <p:txBody>
            <a:bodyPr rtlCol="0" anchor="ctr"/>
            <a:lstStyle/>
            <a:p>
              <a:endParaRPr lang="zh-CN" altLang="en-US"/>
            </a:p>
          </p:txBody>
        </p:sp>
        <p:sp>
          <p:nvSpPr>
            <p:cNvPr id="4461" name="任意多边形: 形状 4460">
              <a:extLst>
                <a:ext uri="{FF2B5EF4-FFF2-40B4-BE49-F238E27FC236}">
                  <a16:creationId xmlns:a16="http://schemas.microsoft.com/office/drawing/2014/main" id="{458169A1-1387-7FF6-4D43-94BA52F64280}"/>
                </a:ext>
              </a:extLst>
            </p:cNvPr>
            <p:cNvSpPr/>
            <p:nvPr/>
          </p:nvSpPr>
          <p:spPr>
            <a:xfrm>
              <a:off x="5575821" y="5239070"/>
              <a:ext cx="6603" cy="6531"/>
            </a:xfrm>
            <a:custGeom>
              <a:avLst/>
              <a:gdLst>
                <a:gd name="connsiteX0" fmla="*/ 5789 w 6603"/>
                <a:gd name="connsiteY0" fmla="*/ 3580 h 6531"/>
                <a:gd name="connsiteX1" fmla="*/ 1726 w 6603"/>
                <a:gd name="connsiteY1" fmla="*/ 6477 h 6531"/>
                <a:gd name="connsiteX2" fmla="*/ 445 w 6603"/>
                <a:gd name="connsiteY2" fmla="*/ 3385 h 6531"/>
                <a:gd name="connsiteX3" fmla="*/ 5435 w 6603"/>
                <a:gd name="connsiteY3" fmla="*/ 19 h 6531"/>
                <a:gd name="connsiteX4" fmla="*/ 5789 w 6603"/>
                <a:gd name="connsiteY4" fmla="*/ 3580 h 6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3" h="6531">
                  <a:moveTo>
                    <a:pt x="5789" y="3580"/>
                  </a:moveTo>
                  <a:cubicBezTo>
                    <a:pt x="5046" y="4151"/>
                    <a:pt x="3549" y="6094"/>
                    <a:pt x="1726" y="6477"/>
                  </a:cubicBezTo>
                  <a:cubicBezTo>
                    <a:pt x="-280" y="6900"/>
                    <a:pt x="-286" y="4740"/>
                    <a:pt x="445" y="3385"/>
                  </a:cubicBezTo>
                  <a:cubicBezTo>
                    <a:pt x="1480" y="1465"/>
                    <a:pt x="3034" y="-198"/>
                    <a:pt x="5435" y="19"/>
                  </a:cubicBezTo>
                  <a:cubicBezTo>
                    <a:pt x="6772" y="145"/>
                    <a:pt x="7058" y="1333"/>
                    <a:pt x="5789" y="3580"/>
                  </a:cubicBezTo>
                  <a:close/>
                </a:path>
              </a:pathLst>
            </a:custGeom>
            <a:grpFill/>
            <a:ln w="5715" cap="flat">
              <a:noFill/>
              <a:prstDash val="solid"/>
              <a:miter/>
            </a:ln>
          </p:spPr>
          <p:txBody>
            <a:bodyPr rtlCol="0" anchor="ctr"/>
            <a:lstStyle/>
            <a:p>
              <a:endParaRPr lang="zh-CN" altLang="en-US"/>
            </a:p>
          </p:txBody>
        </p:sp>
        <p:sp>
          <p:nvSpPr>
            <p:cNvPr id="4462" name="任意多边形: 形状 4461">
              <a:extLst>
                <a:ext uri="{FF2B5EF4-FFF2-40B4-BE49-F238E27FC236}">
                  <a16:creationId xmlns:a16="http://schemas.microsoft.com/office/drawing/2014/main" id="{EE7028B6-E950-0300-D1EE-3FB3B4CFA811}"/>
                </a:ext>
              </a:extLst>
            </p:cNvPr>
            <p:cNvSpPr/>
            <p:nvPr/>
          </p:nvSpPr>
          <p:spPr>
            <a:xfrm>
              <a:off x="5537139" y="5231585"/>
              <a:ext cx="3980" cy="6595"/>
            </a:xfrm>
            <a:custGeom>
              <a:avLst/>
              <a:gdLst>
                <a:gd name="connsiteX0" fmla="*/ 1465 w 3980"/>
                <a:gd name="connsiteY0" fmla="*/ 0 h 6595"/>
                <a:gd name="connsiteX1" fmla="*/ 1459 w 3980"/>
                <a:gd name="connsiteY1" fmla="*/ 6595 h 6595"/>
                <a:gd name="connsiteX2" fmla="*/ 1442 w 3980"/>
                <a:gd name="connsiteY2" fmla="*/ 6595 h 6595"/>
                <a:gd name="connsiteX3" fmla="*/ 1436 w 3980"/>
                <a:gd name="connsiteY3" fmla="*/ 34 h 6595"/>
                <a:gd name="connsiteX4" fmla="*/ 1465 w 3980"/>
                <a:gd name="connsiteY4" fmla="*/ 0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0" h="6595">
                  <a:moveTo>
                    <a:pt x="1465" y="0"/>
                  </a:moveTo>
                  <a:cubicBezTo>
                    <a:pt x="4797" y="2200"/>
                    <a:pt x="4842" y="4400"/>
                    <a:pt x="1459" y="6595"/>
                  </a:cubicBezTo>
                  <a:lnTo>
                    <a:pt x="1442" y="6595"/>
                  </a:lnTo>
                  <a:cubicBezTo>
                    <a:pt x="-592" y="4412"/>
                    <a:pt x="-364" y="2223"/>
                    <a:pt x="1436" y="34"/>
                  </a:cubicBezTo>
                  <a:lnTo>
                    <a:pt x="1465" y="0"/>
                  </a:lnTo>
                  <a:close/>
                </a:path>
              </a:pathLst>
            </a:custGeom>
            <a:grpFill/>
            <a:ln w="5715" cap="flat">
              <a:noFill/>
              <a:prstDash val="solid"/>
              <a:miter/>
            </a:ln>
          </p:spPr>
          <p:txBody>
            <a:bodyPr rtlCol="0" anchor="ctr"/>
            <a:lstStyle/>
            <a:p>
              <a:endParaRPr lang="zh-CN" altLang="en-US"/>
            </a:p>
          </p:txBody>
        </p:sp>
        <p:sp>
          <p:nvSpPr>
            <p:cNvPr id="4463" name="任意多边形: 形状 4462">
              <a:extLst>
                <a:ext uri="{FF2B5EF4-FFF2-40B4-BE49-F238E27FC236}">
                  <a16:creationId xmlns:a16="http://schemas.microsoft.com/office/drawing/2014/main" id="{E9FFEA75-A5BD-E8AF-110E-F369B5EDB7FC}"/>
                </a:ext>
              </a:extLst>
            </p:cNvPr>
            <p:cNvSpPr/>
            <p:nvPr/>
          </p:nvSpPr>
          <p:spPr>
            <a:xfrm>
              <a:off x="5591959" y="5217559"/>
              <a:ext cx="2537" cy="4172"/>
            </a:xfrm>
            <a:custGeom>
              <a:avLst/>
              <a:gdLst>
                <a:gd name="connsiteX0" fmla="*/ 297 w 2537"/>
                <a:gd name="connsiteY0" fmla="*/ 2293 h 4172"/>
                <a:gd name="connsiteX1" fmla="*/ 1332 w 2537"/>
                <a:gd name="connsiteY1" fmla="*/ 1 h 4172"/>
                <a:gd name="connsiteX2" fmla="*/ 2166 w 2537"/>
                <a:gd name="connsiteY2" fmla="*/ 1172 h 4172"/>
                <a:gd name="connsiteX3" fmla="*/ 2538 w 2537"/>
                <a:gd name="connsiteY3" fmla="*/ 4173 h 4172"/>
                <a:gd name="connsiteX4" fmla="*/ 297 w 2537"/>
                <a:gd name="connsiteY4" fmla="*/ 2293 h 4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72">
                  <a:moveTo>
                    <a:pt x="297" y="2293"/>
                  </a:moveTo>
                  <a:cubicBezTo>
                    <a:pt x="-320" y="995"/>
                    <a:pt x="23" y="166"/>
                    <a:pt x="1332" y="1"/>
                  </a:cubicBezTo>
                  <a:cubicBezTo>
                    <a:pt x="1566" y="-28"/>
                    <a:pt x="2063" y="721"/>
                    <a:pt x="2166" y="1172"/>
                  </a:cubicBezTo>
                  <a:cubicBezTo>
                    <a:pt x="2383" y="2150"/>
                    <a:pt x="2424" y="3173"/>
                    <a:pt x="2538" y="4173"/>
                  </a:cubicBezTo>
                  <a:cubicBezTo>
                    <a:pt x="1772" y="3533"/>
                    <a:pt x="1006" y="2887"/>
                    <a:pt x="297" y="2293"/>
                  </a:cubicBezTo>
                  <a:close/>
                </a:path>
              </a:pathLst>
            </a:custGeom>
            <a:grpFill/>
            <a:ln w="5715" cap="flat">
              <a:noFill/>
              <a:prstDash val="solid"/>
              <a:miter/>
            </a:ln>
          </p:spPr>
          <p:txBody>
            <a:bodyPr rtlCol="0" anchor="ctr"/>
            <a:lstStyle/>
            <a:p>
              <a:endParaRPr lang="zh-CN" altLang="en-US"/>
            </a:p>
          </p:txBody>
        </p:sp>
        <p:sp>
          <p:nvSpPr>
            <p:cNvPr id="4464" name="任意多边形: 形状 4463">
              <a:extLst>
                <a:ext uri="{FF2B5EF4-FFF2-40B4-BE49-F238E27FC236}">
                  <a16:creationId xmlns:a16="http://schemas.microsoft.com/office/drawing/2014/main" id="{AF4711D6-AFDE-4EE8-B1C9-2DA36538A6B6}"/>
                </a:ext>
              </a:extLst>
            </p:cNvPr>
            <p:cNvSpPr/>
            <p:nvPr/>
          </p:nvSpPr>
          <p:spPr>
            <a:xfrm>
              <a:off x="5601069" y="5218429"/>
              <a:ext cx="3286" cy="3303"/>
            </a:xfrm>
            <a:custGeom>
              <a:avLst/>
              <a:gdLst>
                <a:gd name="connsiteX0" fmla="*/ 23 w 3286"/>
                <a:gd name="connsiteY0" fmla="*/ 3303 h 3303"/>
                <a:gd name="connsiteX1" fmla="*/ 0 w 3286"/>
                <a:gd name="connsiteY1" fmla="*/ 17 h 3303"/>
                <a:gd name="connsiteX2" fmla="*/ 3286 w 3286"/>
                <a:gd name="connsiteY2" fmla="*/ 0 h 3303"/>
                <a:gd name="connsiteX3" fmla="*/ 23 w 3286"/>
                <a:gd name="connsiteY3" fmla="*/ 3303 h 3303"/>
              </a:gdLst>
              <a:ahLst/>
              <a:cxnLst>
                <a:cxn ang="0">
                  <a:pos x="connsiteX0" y="connsiteY0"/>
                </a:cxn>
                <a:cxn ang="0">
                  <a:pos x="connsiteX1" y="connsiteY1"/>
                </a:cxn>
                <a:cxn ang="0">
                  <a:pos x="connsiteX2" y="connsiteY2"/>
                </a:cxn>
                <a:cxn ang="0">
                  <a:pos x="connsiteX3" y="connsiteY3"/>
                </a:cxn>
              </a:cxnLst>
              <a:rect l="l" t="t" r="r" b="b"/>
              <a:pathLst>
                <a:path w="3286" h="3303">
                  <a:moveTo>
                    <a:pt x="23" y="3303"/>
                  </a:moveTo>
                  <a:cubicBezTo>
                    <a:pt x="6" y="2206"/>
                    <a:pt x="0" y="1109"/>
                    <a:pt x="0" y="17"/>
                  </a:cubicBezTo>
                  <a:cubicBezTo>
                    <a:pt x="1097" y="29"/>
                    <a:pt x="2189" y="23"/>
                    <a:pt x="3286" y="0"/>
                  </a:cubicBezTo>
                  <a:cubicBezTo>
                    <a:pt x="2200" y="1097"/>
                    <a:pt x="1114" y="2200"/>
                    <a:pt x="23" y="3303"/>
                  </a:cubicBezTo>
                  <a:close/>
                </a:path>
              </a:pathLst>
            </a:custGeom>
            <a:grpFill/>
            <a:ln w="5715" cap="flat">
              <a:noFill/>
              <a:prstDash val="solid"/>
              <a:miter/>
            </a:ln>
          </p:spPr>
          <p:txBody>
            <a:bodyPr rtlCol="0" anchor="ctr"/>
            <a:lstStyle/>
            <a:p>
              <a:endParaRPr lang="zh-CN" altLang="en-US"/>
            </a:p>
          </p:txBody>
        </p:sp>
        <p:sp>
          <p:nvSpPr>
            <p:cNvPr id="4465" name="任意多边形: 形状 4464">
              <a:extLst>
                <a:ext uri="{FF2B5EF4-FFF2-40B4-BE49-F238E27FC236}">
                  <a16:creationId xmlns:a16="http://schemas.microsoft.com/office/drawing/2014/main" id="{49030A80-9FE3-AAE5-04FB-17D6BF208EA5}"/>
                </a:ext>
              </a:extLst>
            </p:cNvPr>
            <p:cNvSpPr/>
            <p:nvPr/>
          </p:nvSpPr>
          <p:spPr>
            <a:xfrm>
              <a:off x="5610944" y="5218406"/>
              <a:ext cx="3263" cy="1703"/>
            </a:xfrm>
            <a:custGeom>
              <a:avLst/>
              <a:gdLst>
                <a:gd name="connsiteX0" fmla="*/ 0 w 3263"/>
                <a:gd name="connsiteY0" fmla="*/ 17 h 1703"/>
                <a:gd name="connsiteX1" fmla="*/ 3264 w 3263"/>
                <a:gd name="connsiteY1" fmla="*/ 0 h 1703"/>
                <a:gd name="connsiteX2" fmla="*/ 0 w 3263"/>
                <a:gd name="connsiteY2" fmla="*/ 17 h 1703"/>
              </a:gdLst>
              <a:ahLst/>
              <a:cxnLst>
                <a:cxn ang="0">
                  <a:pos x="connsiteX0" y="connsiteY0"/>
                </a:cxn>
                <a:cxn ang="0">
                  <a:pos x="connsiteX1" y="connsiteY1"/>
                </a:cxn>
                <a:cxn ang="0">
                  <a:pos x="connsiteX2" y="connsiteY2"/>
                </a:cxn>
              </a:cxnLst>
              <a:rect l="l" t="t" r="r" b="b"/>
              <a:pathLst>
                <a:path w="3263" h="1703">
                  <a:moveTo>
                    <a:pt x="0" y="17"/>
                  </a:moveTo>
                  <a:cubicBezTo>
                    <a:pt x="1086" y="34"/>
                    <a:pt x="2178" y="29"/>
                    <a:pt x="3264" y="0"/>
                  </a:cubicBezTo>
                  <a:cubicBezTo>
                    <a:pt x="2183" y="2269"/>
                    <a:pt x="1097" y="2269"/>
                    <a:pt x="0" y="17"/>
                  </a:cubicBezTo>
                  <a:close/>
                </a:path>
              </a:pathLst>
            </a:custGeom>
            <a:grpFill/>
            <a:ln w="5715" cap="flat">
              <a:noFill/>
              <a:prstDash val="solid"/>
              <a:miter/>
            </a:ln>
          </p:spPr>
          <p:txBody>
            <a:bodyPr rtlCol="0" anchor="ctr"/>
            <a:lstStyle/>
            <a:p>
              <a:endParaRPr lang="zh-CN" altLang="en-US"/>
            </a:p>
          </p:txBody>
        </p:sp>
        <p:sp>
          <p:nvSpPr>
            <p:cNvPr id="4466" name="任意多边形: 形状 4465">
              <a:extLst>
                <a:ext uri="{FF2B5EF4-FFF2-40B4-BE49-F238E27FC236}">
                  <a16:creationId xmlns:a16="http://schemas.microsoft.com/office/drawing/2014/main" id="{457810A7-D118-8E28-67E0-6D3DA3C6F053}"/>
                </a:ext>
              </a:extLst>
            </p:cNvPr>
            <p:cNvSpPr/>
            <p:nvPr/>
          </p:nvSpPr>
          <p:spPr>
            <a:xfrm>
              <a:off x="5597789" y="5225036"/>
              <a:ext cx="3280" cy="3274"/>
            </a:xfrm>
            <a:custGeom>
              <a:avLst/>
              <a:gdLst>
                <a:gd name="connsiteX0" fmla="*/ 0 w 3280"/>
                <a:gd name="connsiteY0" fmla="*/ 3275 h 3274"/>
                <a:gd name="connsiteX1" fmla="*/ 3281 w 3280"/>
                <a:gd name="connsiteY1" fmla="*/ 0 h 3274"/>
                <a:gd name="connsiteX2" fmla="*/ 0 w 3280"/>
                <a:gd name="connsiteY2" fmla="*/ 3275 h 3274"/>
              </a:gdLst>
              <a:ahLst/>
              <a:cxnLst>
                <a:cxn ang="0">
                  <a:pos x="connsiteX0" y="connsiteY0"/>
                </a:cxn>
                <a:cxn ang="0">
                  <a:pos x="connsiteX1" y="connsiteY1"/>
                </a:cxn>
                <a:cxn ang="0">
                  <a:pos x="connsiteX2" y="connsiteY2"/>
                </a:cxn>
              </a:cxnLst>
              <a:rect l="l" t="t" r="r" b="b"/>
              <a:pathLst>
                <a:path w="3280" h="3274">
                  <a:moveTo>
                    <a:pt x="0" y="3275"/>
                  </a:moveTo>
                  <a:cubicBezTo>
                    <a:pt x="1092" y="2183"/>
                    <a:pt x="2189" y="1091"/>
                    <a:pt x="3281" y="0"/>
                  </a:cubicBezTo>
                  <a:cubicBezTo>
                    <a:pt x="2189" y="1091"/>
                    <a:pt x="1097" y="2183"/>
                    <a:pt x="0" y="3275"/>
                  </a:cubicBezTo>
                  <a:close/>
                </a:path>
              </a:pathLst>
            </a:custGeom>
            <a:grpFill/>
            <a:ln w="5715" cap="flat">
              <a:noFill/>
              <a:prstDash val="solid"/>
              <a:miter/>
            </a:ln>
          </p:spPr>
          <p:txBody>
            <a:bodyPr rtlCol="0" anchor="ctr"/>
            <a:lstStyle/>
            <a:p>
              <a:endParaRPr lang="zh-CN" altLang="en-US"/>
            </a:p>
          </p:txBody>
        </p:sp>
        <p:sp>
          <p:nvSpPr>
            <p:cNvPr id="4467" name="任意多边形: 形状 4466">
              <a:extLst>
                <a:ext uri="{FF2B5EF4-FFF2-40B4-BE49-F238E27FC236}">
                  <a16:creationId xmlns:a16="http://schemas.microsoft.com/office/drawing/2014/main" id="{11681F66-A628-D864-8D99-D157713B02DB}"/>
                </a:ext>
              </a:extLst>
            </p:cNvPr>
            <p:cNvSpPr/>
            <p:nvPr/>
          </p:nvSpPr>
          <p:spPr>
            <a:xfrm>
              <a:off x="5591194" y="5234905"/>
              <a:ext cx="3303" cy="3274"/>
            </a:xfrm>
            <a:custGeom>
              <a:avLst/>
              <a:gdLst>
                <a:gd name="connsiteX0" fmla="*/ 0 w 3303"/>
                <a:gd name="connsiteY0" fmla="*/ 3275 h 3274"/>
                <a:gd name="connsiteX1" fmla="*/ 3303 w 3303"/>
                <a:gd name="connsiteY1" fmla="*/ 0 h 3274"/>
                <a:gd name="connsiteX2" fmla="*/ 3298 w 3303"/>
                <a:gd name="connsiteY2" fmla="*/ 3275 h 3274"/>
                <a:gd name="connsiteX3" fmla="*/ 0 w 3303"/>
                <a:gd name="connsiteY3" fmla="*/ 3275 h 3274"/>
              </a:gdLst>
              <a:ahLst/>
              <a:cxnLst>
                <a:cxn ang="0">
                  <a:pos x="connsiteX0" y="connsiteY0"/>
                </a:cxn>
                <a:cxn ang="0">
                  <a:pos x="connsiteX1" y="connsiteY1"/>
                </a:cxn>
                <a:cxn ang="0">
                  <a:pos x="connsiteX2" y="connsiteY2"/>
                </a:cxn>
                <a:cxn ang="0">
                  <a:pos x="connsiteX3" y="connsiteY3"/>
                </a:cxn>
              </a:cxnLst>
              <a:rect l="l" t="t" r="r" b="b"/>
              <a:pathLst>
                <a:path w="3303" h="3274">
                  <a:moveTo>
                    <a:pt x="0" y="3275"/>
                  </a:moveTo>
                  <a:cubicBezTo>
                    <a:pt x="1103" y="2183"/>
                    <a:pt x="2200" y="1091"/>
                    <a:pt x="3303" y="0"/>
                  </a:cubicBezTo>
                  <a:cubicBezTo>
                    <a:pt x="3298" y="1091"/>
                    <a:pt x="3292" y="2183"/>
                    <a:pt x="3298" y="3275"/>
                  </a:cubicBezTo>
                  <a:cubicBezTo>
                    <a:pt x="2200" y="3275"/>
                    <a:pt x="1103" y="3275"/>
                    <a:pt x="0" y="3275"/>
                  </a:cubicBezTo>
                  <a:close/>
                </a:path>
              </a:pathLst>
            </a:custGeom>
            <a:grpFill/>
            <a:ln w="5715" cap="flat">
              <a:noFill/>
              <a:prstDash val="solid"/>
              <a:miter/>
            </a:ln>
          </p:spPr>
          <p:txBody>
            <a:bodyPr rtlCol="0" anchor="ctr"/>
            <a:lstStyle/>
            <a:p>
              <a:endParaRPr lang="zh-CN" altLang="en-US"/>
            </a:p>
          </p:txBody>
        </p:sp>
        <p:sp>
          <p:nvSpPr>
            <p:cNvPr id="4468" name="任意多边形: 形状 4467">
              <a:extLst>
                <a:ext uri="{FF2B5EF4-FFF2-40B4-BE49-F238E27FC236}">
                  <a16:creationId xmlns:a16="http://schemas.microsoft.com/office/drawing/2014/main" id="{63512D5D-D823-601C-53C4-3E2810AF152C}"/>
                </a:ext>
              </a:extLst>
            </p:cNvPr>
            <p:cNvSpPr/>
            <p:nvPr/>
          </p:nvSpPr>
          <p:spPr>
            <a:xfrm>
              <a:off x="5594491" y="5238180"/>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4469" name="任意多边形: 形状 4468">
              <a:extLst>
                <a:ext uri="{FF2B5EF4-FFF2-40B4-BE49-F238E27FC236}">
                  <a16:creationId xmlns:a16="http://schemas.microsoft.com/office/drawing/2014/main" id="{ADA487CA-9A11-D369-3F69-54F0114DCF8F}"/>
                </a:ext>
              </a:extLst>
            </p:cNvPr>
            <p:cNvSpPr/>
            <p:nvPr/>
          </p:nvSpPr>
          <p:spPr>
            <a:xfrm>
              <a:off x="5540575" y="5299277"/>
              <a:ext cx="1309" cy="1401"/>
            </a:xfrm>
            <a:custGeom>
              <a:avLst/>
              <a:gdLst>
                <a:gd name="connsiteX0" fmla="*/ 1293 w 1309"/>
                <a:gd name="connsiteY0" fmla="*/ 1402 h 1401"/>
                <a:gd name="connsiteX1" fmla="*/ 1 w 1309"/>
                <a:gd name="connsiteY1" fmla="*/ 659 h 1401"/>
                <a:gd name="connsiteX2" fmla="*/ 1310 w 1309"/>
                <a:gd name="connsiteY2" fmla="*/ 1402 h 1401"/>
                <a:gd name="connsiteX3" fmla="*/ 1293 w 1309"/>
                <a:gd name="connsiteY3" fmla="*/ 1402 h 1401"/>
              </a:gdLst>
              <a:ahLst/>
              <a:cxnLst>
                <a:cxn ang="0">
                  <a:pos x="connsiteX0" y="connsiteY0"/>
                </a:cxn>
                <a:cxn ang="0">
                  <a:pos x="connsiteX1" y="connsiteY1"/>
                </a:cxn>
                <a:cxn ang="0">
                  <a:pos x="connsiteX2" y="connsiteY2"/>
                </a:cxn>
                <a:cxn ang="0">
                  <a:pos x="connsiteX3" y="connsiteY3"/>
                </a:cxn>
              </a:cxnLst>
              <a:rect l="l" t="t" r="r" b="b"/>
              <a:pathLst>
                <a:path w="1309" h="1401">
                  <a:moveTo>
                    <a:pt x="1293" y="1402"/>
                  </a:moveTo>
                  <a:cubicBezTo>
                    <a:pt x="841" y="1150"/>
                    <a:pt x="-33" y="802"/>
                    <a:pt x="1" y="659"/>
                  </a:cubicBezTo>
                  <a:cubicBezTo>
                    <a:pt x="252" y="-427"/>
                    <a:pt x="767" y="-164"/>
                    <a:pt x="1310" y="1402"/>
                  </a:cubicBezTo>
                  <a:lnTo>
                    <a:pt x="1293" y="1402"/>
                  </a:lnTo>
                  <a:close/>
                </a:path>
              </a:pathLst>
            </a:custGeom>
            <a:grpFill/>
            <a:ln w="5715" cap="flat">
              <a:noFill/>
              <a:prstDash val="solid"/>
              <a:miter/>
            </a:ln>
          </p:spPr>
          <p:txBody>
            <a:bodyPr rtlCol="0" anchor="ctr"/>
            <a:lstStyle/>
            <a:p>
              <a:endParaRPr lang="zh-CN" altLang="en-US"/>
            </a:p>
          </p:txBody>
        </p:sp>
        <p:sp>
          <p:nvSpPr>
            <p:cNvPr id="4470" name="任意多边形: 形状 4469">
              <a:extLst>
                <a:ext uri="{FF2B5EF4-FFF2-40B4-BE49-F238E27FC236}">
                  <a16:creationId xmlns:a16="http://schemas.microsoft.com/office/drawing/2014/main" id="{C5D881AB-E253-11FB-302F-61B5C0A5FD0A}"/>
                </a:ext>
              </a:extLst>
            </p:cNvPr>
            <p:cNvSpPr/>
            <p:nvPr/>
          </p:nvSpPr>
          <p:spPr>
            <a:xfrm>
              <a:off x="5476088" y="5430127"/>
              <a:ext cx="13167" cy="10075"/>
            </a:xfrm>
            <a:custGeom>
              <a:avLst/>
              <a:gdLst>
                <a:gd name="connsiteX0" fmla="*/ 0 w 13167"/>
                <a:gd name="connsiteY0" fmla="*/ 2129 h 10075"/>
                <a:gd name="connsiteX1" fmla="*/ 13167 w 13167"/>
                <a:gd name="connsiteY1" fmla="*/ 8707 h 10075"/>
                <a:gd name="connsiteX2" fmla="*/ 0 w 13167"/>
                <a:gd name="connsiteY2" fmla="*/ 2129 h 10075"/>
              </a:gdLst>
              <a:ahLst/>
              <a:cxnLst>
                <a:cxn ang="0">
                  <a:pos x="connsiteX0" y="connsiteY0"/>
                </a:cxn>
                <a:cxn ang="0">
                  <a:pos x="connsiteX1" y="connsiteY1"/>
                </a:cxn>
                <a:cxn ang="0">
                  <a:pos x="connsiteX2" y="connsiteY2"/>
                </a:cxn>
              </a:cxnLst>
              <a:rect l="l" t="t" r="r" b="b"/>
              <a:pathLst>
                <a:path w="13167" h="10075">
                  <a:moveTo>
                    <a:pt x="0" y="2129"/>
                  </a:moveTo>
                  <a:cubicBezTo>
                    <a:pt x="9853" y="-1392"/>
                    <a:pt x="9853" y="-1392"/>
                    <a:pt x="13167" y="8707"/>
                  </a:cubicBezTo>
                  <a:cubicBezTo>
                    <a:pt x="6252" y="11576"/>
                    <a:pt x="1463" y="10187"/>
                    <a:pt x="0" y="2129"/>
                  </a:cubicBezTo>
                  <a:close/>
                </a:path>
              </a:pathLst>
            </a:custGeom>
            <a:grpFill/>
            <a:ln w="5715" cap="flat">
              <a:noFill/>
              <a:prstDash val="solid"/>
              <a:miter/>
            </a:ln>
          </p:spPr>
          <p:txBody>
            <a:bodyPr rtlCol="0" anchor="ctr"/>
            <a:lstStyle/>
            <a:p>
              <a:endParaRPr lang="zh-CN" altLang="en-US"/>
            </a:p>
          </p:txBody>
        </p:sp>
        <p:sp>
          <p:nvSpPr>
            <p:cNvPr id="4471" name="任意多边形: 形状 4470">
              <a:extLst>
                <a:ext uri="{FF2B5EF4-FFF2-40B4-BE49-F238E27FC236}">
                  <a16:creationId xmlns:a16="http://schemas.microsoft.com/office/drawing/2014/main" id="{16EDC6E3-A90D-6289-5F7B-6946DBDA3058}"/>
                </a:ext>
              </a:extLst>
            </p:cNvPr>
            <p:cNvSpPr/>
            <p:nvPr/>
          </p:nvSpPr>
          <p:spPr>
            <a:xfrm>
              <a:off x="5439958" y="5470757"/>
              <a:ext cx="5722" cy="7550"/>
            </a:xfrm>
            <a:custGeom>
              <a:avLst/>
              <a:gdLst>
                <a:gd name="connsiteX0" fmla="*/ 3269 w 5722"/>
                <a:gd name="connsiteY0" fmla="*/ 7550 h 7550"/>
                <a:gd name="connsiteX1" fmla="*/ 1635 w 5722"/>
                <a:gd name="connsiteY1" fmla="*/ 7550 h 7550"/>
                <a:gd name="connsiteX2" fmla="*/ 0 w 5722"/>
                <a:gd name="connsiteY2" fmla="*/ 7550 h 7550"/>
                <a:gd name="connsiteX3" fmla="*/ 103 w 5722"/>
                <a:gd name="connsiteY3" fmla="*/ 6001 h 7550"/>
                <a:gd name="connsiteX4" fmla="*/ 3823 w 5722"/>
                <a:gd name="connsiteY4" fmla="*/ 109 h 7550"/>
                <a:gd name="connsiteX5" fmla="*/ 3269 w 5722"/>
                <a:gd name="connsiteY5" fmla="*/ 7550 h 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22" h="7550">
                  <a:moveTo>
                    <a:pt x="3269" y="7550"/>
                  </a:moveTo>
                  <a:lnTo>
                    <a:pt x="1635" y="7550"/>
                  </a:lnTo>
                  <a:lnTo>
                    <a:pt x="0" y="7550"/>
                  </a:lnTo>
                  <a:cubicBezTo>
                    <a:pt x="34" y="7030"/>
                    <a:pt x="34" y="6510"/>
                    <a:pt x="103" y="6001"/>
                  </a:cubicBezTo>
                  <a:cubicBezTo>
                    <a:pt x="457" y="3355"/>
                    <a:pt x="1892" y="-719"/>
                    <a:pt x="3823" y="109"/>
                  </a:cubicBezTo>
                  <a:cubicBezTo>
                    <a:pt x="8361" y="2058"/>
                    <a:pt x="3355" y="4944"/>
                    <a:pt x="3269" y="7550"/>
                  </a:cubicBezTo>
                  <a:close/>
                </a:path>
              </a:pathLst>
            </a:custGeom>
            <a:grpFill/>
            <a:ln w="5715" cap="flat">
              <a:noFill/>
              <a:prstDash val="solid"/>
              <a:miter/>
            </a:ln>
          </p:spPr>
          <p:txBody>
            <a:bodyPr rtlCol="0" anchor="ctr"/>
            <a:lstStyle/>
            <a:p>
              <a:endParaRPr lang="zh-CN" altLang="en-US"/>
            </a:p>
          </p:txBody>
        </p:sp>
        <p:sp>
          <p:nvSpPr>
            <p:cNvPr id="4472" name="任意多边形: 形状 4471">
              <a:extLst>
                <a:ext uri="{FF2B5EF4-FFF2-40B4-BE49-F238E27FC236}">
                  <a16:creationId xmlns:a16="http://schemas.microsoft.com/office/drawing/2014/main" id="{F5578BA3-7502-DC7C-8E56-D8833D9D9131}"/>
                </a:ext>
              </a:extLst>
            </p:cNvPr>
            <p:cNvSpPr/>
            <p:nvPr/>
          </p:nvSpPr>
          <p:spPr>
            <a:xfrm>
              <a:off x="5445124" y="5461859"/>
              <a:ext cx="1383" cy="1371"/>
            </a:xfrm>
            <a:custGeom>
              <a:avLst/>
              <a:gdLst>
                <a:gd name="connsiteX0" fmla="*/ 1383 w 1383"/>
                <a:gd name="connsiteY0" fmla="*/ 0 h 1371"/>
                <a:gd name="connsiteX1" fmla="*/ 617 w 1383"/>
                <a:gd name="connsiteY1" fmla="*/ 1372 h 1371"/>
                <a:gd name="connsiteX2" fmla="*/ 0 w 1383"/>
                <a:gd name="connsiteY2" fmla="*/ 749 h 1371"/>
              </a:gdLst>
              <a:ahLst/>
              <a:cxnLst>
                <a:cxn ang="0">
                  <a:pos x="connsiteX0" y="connsiteY0"/>
                </a:cxn>
                <a:cxn ang="0">
                  <a:pos x="connsiteX1" y="connsiteY1"/>
                </a:cxn>
                <a:cxn ang="0">
                  <a:pos x="connsiteX2" y="connsiteY2"/>
                </a:cxn>
              </a:cxnLst>
              <a:rect l="l" t="t" r="r" b="b"/>
              <a:pathLst>
                <a:path w="1383" h="1371">
                  <a:moveTo>
                    <a:pt x="1383" y="0"/>
                  </a:moveTo>
                  <a:lnTo>
                    <a:pt x="617" y="1372"/>
                  </a:lnTo>
                  <a:lnTo>
                    <a:pt x="0" y="749"/>
                  </a:lnTo>
                  <a:close/>
                </a:path>
              </a:pathLst>
            </a:custGeom>
            <a:grpFill/>
            <a:ln w="5715" cap="flat">
              <a:noFill/>
              <a:prstDash val="solid"/>
              <a:miter/>
            </a:ln>
          </p:spPr>
          <p:txBody>
            <a:bodyPr rtlCol="0" anchor="ctr"/>
            <a:lstStyle/>
            <a:p>
              <a:endParaRPr lang="zh-CN" altLang="en-US"/>
            </a:p>
          </p:txBody>
        </p:sp>
        <p:sp>
          <p:nvSpPr>
            <p:cNvPr id="4473" name="任意多边形: 形状 4472">
              <a:extLst>
                <a:ext uri="{FF2B5EF4-FFF2-40B4-BE49-F238E27FC236}">
                  <a16:creationId xmlns:a16="http://schemas.microsoft.com/office/drawing/2014/main" id="{CD134C1E-FD2B-243B-1D64-52DD8F55AA9F}"/>
                </a:ext>
              </a:extLst>
            </p:cNvPr>
            <p:cNvSpPr/>
            <p:nvPr/>
          </p:nvSpPr>
          <p:spPr>
            <a:xfrm>
              <a:off x="5497835" y="5373094"/>
              <a:ext cx="8919" cy="13127"/>
            </a:xfrm>
            <a:custGeom>
              <a:avLst/>
              <a:gdLst>
                <a:gd name="connsiteX0" fmla="*/ 7874 w 8919"/>
                <a:gd name="connsiteY0" fmla="*/ 13093 h 13127"/>
                <a:gd name="connsiteX1" fmla="*/ 1267 w 8919"/>
                <a:gd name="connsiteY1" fmla="*/ 9870 h 13127"/>
                <a:gd name="connsiteX2" fmla="*/ 136 w 8919"/>
                <a:gd name="connsiteY2" fmla="*/ 7629 h 13127"/>
                <a:gd name="connsiteX3" fmla="*/ 1250 w 8919"/>
                <a:gd name="connsiteY3" fmla="*/ 6504 h 13127"/>
                <a:gd name="connsiteX4" fmla="*/ 1267 w 8919"/>
                <a:gd name="connsiteY4" fmla="*/ 6509 h 13127"/>
                <a:gd name="connsiteX5" fmla="*/ 4576 w 8919"/>
                <a:gd name="connsiteY5" fmla="*/ 3229 h 13127"/>
                <a:gd name="connsiteX6" fmla="*/ 4662 w 8919"/>
                <a:gd name="connsiteY6" fmla="*/ 0 h 13127"/>
                <a:gd name="connsiteX7" fmla="*/ 7885 w 8919"/>
                <a:gd name="connsiteY7" fmla="*/ 9853 h 13127"/>
                <a:gd name="connsiteX8" fmla="*/ 8800 w 8919"/>
                <a:gd name="connsiteY8" fmla="*/ 12041 h 13127"/>
                <a:gd name="connsiteX9" fmla="*/ 7857 w 8919"/>
                <a:gd name="connsiteY9" fmla="*/ 13127 h 13127"/>
                <a:gd name="connsiteX10" fmla="*/ 7874 w 8919"/>
                <a:gd name="connsiteY10" fmla="*/ 13093 h 1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19" h="13127">
                  <a:moveTo>
                    <a:pt x="7874" y="13093"/>
                  </a:moveTo>
                  <a:cubicBezTo>
                    <a:pt x="5176" y="13030"/>
                    <a:pt x="2730" y="12459"/>
                    <a:pt x="1267" y="9870"/>
                  </a:cubicBezTo>
                  <a:cubicBezTo>
                    <a:pt x="142" y="9127"/>
                    <a:pt x="-230" y="8378"/>
                    <a:pt x="136" y="7629"/>
                  </a:cubicBezTo>
                  <a:cubicBezTo>
                    <a:pt x="507" y="6881"/>
                    <a:pt x="873" y="6504"/>
                    <a:pt x="1250" y="6504"/>
                  </a:cubicBezTo>
                  <a:lnTo>
                    <a:pt x="1267" y="6509"/>
                  </a:lnTo>
                  <a:cubicBezTo>
                    <a:pt x="2433" y="5481"/>
                    <a:pt x="3508" y="4355"/>
                    <a:pt x="4576" y="3229"/>
                  </a:cubicBezTo>
                  <a:cubicBezTo>
                    <a:pt x="4582" y="2155"/>
                    <a:pt x="4611" y="1074"/>
                    <a:pt x="4662" y="0"/>
                  </a:cubicBezTo>
                  <a:cubicBezTo>
                    <a:pt x="8463" y="2395"/>
                    <a:pt x="7748" y="6264"/>
                    <a:pt x="7885" y="9853"/>
                  </a:cubicBezTo>
                  <a:cubicBezTo>
                    <a:pt x="8811" y="10590"/>
                    <a:pt x="9114" y="11316"/>
                    <a:pt x="8800" y="12041"/>
                  </a:cubicBezTo>
                  <a:cubicBezTo>
                    <a:pt x="8485" y="12761"/>
                    <a:pt x="8171" y="13127"/>
                    <a:pt x="7857" y="13127"/>
                  </a:cubicBezTo>
                  <a:lnTo>
                    <a:pt x="7874" y="13093"/>
                  </a:lnTo>
                  <a:close/>
                </a:path>
              </a:pathLst>
            </a:custGeom>
            <a:grpFill/>
            <a:ln w="5715" cap="flat">
              <a:noFill/>
              <a:prstDash val="solid"/>
              <a:miter/>
            </a:ln>
          </p:spPr>
          <p:txBody>
            <a:bodyPr rtlCol="0" anchor="ctr"/>
            <a:lstStyle/>
            <a:p>
              <a:endParaRPr lang="zh-CN" altLang="en-US"/>
            </a:p>
          </p:txBody>
        </p:sp>
        <p:sp>
          <p:nvSpPr>
            <p:cNvPr id="4474" name="任意多边形: 形状 4473">
              <a:extLst>
                <a:ext uri="{FF2B5EF4-FFF2-40B4-BE49-F238E27FC236}">
                  <a16:creationId xmlns:a16="http://schemas.microsoft.com/office/drawing/2014/main" id="{5EC85768-8FA0-6865-AE05-811B30C0F269}"/>
                </a:ext>
              </a:extLst>
            </p:cNvPr>
            <p:cNvSpPr/>
            <p:nvPr/>
          </p:nvSpPr>
          <p:spPr>
            <a:xfrm>
              <a:off x="5511223" y="5382947"/>
              <a:ext cx="3949" cy="8410"/>
            </a:xfrm>
            <a:custGeom>
              <a:avLst/>
              <a:gdLst>
                <a:gd name="connsiteX0" fmla="*/ 1092 w 3949"/>
                <a:gd name="connsiteY0" fmla="*/ 0 h 8410"/>
                <a:gd name="connsiteX1" fmla="*/ 3938 w 3949"/>
                <a:gd name="connsiteY1" fmla="*/ 5172 h 8410"/>
                <a:gd name="connsiteX2" fmla="*/ 1343 w 3949"/>
                <a:gd name="connsiteY2" fmla="*/ 8372 h 8410"/>
                <a:gd name="connsiteX3" fmla="*/ 377 w 3949"/>
                <a:gd name="connsiteY3" fmla="*/ 4652 h 8410"/>
                <a:gd name="connsiteX4" fmla="*/ 1092 w 3949"/>
                <a:gd name="connsiteY4" fmla="*/ 0 h 8410"/>
                <a:gd name="connsiteX5" fmla="*/ 1092 w 3949"/>
                <a:gd name="connsiteY5" fmla="*/ 0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9" h="8410">
                  <a:moveTo>
                    <a:pt x="1092" y="0"/>
                  </a:moveTo>
                  <a:cubicBezTo>
                    <a:pt x="3018" y="1189"/>
                    <a:pt x="4075" y="2892"/>
                    <a:pt x="3938" y="5172"/>
                  </a:cubicBezTo>
                  <a:cubicBezTo>
                    <a:pt x="3835" y="6812"/>
                    <a:pt x="3229" y="8704"/>
                    <a:pt x="1343" y="8372"/>
                  </a:cubicBezTo>
                  <a:cubicBezTo>
                    <a:pt x="-697" y="8018"/>
                    <a:pt x="126" y="6086"/>
                    <a:pt x="377" y="4652"/>
                  </a:cubicBezTo>
                  <a:cubicBezTo>
                    <a:pt x="652" y="3109"/>
                    <a:pt x="857" y="1549"/>
                    <a:pt x="1092" y="0"/>
                  </a:cubicBezTo>
                  <a:lnTo>
                    <a:pt x="1092" y="0"/>
                  </a:lnTo>
                  <a:close/>
                </a:path>
              </a:pathLst>
            </a:custGeom>
            <a:grpFill/>
            <a:ln w="5715" cap="flat">
              <a:noFill/>
              <a:prstDash val="solid"/>
              <a:miter/>
            </a:ln>
          </p:spPr>
          <p:txBody>
            <a:bodyPr rtlCol="0" anchor="ctr"/>
            <a:lstStyle/>
            <a:p>
              <a:endParaRPr lang="zh-CN" altLang="en-US"/>
            </a:p>
          </p:txBody>
        </p:sp>
        <p:sp>
          <p:nvSpPr>
            <p:cNvPr id="4475" name="任意多边形: 形状 4474">
              <a:extLst>
                <a:ext uri="{FF2B5EF4-FFF2-40B4-BE49-F238E27FC236}">
                  <a16:creationId xmlns:a16="http://schemas.microsoft.com/office/drawing/2014/main" id="{7CF4438E-DAAA-9138-A886-93AF7BB2AE9F}"/>
                </a:ext>
              </a:extLst>
            </p:cNvPr>
            <p:cNvSpPr/>
            <p:nvPr/>
          </p:nvSpPr>
          <p:spPr>
            <a:xfrm>
              <a:off x="5508949" y="5376346"/>
              <a:ext cx="4174" cy="6595"/>
            </a:xfrm>
            <a:custGeom>
              <a:avLst/>
              <a:gdLst>
                <a:gd name="connsiteX0" fmla="*/ 3400 w 4174"/>
                <a:gd name="connsiteY0" fmla="*/ 3149 h 6595"/>
                <a:gd name="connsiteX1" fmla="*/ 3366 w 4174"/>
                <a:gd name="connsiteY1" fmla="*/ 6595 h 6595"/>
                <a:gd name="connsiteX2" fmla="*/ 3366 w 4174"/>
                <a:gd name="connsiteY2" fmla="*/ 6595 h 6595"/>
                <a:gd name="connsiteX3" fmla="*/ 0 w 4174"/>
                <a:gd name="connsiteY3" fmla="*/ 6595 h 6595"/>
                <a:gd name="connsiteX4" fmla="*/ 6 w 4174"/>
                <a:gd name="connsiteY4" fmla="*/ 6595 h 6595"/>
                <a:gd name="connsiteX5" fmla="*/ 3360 w 4174"/>
                <a:gd name="connsiteY5" fmla="*/ 0 h 6595"/>
                <a:gd name="connsiteX6" fmla="*/ 4092 w 4174"/>
                <a:gd name="connsiteY6" fmla="*/ 2086 h 6595"/>
                <a:gd name="connsiteX7" fmla="*/ 3400 w 4174"/>
                <a:gd name="connsiteY7" fmla="*/ 3149 h 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4" h="6595">
                  <a:moveTo>
                    <a:pt x="3400" y="3149"/>
                  </a:moveTo>
                  <a:cubicBezTo>
                    <a:pt x="3389" y="4298"/>
                    <a:pt x="3378" y="5446"/>
                    <a:pt x="3366" y="6595"/>
                  </a:cubicBezTo>
                  <a:cubicBezTo>
                    <a:pt x="3366" y="6595"/>
                    <a:pt x="3366" y="6595"/>
                    <a:pt x="3366" y="6595"/>
                  </a:cubicBezTo>
                  <a:cubicBezTo>
                    <a:pt x="2246" y="6595"/>
                    <a:pt x="1120" y="6595"/>
                    <a:pt x="0" y="6595"/>
                  </a:cubicBezTo>
                  <a:lnTo>
                    <a:pt x="6" y="6595"/>
                  </a:lnTo>
                  <a:cubicBezTo>
                    <a:pt x="103" y="3881"/>
                    <a:pt x="692" y="1406"/>
                    <a:pt x="3360" y="0"/>
                  </a:cubicBezTo>
                  <a:cubicBezTo>
                    <a:pt x="4075" y="692"/>
                    <a:pt x="4321" y="1383"/>
                    <a:pt x="4092" y="2086"/>
                  </a:cubicBezTo>
                  <a:cubicBezTo>
                    <a:pt x="3863" y="2795"/>
                    <a:pt x="3635" y="3149"/>
                    <a:pt x="3400" y="3149"/>
                  </a:cubicBezTo>
                  <a:close/>
                </a:path>
              </a:pathLst>
            </a:custGeom>
            <a:grpFill/>
            <a:ln w="5715" cap="flat">
              <a:noFill/>
              <a:prstDash val="solid"/>
              <a:miter/>
            </a:ln>
          </p:spPr>
          <p:txBody>
            <a:bodyPr rtlCol="0" anchor="ctr"/>
            <a:lstStyle/>
            <a:p>
              <a:endParaRPr lang="zh-CN" altLang="en-US"/>
            </a:p>
          </p:txBody>
        </p:sp>
        <p:sp>
          <p:nvSpPr>
            <p:cNvPr id="4476" name="任意多边形: 形状 4475">
              <a:extLst>
                <a:ext uri="{FF2B5EF4-FFF2-40B4-BE49-F238E27FC236}">
                  <a16:creationId xmlns:a16="http://schemas.microsoft.com/office/drawing/2014/main" id="{0FDEF945-DDCD-B07C-9062-5024B687CB93}"/>
                </a:ext>
              </a:extLst>
            </p:cNvPr>
            <p:cNvSpPr/>
            <p:nvPr/>
          </p:nvSpPr>
          <p:spPr>
            <a:xfrm>
              <a:off x="5512309" y="5376352"/>
              <a:ext cx="1241" cy="3143"/>
            </a:xfrm>
            <a:custGeom>
              <a:avLst/>
              <a:gdLst>
                <a:gd name="connsiteX0" fmla="*/ 40 w 1241"/>
                <a:gd name="connsiteY0" fmla="*/ 3143 h 3143"/>
                <a:gd name="connsiteX1" fmla="*/ 0 w 1241"/>
                <a:gd name="connsiteY1" fmla="*/ 0 h 3143"/>
                <a:gd name="connsiteX2" fmla="*/ 1240 w 1241"/>
                <a:gd name="connsiteY2" fmla="*/ 2292 h 3143"/>
                <a:gd name="connsiteX3" fmla="*/ 40 w 1241"/>
                <a:gd name="connsiteY3" fmla="*/ 3143 h 3143"/>
              </a:gdLst>
              <a:ahLst/>
              <a:cxnLst>
                <a:cxn ang="0">
                  <a:pos x="connsiteX0" y="connsiteY0"/>
                </a:cxn>
                <a:cxn ang="0">
                  <a:pos x="connsiteX1" y="connsiteY1"/>
                </a:cxn>
                <a:cxn ang="0">
                  <a:pos x="connsiteX2" y="connsiteY2"/>
                </a:cxn>
                <a:cxn ang="0">
                  <a:pos x="connsiteX3" y="connsiteY3"/>
                </a:cxn>
              </a:cxnLst>
              <a:rect l="l" t="t" r="r" b="b"/>
              <a:pathLst>
                <a:path w="1241" h="3143">
                  <a:moveTo>
                    <a:pt x="40" y="3143"/>
                  </a:moveTo>
                  <a:cubicBezTo>
                    <a:pt x="23" y="2092"/>
                    <a:pt x="11" y="1046"/>
                    <a:pt x="0" y="0"/>
                  </a:cubicBezTo>
                  <a:cubicBezTo>
                    <a:pt x="434" y="754"/>
                    <a:pt x="926" y="1486"/>
                    <a:pt x="1240" y="2292"/>
                  </a:cubicBezTo>
                  <a:cubicBezTo>
                    <a:pt x="1280" y="2400"/>
                    <a:pt x="457" y="2852"/>
                    <a:pt x="40" y="3143"/>
                  </a:cubicBezTo>
                  <a:close/>
                </a:path>
              </a:pathLst>
            </a:custGeom>
            <a:grpFill/>
            <a:ln w="5715" cap="flat">
              <a:noFill/>
              <a:prstDash val="solid"/>
              <a:miter/>
            </a:ln>
          </p:spPr>
          <p:txBody>
            <a:bodyPr rtlCol="0" anchor="ctr"/>
            <a:lstStyle/>
            <a:p>
              <a:endParaRPr lang="zh-CN" altLang="en-US"/>
            </a:p>
          </p:txBody>
        </p:sp>
        <p:sp>
          <p:nvSpPr>
            <p:cNvPr id="4477" name="任意多边形: 形状 4476">
              <a:extLst>
                <a:ext uri="{FF2B5EF4-FFF2-40B4-BE49-F238E27FC236}">
                  <a16:creationId xmlns:a16="http://schemas.microsoft.com/office/drawing/2014/main" id="{4456C2D9-73C8-C2D4-E11D-DAAD51D5548B}"/>
                </a:ext>
              </a:extLst>
            </p:cNvPr>
            <p:cNvSpPr/>
            <p:nvPr/>
          </p:nvSpPr>
          <p:spPr>
            <a:xfrm>
              <a:off x="5505686" y="5382942"/>
              <a:ext cx="3263" cy="3279"/>
            </a:xfrm>
            <a:custGeom>
              <a:avLst/>
              <a:gdLst>
                <a:gd name="connsiteX0" fmla="*/ 0 w 3263"/>
                <a:gd name="connsiteY0" fmla="*/ 3279 h 3279"/>
                <a:gd name="connsiteX1" fmla="*/ 29 w 3263"/>
                <a:gd name="connsiteY1" fmla="*/ 4 h 3279"/>
                <a:gd name="connsiteX2" fmla="*/ 3263 w 3263"/>
                <a:gd name="connsiteY2" fmla="*/ 4 h 3279"/>
                <a:gd name="connsiteX3" fmla="*/ 3258 w 3263"/>
                <a:gd name="connsiteY3" fmla="*/ 4 h 3279"/>
                <a:gd name="connsiteX4" fmla="*/ 0 w 3263"/>
                <a:gd name="connsiteY4" fmla="*/ 3279 h 3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3" h="3279">
                  <a:moveTo>
                    <a:pt x="0" y="3279"/>
                  </a:moveTo>
                  <a:cubicBezTo>
                    <a:pt x="6" y="2188"/>
                    <a:pt x="17" y="1096"/>
                    <a:pt x="29" y="4"/>
                  </a:cubicBezTo>
                  <a:cubicBezTo>
                    <a:pt x="1109" y="-1"/>
                    <a:pt x="2183" y="-1"/>
                    <a:pt x="3263" y="4"/>
                  </a:cubicBezTo>
                  <a:cubicBezTo>
                    <a:pt x="3263" y="4"/>
                    <a:pt x="3258" y="4"/>
                    <a:pt x="3258" y="4"/>
                  </a:cubicBezTo>
                  <a:cubicBezTo>
                    <a:pt x="2172" y="1096"/>
                    <a:pt x="1086" y="2188"/>
                    <a:pt x="0" y="3279"/>
                  </a:cubicBezTo>
                  <a:close/>
                </a:path>
              </a:pathLst>
            </a:custGeom>
            <a:grpFill/>
            <a:ln w="5715" cap="flat">
              <a:noFill/>
              <a:prstDash val="solid"/>
              <a:miter/>
            </a:ln>
          </p:spPr>
          <p:txBody>
            <a:bodyPr rtlCol="0" anchor="ctr"/>
            <a:lstStyle/>
            <a:p>
              <a:endParaRPr lang="zh-CN" altLang="en-US"/>
            </a:p>
          </p:txBody>
        </p:sp>
        <p:sp>
          <p:nvSpPr>
            <p:cNvPr id="4478" name="任意多边形: 形状 4477">
              <a:extLst>
                <a:ext uri="{FF2B5EF4-FFF2-40B4-BE49-F238E27FC236}">
                  <a16:creationId xmlns:a16="http://schemas.microsoft.com/office/drawing/2014/main" id="{4D9D0CC9-8877-B781-7305-46B155567CA6}"/>
                </a:ext>
              </a:extLst>
            </p:cNvPr>
            <p:cNvSpPr/>
            <p:nvPr/>
          </p:nvSpPr>
          <p:spPr>
            <a:xfrm>
              <a:off x="5569597" y="5411802"/>
              <a:ext cx="40112" cy="30991"/>
            </a:xfrm>
            <a:custGeom>
              <a:avLst/>
              <a:gdLst>
                <a:gd name="connsiteX0" fmla="*/ 1874 w 40112"/>
                <a:gd name="connsiteY0" fmla="*/ 10584 h 30991"/>
                <a:gd name="connsiteX1" fmla="*/ 8452 w 40112"/>
                <a:gd name="connsiteY1" fmla="*/ 10584 h 30991"/>
                <a:gd name="connsiteX2" fmla="*/ 9949 w 40112"/>
                <a:gd name="connsiteY2" fmla="*/ 12121 h 30991"/>
                <a:gd name="connsiteX3" fmla="*/ 11629 w 40112"/>
                <a:gd name="connsiteY3" fmla="*/ 15408 h 30991"/>
                <a:gd name="connsiteX4" fmla="*/ 14041 w 40112"/>
                <a:gd name="connsiteY4" fmla="*/ 7646 h 30991"/>
                <a:gd name="connsiteX5" fmla="*/ 16253 w 40112"/>
                <a:gd name="connsiteY5" fmla="*/ 3943 h 30991"/>
                <a:gd name="connsiteX6" fmla="*/ 19505 w 40112"/>
                <a:gd name="connsiteY6" fmla="*/ 1183 h 30991"/>
                <a:gd name="connsiteX7" fmla="*/ 21602 w 40112"/>
                <a:gd name="connsiteY7" fmla="*/ 726 h 30991"/>
                <a:gd name="connsiteX8" fmla="*/ 32672 w 40112"/>
                <a:gd name="connsiteY8" fmla="*/ 0 h 30991"/>
                <a:gd name="connsiteX9" fmla="*/ 31055 w 40112"/>
                <a:gd name="connsiteY9" fmla="*/ 3646 h 30991"/>
                <a:gd name="connsiteX10" fmla="*/ 26528 w 40112"/>
                <a:gd name="connsiteY10" fmla="*/ 7338 h 30991"/>
                <a:gd name="connsiteX11" fmla="*/ 32935 w 40112"/>
                <a:gd name="connsiteY11" fmla="*/ 9595 h 30991"/>
                <a:gd name="connsiteX12" fmla="*/ 40021 w 40112"/>
                <a:gd name="connsiteY12" fmla="*/ 6761 h 30991"/>
                <a:gd name="connsiteX13" fmla="*/ 34735 w 40112"/>
                <a:gd name="connsiteY13" fmla="*/ 13967 h 30991"/>
                <a:gd name="connsiteX14" fmla="*/ 18299 w 40112"/>
                <a:gd name="connsiteY14" fmla="*/ 28832 h 30991"/>
                <a:gd name="connsiteX15" fmla="*/ 8200 w 40112"/>
                <a:gd name="connsiteY15" fmla="*/ 27797 h 30991"/>
                <a:gd name="connsiteX16" fmla="*/ 1880 w 40112"/>
                <a:gd name="connsiteY16" fmla="*/ 27015 h 30991"/>
                <a:gd name="connsiteX17" fmla="*/ 1862 w 40112"/>
                <a:gd name="connsiteY17" fmla="*/ 10584 h 30991"/>
                <a:gd name="connsiteX18" fmla="*/ 1874 w 40112"/>
                <a:gd name="connsiteY18" fmla="*/ 10584 h 30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112" h="30991">
                  <a:moveTo>
                    <a:pt x="1874" y="10584"/>
                  </a:moveTo>
                  <a:cubicBezTo>
                    <a:pt x="4068" y="10584"/>
                    <a:pt x="6257" y="10584"/>
                    <a:pt x="8452" y="10584"/>
                  </a:cubicBezTo>
                  <a:cubicBezTo>
                    <a:pt x="8949" y="11104"/>
                    <a:pt x="9452" y="11618"/>
                    <a:pt x="9949" y="12121"/>
                  </a:cubicBezTo>
                  <a:cubicBezTo>
                    <a:pt x="10938" y="12990"/>
                    <a:pt x="9652" y="15030"/>
                    <a:pt x="11629" y="15408"/>
                  </a:cubicBezTo>
                  <a:cubicBezTo>
                    <a:pt x="11978" y="12676"/>
                    <a:pt x="12807" y="10098"/>
                    <a:pt x="14041" y="7646"/>
                  </a:cubicBezTo>
                  <a:cubicBezTo>
                    <a:pt x="14647" y="6338"/>
                    <a:pt x="15413" y="5115"/>
                    <a:pt x="16253" y="3943"/>
                  </a:cubicBezTo>
                  <a:cubicBezTo>
                    <a:pt x="17162" y="2823"/>
                    <a:pt x="18247" y="1903"/>
                    <a:pt x="19505" y="1183"/>
                  </a:cubicBezTo>
                  <a:cubicBezTo>
                    <a:pt x="20196" y="1029"/>
                    <a:pt x="20899" y="874"/>
                    <a:pt x="21602" y="726"/>
                  </a:cubicBezTo>
                  <a:cubicBezTo>
                    <a:pt x="25317" y="480"/>
                    <a:pt x="29026" y="240"/>
                    <a:pt x="32672" y="0"/>
                  </a:cubicBezTo>
                  <a:cubicBezTo>
                    <a:pt x="33723" y="2034"/>
                    <a:pt x="32529" y="3029"/>
                    <a:pt x="31055" y="3646"/>
                  </a:cubicBezTo>
                  <a:cubicBezTo>
                    <a:pt x="29117" y="4458"/>
                    <a:pt x="26111" y="4703"/>
                    <a:pt x="26528" y="7338"/>
                  </a:cubicBezTo>
                  <a:cubicBezTo>
                    <a:pt x="27128" y="11116"/>
                    <a:pt x="30226" y="10258"/>
                    <a:pt x="32935" y="9595"/>
                  </a:cubicBezTo>
                  <a:cubicBezTo>
                    <a:pt x="35415" y="8990"/>
                    <a:pt x="36655" y="5275"/>
                    <a:pt x="40021" y="6761"/>
                  </a:cubicBezTo>
                  <a:cubicBezTo>
                    <a:pt x="40696" y="11024"/>
                    <a:pt x="37501" y="12339"/>
                    <a:pt x="34735" y="13967"/>
                  </a:cubicBezTo>
                  <a:cubicBezTo>
                    <a:pt x="27454" y="16654"/>
                    <a:pt x="25259" y="24694"/>
                    <a:pt x="18299" y="28832"/>
                  </a:cubicBezTo>
                  <a:cubicBezTo>
                    <a:pt x="12332" y="32381"/>
                    <a:pt x="11658" y="31215"/>
                    <a:pt x="8200" y="27797"/>
                  </a:cubicBezTo>
                  <a:cubicBezTo>
                    <a:pt x="7006" y="26615"/>
                    <a:pt x="4040" y="27226"/>
                    <a:pt x="1880" y="27015"/>
                  </a:cubicBezTo>
                  <a:cubicBezTo>
                    <a:pt x="-612" y="21540"/>
                    <a:pt x="-635" y="16065"/>
                    <a:pt x="1862" y="10584"/>
                  </a:cubicBezTo>
                  <a:lnTo>
                    <a:pt x="1874" y="10584"/>
                  </a:lnTo>
                  <a:close/>
                </a:path>
              </a:pathLst>
            </a:custGeom>
            <a:grpFill/>
            <a:ln w="5715" cap="flat">
              <a:noFill/>
              <a:prstDash val="solid"/>
              <a:miter/>
            </a:ln>
          </p:spPr>
          <p:txBody>
            <a:bodyPr rtlCol="0" anchor="ctr"/>
            <a:lstStyle/>
            <a:p>
              <a:endParaRPr lang="zh-CN" altLang="en-US"/>
            </a:p>
          </p:txBody>
        </p:sp>
        <p:sp>
          <p:nvSpPr>
            <p:cNvPr id="4479" name="任意多边形: 形状 4478">
              <a:extLst>
                <a:ext uri="{FF2B5EF4-FFF2-40B4-BE49-F238E27FC236}">
                  <a16:creationId xmlns:a16="http://schemas.microsoft.com/office/drawing/2014/main" id="{45BEAE34-8F19-3D96-1BEF-02257633DAD1}"/>
                </a:ext>
              </a:extLst>
            </p:cNvPr>
            <p:cNvSpPr/>
            <p:nvPr/>
          </p:nvSpPr>
          <p:spPr>
            <a:xfrm>
              <a:off x="5555086" y="5486730"/>
              <a:ext cx="3149" cy="1412"/>
            </a:xfrm>
            <a:custGeom>
              <a:avLst/>
              <a:gdLst>
                <a:gd name="connsiteX0" fmla="*/ 3149 w 3149"/>
                <a:gd name="connsiteY0" fmla="*/ 1395 h 1412"/>
                <a:gd name="connsiteX1" fmla="*/ 0 w 3149"/>
                <a:gd name="connsiteY1" fmla="*/ 1412 h 1412"/>
                <a:gd name="connsiteX2" fmla="*/ 3149 w 3149"/>
                <a:gd name="connsiteY2" fmla="*/ 1395 h 1412"/>
              </a:gdLst>
              <a:ahLst/>
              <a:cxnLst>
                <a:cxn ang="0">
                  <a:pos x="connsiteX0" y="connsiteY0"/>
                </a:cxn>
                <a:cxn ang="0">
                  <a:pos x="connsiteX1" y="connsiteY1"/>
                </a:cxn>
                <a:cxn ang="0">
                  <a:pos x="connsiteX2" y="connsiteY2"/>
                </a:cxn>
              </a:cxnLst>
              <a:rect l="l" t="t" r="r" b="b"/>
              <a:pathLst>
                <a:path w="3149" h="1412">
                  <a:moveTo>
                    <a:pt x="3149" y="1395"/>
                  </a:moveTo>
                  <a:cubicBezTo>
                    <a:pt x="2097" y="1407"/>
                    <a:pt x="1046" y="1412"/>
                    <a:pt x="0" y="1412"/>
                  </a:cubicBezTo>
                  <a:cubicBezTo>
                    <a:pt x="1040" y="-445"/>
                    <a:pt x="2086" y="-491"/>
                    <a:pt x="3149" y="1395"/>
                  </a:cubicBezTo>
                  <a:close/>
                </a:path>
              </a:pathLst>
            </a:custGeom>
            <a:grpFill/>
            <a:ln w="5715" cap="flat">
              <a:noFill/>
              <a:prstDash val="solid"/>
              <a:miter/>
            </a:ln>
          </p:spPr>
          <p:txBody>
            <a:bodyPr rtlCol="0" anchor="ctr"/>
            <a:lstStyle/>
            <a:p>
              <a:endParaRPr lang="zh-CN" altLang="en-US"/>
            </a:p>
          </p:txBody>
        </p:sp>
        <p:sp>
          <p:nvSpPr>
            <p:cNvPr id="4480" name="任意多边形: 形状 4479">
              <a:extLst>
                <a:ext uri="{FF2B5EF4-FFF2-40B4-BE49-F238E27FC236}">
                  <a16:creationId xmlns:a16="http://schemas.microsoft.com/office/drawing/2014/main" id="{4380B4CE-9580-D0E1-490E-E16FA98C6E1F}"/>
                </a:ext>
              </a:extLst>
            </p:cNvPr>
            <p:cNvSpPr/>
            <p:nvPr/>
          </p:nvSpPr>
          <p:spPr>
            <a:xfrm>
              <a:off x="5528723" y="5392782"/>
              <a:ext cx="2537" cy="4184"/>
            </a:xfrm>
            <a:custGeom>
              <a:avLst/>
              <a:gdLst>
                <a:gd name="connsiteX0" fmla="*/ 2240 w 2537"/>
                <a:gd name="connsiteY0" fmla="*/ 1880 h 4184"/>
                <a:gd name="connsiteX1" fmla="*/ 1200 w 2537"/>
                <a:gd name="connsiteY1" fmla="*/ 4183 h 4184"/>
                <a:gd name="connsiteX2" fmla="*/ 360 w 2537"/>
                <a:gd name="connsiteY2" fmla="*/ 3012 h 4184"/>
                <a:gd name="connsiteX3" fmla="*/ 0 w 2537"/>
                <a:gd name="connsiteY3" fmla="*/ 0 h 4184"/>
                <a:gd name="connsiteX4" fmla="*/ 2240 w 2537"/>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240" y="1880"/>
                  </a:moveTo>
                  <a:cubicBezTo>
                    <a:pt x="2858" y="3183"/>
                    <a:pt x="2514" y="4018"/>
                    <a:pt x="1200" y="4183"/>
                  </a:cubicBezTo>
                  <a:cubicBezTo>
                    <a:pt x="960" y="4212"/>
                    <a:pt x="457" y="3463"/>
                    <a:pt x="360" y="3012"/>
                  </a:cubicBezTo>
                  <a:cubicBezTo>
                    <a:pt x="143" y="2029"/>
                    <a:pt x="108" y="1006"/>
                    <a:pt x="0" y="0"/>
                  </a:cubicBezTo>
                  <a:cubicBezTo>
                    <a:pt x="760" y="640"/>
                    <a:pt x="1526" y="1280"/>
                    <a:pt x="2240" y="1880"/>
                  </a:cubicBezTo>
                  <a:close/>
                </a:path>
              </a:pathLst>
            </a:custGeom>
            <a:grpFill/>
            <a:ln w="5715" cap="flat">
              <a:noFill/>
              <a:prstDash val="solid"/>
              <a:miter/>
            </a:ln>
          </p:spPr>
          <p:txBody>
            <a:bodyPr rtlCol="0" anchor="ctr"/>
            <a:lstStyle/>
            <a:p>
              <a:endParaRPr lang="zh-CN" altLang="en-US"/>
            </a:p>
          </p:txBody>
        </p:sp>
        <p:sp>
          <p:nvSpPr>
            <p:cNvPr id="4481" name="任意多边形: 形状 4480">
              <a:extLst>
                <a:ext uri="{FF2B5EF4-FFF2-40B4-BE49-F238E27FC236}">
                  <a16:creationId xmlns:a16="http://schemas.microsoft.com/office/drawing/2014/main" id="{5A188C43-9295-BAFB-4738-1E70C02AA3B9}"/>
                </a:ext>
              </a:extLst>
            </p:cNvPr>
            <p:cNvSpPr/>
            <p:nvPr/>
          </p:nvSpPr>
          <p:spPr>
            <a:xfrm>
              <a:off x="5528617" y="5231614"/>
              <a:ext cx="9958" cy="16430"/>
            </a:xfrm>
            <a:custGeom>
              <a:avLst/>
              <a:gdLst>
                <a:gd name="connsiteX0" fmla="*/ 9953 w 9958"/>
                <a:gd name="connsiteY0" fmla="*/ 0 h 16430"/>
                <a:gd name="connsiteX1" fmla="*/ 9959 w 9958"/>
                <a:gd name="connsiteY1" fmla="*/ 6561 h 16430"/>
                <a:gd name="connsiteX2" fmla="*/ 4781 w 9958"/>
                <a:gd name="connsiteY2" fmla="*/ 13613 h 16430"/>
                <a:gd name="connsiteX3" fmla="*/ 100 w 9958"/>
                <a:gd name="connsiteY3" fmla="*/ 16431 h 16430"/>
                <a:gd name="connsiteX4" fmla="*/ 9953 w 9958"/>
                <a:gd name="connsiteY4" fmla="*/ 0 h 16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8" h="16430">
                  <a:moveTo>
                    <a:pt x="9953" y="0"/>
                  </a:moveTo>
                  <a:cubicBezTo>
                    <a:pt x="9959" y="2189"/>
                    <a:pt x="9959" y="4378"/>
                    <a:pt x="9959" y="6561"/>
                  </a:cubicBezTo>
                  <a:cubicBezTo>
                    <a:pt x="6838" y="7886"/>
                    <a:pt x="4792" y="9795"/>
                    <a:pt x="4781" y="13613"/>
                  </a:cubicBezTo>
                  <a:cubicBezTo>
                    <a:pt x="4775" y="16522"/>
                    <a:pt x="2100" y="16190"/>
                    <a:pt x="100" y="16431"/>
                  </a:cubicBezTo>
                  <a:cubicBezTo>
                    <a:pt x="-689" y="8509"/>
                    <a:pt x="3238" y="3417"/>
                    <a:pt x="9953" y="0"/>
                  </a:cubicBezTo>
                  <a:close/>
                </a:path>
              </a:pathLst>
            </a:custGeom>
            <a:grpFill/>
            <a:ln w="5715" cap="flat">
              <a:noFill/>
              <a:prstDash val="solid"/>
              <a:miter/>
            </a:ln>
          </p:spPr>
          <p:txBody>
            <a:bodyPr rtlCol="0" anchor="ctr"/>
            <a:lstStyle/>
            <a:p>
              <a:endParaRPr lang="zh-CN" altLang="en-US"/>
            </a:p>
          </p:txBody>
        </p:sp>
        <p:sp>
          <p:nvSpPr>
            <p:cNvPr id="4482" name="任意多边形: 形状 4481">
              <a:extLst>
                <a:ext uri="{FF2B5EF4-FFF2-40B4-BE49-F238E27FC236}">
                  <a16:creationId xmlns:a16="http://schemas.microsoft.com/office/drawing/2014/main" id="{77F1CA84-DAAD-436D-BF81-1337F486385E}"/>
                </a:ext>
              </a:extLst>
            </p:cNvPr>
            <p:cNvSpPr/>
            <p:nvPr/>
          </p:nvSpPr>
          <p:spPr>
            <a:xfrm>
              <a:off x="5798431" y="5529274"/>
              <a:ext cx="3200" cy="1753"/>
            </a:xfrm>
            <a:custGeom>
              <a:avLst/>
              <a:gdLst>
                <a:gd name="connsiteX0" fmla="*/ 3200 w 3200"/>
                <a:gd name="connsiteY0" fmla="*/ 1748 h 1753"/>
                <a:gd name="connsiteX1" fmla="*/ 1600 w 3200"/>
                <a:gd name="connsiteY1" fmla="*/ 1719 h 1753"/>
                <a:gd name="connsiteX2" fmla="*/ 0 w 3200"/>
                <a:gd name="connsiteY2" fmla="*/ 1754 h 1753"/>
                <a:gd name="connsiteX3" fmla="*/ 3200 w 3200"/>
                <a:gd name="connsiteY3" fmla="*/ 1748 h 1753"/>
              </a:gdLst>
              <a:ahLst/>
              <a:cxnLst>
                <a:cxn ang="0">
                  <a:pos x="connsiteX0" y="connsiteY0"/>
                </a:cxn>
                <a:cxn ang="0">
                  <a:pos x="connsiteX1" y="connsiteY1"/>
                </a:cxn>
                <a:cxn ang="0">
                  <a:pos x="connsiteX2" y="connsiteY2"/>
                </a:cxn>
                <a:cxn ang="0">
                  <a:pos x="connsiteX3" y="connsiteY3"/>
                </a:cxn>
              </a:cxnLst>
              <a:rect l="l" t="t" r="r" b="b"/>
              <a:pathLst>
                <a:path w="3200" h="1753">
                  <a:moveTo>
                    <a:pt x="3200" y="1748"/>
                  </a:moveTo>
                  <a:lnTo>
                    <a:pt x="1600" y="1719"/>
                  </a:lnTo>
                  <a:cubicBezTo>
                    <a:pt x="1600" y="1719"/>
                    <a:pt x="0" y="1754"/>
                    <a:pt x="0" y="1754"/>
                  </a:cubicBezTo>
                  <a:cubicBezTo>
                    <a:pt x="1063" y="-572"/>
                    <a:pt x="2126" y="-595"/>
                    <a:pt x="3200" y="1748"/>
                  </a:cubicBezTo>
                  <a:close/>
                </a:path>
              </a:pathLst>
            </a:custGeom>
            <a:grpFill/>
            <a:ln w="5715" cap="flat">
              <a:noFill/>
              <a:prstDash val="solid"/>
              <a:miter/>
            </a:ln>
          </p:spPr>
          <p:txBody>
            <a:bodyPr rtlCol="0" anchor="ctr"/>
            <a:lstStyle/>
            <a:p>
              <a:endParaRPr lang="zh-CN" altLang="en-US"/>
            </a:p>
          </p:txBody>
        </p:sp>
        <p:sp>
          <p:nvSpPr>
            <p:cNvPr id="4483" name="任意多边形: 形状 4482">
              <a:extLst>
                <a:ext uri="{FF2B5EF4-FFF2-40B4-BE49-F238E27FC236}">
                  <a16:creationId xmlns:a16="http://schemas.microsoft.com/office/drawing/2014/main" id="{1A171874-B35C-1235-61D3-918D8C9F4834}"/>
                </a:ext>
              </a:extLst>
            </p:cNvPr>
            <p:cNvSpPr/>
            <p:nvPr/>
          </p:nvSpPr>
          <p:spPr>
            <a:xfrm>
              <a:off x="4821669" y="4942720"/>
              <a:ext cx="26300" cy="46085"/>
            </a:xfrm>
            <a:custGeom>
              <a:avLst/>
              <a:gdLst>
                <a:gd name="connsiteX0" fmla="*/ 26301 w 26300"/>
                <a:gd name="connsiteY0" fmla="*/ 2686 h 46085"/>
                <a:gd name="connsiteX1" fmla="*/ 23060 w 26300"/>
                <a:gd name="connsiteY1" fmla="*/ 2720 h 46085"/>
                <a:gd name="connsiteX2" fmla="*/ 22934 w 26300"/>
                <a:gd name="connsiteY2" fmla="*/ 10110 h 46085"/>
                <a:gd name="connsiteX3" fmla="*/ 22671 w 26300"/>
                <a:gd name="connsiteY3" fmla="*/ 22905 h 46085"/>
                <a:gd name="connsiteX4" fmla="*/ 13059 w 26300"/>
                <a:gd name="connsiteY4" fmla="*/ 32318 h 46085"/>
                <a:gd name="connsiteX5" fmla="*/ 13127 w 26300"/>
                <a:gd name="connsiteY5" fmla="*/ 38868 h 46085"/>
                <a:gd name="connsiteX6" fmla="*/ 11447 w 26300"/>
                <a:gd name="connsiteY6" fmla="*/ 46086 h 46085"/>
                <a:gd name="connsiteX7" fmla="*/ 5972 w 26300"/>
                <a:gd name="connsiteY7" fmla="*/ 35198 h 46085"/>
                <a:gd name="connsiteX8" fmla="*/ 4566 w 26300"/>
                <a:gd name="connsiteY8" fmla="*/ 34713 h 46085"/>
                <a:gd name="connsiteX9" fmla="*/ 3275 w 26300"/>
                <a:gd name="connsiteY9" fmla="*/ 35576 h 46085"/>
                <a:gd name="connsiteX10" fmla="*/ 0 w 26300"/>
                <a:gd name="connsiteY10" fmla="*/ 35593 h 46085"/>
                <a:gd name="connsiteX11" fmla="*/ 4035 w 26300"/>
                <a:gd name="connsiteY11" fmla="*/ 8481 h 46085"/>
                <a:gd name="connsiteX12" fmla="*/ 5612 w 26300"/>
                <a:gd name="connsiteY12" fmla="*/ 4463 h 46085"/>
                <a:gd name="connsiteX13" fmla="*/ 26301 w 26300"/>
                <a:gd name="connsiteY13" fmla="*/ 2686 h 46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300" h="46085">
                  <a:moveTo>
                    <a:pt x="26301" y="2686"/>
                  </a:moveTo>
                  <a:cubicBezTo>
                    <a:pt x="25220" y="2697"/>
                    <a:pt x="24140" y="2715"/>
                    <a:pt x="23060" y="2720"/>
                  </a:cubicBezTo>
                  <a:cubicBezTo>
                    <a:pt x="28375" y="5000"/>
                    <a:pt x="8190" y="6412"/>
                    <a:pt x="22934" y="10110"/>
                  </a:cubicBezTo>
                  <a:cubicBezTo>
                    <a:pt x="27581" y="11276"/>
                    <a:pt x="23889" y="18488"/>
                    <a:pt x="22671" y="22905"/>
                  </a:cubicBezTo>
                  <a:cubicBezTo>
                    <a:pt x="20877" y="27489"/>
                    <a:pt x="16596" y="29524"/>
                    <a:pt x="13059" y="32318"/>
                  </a:cubicBezTo>
                  <a:cubicBezTo>
                    <a:pt x="9498" y="34541"/>
                    <a:pt x="12882" y="36684"/>
                    <a:pt x="13127" y="38868"/>
                  </a:cubicBezTo>
                  <a:cubicBezTo>
                    <a:pt x="12842" y="41308"/>
                    <a:pt x="13882" y="44057"/>
                    <a:pt x="11447" y="46086"/>
                  </a:cubicBezTo>
                  <a:cubicBezTo>
                    <a:pt x="7550" y="43468"/>
                    <a:pt x="7361" y="39033"/>
                    <a:pt x="5972" y="35198"/>
                  </a:cubicBezTo>
                  <a:cubicBezTo>
                    <a:pt x="5858" y="34890"/>
                    <a:pt x="5018" y="34644"/>
                    <a:pt x="4566" y="34713"/>
                  </a:cubicBezTo>
                  <a:cubicBezTo>
                    <a:pt x="4103" y="34781"/>
                    <a:pt x="3703" y="35267"/>
                    <a:pt x="3275" y="35576"/>
                  </a:cubicBezTo>
                  <a:cubicBezTo>
                    <a:pt x="2183" y="35587"/>
                    <a:pt x="1092" y="35593"/>
                    <a:pt x="0" y="35593"/>
                  </a:cubicBezTo>
                  <a:cubicBezTo>
                    <a:pt x="2675" y="26780"/>
                    <a:pt x="10236" y="18728"/>
                    <a:pt x="4035" y="8481"/>
                  </a:cubicBezTo>
                  <a:cubicBezTo>
                    <a:pt x="3555" y="7687"/>
                    <a:pt x="4898" y="4537"/>
                    <a:pt x="5612" y="4463"/>
                  </a:cubicBezTo>
                  <a:cubicBezTo>
                    <a:pt x="12493" y="3703"/>
                    <a:pt x="18848" y="-3949"/>
                    <a:pt x="26301" y="2686"/>
                  </a:cubicBezTo>
                  <a:close/>
                </a:path>
              </a:pathLst>
            </a:custGeom>
            <a:grpFill/>
            <a:ln w="5715" cap="flat">
              <a:noFill/>
              <a:prstDash val="solid"/>
              <a:miter/>
            </a:ln>
          </p:spPr>
          <p:txBody>
            <a:bodyPr rtlCol="0" anchor="ctr"/>
            <a:lstStyle/>
            <a:p>
              <a:endParaRPr lang="zh-CN" altLang="en-US"/>
            </a:p>
          </p:txBody>
        </p:sp>
        <p:sp>
          <p:nvSpPr>
            <p:cNvPr id="4484" name="任意多边形: 形状 4483">
              <a:extLst>
                <a:ext uri="{FF2B5EF4-FFF2-40B4-BE49-F238E27FC236}">
                  <a16:creationId xmlns:a16="http://schemas.microsoft.com/office/drawing/2014/main" id="{95747317-8782-3AC0-3937-638C4D40C07B}"/>
                </a:ext>
              </a:extLst>
            </p:cNvPr>
            <p:cNvSpPr/>
            <p:nvPr/>
          </p:nvSpPr>
          <p:spPr>
            <a:xfrm>
              <a:off x="4831533" y="5060552"/>
              <a:ext cx="19739" cy="29604"/>
            </a:xfrm>
            <a:custGeom>
              <a:avLst/>
              <a:gdLst>
                <a:gd name="connsiteX0" fmla="*/ 16453 w 19739"/>
                <a:gd name="connsiteY0" fmla="*/ 0 h 29604"/>
                <a:gd name="connsiteX1" fmla="*/ 19740 w 19739"/>
                <a:gd name="connsiteY1" fmla="*/ 6578 h 29604"/>
                <a:gd name="connsiteX2" fmla="*/ 14808 w 19739"/>
                <a:gd name="connsiteY2" fmla="*/ 12156 h 29604"/>
                <a:gd name="connsiteX3" fmla="*/ 13219 w 19739"/>
                <a:gd name="connsiteY3" fmla="*/ 19637 h 29604"/>
                <a:gd name="connsiteX4" fmla="*/ 0 w 19739"/>
                <a:gd name="connsiteY4" fmla="*/ 29598 h 29604"/>
                <a:gd name="connsiteX5" fmla="*/ 4223 w 19739"/>
                <a:gd name="connsiteY5" fmla="*/ 14516 h 29604"/>
                <a:gd name="connsiteX6" fmla="*/ 17 w 19739"/>
                <a:gd name="connsiteY6" fmla="*/ 9847 h 29604"/>
                <a:gd name="connsiteX7" fmla="*/ 16453 w 19739"/>
                <a:gd name="connsiteY7" fmla="*/ 0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39" h="29604">
                  <a:moveTo>
                    <a:pt x="16453" y="0"/>
                  </a:moveTo>
                  <a:cubicBezTo>
                    <a:pt x="16545" y="2697"/>
                    <a:pt x="17076" y="5172"/>
                    <a:pt x="19740" y="6578"/>
                  </a:cubicBezTo>
                  <a:cubicBezTo>
                    <a:pt x="18122" y="8487"/>
                    <a:pt x="16865" y="11104"/>
                    <a:pt x="14808" y="12156"/>
                  </a:cubicBezTo>
                  <a:cubicBezTo>
                    <a:pt x="10721" y="14242"/>
                    <a:pt x="11939" y="16779"/>
                    <a:pt x="13219" y="19637"/>
                  </a:cubicBezTo>
                  <a:cubicBezTo>
                    <a:pt x="7441" y="21134"/>
                    <a:pt x="7121" y="29884"/>
                    <a:pt x="0" y="29598"/>
                  </a:cubicBezTo>
                  <a:cubicBezTo>
                    <a:pt x="1406" y="24569"/>
                    <a:pt x="2795" y="19540"/>
                    <a:pt x="4223" y="14516"/>
                  </a:cubicBezTo>
                  <a:cubicBezTo>
                    <a:pt x="5315" y="10681"/>
                    <a:pt x="2732" y="10213"/>
                    <a:pt x="17" y="9847"/>
                  </a:cubicBezTo>
                  <a:cubicBezTo>
                    <a:pt x="3526" y="3275"/>
                    <a:pt x="9681" y="1114"/>
                    <a:pt x="16453" y="0"/>
                  </a:cubicBezTo>
                  <a:close/>
                </a:path>
              </a:pathLst>
            </a:custGeom>
            <a:grpFill/>
            <a:ln w="5715" cap="flat">
              <a:noFill/>
              <a:prstDash val="solid"/>
              <a:miter/>
            </a:ln>
          </p:spPr>
          <p:txBody>
            <a:bodyPr rtlCol="0" anchor="ctr"/>
            <a:lstStyle/>
            <a:p>
              <a:endParaRPr lang="zh-CN" altLang="en-US"/>
            </a:p>
          </p:txBody>
        </p:sp>
        <p:sp>
          <p:nvSpPr>
            <p:cNvPr id="4485" name="任意多边形: 形状 4484">
              <a:extLst>
                <a:ext uri="{FF2B5EF4-FFF2-40B4-BE49-F238E27FC236}">
                  <a16:creationId xmlns:a16="http://schemas.microsoft.com/office/drawing/2014/main" id="{62DBCB96-AB07-78EB-D01C-9A9DBF2E43DF}"/>
                </a:ext>
              </a:extLst>
            </p:cNvPr>
            <p:cNvSpPr/>
            <p:nvPr/>
          </p:nvSpPr>
          <p:spPr>
            <a:xfrm>
              <a:off x="4840342" y="5047407"/>
              <a:ext cx="10941" cy="9901"/>
            </a:xfrm>
            <a:custGeom>
              <a:avLst/>
              <a:gdLst>
                <a:gd name="connsiteX0" fmla="*/ 10942 w 10941"/>
                <a:gd name="connsiteY0" fmla="*/ 3281 h 9901"/>
                <a:gd name="connsiteX1" fmla="*/ 7639 w 10941"/>
                <a:gd name="connsiteY1" fmla="*/ 9841 h 9901"/>
                <a:gd name="connsiteX2" fmla="*/ 198 w 10941"/>
                <a:gd name="connsiteY2" fmla="*/ 8001 h 9901"/>
                <a:gd name="connsiteX3" fmla="*/ 3415 w 10941"/>
                <a:gd name="connsiteY3" fmla="*/ 2772 h 9901"/>
                <a:gd name="connsiteX4" fmla="*/ 10919 w 10941"/>
                <a:gd name="connsiteY4" fmla="*/ 0 h 9901"/>
                <a:gd name="connsiteX5" fmla="*/ 10942 w 10941"/>
                <a:gd name="connsiteY5" fmla="*/ 3281 h 9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41" h="9901">
                  <a:moveTo>
                    <a:pt x="10942" y="3281"/>
                  </a:moveTo>
                  <a:cubicBezTo>
                    <a:pt x="8290" y="4686"/>
                    <a:pt x="7724" y="7144"/>
                    <a:pt x="7639" y="9841"/>
                  </a:cubicBezTo>
                  <a:cubicBezTo>
                    <a:pt x="5004" y="9647"/>
                    <a:pt x="1541" y="10750"/>
                    <a:pt x="198" y="8001"/>
                  </a:cubicBezTo>
                  <a:cubicBezTo>
                    <a:pt x="-734" y="6098"/>
                    <a:pt x="1844" y="4275"/>
                    <a:pt x="3415" y="2772"/>
                  </a:cubicBezTo>
                  <a:cubicBezTo>
                    <a:pt x="5518" y="766"/>
                    <a:pt x="8147" y="177"/>
                    <a:pt x="10919" y="0"/>
                  </a:cubicBezTo>
                  <a:cubicBezTo>
                    <a:pt x="10936" y="1092"/>
                    <a:pt x="10942" y="2183"/>
                    <a:pt x="10942" y="3281"/>
                  </a:cubicBezTo>
                  <a:close/>
                </a:path>
              </a:pathLst>
            </a:custGeom>
            <a:grpFill/>
            <a:ln w="5715" cap="flat">
              <a:noFill/>
              <a:prstDash val="solid"/>
              <a:miter/>
            </a:ln>
          </p:spPr>
          <p:txBody>
            <a:bodyPr rtlCol="0" anchor="ctr"/>
            <a:lstStyle/>
            <a:p>
              <a:endParaRPr lang="zh-CN" altLang="en-US"/>
            </a:p>
          </p:txBody>
        </p:sp>
        <p:sp>
          <p:nvSpPr>
            <p:cNvPr id="4486" name="任意多边形: 形状 4485">
              <a:extLst>
                <a:ext uri="{FF2B5EF4-FFF2-40B4-BE49-F238E27FC236}">
                  <a16:creationId xmlns:a16="http://schemas.microsoft.com/office/drawing/2014/main" id="{E616194B-D176-F144-FB67-C8D0D44F03BA}"/>
                </a:ext>
              </a:extLst>
            </p:cNvPr>
            <p:cNvSpPr/>
            <p:nvPr/>
          </p:nvSpPr>
          <p:spPr>
            <a:xfrm>
              <a:off x="4828275" y="5073845"/>
              <a:ext cx="3120" cy="3131"/>
            </a:xfrm>
            <a:custGeom>
              <a:avLst/>
              <a:gdLst>
                <a:gd name="connsiteX0" fmla="*/ 3120 w 3120"/>
                <a:gd name="connsiteY0" fmla="*/ 0 h 3131"/>
                <a:gd name="connsiteX1" fmla="*/ 0 w 3120"/>
                <a:gd name="connsiteY1" fmla="*/ 3132 h 3131"/>
                <a:gd name="connsiteX2" fmla="*/ 3120 w 3120"/>
                <a:gd name="connsiteY2" fmla="*/ 0 h 3131"/>
              </a:gdLst>
              <a:ahLst/>
              <a:cxnLst>
                <a:cxn ang="0">
                  <a:pos x="connsiteX0" y="connsiteY0"/>
                </a:cxn>
                <a:cxn ang="0">
                  <a:pos x="connsiteX1" y="connsiteY1"/>
                </a:cxn>
                <a:cxn ang="0">
                  <a:pos x="connsiteX2" y="connsiteY2"/>
                </a:cxn>
              </a:cxnLst>
              <a:rect l="l" t="t" r="r" b="b"/>
              <a:pathLst>
                <a:path w="3120" h="3131">
                  <a:moveTo>
                    <a:pt x="3120" y="0"/>
                  </a:moveTo>
                  <a:cubicBezTo>
                    <a:pt x="2080" y="1046"/>
                    <a:pt x="1040" y="2086"/>
                    <a:pt x="0" y="3132"/>
                  </a:cubicBezTo>
                  <a:cubicBezTo>
                    <a:pt x="1040" y="2092"/>
                    <a:pt x="2080" y="1046"/>
                    <a:pt x="3120" y="0"/>
                  </a:cubicBezTo>
                  <a:close/>
                </a:path>
              </a:pathLst>
            </a:custGeom>
            <a:grpFill/>
            <a:ln w="5715" cap="flat">
              <a:noFill/>
              <a:prstDash val="solid"/>
              <a:miter/>
            </a:ln>
          </p:spPr>
          <p:txBody>
            <a:bodyPr rtlCol="0" anchor="ctr"/>
            <a:lstStyle/>
            <a:p>
              <a:endParaRPr lang="zh-CN" altLang="en-US"/>
            </a:p>
          </p:txBody>
        </p:sp>
        <p:sp>
          <p:nvSpPr>
            <p:cNvPr id="4487" name="任意多边形: 形状 4486">
              <a:extLst>
                <a:ext uri="{FF2B5EF4-FFF2-40B4-BE49-F238E27FC236}">
                  <a16:creationId xmlns:a16="http://schemas.microsoft.com/office/drawing/2014/main" id="{5DF0D63C-3C44-304C-EE68-15D84D1C0088}"/>
                </a:ext>
              </a:extLst>
            </p:cNvPr>
            <p:cNvSpPr/>
            <p:nvPr/>
          </p:nvSpPr>
          <p:spPr>
            <a:xfrm>
              <a:off x="4840048" y="4998053"/>
              <a:ext cx="1360" cy="1360"/>
            </a:xfrm>
            <a:custGeom>
              <a:avLst/>
              <a:gdLst>
                <a:gd name="connsiteX0" fmla="*/ 1360 w 1360"/>
                <a:gd name="connsiteY0" fmla="*/ 0 h 1360"/>
                <a:gd name="connsiteX1" fmla="*/ 617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7" y="1360"/>
                  </a:lnTo>
                  <a:lnTo>
                    <a:pt x="0" y="754"/>
                  </a:lnTo>
                  <a:close/>
                </a:path>
              </a:pathLst>
            </a:custGeom>
            <a:grpFill/>
            <a:ln w="5715" cap="flat">
              <a:noFill/>
              <a:prstDash val="solid"/>
              <a:miter/>
            </a:ln>
          </p:spPr>
          <p:txBody>
            <a:bodyPr rtlCol="0" anchor="ctr"/>
            <a:lstStyle/>
            <a:p>
              <a:endParaRPr lang="zh-CN" altLang="en-US"/>
            </a:p>
          </p:txBody>
        </p:sp>
        <p:sp>
          <p:nvSpPr>
            <p:cNvPr id="4488" name="任意多边形: 形状 4487">
              <a:extLst>
                <a:ext uri="{FF2B5EF4-FFF2-40B4-BE49-F238E27FC236}">
                  <a16:creationId xmlns:a16="http://schemas.microsoft.com/office/drawing/2014/main" id="{2D71689A-35DA-B514-831B-BAFF0BEE71B6}"/>
                </a:ext>
              </a:extLst>
            </p:cNvPr>
            <p:cNvSpPr/>
            <p:nvPr/>
          </p:nvSpPr>
          <p:spPr>
            <a:xfrm>
              <a:off x="4831544" y="4912522"/>
              <a:ext cx="15286" cy="17959"/>
            </a:xfrm>
            <a:custGeom>
              <a:avLst/>
              <a:gdLst>
                <a:gd name="connsiteX0" fmla="*/ 0 w 15286"/>
                <a:gd name="connsiteY0" fmla="*/ 13162 h 17959"/>
                <a:gd name="connsiteX1" fmla="*/ 4178 w 15286"/>
                <a:gd name="connsiteY1" fmla="*/ 6898 h 17959"/>
                <a:gd name="connsiteX2" fmla="*/ 9864 w 15286"/>
                <a:gd name="connsiteY2" fmla="*/ 0 h 17959"/>
                <a:gd name="connsiteX3" fmla="*/ 15225 w 15286"/>
                <a:gd name="connsiteY3" fmla="*/ 4286 h 17959"/>
                <a:gd name="connsiteX4" fmla="*/ 11533 w 15286"/>
                <a:gd name="connsiteY4" fmla="*/ 11259 h 17959"/>
                <a:gd name="connsiteX5" fmla="*/ 0 w 15286"/>
                <a:gd name="connsiteY5" fmla="*/ 13162 h 1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86" h="17959">
                  <a:moveTo>
                    <a:pt x="0" y="13162"/>
                  </a:moveTo>
                  <a:cubicBezTo>
                    <a:pt x="360" y="10379"/>
                    <a:pt x="989" y="7670"/>
                    <a:pt x="4178" y="6898"/>
                  </a:cubicBezTo>
                  <a:cubicBezTo>
                    <a:pt x="7892" y="6001"/>
                    <a:pt x="9624" y="3669"/>
                    <a:pt x="9864" y="0"/>
                  </a:cubicBezTo>
                  <a:cubicBezTo>
                    <a:pt x="12556" y="349"/>
                    <a:pt x="15773" y="783"/>
                    <a:pt x="15225" y="4286"/>
                  </a:cubicBezTo>
                  <a:cubicBezTo>
                    <a:pt x="14842" y="6738"/>
                    <a:pt x="12516" y="8818"/>
                    <a:pt x="11533" y="11259"/>
                  </a:cubicBezTo>
                  <a:cubicBezTo>
                    <a:pt x="8098" y="19831"/>
                    <a:pt x="8178" y="19860"/>
                    <a:pt x="0" y="13162"/>
                  </a:cubicBezTo>
                  <a:close/>
                </a:path>
              </a:pathLst>
            </a:custGeom>
            <a:grpFill/>
            <a:ln w="5715" cap="flat">
              <a:noFill/>
              <a:prstDash val="solid"/>
              <a:miter/>
            </a:ln>
          </p:spPr>
          <p:txBody>
            <a:bodyPr rtlCol="0" anchor="ctr"/>
            <a:lstStyle/>
            <a:p>
              <a:endParaRPr lang="zh-CN" altLang="en-US"/>
            </a:p>
          </p:txBody>
        </p:sp>
        <p:sp>
          <p:nvSpPr>
            <p:cNvPr id="4489" name="任意多边形: 形状 4488">
              <a:extLst>
                <a:ext uri="{FF2B5EF4-FFF2-40B4-BE49-F238E27FC236}">
                  <a16:creationId xmlns:a16="http://schemas.microsoft.com/office/drawing/2014/main" id="{95249508-4512-8569-9899-6A31DB8CEBA0}"/>
                </a:ext>
              </a:extLst>
            </p:cNvPr>
            <p:cNvSpPr/>
            <p:nvPr/>
          </p:nvSpPr>
          <p:spPr>
            <a:xfrm>
              <a:off x="4814651" y="4928976"/>
              <a:ext cx="13607" cy="16447"/>
            </a:xfrm>
            <a:custGeom>
              <a:avLst/>
              <a:gdLst>
                <a:gd name="connsiteX0" fmla="*/ 445 w 13607"/>
                <a:gd name="connsiteY0" fmla="*/ 16448 h 16447"/>
                <a:gd name="connsiteX1" fmla="*/ 13607 w 13607"/>
                <a:gd name="connsiteY1" fmla="*/ 0 h 16447"/>
                <a:gd name="connsiteX2" fmla="*/ 13607 w 13607"/>
                <a:gd name="connsiteY2" fmla="*/ 3292 h 16447"/>
                <a:gd name="connsiteX3" fmla="*/ 12790 w 13607"/>
                <a:gd name="connsiteY3" fmla="*/ 4635 h 16447"/>
                <a:gd name="connsiteX4" fmla="*/ 10269 w 13607"/>
                <a:gd name="connsiteY4" fmla="*/ 8355 h 16447"/>
                <a:gd name="connsiteX5" fmla="*/ 10321 w 13607"/>
                <a:gd name="connsiteY5" fmla="*/ 9875 h 16447"/>
                <a:gd name="connsiteX6" fmla="*/ 445 w 13607"/>
                <a:gd name="connsiteY6" fmla="*/ 16448 h 16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07" h="16447">
                  <a:moveTo>
                    <a:pt x="445" y="16448"/>
                  </a:moveTo>
                  <a:cubicBezTo>
                    <a:pt x="-692" y="2012"/>
                    <a:pt x="-692" y="2012"/>
                    <a:pt x="13607" y="0"/>
                  </a:cubicBezTo>
                  <a:cubicBezTo>
                    <a:pt x="13607" y="1097"/>
                    <a:pt x="13607" y="2194"/>
                    <a:pt x="13607" y="3292"/>
                  </a:cubicBezTo>
                  <a:cubicBezTo>
                    <a:pt x="13607" y="3292"/>
                    <a:pt x="12784" y="4635"/>
                    <a:pt x="12790" y="4635"/>
                  </a:cubicBezTo>
                  <a:cubicBezTo>
                    <a:pt x="11755" y="5744"/>
                    <a:pt x="10435" y="6658"/>
                    <a:pt x="10269" y="8355"/>
                  </a:cubicBezTo>
                  <a:cubicBezTo>
                    <a:pt x="10281" y="8355"/>
                    <a:pt x="10321" y="9875"/>
                    <a:pt x="10321" y="9875"/>
                  </a:cubicBezTo>
                  <a:cubicBezTo>
                    <a:pt x="8012" y="13539"/>
                    <a:pt x="3914" y="14522"/>
                    <a:pt x="445" y="16448"/>
                  </a:cubicBezTo>
                  <a:close/>
                </a:path>
              </a:pathLst>
            </a:custGeom>
            <a:grpFill/>
            <a:ln w="5715" cap="flat">
              <a:noFill/>
              <a:prstDash val="solid"/>
              <a:miter/>
            </a:ln>
          </p:spPr>
          <p:txBody>
            <a:bodyPr rtlCol="0" anchor="ctr"/>
            <a:lstStyle/>
            <a:p>
              <a:endParaRPr lang="zh-CN" altLang="en-US"/>
            </a:p>
          </p:txBody>
        </p:sp>
        <p:sp>
          <p:nvSpPr>
            <p:cNvPr id="4490" name="任意多边形: 形状 4489">
              <a:extLst>
                <a:ext uri="{FF2B5EF4-FFF2-40B4-BE49-F238E27FC236}">
                  <a16:creationId xmlns:a16="http://schemas.microsoft.com/office/drawing/2014/main" id="{F9A956F7-0701-8B50-50E2-378CAF10404C}"/>
                </a:ext>
              </a:extLst>
            </p:cNvPr>
            <p:cNvSpPr/>
            <p:nvPr/>
          </p:nvSpPr>
          <p:spPr>
            <a:xfrm>
              <a:off x="4831544" y="4935554"/>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491" name="任意多边形: 形状 4490">
              <a:extLst>
                <a:ext uri="{FF2B5EF4-FFF2-40B4-BE49-F238E27FC236}">
                  <a16:creationId xmlns:a16="http://schemas.microsoft.com/office/drawing/2014/main" id="{A839F6BD-47EA-6D3A-24B8-3BA347A84B35}"/>
                </a:ext>
              </a:extLst>
            </p:cNvPr>
            <p:cNvSpPr/>
            <p:nvPr/>
          </p:nvSpPr>
          <p:spPr>
            <a:xfrm>
              <a:off x="4824616" y="4934959"/>
              <a:ext cx="3642" cy="3886"/>
            </a:xfrm>
            <a:custGeom>
              <a:avLst/>
              <a:gdLst>
                <a:gd name="connsiteX0" fmla="*/ 3643 w 3642"/>
                <a:gd name="connsiteY0" fmla="*/ 594 h 3886"/>
                <a:gd name="connsiteX1" fmla="*/ 356 w 3642"/>
                <a:gd name="connsiteY1" fmla="*/ 3886 h 3886"/>
                <a:gd name="connsiteX2" fmla="*/ 1397 w 3642"/>
                <a:gd name="connsiteY2" fmla="*/ 0 h 3886"/>
                <a:gd name="connsiteX3" fmla="*/ 3643 w 3642"/>
                <a:gd name="connsiteY3" fmla="*/ 594 h 3886"/>
              </a:gdLst>
              <a:ahLst/>
              <a:cxnLst>
                <a:cxn ang="0">
                  <a:pos x="connsiteX0" y="connsiteY0"/>
                </a:cxn>
                <a:cxn ang="0">
                  <a:pos x="connsiteX1" y="connsiteY1"/>
                </a:cxn>
                <a:cxn ang="0">
                  <a:pos x="connsiteX2" y="connsiteY2"/>
                </a:cxn>
                <a:cxn ang="0">
                  <a:pos x="connsiteX3" y="connsiteY3"/>
                </a:cxn>
              </a:cxnLst>
              <a:rect l="l" t="t" r="r" b="b"/>
              <a:pathLst>
                <a:path w="3642" h="3886">
                  <a:moveTo>
                    <a:pt x="3643" y="594"/>
                  </a:moveTo>
                  <a:cubicBezTo>
                    <a:pt x="2545" y="1692"/>
                    <a:pt x="1448" y="2789"/>
                    <a:pt x="356" y="3886"/>
                  </a:cubicBezTo>
                  <a:cubicBezTo>
                    <a:pt x="-369" y="2303"/>
                    <a:pt x="31" y="1023"/>
                    <a:pt x="1397" y="0"/>
                  </a:cubicBezTo>
                  <a:cubicBezTo>
                    <a:pt x="2140" y="194"/>
                    <a:pt x="2888" y="394"/>
                    <a:pt x="3643" y="594"/>
                  </a:cubicBezTo>
                  <a:close/>
                </a:path>
              </a:pathLst>
            </a:custGeom>
            <a:grpFill/>
            <a:ln w="5715" cap="flat">
              <a:noFill/>
              <a:prstDash val="solid"/>
              <a:miter/>
            </a:ln>
          </p:spPr>
          <p:txBody>
            <a:bodyPr rtlCol="0" anchor="ctr"/>
            <a:lstStyle/>
            <a:p>
              <a:endParaRPr lang="zh-CN" altLang="en-US"/>
            </a:p>
          </p:txBody>
        </p:sp>
        <p:sp>
          <p:nvSpPr>
            <p:cNvPr id="4492" name="任意多边形: 形状 4491">
              <a:extLst>
                <a:ext uri="{FF2B5EF4-FFF2-40B4-BE49-F238E27FC236}">
                  <a16:creationId xmlns:a16="http://schemas.microsoft.com/office/drawing/2014/main" id="{51525A52-C77A-6FEA-6B4C-F3E22FD3C7CC}"/>
                </a:ext>
              </a:extLst>
            </p:cNvPr>
            <p:cNvSpPr/>
            <p:nvPr/>
          </p:nvSpPr>
          <p:spPr>
            <a:xfrm>
              <a:off x="4826999" y="4932262"/>
              <a:ext cx="4551" cy="3291"/>
            </a:xfrm>
            <a:custGeom>
              <a:avLst/>
              <a:gdLst>
                <a:gd name="connsiteX0" fmla="*/ 1259 w 4551"/>
                <a:gd name="connsiteY0" fmla="*/ 0 h 3291"/>
                <a:gd name="connsiteX1" fmla="*/ 4551 w 4551"/>
                <a:gd name="connsiteY1" fmla="*/ 3292 h 3291"/>
                <a:gd name="connsiteX2" fmla="*/ 1259 w 4551"/>
                <a:gd name="connsiteY2" fmla="*/ 3292 h 3291"/>
                <a:gd name="connsiteX3" fmla="*/ 139 w 4551"/>
                <a:gd name="connsiteY3" fmla="*/ 1097 h 3291"/>
                <a:gd name="connsiteX4" fmla="*/ 1259 w 455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 h="3291">
                  <a:moveTo>
                    <a:pt x="1259" y="0"/>
                  </a:moveTo>
                  <a:cubicBezTo>
                    <a:pt x="2357" y="1097"/>
                    <a:pt x="3454" y="2194"/>
                    <a:pt x="4551" y="3292"/>
                  </a:cubicBezTo>
                  <a:cubicBezTo>
                    <a:pt x="3454" y="3292"/>
                    <a:pt x="2357" y="3292"/>
                    <a:pt x="1259" y="3292"/>
                  </a:cubicBezTo>
                  <a:cubicBezTo>
                    <a:pt x="139" y="2560"/>
                    <a:pt x="-232" y="1828"/>
                    <a:pt x="139" y="1097"/>
                  </a:cubicBezTo>
                  <a:cubicBezTo>
                    <a:pt x="511" y="366"/>
                    <a:pt x="882" y="0"/>
                    <a:pt x="1259" y="0"/>
                  </a:cubicBezTo>
                  <a:close/>
                </a:path>
              </a:pathLst>
            </a:custGeom>
            <a:grpFill/>
            <a:ln w="5715" cap="flat">
              <a:noFill/>
              <a:prstDash val="solid"/>
              <a:miter/>
            </a:ln>
          </p:spPr>
          <p:txBody>
            <a:bodyPr rtlCol="0" anchor="ctr"/>
            <a:lstStyle/>
            <a:p>
              <a:endParaRPr lang="zh-CN" altLang="en-US"/>
            </a:p>
          </p:txBody>
        </p:sp>
        <p:sp>
          <p:nvSpPr>
            <p:cNvPr id="4493" name="任意多边形: 形状 4492">
              <a:extLst>
                <a:ext uri="{FF2B5EF4-FFF2-40B4-BE49-F238E27FC236}">
                  <a16:creationId xmlns:a16="http://schemas.microsoft.com/office/drawing/2014/main" id="{9115152D-926E-D919-F145-83FA4B839AAE}"/>
                </a:ext>
              </a:extLst>
            </p:cNvPr>
            <p:cNvSpPr/>
            <p:nvPr/>
          </p:nvSpPr>
          <p:spPr>
            <a:xfrm>
              <a:off x="4828258" y="4925684"/>
              <a:ext cx="3297" cy="3291"/>
            </a:xfrm>
            <a:custGeom>
              <a:avLst/>
              <a:gdLst>
                <a:gd name="connsiteX0" fmla="*/ 0 w 3297"/>
                <a:gd name="connsiteY0" fmla="*/ 3292 h 3291"/>
                <a:gd name="connsiteX1" fmla="*/ 3298 w 3297"/>
                <a:gd name="connsiteY1" fmla="*/ 0 h 3291"/>
                <a:gd name="connsiteX2" fmla="*/ 0 w 3297"/>
                <a:gd name="connsiteY2" fmla="*/ 3292 h 3291"/>
              </a:gdLst>
              <a:ahLst/>
              <a:cxnLst>
                <a:cxn ang="0">
                  <a:pos x="connsiteX0" y="connsiteY0"/>
                </a:cxn>
                <a:cxn ang="0">
                  <a:pos x="connsiteX1" y="connsiteY1"/>
                </a:cxn>
                <a:cxn ang="0">
                  <a:pos x="connsiteX2" y="connsiteY2"/>
                </a:cxn>
              </a:cxnLst>
              <a:rect l="l" t="t" r="r" b="b"/>
              <a:pathLst>
                <a:path w="3297" h="3291">
                  <a:moveTo>
                    <a:pt x="0" y="3292"/>
                  </a:moveTo>
                  <a:cubicBezTo>
                    <a:pt x="1097" y="2194"/>
                    <a:pt x="2195" y="1097"/>
                    <a:pt x="3298" y="0"/>
                  </a:cubicBezTo>
                  <a:cubicBezTo>
                    <a:pt x="2195" y="1097"/>
                    <a:pt x="1097" y="2194"/>
                    <a:pt x="0" y="3292"/>
                  </a:cubicBezTo>
                  <a:close/>
                </a:path>
              </a:pathLst>
            </a:custGeom>
            <a:grpFill/>
            <a:ln w="5715" cap="flat">
              <a:noFill/>
              <a:prstDash val="solid"/>
              <a:miter/>
            </a:ln>
          </p:spPr>
          <p:txBody>
            <a:bodyPr rtlCol="0" anchor="ctr"/>
            <a:lstStyle/>
            <a:p>
              <a:endParaRPr lang="zh-CN" altLang="en-US"/>
            </a:p>
          </p:txBody>
        </p:sp>
        <p:sp>
          <p:nvSpPr>
            <p:cNvPr id="4494" name="任意多边形: 形状 4493">
              <a:extLst>
                <a:ext uri="{FF2B5EF4-FFF2-40B4-BE49-F238E27FC236}">
                  <a16:creationId xmlns:a16="http://schemas.microsoft.com/office/drawing/2014/main" id="{2385F4F5-502D-1DC8-65DA-BD3FD99F42D4}"/>
                </a:ext>
              </a:extLst>
            </p:cNvPr>
            <p:cNvSpPr/>
            <p:nvPr/>
          </p:nvSpPr>
          <p:spPr>
            <a:xfrm>
              <a:off x="4851236" y="5129629"/>
              <a:ext cx="26353" cy="13161"/>
            </a:xfrm>
            <a:custGeom>
              <a:avLst/>
              <a:gdLst>
                <a:gd name="connsiteX0" fmla="*/ 6625 w 26353"/>
                <a:gd name="connsiteY0" fmla="*/ 17 h 13161"/>
                <a:gd name="connsiteX1" fmla="*/ 9912 w 26353"/>
                <a:gd name="connsiteY1" fmla="*/ 0 h 13161"/>
                <a:gd name="connsiteX2" fmla="*/ 18250 w 26353"/>
                <a:gd name="connsiteY2" fmla="*/ 5487 h 13161"/>
                <a:gd name="connsiteX3" fmla="*/ 26354 w 26353"/>
                <a:gd name="connsiteY3" fmla="*/ 6572 h 13161"/>
                <a:gd name="connsiteX4" fmla="*/ 23056 w 26353"/>
                <a:gd name="connsiteY4" fmla="*/ 9870 h 13161"/>
                <a:gd name="connsiteX5" fmla="*/ 13192 w 26353"/>
                <a:gd name="connsiteY5" fmla="*/ 13162 h 13161"/>
                <a:gd name="connsiteX6" fmla="*/ 25 w 26353"/>
                <a:gd name="connsiteY6" fmla="*/ 13144 h 13161"/>
                <a:gd name="connsiteX7" fmla="*/ 6625 w 26353"/>
                <a:gd name="connsiteY7" fmla="*/ 17 h 1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53" h="13161">
                  <a:moveTo>
                    <a:pt x="6625" y="17"/>
                  </a:moveTo>
                  <a:cubicBezTo>
                    <a:pt x="7723" y="17"/>
                    <a:pt x="8814" y="12"/>
                    <a:pt x="9912" y="0"/>
                  </a:cubicBezTo>
                  <a:cubicBezTo>
                    <a:pt x="10392" y="5326"/>
                    <a:pt x="13135" y="7424"/>
                    <a:pt x="18250" y="5487"/>
                  </a:cubicBezTo>
                  <a:cubicBezTo>
                    <a:pt x="21262" y="4349"/>
                    <a:pt x="24056" y="3121"/>
                    <a:pt x="26354" y="6572"/>
                  </a:cubicBezTo>
                  <a:cubicBezTo>
                    <a:pt x="25079" y="7498"/>
                    <a:pt x="24125" y="8738"/>
                    <a:pt x="23056" y="9870"/>
                  </a:cubicBezTo>
                  <a:cubicBezTo>
                    <a:pt x="19444" y="9996"/>
                    <a:pt x="15558" y="9292"/>
                    <a:pt x="13192" y="13162"/>
                  </a:cubicBezTo>
                  <a:cubicBezTo>
                    <a:pt x="8808" y="9733"/>
                    <a:pt x="4414" y="13219"/>
                    <a:pt x="25" y="13144"/>
                  </a:cubicBezTo>
                  <a:cubicBezTo>
                    <a:pt x="-398" y="7447"/>
                    <a:pt x="4751" y="4555"/>
                    <a:pt x="6625" y="17"/>
                  </a:cubicBezTo>
                  <a:close/>
                </a:path>
              </a:pathLst>
            </a:custGeom>
            <a:grpFill/>
            <a:ln w="5715" cap="flat">
              <a:noFill/>
              <a:prstDash val="solid"/>
              <a:miter/>
            </a:ln>
          </p:spPr>
          <p:txBody>
            <a:bodyPr rtlCol="0" anchor="ctr"/>
            <a:lstStyle/>
            <a:p>
              <a:endParaRPr lang="zh-CN" altLang="en-US"/>
            </a:p>
          </p:txBody>
        </p:sp>
        <p:sp>
          <p:nvSpPr>
            <p:cNvPr id="4495" name="任意多边形: 形状 4494">
              <a:extLst>
                <a:ext uri="{FF2B5EF4-FFF2-40B4-BE49-F238E27FC236}">
                  <a16:creationId xmlns:a16="http://schemas.microsoft.com/office/drawing/2014/main" id="{FE1F455A-18E1-5F87-5E0E-F8ED8F3A5FAF}"/>
                </a:ext>
              </a:extLst>
            </p:cNvPr>
            <p:cNvSpPr/>
            <p:nvPr/>
          </p:nvSpPr>
          <p:spPr>
            <a:xfrm>
              <a:off x="4818371" y="5149647"/>
              <a:ext cx="7024" cy="3042"/>
            </a:xfrm>
            <a:custGeom>
              <a:avLst/>
              <a:gdLst>
                <a:gd name="connsiteX0" fmla="*/ 0 w 7024"/>
                <a:gd name="connsiteY0" fmla="*/ 2991 h 3042"/>
                <a:gd name="connsiteX1" fmla="*/ 3423 w 7024"/>
                <a:gd name="connsiteY1" fmla="*/ 317 h 3042"/>
                <a:gd name="connsiteX2" fmla="*/ 7024 w 7024"/>
                <a:gd name="connsiteY2" fmla="*/ 1688 h 3042"/>
                <a:gd name="connsiteX3" fmla="*/ 4561 w 7024"/>
                <a:gd name="connsiteY3" fmla="*/ 2797 h 3042"/>
                <a:gd name="connsiteX4" fmla="*/ 40 w 7024"/>
                <a:gd name="connsiteY4" fmla="*/ 3043 h 3042"/>
                <a:gd name="connsiteX5" fmla="*/ 0 w 7024"/>
                <a:gd name="connsiteY5" fmla="*/ 2991 h 3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4" h="3042">
                  <a:moveTo>
                    <a:pt x="0" y="2991"/>
                  </a:moveTo>
                  <a:cubicBezTo>
                    <a:pt x="1132" y="2071"/>
                    <a:pt x="2132" y="848"/>
                    <a:pt x="3423" y="317"/>
                  </a:cubicBezTo>
                  <a:cubicBezTo>
                    <a:pt x="4766" y="-243"/>
                    <a:pt x="6469" y="-215"/>
                    <a:pt x="7024" y="1688"/>
                  </a:cubicBezTo>
                  <a:cubicBezTo>
                    <a:pt x="7064" y="1826"/>
                    <a:pt x="5458" y="2654"/>
                    <a:pt x="4561" y="2797"/>
                  </a:cubicBezTo>
                  <a:cubicBezTo>
                    <a:pt x="3080" y="3037"/>
                    <a:pt x="1549" y="2974"/>
                    <a:pt x="40" y="3043"/>
                  </a:cubicBezTo>
                  <a:cubicBezTo>
                    <a:pt x="46" y="3037"/>
                    <a:pt x="0" y="2991"/>
                    <a:pt x="0" y="2991"/>
                  </a:cubicBezTo>
                  <a:close/>
                </a:path>
              </a:pathLst>
            </a:custGeom>
            <a:grpFill/>
            <a:ln w="5715" cap="flat">
              <a:noFill/>
              <a:prstDash val="solid"/>
              <a:miter/>
            </a:ln>
          </p:spPr>
          <p:txBody>
            <a:bodyPr rtlCol="0" anchor="ctr"/>
            <a:lstStyle/>
            <a:p>
              <a:endParaRPr lang="zh-CN" altLang="en-US"/>
            </a:p>
          </p:txBody>
        </p:sp>
        <p:sp>
          <p:nvSpPr>
            <p:cNvPr id="4496" name="任意多边形: 形状 4495">
              <a:extLst>
                <a:ext uri="{FF2B5EF4-FFF2-40B4-BE49-F238E27FC236}">
                  <a16:creationId xmlns:a16="http://schemas.microsoft.com/office/drawing/2014/main" id="{E170AE41-C83E-8AA2-4446-2DC08C608A57}"/>
                </a:ext>
              </a:extLst>
            </p:cNvPr>
            <p:cNvSpPr/>
            <p:nvPr/>
          </p:nvSpPr>
          <p:spPr>
            <a:xfrm>
              <a:off x="4844706" y="5146077"/>
              <a:ext cx="4129" cy="3286"/>
            </a:xfrm>
            <a:custGeom>
              <a:avLst/>
              <a:gdLst>
                <a:gd name="connsiteX0" fmla="*/ 3332 w 4129"/>
                <a:gd name="connsiteY0" fmla="*/ 0 h 3286"/>
                <a:gd name="connsiteX1" fmla="*/ 0 w 4129"/>
                <a:gd name="connsiteY1" fmla="*/ 3286 h 3286"/>
                <a:gd name="connsiteX2" fmla="*/ 3332 w 4129"/>
                <a:gd name="connsiteY2" fmla="*/ 0 h 3286"/>
              </a:gdLst>
              <a:ahLst/>
              <a:cxnLst>
                <a:cxn ang="0">
                  <a:pos x="connsiteX0" y="connsiteY0"/>
                </a:cxn>
                <a:cxn ang="0">
                  <a:pos x="connsiteX1" y="connsiteY1"/>
                </a:cxn>
                <a:cxn ang="0">
                  <a:pos x="connsiteX2" y="connsiteY2"/>
                </a:cxn>
              </a:cxnLst>
              <a:rect l="l" t="t" r="r" b="b"/>
              <a:pathLst>
                <a:path w="4129" h="3286">
                  <a:moveTo>
                    <a:pt x="3332" y="0"/>
                  </a:moveTo>
                  <a:cubicBezTo>
                    <a:pt x="5955" y="4887"/>
                    <a:pt x="1383" y="2469"/>
                    <a:pt x="0" y="3286"/>
                  </a:cubicBezTo>
                  <a:cubicBezTo>
                    <a:pt x="1114" y="2189"/>
                    <a:pt x="2223" y="1097"/>
                    <a:pt x="3332" y="0"/>
                  </a:cubicBezTo>
                  <a:close/>
                </a:path>
              </a:pathLst>
            </a:custGeom>
            <a:grpFill/>
            <a:ln w="5715" cap="flat">
              <a:noFill/>
              <a:prstDash val="solid"/>
              <a:miter/>
            </a:ln>
          </p:spPr>
          <p:txBody>
            <a:bodyPr rtlCol="0" anchor="ctr"/>
            <a:lstStyle/>
            <a:p>
              <a:endParaRPr lang="zh-CN" altLang="en-US"/>
            </a:p>
          </p:txBody>
        </p:sp>
        <p:sp>
          <p:nvSpPr>
            <p:cNvPr id="4497" name="任意多边形: 形状 4496">
              <a:extLst>
                <a:ext uri="{FF2B5EF4-FFF2-40B4-BE49-F238E27FC236}">
                  <a16:creationId xmlns:a16="http://schemas.microsoft.com/office/drawing/2014/main" id="{08C3BC7A-1889-B51C-6667-C2193FEC9CED}"/>
                </a:ext>
              </a:extLst>
            </p:cNvPr>
            <p:cNvSpPr/>
            <p:nvPr/>
          </p:nvSpPr>
          <p:spPr>
            <a:xfrm>
              <a:off x="4841454" y="5149363"/>
              <a:ext cx="3251" cy="3308"/>
            </a:xfrm>
            <a:custGeom>
              <a:avLst/>
              <a:gdLst>
                <a:gd name="connsiteX0" fmla="*/ 3252 w 3251"/>
                <a:gd name="connsiteY0" fmla="*/ 0 h 3308"/>
                <a:gd name="connsiteX1" fmla="*/ 0 w 3251"/>
                <a:gd name="connsiteY1" fmla="*/ 3309 h 3308"/>
                <a:gd name="connsiteX2" fmla="*/ 3252 w 3251"/>
                <a:gd name="connsiteY2" fmla="*/ 0 h 3308"/>
              </a:gdLst>
              <a:ahLst/>
              <a:cxnLst>
                <a:cxn ang="0">
                  <a:pos x="connsiteX0" y="connsiteY0"/>
                </a:cxn>
                <a:cxn ang="0">
                  <a:pos x="connsiteX1" y="connsiteY1"/>
                </a:cxn>
                <a:cxn ang="0">
                  <a:pos x="connsiteX2" y="connsiteY2"/>
                </a:cxn>
              </a:cxnLst>
              <a:rect l="l" t="t" r="r" b="b"/>
              <a:pathLst>
                <a:path w="3251" h="3308">
                  <a:moveTo>
                    <a:pt x="3252" y="0"/>
                  </a:moveTo>
                  <a:cubicBezTo>
                    <a:pt x="2166" y="1103"/>
                    <a:pt x="1080" y="2206"/>
                    <a:pt x="0" y="3309"/>
                  </a:cubicBezTo>
                  <a:cubicBezTo>
                    <a:pt x="1080" y="2212"/>
                    <a:pt x="2166" y="1103"/>
                    <a:pt x="3252" y="0"/>
                  </a:cubicBezTo>
                  <a:close/>
                </a:path>
              </a:pathLst>
            </a:custGeom>
            <a:grpFill/>
            <a:ln w="5715" cap="flat">
              <a:noFill/>
              <a:prstDash val="solid"/>
              <a:miter/>
            </a:ln>
          </p:spPr>
          <p:txBody>
            <a:bodyPr rtlCol="0" anchor="ctr"/>
            <a:lstStyle/>
            <a:p>
              <a:endParaRPr lang="zh-CN" altLang="en-US"/>
            </a:p>
          </p:txBody>
        </p:sp>
        <p:sp>
          <p:nvSpPr>
            <p:cNvPr id="4498" name="任意多边形: 形状 4497">
              <a:extLst>
                <a:ext uri="{FF2B5EF4-FFF2-40B4-BE49-F238E27FC236}">
                  <a16:creationId xmlns:a16="http://schemas.microsoft.com/office/drawing/2014/main" id="{DF708516-75B5-5E5F-E97E-EB6CF2D65230}"/>
                </a:ext>
              </a:extLst>
            </p:cNvPr>
            <p:cNvSpPr/>
            <p:nvPr/>
          </p:nvSpPr>
          <p:spPr>
            <a:xfrm>
              <a:off x="4783814" y="5040795"/>
              <a:ext cx="4993" cy="4972"/>
            </a:xfrm>
            <a:custGeom>
              <a:avLst/>
              <a:gdLst>
                <a:gd name="connsiteX0" fmla="*/ 4965 w 4993"/>
                <a:gd name="connsiteY0" fmla="*/ 0 h 4972"/>
                <a:gd name="connsiteX1" fmla="*/ 1027 w 4993"/>
                <a:gd name="connsiteY1" fmla="*/ 4961 h 4972"/>
                <a:gd name="connsiteX2" fmla="*/ 10 w 4993"/>
                <a:gd name="connsiteY2" fmla="*/ 3938 h 4972"/>
                <a:gd name="connsiteX3" fmla="*/ 4993 w 4993"/>
                <a:gd name="connsiteY3" fmla="*/ 34 h 4972"/>
                <a:gd name="connsiteX4" fmla="*/ 4965 w 4993"/>
                <a:gd name="connsiteY4" fmla="*/ 0 h 4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 h="4972">
                  <a:moveTo>
                    <a:pt x="4965" y="0"/>
                  </a:moveTo>
                  <a:cubicBezTo>
                    <a:pt x="4531" y="2360"/>
                    <a:pt x="4645" y="5183"/>
                    <a:pt x="1027" y="4961"/>
                  </a:cubicBezTo>
                  <a:cubicBezTo>
                    <a:pt x="656" y="4938"/>
                    <a:pt x="33" y="4309"/>
                    <a:pt x="10" y="3938"/>
                  </a:cubicBezTo>
                  <a:cubicBezTo>
                    <a:pt x="-190" y="314"/>
                    <a:pt x="2627" y="440"/>
                    <a:pt x="4993" y="34"/>
                  </a:cubicBezTo>
                  <a:lnTo>
                    <a:pt x="4965" y="0"/>
                  </a:lnTo>
                  <a:close/>
                </a:path>
              </a:pathLst>
            </a:custGeom>
            <a:grpFill/>
            <a:ln w="5715" cap="flat">
              <a:noFill/>
              <a:prstDash val="solid"/>
              <a:miter/>
            </a:ln>
          </p:spPr>
          <p:txBody>
            <a:bodyPr rtlCol="0" anchor="ctr"/>
            <a:lstStyle/>
            <a:p>
              <a:endParaRPr lang="zh-CN" altLang="en-US"/>
            </a:p>
          </p:txBody>
        </p:sp>
        <p:sp>
          <p:nvSpPr>
            <p:cNvPr id="4499" name="任意多边形: 形状 4498">
              <a:extLst>
                <a:ext uri="{FF2B5EF4-FFF2-40B4-BE49-F238E27FC236}">
                  <a16:creationId xmlns:a16="http://schemas.microsoft.com/office/drawing/2014/main" id="{39C848B0-5389-58DC-612E-6AC0D48E6671}"/>
                </a:ext>
              </a:extLst>
            </p:cNvPr>
            <p:cNvSpPr/>
            <p:nvPr/>
          </p:nvSpPr>
          <p:spPr>
            <a:xfrm>
              <a:off x="4797295" y="5103029"/>
              <a:ext cx="14366" cy="21362"/>
            </a:xfrm>
            <a:custGeom>
              <a:avLst/>
              <a:gdLst>
                <a:gd name="connsiteX0" fmla="*/ 14367 w 14366"/>
                <a:gd name="connsiteY0" fmla="*/ 3529 h 21362"/>
                <a:gd name="connsiteX1" fmla="*/ 11212 w 14366"/>
                <a:gd name="connsiteY1" fmla="*/ 20022 h 21362"/>
                <a:gd name="connsiteX2" fmla="*/ 4822 w 14366"/>
                <a:gd name="connsiteY2" fmla="*/ 21291 h 21362"/>
                <a:gd name="connsiteX3" fmla="*/ 1188 w 14366"/>
                <a:gd name="connsiteY3" fmla="*/ 15673 h 21362"/>
                <a:gd name="connsiteX4" fmla="*/ 4125 w 14366"/>
                <a:gd name="connsiteY4" fmla="*/ 10147 h 21362"/>
                <a:gd name="connsiteX5" fmla="*/ 1456 w 14366"/>
                <a:gd name="connsiteY5" fmla="*/ 2723 h 21362"/>
                <a:gd name="connsiteX6" fmla="*/ 14367 w 14366"/>
                <a:gd name="connsiteY6" fmla="*/ 3529 h 2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66" h="21362">
                  <a:moveTo>
                    <a:pt x="14367" y="3529"/>
                  </a:moveTo>
                  <a:cubicBezTo>
                    <a:pt x="9057" y="8209"/>
                    <a:pt x="12092" y="14490"/>
                    <a:pt x="11212" y="20022"/>
                  </a:cubicBezTo>
                  <a:cubicBezTo>
                    <a:pt x="9086" y="20457"/>
                    <a:pt x="6977" y="21080"/>
                    <a:pt x="4822" y="21291"/>
                  </a:cubicBezTo>
                  <a:cubicBezTo>
                    <a:pt x="159" y="21754"/>
                    <a:pt x="-1144" y="19965"/>
                    <a:pt x="1188" y="15673"/>
                  </a:cubicBezTo>
                  <a:cubicBezTo>
                    <a:pt x="2205" y="13804"/>
                    <a:pt x="7537" y="13799"/>
                    <a:pt x="4125" y="10147"/>
                  </a:cubicBezTo>
                  <a:cubicBezTo>
                    <a:pt x="1948" y="7815"/>
                    <a:pt x="-2213" y="6009"/>
                    <a:pt x="1456" y="2723"/>
                  </a:cubicBezTo>
                  <a:cubicBezTo>
                    <a:pt x="5405" y="-814"/>
                    <a:pt x="10349" y="-1266"/>
                    <a:pt x="14367" y="3529"/>
                  </a:cubicBezTo>
                  <a:close/>
                </a:path>
              </a:pathLst>
            </a:custGeom>
            <a:grpFill/>
            <a:ln w="5715" cap="flat">
              <a:noFill/>
              <a:prstDash val="solid"/>
              <a:miter/>
            </a:ln>
          </p:spPr>
          <p:txBody>
            <a:bodyPr rtlCol="0" anchor="ctr"/>
            <a:lstStyle/>
            <a:p>
              <a:endParaRPr lang="zh-CN" altLang="en-US"/>
            </a:p>
          </p:txBody>
        </p:sp>
        <p:sp>
          <p:nvSpPr>
            <p:cNvPr id="4500" name="任意多边形: 形状 4499">
              <a:extLst>
                <a:ext uri="{FF2B5EF4-FFF2-40B4-BE49-F238E27FC236}">
                  <a16:creationId xmlns:a16="http://schemas.microsoft.com/office/drawing/2014/main" id="{83950EBC-376F-F7FA-C465-AF09F5466D37}"/>
                </a:ext>
              </a:extLst>
            </p:cNvPr>
            <p:cNvSpPr/>
            <p:nvPr/>
          </p:nvSpPr>
          <p:spPr>
            <a:xfrm>
              <a:off x="4818485" y="5093505"/>
              <a:ext cx="4673" cy="6520"/>
            </a:xfrm>
            <a:custGeom>
              <a:avLst/>
              <a:gdLst>
                <a:gd name="connsiteX0" fmla="*/ 1 w 4673"/>
                <a:gd name="connsiteY0" fmla="*/ 0 h 6520"/>
                <a:gd name="connsiteX1" fmla="*/ 3196 w 4673"/>
                <a:gd name="connsiteY1" fmla="*/ 6521 h 6520"/>
                <a:gd name="connsiteX2" fmla="*/ 1 w 4673"/>
                <a:gd name="connsiteY2" fmla="*/ 0 h 6520"/>
              </a:gdLst>
              <a:ahLst/>
              <a:cxnLst>
                <a:cxn ang="0">
                  <a:pos x="connsiteX0" y="connsiteY0"/>
                </a:cxn>
                <a:cxn ang="0">
                  <a:pos x="connsiteX1" y="connsiteY1"/>
                </a:cxn>
                <a:cxn ang="0">
                  <a:pos x="connsiteX2" y="connsiteY2"/>
                </a:cxn>
              </a:cxnLst>
              <a:rect l="l" t="t" r="r" b="b"/>
              <a:pathLst>
                <a:path w="4673" h="6520">
                  <a:moveTo>
                    <a:pt x="1" y="0"/>
                  </a:moveTo>
                  <a:cubicBezTo>
                    <a:pt x="1995" y="1720"/>
                    <a:pt x="7207" y="1857"/>
                    <a:pt x="3196" y="6521"/>
                  </a:cubicBezTo>
                  <a:cubicBezTo>
                    <a:pt x="595" y="5098"/>
                    <a:pt x="-28" y="2709"/>
                    <a:pt x="1" y="0"/>
                  </a:cubicBezTo>
                  <a:close/>
                </a:path>
              </a:pathLst>
            </a:custGeom>
            <a:grpFill/>
            <a:ln w="5715" cap="flat">
              <a:noFill/>
              <a:prstDash val="solid"/>
              <a:miter/>
            </a:ln>
          </p:spPr>
          <p:txBody>
            <a:bodyPr rtlCol="0" anchor="ctr"/>
            <a:lstStyle/>
            <a:p>
              <a:endParaRPr lang="zh-CN" altLang="en-US"/>
            </a:p>
          </p:txBody>
        </p:sp>
        <p:sp>
          <p:nvSpPr>
            <p:cNvPr id="4501" name="任意多边形: 形状 4500">
              <a:extLst>
                <a:ext uri="{FF2B5EF4-FFF2-40B4-BE49-F238E27FC236}">
                  <a16:creationId xmlns:a16="http://schemas.microsoft.com/office/drawing/2014/main" id="{ECC204F0-ACEC-36C7-B39F-CDDA9C0667B8}"/>
                </a:ext>
              </a:extLst>
            </p:cNvPr>
            <p:cNvSpPr/>
            <p:nvPr/>
          </p:nvSpPr>
          <p:spPr>
            <a:xfrm>
              <a:off x="4808519" y="5096717"/>
              <a:ext cx="1298" cy="1405"/>
            </a:xfrm>
            <a:custGeom>
              <a:avLst/>
              <a:gdLst>
                <a:gd name="connsiteX0" fmla="*/ 0 w 1298"/>
                <a:gd name="connsiteY0" fmla="*/ 0 h 1405"/>
                <a:gd name="connsiteX1" fmla="*/ 1297 w 1298"/>
                <a:gd name="connsiteY1" fmla="*/ 743 h 1405"/>
                <a:gd name="connsiteX2" fmla="*/ 0 w 1298"/>
                <a:gd name="connsiteY2" fmla="*/ 0 h 1405"/>
              </a:gdLst>
              <a:ahLst/>
              <a:cxnLst>
                <a:cxn ang="0">
                  <a:pos x="connsiteX0" y="connsiteY0"/>
                </a:cxn>
                <a:cxn ang="0">
                  <a:pos x="connsiteX1" y="connsiteY1"/>
                </a:cxn>
                <a:cxn ang="0">
                  <a:pos x="connsiteX2" y="connsiteY2"/>
                </a:cxn>
              </a:cxnLst>
              <a:rect l="l" t="t" r="r" b="b"/>
              <a:pathLst>
                <a:path w="1298" h="1405">
                  <a:moveTo>
                    <a:pt x="0" y="0"/>
                  </a:moveTo>
                  <a:cubicBezTo>
                    <a:pt x="452" y="251"/>
                    <a:pt x="1326" y="594"/>
                    <a:pt x="1297" y="743"/>
                  </a:cubicBezTo>
                  <a:cubicBezTo>
                    <a:pt x="1052" y="1834"/>
                    <a:pt x="543" y="1571"/>
                    <a:pt x="0" y="0"/>
                  </a:cubicBezTo>
                  <a:close/>
                </a:path>
              </a:pathLst>
            </a:custGeom>
            <a:grpFill/>
            <a:ln w="5715" cap="flat">
              <a:noFill/>
              <a:prstDash val="solid"/>
              <a:miter/>
            </a:ln>
          </p:spPr>
          <p:txBody>
            <a:bodyPr rtlCol="0" anchor="ctr"/>
            <a:lstStyle/>
            <a:p>
              <a:endParaRPr lang="zh-CN" altLang="en-US"/>
            </a:p>
          </p:txBody>
        </p:sp>
        <p:sp>
          <p:nvSpPr>
            <p:cNvPr id="4502" name="任意多边形: 形状 4501">
              <a:extLst>
                <a:ext uri="{FF2B5EF4-FFF2-40B4-BE49-F238E27FC236}">
                  <a16:creationId xmlns:a16="http://schemas.microsoft.com/office/drawing/2014/main" id="{956FDFB8-C2C1-BFD5-8811-365AFA5DCC7B}"/>
                </a:ext>
              </a:extLst>
            </p:cNvPr>
            <p:cNvSpPr/>
            <p:nvPr/>
          </p:nvSpPr>
          <p:spPr>
            <a:xfrm>
              <a:off x="4706563" y="4984908"/>
              <a:ext cx="6583" cy="5569"/>
            </a:xfrm>
            <a:custGeom>
              <a:avLst/>
              <a:gdLst>
                <a:gd name="connsiteX0" fmla="*/ 6584 w 6583"/>
                <a:gd name="connsiteY0" fmla="*/ 0 h 5569"/>
                <a:gd name="connsiteX1" fmla="*/ 0 w 6583"/>
                <a:gd name="connsiteY1" fmla="*/ 3258 h 5569"/>
                <a:gd name="connsiteX2" fmla="*/ 6584 w 6583"/>
                <a:gd name="connsiteY2" fmla="*/ 0 h 5569"/>
              </a:gdLst>
              <a:ahLst/>
              <a:cxnLst>
                <a:cxn ang="0">
                  <a:pos x="connsiteX0" y="connsiteY0"/>
                </a:cxn>
                <a:cxn ang="0">
                  <a:pos x="connsiteX1" y="connsiteY1"/>
                </a:cxn>
                <a:cxn ang="0">
                  <a:pos x="connsiteX2" y="connsiteY2"/>
                </a:cxn>
              </a:cxnLst>
              <a:rect l="l" t="t" r="r" b="b"/>
              <a:pathLst>
                <a:path w="6583" h="5569">
                  <a:moveTo>
                    <a:pt x="6584" y="0"/>
                  </a:moveTo>
                  <a:cubicBezTo>
                    <a:pt x="5926" y="4200"/>
                    <a:pt x="5201" y="8258"/>
                    <a:pt x="0" y="3258"/>
                  </a:cubicBezTo>
                  <a:cubicBezTo>
                    <a:pt x="2195" y="2172"/>
                    <a:pt x="4389" y="1086"/>
                    <a:pt x="6584" y="0"/>
                  </a:cubicBezTo>
                  <a:close/>
                </a:path>
              </a:pathLst>
            </a:custGeom>
            <a:grpFill/>
            <a:ln w="5715" cap="flat">
              <a:noFill/>
              <a:prstDash val="solid"/>
              <a:miter/>
            </a:ln>
          </p:spPr>
          <p:txBody>
            <a:bodyPr rtlCol="0" anchor="ctr"/>
            <a:lstStyle/>
            <a:p>
              <a:endParaRPr lang="zh-CN" altLang="en-US"/>
            </a:p>
          </p:txBody>
        </p:sp>
        <p:sp>
          <p:nvSpPr>
            <p:cNvPr id="4503" name="任意多边形: 形状 4502">
              <a:extLst>
                <a:ext uri="{FF2B5EF4-FFF2-40B4-BE49-F238E27FC236}">
                  <a16:creationId xmlns:a16="http://schemas.microsoft.com/office/drawing/2014/main" id="{5A4464EF-2CAA-1674-BA6A-71E5C0274DB5}"/>
                </a:ext>
              </a:extLst>
            </p:cNvPr>
            <p:cNvSpPr/>
            <p:nvPr/>
          </p:nvSpPr>
          <p:spPr>
            <a:xfrm>
              <a:off x="4718049" y="5004596"/>
              <a:ext cx="1686" cy="3291"/>
            </a:xfrm>
            <a:custGeom>
              <a:avLst/>
              <a:gdLst>
                <a:gd name="connsiteX0" fmla="*/ 1687 w 1686"/>
                <a:gd name="connsiteY0" fmla="*/ 3292 h 3291"/>
                <a:gd name="connsiteX1" fmla="*/ 1687 w 1686"/>
                <a:gd name="connsiteY1" fmla="*/ 0 h 3291"/>
                <a:gd name="connsiteX2" fmla="*/ 1687 w 1686"/>
                <a:gd name="connsiteY2" fmla="*/ 3292 h 3291"/>
              </a:gdLst>
              <a:ahLst/>
              <a:cxnLst>
                <a:cxn ang="0">
                  <a:pos x="connsiteX0" y="connsiteY0"/>
                </a:cxn>
                <a:cxn ang="0">
                  <a:pos x="connsiteX1" y="connsiteY1"/>
                </a:cxn>
                <a:cxn ang="0">
                  <a:pos x="connsiteX2" y="connsiteY2"/>
                </a:cxn>
              </a:cxnLst>
              <a:rect l="l" t="t" r="r" b="b"/>
              <a:pathLst>
                <a:path w="1686" h="3291">
                  <a:moveTo>
                    <a:pt x="1687" y="3292"/>
                  </a:moveTo>
                  <a:cubicBezTo>
                    <a:pt x="-588" y="2194"/>
                    <a:pt x="-536" y="1097"/>
                    <a:pt x="1687" y="0"/>
                  </a:cubicBezTo>
                  <a:cubicBezTo>
                    <a:pt x="1687" y="1097"/>
                    <a:pt x="1687" y="2194"/>
                    <a:pt x="1687" y="3292"/>
                  </a:cubicBezTo>
                  <a:close/>
                </a:path>
              </a:pathLst>
            </a:custGeom>
            <a:grpFill/>
            <a:ln w="5715" cap="flat">
              <a:noFill/>
              <a:prstDash val="solid"/>
              <a:miter/>
            </a:ln>
          </p:spPr>
          <p:txBody>
            <a:bodyPr rtlCol="0" anchor="ctr"/>
            <a:lstStyle/>
            <a:p>
              <a:endParaRPr lang="zh-CN" altLang="en-US"/>
            </a:p>
          </p:txBody>
        </p:sp>
        <p:sp>
          <p:nvSpPr>
            <p:cNvPr id="4504" name="任意多边形: 形状 4503">
              <a:extLst>
                <a:ext uri="{FF2B5EF4-FFF2-40B4-BE49-F238E27FC236}">
                  <a16:creationId xmlns:a16="http://schemas.microsoft.com/office/drawing/2014/main" id="{67F5DB1A-B0E1-3624-5213-E641FFBA2DBA}"/>
                </a:ext>
              </a:extLst>
            </p:cNvPr>
            <p:cNvSpPr/>
            <p:nvPr/>
          </p:nvSpPr>
          <p:spPr>
            <a:xfrm>
              <a:off x="4719702" y="5001333"/>
              <a:ext cx="1698" cy="3303"/>
            </a:xfrm>
            <a:custGeom>
              <a:avLst/>
              <a:gdLst>
                <a:gd name="connsiteX0" fmla="*/ 0 w 1698"/>
                <a:gd name="connsiteY0" fmla="*/ 3303 h 3303"/>
                <a:gd name="connsiteX1" fmla="*/ 11 w 1698"/>
                <a:gd name="connsiteY1" fmla="*/ 0 h 3303"/>
                <a:gd name="connsiteX2" fmla="*/ 0 w 1698"/>
                <a:gd name="connsiteY2" fmla="*/ 3303 h 3303"/>
              </a:gdLst>
              <a:ahLst/>
              <a:cxnLst>
                <a:cxn ang="0">
                  <a:pos x="connsiteX0" y="connsiteY0"/>
                </a:cxn>
                <a:cxn ang="0">
                  <a:pos x="connsiteX1" y="connsiteY1"/>
                </a:cxn>
                <a:cxn ang="0">
                  <a:pos x="connsiteX2" y="connsiteY2"/>
                </a:cxn>
              </a:cxnLst>
              <a:rect l="l" t="t" r="r" b="b"/>
              <a:pathLst>
                <a:path w="1698" h="3303">
                  <a:moveTo>
                    <a:pt x="0" y="3303"/>
                  </a:moveTo>
                  <a:cubicBezTo>
                    <a:pt x="6" y="2200"/>
                    <a:pt x="11" y="1103"/>
                    <a:pt x="11" y="0"/>
                  </a:cubicBezTo>
                  <a:cubicBezTo>
                    <a:pt x="2263" y="1114"/>
                    <a:pt x="2263" y="2211"/>
                    <a:pt x="0" y="3303"/>
                  </a:cubicBezTo>
                  <a:close/>
                </a:path>
              </a:pathLst>
            </a:custGeom>
            <a:grpFill/>
            <a:ln w="5715" cap="flat">
              <a:noFill/>
              <a:prstDash val="solid"/>
              <a:miter/>
            </a:ln>
          </p:spPr>
          <p:txBody>
            <a:bodyPr rtlCol="0" anchor="ctr"/>
            <a:lstStyle/>
            <a:p>
              <a:endParaRPr lang="zh-CN" altLang="en-US"/>
            </a:p>
          </p:txBody>
        </p:sp>
        <p:sp>
          <p:nvSpPr>
            <p:cNvPr id="4505" name="任意多边形: 形状 4504">
              <a:extLst>
                <a:ext uri="{FF2B5EF4-FFF2-40B4-BE49-F238E27FC236}">
                  <a16:creationId xmlns:a16="http://schemas.microsoft.com/office/drawing/2014/main" id="{8E0536C9-5856-5CF5-4990-7AA1C26BADB7}"/>
                </a:ext>
              </a:extLst>
            </p:cNvPr>
            <p:cNvSpPr/>
            <p:nvPr/>
          </p:nvSpPr>
          <p:spPr>
            <a:xfrm>
              <a:off x="4719725" y="4996754"/>
              <a:ext cx="1409" cy="1309"/>
            </a:xfrm>
            <a:custGeom>
              <a:avLst/>
              <a:gdLst>
                <a:gd name="connsiteX0" fmla="*/ 17 w 1409"/>
                <a:gd name="connsiteY0" fmla="*/ 1310 h 1309"/>
                <a:gd name="connsiteX1" fmla="*/ 743 w 1409"/>
                <a:gd name="connsiteY1" fmla="*/ 1 h 1309"/>
                <a:gd name="connsiteX2" fmla="*/ 0 w 1409"/>
                <a:gd name="connsiteY2" fmla="*/ 1298 h 1309"/>
                <a:gd name="connsiteX3" fmla="*/ 17 w 1409"/>
                <a:gd name="connsiteY3" fmla="*/ 1310 h 1309"/>
              </a:gdLst>
              <a:ahLst/>
              <a:cxnLst>
                <a:cxn ang="0">
                  <a:pos x="connsiteX0" y="connsiteY0"/>
                </a:cxn>
                <a:cxn ang="0">
                  <a:pos x="connsiteX1" y="connsiteY1"/>
                </a:cxn>
                <a:cxn ang="0">
                  <a:pos x="connsiteX2" y="connsiteY2"/>
                </a:cxn>
                <a:cxn ang="0">
                  <a:pos x="connsiteX3" y="connsiteY3"/>
                </a:cxn>
              </a:cxnLst>
              <a:rect l="l" t="t" r="r" b="b"/>
              <a:pathLst>
                <a:path w="1409" h="1309">
                  <a:moveTo>
                    <a:pt x="17" y="1310"/>
                  </a:moveTo>
                  <a:cubicBezTo>
                    <a:pt x="263" y="852"/>
                    <a:pt x="606" y="-33"/>
                    <a:pt x="743" y="1"/>
                  </a:cubicBezTo>
                  <a:cubicBezTo>
                    <a:pt x="1840" y="241"/>
                    <a:pt x="1577" y="750"/>
                    <a:pt x="0" y="1298"/>
                  </a:cubicBezTo>
                  <a:lnTo>
                    <a:pt x="17" y="1310"/>
                  </a:lnTo>
                  <a:close/>
                </a:path>
              </a:pathLst>
            </a:custGeom>
            <a:grpFill/>
            <a:ln w="5715" cap="flat">
              <a:noFill/>
              <a:prstDash val="solid"/>
              <a:miter/>
            </a:ln>
          </p:spPr>
          <p:txBody>
            <a:bodyPr rtlCol="0" anchor="ctr"/>
            <a:lstStyle/>
            <a:p>
              <a:endParaRPr lang="zh-CN" altLang="en-US"/>
            </a:p>
          </p:txBody>
        </p:sp>
        <p:sp>
          <p:nvSpPr>
            <p:cNvPr id="4506" name="任意多边形: 形状 4505">
              <a:extLst>
                <a:ext uri="{FF2B5EF4-FFF2-40B4-BE49-F238E27FC236}">
                  <a16:creationId xmlns:a16="http://schemas.microsoft.com/office/drawing/2014/main" id="{D3D9AB2B-58AC-4ABA-AFC5-B5525EFA04F2}"/>
                </a:ext>
              </a:extLst>
            </p:cNvPr>
            <p:cNvSpPr/>
            <p:nvPr/>
          </p:nvSpPr>
          <p:spPr>
            <a:xfrm>
              <a:off x="4848003" y="5142785"/>
              <a:ext cx="22155" cy="31518"/>
            </a:xfrm>
            <a:custGeom>
              <a:avLst/>
              <a:gdLst>
                <a:gd name="connsiteX0" fmla="*/ 16425 w 22155"/>
                <a:gd name="connsiteY0" fmla="*/ 0 h 31518"/>
                <a:gd name="connsiteX1" fmla="*/ 13122 w 22155"/>
                <a:gd name="connsiteY1" fmla="*/ 19734 h 31518"/>
                <a:gd name="connsiteX2" fmla="*/ 4401 w 22155"/>
                <a:gd name="connsiteY2" fmla="*/ 31518 h 31518"/>
                <a:gd name="connsiteX3" fmla="*/ 0 w 22155"/>
                <a:gd name="connsiteY3" fmla="*/ 16476 h 31518"/>
                <a:gd name="connsiteX4" fmla="*/ 16425 w 22155"/>
                <a:gd name="connsiteY4" fmla="*/ 0 h 31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55" h="31518">
                  <a:moveTo>
                    <a:pt x="16425" y="0"/>
                  </a:moveTo>
                  <a:cubicBezTo>
                    <a:pt x="24660" y="11676"/>
                    <a:pt x="24409" y="13179"/>
                    <a:pt x="13122" y="19734"/>
                  </a:cubicBezTo>
                  <a:cubicBezTo>
                    <a:pt x="4823" y="19591"/>
                    <a:pt x="8155" y="28249"/>
                    <a:pt x="4401" y="31518"/>
                  </a:cubicBezTo>
                  <a:cubicBezTo>
                    <a:pt x="-3406" y="28232"/>
                    <a:pt x="6807" y="19934"/>
                    <a:pt x="0" y="16476"/>
                  </a:cubicBezTo>
                  <a:cubicBezTo>
                    <a:pt x="5389" y="10898"/>
                    <a:pt x="8893" y="3440"/>
                    <a:pt x="16425" y="0"/>
                  </a:cubicBezTo>
                  <a:close/>
                </a:path>
              </a:pathLst>
            </a:custGeom>
            <a:grpFill/>
            <a:ln w="5715" cap="flat">
              <a:noFill/>
              <a:prstDash val="solid"/>
              <a:miter/>
            </a:ln>
          </p:spPr>
          <p:txBody>
            <a:bodyPr rtlCol="0" anchor="ctr"/>
            <a:lstStyle/>
            <a:p>
              <a:endParaRPr lang="zh-CN" altLang="en-US"/>
            </a:p>
          </p:txBody>
        </p:sp>
        <p:sp>
          <p:nvSpPr>
            <p:cNvPr id="4507" name="任意多边形: 形状 4506">
              <a:extLst>
                <a:ext uri="{FF2B5EF4-FFF2-40B4-BE49-F238E27FC236}">
                  <a16:creationId xmlns:a16="http://schemas.microsoft.com/office/drawing/2014/main" id="{410C0092-500C-0D41-188A-E5CB91B3B173}"/>
                </a:ext>
              </a:extLst>
            </p:cNvPr>
            <p:cNvSpPr/>
            <p:nvPr/>
          </p:nvSpPr>
          <p:spPr>
            <a:xfrm>
              <a:off x="4846152" y="5186561"/>
              <a:ext cx="3196" cy="3092"/>
            </a:xfrm>
            <a:custGeom>
              <a:avLst/>
              <a:gdLst>
                <a:gd name="connsiteX0" fmla="*/ 2629 w 3196"/>
                <a:gd name="connsiteY0" fmla="*/ 2447 h 3092"/>
                <a:gd name="connsiteX1" fmla="*/ 0 w 3196"/>
                <a:gd name="connsiteY1" fmla="*/ 3093 h 3092"/>
                <a:gd name="connsiteX2" fmla="*/ 526 w 3196"/>
                <a:gd name="connsiteY2" fmla="*/ 412 h 3092"/>
                <a:gd name="connsiteX3" fmla="*/ 1949 w 3196"/>
                <a:gd name="connsiteY3" fmla="*/ 29 h 3092"/>
                <a:gd name="connsiteX4" fmla="*/ 2629 w 3196"/>
                <a:gd name="connsiteY4" fmla="*/ 2447 h 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092">
                  <a:moveTo>
                    <a:pt x="2629" y="2447"/>
                  </a:moveTo>
                  <a:cubicBezTo>
                    <a:pt x="1755" y="2664"/>
                    <a:pt x="874" y="2881"/>
                    <a:pt x="0" y="3093"/>
                  </a:cubicBezTo>
                  <a:cubicBezTo>
                    <a:pt x="154" y="2190"/>
                    <a:pt x="200" y="1247"/>
                    <a:pt x="526" y="412"/>
                  </a:cubicBezTo>
                  <a:cubicBezTo>
                    <a:pt x="640" y="127"/>
                    <a:pt x="1515" y="-79"/>
                    <a:pt x="1949" y="29"/>
                  </a:cubicBezTo>
                  <a:cubicBezTo>
                    <a:pt x="3355" y="395"/>
                    <a:pt x="3561" y="1275"/>
                    <a:pt x="2629" y="2447"/>
                  </a:cubicBezTo>
                  <a:close/>
                </a:path>
              </a:pathLst>
            </a:custGeom>
            <a:grpFill/>
            <a:ln w="5715" cap="flat">
              <a:noFill/>
              <a:prstDash val="solid"/>
              <a:miter/>
            </a:ln>
          </p:spPr>
          <p:txBody>
            <a:bodyPr rtlCol="0" anchor="ctr"/>
            <a:lstStyle/>
            <a:p>
              <a:endParaRPr lang="zh-CN" altLang="en-US"/>
            </a:p>
          </p:txBody>
        </p:sp>
        <p:sp>
          <p:nvSpPr>
            <p:cNvPr id="4508" name="任意多边形: 形状 4507">
              <a:extLst>
                <a:ext uri="{FF2B5EF4-FFF2-40B4-BE49-F238E27FC236}">
                  <a16:creationId xmlns:a16="http://schemas.microsoft.com/office/drawing/2014/main" id="{2D221946-E958-A77D-6F93-FC9740E09D23}"/>
                </a:ext>
              </a:extLst>
            </p:cNvPr>
            <p:cNvSpPr/>
            <p:nvPr/>
          </p:nvSpPr>
          <p:spPr>
            <a:xfrm>
              <a:off x="4861217" y="5169085"/>
              <a:ext cx="3188" cy="3337"/>
            </a:xfrm>
            <a:custGeom>
              <a:avLst/>
              <a:gdLst>
                <a:gd name="connsiteX0" fmla="*/ 3189 w 3188"/>
                <a:gd name="connsiteY0" fmla="*/ 0 h 3337"/>
                <a:gd name="connsiteX1" fmla="*/ 0 w 3188"/>
                <a:gd name="connsiteY1" fmla="*/ 3337 h 3337"/>
                <a:gd name="connsiteX2" fmla="*/ 3189 w 3188"/>
                <a:gd name="connsiteY2" fmla="*/ 0 h 3337"/>
              </a:gdLst>
              <a:ahLst/>
              <a:cxnLst>
                <a:cxn ang="0">
                  <a:pos x="connsiteX0" y="connsiteY0"/>
                </a:cxn>
                <a:cxn ang="0">
                  <a:pos x="connsiteX1" y="connsiteY1"/>
                </a:cxn>
                <a:cxn ang="0">
                  <a:pos x="connsiteX2" y="connsiteY2"/>
                </a:cxn>
              </a:cxnLst>
              <a:rect l="l" t="t" r="r" b="b"/>
              <a:pathLst>
                <a:path w="3188" h="3337">
                  <a:moveTo>
                    <a:pt x="3189" y="0"/>
                  </a:moveTo>
                  <a:cubicBezTo>
                    <a:pt x="2126" y="1114"/>
                    <a:pt x="1063" y="2223"/>
                    <a:pt x="0" y="3337"/>
                  </a:cubicBezTo>
                  <a:cubicBezTo>
                    <a:pt x="1063" y="2223"/>
                    <a:pt x="2126" y="1114"/>
                    <a:pt x="3189" y="0"/>
                  </a:cubicBezTo>
                  <a:close/>
                </a:path>
              </a:pathLst>
            </a:custGeom>
            <a:grpFill/>
            <a:ln w="5715" cap="flat">
              <a:noFill/>
              <a:prstDash val="solid"/>
              <a:miter/>
            </a:ln>
          </p:spPr>
          <p:txBody>
            <a:bodyPr rtlCol="0" anchor="ctr"/>
            <a:lstStyle/>
            <a:p>
              <a:endParaRPr lang="zh-CN" altLang="en-US"/>
            </a:p>
          </p:txBody>
        </p:sp>
        <p:sp>
          <p:nvSpPr>
            <p:cNvPr id="4509" name="任意多边形: 形状 4508">
              <a:extLst>
                <a:ext uri="{FF2B5EF4-FFF2-40B4-BE49-F238E27FC236}">
                  <a16:creationId xmlns:a16="http://schemas.microsoft.com/office/drawing/2014/main" id="{51AC5F36-2844-2514-4127-B73E4ECC4D2C}"/>
                </a:ext>
              </a:extLst>
            </p:cNvPr>
            <p:cNvSpPr/>
            <p:nvPr/>
          </p:nvSpPr>
          <p:spPr>
            <a:xfrm>
              <a:off x="4706586" y="5009926"/>
              <a:ext cx="6402" cy="11106"/>
            </a:xfrm>
            <a:custGeom>
              <a:avLst/>
              <a:gdLst>
                <a:gd name="connsiteX0" fmla="*/ 12 w 6402"/>
                <a:gd name="connsiteY0" fmla="*/ 1283 h 11106"/>
                <a:gd name="connsiteX1" fmla="*/ 5595 w 6402"/>
                <a:gd name="connsiteY1" fmla="*/ 957 h 11106"/>
                <a:gd name="connsiteX2" fmla="*/ 3206 w 6402"/>
                <a:gd name="connsiteY2" fmla="*/ 11107 h 11106"/>
                <a:gd name="connsiteX3" fmla="*/ 12 w 6402"/>
                <a:gd name="connsiteY3" fmla="*/ 1283 h 11106"/>
              </a:gdLst>
              <a:ahLst/>
              <a:cxnLst>
                <a:cxn ang="0">
                  <a:pos x="connsiteX0" y="connsiteY0"/>
                </a:cxn>
                <a:cxn ang="0">
                  <a:pos x="connsiteX1" y="connsiteY1"/>
                </a:cxn>
                <a:cxn ang="0">
                  <a:pos x="connsiteX2" y="connsiteY2"/>
                </a:cxn>
                <a:cxn ang="0">
                  <a:pos x="connsiteX3" y="connsiteY3"/>
                </a:cxn>
              </a:cxnLst>
              <a:rect l="l" t="t" r="r" b="b"/>
              <a:pathLst>
                <a:path w="6402" h="11106">
                  <a:moveTo>
                    <a:pt x="12" y="1283"/>
                  </a:moveTo>
                  <a:cubicBezTo>
                    <a:pt x="1892" y="848"/>
                    <a:pt x="4241" y="-1169"/>
                    <a:pt x="5595" y="957"/>
                  </a:cubicBezTo>
                  <a:cubicBezTo>
                    <a:pt x="8030" y="4792"/>
                    <a:pt x="4286" y="7758"/>
                    <a:pt x="3206" y="11107"/>
                  </a:cubicBezTo>
                  <a:cubicBezTo>
                    <a:pt x="-611" y="8724"/>
                    <a:pt x="74" y="4883"/>
                    <a:pt x="12" y="1283"/>
                  </a:cubicBezTo>
                  <a:close/>
                </a:path>
              </a:pathLst>
            </a:custGeom>
            <a:grpFill/>
            <a:ln w="5715" cap="flat">
              <a:noFill/>
              <a:prstDash val="solid"/>
              <a:miter/>
            </a:ln>
          </p:spPr>
          <p:txBody>
            <a:bodyPr rtlCol="0" anchor="ctr"/>
            <a:lstStyle/>
            <a:p>
              <a:endParaRPr lang="zh-CN" altLang="en-US"/>
            </a:p>
          </p:txBody>
        </p:sp>
        <p:sp>
          <p:nvSpPr>
            <p:cNvPr id="4510" name="任意多边形: 形状 4509">
              <a:extLst>
                <a:ext uri="{FF2B5EF4-FFF2-40B4-BE49-F238E27FC236}">
                  <a16:creationId xmlns:a16="http://schemas.microsoft.com/office/drawing/2014/main" id="{C618C191-8A48-5690-5A9F-CACE5769BA5D}"/>
                </a:ext>
              </a:extLst>
            </p:cNvPr>
            <p:cNvSpPr/>
            <p:nvPr/>
          </p:nvSpPr>
          <p:spPr>
            <a:xfrm>
              <a:off x="4813735" y="5109867"/>
              <a:ext cx="1389" cy="1303"/>
            </a:xfrm>
            <a:custGeom>
              <a:avLst/>
              <a:gdLst>
                <a:gd name="connsiteX0" fmla="*/ 1350 w 1389"/>
                <a:gd name="connsiteY0" fmla="*/ 0 h 1303"/>
                <a:gd name="connsiteX1" fmla="*/ 652 w 1389"/>
                <a:gd name="connsiteY1" fmla="*/ 1303 h 1303"/>
                <a:gd name="connsiteX2" fmla="*/ 1390 w 1389"/>
                <a:gd name="connsiteY2" fmla="*/ 40 h 1303"/>
                <a:gd name="connsiteX3" fmla="*/ 1350 w 1389"/>
                <a:gd name="connsiteY3" fmla="*/ 0 h 1303"/>
              </a:gdLst>
              <a:ahLst/>
              <a:cxnLst>
                <a:cxn ang="0">
                  <a:pos x="connsiteX0" y="connsiteY0"/>
                </a:cxn>
                <a:cxn ang="0">
                  <a:pos x="connsiteX1" y="connsiteY1"/>
                </a:cxn>
                <a:cxn ang="0">
                  <a:pos x="connsiteX2" y="connsiteY2"/>
                </a:cxn>
                <a:cxn ang="0">
                  <a:pos x="connsiteX3" y="connsiteY3"/>
                </a:cxn>
              </a:cxnLst>
              <a:rect l="l" t="t" r="r" b="b"/>
              <a:pathLst>
                <a:path w="1389" h="1303">
                  <a:moveTo>
                    <a:pt x="1350" y="0"/>
                  </a:moveTo>
                  <a:cubicBezTo>
                    <a:pt x="1115" y="457"/>
                    <a:pt x="795" y="1332"/>
                    <a:pt x="652" y="1303"/>
                  </a:cubicBezTo>
                  <a:cubicBezTo>
                    <a:pt x="-422" y="1092"/>
                    <a:pt x="-165" y="594"/>
                    <a:pt x="1390" y="40"/>
                  </a:cubicBezTo>
                  <a:lnTo>
                    <a:pt x="1350" y="0"/>
                  </a:lnTo>
                  <a:close/>
                </a:path>
              </a:pathLst>
            </a:custGeom>
            <a:grpFill/>
            <a:ln w="5715" cap="flat">
              <a:noFill/>
              <a:prstDash val="solid"/>
              <a:miter/>
            </a:ln>
          </p:spPr>
          <p:txBody>
            <a:bodyPr rtlCol="0" anchor="ctr"/>
            <a:lstStyle/>
            <a:p>
              <a:endParaRPr lang="zh-CN" altLang="en-US"/>
            </a:p>
          </p:txBody>
        </p:sp>
        <p:sp>
          <p:nvSpPr>
            <p:cNvPr id="4511" name="任意多边形: 形状 4510">
              <a:extLst>
                <a:ext uri="{FF2B5EF4-FFF2-40B4-BE49-F238E27FC236}">
                  <a16:creationId xmlns:a16="http://schemas.microsoft.com/office/drawing/2014/main" id="{1FB6610F-625D-984D-37D4-368C650FD1E6}"/>
                </a:ext>
              </a:extLst>
            </p:cNvPr>
            <p:cNvSpPr/>
            <p:nvPr/>
          </p:nvSpPr>
          <p:spPr>
            <a:xfrm>
              <a:off x="4874015" y="5080286"/>
              <a:ext cx="7395" cy="32895"/>
            </a:xfrm>
            <a:custGeom>
              <a:avLst/>
              <a:gdLst>
                <a:gd name="connsiteX0" fmla="*/ 3569 w 7395"/>
                <a:gd name="connsiteY0" fmla="*/ 0 h 32895"/>
                <a:gd name="connsiteX1" fmla="*/ 3569 w 7395"/>
                <a:gd name="connsiteY1" fmla="*/ 32895 h 32895"/>
                <a:gd name="connsiteX2" fmla="*/ 3569 w 7395"/>
                <a:gd name="connsiteY2" fmla="*/ 0 h 32895"/>
              </a:gdLst>
              <a:ahLst/>
              <a:cxnLst>
                <a:cxn ang="0">
                  <a:pos x="connsiteX0" y="connsiteY0"/>
                </a:cxn>
                <a:cxn ang="0">
                  <a:pos x="connsiteX1" y="connsiteY1"/>
                </a:cxn>
                <a:cxn ang="0">
                  <a:pos x="connsiteX2" y="connsiteY2"/>
                </a:cxn>
              </a:cxnLst>
              <a:rect l="l" t="t" r="r" b="b"/>
              <a:pathLst>
                <a:path w="7395" h="32895">
                  <a:moveTo>
                    <a:pt x="3569" y="0"/>
                  </a:moveTo>
                  <a:cubicBezTo>
                    <a:pt x="7553" y="10967"/>
                    <a:pt x="9679" y="21928"/>
                    <a:pt x="3569" y="32895"/>
                  </a:cubicBezTo>
                  <a:cubicBezTo>
                    <a:pt x="1712" y="21928"/>
                    <a:pt x="-3437" y="10967"/>
                    <a:pt x="3569" y="0"/>
                  </a:cubicBezTo>
                  <a:close/>
                </a:path>
              </a:pathLst>
            </a:custGeom>
            <a:grpFill/>
            <a:ln w="5715" cap="flat">
              <a:noFill/>
              <a:prstDash val="solid"/>
              <a:miter/>
            </a:ln>
          </p:spPr>
          <p:txBody>
            <a:bodyPr rtlCol="0" anchor="ctr"/>
            <a:lstStyle/>
            <a:p>
              <a:endParaRPr lang="zh-CN" altLang="en-US"/>
            </a:p>
          </p:txBody>
        </p:sp>
        <p:sp>
          <p:nvSpPr>
            <p:cNvPr id="4512" name="任意多边形: 形状 4511">
              <a:extLst>
                <a:ext uri="{FF2B5EF4-FFF2-40B4-BE49-F238E27FC236}">
                  <a16:creationId xmlns:a16="http://schemas.microsoft.com/office/drawing/2014/main" id="{40A27DAC-2A2C-8E76-F5A4-9F323E7E09D7}"/>
                </a:ext>
              </a:extLst>
            </p:cNvPr>
            <p:cNvSpPr/>
            <p:nvPr/>
          </p:nvSpPr>
          <p:spPr>
            <a:xfrm>
              <a:off x="4900610" y="5068061"/>
              <a:ext cx="5627" cy="5646"/>
            </a:xfrm>
            <a:custGeom>
              <a:avLst/>
              <a:gdLst>
                <a:gd name="connsiteX0" fmla="*/ 0 w 5627"/>
                <a:gd name="connsiteY0" fmla="*/ 2355 h 5646"/>
                <a:gd name="connsiteX1" fmla="*/ 4766 w 5627"/>
                <a:gd name="connsiteY1" fmla="*/ 869 h 5646"/>
                <a:gd name="connsiteX2" fmla="*/ 3275 w 5627"/>
                <a:gd name="connsiteY2" fmla="*/ 5647 h 5646"/>
                <a:gd name="connsiteX3" fmla="*/ 0 w 5627"/>
                <a:gd name="connsiteY3" fmla="*/ 2355 h 5646"/>
              </a:gdLst>
              <a:ahLst/>
              <a:cxnLst>
                <a:cxn ang="0">
                  <a:pos x="connsiteX0" y="connsiteY0"/>
                </a:cxn>
                <a:cxn ang="0">
                  <a:pos x="connsiteX1" y="connsiteY1"/>
                </a:cxn>
                <a:cxn ang="0">
                  <a:pos x="connsiteX2" y="connsiteY2"/>
                </a:cxn>
                <a:cxn ang="0">
                  <a:pos x="connsiteX3" y="connsiteY3"/>
                </a:cxn>
              </a:cxnLst>
              <a:rect l="l" t="t" r="r" b="b"/>
              <a:pathLst>
                <a:path w="5627" h="5646">
                  <a:moveTo>
                    <a:pt x="0" y="2355"/>
                  </a:moveTo>
                  <a:cubicBezTo>
                    <a:pt x="1183" y="497"/>
                    <a:pt x="2886" y="-1023"/>
                    <a:pt x="4766" y="869"/>
                  </a:cubicBezTo>
                  <a:cubicBezTo>
                    <a:pt x="6647" y="2755"/>
                    <a:pt x="5126" y="4458"/>
                    <a:pt x="3275" y="5647"/>
                  </a:cubicBezTo>
                  <a:cubicBezTo>
                    <a:pt x="2183" y="4549"/>
                    <a:pt x="1091" y="3452"/>
                    <a:pt x="0" y="2355"/>
                  </a:cubicBezTo>
                  <a:close/>
                </a:path>
              </a:pathLst>
            </a:custGeom>
            <a:grpFill/>
            <a:ln w="5715" cap="flat">
              <a:noFill/>
              <a:prstDash val="solid"/>
              <a:miter/>
            </a:ln>
          </p:spPr>
          <p:txBody>
            <a:bodyPr rtlCol="0" anchor="ctr"/>
            <a:lstStyle/>
            <a:p>
              <a:endParaRPr lang="zh-CN" altLang="en-US"/>
            </a:p>
          </p:txBody>
        </p:sp>
        <p:sp>
          <p:nvSpPr>
            <p:cNvPr id="4513" name="任意多边形: 形状 4512">
              <a:extLst>
                <a:ext uri="{FF2B5EF4-FFF2-40B4-BE49-F238E27FC236}">
                  <a16:creationId xmlns:a16="http://schemas.microsoft.com/office/drawing/2014/main" id="{97A1DD1A-AB22-46DD-9C86-4BB67AC25052}"/>
                </a:ext>
              </a:extLst>
            </p:cNvPr>
            <p:cNvSpPr/>
            <p:nvPr/>
          </p:nvSpPr>
          <p:spPr>
            <a:xfrm>
              <a:off x="4903885" y="5075789"/>
              <a:ext cx="9835" cy="4490"/>
            </a:xfrm>
            <a:custGeom>
              <a:avLst/>
              <a:gdLst>
                <a:gd name="connsiteX0" fmla="*/ 0 w 9835"/>
                <a:gd name="connsiteY0" fmla="*/ 1222 h 4490"/>
                <a:gd name="connsiteX1" fmla="*/ 6601 w 9835"/>
                <a:gd name="connsiteY1" fmla="*/ 1205 h 4490"/>
                <a:gd name="connsiteX2" fmla="*/ 9836 w 9835"/>
                <a:gd name="connsiteY2" fmla="*/ 1171 h 4490"/>
                <a:gd name="connsiteX3" fmla="*/ 3292 w 9835"/>
                <a:gd name="connsiteY3" fmla="*/ 4491 h 4490"/>
                <a:gd name="connsiteX4" fmla="*/ 0 w 9835"/>
                <a:gd name="connsiteY4" fmla="*/ 1222 h 4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5" h="4490">
                  <a:moveTo>
                    <a:pt x="0" y="1222"/>
                  </a:moveTo>
                  <a:cubicBezTo>
                    <a:pt x="2200" y="1216"/>
                    <a:pt x="4400" y="1211"/>
                    <a:pt x="6601" y="1205"/>
                  </a:cubicBezTo>
                  <a:cubicBezTo>
                    <a:pt x="7664" y="-350"/>
                    <a:pt x="8738" y="-441"/>
                    <a:pt x="9836" y="1171"/>
                  </a:cubicBezTo>
                  <a:cubicBezTo>
                    <a:pt x="8447" y="3845"/>
                    <a:pt x="6001" y="4423"/>
                    <a:pt x="3292" y="4491"/>
                  </a:cubicBezTo>
                  <a:cubicBezTo>
                    <a:pt x="2195" y="3405"/>
                    <a:pt x="1097" y="2314"/>
                    <a:pt x="0" y="1222"/>
                  </a:cubicBezTo>
                  <a:close/>
                </a:path>
              </a:pathLst>
            </a:custGeom>
            <a:grpFill/>
            <a:ln w="5715" cap="flat">
              <a:noFill/>
              <a:prstDash val="solid"/>
              <a:miter/>
            </a:ln>
          </p:spPr>
          <p:txBody>
            <a:bodyPr rtlCol="0" anchor="ctr"/>
            <a:lstStyle/>
            <a:p>
              <a:endParaRPr lang="zh-CN" altLang="en-US"/>
            </a:p>
          </p:txBody>
        </p:sp>
        <p:sp>
          <p:nvSpPr>
            <p:cNvPr id="4514" name="任意多边形: 形状 4513">
              <a:extLst>
                <a:ext uri="{FF2B5EF4-FFF2-40B4-BE49-F238E27FC236}">
                  <a16:creationId xmlns:a16="http://schemas.microsoft.com/office/drawing/2014/main" id="{29339D34-573B-1402-E3A1-9365E6216705}"/>
                </a:ext>
              </a:extLst>
            </p:cNvPr>
            <p:cNvSpPr/>
            <p:nvPr/>
          </p:nvSpPr>
          <p:spPr>
            <a:xfrm>
              <a:off x="4867715" y="5083578"/>
              <a:ext cx="2527" cy="6595"/>
            </a:xfrm>
            <a:custGeom>
              <a:avLst/>
              <a:gdLst>
                <a:gd name="connsiteX0" fmla="*/ 40 w 2527"/>
                <a:gd name="connsiteY0" fmla="*/ 6595 h 6595"/>
                <a:gd name="connsiteX1" fmla="*/ 0 w 2527"/>
                <a:gd name="connsiteY1" fmla="*/ 0 h 6595"/>
                <a:gd name="connsiteX2" fmla="*/ 40 w 2527"/>
                <a:gd name="connsiteY2" fmla="*/ 6595 h 6595"/>
              </a:gdLst>
              <a:ahLst/>
              <a:cxnLst>
                <a:cxn ang="0">
                  <a:pos x="connsiteX0" y="connsiteY0"/>
                </a:cxn>
                <a:cxn ang="0">
                  <a:pos x="connsiteX1" y="connsiteY1"/>
                </a:cxn>
                <a:cxn ang="0">
                  <a:pos x="connsiteX2" y="connsiteY2"/>
                </a:cxn>
              </a:cxnLst>
              <a:rect l="l" t="t" r="r" b="b"/>
              <a:pathLst>
                <a:path w="2527" h="6595">
                  <a:moveTo>
                    <a:pt x="40" y="6595"/>
                  </a:moveTo>
                  <a:cubicBezTo>
                    <a:pt x="29" y="4395"/>
                    <a:pt x="17" y="2200"/>
                    <a:pt x="0" y="0"/>
                  </a:cubicBezTo>
                  <a:cubicBezTo>
                    <a:pt x="3378" y="2177"/>
                    <a:pt x="3349" y="4378"/>
                    <a:pt x="40" y="6595"/>
                  </a:cubicBezTo>
                  <a:close/>
                </a:path>
              </a:pathLst>
            </a:custGeom>
            <a:grpFill/>
            <a:ln w="5715" cap="flat">
              <a:noFill/>
              <a:prstDash val="solid"/>
              <a:miter/>
            </a:ln>
          </p:spPr>
          <p:txBody>
            <a:bodyPr rtlCol="0" anchor="ctr"/>
            <a:lstStyle/>
            <a:p>
              <a:endParaRPr lang="zh-CN" altLang="en-US"/>
            </a:p>
          </p:txBody>
        </p:sp>
        <p:sp>
          <p:nvSpPr>
            <p:cNvPr id="4515" name="任意多边形: 形状 4514">
              <a:extLst>
                <a:ext uri="{FF2B5EF4-FFF2-40B4-BE49-F238E27FC236}">
                  <a16:creationId xmlns:a16="http://schemas.microsoft.com/office/drawing/2014/main" id="{103E7EEC-1D9C-3BFA-44DE-C25401EF0F61}"/>
                </a:ext>
              </a:extLst>
            </p:cNvPr>
            <p:cNvSpPr/>
            <p:nvPr/>
          </p:nvSpPr>
          <p:spPr>
            <a:xfrm>
              <a:off x="4874298" y="5136196"/>
              <a:ext cx="3297" cy="3297"/>
            </a:xfrm>
            <a:custGeom>
              <a:avLst/>
              <a:gdLst>
                <a:gd name="connsiteX0" fmla="*/ 0 w 3297"/>
                <a:gd name="connsiteY0" fmla="*/ 3298 h 3297"/>
                <a:gd name="connsiteX1" fmla="*/ 3298 w 3297"/>
                <a:gd name="connsiteY1" fmla="*/ 0 h 3297"/>
                <a:gd name="connsiteX2" fmla="*/ 0 w 3297"/>
                <a:gd name="connsiteY2" fmla="*/ 3298 h 3297"/>
              </a:gdLst>
              <a:ahLst/>
              <a:cxnLst>
                <a:cxn ang="0">
                  <a:pos x="connsiteX0" y="connsiteY0"/>
                </a:cxn>
                <a:cxn ang="0">
                  <a:pos x="connsiteX1" y="connsiteY1"/>
                </a:cxn>
                <a:cxn ang="0">
                  <a:pos x="connsiteX2" y="connsiteY2"/>
                </a:cxn>
              </a:cxnLst>
              <a:rect l="l" t="t" r="r" b="b"/>
              <a:pathLst>
                <a:path w="3297" h="3297">
                  <a:moveTo>
                    <a:pt x="0" y="3298"/>
                  </a:moveTo>
                  <a:cubicBezTo>
                    <a:pt x="1097" y="2200"/>
                    <a:pt x="2200" y="1103"/>
                    <a:pt x="3298" y="0"/>
                  </a:cubicBezTo>
                  <a:cubicBezTo>
                    <a:pt x="2195" y="1103"/>
                    <a:pt x="1097" y="2200"/>
                    <a:pt x="0" y="3298"/>
                  </a:cubicBezTo>
                  <a:close/>
                </a:path>
              </a:pathLst>
            </a:custGeom>
            <a:grpFill/>
            <a:ln w="5715" cap="flat">
              <a:noFill/>
              <a:prstDash val="solid"/>
              <a:miter/>
            </a:ln>
          </p:spPr>
          <p:txBody>
            <a:bodyPr rtlCol="0" anchor="ctr"/>
            <a:lstStyle/>
            <a:p>
              <a:endParaRPr lang="zh-CN" altLang="en-US"/>
            </a:p>
          </p:txBody>
        </p:sp>
        <p:sp>
          <p:nvSpPr>
            <p:cNvPr id="4516" name="任意多边形: 形状 4515">
              <a:extLst>
                <a:ext uri="{FF2B5EF4-FFF2-40B4-BE49-F238E27FC236}">
                  <a16:creationId xmlns:a16="http://schemas.microsoft.com/office/drawing/2014/main" id="{A000DFD6-DA25-8C9B-42E0-C9A7D9C327B6}"/>
                </a:ext>
              </a:extLst>
            </p:cNvPr>
            <p:cNvSpPr/>
            <p:nvPr/>
          </p:nvSpPr>
          <p:spPr>
            <a:xfrm>
              <a:off x="4877584" y="5113181"/>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4517" name="任意多边形: 形状 4516">
              <a:extLst>
                <a:ext uri="{FF2B5EF4-FFF2-40B4-BE49-F238E27FC236}">
                  <a16:creationId xmlns:a16="http://schemas.microsoft.com/office/drawing/2014/main" id="{3F5C2B0F-C6F5-5823-39BE-5EFB9883BF2E}"/>
                </a:ext>
              </a:extLst>
            </p:cNvPr>
            <p:cNvSpPr/>
            <p:nvPr/>
          </p:nvSpPr>
          <p:spPr>
            <a:xfrm>
              <a:off x="4993642" y="5022095"/>
              <a:ext cx="7848" cy="16225"/>
            </a:xfrm>
            <a:custGeom>
              <a:avLst/>
              <a:gdLst>
                <a:gd name="connsiteX0" fmla="*/ 843 w 7848"/>
                <a:gd name="connsiteY0" fmla="*/ 16226 h 16225"/>
                <a:gd name="connsiteX1" fmla="*/ 465 w 7848"/>
                <a:gd name="connsiteY1" fmla="*/ 11928 h 16225"/>
                <a:gd name="connsiteX2" fmla="*/ 3123 w 7848"/>
                <a:gd name="connsiteY2" fmla="*/ 544 h 16225"/>
                <a:gd name="connsiteX3" fmla="*/ 6878 w 7848"/>
                <a:gd name="connsiteY3" fmla="*/ 1418 h 16225"/>
                <a:gd name="connsiteX4" fmla="*/ 3574 w 7848"/>
                <a:gd name="connsiteY4" fmla="*/ 15551 h 16225"/>
                <a:gd name="connsiteX5" fmla="*/ 843 w 7848"/>
                <a:gd name="connsiteY5" fmla="*/ 16226 h 1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48" h="16225">
                  <a:moveTo>
                    <a:pt x="843" y="16226"/>
                  </a:moveTo>
                  <a:cubicBezTo>
                    <a:pt x="-626" y="14900"/>
                    <a:pt x="220" y="13436"/>
                    <a:pt x="465" y="11928"/>
                  </a:cubicBezTo>
                  <a:cubicBezTo>
                    <a:pt x="1088" y="8065"/>
                    <a:pt x="-2203" y="3293"/>
                    <a:pt x="3123" y="544"/>
                  </a:cubicBezTo>
                  <a:cubicBezTo>
                    <a:pt x="4592" y="-217"/>
                    <a:pt x="6558" y="-388"/>
                    <a:pt x="6878" y="1418"/>
                  </a:cubicBezTo>
                  <a:cubicBezTo>
                    <a:pt x="7792" y="6510"/>
                    <a:pt x="9564" y="12036"/>
                    <a:pt x="3574" y="15551"/>
                  </a:cubicBezTo>
                  <a:cubicBezTo>
                    <a:pt x="2792" y="16003"/>
                    <a:pt x="1751" y="16008"/>
                    <a:pt x="843" y="16226"/>
                  </a:cubicBezTo>
                  <a:close/>
                </a:path>
              </a:pathLst>
            </a:custGeom>
            <a:grpFill/>
            <a:ln w="5715" cap="flat">
              <a:noFill/>
              <a:prstDash val="solid"/>
              <a:miter/>
            </a:ln>
          </p:spPr>
          <p:txBody>
            <a:bodyPr rtlCol="0" anchor="ctr"/>
            <a:lstStyle/>
            <a:p>
              <a:endParaRPr lang="zh-CN" altLang="en-US"/>
            </a:p>
          </p:txBody>
        </p:sp>
        <p:sp>
          <p:nvSpPr>
            <p:cNvPr id="4518" name="任意多边形: 形状 4517">
              <a:extLst>
                <a:ext uri="{FF2B5EF4-FFF2-40B4-BE49-F238E27FC236}">
                  <a16:creationId xmlns:a16="http://schemas.microsoft.com/office/drawing/2014/main" id="{10844F62-1FF2-9889-2A4B-86C2CC8A9658}"/>
                </a:ext>
              </a:extLst>
            </p:cNvPr>
            <p:cNvSpPr/>
            <p:nvPr/>
          </p:nvSpPr>
          <p:spPr>
            <a:xfrm>
              <a:off x="4915686" y="5090156"/>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4519" name="任意多边形: 形状 4518">
              <a:extLst>
                <a:ext uri="{FF2B5EF4-FFF2-40B4-BE49-F238E27FC236}">
                  <a16:creationId xmlns:a16="http://schemas.microsoft.com/office/drawing/2014/main" id="{99433F4A-E055-F4CC-EB60-ED92CBF54126}"/>
                </a:ext>
              </a:extLst>
            </p:cNvPr>
            <p:cNvSpPr/>
            <p:nvPr/>
          </p:nvSpPr>
          <p:spPr>
            <a:xfrm>
              <a:off x="4910486" y="5072953"/>
              <a:ext cx="3274" cy="4046"/>
            </a:xfrm>
            <a:custGeom>
              <a:avLst/>
              <a:gdLst>
                <a:gd name="connsiteX0" fmla="*/ 3235 w 3274"/>
                <a:gd name="connsiteY0" fmla="*/ 4012 h 4046"/>
                <a:gd name="connsiteX1" fmla="*/ 0 w 3274"/>
                <a:gd name="connsiteY1" fmla="*/ 4046 h 4046"/>
                <a:gd name="connsiteX2" fmla="*/ 23 w 3274"/>
                <a:gd name="connsiteY2" fmla="*/ 789 h 4046"/>
                <a:gd name="connsiteX3" fmla="*/ 3275 w 3274"/>
                <a:gd name="connsiteY3" fmla="*/ 755 h 4046"/>
                <a:gd name="connsiteX4" fmla="*/ 3269 w 3274"/>
                <a:gd name="connsiteY4" fmla="*/ 755 h 4046"/>
                <a:gd name="connsiteX5" fmla="*/ 3235 w 3274"/>
                <a:gd name="connsiteY5" fmla="*/ 4012 h 4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4" h="4046">
                  <a:moveTo>
                    <a:pt x="3235" y="4012"/>
                  </a:moveTo>
                  <a:cubicBezTo>
                    <a:pt x="2154" y="4023"/>
                    <a:pt x="1080" y="4035"/>
                    <a:pt x="0" y="4046"/>
                  </a:cubicBezTo>
                  <a:cubicBezTo>
                    <a:pt x="6" y="2961"/>
                    <a:pt x="17" y="1875"/>
                    <a:pt x="23" y="789"/>
                  </a:cubicBezTo>
                  <a:cubicBezTo>
                    <a:pt x="1097" y="-251"/>
                    <a:pt x="2177" y="-263"/>
                    <a:pt x="3275" y="755"/>
                  </a:cubicBezTo>
                  <a:cubicBezTo>
                    <a:pt x="3275" y="755"/>
                    <a:pt x="3269" y="755"/>
                    <a:pt x="3269" y="755"/>
                  </a:cubicBezTo>
                  <a:cubicBezTo>
                    <a:pt x="3275" y="1840"/>
                    <a:pt x="3269" y="2926"/>
                    <a:pt x="3235" y="4012"/>
                  </a:cubicBezTo>
                  <a:close/>
                </a:path>
              </a:pathLst>
            </a:custGeom>
            <a:grpFill/>
            <a:ln w="5715" cap="flat">
              <a:noFill/>
              <a:prstDash val="solid"/>
              <a:miter/>
            </a:ln>
          </p:spPr>
          <p:txBody>
            <a:bodyPr rtlCol="0" anchor="ctr"/>
            <a:lstStyle/>
            <a:p>
              <a:endParaRPr lang="zh-CN" altLang="en-US"/>
            </a:p>
          </p:txBody>
        </p:sp>
        <p:sp>
          <p:nvSpPr>
            <p:cNvPr id="4520" name="任意多边形: 形状 4519">
              <a:extLst>
                <a:ext uri="{FF2B5EF4-FFF2-40B4-BE49-F238E27FC236}">
                  <a16:creationId xmlns:a16="http://schemas.microsoft.com/office/drawing/2014/main" id="{28CEEE76-0F57-38C5-E5B4-0672CD6AE8B6}"/>
                </a:ext>
              </a:extLst>
            </p:cNvPr>
            <p:cNvSpPr/>
            <p:nvPr/>
          </p:nvSpPr>
          <p:spPr>
            <a:xfrm>
              <a:off x="4910508" y="5070542"/>
              <a:ext cx="3331" cy="3200"/>
            </a:xfrm>
            <a:custGeom>
              <a:avLst/>
              <a:gdLst>
                <a:gd name="connsiteX0" fmla="*/ 3252 w 3331"/>
                <a:gd name="connsiteY0" fmla="*/ 3166 h 3200"/>
                <a:gd name="connsiteX1" fmla="*/ 0 w 3331"/>
                <a:gd name="connsiteY1" fmla="*/ 3200 h 3200"/>
                <a:gd name="connsiteX2" fmla="*/ 3332 w 3331"/>
                <a:gd name="connsiteY2" fmla="*/ 0 h 3200"/>
                <a:gd name="connsiteX3" fmla="*/ 3252 w 3331"/>
                <a:gd name="connsiteY3" fmla="*/ 3166 h 3200"/>
              </a:gdLst>
              <a:ahLst/>
              <a:cxnLst>
                <a:cxn ang="0">
                  <a:pos x="connsiteX0" y="connsiteY0"/>
                </a:cxn>
                <a:cxn ang="0">
                  <a:pos x="connsiteX1" y="connsiteY1"/>
                </a:cxn>
                <a:cxn ang="0">
                  <a:pos x="connsiteX2" y="connsiteY2"/>
                </a:cxn>
                <a:cxn ang="0">
                  <a:pos x="connsiteX3" y="connsiteY3"/>
                </a:cxn>
              </a:cxnLst>
              <a:rect l="l" t="t" r="r" b="b"/>
              <a:pathLst>
                <a:path w="3331" h="3200">
                  <a:moveTo>
                    <a:pt x="3252" y="3166"/>
                  </a:moveTo>
                  <a:cubicBezTo>
                    <a:pt x="2172" y="3177"/>
                    <a:pt x="1086" y="3189"/>
                    <a:pt x="0" y="3200"/>
                  </a:cubicBezTo>
                  <a:cubicBezTo>
                    <a:pt x="1109" y="2132"/>
                    <a:pt x="2217" y="1069"/>
                    <a:pt x="3332" y="0"/>
                  </a:cubicBezTo>
                  <a:cubicBezTo>
                    <a:pt x="3286" y="1052"/>
                    <a:pt x="3258" y="2109"/>
                    <a:pt x="3252" y="3166"/>
                  </a:cubicBezTo>
                  <a:close/>
                </a:path>
              </a:pathLst>
            </a:custGeom>
            <a:grpFill/>
            <a:ln w="5715" cap="flat">
              <a:noFill/>
              <a:prstDash val="solid"/>
              <a:miter/>
            </a:ln>
          </p:spPr>
          <p:txBody>
            <a:bodyPr rtlCol="0" anchor="ctr"/>
            <a:lstStyle/>
            <a:p>
              <a:endParaRPr lang="zh-CN" altLang="en-US"/>
            </a:p>
          </p:txBody>
        </p:sp>
        <p:sp>
          <p:nvSpPr>
            <p:cNvPr id="4521" name="任意多边形: 形状 4520">
              <a:extLst>
                <a:ext uri="{FF2B5EF4-FFF2-40B4-BE49-F238E27FC236}">
                  <a16:creationId xmlns:a16="http://schemas.microsoft.com/office/drawing/2014/main" id="{278AF672-391C-5BD6-681F-7D5A78F5F537}"/>
                </a:ext>
              </a:extLst>
            </p:cNvPr>
            <p:cNvSpPr/>
            <p:nvPr/>
          </p:nvSpPr>
          <p:spPr>
            <a:xfrm>
              <a:off x="4851267" y="5050665"/>
              <a:ext cx="3240" cy="6509"/>
            </a:xfrm>
            <a:custGeom>
              <a:avLst/>
              <a:gdLst>
                <a:gd name="connsiteX0" fmla="*/ 3240 w 3240"/>
                <a:gd name="connsiteY0" fmla="*/ 6510 h 6509"/>
                <a:gd name="connsiteX1" fmla="*/ 0 w 3240"/>
                <a:gd name="connsiteY1" fmla="*/ 0 h 6509"/>
                <a:gd name="connsiteX2" fmla="*/ 3240 w 3240"/>
                <a:gd name="connsiteY2" fmla="*/ 6510 h 6509"/>
              </a:gdLst>
              <a:ahLst/>
              <a:cxnLst>
                <a:cxn ang="0">
                  <a:pos x="connsiteX0" y="connsiteY0"/>
                </a:cxn>
                <a:cxn ang="0">
                  <a:pos x="connsiteX1" y="connsiteY1"/>
                </a:cxn>
                <a:cxn ang="0">
                  <a:pos x="connsiteX2" y="connsiteY2"/>
                </a:cxn>
              </a:cxnLst>
              <a:rect l="l" t="t" r="r" b="b"/>
              <a:pathLst>
                <a:path w="3240" h="6509">
                  <a:moveTo>
                    <a:pt x="3240" y="6510"/>
                  </a:moveTo>
                  <a:cubicBezTo>
                    <a:pt x="611" y="5109"/>
                    <a:pt x="74" y="2669"/>
                    <a:pt x="0" y="0"/>
                  </a:cubicBezTo>
                  <a:cubicBezTo>
                    <a:pt x="2640" y="1395"/>
                    <a:pt x="3183" y="3829"/>
                    <a:pt x="3240" y="6510"/>
                  </a:cubicBezTo>
                  <a:close/>
                </a:path>
              </a:pathLst>
            </a:custGeom>
            <a:grpFill/>
            <a:ln w="5715" cap="flat">
              <a:noFill/>
              <a:prstDash val="solid"/>
              <a:miter/>
            </a:ln>
          </p:spPr>
          <p:txBody>
            <a:bodyPr rtlCol="0" anchor="ctr"/>
            <a:lstStyle/>
            <a:p>
              <a:endParaRPr lang="zh-CN" altLang="en-US"/>
            </a:p>
          </p:txBody>
        </p:sp>
        <p:sp>
          <p:nvSpPr>
            <p:cNvPr id="4522" name="任意多边形: 形状 4521">
              <a:extLst>
                <a:ext uri="{FF2B5EF4-FFF2-40B4-BE49-F238E27FC236}">
                  <a16:creationId xmlns:a16="http://schemas.microsoft.com/office/drawing/2014/main" id="{6805EFB8-BF7B-E2EC-9692-BEFC82672EFF}"/>
                </a:ext>
              </a:extLst>
            </p:cNvPr>
            <p:cNvSpPr/>
            <p:nvPr/>
          </p:nvSpPr>
          <p:spPr>
            <a:xfrm>
              <a:off x="4596777" y="4901269"/>
              <a:ext cx="1292" cy="1406"/>
            </a:xfrm>
            <a:custGeom>
              <a:avLst/>
              <a:gdLst>
                <a:gd name="connsiteX0" fmla="*/ 1292 w 1292"/>
                <a:gd name="connsiteY0" fmla="*/ 1384 h 1406"/>
                <a:gd name="connsiteX1" fmla="*/ 1 w 1292"/>
                <a:gd name="connsiteY1" fmla="*/ 652 h 1406"/>
                <a:gd name="connsiteX2" fmla="*/ 1269 w 1292"/>
                <a:gd name="connsiteY2" fmla="*/ 1407 h 1406"/>
                <a:gd name="connsiteX3" fmla="*/ 1292 w 1292"/>
                <a:gd name="connsiteY3" fmla="*/ 1384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84"/>
                  </a:moveTo>
                  <a:cubicBezTo>
                    <a:pt x="841" y="1132"/>
                    <a:pt x="-28" y="789"/>
                    <a:pt x="1" y="652"/>
                  </a:cubicBezTo>
                  <a:cubicBezTo>
                    <a:pt x="246" y="-428"/>
                    <a:pt x="744" y="-159"/>
                    <a:pt x="1269" y="1407"/>
                  </a:cubicBezTo>
                  <a:lnTo>
                    <a:pt x="1292" y="1384"/>
                  </a:lnTo>
                  <a:close/>
                </a:path>
              </a:pathLst>
            </a:custGeom>
            <a:grpFill/>
            <a:ln w="5715" cap="flat">
              <a:noFill/>
              <a:prstDash val="solid"/>
              <a:miter/>
            </a:ln>
          </p:spPr>
          <p:txBody>
            <a:bodyPr rtlCol="0" anchor="ctr"/>
            <a:lstStyle/>
            <a:p>
              <a:endParaRPr lang="zh-CN" altLang="en-US"/>
            </a:p>
          </p:txBody>
        </p:sp>
        <p:sp>
          <p:nvSpPr>
            <p:cNvPr id="4523" name="任意多边形: 形状 4522">
              <a:extLst>
                <a:ext uri="{FF2B5EF4-FFF2-40B4-BE49-F238E27FC236}">
                  <a16:creationId xmlns:a16="http://schemas.microsoft.com/office/drawing/2014/main" id="{0121A746-8ACC-B902-21F9-C84AB615FB03}"/>
                </a:ext>
              </a:extLst>
            </p:cNvPr>
            <p:cNvSpPr/>
            <p:nvPr/>
          </p:nvSpPr>
          <p:spPr>
            <a:xfrm>
              <a:off x="4844055" y="4945423"/>
              <a:ext cx="34588" cy="21703"/>
            </a:xfrm>
            <a:custGeom>
              <a:avLst/>
              <a:gdLst>
                <a:gd name="connsiteX0" fmla="*/ 26952 w 34588"/>
                <a:gd name="connsiteY0" fmla="*/ 0 h 21703"/>
                <a:gd name="connsiteX1" fmla="*/ 34295 w 34588"/>
                <a:gd name="connsiteY1" fmla="*/ 8601 h 21703"/>
                <a:gd name="connsiteX2" fmla="*/ 26580 w 34588"/>
                <a:gd name="connsiteY2" fmla="*/ 17819 h 21703"/>
                <a:gd name="connsiteX3" fmla="*/ 3869 w 34588"/>
                <a:gd name="connsiteY3" fmla="*/ 19751 h 21703"/>
                <a:gd name="connsiteX4" fmla="*/ 80 w 34588"/>
                <a:gd name="connsiteY4" fmla="*/ 20043 h 21703"/>
                <a:gd name="connsiteX5" fmla="*/ 13796 w 34588"/>
                <a:gd name="connsiteY5" fmla="*/ 6578 h 21703"/>
                <a:gd name="connsiteX6" fmla="*/ 13796 w 34588"/>
                <a:gd name="connsiteY6" fmla="*/ 6578 h 21703"/>
                <a:gd name="connsiteX7" fmla="*/ 15304 w 34588"/>
                <a:gd name="connsiteY7" fmla="*/ 6069 h 21703"/>
                <a:gd name="connsiteX8" fmla="*/ 26952 w 34588"/>
                <a:gd name="connsiteY8" fmla="*/ 0 h 2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588" h="21703">
                  <a:moveTo>
                    <a:pt x="26952" y="0"/>
                  </a:moveTo>
                  <a:cubicBezTo>
                    <a:pt x="29929" y="2383"/>
                    <a:pt x="35987" y="1857"/>
                    <a:pt x="34295" y="8601"/>
                  </a:cubicBezTo>
                  <a:cubicBezTo>
                    <a:pt x="33158" y="13139"/>
                    <a:pt x="31495" y="17088"/>
                    <a:pt x="26580" y="17819"/>
                  </a:cubicBezTo>
                  <a:cubicBezTo>
                    <a:pt x="19071" y="18934"/>
                    <a:pt x="11887" y="24643"/>
                    <a:pt x="3869" y="19751"/>
                  </a:cubicBezTo>
                  <a:cubicBezTo>
                    <a:pt x="2680" y="20837"/>
                    <a:pt x="1417" y="20934"/>
                    <a:pt x="80" y="20043"/>
                  </a:cubicBezTo>
                  <a:cubicBezTo>
                    <a:pt x="-1160" y="9635"/>
                    <a:pt x="12470" y="14379"/>
                    <a:pt x="13796" y="6578"/>
                  </a:cubicBezTo>
                  <a:lnTo>
                    <a:pt x="13796" y="6578"/>
                  </a:lnTo>
                  <a:cubicBezTo>
                    <a:pt x="14304" y="6395"/>
                    <a:pt x="14881" y="5949"/>
                    <a:pt x="15304" y="6069"/>
                  </a:cubicBezTo>
                  <a:cubicBezTo>
                    <a:pt x="21117" y="7698"/>
                    <a:pt x="27763" y="11064"/>
                    <a:pt x="26952" y="0"/>
                  </a:cubicBezTo>
                  <a:close/>
                </a:path>
              </a:pathLst>
            </a:custGeom>
            <a:grpFill/>
            <a:ln w="5715" cap="flat">
              <a:noFill/>
              <a:prstDash val="solid"/>
              <a:miter/>
            </a:ln>
          </p:spPr>
          <p:txBody>
            <a:bodyPr rtlCol="0" anchor="ctr"/>
            <a:lstStyle/>
            <a:p>
              <a:endParaRPr lang="zh-CN" altLang="en-US"/>
            </a:p>
          </p:txBody>
        </p:sp>
        <p:sp>
          <p:nvSpPr>
            <p:cNvPr id="4524" name="任意多边形: 形状 4523">
              <a:extLst>
                <a:ext uri="{FF2B5EF4-FFF2-40B4-BE49-F238E27FC236}">
                  <a16:creationId xmlns:a16="http://schemas.microsoft.com/office/drawing/2014/main" id="{843FFC2B-91D7-1C23-B0DC-DD828A257490}"/>
                </a:ext>
              </a:extLst>
            </p:cNvPr>
            <p:cNvSpPr/>
            <p:nvPr/>
          </p:nvSpPr>
          <p:spPr>
            <a:xfrm>
              <a:off x="4834739" y="4963946"/>
              <a:ext cx="13190" cy="11097"/>
            </a:xfrm>
            <a:custGeom>
              <a:avLst/>
              <a:gdLst>
                <a:gd name="connsiteX0" fmla="*/ 9950 w 13190"/>
                <a:gd name="connsiteY0" fmla="*/ 1103 h 11097"/>
                <a:gd name="connsiteX1" fmla="*/ 13190 w 13190"/>
                <a:gd name="connsiteY1" fmla="*/ 1228 h 11097"/>
                <a:gd name="connsiteX2" fmla="*/ 0 w 13190"/>
                <a:gd name="connsiteY2" fmla="*/ 11098 h 11097"/>
                <a:gd name="connsiteX3" fmla="*/ 6652 w 13190"/>
                <a:gd name="connsiteY3" fmla="*/ 1171 h 11097"/>
                <a:gd name="connsiteX4" fmla="*/ 9950 w 13190"/>
                <a:gd name="connsiteY4" fmla="*/ 1103 h 11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0" h="11097">
                  <a:moveTo>
                    <a:pt x="9950" y="1103"/>
                  </a:moveTo>
                  <a:cubicBezTo>
                    <a:pt x="11030" y="1165"/>
                    <a:pt x="12110" y="1205"/>
                    <a:pt x="13190" y="1228"/>
                  </a:cubicBezTo>
                  <a:cubicBezTo>
                    <a:pt x="12327" y="9240"/>
                    <a:pt x="5938" y="9869"/>
                    <a:pt x="0" y="11098"/>
                  </a:cubicBezTo>
                  <a:cubicBezTo>
                    <a:pt x="2217" y="7789"/>
                    <a:pt x="4435" y="4480"/>
                    <a:pt x="6652" y="1171"/>
                  </a:cubicBezTo>
                  <a:cubicBezTo>
                    <a:pt x="7721" y="-332"/>
                    <a:pt x="8818" y="-424"/>
                    <a:pt x="9950" y="1103"/>
                  </a:cubicBezTo>
                  <a:close/>
                </a:path>
              </a:pathLst>
            </a:custGeom>
            <a:grpFill/>
            <a:ln w="5715" cap="flat">
              <a:noFill/>
              <a:prstDash val="solid"/>
              <a:miter/>
            </a:ln>
          </p:spPr>
          <p:txBody>
            <a:bodyPr rtlCol="0" anchor="ctr"/>
            <a:lstStyle/>
            <a:p>
              <a:endParaRPr lang="zh-CN" altLang="en-US"/>
            </a:p>
          </p:txBody>
        </p:sp>
        <p:sp>
          <p:nvSpPr>
            <p:cNvPr id="4525" name="任意多边形: 形状 4524">
              <a:extLst>
                <a:ext uri="{FF2B5EF4-FFF2-40B4-BE49-F238E27FC236}">
                  <a16:creationId xmlns:a16="http://schemas.microsoft.com/office/drawing/2014/main" id="{77231866-8422-F618-FE11-18AE4BF28951}"/>
                </a:ext>
              </a:extLst>
            </p:cNvPr>
            <p:cNvSpPr/>
            <p:nvPr/>
          </p:nvSpPr>
          <p:spPr>
            <a:xfrm>
              <a:off x="5406079" y="4857370"/>
              <a:ext cx="4257" cy="2522"/>
            </a:xfrm>
            <a:custGeom>
              <a:avLst/>
              <a:gdLst>
                <a:gd name="connsiteX0" fmla="*/ 4246 w 4257"/>
                <a:gd name="connsiteY0" fmla="*/ 2522 h 2522"/>
                <a:gd name="connsiteX1" fmla="*/ 0 w 4257"/>
                <a:gd name="connsiteY1" fmla="*/ 1305 h 2522"/>
                <a:gd name="connsiteX2" fmla="*/ 4258 w 4257"/>
                <a:gd name="connsiteY2" fmla="*/ 2522 h 2522"/>
                <a:gd name="connsiteX3" fmla="*/ 4246 w 4257"/>
                <a:gd name="connsiteY3" fmla="*/ 2522 h 2522"/>
              </a:gdLst>
              <a:ahLst/>
              <a:cxnLst>
                <a:cxn ang="0">
                  <a:pos x="connsiteX0" y="connsiteY0"/>
                </a:cxn>
                <a:cxn ang="0">
                  <a:pos x="connsiteX1" y="connsiteY1"/>
                </a:cxn>
                <a:cxn ang="0">
                  <a:pos x="connsiteX2" y="connsiteY2"/>
                </a:cxn>
                <a:cxn ang="0">
                  <a:pos x="connsiteX3" y="connsiteY3"/>
                </a:cxn>
              </a:cxnLst>
              <a:rect l="l" t="t" r="r" b="b"/>
              <a:pathLst>
                <a:path w="4257" h="2522">
                  <a:moveTo>
                    <a:pt x="4246" y="2522"/>
                  </a:moveTo>
                  <a:cubicBezTo>
                    <a:pt x="2829" y="2117"/>
                    <a:pt x="1412" y="1711"/>
                    <a:pt x="0" y="1305"/>
                  </a:cubicBezTo>
                  <a:cubicBezTo>
                    <a:pt x="2395" y="-1695"/>
                    <a:pt x="3086" y="1242"/>
                    <a:pt x="4258" y="2522"/>
                  </a:cubicBezTo>
                  <a:lnTo>
                    <a:pt x="4246" y="2522"/>
                  </a:lnTo>
                  <a:close/>
                </a:path>
              </a:pathLst>
            </a:custGeom>
            <a:grpFill/>
            <a:ln w="5715" cap="flat">
              <a:noFill/>
              <a:prstDash val="solid"/>
              <a:miter/>
            </a:ln>
          </p:spPr>
          <p:txBody>
            <a:bodyPr rtlCol="0" anchor="ctr"/>
            <a:lstStyle/>
            <a:p>
              <a:endParaRPr lang="zh-CN" altLang="en-US"/>
            </a:p>
          </p:txBody>
        </p:sp>
        <p:sp>
          <p:nvSpPr>
            <p:cNvPr id="4526" name="任意多边形: 形状 4525">
              <a:extLst>
                <a:ext uri="{FF2B5EF4-FFF2-40B4-BE49-F238E27FC236}">
                  <a16:creationId xmlns:a16="http://schemas.microsoft.com/office/drawing/2014/main" id="{05D9378A-8B70-00BA-1C77-092A2F4CE5AF}"/>
                </a:ext>
              </a:extLst>
            </p:cNvPr>
            <p:cNvSpPr/>
            <p:nvPr/>
          </p:nvSpPr>
          <p:spPr>
            <a:xfrm>
              <a:off x="5403764" y="4836855"/>
              <a:ext cx="3280" cy="3303"/>
            </a:xfrm>
            <a:custGeom>
              <a:avLst/>
              <a:gdLst>
                <a:gd name="connsiteX0" fmla="*/ 0 w 3280"/>
                <a:gd name="connsiteY0" fmla="*/ 3303 h 3303"/>
                <a:gd name="connsiteX1" fmla="*/ 3280 w 3280"/>
                <a:gd name="connsiteY1" fmla="*/ 0 h 3303"/>
                <a:gd name="connsiteX2" fmla="*/ 0 w 3280"/>
                <a:gd name="connsiteY2" fmla="*/ 3303 h 3303"/>
              </a:gdLst>
              <a:ahLst/>
              <a:cxnLst>
                <a:cxn ang="0">
                  <a:pos x="connsiteX0" y="connsiteY0"/>
                </a:cxn>
                <a:cxn ang="0">
                  <a:pos x="connsiteX1" y="connsiteY1"/>
                </a:cxn>
                <a:cxn ang="0">
                  <a:pos x="connsiteX2" y="connsiteY2"/>
                </a:cxn>
              </a:cxnLst>
              <a:rect l="l" t="t" r="r" b="b"/>
              <a:pathLst>
                <a:path w="3280" h="3303">
                  <a:moveTo>
                    <a:pt x="0" y="3303"/>
                  </a:moveTo>
                  <a:cubicBezTo>
                    <a:pt x="1092" y="2200"/>
                    <a:pt x="2189" y="1097"/>
                    <a:pt x="3280" y="0"/>
                  </a:cubicBezTo>
                  <a:cubicBezTo>
                    <a:pt x="2189" y="1097"/>
                    <a:pt x="1092" y="2200"/>
                    <a:pt x="0" y="3303"/>
                  </a:cubicBezTo>
                  <a:close/>
                </a:path>
              </a:pathLst>
            </a:custGeom>
            <a:grpFill/>
            <a:ln w="5715" cap="flat">
              <a:noFill/>
              <a:prstDash val="solid"/>
              <a:miter/>
            </a:ln>
          </p:spPr>
          <p:txBody>
            <a:bodyPr rtlCol="0" anchor="ctr"/>
            <a:lstStyle/>
            <a:p>
              <a:endParaRPr lang="zh-CN" altLang="en-US"/>
            </a:p>
          </p:txBody>
        </p:sp>
        <p:sp>
          <p:nvSpPr>
            <p:cNvPr id="4527" name="任意多边形: 形状 4526">
              <a:extLst>
                <a:ext uri="{FF2B5EF4-FFF2-40B4-BE49-F238E27FC236}">
                  <a16:creationId xmlns:a16="http://schemas.microsoft.com/office/drawing/2014/main" id="{0B4C4217-B49D-B2F0-1BAC-C684486655A8}"/>
                </a:ext>
              </a:extLst>
            </p:cNvPr>
            <p:cNvSpPr/>
            <p:nvPr/>
          </p:nvSpPr>
          <p:spPr>
            <a:xfrm>
              <a:off x="5574763" y="5408352"/>
              <a:ext cx="16453" cy="14500"/>
            </a:xfrm>
            <a:custGeom>
              <a:avLst/>
              <a:gdLst>
                <a:gd name="connsiteX0" fmla="*/ 3286 w 16453"/>
                <a:gd name="connsiteY0" fmla="*/ 14034 h 14500"/>
                <a:gd name="connsiteX1" fmla="*/ 3246 w 16453"/>
                <a:gd name="connsiteY1" fmla="*/ 10702 h 14500"/>
                <a:gd name="connsiteX2" fmla="*/ 0 w 16453"/>
                <a:gd name="connsiteY2" fmla="*/ 7473 h 14500"/>
                <a:gd name="connsiteX3" fmla="*/ 6 w 16453"/>
                <a:gd name="connsiteY3" fmla="*/ 4170 h 14500"/>
                <a:gd name="connsiteX4" fmla="*/ 16431 w 16453"/>
                <a:gd name="connsiteY4" fmla="*/ 4187 h 14500"/>
                <a:gd name="connsiteX5" fmla="*/ 16453 w 16453"/>
                <a:gd name="connsiteY5" fmla="*/ 4153 h 14500"/>
                <a:gd name="connsiteX6" fmla="*/ 13162 w 16453"/>
                <a:gd name="connsiteY6" fmla="*/ 7444 h 14500"/>
                <a:gd name="connsiteX7" fmla="*/ 13139 w 16453"/>
                <a:gd name="connsiteY7" fmla="*/ 7479 h 14500"/>
                <a:gd name="connsiteX8" fmla="*/ 3303 w 16453"/>
                <a:gd name="connsiteY8" fmla="*/ 14056 h 14500"/>
                <a:gd name="connsiteX9" fmla="*/ 3286 w 16453"/>
                <a:gd name="connsiteY9" fmla="*/ 14034 h 1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53" h="14500">
                  <a:moveTo>
                    <a:pt x="3286" y="14034"/>
                  </a:moveTo>
                  <a:cubicBezTo>
                    <a:pt x="3275" y="12919"/>
                    <a:pt x="3257" y="11810"/>
                    <a:pt x="3246" y="10702"/>
                  </a:cubicBezTo>
                  <a:cubicBezTo>
                    <a:pt x="2183" y="9605"/>
                    <a:pt x="1103" y="8530"/>
                    <a:pt x="0" y="7473"/>
                  </a:cubicBezTo>
                  <a:cubicBezTo>
                    <a:pt x="0" y="6370"/>
                    <a:pt x="6" y="5267"/>
                    <a:pt x="6" y="4170"/>
                  </a:cubicBezTo>
                  <a:cubicBezTo>
                    <a:pt x="5492" y="-4620"/>
                    <a:pt x="10956" y="3038"/>
                    <a:pt x="16431" y="4187"/>
                  </a:cubicBezTo>
                  <a:cubicBezTo>
                    <a:pt x="16431" y="4187"/>
                    <a:pt x="16453" y="4153"/>
                    <a:pt x="16453" y="4153"/>
                  </a:cubicBezTo>
                  <a:cubicBezTo>
                    <a:pt x="15150" y="5044"/>
                    <a:pt x="14299" y="6387"/>
                    <a:pt x="13162" y="7444"/>
                  </a:cubicBezTo>
                  <a:lnTo>
                    <a:pt x="13139" y="7479"/>
                  </a:lnTo>
                  <a:cubicBezTo>
                    <a:pt x="10138" y="10090"/>
                    <a:pt x="9475" y="16188"/>
                    <a:pt x="3303" y="14056"/>
                  </a:cubicBezTo>
                  <a:lnTo>
                    <a:pt x="3286" y="14034"/>
                  </a:lnTo>
                  <a:close/>
                </a:path>
              </a:pathLst>
            </a:custGeom>
            <a:grpFill/>
            <a:ln w="5715" cap="flat">
              <a:noFill/>
              <a:prstDash val="solid"/>
              <a:miter/>
            </a:ln>
          </p:spPr>
          <p:txBody>
            <a:bodyPr rtlCol="0" anchor="ctr"/>
            <a:lstStyle/>
            <a:p>
              <a:endParaRPr lang="zh-CN" altLang="en-US"/>
            </a:p>
          </p:txBody>
        </p:sp>
        <p:sp>
          <p:nvSpPr>
            <p:cNvPr id="4528" name="任意多边形: 形状 4527">
              <a:extLst>
                <a:ext uri="{FF2B5EF4-FFF2-40B4-BE49-F238E27FC236}">
                  <a16:creationId xmlns:a16="http://schemas.microsoft.com/office/drawing/2014/main" id="{8CDAC7AE-8AE2-AD2D-C6CA-2EC085A3E01A}"/>
                </a:ext>
              </a:extLst>
            </p:cNvPr>
            <p:cNvSpPr/>
            <p:nvPr/>
          </p:nvSpPr>
          <p:spPr>
            <a:xfrm>
              <a:off x="5610933" y="5384833"/>
              <a:ext cx="1371" cy="1371"/>
            </a:xfrm>
            <a:custGeom>
              <a:avLst/>
              <a:gdLst>
                <a:gd name="connsiteX0" fmla="*/ 0 w 1371"/>
                <a:gd name="connsiteY0" fmla="*/ 1372 h 1371"/>
                <a:gd name="connsiteX1" fmla="*/ 754 w 1371"/>
                <a:gd name="connsiteY1" fmla="*/ 0 h 1371"/>
                <a:gd name="connsiteX2" fmla="*/ 1372 w 1371"/>
                <a:gd name="connsiteY2" fmla="*/ 617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7"/>
                  </a:lnTo>
                  <a:close/>
                </a:path>
              </a:pathLst>
            </a:custGeom>
            <a:grpFill/>
            <a:ln w="5715" cap="flat">
              <a:noFill/>
              <a:prstDash val="solid"/>
              <a:miter/>
            </a:ln>
          </p:spPr>
          <p:txBody>
            <a:bodyPr rtlCol="0" anchor="ctr"/>
            <a:lstStyle/>
            <a:p>
              <a:endParaRPr lang="zh-CN" altLang="en-US"/>
            </a:p>
          </p:txBody>
        </p:sp>
        <p:sp>
          <p:nvSpPr>
            <p:cNvPr id="4529" name="任意多边形: 形状 4528">
              <a:extLst>
                <a:ext uri="{FF2B5EF4-FFF2-40B4-BE49-F238E27FC236}">
                  <a16:creationId xmlns:a16="http://schemas.microsoft.com/office/drawing/2014/main" id="{97255DAC-B040-7942-6D87-9F9AD17A8193}"/>
                </a:ext>
              </a:extLst>
            </p:cNvPr>
            <p:cNvSpPr/>
            <p:nvPr/>
          </p:nvSpPr>
          <p:spPr>
            <a:xfrm>
              <a:off x="5609579" y="5386204"/>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4530" name="任意多边形: 形状 4529">
              <a:extLst>
                <a:ext uri="{FF2B5EF4-FFF2-40B4-BE49-F238E27FC236}">
                  <a16:creationId xmlns:a16="http://schemas.microsoft.com/office/drawing/2014/main" id="{A2229005-4792-68CC-22E1-F690E419483D}"/>
                </a:ext>
              </a:extLst>
            </p:cNvPr>
            <p:cNvSpPr/>
            <p:nvPr/>
          </p:nvSpPr>
          <p:spPr>
            <a:xfrm>
              <a:off x="5601063" y="5445412"/>
              <a:ext cx="3292" cy="3274"/>
            </a:xfrm>
            <a:custGeom>
              <a:avLst/>
              <a:gdLst>
                <a:gd name="connsiteX0" fmla="*/ 0 w 3292"/>
                <a:gd name="connsiteY0" fmla="*/ 3275 h 3274"/>
                <a:gd name="connsiteX1" fmla="*/ 3292 w 3292"/>
                <a:gd name="connsiteY1" fmla="*/ 0 h 3274"/>
                <a:gd name="connsiteX2" fmla="*/ 0 w 3292"/>
                <a:gd name="connsiteY2" fmla="*/ 3275 h 3274"/>
              </a:gdLst>
              <a:ahLst/>
              <a:cxnLst>
                <a:cxn ang="0">
                  <a:pos x="connsiteX0" y="connsiteY0"/>
                </a:cxn>
                <a:cxn ang="0">
                  <a:pos x="connsiteX1" y="connsiteY1"/>
                </a:cxn>
                <a:cxn ang="0">
                  <a:pos x="connsiteX2" y="connsiteY2"/>
                </a:cxn>
              </a:cxnLst>
              <a:rect l="l" t="t" r="r" b="b"/>
              <a:pathLst>
                <a:path w="3292" h="3274">
                  <a:moveTo>
                    <a:pt x="0" y="3275"/>
                  </a:moveTo>
                  <a:cubicBezTo>
                    <a:pt x="1097" y="2183"/>
                    <a:pt x="2195" y="1091"/>
                    <a:pt x="3292" y="0"/>
                  </a:cubicBezTo>
                  <a:cubicBezTo>
                    <a:pt x="2189" y="1091"/>
                    <a:pt x="1092" y="2183"/>
                    <a:pt x="0" y="3275"/>
                  </a:cubicBezTo>
                  <a:close/>
                </a:path>
              </a:pathLst>
            </a:custGeom>
            <a:grpFill/>
            <a:ln w="5715" cap="flat">
              <a:noFill/>
              <a:prstDash val="solid"/>
              <a:miter/>
            </a:ln>
          </p:spPr>
          <p:txBody>
            <a:bodyPr rtlCol="0" anchor="ctr"/>
            <a:lstStyle/>
            <a:p>
              <a:endParaRPr lang="zh-CN" altLang="en-US"/>
            </a:p>
          </p:txBody>
        </p:sp>
        <p:sp>
          <p:nvSpPr>
            <p:cNvPr id="4531" name="任意多边形: 形状 4530">
              <a:extLst>
                <a:ext uri="{FF2B5EF4-FFF2-40B4-BE49-F238E27FC236}">
                  <a16:creationId xmlns:a16="http://schemas.microsoft.com/office/drawing/2014/main" id="{31C683EE-F87A-75E6-FD2D-C6CFA30B9C9D}"/>
                </a:ext>
              </a:extLst>
            </p:cNvPr>
            <p:cNvSpPr/>
            <p:nvPr/>
          </p:nvSpPr>
          <p:spPr>
            <a:xfrm>
              <a:off x="5693094" y="5377668"/>
              <a:ext cx="16433" cy="25079"/>
            </a:xfrm>
            <a:custGeom>
              <a:avLst/>
              <a:gdLst>
                <a:gd name="connsiteX0" fmla="*/ 95 w 16433"/>
                <a:gd name="connsiteY0" fmla="*/ 11863 h 25079"/>
                <a:gd name="connsiteX1" fmla="*/ 8411 w 16433"/>
                <a:gd name="connsiteY1" fmla="*/ 4330 h 25079"/>
                <a:gd name="connsiteX2" fmla="*/ 13731 w 16433"/>
                <a:gd name="connsiteY2" fmla="*/ 250 h 25079"/>
                <a:gd name="connsiteX3" fmla="*/ 16132 w 16433"/>
                <a:gd name="connsiteY3" fmla="*/ 7148 h 25079"/>
                <a:gd name="connsiteX4" fmla="*/ 9920 w 16433"/>
                <a:gd name="connsiteY4" fmla="*/ 24984 h 25079"/>
                <a:gd name="connsiteX5" fmla="*/ 95 w 16433"/>
                <a:gd name="connsiteY5" fmla="*/ 11863 h 25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33" h="25079">
                  <a:moveTo>
                    <a:pt x="95" y="11863"/>
                  </a:moveTo>
                  <a:cubicBezTo>
                    <a:pt x="4764" y="11451"/>
                    <a:pt x="8565" y="10320"/>
                    <a:pt x="8411" y="4330"/>
                  </a:cubicBezTo>
                  <a:cubicBezTo>
                    <a:pt x="8325" y="1061"/>
                    <a:pt x="10714" y="-682"/>
                    <a:pt x="13731" y="250"/>
                  </a:cubicBezTo>
                  <a:cubicBezTo>
                    <a:pt x="17040" y="1267"/>
                    <a:pt x="16554" y="4639"/>
                    <a:pt x="16132" y="7148"/>
                  </a:cubicBezTo>
                  <a:cubicBezTo>
                    <a:pt x="15086" y="13411"/>
                    <a:pt x="8165" y="17681"/>
                    <a:pt x="9920" y="24984"/>
                  </a:cubicBezTo>
                  <a:cubicBezTo>
                    <a:pt x="-533" y="25984"/>
                    <a:pt x="-185" y="18903"/>
                    <a:pt x="95" y="11863"/>
                  </a:cubicBezTo>
                  <a:close/>
                </a:path>
              </a:pathLst>
            </a:custGeom>
            <a:grpFill/>
            <a:ln w="5715" cap="flat">
              <a:noFill/>
              <a:prstDash val="solid"/>
              <a:miter/>
            </a:ln>
          </p:spPr>
          <p:txBody>
            <a:bodyPr rtlCol="0" anchor="ctr"/>
            <a:lstStyle/>
            <a:p>
              <a:endParaRPr lang="zh-CN" altLang="en-US"/>
            </a:p>
          </p:txBody>
        </p:sp>
        <p:sp>
          <p:nvSpPr>
            <p:cNvPr id="4532" name="任意多边形: 形状 4531">
              <a:extLst>
                <a:ext uri="{FF2B5EF4-FFF2-40B4-BE49-F238E27FC236}">
                  <a16:creationId xmlns:a16="http://schemas.microsoft.com/office/drawing/2014/main" id="{2972E3A4-F417-F10F-F33F-F9A60E116CC8}"/>
                </a:ext>
              </a:extLst>
            </p:cNvPr>
            <p:cNvSpPr/>
            <p:nvPr/>
          </p:nvSpPr>
          <p:spPr>
            <a:xfrm>
              <a:off x="5689852" y="5452662"/>
              <a:ext cx="3743" cy="2619"/>
            </a:xfrm>
            <a:custGeom>
              <a:avLst/>
              <a:gdLst>
                <a:gd name="connsiteX0" fmla="*/ 17 w 3743"/>
                <a:gd name="connsiteY0" fmla="*/ 2620 h 2619"/>
                <a:gd name="connsiteX1" fmla="*/ 3360 w 3743"/>
                <a:gd name="connsiteY1" fmla="*/ 202 h 2619"/>
                <a:gd name="connsiteX2" fmla="*/ 0 w 3743"/>
                <a:gd name="connsiteY2" fmla="*/ 2614 h 2619"/>
                <a:gd name="connsiteX3" fmla="*/ 17 w 3743"/>
                <a:gd name="connsiteY3" fmla="*/ 2620 h 2619"/>
              </a:gdLst>
              <a:ahLst/>
              <a:cxnLst>
                <a:cxn ang="0">
                  <a:pos x="connsiteX0" y="connsiteY0"/>
                </a:cxn>
                <a:cxn ang="0">
                  <a:pos x="connsiteX1" y="connsiteY1"/>
                </a:cxn>
                <a:cxn ang="0">
                  <a:pos x="connsiteX2" y="connsiteY2"/>
                </a:cxn>
                <a:cxn ang="0">
                  <a:pos x="connsiteX3" y="connsiteY3"/>
                </a:cxn>
              </a:cxnLst>
              <a:rect l="l" t="t" r="r" b="b"/>
              <a:pathLst>
                <a:path w="3743" h="2619">
                  <a:moveTo>
                    <a:pt x="17" y="2620"/>
                  </a:moveTo>
                  <a:cubicBezTo>
                    <a:pt x="754" y="1134"/>
                    <a:pt x="3041" y="-598"/>
                    <a:pt x="3360" y="202"/>
                  </a:cubicBezTo>
                  <a:cubicBezTo>
                    <a:pt x="4943" y="4094"/>
                    <a:pt x="1177" y="1751"/>
                    <a:pt x="0" y="2614"/>
                  </a:cubicBezTo>
                  <a:lnTo>
                    <a:pt x="17" y="2620"/>
                  </a:lnTo>
                  <a:close/>
                </a:path>
              </a:pathLst>
            </a:custGeom>
            <a:grpFill/>
            <a:ln w="5715" cap="flat">
              <a:noFill/>
              <a:prstDash val="solid"/>
              <a:miter/>
            </a:ln>
          </p:spPr>
          <p:txBody>
            <a:bodyPr rtlCol="0" anchor="ctr"/>
            <a:lstStyle/>
            <a:p>
              <a:endParaRPr lang="zh-CN" altLang="en-US"/>
            </a:p>
          </p:txBody>
        </p:sp>
        <p:sp>
          <p:nvSpPr>
            <p:cNvPr id="4533" name="任意多边形: 形状 4532">
              <a:extLst>
                <a:ext uri="{FF2B5EF4-FFF2-40B4-BE49-F238E27FC236}">
                  <a16:creationId xmlns:a16="http://schemas.microsoft.com/office/drawing/2014/main" id="{27030998-213C-4A80-1601-0D469C001FDF}"/>
                </a:ext>
              </a:extLst>
            </p:cNvPr>
            <p:cNvSpPr/>
            <p:nvPr/>
          </p:nvSpPr>
          <p:spPr>
            <a:xfrm>
              <a:off x="5138897" y="4998064"/>
              <a:ext cx="56590" cy="79164"/>
            </a:xfrm>
            <a:custGeom>
              <a:avLst/>
              <a:gdLst>
                <a:gd name="connsiteX0" fmla="*/ 54384 w 56590"/>
                <a:gd name="connsiteY0" fmla="*/ 0 h 79164"/>
                <a:gd name="connsiteX1" fmla="*/ 48498 w 56590"/>
                <a:gd name="connsiteY1" fmla="*/ 12344 h 79164"/>
                <a:gd name="connsiteX2" fmla="*/ 44269 w 56590"/>
                <a:gd name="connsiteY2" fmla="*/ 23969 h 79164"/>
                <a:gd name="connsiteX3" fmla="*/ 39880 w 56590"/>
                <a:gd name="connsiteY3" fmla="*/ 29404 h 79164"/>
                <a:gd name="connsiteX4" fmla="*/ 31113 w 56590"/>
                <a:gd name="connsiteY4" fmla="*/ 45440 h 79164"/>
                <a:gd name="connsiteX5" fmla="*/ 33216 w 56590"/>
                <a:gd name="connsiteY5" fmla="*/ 52807 h 79164"/>
                <a:gd name="connsiteX6" fmla="*/ 27404 w 56590"/>
                <a:gd name="connsiteY6" fmla="*/ 67928 h 79164"/>
                <a:gd name="connsiteX7" fmla="*/ 22100 w 56590"/>
                <a:gd name="connsiteY7" fmla="*/ 54213 h 79164"/>
                <a:gd name="connsiteX8" fmla="*/ 17614 w 56590"/>
                <a:gd name="connsiteY8" fmla="*/ 54378 h 79164"/>
                <a:gd name="connsiteX9" fmla="*/ 8996 w 56590"/>
                <a:gd name="connsiteY9" fmla="*/ 66351 h 79164"/>
                <a:gd name="connsiteX10" fmla="*/ 11642 w 56590"/>
                <a:gd name="connsiteY10" fmla="*/ 75707 h 79164"/>
                <a:gd name="connsiteX11" fmla="*/ 8339 w 56590"/>
                <a:gd name="connsiteY11" fmla="*/ 78913 h 79164"/>
                <a:gd name="connsiteX12" fmla="*/ 3012 w 56590"/>
                <a:gd name="connsiteY12" fmla="*/ 59973 h 79164"/>
                <a:gd name="connsiteX13" fmla="*/ 1732 w 56590"/>
                <a:gd name="connsiteY13" fmla="*/ 39416 h 79164"/>
                <a:gd name="connsiteX14" fmla="*/ 3944 w 56590"/>
                <a:gd name="connsiteY14" fmla="*/ 29221 h 79164"/>
                <a:gd name="connsiteX15" fmla="*/ 5058 w 56590"/>
                <a:gd name="connsiteY15" fmla="*/ 13139 h 79164"/>
                <a:gd name="connsiteX16" fmla="*/ 12259 w 56590"/>
                <a:gd name="connsiteY16" fmla="*/ 30678 h 79164"/>
                <a:gd name="connsiteX17" fmla="*/ 25729 w 56590"/>
                <a:gd name="connsiteY17" fmla="*/ 17774 h 79164"/>
                <a:gd name="connsiteX18" fmla="*/ 29324 w 56590"/>
                <a:gd name="connsiteY18" fmla="*/ 14750 h 79164"/>
                <a:gd name="connsiteX19" fmla="*/ 54384 w 56590"/>
                <a:gd name="connsiteY19" fmla="*/ 0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590" h="79164">
                  <a:moveTo>
                    <a:pt x="54384" y="0"/>
                  </a:moveTo>
                  <a:cubicBezTo>
                    <a:pt x="53670" y="4572"/>
                    <a:pt x="62768" y="13059"/>
                    <a:pt x="48498" y="12344"/>
                  </a:cubicBezTo>
                  <a:cubicBezTo>
                    <a:pt x="43006" y="12070"/>
                    <a:pt x="42434" y="18545"/>
                    <a:pt x="44269" y="23969"/>
                  </a:cubicBezTo>
                  <a:cubicBezTo>
                    <a:pt x="45520" y="27666"/>
                    <a:pt x="45035" y="27832"/>
                    <a:pt x="39880" y="29404"/>
                  </a:cubicBezTo>
                  <a:cubicBezTo>
                    <a:pt x="38508" y="29821"/>
                    <a:pt x="30221" y="44514"/>
                    <a:pt x="31113" y="45440"/>
                  </a:cubicBezTo>
                  <a:cubicBezTo>
                    <a:pt x="33233" y="47635"/>
                    <a:pt x="33702" y="49881"/>
                    <a:pt x="33216" y="52807"/>
                  </a:cubicBezTo>
                  <a:cubicBezTo>
                    <a:pt x="32279" y="58470"/>
                    <a:pt x="33816" y="67609"/>
                    <a:pt x="27404" y="67928"/>
                  </a:cubicBezTo>
                  <a:cubicBezTo>
                    <a:pt x="19323" y="68334"/>
                    <a:pt x="23906" y="58996"/>
                    <a:pt x="22100" y="54213"/>
                  </a:cubicBezTo>
                  <a:cubicBezTo>
                    <a:pt x="20523" y="53121"/>
                    <a:pt x="18968" y="54550"/>
                    <a:pt x="17614" y="54378"/>
                  </a:cubicBezTo>
                  <a:cubicBezTo>
                    <a:pt x="7150" y="53035"/>
                    <a:pt x="7521" y="59339"/>
                    <a:pt x="8996" y="66351"/>
                  </a:cubicBezTo>
                  <a:cubicBezTo>
                    <a:pt x="9664" y="69517"/>
                    <a:pt x="10745" y="72592"/>
                    <a:pt x="11642" y="75707"/>
                  </a:cubicBezTo>
                  <a:cubicBezTo>
                    <a:pt x="12951" y="79256"/>
                    <a:pt x="11059" y="79513"/>
                    <a:pt x="8339" y="78913"/>
                  </a:cubicBezTo>
                  <a:cubicBezTo>
                    <a:pt x="4447" y="73221"/>
                    <a:pt x="1115" y="68031"/>
                    <a:pt x="3012" y="59973"/>
                  </a:cubicBezTo>
                  <a:cubicBezTo>
                    <a:pt x="4515" y="53573"/>
                    <a:pt x="2298" y="46303"/>
                    <a:pt x="1732" y="39416"/>
                  </a:cubicBezTo>
                  <a:cubicBezTo>
                    <a:pt x="3149" y="36067"/>
                    <a:pt x="6847" y="31558"/>
                    <a:pt x="3944" y="29221"/>
                  </a:cubicBezTo>
                  <a:cubicBezTo>
                    <a:pt x="-4217" y="22654"/>
                    <a:pt x="2395" y="18277"/>
                    <a:pt x="5058" y="13139"/>
                  </a:cubicBezTo>
                  <a:cubicBezTo>
                    <a:pt x="10647" y="17396"/>
                    <a:pt x="11545" y="23877"/>
                    <a:pt x="12259" y="30678"/>
                  </a:cubicBezTo>
                  <a:cubicBezTo>
                    <a:pt x="17225" y="25912"/>
                    <a:pt x="21449" y="21814"/>
                    <a:pt x="25729" y="17774"/>
                  </a:cubicBezTo>
                  <a:cubicBezTo>
                    <a:pt x="26895" y="16671"/>
                    <a:pt x="29301" y="15773"/>
                    <a:pt x="29324" y="14750"/>
                  </a:cubicBezTo>
                  <a:cubicBezTo>
                    <a:pt x="29701" y="-3903"/>
                    <a:pt x="44029" y="1457"/>
                    <a:pt x="54384" y="0"/>
                  </a:cubicBezTo>
                  <a:close/>
                </a:path>
              </a:pathLst>
            </a:custGeom>
            <a:grpFill/>
            <a:ln w="5715" cap="flat">
              <a:noFill/>
              <a:prstDash val="solid"/>
              <a:miter/>
            </a:ln>
          </p:spPr>
          <p:txBody>
            <a:bodyPr rtlCol="0" anchor="ctr"/>
            <a:lstStyle/>
            <a:p>
              <a:endParaRPr lang="zh-CN" altLang="en-US"/>
            </a:p>
          </p:txBody>
        </p:sp>
        <p:sp>
          <p:nvSpPr>
            <p:cNvPr id="4534" name="任意多边形: 形状 4533">
              <a:extLst>
                <a:ext uri="{FF2B5EF4-FFF2-40B4-BE49-F238E27FC236}">
                  <a16:creationId xmlns:a16="http://schemas.microsoft.com/office/drawing/2014/main" id="{A98C454C-A259-7401-3CEE-4067D5488A7F}"/>
                </a:ext>
              </a:extLst>
            </p:cNvPr>
            <p:cNvSpPr/>
            <p:nvPr/>
          </p:nvSpPr>
          <p:spPr>
            <a:xfrm>
              <a:off x="5206391" y="4944097"/>
              <a:ext cx="31959" cy="30912"/>
            </a:xfrm>
            <a:custGeom>
              <a:avLst/>
              <a:gdLst>
                <a:gd name="connsiteX0" fmla="*/ 29649 w 31959"/>
                <a:gd name="connsiteY0" fmla="*/ 11191 h 30912"/>
                <a:gd name="connsiteX1" fmla="*/ 26032 w 31959"/>
                <a:gd name="connsiteY1" fmla="*/ 16088 h 30912"/>
                <a:gd name="connsiteX2" fmla="*/ 24226 w 31959"/>
                <a:gd name="connsiteY2" fmla="*/ 22946 h 30912"/>
                <a:gd name="connsiteX3" fmla="*/ 3337 w 31959"/>
                <a:gd name="connsiteY3" fmla="*/ 30913 h 30912"/>
                <a:gd name="connsiteX4" fmla="*/ 0 w 31959"/>
                <a:gd name="connsiteY4" fmla="*/ 27598 h 30912"/>
                <a:gd name="connsiteX5" fmla="*/ 21946 w 31959"/>
                <a:gd name="connsiteY5" fmla="*/ 3029 h 30912"/>
                <a:gd name="connsiteX6" fmla="*/ 31678 w 31959"/>
                <a:gd name="connsiteY6" fmla="*/ 378 h 30912"/>
                <a:gd name="connsiteX7" fmla="*/ 29649 w 31959"/>
                <a:gd name="connsiteY7" fmla="*/ 11191 h 3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959" h="30912">
                  <a:moveTo>
                    <a:pt x="29649" y="11191"/>
                  </a:moveTo>
                  <a:cubicBezTo>
                    <a:pt x="23917" y="12145"/>
                    <a:pt x="23517" y="12425"/>
                    <a:pt x="26032" y="16088"/>
                  </a:cubicBezTo>
                  <a:cubicBezTo>
                    <a:pt x="28569" y="19780"/>
                    <a:pt x="27038" y="23981"/>
                    <a:pt x="24226" y="22946"/>
                  </a:cubicBezTo>
                  <a:cubicBezTo>
                    <a:pt x="14316" y="19311"/>
                    <a:pt x="9858" y="27301"/>
                    <a:pt x="3337" y="30913"/>
                  </a:cubicBezTo>
                  <a:cubicBezTo>
                    <a:pt x="2355" y="29678"/>
                    <a:pt x="217" y="29604"/>
                    <a:pt x="0" y="27598"/>
                  </a:cubicBezTo>
                  <a:cubicBezTo>
                    <a:pt x="7372" y="19454"/>
                    <a:pt x="15145" y="11630"/>
                    <a:pt x="21946" y="3029"/>
                  </a:cubicBezTo>
                  <a:cubicBezTo>
                    <a:pt x="25054" y="-908"/>
                    <a:pt x="28043" y="-28"/>
                    <a:pt x="31678" y="378"/>
                  </a:cubicBezTo>
                  <a:cubicBezTo>
                    <a:pt x="33056" y="4441"/>
                    <a:pt x="28889" y="7367"/>
                    <a:pt x="29649" y="11191"/>
                  </a:cubicBezTo>
                  <a:close/>
                </a:path>
              </a:pathLst>
            </a:custGeom>
            <a:grpFill/>
            <a:ln w="5715" cap="flat">
              <a:noFill/>
              <a:prstDash val="solid"/>
              <a:miter/>
            </a:ln>
          </p:spPr>
          <p:txBody>
            <a:bodyPr rtlCol="0" anchor="ctr"/>
            <a:lstStyle/>
            <a:p>
              <a:endParaRPr lang="zh-CN" altLang="en-US"/>
            </a:p>
          </p:txBody>
        </p:sp>
        <p:sp>
          <p:nvSpPr>
            <p:cNvPr id="4535" name="任意多边形: 形状 4534">
              <a:extLst>
                <a:ext uri="{FF2B5EF4-FFF2-40B4-BE49-F238E27FC236}">
                  <a16:creationId xmlns:a16="http://schemas.microsoft.com/office/drawing/2014/main" id="{E6E900D8-1FDF-6C88-BC8C-9EE5A6CA246E}"/>
                </a:ext>
              </a:extLst>
            </p:cNvPr>
            <p:cNvSpPr/>
            <p:nvPr/>
          </p:nvSpPr>
          <p:spPr>
            <a:xfrm>
              <a:off x="5242619" y="4944236"/>
              <a:ext cx="28457" cy="14616"/>
            </a:xfrm>
            <a:custGeom>
              <a:avLst/>
              <a:gdLst>
                <a:gd name="connsiteX0" fmla="*/ 26306 w 28457"/>
                <a:gd name="connsiteY0" fmla="*/ 1187 h 14616"/>
                <a:gd name="connsiteX1" fmla="*/ 28095 w 28457"/>
                <a:gd name="connsiteY1" fmla="*/ 5096 h 14616"/>
                <a:gd name="connsiteX2" fmla="*/ 8155 w 28457"/>
                <a:gd name="connsiteY2" fmla="*/ 14595 h 14616"/>
                <a:gd name="connsiteX3" fmla="*/ 0 w 28457"/>
                <a:gd name="connsiteY3" fmla="*/ 7765 h 14616"/>
                <a:gd name="connsiteX4" fmla="*/ 11 w 28457"/>
                <a:gd name="connsiteY4" fmla="*/ 7765 h 14616"/>
                <a:gd name="connsiteX5" fmla="*/ 6938 w 28457"/>
                <a:gd name="connsiteY5" fmla="*/ 2610 h 14616"/>
                <a:gd name="connsiteX6" fmla="*/ 23020 w 28457"/>
                <a:gd name="connsiteY6" fmla="*/ 1187 h 14616"/>
                <a:gd name="connsiteX7" fmla="*/ 26306 w 28457"/>
                <a:gd name="connsiteY7" fmla="*/ 1187 h 14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7" h="14616">
                  <a:moveTo>
                    <a:pt x="26306" y="1187"/>
                  </a:moveTo>
                  <a:cubicBezTo>
                    <a:pt x="27678" y="2170"/>
                    <a:pt x="29158" y="3987"/>
                    <a:pt x="28095" y="5096"/>
                  </a:cubicBezTo>
                  <a:cubicBezTo>
                    <a:pt x="22763" y="10634"/>
                    <a:pt x="14059" y="9594"/>
                    <a:pt x="8155" y="14595"/>
                  </a:cubicBezTo>
                  <a:cubicBezTo>
                    <a:pt x="7698" y="14983"/>
                    <a:pt x="2823" y="10165"/>
                    <a:pt x="0" y="7765"/>
                  </a:cubicBezTo>
                  <a:lnTo>
                    <a:pt x="11" y="7765"/>
                  </a:lnTo>
                  <a:cubicBezTo>
                    <a:pt x="1537" y="4810"/>
                    <a:pt x="4481" y="519"/>
                    <a:pt x="6938" y="2610"/>
                  </a:cubicBezTo>
                  <a:cubicBezTo>
                    <a:pt x="13436" y="8148"/>
                    <a:pt x="17854" y="3119"/>
                    <a:pt x="23020" y="1187"/>
                  </a:cubicBezTo>
                  <a:cubicBezTo>
                    <a:pt x="24106" y="-396"/>
                    <a:pt x="25209" y="-396"/>
                    <a:pt x="26306" y="1187"/>
                  </a:cubicBezTo>
                  <a:close/>
                </a:path>
              </a:pathLst>
            </a:custGeom>
            <a:grpFill/>
            <a:ln w="5715" cap="flat">
              <a:noFill/>
              <a:prstDash val="solid"/>
              <a:miter/>
            </a:ln>
          </p:spPr>
          <p:txBody>
            <a:bodyPr rtlCol="0" anchor="ctr"/>
            <a:lstStyle/>
            <a:p>
              <a:endParaRPr lang="zh-CN" altLang="en-US"/>
            </a:p>
          </p:txBody>
        </p:sp>
        <p:sp>
          <p:nvSpPr>
            <p:cNvPr id="4536" name="任意多边形: 形状 4535">
              <a:extLst>
                <a:ext uri="{FF2B5EF4-FFF2-40B4-BE49-F238E27FC236}">
                  <a16:creationId xmlns:a16="http://schemas.microsoft.com/office/drawing/2014/main" id="{B8DF277B-D4AB-BEC7-6997-02928AD54FBE}"/>
                </a:ext>
              </a:extLst>
            </p:cNvPr>
            <p:cNvSpPr/>
            <p:nvPr/>
          </p:nvSpPr>
          <p:spPr>
            <a:xfrm>
              <a:off x="5196561" y="4984114"/>
              <a:ext cx="18139" cy="13967"/>
            </a:xfrm>
            <a:custGeom>
              <a:avLst/>
              <a:gdLst>
                <a:gd name="connsiteX0" fmla="*/ 3326 w 18139"/>
                <a:gd name="connsiteY0" fmla="*/ 13967 h 13967"/>
                <a:gd name="connsiteX1" fmla="*/ 0 w 18139"/>
                <a:gd name="connsiteY1" fmla="*/ 13933 h 13967"/>
                <a:gd name="connsiteX2" fmla="*/ 7744 w 18139"/>
                <a:gd name="connsiteY2" fmla="*/ 0 h 13967"/>
                <a:gd name="connsiteX3" fmla="*/ 18139 w 18139"/>
                <a:gd name="connsiteY3" fmla="*/ 6155 h 13967"/>
                <a:gd name="connsiteX4" fmla="*/ 3326 w 18139"/>
                <a:gd name="connsiteY4" fmla="*/ 13967 h 13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9" h="13967">
                  <a:moveTo>
                    <a:pt x="3326" y="13967"/>
                  </a:moveTo>
                  <a:cubicBezTo>
                    <a:pt x="2217" y="13956"/>
                    <a:pt x="1109" y="13945"/>
                    <a:pt x="0" y="13933"/>
                  </a:cubicBezTo>
                  <a:cubicBezTo>
                    <a:pt x="6" y="7852"/>
                    <a:pt x="4686" y="4440"/>
                    <a:pt x="7744" y="0"/>
                  </a:cubicBezTo>
                  <a:cubicBezTo>
                    <a:pt x="11024" y="1943"/>
                    <a:pt x="14150" y="3789"/>
                    <a:pt x="18139" y="6155"/>
                  </a:cubicBezTo>
                  <a:cubicBezTo>
                    <a:pt x="12813" y="8967"/>
                    <a:pt x="8070" y="11470"/>
                    <a:pt x="3326" y="13967"/>
                  </a:cubicBezTo>
                  <a:close/>
                </a:path>
              </a:pathLst>
            </a:custGeom>
            <a:grpFill/>
            <a:ln w="5715" cap="flat">
              <a:noFill/>
              <a:prstDash val="solid"/>
              <a:miter/>
            </a:ln>
          </p:spPr>
          <p:txBody>
            <a:bodyPr rtlCol="0" anchor="ctr"/>
            <a:lstStyle/>
            <a:p>
              <a:endParaRPr lang="zh-CN" altLang="en-US"/>
            </a:p>
          </p:txBody>
        </p:sp>
        <p:sp>
          <p:nvSpPr>
            <p:cNvPr id="4537" name="任意多边形: 形状 4536">
              <a:extLst>
                <a:ext uri="{FF2B5EF4-FFF2-40B4-BE49-F238E27FC236}">
                  <a16:creationId xmlns:a16="http://schemas.microsoft.com/office/drawing/2014/main" id="{4D528CC9-83D2-135F-25ED-226D8F773571}"/>
                </a:ext>
              </a:extLst>
            </p:cNvPr>
            <p:cNvSpPr/>
            <p:nvPr/>
          </p:nvSpPr>
          <p:spPr>
            <a:xfrm>
              <a:off x="5258072" y="4883690"/>
              <a:ext cx="11254" cy="17236"/>
            </a:xfrm>
            <a:custGeom>
              <a:avLst/>
              <a:gdLst>
                <a:gd name="connsiteX0" fmla="*/ 10184 w 11254"/>
                <a:gd name="connsiteY0" fmla="*/ 0 h 17236"/>
                <a:gd name="connsiteX1" fmla="*/ 75 w 11254"/>
                <a:gd name="connsiteY1" fmla="*/ 17236 h 17236"/>
                <a:gd name="connsiteX2" fmla="*/ 10184 w 11254"/>
                <a:gd name="connsiteY2" fmla="*/ 0 h 17236"/>
              </a:gdLst>
              <a:ahLst/>
              <a:cxnLst>
                <a:cxn ang="0">
                  <a:pos x="connsiteX0" y="connsiteY0"/>
                </a:cxn>
                <a:cxn ang="0">
                  <a:pos x="connsiteX1" y="connsiteY1"/>
                </a:cxn>
                <a:cxn ang="0">
                  <a:pos x="connsiteX2" y="connsiteY2"/>
                </a:cxn>
              </a:cxnLst>
              <a:rect l="l" t="t" r="r" b="b"/>
              <a:pathLst>
                <a:path w="11254" h="17236">
                  <a:moveTo>
                    <a:pt x="10184" y="0"/>
                  </a:moveTo>
                  <a:cubicBezTo>
                    <a:pt x="12316" y="8035"/>
                    <a:pt x="12316" y="8035"/>
                    <a:pt x="75" y="17236"/>
                  </a:cubicBezTo>
                  <a:cubicBezTo>
                    <a:pt x="-874" y="8235"/>
                    <a:pt x="7481" y="7127"/>
                    <a:pt x="10184" y="0"/>
                  </a:cubicBezTo>
                  <a:close/>
                </a:path>
              </a:pathLst>
            </a:custGeom>
            <a:grpFill/>
            <a:ln w="5715" cap="flat">
              <a:noFill/>
              <a:prstDash val="solid"/>
              <a:miter/>
            </a:ln>
          </p:spPr>
          <p:txBody>
            <a:bodyPr rtlCol="0" anchor="ctr"/>
            <a:lstStyle/>
            <a:p>
              <a:endParaRPr lang="zh-CN" altLang="en-US"/>
            </a:p>
          </p:txBody>
        </p:sp>
        <p:sp>
          <p:nvSpPr>
            <p:cNvPr id="4538" name="任意多边形: 形状 4537">
              <a:extLst>
                <a:ext uri="{FF2B5EF4-FFF2-40B4-BE49-F238E27FC236}">
                  <a16:creationId xmlns:a16="http://schemas.microsoft.com/office/drawing/2014/main" id="{E2D98FEC-FAA0-9F83-17A0-368C3FFB0608}"/>
                </a:ext>
              </a:extLst>
            </p:cNvPr>
            <p:cNvSpPr/>
            <p:nvPr/>
          </p:nvSpPr>
          <p:spPr>
            <a:xfrm>
              <a:off x="5193578" y="4971695"/>
              <a:ext cx="16144" cy="8115"/>
            </a:xfrm>
            <a:custGeom>
              <a:avLst/>
              <a:gdLst>
                <a:gd name="connsiteX0" fmla="*/ 12807 w 16144"/>
                <a:gd name="connsiteY0" fmla="*/ 0 h 8115"/>
                <a:gd name="connsiteX1" fmla="*/ 16145 w 16144"/>
                <a:gd name="connsiteY1" fmla="*/ 3315 h 8115"/>
                <a:gd name="connsiteX2" fmla="*/ 0 w 16144"/>
                <a:gd name="connsiteY2" fmla="*/ 8115 h 8115"/>
                <a:gd name="connsiteX3" fmla="*/ 12807 w 16144"/>
                <a:gd name="connsiteY3" fmla="*/ 0 h 8115"/>
              </a:gdLst>
              <a:ahLst/>
              <a:cxnLst>
                <a:cxn ang="0">
                  <a:pos x="connsiteX0" y="connsiteY0"/>
                </a:cxn>
                <a:cxn ang="0">
                  <a:pos x="connsiteX1" y="connsiteY1"/>
                </a:cxn>
                <a:cxn ang="0">
                  <a:pos x="connsiteX2" y="connsiteY2"/>
                </a:cxn>
                <a:cxn ang="0">
                  <a:pos x="connsiteX3" y="connsiteY3"/>
                </a:cxn>
              </a:cxnLst>
              <a:rect l="l" t="t" r="r" b="b"/>
              <a:pathLst>
                <a:path w="16144" h="8115">
                  <a:moveTo>
                    <a:pt x="12807" y="0"/>
                  </a:moveTo>
                  <a:cubicBezTo>
                    <a:pt x="13922" y="1103"/>
                    <a:pt x="15036" y="2212"/>
                    <a:pt x="16145" y="3315"/>
                  </a:cubicBezTo>
                  <a:cubicBezTo>
                    <a:pt x="11236" y="4772"/>
                    <a:pt x="6326" y="6235"/>
                    <a:pt x="0" y="8115"/>
                  </a:cubicBezTo>
                  <a:cubicBezTo>
                    <a:pt x="3555" y="1846"/>
                    <a:pt x="7984" y="589"/>
                    <a:pt x="12807" y="0"/>
                  </a:cubicBezTo>
                  <a:close/>
                </a:path>
              </a:pathLst>
            </a:custGeom>
            <a:grpFill/>
            <a:ln w="5715" cap="flat">
              <a:noFill/>
              <a:prstDash val="solid"/>
              <a:miter/>
            </a:ln>
          </p:spPr>
          <p:txBody>
            <a:bodyPr rtlCol="0" anchor="ctr"/>
            <a:lstStyle/>
            <a:p>
              <a:endParaRPr lang="zh-CN" altLang="en-US"/>
            </a:p>
          </p:txBody>
        </p:sp>
        <p:sp>
          <p:nvSpPr>
            <p:cNvPr id="4539" name="任意多边形: 形状 4538">
              <a:extLst>
                <a:ext uri="{FF2B5EF4-FFF2-40B4-BE49-F238E27FC236}">
                  <a16:creationId xmlns:a16="http://schemas.microsoft.com/office/drawing/2014/main" id="{62FA8E60-08B2-00FB-4E3C-93A658229A09}"/>
                </a:ext>
              </a:extLst>
            </p:cNvPr>
            <p:cNvSpPr/>
            <p:nvPr/>
          </p:nvSpPr>
          <p:spPr>
            <a:xfrm>
              <a:off x="5268810" y="4878784"/>
              <a:ext cx="8628" cy="7683"/>
            </a:xfrm>
            <a:custGeom>
              <a:avLst/>
              <a:gdLst>
                <a:gd name="connsiteX0" fmla="*/ 0 w 8628"/>
                <a:gd name="connsiteY0" fmla="*/ 7683 h 7683"/>
                <a:gd name="connsiteX1" fmla="*/ 6921 w 8628"/>
                <a:gd name="connsiteY1" fmla="*/ 2 h 7683"/>
                <a:gd name="connsiteX2" fmla="*/ 8624 w 8628"/>
                <a:gd name="connsiteY2" fmla="*/ 1819 h 7683"/>
                <a:gd name="connsiteX3" fmla="*/ 0 w 8628"/>
                <a:gd name="connsiteY3" fmla="*/ 7683 h 7683"/>
              </a:gdLst>
              <a:ahLst/>
              <a:cxnLst>
                <a:cxn ang="0">
                  <a:pos x="connsiteX0" y="connsiteY0"/>
                </a:cxn>
                <a:cxn ang="0">
                  <a:pos x="connsiteX1" y="connsiteY1"/>
                </a:cxn>
                <a:cxn ang="0">
                  <a:pos x="connsiteX2" y="connsiteY2"/>
                </a:cxn>
                <a:cxn ang="0">
                  <a:pos x="connsiteX3" y="connsiteY3"/>
                </a:cxn>
              </a:cxnLst>
              <a:rect l="l" t="t" r="r" b="b"/>
              <a:pathLst>
                <a:path w="8628" h="7683">
                  <a:moveTo>
                    <a:pt x="0" y="7683"/>
                  </a:moveTo>
                  <a:cubicBezTo>
                    <a:pt x="932" y="2099"/>
                    <a:pt x="3469" y="425"/>
                    <a:pt x="6921" y="2"/>
                  </a:cubicBezTo>
                  <a:cubicBezTo>
                    <a:pt x="7435" y="-61"/>
                    <a:pt x="8715" y="1299"/>
                    <a:pt x="8624" y="1819"/>
                  </a:cubicBezTo>
                  <a:cubicBezTo>
                    <a:pt x="7761" y="6569"/>
                    <a:pt x="3783" y="6803"/>
                    <a:pt x="0" y="7683"/>
                  </a:cubicBezTo>
                  <a:close/>
                </a:path>
              </a:pathLst>
            </a:custGeom>
            <a:grpFill/>
            <a:ln w="5715" cap="flat">
              <a:noFill/>
              <a:prstDash val="solid"/>
              <a:miter/>
            </a:ln>
          </p:spPr>
          <p:txBody>
            <a:bodyPr rtlCol="0" anchor="ctr"/>
            <a:lstStyle/>
            <a:p>
              <a:endParaRPr lang="zh-CN" altLang="en-US"/>
            </a:p>
          </p:txBody>
        </p:sp>
        <p:sp>
          <p:nvSpPr>
            <p:cNvPr id="4540" name="任意多边形: 形状 4539">
              <a:extLst>
                <a:ext uri="{FF2B5EF4-FFF2-40B4-BE49-F238E27FC236}">
                  <a16:creationId xmlns:a16="http://schemas.microsoft.com/office/drawing/2014/main" id="{AD942211-7C68-93BA-B350-4E900B86D94E}"/>
                </a:ext>
              </a:extLst>
            </p:cNvPr>
            <p:cNvSpPr/>
            <p:nvPr/>
          </p:nvSpPr>
          <p:spPr>
            <a:xfrm>
              <a:off x="5264354" y="4936205"/>
              <a:ext cx="6892" cy="9217"/>
            </a:xfrm>
            <a:custGeom>
              <a:avLst/>
              <a:gdLst>
                <a:gd name="connsiteX0" fmla="*/ 4570 w 6892"/>
                <a:gd name="connsiteY0" fmla="*/ 9218 h 9217"/>
                <a:gd name="connsiteX1" fmla="*/ 1273 w 6892"/>
                <a:gd name="connsiteY1" fmla="*/ 9218 h 9217"/>
                <a:gd name="connsiteX2" fmla="*/ 953 w 6892"/>
                <a:gd name="connsiteY2" fmla="*/ 6052 h 9217"/>
                <a:gd name="connsiteX3" fmla="*/ 1216 w 6892"/>
                <a:gd name="connsiteY3" fmla="*/ 354 h 9217"/>
                <a:gd name="connsiteX4" fmla="*/ 5513 w 6892"/>
                <a:gd name="connsiteY4" fmla="*/ 674 h 9217"/>
                <a:gd name="connsiteX5" fmla="*/ 5856 w 6892"/>
                <a:gd name="connsiteY5" fmla="*/ 6309 h 9217"/>
                <a:gd name="connsiteX6" fmla="*/ 4570 w 6892"/>
                <a:gd name="connsiteY6" fmla="*/ 9218 h 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92" h="9217">
                  <a:moveTo>
                    <a:pt x="4570" y="9218"/>
                  </a:moveTo>
                  <a:cubicBezTo>
                    <a:pt x="3473" y="9218"/>
                    <a:pt x="2370" y="9218"/>
                    <a:pt x="1273" y="9218"/>
                  </a:cubicBezTo>
                  <a:cubicBezTo>
                    <a:pt x="1158" y="8161"/>
                    <a:pt x="981" y="7109"/>
                    <a:pt x="953" y="6052"/>
                  </a:cubicBezTo>
                  <a:cubicBezTo>
                    <a:pt x="901" y="4109"/>
                    <a:pt x="-1328" y="1840"/>
                    <a:pt x="1216" y="354"/>
                  </a:cubicBezTo>
                  <a:cubicBezTo>
                    <a:pt x="2267" y="-258"/>
                    <a:pt x="4410" y="-29"/>
                    <a:pt x="5513" y="674"/>
                  </a:cubicBezTo>
                  <a:cubicBezTo>
                    <a:pt x="7845" y="2154"/>
                    <a:pt x="6696" y="4354"/>
                    <a:pt x="5856" y="6309"/>
                  </a:cubicBezTo>
                  <a:cubicBezTo>
                    <a:pt x="5439" y="7275"/>
                    <a:pt x="4999" y="8241"/>
                    <a:pt x="4570" y="9218"/>
                  </a:cubicBezTo>
                  <a:close/>
                </a:path>
              </a:pathLst>
            </a:custGeom>
            <a:grpFill/>
            <a:ln w="5715" cap="flat">
              <a:noFill/>
              <a:prstDash val="solid"/>
              <a:miter/>
            </a:ln>
          </p:spPr>
          <p:txBody>
            <a:bodyPr rtlCol="0" anchor="ctr"/>
            <a:lstStyle/>
            <a:p>
              <a:endParaRPr lang="zh-CN" altLang="en-US"/>
            </a:p>
          </p:txBody>
        </p:sp>
        <p:sp>
          <p:nvSpPr>
            <p:cNvPr id="4541" name="任意多边形: 形状 4540">
              <a:extLst>
                <a:ext uri="{FF2B5EF4-FFF2-40B4-BE49-F238E27FC236}">
                  <a16:creationId xmlns:a16="http://schemas.microsoft.com/office/drawing/2014/main" id="{EC9E4B99-C8ED-FE45-8635-BA2D6958249E}"/>
                </a:ext>
              </a:extLst>
            </p:cNvPr>
            <p:cNvSpPr/>
            <p:nvPr/>
          </p:nvSpPr>
          <p:spPr>
            <a:xfrm>
              <a:off x="5188644" y="4987389"/>
              <a:ext cx="4333" cy="6128"/>
            </a:xfrm>
            <a:custGeom>
              <a:avLst/>
              <a:gdLst>
                <a:gd name="connsiteX0" fmla="*/ 4334 w 4333"/>
                <a:gd name="connsiteY0" fmla="*/ 2920 h 6128"/>
                <a:gd name="connsiteX1" fmla="*/ 1385 w 4333"/>
                <a:gd name="connsiteY1" fmla="*/ 6121 h 6128"/>
                <a:gd name="connsiteX2" fmla="*/ 368 w 4333"/>
                <a:gd name="connsiteY2" fmla="*/ 3566 h 6128"/>
                <a:gd name="connsiteX3" fmla="*/ 3282 w 4333"/>
                <a:gd name="connsiteY3" fmla="*/ 0 h 6128"/>
                <a:gd name="connsiteX4" fmla="*/ 4334 w 4333"/>
                <a:gd name="connsiteY4" fmla="*/ 2920 h 6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 h="6128">
                  <a:moveTo>
                    <a:pt x="4334" y="2920"/>
                  </a:moveTo>
                  <a:cubicBezTo>
                    <a:pt x="4071" y="4669"/>
                    <a:pt x="3374" y="6252"/>
                    <a:pt x="1385" y="6121"/>
                  </a:cubicBezTo>
                  <a:cubicBezTo>
                    <a:pt x="65" y="6029"/>
                    <a:pt x="-393" y="4732"/>
                    <a:pt x="368" y="3566"/>
                  </a:cubicBezTo>
                  <a:cubicBezTo>
                    <a:pt x="1196" y="2286"/>
                    <a:pt x="2299" y="1183"/>
                    <a:pt x="3282" y="0"/>
                  </a:cubicBezTo>
                  <a:cubicBezTo>
                    <a:pt x="3631" y="977"/>
                    <a:pt x="3985" y="1949"/>
                    <a:pt x="4334" y="2920"/>
                  </a:cubicBezTo>
                  <a:close/>
                </a:path>
              </a:pathLst>
            </a:custGeom>
            <a:grpFill/>
            <a:ln w="5715" cap="flat">
              <a:noFill/>
              <a:prstDash val="solid"/>
              <a:miter/>
            </a:ln>
          </p:spPr>
          <p:txBody>
            <a:bodyPr rtlCol="0" anchor="ctr"/>
            <a:lstStyle/>
            <a:p>
              <a:endParaRPr lang="zh-CN" altLang="en-US"/>
            </a:p>
          </p:txBody>
        </p:sp>
        <p:sp>
          <p:nvSpPr>
            <p:cNvPr id="4542" name="任意多边形: 形状 4541">
              <a:extLst>
                <a:ext uri="{FF2B5EF4-FFF2-40B4-BE49-F238E27FC236}">
                  <a16:creationId xmlns:a16="http://schemas.microsoft.com/office/drawing/2014/main" id="{5BFE259E-C5DC-2B76-7875-1ED919F0B117}"/>
                </a:ext>
              </a:extLst>
            </p:cNvPr>
            <p:cNvSpPr/>
            <p:nvPr/>
          </p:nvSpPr>
          <p:spPr>
            <a:xfrm>
              <a:off x="5236041" y="4955287"/>
              <a:ext cx="3291" cy="1425"/>
            </a:xfrm>
            <a:custGeom>
              <a:avLst/>
              <a:gdLst>
                <a:gd name="connsiteX0" fmla="*/ 0 w 3291"/>
                <a:gd name="connsiteY0" fmla="*/ 0 h 1425"/>
                <a:gd name="connsiteX1" fmla="*/ 3292 w 3291"/>
                <a:gd name="connsiteY1" fmla="*/ 0 h 1425"/>
                <a:gd name="connsiteX2" fmla="*/ 3280 w 3291"/>
                <a:gd name="connsiteY2" fmla="*/ 0 h 1425"/>
                <a:gd name="connsiteX3" fmla="*/ 0 w 3291"/>
                <a:gd name="connsiteY3" fmla="*/ 0 h 1425"/>
              </a:gdLst>
              <a:ahLst/>
              <a:cxnLst>
                <a:cxn ang="0">
                  <a:pos x="connsiteX0" y="connsiteY0"/>
                </a:cxn>
                <a:cxn ang="0">
                  <a:pos x="connsiteX1" y="connsiteY1"/>
                </a:cxn>
                <a:cxn ang="0">
                  <a:pos x="connsiteX2" y="connsiteY2"/>
                </a:cxn>
                <a:cxn ang="0">
                  <a:pos x="connsiteX3" y="connsiteY3"/>
                </a:cxn>
              </a:cxnLst>
              <a:rect l="l" t="t" r="r" b="b"/>
              <a:pathLst>
                <a:path w="3291" h="1425">
                  <a:moveTo>
                    <a:pt x="0" y="0"/>
                  </a:moveTo>
                  <a:cubicBezTo>
                    <a:pt x="1097" y="0"/>
                    <a:pt x="2195" y="0"/>
                    <a:pt x="3292" y="0"/>
                  </a:cubicBezTo>
                  <a:lnTo>
                    <a:pt x="3280" y="0"/>
                  </a:lnTo>
                  <a:cubicBezTo>
                    <a:pt x="2183" y="1892"/>
                    <a:pt x="1092" y="1909"/>
                    <a:pt x="0" y="0"/>
                  </a:cubicBezTo>
                  <a:close/>
                </a:path>
              </a:pathLst>
            </a:custGeom>
            <a:grpFill/>
            <a:ln w="5715" cap="flat">
              <a:noFill/>
              <a:prstDash val="solid"/>
              <a:miter/>
            </a:ln>
          </p:spPr>
          <p:txBody>
            <a:bodyPr rtlCol="0" anchor="ctr"/>
            <a:lstStyle/>
            <a:p>
              <a:endParaRPr lang="zh-CN" altLang="en-US"/>
            </a:p>
          </p:txBody>
        </p:sp>
        <p:sp>
          <p:nvSpPr>
            <p:cNvPr id="4543" name="任意多边形: 形状 4542">
              <a:extLst>
                <a:ext uri="{FF2B5EF4-FFF2-40B4-BE49-F238E27FC236}">
                  <a16:creationId xmlns:a16="http://schemas.microsoft.com/office/drawing/2014/main" id="{D4DD5986-8497-107F-9CA3-6C5EFC9017C4}"/>
                </a:ext>
              </a:extLst>
            </p:cNvPr>
            <p:cNvSpPr/>
            <p:nvPr/>
          </p:nvSpPr>
          <p:spPr>
            <a:xfrm>
              <a:off x="5239321" y="4951996"/>
              <a:ext cx="3303" cy="3291"/>
            </a:xfrm>
            <a:custGeom>
              <a:avLst/>
              <a:gdLst>
                <a:gd name="connsiteX0" fmla="*/ 11 w 3303"/>
                <a:gd name="connsiteY0" fmla="*/ 3292 h 3291"/>
                <a:gd name="connsiteX1" fmla="*/ 3303 w 3303"/>
                <a:gd name="connsiteY1" fmla="*/ 0 h 3291"/>
                <a:gd name="connsiteX2" fmla="*/ 3292 w 3303"/>
                <a:gd name="connsiteY2" fmla="*/ 0 h 3291"/>
                <a:gd name="connsiteX3" fmla="*/ 0 w 3303"/>
                <a:gd name="connsiteY3" fmla="*/ 3292 h 3291"/>
                <a:gd name="connsiteX4" fmla="*/ 11 w 3303"/>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3291">
                  <a:moveTo>
                    <a:pt x="11" y="3292"/>
                  </a:moveTo>
                  <a:cubicBezTo>
                    <a:pt x="1109" y="2194"/>
                    <a:pt x="2206" y="1097"/>
                    <a:pt x="3303" y="0"/>
                  </a:cubicBezTo>
                  <a:lnTo>
                    <a:pt x="3292" y="0"/>
                  </a:lnTo>
                  <a:cubicBezTo>
                    <a:pt x="2195" y="1097"/>
                    <a:pt x="1097" y="2194"/>
                    <a:pt x="0" y="3292"/>
                  </a:cubicBezTo>
                  <a:cubicBezTo>
                    <a:pt x="0" y="3292"/>
                    <a:pt x="11" y="3292"/>
                    <a:pt x="11" y="3292"/>
                  </a:cubicBezTo>
                  <a:close/>
                </a:path>
              </a:pathLst>
            </a:custGeom>
            <a:grpFill/>
            <a:ln w="5715" cap="flat">
              <a:noFill/>
              <a:prstDash val="solid"/>
              <a:miter/>
            </a:ln>
          </p:spPr>
          <p:txBody>
            <a:bodyPr rtlCol="0" anchor="ctr"/>
            <a:lstStyle/>
            <a:p>
              <a:endParaRPr lang="zh-CN" altLang="en-US"/>
            </a:p>
          </p:txBody>
        </p:sp>
        <p:sp>
          <p:nvSpPr>
            <p:cNvPr id="4544" name="任意多边形: 形状 4543">
              <a:extLst>
                <a:ext uri="{FF2B5EF4-FFF2-40B4-BE49-F238E27FC236}">
                  <a16:creationId xmlns:a16="http://schemas.microsoft.com/office/drawing/2014/main" id="{2DC7A762-2A05-2DDC-EDA2-9608B7BD3DE2}"/>
                </a:ext>
              </a:extLst>
            </p:cNvPr>
            <p:cNvSpPr/>
            <p:nvPr/>
          </p:nvSpPr>
          <p:spPr>
            <a:xfrm>
              <a:off x="5042011" y="5047381"/>
              <a:ext cx="13257" cy="12156"/>
            </a:xfrm>
            <a:custGeom>
              <a:avLst/>
              <a:gdLst>
                <a:gd name="connsiteX0" fmla="*/ 6578 w 13257"/>
                <a:gd name="connsiteY0" fmla="*/ 9 h 12156"/>
                <a:gd name="connsiteX1" fmla="*/ 13156 w 13257"/>
                <a:gd name="connsiteY1" fmla="*/ 3301 h 12156"/>
                <a:gd name="connsiteX2" fmla="*/ 0 w 13257"/>
                <a:gd name="connsiteY2" fmla="*/ 9879 h 12156"/>
                <a:gd name="connsiteX3" fmla="*/ 6578 w 13257"/>
                <a:gd name="connsiteY3" fmla="*/ 9 h 12156"/>
              </a:gdLst>
              <a:ahLst/>
              <a:cxnLst>
                <a:cxn ang="0">
                  <a:pos x="connsiteX0" y="connsiteY0"/>
                </a:cxn>
                <a:cxn ang="0">
                  <a:pos x="connsiteX1" y="connsiteY1"/>
                </a:cxn>
                <a:cxn ang="0">
                  <a:pos x="connsiteX2" y="connsiteY2"/>
                </a:cxn>
                <a:cxn ang="0">
                  <a:pos x="connsiteX3" y="connsiteY3"/>
                </a:cxn>
              </a:cxnLst>
              <a:rect l="l" t="t" r="r" b="b"/>
              <a:pathLst>
                <a:path w="13257" h="12156">
                  <a:moveTo>
                    <a:pt x="6578" y="9"/>
                  </a:moveTo>
                  <a:cubicBezTo>
                    <a:pt x="8772" y="1107"/>
                    <a:pt x="10961" y="2204"/>
                    <a:pt x="13156" y="3301"/>
                  </a:cubicBezTo>
                  <a:cubicBezTo>
                    <a:pt x="14247" y="16446"/>
                    <a:pt x="6309" y="11531"/>
                    <a:pt x="0" y="9879"/>
                  </a:cubicBezTo>
                  <a:cubicBezTo>
                    <a:pt x="314" y="5336"/>
                    <a:pt x="-955" y="-259"/>
                    <a:pt x="6578" y="9"/>
                  </a:cubicBezTo>
                  <a:close/>
                </a:path>
              </a:pathLst>
            </a:custGeom>
            <a:grpFill/>
            <a:ln w="5715" cap="flat">
              <a:noFill/>
              <a:prstDash val="solid"/>
              <a:miter/>
            </a:ln>
          </p:spPr>
          <p:txBody>
            <a:bodyPr rtlCol="0" anchor="ctr"/>
            <a:lstStyle/>
            <a:p>
              <a:endParaRPr lang="zh-CN" altLang="en-US"/>
            </a:p>
          </p:txBody>
        </p:sp>
        <p:sp>
          <p:nvSpPr>
            <p:cNvPr id="4545" name="任意多边形: 形状 4544">
              <a:extLst>
                <a:ext uri="{FF2B5EF4-FFF2-40B4-BE49-F238E27FC236}">
                  <a16:creationId xmlns:a16="http://schemas.microsoft.com/office/drawing/2014/main" id="{F5EA6274-8ACE-D661-F6F9-411490C9FFCD}"/>
                </a:ext>
              </a:extLst>
            </p:cNvPr>
            <p:cNvSpPr/>
            <p:nvPr/>
          </p:nvSpPr>
          <p:spPr>
            <a:xfrm>
              <a:off x="5039801" y="5044104"/>
              <a:ext cx="8787" cy="13155"/>
            </a:xfrm>
            <a:custGeom>
              <a:avLst/>
              <a:gdLst>
                <a:gd name="connsiteX0" fmla="*/ 8787 w 8787"/>
                <a:gd name="connsiteY0" fmla="*/ 3286 h 13155"/>
                <a:gd name="connsiteX1" fmla="*/ 2209 w 8787"/>
                <a:gd name="connsiteY1" fmla="*/ 13156 h 13155"/>
                <a:gd name="connsiteX2" fmla="*/ 8787 w 8787"/>
                <a:gd name="connsiteY2" fmla="*/ 0 h 13155"/>
                <a:gd name="connsiteX3" fmla="*/ 8787 w 8787"/>
                <a:gd name="connsiteY3" fmla="*/ 3286 h 13155"/>
              </a:gdLst>
              <a:ahLst/>
              <a:cxnLst>
                <a:cxn ang="0">
                  <a:pos x="connsiteX0" y="connsiteY0"/>
                </a:cxn>
                <a:cxn ang="0">
                  <a:pos x="connsiteX1" y="connsiteY1"/>
                </a:cxn>
                <a:cxn ang="0">
                  <a:pos x="connsiteX2" y="connsiteY2"/>
                </a:cxn>
                <a:cxn ang="0">
                  <a:pos x="connsiteX3" y="connsiteY3"/>
                </a:cxn>
              </a:cxnLst>
              <a:rect l="l" t="t" r="r" b="b"/>
              <a:pathLst>
                <a:path w="8787" h="13155">
                  <a:moveTo>
                    <a:pt x="8787" y="3286"/>
                  </a:moveTo>
                  <a:cubicBezTo>
                    <a:pt x="5101" y="5578"/>
                    <a:pt x="4169" y="9710"/>
                    <a:pt x="2209" y="13156"/>
                  </a:cubicBezTo>
                  <a:cubicBezTo>
                    <a:pt x="-3049" y="5047"/>
                    <a:pt x="1855" y="2012"/>
                    <a:pt x="8787" y="0"/>
                  </a:cubicBezTo>
                  <a:cubicBezTo>
                    <a:pt x="8787" y="1097"/>
                    <a:pt x="8787" y="2195"/>
                    <a:pt x="8787" y="3286"/>
                  </a:cubicBezTo>
                  <a:close/>
                </a:path>
              </a:pathLst>
            </a:custGeom>
            <a:grpFill/>
            <a:ln w="5715" cap="flat">
              <a:noFill/>
              <a:prstDash val="solid"/>
              <a:miter/>
            </a:ln>
          </p:spPr>
          <p:txBody>
            <a:bodyPr rtlCol="0" anchor="ctr"/>
            <a:lstStyle/>
            <a:p>
              <a:endParaRPr lang="zh-CN" altLang="en-US"/>
            </a:p>
          </p:txBody>
        </p:sp>
        <p:sp>
          <p:nvSpPr>
            <p:cNvPr id="4546" name="任意多边形: 形状 4545">
              <a:extLst>
                <a:ext uri="{FF2B5EF4-FFF2-40B4-BE49-F238E27FC236}">
                  <a16:creationId xmlns:a16="http://schemas.microsoft.com/office/drawing/2014/main" id="{A39170B2-B24E-7E56-69F3-28A619D94FE9}"/>
                </a:ext>
              </a:extLst>
            </p:cNvPr>
            <p:cNvSpPr/>
            <p:nvPr/>
          </p:nvSpPr>
          <p:spPr>
            <a:xfrm>
              <a:off x="5093489" y="5040343"/>
              <a:ext cx="14386" cy="24855"/>
            </a:xfrm>
            <a:custGeom>
              <a:avLst/>
              <a:gdLst>
                <a:gd name="connsiteX0" fmla="*/ 14279 w 14386"/>
                <a:gd name="connsiteY0" fmla="*/ 7065 h 24855"/>
                <a:gd name="connsiteX1" fmla="*/ 3546 w 14386"/>
                <a:gd name="connsiteY1" fmla="*/ 24856 h 24855"/>
                <a:gd name="connsiteX2" fmla="*/ 1134 w 14386"/>
                <a:gd name="connsiteY2" fmla="*/ 3761 h 24855"/>
                <a:gd name="connsiteX3" fmla="*/ 1134 w 14386"/>
                <a:gd name="connsiteY3" fmla="*/ 3744 h 24855"/>
                <a:gd name="connsiteX4" fmla="*/ 10958 w 14386"/>
                <a:gd name="connsiteY4" fmla="*/ 533 h 24855"/>
                <a:gd name="connsiteX5" fmla="*/ 11027 w 14386"/>
                <a:gd name="connsiteY5" fmla="*/ 3750 h 24855"/>
                <a:gd name="connsiteX6" fmla="*/ 14284 w 14386"/>
                <a:gd name="connsiteY6" fmla="*/ 7059 h 24855"/>
                <a:gd name="connsiteX7" fmla="*/ 14279 w 14386"/>
                <a:gd name="connsiteY7" fmla="*/ 7065 h 2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86" h="24855">
                  <a:moveTo>
                    <a:pt x="14279" y="7065"/>
                  </a:moveTo>
                  <a:cubicBezTo>
                    <a:pt x="15210" y="15757"/>
                    <a:pt x="10004" y="20592"/>
                    <a:pt x="3546" y="24856"/>
                  </a:cubicBezTo>
                  <a:cubicBezTo>
                    <a:pt x="-3049" y="18192"/>
                    <a:pt x="1683" y="10694"/>
                    <a:pt x="1134" y="3761"/>
                  </a:cubicBezTo>
                  <a:lnTo>
                    <a:pt x="1134" y="3744"/>
                  </a:lnTo>
                  <a:cubicBezTo>
                    <a:pt x="6358" y="8636"/>
                    <a:pt x="6340" y="-2502"/>
                    <a:pt x="10958" y="533"/>
                  </a:cubicBezTo>
                  <a:cubicBezTo>
                    <a:pt x="10970" y="1607"/>
                    <a:pt x="10987" y="2676"/>
                    <a:pt x="11027" y="3750"/>
                  </a:cubicBezTo>
                  <a:cubicBezTo>
                    <a:pt x="12193" y="4773"/>
                    <a:pt x="13056" y="6099"/>
                    <a:pt x="14284" y="7059"/>
                  </a:cubicBezTo>
                  <a:lnTo>
                    <a:pt x="14279" y="7065"/>
                  </a:lnTo>
                  <a:close/>
                </a:path>
              </a:pathLst>
            </a:custGeom>
            <a:grpFill/>
            <a:ln w="5715" cap="flat">
              <a:noFill/>
              <a:prstDash val="solid"/>
              <a:miter/>
            </a:ln>
          </p:spPr>
          <p:txBody>
            <a:bodyPr rtlCol="0" anchor="ctr"/>
            <a:lstStyle/>
            <a:p>
              <a:endParaRPr lang="zh-CN" altLang="en-US"/>
            </a:p>
          </p:txBody>
        </p:sp>
        <p:sp>
          <p:nvSpPr>
            <p:cNvPr id="4547" name="任意多边形: 形状 4546">
              <a:extLst>
                <a:ext uri="{FF2B5EF4-FFF2-40B4-BE49-F238E27FC236}">
                  <a16:creationId xmlns:a16="http://schemas.microsoft.com/office/drawing/2014/main" id="{76B20703-1D5F-4FF1-4149-C284EF31A285}"/>
                </a:ext>
              </a:extLst>
            </p:cNvPr>
            <p:cNvSpPr/>
            <p:nvPr/>
          </p:nvSpPr>
          <p:spPr>
            <a:xfrm>
              <a:off x="5094623" y="5025357"/>
              <a:ext cx="12291" cy="20115"/>
            </a:xfrm>
            <a:custGeom>
              <a:avLst/>
              <a:gdLst>
                <a:gd name="connsiteX0" fmla="*/ 9824 w 12291"/>
                <a:gd name="connsiteY0" fmla="*/ 15519 h 20115"/>
                <a:gd name="connsiteX1" fmla="*/ 0 w 12291"/>
                <a:gd name="connsiteY1" fmla="*/ 18730 h 20115"/>
                <a:gd name="connsiteX2" fmla="*/ 46 w 12291"/>
                <a:gd name="connsiteY2" fmla="*/ 8832 h 20115"/>
                <a:gd name="connsiteX3" fmla="*/ 4075 w 12291"/>
                <a:gd name="connsiteY3" fmla="*/ 7134 h 20115"/>
                <a:gd name="connsiteX4" fmla="*/ 34 w 12291"/>
                <a:gd name="connsiteY4" fmla="*/ 5620 h 20115"/>
                <a:gd name="connsiteX5" fmla="*/ 10561 w 12291"/>
                <a:gd name="connsiteY5" fmla="*/ 3934 h 20115"/>
                <a:gd name="connsiteX6" fmla="*/ 9824 w 12291"/>
                <a:gd name="connsiteY6" fmla="*/ 15519 h 2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91" h="20115">
                  <a:moveTo>
                    <a:pt x="9824" y="15519"/>
                  </a:moveTo>
                  <a:cubicBezTo>
                    <a:pt x="6864" y="17553"/>
                    <a:pt x="4863" y="22519"/>
                    <a:pt x="0" y="18730"/>
                  </a:cubicBezTo>
                  <a:cubicBezTo>
                    <a:pt x="17" y="15427"/>
                    <a:pt x="29" y="12130"/>
                    <a:pt x="46" y="8832"/>
                  </a:cubicBezTo>
                  <a:cubicBezTo>
                    <a:pt x="1091" y="7558"/>
                    <a:pt x="2623" y="7438"/>
                    <a:pt x="4075" y="7134"/>
                  </a:cubicBezTo>
                  <a:cubicBezTo>
                    <a:pt x="2537" y="7134"/>
                    <a:pt x="1103" y="6860"/>
                    <a:pt x="34" y="5620"/>
                  </a:cubicBezTo>
                  <a:cubicBezTo>
                    <a:pt x="2469" y="-1649"/>
                    <a:pt x="6155" y="-1489"/>
                    <a:pt x="10561" y="3934"/>
                  </a:cubicBezTo>
                  <a:cubicBezTo>
                    <a:pt x="13830" y="7952"/>
                    <a:pt x="11819" y="11764"/>
                    <a:pt x="9824" y="15519"/>
                  </a:cubicBezTo>
                  <a:close/>
                </a:path>
              </a:pathLst>
            </a:custGeom>
            <a:grpFill/>
            <a:ln w="5715" cap="flat">
              <a:noFill/>
              <a:prstDash val="solid"/>
              <a:miter/>
            </a:ln>
          </p:spPr>
          <p:txBody>
            <a:bodyPr rtlCol="0" anchor="ctr"/>
            <a:lstStyle/>
            <a:p>
              <a:endParaRPr lang="zh-CN" altLang="en-US"/>
            </a:p>
          </p:txBody>
        </p:sp>
        <p:sp>
          <p:nvSpPr>
            <p:cNvPr id="4548" name="任意多边形: 形状 4547">
              <a:extLst>
                <a:ext uri="{FF2B5EF4-FFF2-40B4-BE49-F238E27FC236}">
                  <a16:creationId xmlns:a16="http://schemas.microsoft.com/office/drawing/2014/main" id="{39AFD0B0-4F05-D8D5-D7D1-8771F87B2EF5}"/>
                </a:ext>
              </a:extLst>
            </p:cNvPr>
            <p:cNvSpPr/>
            <p:nvPr/>
          </p:nvSpPr>
          <p:spPr>
            <a:xfrm>
              <a:off x="5094651" y="5030977"/>
              <a:ext cx="4046" cy="3211"/>
            </a:xfrm>
            <a:custGeom>
              <a:avLst/>
              <a:gdLst>
                <a:gd name="connsiteX0" fmla="*/ 6 w 4046"/>
                <a:gd name="connsiteY0" fmla="*/ 0 h 3211"/>
                <a:gd name="connsiteX1" fmla="*/ 4046 w 4046"/>
                <a:gd name="connsiteY1" fmla="*/ 1606 h 3211"/>
                <a:gd name="connsiteX2" fmla="*/ 17 w 4046"/>
                <a:gd name="connsiteY2" fmla="*/ 3212 h 3211"/>
                <a:gd name="connsiteX3" fmla="*/ 6 w 4046"/>
                <a:gd name="connsiteY3" fmla="*/ 0 h 3211"/>
              </a:gdLst>
              <a:ahLst/>
              <a:cxnLst>
                <a:cxn ang="0">
                  <a:pos x="connsiteX0" y="connsiteY0"/>
                </a:cxn>
                <a:cxn ang="0">
                  <a:pos x="connsiteX1" y="connsiteY1"/>
                </a:cxn>
                <a:cxn ang="0">
                  <a:pos x="connsiteX2" y="connsiteY2"/>
                </a:cxn>
                <a:cxn ang="0">
                  <a:pos x="connsiteX3" y="connsiteY3"/>
                </a:cxn>
              </a:cxnLst>
              <a:rect l="l" t="t" r="r" b="b"/>
              <a:pathLst>
                <a:path w="4046" h="3211">
                  <a:moveTo>
                    <a:pt x="6" y="0"/>
                  </a:moveTo>
                  <a:cubicBezTo>
                    <a:pt x="1583" y="109"/>
                    <a:pt x="4046" y="-91"/>
                    <a:pt x="4046" y="1606"/>
                  </a:cubicBezTo>
                  <a:cubicBezTo>
                    <a:pt x="4052" y="3315"/>
                    <a:pt x="1595" y="3121"/>
                    <a:pt x="17" y="3212"/>
                  </a:cubicBezTo>
                  <a:cubicBezTo>
                    <a:pt x="0" y="2138"/>
                    <a:pt x="-5" y="1069"/>
                    <a:pt x="6" y="0"/>
                  </a:cubicBezTo>
                  <a:close/>
                </a:path>
              </a:pathLst>
            </a:custGeom>
            <a:grpFill/>
            <a:ln w="5715" cap="flat">
              <a:noFill/>
              <a:prstDash val="solid"/>
              <a:miter/>
            </a:ln>
          </p:spPr>
          <p:txBody>
            <a:bodyPr rtlCol="0" anchor="ctr"/>
            <a:lstStyle/>
            <a:p>
              <a:endParaRPr lang="zh-CN" altLang="en-US"/>
            </a:p>
          </p:txBody>
        </p:sp>
        <p:sp>
          <p:nvSpPr>
            <p:cNvPr id="4549" name="任意多边形: 形状 4548">
              <a:extLst>
                <a:ext uri="{FF2B5EF4-FFF2-40B4-BE49-F238E27FC236}">
                  <a16:creationId xmlns:a16="http://schemas.microsoft.com/office/drawing/2014/main" id="{DD0B305E-424F-085D-3375-1EC140D6A6D4}"/>
                </a:ext>
              </a:extLst>
            </p:cNvPr>
            <p:cNvSpPr/>
            <p:nvPr/>
          </p:nvSpPr>
          <p:spPr>
            <a:xfrm>
              <a:off x="5104516" y="5044098"/>
              <a:ext cx="3257" cy="3308"/>
            </a:xfrm>
            <a:custGeom>
              <a:avLst/>
              <a:gdLst>
                <a:gd name="connsiteX0" fmla="*/ 3258 w 3257"/>
                <a:gd name="connsiteY0" fmla="*/ 3309 h 3308"/>
                <a:gd name="connsiteX1" fmla="*/ 0 w 3257"/>
                <a:gd name="connsiteY1" fmla="*/ 0 h 3308"/>
                <a:gd name="connsiteX2" fmla="*/ 3258 w 3257"/>
                <a:gd name="connsiteY2" fmla="*/ 3309 h 3308"/>
              </a:gdLst>
              <a:ahLst/>
              <a:cxnLst>
                <a:cxn ang="0">
                  <a:pos x="connsiteX0" y="connsiteY0"/>
                </a:cxn>
                <a:cxn ang="0">
                  <a:pos x="connsiteX1" y="connsiteY1"/>
                </a:cxn>
                <a:cxn ang="0">
                  <a:pos x="connsiteX2" y="connsiteY2"/>
                </a:cxn>
              </a:cxnLst>
              <a:rect l="l" t="t" r="r" b="b"/>
              <a:pathLst>
                <a:path w="3257" h="3308">
                  <a:moveTo>
                    <a:pt x="3258" y="3309"/>
                  </a:moveTo>
                  <a:cubicBezTo>
                    <a:pt x="2172" y="2206"/>
                    <a:pt x="1086" y="1103"/>
                    <a:pt x="0" y="0"/>
                  </a:cubicBezTo>
                  <a:cubicBezTo>
                    <a:pt x="1086" y="1103"/>
                    <a:pt x="2172" y="2206"/>
                    <a:pt x="3258" y="3309"/>
                  </a:cubicBezTo>
                  <a:close/>
                </a:path>
              </a:pathLst>
            </a:custGeom>
            <a:grpFill/>
            <a:ln w="5715" cap="flat">
              <a:noFill/>
              <a:prstDash val="solid"/>
              <a:miter/>
            </a:ln>
          </p:spPr>
          <p:txBody>
            <a:bodyPr rtlCol="0" anchor="ctr"/>
            <a:lstStyle/>
            <a:p>
              <a:endParaRPr lang="zh-CN" altLang="en-US"/>
            </a:p>
          </p:txBody>
        </p:sp>
        <p:sp>
          <p:nvSpPr>
            <p:cNvPr id="4550" name="任意多边形: 形状 4549">
              <a:extLst>
                <a:ext uri="{FF2B5EF4-FFF2-40B4-BE49-F238E27FC236}">
                  <a16:creationId xmlns:a16="http://schemas.microsoft.com/office/drawing/2014/main" id="{CB621CAD-BA24-ACA8-9094-E6DBE3FE86FD}"/>
                </a:ext>
              </a:extLst>
            </p:cNvPr>
            <p:cNvSpPr/>
            <p:nvPr/>
          </p:nvSpPr>
          <p:spPr>
            <a:xfrm>
              <a:off x="5025569" y="5083578"/>
              <a:ext cx="18547" cy="18495"/>
            </a:xfrm>
            <a:custGeom>
              <a:avLst/>
              <a:gdLst>
                <a:gd name="connsiteX0" fmla="*/ 13156 w 18547"/>
                <a:gd name="connsiteY0" fmla="*/ 0 h 18495"/>
                <a:gd name="connsiteX1" fmla="*/ 17356 w 18547"/>
                <a:gd name="connsiteY1" fmla="*/ 8538 h 18495"/>
                <a:gd name="connsiteX2" fmla="*/ 14385 w 18547"/>
                <a:gd name="connsiteY2" fmla="*/ 17385 h 18495"/>
                <a:gd name="connsiteX3" fmla="*/ 6195 w 18547"/>
                <a:gd name="connsiteY3" fmla="*/ 13842 h 18495"/>
                <a:gd name="connsiteX4" fmla="*/ 0 w 18547"/>
                <a:gd name="connsiteY4" fmla="*/ 9864 h 18495"/>
                <a:gd name="connsiteX5" fmla="*/ 13156 w 18547"/>
                <a:gd name="connsiteY5" fmla="*/ 0 h 18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47" h="18495">
                  <a:moveTo>
                    <a:pt x="13156" y="0"/>
                  </a:moveTo>
                  <a:cubicBezTo>
                    <a:pt x="14545" y="2852"/>
                    <a:pt x="15813" y="5772"/>
                    <a:pt x="17356" y="8538"/>
                  </a:cubicBezTo>
                  <a:cubicBezTo>
                    <a:pt x="19665" y="12682"/>
                    <a:pt x="18585" y="15288"/>
                    <a:pt x="14385" y="17385"/>
                  </a:cubicBezTo>
                  <a:cubicBezTo>
                    <a:pt x="9944" y="19602"/>
                    <a:pt x="7487" y="18539"/>
                    <a:pt x="6195" y="13842"/>
                  </a:cubicBezTo>
                  <a:cubicBezTo>
                    <a:pt x="5355" y="10784"/>
                    <a:pt x="2692" y="10218"/>
                    <a:pt x="0" y="9864"/>
                  </a:cubicBezTo>
                  <a:cubicBezTo>
                    <a:pt x="720" y="1686"/>
                    <a:pt x="10384" y="5440"/>
                    <a:pt x="13156" y="0"/>
                  </a:cubicBezTo>
                  <a:close/>
                </a:path>
              </a:pathLst>
            </a:custGeom>
            <a:grpFill/>
            <a:ln w="5715" cap="flat">
              <a:noFill/>
              <a:prstDash val="solid"/>
              <a:miter/>
            </a:ln>
          </p:spPr>
          <p:txBody>
            <a:bodyPr rtlCol="0" anchor="ctr"/>
            <a:lstStyle/>
            <a:p>
              <a:endParaRPr lang="zh-CN" altLang="en-US"/>
            </a:p>
          </p:txBody>
        </p:sp>
        <p:sp>
          <p:nvSpPr>
            <p:cNvPr id="4551" name="任意多边形: 形状 4550">
              <a:extLst>
                <a:ext uri="{FF2B5EF4-FFF2-40B4-BE49-F238E27FC236}">
                  <a16:creationId xmlns:a16="http://schemas.microsoft.com/office/drawing/2014/main" id="{558B58D0-2738-5994-9874-65A150BEFBE9}"/>
                </a:ext>
              </a:extLst>
            </p:cNvPr>
            <p:cNvSpPr/>
            <p:nvPr/>
          </p:nvSpPr>
          <p:spPr>
            <a:xfrm>
              <a:off x="5032173" y="5053848"/>
              <a:ext cx="9838" cy="26437"/>
            </a:xfrm>
            <a:custGeom>
              <a:avLst/>
              <a:gdLst>
                <a:gd name="connsiteX0" fmla="*/ 9838 w 9838"/>
                <a:gd name="connsiteY0" fmla="*/ 6704 h 26437"/>
                <a:gd name="connsiteX1" fmla="*/ 6552 w 9838"/>
                <a:gd name="connsiteY1" fmla="*/ 26438 h 26437"/>
                <a:gd name="connsiteX2" fmla="*/ 1443 w 9838"/>
                <a:gd name="connsiteY2" fmla="*/ 23717 h 26437"/>
                <a:gd name="connsiteX3" fmla="*/ 523 w 9838"/>
                <a:gd name="connsiteY3" fmla="*/ 0 h 26437"/>
                <a:gd name="connsiteX4" fmla="*/ 9838 w 9838"/>
                <a:gd name="connsiteY4" fmla="*/ 6704 h 26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8" h="26437">
                  <a:moveTo>
                    <a:pt x="9838" y="6704"/>
                  </a:moveTo>
                  <a:cubicBezTo>
                    <a:pt x="5935" y="12813"/>
                    <a:pt x="6478" y="19666"/>
                    <a:pt x="6552" y="26438"/>
                  </a:cubicBezTo>
                  <a:cubicBezTo>
                    <a:pt x="4437" y="26146"/>
                    <a:pt x="951" y="25392"/>
                    <a:pt x="1443" y="23717"/>
                  </a:cubicBezTo>
                  <a:cubicBezTo>
                    <a:pt x="3774" y="15750"/>
                    <a:pt x="-1643" y="8224"/>
                    <a:pt x="523" y="0"/>
                  </a:cubicBezTo>
                  <a:cubicBezTo>
                    <a:pt x="4334" y="1635"/>
                    <a:pt x="4712" y="7647"/>
                    <a:pt x="9838" y="6704"/>
                  </a:cubicBezTo>
                  <a:close/>
                </a:path>
              </a:pathLst>
            </a:custGeom>
            <a:grpFill/>
            <a:ln w="5715" cap="flat">
              <a:noFill/>
              <a:prstDash val="solid"/>
              <a:miter/>
            </a:ln>
          </p:spPr>
          <p:txBody>
            <a:bodyPr rtlCol="0" anchor="ctr"/>
            <a:lstStyle/>
            <a:p>
              <a:endParaRPr lang="zh-CN" altLang="en-US"/>
            </a:p>
          </p:txBody>
        </p:sp>
        <p:sp>
          <p:nvSpPr>
            <p:cNvPr id="4552" name="任意多边形: 形状 4551">
              <a:extLst>
                <a:ext uri="{FF2B5EF4-FFF2-40B4-BE49-F238E27FC236}">
                  <a16:creationId xmlns:a16="http://schemas.microsoft.com/office/drawing/2014/main" id="{8F6ED609-1100-E1B8-795C-69A7FA89D021}"/>
                </a:ext>
              </a:extLst>
            </p:cNvPr>
            <p:cNvSpPr/>
            <p:nvPr/>
          </p:nvSpPr>
          <p:spPr>
            <a:xfrm>
              <a:off x="5042011" y="5050682"/>
              <a:ext cx="16226" cy="11390"/>
            </a:xfrm>
            <a:custGeom>
              <a:avLst/>
              <a:gdLst>
                <a:gd name="connsiteX0" fmla="*/ 0 w 16226"/>
                <a:gd name="connsiteY0" fmla="*/ 6578 h 11390"/>
                <a:gd name="connsiteX1" fmla="*/ 13156 w 16226"/>
                <a:gd name="connsiteY1" fmla="*/ 0 h 11390"/>
                <a:gd name="connsiteX2" fmla="*/ 12070 w 16226"/>
                <a:gd name="connsiteY2" fmla="*/ 9527 h 11390"/>
                <a:gd name="connsiteX3" fmla="*/ 6 w 16226"/>
                <a:gd name="connsiteY3" fmla="*/ 9870 h 11390"/>
                <a:gd name="connsiteX4" fmla="*/ 0 w 16226"/>
                <a:gd name="connsiteY4" fmla="*/ 6578 h 11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26" h="11390">
                  <a:moveTo>
                    <a:pt x="0" y="6578"/>
                  </a:moveTo>
                  <a:cubicBezTo>
                    <a:pt x="5183" y="5978"/>
                    <a:pt x="12070" y="8795"/>
                    <a:pt x="13156" y="0"/>
                  </a:cubicBezTo>
                  <a:cubicBezTo>
                    <a:pt x="17208" y="3686"/>
                    <a:pt x="17642" y="7184"/>
                    <a:pt x="12070" y="9527"/>
                  </a:cubicBezTo>
                  <a:cubicBezTo>
                    <a:pt x="8230" y="11144"/>
                    <a:pt x="4098" y="12590"/>
                    <a:pt x="6" y="9870"/>
                  </a:cubicBezTo>
                  <a:cubicBezTo>
                    <a:pt x="0" y="8773"/>
                    <a:pt x="0" y="7675"/>
                    <a:pt x="0" y="6578"/>
                  </a:cubicBezTo>
                  <a:close/>
                </a:path>
              </a:pathLst>
            </a:custGeom>
            <a:grpFill/>
            <a:ln w="5715" cap="flat">
              <a:noFill/>
              <a:prstDash val="solid"/>
              <a:miter/>
            </a:ln>
          </p:spPr>
          <p:txBody>
            <a:bodyPr rtlCol="0" anchor="ctr"/>
            <a:lstStyle/>
            <a:p>
              <a:endParaRPr lang="zh-CN" altLang="en-US"/>
            </a:p>
          </p:txBody>
        </p:sp>
        <p:sp>
          <p:nvSpPr>
            <p:cNvPr id="4553" name="任意多边形: 形状 4552">
              <a:extLst>
                <a:ext uri="{FF2B5EF4-FFF2-40B4-BE49-F238E27FC236}">
                  <a16:creationId xmlns:a16="http://schemas.microsoft.com/office/drawing/2014/main" id="{04B1F57B-FD44-B9A7-F39B-4B0BDB1D6926}"/>
                </a:ext>
              </a:extLst>
            </p:cNvPr>
            <p:cNvSpPr/>
            <p:nvPr/>
          </p:nvSpPr>
          <p:spPr>
            <a:xfrm>
              <a:off x="5038725" y="5080286"/>
              <a:ext cx="3286" cy="3291"/>
            </a:xfrm>
            <a:custGeom>
              <a:avLst/>
              <a:gdLst>
                <a:gd name="connsiteX0" fmla="*/ 0 w 3286"/>
                <a:gd name="connsiteY0" fmla="*/ 0 h 3291"/>
                <a:gd name="connsiteX1" fmla="*/ 3286 w 3286"/>
                <a:gd name="connsiteY1" fmla="*/ 0 h 3291"/>
                <a:gd name="connsiteX2" fmla="*/ 0 w 3286"/>
                <a:gd name="connsiteY2" fmla="*/ 3292 h 3291"/>
                <a:gd name="connsiteX3" fmla="*/ 0 w 3286"/>
                <a:gd name="connsiteY3" fmla="*/ 0 h 3291"/>
              </a:gdLst>
              <a:ahLst/>
              <a:cxnLst>
                <a:cxn ang="0">
                  <a:pos x="connsiteX0" y="connsiteY0"/>
                </a:cxn>
                <a:cxn ang="0">
                  <a:pos x="connsiteX1" y="connsiteY1"/>
                </a:cxn>
                <a:cxn ang="0">
                  <a:pos x="connsiteX2" y="connsiteY2"/>
                </a:cxn>
                <a:cxn ang="0">
                  <a:pos x="connsiteX3" y="connsiteY3"/>
                </a:cxn>
              </a:cxnLst>
              <a:rect l="l" t="t" r="r" b="b"/>
              <a:pathLst>
                <a:path w="3286" h="3291">
                  <a:moveTo>
                    <a:pt x="0" y="0"/>
                  </a:moveTo>
                  <a:cubicBezTo>
                    <a:pt x="1097" y="0"/>
                    <a:pt x="2195" y="0"/>
                    <a:pt x="3286" y="0"/>
                  </a:cubicBezTo>
                  <a:cubicBezTo>
                    <a:pt x="2189" y="1097"/>
                    <a:pt x="1092" y="2194"/>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4554" name="任意多边形: 形状 4553">
              <a:extLst>
                <a:ext uri="{FF2B5EF4-FFF2-40B4-BE49-F238E27FC236}">
                  <a16:creationId xmlns:a16="http://schemas.microsoft.com/office/drawing/2014/main" id="{2906C635-726D-E304-4D7D-DD06AFD950D4}"/>
                </a:ext>
              </a:extLst>
            </p:cNvPr>
            <p:cNvSpPr/>
            <p:nvPr/>
          </p:nvSpPr>
          <p:spPr>
            <a:xfrm>
              <a:off x="5051875" y="5062988"/>
              <a:ext cx="26311" cy="74893"/>
            </a:xfrm>
            <a:custGeom>
              <a:avLst/>
              <a:gdLst>
                <a:gd name="connsiteX0" fmla="*/ 26312 w 26311"/>
                <a:gd name="connsiteY0" fmla="*/ 30425 h 74893"/>
                <a:gd name="connsiteX1" fmla="*/ 23683 w 26311"/>
                <a:gd name="connsiteY1" fmla="*/ 36095 h 74893"/>
                <a:gd name="connsiteX2" fmla="*/ 18882 w 26311"/>
                <a:gd name="connsiteY2" fmla="*/ 52617 h 74893"/>
                <a:gd name="connsiteX3" fmla="*/ 11619 w 26311"/>
                <a:gd name="connsiteY3" fmla="*/ 74894 h 74893"/>
                <a:gd name="connsiteX4" fmla="*/ 8150 w 26311"/>
                <a:gd name="connsiteY4" fmla="*/ 59886 h 74893"/>
                <a:gd name="connsiteX5" fmla="*/ 0 w 26311"/>
                <a:gd name="connsiteY5" fmla="*/ 33740 h 74893"/>
                <a:gd name="connsiteX6" fmla="*/ 3286 w 26311"/>
                <a:gd name="connsiteY6" fmla="*/ 27162 h 74893"/>
                <a:gd name="connsiteX7" fmla="*/ 560 w 26311"/>
                <a:gd name="connsiteY7" fmla="*/ 25402 h 74893"/>
                <a:gd name="connsiteX8" fmla="*/ 0 w 26311"/>
                <a:gd name="connsiteY8" fmla="*/ 23876 h 74893"/>
                <a:gd name="connsiteX9" fmla="*/ 1435 w 26311"/>
                <a:gd name="connsiteY9" fmla="*/ 19544 h 74893"/>
                <a:gd name="connsiteX10" fmla="*/ 16465 w 26311"/>
                <a:gd name="connsiteY10" fmla="*/ 896 h 74893"/>
                <a:gd name="connsiteX11" fmla="*/ 19728 w 26311"/>
                <a:gd name="connsiteY11" fmla="*/ 879 h 74893"/>
                <a:gd name="connsiteX12" fmla="*/ 19763 w 26311"/>
                <a:gd name="connsiteY12" fmla="*/ 4171 h 74893"/>
                <a:gd name="connsiteX13" fmla="*/ 12602 w 26311"/>
                <a:gd name="connsiteY13" fmla="*/ 22030 h 74893"/>
                <a:gd name="connsiteX14" fmla="*/ 9893 w 26311"/>
                <a:gd name="connsiteY14" fmla="*/ 23447 h 74893"/>
                <a:gd name="connsiteX15" fmla="*/ 13110 w 26311"/>
                <a:gd name="connsiteY15" fmla="*/ 21870 h 74893"/>
                <a:gd name="connsiteX16" fmla="*/ 26312 w 26311"/>
                <a:gd name="connsiteY16" fmla="*/ 30425 h 74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311" h="74893">
                  <a:moveTo>
                    <a:pt x="26312" y="30425"/>
                  </a:moveTo>
                  <a:cubicBezTo>
                    <a:pt x="25466" y="32363"/>
                    <a:pt x="25163" y="35180"/>
                    <a:pt x="23683" y="36095"/>
                  </a:cubicBezTo>
                  <a:cubicBezTo>
                    <a:pt x="16865" y="40312"/>
                    <a:pt x="16282" y="45021"/>
                    <a:pt x="18882" y="52617"/>
                  </a:cubicBezTo>
                  <a:cubicBezTo>
                    <a:pt x="21574" y="60492"/>
                    <a:pt x="19014" y="68584"/>
                    <a:pt x="11619" y="74894"/>
                  </a:cubicBezTo>
                  <a:cubicBezTo>
                    <a:pt x="13847" y="68801"/>
                    <a:pt x="6915" y="65841"/>
                    <a:pt x="8150" y="59886"/>
                  </a:cubicBezTo>
                  <a:cubicBezTo>
                    <a:pt x="10653" y="47804"/>
                    <a:pt x="9053" y="43964"/>
                    <a:pt x="0" y="33740"/>
                  </a:cubicBezTo>
                  <a:cubicBezTo>
                    <a:pt x="5829" y="33911"/>
                    <a:pt x="4972" y="30745"/>
                    <a:pt x="3286" y="27162"/>
                  </a:cubicBezTo>
                  <a:cubicBezTo>
                    <a:pt x="2452" y="26459"/>
                    <a:pt x="1543" y="25871"/>
                    <a:pt x="560" y="25402"/>
                  </a:cubicBezTo>
                  <a:cubicBezTo>
                    <a:pt x="554" y="25402"/>
                    <a:pt x="0" y="23876"/>
                    <a:pt x="0" y="23876"/>
                  </a:cubicBezTo>
                  <a:cubicBezTo>
                    <a:pt x="469" y="22373"/>
                    <a:pt x="674" y="19715"/>
                    <a:pt x="1435" y="19544"/>
                  </a:cubicBezTo>
                  <a:cubicBezTo>
                    <a:pt x="11527" y="17309"/>
                    <a:pt x="13327" y="8594"/>
                    <a:pt x="16465" y="896"/>
                  </a:cubicBezTo>
                  <a:cubicBezTo>
                    <a:pt x="17545" y="-293"/>
                    <a:pt x="18637" y="-299"/>
                    <a:pt x="19728" y="879"/>
                  </a:cubicBezTo>
                  <a:cubicBezTo>
                    <a:pt x="19740" y="1976"/>
                    <a:pt x="19751" y="3073"/>
                    <a:pt x="19763" y="4171"/>
                  </a:cubicBezTo>
                  <a:cubicBezTo>
                    <a:pt x="22746" y="12303"/>
                    <a:pt x="21591" y="18761"/>
                    <a:pt x="12602" y="22030"/>
                  </a:cubicBezTo>
                  <a:cubicBezTo>
                    <a:pt x="12156" y="23316"/>
                    <a:pt x="10538" y="22447"/>
                    <a:pt x="9893" y="23447"/>
                  </a:cubicBezTo>
                  <a:cubicBezTo>
                    <a:pt x="11510" y="24053"/>
                    <a:pt x="11744" y="21841"/>
                    <a:pt x="13110" y="21870"/>
                  </a:cubicBezTo>
                  <a:cubicBezTo>
                    <a:pt x="23094" y="16155"/>
                    <a:pt x="21677" y="27945"/>
                    <a:pt x="26312" y="30425"/>
                  </a:cubicBezTo>
                  <a:close/>
                </a:path>
              </a:pathLst>
            </a:custGeom>
            <a:grpFill/>
            <a:ln w="5715" cap="flat">
              <a:noFill/>
              <a:prstDash val="solid"/>
              <a:miter/>
            </a:ln>
          </p:spPr>
          <p:txBody>
            <a:bodyPr rtlCol="0" anchor="ctr"/>
            <a:lstStyle/>
            <a:p>
              <a:endParaRPr lang="zh-CN" altLang="en-US"/>
            </a:p>
          </p:txBody>
        </p:sp>
        <p:sp>
          <p:nvSpPr>
            <p:cNvPr id="4555" name="任意多边形: 形状 4554">
              <a:extLst>
                <a:ext uri="{FF2B5EF4-FFF2-40B4-BE49-F238E27FC236}">
                  <a16:creationId xmlns:a16="http://schemas.microsoft.com/office/drawing/2014/main" id="{12B3CF4E-A813-45C1-8D79-94B33108836A}"/>
                </a:ext>
              </a:extLst>
            </p:cNvPr>
            <p:cNvSpPr/>
            <p:nvPr/>
          </p:nvSpPr>
          <p:spPr>
            <a:xfrm>
              <a:off x="5144963" y="5071538"/>
              <a:ext cx="38883" cy="25196"/>
            </a:xfrm>
            <a:custGeom>
              <a:avLst/>
              <a:gdLst>
                <a:gd name="connsiteX0" fmla="*/ 2266 w 38883"/>
                <a:gd name="connsiteY0" fmla="*/ 5445 h 25196"/>
                <a:gd name="connsiteX1" fmla="*/ 5569 w 38883"/>
                <a:gd name="connsiteY1" fmla="*/ 2233 h 25196"/>
                <a:gd name="connsiteX2" fmla="*/ 19165 w 38883"/>
                <a:gd name="connsiteY2" fmla="*/ 496 h 25196"/>
                <a:gd name="connsiteX3" fmla="*/ 20291 w 38883"/>
                <a:gd name="connsiteY3" fmla="*/ 8965 h 25196"/>
                <a:gd name="connsiteX4" fmla="*/ 29624 w 38883"/>
                <a:gd name="connsiteY4" fmla="*/ 3542 h 25196"/>
                <a:gd name="connsiteX5" fmla="*/ 38328 w 38883"/>
                <a:gd name="connsiteY5" fmla="*/ 6017 h 25196"/>
                <a:gd name="connsiteX6" fmla="*/ 34510 w 38883"/>
                <a:gd name="connsiteY6" fmla="*/ 11503 h 25196"/>
                <a:gd name="connsiteX7" fmla="*/ 27595 w 38883"/>
                <a:gd name="connsiteY7" fmla="*/ 23024 h 25196"/>
                <a:gd name="connsiteX8" fmla="*/ 27006 w 38883"/>
                <a:gd name="connsiteY8" fmla="*/ 14652 h 25196"/>
                <a:gd name="connsiteX9" fmla="*/ 8867 w 38883"/>
                <a:gd name="connsiteY9" fmla="*/ 25196 h 25196"/>
                <a:gd name="connsiteX10" fmla="*/ 8850 w 38883"/>
                <a:gd name="connsiteY10" fmla="*/ 25196 h 25196"/>
                <a:gd name="connsiteX11" fmla="*/ 837 w 38883"/>
                <a:gd name="connsiteY11" fmla="*/ 10497 h 25196"/>
                <a:gd name="connsiteX12" fmla="*/ 2266 w 38883"/>
                <a:gd name="connsiteY12" fmla="*/ 5445 h 2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883" h="25196">
                  <a:moveTo>
                    <a:pt x="2266" y="5445"/>
                  </a:moveTo>
                  <a:cubicBezTo>
                    <a:pt x="3369" y="4376"/>
                    <a:pt x="4466" y="3308"/>
                    <a:pt x="5569" y="2233"/>
                  </a:cubicBezTo>
                  <a:cubicBezTo>
                    <a:pt x="12325" y="17138"/>
                    <a:pt x="13759" y="-3373"/>
                    <a:pt x="19165" y="496"/>
                  </a:cubicBezTo>
                  <a:cubicBezTo>
                    <a:pt x="21777" y="2736"/>
                    <a:pt x="16737" y="6548"/>
                    <a:pt x="20291" y="8965"/>
                  </a:cubicBezTo>
                  <a:cubicBezTo>
                    <a:pt x="23377" y="7148"/>
                    <a:pt x="26383" y="5102"/>
                    <a:pt x="29624" y="3542"/>
                  </a:cubicBezTo>
                  <a:cubicBezTo>
                    <a:pt x="33064" y="1884"/>
                    <a:pt x="36665" y="3622"/>
                    <a:pt x="38328" y="6017"/>
                  </a:cubicBezTo>
                  <a:cubicBezTo>
                    <a:pt x="40580" y="9257"/>
                    <a:pt x="35316" y="9257"/>
                    <a:pt x="34510" y="11503"/>
                  </a:cubicBezTo>
                  <a:cubicBezTo>
                    <a:pt x="32973" y="15789"/>
                    <a:pt x="33939" y="21544"/>
                    <a:pt x="27595" y="23024"/>
                  </a:cubicBezTo>
                  <a:cubicBezTo>
                    <a:pt x="23703" y="20498"/>
                    <a:pt x="29395" y="17281"/>
                    <a:pt x="27006" y="14652"/>
                  </a:cubicBezTo>
                  <a:cubicBezTo>
                    <a:pt x="18011" y="13023"/>
                    <a:pt x="13610" y="19412"/>
                    <a:pt x="8867" y="25196"/>
                  </a:cubicBezTo>
                  <a:lnTo>
                    <a:pt x="8850" y="25196"/>
                  </a:lnTo>
                  <a:cubicBezTo>
                    <a:pt x="5787" y="20544"/>
                    <a:pt x="5889" y="14275"/>
                    <a:pt x="837" y="10497"/>
                  </a:cubicBezTo>
                  <a:cubicBezTo>
                    <a:pt x="-934" y="9177"/>
                    <a:pt x="374" y="6765"/>
                    <a:pt x="2266" y="5445"/>
                  </a:cubicBezTo>
                  <a:close/>
                </a:path>
              </a:pathLst>
            </a:custGeom>
            <a:grpFill/>
            <a:ln w="5715" cap="flat">
              <a:noFill/>
              <a:prstDash val="solid"/>
              <a:miter/>
            </a:ln>
          </p:spPr>
          <p:txBody>
            <a:bodyPr rtlCol="0" anchor="ctr"/>
            <a:lstStyle/>
            <a:p>
              <a:endParaRPr lang="zh-CN" altLang="en-US"/>
            </a:p>
          </p:txBody>
        </p:sp>
        <p:sp>
          <p:nvSpPr>
            <p:cNvPr id="4556" name="任意多边形: 形状 4555">
              <a:extLst>
                <a:ext uri="{FF2B5EF4-FFF2-40B4-BE49-F238E27FC236}">
                  <a16:creationId xmlns:a16="http://schemas.microsoft.com/office/drawing/2014/main" id="{3B0E8430-DCE8-3E06-865D-C8192A823735}"/>
                </a:ext>
              </a:extLst>
            </p:cNvPr>
            <p:cNvSpPr/>
            <p:nvPr/>
          </p:nvSpPr>
          <p:spPr>
            <a:xfrm>
              <a:off x="5055742" y="5148492"/>
              <a:ext cx="35577" cy="40442"/>
            </a:xfrm>
            <a:custGeom>
              <a:avLst/>
              <a:gdLst>
                <a:gd name="connsiteX0" fmla="*/ 19102 w 35577"/>
                <a:gd name="connsiteY0" fmla="*/ 30515 h 40442"/>
                <a:gd name="connsiteX1" fmla="*/ 6043 w 35577"/>
                <a:gd name="connsiteY1" fmla="*/ 40442 h 40442"/>
                <a:gd name="connsiteX2" fmla="*/ 15518 w 35577"/>
                <a:gd name="connsiteY2" fmla="*/ 9884 h 40442"/>
                <a:gd name="connsiteX3" fmla="*/ 35578 w 35577"/>
                <a:gd name="connsiteY3" fmla="*/ 866 h 40442"/>
                <a:gd name="connsiteX4" fmla="*/ 27657 w 35577"/>
                <a:gd name="connsiteY4" fmla="*/ 7484 h 40442"/>
                <a:gd name="connsiteX5" fmla="*/ 22456 w 35577"/>
                <a:gd name="connsiteY5" fmla="*/ 14050 h 40442"/>
                <a:gd name="connsiteX6" fmla="*/ 18501 w 35577"/>
                <a:gd name="connsiteY6" fmla="*/ 20600 h 40442"/>
                <a:gd name="connsiteX7" fmla="*/ 19102 w 35577"/>
                <a:gd name="connsiteY7" fmla="*/ 30515 h 40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77" h="40442">
                  <a:moveTo>
                    <a:pt x="19102" y="30515"/>
                  </a:moveTo>
                  <a:cubicBezTo>
                    <a:pt x="16284" y="35847"/>
                    <a:pt x="12638" y="40088"/>
                    <a:pt x="6043" y="40442"/>
                  </a:cubicBezTo>
                  <a:cubicBezTo>
                    <a:pt x="-3416" y="22091"/>
                    <a:pt x="-2850" y="21183"/>
                    <a:pt x="15518" y="9884"/>
                  </a:cubicBezTo>
                  <a:cubicBezTo>
                    <a:pt x="21925" y="5941"/>
                    <a:pt x="25851" y="-2763"/>
                    <a:pt x="35578" y="866"/>
                  </a:cubicBezTo>
                  <a:cubicBezTo>
                    <a:pt x="34023" y="4375"/>
                    <a:pt x="31480" y="6758"/>
                    <a:pt x="27657" y="7484"/>
                  </a:cubicBezTo>
                  <a:cubicBezTo>
                    <a:pt x="23959" y="8187"/>
                    <a:pt x="22696" y="10684"/>
                    <a:pt x="22456" y="14050"/>
                  </a:cubicBezTo>
                  <a:cubicBezTo>
                    <a:pt x="20399" y="15816"/>
                    <a:pt x="21262" y="19657"/>
                    <a:pt x="18501" y="20600"/>
                  </a:cubicBezTo>
                  <a:cubicBezTo>
                    <a:pt x="6243" y="24783"/>
                    <a:pt x="16884" y="27349"/>
                    <a:pt x="19102" y="30515"/>
                  </a:cubicBezTo>
                  <a:close/>
                </a:path>
              </a:pathLst>
            </a:custGeom>
            <a:grpFill/>
            <a:ln w="5715" cap="flat">
              <a:noFill/>
              <a:prstDash val="solid"/>
              <a:miter/>
            </a:ln>
          </p:spPr>
          <p:txBody>
            <a:bodyPr rtlCol="0" anchor="ctr"/>
            <a:lstStyle/>
            <a:p>
              <a:endParaRPr lang="zh-CN" altLang="en-US"/>
            </a:p>
          </p:txBody>
        </p:sp>
        <p:sp>
          <p:nvSpPr>
            <p:cNvPr id="4557" name="任意多边形: 形状 4556">
              <a:extLst>
                <a:ext uri="{FF2B5EF4-FFF2-40B4-BE49-F238E27FC236}">
                  <a16:creationId xmlns:a16="http://schemas.microsoft.com/office/drawing/2014/main" id="{2B431C8D-B762-0906-99B9-F00B83696ECA}"/>
                </a:ext>
              </a:extLst>
            </p:cNvPr>
            <p:cNvSpPr/>
            <p:nvPr/>
          </p:nvSpPr>
          <p:spPr>
            <a:xfrm>
              <a:off x="5061739" y="5064055"/>
              <a:ext cx="30459" cy="30545"/>
            </a:xfrm>
            <a:custGeom>
              <a:avLst/>
              <a:gdLst>
                <a:gd name="connsiteX0" fmla="*/ 23 w 30459"/>
                <a:gd name="connsiteY0" fmla="*/ 22826 h 30545"/>
                <a:gd name="connsiteX1" fmla="*/ 9910 w 30459"/>
                <a:gd name="connsiteY1" fmla="*/ 3109 h 30545"/>
                <a:gd name="connsiteX2" fmla="*/ 15333 w 30459"/>
                <a:gd name="connsiteY2" fmla="*/ 3183 h 30545"/>
                <a:gd name="connsiteX3" fmla="*/ 15533 w 30459"/>
                <a:gd name="connsiteY3" fmla="*/ 14425 h 30545"/>
                <a:gd name="connsiteX4" fmla="*/ 27289 w 30459"/>
                <a:gd name="connsiteY4" fmla="*/ 0 h 30545"/>
                <a:gd name="connsiteX5" fmla="*/ 22768 w 30459"/>
                <a:gd name="connsiteY5" fmla="*/ 16968 h 30545"/>
                <a:gd name="connsiteX6" fmla="*/ 18179 w 30459"/>
                <a:gd name="connsiteY6" fmla="*/ 23180 h 30545"/>
                <a:gd name="connsiteX7" fmla="*/ 16453 w 30459"/>
                <a:gd name="connsiteY7" fmla="*/ 29364 h 30545"/>
                <a:gd name="connsiteX8" fmla="*/ 10344 w 30459"/>
                <a:gd name="connsiteY8" fmla="*/ 28467 h 30545"/>
                <a:gd name="connsiteX9" fmla="*/ 0 w 30459"/>
                <a:gd name="connsiteY9" fmla="*/ 22803 h 30545"/>
                <a:gd name="connsiteX10" fmla="*/ 23 w 30459"/>
                <a:gd name="connsiteY10" fmla="*/ 22826 h 3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59" h="30545">
                  <a:moveTo>
                    <a:pt x="23" y="22826"/>
                  </a:moveTo>
                  <a:cubicBezTo>
                    <a:pt x="5366" y="17282"/>
                    <a:pt x="10173" y="11464"/>
                    <a:pt x="9910" y="3109"/>
                  </a:cubicBezTo>
                  <a:cubicBezTo>
                    <a:pt x="11767" y="2869"/>
                    <a:pt x="14162" y="223"/>
                    <a:pt x="15333" y="3183"/>
                  </a:cubicBezTo>
                  <a:cubicBezTo>
                    <a:pt x="16642" y="6498"/>
                    <a:pt x="11053" y="9881"/>
                    <a:pt x="15533" y="14425"/>
                  </a:cubicBezTo>
                  <a:cubicBezTo>
                    <a:pt x="19871" y="9915"/>
                    <a:pt x="24454" y="5755"/>
                    <a:pt x="27289" y="0"/>
                  </a:cubicBezTo>
                  <a:cubicBezTo>
                    <a:pt x="32124" y="9653"/>
                    <a:pt x="32032" y="9533"/>
                    <a:pt x="22768" y="16968"/>
                  </a:cubicBezTo>
                  <a:cubicBezTo>
                    <a:pt x="20883" y="18482"/>
                    <a:pt x="18185" y="19774"/>
                    <a:pt x="18179" y="23180"/>
                  </a:cubicBezTo>
                  <a:cubicBezTo>
                    <a:pt x="18174" y="25243"/>
                    <a:pt x="17065" y="27300"/>
                    <a:pt x="16453" y="29364"/>
                  </a:cubicBezTo>
                  <a:cubicBezTo>
                    <a:pt x="14225" y="29821"/>
                    <a:pt x="10418" y="32233"/>
                    <a:pt x="10344" y="28467"/>
                  </a:cubicBezTo>
                  <a:cubicBezTo>
                    <a:pt x="10178" y="19465"/>
                    <a:pt x="4623" y="22443"/>
                    <a:pt x="0" y="22803"/>
                  </a:cubicBezTo>
                  <a:lnTo>
                    <a:pt x="23" y="22826"/>
                  </a:lnTo>
                  <a:close/>
                </a:path>
              </a:pathLst>
            </a:custGeom>
            <a:grpFill/>
            <a:ln w="5715" cap="flat">
              <a:noFill/>
              <a:prstDash val="solid"/>
              <a:miter/>
            </a:ln>
          </p:spPr>
          <p:txBody>
            <a:bodyPr rtlCol="0" anchor="ctr"/>
            <a:lstStyle/>
            <a:p>
              <a:endParaRPr lang="zh-CN" altLang="en-US"/>
            </a:p>
          </p:txBody>
        </p:sp>
        <p:sp>
          <p:nvSpPr>
            <p:cNvPr id="4558" name="任意多边形: 形状 4557">
              <a:extLst>
                <a:ext uri="{FF2B5EF4-FFF2-40B4-BE49-F238E27FC236}">
                  <a16:creationId xmlns:a16="http://schemas.microsoft.com/office/drawing/2014/main" id="{6FE67A2D-C66B-0CC5-89A4-E625C7103A0B}"/>
                </a:ext>
              </a:extLst>
            </p:cNvPr>
            <p:cNvSpPr/>
            <p:nvPr/>
          </p:nvSpPr>
          <p:spPr>
            <a:xfrm>
              <a:off x="5107779" y="5118359"/>
              <a:ext cx="16351" cy="44182"/>
            </a:xfrm>
            <a:custGeom>
              <a:avLst/>
              <a:gdLst>
                <a:gd name="connsiteX0" fmla="*/ 6566 w 16351"/>
                <a:gd name="connsiteY0" fmla="*/ 44149 h 44182"/>
                <a:gd name="connsiteX1" fmla="*/ 0 w 16351"/>
                <a:gd name="connsiteY1" fmla="*/ 37588 h 44182"/>
                <a:gd name="connsiteX2" fmla="*/ 6 w 16351"/>
                <a:gd name="connsiteY2" fmla="*/ 37588 h 44182"/>
                <a:gd name="connsiteX3" fmla="*/ 7327 w 16351"/>
                <a:gd name="connsiteY3" fmla="*/ 200 h 44182"/>
                <a:gd name="connsiteX4" fmla="*/ 16259 w 16351"/>
                <a:gd name="connsiteY4" fmla="*/ 4515 h 44182"/>
                <a:gd name="connsiteX5" fmla="*/ 6595 w 16351"/>
                <a:gd name="connsiteY5" fmla="*/ 44183 h 44182"/>
                <a:gd name="connsiteX6" fmla="*/ 6566 w 16351"/>
                <a:gd name="connsiteY6" fmla="*/ 44149 h 44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1" h="44182">
                  <a:moveTo>
                    <a:pt x="6566" y="44149"/>
                  </a:moveTo>
                  <a:cubicBezTo>
                    <a:pt x="6475" y="39862"/>
                    <a:pt x="4280" y="37679"/>
                    <a:pt x="0" y="37588"/>
                  </a:cubicBezTo>
                  <a:lnTo>
                    <a:pt x="6" y="37588"/>
                  </a:lnTo>
                  <a:cubicBezTo>
                    <a:pt x="9138" y="26598"/>
                    <a:pt x="11933" y="14196"/>
                    <a:pt x="7327" y="200"/>
                  </a:cubicBezTo>
                  <a:cubicBezTo>
                    <a:pt x="11681" y="458"/>
                    <a:pt x="17128" y="-1840"/>
                    <a:pt x="16259" y="4515"/>
                  </a:cubicBezTo>
                  <a:cubicBezTo>
                    <a:pt x="14407" y="18025"/>
                    <a:pt x="15133" y="32273"/>
                    <a:pt x="6595" y="44183"/>
                  </a:cubicBezTo>
                  <a:lnTo>
                    <a:pt x="6566" y="44149"/>
                  </a:lnTo>
                  <a:close/>
                </a:path>
              </a:pathLst>
            </a:custGeom>
            <a:grpFill/>
            <a:ln w="5715" cap="flat">
              <a:noFill/>
              <a:prstDash val="solid"/>
              <a:miter/>
            </a:ln>
          </p:spPr>
          <p:txBody>
            <a:bodyPr rtlCol="0" anchor="ctr"/>
            <a:lstStyle/>
            <a:p>
              <a:endParaRPr lang="zh-CN" altLang="en-US"/>
            </a:p>
          </p:txBody>
        </p:sp>
        <p:sp>
          <p:nvSpPr>
            <p:cNvPr id="4559" name="任意多边形: 形状 4558">
              <a:extLst>
                <a:ext uri="{FF2B5EF4-FFF2-40B4-BE49-F238E27FC236}">
                  <a16:creationId xmlns:a16="http://schemas.microsoft.com/office/drawing/2014/main" id="{52023F87-CE57-3050-0CFF-AA39BD943190}"/>
                </a:ext>
              </a:extLst>
            </p:cNvPr>
            <p:cNvSpPr/>
            <p:nvPr/>
          </p:nvSpPr>
          <p:spPr>
            <a:xfrm>
              <a:off x="5127579" y="5088595"/>
              <a:ext cx="19100" cy="17894"/>
            </a:xfrm>
            <a:custGeom>
              <a:avLst/>
              <a:gdLst>
                <a:gd name="connsiteX0" fmla="*/ 37 w 19100"/>
                <a:gd name="connsiteY0" fmla="*/ 17882 h 17894"/>
                <a:gd name="connsiteX1" fmla="*/ 15393 w 19100"/>
                <a:gd name="connsiteY1" fmla="*/ 34 h 17894"/>
                <a:gd name="connsiteX2" fmla="*/ 18039 w 19100"/>
                <a:gd name="connsiteY2" fmla="*/ 709 h 17894"/>
                <a:gd name="connsiteX3" fmla="*/ 18879 w 19100"/>
                <a:gd name="connsiteY3" fmla="*/ 5064 h 17894"/>
                <a:gd name="connsiteX4" fmla="*/ 37 w 19100"/>
                <a:gd name="connsiteY4" fmla="*/ 17882 h 17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00" h="17894">
                  <a:moveTo>
                    <a:pt x="37" y="17882"/>
                  </a:moveTo>
                  <a:cubicBezTo>
                    <a:pt x="-786" y="6544"/>
                    <a:pt x="12387" y="7704"/>
                    <a:pt x="15393" y="34"/>
                  </a:cubicBezTo>
                  <a:cubicBezTo>
                    <a:pt x="15445" y="-97"/>
                    <a:pt x="17776" y="154"/>
                    <a:pt x="18039" y="709"/>
                  </a:cubicBezTo>
                  <a:cubicBezTo>
                    <a:pt x="18679" y="2040"/>
                    <a:pt x="19502" y="4292"/>
                    <a:pt x="18879" y="5064"/>
                  </a:cubicBezTo>
                  <a:cubicBezTo>
                    <a:pt x="13970" y="11133"/>
                    <a:pt x="9598" y="18237"/>
                    <a:pt x="37" y="17882"/>
                  </a:cubicBezTo>
                  <a:close/>
                </a:path>
              </a:pathLst>
            </a:custGeom>
            <a:grpFill/>
            <a:ln w="5715" cap="flat">
              <a:noFill/>
              <a:prstDash val="solid"/>
              <a:miter/>
            </a:ln>
          </p:spPr>
          <p:txBody>
            <a:bodyPr rtlCol="0" anchor="ctr"/>
            <a:lstStyle/>
            <a:p>
              <a:endParaRPr lang="zh-CN" altLang="en-US"/>
            </a:p>
          </p:txBody>
        </p:sp>
        <p:sp>
          <p:nvSpPr>
            <p:cNvPr id="4560" name="任意多边形: 形状 4559">
              <a:extLst>
                <a:ext uri="{FF2B5EF4-FFF2-40B4-BE49-F238E27FC236}">
                  <a16:creationId xmlns:a16="http://schemas.microsoft.com/office/drawing/2014/main" id="{E3137ED6-9AEF-344C-4E06-33A9640888A6}"/>
                </a:ext>
              </a:extLst>
            </p:cNvPr>
            <p:cNvSpPr/>
            <p:nvPr/>
          </p:nvSpPr>
          <p:spPr>
            <a:xfrm>
              <a:off x="5174540" y="5134333"/>
              <a:ext cx="12097" cy="17768"/>
            </a:xfrm>
            <a:custGeom>
              <a:avLst/>
              <a:gdLst>
                <a:gd name="connsiteX0" fmla="*/ 7568 w 12097"/>
                <a:gd name="connsiteY0" fmla="*/ 0 h 17768"/>
                <a:gd name="connsiteX1" fmla="*/ 11974 w 12097"/>
                <a:gd name="connsiteY1" fmla="*/ 12202 h 17768"/>
                <a:gd name="connsiteX2" fmla="*/ 5659 w 12097"/>
                <a:gd name="connsiteY2" fmla="*/ 17579 h 17768"/>
                <a:gd name="connsiteX3" fmla="*/ 767 w 12097"/>
                <a:gd name="connsiteY3" fmla="*/ 9333 h 17768"/>
                <a:gd name="connsiteX4" fmla="*/ 7568 w 12097"/>
                <a:gd name="connsiteY4" fmla="*/ 0 h 17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7" h="17768">
                  <a:moveTo>
                    <a:pt x="7568" y="0"/>
                  </a:moveTo>
                  <a:cubicBezTo>
                    <a:pt x="12740" y="4543"/>
                    <a:pt x="12174" y="8447"/>
                    <a:pt x="11974" y="12202"/>
                  </a:cubicBezTo>
                  <a:cubicBezTo>
                    <a:pt x="11763" y="16133"/>
                    <a:pt x="9534" y="18471"/>
                    <a:pt x="5659" y="17579"/>
                  </a:cubicBezTo>
                  <a:cubicBezTo>
                    <a:pt x="1601" y="16642"/>
                    <a:pt x="-1502" y="13956"/>
                    <a:pt x="767" y="9333"/>
                  </a:cubicBezTo>
                  <a:cubicBezTo>
                    <a:pt x="2367" y="6052"/>
                    <a:pt x="5087" y="3320"/>
                    <a:pt x="7568" y="0"/>
                  </a:cubicBezTo>
                  <a:close/>
                </a:path>
              </a:pathLst>
            </a:custGeom>
            <a:grpFill/>
            <a:ln w="5715" cap="flat">
              <a:noFill/>
              <a:prstDash val="solid"/>
              <a:miter/>
            </a:ln>
          </p:spPr>
          <p:txBody>
            <a:bodyPr rtlCol="0" anchor="ctr"/>
            <a:lstStyle/>
            <a:p>
              <a:endParaRPr lang="zh-CN" altLang="en-US"/>
            </a:p>
          </p:txBody>
        </p:sp>
        <p:sp>
          <p:nvSpPr>
            <p:cNvPr id="4561" name="任意多边形: 形状 4560">
              <a:extLst>
                <a:ext uri="{FF2B5EF4-FFF2-40B4-BE49-F238E27FC236}">
                  <a16:creationId xmlns:a16="http://schemas.microsoft.com/office/drawing/2014/main" id="{32423906-2141-97A3-E462-0D38BB693B91}"/>
                </a:ext>
              </a:extLst>
            </p:cNvPr>
            <p:cNvSpPr/>
            <p:nvPr/>
          </p:nvSpPr>
          <p:spPr>
            <a:xfrm>
              <a:off x="5064207" y="5058374"/>
              <a:ext cx="7401" cy="5515"/>
            </a:xfrm>
            <a:custGeom>
              <a:avLst/>
              <a:gdLst>
                <a:gd name="connsiteX0" fmla="*/ 7401 w 7401"/>
                <a:gd name="connsiteY0" fmla="*/ 5498 h 5515"/>
                <a:gd name="connsiteX1" fmla="*/ 5767 w 7401"/>
                <a:gd name="connsiteY1" fmla="*/ 5492 h 5515"/>
                <a:gd name="connsiteX2" fmla="*/ 4132 w 7401"/>
                <a:gd name="connsiteY2" fmla="*/ 5515 h 5515"/>
                <a:gd name="connsiteX3" fmla="*/ 52 w 7401"/>
                <a:gd name="connsiteY3" fmla="*/ 2583 h 5515"/>
                <a:gd name="connsiteX4" fmla="*/ 3412 w 7401"/>
                <a:gd name="connsiteY4" fmla="*/ 0 h 5515"/>
                <a:gd name="connsiteX5" fmla="*/ 7401 w 7401"/>
                <a:gd name="connsiteY5" fmla="*/ 5498 h 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1" h="5515">
                  <a:moveTo>
                    <a:pt x="7401" y="5498"/>
                  </a:moveTo>
                  <a:lnTo>
                    <a:pt x="5767" y="5492"/>
                  </a:lnTo>
                  <a:cubicBezTo>
                    <a:pt x="5767" y="5492"/>
                    <a:pt x="4132" y="5515"/>
                    <a:pt x="4132" y="5515"/>
                  </a:cubicBezTo>
                  <a:cubicBezTo>
                    <a:pt x="2275" y="5161"/>
                    <a:pt x="-406" y="5504"/>
                    <a:pt x="52" y="2583"/>
                  </a:cubicBezTo>
                  <a:cubicBezTo>
                    <a:pt x="217" y="1526"/>
                    <a:pt x="2235" y="0"/>
                    <a:pt x="3412" y="0"/>
                  </a:cubicBezTo>
                  <a:cubicBezTo>
                    <a:pt x="6841" y="-6"/>
                    <a:pt x="7075" y="2909"/>
                    <a:pt x="7401" y="5498"/>
                  </a:cubicBezTo>
                  <a:close/>
                </a:path>
              </a:pathLst>
            </a:custGeom>
            <a:grpFill/>
            <a:ln w="5715" cap="flat">
              <a:noFill/>
              <a:prstDash val="solid"/>
              <a:miter/>
            </a:ln>
          </p:spPr>
          <p:txBody>
            <a:bodyPr rtlCol="0" anchor="ctr"/>
            <a:lstStyle/>
            <a:p>
              <a:endParaRPr lang="zh-CN" altLang="en-US"/>
            </a:p>
          </p:txBody>
        </p:sp>
        <p:sp>
          <p:nvSpPr>
            <p:cNvPr id="4562" name="任意多边形: 形状 4561">
              <a:extLst>
                <a:ext uri="{FF2B5EF4-FFF2-40B4-BE49-F238E27FC236}">
                  <a16:creationId xmlns:a16="http://schemas.microsoft.com/office/drawing/2014/main" id="{57DEFF92-BCA9-C8C1-7BE6-D89B53802B7D}"/>
                </a:ext>
              </a:extLst>
            </p:cNvPr>
            <p:cNvSpPr/>
            <p:nvPr/>
          </p:nvSpPr>
          <p:spPr>
            <a:xfrm>
              <a:off x="5105333" y="5178967"/>
              <a:ext cx="5743" cy="7642"/>
            </a:xfrm>
            <a:custGeom>
              <a:avLst/>
              <a:gdLst>
                <a:gd name="connsiteX0" fmla="*/ 5732 w 5743"/>
                <a:gd name="connsiteY0" fmla="*/ 0 h 7642"/>
                <a:gd name="connsiteX1" fmla="*/ 4749 w 5743"/>
                <a:gd name="connsiteY1" fmla="*/ 4612 h 7642"/>
                <a:gd name="connsiteX2" fmla="*/ 1595 w 5743"/>
                <a:gd name="connsiteY2" fmla="*/ 7624 h 7642"/>
                <a:gd name="connsiteX3" fmla="*/ 1863 w 5743"/>
                <a:gd name="connsiteY3" fmla="*/ 2686 h 7642"/>
                <a:gd name="connsiteX4" fmla="*/ 5744 w 5743"/>
                <a:gd name="connsiteY4" fmla="*/ 0 h 7642"/>
                <a:gd name="connsiteX5" fmla="*/ 5732 w 5743"/>
                <a:gd name="connsiteY5" fmla="*/ 0 h 7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3" h="7642">
                  <a:moveTo>
                    <a:pt x="5732" y="0"/>
                  </a:moveTo>
                  <a:cubicBezTo>
                    <a:pt x="5435" y="1555"/>
                    <a:pt x="5464" y="3281"/>
                    <a:pt x="4749" y="4612"/>
                  </a:cubicBezTo>
                  <a:cubicBezTo>
                    <a:pt x="4064" y="5892"/>
                    <a:pt x="2052" y="7858"/>
                    <a:pt x="1595" y="7624"/>
                  </a:cubicBezTo>
                  <a:cubicBezTo>
                    <a:pt x="-1440" y="6069"/>
                    <a:pt x="555" y="4138"/>
                    <a:pt x="1863" y="2686"/>
                  </a:cubicBezTo>
                  <a:cubicBezTo>
                    <a:pt x="2886" y="1549"/>
                    <a:pt x="4429" y="880"/>
                    <a:pt x="5744" y="0"/>
                  </a:cubicBezTo>
                  <a:lnTo>
                    <a:pt x="5732" y="0"/>
                  </a:lnTo>
                  <a:close/>
                </a:path>
              </a:pathLst>
            </a:custGeom>
            <a:grpFill/>
            <a:ln w="5715" cap="flat">
              <a:noFill/>
              <a:prstDash val="solid"/>
              <a:miter/>
            </a:ln>
          </p:spPr>
          <p:txBody>
            <a:bodyPr rtlCol="0" anchor="ctr"/>
            <a:lstStyle/>
            <a:p>
              <a:endParaRPr lang="zh-CN" altLang="en-US"/>
            </a:p>
          </p:txBody>
        </p:sp>
        <p:sp>
          <p:nvSpPr>
            <p:cNvPr id="4563" name="任意多边形: 形状 4562">
              <a:extLst>
                <a:ext uri="{FF2B5EF4-FFF2-40B4-BE49-F238E27FC236}">
                  <a16:creationId xmlns:a16="http://schemas.microsoft.com/office/drawing/2014/main" id="{0AA9D499-AD27-7EAF-D586-51C27A9A5FD1}"/>
                </a:ext>
              </a:extLst>
            </p:cNvPr>
            <p:cNvSpPr/>
            <p:nvPr/>
          </p:nvSpPr>
          <p:spPr>
            <a:xfrm>
              <a:off x="5111071" y="5174001"/>
              <a:ext cx="4970" cy="4966"/>
            </a:xfrm>
            <a:custGeom>
              <a:avLst/>
              <a:gdLst>
                <a:gd name="connsiteX0" fmla="*/ 12 w 4970"/>
                <a:gd name="connsiteY0" fmla="*/ 4966 h 4966"/>
                <a:gd name="connsiteX1" fmla="*/ 3943 w 4970"/>
                <a:gd name="connsiteY1" fmla="*/ 11 h 4966"/>
                <a:gd name="connsiteX2" fmla="*/ 4961 w 4970"/>
                <a:gd name="connsiteY2" fmla="*/ 1029 h 4966"/>
                <a:gd name="connsiteX3" fmla="*/ 0 w 4970"/>
                <a:gd name="connsiteY3" fmla="*/ 4966 h 4966"/>
                <a:gd name="connsiteX4" fmla="*/ 12 w 4970"/>
                <a:gd name="connsiteY4" fmla="*/ 4966 h 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0" h="4966">
                  <a:moveTo>
                    <a:pt x="12" y="4966"/>
                  </a:moveTo>
                  <a:cubicBezTo>
                    <a:pt x="446" y="2606"/>
                    <a:pt x="337" y="-200"/>
                    <a:pt x="3943" y="11"/>
                  </a:cubicBezTo>
                  <a:cubicBezTo>
                    <a:pt x="4315" y="34"/>
                    <a:pt x="4938" y="657"/>
                    <a:pt x="4961" y="1029"/>
                  </a:cubicBezTo>
                  <a:cubicBezTo>
                    <a:pt x="5161" y="4623"/>
                    <a:pt x="2355" y="4526"/>
                    <a:pt x="0" y="4966"/>
                  </a:cubicBezTo>
                  <a:lnTo>
                    <a:pt x="12" y="4966"/>
                  </a:lnTo>
                  <a:close/>
                </a:path>
              </a:pathLst>
            </a:custGeom>
            <a:grpFill/>
            <a:ln w="5715" cap="flat">
              <a:noFill/>
              <a:prstDash val="solid"/>
              <a:miter/>
            </a:ln>
          </p:spPr>
          <p:txBody>
            <a:bodyPr rtlCol="0" anchor="ctr"/>
            <a:lstStyle/>
            <a:p>
              <a:endParaRPr lang="zh-CN" altLang="en-US"/>
            </a:p>
          </p:txBody>
        </p:sp>
        <p:sp>
          <p:nvSpPr>
            <p:cNvPr id="4564" name="任意多边形: 形状 4563">
              <a:extLst>
                <a:ext uri="{FF2B5EF4-FFF2-40B4-BE49-F238E27FC236}">
                  <a16:creationId xmlns:a16="http://schemas.microsoft.com/office/drawing/2014/main" id="{8B2DEB5E-578C-43CB-3EC1-C8C8AFAC3DBA}"/>
                </a:ext>
              </a:extLst>
            </p:cNvPr>
            <p:cNvSpPr/>
            <p:nvPr/>
          </p:nvSpPr>
          <p:spPr>
            <a:xfrm>
              <a:off x="5126249" y="5027073"/>
              <a:ext cx="4264" cy="5896"/>
            </a:xfrm>
            <a:custGeom>
              <a:avLst/>
              <a:gdLst>
                <a:gd name="connsiteX0" fmla="*/ 4264 w 4264"/>
                <a:gd name="connsiteY0" fmla="*/ 2812 h 5896"/>
                <a:gd name="connsiteX1" fmla="*/ 1258 w 4264"/>
                <a:gd name="connsiteY1" fmla="*/ 5875 h 5896"/>
                <a:gd name="connsiteX2" fmla="*/ 304 w 4264"/>
                <a:gd name="connsiteY2" fmla="*/ 3269 h 5896"/>
                <a:gd name="connsiteX3" fmla="*/ 3310 w 4264"/>
                <a:gd name="connsiteY3" fmla="*/ 0 h 5896"/>
                <a:gd name="connsiteX4" fmla="*/ 4264 w 4264"/>
                <a:gd name="connsiteY4" fmla="*/ 2812 h 5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4" h="5896">
                  <a:moveTo>
                    <a:pt x="4264" y="2812"/>
                  </a:moveTo>
                  <a:cubicBezTo>
                    <a:pt x="3956" y="4532"/>
                    <a:pt x="3241" y="6098"/>
                    <a:pt x="1258" y="5875"/>
                  </a:cubicBezTo>
                  <a:cubicBezTo>
                    <a:pt x="-22" y="5732"/>
                    <a:pt x="-296" y="4504"/>
                    <a:pt x="304" y="3269"/>
                  </a:cubicBezTo>
                  <a:cubicBezTo>
                    <a:pt x="995" y="1857"/>
                    <a:pt x="1338" y="0"/>
                    <a:pt x="3310" y="0"/>
                  </a:cubicBezTo>
                  <a:cubicBezTo>
                    <a:pt x="3630" y="-6"/>
                    <a:pt x="3956" y="1829"/>
                    <a:pt x="4264" y="2812"/>
                  </a:cubicBezTo>
                  <a:close/>
                </a:path>
              </a:pathLst>
            </a:custGeom>
            <a:grpFill/>
            <a:ln w="5715" cap="flat">
              <a:noFill/>
              <a:prstDash val="solid"/>
              <a:miter/>
            </a:ln>
          </p:spPr>
          <p:txBody>
            <a:bodyPr rtlCol="0" anchor="ctr"/>
            <a:lstStyle/>
            <a:p>
              <a:endParaRPr lang="zh-CN" altLang="en-US"/>
            </a:p>
          </p:txBody>
        </p:sp>
        <p:sp>
          <p:nvSpPr>
            <p:cNvPr id="4565" name="任意多边形: 形状 4564">
              <a:extLst>
                <a:ext uri="{FF2B5EF4-FFF2-40B4-BE49-F238E27FC236}">
                  <a16:creationId xmlns:a16="http://schemas.microsoft.com/office/drawing/2014/main" id="{E7AC4F05-F2E1-D868-B8C8-C5D55F52F0D5}"/>
                </a:ext>
              </a:extLst>
            </p:cNvPr>
            <p:cNvSpPr/>
            <p:nvPr/>
          </p:nvSpPr>
          <p:spPr>
            <a:xfrm>
              <a:off x="5120850" y="5019198"/>
              <a:ext cx="4399" cy="5247"/>
            </a:xfrm>
            <a:custGeom>
              <a:avLst/>
              <a:gdLst>
                <a:gd name="connsiteX0" fmla="*/ 2582 w 4399"/>
                <a:gd name="connsiteY0" fmla="*/ 0 h 5247"/>
                <a:gd name="connsiteX1" fmla="*/ 4399 w 4399"/>
                <a:gd name="connsiteY1" fmla="*/ 1189 h 5247"/>
                <a:gd name="connsiteX2" fmla="*/ 1473 w 4399"/>
                <a:gd name="connsiteY2" fmla="*/ 4509 h 5247"/>
                <a:gd name="connsiteX3" fmla="*/ 210 w 4399"/>
                <a:gd name="connsiteY3" fmla="*/ 3623 h 5247"/>
                <a:gd name="connsiteX4" fmla="*/ 2582 w 4399"/>
                <a:gd name="connsiteY4" fmla="*/ 0 h 5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9" h="5247">
                  <a:moveTo>
                    <a:pt x="2582" y="0"/>
                  </a:moveTo>
                  <a:cubicBezTo>
                    <a:pt x="3102" y="343"/>
                    <a:pt x="3748" y="766"/>
                    <a:pt x="4399" y="1189"/>
                  </a:cubicBezTo>
                  <a:cubicBezTo>
                    <a:pt x="3434" y="2303"/>
                    <a:pt x="2553" y="3521"/>
                    <a:pt x="1473" y="4509"/>
                  </a:cubicBezTo>
                  <a:cubicBezTo>
                    <a:pt x="113" y="5755"/>
                    <a:pt x="-298" y="5401"/>
                    <a:pt x="210" y="3623"/>
                  </a:cubicBezTo>
                  <a:cubicBezTo>
                    <a:pt x="628" y="2160"/>
                    <a:pt x="770" y="594"/>
                    <a:pt x="2582" y="0"/>
                  </a:cubicBezTo>
                  <a:close/>
                </a:path>
              </a:pathLst>
            </a:custGeom>
            <a:grpFill/>
            <a:ln w="5715" cap="flat">
              <a:noFill/>
              <a:prstDash val="solid"/>
              <a:miter/>
            </a:ln>
          </p:spPr>
          <p:txBody>
            <a:bodyPr rtlCol="0" anchor="ctr"/>
            <a:lstStyle/>
            <a:p>
              <a:endParaRPr lang="zh-CN" altLang="en-US"/>
            </a:p>
          </p:txBody>
        </p:sp>
        <p:sp>
          <p:nvSpPr>
            <p:cNvPr id="4566" name="任意多边形: 形状 4565">
              <a:extLst>
                <a:ext uri="{FF2B5EF4-FFF2-40B4-BE49-F238E27FC236}">
                  <a16:creationId xmlns:a16="http://schemas.microsoft.com/office/drawing/2014/main" id="{97C7D829-10D1-A47C-C69D-EFF7602B15EB}"/>
                </a:ext>
              </a:extLst>
            </p:cNvPr>
            <p:cNvSpPr/>
            <p:nvPr/>
          </p:nvSpPr>
          <p:spPr>
            <a:xfrm>
              <a:off x="5047611" y="5086870"/>
              <a:ext cx="5097" cy="3286"/>
            </a:xfrm>
            <a:custGeom>
              <a:avLst/>
              <a:gdLst>
                <a:gd name="connsiteX0" fmla="*/ 4292 w 5097"/>
                <a:gd name="connsiteY0" fmla="*/ 3286 h 3286"/>
                <a:gd name="connsiteX1" fmla="*/ 0 w 5097"/>
                <a:gd name="connsiteY1" fmla="*/ 1663 h 3286"/>
                <a:gd name="connsiteX2" fmla="*/ 4263 w 5097"/>
                <a:gd name="connsiteY2" fmla="*/ 0 h 3286"/>
                <a:gd name="connsiteX3" fmla="*/ 5012 w 5097"/>
                <a:gd name="connsiteY3" fmla="*/ 2189 h 3286"/>
                <a:gd name="connsiteX4" fmla="*/ 4292 w 5097"/>
                <a:gd name="connsiteY4" fmla="*/ 3286 h 3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7" h="3286">
                  <a:moveTo>
                    <a:pt x="4292" y="3286"/>
                  </a:moveTo>
                  <a:cubicBezTo>
                    <a:pt x="2863" y="2743"/>
                    <a:pt x="1429" y="2200"/>
                    <a:pt x="0" y="1663"/>
                  </a:cubicBezTo>
                  <a:cubicBezTo>
                    <a:pt x="966" y="-57"/>
                    <a:pt x="2680" y="143"/>
                    <a:pt x="4263" y="0"/>
                  </a:cubicBezTo>
                  <a:cubicBezTo>
                    <a:pt x="5001" y="726"/>
                    <a:pt x="5246" y="1451"/>
                    <a:pt x="5012" y="2189"/>
                  </a:cubicBezTo>
                  <a:cubicBezTo>
                    <a:pt x="4778" y="2920"/>
                    <a:pt x="4538" y="3286"/>
                    <a:pt x="4292" y="3286"/>
                  </a:cubicBezTo>
                  <a:close/>
                </a:path>
              </a:pathLst>
            </a:custGeom>
            <a:grpFill/>
            <a:ln w="5715" cap="flat">
              <a:noFill/>
              <a:prstDash val="solid"/>
              <a:miter/>
            </a:ln>
          </p:spPr>
          <p:txBody>
            <a:bodyPr rtlCol="0" anchor="ctr"/>
            <a:lstStyle/>
            <a:p>
              <a:endParaRPr lang="zh-CN" altLang="en-US"/>
            </a:p>
          </p:txBody>
        </p:sp>
        <p:sp>
          <p:nvSpPr>
            <p:cNvPr id="4567" name="任意多边形: 形状 4566">
              <a:extLst>
                <a:ext uri="{FF2B5EF4-FFF2-40B4-BE49-F238E27FC236}">
                  <a16:creationId xmlns:a16="http://schemas.microsoft.com/office/drawing/2014/main" id="{28A3A747-D6B2-BF95-CCE1-AEE7D080A911}"/>
                </a:ext>
              </a:extLst>
            </p:cNvPr>
            <p:cNvSpPr/>
            <p:nvPr/>
          </p:nvSpPr>
          <p:spPr>
            <a:xfrm>
              <a:off x="5151292" y="5096734"/>
              <a:ext cx="2538" cy="4263"/>
            </a:xfrm>
            <a:custGeom>
              <a:avLst/>
              <a:gdLst>
                <a:gd name="connsiteX0" fmla="*/ 2539 w 2538"/>
                <a:gd name="connsiteY0" fmla="*/ 0 h 4263"/>
                <a:gd name="connsiteX1" fmla="*/ 1322 w 2538"/>
                <a:gd name="connsiteY1" fmla="*/ 4263 h 4263"/>
                <a:gd name="connsiteX2" fmla="*/ 2527 w 2538"/>
                <a:gd name="connsiteY2" fmla="*/ 0 h 4263"/>
                <a:gd name="connsiteX3" fmla="*/ 2539 w 2538"/>
                <a:gd name="connsiteY3" fmla="*/ 0 h 4263"/>
              </a:gdLst>
              <a:ahLst/>
              <a:cxnLst>
                <a:cxn ang="0">
                  <a:pos x="connsiteX0" y="connsiteY0"/>
                </a:cxn>
                <a:cxn ang="0">
                  <a:pos x="connsiteX1" y="connsiteY1"/>
                </a:cxn>
                <a:cxn ang="0">
                  <a:pos x="connsiteX2" y="connsiteY2"/>
                </a:cxn>
                <a:cxn ang="0">
                  <a:pos x="connsiteX3" y="connsiteY3"/>
                </a:cxn>
              </a:cxnLst>
              <a:rect l="l" t="t" r="r" b="b"/>
              <a:pathLst>
                <a:path w="2538" h="4263">
                  <a:moveTo>
                    <a:pt x="2539" y="0"/>
                  </a:moveTo>
                  <a:cubicBezTo>
                    <a:pt x="2133" y="1423"/>
                    <a:pt x="1727" y="2840"/>
                    <a:pt x="1322" y="4263"/>
                  </a:cubicBezTo>
                  <a:cubicBezTo>
                    <a:pt x="-1696" y="1875"/>
                    <a:pt x="1219" y="1166"/>
                    <a:pt x="2527" y="0"/>
                  </a:cubicBezTo>
                  <a:lnTo>
                    <a:pt x="2539" y="0"/>
                  </a:lnTo>
                  <a:close/>
                </a:path>
              </a:pathLst>
            </a:custGeom>
            <a:grpFill/>
            <a:ln w="5715" cap="flat">
              <a:noFill/>
              <a:prstDash val="solid"/>
              <a:miter/>
            </a:ln>
          </p:spPr>
          <p:txBody>
            <a:bodyPr rtlCol="0" anchor="ctr"/>
            <a:lstStyle/>
            <a:p>
              <a:endParaRPr lang="zh-CN" altLang="en-US"/>
            </a:p>
          </p:txBody>
        </p:sp>
        <p:sp>
          <p:nvSpPr>
            <p:cNvPr id="4568" name="任意多边形: 形状 4567">
              <a:extLst>
                <a:ext uri="{FF2B5EF4-FFF2-40B4-BE49-F238E27FC236}">
                  <a16:creationId xmlns:a16="http://schemas.microsoft.com/office/drawing/2014/main" id="{96D36076-C642-3DCC-53AF-0CC7AE4AF198}"/>
                </a:ext>
              </a:extLst>
            </p:cNvPr>
            <p:cNvSpPr/>
            <p:nvPr/>
          </p:nvSpPr>
          <p:spPr>
            <a:xfrm>
              <a:off x="5166155" y="5153506"/>
              <a:ext cx="1714" cy="1634"/>
            </a:xfrm>
            <a:custGeom>
              <a:avLst/>
              <a:gdLst>
                <a:gd name="connsiteX0" fmla="*/ 1386 w 1714"/>
                <a:gd name="connsiteY0" fmla="*/ 0 h 1634"/>
                <a:gd name="connsiteX1" fmla="*/ 1683 w 1714"/>
                <a:gd name="connsiteY1" fmla="*/ 1172 h 1634"/>
                <a:gd name="connsiteX2" fmla="*/ 329 w 1714"/>
                <a:gd name="connsiteY2" fmla="*/ 1635 h 1634"/>
                <a:gd name="connsiteX3" fmla="*/ 32 w 1714"/>
                <a:gd name="connsiteY3" fmla="*/ 463 h 1634"/>
                <a:gd name="connsiteX4" fmla="*/ 1386 w 1714"/>
                <a:gd name="connsiteY4" fmla="*/ 0 h 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 h="1634">
                  <a:moveTo>
                    <a:pt x="1386" y="0"/>
                  </a:moveTo>
                  <a:cubicBezTo>
                    <a:pt x="1500" y="406"/>
                    <a:pt x="1815" y="1063"/>
                    <a:pt x="1683" y="1172"/>
                  </a:cubicBezTo>
                  <a:cubicBezTo>
                    <a:pt x="1335" y="1452"/>
                    <a:pt x="797" y="1497"/>
                    <a:pt x="329" y="1635"/>
                  </a:cubicBezTo>
                  <a:cubicBezTo>
                    <a:pt x="214" y="1229"/>
                    <a:pt x="-100" y="566"/>
                    <a:pt x="32" y="463"/>
                  </a:cubicBezTo>
                  <a:cubicBezTo>
                    <a:pt x="380" y="177"/>
                    <a:pt x="923" y="137"/>
                    <a:pt x="1386" y="0"/>
                  </a:cubicBezTo>
                  <a:close/>
                </a:path>
              </a:pathLst>
            </a:custGeom>
            <a:grpFill/>
            <a:ln w="5715" cap="flat">
              <a:noFill/>
              <a:prstDash val="solid"/>
              <a:miter/>
            </a:ln>
          </p:spPr>
          <p:txBody>
            <a:bodyPr rtlCol="0" anchor="ctr"/>
            <a:lstStyle/>
            <a:p>
              <a:endParaRPr lang="zh-CN" altLang="en-US"/>
            </a:p>
          </p:txBody>
        </p:sp>
        <p:sp>
          <p:nvSpPr>
            <p:cNvPr id="4569" name="任意多边形: 形状 4568">
              <a:extLst>
                <a:ext uri="{FF2B5EF4-FFF2-40B4-BE49-F238E27FC236}">
                  <a16:creationId xmlns:a16="http://schemas.microsoft.com/office/drawing/2014/main" id="{756A060A-4CA4-F639-29A5-3993AD4382E9}"/>
                </a:ext>
              </a:extLst>
            </p:cNvPr>
            <p:cNvSpPr/>
            <p:nvPr/>
          </p:nvSpPr>
          <p:spPr>
            <a:xfrm>
              <a:off x="5112950" y="5162502"/>
              <a:ext cx="1418" cy="1326"/>
            </a:xfrm>
            <a:custGeom>
              <a:avLst/>
              <a:gdLst>
                <a:gd name="connsiteX0" fmla="*/ 1418 w 1418"/>
                <a:gd name="connsiteY0" fmla="*/ 34 h 1326"/>
                <a:gd name="connsiteX1" fmla="*/ 670 w 1418"/>
                <a:gd name="connsiteY1" fmla="*/ 1326 h 1326"/>
                <a:gd name="connsiteX2" fmla="*/ 1396 w 1418"/>
                <a:gd name="connsiteY2" fmla="*/ 0 h 1326"/>
                <a:gd name="connsiteX3" fmla="*/ 1418 w 1418"/>
                <a:gd name="connsiteY3" fmla="*/ 34 h 1326"/>
              </a:gdLst>
              <a:ahLst/>
              <a:cxnLst>
                <a:cxn ang="0">
                  <a:pos x="connsiteX0" y="connsiteY0"/>
                </a:cxn>
                <a:cxn ang="0">
                  <a:pos x="connsiteX1" y="connsiteY1"/>
                </a:cxn>
                <a:cxn ang="0">
                  <a:pos x="connsiteX2" y="connsiteY2"/>
                </a:cxn>
                <a:cxn ang="0">
                  <a:pos x="connsiteX3" y="connsiteY3"/>
                </a:cxn>
              </a:cxnLst>
              <a:rect l="l" t="t" r="r" b="b"/>
              <a:pathLst>
                <a:path w="1418" h="1326">
                  <a:moveTo>
                    <a:pt x="1418" y="34"/>
                  </a:moveTo>
                  <a:cubicBezTo>
                    <a:pt x="1161" y="486"/>
                    <a:pt x="813" y="1360"/>
                    <a:pt x="670" y="1326"/>
                  </a:cubicBezTo>
                  <a:cubicBezTo>
                    <a:pt x="-428" y="1080"/>
                    <a:pt x="-170" y="560"/>
                    <a:pt x="1396" y="0"/>
                  </a:cubicBezTo>
                  <a:cubicBezTo>
                    <a:pt x="1396" y="6"/>
                    <a:pt x="1418" y="34"/>
                    <a:pt x="1418" y="34"/>
                  </a:cubicBezTo>
                  <a:close/>
                </a:path>
              </a:pathLst>
            </a:custGeom>
            <a:grpFill/>
            <a:ln w="5715" cap="flat">
              <a:noFill/>
              <a:prstDash val="solid"/>
              <a:miter/>
            </a:ln>
          </p:spPr>
          <p:txBody>
            <a:bodyPr rtlCol="0" anchor="ctr"/>
            <a:lstStyle/>
            <a:p>
              <a:endParaRPr lang="zh-CN" altLang="en-US"/>
            </a:p>
          </p:txBody>
        </p:sp>
        <p:sp>
          <p:nvSpPr>
            <p:cNvPr id="4570" name="任意多边形: 形状 4569">
              <a:extLst>
                <a:ext uri="{FF2B5EF4-FFF2-40B4-BE49-F238E27FC236}">
                  <a16:creationId xmlns:a16="http://schemas.microsoft.com/office/drawing/2014/main" id="{4F15B92D-0B20-B184-BB10-2222E6E9C743}"/>
                </a:ext>
              </a:extLst>
            </p:cNvPr>
            <p:cNvSpPr/>
            <p:nvPr/>
          </p:nvSpPr>
          <p:spPr>
            <a:xfrm>
              <a:off x="5094623" y="5148053"/>
              <a:ext cx="1420" cy="1309"/>
            </a:xfrm>
            <a:custGeom>
              <a:avLst/>
              <a:gdLst>
                <a:gd name="connsiteX0" fmla="*/ 0 w 1420"/>
                <a:gd name="connsiteY0" fmla="*/ 1293 h 1309"/>
                <a:gd name="connsiteX1" fmla="*/ 749 w 1420"/>
                <a:gd name="connsiteY1" fmla="*/ 1 h 1309"/>
                <a:gd name="connsiteX2" fmla="*/ 17 w 1420"/>
                <a:gd name="connsiteY2" fmla="*/ 1310 h 1309"/>
                <a:gd name="connsiteX3" fmla="*/ 0 w 1420"/>
                <a:gd name="connsiteY3" fmla="*/ 1293 h 1309"/>
              </a:gdLst>
              <a:ahLst/>
              <a:cxnLst>
                <a:cxn ang="0">
                  <a:pos x="connsiteX0" y="connsiteY0"/>
                </a:cxn>
                <a:cxn ang="0">
                  <a:pos x="connsiteX1" y="connsiteY1"/>
                </a:cxn>
                <a:cxn ang="0">
                  <a:pos x="connsiteX2" y="connsiteY2"/>
                </a:cxn>
                <a:cxn ang="0">
                  <a:pos x="connsiteX3" y="connsiteY3"/>
                </a:cxn>
              </a:cxnLst>
              <a:rect l="l" t="t" r="r" b="b"/>
              <a:pathLst>
                <a:path w="1420" h="1309">
                  <a:moveTo>
                    <a:pt x="0" y="1293"/>
                  </a:moveTo>
                  <a:cubicBezTo>
                    <a:pt x="257" y="841"/>
                    <a:pt x="606" y="-33"/>
                    <a:pt x="749" y="1"/>
                  </a:cubicBezTo>
                  <a:cubicBezTo>
                    <a:pt x="1852" y="247"/>
                    <a:pt x="1589" y="761"/>
                    <a:pt x="17" y="1310"/>
                  </a:cubicBezTo>
                  <a:lnTo>
                    <a:pt x="0" y="1293"/>
                  </a:lnTo>
                  <a:close/>
                </a:path>
              </a:pathLst>
            </a:custGeom>
            <a:grpFill/>
            <a:ln w="5715" cap="flat">
              <a:noFill/>
              <a:prstDash val="solid"/>
              <a:miter/>
            </a:ln>
          </p:spPr>
          <p:txBody>
            <a:bodyPr rtlCol="0" anchor="ctr"/>
            <a:lstStyle/>
            <a:p>
              <a:endParaRPr lang="zh-CN" altLang="en-US"/>
            </a:p>
          </p:txBody>
        </p:sp>
        <p:sp>
          <p:nvSpPr>
            <p:cNvPr id="4571" name="任意多边形: 形状 4570">
              <a:extLst>
                <a:ext uri="{FF2B5EF4-FFF2-40B4-BE49-F238E27FC236}">
                  <a16:creationId xmlns:a16="http://schemas.microsoft.com/office/drawing/2014/main" id="{E07EE1D5-860A-058B-AC7D-F19CD450252C}"/>
                </a:ext>
              </a:extLst>
            </p:cNvPr>
            <p:cNvSpPr/>
            <p:nvPr/>
          </p:nvSpPr>
          <p:spPr>
            <a:xfrm>
              <a:off x="5050514" y="5095373"/>
              <a:ext cx="1365" cy="1360"/>
            </a:xfrm>
            <a:custGeom>
              <a:avLst/>
              <a:gdLst>
                <a:gd name="connsiteX0" fmla="*/ 1366 w 1365"/>
                <a:gd name="connsiteY0" fmla="*/ 1360 h 1360"/>
                <a:gd name="connsiteX1" fmla="*/ 0 w 1365"/>
                <a:gd name="connsiteY1" fmla="*/ 611 h 1360"/>
                <a:gd name="connsiteX2" fmla="*/ 612 w 1365"/>
                <a:gd name="connsiteY2" fmla="*/ 0 h 1360"/>
              </a:gdLst>
              <a:ahLst/>
              <a:cxnLst>
                <a:cxn ang="0">
                  <a:pos x="connsiteX0" y="connsiteY0"/>
                </a:cxn>
                <a:cxn ang="0">
                  <a:pos x="connsiteX1" y="connsiteY1"/>
                </a:cxn>
                <a:cxn ang="0">
                  <a:pos x="connsiteX2" y="connsiteY2"/>
                </a:cxn>
              </a:cxnLst>
              <a:rect l="l" t="t" r="r" b="b"/>
              <a:pathLst>
                <a:path w="1365" h="1360">
                  <a:moveTo>
                    <a:pt x="1366"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4572" name="任意多边形: 形状 4571">
              <a:extLst>
                <a:ext uri="{FF2B5EF4-FFF2-40B4-BE49-F238E27FC236}">
                  <a16:creationId xmlns:a16="http://schemas.microsoft.com/office/drawing/2014/main" id="{85C513C8-AED7-4B2C-A3EB-8B377596D4B0}"/>
                </a:ext>
              </a:extLst>
            </p:cNvPr>
            <p:cNvSpPr/>
            <p:nvPr/>
          </p:nvSpPr>
          <p:spPr>
            <a:xfrm>
              <a:off x="5051875" y="5086864"/>
              <a:ext cx="3286" cy="3291"/>
            </a:xfrm>
            <a:custGeom>
              <a:avLst/>
              <a:gdLst>
                <a:gd name="connsiteX0" fmla="*/ 29 w 3286"/>
                <a:gd name="connsiteY0" fmla="*/ 3292 h 3291"/>
                <a:gd name="connsiteX1" fmla="*/ 0 w 3286"/>
                <a:gd name="connsiteY1" fmla="*/ 0 h 3291"/>
                <a:gd name="connsiteX2" fmla="*/ 3286 w 3286"/>
                <a:gd name="connsiteY2" fmla="*/ 3292 h 3291"/>
                <a:gd name="connsiteX3" fmla="*/ 29 w 3286"/>
                <a:gd name="connsiteY3" fmla="*/ 3292 h 3291"/>
              </a:gdLst>
              <a:ahLst/>
              <a:cxnLst>
                <a:cxn ang="0">
                  <a:pos x="connsiteX0" y="connsiteY0"/>
                </a:cxn>
                <a:cxn ang="0">
                  <a:pos x="connsiteX1" y="connsiteY1"/>
                </a:cxn>
                <a:cxn ang="0">
                  <a:pos x="connsiteX2" y="connsiteY2"/>
                </a:cxn>
                <a:cxn ang="0">
                  <a:pos x="connsiteX3" y="connsiteY3"/>
                </a:cxn>
              </a:cxnLst>
              <a:rect l="l" t="t" r="r" b="b"/>
              <a:pathLst>
                <a:path w="3286" h="3291">
                  <a:moveTo>
                    <a:pt x="29" y="3292"/>
                  </a:moveTo>
                  <a:cubicBezTo>
                    <a:pt x="17" y="2194"/>
                    <a:pt x="12" y="1097"/>
                    <a:pt x="0" y="0"/>
                  </a:cubicBezTo>
                  <a:cubicBezTo>
                    <a:pt x="1097" y="1097"/>
                    <a:pt x="2195" y="2194"/>
                    <a:pt x="3286" y="3292"/>
                  </a:cubicBezTo>
                  <a:cubicBezTo>
                    <a:pt x="2206" y="3292"/>
                    <a:pt x="1120" y="3292"/>
                    <a:pt x="29" y="3292"/>
                  </a:cubicBezTo>
                  <a:close/>
                </a:path>
              </a:pathLst>
            </a:custGeom>
            <a:grpFill/>
            <a:ln w="5715" cap="flat">
              <a:noFill/>
              <a:prstDash val="solid"/>
              <a:miter/>
            </a:ln>
          </p:spPr>
          <p:txBody>
            <a:bodyPr rtlCol="0" anchor="ctr"/>
            <a:lstStyle/>
            <a:p>
              <a:endParaRPr lang="zh-CN" altLang="en-US"/>
            </a:p>
          </p:txBody>
        </p:sp>
        <p:sp>
          <p:nvSpPr>
            <p:cNvPr id="4573" name="任意多边形: 形状 4572">
              <a:extLst>
                <a:ext uri="{FF2B5EF4-FFF2-40B4-BE49-F238E27FC236}">
                  <a16:creationId xmlns:a16="http://schemas.microsoft.com/office/drawing/2014/main" id="{E414FDE0-3059-E2FA-CD13-84FC38DEBF41}"/>
                </a:ext>
              </a:extLst>
            </p:cNvPr>
            <p:cNvSpPr/>
            <p:nvPr/>
          </p:nvSpPr>
          <p:spPr>
            <a:xfrm>
              <a:off x="5042011" y="5078932"/>
              <a:ext cx="1360" cy="1354"/>
            </a:xfrm>
            <a:custGeom>
              <a:avLst/>
              <a:gdLst>
                <a:gd name="connsiteX0" fmla="*/ 0 w 1360"/>
                <a:gd name="connsiteY0" fmla="*/ 1354 h 1354"/>
                <a:gd name="connsiteX1" fmla="*/ 754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54" y="0"/>
                  </a:lnTo>
                  <a:lnTo>
                    <a:pt x="1360" y="606"/>
                  </a:lnTo>
                  <a:close/>
                </a:path>
              </a:pathLst>
            </a:custGeom>
            <a:grpFill/>
            <a:ln w="5715" cap="flat">
              <a:noFill/>
              <a:prstDash val="solid"/>
              <a:miter/>
            </a:ln>
          </p:spPr>
          <p:txBody>
            <a:bodyPr rtlCol="0" anchor="ctr"/>
            <a:lstStyle/>
            <a:p>
              <a:endParaRPr lang="zh-CN" altLang="en-US"/>
            </a:p>
          </p:txBody>
        </p:sp>
        <p:sp>
          <p:nvSpPr>
            <p:cNvPr id="4574" name="任意多边形: 形状 4573">
              <a:extLst>
                <a:ext uri="{FF2B5EF4-FFF2-40B4-BE49-F238E27FC236}">
                  <a16:creationId xmlns:a16="http://schemas.microsoft.com/office/drawing/2014/main" id="{C9DDF3E9-FC47-8875-AE1B-7CB4EF16C245}"/>
                </a:ext>
              </a:extLst>
            </p:cNvPr>
            <p:cNvSpPr/>
            <p:nvPr/>
          </p:nvSpPr>
          <p:spPr>
            <a:xfrm>
              <a:off x="5257700" y="4984891"/>
              <a:ext cx="1360" cy="1360"/>
            </a:xfrm>
            <a:custGeom>
              <a:avLst/>
              <a:gdLst>
                <a:gd name="connsiteX0" fmla="*/ 1360 w 1360"/>
                <a:gd name="connsiteY0" fmla="*/ 0 h 1360"/>
                <a:gd name="connsiteX1" fmla="*/ 611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54"/>
                  </a:lnTo>
                  <a:close/>
                </a:path>
              </a:pathLst>
            </a:custGeom>
            <a:grpFill/>
            <a:ln w="5715" cap="flat">
              <a:noFill/>
              <a:prstDash val="solid"/>
              <a:miter/>
            </a:ln>
          </p:spPr>
          <p:txBody>
            <a:bodyPr rtlCol="0" anchor="ctr"/>
            <a:lstStyle/>
            <a:p>
              <a:endParaRPr lang="zh-CN" altLang="en-US"/>
            </a:p>
          </p:txBody>
        </p:sp>
        <p:sp>
          <p:nvSpPr>
            <p:cNvPr id="4575" name="任意多边形: 形状 4574">
              <a:extLst>
                <a:ext uri="{FF2B5EF4-FFF2-40B4-BE49-F238E27FC236}">
                  <a16:creationId xmlns:a16="http://schemas.microsoft.com/office/drawing/2014/main" id="{4B6083F6-03DF-9387-BB0D-F609910FA1EA}"/>
                </a:ext>
              </a:extLst>
            </p:cNvPr>
            <p:cNvSpPr/>
            <p:nvPr/>
          </p:nvSpPr>
          <p:spPr>
            <a:xfrm>
              <a:off x="4965524" y="5116473"/>
              <a:ext cx="19928" cy="48745"/>
            </a:xfrm>
            <a:custGeom>
              <a:avLst/>
              <a:gdLst>
                <a:gd name="connsiteX0" fmla="*/ 7421 w 19928"/>
                <a:gd name="connsiteY0" fmla="*/ 6578 h 48745"/>
                <a:gd name="connsiteX1" fmla="*/ 14016 w 19928"/>
                <a:gd name="connsiteY1" fmla="*/ 0 h 48745"/>
                <a:gd name="connsiteX2" fmla="*/ 13999 w 19928"/>
                <a:gd name="connsiteY2" fmla="*/ 0 h 48745"/>
                <a:gd name="connsiteX3" fmla="*/ 14491 w 19928"/>
                <a:gd name="connsiteY3" fmla="*/ 10316 h 48745"/>
                <a:gd name="connsiteX4" fmla="*/ 16119 w 19928"/>
                <a:gd name="connsiteY4" fmla="*/ 14585 h 48745"/>
                <a:gd name="connsiteX5" fmla="*/ 19566 w 19928"/>
                <a:gd name="connsiteY5" fmla="*/ 18579 h 48745"/>
                <a:gd name="connsiteX6" fmla="*/ 11239 w 19928"/>
                <a:gd name="connsiteY6" fmla="*/ 41262 h 48745"/>
                <a:gd name="connsiteX7" fmla="*/ 980 w 19928"/>
                <a:gd name="connsiteY7" fmla="*/ 48669 h 48745"/>
                <a:gd name="connsiteX8" fmla="*/ 3181 w 19928"/>
                <a:gd name="connsiteY8" fmla="*/ 37153 h 48745"/>
                <a:gd name="connsiteX9" fmla="*/ 855 w 19928"/>
                <a:gd name="connsiteY9" fmla="*/ 26317 h 48745"/>
                <a:gd name="connsiteX10" fmla="*/ 7438 w 19928"/>
                <a:gd name="connsiteY10" fmla="*/ 6584 h 48745"/>
                <a:gd name="connsiteX11" fmla="*/ 7421 w 19928"/>
                <a:gd name="connsiteY11" fmla="*/ 6584 h 4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928" h="48745">
                  <a:moveTo>
                    <a:pt x="7421" y="6578"/>
                  </a:moveTo>
                  <a:cubicBezTo>
                    <a:pt x="10576" y="5344"/>
                    <a:pt x="12759" y="3138"/>
                    <a:pt x="14016" y="0"/>
                  </a:cubicBezTo>
                  <a:lnTo>
                    <a:pt x="13999" y="0"/>
                  </a:lnTo>
                  <a:cubicBezTo>
                    <a:pt x="19623" y="5241"/>
                    <a:pt x="19623" y="5241"/>
                    <a:pt x="14491" y="10316"/>
                  </a:cubicBezTo>
                  <a:cubicBezTo>
                    <a:pt x="11422" y="13350"/>
                    <a:pt x="11347" y="13779"/>
                    <a:pt x="16119" y="14585"/>
                  </a:cubicBezTo>
                  <a:cubicBezTo>
                    <a:pt x="18977" y="15071"/>
                    <a:pt x="19354" y="16162"/>
                    <a:pt x="19566" y="18579"/>
                  </a:cubicBezTo>
                  <a:cubicBezTo>
                    <a:pt x="20343" y="27489"/>
                    <a:pt x="20743" y="36073"/>
                    <a:pt x="11239" y="41262"/>
                  </a:cubicBezTo>
                  <a:cubicBezTo>
                    <a:pt x="7633" y="43228"/>
                    <a:pt x="7193" y="49509"/>
                    <a:pt x="980" y="48669"/>
                  </a:cubicBezTo>
                  <a:cubicBezTo>
                    <a:pt x="-1151" y="44377"/>
                    <a:pt x="472" y="40400"/>
                    <a:pt x="3181" y="37153"/>
                  </a:cubicBezTo>
                  <a:cubicBezTo>
                    <a:pt x="7301" y="32210"/>
                    <a:pt x="4124" y="29381"/>
                    <a:pt x="855" y="26317"/>
                  </a:cubicBezTo>
                  <a:cubicBezTo>
                    <a:pt x="3049" y="19739"/>
                    <a:pt x="5244" y="13162"/>
                    <a:pt x="7438" y="6584"/>
                  </a:cubicBezTo>
                  <a:lnTo>
                    <a:pt x="7421" y="6584"/>
                  </a:lnTo>
                  <a:close/>
                </a:path>
              </a:pathLst>
            </a:custGeom>
            <a:grpFill/>
            <a:ln w="5715" cap="flat">
              <a:noFill/>
              <a:prstDash val="solid"/>
              <a:miter/>
            </a:ln>
          </p:spPr>
          <p:txBody>
            <a:bodyPr rtlCol="0" anchor="ctr"/>
            <a:lstStyle/>
            <a:p>
              <a:endParaRPr lang="zh-CN" altLang="en-US"/>
            </a:p>
          </p:txBody>
        </p:sp>
        <p:sp>
          <p:nvSpPr>
            <p:cNvPr id="4576" name="任意多边形: 形状 4575">
              <a:extLst>
                <a:ext uri="{FF2B5EF4-FFF2-40B4-BE49-F238E27FC236}">
                  <a16:creationId xmlns:a16="http://schemas.microsoft.com/office/drawing/2014/main" id="{B1C8DB97-575A-D870-81D8-4ECE58DE13D8}"/>
                </a:ext>
              </a:extLst>
            </p:cNvPr>
            <p:cNvSpPr/>
            <p:nvPr/>
          </p:nvSpPr>
          <p:spPr>
            <a:xfrm>
              <a:off x="4985129" y="5208633"/>
              <a:ext cx="20728" cy="29998"/>
            </a:xfrm>
            <a:custGeom>
              <a:avLst/>
              <a:gdLst>
                <a:gd name="connsiteX0" fmla="*/ 20728 w 20728"/>
                <a:gd name="connsiteY0" fmla="*/ 3246 h 29998"/>
                <a:gd name="connsiteX1" fmla="*/ 15133 w 20728"/>
                <a:gd name="connsiteY1" fmla="*/ 16494 h 29998"/>
                <a:gd name="connsiteX2" fmla="*/ 8961 w 20728"/>
                <a:gd name="connsiteY2" fmla="*/ 29998 h 29998"/>
                <a:gd name="connsiteX3" fmla="*/ 7264 w 20728"/>
                <a:gd name="connsiteY3" fmla="*/ 26329 h 29998"/>
                <a:gd name="connsiteX4" fmla="*/ 234 w 20728"/>
                <a:gd name="connsiteY4" fmla="*/ 13219 h 29998"/>
                <a:gd name="connsiteX5" fmla="*/ 12533 w 20728"/>
                <a:gd name="connsiteY5" fmla="*/ 6298 h 29998"/>
                <a:gd name="connsiteX6" fmla="*/ 17482 w 20728"/>
                <a:gd name="connsiteY6" fmla="*/ 0 h 29998"/>
                <a:gd name="connsiteX7" fmla="*/ 20728 w 20728"/>
                <a:gd name="connsiteY7" fmla="*/ 3246 h 2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28" h="29998">
                  <a:moveTo>
                    <a:pt x="20728" y="3246"/>
                  </a:moveTo>
                  <a:cubicBezTo>
                    <a:pt x="18322" y="7338"/>
                    <a:pt x="22832" y="13756"/>
                    <a:pt x="15133" y="16494"/>
                  </a:cubicBezTo>
                  <a:cubicBezTo>
                    <a:pt x="9887" y="18362"/>
                    <a:pt x="16008" y="27284"/>
                    <a:pt x="8961" y="29998"/>
                  </a:cubicBezTo>
                  <a:cubicBezTo>
                    <a:pt x="8413" y="28867"/>
                    <a:pt x="7361" y="27632"/>
                    <a:pt x="7264" y="26329"/>
                  </a:cubicBezTo>
                  <a:cubicBezTo>
                    <a:pt x="6864" y="21020"/>
                    <a:pt x="-1491" y="20968"/>
                    <a:pt x="234" y="13219"/>
                  </a:cubicBezTo>
                  <a:cubicBezTo>
                    <a:pt x="2138" y="4658"/>
                    <a:pt x="9436" y="10070"/>
                    <a:pt x="12533" y="6298"/>
                  </a:cubicBezTo>
                  <a:cubicBezTo>
                    <a:pt x="14225" y="4235"/>
                    <a:pt x="15831" y="2097"/>
                    <a:pt x="17482" y="0"/>
                  </a:cubicBezTo>
                  <a:cubicBezTo>
                    <a:pt x="18557" y="1086"/>
                    <a:pt x="19643" y="2166"/>
                    <a:pt x="20728" y="3246"/>
                  </a:cubicBezTo>
                  <a:close/>
                </a:path>
              </a:pathLst>
            </a:custGeom>
            <a:grpFill/>
            <a:ln w="5715" cap="flat">
              <a:noFill/>
              <a:prstDash val="solid"/>
              <a:miter/>
            </a:ln>
          </p:spPr>
          <p:txBody>
            <a:bodyPr rtlCol="0" anchor="ctr"/>
            <a:lstStyle/>
            <a:p>
              <a:endParaRPr lang="zh-CN" altLang="en-US"/>
            </a:p>
          </p:txBody>
        </p:sp>
        <p:sp>
          <p:nvSpPr>
            <p:cNvPr id="4577" name="任意多边形: 形状 4576">
              <a:extLst>
                <a:ext uri="{FF2B5EF4-FFF2-40B4-BE49-F238E27FC236}">
                  <a16:creationId xmlns:a16="http://schemas.microsoft.com/office/drawing/2014/main" id="{FB87EDBD-A5AA-F835-EE20-966D82C1229D}"/>
                </a:ext>
              </a:extLst>
            </p:cNvPr>
            <p:cNvSpPr/>
            <p:nvPr/>
          </p:nvSpPr>
          <p:spPr>
            <a:xfrm>
              <a:off x="4956157" y="5185781"/>
              <a:ext cx="16982" cy="21640"/>
            </a:xfrm>
            <a:custGeom>
              <a:avLst/>
              <a:gdLst>
                <a:gd name="connsiteX0" fmla="*/ 6044 w 16982"/>
                <a:gd name="connsiteY0" fmla="*/ 21640 h 21640"/>
                <a:gd name="connsiteX1" fmla="*/ 781 w 16982"/>
                <a:gd name="connsiteY1" fmla="*/ 8193 h 21640"/>
                <a:gd name="connsiteX2" fmla="*/ 1049 w 16982"/>
                <a:gd name="connsiteY2" fmla="*/ 558 h 21640"/>
                <a:gd name="connsiteX3" fmla="*/ 5804 w 16982"/>
                <a:gd name="connsiteY3" fmla="*/ 4335 h 21640"/>
                <a:gd name="connsiteX4" fmla="*/ 16983 w 16982"/>
                <a:gd name="connsiteY4" fmla="*/ 3810 h 21640"/>
                <a:gd name="connsiteX5" fmla="*/ 6044 w 16982"/>
                <a:gd name="connsiteY5" fmla="*/ 21640 h 2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82" h="21640">
                  <a:moveTo>
                    <a:pt x="6044" y="21640"/>
                  </a:moveTo>
                  <a:cubicBezTo>
                    <a:pt x="8930" y="13428"/>
                    <a:pt x="2849" y="11942"/>
                    <a:pt x="781" y="8193"/>
                  </a:cubicBezTo>
                  <a:cubicBezTo>
                    <a:pt x="-328" y="6176"/>
                    <a:pt x="-271" y="1484"/>
                    <a:pt x="1049" y="558"/>
                  </a:cubicBezTo>
                  <a:cubicBezTo>
                    <a:pt x="4427" y="-1808"/>
                    <a:pt x="3175" y="4107"/>
                    <a:pt x="5804" y="4335"/>
                  </a:cubicBezTo>
                  <a:cubicBezTo>
                    <a:pt x="9302" y="4632"/>
                    <a:pt x="12342" y="3"/>
                    <a:pt x="16983" y="3810"/>
                  </a:cubicBezTo>
                  <a:cubicBezTo>
                    <a:pt x="13714" y="9142"/>
                    <a:pt x="10485" y="14405"/>
                    <a:pt x="6044" y="21640"/>
                  </a:cubicBezTo>
                  <a:close/>
                </a:path>
              </a:pathLst>
            </a:custGeom>
            <a:grpFill/>
            <a:ln w="5715" cap="flat">
              <a:noFill/>
              <a:prstDash val="solid"/>
              <a:miter/>
            </a:ln>
          </p:spPr>
          <p:txBody>
            <a:bodyPr rtlCol="0" anchor="ctr"/>
            <a:lstStyle/>
            <a:p>
              <a:endParaRPr lang="zh-CN" altLang="en-US"/>
            </a:p>
          </p:txBody>
        </p:sp>
        <p:sp>
          <p:nvSpPr>
            <p:cNvPr id="4578" name="任意多边形: 形状 4577">
              <a:extLst>
                <a:ext uri="{FF2B5EF4-FFF2-40B4-BE49-F238E27FC236}">
                  <a16:creationId xmlns:a16="http://schemas.microsoft.com/office/drawing/2014/main" id="{71C1174C-BA87-E735-5BAA-E6A68E22DEC4}"/>
                </a:ext>
              </a:extLst>
            </p:cNvPr>
            <p:cNvSpPr/>
            <p:nvPr/>
          </p:nvSpPr>
          <p:spPr>
            <a:xfrm>
              <a:off x="4961308" y="5142659"/>
              <a:ext cx="5041" cy="5187"/>
            </a:xfrm>
            <a:custGeom>
              <a:avLst/>
              <a:gdLst>
                <a:gd name="connsiteX0" fmla="*/ 4356 w 5041"/>
                <a:gd name="connsiteY0" fmla="*/ 2835 h 5187"/>
                <a:gd name="connsiteX1" fmla="*/ 2533 w 5041"/>
                <a:gd name="connsiteY1" fmla="*/ 4995 h 5187"/>
                <a:gd name="connsiteX2" fmla="*/ 207 w 5041"/>
                <a:gd name="connsiteY2" fmla="*/ 2669 h 5187"/>
                <a:gd name="connsiteX3" fmla="*/ 3590 w 5041"/>
                <a:gd name="connsiteY3" fmla="*/ 332 h 5187"/>
                <a:gd name="connsiteX4" fmla="*/ 4356 w 5041"/>
                <a:gd name="connsiteY4" fmla="*/ 2835 h 5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1" h="5187">
                  <a:moveTo>
                    <a:pt x="4356" y="2835"/>
                  </a:moveTo>
                  <a:cubicBezTo>
                    <a:pt x="4293" y="2921"/>
                    <a:pt x="3653" y="4544"/>
                    <a:pt x="2533" y="4995"/>
                  </a:cubicBezTo>
                  <a:cubicBezTo>
                    <a:pt x="813" y="5698"/>
                    <a:pt x="-531" y="4372"/>
                    <a:pt x="207" y="2669"/>
                  </a:cubicBezTo>
                  <a:cubicBezTo>
                    <a:pt x="670" y="1595"/>
                    <a:pt x="2356" y="977"/>
                    <a:pt x="3590" y="332"/>
                  </a:cubicBezTo>
                  <a:cubicBezTo>
                    <a:pt x="5087" y="-451"/>
                    <a:pt x="5567" y="63"/>
                    <a:pt x="4356" y="2835"/>
                  </a:cubicBezTo>
                  <a:close/>
                </a:path>
              </a:pathLst>
            </a:custGeom>
            <a:grpFill/>
            <a:ln w="5715" cap="flat">
              <a:noFill/>
              <a:prstDash val="solid"/>
              <a:miter/>
            </a:ln>
          </p:spPr>
          <p:txBody>
            <a:bodyPr rtlCol="0" anchor="ctr"/>
            <a:lstStyle/>
            <a:p>
              <a:endParaRPr lang="zh-CN" altLang="en-US"/>
            </a:p>
          </p:txBody>
        </p:sp>
        <p:sp>
          <p:nvSpPr>
            <p:cNvPr id="4579" name="任意多边形: 形状 4578">
              <a:extLst>
                <a:ext uri="{FF2B5EF4-FFF2-40B4-BE49-F238E27FC236}">
                  <a16:creationId xmlns:a16="http://schemas.microsoft.com/office/drawing/2014/main" id="{0B45AD31-460A-554B-D766-5190C52A7B88}"/>
                </a:ext>
              </a:extLst>
            </p:cNvPr>
            <p:cNvSpPr/>
            <p:nvPr/>
          </p:nvSpPr>
          <p:spPr>
            <a:xfrm>
              <a:off x="4977250" y="5109907"/>
              <a:ext cx="5564" cy="6560"/>
            </a:xfrm>
            <a:custGeom>
              <a:avLst/>
              <a:gdLst>
                <a:gd name="connsiteX0" fmla="*/ 5553 w 5564"/>
                <a:gd name="connsiteY0" fmla="*/ 0 h 6560"/>
                <a:gd name="connsiteX1" fmla="*/ 2272 w 5564"/>
                <a:gd name="connsiteY1" fmla="*/ 6561 h 6560"/>
                <a:gd name="connsiteX2" fmla="*/ 2290 w 5564"/>
                <a:gd name="connsiteY2" fmla="*/ 6561 h 6560"/>
                <a:gd name="connsiteX3" fmla="*/ 5564 w 5564"/>
                <a:gd name="connsiteY3" fmla="*/ 0 h 6560"/>
                <a:gd name="connsiteX4" fmla="*/ 5553 w 5564"/>
                <a:gd name="connsiteY4" fmla="*/ 0 h 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4" h="6560">
                  <a:moveTo>
                    <a:pt x="5553" y="0"/>
                  </a:moveTo>
                  <a:cubicBezTo>
                    <a:pt x="4461" y="2189"/>
                    <a:pt x="3364" y="4378"/>
                    <a:pt x="2272" y="6561"/>
                  </a:cubicBezTo>
                  <a:lnTo>
                    <a:pt x="2290" y="6561"/>
                  </a:lnTo>
                  <a:cubicBezTo>
                    <a:pt x="-2688" y="1343"/>
                    <a:pt x="1398" y="652"/>
                    <a:pt x="5564" y="0"/>
                  </a:cubicBezTo>
                  <a:lnTo>
                    <a:pt x="5553" y="0"/>
                  </a:lnTo>
                  <a:close/>
                </a:path>
              </a:pathLst>
            </a:custGeom>
            <a:grpFill/>
            <a:ln w="5715" cap="flat">
              <a:noFill/>
              <a:prstDash val="solid"/>
              <a:miter/>
            </a:ln>
          </p:spPr>
          <p:txBody>
            <a:bodyPr rtlCol="0" anchor="ctr"/>
            <a:lstStyle/>
            <a:p>
              <a:endParaRPr lang="zh-CN" altLang="en-US"/>
            </a:p>
          </p:txBody>
        </p:sp>
        <p:sp>
          <p:nvSpPr>
            <p:cNvPr id="4580" name="任意多边形: 形状 4579">
              <a:extLst>
                <a:ext uri="{FF2B5EF4-FFF2-40B4-BE49-F238E27FC236}">
                  <a16:creationId xmlns:a16="http://schemas.microsoft.com/office/drawing/2014/main" id="{9EF82E6E-9A1D-359B-0256-12379ADDDB32}"/>
                </a:ext>
              </a:extLst>
            </p:cNvPr>
            <p:cNvSpPr/>
            <p:nvPr/>
          </p:nvSpPr>
          <p:spPr>
            <a:xfrm>
              <a:off x="4969931" y="5116004"/>
              <a:ext cx="3030" cy="7047"/>
            </a:xfrm>
            <a:custGeom>
              <a:avLst/>
              <a:gdLst>
                <a:gd name="connsiteX0" fmla="*/ 3031 w 3030"/>
                <a:gd name="connsiteY0" fmla="*/ 7047 h 7047"/>
                <a:gd name="connsiteX1" fmla="*/ 316 w 3030"/>
                <a:gd name="connsiteY1" fmla="*/ 3601 h 7047"/>
                <a:gd name="connsiteX2" fmla="*/ 1733 w 3030"/>
                <a:gd name="connsiteY2" fmla="*/ 1 h 7047"/>
                <a:gd name="connsiteX3" fmla="*/ 2853 w 3030"/>
                <a:gd name="connsiteY3" fmla="*/ 2487 h 7047"/>
                <a:gd name="connsiteX4" fmla="*/ 3013 w 3030"/>
                <a:gd name="connsiteY4" fmla="*/ 7047 h 7047"/>
                <a:gd name="connsiteX5" fmla="*/ 3031 w 3030"/>
                <a:gd name="connsiteY5" fmla="*/ 7047 h 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 h="7047">
                  <a:moveTo>
                    <a:pt x="3031" y="7047"/>
                  </a:moveTo>
                  <a:cubicBezTo>
                    <a:pt x="2099" y="5910"/>
                    <a:pt x="865" y="4898"/>
                    <a:pt x="316" y="3601"/>
                  </a:cubicBezTo>
                  <a:cubicBezTo>
                    <a:pt x="-261" y="2235"/>
                    <a:pt x="-187" y="532"/>
                    <a:pt x="1733" y="1"/>
                  </a:cubicBezTo>
                  <a:cubicBezTo>
                    <a:pt x="1882" y="-39"/>
                    <a:pt x="2722" y="1584"/>
                    <a:pt x="2853" y="2487"/>
                  </a:cubicBezTo>
                  <a:cubicBezTo>
                    <a:pt x="3071" y="3984"/>
                    <a:pt x="2973" y="5527"/>
                    <a:pt x="3013" y="7047"/>
                  </a:cubicBezTo>
                  <a:lnTo>
                    <a:pt x="3031" y="7047"/>
                  </a:lnTo>
                  <a:close/>
                </a:path>
              </a:pathLst>
            </a:custGeom>
            <a:grpFill/>
            <a:ln w="5715" cap="flat">
              <a:noFill/>
              <a:prstDash val="solid"/>
              <a:miter/>
            </a:ln>
          </p:spPr>
          <p:txBody>
            <a:bodyPr rtlCol="0" anchor="ctr"/>
            <a:lstStyle/>
            <a:p>
              <a:endParaRPr lang="zh-CN" altLang="en-US"/>
            </a:p>
          </p:txBody>
        </p:sp>
        <p:sp>
          <p:nvSpPr>
            <p:cNvPr id="4581" name="任意多边形: 形状 4580">
              <a:extLst>
                <a:ext uri="{FF2B5EF4-FFF2-40B4-BE49-F238E27FC236}">
                  <a16:creationId xmlns:a16="http://schemas.microsoft.com/office/drawing/2014/main" id="{0C0336B3-0953-DB9C-43CA-F0093AADB3E0}"/>
                </a:ext>
              </a:extLst>
            </p:cNvPr>
            <p:cNvSpPr/>
            <p:nvPr/>
          </p:nvSpPr>
          <p:spPr>
            <a:xfrm>
              <a:off x="5012319" y="5203399"/>
              <a:ext cx="4391" cy="5256"/>
            </a:xfrm>
            <a:custGeom>
              <a:avLst/>
              <a:gdLst>
                <a:gd name="connsiteX0" fmla="*/ 2574 w 4391"/>
                <a:gd name="connsiteY0" fmla="*/ 0 h 5256"/>
                <a:gd name="connsiteX1" fmla="*/ 4392 w 4391"/>
                <a:gd name="connsiteY1" fmla="*/ 1183 h 5256"/>
                <a:gd name="connsiteX2" fmla="*/ 1477 w 4391"/>
                <a:gd name="connsiteY2" fmla="*/ 4520 h 5256"/>
                <a:gd name="connsiteX3" fmla="*/ 208 w 4391"/>
                <a:gd name="connsiteY3" fmla="*/ 3629 h 5256"/>
                <a:gd name="connsiteX4" fmla="*/ 2574 w 4391"/>
                <a:gd name="connsiteY4" fmla="*/ 0 h 5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1" h="5256">
                  <a:moveTo>
                    <a:pt x="2574" y="0"/>
                  </a:moveTo>
                  <a:cubicBezTo>
                    <a:pt x="3094" y="343"/>
                    <a:pt x="3746" y="760"/>
                    <a:pt x="4392" y="1183"/>
                  </a:cubicBezTo>
                  <a:cubicBezTo>
                    <a:pt x="3426" y="2303"/>
                    <a:pt x="2557" y="3526"/>
                    <a:pt x="1477" y="4520"/>
                  </a:cubicBezTo>
                  <a:cubicBezTo>
                    <a:pt x="123" y="5766"/>
                    <a:pt x="-300" y="5406"/>
                    <a:pt x="208" y="3629"/>
                  </a:cubicBezTo>
                  <a:cubicBezTo>
                    <a:pt x="631" y="2166"/>
                    <a:pt x="768" y="600"/>
                    <a:pt x="2574" y="0"/>
                  </a:cubicBezTo>
                  <a:close/>
                </a:path>
              </a:pathLst>
            </a:custGeom>
            <a:grpFill/>
            <a:ln w="5715" cap="flat">
              <a:noFill/>
              <a:prstDash val="solid"/>
              <a:miter/>
            </a:ln>
          </p:spPr>
          <p:txBody>
            <a:bodyPr rtlCol="0" anchor="ctr"/>
            <a:lstStyle/>
            <a:p>
              <a:endParaRPr lang="zh-CN" altLang="en-US"/>
            </a:p>
          </p:txBody>
        </p:sp>
        <p:sp>
          <p:nvSpPr>
            <p:cNvPr id="4582" name="任意多边形: 形状 4581">
              <a:extLst>
                <a:ext uri="{FF2B5EF4-FFF2-40B4-BE49-F238E27FC236}">
                  <a16:creationId xmlns:a16="http://schemas.microsoft.com/office/drawing/2014/main" id="{5A7C99C7-C15C-2709-BF7B-22B141294499}"/>
                </a:ext>
              </a:extLst>
            </p:cNvPr>
            <p:cNvSpPr/>
            <p:nvPr/>
          </p:nvSpPr>
          <p:spPr>
            <a:xfrm>
              <a:off x="4972962" y="5220960"/>
              <a:ext cx="5811" cy="7366"/>
            </a:xfrm>
            <a:custGeom>
              <a:avLst/>
              <a:gdLst>
                <a:gd name="connsiteX0" fmla="*/ 3292 w 5811"/>
                <a:gd name="connsiteY0" fmla="*/ 737 h 7366"/>
                <a:gd name="connsiteX1" fmla="*/ 3286 w 5811"/>
                <a:gd name="connsiteY1" fmla="*/ 7367 h 7366"/>
                <a:gd name="connsiteX2" fmla="*/ 0 w 5811"/>
                <a:gd name="connsiteY2" fmla="*/ 772 h 7366"/>
                <a:gd name="connsiteX3" fmla="*/ 3292 w 5811"/>
                <a:gd name="connsiteY3" fmla="*/ 737 h 7366"/>
              </a:gdLst>
              <a:ahLst/>
              <a:cxnLst>
                <a:cxn ang="0">
                  <a:pos x="connsiteX0" y="connsiteY0"/>
                </a:cxn>
                <a:cxn ang="0">
                  <a:pos x="connsiteX1" y="connsiteY1"/>
                </a:cxn>
                <a:cxn ang="0">
                  <a:pos x="connsiteX2" y="connsiteY2"/>
                </a:cxn>
                <a:cxn ang="0">
                  <a:pos x="connsiteX3" y="connsiteY3"/>
                </a:cxn>
              </a:cxnLst>
              <a:rect l="l" t="t" r="r" b="b"/>
              <a:pathLst>
                <a:path w="5811" h="7366">
                  <a:moveTo>
                    <a:pt x="3292" y="737"/>
                  </a:moveTo>
                  <a:cubicBezTo>
                    <a:pt x="6618" y="2949"/>
                    <a:pt x="6686" y="5161"/>
                    <a:pt x="3286" y="7367"/>
                  </a:cubicBezTo>
                  <a:cubicBezTo>
                    <a:pt x="2189" y="5167"/>
                    <a:pt x="1091" y="2972"/>
                    <a:pt x="0" y="772"/>
                  </a:cubicBezTo>
                  <a:cubicBezTo>
                    <a:pt x="1086" y="-246"/>
                    <a:pt x="2189" y="-257"/>
                    <a:pt x="3292" y="737"/>
                  </a:cubicBezTo>
                  <a:close/>
                </a:path>
              </a:pathLst>
            </a:custGeom>
            <a:grpFill/>
            <a:ln w="5715" cap="flat">
              <a:noFill/>
              <a:prstDash val="solid"/>
              <a:miter/>
            </a:ln>
          </p:spPr>
          <p:txBody>
            <a:bodyPr rtlCol="0" anchor="ctr"/>
            <a:lstStyle/>
            <a:p>
              <a:endParaRPr lang="zh-CN" altLang="en-US"/>
            </a:p>
          </p:txBody>
        </p:sp>
        <p:sp>
          <p:nvSpPr>
            <p:cNvPr id="4583" name="任意多边形: 形状 4582">
              <a:extLst>
                <a:ext uri="{FF2B5EF4-FFF2-40B4-BE49-F238E27FC236}">
                  <a16:creationId xmlns:a16="http://schemas.microsoft.com/office/drawing/2014/main" id="{430E6E8D-2D9E-0EA3-62F2-5D9B2CDA83E2}"/>
                </a:ext>
              </a:extLst>
            </p:cNvPr>
            <p:cNvSpPr/>
            <p:nvPr/>
          </p:nvSpPr>
          <p:spPr>
            <a:xfrm>
              <a:off x="4954096" y="5148460"/>
              <a:ext cx="1560" cy="1811"/>
            </a:xfrm>
            <a:custGeom>
              <a:avLst/>
              <a:gdLst>
                <a:gd name="connsiteX0" fmla="*/ 1138 w 1560"/>
                <a:gd name="connsiteY0" fmla="*/ 1812 h 1811"/>
                <a:gd name="connsiteX1" fmla="*/ 0 w 1560"/>
                <a:gd name="connsiteY1" fmla="*/ 1383 h 1811"/>
                <a:gd name="connsiteX2" fmla="*/ 423 w 1560"/>
                <a:gd name="connsiteY2" fmla="*/ 0 h 1811"/>
                <a:gd name="connsiteX3" fmla="*/ 1561 w 1560"/>
                <a:gd name="connsiteY3" fmla="*/ 429 h 1811"/>
                <a:gd name="connsiteX4" fmla="*/ 1138 w 1560"/>
                <a:gd name="connsiteY4" fmla="*/ 1812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 h="1811">
                  <a:moveTo>
                    <a:pt x="1138" y="1812"/>
                  </a:moveTo>
                  <a:cubicBezTo>
                    <a:pt x="738" y="1669"/>
                    <a:pt x="6" y="1538"/>
                    <a:pt x="0" y="1383"/>
                  </a:cubicBezTo>
                  <a:cubicBezTo>
                    <a:pt x="-11" y="926"/>
                    <a:pt x="263" y="463"/>
                    <a:pt x="423" y="0"/>
                  </a:cubicBezTo>
                  <a:cubicBezTo>
                    <a:pt x="823" y="143"/>
                    <a:pt x="1555" y="275"/>
                    <a:pt x="1561" y="429"/>
                  </a:cubicBezTo>
                  <a:cubicBezTo>
                    <a:pt x="1572" y="880"/>
                    <a:pt x="1298" y="1349"/>
                    <a:pt x="1138" y="1812"/>
                  </a:cubicBezTo>
                  <a:close/>
                </a:path>
              </a:pathLst>
            </a:custGeom>
            <a:grpFill/>
            <a:ln w="5715" cap="flat">
              <a:noFill/>
              <a:prstDash val="solid"/>
              <a:miter/>
            </a:ln>
          </p:spPr>
          <p:txBody>
            <a:bodyPr rtlCol="0" anchor="ctr"/>
            <a:lstStyle/>
            <a:p>
              <a:endParaRPr lang="zh-CN" altLang="en-US"/>
            </a:p>
          </p:txBody>
        </p:sp>
        <p:sp>
          <p:nvSpPr>
            <p:cNvPr id="4584" name="任意多边形: 形状 4583">
              <a:extLst>
                <a:ext uri="{FF2B5EF4-FFF2-40B4-BE49-F238E27FC236}">
                  <a16:creationId xmlns:a16="http://schemas.microsoft.com/office/drawing/2014/main" id="{E85B3EBA-8E73-977B-ECF1-508576B753C8}"/>
                </a:ext>
              </a:extLst>
            </p:cNvPr>
            <p:cNvSpPr/>
            <p:nvPr/>
          </p:nvSpPr>
          <p:spPr>
            <a:xfrm>
              <a:off x="4960635" y="5155015"/>
              <a:ext cx="1560" cy="1811"/>
            </a:xfrm>
            <a:custGeom>
              <a:avLst/>
              <a:gdLst>
                <a:gd name="connsiteX0" fmla="*/ 429 w 1560"/>
                <a:gd name="connsiteY0" fmla="*/ 0 h 1811"/>
                <a:gd name="connsiteX1" fmla="*/ 1560 w 1560"/>
                <a:gd name="connsiteY1" fmla="*/ 429 h 1811"/>
                <a:gd name="connsiteX2" fmla="*/ 1137 w 1560"/>
                <a:gd name="connsiteY2" fmla="*/ 1811 h 1811"/>
                <a:gd name="connsiteX3" fmla="*/ 0 w 1560"/>
                <a:gd name="connsiteY3" fmla="*/ 1383 h 1811"/>
                <a:gd name="connsiteX4" fmla="*/ 429 w 1560"/>
                <a:gd name="connsiteY4" fmla="*/ 0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 h="1811">
                  <a:moveTo>
                    <a:pt x="429" y="0"/>
                  </a:moveTo>
                  <a:cubicBezTo>
                    <a:pt x="829" y="143"/>
                    <a:pt x="1555" y="274"/>
                    <a:pt x="1560" y="429"/>
                  </a:cubicBezTo>
                  <a:cubicBezTo>
                    <a:pt x="1572" y="886"/>
                    <a:pt x="1303" y="1349"/>
                    <a:pt x="1137" y="1811"/>
                  </a:cubicBezTo>
                  <a:cubicBezTo>
                    <a:pt x="737" y="1669"/>
                    <a:pt x="6" y="1537"/>
                    <a:pt x="0" y="1383"/>
                  </a:cubicBezTo>
                  <a:cubicBezTo>
                    <a:pt x="-6" y="926"/>
                    <a:pt x="269" y="463"/>
                    <a:pt x="429" y="0"/>
                  </a:cubicBezTo>
                  <a:close/>
                </a:path>
              </a:pathLst>
            </a:custGeom>
            <a:grpFill/>
            <a:ln w="5715" cap="flat">
              <a:noFill/>
              <a:prstDash val="solid"/>
              <a:miter/>
            </a:ln>
          </p:spPr>
          <p:txBody>
            <a:bodyPr rtlCol="0" anchor="ctr"/>
            <a:lstStyle/>
            <a:p>
              <a:endParaRPr lang="zh-CN" altLang="en-US"/>
            </a:p>
          </p:txBody>
        </p:sp>
        <p:sp>
          <p:nvSpPr>
            <p:cNvPr id="4585" name="任意多边形: 形状 4584">
              <a:extLst>
                <a:ext uri="{FF2B5EF4-FFF2-40B4-BE49-F238E27FC236}">
                  <a16:creationId xmlns:a16="http://schemas.microsoft.com/office/drawing/2014/main" id="{17013C99-C5E3-8896-6856-A400E52D7036}"/>
                </a:ext>
              </a:extLst>
            </p:cNvPr>
            <p:cNvSpPr/>
            <p:nvPr/>
          </p:nvSpPr>
          <p:spPr>
            <a:xfrm>
              <a:off x="5005840" y="5196163"/>
              <a:ext cx="3599" cy="2543"/>
            </a:xfrm>
            <a:custGeom>
              <a:avLst/>
              <a:gdLst>
                <a:gd name="connsiteX0" fmla="*/ 0 w 3599"/>
                <a:gd name="connsiteY0" fmla="*/ 2543 h 2543"/>
                <a:gd name="connsiteX1" fmla="*/ 3229 w 3599"/>
                <a:gd name="connsiteY1" fmla="*/ 177 h 2543"/>
                <a:gd name="connsiteX2" fmla="*/ 6 w 3599"/>
                <a:gd name="connsiteY2" fmla="*/ 2543 h 2543"/>
                <a:gd name="connsiteX3" fmla="*/ 0 w 3599"/>
                <a:gd name="connsiteY3" fmla="*/ 2543 h 2543"/>
              </a:gdLst>
              <a:ahLst/>
              <a:cxnLst>
                <a:cxn ang="0">
                  <a:pos x="connsiteX0" y="connsiteY0"/>
                </a:cxn>
                <a:cxn ang="0">
                  <a:pos x="connsiteX1" y="connsiteY1"/>
                </a:cxn>
                <a:cxn ang="0">
                  <a:pos x="connsiteX2" y="connsiteY2"/>
                </a:cxn>
                <a:cxn ang="0">
                  <a:pos x="connsiteX3" y="connsiteY3"/>
                </a:cxn>
              </a:cxnLst>
              <a:rect l="l" t="t" r="r" b="b"/>
              <a:pathLst>
                <a:path w="3599" h="2543">
                  <a:moveTo>
                    <a:pt x="0" y="2543"/>
                  </a:moveTo>
                  <a:cubicBezTo>
                    <a:pt x="726" y="1126"/>
                    <a:pt x="2926" y="-554"/>
                    <a:pt x="3229" y="177"/>
                  </a:cubicBezTo>
                  <a:cubicBezTo>
                    <a:pt x="4761" y="3898"/>
                    <a:pt x="1126" y="1686"/>
                    <a:pt x="6" y="2543"/>
                  </a:cubicBezTo>
                  <a:lnTo>
                    <a:pt x="0" y="2543"/>
                  </a:lnTo>
                  <a:close/>
                </a:path>
              </a:pathLst>
            </a:custGeom>
            <a:grpFill/>
            <a:ln w="5715" cap="flat">
              <a:noFill/>
              <a:prstDash val="solid"/>
              <a:miter/>
            </a:ln>
          </p:spPr>
          <p:txBody>
            <a:bodyPr rtlCol="0" anchor="ctr"/>
            <a:lstStyle/>
            <a:p>
              <a:endParaRPr lang="zh-CN" altLang="en-US"/>
            </a:p>
          </p:txBody>
        </p:sp>
        <p:sp>
          <p:nvSpPr>
            <p:cNvPr id="4586" name="任意多边形: 形状 4585">
              <a:extLst>
                <a:ext uri="{FF2B5EF4-FFF2-40B4-BE49-F238E27FC236}">
                  <a16:creationId xmlns:a16="http://schemas.microsoft.com/office/drawing/2014/main" id="{C91E5281-5D85-6D17-FE6E-06752782F184}"/>
                </a:ext>
              </a:extLst>
            </p:cNvPr>
            <p:cNvSpPr/>
            <p:nvPr/>
          </p:nvSpPr>
          <p:spPr>
            <a:xfrm>
              <a:off x="4938763" y="5167691"/>
              <a:ext cx="1309" cy="1422"/>
            </a:xfrm>
            <a:custGeom>
              <a:avLst/>
              <a:gdLst>
                <a:gd name="connsiteX0" fmla="*/ 1298 w 1309"/>
                <a:gd name="connsiteY0" fmla="*/ 1423 h 1422"/>
                <a:gd name="connsiteX1" fmla="*/ 1 w 1309"/>
                <a:gd name="connsiteY1" fmla="*/ 674 h 1422"/>
                <a:gd name="connsiteX2" fmla="*/ 1309 w 1309"/>
                <a:gd name="connsiteY2" fmla="*/ 1394 h 1422"/>
                <a:gd name="connsiteX3" fmla="*/ 1298 w 1309"/>
                <a:gd name="connsiteY3" fmla="*/ 1423 h 1422"/>
              </a:gdLst>
              <a:ahLst/>
              <a:cxnLst>
                <a:cxn ang="0">
                  <a:pos x="connsiteX0" y="connsiteY0"/>
                </a:cxn>
                <a:cxn ang="0">
                  <a:pos x="connsiteX1" y="connsiteY1"/>
                </a:cxn>
                <a:cxn ang="0">
                  <a:pos x="connsiteX2" y="connsiteY2"/>
                </a:cxn>
                <a:cxn ang="0">
                  <a:pos x="connsiteX3" y="connsiteY3"/>
                </a:cxn>
              </a:cxnLst>
              <a:rect l="l" t="t" r="r" b="b"/>
              <a:pathLst>
                <a:path w="1309" h="1422">
                  <a:moveTo>
                    <a:pt x="1298" y="1423"/>
                  </a:moveTo>
                  <a:cubicBezTo>
                    <a:pt x="847" y="1171"/>
                    <a:pt x="-28" y="828"/>
                    <a:pt x="1" y="674"/>
                  </a:cubicBezTo>
                  <a:cubicBezTo>
                    <a:pt x="235" y="-429"/>
                    <a:pt x="749" y="-172"/>
                    <a:pt x="1309" y="1394"/>
                  </a:cubicBezTo>
                  <a:lnTo>
                    <a:pt x="1298" y="1423"/>
                  </a:lnTo>
                  <a:close/>
                </a:path>
              </a:pathLst>
            </a:custGeom>
            <a:grpFill/>
            <a:ln w="5715" cap="flat">
              <a:noFill/>
              <a:prstDash val="solid"/>
              <a:miter/>
            </a:ln>
          </p:spPr>
          <p:txBody>
            <a:bodyPr rtlCol="0" anchor="ctr"/>
            <a:lstStyle/>
            <a:p>
              <a:endParaRPr lang="zh-CN" altLang="en-US"/>
            </a:p>
          </p:txBody>
        </p:sp>
        <p:sp>
          <p:nvSpPr>
            <p:cNvPr id="4587" name="任意多边形: 形状 4586">
              <a:extLst>
                <a:ext uri="{FF2B5EF4-FFF2-40B4-BE49-F238E27FC236}">
                  <a16:creationId xmlns:a16="http://schemas.microsoft.com/office/drawing/2014/main" id="{BA548BA2-CA7C-D3F1-ED0F-914BD22AF359}"/>
                </a:ext>
              </a:extLst>
            </p:cNvPr>
            <p:cNvSpPr/>
            <p:nvPr/>
          </p:nvSpPr>
          <p:spPr>
            <a:xfrm>
              <a:off x="4890735" y="5172389"/>
              <a:ext cx="1292" cy="1395"/>
            </a:xfrm>
            <a:custGeom>
              <a:avLst/>
              <a:gdLst>
                <a:gd name="connsiteX0" fmla="*/ 0 w 1292"/>
                <a:gd name="connsiteY0" fmla="*/ 0 h 1395"/>
                <a:gd name="connsiteX1" fmla="*/ 1291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0" y="589"/>
                    <a:pt x="1291" y="731"/>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4588" name="任意多边形: 形状 4587">
              <a:extLst>
                <a:ext uri="{FF2B5EF4-FFF2-40B4-BE49-F238E27FC236}">
                  <a16:creationId xmlns:a16="http://schemas.microsoft.com/office/drawing/2014/main" id="{9DF3A71A-2105-37E7-1D56-73C02FF1EC05}"/>
                </a:ext>
              </a:extLst>
            </p:cNvPr>
            <p:cNvSpPr/>
            <p:nvPr/>
          </p:nvSpPr>
          <p:spPr>
            <a:xfrm>
              <a:off x="5887174" y="5659221"/>
              <a:ext cx="1377" cy="1377"/>
            </a:xfrm>
            <a:custGeom>
              <a:avLst/>
              <a:gdLst>
                <a:gd name="connsiteX0" fmla="*/ 0 w 1377"/>
                <a:gd name="connsiteY0" fmla="*/ 0 h 1377"/>
                <a:gd name="connsiteX1" fmla="*/ 1377 w 1377"/>
                <a:gd name="connsiteY1" fmla="*/ 754 h 1377"/>
                <a:gd name="connsiteX2" fmla="*/ 760 w 1377"/>
                <a:gd name="connsiteY2" fmla="*/ 1377 h 1377"/>
              </a:gdLst>
              <a:ahLst/>
              <a:cxnLst>
                <a:cxn ang="0">
                  <a:pos x="connsiteX0" y="connsiteY0"/>
                </a:cxn>
                <a:cxn ang="0">
                  <a:pos x="connsiteX1" y="connsiteY1"/>
                </a:cxn>
                <a:cxn ang="0">
                  <a:pos x="connsiteX2" y="connsiteY2"/>
                </a:cxn>
              </a:cxnLst>
              <a:rect l="l" t="t" r="r" b="b"/>
              <a:pathLst>
                <a:path w="1377" h="1377">
                  <a:moveTo>
                    <a:pt x="0" y="0"/>
                  </a:moveTo>
                  <a:lnTo>
                    <a:pt x="1377" y="754"/>
                  </a:lnTo>
                  <a:lnTo>
                    <a:pt x="760" y="1377"/>
                  </a:lnTo>
                  <a:close/>
                </a:path>
              </a:pathLst>
            </a:custGeom>
            <a:grpFill/>
            <a:ln w="5715" cap="flat">
              <a:noFill/>
              <a:prstDash val="solid"/>
              <a:miter/>
            </a:ln>
          </p:spPr>
          <p:txBody>
            <a:bodyPr rtlCol="0" anchor="ctr"/>
            <a:lstStyle/>
            <a:p>
              <a:endParaRPr lang="zh-CN" altLang="en-US"/>
            </a:p>
          </p:txBody>
        </p:sp>
        <p:sp>
          <p:nvSpPr>
            <p:cNvPr id="4589" name="任意多边形: 形状 4588">
              <a:extLst>
                <a:ext uri="{FF2B5EF4-FFF2-40B4-BE49-F238E27FC236}">
                  <a16:creationId xmlns:a16="http://schemas.microsoft.com/office/drawing/2014/main" id="{990A1EB9-ACC6-D97D-AFE3-876DBDAB9AAF}"/>
                </a:ext>
              </a:extLst>
            </p:cNvPr>
            <p:cNvSpPr/>
            <p:nvPr/>
          </p:nvSpPr>
          <p:spPr>
            <a:xfrm>
              <a:off x="5377441" y="4843485"/>
              <a:ext cx="9875" cy="11040"/>
            </a:xfrm>
            <a:custGeom>
              <a:avLst/>
              <a:gdLst>
                <a:gd name="connsiteX0" fmla="*/ 9853 w 9875"/>
                <a:gd name="connsiteY0" fmla="*/ 3223 h 11040"/>
                <a:gd name="connsiteX1" fmla="*/ 0 w 9875"/>
                <a:gd name="connsiteY1" fmla="*/ 9835 h 11040"/>
                <a:gd name="connsiteX2" fmla="*/ 9876 w 9875"/>
                <a:gd name="connsiteY2" fmla="*/ 0 h 11040"/>
                <a:gd name="connsiteX3" fmla="*/ 9853 w 9875"/>
                <a:gd name="connsiteY3" fmla="*/ 3223 h 11040"/>
              </a:gdLst>
              <a:ahLst/>
              <a:cxnLst>
                <a:cxn ang="0">
                  <a:pos x="connsiteX0" y="connsiteY0"/>
                </a:cxn>
                <a:cxn ang="0">
                  <a:pos x="connsiteX1" y="connsiteY1"/>
                </a:cxn>
                <a:cxn ang="0">
                  <a:pos x="connsiteX2" y="connsiteY2"/>
                </a:cxn>
                <a:cxn ang="0">
                  <a:pos x="connsiteX3" y="connsiteY3"/>
                </a:cxn>
              </a:cxnLst>
              <a:rect l="l" t="t" r="r" b="b"/>
              <a:pathLst>
                <a:path w="9875" h="11040">
                  <a:moveTo>
                    <a:pt x="9853" y="3223"/>
                  </a:moveTo>
                  <a:cubicBezTo>
                    <a:pt x="7475" y="6778"/>
                    <a:pt x="7464" y="13870"/>
                    <a:pt x="0" y="9835"/>
                  </a:cubicBezTo>
                  <a:cubicBezTo>
                    <a:pt x="2154" y="5418"/>
                    <a:pt x="5418" y="2103"/>
                    <a:pt x="9876" y="0"/>
                  </a:cubicBezTo>
                  <a:cubicBezTo>
                    <a:pt x="9870" y="1068"/>
                    <a:pt x="9864" y="2149"/>
                    <a:pt x="9853" y="3223"/>
                  </a:cubicBezTo>
                  <a:close/>
                </a:path>
              </a:pathLst>
            </a:custGeom>
            <a:grpFill/>
            <a:ln w="5715" cap="flat">
              <a:noFill/>
              <a:prstDash val="solid"/>
              <a:miter/>
            </a:ln>
          </p:spPr>
          <p:txBody>
            <a:bodyPr rtlCol="0" anchor="ctr"/>
            <a:lstStyle/>
            <a:p>
              <a:endParaRPr lang="zh-CN" altLang="en-US"/>
            </a:p>
          </p:txBody>
        </p:sp>
        <p:sp>
          <p:nvSpPr>
            <p:cNvPr id="4590" name="任意多边形: 形状 4589">
              <a:extLst>
                <a:ext uri="{FF2B5EF4-FFF2-40B4-BE49-F238E27FC236}">
                  <a16:creationId xmlns:a16="http://schemas.microsoft.com/office/drawing/2014/main" id="{DCAC8556-F65C-181F-9580-74AE6B2E4B44}"/>
                </a:ext>
              </a:extLst>
            </p:cNvPr>
            <p:cNvSpPr/>
            <p:nvPr/>
          </p:nvSpPr>
          <p:spPr>
            <a:xfrm>
              <a:off x="5397164" y="4830289"/>
              <a:ext cx="3297" cy="3274"/>
            </a:xfrm>
            <a:custGeom>
              <a:avLst/>
              <a:gdLst>
                <a:gd name="connsiteX0" fmla="*/ 3298 w 3297"/>
                <a:gd name="connsiteY0" fmla="*/ 0 h 3274"/>
                <a:gd name="connsiteX1" fmla="*/ 0 w 3297"/>
                <a:gd name="connsiteY1" fmla="*/ 3275 h 3274"/>
                <a:gd name="connsiteX2" fmla="*/ 17 w 3297"/>
                <a:gd name="connsiteY2" fmla="*/ 0 h 3274"/>
                <a:gd name="connsiteX3" fmla="*/ 3298 w 3297"/>
                <a:gd name="connsiteY3" fmla="*/ 0 h 3274"/>
              </a:gdLst>
              <a:ahLst/>
              <a:cxnLst>
                <a:cxn ang="0">
                  <a:pos x="connsiteX0" y="connsiteY0"/>
                </a:cxn>
                <a:cxn ang="0">
                  <a:pos x="connsiteX1" y="connsiteY1"/>
                </a:cxn>
                <a:cxn ang="0">
                  <a:pos x="connsiteX2" y="connsiteY2"/>
                </a:cxn>
                <a:cxn ang="0">
                  <a:pos x="connsiteX3" y="connsiteY3"/>
                </a:cxn>
              </a:cxnLst>
              <a:rect l="l" t="t" r="r" b="b"/>
              <a:pathLst>
                <a:path w="3297" h="3274">
                  <a:moveTo>
                    <a:pt x="3298" y="0"/>
                  </a:moveTo>
                  <a:cubicBezTo>
                    <a:pt x="2200" y="1091"/>
                    <a:pt x="1097" y="2183"/>
                    <a:pt x="0" y="3275"/>
                  </a:cubicBezTo>
                  <a:cubicBezTo>
                    <a:pt x="12" y="2183"/>
                    <a:pt x="17" y="1091"/>
                    <a:pt x="17" y="0"/>
                  </a:cubicBezTo>
                  <a:cubicBezTo>
                    <a:pt x="1109" y="0"/>
                    <a:pt x="2200" y="0"/>
                    <a:pt x="3298" y="0"/>
                  </a:cubicBezTo>
                  <a:close/>
                </a:path>
              </a:pathLst>
            </a:custGeom>
            <a:grpFill/>
            <a:ln w="5715" cap="flat">
              <a:noFill/>
              <a:prstDash val="solid"/>
              <a:miter/>
            </a:ln>
          </p:spPr>
          <p:txBody>
            <a:bodyPr rtlCol="0" anchor="ctr"/>
            <a:lstStyle/>
            <a:p>
              <a:endParaRPr lang="zh-CN" altLang="en-US"/>
            </a:p>
          </p:txBody>
        </p:sp>
        <p:sp>
          <p:nvSpPr>
            <p:cNvPr id="4591" name="任意多边形: 形状 4590">
              <a:extLst>
                <a:ext uri="{FF2B5EF4-FFF2-40B4-BE49-F238E27FC236}">
                  <a16:creationId xmlns:a16="http://schemas.microsoft.com/office/drawing/2014/main" id="{8E83ACA2-0ED0-A01D-5895-C3A399F80DDF}"/>
                </a:ext>
              </a:extLst>
            </p:cNvPr>
            <p:cNvSpPr/>
            <p:nvPr/>
          </p:nvSpPr>
          <p:spPr>
            <a:xfrm>
              <a:off x="4712313" y="4830289"/>
              <a:ext cx="43592" cy="29289"/>
            </a:xfrm>
            <a:custGeom>
              <a:avLst/>
              <a:gdLst>
                <a:gd name="connsiteX0" fmla="*/ 37015 w 43592"/>
                <a:gd name="connsiteY0" fmla="*/ 9870 h 29289"/>
                <a:gd name="connsiteX1" fmla="*/ 27808 w 43592"/>
                <a:gd name="connsiteY1" fmla="*/ 15402 h 29289"/>
                <a:gd name="connsiteX2" fmla="*/ 10315 w 43592"/>
                <a:gd name="connsiteY2" fmla="*/ 28592 h 29289"/>
                <a:gd name="connsiteX3" fmla="*/ 62 w 43592"/>
                <a:gd name="connsiteY3" fmla="*/ 22094 h 29289"/>
                <a:gd name="connsiteX4" fmla="*/ 4131 w 43592"/>
                <a:gd name="connsiteY4" fmla="*/ 9853 h 29289"/>
                <a:gd name="connsiteX5" fmla="*/ 9777 w 43592"/>
                <a:gd name="connsiteY5" fmla="*/ 14339 h 29289"/>
                <a:gd name="connsiteX6" fmla="*/ 9640 w 43592"/>
                <a:gd name="connsiteY6" fmla="*/ 22180 h 29289"/>
                <a:gd name="connsiteX7" fmla="*/ 22967 w 43592"/>
                <a:gd name="connsiteY7" fmla="*/ 14625 h 29289"/>
                <a:gd name="connsiteX8" fmla="*/ 43593 w 43592"/>
                <a:gd name="connsiteY8" fmla="*/ 0 h 29289"/>
                <a:gd name="connsiteX9" fmla="*/ 37015 w 43592"/>
                <a:gd name="connsiteY9" fmla="*/ 9870 h 2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592" h="29289">
                  <a:moveTo>
                    <a:pt x="37015" y="9870"/>
                  </a:moveTo>
                  <a:cubicBezTo>
                    <a:pt x="32872" y="9927"/>
                    <a:pt x="29397" y="11573"/>
                    <a:pt x="27808" y="15402"/>
                  </a:cubicBezTo>
                  <a:cubicBezTo>
                    <a:pt x="24516" y="23346"/>
                    <a:pt x="17304" y="25775"/>
                    <a:pt x="10315" y="28592"/>
                  </a:cubicBezTo>
                  <a:cubicBezTo>
                    <a:pt x="4862" y="30792"/>
                    <a:pt x="-647" y="27558"/>
                    <a:pt x="62" y="22094"/>
                  </a:cubicBezTo>
                  <a:cubicBezTo>
                    <a:pt x="605" y="17905"/>
                    <a:pt x="2713" y="13922"/>
                    <a:pt x="4131" y="9853"/>
                  </a:cubicBezTo>
                  <a:cubicBezTo>
                    <a:pt x="5725" y="11630"/>
                    <a:pt x="13109" y="5881"/>
                    <a:pt x="9777" y="14339"/>
                  </a:cubicBezTo>
                  <a:cubicBezTo>
                    <a:pt x="8880" y="16613"/>
                    <a:pt x="9640" y="19534"/>
                    <a:pt x="9640" y="22180"/>
                  </a:cubicBezTo>
                  <a:cubicBezTo>
                    <a:pt x="16858" y="23992"/>
                    <a:pt x="20024" y="19128"/>
                    <a:pt x="22967" y="14625"/>
                  </a:cubicBezTo>
                  <a:cubicBezTo>
                    <a:pt x="27980" y="6967"/>
                    <a:pt x="34872" y="2269"/>
                    <a:pt x="43593" y="0"/>
                  </a:cubicBezTo>
                  <a:cubicBezTo>
                    <a:pt x="41404" y="3292"/>
                    <a:pt x="39210" y="6578"/>
                    <a:pt x="37015" y="9870"/>
                  </a:cubicBezTo>
                  <a:close/>
                </a:path>
              </a:pathLst>
            </a:custGeom>
            <a:grpFill/>
            <a:ln w="5715" cap="flat">
              <a:noFill/>
              <a:prstDash val="solid"/>
              <a:miter/>
            </a:ln>
          </p:spPr>
          <p:txBody>
            <a:bodyPr rtlCol="0" anchor="ctr"/>
            <a:lstStyle/>
            <a:p>
              <a:endParaRPr lang="zh-CN" altLang="en-US"/>
            </a:p>
          </p:txBody>
        </p:sp>
        <p:sp>
          <p:nvSpPr>
            <p:cNvPr id="4592" name="任意多边形: 形状 4591">
              <a:extLst>
                <a:ext uri="{FF2B5EF4-FFF2-40B4-BE49-F238E27FC236}">
                  <a16:creationId xmlns:a16="http://schemas.microsoft.com/office/drawing/2014/main" id="{341DF8EA-3186-6A88-5BF5-7F8D3C61D7E8}"/>
                </a:ext>
              </a:extLst>
            </p:cNvPr>
            <p:cNvSpPr/>
            <p:nvPr/>
          </p:nvSpPr>
          <p:spPr>
            <a:xfrm>
              <a:off x="4776062" y="4823666"/>
              <a:ext cx="23352" cy="20887"/>
            </a:xfrm>
            <a:custGeom>
              <a:avLst/>
              <a:gdLst>
                <a:gd name="connsiteX0" fmla="*/ 9454 w 23352"/>
                <a:gd name="connsiteY0" fmla="*/ 45 h 20887"/>
                <a:gd name="connsiteX1" fmla="*/ 23353 w 23352"/>
                <a:gd name="connsiteY1" fmla="*/ 17396 h 20887"/>
                <a:gd name="connsiteX2" fmla="*/ 14809 w 23352"/>
                <a:gd name="connsiteY2" fmla="*/ 19745 h 20887"/>
                <a:gd name="connsiteX3" fmla="*/ 3864 w 23352"/>
                <a:gd name="connsiteY3" fmla="*/ 20887 h 20887"/>
                <a:gd name="connsiteX4" fmla="*/ 401 w 23352"/>
                <a:gd name="connsiteY4" fmla="*/ 2125 h 20887"/>
                <a:gd name="connsiteX5" fmla="*/ 9431 w 23352"/>
                <a:gd name="connsiteY5" fmla="*/ 50 h 20887"/>
                <a:gd name="connsiteX6" fmla="*/ 9454 w 23352"/>
                <a:gd name="connsiteY6" fmla="*/ 50 h 20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52" h="20887">
                  <a:moveTo>
                    <a:pt x="9454" y="45"/>
                  </a:moveTo>
                  <a:cubicBezTo>
                    <a:pt x="6448" y="14252"/>
                    <a:pt x="6448" y="14252"/>
                    <a:pt x="23353" y="17396"/>
                  </a:cubicBezTo>
                  <a:cubicBezTo>
                    <a:pt x="21352" y="21368"/>
                    <a:pt x="17689" y="19276"/>
                    <a:pt x="14809" y="19745"/>
                  </a:cubicBezTo>
                  <a:cubicBezTo>
                    <a:pt x="11603" y="20264"/>
                    <a:pt x="8339" y="20436"/>
                    <a:pt x="3864" y="20887"/>
                  </a:cubicBezTo>
                  <a:cubicBezTo>
                    <a:pt x="4465" y="14247"/>
                    <a:pt x="-1582" y="8783"/>
                    <a:pt x="401" y="2125"/>
                  </a:cubicBezTo>
                  <a:cubicBezTo>
                    <a:pt x="1270" y="-784"/>
                    <a:pt x="6208" y="187"/>
                    <a:pt x="9431" y="50"/>
                  </a:cubicBezTo>
                  <a:lnTo>
                    <a:pt x="9454" y="50"/>
                  </a:lnTo>
                  <a:close/>
                </a:path>
              </a:pathLst>
            </a:custGeom>
            <a:grpFill/>
            <a:ln w="5715" cap="flat">
              <a:noFill/>
              <a:prstDash val="solid"/>
              <a:miter/>
            </a:ln>
          </p:spPr>
          <p:txBody>
            <a:bodyPr rtlCol="0" anchor="ctr"/>
            <a:lstStyle/>
            <a:p>
              <a:endParaRPr lang="zh-CN" altLang="en-US"/>
            </a:p>
          </p:txBody>
        </p:sp>
        <p:sp>
          <p:nvSpPr>
            <p:cNvPr id="4593" name="任意多边形: 形状 4592">
              <a:extLst>
                <a:ext uri="{FF2B5EF4-FFF2-40B4-BE49-F238E27FC236}">
                  <a16:creationId xmlns:a16="http://schemas.microsoft.com/office/drawing/2014/main" id="{14682857-4823-DCE7-1989-37804B2F6DC4}"/>
                </a:ext>
              </a:extLst>
            </p:cNvPr>
            <p:cNvSpPr/>
            <p:nvPr/>
          </p:nvSpPr>
          <p:spPr>
            <a:xfrm>
              <a:off x="4808479" y="4786849"/>
              <a:ext cx="3881" cy="14481"/>
            </a:xfrm>
            <a:custGeom>
              <a:avLst/>
              <a:gdLst>
                <a:gd name="connsiteX0" fmla="*/ 0 w 3881"/>
                <a:gd name="connsiteY0" fmla="*/ 14482 h 14481"/>
                <a:gd name="connsiteX1" fmla="*/ 3543 w 3881"/>
                <a:gd name="connsiteY1" fmla="*/ 0 h 14481"/>
                <a:gd name="connsiteX2" fmla="*/ 0 w 3881"/>
                <a:gd name="connsiteY2" fmla="*/ 14482 h 14481"/>
              </a:gdLst>
              <a:ahLst/>
              <a:cxnLst>
                <a:cxn ang="0">
                  <a:pos x="connsiteX0" y="connsiteY0"/>
                </a:cxn>
                <a:cxn ang="0">
                  <a:pos x="connsiteX1" y="connsiteY1"/>
                </a:cxn>
                <a:cxn ang="0">
                  <a:pos x="connsiteX2" y="connsiteY2"/>
                </a:cxn>
              </a:cxnLst>
              <a:rect l="l" t="t" r="r" b="b"/>
              <a:pathLst>
                <a:path w="3881" h="14481">
                  <a:moveTo>
                    <a:pt x="0" y="14482"/>
                  </a:moveTo>
                  <a:cubicBezTo>
                    <a:pt x="303" y="9847"/>
                    <a:pt x="-772" y="5561"/>
                    <a:pt x="3543" y="0"/>
                  </a:cubicBezTo>
                  <a:cubicBezTo>
                    <a:pt x="4520" y="6732"/>
                    <a:pt x="3395" y="10533"/>
                    <a:pt x="0" y="14482"/>
                  </a:cubicBezTo>
                  <a:close/>
                </a:path>
              </a:pathLst>
            </a:custGeom>
            <a:grpFill/>
            <a:ln w="5715" cap="flat">
              <a:noFill/>
              <a:prstDash val="solid"/>
              <a:miter/>
            </a:ln>
          </p:spPr>
          <p:txBody>
            <a:bodyPr rtlCol="0" anchor="ctr"/>
            <a:lstStyle/>
            <a:p>
              <a:endParaRPr lang="zh-CN" altLang="en-US"/>
            </a:p>
          </p:txBody>
        </p:sp>
        <p:sp>
          <p:nvSpPr>
            <p:cNvPr id="4594" name="任意多边形: 形状 4593">
              <a:extLst>
                <a:ext uri="{FF2B5EF4-FFF2-40B4-BE49-F238E27FC236}">
                  <a16:creationId xmlns:a16="http://schemas.microsoft.com/office/drawing/2014/main" id="{887635CD-4114-0F39-F4FE-477129C9DFE2}"/>
                </a:ext>
              </a:extLst>
            </p:cNvPr>
            <p:cNvSpPr/>
            <p:nvPr/>
          </p:nvSpPr>
          <p:spPr>
            <a:xfrm>
              <a:off x="4780439" y="4810430"/>
              <a:ext cx="5034" cy="5186"/>
            </a:xfrm>
            <a:custGeom>
              <a:avLst/>
              <a:gdLst>
                <a:gd name="connsiteX0" fmla="*/ 4334 w 5034"/>
                <a:gd name="connsiteY0" fmla="*/ 2852 h 5186"/>
                <a:gd name="connsiteX1" fmla="*/ 2528 w 5034"/>
                <a:gd name="connsiteY1" fmla="*/ 4995 h 5186"/>
                <a:gd name="connsiteX2" fmla="*/ 208 w 5034"/>
                <a:gd name="connsiteY2" fmla="*/ 2669 h 5186"/>
                <a:gd name="connsiteX3" fmla="*/ 3591 w 5034"/>
                <a:gd name="connsiteY3" fmla="*/ 331 h 5186"/>
                <a:gd name="connsiteX4" fmla="*/ 4334 w 5034"/>
                <a:gd name="connsiteY4" fmla="*/ 2852 h 5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4" h="5186">
                  <a:moveTo>
                    <a:pt x="4334" y="2852"/>
                  </a:moveTo>
                  <a:cubicBezTo>
                    <a:pt x="4282" y="2914"/>
                    <a:pt x="3642" y="4537"/>
                    <a:pt x="2528" y="4995"/>
                  </a:cubicBezTo>
                  <a:cubicBezTo>
                    <a:pt x="802" y="5698"/>
                    <a:pt x="-530" y="4366"/>
                    <a:pt x="208" y="2669"/>
                  </a:cubicBezTo>
                  <a:cubicBezTo>
                    <a:pt x="671" y="1594"/>
                    <a:pt x="2356" y="977"/>
                    <a:pt x="3591" y="331"/>
                  </a:cubicBezTo>
                  <a:cubicBezTo>
                    <a:pt x="5088" y="-452"/>
                    <a:pt x="5563" y="63"/>
                    <a:pt x="4334" y="2852"/>
                  </a:cubicBezTo>
                  <a:close/>
                </a:path>
              </a:pathLst>
            </a:custGeom>
            <a:grpFill/>
            <a:ln w="5715" cap="flat">
              <a:noFill/>
              <a:prstDash val="solid"/>
              <a:miter/>
            </a:ln>
          </p:spPr>
          <p:txBody>
            <a:bodyPr rtlCol="0" anchor="ctr"/>
            <a:lstStyle/>
            <a:p>
              <a:endParaRPr lang="zh-CN" altLang="en-US"/>
            </a:p>
          </p:txBody>
        </p:sp>
        <p:sp>
          <p:nvSpPr>
            <p:cNvPr id="4595" name="任意多边形: 形状 4594">
              <a:extLst>
                <a:ext uri="{FF2B5EF4-FFF2-40B4-BE49-F238E27FC236}">
                  <a16:creationId xmlns:a16="http://schemas.microsoft.com/office/drawing/2014/main" id="{F9885B09-6342-44A4-F555-B1C09A0F73D4}"/>
                </a:ext>
              </a:extLst>
            </p:cNvPr>
            <p:cNvSpPr/>
            <p:nvPr/>
          </p:nvSpPr>
          <p:spPr>
            <a:xfrm>
              <a:off x="4788790" y="4804972"/>
              <a:ext cx="6577" cy="5583"/>
            </a:xfrm>
            <a:custGeom>
              <a:avLst/>
              <a:gdLst>
                <a:gd name="connsiteX0" fmla="*/ 0 w 6577"/>
                <a:gd name="connsiteY0" fmla="*/ 2292 h 5583"/>
                <a:gd name="connsiteX1" fmla="*/ 6578 w 6577"/>
                <a:gd name="connsiteY1" fmla="*/ 5583 h 5583"/>
                <a:gd name="connsiteX2" fmla="*/ 0 w 6577"/>
                <a:gd name="connsiteY2" fmla="*/ 2292 h 5583"/>
              </a:gdLst>
              <a:ahLst/>
              <a:cxnLst>
                <a:cxn ang="0">
                  <a:pos x="connsiteX0" y="connsiteY0"/>
                </a:cxn>
                <a:cxn ang="0">
                  <a:pos x="connsiteX1" y="connsiteY1"/>
                </a:cxn>
                <a:cxn ang="0">
                  <a:pos x="connsiteX2" y="connsiteY2"/>
                </a:cxn>
              </a:cxnLst>
              <a:rect l="l" t="t" r="r" b="b"/>
              <a:pathLst>
                <a:path w="6577" h="5583">
                  <a:moveTo>
                    <a:pt x="0" y="2292"/>
                  </a:moveTo>
                  <a:cubicBezTo>
                    <a:pt x="5235" y="-2697"/>
                    <a:pt x="5921" y="1412"/>
                    <a:pt x="6578" y="5583"/>
                  </a:cubicBezTo>
                  <a:cubicBezTo>
                    <a:pt x="4389" y="4486"/>
                    <a:pt x="2195" y="3389"/>
                    <a:pt x="0" y="2292"/>
                  </a:cubicBezTo>
                  <a:close/>
                </a:path>
              </a:pathLst>
            </a:custGeom>
            <a:grpFill/>
            <a:ln w="5715" cap="flat">
              <a:noFill/>
              <a:prstDash val="solid"/>
              <a:miter/>
            </a:ln>
          </p:spPr>
          <p:txBody>
            <a:bodyPr rtlCol="0" anchor="ctr"/>
            <a:lstStyle/>
            <a:p>
              <a:endParaRPr lang="zh-CN" altLang="en-US"/>
            </a:p>
          </p:txBody>
        </p:sp>
        <p:sp>
          <p:nvSpPr>
            <p:cNvPr id="4596" name="任意多边形: 形状 4595">
              <a:extLst>
                <a:ext uri="{FF2B5EF4-FFF2-40B4-BE49-F238E27FC236}">
                  <a16:creationId xmlns:a16="http://schemas.microsoft.com/office/drawing/2014/main" id="{42C70C77-E8F8-8E59-ABBE-BFD6618464D5}"/>
                </a:ext>
              </a:extLst>
            </p:cNvPr>
            <p:cNvSpPr/>
            <p:nvPr/>
          </p:nvSpPr>
          <p:spPr>
            <a:xfrm>
              <a:off x="4844706" y="4754697"/>
              <a:ext cx="3309" cy="6520"/>
            </a:xfrm>
            <a:custGeom>
              <a:avLst/>
              <a:gdLst>
                <a:gd name="connsiteX0" fmla="*/ 0 w 3309"/>
                <a:gd name="connsiteY0" fmla="*/ 0 h 6520"/>
                <a:gd name="connsiteX1" fmla="*/ 3309 w 3309"/>
                <a:gd name="connsiteY1" fmla="*/ 6521 h 6520"/>
                <a:gd name="connsiteX2" fmla="*/ 0 w 3309"/>
                <a:gd name="connsiteY2" fmla="*/ 0 h 6520"/>
              </a:gdLst>
              <a:ahLst/>
              <a:cxnLst>
                <a:cxn ang="0">
                  <a:pos x="connsiteX0" y="connsiteY0"/>
                </a:cxn>
                <a:cxn ang="0">
                  <a:pos x="connsiteX1" y="connsiteY1"/>
                </a:cxn>
                <a:cxn ang="0">
                  <a:pos x="connsiteX2" y="connsiteY2"/>
                </a:cxn>
              </a:cxnLst>
              <a:rect l="l" t="t" r="r" b="b"/>
              <a:pathLst>
                <a:path w="3309" h="6520">
                  <a:moveTo>
                    <a:pt x="0" y="0"/>
                  </a:moveTo>
                  <a:cubicBezTo>
                    <a:pt x="2680" y="1372"/>
                    <a:pt x="3200" y="3840"/>
                    <a:pt x="3309" y="6521"/>
                  </a:cubicBezTo>
                  <a:cubicBezTo>
                    <a:pt x="680" y="5126"/>
                    <a:pt x="91" y="2692"/>
                    <a:pt x="0" y="0"/>
                  </a:cubicBezTo>
                  <a:close/>
                </a:path>
              </a:pathLst>
            </a:custGeom>
            <a:grpFill/>
            <a:ln w="5715" cap="flat">
              <a:noFill/>
              <a:prstDash val="solid"/>
              <a:miter/>
            </a:ln>
          </p:spPr>
          <p:txBody>
            <a:bodyPr rtlCol="0" anchor="ctr"/>
            <a:lstStyle/>
            <a:p>
              <a:endParaRPr lang="zh-CN" altLang="en-US"/>
            </a:p>
          </p:txBody>
        </p:sp>
        <p:sp>
          <p:nvSpPr>
            <p:cNvPr id="4597" name="任意多边形: 形状 4596">
              <a:extLst>
                <a:ext uri="{FF2B5EF4-FFF2-40B4-BE49-F238E27FC236}">
                  <a16:creationId xmlns:a16="http://schemas.microsoft.com/office/drawing/2014/main" id="{7F1E9375-4645-906B-4D18-67C3A3FEA32F}"/>
                </a:ext>
              </a:extLst>
            </p:cNvPr>
            <p:cNvSpPr/>
            <p:nvPr/>
          </p:nvSpPr>
          <p:spPr>
            <a:xfrm>
              <a:off x="4787442" y="4856606"/>
              <a:ext cx="1348" cy="1360"/>
            </a:xfrm>
            <a:custGeom>
              <a:avLst/>
              <a:gdLst>
                <a:gd name="connsiteX0" fmla="*/ 1349 w 1348"/>
                <a:gd name="connsiteY0" fmla="*/ 0 h 1360"/>
                <a:gd name="connsiteX1" fmla="*/ 606 w 1348"/>
                <a:gd name="connsiteY1" fmla="*/ 1360 h 1360"/>
                <a:gd name="connsiteX2" fmla="*/ 0 w 1348"/>
                <a:gd name="connsiteY2" fmla="*/ 754 h 1360"/>
              </a:gdLst>
              <a:ahLst/>
              <a:cxnLst>
                <a:cxn ang="0">
                  <a:pos x="connsiteX0" y="connsiteY0"/>
                </a:cxn>
                <a:cxn ang="0">
                  <a:pos x="connsiteX1" y="connsiteY1"/>
                </a:cxn>
                <a:cxn ang="0">
                  <a:pos x="connsiteX2" y="connsiteY2"/>
                </a:cxn>
              </a:cxnLst>
              <a:rect l="l" t="t" r="r" b="b"/>
              <a:pathLst>
                <a:path w="1348" h="1360">
                  <a:moveTo>
                    <a:pt x="1349" y="0"/>
                  </a:moveTo>
                  <a:lnTo>
                    <a:pt x="606" y="1360"/>
                  </a:lnTo>
                  <a:lnTo>
                    <a:pt x="0" y="754"/>
                  </a:lnTo>
                  <a:close/>
                </a:path>
              </a:pathLst>
            </a:custGeom>
            <a:grpFill/>
            <a:ln w="5715" cap="flat">
              <a:noFill/>
              <a:prstDash val="solid"/>
              <a:miter/>
            </a:ln>
          </p:spPr>
          <p:txBody>
            <a:bodyPr rtlCol="0" anchor="ctr"/>
            <a:lstStyle/>
            <a:p>
              <a:endParaRPr lang="zh-CN" altLang="en-US"/>
            </a:p>
          </p:txBody>
        </p:sp>
        <p:sp>
          <p:nvSpPr>
            <p:cNvPr id="4598" name="任意多边形: 形状 4597">
              <a:extLst>
                <a:ext uri="{FF2B5EF4-FFF2-40B4-BE49-F238E27FC236}">
                  <a16:creationId xmlns:a16="http://schemas.microsoft.com/office/drawing/2014/main" id="{3575A014-9C1B-B795-808B-B3880DCCEEBA}"/>
                </a:ext>
              </a:extLst>
            </p:cNvPr>
            <p:cNvSpPr/>
            <p:nvPr/>
          </p:nvSpPr>
          <p:spPr>
            <a:xfrm>
              <a:off x="4788790" y="4855252"/>
              <a:ext cx="1360" cy="1354"/>
            </a:xfrm>
            <a:custGeom>
              <a:avLst/>
              <a:gdLst>
                <a:gd name="connsiteX0" fmla="*/ 0 w 1360"/>
                <a:gd name="connsiteY0" fmla="*/ 1354 h 1354"/>
                <a:gd name="connsiteX1" fmla="*/ 760 w 1360"/>
                <a:gd name="connsiteY1" fmla="*/ 0 h 1354"/>
                <a:gd name="connsiteX2" fmla="*/ 1360 w 1360"/>
                <a:gd name="connsiteY2" fmla="*/ 611 h 1354"/>
              </a:gdLst>
              <a:ahLst/>
              <a:cxnLst>
                <a:cxn ang="0">
                  <a:pos x="connsiteX0" y="connsiteY0"/>
                </a:cxn>
                <a:cxn ang="0">
                  <a:pos x="connsiteX1" y="connsiteY1"/>
                </a:cxn>
                <a:cxn ang="0">
                  <a:pos x="connsiteX2" y="connsiteY2"/>
                </a:cxn>
              </a:cxnLst>
              <a:rect l="l" t="t" r="r" b="b"/>
              <a:pathLst>
                <a:path w="1360" h="1354">
                  <a:moveTo>
                    <a:pt x="0" y="1354"/>
                  </a:moveTo>
                  <a:lnTo>
                    <a:pt x="760" y="0"/>
                  </a:lnTo>
                  <a:lnTo>
                    <a:pt x="1360" y="611"/>
                  </a:lnTo>
                  <a:close/>
                </a:path>
              </a:pathLst>
            </a:custGeom>
            <a:grpFill/>
            <a:ln w="5715" cap="flat">
              <a:noFill/>
              <a:prstDash val="solid"/>
              <a:miter/>
            </a:ln>
          </p:spPr>
          <p:txBody>
            <a:bodyPr rtlCol="0" anchor="ctr"/>
            <a:lstStyle/>
            <a:p>
              <a:endParaRPr lang="zh-CN" altLang="en-US"/>
            </a:p>
          </p:txBody>
        </p:sp>
        <p:sp>
          <p:nvSpPr>
            <p:cNvPr id="4599" name="任意多边形: 形状 4598">
              <a:extLst>
                <a:ext uri="{FF2B5EF4-FFF2-40B4-BE49-F238E27FC236}">
                  <a16:creationId xmlns:a16="http://schemas.microsoft.com/office/drawing/2014/main" id="{5A30233B-FE96-0893-D76B-07681083774C}"/>
                </a:ext>
              </a:extLst>
            </p:cNvPr>
            <p:cNvSpPr/>
            <p:nvPr/>
          </p:nvSpPr>
          <p:spPr>
            <a:xfrm>
              <a:off x="4785504" y="4807263"/>
              <a:ext cx="3286" cy="3291"/>
            </a:xfrm>
            <a:custGeom>
              <a:avLst/>
              <a:gdLst>
                <a:gd name="connsiteX0" fmla="*/ 3286 w 3286"/>
                <a:gd name="connsiteY0" fmla="*/ 0 h 3291"/>
                <a:gd name="connsiteX1" fmla="*/ 0 w 3286"/>
                <a:gd name="connsiteY1" fmla="*/ 3292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2" y="2194"/>
                    <a:pt x="0" y="3292"/>
                  </a:cubicBezTo>
                  <a:cubicBezTo>
                    <a:pt x="1097" y="2194"/>
                    <a:pt x="2195" y="1097"/>
                    <a:pt x="3286" y="0"/>
                  </a:cubicBezTo>
                  <a:close/>
                </a:path>
              </a:pathLst>
            </a:custGeom>
            <a:grpFill/>
            <a:ln w="5715" cap="flat">
              <a:noFill/>
              <a:prstDash val="solid"/>
              <a:miter/>
            </a:ln>
          </p:spPr>
          <p:txBody>
            <a:bodyPr rtlCol="0" anchor="ctr"/>
            <a:lstStyle/>
            <a:p>
              <a:endParaRPr lang="zh-CN" altLang="en-US"/>
            </a:p>
          </p:txBody>
        </p:sp>
        <p:sp>
          <p:nvSpPr>
            <p:cNvPr id="4600" name="任意多边形: 形状 4599">
              <a:extLst>
                <a:ext uri="{FF2B5EF4-FFF2-40B4-BE49-F238E27FC236}">
                  <a16:creationId xmlns:a16="http://schemas.microsoft.com/office/drawing/2014/main" id="{99A16003-1C6A-B271-EC8E-39E859BBB0C8}"/>
                </a:ext>
              </a:extLst>
            </p:cNvPr>
            <p:cNvSpPr/>
            <p:nvPr/>
          </p:nvSpPr>
          <p:spPr>
            <a:xfrm>
              <a:off x="4838122" y="473490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601" name="任意多边形: 形状 4600">
              <a:extLst>
                <a:ext uri="{FF2B5EF4-FFF2-40B4-BE49-F238E27FC236}">
                  <a16:creationId xmlns:a16="http://schemas.microsoft.com/office/drawing/2014/main" id="{6F587B7A-12A6-5777-FBF1-CDBB76CD562A}"/>
                </a:ext>
              </a:extLst>
            </p:cNvPr>
            <p:cNvSpPr/>
            <p:nvPr/>
          </p:nvSpPr>
          <p:spPr>
            <a:xfrm>
              <a:off x="4831910" y="4673621"/>
              <a:ext cx="4244" cy="6123"/>
            </a:xfrm>
            <a:custGeom>
              <a:avLst/>
              <a:gdLst>
                <a:gd name="connsiteX0" fmla="*/ 989 w 4244"/>
                <a:gd name="connsiteY0" fmla="*/ 6123 h 6123"/>
                <a:gd name="connsiteX1" fmla="*/ 0 w 4244"/>
                <a:gd name="connsiteY1" fmla="*/ 3203 h 6123"/>
                <a:gd name="connsiteX2" fmla="*/ 2898 w 4244"/>
                <a:gd name="connsiteY2" fmla="*/ 8 h 6123"/>
                <a:gd name="connsiteX3" fmla="*/ 3949 w 4244"/>
                <a:gd name="connsiteY3" fmla="*/ 2586 h 6123"/>
                <a:gd name="connsiteX4" fmla="*/ 989 w 4244"/>
                <a:gd name="connsiteY4" fmla="*/ 6123 h 6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 h="6123">
                  <a:moveTo>
                    <a:pt x="989" y="6123"/>
                  </a:moveTo>
                  <a:cubicBezTo>
                    <a:pt x="640" y="5152"/>
                    <a:pt x="-17" y="4175"/>
                    <a:pt x="0" y="3203"/>
                  </a:cubicBezTo>
                  <a:cubicBezTo>
                    <a:pt x="35" y="1454"/>
                    <a:pt x="903" y="-129"/>
                    <a:pt x="2898" y="8"/>
                  </a:cubicBezTo>
                  <a:cubicBezTo>
                    <a:pt x="4229" y="100"/>
                    <a:pt x="4561" y="1317"/>
                    <a:pt x="3949" y="2586"/>
                  </a:cubicBezTo>
                  <a:cubicBezTo>
                    <a:pt x="3258" y="4009"/>
                    <a:pt x="2955" y="5763"/>
                    <a:pt x="989" y="6123"/>
                  </a:cubicBezTo>
                  <a:close/>
                </a:path>
              </a:pathLst>
            </a:custGeom>
            <a:grpFill/>
            <a:ln w="5715" cap="flat">
              <a:noFill/>
              <a:prstDash val="solid"/>
              <a:miter/>
            </a:ln>
          </p:spPr>
          <p:txBody>
            <a:bodyPr rtlCol="0" anchor="ctr"/>
            <a:lstStyle/>
            <a:p>
              <a:endParaRPr lang="zh-CN" altLang="en-US"/>
            </a:p>
          </p:txBody>
        </p:sp>
        <p:sp>
          <p:nvSpPr>
            <p:cNvPr id="4602" name="任意多边形: 形状 4601">
              <a:extLst>
                <a:ext uri="{FF2B5EF4-FFF2-40B4-BE49-F238E27FC236}">
                  <a16:creationId xmlns:a16="http://schemas.microsoft.com/office/drawing/2014/main" id="{00494466-AA00-F5B3-BA20-07E6C2317BB9}"/>
                </a:ext>
              </a:extLst>
            </p:cNvPr>
            <p:cNvSpPr/>
            <p:nvPr/>
          </p:nvSpPr>
          <p:spPr>
            <a:xfrm>
              <a:off x="4838122" y="4678967"/>
              <a:ext cx="3297" cy="6589"/>
            </a:xfrm>
            <a:custGeom>
              <a:avLst/>
              <a:gdLst>
                <a:gd name="connsiteX0" fmla="*/ 3298 w 3297"/>
                <a:gd name="connsiteY0" fmla="*/ 0 h 6589"/>
                <a:gd name="connsiteX1" fmla="*/ 0 w 3297"/>
                <a:gd name="connsiteY1" fmla="*/ 6589 h 6589"/>
                <a:gd name="connsiteX2" fmla="*/ 3298 w 3297"/>
                <a:gd name="connsiteY2" fmla="*/ 0 h 6589"/>
              </a:gdLst>
              <a:ahLst/>
              <a:cxnLst>
                <a:cxn ang="0">
                  <a:pos x="connsiteX0" y="connsiteY0"/>
                </a:cxn>
                <a:cxn ang="0">
                  <a:pos x="connsiteX1" y="connsiteY1"/>
                </a:cxn>
                <a:cxn ang="0">
                  <a:pos x="connsiteX2" y="connsiteY2"/>
                </a:cxn>
              </a:cxnLst>
              <a:rect l="l" t="t" r="r" b="b"/>
              <a:pathLst>
                <a:path w="3297" h="6589">
                  <a:moveTo>
                    <a:pt x="3298" y="0"/>
                  </a:moveTo>
                  <a:cubicBezTo>
                    <a:pt x="3218" y="2709"/>
                    <a:pt x="2646" y="5172"/>
                    <a:pt x="0" y="6589"/>
                  </a:cubicBezTo>
                  <a:cubicBezTo>
                    <a:pt x="74" y="3881"/>
                    <a:pt x="652" y="1423"/>
                    <a:pt x="3298" y="0"/>
                  </a:cubicBezTo>
                  <a:close/>
                </a:path>
              </a:pathLst>
            </a:custGeom>
            <a:grpFill/>
            <a:ln w="5715" cap="flat">
              <a:noFill/>
              <a:prstDash val="solid"/>
              <a:miter/>
            </a:ln>
          </p:spPr>
          <p:txBody>
            <a:bodyPr rtlCol="0" anchor="ctr"/>
            <a:lstStyle/>
            <a:p>
              <a:endParaRPr lang="zh-CN" altLang="en-US"/>
            </a:p>
          </p:txBody>
        </p:sp>
        <p:sp>
          <p:nvSpPr>
            <p:cNvPr id="4603" name="任意多边形: 形状 4602">
              <a:extLst>
                <a:ext uri="{FF2B5EF4-FFF2-40B4-BE49-F238E27FC236}">
                  <a16:creationId xmlns:a16="http://schemas.microsoft.com/office/drawing/2014/main" id="{0E4C4D1C-0075-D66E-C6A1-6A6A109490A7}"/>
                </a:ext>
              </a:extLst>
            </p:cNvPr>
            <p:cNvSpPr/>
            <p:nvPr/>
          </p:nvSpPr>
          <p:spPr>
            <a:xfrm>
              <a:off x="4815102" y="4720372"/>
              <a:ext cx="1365" cy="1365"/>
            </a:xfrm>
            <a:custGeom>
              <a:avLst/>
              <a:gdLst>
                <a:gd name="connsiteX0" fmla="*/ 0 w 1365"/>
                <a:gd name="connsiteY0" fmla="*/ 1366 h 1365"/>
                <a:gd name="connsiteX1" fmla="*/ 749 w 1365"/>
                <a:gd name="connsiteY1" fmla="*/ 0 h 1365"/>
                <a:gd name="connsiteX2" fmla="*/ 1366 w 1365"/>
                <a:gd name="connsiteY2" fmla="*/ 617 h 1365"/>
              </a:gdLst>
              <a:ahLst/>
              <a:cxnLst>
                <a:cxn ang="0">
                  <a:pos x="connsiteX0" y="connsiteY0"/>
                </a:cxn>
                <a:cxn ang="0">
                  <a:pos x="connsiteX1" y="connsiteY1"/>
                </a:cxn>
                <a:cxn ang="0">
                  <a:pos x="connsiteX2" y="connsiteY2"/>
                </a:cxn>
              </a:cxnLst>
              <a:rect l="l" t="t" r="r" b="b"/>
              <a:pathLst>
                <a:path w="1365" h="1365">
                  <a:moveTo>
                    <a:pt x="0" y="1366"/>
                  </a:moveTo>
                  <a:lnTo>
                    <a:pt x="749" y="0"/>
                  </a:lnTo>
                  <a:lnTo>
                    <a:pt x="1366" y="617"/>
                  </a:lnTo>
                  <a:close/>
                </a:path>
              </a:pathLst>
            </a:custGeom>
            <a:grpFill/>
            <a:ln w="5715" cap="flat">
              <a:noFill/>
              <a:prstDash val="solid"/>
              <a:miter/>
            </a:ln>
          </p:spPr>
          <p:txBody>
            <a:bodyPr rtlCol="0" anchor="ctr"/>
            <a:lstStyle/>
            <a:p>
              <a:endParaRPr lang="zh-CN" altLang="en-US"/>
            </a:p>
          </p:txBody>
        </p:sp>
        <p:sp>
          <p:nvSpPr>
            <p:cNvPr id="4604" name="任意多边形: 形状 4603">
              <a:extLst>
                <a:ext uri="{FF2B5EF4-FFF2-40B4-BE49-F238E27FC236}">
                  <a16:creationId xmlns:a16="http://schemas.microsoft.com/office/drawing/2014/main" id="{88C40656-7C37-2E6C-7F5E-610949BE1DA8}"/>
                </a:ext>
              </a:extLst>
            </p:cNvPr>
            <p:cNvSpPr/>
            <p:nvPr/>
          </p:nvSpPr>
          <p:spPr>
            <a:xfrm>
              <a:off x="5443412" y="5131652"/>
              <a:ext cx="29018" cy="26043"/>
            </a:xfrm>
            <a:custGeom>
              <a:avLst/>
              <a:gdLst>
                <a:gd name="connsiteX0" fmla="*/ 6398 w 29018"/>
                <a:gd name="connsiteY0" fmla="*/ 1297 h 26043"/>
                <a:gd name="connsiteX1" fmla="*/ 9678 w 29018"/>
                <a:gd name="connsiteY1" fmla="*/ 1252 h 26043"/>
                <a:gd name="connsiteX2" fmla="*/ 11318 w 29018"/>
                <a:gd name="connsiteY2" fmla="*/ 0 h 26043"/>
                <a:gd name="connsiteX3" fmla="*/ 12959 w 29018"/>
                <a:gd name="connsiteY3" fmla="*/ 1252 h 26043"/>
                <a:gd name="connsiteX4" fmla="*/ 22811 w 29018"/>
                <a:gd name="connsiteY4" fmla="*/ 6612 h 26043"/>
                <a:gd name="connsiteX5" fmla="*/ 28995 w 29018"/>
                <a:gd name="connsiteY5" fmla="*/ 11842 h 26043"/>
                <a:gd name="connsiteX6" fmla="*/ 22823 w 29018"/>
                <a:gd name="connsiteY6" fmla="*/ 14425 h 26043"/>
                <a:gd name="connsiteX7" fmla="*/ 22840 w 29018"/>
                <a:gd name="connsiteY7" fmla="*/ 14425 h 26043"/>
                <a:gd name="connsiteX8" fmla="*/ 10935 w 29018"/>
                <a:gd name="connsiteY8" fmla="*/ 15916 h 26043"/>
                <a:gd name="connsiteX9" fmla="*/ 6598 w 29018"/>
                <a:gd name="connsiteY9" fmla="*/ 26043 h 26043"/>
                <a:gd name="connsiteX10" fmla="*/ 311 w 29018"/>
                <a:gd name="connsiteY10" fmla="*/ 9544 h 26043"/>
                <a:gd name="connsiteX11" fmla="*/ 6398 w 29018"/>
                <a:gd name="connsiteY11" fmla="*/ 1297 h 2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8" h="26043">
                  <a:moveTo>
                    <a:pt x="6398" y="1297"/>
                  </a:moveTo>
                  <a:cubicBezTo>
                    <a:pt x="7489" y="1269"/>
                    <a:pt x="8581" y="1252"/>
                    <a:pt x="9678" y="1252"/>
                  </a:cubicBezTo>
                  <a:cubicBezTo>
                    <a:pt x="10227" y="834"/>
                    <a:pt x="10770" y="417"/>
                    <a:pt x="11318" y="0"/>
                  </a:cubicBezTo>
                  <a:cubicBezTo>
                    <a:pt x="11867" y="417"/>
                    <a:pt x="12410" y="834"/>
                    <a:pt x="12959" y="1252"/>
                  </a:cubicBezTo>
                  <a:cubicBezTo>
                    <a:pt x="14930" y="5441"/>
                    <a:pt x="17588" y="7961"/>
                    <a:pt x="22811" y="6612"/>
                  </a:cubicBezTo>
                  <a:cubicBezTo>
                    <a:pt x="26789" y="5583"/>
                    <a:pt x="28789" y="8549"/>
                    <a:pt x="28995" y="11842"/>
                  </a:cubicBezTo>
                  <a:cubicBezTo>
                    <a:pt x="29355" y="17608"/>
                    <a:pt x="25594" y="15196"/>
                    <a:pt x="22823" y="14425"/>
                  </a:cubicBezTo>
                  <a:lnTo>
                    <a:pt x="22840" y="14425"/>
                  </a:lnTo>
                  <a:cubicBezTo>
                    <a:pt x="18159" y="9264"/>
                    <a:pt x="14422" y="11253"/>
                    <a:pt x="10935" y="15916"/>
                  </a:cubicBezTo>
                  <a:cubicBezTo>
                    <a:pt x="8712" y="18888"/>
                    <a:pt x="11347" y="23843"/>
                    <a:pt x="6598" y="26043"/>
                  </a:cubicBezTo>
                  <a:cubicBezTo>
                    <a:pt x="3369" y="21140"/>
                    <a:pt x="11507" y="12070"/>
                    <a:pt x="311" y="9544"/>
                  </a:cubicBezTo>
                  <a:cubicBezTo>
                    <a:pt x="-1466" y="9144"/>
                    <a:pt x="4883" y="4658"/>
                    <a:pt x="6398" y="1297"/>
                  </a:cubicBezTo>
                  <a:close/>
                </a:path>
              </a:pathLst>
            </a:custGeom>
            <a:grpFill/>
            <a:ln w="5715" cap="flat">
              <a:noFill/>
              <a:prstDash val="solid"/>
              <a:miter/>
            </a:ln>
          </p:spPr>
          <p:txBody>
            <a:bodyPr rtlCol="0" anchor="ctr"/>
            <a:lstStyle/>
            <a:p>
              <a:endParaRPr lang="zh-CN" altLang="en-US"/>
            </a:p>
          </p:txBody>
        </p:sp>
        <p:sp>
          <p:nvSpPr>
            <p:cNvPr id="4605" name="任意多边形: 形状 4604">
              <a:extLst>
                <a:ext uri="{FF2B5EF4-FFF2-40B4-BE49-F238E27FC236}">
                  <a16:creationId xmlns:a16="http://schemas.microsoft.com/office/drawing/2014/main" id="{4063E67B-DBF2-F519-CBF4-885C1503BCC9}"/>
                </a:ext>
              </a:extLst>
            </p:cNvPr>
            <p:cNvSpPr/>
            <p:nvPr/>
          </p:nvSpPr>
          <p:spPr>
            <a:xfrm>
              <a:off x="5497116" y="5141631"/>
              <a:ext cx="18393" cy="25426"/>
            </a:xfrm>
            <a:custGeom>
              <a:avLst/>
              <a:gdLst>
                <a:gd name="connsiteX0" fmla="*/ 8575 w 18393"/>
                <a:gd name="connsiteY0" fmla="*/ 1172 h 25426"/>
                <a:gd name="connsiteX1" fmla="*/ 18393 w 18393"/>
                <a:gd name="connsiteY1" fmla="*/ 0 h 25426"/>
                <a:gd name="connsiteX2" fmla="*/ 12787 w 18393"/>
                <a:gd name="connsiteY2" fmla="*/ 14293 h 25426"/>
                <a:gd name="connsiteX3" fmla="*/ 1191 w 18393"/>
                <a:gd name="connsiteY3" fmla="*/ 25426 h 25426"/>
                <a:gd name="connsiteX4" fmla="*/ 8604 w 18393"/>
                <a:gd name="connsiteY4" fmla="*/ 1137 h 25426"/>
                <a:gd name="connsiteX5" fmla="*/ 8575 w 18393"/>
                <a:gd name="connsiteY5" fmla="*/ 1172 h 25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93" h="25426">
                  <a:moveTo>
                    <a:pt x="8575" y="1172"/>
                  </a:moveTo>
                  <a:cubicBezTo>
                    <a:pt x="11192" y="857"/>
                    <a:pt x="13816" y="549"/>
                    <a:pt x="18393" y="0"/>
                  </a:cubicBezTo>
                  <a:cubicBezTo>
                    <a:pt x="14736" y="4938"/>
                    <a:pt x="8004" y="8087"/>
                    <a:pt x="12787" y="14293"/>
                  </a:cubicBezTo>
                  <a:cubicBezTo>
                    <a:pt x="7901" y="15659"/>
                    <a:pt x="4386" y="19031"/>
                    <a:pt x="1191" y="25426"/>
                  </a:cubicBezTo>
                  <a:cubicBezTo>
                    <a:pt x="-3147" y="12945"/>
                    <a:pt x="5529" y="8058"/>
                    <a:pt x="8604" y="1137"/>
                  </a:cubicBezTo>
                  <a:lnTo>
                    <a:pt x="8575" y="1172"/>
                  </a:lnTo>
                  <a:close/>
                </a:path>
              </a:pathLst>
            </a:custGeom>
            <a:grpFill/>
            <a:ln w="5715" cap="flat">
              <a:noFill/>
              <a:prstDash val="solid"/>
              <a:miter/>
            </a:ln>
          </p:spPr>
          <p:txBody>
            <a:bodyPr rtlCol="0" anchor="ctr"/>
            <a:lstStyle/>
            <a:p>
              <a:endParaRPr lang="zh-CN" altLang="en-US"/>
            </a:p>
          </p:txBody>
        </p:sp>
        <p:sp>
          <p:nvSpPr>
            <p:cNvPr id="4606" name="任意多边形: 形状 4605">
              <a:extLst>
                <a:ext uri="{FF2B5EF4-FFF2-40B4-BE49-F238E27FC236}">
                  <a16:creationId xmlns:a16="http://schemas.microsoft.com/office/drawing/2014/main" id="{0D697314-B492-150F-A6D0-8B5F6B8ABA17}"/>
                </a:ext>
              </a:extLst>
            </p:cNvPr>
            <p:cNvSpPr/>
            <p:nvPr/>
          </p:nvSpPr>
          <p:spPr>
            <a:xfrm>
              <a:off x="5455861" y="5123051"/>
              <a:ext cx="11987" cy="9886"/>
            </a:xfrm>
            <a:custGeom>
              <a:avLst/>
              <a:gdLst>
                <a:gd name="connsiteX0" fmla="*/ 3848 w 11987"/>
                <a:gd name="connsiteY0" fmla="*/ 57 h 9886"/>
                <a:gd name="connsiteX1" fmla="*/ 10386 w 11987"/>
                <a:gd name="connsiteY1" fmla="*/ 0 h 9886"/>
                <a:gd name="connsiteX2" fmla="*/ 504 w 11987"/>
                <a:gd name="connsiteY2" fmla="*/ 9853 h 9886"/>
                <a:gd name="connsiteX3" fmla="*/ 521 w 11987"/>
                <a:gd name="connsiteY3" fmla="*/ 9887 h 9886"/>
                <a:gd name="connsiteX4" fmla="*/ 3848 w 11987"/>
                <a:gd name="connsiteY4" fmla="*/ 57 h 9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87" h="9886">
                  <a:moveTo>
                    <a:pt x="3848" y="57"/>
                  </a:moveTo>
                  <a:cubicBezTo>
                    <a:pt x="6025" y="40"/>
                    <a:pt x="8208" y="17"/>
                    <a:pt x="10386" y="0"/>
                  </a:cubicBezTo>
                  <a:cubicBezTo>
                    <a:pt x="13334" y="9590"/>
                    <a:pt x="13334" y="9590"/>
                    <a:pt x="504" y="9853"/>
                  </a:cubicBezTo>
                  <a:cubicBezTo>
                    <a:pt x="504" y="9853"/>
                    <a:pt x="521" y="9887"/>
                    <a:pt x="521" y="9887"/>
                  </a:cubicBezTo>
                  <a:cubicBezTo>
                    <a:pt x="-1250" y="5629"/>
                    <a:pt x="1904" y="3046"/>
                    <a:pt x="3848" y="57"/>
                  </a:cubicBezTo>
                  <a:close/>
                </a:path>
              </a:pathLst>
            </a:custGeom>
            <a:grpFill/>
            <a:ln w="5715" cap="flat">
              <a:noFill/>
              <a:prstDash val="solid"/>
              <a:miter/>
            </a:ln>
          </p:spPr>
          <p:txBody>
            <a:bodyPr rtlCol="0" anchor="ctr"/>
            <a:lstStyle/>
            <a:p>
              <a:endParaRPr lang="zh-CN" altLang="en-US"/>
            </a:p>
          </p:txBody>
        </p:sp>
        <p:sp>
          <p:nvSpPr>
            <p:cNvPr id="4607" name="任意多边形: 形状 4606">
              <a:extLst>
                <a:ext uri="{FF2B5EF4-FFF2-40B4-BE49-F238E27FC236}">
                  <a16:creationId xmlns:a16="http://schemas.microsoft.com/office/drawing/2014/main" id="{36657AD2-3BDF-72DB-2209-1583142E971C}"/>
                </a:ext>
              </a:extLst>
            </p:cNvPr>
            <p:cNvSpPr/>
            <p:nvPr/>
          </p:nvSpPr>
          <p:spPr>
            <a:xfrm>
              <a:off x="5493176" y="5192100"/>
              <a:ext cx="15807" cy="9410"/>
            </a:xfrm>
            <a:custGeom>
              <a:avLst/>
              <a:gdLst>
                <a:gd name="connsiteX0" fmla="*/ 15808 w 15807"/>
                <a:gd name="connsiteY0" fmla="*/ 3314 h 9410"/>
                <a:gd name="connsiteX1" fmla="*/ 6727 w 15807"/>
                <a:gd name="connsiteY1" fmla="*/ 9167 h 9410"/>
                <a:gd name="connsiteX2" fmla="*/ 0 w 15807"/>
                <a:gd name="connsiteY2" fmla="*/ 9247 h 9410"/>
                <a:gd name="connsiteX3" fmla="*/ 12510 w 15807"/>
                <a:gd name="connsiteY3" fmla="*/ 0 h 9410"/>
                <a:gd name="connsiteX4" fmla="*/ 15808 w 15807"/>
                <a:gd name="connsiteY4" fmla="*/ 3314 h 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07" h="9410">
                  <a:moveTo>
                    <a:pt x="15808" y="3314"/>
                  </a:moveTo>
                  <a:cubicBezTo>
                    <a:pt x="13704" y="6686"/>
                    <a:pt x="10121" y="7869"/>
                    <a:pt x="6727" y="9167"/>
                  </a:cubicBezTo>
                  <a:cubicBezTo>
                    <a:pt x="5429" y="9664"/>
                    <a:pt x="3789" y="9247"/>
                    <a:pt x="0" y="9247"/>
                  </a:cubicBezTo>
                  <a:cubicBezTo>
                    <a:pt x="5303" y="5326"/>
                    <a:pt x="8904" y="2663"/>
                    <a:pt x="12510" y="0"/>
                  </a:cubicBezTo>
                  <a:cubicBezTo>
                    <a:pt x="13607" y="1109"/>
                    <a:pt x="14705" y="2211"/>
                    <a:pt x="15808" y="3314"/>
                  </a:cubicBezTo>
                  <a:close/>
                </a:path>
              </a:pathLst>
            </a:custGeom>
            <a:grpFill/>
            <a:ln w="5715" cap="flat">
              <a:noFill/>
              <a:prstDash val="solid"/>
              <a:miter/>
            </a:ln>
          </p:spPr>
          <p:txBody>
            <a:bodyPr rtlCol="0" anchor="ctr"/>
            <a:lstStyle/>
            <a:p>
              <a:endParaRPr lang="zh-CN" altLang="en-US"/>
            </a:p>
          </p:txBody>
        </p:sp>
        <p:sp>
          <p:nvSpPr>
            <p:cNvPr id="4608" name="任意多边形: 形状 4607">
              <a:extLst>
                <a:ext uri="{FF2B5EF4-FFF2-40B4-BE49-F238E27FC236}">
                  <a16:creationId xmlns:a16="http://schemas.microsoft.com/office/drawing/2014/main" id="{3393D0E1-5371-F18E-8689-A88ECB33C274}"/>
                </a:ext>
              </a:extLst>
            </p:cNvPr>
            <p:cNvSpPr/>
            <p:nvPr/>
          </p:nvSpPr>
          <p:spPr>
            <a:xfrm>
              <a:off x="5444900" y="5175698"/>
              <a:ext cx="11488" cy="9870"/>
            </a:xfrm>
            <a:custGeom>
              <a:avLst/>
              <a:gdLst>
                <a:gd name="connsiteX0" fmla="*/ 11489 w 11488"/>
                <a:gd name="connsiteY0" fmla="*/ 0 h 9870"/>
                <a:gd name="connsiteX1" fmla="*/ 1613 w 11488"/>
                <a:gd name="connsiteY1" fmla="*/ 9870 h 9870"/>
                <a:gd name="connsiteX2" fmla="*/ 11489 w 11488"/>
                <a:gd name="connsiteY2" fmla="*/ 0 h 9870"/>
              </a:gdLst>
              <a:ahLst/>
              <a:cxnLst>
                <a:cxn ang="0">
                  <a:pos x="connsiteX0" y="connsiteY0"/>
                </a:cxn>
                <a:cxn ang="0">
                  <a:pos x="connsiteX1" y="connsiteY1"/>
                </a:cxn>
                <a:cxn ang="0">
                  <a:pos x="connsiteX2" y="connsiteY2"/>
                </a:cxn>
              </a:cxnLst>
              <a:rect l="l" t="t" r="r" b="b"/>
              <a:pathLst>
                <a:path w="11488" h="9870">
                  <a:moveTo>
                    <a:pt x="11489" y="0"/>
                  </a:moveTo>
                  <a:cubicBezTo>
                    <a:pt x="8197" y="3292"/>
                    <a:pt x="4905" y="6578"/>
                    <a:pt x="1613" y="9870"/>
                  </a:cubicBezTo>
                  <a:cubicBezTo>
                    <a:pt x="-1353" y="263"/>
                    <a:pt x="-1353" y="263"/>
                    <a:pt x="11489" y="0"/>
                  </a:cubicBezTo>
                  <a:close/>
                </a:path>
              </a:pathLst>
            </a:custGeom>
            <a:grpFill/>
            <a:ln w="5715" cap="flat">
              <a:noFill/>
              <a:prstDash val="solid"/>
              <a:miter/>
            </a:ln>
          </p:spPr>
          <p:txBody>
            <a:bodyPr rtlCol="0" anchor="ctr"/>
            <a:lstStyle/>
            <a:p>
              <a:endParaRPr lang="zh-CN" altLang="en-US"/>
            </a:p>
          </p:txBody>
        </p:sp>
        <p:sp>
          <p:nvSpPr>
            <p:cNvPr id="4609" name="任意多边形: 形状 4608">
              <a:extLst>
                <a:ext uri="{FF2B5EF4-FFF2-40B4-BE49-F238E27FC236}">
                  <a16:creationId xmlns:a16="http://schemas.microsoft.com/office/drawing/2014/main" id="{711033A9-1144-361D-8212-57B4FFAFE483}"/>
                </a:ext>
              </a:extLst>
            </p:cNvPr>
            <p:cNvSpPr/>
            <p:nvPr/>
          </p:nvSpPr>
          <p:spPr>
            <a:xfrm>
              <a:off x="5448673" y="5163579"/>
              <a:ext cx="7709" cy="6818"/>
            </a:xfrm>
            <a:custGeom>
              <a:avLst/>
              <a:gdLst>
                <a:gd name="connsiteX0" fmla="*/ 4640 w 7709"/>
                <a:gd name="connsiteY0" fmla="*/ 6678 h 6818"/>
                <a:gd name="connsiteX1" fmla="*/ 268 w 7709"/>
                <a:gd name="connsiteY1" fmla="*/ 3106 h 6818"/>
                <a:gd name="connsiteX2" fmla="*/ 2189 w 7709"/>
                <a:gd name="connsiteY2" fmla="*/ 43 h 6818"/>
                <a:gd name="connsiteX3" fmla="*/ 7709 w 7709"/>
                <a:gd name="connsiteY3" fmla="*/ 5523 h 6818"/>
                <a:gd name="connsiteX4" fmla="*/ 4640 w 7709"/>
                <a:gd name="connsiteY4" fmla="*/ 6678 h 6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9" h="6818">
                  <a:moveTo>
                    <a:pt x="4640" y="6678"/>
                  </a:moveTo>
                  <a:cubicBezTo>
                    <a:pt x="1617" y="7421"/>
                    <a:pt x="1011" y="5061"/>
                    <a:pt x="268" y="3106"/>
                  </a:cubicBezTo>
                  <a:cubicBezTo>
                    <a:pt x="-377" y="1420"/>
                    <a:pt x="97" y="-294"/>
                    <a:pt x="2189" y="43"/>
                  </a:cubicBezTo>
                  <a:cubicBezTo>
                    <a:pt x="5132" y="512"/>
                    <a:pt x="6572" y="2975"/>
                    <a:pt x="7709" y="5523"/>
                  </a:cubicBezTo>
                  <a:cubicBezTo>
                    <a:pt x="6681" y="5906"/>
                    <a:pt x="5658" y="6289"/>
                    <a:pt x="4640" y="6678"/>
                  </a:cubicBezTo>
                  <a:close/>
                </a:path>
              </a:pathLst>
            </a:custGeom>
            <a:grpFill/>
            <a:ln w="5715" cap="flat">
              <a:noFill/>
              <a:prstDash val="solid"/>
              <a:miter/>
            </a:ln>
          </p:spPr>
          <p:txBody>
            <a:bodyPr rtlCol="0" anchor="ctr"/>
            <a:lstStyle/>
            <a:p>
              <a:endParaRPr lang="zh-CN" altLang="en-US"/>
            </a:p>
          </p:txBody>
        </p:sp>
        <p:sp>
          <p:nvSpPr>
            <p:cNvPr id="4610" name="任意多边形: 形状 4609">
              <a:extLst>
                <a:ext uri="{FF2B5EF4-FFF2-40B4-BE49-F238E27FC236}">
                  <a16:creationId xmlns:a16="http://schemas.microsoft.com/office/drawing/2014/main" id="{68AED5BA-CB6F-F95F-4630-B42E2E7E225F}"/>
                </a:ext>
              </a:extLst>
            </p:cNvPr>
            <p:cNvSpPr/>
            <p:nvPr/>
          </p:nvSpPr>
          <p:spPr>
            <a:xfrm>
              <a:off x="5458514" y="5149463"/>
              <a:ext cx="4620" cy="6664"/>
            </a:xfrm>
            <a:custGeom>
              <a:avLst/>
              <a:gdLst>
                <a:gd name="connsiteX0" fmla="*/ 4429 w 4620"/>
                <a:gd name="connsiteY0" fmla="*/ 3055 h 6664"/>
                <a:gd name="connsiteX1" fmla="*/ 2640 w 4620"/>
                <a:gd name="connsiteY1" fmla="*/ 6661 h 6664"/>
                <a:gd name="connsiteX2" fmla="*/ 114 w 4620"/>
                <a:gd name="connsiteY2" fmla="*/ 3112 h 6664"/>
                <a:gd name="connsiteX3" fmla="*/ 2817 w 4620"/>
                <a:gd name="connsiteY3" fmla="*/ 66 h 6664"/>
                <a:gd name="connsiteX4" fmla="*/ 4429 w 4620"/>
                <a:gd name="connsiteY4" fmla="*/ 3055 h 6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0" h="6664">
                  <a:moveTo>
                    <a:pt x="4429" y="3055"/>
                  </a:moveTo>
                  <a:cubicBezTo>
                    <a:pt x="4172" y="4563"/>
                    <a:pt x="4572" y="6764"/>
                    <a:pt x="2640" y="6661"/>
                  </a:cubicBezTo>
                  <a:cubicBezTo>
                    <a:pt x="1709" y="6610"/>
                    <a:pt x="509" y="4489"/>
                    <a:pt x="114" y="3112"/>
                  </a:cubicBezTo>
                  <a:cubicBezTo>
                    <a:pt x="-440" y="1169"/>
                    <a:pt x="1114" y="323"/>
                    <a:pt x="2817" y="66"/>
                  </a:cubicBezTo>
                  <a:cubicBezTo>
                    <a:pt x="6304" y="-460"/>
                    <a:pt x="3486" y="2312"/>
                    <a:pt x="4429" y="3055"/>
                  </a:cubicBezTo>
                  <a:close/>
                </a:path>
              </a:pathLst>
            </a:custGeom>
            <a:grpFill/>
            <a:ln w="5715" cap="flat">
              <a:noFill/>
              <a:prstDash val="solid"/>
              <a:miter/>
            </a:ln>
          </p:spPr>
          <p:txBody>
            <a:bodyPr rtlCol="0" anchor="ctr"/>
            <a:lstStyle/>
            <a:p>
              <a:endParaRPr lang="zh-CN" altLang="en-US"/>
            </a:p>
          </p:txBody>
        </p:sp>
        <p:sp>
          <p:nvSpPr>
            <p:cNvPr id="4611" name="任意多边形: 形状 4610">
              <a:extLst>
                <a:ext uri="{FF2B5EF4-FFF2-40B4-BE49-F238E27FC236}">
                  <a16:creationId xmlns:a16="http://schemas.microsoft.com/office/drawing/2014/main" id="{E4CABBD2-2B0C-4116-FB4E-CC68256F69E0}"/>
                </a:ext>
              </a:extLst>
            </p:cNvPr>
            <p:cNvSpPr/>
            <p:nvPr/>
          </p:nvSpPr>
          <p:spPr>
            <a:xfrm>
              <a:off x="5456377" y="5169103"/>
              <a:ext cx="3326" cy="6595"/>
            </a:xfrm>
            <a:custGeom>
              <a:avLst/>
              <a:gdLst>
                <a:gd name="connsiteX0" fmla="*/ 3326 w 3326"/>
                <a:gd name="connsiteY0" fmla="*/ 3309 h 6595"/>
                <a:gd name="connsiteX1" fmla="*/ 12 w 3326"/>
                <a:gd name="connsiteY1" fmla="*/ 6595 h 6595"/>
                <a:gd name="connsiteX2" fmla="*/ 0 w 3326"/>
                <a:gd name="connsiteY2" fmla="*/ 0 h 6595"/>
                <a:gd name="connsiteX3" fmla="*/ 3326 w 3326"/>
                <a:gd name="connsiteY3" fmla="*/ 3309 h 6595"/>
              </a:gdLst>
              <a:ahLst/>
              <a:cxnLst>
                <a:cxn ang="0">
                  <a:pos x="connsiteX0" y="connsiteY0"/>
                </a:cxn>
                <a:cxn ang="0">
                  <a:pos x="connsiteX1" y="connsiteY1"/>
                </a:cxn>
                <a:cxn ang="0">
                  <a:pos x="connsiteX2" y="connsiteY2"/>
                </a:cxn>
                <a:cxn ang="0">
                  <a:pos x="connsiteX3" y="connsiteY3"/>
                </a:cxn>
              </a:cxnLst>
              <a:rect l="l" t="t" r="r" b="b"/>
              <a:pathLst>
                <a:path w="3326" h="6595">
                  <a:moveTo>
                    <a:pt x="3326" y="3309"/>
                  </a:moveTo>
                  <a:cubicBezTo>
                    <a:pt x="2223" y="4406"/>
                    <a:pt x="1114" y="5498"/>
                    <a:pt x="12" y="6595"/>
                  </a:cubicBezTo>
                  <a:cubicBezTo>
                    <a:pt x="6" y="4395"/>
                    <a:pt x="0" y="2200"/>
                    <a:pt x="0" y="0"/>
                  </a:cubicBezTo>
                  <a:cubicBezTo>
                    <a:pt x="1103" y="1103"/>
                    <a:pt x="2217" y="2206"/>
                    <a:pt x="3326" y="3309"/>
                  </a:cubicBezTo>
                  <a:close/>
                </a:path>
              </a:pathLst>
            </a:custGeom>
            <a:grpFill/>
            <a:ln w="5715" cap="flat">
              <a:noFill/>
              <a:prstDash val="solid"/>
              <a:miter/>
            </a:ln>
          </p:spPr>
          <p:txBody>
            <a:bodyPr rtlCol="0" anchor="ctr"/>
            <a:lstStyle/>
            <a:p>
              <a:endParaRPr lang="zh-CN" altLang="en-US"/>
            </a:p>
          </p:txBody>
        </p:sp>
        <p:sp>
          <p:nvSpPr>
            <p:cNvPr id="4612" name="任意多边形: 形状 4611">
              <a:extLst>
                <a:ext uri="{FF2B5EF4-FFF2-40B4-BE49-F238E27FC236}">
                  <a16:creationId xmlns:a16="http://schemas.microsoft.com/office/drawing/2014/main" id="{D00A6451-0179-7AEE-563D-8B1FB8B35122}"/>
                </a:ext>
              </a:extLst>
            </p:cNvPr>
            <p:cNvSpPr/>
            <p:nvPr/>
          </p:nvSpPr>
          <p:spPr>
            <a:xfrm>
              <a:off x="5429934" y="5174709"/>
              <a:ext cx="2526" cy="4313"/>
            </a:xfrm>
            <a:custGeom>
              <a:avLst/>
              <a:gdLst>
                <a:gd name="connsiteX0" fmla="*/ 1342 w 2526"/>
                <a:gd name="connsiteY0" fmla="*/ 0 h 4313"/>
                <a:gd name="connsiteX1" fmla="*/ 2525 w 2526"/>
                <a:gd name="connsiteY1" fmla="*/ 783 h 4313"/>
                <a:gd name="connsiteX2" fmla="*/ 1405 w 2526"/>
                <a:gd name="connsiteY2" fmla="*/ 3446 h 4313"/>
                <a:gd name="connsiteX3" fmla="*/ 222 w 2526"/>
                <a:gd name="connsiteY3" fmla="*/ 2743 h 4313"/>
                <a:gd name="connsiteX4" fmla="*/ 1342 w 2526"/>
                <a:gd name="connsiteY4" fmla="*/ 0 h 4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 h="4313">
                  <a:moveTo>
                    <a:pt x="1342" y="0"/>
                  </a:moveTo>
                  <a:cubicBezTo>
                    <a:pt x="1759" y="269"/>
                    <a:pt x="2565" y="646"/>
                    <a:pt x="2525" y="783"/>
                  </a:cubicBezTo>
                  <a:cubicBezTo>
                    <a:pt x="2262" y="1709"/>
                    <a:pt x="2011" y="2743"/>
                    <a:pt x="1405" y="3446"/>
                  </a:cubicBezTo>
                  <a:cubicBezTo>
                    <a:pt x="199" y="4846"/>
                    <a:pt x="-338" y="4509"/>
                    <a:pt x="222" y="2743"/>
                  </a:cubicBezTo>
                  <a:cubicBezTo>
                    <a:pt x="519" y="1800"/>
                    <a:pt x="959" y="909"/>
                    <a:pt x="1342" y="0"/>
                  </a:cubicBezTo>
                  <a:close/>
                </a:path>
              </a:pathLst>
            </a:custGeom>
            <a:grpFill/>
            <a:ln w="5715" cap="flat">
              <a:noFill/>
              <a:prstDash val="solid"/>
              <a:miter/>
            </a:ln>
          </p:spPr>
          <p:txBody>
            <a:bodyPr rtlCol="0" anchor="ctr"/>
            <a:lstStyle/>
            <a:p>
              <a:endParaRPr lang="zh-CN" altLang="en-US"/>
            </a:p>
          </p:txBody>
        </p:sp>
        <p:sp>
          <p:nvSpPr>
            <p:cNvPr id="4613" name="任意多边形: 形状 4612">
              <a:extLst>
                <a:ext uri="{FF2B5EF4-FFF2-40B4-BE49-F238E27FC236}">
                  <a16:creationId xmlns:a16="http://schemas.microsoft.com/office/drawing/2014/main" id="{78BA0C71-2516-7A6C-4730-3E2253BC182E}"/>
                </a:ext>
              </a:extLst>
            </p:cNvPr>
            <p:cNvSpPr/>
            <p:nvPr/>
          </p:nvSpPr>
          <p:spPr>
            <a:xfrm>
              <a:off x="5438574" y="5161165"/>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4614" name="任意多边形: 形状 4613">
              <a:extLst>
                <a:ext uri="{FF2B5EF4-FFF2-40B4-BE49-F238E27FC236}">
                  <a16:creationId xmlns:a16="http://schemas.microsoft.com/office/drawing/2014/main" id="{8443AFB8-FA9B-324E-428A-1F31AD6C7B17}"/>
                </a:ext>
              </a:extLst>
            </p:cNvPr>
            <p:cNvSpPr/>
            <p:nvPr/>
          </p:nvSpPr>
          <p:spPr>
            <a:xfrm>
              <a:off x="5462949" y="5146077"/>
              <a:ext cx="3297" cy="3291"/>
            </a:xfrm>
            <a:custGeom>
              <a:avLst/>
              <a:gdLst>
                <a:gd name="connsiteX0" fmla="*/ 3280 w 3297"/>
                <a:gd name="connsiteY0" fmla="*/ 0 h 3291"/>
                <a:gd name="connsiteX1" fmla="*/ 0 w 3297"/>
                <a:gd name="connsiteY1" fmla="*/ 3292 h 3291"/>
                <a:gd name="connsiteX2" fmla="*/ 3298 w 3297"/>
                <a:gd name="connsiteY2" fmla="*/ 0 h 3291"/>
                <a:gd name="connsiteX3" fmla="*/ 3280 w 3297"/>
                <a:gd name="connsiteY3" fmla="*/ 0 h 3291"/>
              </a:gdLst>
              <a:ahLst/>
              <a:cxnLst>
                <a:cxn ang="0">
                  <a:pos x="connsiteX0" y="connsiteY0"/>
                </a:cxn>
                <a:cxn ang="0">
                  <a:pos x="connsiteX1" y="connsiteY1"/>
                </a:cxn>
                <a:cxn ang="0">
                  <a:pos x="connsiteX2" y="connsiteY2"/>
                </a:cxn>
                <a:cxn ang="0">
                  <a:pos x="connsiteX3" y="connsiteY3"/>
                </a:cxn>
              </a:cxnLst>
              <a:rect l="l" t="t" r="r" b="b"/>
              <a:pathLst>
                <a:path w="3297" h="3291">
                  <a:moveTo>
                    <a:pt x="3280" y="0"/>
                  </a:moveTo>
                  <a:cubicBezTo>
                    <a:pt x="2189" y="1097"/>
                    <a:pt x="1091" y="2195"/>
                    <a:pt x="0" y="3292"/>
                  </a:cubicBezTo>
                  <a:cubicBezTo>
                    <a:pt x="1097" y="2195"/>
                    <a:pt x="2195" y="1097"/>
                    <a:pt x="3298" y="0"/>
                  </a:cubicBezTo>
                  <a:lnTo>
                    <a:pt x="3280" y="0"/>
                  </a:lnTo>
                  <a:close/>
                </a:path>
              </a:pathLst>
            </a:custGeom>
            <a:grpFill/>
            <a:ln w="5715" cap="flat">
              <a:noFill/>
              <a:prstDash val="solid"/>
              <a:miter/>
            </a:ln>
          </p:spPr>
          <p:txBody>
            <a:bodyPr rtlCol="0" anchor="ctr"/>
            <a:lstStyle/>
            <a:p>
              <a:endParaRPr lang="zh-CN" altLang="en-US"/>
            </a:p>
          </p:txBody>
        </p:sp>
        <p:sp>
          <p:nvSpPr>
            <p:cNvPr id="4615" name="任意多边形: 形状 4614">
              <a:extLst>
                <a:ext uri="{FF2B5EF4-FFF2-40B4-BE49-F238E27FC236}">
                  <a16:creationId xmlns:a16="http://schemas.microsoft.com/office/drawing/2014/main" id="{DE8028E5-3CBC-7389-E488-42BF5ED986E2}"/>
                </a:ext>
              </a:extLst>
            </p:cNvPr>
            <p:cNvSpPr/>
            <p:nvPr/>
          </p:nvSpPr>
          <p:spPr>
            <a:xfrm>
              <a:off x="5518859" y="5132932"/>
              <a:ext cx="1483" cy="3274"/>
            </a:xfrm>
            <a:custGeom>
              <a:avLst/>
              <a:gdLst>
                <a:gd name="connsiteX0" fmla="*/ 12 w 1483"/>
                <a:gd name="connsiteY0" fmla="*/ 0 h 3274"/>
                <a:gd name="connsiteX1" fmla="*/ 1263 w 1483"/>
                <a:gd name="connsiteY1" fmla="*/ 2326 h 3274"/>
                <a:gd name="connsiteX2" fmla="*/ 0 w 1483"/>
                <a:gd name="connsiteY2" fmla="*/ 3275 h 3274"/>
                <a:gd name="connsiteX3" fmla="*/ 12 w 1483"/>
                <a:gd name="connsiteY3" fmla="*/ 0 h 3274"/>
              </a:gdLst>
              <a:ahLst/>
              <a:cxnLst>
                <a:cxn ang="0">
                  <a:pos x="connsiteX0" y="connsiteY0"/>
                </a:cxn>
                <a:cxn ang="0">
                  <a:pos x="connsiteX1" y="connsiteY1"/>
                </a:cxn>
                <a:cxn ang="0">
                  <a:pos x="connsiteX2" y="connsiteY2"/>
                </a:cxn>
                <a:cxn ang="0">
                  <a:pos x="connsiteX3" y="connsiteY3"/>
                </a:cxn>
              </a:cxnLst>
              <a:rect l="l" t="t" r="r" b="b"/>
              <a:pathLst>
                <a:path w="1483" h="3274">
                  <a:moveTo>
                    <a:pt x="12" y="0"/>
                  </a:moveTo>
                  <a:cubicBezTo>
                    <a:pt x="1315" y="457"/>
                    <a:pt x="1812" y="1275"/>
                    <a:pt x="1263" y="2326"/>
                  </a:cubicBezTo>
                  <a:cubicBezTo>
                    <a:pt x="1040" y="2749"/>
                    <a:pt x="429" y="2966"/>
                    <a:pt x="0" y="3275"/>
                  </a:cubicBezTo>
                  <a:cubicBezTo>
                    <a:pt x="0" y="2183"/>
                    <a:pt x="6" y="1091"/>
                    <a:pt x="12" y="0"/>
                  </a:cubicBezTo>
                  <a:close/>
                </a:path>
              </a:pathLst>
            </a:custGeom>
            <a:grpFill/>
            <a:ln w="5715" cap="flat">
              <a:noFill/>
              <a:prstDash val="solid"/>
              <a:miter/>
            </a:ln>
          </p:spPr>
          <p:txBody>
            <a:bodyPr rtlCol="0" anchor="ctr"/>
            <a:lstStyle/>
            <a:p>
              <a:endParaRPr lang="zh-CN" altLang="en-US"/>
            </a:p>
          </p:txBody>
        </p:sp>
        <p:sp>
          <p:nvSpPr>
            <p:cNvPr id="4616" name="任意多边形: 形状 4615">
              <a:extLst>
                <a:ext uri="{FF2B5EF4-FFF2-40B4-BE49-F238E27FC236}">
                  <a16:creationId xmlns:a16="http://schemas.microsoft.com/office/drawing/2014/main" id="{FBA34E92-7E2E-0B0D-20D3-27F666E0F56F}"/>
                </a:ext>
              </a:extLst>
            </p:cNvPr>
            <p:cNvSpPr/>
            <p:nvPr/>
          </p:nvSpPr>
          <p:spPr>
            <a:xfrm>
              <a:off x="5440485" y="5001342"/>
              <a:ext cx="69871" cy="118446"/>
            </a:xfrm>
            <a:custGeom>
              <a:avLst/>
              <a:gdLst>
                <a:gd name="connsiteX0" fmla="*/ 19178 w 69871"/>
                <a:gd name="connsiteY0" fmla="*/ 19737 h 118446"/>
                <a:gd name="connsiteX1" fmla="*/ 26653 w 69871"/>
                <a:gd name="connsiteY1" fmla="*/ 18885 h 118446"/>
                <a:gd name="connsiteX2" fmla="*/ 32322 w 69871"/>
                <a:gd name="connsiteY2" fmla="*/ 19737 h 118446"/>
                <a:gd name="connsiteX3" fmla="*/ 32339 w 69871"/>
                <a:gd name="connsiteY3" fmla="*/ 19737 h 118446"/>
                <a:gd name="connsiteX4" fmla="*/ 48090 w 69871"/>
                <a:gd name="connsiteY4" fmla="*/ 4935 h 118446"/>
                <a:gd name="connsiteX5" fmla="*/ 58657 w 69871"/>
                <a:gd name="connsiteY5" fmla="*/ 20 h 118446"/>
                <a:gd name="connsiteX6" fmla="*/ 69773 w 69871"/>
                <a:gd name="connsiteY6" fmla="*/ 70812 h 118446"/>
                <a:gd name="connsiteX7" fmla="*/ 67332 w 69871"/>
                <a:gd name="connsiteY7" fmla="*/ 76115 h 118446"/>
                <a:gd name="connsiteX8" fmla="*/ 61880 w 69871"/>
                <a:gd name="connsiteY8" fmla="*/ 88831 h 118446"/>
                <a:gd name="connsiteX9" fmla="*/ 58851 w 69871"/>
                <a:gd name="connsiteY9" fmla="*/ 90031 h 118446"/>
                <a:gd name="connsiteX10" fmla="*/ 55559 w 69871"/>
                <a:gd name="connsiteY10" fmla="*/ 89408 h 118446"/>
                <a:gd name="connsiteX11" fmla="*/ 53925 w 69871"/>
                <a:gd name="connsiteY11" fmla="*/ 90003 h 118446"/>
                <a:gd name="connsiteX12" fmla="*/ 51416 w 69871"/>
                <a:gd name="connsiteY12" fmla="*/ 87922 h 118446"/>
                <a:gd name="connsiteX13" fmla="*/ 51119 w 69871"/>
                <a:gd name="connsiteY13" fmla="*/ 86282 h 118446"/>
                <a:gd name="connsiteX14" fmla="*/ 50776 w 69871"/>
                <a:gd name="connsiteY14" fmla="*/ 87214 h 118446"/>
                <a:gd name="connsiteX15" fmla="*/ 53719 w 69871"/>
                <a:gd name="connsiteY15" fmla="*/ 90820 h 118446"/>
                <a:gd name="connsiteX16" fmla="*/ 53936 w 69871"/>
                <a:gd name="connsiteY16" fmla="*/ 96821 h 118446"/>
                <a:gd name="connsiteX17" fmla="*/ 46958 w 69871"/>
                <a:gd name="connsiteY17" fmla="*/ 100667 h 118446"/>
                <a:gd name="connsiteX18" fmla="*/ 43878 w 69871"/>
                <a:gd name="connsiteY18" fmla="*/ 100038 h 118446"/>
                <a:gd name="connsiteX19" fmla="*/ 46324 w 69871"/>
                <a:gd name="connsiteY19" fmla="*/ 102044 h 118446"/>
                <a:gd name="connsiteX20" fmla="*/ 42203 w 69871"/>
                <a:gd name="connsiteY20" fmla="*/ 108611 h 118446"/>
                <a:gd name="connsiteX21" fmla="*/ 25767 w 69871"/>
                <a:gd name="connsiteY21" fmla="*/ 118446 h 118446"/>
                <a:gd name="connsiteX22" fmla="*/ 25750 w 69871"/>
                <a:gd name="connsiteY22" fmla="*/ 115154 h 118446"/>
                <a:gd name="connsiteX23" fmla="*/ 31413 w 69871"/>
                <a:gd name="connsiteY23" fmla="*/ 106742 h 118446"/>
                <a:gd name="connsiteX24" fmla="*/ 30299 w 69871"/>
                <a:gd name="connsiteY24" fmla="*/ 105810 h 118446"/>
                <a:gd name="connsiteX25" fmla="*/ 30408 w 69871"/>
                <a:gd name="connsiteY25" fmla="*/ 107325 h 118446"/>
                <a:gd name="connsiteX26" fmla="*/ 25681 w 69871"/>
                <a:gd name="connsiteY26" fmla="*/ 111823 h 118446"/>
                <a:gd name="connsiteX27" fmla="*/ 22475 w 69871"/>
                <a:gd name="connsiteY27" fmla="*/ 111840 h 118446"/>
                <a:gd name="connsiteX28" fmla="*/ 14611 w 69871"/>
                <a:gd name="connsiteY28" fmla="*/ 109188 h 118446"/>
                <a:gd name="connsiteX29" fmla="*/ 3913 w 69871"/>
                <a:gd name="connsiteY29" fmla="*/ 112103 h 118446"/>
                <a:gd name="connsiteX30" fmla="*/ 8154 w 69871"/>
                <a:gd name="connsiteY30" fmla="*/ 102524 h 118446"/>
                <a:gd name="connsiteX31" fmla="*/ 14914 w 69871"/>
                <a:gd name="connsiteY31" fmla="*/ 78350 h 118446"/>
                <a:gd name="connsiteX32" fmla="*/ 2741 w 69871"/>
                <a:gd name="connsiteY32" fmla="*/ 82236 h 118446"/>
                <a:gd name="connsiteX33" fmla="*/ 6622 w 69871"/>
                <a:gd name="connsiteY33" fmla="*/ 67063 h 118446"/>
                <a:gd name="connsiteX34" fmla="*/ 16366 w 69871"/>
                <a:gd name="connsiteY34" fmla="*/ 61810 h 118446"/>
                <a:gd name="connsiteX35" fmla="*/ 15897 w 69871"/>
                <a:gd name="connsiteY35" fmla="*/ 52626 h 118446"/>
                <a:gd name="connsiteX36" fmla="*/ 12611 w 69871"/>
                <a:gd name="connsiteY36" fmla="*/ 29601 h 118446"/>
                <a:gd name="connsiteX37" fmla="*/ 17778 w 69871"/>
                <a:gd name="connsiteY37" fmla="*/ 23874 h 118446"/>
                <a:gd name="connsiteX38" fmla="*/ 19178 w 69871"/>
                <a:gd name="connsiteY38" fmla="*/ 19737 h 118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9871" h="118446">
                  <a:moveTo>
                    <a:pt x="19178" y="19737"/>
                  </a:moveTo>
                  <a:cubicBezTo>
                    <a:pt x="21749" y="20765"/>
                    <a:pt x="24453" y="28029"/>
                    <a:pt x="26653" y="18885"/>
                  </a:cubicBezTo>
                  <a:cubicBezTo>
                    <a:pt x="27824" y="14022"/>
                    <a:pt x="31293" y="13239"/>
                    <a:pt x="32322" y="19737"/>
                  </a:cubicBezTo>
                  <a:lnTo>
                    <a:pt x="32339" y="19737"/>
                  </a:lnTo>
                  <a:cubicBezTo>
                    <a:pt x="38431" y="15696"/>
                    <a:pt x="45061" y="12239"/>
                    <a:pt x="48090" y="4935"/>
                  </a:cubicBezTo>
                  <a:cubicBezTo>
                    <a:pt x="50107" y="77"/>
                    <a:pt x="54319" y="-89"/>
                    <a:pt x="58657" y="20"/>
                  </a:cubicBezTo>
                  <a:cubicBezTo>
                    <a:pt x="62349" y="23617"/>
                    <a:pt x="66006" y="47226"/>
                    <a:pt x="69773" y="70812"/>
                  </a:cubicBezTo>
                  <a:cubicBezTo>
                    <a:pt x="70173" y="73332"/>
                    <a:pt x="69361" y="74892"/>
                    <a:pt x="67332" y="76115"/>
                  </a:cubicBezTo>
                  <a:cubicBezTo>
                    <a:pt x="62486" y="79047"/>
                    <a:pt x="61692" y="83733"/>
                    <a:pt x="61880" y="88831"/>
                  </a:cubicBezTo>
                  <a:cubicBezTo>
                    <a:pt x="61137" y="89917"/>
                    <a:pt x="60131" y="90311"/>
                    <a:pt x="58851" y="90031"/>
                  </a:cubicBezTo>
                  <a:cubicBezTo>
                    <a:pt x="57605" y="90608"/>
                    <a:pt x="57274" y="86454"/>
                    <a:pt x="55559" y="89408"/>
                  </a:cubicBezTo>
                  <a:cubicBezTo>
                    <a:pt x="55011" y="89608"/>
                    <a:pt x="54468" y="89803"/>
                    <a:pt x="53925" y="90003"/>
                  </a:cubicBezTo>
                  <a:cubicBezTo>
                    <a:pt x="52890" y="89466"/>
                    <a:pt x="52022" y="88728"/>
                    <a:pt x="51416" y="87922"/>
                  </a:cubicBezTo>
                  <a:cubicBezTo>
                    <a:pt x="50896" y="87568"/>
                    <a:pt x="50753" y="86968"/>
                    <a:pt x="51119" y="86282"/>
                  </a:cubicBezTo>
                  <a:cubicBezTo>
                    <a:pt x="51170" y="86311"/>
                    <a:pt x="50759" y="87128"/>
                    <a:pt x="50776" y="87214"/>
                  </a:cubicBezTo>
                  <a:cubicBezTo>
                    <a:pt x="51867" y="88357"/>
                    <a:pt x="52708" y="89608"/>
                    <a:pt x="53719" y="90820"/>
                  </a:cubicBezTo>
                  <a:cubicBezTo>
                    <a:pt x="54628" y="92837"/>
                    <a:pt x="54582" y="94815"/>
                    <a:pt x="53936" y="96821"/>
                  </a:cubicBezTo>
                  <a:cubicBezTo>
                    <a:pt x="52416" y="99655"/>
                    <a:pt x="50107" y="101010"/>
                    <a:pt x="46958" y="100667"/>
                  </a:cubicBezTo>
                  <a:cubicBezTo>
                    <a:pt x="45815" y="100958"/>
                    <a:pt x="44318" y="99095"/>
                    <a:pt x="43878" y="100038"/>
                  </a:cubicBezTo>
                  <a:cubicBezTo>
                    <a:pt x="43386" y="101101"/>
                    <a:pt x="45770" y="100878"/>
                    <a:pt x="46324" y="102044"/>
                  </a:cubicBezTo>
                  <a:cubicBezTo>
                    <a:pt x="46867" y="105485"/>
                    <a:pt x="44249" y="106862"/>
                    <a:pt x="42203" y="108611"/>
                  </a:cubicBezTo>
                  <a:cubicBezTo>
                    <a:pt x="38677" y="115154"/>
                    <a:pt x="32499" y="117269"/>
                    <a:pt x="25767" y="118446"/>
                  </a:cubicBezTo>
                  <a:cubicBezTo>
                    <a:pt x="25761" y="117349"/>
                    <a:pt x="25756" y="116251"/>
                    <a:pt x="25750" y="115154"/>
                  </a:cubicBezTo>
                  <a:cubicBezTo>
                    <a:pt x="28047" y="112588"/>
                    <a:pt x="29150" y="109217"/>
                    <a:pt x="31413" y="106742"/>
                  </a:cubicBezTo>
                  <a:cubicBezTo>
                    <a:pt x="31368" y="106833"/>
                    <a:pt x="30299" y="105810"/>
                    <a:pt x="30299" y="105810"/>
                  </a:cubicBezTo>
                  <a:cubicBezTo>
                    <a:pt x="30299" y="105810"/>
                    <a:pt x="30419" y="107285"/>
                    <a:pt x="30408" y="107325"/>
                  </a:cubicBezTo>
                  <a:cubicBezTo>
                    <a:pt x="29379" y="109439"/>
                    <a:pt x="27950" y="111074"/>
                    <a:pt x="25681" y="111823"/>
                  </a:cubicBezTo>
                  <a:cubicBezTo>
                    <a:pt x="24613" y="111834"/>
                    <a:pt x="23544" y="111840"/>
                    <a:pt x="22475" y="111840"/>
                  </a:cubicBezTo>
                  <a:cubicBezTo>
                    <a:pt x="21881" y="104873"/>
                    <a:pt x="18069" y="107993"/>
                    <a:pt x="14611" y="109188"/>
                  </a:cubicBezTo>
                  <a:cubicBezTo>
                    <a:pt x="11039" y="110422"/>
                    <a:pt x="8171" y="117383"/>
                    <a:pt x="3913" y="112103"/>
                  </a:cubicBezTo>
                  <a:cubicBezTo>
                    <a:pt x="810" y="108256"/>
                    <a:pt x="3096" y="104147"/>
                    <a:pt x="8154" y="102524"/>
                  </a:cubicBezTo>
                  <a:cubicBezTo>
                    <a:pt x="4982" y="93072"/>
                    <a:pt x="19229" y="88288"/>
                    <a:pt x="14914" y="78350"/>
                  </a:cubicBezTo>
                  <a:cubicBezTo>
                    <a:pt x="10114" y="78024"/>
                    <a:pt x="7348" y="83013"/>
                    <a:pt x="2741" y="82236"/>
                  </a:cubicBezTo>
                  <a:cubicBezTo>
                    <a:pt x="-1116" y="75864"/>
                    <a:pt x="-1791" y="70429"/>
                    <a:pt x="6622" y="67063"/>
                  </a:cubicBezTo>
                  <a:cubicBezTo>
                    <a:pt x="10039" y="65697"/>
                    <a:pt x="13508" y="64068"/>
                    <a:pt x="16366" y="61810"/>
                  </a:cubicBezTo>
                  <a:cubicBezTo>
                    <a:pt x="20018" y="58936"/>
                    <a:pt x="19612" y="55513"/>
                    <a:pt x="15897" y="52626"/>
                  </a:cubicBezTo>
                  <a:cubicBezTo>
                    <a:pt x="14686" y="44969"/>
                    <a:pt x="18806" y="36545"/>
                    <a:pt x="12611" y="29601"/>
                  </a:cubicBezTo>
                  <a:cubicBezTo>
                    <a:pt x="13371" y="26829"/>
                    <a:pt x="10159" y="20468"/>
                    <a:pt x="17778" y="23874"/>
                  </a:cubicBezTo>
                  <a:cubicBezTo>
                    <a:pt x="18235" y="22497"/>
                    <a:pt x="18703" y="21114"/>
                    <a:pt x="19178" y="19737"/>
                  </a:cubicBezTo>
                  <a:close/>
                </a:path>
              </a:pathLst>
            </a:custGeom>
            <a:grpFill/>
            <a:ln w="5715" cap="flat">
              <a:noFill/>
              <a:prstDash val="solid"/>
              <a:miter/>
            </a:ln>
          </p:spPr>
          <p:txBody>
            <a:bodyPr rtlCol="0" anchor="ctr"/>
            <a:lstStyle/>
            <a:p>
              <a:endParaRPr lang="zh-CN" altLang="en-US"/>
            </a:p>
          </p:txBody>
        </p:sp>
        <p:sp>
          <p:nvSpPr>
            <p:cNvPr id="4617" name="任意多边形: 形状 4616">
              <a:extLst>
                <a:ext uri="{FF2B5EF4-FFF2-40B4-BE49-F238E27FC236}">
                  <a16:creationId xmlns:a16="http://schemas.microsoft.com/office/drawing/2014/main" id="{5F63FD01-97F6-ADD9-99D5-50E5EF335F1D}"/>
                </a:ext>
              </a:extLst>
            </p:cNvPr>
            <p:cNvSpPr/>
            <p:nvPr/>
          </p:nvSpPr>
          <p:spPr>
            <a:xfrm>
              <a:off x="5482683" y="5089395"/>
              <a:ext cx="19682" cy="20569"/>
            </a:xfrm>
            <a:custGeom>
              <a:avLst/>
              <a:gdLst>
                <a:gd name="connsiteX0" fmla="*/ 3315 w 19682"/>
                <a:gd name="connsiteY0" fmla="*/ 10631 h 20569"/>
                <a:gd name="connsiteX1" fmla="*/ 9864 w 19682"/>
                <a:gd name="connsiteY1" fmla="*/ 7339 h 20569"/>
                <a:gd name="connsiteX2" fmla="*/ 13167 w 19682"/>
                <a:gd name="connsiteY2" fmla="*/ 761 h 20569"/>
                <a:gd name="connsiteX3" fmla="*/ 13144 w 19682"/>
                <a:gd name="connsiteY3" fmla="*/ 778 h 20569"/>
                <a:gd name="connsiteX4" fmla="*/ 16425 w 19682"/>
                <a:gd name="connsiteY4" fmla="*/ 761 h 20569"/>
                <a:gd name="connsiteX5" fmla="*/ 19682 w 19682"/>
                <a:gd name="connsiteY5" fmla="*/ 778 h 20569"/>
                <a:gd name="connsiteX6" fmla="*/ 0 w 19682"/>
                <a:gd name="connsiteY6" fmla="*/ 20563 h 20569"/>
                <a:gd name="connsiteX7" fmla="*/ 3246 w 19682"/>
                <a:gd name="connsiteY7" fmla="*/ 13871 h 20569"/>
                <a:gd name="connsiteX8" fmla="*/ 2160 w 19682"/>
                <a:gd name="connsiteY8" fmla="*/ 11688 h 20569"/>
                <a:gd name="connsiteX9" fmla="*/ 3315 w 19682"/>
                <a:gd name="connsiteY9" fmla="*/ 10631 h 2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82" h="20569">
                  <a:moveTo>
                    <a:pt x="3315" y="10631"/>
                  </a:moveTo>
                  <a:cubicBezTo>
                    <a:pt x="6018" y="10568"/>
                    <a:pt x="8458" y="9979"/>
                    <a:pt x="9864" y="7339"/>
                  </a:cubicBezTo>
                  <a:cubicBezTo>
                    <a:pt x="12167" y="5750"/>
                    <a:pt x="10704" y="2264"/>
                    <a:pt x="13167" y="761"/>
                  </a:cubicBezTo>
                  <a:lnTo>
                    <a:pt x="13144" y="778"/>
                  </a:lnTo>
                  <a:cubicBezTo>
                    <a:pt x="14230" y="-251"/>
                    <a:pt x="15327" y="-262"/>
                    <a:pt x="16425" y="761"/>
                  </a:cubicBezTo>
                  <a:cubicBezTo>
                    <a:pt x="17511" y="766"/>
                    <a:pt x="18597" y="772"/>
                    <a:pt x="19682" y="778"/>
                  </a:cubicBezTo>
                  <a:cubicBezTo>
                    <a:pt x="15819" y="10059"/>
                    <a:pt x="13499" y="20872"/>
                    <a:pt x="0" y="20563"/>
                  </a:cubicBezTo>
                  <a:cubicBezTo>
                    <a:pt x="1080" y="18335"/>
                    <a:pt x="2166" y="16106"/>
                    <a:pt x="3246" y="13871"/>
                  </a:cubicBezTo>
                  <a:cubicBezTo>
                    <a:pt x="2132" y="13128"/>
                    <a:pt x="1766" y="12402"/>
                    <a:pt x="2160" y="11688"/>
                  </a:cubicBezTo>
                  <a:cubicBezTo>
                    <a:pt x="2549" y="10979"/>
                    <a:pt x="2932" y="10631"/>
                    <a:pt x="3315" y="10631"/>
                  </a:cubicBezTo>
                  <a:close/>
                </a:path>
              </a:pathLst>
            </a:custGeom>
            <a:grpFill/>
            <a:ln w="5715" cap="flat">
              <a:noFill/>
              <a:prstDash val="solid"/>
              <a:miter/>
            </a:ln>
          </p:spPr>
          <p:txBody>
            <a:bodyPr rtlCol="0" anchor="ctr"/>
            <a:lstStyle/>
            <a:p>
              <a:endParaRPr lang="zh-CN" altLang="en-US"/>
            </a:p>
          </p:txBody>
        </p:sp>
        <p:sp>
          <p:nvSpPr>
            <p:cNvPr id="4618" name="任意多边形: 形状 4617">
              <a:extLst>
                <a:ext uri="{FF2B5EF4-FFF2-40B4-BE49-F238E27FC236}">
                  <a16:creationId xmlns:a16="http://schemas.microsoft.com/office/drawing/2014/main" id="{B972240B-3F92-58BF-63CA-24BD09EF240A}"/>
                </a:ext>
              </a:extLst>
            </p:cNvPr>
            <p:cNvSpPr/>
            <p:nvPr/>
          </p:nvSpPr>
          <p:spPr>
            <a:xfrm>
              <a:off x="5488319" y="5214903"/>
              <a:ext cx="19903" cy="23285"/>
            </a:xfrm>
            <a:custGeom>
              <a:avLst/>
              <a:gdLst>
                <a:gd name="connsiteX0" fmla="*/ 7502 w 19903"/>
                <a:gd name="connsiteY0" fmla="*/ 23277 h 23285"/>
                <a:gd name="connsiteX1" fmla="*/ 1496 w 19903"/>
                <a:gd name="connsiteY1" fmla="*/ 17413 h 23285"/>
                <a:gd name="connsiteX2" fmla="*/ 942 w 19903"/>
                <a:gd name="connsiteY2" fmla="*/ 3537 h 23285"/>
                <a:gd name="connsiteX3" fmla="*/ 15006 w 19903"/>
                <a:gd name="connsiteY3" fmla="*/ 485 h 23285"/>
                <a:gd name="connsiteX4" fmla="*/ 17144 w 19903"/>
                <a:gd name="connsiteY4" fmla="*/ 1137 h 23285"/>
                <a:gd name="connsiteX5" fmla="*/ 8994 w 19903"/>
                <a:gd name="connsiteY5" fmla="*/ 22699 h 23285"/>
                <a:gd name="connsiteX6" fmla="*/ 7502 w 19903"/>
                <a:gd name="connsiteY6" fmla="*/ 23277 h 23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903" h="23285">
                  <a:moveTo>
                    <a:pt x="7502" y="23277"/>
                  </a:moveTo>
                  <a:cubicBezTo>
                    <a:pt x="4845" y="22002"/>
                    <a:pt x="-3333" y="26460"/>
                    <a:pt x="1496" y="17413"/>
                  </a:cubicBezTo>
                  <a:cubicBezTo>
                    <a:pt x="3988" y="12738"/>
                    <a:pt x="-304" y="8229"/>
                    <a:pt x="942" y="3537"/>
                  </a:cubicBezTo>
                  <a:cubicBezTo>
                    <a:pt x="4336" y="-3167"/>
                    <a:pt x="12114" y="10264"/>
                    <a:pt x="15006" y="485"/>
                  </a:cubicBezTo>
                  <a:cubicBezTo>
                    <a:pt x="15292" y="-481"/>
                    <a:pt x="16538" y="131"/>
                    <a:pt x="17144" y="1137"/>
                  </a:cubicBezTo>
                  <a:cubicBezTo>
                    <a:pt x="22796" y="10498"/>
                    <a:pt x="19613" y="19008"/>
                    <a:pt x="8994" y="22699"/>
                  </a:cubicBezTo>
                  <a:cubicBezTo>
                    <a:pt x="8491" y="22877"/>
                    <a:pt x="8000" y="23082"/>
                    <a:pt x="7502" y="23277"/>
                  </a:cubicBezTo>
                  <a:close/>
                </a:path>
              </a:pathLst>
            </a:custGeom>
            <a:grpFill/>
            <a:ln w="5715" cap="flat">
              <a:noFill/>
              <a:prstDash val="solid"/>
              <a:miter/>
            </a:ln>
          </p:spPr>
          <p:txBody>
            <a:bodyPr rtlCol="0" anchor="ctr"/>
            <a:lstStyle/>
            <a:p>
              <a:endParaRPr lang="zh-CN" altLang="en-US"/>
            </a:p>
          </p:txBody>
        </p:sp>
        <p:sp>
          <p:nvSpPr>
            <p:cNvPr id="4619" name="任意多边形: 形状 4618">
              <a:extLst>
                <a:ext uri="{FF2B5EF4-FFF2-40B4-BE49-F238E27FC236}">
                  <a16:creationId xmlns:a16="http://schemas.microsoft.com/office/drawing/2014/main" id="{04948D7F-BCEA-298A-1267-3318CF1D3AC2}"/>
                </a:ext>
              </a:extLst>
            </p:cNvPr>
            <p:cNvSpPr/>
            <p:nvPr/>
          </p:nvSpPr>
          <p:spPr>
            <a:xfrm>
              <a:off x="5485969" y="5244758"/>
              <a:ext cx="9812" cy="5832"/>
            </a:xfrm>
            <a:custGeom>
              <a:avLst/>
              <a:gdLst>
                <a:gd name="connsiteX0" fmla="*/ 0 w 9812"/>
                <a:gd name="connsiteY0" fmla="*/ 3292 h 5832"/>
                <a:gd name="connsiteX1" fmla="*/ 9813 w 9812"/>
                <a:gd name="connsiteY1" fmla="*/ 0 h 5832"/>
                <a:gd name="connsiteX2" fmla="*/ 0 w 9812"/>
                <a:gd name="connsiteY2" fmla="*/ 3292 h 5832"/>
              </a:gdLst>
              <a:ahLst/>
              <a:cxnLst>
                <a:cxn ang="0">
                  <a:pos x="connsiteX0" y="connsiteY0"/>
                </a:cxn>
                <a:cxn ang="0">
                  <a:pos x="connsiteX1" y="connsiteY1"/>
                </a:cxn>
                <a:cxn ang="0">
                  <a:pos x="connsiteX2" y="connsiteY2"/>
                </a:cxn>
              </a:cxnLst>
              <a:rect l="l" t="t" r="r" b="b"/>
              <a:pathLst>
                <a:path w="9812" h="5832">
                  <a:moveTo>
                    <a:pt x="0" y="3292"/>
                  </a:moveTo>
                  <a:cubicBezTo>
                    <a:pt x="2349" y="-555"/>
                    <a:pt x="6212" y="108"/>
                    <a:pt x="9813" y="0"/>
                  </a:cubicBezTo>
                  <a:cubicBezTo>
                    <a:pt x="7378" y="3595"/>
                    <a:pt x="5589" y="9115"/>
                    <a:pt x="0" y="3292"/>
                  </a:cubicBezTo>
                  <a:close/>
                </a:path>
              </a:pathLst>
            </a:custGeom>
            <a:grpFill/>
            <a:ln w="5715" cap="flat">
              <a:noFill/>
              <a:prstDash val="solid"/>
              <a:miter/>
            </a:ln>
          </p:spPr>
          <p:txBody>
            <a:bodyPr rtlCol="0" anchor="ctr"/>
            <a:lstStyle/>
            <a:p>
              <a:endParaRPr lang="zh-CN" altLang="en-US"/>
            </a:p>
          </p:txBody>
        </p:sp>
        <p:sp>
          <p:nvSpPr>
            <p:cNvPr id="4620" name="任意多边形: 形状 4619">
              <a:extLst>
                <a:ext uri="{FF2B5EF4-FFF2-40B4-BE49-F238E27FC236}">
                  <a16:creationId xmlns:a16="http://schemas.microsoft.com/office/drawing/2014/main" id="{7E3E2A57-4FBF-E073-FD89-683199909C1B}"/>
                </a:ext>
              </a:extLst>
            </p:cNvPr>
            <p:cNvSpPr/>
            <p:nvPr/>
          </p:nvSpPr>
          <p:spPr>
            <a:xfrm>
              <a:off x="5492492" y="5188825"/>
              <a:ext cx="6621" cy="3302"/>
            </a:xfrm>
            <a:custGeom>
              <a:avLst/>
              <a:gdLst>
                <a:gd name="connsiteX0" fmla="*/ 32 w 6621"/>
                <a:gd name="connsiteY0" fmla="*/ 3303 h 3302"/>
                <a:gd name="connsiteX1" fmla="*/ 6622 w 6621"/>
                <a:gd name="connsiteY1" fmla="*/ 0 h 3302"/>
                <a:gd name="connsiteX2" fmla="*/ 32 w 6621"/>
                <a:gd name="connsiteY2" fmla="*/ 3303 h 3302"/>
              </a:gdLst>
              <a:ahLst/>
              <a:cxnLst>
                <a:cxn ang="0">
                  <a:pos x="connsiteX0" y="connsiteY0"/>
                </a:cxn>
                <a:cxn ang="0">
                  <a:pos x="connsiteX1" y="connsiteY1"/>
                </a:cxn>
                <a:cxn ang="0">
                  <a:pos x="connsiteX2" y="connsiteY2"/>
                </a:cxn>
              </a:cxnLst>
              <a:rect l="l" t="t" r="r" b="b"/>
              <a:pathLst>
                <a:path w="6621" h="3302">
                  <a:moveTo>
                    <a:pt x="32" y="3303"/>
                  </a:moveTo>
                  <a:cubicBezTo>
                    <a:pt x="-105" y="57"/>
                    <a:pt x="-105" y="57"/>
                    <a:pt x="6622" y="0"/>
                  </a:cubicBezTo>
                  <a:cubicBezTo>
                    <a:pt x="5204" y="2646"/>
                    <a:pt x="2747" y="3229"/>
                    <a:pt x="32" y="3303"/>
                  </a:cubicBezTo>
                  <a:close/>
                </a:path>
              </a:pathLst>
            </a:custGeom>
            <a:grpFill/>
            <a:ln w="5715" cap="flat">
              <a:noFill/>
              <a:prstDash val="solid"/>
              <a:miter/>
            </a:ln>
          </p:spPr>
          <p:txBody>
            <a:bodyPr rtlCol="0" anchor="ctr"/>
            <a:lstStyle/>
            <a:p>
              <a:endParaRPr lang="zh-CN" altLang="en-US"/>
            </a:p>
          </p:txBody>
        </p:sp>
        <p:sp>
          <p:nvSpPr>
            <p:cNvPr id="4621" name="任意多边形: 形状 4620">
              <a:extLst>
                <a:ext uri="{FF2B5EF4-FFF2-40B4-BE49-F238E27FC236}">
                  <a16:creationId xmlns:a16="http://schemas.microsoft.com/office/drawing/2014/main" id="{412A2557-9EE7-0770-D1F0-952C5B840660}"/>
                </a:ext>
              </a:extLst>
            </p:cNvPr>
            <p:cNvSpPr/>
            <p:nvPr/>
          </p:nvSpPr>
          <p:spPr>
            <a:xfrm>
              <a:off x="5522979" y="5227405"/>
              <a:ext cx="1690" cy="1761"/>
            </a:xfrm>
            <a:custGeom>
              <a:avLst/>
              <a:gdLst>
                <a:gd name="connsiteX0" fmla="*/ 411 w 1690"/>
                <a:gd name="connsiteY0" fmla="*/ 1745 h 1761"/>
                <a:gd name="connsiteX1" fmla="*/ 0 w 1690"/>
                <a:gd name="connsiteY1" fmla="*/ 339 h 1761"/>
                <a:gd name="connsiteX2" fmla="*/ 1183 w 1690"/>
                <a:gd name="connsiteY2" fmla="*/ 25 h 1761"/>
                <a:gd name="connsiteX3" fmla="*/ 411 w 1690"/>
                <a:gd name="connsiteY3" fmla="*/ 1745 h 1761"/>
              </a:gdLst>
              <a:ahLst/>
              <a:cxnLst>
                <a:cxn ang="0">
                  <a:pos x="connsiteX0" y="connsiteY0"/>
                </a:cxn>
                <a:cxn ang="0">
                  <a:pos x="connsiteX1" y="connsiteY1"/>
                </a:cxn>
                <a:cxn ang="0">
                  <a:pos x="connsiteX2" y="connsiteY2"/>
                </a:cxn>
                <a:cxn ang="0">
                  <a:pos x="connsiteX3" y="connsiteY3"/>
                </a:cxn>
              </a:cxnLst>
              <a:rect l="l" t="t" r="r" b="b"/>
              <a:pathLst>
                <a:path w="1690" h="1761">
                  <a:moveTo>
                    <a:pt x="411" y="1745"/>
                  </a:moveTo>
                  <a:cubicBezTo>
                    <a:pt x="274" y="1276"/>
                    <a:pt x="137" y="808"/>
                    <a:pt x="0" y="339"/>
                  </a:cubicBezTo>
                  <a:cubicBezTo>
                    <a:pt x="406" y="225"/>
                    <a:pt x="1097" y="-90"/>
                    <a:pt x="1183" y="25"/>
                  </a:cubicBezTo>
                  <a:cubicBezTo>
                    <a:pt x="2074" y="1271"/>
                    <a:pt x="1777" y="1870"/>
                    <a:pt x="411" y="1745"/>
                  </a:cubicBezTo>
                  <a:close/>
                </a:path>
              </a:pathLst>
            </a:custGeom>
            <a:grpFill/>
            <a:ln w="5715" cap="flat">
              <a:noFill/>
              <a:prstDash val="solid"/>
              <a:miter/>
            </a:ln>
          </p:spPr>
          <p:txBody>
            <a:bodyPr rtlCol="0" anchor="ctr"/>
            <a:lstStyle/>
            <a:p>
              <a:endParaRPr lang="zh-CN" altLang="en-US"/>
            </a:p>
          </p:txBody>
        </p:sp>
        <p:sp>
          <p:nvSpPr>
            <p:cNvPr id="4622" name="任意多边形: 形状 4621">
              <a:extLst>
                <a:ext uri="{FF2B5EF4-FFF2-40B4-BE49-F238E27FC236}">
                  <a16:creationId xmlns:a16="http://schemas.microsoft.com/office/drawing/2014/main" id="{D2E2C131-217C-A45F-402B-3CE3A73BEAE1}"/>
                </a:ext>
              </a:extLst>
            </p:cNvPr>
            <p:cNvSpPr/>
            <p:nvPr/>
          </p:nvSpPr>
          <p:spPr>
            <a:xfrm>
              <a:off x="5489255" y="5207610"/>
              <a:ext cx="2518" cy="4257"/>
            </a:xfrm>
            <a:custGeom>
              <a:avLst/>
              <a:gdLst>
                <a:gd name="connsiteX0" fmla="*/ 11 w 2518"/>
                <a:gd name="connsiteY0" fmla="*/ 4258 h 4257"/>
                <a:gd name="connsiteX1" fmla="*/ 1206 w 2518"/>
                <a:gd name="connsiteY1" fmla="*/ 0 h 4257"/>
                <a:gd name="connsiteX2" fmla="*/ 0 w 2518"/>
                <a:gd name="connsiteY2" fmla="*/ 4252 h 4257"/>
                <a:gd name="connsiteX3" fmla="*/ 11 w 2518"/>
                <a:gd name="connsiteY3" fmla="*/ 4258 h 4257"/>
              </a:gdLst>
              <a:ahLst/>
              <a:cxnLst>
                <a:cxn ang="0">
                  <a:pos x="connsiteX0" y="connsiteY0"/>
                </a:cxn>
                <a:cxn ang="0">
                  <a:pos x="connsiteX1" y="connsiteY1"/>
                </a:cxn>
                <a:cxn ang="0">
                  <a:pos x="connsiteX2" y="connsiteY2"/>
                </a:cxn>
                <a:cxn ang="0">
                  <a:pos x="connsiteX3" y="connsiteY3"/>
                </a:cxn>
              </a:cxnLst>
              <a:rect l="l" t="t" r="r" b="b"/>
              <a:pathLst>
                <a:path w="2518" h="4257">
                  <a:moveTo>
                    <a:pt x="11" y="4258"/>
                  </a:moveTo>
                  <a:cubicBezTo>
                    <a:pt x="411" y="2834"/>
                    <a:pt x="806" y="1417"/>
                    <a:pt x="1206" y="0"/>
                  </a:cubicBezTo>
                  <a:cubicBezTo>
                    <a:pt x="4223" y="2389"/>
                    <a:pt x="1269" y="3080"/>
                    <a:pt x="0" y="4252"/>
                  </a:cubicBezTo>
                  <a:lnTo>
                    <a:pt x="11" y="4258"/>
                  </a:lnTo>
                  <a:close/>
                </a:path>
              </a:pathLst>
            </a:custGeom>
            <a:grpFill/>
            <a:ln w="5715" cap="flat">
              <a:noFill/>
              <a:prstDash val="solid"/>
              <a:miter/>
            </a:ln>
          </p:spPr>
          <p:txBody>
            <a:bodyPr rtlCol="0" anchor="ctr"/>
            <a:lstStyle/>
            <a:p>
              <a:endParaRPr lang="zh-CN" altLang="en-US"/>
            </a:p>
          </p:txBody>
        </p:sp>
        <p:sp>
          <p:nvSpPr>
            <p:cNvPr id="4623" name="任意多边形: 形状 4622">
              <a:extLst>
                <a:ext uri="{FF2B5EF4-FFF2-40B4-BE49-F238E27FC236}">
                  <a16:creationId xmlns:a16="http://schemas.microsoft.com/office/drawing/2014/main" id="{CC22EFC5-5744-5D74-51FC-77EB53F8BD28}"/>
                </a:ext>
              </a:extLst>
            </p:cNvPr>
            <p:cNvSpPr/>
            <p:nvPr/>
          </p:nvSpPr>
          <p:spPr>
            <a:xfrm>
              <a:off x="5476111" y="5249910"/>
              <a:ext cx="3274" cy="1449"/>
            </a:xfrm>
            <a:custGeom>
              <a:avLst/>
              <a:gdLst>
                <a:gd name="connsiteX0" fmla="*/ 0 w 3274"/>
                <a:gd name="connsiteY0" fmla="*/ 1449 h 1449"/>
                <a:gd name="connsiteX1" fmla="*/ 3275 w 3274"/>
                <a:gd name="connsiteY1" fmla="*/ 1381 h 1449"/>
                <a:gd name="connsiteX2" fmla="*/ 0 w 3274"/>
                <a:gd name="connsiteY2" fmla="*/ 1449 h 1449"/>
              </a:gdLst>
              <a:ahLst/>
              <a:cxnLst>
                <a:cxn ang="0">
                  <a:pos x="connsiteX0" y="connsiteY0"/>
                </a:cxn>
                <a:cxn ang="0">
                  <a:pos x="connsiteX1" y="connsiteY1"/>
                </a:cxn>
                <a:cxn ang="0">
                  <a:pos x="connsiteX2" y="connsiteY2"/>
                </a:cxn>
              </a:cxnLst>
              <a:rect l="l" t="t" r="r" b="b"/>
              <a:pathLst>
                <a:path w="3274" h="1449">
                  <a:moveTo>
                    <a:pt x="0" y="1449"/>
                  </a:moveTo>
                  <a:cubicBezTo>
                    <a:pt x="1052" y="-437"/>
                    <a:pt x="2143" y="-505"/>
                    <a:pt x="3275" y="1381"/>
                  </a:cubicBezTo>
                  <a:cubicBezTo>
                    <a:pt x="2183" y="1398"/>
                    <a:pt x="1092" y="1420"/>
                    <a:pt x="0" y="1449"/>
                  </a:cubicBezTo>
                  <a:close/>
                </a:path>
              </a:pathLst>
            </a:custGeom>
            <a:grpFill/>
            <a:ln w="5715" cap="flat">
              <a:noFill/>
              <a:prstDash val="solid"/>
              <a:miter/>
            </a:ln>
          </p:spPr>
          <p:txBody>
            <a:bodyPr rtlCol="0" anchor="ctr"/>
            <a:lstStyle/>
            <a:p>
              <a:endParaRPr lang="zh-CN" altLang="en-US"/>
            </a:p>
          </p:txBody>
        </p:sp>
        <p:sp>
          <p:nvSpPr>
            <p:cNvPr id="4624" name="任意多边形: 形状 4623">
              <a:extLst>
                <a:ext uri="{FF2B5EF4-FFF2-40B4-BE49-F238E27FC236}">
                  <a16:creationId xmlns:a16="http://schemas.microsoft.com/office/drawing/2014/main" id="{E5320B3A-C8F6-4FC6-B622-D37D5DA10982}"/>
                </a:ext>
              </a:extLst>
            </p:cNvPr>
            <p:cNvSpPr/>
            <p:nvPr/>
          </p:nvSpPr>
          <p:spPr>
            <a:xfrm>
              <a:off x="5510994" y="5249944"/>
              <a:ext cx="1292" cy="1391"/>
            </a:xfrm>
            <a:custGeom>
              <a:avLst/>
              <a:gdLst>
                <a:gd name="connsiteX0" fmla="*/ 1292 w 1292"/>
                <a:gd name="connsiteY0" fmla="*/ 1391 h 1391"/>
                <a:gd name="connsiteX1" fmla="*/ 1 w 1292"/>
                <a:gd name="connsiteY1" fmla="*/ 666 h 1391"/>
                <a:gd name="connsiteX2" fmla="*/ 1275 w 1292"/>
                <a:gd name="connsiteY2" fmla="*/ 1391 h 1391"/>
                <a:gd name="connsiteX3" fmla="*/ 1292 w 1292"/>
                <a:gd name="connsiteY3" fmla="*/ 1391 h 1391"/>
              </a:gdLst>
              <a:ahLst/>
              <a:cxnLst>
                <a:cxn ang="0">
                  <a:pos x="connsiteX0" y="connsiteY0"/>
                </a:cxn>
                <a:cxn ang="0">
                  <a:pos x="connsiteX1" y="connsiteY1"/>
                </a:cxn>
                <a:cxn ang="0">
                  <a:pos x="connsiteX2" y="connsiteY2"/>
                </a:cxn>
                <a:cxn ang="0">
                  <a:pos x="connsiteX3" y="connsiteY3"/>
                </a:cxn>
              </a:cxnLst>
              <a:rect l="l" t="t" r="r" b="b"/>
              <a:pathLst>
                <a:path w="1292" h="1391">
                  <a:moveTo>
                    <a:pt x="1292" y="1391"/>
                  </a:moveTo>
                  <a:cubicBezTo>
                    <a:pt x="841" y="1146"/>
                    <a:pt x="-28" y="814"/>
                    <a:pt x="1" y="666"/>
                  </a:cubicBezTo>
                  <a:cubicBezTo>
                    <a:pt x="224" y="-426"/>
                    <a:pt x="727" y="-169"/>
                    <a:pt x="1275" y="1391"/>
                  </a:cubicBezTo>
                  <a:lnTo>
                    <a:pt x="1292" y="1391"/>
                  </a:lnTo>
                  <a:close/>
                </a:path>
              </a:pathLst>
            </a:custGeom>
            <a:grpFill/>
            <a:ln w="5715" cap="flat">
              <a:noFill/>
              <a:prstDash val="solid"/>
              <a:miter/>
            </a:ln>
          </p:spPr>
          <p:txBody>
            <a:bodyPr rtlCol="0" anchor="ctr"/>
            <a:lstStyle/>
            <a:p>
              <a:endParaRPr lang="zh-CN" altLang="en-US"/>
            </a:p>
          </p:txBody>
        </p:sp>
        <p:sp>
          <p:nvSpPr>
            <p:cNvPr id="4625" name="任意多边形: 形状 4624">
              <a:extLst>
                <a:ext uri="{FF2B5EF4-FFF2-40B4-BE49-F238E27FC236}">
                  <a16:creationId xmlns:a16="http://schemas.microsoft.com/office/drawing/2014/main" id="{0FBCE62A-C641-701B-3926-2CEADCEF5682}"/>
                </a:ext>
              </a:extLst>
            </p:cNvPr>
            <p:cNvSpPr/>
            <p:nvPr/>
          </p:nvSpPr>
          <p:spPr>
            <a:xfrm>
              <a:off x="4831000" y="4945446"/>
              <a:ext cx="26850" cy="19671"/>
            </a:xfrm>
            <a:custGeom>
              <a:avLst/>
              <a:gdLst>
                <a:gd name="connsiteX0" fmla="*/ 13689 w 26850"/>
                <a:gd name="connsiteY0" fmla="*/ 19603 h 19671"/>
                <a:gd name="connsiteX1" fmla="*/ 10391 w 26850"/>
                <a:gd name="connsiteY1" fmla="*/ 19671 h 19671"/>
                <a:gd name="connsiteX2" fmla="*/ 12808 w 26850"/>
                <a:gd name="connsiteY2" fmla="*/ 9710 h 19671"/>
                <a:gd name="connsiteX3" fmla="*/ 127 w 26850"/>
                <a:gd name="connsiteY3" fmla="*/ 7127 h 19671"/>
                <a:gd name="connsiteX4" fmla="*/ 10871 w 26850"/>
                <a:gd name="connsiteY4" fmla="*/ 1354 h 19671"/>
                <a:gd name="connsiteX5" fmla="*/ 13728 w 26850"/>
                <a:gd name="connsiteY5" fmla="*/ 0 h 19671"/>
                <a:gd name="connsiteX6" fmla="*/ 26850 w 26850"/>
                <a:gd name="connsiteY6" fmla="*/ 6555 h 19671"/>
                <a:gd name="connsiteX7" fmla="*/ 19415 w 26850"/>
                <a:gd name="connsiteY7" fmla="*/ 14745 h 19671"/>
                <a:gd name="connsiteX8" fmla="*/ 13689 w 26850"/>
                <a:gd name="connsiteY8" fmla="*/ 19603 h 1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50" h="19671">
                  <a:moveTo>
                    <a:pt x="13689" y="19603"/>
                  </a:moveTo>
                  <a:cubicBezTo>
                    <a:pt x="12591" y="19625"/>
                    <a:pt x="11488" y="19648"/>
                    <a:pt x="10391" y="19671"/>
                  </a:cubicBezTo>
                  <a:cubicBezTo>
                    <a:pt x="11248" y="16139"/>
                    <a:pt x="12105" y="12602"/>
                    <a:pt x="12808" y="9710"/>
                  </a:cubicBezTo>
                  <a:cubicBezTo>
                    <a:pt x="8722" y="4658"/>
                    <a:pt x="1504" y="14705"/>
                    <a:pt x="127" y="7127"/>
                  </a:cubicBezTo>
                  <a:cubicBezTo>
                    <a:pt x="-1193" y="-154"/>
                    <a:pt x="8174" y="5384"/>
                    <a:pt x="10871" y="1354"/>
                  </a:cubicBezTo>
                  <a:cubicBezTo>
                    <a:pt x="11374" y="600"/>
                    <a:pt x="12751" y="435"/>
                    <a:pt x="13728" y="0"/>
                  </a:cubicBezTo>
                  <a:cubicBezTo>
                    <a:pt x="16295" y="5801"/>
                    <a:pt x="18638" y="12059"/>
                    <a:pt x="26850" y="6555"/>
                  </a:cubicBezTo>
                  <a:cubicBezTo>
                    <a:pt x="26370" y="11087"/>
                    <a:pt x="25707" y="15225"/>
                    <a:pt x="19415" y="14745"/>
                  </a:cubicBezTo>
                  <a:cubicBezTo>
                    <a:pt x="16375" y="14510"/>
                    <a:pt x="14843" y="17077"/>
                    <a:pt x="13689" y="19603"/>
                  </a:cubicBezTo>
                  <a:close/>
                </a:path>
              </a:pathLst>
            </a:custGeom>
            <a:grpFill/>
            <a:ln w="5715" cap="flat">
              <a:noFill/>
              <a:prstDash val="solid"/>
              <a:miter/>
            </a:ln>
          </p:spPr>
          <p:txBody>
            <a:bodyPr rtlCol="0" anchor="ctr"/>
            <a:lstStyle/>
            <a:p>
              <a:endParaRPr lang="zh-CN" altLang="en-US"/>
            </a:p>
          </p:txBody>
        </p:sp>
        <p:sp>
          <p:nvSpPr>
            <p:cNvPr id="4626" name="任意多边形: 形状 4625">
              <a:extLst>
                <a:ext uri="{FF2B5EF4-FFF2-40B4-BE49-F238E27FC236}">
                  <a16:creationId xmlns:a16="http://schemas.microsoft.com/office/drawing/2014/main" id="{59FB95E3-4BB0-FB68-4C2B-431E53513034}"/>
                </a:ext>
              </a:extLst>
            </p:cNvPr>
            <p:cNvSpPr/>
            <p:nvPr/>
          </p:nvSpPr>
          <p:spPr>
            <a:xfrm>
              <a:off x="4857851" y="4945423"/>
              <a:ext cx="13454" cy="10778"/>
            </a:xfrm>
            <a:custGeom>
              <a:avLst/>
              <a:gdLst>
                <a:gd name="connsiteX0" fmla="*/ 13156 w 13454"/>
                <a:gd name="connsiteY0" fmla="*/ 0 h 10778"/>
                <a:gd name="connsiteX1" fmla="*/ 0 w 13454"/>
                <a:gd name="connsiteY1" fmla="*/ 6578 h 10778"/>
                <a:gd name="connsiteX2" fmla="*/ 13156 w 13454"/>
                <a:gd name="connsiteY2" fmla="*/ 0 h 10778"/>
              </a:gdLst>
              <a:ahLst/>
              <a:cxnLst>
                <a:cxn ang="0">
                  <a:pos x="connsiteX0" y="connsiteY0"/>
                </a:cxn>
                <a:cxn ang="0">
                  <a:pos x="connsiteX1" y="connsiteY1"/>
                </a:cxn>
                <a:cxn ang="0">
                  <a:pos x="connsiteX2" y="connsiteY2"/>
                </a:cxn>
              </a:cxnLst>
              <a:rect l="l" t="t" r="r" b="b"/>
              <a:pathLst>
                <a:path w="13454" h="10778">
                  <a:moveTo>
                    <a:pt x="13156" y="0"/>
                  </a:moveTo>
                  <a:cubicBezTo>
                    <a:pt x="14242" y="12207"/>
                    <a:pt x="12899" y="13522"/>
                    <a:pt x="0" y="6578"/>
                  </a:cubicBezTo>
                  <a:cubicBezTo>
                    <a:pt x="3263" y="2143"/>
                    <a:pt x="9190" y="3029"/>
                    <a:pt x="13156" y="0"/>
                  </a:cubicBezTo>
                  <a:close/>
                </a:path>
              </a:pathLst>
            </a:custGeom>
            <a:grpFill/>
            <a:ln w="5715" cap="flat">
              <a:noFill/>
              <a:prstDash val="solid"/>
              <a:miter/>
            </a:ln>
          </p:spPr>
          <p:txBody>
            <a:bodyPr rtlCol="0" anchor="ctr"/>
            <a:lstStyle/>
            <a:p>
              <a:endParaRPr lang="zh-CN" altLang="en-US"/>
            </a:p>
          </p:txBody>
        </p:sp>
        <p:sp>
          <p:nvSpPr>
            <p:cNvPr id="4627" name="任意多边形: 形状 4626">
              <a:extLst>
                <a:ext uri="{FF2B5EF4-FFF2-40B4-BE49-F238E27FC236}">
                  <a16:creationId xmlns:a16="http://schemas.microsoft.com/office/drawing/2014/main" id="{B187E66E-79A7-F2A1-D637-06445092CCE2}"/>
                </a:ext>
              </a:extLst>
            </p:cNvPr>
            <p:cNvSpPr/>
            <p:nvPr/>
          </p:nvSpPr>
          <p:spPr>
            <a:xfrm>
              <a:off x="4867720" y="4909992"/>
              <a:ext cx="3597" cy="2535"/>
            </a:xfrm>
            <a:custGeom>
              <a:avLst/>
              <a:gdLst>
                <a:gd name="connsiteX0" fmla="*/ 0 w 3597"/>
                <a:gd name="connsiteY0" fmla="*/ 2536 h 2535"/>
                <a:gd name="connsiteX1" fmla="*/ 3235 w 3597"/>
                <a:gd name="connsiteY1" fmla="*/ 175 h 2535"/>
                <a:gd name="connsiteX2" fmla="*/ 0 w 3597"/>
                <a:gd name="connsiteY2" fmla="*/ 2536 h 2535"/>
                <a:gd name="connsiteX3" fmla="*/ 0 w 3597"/>
                <a:gd name="connsiteY3" fmla="*/ 2536 h 2535"/>
              </a:gdLst>
              <a:ahLst/>
              <a:cxnLst>
                <a:cxn ang="0">
                  <a:pos x="connsiteX0" y="connsiteY0"/>
                </a:cxn>
                <a:cxn ang="0">
                  <a:pos x="connsiteX1" y="connsiteY1"/>
                </a:cxn>
                <a:cxn ang="0">
                  <a:pos x="connsiteX2" y="connsiteY2"/>
                </a:cxn>
                <a:cxn ang="0">
                  <a:pos x="connsiteX3" y="connsiteY3"/>
                </a:cxn>
              </a:cxnLst>
              <a:rect l="l" t="t" r="r" b="b"/>
              <a:pathLst>
                <a:path w="3597" h="2535">
                  <a:moveTo>
                    <a:pt x="0" y="2536"/>
                  </a:moveTo>
                  <a:cubicBezTo>
                    <a:pt x="726" y="1124"/>
                    <a:pt x="2938" y="-551"/>
                    <a:pt x="3235" y="175"/>
                  </a:cubicBezTo>
                  <a:cubicBezTo>
                    <a:pt x="4749" y="3896"/>
                    <a:pt x="1109" y="1661"/>
                    <a:pt x="0" y="2536"/>
                  </a:cubicBezTo>
                  <a:lnTo>
                    <a:pt x="0" y="2536"/>
                  </a:lnTo>
                  <a:close/>
                </a:path>
              </a:pathLst>
            </a:custGeom>
            <a:grpFill/>
            <a:ln w="5715" cap="flat">
              <a:noFill/>
              <a:prstDash val="solid"/>
              <a:miter/>
            </a:ln>
          </p:spPr>
          <p:txBody>
            <a:bodyPr rtlCol="0" anchor="ctr"/>
            <a:lstStyle/>
            <a:p>
              <a:endParaRPr lang="zh-CN" altLang="en-US"/>
            </a:p>
          </p:txBody>
        </p:sp>
        <p:sp>
          <p:nvSpPr>
            <p:cNvPr id="4628" name="任意多边形: 形状 4627">
              <a:extLst>
                <a:ext uri="{FF2B5EF4-FFF2-40B4-BE49-F238E27FC236}">
                  <a16:creationId xmlns:a16="http://schemas.microsoft.com/office/drawing/2014/main" id="{D3FE5DC7-152A-8886-3094-652A3CAA465C}"/>
                </a:ext>
              </a:extLst>
            </p:cNvPr>
            <p:cNvSpPr/>
            <p:nvPr/>
          </p:nvSpPr>
          <p:spPr>
            <a:xfrm>
              <a:off x="4877584" y="490595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629" name="任意多边形: 形状 4628">
              <a:extLst>
                <a:ext uri="{FF2B5EF4-FFF2-40B4-BE49-F238E27FC236}">
                  <a16:creationId xmlns:a16="http://schemas.microsoft.com/office/drawing/2014/main" id="{71A45D90-B275-3464-EF4C-0D8F786E47E5}"/>
                </a:ext>
              </a:extLst>
            </p:cNvPr>
            <p:cNvSpPr/>
            <p:nvPr/>
          </p:nvSpPr>
          <p:spPr>
            <a:xfrm>
              <a:off x="4907177" y="4835557"/>
              <a:ext cx="1427" cy="1309"/>
            </a:xfrm>
            <a:custGeom>
              <a:avLst/>
              <a:gdLst>
                <a:gd name="connsiteX0" fmla="*/ 0 w 1427"/>
                <a:gd name="connsiteY0" fmla="*/ 1310 h 1309"/>
                <a:gd name="connsiteX1" fmla="*/ 743 w 1427"/>
                <a:gd name="connsiteY1" fmla="*/ 1 h 1309"/>
                <a:gd name="connsiteX2" fmla="*/ 12 w 1427"/>
                <a:gd name="connsiteY2" fmla="*/ 1310 h 1309"/>
                <a:gd name="connsiteX3" fmla="*/ 0 w 1427"/>
                <a:gd name="connsiteY3" fmla="*/ 1310 h 1309"/>
              </a:gdLst>
              <a:ahLst/>
              <a:cxnLst>
                <a:cxn ang="0">
                  <a:pos x="connsiteX0" y="connsiteY0"/>
                </a:cxn>
                <a:cxn ang="0">
                  <a:pos x="connsiteX1" y="connsiteY1"/>
                </a:cxn>
                <a:cxn ang="0">
                  <a:pos x="connsiteX2" y="connsiteY2"/>
                </a:cxn>
                <a:cxn ang="0">
                  <a:pos x="connsiteX3" y="connsiteY3"/>
                </a:cxn>
              </a:cxnLst>
              <a:rect l="l" t="t" r="r" b="b"/>
              <a:pathLst>
                <a:path w="1427" h="1309">
                  <a:moveTo>
                    <a:pt x="0" y="1310"/>
                  </a:moveTo>
                  <a:cubicBezTo>
                    <a:pt x="251" y="847"/>
                    <a:pt x="594" y="-33"/>
                    <a:pt x="743" y="1"/>
                  </a:cubicBezTo>
                  <a:cubicBezTo>
                    <a:pt x="1863" y="241"/>
                    <a:pt x="1600" y="755"/>
                    <a:pt x="12" y="1310"/>
                  </a:cubicBezTo>
                  <a:lnTo>
                    <a:pt x="0" y="1310"/>
                  </a:lnTo>
                  <a:close/>
                </a:path>
              </a:pathLst>
            </a:custGeom>
            <a:grpFill/>
            <a:ln w="5715" cap="flat">
              <a:noFill/>
              <a:prstDash val="solid"/>
              <a:miter/>
            </a:ln>
          </p:spPr>
          <p:txBody>
            <a:bodyPr rtlCol="0" anchor="ctr"/>
            <a:lstStyle/>
            <a:p>
              <a:endParaRPr lang="zh-CN" altLang="en-US"/>
            </a:p>
          </p:txBody>
        </p:sp>
        <p:sp>
          <p:nvSpPr>
            <p:cNvPr id="4630" name="任意多边形: 形状 4629">
              <a:extLst>
                <a:ext uri="{FF2B5EF4-FFF2-40B4-BE49-F238E27FC236}">
                  <a16:creationId xmlns:a16="http://schemas.microsoft.com/office/drawing/2014/main" id="{BC616AFA-DE02-E278-64D4-AFE77CDFCD10}"/>
                </a:ext>
              </a:extLst>
            </p:cNvPr>
            <p:cNvSpPr/>
            <p:nvPr/>
          </p:nvSpPr>
          <p:spPr>
            <a:xfrm>
              <a:off x="5379784" y="5234414"/>
              <a:ext cx="34632" cy="44216"/>
            </a:xfrm>
            <a:custGeom>
              <a:avLst/>
              <a:gdLst>
                <a:gd name="connsiteX0" fmla="*/ 30547 w 34632"/>
                <a:gd name="connsiteY0" fmla="*/ 33370 h 44216"/>
                <a:gd name="connsiteX1" fmla="*/ 14122 w 34632"/>
                <a:gd name="connsiteY1" fmla="*/ 43257 h 44216"/>
                <a:gd name="connsiteX2" fmla="*/ 10807 w 34632"/>
                <a:gd name="connsiteY2" fmla="*/ 43257 h 44216"/>
                <a:gd name="connsiteX3" fmla="*/ 10801 w 34632"/>
                <a:gd name="connsiteY3" fmla="*/ 43257 h 44216"/>
                <a:gd name="connsiteX4" fmla="*/ 9338 w 34632"/>
                <a:gd name="connsiteY4" fmla="*/ 38742 h 44216"/>
                <a:gd name="connsiteX5" fmla="*/ 3823 w 34632"/>
                <a:gd name="connsiteY5" fmla="*/ 31175 h 44216"/>
                <a:gd name="connsiteX6" fmla="*/ 0 w 34632"/>
                <a:gd name="connsiteY6" fmla="*/ 28615 h 44216"/>
                <a:gd name="connsiteX7" fmla="*/ 11619 w 34632"/>
                <a:gd name="connsiteY7" fmla="*/ 19854 h 44216"/>
                <a:gd name="connsiteX8" fmla="*/ 3223 w 34632"/>
                <a:gd name="connsiteY8" fmla="*/ 14808 h 44216"/>
                <a:gd name="connsiteX9" fmla="*/ 24409 w 34632"/>
                <a:gd name="connsiteY9" fmla="*/ 0 h 44216"/>
                <a:gd name="connsiteX10" fmla="*/ 18436 w 34632"/>
                <a:gd name="connsiteY10" fmla="*/ 20351 h 44216"/>
                <a:gd name="connsiteX11" fmla="*/ 33856 w 34632"/>
                <a:gd name="connsiteY11" fmla="*/ 23500 h 44216"/>
                <a:gd name="connsiteX12" fmla="*/ 34633 w 34632"/>
                <a:gd name="connsiteY12" fmla="*/ 25580 h 44216"/>
                <a:gd name="connsiteX13" fmla="*/ 30547 w 34632"/>
                <a:gd name="connsiteY13" fmla="*/ 33370 h 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32" h="44216">
                  <a:moveTo>
                    <a:pt x="30547" y="33370"/>
                  </a:moveTo>
                  <a:cubicBezTo>
                    <a:pt x="22894" y="33050"/>
                    <a:pt x="20180" y="40931"/>
                    <a:pt x="14122" y="43257"/>
                  </a:cubicBezTo>
                  <a:cubicBezTo>
                    <a:pt x="13019" y="44537"/>
                    <a:pt x="11916" y="44537"/>
                    <a:pt x="10807" y="43257"/>
                  </a:cubicBezTo>
                  <a:cubicBezTo>
                    <a:pt x="10807" y="43257"/>
                    <a:pt x="10801" y="43257"/>
                    <a:pt x="10801" y="43257"/>
                  </a:cubicBezTo>
                  <a:cubicBezTo>
                    <a:pt x="10264" y="41725"/>
                    <a:pt x="8801" y="39634"/>
                    <a:pt x="9338" y="38742"/>
                  </a:cubicBezTo>
                  <a:cubicBezTo>
                    <a:pt x="13710" y="31455"/>
                    <a:pt x="10235" y="30564"/>
                    <a:pt x="3823" y="31175"/>
                  </a:cubicBezTo>
                  <a:cubicBezTo>
                    <a:pt x="2657" y="31284"/>
                    <a:pt x="1309" y="29541"/>
                    <a:pt x="0" y="28615"/>
                  </a:cubicBezTo>
                  <a:cubicBezTo>
                    <a:pt x="2932" y="24083"/>
                    <a:pt x="9087" y="24512"/>
                    <a:pt x="11619" y="19854"/>
                  </a:cubicBezTo>
                  <a:cubicBezTo>
                    <a:pt x="11081" y="14899"/>
                    <a:pt x="6052" y="18282"/>
                    <a:pt x="3223" y="14808"/>
                  </a:cubicBezTo>
                  <a:cubicBezTo>
                    <a:pt x="6698" y="5138"/>
                    <a:pt x="18368" y="7452"/>
                    <a:pt x="24409" y="0"/>
                  </a:cubicBezTo>
                  <a:cubicBezTo>
                    <a:pt x="28415" y="9853"/>
                    <a:pt x="19340" y="13665"/>
                    <a:pt x="18436" y="20351"/>
                  </a:cubicBezTo>
                  <a:cubicBezTo>
                    <a:pt x="23340" y="22523"/>
                    <a:pt x="28472" y="23609"/>
                    <a:pt x="33856" y="23500"/>
                  </a:cubicBezTo>
                  <a:cubicBezTo>
                    <a:pt x="34113" y="24191"/>
                    <a:pt x="34370" y="24889"/>
                    <a:pt x="34633" y="25580"/>
                  </a:cubicBezTo>
                  <a:cubicBezTo>
                    <a:pt x="33821" y="28472"/>
                    <a:pt x="32438" y="31050"/>
                    <a:pt x="30547" y="33370"/>
                  </a:cubicBezTo>
                  <a:close/>
                </a:path>
              </a:pathLst>
            </a:custGeom>
            <a:grpFill/>
            <a:ln w="5715" cap="flat">
              <a:noFill/>
              <a:prstDash val="solid"/>
              <a:miter/>
            </a:ln>
          </p:spPr>
          <p:txBody>
            <a:bodyPr rtlCol="0" anchor="ctr"/>
            <a:lstStyle/>
            <a:p>
              <a:endParaRPr lang="zh-CN" altLang="en-US"/>
            </a:p>
          </p:txBody>
        </p:sp>
        <p:sp>
          <p:nvSpPr>
            <p:cNvPr id="4631" name="任意多边形: 形状 4630">
              <a:extLst>
                <a:ext uri="{FF2B5EF4-FFF2-40B4-BE49-F238E27FC236}">
                  <a16:creationId xmlns:a16="http://schemas.microsoft.com/office/drawing/2014/main" id="{FFB381D1-6292-DE37-00F6-C8150D86941D}"/>
                </a:ext>
              </a:extLst>
            </p:cNvPr>
            <p:cNvSpPr/>
            <p:nvPr/>
          </p:nvSpPr>
          <p:spPr>
            <a:xfrm>
              <a:off x="5435598" y="5200607"/>
              <a:ext cx="27161" cy="36313"/>
            </a:xfrm>
            <a:custGeom>
              <a:avLst/>
              <a:gdLst>
                <a:gd name="connsiteX0" fmla="*/ 10931 w 27161"/>
                <a:gd name="connsiteY0" fmla="*/ 4741 h 36313"/>
                <a:gd name="connsiteX1" fmla="*/ 20795 w 27161"/>
                <a:gd name="connsiteY1" fmla="*/ 1340 h 36313"/>
                <a:gd name="connsiteX2" fmla="*/ 27162 w 27161"/>
                <a:gd name="connsiteY2" fmla="*/ 12170 h 36313"/>
                <a:gd name="connsiteX3" fmla="*/ 25819 w 27161"/>
                <a:gd name="connsiteY3" fmla="*/ 29675 h 36313"/>
                <a:gd name="connsiteX4" fmla="*/ 14229 w 27161"/>
                <a:gd name="connsiteY4" fmla="*/ 30989 h 36313"/>
                <a:gd name="connsiteX5" fmla="*/ 17435 w 27161"/>
                <a:gd name="connsiteY5" fmla="*/ 24429 h 36313"/>
                <a:gd name="connsiteX6" fmla="*/ 14132 w 27161"/>
                <a:gd name="connsiteY6" fmla="*/ 24349 h 36313"/>
                <a:gd name="connsiteX7" fmla="*/ 4325 w 27161"/>
                <a:gd name="connsiteY7" fmla="*/ 27698 h 36313"/>
                <a:gd name="connsiteX8" fmla="*/ 484 w 27161"/>
                <a:gd name="connsiteY8" fmla="*/ 28229 h 36313"/>
                <a:gd name="connsiteX9" fmla="*/ 1033 w 27161"/>
                <a:gd name="connsiteY9" fmla="*/ 24412 h 36313"/>
                <a:gd name="connsiteX10" fmla="*/ 1027 w 27161"/>
                <a:gd name="connsiteY10" fmla="*/ 24394 h 36313"/>
                <a:gd name="connsiteX11" fmla="*/ 4325 w 27161"/>
                <a:gd name="connsiteY11" fmla="*/ 21120 h 36313"/>
                <a:gd name="connsiteX12" fmla="*/ 7588 w 27161"/>
                <a:gd name="connsiteY12" fmla="*/ 21097 h 36313"/>
                <a:gd name="connsiteX13" fmla="*/ 8468 w 27161"/>
                <a:gd name="connsiteY13" fmla="*/ 18925 h 36313"/>
                <a:gd name="connsiteX14" fmla="*/ 7628 w 27161"/>
                <a:gd name="connsiteY14" fmla="*/ 17822 h 36313"/>
                <a:gd name="connsiteX15" fmla="*/ 7617 w 27161"/>
                <a:gd name="connsiteY15" fmla="*/ 7958 h 36313"/>
                <a:gd name="connsiteX16" fmla="*/ 10931 w 27161"/>
                <a:gd name="connsiteY16" fmla="*/ 4741 h 3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161" h="36313">
                  <a:moveTo>
                    <a:pt x="10931" y="4741"/>
                  </a:moveTo>
                  <a:cubicBezTo>
                    <a:pt x="13909" y="2701"/>
                    <a:pt x="15823" y="-2415"/>
                    <a:pt x="20795" y="1340"/>
                  </a:cubicBezTo>
                  <a:cubicBezTo>
                    <a:pt x="28745" y="1546"/>
                    <a:pt x="26716" y="7570"/>
                    <a:pt x="27162" y="12170"/>
                  </a:cubicBezTo>
                  <a:cubicBezTo>
                    <a:pt x="25893" y="17948"/>
                    <a:pt x="27493" y="24052"/>
                    <a:pt x="25819" y="29675"/>
                  </a:cubicBezTo>
                  <a:cubicBezTo>
                    <a:pt x="23236" y="38373"/>
                    <a:pt x="18972" y="38219"/>
                    <a:pt x="14229" y="30989"/>
                  </a:cubicBezTo>
                  <a:cubicBezTo>
                    <a:pt x="15298" y="28801"/>
                    <a:pt x="16366" y="26618"/>
                    <a:pt x="17435" y="24429"/>
                  </a:cubicBezTo>
                  <a:cubicBezTo>
                    <a:pt x="16361" y="23229"/>
                    <a:pt x="15263" y="23257"/>
                    <a:pt x="14132" y="24349"/>
                  </a:cubicBezTo>
                  <a:cubicBezTo>
                    <a:pt x="10863" y="25463"/>
                    <a:pt x="7594" y="26583"/>
                    <a:pt x="4325" y="27698"/>
                  </a:cubicBezTo>
                  <a:cubicBezTo>
                    <a:pt x="3182" y="28875"/>
                    <a:pt x="1896" y="29006"/>
                    <a:pt x="484" y="28229"/>
                  </a:cubicBezTo>
                  <a:cubicBezTo>
                    <a:pt x="-310" y="26818"/>
                    <a:pt x="-127" y="25543"/>
                    <a:pt x="1033" y="24412"/>
                  </a:cubicBezTo>
                  <a:lnTo>
                    <a:pt x="1027" y="24394"/>
                  </a:lnTo>
                  <a:cubicBezTo>
                    <a:pt x="2199" y="23377"/>
                    <a:pt x="3279" y="22263"/>
                    <a:pt x="4325" y="21120"/>
                  </a:cubicBezTo>
                  <a:cubicBezTo>
                    <a:pt x="5411" y="21114"/>
                    <a:pt x="6502" y="21108"/>
                    <a:pt x="7588" y="21097"/>
                  </a:cubicBezTo>
                  <a:cubicBezTo>
                    <a:pt x="8451" y="20377"/>
                    <a:pt x="8742" y="19657"/>
                    <a:pt x="8468" y="18925"/>
                  </a:cubicBezTo>
                  <a:cubicBezTo>
                    <a:pt x="8194" y="18194"/>
                    <a:pt x="7908" y="17822"/>
                    <a:pt x="7628" y="17822"/>
                  </a:cubicBezTo>
                  <a:cubicBezTo>
                    <a:pt x="7622" y="14536"/>
                    <a:pt x="7617" y="11244"/>
                    <a:pt x="7617" y="7958"/>
                  </a:cubicBezTo>
                  <a:cubicBezTo>
                    <a:pt x="7817" y="5958"/>
                    <a:pt x="9937" y="5929"/>
                    <a:pt x="10931" y="4741"/>
                  </a:cubicBezTo>
                  <a:close/>
                </a:path>
              </a:pathLst>
            </a:custGeom>
            <a:grpFill/>
            <a:ln w="5715" cap="flat">
              <a:noFill/>
              <a:prstDash val="solid"/>
              <a:miter/>
            </a:ln>
          </p:spPr>
          <p:txBody>
            <a:bodyPr rtlCol="0" anchor="ctr"/>
            <a:lstStyle/>
            <a:p>
              <a:endParaRPr lang="zh-CN" altLang="en-US"/>
            </a:p>
          </p:txBody>
        </p:sp>
        <p:sp>
          <p:nvSpPr>
            <p:cNvPr id="4632" name="任意多边形: 形状 4631">
              <a:extLst>
                <a:ext uri="{FF2B5EF4-FFF2-40B4-BE49-F238E27FC236}">
                  <a16:creationId xmlns:a16="http://schemas.microsoft.com/office/drawing/2014/main" id="{276DB45B-1919-7BC1-C3E0-67407F1AC90C}"/>
                </a:ext>
              </a:extLst>
            </p:cNvPr>
            <p:cNvSpPr/>
            <p:nvPr/>
          </p:nvSpPr>
          <p:spPr>
            <a:xfrm>
              <a:off x="5430053" y="5215137"/>
              <a:ext cx="38910" cy="33320"/>
            </a:xfrm>
            <a:custGeom>
              <a:avLst/>
              <a:gdLst>
                <a:gd name="connsiteX0" fmla="*/ 19780 w 38910"/>
                <a:gd name="connsiteY0" fmla="*/ 16459 h 33320"/>
                <a:gd name="connsiteX1" fmla="*/ 28415 w 38910"/>
                <a:gd name="connsiteY1" fmla="*/ 14299 h 33320"/>
                <a:gd name="connsiteX2" fmla="*/ 29592 w 38910"/>
                <a:gd name="connsiteY2" fmla="*/ 0 h 33320"/>
                <a:gd name="connsiteX3" fmla="*/ 35833 w 38910"/>
                <a:gd name="connsiteY3" fmla="*/ 3521 h 33320"/>
                <a:gd name="connsiteX4" fmla="*/ 32878 w 38910"/>
                <a:gd name="connsiteY4" fmla="*/ 23043 h 33320"/>
                <a:gd name="connsiteX5" fmla="*/ 20094 w 38910"/>
                <a:gd name="connsiteY5" fmla="*/ 28998 h 33320"/>
                <a:gd name="connsiteX6" fmla="*/ 0 w 38910"/>
                <a:gd name="connsiteY6" fmla="*/ 29638 h 33320"/>
                <a:gd name="connsiteX7" fmla="*/ 19780 w 38910"/>
                <a:gd name="connsiteY7" fmla="*/ 16459 h 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910" h="33320">
                  <a:moveTo>
                    <a:pt x="19780" y="16459"/>
                  </a:moveTo>
                  <a:cubicBezTo>
                    <a:pt x="22728" y="16585"/>
                    <a:pt x="26198" y="23135"/>
                    <a:pt x="28415" y="14299"/>
                  </a:cubicBezTo>
                  <a:cubicBezTo>
                    <a:pt x="29678" y="9270"/>
                    <a:pt x="23214" y="4012"/>
                    <a:pt x="29592" y="0"/>
                  </a:cubicBezTo>
                  <a:cubicBezTo>
                    <a:pt x="32164" y="297"/>
                    <a:pt x="34164" y="1606"/>
                    <a:pt x="35833" y="3521"/>
                  </a:cubicBezTo>
                  <a:cubicBezTo>
                    <a:pt x="41085" y="10962"/>
                    <a:pt x="39296" y="17357"/>
                    <a:pt x="32878" y="23043"/>
                  </a:cubicBezTo>
                  <a:cubicBezTo>
                    <a:pt x="27815" y="23312"/>
                    <a:pt x="23843" y="25815"/>
                    <a:pt x="20094" y="28998"/>
                  </a:cubicBezTo>
                  <a:cubicBezTo>
                    <a:pt x="13625" y="34490"/>
                    <a:pt x="6869" y="34799"/>
                    <a:pt x="0" y="29638"/>
                  </a:cubicBezTo>
                  <a:cubicBezTo>
                    <a:pt x="9053" y="28935"/>
                    <a:pt x="10710" y="17122"/>
                    <a:pt x="19780" y="16459"/>
                  </a:cubicBezTo>
                  <a:close/>
                </a:path>
              </a:pathLst>
            </a:custGeom>
            <a:grpFill/>
            <a:ln w="5715" cap="flat">
              <a:noFill/>
              <a:prstDash val="solid"/>
              <a:miter/>
            </a:ln>
          </p:spPr>
          <p:txBody>
            <a:bodyPr rtlCol="0" anchor="ctr"/>
            <a:lstStyle/>
            <a:p>
              <a:endParaRPr lang="zh-CN" altLang="en-US"/>
            </a:p>
          </p:txBody>
        </p:sp>
        <p:sp>
          <p:nvSpPr>
            <p:cNvPr id="4633" name="任意多边形: 形状 4632">
              <a:extLst>
                <a:ext uri="{FF2B5EF4-FFF2-40B4-BE49-F238E27FC236}">
                  <a16:creationId xmlns:a16="http://schemas.microsoft.com/office/drawing/2014/main" id="{4647C615-22AA-6281-BA8C-6BC12012DA7E}"/>
                </a:ext>
              </a:extLst>
            </p:cNvPr>
            <p:cNvSpPr/>
            <p:nvPr/>
          </p:nvSpPr>
          <p:spPr>
            <a:xfrm>
              <a:off x="5410759" y="5229833"/>
              <a:ext cx="14102" cy="29299"/>
            </a:xfrm>
            <a:custGeom>
              <a:avLst/>
              <a:gdLst>
                <a:gd name="connsiteX0" fmla="*/ 12722 w 14102"/>
                <a:gd name="connsiteY0" fmla="*/ 5055 h 29299"/>
                <a:gd name="connsiteX1" fmla="*/ 12768 w 14102"/>
                <a:gd name="connsiteY1" fmla="*/ 8330 h 29299"/>
                <a:gd name="connsiteX2" fmla="*/ 13962 w 14102"/>
                <a:gd name="connsiteY2" fmla="*/ 10541 h 29299"/>
                <a:gd name="connsiteX3" fmla="*/ 12802 w 14102"/>
                <a:gd name="connsiteY3" fmla="*/ 11667 h 29299"/>
                <a:gd name="connsiteX4" fmla="*/ 12722 w 14102"/>
                <a:gd name="connsiteY4" fmla="*/ 18217 h 29299"/>
                <a:gd name="connsiteX5" fmla="*/ 12711 w 14102"/>
                <a:gd name="connsiteY5" fmla="*/ 18234 h 29299"/>
                <a:gd name="connsiteX6" fmla="*/ 2858 w 14102"/>
                <a:gd name="connsiteY6" fmla="*/ 28086 h 29299"/>
                <a:gd name="connsiteX7" fmla="*/ 2864 w 14102"/>
                <a:gd name="connsiteY7" fmla="*/ 28086 h 29299"/>
                <a:gd name="connsiteX8" fmla="*/ 246 w 14102"/>
                <a:gd name="connsiteY8" fmla="*/ 9467 h 29299"/>
                <a:gd name="connsiteX9" fmla="*/ 5264 w 14102"/>
                <a:gd name="connsiteY9" fmla="*/ 294 h 29299"/>
                <a:gd name="connsiteX10" fmla="*/ 12728 w 14102"/>
                <a:gd name="connsiteY10" fmla="*/ 5055 h 29299"/>
                <a:gd name="connsiteX11" fmla="*/ 12722 w 14102"/>
                <a:gd name="connsiteY11" fmla="*/ 5055 h 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02" h="29299">
                  <a:moveTo>
                    <a:pt x="12722" y="5055"/>
                  </a:moveTo>
                  <a:cubicBezTo>
                    <a:pt x="12728" y="6147"/>
                    <a:pt x="12745" y="7238"/>
                    <a:pt x="12768" y="8330"/>
                  </a:cubicBezTo>
                  <a:cubicBezTo>
                    <a:pt x="13945" y="9061"/>
                    <a:pt x="14345" y="9793"/>
                    <a:pt x="13962" y="10541"/>
                  </a:cubicBezTo>
                  <a:cubicBezTo>
                    <a:pt x="13579" y="11290"/>
                    <a:pt x="13197" y="11667"/>
                    <a:pt x="12802" y="11667"/>
                  </a:cubicBezTo>
                  <a:cubicBezTo>
                    <a:pt x="12774" y="13850"/>
                    <a:pt x="12751" y="16033"/>
                    <a:pt x="12722" y="18217"/>
                  </a:cubicBezTo>
                  <a:lnTo>
                    <a:pt x="12711" y="18234"/>
                  </a:lnTo>
                  <a:cubicBezTo>
                    <a:pt x="8967" y="21057"/>
                    <a:pt x="14454" y="33116"/>
                    <a:pt x="2858" y="28086"/>
                  </a:cubicBezTo>
                  <a:cubicBezTo>
                    <a:pt x="2858" y="28086"/>
                    <a:pt x="2864" y="28086"/>
                    <a:pt x="2864" y="28086"/>
                  </a:cubicBezTo>
                  <a:cubicBezTo>
                    <a:pt x="155" y="22194"/>
                    <a:pt x="2355" y="15656"/>
                    <a:pt x="246" y="9467"/>
                  </a:cubicBezTo>
                  <a:cubicBezTo>
                    <a:pt x="-799" y="6398"/>
                    <a:pt x="1601" y="1809"/>
                    <a:pt x="5264" y="294"/>
                  </a:cubicBezTo>
                  <a:cubicBezTo>
                    <a:pt x="9133" y="-1306"/>
                    <a:pt x="9773" y="4095"/>
                    <a:pt x="12728" y="5055"/>
                  </a:cubicBezTo>
                  <a:lnTo>
                    <a:pt x="12722" y="5055"/>
                  </a:lnTo>
                  <a:close/>
                </a:path>
              </a:pathLst>
            </a:custGeom>
            <a:grpFill/>
            <a:ln w="5715" cap="flat">
              <a:noFill/>
              <a:prstDash val="solid"/>
              <a:miter/>
            </a:ln>
          </p:spPr>
          <p:txBody>
            <a:bodyPr rtlCol="0" anchor="ctr"/>
            <a:lstStyle/>
            <a:p>
              <a:endParaRPr lang="zh-CN" altLang="en-US"/>
            </a:p>
          </p:txBody>
        </p:sp>
        <p:sp>
          <p:nvSpPr>
            <p:cNvPr id="4634" name="任意多边形: 形状 4633">
              <a:extLst>
                <a:ext uri="{FF2B5EF4-FFF2-40B4-BE49-F238E27FC236}">
                  <a16:creationId xmlns:a16="http://schemas.microsoft.com/office/drawing/2014/main" id="{599F10FE-527F-24F0-76A8-AECF0A496557}"/>
                </a:ext>
              </a:extLst>
            </p:cNvPr>
            <p:cNvSpPr/>
            <p:nvPr/>
          </p:nvSpPr>
          <p:spPr>
            <a:xfrm>
              <a:off x="5418573" y="5215152"/>
              <a:ext cx="4943" cy="7428"/>
            </a:xfrm>
            <a:custGeom>
              <a:avLst/>
              <a:gdLst>
                <a:gd name="connsiteX0" fmla="*/ 1628 w 4943"/>
                <a:gd name="connsiteY0" fmla="*/ 2 h 7428"/>
                <a:gd name="connsiteX1" fmla="*/ 4903 w 4943"/>
                <a:gd name="connsiteY1" fmla="*/ 19 h 7428"/>
                <a:gd name="connsiteX2" fmla="*/ 4886 w 4943"/>
                <a:gd name="connsiteY2" fmla="*/ 1539 h 7428"/>
                <a:gd name="connsiteX3" fmla="*/ 2451 w 4943"/>
                <a:gd name="connsiteY3" fmla="*/ 7351 h 7428"/>
                <a:gd name="connsiteX4" fmla="*/ 1628 w 4943"/>
                <a:gd name="connsiteY4" fmla="*/ 2 h 7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3" h="7428">
                  <a:moveTo>
                    <a:pt x="1628" y="2"/>
                  </a:moveTo>
                  <a:cubicBezTo>
                    <a:pt x="2720" y="-4"/>
                    <a:pt x="3811" y="2"/>
                    <a:pt x="4903" y="19"/>
                  </a:cubicBezTo>
                  <a:cubicBezTo>
                    <a:pt x="4903" y="528"/>
                    <a:pt x="5006" y="1059"/>
                    <a:pt x="4886" y="1539"/>
                  </a:cubicBezTo>
                  <a:cubicBezTo>
                    <a:pt x="4337" y="3688"/>
                    <a:pt x="5966" y="8060"/>
                    <a:pt x="2451" y="7351"/>
                  </a:cubicBezTo>
                  <a:cubicBezTo>
                    <a:pt x="-2081" y="6443"/>
                    <a:pt x="925" y="2642"/>
                    <a:pt x="1628" y="2"/>
                  </a:cubicBezTo>
                  <a:close/>
                </a:path>
              </a:pathLst>
            </a:custGeom>
            <a:grpFill/>
            <a:ln w="5715" cap="flat">
              <a:noFill/>
              <a:prstDash val="solid"/>
              <a:miter/>
            </a:ln>
          </p:spPr>
          <p:txBody>
            <a:bodyPr rtlCol="0" anchor="ctr"/>
            <a:lstStyle/>
            <a:p>
              <a:endParaRPr lang="zh-CN" altLang="en-US"/>
            </a:p>
          </p:txBody>
        </p:sp>
        <p:sp>
          <p:nvSpPr>
            <p:cNvPr id="4635" name="任意多边形: 形状 4634">
              <a:extLst>
                <a:ext uri="{FF2B5EF4-FFF2-40B4-BE49-F238E27FC236}">
                  <a16:creationId xmlns:a16="http://schemas.microsoft.com/office/drawing/2014/main" id="{B0F44E9A-245F-84B2-A227-E15C8D46B634}"/>
                </a:ext>
              </a:extLst>
            </p:cNvPr>
            <p:cNvSpPr/>
            <p:nvPr/>
          </p:nvSpPr>
          <p:spPr>
            <a:xfrm>
              <a:off x="5432094" y="5227199"/>
              <a:ext cx="7841" cy="4397"/>
            </a:xfrm>
            <a:custGeom>
              <a:avLst/>
              <a:gdLst>
                <a:gd name="connsiteX0" fmla="*/ 4549 w 7841"/>
                <a:gd name="connsiteY0" fmla="*/ 1111 h 4397"/>
                <a:gd name="connsiteX1" fmla="*/ 7841 w 7841"/>
                <a:gd name="connsiteY1" fmla="*/ 1105 h 4397"/>
                <a:gd name="connsiteX2" fmla="*/ 1263 w 7841"/>
                <a:gd name="connsiteY2" fmla="*/ 4397 h 4397"/>
                <a:gd name="connsiteX3" fmla="*/ 0 w 7841"/>
                <a:gd name="connsiteY3" fmla="*/ 2597 h 4397"/>
                <a:gd name="connsiteX4" fmla="*/ 886 w 7841"/>
                <a:gd name="connsiteY4" fmla="*/ 580 h 4397"/>
                <a:gd name="connsiteX5" fmla="*/ 4549 w 7841"/>
                <a:gd name="connsiteY5" fmla="*/ 1111 h 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41" h="4397">
                  <a:moveTo>
                    <a:pt x="4549" y="1111"/>
                  </a:moveTo>
                  <a:cubicBezTo>
                    <a:pt x="5646" y="1111"/>
                    <a:pt x="6744" y="1111"/>
                    <a:pt x="7841" y="1105"/>
                  </a:cubicBezTo>
                  <a:cubicBezTo>
                    <a:pt x="6418" y="3746"/>
                    <a:pt x="3972" y="4329"/>
                    <a:pt x="1263" y="4397"/>
                  </a:cubicBezTo>
                  <a:cubicBezTo>
                    <a:pt x="846" y="3797"/>
                    <a:pt x="423" y="3197"/>
                    <a:pt x="0" y="2597"/>
                  </a:cubicBezTo>
                  <a:cubicBezTo>
                    <a:pt x="291" y="1928"/>
                    <a:pt x="589" y="1254"/>
                    <a:pt x="886" y="580"/>
                  </a:cubicBezTo>
                  <a:cubicBezTo>
                    <a:pt x="2263" y="-363"/>
                    <a:pt x="3480" y="-135"/>
                    <a:pt x="4549" y="1111"/>
                  </a:cubicBezTo>
                  <a:close/>
                </a:path>
              </a:pathLst>
            </a:custGeom>
            <a:grpFill/>
            <a:ln w="5715" cap="flat">
              <a:noFill/>
              <a:prstDash val="solid"/>
              <a:miter/>
            </a:ln>
          </p:spPr>
          <p:txBody>
            <a:bodyPr rtlCol="0" anchor="ctr"/>
            <a:lstStyle/>
            <a:p>
              <a:endParaRPr lang="zh-CN" altLang="en-US"/>
            </a:p>
          </p:txBody>
        </p:sp>
        <p:sp>
          <p:nvSpPr>
            <p:cNvPr id="4636" name="任意多边形: 形状 4635">
              <a:extLst>
                <a:ext uri="{FF2B5EF4-FFF2-40B4-BE49-F238E27FC236}">
                  <a16:creationId xmlns:a16="http://schemas.microsoft.com/office/drawing/2014/main" id="{1E3523F7-500E-86CC-E3DC-0F3DD9BA718F}"/>
                </a:ext>
              </a:extLst>
            </p:cNvPr>
            <p:cNvSpPr/>
            <p:nvPr/>
          </p:nvSpPr>
          <p:spPr>
            <a:xfrm>
              <a:off x="5429226" y="5215180"/>
              <a:ext cx="5409" cy="7679"/>
            </a:xfrm>
            <a:custGeom>
              <a:avLst/>
              <a:gdLst>
                <a:gd name="connsiteX0" fmla="*/ 861 w 5409"/>
                <a:gd name="connsiteY0" fmla="*/ 20 h 7679"/>
                <a:gd name="connsiteX1" fmla="*/ 4108 w 5409"/>
                <a:gd name="connsiteY1" fmla="*/ 3 h 7679"/>
                <a:gd name="connsiteX2" fmla="*/ 5279 w 5409"/>
                <a:gd name="connsiteY2" fmla="*/ 2175 h 7679"/>
                <a:gd name="connsiteX3" fmla="*/ 4159 w 5409"/>
                <a:gd name="connsiteY3" fmla="*/ 3289 h 7679"/>
                <a:gd name="connsiteX4" fmla="*/ 4136 w 5409"/>
                <a:gd name="connsiteY4" fmla="*/ 6564 h 7679"/>
                <a:gd name="connsiteX5" fmla="*/ 821 w 5409"/>
                <a:gd name="connsiteY5" fmla="*/ 6575 h 7679"/>
                <a:gd name="connsiteX6" fmla="*/ 816 w 5409"/>
                <a:gd name="connsiteY6" fmla="*/ 6564 h 7679"/>
                <a:gd name="connsiteX7" fmla="*/ 90 w 5409"/>
                <a:gd name="connsiteY7" fmla="*/ 4346 h 7679"/>
                <a:gd name="connsiteX8" fmla="*/ 821 w 5409"/>
                <a:gd name="connsiteY8" fmla="*/ 3243 h 7679"/>
                <a:gd name="connsiteX9" fmla="*/ 861 w 5409"/>
                <a:gd name="connsiteY9" fmla="*/ 20 h 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09" h="7679">
                  <a:moveTo>
                    <a:pt x="861" y="20"/>
                  </a:moveTo>
                  <a:cubicBezTo>
                    <a:pt x="1942" y="-3"/>
                    <a:pt x="3027" y="-3"/>
                    <a:pt x="4108" y="3"/>
                  </a:cubicBezTo>
                  <a:cubicBezTo>
                    <a:pt x="5256" y="718"/>
                    <a:pt x="5639" y="1438"/>
                    <a:pt x="5279" y="2175"/>
                  </a:cubicBezTo>
                  <a:cubicBezTo>
                    <a:pt x="4913" y="2918"/>
                    <a:pt x="4542" y="3289"/>
                    <a:pt x="4159" y="3289"/>
                  </a:cubicBezTo>
                  <a:cubicBezTo>
                    <a:pt x="4159" y="4381"/>
                    <a:pt x="4148" y="5472"/>
                    <a:pt x="4136" y="6564"/>
                  </a:cubicBezTo>
                  <a:cubicBezTo>
                    <a:pt x="3039" y="8084"/>
                    <a:pt x="1930" y="8016"/>
                    <a:pt x="821" y="6575"/>
                  </a:cubicBezTo>
                  <a:lnTo>
                    <a:pt x="816" y="6564"/>
                  </a:lnTo>
                  <a:cubicBezTo>
                    <a:pt x="90" y="5827"/>
                    <a:pt x="-150" y="5084"/>
                    <a:pt x="90" y="4346"/>
                  </a:cubicBezTo>
                  <a:cubicBezTo>
                    <a:pt x="336" y="3609"/>
                    <a:pt x="576" y="3243"/>
                    <a:pt x="821" y="3243"/>
                  </a:cubicBezTo>
                  <a:cubicBezTo>
                    <a:pt x="839" y="2169"/>
                    <a:pt x="850" y="1095"/>
                    <a:pt x="861" y="20"/>
                  </a:cubicBezTo>
                  <a:close/>
                </a:path>
              </a:pathLst>
            </a:custGeom>
            <a:grpFill/>
            <a:ln w="5715" cap="flat">
              <a:noFill/>
              <a:prstDash val="solid"/>
              <a:miter/>
            </a:ln>
          </p:spPr>
          <p:txBody>
            <a:bodyPr rtlCol="0" anchor="ctr"/>
            <a:lstStyle/>
            <a:p>
              <a:endParaRPr lang="zh-CN" altLang="en-US"/>
            </a:p>
          </p:txBody>
        </p:sp>
        <p:sp>
          <p:nvSpPr>
            <p:cNvPr id="4637" name="任意多边形: 形状 4636">
              <a:extLst>
                <a:ext uri="{FF2B5EF4-FFF2-40B4-BE49-F238E27FC236}">
                  <a16:creationId xmlns:a16="http://schemas.microsoft.com/office/drawing/2014/main" id="{024CFBCA-4037-B17B-38EE-B6F68894E068}"/>
                </a:ext>
              </a:extLst>
            </p:cNvPr>
            <p:cNvSpPr/>
            <p:nvPr/>
          </p:nvSpPr>
          <p:spPr>
            <a:xfrm>
              <a:off x="5428577" y="5218423"/>
              <a:ext cx="1471" cy="3320"/>
            </a:xfrm>
            <a:custGeom>
              <a:avLst/>
              <a:gdLst>
                <a:gd name="connsiteX0" fmla="*/ 1471 w 1471"/>
                <a:gd name="connsiteY0" fmla="*/ 0 h 3320"/>
                <a:gd name="connsiteX1" fmla="*/ 1460 w 1471"/>
                <a:gd name="connsiteY1" fmla="*/ 3320 h 3320"/>
                <a:gd name="connsiteX2" fmla="*/ 214 w 1471"/>
                <a:gd name="connsiteY2" fmla="*/ 966 h 3320"/>
                <a:gd name="connsiteX3" fmla="*/ 1471 w 1471"/>
                <a:gd name="connsiteY3" fmla="*/ 0 h 3320"/>
              </a:gdLst>
              <a:ahLst/>
              <a:cxnLst>
                <a:cxn ang="0">
                  <a:pos x="connsiteX0" y="connsiteY0"/>
                </a:cxn>
                <a:cxn ang="0">
                  <a:pos x="connsiteX1" y="connsiteY1"/>
                </a:cxn>
                <a:cxn ang="0">
                  <a:pos x="connsiteX2" y="connsiteY2"/>
                </a:cxn>
                <a:cxn ang="0">
                  <a:pos x="connsiteX3" y="connsiteY3"/>
                </a:cxn>
              </a:cxnLst>
              <a:rect l="l" t="t" r="r" b="b"/>
              <a:pathLst>
                <a:path w="1471" h="3320">
                  <a:moveTo>
                    <a:pt x="1471" y="0"/>
                  </a:moveTo>
                  <a:cubicBezTo>
                    <a:pt x="1465" y="1109"/>
                    <a:pt x="1465" y="2212"/>
                    <a:pt x="1460" y="3320"/>
                  </a:cubicBezTo>
                  <a:cubicBezTo>
                    <a:pt x="174" y="2846"/>
                    <a:pt x="-323" y="2018"/>
                    <a:pt x="214" y="966"/>
                  </a:cubicBezTo>
                  <a:cubicBezTo>
                    <a:pt x="437" y="543"/>
                    <a:pt x="1043" y="320"/>
                    <a:pt x="1471" y="0"/>
                  </a:cubicBezTo>
                  <a:close/>
                </a:path>
              </a:pathLst>
            </a:custGeom>
            <a:grpFill/>
            <a:ln w="5715" cap="flat">
              <a:noFill/>
              <a:prstDash val="solid"/>
              <a:miter/>
            </a:ln>
          </p:spPr>
          <p:txBody>
            <a:bodyPr rtlCol="0" anchor="ctr"/>
            <a:lstStyle/>
            <a:p>
              <a:endParaRPr lang="zh-CN" altLang="en-US"/>
            </a:p>
          </p:txBody>
        </p:sp>
        <p:sp>
          <p:nvSpPr>
            <p:cNvPr id="4638" name="任意多边形: 形状 4637">
              <a:extLst>
                <a:ext uri="{FF2B5EF4-FFF2-40B4-BE49-F238E27FC236}">
                  <a16:creationId xmlns:a16="http://schemas.microsoft.com/office/drawing/2014/main" id="{609390FC-DD2A-0B2A-0DFA-94C3DB6562C6}"/>
                </a:ext>
              </a:extLst>
            </p:cNvPr>
            <p:cNvSpPr/>
            <p:nvPr/>
          </p:nvSpPr>
          <p:spPr>
            <a:xfrm>
              <a:off x="5430048" y="5221743"/>
              <a:ext cx="3314" cy="4233"/>
            </a:xfrm>
            <a:custGeom>
              <a:avLst/>
              <a:gdLst>
                <a:gd name="connsiteX0" fmla="*/ 0 w 3314"/>
                <a:gd name="connsiteY0" fmla="*/ 12 h 4233"/>
                <a:gd name="connsiteX1" fmla="*/ 3315 w 3314"/>
                <a:gd name="connsiteY1" fmla="*/ 0 h 4233"/>
                <a:gd name="connsiteX2" fmla="*/ 3315 w 3314"/>
                <a:gd name="connsiteY2" fmla="*/ 3258 h 4233"/>
                <a:gd name="connsiteX3" fmla="*/ 17 w 3314"/>
                <a:gd name="connsiteY3" fmla="*/ 3275 h 4233"/>
                <a:gd name="connsiteX4" fmla="*/ 0 w 3314"/>
                <a:gd name="connsiteY4" fmla="*/ 12 h 4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4233">
                  <a:moveTo>
                    <a:pt x="0" y="12"/>
                  </a:moveTo>
                  <a:cubicBezTo>
                    <a:pt x="1103" y="6"/>
                    <a:pt x="2212" y="0"/>
                    <a:pt x="3315" y="0"/>
                  </a:cubicBezTo>
                  <a:cubicBezTo>
                    <a:pt x="3315" y="1086"/>
                    <a:pt x="3315" y="2172"/>
                    <a:pt x="3315" y="3258"/>
                  </a:cubicBezTo>
                  <a:cubicBezTo>
                    <a:pt x="2223" y="4521"/>
                    <a:pt x="1126" y="4589"/>
                    <a:pt x="17" y="3275"/>
                  </a:cubicBezTo>
                  <a:cubicBezTo>
                    <a:pt x="12" y="2189"/>
                    <a:pt x="6" y="1103"/>
                    <a:pt x="0" y="12"/>
                  </a:cubicBezTo>
                  <a:close/>
                </a:path>
              </a:pathLst>
            </a:custGeom>
            <a:grpFill/>
            <a:ln w="5715" cap="flat">
              <a:noFill/>
              <a:prstDash val="solid"/>
              <a:miter/>
            </a:ln>
          </p:spPr>
          <p:txBody>
            <a:bodyPr rtlCol="0" anchor="ctr"/>
            <a:lstStyle/>
            <a:p>
              <a:endParaRPr lang="zh-CN" altLang="en-US"/>
            </a:p>
          </p:txBody>
        </p:sp>
        <p:sp>
          <p:nvSpPr>
            <p:cNvPr id="4639" name="任意多边形: 形状 4638">
              <a:extLst>
                <a:ext uri="{FF2B5EF4-FFF2-40B4-BE49-F238E27FC236}">
                  <a16:creationId xmlns:a16="http://schemas.microsoft.com/office/drawing/2014/main" id="{2575AAA1-CFBB-84A2-669A-171A6F11BFC3}"/>
                </a:ext>
              </a:extLst>
            </p:cNvPr>
            <p:cNvSpPr/>
            <p:nvPr/>
          </p:nvSpPr>
          <p:spPr>
            <a:xfrm>
              <a:off x="5449736" y="5223594"/>
              <a:ext cx="3303" cy="1441"/>
            </a:xfrm>
            <a:custGeom>
              <a:avLst/>
              <a:gdLst>
                <a:gd name="connsiteX0" fmla="*/ 0 w 3303"/>
                <a:gd name="connsiteY0" fmla="*/ 1362 h 1441"/>
                <a:gd name="connsiteX1" fmla="*/ 3303 w 3303"/>
                <a:gd name="connsiteY1" fmla="*/ 1442 h 1441"/>
                <a:gd name="connsiteX2" fmla="*/ 0 w 3303"/>
                <a:gd name="connsiteY2" fmla="*/ 1362 h 1441"/>
              </a:gdLst>
              <a:ahLst/>
              <a:cxnLst>
                <a:cxn ang="0">
                  <a:pos x="connsiteX0" y="connsiteY0"/>
                </a:cxn>
                <a:cxn ang="0">
                  <a:pos x="connsiteX1" y="connsiteY1"/>
                </a:cxn>
                <a:cxn ang="0">
                  <a:pos x="connsiteX2" y="connsiteY2"/>
                </a:cxn>
              </a:cxnLst>
              <a:rect l="l" t="t" r="r" b="b"/>
              <a:pathLst>
                <a:path w="3303" h="1441">
                  <a:moveTo>
                    <a:pt x="0" y="1362"/>
                  </a:moveTo>
                  <a:cubicBezTo>
                    <a:pt x="1143" y="-439"/>
                    <a:pt x="2246" y="-496"/>
                    <a:pt x="3303" y="1442"/>
                  </a:cubicBezTo>
                  <a:cubicBezTo>
                    <a:pt x="2200" y="1419"/>
                    <a:pt x="1103" y="1390"/>
                    <a:pt x="0" y="1362"/>
                  </a:cubicBezTo>
                  <a:close/>
                </a:path>
              </a:pathLst>
            </a:custGeom>
            <a:grpFill/>
            <a:ln w="5715" cap="flat">
              <a:noFill/>
              <a:prstDash val="solid"/>
              <a:miter/>
            </a:ln>
          </p:spPr>
          <p:txBody>
            <a:bodyPr rtlCol="0" anchor="ctr"/>
            <a:lstStyle/>
            <a:p>
              <a:endParaRPr lang="zh-CN" altLang="en-US"/>
            </a:p>
          </p:txBody>
        </p:sp>
        <p:sp>
          <p:nvSpPr>
            <p:cNvPr id="4640" name="任意多边形: 形状 4639">
              <a:extLst>
                <a:ext uri="{FF2B5EF4-FFF2-40B4-BE49-F238E27FC236}">
                  <a16:creationId xmlns:a16="http://schemas.microsoft.com/office/drawing/2014/main" id="{3A20ECAD-3E3E-D63A-D707-6EE5641C8484}"/>
                </a:ext>
              </a:extLst>
            </p:cNvPr>
            <p:cNvSpPr/>
            <p:nvPr/>
          </p:nvSpPr>
          <p:spPr>
            <a:xfrm>
              <a:off x="5430065" y="5225001"/>
              <a:ext cx="4244" cy="4067"/>
            </a:xfrm>
            <a:custGeom>
              <a:avLst/>
              <a:gdLst>
                <a:gd name="connsiteX0" fmla="*/ 0 w 4244"/>
                <a:gd name="connsiteY0" fmla="*/ 17 h 4067"/>
                <a:gd name="connsiteX1" fmla="*/ 3298 w 4244"/>
                <a:gd name="connsiteY1" fmla="*/ 0 h 4067"/>
                <a:gd name="connsiteX2" fmla="*/ 3292 w 4244"/>
                <a:gd name="connsiteY2" fmla="*/ 17 h 4067"/>
                <a:gd name="connsiteX3" fmla="*/ 4138 w 4244"/>
                <a:gd name="connsiteY3" fmla="*/ 2212 h 4067"/>
                <a:gd name="connsiteX4" fmla="*/ 3292 w 4244"/>
                <a:gd name="connsiteY4" fmla="*/ 3309 h 4067"/>
                <a:gd name="connsiteX5" fmla="*/ 3298 w 4244"/>
                <a:gd name="connsiteY5" fmla="*/ 3309 h 4067"/>
                <a:gd name="connsiteX6" fmla="*/ 0 w 4244"/>
                <a:gd name="connsiteY6" fmla="*/ 3309 h 4067"/>
                <a:gd name="connsiteX7" fmla="*/ 0 w 4244"/>
                <a:gd name="connsiteY7" fmla="*/ 17 h 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44" h="4067">
                  <a:moveTo>
                    <a:pt x="0" y="17"/>
                  </a:moveTo>
                  <a:cubicBezTo>
                    <a:pt x="1097" y="12"/>
                    <a:pt x="2200" y="6"/>
                    <a:pt x="3298" y="0"/>
                  </a:cubicBezTo>
                  <a:lnTo>
                    <a:pt x="3292" y="17"/>
                  </a:lnTo>
                  <a:cubicBezTo>
                    <a:pt x="4138" y="749"/>
                    <a:pt x="4423" y="1480"/>
                    <a:pt x="4138" y="2212"/>
                  </a:cubicBezTo>
                  <a:cubicBezTo>
                    <a:pt x="3858" y="2943"/>
                    <a:pt x="3572" y="3309"/>
                    <a:pt x="3292" y="3309"/>
                  </a:cubicBezTo>
                  <a:lnTo>
                    <a:pt x="3298" y="3309"/>
                  </a:lnTo>
                  <a:cubicBezTo>
                    <a:pt x="2200" y="4321"/>
                    <a:pt x="1103" y="4321"/>
                    <a:pt x="0" y="3309"/>
                  </a:cubicBezTo>
                  <a:cubicBezTo>
                    <a:pt x="0" y="2212"/>
                    <a:pt x="0" y="1114"/>
                    <a:pt x="0" y="17"/>
                  </a:cubicBezTo>
                  <a:close/>
                </a:path>
              </a:pathLst>
            </a:custGeom>
            <a:grpFill/>
            <a:ln w="5715" cap="flat">
              <a:noFill/>
              <a:prstDash val="solid"/>
              <a:miter/>
            </a:ln>
          </p:spPr>
          <p:txBody>
            <a:bodyPr rtlCol="0" anchor="ctr"/>
            <a:lstStyle/>
            <a:p>
              <a:endParaRPr lang="zh-CN" altLang="en-US"/>
            </a:p>
          </p:txBody>
        </p:sp>
        <p:sp>
          <p:nvSpPr>
            <p:cNvPr id="4641" name="任意多边形: 形状 4640">
              <a:extLst>
                <a:ext uri="{FF2B5EF4-FFF2-40B4-BE49-F238E27FC236}">
                  <a16:creationId xmlns:a16="http://schemas.microsoft.com/office/drawing/2014/main" id="{AA7F7BBA-DC9E-277B-0EB3-1DD47138EFD8}"/>
                </a:ext>
              </a:extLst>
            </p:cNvPr>
            <p:cNvSpPr/>
            <p:nvPr/>
          </p:nvSpPr>
          <p:spPr>
            <a:xfrm>
              <a:off x="5430065" y="5228310"/>
              <a:ext cx="3297" cy="3291"/>
            </a:xfrm>
            <a:custGeom>
              <a:avLst/>
              <a:gdLst>
                <a:gd name="connsiteX0" fmla="*/ 0 w 3297"/>
                <a:gd name="connsiteY0" fmla="*/ 0 h 3291"/>
                <a:gd name="connsiteX1" fmla="*/ 3298 w 3297"/>
                <a:gd name="connsiteY1" fmla="*/ 0 h 3291"/>
                <a:gd name="connsiteX2" fmla="*/ 3292 w 3297"/>
                <a:gd name="connsiteY2" fmla="*/ 3292 h 3291"/>
                <a:gd name="connsiteX3" fmla="*/ 0 w 3297"/>
                <a:gd name="connsiteY3" fmla="*/ 0 h 3291"/>
              </a:gdLst>
              <a:ahLst/>
              <a:cxnLst>
                <a:cxn ang="0">
                  <a:pos x="connsiteX0" y="connsiteY0"/>
                </a:cxn>
                <a:cxn ang="0">
                  <a:pos x="connsiteX1" y="connsiteY1"/>
                </a:cxn>
                <a:cxn ang="0">
                  <a:pos x="connsiteX2" y="connsiteY2"/>
                </a:cxn>
                <a:cxn ang="0">
                  <a:pos x="connsiteX3" y="connsiteY3"/>
                </a:cxn>
              </a:cxnLst>
              <a:rect l="l" t="t" r="r" b="b"/>
              <a:pathLst>
                <a:path w="3297" h="3291">
                  <a:moveTo>
                    <a:pt x="0" y="0"/>
                  </a:moveTo>
                  <a:cubicBezTo>
                    <a:pt x="1097" y="0"/>
                    <a:pt x="2200" y="0"/>
                    <a:pt x="3298" y="0"/>
                  </a:cubicBezTo>
                  <a:cubicBezTo>
                    <a:pt x="3298" y="1097"/>
                    <a:pt x="3292" y="2194"/>
                    <a:pt x="3292" y="3292"/>
                  </a:cubicBezTo>
                  <a:cubicBezTo>
                    <a:pt x="2189" y="2194"/>
                    <a:pt x="1097" y="1097"/>
                    <a:pt x="0" y="0"/>
                  </a:cubicBezTo>
                  <a:close/>
                </a:path>
              </a:pathLst>
            </a:custGeom>
            <a:grpFill/>
            <a:ln w="5715" cap="flat">
              <a:noFill/>
              <a:prstDash val="solid"/>
              <a:miter/>
            </a:ln>
          </p:spPr>
          <p:txBody>
            <a:bodyPr rtlCol="0" anchor="ctr"/>
            <a:lstStyle/>
            <a:p>
              <a:endParaRPr lang="zh-CN" altLang="en-US"/>
            </a:p>
          </p:txBody>
        </p:sp>
        <p:sp>
          <p:nvSpPr>
            <p:cNvPr id="4642" name="任意多边形: 形状 4641">
              <a:extLst>
                <a:ext uri="{FF2B5EF4-FFF2-40B4-BE49-F238E27FC236}">
                  <a16:creationId xmlns:a16="http://schemas.microsoft.com/office/drawing/2014/main" id="{11476EB8-BF3B-FCE2-AEC5-86BF21AB93F2}"/>
                </a:ext>
              </a:extLst>
            </p:cNvPr>
            <p:cNvSpPr/>
            <p:nvPr/>
          </p:nvSpPr>
          <p:spPr>
            <a:xfrm>
              <a:off x="5423475" y="5233590"/>
              <a:ext cx="1401" cy="1298"/>
            </a:xfrm>
            <a:custGeom>
              <a:avLst/>
              <a:gdLst>
                <a:gd name="connsiteX0" fmla="*/ 12 w 1401"/>
                <a:gd name="connsiteY0" fmla="*/ 1298 h 1298"/>
                <a:gd name="connsiteX1" fmla="*/ 743 w 1401"/>
                <a:gd name="connsiteY1" fmla="*/ 1 h 1298"/>
                <a:gd name="connsiteX2" fmla="*/ 0 w 1401"/>
                <a:gd name="connsiteY2" fmla="*/ 1298 h 1298"/>
                <a:gd name="connsiteX3" fmla="*/ 12 w 1401"/>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1" h="1298">
                  <a:moveTo>
                    <a:pt x="12" y="1298"/>
                  </a:moveTo>
                  <a:cubicBezTo>
                    <a:pt x="263" y="841"/>
                    <a:pt x="606" y="-28"/>
                    <a:pt x="743" y="1"/>
                  </a:cubicBezTo>
                  <a:cubicBezTo>
                    <a:pt x="1829" y="247"/>
                    <a:pt x="1566" y="755"/>
                    <a:pt x="0" y="1298"/>
                  </a:cubicBezTo>
                  <a:lnTo>
                    <a:pt x="12" y="1298"/>
                  </a:lnTo>
                  <a:close/>
                </a:path>
              </a:pathLst>
            </a:custGeom>
            <a:grpFill/>
            <a:ln w="5715" cap="flat">
              <a:noFill/>
              <a:prstDash val="solid"/>
              <a:miter/>
            </a:ln>
          </p:spPr>
          <p:txBody>
            <a:bodyPr rtlCol="0" anchor="ctr"/>
            <a:lstStyle/>
            <a:p>
              <a:endParaRPr lang="zh-CN" altLang="en-US"/>
            </a:p>
          </p:txBody>
        </p:sp>
        <p:sp>
          <p:nvSpPr>
            <p:cNvPr id="4643" name="任意多边形: 形状 4642">
              <a:extLst>
                <a:ext uri="{FF2B5EF4-FFF2-40B4-BE49-F238E27FC236}">
                  <a16:creationId xmlns:a16="http://schemas.microsoft.com/office/drawing/2014/main" id="{0E3A4D08-9C23-CAA8-742E-589C4C57926F}"/>
                </a:ext>
              </a:extLst>
            </p:cNvPr>
            <p:cNvSpPr/>
            <p:nvPr/>
          </p:nvSpPr>
          <p:spPr>
            <a:xfrm>
              <a:off x="5430065" y="5236746"/>
              <a:ext cx="3240" cy="2685"/>
            </a:xfrm>
            <a:custGeom>
              <a:avLst/>
              <a:gdLst>
                <a:gd name="connsiteX0" fmla="*/ 0 w 3240"/>
                <a:gd name="connsiteY0" fmla="*/ 1434 h 2685"/>
                <a:gd name="connsiteX1" fmla="*/ 3240 w 3240"/>
                <a:gd name="connsiteY1" fmla="*/ 1399 h 2685"/>
                <a:gd name="connsiteX2" fmla="*/ 1634 w 3240"/>
                <a:gd name="connsiteY2" fmla="*/ 2686 h 2685"/>
                <a:gd name="connsiteX3" fmla="*/ 0 w 3240"/>
                <a:gd name="connsiteY3" fmla="*/ 1434 h 2685"/>
              </a:gdLst>
              <a:ahLst/>
              <a:cxnLst>
                <a:cxn ang="0">
                  <a:pos x="connsiteX0" y="connsiteY0"/>
                </a:cxn>
                <a:cxn ang="0">
                  <a:pos x="connsiteX1" y="connsiteY1"/>
                </a:cxn>
                <a:cxn ang="0">
                  <a:pos x="connsiteX2" y="connsiteY2"/>
                </a:cxn>
                <a:cxn ang="0">
                  <a:pos x="connsiteX3" y="connsiteY3"/>
                </a:cxn>
              </a:cxnLst>
              <a:rect l="l" t="t" r="r" b="b"/>
              <a:pathLst>
                <a:path w="3240" h="2685">
                  <a:moveTo>
                    <a:pt x="0" y="1434"/>
                  </a:moveTo>
                  <a:cubicBezTo>
                    <a:pt x="1063" y="-441"/>
                    <a:pt x="2137" y="-503"/>
                    <a:pt x="3240" y="1399"/>
                  </a:cubicBezTo>
                  <a:cubicBezTo>
                    <a:pt x="2703" y="1828"/>
                    <a:pt x="2172" y="2251"/>
                    <a:pt x="1634" y="2686"/>
                  </a:cubicBezTo>
                  <a:cubicBezTo>
                    <a:pt x="1086" y="2274"/>
                    <a:pt x="543" y="1851"/>
                    <a:pt x="0" y="1434"/>
                  </a:cubicBezTo>
                  <a:close/>
                </a:path>
              </a:pathLst>
            </a:custGeom>
            <a:grpFill/>
            <a:ln w="5715" cap="flat">
              <a:noFill/>
              <a:prstDash val="solid"/>
              <a:miter/>
            </a:ln>
          </p:spPr>
          <p:txBody>
            <a:bodyPr rtlCol="0" anchor="ctr"/>
            <a:lstStyle/>
            <a:p>
              <a:endParaRPr lang="zh-CN" altLang="en-US"/>
            </a:p>
          </p:txBody>
        </p:sp>
        <p:sp>
          <p:nvSpPr>
            <p:cNvPr id="4644" name="任意多边形: 形状 4643">
              <a:extLst>
                <a:ext uri="{FF2B5EF4-FFF2-40B4-BE49-F238E27FC236}">
                  <a16:creationId xmlns:a16="http://schemas.microsoft.com/office/drawing/2014/main" id="{13A69AEA-E38D-8013-55DA-204624E6855E}"/>
                </a:ext>
              </a:extLst>
            </p:cNvPr>
            <p:cNvSpPr/>
            <p:nvPr/>
          </p:nvSpPr>
          <p:spPr>
            <a:xfrm>
              <a:off x="5423527" y="5238163"/>
              <a:ext cx="4471" cy="3337"/>
            </a:xfrm>
            <a:custGeom>
              <a:avLst/>
              <a:gdLst>
                <a:gd name="connsiteX0" fmla="*/ 40 w 4471"/>
                <a:gd name="connsiteY0" fmla="*/ 3337 h 3337"/>
                <a:gd name="connsiteX1" fmla="*/ 0 w 4471"/>
                <a:gd name="connsiteY1" fmla="*/ 0 h 3337"/>
                <a:gd name="connsiteX2" fmla="*/ 3258 w 4471"/>
                <a:gd name="connsiteY2" fmla="*/ 34 h 3337"/>
                <a:gd name="connsiteX3" fmla="*/ 4343 w 4471"/>
                <a:gd name="connsiteY3" fmla="*/ 2189 h 3337"/>
                <a:gd name="connsiteX4" fmla="*/ 3275 w 4471"/>
                <a:gd name="connsiteY4" fmla="*/ 3275 h 3337"/>
                <a:gd name="connsiteX5" fmla="*/ 40 w 4471"/>
                <a:gd name="connsiteY5" fmla="*/ 3337 h 3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1" h="3337">
                  <a:moveTo>
                    <a:pt x="40" y="3337"/>
                  </a:moveTo>
                  <a:cubicBezTo>
                    <a:pt x="29" y="2223"/>
                    <a:pt x="12" y="1114"/>
                    <a:pt x="0" y="0"/>
                  </a:cubicBezTo>
                  <a:cubicBezTo>
                    <a:pt x="1086" y="17"/>
                    <a:pt x="2172" y="23"/>
                    <a:pt x="3258" y="34"/>
                  </a:cubicBezTo>
                  <a:cubicBezTo>
                    <a:pt x="4332" y="749"/>
                    <a:pt x="4692" y="1469"/>
                    <a:pt x="4343" y="2189"/>
                  </a:cubicBezTo>
                  <a:cubicBezTo>
                    <a:pt x="3989" y="2914"/>
                    <a:pt x="3635" y="3275"/>
                    <a:pt x="3275" y="3275"/>
                  </a:cubicBezTo>
                  <a:cubicBezTo>
                    <a:pt x="2195" y="3286"/>
                    <a:pt x="1114" y="3309"/>
                    <a:pt x="40" y="3337"/>
                  </a:cubicBezTo>
                  <a:close/>
                </a:path>
              </a:pathLst>
            </a:custGeom>
            <a:grpFill/>
            <a:ln w="5715" cap="flat">
              <a:noFill/>
              <a:prstDash val="solid"/>
              <a:miter/>
            </a:ln>
          </p:spPr>
          <p:txBody>
            <a:bodyPr rtlCol="0" anchor="ctr"/>
            <a:lstStyle/>
            <a:p>
              <a:endParaRPr lang="zh-CN" altLang="en-US"/>
            </a:p>
          </p:txBody>
        </p:sp>
        <p:sp>
          <p:nvSpPr>
            <p:cNvPr id="4645" name="任意多边形: 形状 4644">
              <a:extLst>
                <a:ext uri="{FF2B5EF4-FFF2-40B4-BE49-F238E27FC236}">
                  <a16:creationId xmlns:a16="http://schemas.microsoft.com/office/drawing/2014/main" id="{15C75C13-A448-E239-E48D-8BFCCF85E9CC}"/>
                </a:ext>
              </a:extLst>
            </p:cNvPr>
            <p:cNvSpPr/>
            <p:nvPr/>
          </p:nvSpPr>
          <p:spPr>
            <a:xfrm>
              <a:off x="5426782" y="5238180"/>
              <a:ext cx="4110" cy="3263"/>
            </a:xfrm>
            <a:custGeom>
              <a:avLst/>
              <a:gdLst>
                <a:gd name="connsiteX0" fmla="*/ 19 w 4110"/>
                <a:gd name="connsiteY0" fmla="*/ 3258 h 3263"/>
                <a:gd name="connsiteX1" fmla="*/ 2 w 4110"/>
                <a:gd name="connsiteY1" fmla="*/ 17 h 3263"/>
                <a:gd name="connsiteX2" fmla="*/ 3283 w 4110"/>
                <a:gd name="connsiteY2" fmla="*/ 0 h 3263"/>
                <a:gd name="connsiteX3" fmla="*/ 4014 w 4110"/>
                <a:gd name="connsiteY3" fmla="*/ 2177 h 3263"/>
                <a:gd name="connsiteX4" fmla="*/ 3260 w 4110"/>
                <a:gd name="connsiteY4" fmla="*/ 3258 h 3263"/>
                <a:gd name="connsiteX5" fmla="*/ 1642 w 4110"/>
                <a:gd name="connsiteY5" fmla="*/ 3263 h 3263"/>
                <a:gd name="connsiteX6" fmla="*/ 19 w 4110"/>
                <a:gd name="connsiteY6" fmla="*/ 3258 h 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0" h="3263">
                  <a:moveTo>
                    <a:pt x="19" y="3258"/>
                  </a:moveTo>
                  <a:cubicBezTo>
                    <a:pt x="2" y="2177"/>
                    <a:pt x="-4" y="1097"/>
                    <a:pt x="2" y="17"/>
                  </a:cubicBezTo>
                  <a:cubicBezTo>
                    <a:pt x="1094" y="11"/>
                    <a:pt x="2191" y="6"/>
                    <a:pt x="3283" y="0"/>
                  </a:cubicBezTo>
                  <a:cubicBezTo>
                    <a:pt x="4025" y="731"/>
                    <a:pt x="4266" y="1457"/>
                    <a:pt x="4014" y="2177"/>
                  </a:cubicBezTo>
                  <a:cubicBezTo>
                    <a:pt x="3763" y="2897"/>
                    <a:pt x="3511" y="3258"/>
                    <a:pt x="3260" y="3258"/>
                  </a:cubicBezTo>
                  <a:lnTo>
                    <a:pt x="1642" y="3263"/>
                  </a:lnTo>
                  <a:lnTo>
                    <a:pt x="19" y="3258"/>
                  </a:lnTo>
                  <a:close/>
                </a:path>
              </a:pathLst>
            </a:custGeom>
            <a:grpFill/>
            <a:ln w="5715" cap="flat">
              <a:noFill/>
              <a:prstDash val="solid"/>
              <a:miter/>
            </a:ln>
          </p:spPr>
          <p:txBody>
            <a:bodyPr rtlCol="0" anchor="ctr"/>
            <a:lstStyle/>
            <a:p>
              <a:endParaRPr lang="zh-CN" altLang="en-US"/>
            </a:p>
          </p:txBody>
        </p:sp>
        <p:sp>
          <p:nvSpPr>
            <p:cNvPr id="4646" name="任意多边形: 形状 4645">
              <a:extLst>
                <a:ext uri="{FF2B5EF4-FFF2-40B4-BE49-F238E27FC236}">
                  <a16:creationId xmlns:a16="http://schemas.microsoft.com/office/drawing/2014/main" id="{B5CA7822-2DB9-51BE-7D60-3C501175AE1A}"/>
                </a:ext>
              </a:extLst>
            </p:cNvPr>
            <p:cNvSpPr/>
            <p:nvPr/>
          </p:nvSpPr>
          <p:spPr>
            <a:xfrm>
              <a:off x="5430042" y="5238151"/>
              <a:ext cx="3263" cy="3286"/>
            </a:xfrm>
            <a:custGeom>
              <a:avLst/>
              <a:gdLst>
                <a:gd name="connsiteX0" fmla="*/ 0 w 3263"/>
                <a:gd name="connsiteY0" fmla="*/ 3286 h 3286"/>
                <a:gd name="connsiteX1" fmla="*/ 23 w 3263"/>
                <a:gd name="connsiteY1" fmla="*/ 29 h 3286"/>
                <a:gd name="connsiteX2" fmla="*/ 3263 w 3263"/>
                <a:gd name="connsiteY2" fmla="*/ 0 h 3286"/>
                <a:gd name="connsiteX3" fmla="*/ 0 w 3263"/>
                <a:gd name="connsiteY3" fmla="*/ 3286 h 3286"/>
              </a:gdLst>
              <a:ahLst/>
              <a:cxnLst>
                <a:cxn ang="0">
                  <a:pos x="connsiteX0" y="connsiteY0"/>
                </a:cxn>
                <a:cxn ang="0">
                  <a:pos x="connsiteX1" y="connsiteY1"/>
                </a:cxn>
                <a:cxn ang="0">
                  <a:pos x="connsiteX2" y="connsiteY2"/>
                </a:cxn>
                <a:cxn ang="0">
                  <a:pos x="connsiteX3" y="connsiteY3"/>
                </a:cxn>
              </a:cxnLst>
              <a:rect l="l" t="t" r="r" b="b"/>
              <a:pathLst>
                <a:path w="3263" h="3286">
                  <a:moveTo>
                    <a:pt x="0" y="3286"/>
                  </a:moveTo>
                  <a:cubicBezTo>
                    <a:pt x="17" y="2200"/>
                    <a:pt x="23" y="1114"/>
                    <a:pt x="23" y="29"/>
                  </a:cubicBezTo>
                  <a:cubicBezTo>
                    <a:pt x="1103" y="23"/>
                    <a:pt x="2183" y="12"/>
                    <a:pt x="3263" y="0"/>
                  </a:cubicBezTo>
                  <a:cubicBezTo>
                    <a:pt x="2172" y="1091"/>
                    <a:pt x="1086" y="2189"/>
                    <a:pt x="0" y="3286"/>
                  </a:cubicBezTo>
                  <a:close/>
                </a:path>
              </a:pathLst>
            </a:custGeom>
            <a:grpFill/>
            <a:ln w="5715" cap="flat">
              <a:noFill/>
              <a:prstDash val="solid"/>
              <a:miter/>
            </a:ln>
          </p:spPr>
          <p:txBody>
            <a:bodyPr rtlCol="0" anchor="ctr"/>
            <a:lstStyle/>
            <a:p>
              <a:endParaRPr lang="zh-CN" altLang="en-US"/>
            </a:p>
          </p:txBody>
        </p:sp>
        <p:sp>
          <p:nvSpPr>
            <p:cNvPr id="4647" name="任意多边形: 形状 4646">
              <a:extLst>
                <a:ext uri="{FF2B5EF4-FFF2-40B4-BE49-F238E27FC236}">
                  <a16:creationId xmlns:a16="http://schemas.microsoft.com/office/drawing/2014/main" id="{FB72E5E7-6CDD-E43F-DCCD-66BDDA6D52D2}"/>
                </a:ext>
              </a:extLst>
            </p:cNvPr>
            <p:cNvSpPr/>
            <p:nvPr/>
          </p:nvSpPr>
          <p:spPr>
            <a:xfrm>
              <a:off x="5380727" y="5315829"/>
              <a:ext cx="1407" cy="1297"/>
            </a:xfrm>
            <a:custGeom>
              <a:avLst/>
              <a:gdLst>
                <a:gd name="connsiteX0" fmla="*/ 0 w 1407"/>
                <a:gd name="connsiteY0" fmla="*/ 1298 h 1297"/>
                <a:gd name="connsiteX1" fmla="*/ 737 w 1407"/>
                <a:gd name="connsiteY1" fmla="*/ 1 h 1297"/>
                <a:gd name="connsiteX2" fmla="*/ 12 w 1407"/>
                <a:gd name="connsiteY2" fmla="*/ 1298 h 1297"/>
                <a:gd name="connsiteX3" fmla="*/ 0 w 1407"/>
                <a:gd name="connsiteY3" fmla="*/ 1298 h 1297"/>
              </a:gdLst>
              <a:ahLst/>
              <a:cxnLst>
                <a:cxn ang="0">
                  <a:pos x="connsiteX0" y="connsiteY0"/>
                </a:cxn>
                <a:cxn ang="0">
                  <a:pos x="connsiteX1" y="connsiteY1"/>
                </a:cxn>
                <a:cxn ang="0">
                  <a:pos x="connsiteX2" y="connsiteY2"/>
                </a:cxn>
                <a:cxn ang="0">
                  <a:pos x="connsiteX3" y="connsiteY3"/>
                </a:cxn>
              </a:cxnLst>
              <a:rect l="l" t="t" r="r" b="b"/>
              <a:pathLst>
                <a:path w="1407" h="1297">
                  <a:moveTo>
                    <a:pt x="0" y="1298"/>
                  </a:moveTo>
                  <a:cubicBezTo>
                    <a:pt x="251" y="847"/>
                    <a:pt x="589" y="-28"/>
                    <a:pt x="737" y="1"/>
                  </a:cubicBezTo>
                  <a:cubicBezTo>
                    <a:pt x="1835" y="235"/>
                    <a:pt x="1577" y="744"/>
                    <a:pt x="12" y="1298"/>
                  </a:cubicBezTo>
                  <a:lnTo>
                    <a:pt x="0" y="1298"/>
                  </a:lnTo>
                  <a:close/>
                </a:path>
              </a:pathLst>
            </a:custGeom>
            <a:grpFill/>
            <a:ln w="5715" cap="flat">
              <a:noFill/>
              <a:prstDash val="solid"/>
              <a:miter/>
            </a:ln>
          </p:spPr>
          <p:txBody>
            <a:bodyPr rtlCol="0" anchor="ctr"/>
            <a:lstStyle/>
            <a:p>
              <a:endParaRPr lang="zh-CN" altLang="en-US"/>
            </a:p>
          </p:txBody>
        </p:sp>
        <p:sp>
          <p:nvSpPr>
            <p:cNvPr id="4648" name="任意多边形: 形状 4647">
              <a:extLst>
                <a:ext uri="{FF2B5EF4-FFF2-40B4-BE49-F238E27FC236}">
                  <a16:creationId xmlns:a16="http://schemas.microsoft.com/office/drawing/2014/main" id="{6831ABF7-1EBF-9BD1-5152-25C64DC1BC42}"/>
                </a:ext>
              </a:extLst>
            </p:cNvPr>
            <p:cNvSpPr/>
            <p:nvPr/>
          </p:nvSpPr>
          <p:spPr>
            <a:xfrm>
              <a:off x="5379337" y="5317127"/>
              <a:ext cx="1401" cy="1297"/>
            </a:xfrm>
            <a:custGeom>
              <a:avLst/>
              <a:gdLst>
                <a:gd name="connsiteX0" fmla="*/ 1401 w 1401"/>
                <a:gd name="connsiteY0" fmla="*/ 0 h 1297"/>
                <a:gd name="connsiteX1" fmla="*/ 670 w 1401"/>
                <a:gd name="connsiteY1" fmla="*/ 1297 h 1297"/>
                <a:gd name="connsiteX2" fmla="*/ 1396 w 1401"/>
                <a:gd name="connsiteY2" fmla="*/ 0 h 1297"/>
                <a:gd name="connsiteX3" fmla="*/ 1401 w 1401"/>
                <a:gd name="connsiteY3" fmla="*/ 0 h 1297"/>
              </a:gdLst>
              <a:ahLst/>
              <a:cxnLst>
                <a:cxn ang="0">
                  <a:pos x="connsiteX0" y="connsiteY0"/>
                </a:cxn>
                <a:cxn ang="0">
                  <a:pos x="connsiteX1" y="connsiteY1"/>
                </a:cxn>
                <a:cxn ang="0">
                  <a:pos x="connsiteX2" y="connsiteY2"/>
                </a:cxn>
                <a:cxn ang="0">
                  <a:pos x="connsiteX3" y="connsiteY3"/>
                </a:cxn>
              </a:cxnLst>
              <a:rect l="l" t="t" r="r" b="b"/>
              <a:pathLst>
                <a:path w="1401" h="1297">
                  <a:moveTo>
                    <a:pt x="1401" y="0"/>
                  </a:moveTo>
                  <a:cubicBezTo>
                    <a:pt x="1150" y="452"/>
                    <a:pt x="813" y="1326"/>
                    <a:pt x="670" y="1297"/>
                  </a:cubicBezTo>
                  <a:cubicBezTo>
                    <a:pt x="-428" y="1063"/>
                    <a:pt x="-170" y="555"/>
                    <a:pt x="1396" y="0"/>
                  </a:cubicBezTo>
                  <a:lnTo>
                    <a:pt x="1401" y="0"/>
                  </a:lnTo>
                  <a:close/>
                </a:path>
              </a:pathLst>
            </a:custGeom>
            <a:grpFill/>
            <a:ln w="5715" cap="flat">
              <a:noFill/>
              <a:prstDash val="solid"/>
              <a:miter/>
            </a:ln>
          </p:spPr>
          <p:txBody>
            <a:bodyPr rtlCol="0" anchor="ctr"/>
            <a:lstStyle/>
            <a:p>
              <a:endParaRPr lang="zh-CN" altLang="en-US"/>
            </a:p>
          </p:txBody>
        </p:sp>
        <p:sp>
          <p:nvSpPr>
            <p:cNvPr id="4649" name="任意多边形: 形状 4648">
              <a:extLst>
                <a:ext uri="{FF2B5EF4-FFF2-40B4-BE49-F238E27FC236}">
                  <a16:creationId xmlns:a16="http://schemas.microsoft.com/office/drawing/2014/main" id="{18EC3793-535A-7BB5-B6D1-ADAD9744DA2D}"/>
                </a:ext>
              </a:extLst>
            </p:cNvPr>
            <p:cNvSpPr/>
            <p:nvPr/>
          </p:nvSpPr>
          <p:spPr>
            <a:xfrm>
              <a:off x="5410331" y="5391467"/>
              <a:ext cx="1417" cy="1315"/>
            </a:xfrm>
            <a:custGeom>
              <a:avLst/>
              <a:gdLst>
                <a:gd name="connsiteX0" fmla="*/ 11 w 1417"/>
                <a:gd name="connsiteY0" fmla="*/ 1315 h 1315"/>
                <a:gd name="connsiteX1" fmla="*/ 749 w 1417"/>
                <a:gd name="connsiteY1" fmla="*/ 1 h 1315"/>
                <a:gd name="connsiteX2" fmla="*/ 0 w 1417"/>
                <a:gd name="connsiteY2" fmla="*/ 1315 h 1315"/>
                <a:gd name="connsiteX3" fmla="*/ 11 w 1417"/>
                <a:gd name="connsiteY3" fmla="*/ 1315 h 1315"/>
              </a:gdLst>
              <a:ahLst/>
              <a:cxnLst>
                <a:cxn ang="0">
                  <a:pos x="connsiteX0" y="connsiteY0"/>
                </a:cxn>
                <a:cxn ang="0">
                  <a:pos x="connsiteX1" y="connsiteY1"/>
                </a:cxn>
                <a:cxn ang="0">
                  <a:pos x="connsiteX2" y="connsiteY2"/>
                </a:cxn>
                <a:cxn ang="0">
                  <a:pos x="connsiteX3" y="connsiteY3"/>
                </a:cxn>
              </a:cxnLst>
              <a:rect l="l" t="t" r="r" b="b"/>
              <a:pathLst>
                <a:path w="1417" h="1315">
                  <a:moveTo>
                    <a:pt x="11" y="1315"/>
                  </a:moveTo>
                  <a:cubicBezTo>
                    <a:pt x="263" y="858"/>
                    <a:pt x="611" y="-28"/>
                    <a:pt x="749" y="1"/>
                  </a:cubicBezTo>
                  <a:cubicBezTo>
                    <a:pt x="1852" y="264"/>
                    <a:pt x="1583" y="772"/>
                    <a:pt x="0" y="1315"/>
                  </a:cubicBezTo>
                  <a:lnTo>
                    <a:pt x="11" y="1315"/>
                  </a:lnTo>
                  <a:close/>
                </a:path>
              </a:pathLst>
            </a:custGeom>
            <a:grpFill/>
            <a:ln w="5715" cap="flat">
              <a:noFill/>
              <a:prstDash val="solid"/>
              <a:miter/>
            </a:ln>
          </p:spPr>
          <p:txBody>
            <a:bodyPr rtlCol="0" anchor="ctr"/>
            <a:lstStyle/>
            <a:p>
              <a:endParaRPr lang="zh-CN" altLang="en-US"/>
            </a:p>
          </p:txBody>
        </p:sp>
        <p:sp>
          <p:nvSpPr>
            <p:cNvPr id="4650" name="任意多边形: 形状 4649">
              <a:extLst>
                <a:ext uri="{FF2B5EF4-FFF2-40B4-BE49-F238E27FC236}">
                  <a16:creationId xmlns:a16="http://schemas.microsoft.com/office/drawing/2014/main" id="{163F0197-12FA-5214-F3C8-949D99437DB1}"/>
                </a:ext>
              </a:extLst>
            </p:cNvPr>
            <p:cNvSpPr/>
            <p:nvPr/>
          </p:nvSpPr>
          <p:spPr>
            <a:xfrm>
              <a:off x="5370869" y="4853315"/>
              <a:ext cx="6577" cy="6577"/>
            </a:xfrm>
            <a:custGeom>
              <a:avLst/>
              <a:gdLst>
                <a:gd name="connsiteX0" fmla="*/ 6578 w 6577"/>
                <a:gd name="connsiteY0" fmla="*/ 0 h 6577"/>
                <a:gd name="connsiteX1" fmla="*/ 0 w 6577"/>
                <a:gd name="connsiteY1" fmla="*/ 6578 h 6577"/>
                <a:gd name="connsiteX2" fmla="*/ 6578 w 6577"/>
                <a:gd name="connsiteY2" fmla="*/ 0 h 6577"/>
              </a:gdLst>
              <a:ahLst/>
              <a:cxnLst>
                <a:cxn ang="0">
                  <a:pos x="connsiteX0" y="connsiteY0"/>
                </a:cxn>
                <a:cxn ang="0">
                  <a:pos x="connsiteX1" y="connsiteY1"/>
                </a:cxn>
                <a:cxn ang="0">
                  <a:pos x="connsiteX2" y="connsiteY2"/>
                </a:cxn>
              </a:cxnLst>
              <a:rect l="l" t="t" r="r" b="b"/>
              <a:pathLst>
                <a:path w="6577" h="6577">
                  <a:moveTo>
                    <a:pt x="6578" y="0"/>
                  </a:moveTo>
                  <a:cubicBezTo>
                    <a:pt x="5326" y="3132"/>
                    <a:pt x="3132" y="5326"/>
                    <a:pt x="0" y="6578"/>
                  </a:cubicBezTo>
                  <a:cubicBezTo>
                    <a:pt x="120" y="2315"/>
                    <a:pt x="2309" y="114"/>
                    <a:pt x="6578" y="0"/>
                  </a:cubicBezTo>
                  <a:close/>
                </a:path>
              </a:pathLst>
            </a:custGeom>
            <a:grpFill/>
            <a:ln w="5715" cap="flat">
              <a:noFill/>
              <a:prstDash val="solid"/>
              <a:miter/>
            </a:ln>
          </p:spPr>
          <p:txBody>
            <a:bodyPr rtlCol="0" anchor="ctr"/>
            <a:lstStyle/>
            <a:p>
              <a:endParaRPr lang="zh-CN" altLang="en-US"/>
            </a:p>
          </p:txBody>
        </p:sp>
        <p:sp>
          <p:nvSpPr>
            <p:cNvPr id="4651" name="任意多边形: 形状 4650">
              <a:extLst>
                <a:ext uri="{FF2B5EF4-FFF2-40B4-BE49-F238E27FC236}">
                  <a16:creationId xmlns:a16="http://schemas.microsoft.com/office/drawing/2014/main" id="{4483B555-AD18-2748-DF36-5FADF7191974}"/>
                </a:ext>
              </a:extLst>
            </p:cNvPr>
            <p:cNvSpPr/>
            <p:nvPr/>
          </p:nvSpPr>
          <p:spPr>
            <a:xfrm>
              <a:off x="4872612" y="4782540"/>
              <a:ext cx="4978" cy="4989"/>
            </a:xfrm>
            <a:custGeom>
              <a:avLst/>
              <a:gdLst>
                <a:gd name="connsiteX0" fmla="*/ 4978 w 4978"/>
                <a:gd name="connsiteY0" fmla="*/ 4990 h 4989"/>
                <a:gd name="connsiteX1" fmla="*/ 12 w 4978"/>
                <a:gd name="connsiteY1" fmla="*/ 1035 h 4989"/>
                <a:gd name="connsiteX2" fmla="*/ 1029 w 4978"/>
                <a:gd name="connsiteY2" fmla="*/ 12 h 4989"/>
                <a:gd name="connsiteX3" fmla="*/ 4961 w 4978"/>
                <a:gd name="connsiteY3" fmla="*/ 4984 h 4989"/>
                <a:gd name="connsiteX4" fmla="*/ 4978 w 4978"/>
                <a:gd name="connsiteY4" fmla="*/ 4984 h 4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8" h="4989">
                  <a:moveTo>
                    <a:pt x="4978" y="4990"/>
                  </a:moveTo>
                  <a:cubicBezTo>
                    <a:pt x="2612" y="4550"/>
                    <a:pt x="-205" y="4647"/>
                    <a:pt x="12" y="1035"/>
                  </a:cubicBezTo>
                  <a:cubicBezTo>
                    <a:pt x="35" y="663"/>
                    <a:pt x="658" y="35"/>
                    <a:pt x="1029" y="12"/>
                  </a:cubicBezTo>
                  <a:cubicBezTo>
                    <a:pt x="4652" y="-205"/>
                    <a:pt x="4527" y="2624"/>
                    <a:pt x="4961" y="4984"/>
                  </a:cubicBezTo>
                  <a:lnTo>
                    <a:pt x="4978" y="4984"/>
                  </a:lnTo>
                  <a:close/>
                </a:path>
              </a:pathLst>
            </a:custGeom>
            <a:grpFill/>
            <a:ln w="5715" cap="flat">
              <a:noFill/>
              <a:prstDash val="solid"/>
              <a:miter/>
            </a:ln>
          </p:spPr>
          <p:txBody>
            <a:bodyPr rtlCol="0" anchor="ctr"/>
            <a:lstStyle/>
            <a:p>
              <a:endParaRPr lang="zh-CN" altLang="en-US"/>
            </a:p>
          </p:txBody>
        </p:sp>
        <p:sp>
          <p:nvSpPr>
            <p:cNvPr id="4652" name="任意多边形: 形状 4651">
              <a:extLst>
                <a:ext uri="{FF2B5EF4-FFF2-40B4-BE49-F238E27FC236}">
                  <a16:creationId xmlns:a16="http://schemas.microsoft.com/office/drawing/2014/main" id="{ACC9E02A-6FC5-A20E-BD86-20301217C85E}"/>
                </a:ext>
              </a:extLst>
            </p:cNvPr>
            <p:cNvSpPr/>
            <p:nvPr/>
          </p:nvSpPr>
          <p:spPr>
            <a:xfrm>
              <a:off x="4913673" y="4736294"/>
              <a:ext cx="4373" cy="5261"/>
            </a:xfrm>
            <a:custGeom>
              <a:avLst/>
              <a:gdLst>
                <a:gd name="connsiteX0" fmla="*/ 2550 w 4373"/>
                <a:gd name="connsiteY0" fmla="*/ 0 h 5261"/>
                <a:gd name="connsiteX1" fmla="*/ 4373 w 4373"/>
                <a:gd name="connsiteY1" fmla="*/ 1183 h 5261"/>
                <a:gd name="connsiteX2" fmla="*/ 1470 w 4373"/>
                <a:gd name="connsiteY2" fmla="*/ 4521 h 5261"/>
                <a:gd name="connsiteX3" fmla="*/ 213 w 4373"/>
                <a:gd name="connsiteY3" fmla="*/ 3641 h 5261"/>
                <a:gd name="connsiteX4" fmla="*/ 2550 w 4373"/>
                <a:gd name="connsiteY4" fmla="*/ 0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3" h="5261">
                  <a:moveTo>
                    <a:pt x="2550" y="0"/>
                  </a:moveTo>
                  <a:cubicBezTo>
                    <a:pt x="3076" y="343"/>
                    <a:pt x="3722" y="760"/>
                    <a:pt x="4373" y="1183"/>
                  </a:cubicBezTo>
                  <a:cubicBezTo>
                    <a:pt x="3413" y="2303"/>
                    <a:pt x="2545" y="3526"/>
                    <a:pt x="1470" y="4521"/>
                  </a:cubicBezTo>
                  <a:cubicBezTo>
                    <a:pt x="116" y="5772"/>
                    <a:pt x="-301" y="5412"/>
                    <a:pt x="213" y="3641"/>
                  </a:cubicBezTo>
                  <a:cubicBezTo>
                    <a:pt x="624" y="2183"/>
                    <a:pt x="739" y="606"/>
                    <a:pt x="2550" y="0"/>
                  </a:cubicBezTo>
                  <a:close/>
                </a:path>
              </a:pathLst>
            </a:custGeom>
            <a:grpFill/>
            <a:ln w="5715" cap="flat">
              <a:noFill/>
              <a:prstDash val="solid"/>
              <a:miter/>
            </a:ln>
          </p:spPr>
          <p:txBody>
            <a:bodyPr rtlCol="0" anchor="ctr"/>
            <a:lstStyle/>
            <a:p>
              <a:endParaRPr lang="zh-CN" altLang="en-US"/>
            </a:p>
          </p:txBody>
        </p:sp>
        <p:sp>
          <p:nvSpPr>
            <p:cNvPr id="4653" name="任意多边形: 形状 4652">
              <a:extLst>
                <a:ext uri="{FF2B5EF4-FFF2-40B4-BE49-F238E27FC236}">
                  <a16:creationId xmlns:a16="http://schemas.microsoft.com/office/drawing/2014/main" id="{70337139-895D-850C-0BA2-FEF2F94FD755}"/>
                </a:ext>
              </a:extLst>
            </p:cNvPr>
            <p:cNvSpPr/>
            <p:nvPr/>
          </p:nvSpPr>
          <p:spPr>
            <a:xfrm>
              <a:off x="4911139" y="4741478"/>
              <a:ext cx="2615" cy="4131"/>
            </a:xfrm>
            <a:custGeom>
              <a:avLst/>
              <a:gdLst>
                <a:gd name="connsiteX0" fmla="*/ 2553 w 2615"/>
                <a:gd name="connsiteY0" fmla="*/ 1531 h 4131"/>
                <a:gd name="connsiteX1" fmla="*/ 1376 w 2615"/>
                <a:gd name="connsiteY1" fmla="*/ 4126 h 4131"/>
                <a:gd name="connsiteX2" fmla="*/ 353 w 2615"/>
                <a:gd name="connsiteY2" fmla="*/ 1972 h 4131"/>
                <a:gd name="connsiteX3" fmla="*/ 2616 w 2615"/>
                <a:gd name="connsiteY3" fmla="*/ 0 h 4131"/>
                <a:gd name="connsiteX4" fmla="*/ 2553 w 2615"/>
                <a:gd name="connsiteY4" fmla="*/ 1531 h 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5" h="4131">
                  <a:moveTo>
                    <a:pt x="2553" y="1531"/>
                  </a:moveTo>
                  <a:cubicBezTo>
                    <a:pt x="2164" y="2446"/>
                    <a:pt x="1833" y="4092"/>
                    <a:pt x="1376" y="4126"/>
                  </a:cubicBezTo>
                  <a:cubicBezTo>
                    <a:pt x="107" y="4223"/>
                    <a:pt x="-402" y="3097"/>
                    <a:pt x="353" y="1972"/>
                  </a:cubicBezTo>
                  <a:cubicBezTo>
                    <a:pt x="890" y="1171"/>
                    <a:pt x="1844" y="646"/>
                    <a:pt x="2616" y="0"/>
                  </a:cubicBezTo>
                  <a:cubicBezTo>
                    <a:pt x="2599" y="509"/>
                    <a:pt x="2576" y="1017"/>
                    <a:pt x="2553" y="1531"/>
                  </a:cubicBezTo>
                  <a:close/>
                </a:path>
              </a:pathLst>
            </a:custGeom>
            <a:grpFill/>
            <a:ln w="5715" cap="flat">
              <a:noFill/>
              <a:prstDash val="solid"/>
              <a:miter/>
            </a:ln>
          </p:spPr>
          <p:txBody>
            <a:bodyPr rtlCol="0" anchor="ctr"/>
            <a:lstStyle/>
            <a:p>
              <a:endParaRPr lang="zh-CN" altLang="en-US"/>
            </a:p>
          </p:txBody>
        </p:sp>
        <p:sp>
          <p:nvSpPr>
            <p:cNvPr id="4654" name="任意多边形: 形状 4653">
              <a:extLst>
                <a:ext uri="{FF2B5EF4-FFF2-40B4-BE49-F238E27FC236}">
                  <a16:creationId xmlns:a16="http://schemas.microsoft.com/office/drawing/2014/main" id="{BFF4004C-E3C0-9EDC-A948-A6DF0CD27E17}"/>
                </a:ext>
              </a:extLst>
            </p:cNvPr>
            <p:cNvSpPr/>
            <p:nvPr/>
          </p:nvSpPr>
          <p:spPr>
            <a:xfrm>
              <a:off x="4861211" y="4807297"/>
              <a:ext cx="6497" cy="3257"/>
            </a:xfrm>
            <a:custGeom>
              <a:avLst/>
              <a:gdLst>
                <a:gd name="connsiteX0" fmla="*/ 0 w 6497"/>
                <a:gd name="connsiteY0" fmla="*/ 3258 h 3257"/>
                <a:gd name="connsiteX1" fmla="*/ 6498 w 6497"/>
                <a:gd name="connsiteY1" fmla="*/ 0 h 3257"/>
                <a:gd name="connsiteX2" fmla="*/ 0 w 6497"/>
                <a:gd name="connsiteY2" fmla="*/ 3258 h 3257"/>
              </a:gdLst>
              <a:ahLst/>
              <a:cxnLst>
                <a:cxn ang="0">
                  <a:pos x="connsiteX0" y="connsiteY0"/>
                </a:cxn>
                <a:cxn ang="0">
                  <a:pos x="connsiteX1" y="connsiteY1"/>
                </a:cxn>
                <a:cxn ang="0">
                  <a:pos x="connsiteX2" y="connsiteY2"/>
                </a:cxn>
              </a:cxnLst>
              <a:rect l="l" t="t" r="r" b="b"/>
              <a:pathLst>
                <a:path w="6497" h="3257">
                  <a:moveTo>
                    <a:pt x="0" y="3258"/>
                  </a:moveTo>
                  <a:cubicBezTo>
                    <a:pt x="1372" y="583"/>
                    <a:pt x="3801" y="29"/>
                    <a:pt x="6498" y="0"/>
                  </a:cubicBezTo>
                  <a:cubicBezTo>
                    <a:pt x="5098" y="2606"/>
                    <a:pt x="2675" y="3183"/>
                    <a:pt x="0" y="3258"/>
                  </a:cubicBezTo>
                  <a:close/>
                </a:path>
              </a:pathLst>
            </a:custGeom>
            <a:grpFill/>
            <a:ln w="5715" cap="flat">
              <a:noFill/>
              <a:prstDash val="solid"/>
              <a:miter/>
            </a:ln>
          </p:spPr>
          <p:txBody>
            <a:bodyPr rtlCol="0" anchor="ctr"/>
            <a:lstStyle/>
            <a:p>
              <a:endParaRPr lang="zh-CN" altLang="en-US"/>
            </a:p>
          </p:txBody>
        </p:sp>
        <p:sp>
          <p:nvSpPr>
            <p:cNvPr id="4655" name="任意多边形: 形状 4654">
              <a:extLst>
                <a:ext uri="{FF2B5EF4-FFF2-40B4-BE49-F238E27FC236}">
                  <a16:creationId xmlns:a16="http://schemas.microsoft.com/office/drawing/2014/main" id="{9F58C124-F232-A2F0-E3B3-B8818BF99605}"/>
                </a:ext>
              </a:extLst>
            </p:cNvPr>
            <p:cNvSpPr/>
            <p:nvPr/>
          </p:nvSpPr>
          <p:spPr>
            <a:xfrm>
              <a:off x="4891251" y="4688831"/>
              <a:ext cx="6078" cy="7103"/>
            </a:xfrm>
            <a:custGeom>
              <a:avLst/>
              <a:gdLst>
                <a:gd name="connsiteX0" fmla="*/ 6056 w 6078"/>
                <a:gd name="connsiteY0" fmla="*/ 0 h 7103"/>
                <a:gd name="connsiteX1" fmla="*/ 472 w 6078"/>
                <a:gd name="connsiteY1" fmla="*/ 7104 h 7103"/>
                <a:gd name="connsiteX2" fmla="*/ 6079 w 6078"/>
                <a:gd name="connsiteY2" fmla="*/ 34 h 7103"/>
                <a:gd name="connsiteX3" fmla="*/ 6056 w 6078"/>
                <a:gd name="connsiteY3" fmla="*/ 0 h 7103"/>
              </a:gdLst>
              <a:ahLst/>
              <a:cxnLst>
                <a:cxn ang="0">
                  <a:pos x="connsiteX0" y="connsiteY0"/>
                </a:cxn>
                <a:cxn ang="0">
                  <a:pos x="connsiteX1" y="connsiteY1"/>
                </a:cxn>
                <a:cxn ang="0">
                  <a:pos x="connsiteX2" y="connsiteY2"/>
                </a:cxn>
                <a:cxn ang="0">
                  <a:pos x="connsiteX3" y="connsiteY3"/>
                </a:cxn>
              </a:cxnLst>
              <a:rect l="l" t="t" r="r" b="b"/>
              <a:pathLst>
                <a:path w="6078" h="7103">
                  <a:moveTo>
                    <a:pt x="6056" y="0"/>
                  </a:moveTo>
                  <a:cubicBezTo>
                    <a:pt x="4501" y="2515"/>
                    <a:pt x="4238" y="6041"/>
                    <a:pt x="472" y="7104"/>
                  </a:cubicBezTo>
                  <a:cubicBezTo>
                    <a:pt x="-1237" y="1749"/>
                    <a:pt x="1935" y="509"/>
                    <a:pt x="6079" y="34"/>
                  </a:cubicBezTo>
                  <a:lnTo>
                    <a:pt x="6056" y="0"/>
                  </a:lnTo>
                  <a:close/>
                </a:path>
              </a:pathLst>
            </a:custGeom>
            <a:grpFill/>
            <a:ln w="5715" cap="flat">
              <a:noFill/>
              <a:prstDash val="solid"/>
              <a:miter/>
            </a:ln>
          </p:spPr>
          <p:txBody>
            <a:bodyPr rtlCol="0" anchor="ctr"/>
            <a:lstStyle/>
            <a:p>
              <a:endParaRPr lang="zh-CN" altLang="en-US"/>
            </a:p>
          </p:txBody>
        </p:sp>
        <p:sp>
          <p:nvSpPr>
            <p:cNvPr id="4656" name="任意多边形: 形状 4655">
              <a:extLst>
                <a:ext uri="{FF2B5EF4-FFF2-40B4-BE49-F238E27FC236}">
                  <a16:creationId xmlns:a16="http://schemas.microsoft.com/office/drawing/2014/main" id="{B88BD6F6-2BF7-9349-B342-4C2EDEC3FEEC}"/>
                </a:ext>
              </a:extLst>
            </p:cNvPr>
            <p:cNvSpPr/>
            <p:nvPr/>
          </p:nvSpPr>
          <p:spPr>
            <a:xfrm>
              <a:off x="4884145" y="4718446"/>
              <a:ext cx="1297" cy="1392"/>
            </a:xfrm>
            <a:custGeom>
              <a:avLst/>
              <a:gdLst>
                <a:gd name="connsiteX0" fmla="*/ 0 w 1297"/>
                <a:gd name="connsiteY0" fmla="*/ 23 h 1392"/>
                <a:gd name="connsiteX1" fmla="*/ 1297 w 1297"/>
                <a:gd name="connsiteY1" fmla="*/ 737 h 1392"/>
                <a:gd name="connsiteX2" fmla="*/ 29 w 1297"/>
                <a:gd name="connsiteY2" fmla="*/ 0 h 1392"/>
                <a:gd name="connsiteX3" fmla="*/ 0 w 1297"/>
                <a:gd name="connsiteY3" fmla="*/ 23 h 1392"/>
              </a:gdLst>
              <a:ahLst/>
              <a:cxnLst>
                <a:cxn ang="0">
                  <a:pos x="connsiteX0" y="connsiteY0"/>
                </a:cxn>
                <a:cxn ang="0">
                  <a:pos x="connsiteX1" y="connsiteY1"/>
                </a:cxn>
                <a:cxn ang="0">
                  <a:pos x="connsiteX2" y="connsiteY2"/>
                </a:cxn>
                <a:cxn ang="0">
                  <a:pos x="connsiteX3" y="connsiteY3"/>
                </a:cxn>
              </a:cxnLst>
              <a:rect l="l" t="t" r="r" b="b"/>
              <a:pathLst>
                <a:path w="1297" h="1392">
                  <a:moveTo>
                    <a:pt x="0" y="23"/>
                  </a:moveTo>
                  <a:cubicBezTo>
                    <a:pt x="452" y="263"/>
                    <a:pt x="1326" y="594"/>
                    <a:pt x="1297" y="737"/>
                  </a:cubicBezTo>
                  <a:cubicBezTo>
                    <a:pt x="1075" y="1817"/>
                    <a:pt x="572" y="1554"/>
                    <a:pt x="29" y="0"/>
                  </a:cubicBezTo>
                  <a:lnTo>
                    <a:pt x="0" y="23"/>
                  </a:lnTo>
                  <a:close/>
                </a:path>
              </a:pathLst>
            </a:custGeom>
            <a:grpFill/>
            <a:ln w="5715" cap="flat">
              <a:noFill/>
              <a:prstDash val="solid"/>
              <a:miter/>
            </a:ln>
          </p:spPr>
          <p:txBody>
            <a:bodyPr rtlCol="0" anchor="ctr"/>
            <a:lstStyle/>
            <a:p>
              <a:endParaRPr lang="zh-CN" altLang="en-US"/>
            </a:p>
          </p:txBody>
        </p:sp>
        <p:sp>
          <p:nvSpPr>
            <p:cNvPr id="4657" name="任意多边形: 形状 4656">
              <a:extLst>
                <a:ext uri="{FF2B5EF4-FFF2-40B4-BE49-F238E27FC236}">
                  <a16:creationId xmlns:a16="http://schemas.microsoft.com/office/drawing/2014/main" id="{107BCA94-85C4-D9D6-C8FD-61372BD0FF36}"/>
                </a:ext>
              </a:extLst>
            </p:cNvPr>
            <p:cNvSpPr/>
            <p:nvPr/>
          </p:nvSpPr>
          <p:spPr>
            <a:xfrm>
              <a:off x="4882693" y="4715143"/>
              <a:ext cx="1480" cy="3320"/>
            </a:xfrm>
            <a:custGeom>
              <a:avLst/>
              <a:gdLst>
                <a:gd name="connsiteX0" fmla="*/ 1457 w 1480"/>
                <a:gd name="connsiteY0" fmla="*/ 0 h 3320"/>
                <a:gd name="connsiteX1" fmla="*/ 1452 w 1480"/>
                <a:gd name="connsiteY1" fmla="*/ 3320 h 3320"/>
                <a:gd name="connsiteX2" fmla="*/ 1480 w 1480"/>
                <a:gd name="connsiteY2" fmla="*/ 3292 h 3320"/>
                <a:gd name="connsiteX3" fmla="*/ 211 w 1480"/>
                <a:gd name="connsiteY3" fmla="*/ 966 h 3320"/>
                <a:gd name="connsiteX4" fmla="*/ 1475 w 1480"/>
                <a:gd name="connsiteY4" fmla="*/ 12 h 3320"/>
                <a:gd name="connsiteX5" fmla="*/ 1457 w 1480"/>
                <a:gd name="connsiteY5" fmla="*/ 0 h 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0" h="3320">
                  <a:moveTo>
                    <a:pt x="1457" y="0"/>
                  </a:moveTo>
                  <a:cubicBezTo>
                    <a:pt x="1457" y="1109"/>
                    <a:pt x="1452" y="2212"/>
                    <a:pt x="1452" y="3320"/>
                  </a:cubicBezTo>
                  <a:lnTo>
                    <a:pt x="1480" y="3292"/>
                  </a:lnTo>
                  <a:cubicBezTo>
                    <a:pt x="183" y="2835"/>
                    <a:pt x="-326" y="2012"/>
                    <a:pt x="211" y="966"/>
                  </a:cubicBezTo>
                  <a:cubicBezTo>
                    <a:pt x="429" y="543"/>
                    <a:pt x="1040" y="326"/>
                    <a:pt x="1475" y="12"/>
                  </a:cubicBezTo>
                  <a:lnTo>
                    <a:pt x="1457" y="0"/>
                  </a:lnTo>
                  <a:close/>
                </a:path>
              </a:pathLst>
            </a:custGeom>
            <a:grpFill/>
            <a:ln w="5715" cap="flat">
              <a:noFill/>
              <a:prstDash val="solid"/>
              <a:miter/>
            </a:ln>
          </p:spPr>
          <p:txBody>
            <a:bodyPr rtlCol="0" anchor="ctr"/>
            <a:lstStyle/>
            <a:p>
              <a:endParaRPr lang="zh-CN" altLang="en-US"/>
            </a:p>
          </p:txBody>
        </p:sp>
        <p:sp>
          <p:nvSpPr>
            <p:cNvPr id="4658" name="任意多边形: 形状 4657">
              <a:extLst>
                <a:ext uri="{FF2B5EF4-FFF2-40B4-BE49-F238E27FC236}">
                  <a16:creationId xmlns:a16="http://schemas.microsoft.com/office/drawing/2014/main" id="{4EEF7545-B5AB-1651-4A25-561B968175DB}"/>
                </a:ext>
              </a:extLst>
            </p:cNvPr>
            <p:cNvSpPr/>
            <p:nvPr/>
          </p:nvSpPr>
          <p:spPr>
            <a:xfrm>
              <a:off x="5036733" y="5197836"/>
              <a:ext cx="19749" cy="17267"/>
            </a:xfrm>
            <a:custGeom>
              <a:avLst/>
              <a:gdLst>
                <a:gd name="connsiteX0" fmla="*/ 8460 w 19749"/>
                <a:gd name="connsiteY0" fmla="*/ 17210 h 17267"/>
                <a:gd name="connsiteX1" fmla="*/ 5300 w 19749"/>
                <a:gd name="connsiteY1" fmla="*/ 17267 h 17267"/>
                <a:gd name="connsiteX2" fmla="*/ 8632 w 19749"/>
                <a:gd name="connsiteY2" fmla="*/ 905 h 17267"/>
                <a:gd name="connsiteX3" fmla="*/ 11804 w 19749"/>
                <a:gd name="connsiteY3" fmla="*/ 894 h 17267"/>
                <a:gd name="connsiteX4" fmla="*/ 18422 w 19749"/>
                <a:gd name="connsiteY4" fmla="*/ 888 h 17267"/>
                <a:gd name="connsiteX5" fmla="*/ 19628 w 19749"/>
                <a:gd name="connsiteY5" fmla="*/ 3060 h 17267"/>
                <a:gd name="connsiteX6" fmla="*/ 18536 w 19749"/>
                <a:gd name="connsiteY6" fmla="*/ 4208 h 17267"/>
                <a:gd name="connsiteX7" fmla="*/ 18393 w 19749"/>
                <a:gd name="connsiteY7" fmla="*/ 7414 h 17267"/>
                <a:gd name="connsiteX8" fmla="*/ 8460 w 19749"/>
                <a:gd name="connsiteY8" fmla="*/ 17210 h 1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49" h="17267">
                  <a:moveTo>
                    <a:pt x="8460" y="17210"/>
                  </a:moveTo>
                  <a:cubicBezTo>
                    <a:pt x="7409" y="17233"/>
                    <a:pt x="6352" y="17250"/>
                    <a:pt x="5300" y="17267"/>
                  </a:cubicBezTo>
                  <a:cubicBezTo>
                    <a:pt x="1083" y="10729"/>
                    <a:pt x="-5581" y="3694"/>
                    <a:pt x="8632" y="905"/>
                  </a:cubicBezTo>
                  <a:cubicBezTo>
                    <a:pt x="9689" y="899"/>
                    <a:pt x="10747" y="899"/>
                    <a:pt x="11804" y="894"/>
                  </a:cubicBezTo>
                  <a:cubicBezTo>
                    <a:pt x="14010" y="1271"/>
                    <a:pt x="16210" y="-1290"/>
                    <a:pt x="18422" y="888"/>
                  </a:cubicBezTo>
                  <a:cubicBezTo>
                    <a:pt x="19576" y="1585"/>
                    <a:pt x="19976" y="2311"/>
                    <a:pt x="19628" y="3060"/>
                  </a:cubicBezTo>
                  <a:cubicBezTo>
                    <a:pt x="19273" y="3825"/>
                    <a:pt x="18913" y="4208"/>
                    <a:pt x="18536" y="4208"/>
                  </a:cubicBezTo>
                  <a:cubicBezTo>
                    <a:pt x="18490" y="5277"/>
                    <a:pt x="18445" y="6346"/>
                    <a:pt x="18393" y="7414"/>
                  </a:cubicBezTo>
                  <a:cubicBezTo>
                    <a:pt x="16341" y="11952"/>
                    <a:pt x="12484" y="14667"/>
                    <a:pt x="8460" y="17210"/>
                  </a:cubicBezTo>
                  <a:close/>
                </a:path>
              </a:pathLst>
            </a:custGeom>
            <a:grpFill/>
            <a:ln w="5715" cap="flat">
              <a:noFill/>
              <a:prstDash val="solid"/>
              <a:miter/>
            </a:ln>
          </p:spPr>
          <p:txBody>
            <a:bodyPr rtlCol="0" anchor="ctr"/>
            <a:lstStyle/>
            <a:p>
              <a:endParaRPr lang="zh-CN" altLang="en-US"/>
            </a:p>
          </p:txBody>
        </p:sp>
        <p:sp>
          <p:nvSpPr>
            <p:cNvPr id="4659" name="任意多边形: 形状 4658">
              <a:extLst>
                <a:ext uri="{FF2B5EF4-FFF2-40B4-BE49-F238E27FC236}">
                  <a16:creationId xmlns:a16="http://schemas.microsoft.com/office/drawing/2014/main" id="{82CF84D0-B2B3-E626-4FEB-BDA930A8E397}"/>
                </a:ext>
              </a:extLst>
            </p:cNvPr>
            <p:cNvSpPr/>
            <p:nvPr/>
          </p:nvSpPr>
          <p:spPr>
            <a:xfrm>
              <a:off x="5033672" y="5194348"/>
              <a:ext cx="11688" cy="24109"/>
            </a:xfrm>
            <a:custGeom>
              <a:avLst/>
              <a:gdLst>
                <a:gd name="connsiteX0" fmla="*/ 11688 w 11688"/>
                <a:gd name="connsiteY0" fmla="*/ 4392 h 24109"/>
                <a:gd name="connsiteX1" fmla="*/ 8356 w 11688"/>
                <a:gd name="connsiteY1" fmla="*/ 20754 h 24109"/>
                <a:gd name="connsiteX2" fmla="*/ 1784 w 11688"/>
                <a:gd name="connsiteY2" fmla="*/ 24109 h 24109"/>
                <a:gd name="connsiteX3" fmla="*/ 7350 w 11688"/>
                <a:gd name="connsiteY3" fmla="*/ 826 h 24109"/>
                <a:gd name="connsiteX4" fmla="*/ 11688 w 11688"/>
                <a:gd name="connsiteY4" fmla="*/ 4392 h 24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8" h="24109">
                  <a:moveTo>
                    <a:pt x="11688" y="4392"/>
                  </a:moveTo>
                  <a:cubicBezTo>
                    <a:pt x="1881" y="8073"/>
                    <a:pt x="8082" y="15017"/>
                    <a:pt x="8356" y="20754"/>
                  </a:cubicBezTo>
                  <a:cubicBezTo>
                    <a:pt x="6950" y="23412"/>
                    <a:pt x="4504" y="24023"/>
                    <a:pt x="1784" y="24109"/>
                  </a:cubicBezTo>
                  <a:cubicBezTo>
                    <a:pt x="-799" y="15279"/>
                    <a:pt x="-1771" y="6690"/>
                    <a:pt x="7350" y="826"/>
                  </a:cubicBezTo>
                  <a:cubicBezTo>
                    <a:pt x="11162" y="-1620"/>
                    <a:pt x="11282" y="1906"/>
                    <a:pt x="11688" y="4392"/>
                  </a:cubicBezTo>
                  <a:close/>
                </a:path>
              </a:pathLst>
            </a:custGeom>
            <a:grpFill/>
            <a:ln w="5715" cap="flat">
              <a:noFill/>
              <a:prstDash val="solid"/>
              <a:miter/>
            </a:ln>
          </p:spPr>
          <p:txBody>
            <a:bodyPr rtlCol="0" anchor="ctr"/>
            <a:lstStyle/>
            <a:p>
              <a:endParaRPr lang="zh-CN" altLang="en-US"/>
            </a:p>
          </p:txBody>
        </p:sp>
        <p:sp>
          <p:nvSpPr>
            <p:cNvPr id="4660" name="任意多边形: 形状 4659">
              <a:extLst>
                <a:ext uri="{FF2B5EF4-FFF2-40B4-BE49-F238E27FC236}">
                  <a16:creationId xmlns:a16="http://schemas.microsoft.com/office/drawing/2014/main" id="{CA36AC7A-3AE0-54DD-0713-00A79989F62F}"/>
                </a:ext>
              </a:extLst>
            </p:cNvPr>
            <p:cNvSpPr/>
            <p:nvPr/>
          </p:nvSpPr>
          <p:spPr>
            <a:xfrm>
              <a:off x="5024197" y="5225018"/>
              <a:ext cx="12149" cy="9144"/>
            </a:xfrm>
            <a:custGeom>
              <a:avLst/>
              <a:gdLst>
                <a:gd name="connsiteX0" fmla="*/ 7950 w 12149"/>
                <a:gd name="connsiteY0" fmla="*/ 0 h 9144"/>
                <a:gd name="connsiteX1" fmla="*/ 11241 w 12149"/>
                <a:gd name="connsiteY1" fmla="*/ 6578 h 9144"/>
                <a:gd name="connsiteX2" fmla="*/ 0 w 12149"/>
                <a:gd name="connsiteY2" fmla="*/ 9144 h 9144"/>
                <a:gd name="connsiteX3" fmla="*/ 7950 w 12149"/>
                <a:gd name="connsiteY3" fmla="*/ 0 h 9144"/>
              </a:gdLst>
              <a:ahLst/>
              <a:cxnLst>
                <a:cxn ang="0">
                  <a:pos x="connsiteX0" y="connsiteY0"/>
                </a:cxn>
                <a:cxn ang="0">
                  <a:pos x="connsiteX1" y="connsiteY1"/>
                </a:cxn>
                <a:cxn ang="0">
                  <a:pos x="connsiteX2" y="connsiteY2"/>
                </a:cxn>
                <a:cxn ang="0">
                  <a:pos x="connsiteX3" y="connsiteY3"/>
                </a:cxn>
              </a:cxnLst>
              <a:rect l="l" t="t" r="r" b="b"/>
              <a:pathLst>
                <a:path w="12149" h="9144">
                  <a:moveTo>
                    <a:pt x="7950" y="0"/>
                  </a:moveTo>
                  <a:cubicBezTo>
                    <a:pt x="7475" y="2977"/>
                    <a:pt x="14613" y="2149"/>
                    <a:pt x="11241" y="6578"/>
                  </a:cubicBezTo>
                  <a:cubicBezTo>
                    <a:pt x="7835" y="7355"/>
                    <a:pt x="4435" y="8133"/>
                    <a:pt x="0" y="9144"/>
                  </a:cubicBezTo>
                  <a:cubicBezTo>
                    <a:pt x="1171" y="3926"/>
                    <a:pt x="4486" y="1903"/>
                    <a:pt x="7950" y="0"/>
                  </a:cubicBezTo>
                  <a:close/>
                </a:path>
              </a:pathLst>
            </a:custGeom>
            <a:grpFill/>
            <a:ln w="5715" cap="flat">
              <a:noFill/>
              <a:prstDash val="solid"/>
              <a:miter/>
            </a:ln>
          </p:spPr>
          <p:txBody>
            <a:bodyPr rtlCol="0" anchor="ctr"/>
            <a:lstStyle/>
            <a:p>
              <a:endParaRPr lang="zh-CN" altLang="en-US"/>
            </a:p>
          </p:txBody>
        </p:sp>
        <p:sp>
          <p:nvSpPr>
            <p:cNvPr id="4661" name="任意多边形: 形状 4660">
              <a:extLst>
                <a:ext uri="{FF2B5EF4-FFF2-40B4-BE49-F238E27FC236}">
                  <a16:creationId xmlns:a16="http://schemas.microsoft.com/office/drawing/2014/main" id="{DF7721C2-1F23-11E7-5E6C-369CE65F3E23}"/>
                </a:ext>
              </a:extLst>
            </p:cNvPr>
            <p:cNvSpPr/>
            <p:nvPr/>
          </p:nvSpPr>
          <p:spPr>
            <a:xfrm>
              <a:off x="5048537" y="5195369"/>
              <a:ext cx="6612" cy="5038"/>
            </a:xfrm>
            <a:custGeom>
              <a:avLst/>
              <a:gdLst>
                <a:gd name="connsiteX0" fmla="*/ 6612 w 6612"/>
                <a:gd name="connsiteY0" fmla="*/ 3355 h 5038"/>
                <a:gd name="connsiteX1" fmla="*/ 0 w 6612"/>
                <a:gd name="connsiteY1" fmla="*/ 3360 h 5038"/>
                <a:gd name="connsiteX2" fmla="*/ 6584 w 6612"/>
                <a:gd name="connsiteY2" fmla="*/ 0 h 5038"/>
                <a:gd name="connsiteX3" fmla="*/ 6612 w 6612"/>
                <a:gd name="connsiteY3" fmla="*/ 3355 h 5038"/>
              </a:gdLst>
              <a:ahLst/>
              <a:cxnLst>
                <a:cxn ang="0">
                  <a:pos x="connsiteX0" y="connsiteY0"/>
                </a:cxn>
                <a:cxn ang="0">
                  <a:pos x="connsiteX1" y="connsiteY1"/>
                </a:cxn>
                <a:cxn ang="0">
                  <a:pos x="connsiteX2" y="connsiteY2"/>
                </a:cxn>
                <a:cxn ang="0">
                  <a:pos x="connsiteX3" y="connsiteY3"/>
                </a:cxn>
              </a:cxnLst>
              <a:rect l="l" t="t" r="r" b="b"/>
              <a:pathLst>
                <a:path w="6612" h="5038">
                  <a:moveTo>
                    <a:pt x="6612" y="3355"/>
                  </a:moveTo>
                  <a:cubicBezTo>
                    <a:pt x="4406" y="3658"/>
                    <a:pt x="2206" y="6984"/>
                    <a:pt x="0" y="3360"/>
                  </a:cubicBezTo>
                  <a:cubicBezTo>
                    <a:pt x="1429" y="737"/>
                    <a:pt x="3869" y="108"/>
                    <a:pt x="6584" y="0"/>
                  </a:cubicBezTo>
                  <a:cubicBezTo>
                    <a:pt x="6595" y="1114"/>
                    <a:pt x="6601" y="2235"/>
                    <a:pt x="6612" y="3355"/>
                  </a:cubicBezTo>
                  <a:close/>
                </a:path>
              </a:pathLst>
            </a:custGeom>
            <a:grpFill/>
            <a:ln w="5715" cap="flat">
              <a:noFill/>
              <a:prstDash val="solid"/>
              <a:miter/>
            </a:ln>
          </p:spPr>
          <p:txBody>
            <a:bodyPr rtlCol="0" anchor="ctr"/>
            <a:lstStyle/>
            <a:p>
              <a:endParaRPr lang="zh-CN" altLang="en-US"/>
            </a:p>
          </p:txBody>
        </p:sp>
        <p:sp>
          <p:nvSpPr>
            <p:cNvPr id="4662" name="任意多边形: 形状 4661">
              <a:extLst>
                <a:ext uri="{FF2B5EF4-FFF2-40B4-BE49-F238E27FC236}">
                  <a16:creationId xmlns:a16="http://schemas.microsoft.com/office/drawing/2014/main" id="{52C82771-940F-4ABD-9DE8-82188C2A5AB4}"/>
                </a:ext>
              </a:extLst>
            </p:cNvPr>
            <p:cNvSpPr/>
            <p:nvPr/>
          </p:nvSpPr>
          <p:spPr>
            <a:xfrm>
              <a:off x="5043913" y="5185539"/>
              <a:ext cx="1401" cy="1292"/>
            </a:xfrm>
            <a:custGeom>
              <a:avLst/>
              <a:gdLst>
                <a:gd name="connsiteX0" fmla="*/ 1384 w 1401"/>
                <a:gd name="connsiteY0" fmla="*/ 0 h 1292"/>
                <a:gd name="connsiteX1" fmla="*/ 652 w 1401"/>
                <a:gd name="connsiteY1" fmla="*/ 1291 h 1292"/>
                <a:gd name="connsiteX2" fmla="*/ 1401 w 1401"/>
                <a:gd name="connsiteY2" fmla="*/ 11 h 1292"/>
                <a:gd name="connsiteX3" fmla="*/ 1384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84" y="0"/>
                  </a:moveTo>
                  <a:cubicBezTo>
                    <a:pt x="1132" y="451"/>
                    <a:pt x="790" y="1326"/>
                    <a:pt x="652" y="1291"/>
                  </a:cubicBezTo>
                  <a:cubicBezTo>
                    <a:pt x="-428" y="1051"/>
                    <a:pt x="-159" y="549"/>
                    <a:pt x="1401" y="11"/>
                  </a:cubicBezTo>
                  <a:lnTo>
                    <a:pt x="1384" y="0"/>
                  </a:lnTo>
                  <a:close/>
                </a:path>
              </a:pathLst>
            </a:custGeom>
            <a:grpFill/>
            <a:ln w="5715" cap="flat">
              <a:noFill/>
              <a:prstDash val="solid"/>
              <a:miter/>
            </a:ln>
          </p:spPr>
          <p:txBody>
            <a:bodyPr rtlCol="0" anchor="ctr"/>
            <a:lstStyle/>
            <a:p>
              <a:endParaRPr lang="zh-CN" altLang="en-US"/>
            </a:p>
          </p:txBody>
        </p:sp>
        <p:sp>
          <p:nvSpPr>
            <p:cNvPr id="4663" name="任意多边形: 形状 4662">
              <a:extLst>
                <a:ext uri="{FF2B5EF4-FFF2-40B4-BE49-F238E27FC236}">
                  <a16:creationId xmlns:a16="http://schemas.microsoft.com/office/drawing/2014/main" id="{D2578D90-C801-53F7-DD48-25614ACD1E9F}"/>
                </a:ext>
              </a:extLst>
            </p:cNvPr>
            <p:cNvSpPr/>
            <p:nvPr/>
          </p:nvSpPr>
          <p:spPr>
            <a:xfrm>
              <a:off x="4972956" y="5220046"/>
              <a:ext cx="3297" cy="1686"/>
            </a:xfrm>
            <a:custGeom>
              <a:avLst/>
              <a:gdLst>
                <a:gd name="connsiteX0" fmla="*/ 3298 w 3297"/>
                <a:gd name="connsiteY0" fmla="*/ 1652 h 1686"/>
                <a:gd name="connsiteX1" fmla="*/ 0 w 3297"/>
                <a:gd name="connsiteY1" fmla="*/ 1687 h 1686"/>
                <a:gd name="connsiteX2" fmla="*/ 3298 w 3297"/>
                <a:gd name="connsiteY2" fmla="*/ 1652 h 1686"/>
              </a:gdLst>
              <a:ahLst/>
              <a:cxnLst>
                <a:cxn ang="0">
                  <a:pos x="connsiteX0" y="connsiteY0"/>
                </a:cxn>
                <a:cxn ang="0">
                  <a:pos x="connsiteX1" y="connsiteY1"/>
                </a:cxn>
                <a:cxn ang="0">
                  <a:pos x="connsiteX2" y="connsiteY2"/>
                </a:cxn>
              </a:cxnLst>
              <a:rect l="l" t="t" r="r" b="b"/>
              <a:pathLst>
                <a:path w="3297" h="1686">
                  <a:moveTo>
                    <a:pt x="3298" y="1652"/>
                  </a:moveTo>
                  <a:cubicBezTo>
                    <a:pt x="2200" y="1664"/>
                    <a:pt x="1103" y="1675"/>
                    <a:pt x="0" y="1687"/>
                  </a:cubicBezTo>
                  <a:cubicBezTo>
                    <a:pt x="1080" y="-554"/>
                    <a:pt x="2183" y="-559"/>
                    <a:pt x="3298" y="1652"/>
                  </a:cubicBezTo>
                  <a:close/>
                </a:path>
              </a:pathLst>
            </a:custGeom>
            <a:grpFill/>
            <a:ln w="5715" cap="flat">
              <a:noFill/>
              <a:prstDash val="solid"/>
              <a:miter/>
            </a:ln>
          </p:spPr>
          <p:txBody>
            <a:bodyPr rtlCol="0" anchor="ctr"/>
            <a:lstStyle/>
            <a:p>
              <a:endParaRPr lang="zh-CN" altLang="en-US"/>
            </a:p>
          </p:txBody>
        </p:sp>
        <p:sp>
          <p:nvSpPr>
            <p:cNvPr id="4664" name="任意多边形: 形状 4663">
              <a:extLst>
                <a:ext uri="{FF2B5EF4-FFF2-40B4-BE49-F238E27FC236}">
                  <a16:creationId xmlns:a16="http://schemas.microsoft.com/office/drawing/2014/main" id="{36660DCC-8A74-369A-767A-506652ED6A41}"/>
                </a:ext>
              </a:extLst>
            </p:cNvPr>
            <p:cNvSpPr/>
            <p:nvPr/>
          </p:nvSpPr>
          <p:spPr>
            <a:xfrm>
              <a:off x="5062994" y="5162536"/>
              <a:ext cx="21506" cy="17916"/>
            </a:xfrm>
            <a:custGeom>
              <a:avLst/>
              <a:gdLst>
                <a:gd name="connsiteX0" fmla="*/ 11849 w 21506"/>
                <a:gd name="connsiteY0" fmla="*/ 16471 h 17916"/>
                <a:gd name="connsiteX1" fmla="*/ 842 w 21506"/>
                <a:gd name="connsiteY1" fmla="*/ 16002 h 17916"/>
                <a:gd name="connsiteX2" fmla="*/ 11683 w 21506"/>
                <a:gd name="connsiteY2" fmla="*/ 3263 h 17916"/>
                <a:gd name="connsiteX3" fmla="*/ 15198 w 21506"/>
                <a:gd name="connsiteY3" fmla="*/ 0 h 17916"/>
                <a:gd name="connsiteX4" fmla="*/ 21485 w 21506"/>
                <a:gd name="connsiteY4" fmla="*/ 4463 h 17916"/>
                <a:gd name="connsiteX5" fmla="*/ 12804 w 21506"/>
                <a:gd name="connsiteY5" fmla="*/ 15156 h 17916"/>
                <a:gd name="connsiteX6" fmla="*/ 11849 w 21506"/>
                <a:gd name="connsiteY6" fmla="*/ 16471 h 1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6" h="17916">
                  <a:moveTo>
                    <a:pt x="11849" y="16471"/>
                  </a:moveTo>
                  <a:cubicBezTo>
                    <a:pt x="8283" y="10767"/>
                    <a:pt x="3260" y="22231"/>
                    <a:pt x="842" y="16002"/>
                  </a:cubicBezTo>
                  <a:cubicBezTo>
                    <a:pt x="-1764" y="9287"/>
                    <a:pt x="1631" y="6144"/>
                    <a:pt x="11683" y="3263"/>
                  </a:cubicBezTo>
                  <a:cubicBezTo>
                    <a:pt x="13055" y="2869"/>
                    <a:pt x="14032" y="1120"/>
                    <a:pt x="15198" y="0"/>
                  </a:cubicBezTo>
                  <a:cubicBezTo>
                    <a:pt x="13524" y="6870"/>
                    <a:pt x="21228" y="726"/>
                    <a:pt x="21485" y="4463"/>
                  </a:cubicBezTo>
                  <a:cubicBezTo>
                    <a:pt x="21902" y="10579"/>
                    <a:pt x="16158" y="11956"/>
                    <a:pt x="12804" y="15156"/>
                  </a:cubicBezTo>
                  <a:cubicBezTo>
                    <a:pt x="12421" y="15528"/>
                    <a:pt x="12164" y="16031"/>
                    <a:pt x="11849" y="16471"/>
                  </a:cubicBezTo>
                  <a:close/>
                </a:path>
              </a:pathLst>
            </a:custGeom>
            <a:grpFill/>
            <a:ln w="5715" cap="flat">
              <a:noFill/>
              <a:prstDash val="solid"/>
              <a:miter/>
            </a:ln>
          </p:spPr>
          <p:txBody>
            <a:bodyPr rtlCol="0" anchor="ctr"/>
            <a:lstStyle/>
            <a:p>
              <a:endParaRPr lang="zh-CN" altLang="en-US"/>
            </a:p>
          </p:txBody>
        </p:sp>
        <p:sp>
          <p:nvSpPr>
            <p:cNvPr id="4665" name="任意多边形: 形状 4664">
              <a:extLst>
                <a:ext uri="{FF2B5EF4-FFF2-40B4-BE49-F238E27FC236}">
                  <a16:creationId xmlns:a16="http://schemas.microsoft.com/office/drawing/2014/main" id="{1C58DD90-2089-FDB8-D0E2-DD73015A77BE}"/>
                </a:ext>
              </a:extLst>
            </p:cNvPr>
            <p:cNvSpPr/>
            <p:nvPr/>
          </p:nvSpPr>
          <p:spPr>
            <a:xfrm>
              <a:off x="5045194" y="5205250"/>
              <a:ext cx="10807" cy="9795"/>
            </a:xfrm>
            <a:custGeom>
              <a:avLst/>
              <a:gdLst>
                <a:gd name="connsiteX0" fmla="*/ 0 w 10807"/>
                <a:gd name="connsiteY0" fmla="*/ 9795 h 9795"/>
                <a:gd name="connsiteX1" fmla="*/ 9933 w 10807"/>
                <a:gd name="connsiteY1" fmla="*/ 0 h 9795"/>
                <a:gd name="connsiteX2" fmla="*/ 0 w 10807"/>
                <a:gd name="connsiteY2" fmla="*/ 9795 h 9795"/>
              </a:gdLst>
              <a:ahLst/>
              <a:cxnLst>
                <a:cxn ang="0">
                  <a:pos x="connsiteX0" y="connsiteY0"/>
                </a:cxn>
                <a:cxn ang="0">
                  <a:pos x="connsiteX1" y="connsiteY1"/>
                </a:cxn>
                <a:cxn ang="0">
                  <a:pos x="connsiteX2" y="connsiteY2"/>
                </a:cxn>
              </a:cxnLst>
              <a:rect l="l" t="t" r="r" b="b"/>
              <a:pathLst>
                <a:path w="10807" h="9795">
                  <a:moveTo>
                    <a:pt x="0" y="9795"/>
                  </a:moveTo>
                  <a:cubicBezTo>
                    <a:pt x="2320" y="5521"/>
                    <a:pt x="5549" y="2177"/>
                    <a:pt x="9933" y="0"/>
                  </a:cubicBezTo>
                  <a:cubicBezTo>
                    <a:pt x="13607" y="10350"/>
                    <a:pt x="4818" y="8058"/>
                    <a:pt x="0" y="9795"/>
                  </a:cubicBezTo>
                  <a:close/>
                </a:path>
              </a:pathLst>
            </a:custGeom>
            <a:grpFill/>
            <a:ln w="5715" cap="flat">
              <a:noFill/>
              <a:prstDash val="solid"/>
              <a:miter/>
            </a:ln>
          </p:spPr>
          <p:txBody>
            <a:bodyPr rtlCol="0" anchor="ctr"/>
            <a:lstStyle/>
            <a:p>
              <a:endParaRPr lang="zh-CN" altLang="en-US"/>
            </a:p>
          </p:txBody>
        </p:sp>
        <p:sp>
          <p:nvSpPr>
            <p:cNvPr id="4666" name="任意多边形: 形状 4665">
              <a:extLst>
                <a:ext uri="{FF2B5EF4-FFF2-40B4-BE49-F238E27FC236}">
                  <a16:creationId xmlns:a16="http://schemas.microsoft.com/office/drawing/2014/main" id="{D99ECA84-AAEF-4418-492F-89A02A9C261C}"/>
                </a:ext>
              </a:extLst>
            </p:cNvPr>
            <p:cNvSpPr/>
            <p:nvPr/>
          </p:nvSpPr>
          <p:spPr>
            <a:xfrm>
              <a:off x="5055155" y="5198724"/>
              <a:ext cx="4280" cy="3320"/>
            </a:xfrm>
            <a:custGeom>
              <a:avLst/>
              <a:gdLst>
                <a:gd name="connsiteX0" fmla="*/ 114 w 4280"/>
                <a:gd name="connsiteY0" fmla="*/ 3320 h 3320"/>
                <a:gd name="connsiteX1" fmla="*/ 0 w 4280"/>
                <a:gd name="connsiteY1" fmla="*/ 0 h 3320"/>
                <a:gd name="connsiteX2" fmla="*/ 4280 w 4280"/>
                <a:gd name="connsiteY2" fmla="*/ 1566 h 3320"/>
                <a:gd name="connsiteX3" fmla="*/ 114 w 4280"/>
                <a:gd name="connsiteY3" fmla="*/ 3320 h 3320"/>
              </a:gdLst>
              <a:ahLst/>
              <a:cxnLst>
                <a:cxn ang="0">
                  <a:pos x="connsiteX0" y="connsiteY0"/>
                </a:cxn>
                <a:cxn ang="0">
                  <a:pos x="connsiteX1" y="connsiteY1"/>
                </a:cxn>
                <a:cxn ang="0">
                  <a:pos x="connsiteX2" y="connsiteY2"/>
                </a:cxn>
                <a:cxn ang="0">
                  <a:pos x="connsiteX3" y="connsiteY3"/>
                </a:cxn>
              </a:cxnLst>
              <a:rect l="l" t="t" r="r" b="b"/>
              <a:pathLst>
                <a:path w="4280" h="3320">
                  <a:moveTo>
                    <a:pt x="114" y="3320"/>
                  </a:moveTo>
                  <a:cubicBezTo>
                    <a:pt x="74" y="2211"/>
                    <a:pt x="34" y="1109"/>
                    <a:pt x="0" y="0"/>
                  </a:cubicBezTo>
                  <a:cubicBezTo>
                    <a:pt x="1429" y="520"/>
                    <a:pt x="2858" y="1046"/>
                    <a:pt x="4280" y="1566"/>
                  </a:cubicBezTo>
                  <a:cubicBezTo>
                    <a:pt x="3389" y="3332"/>
                    <a:pt x="1674" y="3137"/>
                    <a:pt x="114" y="3320"/>
                  </a:cubicBezTo>
                  <a:close/>
                </a:path>
              </a:pathLst>
            </a:custGeom>
            <a:grpFill/>
            <a:ln w="5715" cap="flat">
              <a:noFill/>
              <a:prstDash val="solid"/>
              <a:miter/>
            </a:ln>
          </p:spPr>
          <p:txBody>
            <a:bodyPr rtlCol="0" anchor="ctr"/>
            <a:lstStyle/>
            <a:p>
              <a:endParaRPr lang="zh-CN" altLang="en-US"/>
            </a:p>
          </p:txBody>
        </p:sp>
        <p:sp>
          <p:nvSpPr>
            <p:cNvPr id="4667" name="任意多边形: 形状 4666">
              <a:extLst>
                <a:ext uri="{FF2B5EF4-FFF2-40B4-BE49-F238E27FC236}">
                  <a16:creationId xmlns:a16="http://schemas.microsoft.com/office/drawing/2014/main" id="{BE2FD66B-4B4C-5CEE-19AB-798CEA5D4B8F}"/>
                </a:ext>
              </a:extLst>
            </p:cNvPr>
            <p:cNvSpPr/>
            <p:nvPr/>
          </p:nvSpPr>
          <p:spPr>
            <a:xfrm>
              <a:off x="5620770" y="5573702"/>
              <a:ext cx="2970" cy="7155"/>
            </a:xfrm>
            <a:custGeom>
              <a:avLst/>
              <a:gdLst>
                <a:gd name="connsiteX0" fmla="*/ 2971 w 2970"/>
                <a:gd name="connsiteY0" fmla="*/ 4909 h 7155"/>
                <a:gd name="connsiteX1" fmla="*/ 1353 w 2970"/>
                <a:gd name="connsiteY1" fmla="*/ 7155 h 7155"/>
                <a:gd name="connsiteX2" fmla="*/ 108 w 2970"/>
                <a:gd name="connsiteY2" fmla="*/ 3035 h 7155"/>
                <a:gd name="connsiteX3" fmla="*/ 39 w 2970"/>
                <a:gd name="connsiteY3" fmla="*/ 0 h 7155"/>
                <a:gd name="connsiteX4" fmla="*/ 2971 w 2970"/>
                <a:gd name="connsiteY4" fmla="*/ 4909 h 7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0" h="7155">
                  <a:moveTo>
                    <a:pt x="2971" y="4909"/>
                  </a:moveTo>
                  <a:cubicBezTo>
                    <a:pt x="2433" y="5658"/>
                    <a:pt x="1896" y="6406"/>
                    <a:pt x="1353" y="7155"/>
                  </a:cubicBezTo>
                  <a:cubicBezTo>
                    <a:pt x="925" y="5784"/>
                    <a:pt x="393" y="4435"/>
                    <a:pt x="108" y="3035"/>
                  </a:cubicBezTo>
                  <a:cubicBezTo>
                    <a:pt x="-93" y="2057"/>
                    <a:pt x="50" y="1017"/>
                    <a:pt x="39" y="0"/>
                  </a:cubicBezTo>
                  <a:cubicBezTo>
                    <a:pt x="1873" y="1114"/>
                    <a:pt x="2965" y="2686"/>
                    <a:pt x="2971" y="4909"/>
                  </a:cubicBezTo>
                  <a:close/>
                </a:path>
              </a:pathLst>
            </a:custGeom>
            <a:grpFill/>
            <a:ln w="5715" cap="flat">
              <a:noFill/>
              <a:prstDash val="solid"/>
              <a:miter/>
            </a:ln>
          </p:spPr>
          <p:txBody>
            <a:bodyPr rtlCol="0" anchor="ctr"/>
            <a:lstStyle/>
            <a:p>
              <a:endParaRPr lang="zh-CN" altLang="en-US"/>
            </a:p>
          </p:txBody>
        </p:sp>
        <p:sp>
          <p:nvSpPr>
            <p:cNvPr id="4668" name="任意多边形: 形状 4667">
              <a:extLst>
                <a:ext uri="{FF2B5EF4-FFF2-40B4-BE49-F238E27FC236}">
                  <a16:creationId xmlns:a16="http://schemas.microsoft.com/office/drawing/2014/main" id="{55A8A70A-9E0D-2346-F7F1-AF3177596B48}"/>
                </a:ext>
              </a:extLst>
            </p:cNvPr>
            <p:cNvSpPr/>
            <p:nvPr/>
          </p:nvSpPr>
          <p:spPr>
            <a:xfrm>
              <a:off x="5406138" y="5067130"/>
              <a:ext cx="30350" cy="75084"/>
            </a:xfrm>
            <a:custGeom>
              <a:avLst/>
              <a:gdLst>
                <a:gd name="connsiteX0" fmla="*/ 7490 w 30350"/>
                <a:gd name="connsiteY0" fmla="*/ 19739 h 75084"/>
                <a:gd name="connsiteX1" fmla="*/ 23932 w 30350"/>
                <a:gd name="connsiteY1" fmla="*/ 0 h 75084"/>
                <a:gd name="connsiteX2" fmla="*/ 21646 w 30350"/>
                <a:gd name="connsiteY2" fmla="*/ 22780 h 75084"/>
                <a:gd name="connsiteX3" fmla="*/ 20629 w 30350"/>
                <a:gd name="connsiteY3" fmla="*/ 36165 h 75084"/>
                <a:gd name="connsiteX4" fmla="*/ 20646 w 30350"/>
                <a:gd name="connsiteY4" fmla="*/ 36187 h 75084"/>
                <a:gd name="connsiteX5" fmla="*/ 28916 w 30350"/>
                <a:gd name="connsiteY5" fmla="*/ 38227 h 75084"/>
                <a:gd name="connsiteX6" fmla="*/ 23927 w 30350"/>
                <a:gd name="connsiteY6" fmla="*/ 59207 h 75084"/>
                <a:gd name="connsiteX7" fmla="*/ 13062 w 30350"/>
                <a:gd name="connsiteY7" fmla="*/ 52818 h 75084"/>
                <a:gd name="connsiteX8" fmla="*/ 10828 w 30350"/>
                <a:gd name="connsiteY8" fmla="*/ 71506 h 75084"/>
                <a:gd name="connsiteX9" fmla="*/ 901 w 30350"/>
                <a:gd name="connsiteY9" fmla="*/ 69077 h 75084"/>
                <a:gd name="connsiteX10" fmla="*/ 1838 w 30350"/>
                <a:gd name="connsiteY10" fmla="*/ 58676 h 75084"/>
                <a:gd name="connsiteX11" fmla="*/ 6564 w 30350"/>
                <a:gd name="connsiteY11" fmla="*/ 24294 h 75084"/>
                <a:gd name="connsiteX12" fmla="*/ 7490 w 30350"/>
                <a:gd name="connsiteY12" fmla="*/ 19739 h 7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350" h="75084">
                  <a:moveTo>
                    <a:pt x="7490" y="19739"/>
                  </a:moveTo>
                  <a:cubicBezTo>
                    <a:pt x="16886" y="16425"/>
                    <a:pt x="23378" y="10687"/>
                    <a:pt x="23932" y="0"/>
                  </a:cubicBezTo>
                  <a:cubicBezTo>
                    <a:pt x="32876" y="10235"/>
                    <a:pt x="32796" y="16619"/>
                    <a:pt x="21646" y="22780"/>
                  </a:cubicBezTo>
                  <a:cubicBezTo>
                    <a:pt x="12896" y="27620"/>
                    <a:pt x="15565" y="31307"/>
                    <a:pt x="20629" y="36165"/>
                  </a:cubicBezTo>
                  <a:lnTo>
                    <a:pt x="20646" y="36187"/>
                  </a:lnTo>
                  <a:cubicBezTo>
                    <a:pt x="20949" y="45137"/>
                    <a:pt x="26378" y="37604"/>
                    <a:pt x="28916" y="38227"/>
                  </a:cubicBezTo>
                  <a:cubicBezTo>
                    <a:pt x="31767" y="46726"/>
                    <a:pt x="16251" y="50029"/>
                    <a:pt x="23927" y="59207"/>
                  </a:cubicBezTo>
                  <a:cubicBezTo>
                    <a:pt x="17389" y="63831"/>
                    <a:pt x="17846" y="56075"/>
                    <a:pt x="13062" y="52818"/>
                  </a:cubicBezTo>
                  <a:cubicBezTo>
                    <a:pt x="15594" y="60299"/>
                    <a:pt x="11919" y="65751"/>
                    <a:pt x="10828" y="71506"/>
                  </a:cubicBezTo>
                  <a:cubicBezTo>
                    <a:pt x="9142" y="80370"/>
                    <a:pt x="4536" y="70106"/>
                    <a:pt x="901" y="69077"/>
                  </a:cubicBezTo>
                  <a:cubicBezTo>
                    <a:pt x="1547" y="65671"/>
                    <a:pt x="-2054" y="62271"/>
                    <a:pt x="1838" y="58676"/>
                  </a:cubicBezTo>
                  <a:cubicBezTo>
                    <a:pt x="12685" y="48669"/>
                    <a:pt x="14234" y="37102"/>
                    <a:pt x="6564" y="24294"/>
                  </a:cubicBezTo>
                  <a:cubicBezTo>
                    <a:pt x="5976" y="23311"/>
                    <a:pt x="7142" y="21283"/>
                    <a:pt x="7490" y="19739"/>
                  </a:cubicBezTo>
                  <a:close/>
                </a:path>
              </a:pathLst>
            </a:custGeom>
            <a:grpFill/>
            <a:ln w="5715" cap="flat">
              <a:noFill/>
              <a:prstDash val="solid"/>
              <a:miter/>
            </a:ln>
          </p:spPr>
          <p:txBody>
            <a:bodyPr rtlCol="0" anchor="ctr"/>
            <a:lstStyle/>
            <a:p>
              <a:endParaRPr lang="zh-CN" altLang="en-US"/>
            </a:p>
          </p:txBody>
        </p:sp>
        <p:sp>
          <p:nvSpPr>
            <p:cNvPr id="4669" name="任意多边形: 形状 4668">
              <a:extLst>
                <a:ext uri="{FF2B5EF4-FFF2-40B4-BE49-F238E27FC236}">
                  <a16:creationId xmlns:a16="http://schemas.microsoft.com/office/drawing/2014/main" id="{24CC3061-17BE-3209-03BA-56295E521450}"/>
                </a:ext>
              </a:extLst>
            </p:cNvPr>
            <p:cNvSpPr/>
            <p:nvPr/>
          </p:nvSpPr>
          <p:spPr>
            <a:xfrm>
              <a:off x="5443809" y="4999448"/>
              <a:ext cx="22314" cy="20395"/>
            </a:xfrm>
            <a:custGeom>
              <a:avLst/>
              <a:gdLst>
                <a:gd name="connsiteX0" fmla="*/ 15825 w 22314"/>
                <a:gd name="connsiteY0" fmla="*/ 5166 h 20395"/>
                <a:gd name="connsiteX1" fmla="*/ 15842 w 22314"/>
                <a:gd name="connsiteY1" fmla="*/ 18339 h 20395"/>
                <a:gd name="connsiteX2" fmla="*/ 977 w 22314"/>
                <a:gd name="connsiteY2" fmla="*/ 20396 h 20395"/>
                <a:gd name="connsiteX3" fmla="*/ 7024 w 22314"/>
                <a:gd name="connsiteY3" fmla="*/ 1125 h 20395"/>
                <a:gd name="connsiteX4" fmla="*/ 15825 w 22314"/>
                <a:gd name="connsiteY4" fmla="*/ 5166 h 20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14" h="20395">
                  <a:moveTo>
                    <a:pt x="15825" y="5166"/>
                  </a:moveTo>
                  <a:cubicBezTo>
                    <a:pt x="24472" y="9298"/>
                    <a:pt x="24478" y="11178"/>
                    <a:pt x="15842" y="18339"/>
                  </a:cubicBezTo>
                  <a:cubicBezTo>
                    <a:pt x="11196" y="18979"/>
                    <a:pt x="6550" y="19625"/>
                    <a:pt x="977" y="20396"/>
                  </a:cubicBezTo>
                  <a:cubicBezTo>
                    <a:pt x="-1503" y="12441"/>
                    <a:pt x="817" y="6028"/>
                    <a:pt x="7024" y="1125"/>
                  </a:cubicBezTo>
                  <a:cubicBezTo>
                    <a:pt x="11876" y="-2710"/>
                    <a:pt x="12573" y="4428"/>
                    <a:pt x="15825" y="5166"/>
                  </a:cubicBezTo>
                  <a:close/>
                </a:path>
              </a:pathLst>
            </a:custGeom>
            <a:grpFill/>
            <a:ln w="5715" cap="flat">
              <a:noFill/>
              <a:prstDash val="solid"/>
              <a:miter/>
            </a:ln>
          </p:spPr>
          <p:txBody>
            <a:bodyPr rtlCol="0" anchor="ctr"/>
            <a:lstStyle/>
            <a:p>
              <a:endParaRPr lang="zh-CN" altLang="en-US"/>
            </a:p>
          </p:txBody>
        </p:sp>
        <p:sp>
          <p:nvSpPr>
            <p:cNvPr id="4670" name="任意多边形: 形状 4669">
              <a:extLst>
                <a:ext uri="{FF2B5EF4-FFF2-40B4-BE49-F238E27FC236}">
                  <a16:creationId xmlns:a16="http://schemas.microsoft.com/office/drawing/2014/main" id="{12777763-D8A9-5F57-A417-F1531C337892}"/>
                </a:ext>
              </a:extLst>
            </p:cNvPr>
            <p:cNvSpPr/>
            <p:nvPr/>
          </p:nvSpPr>
          <p:spPr>
            <a:xfrm>
              <a:off x="5467755" y="4942610"/>
              <a:ext cx="22619" cy="35703"/>
            </a:xfrm>
            <a:custGeom>
              <a:avLst/>
              <a:gdLst>
                <a:gd name="connsiteX0" fmla="*/ 8350 w 22619"/>
                <a:gd name="connsiteY0" fmla="*/ 9391 h 35703"/>
                <a:gd name="connsiteX1" fmla="*/ 11213 w 22619"/>
                <a:gd name="connsiteY1" fmla="*/ 5808 h 35703"/>
                <a:gd name="connsiteX2" fmla="*/ 17248 w 22619"/>
                <a:gd name="connsiteY2" fmla="*/ 219 h 35703"/>
                <a:gd name="connsiteX3" fmla="*/ 21506 w 22619"/>
                <a:gd name="connsiteY3" fmla="*/ 9397 h 35703"/>
                <a:gd name="connsiteX4" fmla="*/ 18208 w 22619"/>
                <a:gd name="connsiteY4" fmla="*/ 19250 h 35703"/>
                <a:gd name="connsiteX5" fmla="*/ 11641 w 22619"/>
                <a:gd name="connsiteY5" fmla="*/ 22547 h 35703"/>
                <a:gd name="connsiteX6" fmla="*/ 12464 w 22619"/>
                <a:gd name="connsiteY6" fmla="*/ 24736 h 35703"/>
                <a:gd name="connsiteX7" fmla="*/ 11647 w 22619"/>
                <a:gd name="connsiteY7" fmla="*/ 25834 h 35703"/>
                <a:gd name="connsiteX8" fmla="*/ 11641 w 22619"/>
                <a:gd name="connsiteY8" fmla="*/ 35703 h 35703"/>
                <a:gd name="connsiteX9" fmla="*/ 0 w 22619"/>
                <a:gd name="connsiteY9" fmla="*/ 35703 h 35703"/>
                <a:gd name="connsiteX10" fmla="*/ 8350 w 22619"/>
                <a:gd name="connsiteY10" fmla="*/ 9391 h 35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19" h="35703">
                  <a:moveTo>
                    <a:pt x="8350" y="9391"/>
                  </a:moveTo>
                  <a:cubicBezTo>
                    <a:pt x="9333" y="8208"/>
                    <a:pt x="10698" y="7168"/>
                    <a:pt x="11213" y="5808"/>
                  </a:cubicBezTo>
                  <a:cubicBezTo>
                    <a:pt x="12350" y="2819"/>
                    <a:pt x="13264" y="-953"/>
                    <a:pt x="17248" y="219"/>
                  </a:cubicBezTo>
                  <a:cubicBezTo>
                    <a:pt x="21374" y="1436"/>
                    <a:pt x="24329" y="4379"/>
                    <a:pt x="21506" y="9397"/>
                  </a:cubicBezTo>
                  <a:cubicBezTo>
                    <a:pt x="18425" y="12015"/>
                    <a:pt x="21123" y="16575"/>
                    <a:pt x="18208" y="19250"/>
                  </a:cubicBezTo>
                  <a:cubicBezTo>
                    <a:pt x="15505" y="19324"/>
                    <a:pt x="13059" y="19907"/>
                    <a:pt x="11641" y="22547"/>
                  </a:cubicBezTo>
                  <a:cubicBezTo>
                    <a:pt x="12459" y="23279"/>
                    <a:pt x="12733" y="24005"/>
                    <a:pt x="12464" y="24736"/>
                  </a:cubicBezTo>
                  <a:cubicBezTo>
                    <a:pt x="12196" y="25468"/>
                    <a:pt x="11921" y="25834"/>
                    <a:pt x="11647" y="25834"/>
                  </a:cubicBezTo>
                  <a:cubicBezTo>
                    <a:pt x="11647" y="29125"/>
                    <a:pt x="11641" y="32412"/>
                    <a:pt x="11641" y="35703"/>
                  </a:cubicBezTo>
                  <a:cubicBezTo>
                    <a:pt x="8487" y="35703"/>
                    <a:pt x="5332" y="35703"/>
                    <a:pt x="0" y="35703"/>
                  </a:cubicBezTo>
                  <a:cubicBezTo>
                    <a:pt x="6098" y="26971"/>
                    <a:pt x="6732" y="18061"/>
                    <a:pt x="8350" y="9391"/>
                  </a:cubicBezTo>
                  <a:close/>
                </a:path>
              </a:pathLst>
            </a:custGeom>
            <a:grpFill/>
            <a:ln w="5715" cap="flat">
              <a:noFill/>
              <a:prstDash val="solid"/>
              <a:miter/>
            </a:ln>
          </p:spPr>
          <p:txBody>
            <a:bodyPr rtlCol="0" anchor="ctr"/>
            <a:lstStyle/>
            <a:p>
              <a:endParaRPr lang="zh-CN" altLang="en-US"/>
            </a:p>
          </p:txBody>
        </p:sp>
        <p:sp>
          <p:nvSpPr>
            <p:cNvPr id="4671" name="任意多边形: 形状 4670">
              <a:extLst>
                <a:ext uri="{FF2B5EF4-FFF2-40B4-BE49-F238E27FC236}">
                  <a16:creationId xmlns:a16="http://schemas.microsoft.com/office/drawing/2014/main" id="{F58684FA-384A-B1D7-12E3-14944F0B4DA6}"/>
                </a:ext>
              </a:extLst>
            </p:cNvPr>
            <p:cNvSpPr/>
            <p:nvPr/>
          </p:nvSpPr>
          <p:spPr>
            <a:xfrm>
              <a:off x="5433345" y="5021090"/>
              <a:ext cx="13988" cy="29104"/>
            </a:xfrm>
            <a:custGeom>
              <a:avLst/>
              <a:gdLst>
                <a:gd name="connsiteX0" fmla="*/ 0 w 13988"/>
                <a:gd name="connsiteY0" fmla="*/ 19722 h 29104"/>
                <a:gd name="connsiteX1" fmla="*/ 6584 w 13988"/>
                <a:gd name="connsiteY1" fmla="*/ 0 h 29104"/>
                <a:gd name="connsiteX2" fmla="*/ 12710 w 13988"/>
                <a:gd name="connsiteY2" fmla="*/ 28101 h 29104"/>
                <a:gd name="connsiteX3" fmla="*/ 0 w 13988"/>
                <a:gd name="connsiteY3" fmla="*/ 19722 h 29104"/>
              </a:gdLst>
              <a:ahLst/>
              <a:cxnLst>
                <a:cxn ang="0">
                  <a:pos x="connsiteX0" y="connsiteY0"/>
                </a:cxn>
                <a:cxn ang="0">
                  <a:pos x="connsiteX1" y="connsiteY1"/>
                </a:cxn>
                <a:cxn ang="0">
                  <a:pos x="connsiteX2" y="connsiteY2"/>
                </a:cxn>
                <a:cxn ang="0">
                  <a:pos x="connsiteX3" y="connsiteY3"/>
                </a:cxn>
              </a:cxnLst>
              <a:rect l="l" t="t" r="r" b="b"/>
              <a:pathLst>
                <a:path w="13988" h="29104">
                  <a:moveTo>
                    <a:pt x="0" y="19722"/>
                  </a:moveTo>
                  <a:cubicBezTo>
                    <a:pt x="5046" y="14105"/>
                    <a:pt x="703" y="5344"/>
                    <a:pt x="6584" y="0"/>
                  </a:cubicBezTo>
                  <a:cubicBezTo>
                    <a:pt x="8390" y="9298"/>
                    <a:pt x="17248" y="16648"/>
                    <a:pt x="12710" y="28101"/>
                  </a:cubicBezTo>
                  <a:cubicBezTo>
                    <a:pt x="5538" y="32027"/>
                    <a:pt x="4086" y="23420"/>
                    <a:pt x="0" y="19722"/>
                  </a:cubicBezTo>
                  <a:close/>
                </a:path>
              </a:pathLst>
            </a:custGeom>
            <a:grpFill/>
            <a:ln w="5715" cap="flat">
              <a:noFill/>
              <a:prstDash val="solid"/>
              <a:miter/>
            </a:ln>
          </p:spPr>
          <p:txBody>
            <a:bodyPr rtlCol="0" anchor="ctr"/>
            <a:lstStyle/>
            <a:p>
              <a:endParaRPr lang="zh-CN" altLang="en-US"/>
            </a:p>
          </p:txBody>
        </p:sp>
        <p:sp>
          <p:nvSpPr>
            <p:cNvPr id="4672" name="任意多边形: 形状 4671">
              <a:extLst>
                <a:ext uri="{FF2B5EF4-FFF2-40B4-BE49-F238E27FC236}">
                  <a16:creationId xmlns:a16="http://schemas.microsoft.com/office/drawing/2014/main" id="{DB537E36-68D6-5C5A-D8AC-F73BE4EBDFD2}"/>
                </a:ext>
              </a:extLst>
            </p:cNvPr>
            <p:cNvSpPr/>
            <p:nvPr/>
          </p:nvSpPr>
          <p:spPr>
            <a:xfrm>
              <a:off x="5465452" y="4945867"/>
              <a:ext cx="10455" cy="7733"/>
            </a:xfrm>
            <a:custGeom>
              <a:avLst/>
              <a:gdLst>
                <a:gd name="connsiteX0" fmla="*/ 6356 w 10455"/>
                <a:gd name="connsiteY0" fmla="*/ 7734 h 7733"/>
                <a:gd name="connsiteX1" fmla="*/ 58 w 10455"/>
                <a:gd name="connsiteY1" fmla="*/ 4225 h 7733"/>
                <a:gd name="connsiteX2" fmla="*/ 5224 w 10455"/>
                <a:gd name="connsiteY2" fmla="*/ 13 h 7733"/>
                <a:gd name="connsiteX3" fmla="*/ 10408 w 10455"/>
                <a:gd name="connsiteY3" fmla="*/ 4591 h 7733"/>
                <a:gd name="connsiteX4" fmla="*/ 6356 w 10455"/>
                <a:gd name="connsiteY4" fmla="*/ 7734 h 7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5" h="7733">
                  <a:moveTo>
                    <a:pt x="6356" y="7734"/>
                  </a:moveTo>
                  <a:cubicBezTo>
                    <a:pt x="3561" y="7603"/>
                    <a:pt x="504" y="6917"/>
                    <a:pt x="58" y="4225"/>
                  </a:cubicBezTo>
                  <a:cubicBezTo>
                    <a:pt x="-457" y="1105"/>
                    <a:pt x="2561" y="179"/>
                    <a:pt x="5224" y="13"/>
                  </a:cubicBezTo>
                  <a:cubicBezTo>
                    <a:pt x="8339" y="-176"/>
                    <a:pt x="9990" y="1682"/>
                    <a:pt x="10408" y="4591"/>
                  </a:cubicBezTo>
                  <a:cubicBezTo>
                    <a:pt x="10899" y="8008"/>
                    <a:pt x="7487" y="6431"/>
                    <a:pt x="6356" y="7734"/>
                  </a:cubicBezTo>
                  <a:close/>
                </a:path>
              </a:pathLst>
            </a:custGeom>
            <a:grpFill/>
            <a:ln w="5715" cap="flat">
              <a:noFill/>
              <a:prstDash val="solid"/>
              <a:miter/>
            </a:ln>
          </p:spPr>
          <p:txBody>
            <a:bodyPr rtlCol="0" anchor="ctr"/>
            <a:lstStyle/>
            <a:p>
              <a:endParaRPr lang="zh-CN" altLang="en-US"/>
            </a:p>
          </p:txBody>
        </p:sp>
        <p:sp>
          <p:nvSpPr>
            <p:cNvPr id="4673" name="任意多边形: 形状 4672">
              <a:extLst>
                <a:ext uri="{FF2B5EF4-FFF2-40B4-BE49-F238E27FC236}">
                  <a16:creationId xmlns:a16="http://schemas.microsoft.com/office/drawing/2014/main" id="{FBCF235A-CA6B-2A27-4DE5-B5B8F5C5CE7A}"/>
                </a:ext>
              </a:extLst>
            </p:cNvPr>
            <p:cNvSpPr/>
            <p:nvPr/>
          </p:nvSpPr>
          <p:spPr>
            <a:xfrm>
              <a:off x="5466155" y="5102044"/>
              <a:ext cx="8866" cy="14458"/>
            </a:xfrm>
            <a:custGeom>
              <a:avLst/>
              <a:gdLst>
                <a:gd name="connsiteX0" fmla="*/ 3366 w 8866"/>
                <a:gd name="connsiteY0" fmla="*/ 1279 h 14458"/>
                <a:gd name="connsiteX1" fmla="*/ 8447 w 8866"/>
                <a:gd name="connsiteY1" fmla="*/ 3817 h 14458"/>
                <a:gd name="connsiteX2" fmla="*/ 74 w 8866"/>
                <a:gd name="connsiteY2" fmla="*/ 14458 h 14458"/>
                <a:gd name="connsiteX3" fmla="*/ 0 w 8866"/>
                <a:gd name="connsiteY3" fmla="*/ 11121 h 14458"/>
                <a:gd name="connsiteX4" fmla="*/ 3378 w 8866"/>
                <a:gd name="connsiteY4" fmla="*/ 1268 h 14458"/>
                <a:gd name="connsiteX5" fmla="*/ 3366 w 8866"/>
                <a:gd name="connsiteY5" fmla="*/ 1279 h 14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66" h="14458">
                  <a:moveTo>
                    <a:pt x="3366" y="1279"/>
                  </a:moveTo>
                  <a:cubicBezTo>
                    <a:pt x="5698" y="971"/>
                    <a:pt x="10270" y="-2630"/>
                    <a:pt x="8447" y="3817"/>
                  </a:cubicBezTo>
                  <a:cubicBezTo>
                    <a:pt x="7224" y="8137"/>
                    <a:pt x="5046" y="12641"/>
                    <a:pt x="74" y="14458"/>
                  </a:cubicBezTo>
                  <a:cubicBezTo>
                    <a:pt x="51" y="13344"/>
                    <a:pt x="23" y="12235"/>
                    <a:pt x="0" y="11121"/>
                  </a:cubicBezTo>
                  <a:cubicBezTo>
                    <a:pt x="1452" y="7949"/>
                    <a:pt x="3549" y="4994"/>
                    <a:pt x="3378" y="1268"/>
                  </a:cubicBezTo>
                  <a:lnTo>
                    <a:pt x="3366" y="1279"/>
                  </a:lnTo>
                  <a:close/>
                </a:path>
              </a:pathLst>
            </a:custGeom>
            <a:grpFill/>
            <a:ln w="5715" cap="flat">
              <a:noFill/>
              <a:prstDash val="solid"/>
              <a:miter/>
            </a:ln>
          </p:spPr>
          <p:txBody>
            <a:bodyPr rtlCol="0" anchor="ctr"/>
            <a:lstStyle/>
            <a:p>
              <a:endParaRPr lang="zh-CN" altLang="en-US"/>
            </a:p>
          </p:txBody>
        </p:sp>
        <p:sp>
          <p:nvSpPr>
            <p:cNvPr id="4674" name="任意多边形: 形状 4673">
              <a:extLst>
                <a:ext uri="{FF2B5EF4-FFF2-40B4-BE49-F238E27FC236}">
                  <a16:creationId xmlns:a16="http://schemas.microsoft.com/office/drawing/2014/main" id="{B623353D-E583-F08B-3894-D46D8D12AB7F}"/>
                </a:ext>
              </a:extLst>
            </p:cNvPr>
            <p:cNvSpPr/>
            <p:nvPr/>
          </p:nvSpPr>
          <p:spPr>
            <a:xfrm>
              <a:off x="5398984" y="5136207"/>
              <a:ext cx="8061" cy="9869"/>
            </a:xfrm>
            <a:custGeom>
              <a:avLst/>
              <a:gdLst>
                <a:gd name="connsiteX0" fmla="*/ 8056 w 8061"/>
                <a:gd name="connsiteY0" fmla="*/ 9870 h 9869"/>
                <a:gd name="connsiteX1" fmla="*/ 15 w 8061"/>
                <a:gd name="connsiteY1" fmla="*/ 6772 h 9869"/>
                <a:gd name="connsiteX2" fmla="*/ 8061 w 8061"/>
                <a:gd name="connsiteY2" fmla="*/ 0 h 9869"/>
                <a:gd name="connsiteX3" fmla="*/ 8056 w 8061"/>
                <a:gd name="connsiteY3" fmla="*/ 9870 h 9869"/>
              </a:gdLst>
              <a:ahLst/>
              <a:cxnLst>
                <a:cxn ang="0">
                  <a:pos x="connsiteX0" y="connsiteY0"/>
                </a:cxn>
                <a:cxn ang="0">
                  <a:pos x="connsiteX1" y="connsiteY1"/>
                </a:cxn>
                <a:cxn ang="0">
                  <a:pos x="connsiteX2" y="connsiteY2"/>
                </a:cxn>
                <a:cxn ang="0">
                  <a:pos x="connsiteX3" y="connsiteY3"/>
                </a:cxn>
              </a:cxnLst>
              <a:rect l="l" t="t" r="r" b="b"/>
              <a:pathLst>
                <a:path w="8061" h="9869">
                  <a:moveTo>
                    <a:pt x="8056" y="9870"/>
                  </a:moveTo>
                  <a:cubicBezTo>
                    <a:pt x="5107" y="9327"/>
                    <a:pt x="340" y="11156"/>
                    <a:pt x="15" y="6772"/>
                  </a:cubicBezTo>
                  <a:cubicBezTo>
                    <a:pt x="-317" y="2280"/>
                    <a:pt x="5067" y="1989"/>
                    <a:pt x="8061" y="0"/>
                  </a:cubicBezTo>
                  <a:cubicBezTo>
                    <a:pt x="8056" y="3286"/>
                    <a:pt x="8056" y="6578"/>
                    <a:pt x="8056" y="9870"/>
                  </a:cubicBezTo>
                  <a:close/>
                </a:path>
              </a:pathLst>
            </a:custGeom>
            <a:grpFill/>
            <a:ln w="5715" cap="flat">
              <a:noFill/>
              <a:prstDash val="solid"/>
              <a:miter/>
            </a:ln>
          </p:spPr>
          <p:txBody>
            <a:bodyPr rtlCol="0" anchor="ctr"/>
            <a:lstStyle/>
            <a:p>
              <a:endParaRPr lang="zh-CN" altLang="en-US"/>
            </a:p>
          </p:txBody>
        </p:sp>
        <p:sp>
          <p:nvSpPr>
            <p:cNvPr id="4675" name="任意多边形: 形状 4674">
              <a:extLst>
                <a:ext uri="{FF2B5EF4-FFF2-40B4-BE49-F238E27FC236}">
                  <a16:creationId xmlns:a16="http://schemas.microsoft.com/office/drawing/2014/main" id="{A576D74C-B6EB-41F1-04E5-775521E4541B}"/>
                </a:ext>
              </a:extLst>
            </p:cNvPr>
            <p:cNvSpPr/>
            <p:nvPr/>
          </p:nvSpPr>
          <p:spPr>
            <a:xfrm>
              <a:off x="5426767" y="5094982"/>
              <a:ext cx="5577" cy="8329"/>
            </a:xfrm>
            <a:custGeom>
              <a:avLst/>
              <a:gdLst>
                <a:gd name="connsiteX0" fmla="*/ 0 w 5577"/>
                <a:gd name="connsiteY0" fmla="*/ 8313 h 8329"/>
                <a:gd name="connsiteX1" fmla="*/ 257 w 5577"/>
                <a:gd name="connsiteY1" fmla="*/ 3552 h 8329"/>
                <a:gd name="connsiteX2" fmla="*/ 4166 w 5577"/>
                <a:gd name="connsiteY2" fmla="*/ 398 h 8329"/>
                <a:gd name="connsiteX3" fmla="*/ 3863 w 5577"/>
                <a:gd name="connsiteY3" fmla="*/ 5604 h 8329"/>
                <a:gd name="connsiteX4" fmla="*/ 23 w 5577"/>
                <a:gd name="connsiteY4" fmla="*/ 8330 h 8329"/>
                <a:gd name="connsiteX5" fmla="*/ 0 w 5577"/>
                <a:gd name="connsiteY5" fmla="*/ 8313 h 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7" h="8329">
                  <a:moveTo>
                    <a:pt x="0" y="8313"/>
                  </a:moveTo>
                  <a:cubicBezTo>
                    <a:pt x="80" y="6724"/>
                    <a:pt x="69" y="5130"/>
                    <a:pt x="257" y="3552"/>
                  </a:cubicBezTo>
                  <a:cubicBezTo>
                    <a:pt x="537" y="1260"/>
                    <a:pt x="1686" y="-917"/>
                    <a:pt x="4166" y="398"/>
                  </a:cubicBezTo>
                  <a:cubicBezTo>
                    <a:pt x="6658" y="1717"/>
                    <a:pt x="5395" y="4049"/>
                    <a:pt x="3863" y="5604"/>
                  </a:cubicBezTo>
                  <a:cubicBezTo>
                    <a:pt x="2778" y="6707"/>
                    <a:pt x="1315" y="7432"/>
                    <a:pt x="23" y="8330"/>
                  </a:cubicBezTo>
                  <a:lnTo>
                    <a:pt x="0" y="8313"/>
                  </a:lnTo>
                  <a:close/>
                </a:path>
              </a:pathLst>
            </a:custGeom>
            <a:grpFill/>
            <a:ln w="5715" cap="flat">
              <a:noFill/>
              <a:prstDash val="solid"/>
              <a:miter/>
            </a:ln>
          </p:spPr>
          <p:txBody>
            <a:bodyPr rtlCol="0" anchor="ctr"/>
            <a:lstStyle/>
            <a:p>
              <a:endParaRPr lang="zh-CN" altLang="en-US"/>
            </a:p>
          </p:txBody>
        </p:sp>
        <p:sp>
          <p:nvSpPr>
            <p:cNvPr id="4676" name="任意多边形: 形状 4675">
              <a:extLst>
                <a:ext uri="{FF2B5EF4-FFF2-40B4-BE49-F238E27FC236}">
                  <a16:creationId xmlns:a16="http://schemas.microsoft.com/office/drawing/2014/main" id="{4CB9E025-8158-A51A-EB5A-0F56C0571A92}"/>
                </a:ext>
              </a:extLst>
            </p:cNvPr>
            <p:cNvSpPr/>
            <p:nvPr/>
          </p:nvSpPr>
          <p:spPr>
            <a:xfrm>
              <a:off x="5453085" y="5123103"/>
              <a:ext cx="6623" cy="9835"/>
            </a:xfrm>
            <a:custGeom>
              <a:avLst/>
              <a:gdLst>
                <a:gd name="connsiteX0" fmla="*/ 6624 w 6623"/>
                <a:gd name="connsiteY0" fmla="*/ 6 h 9835"/>
                <a:gd name="connsiteX1" fmla="*/ 3292 w 6623"/>
                <a:gd name="connsiteY1" fmla="*/ 9835 h 9835"/>
                <a:gd name="connsiteX2" fmla="*/ 0 w 6623"/>
                <a:gd name="connsiteY2" fmla="*/ 9807 h 9835"/>
                <a:gd name="connsiteX3" fmla="*/ 6624 w 6623"/>
                <a:gd name="connsiteY3" fmla="*/ 6 h 9835"/>
              </a:gdLst>
              <a:ahLst/>
              <a:cxnLst>
                <a:cxn ang="0">
                  <a:pos x="connsiteX0" y="connsiteY0"/>
                </a:cxn>
                <a:cxn ang="0">
                  <a:pos x="connsiteX1" y="connsiteY1"/>
                </a:cxn>
                <a:cxn ang="0">
                  <a:pos x="connsiteX2" y="connsiteY2"/>
                </a:cxn>
                <a:cxn ang="0">
                  <a:pos x="connsiteX3" y="connsiteY3"/>
                </a:cxn>
              </a:cxnLst>
              <a:rect l="l" t="t" r="r" b="b"/>
              <a:pathLst>
                <a:path w="6623" h="9835">
                  <a:moveTo>
                    <a:pt x="6624" y="6"/>
                  </a:moveTo>
                  <a:cubicBezTo>
                    <a:pt x="5515" y="3280"/>
                    <a:pt x="4406" y="6555"/>
                    <a:pt x="3292" y="9835"/>
                  </a:cubicBezTo>
                  <a:cubicBezTo>
                    <a:pt x="2195" y="9824"/>
                    <a:pt x="1097" y="9813"/>
                    <a:pt x="0" y="9807"/>
                  </a:cubicBezTo>
                  <a:cubicBezTo>
                    <a:pt x="1600" y="6121"/>
                    <a:pt x="-737" y="-217"/>
                    <a:pt x="6624" y="6"/>
                  </a:cubicBezTo>
                  <a:close/>
                </a:path>
              </a:pathLst>
            </a:custGeom>
            <a:grpFill/>
            <a:ln w="5715" cap="flat">
              <a:noFill/>
              <a:prstDash val="solid"/>
              <a:miter/>
            </a:ln>
          </p:spPr>
          <p:txBody>
            <a:bodyPr rtlCol="0" anchor="ctr"/>
            <a:lstStyle/>
            <a:p>
              <a:endParaRPr lang="zh-CN" altLang="en-US"/>
            </a:p>
          </p:txBody>
        </p:sp>
        <p:sp>
          <p:nvSpPr>
            <p:cNvPr id="4677" name="任意多边形: 形状 4676">
              <a:extLst>
                <a:ext uri="{FF2B5EF4-FFF2-40B4-BE49-F238E27FC236}">
                  <a16:creationId xmlns:a16="http://schemas.microsoft.com/office/drawing/2014/main" id="{50FF8C49-BE41-9A31-C8F9-AEF83C03660D}"/>
                </a:ext>
              </a:extLst>
            </p:cNvPr>
            <p:cNvSpPr/>
            <p:nvPr/>
          </p:nvSpPr>
          <p:spPr>
            <a:xfrm>
              <a:off x="5420207" y="5142113"/>
              <a:ext cx="6583" cy="7204"/>
            </a:xfrm>
            <a:custGeom>
              <a:avLst/>
              <a:gdLst>
                <a:gd name="connsiteX0" fmla="*/ 6584 w 6583"/>
                <a:gd name="connsiteY0" fmla="*/ 689 h 7204"/>
                <a:gd name="connsiteX1" fmla="*/ 0 w 6583"/>
                <a:gd name="connsiteY1" fmla="*/ 7204 h 7204"/>
                <a:gd name="connsiteX2" fmla="*/ 6584 w 6583"/>
                <a:gd name="connsiteY2" fmla="*/ 689 h 7204"/>
              </a:gdLst>
              <a:ahLst/>
              <a:cxnLst>
                <a:cxn ang="0">
                  <a:pos x="connsiteX0" y="connsiteY0"/>
                </a:cxn>
                <a:cxn ang="0">
                  <a:pos x="connsiteX1" y="connsiteY1"/>
                </a:cxn>
                <a:cxn ang="0">
                  <a:pos x="connsiteX2" y="connsiteY2"/>
                </a:cxn>
              </a:cxnLst>
              <a:rect l="l" t="t" r="r" b="b"/>
              <a:pathLst>
                <a:path w="6583" h="7204">
                  <a:moveTo>
                    <a:pt x="6584" y="689"/>
                  </a:moveTo>
                  <a:cubicBezTo>
                    <a:pt x="5315" y="3798"/>
                    <a:pt x="3155" y="6004"/>
                    <a:pt x="0" y="7204"/>
                  </a:cubicBezTo>
                  <a:cubicBezTo>
                    <a:pt x="983" y="3804"/>
                    <a:pt x="-412" y="-1997"/>
                    <a:pt x="6584" y="689"/>
                  </a:cubicBezTo>
                  <a:close/>
                </a:path>
              </a:pathLst>
            </a:custGeom>
            <a:grpFill/>
            <a:ln w="5715" cap="flat">
              <a:noFill/>
              <a:prstDash val="solid"/>
              <a:miter/>
            </a:ln>
          </p:spPr>
          <p:txBody>
            <a:bodyPr rtlCol="0" anchor="ctr"/>
            <a:lstStyle/>
            <a:p>
              <a:endParaRPr lang="zh-CN" altLang="en-US"/>
            </a:p>
          </p:txBody>
        </p:sp>
        <p:sp>
          <p:nvSpPr>
            <p:cNvPr id="4678" name="任意多边形: 形状 4677">
              <a:extLst>
                <a:ext uri="{FF2B5EF4-FFF2-40B4-BE49-F238E27FC236}">
                  <a16:creationId xmlns:a16="http://schemas.microsoft.com/office/drawing/2014/main" id="{1BF2B4B9-640F-4C9E-5460-A636A5562BE6}"/>
                </a:ext>
              </a:extLst>
            </p:cNvPr>
            <p:cNvSpPr/>
            <p:nvPr/>
          </p:nvSpPr>
          <p:spPr>
            <a:xfrm>
              <a:off x="5448056" y="5053939"/>
              <a:ext cx="8326" cy="4488"/>
            </a:xfrm>
            <a:custGeom>
              <a:avLst/>
              <a:gdLst>
                <a:gd name="connsiteX0" fmla="*/ 8326 w 8326"/>
                <a:gd name="connsiteY0" fmla="*/ 87 h 4488"/>
                <a:gd name="connsiteX1" fmla="*/ 771 w 8326"/>
                <a:gd name="connsiteY1" fmla="*/ 3859 h 4488"/>
                <a:gd name="connsiteX2" fmla="*/ 5109 w 8326"/>
                <a:gd name="connsiteY2" fmla="*/ 132 h 4488"/>
                <a:gd name="connsiteX3" fmla="*/ 8326 w 8326"/>
                <a:gd name="connsiteY3" fmla="*/ 87 h 4488"/>
              </a:gdLst>
              <a:ahLst/>
              <a:cxnLst>
                <a:cxn ang="0">
                  <a:pos x="connsiteX0" y="connsiteY0"/>
                </a:cxn>
                <a:cxn ang="0">
                  <a:pos x="connsiteX1" y="connsiteY1"/>
                </a:cxn>
                <a:cxn ang="0">
                  <a:pos x="connsiteX2" y="connsiteY2"/>
                </a:cxn>
                <a:cxn ang="0">
                  <a:pos x="connsiteX3" y="connsiteY3"/>
                </a:cxn>
              </a:cxnLst>
              <a:rect l="l" t="t" r="r" b="b"/>
              <a:pathLst>
                <a:path w="8326" h="4488">
                  <a:moveTo>
                    <a:pt x="8326" y="87"/>
                  </a:moveTo>
                  <a:cubicBezTo>
                    <a:pt x="6429" y="2864"/>
                    <a:pt x="2126" y="5807"/>
                    <a:pt x="771" y="3859"/>
                  </a:cubicBezTo>
                  <a:cubicBezTo>
                    <a:pt x="-1875" y="47"/>
                    <a:pt x="2966" y="710"/>
                    <a:pt x="5109" y="132"/>
                  </a:cubicBezTo>
                  <a:cubicBezTo>
                    <a:pt x="6109" y="-136"/>
                    <a:pt x="7241" y="87"/>
                    <a:pt x="8326" y="87"/>
                  </a:cubicBezTo>
                  <a:close/>
                </a:path>
              </a:pathLst>
            </a:custGeom>
            <a:grpFill/>
            <a:ln w="5715" cap="flat">
              <a:noFill/>
              <a:prstDash val="solid"/>
              <a:miter/>
            </a:ln>
          </p:spPr>
          <p:txBody>
            <a:bodyPr rtlCol="0" anchor="ctr"/>
            <a:lstStyle/>
            <a:p>
              <a:endParaRPr lang="zh-CN" altLang="en-US"/>
            </a:p>
          </p:txBody>
        </p:sp>
        <p:sp>
          <p:nvSpPr>
            <p:cNvPr id="4679" name="任意多边形: 形状 4678">
              <a:extLst>
                <a:ext uri="{FF2B5EF4-FFF2-40B4-BE49-F238E27FC236}">
                  <a16:creationId xmlns:a16="http://schemas.microsoft.com/office/drawing/2014/main" id="{434740A1-0334-7B7A-0AD2-5898D8E19F97}"/>
                </a:ext>
              </a:extLst>
            </p:cNvPr>
            <p:cNvSpPr/>
            <p:nvPr/>
          </p:nvSpPr>
          <p:spPr>
            <a:xfrm>
              <a:off x="5485958" y="4952007"/>
              <a:ext cx="3297" cy="9852"/>
            </a:xfrm>
            <a:custGeom>
              <a:avLst/>
              <a:gdLst>
                <a:gd name="connsiteX0" fmla="*/ 0 w 3297"/>
                <a:gd name="connsiteY0" fmla="*/ 9853 h 9852"/>
                <a:gd name="connsiteX1" fmla="*/ 3298 w 3297"/>
                <a:gd name="connsiteY1" fmla="*/ 0 h 9852"/>
                <a:gd name="connsiteX2" fmla="*/ 0 w 3297"/>
                <a:gd name="connsiteY2" fmla="*/ 9853 h 9852"/>
              </a:gdLst>
              <a:ahLst/>
              <a:cxnLst>
                <a:cxn ang="0">
                  <a:pos x="connsiteX0" y="connsiteY0"/>
                </a:cxn>
                <a:cxn ang="0">
                  <a:pos x="connsiteX1" y="connsiteY1"/>
                </a:cxn>
                <a:cxn ang="0">
                  <a:pos x="connsiteX2" y="connsiteY2"/>
                </a:cxn>
              </a:cxnLst>
              <a:rect l="l" t="t" r="r" b="b"/>
              <a:pathLst>
                <a:path w="3297" h="9852">
                  <a:moveTo>
                    <a:pt x="0" y="9853"/>
                  </a:moveTo>
                  <a:cubicBezTo>
                    <a:pt x="131" y="6247"/>
                    <a:pt x="-554" y="2360"/>
                    <a:pt x="3298" y="0"/>
                  </a:cubicBezTo>
                  <a:cubicBezTo>
                    <a:pt x="3189" y="3618"/>
                    <a:pt x="3869" y="7498"/>
                    <a:pt x="0" y="9853"/>
                  </a:cubicBezTo>
                  <a:close/>
                </a:path>
              </a:pathLst>
            </a:custGeom>
            <a:grpFill/>
            <a:ln w="5715" cap="flat">
              <a:noFill/>
              <a:prstDash val="solid"/>
              <a:miter/>
            </a:ln>
          </p:spPr>
          <p:txBody>
            <a:bodyPr rtlCol="0" anchor="ctr"/>
            <a:lstStyle/>
            <a:p>
              <a:endParaRPr lang="zh-CN" altLang="en-US"/>
            </a:p>
          </p:txBody>
        </p:sp>
        <p:sp>
          <p:nvSpPr>
            <p:cNvPr id="4680" name="任意多边形: 形状 4679">
              <a:extLst>
                <a:ext uri="{FF2B5EF4-FFF2-40B4-BE49-F238E27FC236}">
                  <a16:creationId xmlns:a16="http://schemas.microsoft.com/office/drawing/2014/main" id="{F77EB9BD-75C7-04B6-ED1B-F86E12461642}"/>
                </a:ext>
              </a:extLst>
            </p:cNvPr>
            <p:cNvSpPr/>
            <p:nvPr/>
          </p:nvSpPr>
          <p:spPr>
            <a:xfrm>
              <a:off x="5438687" y="5095533"/>
              <a:ext cx="3481" cy="3338"/>
            </a:xfrm>
            <a:custGeom>
              <a:avLst/>
              <a:gdLst>
                <a:gd name="connsiteX0" fmla="*/ 3482 w 3481"/>
                <a:gd name="connsiteY0" fmla="*/ 1549 h 3338"/>
                <a:gd name="connsiteX1" fmla="*/ 1367 w 3481"/>
                <a:gd name="connsiteY1" fmla="*/ 3332 h 3338"/>
                <a:gd name="connsiteX2" fmla="*/ 333 w 3481"/>
                <a:gd name="connsiteY2" fmla="*/ 1194 h 3338"/>
                <a:gd name="connsiteX3" fmla="*/ 1510 w 3481"/>
                <a:gd name="connsiteY3" fmla="*/ 183 h 3338"/>
                <a:gd name="connsiteX4" fmla="*/ 3482 w 3481"/>
                <a:gd name="connsiteY4" fmla="*/ 1549 h 3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1" h="3338">
                  <a:moveTo>
                    <a:pt x="3482" y="1549"/>
                  </a:moveTo>
                  <a:cubicBezTo>
                    <a:pt x="2785" y="2177"/>
                    <a:pt x="2116" y="3269"/>
                    <a:pt x="1367" y="3332"/>
                  </a:cubicBezTo>
                  <a:cubicBezTo>
                    <a:pt x="59" y="3435"/>
                    <a:pt x="-364" y="2395"/>
                    <a:pt x="333" y="1194"/>
                  </a:cubicBezTo>
                  <a:cubicBezTo>
                    <a:pt x="579" y="766"/>
                    <a:pt x="1053" y="366"/>
                    <a:pt x="1510" y="183"/>
                  </a:cubicBezTo>
                  <a:cubicBezTo>
                    <a:pt x="2728" y="-309"/>
                    <a:pt x="3408" y="206"/>
                    <a:pt x="3482" y="1549"/>
                  </a:cubicBezTo>
                  <a:close/>
                </a:path>
              </a:pathLst>
            </a:custGeom>
            <a:grpFill/>
            <a:ln w="5715" cap="flat">
              <a:noFill/>
              <a:prstDash val="solid"/>
              <a:miter/>
            </a:ln>
          </p:spPr>
          <p:txBody>
            <a:bodyPr rtlCol="0" anchor="ctr"/>
            <a:lstStyle/>
            <a:p>
              <a:endParaRPr lang="zh-CN" altLang="en-US"/>
            </a:p>
          </p:txBody>
        </p:sp>
        <p:sp>
          <p:nvSpPr>
            <p:cNvPr id="4681" name="任意多边形: 形状 4680">
              <a:extLst>
                <a:ext uri="{FF2B5EF4-FFF2-40B4-BE49-F238E27FC236}">
                  <a16:creationId xmlns:a16="http://schemas.microsoft.com/office/drawing/2014/main" id="{FF68AABD-4C82-26F2-AF71-273F7AA30B8F}"/>
                </a:ext>
              </a:extLst>
            </p:cNvPr>
            <p:cNvSpPr/>
            <p:nvPr/>
          </p:nvSpPr>
          <p:spPr>
            <a:xfrm>
              <a:off x="5450496" y="5031046"/>
              <a:ext cx="3445" cy="4011"/>
            </a:xfrm>
            <a:custGeom>
              <a:avLst/>
              <a:gdLst>
                <a:gd name="connsiteX0" fmla="*/ 2509 w 3445"/>
                <a:gd name="connsiteY0" fmla="*/ 1416 h 4011"/>
                <a:gd name="connsiteX1" fmla="*/ 1366 w 3445"/>
                <a:gd name="connsiteY1" fmla="*/ 4005 h 4011"/>
                <a:gd name="connsiteX2" fmla="*/ 354 w 3445"/>
                <a:gd name="connsiteY2" fmla="*/ 1874 h 4011"/>
                <a:gd name="connsiteX3" fmla="*/ 2537 w 3445"/>
                <a:gd name="connsiteY3" fmla="*/ 16 h 4011"/>
                <a:gd name="connsiteX4" fmla="*/ 2509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9" y="1416"/>
                  </a:moveTo>
                  <a:cubicBezTo>
                    <a:pt x="2132" y="2325"/>
                    <a:pt x="1812" y="3971"/>
                    <a:pt x="1366" y="4005"/>
                  </a:cubicBezTo>
                  <a:cubicBezTo>
                    <a:pt x="103" y="4108"/>
                    <a:pt x="-400" y="2994"/>
                    <a:pt x="354" y="1874"/>
                  </a:cubicBezTo>
                  <a:cubicBezTo>
                    <a:pt x="891" y="1073"/>
                    <a:pt x="2120" y="-155"/>
                    <a:pt x="2537" y="16"/>
                  </a:cubicBezTo>
                  <a:cubicBezTo>
                    <a:pt x="4549" y="851"/>
                    <a:pt x="2606" y="-773"/>
                    <a:pt x="2509" y="1416"/>
                  </a:cubicBezTo>
                  <a:close/>
                </a:path>
              </a:pathLst>
            </a:custGeom>
            <a:grpFill/>
            <a:ln w="5715" cap="flat">
              <a:noFill/>
              <a:prstDash val="solid"/>
              <a:miter/>
            </a:ln>
          </p:spPr>
          <p:txBody>
            <a:bodyPr rtlCol="0" anchor="ctr"/>
            <a:lstStyle/>
            <a:p>
              <a:endParaRPr lang="zh-CN" altLang="en-US"/>
            </a:p>
          </p:txBody>
        </p:sp>
        <p:sp>
          <p:nvSpPr>
            <p:cNvPr id="4682" name="任意多边形: 形状 4681">
              <a:extLst>
                <a:ext uri="{FF2B5EF4-FFF2-40B4-BE49-F238E27FC236}">
                  <a16:creationId xmlns:a16="http://schemas.microsoft.com/office/drawing/2014/main" id="{2875FA37-1E0B-5EB0-0E59-6FD228502FB2}"/>
                </a:ext>
              </a:extLst>
            </p:cNvPr>
            <p:cNvSpPr/>
            <p:nvPr/>
          </p:nvSpPr>
          <p:spPr>
            <a:xfrm>
              <a:off x="5436513" y="5115513"/>
              <a:ext cx="2519" cy="4298"/>
            </a:xfrm>
            <a:custGeom>
              <a:avLst/>
              <a:gdLst>
                <a:gd name="connsiteX0" fmla="*/ 1341 w 2519"/>
                <a:gd name="connsiteY0" fmla="*/ 0 h 4298"/>
                <a:gd name="connsiteX1" fmla="*/ 2518 w 2519"/>
                <a:gd name="connsiteY1" fmla="*/ 777 h 4298"/>
                <a:gd name="connsiteX2" fmla="*/ 1393 w 2519"/>
                <a:gd name="connsiteY2" fmla="*/ 3429 h 4298"/>
                <a:gd name="connsiteX3" fmla="*/ 227 w 2519"/>
                <a:gd name="connsiteY3" fmla="*/ 2732 h 4298"/>
                <a:gd name="connsiteX4" fmla="*/ 1341 w 2519"/>
                <a:gd name="connsiteY4" fmla="*/ 0 h 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 h="4298">
                  <a:moveTo>
                    <a:pt x="1341" y="0"/>
                  </a:moveTo>
                  <a:cubicBezTo>
                    <a:pt x="1753" y="269"/>
                    <a:pt x="2553" y="640"/>
                    <a:pt x="2518" y="777"/>
                  </a:cubicBezTo>
                  <a:cubicBezTo>
                    <a:pt x="2255" y="1697"/>
                    <a:pt x="1998" y="2726"/>
                    <a:pt x="1393" y="3429"/>
                  </a:cubicBezTo>
                  <a:cubicBezTo>
                    <a:pt x="192" y="4829"/>
                    <a:pt x="-339" y="4498"/>
                    <a:pt x="227" y="2732"/>
                  </a:cubicBezTo>
                  <a:cubicBezTo>
                    <a:pt x="524" y="1800"/>
                    <a:pt x="964" y="909"/>
                    <a:pt x="1341" y="0"/>
                  </a:cubicBezTo>
                  <a:close/>
                </a:path>
              </a:pathLst>
            </a:custGeom>
            <a:grpFill/>
            <a:ln w="5715" cap="flat">
              <a:noFill/>
              <a:prstDash val="solid"/>
              <a:miter/>
            </a:ln>
          </p:spPr>
          <p:txBody>
            <a:bodyPr rtlCol="0" anchor="ctr"/>
            <a:lstStyle/>
            <a:p>
              <a:endParaRPr lang="zh-CN" altLang="en-US"/>
            </a:p>
          </p:txBody>
        </p:sp>
        <p:sp>
          <p:nvSpPr>
            <p:cNvPr id="4683" name="任意多边形: 形状 4682">
              <a:extLst>
                <a:ext uri="{FF2B5EF4-FFF2-40B4-BE49-F238E27FC236}">
                  <a16:creationId xmlns:a16="http://schemas.microsoft.com/office/drawing/2014/main" id="{7BEBB9AA-DD4C-B70E-7580-FEFE563B7163}"/>
                </a:ext>
              </a:extLst>
            </p:cNvPr>
            <p:cNvSpPr/>
            <p:nvPr/>
          </p:nvSpPr>
          <p:spPr>
            <a:xfrm>
              <a:off x="5439929" y="5126337"/>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684" name="任意多边形: 形状 4683">
              <a:extLst>
                <a:ext uri="{FF2B5EF4-FFF2-40B4-BE49-F238E27FC236}">
                  <a16:creationId xmlns:a16="http://schemas.microsoft.com/office/drawing/2014/main" id="{57D1B976-F439-C7C2-FBB0-C393E3FA2CF0}"/>
                </a:ext>
              </a:extLst>
            </p:cNvPr>
            <p:cNvSpPr/>
            <p:nvPr/>
          </p:nvSpPr>
          <p:spPr>
            <a:xfrm>
              <a:off x="5430065" y="5126337"/>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685" name="任意多边形: 形状 4684">
              <a:extLst>
                <a:ext uri="{FF2B5EF4-FFF2-40B4-BE49-F238E27FC236}">
                  <a16:creationId xmlns:a16="http://schemas.microsoft.com/office/drawing/2014/main" id="{5A7635B0-7CAA-2040-E8A8-C7085D99948C}"/>
                </a:ext>
              </a:extLst>
            </p:cNvPr>
            <p:cNvSpPr/>
            <p:nvPr/>
          </p:nvSpPr>
          <p:spPr>
            <a:xfrm>
              <a:off x="5436643" y="5123051"/>
              <a:ext cx="3291" cy="3291"/>
            </a:xfrm>
            <a:custGeom>
              <a:avLst/>
              <a:gdLst>
                <a:gd name="connsiteX0" fmla="*/ 0 w 3291"/>
                <a:gd name="connsiteY0" fmla="*/ 0 h 3291"/>
                <a:gd name="connsiteX1" fmla="*/ 3292 w 3291"/>
                <a:gd name="connsiteY1" fmla="*/ 3292 h 3291"/>
                <a:gd name="connsiteX2" fmla="*/ 0 w 3291"/>
                <a:gd name="connsiteY2" fmla="*/ 0 h 3291"/>
              </a:gdLst>
              <a:ahLst/>
              <a:cxnLst>
                <a:cxn ang="0">
                  <a:pos x="connsiteX0" y="connsiteY0"/>
                </a:cxn>
                <a:cxn ang="0">
                  <a:pos x="connsiteX1" y="connsiteY1"/>
                </a:cxn>
                <a:cxn ang="0">
                  <a:pos x="connsiteX2" y="connsiteY2"/>
                </a:cxn>
              </a:cxnLst>
              <a:rect l="l" t="t" r="r" b="b"/>
              <a:pathLst>
                <a:path w="3291" h="3291">
                  <a:moveTo>
                    <a:pt x="0" y="0"/>
                  </a:moveTo>
                  <a:cubicBezTo>
                    <a:pt x="1097" y="1097"/>
                    <a:pt x="2194" y="2195"/>
                    <a:pt x="3292" y="3292"/>
                  </a:cubicBezTo>
                  <a:cubicBezTo>
                    <a:pt x="2189" y="2189"/>
                    <a:pt x="1097" y="1097"/>
                    <a:pt x="0" y="0"/>
                  </a:cubicBezTo>
                  <a:close/>
                </a:path>
              </a:pathLst>
            </a:custGeom>
            <a:grpFill/>
            <a:ln w="5715" cap="flat">
              <a:noFill/>
              <a:prstDash val="solid"/>
              <a:miter/>
            </a:ln>
          </p:spPr>
          <p:txBody>
            <a:bodyPr rtlCol="0" anchor="ctr"/>
            <a:lstStyle/>
            <a:p>
              <a:endParaRPr lang="zh-CN" altLang="en-US"/>
            </a:p>
          </p:txBody>
        </p:sp>
        <p:sp>
          <p:nvSpPr>
            <p:cNvPr id="4686" name="任意多边形: 形状 4685">
              <a:extLst>
                <a:ext uri="{FF2B5EF4-FFF2-40B4-BE49-F238E27FC236}">
                  <a16:creationId xmlns:a16="http://schemas.microsoft.com/office/drawing/2014/main" id="{0270899F-4D94-EE98-973C-85F3945F7DB8}"/>
                </a:ext>
              </a:extLst>
            </p:cNvPr>
            <p:cNvSpPr/>
            <p:nvPr/>
          </p:nvSpPr>
          <p:spPr>
            <a:xfrm>
              <a:off x="5435167" y="5119759"/>
              <a:ext cx="1475" cy="3291"/>
            </a:xfrm>
            <a:custGeom>
              <a:avLst/>
              <a:gdLst>
                <a:gd name="connsiteX0" fmla="*/ 1476 w 1475"/>
                <a:gd name="connsiteY0" fmla="*/ 3292 h 3291"/>
                <a:gd name="connsiteX1" fmla="*/ 213 w 1475"/>
                <a:gd name="connsiteY1" fmla="*/ 954 h 3291"/>
                <a:gd name="connsiteX2" fmla="*/ 1476 w 1475"/>
                <a:gd name="connsiteY2" fmla="*/ 0 h 3291"/>
                <a:gd name="connsiteX3" fmla="*/ 1476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1476" y="3292"/>
                  </a:moveTo>
                  <a:cubicBezTo>
                    <a:pt x="178" y="2829"/>
                    <a:pt x="-325" y="2006"/>
                    <a:pt x="213" y="954"/>
                  </a:cubicBezTo>
                  <a:cubicBezTo>
                    <a:pt x="430" y="532"/>
                    <a:pt x="1041" y="314"/>
                    <a:pt x="1476" y="0"/>
                  </a:cubicBezTo>
                  <a:cubicBezTo>
                    <a:pt x="1476" y="1097"/>
                    <a:pt x="1476" y="2194"/>
                    <a:pt x="1476" y="3292"/>
                  </a:cubicBezTo>
                  <a:close/>
                </a:path>
              </a:pathLst>
            </a:custGeom>
            <a:grpFill/>
            <a:ln w="5715" cap="flat">
              <a:noFill/>
              <a:prstDash val="solid"/>
              <a:miter/>
            </a:ln>
          </p:spPr>
          <p:txBody>
            <a:bodyPr rtlCol="0" anchor="ctr"/>
            <a:lstStyle/>
            <a:p>
              <a:endParaRPr lang="zh-CN" altLang="en-US"/>
            </a:p>
          </p:txBody>
        </p:sp>
        <p:sp>
          <p:nvSpPr>
            <p:cNvPr id="4687" name="任意多边形: 形状 4686">
              <a:extLst>
                <a:ext uri="{FF2B5EF4-FFF2-40B4-BE49-F238E27FC236}">
                  <a16:creationId xmlns:a16="http://schemas.microsoft.com/office/drawing/2014/main" id="{EEFF6BA2-8FFA-3591-F1FC-7D0C5F911272}"/>
                </a:ext>
              </a:extLst>
            </p:cNvPr>
            <p:cNvSpPr/>
            <p:nvPr/>
          </p:nvSpPr>
          <p:spPr>
            <a:xfrm>
              <a:off x="5461595" y="5113181"/>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4688" name="任意多边形: 形状 4687">
              <a:extLst>
                <a:ext uri="{FF2B5EF4-FFF2-40B4-BE49-F238E27FC236}">
                  <a16:creationId xmlns:a16="http://schemas.microsoft.com/office/drawing/2014/main" id="{D5C4E0A3-9F83-3668-877E-56AF53845C93}"/>
                </a:ext>
              </a:extLst>
            </p:cNvPr>
            <p:cNvSpPr/>
            <p:nvPr/>
          </p:nvSpPr>
          <p:spPr>
            <a:xfrm>
              <a:off x="5443209" y="5086864"/>
              <a:ext cx="1303" cy="1394"/>
            </a:xfrm>
            <a:custGeom>
              <a:avLst/>
              <a:gdLst>
                <a:gd name="connsiteX0" fmla="*/ 17 w 1303"/>
                <a:gd name="connsiteY0" fmla="*/ 0 h 1394"/>
                <a:gd name="connsiteX1" fmla="*/ 1303 w 1303"/>
                <a:gd name="connsiteY1" fmla="*/ 737 h 1394"/>
                <a:gd name="connsiteX2" fmla="*/ 0 w 1303"/>
                <a:gd name="connsiteY2" fmla="*/ 0 h 1394"/>
                <a:gd name="connsiteX3" fmla="*/ 17 w 1303"/>
                <a:gd name="connsiteY3" fmla="*/ 0 h 1394"/>
              </a:gdLst>
              <a:ahLst/>
              <a:cxnLst>
                <a:cxn ang="0">
                  <a:pos x="connsiteX0" y="connsiteY0"/>
                </a:cxn>
                <a:cxn ang="0">
                  <a:pos x="connsiteX1" y="connsiteY1"/>
                </a:cxn>
                <a:cxn ang="0">
                  <a:pos x="connsiteX2" y="connsiteY2"/>
                </a:cxn>
                <a:cxn ang="0">
                  <a:pos x="connsiteX3" y="connsiteY3"/>
                </a:cxn>
              </a:cxnLst>
              <a:rect l="l" t="t" r="r" b="b"/>
              <a:pathLst>
                <a:path w="1303" h="1394">
                  <a:moveTo>
                    <a:pt x="17" y="0"/>
                  </a:moveTo>
                  <a:cubicBezTo>
                    <a:pt x="469" y="251"/>
                    <a:pt x="1337" y="600"/>
                    <a:pt x="1303" y="737"/>
                  </a:cubicBezTo>
                  <a:cubicBezTo>
                    <a:pt x="1057" y="1823"/>
                    <a:pt x="549" y="1554"/>
                    <a:pt x="0" y="0"/>
                  </a:cubicBezTo>
                  <a:lnTo>
                    <a:pt x="17" y="0"/>
                  </a:lnTo>
                  <a:close/>
                </a:path>
              </a:pathLst>
            </a:custGeom>
            <a:grpFill/>
            <a:ln w="5715" cap="flat">
              <a:noFill/>
              <a:prstDash val="solid"/>
              <a:miter/>
            </a:ln>
          </p:spPr>
          <p:txBody>
            <a:bodyPr rtlCol="0" anchor="ctr"/>
            <a:lstStyle/>
            <a:p>
              <a:endParaRPr lang="zh-CN" altLang="en-US"/>
            </a:p>
          </p:txBody>
        </p:sp>
        <p:sp>
          <p:nvSpPr>
            <p:cNvPr id="4689" name="任意多边形: 形状 4688">
              <a:extLst>
                <a:ext uri="{FF2B5EF4-FFF2-40B4-BE49-F238E27FC236}">
                  <a16:creationId xmlns:a16="http://schemas.microsoft.com/office/drawing/2014/main" id="{414542DD-D49F-DCB1-1E11-5521376AA9DD}"/>
                </a:ext>
              </a:extLst>
            </p:cNvPr>
            <p:cNvSpPr/>
            <p:nvPr/>
          </p:nvSpPr>
          <p:spPr>
            <a:xfrm>
              <a:off x="5441745" y="5083578"/>
              <a:ext cx="1481" cy="3291"/>
            </a:xfrm>
            <a:custGeom>
              <a:avLst/>
              <a:gdLst>
                <a:gd name="connsiteX0" fmla="*/ 1476 w 1481"/>
                <a:gd name="connsiteY0" fmla="*/ 0 h 3291"/>
                <a:gd name="connsiteX1" fmla="*/ 1481 w 1481"/>
                <a:gd name="connsiteY1" fmla="*/ 3292 h 3291"/>
                <a:gd name="connsiteX2" fmla="*/ 1470 w 1481"/>
                <a:gd name="connsiteY2" fmla="*/ 3292 h 3291"/>
                <a:gd name="connsiteX3" fmla="*/ 213 w 1481"/>
                <a:gd name="connsiteY3" fmla="*/ 954 h 3291"/>
                <a:gd name="connsiteX4" fmla="*/ 1476 w 148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1" h="3291">
                  <a:moveTo>
                    <a:pt x="1476" y="0"/>
                  </a:moveTo>
                  <a:cubicBezTo>
                    <a:pt x="1481" y="1097"/>
                    <a:pt x="1481" y="2194"/>
                    <a:pt x="1481" y="3292"/>
                  </a:cubicBezTo>
                  <a:lnTo>
                    <a:pt x="1470" y="3292"/>
                  </a:lnTo>
                  <a:cubicBezTo>
                    <a:pt x="178" y="2829"/>
                    <a:pt x="-325" y="2006"/>
                    <a:pt x="213" y="954"/>
                  </a:cubicBezTo>
                  <a:cubicBezTo>
                    <a:pt x="430" y="526"/>
                    <a:pt x="1041" y="308"/>
                    <a:pt x="1476" y="0"/>
                  </a:cubicBezTo>
                  <a:close/>
                </a:path>
              </a:pathLst>
            </a:custGeom>
            <a:grpFill/>
            <a:ln w="5715" cap="flat">
              <a:noFill/>
              <a:prstDash val="solid"/>
              <a:miter/>
            </a:ln>
          </p:spPr>
          <p:txBody>
            <a:bodyPr rtlCol="0" anchor="ctr"/>
            <a:lstStyle/>
            <a:p>
              <a:endParaRPr lang="zh-CN" altLang="en-US"/>
            </a:p>
          </p:txBody>
        </p:sp>
        <p:sp>
          <p:nvSpPr>
            <p:cNvPr id="4690" name="任意多边形: 形状 4689">
              <a:extLst>
                <a:ext uri="{FF2B5EF4-FFF2-40B4-BE49-F238E27FC236}">
                  <a16:creationId xmlns:a16="http://schemas.microsoft.com/office/drawing/2014/main" id="{563675EA-648F-F26C-75EF-3B8B6D30DD2D}"/>
                </a:ext>
              </a:extLst>
            </p:cNvPr>
            <p:cNvSpPr/>
            <p:nvPr/>
          </p:nvSpPr>
          <p:spPr>
            <a:xfrm>
              <a:off x="5430065" y="5040812"/>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5"/>
                    <a:pt x="2194" y="1097"/>
                    <a:pt x="3286" y="0"/>
                  </a:cubicBezTo>
                  <a:cubicBezTo>
                    <a:pt x="2189" y="1097"/>
                    <a:pt x="1097" y="2195"/>
                    <a:pt x="0" y="3292"/>
                  </a:cubicBezTo>
                  <a:close/>
                </a:path>
              </a:pathLst>
            </a:custGeom>
            <a:grpFill/>
            <a:ln w="5715" cap="flat">
              <a:noFill/>
              <a:prstDash val="solid"/>
              <a:miter/>
            </a:ln>
          </p:spPr>
          <p:txBody>
            <a:bodyPr rtlCol="0" anchor="ctr"/>
            <a:lstStyle/>
            <a:p>
              <a:endParaRPr lang="zh-CN" altLang="en-US"/>
            </a:p>
          </p:txBody>
        </p:sp>
        <p:sp>
          <p:nvSpPr>
            <p:cNvPr id="4691" name="任意多边形: 形状 4690">
              <a:extLst>
                <a:ext uri="{FF2B5EF4-FFF2-40B4-BE49-F238E27FC236}">
                  <a16:creationId xmlns:a16="http://schemas.microsoft.com/office/drawing/2014/main" id="{39C0C5ED-1CC5-7AF2-1EFC-92D6AB493D0E}"/>
                </a:ext>
              </a:extLst>
            </p:cNvPr>
            <p:cNvSpPr/>
            <p:nvPr/>
          </p:nvSpPr>
          <p:spPr>
            <a:xfrm>
              <a:off x="5456371" y="4983531"/>
              <a:ext cx="1365" cy="1360"/>
            </a:xfrm>
            <a:custGeom>
              <a:avLst/>
              <a:gdLst>
                <a:gd name="connsiteX0" fmla="*/ 0 w 1365"/>
                <a:gd name="connsiteY0" fmla="*/ 1360 h 1360"/>
                <a:gd name="connsiteX1" fmla="*/ 754 w 1365"/>
                <a:gd name="connsiteY1" fmla="*/ 0 h 1360"/>
                <a:gd name="connsiteX2" fmla="*/ 1366 w 1365"/>
                <a:gd name="connsiteY2" fmla="*/ 617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7"/>
                  </a:lnTo>
                  <a:close/>
                </a:path>
              </a:pathLst>
            </a:custGeom>
            <a:grpFill/>
            <a:ln w="5715" cap="flat">
              <a:noFill/>
              <a:prstDash val="solid"/>
              <a:miter/>
            </a:ln>
          </p:spPr>
          <p:txBody>
            <a:bodyPr rtlCol="0" anchor="ctr"/>
            <a:lstStyle/>
            <a:p>
              <a:endParaRPr lang="zh-CN" altLang="en-US"/>
            </a:p>
          </p:txBody>
        </p:sp>
        <p:sp>
          <p:nvSpPr>
            <p:cNvPr id="4692" name="任意多边形: 形状 4691">
              <a:extLst>
                <a:ext uri="{FF2B5EF4-FFF2-40B4-BE49-F238E27FC236}">
                  <a16:creationId xmlns:a16="http://schemas.microsoft.com/office/drawing/2014/main" id="{DED98133-DDC2-5D78-8895-1202112045E0}"/>
                </a:ext>
              </a:extLst>
            </p:cNvPr>
            <p:cNvSpPr/>
            <p:nvPr/>
          </p:nvSpPr>
          <p:spPr>
            <a:xfrm>
              <a:off x="5479397" y="4965157"/>
              <a:ext cx="1475" cy="3291"/>
            </a:xfrm>
            <a:custGeom>
              <a:avLst/>
              <a:gdLst>
                <a:gd name="connsiteX0" fmla="*/ 6 w 1475"/>
                <a:gd name="connsiteY0" fmla="*/ 3292 h 3291"/>
                <a:gd name="connsiteX1" fmla="*/ 0 w 1475"/>
                <a:gd name="connsiteY1" fmla="*/ 0 h 3291"/>
                <a:gd name="connsiteX2" fmla="*/ 1263 w 1475"/>
                <a:gd name="connsiteY2" fmla="*/ 2332 h 3291"/>
                <a:gd name="connsiteX3" fmla="*/ 6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6" y="3292"/>
                  </a:moveTo>
                  <a:cubicBezTo>
                    <a:pt x="0" y="2194"/>
                    <a:pt x="0" y="1097"/>
                    <a:pt x="0" y="0"/>
                  </a:cubicBezTo>
                  <a:cubicBezTo>
                    <a:pt x="1297" y="457"/>
                    <a:pt x="1800" y="1280"/>
                    <a:pt x="1263" y="2332"/>
                  </a:cubicBezTo>
                  <a:cubicBezTo>
                    <a:pt x="1046" y="2755"/>
                    <a:pt x="434" y="2977"/>
                    <a:pt x="6" y="3292"/>
                  </a:cubicBezTo>
                  <a:close/>
                </a:path>
              </a:pathLst>
            </a:custGeom>
            <a:grpFill/>
            <a:ln w="5715" cap="flat">
              <a:noFill/>
              <a:prstDash val="solid"/>
              <a:miter/>
            </a:ln>
          </p:spPr>
          <p:txBody>
            <a:bodyPr rtlCol="0" anchor="ctr"/>
            <a:lstStyle/>
            <a:p>
              <a:endParaRPr lang="zh-CN" altLang="en-US"/>
            </a:p>
          </p:txBody>
        </p:sp>
        <p:sp>
          <p:nvSpPr>
            <p:cNvPr id="4693" name="任意多边形: 形状 4692">
              <a:extLst>
                <a:ext uri="{FF2B5EF4-FFF2-40B4-BE49-F238E27FC236}">
                  <a16:creationId xmlns:a16="http://schemas.microsoft.com/office/drawing/2014/main" id="{242A6407-F525-C672-E167-F70B4EBD2213}"/>
                </a:ext>
              </a:extLst>
            </p:cNvPr>
            <p:cNvSpPr/>
            <p:nvPr/>
          </p:nvSpPr>
          <p:spPr>
            <a:xfrm>
              <a:off x="4849879" y="4678979"/>
              <a:ext cx="1410" cy="1292"/>
            </a:xfrm>
            <a:custGeom>
              <a:avLst/>
              <a:gdLst>
                <a:gd name="connsiteX0" fmla="*/ 1393 w 1410"/>
                <a:gd name="connsiteY0" fmla="*/ 0 h 1292"/>
                <a:gd name="connsiteX1" fmla="*/ 656 w 1410"/>
                <a:gd name="connsiteY1" fmla="*/ 1292 h 1292"/>
                <a:gd name="connsiteX2" fmla="*/ 1411 w 1410"/>
                <a:gd name="connsiteY2" fmla="*/ 0 h 1292"/>
                <a:gd name="connsiteX3" fmla="*/ 1393 w 1410"/>
                <a:gd name="connsiteY3" fmla="*/ 0 h 1292"/>
              </a:gdLst>
              <a:ahLst/>
              <a:cxnLst>
                <a:cxn ang="0">
                  <a:pos x="connsiteX0" y="connsiteY0"/>
                </a:cxn>
                <a:cxn ang="0">
                  <a:pos x="connsiteX1" y="connsiteY1"/>
                </a:cxn>
                <a:cxn ang="0">
                  <a:pos x="connsiteX2" y="connsiteY2"/>
                </a:cxn>
                <a:cxn ang="0">
                  <a:pos x="connsiteX3" y="connsiteY3"/>
                </a:cxn>
              </a:cxnLst>
              <a:rect l="l" t="t" r="r" b="b"/>
              <a:pathLst>
                <a:path w="1410" h="1292">
                  <a:moveTo>
                    <a:pt x="1393" y="0"/>
                  </a:moveTo>
                  <a:cubicBezTo>
                    <a:pt x="1142" y="451"/>
                    <a:pt x="793" y="1326"/>
                    <a:pt x="656" y="1292"/>
                  </a:cubicBezTo>
                  <a:cubicBezTo>
                    <a:pt x="-430" y="1040"/>
                    <a:pt x="-161" y="532"/>
                    <a:pt x="1411" y="0"/>
                  </a:cubicBezTo>
                  <a:lnTo>
                    <a:pt x="1393" y="0"/>
                  </a:lnTo>
                  <a:close/>
                </a:path>
              </a:pathLst>
            </a:custGeom>
            <a:grpFill/>
            <a:ln w="5715" cap="flat">
              <a:noFill/>
              <a:prstDash val="solid"/>
              <a:miter/>
            </a:ln>
          </p:spPr>
          <p:txBody>
            <a:bodyPr rtlCol="0" anchor="ctr"/>
            <a:lstStyle/>
            <a:p>
              <a:endParaRPr lang="zh-CN" altLang="en-US"/>
            </a:p>
          </p:txBody>
        </p:sp>
        <p:sp>
          <p:nvSpPr>
            <p:cNvPr id="4694" name="任意多边形: 形状 4693">
              <a:extLst>
                <a:ext uri="{FF2B5EF4-FFF2-40B4-BE49-F238E27FC236}">
                  <a16:creationId xmlns:a16="http://schemas.microsoft.com/office/drawing/2014/main" id="{2FE973DE-08A2-21F7-886D-99FBDF93238F}"/>
                </a:ext>
              </a:extLst>
            </p:cNvPr>
            <p:cNvSpPr/>
            <p:nvPr/>
          </p:nvSpPr>
          <p:spPr>
            <a:xfrm>
              <a:off x="5563676" y="5492359"/>
              <a:ext cx="2451" cy="1584"/>
            </a:xfrm>
            <a:custGeom>
              <a:avLst/>
              <a:gdLst>
                <a:gd name="connsiteX0" fmla="*/ 1137 w 2451"/>
                <a:gd name="connsiteY0" fmla="*/ 1585 h 1584"/>
                <a:gd name="connsiteX1" fmla="*/ 0 w 2451"/>
                <a:gd name="connsiteY1" fmla="*/ 653 h 1584"/>
                <a:gd name="connsiteX2" fmla="*/ 1303 w 2451"/>
                <a:gd name="connsiteY2" fmla="*/ 2 h 1584"/>
                <a:gd name="connsiteX3" fmla="*/ 2452 w 2451"/>
                <a:gd name="connsiteY3" fmla="*/ 876 h 1584"/>
                <a:gd name="connsiteX4" fmla="*/ 1137 w 2451"/>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 h="1584">
                  <a:moveTo>
                    <a:pt x="1137" y="1585"/>
                  </a:moveTo>
                  <a:cubicBezTo>
                    <a:pt x="760" y="1276"/>
                    <a:pt x="383" y="962"/>
                    <a:pt x="0" y="653"/>
                  </a:cubicBezTo>
                  <a:cubicBezTo>
                    <a:pt x="434" y="413"/>
                    <a:pt x="886" y="-33"/>
                    <a:pt x="1303" y="2"/>
                  </a:cubicBezTo>
                  <a:cubicBezTo>
                    <a:pt x="1709" y="36"/>
                    <a:pt x="2069" y="562"/>
                    <a:pt x="2452" y="876"/>
                  </a:cubicBezTo>
                  <a:cubicBezTo>
                    <a:pt x="2012" y="1110"/>
                    <a:pt x="1577" y="1350"/>
                    <a:pt x="1137" y="1585"/>
                  </a:cubicBezTo>
                  <a:close/>
                </a:path>
              </a:pathLst>
            </a:custGeom>
            <a:grpFill/>
            <a:ln w="5715" cap="flat">
              <a:noFill/>
              <a:prstDash val="solid"/>
              <a:miter/>
            </a:ln>
          </p:spPr>
          <p:txBody>
            <a:bodyPr rtlCol="0" anchor="ctr"/>
            <a:lstStyle/>
            <a:p>
              <a:endParaRPr lang="zh-CN" altLang="en-US"/>
            </a:p>
          </p:txBody>
        </p:sp>
        <p:sp>
          <p:nvSpPr>
            <p:cNvPr id="4695" name="任意多边形: 形状 4694">
              <a:extLst>
                <a:ext uri="{FF2B5EF4-FFF2-40B4-BE49-F238E27FC236}">
                  <a16:creationId xmlns:a16="http://schemas.microsoft.com/office/drawing/2014/main" id="{E1F428BF-F275-DB40-D238-1D7A34F7DC51}"/>
                </a:ext>
              </a:extLst>
            </p:cNvPr>
            <p:cNvSpPr/>
            <p:nvPr/>
          </p:nvSpPr>
          <p:spPr>
            <a:xfrm>
              <a:off x="4639435" y="5096734"/>
              <a:ext cx="1371" cy="1377"/>
            </a:xfrm>
            <a:custGeom>
              <a:avLst/>
              <a:gdLst>
                <a:gd name="connsiteX0" fmla="*/ 1372 w 1371"/>
                <a:gd name="connsiteY0" fmla="*/ 0 h 1377"/>
                <a:gd name="connsiteX1" fmla="*/ 629 w 1371"/>
                <a:gd name="connsiteY1" fmla="*/ 1377 h 1377"/>
                <a:gd name="connsiteX2" fmla="*/ 0 w 1371"/>
                <a:gd name="connsiteY2" fmla="*/ 766 h 1377"/>
              </a:gdLst>
              <a:ahLst/>
              <a:cxnLst>
                <a:cxn ang="0">
                  <a:pos x="connsiteX0" y="connsiteY0"/>
                </a:cxn>
                <a:cxn ang="0">
                  <a:pos x="connsiteX1" y="connsiteY1"/>
                </a:cxn>
                <a:cxn ang="0">
                  <a:pos x="connsiteX2" y="connsiteY2"/>
                </a:cxn>
              </a:cxnLst>
              <a:rect l="l" t="t" r="r" b="b"/>
              <a:pathLst>
                <a:path w="1371" h="1377">
                  <a:moveTo>
                    <a:pt x="1372" y="0"/>
                  </a:moveTo>
                  <a:lnTo>
                    <a:pt x="629" y="1377"/>
                  </a:lnTo>
                  <a:lnTo>
                    <a:pt x="0" y="766"/>
                  </a:lnTo>
                  <a:close/>
                </a:path>
              </a:pathLst>
            </a:custGeom>
            <a:grpFill/>
            <a:ln w="5715" cap="flat">
              <a:noFill/>
              <a:prstDash val="solid"/>
              <a:miter/>
            </a:ln>
          </p:spPr>
          <p:txBody>
            <a:bodyPr rtlCol="0" anchor="ctr"/>
            <a:lstStyle/>
            <a:p>
              <a:endParaRPr lang="zh-CN" altLang="en-US"/>
            </a:p>
          </p:txBody>
        </p:sp>
        <p:sp>
          <p:nvSpPr>
            <p:cNvPr id="4696" name="任意多边形: 形状 4695">
              <a:extLst>
                <a:ext uri="{FF2B5EF4-FFF2-40B4-BE49-F238E27FC236}">
                  <a16:creationId xmlns:a16="http://schemas.microsoft.com/office/drawing/2014/main" id="{CB08487F-A868-3DCD-032F-27B8423DAD39}"/>
                </a:ext>
              </a:extLst>
            </p:cNvPr>
            <p:cNvSpPr/>
            <p:nvPr/>
          </p:nvSpPr>
          <p:spPr>
            <a:xfrm>
              <a:off x="5374155" y="4862910"/>
              <a:ext cx="13133" cy="9974"/>
            </a:xfrm>
            <a:custGeom>
              <a:avLst/>
              <a:gdLst>
                <a:gd name="connsiteX0" fmla="*/ 13133 w 13133"/>
                <a:gd name="connsiteY0" fmla="*/ 6835 h 9974"/>
                <a:gd name="connsiteX1" fmla="*/ 0 w 13133"/>
                <a:gd name="connsiteY1" fmla="*/ 3578 h 9974"/>
                <a:gd name="connsiteX2" fmla="*/ 7864 w 13133"/>
                <a:gd name="connsiteY2" fmla="*/ 4464 h 9974"/>
                <a:gd name="connsiteX3" fmla="*/ 13133 w 13133"/>
                <a:gd name="connsiteY3" fmla="*/ 6835 h 9974"/>
              </a:gdLst>
              <a:ahLst/>
              <a:cxnLst>
                <a:cxn ang="0">
                  <a:pos x="connsiteX0" y="connsiteY0"/>
                </a:cxn>
                <a:cxn ang="0">
                  <a:pos x="connsiteX1" y="connsiteY1"/>
                </a:cxn>
                <a:cxn ang="0">
                  <a:pos x="connsiteX2" y="connsiteY2"/>
                </a:cxn>
                <a:cxn ang="0">
                  <a:pos x="connsiteX3" y="connsiteY3"/>
                </a:cxn>
              </a:cxnLst>
              <a:rect l="l" t="t" r="r" b="b"/>
              <a:pathLst>
                <a:path w="13133" h="9974">
                  <a:moveTo>
                    <a:pt x="13133" y="6835"/>
                  </a:moveTo>
                  <a:cubicBezTo>
                    <a:pt x="6938" y="13088"/>
                    <a:pt x="3315" y="8944"/>
                    <a:pt x="0" y="3578"/>
                  </a:cubicBezTo>
                  <a:cubicBezTo>
                    <a:pt x="2818" y="1703"/>
                    <a:pt x="5915" y="-3897"/>
                    <a:pt x="7864" y="4464"/>
                  </a:cubicBezTo>
                  <a:cubicBezTo>
                    <a:pt x="8132" y="5607"/>
                    <a:pt x="11304" y="6064"/>
                    <a:pt x="13133" y="6835"/>
                  </a:cubicBezTo>
                  <a:close/>
                </a:path>
              </a:pathLst>
            </a:custGeom>
            <a:grpFill/>
            <a:ln w="5715" cap="flat">
              <a:noFill/>
              <a:prstDash val="solid"/>
              <a:miter/>
            </a:ln>
          </p:spPr>
          <p:txBody>
            <a:bodyPr rtlCol="0" anchor="ctr"/>
            <a:lstStyle/>
            <a:p>
              <a:endParaRPr lang="zh-CN" altLang="en-US"/>
            </a:p>
          </p:txBody>
        </p:sp>
        <p:sp>
          <p:nvSpPr>
            <p:cNvPr id="4697" name="任意多边形: 形状 4696">
              <a:extLst>
                <a:ext uri="{FF2B5EF4-FFF2-40B4-BE49-F238E27FC236}">
                  <a16:creationId xmlns:a16="http://schemas.microsoft.com/office/drawing/2014/main" id="{3AEF7CA6-2538-AD65-2232-9E4AB77DA788}"/>
                </a:ext>
              </a:extLst>
            </p:cNvPr>
            <p:cNvSpPr/>
            <p:nvPr/>
          </p:nvSpPr>
          <p:spPr>
            <a:xfrm>
              <a:off x="5395821" y="484015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4698" name="任意多边形: 形状 4697">
              <a:extLst>
                <a:ext uri="{FF2B5EF4-FFF2-40B4-BE49-F238E27FC236}">
                  <a16:creationId xmlns:a16="http://schemas.microsoft.com/office/drawing/2014/main" id="{E4C50D23-1E19-EC7C-FF7F-315D9C4AB965}"/>
                </a:ext>
              </a:extLst>
            </p:cNvPr>
            <p:cNvSpPr/>
            <p:nvPr/>
          </p:nvSpPr>
          <p:spPr>
            <a:xfrm>
              <a:off x="5397181" y="4838736"/>
              <a:ext cx="3286" cy="1422"/>
            </a:xfrm>
            <a:custGeom>
              <a:avLst/>
              <a:gdLst>
                <a:gd name="connsiteX0" fmla="*/ 0 w 3286"/>
                <a:gd name="connsiteY0" fmla="*/ 1423 h 1422"/>
                <a:gd name="connsiteX1" fmla="*/ 3286 w 3286"/>
                <a:gd name="connsiteY1" fmla="*/ 1423 h 1422"/>
                <a:gd name="connsiteX2" fmla="*/ 0 w 3286"/>
                <a:gd name="connsiteY2" fmla="*/ 1423 h 1422"/>
              </a:gdLst>
              <a:ahLst/>
              <a:cxnLst>
                <a:cxn ang="0">
                  <a:pos x="connsiteX0" y="connsiteY0"/>
                </a:cxn>
                <a:cxn ang="0">
                  <a:pos x="connsiteX1" y="connsiteY1"/>
                </a:cxn>
                <a:cxn ang="0">
                  <a:pos x="connsiteX2" y="connsiteY2"/>
                </a:cxn>
              </a:cxnLst>
              <a:rect l="l" t="t" r="r" b="b"/>
              <a:pathLst>
                <a:path w="3286" h="1422">
                  <a:moveTo>
                    <a:pt x="0" y="1423"/>
                  </a:moveTo>
                  <a:cubicBezTo>
                    <a:pt x="1097" y="-474"/>
                    <a:pt x="2195" y="-474"/>
                    <a:pt x="3286" y="1423"/>
                  </a:cubicBezTo>
                  <a:cubicBezTo>
                    <a:pt x="2189" y="1423"/>
                    <a:pt x="1092" y="1423"/>
                    <a:pt x="0" y="1423"/>
                  </a:cubicBezTo>
                  <a:close/>
                </a:path>
              </a:pathLst>
            </a:custGeom>
            <a:grpFill/>
            <a:ln w="5715" cap="flat">
              <a:noFill/>
              <a:prstDash val="solid"/>
              <a:miter/>
            </a:ln>
          </p:spPr>
          <p:txBody>
            <a:bodyPr rtlCol="0" anchor="ctr"/>
            <a:lstStyle/>
            <a:p>
              <a:endParaRPr lang="zh-CN" altLang="en-US"/>
            </a:p>
          </p:txBody>
        </p:sp>
        <p:sp>
          <p:nvSpPr>
            <p:cNvPr id="4699" name="任意多边形: 形状 4698">
              <a:extLst>
                <a:ext uri="{FF2B5EF4-FFF2-40B4-BE49-F238E27FC236}">
                  <a16:creationId xmlns:a16="http://schemas.microsoft.com/office/drawing/2014/main" id="{78B70BE0-A091-9E5C-2BAA-4D7D479FB696}"/>
                </a:ext>
              </a:extLst>
            </p:cNvPr>
            <p:cNvSpPr/>
            <p:nvPr/>
          </p:nvSpPr>
          <p:spPr>
            <a:xfrm>
              <a:off x="5522133" y="4956899"/>
              <a:ext cx="6606" cy="5888"/>
            </a:xfrm>
            <a:custGeom>
              <a:avLst/>
              <a:gdLst>
                <a:gd name="connsiteX0" fmla="*/ 0 w 6606"/>
                <a:gd name="connsiteY0" fmla="*/ 1680 h 5888"/>
                <a:gd name="connsiteX1" fmla="*/ 6607 w 6606"/>
                <a:gd name="connsiteY1" fmla="*/ 1697 h 5888"/>
                <a:gd name="connsiteX2" fmla="*/ 1400 w 6606"/>
                <a:gd name="connsiteY2" fmla="*/ 5686 h 5888"/>
                <a:gd name="connsiteX3" fmla="*/ 0 w 6606"/>
                <a:gd name="connsiteY3" fmla="*/ 1680 h 5888"/>
              </a:gdLst>
              <a:ahLst/>
              <a:cxnLst>
                <a:cxn ang="0">
                  <a:pos x="connsiteX0" y="connsiteY0"/>
                </a:cxn>
                <a:cxn ang="0">
                  <a:pos x="connsiteX1" y="connsiteY1"/>
                </a:cxn>
                <a:cxn ang="0">
                  <a:pos x="connsiteX2" y="connsiteY2"/>
                </a:cxn>
                <a:cxn ang="0">
                  <a:pos x="connsiteX3" y="connsiteY3"/>
                </a:cxn>
              </a:cxnLst>
              <a:rect l="l" t="t" r="r" b="b"/>
              <a:pathLst>
                <a:path w="6606" h="5888">
                  <a:moveTo>
                    <a:pt x="0" y="1680"/>
                  </a:moveTo>
                  <a:cubicBezTo>
                    <a:pt x="2200" y="1400"/>
                    <a:pt x="4412" y="-1966"/>
                    <a:pt x="6607" y="1697"/>
                  </a:cubicBezTo>
                  <a:cubicBezTo>
                    <a:pt x="5441" y="3829"/>
                    <a:pt x="4572" y="6675"/>
                    <a:pt x="1400" y="5686"/>
                  </a:cubicBezTo>
                  <a:cubicBezTo>
                    <a:pt x="600" y="5434"/>
                    <a:pt x="452" y="3068"/>
                    <a:pt x="0" y="1680"/>
                  </a:cubicBezTo>
                  <a:close/>
                </a:path>
              </a:pathLst>
            </a:custGeom>
            <a:grpFill/>
            <a:ln w="5715" cap="flat">
              <a:noFill/>
              <a:prstDash val="solid"/>
              <a:miter/>
            </a:ln>
          </p:spPr>
          <p:txBody>
            <a:bodyPr rtlCol="0" anchor="ctr"/>
            <a:lstStyle/>
            <a:p>
              <a:endParaRPr lang="zh-CN" altLang="en-US"/>
            </a:p>
          </p:txBody>
        </p:sp>
        <p:sp>
          <p:nvSpPr>
            <p:cNvPr id="4700" name="任意多边形: 形状 4699">
              <a:extLst>
                <a:ext uri="{FF2B5EF4-FFF2-40B4-BE49-F238E27FC236}">
                  <a16:creationId xmlns:a16="http://schemas.microsoft.com/office/drawing/2014/main" id="{B42D0B1E-E30A-2876-25A5-F361520E225D}"/>
                </a:ext>
              </a:extLst>
            </p:cNvPr>
            <p:cNvSpPr/>
            <p:nvPr/>
          </p:nvSpPr>
          <p:spPr>
            <a:xfrm>
              <a:off x="5936482" y="5519740"/>
              <a:ext cx="1454" cy="1349"/>
            </a:xfrm>
            <a:custGeom>
              <a:avLst/>
              <a:gdLst>
                <a:gd name="connsiteX0" fmla="*/ 0 w 1454"/>
                <a:gd name="connsiteY0" fmla="*/ 1298 h 1349"/>
                <a:gd name="connsiteX1" fmla="*/ 772 w 1454"/>
                <a:gd name="connsiteY1" fmla="*/ 1 h 1349"/>
                <a:gd name="connsiteX2" fmla="*/ 57 w 1454"/>
                <a:gd name="connsiteY2" fmla="*/ 1350 h 1349"/>
                <a:gd name="connsiteX3" fmla="*/ 0 w 1454"/>
                <a:gd name="connsiteY3" fmla="*/ 1298 h 1349"/>
              </a:gdLst>
              <a:ahLst/>
              <a:cxnLst>
                <a:cxn ang="0">
                  <a:pos x="connsiteX0" y="connsiteY0"/>
                </a:cxn>
                <a:cxn ang="0">
                  <a:pos x="connsiteX1" y="connsiteY1"/>
                </a:cxn>
                <a:cxn ang="0">
                  <a:pos x="connsiteX2" y="connsiteY2"/>
                </a:cxn>
                <a:cxn ang="0">
                  <a:pos x="connsiteX3" y="connsiteY3"/>
                </a:cxn>
              </a:cxnLst>
              <a:rect l="l" t="t" r="r" b="b"/>
              <a:pathLst>
                <a:path w="1454" h="1349">
                  <a:moveTo>
                    <a:pt x="0" y="1298"/>
                  </a:moveTo>
                  <a:cubicBezTo>
                    <a:pt x="263" y="841"/>
                    <a:pt x="617" y="-33"/>
                    <a:pt x="772" y="1"/>
                  </a:cubicBezTo>
                  <a:cubicBezTo>
                    <a:pt x="1886" y="247"/>
                    <a:pt x="1629" y="778"/>
                    <a:pt x="57" y="1350"/>
                  </a:cubicBezTo>
                  <a:cubicBezTo>
                    <a:pt x="51" y="1350"/>
                    <a:pt x="0" y="1298"/>
                    <a:pt x="0" y="1298"/>
                  </a:cubicBezTo>
                  <a:close/>
                </a:path>
              </a:pathLst>
            </a:custGeom>
            <a:grpFill/>
            <a:ln w="5715" cap="flat">
              <a:noFill/>
              <a:prstDash val="solid"/>
              <a:miter/>
            </a:ln>
          </p:spPr>
          <p:txBody>
            <a:bodyPr rtlCol="0" anchor="ctr"/>
            <a:lstStyle/>
            <a:p>
              <a:endParaRPr lang="zh-CN" altLang="en-US"/>
            </a:p>
          </p:txBody>
        </p:sp>
        <p:sp>
          <p:nvSpPr>
            <p:cNvPr id="4701" name="任意多边形: 形状 4700">
              <a:extLst>
                <a:ext uri="{FF2B5EF4-FFF2-40B4-BE49-F238E27FC236}">
                  <a16:creationId xmlns:a16="http://schemas.microsoft.com/office/drawing/2014/main" id="{EB8B8AFE-A1D8-7DA1-B818-52F8C215CD9F}"/>
                </a:ext>
              </a:extLst>
            </p:cNvPr>
            <p:cNvSpPr/>
            <p:nvPr/>
          </p:nvSpPr>
          <p:spPr>
            <a:xfrm>
              <a:off x="4676982" y="5003596"/>
              <a:ext cx="23002" cy="30156"/>
            </a:xfrm>
            <a:custGeom>
              <a:avLst/>
              <a:gdLst>
                <a:gd name="connsiteX0" fmla="*/ 23003 w 23002"/>
                <a:gd name="connsiteY0" fmla="*/ 10887 h 30156"/>
                <a:gd name="connsiteX1" fmla="*/ 13464 w 23002"/>
                <a:gd name="connsiteY1" fmla="*/ 21340 h 30156"/>
                <a:gd name="connsiteX2" fmla="*/ 5492 w 23002"/>
                <a:gd name="connsiteY2" fmla="*/ 30152 h 30156"/>
                <a:gd name="connsiteX3" fmla="*/ 0 w 23002"/>
                <a:gd name="connsiteY3" fmla="*/ 20774 h 30156"/>
                <a:gd name="connsiteX4" fmla="*/ 17539 w 23002"/>
                <a:gd name="connsiteY4" fmla="*/ 0 h 30156"/>
                <a:gd name="connsiteX5" fmla="*/ 23003 w 23002"/>
                <a:gd name="connsiteY5" fmla="*/ 10887 h 30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02" h="30156">
                  <a:moveTo>
                    <a:pt x="23003" y="10887"/>
                  </a:moveTo>
                  <a:cubicBezTo>
                    <a:pt x="18562" y="13219"/>
                    <a:pt x="14825" y="16328"/>
                    <a:pt x="13464" y="21340"/>
                  </a:cubicBezTo>
                  <a:cubicBezTo>
                    <a:pt x="12264" y="25763"/>
                    <a:pt x="10761" y="29992"/>
                    <a:pt x="5492" y="30152"/>
                  </a:cubicBezTo>
                  <a:cubicBezTo>
                    <a:pt x="-1435" y="30358"/>
                    <a:pt x="5441" y="21837"/>
                    <a:pt x="0" y="20774"/>
                  </a:cubicBezTo>
                  <a:cubicBezTo>
                    <a:pt x="10458" y="18128"/>
                    <a:pt x="16539" y="11413"/>
                    <a:pt x="17539" y="0"/>
                  </a:cubicBezTo>
                  <a:cubicBezTo>
                    <a:pt x="21746" y="3406"/>
                    <a:pt x="22711" y="6989"/>
                    <a:pt x="23003" y="10887"/>
                  </a:cubicBezTo>
                  <a:close/>
                </a:path>
              </a:pathLst>
            </a:custGeom>
            <a:grpFill/>
            <a:ln w="5715" cap="flat">
              <a:noFill/>
              <a:prstDash val="solid"/>
              <a:miter/>
            </a:ln>
          </p:spPr>
          <p:txBody>
            <a:bodyPr rtlCol="0" anchor="ctr"/>
            <a:lstStyle/>
            <a:p>
              <a:endParaRPr lang="zh-CN" altLang="en-US"/>
            </a:p>
          </p:txBody>
        </p:sp>
        <p:sp>
          <p:nvSpPr>
            <p:cNvPr id="4702" name="任意多边形: 形状 4701">
              <a:extLst>
                <a:ext uri="{FF2B5EF4-FFF2-40B4-BE49-F238E27FC236}">
                  <a16:creationId xmlns:a16="http://schemas.microsoft.com/office/drawing/2014/main" id="{D3AF9AF3-73D4-57E3-EED4-049CB124505E}"/>
                </a:ext>
              </a:extLst>
            </p:cNvPr>
            <p:cNvSpPr/>
            <p:nvPr/>
          </p:nvSpPr>
          <p:spPr>
            <a:xfrm>
              <a:off x="4686846" y="4986123"/>
              <a:ext cx="13155" cy="11959"/>
            </a:xfrm>
            <a:custGeom>
              <a:avLst/>
              <a:gdLst>
                <a:gd name="connsiteX0" fmla="*/ 0 w 13155"/>
                <a:gd name="connsiteY0" fmla="*/ 11930 h 11959"/>
                <a:gd name="connsiteX1" fmla="*/ 1537 w 13155"/>
                <a:gd name="connsiteY1" fmla="*/ 5878 h 11959"/>
                <a:gd name="connsiteX2" fmla="*/ 13156 w 13155"/>
                <a:gd name="connsiteY2" fmla="*/ 5352 h 11959"/>
                <a:gd name="connsiteX3" fmla="*/ 0 w 13155"/>
                <a:gd name="connsiteY3" fmla="*/ 11930 h 11959"/>
              </a:gdLst>
              <a:ahLst/>
              <a:cxnLst>
                <a:cxn ang="0">
                  <a:pos x="connsiteX0" y="connsiteY0"/>
                </a:cxn>
                <a:cxn ang="0">
                  <a:pos x="connsiteX1" y="connsiteY1"/>
                </a:cxn>
                <a:cxn ang="0">
                  <a:pos x="connsiteX2" y="connsiteY2"/>
                </a:cxn>
                <a:cxn ang="0">
                  <a:pos x="connsiteX3" y="connsiteY3"/>
                </a:cxn>
              </a:cxnLst>
              <a:rect l="l" t="t" r="r" b="b"/>
              <a:pathLst>
                <a:path w="13155" h="11959">
                  <a:moveTo>
                    <a:pt x="0" y="11930"/>
                  </a:moveTo>
                  <a:cubicBezTo>
                    <a:pt x="492" y="9901"/>
                    <a:pt x="640" y="7706"/>
                    <a:pt x="1537" y="5878"/>
                  </a:cubicBezTo>
                  <a:cubicBezTo>
                    <a:pt x="5332" y="-1872"/>
                    <a:pt x="6189" y="-1866"/>
                    <a:pt x="13156" y="5352"/>
                  </a:cubicBezTo>
                  <a:cubicBezTo>
                    <a:pt x="8596" y="7192"/>
                    <a:pt x="5721" y="12404"/>
                    <a:pt x="0" y="11930"/>
                  </a:cubicBezTo>
                  <a:close/>
                </a:path>
              </a:pathLst>
            </a:custGeom>
            <a:grpFill/>
            <a:ln w="5715" cap="flat">
              <a:noFill/>
              <a:prstDash val="solid"/>
              <a:miter/>
            </a:ln>
          </p:spPr>
          <p:txBody>
            <a:bodyPr rtlCol="0" anchor="ctr"/>
            <a:lstStyle/>
            <a:p>
              <a:endParaRPr lang="zh-CN" altLang="en-US"/>
            </a:p>
          </p:txBody>
        </p:sp>
        <p:sp>
          <p:nvSpPr>
            <p:cNvPr id="4703" name="任意多边形: 形状 4702">
              <a:extLst>
                <a:ext uri="{FF2B5EF4-FFF2-40B4-BE49-F238E27FC236}">
                  <a16:creationId xmlns:a16="http://schemas.microsoft.com/office/drawing/2014/main" id="{F2497F39-2157-C689-36BE-D1C291318117}"/>
                </a:ext>
              </a:extLst>
            </p:cNvPr>
            <p:cNvSpPr/>
            <p:nvPr/>
          </p:nvSpPr>
          <p:spPr>
            <a:xfrm>
              <a:off x="4699963" y="4991475"/>
              <a:ext cx="2965" cy="7138"/>
            </a:xfrm>
            <a:custGeom>
              <a:avLst/>
              <a:gdLst>
                <a:gd name="connsiteX0" fmla="*/ 2965 w 2965"/>
                <a:gd name="connsiteY0" fmla="*/ 4898 h 7138"/>
                <a:gd name="connsiteX1" fmla="*/ 1354 w 2965"/>
                <a:gd name="connsiteY1" fmla="*/ 7138 h 7138"/>
                <a:gd name="connsiteX2" fmla="*/ 108 w 2965"/>
                <a:gd name="connsiteY2" fmla="*/ 3023 h 7138"/>
                <a:gd name="connsiteX3" fmla="*/ 34 w 2965"/>
                <a:gd name="connsiteY3" fmla="*/ 0 h 7138"/>
                <a:gd name="connsiteX4" fmla="*/ 2965 w 2965"/>
                <a:gd name="connsiteY4" fmla="*/ 4898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 h="7138">
                  <a:moveTo>
                    <a:pt x="2965" y="4898"/>
                  </a:moveTo>
                  <a:cubicBezTo>
                    <a:pt x="2434" y="5641"/>
                    <a:pt x="1897" y="6390"/>
                    <a:pt x="1354" y="7138"/>
                  </a:cubicBezTo>
                  <a:cubicBezTo>
                    <a:pt x="925" y="5767"/>
                    <a:pt x="394" y="4423"/>
                    <a:pt x="108" y="3023"/>
                  </a:cubicBezTo>
                  <a:cubicBezTo>
                    <a:pt x="-92" y="2052"/>
                    <a:pt x="51" y="1012"/>
                    <a:pt x="34" y="0"/>
                  </a:cubicBezTo>
                  <a:cubicBezTo>
                    <a:pt x="1879" y="1114"/>
                    <a:pt x="2965" y="2680"/>
                    <a:pt x="2965" y="4898"/>
                  </a:cubicBezTo>
                  <a:close/>
                </a:path>
              </a:pathLst>
            </a:custGeom>
            <a:grpFill/>
            <a:ln w="5715" cap="flat">
              <a:noFill/>
              <a:prstDash val="solid"/>
              <a:miter/>
            </a:ln>
          </p:spPr>
          <p:txBody>
            <a:bodyPr rtlCol="0" anchor="ctr"/>
            <a:lstStyle/>
            <a:p>
              <a:endParaRPr lang="zh-CN" altLang="en-US"/>
            </a:p>
          </p:txBody>
        </p:sp>
        <p:sp>
          <p:nvSpPr>
            <p:cNvPr id="4704" name="任意多边形: 形状 4703">
              <a:extLst>
                <a:ext uri="{FF2B5EF4-FFF2-40B4-BE49-F238E27FC236}">
                  <a16:creationId xmlns:a16="http://schemas.microsoft.com/office/drawing/2014/main" id="{418B027F-D1CD-B95D-E115-5AE3227F8CB2}"/>
                </a:ext>
              </a:extLst>
            </p:cNvPr>
            <p:cNvSpPr/>
            <p:nvPr/>
          </p:nvSpPr>
          <p:spPr>
            <a:xfrm>
              <a:off x="4683560" y="4998047"/>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95" y="1097"/>
                    <a:pt x="3286" y="0"/>
                  </a:cubicBezTo>
                  <a:cubicBezTo>
                    <a:pt x="2189" y="1103"/>
                    <a:pt x="1097" y="2194"/>
                    <a:pt x="0" y="3292"/>
                  </a:cubicBezTo>
                  <a:close/>
                </a:path>
              </a:pathLst>
            </a:custGeom>
            <a:grpFill/>
            <a:ln w="5715" cap="flat">
              <a:noFill/>
              <a:prstDash val="solid"/>
              <a:miter/>
            </a:ln>
          </p:spPr>
          <p:txBody>
            <a:bodyPr rtlCol="0" anchor="ctr"/>
            <a:lstStyle/>
            <a:p>
              <a:endParaRPr lang="zh-CN" altLang="en-US"/>
            </a:p>
          </p:txBody>
        </p:sp>
        <p:sp>
          <p:nvSpPr>
            <p:cNvPr id="4705" name="任意多边形: 形状 4704">
              <a:extLst>
                <a:ext uri="{FF2B5EF4-FFF2-40B4-BE49-F238E27FC236}">
                  <a16:creationId xmlns:a16="http://schemas.microsoft.com/office/drawing/2014/main" id="{F086E306-4969-0A2A-9747-C5F0A46DA993}"/>
                </a:ext>
              </a:extLst>
            </p:cNvPr>
            <p:cNvSpPr/>
            <p:nvPr/>
          </p:nvSpPr>
          <p:spPr>
            <a:xfrm>
              <a:off x="4611208" y="4968449"/>
              <a:ext cx="1286" cy="1389"/>
            </a:xfrm>
            <a:custGeom>
              <a:avLst/>
              <a:gdLst>
                <a:gd name="connsiteX0" fmla="*/ 12 w 1286"/>
                <a:gd name="connsiteY0" fmla="*/ 0 h 1389"/>
                <a:gd name="connsiteX1" fmla="*/ 1286 w 1286"/>
                <a:gd name="connsiteY1" fmla="*/ 743 h 1389"/>
                <a:gd name="connsiteX2" fmla="*/ 0 w 1286"/>
                <a:gd name="connsiteY2" fmla="*/ 0 h 1389"/>
                <a:gd name="connsiteX3" fmla="*/ 12 w 1286"/>
                <a:gd name="connsiteY3" fmla="*/ 0 h 1389"/>
              </a:gdLst>
              <a:ahLst/>
              <a:cxnLst>
                <a:cxn ang="0">
                  <a:pos x="connsiteX0" y="connsiteY0"/>
                </a:cxn>
                <a:cxn ang="0">
                  <a:pos x="connsiteX1" y="connsiteY1"/>
                </a:cxn>
                <a:cxn ang="0">
                  <a:pos x="connsiteX2" y="connsiteY2"/>
                </a:cxn>
                <a:cxn ang="0">
                  <a:pos x="connsiteX3" y="connsiteY3"/>
                </a:cxn>
              </a:cxnLst>
              <a:rect l="l" t="t" r="r" b="b"/>
              <a:pathLst>
                <a:path w="1286" h="1389">
                  <a:moveTo>
                    <a:pt x="12" y="0"/>
                  </a:moveTo>
                  <a:cubicBezTo>
                    <a:pt x="457" y="251"/>
                    <a:pt x="1320" y="600"/>
                    <a:pt x="1286" y="743"/>
                  </a:cubicBezTo>
                  <a:cubicBezTo>
                    <a:pt x="1040" y="1812"/>
                    <a:pt x="537" y="1549"/>
                    <a:pt x="0" y="0"/>
                  </a:cubicBezTo>
                  <a:lnTo>
                    <a:pt x="12" y="0"/>
                  </a:lnTo>
                  <a:close/>
                </a:path>
              </a:pathLst>
            </a:custGeom>
            <a:grpFill/>
            <a:ln w="5715" cap="flat">
              <a:noFill/>
              <a:prstDash val="solid"/>
              <a:miter/>
            </a:ln>
          </p:spPr>
          <p:txBody>
            <a:bodyPr rtlCol="0" anchor="ctr"/>
            <a:lstStyle/>
            <a:p>
              <a:endParaRPr lang="zh-CN" altLang="en-US"/>
            </a:p>
          </p:txBody>
        </p:sp>
        <p:sp>
          <p:nvSpPr>
            <p:cNvPr id="4706" name="任意多边形: 形状 4705">
              <a:extLst>
                <a:ext uri="{FF2B5EF4-FFF2-40B4-BE49-F238E27FC236}">
                  <a16:creationId xmlns:a16="http://schemas.microsoft.com/office/drawing/2014/main" id="{B6FC45AC-AFFC-70C8-617D-1B63BFA59202}"/>
                </a:ext>
              </a:extLst>
            </p:cNvPr>
            <p:cNvSpPr/>
            <p:nvPr/>
          </p:nvSpPr>
          <p:spPr>
            <a:xfrm>
              <a:off x="4846862" y="4802667"/>
              <a:ext cx="3427" cy="3464"/>
            </a:xfrm>
            <a:custGeom>
              <a:avLst/>
              <a:gdLst>
                <a:gd name="connsiteX0" fmla="*/ 3427 w 3427"/>
                <a:gd name="connsiteY0" fmla="*/ 1413 h 3464"/>
                <a:gd name="connsiteX1" fmla="*/ 1501 w 3427"/>
                <a:gd name="connsiteY1" fmla="*/ 3419 h 3464"/>
                <a:gd name="connsiteX2" fmla="*/ 187 w 3427"/>
                <a:gd name="connsiteY2" fmla="*/ 1516 h 3464"/>
                <a:gd name="connsiteX3" fmla="*/ 1204 w 3427"/>
                <a:gd name="connsiteY3" fmla="*/ 333 h 3464"/>
                <a:gd name="connsiteX4" fmla="*/ 3427 w 3427"/>
                <a:gd name="connsiteY4" fmla="*/ 1413 h 3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7" h="3464">
                  <a:moveTo>
                    <a:pt x="3427" y="1413"/>
                  </a:moveTo>
                  <a:cubicBezTo>
                    <a:pt x="2793" y="2116"/>
                    <a:pt x="2250" y="3259"/>
                    <a:pt x="1501" y="3419"/>
                  </a:cubicBezTo>
                  <a:cubicBezTo>
                    <a:pt x="238" y="3688"/>
                    <a:pt x="-322" y="2733"/>
                    <a:pt x="187" y="1516"/>
                  </a:cubicBezTo>
                  <a:cubicBezTo>
                    <a:pt x="381" y="1053"/>
                    <a:pt x="775" y="579"/>
                    <a:pt x="1204" y="333"/>
                  </a:cubicBezTo>
                  <a:cubicBezTo>
                    <a:pt x="2410" y="-365"/>
                    <a:pt x="3181" y="53"/>
                    <a:pt x="3427" y="1413"/>
                  </a:cubicBezTo>
                  <a:close/>
                </a:path>
              </a:pathLst>
            </a:custGeom>
            <a:grpFill/>
            <a:ln w="5715" cap="flat">
              <a:noFill/>
              <a:prstDash val="solid"/>
              <a:miter/>
            </a:ln>
          </p:spPr>
          <p:txBody>
            <a:bodyPr rtlCol="0" anchor="ctr"/>
            <a:lstStyle/>
            <a:p>
              <a:endParaRPr lang="zh-CN" altLang="en-US"/>
            </a:p>
          </p:txBody>
        </p:sp>
        <p:sp>
          <p:nvSpPr>
            <p:cNvPr id="4707" name="任意多边形: 形状 4706">
              <a:extLst>
                <a:ext uri="{FF2B5EF4-FFF2-40B4-BE49-F238E27FC236}">
                  <a16:creationId xmlns:a16="http://schemas.microsoft.com/office/drawing/2014/main" id="{E7AD6E90-34CE-B855-F109-F618B357D034}"/>
                </a:ext>
              </a:extLst>
            </p:cNvPr>
            <p:cNvSpPr/>
            <p:nvPr/>
          </p:nvSpPr>
          <p:spPr>
            <a:xfrm>
              <a:off x="5353134" y="5201998"/>
              <a:ext cx="3652" cy="5567"/>
            </a:xfrm>
            <a:custGeom>
              <a:avLst/>
              <a:gdLst>
                <a:gd name="connsiteX0" fmla="*/ 3585 w 3652"/>
                <a:gd name="connsiteY0" fmla="*/ 2406 h 5567"/>
                <a:gd name="connsiteX1" fmla="*/ 1190 w 3652"/>
                <a:gd name="connsiteY1" fmla="*/ 5566 h 5567"/>
                <a:gd name="connsiteX2" fmla="*/ 2 w 3652"/>
                <a:gd name="connsiteY2" fmla="*/ 4652 h 5567"/>
                <a:gd name="connsiteX3" fmla="*/ 1293 w 3652"/>
                <a:gd name="connsiteY3" fmla="*/ 0 h 5567"/>
                <a:gd name="connsiteX4" fmla="*/ 3585 w 3652"/>
                <a:gd name="connsiteY4" fmla="*/ 2406 h 5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2" h="5567">
                  <a:moveTo>
                    <a:pt x="3585" y="2406"/>
                  </a:moveTo>
                  <a:cubicBezTo>
                    <a:pt x="3882" y="4143"/>
                    <a:pt x="3214" y="5412"/>
                    <a:pt x="1190" y="5566"/>
                  </a:cubicBezTo>
                  <a:cubicBezTo>
                    <a:pt x="802" y="5595"/>
                    <a:pt x="-44" y="4881"/>
                    <a:pt x="2" y="4652"/>
                  </a:cubicBezTo>
                  <a:cubicBezTo>
                    <a:pt x="327" y="3080"/>
                    <a:pt x="842" y="1543"/>
                    <a:pt x="1293" y="0"/>
                  </a:cubicBezTo>
                  <a:cubicBezTo>
                    <a:pt x="2025" y="766"/>
                    <a:pt x="2762" y="1537"/>
                    <a:pt x="3585" y="2406"/>
                  </a:cubicBezTo>
                  <a:close/>
                </a:path>
              </a:pathLst>
            </a:custGeom>
            <a:grpFill/>
            <a:ln w="5715" cap="flat">
              <a:noFill/>
              <a:prstDash val="solid"/>
              <a:miter/>
            </a:ln>
          </p:spPr>
          <p:txBody>
            <a:bodyPr rtlCol="0" anchor="ctr"/>
            <a:lstStyle/>
            <a:p>
              <a:endParaRPr lang="zh-CN" altLang="en-US"/>
            </a:p>
          </p:txBody>
        </p:sp>
        <p:sp>
          <p:nvSpPr>
            <p:cNvPr id="4708" name="任意多边形: 形状 4707">
              <a:extLst>
                <a:ext uri="{FF2B5EF4-FFF2-40B4-BE49-F238E27FC236}">
                  <a16:creationId xmlns:a16="http://schemas.microsoft.com/office/drawing/2014/main" id="{89F4CF27-5BF5-BF62-86D4-FB16358C7336}"/>
                </a:ext>
              </a:extLst>
            </p:cNvPr>
            <p:cNvSpPr/>
            <p:nvPr/>
          </p:nvSpPr>
          <p:spPr>
            <a:xfrm>
              <a:off x="5364291" y="5203865"/>
              <a:ext cx="3291" cy="1418"/>
            </a:xfrm>
            <a:custGeom>
              <a:avLst/>
              <a:gdLst>
                <a:gd name="connsiteX0" fmla="*/ 3292 w 3291"/>
                <a:gd name="connsiteY0" fmla="*/ 1419 h 1418"/>
                <a:gd name="connsiteX1" fmla="*/ 0 w 3291"/>
                <a:gd name="connsiteY1" fmla="*/ 1419 h 1418"/>
                <a:gd name="connsiteX2" fmla="*/ 3292 w 3291"/>
                <a:gd name="connsiteY2" fmla="*/ 1419 h 1418"/>
              </a:gdLst>
              <a:ahLst/>
              <a:cxnLst>
                <a:cxn ang="0">
                  <a:pos x="connsiteX0" y="connsiteY0"/>
                </a:cxn>
                <a:cxn ang="0">
                  <a:pos x="connsiteX1" y="connsiteY1"/>
                </a:cxn>
                <a:cxn ang="0">
                  <a:pos x="connsiteX2" y="connsiteY2"/>
                </a:cxn>
              </a:cxnLst>
              <a:rect l="l" t="t" r="r" b="b"/>
              <a:pathLst>
                <a:path w="3291" h="1418">
                  <a:moveTo>
                    <a:pt x="3292" y="1419"/>
                  </a:moveTo>
                  <a:cubicBezTo>
                    <a:pt x="2195" y="1419"/>
                    <a:pt x="1097" y="1419"/>
                    <a:pt x="0" y="1419"/>
                  </a:cubicBezTo>
                  <a:cubicBezTo>
                    <a:pt x="1097" y="-473"/>
                    <a:pt x="2195" y="-473"/>
                    <a:pt x="3292" y="1419"/>
                  </a:cubicBezTo>
                  <a:close/>
                </a:path>
              </a:pathLst>
            </a:custGeom>
            <a:grpFill/>
            <a:ln w="5715" cap="flat">
              <a:noFill/>
              <a:prstDash val="solid"/>
              <a:miter/>
            </a:ln>
          </p:spPr>
          <p:txBody>
            <a:bodyPr rtlCol="0" anchor="ctr"/>
            <a:lstStyle/>
            <a:p>
              <a:endParaRPr lang="zh-CN" altLang="en-US"/>
            </a:p>
          </p:txBody>
        </p:sp>
        <p:sp>
          <p:nvSpPr>
            <p:cNvPr id="4709" name="任意多边形: 形状 4708">
              <a:extLst>
                <a:ext uri="{FF2B5EF4-FFF2-40B4-BE49-F238E27FC236}">
                  <a16:creationId xmlns:a16="http://schemas.microsoft.com/office/drawing/2014/main" id="{1319DCCD-157F-B985-897D-C5FBC0B81702}"/>
                </a:ext>
              </a:extLst>
            </p:cNvPr>
            <p:cNvSpPr/>
            <p:nvPr/>
          </p:nvSpPr>
          <p:spPr>
            <a:xfrm>
              <a:off x="5362937" y="5205284"/>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4710" name="任意多边形: 形状 4709">
              <a:extLst>
                <a:ext uri="{FF2B5EF4-FFF2-40B4-BE49-F238E27FC236}">
                  <a16:creationId xmlns:a16="http://schemas.microsoft.com/office/drawing/2014/main" id="{CBCD9B43-3845-D490-2003-332DE2F57431}"/>
                </a:ext>
              </a:extLst>
            </p:cNvPr>
            <p:cNvSpPr/>
            <p:nvPr/>
          </p:nvSpPr>
          <p:spPr>
            <a:xfrm>
              <a:off x="5376065" y="5080687"/>
              <a:ext cx="20216" cy="22624"/>
            </a:xfrm>
            <a:custGeom>
              <a:avLst/>
              <a:gdLst>
                <a:gd name="connsiteX0" fmla="*/ 4679 w 20216"/>
                <a:gd name="connsiteY0" fmla="*/ 22624 h 22624"/>
                <a:gd name="connsiteX1" fmla="*/ 742 w 20216"/>
                <a:gd name="connsiteY1" fmla="*/ 15520 h 22624"/>
                <a:gd name="connsiteX2" fmla="*/ 4965 w 20216"/>
                <a:gd name="connsiteY2" fmla="*/ 7005 h 22624"/>
                <a:gd name="connsiteX3" fmla="*/ 12554 w 20216"/>
                <a:gd name="connsiteY3" fmla="*/ 4 h 22624"/>
                <a:gd name="connsiteX4" fmla="*/ 18984 w 20216"/>
                <a:gd name="connsiteY4" fmla="*/ 7891 h 22624"/>
                <a:gd name="connsiteX5" fmla="*/ 14532 w 20216"/>
                <a:gd name="connsiteY5" fmla="*/ 16046 h 22624"/>
                <a:gd name="connsiteX6" fmla="*/ 14549 w 20216"/>
                <a:gd name="connsiteY6" fmla="*/ 16046 h 22624"/>
                <a:gd name="connsiteX7" fmla="*/ 4668 w 20216"/>
                <a:gd name="connsiteY7" fmla="*/ 22624 h 22624"/>
                <a:gd name="connsiteX8" fmla="*/ 4679 w 20216"/>
                <a:gd name="connsiteY8" fmla="*/ 22624 h 22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16" h="22624">
                  <a:moveTo>
                    <a:pt x="4679" y="22624"/>
                  </a:moveTo>
                  <a:cubicBezTo>
                    <a:pt x="1896" y="21053"/>
                    <a:pt x="-1533" y="19601"/>
                    <a:pt x="742" y="15520"/>
                  </a:cubicBezTo>
                  <a:cubicBezTo>
                    <a:pt x="2290" y="12737"/>
                    <a:pt x="4285" y="10286"/>
                    <a:pt x="4965" y="7005"/>
                  </a:cubicBezTo>
                  <a:cubicBezTo>
                    <a:pt x="5794" y="2999"/>
                    <a:pt x="8222" y="159"/>
                    <a:pt x="12554" y="4"/>
                  </a:cubicBezTo>
                  <a:cubicBezTo>
                    <a:pt x="17658" y="-178"/>
                    <a:pt x="16778" y="5325"/>
                    <a:pt x="18984" y="7891"/>
                  </a:cubicBezTo>
                  <a:cubicBezTo>
                    <a:pt x="22510" y="11983"/>
                    <a:pt x="17664" y="14115"/>
                    <a:pt x="14532" y="16046"/>
                  </a:cubicBezTo>
                  <a:lnTo>
                    <a:pt x="14549" y="16046"/>
                  </a:lnTo>
                  <a:cubicBezTo>
                    <a:pt x="6137" y="10548"/>
                    <a:pt x="7805" y="20196"/>
                    <a:pt x="4668" y="22624"/>
                  </a:cubicBezTo>
                  <a:lnTo>
                    <a:pt x="4679" y="22624"/>
                  </a:lnTo>
                  <a:close/>
                </a:path>
              </a:pathLst>
            </a:custGeom>
            <a:grpFill/>
            <a:ln w="5715" cap="flat">
              <a:noFill/>
              <a:prstDash val="solid"/>
              <a:miter/>
            </a:ln>
          </p:spPr>
          <p:txBody>
            <a:bodyPr rtlCol="0" anchor="ctr"/>
            <a:lstStyle/>
            <a:p>
              <a:endParaRPr lang="zh-CN" altLang="en-US"/>
            </a:p>
          </p:txBody>
        </p:sp>
        <p:sp>
          <p:nvSpPr>
            <p:cNvPr id="4711" name="任意多边形: 形状 4710">
              <a:extLst>
                <a:ext uri="{FF2B5EF4-FFF2-40B4-BE49-F238E27FC236}">
                  <a16:creationId xmlns:a16="http://schemas.microsoft.com/office/drawing/2014/main" id="{1292C952-E665-CCB7-DBB3-413A16B2309C}"/>
                </a:ext>
              </a:extLst>
            </p:cNvPr>
            <p:cNvSpPr/>
            <p:nvPr/>
          </p:nvSpPr>
          <p:spPr>
            <a:xfrm>
              <a:off x="5404951" y="5073708"/>
              <a:ext cx="15693" cy="13138"/>
            </a:xfrm>
            <a:custGeom>
              <a:avLst/>
              <a:gdLst>
                <a:gd name="connsiteX0" fmla="*/ 5380 w 15693"/>
                <a:gd name="connsiteY0" fmla="*/ 0 h 13138"/>
                <a:gd name="connsiteX1" fmla="*/ 8672 w 15693"/>
                <a:gd name="connsiteY1" fmla="*/ 0 h 13138"/>
                <a:gd name="connsiteX2" fmla="*/ 14684 w 15693"/>
                <a:gd name="connsiteY2" fmla="*/ 789 h 13138"/>
                <a:gd name="connsiteX3" fmla="*/ 12444 w 15693"/>
                <a:gd name="connsiteY3" fmla="*/ 4835 h 13138"/>
                <a:gd name="connsiteX4" fmla="*/ 8666 w 15693"/>
                <a:gd name="connsiteY4" fmla="*/ 13139 h 13138"/>
                <a:gd name="connsiteX5" fmla="*/ 2094 w 15693"/>
                <a:gd name="connsiteY5" fmla="*/ 0 h 13138"/>
                <a:gd name="connsiteX6" fmla="*/ 5380 w 15693"/>
                <a:gd name="connsiteY6" fmla="*/ 0 h 13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93" h="13138">
                  <a:moveTo>
                    <a:pt x="5380" y="0"/>
                  </a:moveTo>
                  <a:cubicBezTo>
                    <a:pt x="6478" y="2246"/>
                    <a:pt x="7575" y="2229"/>
                    <a:pt x="8672" y="0"/>
                  </a:cubicBezTo>
                  <a:cubicBezTo>
                    <a:pt x="10724" y="211"/>
                    <a:pt x="13484" y="-332"/>
                    <a:pt x="14684" y="789"/>
                  </a:cubicBezTo>
                  <a:cubicBezTo>
                    <a:pt x="17542" y="3463"/>
                    <a:pt x="13536" y="3846"/>
                    <a:pt x="12444" y="4835"/>
                  </a:cubicBezTo>
                  <a:cubicBezTo>
                    <a:pt x="9895" y="7138"/>
                    <a:pt x="8827" y="9870"/>
                    <a:pt x="8666" y="13139"/>
                  </a:cubicBezTo>
                  <a:cubicBezTo>
                    <a:pt x="6501" y="8749"/>
                    <a:pt x="-4535" y="8789"/>
                    <a:pt x="2094" y="0"/>
                  </a:cubicBezTo>
                  <a:cubicBezTo>
                    <a:pt x="3192" y="0"/>
                    <a:pt x="4289" y="0"/>
                    <a:pt x="5380" y="0"/>
                  </a:cubicBezTo>
                  <a:close/>
                </a:path>
              </a:pathLst>
            </a:custGeom>
            <a:grpFill/>
            <a:ln w="5715" cap="flat">
              <a:noFill/>
              <a:prstDash val="solid"/>
              <a:miter/>
            </a:ln>
          </p:spPr>
          <p:txBody>
            <a:bodyPr rtlCol="0" anchor="ctr"/>
            <a:lstStyle/>
            <a:p>
              <a:endParaRPr lang="zh-CN" altLang="en-US"/>
            </a:p>
          </p:txBody>
        </p:sp>
        <p:sp>
          <p:nvSpPr>
            <p:cNvPr id="4712" name="任意多边形: 形状 4711">
              <a:extLst>
                <a:ext uri="{FF2B5EF4-FFF2-40B4-BE49-F238E27FC236}">
                  <a16:creationId xmlns:a16="http://schemas.microsoft.com/office/drawing/2014/main" id="{9365E925-F3E6-D7ED-914E-D9CBC3790DF0}"/>
                </a:ext>
              </a:extLst>
            </p:cNvPr>
            <p:cNvSpPr/>
            <p:nvPr/>
          </p:nvSpPr>
          <p:spPr>
            <a:xfrm>
              <a:off x="5389178" y="5096734"/>
              <a:ext cx="1430" cy="1320"/>
            </a:xfrm>
            <a:custGeom>
              <a:avLst/>
              <a:gdLst>
                <a:gd name="connsiteX0" fmla="*/ 1414 w 1430"/>
                <a:gd name="connsiteY0" fmla="*/ 0 h 1320"/>
                <a:gd name="connsiteX1" fmla="*/ 671 w 1430"/>
                <a:gd name="connsiteY1" fmla="*/ 1320 h 1320"/>
                <a:gd name="connsiteX2" fmla="*/ 1431 w 1430"/>
                <a:gd name="connsiteY2" fmla="*/ 0 h 1320"/>
                <a:gd name="connsiteX3" fmla="*/ 1414 w 1430"/>
                <a:gd name="connsiteY3" fmla="*/ 0 h 1320"/>
              </a:gdLst>
              <a:ahLst/>
              <a:cxnLst>
                <a:cxn ang="0">
                  <a:pos x="connsiteX0" y="connsiteY0"/>
                </a:cxn>
                <a:cxn ang="0">
                  <a:pos x="connsiteX1" y="connsiteY1"/>
                </a:cxn>
                <a:cxn ang="0">
                  <a:pos x="connsiteX2" y="connsiteY2"/>
                </a:cxn>
                <a:cxn ang="0">
                  <a:pos x="connsiteX3" y="connsiteY3"/>
                </a:cxn>
              </a:cxnLst>
              <a:rect l="l" t="t" r="r" b="b"/>
              <a:pathLst>
                <a:path w="1430" h="1320">
                  <a:moveTo>
                    <a:pt x="1414" y="0"/>
                  </a:moveTo>
                  <a:cubicBezTo>
                    <a:pt x="1162" y="463"/>
                    <a:pt x="808" y="1349"/>
                    <a:pt x="671" y="1320"/>
                  </a:cubicBezTo>
                  <a:cubicBezTo>
                    <a:pt x="-438" y="1057"/>
                    <a:pt x="-164" y="543"/>
                    <a:pt x="1431" y="0"/>
                  </a:cubicBezTo>
                  <a:lnTo>
                    <a:pt x="1414" y="0"/>
                  </a:lnTo>
                  <a:close/>
                </a:path>
              </a:pathLst>
            </a:custGeom>
            <a:grpFill/>
            <a:ln w="5715" cap="flat">
              <a:noFill/>
              <a:prstDash val="solid"/>
              <a:miter/>
            </a:ln>
          </p:spPr>
          <p:txBody>
            <a:bodyPr rtlCol="0" anchor="ctr"/>
            <a:lstStyle/>
            <a:p>
              <a:endParaRPr lang="zh-CN" altLang="en-US"/>
            </a:p>
          </p:txBody>
        </p:sp>
        <p:sp>
          <p:nvSpPr>
            <p:cNvPr id="4713" name="任意多边形: 形状 4712">
              <a:extLst>
                <a:ext uri="{FF2B5EF4-FFF2-40B4-BE49-F238E27FC236}">
                  <a16:creationId xmlns:a16="http://schemas.microsoft.com/office/drawing/2014/main" id="{33F88A63-D65C-530E-2BC3-D1D45286E4CA}"/>
                </a:ext>
              </a:extLst>
            </p:cNvPr>
            <p:cNvSpPr/>
            <p:nvPr/>
          </p:nvSpPr>
          <p:spPr>
            <a:xfrm>
              <a:off x="5461181" y="5182213"/>
              <a:ext cx="26035" cy="57132"/>
            </a:xfrm>
            <a:custGeom>
              <a:avLst/>
              <a:gdLst>
                <a:gd name="connsiteX0" fmla="*/ 1751 w 26035"/>
                <a:gd name="connsiteY0" fmla="*/ 55967 h 57132"/>
                <a:gd name="connsiteX1" fmla="*/ 1700 w 26035"/>
                <a:gd name="connsiteY1" fmla="*/ 36159 h 57132"/>
                <a:gd name="connsiteX2" fmla="*/ 11581 w 26035"/>
                <a:gd name="connsiteY2" fmla="*/ 13156 h 57132"/>
                <a:gd name="connsiteX3" fmla="*/ 14593 w 26035"/>
                <a:gd name="connsiteY3" fmla="*/ 8184 h 57132"/>
                <a:gd name="connsiteX4" fmla="*/ 24765 w 26035"/>
                <a:gd name="connsiteY4" fmla="*/ 74 h 57132"/>
                <a:gd name="connsiteX5" fmla="*/ 25897 w 26035"/>
                <a:gd name="connsiteY5" fmla="*/ 2234 h 57132"/>
                <a:gd name="connsiteX6" fmla="*/ 24765 w 26035"/>
                <a:gd name="connsiteY6" fmla="*/ 3315 h 57132"/>
                <a:gd name="connsiteX7" fmla="*/ 15016 w 26035"/>
                <a:gd name="connsiteY7" fmla="*/ 29524 h 57132"/>
                <a:gd name="connsiteX8" fmla="*/ 14913 w 26035"/>
                <a:gd name="connsiteY8" fmla="*/ 42794 h 57132"/>
                <a:gd name="connsiteX9" fmla="*/ 11621 w 26035"/>
                <a:gd name="connsiteY9" fmla="*/ 46097 h 57132"/>
                <a:gd name="connsiteX10" fmla="*/ 11638 w 26035"/>
                <a:gd name="connsiteY10" fmla="*/ 49389 h 57132"/>
                <a:gd name="connsiteX11" fmla="*/ 5054 w 26035"/>
                <a:gd name="connsiteY11" fmla="*/ 55967 h 57132"/>
                <a:gd name="connsiteX12" fmla="*/ 5054 w 26035"/>
                <a:gd name="connsiteY12" fmla="*/ 55978 h 57132"/>
                <a:gd name="connsiteX13" fmla="*/ 1757 w 26035"/>
                <a:gd name="connsiteY13" fmla="*/ 55984 h 57132"/>
                <a:gd name="connsiteX14" fmla="*/ 1751 w 26035"/>
                <a:gd name="connsiteY14" fmla="*/ 55967 h 57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035" h="57132">
                  <a:moveTo>
                    <a:pt x="1751" y="55967"/>
                  </a:moveTo>
                  <a:cubicBezTo>
                    <a:pt x="2643" y="49361"/>
                    <a:pt x="7335" y="42748"/>
                    <a:pt x="1700" y="36159"/>
                  </a:cubicBezTo>
                  <a:cubicBezTo>
                    <a:pt x="3420" y="27815"/>
                    <a:pt x="-7821" y="13899"/>
                    <a:pt x="11581" y="13156"/>
                  </a:cubicBezTo>
                  <a:cubicBezTo>
                    <a:pt x="12633" y="11499"/>
                    <a:pt x="14513" y="9887"/>
                    <a:pt x="14593" y="8184"/>
                  </a:cubicBezTo>
                  <a:cubicBezTo>
                    <a:pt x="14924" y="1343"/>
                    <a:pt x="18850" y="-406"/>
                    <a:pt x="24765" y="74"/>
                  </a:cubicBezTo>
                  <a:cubicBezTo>
                    <a:pt x="25891" y="795"/>
                    <a:pt x="26268" y="1515"/>
                    <a:pt x="25897" y="2234"/>
                  </a:cubicBezTo>
                  <a:cubicBezTo>
                    <a:pt x="25526" y="2955"/>
                    <a:pt x="25148" y="3315"/>
                    <a:pt x="24765" y="3315"/>
                  </a:cubicBezTo>
                  <a:cubicBezTo>
                    <a:pt x="21542" y="12064"/>
                    <a:pt x="18536" y="20894"/>
                    <a:pt x="15016" y="29524"/>
                  </a:cubicBezTo>
                  <a:cubicBezTo>
                    <a:pt x="13147" y="34102"/>
                    <a:pt x="22925" y="38496"/>
                    <a:pt x="14913" y="42794"/>
                  </a:cubicBezTo>
                  <a:cubicBezTo>
                    <a:pt x="13553" y="43634"/>
                    <a:pt x="11632" y="43920"/>
                    <a:pt x="11621" y="46097"/>
                  </a:cubicBezTo>
                  <a:cubicBezTo>
                    <a:pt x="11627" y="47194"/>
                    <a:pt x="11632" y="48292"/>
                    <a:pt x="11638" y="49389"/>
                  </a:cubicBezTo>
                  <a:cubicBezTo>
                    <a:pt x="11124" y="53264"/>
                    <a:pt x="7238" y="53767"/>
                    <a:pt x="5054" y="55967"/>
                  </a:cubicBezTo>
                  <a:lnTo>
                    <a:pt x="5054" y="55978"/>
                  </a:lnTo>
                  <a:cubicBezTo>
                    <a:pt x="3957" y="57516"/>
                    <a:pt x="2860" y="57516"/>
                    <a:pt x="1757" y="55984"/>
                  </a:cubicBezTo>
                  <a:lnTo>
                    <a:pt x="1751" y="55967"/>
                  </a:lnTo>
                  <a:close/>
                </a:path>
              </a:pathLst>
            </a:custGeom>
            <a:grpFill/>
            <a:ln w="5715" cap="flat">
              <a:noFill/>
              <a:prstDash val="solid"/>
              <a:miter/>
            </a:ln>
          </p:spPr>
          <p:txBody>
            <a:bodyPr rtlCol="0" anchor="ctr"/>
            <a:lstStyle/>
            <a:p>
              <a:endParaRPr lang="zh-CN" altLang="en-US"/>
            </a:p>
          </p:txBody>
        </p:sp>
        <p:sp>
          <p:nvSpPr>
            <p:cNvPr id="4714" name="任意多边形: 形状 4713">
              <a:extLst>
                <a:ext uri="{FF2B5EF4-FFF2-40B4-BE49-F238E27FC236}">
                  <a16:creationId xmlns:a16="http://schemas.microsoft.com/office/drawing/2014/main" id="{9EE023DF-3A26-3E9F-567B-067373C7C95A}"/>
                </a:ext>
              </a:extLst>
            </p:cNvPr>
            <p:cNvSpPr/>
            <p:nvPr/>
          </p:nvSpPr>
          <p:spPr>
            <a:xfrm>
              <a:off x="5456354" y="5193217"/>
              <a:ext cx="16413" cy="25155"/>
            </a:xfrm>
            <a:custGeom>
              <a:avLst/>
              <a:gdLst>
                <a:gd name="connsiteX0" fmla="*/ 16414 w 16413"/>
                <a:gd name="connsiteY0" fmla="*/ 2152 h 25155"/>
                <a:gd name="connsiteX1" fmla="*/ 8521 w 16413"/>
                <a:gd name="connsiteY1" fmla="*/ 16183 h 25155"/>
                <a:gd name="connsiteX2" fmla="*/ 6532 w 16413"/>
                <a:gd name="connsiteY2" fmla="*/ 25155 h 25155"/>
                <a:gd name="connsiteX3" fmla="*/ 3298 w 16413"/>
                <a:gd name="connsiteY3" fmla="*/ 21920 h 25155"/>
                <a:gd name="connsiteX4" fmla="*/ 46 w 16413"/>
                <a:gd name="connsiteY4" fmla="*/ 8730 h 25155"/>
                <a:gd name="connsiteX5" fmla="*/ 0 w 16413"/>
                <a:gd name="connsiteY5" fmla="*/ 2169 h 25155"/>
                <a:gd name="connsiteX6" fmla="*/ 16414 w 16413"/>
                <a:gd name="connsiteY6" fmla="*/ 2152 h 2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13" h="25155">
                  <a:moveTo>
                    <a:pt x="16414" y="2152"/>
                  </a:moveTo>
                  <a:cubicBezTo>
                    <a:pt x="10699" y="5084"/>
                    <a:pt x="3983" y="7370"/>
                    <a:pt x="8521" y="16183"/>
                  </a:cubicBezTo>
                  <a:cubicBezTo>
                    <a:pt x="10247" y="19537"/>
                    <a:pt x="7641" y="22258"/>
                    <a:pt x="6532" y="25155"/>
                  </a:cubicBezTo>
                  <a:cubicBezTo>
                    <a:pt x="5452" y="24075"/>
                    <a:pt x="4372" y="22995"/>
                    <a:pt x="3298" y="21920"/>
                  </a:cubicBezTo>
                  <a:cubicBezTo>
                    <a:pt x="2898" y="17354"/>
                    <a:pt x="4778" y="12228"/>
                    <a:pt x="46" y="8730"/>
                  </a:cubicBezTo>
                  <a:cubicBezTo>
                    <a:pt x="29" y="6541"/>
                    <a:pt x="12" y="4353"/>
                    <a:pt x="0" y="2169"/>
                  </a:cubicBezTo>
                  <a:cubicBezTo>
                    <a:pt x="5469" y="4404"/>
                    <a:pt x="10933" y="-3666"/>
                    <a:pt x="16414" y="2152"/>
                  </a:cubicBezTo>
                  <a:close/>
                </a:path>
              </a:pathLst>
            </a:custGeom>
            <a:grpFill/>
            <a:ln w="5715" cap="flat">
              <a:noFill/>
              <a:prstDash val="solid"/>
              <a:miter/>
            </a:ln>
          </p:spPr>
          <p:txBody>
            <a:bodyPr rtlCol="0" anchor="ctr"/>
            <a:lstStyle/>
            <a:p>
              <a:endParaRPr lang="zh-CN" altLang="en-US"/>
            </a:p>
          </p:txBody>
        </p:sp>
        <p:sp>
          <p:nvSpPr>
            <p:cNvPr id="4715" name="任意多边形: 形状 4714">
              <a:extLst>
                <a:ext uri="{FF2B5EF4-FFF2-40B4-BE49-F238E27FC236}">
                  <a16:creationId xmlns:a16="http://schemas.microsoft.com/office/drawing/2014/main" id="{DBD750F4-CCDB-6DEC-E447-1F189509AAC2}"/>
                </a:ext>
              </a:extLst>
            </p:cNvPr>
            <p:cNvSpPr/>
            <p:nvPr/>
          </p:nvSpPr>
          <p:spPr>
            <a:xfrm>
              <a:off x="5485952" y="5172389"/>
              <a:ext cx="8230" cy="13138"/>
            </a:xfrm>
            <a:custGeom>
              <a:avLst/>
              <a:gdLst>
                <a:gd name="connsiteX0" fmla="*/ 0 w 8230"/>
                <a:gd name="connsiteY0" fmla="*/ 13139 h 13138"/>
                <a:gd name="connsiteX1" fmla="*/ 0 w 8230"/>
                <a:gd name="connsiteY1" fmla="*/ 9898 h 13138"/>
                <a:gd name="connsiteX2" fmla="*/ 3303 w 8230"/>
                <a:gd name="connsiteY2" fmla="*/ 0 h 13138"/>
                <a:gd name="connsiteX3" fmla="*/ 0 w 8230"/>
                <a:gd name="connsiteY3" fmla="*/ 13139 h 13138"/>
              </a:gdLst>
              <a:ahLst/>
              <a:cxnLst>
                <a:cxn ang="0">
                  <a:pos x="connsiteX0" y="connsiteY0"/>
                </a:cxn>
                <a:cxn ang="0">
                  <a:pos x="connsiteX1" y="connsiteY1"/>
                </a:cxn>
                <a:cxn ang="0">
                  <a:pos x="connsiteX2" y="connsiteY2"/>
                </a:cxn>
                <a:cxn ang="0">
                  <a:pos x="connsiteX3" y="connsiteY3"/>
                </a:cxn>
              </a:cxnLst>
              <a:rect l="l" t="t" r="r" b="b"/>
              <a:pathLst>
                <a:path w="8230" h="13138">
                  <a:moveTo>
                    <a:pt x="0" y="13139"/>
                  </a:moveTo>
                  <a:cubicBezTo>
                    <a:pt x="11" y="12059"/>
                    <a:pt x="11" y="10979"/>
                    <a:pt x="0" y="9898"/>
                  </a:cubicBezTo>
                  <a:cubicBezTo>
                    <a:pt x="3858" y="7521"/>
                    <a:pt x="3206" y="3635"/>
                    <a:pt x="3303" y="0"/>
                  </a:cubicBezTo>
                  <a:cubicBezTo>
                    <a:pt x="10430" y="9213"/>
                    <a:pt x="10241" y="9961"/>
                    <a:pt x="0" y="13139"/>
                  </a:cubicBezTo>
                  <a:close/>
                </a:path>
              </a:pathLst>
            </a:custGeom>
            <a:grpFill/>
            <a:ln w="5715" cap="flat">
              <a:noFill/>
              <a:prstDash val="solid"/>
              <a:miter/>
            </a:ln>
          </p:spPr>
          <p:txBody>
            <a:bodyPr rtlCol="0" anchor="ctr"/>
            <a:lstStyle/>
            <a:p>
              <a:endParaRPr lang="zh-CN" altLang="en-US"/>
            </a:p>
          </p:txBody>
        </p:sp>
        <p:sp>
          <p:nvSpPr>
            <p:cNvPr id="4716" name="任意多边形: 形状 4715">
              <a:extLst>
                <a:ext uri="{FF2B5EF4-FFF2-40B4-BE49-F238E27FC236}">
                  <a16:creationId xmlns:a16="http://schemas.microsoft.com/office/drawing/2014/main" id="{CDBB0139-903B-5201-A951-116E568F8689}"/>
                </a:ext>
              </a:extLst>
            </p:cNvPr>
            <p:cNvSpPr/>
            <p:nvPr/>
          </p:nvSpPr>
          <p:spPr>
            <a:xfrm>
              <a:off x="5433334" y="5213844"/>
              <a:ext cx="5214" cy="4624"/>
            </a:xfrm>
            <a:custGeom>
              <a:avLst/>
              <a:gdLst>
                <a:gd name="connsiteX0" fmla="*/ 51 w 5214"/>
                <a:gd name="connsiteY0" fmla="*/ 4625 h 4624"/>
                <a:gd name="connsiteX1" fmla="*/ 0 w 5214"/>
                <a:gd name="connsiteY1" fmla="*/ 1339 h 4624"/>
                <a:gd name="connsiteX2" fmla="*/ 5069 w 5214"/>
                <a:gd name="connsiteY2" fmla="*/ 1030 h 4624"/>
                <a:gd name="connsiteX3" fmla="*/ 51 w 5214"/>
                <a:gd name="connsiteY3" fmla="*/ 4625 h 4624"/>
              </a:gdLst>
              <a:ahLst/>
              <a:cxnLst>
                <a:cxn ang="0">
                  <a:pos x="connsiteX0" y="connsiteY0"/>
                </a:cxn>
                <a:cxn ang="0">
                  <a:pos x="connsiteX1" y="connsiteY1"/>
                </a:cxn>
                <a:cxn ang="0">
                  <a:pos x="connsiteX2" y="connsiteY2"/>
                </a:cxn>
                <a:cxn ang="0">
                  <a:pos x="connsiteX3" y="connsiteY3"/>
                </a:cxn>
              </a:cxnLst>
              <a:rect l="l" t="t" r="r" b="b"/>
              <a:pathLst>
                <a:path w="5214" h="4624">
                  <a:moveTo>
                    <a:pt x="51" y="4625"/>
                  </a:moveTo>
                  <a:cubicBezTo>
                    <a:pt x="34" y="3528"/>
                    <a:pt x="17" y="2436"/>
                    <a:pt x="0" y="1339"/>
                  </a:cubicBezTo>
                  <a:cubicBezTo>
                    <a:pt x="1766" y="1127"/>
                    <a:pt x="4429" y="-1359"/>
                    <a:pt x="5069" y="1030"/>
                  </a:cubicBezTo>
                  <a:cubicBezTo>
                    <a:pt x="5989" y="4447"/>
                    <a:pt x="2337" y="4173"/>
                    <a:pt x="51" y="4625"/>
                  </a:cubicBezTo>
                  <a:close/>
                </a:path>
              </a:pathLst>
            </a:custGeom>
            <a:grpFill/>
            <a:ln w="5715" cap="flat">
              <a:noFill/>
              <a:prstDash val="solid"/>
              <a:miter/>
            </a:ln>
          </p:spPr>
          <p:txBody>
            <a:bodyPr rtlCol="0" anchor="ctr"/>
            <a:lstStyle/>
            <a:p>
              <a:endParaRPr lang="zh-CN" altLang="en-US"/>
            </a:p>
          </p:txBody>
        </p:sp>
        <p:sp>
          <p:nvSpPr>
            <p:cNvPr id="4717" name="任意多边形: 形状 4716">
              <a:extLst>
                <a:ext uri="{FF2B5EF4-FFF2-40B4-BE49-F238E27FC236}">
                  <a16:creationId xmlns:a16="http://schemas.microsoft.com/office/drawing/2014/main" id="{FDACF3BB-1C3E-B688-6323-228CD8E80EDC}"/>
                </a:ext>
              </a:extLst>
            </p:cNvPr>
            <p:cNvSpPr/>
            <p:nvPr/>
          </p:nvSpPr>
          <p:spPr>
            <a:xfrm>
              <a:off x="5442404" y="5205347"/>
              <a:ext cx="4126" cy="3223"/>
            </a:xfrm>
            <a:custGeom>
              <a:avLst/>
              <a:gdLst>
                <a:gd name="connsiteX0" fmla="*/ 4126 w 4126"/>
                <a:gd name="connsiteY0" fmla="*/ 0 h 3223"/>
                <a:gd name="connsiteX1" fmla="*/ 817 w 4126"/>
                <a:gd name="connsiteY1" fmla="*/ 3223 h 3223"/>
                <a:gd name="connsiteX2" fmla="*/ 4126 w 4126"/>
                <a:gd name="connsiteY2" fmla="*/ 0 h 3223"/>
              </a:gdLst>
              <a:ahLst/>
              <a:cxnLst>
                <a:cxn ang="0">
                  <a:pos x="connsiteX0" y="connsiteY0"/>
                </a:cxn>
                <a:cxn ang="0">
                  <a:pos x="connsiteX1" y="connsiteY1"/>
                </a:cxn>
                <a:cxn ang="0">
                  <a:pos x="connsiteX2" y="connsiteY2"/>
                </a:cxn>
              </a:cxnLst>
              <a:rect l="l" t="t" r="r" b="b"/>
              <a:pathLst>
                <a:path w="4126" h="3223">
                  <a:moveTo>
                    <a:pt x="4126" y="0"/>
                  </a:moveTo>
                  <a:cubicBezTo>
                    <a:pt x="3023" y="1074"/>
                    <a:pt x="1920" y="2149"/>
                    <a:pt x="817" y="3223"/>
                  </a:cubicBezTo>
                  <a:cubicBezTo>
                    <a:pt x="-1852" y="-1726"/>
                    <a:pt x="2754" y="800"/>
                    <a:pt x="4126" y="0"/>
                  </a:cubicBezTo>
                  <a:close/>
                </a:path>
              </a:pathLst>
            </a:custGeom>
            <a:grpFill/>
            <a:ln w="5715" cap="flat">
              <a:noFill/>
              <a:prstDash val="solid"/>
              <a:miter/>
            </a:ln>
          </p:spPr>
          <p:txBody>
            <a:bodyPr rtlCol="0" anchor="ctr"/>
            <a:lstStyle/>
            <a:p>
              <a:endParaRPr lang="zh-CN" altLang="en-US"/>
            </a:p>
          </p:txBody>
        </p:sp>
        <p:sp>
          <p:nvSpPr>
            <p:cNvPr id="4718" name="任意多边形: 形状 4717">
              <a:extLst>
                <a:ext uri="{FF2B5EF4-FFF2-40B4-BE49-F238E27FC236}">
                  <a16:creationId xmlns:a16="http://schemas.microsoft.com/office/drawing/2014/main" id="{8BBD99C2-7674-4844-B8AC-F16BDA17E6E0}"/>
                </a:ext>
              </a:extLst>
            </p:cNvPr>
            <p:cNvSpPr/>
            <p:nvPr/>
          </p:nvSpPr>
          <p:spPr>
            <a:xfrm>
              <a:off x="5420201" y="5198706"/>
              <a:ext cx="6577" cy="2516"/>
            </a:xfrm>
            <a:custGeom>
              <a:avLst/>
              <a:gdLst>
                <a:gd name="connsiteX0" fmla="*/ 0 w 6577"/>
                <a:gd name="connsiteY0" fmla="*/ 0 h 2516"/>
                <a:gd name="connsiteX1" fmla="*/ 6578 w 6577"/>
                <a:gd name="connsiteY1" fmla="*/ 0 h 2516"/>
                <a:gd name="connsiteX2" fmla="*/ 0 w 6577"/>
                <a:gd name="connsiteY2" fmla="*/ 0 h 2516"/>
              </a:gdLst>
              <a:ahLst/>
              <a:cxnLst>
                <a:cxn ang="0">
                  <a:pos x="connsiteX0" y="connsiteY0"/>
                </a:cxn>
                <a:cxn ang="0">
                  <a:pos x="connsiteX1" y="connsiteY1"/>
                </a:cxn>
                <a:cxn ang="0">
                  <a:pos x="connsiteX2" y="connsiteY2"/>
                </a:cxn>
              </a:cxnLst>
              <a:rect l="l" t="t" r="r" b="b"/>
              <a:pathLst>
                <a:path w="6577" h="2516">
                  <a:moveTo>
                    <a:pt x="0" y="0"/>
                  </a:moveTo>
                  <a:cubicBezTo>
                    <a:pt x="2195" y="0"/>
                    <a:pt x="4383" y="0"/>
                    <a:pt x="6578" y="0"/>
                  </a:cubicBezTo>
                  <a:cubicBezTo>
                    <a:pt x="4383" y="3355"/>
                    <a:pt x="2189" y="3355"/>
                    <a:pt x="0" y="0"/>
                  </a:cubicBezTo>
                  <a:close/>
                </a:path>
              </a:pathLst>
            </a:custGeom>
            <a:grpFill/>
            <a:ln w="5715" cap="flat">
              <a:noFill/>
              <a:prstDash val="solid"/>
              <a:miter/>
            </a:ln>
          </p:spPr>
          <p:txBody>
            <a:bodyPr rtlCol="0" anchor="ctr"/>
            <a:lstStyle/>
            <a:p>
              <a:endParaRPr lang="zh-CN" altLang="en-US"/>
            </a:p>
          </p:txBody>
        </p:sp>
        <p:sp>
          <p:nvSpPr>
            <p:cNvPr id="4719" name="任意多边形: 形状 4718">
              <a:extLst>
                <a:ext uri="{FF2B5EF4-FFF2-40B4-BE49-F238E27FC236}">
                  <a16:creationId xmlns:a16="http://schemas.microsoft.com/office/drawing/2014/main" id="{47427805-D056-AA75-3719-ABFB6174C6EB}"/>
                </a:ext>
              </a:extLst>
            </p:cNvPr>
            <p:cNvSpPr/>
            <p:nvPr/>
          </p:nvSpPr>
          <p:spPr>
            <a:xfrm>
              <a:off x="5456371" y="5189591"/>
              <a:ext cx="3603" cy="2537"/>
            </a:xfrm>
            <a:custGeom>
              <a:avLst/>
              <a:gdLst>
                <a:gd name="connsiteX0" fmla="*/ 11 w 3603"/>
                <a:gd name="connsiteY0" fmla="*/ 2538 h 2537"/>
                <a:gd name="connsiteX1" fmla="*/ 3240 w 3603"/>
                <a:gd name="connsiteY1" fmla="*/ 178 h 2537"/>
                <a:gd name="connsiteX2" fmla="*/ 0 w 3603"/>
                <a:gd name="connsiteY2" fmla="*/ 2532 h 2537"/>
                <a:gd name="connsiteX3" fmla="*/ 11 w 3603"/>
                <a:gd name="connsiteY3" fmla="*/ 2538 h 2537"/>
              </a:gdLst>
              <a:ahLst/>
              <a:cxnLst>
                <a:cxn ang="0">
                  <a:pos x="connsiteX0" y="connsiteY0"/>
                </a:cxn>
                <a:cxn ang="0">
                  <a:pos x="connsiteX1" y="connsiteY1"/>
                </a:cxn>
                <a:cxn ang="0">
                  <a:pos x="connsiteX2" y="connsiteY2"/>
                </a:cxn>
                <a:cxn ang="0">
                  <a:pos x="connsiteX3" y="connsiteY3"/>
                </a:cxn>
              </a:cxnLst>
              <a:rect l="l" t="t" r="r" b="b"/>
              <a:pathLst>
                <a:path w="3603" h="2537">
                  <a:moveTo>
                    <a:pt x="11" y="2538"/>
                  </a:moveTo>
                  <a:cubicBezTo>
                    <a:pt x="731" y="1120"/>
                    <a:pt x="2943" y="-554"/>
                    <a:pt x="3240" y="178"/>
                  </a:cubicBezTo>
                  <a:cubicBezTo>
                    <a:pt x="4755" y="3915"/>
                    <a:pt x="1114" y="1669"/>
                    <a:pt x="0" y="2532"/>
                  </a:cubicBezTo>
                  <a:lnTo>
                    <a:pt x="11" y="2538"/>
                  </a:lnTo>
                  <a:close/>
                </a:path>
              </a:pathLst>
            </a:custGeom>
            <a:grpFill/>
            <a:ln w="5715" cap="flat">
              <a:noFill/>
              <a:prstDash val="solid"/>
              <a:miter/>
            </a:ln>
          </p:spPr>
          <p:txBody>
            <a:bodyPr rtlCol="0" anchor="ctr"/>
            <a:lstStyle/>
            <a:p>
              <a:endParaRPr lang="zh-CN" altLang="en-US"/>
            </a:p>
          </p:txBody>
        </p:sp>
        <p:sp>
          <p:nvSpPr>
            <p:cNvPr id="4720" name="任意多边形: 形状 4719">
              <a:extLst>
                <a:ext uri="{FF2B5EF4-FFF2-40B4-BE49-F238E27FC236}">
                  <a16:creationId xmlns:a16="http://schemas.microsoft.com/office/drawing/2014/main" id="{AFFA7C26-ADD5-3651-7147-EAB9B5660223}"/>
                </a:ext>
              </a:extLst>
            </p:cNvPr>
            <p:cNvSpPr/>
            <p:nvPr/>
          </p:nvSpPr>
          <p:spPr>
            <a:xfrm>
              <a:off x="5470332" y="5184276"/>
              <a:ext cx="1597" cy="2462"/>
            </a:xfrm>
            <a:custGeom>
              <a:avLst/>
              <a:gdLst>
                <a:gd name="connsiteX0" fmla="*/ 943 w 1597"/>
                <a:gd name="connsiteY0" fmla="*/ 0 h 2462"/>
                <a:gd name="connsiteX1" fmla="*/ 1595 w 1597"/>
                <a:gd name="connsiteY1" fmla="*/ 1309 h 2462"/>
                <a:gd name="connsiteX2" fmla="*/ 715 w 1597"/>
                <a:gd name="connsiteY2" fmla="*/ 2463 h 2462"/>
                <a:gd name="connsiteX3" fmla="*/ 943 w 1597"/>
                <a:gd name="connsiteY3" fmla="*/ 0 h 2462"/>
              </a:gdLst>
              <a:ahLst/>
              <a:cxnLst>
                <a:cxn ang="0">
                  <a:pos x="connsiteX0" y="connsiteY0"/>
                </a:cxn>
                <a:cxn ang="0">
                  <a:pos x="connsiteX1" y="connsiteY1"/>
                </a:cxn>
                <a:cxn ang="0">
                  <a:pos x="connsiteX2" y="connsiteY2"/>
                </a:cxn>
                <a:cxn ang="0">
                  <a:pos x="connsiteX3" y="connsiteY3"/>
                </a:cxn>
              </a:cxnLst>
              <a:rect l="l" t="t" r="r" b="b"/>
              <a:pathLst>
                <a:path w="1597" h="2462">
                  <a:moveTo>
                    <a:pt x="943" y="0"/>
                  </a:moveTo>
                  <a:cubicBezTo>
                    <a:pt x="1183" y="440"/>
                    <a:pt x="1635" y="897"/>
                    <a:pt x="1595" y="1309"/>
                  </a:cubicBezTo>
                  <a:cubicBezTo>
                    <a:pt x="1561" y="1714"/>
                    <a:pt x="1029" y="2080"/>
                    <a:pt x="715" y="2463"/>
                  </a:cubicBezTo>
                  <a:cubicBezTo>
                    <a:pt x="-308" y="1526"/>
                    <a:pt x="-234" y="703"/>
                    <a:pt x="943" y="0"/>
                  </a:cubicBezTo>
                  <a:close/>
                </a:path>
              </a:pathLst>
            </a:custGeom>
            <a:grpFill/>
            <a:ln w="5715" cap="flat">
              <a:noFill/>
              <a:prstDash val="solid"/>
              <a:miter/>
            </a:ln>
          </p:spPr>
          <p:txBody>
            <a:bodyPr rtlCol="0" anchor="ctr"/>
            <a:lstStyle/>
            <a:p>
              <a:endParaRPr lang="zh-CN" altLang="en-US"/>
            </a:p>
          </p:txBody>
        </p:sp>
        <p:sp>
          <p:nvSpPr>
            <p:cNvPr id="4721" name="任意多边形: 形状 4720">
              <a:extLst>
                <a:ext uri="{FF2B5EF4-FFF2-40B4-BE49-F238E27FC236}">
                  <a16:creationId xmlns:a16="http://schemas.microsoft.com/office/drawing/2014/main" id="{39043DEE-279C-7037-105B-7CA71A2916B1}"/>
                </a:ext>
              </a:extLst>
            </p:cNvPr>
            <p:cNvSpPr/>
            <p:nvPr/>
          </p:nvSpPr>
          <p:spPr>
            <a:xfrm>
              <a:off x="5454889" y="5192123"/>
              <a:ext cx="1488" cy="3263"/>
            </a:xfrm>
            <a:custGeom>
              <a:avLst/>
              <a:gdLst>
                <a:gd name="connsiteX0" fmla="*/ 1477 w 1488"/>
                <a:gd name="connsiteY0" fmla="*/ 0 h 3263"/>
                <a:gd name="connsiteX1" fmla="*/ 1460 w 1488"/>
                <a:gd name="connsiteY1" fmla="*/ 3263 h 3263"/>
                <a:gd name="connsiteX2" fmla="*/ 1460 w 1488"/>
                <a:gd name="connsiteY2" fmla="*/ 3263 h 3263"/>
                <a:gd name="connsiteX3" fmla="*/ 225 w 1488"/>
                <a:gd name="connsiteY3" fmla="*/ 949 h 3263"/>
                <a:gd name="connsiteX4" fmla="*/ 1488 w 1488"/>
                <a:gd name="connsiteY4" fmla="*/ 12 h 3263"/>
                <a:gd name="connsiteX5" fmla="*/ 1477 w 1488"/>
                <a:gd name="connsiteY5" fmla="*/ 0 h 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8" h="3263">
                  <a:moveTo>
                    <a:pt x="1477" y="0"/>
                  </a:moveTo>
                  <a:cubicBezTo>
                    <a:pt x="1477" y="1086"/>
                    <a:pt x="1471" y="2177"/>
                    <a:pt x="1460" y="3263"/>
                  </a:cubicBezTo>
                  <a:cubicBezTo>
                    <a:pt x="1460" y="3263"/>
                    <a:pt x="1460" y="3263"/>
                    <a:pt x="1460" y="3263"/>
                  </a:cubicBezTo>
                  <a:cubicBezTo>
                    <a:pt x="162" y="2806"/>
                    <a:pt x="-329" y="1989"/>
                    <a:pt x="225" y="949"/>
                  </a:cubicBezTo>
                  <a:cubicBezTo>
                    <a:pt x="448" y="532"/>
                    <a:pt x="1054" y="314"/>
                    <a:pt x="1488" y="12"/>
                  </a:cubicBezTo>
                  <a:lnTo>
                    <a:pt x="1477" y="0"/>
                  </a:lnTo>
                  <a:close/>
                </a:path>
              </a:pathLst>
            </a:custGeom>
            <a:grpFill/>
            <a:ln w="5715" cap="flat">
              <a:noFill/>
              <a:prstDash val="solid"/>
              <a:miter/>
            </a:ln>
          </p:spPr>
          <p:txBody>
            <a:bodyPr rtlCol="0" anchor="ctr"/>
            <a:lstStyle/>
            <a:p>
              <a:endParaRPr lang="zh-CN" altLang="en-US"/>
            </a:p>
          </p:txBody>
        </p:sp>
        <p:sp>
          <p:nvSpPr>
            <p:cNvPr id="4722" name="任意多边形: 形状 4721">
              <a:extLst>
                <a:ext uri="{FF2B5EF4-FFF2-40B4-BE49-F238E27FC236}">
                  <a16:creationId xmlns:a16="http://schemas.microsoft.com/office/drawing/2014/main" id="{0F5E2EB2-2D79-7FBF-B95B-EF3137351199}"/>
                </a:ext>
              </a:extLst>
            </p:cNvPr>
            <p:cNvSpPr/>
            <p:nvPr/>
          </p:nvSpPr>
          <p:spPr>
            <a:xfrm>
              <a:off x="5443198" y="5218435"/>
              <a:ext cx="1496" cy="3274"/>
            </a:xfrm>
            <a:custGeom>
              <a:avLst/>
              <a:gdLst>
                <a:gd name="connsiteX0" fmla="*/ 34 w 1496"/>
                <a:gd name="connsiteY0" fmla="*/ 0 h 3274"/>
                <a:gd name="connsiteX1" fmla="*/ 1275 w 1496"/>
                <a:gd name="connsiteY1" fmla="*/ 2343 h 3274"/>
                <a:gd name="connsiteX2" fmla="*/ 0 w 1496"/>
                <a:gd name="connsiteY2" fmla="*/ 3275 h 3274"/>
                <a:gd name="connsiteX3" fmla="*/ 34 w 1496"/>
                <a:gd name="connsiteY3" fmla="*/ 0 h 3274"/>
              </a:gdLst>
              <a:ahLst/>
              <a:cxnLst>
                <a:cxn ang="0">
                  <a:pos x="connsiteX0" y="connsiteY0"/>
                </a:cxn>
                <a:cxn ang="0">
                  <a:pos x="connsiteX1" y="connsiteY1"/>
                </a:cxn>
                <a:cxn ang="0">
                  <a:pos x="connsiteX2" y="connsiteY2"/>
                </a:cxn>
                <a:cxn ang="0">
                  <a:pos x="connsiteX3" y="connsiteY3"/>
                </a:cxn>
              </a:cxnLst>
              <a:rect l="l" t="t" r="r" b="b"/>
              <a:pathLst>
                <a:path w="1496" h="3274">
                  <a:moveTo>
                    <a:pt x="34" y="0"/>
                  </a:moveTo>
                  <a:cubicBezTo>
                    <a:pt x="1332" y="468"/>
                    <a:pt x="1823" y="1297"/>
                    <a:pt x="1275" y="2343"/>
                  </a:cubicBezTo>
                  <a:cubicBezTo>
                    <a:pt x="1052" y="2760"/>
                    <a:pt x="434" y="2972"/>
                    <a:pt x="0" y="3275"/>
                  </a:cubicBezTo>
                  <a:cubicBezTo>
                    <a:pt x="12" y="2183"/>
                    <a:pt x="23" y="1091"/>
                    <a:pt x="34" y="0"/>
                  </a:cubicBezTo>
                  <a:close/>
                </a:path>
              </a:pathLst>
            </a:custGeom>
            <a:grpFill/>
            <a:ln w="5715" cap="flat">
              <a:noFill/>
              <a:prstDash val="solid"/>
              <a:miter/>
            </a:ln>
          </p:spPr>
          <p:txBody>
            <a:bodyPr rtlCol="0" anchor="ctr"/>
            <a:lstStyle/>
            <a:p>
              <a:endParaRPr lang="zh-CN" altLang="en-US"/>
            </a:p>
          </p:txBody>
        </p:sp>
        <p:sp>
          <p:nvSpPr>
            <p:cNvPr id="4723" name="任意多边形: 形状 4722">
              <a:extLst>
                <a:ext uri="{FF2B5EF4-FFF2-40B4-BE49-F238E27FC236}">
                  <a16:creationId xmlns:a16="http://schemas.microsoft.com/office/drawing/2014/main" id="{A38D7843-D3F0-1776-DB00-28D9A8C18ADD}"/>
                </a:ext>
              </a:extLst>
            </p:cNvPr>
            <p:cNvSpPr/>
            <p:nvPr/>
          </p:nvSpPr>
          <p:spPr>
            <a:xfrm>
              <a:off x="5436631" y="5221732"/>
              <a:ext cx="3297" cy="3274"/>
            </a:xfrm>
            <a:custGeom>
              <a:avLst/>
              <a:gdLst>
                <a:gd name="connsiteX0" fmla="*/ 3298 w 3297"/>
                <a:gd name="connsiteY0" fmla="*/ 0 h 3274"/>
                <a:gd name="connsiteX1" fmla="*/ 0 w 3297"/>
                <a:gd name="connsiteY1" fmla="*/ 3275 h 3274"/>
                <a:gd name="connsiteX2" fmla="*/ 3298 w 3297"/>
                <a:gd name="connsiteY2" fmla="*/ 0 h 3274"/>
              </a:gdLst>
              <a:ahLst/>
              <a:cxnLst>
                <a:cxn ang="0">
                  <a:pos x="connsiteX0" y="connsiteY0"/>
                </a:cxn>
                <a:cxn ang="0">
                  <a:pos x="connsiteX1" y="connsiteY1"/>
                </a:cxn>
                <a:cxn ang="0">
                  <a:pos x="connsiteX2" y="connsiteY2"/>
                </a:cxn>
              </a:cxnLst>
              <a:rect l="l" t="t" r="r" b="b"/>
              <a:pathLst>
                <a:path w="3297" h="3274">
                  <a:moveTo>
                    <a:pt x="3298" y="0"/>
                  </a:moveTo>
                  <a:cubicBezTo>
                    <a:pt x="2200" y="1091"/>
                    <a:pt x="1097" y="2183"/>
                    <a:pt x="0" y="3275"/>
                  </a:cubicBezTo>
                  <a:cubicBezTo>
                    <a:pt x="1103" y="2183"/>
                    <a:pt x="2200" y="1091"/>
                    <a:pt x="3298" y="0"/>
                  </a:cubicBezTo>
                  <a:close/>
                </a:path>
              </a:pathLst>
            </a:custGeom>
            <a:grpFill/>
            <a:ln w="5715" cap="flat">
              <a:noFill/>
              <a:prstDash val="solid"/>
              <a:miter/>
            </a:ln>
          </p:spPr>
          <p:txBody>
            <a:bodyPr rtlCol="0" anchor="ctr"/>
            <a:lstStyle/>
            <a:p>
              <a:endParaRPr lang="zh-CN" altLang="en-US"/>
            </a:p>
          </p:txBody>
        </p:sp>
        <p:sp>
          <p:nvSpPr>
            <p:cNvPr id="4724" name="任意多边形: 形状 4723">
              <a:extLst>
                <a:ext uri="{FF2B5EF4-FFF2-40B4-BE49-F238E27FC236}">
                  <a16:creationId xmlns:a16="http://schemas.microsoft.com/office/drawing/2014/main" id="{A6443BCC-909F-E83A-6EC0-27AEE9109E3D}"/>
                </a:ext>
              </a:extLst>
            </p:cNvPr>
            <p:cNvSpPr/>
            <p:nvPr/>
          </p:nvSpPr>
          <p:spPr>
            <a:xfrm>
              <a:off x="5433351" y="5225018"/>
              <a:ext cx="3286" cy="3292"/>
            </a:xfrm>
            <a:custGeom>
              <a:avLst/>
              <a:gdLst>
                <a:gd name="connsiteX0" fmla="*/ 0 w 3286"/>
                <a:gd name="connsiteY0" fmla="*/ 3292 h 3292"/>
                <a:gd name="connsiteX1" fmla="*/ 0 w 3286"/>
                <a:gd name="connsiteY1" fmla="*/ 0 h 3292"/>
                <a:gd name="connsiteX2" fmla="*/ 3286 w 3286"/>
                <a:gd name="connsiteY2" fmla="*/ 0 h 3292"/>
                <a:gd name="connsiteX3" fmla="*/ 3286 w 3286"/>
                <a:gd name="connsiteY3" fmla="*/ 3292 h 3292"/>
                <a:gd name="connsiteX4" fmla="*/ 0 w 3286"/>
                <a:gd name="connsiteY4" fmla="*/ 3292 h 3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3292">
                  <a:moveTo>
                    <a:pt x="0" y="3292"/>
                  </a:moveTo>
                  <a:cubicBezTo>
                    <a:pt x="0" y="2195"/>
                    <a:pt x="0" y="1097"/>
                    <a:pt x="0" y="0"/>
                  </a:cubicBezTo>
                  <a:cubicBezTo>
                    <a:pt x="1097" y="0"/>
                    <a:pt x="2195" y="0"/>
                    <a:pt x="3286" y="0"/>
                  </a:cubicBezTo>
                  <a:cubicBezTo>
                    <a:pt x="3286" y="1097"/>
                    <a:pt x="3286" y="2195"/>
                    <a:pt x="3286" y="3292"/>
                  </a:cubicBezTo>
                  <a:cubicBezTo>
                    <a:pt x="2195" y="3292"/>
                    <a:pt x="1097" y="3292"/>
                    <a:pt x="0" y="3292"/>
                  </a:cubicBezTo>
                  <a:close/>
                </a:path>
              </a:pathLst>
            </a:custGeom>
            <a:grpFill/>
            <a:ln w="5715" cap="flat">
              <a:noFill/>
              <a:prstDash val="solid"/>
              <a:miter/>
            </a:ln>
          </p:spPr>
          <p:txBody>
            <a:bodyPr rtlCol="0" anchor="ctr"/>
            <a:lstStyle/>
            <a:p>
              <a:endParaRPr lang="zh-CN" altLang="en-US"/>
            </a:p>
          </p:txBody>
        </p:sp>
        <p:sp>
          <p:nvSpPr>
            <p:cNvPr id="4725" name="任意多边形: 形状 4724">
              <a:extLst>
                <a:ext uri="{FF2B5EF4-FFF2-40B4-BE49-F238E27FC236}">
                  <a16:creationId xmlns:a16="http://schemas.microsoft.com/office/drawing/2014/main" id="{F15B5F31-6EA6-CE4D-C0B0-78C353A57D92}"/>
                </a:ext>
              </a:extLst>
            </p:cNvPr>
            <p:cNvSpPr/>
            <p:nvPr/>
          </p:nvSpPr>
          <p:spPr>
            <a:xfrm>
              <a:off x="5369165" y="5119759"/>
              <a:ext cx="15677" cy="19505"/>
            </a:xfrm>
            <a:custGeom>
              <a:avLst/>
              <a:gdLst>
                <a:gd name="connsiteX0" fmla="*/ 11562 w 15677"/>
                <a:gd name="connsiteY0" fmla="*/ 17 h 19505"/>
                <a:gd name="connsiteX1" fmla="*/ 15677 w 15677"/>
                <a:gd name="connsiteY1" fmla="*/ 1863 h 19505"/>
                <a:gd name="connsiteX2" fmla="*/ 8134 w 15677"/>
                <a:gd name="connsiteY2" fmla="*/ 17391 h 19505"/>
                <a:gd name="connsiteX3" fmla="*/ 990 w 15677"/>
                <a:gd name="connsiteY3" fmla="*/ 18179 h 19505"/>
                <a:gd name="connsiteX4" fmla="*/ 2384 w 15677"/>
                <a:gd name="connsiteY4" fmla="*/ 13070 h 19505"/>
                <a:gd name="connsiteX5" fmla="*/ 11580 w 15677"/>
                <a:gd name="connsiteY5" fmla="*/ 0 h 19505"/>
                <a:gd name="connsiteX6" fmla="*/ 11562 w 15677"/>
                <a:gd name="connsiteY6" fmla="*/ 17 h 1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77" h="19505">
                  <a:moveTo>
                    <a:pt x="11562" y="17"/>
                  </a:moveTo>
                  <a:cubicBezTo>
                    <a:pt x="12934" y="634"/>
                    <a:pt x="14306" y="1246"/>
                    <a:pt x="15677" y="1863"/>
                  </a:cubicBezTo>
                  <a:cubicBezTo>
                    <a:pt x="13220" y="7069"/>
                    <a:pt x="11122" y="12504"/>
                    <a:pt x="8134" y="17391"/>
                  </a:cubicBezTo>
                  <a:cubicBezTo>
                    <a:pt x="6796" y="19579"/>
                    <a:pt x="3333" y="20431"/>
                    <a:pt x="990" y="18179"/>
                  </a:cubicBezTo>
                  <a:cubicBezTo>
                    <a:pt x="-1022" y="16248"/>
                    <a:pt x="332" y="14316"/>
                    <a:pt x="2384" y="13070"/>
                  </a:cubicBezTo>
                  <a:cubicBezTo>
                    <a:pt x="7350" y="10041"/>
                    <a:pt x="9048" y="4732"/>
                    <a:pt x="11580" y="0"/>
                  </a:cubicBezTo>
                  <a:lnTo>
                    <a:pt x="11562" y="17"/>
                  </a:lnTo>
                  <a:close/>
                </a:path>
              </a:pathLst>
            </a:custGeom>
            <a:grpFill/>
            <a:ln w="5715" cap="flat">
              <a:noFill/>
              <a:prstDash val="solid"/>
              <a:miter/>
            </a:ln>
          </p:spPr>
          <p:txBody>
            <a:bodyPr rtlCol="0" anchor="ctr"/>
            <a:lstStyle/>
            <a:p>
              <a:endParaRPr lang="zh-CN" altLang="en-US"/>
            </a:p>
          </p:txBody>
        </p:sp>
        <p:sp>
          <p:nvSpPr>
            <p:cNvPr id="4726" name="任意多边形: 形状 4725">
              <a:extLst>
                <a:ext uri="{FF2B5EF4-FFF2-40B4-BE49-F238E27FC236}">
                  <a16:creationId xmlns:a16="http://schemas.microsoft.com/office/drawing/2014/main" id="{757EFEFC-21AD-03BD-3833-DF0996FE5FE7}"/>
                </a:ext>
              </a:extLst>
            </p:cNvPr>
            <p:cNvSpPr/>
            <p:nvPr/>
          </p:nvSpPr>
          <p:spPr>
            <a:xfrm>
              <a:off x="5385903" y="5106586"/>
              <a:ext cx="3842" cy="5673"/>
            </a:xfrm>
            <a:custGeom>
              <a:avLst/>
              <a:gdLst>
                <a:gd name="connsiteX0" fmla="*/ 1437 w 3842"/>
                <a:gd name="connsiteY0" fmla="*/ 0 h 5673"/>
                <a:gd name="connsiteX1" fmla="*/ 2854 w 3842"/>
                <a:gd name="connsiteY1" fmla="*/ 5183 h 5673"/>
                <a:gd name="connsiteX2" fmla="*/ 1357 w 3842"/>
                <a:gd name="connsiteY2" fmla="*/ 5612 h 5673"/>
                <a:gd name="connsiteX3" fmla="*/ 1385 w 3842"/>
                <a:gd name="connsiteY3" fmla="*/ 29 h 5673"/>
                <a:gd name="connsiteX4" fmla="*/ 1437 w 3842"/>
                <a:gd name="connsiteY4" fmla="*/ 0 h 56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2" h="5673">
                  <a:moveTo>
                    <a:pt x="1437" y="0"/>
                  </a:moveTo>
                  <a:cubicBezTo>
                    <a:pt x="3563" y="1280"/>
                    <a:pt x="4837" y="2829"/>
                    <a:pt x="2854" y="5183"/>
                  </a:cubicBezTo>
                  <a:cubicBezTo>
                    <a:pt x="2562" y="5526"/>
                    <a:pt x="1671" y="5801"/>
                    <a:pt x="1357" y="5612"/>
                  </a:cubicBezTo>
                  <a:cubicBezTo>
                    <a:pt x="-1695" y="3783"/>
                    <a:pt x="1351" y="1903"/>
                    <a:pt x="1385" y="29"/>
                  </a:cubicBezTo>
                  <a:cubicBezTo>
                    <a:pt x="1379" y="34"/>
                    <a:pt x="1437" y="0"/>
                    <a:pt x="1437" y="0"/>
                  </a:cubicBezTo>
                  <a:close/>
                </a:path>
              </a:pathLst>
            </a:custGeom>
            <a:grpFill/>
            <a:ln w="5715" cap="flat">
              <a:noFill/>
              <a:prstDash val="solid"/>
              <a:miter/>
            </a:ln>
          </p:spPr>
          <p:txBody>
            <a:bodyPr rtlCol="0" anchor="ctr"/>
            <a:lstStyle/>
            <a:p>
              <a:endParaRPr lang="zh-CN" altLang="en-US"/>
            </a:p>
          </p:txBody>
        </p:sp>
        <p:sp>
          <p:nvSpPr>
            <p:cNvPr id="4727" name="任意多边形: 形状 4726">
              <a:extLst>
                <a:ext uri="{FF2B5EF4-FFF2-40B4-BE49-F238E27FC236}">
                  <a16:creationId xmlns:a16="http://schemas.microsoft.com/office/drawing/2014/main" id="{57B726DD-1B4D-7C31-FD84-8BA234E5F1B4}"/>
                </a:ext>
              </a:extLst>
            </p:cNvPr>
            <p:cNvSpPr/>
            <p:nvPr/>
          </p:nvSpPr>
          <p:spPr>
            <a:xfrm>
              <a:off x="5371764" y="5121845"/>
              <a:ext cx="1573" cy="2428"/>
            </a:xfrm>
            <a:custGeom>
              <a:avLst/>
              <a:gdLst>
                <a:gd name="connsiteX0" fmla="*/ 1573 w 1573"/>
                <a:gd name="connsiteY0" fmla="*/ 1303 h 2428"/>
                <a:gd name="connsiteX1" fmla="*/ 648 w 1573"/>
                <a:gd name="connsiteY1" fmla="*/ 2429 h 2428"/>
                <a:gd name="connsiteX2" fmla="*/ 2 w 1573"/>
                <a:gd name="connsiteY2" fmla="*/ 1137 h 2428"/>
                <a:gd name="connsiteX3" fmla="*/ 871 w 1573"/>
                <a:gd name="connsiteY3" fmla="*/ 0 h 2428"/>
                <a:gd name="connsiteX4" fmla="*/ 1573 w 1573"/>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8">
                  <a:moveTo>
                    <a:pt x="1573" y="1303"/>
                  </a:moveTo>
                  <a:cubicBezTo>
                    <a:pt x="1265" y="1680"/>
                    <a:pt x="956" y="2052"/>
                    <a:pt x="648" y="2429"/>
                  </a:cubicBezTo>
                  <a:cubicBezTo>
                    <a:pt x="413" y="1995"/>
                    <a:pt x="-32" y="1549"/>
                    <a:pt x="2" y="1137"/>
                  </a:cubicBezTo>
                  <a:cubicBezTo>
                    <a:pt x="36" y="737"/>
                    <a:pt x="562" y="377"/>
                    <a:pt x="871" y="0"/>
                  </a:cubicBezTo>
                  <a:cubicBezTo>
                    <a:pt x="1105" y="434"/>
                    <a:pt x="1339" y="869"/>
                    <a:pt x="1573" y="1303"/>
                  </a:cubicBezTo>
                  <a:close/>
                </a:path>
              </a:pathLst>
            </a:custGeom>
            <a:grpFill/>
            <a:ln w="5715" cap="flat">
              <a:noFill/>
              <a:prstDash val="solid"/>
              <a:miter/>
            </a:ln>
          </p:spPr>
          <p:txBody>
            <a:bodyPr rtlCol="0" anchor="ctr"/>
            <a:lstStyle/>
            <a:p>
              <a:endParaRPr lang="zh-CN" altLang="en-US"/>
            </a:p>
          </p:txBody>
        </p:sp>
        <p:sp>
          <p:nvSpPr>
            <p:cNvPr id="4728" name="任意多边形: 形状 4727">
              <a:extLst>
                <a:ext uri="{FF2B5EF4-FFF2-40B4-BE49-F238E27FC236}">
                  <a16:creationId xmlns:a16="http://schemas.microsoft.com/office/drawing/2014/main" id="{D3E58A14-71F3-6A64-4AB9-B4A68E563CA9}"/>
                </a:ext>
              </a:extLst>
            </p:cNvPr>
            <p:cNvSpPr/>
            <p:nvPr/>
          </p:nvSpPr>
          <p:spPr>
            <a:xfrm>
              <a:off x="5379446" y="5118365"/>
              <a:ext cx="1298" cy="1405"/>
            </a:xfrm>
            <a:custGeom>
              <a:avLst/>
              <a:gdLst>
                <a:gd name="connsiteX0" fmla="*/ 1298 w 1298"/>
                <a:gd name="connsiteY0" fmla="*/ 1388 h 1405"/>
                <a:gd name="connsiteX1" fmla="*/ 1 w 1298"/>
                <a:gd name="connsiteY1" fmla="*/ 657 h 1405"/>
                <a:gd name="connsiteX2" fmla="*/ 1281 w 1298"/>
                <a:gd name="connsiteY2" fmla="*/ 1406 h 1405"/>
                <a:gd name="connsiteX3" fmla="*/ 1298 w 1298"/>
                <a:gd name="connsiteY3" fmla="*/ 1388 h 1405"/>
              </a:gdLst>
              <a:ahLst/>
              <a:cxnLst>
                <a:cxn ang="0">
                  <a:pos x="connsiteX0" y="connsiteY0"/>
                </a:cxn>
                <a:cxn ang="0">
                  <a:pos x="connsiteX1" y="connsiteY1"/>
                </a:cxn>
                <a:cxn ang="0">
                  <a:pos x="connsiteX2" y="connsiteY2"/>
                </a:cxn>
                <a:cxn ang="0">
                  <a:pos x="connsiteX3" y="connsiteY3"/>
                </a:cxn>
              </a:cxnLst>
              <a:rect l="l" t="t" r="r" b="b"/>
              <a:pathLst>
                <a:path w="1298" h="1405">
                  <a:moveTo>
                    <a:pt x="1298" y="1388"/>
                  </a:moveTo>
                  <a:cubicBezTo>
                    <a:pt x="847" y="1143"/>
                    <a:pt x="-28" y="800"/>
                    <a:pt x="1" y="657"/>
                  </a:cubicBezTo>
                  <a:cubicBezTo>
                    <a:pt x="246" y="-429"/>
                    <a:pt x="749" y="-161"/>
                    <a:pt x="1281" y="1406"/>
                  </a:cubicBezTo>
                  <a:lnTo>
                    <a:pt x="1298" y="1388"/>
                  </a:lnTo>
                  <a:close/>
                </a:path>
              </a:pathLst>
            </a:custGeom>
            <a:grpFill/>
            <a:ln w="5715" cap="flat">
              <a:noFill/>
              <a:prstDash val="solid"/>
              <a:miter/>
            </a:ln>
          </p:spPr>
          <p:txBody>
            <a:bodyPr rtlCol="0" anchor="ctr"/>
            <a:lstStyle/>
            <a:p>
              <a:endParaRPr lang="zh-CN" altLang="en-US"/>
            </a:p>
          </p:txBody>
        </p:sp>
        <p:sp>
          <p:nvSpPr>
            <p:cNvPr id="4729" name="任意多边形: 形状 4728">
              <a:extLst>
                <a:ext uri="{FF2B5EF4-FFF2-40B4-BE49-F238E27FC236}">
                  <a16:creationId xmlns:a16="http://schemas.microsoft.com/office/drawing/2014/main" id="{56E9190C-B4F1-E2D5-A296-92254AE243CE}"/>
                </a:ext>
              </a:extLst>
            </p:cNvPr>
            <p:cNvSpPr/>
            <p:nvPr/>
          </p:nvSpPr>
          <p:spPr>
            <a:xfrm>
              <a:off x="5432002" y="5146077"/>
              <a:ext cx="1348" cy="1348"/>
            </a:xfrm>
            <a:custGeom>
              <a:avLst/>
              <a:gdLst>
                <a:gd name="connsiteX0" fmla="*/ 1349 w 1348"/>
                <a:gd name="connsiteY0" fmla="*/ 0 h 1348"/>
                <a:gd name="connsiteX1" fmla="*/ 600 w 1348"/>
                <a:gd name="connsiteY1" fmla="*/ 1349 h 1348"/>
                <a:gd name="connsiteX2" fmla="*/ 0 w 1348"/>
                <a:gd name="connsiteY2" fmla="*/ 743 h 1348"/>
              </a:gdLst>
              <a:ahLst/>
              <a:cxnLst>
                <a:cxn ang="0">
                  <a:pos x="connsiteX0" y="connsiteY0"/>
                </a:cxn>
                <a:cxn ang="0">
                  <a:pos x="connsiteX1" y="connsiteY1"/>
                </a:cxn>
                <a:cxn ang="0">
                  <a:pos x="connsiteX2" y="connsiteY2"/>
                </a:cxn>
              </a:cxnLst>
              <a:rect l="l" t="t" r="r" b="b"/>
              <a:pathLst>
                <a:path w="1348" h="1348">
                  <a:moveTo>
                    <a:pt x="1349" y="0"/>
                  </a:moveTo>
                  <a:lnTo>
                    <a:pt x="600" y="1349"/>
                  </a:lnTo>
                  <a:lnTo>
                    <a:pt x="0" y="743"/>
                  </a:lnTo>
                  <a:close/>
                </a:path>
              </a:pathLst>
            </a:custGeom>
            <a:grpFill/>
            <a:ln w="5715" cap="flat">
              <a:noFill/>
              <a:prstDash val="solid"/>
              <a:miter/>
            </a:ln>
          </p:spPr>
          <p:txBody>
            <a:bodyPr rtlCol="0" anchor="ctr"/>
            <a:lstStyle/>
            <a:p>
              <a:endParaRPr lang="zh-CN" altLang="en-US"/>
            </a:p>
          </p:txBody>
        </p:sp>
        <p:sp>
          <p:nvSpPr>
            <p:cNvPr id="4730" name="任意多边形: 形状 4729">
              <a:extLst>
                <a:ext uri="{FF2B5EF4-FFF2-40B4-BE49-F238E27FC236}">
                  <a16:creationId xmlns:a16="http://schemas.microsoft.com/office/drawing/2014/main" id="{40CCDF72-DEB9-B0CF-0034-AAEB77A8543B}"/>
                </a:ext>
              </a:extLst>
            </p:cNvPr>
            <p:cNvSpPr/>
            <p:nvPr/>
          </p:nvSpPr>
          <p:spPr>
            <a:xfrm>
              <a:off x="5254672" y="4996995"/>
              <a:ext cx="15816" cy="24277"/>
            </a:xfrm>
            <a:custGeom>
              <a:avLst/>
              <a:gdLst>
                <a:gd name="connsiteX0" fmla="*/ 0 w 15816"/>
                <a:gd name="connsiteY0" fmla="*/ 24277 h 24277"/>
                <a:gd name="connsiteX1" fmla="*/ 15802 w 15816"/>
                <a:gd name="connsiteY1" fmla="*/ 0 h 24277"/>
                <a:gd name="connsiteX2" fmla="*/ 0 w 15816"/>
                <a:gd name="connsiteY2" fmla="*/ 24277 h 24277"/>
              </a:gdLst>
              <a:ahLst/>
              <a:cxnLst>
                <a:cxn ang="0">
                  <a:pos x="connsiteX0" y="connsiteY0"/>
                </a:cxn>
                <a:cxn ang="0">
                  <a:pos x="connsiteX1" y="connsiteY1"/>
                </a:cxn>
                <a:cxn ang="0">
                  <a:pos x="connsiteX2" y="connsiteY2"/>
                </a:cxn>
              </a:cxnLst>
              <a:rect l="l" t="t" r="r" b="b"/>
              <a:pathLst>
                <a:path w="15816" h="24277">
                  <a:moveTo>
                    <a:pt x="0" y="24277"/>
                  </a:moveTo>
                  <a:cubicBezTo>
                    <a:pt x="5846" y="16562"/>
                    <a:pt x="3778" y="3566"/>
                    <a:pt x="15802" y="0"/>
                  </a:cubicBezTo>
                  <a:cubicBezTo>
                    <a:pt x="16173" y="7567"/>
                    <a:pt x="9298" y="18814"/>
                    <a:pt x="0" y="24277"/>
                  </a:cubicBezTo>
                  <a:close/>
                </a:path>
              </a:pathLst>
            </a:custGeom>
            <a:grpFill/>
            <a:ln w="5715" cap="flat">
              <a:noFill/>
              <a:prstDash val="solid"/>
              <a:miter/>
            </a:ln>
          </p:spPr>
          <p:txBody>
            <a:bodyPr rtlCol="0" anchor="ctr"/>
            <a:lstStyle/>
            <a:p>
              <a:endParaRPr lang="zh-CN" altLang="en-US"/>
            </a:p>
          </p:txBody>
        </p:sp>
        <p:sp>
          <p:nvSpPr>
            <p:cNvPr id="4731" name="任意多边形: 形状 4730">
              <a:extLst>
                <a:ext uri="{FF2B5EF4-FFF2-40B4-BE49-F238E27FC236}">
                  <a16:creationId xmlns:a16="http://schemas.microsoft.com/office/drawing/2014/main" id="{E80EC7B0-744E-3ED9-7A63-59850B86C953}"/>
                </a:ext>
              </a:extLst>
            </p:cNvPr>
            <p:cNvSpPr/>
            <p:nvPr/>
          </p:nvSpPr>
          <p:spPr>
            <a:xfrm>
              <a:off x="5209202" y="5067107"/>
              <a:ext cx="13700" cy="6766"/>
            </a:xfrm>
            <a:custGeom>
              <a:avLst/>
              <a:gdLst>
                <a:gd name="connsiteX0" fmla="*/ 13689 w 13700"/>
                <a:gd name="connsiteY0" fmla="*/ 3263 h 6766"/>
                <a:gd name="connsiteX1" fmla="*/ 7945 w 13700"/>
                <a:gd name="connsiteY1" fmla="*/ 5818 h 6766"/>
                <a:gd name="connsiteX2" fmla="*/ 64 w 13700"/>
                <a:gd name="connsiteY2" fmla="*/ 4361 h 6766"/>
                <a:gd name="connsiteX3" fmla="*/ 7065 w 13700"/>
                <a:gd name="connsiteY3" fmla="*/ 0 h 6766"/>
                <a:gd name="connsiteX4" fmla="*/ 13671 w 13700"/>
                <a:gd name="connsiteY4" fmla="*/ 0 h 6766"/>
                <a:gd name="connsiteX5" fmla="*/ 13700 w 13700"/>
                <a:gd name="connsiteY5" fmla="*/ 34 h 6766"/>
                <a:gd name="connsiteX6" fmla="*/ 13689 w 13700"/>
                <a:gd name="connsiteY6" fmla="*/ 3263 h 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00" h="6766">
                  <a:moveTo>
                    <a:pt x="13689" y="3263"/>
                  </a:moveTo>
                  <a:cubicBezTo>
                    <a:pt x="11780" y="4149"/>
                    <a:pt x="9945" y="5418"/>
                    <a:pt x="7945" y="5818"/>
                  </a:cubicBezTo>
                  <a:cubicBezTo>
                    <a:pt x="5150" y="6372"/>
                    <a:pt x="739" y="8270"/>
                    <a:pt x="64" y="4361"/>
                  </a:cubicBezTo>
                  <a:cubicBezTo>
                    <a:pt x="-599" y="503"/>
                    <a:pt x="4025" y="480"/>
                    <a:pt x="7065" y="0"/>
                  </a:cubicBezTo>
                  <a:cubicBezTo>
                    <a:pt x="9265" y="0"/>
                    <a:pt x="11471" y="0"/>
                    <a:pt x="13671" y="0"/>
                  </a:cubicBezTo>
                  <a:lnTo>
                    <a:pt x="13700" y="34"/>
                  </a:lnTo>
                  <a:cubicBezTo>
                    <a:pt x="13694" y="1114"/>
                    <a:pt x="13689" y="2189"/>
                    <a:pt x="13689" y="3263"/>
                  </a:cubicBezTo>
                  <a:close/>
                </a:path>
              </a:pathLst>
            </a:custGeom>
            <a:grpFill/>
            <a:ln w="5715" cap="flat">
              <a:noFill/>
              <a:prstDash val="solid"/>
              <a:miter/>
            </a:ln>
          </p:spPr>
          <p:txBody>
            <a:bodyPr rtlCol="0" anchor="ctr"/>
            <a:lstStyle/>
            <a:p>
              <a:endParaRPr lang="zh-CN" altLang="en-US"/>
            </a:p>
          </p:txBody>
        </p:sp>
        <p:sp>
          <p:nvSpPr>
            <p:cNvPr id="4732" name="任意多边形: 形状 4731">
              <a:extLst>
                <a:ext uri="{FF2B5EF4-FFF2-40B4-BE49-F238E27FC236}">
                  <a16:creationId xmlns:a16="http://schemas.microsoft.com/office/drawing/2014/main" id="{6D4C7737-CD17-155A-DF61-3DC4F9B8DF9C}"/>
                </a:ext>
              </a:extLst>
            </p:cNvPr>
            <p:cNvSpPr/>
            <p:nvPr/>
          </p:nvSpPr>
          <p:spPr>
            <a:xfrm>
              <a:off x="5240721" y="5055174"/>
              <a:ext cx="3794" cy="3914"/>
            </a:xfrm>
            <a:custGeom>
              <a:avLst/>
              <a:gdLst>
                <a:gd name="connsiteX0" fmla="*/ 3795 w 3794"/>
                <a:gd name="connsiteY0" fmla="*/ 1189 h 3914"/>
                <a:gd name="connsiteX1" fmla="*/ 2623 w 3794"/>
                <a:gd name="connsiteY1" fmla="*/ 3915 h 3914"/>
                <a:gd name="connsiteX2" fmla="*/ 46 w 3794"/>
                <a:gd name="connsiteY2" fmla="*/ 2680 h 3914"/>
                <a:gd name="connsiteX3" fmla="*/ 1069 w 3794"/>
                <a:gd name="connsiteY3" fmla="*/ 0 h 3914"/>
                <a:gd name="connsiteX4" fmla="*/ 3795 w 3794"/>
                <a:gd name="connsiteY4" fmla="*/ 1189 h 3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14">
                  <a:moveTo>
                    <a:pt x="3795" y="1189"/>
                  </a:moveTo>
                  <a:cubicBezTo>
                    <a:pt x="3406" y="2103"/>
                    <a:pt x="3018" y="3012"/>
                    <a:pt x="2623" y="3915"/>
                  </a:cubicBezTo>
                  <a:cubicBezTo>
                    <a:pt x="1715" y="3521"/>
                    <a:pt x="297" y="3326"/>
                    <a:pt x="46" y="2680"/>
                  </a:cubicBezTo>
                  <a:cubicBezTo>
                    <a:pt x="-211" y="2018"/>
                    <a:pt x="680" y="915"/>
                    <a:pt x="1069" y="0"/>
                  </a:cubicBezTo>
                  <a:cubicBezTo>
                    <a:pt x="1978" y="395"/>
                    <a:pt x="2886" y="789"/>
                    <a:pt x="3795" y="1189"/>
                  </a:cubicBezTo>
                  <a:close/>
                </a:path>
              </a:pathLst>
            </a:custGeom>
            <a:grpFill/>
            <a:ln w="5715" cap="flat">
              <a:noFill/>
              <a:prstDash val="solid"/>
              <a:miter/>
            </a:ln>
          </p:spPr>
          <p:txBody>
            <a:bodyPr rtlCol="0" anchor="ctr"/>
            <a:lstStyle/>
            <a:p>
              <a:endParaRPr lang="zh-CN" altLang="en-US"/>
            </a:p>
          </p:txBody>
        </p:sp>
        <p:sp>
          <p:nvSpPr>
            <p:cNvPr id="4733" name="任意多边形: 形状 4732">
              <a:extLst>
                <a:ext uri="{FF2B5EF4-FFF2-40B4-BE49-F238E27FC236}">
                  <a16:creationId xmlns:a16="http://schemas.microsoft.com/office/drawing/2014/main" id="{2502010D-8F0E-0432-8607-578AF0C4F6A9}"/>
                </a:ext>
              </a:extLst>
            </p:cNvPr>
            <p:cNvSpPr/>
            <p:nvPr/>
          </p:nvSpPr>
          <p:spPr>
            <a:xfrm>
              <a:off x="5222873" y="5064575"/>
              <a:ext cx="3631" cy="2572"/>
            </a:xfrm>
            <a:custGeom>
              <a:avLst/>
              <a:gdLst>
                <a:gd name="connsiteX0" fmla="*/ 0 w 3631"/>
                <a:gd name="connsiteY0" fmla="*/ 2538 h 2572"/>
                <a:gd name="connsiteX1" fmla="*/ 3246 w 3631"/>
                <a:gd name="connsiteY1" fmla="*/ 184 h 2572"/>
                <a:gd name="connsiteX2" fmla="*/ 29 w 3631"/>
                <a:gd name="connsiteY2" fmla="*/ 2573 h 2572"/>
                <a:gd name="connsiteX3" fmla="*/ 0 w 3631"/>
                <a:gd name="connsiteY3" fmla="*/ 2538 h 2572"/>
              </a:gdLst>
              <a:ahLst/>
              <a:cxnLst>
                <a:cxn ang="0">
                  <a:pos x="connsiteX0" y="connsiteY0"/>
                </a:cxn>
                <a:cxn ang="0">
                  <a:pos x="connsiteX1" y="connsiteY1"/>
                </a:cxn>
                <a:cxn ang="0">
                  <a:pos x="connsiteX2" y="connsiteY2"/>
                </a:cxn>
                <a:cxn ang="0">
                  <a:pos x="connsiteX3" y="connsiteY3"/>
                </a:cxn>
              </a:cxnLst>
              <a:rect l="l" t="t" r="r" b="b"/>
              <a:pathLst>
                <a:path w="3631" h="2572">
                  <a:moveTo>
                    <a:pt x="0" y="2538"/>
                  </a:moveTo>
                  <a:cubicBezTo>
                    <a:pt x="732" y="1127"/>
                    <a:pt x="2932" y="-565"/>
                    <a:pt x="3246" y="184"/>
                  </a:cubicBezTo>
                  <a:cubicBezTo>
                    <a:pt x="4818" y="3921"/>
                    <a:pt x="1143" y="1704"/>
                    <a:pt x="29" y="2573"/>
                  </a:cubicBezTo>
                  <a:cubicBezTo>
                    <a:pt x="29" y="2573"/>
                    <a:pt x="0" y="2538"/>
                    <a:pt x="0" y="2538"/>
                  </a:cubicBezTo>
                  <a:close/>
                </a:path>
              </a:pathLst>
            </a:custGeom>
            <a:grpFill/>
            <a:ln w="5715" cap="flat">
              <a:noFill/>
              <a:prstDash val="solid"/>
              <a:miter/>
            </a:ln>
          </p:spPr>
          <p:txBody>
            <a:bodyPr rtlCol="0" anchor="ctr"/>
            <a:lstStyle/>
            <a:p>
              <a:endParaRPr lang="zh-CN" altLang="en-US"/>
            </a:p>
          </p:txBody>
        </p:sp>
        <p:sp>
          <p:nvSpPr>
            <p:cNvPr id="4734" name="任意多边形: 形状 4733">
              <a:extLst>
                <a:ext uri="{FF2B5EF4-FFF2-40B4-BE49-F238E27FC236}">
                  <a16:creationId xmlns:a16="http://schemas.microsoft.com/office/drawing/2014/main" id="{25FE5DF9-A321-ECF7-2748-2B2F7A01460C}"/>
                </a:ext>
              </a:extLst>
            </p:cNvPr>
            <p:cNvSpPr/>
            <p:nvPr/>
          </p:nvSpPr>
          <p:spPr>
            <a:xfrm>
              <a:off x="5236035" y="5067170"/>
              <a:ext cx="3360" cy="3228"/>
            </a:xfrm>
            <a:custGeom>
              <a:avLst/>
              <a:gdLst>
                <a:gd name="connsiteX0" fmla="*/ 3360 w 3360"/>
                <a:gd name="connsiteY0" fmla="*/ 0 h 3228"/>
                <a:gd name="connsiteX1" fmla="*/ 0 w 3360"/>
                <a:gd name="connsiteY1" fmla="*/ 3229 h 3228"/>
                <a:gd name="connsiteX2" fmla="*/ 3360 w 3360"/>
                <a:gd name="connsiteY2" fmla="*/ 0 h 3228"/>
              </a:gdLst>
              <a:ahLst/>
              <a:cxnLst>
                <a:cxn ang="0">
                  <a:pos x="connsiteX0" y="connsiteY0"/>
                </a:cxn>
                <a:cxn ang="0">
                  <a:pos x="connsiteX1" y="connsiteY1"/>
                </a:cxn>
                <a:cxn ang="0">
                  <a:pos x="connsiteX2" y="connsiteY2"/>
                </a:cxn>
              </a:cxnLst>
              <a:rect l="l" t="t" r="r" b="b"/>
              <a:pathLst>
                <a:path w="3360" h="3228">
                  <a:moveTo>
                    <a:pt x="3360" y="0"/>
                  </a:moveTo>
                  <a:cubicBezTo>
                    <a:pt x="2240" y="1080"/>
                    <a:pt x="1120" y="2155"/>
                    <a:pt x="0" y="3229"/>
                  </a:cubicBezTo>
                  <a:cubicBezTo>
                    <a:pt x="1120" y="2155"/>
                    <a:pt x="2240" y="1080"/>
                    <a:pt x="3360" y="0"/>
                  </a:cubicBezTo>
                  <a:close/>
                </a:path>
              </a:pathLst>
            </a:custGeom>
            <a:grpFill/>
            <a:ln w="5715" cap="flat">
              <a:noFill/>
              <a:prstDash val="solid"/>
              <a:miter/>
            </a:ln>
          </p:spPr>
          <p:txBody>
            <a:bodyPr rtlCol="0" anchor="ctr"/>
            <a:lstStyle/>
            <a:p>
              <a:endParaRPr lang="zh-CN" altLang="en-US"/>
            </a:p>
          </p:txBody>
        </p:sp>
        <p:sp>
          <p:nvSpPr>
            <p:cNvPr id="4735" name="任意多边形: 形状 4734">
              <a:extLst>
                <a:ext uri="{FF2B5EF4-FFF2-40B4-BE49-F238E27FC236}">
                  <a16:creationId xmlns:a16="http://schemas.microsoft.com/office/drawing/2014/main" id="{D41B5A91-2787-4F98-4B9E-F38FF7AC3397}"/>
                </a:ext>
              </a:extLst>
            </p:cNvPr>
            <p:cNvSpPr/>
            <p:nvPr/>
          </p:nvSpPr>
          <p:spPr>
            <a:xfrm>
              <a:off x="5385921" y="4889502"/>
              <a:ext cx="1401" cy="1286"/>
            </a:xfrm>
            <a:custGeom>
              <a:avLst/>
              <a:gdLst>
                <a:gd name="connsiteX0" fmla="*/ 1390 w 1401"/>
                <a:gd name="connsiteY0" fmla="*/ 0 h 1286"/>
                <a:gd name="connsiteX1" fmla="*/ 652 w 1401"/>
                <a:gd name="connsiteY1" fmla="*/ 1286 h 1286"/>
                <a:gd name="connsiteX2" fmla="*/ 1401 w 1401"/>
                <a:gd name="connsiteY2" fmla="*/ 0 h 1286"/>
                <a:gd name="connsiteX3" fmla="*/ 1390 w 1401"/>
                <a:gd name="connsiteY3" fmla="*/ 0 h 1286"/>
              </a:gdLst>
              <a:ahLst/>
              <a:cxnLst>
                <a:cxn ang="0">
                  <a:pos x="connsiteX0" y="connsiteY0"/>
                </a:cxn>
                <a:cxn ang="0">
                  <a:pos x="connsiteX1" y="connsiteY1"/>
                </a:cxn>
                <a:cxn ang="0">
                  <a:pos x="connsiteX2" y="connsiteY2"/>
                </a:cxn>
                <a:cxn ang="0">
                  <a:pos x="connsiteX3" y="connsiteY3"/>
                </a:cxn>
              </a:cxnLst>
              <a:rect l="l" t="t" r="r" b="b"/>
              <a:pathLst>
                <a:path w="1401" h="1286">
                  <a:moveTo>
                    <a:pt x="1390" y="0"/>
                  </a:moveTo>
                  <a:cubicBezTo>
                    <a:pt x="1138" y="451"/>
                    <a:pt x="795" y="1320"/>
                    <a:pt x="652" y="1286"/>
                  </a:cubicBezTo>
                  <a:cubicBezTo>
                    <a:pt x="-428" y="1034"/>
                    <a:pt x="-159" y="531"/>
                    <a:pt x="1401" y="0"/>
                  </a:cubicBezTo>
                  <a:lnTo>
                    <a:pt x="1390" y="0"/>
                  </a:lnTo>
                  <a:close/>
                </a:path>
              </a:pathLst>
            </a:custGeom>
            <a:grpFill/>
            <a:ln w="5715" cap="flat">
              <a:noFill/>
              <a:prstDash val="solid"/>
              <a:miter/>
            </a:ln>
          </p:spPr>
          <p:txBody>
            <a:bodyPr rtlCol="0" anchor="ctr"/>
            <a:lstStyle/>
            <a:p>
              <a:endParaRPr lang="zh-CN" altLang="en-US"/>
            </a:p>
          </p:txBody>
        </p:sp>
        <p:sp>
          <p:nvSpPr>
            <p:cNvPr id="4736" name="任意多边形: 形状 4735">
              <a:extLst>
                <a:ext uri="{FF2B5EF4-FFF2-40B4-BE49-F238E27FC236}">
                  <a16:creationId xmlns:a16="http://schemas.microsoft.com/office/drawing/2014/main" id="{73BCC12C-74BC-75EB-C3E9-E0CB04CFE1A6}"/>
                </a:ext>
              </a:extLst>
            </p:cNvPr>
            <p:cNvSpPr/>
            <p:nvPr/>
          </p:nvSpPr>
          <p:spPr>
            <a:xfrm>
              <a:off x="5309707" y="4922252"/>
              <a:ext cx="5166" cy="4432"/>
            </a:xfrm>
            <a:custGeom>
              <a:avLst/>
              <a:gdLst>
                <a:gd name="connsiteX0" fmla="*/ 3943 w 5166"/>
                <a:gd name="connsiteY0" fmla="*/ 2421 h 4432"/>
                <a:gd name="connsiteX1" fmla="*/ 1263 w 5166"/>
                <a:gd name="connsiteY1" fmla="*/ 4432 h 4432"/>
                <a:gd name="connsiteX2" fmla="*/ 0 w 5166"/>
                <a:gd name="connsiteY2" fmla="*/ 2477 h 4432"/>
                <a:gd name="connsiteX3" fmla="*/ 3738 w 5166"/>
                <a:gd name="connsiteY3" fmla="*/ 312 h 4432"/>
                <a:gd name="connsiteX4" fmla="*/ 3943 w 5166"/>
                <a:gd name="connsiteY4" fmla="*/ 2421 h 4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6" h="4432">
                  <a:moveTo>
                    <a:pt x="3943" y="2421"/>
                  </a:moveTo>
                  <a:cubicBezTo>
                    <a:pt x="3618" y="2661"/>
                    <a:pt x="2440" y="3546"/>
                    <a:pt x="1263" y="4432"/>
                  </a:cubicBezTo>
                  <a:cubicBezTo>
                    <a:pt x="840" y="3781"/>
                    <a:pt x="423" y="3129"/>
                    <a:pt x="0" y="2477"/>
                  </a:cubicBezTo>
                  <a:cubicBezTo>
                    <a:pt x="1240" y="1746"/>
                    <a:pt x="2423" y="883"/>
                    <a:pt x="3738" y="312"/>
                  </a:cubicBezTo>
                  <a:cubicBezTo>
                    <a:pt x="5424" y="-426"/>
                    <a:pt x="5772" y="94"/>
                    <a:pt x="3943" y="2421"/>
                  </a:cubicBezTo>
                  <a:close/>
                </a:path>
              </a:pathLst>
            </a:custGeom>
            <a:grpFill/>
            <a:ln w="5715" cap="flat">
              <a:noFill/>
              <a:prstDash val="solid"/>
              <a:miter/>
            </a:ln>
          </p:spPr>
          <p:txBody>
            <a:bodyPr rtlCol="0" anchor="ctr"/>
            <a:lstStyle/>
            <a:p>
              <a:endParaRPr lang="zh-CN" altLang="en-US"/>
            </a:p>
          </p:txBody>
        </p:sp>
        <p:sp>
          <p:nvSpPr>
            <p:cNvPr id="4737" name="任意多边形: 形状 4736">
              <a:extLst>
                <a:ext uri="{FF2B5EF4-FFF2-40B4-BE49-F238E27FC236}">
                  <a16:creationId xmlns:a16="http://schemas.microsoft.com/office/drawing/2014/main" id="{8FC268C6-C717-57FD-D9EB-206B3802E993}"/>
                </a:ext>
              </a:extLst>
            </p:cNvPr>
            <p:cNvSpPr/>
            <p:nvPr/>
          </p:nvSpPr>
          <p:spPr>
            <a:xfrm>
              <a:off x="5153253" y="5195263"/>
              <a:ext cx="7169" cy="3054"/>
            </a:xfrm>
            <a:custGeom>
              <a:avLst/>
              <a:gdLst>
                <a:gd name="connsiteX0" fmla="*/ 6275 w 7169"/>
                <a:gd name="connsiteY0" fmla="*/ 1392 h 3054"/>
                <a:gd name="connsiteX1" fmla="*/ 834 w 7169"/>
                <a:gd name="connsiteY1" fmla="*/ 2706 h 3054"/>
                <a:gd name="connsiteX2" fmla="*/ 0 w 7169"/>
                <a:gd name="connsiteY2" fmla="*/ 1466 h 3054"/>
                <a:gd name="connsiteX3" fmla="*/ 5629 w 7169"/>
                <a:gd name="connsiteY3" fmla="*/ 158 h 3054"/>
                <a:gd name="connsiteX4" fmla="*/ 6275 w 7169"/>
                <a:gd name="connsiteY4" fmla="*/ 1392 h 3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9" h="3054">
                  <a:moveTo>
                    <a:pt x="6275" y="1392"/>
                  </a:moveTo>
                  <a:cubicBezTo>
                    <a:pt x="4721" y="2923"/>
                    <a:pt x="2903" y="3484"/>
                    <a:pt x="834" y="2706"/>
                  </a:cubicBezTo>
                  <a:cubicBezTo>
                    <a:pt x="457" y="2563"/>
                    <a:pt x="274" y="1895"/>
                    <a:pt x="0" y="1466"/>
                  </a:cubicBezTo>
                  <a:cubicBezTo>
                    <a:pt x="1875" y="1032"/>
                    <a:pt x="3755" y="592"/>
                    <a:pt x="5629" y="158"/>
                  </a:cubicBezTo>
                  <a:cubicBezTo>
                    <a:pt x="7441" y="-260"/>
                    <a:pt x="7652" y="152"/>
                    <a:pt x="6275" y="1392"/>
                  </a:cubicBezTo>
                  <a:close/>
                </a:path>
              </a:pathLst>
            </a:custGeom>
            <a:grpFill/>
            <a:ln w="5715" cap="flat">
              <a:noFill/>
              <a:prstDash val="solid"/>
              <a:miter/>
            </a:ln>
          </p:spPr>
          <p:txBody>
            <a:bodyPr rtlCol="0" anchor="ctr"/>
            <a:lstStyle/>
            <a:p>
              <a:endParaRPr lang="zh-CN" altLang="en-US"/>
            </a:p>
          </p:txBody>
        </p:sp>
        <p:sp>
          <p:nvSpPr>
            <p:cNvPr id="4738" name="任意多边形: 形状 4737">
              <a:extLst>
                <a:ext uri="{FF2B5EF4-FFF2-40B4-BE49-F238E27FC236}">
                  <a16:creationId xmlns:a16="http://schemas.microsoft.com/office/drawing/2014/main" id="{0071DEE7-EA78-06A6-85E3-EB94744C43E9}"/>
                </a:ext>
              </a:extLst>
            </p:cNvPr>
            <p:cNvSpPr/>
            <p:nvPr/>
          </p:nvSpPr>
          <p:spPr>
            <a:xfrm>
              <a:off x="5479757" y="5379592"/>
              <a:ext cx="19345" cy="8182"/>
            </a:xfrm>
            <a:custGeom>
              <a:avLst/>
              <a:gdLst>
                <a:gd name="connsiteX0" fmla="*/ 19328 w 19345"/>
                <a:gd name="connsiteY0" fmla="*/ 0 h 8182"/>
                <a:gd name="connsiteX1" fmla="*/ 19345 w 19345"/>
                <a:gd name="connsiteY1" fmla="*/ 3366 h 8182"/>
                <a:gd name="connsiteX2" fmla="*/ 0 w 19345"/>
                <a:gd name="connsiteY2" fmla="*/ 6984 h 8182"/>
                <a:gd name="connsiteX3" fmla="*/ 19328 w 19345"/>
                <a:gd name="connsiteY3" fmla="*/ 0 h 8182"/>
              </a:gdLst>
              <a:ahLst/>
              <a:cxnLst>
                <a:cxn ang="0">
                  <a:pos x="connsiteX0" y="connsiteY0"/>
                </a:cxn>
                <a:cxn ang="0">
                  <a:pos x="connsiteX1" y="connsiteY1"/>
                </a:cxn>
                <a:cxn ang="0">
                  <a:pos x="connsiteX2" y="connsiteY2"/>
                </a:cxn>
                <a:cxn ang="0">
                  <a:pos x="connsiteX3" y="connsiteY3"/>
                </a:cxn>
              </a:cxnLst>
              <a:rect l="l" t="t" r="r" b="b"/>
              <a:pathLst>
                <a:path w="19345" h="8182">
                  <a:moveTo>
                    <a:pt x="19328" y="0"/>
                  </a:moveTo>
                  <a:cubicBezTo>
                    <a:pt x="19334" y="1120"/>
                    <a:pt x="19340" y="2246"/>
                    <a:pt x="19345" y="3366"/>
                  </a:cubicBezTo>
                  <a:cubicBezTo>
                    <a:pt x="13539" y="6041"/>
                    <a:pt x="8081" y="10270"/>
                    <a:pt x="0" y="6984"/>
                  </a:cubicBezTo>
                  <a:cubicBezTo>
                    <a:pt x="4544" y="-1463"/>
                    <a:pt x="12847" y="1515"/>
                    <a:pt x="19328" y="0"/>
                  </a:cubicBezTo>
                  <a:close/>
                </a:path>
              </a:pathLst>
            </a:custGeom>
            <a:grpFill/>
            <a:ln w="5715" cap="flat">
              <a:noFill/>
              <a:prstDash val="solid"/>
              <a:miter/>
            </a:ln>
          </p:spPr>
          <p:txBody>
            <a:bodyPr rtlCol="0" anchor="ctr"/>
            <a:lstStyle/>
            <a:p>
              <a:endParaRPr lang="zh-CN" altLang="en-US"/>
            </a:p>
          </p:txBody>
        </p:sp>
        <p:sp>
          <p:nvSpPr>
            <p:cNvPr id="4739" name="任意多边形: 形状 4738">
              <a:extLst>
                <a:ext uri="{FF2B5EF4-FFF2-40B4-BE49-F238E27FC236}">
                  <a16:creationId xmlns:a16="http://schemas.microsoft.com/office/drawing/2014/main" id="{F39DE6A1-94AA-251F-0037-BF4D738FD3ED}"/>
                </a:ext>
              </a:extLst>
            </p:cNvPr>
            <p:cNvSpPr/>
            <p:nvPr/>
          </p:nvSpPr>
          <p:spPr>
            <a:xfrm>
              <a:off x="5499096" y="5376317"/>
              <a:ext cx="3309" cy="3280"/>
            </a:xfrm>
            <a:custGeom>
              <a:avLst/>
              <a:gdLst>
                <a:gd name="connsiteX0" fmla="*/ 3309 w 3309"/>
                <a:gd name="connsiteY0" fmla="*/ 0 h 3280"/>
                <a:gd name="connsiteX1" fmla="*/ 0 w 3309"/>
                <a:gd name="connsiteY1" fmla="*/ 3281 h 3280"/>
                <a:gd name="connsiteX2" fmla="*/ 3309 w 3309"/>
                <a:gd name="connsiteY2" fmla="*/ 0 h 3280"/>
              </a:gdLst>
              <a:ahLst/>
              <a:cxnLst>
                <a:cxn ang="0">
                  <a:pos x="connsiteX0" y="connsiteY0"/>
                </a:cxn>
                <a:cxn ang="0">
                  <a:pos x="connsiteX1" y="connsiteY1"/>
                </a:cxn>
                <a:cxn ang="0">
                  <a:pos x="connsiteX2" y="connsiteY2"/>
                </a:cxn>
              </a:cxnLst>
              <a:rect l="l" t="t" r="r" b="b"/>
              <a:pathLst>
                <a:path w="3309" h="3280">
                  <a:moveTo>
                    <a:pt x="3309" y="0"/>
                  </a:moveTo>
                  <a:cubicBezTo>
                    <a:pt x="2206" y="1092"/>
                    <a:pt x="1103" y="2189"/>
                    <a:pt x="0" y="3281"/>
                  </a:cubicBezTo>
                  <a:cubicBezTo>
                    <a:pt x="1109" y="2189"/>
                    <a:pt x="2206" y="1092"/>
                    <a:pt x="3309" y="0"/>
                  </a:cubicBezTo>
                  <a:close/>
                </a:path>
              </a:pathLst>
            </a:custGeom>
            <a:grpFill/>
            <a:ln w="5715" cap="flat">
              <a:noFill/>
              <a:prstDash val="solid"/>
              <a:miter/>
            </a:ln>
          </p:spPr>
          <p:txBody>
            <a:bodyPr rtlCol="0" anchor="ctr"/>
            <a:lstStyle/>
            <a:p>
              <a:endParaRPr lang="zh-CN" altLang="en-US"/>
            </a:p>
          </p:txBody>
        </p:sp>
        <p:sp>
          <p:nvSpPr>
            <p:cNvPr id="4740" name="任意多边形: 形状 4739">
              <a:extLst>
                <a:ext uri="{FF2B5EF4-FFF2-40B4-BE49-F238E27FC236}">
                  <a16:creationId xmlns:a16="http://schemas.microsoft.com/office/drawing/2014/main" id="{97A04E74-7463-514B-A957-4340C387A918}"/>
                </a:ext>
              </a:extLst>
            </p:cNvPr>
            <p:cNvSpPr/>
            <p:nvPr/>
          </p:nvSpPr>
          <p:spPr>
            <a:xfrm>
              <a:off x="5466247" y="5230289"/>
              <a:ext cx="15879" cy="10079"/>
            </a:xfrm>
            <a:custGeom>
              <a:avLst/>
              <a:gdLst>
                <a:gd name="connsiteX0" fmla="*/ 0 w 15879"/>
                <a:gd name="connsiteY0" fmla="*/ 7891 h 10079"/>
                <a:gd name="connsiteX1" fmla="*/ 6584 w 15879"/>
                <a:gd name="connsiteY1" fmla="*/ 1313 h 10079"/>
                <a:gd name="connsiteX2" fmla="*/ 15739 w 15879"/>
                <a:gd name="connsiteY2" fmla="*/ 2884 h 10079"/>
                <a:gd name="connsiteX3" fmla="*/ 7732 w 15879"/>
                <a:gd name="connsiteY3" fmla="*/ 9868 h 10079"/>
                <a:gd name="connsiteX4" fmla="*/ 0 w 15879"/>
                <a:gd name="connsiteY4" fmla="*/ 7891 h 10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79" h="10079">
                  <a:moveTo>
                    <a:pt x="0" y="7891"/>
                  </a:moveTo>
                  <a:cubicBezTo>
                    <a:pt x="1263" y="4764"/>
                    <a:pt x="3457" y="2570"/>
                    <a:pt x="6584" y="1313"/>
                  </a:cubicBezTo>
                  <a:cubicBezTo>
                    <a:pt x="9613" y="2541"/>
                    <a:pt x="14602" y="-3277"/>
                    <a:pt x="15739" y="2884"/>
                  </a:cubicBezTo>
                  <a:cubicBezTo>
                    <a:pt x="16613" y="7628"/>
                    <a:pt x="13344" y="10971"/>
                    <a:pt x="7732" y="9868"/>
                  </a:cubicBezTo>
                  <a:cubicBezTo>
                    <a:pt x="5126" y="9359"/>
                    <a:pt x="2577" y="8559"/>
                    <a:pt x="0" y="7891"/>
                  </a:cubicBezTo>
                  <a:close/>
                </a:path>
              </a:pathLst>
            </a:custGeom>
            <a:grpFill/>
            <a:ln w="5715" cap="flat">
              <a:noFill/>
              <a:prstDash val="solid"/>
              <a:miter/>
            </a:ln>
          </p:spPr>
          <p:txBody>
            <a:bodyPr rtlCol="0" anchor="ctr"/>
            <a:lstStyle/>
            <a:p>
              <a:endParaRPr lang="zh-CN" altLang="en-US"/>
            </a:p>
          </p:txBody>
        </p:sp>
        <p:sp>
          <p:nvSpPr>
            <p:cNvPr id="4741" name="任意多边形: 形状 4740">
              <a:extLst>
                <a:ext uri="{FF2B5EF4-FFF2-40B4-BE49-F238E27FC236}">
                  <a16:creationId xmlns:a16="http://schemas.microsoft.com/office/drawing/2014/main" id="{9FB46B33-DE56-2A9D-38FF-51CCD6482664}"/>
                </a:ext>
              </a:extLst>
            </p:cNvPr>
            <p:cNvSpPr/>
            <p:nvPr/>
          </p:nvSpPr>
          <p:spPr>
            <a:xfrm>
              <a:off x="5462856" y="5238191"/>
              <a:ext cx="8164" cy="13138"/>
            </a:xfrm>
            <a:custGeom>
              <a:avLst/>
              <a:gdLst>
                <a:gd name="connsiteX0" fmla="*/ 93 w 8164"/>
                <a:gd name="connsiteY0" fmla="*/ 6 h 13138"/>
                <a:gd name="connsiteX1" fmla="*/ 3391 w 8164"/>
                <a:gd name="connsiteY1" fmla="*/ 0 h 13138"/>
                <a:gd name="connsiteX2" fmla="*/ 3431 w 8164"/>
                <a:gd name="connsiteY2" fmla="*/ 13139 h 13138"/>
                <a:gd name="connsiteX3" fmla="*/ 93 w 8164"/>
                <a:gd name="connsiteY3" fmla="*/ 6 h 13138"/>
              </a:gdLst>
              <a:ahLst/>
              <a:cxnLst>
                <a:cxn ang="0">
                  <a:pos x="connsiteX0" y="connsiteY0"/>
                </a:cxn>
                <a:cxn ang="0">
                  <a:pos x="connsiteX1" y="connsiteY1"/>
                </a:cxn>
                <a:cxn ang="0">
                  <a:pos x="connsiteX2" y="connsiteY2"/>
                </a:cxn>
                <a:cxn ang="0">
                  <a:pos x="connsiteX3" y="connsiteY3"/>
                </a:cxn>
              </a:cxnLst>
              <a:rect l="l" t="t" r="r" b="b"/>
              <a:pathLst>
                <a:path w="8164" h="13138">
                  <a:moveTo>
                    <a:pt x="93" y="6"/>
                  </a:moveTo>
                  <a:cubicBezTo>
                    <a:pt x="1190" y="6"/>
                    <a:pt x="2288" y="6"/>
                    <a:pt x="3391" y="0"/>
                  </a:cubicBezTo>
                  <a:cubicBezTo>
                    <a:pt x="4722" y="4378"/>
                    <a:pt x="13409" y="8727"/>
                    <a:pt x="3431" y="13139"/>
                  </a:cubicBezTo>
                  <a:cubicBezTo>
                    <a:pt x="1145" y="9058"/>
                    <a:pt x="-404" y="4789"/>
                    <a:pt x="93" y="6"/>
                  </a:cubicBezTo>
                  <a:close/>
                </a:path>
              </a:pathLst>
            </a:custGeom>
            <a:grpFill/>
            <a:ln w="5715" cap="flat">
              <a:noFill/>
              <a:prstDash val="solid"/>
              <a:miter/>
            </a:ln>
          </p:spPr>
          <p:txBody>
            <a:bodyPr rtlCol="0" anchor="ctr"/>
            <a:lstStyle/>
            <a:p>
              <a:endParaRPr lang="zh-CN" altLang="en-US"/>
            </a:p>
          </p:txBody>
        </p:sp>
        <p:sp>
          <p:nvSpPr>
            <p:cNvPr id="4742" name="任意多边形: 形状 4741">
              <a:extLst>
                <a:ext uri="{FF2B5EF4-FFF2-40B4-BE49-F238E27FC236}">
                  <a16:creationId xmlns:a16="http://schemas.microsoft.com/office/drawing/2014/main" id="{AF5D68FC-DC95-C5C0-6F52-ABDF62FDC375}"/>
                </a:ext>
              </a:extLst>
            </p:cNvPr>
            <p:cNvSpPr/>
            <p:nvPr/>
          </p:nvSpPr>
          <p:spPr>
            <a:xfrm>
              <a:off x="5470222" y="5223520"/>
              <a:ext cx="5883" cy="4790"/>
            </a:xfrm>
            <a:custGeom>
              <a:avLst/>
              <a:gdLst>
                <a:gd name="connsiteX0" fmla="*/ 2597 w 5883"/>
                <a:gd name="connsiteY0" fmla="*/ 4790 h 4790"/>
                <a:gd name="connsiteX1" fmla="*/ 260 w 5883"/>
                <a:gd name="connsiteY1" fmla="*/ 1161 h 4790"/>
                <a:gd name="connsiteX2" fmla="*/ 5883 w 5883"/>
                <a:gd name="connsiteY2" fmla="*/ 1481 h 4790"/>
                <a:gd name="connsiteX3" fmla="*/ 2597 w 5883"/>
                <a:gd name="connsiteY3" fmla="*/ 4790 h 4790"/>
              </a:gdLst>
              <a:ahLst/>
              <a:cxnLst>
                <a:cxn ang="0">
                  <a:pos x="connsiteX0" y="connsiteY0"/>
                </a:cxn>
                <a:cxn ang="0">
                  <a:pos x="connsiteX1" y="connsiteY1"/>
                </a:cxn>
                <a:cxn ang="0">
                  <a:pos x="connsiteX2" y="connsiteY2"/>
                </a:cxn>
                <a:cxn ang="0">
                  <a:pos x="connsiteX3" y="connsiteY3"/>
                </a:cxn>
              </a:cxnLst>
              <a:rect l="l" t="t" r="r" b="b"/>
              <a:pathLst>
                <a:path w="5883" h="4790">
                  <a:moveTo>
                    <a:pt x="2597" y="4790"/>
                  </a:moveTo>
                  <a:cubicBezTo>
                    <a:pt x="1088" y="4013"/>
                    <a:pt x="-672" y="2693"/>
                    <a:pt x="260" y="1161"/>
                  </a:cubicBezTo>
                  <a:cubicBezTo>
                    <a:pt x="1917" y="-1559"/>
                    <a:pt x="3969" y="1333"/>
                    <a:pt x="5883" y="1481"/>
                  </a:cubicBezTo>
                  <a:cubicBezTo>
                    <a:pt x="4786" y="2584"/>
                    <a:pt x="3689" y="3687"/>
                    <a:pt x="2597" y="4790"/>
                  </a:cubicBezTo>
                  <a:close/>
                </a:path>
              </a:pathLst>
            </a:custGeom>
            <a:grpFill/>
            <a:ln w="5715" cap="flat">
              <a:noFill/>
              <a:prstDash val="solid"/>
              <a:miter/>
            </a:ln>
          </p:spPr>
          <p:txBody>
            <a:bodyPr rtlCol="0" anchor="ctr"/>
            <a:lstStyle/>
            <a:p>
              <a:endParaRPr lang="zh-CN" altLang="en-US"/>
            </a:p>
          </p:txBody>
        </p:sp>
        <p:sp>
          <p:nvSpPr>
            <p:cNvPr id="4743" name="任意多边形: 形状 4742">
              <a:extLst>
                <a:ext uri="{FF2B5EF4-FFF2-40B4-BE49-F238E27FC236}">
                  <a16:creationId xmlns:a16="http://schemas.microsoft.com/office/drawing/2014/main" id="{AF024846-B2EE-0A3F-E688-A20A5532ACC8}"/>
                </a:ext>
              </a:extLst>
            </p:cNvPr>
            <p:cNvSpPr/>
            <p:nvPr/>
          </p:nvSpPr>
          <p:spPr>
            <a:xfrm>
              <a:off x="5410320" y="5248061"/>
              <a:ext cx="19745" cy="19733"/>
            </a:xfrm>
            <a:custGeom>
              <a:avLst/>
              <a:gdLst>
                <a:gd name="connsiteX0" fmla="*/ 3303 w 19745"/>
                <a:gd name="connsiteY0" fmla="*/ 9853 h 19733"/>
                <a:gd name="connsiteX1" fmla="*/ 13156 w 19745"/>
                <a:gd name="connsiteY1" fmla="*/ 0 h 19733"/>
                <a:gd name="connsiteX2" fmla="*/ 19745 w 19745"/>
                <a:gd name="connsiteY2" fmla="*/ 6561 h 19733"/>
                <a:gd name="connsiteX3" fmla="*/ 3286 w 19745"/>
                <a:gd name="connsiteY3" fmla="*/ 19734 h 19733"/>
                <a:gd name="connsiteX4" fmla="*/ 11 w 19745"/>
                <a:gd name="connsiteY4" fmla="*/ 19716 h 19733"/>
                <a:gd name="connsiteX5" fmla="*/ 3303 w 19745"/>
                <a:gd name="connsiteY5" fmla="*/ 9853 h 1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45" h="19733">
                  <a:moveTo>
                    <a:pt x="3303" y="9853"/>
                  </a:moveTo>
                  <a:cubicBezTo>
                    <a:pt x="10544" y="10527"/>
                    <a:pt x="8852" y="2263"/>
                    <a:pt x="13156" y="0"/>
                  </a:cubicBezTo>
                  <a:cubicBezTo>
                    <a:pt x="13293" y="4258"/>
                    <a:pt x="15464" y="6469"/>
                    <a:pt x="19745" y="6561"/>
                  </a:cubicBezTo>
                  <a:cubicBezTo>
                    <a:pt x="14259" y="10950"/>
                    <a:pt x="8772" y="15345"/>
                    <a:pt x="3286" y="19734"/>
                  </a:cubicBezTo>
                  <a:cubicBezTo>
                    <a:pt x="2194" y="19722"/>
                    <a:pt x="1103" y="19716"/>
                    <a:pt x="11" y="19716"/>
                  </a:cubicBezTo>
                  <a:cubicBezTo>
                    <a:pt x="-172" y="16008"/>
                    <a:pt x="1920" y="13047"/>
                    <a:pt x="3303" y="9853"/>
                  </a:cubicBezTo>
                  <a:close/>
                </a:path>
              </a:pathLst>
            </a:custGeom>
            <a:grpFill/>
            <a:ln w="5715" cap="flat">
              <a:noFill/>
              <a:prstDash val="solid"/>
              <a:miter/>
            </a:ln>
          </p:spPr>
          <p:txBody>
            <a:bodyPr rtlCol="0" anchor="ctr"/>
            <a:lstStyle/>
            <a:p>
              <a:endParaRPr lang="zh-CN" altLang="en-US"/>
            </a:p>
          </p:txBody>
        </p:sp>
        <p:sp>
          <p:nvSpPr>
            <p:cNvPr id="4744" name="任意多边形: 形状 4743">
              <a:extLst>
                <a:ext uri="{FF2B5EF4-FFF2-40B4-BE49-F238E27FC236}">
                  <a16:creationId xmlns:a16="http://schemas.microsoft.com/office/drawing/2014/main" id="{9E3017F4-774C-FEB9-2983-222AD574CD50}"/>
                </a:ext>
              </a:extLst>
            </p:cNvPr>
            <p:cNvSpPr/>
            <p:nvPr/>
          </p:nvSpPr>
          <p:spPr>
            <a:xfrm>
              <a:off x="5430065" y="5253273"/>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sp>
          <p:nvSpPr>
            <p:cNvPr id="4745" name="任意多边形: 形状 4744">
              <a:extLst>
                <a:ext uri="{FF2B5EF4-FFF2-40B4-BE49-F238E27FC236}">
                  <a16:creationId xmlns:a16="http://schemas.microsoft.com/office/drawing/2014/main" id="{E44B1002-3760-D251-6F8C-AEBD589FC652}"/>
                </a:ext>
              </a:extLst>
            </p:cNvPr>
            <p:cNvSpPr/>
            <p:nvPr/>
          </p:nvSpPr>
          <p:spPr>
            <a:xfrm>
              <a:off x="5390591" y="5277670"/>
              <a:ext cx="3314" cy="3291"/>
            </a:xfrm>
            <a:custGeom>
              <a:avLst/>
              <a:gdLst>
                <a:gd name="connsiteX0" fmla="*/ 0 w 3314"/>
                <a:gd name="connsiteY0" fmla="*/ 0 h 3291"/>
                <a:gd name="connsiteX1" fmla="*/ 3315 w 3314"/>
                <a:gd name="connsiteY1" fmla="*/ 0 h 3291"/>
                <a:gd name="connsiteX2" fmla="*/ 3315 w 3314"/>
                <a:gd name="connsiteY2" fmla="*/ 3258 h 3291"/>
                <a:gd name="connsiteX3" fmla="*/ 3286 w 3314"/>
                <a:gd name="connsiteY3" fmla="*/ 3292 h 3291"/>
                <a:gd name="connsiteX4" fmla="*/ 0 w 3314"/>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3291">
                  <a:moveTo>
                    <a:pt x="0" y="0"/>
                  </a:moveTo>
                  <a:cubicBezTo>
                    <a:pt x="1103" y="0"/>
                    <a:pt x="2206" y="0"/>
                    <a:pt x="3315" y="0"/>
                  </a:cubicBezTo>
                  <a:cubicBezTo>
                    <a:pt x="3309" y="1086"/>
                    <a:pt x="3309" y="2172"/>
                    <a:pt x="3315" y="3258"/>
                  </a:cubicBezTo>
                  <a:lnTo>
                    <a:pt x="3286" y="3292"/>
                  </a:lnTo>
                  <a:cubicBezTo>
                    <a:pt x="2195" y="2189"/>
                    <a:pt x="1097" y="1092"/>
                    <a:pt x="0" y="0"/>
                  </a:cubicBezTo>
                  <a:close/>
                </a:path>
              </a:pathLst>
            </a:custGeom>
            <a:grpFill/>
            <a:ln w="5715" cap="flat">
              <a:noFill/>
              <a:prstDash val="solid"/>
              <a:miter/>
            </a:ln>
          </p:spPr>
          <p:txBody>
            <a:bodyPr rtlCol="0" anchor="ctr"/>
            <a:lstStyle/>
            <a:p>
              <a:endParaRPr lang="zh-CN" altLang="en-US"/>
            </a:p>
          </p:txBody>
        </p:sp>
        <p:sp>
          <p:nvSpPr>
            <p:cNvPr id="4746" name="任意多边形: 形状 4745">
              <a:extLst>
                <a:ext uri="{FF2B5EF4-FFF2-40B4-BE49-F238E27FC236}">
                  <a16:creationId xmlns:a16="http://schemas.microsoft.com/office/drawing/2014/main" id="{4F6731D2-2898-9F96-6A4D-036D834D5204}"/>
                </a:ext>
              </a:extLst>
            </p:cNvPr>
            <p:cNvSpPr/>
            <p:nvPr/>
          </p:nvSpPr>
          <p:spPr>
            <a:xfrm>
              <a:off x="5393878" y="5280923"/>
              <a:ext cx="1326" cy="1436"/>
            </a:xfrm>
            <a:custGeom>
              <a:avLst/>
              <a:gdLst>
                <a:gd name="connsiteX0" fmla="*/ 28 w 1326"/>
                <a:gd name="connsiteY0" fmla="*/ 0 h 1436"/>
                <a:gd name="connsiteX1" fmla="*/ 1326 w 1326"/>
                <a:gd name="connsiteY1" fmla="*/ 760 h 1436"/>
                <a:gd name="connsiteX2" fmla="*/ 0 w 1326"/>
                <a:gd name="connsiteY2" fmla="*/ 34 h 1436"/>
                <a:gd name="connsiteX3" fmla="*/ 28 w 1326"/>
                <a:gd name="connsiteY3" fmla="*/ 0 h 1436"/>
              </a:gdLst>
              <a:ahLst/>
              <a:cxnLst>
                <a:cxn ang="0">
                  <a:pos x="connsiteX0" y="connsiteY0"/>
                </a:cxn>
                <a:cxn ang="0">
                  <a:pos x="connsiteX1" y="connsiteY1"/>
                </a:cxn>
                <a:cxn ang="0">
                  <a:pos x="connsiteX2" y="connsiteY2"/>
                </a:cxn>
                <a:cxn ang="0">
                  <a:pos x="connsiteX3" y="connsiteY3"/>
                </a:cxn>
              </a:cxnLst>
              <a:rect l="l" t="t" r="r" b="b"/>
              <a:pathLst>
                <a:path w="1326" h="1436">
                  <a:moveTo>
                    <a:pt x="28" y="0"/>
                  </a:moveTo>
                  <a:cubicBezTo>
                    <a:pt x="480" y="257"/>
                    <a:pt x="1360" y="606"/>
                    <a:pt x="1326" y="760"/>
                  </a:cubicBezTo>
                  <a:cubicBezTo>
                    <a:pt x="1080" y="1869"/>
                    <a:pt x="560" y="1606"/>
                    <a:pt x="0" y="34"/>
                  </a:cubicBezTo>
                  <a:lnTo>
                    <a:pt x="28" y="0"/>
                  </a:lnTo>
                  <a:close/>
                </a:path>
              </a:pathLst>
            </a:custGeom>
            <a:grpFill/>
            <a:ln w="5715" cap="flat">
              <a:noFill/>
              <a:prstDash val="solid"/>
              <a:miter/>
            </a:ln>
          </p:spPr>
          <p:txBody>
            <a:bodyPr rtlCol="0" anchor="ctr"/>
            <a:lstStyle/>
            <a:p>
              <a:endParaRPr lang="zh-CN" altLang="en-US"/>
            </a:p>
          </p:txBody>
        </p:sp>
        <p:sp>
          <p:nvSpPr>
            <p:cNvPr id="4747" name="任意多边形: 形状 4746">
              <a:extLst>
                <a:ext uri="{FF2B5EF4-FFF2-40B4-BE49-F238E27FC236}">
                  <a16:creationId xmlns:a16="http://schemas.microsoft.com/office/drawing/2014/main" id="{2369145B-9B4F-1221-5356-7CBE5E210D08}"/>
                </a:ext>
              </a:extLst>
            </p:cNvPr>
            <p:cNvSpPr/>
            <p:nvPr/>
          </p:nvSpPr>
          <p:spPr>
            <a:xfrm>
              <a:off x="5567225" y="5419864"/>
              <a:ext cx="4246" cy="2521"/>
            </a:xfrm>
            <a:custGeom>
              <a:avLst/>
              <a:gdLst>
                <a:gd name="connsiteX0" fmla="*/ 4240 w 4246"/>
                <a:gd name="connsiteY0" fmla="*/ 2522 h 2521"/>
                <a:gd name="connsiteX1" fmla="*/ 0 w 4246"/>
                <a:gd name="connsiteY1" fmla="*/ 1299 h 2521"/>
                <a:gd name="connsiteX2" fmla="*/ 4246 w 4246"/>
                <a:gd name="connsiteY2" fmla="*/ 2522 h 2521"/>
                <a:gd name="connsiteX3" fmla="*/ 4240 w 4246"/>
                <a:gd name="connsiteY3" fmla="*/ 2522 h 2521"/>
              </a:gdLst>
              <a:ahLst/>
              <a:cxnLst>
                <a:cxn ang="0">
                  <a:pos x="connsiteX0" y="connsiteY0"/>
                </a:cxn>
                <a:cxn ang="0">
                  <a:pos x="connsiteX1" y="connsiteY1"/>
                </a:cxn>
                <a:cxn ang="0">
                  <a:pos x="connsiteX2" y="connsiteY2"/>
                </a:cxn>
                <a:cxn ang="0">
                  <a:pos x="connsiteX3" y="connsiteY3"/>
                </a:cxn>
              </a:cxnLst>
              <a:rect l="l" t="t" r="r" b="b"/>
              <a:pathLst>
                <a:path w="4246" h="2521">
                  <a:moveTo>
                    <a:pt x="4240" y="2522"/>
                  </a:moveTo>
                  <a:cubicBezTo>
                    <a:pt x="2829" y="2116"/>
                    <a:pt x="1411" y="1705"/>
                    <a:pt x="0" y="1299"/>
                  </a:cubicBezTo>
                  <a:cubicBezTo>
                    <a:pt x="2394" y="-1690"/>
                    <a:pt x="3080" y="1242"/>
                    <a:pt x="4246" y="2522"/>
                  </a:cubicBezTo>
                  <a:lnTo>
                    <a:pt x="4240" y="2522"/>
                  </a:lnTo>
                  <a:close/>
                </a:path>
              </a:pathLst>
            </a:custGeom>
            <a:grpFill/>
            <a:ln w="5715" cap="flat">
              <a:noFill/>
              <a:prstDash val="solid"/>
              <a:miter/>
            </a:ln>
          </p:spPr>
          <p:txBody>
            <a:bodyPr rtlCol="0" anchor="ctr"/>
            <a:lstStyle/>
            <a:p>
              <a:endParaRPr lang="zh-CN" altLang="en-US"/>
            </a:p>
          </p:txBody>
        </p:sp>
        <p:sp>
          <p:nvSpPr>
            <p:cNvPr id="4748" name="任意多边形: 形状 4747">
              <a:extLst>
                <a:ext uri="{FF2B5EF4-FFF2-40B4-BE49-F238E27FC236}">
                  <a16:creationId xmlns:a16="http://schemas.microsoft.com/office/drawing/2014/main" id="{F5E977DE-E059-F65E-0AB3-E9FAD4C586A4}"/>
                </a:ext>
              </a:extLst>
            </p:cNvPr>
            <p:cNvSpPr/>
            <p:nvPr/>
          </p:nvSpPr>
          <p:spPr>
            <a:xfrm>
              <a:off x="5574763" y="5415825"/>
              <a:ext cx="3246" cy="3228"/>
            </a:xfrm>
            <a:custGeom>
              <a:avLst/>
              <a:gdLst>
                <a:gd name="connsiteX0" fmla="*/ 0 w 3246"/>
                <a:gd name="connsiteY0" fmla="*/ 0 h 3228"/>
                <a:gd name="connsiteX1" fmla="*/ 3246 w 3246"/>
                <a:gd name="connsiteY1" fmla="*/ 3229 h 3228"/>
                <a:gd name="connsiteX2" fmla="*/ 0 w 3246"/>
                <a:gd name="connsiteY2" fmla="*/ 0 h 3228"/>
              </a:gdLst>
              <a:ahLst/>
              <a:cxnLst>
                <a:cxn ang="0">
                  <a:pos x="connsiteX0" y="connsiteY0"/>
                </a:cxn>
                <a:cxn ang="0">
                  <a:pos x="connsiteX1" y="connsiteY1"/>
                </a:cxn>
                <a:cxn ang="0">
                  <a:pos x="connsiteX2" y="connsiteY2"/>
                </a:cxn>
              </a:cxnLst>
              <a:rect l="l" t="t" r="r" b="b"/>
              <a:pathLst>
                <a:path w="3246" h="3228">
                  <a:moveTo>
                    <a:pt x="0" y="0"/>
                  </a:moveTo>
                  <a:cubicBezTo>
                    <a:pt x="1080" y="1074"/>
                    <a:pt x="2166" y="2155"/>
                    <a:pt x="3246" y="3229"/>
                  </a:cubicBezTo>
                  <a:cubicBezTo>
                    <a:pt x="2166" y="2149"/>
                    <a:pt x="1080" y="1074"/>
                    <a:pt x="0" y="0"/>
                  </a:cubicBezTo>
                  <a:close/>
                </a:path>
              </a:pathLst>
            </a:custGeom>
            <a:grpFill/>
            <a:ln w="5715" cap="flat">
              <a:noFill/>
              <a:prstDash val="solid"/>
              <a:miter/>
            </a:ln>
          </p:spPr>
          <p:txBody>
            <a:bodyPr rtlCol="0" anchor="ctr"/>
            <a:lstStyle/>
            <a:p>
              <a:endParaRPr lang="zh-CN" altLang="en-US"/>
            </a:p>
          </p:txBody>
        </p:sp>
        <p:sp>
          <p:nvSpPr>
            <p:cNvPr id="4749" name="任意多边形: 形状 4748">
              <a:extLst>
                <a:ext uri="{FF2B5EF4-FFF2-40B4-BE49-F238E27FC236}">
                  <a16:creationId xmlns:a16="http://schemas.microsoft.com/office/drawing/2014/main" id="{C374FA4C-24A0-0A71-C8E8-3C6DA695C8A5}"/>
                </a:ext>
              </a:extLst>
            </p:cNvPr>
            <p:cNvSpPr/>
            <p:nvPr/>
          </p:nvSpPr>
          <p:spPr>
            <a:xfrm>
              <a:off x="5576725" y="5415825"/>
              <a:ext cx="11182" cy="18981"/>
            </a:xfrm>
            <a:custGeom>
              <a:avLst/>
              <a:gdLst>
                <a:gd name="connsiteX0" fmla="*/ 1346 w 11182"/>
                <a:gd name="connsiteY0" fmla="*/ 6578 h 18981"/>
                <a:gd name="connsiteX1" fmla="*/ 11182 w 11182"/>
                <a:gd name="connsiteY1" fmla="*/ 0 h 18981"/>
                <a:gd name="connsiteX2" fmla="*/ 8085 w 11182"/>
                <a:gd name="connsiteY2" fmla="*/ 8978 h 18981"/>
                <a:gd name="connsiteX3" fmla="*/ 2884 w 11182"/>
                <a:gd name="connsiteY3" fmla="*/ 18854 h 18981"/>
                <a:gd name="connsiteX4" fmla="*/ 1346 w 11182"/>
                <a:gd name="connsiteY4" fmla="*/ 6578 h 1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2" h="18981">
                  <a:moveTo>
                    <a:pt x="1346" y="6578"/>
                  </a:moveTo>
                  <a:cubicBezTo>
                    <a:pt x="4627" y="4384"/>
                    <a:pt x="7902" y="2189"/>
                    <a:pt x="11182" y="0"/>
                  </a:cubicBezTo>
                  <a:cubicBezTo>
                    <a:pt x="10205" y="3035"/>
                    <a:pt x="9930" y="6618"/>
                    <a:pt x="8085" y="8978"/>
                  </a:cubicBezTo>
                  <a:cubicBezTo>
                    <a:pt x="5570" y="12190"/>
                    <a:pt x="8147" y="20077"/>
                    <a:pt x="2884" y="18854"/>
                  </a:cubicBezTo>
                  <a:cubicBezTo>
                    <a:pt x="-3883" y="17288"/>
                    <a:pt x="3701" y="10624"/>
                    <a:pt x="1346" y="6578"/>
                  </a:cubicBezTo>
                  <a:close/>
                </a:path>
              </a:pathLst>
            </a:custGeom>
            <a:grpFill/>
            <a:ln w="5715" cap="flat">
              <a:noFill/>
              <a:prstDash val="solid"/>
              <a:miter/>
            </a:ln>
          </p:spPr>
          <p:txBody>
            <a:bodyPr rtlCol="0" anchor="ctr"/>
            <a:lstStyle/>
            <a:p>
              <a:endParaRPr lang="zh-CN" altLang="en-US"/>
            </a:p>
          </p:txBody>
        </p:sp>
        <p:sp>
          <p:nvSpPr>
            <p:cNvPr id="4750" name="任意多边形: 形状 4749">
              <a:extLst>
                <a:ext uri="{FF2B5EF4-FFF2-40B4-BE49-F238E27FC236}">
                  <a16:creationId xmlns:a16="http://schemas.microsoft.com/office/drawing/2014/main" id="{4F5F2F75-64F5-91F9-955B-6F54D6E24E90}"/>
                </a:ext>
              </a:extLst>
            </p:cNvPr>
            <p:cNvSpPr/>
            <p:nvPr/>
          </p:nvSpPr>
          <p:spPr>
            <a:xfrm>
              <a:off x="5588262" y="5426873"/>
              <a:ext cx="4256" cy="6148"/>
            </a:xfrm>
            <a:custGeom>
              <a:avLst/>
              <a:gdLst>
                <a:gd name="connsiteX0" fmla="*/ 1006 w 4256"/>
                <a:gd name="connsiteY0" fmla="*/ 6148 h 6148"/>
                <a:gd name="connsiteX1" fmla="*/ 0 w 4256"/>
                <a:gd name="connsiteY1" fmla="*/ 3211 h 6148"/>
                <a:gd name="connsiteX2" fmla="*/ 2898 w 4256"/>
                <a:gd name="connsiteY2" fmla="*/ 10 h 6148"/>
                <a:gd name="connsiteX3" fmla="*/ 3966 w 4256"/>
                <a:gd name="connsiteY3" fmla="*/ 2599 h 6148"/>
                <a:gd name="connsiteX4" fmla="*/ 1006 w 4256"/>
                <a:gd name="connsiteY4" fmla="*/ 6148 h 6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6" h="6148">
                  <a:moveTo>
                    <a:pt x="1006" y="6148"/>
                  </a:moveTo>
                  <a:cubicBezTo>
                    <a:pt x="652" y="5171"/>
                    <a:pt x="-11" y="4188"/>
                    <a:pt x="0" y="3211"/>
                  </a:cubicBezTo>
                  <a:cubicBezTo>
                    <a:pt x="29" y="1456"/>
                    <a:pt x="874" y="-144"/>
                    <a:pt x="2898" y="10"/>
                  </a:cubicBezTo>
                  <a:cubicBezTo>
                    <a:pt x="4235" y="113"/>
                    <a:pt x="4572" y="1325"/>
                    <a:pt x="3966" y="2599"/>
                  </a:cubicBezTo>
                  <a:cubicBezTo>
                    <a:pt x="3286" y="4034"/>
                    <a:pt x="3000" y="5805"/>
                    <a:pt x="1006" y="6148"/>
                  </a:cubicBezTo>
                  <a:close/>
                </a:path>
              </a:pathLst>
            </a:custGeom>
            <a:grpFill/>
            <a:ln w="5715" cap="flat">
              <a:noFill/>
              <a:prstDash val="solid"/>
              <a:miter/>
            </a:ln>
          </p:spPr>
          <p:txBody>
            <a:bodyPr rtlCol="0" anchor="ctr"/>
            <a:lstStyle/>
            <a:p>
              <a:endParaRPr lang="zh-CN" altLang="en-US"/>
            </a:p>
          </p:txBody>
        </p:sp>
        <p:sp>
          <p:nvSpPr>
            <p:cNvPr id="4751" name="任意多边形: 形状 4750">
              <a:extLst>
                <a:ext uri="{FF2B5EF4-FFF2-40B4-BE49-F238E27FC236}">
                  <a16:creationId xmlns:a16="http://schemas.microsoft.com/office/drawing/2014/main" id="{8E3B5177-8DEE-AE7C-F747-534E9F0CEC18}"/>
                </a:ext>
              </a:extLst>
            </p:cNvPr>
            <p:cNvSpPr/>
            <p:nvPr/>
          </p:nvSpPr>
          <p:spPr>
            <a:xfrm>
              <a:off x="5587930" y="5412499"/>
              <a:ext cx="3291" cy="3292"/>
            </a:xfrm>
            <a:custGeom>
              <a:avLst/>
              <a:gdLst>
                <a:gd name="connsiteX0" fmla="*/ 0 w 3291"/>
                <a:gd name="connsiteY0" fmla="*/ 3292 h 3292"/>
                <a:gd name="connsiteX1" fmla="*/ 3292 w 3291"/>
                <a:gd name="connsiteY1" fmla="*/ 0 h 3292"/>
                <a:gd name="connsiteX2" fmla="*/ 0 w 3291"/>
                <a:gd name="connsiteY2" fmla="*/ 3292 h 3292"/>
              </a:gdLst>
              <a:ahLst/>
              <a:cxnLst>
                <a:cxn ang="0">
                  <a:pos x="connsiteX0" y="connsiteY0"/>
                </a:cxn>
                <a:cxn ang="0">
                  <a:pos x="connsiteX1" y="connsiteY1"/>
                </a:cxn>
                <a:cxn ang="0">
                  <a:pos x="connsiteX2" y="connsiteY2"/>
                </a:cxn>
              </a:cxnLst>
              <a:rect l="l" t="t" r="r" b="b"/>
              <a:pathLst>
                <a:path w="3291" h="3292">
                  <a:moveTo>
                    <a:pt x="0" y="3292"/>
                  </a:moveTo>
                  <a:cubicBezTo>
                    <a:pt x="1097" y="2195"/>
                    <a:pt x="2195" y="1097"/>
                    <a:pt x="3292" y="0"/>
                  </a:cubicBezTo>
                  <a:cubicBezTo>
                    <a:pt x="2195" y="1097"/>
                    <a:pt x="1097" y="2195"/>
                    <a:pt x="0" y="3292"/>
                  </a:cubicBezTo>
                  <a:close/>
                </a:path>
              </a:pathLst>
            </a:custGeom>
            <a:grpFill/>
            <a:ln w="5715" cap="flat">
              <a:noFill/>
              <a:prstDash val="solid"/>
              <a:miter/>
            </a:ln>
          </p:spPr>
          <p:txBody>
            <a:bodyPr rtlCol="0" anchor="ctr"/>
            <a:lstStyle/>
            <a:p>
              <a:endParaRPr lang="zh-CN" altLang="en-US"/>
            </a:p>
          </p:txBody>
        </p:sp>
        <p:sp>
          <p:nvSpPr>
            <p:cNvPr id="4752" name="任意多边形: 形状 4751">
              <a:extLst>
                <a:ext uri="{FF2B5EF4-FFF2-40B4-BE49-F238E27FC236}">
                  <a16:creationId xmlns:a16="http://schemas.microsoft.com/office/drawing/2014/main" id="{F0332F26-595E-4B92-D45C-34748A518ABC}"/>
                </a:ext>
              </a:extLst>
            </p:cNvPr>
            <p:cNvSpPr/>
            <p:nvPr/>
          </p:nvSpPr>
          <p:spPr>
            <a:xfrm>
              <a:off x="4820742" y="4932262"/>
              <a:ext cx="7515" cy="6583"/>
            </a:xfrm>
            <a:custGeom>
              <a:avLst/>
              <a:gdLst>
                <a:gd name="connsiteX0" fmla="*/ 7516 w 7515"/>
                <a:gd name="connsiteY0" fmla="*/ 0 h 6583"/>
                <a:gd name="connsiteX1" fmla="*/ 7516 w 7515"/>
                <a:gd name="connsiteY1" fmla="*/ 3292 h 6583"/>
                <a:gd name="connsiteX2" fmla="*/ 4230 w 7515"/>
                <a:gd name="connsiteY2" fmla="*/ 6584 h 6583"/>
                <a:gd name="connsiteX3" fmla="*/ 81 w 7515"/>
                <a:gd name="connsiteY3" fmla="*/ 3863 h 6583"/>
                <a:gd name="connsiteX4" fmla="*/ 7516 w 7515"/>
                <a:gd name="connsiteY4" fmla="*/ 0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5" h="6583">
                  <a:moveTo>
                    <a:pt x="7516" y="0"/>
                  </a:moveTo>
                  <a:cubicBezTo>
                    <a:pt x="7516" y="1097"/>
                    <a:pt x="7516" y="2194"/>
                    <a:pt x="7516" y="3292"/>
                  </a:cubicBezTo>
                  <a:cubicBezTo>
                    <a:pt x="6419" y="4389"/>
                    <a:pt x="5321" y="5486"/>
                    <a:pt x="4230" y="6584"/>
                  </a:cubicBezTo>
                  <a:cubicBezTo>
                    <a:pt x="2361" y="6332"/>
                    <a:pt x="-519" y="6389"/>
                    <a:pt x="81" y="3863"/>
                  </a:cubicBezTo>
                  <a:cubicBezTo>
                    <a:pt x="904" y="371"/>
                    <a:pt x="4481" y="274"/>
                    <a:pt x="7516" y="0"/>
                  </a:cubicBezTo>
                  <a:close/>
                </a:path>
              </a:pathLst>
            </a:custGeom>
            <a:grpFill/>
            <a:ln w="5715" cap="flat">
              <a:noFill/>
              <a:prstDash val="solid"/>
              <a:miter/>
            </a:ln>
          </p:spPr>
          <p:txBody>
            <a:bodyPr rtlCol="0" anchor="ctr"/>
            <a:lstStyle/>
            <a:p>
              <a:endParaRPr lang="zh-CN" altLang="en-US"/>
            </a:p>
          </p:txBody>
        </p:sp>
        <p:sp>
          <p:nvSpPr>
            <p:cNvPr id="4753" name="任意多边形: 形状 4752">
              <a:extLst>
                <a:ext uri="{FF2B5EF4-FFF2-40B4-BE49-F238E27FC236}">
                  <a16:creationId xmlns:a16="http://schemas.microsoft.com/office/drawing/2014/main" id="{87A8881B-02F2-C0BF-C2A4-388589B2A030}"/>
                </a:ext>
              </a:extLst>
            </p:cNvPr>
            <p:cNvSpPr/>
            <p:nvPr/>
          </p:nvSpPr>
          <p:spPr>
            <a:xfrm>
              <a:off x="5060360" y="5086847"/>
              <a:ext cx="1401" cy="1298"/>
            </a:xfrm>
            <a:custGeom>
              <a:avLst/>
              <a:gdLst>
                <a:gd name="connsiteX0" fmla="*/ 1373 w 1401"/>
                <a:gd name="connsiteY0" fmla="*/ 0 h 1298"/>
                <a:gd name="connsiteX1" fmla="*/ 659 w 1401"/>
                <a:gd name="connsiteY1" fmla="*/ 1298 h 1298"/>
                <a:gd name="connsiteX2" fmla="*/ 1402 w 1401"/>
                <a:gd name="connsiteY2" fmla="*/ 29 h 1298"/>
                <a:gd name="connsiteX3" fmla="*/ 1373 w 1401"/>
                <a:gd name="connsiteY3" fmla="*/ 0 h 1298"/>
              </a:gdLst>
              <a:ahLst/>
              <a:cxnLst>
                <a:cxn ang="0">
                  <a:pos x="connsiteX0" y="connsiteY0"/>
                </a:cxn>
                <a:cxn ang="0">
                  <a:pos x="connsiteX1" y="connsiteY1"/>
                </a:cxn>
                <a:cxn ang="0">
                  <a:pos x="connsiteX2" y="connsiteY2"/>
                </a:cxn>
                <a:cxn ang="0">
                  <a:pos x="connsiteX3" y="connsiteY3"/>
                </a:cxn>
              </a:cxnLst>
              <a:rect l="l" t="t" r="r" b="b"/>
              <a:pathLst>
                <a:path w="1401" h="1298">
                  <a:moveTo>
                    <a:pt x="1373" y="0"/>
                  </a:moveTo>
                  <a:cubicBezTo>
                    <a:pt x="1127" y="457"/>
                    <a:pt x="796" y="1332"/>
                    <a:pt x="659" y="1298"/>
                  </a:cubicBezTo>
                  <a:cubicBezTo>
                    <a:pt x="-427" y="1063"/>
                    <a:pt x="-164" y="566"/>
                    <a:pt x="1402" y="29"/>
                  </a:cubicBezTo>
                  <a:lnTo>
                    <a:pt x="1373" y="0"/>
                  </a:lnTo>
                  <a:close/>
                </a:path>
              </a:pathLst>
            </a:custGeom>
            <a:grpFill/>
            <a:ln w="5715" cap="flat">
              <a:noFill/>
              <a:prstDash val="solid"/>
              <a:miter/>
            </a:ln>
          </p:spPr>
          <p:txBody>
            <a:bodyPr rtlCol="0" anchor="ctr"/>
            <a:lstStyle/>
            <a:p>
              <a:endParaRPr lang="zh-CN" altLang="en-US"/>
            </a:p>
          </p:txBody>
        </p:sp>
        <p:sp>
          <p:nvSpPr>
            <p:cNvPr id="4754" name="任意多边形: 形状 4753">
              <a:extLst>
                <a:ext uri="{FF2B5EF4-FFF2-40B4-BE49-F238E27FC236}">
                  <a16:creationId xmlns:a16="http://schemas.microsoft.com/office/drawing/2014/main" id="{B015B678-9B22-2497-B51D-18DB4E2C425A}"/>
                </a:ext>
              </a:extLst>
            </p:cNvPr>
            <p:cNvSpPr/>
            <p:nvPr/>
          </p:nvSpPr>
          <p:spPr>
            <a:xfrm>
              <a:off x="5479510" y="5094672"/>
              <a:ext cx="6487" cy="8593"/>
            </a:xfrm>
            <a:custGeom>
              <a:avLst/>
              <a:gdLst>
                <a:gd name="connsiteX0" fmla="*/ 6488 w 6487"/>
                <a:gd name="connsiteY0" fmla="*/ 5353 h 8593"/>
                <a:gd name="connsiteX1" fmla="*/ 6425 w 6487"/>
                <a:gd name="connsiteY1" fmla="*/ 8594 h 8593"/>
                <a:gd name="connsiteX2" fmla="*/ 2127 w 6487"/>
                <a:gd name="connsiteY2" fmla="*/ 7308 h 8593"/>
                <a:gd name="connsiteX3" fmla="*/ 2648 w 6487"/>
                <a:gd name="connsiteY3" fmla="*/ 118 h 8593"/>
                <a:gd name="connsiteX4" fmla="*/ 6488 w 6487"/>
                <a:gd name="connsiteY4" fmla="*/ 5353 h 8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7" h="8593">
                  <a:moveTo>
                    <a:pt x="6488" y="5353"/>
                  </a:moveTo>
                  <a:cubicBezTo>
                    <a:pt x="6465" y="6433"/>
                    <a:pt x="6448" y="7514"/>
                    <a:pt x="6425" y="8594"/>
                  </a:cubicBezTo>
                  <a:cubicBezTo>
                    <a:pt x="4968" y="8194"/>
                    <a:pt x="3116" y="8217"/>
                    <a:pt x="2127" y="7308"/>
                  </a:cubicBezTo>
                  <a:cubicBezTo>
                    <a:pt x="-530" y="4862"/>
                    <a:pt x="-1062" y="1319"/>
                    <a:pt x="2648" y="118"/>
                  </a:cubicBezTo>
                  <a:cubicBezTo>
                    <a:pt x="5728" y="-876"/>
                    <a:pt x="3533" y="4702"/>
                    <a:pt x="6488" y="5353"/>
                  </a:cubicBezTo>
                  <a:close/>
                </a:path>
              </a:pathLst>
            </a:custGeom>
            <a:grpFill/>
            <a:ln w="5715" cap="flat">
              <a:noFill/>
              <a:prstDash val="solid"/>
              <a:miter/>
            </a:ln>
          </p:spPr>
          <p:txBody>
            <a:bodyPr rtlCol="0" anchor="ctr"/>
            <a:lstStyle/>
            <a:p>
              <a:endParaRPr lang="zh-CN" altLang="en-US"/>
            </a:p>
          </p:txBody>
        </p:sp>
        <p:sp>
          <p:nvSpPr>
            <p:cNvPr id="4755" name="任意多边形: 形状 4754">
              <a:extLst>
                <a:ext uri="{FF2B5EF4-FFF2-40B4-BE49-F238E27FC236}">
                  <a16:creationId xmlns:a16="http://schemas.microsoft.com/office/drawing/2014/main" id="{FDA0558B-3D29-9323-7DB1-50593FE0E3AF}"/>
                </a:ext>
              </a:extLst>
            </p:cNvPr>
            <p:cNvSpPr/>
            <p:nvPr/>
          </p:nvSpPr>
          <p:spPr>
            <a:xfrm>
              <a:off x="5484956" y="5079272"/>
              <a:ext cx="4310" cy="4306"/>
            </a:xfrm>
            <a:custGeom>
              <a:avLst/>
              <a:gdLst>
                <a:gd name="connsiteX0" fmla="*/ 4311 w 4310"/>
                <a:gd name="connsiteY0" fmla="*/ 4289 h 4306"/>
                <a:gd name="connsiteX1" fmla="*/ 81 w 4310"/>
                <a:gd name="connsiteY1" fmla="*/ 1197 h 4306"/>
                <a:gd name="connsiteX2" fmla="*/ 1190 w 4310"/>
                <a:gd name="connsiteY2" fmla="*/ 83 h 4306"/>
                <a:gd name="connsiteX3" fmla="*/ 4293 w 4310"/>
                <a:gd name="connsiteY3" fmla="*/ 4306 h 4306"/>
                <a:gd name="connsiteX4" fmla="*/ 4311 w 4310"/>
                <a:gd name="connsiteY4" fmla="*/ 4289 h 4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06">
                  <a:moveTo>
                    <a:pt x="4311" y="4289"/>
                  </a:moveTo>
                  <a:cubicBezTo>
                    <a:pt x="2499" y="3792"/>
                    <a:pt x="-536" y="4929"/>
                    <a:pt x="81" y="1197"/>
                  </a:cubicBezTo>
                  <a:cubicBezTo>
                    <a:pt x="150" y="763"/>
                    <a:pt x="756" y="157"/>
                    <a:pt x="1190" y="83"/>
                  </a:cubicBezTo>
                  <a:cubicBezTo>
                    <a:pt x="4922" y="-540"/>
                    <a:pt x="3779" y="2500"/>
                    <a:pt x="4293" y="4306"/>
                  </a:cubicBezTo>
                  <a:lnTo>
                    <a:pt x="4311" y="4289"/>
                  </a:lnTo>
                  <a:close/>
                </a:path>
              </a:pathLst>
            </a:custGeom>
            <a:grpFill/>
            <a:ln w="5715" cap="flat">
              <a:noFill/>
              <a:prstDash val="solid"/>
              <a:miter/>
            </a:ln>
          </p:spPr>
          <p:txBody>
            <a:bodyPr rtlCol="0" anchor="ctr"/>
            <a:lstStyle/>
            <a:p>
              <a:endParaRPr lang="zh-CN" altLang="en-US"/>
            </a:p>
          </p:txBody>
        </p:sp>
        <p:sp>
          <p:nvSpPr>
            <p:cNvPr id="4756" name="任意多边形: 形状 4755">
              <a:extLst>
                <a:ext uri="{FF2B5EF4-FFF2-40B4-BE49-F238E27FC236}">
                  <a16:creationId xmlns:a16="http://schemas.microsoft.com/office/drawing/2014/main" id="{98494AE7-362F-FDC0-5283-A64F1ADB1487}"/>
                </a:ext>
              </a:extLst>
            </p:cNvPr>
            <p:cNvSpPr/>
            <p:nvPr/>
          </p:nvSpPr>
          <p:spPr>
            <a:xfrm>
              <a:off x="5489249" y="5083561"/>
              <a:ext cx="3303" cy="6612"/>
            </a:xfrm>
            <a:custGeom>
              <a:avLst/>
              <a:gdLst>
                <a:gd name="connsiteX0" fmla="*/ 3303 w 3303"/>
                <a:gd name="connsiteY0" fmla="*/ 6578 h 6612"/>
                <a:gd name="connsiteX1" fmla="*/ 17 w 3303"/>
                <a:gd name="connsiteY1" fmla="*/ 0 h 6612"/>
                <a:gd name="connsiteX2" fmla="*/ 0 w 3303"/>
                <a:gd name="connsiteY2" fmla="*/ 23 h 6612"/>
                <a:gd name="connsiteX3" fmla="*/ 3292 w 3303"/>
                <a:gd name="connsiteY3" fmla="*/ 6612 h 6612"/>
                <a:gd name="connsiteX4" fmla="*/ 3303 w 3303"/>
                <a:gd name="connsiteY4" fmla="*/ 6578 h 6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6612">
                  <a:moveTo>
                    <a:pt x="3303" y="6578"/>
                  </a:moveTo>
                  <a:cubicBezTo>
                    <a:pt x="617" y="5183"/>
                    <a:pt x="80" y="2709"/>
                    <a:pt x="17" y="0"/>
                  </a:cubicBezTo>
                  <a:cubicBezTo>
                    <a:pt x="17" y="0"/>
                    <a:pt x="0" y="23"/>
                    <a:pt x="0" y="23"/>
                  </a:cubicBezTo>
                  <a:cubicBezTo>
                    <a:pt x="2640" y="1451"/>
                    <a:pt x="3223" y="3903"/>
                    <a:pt x="3292" y="6612"/>
                  </a:cubicBezTo>
                  <a:lnTo>
                    <a:pt x="3303" y="6578"/>
                  </a:lnTo>
                  <a:close/>
                </a:path>
              </a:pathLst>
            </a:custGeom>
            <a:grpFill/>
            <a:ln w="5715" cap="flat">
              <a:noFill/>
              <a:prstDash val="solid"/>
              <a:miter/>
            </a:ln>
          </p:spPr>
          <p:txBody>
            <a:bodyPr rtlCol="0" anchor="ctr"/>
            <a:lstStyle/>
            <a:p>
              <a:endParaRPr lang="zh-CN" altLang="en-US"/>
            </a:p>
          </p:txBody>
        </p:sp>
        <p:sp>
          <p:nvSpPr>
            <p:cNvPr id="4757" name="任意多边形: 形状 4756">
              <a:extLst>
                <a:ext uri="{FF2B5EF4-FFF2-40B4-BE49-F238E27FC236}">
                  <a16:creationId xmlns:a16="http://schemas.microsoft.com/office/drawing/2014/main" id="{63731569-0B6B-EA92-1407-A3611C2FA179}"/>
                </a:ext>
              </a:extLst>
            </p:cNvPr>
            <p:cNvSpPr/>
            <p:nvPr/>
          </p:nvSpPr>
          <p:spPr>
            <a:xfrm>
              <a:off x="5492536" y="5090139"/>
              <a:ext cx="3314" cy="6595"/>
            </a:xfrm>
            <a:custGeom>
              <a:avLst/>
              <a:gdLst>
                <a:gd name="connsiteX0" fmla="*/ 3315 w 3314"/>
                <a:gd name="connsiteY0" fmla="*/ 17 h 6595"/>
                <a:gd name="connsiteX1" fmla="*/ 11 w 3314"/>
                <a:gd name="connsiteY1" fmla="*/ 6595 h 6595"/>
                <a:gd name="connsiteX2" fmla="*/ 17 w 3314"/>
                <a:gd name="connsiteY2" fmla="*/ 0 h 6595"/>
                <a:gd name="connsiteX3" fmla="*/ 0 w 3314"/>
                <a:gd name="connsiteY3" fmla="*/ 34 h 6595"/>
                <a:gd name="connsiteX4" fmla="*/ 3315 w 3314"/>
                <a:gd name="connsiteY4" fmla="*/ 17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6595">
                  <a:moveTo>
                    <a:pt x="3315" y="17"/>
                  </a:moveTo>
                  <a:cubicBezTo>
                    <a:pt x="3240" y="2726"/>
                    <a:pt x="2663" y="5183"/>
                    <a:pt x="11" y="6595"/>
                  </a:cubicBezTo>
                  <a:cubicBezTo>
                    <a:pt x="11" y="4395"/>
                    <a:pt x="17" y="2200"/>
                    <a:pt x="17" y="0"/>
                  </a:cubicBezTo>
                  <a:cubicBezTo>
                    <a:pt x="17" y="0"/>
                    <a:pt x="0" y="34"/>
                    <a:pt x="0" y="34"/>
                  </a:cubicBezTo>
                  <a:cubicBezTo>
                    <a:pt x="1109" y="29"/>
                    <a:pt x="2212" y="23"/>
                    <a:pt x="3315" y="17"/>
                  </a:cubicBezTo>
                  <a:close/>
                </a:path>
              </a:pathLst>
            </a:custGeom>
            <a:grpFill/>
            <a:ln w="5715" cap="flat">
              <a:noFill/>
              <a:prstDash val="solid"/>
              <a:miter/>
            </a:ln>
          </p:spPr>
          <p:txBody>
            <a:bodyPr rtlCol="0" anchor="ctr"/>
            <a:lstStyle/>
            <a:p>
              <a:endParaRPr lang="zh-CN" altLang="en-US"/>
            </a:p>
          </p:txBody>
        </p:sp>
        <p:sp>
          <p:nvSpPr>
            <p:cNvPr id="4758" name="任意多边形: 形状 4757">
              <a:extLst>
                <a:ext uri="{FF2B5EF4-FFF2-40B4-BE49-F238E27FC236}">
                  <a16:creationId xmlns:a16="http://schemas.microsoft.com/office/drawing/2014/main" id="{6DB5B832-17BF-7933-8A72-9624430BF442}"/>
                </a:ext>
              </a:extLst>
            </p:cNvPr>
            <p:cNvSpPr/>
            <p:nvPr/>
          </p:nvSpPr>
          <p:spPr>
            <a:xfrm>
              <a:off x="5468240" y="5101922"/>
              <a:ext cx="1292" cy="1406"/>
            </a:xfrm>
            <a:custGeom>
              <a:avLst/>
              <a:gdLst>
                <a:gd name="connsiteX0" fmla="*/ 1292 w 1292"/>
                <a:gd name="connsiteY0" fmla="*/ 1390 h 1406"/>
                <a:gd name="connsiteX1" fmla="*/ 1 w 1292"/>
                <a:gd name="connsiteY1" fmla="*/ 658 h 1406"/>
                <a:gd name="connsiteX2" fmla="*/ 1281 w 1292"/>
                <a:gd name="connsiteY2" fmla="*/ 1407 h 1406"/>
                <a:gd name="connsiteX3" fmla="*/ 1292 w 1292"/>
                <a:gd name="connsiteY3" fmla="*/ 1390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90"/>
                  </a:moveTo>
                  <a:cubicBezTo>
                    <a:pt x="841" y="1138"/>
                    <a:pt x="-33" y="795"/>
                    <a:pt x="1" y="658"/>
                  </a:cubicBezTo>
                  <a:cubicBezTo>
                    <a:pt x="241" y="-427"/>
                    <a:pt x="744" y="-165"/>
                    <a:pt x="1281" y="1407"/>
                  </a:cubicBezTo>
                  <a:lnTo>
                    <a:pt x="1292" y="1390"/>
                  </a:lnTo>
                  <a:close/>
                </a:path>
              </a:pathLst>
            </a:custGeom>
            <a:grpFill/>
            <a:ln w="5715" cap="flat">
              <a:noFill/>
              <a:prstDash val="solid"/>
              <a:miter/>
            </a:ln>
          </p:spPr>
          <p:txBody>
            <a:bodyPr rtlCol="0" anchor="ctr"/>
            <a:lstStyle/>
            <a:p>
              <a:endParaRPr lang="zh-CN" altLang="en-US"/>
            </a:p>
          </p:txBody>
        </p:sp>
        <p:sp>
          <p:nvSpPr>
            <p:cNvPr id="4759" name="任意多边形: 形状 4758">
              <a:extLst>
                <a:ext uri="{FF2B5EF4-FFF2-40B4-BE49-F238E27FC236}">
                  <a16:creationId xmlns:a16="http://schemas.microsoft.com/office/drawing/2014/main" id="{15F4FF07-E2A6-DF47-551F-358605B0A560}"/>
                </a:ext>
              </a:extLst>
            </p:cNvPr>
            <p:cNvSpPr/>
            <p:nvPr/>
          </p:nvSpPr>
          <p:spPr>
            <a:xfrm>
              <a:off x="5495827" y="5088744"/>
              <a:ext cx="3280" cy="1423"/>
            </a:xfrm>
            <a:custGeom>
              <a:avLst/>
              <a:gdLst>
                <a:gd name="connsiteX0" fmla="*/ 3280 w 3280"/>
                <a:gd name="connsiteY0" fmla="*/ 1406 h 1423"/>
                <a:gd name="connsiteX1" fmla="*/ 0 w 3280"/>
                <a:gd name="connsiteY1" fmla="*/ 1423 h 1423"/>
                <a:gd name="connsiteX2" fmla="*/ 3280 w 3280"/>
                <a:gd name="connsiteY2" fmla="*/ 1406 h 1423"/>
              </a:gdLst>
              <a:ahLst/>
              <a:cxnLst>
                <a:cxn ang="0">
                  <a:pos x="connsiteX0" y="connsiteY0"/>
                </a:cxn>
                <a:cxn ang="0">
                  <a:pos x="connsiteX1" y="connsiteY1"/>
                </a:cxn>
                <a:cxn ang="0">
                  <a:pos x="connsiteX2" y="connsiteY2"/>
                </a:cxn>
              </a:cxnLst>
              <a:rect l="l" t="t" r="r" b="b"/>
              <a:pathLst>
                <a:path w="3280" h="1423">
                  <a:moveTo>
                    <a:pt x="3280" y="1406"/>
                  </a:moveTo>
                  <a:cubicBezTo>
                    <a:pt x="2189" y="1406"/>
                    <a:pt x="1092" y="1412"/>
                    <a:pt x="0" y="1423"/>
                  </a:cubicBezTo>
                  <a:cubicBezTo>
                    <a:pt x="1086" y="-440"/>
                    <a:pt x="2177" y="-503"/>
                    <a:pt x="3280" y="1406"/>
                  </a:cubicBezTo>
                  <a:close/>
                </a:path>
              </a:pathLst>
            </a:custGeom>
            <a:grpFill/>
            <a:ln w="5715" cap="flat">
              <a:noFill/>
              <a:prstDash val="solid"/>
              <a:miter/>
            </a:ln>
          </p:spPr>
          <p:txBody>
            <a:bodyPr rtlCol="0" anchor="ctr"/>
            <a:lstStyle/>
            <a:p>
              <a:endParaRPr lang="zh-CN" altLang="en-US"/>
            </a:p>
          </p:txBody>
        </p:sp>
        <p:sp>
          <p:nvSpPr>
            <p:cNvPr id="4760" name="任意多边形: 形状 4759">
              <a:extLst>
                <a:ext uri="{FF2B5EF4-FFF2-40B4-BE49-F238E27FC236}">
                  <a16:creationId xmlns:a16="http://schemas.microsoft.com/office/drawing/2014/main" id="{040C14E7-EC97-C2B8-C420-D32D1E73D99B}"/>
                </a:ext>
              </a:extLst>
            </p:cNvPr>
            <p:cNvSpPr/>
            <p:nvPr/>
          </p:nvSpPr>
          <p:spPr>
            <a:xfrm>
              <a:off x="5471408" y="5021078"/>
              <a:ext cx="1416" cy="1298"/>
            </a:xfrm>
            <a:custGeom>
              <a:avLst/>
              <a:gdLst>
                <a:gd name="connsiteX0" fmla="*/ 1417 w 1416"/>
                <a:gd name="connsiteY0" fmla="*/ 0 h 1298"/>
                <a:gd name="connsiteX1" fmla="*/ 674 w 1416"/>
                <a:gd name="connsiteY1" fmla="*/ 1298 h 1298"/>
                <a:gd name="connsiteX2" fmla="*/ 1400 w 1416"/>
                <a:gd name="connsiteY2" fmla="*/ 0 h 1298"/>
                <a:gd name="connsiteX3" fmla="*/ 1417 w 1416"/>
                <a:gd name="connsiteY3" fmla="*/ 0 h 1298"/>
              </a:gdLst>
              <a:ahLst/>
              <a:cxnLst>
                <a:cxn ang="0">
                  <a:pos x="connsiteX0" y="connsiteY0"/>
                </a:cxn>
                <a:cxn ang="0">
                  <a:pos x="connsiteX1" y="connsiteY1"/>
                </a:cxn>
                <a:cxn ang="0">
                  <a:pos x="connsiteX2" y="connsiteY2"/>
                </a:cxn>
                <a:cxn ang="0">
                  <a:pos x="connsiteX3" y="connsiteY3"/>
                </a:cxn>
              </a:cxnLst>
              <a:rect l="l" t="t" r="r" b="b"/>
              <a:pathLst>
                <a:path w="1416" h="1298">
                  <a:moveTo>
                    <a:pt x="1417" y="0"/>
                  </a:moveTo>
                  <a:cubicBezTo>
                    <a:pt x="1165" y="457"/>
                    <a:pt x="828" y="1332"/>
                    <a:pt x="674" y="1298"/>
                  </a:cubicBezTo>
                  <a:cubicBezTo>
                    <a:pt x="-429" y="1063"/>
                    <a:pt x="-172" y="555"/>
                    <a:pt x="1400" y="0"/>
                  </a:cubicBezTo>
                  <a:lnTo>
                    <a:pt x="1417" y="0"/>
                  </a:lnTo>
                  <a:close/>
                </a:path>
              </a:pathLst>
            </a:custGeom>
            <a:grpFill/>
            <a:ln w="5715"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1586737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副标题页">
    <p:spTree>
      <p:nvGrpSpPr>
        <p:cNvPr id="1" name=""/>
        <p:cNvGrpSpPr/>
        <p:nvPr/>
      </p:nvGrpSpPr>
      <p:grpSpPr>
        <a:xfrm>
          <a:off x="0" y="0"/>
          <a:ext cx="0" cy="0"/>
          <a:chOff x="0" y="0"/>
          <a:chExt cx="0" cy="0"/>
        </a:xfrm>
      </p:grpSpPr>
      <p:sp>
        <p:nvSpPr>
          <p:cNvPr id="7" name="任意多边形: 形状 6">
            <a:extLst>
              <a:ext uri="{FF2B5EF4-FFF2-40B4-BE49-F238E27FC236}">
                <a16:creationId xmlns:a16="http://schemas.microsoft.com/office/drawing/2014/main" id="{C622A36B-97C9-FD00-DAE3-5A7112FBA346}"/>
              </a:ext>
            </a:extLst>
          </p:cNvPr>
          <p:cNvSpPr/>
          <p:nvPr/>
        </p:nvSpPr>
        <p:spPr>
          <a:xfrm>
            <a:off x="3261190" y="2133234"/>
            <a:ext cx="5471056" cy="3126333"/>
          </a:xfrm>
          <a:custGeom>
            <a:avLst/>
            <a:gdLst>
              <a:gd name="connsiteX0" fmla="*/ 2605393 w 3364989"/>
              <a:gd name="connsiteY0" fmla="*/ 5169 h 1922860"/>
              <a:gd name="connsiteX1" fmla="*/ 3049712 w 3364989"/>
              <a:gd name="connsiteY1" fmla="*/ 124457 h 1922860"/>
              <a:gd name="connsiteX2" fmla="*/ 3321046 w 3364989"/>
              <a:gd name="connsiteY2" fmla="*/ 470695 h 1922860"/>
              <a:gd name="connsiteX3" fmla="*/ 3351270 w 3364989"/>
              <a:gd name="connsiteY3" fmla="*/ 857932 h 1922860"/>
              <a:gd name="connsiteX4" fmla="*/ 3220902 w 3364989"/>
              <a:gd name="connsiteY4" fmla="*/ 1180327 h 1922860"/>
              <a:gd name="connsiteX5" fmla="*/ 2993708 w 3364989"/>
              <a:gd name="connsiteY5" fmla="*/ 1365975 h 1922860"/>
              <a:gd name="connsiteX6" fmla="*/ 2669128 w 3364989"/>
              <a:gd name="connsiteY6" fmla="*/ 1435072 h 1922860"/>
              <a:gd name="connsiteX7" fmla="*/ 2582094 w 3364989"/>
              <a:gd name="connsiteY7" fmla="*/ 1431102 h 1922860"/>
              <a:gd name="connsiteX8" fmla="*/ 2422154 w 3364989"/>
              <a:gd name="connsiteY8" fmla="*/ 1423717 h 1922860"/>
              <a:gd name="connsiteX9" fmla="*/ 2011136 w 3364989"/>
              <a:gd name="connsiteY9" fmla="*/ 1489575 h 1922860"/>
              <a:gd name="connsiteX10" fmla="*/ 1784783 w 3364989"/>
              <a:gd name="connsiteY10" fmla="*/ 1632126 h 1922860"/>
              <a:gd name="connsiteX11" fmla="*/ 1277431 w 3364989"/>
              <a:gd name="connsiteY11" fmla="*/ 1917691 h 1922860"/>
              <a:gd name="connsiteX12" fmla="*/ 1177954 w 3364989"/>
              <a:gd name="connsiteY12" fmla="*/ 1909581 h 1922860"/>
              <a:gd name="connsiteX13" fmla="*/ 853231 w 3364989"/>
              <a:gd name="connsiteY13" fmla="*/ 1705098 h 1922860"/>
              <a:gd name="connsiteX14" fmla="*/ 691744 w 3364989"/>
              <a:gd name="connsiteY14" fmla="*/ 1403618 h 1922860"/>
              <a:gd name="connsiteX15" fmla="*/ 270458 w 3364989"/>
              <a:gd name="connsiteY15" fmla="*/ 916175 h 1922860"/>
              <a:gd name="connsiteX16" fmla="*/ 16394 w 3364989"/>
              <a:gd name="connsiteY16" fmla="*/ 636711 h 1922860"/>
              <a:gd name="connsiteX17" fmla="*/ 112422 w 3364989"/>
              <a:gd name="connsiteY17" fmla="*/ 250971 h 1922860"/>
              <a:gd name="connsiteX18" fmla="*/ 432182 w 3364989"/>
              <a:gd name="connsiteY18" fmla="*/ 112621 h 1922860"/>
              <a:gd name="connsiteX19" fmla="*/ 1101506 w 3364989"/>
              <a:gd name="connsiteY19" fmla="*/ 357938 h 1922860"/>
              <a:gd name="connsiteX20" fmla="*/ 1524316 w 3364989"/>
              <a:gd name="connsiteY20" fmla="*/ 508920 h 1922860"/>
              <a:gd name="connsiteX21" fmla="*/ 1992297 w 3364989"/>
              <a:gd name="connsiteY21" fmla="*/ 268360 h 1922860"/>
              <a:gd name="connsiteX22" fmla="*/ 2605393 w 3364989"/>
              <a:gd name="connsiteY22" fmla="*/ 5169 h 1922860"/>
              <a:gd name="connsiteX23" fmla="*/ 2605393 w 3364989"/>
              <a:gd name="connsiteY23" fmla="*/ 5169 h 1922860"/>
              <a:gd name="connsiteX24" fmla="*/ 2605393 w 3364989"/>
              <a:gd name="connsiteY24" fmla="*/ 0 h 1922860"/>
              <a:gd name="connsiteX25" fmla="*/ 1988358 w 3364989"/>
              <a:gd name="connsiteY25" fmla="*/ 265009 h 1922860"/>
              <a:gd name="connsiteX26" fmla="*/ 1524310 w 3364989"/>
              <a:gd name="connsiteY26" fmla="*/ 503758 h 1922860"/>
              <a:gd name="connsiteX27" fmla="*/ 1104500 w 3364989"/>
              <a:gd name="connsiteY27" fmla="*/ 353737 h 1922860"/>
              <a:gd name="connsiteX28" fmla="*/ 432118 w 3364989"/>
              <a:gd name="connsiteY28" fmla="*/ 107458 h 1922860"/>
              <a:gd name="connsiteX29" fmla="*/ 108347 w 3364989"/>
              <a:gd name="connsiteY29" fmla="*/ 247790 h 1922860"/>
              <a:gd name="connsiteX30" fmla="*/ 268344 w 3364989"/>
              <a:gd name="connsiteY30" fmla="*/ 920894 h 1922860"/>
              <a:gd name="connsiteX31" fmla="*/ 686873 w 3364989"/>
              <a:gd name="connsiteY31" fmla="*/ 1405349 h 1922860"/>
              <a:gd name="connsiteX32" fmla="*/ 1177151 w 3364989"/>
              <a:gd name="connsiteY32" fmla="*/ 1914683 h 1922860"/>
              <a:gd name="connsiteX33" fmla="*/ 1277431 w 3364989"/>
              <a:gd name="connsiteY33" fmla="*/ 1922861 h 1922860"/>
              <a:gd name="connsiteX34" fmla="*/ 1788614 w 3364989"/>
              <a:gd name="connsiteY34" fmla="*/ 1635605 h 1922860"/>
              <a:gd name="connsiteX35" fmla="*/ 2422158 w 3364989"/>
              <a:gd name="connsiteY35" fmla="*/ 1428886 h 1922860"/>
              <a:gd name="connsiteX36" fmla="*/ 2581629 w 3364989"/>
              <a:gd name="connsiteY36" fmla="*/ 1436248 h 1922860"/>
              <a:gd name="connsiteX37" fmla="*/ 2669131 w 3364989"/>
              <a:gd name="connsiteY37" fmla="*/ 1440238 h 1922860"/>
              <a:gd name="connsiteX38" fmla="*/ 3326019 w 3364989"/>
              <a:gd name="connsiteY38" fmla="*/ 469268 h 1922860"/>
              <a:gd name="connsiteX39" fmla="*/ 2605393 w 3364989"/>
              <a:gd name="connsiteY39" fmla="*/ 0 h 1922860"/>
              <a:gd name="connsiteX40" fmla="*/ 2605393 w 3364989"/>
              <a:gd name="connsiteY40" fmla="*/ 0 h 1922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364989" h="1922860">
                <a:moveTo>
                  <a:pt x="2605393" y="5169"/>
                </a:moveTo>
                <a:cubicBezTo>
                  <a:pt x="2766213" y="5169"/>
                  <a:pt x="2924012" y="47535"/>
                  <a:pt x="3049712" y="124457"/>
                </a:cubicBezTo>
                <a:cubicBezTo>
                  <a:pt x="3186100" y="207921"/>
                  <a:pt x="3279927" y="327646"/>
                  <a:pt x="3321046" y="470695"/>
                </a:cubicBezTo>
                <a:cubicBezTo>
                  <a:pt x="3359136" y="603194"/>
                  <a:pt x="3369306" y="733478"/>
                  <a:pt x="3351270" y="857932"/>
                </a:cubicBezTo>
                <a:cubicBezTo>
                  <a:pt x="3333743" y="978860"/>
                  <a:pt x="3288664" y="1090342"/>
                  <a:pt x="3220902" y="1180327"/>
                </a:cubicBezTo>
                <a:cubicBezTo>
                  <a:pt x="3160832" y="1260102"/>
                  <a:pt x="3084388" y="1322563"/>
                  <a:pt x="2993708" y="1365975"/>
                </a:cubicBezTo>
                <a:cubicBezTo>
                  <a:pt x="2897924" y="1411823"/>
                  <a:pt x="2788717" y="1435072"/>
                  <a:pt x="2669128" y="1435072"/>
                </a:cubicBezTo>
                <a:cubicBezTo>
                  <a:pt x="2640767" y="1435072"/>
                  <a:pt x="2611481" y="1433737"/>
                  <a:pt x="2582094" y="1431102"/>
                </a:cubicBezTo>
                <a:cubicBezTo>
                  <a:pt x="2527407" y="1426207"/>
                  <a:pt x="2473599" y="1423717"/>
                  <a:pt x="2422154" y="1423717"/>
                </a:cubicBezTo>
                <a:cubicBezTo>
                  <a:pt x="2266528" y="1423707"/>
                  <a:pt x="2128235" y="1445865"/>
                  <a:pt x="2011136" y="1489575"/>
                </a:cubicBezTo>
                <a:cubicBezTo>
                  <a:pt x="1889948" y="1534814"/>
                  <a:pt x="1821152" y="1592064"/>
                  <a:pt x="1784783" y="1632126"/>
                </a:cubicBezTo>
                <a:cubicBezTo>
                  <a:pt x="1648188" y="1782617"/>
                  <a:pt x="1506589" y="1917691"/>
                  <a:pt x="1277431" y="1917691"/>
                </a:cubicBezTo>
                <a:cubicBezTo>
                  <a:pt x="1245455" y="1917691"/>
                  <a:pt x="1211986" y="1914961"/>
                  <a:pt x="1177954" y="1909581"/>
                </a:cubicBezTo>
                <a:cubicBezTo>
                  <a:pt x="1054882" y="1890129"/>
                  <a:pt x="945625" y="1821327"/>
                  <a:pt x="853231" y="1705098"/>
                </a:cubicBezTo>
                <a:cubicBezTo>
                  <a:pt x="771996" y="1602901"/>
                  <a:pt x="720576" y="1484748"/>
                  <a:pt x="691744" y="1403618"/>
                </a:cubicBezTo>
                <a:cubicBezTo>
                  <a:pt x="599594" y="1144310"/>
                  <a:pt x="485408" y="1012193"/>
                  <a:pt x="270458" y="916175"/>
                </a:cubicBezTo>
                <a:cubicBezTo>
                  <a:pt x="134601" y="855496"/>
                  <a:pt x="46757" y="758858"/>
                  <a:pt x="16394" y="636711"/>
                </a:cubicBezTo>
                <a:cubicBezTo>
                  <a:pt x="-15114" y="509940"/>
                  <a:pt x="19887" y="369347"/>
                  <a:pt x="112422" y="250971"/>
                </a:cubicBezTo>
                <a:cubicBezTo>
                  <a:pt x="184179" y="159180"/>
                  <a:pt x="291739" y="112631"/>
                  <a:pt x="432182" y="112621"/>
                </a:cubicBezTo>
                <a:cubicBezTo>
                  <a:pt x="657529" y="112631"/>
                  <a:pt x="930719" y="235842"/>
                  <a:pt x="1101506" y="357938"/>
                </a:cubicBezTo>
                <a:cubicBezTo>
                  <a:pt x="1197836" y="426818"/>
                  <a:pt x="1349387" y="508920"/>
                  <a:pt x="1524316" y="508920"/>
                </a:cubicBezTo>
                <a:cubicBezTo>
                  <a:pt x="1698829" y="508920"/>
                  <a:pt x="1856278" y="427980"/>
                  <a:pt x="1992297" y="268360"/>
                </a:cubicBezTo>
                <a:cubicBezTo>
                  <a:pt x="2134814" y="101100"/>
                  <a:pt x="2358284" y="5169"/>
                  <a:pt x="2605393" y="5169"/>
                </a:cubicBezTo>
                <a:lnTo>
                  <a:pt x="2605393" y="5169"/>
                </a:lnTo>
                <a:close/>
                <a:moveTo>
                  <a:pt x="2605393" y="0"/>
                </a:moveTo>
                <a:cubicBezTo>
                  <a:pt x="2374711" y="0"/>
                  <a:pt x="2141244" y="85585"/>
                  <a:pt x="1988358" y="265009"/>
                </a:cubicBezTo>
                <a:cubicBezTo>
                  <a:pt x="1841159" y="437757"/>
                  <a:pt x="1679909" y="503758"/>
                  <a:pt x="1524310" y="503758"/>
                </a:cubicBezTo>
                <a:cubicBezTo>
                  <a:pt x="1372931" y="503758"/>
                  <a:pt x="1226891" y="441249"/>
                  <a:pt x="1104500" y="353737"/>
                </a:cubicBezTo>
                <a:cubicBezTo>
                  <a:pt x="943721" y="238786"/>
                  <a:pt x="667797" y="107431"/>
                  <a:pt x="432118" y="107458"/>
                </a:cubicBezTo>
                <a:cubicBezTo>
                  <a:pt x="303965" y="107465"/>
                  <a:pt x="187665" y="146331"/>
                  <a:pt x="108347" y="247790"/>
                </a:cubicBezTo>
                <a:cubicBezTo>
                  <a:pt x="-65396" y="470058"/>
                  <a:pt x="-42757" y="781931"/>
                  <a:pt x="268344" y="920894"/>
                </a:cubicBezTo>
                <a:cubicBezTo>
                  <a:pt x="468755" y="1010418"/>
                  <a:pt x="588900" y="1129662"/>
                  <a:pt x="686873" y="1405349"/>
                </a:cubicBezTo>
                <a:cubicBezTo>
                  <a:pt x="748510" y="1578781"/>
                  <a:pt x="894635" y="1870038"/>
                  <a:pt x="1177151" y="1914683"/>
                </a:cubicBezTo>
                <a:cubicBezTo>
                  <a:pt x="1212352" y="1920252"/>
                  <a:pt x="1245692" y="1922861"/>
                  <a:pt x="1277431" y="1922861"/>
                </a:cubicBezTo>
                <a:cubicBezTo>
                  <a:pt x="1511555" y="1922861"/>
                  <a:pt x="1656765" y="1780845"/>
                  <a:pt x="1788614" y="1635605"/>
                </a:cubicBezTo>
                <a:cubicBezTo>
                  <a:pt x="1880164" y="1534749"/>
                  <a:pt x="2084112" y="1428869"/>
                  <a:pt x="2422158" y="1428886"/>
                </a:cubicBezTo>
                <a:cubicBezTo>
                  <a:pt x="2472318" y="1428886"/>
                  <a:pt x="2525500" y="1431220"/>
                  <a:pt x="2581629" y="1436248"/>
                </a:cubicBezTo>
                <a:cubicBezTo>
                  <a:pt x="2611586" y="1438934"/>
                  <a:pt x="2640703" y="1440238"/>
                  <a:pt x="2669131" y="1440238"/>
                </a:cubicBezTo>
                <a:cubicBezTo>
                  <a:pt x="3208008" y="1440238"/>
                  <a:pt x="3469782" y="969354"/>
                  <a:pt x="3326019" y="469268"/>
                </a:cubicBezTo>
                <a:cubicBezTo>
                  <a:pt x="3238175" y="163713"/>
                  <a:pt x="2924452" y="0"/>
                  <a:pt x="2605393" y="0"/>
                </a:cubicBezTo>
                <a:lnTo>
                  <a:pt x="2605393" y="0"/>
                </a:lnTo>
                <a:close/>
              </a:path>
            </a:pathLst>
          </a:custGeom>
          <a:solidFill>
            <a:schemeClr val="accent1"/>
          </a:solidFill>
          <a:ln w="3388" cap="flat">
            <a:noFill/>
            <a:prstDash val="solid"/>
            <a:miter/>
          </a:ln>
        </p:spPr>
        <p:txBody>
          <a:bodyPr rtlCol="0" anchor="ctr"/>
          <a:lstStyle/>
          <a:p>
            <a:endParaRPr lang="zh-CN" altLang="en-US"/>
          </a:p>
        </p:txBody>
      </p:sp>
      <p:sp>
        <p:nvSpPr>
          <p:cNvPr id="8" name="任意多边形: 形状 7">
            <a:extLst>
              <a:ext uri="{FF2B5EF4-FFF2-40B4-BE49-F238E27FC236}">
                <a16:creationId xmlns:a16="http://schemas.microsoft.com/office/drawing/2014/main" id="{BBCD254B-3C62-C34D-B432-3C8C8855A2AF}"/>
              </a:ext>
            </a:extLst>
          </p:cNvPr>
          <p:cNvSpPr/>
          <p:nvPr/>
        </p:nvSpPr>
        <p:spPr>
          <a:xfrm>
            <a:off x="3891144" y="1598433"/>
            <a:ext cx="4584013" cy="3483842"/>
          </a:xfrm>
          <a:custGeom>
            <a:avLst/>
            <a:gdLst>
              <a:gd name="connsiteX0" fmla="*/ 2475546 w 2819411"/>
              <a:gd name="connsiteY0" fmla="*/ 1181768 h 2142747"/>
              <a:gd name="connsiteX1" fmla="*/ 1967568 w 2819411"/>
              <a:gd name="connsiteY1" fmla="*/ 1725679 h 2142747"/>
              <a:gd name="connsiteX2" fmla="*/ 1338462 w 2819411"/>
              <a:gd name="connsiteY2" fmla="*/ 2137812 h 2142747"/>
              <a:gd name="connsiteX3" fmla="*/ 177928 w 2819411"/>
              <a:gd name="connsiteY3" fmla="*/ 1422884 h 2142747"/>
              <a:gd name="connsiteX4" fmla="*/ 178362 w 2819411"/>
              <a:gd name="connsiteY4" fmla="*/ 289902 h 2142747"/>
              <a:gd name="connsiteX5" fmla="*/ 1064936 w 2819411"/>
              <a:gd name="connsiteY5" fmla="*/ 107977 h 2142747"/>
              <a:gd name="connsiteX6" fmla="*/ 2221564 w 2819411"/>
              <a:gd name="connsiteY6" fmla="*/ 433201 h 2142747"/>
              <a:gd name="connsiteX7" fmla="*/ 2819412 w 2819411"/>
              <a:gd name="connsiteY7" fmla="*/ 806082 h 2142747"/>
              <a:gd name="connsiteX8" fmla="*/ 2475546 w 2819411"/>
              <a:gd name="connsiteY8" fmla="*/ 1181768 h 214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411" h="2142747">
                <a:moveTo>
                  <a:pt x="2475546" y="1181768"/>
                </a:moveTo>
                <a:cubicBezTo>
                  <a:pt x="2248607" y="1298556"/>
                  <a:pt x="2050222" y="1480691"/>
                  <a:pt x="1967568" y="1725679"/>
                </a:cubicBezTo>
                <a:cubicBezTo>
                  <a:pt x="1871844" y="2009415"/>
                  <a:pt x="1773397" y="2173920"/>
                  <a:pt x="1338462" y="2137812"/>
                </a:cubicBezTo>
                <a:cubicBezTo>
                  <a:pt x="895339" y="2101023"/>
                  <a:pt x="369396" y="1728484"/>
                  <a:pt x="177928" y="1422884"/>
                </a:cubicBezTo>
                <a:cubicBezTo>
                  <a:pt x="-11981" y="1119778"/>
                  <a:pt x="-102545" y="642850"/>
                  <a:pt x="178362" y="289902"/>
                </a:cubicBezTo>
                <a:cubicBezTo>
                  <a:pt x="459269" y="-63046"/>
                  <a:pt x="830483" y="-54635"/>
                  <a:pt x="1064936" y="107977"/>
                </a:cubicBezTo>
                <a:cubicBezTo>
                  <a:pt x="1299389" y="270589"/>
                  <a:pt x="1740937" y="407964"/>
                  <a:pt x="2221564" y="433201"/>
                </a:cubicBezTo>
                <a:cubicBezTo>
                  <a:pt x="2702187" y="458429"/>
                  <a:pt x="2819348" y="685497"/>
                  <a:pt x="2819412" y="806082"/>
                </a:cubicBezTo>
                <a:cubicBezTo>
                  <a:pt x="2819500" y="977326"/>
                  <a:pt x="2660144" y="1086776"/>
                  <a:pt x="2475546" y="1181768"/>
                </a:cubicBezTo>
                <a:close/>
              </a:path>
            </a:pathLst>
          </a:custGeom>
          <a:gradFill>
            <a:gsLst>
              <a:gs pos="0">
                <a:schemeClr val="accent1">
                  <a:lumMod val="20000"/>
                  <a:lumOff val="80000"/>
                </a:schemeClr>
              </a:gs>
              <a:gs pos="50000">
                <a:schemeClr val="accent1">
                  <a:lumMod val="40000"/>
                  <a:lumOff val="60000"/>
                </a:schemeClr>
              </a:gs>
              <a:gs pos="100000">
                <a:schemeClr val="accent1">
                  <a:lumMod val="60000"/>
                  <a:lumOff val="40000"/>
                </a:schemeClr>
              </a:gs>
            </a:gsLst>
            <a:lin ang="0" scaled="1"/>
          </a:gradFill>
          <a:ln w="3388" cap="flat">
            <a:noFill/>
            <a:prstDash val="solid"/>
            <a:miter/>
          </a:ln>
        </p:spPr>
        <p:txBody>
          <a:bodyPr rtlCol="0" anchor="ctr"/>
          <a:lstStyle/>
          <a:p>
            <a:endParaRPr lang="zh-CN" altLang="en-US"/>
          </a:p>
        </p:txBody>
      </p:sp>
      <p:sp>
        <p:nvSpPr>
          <p:cNvPr id="9" name="任意多边形: 形状 8">
            <a:extLst>
              <a:ext uri="{FF2B5EF4-FFF2-40B4-BE49-F238E27FC236}">
                <a16:creationId xmlns:a16="http://schemas.microsoft.com/office/drawing/2014/main" id="{1D40E729-AA2A-C043-2FE0-D0991E488930}"/>
              </a:ext>
            </a:extLst>
          </p:cNvPr>
          <p:cNvSpPr/>
          <p:nvPr/>
        </p:nvSpPr>
        <p:spPr>
          <a:xfrm>
            <a:off x="4353118" y="2312382"/>
            <a:ext cx="4619698" cy="3023802"/>
          </a:xfrm>
          <a:custGeom>
            <a:avLst/>
            <a:gdLst>
              <a:gd name="connsiteX0" fmla="*/ 247727 w 2841359"/>
              <a:gd name="connsiteY0" fmla="*/ 1370139 h 1859798"/>
              <a:gd name="connsiteX1" fmla="*/ 36781 w 2841359"/>
              <a:gd name="connsiteY1" fmla="*/ 401273 h 1859798"/>
              <a:gd name="connsiteX2" fmla="*/ 991168 w 2841359"/>
              <a:gd name="connsiteY2" fmla="*/ 164388 h 1859798"/>
              <a:gd name="connsiteX3" fmla="*/ 1893238 w 2841359"/>
              <a:gd name="connsiteY3" fmla="*/ 472030 h 1859798"/>
              <a:gd name="connsiteX4" fmla="*/ 2787119 w 2841359"/>
              <a:gd name="connsiteY4" fmla="*/ 696866 h 1859798"/>
              <a:gd name="connsiteX5" fmla="*/ 2328752 w 2841359"/>
              <a:gd name="connsiteY5" fmla="*/ 1181890 h 1859798"/>
              <a:gd name="connsiteX6" fmla="*/ 1734762 w 2841359"/>
              <a:gd name="connsiteY6" fmla="*/ 1561972 h 1859798"/>
              <a:gd name="connsiteX7" fmla="*/ 1101618 w 2841359"/>
              <a:gd name="connsiteY7" fmla="*/ 1843506 h 1859798"/>
              <a:gd name="connsiteX8" fmla="*/ 247727 w 2841359"/>
              <a:gd name="connsiteY8" fmla="*/ 1370139 h 1859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41359" h="1859798">
                <a:moveTo>
                  <a:pt x="247727" y="1370139"/>
                </a:moveTo>
                <a:cubicBezTo>
                  <a:pt x="23776" y="1097742"/>
                  <a:pt x="-53221" y="743797"/>
                  <a:pt x="36781" y="401273"/>
                </a:cubicBezTo>
                <a:cubicBezTo>
                  <a:pt x="137119" y="19364"/>
                  <a:pt x="625967" y="-150623"/>
                  <a:pt x="991168" y="164388"/>
                </a:cubicBezTo>
                <a:cubicBezTo>
                  <a:pt x="1356369" y="479398"/>
                  <a:pt x="1488422" y="568855"/>
                  <a:pt x="1893238" y="472030"/>
                </a:cubicBezTo>
                <a:cubicBezTo>
                  <a:pt x="2424360" y="344998"/>
                  <a:pt x="2667238" y="498179"/>
                  <a:pt x="2787119" y="696866"/>
                </a:cubicBezTo>
                <a:cubicBezTo>
                  <a:pt x="2918700" y="914946"/>
                  <a:pt x="2827537" y="1340121"/>
                  <a:pt x="2328752" y="1181890"/>
                </a:cubicBezTo>
                <a:cubicBezTo>
                  <a:pt x="1941342" y="1058980"/>
                  <a:pt x="1081940" y="1030518"/>
                  <a:pt x="1734762" y="1561972"/>
                </a:cubicBezTo>
                <a:cubicBezTo>
                  <a:pt x="1943838" y="1732176"/>
                  <a:pt x="1521177" y="1916154"/>
                  <a:pt x="1101618" y="1843506"/>
                </a:cubicBezTo>
                <a:cubicBezTo>
                  <a:pt x="870400" y="1803472"/>
                  <a:pt x="490795" y="1665796"/>
                  <a:pt x="247727" y="1370139"/>
                </a:cubicBezTo>
                <a:close/>
              </a:path>
            </a:pathLst>
          </a:custGeom>
          <a:gradFill>
            <a:gsLst>
              <a:gs pos="0">
                <a:schemeClr val="accent1"/>
              </a:gs>
              <a:gs pos="50000">
                <a:schemeClr val="accent1">
                  <a:lumMod val="60000"/>
                  <a:lumOff val="40000"/>
                </a:schemeClr>
              </a:gs>
              <a:gs pos="100000">
                <a:schemeClr val="accent1">
                  <a:lumMod val="20000"/>
                  <a:lumOff val="80000"/>
                </a:schemeClr>
              </a:gs>
            </a:gsLst>
            <a:lin ang="10800000" scaled="1"/>
          </a:gradFill>
          <a:ln w="3388" cap="flat">
            <a:noFill/>
            <a:prstDash val="solid"/>
            <a:miter/>
          </a:ln>
        </p:spPr>
        <p:txBody>
          <a:bodyPr rtlCol="0" anchor="ctr"/>
          <a:lstStyle/>
          <a:p>
            <a:endParaRPr lang="zh-CN" altLang="en-US"/>
          </a:p>
        </p:txBody>
      </p:sp>
      <p:sp>
        <p:nvSpPr>
          <p:cNvPr id="10" name="任意多边形: 形状 9">
            <a:extLst>
              <a:ext uri="{FF2B5EF4-FFF2-40B4-BE49-F238E27FC236}">
                <a16:creationId xmlns:a16="http://schemas.microsoft.com/office/drawing/2014/main" id="{1E8A8081-B475-5E76-813B-5E79D3145328}"/>
              </a:ext>
            </a:extLst>
          </p:cNvPr>
          <p:cNvSpPr/>
          <p:nvPr/>
        </p:nvSpPr>
        <p:spPr>
          <a:xfrm>
            <a:off x="3975140" y="1682418"/>
            <a:ext cx="629964" cy="629964"/>
          </a:xfrm>
          <a:custGeom>
            <a:avLst/>
            <a:gdLst>
              <a:gd name="connsiteX0" fmla="*/ 387461 w 387461"/>
              <a:gd name="connsiteY0" fmla="*/ 193730 h 387461"/>
              <a:gd name="connsiteX1" fmla="*/ 193731 w 387461"/>
              <a:gd name="connsiteY1" fmla="*/ 387461 h 387461"/>
              <a:gd name="connsiteX2" fmla="*/ 0 w 387461"/>
              <a:gd name="connsiteY2" fmla="*/ 193730 h 387461"/>
              <a:gd name="connsiteX3" fmla="*/ 193731 w 387461"/>
              <a:gd name="connsiteY3" fmla="*/ 0 h 387461"/>
              <a:gd name="connsiteX4" fmla="*/ 387461 w 387461"/>
              <a:gd name="connsiteY4" fmla="*/ 193730 h 387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7461" h="387461">
                <a:moveTo>
                  <a:pt x="387461" y="193730"/>
                </a:moveTo>
                <a:cubicBezTo>
                  <a:pt x="387461" y="300725"/>
                  <a:pt x="300725" y="387461"/>
                  <a:pt x="193731" y="387461"/>
                </a:cubicBezTo>
                <a:cubicBezTo>
                  <a:pt x="86736" y="387461"/>
                  <a:pt x="0" y="300725"/>
                  <a:pt x="0" y="193730"/>
                </a:cubicBezTo>
                <a:cubicBezTo>
                  <a:pt x="0" y="86736"/>
                  <a:pt x="86736" y="0"/>
                  <a:pt x="193731" y="0"/>
                </a:cubicBezTo>
                <a:cubicBezTo>
                  <a:pt x="300725" y="0"/>
                  <a:pt x="387461" y="86736"/>
                  <a:pt x="387461" y="193730"/>
                </a:cubicBezTo>
                <a:close/>
              </a:path>
            </a:pathLst>
          </a:custGeom>
          <a:gradFill>
            <a:gsLst>
              <a:gs pos="0">
                <a:schemeClr val="accent1"/>
              </a:gs>
              <a:gs pos="50000">
                <a:schemeClr val="accent1">
                  <a:lumMod val="60000"/>
                  <a:lumOff val="40000"/>
                </a:schemeClr>
              </a:gs>
              <a:gs pos="100000">
                <a:schemeClr val="accent1">
                  <a:lumMod val="20000"/>
                  <a:lumOff val="80000"/>
                </a:schemeClr>
              </a:gs>
            </a:gsLst>
            <a:lin ang="13499998" scaled="1"/>
          </a:gradFill>
          <a:ln w="3388" cap="flat">
            <a:noFill/>
            <a:prstDash val="solid"/>
            <a:miter/>
          </a:ln>
        </p:spPr>
        <p:txBody>
          <a:bodyPr rtlCol="0" anchor="ctr"/>
          <a:lstStyle/>
          <a:p>
            <a:endParaRPr lang="zh-CN" altLang="en-US"/>
          </a:p>
        </p:txBody>
      </p:sp>
      <p:sp>
        <p:nvSpPr>
          <p:cNvPr id="11" name="任意多边形: 形状 10">
            <a:extLst>
              <a:ext uri="{FF2B5EF4-FFF2-40B4-BE49-F238E27FC236}">
                <a16:creationId xmlns:a16="http://schemas.microsoft.com/office/drawing/2014/main" id="{38264D05-5442-FB8C-7FE2-DE0CC9F8A08C}"/>
              </a:ext>
            </a:extLst>
          </p:cNvPr>
          <p:cNvSpPr/>
          <p:nvPr/>
        </p:nvSpPr>
        <p:spPr>
          <a:xfrm>
            <a:off x="7565908" y="4832215"/>
            <a:ext cx="209980" cy="209980"/>
          </a:xfrm>
          <a:custGeom>
            <a:avLst/>
            <a:gdLst>
              <a:gd name="connsiteX0" fmla="*/ 129149 w 129149"/>
              <a:gd name="connsiteY0" fmla="*/ 64575 h 129149"/>
              <a:gd name="connsiteX1" fmla="*/ 64575 w 129149"/>
              <a:gd name="connsiteY1" fmla="*/ 129149 h 129149"/>
              <a:gd name="connsiteX2" fmla="*/ 0 w 129149"/>
              <a:gd name="connsiteY2" fmla="*/ 64575 h 129149"/>
              <a:gd name="connsiteX3" fmla="*/ 64575 w 129149"/>
              <a:gd name="connsiteY3" fmla="*/ 0 h 129149"/>
              <a:gd name="connsiteX4" fmla="*/ 129149 w 129149"/>
              <a:gd name="connsiteY4" fmla="*/ 64575 h 129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149" h="129149">
                <a:moveTo>
                  <a:pt x="129149" y="64575"/>
                </a:moveTo>
                <a:cubicBezTo>
                  <a:pt x="129149" y="100238"/>
                  <a:pt x="100238" y="129149"/>
                  <a:pt x="64575" y="129149"/>
                </a:cubicBezTo>
                <a:cubicBezTo>
                  <a:pt x="28911" y="129149"/>
                  <a:pt x="0" y="100238"/>
                  <a:pt x="0" y="64575"/>
                </a:cubicBezTo>
                <a:cubicBezTo>
                  <a:pt x="0" y="28911"/>
                  <a:pt x="28911" y="0"/>
                  <a:pt x="64575" y="0"/>
                </a:cubicBezTo>
                <a:cubicBezTo>
                  <a:pt x="100238" y="0"/>
                  <a:pt x="129149" y="28911"/>
                  <a:pt x="129149" y="64575"/>
                </a:cubicBezTo>
                <a:close/>
              </a:path>
            </a:pathLst>
          </a:custGeom>
          <a:gradFill>
            <a:gsLst>
              <a:gs pos="0">
                <a:schemeClr val="accent1"/>
              </a:gs>
              <a:gs pos="50000">
                <a:schemeClr val="accent1">
                  <a:lumMod val="60000"/>
                  <a:lumOff val="40000"/>
                </a:schemeClr>
              </a:gs>
              <a:gs pos="100000">
                <a:schemeClr val="accent1">
                  <a:lumMod val="20000"/>
                  <a:lumOff val="80000"/>
                </a:schemeClr>
              </a:gs>
            </a:gsLst>
            <a:lin ang="13499981" scaled="1"/>
          </a:gradFill>
          <a:ln w="3388" cap="flat">
            <a:noFill/>
            <a:prstDash val="solid"/>
            <a:miter/>
          </a:ln>
        </p:spPr>
        <p:txBody>
          <a:bodyPr rtlCol="0" anchor="ctr"/>
          <a:lstStyle/>
          <a:p>
            <a:endParaRPr lang="zh-CN" altLang="en-US"/>
          </a:p>
        </p:txBody>
      </p:sp>
      <p:sp>
        <p:nvSpPr>
          <p:cNvPr id="12" name="任意多边形: 形状 11">
            <a:extLst>
              <a:ext uri="{FF2B5EF4-FFF2-40B4-BE49-F238E27FC236}">
                <a16:creationId xmlns:a16="http://schemas.microsoft.com/office/drawing/2014/main" id="{58B667FF-0A9A-5C91-A9AE-75B3B9AA4DE3}"/>
              </a:ext>
            </a:extLst>
          </p:cNvPr>
          <p:cNvSpPr/>
          <p:nvPr/>
        </p:nvSpPr>
        <p:spPr>
          <a:xfrm>
            <a:off x="3261188" y="2375376"/>
            <a:ext cx="4752000" cy="2687824"/>
          </a:xfrm>
          <a:custGeom>
            <a:avLst/>
            <a:gdLst>
              <a:gd name="connsiteX0" fmla="*/ 590533 w 2893012"/>
              <a:gd name="connsiteY0" fmla="*/ 1208233 h 1653154"/>
              <a:gd name="connsiteX1" fmla="*/ 230702 w 2893012"/>
              <a:gd name="connsiteY1" fmla="*/ 791730 h 1653154"/>
              <a:gd name="connsiteX2" fmla="*/ 93148 w 2893012"/>
              <a:gd name="connsiteY2" fmla="*/ 213032 h 1653154"/>
              <a:gd name="connsiteX3" fmla="*/ 949579 w 2893012"/>
              <a:gd name="connsiteY3" fmla="*/ 304125 h 1653154"/>
              <a:gd name="connsiteX4" fmla="*/ 1709467 w 2893012"/>
              <a:gd name="connsiteY4" fmla="*/ 227839 h 1653154"/>
              <a:gd name="connsiteX5" fmla="*/ 2859502 w 2893012"/>
              <a:gd name="connsiteY5" fmla="*/ 403446 h 1653154"/>
              <a:gd name="connsiteX6" fmla="*/ 2219526 w 2893012"/>
              <a:gd name="connsiteY6" fmla="*/ 1234796 h 1653154"/>
              <a:gd name="connsiteX7" fmla="*/ 1537732 w 2893012"/>
              <a:gd name="connsiteY7" fmla="*/ 1406188 h 1653154"/>
              <a:gd name="connsiteX8" fmla="*/ 1012036 w 2893012"/>
              <a:gd name="connsiteY8" fmla="*/ 1646133 h 1653154"/>
              <a:gd name="connsiteX9" fmla="*/ 590533 w 2893012"/>
              <a:gd name="connsiteY9" fmla="*/ 1208233 h 165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93012" h="1653154">
                <a:moveTo>
                  <a:pt x="590533" y="1208233"/>
                </a:moveTo>
                <a:cubicBezTo>
                  <a:pt x="506304" y="971209"/>
                  <a:pt x="403009" y="868694"/>
                  <a:pt x="230702" y="791730"/>
                </a:cubicBezTo>
                <a:cubicBezTo>
                  <a:pt x="-36760" y="672260"/>
                  <a:pt x="-56222" y="404127"/>
                  <a:pt x="93148" y="213032"/>
                </a:cubicBezTo>
                <a:cubicBezTo>
                  <a:pt x="286743" y="-34622"/>
                  <a:pt x="736187" y="151554"/>
                  <a:pt x="949579" y="304125"/>
                </a:cubicBezTo>
                <a:cubicBezTo>
                  <a:pt x="1162971" y="456699"/>
                  <a:pt x="1459804" y="520834"/>
                  <a:pt x="1709467" y="227839"/>
                </a:cubicBezTo>
                <a:cubicBezTo>
                  <a:pt x="2022719" y="-139787"/>
                  <a:pt x="2729384" y="-49176"/>
                  <a:pt x="2859502" y="403446"/>
                </a:cubicBezTo>
                <a:cubicBezTo>
                  <a:pt x="2989620" y="856064"/>
                  <a:pt x="2733412" y="1280820"/>
                  <a:pt x="2219526" y="1234796"/>
                </a:cubicBezTo>
                <a:cubicBezTo>
                  <a:pt x="1846028" y="1201343"/>
                  <a:pt x="1628127" y="1306613"/>
                  <a:pt x="1537732" y="1406188"/>
                </a:cubicBezTo>
                <a:cubicBezTo>
                  <a:pt x="1409020" y="1547990"/>
                  <a:pt x="1265518" y="1686191"/>
                  <a:pt x="1012036" y="1646133"/>
                </a:cubicBezTo>
                <a:cubicBezTo>
                  <a:pt x="769152" y="1607744"/>
                  <a:pt x="643519" y="1357339"/>
                  <a:pt x="590533" y="1208233"/>
                </a:cubicBezTo>
                <a:close/>
              </a:path>
            </a:pathLst>
          </a:custGeom>
          <a:gradFill>
            <a:gsLst>
              <a:gs pos="0">
                <a:schemeClr val="accent1">
                  <a:lumMod val="20000"/>
                  <a:lumOff val="80000"/>
                </a:schemeClr>
              </a:gs>
              <a:gs pos="50000">
                <a:schemeClr val="accent1">
                  <a:lumMod val="60000"/>
                  <a:lumOff val="40000"/>
                </a:schemeClr>
              </a:gs>
              <a:gs pos="100000">
                <a:schemeClr val="accent1"/>
              </a:gs>
            </a:gsLst>
            <a:lin ang="10800000" scaled="1"/>
          </a:gradFill>
          <a:ln w="3388" cap="flat">
            <a:noFill/>
            <a:prstDash val="solid"/>
            <a:miter/>
          </a:ln>
        </p:spPr>
        <p:txBody>
          <a:bodyPr rtlCol="0" anchor="ctr"/>
          <a:lstStyle/>
          <a:p>
            <a:endParaRPr lang="zh-CN" altLang="en-US"/>
          </a:p>
        </p:txBody>
      </p:sp>
      <p:sp>
        <p:nvSpPr>
          <p:cNvPr id="15" name="任意多边形: 形状 14">
            <a:extLst>
              <a:ext uri="{FF2B5EF4-FFF2-40B4-BE49-F238E27FC236}">
                <a16:creationId xmlns:a16="http://schemas.microsoft.com/office/drawing/2014/main" id="{DD090BD0-F3D2-4D93-E7E9-8485B3DFD1EA}"/>
              </a:ext>
            </a:extLst>
          </p:cNvPr>
          <p:cNvSpPr/>
          <p:nvPr/>
        </p:nvSpPr>
        <p:spPr>
          <a:xfrm>
            <a:off x="4017136" y="2921339"/>
            <a:ext cx="839944" cy="839944"/>
          </a:xfrm>
          <a:custGeom>
            <a:avLst/>
            <a:gdLst>
              <a:gd name="connsiteX0" fmla="*/ 516610 w 516610"/>
              <a:gd name="connsiteY0" fmla="*/ 258305 h 516610"/>
              <a:gd name="connsiteX1" fmla="*/ 258305 w 516610"/>
              <a:gd name="connsiteY1" fmla="*/ 516610 h 516610"/>
              <a:gd name="connsiteX2" fmla="*/ 0 w 516610"/>
              <a:gd name="connsiteY2" fmla="*/ 258305 h 516610"/>
              <a:gd name="connsiteX3" fmla="*/ 258305 w 516610"/>
              <a:gd name="connsiteY3" fmla="*/ 0 h 516610"/>
              <a:gd name="connsiteX4" fmla="*/ 516610 w 516610"/>
              <a:gd name="connsiteY4" fmla="*/ 258305 h 516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610" h="516610">
                <a:moveTo>
                  <a:pt x="516610" y="258305"/>
                </a:moveTo>
                <a:cubicBezTo>
                  <a:pt x="516610" y="400963"/>
                  <a:pt x="400963" y="516610"/>
                  <a:pt x="258305" y="516610"/>
                </a:cubicBezTo>
                <a:cubicBezTo>
                  <a:pt x="115647" y="516610"/>
                  <a:pt x="0" y="400963"/>
                  <a:pt x="0" y="258305"/>
                </a:cubicBezTo>
                <a:cubicBezTo>
                  <a:pt x="0" y="115647"/>
                  <a:pt x="115647" y="0"/>
                  <a:pt x="258305" y="0"/>
                </a:cubicBezTo>
                <a:cubicBezTo>
                  <a:pt x="400963" y="0"/>
                  <a:pt x="516610" y="115647"/>
                  <a:pt x="516610" y="258305"/>
                </a:cubicBezTo>
                <a:close/>
              </a:path>
            </a:pathLst>
          </a:custGeom>
          <a:gradFill>
            <a:gsLst>
              <a:gs pos="0">
                <a:schemeClr val="accent1">
                  <a:lumMod val="60000"/>
                  <a:lumOff val="40000"/>
                </a:schemeClr>
              </a:gs>
              <a:gs pos="50000">
                <a:schemeClr val="accent1">
                  <a:lumMod val="40000"/>
                  <a:lumOff val="60000"/>
                </a:schemeClr>
              </a:gs>
              <a:gs pos="100000">
                <a:schemeClr val="accent1">
                  <a:lumMod val="20000"/>
                  <a:lumOff val="80000"/>
                </a:schemeClr>
              </a:gs>
            </a:gsLst>
            <a:lin ang="8999999" scaled="1"/>
          </a:gradFill>
          <a:ln w="3388" cap="flat">
            <a:noFill/>
            <a:prstDash val="solid"/>
            <a:miter/>
          </a:ln>
        </p:spPr>
        <p:txBody>
          <a:bodyPr rtlCol="0" anchor="ctr"/>
          <a:lstStyle/>
          <a:p>
            <a:endParaRPr lang="zh-CN" altLang="en-US" b="1"/>
          </a:p>
        </p:txBody>
      </p:sp>
      <p:sp>
        <p:nvSpPr>
          <p:cNvPr id="16" name="任意多边形: 形状 15">
            <a:extLst>
              <a:ext uri="{FF2B5EF4-FFF2-40B4-BE49-F238E27FC236}">
                <a16:creationId xmlns:a16="http://schemas.microsoft.com/office/drawing/2014/main" id="{333D86BF-E297-C3F4-E272-B437E87F4984}"/>
              </a:ext>
            </a:extLst>
          </p:cNvPr>
          <p:cNvSpPr/>
          <p:nvPr/>
        </p:nvSpPr>
        <p:spPr>
          <a:xfrm>
            <a:off x="6662967" y="2543363"/>
            <a:ext cx="419972" cy="419972"/>
          </a:xfrm>
          <a:custGeom>
            <a:avLst/>
            <a:gdLst>
              <a:gd name="connsiteX0" fmla="*/ 258305 w 258305"/>
              <a:gd name="connsiteY0" fmla="*/ 129153 h 258305"/>
              <a:gd name="connsiteX1" fmla="*/ 129153 w 258305"/>
              <a:gd name="connsiteY1" fmla="*/ 258305 h 258305"/>
              <a:gd name="connsiteX2" fmla="*/ 0 w 258305"/>
              <a:gd name="connsiteY2" fmla="*/ 129153 h 258305"/>
              <a:gd name="connsiteX3" fmla="*/ 129153 w 258305"/>
              <a:gd name="connsiteY3" fmla="*/ 0 h 258305"/>
              <a:gd name="connsiteX4" fmla="*/ 258305 w 258305"/>
              <a:gd name="connsiteY4" fmla="*/ 129153 h 258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305" h="258305">
                <a:moveTo>
                  <a:pt x="258305" y="129153"/>
                </a:moveTo>
                <a:cubicBezTo>
                  <a:pt x="258305" y="200482"/>
                  <a:pt x="200482" y="258305"/>
                  <a:pt x="129153" y="258305"/>
                </a:cubicBezTo>
                <a:cubicBezTo>
                  <a:pt x="57824" y="258305"/>
                  <a:pt x="0" y="200482"/>
                  <a:pt x="0" y="129153"/>
                </a:cubicBezTo>
                <a:cubicBezTo>
                  <a:pt x="0" y="57824"/>
                  <a:pt x="57824" y="0"/>
                  <a:pt x="129153" y="0"/>
                </a:cubicBezTo>
                <a:cubicBezTo>
                  <a:pt x="200482" y="0"/>
                  <a:pt x="258305" y="57824"/>
                  <a:pt x="258305" y="129153"/>
                </a:cubicBezTo>
                <a:close/>
              </a:path>
            </a:pathLst>
          </a:custGeom>
          <a:gradFill>
            <a:gsLst>
              <a:gs pos="0">
                <a:schemeClr val="accent1"/>
              </a:gs>
              <a:gs pos="50000">
                <a:schemeClr val="accent1">
                  <a:lumMod val="60000"/>
                  <a:lumOff val="40000"/>
                </a:schemeClr>
              </a:gs>
              <a:gs pos="100000">
                <a:schemeClr val="accent1">
                  <a:lumMod val="20000"/>
                  <a:lumOff val="80000"/>
                </a:schemeClr>
              </a:gs>
            </a:gsLst>
            <a:lin ang="13500003" scaled="1"/>
          </a:gradFill>
          <a:ln w="3388" cap="flat">
            <a:noFill/>
            <a:prstDash val="solid"/>
            <a:miter/>
          </a:ln>
        </p:spPr>
        <p:txBody>
          <a:bodyPr rtlCol="0" anchor="ctr"/>
          <a:lstStyle/>
          <a:p>
            <a:endParaRPr lang="zh-CN" altLang="en-US"/>
          </a:p>
        </p:txBody>
      </p:sp>
      <p:sp>
        <p:nvSpPr>
          <p:cNvPr id="3" name="文本占位符 2">
            <a:extLst>
              <a:ext uri="{FF2B5EF4-FFF2-40B4-BE49-F238E27FC236}">
                <a16:creationId xmlns:a16="http://schemas.microsoft.com/office/drawing/2014/main" id="{C5C982B8-A899-65F8-B0DE-BCD5FA00ECA2}"/>
              </a:ext>
            </a:extLst>
          </p:cNvPr>
          <p:cNvSpPr>
            <a:spLocks noGrp="1"/>
          </p:cNvSpPr>
          <p:nvPr userDrawn="1">
            <p:ph type="body" sz="quarter" idx="10" hasCustomPrompt="1"/>
          </p:nvPr>
        </p:nvSpPr>
        <p:spPr>
          <a:xfrm>
            <a:off x="4022209" y="3047204"/>
            <a:ext cx="828000" cy="648000"/>
          </a:xfrm>
        </p:spPr>
        <p:txBody>
          <a:bodyPr>
            <a:noAutofit/>
          </a:bodyPr>
          <a:lstStyle>
            <a:lvl1pPr algn="ctr">
              <a:defRPr sz="3600" b="1">
                <a:solidFill>
                  <a:schemeClr val="accent6"/>
                </a:solidFill>
                <a:latin typeface="+mj-lt"/>
                <a:ea typeface="+mj-ea"/>
              </a:defRPr>
            </a:lvl1pPr>
          </a:lstStyle>
          <a:p>
            <a:pPr lvl="0"/>
            <a:r>
              <a:rPr lang="en-US" altLang="zh-CN" dirty="0"/>
              <a:t>01</a:t>
            </a:r>
            <a:endParaRPr lang="zh-CN" altLang="en-US" dirty="0"/>
          </a:p>
        </p:txBody>
      </p:sp>
      <p:sp>
        <p:nvSpPr>
          <p:cNvPr id="4" name="文本占位符 3">
            <a:extLst>
              <a:ext uri="{FF2B5EF4-FFF2-40B4-BE49-F238E27FC236}">
                <a16:creationId xmlns:a16="http://schemas.microsoft.com/office/drawing/2014/main" id="{79D55F8F-27D7-7403-E677-58A8EF0BB781}"/>
              </a:ext>
            </a:extLst>
          </p:cNvPr>
          <p:cNvSpPr>
            <a:spLocks noGrp="1"/>
          </p:cNvSpPr>
          <p:nvPr userDrawn="1">
            <p:ph type="body" sz="quarter" idx="11" hasCustomPrompt="1"/>
          </p:nvPr>
        </p:nvSpPr>
        <p:spPr>
          <a:xfrm>
            <a:off x="5106000" y="3083195"/>
            <a:ext cx="2520000" cy="648000"/>
          </a:xfrm>
        </p:spPr>
        <p:txBody>
          <a:bodyPr>
            <a:noAutofit/>
          </a:bodyPr>
          <a:lstStyle>
            <a:lvl1pPr algn="l">
              <a:defRPr sz="3600" b="1">
                <a:solidFill>
                  <a:schemeClr val="accent6"/>
                </a:solidFill>
                <a:latin typeface="+mj-ea"/>
                <a:ea typeface="+mj-ea"/>
              </a:defRPr>
            </a:lvl1pPr>
          </a:lstStyle>
          <a:p>
            <a:pPr lvl="0"/>
            <a:r>
              <a:rPr lang="zh-CN" altLang="en-US" dirty="0"/>
              <a:t>市场分析</a:t>
            </a:r>
          </a:p>
        </p:txBody>
      </p:sp>
      <p:sp>
        <p:nvSpPr>
          <p:cNvPr id="5" name="文本占位符 4">
            <a:extLst>
              <a:ext uri="{FF2B5EF4-FFF2-40B4-BE49-F238E27FC236}">
                <a16:creationId xmlns:a16="http://schemas.microsoft.com/office/drawing/2014/main" id="{7D6579B5-B066-82AC-69FB-AD34A9351C1B}"/>
              </a:ext>
            </a:extLst>
          </p:cNvPr>
          <p:cNvSpPr>
            <a:spLocks noGrp="1"/>
          </p:cNvSpPr>
          <p:nvPr userDrawn="1">
            <p:ph type="body" sz="quarter" idx="12" hasCustomPrompt="1"/>
          </p:nvPr>
        </p:nvSpPr>
        <p:spPr>
          <a:xfrm>
            <a:off x="5152174" y="3667387"/>
            <a:ext cx="2520000" cy="360000"/>
          </a:xfrm>
        </p:spPr>
        <p:txBody>
          <a:bodyPr anchor="b" anchorCtr="0">
            <a:noAutofit/>
          </a:bodyPr>
          <a:lstStyle>
            <a:lvl1pPr algn="l">
              <a:defRPr sz="1400" b="1">
                <a:solidFill>
                  <a:schemeClr val="accent6"/>
                </a:solidFill>
                <a:latin typeface="+mj-lt"/>
                <a:ea typeface="+mn-ea"/>
              </a:defRPr>
            </a:lvl1pPr>
          </a:lstStyle>
          <a:p>
            <a:pPr lvl="0"/>
            <a:r>
              <a:rPr lang="en-US" altLang="zh-CN" dirty="0"/>
              <a:t>Market analysis</a:t>
            </a:r>
            <a:endParaRPr lang="zh-CN" altLang="en-US" dirty="0"/>
          </a:p>
        </p:txBody>
      </p:sp>
      <p:grpSp>
        <p:nvGrpSpPr>
          <p:cNvPr id="30" name="组合 29">
            <a:extLst>
              <a:ext uri="{FF2B5EF4-FFF2-40B4-BE49-F238E27FC236}">
                <a16:creationId xmlns:a16="http://schemas.microsoft.com/office/drawing/2014/main" id="{7451DFC2-8229-6958-03B6-B4AC7509C72E}"/>
              </a:ext>
            </a:extLst>
          </p:cNvPr>
          <p:cNvGrpSpPr/>
          <p:nvPr userDrawn="1"/>
        </p:nvGrpSpPr>
        <p:grpSpPr>
          <a:xfrm>
            <a:off x="536955" y="5259567"/>
            <a:ext cx="1263724" cy="1140493"/>
            <a:chOff x="6455476" y="2951194"/>
            <a:chExt cx="1263724" cy="1140493"/>
          </a:xfrm>
          <a:solidFill>
            <a:schemeClr val="accent2"/>
          </a:solidFill>
        </p:grpSpPr>
        <p:sp>
          <p:nvSpPr>
            <p:cNvPr id="31" name="任意多边形: 形状 30">
              <a:extLst>
                <a:ext uri="{FF2B5EF4-FFF2-40B4-BE49-F238E27FC236}">
                  <a16:creationId xmlns:a16="http://schemas.microsoft.com/office/drawing/2014/main" id="{01FF4D4B-61E9-CA59-E2B2-95CB4E188687}"/>
                </a:ext>
              </a:extLst>
            </p:cNvPr>
            <p:cNvSpPr/>
            <p:nvPr/>
          </p:nvSpPr>
          <p:spPr>
            <a:xfrm>
              <a:off x="6559982" y="3075144"/>
              <a:ext cx="867755" cy="887088"/>
            </a:xfrm>
            <a:custGeom>
              <a:avLst/>
              <a:gdLst>
                <a:gd name="connsiteX0" fmla="*/ 2253 w 867755"/>
                <a:gd name="connsiteY0" fmla="*/ 379990 h 887088"/>
                <a:gd name="connsiteX1" fmla="*/ 68661 w 867755"/>
                <a:gd name="connsiteY1" fmla="*/ 293231 h 887088"/>
                <a:gd name="connsiteX2" fmla="*/ 80194 w 867755"/>
                <a:gd name="connsiteY2" fmla="*/ 279658 h 887088"/>
                <a:gd name="connsiteX3" fmla="*/ 102145 w 867755"/>
                <a:gd name="connsiteY3" fmla="*/ 306495 h 887088"/>
                <a:gd name="connsiteX4" fmla="*/ 105368 w 867755"/>
                <a:gd name="connsiteY4" fmla="*/ 313136 h 887088"/>
                <a:gd name="connsiteX5" fmla="*/ 100145 w 867755"/>
                <a:gd name="connsiteY5" fmla="*/ 318657 h 887088"/>
                <a:gd name="connsiteX6" fmla="*/ 78182 w 867755"/>
                <a:gd name="connsiteY6" fmla="*/ 315554 h 887088"/>
                <a:gd name="connsiteX7" fmla="*/ 95601 w 867755"/>
                <a:gd name="connsiteY7" fmla="*/ 339665 h 887088"/>
                <a:gd name="connsiteX8" fmla="*/ 99345 w 867755"/>
                <a:gd name="connsiteY8" fmla="*/ 342271 h 887088"/>
                <a:gd name="connsiteX9" fmla="*/ 144870 w 867755"/>
                <a:gd name="connsiteY9" fmla="*/ 375075 h 887088"/>
                <a:gd name="connsiteX10" fmla="*/ 124657 w 867755"/>
                <a:gd name="connsiteY10" fmla="*/ 347483 h 887088"/>
                <a:gd name="connsiteX11" fmla="*/ 124839 w 867755"/>
                <a:gd name="connsiteY11" fmla="*/ 338671 h 887088"/>
                <a:gd name="connsiteX12" fmla="*/ 138458 w 867755"/>
                <a:gd name="connsiteY12" fmla="*/ 337608 h 887088"/>
                <a:gd name="connsiteX13" fmla="*/ 154494 w 867755"/>
                <a:gd name="connsiteY13" fmla="*/ 355119 h 887088"/>
                <a:gd name="connsiteX14" fmla="*/ 171634 w 867755"/>
                <a:gd name="connsiteY14" fmla="*/ 325887 h 887088"/>
                <a:gd name="connsiteX15" fmla="*/ 159141 w 867755"/>
                <a:gd name="connsiteY15" fmla="*/ 292231 h 887088"/>
                <a:gd name="connsiteX16" fmla="*/ 163296 w 867755"/>
                <a:gd name="connsiteY16" fmla="*/ 287419 h 887088"/>
                <a:gd name="connsiteX17" fmla="*/ 173925 w 867755"/>
                <a:gd name="connsiteY17" fmla="*/ 270662 h 887088"/>
                <a:gd name="connsiteX18" fmla="*/ 176126 w 867755"/>
                <a:gd name="connsiteY18" fmla="*/ 259867 h 887088"/>
                <a:gd name="connsiteX19" fmla="*/ 179012 w 867755"/>
                <a:gd name="connsiteY19" fmla="*/ 257924 h 887088"/>
                <a:gd name="connsiteX20" fmla="*/ 175811 w 867755"/>
                <a:gd name="connsiteY20" fmla="*/ 259730 h 887088"/>
                <a:gd name="connsiteX21" fmla="*/ 159192 w 867755"/>
                <a:gd name="connsiteY21" fmla="*/ 251500 h 887088"/>
                <a:gd name="connsiteX22" fmla="*/ 160935 w 867755"/>
                <a:gd name="connsiteY22" fmla="*/ 242996 h 887088"/>
                <a:gd name="connsiteX23" fmla="*/ 181126 w 867755"/>
                <a:gd name="connsiteY23" fmla="*/ 242259 h 887088"/>
                <a:gd name="connsiteX24" fmla="*/ 193425 w 867755"/>
                <a:gd name="connsiteY24" fmla="*/ 283407 h 887088"/>
                <a:gd name="connsiteX25" fmla="*/ 197717 w 867755"/>
                <a:gd name="connsiteY25" fmla="*/ 291014 h 887088"/>
                <a:gd name="connsiteX26" fmla="*/ 199157 w 867755"/>
                <a:gd name="connsiteY26" fmla="*/ 290625 h 887088"/>
                <a:gd name="connsiteX27" fmla="*/ 199334 w 867755"/>
                <a:gd name="connsiteY27" fmla="*/ 289008 h 887088"/>
                <a:gd name="connsiteX28" fmla="*/ 197934 w 867755"/>
                <a:gd name="connsiteY28" fmla="*/ 285327 h 887088"/>
                <a:gd name="connsiteX29" fmla="*/ 196100 w 867755"/>
                <a:gd name="connsiteY29" fmla="*/ 266725 h 887088"/>
                <a:gd name="connsiteX30" fmla="*/ 199312 w 867755"/>
                <a:gd name="connsiteY30" fmla="*/ 251694 h 887088"/>
                <a:gd name="connsiteX31" fmla="*/ 214570 w 867755"/>
                <a:gd name="connsiteY31" fmla="*/ 261010 h 887088"/>
                <a:gd name="connsiteX32" fmla="*/ 213422 w 867755"/>
                <a:gd name="connsiteY32" fmla="*/ 265342 h 887088"/>
                <a:gd name="connsiteX33" fmla="*/ 218440 w 867755"/>
                <a:gd name="connsiteY33" fmla="*/ 271726 h 887088"/>
                <a:gd name="connsiteX34" fmla="*/ 238745 w 867755"/>
                <a:gd name="connsiteY34" fmla="*/ 278589 h 887088"/>
                <a:gd name="connsiteX35" fmla="*/ 241734 w 867755"/>
                <a:gd name="connsiteY35" fmla="*/ 285693 h 887088"/>
                <a:gd name="connsiteX36" fmla="*/ 235019 w 867755"/>
                <a:gd name="connsiteY36" fmla="*/ 288333 h 887088"/>
                <a:gd name="connsiteX37" fmla="*/ 226566 w 867755"/>
                <a:gd name="connsiteY37" fmla="*/ 300312 h 887088"/>
                <a:gd name="connsiteX38" fmla="*/ 232247 w 867755"/>
                <a:gd name="connsiteY38" fmla="*/ 310056 h 887088"/>
                <a:gd name="connsiteX39" fmla="*/ 233710 w 867755"/>
                <a:gd name="connsiteY39" fmla="*/ 310564 h 887088"/>
                <a:gd name="connsiteX40" fmla="*/ 234956 w 867755"/>
                <a:gd name="connsiteY40" fmla="*/ 309439 h 887088"/>
                <a:gd name="connsiteX41" fmla="*/ 238722 w 867755"/>
                <a:gd name="connsiteY41" fmla="*/ 308073 h 887088"/>
                <a:gd name="connsiteX42" fmla="*/ 251209 w 867755"/>
                <a:gd name="connsiteY42" fmla="*/ 313462 h 887088"/>
                <a:gd name="connsiteX43" fmla="*/ 257884 w 867755"/>
                <a:gd name="connsiteY43" fmla="*/ 337191 h 887088"/>
                <a:gd name="connsiteX44" fmla="*/ 251267 w 867755"/>
                <a:gd name="connsiteY44" fmla="*/ 345912 h 887088"/>
                <a:gd name="connsiteX45" fmla="*/ 242648 w 867755"/>
                <a:gd name="connsiteY45" fmla="*/ 340317 h 887088"/>
                <a:gd name="connsiteX46" fmla="*/ 228349 w 867755"/>
                <a:gd name="connsiteY46" fmla="*/ 326829 h 887088"/>
                <a:gd name="connsiteX47" fmla="*/ 227298 w 867755"/>
                <a:gd name="connsiteY47" fmla="*/ 353707 h 887088"/>
                <a:gd name="connsiteX48" fmla="*/ 231424 w 867755"/>
                <a:gd name="connsiteY48" fmla="*/ 354730 h 887088"/>
                <a:gd name="connsiteX49" fmla="*/ 267246 w 867755"/>
                <a:gd name="connsiteY49" fmla="*/ 362840 h 887088"/>
                <a:gd name="connsiteX50" fmla="*/ 271960 w 867755"/>
                <a:gd name="connsiteY50" fmla="*/ 382236 h 887088"/>
                <a:gd name="connsiteX51" fmla="*/ 275075 w 867755"/>
                <a:gd name="connsiteY51" fmla="*/ 381276 h 887088"/>
                <a:gd name="connsiteX52" fmla="*/ 279401 w 867755"/>
                <a:gd name="connsiteY52" fmla="*/ 379110 h 887088"/>
                <a:gd name="connsiteX53" fmla="*/ 287911 w 867755"/>
                <a:gd name="connsiteY53" fmla="*/ 369389 h 887088"/>
                <a:gd name="connsiteX54" fmla="*/ 300804 w 867755"/>
                <a:gd name="connsiteY54" fmla="*/ 383088 h 887088"/>
                <a:gd name="connsiteX55" fmla="*/ 313571 w 867755"/>
                <a:gd name="connsiteY55" fmla="*/ 416286 h 887088"/>
                <a:gd name="connsiteX56" fmla="*/ 308319 w 867755"/>
                <a:gd name="connsiteY56" fmla="*/ 405754 h 887088"/>
                <a:gd name="connsiteX57" fmla="*/ 318218 w 867755"/>
                <a:gd name="connsiteY57" fmla="*/ 395026 h 887088"/>
                <a:gd name="connsiteX58" fmla="*/ 339026 w 867755"/>
                <a:gd name="connsiteY58" fmla="*/ 396924 h 887088"/>
                <a:gd name="connsiteX59" fmla="*/ 350250 w 867755"/>
                <a:gd name="connsiteY59" fmla="*/ 404405 h 887088"/>
                <a:gd name="connsiteX60" fmla="*/ 341095 w 867755"/>
                <a:gd name="connsiteY60" fmla="*/ 395752 h 887088"/>
                <a:gd name="connsiteX61" fmla="*/ 332145 w 867755"/>
                <a:gd name="connsiteY61" fmla="*/ 391912 h 887088"/>
                <a:gd name="connsiteX62" fmla="*/ 340969 w 867755"/>
                <a:gd name="connsiteY62" fmla="*/ 383431 h 887088"/>
                <a:gd name="connsiteX63" fmla="*/ 322933 w 867755"/>
                <a:gd name="connsiteY63" fmla="*/ 370343 h 887088"/>
                <a:gd name="connsiteX64" fmla="*/ 316292 w 867755"/>
                <a:gd name="connsiteY64" fmla="*/ 357885 h 887088"/>
                <a:gd name="connsiteX65" fmla="*/ 310005 w 867755"/>
                <a:gd name="connsiteY65" fmla="*/ 350661 h 887088"/>
                <a:gd name="connsiteX66" fmla="*/ 300347 w 867755"/>
                <a:gd name="connsiteY66" fmla="*/ 353690 h 887088"/>
                <a:gd name="connsiteX67" fmla="*/ 284745 w 867755"/>
                <a:gd name="connsiteY67" fmla="*/ 357713 h 887088"/>
                <a:gd name="connsiteX68" fmla="*/ 288231 w 867755"/>
                <a:gd name="connsiteY68" fmla="*/ 339865 h 887088"/>
                <a:gd name="connsiteX69" fmla="*/ 291992 w 867755"/>
                <a:gd name="connsiteY69" fmla="*/ 319606 h 887088"/>
                <a:gd name="connsiteX70" fmla="*/ 286345 w 867755"/>
                <a:gd name="connsiteY70" fmla="*/ 319583 h 887088"/>
                <a:gd name="connsiteX71" fmla="*/ 282339 w 867755"/>
                <a:gd name="connsiteY71" fmla="*/ 321029 h 887088"/>
                <a:gd name="connsiteX72" fmla="*/ 275224 w 867755"/>
                <a:gd name="connsiteY72" fmla="*/ 317285 h 887088"/>
                <a:gd name="connsiteX73" fmla="*/ 275761 w 867755"/>
                <a:gd name="connsiteY73" fmla="*/ 279143 h 887088"/>
                <a:gd name="connsiteX74" fmla="*/ 284425 w 867755"/>
                <a:gd name="connsiteY74" fmla="*/ 279138 h 887088"/>
                <a:gd name="connsiteX75" fmla="*/ 306525 w 867755"/>
                <a:gd name="connsiteY75" fmla="*/ 288545 h 887088"/>
                <a:gd name="connsiteX76" fmla="*/ 309857 w 867755"/>
                <a:gd name="connsiteY76" fmla="*/ 284967 h 887088"/>
                <a:gd name="connsiteX77" fmla="*/ 305588 w 867755"/>
                <a:gd name="connsiteY77" fmla="*/ 284779 h 887088"/>
                <a:gd name="connsiteX78" fmla="*/ 301233 w 867755"/>
                <a:gd name="connsiteY78" fmla="*/ 285058 h 887088"/>
                <a:gd name="connsiteX79" fmla="*/ 268989 w 867755"/>
                <a:gd name="connsiteY79" fmla="*/ 270176 h 887088"/>
                <a:gd name="connsiteX80" fmla="*/ 267023 w 867755"/>
                <a:gd name="connsiteY80" fmla="*/ 236104 h 887088"/>
                <a:gd name="connsiteX81" fmla="*/ 245254 w 867755"/>
                <a:gd name="connsiteY81" fmla="*/ 229726 h 887088"/>
                <a:gd name="connsiteX82" fmla="*/ 235973 w 867755"/>
                <a:gd name="connsiteY82" fmla="*/ 216439 h 887088"/>
                <a:gd name="connsiteX83" fmla="*/ 233144 w 867755"/>
                <a:gd name="connsiteY83" fmla="*/ 191595 h 887088"/>
                <a:gd name="connsiteX84" fmla="*/ 235253 w 867755"/>
                <a:gd name="connsiteY84" fmla="*/ 187715 h 887088"/>
                <a:gd name="connsiteX85" fmla="*/ 243700 w 867755"/>
                <a:gd name="connsiteY85" fmla="*/ 169415 h 887088"/>
                <a:gd name="connsiteX86" fmla="*/ 242443 w 867755"/>
                <a:gd name="connsiteY86" fmla="*/ 172176 h 887088"/>
                <a:gd name="connsiteX87" fmla="*/ 239191 w 867755"/>
                <a:gd name="connsiteY87" fmla="*/ 178731 h 887088"/>
                <a:gd name="connsiteX88" fmla="*/ 235150 w 867755"/>
                <a:gd name="connsiteY88" fmla="*/ 179342 h 887088"/>
                <a:gd name="connsiteX89" fmla="*/ 217851 w 867755"/>
                <a:gd name="connsiteY89" fmla="*/ 151687 h 887088"/>
                <a:gd name="connsiteX90" fmla="*/ 207810 w 867755"/>
                <a:gd name="connsiteY90" fmla="*/ 173685 h 887088"/>
                <a:gd name="connsiteX91" fmla="*/ 204061 w 867755"/>
                <a:gd name="connsiteY91" fmla="*/ 171667 h 887088"/>
                <a:gd name="connsiteX92" fmla="*/ 191985 w 867755"/>
                <a:gd name="connsiteY92" fmla="*/ 155156 h 887088"/>
                <a:gd name="connsiteX93" fmla="*/ 282779 w 867755"/>
                <a:gd name="connsiteY93" fmla="*/ 77330 h 887088"/>
                <a:gd name="connsiteX94" fmla="*/ 374905 w 867755"/>
                <a:gd name="connsiteY94" fmla="*/ 14379 h 887088"/>
                <a:gd name="connsiteX95" fmla="*/ 402440 w 867755"/>
                <a:gd name="connsiteY95" fmla="*/ 0 h 887088"/>
                <a:gd name="connsiteX96" fmla="*/ 434055 w 867755"/>
                <a:gd name="connsiteY96" fmla="*/ 16882 h 887088"/>
                <a:gd name="connsiteX97" fmla="*/ 441485 w 867755"/>
                <a:gd name="connsiteY97" fmla="*/ 33290 h 887088"/>
                <a:gd name="connsiteX98" fmla="*/ 427414 w 867755"/>
                <a:gd name="connsiteY98" fmla="*/ 30512 h 887088"/>
                <a:gd name="connsiteX99" fmla="*/ 421528 w 867755"/>
                <a:gd name="connsiteY99" fmla="*/ 30210 h 887088"/>
                <a:gd name="connsiteX100" fmla="*/ 438844 w 867755"/>
                <a:gd name="connsiteY100" fmla="*/ 43743 h 887088"/>
                <a:gd name="connsiteX101" fmla="*/ 448325 w 867755"/>
                <a:gd name="connsiteY101" fmla="*/ 49578 h 887088"/>
                <a:gd name="connsiteX102" fmla="*/ 452257 w 867755"/>
                <a:gd name="connsiteY102" fmla="*/ 51698 h 887088"/>
                <a:gd name="connsiteX103" fmla="*/ 461710 w 867755"/>
                <a:gd name="connsiteY103" fmla="*/ 54430 h 887088"/>
                <a:gd name="connsiteX104" fmla="*/ 467299 w 867755"/>
                <a:gd name="connsiteY104" fmla="*/ 71203 h 887088"/>
                <a:gd name="connsiteX105" fmla="*/ 465619 w 867755"/>
                <a:gd name="connsiteY105" fmla="*/ 78547 h 887088"/>
                <a:gd name="connsiteX106" fmla="*/ 472123 w 867755"/>
                <a:gd name="connsiteY106" fmla="*/ 81885 h 887088"/>
                <a:gd name="connsiteX107" fmla="*/ 502864 w 867755"/>
                <a:gd name="connsiteY107" fmla="*/ 87605 h 887088"/>
                <a:gd name="connsiteX108" fmla="*/ 511156 w 867755"/>
                <a:gd name="connsiteY108" fmla="*/ 121718 h 887088"/>
                <a:gd name="connsiteX109" fmla="*/ 523895 w 867755"/>
                <a:gd name="connsiteY109" fmla="*/ 128896 h 887088"/>
                <a:gd name="connsiteX110" fmla="*/ 547246 w 867755"/>
                <a:gd name="connsiteY110" fmla="*/ 146550 h 887088"/>
                <a:gd name="connsiteX111" fmla="*/ 550115 w 867755"/>
                <a:gd name="connsiteY111" fmla="*/ 160666 h 887088"/>
                <a:gd name="connsiteX112" fmla="*/ 550635 w 867755"/>
                <a:gd name="connsiteY112" fmla="*/ 164855 h 887088"/>
                <a:gd name="connsiteX113" fmla="*/ 550544 w 867755"/>
                <a:gd name="connsiteY113" fmla="*/ 159151 h 887088"/>
                <a:gd name="connsiteX114" fmla="*/ 580856 w 867755"/>
                <a:gd name="connsiteY114" fmla="*/ 167730 h 887088"/>
                <a:gd name="connsiteX115" fmla="*/ 576970 w 867755"/>
                <a:gd name="connsiteY115" fmla="*/ 182737 h 887088"/>
                <a:gd name="connsiteX116" fmla="*/ 561511 w 867755"/>
                <a:gd name="connsiteY116" fmla="*/ 183977 h 887088"/>
                <a:gd name="connsiteX117" fmla="*/ 574713 w 867755"/>
                <a:gd name="connsiteY117" fmla="*/ 194499 h 887088"/>
                <a:gd name="connsiteX118" fmla="*/ 605997 w 867755"/>
                <a:gd name="connsiteY118" fmla="*/ 211946 h 887088"/>
                <a:gd name="connsiteX119" fmla="*/ 609648 w 867755"/>
                <a:gd name="connsiteY119" fmla="*/ 217976 h 887088"/>
                <a:gd name="connsiteX120" fmla="*/ 610929 w 867755"/>
                <a:gd name="connsiteY120" fmla="*/ 226411 h 887088"/>
                <a:gd name="connsiteX121" fmla="*/ 619718 w 867755"/>
                <a:gd name="connsiteY121" fmla="*/ 218999 h 887088"/>
                <a:gd name="connsiteX122" fmla="*/ 623496 w 867755"/>
                <a:gd name="connsiteY122" fmla="*/ 216364 h 887088"/>
                <a:gd name="connsiteX123" fmla="*/ 627902 w 867755"/>
                <a:gd name="connsiteY123" fmla="*/ 217439 h 887088"/>
                <a:gd name="connsiteX124" fmla="*/ 651751 w 867755"/>
                <a:gd name="connsiteY124" fmla="*/ 249814 h 887088"/>
                <a:gd name="connsiteX125" fmla="*/ 648648 w 867755"/>
                <a:gd name="connsiteY125" fmla="*/ 245179 h 887088"/>
                <a:gd name="connsiteX126" fmla="*/ 648259 w 867755"/>
                <a:gd name="connsiteY126" fmla="*/ 242922 h 887088"/>
                <a:gd name="connsiteX127" fmla="*/ 649013 w 867755"/>
                <a:gd name="connsiteY127" fmla="*/ 240744 h 887088"/>
                <a:gd name="connsiteX128" fmla="*/ 650991 w 867755"/>
                <a:gd name="connsiteY128" fmla="*/ 239550 h 887088"/>
                <a:gd name="connsiteX129" fmla="*/ 669416 w 867755"/>
                <a:gd name="connsiteY129" fmla="*/ 251443 h 887088"/>
                <a:gd name="connsiteX130" fmla="*/ 690750 w 867755"/>
                <a:gd name="connsiteY130" fmla="*/ 256215 h 887088"/>
                <a:gd name="connsiteX131" fmla="*/ 708375 w 867755"/>
                <a:gd name="connsiteY131" fmla="*/ 282127 h 887088"/>
                <a:gd name="connsiteX132" fmla="*/ 707518 w 867755"/>
                <a:gd name="connsiteY132" fmla="*/ 283955 h 887088"/>
                <a:gd name="connsiteX133" fmla="*/ 709758 w 867755"/>
                <a:gd name="connsiteY133" fmla="*/ 286293 h 887088"/>
                <a:gd name="connsiteX134" fmla="*/ 713599 w 867755"/>
                <a:gd name="connsiteY134" fmla="*/ 298517 h 887088"/>
                <a:gd name="connsiteX135" fmla="*/ 736361 w 867755"/>
                <a:gd name="connsiteY135" fmla="*/ 316274 h 887088"/>
                <a:gd name="connsiteX136" fmla="*/ 740688 w 867755"/>
                <a:gd name="connsiteY136" fmla="*/ 316068 h 887088"/>
                <a:gd name="connsiteX137" fmla="*/ 746820 w 867755"/>
                <a:gd name="connsiteY137" fmla="*/ 335796 h 887088"/>
                <a:gd name="connsiteX138" fmla="*/ 737676 w 867755"/>
                <a:gd name="connsiteY138" fmla="*/ 356330 h 887088"/>
                <a:gd name="connsiteX139" fmla="*/ 733875 w 867755"/>
                <a:gd name="connsiteY139" fmla="*/ 358353 h 887088"/>
                <a:gd name="connsiteX140" fmla="*/ 736567 w 867755"/>
                <a:gd name="connsiteY140" fmla="*/ 376801 h 887088"/>
                <a:gd name="connsiteX141" fmla="*/ 737385 w 867755"/>
                <a:gd name="connsiteY141" fmla="*/ 374395 h 887088"/>
                <a:gd name="connsiteX142" fmla="*/ 752375 w 867755"/>
                <a:gd name="connsiteY142" fmla="*/ 369366 h 887088"/>
                <a:gd name="connsiteX143" fmla="*/ 763439 w 867755"/>
                <a:gd name="connsiteY143" fmla="*/ 359468 h 887088"/>
                <a:gd name="connsiteX144" fmla="*/ 772223 w 867755"/>
                <a:gd name="connsiteY144" fmla="*/ 351661 h 887088"/>
                <a:gd name="connsiteX145" fmla="*/ 780167 w 867755"/>
                <a:gd name="connsiteY145" fmla="*/ 360502 h 887088"/>
                <a:gd name="connsiteX146" fmla="*/ 777138 w 867755"/>
                <a:gd name="connsiteY146" fmla="*/ 382425 h 887088"/>
                <a:gd name="connsiteX147" fmla="*/ 774372 w 867755"/>
                <a:gd name="connsiteY147" fmla="*/ 379779 h 887088"/>
                <a:gd name="connsiteX148" fmla="*/ 774378 w 867755"/>
                <a:gd name="connsiteY148" fmla="*/ 382596 h 887088"/>
                <a:gd name="connsiteX149" fmla="*/ 761199 w 867755"/>
                <a:gd name="connsiteY149" fmla="*/ 385974 h 887088"/>
                <a:gd name="connsiteX150" fmla="*/ 758284 w 867755"/>
                <a:gd name="connsiteY150" fmla="*/ 386740 h 887088"/>
                <a:gd name="connsiteX151" fmla="*/ 762593 w 867755"/>
                <a:gd name="connsiteY151" fmla="*/ 385208 h 887088"/>
                <a:gd name="connsiteX152" fmla="*/ 768754 w 867755"/>
                <a:gd name="connsiteY152" fmla="*/ 395672 h 887088"/>
                <a:gd name="connsiteX153" fmla="*/ 726532 w 867755"/>
                <a:gd name="connsiteY153" fmla="*/ 394392 h 887088"/>
                <a:gd name="connsiteX154" fmla="*/ 691945 w 867755"/>
                <a:gd name="connsiteY154" fmla="*/ 352427 h 887088"/>
                <a:gd name="connsiteX155" fmla="*/ 690310 w 867755"/>
                <a:gd name="connsiteY155" fmla="*/ 348106 h 887088"/>
                <a:gd name="connsiteX156" fmla="*/ 689693 w 867755"/>
                <a:gd name="connsiteY156" fmla="*/ 337145 h 887088"/>
                <a:gd name="connsiteX157" fmla="*/ 658620 w 867755"/>
                <a:gd name="connsiteY157" fmla="*/ 329092 h 887088"/>
                <a:gd name="connsiteX158" fmla="*/ 643230 w 867755"/>
                <a:gd name="connsiteY158" fmla="*/ 324669 h 887088"/>
                <a:gd name="connsiteX159" fmla="*/ 640464 w 867755"/>
                <a:gd name="connsiteY159" fmla="*/ 314948 h 887088"/>
                <a:gd name="connsiteX160" fmla="*/ 647179 w 867755"/>
                <a:gd name="connsiteY160" fmla="*/ 304404 h 887088"/>
                <a:gd name="connsiteX161" fmla="*/ 628565 w 867755"/>
                <a:gd name="connsiteY161" fmla="*/ 264782 h 887088"/>
                <a:gd name="connsiteX162" fmla="*/ 634532 w 867755"/>
                <a:gd name="connsiteY162" fmla="*/ 286590 h 887088"/>
                <a:gd name="connsiteX163" fmla="*/ 629468 w 867755"/>
                <a:gd name="connsiteY163" fmla="*/ 315925 h 887088"/>
                <a:gd name="connsiteX164" fmla="*/ 605820 w 867755"/>
                <a:gd name="connsiteY164" fmla="*/ 304918 h 887088"/>
                <a:gd name="connsiteX165" fmla="*/ 604556 w 867755"/>
                <a:gd name="connsiteY165" fmla="*/ 304369 h 887088"/>
                <a:gd name="connsiteX166" fmla="*/ 603442 w 867755"/>
                <a:gd name="connsiteY166" fmla="*/ 305238 h 887088"/>
                <a:gd name="connsiteX167" fmla="*/ 602756 w 867755"/>
                <a:gd name="connsiteY167" fmla="*/ 316565 h 887088"/>
                <a:gd name="connsiteX168" fmla="*/ 595538 w 867755"/>
                <a:gd name="connsiteY168" fmla="*/ 321874 h 887088"/>
                <a:gd name="connsiteX169" fmla="*/ 591412 w 867755"/>
                <a:gd name="connsiteY169" fmla="*/ 323778 h 887088"/>
                <a:gd name="connsiteX170" fmla="*/ 582845 w 867755"/>
                <a:gd name="connsiteY170" fmla="*/ 316840 h 887088"/>
                <a:gd name="connsiteX171" fmla="*/ 559499 w 867755"/>
                <a:gd name="connsiteY171" fmla="*/ 262170 h 887088"/>
                <a:gd name="connsiteX172" fmla="*/ 556276 w 867755"/>
                <a:gd name="connsiteY172" fmla="*/ 256506 h 887088"/>
                <a:gd name="connsiteX173" fmla="*/ 555499 w 867755"/>
                <a:gd name="connsiteY173" fmla="*/ 251992 h 887088"/>
                <a:gd name="connsiteX174" fmla="*/ 560871 w 867755"/>
                <a:gd name="connsiteY174" fmla="*/ 246259 h 887088"/>
                <a:gd name="connsiteX175" fmla="*/ 552601 w 867755"/>
                <a:gd name="connsiteY175" fmla="*/ 246682 h 887088"/>
                <a:gd name="connsiteX176" fmla="*/ 537422 w 867755"/>
                <a:gd name="connsiteY176" fmla="*/ 242916 h 887088"/>
                <a:gd name="connsiteX177" fmla="*/ 517723 w 867755"/>
                <a:gd name="connsiteY177" fmla="*/ 205734 h 887088"/>
                <a:gd name="connsiteX178" fmla="*/ 515385 w 867755"/>
                <a:gd name="connsiteY178" fmla="*/ 191984 h 887088"/>
                <a:gd name="connsiteX179" fmla="*/ 514471 w 867755"/>
                <a:gd name="connsiteY179" fmla="*/ 188904 h 887088"/>
                <a:gd name="connsiteX180" fmla="*/ 498292 w 867755"/>
                <a:gd name="connsiteY180" fmla="*/ 188532 h 887088"/>
                <a:gd name="connsiteX181" fmla="*/ 489828 w 867755"/>
                <a:gd name="connsiteY181" fmla="*/ 176616 h 887088"/>
                <a:gd name="connsiteX182" fmla="*/ 464230 w 867755"/>
                <a:gd name="connsiteY182" fmla="*/ 159208 h 887088"/>
                <a:gd name="connsiteX183" fmla="*/ 450137 w 867755"/>
                <a:gd name="connsiteY183" fmla="*/ 148384 h 887088"/>
                <a:gd name="connsiteX184" fmla="*/ 455784 w 867755"/>
                <a:gd name="connsiteY184" fmla="*/ 132085 h 887088"/>
                <a:gd name="connsiteX185" fmla="*/ 459864 w 867755"/>
                <a:gd name="connsiteY185" fmla="*/ 130302 h 887088"/>
                <a:gd name="connsiteX186" fmla="*/ 464893 w 867755"/>
                <a:gd name="connsiteY186" fmla="*/ 124616 h 887088"/>
                <a:gd name="connsiteX187" fmla="*/ 451840 w 867755"/>
                <a:gd name="connsiteY187" fmla="*/ 113403 h 887088"/>
                <a:gd name="connsiteX188" fmla="*/ 448074 w 867755"/>
                <a:gd name="connsiteY188" fmla="*/ 109779 h 887088"/>
                <a:gd name="connsiteX189" fmla="*/ 408749 w 867755"/>
                <a:gd name="connsiteY189" fmla="*/ 94995 h 887088"/>
                <a:gd name="connsiteX190" fmla="*/ 416870 w 867755"/>
                <a:gd name="connsiteY190" fmla="*/ 99932 h 887088"/>
                <a:gd name="connsiteX191" fmla="*/ 420905 w 867755"/>
                <a:gd name="connsiteY191" fmla="*/ 109774 h 887088"/>
                <a:gd name="connsiteX192" fmla="*/ 411264 w 867755"/>
                <a:gd name="connsiteY192" fmla="*/ 113431 h 887088"/>
                <a:gd name="connsiteX193" fmla="*/ 398273 w 867755"/>
                <a:gd name="connsiteY193" fmla="*/ 114243 h 887088"/>
                <a:gd name="connsiteX194" fmla="*/ 393982 w 867755"/>
                <a:gd name="connsiteY194" fmla="*/ 112723 h 887088"/>
                <a:gd name="connsiteX195" fmla="*/ 381283 w 867755"/>
                <a:gd name="connsiteY195" fmla="*/ 113689 h 887088"/>
                <a:gd name="connsiteX196" fmla="*/ 382494 w 867755"/>
                <a:gd name="connsiteY196" fmla="*/ 121038 h 887088"/>
                <a:gd name="connsiteX197" fmla="*/ 395033 w 867755"/>
                <a:gd name="connsiteY197" fmla="*/ 119564 h 887088"/>
                <a:gd name="connsiteX198" fmla="*/ 425014 w 867755"/>
                <a:gd name="connsiteY198" fmla="*/ 117072 h 887088"/>
                <a:gd name="connsiteX199" fmla="*/ 438982 w 867755"/>
                <a:gd name="connsiteY199" fmla="*/ 141246 h 887088"/>
                <a:gd name="connsiteX200" fmla="*/ 446308 w 867755"/>
                <a:gd name="connsiteY200" fmla="*/ 184206 h 887088"/>
                <a:gd name="connsiteX201" fmla="*/ 452623 w 867755"/>
                <a:gd name="connsiteY201" fmla="*/ 191058 h 887088"/>
                <a:gd name="connsiteX202" fmla="*/ 474043 w 867755"/>
                <a:gd name="connsiteY202" fmla="*/ 215524 h 887088"/>
                <a:gd name="connsiteX203" fmla="*/ 473020 w 867755"/>
                <a:gd name="connsiteY203" fmla="*/ 197710 h 887088"/>
                <a:gd name="connsiteX204" fmla="*/ 476838 w 867755"/>
                <a:gd name="connsiteY204" fmla="*/ 186229 h 887088"/>
                <a:gd name="connsiteX205" fmla="*/ 487039 w 867755"/>
                <a:gd name="connsiteY205" fmla="*/ 194064 h 887088"/>
                <a:gd name="connsiteX206" fmla="*/ 490982 w 867755"/>
                <a:gd name="connsiteY206" fmla="*/ 201037 h 887088"/>
                <a:gd name="connsiteX207" fmla="*/ 495011 w 867755"/>
                <a:gd name="connsiteY207" fmla="*/ 201374 h 887088"/>
                <a:gd name="connsiteX208" fmla="*/ 502841 w 867755"/>
                <a:gd name="connsiteY208" fmla="*/ 228000 h 887088"/>
                <a:gd name="connsiteX209" fmla="*/ 508933 w 867755"/>
                <a:gd name="connsiteY209" fmla="*/ 235950 h 887088"/>
                <a:gd name="connsiteX210" fmla="*/ 530010 w 867755"/>
                <a:gd name="connsiteY210" fmla="*/ 263073 h 887088"/>
                <a:gd name="connsiteX211" fmla="*/ 542629 w 867755"/>
                <a:gd name="connsiteY211" fmla="*/ 279795 h 887088"/>
                <a:gd name="connsiteX212" fmla="*/ 548601 w 867755"/>
                <a:gd name="connsiteY212" fmla="*/ 274377 h 887088"/>
                <a:gd name="connsiteX213" fmla="*/ 552904 w 867755"/>
                <a:gd name="connsiteY213" fmla="*/ 273206 h 887088"/>
                <a:gd name="connsiteX214" fmla="*/ 559053 w 867755"/>
                <a:gd name="connsiteY214" fmla="*/ 289733 h 887088"/>
                <a:gd name="connsiteX215" fmla="*/ 553504 w 867755"/>
                <a:gd name="connsiteY215" fmla="*/ 307844 h 887088"/>
                <a:gd name="connsiteX216" fmla="*/ 555442 w 867755"/>
                <a:gd name="connsiteY216" fmla="*/ 311856 h 887088"/>
                <a:gd name="connsiteX217" fmla="*/ 561574 w 867755"/>
                <a:gd name="connsiteY217" fmla="*/ 325046 h 887088"/>
                <a:gd name="connsiteX218" fmla="*/ 576410 w 867755"/>
                <a:gd name="connsiteY218" fmla="*/ 359736 h 887088"/>
                <a:gd name="connsiteX219" fmla="*/ 573130 w 867755"/>
                <a:gd name="connsiteY219" fmla="*/ 376236 h 887088"/>
                <a:gd name="connsiteX220" fmla="*/ 556985 w 867755"/>
                <a:gd name="connsiteY220" fmla="*/ 369349 h 887088"/>
                <a:gd name="connsiteX221" fmla="*/ 594658 w 867755"/>
                <a:gd name="connsiteY221" fmla="*/ 411840 h 887088"/>
                <a:gd name="connsiteX222" fmla="*/ 591509 w 867755"/>
                <a:gd name="connsiteY222" fmla="*/ 406845 h 887088"/>
                <a:gd name="connsiteX223" fmla="*/ 583657 w 867755"/>
                <a:gd name="connsiteY223" fmla="*/ 390649 h 887088"/>
                <a:gd name="connsiteX224" fmla="*/ 600430 w 867755"/>
                <a:gd name="connsiteY224" fmla="*/ 390037 h 887088"/>
                <a:gd name="connsiteX225" fmla="*/ 603728 w 867755"/>
                <a:gd name="connsiteY225" fmla="*/ 392718 h 887088"/>
                <a:gd name="connsiteX226" fmla="*/ 603351 w 867755"/>
                <a:gd name="connsiteY226" fmla="*/ 392255 h 887088"/>
                <a:gd name="connsiteX227" fmla="*/ 603328 w 867755"/>
                <a:gd name="connsiteY227" fmla="*/ 389231 h 887088"/>
                <a:gd name="connsiteX228" fmla="*/ 611786 w 867755"/>
                <a:gd name="connsiteY228" fmla="*/ 387928 h 887088"/>
                <a:gd name="connsiteX229" fmla="*/ 620530 w 867755"/>
                <a:gd name="connsiteY229" fmla="*/ 388186 h 887088"/>
                <a:gd name="connsiteX230" fmla="*/ 622616 w 867755"/>
                <a:gd name="connsiteY230" fmla="*/ 389723 h 887088"/>
                <a:gd name="connsiteX231" fmla="*/ 621147 w 867755"/>
                <a:gd name="connsiteY231" fmla="*/ 387797 h 887088"/>
                <a:gd name="connsiteX232" fmla="*/ 613758 w 867755"/>
                <a:gd name="connsiteY232" fmla="*/ 389357 h 887088"/>
                <a:gd name="connsiteX233" fmla="*/ 609117 w 867755"/>
                <a:gd name="connsiteY233" fmla="*/ 372361 h 887088"/>
                <a:gd name="connsiteX234" fmla="*/ 618272 w 867755"/>
                <a:gd name="connsiteY234" fmla="*/ 370475 h 887088"/>
                <a:gd name="connsiteX235" fmla="*/ 626839 w 867755"/>
                <a:gd name="connsiteY235" fmla="*/ 379596 h 887088"/>
                <a:gd name="connsiteX236" fmla="*/ 640075 w 867755"/>
                <a:gd name="connsiteY236" fmla="*/ 396055 h 887088"/>
                <a:gd name="connsiteX237" fmla="*/ 640595 w 867755"/>
                <a:gd name="connsiteY237" fmla="*/ 400799 h 887088"/>
                <a:gd name="connsiteX238" fmla="*/ 641544 w 867755"/>
                <a:gd name="connsiteY238" fmla="*/ 400296 h 887088"/>
                <a:gd name="connsiteX239" fmla="*/ 638955 w 867755"/>
                <a:gd name="connsiteY239" fmla="*/ 394678 h 887088"/>
                <a:gd name="connsiteX240" fmla="*/ 627462 w 867755"/>
                <a:gd name="connsiteY240" fmla="*/ 380242 h 887088"/>
                <a:gd name="connsiteX241" fmla="*/ 621553 w 867755"/>
                <a:gd name="connsiteY241" fmla="*/ 374378 h 887088"/>
                <a:gd name="connsiteX242" fmla="*/ 621650 w 867755"/>
                <a:gd name="connsiteY242" fmla="*/ 370252 h 887088"/>
                <a:gd name="connsiteX243" fmla="*/ 622153 w 867755"/>
                <a:gd name="connsiteY243" fmla="*/ 365011 h 887088"/>
                <a:gd name="connsiteX244" fmla="*/ 624685 w 867755"/>
                <a:gd name="connsiteY244" fmla="*/ 353004 h 887088"/>
                <a:gd name="connsiteX245" fmla="*/ 622301 w 867755"/>
                <a:gd name="connsiteY245" fmla="*/ 336808 h 887088"/>
                <a:gd name="connsiteX246" fmla="*/ 631874 w 867755"/>
                <a:gd name="connsiteY246" fmla="*/ 331990 h 887088"/>
                <a:gd name="connsiteX247" fmla="*/ 636835 w 867755"/>
                <a:gd name="connsiteY247" fmla="*/ 334488 h 887088"/>
                <a:gd name="connsiteX248" fmla="*/ 650271 w 867755"/>
                <a:gd name="connsiteY248" fmla="*/ 335973 h 887088"/>
                <a:gd name="connsiteX249" fmla="*/ 644064 w 867755"/>
                <a:gd name="connsiteY249" fmla="*/ 356399 h 887088"/>
                <a:gd name="connsiteX250" fmla="*/ 643693 w 867755"/>
                <a:gd name="connsiteY250" fmla="*/ 372429 h 887088"/>
                <a:gd name="connsiteX251" fmla="*/ 654808 w 867755"/>
                <a:gd name="connsiteY251" fmla="*/ 388968 h 887088"/>
                <a:gd name="connsiteX252" fmla="*/ 673062 w 867755"/>
                <a:gd name="connsiteY252" fmla="*/ 386151 h 887088"/>
                <a:gd name="connsiteX253" fmla="*/ 671456 w 867755"/>
                <a:gd name="connsiteY253" fmla="*/ 398421 h 887088"/>
                <a:gd name="connsiteX254" fmla="*/ 684932 w 867755"/>
                <a:gd name="connsiteY254" fmla="*/ 392409 h 887088"/>
                <a:gd name="connsiteX255" fmla="*/ 705826 w 867755"/>
                <a:gd name="connsiteY255" fmla="*/ 398644 h 887088"/>
                <a:gd name="connsiteX256" fmla="*/ 694191 w 867755"/>
                <a:gd name="connsiteY256" fmla="*/ 419721 h 887088"/>
                <a:gd name="connsiteX257" fmla="*/ 686675 w 867755"/>
                <a:gd name="connsiteY257" fmla="*/ 432603 h 887088"/>
                <a:gd name="connsiteX258" fmla="*/ 690984 w 867755"/>
                <a:gd name="connsiteY258" fmla="*/ 460274 h 887088"/>
                <a:gd name="connsiteX259" fmla="*/ 692624 w 867755"/>
                <a:gd name="connsiteY259" fmla="*/ 463875 h 887088"/>
                <a:gd name="connsiteX260" fmla="*/ 699883 w 867755"/>
                <a:gd name="connsiteY260" fmla="*/ 470888 h 887088"/>
                <a:gd name="connsiteX261" fmla="*/ 700740 w 867755"/>
                <a:gd name="connsiteY261" fmla="*/ 475094 h 887088"/>
                <a:gd name="connsiteX262" fmla="*/ 697271 w 867755"/>
                <a:gd name="connsiteY262" fmla="*/ 486175 h 887088"/>
                <a:gd name="connsiteX263" fmla="*/ 698202 w 867755"/>
                <a:gd name="connsiteY263" fmla="*/ 486564 h 887088"/>
                <a:gd name="connsiteX264" fmla="*/ 704563 w 867755"/>
                <a:gd name="connsiteY264" fmla="*/ 474231 h 887088"/>
                <a:gd name="connsiteX265" fmla="*/ 719754 w 867755"/>
                <a:gd name="connsiteY265" fmla="*/ 484661 h 887088"/>
                <a:gd name="connsiteX266" fmla="*/ 729778 w 867755"/>
                <a:gd name="connsiteY266" fmla="*/ 511069 h 887088"/>
                <a:gd name="connsiteX267" fmla="*/ 712799 w 867755"/>
                <a:gd name="connsiteY267" fmla="*/ 527186 h 887088"/>
                <a:gd name="connsiteX268" fmla="*/ 704912 w 867755"/>
                <a:gd name="connsiteY268" fmla="*/ 536078 h 887088"/>
                <a:gd name="connsiteX269" fmla="*/ 694779 w 867755"/>
                <a:gd name="connsiteY269" fmla="*/ 547434 h 887088"/>
                <a:gd name="connsiteX270" fmla="*/ 681297 w 867755"/>
                <a:gd name="connsiteY270" fmla="*/ 538999 h 887088"/>
                <a:gd name="connsiteX271" fmla="*/ 674862 w 867755"/>
                <a:gd name="connsiteY271" fmla="*/ 551195 h 887088"/>
                <a:gd name="connsiteX272" fmla="*/ 665604 w 867755"/>
                <a:gd name="connsiteY272" fmla="*/ 539164 h 887088"/>
                <a:gd name="connsiteX273" fmla="*/ 666147 w 867755"/>
                <a:gd name="connsiteY273" fmla="*/ 517013 h 887088"/>
                <a:gd name="connsiteX274" fmla="*/ 692928 w 867755"/>
                <a:gd name="connsiteY274" fmla="*/ 511287 h 887088"/>
                <a:gd name="connsiteX275" fmla="*/ 667919 w 867755"/>
                <a:gd name="connsiteY275" fmla="*/ 484924 h 887088"/>
                <a:gd name="connsiteX276" fmla="*/ 664250 w 867755"/>
                <a:gd name="connsiteY276" fmla="*/ 503834 h 887088"/>
                <a:gd name="connsiteX277" fmla="*/ 665530 w 867755"/>
                <a:gd name="connsiteY277" fmla="*/ 507955 h 887088"/>
                <a:gd name="connsiteX278" fmla="*/ 665518 w 867755"/>
                <a:gd name="connsiteY278" fmla="*/ 518310 h 887088"/>
                <a:gd name="connsiteX279" fmla="*/ 652774 w 867755"/>
                <a:gd name="connsiteY279" fmla="*/ 529558 h 887088"/>
                <a:gd name="connsiteX280" fmla="*/ 648556 w 867755"/>
                <a:gd name="connsiteY280" fmla="*/ 531255 h 887088"/>
                <a:gd name="connsiteX281" fmla="*/ 644459 w 867755"/>
                <a:gd name="connsiteY281" fmla="*/ 535107 h 887088"/>
                <a:gd name="connsiteX282" fmla="*/ 649488 w 867755"/>
                <a:gd name="connsiteY282" fmla="*/ 555464 h 887088"/>
                <a:gd name="connsiteX283" fmla="*/ 649899 w 867755"/>
                <a:gd name="connsiteY283" fmla="*/ 556104 h 887088"/>
                <a:gd name="connsiteX284" fmla="*/ 666164 w 867755"/>
                <a:gd name="connsiteY284" fmla="*/ 545200 h 887088"/>
                <a:gd name="connsiteX285" fmla="*/ 671914 w 867755"/>
                <a:gd name="connsiteY285" fmla="*/ 561945 h 887088"/>
                <a:gd name="connsiteX286" fmla="*/ 672182 w 867755"/>
                <a:gd name="connsiteY286" fmla="*/ 565922 h 887088"/>
                <a:gd name="connsiteX287" fmla="*/ 665604 w 867755"/>
                <a:gd name="connsiteY287" fmla="*/ 581038 h 887088"/>
                <a:gd name="connsiteX288" fmla="*/ 665027 w 867755"/>
                <a:gd name="connsiteY288" fmla="*/ 596023 h 887088"/>
                <a:gd name="connsiteX289" fmla="*/ 671188 w 867755"/>
                <a:gd name="connsiteY289" fmla="*/ 606739 h 887088"/>
                <a:gd name="connsiteX290" fmla="*/ 657603 w 867755"/>
                <a:gd name="connsiteY290" fmla="*/ 606550 h 887088"/>
                <a:gd name="connsiteX291" fmla="*/ 644082 w 867755"/>
                <a:gd name="connsiteY291" fmla="*/ 593034 h 887088"/>
                <a:gd name="connsiteX292" fmla="*/ 622622 w 867755"/>
                <a:gd name="connsiteY292" fmla="*/ 554127 h 887088"/>
                <a:gd name="connsiteX293" fmla="*/ 624445 w 867755"/>
                <a:gd name="connsiteY293" fmla="*/ 565991 h 887088"/>
                <a:gd name="connsiteX294" fmla="*/ 634400 w 867755"/>
                <a:gd name="connsiteY294" fmla="*/ 574466 h 887088"/>
                <a:gd name="connsiteX295" fmla="*/ 640412 w 867755"/>
                <a:gd name="connsiteY295" fmla="*/ 593903 h 887088"/>
                <a:gd name="connsiteX296" fmla="*/ 625616 w 867755"/>
                <a:gd name="connsiteY296" fmla="*/ 597492 h 887088"/>
                <a:gd name="connsiteX297" fmla="*/ 590572 w 867755"/>
                <a:gd name="connsiteY297" fmla="*/ 574660 h 887088"/>
                <a:gd name="connsiteX298" fmla="*/ 588274 w 867755"/>
                <a:gd name="connsiteY298" fmla="*/ 580958 h 887088"/>
                <a:gd name="connsiteX299" fmla="*/ 574084 w 867755"/>
                <a:gd name="connsiteY299" fmla="*/ 592388 h 887088"/>
                <a:gd name="connsiteX300" fmla="*/ 568798 w 867755"/>
                <a:gd name="connsiteY300" fmla="*/ 576746 h 887088"/>
                <a:gd name="connsiteX301" fmla="*/ 568866 w 867755"/>
                <a:gd name="connsiteY301" fmla="*/ 570186 h 887088"/>
                <a:gd name="connsiteX302" fmla="*/ 586394 w 867755"/>
                <a:gd name="connsiteY302" fmla="*/ 556407 h 887088"/>
                <a:gd name="connsiteX303" fmla="*/ 594606 w 867755"/>
                <a:gd name="connsiteY303" fmla="*/ 559161 h 887088"/>
                <a:gd name="connsiteX304" fmla="*/ 581291 w 867755"/>
                <a:gd name="connsiteY304" fmla="*/ 520694 h 887088"/>
                <a:gd name="connsiteX305" fmla="*/ 572512 w 867755"/>
                <a:gd name="connsiteY305" fmla="*/ 512430 h 887088"/>
                <a:gd name="connsiteX306" fmla="*/ 559882 w 867755"/>
                <a:gd name="connsiteY306" fmla="*/ 501788 h 887088"/>
                <a:gd name="connsiteX307" fmla="*/ 555487 w 867755"/>
                <a:gd name="connsiteY307" fmla="*/ 501000 h 887088"/>
                <a:gd name="connsiteX308" fmla="*/ 520569 w 867755"/>
                <a:gd name="connsiteY308" fmla="*/ 475179 h 887088"/>
                <a:gd name="connsiteX309" fmla="*/ 504635 w 867755"/>
                <a:gd name="connsiteY309" fmla="*/ 460229 h 887088"/>
                <a:gd name="connsiteX310" fmla="*/ 500903 w 867755"/>
                <a:gd name="connsiteY310" fmla="*/ 457766 h 887088"/>
                <a:gd name="connsiteX311" fmla="*/ 488845 w 867755"/>
                <a:gd name="connsiteY311" fmla="*/ 450845 h 887088"/>
                <a:gd name="connsiteX312" fmla="*/ 494131 w 867755"/>
                <a:gd name="connsiteY312" fmla="*/ 434369 h 887088"/>
                <a:gd name="connsiteX313" fmla="*/ 498166 w 867755"/>
                <a:gd name="connsiteY313" fmla="*/ 434923 h 887088"/>
                <a:gd name="connsiteX314" fmla="*/ 495251 w 867755"/>
                <a:gd name="connsiteY314" fmla="*/ 433568 h 887088"/>
                <a:gd name="connsiteX315" fmla="*/ 475329 w 867755"/>
                <a:gd name="connsiteY315" fmla="*/ 405959 h 887088"/>
                <a:gd name="connsiteX316" fmla="*/ 470008 w 867755"/>
                <a:gd name="connsiteY316" fmla="*/ 389191 h 887088"/>
                <a:gd name="connsiteX317" fmla="*/ 474277 w 867755"/>
                <a:gd name="connsiteY317" fmla="*/ 371595 h 887088"/>
                <a:gd name="connsiteX318" fmla="*/ 498640 w 867755"/>
                <a:gd name="connsiteY318" fmla="*/ 375555 h 887088"/>
                <a:gd name="connsiteX319" fmla="*/ 508619 w 867755"/>
                <a:gd name="connsiteY319" fmla="*/ 390306 h 887088"/>
                <a:gd name="connsiteX320" fmla="*/ 530456 w 867755"/>
                <a:gd name="connsiteY320" fmla="*/ 423773 h 887088"/>
                <a:gd name="connsiteX321" fmla="*/ 553270 w 867755"/>
                <a:gd name="connsiteY321" fmla="*/ 426522 h 887088"/>
                <a:gd name="connsiteX322" fmla="*/ 544343 w 867755"/>
                <a:gd name="connsiteY322" fmla="*/ 421213 h 887088"/>
                <a:gd name="connsiteX323" fmla="*/ 531993 w 867755"/>
                <a:gd name="connsiteY323" fmla="*/ 400004 h 887088"/>
                <a:gd name="connsiteX324" fmla="*/ 526684 w 867755"/>
                <a:gd name="connsiteY324" fmla="*/ 365931 h 887088"/>
                <a:gd name="connsiteX325" fmla="*/ 525472 w 867755"/>
                <a:gd name="connsiteY325" fmla="*/ 361725 h 887088"/>
                <a:gd name="connsiteX326" fmla="*/ 502321 w 867755"/>
                <a:gd name="connsiteY326" fmla="*/ 344512 h 887088"/>
                <a:gd name="connsiteX327" fmla="*/ 492257 w 867755"/>
                <a:gd name="connsiteY327" fmla="*/ 333779 h 887088"/>
                <a:gd name="connsiteX328" fmla="*/ 507304 w 867755"/>
                <a:gd name="connsiteY328" fmla="*/ 328578 h 887088"/>
                <a:gd name="connsiteX329" fmla="*/ 512779 w 867755"/>
                <a:gd name="connsiteY329" fmla="*/ 328515 h 887088"/>
                <a:gd name="connsiteX330" fmla="*/ 505224 w 867755"/>
                <a:gd name="connsiteY330" fmla="*/ 298352 h 887088"/>
                <a:gd name="connsiteX331" fmla="*/ 511528 w 867755"/>
                <a:gd name="connsiteY331" fmla="*/ 282247 h 887088"/>
                <a:gd name="connsiteX332" fmla="*/ 514237 w 867755"/>
                <a:gd name="connsiteY332" fmla="*/ 279092 h 887088"/>
                <a:gd name="connsiteX333" fmla="*/ 505733 w 867755"/>
                <a:gd name="connsiteY333" fmla="*/ 275206 h 887088"/>
                <a:gd name="connsiteX334" fmla="*/ 492097 w 867755"/>
                <a:gd name="connsiteY334" fmla="*/ 276709 h 887088"/>
                <a:gd name="connsiteX335" fmla="*/ 491445 w 867755"/>
                <a:gd name="connsiteY335" fmla="*/ 280921 h 887088"/>
                <a:gd name="connsiteX336" fmla="*/ 487805 w 867755"/>
                <a:gd name="connsiteY336" fmla="*/ 295888 h 887088"/>
                <a:gd name="connsiteX337" fmla="*/ 475375 w 867755"/>
                <a:gd name="connsiteY337" fmla="*/ 286396 h 887088"/>
                <a:gd name="connsiteX338" fmla="*/ 451749 w 867755"/>
                <a:gd name="connsiteY338" fmla="*/ 277212 h 887088"/>
                <a:gd name="connsiteX339" fmla="*/ 447880 w 867755"/>
                <a:gd name="connsiteY339" fmla="*/ 279452 h 887088"/>
                <a:gd name="connsiteX340" fmla="*/ 451143 w 867755"/>
                <a:gd name="connsiteY340" fmla="*/ 297351 h 887088"/>
                <a:gd name="connsiteX341" fmla="*/ 467934 w 867755"/>
                <a:gd name="connsiteY341" fmla="*/ 332047 h 887088"/>
                <a:gd name="connsiteX342" fmla="*/ 464448 w 867755"/>
                <a:gd name="connsiteY342" fmla="*/ 340448 h 887088"/>
                <a:gd name="connsiteX343" fmla="*/ 456664 w 867755"/>
                <a:gd name="connsiteY343" fmla="*/ 336625 h 887088"/>
                <a:gd name="connsiteX344" fmla="*/ 448977 w 867755"/>
                <a:gd name="connsiteY344" fmla="*/ 328133 h 887088"/>
                <a:gd name="connsiteX345" fmla="*/ 444645 w 867755"/>
                <a:gd name="connsiteY345" fmla="*/ 323200 h 887088"/>
                <a:gd name="connsiteX346" fmla="*/ 445399 w 867755"/>
                <a:gd name="connsiteY346" fmla="*/ 334390 h 887088"/>
                <a:gd name="connsiteX347" fmla="*/ 474912 w 867755"/>
                <a:gd name="connsiteY347" fmla="*/ 340522 h 887088"/>
                <a:gd name="connsiteX348" fmla="*/ 504492 w 867755"/>
                <a:gd name="connsiteY348" fmla="*/ 357616 h 887088"/>
                <a:gd name="connsiteX349" fmla="*/ 503590 w 867755"/>
                <a:gd name="connsiteY349" fmla="*/ 366577 h 887088"/>
                <a:gd name="connsiteX350" fmla="*/ 494474 w 867755"/>
                <a:gd name="connsiteY350" fmla="*/ 365297 h 887088"/>
                <a:gd name="connsiteX351" fmla="*/ 481381 w 867755"/>
                <a:gd name="connsiteY351" fmla="*/ 355770 h 887088"/>
                <a:gd name="connsiteX352" fmla="*/ 481644 w 867755"/>
                <a:gd name="connsiteY352" fmla="*/ 352158 h 887088"/>
                <a:gd name="connsiteX353" fmla="*/ 479066 w 867755"/>
                <a:gd name="connsiteY353" fmla="*/ 355479 h 887088"/>
                <a:gd name="connsiteX354" fmla="*/ 449726 w 867755"/>
                <a:gd name="connsiteY354" fmla="*/ 355599 h 887088"/>
                <a:gd name="connsiteX355" fmla="*/ 451189 w 867755"/>
                <a:gd name="connsiteY355" fmla="*/ 362674 h 887088"/>
                <a:gd name="connsiteX356" fmla="*/ 449051 w 867755"/>
                <a:gd name="connsiteY356" fmla="*/ 366069 h 887088"/>
                <a:gd name="connsiteX357" fmla="*/ 451652 w 867755"/>
                <a:gd name="connsiteY357" fmla="*/ 365485 h 887088"/>
                <a:gd name="connsiteX358" fmla="*/ 455732 w 867755"/>
                <a:gd name="connsiteY358" fmla="*/ 372875 h 887088"/>
                <a:gd name="connsiteX359" fmla="*/ 464259 w 867755"/>
                <a:gd name="connsiteY359" fmla="*/ 384585 h 887088"/>
                <a:gd name="connsiteX360" fmla="*/ 466499 w 867755"/>
                <a:gd name="connsiteY360" fmla="*/ 387963 h 887088"/>
                <a:gd name="connsiteX361" fmla="*/ 465082 w 867755"/>
                <a:gd name="connsiteY361" fmla="*/ 395043 h 887088"/>
                <a:gd name="connsiteX362" fmla="*/ 467951 w 867755"/>
                <a:gd name="connsiteY362" fmla="*/ 397901 h 887088"/>
                <a:gd name="connsiteX363" fmla="*/ 468253 w 867755"/>
                <a:gd name="connsiteY363" fmla="*/ 413989 h 887088"/>
                <a:gd name="connsiteX364" fmla="*/ 459241 w 867755"/>
                <a:gd name="connsiteY364" fmla="*/ 414263 h 887088"/>
                <a:gd name="connsiteX365" fmla="*/ 426414 w 867755"/>
                <a:gd name="connsiteY365" fmla="*/ 403542 h 887088"/>
                <a:gd name="connsiteX366" fmla="*/ 417830 w 867755"/>
                <a:gd name="connsiteY366" fmla="*/ 400422 h 887088"/>
                <a:gd name="connsiteX367" fmla="*/ 417441 w 867755"/>
                <a:gd name="connsiteY367" fmla="*/ 405251 h 887088"/>
                <a:gd name="connsiteX368" fmla="*/ 417956 w 867755"/>
                <a:gd name="connsiteY368" fmla="*/ 409474 h 887088"/>
                <a:gd name="connsiteX369" fmla="*/ 421962 w 867755"/>
                <a:gd name="connsiteY369" fmla="*/ 419910 h 887088"/>
                <a:gd name="connsiteX370" fmla="*/ 419316 w 867755"/>
                <a:gd name="connsiteY370" fmla="*/ 445056 h 887088"/>
                <a:gd name="connsiteX371" fmla="*/ 433849 w 867755"/>
                <a:gd name="connsiteY371" fmla="*/ 449610 h 887088"/>
                <a:gd name="connsiteX372" fmla="*/ 424694 w 867755"/>
                <a:gd name="connsiteY372" fmla="*/ 420704 h 887088"/>
                <a:gd name="connsiteX373" fmla="*/ 433244 w 867755"/>
                <a:gd name="connsiteY373" fmla="*/ 415132 h 887088"/>
                <a:gd name="connsiteX374" fmla="*/ 437718 w 867755"/>
                <a:gd name="connsiteY374" fmla="*/ 414669 h 887088"/>
                <a:gd name="connsiteX375" fmla="*/ 446571 w 867755"/>
                <a:gd name="connsiteY375" fmla="*/ 413657 h 887088"/>
                <a:gd name="connsiteX376" fmla="*/ 450966 w 867755"/>
                <a:gd name="connsiteY376" fmla="*/ 414400 h 887088"/>
                <a:gd name="connsiteX377" fmla="*/ 484713 w 867755"/>
                <a:gd name="connsiteY377" fmla="*/ 437780 h 887088"/>
                <a:gd name="connsiteX378" fmla="*/ 485656 w 867755"/>
                <a:gd name="connsiteY378" fmla="*/ 447993 h 887088"/>
                <a:gd name="connsiteX379" fmla="*/ 481678 w 867755"/>
                <a:gd name="connsiteY379" fmla="*/ 448022 h 887088"/>
                <a:gd name="connsiteX380" fmla="*/ 483907 w 867755"/>
                <a:gd name="connsiteY380" fmla="*/ 449519 h 887088"/>
                <a:gd name="connsiteX381" fmla="*/ 502321 w 867755"/>
                <a:gd name="connsiteY381" fmla="*/ 458966 h 887088"/>
                <a:gd name="connsiteX382" fmla="*/ 493737 w 867755"/>
                <a:gd name="connsiteY382" fmla="*/ 470002 h 887088"/>
                <a:gd name="connsiteX383" fmla="*/ 502624 w 867755"/>
                <a:gd name="connsiteY383" fmla="*/ 481163 h 887088"/>
                <a:gd name="connsiteX384" fmla="*/ 480198 w 867755"/>
                <a:gd name="connsiteY384" fmla="*/ 491359 h 887088"/>
                <a:gd name="connsiteX385" fmla="*/ 481981 w 867755"/>
                <a:gd name="connsiteY385" fmla="*/ 487518 h 887088"/>
                <a:gd name="connsiteX386" fmla="*/ 479901 w 867755"/>
                <a:gd name="connsiteY386" fmla="*/ 488855 h 887088"/>
                <a:gd name="connsiteX387" fmla="*/ 460716 w 867755"/>
                <a:gd name="connsiteY387" fmla="*/ 491239 h 887088"/>
                <a:gd name="connsiteX388" fmla="*/ 457355 w 867755"/>
                <a:gd name="connsiteY388" fmla="*/ 489993 h 887088"/>
                <a:gd name="connsiteX389" fmla="*/ 472031 w 867755"/>
                <a:gd name="connsiteY389" fmla="*/ 525637 h 887088"/>
                <a:gd name="connsiteX390" fmla="*/ 470940 w 867755"/>
                <a:gd name="connsiteY390" fmla="*/ 516733 h 887088"/>
                <a:gd name="connsiteX391" fmla="*/ 476449 w 867755"/>
                <a:gd name="connsiteY391" fmla="*/ 507726 h 887088"/>
                <a:gd name="connsiteX392" fmla="*/ 482936 w 867755"/>
                <a:gd name="connsiteY392" fmla="*/ 513836 h 887088"/>
                <a:gd name="connsiteX393" fmla="*/ 495571 w 867755"/>
                <a:gd name="connsiteY393" fmla="*/ 525226 h 887088"/>
                <a:gd name="connsiteX394" fmla="*/ 507299 w 867755"/>
                <a:gd name="connsiteY394" fmla="*/ 540267 h 887088"/>
                <a:gd name="connsiteX395" fmla="*/ 508613 w 867755"/>
                <a:gd name="connsiteY395" fmla="*/ 539999 h 887088"/>
                <a:gd name="connsiteX396" fmla="*/ 507053 w 867755"/>
                <a:gd name="connsiteY396" fmla="*/ 539445 h 887088"/>
                <a:gd name="connsiteX397" fmla="*/ 503772 w 867755"/>
                <a:gd name="connsiteY397" fmla="*/ 534375 h 887088"/>
                <a:gd name="connsiteX398" fmla="*/ 521529 w 867755"/>
                <a:gd name="connsiteY398" fmla="*/ 502377 h 887088"/>
                <a:gd name="connsiteX399" fmla="*/ 534736 w 867755"/>
                <a:gd name="connsiteY399" fmla="*/ 506652 h 887088"/>
                <a:gd name="connsiteX400" fmla="*/ 547452 w 867755"/>
                <a:gd name="connsiteY400" fmla="*/ 526603 h 887088"/>
                <a:gd name="connsiteX401" fmla="*/ 550727 w 867755"/>
                <a:gd name="connsiteY401" fmla="*/ 529518 h 887088"/>
                <a:gd name="connsiteX402" fmla="*/ 559779 w 867755"/>
                <a:gd name="connsiteY402" fmla="*/ 553560 h 887088"/>
                <a:gd name="connsiteX403" fmla="*/ 562614 w 867755"/>
                <a:gd name="connsiteY403" fmla="*/ 556875 h 887088"/>
                <a:gd name="connsiteX404" fmla="*/ 565797 w 867755"/>
                <a:gd name="connsiteY404" fmla="*/ 565105 h 887088"/>
                <a:gd name="connsiteX405" fmla="*/ 565860 w 867755"/>
                <a:gd name="connsiteY405" fmla="*/ 569620 h 887088"/>
                <a:gd name="connsiteX406" fmla="*/ 558196 w 867755"/>
                <a:gd name="connsiteY406" fmla="*/ 583816 h 887088"/>
                <a:gd name="connsiteX407" fmla="*/ 545601 w 867755"/>
                <a:gd name="connsiteY407" fmla="*/ 574986 h 887088"/>
                <a:gd name="connsiteX408" fmla="*/ 536634 w 867755"/>
                <a:gd name="connsiteY408" fmla="*/ 554224 h 887088"/>
                <a:gd name="connsiteX409" fmla="*/ 534336 w 867755"/>
                <a:gd name="connsiteY409" fmla="*/ 566242 h 887088"/>
                <a:gd name="connsiteX410" fmla="*/ 534325 w 867755"/>
                <a:gd name="connsiteY410" fmla="*/ 570637 h 887088"/>
                <a:gd name="connsiteX411" fmla="*/ 543052 w 867755"/>
                <a:gd name="connsiteY411" fmla="*/ 588805 h 887088"/>
                <a:gd name="connsiteX412" fmla="*/ 546675 w 867755"/>
                <a:gd name="connsiteY412" fmla="*/ 587713 h 887088"/>
                <a:gd name="connsiteX413" fmla="*/ 552470 w 867755"/>
                <a:gd name="connsiteY413" fmla="*/ 589348 h 887088"/>
                <a:gd name="connsiteX414" fmla="*/ 564168 w 867755"/>
                <a:gd name="connsiteY414" fmla="*/ 615906 h 887088"/>
                <a:gd name="connsiteX415" fmla="*/ 561345 w 867755"/>
                <a:gd name="connsiteY415" fmla="*/ 616054 h 887088"/>
                <a:gd name="connsiteX416" fmla="*/ 563711 w 867755"/>
                <a:gd name="connsiteY416" fmla="*/ 619397 h 887088"/>
                <a:gd name="connsiteX417" fmla="*/ 553927 w 867755"/>
                <a:gd name="connsiteY417" fmla="*/ 626530 h 887088"/>
                <a:gd name="connsiteX418" fmla="*/ 577319 w 867755"/>
                <a:gd name="connsiteY418" fmla="*/ 634708 h 887088"/>
                <a:gd name="connsiteX419" fmla="*/ 589412 w 867755"/>
                <a:gd name="connsiteY419" fmla="*/ 657025 h 887088"/>
                <a:gd name="connsiteX420" fmla="*/ 590857 w 867755"/>
                <a:gd name="connsiteY420" fmla="*/ 668878 h 887088"/>
                <a:gd name="connsiteX421" fmla="*/ 600470 w 867755"/>
                <a:gd name="connsiteY421" fmla="*/ 668809 h 887088"/>
                <a:gd name="connsiteX422" fmla="*/ 617358 w 867755"/>
                <a:gd name="connsiteY422" fmla="*/ 680359 h 887088"/>
                <a:gd name="connsiteX423" fmla="*/ 606374 w 867755"/>
                <a:gd name="connsiteY423" fmla="*/ 688640 h 887088"/>
                <a:gd name="connsiteX424" fmla="*/ 626519 w 867755"/>
                <a:gd name="connsiteY424" fmla="*/ 691218 h 887088"/>
                <a:gd name="connsiteX425" fmla="*/ 629188 w 867755"/>
                <a:gd name="connsiteY425" fmla="*/ 654705 h 887088"/>
                <a:gd name="connsiteX426" fmla="*/ 617638 w 867755"/>
                <a:gd name="connsiteY426" fmla="*/ 630473 h 887088"/>
                <a:gd name="connsiteX427" fmla="*/ 609854 w 867755"/>
                <a:gd name="connsiteY427" fmla="*/ 608819 h 887088"/>
                <a:gd name="connsiteX428" fmla="*/ 647516 w 867755"/>
                <a:gd name="connsiteY428" fmla="*/ 622386 h 887088"/>
                <a:gd name="connsiteX429" fmla="*/ 677680 w 867755"/>
                <a:gd name="connsiteY429" fmla="*/ 643549 h 887088"/>
                <a:gd name="connsiteX430" fmla="*/ 679571 w 867755"/>
                <a:gd name="connsiteY430" fmla="*/ 640977 h 887088"/>
                <a:gd name="connsiteX431" fmla="*/ 682583 w 867755"/>
                <a:gd name="connsiteY431" fmla="*/ 620380 h 887088"/>
                <a:gd name="connsiteX432" fmla="*/ 708895 w 867755"/>
                <a:gd name="connsiteY432" fmla="*/ 624369 h 887088"/>
                <a:gd name="connsiteX433" fmla="*/ 714159 w 867755"/>
                <a:gd name="connsiteY433" fmla="*/ 627398 h 887088"/>
                <a:gd name="connsiteX434" fmla="*/ 710941 w 867755"/>
                <a:gd name="connsiteY434" fmla="*/ 622449 h 887088"/>
                <a:gd name="connsiteX435" fmla="*/ 714530 w 867755"/>
                <a:gd name="connsiteY435" fmla="*/ 611093 h 887088"/>
                <a:gd name="connsiteX436" fmla="*/ 696248 w 867755"/>
                <a:gd name="connsiteY436" fmla="*/ 602881 h 887088"/>
                <a:gd name="connsiteX437" fmla="*/ 692007 w 867755"/>
                <a:gd name="connsiteY437" fmla="*/ 602407 h 887088"/>
                <a:gd name="connsiteX438" fmla="*/ 672788 w 867755"/>
                <a:gd name="connsiteY438" fmla="*/ 599824 h 887088"/>
                <a:gd name="connsiteX439" fmla="*/ 669690 w 867755"/>
                <a:gd name="connsiteY439" fmla="*/ 594051 h 887088"/>
                <a:gd name="connsiteX440" fmla="*/ 667462 w 867755"/>
                <a:gd name="connsiteY440" fmla="*/ 582507 h 887088"/>
                <a:gd name="connsiteX441" fmla="*/ 679440 w 867755"/>
                <a:gd name="connsiteY441" fmla="*/ 583770 h 887088"/>
                <a:gd name="connsiteX442" fmla="*/ 675885 w 867755"/>
                <a:gd name="connsiteY442" fmla="*/ 571054 h 887088"/>
                <a:gd name="connsiteX443" fmla="*/ 679571 w 867755"/>
                <a:gd name="connsiteY443" fmla="*/ 557670 h 887088"/>
                <a:gd name="connsiteX444" fmla="*/ 695676 w 867755"/>
                <a:gd name="connsiteY444" fmla="*/ 559007 h 887088"/>
                <a:gd name="connsiteX445" fmla="*/ 714999 w 867755"/>
                <a:gd name="connsiteY445" fmla="*/ 567191 h 887088"/>
                <a:gd name="connsiteX446" fmla="*/ 733435 w 867755"/>
                <a:gd name="connsiteY446" fmla="*/ 569020 h 887088"/>
                <a:gd name="connsiteX447" fmla="*/ 720885 w 867755"/>
                <a:gd name="connsiteY447" fmla="*/ 540039 h 887088"/>
                <a:gd name="connsiteX448" fmla="*/ 723834 w 867755"/>
                <a:gd name="connsiteY448" fmla="*/ 533101 h 887088"/>
                <a:gd name="connsiteX449" fmla="*/ 731029 w 867755"/>
                <a:gd name="connsiteY449" fmla="*/ 535484 h 887088"/>
                <a:gd name="connsiteX450" fmla="*/ 755609 w 867755"/>
                <a:gd name="connsiteY450" fmla="*/ 572437 h 887088"/>
                <a:gd name="connsiteX451" fmla="*/ 756581 w 867755"/>
                <a:gd name="connsiteY451" fmla="*/ 575660 h 887088"/>
                <a:gd name="connsiteX452" fmla="*/ 762713 w 867755"/>
                <a:gd name="connsiteY452" fmla="*/ 580633 h 887088"/>
                <a:gd name="connsiteX453" fmla="*/ 758147 w 867755"/>
                <a:gd name="connsiteY453" fmla="*/ 587993 h 887088"/>
                <a:gd name="connsiteX454" fmla="*/ 755924 w 867755"/>
                <a:gd name="connsiteY454" fmla="*/ 586782 h 887088"/>
                <a:gd name="connsiteX455" fmla="*/ 758256 w 867755"/>
                <a:gd name="connsiteY455" fmla="*/ 588188 h 887088"/>
                <a:gd name="connsiteX456" fmla="*/ 764645 w 867755"/>
                <a:gd name="connsiteY456" fmla="*/ 591274 h 887088"/>
                <a:gd name="connsiteX457" fmla="*/ 758764 w 867755"/>
                <a:gd name="connsiteY457" fmla="*/ 597126 h 887088"/>
                <a:gd name="connsiteX458" fmla="*/ 745094 w 867755"/>
                <a:gd name="connsiteY458" fmla="*/ 590548 h 887088"/>
                <a:gd name="connsiteX459" fmla="*/ 742196 w 867755"/>
                <a:gd name="connsiteY459" fmla="*/ 587976 h 887088"/>
                <a:gd name="connsiteX460" fmla="*/ 738510 w 867755"/>
                <a:gd name="connsiteY460" fmla="*/ 596115 h 887088"/>
                <a:gd name="connsiteX461" fmla="*/ 735573 w 867755"/>
                <a:gd name="connsiteY461" fmla="*/ 596457 h 887088"/>
                <a:gd name="connsiteX462" fmla="*/ 738025 w 867755"/>
                <a:gd name="connsiteY462" fmla="*/ 599595 h 887088"/>
                <a:gd name="connsiteX463" fmla="*/ 739682 w 867755"/>
                <a:gd name="connsiteY463" fmla="*/ 610825 h 887088"/>
                <a:gd name="connsiteX464" fmla="*/ 750775 w 867755"/>
                <a:gd name="connsiteY464" fmla="*/ 621266 h 887088"/>
                <a:gd name="connsiteX465" fmla="*/ 778418 w 867755"/>
                <a:gd name="connsiteY465" fmla="*/ 647252 h 887088"/>
                <a:gd name="connsiteX466" fmla="*/ 785842 w 867755"/>
                <a:gd name="connsiteY466" fmla="*/ 671273 h 887088"/>
                <a:gd name="connsiteX467" fmla="*/ 770503 w 867755"/>
                <a:gd name="connsiteY467" fmla="*/ 683977 h 887088"/>
                <a:gd name="connsiteX468" fmla="*/ 784590 w 867755"/>
                <a:gd name="connsiteY468" fmla="*/ 695441 h 887088"/>
                <a:gd name="connsiteX469" fmla="*/ 788625 w 867755"/>
                <a:gd name="connsiteY469" fmla="*/ 696647 h 887088"/>
                <a:gd name="connsiteX470" fmla="*/ 815446 w 867755"/>
                <a:gd name="connsiteY470" fmla="*/ 687989 h 887088"/>
                <a:gd name="connsiteX471" fmla="*/ 867755 w 867755"/>
                <a:gd name="connsiteY471" fmla="*/ 720810 h 887088"/>
                <a:gd name="connsiteX472" fmla="*/ 862034 w 867755"/>
                <a:gd name="connsiteY472" fmla="*/ 723468 h 887088"/>
                <a:gd name="connsiteX473" fmla="*/ 854959 w 867755"/>
                <a:gd name="connsiteY473" fmla="*/ 719867 h 887088"/>
                <a:gd name="connsiteX474" fmla="*/ 854073 w 867755"/>
                <a:gd name="connsiteY474" fmla="*/ 717621 h 887088"/>
                <a:gd name="connsiteX475" fmla="*/ 854336 w 867755"/>
                <a:gd name="connsiteY475" fmla="*/ 719593 h 887088"/>
                <a:gd name="connsiteX476" fmla="*/ 857577 w 867755"/>
                <a:gd name="connsiteY476" fmla="*/ 726302 h 887088"/>
                <a:gd name="connsiteX477" fmla="*/ 850416 w 867755"/>
                <a:gd name="connsiteY477" fmla="*/ 733732 h 887088"/>
                <a:gd name="connsiteX478" fmla="*/ 846135 w 867755"/>
                <a:gd name="connsiteY478" fmla="*/ 747042 h 887088"/>
                <a:gd name="connsiteX479" fmla="*/ 841506 w 867755"/>
                <a:gd name="connsiteY479" fmla="*/ 757866 h 887088"/>
                <a:gd name="connsiteX480" fmla="*/ 831453 w 867755"/>
                <a:gd name="connsiteY480" fmla="*/ 753889 h 887088"/>
                <a:gd name="connsiteX481" fmla="*/ 803656 w 867755"/>
                <a:gd name="connsiteY481" fmla="*/ 729794 h 887088"/>
                <a:gd name="connsiteX482" fmla="*/ 793237 w 867755"/>
                <a:gd name="connsiteY482" fmla="*/ 745585 h 887088"/>
                <a:gd name="connsiteX483" fmla="*/ 774195 w 867755"/>
                <a:gd name="connsiteY483" fmla="*/ 735389 h 887088"/>
                <a:gd name="connsiteX484" fmla="*/ 771172 w 867755"/>
                <a:gd name="connsiteY484" fmla="*/ 732731 h 887088"/>
                <a:gd name="connsiteX485" fmla="*/ 769640 w 867755"/>
                <a:gd name="connsiteY485" fmla="*/ 732246 h 887088"/>
                <a:gd name="connsiteX486" fmla="*/ 768365 w 867755"/>
                <a:gd name="connsiteY486" fmla="*/ 731348 h 887088"/>
                <a:gd name="connsiteX487" fmla="*/ 768474 w 867755"/>
                <a:gd name="connsiteY487" fmla="*/ 746551 h 887088"/>
                <a:gd name="connsiteX488" fmla="*/ 755530 w 867755"/>
                <a:gd name="connsiteY488" fmla="*/ 757786 h 887088"/>
                <a:gd name="connsiteX489" fmla="*/ 724057 w 867755"/>
                <a:gd name="connsiteY489" fmla="*/ 743722 h 887088"/>
                <a:gd name="connsiteX490" fmla="*/ 714547 w 867755"/>
                <a:gd name="connsiteY490" fmla="*/ 765461 h 887088"/>
                <a:gd name="connsiteX491" fmla="*/ 721537 w 867755"/>
                <a:gd name="connsiteY491" fmla="*/ 773154 h 887088"/>
                <a:gd name="connsiteX492" fmla="*/ 729223 w 867755"/>
                <a:gd name="connsiteY492" fmla="*/ 793368 h 887088"/>
                <a:gd name="connsiteX493" fmla="*/ 731995 w 867755"/>
                <a:gd name="connsiteY493" fmla="*/ 796717 h 887088"/>
                <a:gd name="connsiteX494" fmla="*/ 749769 w 867755"/>
                <a:gd name="connsiteY494" fmla="*/ 824423 h 887088"/>
                <a:gd name="connsiteX495" fmla="*/ 748060 w 867755"/>
                <a:gd name="connsiteY495" fmla="*/ 828549 h 887088"/>
                <a:gd name="connsiteX496" fmla="*/ 747620 w 867755"/>
                <a:gd name="connsiteY496" fmla="*/ 834173 h 887088"/>
                <a:gd name="connsiteX497" fmla="*/ 775566 w 867755"/>
                <a:gd name="connsiteY497" fmla="*/ 839962 h 887088"/>
                <a:gd name="connsiteX498" fmla="*/ 766897 w 867755"/>
                <a:gd name="connsiteY498" fmla="*/ 816113 h 887088"/>
                <a:gd name="connsiteX499" fmla="*/ 768645 w 867755"/>
                <a:gd name="connsiteY499" fmla="*/ 812290 h 887088"/>
                <a:gd name="connsiteX500" fmla="*/ 783790 w 867755"/>
                <a:gd name="connsiteY500" fmla="*/ 818771 h 887088"/>
                <a:gd name="connsiteX501" fmla="*/ 791597 w 867755"/>
                <a:gd name="connsiteY501" fmla="*/ 821771 h 887088"/>
                <a:gd name="connsiteX502" fmla="*/ 795243 w 867755"/>
                <a:gd name="connsiteY502" fmla="*/ 819491 h 887088"/>
                <a:gd name="connsiteX503" fmla="*/ 824778 w 867755"/>
                <a:gd name="connsiteY503" fmla="*/ 815542 h 887088"/>
                <a:gd name="connsiteX504" fmla="*/ 830802 w 867755"/>
                <a:gd name="connsiteY504" fmla="*/ 824171 h 887088"/>
                <a:gd name="connsiteX505" fmla="*/ 767605 w 867755"/>
                <a:gd name="connsiteY505" fmla="*/ 874875 h 887088"/>
                <a:gd name="connsiteX506" fmla="*/ 751541 w 867755"/>
                <a:gd name="connsiteY506" fmla="*/ 885951 h 887088"/>
                <a:gd name="connsiteX507" fmla="*/ 747769 w 867755"/>
                <a:gd name="connsiteY507" fmla="*/ 886922 h 887088"/>
                <a:gd name="connsiteX508" fmla="*/ 738116 w 867755"/>
                <a:gd name="connsiteY508" fmla="*/ 876241 h 887088"/>
                <a:gd name="connsiteX509" fmla="*/ 735613 w 867755"/>
                <a:gd name="connsiteY509" fmla="*/ 873126 h 887088"/>
                <a:gd name="connsiteX510" fmla="*/ 731349 w 867755"/>
                <a:gd name="connsiteY510" fmla="*/ 866594 h 887088"/>
                <a:gd name="connsiteX511" fmla="*/ 729046 w 867755"/>
                <a:gd name="connsiteY511" fmla="*/ 863531 h 887088"/>
                <a:gd name="connsiteX512" fmla="*/ 726389 w 867755"/>
                <a:gd name="connsiteY512" fmla="*/ 860679 h 887088"/>
                <a:gd name="connsiteX513" fmla="*/ 724972 w 867755"/>
                <a:gd name="connsiteY513" fmla="*/ 859279 h 887088"/>
                <a:gd name="connsiteX514" fmla="*/ 720760 w 867755"/>
                <a:gd name="connsiteY514" fmla="*/ 854758 h 887088"/>
                <a:gd name="connsiteX515" fmla="*/ 718216 w 867755"/>
                <a:gd name="connsiteY515" fmla="*/ 851266 h 887088"/>
                <a:gd name="connsiteX516" fmla="*/ 694288 w 867755"/>
                <a:gd name="connsiteY516" fmla="*/ 822520 h 887088"/>
                <a:gd name="connsiteX517" fmla="*/ 681229 w 867755"/>
                <a:gd name="connsiteY517" fmla="*/ 808530 h 887088"/>
                <a:gd name="connsiteX518" fmla="*/ 675388 w 867755"/>
                <a:gd name="connsiteY518" fmla="*/ 800334 h 887088"/>
                <a:gd name="connsiteX519" fmla="*/ 672708 w 867755"/>
                <a:gd name="connsiteY519" fmla="*/ 797425 h 887088"/>
                <a:gd name="connsiteX520" fmla="*/ 663781 w 867755"/>
                <a:gd name="connsiteY520" fmla="*/ 789527 h 887088"/>
                <a:gd name="connsiteX521" fmla="*/ 659323 w 867755"/>
                <a:gd name="connsiteY521" fmla="*/ 785035 h 887088"/>
                <a:gd name="connsiteX522" fmla="*/ 646585 w 867755"/>
                <a:gd name="connsiteY522" fmla="*/ 773297 h 887088"/>
                <a:gd name="connsiteX523" fmla="*/ 643161 w 867755"/>
                <a:gd name="connsiteY523" fmla="*/ 770428 h 887088"/>
                <a:gd name="connsiteX524" fmla="*/ 609391 w 867755"/>
                <a:gd name="connsiteY524" fmla="*/ 749059 h 887088"/>
                <a:gd name="connsiteX525" fmla="*/ 565997 w 867755"/>
                <a:gd name="connsiteY525" fmla="*/ 724656 h 887088"/>
                <a:gd name="connsiteX526" fmla="*/ 561808 w 867755"/>
                <a:gd name="connsiteY526" fmla="*/ 722953 h 887088"/>
                <a:gd name="connsiteX527" fmla="*/ 524289 w 867755"/>
                <a:gd name="connsiteY527" fmla="*/ 709037 h 887088"/>
                <a:gd name="connsiteX528" fmla="*/ 520266 w 867755"/>
                <a:gd name="connsiteY528" fmla="*/ 707077 h 887088"/>
                <a:gd name="connsiteX529" fmla="*/ 498915 w 867755"/>
                <a:gd name="connsiteY529" fmla="*/ 701128 h 887088"/>
                <a:gd name="connsiteX530" fmla="*/ 357874 w 867755"/>
                <a:gd name="connsiteY530" fmla="*/ 663660 h 887088"/>
                <a:gd name="connsiteX531" fmla="*/ 341878 w 867755"/>
                <a:gd name="connsiteY531" fmla="*/ 655693 h 887088"/>
                <a:gd name="connsiteX532" fmla="*/ 337929 w 867755"/>
                <a:gd name="connsiteY532" fmla="*/ 653956 h 887088"/>
                <a:gd name="connsiteX533" fmla="*/ 323910 w 867755"/>
                <a:gd name="connsiteY533" fmla="*/ 649133 h 887088"/>
                <a:gd name="connsiteX534" fmla="*/ 319995 w 867755"/>
                <a:gd name="connsiteY534" fmla="*/ 647572 h 887088"/>
                <a:gd name="connsiteX535" fmla="*/ 314286 w 867755"/>
                <a:gd name="connsiteY535" fmla="*/ 644886 h 887088"/>
                <a:gd name="connsiteX536" fmla="*/ 310440 w 867755"/>
                <a:gd name="connsiteY536" fmla="*/ 643075 h 887088"/>
                <a:gd name="connsiteX537" fmla="*/ 290100 w 867755"/>
                <a:gd name="connsiteY537" fmla="*/ 635868 h 887088"/>
                <a:gd name="connsiteX538" fmla="*/ 285854 w 867755"/>
                <a:gd name="connsiteY538" fmla="*/ 634285 h 887088"/>
                <a:gd name="connsiteX539" fmla="*/ 198489 w 867755"/>
                <a:gd name="connsiteY539" fmla="*/ 587479 h 887088"/>
                <a:gd name="connsiteX540" fmla="*/ 194608 w 867755"/>
                <a:gd name="connsiteY540" fmla="*/ 585119 h 887088"/>
                <a:gd name="connsiteX541" fmla="*/ 168548 w 867755"/>
                <a:gd name="connsiteY541" fmla="*/ 565156 h 887088"/>
                <a:gd name="connsiteX542" fmla="*/ 165307 w 867755"/>
                <a:gd name="connsiteY542" fmla="*/ 562659 h 887088"/>
                <a:gd name="connsiteX543" fmla="*/ 158918 w 867755"/>
                <a:gd name="connsiteY543" fmla="*/ 558001 h 887088"/>
                <a:gd name="connsiteX544" fmla="*/ 156123 w 867755"/>
                <a:gd name="connsiteY544" fmla="*/ 555195 h 887088"/>
                <a:gd name="connsiteX545" fmla="*/ 151317 w 867755"/>
                <a:gd name="connsiteY545" fmla="*/ 551280 h 887088"/>
                <a:gd name="connsiteX546" fmla="*/ 67769 w 867755"/>
                <a:gd name="connsiteY546" fmla="*/ 467235 h 887088"/>
                <a:gd name="connsiteX547" fmla="*/ 37537 w 867755"/>
                <a:gd name="connsiteY547" fmla="*/ 426031 h 887088"/>
                <a:gd name="connsiteX548" fmla="*/ 34571 w 867755"/>
                <a:gd name="connsiteY548" fmla="*/ 422756 h 887088"/>
                <a:gd name="connsiteX549" fmla="*/ 22078 w 867755"/>
                <a:gd name="connsiteY549" fmla="*/ 410143 h 887088"/>
                <a:gd name="connsiteX550" fmla="*/ 5556 w 867755"/>
                <a:gd name="connsiteY550" fmla="*/ 393163 h 887088"/>
                <a:gd name="connsiteX551" fmla="*/ 2253 w 867755"/>
                <a:gd name="connsiteY551" fmla="*/ 379990 h 887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867755" h="887088">
                  <a:moveTo>
                    <a:pt x="2253" y="379990"/>
                  </a:moveTo>
                  <a:cubicBezTo>
                    <a:pt x="24381" y="351061"/>
                    <a:pt x="46475" y="322114"/>
                    <a:pt x="68661" y="293231"/>
                  </a:cubicBezTo>
                  <a:cubicBezTo>
                    <a:pt x="72273" y="288527"/>
                    <a:pt x="75136" y="283150"/>
                    <a:pt x="80194" y="279658"/>
                  </a:cubicBezTo>
                  <a:cubicBezTo>
                    <a:pt x="86537" y="289350"/>
                    <a:pt x="84937" y="305415"/>
                    <a:pt x="102145" y="306495"/>
                  </a:cubicBezTo>
                  <a:cubicBezTo>
                    <a:pt x="105020" y="306678"/>
                    <a:pt x="105774" y="310296"/>
                    <a:pt x="105368" y="313136"/>
                  </a:cubicBezTo>
                  <a:cubicBezTo>
                    <a:pt x="104951" y="316068"/>
                    <a:pt x="103071" y="318188"/>
                    <a:pt x="100145" y="318657"/>
                  </a:cubicBezTo>
                  <a:cubicBezTo>
                    <a:pt x="92641" y="319868"/>
                    <a:pt x="85086" y="320897"/>
                    <a:pt x="78182" y="315554"/>
                  </a:cubicBezTo>
                  <a:cubicBezTo>
                    <a:pt x="84383" y="323429"/>
                    <a:pt x="83806" y="335916"/>
                    <a:pt x="95601" y="339665"/>
                  </a:cubicBezTo>
                  <a:cubicBezTo>
                    <a:pt x="96927" y="340431"/>
                    <a:pt x="98162" y="341323"/>
                    <a:pt x="99345" y="342271"/>
                  </a:cubicBezTo>
                  <a:cubicBezTo>
                    <a:pt x="112849" y="355650"/>
                    <a:pt x="132937" y="359548"/>
                    <a:pt x="144870" y="375075"/>
                  </a:cubicBezTo>
                  <a:cubicBezTo>
                    <a:pt x="138029" y="365754"/>
                    <a:pt x="131800" y="356262"/>
                    <a:pt x="124657" y="347483"/>
                  </a:cubicBezTo>
                  <a:cubicBezTo>
                    <a:pt x="122685" y="345060"/>
                    <a:pt x="121422" y="341317"/>
                    <a:pt x="124839" y="338671"/>
                  </a:cubicBezTo>
                  <a:cubicBezTo>
                    <a:pt x="129028" y="335430"/>
                    <a:pt x="133777" y="334167"/>
                    <a:pt x="138458" y="337608"/>
                  </a:cubicBezTo>
                  <a:cubicBezTo>
                    <a:pt x="144676" y="342180"/>
                    <a:pt x="150048" y="347638"/>
                    <a:pt x="154494" y="355119"/>
                  </a:cubicBezTo>
                  <a:cubicBezTo>
                    <a:pt x="163490" y="347272"/>
                    <a:pt x="160444" y="331590"/>
                    <a:pt x="171634" y="325887"/>
                  </a:cubicBezTo>
                  <a:cubicBezTo>
                    <a:pt x="160655" y="321114"/>
                    <a:pt x="153997" y="304524"/>
                    <a:pt x="159141" y="292231"/>
                  </a:cubicBezTo>
                  <a:cubicBezTo>
                    <a:pt x="160015" y="290145"/>
                    <a:pt x="161181" y="288213"/>
                    <a:pt x="163296" y="287419"/>
                  </a:cubicBezTo>
                  <a:cubicBezTo>
                    <a:pt x="174531" y="283184"/>
                    <a:pt x="174611" y="283224"/>
                    <a:pt x="173925" y="270662"/>
                  </a:cubicBezTo>
                  <a:cubicBezTo>
                    <a:pt x="173714" y="266799"/>
                    <a:pt x="173097" y="262976"/>
                    <a:pt x="176126" y="259867"/>
                  </a:cubicBezTo>
                  <a:cubicBezTo>
                    <a:pt x="176560" y="258484"/>
                    <a:pt x="178578" y="259381"/>
                    <a:pt x="179012" y="257924"/>
                  </a:cubicBezTo>
                  <a:cubicBezTo>
                    <a:pt x="177400" y="257535"/>
                    <a:pt x="177257" y="259764"/>
                    <a:pt x="175811" y="259730"/>
                  </a:cubicBezTo>
                  <a:cubicBezTo>
                    <a:pt x="166444" y="264736"/>
                    <a:pt x="163198" y="256969"/>
                    <a:pt x="159192" y="251500"/>
                  </a:cubicBezTo>
                  <a:cubicBezTo>
                    <a:pt x="157026" y="248545"/>
                    <a:pt x="157575" y="244922"/>
                    <a:pt x="160935" y="242996"/>
                  </a:cubicBezTo>
                  <a:cubicBezTo>
                    <a:pt x="167427" y="239270"/>
                    <a:pt x="174354" y="238132"/>
                    <a:pt x="181126" y="242259"/>
                  </a:cubicBezTo>
                  <a:cubicBezTo>
                    <a:pt x="190133" y="247745"/>
                    <a:pt x="198174" y="273229"/>
                    <a:pt x="193425" y="283407"/>
                  </a:cubicBezTo>
                  <a:cubicBezTo>
                    <a:pt x="190716" y="289219"/>
                    <a:pt x="196608" y="288368"/>
                    <a:pt x="197717" y="291014"/>
                  </a:cubicBezTo>
                  <a:cubicBezTo>
                    <a:pt x="197751" y="291094"/>
                    <a:pt x="198860" y="290945"/>
                    <a:pt x="199157" y="290625"/>
                  </a:cubicBezTo>
                  <a:cubicBezTo>
                    <a:pt x="199454" y="290299"/>
                    <a:pt x="199357" y="289613"/>
                    <a:pt x="199334" y="289008"/>
                  </a:cubicBezTo>
                  <a:cubicBezTo>
                    <a:pt x="198820" y="287745"/>
                    <a:pt x="198403" y="286556"/>
                    <a:pt x="197934" y="285327"/>
                  </a:cubicBezTo>
                  <a:cubicBezTo>
                    <a:pt x="195471" y="279361"/>
                    <a:pt x="201895" y="273091"/>
                    <a:pt x="196100" y="266725"/>
                  </a:cubicBezTo>
                  <a:cubicBezTo>
                    <a:pt x="191499" y="261667"/>
                    <a:pt x="192842" y="253809"/>
                    <a:pt x="199312" y="251694"/>
                  </a:cubicBezTo>
                  <a:cubicBezTo>
                    <a:pt x="205798" y="249574"/>
                    <a:pt x="213731" y="250963"/>
                    <a:pt x="214570" y="261010"/>
                  </a:cubicBezTo>
                  <a:cubicBezTo>
                    <a:pt x="214376" y="262507"/>
                    <a:pt x="213971" y="263953"/>
                    <a:pt x="213422" y="265342"/>
                  </a:cubicBezTo>
                  <a:cubicBezTo>
                    <a:pt x="212444" y="269599"/>
                    <a:pt x="212239" y="274000"/>
                    <a:pt x="218440" y="271726"/>
                  </a:cubicBezTo>
                  <a:cubicBezTo>
                    <a:pt x="227401" y="268445"/>
                    <a:pt x="232870" y="273931"/>
                    <a:pt x="238745" y="278589"/>
                  </a:cubicBezTo>
                  <a:cubicBezTo>
                    <a:pt x="240831" y="280241"/>
                    <a:pt x="242568" y="282784"/>
                    <a:pt x="241734" y="285693"/>
                  </a:cubicBezTo>
                  <a:cubicBezTo>
                    <a:pt x="240745" y="289116"/>
                    <a:pt x="237528" y="289168"/>
                    <a:pt x="235019" y="288333"/>
                  </a:cubicBezTo>
                  <a:cubicBezTo>
                    <a:pt x="219057" y="283007"/>
                    <a:pt x="225966" y="294551"/>
                    <a:pt x="226566" y="300312"/>
                  </a:cubicBezTo>
                  <a:cubicBezTo>
                    <a:pt x="226938" y="303872"/>
                    <a:pt x="229893" y="307055"/>
                    <a:pt x="232247" y="310056"/>
                  </a:cubicBezTo>
                  <a:cubicBezTo>
                    <a:pt x="232527" y="310410"/>
                    <a:pt x="233270" y="310662"/>
                    <a:pt x="233710" y="310564"/>
                  </a:cubicBezTo>
                  <a:cubicBezTo>
                    <a:pt x="234167" y="310462"/>
                    <a:pt x="234516" y="309873"/>
                    <a:pt x="234956" y="309439"/>
                  </a:cubicBezTo>
                  <a:cubicBezTo>
                    <a:pt x="236139" y="308690"/>
                    <a:pt x="237356" y="308250"/>
                    <a:pt x="238722" y="308073"/>
                  </a:cubicBezTo>
                  <a:cubicBezTo>
                    <a:pt x="243763" y="308335"/>
                    <a:pt x="251564" y="309799"/>
                    <a:pt x="251209" y="313462"/>
                  </a:cubicBezTo>
                  <a:cubicBezTo>
                    <a:pt x="250301" y="322817"/>
                    <a:pt x="258702" y="328750"/>
                    <a:pt x="257884" y="337191"/>
                  </a:cubicBezTo>
                  <a:cubicBezTo>
                    <a:pt x="257536" y="340808"/>
                    <a:pt x="255021" y="344557"/>
                    <a:pt x="251267" y="345912"/>
                  </a:cubicBezTo>
                  <a:cubicBezTo>
                    <a:pt x="246529" y="347621"/>
                    <a:pt x="244637" y="343334"/>
                    <a:pt x="242648" y="340317"/>
                  </a:cubicBezTo>
                  <a:cubicBezTo>
                    <a:pt x="239162" y="335025"/>
                    <a:pt x="237099" y="328447"/>
                    <a:pt x="228349" y="326829"/>
                  </a:cubicBezTo>
                  <a:cubicBezTo>
                    <a:pt x="227561" y="335973"/>
                    <a:pt x="215348" y="343809"/>
                    <a:pt x="227298" y="353707"/>
                  </a:cubicBezTo>
                  <a:cubicBezTo>
                    <a:pt x="228704" y="354010"/>
                    <a:pt x="230052" y="354381"/>
                    <a:pt x="231424" y="354730"/>
                  </a:cubicBezTo>
                  <a:cubicBezTo>
                    <a:pt x="244728" y="351484"/>
                    <a:pt x="256016" y="357284"/>
                    <a:pt x="267246" y="362840"/>
                  </a:cubicBezTo>
                  <a:cubicBezTo>
                    <a:pt x="277476" y="367897"/>
                    <a:pt x="277727" y="369503"/>
                    <a:pt x="271960" y="382236"/>
                  </a:cubicBezTo>
                  <a:cubicBezTo>
                    <a:pt x="273566" y="384099"/>
                    <a:pt x="274092" y="381539"/>
                    <a:pt x="275075" y="381276"/>
                  </a:cubicBezTo>
                  <a:cubicBezTo>
                    <a:pt x="276618" y="380870"/>
                    <a:pt x="278481" y="380390"/>
                    <a:pt x="279401" y="379110"/>
                  </a:cubicBezTo>
                  <a:cubicBezTo>
                    <a:pt x="281979" y="375550"/>
                    <a:pt x="280836" y="368023"/>
                    <a:pt x="287911" y="369389"/>
                  </a:cubicBezTo>
                  <a:cubicBezTo>
                    <a:pt x="294918" y="370738"/>
                    <a:pt x="298690" y="376544"/>
                    <a:pt x="300804" y="383088"/>
                  </a:cubicBezTo>
                  <a:cubicBezTo>
                    <a:pt x="304456" y="394403"/>
                    <a:pt x="306199" y="406434"/>
                    <a:pt x="313571" y="416286"/>
                  </a:cubicBezTo>
                  <a:cubicBezTo>
                    <a:pt x="311354" y="413023"/>
                    <a:pt x="309468" y="409565"/>
                    <a:pt x="308319" y="405754"/>
                  </a:cubicBezTo>
                  <a:cubicBezTo>
                    <a:pt x="305165" y="395261"/>
                    <a:pt x="307736" y="392095"/>
                    <a:pt x="318218" y="395026"/>
                  </a:cubicBezTo>
                  <a:cubicBezTo>
                    <a:pt x="325184" y="396975"/>
                    <a:pt x="331922" y="398358"/>
                    <a:pt x="339026" y="396924"/>
                  </a:cubicBezTo>
                  <a:cubicBezTo>
                    <a:pt x="345158" y="395684"/>
                    <a:pt x="348022" y="399324"/>
                    <a:pt x="350250" y="404405"/>
                  </a:cubicBezTo>
                  <a:cubicBezTo>
                    <a:pt x="349759" y="398501"/>
                    <a:pt x="347564" y="394958"/>
                    <a:pt x="341095" y="395752"/>
                  </a:cubicBezTo>
                  <a:cubicBezTo>
                    <a:pt x="337512" y="396192"/>
                    <a:pt x="332985" y="397816"/>
                    <a:pt x="332145" y="391912"/>
                  </a:cubicBezTo>
                  <a:cubicBezTo>
                    <a:pt x="331305" y="386048"/>
                    <a:pt x="335374" y="384437"/>
                    <a:pt x="340969" y="383431"/>
                  </a:cubicBezTo>
                  <a:cubicBezTo>
                    <a:pt x="335060" y="378139"/>
                    <a:pt x="329848" y="373344"/>
                    <a:pt x="322933" y="370343"/>
                  </a:cubicBezTo>
                  <a:cubicBezTo>
                    <a:pt x="318075" y="368235"/>
                    <a:pt x="310965" y="366600"/>
                    <a:pt x="316292" y="357885"/>
                  </a:cubicBezTo>
                  <a:cubicBezTo>
                    <a:pt x="317406" y="356062"/>
                    <a:pt x="312463" y="352324"/>
                    <a:pt x="310005" y="350661"/>
                  </a:cubicBezTo>
                  <a:cubicBezTo>
                    <a:pt x="306828" y="348507"/>
                    <a:pt x="301679" y="350021"/>
                    <a:pt x="300347" y="353690"/>
                  </a:cubicBezTo>
                  <a:cubicBezTo>
                    <a:pt x="296832" y="363365"/>
                    <a:pt x="291117" y="364748"/>
                    <a:pt x="284745" y="357713"/>
                  </a:cubicBezTo>
                  <a:cubicBezTo>
                    <a:pt x="279018" y="351387"/>
                    <a:pt x="280459" y="344220"/>
                    <a:pt x="288231" y="339865"/>
                  </a:cubicBezTo>
                  <a:cubicBezTo>
                    <a:pt x="297935" y="334424"/>
                    <a:pt x="297941" y="327618"/>
                    <a:pt x="291992" y="319606"/>
                  </a:cubicBezTo>
                  <a:cubicBezTo>
                    <a:pt x="290397" y="317457"/>
                    <a:pt x="288260" y="317994"/>
                    <a:pt x="286345" y="319583"/>
                  </a:cubicBezTo>
                  <a:cubicBezTo>
                    <a:pt x="285168" y="320566"/>
                    <a:pt x="283842" y="321017"/>
                    <a:pt x="282339" y="321029"/>
                  </a:cubicBezTo>
                  <a:cubicBezTo>
                    <a:pt x="279619" y="320423"/>
                    <a:pt x="277316" y="318966"/>
                    <a:pt x="275224" y="317285"/>
                  </a:cubicBezTo>
                  <a:cubicBezTo>
                    <a:pt x="259748" y="304878"/>
                    <a:pt x="260062" y="291053"/>
                    <a:pt x="275761" y="279143"/>
                  </a:cubicBezTo>
                  <a:cubicBezTo>
                    <a:pt x="279007" y="276680"/>
                    <a:pt x="281539" y="277052"/>
                    <a:pt x="284425" y="279138"/>
                  </a:cubicBezTo>
                  <a:cubicBezTo>
                    <a:pt x="291060" y="283933"/>
                    <a:pt x="299598" y="284270"/>
                    <a:pt x="306525" y="288545"/>
                  </a:cubicBezTo>
                  <a:cubicBezTo>
                    <a:pt x="307936" y="289413"/>
                    <a:pt x="310954" y="287710"/>
                    <a:pt x="309857" y="284967"/>
                  </a:cubicBezTo>
                  <a:cubicBezTo>
                    <a:pt x="309228" y="283396"/>
                    <a:pt x="307096" y="284270"/>
                    <a:pt x="305588" y="284779"/>
                  </a:cubicBezTo>
                  <a:cubicBezTo>
                    <a:pt x="304142" y="285241"/>
                    <a:pt x="302707" y="285338"/>
                    <a:pt x="301233" y="285058"/>
                  </a:cubicBezTo>
                  <a:cubicBezTo>
                    <a:pt x="288968" y="283590"/>
                    <a:pt x="281242" y="272674"/>
                    <a:pt x="268989" y="270176"/>
                  </a:cubicBezTo>
                  <a:cubicBezTo>
                    <a:pt x="262096" y="268771"/>
                    <a:pt x="261496" y="246482"/>
                    <a:pt x="267023" y="236104"/>
                  </a:cubicBezTo>
                  <a:cubicBezTo>
                    <a:pt x="259736" y="234040"/>
                    <a:pt x="252975" y="230737"/>
                    <a:pt x="245254" y="229726"/>
                  </a:cubicBezTo>
                  <a:cubicBezTo>
                    <a:pt x="238293" y="228817"/>
                    <a:pt x="234110" y="221833"/>
                    <a:pt x="235973" y="216439"/>
                  </a:cubicBezTo>
                  <a:cubicBezTo>
                    <a:pt x="239214" y="207066"/>
                    <a:pt x="234436" y="199768"/>
                    <a:pt x="233144" y="191595"/>
                  </a:cubicBezTo>
                  <a:cubicBezTo>
                    <a:pt x="233447" y="190087"/>
                    <a:pt x="234179" y="188801"/>
                    <a:pt x="235253" y="187715"/>
                  </a:cubicBezTo>
                  <a:cubicBezTo>
                    <a:pt x="245060" y="184789"/>
                    <a:pt x="244083" y="176902"/>
                    <a:pt x="243700" y="169415"/>
                  </a:cubicBezTo>
                  <a:cubicBezTo>
                    <a:pt x="243197" y="170359"/>
                    <a:pt x="242774" y="171204"/>
                    <a:pt x="242443" y="172176"/>
                  </a:cubicBezTo>
                  <a:cubicBezTo>
                    <a:pt x="241631" y="174530"/>
                    <a:pt x="240831" y="176822"/>
                    <a:pt x="239191" y="178731"/>
                  </a:cubicBezTo>
                  <a:cubicBezTo>
                    <a:pt x="237916" y="179479"/>
                    <a:pt x="236585" y="179702"/>
                    <a:pt x="235150" y="179342"/>
                  </a:cubicBezTo>
                  <a:cubicBezTo>
                    <a:pt x="230315" y="169490"/>
                    <a:pt x="223720" y="160740"/>
                    <a:pt x="217851" y="151687"/>
                  </a:cubicBezTo>
                  <a:cubicBezTo>
                    <a:pt x="219114" y="161026"/>
                    <a:pt x="216371" y="168672"/>
                    <a:pt x="207810" y="173685"/>
                  </a:cubicBezTo>
                  <a:cubicBezTo>
                    <a:pt x="206335" y="173439"/>
                    <a:pt x="205084" y="172753"/>
                    <a:pt x="204061" y="171667"/>
                  </a:cubicBezTo>
                  <a:cubicBezTo>
                    <a:pt x="202203" y="164586"/>
                    <a:pt x="196020" y="160654"/>
                    <a:pt x="191985" y="155156"/>
                  </a:cubicBezTo>
                  <a:cubicBezTo>
                    <a:pt x="221497" y="128336"/>
                    <a:pt x="249775" y="100058"/>
                    <a:pt x="282779" y="77330"/>
                  </a:cubicBezTo>
                  <a:cubicBezTo>
                    <a:pt x="313411" y="56235"/>
                    <a:pt x="344044" y="35141"/>
                    <a:pt x="374905" y="14379"/>
                  </a:cubicBezTo>
                  <a:cubicBezTo>
                    <a:pt x="383483" y="8607"/>
                    <a:pt x="392444" y="3223"/>
                    <a:pt x="402440" y="0"/>
                  </a:cubicBezTo>
                  <a:cubicBezTo>
                    <a:pt x="413150" y="5269"/>
                    <a:pt x="422054" y="13693"/>
                    <a:pt x="434055" y="16882"/>
                  </a:cubicBezTo>
                  <a:cubicBezTo>
                    <a:pt x="442165" y="19031"/>
                    <a:pt x="446222" y="25460"/>
                    <a:pt x="441485" y="33290"/>
                  </a:cubicBezTo>
                  <a:cubicBezTo>
                    <a:pt x="435478" y="43205"/>
                    <a:pt x="432220" y="31267"/>
                    <a:pt x="427414" y="30512"/>
                  </a:cubicBezTo>
                  <a:cubicBezTo>
                    <a:pt x="425934" y="30278"/>
                    <a:pt x="424625" y="29026"/>
                    <a:pt x="421528" y="30210"/>
                  </a:cubicBezTo>
                  <a:cubicBezTo>
                    <a:pt x="426906" y="35753"/>
                    <a:pt x="424705" y="48372"/>
                    <a:pt x="438844" y="43743"/>
                  </a:cubicBezTo>
                  <a:cubicBezTo>
                    <a:pt x="442068" y="42685"/>
                    <a:pt x="445119" y="47554"/>
                    <a:pt x="448325" y="49578"/>
                  </a:cubicBezTo>
                  <a:cubicBezTo>
                    <a:pt x="449646" y="50269"/>
                    <a:pt x="450943" y="51006"/>
                    <a:pt x="452257" y="51698"/>
                  </a:cubicBezTo>
                  <a:cubicBezTo>
                    <a:pt x="455355" y="52801"/>
                    <a:pt x="458555" y="53538"/>
                    <a:pt x="461710" y="54430"/>
                  </a:cubicBezTo>
                  <a:cubicBezTo>
                    <a:pt x="478072" y="59047"/>
                    <a:pt x="478158" y="59145"/>
                    <a:pt x="467299" y="71203"/>
                  </a:cubicBezTo>
                  <a:cubicBezTo>
                    <a:pt x="465150" y="73592"/>
                    <a:pt x="464625" y="75832"/>
                    <a:pt x="465619" y="78547"/>
                  </a:cubicBezTo>
                  <a:cubicBezTo>
                    <a:pt x="466722" y="81547"/>
                    <a:pt x="469374" y="83022"/>
                    <a:pt x="472123" y="81885"/>
                  </a:cubicBezTo>
                  <a:cubicBezTo>
                    <a:pt x="483781" y="77050"/>
                    <a:pt x="496080" y="72712"/>
                    <a:pt x="502864" y="87605"/>
                  </a:cubicBezTo>
                  <a:cubicBezTo>
                    <a:pt x="507659" y="98126"/>
                    <a:pt x="514511" y="108916"/>
                    <a:pt x="511156" y="121718"/>
                  </a:cubicBezTo>
                  <a:cubicBezTo>
                    <a:pt x="513751" y="126833"/>
                    <a:pt x="512179" y="133851"/>
                    <a:pt x="523895" y="128896"/>
                  </a:cubicBezTo>
                  <a:cubicBezTo>
                    <a:pt x="534062" y="124598"/>
                    <a:pt x="541520" y="137794"/>
                    <a:pt x="547246" y="146550"/>
                  </a:cubicBezTo>
                  <a:cubicBezTo>
                    <a:pt x="549841" y="150510"/>
                    <a:pt x="550087" y="155774"/>
                    <a:pt x="550115" y="160666"/>
                  </a:cubicBezTo>
                  <a:cubicBezTo>
                    <a:pt x="549972" y="162089"/>
                    <a:pt x="553544" y="163060"/>
                    <a:pt x="550635" y="164855"/>
                  </a:cubicBezTo>
                  <a:cubicBezTo>
                    <a:pt x="553904" y="162900"/>
                    <a:pt x="549075" y="161094"/>
                    <a:pt x="550544" y="159151"/>
                  </a:cubicBezTo>
                  <a:cubicBezTo>
                    <a:pt x="561179" y="151333"/>
                    <a:pt x="577976" y="155854"/>
                    <a:pt x="580856" y="167730"/>
                  </a:cubicBezTo>
                  <a:cubicBezTo>
                    <a:pt x="582119" y="172924"/>
                    <a:pt x="581822" y="178417"/>
                    <a:pt x="576970" y="182737"/>
                  </a:cubicBezTo>
                  <a:cubicBezTo>
                    <a:pt x="571890" y="187252"/>
                    <a:pt x="571552" y="187589"/>
                    <a:pt x="561511" y="183977"/>
                  </a:cubicBezTo>
                  <a:cubicBezTo>
                    <a:pt x="563071" y="191127"/>
                    <a:pt x="568998" y="192938"/>
                    <a:pt x="574713" y="194499"/>
                  </a:cubicBezTo>
                  <a:cubicBezTo>
                    <a:pt x="586617" y="197750"/>
                    <a:pt x="595155" y="206883"/>
                    <a:pt x="605997" y="211946"/>
                  </a:cubicBezTo>
                  <a:cubicBezTo>
                    <a:pt x="608488" y="213112"/>
                    <a:pt x="611700" y="215684"/>
                    <a:pt x="609648" y="217976"/>
                  </a:cubicBezTo>
                  <a:cubicBezTo>
                    <a:pt x="606008" y="222039"/>
                    <a:pt x="604476" y="224319"/>
                    <a:pt x="610929" y="226411"/>
                  </a:cubicBezTo>
                  <a:cubicBezTo>
                    <a:pt x="618061" y="228720"/>
                    <a:pt x="619175" y="224531"/>
                    <a:pt x="619718" y="218999"/>
                  </a:cubicBezTo>
                  <a:cubicBezTo>
                    <a:pt x="619867" y="217507"/>
                    <a:pt x="621867" y="216747"/>
                    <a:pt x="623496" y="216364"/>
                  </a:cubicBezTo>
                  <a:cubicBezTo>
                    <a:pt x="625056" y="216347"/>
                    <a:pt x="626525" y="216713"/>
                    <a:pt x="627902" y="217439"/>
                  </a:cubicBezTo>
                  <a:cubicBezTo>
                    <a:pt x="638132" y="226891"/>
                    <a:pt x="637337" y="244328"/>
                    <a:pt x="651751" y="249814"/>
                  </a:cubicBezTo>
                  <a:cubicBezTo>
                    <a:pt x="651505" y="248437"/>
                    <a:pt x="649539" y="247140"/>
                    <a:pt x="648648" y="245179"/>
                  </a:cubicBezTo>
                  <a:cubicBezTo>
                    <a:pt x="648510" y="244425"/>
                    <a:pt x="648385" y="243682"/>
                    <a:pt x="648259" y="242922"/>
                  </a:cubicBezTo>
                  <a:cubicBezTo>
                    <a:pt x="648505" y="242190"/>
                    <a:pt x="648756" y="241470"/>
                    <a:pt x="649013" y="240744"/>
                  </a:cubicBezTo>
                  <a:cubicBezTo>
                    <a:pt x="649671" y="240344"/>
                    <a:pt x="650334" y="239950"/>
                    <a:pt x="650991" y="239550"/>
                  </a:cubicBezTo>
                  <a:cubicBezTo>
                    <a:pt x="659197" y="240310"/>
                    <a:pt x="667079" y="241584"/>
                    <a:pt x="669416" y="251443"/>
                  </a:cubicBezTo>
                  <a:cubicBezTo>
                    <a:pt x="677737" y="247196"/>
                    <a:pt x="682606" y="257495"/>
                    <a:pt x="690750" y="256215"/>
                  </a:cubicBezTo>
                  <a:cubicBezTo>
                    <a:pt x="701563" y="254512"/>
                    <a:pt x="712758" y="271508"/>
                    <a:pt x="708375" y="282127"/>
                  </a:cubicBezTo>
                  <a:cubicBezTo>
                    <a:pt x="708221" y="282492"/>
                    <a:pt x="706655" y="282744"/>
                    <a:pt x="707518" y="283955"/>
                  </a:cubicBezTo>
                  <a:cubicBezTo>
                    <a:pt x="708124" y="284807"/>
                    <a:pt x="709112" y="285419"/>
                    <a:pt x="709758" y="286293"/>
                  </a:cubicBezTo>
                  <a:cubicBezTo>
                    <a:pt x="712439" y="289928"/>
                    <a:pt x="713279" y="294065"/>
                    <a:pt x="713599" y="298517"/>
                  </a:cubicBezTo>
                  <a:cubicBezTo>
                    <a:pt x="715176" y="320549"/>
                    <a:pt x="715239" y="320549"/>
                    <a:pt x="736361" y="316274"/>
                  </a:cubicBezTo>
                  <a:cubicBezTo>
                    <a:pt x="737779" y="315782"/>
                    <a:pt x="739230" y="315754"/>
                    <a:pt x="740688" y="316068"/>
                  </a:cubicBezTo>
                  <a:cubicBezTo>
                    <a:pt x="747671" y="321109"/>
                    <a:pt x="745723" y="328921"/>
                    <a:pt x="746820" y="335796"/>
                  </a:cubicBezTo>
                  <a:cubicBezTo>
                    <a:pt x="756747" y="348432"/>
                    <a:pt x="748603" y="352993"/>
                    <a:pt x="737676" y="356330"/>
                  </a:cubicBezTo>
                  <a:cubicBezTo>
                    <a:pt x="736453" y="357125"/>
                    <a:pt x="735167" y="357765"/>
                    <a:pt x="733875" y="358353"/>
                  </a:cubicBezTo>
                  <a:cubicBezTo>
                    <a:pt x="725920" y="365806"/>
                    <a:pt x="741453" y="369840"/>
                    <a:pt x="736567" y="376801"/>
                  </a:cubicBezTo>
                  <a:cubicBezTo>
                    <a:pt x="737516" y="376213"/>
                    <a:pt x="736910" y="375030"/>
                    <a:pt x="737385" y="374395"/>
                  </a:cubicBezTo>
                  <a:cubicBezTo>
                    <a:pt x="741162" y="369315"/>
                    <a:pt x="747323" y="370486"/>
                    <a:pt x="752375" y="369366"/>
                  </a:cubicBezTo>
                  <a:cubicBezTo>
                    <a:pt x="758370" y="368040"/>
                    <a:pt x="763805" y="368315"/>
                    <a:pt x="763439" y="359468"/>
                  </a:cubicBezTo>
                  <a:cubicBezTo>
                    <a:pt x="763268" y="355284"/>
                    <a:pt x="766771" y="351078"/>
                    <a:pt x="772223" y="351661"/>
                  </a:cubicBezTo>
                  <a:cubicBezTo>
                    <a:pt x="777264" y="352198"/>
                    <a:pt x="781173" y="356433"/>
                    <a:pt x="780167" y="360502"/>
                  </a:cubicBezTo>
                  <a:cubicBezTo>
                    <a:pt x="778367" y="367789"/>
                    <a:pt x="789288" y="376881"/>
                    <a:pt x="777138" y="382425"/>
                  </a:cubicBezTo>
                  <a:cubicBezTo>
                    <a:pt x="775829" y="381911"/>
                    <a:pt x="775846" y="379527"/>
                    <a:pt x="774372" y="379779"/>
                  </a:cubicBezTo>
                  <a:cubicBezTo>
                    <a:pt x="773503" y="379928"/>
                    <a:pt x="775726" y="381573"/>
                    <a:pt x="774378" y="382596"/>
                  </a:cubicBezTo>
                  <a:cubicBezTo>
                    <a:pt x="770749" y="386831"/>
                    <a:pt x="764874" y="382248"/>
                    <a:pt x="761199" y="385974"/>
                  </a:cubicBezTo>
                  <a:cubicBezTo>
                    <a:pt x="760341" y="386528"/>
                    <a:pt x="759353" y="386797"/>
                    <a:pt x="758284" y="386740"/>
                  </a:cubicBezTo>
                  <a:cubicBezTo>
                    <a:pt x="760444" y="388323"/>
                    <a:pt x="761010" y="385414"/>
                    <a:pt x="762593" y="385208"/>
                  </a:cubicBezTo>
                  <a:cubicBezTo>
                    <a:pt x="767954" y="386780"/>
                    <a:pt x="769228" y="390712"/>
                    <a:pt x="768754" y="395672"/>
                  </a:cubicBezTo>
                  <a:cubicBezTo>
                    <a:pt x="755387" y="413286"/>
                    <a:pt x="737990" y="412012"/>
                    <a:pt x="726532" y="394392"/>
                  </a:cubicBezTo>
                  <a:cubicBezTo>
                    <a:pt x="716679" y="379247"/>
                    <a:pt x="709090" y="361754"/>
                    <a:pt x="691945" y="352427"/>
                  </a:cubicBezTo>
                  <a:cubicBezTo>
                    <a:pt x="691110" y="351095"/>
                    <a:pt x="690579" y="349655"/>
                    <a:pt x="690310" y="348106"/>
                  </a:cubicBezTo>
                  <a:cubicBezTo>
                    <a:pt x="689538" y="344312"/>
                    <a:pt x="696911" y="337968"/>
                    <a:pt x="689693" y="337145"/>
                  </a:cubicBezTo>
                  <a:cubicBezTo>
                    <a:pt x="678731" y="335899"/>
                    <a:pt x="669416" y="329521"/>
                    <a:pt x="658620" y="329092"/>
                  </a:cubicBezTo>
                  <a:cubicBezTo>
                    <a:pt x="652951" y="328870"/>
                    <a:pt x="647773" y="327904"/>
                    <a:pt x="643230" y="324669"/>
                  </a:cubicBezTo>
                  <a:cubicBezTo>
                    <a:pt x="639938" y="322326"/>
                    <a:pt x="637978" y="319406"/>
                    <a:pt x="640464" y="314948"/>
                  </a:cubicBezTo>
                  <a:cubicBezTo>
                    <a:pt x="642561" y="311176"/>
                    <a:pt x="652345" y="310444"/>
                    <a:pt x="647179" y="304404"/>
                  </a:cubicBezTo>
                  <a:cubicBezTo>
                    <a:pt x="637155" y="292682"/>
                    <a:pt x="647859" y="272057"/>
                    <a:pt x="628565" y="264782"/>
                  </a:cubicBezTo>
                  <a:cubicBezTo>
                    <a:pt x="626359" y="273080"/>
                    <a:pt x="630491" y="279835"/>
                    <a:pt x="634532" y="286590"/>
                  </a:cubicBezTo>
                  <a:cubicBezTo>
                    <a:pt x="640064" y="295848"/>
                    <a:pt x="638566" y="312005"/>
                    <a:pt x="629468" y="315925"/>
                  </a:cubicBezTo>
                  <a:cubicBezTo>
                    <a:pt x="619581" y="320183"/>
                    <a:pt x="610986" y="314388"/>
                    <a:pt x="605820" y="304918"/>
                  </a:cubicBezTo>
                  <a:cubicBezTo>
                    <a:pt x="605848" y="305021"/>
                    <a:pt x="604556" y="304369"/>
                    <a:pt x="604556" y="304369"/>
                  </a:cubicBezTo>
                  <a:cubicBezTo>
                    <a:pt x="604556" y="304369"/>
                    <a:pt x="603322" y="305124"/>
                    <a:pt x="603442" y="305238"/>
                  </a:cubicBezTo>
                  <a:cubicBezTo>
                    <a:pt x="605580" y="309250"/>
                    <a:pt x="605808" y="313022"/>
                    <a:pt x="602756" y="316565"/>
                  </a:cubicBezTo>
                  <a:cubicBezTo>
                    <a:pt x="600722" y="318840"/>
                    <a:pt x="598116" y="320331"/>
                    <a:pt x="595538" y="321874"/>
                  </a:cubicBezTo>
                  <a:cubicBezTo>
                    <a:pt x="594235" y="322669"/>
                    <a:pt x="592858" y="323286"/>
                    <a:pt x="591412" y="323778"/>
                  </a:cubicBezTo>
                  <a:cubicBezTo>
                    <a:pt x="585926" y="324681"/>
                    <a:pt x="581931" y="321686"/>
                    <a:pt x="582845" y="316840"/>
                  </a:cubicBezTo>
                  <a:cubicBezTo>
                    <a:pt x="587337" y="293151"/>
                    <a:pt x="573467" y="277738"/>
                    <a:pt x="559499" y="262170"/>
                  </a:cubicBezTo>
                  <a:cubicBezTo>
                    <a:pt x="558053" y="260558"/>
                    <a:pt x="557145" y="258518"/>
                    <a:pt x="556276" y="256506"/>
                  </a:cubicBezTo>
                  <a:cubicBezTo>
                    <a:pt x="555739" y="255049"/>
                    <a:pt x="555482" y="253540"/>
                    <a:pt x="555499" y="251992"/>
                  </a:cubicBezTo>
                  <a:cubicBezTo>
                    <a:pt x="555413" y="248328"/>
                    <a:pt x="558991" y="248088"/>
                    <a:pt x="560871" y="246259"/>
                  </a:cubicBezTo>
                  <a:cubicBezTo>
                    <a:pt x="558025" y="244482"/>
                    <a:pt x="555510" y="242762"/>
                    <a:pt x="552601" y="246682"/>
                  </a:cubicBezTo>
                  <a:cubicBezTo>
                    <a:pt x="544732" y="257283"/>
                    <a:pt x="541349" y="251746"/>
                    <a:pt x="537422" y="242916"/>
                  </a:cubicBezTo>
                  <a:cubicBezTo>
                    <a:pt x="531736" y="230132"/>
                    <a:pt x="528558" y="215976"/>
                    <a:pt x="517723" y="205734"/>
                  </a:cubicBezTo>
                  <a:cubicBezTo>
                    <a:pt x="513985" y="202202"/>
                    <a:pt x="513985" y="196870"/>
                    <a:pt x="515385" y="191984"/>
                  </a:cubicBezTo>
                  <a:cubicBezTo>
                    <a:pt x="515037" y="191024"/>
                    <a:pt x="520054" y="188595"/>
                    <a:pt x="514471" y="188904"/>
                  </a:cubicBezTo>
                  <a:cubicBezTo>
                    <a:pt x="508927" y="194499"/>
                    <a:pt x="503789" y="197339"/>
                    <a:pt x="498292" y="188532"/>
                  </a:cubicBezTo>
                  <a:cubicBezTo>
                    <a:pt x="495731" y="184440"/>
                    <a:pt x="491531" y="181223"/>
                    <a:pt x="489828" y="176616"/>
                  </a:cubicBezTo>
                  <a:cubicBezTo>
                    <a:pt x="485376" y="164592"/>
                    <a:pt x="479426" y="155820"/>
                    <a:pt x="464230" y="159208"/>
                  </a:cubicBezTo>
                  <a:cubicBezTo>
                    <a:pt x="456172" y="161009"/>
                    <a:pt x="453143" y="154505"/>
                    <a:pt x="450137" y="148384"/>
                  </a:cubicBezTo>
                  <a:cubicBezTo>
                    <a:pt x="446388" y="140760"/>
                    <a:pt x="449520" y="136000"/>
                    <a:pt x="455784" y="132085"/>
                  </a:cubicBezTo>
                  <a:cubicBezTo>
                    <a:pt x="457058" y="131302"/>
                    <a:pt x="458435" y="130714"/>
                    <a:pt x="459864" y="130302"/>
                  </a:cubicBezTo>
                  <a:cubicBezTo>
                    <a:pt x="461939" y="128696"/>
                    <a:pt x="469317" y="131314"/>
                    <a:pt x="464893" y="124616"/>
                  </a:cubicBezTo>
                  <a:cubicBezTo>
                    <a:pt x="461710" y="119792"/>
                    <a:pt x="454578" y="119038"/>
                    <a:pt x="451840" y="113403"/>
                  </a:cubicBezTo>
                  <a:cubicBezTo>
                    <a:pt x="452834" y="109951"/>
                    <a:pt x="451297" y="109031"/>
                    <a:pt x="448074" y="109779"/>
                  </a:cubicBezTo>
                  <a:cubicBezTo>
                    <a:pt x="436398" y="100607"/>
                    <a:pt x="424237" y="92777"/>
                    <a:pt x="408749" y="94995"/>
                  </a:cubicBezTo>
                  <a:cubicBezTo>
                    <a:pt x="410229" y="97298"/>
                    <a:pt x="414287" y="97549"/>
                    <a:pt x="416870" y="99932"/>
                  </a:cubicBezTo>
                  <a:cubicBezTo>
                    <a:pt x="419853" y="102681"/>
                    <a:pt x="422254" y="105453"/>
                    <a:pt x="420905" y="109774"/>
                  </a:cubicBezTo>
                  <a:cubicBezTo>
                    <a:pt x="419282" y="114980"/>
                    <a:pt x="414767" y="112968"/>
                    <a:pt x="411264" y="113431"/>
                  </a:cubicBezTo>
                  <a:cubicBezTo>
                    <a:pt x="406955" y="114003"/>
                    <a:pt x="402548" y="113008"/>
                    <a:pt x="398273" y="114243"/>
                  </a:cubicBezTo>
                  <a:cubicBezTo>
                    <a:pt x="396713" y="114094"/>
                    <a:pt x="395279" y="113597"/>
                    <a:pt x="393982" y="112723"/>
                  </a:cubicBezTo>
                  <a:cubicBezTo>
                    <a:pt x="389369" y="107579"/>
                    <a:pt x="384826" y="110299"/>
                    <a:pt x="381283" y="113689"/>
                  </a:cubicBezTo>
                  <a:cubicBezTo>
                    <a:pt x="379625" y="115271"/>
                    <a:pt x="379980" y="119186"/>
                    <a:pt x="382494" y="121038"/>
                  </a:cubicBezTo>
                  <a:cubicBezTo>
                    <a:pt x="386963" y="124335"/>
                    <a:pt x="390478" y="124364"/>
                    <a:pt x="395033" y="119564"/>
                  </a:cubicBezTo>
                  <a:cubicBezTo>
                    <a:pt x="403731" y="110391"/>
                    <a:pt x="415830" y="113677"/>
                    <a:pt x="425014" y="117072"/>
                  </a:cubicBezTo>
                  <a:cubicBezTo>
                    <a:pt x="434175" y="120461"/>
                    <a:pt x="439839" y="130662"/>
                    <a:pt x="438982" y="141246"/>
                  </a:cubicBezTo>
                  <a:cubicBezTo>
                    <a:pt x="437758" y="156362"/>
                    <a:pt x="445977" y="169530"/>
                    <a:pt x="446308" y="184206"/>
                  </a:cubicBezTo>
                  <a:cubicBezTo>
                    <a:pt x="446388" y="187709"/>
                    <a:pt x="449371" y="190481"/>
                    <a:pt x="452623" y="191058"/>
                  </a:cubicBezTo>
                  <a:cubicBezTo>
                    <a:pt x="466082" y="193430"/>
                    <a:pt x="473071" y="201557"/>
                    <a:pt x="474043" y="215524"/>
                  </a:cubicBezTo>
                  <a:cubicBezTo>
                    <a:pt x="472831" y="209209"/>
                    <a:pt x="474929" y="203260"/>
                    <a:pt x="473020" y="197710"/>
                  </a:cubicBezTo>
                  <a:cubicBezTo>
                    <a:pt x="471414" y="193041"/>
                    <a:pt x="469163" y="187686"/>
                    <a:pt x="476838" y="186229"/>
                  </a:cubicBezTo>
                  <a:cubicBezTo>
                    <a:pt x="482833" y="185092"/>
                    <a:pt x="485839" y="188195"/>
                    <a:pt x="487039" y="194064"/>
                  </a:cubicBezTo>
                  <a:cubicBezTo>
                    <a:pt x="487548" y="196545"/>
                    <a:pt x="485199" y="201282"/>
                    <a:pt x="490982" y="201037"/>
                  </a:cubicBezTo>
                  <a:cubicBezTo>
                    <a:pt x="492394" y="200659"/>
                    <a:pt x="493708" y="200768"/>
                    <a:pt x="495011" y="201374"/>
                  </a:cubicBezTo>
                  <a:cubicBezTo>
                    <a:pt x="499566" y="209621"/>
                    <a:pt x="511379" y="215347"/>
                    <a:pt x="502841" y="228000"/>
                  </a:cubicBezTo>
                  <a:cubicBezTo>
                    <a:pt x="500132" y="232012"/>
                    <a:pt x="505933" y="233903"/>
                    <a:pt x="508933" y="235950"/>
                  </a:cubicBezTo>
                  <a:cubicBezTo>
                    <a:pt x="518843" y="242716"/>
                    <a:pt x="527844" y="249768"/>
                    <a:pt x="530010" y="263073"/>
                  </a:cubicBezTo>
                  <a:cubicBezTo>
                    <a:pt x="531153" y="270079"/>
                    <a:pt x="543069" y="270559"/>
                    <a:pt x="542629" y="279795"/>
                  </a:cubicBezTo>
                  <a:cubicBezTo>
                    <a:pt x="545189" y="278623"/>
                    <a:pt x="546509" y="276080"/>
                    <a:pt x="548601" y="274377"/>
                  </a:cubicBezTo>
                  <a:cubicBezTo>
                    <a:pt x="549881" y="273434"/>
                    <a:pt x="551321" y="273051"/>
                    <a:pt x="552904" y="273206"/>
                  </a:cubicBezTo>
                  <a:cubicBezTo>
                    <a:pt x="558911" y="277246"/>
                    <a:pt x="558619" y="283618"/>
                    <a:pt x="559053" y="289733"/>
                  </a:cubicBezTo>
                  <a:cubicBezTo>
                    <a:pt x="558688" y="296237"/>
                    <a:pt x="550161" y="300209"/>
                    <a:pt x="553504" y="307844"/>
                  </a:cubicBezTo>
                  <a:cubicBezTo>
                    <a:pt x="554207" y="309164"/>
                    <a:pt x="554813" y="310507"/>
                    <a:pt x="555442" y="311856"/>
                  </a:cubicBezTo>
                  <a:cubicBezTo>
                    <a:pt x="557631" y="316240"/>
                    <a:pt x="557327" y="322383"/>
                    <a:pt x="561574" y="325046"/>
                  </a:cubicBezTo>
                  <a:cubicBezTo>
                    <a:pt x="574776" y="333327"/>
                    <a:pt x="574455" y="346935"/>
                    <a:pt x="576410" y="359736"/>
                  </a:cubicBezTo>
                  <a:cubicBezTo>
                    <a:pt x="577313" y="365646"/>
                    <a:pt x="579307" y="372744"/>
                    <a:pt x="573130" y="376236"/>
                  </a:cubicBezTo>
                  <a:cubicBezTo>
                    <a:pt x="566009" y="380264"/>
                    <a:pt x="561911" y="373584"/>
                    <a:pt x="556985" y="369349"/>
                  </a:cubicBezTo>
                  <a:cubicBezTo>
                    <a:pt x="576262" y="377870"/>
                    <a:pt x="581045" y="398615"/>
                    <a:pt x="594658" y="411840"/>
                  </a:cubicBezTo>
                  <a:cubicBezTo>
                    <a:pt x="594292" y="409668"/>
                    <a:pt x="592647" y="408422"/>
                    <a:pt x="591509" y="406845"/>
                  </a:cubicBezTo>
                  <a:cubicBezTo>
                    <a:pt x="587869" y="401782"/>
                    <a:pt x="579673" y="397227"/>
                    <a:pt x="583657" y="390649"/>
                  </a:cubicBezTo>
                  <a:cubicBezTo>
                    <a:pt x="586886" y="385311"/>
                    <a:pt x="594687" y="389529"/>
                    <a:pt x="600430" y="390037"/>
                  </a:cubicBezTo>
                  <a:cubicBezTo>
                    <a:pt x="601790" y="390626"/>
                    <a:pt x="602819" y="391700"/>
                    <a:pt x="603728" y="392718"/>
                  </a:cubicBezTo>
                  <a:cubicBezTo>
                    <a:pt x="603625" y="392643"/>
                    <a:pt x="603476" y="392437"/>
                    <a:pt x="603351" y="392255"/>
                  </a:cubicBezTo>
                  <a:cubicBezTo>
                    <a:pt x="603002" y="391146"/>
                    <a:pt x="603019" y="390232"/>
                    <a:pt x="603328" y="389231"/>
                  </a:cubicBezTo>
                  <a:cubicBezTo>
                    <a:pt x="605837" y="386362"/>
                    <a:pt x="608751" y="386740"/>
                    <a:pt x="611786" y="387928"/>
                  </a:cubicBezTo>
                  <a:cubicBezTo>
                    <a:pt x="614609" y="391129"/>
                    <a:pt x="617592" y="389208"/>
                    <a:pt x="620530" y="388186"/>
                  </a:cubicBezTo>
                  <a:cubicBezTo>
                    <a:pt x="621644" y="388117"/>
                    <a:pt x="622147" y="388894"/>
                    <a:pt x="622616" y="389723"/>
                  </a:cubicBezTo>
                  <a:cubicBezTo>
                    <a:pt x="622902" y="388688"/>
                    <a:pt x="622416" y="388048"/>
                    <a:pt x="621147" y="387797"/>
                  </a:cubicBezTo>
                  <a:cubicBezTo>
                    <a:pt x="618535" y="387649"/>
                    <a:pt x="616535" y="390312"/>
                    <a:pt x="613758" y="389357"/>
                  </a:cubicBezTo>
                  <a:cubicBezTo>
                    <a:pt x="606597" y="385214"/>
                    <a:pt x="608328" y="378664"/>
                    <a:pt x="609117" y="372361"/>
                  </a:cubicBezTo>
                  <a:cubicBezTo>
                    <a:pt x="611609" y="369018"/>
                    <a:pt x="614466" y="367417"/>
                    <a:pt x="618272" y="370475"/>
                  </a:cubicBezTo>
                  <a:cubicBezTo>
                    <a:pt x="620438" y="374155"/>
                    <a:pt x="622987" y="377487"/>
                    <a:pt x="626839" y="379596"/>
                  </a:cubicBezTo>
                  <a:cubicBezTo>
                    <a:pt x="632423" y="384145"/>
                    <a:pt x="635532" y="390683"/>
                    <a:pt x="640075" y="396055"/>
                  </a:cubicBezTo>
                  <a:cubicBezTo>
                    <a:pt x="640841" y="397570"/>
                    <a:pt x="640584" y="399193"/>
                    <a:pt x="640595" y="400799"/>
                  </a:cubicBezTo>
                  <a:cubicBezTo>
                    <a:pt x="640595" y="400879"/>
                    <a:pt x="641549" y="400702"/>
                    <a:pt x="641544" y="400296"/>
                  </a:cubicBezTo>
                  <a:cubicBezTo>
                    <a:pt x="641498" y="398078"/>
                    <a:pt x="640772" y="396112"/>
                    <a:pt x="638955" y="394678"/>
                  </a:cubicBezTo>
                  <a:cubicBezTo>
                    <a:pt x="635349" y="389689"/>
                    <a:pt x="632766" y="383882"/>
                    <a:pt x="627462" y="380242"/>
                  </a:cubicBezTo>
                  <a:cubicBezTo>
                    <a:pt x="625508" y="378264"/>
                    <a:pt x="622707" y="377150"/>
                    <a:pt x="621553" y="374378"/>
                  </a:cubicBezTo>
                  <a:cubicBezTo>
                    <a:pt x="621239" y="372995"/>
                    <a:pt x="621278" y="371618"/>
                    <a:pt x="621650" y="370252"/>
                  </a:cubicBezTo>
                  <a:cubicBezTo>
                    <a:pt x="623793" y="368709"/>
                    <a:pt x="624050" y="366971"/>
                    <a:pt x="622153" y="365011"/>
                  </a:cubicBezTo>
                  <a:cubicBezTo>
                    <a:pt x="622084" y="360817"/>
                    <a:pt x="625022" y="357267"/>
                    <a:pt x="624685" y="353004"/>
                  </a:cubicBezTo>
                  <a:cubicBezTo>
                    <a:pt x="623622" y="347615"/>
                    <a:pt x="621547" y="342271"/>
                    <a:pt x="622301" y="336808"/>
                  </a:cubicBezTo>
                  <a:cubicBezTo>
                    <a:pt x="623056" y="331350"/>
                    <a:pt x="625256" y="326801"/>
                    <a:pt x="631874" y="331990"/>
                  </a:cubicBezTo>
                  <a:cubicBezTo>
                    <a:pt x="633412" y="333196"/>
                    <a:pt x="635354" y="336802"/>
                    <a:pt x="636835" y="334488"/>
                  </a:cubicBezTo>
                  <a:cubicBezTo>
                    <a:pt x="642773" y="325218"/>
                    <a:pt x="647225" y="327892"/>
                    <a:pt x="650271" y="335973"/>
                  </a:cubicBezTo>
                  <a:cubicBezTo>
                    <a:pt x="653248" y="343877"/>
                    <a:pt x="654511" y="351804"/>
                    <a:pt x="644064" y="356399"/>
                  </a:cubicBezTo>
                  <a:cubicBezTo>
                    <a:pt x="638601" y="358805"/>
                    <a:pt x="638601" y="370046"/>
                    <a:pt x="643693" y="372429"/>
                  </a:cubicBezTo>
                  <a:cubicBezTo>
                    <a:pt x="650808" y="375761"/>
                    <a:pt x="653842" y="381613"/>
                    <a:pt x="654808" y="388968"/>
                  </a:cubicBezTo>
                  <a:cubicBezTo>
                    <a:pt x="659586" y="379950"/>
                    <a:pt x="667204" y="384088"/>
                    <a:pt x="673062" y="386151"/>
                  </a:cubicBezTo>
                  <a:cubicBezTo>
                    <a:pt x="687704" y="391317"/>
                    <a:pt x="672976" y="394198"/>
                    <a:pt x="671456" y="398421"/>
                  </a:cubicBezTo>
                  <a:cubicBezTo>
                    <a:pt x="675520" y="394958"/>
                    <a:pt x="679863" y="392306"/>
                    <a:pt x="684932" y="392409"/>
                  </a:cubicBezTo>
                  <a:cubicBezTo>
                    <a:pt x="692384" y="392557"/>
                    <a:pt x="700746" y="390843"/>
                    <a:pt x="705826" y="398644"/>
                  </a:cubicBezTo>
                  <a:cubicBezTo>
                    <a:pt x="707969" y="401936"/>
                    <a:pt x="693653" y="417864"/>
                    <a:pt x="694191" y="419721"/>
                  </a:cubicBezTo>
                  <a:cubicBezTo>
                    <a:pt x="696648" y="428151"/>
                    <a:pt x="680966" y="424264"/>
                    <a:pt x="686675" y="432603"/>
                  </a:cubicBezTo>
                  <a:cubicBezTo>
                    <a:pt x="689133" y="441695"/>
                    <a:pt x="690230" y="450971"/>
                    <a:pt x="690984" y="460274"/>
                  </a:cubicBezTo>
                  <a:cubicBezTo>
                    <a:pt x="691482" y="461498"/>
                    <a:pt x="691990" y="462721"/>
                    <a:pt x="692624" y="463875"/>
                  </a:cubicBezTo>
                  <a:cubicBezTo>
                    <a:pt x="694573" y="466693"/>
                    <a:pt x="697699" y="468293"/>
                    <a:pt x="699883" y="470888"/>
                  </a:cubicBezTo>
                  <a:cubicBezTo>
                    <a:pt x="700591" y="472207"/>
                    <a:pt x="700866" y="473608"/>
                    <a:pt x="700740" y="475094"/>
                  </a:cubicBezTo>
                  <a:cubicBezTo>
                    <a:pt x="700163" y="478974"/>
                    <a:pt x="701797" y="483541"/>
                    <a:pt x="697271" y="486175"/>
                  </a:cubicBezTo>
                  <a:cubicBezTo>
                    <a:pt x="697637" y="486329"/>
                    <a:pt x="698003" y="486478"/>
                    <a:pt x="698202" y="486564"/>
                  </a:cubicBezTo>
                  <a:cubicBezTo>
                    <a:pt x="705626" y="485009"/>
                    <a:pt x="696625" y="474854"/>
                    <a:pt x="704563" y="474231"/>
                  </a:cubicBezTo>
                  <a:cubicBezTo>
                    <a:pt x="711936" y="473653"/>
                    <a:pt x="715519" y="479671"/>
                    <a:pt x="719754" y="484661"/>
                  </a:cubicBezTo>
                  <a:cubicBezTo>
                    <a:pt x="726315" y="492382"/>
                    <a:pt x="730252" y="500811"/>
                    <a:pt x="729778" y="511069"/>
                  </a:cubicBezTo>
                  <a:cubicBezTo>
                    <a:pt x="728195" y="520619"/>
                    <a:pt x="727903" y="531278"/>
                    <a:pt x="712799" y="527186"/>
                  </a:cubicBezTo>
                  <a:cubicBezTo>
                    <a:pt x="711610" y="526866"/>
                    <a:pt x="698454" y="523785"/>
                    <a:pt x="704912" y="536078"/>
                  </a:cubicBezTo>
                  <a:cubicBezTo>
                    <a:pt x="706632" y="539347"/>
                    <a:pt x="699580" y="545171"/>
                    <a:pt x="694779" y="547434"/>
                  </a:cubicBezTo>
                  <a:cubicBezTo>
                    <a:pt x="686750" y="551223"/>
                    <a:pt x="687727" y="538850"/>
                    <a:pt x="681297" y="538999"/>
                  </a:cubicBezTo>
                  <a:cubicBezTo>
                    <a:pt x="676108" y="541582"/>
                    <a:pt x="683903" y="551618"/>
                    <a:pt x="674862" y="551195"/>
                  </a:cubicBezTo>
                  <a:cubicBezTo>
                    <a:pt x="668342" y="550892"/>
                    <a:pt x="667490" y="544136"/>
                    <a:pt x="665604" y="539164"/>
                  </a:cubicBezTo>
                  <a:cubicBezTo>
                    <a:pt x="662786" y="531724"/>
                    <a:pt x="665261" y="524385"/>
                    <a:pt x="666147" y="517013"/>
                  </a:cubicBezTo>
                  <a:cubicBezTo>
                    <a:pt x="674577" y="509407"/>
                    <a:pt x="683132" y="502834"/>
                    <a:pt x="692928" y="511287"/>
                  </a:cubicBezTo>
                  <a:cubicBezTo>
                    <a:pt x="679834" y="509726"/>
                    <a:pt x="679909" y="492187"/>
                    <a:pt x="667919" y="484924"/>
                  </a:cubicBezTo>
                  <a:cubicBezTo>
                    <a:pt x="665524" y="492170"/>
                    <a:pt x="664570" y="497948"/>
                    <a:pt x="664250" y="503834"/>
                  </a:cubicBezTo>
                  <a:cubicBezTo>
                    <a:pt x="664713" y="505200"/>
                    <a:pt x="665107" y="506583"/>
                    <a:pt x="665530" y="507955"/>
                  </a:cubicBezTo>
                  <a:cubicBezTo>
                    <a:pt x="666610" y="511401"/>
                    <a:pt x="667867" y="514864"/>
                    <a:pt x="665518" y="518310"/>
                  </a:cubicBezTo>
                  <a:cubicBezTo>
                    <a:pt x="664113" y="525306"/>
                    <a:pt x="661141" y="530512"/>
                    <a:pt x="652774" y="529558"/>
                  </a:cubicBezTo>
                  <a:cubicBezTo>
                    <a:pt x="649653" y="525711"/>
                    <a:pt x="649471" y="529386"/>
                    <a:pt x="648556" y="531255"/>
                  </a:cubicBezTo>
                  <a:cubicBezTo>
                    <a:pt x="647236" y="532655"/>
                    <a:pt x="641744" y="530049"/>
                    <a:pt x="644459" y="535107"/>
                  </a:cubicBezTo>
                  <a:cubicBezTo>
                    <a:pt x="647910" y="541530"/>
                    <a:pt x="644424" y="549543"/>
                    <a:pt x="649488" y="555464"/>
                  </a:cubicBezTo>
                  <a:cubicBezTo>
                    <a:pt x="649099" y="553303"/>
                    <a:pt x="649945" y="556304"/>
                    <a:pt x="649899" y="556104"/>
                  </a:cubicBezTo>
                  <a:cubicBezTo>
                    <a:pt x="645465" y="537879"/>
                    <a:pt x="658197" y="541845"/>
                    <a:pt x="666164" y="545200"/>
                  </a:cubicBezTo>
                  <a:cubicBezTo>
                    <a:pt x="669182" y="546468"/>
                    <a:pt x="682686" y="552217"/>
                    <a:pt x="671914" y="561945"/>
                  </a:cubicBezTo>
                  <a:cubicBezTo>
                    <a:pt x="670267" y="563431"/>
                    <a:pt x="671113" y="564596"/>
                    <a:pt x="672182" y="565922"/>
                  </a:cubicBezTo>
                  <a:cubicBezTo>
                    <a:pt x="679606" y="575186"/>
                    <a:pt x="675320" y="578112"/>
                    <a:pt x="665604" y="581038"/>
                  </a:cubicBezTo>
                  <a:cubicBezTo>
                    <a:pt x="654431" y="584404"/>
                    <a:pt x="658689" y="590457"/>
                    <a:pt x="665027" y="596023"/>
                  </a:cubicBezTo>
                  <a:cubicBezTo>
                    <a:pt x="668204" y="598818"/>
                    <a:pt x="675931" y="600532"/>
                    <a:pt x="671188" y="606739"/>
                  </a:cubicBezTo>
                  <a:cubicBezTo>
                    <a:pt x="667873" y="611076"/>
                    <a:pt x="662107" y="609196"/>
                    <a:pt x="657603" y="606550"/>
                  </a:cubicBezTo>
                  <a:cubicBezTo>
                    <a:pt x="651928" y="603218"/>
                    <a:pt x="645493" y="600138"/>
                    <a:pt x="644082" y="593034"/>
                  </a:cubicBezTo>
                  <a:cubicBezTo>
                    <a:pt x="641047" y="577735"/>
                    <a:pt x="631508" y="566253"/>
                    <a:pt x="622622" y="554127"/>
                  </a:cubicBezTo>
                  <a:cubicBezTo>
                    <a:pt x="616432" y="559258"/>
                    <a:pt x="620730" y="562802"/>
                    <a:pt x="624445" y="565991"/>
                  </a:cubicBezTo>
                  <a:cubicBezTo>
                    <a:pt x="627748" y="568825"/>
                    <a:pt x="631457" y="571100"/>
                    <a:pt x="634400" y="574466"/>
                  </a:cubicBezTo>
                  <a:cubicBezTo>
                    <a:pt x="639361" y="580141"/>
                    <a:pt x="642733" y="586353"/>
                    <a:pt x="640412" y="593903"/>
                  </a:cubicBezTo>
                  <a:cubicBezTo>
                    <a:pt x="637926" y="602007"/>
                    <a:pt x="630400" y="596229"/>
                    <a:pt x="625616" y="597492"/>
                  </a:cubicBezTo>
                  <a:cubicBezTo>
                    <a:pt x="608591" y="601990"/>
                    <a:pt x="597555" y="593588"/>
                    <a:pt x="590572" y="574660"/>
                  </a:cubicBezTo>
                  <a:cubicBezTo>
                    <a:pt x="588074" y="576158"/>
                    <a:pt x="589497" y="579032"/>
                    <a:pt x="588274" y="580958"/>
                  </a:cubicBezTo>
                  <a:cubicBezTo>
                    <a:pt x="584765" y="586468"/>
                    <a:pt x="581033" y="593886"/>
                    <a:pt x="574084" y="592388"/>
                  </a:cubicBezTo>
                  <a:cubicBezTo>
                    <a:pt x="566849" y="590834"/>
                    <a:pt x="569260" y="582507"/>
                    <a:pt x="568798" y="576746"/>
                  </a:cubicBezTo>
                  <a:cubicBezTo>
                    <a:pt x="568620" y="574574"/>
                    <a:pt x="568889" y="572375"/>
                    <a:pt x="568866" y="570186"/>
                  </a:cubicBezTo>
                  <a:cubicBezTo>
                    <a:pt x="568689" y="553189"/>
                    <a:pt x="570895" y="551486"/>
                    <a:pt x="586394" y="556407"/>
                  </a:cubicBezTo>
                  <a:cubicBezTo>
                    <a:pt x="588994" y="557230"/>
                    <a:pt x="591458" y="558447"/>
                    <a:pt x="594606" y="559161"/>
                  </a:cubicBezTo>
                  <a:cubicBezTo>
                    <a:pt x="587891" y="546931"/>
                    <a:pt x="585188" y="533558"/>
                    <a:pt x="581291" y="520694"/>
                  </a:cubicBezTo>
                  <a:cubicBezTo>
                    <a:pt x="579588" y="515076"/>
                    <a:pt x="579182" y="512841"/>
                    <a:pt x="572512" y="512430"/>
                  </a:cubicBezTo>
                  <a:cubicBezTo>
                    <a:pt x="567495" y="512121"/>
                    <a:pt x="556173" y="515133"/>
                    <a:pt x="559882" y="501788"/>
                  </a:cubicBezTo>
                  <a:cubicBezTo>
                    <a:pt x="560917" y="498068"/>
                    <a:pt x="557042" y="501360"/>
                    <a:pt x="555487" y="501000"/>
                  </a:cubicBezTo>
                  <a:cubicBezTo>
                    <a:pt x="540091" y="497422"/>
                    <a:pt x="523615" y="496068"/>
                    <a:pt x="520569" y="475179"/>
                  </a:cubicBezTo>
                  <a:cubicBezTo>
                    <a:pt x="519363" y="466916"/>
                    <a:pt x="512436" y="462578"/>
                    <a:pt x="504635" y="460229"/>
                  </a:cubicBezTo>
                  <a:cubicBezTo>
                    <a:pt x="503241" y="459646"/>
                    <a:pt x="501995" y="458823"/>
                    <a:pt x="500903" y="457766"/>
                  </a:cubicBezTo>
                  <a:cubicBezTo>
                    <a:pt x="497326" y="454028"/>
                    <a:pt x="486462" y="456686"/>
                    <a:pt x="488845" y="450845"/>
                  </a:cubicBezTo>
                  <a:cubicBezTo>
                    <a:pt x="491051" y="445433"/>
                    <a:pt x="481850" y="435791"/>
                    <a:pt x="494131" y="434369"/>
                  </a:cubicBezTo>
                  <a:cubicBezTo>
                    <a:pt x="495537" y="433906"/>
                    <a:pt x="496686" y="435615"/>
                    <a:pt x="498166" y="434923"/>
                  </a:cubicBezTo>
                  <a:cubicBezTo>
                    <a:pt x="497560" y="433706"/>
                    <a:pt x="495920" y="434712"/>
                    <a:pt x="495251" y="433568"/>
                  </a:cubicBezTo>
                  <a:cubicBezTo>
                    <a:pt x="481233" y="429671"/>
                    <a:pt x="482918" y="414492"/>
                    <a:pt x="475329" y="405959"/>
                  </a:cubicBezTo>
                  <a:cubicBezTo>
                    <a:pt x="470722" y="401267"/>
                    <a:pt x="470625" y="394987"/>
                    <a:pt x="470008" y="389191"/>
                  </a:cubicBezTo>
                  <a:cubicBezTo>
                    <a:pt x="469345" y="382945"/>
                    <a:pt x="467214" y="374412"/>
                    <a:pt x="474277" y="371595"/>
                  </a:cubicBezTo>
                  <a:cubicBezTo>
                    <a:pt x="482204" y="368435"/>
                    <a:pt x="491559" y="368852"/>
                    <a:pt x="498640" y="375555"/>
                  </a:cubicBezTo>
                  <a:cubicBezTo>
                    <a:pt x="502995" y="379682"/>
                    <a:pt x="507293" y="384677"/>
                    <a:pt x="508619" y="390306"/>
                  </a:cubicBezTo>
                  <a:cubicBezTo>
                    <a:pt x="511916" y="404342"/>
                    <a:pt x="523289" y="412583"/>
                    <a:pt x="530456" y="423773"/>
                  </a:cubicBezTo>
                  <a:cubicBezTo>
                    <a:pt x="537388" y="434603"/>
                    <a:pt x="544578" y="435592"/>
                    <a:pt x="553270" y="426522"/>
                  </a:cubicBezTo>
                  <a:cubicBezTo>
                    <a:pt x="549150" y="426750"/>
                    <a:pt x="543235" y="423973"/>
                    <a:pt x="544343" y="421213"/>
                  </a:cubicBezTo>
                  <a:cubicBezTo>
                    <a:pt x="549698" y="407902"/>
                    <a:pt x="538051" y="406039"/>
                    <a:pt x="531993" y="400004"/>
                  </a:cubicBezTo>
                  <a:cubicBezTo>
                    <a:pt x="522112" y="390163"/>
                    <a:pt x="526935" y="377544"/>
                    <a:pt x="526684" y="365931"/>
                  </a:cubicBezTo>
                  <a:cubicBezTo>
                    <a:pt x="526238" y="364531"/>
                    <a:pt x="525878" y="363119"/>
                    <a:pt x="525472" y="361725"/>
                  </a:cubicBezTo>
                  <a:cubicBezTo>
                    <a:pt x="519334" y="353833"/>
                    <a:pt x="510899" y="349129"/>
                    <a:pt x="502321" y="344512"/>
                  </a:cubicBezTo>
                  <a:cubicBezTo>
                    <a:pt x="497777" y="342066"/>
                    <a:pt x="490519" y="339894"/>
                    <a:pt x="492257" y="333779"/>
                  </a:cubicBezTo>
                  <a:cubicBezTo>
                    <a:pt x="494085" y="327344"/>
                    <a:pt x="500892" y="326424"/>
                    <a:pt x="507304" y="328578"/>
                  </a:cubicBezTo>
                  <a:cubicBezTo>
                    <a:pt x="508836" y="329092"/>
                    <a:pt x="510322" y="329658"/>
                    <a:pt x="512779" y="328515"/>
                  </a:cubicBezTo>
                  <a:cubicBezTo>
                    <a:pt x="510207" y="318640"/>
                    <a:pt x="512179" y="307776"/>
                    <a:pt x="505224" y="298352"/>
                  </a:cubicBezTo>
                  <a:cubicBezTo>
                    <a:pt x="499520" y="290619"/>
                    <a:pt x="508042" y="287122"/>
                    <a:pt x="511528" y="282247"/>
                  </a:cubicBezTo>
                  <a:cubicBezTo>
                    <a:pt x="512362" y="281121"/>
                    <a:pt x="513305" y="280086"/>
                    <a:pt x="514237" y="279092"/>
                  </a:cubicBezTo>
                  <a:cubicBezTo>
                    <a:pt x="513859" y="272034"/>
                    <a:pt x="511539" y="265776"/>
                    <a:pt x="505733" y="275206"/>
                  </a:cubicBezTo>
                  <a:cubicBezTo>
                    <a:pt x="500898" y="283058"/>
                    <a:pt x="496892" y="279927"/>
                    <a:pt x="492097" y="276709"/>
                  </a:cubicBezTo>
                  <a:cubicBezTo>
                    <a:pt x="491342" y="278749"/>
                    <a:pt x="491285" y="279807"/>
                    <a:pt x="491445" y="280921"/>
                  </a:cubicBezTo>
                  <a:cubicBezTo>
                    <a:pt x="492262" y="286430"/>
                    <a:pt x="496823" y="293248"/>
                    <a:pt x="487805" y="295888"/>
                  </a:cubicBezTo>
                  <a:cubicBezTo>
                    <a:pt x="480095" y="298140"/>
                    <a:pt x="477540" y="292654"/>
                    <a:pt x="475375" y="286396"/>
                  </a:cubicBezTo>
                  <a:cubicBezTo>
                    <a:pt x="471214" y="274388"/>
                    <a:pt x="463887" y="269268"/>
                    <a:pt x="451749" y="277212"/>
                  </a:cubicBezTo>
                  <a:cubicBezTo>
                    <a:pt x="450526" y="278081"/>
                    <a:pt x="449217" y="278806"/>
                    <a:pt x="447880" y="279452"/>
                  </a:cubicBezTo>
                  <a:cubicBezTo>
                    <a:pt x="438461" y="287327"/>
                    <a:pt x="444531" y="292962"/>
                    <a:pt x="451143" y="297351"/>
                  </a:cubicBezTo>
                  <a:cubicBezTo>
                    <a:pt x="463727" y="305701"/>
                    <a:pt x="460967" y="321131"/>
                    <a:pt x="467934" y="332047"/>
                  </a:cubicBezTo>
                  <a:cubicBezTo>
                    <a:pt x="469528" y="334550"/>
                    <a:pt x="467648" y="338797"/>
                    <a:pt x="464448" y="340448"/>
                  </a:cubicBezTo>
                  <a:cubicBezTo>
                    <a:pt x="460641" y="342409"/>
                    <a:pt x="458418" y="339568"/>
                    <a:pt x="456664" y="336625"/>
                  </a:cubicBezTo>
                  <a:cubicBezTo>
                    <a:pt x="454663" y="333270"/>
                    <a:pt x="451674" y="330847"/>
                    <a:pt x="448977" y="328133"/>
                  </a:cubicBezTo>
                  <a:cubicBezTo>
                    <a:pt x="447434" y="326578"/>
                    <a:pt x="446194" y="324755"/>
                    <a:pt x="444645" y="323200"/>
                  </a:cubicBezTo>
                  <a:cubicBezTo>
                    <a:pt x="450103" y="326343"/>
                    <a:pt x="441193" y="329687"/>
                    <a:pt x="445399" y="334390"/>
                  </a:cubicBezTo>
                  <a:cubicBezTo>
                    <a:pt x="454252" y="344306"/>
                    <a:pt x="463904" y="343740"/>
                    <a:pt x="474912" y="340522"/>
                  </a:cubicBezTo>
                  <a:cubicBezTo>
                    <a:pt x="491765" y="335585"/>
                    <a:pt x="500464" y="340683"/>
                    <a:pt x="504492" y="357616"/>
                  </a:cubicBezTo>
                  <a:cubicBezTo>
                    <a:pt x="505218" y="360662"/>
                    <a:pt x="507099" y="364137"/>
                    <a:pt x="503590" y="366577"/>
                  </a:cubicBezTo>
                  <a:cubicBezTo>
                    <a:pt x="500400" y="368795"/>
                    <a:pt x="497183" y="367137"/>
                    <a:pt x="494474" y="365297"/>
                  </a:cubicBezTo>
                  <a:cubicBezTo>
                    <a:pt x="489988" y="362251"/>
                    <a:pt x="484656" y="360325"/>
                    <a:pt x="481381" y="355770"/>
                  </a:cubicBezTo>
                  <a:cubicBezTo>
                    <a:pt x="480661" y="354576"/>
                    <a:pt x="482484" y="353450"/>
                    <a:pt x="481644" y="352158"/>
                  </a:cubicBezTo>
                  <a:cubicBezTo>
                    <a:pt x="481450" y="353741"/>
                    <a:pt x="480341" y="354610"/>
                    <a:pt x="479066" y="355479"/>
                  </a:cubicBezTo>
                  <a:cubicBezTo>
                    <a:pt x="468476" y="360171"/>
                    <a:pt x="457767" y="372509"/>
                    <a:pt x="449726" y="355599"/>
                  </a:cubicBezTo>
                  <a:cubicBezTo>
                    <a:pt x="451349" y="356370"/>
                    <a:pt x="451406" y="359468"/>
                    <a:pt x="451189" y="362674"/>
                  </a:cubicBezTo>
                  <a:cubicBezTo>
                    <a:pt x="450772" y="364051"/>
                    <a:pt x="448777" y="365514"/>
                    <a:pt x="449051" y="366069"/>
                  </a:cubicBezTo>
                  <a:cubicBezTo>
                    <a:pt x="449971" y="367937"/>
                    <a:pt x="450348" y="364200"/>
                    <a:pt x="451652" y="365485"/>
                  </a:cubicBezTo>
                  <a:cubicBezTo>
                    <a:pt x="454801" y="367000"/>
                    <a:pt x="457275" y="369703"/>
                    <a:pt x="455732" y="372875"/>
                  </a:cubicBezTo>
                  <a:cubicBezTo>
                    <a:pt x="450920" y="382728"/>
                    <a:pt x="457824" y="383351"/>
                    <a:pt x="464259" y="384585"/>
                  </a:cubicBezTo>
                  <a:cubicBezTo>
                    <a:pt x="465333" y="385482"/>
                    <a:pt x="466099" y="386614"/>
                    <a:pt x="466499" y="387963"/>
                  </a:cubicBezTo>
                  <a:cubicBezTo>
                    <a:pt x="466619" y="390449"/>
                    <a:pt x="465876" y="392792"/>
                    <a:pt x="465082" y="395043"/>
                  </a:cubicBezTo>
                  <a:cubicBezTo>
                    <a:pt x="464619" y="397313"/>
                    <a:pt x="466808" y="397084"/>
                    <a:pt x="467951" y="397901"/>
                  </a:cubicBezTo>
                  <a:cubicBezTo>
                    <a:pt x="473392" y="403182"/>
                    <a:pt x="475380" y="408508"/>
                    <a:pt x="468253" y="413989"/>
                  </a:cubicBezTo>
                  <a:cubicBezTo>
                    <a:pt x="465282" y="415280"/>
                    <a:pt x="462276" y="415280"/>
                    <a:pt x="459241" y="414263"/>
                  </a:cubicBezTo>
                  <a:cubicBezTo>
                    <a:pt x="450417" y="404268"/>
                    <a:pt x="440753" y="397255"/>
                    <a:pt x="426414" y="403542"/>
                  </a:cubicBezTo>
                  <a:cubicBezTo>
                    <a:pt x="423322" y="404896"/>
                    <a:pt x="420608" y="401536"/>
                    <a:pt x="417830" y="400422"/>
                  </a:cubicBezTo>
                  <a:cubicBezTo>
                    <a:pt x="415979" y="401925"/>
                    <a:pt x="417247" y="403627"/>
                    <a:pt x="417441" y="405251"/>
                  </a:cubicBezTo>
                  <a:cubicBezTo>
                    <a:pt x="417773" y="406668"/>
                    <a:pt x="417910" y="408051"/>
                    <a:pt x="417956" y="409474"/>
                  </a:cubicBezTo>
                  <a:cubicBezTo>
                    <a:pt x="417704" y="413583"/>
                    <a:pt x="419036" y="417378"/>
                    <a:pt x="421962" y="419910"/>
                  </a:cubicBezTo>
                  <a:cubicBezTo>
                    <a:pt x="432958" y="429408"/>
                    <a:pt x="428826" y="437312"/>
                    <a:pt x="419316" y="445056"/>
                  </a:cubicBezTo>
                  <a:cubicBezTo>
                    <a:pt x="424545" y="446867"/>
                    <a:pt x="429786" y="447176"/>
                    <a:pt x="433849" y="449610"/>
                  </a:cubicBezTo>
                  <a:cubicBezTo>
                    <a:pt x="424145" y="442547"/>
                    <a:pt x="435695" y="428076"/>
                    <a:pt x="424694" y="420704"/>
                  </a:cubicBezTo>
                  <a:cubicBezTo>
                    <a:pt x="423597" y="419967"/>
                    <a:pt x="429363" y="415795"/>
                    <a:pt x="433244" y="415132"/>
                  </a:cubicBezTo>
                  <a:cubicBezTo>
                    <a:pt x="434724" y="414880"/>
                    <a:pt x="436221" y="414760"/>
                    <a:pt x="437718" y="414669"/>
                  </a:cubicBezTo>
                  <a:cubicBezTo>
                    <a:pt x="440673" y="414434"/>
                    <a:pt x="443605" y="413909"/>
                    <a:pt x="446571" y="413657"/>
                  </a:cubicBezTo>
                  <a:cubicBezTo>
                    <a:pt x="448074" y="413674"/>
                    <a:pt x="449537" y="413932"/>
                    <a:pt x="450966" y="414400"/>
                  </a:cubicBezTo>
                  <a:cubicBezTo>
                    <a:pt x="465842" y="416869"/>
                    <a:pt x="472809" y="430865"/>
                    <a:pt x="484713" y="437780"/>
                  </a:cubicBezTo>
                  <a:cubicBezTo>
                    <a:pt x="487999" y="439689"/>
                    <a:pt x="487565" y="444353"/>
                    <a:pt x="485656" y="447993"/>
                  </a:cubicBezTo>
                  <a:cubicBezTo>
                    <a:pt x="484347" y="448896"/>
                    <a:pt x="483010" y="448570"/>
                    <a:pt x="481678" y="448022"/>
                  </a:cubicBezTo>
                  <a:cubicBezTo>
                    <a:pt x="481918" y="449256"/>
                    <a:pt x="483421" y="448628"/>
                    <a:pt x="483907" y="449519"/>
                  </a:cubicBezTo>
                  <a:cubicBezTo>
                    <a:pt x="487759" y="457137"/>
                    <a:pt x="496760" y="454685"/>
                    <a:pt x="502321" y="458966"/>
                  </a:cubicBezTo>
                  <a:cubicBezTo>
                    <a:pt x="505035" y="466990"/>
                    <a:pt x="498166" y="467544"/>
                    <a:pt x="493737" y="470002"/>
                  </a:cubicBezTo>
                  <a:cubicBezTo>
                    <a:pt x="501652" y="469784"/>
                    <a:pt x="501686" y="475825"/>
                    <a:pt x="502624" y="481163"/>
                  </a:cubicBezTo>
                  <a:cubicBezTo>
                    <a:pt x="492354" y="500320"/>
                    <a:pt x="491559" y="500680"/>
                    <a:pt x="480198" y="491359"/>
                  </a:cubicBezTo>
                  <a:cubicBezTo>
                    <a:pt x="480210" y="489821"/>
                    <a:pt x="481101" y="488673"/>
                    <a:pt x="481981" y="487518"/>
                  </a:cubicBezTo>
                  <a:cubicBezTo>
                    <a:pt x="481084" y="487632"/>
                    <a:pt x="480855" y="488793"/>
                    <a:pt x="479901" y="488855"/>
                  </a:cubicBezTo>
                  <a:cubicBezTo>
                    <a:pt x="473294" y="488078"/>
                    <a:pt x="467334" y="492473"/>
                    <a:pt x="460716" y="491239"/>
                  </a:cubicBezTo>
                  <a:cubicBezTo>
                    <a:pt x="459607" y="490793"/>
                    <a:pt x="458458" y="490318"/>
                    <a:pt x="457355" y="489993"/>
                  </a:cubicBezTo>
                  <a:cubicBezTo>
                    <a:pt x="451177" y="508515"/>
                    <a:pt x="451177" y="508515"/>
                    <a:pt x="472031" y="525637"/>
                  </a:cubicBezTo>
                  <a:cubicBezTo>
                    <a:pt x="473660" y="522385"/>
                    <a:pt x="470671" y="519768"/>
                    <a:pt x="470940" y="516733"/>
                  </a:cubicBezTo>
                  <a:cubicBezTo>
                    <a:pt x="471294" y="512721"/>
                    <a:pt x="472054" y="508572"/>
                    <a:pt x="476449" y="507726"/>
                  </a:cubicBezTo>
                  <a:cubicBezTo>
                    <a:pt x="480375" y="506972"/>
                    <a:pt x="481918" y="510881"/>
                    <a:pt x="482936" y="513836"/>
                  </a:cubicBezTo>
                  <a:cubicBezTo>
                    <a:pt x="485090" y="520099"/>
                    <a:pt x="488868" y="524191"/>
                    <a:pt x="495571" y="525226"/>
                  </a:cubicBezTo>
                  <a:cubicBezTo>
                    <a:pt x="503967" y="526517"/>
                    <a:pt x="501646" y="536210"/>
                    <a:pt x="507299" y="540267"/>
                  </a:cubicBezTo>
                  <a:cubicBezTo>
                    <a:pt x="508219" y="541702"/>
                    <a:pt x="510390" y="538719"/>
                    <a:pt x="508613" y="539999"/>
                  </a:cubicBezTo>
                  <a:cubicBezTo>
                    <a:pt x="508019" y="540428"/>
                    <a:pt x="507721" y="539925"/>
                    <a:pt x="507053" y="539445"/>
                  </a:cubicBezTo>
                  <a:cubicBezTo>
                    <a:pt x="505167" y="538107"/>
                    <a:pt x="502801" y="535227"/>
                    <a:pt x="503772" y="534375"/>
                  </a:cubicBezTo>
                  <a:cubicBezTo>
                    <a:pt x="513562" y="525774"/>
                    <a:pt x="508939" y="509246"/>
                    <a:pt x="521529" y="502377"/>
                  </a:cubicBezTo>
                  <a:cubicBezTo>
                    <a:pt x="528141" y="496913"/>
                    <a:pt x="532216" y="499685"/>
                    <a:pt x="534736" y="506652"/>
                  </a:cubicBezTo>
                  <a:cubicBezTo>
                    <a:pt x="537497" y="514276"/>
                    <a:pt x="540303" y="521808"/>
                    <a:pt x="547452" y="526603"/>
                  </a:cubicBezTo>
                  <a:cubicBezTo>
                    <a:pt x="548601" y="527512"/>
                    <a:pt x="549670" y="528506"/>
                    <a:pt x="550727" y="529518"/>
                  </a:cubicBezTo>
                  <a:cubicBezTo>
                    <a:pt x="562363" y="534301"/>
                    <a:pt x="552493" y="547137"/>
                    <a:pt x="559779" y="553560"/>
                  </a:cubicBezTo>
                  <a:cubicBezTo>
                    <a:pt x="560843" y="554572"/>
                    <a:pt x="561762" y="555686"/>
                    <a:pt x="562614" y="556875"/>
                  </a:cubicBezTo>
                  <a:cubicBezTo>
                    <a:pt x="564209" y="559407"/>
                    <a:pt x="565317" y="562127"/>
                    <a:pt x="565797" y="565105"/>
                  </a:cubicBezTo>
                  <a:cubicBezTo>
                    <a:pt x="565980" y="566608"/>
                    <a:pt x="565974" y="568111"/>
                    <a:pt x="565860" y="569620"/>
                  </a:cubicBezTo>
                  <a:cubicBezTo>
                    <a:pt x="565294" y="575460"/>
                    <a:pt x="565757" y="582450"/>
                    <a:pt x="558196" y="583816"/>
                  </a:cubicBezTo>
                  <a:cubicBezTo>
                    <a:pt x="551373" y="585050"/>
                    <a:pt x="549155" y="576649"/>
                    <a:pt x="545601" y="574986"/>
                  </a:cubicBezTo>
                  <a:cubicBezTo>
                    <a:pt x="533633" y="569397"/>
                    <a:pt x="536291" y="560470"/>
                    <a:pt x="536634" y="554224"/>
                  </a:cubicBezTo>
                  <a:cubicBezTo>
                    <a:pt x="537365" y="556664"/>
                    <a:pt x="534056" y="561202"/>
                    <a:pt x="534336" y="566242"/>
                  </a:cubicBezTo>
                  <a:cubicBezTo>
                    <a:pt x="534325" y="567705"/>
                    <a:pt x="534296" y="569180"/>
                    <a:pt x="534325" y="570637"/>
                  </a:cubicBezTo>
                  <a:cubicBezTo>
                    <a:pt x="536199" y="577221"/>
                    <a:pt x="537640" y="583993"/>
                    <a:pt x="543052" y="588805"/>
                  </a:cubicBezTo>
                  <a:cubicBezTo>
                    <a:pt x="544240" y="588296"/>
                    <a:pt x="545435" y="587971"/>
                    <a:pt x="546675" y="587713"/>
                  </a:cubicBezTo>
                  <a:cubicBezTo>
                    <a:pt x="548818" y="587559"/>
                    <a:pt x="550732" y="588102"/>
                    <a:pt x="552470" y="589348"/>
                  </a:cubicBezTo>
                  <a:cubicBezTo>
                    <a:pt x="554859" y="598869"/>
                    <a:pt x="568009" y="603670"/>
                    <a:pt x="564168" y="615906"/>
                  </a:cubicBezTo>
                  <a:cubicBezTo>
                    <a:pt x="563283" y="617472"/>
                    <a:pt x="561625" y="615123"/>
                    <a:pt x="561345" y="616054"/>
                  </a:cubicBezTo>
                  <a:cubicBezTo>
                    <a:pt x="560871" y="617666"/>
                    <a:pt x="563140" y="618054"/>
                    <a:pt x="563711" y="619397"/>
                  </a:cubicBezTo>
                  <a:cubicBezTo>
                    <a:pt x="565586" y="624575"/>
                    <a:pt x="564809" y="628033"/>
                    <a:pt x="553927" y="626530"/>
                  </a:cubicBezTo>
                  <a:cubicBezTo>
                    <a:pt x="563871" y="632319"/>
                    <a:pt x="570518" y="633502"/>
                    <a:pt x="577319" y="634708"/>
                  </a:cubicBezTo>
                  <a:cubicBezTo>
                    <a:pt x="592412" y="637371"/>
                    <a:pt x="595698" y="642926"/>
                    <a:pt x="589412" y="657025"/>
                  </a:cubicBezTo>
                  <a:cubicBezTo>
                    <a:pt x="587143" y="662111"/>
                    <a:pt x="588223" y="665198"/>
                    <a:pt x="590857" y="668878"/>
                  </a:cubicBezTo>
                  <a:cubicBezTo>
                    <a:pt x="594224" y="673598"/>
                    <a:pt x="597041" y="669432"/>
                    <a:pt x="600470" y="668809"/>
                  </a:cubicBezTo>
                  <a:cubicBezTo>
                    <a:pt x="609191" y="667232"/>
                    <a:pt x="615249" y="673507"/>
                    <a:pt x="617358" y="680359"/>
                  </a:cubicBezTo>
                  <a:cubicBezTo>
                    <a:pt x="619856" y="688469"/>
                    <a:pt x="610854" y="686611"/>
                    <a:pt x="606374" y="688640"/>
                  </a:cubicBezTo>
                  <a:cubicBezTo>
                    <a:pt x="612946" y="689646"/>
                    <a:pt x="619850" y="684703"/>
                    <a:pt x="626519" y="691218"/>
                  </a:cubicBezTo>
                  <a:cubicBezTo>
                    <a:pt x="620901" y="677799"/>
                    <a:pt x="630748" y="666877"/>
                    <a:pt x="629188" y="654705"/>
                  </a:cubicBezTo>
                  <a:cubicBezTo>
                    <a:pt x="627965" y="645138"/>
                    <a:pt x="626176" y="636571"/>
                    <a:pt x="617638" y="630473"/>
                  </a:cubicBezTo>
                  <a:cubicBezTo>
                    <a:pt x="610346" y="625267"/>
                    <a:pt x="607882" y="617688"/>
                    <a:pt x="609854" y="608819"/>
                  </a:cubicBezTo>
                  <a:cubicBezTo>
                    <a:pt x="624239" y="608247"/>
                    <a:pt x="636749" y="613071"/>
                    <a:pt x="647516" y="622386"/>
                  </a:cubicBezTo>
                  <a:cubicBezTo>
                    <a:pt x="656940" y="630542"/>
                    <a:pt x="665272" y="640212"/>
                    <a:pt x="677680" y="643549"/>
                  </a:cubicBezTo>
                  <a:cubicBezTo>
                    <a:pt x="679160" y="643035"/>
                    <a:pt x="679943" y="642137"/>
                    <a:pt x="679571" y="640977"/>
                  </a:cubicBezTo>
                  <a:cubicBezTo>
                    <a:pt x="677183" y="633479"/>
                    <a:pt x="674371" y="624198"/>
                    <a:pt x="682583" y="620380"/>
                  </a:cubicBezTo>
                  <a:cubicBezTo>
                    <a:pt x="690802" y="616563"/>
                    <a:pt x="700705" y="618694"/>
                    <a:pt x="708895" y="624369"/>
                  </a:cubicBezTo>
                  <a:cubicBezTo>
                    <a:pt x="710530" y="625501"/>
                    <a:pt x="711124" y="628673"/>
                    <a:pt x="714159" y="627398"/>
                  </a:cubicBezTo>
                  <a:cubicBezTo>
                    <a:pt x="711644" y="626690"/>
                    <a:pt x="710678" y="624781"/>
                    <a:pt x="710941" y="622449"/>
                  </a:cubicBezTo>
                  <a:cubicBezTo>
                    <a:pt x="711370" y="618603"/>
                    <a:pt x="716268" y="616580"/>
                    <a:pt x="714530" y="611093"/>
                  </a:cubicBezTo>
                  <a:cubicBezTo>
                    <a:pt x="707975" y="611174"/>
                    <a:pt x="700454" y="610973"/>
                    <a:pt x="696248" y="602881"/>
                  </a:cubicBezTo>
                  <a:cubicBezTo>
                    <a:pt x="694996" y="600475"/>
                    <a:pt x="694019" y="600984"/>
                    <a:pt x="692007" y="602407"/>
                  </a:cubicBezTo>
                  <a:cubicBezTo>
                    <a:pt x="680492" y="610539"/>
                    <a:pt x="679360" y="610408"/>
                    <a:pt x="672788" y="599824"/>
                  </a:cubicBezTo>
                  <a:cubicBezTo>
                    <a:pt x="671639" y="597972"/>
                    <a:pt x="670382" y="596092"/>
                    <a:pt x="669690" y="594051"/>
                  </a:cubicBezTo>
                  <a:cubicBezTo>
                    <a:pt x="668416" y="590297"/>
                    <a:pt x="662958" y="586925"/>
                    <a:pt x="667462" y="582507"/>
                  </a:cubicBezTo>
                  <a:cubicBezTo>
                    <a:pt x="671359" y="578689"/>
                    <a:pt x="675411" y="582559"/>
                    <a:pt x="679440" y="583770"/>
                  </a:cubicBezTo>
                  <a:cubicBezTo>
                    <a:pt x="677491" y="579610"/>
                    <a:pt x="678440" y="574998"/>
                    <a:pt x="675885" y="571054"/>
                  </a:cubicBezTo>
                  <a:cubicBezTo>
                    <a:pt x="672353" y="565596"/>
                    <a:pt x="672999" y="560761"/>
                    <a:pt x="679571" y="557670"/>
                  </a:cubicBezTo>
                  <a:cubicBezTo>
                    <a:pt x="685372" y="554943"/>
                    <a:pt x="692830" y="552618"/>
                    <a:pt x="695676" y="559007"/>
                  </a:cubicBezTo>
                  <a:cubicBezTo>
                    <a:pt x="700146" y="569043"/>
                    <a:pt x="706798" y="567682"/>
                    <a:pt x="714999" y="567191"/>
                  </a:cubicBezTo>
                  <a:cubicBezTo>
                    <a:pt x="720731" y="566848"/>
                    <a:pt x="726737" y="568134"/>
                    <a:pt x="733435" y="569020"/>
                  </a:cubicBezTo>
                  <a:cubicBezTo>
                    <a:pt x="722846" y="561676"/>
                    <a:pt x="722143" y="550714"/>
                    <a:pt x="720885" y="540039"/>
                  </a:cubicBezTo>
                  <a:cubicBezTo>
                    <a:pt x="720571" y="537370"/>
                    <a:pt x="720754" y="534393"/>
                    <a:pt x="723834" y="533101"/>
                  </a:cubicBezTo>
                  <a:cubicBezTo>
                    <a:pt x="726789" y="531861"/>
                    <a:pt x="729412" y="533181"/>
                    <a:pt x="731029" y="535484"/>
                  </a:cubicBezTo>
                  <a:cubicBezTo>
                    <a:pt x="739528" y="547594"/>
                    <a:pt x="754484" y="555435"/>
                    <a:pt x="755609" y="572437"/>
                  </a:cubicBezTo>
                  <a:cubicBezTo>
                    <a:pt x="755369" y="574460"/>
                    <a:pt x="755781" y="575912"/>
                    <a:pt x="756581" y="575660"/>
                  </a:cubicBezTo>
                  <a:cubicBezTo>
                    <a:pt x="759633" y="576106"/>
                    <a:pt x="761502" y="577970"/>
                    <a:pt x="762713" y="580633"/>
                  </a:cubicBezTo>
                  <a:cubicBezTo>
                    <a:pt x="763542" y="584639"/>
                    <a:pt x="762468" y="587428"/>
                    <a:pt x="758147" y="587993"/>
                  </a:cubicBezTo>
                  <a:cubicBezTo>
                    <a:pt x="757341" y="587965"/>
                    <a:pt x="756541" y="587559"/>
                    <a:pt x="755924" y="586782"/>
                  </a:cubicBezTo>
                  <a:cubicBezTo>
                    <a:pt x="756352" y="587679"/>
                    <a:pt x="757090" y="588142"/>
                    <a:pt x="758256" y="588188"/>
                  </a:cubicBezTo>
                  <a:cubicBezTo>
                    <a:pt x="761096" y="588011"/>
                    <a:pt x="764296" y="588125"/>
                    <a:pt x="764645" y="591274"/>
                  </a:cubicBezTo>
                  <a:cubicBezTo>
                    <a:pt x="765045" y="594869"/>
                    <a:pt x="762285" y="597212"/>
                    <a:pt x="758764" y="597126"/>
                  </a:cubicBezTo>
                  <a:cubicBezTo>
                    <a:pt x="753312" y="596995"/>
                    <a:pt x="748643" y="594640"/>
                    <a:pt x="745094" y="590548"/>
                  </a:cubicBezTo>
                  <a:cubicBezTo>
                    <a:pt x="743597" y="590394"/>
                    <a:pt x="746506" y="585319"/>
                    <a:pt x="742196" y="587976"/>
                  </a:cubicBezTo>
                  <a:cubicBezTo>
                    <a:pt x="739002" y="589839"/>
                    <a:pt x="740848" y="593943"/>
                    <a:pt x="738510" y="596115"/>
                  </a:cubicBezTo>
                  <a:cubicBezTo>
                    <a:pt x="737659" y="597640"/>
                    <a:pt x="735853" y="595400"/>
                    <a:pt x="735573" y="596457"/>
                  </a:cubicBezTo>
                  <a:cubicBezTo>
                    <a:pt x="735167" y="597989"/>
                    <a:pt x="737424" y="598292"/>
                    <a:pt x="738025" y="599595"/>
                  </a:cubicBezTo>
                  <a:cubicBezTo>
                    <a:pt x="740008" y="603161"/>
                    <a:pt x="738773" y="607173"/>
                    <a:pt x="739682" y="610825"/>
                  </a:cubicBezTo>
                  <a:cubicBezTo>
                    <a:pt x="741111" y="616540"/>
                    <a:pt x="741899" y="620232"/>
                    <a:pt x="750775" y="621266"/>
                  </a:cubicBezTo>
                  <a:cubicBezTo>
                    <a:pt x="764394" y="622855"/>
                    <a:pt x="768960" y="638611"/>
                    <a:pt x="778418" y="647252"/>
                  </a:cubicBezTo>
                  <a:cubicBezTo>
                    <a:pt x="785773" y="653967"/>
                    <a:pt x="786139" y="662957"/>
                    <a:pt x="785842" y="671273"/>
                  </a:cubicBezTo>
                  <a:cubicBezTo>
                    <a:pt x="785545" y="679496"/>
                    <a:pt x="782201" y="687669"/>
                    <a:pt x="770503" y="683977"/>
                  </a:cubicBezTo>
                  <a:cubicBezTo>
                    <a:pt x="771720" y="691795"/>
                    <a:pt x="781893" y="689069"/>
                    <a:pt x="784590" y="695441"/>
                  </a:cubicBezTo>
                  <a:cubicBezTo>
                    <a:pt x="785259" y="697024"/>
                    <a:pt x="788368" y="697636"/>
                    <a:pt x="788625" y="696647"/>
                  </a:cubicBezTo>
                  <a:cubicBezTo>
                    <a:pt x="792866" y="680468"/>
                    <a:pt x="806588" y="691944"/>
                    <a:pt x="815446" y="687989"/>
                  </a:cubicBezTo>
                  <a:cubicBezTo>
                    <a:pt x="830739" y="681171"/>
                    <a:pt x="863457" y="703762"/>
                    <a:pt x="867755" y="720810"/>
                  </a:cubicBezTo>
                  <a:cubicBezTo>
                    <a:pt x="866361" y="722799"/>
                    <a:pt x="864349" y="723473"/>
                    <a:pt x="862034" y="723468"/>
                  </a:cubicBezTo>
                  <a:cubicBezTo>
                    <a:pt x="859228" y="723142"/>
                    <a:pt x="857062" y="721536"/>
                    <a:pt x="854959" y="719867"/>
                  </a:cubicBezTo>
                  <a:cubicBezTo>
                    <a:pt x="853919" y="719438"/>
                    <a:pt x="853976" y="718541"/>
                    <a:pt x="854073" y="717621"/>
                  </a:cubicBezTo>
                  <a:cubicBezTo>
                    <a:pt x="853102" y="718147"/>
                    <a:pt x="853188" y="718804"/>
                    <a:pt x="854336" y="719593"/>
                  </a:cubicBezTo>
                  <a:cubicBezTo>
                    <a:pt x="855096" y="721987"/>
                    <a:pt x="857314" y="723662"/>
                    <a:pt x="857577" y="726302"/>
                  </a:cubicBezTo>
                  <a:cubicBezTo>
                    <a:pt x="856548" y="730114"/>
                    <a:pt x="853250" y="731697"/>
                    <a:pt x="850416" y="733732"/>
                  </a:cubicBezTo>
                  <a:cubicBezTo>
                    <a:pt x="845781" y="737155"/>
                    <a:pt x="846272" y="742155"/>
                    <a:pt x="846135" y="747042"/>
                  </a:cubicBezTo>
                  <a:cubicBezTo>
                    <a:pt x="846021" y="751225"/>
                    <a:pt x="847055" y="756340"/>
                    <a:pt x="841506" y="757866"/>
                  </a:cubicBezTo>
                  <a:cubicBezTo>
                    <a:pt x="837557" y="758952"/>
                    <a:pt x="833408" y="757066"/>
                    <a:pt x="831453" y="753889"/>
                  </a:cubicBezTo>
                  <a:cubicBezTo>
                    <a:pt x="824910" y="743236"/>
                    <a:pt x="813085" y="739007"/>
                    <a:pt x="803656" y="729794"/>
                  </a:cubicBezTo>
                  <a:cubicBezTo>
                    <a:pt x="800318" y="735372"/>
                    <a:pt x="802284" y="745013"/>
                    <a:pt x="793237" y="745585"/>
                  </a:cubicBezTo>
                  <a:cubicBezTo>
                    <a:pt x="784985" y="746110"/>
                    <a:pt x="778744" y="742104"/>
                    <a:pt x="774195" y="735389"/>
                  </a:cubicBezTo>
                  <a:cubicBezTo>
                    <a:pt x="774086" y="733509"/>
                    <a:pt x="775429" y="729937"/>
                    <a:pt x="771172" y="732731"/>
                  </a:cubicBezTo>
                  <a:cubicBezTo>
                    <a:pt x="770680" y="732583"/>
                    <a:pt x="770126" y="732486"/>
                    <a:pt x="769640" y="732246"/>
                  </a:cubicBezTo>
                  <a:cubicBezTo>
                    <a:pt x="769160" y="732012"/>
                    <a:pt x="768377" y="731337"/>
                    <a:pt x="768365" y="731348"/>
                  </a:cubicBezTo>
                  <a:cubicBezTo>
                    <a:pt x="764439" y="736378"/>
                    <a:pt x="768782" y="741413"/>
                    <a:pt x="768474" y="746551"/>
                  </a:cubicBezTo>
                  <a:cubicBezTo>
                    <a:pt x="767943" y="755346"/>
                    <a:pt x="764039" y="760901"/>
                    <a:pt x="755530" y="757786"/>
                  </a:cubicBezTo>
                  <a:cubicBezTo>
                    <a:pt x="745420" y="754088"/>
                    <a:pt x="733612" y="754094"/>
                    <a:pt x="724057" y="743722"/>
                  </a:cubicBezTo>
                  <a:cubicBezTo>
                    <a:pt x="725829" y="754340"/>
                    <a:pt x="715079" y="757089"/>
                    <a:pt x="714547" y="765461"/>
                  </a:cubicBezTo>
                  <a:cubicBezTo>
                    <a:pt x="708289" y="775823"/>
                    <a:pt x="720868" y="769107"/>
                    <a:pt x="721537" y="773154"/>
                  </a:cubicBezTo>
                  <a:cubicBezTo>
                    <a:pt x="718976" y="781852"/>
                    <a:pt x="727143" y="786493"/>
                    <a:pt x="729223" y="793368"/>
                  </a:cubicBezTo>
                  <a:cubicBezTo>
                    <a:pt x="728458" y="795774"/>
                    <a:pt x="729246" y="797008"/>
                    <a:pt x="731995" y="796717"/>
                  </a:cubicBezTo>
                  <a:cubicBezTo>
                    <a:pt x="745728" y="800969"/>
                    <a:pt x="752586" y="809593"/>
                    <a:pt x="749769" y="824423"/>
                  </a:cubicBezTo>
                  <a:cubicBezTo>
                    <a:pt x="749586" y="825960"/>
                    <a:pt x="749003" y="827332"/>
                    <a:pt x="748060" y="828549"/>
                  </a:cubicBezTo>
                  <a:cubicBezTo>
                    <a:pt x="747249" y="830401"/>
                    <a:pt x="738447" y="831904"/>
                    <a:pt x="747620" y="834173"/>
                  </a:cubicBezTo>
                  <a:cubicBezTo>
                    <a:pt x="756844" y="836453"/>
                    <a:pt x="767159" y="833041"/>
                    <a:pt x="775566" y="839962"/>
                  </a:cubicBezTo>
                  <a:cubicBezTo>
                    <a:pt x="778344" y="829567"/>
                    <a:pt x="768017" y="824560"/>
                    <a:pt x="766897" y="816113"/>
                  </a:cubicBezTo>
                  <a:cubicBezTo>
                    <a:pt x="766845" y="814553"/>
                    <a:pt x="767440" y="813273"/>
                    <a:pt x="768645" y="812290"/>
                  </a:cubicBezTo>
                  <a:cubicBezTo>
                    <a:pt x="775544" y="810095"/>
                    <a:pt x="779893" y="813982"/>
                    <a:pt x="783790" y="818771"/>
                  </a:cubicBezTo>
                  <a:cubicBezTo>
                    <a:pt x="785859" y="821314"/>
                    <a:pt x="787665" y="824194"/>
                    <a:pt x="791597" y="821771"/>
                  </a:cubicBezTo>
                  <a:cubicBezTo>
                    <a:pt x="792809" y="820977"/>
                    <a:pt x="794026" y="820257"/>
                    <a:pt x="795243" y="819491"/>
                  </a:cubicBezTo>
                  <a:cubicBezTo>
                    <a:pt x="804370" y="813079"/>
                    <a:pt x="814926" y="816576"/>
                    <a:pt x="824778" y="815542"/>
                  </a:cubicBezTo>
                  <a:cubicBezTo>
                    <a:pt x="828967" y="815102"/>
                    <a:pt x="832819" y="818456"/>
                    <a:pt x="830802" y="824171"/>
                  </a:cubicBezTo>
                  <a:cubicBezTo>
                    <a:pt x="812451" y="844460"/>
                    <a:pt x="789802" y="859387"/>
                    <a:pt x="767605" y="874875"/>
                  </a:cubicBezTo>
                  <a:cubicBezTo>
                    <a:pt x="762268" y="878595"/>
                    <a:pt x="756896" y="882265"/>
                    <a:pt x="751541" y="885951"/>
                  </a:cubicBezTo>
                  <a:cubicBezTo>
                    <a:pt x="750478" y="887031"/>
                    <a:pt x="749209" y="887311"/>
                    <a:pt x="747769" y="886922"/>
                  </a:cubicBezTo>
                  <a:cubicBezTo>
                    <a:pt x="743305" y="884482"/>
                    <a:pt x="741345" y="879790"/>
                    <a:pt x="738116" y="876241"/>
                  </a:cubicBezTo>
                  <a:cubicBezTo>
                    <a:pt x="737213" y="875258"/>
                    <a:pt x="736402" y="874201"/>
                    <a:pt x="735613" y="873126"/>
                  </a:cubicBezTo>
                  <a:cubicBezTo>
                    <a:pt x="734075" y="871029"/>
                    <a:pt x="732761" y="868777"/>
                    <a:pt x="731349" y="866594"/>
                  </a:cubicBezTo>
                  <a:cubicBezTo>
                    <a:pt x="730567" y="865588"/>
                    <a:pt x="729824" y="864548"/>
                    <a:pt x="729046" y="863531"/>
                  </a:cubicBezTo>
                  <a:cubicBezTo>
                    <a:pt x="728143" y="862594"/>
                    <a:pt x="727286" y="861628"/>
                    <a:pt x="726389" y="860679"/>
                  </a:cubicBezTo>
                  <a:cubicBezTo>
                    <a:pt x="725897" y="860222"/>
                    <a:pt x="725457" y="859736"/>
                    <a:pt x="724972" y="859279"/>
                  </a:cubicBezTo>
                  <a:cubicBezTo>
                    <a:pt x="723480" y="857850"/>
                    <a:pt x="722085" y="856347"/>
                    <a:pt x="720760" y="854758"/>
                  </a:cubicBezTo>
                  <a:cubicBezTo>
                    <a:pt x="719822" y="853655"/>
                    <a:pt x="718999" y="852484"/>
                    <a:pt x="718216" y="851266"/>
                  </a:cubicBezTo>
                  <a:cubicBezTo>
                    <a:pt x="712107" y="840122"/>
                    <a:pt x="703346" y="831190"/>
                    <a:pt x="694288" y="822520"/>
                  </a:cubicBezTo>
                  <a:cubicBezTo>
                    <a:pt x="689967" y="817828"/>
                    <a:pt x="685247" y="813502"/>
                    <a:pt x="681229" y="808530"/>
                  </a:cubicBezTo>
                  <a:cubicBezTo>
                    <a:pt x="679269" y="805809"/>
                    <a:pt x="677629" y="802860"/>
                    <a:pt x="675388" y="800334"/>
                  </a:cubicBezTo>
                  <a:cubicBezTo>
                    <a:pt x="674457" y="799397"/>
                    <a:pt x="673588" y="798408"/>
                    <a:pt x="672708" y="797425"/>
                  </a:cubicBezTo>
                  <a:cubicBezTo>
                    <a:pt x="670079" y="794408"/>
                    <a:pt x="667004" y="791888"/>
                    <a:pt x="663781" y="789527"/>
                  </a:cubicBezTo>
                  <a:cubicBezTo>
                    <a:pt x="662107" y="788213"/>
                    <a:pt x="660655" y="786687"/>
                    <a:pt x="659323" y="785035"/>
                  </a:cubicBezTo>
                  <a:cubicBezTo>
                    <a:pt x="655814" y="780314"/>
                    <a:pt x="651448" y="776537"/>
                    <a:pt x="646585" y="773297"/>
                  </a:cubicBezTo>
                  <a:cubicBezTo>
                    <a:pt x="645362" y="772434"/>
                    <a:pt x="644241" y="771456"/>
                    <a:pt x="643161" y="770428"/>
                  </a:cubicBezTo>
                  <a:cubicBezTo>
                    <a:pt x="633451" y="760861"/>
                    <a:pt x="621027" y="755580"/>
                    <a:pt x="609391" y="749059"/>
                  </a:cubicBezTo>
                  <a:cubicBezTo>
                    <a:pt x="596310" y="738452"/>
                    <a:pt x="581879" y="730257"/>
                    <a:pt x="565997" y="724656"/>
                  </a:cubicBezTo>
                  <a:cubicBezTo>
                    <a:pt x="564563" y="724188"/>
                    <a:pt x="563174" y="723593"/>
                    <a:pt x="561808" y="722953"/>
                  </a:cubicBezTo>
                  <a:cubicBezTo>
                    <a:pt x="549704" y="717238"/>
                    <a:pt x="537085" y="712912"/>
                    <a:pt x="524289" y="709037"/>
                  </a:cubicBezTo>
                  <a:cubicBezTo>
                    <a:pt x="522900" y="708483"/>
                    <a:pt x="521569" y="707797"/>
                    <a:pt x="520266" y="707077"/>
                  </a:cubicBezTo>
                  <a:cubicBezTo>
                    <a:pt x="513825" y="702688"/>
                    <a:pt x="506138" y="702739"/>
                    <a:pt x="498915" y="701128"/>
                  </a:cubicBezTo>
                  <a:cubicBezTo>
                    <a:pt x="452983" y="684543"/>
                    <a:pt x="403503" y="681331"/>
                    <a:pt x="357874" y="663660"/>
                  </a:cubicBezTo>
                  <a:cubicBezTo>
                    <a:pt x="352536" y="661031"/>
                    <a:pt x="347358" y="658048"/>
                    <a:pt x="341878" y="655693"/>
                  </a:cubicBezTo>
                  <a:cubicBezTo>
                    <a:pt x="340540" y="655173"/>
                    <a:pt x="339232" y="654562"/>
                    <a:pt x="337929" y="653956"/>
                  </a:cubicBezTo>
                  <a:cubicBezTo>
                    <a:pt x="333403" y="651939"/>
                    <a:pt x="328596" y="650704"/>
                    <a:pt x="323910" y="649133"/>
                  </a:cubicBezTo>
                  <a:cubicBezTo>
                    <a:pt x="322567" y="648715"/>
                    <a:pt x="321269" y="648167"/>
                    <a:pt x="319995" y="647572"/>
                  </a:cubicBezTo>
                  <a:cubicBezTo>
                    <a:pt x="318075" y="646721"/>
                    <a:pt x="316189" y="645789"/>
                    <a:pt x="314286" y="644886"/>
                  </a:cubicBezTo>
                  <a:cubicBezTo>
                    <a:pt x="312971" y="644349"/>
                    <a:pt x="311708" y="643715"/>
                    <a:pt x="310440" y="643075"/>
                  </a:cubicBezTo>
                  <a:cubicBezTo>
                    <a:pt x="303965" y="639811"/>
                    <a:pt x="296975" y="638017"/>
                    <a:pt x="290100" y="635868"/>
                  </a:cubicBezTo>
                  <a:cubicBezTo>
                    <a:pt x="288637" y="635445"/>
                    <a:pt x="287237" y="634897"/>
                    <a:pt x="285854" y="634285"/>
                  </a:cubicBezTo>
                  <a:cubicBezTo>
                    <a:pt x="256742" y="618654"/>
                    <a:pt x="227252" y="603744"/>
                    <a:pt x="198489" y="587479"/>
                  </a:cubicBezTo>
                  <a:cubicBezTo>
                    <a:pt x="197134" y="586799"/>
                    <a:pt x="195854" y="585987"/>
                    <a:pt x="194608" y="585119"/>
                  </a:cubicBezTo>
                  <a:cubicBezTo>
                    <a:pt x="186647" y="577524"/>
                    <a:pt x="177743" y="571129"/>
                    <a:pt x="168548" y="565156"/>
                  </a:cubicBezTo>
                  <a:cubicBezTo>
                    <a:pt x="167422" y="564396"/>
                    <a:pt x="166353" y="563533"/>
                    <a:pt x="165307" y="562659"/>
                  </a:cubicBezTo>
                  <a:cubicBezTo>
                    <a:pt x="163250" y="561024"/>
                    <a:pt x="161015" y="559613"/>
                    <a:pt x="158918" y="558001"/>
                  </a:cubicBezTo>
                  <a:cubicBezTo>
                    <a:pt x="157923" y="557127"/>
                    <a:pt x="157015" y="556167"/>
                    <a:pt x="156123" y="555195"/>
                  </a:cubicBezTo>
                  <a:cubicBezTo>
                    <a:pt x="154609" y="553789"/>
                    <a:pt x="152997" y="552503"/>
                    <a:pt x="151317" y="551280"/>
                  </a:cubicBezTo>
                  <a:cubicBezTo>
                    <a:pt x="122747" y="523968"/>
                    <a:pt x="93561" y="497291"/>
                    <a:pt x="67769" y="467235"/>
                  </a:cubicBezTo>
                  <a:cubicBezTo>
                    <a:pt x="58968" y="452571"/>
                    <a:pt x="48195" y="439341"/>
                    <a:pt x="37537" y="426031"/>
                  </a:cubicBezTo>
                  <a:cubicBezTo>
                    <a:pt x="36502" y="424979"/>
                    <a:pt x="35537" y="423864"/>
                    <a:pt x="34571" y="422756"/>
                  </a:cubicBezTo>
                  <a:cubicBezTo>
                    <a:pt x="30690" y="418275"/>
                    <a:pt x="26364" y="414229"/>
                    <a:pt x="22078" y="410143"/>
                  </a:cubicBezTo>
                  <a:cubicBezTo>
                    <a:pt x="16540" y="404502"/>
                    <a:pt x="10579" y="399244"/>
                    <a:pt x="5556" y="393163"/>
                  </a:cubicBezTo>
                  <a:cubicBezTo>
                    <a:pt x="2544" y="389591"/>
                    <a:pt x="-3182" y="385997"/>
                    <a:pt x="2253" y="379990"/>
                  </a:cubicBezTo>
                  <a:close/>
                </a:path>
              </a:pathLst>
            </a:custGeom>
            <a:grpFill/>
            <a:ln w="5715"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F7B03006-3F81-1EF9-34F2-748AC185A6B3}"/>
                </a:ext>
              </a:extLst>
            </p:cNvPr>
            <p:cNvSpPr/>
            <p:nvPr/>
          </p:nvSpPr>
          <p:spPr>
            <a:xfrm>
              <a:off x="6455476" y="3486573"/>
              <a:ext cx="699214" cy="605114"/>
            </a:xfrm>
            <a:custGeom>
              <a:avLst/>
              <a:gdLst>
                <a:gd name="connsiteX0" fmla="*/ 698496 w 699214"/>
                <a:gd name="connsiteY0" fmla="*/ 544364 h 605114"/>
                <a:gd name="connsiteX1" fmla="*/ 552929 w 699214"/>
                <a:gd name="connsiteY1" fmla="*/ 582769 h 605114"/>
                <a:gd name="connsiteX2" fmla="*/ 429651 w 699214"/>
                <a:gd name="connsiteY2" fmla="*/ 601748 h 605114"/>
                <a:gd name="connsiteX3" fmla="*/ 311745 w 699214"/>
                <a:gd name="connsiteY3" fmla="*/ 601423 h 605114"/>
                <a:gd name="connsiteX4" fmla="*/ 228855 w 699214"/>
                <a:gd name="connsiteY4" fmla="*/ 581832 h 605114"/>
                <a:gd name="connsiteX5" fmla="*/ 177122 w 699214"/>
                <a:gd name="connsiteY5" fmla="*/ 553691 h 605114"/>
                <a:gd name="connsiteX6" fmla="*/ 85340 w 699214"/>
                <a:gd name="connsiteY6" fmla="*/ 484397 h 605114"/>
                <a:gd name="connsiteX7" fmla="*/ 44826 w 699214"/>
                <a:gd name="connsiteY7" fmla="*/ 443786 h 605114"/>
                <a:gd name="connsiteX8" fmla="*/ 28321 w 699214"/>
                <a:gd name="connsiteY8" fmla="*/ 406655 h 605114"/>
                <a:gd name="connsiteX9" fmla="*/ 5295 w 699214"/>
                <a:gd name="connsiteY9" fmla="*/ 321193 h 605114"/>
                <a:gd name="connsiteX10" fmla="*/ 283 w 699214"/>
                <a:gd name="connsiteY10" fmla="*/ 288984 h 605114"/>
                <a:gd name="connsiteX11" fmla="*/ 38288 w 699214"/>
                <a:gd name="connsiteY11" fmla="*/ 102320 h 605114"/>
                <a:gd name="connsiteX12" fmla="*/ 55227 w 699214"/>
                <a:gd name="connsiteY12" fmla="*/ 59595 h 605114"/>
                <a:gd name="connsiteX13" fmla="*/ 86077 w 699214"/>
                <a:gd name="connsiteY13" fmla="*/ 68 h 605114"/>
                <a:gd name="connsiteX14" fmla="*/ 106428 w 699214"/>
                <a:gd name="connsiteY14" fmla="*/ 11875 h 605114"/>
                <a:gd name="connsiteX15" fmla="*/ 141192 w 699214"/>
                <a:gd name="connsiteY15" fmla="*/ 53234 h 605114"/>
                <a:gd name="connsiteX16" fmla="*/ 225208 w 699214"/>
                <a:gd name="connsiteY16" fmla="*/ 144640 h 605114"/>
                <a:gd name="connsiteX17" fmla="*/ 320380 w 699214"/>
                <a:gd name="connsiteY17" fmla="*/ 213317 h 605114"/>
                <a:gd name="connsiteX18" fmla="*/ 324192 w 699214"/>
                <a:gd name="connsiteY18" fmla="*/ 215557 h 605114"/>
                <a:gd name="connsiteX19" fmla="*/ 327970 w 699214"/>
                <a:gd name="connsiteY19" fmla="*/ 217735 h 605114"/>
                <a:gd name="connsiteX20" fmla="*/ 331684 w 699214"/>
                <a:gd name="connsiteY20" fmla="*/ 220015 h 605114"/>
                <a:gd name="connsiteX21" fmla="*/ 343206 w 699214"/>
                <a:gd name="connsiteY21" fmla="*/ 226501 h 605114"/>
                <a:gd name="connsiteX22" fmla="*/ 494614 w 699214"/>
                <a:gd name="connsiteY22" fmla="*/ 290092 h 605114"/>
                <a:gd name="connsiteX23" fmla="*/ 527246 w 699214"/>
                <a:gd name="connsiteY23" fmla="*/ 308821 h 605114"/>
                <a:gd name="connsiteX24" fmla="*/ 540202 w 699214"/>
                <a:gd name="connsiteY24" fmla="*/ 323536 h 605114"/>
                <a:gd name="connsiteX25" fmla="*/ 537825 w 699214"/>
                <a:gd name="connsiteY25" fmla="*/ 339030 h 605114"/>
                <a:gd name="connsiteX26" fmla="*/ 522611 w 699214"/>
                <a:gd name="connsiteY26" fmla="*/ 332069 h 605114"/>
                <a:gd name="connsiteX27" fmla="*/ 513113 w 699214"/>
                <a:gd name="connsiteY27" fmla="*/ 323399 h 605114"/>
                <a:gd name="connsiteX28" fmla="*/ 524052 w 699214"/>
                <a:gd name="connsiteY28" fmla="*/ 337058 h 605114"/>
                <a:gd name="connsiteX29" fmla="*/ 533013 w 699214"/>
                <a:gd name="connsiteY29" fmla="*/ 345985 h 605114"/>
                <a:gd name="connsiteX30" fmla="*/ 518702 w 699214"/>
                <a:gd name="connsiteY30" fmla="*/ 352237 h 605114"/>
                <a:gd name="connsiteX31" fmla="*/ 510553 w 699214"/>
                <a:gd name="connsiteY31" fmla="*/ 353060 h 605114"/>
                <a:gd name="connsiteX32" fmla="*/ 492276 w 699214"/>
                <a:gd name="connsiteY32" fmla="*/ 347208 h 605114"/>
                <a:gd name="connsiteX33" fmla="*/ 490002 w 699214"/>
                <a:gd name="connsiteY33" fmla="*/ 343882 h 605114"/>
                <a:gd name="connsiteX34" fmla="*/ 459546 w 699214"/>
                <a:gd name="connsiteY34" fmla="*/ 321496 h 605114"/>
                <a:gd name="connsiteX35" fmla="*/ 450717 w 699214"/>
                <a:gd name="connsiteY35" fmla="*/ 315004 h 605114"/>
                <a:gd name="connsiteX36" fmla="*/ 435057 w 699214"/>
                <a:gd name="connsiteY36" fmla="*/ 313547 h 605114"/>
                <a:gd name="connsiteX37" fmla="*/ 420970 w 699214"/>
                <a:gd name="connsiteY37" fmla="*/ 304494 h 605114"/>
                <a:gd name="connsiteX38" fmla="*/ 427771 w 699214"/>
                <a:gd name="connsiteY38" fmla="*/ 321450 h 605114"/>
                <a:gd name="connsiteX39" fmla="*/ 420101 w 699214"/>
                <a:gd name="connsiteY39" fmla="*/ 337212 h 605114"/>
                <a:gd name="connsiteX40" fmla="*/ 394315 w 699214"/>
                <a:gd name="connsiteY40" fmla="*/ 336190 h 605114"/>
                <a:gd name="connsiteX41" fmla="*/ 389675 w 699214"/>
                <a:gd name="connsiteY41" fmla="*/ 335178 h 605114"/>
                <a:gd name="connsiteX42" fmla="*/ 333599 w 699214"/>
                <a:gd name="connsiteY42" fmla="*/ 325691 h 605114"/>
                <a:gd name="connsiteX43" fmla="*/ 301961 w 699214"/>
                <a:gd name="connsiteY43" fmla="*/ 316930 h 605114"/>
                <a:gd name="connsiteX44" fmla="*/ 288153 w 699214"/>
                <a:gd name="connsiteY44" fmla="*/ 309861 h 605114"/>
                <a:gd name="connsiteX45" fmla="*/ 284267 w 699214"/>
                <a:gd name="connsiteY45" fmla="*/ 307906 h 605114"/>
                <a:gd name="connsiteX46" fmla="*/ 258567 w 699214"/>
                <a:gd name="connsiteY46" fmla="*/ 296779 h 605114"/>
                <a:gd name="connsiteX47" fmla="*/ 254549 w 699214"/>
                <a:gd name="connsiteY47" fmla="*/ 294813 h 605114"/>
                <a:gd name="connsiteX48" fmla="*/ 212098 w 699214"/>
                <a:gd name="connsiteY48" fmla="*/ 268604 h 605114"/>
                <a:gd name="connsiteX49" fmla="*/ 208395 w 699214"/>
                <a:gd name="connsiteY49" fmla="*/ 266478 h 605114"/>
                <a:gd name="connsiteX50" fmla="*/ 205115 w 699214"/>
                <a:gd name="connsiteY50" fmla="*/ 263998 h 605114"/>
                <a:gd name="connsiteX51" fmla="*/ 203634 w 699214"/>
                <a:gd name="connsiteY51" fmla="*/ 262655 h 605114"/>
                <a:gd name="connsiteX52" fmla="*/ 200777 w 699214"/>
                <a:gd name="connsiteY52" fmla="*/ 259980 h 605114"/>
                <a:gd name="connsiteX53" fmla="*/ 199297 w 699214"/>
                <a:gd name="connsiteY53" fmla="*/ 258740 h 605114"/>
                <a:gd name="connsiteX54" fmla="*/ 191113 w 699214"/>
                <a:gd name="connsiteY54" fmla="*/ 253493 h 605114"/>
                <a:gd name="connsiteX55" fmla="*/ 187678 w 699214"/>
                <a:gd name="connsiteY55" fmla="*/ 251247 h 605114"/>
                <a:gd name="connsiteX56" fmla="*/ 165121 w 699214"/>
                <a:gd name="connsiteY56" fmla="*/ 234817 h 605114"/>
                <a:gd name="connsiteX57" fmla="*/ 94706 w 699214"/>
                <a:gd name="connsiteY57" fmla="*/ 168363 h 605114"/>
                <a:gd name="connsiteX58" fmla="*/ 72749 w 699214"/>
                <a:gd name="connsiteY58" fmla="*/ 166797 h 605114"/>
                <a:gd name="connsiteX59" fmla="*/ 75561 w 699214"/>
                <a:gd name="connsiteY59" fmla="*/ 183410 h 605114"/>
                <a:gd name="connsiteX60" fmla="*/ 81716 w 699214"/>
                <a:gd name="connsiteY60" fmla="*/ 191091 h 605114"/>
                <a:gd name="connsiteX61" fmla="*/ 207572 w 699214"/>
                <a:gd name="connsiteY61" fmla="*/ 296030 h 605114"/>
                <a:gd name="connsiteX62" fmla="*/ 363700 w 699214"/>
                <a:gd name="connsiteY62" fmla="*/ 356781 h 605114"/>
                <a:gd name="connsiteX63" fmla="*/ 410769 w 699214"/>
                <a:gd name="connsiteY63" fmla="*/ 363776 h 605114"/>
                <a:gd name="connsiteX64" fmla="*/ 533996 w 699214"/>
                <a:gd name="connsiteY64" fmla="*/ 386362 h 605114"/>
                <a:gd name="connsiteX65" fmla="*/ 547117 w 699214"/>
                <a:gd name="connsiteY65" fmla="*/ 392580 h 605114"/>
                <a:gd name="connsiteX66" fmla="*/ 549872 w 699214"/>
                <a:gd name="connsiteY66" fmla="*/ 396569 h 605114"/>
                <a:gd name="connsiteX67" fmla="*/ 568440 w 699214"/>
                <a:gd name="connsiteY67" fmla="*/ 429755 h 605114"/>
                <a:gd name="connsiteX68" fmla="*/ 571252 w 699214"/>
                <a:gd name="connsiteY68" fmla="*/ 433762 h 605114"/>
                <a:gd name="connsiteX69" fmla="*/ 574138 w 699214"/>
                <a:gd name="connsiteY69" fmla="*/ 437151 h 605114"/>
                <a:gd name="connsiteX70" fmla="*/ 579258 w 699214"/>
                <a:gd name="connsiteY70" fmla="*/ 447741 h 605114"/>
                <a:gd name="connsiteX71" fmla="*/ 568114 w 699214"/>
                <a:gd name="connsiteY71" fmla="*/ 448569 h 605114"/>
                <a:gd name="connsiteX72" fmla="*/ 583013 w 699214"/>
                <a:gd name="connsiteY72" fmla="*/ 460354 h 605114"/>
                <a:gd name="connsiteX73" fmla="*/ 588317 w 699214"/>
                <a:gd name="connsiteY73" fmla="*/ 473327 h 605114"/>
                <a:gd name="connsiteX74" fmla="*/ 584259 w 699214"/>
                <a:gd name="connsiteY74" fmla="*/ 476013 h 605114"/>
                <a:gd name="connsiteX75" fmla="*/ 583145 w 699214"/>
                <a:gd name="connsiteY75" fmla="*/ 475733 h 605114"/>
                <a:gd name="connsiteX76" fmla="*/ 583299 w 699214"/>
                <a:gd name="connsiteY76" fmla="*/ 476944 h 605114"/>
                <a:gd name="connsiteX77" fmla="*/ 588648 w 699214"/>
                <a:gd name="connsiteY77" fmla="*/ 473687 h 605114"/>
                <a:gd name="connsiteX78" fmla="*/ 595089 w 699214"/>
                <a:gd name="connsiteY78" fmla="*/ 487591 h 605114"/>
                <a:gd name="connsiteX79" fmla="*/ 594740 w 699214"/>
                <a:gd name="connsiteY79" fmla="*/ 488009 h 605114"/>
                <a:gd name="connsiteX80" fmla="*/ 602781 w 699214"/>
                <a:gd name="connsiteY80" fmla="*/ 497701 h 605114"/>
                <a:gd name="connsiteX81" fmla="*/ 622304 w 699214"/>
                <a:gd name="connsiteY81" fmla="*/ 518824 h 605114"/>
                <a:gd name="connsiteX82" fmla="*/ 618486 w 699214"/>
                <a:gd name="connsiteY82" fmla="*/ 504656 h 605114"/>
                <a:gd name="connsiteX83" fmla="*/ 631556 w 699214"/>
                <a:gd name="connsiteY83" fmla="*/ 498964 h 605114"/>
                <a:gd name="connsiteX84" fmla="*/ 652707 w 699214"/>
                <a:gd name="connsiteY84" fmla="*/ 501662 h 605114"/>
                <a:gd name="connsiteX85" fmla="*/ 652187 w 699214"/>
                <a:gd name="connsiteY85" fmla="*/ 507851 h 605114"/>
                <a:gd name="connsiteX86" fmla="*/ 650090 w 699214"/>
                <a:gd name="connsiteY86" fmla="*/ 511011 h 605114"/>
                <a:gd name="connsiteX87" fmla="*/ 650964 w 699214"/>
                <a:gd name="connsiteY87" fmla="*/ 520636 h 605114"/>
                <a:gd name="connsiteX88" fmla="*/ 649262 w 699214"/>
                <a:gd name="connsiteY88" fmla="*/ 523064 h 605114"/>
                <a:gd name="connsiteX89" fmla="*/ 652902 w 699214"/>
                <a:gd name="connsiteY89" fmla="*/ 521418 h 605114"/>
                <a:gd name="connsiteX90" fmla="*/ 695153 w 699214"/>
                <a:gd name="connsiteY90" fmla="*/ 536740 h 605114"/>
                <a:gd name="connsiteX91" fmla="*/ 698496 w 699214"/>
                <a:gd name="connsiteY91" fmla="*/ 544364 h 605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699214" h="605114">
                  <a:moveTo>
                    <a:pt x="698496" y="544364"/>
                  </a:moveTo>
                  <a:cubicBezTo>
                    <a:pt x="651530" y="563069"/>
                    <a:pt x="602850" y="575219"/>
                    <a:pt x="552929" y="582769"/>
                  </a:cubicBezTo>
                  <a:cubicBezTo>
                    <a:pt x="511821" y="588987"/>
                    <a:pt x="470816" y="595936"/>
                    <a:pt x="429651" y="601748"/>
                  </a:cubicBezTo>
                  <a:cubicBezTo>
                    <a:pt x="390406" y="607292"/>
                    <a:pt x="351099" y="605126"/>
                    <a:pt x="311745" y="601423"/>
                  </a:cubicBezTo>
                  <a:cubicBezTo>
                    <a:pt x="283090" y="598719"/>
                    <a:pt x="255995" y="590284"/>
                    <a:pt x="228855" y="581832"/>
                  </a:cubicBezTo>
                  <a:cubicBezTo>
                    <a:pt x="209864" y="575917"/>
                    <a:pt x="192993" y="565350"/>
                    <a:pt x="177122" y="553691"/>
                  </a:cubicBezTo>
                  <a:cubicBezTo>
                    <a:pt x="146227" y="531002"/>
                    <a:pt x="116018" y="507377"/>
                    <a:pt x="85340" y="484397"/>
                  </a:cubicBezTo>
                  <a:cubicBezTo>
                    <a:pt x="69840" y="472784"/>
                    <a:pt x="57187" y="458411"/>
                    <a:pt x="44826" y="443786"/>
                  </a:cubicBezTo>
                  <a:cubicBezTo>
                    <a:pt x="35813" y="433127"/>
                    <a:pt x="30127" y="420343"/>
                    <a:pt x="28321" y="406655"/>
                  </a:cubicBezTo>
                  <a:cubicBezTo>
                    <a:pt x="24417" y="377086"/>
                    <a:pt x="14348" y="349288"/>
                    <a:pt x="5295" y="321193"/>
                  </a:cubicBezTo>
                  <a:cubicBezTo>
                    <a:pt x="1895" y="310638"/>
                    <a:pt x="729" y="300042"/>
                    <a:pt x="283" y="288984"/>
                  </a:cubicBezTo>
                  <a:cubicBezTo>
                    <a:pt x="-2334" y="223587"/>
                    <a:pt x="13416" y="162065"/>
                    <a:pt x="38288" y="102320"/>
                  </a:cubicBezTo>
                  <a:cubicBezTo>
                    <a:pt x="44174" y="88176"/>
                    <a:pt x="50358" y="74100"/>
                    <a:pt x="55227" y="59595"/>
                  </a:cubicBezTo>
                  <a:cubicBezTo>
                    <a:pt x="62451" y="38078"/>
                    <a:pt x="72881" y="18401"/>
                    <a:pt x="86077" y="68"/>
                  </a:cubicBezTo>
                  <a:cubicBezTo>
                    <a:pt x="95598" y="-772"/>
                    <a:pt x="100838" y="6400"/>
                    <a:pt x="106428" y="11875"/>
                  </a:cubicBezTo>
                  <a:cubicBezTo>
                    <a:pt x="119327" y="24505"/>
                    <a:pt x="131860" y="37775"/>
                    <a:pt x="141192" y="53234"/>
                  </a:cubicBezTo>
                  <a:cubicBezTo>
                    <a:pt x="163063" y="89456"/>
                    <a:pt x="195347" y="115973"/>
                    <a:pt x="225208" y="144640"/>
                  </a:cubicBezTo>
                  <a:cubicBezTo>
                    <a:pt x="253606" y="171906"/>
                    <a:pt x="284204" y="196618"/>
                    <a:pt x="320380" y="213317"/>
                  </a:cubicBezTo>
                  <a:cubicBezTo>
                    <a:pt x="321683" y="213997"/>
                    <a:pt x="322946" y="214775"/>
                    <a:pt x="324192" y="215557"/>
                  </a:cubicBezTo>
                  <a:cubicBezTo>
                    <a:pt x="325478" y="216226"/>
                    <a:pt x="326724" y="216986"/>
                    <a:pt x="327970" y="217735"/>
                  </a:cubicBezTo>
                  <a:cubicBezTo>
                    <a:pt x="329256" y="218415"/>
                    <a:pt x="330479" y="219198"/>
                    <a:pt x="331684" y="220015"/>
                  </a:cubicBezTo>
                  <a:cubicBezTo>
                    <a:pt x="335268" y="222627"/>
                    <a:pt x="339114" y="224758"/>
                    <a:pt x="343206" y="226501"/>
                  </a:cubicBezTo>
                  <a:cubicBezTo>
                    <a:pt x="391492" y="252916"/>
                    <a:pt x="443407" y="270667"/>
                    <a:pt x="494614" y="290092"/>
                  </a:cubicBezTo>
                  <a:cubicBezTo>
                    <a:pt x="504683" y="297710"/>
                    <a:pt x="517508" y="300522"/>
                    <a:pt x="527246" y="308821"/>
                  </a:cubicBezTo>
                  <a:cubicBezTo>
                    <a:pt x="532310" y="313135"/>
                    <a:pt x="536727" y="317941"/>
                    <a:pt x="540202" y="323536"/>
                  </a:cubicBezTo>
                  <a:cubicBezTo>
                    <a:pt x="543757" y="329263"/>
                    <a:pt x="544688" y="336064"/>
                    <a:pt x="537825" y="339030"/>
                  </a:cubicBezTo>
                  <a:cubicBezTo>
                    <a:pt x="531904" y="341596"/>
                    <a:pt x="524714" y="341099"/>
                    <a:pt x="522611" y="332069"/>
                  </a:cubicBezTo>
                  <a:cubicBezTo>
                    <a:pt x="521680" y="328074"/>
                    <a:pt x="521914" y="322765"/>
                    <a:pt x="513113" y="323399"/>
                  </a:cubicBezTo>
                  <a:cubicBezTo>
                    <a:pt x="518091" y="327983"/>
                    <a:pt x="521760" y="332023"/>
                    <a:pt x="524052" y="337058"/>
                  </a:cubicBezTo>
                  <a:cubicBezTo>
                    <a:pt x="525892" y="341099"/>
                    <a:pt x="535773" y="338784"/>
                    <a:pt x="533013" y="345985"/>
                  </a:cubicBezTo>
                  <a:cubicBezTo>
                    <a:pt x="530967" y="351317"/>
                    <a:pt x="524234" y="351826"/>
                    <a:pt x="518702" y="352237"/>
                  </a:cubicBezTo>
                  <a:cubicBezTo>
                    <a:pt x="515976" y="352443"/>
                    <a:pt x="513239" y="352437"/>
                    <a:pt x="510553" y="353060"/>
                  </a:cubicBezTo>
                  <a:cubicBezTo>
                    <a:pt x="503306" y="354615"/>
                    <a:pt x="496574" y="354546"/>
                    <a:pt x="492276" y="347208"/>
                  </a:cubicBezTo>
                  <a:cubicBezTo>
                    <a:pt x="490876" y="346637"/>
                    <a:pt x="494322" y="343128"/>
                    <a:pt x="490002" y="343882"/>
                  </a:cubicBezTo>
                  <a:cubicBezTo>
                    <a:pt x="472702" y="346899"/>
                    <a:pt x="460798" y="338481"/>
                    <a:pt x="459546" y="321496"/>
                  </a:cubicBezTo>
                  <a:cubicBezTo>
                    <a:pt x="459032" y="314495"/>
                    <a:pt x="454066" y="316570"/>
                    <a:pt x="450717" y="315004"/>
                  </a:cubicBezTo>
                  <a:cubicBezTo>
                    <a:pt x="445613" y="312615"/>
                    <a:pt x="440001" y="315210"/>
                    <a:pt x="435057" y="313547"/>
                  </a:cubicBezTo>
                  <a:cubicBezTo>
                    <a:pt x="429925" y="311821"/>
                    <a:pt x="427571" y="305574"/>
                    <a:pt x="420970" y="304494"/>
                  </a:cubicBezTo>
                  <a:cubicBezTo>
                    <a:pt x="427954" y="308558"/>
                    <a:pt x="426062" y="315598"/>
                    <a:pt x="427771" y="321450"/>
                  </a:cubicBezTo>
                  <a:cubicBezTo>
                    <a:pt x="430028" y="329172"/>
                    <a:pt x="430400" y="335709"/>
                    <a:pt x="420101" y="337212"/>
                  </a:cubicBezTo>
                  <a:cubicBezTo>
                    <a:pt x="411426" y="338847"/>
                    <a:pt x="402905" y="336875"/>
                    <a:pt x="394315" y="336190"/>
                  </a:cubicBezTo>
                  <a:cubicBezTo>
                    <a:pt x="392744" y="335961"/>
                    <a:pt x="391206" y="335589"/>
                    <a:pt x="389675" y="335178"/>
                  </a:cubicBezTo>
                  <a:cubicBezTo>
                    <a:pt x="370907" y="332446"/>
                    <a:pt x="352418" y="328086"/>
                    <a:pt x="333599" y="325691"/>
                  </a:cubicBezTo>
                  <a:cubicBezTo>
                    <a:pt x="322975" y="323056"/>
                    <a:pt x="312099" y="321308"/>
                    <a:pt x="301961" y="316930"/>
                  </a:cubicBezTo>
                  <a:cubicBezTo>
                    <a:pt x="297383" y="314536"/>
                    <a:pt x="292897" y="311952"/>
                    <a:pt x="288153" y="309861"/>
                  </a:cubicBezTo>
                  <a:cubicBezTo>
                    <a:pt x="286822" y="309289"/>
                    <a:pt x="285536" y="308603"/>
                    <a:pt x="284267" y="307906"/>
                  </a:cubicBezTo>
                  <a:cubicBezTo>
                    <a:pt x="276243" y="302968"/>
                    <a:pt x="267174" y="300419"/>
                    <a:pt x="258567" y="296779"/>
                  </a:cubicBezTo>
                  <a:cubicBezTo>
                    <a:pt x="257184" y="296202"/>
                    <a:pt x="255864" y="295522"/>
                    <a:pt x="254549" y="294813"/>
                  </a:cubicBezTo>
                  <a:cubicBezTo>
                    <a:pt x="239142" y="288092"/>
                    <a:pt x="226077" y="277599"/>
                    <a:pt x="212098" y="268604"/>
                  </a:cubicBezTo>
                  <a:cubicBezTo>
                    <a:pt x="210818" y="267987"/>
                    <a:pt x="209589" y="267244"/>
                    <a:pt x="208395" y="266478"/>
                  </a:cubicBezTo>
                  <a:cubicBezTo>
                    <a:pt x="207235" y="265752"/>
                    <a:pt x="206149" y="264895"/>
                    <a:pt x="205115" y="263998"/>
                  </a:cubicBezTo>
                  <a:cubicBezTo>
                    <a:pt x="204617" y="263563"/>
                    <a:pt x="204137" y="263083"/>
                    <a:pt x="203634" y="262655"/>
                  </a:cubicBezTo>
                  <a:cubicBezTo>
                    <a:pt x="202657" y="261803"/>
                    <a:pt x="201720" y="260883"/>
                    <a:pt x="200777" y="259980"/>
                  </a:cubicBezTo>
                  <a:cubicBezTo>
                    <a:pt x="200274" y="259580"/>
                    <a:pt x="199800" y="259140"/>
                    <a:pt x="199297" y="258740"/>
                  </a:cubicBezTo>
                  <a:cubicBezTo>
                    <a:pt x="196725" y="256757"/>
                    <a:pt x="193833" y="255271"/>
                    <a:pt x="191113" y="253493"/>
                  </a:cubicBezTo>
                  <a:cubicBezTo>
                    <a:pt x="189924" y="252802"/>
                    <a:pt x="188804" y="252031"/>
                    <a:pt x="187678" y="251247"/>
                  </a:cubicBezTo>
                  <a:cubicBezTo>
                    <a:pt x="180117" y="245818"/>
                    <a:pt x="172562" y="240406"/>
                    <a:pt x="165121" y="234817"/>
                  </a:cubicBezTo>
                  <a:cubicBezTo>
                    <a:pt x="141929" y="212357"/>
                    <a:pt x="116303" y="192480"/>
                    <a:pt x="94706" y="168363"/>
                  </a:cubicBezTo>
                  <a:cubicBezTo>
                    <a:pt x="87740" y="160585"/>
                    <a:pt x="79802" y="161293"/>
                    <a:pt x="72749" y="166797"/>
                  </a:cubicBezTo>
                  <a:cubicBezTo>
                    <a:pt x="64811" y="172998"/>
                    <a:pt x="72086" y="178307"/>
                    <a:pt x="75561" y="183410"/>
                  </a:cubicBezTo>
                  <a:cubicBezTo>
                    <a:pt x="77407" y="186119"/>
                    <a:pt x="79207" y="189051"/>
                    <a:pt x="81716" y="191091"/>
                  </a:cubicBezTo>
                  <a:cubicBezTo>
                    <a:pt x="124036" y="225593"/>
                    <a:pt x="159983" y="267409"/>
                    <a:pt x="207572" y="296030"/>
                  </a:cubicBezTo>
                  <a:cubicBezTo>
                    <a:pt x="256378" y="325382"/>
                    <a:pt x="306767" y="349220"/>
                    <a:pt x="363700" y="356781"/>
                  </a:cubicBezTo>
                  <a:cubicBezTo>
                    <a:pt x="379434" y="358867"/>
                    <a:pt x="395058" y="361570"/>
                    <a:pt x="410769" y="363776"/>
                  </a:cubicBezTo>
                  <a:cubicBezTo>
                    <a:pt x="451391" y="373754"/>
                    <a:pt x="494116" y="372240"/>
                    <a:pt x="533996" y="386362"/>
                  </a:cubicBezTo>
                  <a:cubicBezTo>
                    <a:pt x="538625" y="388002"/>
                    <a:pt x="543397" y="389128"/>
                    <a:pt x="547117" y="392580"/>
                  </a:cubicBezTo>
                  <a:cubicBezTo>
                    <a:pt x="548277" y="393739"/>
                    <a:pt x="549609" y="395002"/>
                    <a:pt x="549872" y="396569"/>
                  </a:cubicBezTo>
                  <a:cubicBezTo>
                    <a:pt x="551541" y="406564"/>
                    <a:pt x="560953" y="423429"/>
                    <a:pt x="568440" y="429755"/>
                  </a:cubicBezTo>
                  <a:cubicBezTo>
                    <a:pt x="569663" y="430790"/>
                    <a:pt x="570360" y="432401"/>
                    <a:pt x="571252" y="433762"/>
                  </a:cubicBezTo>
                  <a:cubicBezTo>
                    <a:pt x="572223" y="434882"/>
                    <a:pt x="573160" y="436036"/>
                    <a:pt x="574138" y="437151"/>
                  </a:cubicBezTo>
                  <a:cubicBezTo>
                    <a:pt x="576538" y="440391"/>
                    <a:pt x="581933" y="442711"/>
                    <a:pt x="579258" y="447741"/>
                  </a:cubicBezTo>
                  <a:cubicBezTo>
                    <a:pt x="577247" y="451512"/>
                    <a:pt x="572772" y="449255"/>
                    <a:pt x="568114" y="448569"/>
                  </a:cubicBezTo>
                  <a:cubicBezTo>
                    <a:pt x="572846" y="454427"/>
                    <a:pt x="573995" y="460668"/>
                    <a:pt x="583013" y="460354"/>
                  </a:cubicBezTo>
                  <a:cubicBezTo>
                    <a:pt x="591037" y="460074"/>
                    <a:pt x="594529" y="465709"/>
                    <a:pt x="588317" y="473327"/>
                  </a:cubicBezTo>
                  <a:cubicBezTo>
                    <a:pt x="586939" y="474184"/>
                    <a:pt x="585716" y="475350"/>
                    <a:pt x="584259" y="476013"/>
                  </a:cubicBezTo>
                  <a:cubicBezTo>
                    <a:pt x="584345" y="475995"/>
                    <a:pt x="583145" y="475733"/>
                    <a:pt x="583145" y="475733"/>
                  </a:cubicBezTo>
                  <a:cubicBezTo>
                    <a:pt x="583145" y="475733"/>
                    <a:pt x="583236" y="476956"/>
                    <a:pt x="583299" y="476944"/>
                  </a:cubicBezTo>
                  <a:cubicBezTo>
                    <a:pt x="585545" y="476561"/>
                    <a:pt x="586213" y="473738"/>
                    <a:pt x="588648" y="473687"/>
                  </a:cubicBezTo>
                  <a:cubicBezTo>
                    <a:pt x="595586" y="476121"/>
                    <a:pt x="607885" y="476076"/>
                    <a:pt x="595089" y="487591"/>
                  </a:cubicBezTo>
                  <a:cubicBezTo>
                    <a:pt x="595020" y="487654"/>
                    <a:pt x="593792" y="488249"/>
                    <a:pt x="594740" y="488009"/>
                  </a:cubicBezTo>
                  <a:cubicBezTo>
                    <a:pt x="604536" y="485494"/>
                    <a:pt x="608068" y="487843"/>
                    <a:pt x="602781" y="497701"/>
                  </a:cubicBezTo>
                  <a:cubicBezTo>
                    <a:pt x="611874" y="501747"/>
                    <a:pt x="611503" y="513955"/>
                    <a:pt x="622304" y="518824"/>
                  </a:cubicBezTo>
                  <a:cubicBezTo>
                    <a:pt x="619503" y="513686"/>
                    <a:pt x="614863" y="509628"/>
                    <a:pt x="618486" y="504656"/>
                  </a:cubicBezTo>
                  <a:cubicBezTo>
                    <a:pt x="621652" y="500313"/>
                    <a:pt x="626636" y="499421"/>
                    <a:pt x="631556" y="498964"/>
                  </a:cubicBezTo>
                  <a:cubicBezTo>
                    <a:pt x="638774" y="498296"/>
                    <a:pt x="645707" y="500336"/>
                    <a:pt x="652707" y="501662"/>
                  </a:cubicBezTo>
                  <a:cubicBezTo>
                    <a:pt x="653445" y="503799"/>
                    <a:pt x="653033" y="505845"/>
                    <a:pt x="652187" y="507851"/>
                  </a:cubicBezTo>
                  <a:cubicBezTo>
                    <a:pt x="651645" y="509017"/>
                    <a:pt x="650919" y="510074"/>
                    <a:pt x="650090" y="511011"/>
                  </a:cubicBezTo>
                  <a:cubicBezTo>
                    <a:pt x="646495" y="514543"/>
                    <a:pt x="653199" y="517229"/>
                    <a:pt x="650964" y="520636"/>
                  </a:cubicBezTo>
                  <a:cubicBezTo>
                    <a:pt x="651142" y="522024"/>
                    <a:pt x="648381" y="522373"/>
                    <a:pt x="649262" y="523064"/>
                  </a:cubicBezTo>
                  <a:cubicBezTo>
                    <a:pt x="650341" y="523910"/>
                    <a:pt x="651399" y="521567"/>
                    <a:pt x="652902" y="521418"/>
                  </a:cubicBezTo>
                  <a:cubicBezTo>
                    <a:pt x="668007" y="523716"/>
                    <a:pt x="680345" y="533540"/>
                    <a:pt x="695153" y="536740"/>
                  </a:cubicBezTo>
                  <a:cubicBezTo>
                    <a:pt x="698079" y="537369"/>
                    <a:pt x="700462" y="540461"/>
                    <a:pt x="698496" y="544364"/>
                  </a:cubicBezTo>
                  <a:close/>
                </a:path>
              </a:pathLst>
            </a:custGeom>
            <a:grpFill/>
            <a:ln w="5715"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35ED776D-A154-FA4F-69DB-2663CACF4657}"/>
                </a:ext>
              </a:extLst>
            </p:cNvPr>
            <p:cNvSpPr/>
            <p:nvPr/>
          </p:nvSpPr>
          <p:spPr>
            <a:xfrm>
              <a:off x="7066936" y="2961027"/>
              <a:ext cx="652264" cy="761824"/>
            </a:xfrm>
            <a:custGeom>
              <a:avLst/>
              <a:gdLst>
                <a:gd name="connsiteX0" fmla="*/ 43905 w 652264"/>
                <a:gd name="connsiteY0" fmla="*/ 276320 h 761824"/>
                <a:gd name="connsiteX1" fmla="*/ 40739 w 652264"/>
                <a:gd name="connsiteY1" fmla="*/ 272811 h 761824"/>
                <a:gd name="connsiteX2" fmla="*/ 22479 w 652264"/>
                <a:gd name="connsiteY2" fmla="*/ 245499 h 761824"/>
                <a:gd name="connsiteX3" fmla="*/ 18221 w 652264"/>
                <a:gd name="connsiteY3" fmla="*/ 244253 h 761824"/>
                <a:gd name="connsiteX4" fmla="*/ 15724 w 652264"/>
                <a:gd name="connsiteY4" fmla="*/ 249157 h 761824"/>
                <a:gd name="connsiteX5" fmla="*/ 13872 w 652264"/>
                <a:gd name="connsiteY5" fmla="*/ 255815 h 761824"/>
                <a:gd name="connsiteX6" fmla="*/ 7066 w 652264"/>
                <a:gd name="connsiteY6" fmla="*/ 250934 h 761824"/>
                <a:gd name="connsiteX7" fmla="*/ 1162 w 652264"/>
                <a:gd name="connsiteY7" fmla="*/ 236847 h 761824"/>
                <a:gd name="connsiteX8" fmla="*/ 3865 w 652264"/>
                <a:gd name="connsiteY8" fmla="*/ 234315 h 761824"/>
                <a:gd name="connsiteX9" fmla="*/ 9529 w 652264"/>
                <a:gd name="connsiteY9" fmla="*/ 229429 h 761824"/>
                <a:gd name="connsiteX10" fmla="*/ 12272 w 652264"/>
                <a:gd name="connsiteY10" fmla="*/ 226440 h 761824"/>
                <a:gd name="connsiteX11" fmla="*/ 12815 w 652264"/>
                <a:gd name="connsiteY11" fmla="*/ 211855 h 761824"/>
                <a:gd name="connsiteX12" fmla="*/ 12998 w 652264"/>
                <a:gd name="connsiteY12" fmla="*/ 207375 h 761824"/>
                <a:gd name="connsiteX13" fmla="*/ 17679 w 652264"/>
                <a:gd name="connsiteY13" fmla="*/ 202825 h 761824"/>
                <a:gd name="connsiteX14" fmla="*/ 21919 w 652264"/>
                <a:gd name="connsiteY14" fmla="*/ 203671 h 761824"/>
                <a:gd name="connsiteX15" fmla="*/ 29388 w 652264"/>
                <a:gd name="connsiteY15" fmla="*/ 216210 h 761824"/>
                <a:gd name="connsiteX16" fmla="*/ 29080 w 652264"/>
                <a:gd name="connsiteY16" fmla="*/ 217410 h 761824"/>
                <a:gd name="connsiteX17" fmla="*/ 30269 w 652264"/>
                <a:gd name="connsiteY17" fmla="*/ 216684 h 761824"/>
                <a:gd name="connsiteX18" fmla="*/ 28949 w 652264"/>
                <a:gd name="connsiteY18" fmla="*/ 206672 h 761824"/>
                <a:gd name="connsiteX19" fmla="*/ 38550 w 652264"/>
                <a:gd name="connsiteY19" fmla="*/ 208569 h 761824"/>
                <a:gd name="connsiteX20" fmla="*/ 53260 w 652264"/>
                <a:gd name="connsiteY20" fmla="*/ 211970 h 761824"/>
                <a:gd name="connsiteX21" fmla="*/ 62136 w 652264"/>
                <a:gd name="connsiteY21" fmla="*/ 213667 h 761824"/>
                <a:gd name="connsiteX22" fmla="*/ 67285 w 652264"/>
                <a:gd name="connsiteY22" fmla="*/ 219936 h 761824"/>
                <a:gd name="connsiteX23" fmla="*/ 65839 w 652264"/>
                <a:gd name="connsiteY23" fmla="*/ 224142 h 761824"/>
                <a:gd name="connsiteX24" fmla="*/ 66953 w 652264"/>
                <a:gd name="connsiteY24" fmla="*/ 220422 h 761824"/>
                <a:gd name="connsiteX25" fmla="*/ 76446 w 652264"/>
                <a:gd name="connsiteY25" fmla="*/ 210478 h 761824"/>
                <a:gd name="connsiteX26" fmla="*/ 76103 w 652264"/>
                <a:gd name="connsiteY26" fmla="*/ 206586 h 761824"/>
                <a:gd name="connsiteX27" fmla="*/ 78109 w 652264"/>
                <a:gd name="connsiteY27" fmla="*/ 199248 h 761824"/>
                <a:gd name="connsiteX28" fmla="*/ 86379 w 652264"/>
                <a:gd name="connsiteY28" fmla="*/ 201511 h 761824"/>
                <a:gd name="connsiteX29" fmla="*/ 97129 w 652264"/>
                <a:gd name="connsiteY29" fmla="*/ 216250 h 761824"/>
                <a:gd name="connsiteX30" fmla="*/ 95203 w 652264"/>
                <a:gd name="connsiteY30" fmla="*/ 219987 h 761824"/>
                <a:gd name="connsiteX31" fmla="*/ 90642 w 652264"/>
                <a:gd name="connsiteY31" fmla="*/ 232601 h 761824"/>
                <a:gd name="connsiteX32" fmla="*/ 95774 w 652264"/>
                <a:gd name="connsiteY32" fmla="*/ 218462 h 761824"/>
                <a:gd name="connsiteX33" fmla="*/ 111045 w 652264"/>
                <a:gd name="connsiteY33" fmla="*/ 224651 h 761824"/>
                <a:gd name="connsiteX34" fmla="*/ 112193 w 652264"/>
                <a:gd name="connsiteY34" fmla="*/ 225514 h 761824"/>
                <a:gd name="connsiteX35" fmla="*/ 111582 w 652264"/>
                <a:gd name="connsiteY35" fmla="*/ 222502 h 761824"/>
                <a:gd name="connsiteX36" fmla="*/ 125475 w 652264"/>
                <a:gd name="connsiteY36" fmla="*/ 223868 h 761824"/>
                <a:gd name="connsiteX37" fmla="*/ 133573 w 652264"/>
                <a:gd name="connsiteY37" fmla="*/ 245322 h 761824"/>
                <a:gd name="connsiteX38" fmla="*/ 133447 w 652264"/>
                <a:gd name="connsiteY38" fmla="*/ 248408 h 761824"/>
                <a:gd name="connsiteX39" fmla="*/ 111987 w 652264"/>
                <a:gd name="connsiteY39" fmla="*/ 257729 h 761824"/>
                <a:gd name="connsiteX40" fmla="*/ 103507 w 652264"/>
                <a:gd name="connsiteY40" fmla="*/ 249597 h 761824"/>
                <a:gd name="connsiteX41" fmla="*/ 103552 w 652264"/>
                <a:gd name="connsiteY41" fmla="*/ 247654 h 761824"/>
                <a:gd name="connsiteX42" fmla="*/ 98923 w 652264"/>
                <a:gd name="connsiteY42" fmla="*/ 254043 h 761824"/>
                <a:gd name="connsiteX43" fmla="*/ 95871 w 652264"/>
                <a:gd name="connsiteY43" fmla="*/ 255895 h 761824"/>
                <a:gd name="connsiteX44" fmla="*/ 101238 w 652264"/>
                <a:gd name="connsiteY44" fmla="*/ 256638 h 761824"/>
                <a:gd name="connsiteX45" fmla="*/ 120286 w 652264"/>
                <a:gd name="connsiteY45" fmla="*/ 279138 h 761824"/>
                <a:gd name="connsiteX46" fmla="*/ 123378 w 652264"/>
                <a:gd name="connsiteY46" fmla="*/ 258467 h 761824"/>
                <a:gd name="connsiteX47" fmla="*/ 130138 w 652264"/>
                <a:gd name="connsiteY47" fmla="*/ 253609 h 761824"/>
                <a:gd name="connsiteX48" fmla="*/ 143849 w 652264"/>
                <a:gd name="connsiteY48" fmla="*/ 261770 h 761824"/>
                <a:gd name="connsiteX49" fmla="*/ 153073 w 652264"/>
                <a:gd name="connsiteY49" fmla="*/ 267839 h 761824"/>
                <a:gd name="connsiteX50" fmla="*/ 178516 w 652264"/>
                <a:gd name="connsiteY50" fmla="*/ 277012 h 761824"/>
                <a:gd name="connsiteX51" fmla="*/ 182339 w 652264"/>
                <a:gd name="connsiteY51" fmla="*/ 278972 h 761824"/>
                <a:gd name="connsiteX52" fmla="*/ 187894 w 652264"/>
                <a:gd name="connsiteY52" fmla="*/ 284750 h 761824"/>
                <a:gd name="connsiteX53" fmla="*/ 192140 w 652264"/>
                <a:gd name="connsiteY53" fmla="*/ 284578 h 761824"/>
                <a:gd name="connsiteX54" fmla="*/ 200793 w 652264"/>
                <a:gd name="connsiteY54" fmla="*/ 288265 h 761824"/>
                <a:gd name="connsiteX55" fmla="*/ 190786 w 652264"/>
                <a:gd name="connsiteY55" fmla="*/ 265673 h 761824"/>
                <a:gd name="connsiteX56" fmla="*/ 188506 w 652264"/>
                <a:gd name="connsiteY56" fmla="*/ 262942 h 761824"/>
                <a:gd name="connsiteX57" fmla="*/ 177081 w 652264"/>
                <a:gd name="connsiteY57" fmla="*/ 241510 h 761824"/>
                <a:gd name="connsiteX58" fmla="*/ 171292 w 652264"/>
                <a:gd name="connsiteY58" fmla="*/ 223342 h 761824"/>
                <a:gd name="connsiteX59" fmla="*/ 156427 w 652264"/>
                <a:gd name="connsiteY59" fmla="*/ 210489 h 761824"/>
                <a:gd name="connsiteX60" fmla="*/ 142466 w 652264"/>
                <a:gd name="connsiteY60" fmla="*/ 209843 h 761824"/>
                <a:gd name="connsiteX61" fmla="*/ 148821 w 652264"/>
                <a:gd name="connsiteY61" fmla="*/ 195253 h 761824"/>
                <a:gd name="connsiteX62" fmla="*/ 145706 w 652264"/>
                <a:gd name="connsiteY62" fmla="*/ 188583 h 761824"/>
                <a:gd name="connsiteX63" fmla="*/ 142266 w 652264"/>
                <a:gd name="connsiteY63" fmla="*/ 185646 h 761824"/>
                <a:gd name="connsiteX64" fmla="*/ 137682 w 652264"/>
                <a:gd name="connsiteY64" fmla="*/ 181274 h 761824"/>
                <a:gd name="connsiteX65" fmla="*/ 128395 w 652264"/>
                <a:gd name="connsiteY65" fmla="*/ 181829 h 761824"/>
                <a:gd name="connsiteX66" fmla="*/ 124012 w 652264"/>
                <a:gd name="connsiteY66" fmla="*/ 182994 h 761824"/>
                <a:gd name="connsiteX67" fmla="*/ 98757 w 652264"/>
                <a:gd name="connsiteY67" fmla="*/ 166461 h 761824"/>
                <a:gd name="connsiteX68" fmla="*/ 107610 w 652264"/>
                <a:gd name="connsiteY68" fmla="*/ 135954 h 761824"/>
                <a:gd name="connsiteX69" fmla="*/ 110644 w 652264"/>
                <a:gd name="connsiteY69" fmla="*/ 132948 h 761824"/>
                <a:gd name="connsiteX70" fmla="*/ 118628 w 652264"/>
                <a:gd name="connsiteY70" fmla="*/ 129622 h 761824"/>
                <a:gd name="connsiteX71" fmla="*/ 122937 w 652264"/>
                <a:gd name="connsiteY71" fmla="*/ 128559 h 761824"/>
                <a:gd name="connsiteX72" fmla="*/ 132453 w 652264"/>
                <a:gd name="connsiteY72" fmla="*/ 129725 h 761824"/>
                <a:gd name="connsiteX73" fmla="*/ 117217 w 652264"/>
                <a:gd name="connsiteY73" fmla="*/ 125461 h 761824"/>
                <a:gd name="connsiteX74" fmla="*/ 98466 w 652264"/>
                <a:gd name="connsiteY74" fmla="*/ 115409 h 761824"/>
                <a:gd name="connsiteX75" fmla="*/ 86161 w 652264"/>
                <a:gd name="connsiteY75" fmla="*/ 93509 h 761824"/>
                <a:gd name="connsiteX76" fmla="*/ 85681 w 652264"/>
                <a:gd name="connsiteY76" fmla="*/ 89371 h 761824"/>
                <a:gd name="connsiteX77" fmla="*/ 99454 w 652264"/>
                <a:gd name="connsiteY77" fmla="*/ 81347 h 761824"/>
                <a:gd name="connsiteX78" fmla="*/ 103724 w 652264"/>
                <a:gd name="connsiteY78" fmla="*/ 80650 h 761824"/>
                <a:gd name="connsiteX79" fmla="*/ 127892 w 652264"/>
                <a:gd name="connsiteY79" fmla="*/ 83102 h 761824"/>
                <a:gd name="connsiteX80" fmla="*/ 139002 w 652264"/>
                <a:gd name="connsiteY80" fmla="*/ 86576 h 761824"/>
                <a:gd name="connsiteX81" fmla="*/ 140191 w 652264"/>
                <a:gd name="connsiteY81" fmla="*/ 85805 h 761824"/>
                <a:gd name="connsiteX82" fmla="*/ 138854 w 652264"/>
                <a:gd name="connsiteY82" fmla="*/ 85359 h 761824"/>
                <a:gd name="connsiteX83" fmla="*/ 133779 w 652264"/>
                <a:gd name="connsiteY83" fmla="*/ 68643 h 761824"/>
                <a:gd name="connsiteX84" fmla="*/ 144551 w 652264"/>
                <a:gd name="connsiteY84" fmla="*/ 64031 h 761824"/>
                <a:gd name="connsiteX85" fmla="*/ 128115 w 652264"/>
                <a:gd name="connsiteY85" fmla="*/ 46337 h 761824"/>
                <a:gd name="connsiteX86" fmla="*/ 117508 w 652264"/>
                <a:gd name="connsiteY86" fmla="*/ 51715 h 761824"/>
                <a:gd name="connsiteX87" fmla="*/ 113616 w 652264"/>
                <a:gd name="connsiteY87" fmla="*/ 53555 h 761824"/>
                <a:gd name="connsiteX88" fmla="*/ 104941 w 652264"/>
                <a:gd name="connsiteY88" fmla="*/ 34387 h 761824"/>
                <a:gd name="connsiteX89" fmla="*/ 104204 w 652264"/>
                <a:gd name="connsiteY89" fmla="*/ 30438 h 761824"/>
                <a:gd name="connsiteX90" fmla="*/ 99746 w 652264"/>
                <a:gd name="connsiteY90" fmla="*/ 24100 h 761824"/>
                <a:gd name="connsiteX91" fmla="*/ 98940 w 652264"/>
                <a:gd name="connsiteY91" fmla="*/ 20060 h 761824"/>
                <a:gd name="connsiteX92" fmla="*/ 100323 w 652264"/>
                <a:gd name="connsiteY92" fmla="*/ 18322 h 761824"/>
                <a:gd name="connsiteX93" fmla="*/ 102295 w 652264"/>
                <a:gd name="connsiteY93" fmla="*/ 17231 h 761824"/>
                <a:gd name="connsiteX94" fmla="*/ 164588 w 652264"/>
                <a:gd name="connsiteY94" fmla="*/ 63437 h 761824"/>
                <a:gd name="connsiteX95" fmla="*/ 172310 w 652264"/>
                <a:gd name="connsiteY95" fmla="*/ 83485 h 761824"/>
                <a:gd name="connsiteX96" fmla="*/ 180830 w 652264"/>
                <a:gd name="connsiteY96" fmla="*/ 81736 h 761824"/>
                <a:gd name="connsiteX97" fmla="*/ 212966 w 652264"/>
                <a:gd name="connsiteY97" fmla="*/ 93057 h 761824"/>
                <a:gd name="connsiteX98" fmla="*/ 243101 w 652264"/>
                <a:gd name="connsiteY98" fmla="*/ 121255 h 761824"/>
                <a:gd name="connsiteX99" fmla="*/ 260383 w 652264"/>
                <a:gd name="connsiteY99" fmla="*/ 139578 h 761824"/>
                <a:gd name="connsiteX100" fmla="*/ 278265 w 652264"/>
                <a:gd name="connsiteY100" fmla="*/ 150836 h 761824"/>
                <a:gd name="connsiteX101" fmla="*/ 290793 w 652264"/>
                <a:gd name="connsiteY101" fmla="*/ 157402 h 761824"/>
                <a:gd name="connsiteX102" fmla="*/ 296799 w 652264"/>
                <a:gd name="connsiteY102" fmla="*/ 165101 h 761824"/>
                <a:gd name="connsiteX103" fmla="*/ 305732 w 652264"/>
                <a:gd name="connsiteY103" fmla="*/ 190681 h 761824"/>
                <a:gd name="connsiteX104" fmla="*/ 311710 w 652264"/>
                <a:gd name="connsiteY104" fmla="*/ 211695 h 761824"/>
                <a:gd name="connsiteX105" fmla="*/ 307006 w 652264"/>
                <a:gd name="connsiteY105" fmla="*/ 200991 h 761824"/>
                <a:gd name="connsiteX106" fmla="*/ 317504 w 652264"/>
                <a:gd name="connsiteY106" fmla="*/ 201031 h 761824"/>
                <a:gd name="connsiteX107" fmla="*/ 343359 w 652264"/>
                <a:gd name="connsiteY107" fmla="*/ 209655 h 761824"/>
                <a:gd name="connsiteX108" fmla="*/ 338176 w 652264"/>
                <a:gd name="connsiteY108" fmla="*/ 181868 h 761824"/>
                <a:gd name="connsiteX109" fmla="*/ 350663 w 652264"/>
                <a:gd name="connsiteY109" fmla="*/ 171570 h 761824"/>
                <a:gd name="connsiteX110" fmla="*/ 363425 w 652264"/>
                <a:gd name="connsiteY110" fmla="*/ 182646 h 761824"/>
                <a:gd name="connsiteX111" fmla="*/ 366722 w 652264"/>
                <a:gd name="connsiteY111" fmla="*/ 193521 h 761824"/>
                <a:gd name="connsiteX112" fmla="*/ 367048 w 652264"/>
                <a:gd name="connsiteY112" fmla="*/ 197910 h 761824"/>
                <a:gd name="connsiteX113" fmla="*/ 359081 w 652264"/>
                <a:gd name="connsiteY113" fmla="*/ 221999 h 761824"/>
                <a:gd name="connsiteX114" fmla="*/ 370768 w 652264"/>
                <a:gd name="connsiteY114" fmla="*/ 239721 h 761824"/>
                <a:gd name="connsiteX115" fmla="*/ 374598 w 652264"/>
                <a:gd name="connsiteY115" fmla="*/ 241344 h 761824"/>
                <a:gd name="connsiteX116" fmla="*/ 384684 w 652264"/>
                <a:gd name="connsiteY116" fmla="*/ 231098 h 761824"/>
                <a:gd name="connsiteX117" fmla="*/ 394537 w 652264"/>
                <a:gd name="connsiteY117" fmla="*/ 216970 h 761824"/>
                <a:gd name="connsiteX118" fmla="*/ 396749 w 652264"/>
                <a:gd name="connsiteY118" fmla="*/ 213770 h 761824"/>
                <a:gd name="connsiteX119" fmla="*/ 411471 w 652264"/>
                <a:gd name="connsiteY119" fmla="*/ 213895 h 761824"/>
                <a:gd name="connsiteX120" fmla="*/ 378495 w 652264"/>
                <a:gd name="connsiteY120" fmla="*/ 188218 h 761824"/>
                <a:gd name="connsiteX121" fmla="*/ 360721 w 652264"/>
                <a:gd name="connsiteY121" fmla="*/ 173147 h 761824"/>
                <a:gd name="connsiteX122" fmla="*/ 384885 w 652264"/>
                <a:gd name="connsiteY122" fmla="*/ 166101 h 761824"/>
                <a:gd name="connsiteX123" fmla="*/ 387856 w 652264"/>
                <a:gd name="connsiteY123" fmla="*/ 167398 h 761824"/>
                <a:gd name="connsiteX124" fmla="*/ 391091 w 652264"/>
                <a:gd name="connsiteY124" fmla="*/ 170267 h 761824"/>
                <a:gd name="connsiteX125" fmla="*/ 401366 w 652264"/>
                <a:gd name="connsiteY125" fmla="*/ 166775 h 761824"/>
                <a:gd name="connsiteX126" fmla="*/ 403636 w 652264"/>
                <a:gd name="connsiteY126" fmla="*/ 163866 h 761824"/>
                <a:gd name="connsiteX127" fmla="*/ 393240 w 652264"/>
                <a:gd name="connsiteY127" fmla="*/ 140315 h 761824"/>
                <a:gd name="connsiteX128" fmla="*/ 388251 w 652264"/>
                <a:gd name="connsiteY128" fmla="*/ 133983 h 761824"/>
                <a:gd name="connsiteX129" fmla="*/ 376009 w 652264"/>
                <a:gd name="connsiteY129" fmla="*/ 126622 h 761824"/>
                <a:gd name="connsiteX130" fmla="*/ 371443 w 652264"/>
                <a:gd name="connsiteY130" fmla="*/ 108328 h 761824"/>
                <a:gd name="connsiteX131" fmla="*/ 381004 w 652264"/>
                <a:gd name="connsiteY131" fmla="*/ 104687 h 761824"/>
                <a:gd name="connsiteX132" fmla="*/ 390651 w 652264"/>
                <a:gd name="connsiteY132" fmla="*/ 118495 h 761824"/>
                <a:gd name="connsiteX133" fmla="*/ 384250 w 652264"/>
                <a:gd name="connsiteY133" fmla="*/ 104110 h 761824"/>
                <a:gd name="connsiteX134" fmla="*/ 344662 w 652264"/>
                <a:gd name="connsiteY134" fmla="*/ 69489 h 761824"/>
                <a:gd name="connsiteX135" fmla="*/ 341702 w 652264"/>
                <a:gd name="connsiteY135" fmla="*/ 44743 h 761824"/>
                <a:gd name="connsiteX136" fmla="*/ 361887 w 652264"/>
                <a:gd name="connsiteY136" fmla="*/ 44560 h 761824"/>
                <a:gd name="connsiteX137" fmla="*/ 365894 w 652264"/>
                <a:gd name="connsiteY137" fmla="*/ 46526 h 761824"/>
                <a:gd name="connsiteX138" fmla="*/ 373237 w 652264"/>
                <a:gd name="connsiteY138" fmla="*/ 47686 h 761824"/>
                <a:gd name="connsiteX139" fmla="*/ 370288 w 652264"/>
                <a:gd name="connsiteY139" fmla="*/ 39148 h 761824"/>
                <a:gd name="connsiteX140" fmla="*/ 329638 w 652264"/>
                <a:gd name="connsiteY140" fmla="*/ 10722 h 761824"/>
                <a:gd name="connsiteX141" fmla="*/ 336090 w 652264"/>
                <a:gd name="connsiteY141" fmla="*/ 21614 h 761824"/>
                <a:gd name="connsiteX142" fmla="*/ 346822 w 652264"/>
                <a:gd name="connsiteY142" fmla="*/ 31690 h 761824"/>
                <a:gd name="connsiteX143" fmla="*/ 353801 w 652264"/>
                <a:gd name="connsiteY143" fmla="*/ 41022 h 761824"/>
                <a:gd name="connsiteX144" fmla="*/ 342445 w 652264"/>
                <a:gd name="connsiteY144" fmla="*/ 43623 h 761824"/>
                <a:gd name="connsiteX145" fmla="*/ 327220 w 652264"/>
                <a:gd name="connsiteY145" fmla="*/ 35079 h 761824"/>
                <a:gd name="connsiteX146" fmla="*/ 298136 w 652264"/>
                <a:gd name="connsiteY146" fmla="*/ 4258 h 761824"/>
                <a:gd name="connsiteX147" fmla="*/ 297154 w 652264"/>
                <a:gd name="connsiteY147" fmla="*/ 0 h 761824"/>
                <a:gd name="connsiteX148" fmla="*/ 372837 w 652264"/>
                <a:gd name="connsiteY148" fmla="*/ 7721 h 761824"/>
                <a:gd name="connsiteX149" fmla="*/ 472044 w 652264"/>
                <a:gd name="connsiteY149" fmla="*/ 65494 h 761824"/>
                <a:gd name="connsiteX150" fmla="*/ 474518 w 652264"/>
                <a:gd name="connsiteY150" fmla="*/ 71455 h 761824"/>
                <a:gd name="connsiteX151" fmla="*/ 479628 w 652264"/>
                <a:gd name="connsiteY151" fmla="*/ 82765 h 761824"/>
                <a:gd name="connsiteX152" fmla="*/ 462694 w 652264"/>
                <a:gd name="connsiteY152" fmla="*/ 79061 h 761824"/>
                <a:gd name="connsiteX153" fmla="*/ 457608 w 652264"/>
                <a:gd name="connsiteY153" fmla="*/ 68832 h 761824"/>
                <a:gd name="connsiteX154" fmla="*/ 449258 w 652264"/>
                <a:gd name="connsiteY154" fmla="*/ 63402 h 761824"/>
                <a:gd name="connsiteX155" fmla="*/ 448961 w 652264"/>
                <a:gd name="connsiteY155" fmla="*/ 73804 h 761824"/>
                <a:gd name="connsiteX156" fmla="*/ 455916 w 652264"/>
                <a:gd name="connsiteY156" fmla="*/ 86588 h 761824"/>
                <a:gd name="connsiteX157" fmla="*/ 454887 w 652264"/>
                <a:gd name="connsiteY157" fmla="*/ 89565 h 761824"/>
                <a:gd name="connsiteX158" fmla="*/ 457345 w 652264"/>
                <a:gd name="connsiteY158" fmla="*/ 87880 h 761824"/>
                <a:gd name="connsiteX159" fmla="*/ 470804 w 652264"/>
                <a:gd name="connsiteY159" fmla="*/ 97024 h 761824"/>
                <a:gd name="connsiteX160" fmla="*/ 473204 w 652264"/>
                <a:gd name="connsiteY160" fmla="*/ 126387 h 761824"/>
                <a:gd name="connsiteX161" fmla="*/ 475901 w 652264"/>
                <a:gd name="connsiteY161" fmla="*/ 129170 h 761824"/>
                <a:gd name="connsiteX162" fmla="*/ 482062 w 652264"/>
                <a:gd name="connsiteY162" fmla="*/ 140715 h 761824"/>
                <a:gd name="connsiteX163" fmla="*/ 482457 w 652264"/>
                <a:gd name="connsiteY163" fmla="*/ 152334 h 761824"/>
                <a:gd name="connsiteX164" fmla="*/ 470455 w 652264"/>
                <a:gd name="connsiteY164" fmla="*/ 149339 h 761824"/>
                <a:gd name="connsiteX165" fmla="*/ 495984 w 652264"/>
                <a:gd name="connsiteY165" fmla="*/ 185138 h 761824"/>
                <a:gd name="connsiteX166" fmla="*/ 511855 w 652264"/>
                <a:gd name="connsiteY166" fmla="*/ 172593 h 761824"/>
                <a:gd name="connsiteX167" fmla="*/ 514238 w 652264"/>
                <a:gd name="connsiteY167" fmla="*/ 168998 h 761824"/>
                <a:gd name="connsiteX168" fmla="*/ 521873 w 652264"/>
                <a:gd name="connsiteY168" fmla="*/ 155545 h 761824"/>
                <a:gd name="connsiteX169" fmla="*/ 524645 w 652264"/>
                <a:gd name="connsiteY169" fmla="*/ 152076 h 761824"/>
                <a:gd name="connsiteX170" fmla="*/ 540550 w 652264"/>
                <a:gd name="connsiteY170" fmla="*/ 156791 h 761824"/>
                <a:gd name="connsiteX171" fmla="*/ 532726 w 652264"/>
                <a:gd name="connsiteY171" fmla="*/ 142698 h 761824"/>
                <a:gd name="connsiteX172" fmla="*/ 516958 w 652264"/>
                <a:gd name="connsiteY172" fmla="*/ 150179 h 761824"/>
                <a:gd name="connsiteX173" fmla="*/ 511814 w 652264"/>
                <a:gd name="connsiteY173" fmla="*/ 137172 h 761824"/>
                <a:gd name="connsiteX174" fmla="*/ 505900 w 652264"/>
                <a:gd name="connsiteY174" fmla="*/ 110231 h 761824"/>
                <a:gd name="connsiteX175" fmla="*/ 510083 w 652264"/>
                <a:gd name="connsiteY175" fmla="*/ 100887 h 761824"/>
                <a:gd name="connsiteX176" fmla="*/ 518713 w 652264"/>
                <a:gd name="connsiteY176" fmla="*/ 108408 h 761824"/>
                <a:gd name="connsiteX177" fmla="*/ 529657 w 652264"/>
                <a:gd name="connsiteY177" fmla="*/ 123341 h 761824"/>
                <a:gd name="connsiteX178" fmla="*/ 524245 w 652264"/>
                <a:gd name="connsiteY178" fmla="*/ 108145 h 761824"/>
                <a:gd name="connsiteX179" fmla="*/ 613107 w 652264"/>
                <a:gd name="connsiteY179" fmla="*/ 225800 h 761824"/>
                <a:gd name="connsiteX180" fmla="*/ 630635 w 652264"/>
                <a:gd name="connsiteY180" fmla="*/ 276852 h 761824"/>
                <a:gd name="connsiteX181" fmla="*/ 649809 w 652264"/>
                <a:gd name="connsiteY181" fmla="*/ 372927 h 761824"/>
                <a:gd name="connsiteX182" fmla="*/ 644294 w 652264"/>
                <a:gd name="connsiteY182" fmla="*/ 493456 h 761824"/>
                <a:gd name="connsiteX183" fmla="*/ 636367 w 652264"/>
                <a:gd name="connsiteY183" fmla="*/ 526506 h 761824"/>
                <a:gd name="connsiteX184" fmla="*/ 611719 w 652264"/>
                <a:gd name="connsiteY184" fmla="*/ 516184 h 761824"/>
                <a:gd name="connsiteX185" fmla="*/ 593911 w 652264"/>
                <a:gd name="connsiteY185" fmla="*/ 494170 h 761824"/>
                <a:gd name="connsiteX186" fmla="*/ 576794 w 652264"/>
                <a:gd name="connsiteY186" fmla="*/ 459218 h 761824"/>
                <a:gd name="connsiteX187" fmla="*/ 579446 w 652264"/>
                <a:gd name="connsiteY187" fmla="*/ 455760 h 761824"/>
                <a:gd name="connsiteX188" fmla="*/ 559386 w 652264"/>
                <a:gd name="connsiteY188" fmla="*/ 429602 h 761824"/>
                <a:gd name="connsiteX189" fmla="*/ 571531 w 652264"/>
                <a:gd name="connsiteY189" fmla="*/ 441918 h 761824"/>
                <a:gd name="connsiteX190" fmla="*/ 572994 w 652264"/>
                <a:gd name="connsiteY190" fmla="*/ 453400 h 761824"/>
                <a:gd name="connsiteX191" fmla="*/ 561415 w 652264"/>
                <a:gd name="connsiteY191" fmla="*/ 450456 h 761824"/>
                <a:gd name="connsiteX192" fmla="*/ 553620 w 652264"/>
                <a:gd name="connsiteY192" fmla="*/ 440198 h 761824"/>
                <a:gd name="connsiteX193" fmla="*/ 550894 w 652264"/>
                <a:gd name="connsiteY193" fmla="*/ 447587 h 761824"/>
                <a:gd name="connsiteX194" fmla="*/ 532669 w 652264"/>
                <a:gd name="connsiteY194" fmla="*/ 435746 h 761824"/>
                <a:gd name="connsiteX195" fmla="*/ 533143 w 652264"/>
                <a:gd name="connsiteY195" fmla="*/ 430900 h 761824"/>
                <a:gd name="connsiteX196" fmla="*/ 532480 w 652264"/>
                <a:gd name="connsiteY196" fmla="*/ 435089 h 761824"/>
                <a:gd name="connsiteX197" fmla="*/ 526668 w 652264"/>
                <a:gd name="connsiteY197" fmla="*/ 440827 h 761824"/>
                <a:gd name="connsiteX198" fmla="*/ 516535 w 652264"/>
                <a:gd name="connsiteY198" fmla="*/ 434460 h 761824"/>
                <a:gd name="connsiteX199" fmla="*/ 499493 w 652264"/>
                <a:gd name="connsiteY199" fmla="*/ 421350 h 761824"/>
                <a:gd name="connsiteX200" fmla="*/ 482451 w 652264"/>
                <a:gd name="connsiteY200" fmla="*/ 401073 h 761824"/>
                <a:gd name="connsiteX201" fmla="*/ 483811 w 652264"/>
                <a:gd name="connsiteY201" fmla="*/ 398856 h 761824"/>
                <a:gd name="connsiteX202" fmla="*/ 481439 w 652264"/>
                <a:gd name="connsiteY202" fmla="*/ 400158 h 761824"/>
                <a:gd name="connsiteX203" fmla="*/ 461666 w 652264"/>
                <a:gd name="connsiteY203" fmla="*/ 389277 h 761824"/>
                <a:gd name="connsiteX204" fmla="*/ 456836 w 652264"/>
                <a:gd name="connsiteY204" fmla="*/ 399736 h 761824"/>
                <a:gd name="connsiteX205" fmla="*/ 453504 w 652264"/>
                <a:gd name="connsiteY205" fmla="*/ 410166 h 761824"/>
                <a:gd name="connsiteX206" fmla="*/ 462180 w 652264"/>
                <a:gd name="connsiteY206" fmla="*/ 407868 h 761824"/>
                <a:gd name="connsiteX207" fmla="*/ 481171 w 652264"/>
                <a:gd name="connsiteY207" fmla="*/ 427511 h 761824"/>
                <a:gd name="connsiteX208" fmla="*/ 475364 w 652264"/>
                <a:gd name="connsiteY208" fmla="*/ 426271 h 761824"/>
                <a:gd name="connsiteX209" fmla="*/ 477633 w 652264"/>
                <a:gd name="connsiteY209" fmla="*/ 427333 h 761824"/>
                <a:gd name="connsiteX210" fmla="*/ 478948 w 652264"/>
                <a:gd name="connsiteY210" fmla="*/ 428408 h 761824"/>
                <a:gd name="connsiteX211" fmla="*/ 484794 w 652264"/>
                <a:gd name="connsiteY211" fmla="*/ 433992 h 761824"/>
                <a:gd name="connsiteX212" fmla="*/ 491847 w 652264"/>
                <a:gd name="connsiteY212" fmla="*/ 448628 h 761824"/>
                <a:gd name="connsiteX213" fmla="*/ 476467 w 652264"/>
                <a:gd name="connsiteY213" fmla="*/ 445787 h 761824"/>
                <a:gd name="connsiteX214" fmla="*/ 475170 w 652264"/>
                <a:gd name="connsiteY214" fmla="*/ 446719 h 761824"/>
                <a:gd name="connsiteX215" fmla="*/ 476553 w 652264"/>
                <a:gd name="connsiteY215" fmla="*/ 446867 h 761824"/>
                <a:gd name="connsiteX216" fmla="*/ 492921 w 652264"/>
                <a:gd name="connsiteY216" fmla="*/ 456634 h 761824"/>
                <a:gd name="connsiteX217" fmla="*/ 504111 w 652264"/>
                <a:gd name="connsiteY217" fmla="*/ 471739 h 761824"/>
                <a:gd name="connsiteX218" fmla="*/ 488623 w 652264"/>
                <a:gd name="connsiteY218" fmla="*/ 471145 h 761824"/>
                <a:gd name="connsiteX219" fmla="*/ 488069 w 652264"/>
                <a:gd name="connsiteY219" fmla="*/ 467441 h 761824"/>
                <a:gd name="connsiteX220" fmla="*/ 486640 w 652264"/>
                <a:gd name="connsiteY220" fmla="*/ 469716 h 761824"/>
                <a:gd name="connsiteX221" fmla="*/ 493298 w 652264"/>
                <a:gd name="connsiteY221" fmla="*/ 484409 h 761824"/>
                <a:gd name="connsiteX222" fmla="*/ 478936 w 652264"/>
                <a:gd name="connsiteY222" fmla="*/ 490044 h 761824"/>
                <a:gd name="connsiteX223" fmla="*/ 467466 w 652264"/>
                <a:gd name="connsiteY223" fmla="*/ 477620 h 761824"/>
                <a:gd name="connsiteX224" fmla="*/ 444378 w 652264"/>
                <a:gd name="connsiteY224" fmla="*/ 447645 h 761824"/>
                <a:gd name="connsiteX225" fmla="*/ 406224 w 652264"/>
                <a:gd name="connsiteY225" fmla="*/ 429037 h 761824"/>
                <a:gd name="connsiteX226" fmla="*/ 421318 w 652264"/>
                <a:gd name="connsiteY226" fmla="*/ 448473 h 761824"/>
                <a:gd name="connsiteX227" fmla="*/ 434879 w 652264"/>
                <a:gd name="connsiteY227" fmla="*/ 470687 h 761824"/>
                <a:gd name="connsiteX228" fmla="*/ 434885 w 652264"/>
                <a:gd name="connsiteY228" fmla="*/ 465978 h 761824"/>
                <a:gd name="connsiteX229" fmla="*/ 431325 w 652264"/>
                <a:gd name="connsiteY229" fmla="*/ 449073 h 761824"/>
                <a:gd name="connsiteX230" fmla="*/ 454802 w 652264"/>
                <a:gd name="connsiteY230" fmla="*/ 456680 h 761824"/>
                <a:gd name="connsiteX231" fmla="*/ 468529 w 652264"/>
                <a:gd name="connsiteY231" fmla="*/ 476179 h 761824"/>
                <a:gd name="connsiteX232" fmla="*/ 458185 w 652264"/>
                <a:gd name="connsiteY232" fmla="*/ 495902 h 761824"/>
                <a:gd name="connsiteX233" fmla="*/ 432753 w 652264"/>
                <a:gd name="connsiteY233" fmla="*/ 491353 h 761824"/>
                <a:gd name="connsiteX234" fmla="*/ 424466 w 652264"/>
                <a:gd name="connsiteY234" fmla="*/ 483832 h 761824"/>
                <a:gd name="connsiteX235" fmla="*/ 420729 w 652264"/>
                <a:gd name="connsiteY235" fmla="*/ 484615 h 761824"/>
                <a:gd name="connsiteX236" fmla="*/ 391531 w 652264"/>
                <a:gd name="connsiteY236" fmla="*/ 466024 h 761824"/>
                <a:gd name="connsiteX237" fmla="*/ 379427 w 652264"/>
                <a:gd name="connsiteY237" fmla="*/ 456440 h 761824"/>
                <a:gd name="connsiteX238" fmla="*/ 369054 w 652264"/>
                <a:gd name="connsiteY238" fmla="*/ 440404 h 761824"/>
                <a:gd name="connsiteX239" fmla="*/ 367128 w 652264"/>
                <a:gd name="connsiteY239" fmla="*/ 438466 h 761824"/>
                <a:gd name="connsiteX240" fmla="*/ 351680 w 652264"/>
                <a:gd name="connsiteY240" fmla="*/ 434855 h 761824"/>
                <a:gd name="connsiteX241" fmla="*/ 361899 w 652264"/>
                <a:gd name="connsiteY241" fmla="*/ 444473 h 761824"/>
                <a:gd name="connsiteX242" fmla="*/ 373866 w 652264"/>
                <a:gd name="connsiteY242" fmla="*/ 469676 h 761824"/>
                <a:gd name="connsiteX243" fmla="*/ 369403 w 652264"/>
                <a:gd name="connsiteY243" fmla="*/ 482135 h 761824"/>
                <a:gd name="connsiteX244" fmla="*/ 383656 w 652264"/>
                <a:gd name="connsiteY244" fmla="*/ 482472 h 761824"/>
                <a:gd name="connsiteX245" fmla="*/ 378455 w 652264"/>
                <a:gd name="connsiteY245" fmla="*/ 497577 h 761824"/>
                <a:gd name="connsiteX246" fmla="*/ 401944 w 652264"/>
                <a:gd name="connsiteY246" fmla="*/ 494953 h 761824"/>
                <a:gd name="connsiteX247" fmla="*/ 398235 w 652264"/>
                <a:gd name="connsiteY247" fmla="*/ 511664 h 761824"/>
                <a:gd name="connsiteX248" fmla="*/ 391925 w 652264"/>
                <a:gd name="connsiteY248" fmla="*/ 523706 h 761824"/>
                <a:gd name="connsiteX249" fmla="*/ 412814 w 652264"/>
                <a:gd name="connsiteY249" fmla="*/ 532078 h 761824"/>
                <a:gd name="connsiteX250" fmla="*/ 395577 w 652264"/>
                <a:gd name="connsiteY250" fmla="*/ 541136 h 761824"/>
                <a:gd name="connsiteX251" fmla="*/ 394726 w 652264"/>
                <a:gd name="connsiteY251" fmla="*/ 541513 h 761824"/>
                <a:gd name="connsiteX252" fmla="*/ 396195 w 652264"/>
                <a:gd name="connsiteY252" fmla="*/ 541142 h 761824"/>
                <a:gd name="connsiteX253" fmla="*/ 410562 w 652264"/>
                <a:gd name="connsiteY253" fmla="*/ 534981 h 761824"/>
                <a:gd name="connsiteX254" fmla="*/ 412591 w 652264"/>
                <a:gd name="connsiteY254" fmla="*/ 531992 h 761824"/>
                <a:gd name="connsiteX255" fmla="*/ 414882 w 652264"/>
                <a:gd name="connsiteY255" fmla="*/ 528438 h 761824"/>
                <a:gd name="connsiteX256" fmla="*/ 414860 w 652264"/>
                <a:gd name="connsiteY256" fmla="*/ 523614 h 761824"/>
                <a:gd name="connsiteX257" fmla="*/ 414837 w 652264"/>
                <a:gd name="connsiteY257" fmla="*/ 505732 h 761824"/>
                <a:gd name="connsiteX258" fmla="*/ 433233 w 652264"/>
                <a:gd name="connsiteY258" fmla="*/ 516653 h 761824"/>
                <a:gd name="connsiteX259" fmla="*/ 434925 w 652264"/>
                <a:gd name="connsiteY259" fmla="*/ 519579 h 761824"/>
                <a:gd name="connsiteX260" fmla="*/ 435131 w 652264"/>
                <a:gd name="connsiteY260" fmla="*/ 518859 h 761824"/>
                <a:gd name="connsiteX261" fmla="*/ 433228 w 652264"/>
                <a:gd name="connsiteY261" fmla="*/ 516459 h 761824"/>
                <a:gd name="connsiteX262" fmla="*/ 440611 w 652264"/>
                <a:gd name="connsiteY262" fmla="*/ 510229 h 761824"/>
                <a:gd name="connsiteX263" fmla="*/ 455785 w 652264"/>
                <a:gd name="connsiteY263" fmla="*/ 526940 h 761824"/>
                <a:gd name="connsiteX264" fmla="*/ 461843 w 652264"/>
                <a:gd name="connsiteY264" fmla="*/ 543759 h 761824"/>
                <a:gd name="connsiteX265" fmla="*/ 440720 w 652264"/>
                <a:gd name="connsiteY265" fmla="*/ 563836 h 761824"/>
                <a:gd name="connsiteX266" fmla="*/ 437954 w 652264"/>
                <a:gd name="connsiteY266" fmla="*/ 567122 h 761824"/>
                <a:gd name="connsiteX267" fmla="*/ 431936 w 652264"/>
                <a:gd name="connsiteY267" fmla="*/ 577147 h 761824"/>
                <a:gd name="connsiteX268" fmla="*/ 428101 w 652264"/>
                <a:gd name="connsiteY268" fmla="*/ 593731 h 761824"/>
                <a:gd name="connsiteX269" fmla="*/ 450361 w 652264"/>
                <a:gd name="connsiteY269" fmla="*/ 599058 h 761824"/>
                <a:gd name="connsiteX270" fmla="*/ 468952 w 652264"/>
                <a:gd name="connsiteY270" fmla="*/ 612528 h 761824"/>
                <a:gd name="connsiteX271" fmla="*/ 474982 w 652264"/>
                <a:gd name="connsiteY271" fmla="*/ 625341 h 761824"/>
                <a:gd name="connsiteX272" fmla="*/ 483577 w 652264"/>
                <a:gd name="connsiteY272" fmla="*/ 614626 h 761824"/>
                <a:gd name="connsiteX273" fmla="*/ 501082 w 652264"/>
                <a:gd name="connsiteY273" fmla="*/ 611722 h 761824"/>
                <a:gd name="connsiteX274" fmla="*/ 513341 w 652264"/>
                <a:gd name="connsiteY274" fmla="*/ 635177 h 761824"/>
                <a:gd name="connsiteX275" fmla="*/ 486817 w 652264"/>
                <a:gd name="connsiteY275" fmla="*/ 636497 h 761824"/>
                <a:gd name="connsiteX276" fmla="*/ 486354 w 652264"/>
                <a:gd name="connsiteY276" fmla="*/ 637108 h 761824"/>
                <a:gd name="connsiteX277" fmla="*/ 487275 w 652264"/>
                <a:gd name="connsiteY277" fmla="*/ 637217 h 761824"/>
                <a:gd name="connsiteX278" fmla="*/ 501922 w 652264"/>
                <a:gd name="connsiteY278" fmla="*/ 649853 h 761824"/>
                <a:gd name="connsiteX279" fmla="*/ 494715 w 652264"/>
                <a:gd name="connsiteY279" fmla="*/ 655482 h 761824"/>
                <a:gd name="connsiteX280" fmla="*/ 501671 w 652264"/>
                <a:gd name="connsiteY280" fmla="*/ 650773 h 761824"/>
                <a:gd name="connsiteX281" fmla="*/ 527314 w 652264"/>
                <a:gd name="connsiteY281" fmla="*/ 664215 h 761824"/>
                <a:gd name="connsiteX282" fmla="*/ 512489 w 652264"/>
                <a:gd name="connsiteY282" fmla="*/ 694293 h 761824"/>
                <a:gd name="connsiteX283" fmla="*/ 471370 w 652264"/>
                <a:gd name="connsiteY283" fmla="*/ 700385 h 761824"/>
                <a:gd name="connsiteX284" fmla="*/ 488652 w 652264"/>
                <a:gd name="connsiteY284" fmla="*/ 702928 h 761824"/>
                <a:gd name="connsiteX285" fmla="*/ 501168 w 652264"/>
                <a:gd name="connsiteY285" fmla="*/ 721348 h 761824"/>
                <a:gd name="connsiteX286" fmla="*/ 488166 w 652264"/>
                <a:gd name="connsiteY286" fmla="*/ 725496 h 761824"/>
                <a:gd name="connsiteX287" fmla="*/ 492618 w 652264"/>
                <a:gd name="connsiteY287" fmla="*/ 728188 h 761824"/>
                <a:gd name="connsiteX288" fmla="*/ 501070 w 652264"/>
                <a:gd name="connsiteY288" fmla="*/ 732852 h 761824"/>
                <a:gd name="connsiteX289" fmla="*/ 501065 w 652264"/>
                <a:gd name="connsiteY289" fmla="*/ 740213 h 761824"/>
                <a:gd name="connsiteX290" fmla="*/ 501093 w 652264"/>
                <a:gd name="connsiteY290" fmla="*/ 740167 h 761824"/>
                <a:gd name="connsiteX291" fmla="*/ 497956 w 652264"/>
                <a:gd name="connsiteY291" fmla="*/ 743904 h 761824"/>
                <a:gd name="connsiteX292" fmla="*/ 498230 w 652264"/>
                <a:gd name="connsiteY292" fmla="*/ 743647 h 761824"/>
                <a:gd name="connsiteX293" fmla="*/ 488166 w 652264"/>
                <a:gd name="connsiteY293" fmla="*/ 756975 h 761824"/>
                <a:gd name="connsiteX294" fmla="*/ 488269 w 652264"/>
                <a:gd name="connsiteY294" fmla="*/ 756860 h 761824"/>
                <a:gd name="connsiteX295" fmla="*/ 461934 w 652264"/>
                <a:gd name="connsiteY295" fmla="*/ 753049 h 761824"/>
                <a:gd name="connsiteX296" fmla="*/ 469078 w 652264"/>
                <a:gd name="connsiteY296" fmla="*/ 738578 h 761824"/>
                <a:gd name="connsiteX297" fmla="*/ 473404 w 652264"/>
                <a:gd name="connsiteY297" fmla="*/ 741270 h 761824"/>
                <a:gd name="connsiteX298" fmla="*/ 470455 w 652264"/>
                <a:gd name="connsiteY298" fmla="*/ 739595 h 761824"/>
                <a:gd name="connsiteX299" fmla="*/ 468118 w 652264"/>
                <a:gd name="connsiteY299" fmla="*/ 736481 h 761824"/>
                <a:gd name="connsiteX300" fmla="*/ 456996 w 652264"/>
                <a:gd name="connsiteY300" fmla="*/ 695893 h 761824"/>
                <a:gd name="connsiteX301" fmla="*/ 465626 w 652264"/>
                <a:gd name="connsiteY301" fmla="*/ 685834 h 761824"/>
                <a:gd name="connsiteX302" fmla="*/ 476708 w 652264"/>
                <a:gd name="connsiteY302" fmla="*/ 663946 h 761824"/>
                <a:gd name="connsiteX303" fmla="*/ 473193 w 652264"/>
                <a:gd name="connsiteY303" fmla="*/ 645087 h 761824"/>
                <a:gd name="connsiteX304" fmla="*/ 474604 w 652264"/>
                <a:gd name="connsiteY304" fmla="*/ 642492 h 761824"/>
                <a:gd name="connsiteX305" fmla="*/ 472364 w 652264"/>
                <a:gd name="connsiteY305" fmla="*/ 645418 h 761824"/>
                <a:gd name="connsiteX306" fmla="*/ 471101 w 652264"/>
                <a:gd name="connsiteY306" fmla="*/ 657225 h 761824"/>
                <a:gd name="connsiteX307" fmla="*/ 478896 w 652264"/>
                <a:gd name="connsiteY307" fmla="*/ 671158 h 761824"/>
                <a:gd name="connsiteX308" fmla="*/ 475079 w 652264"/>
                <a:gd name="connsiteY308" fmla="*/ 681691 h 761824"/>
                <a:gd name="connsiteX309" fmla="*/ 462277 w 652264"/>
                <a:gd name="connsiteY309" fmla="*/ 683268 h 761824"/>
                <a:gd name="connsiteX310" fmla="*/ 453156 w 652264"/>
                <a:gd name="connsiteY310" fmla="*/ 676559 h 761824"/>
                <a:gd name="connsiteX311" fmla="*/ 451596 w 652264"/>
                <a:gd name="connsiteY311" fmla="*/ 677256 h 761824"/>
                <a:gd name="connsiteX312" fmla="*/ 454602 w 652264"/>
                <a:gd name="connsiteY312" fmla="*/ 683743 h 761824"/>
                <a:gd name="connsiteX313" fmla="*/ 431113 w 652264"/>
                <a:gd name="connsiteY313" fmla="*/ 697184 h 761824"/>
                <a:gd name="connsiteX314" fmla="*/ 421992 w 652264"/>
                <a:gd name="connsiteY314" fmla="*/ 697201 h 761824"/>
                <a:gd name="connsiteX315" fmla="*/ 430953 w 652264"/>
                <a:gd name="connsiteY315" fmla="*/ 720290 h 761824"/>
                <a:gd name="connsiteX316" fmla="*/ 424432 w 652264"/>
                <a:gd name="connsiteY316" fmla="*/ 725868 h 761824"/>
                <a:gd name="connsiteX317" fmla="*/ 406167 w 652264"/>
                <a:gd name="connsiteY317" fmla="*/ 708266 h 761824"/>
                <a:gd name="connsiteX318" fmla="*/ 395394 w 652264"/>
                <a:gd name="connsiteY318" fmla="*/ 678336 h 761824"/>
                <a:gd name="connsiteX319" fmla="*/ 389462 w 652264"/>
                <a:gd name="connsiteY319" fmla="*/ 675593 h 761824"/>
                <a:gd name="connsiteX320" fmla="*/ 372992 w 652264"/>
                <a:gd name="connsiteY320" fmla="*/ 668878 h 761824"/>
                <a:gd name="connsiteX321" fmla="*/ 336667 w 652264"/>
                <a:gd name="connsiteY321" fmla="*/ 630285 h 761824"/>
                <a:gd name="connsiteX322" fmla="*/ 334307 w 652264"/>
                <a:gd name="connsiteY322" fmla="*/ 627953 h 761824"/>
                <a:gd name="connsiteX323" fmla="*/ 292816 w 652264"/>
                <a:gd name="connsiteY323" fmla="*/ 624169 h 761824"/>
                <a:gd name="connsiteX324" fmla="*/ 285266 w 652264"/>
                <a:gd name="connsiteY324" fmla="*/ 623450 h 761824"/>
                <a:gd name="connsiteX325" fmla="*/ 280906 w 652264"/>
                <a:gd name="connsiteY325" fmla="*/ 631439 h 761824"/>
                <a:gd name="connsiteX326" fmla="*/ 261989 w 652264"/>
                <a:gd name="connsiteY326" fmla="*/ 620569 h 761824"/>
                <a:gd name="connsiteX327" fmla="*/ 262938 w 652264"/>
                <a:gd name="connsiteY327" fmla="*/ 608676 h 761824"/>
                <a:gd name="connsiteX328" fmla="*/ 279020 w 652264"/>
                <a:gd name="connsiteY328" fmla="*/ 607465 h 761824"/>
                <a:gd name="connsiteX329" fmla="*/ 289301 w 652264"/>
                <a:gd name="connsiteY329" fmla="*/ 607322 h 761824"/>
                <a:gd name="connsiteX330" fmla="*/ 295965 w 652264"/>
                <a:gd name="connsiteY330" fmla="*/ 610248 h 761824"/>
                <a:gd name="connsiteX331" fmla="*/ 296102 w 652264"/>
                <a:gd name="connsiteY331" fmla="*/ 609093 h 761824"/>
                <a:gd name="connsiteX332" fmla="*/ 294639 w 652264"/>
                <a:gd name="connsiteY332" fmla="*/ 608396 h 761824"/>
                <a:gd name="connsiteX333" fmla="*/ 280032 w 652264"/>
                <a:gd name="connsiteY333" fmla="*/ 592674 h 761824"/>
                <a:gd name="connsiteX334" fmla="*/ 273510 w 652264"/>
                <a:gd name="connsiteY334" fmla="*/ 562219 h 761824"/>
                <a:gd name="connsiteX335" fmla="*/ 295662 w 652264"/>
                <a:gd name="connsiteY335" fmla="*/ 564682 h 761824"/>
                <a:gd name="connsiteX336" fmla="*/ 327672 w 652264"/>
                <a:gd name="connsiteY336" fmla="*/ 568071 h 761824"/>
                <a:gd name="connsiteX337" fmla="*/ 332335 w 652264"/>
                <a:gd name="connsiteY337" fmla="*/ 568551 h 761824"/>
                <a:gd name="connsiteX338" fmla="*/ 334433 w 652264"/>
                <a:gd name="connsiteY338" fmla="*/ 588354 h 761824"/>
                <a:gd name="connsiteX339" fmla="*/ 321802 w 652264"/>
                <a:gd name="connsiteY339" fmla="*/ 603287 h 761824"/>
                <a:gd name="connsiteX340" fmla="*/ 324243 w 652264"/>
                <a:gd name="connsiteY340" fmla="*/ 603344 h 761824"/>
                <a:gd name="connsiteX341" fmla="*/ 333798 w 652264"/>
                <a:gd name="connsiteY341" fmla="*/ 598915 h 761824"/>
                <a:gd name="connsiteX342" fmla="*/ 334924 w 652264"/>
                <a:gd name="connsiteY342" fmla="*/ 597778 h 761824"/>
                <a:gd name="connsiteX343" fmla="*/ 345491 w 652264"/>
                <a:gd name="connsiteY343" fmla="*/ 578473 h 761824"/>
                <a:gd name="connsiteX344" fmla="*/ 352800 w 652264"/>
                <a:gd name="connsiteY344" fmla="*/ 571071 h 761824"/>
                <a:gd name="connsiteX345" fmla="*/ 365219 w 652264"/>
                <a:gd name="connsiteY345" fmla="*/ 576318 h 761824"/>
                <a:gd name="connsiteX346" fmla="*/ 382981 w 652264"/>
                <a:gd name="connsiteY346" fmla="*/ 623649 h 761824"/>
                <a:gd name="connsiteX347" fmla="*/ 387073 w 652264"/>
                <a:gd name="connsiteY347" fmla="*/ 627416 h 761824"/>
                <a:gd name="connsiteX348" fmla="*/ 395480 w 652264"/>
                <a:gd name="connsiteY348" fmla="*/ 606333 h 761824"/>
                <a:gd name="connsiteX349" fmla="*/ 393434 w 652264"/>
                <a:gd name="connsiteY349" fmla="*/ 596937 h 761824"/>
                <a:gd name="connsiteX350" fmla="*/ 403452 w 652264"/>
                <a:gd name="connsiteY350" fmla="*/ 574809 h 761824"/>
                <a:gd name="connsiteX351" fmla="*/ 406853 w 652264"/>
                <a:gd name="connsiteY351" fmla="*/ 572112 h 761824"/>
                <a:gd name="connsiteX352" fmla="*/ 406447 w 652264"/>
                <a:gd name="connsiteY352" fmla="*/ 570591 h 761824"/>
                <a:gd name="connsiteX353" fmla="*/ 403630 w 652264"/>
                <a:gd name="connsiteY353" fmla="*/ 569957 h 761824"/>
                <a:gd name="connsiteX354" fmla="*/ 400155 w 652264"/>
                <a:gd name="connsiteY354" fmla="*/ 572072 h 761824"/>
                <a:gd name="connsiteX355" fmla="*/ 384164 w 652264"/>
                <a:gd name="connsiteY355" fmla="*/ 569826 h 761824"/>
                <a:gd name="connsiteX356" fmla="*/ 380633 w 652264"/>
                <a:gd name="connsiteY356" fmla="*/ 567351 h 761824"/>
                <a:gd name="connsiteX357" fmla="*/ 375295 w 652264"/>
                <a:gd name="connsiteY357" fmla="*/ 563579 h 761824"/>
                <a:gd name="connsiteX358" fmla="*/ 372820 w 652264"/>
                <a:gd name="connsiteY358" fmla="*/ 559870 h 761824"/>
                <a:gd name="connsiteX359" fmla="*/ 364413 w 652264"/>
                <a:gd name="connsiteY359" fmla="*/ 555447 h 761824"/>
                <a:gd name="connsiteX360" fmla="*/ 348097 w 652264"/>
                <a:gd name="connsiteY360" fmla="*/ 551578 h 761824"/>
                <a:gd name="connsiteX361" fmla="*/ 336501 w 652264"/>
                <a:gd name="connsiteY361" fmla="*/ 543239 h 761824"/>
                <a:gd name="connsiteX362" fmla="*/ 328569 w 652264"/>
                <a:gd name="connsiteY362" fmla="*/ 527946 h 761824"/>
                <a:gd name="connsiteX363" fmla="*/ 324054 w 652264"/>
                <a:gd name="connsiteY363" fmla="*/ 507240 h 761824"/>
                <a:gd name="connsiteX364" fmla="*/ 335170 w 652264"/>
                <a:gd name="connsiteY364" fmla="*/ 495862 h 761824"/>
                <a:gd name="connsiteX365" fmla="*/ 326048 w 652264"/>
                <a:gd name="connsiteY365" fmla="*/ 484986 h 761824"/>
                <a:gd name="connsiteX366" fmla="*/ 324951 w 652264"/>
                <a:gd name="connsiteY366" fmla="*/ 483586 h 761824"/>
                <a:gd name="connsiteX367" fmla="*/ 320059 w 652264"/>
                <a:gd name="connsiteY367" fmla="*/ 490267 h 761824"/>
                <a:gd name="connsiteX368" fmla="*/ 312772 w 652264"/>
                <a:gd name="connsiteY368" fmla="*/ 496502 h 761824"/>
                <a:gd name="connsiteX369" fmla="*/ 307115 w 652264"/>
                <a:gd name="connsiteY369" fmla="*/ 486392 h 761824"/>
                <a:gd name="connsiteX370" fmla="*/ 307463 w 652264"/>
                <a:gd name="connsiteY370" fmla="*/ 475602 h 761824"/>
                <a:gd name="connsiteX371" fmla="*/ 294747 w 652264"/>
                <a:gd name="connsiteY371" fmla="*/ 491267 h 761824"/>
                <a:gd name="connsiteX372" fmla="*/ 287850 w 652264"/>
                <a:gd name="connsiteY372" fmla="*/ 482478 h 761824"/>
                <a:gd name="connsiteX373" fmla="*/ 294644 w 652264"/>
                <a:gd name="connsiteY373" fmla="*/ 491341 h 761824"/>
                <a:gd name="connsiteX374" fmla="*/ 285169 w 652264"/>
                <a:gd name="connsiteY374" fmla="*/ 501531 h 761824"/>
                <a:gd name="connsiteX375" fmla="*/ 275471 w 652264"/>
                <a:gd name="connsiteY375" fmla="*/ 492262 h 761824"/>
                <a:gd name="connsiteX376" fmla="*/ 272945 w 652264"/>
                <a:gd name="connsiteY376" fmla="*/ 474917 h 761824"/>
                <a:gd name="connsiteX377" fmla="*/ 265561 w 652264"/>
                <a:gd name="connsiteY377" fmla="*/ 464292 h 761824"/>
                <a:gd name="connsiteX378" fmla="*/ 255577 w 652264"/>
                <a:gd name="connsiteY378" fmla="*/ 467030 h 761824"/>
                <a:gd name="connsiteX379" fmla="*/ 251565 w 652264"/>
                <a:gd name="connsiteY379" fmla="*/ 468830 h 761824"/>
                <a:gd name="connsiteX380" fmla="*/ 245947 w 652264"/>
                <a:gd name="connsiteY380" fmla="*/ 462738 h 761824"/>
                <a:gd name="connsiteX381" fmla="*/ 234637 w 652264"/>
                <a:gd name="connsiteY381" fmla="*/ 450674 h 761824"/>
                <a:gd name="connsiteX382" fmla="*/ 231351 w 652264"/>
                <a:gd name="connsiteY382" fmla="*/ 430940 h 761824"/>
                <a:gd name="connsiteX383" fmla="*/ 211634 w 652264"/>
                <a:gd name="connsiteY383" fmla="*/ 439626 h 761824"/>
                <a:gd name="connsiteX384" fmla="*/ 202342 w 652264"/>
                <a:gd name="connsiteY384" fmla="*/ 429768 h 761824"/>
                <a:gd name="connsiteX385" fmla="*/ 202639 w 652264"/>
                <a:gd name="connsiteY385" fmla="*/ 414738 h 761824"/>
                <a:gd name="connsiteX386" fmla="*/ 193701 w 652264"/>
                <a:gd name="connsiteY386" fmla="*/ 398067 h 761824"/>
                <a:gd name="connsiteX387" fmla="*/ 190472 w 652264"/>
                <a:gd name="connsiteY387" fmla="*/ 392261 h 761824"/>
                <a:gd name="connsiteX388" fmla="*/ 197352 w 652264"/>
                <a:gd name="connsiteY388" fmla="*/ 391883 h 761824"/>
                <a:gd name="connsiteX389" fmla="*/ 204142 w 652264"/>
                <a:gd name="connsiteY389" fmla="*/ 391775 h 761824"/>
                <a:gd name="connsiteX390" fmla="*/ 188203 w 652264"/>
                <a:gd name="connsiteY390" fmla="*/ 370709 h 761824"/>
                <a:gd name="connsiteX391" fmla="*/ 182842 w 652264"/>
                <a:gd name="connsiteY391" fmla="*/ 379070 h 761824"/>
                <a:gd name="connsiteX392" fmla="*/ 170578 w 652264"/>
                <a:gd name="connsiteY392" fmla="*/ 367303 h 761824"/>
                <a:gd name="connsiteX393" fmla="*/ 161022 w 652264"/>
                <a:gd name="connsiteY393" fmla="*/ 375664 h 761824"/>
                <a:gd name="connsiteX394" fmla="*/ 157056 w 652264"/>
                <a:gd name="connsiteY394" fmla="*/ 362211 h 761824"/>
                <a:gd name="connsiteX395" fmla="*/ 142568 w 652264"/>
                <a:gd name="connsiteY395" fmla="*/ 355284 h 761824"/>
                <a:gd name="connsiteX396" fmla="*/ 142568 w 652264"/>
                <a:gd name="connsiteY396" fmla="*/ 358576 h 761824"/>
                <a:gd name="connsiteX397" fmla="*/ 146163 w 652264"/>
                <a:gd name="connsiteY397" fmla="*/ 363714 h 761824"/>
                <a:gd name="connsiteX398" fmla="*/ 134048 w 652264"/>
                <a:gd name="connsiteY398" fmla="*/ 363474 h 761824"/>
                <a:gd name="connsiteX399" fmla="*/ 119543 w 652264"/>
                <a:gd name="connsiteY399" fmla="*/ 332259 h 761824"/>
                <a:gd name="connsiteX400" fmla="*/ 116800 w 652264"/>
                <a:gd name="connsiteY400" fmla="*/ 340197 h 761824"/>
                <a:gd name="connsiteX401" fmla="*/ 111016 w 652264"/>
                <a:gd name="connsiteY401" fmla="*/ 344209 h 761824"/>
                <a:gd name="connsiteX402" fmla="*/ 88990 w 652264"/>
                <a:gd name="connsiteY402" fmla="*/ 334951 h 761824"/>
                <a:gd name="connsiteX403" fmla="*/ 101055 w 652264"/>
                <a:gd name="connsiteY403" fmla="*/ 330058 h 761824"/>
                <a:gd name="connsiteX404" fmla="*/ 70577 w 652264"/>
                <a:gd name="connsiteY404" fmla="*/ 314154 h 761824"/>
                <a:gd name="connsiteX405" fmla="*/ 63141 w 652264"/>
                <a:gd name="connsiteY405" fmla="*/ 310799 h 761824"/>
                <a:gd name="connsiteX406" fmla="*/ 53603 w 652264"/>
                <a:gd name="connsiteY406" fmla="*/ 288813 h 761824"/>
                <a:gd name="connsiteX407" fmla="*/ 62261 w 652264"/>
                <a:gd name="connsiteY407" fmla="*/ 299443 h 761824"/>
                <a:gd name="connsiteX408" fmla="*/ 69674 w 652264"/>
                <a:gd name="connsiteY408" fmla="*/ 283573 h 761824"/>
                <a:gd name="connsiteX409" fmla="*/ 69931 w 652264"/>
                <a:gd name="connsiteY409" fmla="*/ 279681 h 761824"/>
                <a:gd name="connsiteX410" fmla="*/ 56061 w 652264"/>
                <a:gd name="connsiteY410" fmla="*/ 269754 h 761824"/>
                <a:gd name="connsiteX411" fmla="*/ 43905 w 652264"/>
                <a:gd name="connsiteY411" fmla="*/ 276320 h 761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Lst>
              <a:rect l="l" t="t" r="r" b="b"/>
              <a:pathLst>
                <a:path w="652264" h="761824">
                  <a:moveTo>
                    <a:pt x="43905" y="276320"/>
                  </a:moveTo>
                  <a:cubicBezTo>
                    <a:pt x="42802" y="275149"/>
                    <a:pt x="40693" y="273937"/>
                    <a:pt x="40739" y="272811"/>
                  </a:cubicBezTo>
                  <a:cubicBezTo>
                    <a:pt x="41282" y="259232"/>
                    <a:pt x="26811" y="255758"/>
                    <a:pt x="22479" y="245499"/>
                  </a:cubicBezTo>
                  <a:cubicBezTo>
                    <a:pt x="22102" y="244602"/>
                    <a:pt x="19587" y="244031"/>
                    <a:pt x="18221" y="244253"/>
                  </a:cubicBezTo>
                  <a:cubicBezTo>
                    <a:pt x="15627" y="244682"/>
                    <a:pt x="15016" y="246711"/>
                    <a:pt x="15724" y="249157"/>
                  </a:cubicBezTo>
                  <a:cubicBezTo>
                    <a:pt x="16473" y="251757"/>
                    <a:pt x="17673" y="254695"/>
                    <a:pt x="13872" y="255815"/>
                  </a:cubicBezTo>
                  <a:cubicBezTo>
                    <a:pt x="9649" y="257067"/>
                    <a:pt x="6312" y="253003"/>
                    <a:pt x="7066" y="250934"/>
                  </a:cubicBezTo>
                  <a:cubicBezTo>
                    <a:pt x="9655" y="243813"/>
                    <a:pt x="-3958" y="244276"/>
                    <a:pt x="1162" y="236847"/>
                  </a:cubicBezTo>
                  <a:cubicBezTo>
                    <a:pt x="2025" y="235967"/>
                    <a:pt x="2928" y="235121"/>
                    <a:pt x="3865" y="234315"/>
                  </a:cubicBezTo>
                  <a:cubicBezTo>
                    <a:pt x="5849" y="232812"/>
                    <a:pt x="7740" y="231200"/>
                    <a:pt x="9529" y="229429"/>
                  </a:cubicBezTo>
                  <a:cubicBezTo>
                    <a:pt x="10438" y="228406"/>
                    <a:pt x="11363" y="227446"/>
                    <a:pt x="12272" y="226440"/>
                  </a:cubicBezTo>
                  <a:cubicBezTo>
                    <a:pt x="16141" y="221691"/>
                    <a:pt x="13758" y="216741"/>
                    <a:pt x="12815" y="211855"/>
                  </a:cubicBezTo>
                  <a:cubicBezTo>
                    <a:pt x="12564" y="210352"/>
                    <a:pt x="12655" y="208861"/>
                    <a:pt x="12998" y="207375"/>
                  </a:cubicBezTo>
                  <a:cubicBezTo>
                    <a:pt x="13958" y="205249"/>
                    <a:pt x="15507" y="203717"/>
                    <a:pt x="17679" y="202825"/>
                  </a:cubicBezTo>
                  <a:cubicBezTo>
                    <a:pt x="19187" y="202608"/>
                    <a:pt x="20593" y="202923"/>
                    <a:pt x="21919" y="203671"/>
                  </a:cubicBezTo>
                  <a:cubicBezTo>
                    <a:pt x="24942" y="207574"/>
                    <a:pt x="27240" y="211918"/>
                    <a:pt x="29388" y="216210"/>
                  </a:cubicBezTo>
                  <a:cubicBezTo>
                    <a:pt x="29377" y="216084"/>
                    <a:pt x="29080" y="217410"/>
                    <a:pt x="29080" y="217410"/>
                  </a:cubicBezTo>
                  <a:cubicBezTo>
                    <a:pt x="29080" y="217410"/>
                    <a:pt x="30303" y="216816"/>
                    <a:pt x="30269" y="216684"/>
                  </a:cubicBezTo>
                  <a:cubicBezTo>
                    <a:pt x="29966" y="213204"/>
                    <a:pt x="24348" y="210255"/>
                    <a:pt x="28949" y="206672"/>
                  </a:cubicBezTo>
                  <a:cubicBezTo>
                    <a:pt x="32458" y="203940"/>
                    <a:pt x="37630" y="204848"/>
                    <a:pt x="38550" y="208569"/>
                  </a:cubicBezTo>
                  <a:cubicBezTo>
                    <a:pt x="41493" y="220456"/>
                    <a:pt x="48311" y="211415"/>
                    <a:pt x="53260" y="211970"/>
                  </a:cubicBezTo>
                  <a:cubicBezTo>
                    <a:pt x="56340" y="211901"/>
                    <a:pt x="59267" y="212638"/>
                    <a:pt x="62136" y="213667"/>
                  </a:cubicBezTo>
                  <a:cubicBezTo>
                    <a:pt x="64839" y="214941"/>
                    <a:pt x="67650" y="216147"/>
                    <a:pt x="67285" y="219936"/>
                  </a:cubicBezTo>
                  <a:cubicBezTo>
                    <a:pt x="66108" y="221085"/>
                    <a:pt x="66399" y="222759"/>
                    <a:pt x="65839" y="224142"/>
                  </a:cubicBezTo>
                  <a:cubicBezTo>
                    <a:pt x="67410" y="223280"/>
                    <a:pt x="65942" y="221519"/>
                    <a:pt x="66953" y="220422"/>
                  </a:cubicBezTo>
                  <a:cubicBezTo>
                    <a:pt x="69428" y="216359"/>
                    <a:pt x="74709" y="215113"/>
                    <a:pt x="76446" y="210478"/>
                  </a:cubicBezTo>
                  <a:cubicBezTo>
                    <a:pt x="76389" y="209163"/>
                    <a:pt x="76320" y="207883"/>
                    <a:pt x="76103" y="206586"/>
                  </a:cubicBezTo>
                  <a:cubicBezTo>
                    <a:pt x="75749" y="203854"/>
                    <a:pt x="74823" y="200968"/>
                    <a:pt x="78109" y="199248"/>
                  </a:cubicBezTo>
                  <a:cubicBezTo>
                    <a:pt x="81321" y="198362"/>
                    <a:pt x="83910" y="199694"/>
                    <a:pt x="86379" y="201511"/>
                  </a:cubicBezTo>
                  <a:cubicBezTo>
                    <a:pt x="90288" y="206186"/>
                    <a:pt x="99895" y="206758"/>
                    <a:pt x="97129" y="216250"/>
                  </a:cubicBezTo>
                  <a:cubicBezTo>
                    <a:pt x="96488" y="217519"/>
                    <a:pt x="94025" y="219016"/>
                    <a:pt x="95203" y="219987"/>
                  </a:cubicBezTo>
                  <a:cubicBezTo>
                    <a:pt x="108793" y="231160"/>
                    <a:pt x="98277" y="231406"/>
                    <a:pt x="90642" y="232601"/>
                  </a:cubicBezTo>
                  <a:cubicBezTo>
                    <a:pt x="103443" y="232978"/>
                    <a:pt x="104421" y="227811"/>
                    <a:pt x="95774" y="218462"/>
                  </a:cubicBezTo>
                  <a:cubicBezTo>
                    <a:pt x="107044" y="205334"/>
                    <a:pt x="107370" y="219136"/>
                    <a:pt x="111045" y="224651"/>
                  </a:cubicBezTo>
                  <a:cubicBezTo>
                    <a:pt x="111485" y="224834"/>
                    <a:pt x="111456" y="225668"/>
                    <a:pt x="112193" y="225514"/>
                  </a:cubicBezTo>
                  <a:cubicBezTo>
                    <a:pt x="111490" y="224674"/>
                    <a:pt x="111285" y="223680"/>
                    <a:pt x="111582" y="222502"/>
                  </a:cubicBezTo>
                  <a:cubicBezTo>
                    <a:pt x="117062" y="215267"/>
                    <a:pt x="124057" y="218513"/>
                    <a:pt x="125475" y="223868"/>
                  </a:cubicBezTo>
                  <a:cubicBezTo>
                    <a:pt x="127481" y="231429"/>
                    <a:pt x="126046" y="239807"/>
                    <a:pt x="133573" y="245322"/>
                  </a:cubicBezTo>
                  <a:cubicBezTo>
                    <a:pt x="134259" y="245825"/>
                    <a:pt x="133945" y="247465"/>
                    <a:pt x="133447" y="248408"/>
                  </a:cubicBezTo>
                  <a:cubicBezTo>
                    <a:pt x="128955" y="256941"/>
                    <a:pt x="117177" y="248797"/>
                    <a:pt x="111987" y="257729"/>
                  </a:cubicBezTo>
                  <a:cubicBezTo>
                    <a:pt x="111085" y="259284"/>
                    <a:pt x="102661" y="256604"/>
                    <a:pt x="103507" y="249597"/>
                  </a:cubicBezTo>
                  <a:cubicBezTo>
                    <a:pt x="103592" y="248894"/>
                    <a:pt x="105918" y="246957"/>
                    <a:pt x="103552" y="247654"/>
                  </a:cubicBezTo>
                  <a:cubicBezTo>
                    <a:pt x="101375" y="248300"/>
                    <a:pt x="100523" y="251894"/>
                    <a:pt x="98923" y="254043"/>
                  </a:cubicBezTo>
                  <a:cubicBezTo>
                    <a:pt x="98152" y="255026"/>
                    <a:pt x="96991" y="255426"/>
                    <a:pt x="95871" y="255895"/>
                  </a:cubicBezTo>
                  <a:cubicBezTo>
                    <a:pt x="97523" y="257084"/>
                    <a:pt x="99557" y="255478"/>
                    <a:pt x="101238" y="256638"/>
                  </a:cubicBezTo>
                  <a:cubicBezTo>
                    <a:pt x="107273" y="264216"/>
                    <a:pt x="115537" y="269919"/>
                    <a:pt x="120286" y="279138"/>
                  </a:cubicBezTo>
                  <a:cubicBezTo>
                    <a:pt x="120594" y="272183"/>
                    <a:pt x="128550" y="267022"/>
                    <a:pt x="123378" y="258467"/>
                  </a:cubicBezTo>
                  <a:cubicBezTo>
                    <a:pt x="121623" y="255563"/>
                    <a:pt x="126949" y="253900"/>
                    <a:pt x="130138" y="253609"/>
                  </a:cubicBezTo>
                  <a:cubicBezTo>
                    <a:pt x="136733" y="253015"/>
                    <a:pt x="144763" y="255660"/>
                    <a:pt x="143849" y="261770"/>
                  </a:cubicBezTo>
                  <a:cubicBezTo>
                    <a:pt x="142077" y="273600"/>
                    <a:pt x="149324" y="267805"/>
                    <a:pt x="153073" y="267839"/>
                  </a:cubicBezTo>
                  <a:cubicBezTo>
                    <a:pt x="162731" y="267931"/>
                    <a:pt x="168274" y="278955"/>
                    <a:pt x="178516" y="277012"/>
                  </a:cubicBezTo>
                  <a:cubicBezTo>
                    <a:pt x="179933" y="277383"/>
                    <a:pt x="181219" y="278035"/>
                    <a:pt x="182339" y="278972"/>
                  </a:cubicBezTo>
                  <a:cubicBezTo>
                    <a:pt x="183242" y="281778"/>
                    <a:pt x="181391" y="287224"/>
                    <a:pt x="187894" y="284750"/>
                  </a:cubicBezTo>
                  <a:cubicBezTo>
                    <a:pt x="189323" y="284470"/>
                    <a:pt x="190717" y="284453"/>
                    <a:pt x="192140" y="284578"/>
                  </a:cubicBezTo>
                  <a:cubicBezTo>
                    <a:pt x="195329" y="285127"/>
                    <a:pt x="198330" y="286076"/>
                    <a:pt x="200793" y="288265"/>
                  </a:cubicBezTo>
                  <a:cubicBezTo>
                    <a:pt x="199187" y="279921"/>
                    <a:pt x="192146" y="273972"/>
                    <a:pt x="190786" y="265673"/>
                  </a:cubicBezTo>
                  <a:cubicBezTo>
                    <a:pt x="193672" y="262101"/>
                    <a:pt x="189517" y="263799"/>
                    <a:pt x="188506" y="262942"/>
                  </a:cubicBezTo>
                  <a:cubicBezTo>
                    <a:pt x="185488" y="255312"/>
                    <a:pt x="183196" y="247591"/>
                    <a:pt x="177081" y="241510"/>
                  </a:cubicBezTo>
                  <a:cubicBezTo>
                    <a:pt x="172292" y="236750"/>
                    <a:pt x="170812" y="230360"/>
                    <a:pt x="171292" y="223342"/>
                  </a:cubicBezTo>
                  <a:cubicBezTo>
                    <a:pt x="172286" y="208837"/>
                    <a:pt x="169560" y="206643"/>
                    <a:pt x="156427" y="210489"/>
                  </a:cubicBezTo>
                  <a:cubicBezTo>
                    <a:pt x="151649" y="211889"/>
                    <a:pt x="146752" y="217570"/>
                    <a:pt x="142466" y="209843"/>
                  </a:cubicBezTo>
                  <a:cubicBezTo>
                    <a:pt x="138265" y="202271"/>
                    <a:pt x="144060" y="198751"/>
                    <a:pt x="148821" y="195253"/>
                  </a:cubicBezTo>
                  <a:cubicBezTo>
                    <a:pt x="159525" y="187406"/>
                    <a:pt x="142763" y="192590"/>
                    <a:pt x="145706" y="188583"/>
                  </a:cubicBezTo>
                  <a:cubicBezTo>
                    <a:pt x="144512" y="187669"/>
                    <a:pt x="143380" y="186663"/>
                    <a:pt x="142266" y="185646"/>
                  </a:cubicBezTo>
                  <a:cubicBezTo>
                    <a:pt x="140643" y="184292"/>
                    <a:pt x="138974" y="182943"/>
                    <a:pt x="137682" y="181274"/>
                  </a:cubicBezTo>
                  <a:cubicBezTo>
                    <a:pt x="133162" y="175451"/>
                    <a:pt x="133190" y="175422"/>
                    <a:pt x="128395" y="181829"/>
                  </a:cubicBezTo>
                  <a:cubicBezTo>
                    <a:pt x="127012" y="182503"/>
                    <a:pt x="125543" y="182874"/>
                    <a:pt x="124012" y="182994"/>
                  </a:cubicBezTo>
                  <a:cubicBezTo>
                    <a:pt x="113593" y="180600"/>
                    <a:pt x="102221" y="180446"/>
                    <a:pt x="98757" y="166461"/>
                  </a:cubicBezTo>
                  <a:cubicBezTo>
                    <a:pt x="95700" y="154122"/>
                    <a:pt x="94906" y="143315"/>
                    <a:pt x="107610" y="135954"/>
                  </a:cubicBezTo>
                  <a:cubicBezTo>
                    <a:pt x="108416" y="134743"/>
                    <a:pt x="109450" y="133760"/>
                    <a:pt x="110644" y="132948"/>
                  </a:cubicBezTo>
                  <a:cubicBezTo>
                    <a:pt x="113176" y="131548"/>
                    <a:pt x="115908" y="130599"/>
                    <a:pt x="118628" y="129622"/>
                  </a:cubicBezTo>
                  <a:cubicBezTo>
                    <a:pt x="120029" y="129108"/>
                    <a:pt x="121463" y="128782"/>
                    <a:pt x="122937" y="128559"/>
                  </a:cubicBezTo>
                  <a:cubicBezTo>
                    <a:pt x="126201" y="128039"/>
                    <a:pt x="129275" y="129108"/>
                    <a:pt x="132453" y="129725"/>
                  </a:cubicBezTo>
                  <a:cubicBezTo>
                    <a:pt x="128687" y="123198"/>
                    <a:pt x="125263" y="122112"/>
                    <a:pt x="117217" y="125461"/>
                  </a:cubicBezTo>
                  <a:cubicBezTo>
                    <a:pt x="112062" y="127610"/>
                    <a:pt x="104324" y="119947"/>
                    <a:pt x="98466" y="115409"/>
                  </a:cubicBezTo>
                  <a:cubicBezTo>
                    <a:pt x="95786" y="107316"/>
                    <a:pt x="93797" y="98824"/>
                    <a:pt x="86161" y="93509"/>
                  </a:cubicBezTo>
                  <a:cubicBezTo>
                    <a:pt x="85550" y="92183"/>
                    <a:pt x="85396" y="90800"/>
                    <a:pt x="85681" y="89371"/>
                  </a:cubicBezTo>
                  <a:cubicBezTo>
                    <a:pt x="89465" y="85336"/>
                    <a:pt x="96357" y="86628"/>
                    <a:pt x="99454" y="81347"/>
                  </a:cubicBezTo>
                  <a:cubicBezTo>
                    <a:pt x="100820" y="80736"/>
                    <a:pt x="102238" y="80513"/>
                    <a:pt x="103724" y="80650"/>
                  </a:cubicBezTo>
                  <a:cubicBezTo>
                    <a:pt x="111490" y="84325"/>
                    <a:pt x="119063" y="89074"/>
                    <a:pt x="127892" y="83102"/>
                  </a:cubicBezTo>
                  <a:cubicBezTo>
                    <a:pt x="132802" y="79782"/>
                    <a:pt x="135825" y="83708"/>
                    <a:pt x="139002" y="86576"/>
                  </a:cubicBezTo>
                  <a:cubicBezTo>
                    <a:pt x="140071" y="88486"/>
                    <a:pt x="141414" y="83988"/>
                    <a:pt x="140191" y="85805"/>
                  </a:cubicBezTo>
                  <a:cubicBezTo>
                    <a:pt x="139791" y="86405"/>
                    <a:pt x="139477" y="86154"/>
                    <a:pt x="138854" y="85359"/>
                  </a:cubicBezTo>
                  <a:cubicBezTo>
                    <a:pt x="134990" y="80433"/>
                    <a:pt x="133247" y="74541"/>
                    <a:pt x="133779" y="68643"/>
                  </a:cubicBezTo>
                  <a:cubicBezTo>
                    <a:pt x="134545" y="60048"/>
                    <a:pt x="139077" y="59733"/>
                    <a:pt x="144551" y="64031"/>
                  </a:cubicBezTo>
                  <a:cubicBezTo>
                    <a:pt x="142568" y="55990"/>
                    <a:pt x="131413" y="54630"/>
                    <a:pt x="128115" y="46337"/>
                  </a:cubicBezTo>
                  <a:cubicBezTo>
                    <a:pt x="116028" y="31198"/>
                    <a:pt x="122080" y="52018"/>
                    <a:pt x="117508" y="51715"/>
                  </a:cubicBezTo>
                  <a:cubicBezTo>
                    <a:pt x="116422" y="52784"/>
                    <a:pt x="115136" y="53412"/>
                    <a:pt x="113616" y="53555"/>
                  </a:cubicBezTo>
                  <a:cubicBezTo>
                    <a:pt x="105598" y="49469"/>
                    <a:pt x="107736" y="40817"/>
                    <a:pt x="104941" y="34387"/>
                  </a:cubicBezTo>
                  <a:cubicBezTo>
                    <a:pt x="104627" y="33090"/>
                    <a:pt x="104415" y="31747"/>
                    <a:pt x="104204" y="30438"/>
                  </a:cubicBezTo>
                  <a:cubicBezTo>
                    <a:pt x="103489" y="27803"/>
                    <a:pt x="101598" y="25986"/>
                    <a:pt x="99746" y="24100"/>
                  </a:cubicBezTo>
                  <a:cubicBezTo>
                    <a:pt x="98940" y="22854"/>
                    <a:pt x="98660" y="21523"/>
                    <a:pt x="98940" y="20060"/>
                  </a:cubicBezTo>
                  <a:cubicBezTo>
                    <a:pt x="99397" y="19471"/>
                    <a:pt x="99855" y="18911"/>
                    <a:pt x="100323" y="18322"/>
                  </a:cubicBezTo>
                  <a:cubicBezTo>
                    <a:pt x="100986" y="17951"/>
                    <a:pt x="101638" y="17602"/>
                    <a:pt x="102295" y="17231"/>
                  </a:cubicBezTo>
                  <a:cubicBezTo>
                    <a:pt x="132624" y="13979"/>
                    <a:pt x="159662" y="31518"/>
                    <a:pt x="164588" y="63437"/>
                  </a:cubicBezTo>
                  <a:cubicBezTo>
                    <a:pt x="165709" y="70706"/>
                    <a:pt x="171538" y="75918"/>
                    <a:pt x="172310" y="83485"/>
                  </a:cubicBezTo>
                  <a:cubicBezTo>
                    <a:pt x="175624" y="85502"/>
                    <a:pt x="178344" y="82765"/>
                    <a:pt x="180830" y="81736"/>
                  </a:cubicBezTo>
                  <a:cubicBezTo>
                    <a:pt x="201382" y="73215"/>
                    <a:pt x="204022" y="72540"/>
                    <a:pt x="212966" y="93057"/>
                  </a:cubicBezTo>
                  <a:cubicBezTo>
                    <a:pt x="219458" y="107951"/>
                    <a:pt x="230665" y="114575"/>
                    <a:pt x="243101" y="121255"/>
                  </a:cubicBezTo>
                  <a:cubicBezTo>
                    <a:pt x="251011" y="125502"/>
                    <a:pt x="257434" y="129942"/>
                    <a:pt x="260383" y="139578"/>
                  </a:cubicBezTo>
                  <a:cubicBezTo>
                    <a:pt x="262606" y="146841"/>
                    <a:pt x="267476" y="154888"/>
                    <a:pt x="278265" y="150836"/>
                  </a:cubicBezTo>
                  <a:cubicBezTo>
                    <a:pt x="284940" y="148333"/>
                    <a:pt x="288524" y="151328"/>
                    <a:pt x="290793" y="157402"/>
                  </a:cubicBezTo>
                  <a:cubicBezTo>
                    <a:pt x="291953" y="160506"/>
                    <a:pt x="294113" y="163232"/>
                    <a:pt x="296799" y="165101"/>
                  </a:cubicBezTo>
                  <a:cubicBezTo>
                    <a:pt x="306000" y="171507"/>
                    <a:pt x="311618" y="177685"/>
                    <a:pt x="305732" y="190681"/>
                  </a:cubicBezTo>
                  <a:cubicBezTo>
                    <a:pt x="303269" y="196127"/>
                    <a:pt x="300788" y="207683"/>
                    <a:pt x="311710" y="211695"/>
                  </a:cubicBezTo>
                  <a:cubicBezTo>
                    <a:pt x="311127" y="208158"/>
                    <a:pt x="301937" y="207175"/>
                    <a:pt x="307006" y="200991"/>
                  </a:cubicBezTo>
                  <a:cubicBezTo>
                    <a:pt x="310069" y="197259"/>
                    <a:pt x="314419" y="199019"/>
                    <a:pt x="317504" y="201031"/>
                  </a:cubicBezTo>
                  <a:cubicBezTo>
                    <a:pt x="325243" y="206077"/>
                    <a:pt x="336667" y="200305"/>
                    <a:pt x="343359" y="209655"/>
                  </a:cubicBezTo>
                  <a:cubicBezTo>
                    <a:pt x="338313" y="201077"/>
                    <a:pt x="330923" y="193487"/>
                    <a:pt x="338176" y="181868"/>
                  </a:cubicBezTo>
                  <a:cubicBezTo>
                    <a:pt x="341610" y="176359"/>
                    <a:pt x="343434" y="171102"/>
                    <a:pt x="350663" y="171570"/>
                  </a:cubicBezTo>
                  <a:cubicBezTo>
                    <a:pt x="357470" y="172016"/>
                    <a:pt x="361630" y="176542"/>
                    <a:pt x="363425" y="182646"/>
                  </a:cubicBezTo>
                  <a:cubicBezTo>
                    <a:pt x="364493" y="186275"/>
                    <a:pt x="364728" y="190150"/>
                    <a:pt x="366722" y="193521"/>
                  </a:cubicBezTo>
                  <a:cubicBezTo>
                    <a:pt x="367219" y="194956"/>
                    <a:pt x="367288" y="196430"/>
                    <a:pt x="367048" y="197910"/>
                  </a:cubicBezTo>
                  <a:cubicBezTo>
                    <a:pt x="366922" y="206689"/>
                    <a:pt x="367974" y="213912"/>
                    <a:pt x="359081" y="221999"/>
                  </a:cubicBezTo>
                  <a:cubicBezTo>
                    <a:pt x="351223" y="229143"/>
                    <a:pt x="363413" y="235652"/>
                    <a:pt x="370768" y="239721"/>
                  </a:cubicBezTo>
                  <a:cubicBezTo>
                    <a:pt x="372043" y="240276"/>
                    <a:pt x="373312" y="240864"/>
                    <a:pt x="374598" y="241344"/>
                  </a:cubicBezTo>
                  <a:cubicBezTo>
                    <a:pt x="379884" y="239790"/>
                    <a:pt x="387405" y="240767"/>
                    <a:pt x="384684" y="231098"/>
                  </a:cubicBezTo>
                  <a:cubicBezTo>
                    <a:pt x="382318" y="222679"/>
                    <a:pt x="382290" y="215547"/>
                    <a:pt x="394537" y="216970"/>
                  </a:cubicBezTo>
                  <a:cubicBezTo>
                    <a:pt x="396292" y="217176"/>
                    <a:pt x="396206" y="215690"/>
                    <a:pt x="396749" y="213770"/>
                  </a:cubicBezTo>
                  <a:cubicBezTo>
                    <a:pt x="399875" y="202677"/>
                    <a:pt x="405270" y="210060"/>
                    <a:pt x="411471" y="213895"/>
                  </a:cubicBezTo>
                  <a:cubicBezTo>
                    <a:pt x="402115" y="201391"/>
                    <a:pt x="390777" y="193418"/>
                    <a:pt x="378495" y="188218"/>
                  </a:cubicBezTo>
                  <a:cubicBezTo>
                    <a:pt x="370106" y="184663"/>
                    <a:pt x="358544" y="181114"/>
                    <a:pt x="360721" y="173147"/>
                  </a:cubicBezTo>
                  <a:cubicBezTo>
                    <a:pt x="362813" y="165495"/>
                    <a:pt x="375363" y="164232"/>
                    <a:pt x="384885" y="166101"/>
                  </a:cubicBezTo>
                  <a:cubicBezTo>
                    <a:pt x="385947" y="166307"/>
                    <a:pt x="386913" y="166855"/>
                    <a:pt x="387856" y="167398"/>
                  </a:cubicBezTo>
                  <a:cubicBezTo>
                    <a:pt x="389074" y="168210"/>
                    <a:pt x="390159" y="169187"/>
                    <a:pt x="391091" y="170267"/>
                  </a:cubicBezTo>
                  <a:cubicBezTo>
                    <a:pt x="397726" y="178828"/>
                    <a:pt x="396749" y="164220"/>
                    <a:pt x="401366" y="166775"/>
                  </a:cubicBezTo>
                  <a:cubicBezTo>
                    <a:pt x="402275" y="165912"/>
                    <a:pt x="403087" y="164975"/>
                    <a:pt x="403636" y="163866"/>
                  </a:cubicBezTo>
                  <a:cubicBezTo>
                    <a:pt x="397383" y="157203"/>
                    <a:pt x="389782" y="151316"/>
                    <a:pt x="393240" y="140315"/>
                  </a:cubicBezTo>
                  <a:cubicBezTo>
                    <a:pt x="394446" y="136486"/>
                    <a:pt x="392634" y="134108"/>
                    <a:pt x="388251" y="133983"/>
                  </a:cubicBezTo>
                  <a:cubicBezTo>
                    <a:pt x="382867" y="133828"/>
                    <a:pt x="379192" y="130479"/>
                    <a:pt x="376009" y="126622"/>
                  </a:cubicBezTo>
                  <a:cubicBezTo>
                    <a:pt x="371603" y="121290"/>
                    <a:pt x="369471" y="115146"/>
                    <a:pt x="371443" y="108328"/>
                  </a:cubicBezTo>
                  <a:cubicBezTo>
                    <a:pt x="372889" y="103321"/>
                    <a:pt x="377226" y="104807"/>
                    <a:pt x="381004" y="104687"/>
                  </a:cubicBezTo>
                  <a:cubicBezTo>
                    <a:pt x="391245" y="104362"/>
                    <a:pt x="386565" y="113997"/>
                    <a:pt x="390651" y="118495"/>
                  </a:cubicBezTo>
                  <a:cubicBezTo>
                    <a:pt x="393034" y="111311"/>
                    <a:pt x="392743" y="107088"/>
                    <a:pt x="384250" y="104110"/>
                  </a:cubicBezTo>
                  <a:cubicBezTo>
                    <a:pt x="366716" y="97967"/>
                    <a:pt x="353795" y="84679"/>
                    <a:pt x="344662" y="69489"/>
                  </a:cubicBezTo>
                  <a:cubicBezTo>
                    <a:pt x="341239" y="63797"/>
                    <a:pt x="341999" y="53178"/>
                    <a:pt x="341702" y="44743"/>
                  </a:cubicBezTo>
                  <a:cubicBezTo>
                    <a:pt x="348389" y="40514"/>
                    <a:pt x="355172" y="47034"/>
                    <a:pt x="361887" y="44560"/>
                  </a:cubicBezTo>
                  <a:cubicBezTo>
                    <a:pt x="363368" y="44926"/>
                    <a:pt x="364688" y="45612"/>
                    <a:pt x="365894" y="46526"/>
                  </a:cubicBezTo>
                  <a:cubicBezTo>
                    <a:pt x="368265" y="47829"/>
                    <a:pt x="370506" y="52972"/>
                    <a:pt x="373237" y="47686"/>
                  </a:cubicBezTo>
                  <a:cubicBezTo>
                    <a:pt x="374735" y="44783"/>
                    <a:pt x="376701" y="38879"/>
                    <a:pt x="370288" y="39148"/>
                  </a:cubicBezTo>
                  <a:cubicBezTo>
                    <a:pt x="349332" y="40028"/>
                    <a:pt x="340268" y="24466"/>
                    <a:pt x="329638" y="10722"/>
                  </a:cubicBezTo>
                  <a:cubicBezTo>
                    <a:pt x="332272" y="14230"/>
                    <a:pt x="332832" y="19043"/>
                    <a:pt x="336090" y="21614"/>
                  </a:cubicBezTo>
                  <a:cubicBezTo>
                    <a:pt x="339987" y="24689"/>
                    <a:pt x="343451" y="28158"/>
                    <a:pt x="346822" y="31690"/>
                  </a:cubicBezTo>
                  <a:cubicBezTo>
                    <a:pt x="349503" y="34496"/>
                    <a:pt x="356275" y="34839"/>
                    <a:pt x="353801" y="41022"/>
                  </a:cubicBezTo>
                  <a:cubicBezTo>
                    <a:pt x="351515" y="46737"/>
                    <a:pt x="345480" y="39228"/>
                    <a:pt x="342445" y="43623"/>
                  </a:cubicBezTo>
                  <a:cubicBezTo>
                    <a:pt x="334284" y="46309"/>
                    <a:pt x="329306" y="40851"/>
                    <a:pt x="327220" y="35079"/>
                  </a:cubicBezTo>
                  <a:cubicBezTo>
                    <a:pt x="321877" y="20294"/>
                    <a:pt x="312041" y="10596"/>
                    <a:pt x="298136" y="4258"/>
                  </a:cubicBezTo>
                  <a:cubicBezTo>
                    <a:pt x="296708" y="3606"/>
                    <a:pt x="296496" y="1658"/>
                    <a:pt x="297154" y="0"/>
                  </a:cubicBezTo>
                  <a:cubicBezTo>
                    <a:pt x="322551" y="994"/>
                    <a:pt x="348406" y="-652"/>
                    <a:pt x="372837" y="7721"/>
                  </a:cubicBezTo>
                  <a:cubicBezTo>
                    <a:pt x="409636" y="20328"/>
                    <a:pt x="443120" y="39119"/>
                    <a:pt x="472044" y="65494"/>
                  </a:cubicBezTo>
                  <a:cubicBezTo>
                    <a:pt x="472187" y="67769"/>
                    <a:pt x="473404" y="69574"/>
                    <a:pt x="474518" y="71455"/>
                  </a:cubicBezTo>
                  <a:cubicBezTo>
                    <a:pt x="476696" y="75146"/>
                    <a:pt x="484783" y="77804"/>
                    <a:pt x="479628" y="82765"/>
                  </a:cubicBezTo>
                  <a:cubicBezTo>
                    <a:pt x="473930" y="88251"/>
                    <a:pt x="467409" y="84582"/>
                    <a:pt x="462694" y="79061"/>
                  </a:cubicBezTo>
                  <a:cubicBezTo>
                    <a:pt x="460163" y="76101"/>
                    <a:pt x="459717" y="71998"/>
                    <a:pt x="457608" y="68832"/>
                  </a:cubicBezTo>
                  <a:cubicBezTo>
                    <a:pt x="455630" y="65866"/>
                    <a:pt x="453870" y="60636"/>
                    <a:pt x="449258" y="63402"/>
                  </a:cubicBezTo>
                  <a:cubicBezTo>
                    <a:pt x="445384" y="65728"/>
                    <a:pt x="447521" y="70197"/>
                    <a:pt x="448961" y="73804"/>
                  </a:cubicBezTo>
                  <a:cubicBezTo>
                    <a:pt x="450795" y="78375"/>
                    <a:pt x="454893" y="81713"/>
                    <a:pt x="455916" y="86588"/>
                  </a:cubicBezTo>
                  <a:cubicBezTo>
                    <a:pt x="456733" y="87885"/>
                    <a:pt x="453236" y="87874"/>
                    <a:pt x="454887" y="89565"/>
                  </a:cubicBezTo>
                  <a:cubicBezTo>
                    <a:pt x="455293" y="88520"/>
                    <a:pt x="456082" y="87954"/>
                    <a:pt x="457345" y="87880"/>
                  </a:cubicBezTo>
                  <a:cubicBezTo>
                    <a:pt x="462683" y="89783"/>
                    <a:pt x="466106" y="94343"/>
                    <a:pt x="470804" y="97024"/>
                  </a:cubicBezTo>
                  <a:cubicBezTo>
                    <a:pt x="491395" y="108768"/>
                    <a:pt x="491875" y="114917"/>
                    <a:pt x="473204" y="126387"/>
                  </a:cubicBezTo>
                  <a:cubicBezTo>
                    <a:pt x="474193" y="127302"/>
                    <a:pt x="475027" y="128210"/>
                    <a:pt x="475901" y="129170"/>
                  </a:cubicBezTo>
                  <a:cubicBezTo>
                    <a:pt x="478936" y="132537"/>
                    <a:pt x="481011" y="136452"/>
                    <a:pt x="482062" y="140715"/>
                  </a:cubicBezTo>
                  <a:cubicBezTo>
                    <a:pt x="483000" y="144521"/>
                    <a:pt x="487875" y="148801"/>
                    <a:pt x="482457" y="152334"/>
                  </a:cubicBezTo>
                  <a:cubicBezTo>
                    <a:pt x="477982" y="155248"/>
                    <a:pt x="474193" y="152259"/>
                    <a:pt x="470455" y="149339"/>
                  </a:cubicBezTo>
                  <a:cubicBezTo>
                    <a:pt x="477410" y="162283"/>
                    <a:pt x="500087" y="163483"/>
                    <a:pt x="495984" y="185138"/>
                  </a:cubicBezTo>
                  <a:cubicBezTo>
                    <a:pt x="502128" y="180234"/>
                    <a:pt x="509632" y="179862"/>
                    <a:pt x="511855" y="172593"/>
                  </a:cubicBezTo>
                  <a:cubicBezTo>
                    <a:pt x="512437" y="171256"/>
                    <a:pt x="513261" y="170073"/>
                    <a:pt x="514238" y="168998"/>
                  </a:cubicBezTo>
                  <a:cubicBezTo>
                    <a:pt x="520056" y="166398"/>
                    <a:pt x="520839" y="160906"/>
                    <a:pt x="521873" y="155545"/>
                  </a:cubicBezTo>
                  <a:cubicBezTo>
                    <a:pt x="522548" y="154179"/>
                    <a:pt x="523462" y="153031"/>
                    <a:pt x="524645" y="152076"/>
                  </a:cubicBezTo>
                  <a:cubicBezTo>
                    <a:pt x="531600" y="147384"/>
                    <a:pt x="534720" y="156180"/>
                    <a:pt x="540550" y="156791"/>
                  </a:cubicBezTo>
                  <a:cubicBezTo>
                    <a:pt x="536561" y="152596"/>
                    <a:pt x="533200" y="148499"/>
                    <a:pt x="532726" y="142698"/>
                  </a:cubicBezTo>
                  <a:cubicBezTo>
                    <a:pt x="529320" y="149190"/>
                    <a:pt x="524268" y="152488"/>
                    <a:pt x="516958" y="150179"/>
                  </a:cubicBezTo>
                  <a:cubicBezTo>
                    <a:pt x="509797" y="147916"/>
                    <a:pt x="513238" y="141709"/>
                    <a:pt x="511814" y="137172"/>
                  </a:cubicBezTo>
                  <a:cubicBezTo>
                    <a:pt x="509026" y="128256"/>
                    <a:pt x="506648" y="119495"/>
                    <a:pt x="505900" y="110231"/>
                  </a:cubicBezTo>
                  <a:cubicBezTo>
                    <a:pt x="505585" y="106333"/>
                    <a:pt x="505185" y="101824"/>
                    <a:pt x="510083" y="100887"/>
                  </a:cubicBezTo>
                  <a:cubicBezTo>
                    <a:pt x="515404" y="99864"/>
                    <a:pt x="518998" y="103876"/>
                    <a:pt x="518713" y="108408"/>
                  </a:cubicBezTo>
                  <a:cubicBezTo>
                    <a:pt x="518187" y="116723"/>
                    <a:pt x="523079" y="120123"/>
                    <a:pt x="529657" y="123341"/>
                  </a:cubicBezTo>
                  <a:cubicBezTo>
                    <a:pt x="526828" y="118415"/>
                    <a:pt x="513266" y="117266"/>
                    <a:pt x="524245" y="108145"/>
                  </a:cubicBezTo>
                  <a:cubicBezTo>
                    <a:pt x="566507" y="137812"/>
                    <a:pt x="598785" y="174930"/>
                    <a:pt x="613107" y="225800"/>
                  </a:cubicBezTo>
                  <a:cubicBezTo>
                    <a:pt x="617982" y="243110"/>
                    <a:pt x="625280" y="259610"/>
                    <a:pt x="630635" y="276852"/>
                  </a:cubicBezTo>
                  <a:cubicBezTo>
                    <a:pt x="640408" y="308319"/>
                    <a:pt x="645820" y="340408"/>
                    <a:pt x="649809" y="372927"/>
                  </a:cubicBezTo>
                  <a:cubicBezTo>
                    <a:pt x="654787" y="413440"/>
                    <a:pt x="651821" y="453542"/>
                    <a:pt x="644294" y="493456"/>
                  </a:cubicBezTo>
                  <a:cubicBezTo>
                    <a:pt x="642191" y="504600"/>
                    <a:pt x="643083" y="516470"/>
                    <a:pt x="636367" y="526506"/>
                  </a:cubicBezTo>
                  <a:cubicBezTo>
                    <a:pt x="624720" y="531306"/>
                    <a:pt x="616416" y="530809"/>
                    <a:pt x="611719" y="516184"/>
                  </a:cubicBezTo>
                  <a:cubicBezTo>
                    <a:pt x="608918" y="507463"/>
                    <a:pt x="601900" y="500662"/>
                    <a:pt x="593911" y="494170"/>
                  </a:cubicBezTo>
                  <a:cubicBezTo>
                    <a:pt x="584035" y="486141"/>
                    <a:pt x="579857" y="472248"/>
                    <a:pt x="576794" y="459218"/>
                  </a:cubicBezTo>
                  <a:cubicBezTo>
                    <a:pt x="577514" y="457931"/>
                    <a:pt x="578429" y="456789"/>
                    <a:pt x="579446" y="455760"/>
                  </a:cubicBezTo>
                  <a:cubicBezTo>
                    <a:pt x="579869" y="441570"/>
                    <a:pt x="565478" y="438718"/>
                    <a:pt x="559386" y="429602"/>
                  </a:cubicBezTo>
                  <a:cubicBezTo>
                    <a:pt x="562947" y="434134"/>
                    <a:pt x="568810" y="436352"/>
                    <a:pt x="571531" y="441918"/>
                  </a:cubicBezTo>
                  <a:cubicBezTo>
                    <a:pt x="573417" y="445776"/>
                    <a:pt x="577434" y="449748"/>
                    <a:pt x="572994" y="453400"/>
                  </a:cubicBezTo>
                  <a:cubicBezTo>
                    <a:pt x="568902" y="456771"/>
                    <a:pt x="564970" y="452857"/>
                    <a:pt x="561415" y="450456"/>
                  </a:cubicBezTo>
                  <a:cubicBezTo>
                    <a:pt x="557655" y="447919"/>
                    <a:pt x="556420" y="443461"/>
                    <a:pt x="553620" y="440198"/>
                  </a:cubicBezTo>
                  <a:cubicBezTo>
                    <a:pt x="553363" y="443015"/>
                    <a:pt x="556877" y="448593"/>
                    <a:pt x="550894" y="447587"/>
                  </a:cubicBezTo>
                  <a:cubicBezTo>
                    <a:pt x="543636" y="446370"/>
                    <a:pt x="531583" y="450416"/>
                    <a:pt x="532669" y="435746"/>
                  </a:cubicBezTo>
                  <a:cubicBezTo>
                    <a:pt x="532789" y="434134"/>
                    <a:pt x="533006" y="432517"/>
                    <a:pt x="533143" y="430900"/>
                  </a:cubicBezTo>
                  <a:cubicBezTo>
                    <a:pt x="532171" y="432168"/>
                    <a:pt x="532726" y="433694"/>
                    <a:pt x="532480" y="435089"/>
                  </a:cubicBezTo>
                  <a:cubicBezTo>
                    <a:pt x="531891" y="438449"/>
                    <a:pt x="531297" y="441912"/>
                    <a:pt x="526668" y="440827"/>
                  </a:cubicBezTo>
                  <a:cubicBezTo>
                    <a:pt x="522565" y="439861"/>
                    <a:pt x="516055" y="439455"/>
                    <a:pt x="516535" y="434460"/>
                  </a:cubicBezTo>
                  <a:cubicBezTo>
                    <a:pt x="517930" y="419904"/>
                    <a:pt x="507408" y="422819"/>
                    <a:pt x="499493" y="421350"/>
                  </a:cubicBezTo>
                  <a:cubicBezTo>
                    <a:pt x="488303" y="419270"/>
                    <a:pt x="479268" y="415212"/>
                    <a:pt x="482451" y="401073"/>
                  </a:cubicBezTo>
                  <a:cubicBezTo>
                    <a:pt x="482714" y="400284"/>
                    <a:pt x="483314" y="399604"/>
                    <a:pt x="483811" y="398856"/>
                  </a:cubicBezTo>
                  <a:cubicBezTo>
                    <a:pt x="483148" y="399450"/>
                    <a:pt x="482382" y="399879"/>
                    <a:pt x="481439" y="400158"/>
                  </a:cubicBezTo>
                  <a:cubicBezTo>
                    <a:pt x="474456" y="397187"/>
                    <a:pt x="464471" y="400970"/>
                    <a:pt x="461666" y="389277"/>
                  </a:cubicBezTo>
                  <a:cubicBezTo>
                    <a:pt x="459105" y="393661"/>
                    <a:pt x="458448" y="396878"/>
                    <a:pt x="456836" y="399736"/>
                  </a:cubicBezTo>
                  <a:cubicBezTo>
                    <a:pt x="455002" y="402988"/>
                    <a:pt x="448412" y="405474"/>
                    <a:pt x="453504" y="410166"/>
                  </a:cubicBezTo>
                  <a:cubicBezTo>
                    <a:pt x="455642" y="412137"/>
                    <a:pt x="458876" y="408023"/>
                    <a:pt x="462180" y="407868"/>
                  </a:cubicBezTo>
                  <a:cubicBezTo>
                    <a:pt x="473839" y="407331"/>
                    <a:pt x="481171" y="414709"/>
                    <a:pt x="481171" y="427511"/>
                  </a:cubicBezTo>
                  <a:cubicBezTo>
                    <a:pt x="478868" y="428882"/>
                    <a:pt x="477365" y="426408"/>
                    <a:pt x="475364" y="426271"/>
                  </a:cubicBezTo>
                  <a:cubicBezTo>
                    <a:pt x="475804" y="426213"/>
                    <a:pt x="476524" y="426630"/>
                    <a:pt x="477633" y="427333"/>
                  </a:cubicBezTo>
                  <a:cubicBezTo>
                    <a:pt x="479485" y="428511"/>
                    <a:pt x="477056" y="427139"/>
                    <a:pt x="478948" y="428408"/>
                  </a:cubicBezTo>
                  <a:cubicBezTo>
                    <a:pt x="479948" y="431374"/>
                    <a:pt x="482948" y="432094"/>
                    <a:pt x="484794" y="433992"/>
                  </a:cubicBezTo>
                  <a:cubicBezTo>
                    <a:pt x="488806" y="438112"/>
                    <a:pt x="496339" y="442181"/>
                    <a:pt x="491847" y="448628"/>
                  </a:cubicBezTo>
                  <a:cubicBezTo>
                    <a:pt x="486566" y="456194"/>
                    <a:pt x="481800" y="446324"/>
                    <a:pt x="476467" y="445787"/>
                  </a:cubicBezTo>
                  <a:cubicBezTo>
                    <a:pt x="474702" y="444496"/>
                    <a:pt x="474410" y="448771"/>
                    <a:pt x="475170" y="446719"/>
                  </a:cubicBezTo>
                  <a:cubicBezTo>
                    <a:pt x="475325" y="446302"/>
                    <a:pt x="475707" y="446621"/>
                    <a:pt x="476553" y="446867"/>
                  </a:cubicBezTo>
                  <a:cubicBezTo>
                    <a:pt x="482783" y="448656"/>
                    <a:pt x="485034" y="456063"/>
                    <a:pt x="492921" y="456634"/>
                  </a:cubicBezTo>
                  <a:cubicBezTo>
                    <a:pt x="500556" y="457189"/>
                    <a:pt x="506985" y="464658"/>
                    <a:pt x="504111" y="471739"/>
                  </a:cubicBezTo>
                  <a:cubicBezTo>
                    <a:pt x="501139" y="479060"/>
                    <a:pt x="493915" y="472613"/>
                    <a:pt x="488623" y="471145"/>
                  </a:cubicBezTo>
                  <a:cubicBezTo>
                    <a:pt x="487526" y="470070"/>
                    <a:pt x="487600" y="468785"/>
                    <a:pt x="488069" y="467441"/>
                  </a:cubicBezTo>
                  <a:cubicBezTo>
                    <a:pt x="486566" y="467539"/>
                    <a:pt x="487429" y="469139"/>
                    <a:pt x="486640" y="469716"/>
                  </a:cubicBezTo>
                  <a:cubicBezTo>
                    <a:pt x="486320" y="475865"/>
                    <a:pt x="497573" y="477174"/>
                    <a:pt x="493298" y="484409"/>
                  </a:cubicBezTo>
                  <a:cubicBezTo>
                    <a:pt x="490355" y="489387"/>
                    <a:pt x="484548" y="490496"/>
                    <a:pt x="478936" y="490044"/>
                  </a:cubicBezTo>
                  <a:cubicBezTo>
                    <a:pt x="471450" y="489450"/>
                    <a:pt x="466901" y="485815"/>
                    <a:pt x="467466" y="477620"/>
                  </a:cubicBezTo>
                  <a:cubicBezTo>
                    <a:pt x="466912" y="467670"/>
                    <a:pt x="452487" y="446685"/>
                    <a:pt x="444378" y="447645"/>
                  </a:cubicBezTo>
                  <a:cubicBezTo>
                    <a:pt x="426901" y="449713"/>
                    <a:pt x="417420" y="438478"/>
                    <a:pt x="406224" y="429037"/>
                  </a:cubicBezTo>
                  <a:cubicBezTo>
                    <a:pt x="413288" y="434026"/>
                    <a:pt x="416820" y="441661"/>
                    <a:pt x="421318" y="448473"/>
                  </a:cubicBezTo>
                  <a:cubicBezTo>
                    <a:pt x="426050" y="455634"/>
                    <a:pt x="431650" y="462235"/>
                    <a:pt x="434879" y="470687"/>
                  </a:cubicBezTo>
                  <a:cubicBezTo>
                    <a:pt x="436948" y="468379"/>
                    <a:pt x="435274" y="467304"/>
                    <a:pt x="434885" y="465978"/>
                  </a:cubicBezTo>
                  <a:cubicBezTo>
                    <a:pt x="433251" y="460389"/>
                    <a:pt x="424238" y="455920"/>
                    <a:pt x="431325" y="449073"/>
                  </a:cubicBezTo>
                  <a:cubicBezTo>
                    <a:pt x="435965" y="444593"/>
                    <a:pt x="452173" y="449182"/>
                    <a:pt x="454802" y="456680"/>
                  </a:cubicBezTo>
                  <a:cubicBezTo>
                    <a:pt x="457671" y="464852"/>
                    <a:pt x="468398" y="466704"/>
                    <a:pt x="468529" y="476179"/>
                  </a:cubicBezTo>
                  <a:cubicBezTo>
                    <a:pt x="466392" y="483329"/>
                    <a:pt x="469701" y="492090"/>
                    <a:pt x="458185" y="495902"/>
                  </a:cubicBezTo>
                  <a:cubicBezTo>
                    <a:pt x="447841" y="499325"/>
                    <a:pt x="440486" y="496536"/>
                    <a:pt x="432753" y="491353"/>
                  </a:cubicBezTo>
                  <a:cubicBezTo>
                    <a:pt x="429650" y="489273"/>
                    <a:pt x="426518" y="487027"/>
                    <a:pt x="424466" y="483832"/>
                  </a:cubicBezTo>
                  <a:cubicBezTo>
                    <a:pt x="422449" y="479569"/>
                    <a:pt x="422021" y="484369"/>
                    <a:pt x="420729" y="484615"/>
                  </a:cubicBezTo>
                  <a:cubicBezTo>
                    <a:pt x="407653" y="483626"/>
                    <a:pt x="395555" y="481163"/>
                    <a:pt x="391531" y="466024"/>
                  </a:cubicBezTo>
                  <a:cubicBezTo>
                    <a:pt x="389879" y="459812"/>
                    <a:pt x="384964" y="458149"/>
                    <a:pt x="379427" y="456440"/>
                  </a:cubicBezTo>
                  <a:cubicBezTo>
                    <a:pt x="368597" y="453097"/>
                    <a:pt x="368237" y="452731"/>
                    <a:pt x="369054" y="440404"/>
                  </a:cubicBezTo>
                  <a:cubicBezTo>
                    <a:pt x="369260" y="437295"/>
                    <a:pt x="367711" y="438540"/>
                    <a:pt x="367128" y="438466"/>
                  </a:cubicBezTo>
                  <a:cubicBezTo>
                    <a:pt x="361859" y="437797"/>
                    <a:pt x="357573" y="432945"/>
                    <a:pt x="351680" y="434855"/>
                  </a:cubicBezTo>
                  <a:cubicBezTo>
                    <a:pt x="356201" y="436986"/>
                    <a:pt x="362059" y="438992"/>
                    <a:pt x="361899" y="444473"/>
                  </a:cubicBezTo>
                  <a:cubicBezTo>
                    <a:pt x="361584" y="455297"/>
                    <a:pt x="365751" y="462589"/>
                    <a:pt x="373866" y="469676"/>
                  </a:cubicBezTo>
                  <a:cubicBezTo>
                    <a:pt x="380427" y="475408"/>
                    <a:pt x="375832" y="480049"/>
                    <a:pt x="369403" y="482135"/>
                  </a:cubicBezTo>
                  <a:cubicBezTo>
                    <a:pt x="373512" y="484026"/>
                    <a:pt x="379455" y="475648"/>
                    <a:pt x="383656" y="482472"/>
                  </a:cubicBezTo>
                  <a:cubicBezTo>
                    <a:pt x="387445" y="488633"/>
                    <a:pt x="381358" y="492262"/>
                    <a:pt x="378455" y="497577"/>
                  </a:cubicBezTo>
                  <a:cubicBezTo>
                    <a:pt x="385199" y="483140"/>
                    <a:pt x="395977" y="491404"/>
                    <a:pt x="401944" y="494953"/>
                  </a:cubicBezTo>
                  <a:cubicBezTo>
                    <a:pt x="407830" y="498457"/>
                    <a:pt x="407053" y="507155"/>
                    <a:pt x="398235" y="511664"/>
                  </a:cubicBezTo>
                  <a:cubicBezTo>
                    <a:pt x="394177" y="513739"/>
                    <a:pt x="399698" y="522122"/>
                    <a:pt x="391925" y="523706"/>
                  </a:cubicBezTo>
                  <a:cubicBezTo>
                    <a:pt x="400984" y="521911"/>
                    <a:pt x="411705" y="515556"/>
                    <a:pt x="412814" y="532078"/>
                  </a:cubicBezTo>
                  <a:cubicBezTo>
                    <a:pt x="408876" y="538667"/>
                    <a:pt x="403681" y="542885"/>
                    <a:pt x="395577" y="541136"/>
                  </a:cubicBezTo>
                  <a:cubicBezTo>
                    <a:pt x="395440" y="541302"/>
                    <a:pt x="394954" y="541074"/>
                    <a:pt x="394726" y="541513"/>
                  </a:cubicBezTo>
                  <a:cubicBezTo>
                    <a:pt x="396520" y="540256"/>
                    <a:pt x="394206" y="542256"/>
                    <a:pt x="396195" y="541142"/>
                  </a:cubicBezTo>
                  <a:cubicBezTo>
                    <a:pt x="402161" y="541633"/>
                    <a:pt x="408442" y="543102"/>
                    <a:pt x="410562" y="534981"/>
                  </a:cubicBezTo>
                  <a:cubicBezTo>
                    <a:pt x="411299" y="534033"/>
                    <a:pt x="411996" y="533032"/>
                    <a:pt x="412591" y="531992"/>
                  </a:cubicBezTo>
                  <a:cubicBezTo>
                    <a:pt x="415723" y="532427"/>
                    <a:pt x="414294" y="529758"/>
                    <a:pt x="414882" y="528438"/>
                  </a:cubicBezTo>
                  <a:cubicBezTo>
                    <a:pt x="414985" y="526803"/>
                    <a:pt x="414888" y="525214"/>
                    <a:pt x="414860" y="523614"/>
                  </a:cubicBezTo>
                  <a:cubicBezTo>
                    <a:pt x="414745" y="517511"/>
                    <a:pt x="405075" y="510052"/>
                    <a:pt x="414837" y="505732"/>
                  </a:cubicBezTo>
                  <a:cubicBezTo>
                    <a:pt x="423575" y="501857"/>
                    <a:pt x="429502" y="508887"/>
                    <a:pt x="433233" y="516653"/>
                  </a:cubicBezTo>
                  <a:cubicBezTo>
                    <a:pt x="434513" y="517196"/>
                    <a:pt x="433553" y="519076"/>
                    <a:pt x="434925" y="519579"/>
                  </a:cubicBezTo>
                  <a:cubicBezTo>
                    <a:pt x="435079" y="519636"/>
                    <a:pt x="435348" y="518991"/>
                    <a:pt x="435131" y="518859"/>
                  </a:cubicBezTo>
                  <a:cubicBezTo>
                    <a:pt x="434211" y="518305"/>
                    <a:pt x="433542" y="517579"/>
                    <a:pt x="433228" y="516459"/>
                  </a:cubicBezTo>
                  <a:cubicBezTo>
                    <a:pt x="429564" y="507086"/>
                    <a:pt x="434153" y="506589"/>
                    <a:pt x="440611" y="510229"/>
                  </a:cubicBezTo>
                  <a:cubicBezTo>
                    <a:pt x="447338" y="514024"/>
                    <a:pt x="450476" y="521580"/>
                    <a:pt x="455785" y="526940"/>
                  </a:cubicBezTo>
                  <a:cubicBezTo>
                    <a:pt x="459700" y="531838"/>
                    <a:pt x="473844" y="533107"/>
                    <a:pt x="461843" y="543759"/>
                  </a:cubicBezTo>
                  <a:cubicBezTo>
                    <a:pt x="454173" y="549800"/>
                    <a:pt x="441406" y="550440"/>
                    <a:pt x="440720" y="563836"/>
                  </a:cubicBezTo>
                  <a:cubicBezTo>
                    <a:pt x="440086" y="565185"/>
                    <a:pt x="439160" y="566282"/>
                    <a:pt x="437954" y="567122"/>
                  </a:cubicBezTo>
                  <a:cubicBezTo>
                    <a:pt x="432879" y="568597"/>
                    <a:pt x="437994" y="576255"/>
                    <a:pt x="431936" y="577147"/>
                  </a:cubicBezTo>
                  <a:lnTo>
                    <a:pt x="428101" y="593731"/>
                  </a:lnTo>
                  <a:cubicBezTo>
                    <a:pt x="434382" y="600269"/>
                    <a:pt x="441731" y="602338"/>
                    <a:pt x="450361" y="599058"/>
                  </a:cubicBezTo>
                  <a:cubicBezTo>
                    <a:pt x="465477" y="593303"/>
                    <a:pt x="470381" y="596692"/>
                    <a:pt x="468952" y="612528"/>
                  </a:cubicBezTo>
                  <a:cubicBezTo>
                    <a:pt x="468364" y="619054"/>
                    <a:pt x="475776" y="621089"/>
                    <a:pt x="474982" y="625341"/>
                  </a:cubicBezTo>
                  <a:cubicBezTo>
                    <a:pt x="473193" y="619506"/>
                    <a:pt x="474593" y="614094"/>
                    <a:pt x="483577" y="614626"/>
                  </a:cubicBezTo>
                  <a:cubicBezTo>
                    <a:pt x="489800" y="614997"/>
                    <a:pt x="494984" y="610968"/>
                    <a:pt x="501082" y="611722"/>
                  </a:cubicBezTo>
                  <a:cubicBezTo>
                    <a:pt x="508026" y="618215"/>
                    <a:pt x="518884" y="625130"/>
                    <a:pt x="513341" y="635177"/>
                  </a:cubicBezTo>
                  <a:cubicBezTo>
                    <a:pt x="507397" y="645950"/>
                    <a:pt x="495904" y="637217"/>
                    <a:pt x="486817" y="636497"/>
                  </a:cubicBezTo>
                  <a:cubicBezTo>
                    <a:pt x="484731" y="635828"/>
                    <a:pt x="485914" y="639257"/>
                    <a:pt x="486354" y="637108"/>
                  </a:cubicBezTo>
                  <a:cubicBezTo>
                    <a:pt x="486383" y="636965"/>
                    <a:pt x="486680" y="637188"/>
                    <a:pt x="487275" y="637217"/>
                  </a:cubicBezTo>
                  <a:cubicBezTo>
                    <a:pt x="495470" y="637617"/>
                    <a:pt x="498825" y="643584"/>
                    <a:pt x="501922" y="649853"/>
                  </a:cubicBezTo>
                  <a:cubicBezTo>
                    <a:pt x="500419" y="651882"/>
                    <a:pt x="499527" y="654550"/>
                    <a:pt x="494715" y="655482"/>
                  </a:cubicBezTo>
                  <a:cubicBezTo>
                    <a:pt x="500282" y="656053"/>
                    <a:pt x="499447" y="651636"/>
                    <a:pt x="501671" y="650773"/>
                  </a:cubicBezTo>
                  <a:cubicBezTo>
                    <a:pt x="513381" y="648950"/>
                    <a:pt x="519056" y="659448"/>
                    <a:pt x="527314" y="664215"/>
                  </a:cubicBezTo>
                  <a:cubicBezTo>
                    <a:pt x="533257" y="667638"/>
                    <a:pt x="521770" y="693955"/>
                    <a:pt x="512489" y="694293"/>
                  </a:cubicBezTo>
                  <a:cubicBezTo>
                    <a:pt x="498361" y="694807"/>
                    <a:pt x="486246" y="706946"/>
                    <a:pt x="471370" y="700385"/>
                  </a:cubicBezTo>
                  <a:cubicBezTo>
                    <a:pt x="476936" y="703345"/>
                    <a:pt x="482965" y="702122"/>
                    <a:pt x="488652" y="702928"/>
                  </a:cubicBezTo>
                  <a:cubicBezTo>
                    <a:pt x="498247" y="704294"/>
                    <a:pt x="502248" y="713078"/>
                    <a:pt x="501168" y="721348"/>
                  </a:cubicBezTo>
                  <a:cubicBezTo>
                    <a:pt x="500099" y="729514"/>
                    <a:pt x="493498" y="728640"/>
                    <a:pt x="488166" y="725496"/>
                  </a:cubicBezTo>
                  <a:cubicBezTo>
                    <a:pt x="488577" y="726571"/>
                    <a:pt x="490589" y="727600"/>
                    <a:pt x="492618" y="728188"/>
                  </a:cubicBezTo>
                  <a:cubicBezTo>
                    <a:pt x="495830" y="729125"/>
                    <a:pt x="498893" y="730143"/>
                    <a:pt x="501070" y="732852"/>
                  </a:cubicBezTo>
                  <a:cubicBezTo>
                    <a:pt x="503037" y="735298"/>
                    <a:pt x="503116" y="737761"/>
                    <a:pt x="501065" y="740213"/>
                  </a:cubicBezTo>
                  <a:lnTo>
                    <a:pt x="501093" y="740167"/>
                  </a:lnTo>
                  <a:cubicBezTo>
                    <a:pt x="499853" y="741253"/>
                    <a:pt x="498607" y="742327"/>
                    <a:pt x="497956" y="743904"/>
                  </a:cubicBezTo>
                  <a:lnTo>
                    <a:pt x="498230" y="743647"/>
                  </a:lnTo>
                  <a:cubicBezTo>
                    <a:pt x="488337" y="746962"/>
                    <a:pt x="488337" y="746962"/>
                    <a:pt x="488166" y="756975"/>
                  </a:cubicBezTo>
                  <a:lnTo>
                    <a:pt x="488269" y="756860"/>
                  </a:lnTo>
                  <a:cubicBezTo>
                    <a:pt x="476930" y="764564"/>
                    <a:pt x="466552" y="763307"/>
                    <a:pt x="461934" y="753049"/>
                  </a:cubicBezTo>
                  <a:cubicBezTo>
                    <a:pt x="458762" y="745996"/>
                    <a:pt x="460397" y="740241"/>
                    <a:pt x="469078" y="738578"/>
                  </a:cubicBezTo>
                  <a:cubicBezTo>
                    <a:pt x="470809" y="738904"/>
                    <a:pt x="471244" y="741544"/>
                    <a:pt x="473404" y="741270"/>
                  </a:cubicBezTo>
                  <a:cubicBezTo>
                    <a:pt x="472524" y="740550"/>
                    <a:pt x="471575" y="739978"/>
                    <a:pt x="470455" y="739595"/>
                  </a:cubicBezTo>
                  <a:cubicBezTo>
                    <a:pt x="469718" y="738498"/>
                    <a:pt x="468964" y="737487"/>
                    <a:pt x="468118" y="736481"/>
                  </a:cubicBezTo>
                  <a:cubicBezTo>
                    <a:pt x="459351" y="724308"/>
                    <a:pt x="460020" y="709592"/>
                    <a:pt x="456996" y="695893"/>
                  </a:cubicBezTo>
                  <a:cubicBezTo>
                    <a:pt x="455442" y="688846"/>
                    <a:pt x="458499" y="686286"/>
                    <a:pt x="465626" y="685834"/>
                  </a:cubicBezTo>
                  <a:cubicBezTo>
                    <a:pt x="480108" y="684920"/>
                    <a:pt x="483537" y="677976"/>
                    <a:pt x="476708" y="663946"/>
                  </a:cubicBezTo>
                  <a:cubicBezTo>
                    <a:pt x="473741" y="657848"/>
                    <a:pt x="467323" y="652676"/>
                    <a:pt x="473193" y="645087"/>
                  </a:cubicBezTo>
                  <a:cubicBezTo>
                    <a:pt x="472758" y="643715"/>
                    <a:pt x="475244" y="642618"/>
                    <a:pt x="474604" y="642492"/>
                  </a:cubicBezTo>
                  <a:cubicBezTo>
                    <a:pt x="473015" y="642177"/>
                    <a:pt x="473415" y="644555"/>
                    <a:pt x="472364" y="645418"/>
                  </a:cubicBezTo>
                  <a:cubicBezTo>
                    <a:pt x="467981" y="648967"/>
                    <a:pt x="465317" y="652916"/>
                    <a:pt x="471101" y="657225"/>
                  </a:cubicBezTo>
                  <a:cubicBezTo>
                    <a:pt x="475890" y="660797"/>
                    <a:pt x="477679" y="665986"/>
                    <a:pt x="478896" y="671158"/>
                  </a:cubicBezTo>
                  <a:cubicBezTo>
                    <a:pt x="479742" y="674765"/>
                    <a:pt x="481560" y="679079"/>
                    <a:pt x="475079" y="681691"/>
                  </a:cubicBezTo>
                  <a:cubicBezTo>
                    <a:pt x="470535" y="683520"/>
                    <a:pt x="467238" y="687440"/>
                    <a:pt x="462277" y="683268"/>
                  </a:cubicBezTo>
                  <a:cubicBezTo>
                    <a:pt x="459368" y="680822"/>
                    <a:pt x="456699" y="678050"/>
                    <a:pt x="453156" y="676559"/>
                  </a:cubicBezTo>
                  <a:cubicBezTo>
                    <a:pt x="452590" y="674364"/>
                    <a:pt x="450658" y="676856"/>
                    <a:pt x="451596" y="677256"/>
                  </a:cubicBezTo>
                  <a:cubicBezTo>
                    <a:pt x="453950" y="678262"/>
                    <a:pt x="456505" y="681679"/>
                    <a:pt x="454602" y="683743"/>
                  </a:cubicBezTo>
                  <a:cubicBezTo>
                    <a:pt x="448292" y="690589"/>
                    <a:pt x="443686" y="701151"/>
                    <a:pt x="431113" y="697184"/>
                  </a:cubicBezTo>
                  <a:cubicBezTo>
                    <a:pt x="428541" y="696373"/>
                    <a:pt x="426072" y="694984"/>
                    <a:pt x="421992" y="697201"/>
                  </a:cubicBezTo>
                  <a:cubicBezTo>
                    <a:pt x="426724" y="704185"/>
                    <a:pt x="431250" y="711546"/>
                    <a:pt x="430953" y="720290"/>
                  </a:cubicBezTo>
                  <a:cubicBezTo>
                    <a:pt x="430822" y="724108"/>
                    <a:pt x="429273" y="729606"/>
                    <a:pt x="424432" y="725868"/>
                  </a:cubicBezTo>
                  <a:cubicBezTo>
                    <a:pt x="417740" y="720702"/>
                    <a:pt x="407419" y="717433"/>
                    <a:pt x="406167" y="708266"/>
                  </a:cubicBezTo>
                  <a:cubicBezTo>
                    <a:pt x="404653" y="697190"/>
                    <a:pt x="399155" y="688240"/>
                    <a:pt x="395394" y="678336"/>
                  </a:cubicBezTo>
                  <a:cubicBezTo>
                    <a:pt x="393829" y="674210"/>
                    <a:pt x="391245" y="677285"/>
                    <a:pt x="389462" y="675593"/>
                  </a:cubicBezTo>
                  <a:cubicBezTo>
                    <a:pt x="384964" y="671347"/>
                    <a:pt x="378404" y="671381"/>
                    <a:pt x="372992" y="668878"/>
                  </a:cubicBezTo>
                  <a:cubicBezTo>
                    <a:pt x="365173" y="651984"/>
                    <a:pt x="353464" y="638777"/>
                    <a:pt x="336667" y="630285"/>
                  </a:cubicBezTo>
                  <a:cubicBezTo>
                    <a:pt x="335947" y="629925"/>
                    <a:pt x="336461" y="626884"/>
                    <a:pt x="334307" y="627953"/>
                  </a:cubicBezTo>
                  <a:cubicBezTo>
                    <a:pt x="319636" y="635251"/>
                    <a:pt x="306463" y="627238"/>
                    <a:pt x="292816" y="624169"/>
                  </a:cubicBezTo>
                  <a:cubicBezTo>
                    <a:pt x="290330" y="623632"/>
                    <a:pt x="287850" y="622895"/>
                    <a:pt x="285266" y="623450"/>
                  </a:cubicBezTo>
                  <a:cubicBezTo>
                    <a:pt x="281814" y="625015"/>
                    <a:pt x="282763" y="628987"/>
                    <a:pt x="280906" y="631439"/>
                  </a:cubicBezTo>
                  <a:cubicBezTo>
                    <a:pt x="270281" y="635405"/>
                    <a:pt x="266738" y="626501"/>
                    <a:pt x="261989" y="620569"/>
                  </a:cubicBezTo>
                  <a:cubicBezTo>
                    <a:pt x="259074" y="616929"/>
                    <a:pt x="259257" y="612288"/>
                    <a:pt x="262938" y="608676"/>
                  </a:cubicBezTo>
                  <a:cubicBezTo>
                    <a:pt x="267864" y="603841"/>
                    <a:pt x="272453" y="596372"/>
                    <a:pt x="279020" y="607465"/>
                  </a:cubicBezTo>
                  <a:cubicBezTo>
                    <a:pt x="281717" y="612020"/>
                    <a:pt x="285838" y="607887"/>
                    <a:pt x="289301" y="607322"/>
                  </a:cubicBezTo>
                  <a:cubicBezTo>
                    <a:pt x="291959" y="607350"/>
                    <a:pt x="293850" y="608699"/>
                    <a:pt x="295965" y="610248"/>
                  </a:cubicBezTo>
                  <a:cubicBezTo>
                    <a:pt x="297479" y="611356"/>
                    <a:pt x="297325" y="607270"/>
                    <a:pt x="296102" y="609093"/>
                  </a:cubicBezTo>
                  <a:cubicBezTo>
                    <a:pt x="294879" y="610917"/>
                    <a:pt x="293347" y="606750"/>
                    <a:pt x="294639" y="608396"/>
                  </a:cubicBezTo>
                  <a:cubicBezTo>
                    <a:pt x="282323" y="609962"/>
                    <a:pt x="277197" y="606179"/>
                    <a:pt x="280032" y="592674"/>
                  </a:cubicBezTo>
                  <a:cubicBezTo>
                    <a:pt x="282237" y="582164"/>
                    <a:pt x="269373" y="573832"/>
                    <a:pt x="273510" y="562219"/>
                  </a:cubicBezTo>
                  <a:cubicBezTo>
                    <a:pt x="281277" y="559516"/>
                    <a:pt x="289010" y="561276"/>
                    <a:pt x="295662" y="564682"/>
                  </a:cubicBezTo>
                  <a:cubicBezTo>
                    <a:pt x="306155" y="570066"/>
                    <a:pt x="315973" y="575769"/>
                    <a:pt x="327672" y="568071"/>
                  </a:cubicBezTo>
                  <a:cubicBezTo>
                    <a:pt x="328969" y="567220"/>
                    <a:pt x="331106" y="567517"/>
                    <a:pt x="332335" y="568551"/>
                  </a:cubicBezTo>
                  <a:cubicBezTo>
                    <a:pt x="339296" y="574398"/>
                    <a:pt x="335604" y="581667"/>
                    <a:pt x="334433" y="588354"/>
                  </a:cubicBezTo>
                  <a:cubicBezTo>
                    <a:pt x="333272" y="594977"/>
                    <a:pt x="333804" y="603755"/>
                    <a:pt x="321802" y="603287"/>
                  </a:cubicBezTo>
                  <a:cubicBezTo>
                    <a:pt x="322317" y="602344"/>
                    <a:pt x="322825" y="603093"/>
                    <a:pt x="324243" y="603344"/>
                  </a:cubicBezTo>
                  <a:cubicBezTo>
                    <a:pt x="329489" y="604275"/>
                    <a:pt x="329500" y="604213"/>
                    <a:pt x="333798" y="598915"/>
                  </a:cubicBezTo>
                  <a:cubicBezTo>
                    <a:pt x="334244" y="598361"/>
                    <a:pt x="334632" y="597761"/>
                    <a:pt x="334924" y="597778"/>
                  </a:cubicBezTo>
                  <a:cubicBezTo>
                    <a:pt x="351686" y="598526"/>
                    <a:pt x="351766" y="590914"/>
                    <a:pt x="345491" y="578473"/>
                  </a:cubicBezTo>
                  <a:cubicBezTo>
                    <a:pt x="343862" y="575244"/>
                    <a:pt x="348994" y="572186"/>
                    <a:pt x="352800" y="571071"/>
                  </a:cubicBezTo>
                  <a:cubicBezTo>
                    <a:pt x="358293" y="569465"/>
                    <a:pt x="363928" y="571597"/>
                    <a:pt x="365219" y="576318"/>
                  </a:cubicBezTo>
                  <a:cubicBezTo>
                    <a:pt x="369688" y="592663"/>
                    <a:pt x="389868" y="603098"/>
                    <a:pt x="382981" y="623649"/>
                  </a:cubicBezTo>
                  <a:cubicBezTo>
                    <a:pt x="382558" y="624907"/>
                    <a:pt x="383696" y="626850"/>
                    <a:pt x="387073" y="627416"/>
                  </a:cubicBezTo>
                  <a:cubicBezTo>
                    <a:pt x="387668" y="619855"/>
                    <a:pt x="382061" y="609482"/>
                    <a:pt x="395480" y="606333"/>
                  </a:cubicBezTo>
                  <a:cubicBezTo>
                    <a:pt x="399881" y="605299"/>
                    <a:pt x="395326" y="599921"/>
                    <a:pt x="393434" y="596937"/>
                  </a:cubicBezTo>
                  <a:cubicBezTo>
                    <a:pt x="382438" y="579638"/>
                    <a:pt x="383027" y="578284"/>
                    <a:pt x="403452" y="574809"/>
                  </a:cubicBezTo>
                  <a:cubicBezTo>
                    <a:pt x="405150" y="574518"/>
                    <a:pt x="406482" y="573900"/>
                    <a:pt x="406853" y="572112"/>
                  </a:cubicBezTo>
                  <a:cubicBezTo>
                    <a:pt x="406950" y="571649"/>
                    <a:pt x="406693" y="571049"/>
                    <a:pt x="406447" y="570591"/>
                  </a:cubicBezTo>
                  <a:cubicBezTo>
                    <a:pt x="405830" y="569454"/>
                    <a:pt x="404858" y="569231"/>
                    <a:pt x="403630" y="569957"/>
                  </a:cubicBezTo>
                  <a:cubicBezTo>
                    <a:pt x="402515" y="570792"/>
                    <a:pt x="401366" y="571454"/>
                    <a:pt x="400155" y="572072"/>
                  </a:cubicBezTo>
                  <a:cubicBezTo>
                    <a:pt x="394360" y="574466"/>
                    <a:pt x="388896" y="574723"/>
                    <a:pt x="384164" y="569826"/>
                  </a:cubicBezTo>
                  <a:cubicBezTo>
                    <a:pt x="382958" y="569043"/>
                    <a:pt x="381804" y="568185"/>
                    <a:pt x="380633" y="567351"/>
                  </a:cubicBezTo>
                  <a:cubicBezTo>
                    <a:pt x="378781" y="566208"/>
                    <a:pt x="376969" y="565002"/>
                    <a:pt x="375295" y="563579"/>
                  </a:cubicBezTo>
                  <a:cubicBezTo>
                    <a:pt x="374266" y="562470"/>
                    <a:pt x="373455" y="561225"/>
                    <a:pt x="372820" y="559870"/>
                  </a:cubicBezTo>
                  <a:cubicBezTo>
                    <a:pt x="371528" y="555538"/>
                    <a:pt x="370711" y="550646"/>
                    <a:pt x="364413" y="555447"/>
                  </a:cubicBezTo>
                  <a:cubicBezTo>
                    <a:pt x="357567" y="560664"/>
                    <a:pt x="352166" y="558150"/>
                    <a:pt x="348097" y="551578"/>
                  </a:cubicBezTo>
                  <a:cubicBezTo>
                    <a:pt x="345331" y="547114"/>
                    <a:pt x="341479" y="544571"/>
                    <a:pt x="336501" y="543239"/>
                  </a:cubicBezTo>
                  <a:cubicBezTo>
                    <a:pt x="328403" y="541074"/>
                    <a:pt x="324465" y="537530"/>
                    <a:pt x="328569" y="527946"/>
                  </a:cubicBezTo>
                  <a:cubicBezTo>
                    <a:pt x="331501" y="521100"/>
                    <a:pt x="326397" y="512041"/>
                    <a:pt x="324054" y="507240"/>
                  </a:cubicBezTo>
                  <a:cubicBezTo>
                    <a:pt x="313676" y="485981"/>
                    <a:pt x="329598" y="497399"/>
                    <a:pt x="335170" y="495862"/>
                  </a:cubicBezTo>
                  <a:cubicBezTo>
                    <a:pt x="332975" y="492193"/>
                    <a:pt x="317487" y="498451"/>
                    <a:pt x="326048" y="484986"/>
                  </a:cubicBezTo>
                  <a:cubicBezTo>
                    <a:pt x="326735" y="483912"/>
                    <a:pt x="326711" y="483701"/>
                    <a:pt x="324951" y="483586"/>
                  </a:cubicBezTo>
                  <a:cubicBezTo>
                    <a:pt x="319774" y="483243"/>
                    <a:pt x="320779" y="487330"/>
                    <a:pt x="320059" y="490267"/>
                  </a:cubicBezTo>
                  <a:cubicBezTo>
                    <a:pt x="319128" y="494062"/>
                    <a:pt x="318036" y="498422"/>
                    <a:pt x="312772" y="496502"/>
                  </a:cubicBezTo>
                  <a:cubicBezTo>
                    <a:pt x="308452" y="494925"/>
                    <a:pt x="305017" y="491467"/>
                    <a:pt x="307115" y="486392"/>
                  </a:cubicBezTo>
                  <a:cubicBezTo>
                    <a:pt x="308926" y="482009"/>
                    <a:pt x="309423" y="478248"/>
                    <a:pt x="307463" y="475602"/>
                  </a:cubicBezTo>
                  <a:cubicBezTo>
                    <a:pt x="307926" y="483752"/>
                    <a:pt x="308515" y="492490"/>
                    <a:pt x="294747" y="491267"/>
                  </a:cubicBezTo>
                  <a:cubicBezTo>
                    <a:pt x="292530" y="488278"/>
                    <a:pt x="290661" y="485015"/>
                    <a:pt x="287850" y="482478"/>
                  </a:cubicBezTo>
                  <a:cubicBezTo>
                    <a:pt x="290410" y="485204"/>
                    <a:pt x="292616" y="488198"/>
                    <a:pt x="294644" y="491341"/>
                  </a:cubicBezTo>
                  <a:cubicBezTo>
                    <a:pt x="294679" y="497725"/>
                    <a:pt x="292038" y="502120"/>
                    <a:pt x="285169" y="501531"/>
                  </a:cubicBezTo>
                  <a:cubicBezTo>
                    <a:pt x="279974" y="501086"/>
                    <a:pt x="276688" y="497965"/>
                    <a:pt x="275471" y="492262"/>
                  </a:cubicBezTo>
                  <a:cubicBezTo>
                    <a:pt x="274236" y="486495"/>
                    <a:pt x="271264" y="480997"/>
                    <a:pt x="272945" y="474917"/>
                  </a:cubicBezTo>
                  <a:cubicBezTo>
                    <a:pt x="274808" y="468179"/>
                    <a:pt x="269602" y="466830"/>
                    <a:pt x="265561" y="464292"/>
                  </a:cubicBezTo>
                  <a:cubicBezTo>
                    <a:pt x="261069" y="461469"/>
                    <a:pt x="257663" y="461520"/>
                    <a:pt x="255577" y="467030"/>
                  </a:cubicBezTo>
                  <a:cubicBezTo>
                    <a:pt x="254428" y="468076"/>
                    <a:pt x="253080" y="468642"/>
                    <a:pt x="251565" y="468830"/>
                  </a:cubicBezTo>
                  <a:cubicBezTo>
                    <a:pt x="247947" y="468407"/>
                    <a:pt x="245747" y="466413"/>
                    <a:pt x="245947" y="462738"/>
                  </a:cubicBezTo>
                  <a:cubicBezTo>
                    <a:pt x="246393" y="454634"/>
                    <a:pt x="240449" y="452771"/>
                    <a:pt x="234637" y="450674"/>
                  </a:cubicBezTo>
                  <a:cubicBezTo>
                    <a:pt x="235832" y="443713"/>
                    <a:pt x="237609" y="436655"/>
                    <a:pt x="231351" y="430940"/>
                  </a:cubicBezTo>
                  <a:cubicBezTo>
                    <a:pt x="226899" y="438249"/>
                    <a:pt x="218075" y="436283"/>
                    <a:pt x="211634" y="439626"/>
                  </a:cubicBezTo>
                  <a:cubicBezTo>
                    <a:pt x="207445" y="441804"/>
                    <a:pt x="205045" y="433620"/>
                    <a:pt x="202342" y="429768"/>
                  </a:cubicBezTo>
                  <a:cubicBezTo>
                    <a:pt x="199016" y="425030"/>
                    <a:pt x="202376" y="419624"/>
                    <a:pt x="202639" y="414738"/>
                  </a:cubicBezTo>
                  <a:cubicBezTo>
                    <a:pt x="203079" y="406542"/>
                    <a:pt x="202005" y="400770"/>
                    <a:pt x="193701" y="398067"/>
                  </a:cubicBezTo>
                  <a:cubicBezTo>
                    <a:pt x="190660" y="397078"/>
                    <a:pt x="188677" y="395444"/>
                    <a:pt x="190472" y="392261"/>
                  </a:cubicBezTo>
                  <a:cubicBezTo>
                    <a:pt x="192289" y="389037"/>
                    <a:pt x="194947" y="390146"/>
                    <a:pt x="197352" y="391883"/>
                  </a:cubicBezTo>
                  <a:cubicBezTo>
                    <a:pt x="199153" y="393181"/>
                    <a:pt x="200970" y="394267"/>
                    <a:pt x="204142" y="391775"/>
                  </a:cubicBezTo>
                  <a:cubicBezTo>
                    <a:pt x="199707" y="384037"/>
                    <a:pt x="188689" y="381208"/>
                    <a:pt x="188203" y="370709"/>
                  </a:cubicBezTo>
                  <a:cubicBezTo>
                    <a:pt x="183751" y="372910"/>
                    <a:pt x="186905" y="378882"/>
                    <a:pt x="182842" y="379070"/>
                  </a:cubicBezTo>
                  <a:cubicBezTo>
                    <a:pt x="175224" y="379425"/>
                    <a:pt x="174892" y="371046"/>
                    <a:pt x="170578" y="367303"/>
                  </a:cubicBezTo>
                  <a:cubicBezTo>
                    <a:pt x="165463" y="367955"/>
                    <a:pt x="164280" y="373024"/>
                    <a:pt x="161022" y="375664"/>
                  </a:cubicBezTo>
                  <a:cubicBezTo>
                    <a:pt x="152764" y="372921"/>
                    <a:pt x="161576" y="364451"/>
                    <a:pt x="157056" y="362211"/>
                  </a:cubicBezTo>
                  <a:cubicBezTo>
                    <a:pt x="152318" y="359862"/>
                    <a:pt x="148661" y="354776"/>
                    <a:pt x="142568" y="355284"/>
                  </a:cubicBezTo>
                  <a:cubicBezTo>
                    <a:pt x="142568" y="356382"/>
                    <a:pt x="142568" y="357479"/>
                    <a:pt x="142568" y="358576"/>
                  </a:cubicBezTo>
                  <a:cubicBezTo>
                    <a:pt x="144729" y="359834"/>
                    <a:pt x="148598" y="362360"/>
                    <a:pt x="146163" y="363714"/>
                  </a:cubicBezTo>
                  <a:cubicBezTo>
                    <a:pt x="143140" y="365406"/>
                    <a:pt x="138660" y="370029"/>
                    <a:pt x="134048" y="363474"/>
                  </a:cubicBezTo>
                  <a:cubicBezTo>
                    <a:pt x="127258" y="353833"/>
                    <a:pt x="124143" y="342757"/>
                    <a:pt x="119543" y="332259"/>
                  </a:cubicBezTo>
                  <a:cubicBezTo>
                    <a:pt x="112210" y="332704"/>
                    <a:pt x="115954" y="336859"/>
                    <a:pt x="116800" y="340197"/>
                  </a:cubicBezTo>
                  <a:cubicBezTo>
                    <a:pt x="118514" y="346980"/>
                    <a:pt x="118697" y="347506"/>
                    <a:pt x="111016" y="344209"/>
                  </a:cubicBezTo>
                  <a:cubicBezTo>
                    <a:pt x="102706" y="340642"/>
                    <a:pt x="95717" y="340500"/>
                    <a:pt x="88990" y="334951"/>
                  </a:cubicBezTo>
                  <a:cubicBezTo>
                    <a:pt x="91105" y="328104"/>
                    <a:pt x="98374" y="337928"/>
                    <a:pt x="101055" y="330058"/>
                  </a:cubicBezTo>
                  <a:cubicBezTo>
                    <a:pt x="87784" y="330573"/>
                    <a:pt x="83069" y="315697"/>
                    <a:pt x="70577" y="314154"/>
                  </a:cubicBezTo>
                  <a:cubicBezTo>
                    <a:pt x="67999" y="313834"/>
                    <a:pt x="65708" y="311685"/>
                    <a:pt x="63141" y="310799"/>
                  </a:cubicBezTo>
                  <a:cubicBezTo>
                    <a:pt x="50837" y="306581"/>
                    <a:pt x="49122" y="302764"/>
                    <a:pt x="53603" y="288813"/>
                  </a:cubicBezTo>
                  <a:cubicBezTo>
                    <a:pt x="61050" y="288545"/>
                    <a:pt x="56358" y="297249"/>
                    <a:pt x="62261" y="299443"/>
                  </a:cubicBezTo>
                  <a:cubicBezTo>
                    <a:pt x="66370" y="295220"/>
                    <a:pt x="72405" y="291974"/>
                    <a:pt x="69674" y="283573"/>
                  </a:cubicBezTo>
                  <a:cubicBezTo>
                    <a:pt x="69411" y="282761"/>
                    <a:pt x="71657" y="280972"/>
                    <a:pt x="69931" y="279681"/>
                  </a:cubicBezTo>
                  <a:cubicBezTo>
                    <a:pt x="65376" y="276280"/>
                    <a:pt x="57866" y="277023"/>
                    <a:pt x="56061" y="269754"/>
                  </a:cubicBezTo>
                  <a:cubicBezTo>
                    <a:pt x="52151" y="272183"/>
                    <a:pt x="46979" y="272314"/>
                    <a:pt x="43905" y="276320"/>
                  </a:cubicBezTo>
                  <a:close/>
                </a:path>
              </a:pathLst>
            </a:custGeom>
            <a:grpFill/>
            <a:ln w="5715"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131450E2-78B1-CD9C-4E8D-37B2A71B9025}"/>
                </a:ext>
              </a:extLst>
            </p:cNvPr>
            <p:cNvSpPr/>
            <p:nvPr/>
          </p:nvSpPr>
          <p:spPr>
            <a:xfrm>
              <a:off x="7162472" y="2951194"/>
              <a:ext cx="316842" cy="258580"/>
            </a:xfrm>
            <a:custGeom>
              <a:avLst/>
              <a:gdLst>
                <a:gd name="connsiteX0" fmla="*/ 277227 w 316842"/>
                <a:gd name="connsiteY0" fmla="*/ 253263 h 258580"/>
                <a:gd name="connsiteX1" fmla="*/ 257162 w 316842"/>
                <a:gd name="connsiteY1" fmla="*/ 237890 h 258580"/>
                <a:gd name="connsiteX2" fmla="*/ 262402 w 316842"/>
                <a:gd name="connsiteY2" fmla="*/ 226585 h 258580"/>
                <a:gd name="connsiteX3" fmla="*/ 268009 w 316842"/>
                <a:gd name="connsiteY3" fmla="*/ 215041 h 258580"/>
                <a:gd name="connsiteX4" fmla="*/ 273541 w 316842"/>
                <a:gd name="connsiteY4" fmla="*/ 206823 h 258580"/>
                <a:gd name="connsiteX5" fmla="*/ 276078 w 316842"/>
                <a:gd name="connsiteY5" fmla="*/ 205931 h 258580"/>
                <a:gd name="connsiteX6" fmla="*/ 270655 w 316842"/>
                <a:gd name="connsiteY6" fmla="*/ 207211 h 258580"/>
                <a:gd name="connsiteX7" fmla="*/ 272089 w 316842"/>
                <a:gd name="connsiteY7" fmla="*/ 207937 h 258580"/>
                <a:gd name="connsiteX8" fmla="*/ 273547 w 316842"/>
                <a:gd name="connsiteY8" fmla="*/ 206823 h 258580"/>
                <a:gd name="connsiteX9" fmla="*/ 264317 w 316842"/>
                <a:gd name="connsiteY9" fmla="*/ 192518 h 258580"/>
                <a:gd name="connsiteX10" fmla="*/ 253178 w 316842"/>
                <a:gd name="connsiteY10" fmla="*/ 184437 h 258580"/>
                <a:gd name="connsiteX11" fmla="*/ 247726 w 316842"/>
                <a:gd name="connsiteY11" fmla="*/ 192747 h 258580"/>
                <a:gd name="connsiteX12" fmla="*/ 242325 w 316842"/>
                <a:gd name="connsiteY12" fmla="*/ 204914 h 258580"/>
                <a:gd name="connsiteX13" fmla="*/ 251389 w 316842"/>
                <a:gd name="connsiteY13" fmla="*/ 216418 h 258580"/>
                <a:gd name="connsiteX14" fmla="*/ 247412 w 316842"/>
                <a:gd name="connsiteY14" fmla="*/ 228134 h 258580"/>
                <a:gd name="connsiteX15" fmla="*/ 244034 w 316842"/>
                <a:gd name="connsiteY15" fmla="*/ 218944 h 258580"/>
                <a:gd name="connsiteX16" fmla="*/ 234662 w 316842"/>
                <a:gd name="connsiteY16" fmla="*/ 217618 h 258580"/>
                <a:gd name="connsiteX17" fmla="*/ 212767 w 316842"/>
                <a:gd name="connsiteY17" fmla="*/ 211709 h 258580"/>
                <a:gd name="connsiteX18" fmla="*/ 222146 w 316842"/>
                <a:gd name="connsiteY18" fmla="*/ 221870 h 258580"/>
                <a:gd name="connsiteX19" fmla="*/ 224963 w 316842"/>
                <a:gd name="connsiteY19" fmla="*/ 227505 h 258580"/>
                <a:gd name="connsiteX20" fmla="*/ 217820 w 316842"/>
                <a:gd name="connsiteY20" fmla="*/ 227688 h 258580"/>
                <a:gd name="connsiteX21" fmla="*/ 207087 w 316842"/>
                <a:gd name="connsiteY21" fmla="*/ 217870 h 258580"/>
                <a:gd name="connsiteX22" fmla="*/ 205727 w 316842"/>
                <a:gd name="connsiteY22" fmla="*/ 203874 h 258580"/>
                <a:gd name="connsiteX23" fmla="*/ 209133 w 316842"/>
                <a:gd name="connsiteY23" fmla="*/ 191575 h 258580"/>
                <a:gd name="connsiteX24" fmla="*/ 207687 w 316842"/>
                <a:gd name="connsiteY24" fmla="*/ 184689 h 258580"/>
                <a:gd name="connsiteX25" fmla="*/ 188890 w 316842"/>
                <a:gd name="connsiteY25" fmla="*/ 161777 h 258580"/>
                <a:gd name="connsiteX26" fmla="*/ 168002 w 316842"/>
                <a:gd name="connsiteY26" fmla="*/ 163646 h 258580"/>
                <a:gd name="connsiteX27" fmla="*/ 161692 w 316842"/>
                <a:gd name="connsiteY27" fmla="*/ 149387 h 258580"/>
                <a:gd name="connsiteX28" fmla="*/ 150446 w 316842"/>
                <a:gd name="connsiteY28" fmla="*/ 136825 h 258580"/>
                <a:gd name="connsiteX29" fmla="*/ 129317 w 316842"/>
                <a:gd name="connsiteY29" fmla="*/ 125561 h 258580"/>
                <a:gd name="connsiteX30" fmla="*/ 116738 w 316842"/>
                <a:gd name="connsiteY30" fmla="*/ 110079 h 258580"/>
                <a:gd name="connsiteX31" fmla="*/ 106640 w 316842"/>
                <a:gd name="connsiteY31" fmla="*/ 96963 h 258580"/>
                <a:gd name="connsiteX32" fmla="*/ 103823 w 316842"/>
                <a:gd name="connsiteY32" fmla="*/ 93980 h 258580"/>
                <a:gd name="connsiteX33" fmla="*/ 95301 w 316842"/>
                <a:gd name="connsiteY33" fmla="*/ 90774 h 258580"/>
                <a:gd name="connsiteX34" fmla="*/ 72876 w 316842"/>
                <a:gd name="connsiteY34" fmla="*/ 101221 h 258580"/>
                <a:gd name="connsiteX35" fmla="*/ 70898 w 316842"/>
                <a:gd name="connsiteY35" fmla="*/ 86150 h 258580"/>
                <a:gd name="connsiteX36" fmla="*/ 64206 w 316842"/>
                <a:gd name="connsiteY36" fmla="*/ 68931 h 258580"/>
                <a:gd name="connsiteX37" fmla="*/ 30013 w 316842"/>
                <a:gd name="connsiteY37" fmla="*/ 33253 h 258580"/>
                <a:gd name="connsiteX38" fmla="*/ 4284 w 316842"/>
                <a:gd name="connsiteY38" fmla="*/ 29583 h 258580"/>
                <a:gd name="connsiteX39" fmla="*/ 684 w 316842"/>
                <a:gd name="connsiteY39" fmla="*/ 22331 h 258580"/>
                <a:gd name="connsiteX40" fmla="*/ 14006 w 316842"/>
                <a:gd name="connsiteY40" fmla="*/ 16439 h 258580"/>
                <a:gd name="connsiteX41" fmla="*/ 119076 w 316842"/>
                <a:gd name="connsiteY41" fmla="*/ 106 h 258580"/>
                <a:gd name="connsiteX42" fmla="*/ 154869 w 316842"/>
                <a:gd name="connsiteY42" fmla="*/ 3472 h 258580"/>
                <a:gd name="connsiteX43" fmla="*/ 201600 w 316842"/>
                <a:gd name="connsiteY43" fmla="*/ 9849 h 258580"/>
                <a:gd name="connsiteX44" fmla="*/ 225563 w 316842"/>
                <a:gd name="connsiteY44" fmla="*/ 25394 h 258580"/>
                <a:gd name="connsiteX45" fmla="*/ 232822 w 316842"/>
                <a:gd name="connsiteY45" fmla="*/ 37904 h 258580"/>
                <a:gd name="connsiteX46" fmla="*/ 247640 w 316842"/>
                <a:gd name="connsiteY46" fmla="*/ 52615 h 258580"/>
                <a:gd name="connsiteX47" fmla="*/ 252201 w 316842"/>
                <a:gd name="connsiteY47" fmla="*/ 64748 h 258580"/>
                <a:gd name="connsiteX48" fmla="*/ 254864 w 316842"/>
                <a:gd name="connsiteY48" fmla="*/ 68823 h 258580"/>
                <a:gd name="connsiteX49" fmla="*/ 249818 w 316842"/>
                <a:gd name="connsiteY49" fmla="*/ 76092 h 258580"/>
                <a:gd name="connsiteX50" fmla="*/ 256887 w 316842"/>
                <a:gd name="connsiteY50" fmla="*/ 78630 h 258580"/>
                <a:gd name="connsiteX51" fmla="*/ 259356 w 316842"/>
                <a:gd name="connsiteY51" fmla="*/ 87785 h 258580"/>
                <a:gd name="connsiteX52" fmla="*/ 263454 w 316842"/>
                <a:gd name="connsiteY52" fmla="*/ 94454 h 258580"/>
                <a:gd name="connsiteX53" fmla="*/ 302282 w 316842"/>
                <a:gd name="connsiteY53" fmla="*/ 114188 h 258580"/>
                <a:gd name="connsiteX54" fmla="*/ 300687 w 316842"/>
                <a:gd name="connsiteY54" fmla="*/ 126287 h 258580"/>
                <a:gd name="connsiteX55" fmla="*/ 299013 w 316842"/>
                <a:gd name="connsiteY55" fmla="*/ 132894 h 258580"/>
                <a:gd name="connsiteX56" fmla="*/ 290891 w 316842"/>
                <a:gd name="connsiteY56" fmla="*/ 127636 h 258580"/>
                <a:gd name="connsiteX57" fmla="*/ 278976 w 316842"/>
                <a:gd name="connsiteY57" fmla="*/ 117669 h 258580"/>
                <a:gd name="connsiteX58" fmla="*/ 298115 w 316842"/>
                <a:gd name="connsiteY58" fmla="*/ 139186 h 258580"/>
                <a:gd name="connsiteX59" fmla="*/ 301790 w 316842"/>
                <a:gd name="connsiteY59" fmla="*/ 142992 h 258580"/>
                <a:gd name="connsiteX60" fmla="*/ 302093 w 316842"/>
                <a:gd name="connsiteY60" fmla="*/ 150981 h 258580"/>
                <a:gd name="connsiteX61" fmla="*/ 310408 w 316842"/>
                <a:gd name="connsiteY61" fmla="*/ 167252 h 258580"/>
                <a:gd name="connsiteX62" fmla="*/ 310128 w 316842"/>
                <a:gd name="connsiteY62" fmla="*/ 177602 h 258580"/>
                <a:gd name="connsiteX63" fmla="*/ 303636 w 316842"/>
                <a:gd name="connsiteY63" fmla="*/ 181740 h 258580"/>
                <a:gd name="connsiteX64" fmla="*/ 300916 w 316842"/>
                <a:gd name="connsiteY64" fmla="*/ 189695 h 258580"/>
                <a:gd name="connsiteX65" fmla="*/ 293686 w 316842"/>
                <a:gd name="connsiteY65" fmla="*/ 180894 h 258580"/>
                <a:gd name="connsiteX66" fmla="*/ 264083 w 316842"/>
                <a:gd name="connsiteY66" fmla="*/ 181734 h 258580"/>
                <a:gd name="connsiteX67" fmla="*/ 281719 w 316842"/>
                <a:gd name="connsiteY67" fmla="*/ 192129 h 258580"/>
                <a:gd name="connsiteX68" fmla="*/ 288486 w 316842"/>
                <a:gd name="connsiteY68" fmla="*/ 195530 h 258580"/>
                <a:gd name="connsiteX69" fmla="*/ 305642 w 316842"/>
                <a:gd name="connsiteY69" fmla="*/ 207840 h 258580"/>
                <a:gd name="connsiteX70" fmla="*/ 315740 w 316842"/>
                <a:gd name="connsiteY70" fmla="*/ 230334 h 258580"/>
                <a:gd name="connsiteX71" fmla="*/ 303470 w 316842"/>
                <a:gd name="connsiteY71" fmla="*/ 221047 h 258580"/>
                <a:gd name="connsiteX72" fmla="*/ 306922 w 316842"/>
                <a:gd name="connsiteY72" fmla="*/ 230066 h 258580"/>
                <a:gd name="connsiteX73" fmla="*/ 290754 w 316842"/>
                <a:gd name="connsiteY73" fmla="*/ 230197 h 258580"/>
                <a:gd name="connsiteX74" fmla="*/ 295875 w 316842"/>
                <a:gd name="connsiteY74" fmla="*/ 253251 h 258580"/>
                <a:gd name="connsiteX75" fmla="*/ 283725 w 316842"/>
                <a:gd name="connsiteY75" fmla="*/ 258441 h 258580"/>
                <a:gd name="connsiteX76" fmla="*/ 277227 w 316842"/>
                <a:gd name="connsiteY76" fmla="*/ 253263 h 258580"/>
                <a:gd name="connsiteX77" fmla="*/ 278010 w 316842"/>
                <a:gd name="connsiteY77" fmla="*/ 252726 h 258580"/>
                <a:gd name="connsiteX78" fmla="*/ 277153 w 316842"/>
                <a:gd name="connsiteY78" fmla="*/ 252314 h 258580"/>
                <a:gd name="connsiteX79" fmla="*/ 277227 w 316842"/>
                <a:gd name="connsiteY79" fmla="*/ 253263 h 258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16842" h="258580">
                  <a:moveTo>
                    <a:pt x="277227" y="253263"/>
                  </a:moveTo>
                  <a:cubicBezTo>
                    <a:pt x="267048" y="252697"/>
                    <a:pt x="260408" y="247251"/>
                    <a:pt x="257162" y="237890"/>
                  </a:cubicBezTo>
                  <a:cubicBezTo>
                    <a:pt x="255442" y="232929"/>
                    <a:pt x="253275" y="227443"/>
                    <a:pt x="262402" y="226585"/>
                  </a:cubicBezTo>
                  <a:cubicBezTo>
                    <a:pt x="269375" y="225928"/>
                    <a:pt x="271375" y="221596"/>
                    <a:pt x="268009" y="215041"/>
                  </a:cubicBezTo>
                  <a:cubicBezTo>
                    <a:pt x="266363" y="211840"/>
                    <a:pt x="263728" y="207760"/>
                    <a:pt x="273541" y="206823"/>
                  </a:cubicBezTo>
                  <a:cubicBezTo>
                    <a:pt x="276433" y="206423"/>
                    <a:pt x="276318" y="205885"/>
                    <a:pt x="276078" y="205931"/>
                  </a:cubicBezTo>
                  <a:cubicBezTo>
                    <a:pt x="274255" y="206285"/>
                    <a:pt x="272924" y="208680"/>
                    <a:pt x="270655" y="207211"/>
                  </a:cubicBezTo>
                  <a:cubicBezTo>
                    <a:pt x="270718" y="208052"/>
                    <a:pt x="271204" y="207920"/>
                    <a:pt x="272089" y="207937"/>
                  </a:cubicBezTo>
                  <a:cubicBezTo>
                    <a:pt x="273655" y="207966"/>
                    <a:pt x="275158" y="208268"/>
                    <a:pt x="273547" y="206823"/>
                  </a:cubicBezTo>
                  <a:cubicBezTo>
                    <a:pt x="268192" y="202622"/>
                    <a:pt x="260528" y="201416"/>
                    <a:pt x="264317" y="192518"/>
                  </a:cubicBezTo>
                  <a:cubicBezTo>
                    <a:pt x="266500" y="187392"/>
                    <a:pt x="259036" y="184003"/>
                    <a:pt x="253178" y="184437"/>
                  </a:cubicBezTo>
                  <a:cubicBezTo>
                    <a:pt x="248452" y="184786"/>
                    <a:pt x="244229" y="186317"/>
                    <a:pt x="247726" y="192747"/>
                  </a:cubicBezTo>
                  <a:cubicBezTo>
                    <a:pt x="251104" y="198959"/>
                    <a:pt x="237199" y="197879"/>
                    <a:pt x="242325" y="204914"/>
                  </a:cubicBezTo>
                  <a:cubicBezTo>
                    <a:pt x="245200" y="208863"/>
                    <a:pt x="248989" y="212229"/>
                    <a:pt x="251389" y="216418"/>
                  </a:cubicBezTo>
                  <a:cubicBezTo>
                    <a:pt x="253995" y="220956"/>
                    <a:pt x="250778" y="224539"/>
                    <a:pt x="247412" y="228134"/>
                  </a:cubicBezTo>
                  <a:cubicBezTo>
                    <a:pt x="242771" y="226368"/>
                    <a:pt x="248012" y="221042"/>
                    <a:pt x="244034" y="218944"/>
                  </a:cubicBezTo>
                  <a:cubicBezTo>
                    <a:pt x="240880" y="217281"/>
                    <a:pt x="237473" y="216258"/>
                    <a:pt x="234662" y="217618"/>
                  </a:cubicBezTo>
                  <a:cubicBezTo>
                    <a:pt x="225992" y="221807"/>
                    <a:pt x="221243" y="212120"/>
                    <a:pt x="212767" y="211709"/>
                  </a:cubicBezTo>
                  <a:cubicBezTo>
                    <a:pt x="214054" y="217767"/>
                    <a:pt x="217231" y="220550"/>
                    <a:pt x="222146" y="221870"/>
                  </a:cubicBezTo>
                  <a:cubicBezTo>
                    <a:pt x="225175" y="222682"/>
                    <a:pt x="227421" y="224351"/>
                    <a:pt x="224963" y="227505"/>
                  </a:cubicBezTo>
                  <a:cubicBezTo>
                    <a:pt x="223043" y="229974"/>
                    <a:pt x="219911" y="230014"/>
                    <a:pt x="217820" y="227688"/>
                  </a:cubicBezTo>
                  <a:cubicBezTo>
                    <a:pt x="214545" y="224042"/>
                    <a:pt x="211425" y="220522"/>
                    <a:pt x="207087" y="217870"/>
                  </a:cubicBezTo>
                  <a:cubicBezTo>
                    <a:pt x="201486" y="214441"/>
                    <a:pt x="209898" y="208983"/>
                    <a:pt x="205727" y="203874"/>
                  </a:cubicBezTo>
                  <a:cubicBezTo>
                    <a:pt x="203572" y="201228"/>
                    <a:pt x="199040" y="193998"/>
                    <a:pt x="209133" y="191575"/>
                  </a:cubicBezTo>
                  <a:cubicBezTo>
                    <a:pt x="213653" y="190489"/>
                    <a:pt x="210744" y="186117"/>
                    <a:pt x="207687" y="184689"/>
                  </a:cubicBezTo>
                  <a:cubicBezTo>
                    <a:pt x="198080" y="180202"/>
                    <a:pt x="191508" y="173299"/>
                    <a:pt x="188890" y="161777"/>
                  </a:cubicBezTo>
                  <a:cubicBezTo>
                    <a:pt x="182164" y="170121"/>
                    <a:pt x="174837" y="166452"/>
                    <a:pt x="168002" y="163646"/>
                  </a:cubicBezTo>
                  <a:cubicBezTo>
                    <a:pt x="162047" y="161200"/>
                    <a:pt x="163556" y="154096"/>
                    <a:pt x="161692" y="149387"/>
                  </a:cubicBezTo>
                  <a:cubicBezTo>
                    <a:pt x="159258" y="143232"/>
                    <a:pt x="156018" y="138009"/>
                    <a:pt x="150446" y="136825"/>
                  </a:cubicBezTo>
                  <a:cubicBezTo>
                    <a:pt x="142107" y="135065"/>
                    <a:pt x="136792" y="128641"/>
                    <a:pt x="129317" y="125561"/>
                  </a:cubicBezTo>
                  <a:cubicBezTo>
                    <a:pt x="123642" y="123224"/>
                    <a:pt x="117487" y="118417"/>
                    <a:pt x="116738" y="110079"/>
                  </a:cubicBezTo>
                  <a:cubicBezTo>
                    <a:pt x="116195" y="104084"/>
                    <a:pt x="113989" y="98146"/>
                    <a:pt x="106640" y="96963"/>
                  </a:cubicBezTo>
                  <a:cubicBezTo>
                    <a:pt x="104634" y="96638"/>
                    <a:pt x="104388" y="95683"/>
                    <a:pt x="103823" y="93980"/>
                  </a:cubicBezTo>
                  <a:cubicBezTo>
                    <a:pt x="100988" y="85476"/>
                    <a:pt x="99445" y="84602"/>
                    <a:pt x="95301" y="90774"/>
                  </a:cubicBezTo>
                  <a:cubicBezTo>
                    <a:pt x="89547" y="99358"/>
                    <a:pt x="79882" y="92974"/>
                    <a:pt x="72876" y="101221"/>
                  </a:cubicBezTo>
                  <a:cubicBezTo>
                    <a:pt x="75076" y="93711"/>
                    <a:pt x="73099" y="88013"/>
                    <a:pt x="70898" y="86150"/>
                  </a:cubicBezTo>
                  <a:cubicBezTo>
                    <a:pt x="65115" y="81258"/>
                    <a:pt x="65280" y="74715"/>
                    <a:pt x="64206" y="68931"/>
                  </a:cubicBezTo>
                  <a:cubicBezTo>
                    <a:pt x="61274" y="53181"/>
                    <a:pt x="45901" y="36070"/>
                    <a:pt x="30013" y="33253"/>
                  </a:cubicBezTo>
                  <a:cubicBezTo>
                    <a:pt x="21498" y="31738"/>
                    <a:pt x="13222" y="28189"/>
                    <a:pt x="4284" y="29583"/>
                  </a:cubicBezTo>
                  <a:cubicBezTo>
                    <a:pt x="1061" y="28172"/>
                    <a:pt x="-1196" y="26280"/>
                    <a:pt x="684" y="22331"/>
                  </a:cubicBezTo>
                  <a:cubicBezTo>
                    <a:pt x="4473" y="18896"/>
                    <a:pt x="9228" y="17605"/>
                    <a:pt x="14006" y="16439"/>
                  </a:cubicBezTo>
                  <a:cubicBezTo>
                    <a:pt x="48559" y="7969"/>
                    <a:pt x="83351" y="1334"/>
                    <a:pt x="119076" y="106"/>
                  </a:cubicBezTo>
                  <a:cubicBezTo>
                    <a:pt x="131277" y="-318"/>
                    <a:pt x="143439" y="477"/>
                    <a:pt x="154869" y="3472"/>
                  </a:cubicBezTo>
                  <a:cubicBezTo>
                    <a:pt x="170339" y="7529"/>
                    <a:pt x="186764" y="2712"/>
                    <a:pt x="201600" y="9849"/>
                  </a:cubicBezTo>
                  <a:cubicBezTo>
                    <a:pt x="210202" y="14061"/>
                    <a:pt x="219414" y="17125"/>
                    <a:pt x="225563" y="25394"/>
                  </a:cubicBezTo>
                  <a:cubicBezTo>
                    <a:pt x="228512" y="29355"/>
                    <a:pt x="232267" y="32812"/>
                    <a:pt x="232822" y="37904"/>
                  </a:cubicBezTo>
                  <a:cubicBezTo>
                    <a:pt x="233810" y="46986"/>
                    <a:pt x="239668" y="50775"/>
                    <a:pt x="247640" y="52615"/>
                  </a:cubicBezTo>
                  <a:cubicBezTo>
                    <a:pt x="247698" y="57210"/>
                    <a:pt x="250184" y="60902"/>
                    <a:pt x="252201" y="64748"/>
                  </a:cubicBezTo>
                  <a:cubicBezTo>
                    <a:pt x="252955" y="66182"/>
                    <a:pt x="254424" y="67337"/>
                    <a:pt x="254864" y="68823"/>
                  </a:cubicBezTo>
                  <a:cubicBezTo>
                    <a:pt x="256144" y="73206"/>
                    <a:pt x="249984" y="72966"/>
                    <a:pt x="249818" y="76092"/>
                  </a:cubicBezTo>
                  <a:cubicBezTo>
                    <a:pt x="249401" y="84213"/>
                    <a:pt x="255042" y="76744"/>
                    <a:pt x="256887" y="78630"/>
                  </a:cubicBezTo>
                  <a:cubicBezTo>
                    <a:pt x="259328" y="81127"/>
                    <a:pt x="258876" y="84568"/>
                    <a:pt x="259356" y="87785"/>
                  </a:cubicBezTo>
                  <a:cubicBezTo>
                    <a:pt x="259722" y="90225"/>
                    <a:pt x="261459" y="93677"/>
                    <a:pt x="263454" y="94454"/>
                  </a:cubicBezTo>
                  <a:cubicBezTo>
                    <a:pt x="277056" y="99764"/>
                    <a:pt x="286491" y="113028"/>
                    <a:pt x="302282" y="114188"/>
                  </a:cubicBezTo>
                  <a:cubicBezTo>
                    <a:pt x="301104" y="118377"/>
                    <a:pt x="297332" y="121755"/>
                    <a:pt x="300687" y="126287"/>
                  </a:cubicBezTo>
                  <a:cubicBezTo>
                    <a:pt x="302459" y="128682"/>
                    <a:pt x="302430" y="131510"/>
                    <a:pt x="299013" y="132894"/>
                  </a:cubicBezTo>
                  <a:cubicBezTo>
                    <a:pt x="296550" y="133894"/>
                    <a:pt x="292595" y="131230"/>
                    <a:pt x="290891" y="127636"/>
                  </a:cubicBezTo>
                  <a:cubicBezTo>
                    <a:pt x="286679" y="118760"/>
                    <a:pt x="286679" y="118760"/>
                    <a:pt x="278976" y="117669"/>
                  </a:cubicBezTo>
                  <a:cubicBezTo>
                    <a:pt x="279890" y="135105"/>
                    <a:pt x="281862" y="137574"/>
                    <a:pt x="298115" y="139186"/>
                  </a:cubicBezTo>
                  <a:cubicBezTo>
                    <a:pt x="301316" y="139506"/>
                    <a:pt x="301533" y="140740"/>
                    <a:pt x="301790" y="142992"/>
                  </a:cubicBezTo>
                  <a:cubicBezTo>
                    <a:pt x="302087" y="145644"/>
                    <a:pt x="303230" y="148176"/>
                    <a:pt x="302093" y="150981"/>
                  </a:cubicBezTo>
                  <a:cubicBezTo>
                    <a:pt x="298630" y="159514"/>
                    <a:pt x="299487" y="165017"/>
                    <a:pt x="310408" y="167252"/>
                  </a:cubicBezTo>
                  <a:cubicBezTo>
                    <a:pt x="316403" y="168481"/>
                    <a:pt x="315929" y="173270"/>
                    <a:pt x="310128" y="177602"/>
                  </a:cubicBezTo>
                  <a:cubicBezTo>
                    <a:pt x="308808" y="180442"/>
                    <a:pt x="305139" y="179916"/>
                    <a:pt x="303636" y="181740"/>
                  </a:cubicBezTo>
                  <a:cubicBezTo>
                    <a:pt x="301916" y="183826"/>
                    <a:pt x="307436" y="189306"/>
                    <a:pt x="300916" y="189695"/>
                  </a:cubicBezTo>
                  <a:cubicBezTo>
                    <a:pt x="295321" y="190026"/>
                    <a:pt x="294126" y="185472"/>
                    <a:pt x="293686" y="180894"/>
                  </a:cubicBezTo>
                  <a:cubicBezTo>
                    <a:pt x="284411" y="173944"/>
                    <a:pt x="275930" y="183597"/>
                    <a:pt x="264083" y="181734"/>
                  </a:cubicBezTo>
                  <a:cubicBezTo>
                    <a:pt x="270209" y="187946"/>
                    <a:pt x="272386" y="195290"/>
                    <a:pt x="281719" y="192129"/>
                  </a:cubicBezTo>
                  <a:cubicBezTo>
                    <a:pt x="285022" y="191009"/>
                    <a:pt x="286394" y="193901"/>
                    <a:pt x="288486" y="195530"/>
                  </a:cubicBezTo>
                  <a:cubicBezTo>
                    <a:pt x="294052" y="199862"/>
                    <a:pt x="299355" y="204965"/>
                    <a:pt x="305642" y="207840"/>
                  </a:cubicBezTo>
                  <a:cubicBezTo>
                    <a:pt x="316123" y="212635"/>
                    <a:pt x="318598" y="219927"/>
                    <a:pt x="315740" y="230334"/>
                  </a:cubicBezTo>
                  <a:cubicBezTo>
                    <a:pt x="311768" y="227220"/>
                    <a:pt x="311666" y="219516"/>
                    <a:pt x="303470" y="221047"/>
                  </a:cubicBezTo>
                  <a:cubicBezTo>
                    <a:pt x="302567" y="225014"/>
                    <a:pt x="312317" y="227882"/>
                    <a:pt x="306922" y="230066"/>
                  </a:cubicBezTo>
                  <a:cubicBezTo>
                    <a:pt x="303573" y="231420"/>
                    <a:pt x="296647" y="238472"/>
                    <a:pt x="290754" y="230197"/>
                  </a:cubicBezTo>
                  <a:cubicBezTo>
                    <a:pt x="292429" y="237729"/>
                    <a:pt x="294103" y="245267"/>
                    <a:pt x="295875" y="253251"/>
                  </a:cubicBezTo>
                  <a:cubicBezTo>
                    <a:pt x="292989" y="256732"/>
                    <a:pt x="283679" y="246902"/>
                    <a:pt x="283725" y="258441"/>
                  </a:cubicBezTo>
                  <a:cubicBezTo>
                    <a:pt x="283714" y="259304"/>
                    <a:pt x="278827" y="256012"/>
                    <a:pt x="277227" y="253263"/>
                  </a:cubicBezTo>
                  <a:cubicBezTo>
                    <a:pt x="277227" y="253263"/>
                    <a:pt x="278010" y="252726"/>
                    <a:pt x="278010" y="252726"/>
                  </a:cubicBezTo>
                  <a:cubicBezTo>
                    <a:pt x="278010" y="252726"/>
                    <a:pt x="277153" y="252314"/>
                    <a:pt x="277153" y="252314"/>
                  </a:cubicBezTo>
                  <a:cubicBezTo>
                    <a:pt x="277153" y="252309"/>
                    <a:pt x="277227" y="253263"/>
                    <a:pt x="277227" y="253263"/>
                  </a:cubicBezTo>
                  <a:close/>
                </a:path>
              </a:pathLst>
            </a:custGeom>
            <a:grpFill/>
            <a:ln w="5715"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B2C4704E-CA42-C6F5-7611-B569280BF7E9}"/>
                </a:ext>
              </a:extLst>
            </p:cNvPr>
            <p:cNvSpPr/>
            <p:nvPr/>
          </p:nvSpPr>
          <p:spPr>
            <a:xfrm>
              <a:off x="7413730" y="3343187"/>
              <a:ext cx="289556" cy="358040"/>
            </a:xfrm>
            <a:custGeom>
              <a:avLst/>
              <a:gdLst>
                <a:gd name="connsiteX0" fmla="*/ 154270 w 289556"/>
                <a:gd name="connsiteY0" fmla="*/ 358041 h 358040"/>
                <a:gd name="connsiteX1" fmla="*/ 147532 w 289556"/>
                <a:gd name="connsiteY1" fmla="*/ 349754 h 358040"/>
                <a:gd name="connsiteX2" fmla="*/ 134308 w 289556"/>
                <a:gd name="connsiteY2" fmla="*/ 336638 h 358040"/>
                <a:gd name="connsiteX3" fmla="*/ 140011 w 289556"/>
                <a:gd name="connsiteY3" fmla="*/ 337227 h 358040"/>
                <a:gd name="connsiteX4" fmla="*/ 150167 w 289556"/>
                <a:gd name="connsiteY4" fmla="*/ 341427 h 358040"/>
                <a:gd name="connsiteX5" fmla="*/ 149081 w 289556"/>
                <a:gd name="connsiteY5" fmla="*/ 331529 h 358040"/>
                <a:gd name="connsiteX6" fmla="*/ 136668 w 289556"/>
                <a:gd name="connsiteY6" fmla="*/ 327534 h 358040"/>
                <a:gd name="connsiteX7" fmla="*/ 126164 w 289556"/>
                <a:gd name="connsiteY7" fmla="*/ 321716 h 358040"/>
                <a:gd name="connsiteX8" fmla="*/ 119054 w 289556"/>
                <a:gd name="connsiteY8" fmla="*/ 312744 h 358040"/>
                <a:gd name="connsiteX9" fmla="*/ 149492 w 289556"/>
                <a:gd name="connsiteY9" fmla="*/ 311109 h 358040"/>
                <a:gd name="connsiteX10" fmla="*/ 155270 w 289556"/>
                <a:gd name="connsiteY10" fmla="*/ 308160 h 358040"/>
                <a:gd name="connsiteX11" fmla="*/ 164814 w 289556"/>
                <a:gd name="connsiteY11" fmla="*/ 309046 h 358040"/>
                <a:gd name="connsiteX12" fmla="*/ 170021 w 289556"/>
                <a:gd name="connsiteY12" fmla="*/ 303011 h 358040"/>
                <a:gd name="connsiteX13" fmla="*/ 173718 w 289556"/>
                <a:gd name="connsiteY13" fmla="*/ 295399 h 358040"/>
                <a:gd name="connsiteX14" fmla="*/ 175427 w 289556"/>
                <a:gd name="connsiteY14" fmla="*/ 290673 h 358040"/>
                <a:gd name="connsiteX15" fmla="*/ 179707 w 289556"/>
                <a:gd name="connsiteY15" fmla="*/ 284449 h 358040"/>
                <a:gd name="connsiteX16" fmla="*/ 173261 w 289556"/>
                <a:gd name="connsiteY16" fmla="*/ 281254 h 358040"/>
                <a:gd name="connsiteX17" fmla="*/ 167752 w 289556"/>
                <a:gd name="connsiteY17" fmla="*/ 276151 h 358040"/>
                <a:gd name="connsiteX18" fmla="*/ 154224 w 289556"/>
                <a:gd name="connsiteY18" fmla="*/ 269155 h 358040"/>
                <a:gd name="connsiteX19" fmla="*/ 144869 w 289556"/>
                <a:gd name="connsiteY19" fmla="*/ 260383 h 358040"/>
                <a:gd name="connsiteX20" fmla="*/ 141406 w 289556"/>
                <a:gd name="connsiteY20" fmla="*/ 257240 h 358040"/>
                <a:gd name="connsiteX21" fmla="*/ 135291 w 289556"/>
                <a:gd name="connsiteY21" fmla="*/ 257680 h 358040"/>
                <a:gd name="connsiteX22" fmla="*/ 143669 w 289556"/>
                <a:gd name="connsiteY22" fmla="*/ 252713 h 358040"/>
                <a:gd name="connsiteX23" fmla="*/ 164791 w 289556"/>
                <a:gd name="connsiteY23" fmla="*/ 253308 h 358040"/>
                <a:gd name="connsiteX24" fmla="*/ 154224 w 289556"/>
                <a:gd name="connsiteY24" fmla="*/ 229682 h 358040"/>
                <a:gd name="connsiteX25" fmla="*/ 155693 w 289556"/>
                <a:gd name="connsiteY25" fmla="*/ 227939 h 358040"/>
                <a:gd name="connsiteX26" fmla="*/ 171089 w 289556"/>
                <a:gd name="connsiteY26" fmla="*/ 209376 h 358040"/>
                <a:gd name="connsiteX27" fmla="*/ 189412 w 289556"/>
                <a:gd name="connsiteY27" fmla="*/ 209737 h 358040"/>
                <a:gd name="connsiteX28" fmla="*/ 180988 w 289556"/>
                <a:gd name="connsiteY28" fmla="*/ 198770 h 358040"/>
                <a:gd name="connsiteX29" fmla="*/ 165826 w 289556"/>
                <a:gd name="connsiteY29" fmla="*/ 194723 h 358040"/>
                <a:gd name="connsiteX30" fmla="*/ 161728 w 289556"/>
                <a:gd name="connsiteY30" fmla="*/ 194055 h 358040"/>
                <a:gd name="connsiteX31" fmla="*/ 150321 w 289556"/>
                <a:gd name="connsiteY31" fmla="*/ 185259 h 358040"/>
                <a:gd name="connsiteX32" fmla="*/ 145652 w 289556"/>
                <a:gd name="connsiteY32" fmla="*/ 171298 h 358040"/>
                <a:gd name="connsiteX33" fmla="*/ 159214 w 289556"/>
                <a:gd name="connsiteY33" fmla="*/ 166091 h 358040"/>
                <a:gd name="connsiteX34" fmla="*/ 133908 w 289556"/>
                <a:gd name="connsiteY34" fmla="*/ 160279 h 358040"/>
                <a:gd name="connsiteX35" fmla="*/ 129839 w 289556"/>
                <a:gd name="connsiteY35" fmla="*/ 157993 h 358040"/>
                <a:gd name="connsiteX36" fmla="*/ 126238 w 289556"/>
                <a:gd name="connsiteY36" fmla="*/ 143986 h 358040"/>
                <a:gd name="connsiteX37" fmla="*/ 130473 w 289556"/>
                <a:gd name="connsiteY37" fmla="*/ 142334 h 358040"/>
                <a:gd name="connsiteX38" fmla="*/ 151584 w 289556"/>
                <a:gd name="connsiteY38" fmla="*/ 151844 h 358040"/>
                <a:gd name="connsiteX39" fmla="*/ 137737 w 289556"/>
                <a:gd name="connsiteY39" fmla="*/ 117588 h 358040"/>
                <a:gd name="connsiteX40" fmla="*/ 141389 w 289556"/>
                <a:gd name="connsiteY40" fmla="*/ 132355 h 358040"/>
                <a:gd name="connsiteX41" fmla="*/ 143280 w 289556"/>
                <a:gd name="connsiteY41" fmla="*/ 142466 h 358040"/>
                <a:gd name="connsiteX42" fmla="*/ 131444 w 289556"/>
                <a:gd name="connsiteY42" fmla="*/ 141682 h 358040"/>
                <a:gd name="connsiteX43" fmla="*/ 130044 w 289556"/>
                <a:gd name="connsiteY43" fmla="*/ 140934 h 358040"/>
                <a:gd name="connsiteX44" fmla="*/ 109630 w 289556"/>
                <a:gd name="connsiteY44" fmla="*/ 145774 h 358040"/>
                <a:gd name="connsiteX45" fmla="*/ 108202 w 289556"/>
                <a:gd name="connsiteY45" fmla="*/ 147455 h 358040"/>
                <a:gd name="connsiteX46" fmla="*/ 100652 w 289556"/>
                <a:gd name="connsiteY46" fmla="*/ 140757 h 358040"/>
                <a:gd name="connsiteX47" fmla="*/ 88993 w 289556"/>
                <a:gd name="connsiteY47" fmla="*/ 128658 h 358040"/>
                <a:gd name="connsiteX48" fmla="*/ 88468 w 289556"/>
                <a:gd name="connsiteY48" fmla="*/ 137585 h 358040"/>
                <a:gd name="connsiteX49" fmla="*/ 67373 w 289556"/>
                <a:gd name="connsiteY49" fmla="*/ 126503 h 358040"/>
                <a:gd name="connsiteX50" fmla="*/ 72111 w 289556"/>
                <a:gd name="connsiteY50" fmla="*/ 137327 h 358040"/>
                <a:gd name="connsiteX51" fmla="*/ 68734 w 289556"/>
                <a:gd name="connsiteY51" fmla="*/ 150746 h 358040"/>
                <a:gd name="connsiteX52" fmla="*/ 65442 w 289556"/>
                <a:gd name="connsiteY52" fmla="*/ 150746 h 358040"/>
                <a:gd name="connsiteX53" fmla="*/ 50743 w 289556"/>
                <a:gd name="connsiteY53" fmla="*/ 143997 h 358040"/>
                <a:gd name="connsiteX54" fmla="*/ 36575 w 289556"/>
                <a:gd name="connsiteY54" fmla="*/ 137916 h 358040"/>
                <a:gd name="connsiteX55" fmla="*/ 47377 w 289556"/>
                <a:gd name="connsiteY55" fmla="*/ 136699 h 358040"/>
                <a:gd name="connsiteX56" fmla="*/ 41427 w 289556"/>
                <a:gd name="connsiteY56" fmla="*/ 126418 h 358040"/>
                <a:gd name="connsiteX57" fmla="*/ 52834 w 289556"/>
                <a:gd name="connsiteY57" fmla="*/ 125823 h 358040"/>
                <a:gd name="connsiteX58" fmla="*/ 56241 w 289556"/>
                <a:gd name="connsiteY58" fmla="*/ 116994 h 358040"/>
                <a:gd name="connsiteX59" fmla="*/ 45114 w 289556"/>
                <a:gd name="connsiteY59" fmla="*/ 113410 h 358040"/>
                <a:gd name="connsiteX60" fmla="*/ 36741 w 289556"/>
                <a:gd name="connsiteY60" fmla="*/ 115205 h 358040"/>
                <a:gd name="connsiteX61" fmla="*/ 27586 w 289556"/>
                <a:gd name="connsiteY61" fmla="*/ 118880 h 358040"/>
                <a:gd name="connsiteX62" fmla="*/ 23351 w 289556"/>
                <a:gd name="connsiteY62" fmla="*/ 115874 h 358040"/>
                <a:gd name="connsiteX63" fmla="*/ 25826 w 289556"/>
                <a:gd name="connsiteY63" fmla="*/ 112079 h 358040"/>
                <a:gd name="connsiteX64" fmla="*/ 35547 w 289556"/>
                <a:gd name="connsiteY64" fmla="*/ 101060 h 358040"/>
                <a:gd name="connsiteX65" fmla="*/ 12349 w 289556"/>
                <a:gd name="connsiteY65" fmla="*/ 101929 h 358040"/>
                <a:gd name="connsiteX66" fmla="*/ 14893 w 289556"/>
                <a:gd name="connsiteY66" fmla="*/ 98226 h 358040"/>
                <a:gd name="connsiteX67" fmla="*/ 26471 w 289556"/>
                <a:gd name="connsiteY67" fmla="*/ 94482 h 358040"/>
                <a:gd name="connsiteX68" fmla="*/ 17796 w 289556"/>
                <a:gd name="connsiteY68" fmla="*/ 84915 h 358040"/>
                <a:gd name="connsiteX69" fmla="*/ 11772 w 289556"/>
                <a:gd name="connsiteY69" fmla="*/ 72914 h 358040"/>
                <a:gd name="connsiteX70" fmla="*/ 3394 w 289556"/>
                <a:gd name="connsiteY70" fmla="*/ 53889 h 358040"/>
                <a:gd name="connsiteX71" fmla="*/ 5 w 289556"/>
                <a:gd name="connsiteY71" fmla="*/ 46059 h 358040"/>
                <a:gd name="connsiteX72" fmla="*/ 23265 w 289556"/>
                <a:gd name="connsiteY72" fmla="*/ 51860 h 358040"/>
                <a:gd name="connsiteX73" fmla="*/ 30901 w 289556"/>
                <a:gd name="connsiteY73" fmla="*/ 62684 h 358040"/>
                <a:gd name="connsiteX74" fmla="*/ 20202 w 289556"/>
                <a:gd name="connsiteY74" fmla="*/ 62004 h 358040"/>
                <a:gd name="connsiteX75" fmla="*/ 35455 w 289556"/>
                <a:gd name="connsiteY75" fmla="*/ 70576 h 358040"/>
                <a:gd name="connsiteX76" fmla="*/ 48988 w 289556"/>
                <a:gd name="connsiteY76" fmla="*/ 83224 h 358040"/>
                <a:gd name="connsiteX77" fmla="*/ 59653 w 289556"/>
                <a:gd name="connsiteY77" fmla="*/ 94665 h 358040"/>
                <a:gd name="connsiteX78" fmla="*/ 75312 w 289556"/>
                <a:gd name="connsiteY78" fmla="*/ 98117 h 358040"/>
                <a:gd name="connsiteX79" fmla="*/ 99881 w 289556"/>
                <a:gd name="connsiteY79" fmla="*/ 111645 h 358040"/>
                <a:gd name="connsiteX80" fmla="*/ 108276 w 289556"/>
                <a:gd name="connsiteY80" fmla="*/ 109370 h 358040"/>
                <a:gd name="connsiteX81" fmla="*/ 114322 w 289556"/>
                <a:gd name="connsiteY81" fmla="*/ 106244 h 358040"/>
                <a:gd name="connsiteX82" fmla="*/ 117294 w 289556"/>
                <a:gd name="connsiteY82" fmla="*/ 102066 h 358040"/>
                <a:gd name="connsiteX83" fmla="*/ 121352 w 289556"/>
                <a:gd name="connsiteY83" fmla="*/ 94825 h 358040"/>
                <a:gd name="connsiteX84" fmla="*/ 145120 w 289556"/>
                <a:gd name="connsiteY84" fmla="*/ 100523 h 358040"/>
                <a:gd name="connsiteX85" fmla="*/ 135914 w 289556"/>
                <a:gd name="connsiteY85" fmla="*/ 90870 h 358040"/>
                <a:gd name="connsiteX86" fmla="*/ 141080 w 289556"/>
                <a:gd name="connsiteY86" fmla="*/ 84955 h 358040"/>
                <a:gd name="connsiteX87" fmla="*/ 154893 w 289556"/>
                <a:gd name="connsiteY87" fmla="*/ 89945 h 358040"/>
                <a:gd name="connsiteX88" fmla="*/ 139937 w 289556"/>
                <a:gd name="connsiteY88" fmla="*/ 77960 h 358040"/>
                <a:gd name="connsiteX89" fmla="*/ 132765 w 289556"/>
                <a:gd name="connsiteY89" fmla="*/ 71199 h 358040"/>
                <a:gd name="connsiteX90" fmla="*/ 129044 w 289556"/>
                <a:gd name="connsiteY90" fmla="*/ 67650 h 358040"/>
                <a:gd name="connsiteX91" fmla="*/ 123746 w 289556"/>
                <a:gd name="connsiteY91" fmla="*/ 60598 h 358040"/>
                <a:gd name="connsiteX92" fmla="*/ 144149 w 289556"/>
                <a:gd name="connsiteY92" fmla="*/ 66124 h 358040"/>
                <a:gd name="connsiteX93" fmla="*/ 130959 w 289556"/>
                <a:gd name="connsiteY93" fmla="*/ 53614 h 358040"/>
                <a:gd name="connsiteX94" fmla="*/ 131221 w 289556"/>
                <a:gd name="connsiteY94" fmla="*/ 45487 h 358040"/>
                <a:gd name="connsiteX95" fmla="*/ 128976 w 289556"/>
                <a:gd name="connsiteY95" fmla="*/ 35069 h 358040"/>
                <a:gd name="connsiteX96" fmla="*/ 113311 w 289556"/>
                <a:gd name="connsiteY96" fmla="*/ 29703 h 358040"/>
                <a:gd name="connsiteX97" fmla="*/ 101069 w 289556"/>
                <a:gd name="connsiteY97" fmla="*/ 27325 h 358040"/>
                <a:gd name="connsiteX98" fmla="*/ 100178 w 289556"/>
                <a:gd name="connsiteY98" fmla="*/ 21250 h 358040"/>
                <a:gd name="connsiteX99" fmla="*/ 108722 w 289556"/>
                <a:gd name="connsiteY99" fmla="*/ 4888 h 358040"/>
                <a:gd name="connsiteX100" fmla="*/ 112031 w 289556"/>
                <a:gd name="connsiteY100" fmla="*/ 128 h 358040"/>
                <a:gd name="connsiteX101" fmla="*/ 117574 w 289556"/>
                <a:gd name="connsiteY101" fmla="*/ 2431 h 358040"/>
                <a:gd name="connsiteX102" fmla="*/ 137799 w 289556"/>
                <a:gd name="connsiteY102" fmla="*/ 15884 h 358040"/>
                <a:gd name="connsiteX103" fmla="*/ 139217 w 289556"/>
                <a:gd name="connsiteY103" fmla="*/ 23856 h 358040"/>
                <a:gd name="connsiteX104" fmla="*/ 146789 w 289556"/>
                <a:gd name="connsiteY104" fmla="*/ 33560 h 358040"/>
                <a:gd name="connsiteX105" fmla="*/ 161077 w 289556"/>
                <a:gd name="connsiteY105" fmla="*/ 36801 h 358040"/>
                <a:gd name="connsiteX106" fmla="*/ 172347 w 289556"/>
                <a:gd name="connsiteY106" fmla="*/ 49254 h 358040"/>
                <a:gd name="connsiteX107" fmla="*/ 180953 w 289556"/>
                <a:gd name="connsiteY107" fmla="*/ 57558 h 358040"/>
                <a:gd name="connsiteX108" fmla="*/ 185114 w 289556"/>
                <a:gd name="connsiteY108" fmla="*/ 41984 h 358040"/>
                <a:gd name="connsiteX109" fmla="*/ 187023 w 289556"/>
                <a:gd name="connsiteY109" fmla="*/ 60438 h 358040"/>
                <a:gd name="connsiteX110" fmla="*/ 204242 w 289556"/>
                <a:gd name="connsiteY110" fmla="*/ 63233 h 358040"/>
                <a:gd name="connsiteX111" fmla="*/ 202379 w 289556"/>
                <a:gd name="connsiteY111" fmla="*/ 55952 h 358040"/>
                <a:gd name="connsiteX112" fmla="*/ 207574 w 289556"/>
                <a:gd name="connsiteY112" fmla="*/ 56386 h 358040"/>
                <a:gd name="connsiteX113" fmla="*/ 224616 w 289556"/>
                <a:gd name="connsiteY113" fmla="*/ 69828 h 358040"/>
                <a:gd name="connsiteX114" fmla="*/ 207317 w 289556"/>
                <a:gd name="connsiteY114" fmla="*/ 35606 h 358040"/>
                <a:gd name="connsiteX115" fmla="*/ 233526 w 289556"/>
                <a:gd name="connsiteY115" fmla="*/ 61872 h 358040"/>
                <a:gd name="connsiteX116" fmla="*/ 240521 w 289556"/>
                <a:gd name="connsiteY116" fmla="*/ 70611 h 358040"/>
                <a:gd name="connsiteX117" fmla="*/ 233160 w 289556"/>
                <a:gd name="connsiteY117" fmla="*/ 75091 h 358040"/>
                <a:gd name="connsiteX118" fmla="*/ 234937 w 289556"/>
                <a:gd name="connsiteY118" fmla="*/ 83115 h 358040"/>
                <a:gd name="connsiteX119" fmla="*/ 243555 w 289556"/>
                <a:gd name="connsiteY119" fmla="*/ 103621 h 358040"/>
                <a:gd name="connsiteX120" fmla="*/ 247870 w 289556"/>
                <a:gd name="connsiteY120" fmla="*/ 109810 h 358040"/>
                <a:gd name="connsiteX121" fmla="*/ 270433 w 289556"/>
                <a:gd name="connsiteY121" fmla="*/ 135733 h 358040"/>
                <a:gd name="connsiteX122" fmla="*/ 281640 w 289556"/>
                <a:gd name="connsiteY122" fmla="*/ 142843 h 358040"/>
                <a:gd name="connsiteX123" fmla="*/ 289556 w 289556"/>
                <a:gd name="connsiteY123" fmla="*/ 144351 h 358040"/>
                <a:gd name="connsiteX124" fmla="*/ 285921 w 289556"/>
                <a:gd name="connsiteY124" fmla="*/ 154295 h 358040"/>
                <a:gd name="connsiteX125" fmla="*/ 280320 w 289556"/>
                <a:gd name="connsiteY125" fmla="*/ 155176 h 358040"/>
                <a:gd name="connsiteX126" fmla="*/ 283435 w 289556"/>
                <a:gd name="connsiteY126" fmla="*/ 160902 h 358040"/>
                <a:gd name="connsiteX127" fmla="*/ 276577 w 289556"/>
                <a:gd name="connsiteY127" fmla="*/ 178156 h 358040"/>
                <a:gd name="connsiteX128" fmla="*/ 268370 w 289556"/>
                <a:gd name="connsiteY128" fmla="*/ 167377 h 358040"/>
                <a:gd name="connsiteX129" fmla="*/ 267513 w 289556"/>
                <a:gd name="connsiteY129" fmla="*/ 169874 h 358040"/>
                <a:gd name="connsiteX130" fmla="*/ 268524 w 289556"/>
                <a:gd name="connsiteY130" fmla="*/ 170046 h 358040"/>
                <a:gd name="connsiteX131" fmla="*/ 267239 w 289556"/>
                <a:gd name="connsiteY131" fmla="*/ 179464 h 358040"/>
                <a:gd name="connsiteX132" fmla="*/ 264455 w 289556"/>
                <a:gd name="connsiteY132" fmla="*/ 181533 h 358040"/>
                <a:gd name="connsiteX133" fmla="*/ 266713 w 289556"/>
                <a:gd name="connsiteY133" fmla="*/ 180030 h 358040"/>
                <a:gd name="connsiteX134" fmla="*/ 275880 w 289556"/>
                <a:gd name="connsiteY134" fmla="*/ 180345 h 358040"/>
                <a:gd name="connsiteX135" fmla="*/ 250671 w 289556"/>
                <a:gd name="connsiteY135" fmla="*/ 231459 h 358040"/>
                <a:gd name="connsiteX136" fmla="*/ 156853 w 289556"/>
                <a:gd name="connsiteY136" fmla="*/ 356092 h 358040"/>
                <a:gd name="connsiteX137" fmla="*/ 154270 w 289556"/>
                <a:gd name="connsiteY137" fmla="*/ 358041 h 35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289556" h="358040">
                  <a:moveTo>
                    <a:pt x="154270" y="358041"/>
                  </a:moveTo>
                  <a:cubicBezTo>
                    <a:pt x="154207" y="353509"/>
                    <a:pt x="151207" y="351200"/>
                    <a:pt x="147532" y="349754"/>
                  </a:cubicBezTo>
                  <a:cubicBezTo>
                    <a:pt x="141160" y="347245"/>
                    <a:pt x="137537" y="342199"/>
                    <a:pt x="134308" y="336638"/>
                  </a:cubicBezTo>
                  <a:cubicBezTo>
                    <a:pt x="136622" y="334530"/>
                    <a:pt x="138634" y="335484"/>
                    <a:pt x="140011" y="337227"/>
                  </a:cubicBezTo>
                  <a:cubicBezTo>
                    <a:pt x="142691" y="340622"/>
                    <a:pt x="144795" y="345451"/>
                    <a:pt x="150167" y="341427"/>
                  </a:cubicBezTo>
                  <a:cubicBezTo>
                    <a:pt x="154864" y="337907"/>
                    <a:pt x="150492" y="334524"/>
                    <a:pt x="149081" y="331529"/>
                  </a:cubicBezTo>
                  <a:cubicBezTo>
                    <a:pt x="146584" y="326248"/>
                    <a:pt x="145012" y="318762"/>
                    <a:pt x="136668" y="327534"/>
                  </a:cubicBezTo>
                  <a:cubicBezTo>
                    <a:pt x="133765" y="330592"/>
                    <a:pt x="130684" y="322339"/>
                    <a:pt x="126164" y="321716"/>
                  </a:cubicBezTo>
                  <a:cubicBezTo>
                    <a:pt x="122329" y="321190"/>
                    <a:pt x="121358" y="317899"/>
                    <a:pt x="119054" y="312744"/>
                  </a:cubicBezTo>
                  <a:cubicBezTo>
                    <a:pt x="130547" y="317219"/>
                    <a:pt x="140440" y="317819"/>
                    <a:pt x="149492" y="311109"/>
                  </a:cubicBezTo>
                  <a:cubicBezTo>
                    <a:pt x="151207" y="309835"/>
                    <a:pt x="153738" y="309572"/>
                    <a:pt x="155270" y="308160"/>
                  </a:cubicBezTo>
                  <a:cubicBezTo>
                    <a:pt x="159151" y="304589"/>
                    <a:pt x="162174" y="313413"/>
                    <a:pt x="164814" y="309046"/>
                  </a:cubicBezTo>
                  <a:cubicBezTo>
                    <a:pt x="166306" y="306583"/>
                    <a:pt x="164780" y="302920"/>
                    <a:pt x="170021" y="303011"/>
                  </a:cubicBezTo>
                  <a:cubicBezTo>
                    <a:pt x="175107" y="303097"/>
                    <a:pt x="176570" y="299811"/>
                    <a:pt x="173718" y="295399"/>
                  </a:cubicBezTo>
                  <a:cubicBezTo>
                    <a:pt x="172044" y="292810"/>
                    <a:pt x="173112" y="290890"/>
                    <a:pt x="175427" y="290673"/>
                  </a:cubicBezTo>
                  <a:cubicBezTo>
                    <a:pt x="179805" y="290255"/>
                    <a:pt x="181291" y="288386"/>
                    <a:pt x="179707" y="284449"/>
                  </a:cubicBezTo>
                  <a:cubicBezTo>
                    <a:pt x="178605" y="281700"/>
                    <a:pt x="176359" y="280003"/>
                    <a:pt x="173261" y="281254"/>
                  </a:cubicBezTo>
                  <a:cubicBezTo>
                    <a:pt x="166283" y="284072"/>
                    <a:pt x="169409" y="278763"/>
                    <a:pt x="167752" y="276151"/>
                  </a:cubicBezTo>
                  <a:cubicBezTo>
                    <a:pt x="165403" y="272447"/>
                    <a:pt x="158933" y="271361"/>
                    <a:pt x="154224" y="269155"/>
                  </a:cubicBezTo>
                  <a:cubicBezTo>
                    <a:pt x="151104" y="266229"/>
                    <a:pt x="147989" y="263309"/>
                    <a:pt x="144869" y="260383"/>
                  </a:cubicBezTo>
                  <a:cubicBezTo>
                    <a:pt x="143726" y="259314"/>
                    <a:pt x="142732" y="257983"/>
                    <a:pt x="141406" y="257240"/>
                  </a:cubicBezTo>
                  <a:cubicBezTo>
                    <a:pt x="139285" y="256051"/>
                    <a:pt x="137336" y="268012"/>
                    <a:pt x="135291" y="257680"/>
                  </a:cubicBezTo>
                  <a:cubicBezTo>
                    <a:pt x="134279" y="252576"/>
                    <a:pt x="139965" y="253068"/>
                    <a:pt x="143669" y="252713"/>
                  </a:cubicBezTo>
                  <a:cubicBezTo>
                    <a:pt x="150584" y="252045"/>
                    <a:pt x="157322" y="256285"/>
                    <a:pt x="164791" y="253308"/>
                  </a:cubicBezTo>
                  <a:cubicBezTo>
                    <a:pt x="167918" y="242546"/>
                    <a:pt x="153659" y="239260"/>
                    <a:pt x="154224" y="229682"/>
                  </a:cubicBezTo>
                  <a:cubicBezTo>
                    <a:pt x="154716" y="229105"/>
                    <a:pt x="155213" y="228527"/>
                    <a:pt x="155693" y="227939"/>
                  </a:cubicBezTo>
                  <a:cubicBezTo>
                    <a:pt x="163471" y="223950"/>
                    <a:pt x="167014" y="216423"/>
                    <a:pt x="171089" y="209376"/>
                  </a:cubicBezTo>
                  <a:cubicBezTo>
                    <a:pt x="179479" y="194866"/>
                    <a:pt x="180022" y="194826"/>
                    <a:pt x="189412" y="209737"/>
                  </a:cubicBezTo>
                  <a:cubicBezTo>
                    <a:pt x="192566" y="200484"/>
                    <a:pt x="187874" y="196226"/>
                    <a:pt x="180988" y="198770"/>
                  </a:cubicBezTo>
                  <a:cubicBezTo>
                    <a:pt x="173764" y="201438"/>
                    <a:pt x="170392" y="197872"/>
                    <a:pt x="165826" y="194723"/>
                  </a:cubicBezTo>
                  <a:cubicBezTo>
                    <a:pt x="164374" y="194798"/>
                    <a:pt x="163054" y="194546"/>
                    <a:pt x="161728" y="194055"/>
                  </a:cubicBezTo>
                  <a:cubicBezTo>
                    <a:pt x="157116" y="192134"/>
                    <a:pt x="152738" y="189963"/>
                    <a:pt x="150321" y="185259"/>
                  </a:cubicBezTo>
                  <a:cubicBezTo>
                    <a:pt x="148047" y="180842"/>
                    <a:pt x="141086" y="177955"/>
                    <a:pt x="145652" y="171298"/>
                  </a:cubicBezTo>
                  <a:cubicBezTo>
                    <a:pt x="150201" y="164662"/>
                    <a:pt x="155933" y="163937"/>
                    <a:pt x="159214" y="166091"/>
                  </a:cubicBezTo>
                  <a:cubicBezTo>
                    <a:pt x="153607" y="163314"/>
                    <a:pt x="143046" y="164417"/>
                    <a:pt x="133908" y="160279"/>
                  </a:cubicBezTo>
                  <a:cubicBezTo>
                    <a:pt x="132439" y="159713"/>
                    <a:pt x="131090" y="158942"/>
                    <a:pt x="129839" y="157993"/>
                  </a:cubicBezTo>
                  <a:cubicBezTo>
                    <a:pt x="126312" y="153930"/>
                    <a:pt x="121186" y="150255"/>
                    <a:pt x="126238" y="143986"/>
                  </a:cubicBezTo>
                  <a:cubicBezTo>
                    <a:pt x="127478" y="143003"/>
                    <a:pt x="128895" y="142454"/>
                    <a:pt x="130473" y="142334"/>
                  </a:cubicBezTo>
                  <a:cubicBezTo>
                    <a:pt x="137148" y="145214"/>
                    <a:pt x="145223" y="144603"/>
                    <a:pt x="151584" y="151844"/>
                  </a:cubicBezTo>
                  <a:cubicBezTo>
                    <a:pt x="149550" y="138173"/>
                    <a:pt x="137451" y="130475"/>
                    <a:pt x="137737" y="117588"/>
                  </a:cubicBezTo>
                  <a:cubicBezTo>
                    <a:pt x="134668" y="123835"/>
                    <a:pt x="138623" y="127886"/>
                    <a:pt x="141389" y="132355"/>
                  </a:cubicBezTo>
                  <a:cubicBezTo>
                    <a:pt x="143291" y="135436"/>
                    <a:pt x="146898" y="138442"/>
                    <a:pt x="143280" y="142466"/>
                  </a:cubicBezTo>
                  <a:cubicBezTo>
                    <a:pt x="139148" y="147066"/>
                    <a:pt x="135279" y="143014"/>
                    <a:pt x="131444" y="141682"/>
                  </a:cubicBezTo>
                  <a:cubicBezTo>
                    <a:pt x="129398" y="140974"/>
                    <a:pt x="131307" y="142563"/>
                    <a:pt x="130044" y="140934"/>
                  </a:cubicBezTo>
                  <a:cubicBezTo>
                    <a:pt x="119557" y="127395"/>
                    <a:pt x="114979" y="138088"/>
                    <a:pt x="109630" y="145774"/>
                  </a:cubicBezTo>
                  <a:cubicBezTo>
                    <a:pt x="109156" y="146346"/>
                    <a:pt x="108682" y="146900"/>
                    <a:pt x="108202" y="147455"/>
                  </a:cubicBezTo>
                  <a:cubicBezTo>
                    <a:pt x="103652" y="147403"/>
                    <a:pt x="102898" y="143591"/>
                    <a:pt x="100652" y="140757"/>
                  </a:cubicBezTo>
                  <a:cubicBezTo>
                    <a:pt x="97240" y="136453"/>
                    <a:pt x="94680" y="130887"/>
                    <a:pt x="88993" y="128658"/>
                  </a:cubicBezTo>
                  <a:cubicBezTo>
                    <a:pt x="85759" y="131693"/>
                    <a:pt x="89250" y="134721"/>
                    <a:pt x="88468" y="137585"/>
                  </a:cubicBezTo>
                  <a:cubicBezTo>
                    <a:pt x="81758" y="133350"/>
                    <a:pt x="77872" y="123794"/>
                    <a:pt x="67373" y="126503"/>
                  </a:cubicBezTo>
                  <a:cubicBezTo>
                    <a:pt x="65127" y="131681"/>
                    <a:pt x="70094" y="134156"/>
                    <a:pt x="72111" y="137327"/>
                  </a:cubicBezTo>
                  <a:cubicBezTo>
                    <a:pt x="76077" y="143563"/>
                    <a:pt x="72511" y="146963"/>
                    <a:pt x="68734" y="150746"/>
                  </a:cubicBezTo>
                  <a:cubicBezTo>
                    <a:pt x="67636" y="150746"/>
                    <a:pt x="66539" y="150746"/>
                    <a:pt x="65442" y="150746"/>
                  </a:cubicBezTo>
                  <a:cubicBezTo>
                    <a:pt x="62705" y="143808"/>
                    <a:pt x="59121" y="139539"/>
                    <a:pt x="50743" y="143997"/>
                  </a:cubicBezTo>
                  <a:cubicBezTo>
                    <a:pt x="44268" y="147443"/>
                    <a:pt x="39222" y="145186"/>
                    <a:pt x="36575" y="137916"/>
                  </a:cubicBezTo>
                  <a:cubicBezTo>
                    <a:pt x="39867" y="134167"/>
                    <a:pt x="44611" y="143031"/>
                    <a:pt x="47377" y="136699"/>
                  </a:cubicBezTo>
                  <a:cubicBezTo>
                    <a:pt x="50017" y="130647"/>
                    <a:pt x="41382" y="131041"/>
                    <a:pt x="41427" y="126418"/>
                  </a:cubicBezTo>
                  <a:cubicBezTo>
                    <a:pt x="45199" y="121428"/>
                    <a:pt x="50549" y="129572"/>
                    <a:pt x="52834" y="125823"/>
                  </a:cubicBezTo>
                  <a:cubicBezTo>
                    <a:pt x="54669" y="122817"/>
                    <a:pt x="56881" y="118051"/>
                    <a:pt x="56241" y="116994"/>
                  </a:cubicBezTo>
                  <a:cubicBezTo>
                    <a:pt x="51423" y="109753"/>
                    <a:pt x="48851" y="125372"/>
                    <a:pt x="45114" y="113410"/>
                  </a:cubicBezTo>
                  <a:cubicBezTo>
                    <a:pt x="42868" y="106232"/>
                    <a:pt x="36907" y="111970"/>
                    <a:pt x="36741" y="115205"/>
                  </a:cubicBezTo>
                  <a:cubicBezTo>
                    <a:pt x="36244" y="124840"/>
                    <a:pt x="31175" y="118937"/>
                    <a:pt x="27586" y="118880"/>
                  </a:cubicBezTo>
                  <a:cubicBezTo>
                    <a:pt x="25186" y="118845"/>
                    <a:pt x="22957" y="119011"/>
                    <a:pt x="23351" y="115874"/>
                  </a:cubicBezTo>
                  <a:cubicBezTo>
                    <a:pt x="23528" y="114485"/>
                    <a:pt x="24660" y="112490"/>
                    <a:pt x="25826" y="112079"/>
                  </a:cubicBezTo>
                  <a:cubicBezTo>
                    <a:pt x="30592" y="110376"/>
                    <a:pt x="35381" y="109010"/>
                    <a:pt x="35547" y="101060"/>
                  </a:cubicBezTo>
                  <a:cubicBezTo>
                    <a:pt x="27729" y="102066"/>
                    <a:pt x="19876" y="103049"/>
                    <a:pt x="12349" y="101929"/>
                  </a:cubicBezTo>
                  <a:cubicBezTo>
                    <a:pt x="11858" y="99037"/>
                    <a:pt x="13253" y="98448"/>
                    <a:pt x="14893" y="98226"/>
                  </a:cubicBezTo>
                  <a:cubicBezTo>
                    <a:pt x="19065" y="97660"/>
                    <a:pt x="25077" y="99517"/>
                    <a:pt x="26471" y="94482"/>
                  </a:cubicBezTo>
                  <a:cubicBezTo>
                    <a:pt x="28106" y="88590"/>
                    <a:pt x="22494" y="86424"/>
                    <a:pt x="17796" y="84915"/>
                  </a:cubicBezTo>
                  <a:cubicBezTo>
                    <a:pt x="11584" y="82921"/>
                    <a:pt x="10624" y="76589"/>
                    <a:pt x="11772" y="72914"/>
                  </a:cubicBezTo>
                  <a:cubicBezTo>
                    <a:pt x="14767" y="63330"/>
                    <a:pt x="9858" y="58672"/>
                    <a:pt x="3394" y="53889"/>
                  </a:cubicBezTo>
                  <a:cubicBezTo>
                    <a:pt x="1182" y="52254"/>
                    <a:pt x="-92" y="49700"/>
                    <a:pt x="5" y="46059"/>
                  </a:cubicBezTo>
                  <a:cubicBezTo>
                    <a:pt x="8240" y="45870"/>
                    <a:pt x="14355" y="54014"/>
                    <a:pt x="23265" y="51860"/>
                  </a:cubicBezTo>
                  <a:cubicBezTo>
                    <a:pt x="27631" y="50803"/>
                    <a:pt x="33301" y="59221"/>
                    <a:pt x="30901" y="62684"/>
                  </a:cubicBezTo>
                  <a:cubicBezTo>
                    <a:pt x="27603" y="67439"/>
                    <a:pt x="24700" y="59695"/>
                    <a:pt x="20202" y="62004"/>
                  </a:cubicBezTo>
                  <a:cubicBezTo>
                    <a:pt x="23162" y="68908"/>
                    <a:pt x="28626" y="70588"/>
                    <a:pt x="35455" y="70576"/>
                  </a:cubicBezTo>
                  <a:cubicBezTo>
                    <a:pt x="43731" y="70559"/>
                    <a:pt x="48988" y="74251"/>
                    <a:pt x="48988" y="83224"/>
                  </a:cubicBezTo>
                  <a:cubicBezTo>
                    <a:pt x="48988" y="90453"/>
                    <a:pt x="52246" y="95265"/>
                    <a:pt x="59653" y="94665"/>
                  </a:cubicBezTo>
                  <a:cubicBezTo>
                    <a:pt x="65499" y="94191"/>
                    <a:pt x="68477" y="104895"/>
                    <a:pt x="75312" y="98117"/>
                  </a:cubicBezTo>
                  <a:cubicBezTo>
                    <a:pt x="84987" y="99723"/>
                    <a:pt x="89262" y="110804"/>
                    <a:pt x="99881" y="111645"/>
                  </a:cubicBezTo>
                  <a:cubicBezTo>
                    <a:pt x="103647" y="111942"/>
                    <a:pt x="106624" y="114965"/>
                    <a:pt x="108276" y="109370"/>
                  </a:cubicBezTo>
                  <a:cubicBezTo>
                    <a:pt x="109219" y="106164"/>
                    <a:pt x="111225" y="105198"/>
                    <a:pt x="114322" y="106244"/>
                  </a:cubicBezTo>
                  <a:cubicBezTo>
                    <a:pt x="119906" y="108124"/>
                    <a:pt x="119809" y="105889"/>
                    <a:pt x="117294" y="102066"/>
                  </a:cubicBezTo>
                  <a:cubicBezTo>
                    <a:pt x="113956" y="96980"/>
                    <a:pt x="116757" y="95420"/>
                    <a:pt x="121352" y="94825"/>
                  </a:cubicBezTo>
                  <a:cubicBezTo>
                    <a:pt x="129255" y="106958"/>
                    <a:pt x="129267" y="106964"/>
                    <a:pt x="145120" y="100523"/>
                  </a:cubicBezTo>
                  <a:cubicBezTo>
                    <a:pt x="142097" y="97048"/>
                    <a:pt x="136988" y="95871"/>
                    <a:pt x="135914" y="90870"/>
                  </a:cubicBezTo>
                  <a:cubicBezTo>
                    <a:pt x="134873" y="86030"/>
                    <a:pt x="137782" y="85532"/>
                    <a:pt x="141080" y="84955"/>
                  </a:cubicBezTo>
                  <a:cubicBezTo>
                    <a:pt x="144572" y="89893"/>
                    <a:pt x="151036" y="85647"/>
                    <a:pt x="154893" y="89945"/>
                  </a:cubicBezTo>
                  <a:cubicBezTo>
                    <a:pt x="152927" y="81704"/>
                    <a:pt x="150361" y="75205"/>
                    <a:pt x="139937" y="77960"/>
                  </a:cubicBezTo>
                  <a:cubicBezTo>
                    <a:pt x="135251" y="79200"/>
                    <a:pt x="131107" y="78052"/>
                    <a:pt x="132765" y="71199"/>
                  </a:cubicBezTo>
                  <a:cubicBezTo>
                    <a:pt x="133262" y="69136"/>
                    <a:pt x="131976" y="66690"/>
                    <a:pt x="129044" y="67650"/>
                  </a:cubicBezTo>
                  <a:cubicBezTo>
                    <a:pt x="120066" y="70588"/>
                    <a:pt x="125307" y="63084"/>
                    <a:pt x="123746" y="60598"/>
                  </a:cubicBezTo>
                  <a:cubicBezTo>
                    <a:pt x="131850" y="55923"/>
                    <a:pt x="136108" y="67502"/>
                    <a:pt x="144149" y="66124"/>
                  </a:cubicBezTo>
                  <a:cubicBezTo>
                    <a:pt x="138411" y="57066"/>
                    <a:pt x="136519" y="55317"/>
                    <a:pt x="130959" y="53614"/>
                  </a:cubicBezTo>
                  <a:cubicBezTo>
                    <a:pt x="126450" y="52231"/>
                    <a:pt x="126455" y="51945"/>
                    <a:pt x="131221" y="45487"/>
                  </a:cubicBezTo>
                  <a:cubicBezTo>
                    <a:pt x="136696" y="40681"/>
                    <a:pt x="131427" y="38127"/>
                    <a:pt x="128976" y="35069"/>
                  </a:cubicBezTo>
                  <a:cubicBezTo>
                    <a:pt x="124866" y="29943"/>
                    <a:pt x="118494" y="26588"/>
                    <a:pt x="113311" y="29703"/>
                  </a:cubicBezTo>
                  <a:cubicBezTo>
                    <a:pt x="107241" y="33349"/>
                    <a:pt x="104881" y="29125"/>
                    <a:pt x="101069" y="27325"/>
                  </a:cubicBezTo>
                  <a:cubicBezTo>
                    <a:pt x="97640" y="25702"/>
                    <a:pt x="97543" y="22462"/>
                    <a:pt x="100178" y="21250"/>
                  </a:cubicBezTo>
                  <a:cubicBezTo>
                    <a:pt x="107584" y="17850"/>
                    <a:pt x="110625" y="12963"/>
                    <a:pt x="108722" y="4888"/>
                  </a:cubicBezTo>
                  <a:cubicBezTo>
                    <a:pt x="108202" y="2694"/>
                    <a:pt x="109487" y="636"/>
                    <a:pt x="112031" y="128"/>
                  </a:cubicBezTo>
                  <a:cubicBezTo>
                    <a:pt x="114322" y="-330"/>
                    <a:pt x="116100" y="442"/>
                    <a:pt x="117574" y="2431"/>
                  </a:cubicBezTo>
                  <a:cubicBezTo>
                    <a:pt x="124718" y="12072"/>
                    <a:pt x="126798" y="13398"/>
                    <a:pt x="137799" y="15884"/>
                  </a:cubicBezTo>
                  <a:cubicBezTo>
                    <a:pt x="138337" y="18558"/>
                    <a:pt x="139897" y="21536"/>
                    <a:pt x="139217" y="23856"/>
                  </a:cubicBezTo>
                  <a:cubicBezTo>
                    <a:pt x="137079" y="31137"/>
                    <a:pt x="141800" y="32326"/>
                    <a:pt x="146789" y="33560"/>
                  </a:cubicBezTo>
                  <a:cubicBezTo>
                    <a:pt x="151533" y="34738"/>
                    <a:pt x="156253" y="36349"/>
                    <a:pt x="161077" y="36801"/>
                  </a:cubicBezTo>
                  <a:cubicBezTo>
                    <a:pt x="170484" y="37681"/>
                    <a:pt x="173232" y="40064"/>
                    <a:pt x="172347" y="49254"/>
                  </a:cubicBezTo>
                  <a:cubicBezTo>
                    <a:pt x="171427" y="58809"/>
                    <a:pt x="182508" y="47968"/>
                    <a:pt x="180953" y="57558"/>
                  </a:cubicBezTo>
                  <a:cubicBezTo>
                    <a:pt x="185788" y="51523"/>
                    <a:pt x="181965" y="46122"/>
                    <a:pt x="185114" y="41984"/>
                  </a:cubicBezTo>
                  <a:cubicBezTo>
                    <a:pt x="190543" y="46825"/>
                    <a:pt x="187977" y="52917"/>
                    <a:pt x="187023" y="60438"/>
                  </a:cubicBezTo>
                  <a:cubicBezTo>
                    <a:pt x="193978" y="57832"/>
                    <a:pt x="198882" y="61895"/>
                    <a:pt x="204242" y="63233"/>
                  </a:cubicBezTo>
                  <a:cubicBezTo>
                    <a:pt x="206602" y="59409"/>
                    <a:pt x="201219" y="58295"/>
                    <a:pt x="202379" y="55952"/>
                  </a:cubicBezTo>
                  <a:cubicBezTo>
                    <a:pt x="203808" y="53077"/>
                    <a:pt x="206117" y="55363"/>
                    <a:pt x="207574" y="56386"/>
                  </a:cubicBezTo>
                  <a:cubicBezTo>
                    <a:pt x="213283" y="60404"/>
                    <a:pt x="216489" y="67553"/>
                    <a:pt x="224616" y="69828"/>
                  </a:cubicBezTo>
                  <a:cubicBezTo>
                    <a:pt x="224839" y="56009"/>
                    <a:pt x="207002" y="52511"/>
                    <a:pt x="207317" y="35606"/>
                  </a:cubicBezTo>
                  <a:cubicBezTo>
                    <a:pt x="214512" y="48791"/>
                    <a:pt x="225405" y="53746"/>
                    <a:pt x="233526" y="61872"/>
                  </a:cubicBezTo>
                  <a:cubicBezTo>
                    <a:pt x="236258" y="64604"/>
                    <a:pt x="239624" y="66822"/>
                    <a:pt x="240521" y="70611"/>
                  </a:cubicBezTo>
                  <a:cubicBezTo>
                    <a:pt x="242476" y="78863"/>
                    <a:pt x="237578" y="76789"/>
                    <a:pt x="233160" y="75091"/>
                  </a:cubicBezTo>
                  <a:cubicBezTo>
                    <a:pt x="231388" y="78395"/>
                    <a:pt x="233240" y="80098"/>
                    <a:pt x="234937" y="83115"/>
                  </a:cubicBezTo>
                  <a:cubicBezTo>
                    <a:pt x="238498" y="89436"/>
                    <a:pt x="245219" y="94808"/>
                    <a:pt x="243555" y="103621"/>
                  </a:cubicBezTo>
                  <a:cubicBezTo>
                    <a:pt x="243041" y="106369"/>
                    <a:pt x="245345" y="109753"/>
                    <a:pt x="247870" y="109810"/>
                  </a:cubicBezTo>
                  <a:cubicBezTo>
                    <a:pt x="264730" y="110181"/>
                    <a:pt x="265044" y="126263"/>
                    <a:pt x="270433" y="135733"/>
                  </a:cubicBezTo>
                  <a:cubicBezTo>
                    <a:pt x="273937" y="141888"/>
                    <a:pt x="274668" y="144586"/>
                    <a:pt x="281640" y="142843"/>
                  </a:cubicBezTo>
                  <a:cubicBezTo>
                    <a:pt x="284006" y="142248"/>
                    <a:pt x="286904" y="143791"/>
                    <a:pt x="289556" y="144351"/>
                  </a:cubicBezTo>
                  <a:cubicBezTo>
                    <a:pt x="289573" y="148117"/>
                    <a:pt x="289207" y="151741"/>
                    <a:pt x="285921" y="154295"/>
                  </a:cubicBezTo>
                  <a:cubicBezTo>
                    <a:pt x="283984" y="154478"/>
                    <a:pt x="281149" y="153821"/>
                    <a:pt x="280320" y="155176"/>
                  </a:cubicBezTo>
                  <a:cubicBezTo>
                    <a:pt x="278566" y="158044"/>
                    <a:pt x="282875" y="158656"/>
                    <a:pt x="283435" y="160902"/>
                  </a:cubicBezTo>
                  <a:cubicBezTo>
                    <a:pt x="282492" y="167189"/>
                    <a:pt x="280372" y="173006"/>
                    <a:pt x="276577" y="178156"/>
                  </a:cubicBezTo>
                  <a:cubicBezTo>
                    <a:pt x="271839" y="177053"/>
                    <a:pt x="271811" y="171835"/>
                    <a:pt x="268370" y="167377"/>
                  </a:cubicBezTo>
                  <a:cubicBezTo>
                    <a:pt x="268307" y="167091"/>
                    <a:pt x="265661" y="171052"/>
                    <a:pt x="267513" y="169874"/>
                  </a:cubicBezTo>
                  <a:cubicBezTo>
                    <a:pt x="268084" y="169509"/>
                    <a:pt x="268250" y="169709"/>
                    <a:pt x="268524" y="170046"/>
                  </a:cubicBezTo>
                  <a:cubicBezTo>
                    <a:pt x="271588" y="173732"/>
                    <a:pt x="269610" y="176658"/>
                    <a:pt x="267239" y="179464"/>
                  </a:cubicBezTo>
                  <a:cubicBezTo>
                    <a:pt x="266747" y="180636"/>
                    <a:pt x="264718" y="179904"/>
                    <a:pt x="264455" y="181533"/>
                  </a:cubicBezTo>
                  <a:cubicBezTo>
                    <a:pt x="264998" y="180887"/>
                    <a:pt x="265724" y="180402"/>
                    <a:pt x="266713" y="180030"/>
                  </a:cubicBezTo>
                  <a:cubicBezTo>
                    <a:pt x="269850" y="179362"/>
                    <a:pt x="272896" y="178944"/>
                    <a:pt x="275880" y="180345"/>
                  </a:cubicBezTo>
                  <a:cubicBezTo>
                    <a:pt x="271765" y="199496"/>
                    <a:pt x="261975" y="216097"/>
                    <a:pt x="250671" y="231459"/>
                  </a:cubicBezTo>
                  <a:cubicBezTo>
                    <a:pt x="219856" y="273339"/>
                    <a:pt x="188212" y="314607"/>
                    <a:pt x="156853" y="356092"/>
                  </a:cubicBezTo>
                  <a:cubicBezTo>
                    <a:pt x="156219" y="356921"/>
                    <a:pt x="155139" y="357401"/>
                    <a:pt x="154270" y="358041"/>
                  </a:cubicBezTo>
                  <a:close/>
                </a:path>
              </a:pathLst>
            </a:custGeom>
            <a:grpFill/>
            <a:ln w="5715"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81536386-5F31-0F7C-5F1E-B547A3C3CA82}"/>
                </a:ext>
              </a:extLst>
            </p:cNvPr>
            <p:cNvSpPr/>
            <p:nvPr/>
          </p:nvSpPr>
          <p:spPr>
            <a:xfrm>
              <a:off x="7013760" y="3794016"/>
              <a:ext cx="266874" cy="236921"/>
            </a:xfrm>
            <a:custGeom>
              <a:avLst/>
              <a:gdLst>
                <a:gd name="connsiteX0" fmla="*/ 140212 w 266874"/>
                <a:gd name="connsiteY0" fmla="*/ 236922 h 236921"/>
                <a:gd name="connsiteX1" fmla="*/ 137703 w 266874"/>
                <a:gd name="connsiteY1" fmla="*/ 233007 h 236921"/>
                <a:gd name="connsiteX2" fmla="*/ 95292 w 266874"/>
                <a:gd name="connsiteY2" fmla="*/ 216593 h 236921"/>
                <a:gd name="connsiteX3" fmla="*/ 90503 w 266874"/>
                <a:gd name="connsiteY3" fmla="*/ 216348 h 236921"/>
                <a:gd name="connsiteX4" fmla="*/ 87920 w 266874"/>
                <a:gd name="connsiteY4" fmla="*/ 207438 h 236921"/>
                <a:gd name="connsiteX5" fmla="*/ 84491 w 266874"/>
                <a:gd name="connsiteY5" fmla="*/ 204169 h 236921"/>
                <a:gd name="connsiteX6" fmla="*/ 90515 w 266874"/>
                <a:gd name="connsiteY6" fmla="*/ 203192 h 236921"/>
                <a:gd name="connsiteX7" fmla="*/ 90029 w 266874"/>
                <a:gd name="connsiteY7" fmla="*/ 184749 h 236921"/>
                <a:gd name="connsiteX8" fmla="*/ 86040 w 266874"/>
                <a:gd name="connsiteY8" fmla="*/ 188058 h 236921"/>
                <a:gd name="connsiteX9" fmla="*/ 57693 w 266874"/>
                <a:gd name="connsiteY9" fmla="*/ 160815 h 236921"/>
                <a:gd name="connsiteX10" fmla="*/ 55933 w 266874"/>
                <a:gd name="connsiteY10" fmla="*/ 153837 h 236921"/>
                <a:gd name="connsiteX11" fmla="*/ 54464 w 266874"/>
                <a:gd name="connsiteY11" fmla="*/ 151025 h 236921"/>
                <a:gd name="connsiteX12" fmla="*/ 53493 w 266874"/>
                <a:gd name="connsiteY12" fmla="*/ 154449 h 236921"/>
                <a:gd name="connsiteX13" fmla="*/ 41725 w 266874"/>
                <a:gd name="connsiteY13" fmla="*/ 146116 h 236921"/>
                <a:gd name="connsiteX14" fmla="*/ 29467 w 266874"/>
                <a:gd name="connsiteY14" fmla="*/ 129262 h 236921"/>
                <a:gd name="connsiteX15" fmla="*/ 30570 w 266874"/>
                <a:gd name="connsiteY15" fmla="*/ 111317 h 236921"/>
                <a:gd name="connsiteX16" fmla="*/ 36314 w 266874"/>
                <a:gd name="connsiteY16" fmla="*/ 108648 h 236921"/>
                <a:gd name="connsiteX17" fmla="*/ 40222 w 266874"/>
                <a:gd name="connsiteY17" fmla="*/ 109305 h 236921"/>
                <a:gd name="connsiteX18" fmla="*/ 46481 w 266874"/>
                <a:gd name="connsiteY18" fmla="*/ 112683 h 236921"/>
                <a:gd name="connsiteX19" fmla="*/ 50224 w 266874"/>
                <a:gd name="connsiteY19" fmla="*/ 113512 h 236921"/>
                <a:gd name="connsiteX20" fmla="*/ 56145 w 266874"/>
                <a:gd name="connsiteY20" fmla="*/ 115381 h 236921"/>
                <a:gd name="connsiteX21" fmla="*/ 108100 w 266874"/>
                <a:gd name="connsiteY21" fmla="*/ 162135 h 236921"/>
                <a:gd name="connsiteX22" fmla="*/ 124873 w 266874"/>
                <a:gd name="connsiteY22" fmla="*/ 170650 h 236921"/>
                <a:gd name="connsiteX23" fmla="*/ 126039 w 266874"/>
                <a:gd name="connsiteY23" fmla="*/ 148316 h 236921"/>
                <a:gd name="connsiteX24" fmla="*/ 79342 w 266874"/>
                <a:gd name="connsiteY24" fmla="*/ 100607 h 236921"/>
                <a:gd name="connsiteX25" fmla="*/ 57545 w 266874"/>
                <a:gd name="connsiteY25" fmla="*/ 86154 h 236921"/>
                <a:gd name="connsiteX26" fmla="*/ 53436 w 266874"/>
                <a:gd name="connsiteY26" fmla="*/ 84720 h 236921"/>
                <a:gd name="connsiteX27" fmla="*/ 51453 w 266874"/>
                <a:gd name="connsiteY27" fmla="*/ 83862 h 236921"/>
                <a:gd name="connsiteX28" fmla="*/ 49549 w 266874"/>
                <a:gd name="connsiteY28" fmla="*/ 82862 h 236921"/>
                <a:gd name="connsiteX29" fmla="*/ 36091 w 266874"/>
                <a:gd name="connsiteY29" fmla="*/ 76530 h 236921"/>
                <a:gd name="connsiteX30" fmla="*/ 15522 w 266874"/>
                <a:gd name="connsiteY30" fmla="*/ 63237 h 236921"/>
                <a:gd name="connsiteX31" fmla="*/ 15248 w 266874"/>
                <a:gd name="connsiteY31" fmla="*/ 50675 h 236921"/>
                <a:gd name="connsiteX32" fmla="*/ 7739 w 266874"/>
                <a:gd name="connsiteY32" fmla="*/ 17620 h 236921"/>
                <a:gd name="connsiteX33" fmla="*/ 5910 w 266874"/>
                <a:gd name="connsiteY33" fmla="*/ 46 h 236921"/>
                <a:gd name="connsiteX34" fmla="*/ 27278 w 266874"/>
                <a:gd name="connsiteY34" fmla="*/ 2326 h 236921"/>
                <a:gd name="connsiteX35" fmla="*/ 47652 w 266874"/>
                <a:gd name="connsiteY35" fmla="*/ 9265 h 236921"/>
                <a:gd name="connsiteX36" fmla="*/ 58916 w 266874"/>
                <a:gd name="connsiteY36" fmla="*/ 12562 h 236921"/>
                <a:gd name="connsiteX37" fmla="*/ 152945 w 266874"/>
                <a:gd name="connsiteY37" fmla="*/ 56951 h 236921"/>
                <a:gd name="connsiteX38" fmla="*/ 260873 w 266874"/>
                <a:gd name="connsiteY38" fmla="*/ 167382 h 236921"/>
                <a:gd name="connsiteX39" fmla="*/ 261587 w 266874"/>
                <a:gd name="connsiteY39" fmla="*/ 186801 h 236921"/>
                <a:gd name="connsiteX40" fmla="*/ 152802 w 266874"/>
                <a:gd name="connsiteY40" fmla="*/ 234081 h 236921"/>
                <a:gd name="connsiteX41" fmla="*/ 140212 w 266874"/>
                <a:gd name="connsiteY41" fmla="*/ 236922 h 23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66874" h="236921">
                  <a:moveTo>
                    <a:pt x="140212" y="236922"/>
                  </a:moveTo>
                  <a:cubicBezTo>
                    <a:pt x="139383" y="235561"/>
                    <a:pt x="138681" y="233121"/>
                    <a:pt x="137703" y="233007"/>
                  </a:cubicBezTo>
                  <a:cubicBezTo>
                    <a:pt x="122130" y="231155"/>
                    <a:pt x="109397" y="222120"/>
                    <a:pt x="95292" y="216593"/>
                  </a:cubicBezTo>
                  <a:cubicBezTo>
                    <a:pt x="93881" y="216039"/>
                    <a:pt x="92109" y="216405"/>
                    <a:pt x="90503" y="216348"/>
                  </a:cubicBezTo>
                  <a:cubicBezTo>
                    <a:pt x="90240" y="213222"/>
                    <a:pt x="90949" y="209930"/>
                    <a:pt x="87920" y="207438"/>
                  </a:cubicBezTo>
                  <a:cubicBezTo>
                    <a:pt x="86668" y="206409"/>
                    <a:pt x="82588" y="207507"/>
                    <a:pt x="84491" y="204169"/>
                  </a:cubicBezTo>
                  <a:cubicBezTo>
                    <a:pt x="85125" y="203060"/>
                    <a:pt x="88428" y="203472"/>
                    <a:pt x="90515" y="203192"/>
                  </a:cubicBezTo>
                  <a:cubicBezTo>
                    <a:pt x="102019" y="196728"/>
                    <a:pt x="100499" y="190602"/>
                    <a:pt x="90029" y="184749"/>
                  </a:cubicBezTo>
                  <a:cubicBezTo>
                    <a:pt x="84880" y="181195"/>
                    <a:pt x="88594" y="188441"/>
                    <a:pt x="86040" y="188058"/>
                  </a:cubicBezTo>
                  <a:cubicBezTo>
                    <a:pt x="63140" y="195922"/>
                    <a:pt x="58722" y="181658"/>
                    <a:pt x="57693" y="160815"/>
                  </a:cubicBezTo>
                  <a:cubicBezTo>
                    <a:pt x="57556" y="158043"/>
                    <a:pt x="57710" y="155888"/>
                    <a:pt x="55933" y="153837"/>
                  </a:cubicBezTo>
                  <a:cubicBezTo>
                    <a:pt x="54876" y="153134"/>
                    <a:pt x="56042" y="150865"/>
                    <a:pt x="54464" y="151025"/>
                  </a:cubicBezTo>
                  <a:cubicBezTo>
                    <a:pt x="53676" y="151105"/>
                    <a:pt x="55024" y="153534"/>
                    <a:pt x="53493" y="154449"/>
                  </a:cubicBezTo>
                  <a:cubicBezTo>
                    <a:pt x="45846" y="156912"/>
                    <a:pt x="44697" y="150134"/>
                    <a:pt x="41725" y="146116"/>
                  </a:cubicBezTo>
                  <a:cubicBezTo>
                    <a:pt x="37588" y="140527"/>
                    <a:pt x="35873" y="132994"/>
                    <a:pt x="29467" y="129262"/>
                  </a:cubicBezTo>
                  <a:cubicBezTo>
                    <a:pt x="17528" y="122313"/>
                    <a:pt x="20831" y="116810"/>
                    <a:pt x="30570" y="111317"/>
                  </a:cubicBezTo>
                  <a:cubicBezTo>
                    <a:pt x="32450" y="110254"/>
                    <a:pt x="34147" y="108963"/>
                    <a:pt x="36314" y="108648"/>
                  </a:cubicBezTo>
                  <a:cubicBezTo>
                    <a:pt x="37645" y="108614"/>
                    <a:pt x="38971" y="108843"/>
                    <a:pt x="40222" y="109305"/>
                  </a:cubicBezTo>
                  <a:cubicBezTo>
                    <a:pt x="42183" y="110603"/>
                    <a:pt x="43800" y="112598"/>
                    <a:pt x="46481" y="112683"/>
                  </a:cubicBezTo>
                  <a:cubicBezTo>
                    <a:pt x="47766" y="112849"/>
                    <a:pt x="48989" y="113146"/>
                    <a:pt x="50224" y="113512"/>
                  </a:cubicBezTo>
                  <a:cubicBezTo>
                    <a:pt x="52236" y="114037"/>
                    <a:pt x="54202" y="114643"/>
                    <a:pt x="56145" y="115381"/>
                  </a:cubicBezTo>
                  <a:cubicBezTo>
                    <a:pt x="76336" y="127782"/>
                    <a:pt x="93738" y="143127"/>
                    <a:pt x="108100" y="162135"/>
                  </a:cubicBezTo>
                  <a:cubicBezTo>
                    <a:pt x="111866" y="167124"/>
                    <a:pt x="116855" y="176365"/>
                    <a:pt x="124873" y="170650"/>
                  </a:cubicBezTo>
                  <a:cubicBezTo>
                    <a:pt x="132680" y="165084"/>
                    <a:pt x="130445" y="155837"/>
                    <a:pt x="126039" y="148316"/>
                  </a:cubicBezTo>
                  <a:cubicBezTo>
                    <a:pt x="114478" y="128559"/>
                    <a:pt x="96595" y="114855"/>
                    <a:pt x="79342" y="100607"/>
                  </a:cubicBezTo>
                  <a:cubicBezTo>
                    <a:pt x="73255" y="94018"/>
                    <a:pt x="66009" y="89166"/>
                    <a:pt x="57545" y="86154"/>
                  </a:cubicBezTo>
                  <a:cubicBezTo>
                    <a:pt x="56145" y="85760"/>
                    <a:pt x="54784" y="85251"/>
                    <a:pt x="53436" y="84720"/>
                  </a:cubicBezTo>
                  <a:cubicBezTo>
                    <a:pt x="52767" y="84451"/>
                    <a:pt x="52115" y="84137"/>
                    <a:pt x="51453" y="83862"/>
                  </a:cubicBezTo>
                  <a:cubicBezTo>
                    <a:pt x="50813" y="83542"/>
                    <a:pt x="50190" y="83182"/>
                    <a:pt x="49549" y="82862"/>
                  </a:cubicBezTo>
                  <a:cubicBezTo>
                    <a:pt x="45435" y="79982"/>
                    <a:pt x="40748" y="78290"/>
                    <a:pt x="36091" y="76530"/>
                  </a:cubicBezTo>
                  <a:cubicBezTo>
                    <a:pt x="28941" y="72558"/>
                    <a:pt x="20597" y="70421"/>
                    <a:pt x="15522" y="63237"/>
                  </a:cubicBezTo>
                  <a:cubicBezTo>
                    <a:pt x="13099" y="59099"/>
                    <a:pt x="13797" y="55087"/>
                    <a:pt x="15248" y="50675"/>
                  </a:cubicBezTo>
                  <a:cubicBezTo>
                    <a:pt x="19317" y="38285"/>
                    <a:pt x="17031" y="27438"/>
                    <a:pt x="7739" y="17620"/>
                  </a:cubicBezTo>
                  <a:cubicBezTo>
                    <a:pt x="3367" y="13002"/>
                    <a:pt x="-6212" y="7156"/>
                    <a:pt x="5910" y="46"/>
                  </a:cubicBezTo>
                  <a:cubicBezTo>
                    <a:pt x="13162" y="-348"/>
                    <a:pt x="20117" y="1898"/>
                    <a:pt x="27278" y="2326"/>
                  </a:cubicBezTo>
                  <a:cubicBezTo>
                    <a:pt x="34325" y="3887"/>
                    <a:pt x="41023" y="6481"/>
                    <a:pt x="47652" y="9265"/>
                  </a:cubicBezTo>
                  <a:cubicBezTo>
                    <a:pt x="51247" y="10893"/>
                    <a:pt x="55076" y="11745"/>
                    <a:pt x="58916" y="12562"/>
                  </a:cubicBezTo>
                  <a:cubicBezTo>
                    <a:pt x="93046" y="21466"/>
                    <a:pt x="123427" y="37737"/>
                    <a:pt x="152945" y="56951"/>
                  </a:cubicBezTo>
                  <a:cubicBezTo>
                    <a:pt x="197368" y="85863"/>
                    <a:pt x="229200" y="126422"/>
                    <a:pt x="260873" y="167382"/>
                  </a:cubicBezTo>
                  <a:cubicBezTo>
                    <a:pt x="265268" y="173068"/>
                    <a:pt x="271475" y="179994"/>
                    <a:pt x="261587" y="186801"/>
                  </a:cubicBezTo>
                  <a:cubicBezTo>
                    <a:pt x="226989" y="206392"/>
                    <a:pt x="189841" y="220097"/>
                    <a:pt x="152802" y="234081"/>
                  </a:cubicBezTo>
                  <a:cubicBezTo>
                    <a:pt x="148728" y="235624"/>
                    <a:pt x="144636" y="236927"/>
                    <a:pt x="140212" y="236922"/>
                  </a:cubicBezTo>
                  <a:close/>
                </a:path>
              </a:pathLst>
            </a:custGeom>
            <a:grpFill/>
            <a:ln w="5715"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C7861B8B-F834-D99E-5284-9A1583EC0C1F}"/>
                </a:ext>
              </a:extLst>
            </p:cNvPr>
            <p:cNvSpPr/>
            <p:nvPr/>
          </p:nvSpPr>
          <p:spPr>
            <a:xfrm>
              <a:off x="6631724" y="3219768"/>
              <a:ext cx="287015" cy="274035"/>
            </a:xfrm>
            <a:custGeom>
              <a:avLst/>
              <a:gdLst>
                <a:gd name="connsiteX0" fmla="*/ 140395 w 287015"/>
                <a:gd name="connsiteY0" fmla="*/ 119552 h 274035"/>
                <a:gd name="connsiteX1" fmla="*/ 138640 w 287015"/>
                <a:gd name="connsiteY1" fmla="*/ 112317 h 274035"/>
                <a:gd name="connsiteX2" fmla="*/ 128371 w 287015"/>
                <a:gd name="connsiteY2" fmla="*/ 109459 h 274035"/>
                <a:gd name="connsiteX3" fmla="*/ 125044 w 287015"/>
                <a:gd name="connsiteY3" fmla="*/ 115906 h 274035"/>
                <a:gd name="connsiteX4" fmla="*/ 130525 w 287015"/>
                <a:gd name="connsiteY4" fmla="*/ 142578 h 274035"/>
                <a:gd name="connsiteX5" fmla="*/ 132463 w 287015"/>
                <a:gd name="connsiteY5" fmla="*/ 152379 h 274035"/>
                <a:gd name="connsiteX6" fmla="*/ 122633 w 287015"/>
                <a:gd name="connsiteY6" fmla="*/ 150373 h 274035"/>
                <a:gd name="connsiteX7" fmla="*/ 113089 w 287015"/>
                <a:gd name="connsiteY7" fmla="*/ 140755 h 274035"/>
                <a:gd name="connsiteX8" fmla="*/ 123124 w 287015"/>
                <a:gd name="connsiteY8" fmla="*/ 134097 h 274035"/>
                <a:gd name="connsiteX9" fmla="*/ 118804 w 287015"/>
                <a:gd name="connsiteY9" fmla="*/ 122718 h 274035"/>
                <a:gd name="connsiteX10" fmla="*/ 115563 w 287015"/>
                <a:gd name="connsiteY10" fmla="*/ 113997 h 274035"/>
                <a:gd name="connsiteX11" fmla="*/ 89434 w 287015"/>
                <a:gd name="connsiteY11" fmla="*/ 102704 h 274035"/>
                <a:gd name="connsiteX12" fmla="*/ 107499 w 287015"/>
                <a:gd name="connsiteY12" fmla="*/ 112980 h 274035"/>
                <a:gd name="connsiteX13" fmla="*/ 106396 w 287015"/>
                <a:gd name="connsiteY13" fmla="*/ 128513 h 274035"/>
                <a:gd name="connsiteX14" fmla="*/ 103487 w 287015"/>
                <a:gd name="connsiteY14" fmla="*/ 141229 h 274035"/>
                <a:gd name="connsiteX15" fmla="*/ 103201 w 287015"/>
                <a:gd name="connsiteY15" fmla="*/ 144830 h 274035"/>
                <a:gd name="connsiteX16" fmla="*/ 107648 w 287015"/>
                <a:gd name="connsiteY16" fmla="*/ 149584 h 274035"/>
                <a:gd name="connsiteX17" fmla="*/ 98795 w 287015"/>
                <a:gd name="connsiteY17" fmla="*/ 151996 h 274035"/>
                <a:gd name="connsiteX18" fmla="*/ 91920 w 287015"/>
                <a:gd name="connsiteY18" fmla="*/ 159723 h 274035"/>
                <a:gd name="connsiteX19" fmla="*/ 89623 w 287015"/>
                <a:gd name="connsiteY19" fmla="*/ 167067 h 274035"/>
                <a:gd name="connsiteX20" fmla="*/ 94818 w 287015"/>
                <a:gd name="connsiteY20" fmla="*/ 176159 h 274035"/>
                <a:gd name="connsiteX21" fmla="*/ 110831 w 287015"/>
                <a:gd name="connsiteY21" fmla="*/ 188584 h 274035"/>
                <a:gd name="connsiteX22" fmla="*/ 97298 w 287015"/>
                <a:gd name="connsiteY22" fmla="*/ 184012 h 274035"/>
                <a:gd name="connsiteX23" fmla="*/ 93606 w 287015"/>
                <a:gd name="connsiteY23" fmla="*/ 203780 h 274035"/>
                <a:gd name="connsiteX24" fmla="*/ 90972 w 287015"/>
                <a:gd name="connsiteY24" fmla="*/ 218222 h 274035"/>
                <a:gd name="connsiteX25" fmla="*/ 51321 w 287015"/>
                <a:gd name="connsiteY25" fmla="*/ 196053 h 274035"/>
                <a:gd name="connsiteX26" fmla="*/ 82685 w 287015"/>
                <a:gd name="connsiteY26" fmla="*/ 234732 h 274035"/>
                <a:gd name="connsiteX27" fmla="*/ 65071 w 287015"/>
                <a:gd name="connsiteY27" fmla="*/ 230732 h 274035"/>
                <a:gd name="connsiteX28" fmla="*/ 47172 w 287015"/>
                <a:gd name="connsiteY28" fmla="*/ 220399 h 274035"/>
                <a:gd name="connsiteX29" fmla="*/ 44354 w 287015"/>
                <a:gd name="connsiteY29" fmla="*/ 218919 h 274035"/>
                <a:gd name="connsiteX30" fmla="*/ 36016 w 287015"/>
                <a:gd name="connsiteY30" fmla="*/ 205591 h 274035"/>
                <a:gd name="connsiteX31" fmla="*/ 27987 w 287015"/>
                <a:gd name="connsiteY31" fmla="*/ 197196 h 274035"/>
                <a:gd name="connsiteX32" fmla="*/ 27792 w 287015"/>
                <a:gd name="connsiteY32" fmla="*/ 195253 h 274035"/>
                <a:gd name="connsiteX33" fmla="*/ 25437 w 287015"/>
                <a:gd name="connsiteY33" fmla="*/ 198396 h 274035"/>
                <a:gd name="connsiteX34" fmla="*/ 26392 w 287015"/>
                <a:gd name="connsiteY34" fmla="*/ 197379 h 274035"/>
                <a:gd name="connsiteX35" fmla="*/ 27987 w 287015"/>
                <a:gd name="connsiteY35" fmla="*/ 197191 h 274035"/>
                <a:gd name="connsiteX36" fmla="*/ 8201 w 287015"/>
                <a:gd name="connsiteY36" fmla="*/ 182240 h 274035"/>
                <a:gd name="connsiteX37" fmla="*/ 0 w 287015"/>
                <a:gd name="connsiteY37" fmla="*/ 164792 h 274035"/>
                <a:gd name="connsiteX38" fmla="*/ 27341 w 287015"/>
                <a:gd name="connsiteY38" fmla="*/ 171176 h 274035"/>
                <a:gd name="connsiteX39" fmla="*/ 31398 w 287015"/>
                <a:gd name="connsiteY39" fmla="*/ 167295 h 274035"/>
                <a:gd name="connsiteX40" fmla="*/ 28369 w 287015"/>
                <a:gd name="connsiteY40" fmla="*/ 164472 h 274035"/>
                <a:gd name="connsiteX41" fmla="*/ 13813 w 287015"/>
                <a:gd name="connsiteY41" fmla="*/ 159523 h 274035"/>
                <a:gd name="connsiteX42" fmla="*/ 8435 w 287015"/>
                <a:gd name="connsiteY42" fmla="*/ 135045 h 274035"/>
                <a:gd name="connsiteX43" fmla="*/ 41783 w 287015"/>
                <a:gd name="connsiteY43" fmla="*/ 93235 h 274035"/>
                <a:gd name="connsiteX44" fmla="*/ 78067 w 287015"/>
                <a:gd name="connsiteY44" fmla="*/ 53830 h 274035"/>
                <a:gd name="connsiteX45" fmla="*/ 104659 w 287015"/>
                <a:gd name="connsiteY45" fmla="*/ 66471 h 274035"/>
                <a:gd name="connsiteX46" fmla="*/ 108425 w 287015"/>
                <a:gd name="connsiteY46" fmla="*/ 68557 h 274035"/>
                <a:gd name="connsiteX47" fmla="*/ 111305 w 287015"/>
                <a:gd name="connsiteY47" fmla="*/ 69963 h 274035"/>
                <a:gd name="connsiteX48" fmla="*/ 151968 w 287015"/>
                <a:gd name="connsiteY48" fmla="*/ 91857 h 274035"/>
                <a:gd name="connsiteX49" fmla="*/ 159637 w 287015"/>
                <a:gd name="connsiteY49" fmla="*/ 91240 h 274035"/>
                <a:gd name="connsiteX50" fmla="*/ 158334 w 287015"/>
                <a:gd name="connsiteY50" fmla="*/ 82313 h 274035"/>
                <a:gd name="connsiteX51" fmla="*/ 145150 w 287015"/>
                <a:gd name="connsiteY51" fmla="*/ 62259 h 274035"/>
                <a:gd name="connsiteX52" fmla="*/ 148047 w 287015"/>
                <a:gd name="connsiteY52" fmla="*/ 47760 h 274035"/>
                <a:gd name="connsiteX53" fmla="*/ 157797 w 287015"/>
                <a:gd name="connsiteY53" fmla="*/ 57493 h 274035"/>
                <a:gd name="connsiteX54" fmla="*/ 143486 w 287015"/>
                <a:gd name="connsiteY54" fmla="*/ 44411 h 274035"/>
                <a:gd name="connsiteX55" fmla="*/ 113163 w 287015"/>
                <a:gd name="connsiteY55" fmla="*/ 16894 h 274035"/>
                <a:gd name="connsiteX56" fmla="*/ 113266 w 287015"/>
                <a:gd name="connsiteY56" fmla="*/ 17128 h 274035"/>
                <a:gd name="connsiteX57" fmla="*/ 116997 w 287015"/>
                <a:gd name="connsiteY57" fmla="*/ 13608 h 274035"/>
                <a:gd name="connsiteX58" fmla="*/ 116683 w 287015"/>
                <a:gd name="connsiteY58" fmla="*/ 13939 h 274035"/>
                <a:gd name="connsiteX59" fmla="*/ 120432 w 287015"/>
                <a:gd name="connsiteY59" fmla="*/ 10521 h 274035"/>
                <a:gd name="connsiteX60" fmla="*/ 120226 w 287015"/>
                <a:gd name="connsiteY60" fmla="*/ 10561 h 274035"/>
                <a:gd name="connsiteX61" fmla="*/ 133800 w 287015"/>
                <a:gd name="connsiteY61" fmla="*/ 27449 h 274035"/>
                <a:gd name="connsiteX62" fmla="*/ 142229 w 287015"/>
                <a:gd name="connsiteY62" fmla="*/ 13996 h 274035"/>
                <a:gd name="connsiteX63" fmla="*/ 136692 w 287015"/>
                <a:gd name="connsiteY63" fmla="*/ 0 h 274035"/>
                <a:gd name="connsiteX64" fmla="*/ 151316 w 287015"/>
                <a:gd name="connsiteY64" fmla="*/ 10259 h 274035"/>
                <a:gd name="connsiteX65" fmla="*/ 165581 w 287015"/>
                <a:gd name="connsiteY65" fmla="*/ 14802 h 274035"/>
                <a:gd name="connsiteX66" fmla="*/ 166689 w 287015"/>
                <a:gd name="connsiteY66" fmla="*/ 34027 h 274035"/>
                <a:gd name="connsiteX67" fmla="*/ 169976 w 287015"/>
                <a:gd name="connsiteY67" fmla="*/ 24158 h 274035"/>
                <a:gd name="connsiteX68" fmla="*/ 170341 w 287015"/>
                <a:gd name="connsiteY68" fmla="*/ 17431 h 274035"/>
                <a:gd name="connsiteX69" fmla="*/ 176439 w 287015"/>
                <a:gd name="connsiteY69" fmla="*/ 30878 h 274035"/>
                <a:gd name="connsiteX70" fmla="*/ 174353 w 287015"/>
                <a:gd name="connsiteY70" fmla="*/ 38542 h 274035"/>
                <a:gd name="connsiteX71" fmla="*/ 163398 w 287015"/>
                <a:gd name="connsiteY71" fmla="*/ 43897 h 274035"/>
                <a:gd name="connsiteX72" fmla="*/ 167987 w 287015"/>
                <a:gd name="connsiteY72" fmla="*/ 55910 h 274035"/>
                <a:gd name="connsiteX73" fmla="*/ 168535 w 287015"/>
                <a:gd name="connsiteY73" fmla="*/ 65660 h 274035"/>
                <a:gd name="connsiteX74" fmla="*/ 179748 w 287015"/>
                <a:gd name="connsiteY74" fmla="*/ 81725 h 274035"/>
                <a:gd name="connsiteX75" fmla="*/ 202883 w 287015"/>
                <a:gd name="connsiteY75" fmla="*/ 84593 h 274035"/>
                <a:gd name="connsiteX76" fmla="*/ 203551 w 287015"/>
                <a:gd name="connsiteY76" fmla="*/ 88857 h 274035"/>
                <a:gd name="connsiteX77" fmla="*/ 197379 w 287015"/>
                <a:gd name="connsiteY77" fmla="*/ 113157 h 274035"/>
                <a:gd name="connsiteX78" fmla="*/ 206466 w 287015"/>
                <a:gd name="connsiteY78" fmla="*/ 124164 h 274035"/>
                <a:gd name="connsiteX79" fmla="*/ 232463 w 287015"/>
                <a:gd name="connsiteY79" fmla="*/ 139292 h 274035"/>
                <a:gd name="connsiteX80" fmla="*/ 239996 w 287015"/>
                <a:gd name="connsiteY80" fmla="*/ 133662 h 274035"/>
                <a:gd name="connsiteX81" fmla="*/ 244551 w 287015"/>
                <a:gd name="connsiteY81" fmla="*/ 142698 h 274035"/>
                <a:gd name="connsiteX82" fmla="*/ 235081 w 287015"/>
                <a:gd name="connsiteY82" fmla="*/ 149344 h 274035"/>
                <a:gd name="connsiteX83" fmla="*/ 207746 w 287015"/>
                <a:gd name="connsiteY83" fmla="*/ 136023 h 274035"/>
                <a:gd name="connsiteX84" fmla="*/ 191144 w 287015"/>
                <a:gd name="connsiteY84" fmla="*/ 154608 h 274035"/>
                <a:gd name="connsiteX85" fmla="*/ 212730 w 287015"/>
                <a:gd name="connsiteY85" fmla="*/ 175479 h 274035"/>
                <a:gd name="connsiteX86" fmla="*/ 216570 w 287015"/>
                <a:gd name="connsiteY86" fmla="*/ 164478 h 274035"/>
                <a:gd name="connsiteX87" fmla="*/ 224599 w 287015"/>
                <a:gd name="connsiteY87" fmla="*/ 173405 h 274035"/>
                <a:gd name="connsiteX88" fmla="*/ 218439 w 287015"/>
                <a:gd name="connsiteY88" fmla="*/ 198236 h 274035"/>
                <a:gd name="connsiteX89" fmla="*/ 214981 w 287015"/>
                <a:gd name="connsiteY89" fmla="*/ 211358 h 274035"/>
                <a:gd name="connsiteX90" fmla="*/ 223400 w 287015"/>
                <a:gd name="connsiteY90" fmla="*/ 213455 h 274035"/>
                <a:gd name="connsiteX91" fmla="*/ 222531 w 287015"/>
                <a:gd name="connsiteY91" fmla="*/ 206340 h 274035"/>
                <a:gd name="connsiteX92" fmla="*/ 222005 w 287015"/>
                <a:gd name="connsiteY92" fmla="*/ 203345 h 274035"/>
                <a:gd name="connsiteX93" fmla="*/ 224857 w 287015"/>
                <a:gd name="connsiteY93" fmla="*/ 202083 h 274035"/>
                <a:gd name="connsiteX94" fmla="*/ 239916 w 287015"/>
                <a:gd name="connsiteY94" fmla="*/ 200277 h 274035"/>
                <a:gd name="connsiteX95" fmla="*/ 250403 w 287015"/>
                <a:gd name="connsiteY95" fmla="*/ 210569 h 274035"/>
                <a:gd name="connsiteX96" fmla="*/ 250700 w 287015"/>
                <a:gd name="connsiteY96" fmla="*/ 215661 h 274035"/>
                <a:gd name="connsiteX97" fmla="*/ 249991 w 287015"/>
                <a:gd name="connsiteY97" fmla="*/ 221714 h 274035"/>
                <a:gd name="connsiteX98" fmla="*/ 275514 w 287015"/>
                <a:gd name="connsiteY98" fmla="*/ 238830 h 274035"/>
                <a:gd name="connsiteX99" fmla="*/ 267976 w 287015"/>
                <a:gd name="connsiteY99" fmla="*/ 242716 h 274035"/>
                <a:gd name="connsiteX100" fmla="*/ 262570 w 287015"/>
                <a:gd name="connsiteY100" fmla="*/ 246660 h 274035"/>
                <a:gd name="connsiteX101" fmla="*/ 269125 w 287015"/>
                <a:gd name="connsiteY101" fmla="*/ 248077 h 274035"/>
                <a:gd name="connsiteX102" fmla="*/ 279212 w 287015"/>
                <a:gd name="connsiteY102" fmla="*/ 248197 h 274035"/>
                <a:gd name="connsiteX103" fmla="*/ 287013 w 287015"/>
                <a:gd name="connsiteY103" fmla="*/ 264993 h 274035"/>
                <a:gd name="connsiteX104" fmla="*/ 284390 w 287015"/>
                <a:gd name="connsiteY104" fmla="*/ 268834 h 274035"/>
                <a:gd name="connsiteX105" fmla="*/ 279967 w 287015"/>
                <a:gd name="connsiteY105" fmla="*/ 268565 h 274035"/>
                <a:gd name="connsiteX106" fmla="*/ 275875 w 287015"/>
                <a:gd name="connsiteY106" fmla="*/ 261576 h 274035"/>
                <a:gd name="connsiteX107" fmla="*/ 265039 w 287015"/>
                <a:gd name="connsiteY107" fmla="*/ 255889 h 274035"/>
                <a:gd name="connsiteX108" fmla="*/ 239030 w 287015"/>
                <a:gd name="connsiteY108" fmla="*/ 251232 h 274035"/>
                <a:gd name="connsiteX109" fmla="*/ 250523 w 287015"/>
                <a:gd name="connsiteY109" fmla="*/ 272629 h 274035"/>
                <a:gd name="connsiteX110" fmla="*/ 233075 w 287015"/>
                <a:gd name="connsiteY110" fmla="*/ 264919 h 274035"/>
                <a:gd name="connsiteX111" fmla="*/ 226120 w 287015"/>
                <a:gd name="connsiteY111" fmla="*/ 241396 h 274035"/>
                <a:gd name="connsiteX112" fmla="*/ 215661 w 287015"/>
                <a:gd name="connsiteY112" fmla="*/ 226800 h 274035"/>
                <a:gd name="connsiteX113" fmla="*/ 211872 w 287015"/>
                <a:gd name="connsiteY113" fmla="*/ 237281 h 274035"/>
                <a:gd name="connsiteX114" fmla="*/ 192401 w 287015"/>
                <a:gd name="connsiteY114" fmla="*/ 246837 h 274035"/>
                <a:gd name="connsiteX115" fmla="*/ 199442 w 287015"/>
                <a:gd name="connsiteY115" fmla="*/ 232989 h 274035"/>
                <a:gd name="connsiteX116" fmla="*/ 195802 w 287015"/>
                <a:gd name="connsiteY116" fmla="*/ 222239 h 274035"/>
                <a:gd name="connsiteX117" fmla="*/ 179605 w 287015"/>
                <a:gd name="connsiteY117" fmla="*/ 214953 h 274035"/>
                <a:gd name="connsiteX118" fmla="*/ 166267 w 287015"/>
                <a:gd name="connsiteY118" fmla="*/ 214884 h 274035"/>
                <a:gd name="connsiteX119" fmla="*/ 156814 w 287015"/>
                <a:gd name="connsiteY119" fmla="*/ 211661 h 274035"/>
                <a:gd name="connsiteX120" fmla="*/ 157197 w 287015"/>
                <a:gd name="connsiteY120" fmla="*/ 211415 h 274035"/>
                <a:gd name="connsiteX121" fmla="*/ 156797 w 287015"/>
                <a:gd name="connsiteY121" fmla="*/ 211204 h 274035"/>
                <a:gd name="connsiteX122" fmla="*/ 156814 w 287015"/>
                <a:gd name="connsiteY122" fmla="*/ 211655 h 274035"/>
                <a:gd name="connsiteX123" fmla="*/ 146784 w 287015"/>
                <a:gd name="connsiteY123" fmla="*/ 212055 h 274035"/>
                <a:gd name="connsiteX124" fmla="*/ 145715 w 287015"/>
                <a:gd name="connsiteY124" fmla="*/ 195345 h 274035"/>
                <a:gd name="connsiteX125" fmla="*/ 151025 w 287015"/>
                <a:gd name="connsiteY125" fmla="*/ 180617 h 274035"/>
                <a:gd name="connsiteX126" fmla="*/ 160683 w 287015"/>
                <a:gd name="connsiteY126" fmla="*/ 177091 h 274035"/>
                <a:gd name="connsiteX127" fmla="*/ 171707 w 287015"/>
                <a:gd name="connsiteY127" fmla="*/ 190338 h 274035"/>
                <a:gd name="connsiteX128" fmla="*/ 178365 w 287015"/>
                <a:gd name="connsiteY128" fmla="*/ 199116 h 274035"/>
                <a:gd name="connsiteX129" fmla="*/ 184189 w 287015"/>
                <a:gd name="connsiteY129" fmla="*/ 189584 h 274035"/>
                <a:gd name="connsiteX130" fmla="*/ 178582 w 287015"/>
                <a:gd name="connsiteY130" fmla="*/ 170804 h 274035"/>
                <a:gd name="connsiteX131" fmla="*/ 163398 w 287015"/>
                <a:gd name="connsiteY131" fmla="*/ 165604 h 274035"/>
                <a:gd name="connsiteX132" fmla="*/ 163375 w 287015"/>
                <a:gd name="connsiteY132" fmla="*/ 170833 h 274035"/>
                <a:gd name="connsiteX133" fmla="*/ 148550 w 287015"/>
                <a:gd name="connsiteY133" fmla="*/ 154911 h 274035"/>
                <a:gd name="connsiteX134" fmla="*/ 148362 w 287015"/>
                <a:gd name="connsiteY134" fmla="*/ 139395 h 274035"/>
                <a:gd name="connsiteX135" fmla="*/ 151945 w 287015"/>
                <a:gd name="connsiteY135" fmla="*/ 137686 h 274035"/>
                <a:gd name="connsiteX136" fmla="*/ 166924 w 287015"/>
                <a:gd name="connsiteY136" fmla="*/ 141812 h 274035"/>
                <a:gd name="connsiteX137" fmla="*/ 146190 w 287015"/>
                <a:gd name="connsiteY137" fmla="*/ 132919 h 274035"/>
                <a:gd name="connsiteX138" fmla="*/ 138234 w 287015"/>
                <a:gd name="connsiteY138" fmla="*/ 132537 h 274035"/>
                <a:gd name="connsiteX139" fmla="*/ 140395 w 287015"/>
                <a:gd name="connsiteY139" fmla="*/ 119552 h 27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287015" h="274035">
                  <a:moveTo>
                    <a:pt x="140395" y="119552"/>
                  </a:moveTo>
                  <a:cubicBezTo>
                    <a:pt x="140189" y="116941"/>
                    <a:pt x="141149" y="112626"/>
                    <a:pt x="138640" y="112317"/>
                  </a:cubicBezTo>
                  <a:cubicBezTo>
                    <a:pt x="134863" y="111849"/>
                    <a:pt x="131720" y="109682"/>
                    <a:pt x="128371" y="109459"/>
                  </a:cubicBezTo>
                  <a:cubicBezTo>
                    <a:pt x="126347" y="109322"/>
                    <a:pt x="124004" y="115032"/>
                    <a:pt x="125044" y="115906"/>
                  </a:cubicBezTo>
                  <a:cubicBezTo>
                    <a:pt x="134137" y="123519"/>
                    <a:pt x="128599" y="133777"/>
                    <a:pt x="130525" y="142578"/>
                  </a:cubicBezTo>
                  <a:cubicBezTo>
                    <a:pt x="134097" y="145304"/>
                    <a:pt x="135348" y="149505"/>
                    <a:pt x="132463" y="152379"/>
                  </a:cubicBezTo>
                  <a:cubicBezTo>
                    <a:pt x="129462" y="155368"/>
                    <a:pt x="124101" y="153168"/>
                    <a:pt x="122633" y="150373"/>
                  </a:cubicBezTo>
                  <a:cubicBezTo>
                    <a:pt x="120290" y="145921"/>
                    <a:pt x="117055" y="143064"/>
                    <a:pt x="113089" y="140755"/>
                  </a:cubicBezTo>
                  <a:cubicBezTo>
                    <a:pt x="114391" y="135097"/>
                    <a:pt x="121598" y="139612"/>
                    <a:pt x="123124" y="134097"/>
                  </a:cubicBezTo>
                  <a:cubicBezTo>
                    <a:pt x="124564" y="128885"/>
                    <a:pt x="122021" y="125719"/>
                    <a:pt x="118804" y="122718"/>
                  </a:cubicBezTo>
                  <a:cubicBezTo>
                    <a:pt x="116140" y="120232"/>
                    <a:pt x="116558" y="116941"/>
                    <a:pt x="115563" y="113997"/>
                  </a:cubicBezTo>
                  <a:cubicBezTo>
                    <a:pt x="110214" y="98138"/>
                    <a:pt x="103962" y="93846"/>
                    <a:pt x="89434" y="102704"/>
                  </a:cubicBezTo>
                  <a:cubicBezTo>
                    <a:pt x="93252" y="110094"/>
                    <a:pt x="97104" y="117101"/>
                    <a:pt x="107499" y="112980"/>
                  </a:cubicBezTo>
                  <a:cubicBezTo>
                    <a:pt x="103453" y="117866"/>
                    <a:pt x="104830" y="123855"/>
                    <a:pt x="106396" y="128513"/>
                  </a:cubicBezTo>
                  <a:cubicBezTo>
                    <a:pt x="108271" y="134080"/>
                    <a:pt x="111294" y="138355"/>
                    <a:pt x="103487" y="141229"/>
                  </a:cubicBezTo>
                  <a:cubicBezTo>
                    <a:pt x="101441" y="141983"/>
                    <a:pt x="102081" y="143498"/>
                    <a:pt x="103201" y="144830"/>
                  </a:cubicBezTo>
                  <a:cubicBezTo>
                    <a:pt x="104636" y="146539"/>
                    <a:pt x="109957" y="145264"/>
                    <a:pt x="107648" y="149584"/>
                  </a:cubicBezTo>
                  <a:cubicBezTo>
                    <a:pt x="105956" y="152751"/>
                    <a:pt x="102076" y="152848"/>
                    <a:pt x="98795" y="151996"/>
                  </a:cubicBezTo>
                  <a:cubicBezTo>
                    <a:pt x="90509" y="149836"/>
                    <a:pt x="90188" y="149796"/>
                    <a:pt x="91920" y="159723"/>
                  </a:cubicBezTo>
                  <a:cubicBezTo>
                    <a:pt x="92514" y="163129"/>
                    <a:pt x="89360" y="164483"/>
                    <a:pt x="89623" y="167067"/>
                  </a:cubicBezTo>
                  <a:cubicBezTo>
                    <a:pt x="90017" y="170907"/>
                    <a:pt x="91886" y="176999"/>
                    <a:pt x="94818" y="176159"/>
                  </a:cubicBezTo>
                  <a:cubicBezTo>
                    <a:pt x="107888" y="172422"/>
                    <a:pt x="104407" y="185217"/>
                    <a:pt x="110831" y="188584"/>
                  </a:cubicBezTo>
                  <a:cubicBezTo>
                    <a:pt x="103527" y="193310"/>
                    <a:pt x="102664" y="185818"/>
                    <a:pt x="97298" y="184012"/>
                  </a:cubicBezTo>
                  <a:cubicBezTo>
                    <a:pt x="101070" y="192356"/>
                    <a:pt x="88726" y="195722"/>
                    <a:pt x="93606" y="203780"/>
                  </a:cubicBezTo>
                  <a:cubicBezTo>
                    <a:pt x="97658" y="210466"/>
                    <a:pt x="80553" y="208683"/>
                    <a:pt x="90972" y="218222"/>
                  </a:cubicBezTo>
                  <a:cubicBezTo>
                    <a:pt x="74752" y="214044"/>
                    <a:pt x="72660" y="192024"/>
                    <a:pt x="51321" y="196053"/>
                  </a:cubicBezTo>
                  <a:cubicBezTo>
                    <a:pt x="65071" y="208152"/>
                    <a:pt x="67391" y="225691"/>
                    <a:pt x="82685" y="234732"/>
                  </a:cubicBezTo>
                  <a:cubicBezTo>
                    <a:pt x="75570" y="235275"/>
                    <a:pt x="70998" y="230503"/>
                    <a:pt x="65071" y="230732"/>
                  </a:cubicBezTo>
                  <a:cubicBezTo>
                    <a:pt x="65117" y="216827"/>
                    <a:pt x="56116" y="218793"/>
                    <a:pt x="47172" y="220399"/>
                  </a:cubicBezTo>
                  <a:cubicBezTo>
                    <a:pt x="46349" y="220548"/>
                    <a:pt x="45286" y="219462"/>
                    <a:pt x="44354" y="218919"/>
                  </a:cubicBezTo>
                  <a:cubicBezTo>
                    <a:pt x="39079" y="215816"/>
                    <a:pt x="40113" y="207803"/>
                    <a:pt x="36016" y="205591"/>
                  </a:cubicBezTo>
                  <a:cubicBezTo>
                    <a:pt x="32141" y="203505"/>
                    <a:pt x="26678" y="204500"/>
                    <a:pt x="27987" y="197196"/>
                  </a:cubicBezTo>
                  <a:cubicBezTo>
                    <a:pt x="29781" y="195664"/>
                    <a:pt x="28764" y="195110"/>
                    <a:pt x="27792" y="195253"/>
                  </a:cubicBezTo>
                  <a:cubicBezTo>
                    <a:pt x="26112" y="195493"/>
                    <a:pt x="25049" y="197779"/>
                    <a:pt x="25437" y="198396"/>
                  </a:cubicBezTo>
                  <a:cubicBezTo>
                    <a:pt x="26563" y="200197"/>
                    <a:pt x="24300" y="197945"/>
                    <a:pt x="26392" y="197379"/>
                  </a:cubicBezTo>
                  <a:cubicBezTo>
                    <a:pt x="27832" y="196990"/>
                    <a:pt x="29312" y="196533"/>
                    <a:pt x="27987" y="197191"/>
                  </a:cubicBezTo>
                  <a:cubicBezTo>
                    <a:pt x="15996" y="196865"/>
                    <a:pt x="8956" y="193407"/>
                    <a:pt x="8201" y="182240"/>
                  </a:cubicBezTo>
                  <a:cubicBezTo>
                    <a:pt x="7772" y="175936"/>
                    <a:pt x="2240" y="171193"/>
                    <a:pt x="0" y="164792"/>
                  </a:cubicBezTo>
                  <a:cubicBezTo>
                    <a:pt x="8333" y="171970"/>
                    <a:pt x="17934" y="171147"/>
                    <a:pt x="27341" y="171176"/>
                  </a:cubicBezTo>
                  <a:cubicBezTo>
                    <a:pt x="29929" y="171181"/>
                    <a:pt x="31341" y="169810"/>
                    <a:pt x="31398" y="167295"/>
                  </a:cubicBezTo>
                  <a:cubicBezTo>
                    <a:pt x="31438" y="165415"/>
                    <a:pt x="30250" y="164255"/>
                    <a:pt x="28369" y="164472"/>
                  </a:cubicBezTo>
                  <a:cubicBezTo>
                    <a:pt x="22614" y="165129"/>
                    <a:pt x="15579" y="163872"/>
                    <a:pt x="13813" y="159523"/>
                  </a:cubicBezTo>
                  <a:cubicBezTo>
                    <a:pt x="10739" y="151956"/>
                    <a:pt x="5589" y="144161"/>
                    <a:pt x="8435" y="135045"/>
                  </a:cubicBezTo>
                  <a:cubicBezTo>
                    <a:pt x="17722" y="119649"/>
                    <a:pt x="29815" y="106482"/>
                    <a:pt x="41783" y="93235"/>
                  </a:cubicBezTo>
                  <a:cubicBezTo>
                    <a:pt x="53755" y="79987"/>
                    <a:pt x="65962" y="66957"/>
                    <a:pt x="78067" y="53830"/>
                  </a:cubicBezTo>
                  <a:cubicBezTo>
                    <a:pt x="91835" y="47806"/>
                    <a:pt x="99367" y="54853"/>
                    <a:pt x="104659" y="66471"/>
                  </a:cubicBezTo>
                  <a:cubicBezTo>
                    <a:pt x="104522" y="69495"/>
                    <a:pt x="106922" y="68214"/>
                    <a:pt x="108425" y="68557"/>
                  </a:cubicBezTo>
                  <a:cubicBezTo>
                    <a:pt x="109545" y="68832"/>
                    <a:pt x="111174" y="69180"/>
                    <a:pt x="111305" y="69963"/>
                  </a:cubicBezTo>
                  <a:cubicBezTo>
                    <a:pt x="115620" y="94503"/>
                    <a:pt x="136400" y="88354"/>
                    <a:pt x="151968" y="91857"/>
                  </a:cubicBezTo>
                  <a:cubicBezTo>
                    <a:pt x="154568" y="92446"/>
                    <a:pt x="157637" y="93657"/>
                    <a:pt x="159637" y="91240"/>
                  </a:cubicBezTo>
                  <a:cubicBezTo>
                    <a:pt x="162209" y="88143"/>
                    <a:pt x="159871" y="85074"/>
                    <a:pt x="158334" y="82313"/>
                  </a:cubicBezTo>
                  <a:cubicBezTo>
                    <a:pt x="154442" y="75301"/>
                    <a:pt x="145544" y="71552"/>
                    <a:pt x="145150" y="62259"/>
                  </a:cubicBezTo>
                  <a:cubicBezTo>
                    <a:pt x="144927" y="57065"/>
                    <a:pt x="141755" y="49555"/>
                    <a:pt x="148047" y="47760"/>
                  </a:cubicBezTo>
                  <a:cubicBezTo>
                    <a:pt x="154288" y="45983"/>
                    <a:pt x="155837" y="53458"/>
                    <a:pt x="157797" y="57493"/>
                  </a:cubicBezTo>
                  <a:cubicBezTo>
                    <a:pt x="156139" y="50469"/>
                    <a:pt x="151951" y="47069"/>
                    <a:pt x="143486" y="44411"/>
                  </a:cubicBezTo>
                  <a:cubicBezTo>
                    <a:pt x="129999" y="40177"/>
                    <a:pt x="114923" y="35153"/>
                    <a:pt x="113163" y="16894"/>
                  </a:cubicBezTo>
                  <a:lnTo>
                    <a:pt x="113266" y="17128"/>
                  </a:lnTo>
                  <a:cubicBezTo>
                    <a:pt x="115340" y="16837"/>
                    <a:pt x="116392" y="15454"/>
                    <a:pt x="116997" y="13608"/>
                  </a:cubicBezTo>
                  <a:lnTo>
                    <a:pt x="116683" y="13939"/>
                  </a:lnTo>
                  <a:cubicBezTo>
                    <a:pt x="118495" y="13413"/>
                    <a:pt x="119706" y="12236"/>
                    <a:pt x="120432" y="10521"/>
                  </a:cubicBezTo>
                  <a:cubicBezTo>
                    <a:pt x="120432" y="10521"/>
                    <a:pt x="120226" y="10561"/>
                    <a:pt x="120226" y="10561"/>
                  </a:cubicBezTo>
                  <a:cubicBezTo>
                    <a:pt x="129856" y="12082"/>
                    <a:pt x="135589" y="16745"/>
                    <a:pt x="133800" y="27449"/>
                  </a:cubicBezTo>
                  <a:cubicBezTo>
                    <a:pt x="142527" y="27209"/>
                    <a:pt x="136800" y="18037"/>
                    <a:pt x="142229" y="13996"/>
                  </a:cubicBezTo>
                  <a:cubicBezTo>
                    <a:pt x="147916" y="9761"/>
                    <a:pt x="133005" y="8413"/>
                    <a:pt x="136692" y="0"/>
                  </a:cubicBezTo>
                  <a:cubicBezTo>
                    <a:pt x="142338" y="2252"/>
                    <a:pt x="151419" y="-2789"/>
                    <a:pt x="151316" y="10259"/>
                  </a:cubicBezTo>
                  <a:cubicBezTo>
                    <a:pt x="151248" y="18934"/>
                    <a:pt x="158128" y="16419"/>
                    <a:pt x="165581" y="14802"/>
                  </a:cubicBezTo>
                  <a:cubicBezTo>
                    <a:pt x="161066" y="22214"/>
                    <a:pt x="156745" y="29392"/>
                    <a:pt x="166689" y="34027"/>
                  </a:cubicBezTo>
                  <a:cubicBezTo>
                    <a:pt x="166804" y="30410"/>
                    <a:pt x="166118" y="26529"/>
                    <a:pt x="169976" y="24158"/>
                  </a:cubicBezTo>
                  <a:cubicBezTo>
                    <a:pt x="170090" y="22032"/>
                    <a:pt x="170210" y="19906"/>
                    <a:pt x="170341" y="17431"/>
                  </a:cubicBezTo>
                  <a:cubicBezTo>
                    <a:pt x="177937" y="25009"/>
                    <a:pt x="177965" y="25021"/>
                    <a:pt x="176439" y="30878"/>
                  </a:cubicBezTo>
                  <a:cubicBezTo>
                    <a:pt x="175765" y="33462"/>
                    <a:pt x="174010" y="36136"/>
                    <a:pt x="174353" y="38542"/>
                  </a:cubicBezTo>
                  <a:cubicBezTo>
                    <a:pt x="176331" y="52309"/>
                    <a:pt x="168913" y="46000"/>
                    <a:pt x="163398" y="43897"/>
                  </a:cubicBezTo>
                  <a:cubicBezTo>
                    <a:pt x="163460" y="48458"/>
                    <a:pt x="165667" y="52292"/>
                    <a:pt x="167987" y="55910"/>
                  </a:cubicBezTo>
                  <a:cubicBezTo>
                    <a:pt x="170147" y="59276"/>
                    <a:pt x="170456" y="61265"/>
                    <a:pt x="168535" y="65660"/>
                  </a:cubicBezTo>
                  <a:cubicBezTo>
                    <a:pt x="164152" y="75713"/>
                    <a:pt x="168558" y="81736"/>
                    <a:pt x="179748" y="81725"/>
                  </a:cubicBezTo>
                  <a:cubicBezTo>
                    <a:pt x="188001" y="81719"/>
                    <a:pt x="194047" y="92012"/>
                    <a:pt x="202883" y="84593"/>
                  </a:cubicBezTo>
                  <a:cubicBezTo>
                    <a:pt x="203300" y="87051"/>
                    <a:pt x="203923" y="88543"/>
                    <a:pt x="203551" y="88857"/>
                  </a:cubicBezTo>
                  <a:cubicBezTo>
                    <a:pt x="195630" y="95509"/>
                    <a:pt x="189155" y="102430"/>
                    <a:pt x="197379" y="113157"/>
                  </a:cubicBezTo>
                  <a:cubicBezTo>
                    <a:pt x="193276" y="122661"/>
                    <a:pt x="201597" y="122393"/>
                    <a:pt x="206466" y="124164"/>
                  </a:cubicBezTo>
                  <a:cubicBezTo>
                    <a:pt x="216090" y="127668"/>
                    <a:pt x="221639" y="138000"/>
                    <a:pt x="232463" y="139292"/>
                  </a:cubicBezTo>
                  <a:cubicBezTo>
                    <a:pt x="232909" y="134640"/>
                    <a:pt x="235212" y="131931"/>
                    <a:pt x="239996" y="133662"/>
                  </a:cubicBezTo>
                  <a:cubicBezTo>
                    <a:pt x="243968" y="135103"/>
                    <a:pt x="246608" y="138755"/>
                    <a:pt x="244551" y="142698"/>
                  </a:cubicBezTo>
                  <a:cubicBezTo>
                    <a:pt x="242710" y="146224"/>
                    <a:pt x="237881" y="152190"/>
                    <a:pt x="235081" y="149344"/>
                  </a:cubicBezTo>
                  <a:cubicBezTo>
                    <a:pt x="227205" y="141332"/>
                    <a:pt x="214827" y="143881"/>
                    <a:pt x="207746" y="136023"/>
                  </a:cubicBezTo>
                  <a:cubicBezTo>
                    <a:pt x="199779" y="140132"/>
                    <a:pt x="204814" y="154991"/>
                    <a:pt x="191144" y="154608"/>
                  </a:cubicBezTo>
                  <a:cubicBezTo>
                    <a:pt x="198676" y="161895"/>
                    <a:pt x="205700" y="168684"/>
                    <a:pt x="212730" y="175479"/>
                  </a:cubicBezTo>
                  <a:cubicBezTo>
                    <a:pt x="212895" y="171730"/>
                    <a:pt x="212169" y="167712"/>
                    <a:pt x="216570" y="164478"/>
                  </a:cubicBezTo>
                  <a:cubicBezTo>
                    <a:pt x="220565" y="165975"/>
                    <a:pt x="222348" y="170153"/>
                    <a:pt x="224599" y="173405"/>
                  </a:cubicBezTo>
                  <a:cubicBezTo>
                    <a:pt x="232846" y="185315"/>
                    <a:pt x="231606" y="191418"/>
                    <a:pt x="218439" y="198236"/>
                  </a:cubicBezTo>
                  <a:cubicBezTo>
                    <a:pt x="211404" y="201877"/>
                    <a:pt x="211792" y="206117"/>
                    <a:pt x="214981" y="211358"/>
                  </a:cubicBezTo>
                  <a:cubicBezTo>
                    <a:pt x="216793" y="214336"/>
                    <a:pt x="220239" y="215913"/>
                    <a:pt x="223400" y="213455"/>
                  </a:cubicBezTo>
                  <a:cubicBezTo>
                    <a:pt x="226320" y="211181"/>
                    <a:pt x="223731" y="208672"/>
                    <a:pt x="222531" y="206340"/>
                  </a:cubicBezTo>
                  <a:cubicBezTo>
                    <a:pt x="222091" y="205477"/>
                    <a:pt x="222165" y="204351"/>
                    <a:pt x="222005" y="203345"/>
                  </a:cubicBezTo>
                  <a:cubicBezTo>
                    <a:pt x="222959" y="202894"/>
                    <a:pt x="224017" y="201917"/>
                    <a:pt x="224857" y="202083"/>
                  </a:cubicBezTo>
                  <a:cubicBezTo>
                    <a:pt x="230103" y="203094"/>
                    <a:pt x="235007" y="201774"/>
                    <a:pt x="239916" y="200277"/>
                  </a:cubicBezTo>
                  <a:cubicBezTo>
                    <a:pt x="240979" y="206180"/>
                    <a:pt x="243654" y="210015"/>
                    <a:pt x="250403" y="210569"/>
                  </a:cubicBezTo>
                  <a:cubicBezTo>
                    <a:pt x="252495" y="210741"/>
                    <a:pt x="252529" y="215513"/>
                    <a:pt x="250700" y="215661"/>
                  </a:cubicBezTo>
                  <a:cubicBezTo>
                    <a:pt x="238853" y="216639"/>
                    <a:pt x="245048" y="220382"/>
                    <a:pt x="249991" y="221714"/>
                  </a:cubicBezTo>
                  <a:cubicBezTo>
                    <a:pt x="260536" y="224548"/>
                    <a:pt x="267182" y="232595"/>
                    <a:pt x="275514" y="238830"/>
                  </a:cubicBezTo>
                  <a:cubicBezTo>
                    <a:pt x="274709" y="243122"/>
                    <a:pt x="270383" y="241253"/>
                    <a:pt x="267976" y="242716"/>
                  </a:cubicBezTo>
                  <a:cubicBezTo>
                    <a:pt x="266005" y="243916"/>
                    <a:pt x="261799" y="242465"/>
                    <a:pt x="262570" y="246660"/>
                  </a:cubicBezTo>
                  <a:cubicBezTo>
                    <a:pt x="263410" y="251214"/>
                    <a:pt x="266788" y="248077"/>
                    <a:pt x="269125" y="248077"/>
                  </a:cubicBezTo>
                  <a:cubicBezTo>
                    <a:pt x="272691" y="248077"/>
                    <a:pt x="279121" y="244259"/>
                    <a:pt x="279212" y="248197"/>
                  </a:cubicBezTo>
                  <a:cubicBezTo>
                    <a:pt x="279383" y="255661"/>
                    <a:pt x="286670" y="258587"/>
                    <a:pt x="287013" y="264993"/>
                  </a:cubicBezTo>
                  <a:cubicBezTo>
                    <a:pt x="287082" y="266245"/>
                    <a:pt x="285550" y="267828"/>
                    <a:pt x="284390" y="268834"/>
                  </a:cubicBezTo>
                  <a:cubicBezTo>
                    <a:pt x="283041" y="270000"/>
                    <a:pt x="280967" y="269800"/>
                    <a:pt x="279967" y="268565"/>
                  </a:cubicBezTo>
                  <a:cubicBezTo>
                    <a:pt x="278275" y="266479"/>
                    <a:pt x="276509" y="264107"/>
                    <a:pt x="275875" y="261576"/>
                  </a:cubicBezTo>
                  <a:cubicBezTo>
                    <a:pt x="274297" y="255278"/>
                    <a:pt x="271217" y="254466"/>
                    <a:pt x="265039" y="255889"/>
                  </a:cubicBezTo>
                  <a:cubicBezTo>
                    <a:pt x="256306" y="257901"/>
                    <a:pt x="247151" y="258358"/>
                    <a:pt x="239030" y="251232"/>
                  </a:cubicBezTo>
                  <a:cubicBezTo>
                    <a:pt x="240116" y="259947"/>
                    <a:pt x="240087" y="268382"/>
                    <a:pt x="250523" y="272629"/>
                  </a:cubicBezTo>
                  <a:cubicBezTo>
                    <a:pt x="236618" y="275154"/>
                    <a:pt x="236492" y="275194"/>
                    <a:pt x="233075" y="264919"/>
                  </a:cubicBezTo>
                  <a:cubicBezTo>
                    <a:pt x="230492" y="257158"/>
                    <a:pt x="227617" y="249397"/>
                    <a:pt x="226120" y="241396"/>
                  </a:cubicBezTo>
                  <a:cubicBezTo>
                    <a:pt x="224754" y="234092"/>
                    <a:pt x="220028" y="230543"/>
                    <a:pt x="215661" y="226800"/>
                  </a:cubicBezTo>
                  <a:cubicBezTo>
                    <a:pt x="208826" y="229532"/>
                    <a:pt x="213152" y="237515"/>
                    <a:pt x="211872" y="237281"/>
                  </a:cubicBezTo>
                  <a:cubicBezTo>
                    <a:pt x="202774" y="235590"/>
                    <a:pt x="201997" y="249946"/>
                    <a:pt x="192401" y="246837"/>
                  </a:cubicBezTo>
                  <a:cubicBezTo>
                    <a:pt x="191550" y="240390"/>
                    <a:pt x="196053" y="237007"/>
                    <a:pt x="199442" y="232989"/>
                  </a:cubicBezTo>
                  <a:cubicBezTo>
                    <a:pt x="204066" y="227503"/>
                    <a:pt x="201745" y="223131"/>
                    <a:pt x="195802" y="222239"/>
                  </a:cubicBezTo>
                  <a:cubicBezTo>
                    <a:pt x="189441" y="221285"/>
                    <a:pt x="184789" y="217862"/>
                    <a:pt x="179605" y="214953"/>
                  </a:cubicBezTo>
                  <a:cubicBezTo>
                    <a:pt x="175285" y="212524"/>
                    <a:pt x="171256" y="210346"/>
                    <a:pt x="166267" y="214884"/>
                  </a:cubicBezTo>
                  <a:cubicBezTo>
                    <a:pt x="162643" y="218176"/>
                    <a:pt x="159323" y="214764"/>
                    <a:pt x="156814" y="211661"/>
                  </a:cubicBezTo>
                  <a:cubicBezTo>
                    <a:pt x="156814" y="211661"/>
                    <a:pt x="157191" y="211421"/>
                    <a:pt x="157197" y="211415"/>
                  </a:cubicBezTo>
                  <a:cubicBezTo>
                    <a:pt x="157203" y="211415"/>
                    <a:pt x="156791" y="211209"/>
                    <a:pt x="156797" y="211204"/>
                  </a:cubicBezTo>
                  <a:cubicBezTo>
                    <a:pt x="156797" y="211204"/>
                    <a:pt x="156814" y="211655"/>
                    <a:pt x="156814" y="211655"/>
                  </a:cubicBezTo>
                  <a:cubicBezTo>
                    <a:pt x="153265" y="210758"/>
                    <a:pt x="146053" y="213272"/>
                    <a:pt x="146784" y="212055"/>
                  </a:cubicBezTo>
                  <a:cubicBezTo>
                    <a:pt x="150705" y="205546"/>
                    <a:pt x="141732" y="200214"/>
                    <a:pt x="145715" y="195345"/>
                  </a:cubicBezTo>
                  <a:cubicBezTo>
                    <a:pt x="149464" y="190756"/>
                    <a:pt x="151242" y="186846"/>
                    <a:pt x="151025" y="180617"/>
                  </a:cubicBezTo>
                  <a:cubicBezTo>
                    <a:pt x="150825" y="174782"/>
                    <a:pt x="157477" y="174033"/>
                    <a:pt x="160683" y="177091"/>
                  </a:cubicBezTo>
                  <a:cubicBezTo>
                    <a:pt x="164706" y="180926"/>
                    <a:pt x="170318" y="183783"/>
                    <a:pt x="171707" y="190338"/>
                  </a:cubicBezTo>
                  <a:cubicBezTo>
                    <a:pt x="172450" y="193864"/>
                    <a:pt x="175102" y="196973"/>
                    <a:pt x="178365" y="199116"/>
                  </a:cubicBezTo>
                  <a:cubicBezTo>
                    <a:pt x="180337" y="195893"/>
                    <a:pt x="182263" y="192739"/>
                    <a:pt x="184189" y="189584"/>
                  </a:cubicBezTo>
                  <a:cubicBezTo>
                    <a:pt x="171999" y="179165"/>
                    <a:pt x="171999" y="179165"/>
                    <a:pt x="178582" y="170804"/>
                  </a:cubicBezTo>
                  <a:cubicBezTo>
                    <a:pt x="173696" y="168330"/>
                    <a:pt x="168775" y="166346"/>
                    <a:pt x="163398" y="165604"/>
                  </a:cubicBezTo>
                  <a:cubicBezTo>
                    <a:pt x="163609" y="167455"/>
                    <a:pt x="165764" y="171147"/>
                    <a:pt x="163375" y="170833"/>
                  </a:cubicBezTo>
                  <a:cubicBezTo>
                    <a:pt x="154585" y="169667"/>
                    <a:pt x="153568" y="160249"/>
                    <a:pt x="148550" y="154911"/>
                  </a:cubicBezTo>
                  <a:cubicBezTo>
                    <a:pt x="143967" y="150036"/>
                    <a:pt x="154259" y="144715"/>
                    <a:pt x="148362" y="139395"/>
                  </a:cubicBezTo>
                  <a:cubicBezTo>
                    <a:pt x="147681" y="138783"/>
                    <a:pt x="150762" y="138360"/>
                    <a:pt x="151945" y="137686"/>
                  </a:cubicBezTo>
                  <a:cubicBezTo>
                    <a:pt x="158203" y="134137"/>
                    <a:pt x="161666" y="140841"/>
                    <a:pt x="166924" y="141812"/>
                  </a:cubicBezTo>
                  <a:cubicBezTo>
                    <a:pt x="160511" y="131194"/>
                    <a:pt x="155019" y="128908"/>
                    <a:pt x="146190" y="132919"/>
                  </a:cubicBezTo>
                  <a:cubicBezTo>
                    <a:pt x="143355" y="134206"/>
                    <a:pt x="139000" y="136909"/>
                    <a:pt x="138234" y="132537"/>
                  </a:cubicBezTo>
                  <a:cubicBezTo>
                    <a:pt x="137577" y="128651"/>
                    <a:pt x="131085" y="122244"/>
                    <a:pt x="140395" y="119552"/>
                  </a:cubicBezTo>
                  <a:close/>
                </a:path>
              </a:pathLst>
            </a:custGeom>
            <a:grpFill/>
            <a:ln w="5715"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950583B0-F012-5C16-B7C2-FF36C83F8927}"/>
                </a:ext>
              </a:extLst>
            </p:cNvPr>
            <p:cNvSpPr/>
            <p:nvPr/>
          </p:nvSpPr>
          <p:spPr>
            <a:xfrm>
              <a:off x="7048530" y="2973520"/>
              <a:ext cx="224736" cy="286115"/>
            </a:xfrm>
            <a:custGeom>
              <a:avLst/>
              <a:gdLst>
                <a:gd name="connsiteX0" fmla="*/ 114620 w 224736"/>
                <a:gd name="connsiteY0" fmla="*/ 0 h 286115"/>
                <a:gd name="connsiteX1" fmla="*/ 118220 w 224736"/>
                <a:gd name="connsiteY1" fmla="*/ 7252 h 286115"/>
                <a:gd name="connsiteX2" fmla="*/ 115517 w 224736"/>
                <a:gd name="connsiteY2" fmla="*/ 9641 h 286115"/>
                <a:gd name="connsiteX3" fmla="*/ 118220 w 224736"/>
                <a:gd name="connsiteY3" fmla="*/ 10544 h 286115"/>
                <a:gd name="connsiteX4" fmla="*/ 124798 w 224736"/>
                <a:gd name="connsiteY4" fmla="*/ 17122 h 286115"/>
                <a:gd name="connsiteX5" fmla="*/ 113025 w 224736"/>
                <a:gd name="connsiteY5" fmla="*/ 30421 h 286115"/>
                <a:gd name="connsiteX6" fmla="*/ 131376 w 224736"/>
                <a:gd name="connsiteY6" fmla="*/ 40148 h 286115"/>
                <a:gd name="connsiteX7" fmla="*/ 134662 w 224736"/>
                <a:gd name="connsiteY7" fmla="*/ 40148 h 286115"/>
                <a:gd name="connsiteX8" fmla="*/ 136663 w 224736"/>
                <a:gd name="connsiteY8" fmla="*/ 41159 h 286115"/>
                <a:gd name="connsiteX9" fmla="*/ 139966 w 224736"/>
                <a:gd name="connsiteY9" fmla="*/ 44217 h 286115"/>
                <a:gd name="connsiteX10" fmla="*/ 142264 w 224736"/>
                <a:gd name="connsiteY10" fmla="*/ 54355 h 286115"/>
                <a:gd name="connsiteX11" fmla="*/ 134651 w 224736"/>
                <a:gd name="connsiteY11" fmla="*/ 64659 h 286115"/>
                <a:gd name="connsiteX12" fmla="*/ 122478 w 224736"/>
                <a:gd name="connsiteY12" fmla="*/ 65568 h 286115"/>
                <a:gd name="connsiteX13" fmla="*/ 121181 w 224736"/>
                <a:gd name="connsiteY13" fmla="*/ 65322 h 286115"/>
                <a:gd name="connsiteX14" fmla="*/ 121507 w 224736"/>
                <a:gd name="connsiteY14" fmla="*/ 69751 h 286115"/>
                <a:gd name="connsiteX15" fmla="*/ 118220 w 224736"/>
                <a:gd name="connsiteY15" fmla="*/ 69757 h 286115"/>
                <a:gd name="connsiteX16" fmla="*/ 102127 w 224736"/>
                <a:gd name="connsiteY16" fmla="*/ 63173 h 286115"/>
                <a:gd name="connsiteX17" fmla="*/ 105065 w 224736"/>
                <a:gd name="connsiteY17" fmla="*/ 76329 h 286115"/>
                <a:gd name="connsiteX18" fmla="*/ 105065 w 224736"/>
                <a:gd name="connsiteY18" fmla="*/ 79621 h 286115"/>
                <a:gd name="connsiteX19" fmla="*/ 110157 w 224736"/>
                <a:gd name="connsiteY19" fmla="*/ 96412 h 286115"/>
                <a:gd name="connsiteX20" fmla="*/ 115335 w 224736"/>
                <a:gd name="connsiteY20" fmla="*/ 99738 h 286115"/>
                <a:gd name="connsiteX21" fmla="*/ 118198 w 224736"/>
                <a:gd name="connsiteY21" fmla="*/ 102630 h 286115"/>
                <a:gd name="connsiteX22" fmla="*/ 127542 w 224736"/>
                <a:gd name="connsiteY22" fmla="*/ 105447 h 286115"/>
                <a:gd name="connsiteX23" fmla="*/ 142372 w 224736"/>
                <a:gd name="connsiteY23" fmla="*/ 100264 h 286115"/>
                <a:gd name="connsiteX24" fmla="*/ 154499 w 224736"/>
                <a:gd name="connsiteY24" fmla="*/ 113122 h 286115"/>
                <a:gd name="connsiteX25" fmla="*/ 157711 w 224736"/>
                <a:gd name="connsiteY25" fmla="*/ 118529 h 286115"/>
                <a:gd name="connsiteX26" fmla="*/ 150379 w 224736"/>
                <a:gd name="connsiteY26" fmla="*/ 121564 h 286115"/>
                <a:gd name="connsiteX27" fmla="*/ 137943 w 224736"/>
                <a:gd name="connsiteY27" fmla="*/ 119089 h 286115"/>
                <a:gd name="connsiteX28" fmla="*/ 128079 w 224736"/>
                <a:gd name="connsiteY28" fmla="*/ 122381 h 286115"/>
                <a:gd name="connsiteX29" fmla="*/ 127450 w 224736"/>
                <a:gd name="connsiteY29" fmla="*/ 129376 h 286115"/>
                <a:gd name="connsiteX30" fmla="*/ 119369 w 224736"/>
                <a:gd name="connsiteY30" fmla="*/ 134365 h 286115"/>
                <a:gd name="connsiteX31" fmla="*/ 120118 w 224736"/>
                <a:gd name="connsiteY31" fmla="*/ 151493 h 286115"/>
                <a:gd name="connsiteX32" fmla="*/ 127307 w 224736"/>
                <a:gd name="connsiteY32" fmla="*/ 165546 h 286115"/>
                <a:gd name="connsiteX33" fmla="*/ 136909 w 224736"/>
                <a:gd name="connsiteY33" fmla="*/ 163312 h 286115"/>
                <a:gd name="connsiteX34" fmla="*/ 144521 w 224736"/>
                <a:gd name="connsiteY34" fmla="*/ 168432 h 286115"/>
                <a:gd name="connsiteX35" fmla="*/ 141321 w 224736"/>
                <a:gd name="connsiteY35" fmla="*/ 158414 h 286115"/>
                <a:gd name="connsiteX36" fmla="*/ 157151 w 224736"/>
                <a:gd name="connsiteY36" fmla="*/ 165392 h 286115"/>
                <a:gd name="connsiteX37" fmla="*/ 164249 w 224736"/>
                <a:gd name="connsiteY37" fmla="*/ 171719 h 286115"/>
                <a:gd name="connsiteX38" fmla="*/ 170941 w 224736"/>
                <a:gd name="connsiteY38" fmla="*/ 173062 h 286115"/>
                <a:gd name="connsiteX39" fmla="*/ 177045 w 224736"/>
                <a:gd name="connsiteY39" fmla="*/ 170655 h 286115"/>
                <a:gd name="connsiteX40" fmla="*/ 176536 w 224736"/>
                <a:gd name="connsiteY40" fmla="*/ 178405 h 286115"/>
                <a:gd name="connsiteX41" fmla="*/ 163901 w 224736"/>
                <a:gd name="connsiteY41" fmla="*/ 190235 h 286115"/>
                <a:gd name="connsiteX42" fmla="*/ 163672 w 224736"/>
                <a:gd name="connsiteY42" fmla="*/ 196482 h 286115"/>
                <a:gd name="connsiteX43" fmla="*/ 168118 w 224736"/>
                <a:gd name="connsiteY43" fmla="*/ 196704 h 286115"/>
                <a:gd name="connsiteX44" fmla="*/ 181000 w 224736"/>
                <a:gd name="connsiteY44" fmla="*/ 192710 h 286115"/>
                <a:gd name="connsiteX45" fmla="*/ 194076 w 224736"/>
                <a:gd name="connsiteY45" fmla="*/ 209049 h 286115"/>
                <a:gd name="connsiteX46" fmla="*/ 198025 w 224736"/>
                <a:gd name="connsiteY46" fmla="*/ 226817 h 286115"/>
                <a:gd name="connsiteX47" fmla="*/ 210289 w 224736"/>
                <a:gd name="connsiteY47" fmla="*/ 250660 h 286115"/>
                <a:gd name="connsiteX48" fmla="*/ 224737 w 224736"/>
                <a:gd name="connsiteY48" fmla="*/ 286116 h 286115"/>
                <a:gd name="connsiteX49" fmla="*/ 207003 w 224736"/>
                <a:gd name="connsiteY49" fmla="*/ 273686 h 286115"/>
                <a:gd name="connsiteX50" fmla="*/ 197071 w 224736"/>
                <a:gd name="connsiteY50" fmla="*/ 276000 h 286115"/>
                <a:gd name="connsiteX51" fmla="*/ 200425 w 224736"/>
                <a:gd name="connsiteY51" fmla="*/ 267108 h 286115"/>
                <a:gd name="connsiteX52" fmla="*/ 187612 w 224736"/>
                <a:gd name="connsiteY52" fmla="*/ 268588 h 286115"/>
                <a:gd name="connsiteX53" fmla="*/ 181177 w 224736"/>
                <a:gd name="connsiteY53" fmla="*/ 264136 h 286115"/>
                <a:gd name="connsiteX54" fmla="*/ 164758 w 224736"/>
                <a:gd name="connsiteY54" fmla="*/ 261444 h 286115"/>
                <a:gd name="connsiteX55" fmla="*/ 160494 w 224736"/>
                <a:gd name="connsiteY55" fmla="*/ 262873 h 286115"/>
                <a:gd name="connsiteX56" fmla="*/ 157163 w 224736"/>
                <a:gd name="connsiteY56" fmla="*/ 257855 h 286115"/>
                <a:gd name="connsiteX57" fmla="*/ 144247 w 224736"/>
                <a:gd name="connsiteY57" fmla="*/ 245036 h 286115"/>
                <a:gd name="connsiteX58" fmla="*/ 148790 w 224736"/>
                <a:gd name="connsiteY58" fmla="*/ 254980 h 286115"/>
                <a:gd name="connsiteX59" fmla="*/ 145081 w 224736"/>
                <a:gd name="connsiteY59" fmla="*/ 271188 h 286115"/>
                <a:gd name="connsiteX60" fmla="*/ 139623 w 224736"/>
                <a:gd name="connsiteY60" fmla="*/ 275537 h 286115"/>
                <a:gd name="connsiteX61" fmla="*/ 135069 w 224736"/>
                <a:gd name="connsiteY61" fmla="*/ 272354 h 286115"/>
                <a:gd name="connsiteX62" fmla="*/ 114929 w 224736"/>
                <a:gd name="connsiteY62" fmla="*/ 244076 h 286115"/>
                <a:gd name="connsiteX63" fmla="*/ 119055 w 224736"/>
                <a:gd name="connsiteY63" fmla="*/ 225291 h 286115"/>
                <a:gd name="connsiteX64" fmla="*/ 125061 w 224736"/>
                <a:gd name="connsiteY64" fmla="*/ 237915 h 286115"/>
                <a:gd name="connsiteX65" fmla="*/ 126473 w 224736"/>
                <a:gd name="connsiteY65" fmla="*/ 241379 h 286115"/>
                <a:gd name="connsiteX66" fmla="*/ 133285 w 224736"/>
                <a:gd name="connsiteY66" fmla="*/ 241316 h 286115"/>
                <a:gd name="connsiteX67" fmla="*/ 144732 w 224736"/>
                <a:gd name="connsiteY67" fmla="*/ 237195 h 286115"/>
                <a:gd name="connsiteX68" fmla="*/ 148830 w 224736"/>
                <a:gd name="connsiteY68" fmla="*/ 235401 h 286115"/>
                <a:gd name="connsiteX69" fmla="*/ 145464 w 224736"/>
                <a:gd name="connsiteY69" fmla="*/ 231909 h 286115"/>
                <a:gd name="connsiteX70" fmla="*/ 140377 w 224736"/>
                <a:gd name="connsiteY70" fmla="*/ 216095 h 286115"/>
                <a:gd name="connsiteX71" fmla="*/ 137297 w 224736"/>
                <a:gd name="connsiteY71" fmla="*/ 209495 h 286115"/>
                <a:gd name="connsiteX72" fmla="*/ 131382 w 224736"/>
                <a:gd name="connsiteY72" fmla="*/ 214472 h 286115"/>
                <a:gd name="connsiteX73" fmla="*/ 124107 w 224736"/>
                <a:gd name="connsiteY73" fmla="*/ 207169 h 286115"/>
                <a:gd name="connsiteX74" fmla="*/ 114940 w 224736"/>
                <a:gd name="connsiteY74" fmla="*/ 204608 h 286115"/>
                <a:gd name="connsiteX75" fmla="*/ 101784 w 224736"/>
                <a:gd name="connsiteY75" fmla="*/ 191453 h 286115"/>
                <a:gd name="connsiteX76" fmla="*/ 91966 w 224736"/>
                <a:gd name="connsiteY76" fmla="*/ 166244 h 286115"/>
                <a:gd name="connsiteX77" fmla="*/ 84971 w 224736"/>
                <a:gd name="connsiteY77" fmla="*/ 145647 h 286115"/>
                <a:gd name="connsiteX78" fmla="*/ 78244 w 224736"/>
                <a:gd name="connsiteY78" fmla="*/ 124575 h 286115"/>
                <a:gd name="connsiteX79" fmla="*/ 75495 w 224736"/>
                <a:gd name="connsiteY79" fmla="*/ 143378 h 286115"/>
                <a:gd name="connsiteX80" fmla="*/ 67963 w 224736"/>
                <a:gd name="connsiteY80" fmla="*/ 149790 h 286115"/>
                <a:gd name="connsiteX81" fmla="*/ 37479 w 224736"/>
                <a:gd name="connsiteY81" fmla="*/ 147961 h 286115"/>
                <a:gd name="connsiteX82" fmla="*/ 34999 w 224736"/>
                <a:gd name="connsiteY82" fmla="*/ 140377 h 286115"/>
                <a:gd name="connsiteX83" fmla="*/ 21483 w 224736"/>
                <a:gd name="connsiteY83" fmla="*/ 107642 h 286115"/>
                <a:gd name="connsiteX84" fmla="*/ 16111 w 224736"/>
                <a:gd name="connsiteY84" fmla="*/ 87879 h 286115"/>
                <a:gd name="connsiteX85" fmla="*/ 14213 w 224736"/>
                <a:gd name="connsiteY85" fmla="*/ 86085 h 286115"/>
                <a:gd name="connsiteX86" fmla="*/ 12401 w 224736"/>
                <a:gd name="connsiteY86" fmla="*/ 88799 h 286115"/>
                <a:gd name="connsiteX87" fmla="*/ 8344 w 224736"/>
                <a:gd name="connsiteY87" fmla="*/ 90571 h 286115"/>
                <a:gd name="connsiteX88" fmla="*/ 1857 w 224736"/>
                <a:gd name="connsiteY88" fmla="*/ 75912 h 286115"/>
                <a:gd name="connsiteX89" fmla="*/ 0 w 224736"/>
                <a:gd name="connsiteY89" fmla="*/ 53361 h 286115"/>
                <a:gd name="connsiteX90" fmla="*/ 52361 w 224736"/>
                <a:gd name="connsiteY90" fmla="*/ 23443 h 286115"/>
                <a:gd name="connsiteX91" fmla="*/ 53018 w 224736"/>
                <a:gd name="connsiteY91" fmla="*/ 24769 h 286115"/>
                <a:gd name="connsiteX92" fmla="*/ 52235 w 224736"/>
                <a:gd name="connsiteY92" fmla="*/ 23477 h 286115"/>
                <a:gd name="connsiteX93" fmla="*/ 62139 w 224736"/>
                <a:gd name="connsiteY93" fmla="*/ 19288 h 286115"/>
                <a:gd name="connsiteX94" fmla="*/ 92874 w 224736"/>
                <a:gd name="connsiteY94" fmla="*/ 39222 h 286115"/>
                <a:gd name="connsiteX95" fmla="*/ 93766 w 224736"/>
                <a:gd name="connsiteY95" fmla="*/ 23843 h 286115"/>
                <a:gd name="connsiteX96" fmla="*/ 92154 w 224736"/>
                <a:gd name="connsiteY96" fmla="*/ 19917 h 286115"/>
                <a:gd name="connsiteX97" fmla="*/ 84793 w 224736"/>
                <a:gd name="connsiteY97" fmla="*/ 10298 h 286115"/>
                <a:gd name="connsiteX98" fmla="*/ 114620 w 224736"/>
                <a:gd name="connsiteY98" fmla="*/ 0 h 286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224736" h="286115">
                  <a:moveTo>
                    <a:pt x="114620" y="0"/>
                  </a:moveTo>
                  <a:cubicBezTo>
                    <a:pt x="115820" y="2417"/>
                    <a:pt x="117020" y="4835"/>
                    <a:pt x="118220" y="7252"/>
                  </a:cubicBezTo>
                  <a:cubicBezTo>
                    <a:pt x="118089" y="8915"/>
                    <a:pt x="114866" y="7087"/>
                    <a:pt x="115517" y="9641"/>
                  </a:cubicBezTo>
                  <a:cubicBezTo>
                    <a:pt x="116655" y="9138"/>
                    <a:pt x="117552" y="9435"/>
                    <a:pt x="118220" y="10544"/>
                  </a:cubicBezTo>
                  <a:cubicBezTo>
                    <a:pt x="119592" y="13556"/>
                    <a:pt x="126970" y="10561"/>
                    <a:pt x="124798" y="17122"/>
                  </a:cubicBezTo>
                  <a:cubicBezTo>
                    <a:pt x="124016" y="23751"/>
                    <a:pt x="121415" y="28918"/>
                    <a:pt x="113025" y="30421"/>
                  </a:cubicBezTo>
                  <a:cubicBezTo>
                    <a:pt x="120866" y="31947"/>
                    <a:pt x="125987" y="36290"/>
                    <a:pt x="131376" y="40148"/>
                  </a:cubicBezTo>
                  <a:cubicBezTo>
                    <a:pt x="132474" y="40148"/>
                    <a:pt x="133571" y="40148"/>
                    <a:pt x="134662" y="40148"/>
                  </a:cubicBezTo>
                  <a:cubicBezTo>
                    <a:pt x="135326" y="40491"/>
                    <a:pt x="135988" y="40833"/>
                    <a:pt x="136663" y="41159"/>
                  </a:cubicBezTo>
                  <a:cubicBezTo>
                    <a:pt x="137863" y="42074"/>
                    <a:pt x="138949" y="43102"/>
                    <a:pt x="139966" y="44217"/>
                  </a:cubicBezTo>
                  <a:cubicBezTo>
                    <a:pt x="142012" y="47434"/>
                    <a:pt x="148470" y="51103"/>
                    <a:pt x="142264" y="54355"/>
                  </a:cubicBezTo>
                  <a:cubicBezTo>
                    <a:pt x="137280" y="56961"/>
                    <a:pt x="133022" y="56104"/>
                    <a:pt x="134651" y="64659"/>
                  </a:cubicBezTo>
                  <a:cubicBezTo>
                    <a:pt x="135434" y="68757"/>
                    <a:pt x="127079" y="68191"/>
                    <a:pt x="122478" y="65568"/>
                  </a:cubicBezTo>
                  <a:cubicBezTo>
                    <a:pt x="122187" y="65402"/>
                    <a:pt x="121021" y="63614"/>
                    <a:pt x="121181" y="65322"/>
                  </a:cubicBezTo>
                  <a:cubicBezTo>
                    <a:pt x="121318" y="66774"/>
                    <a:pt x="122370" y="68157"/>
                    <a:pt x="121507" y="69751"/>
                  </a:cubicBezTo>
                  <a:cubicBezTo>
                    <a:pt x="120410" y="69757"/>
                    <a:pt x="119312" y="69757"/>
                    <a:pt x="118220" y="69757"/>
                  </a:cubicBezTo>
                  <a:cubicBezTo>
                    <a:pt x="110014" y="75055"/>
                    <a:pt x="107722" y="65717"/>
                    <a:pt x="102127" y="63173"/>
                  </a:cubicBezTo>
                  <a:cubicBezTo>
                    <a:pt x="100001" y="68386"/>
                    <a:pt x="105253" y="71832"/>
                    <a:pt x="105065" y="76329"/>
                  </a:cubicBezTo>
                  <a:cubicBezTo>
                    <a:pt x="105065" y="77427"/>
                    <a:pt x="105065" y="78524"/>
                    <a:pt x="105065" y="79621"/>
                  </a:cubicBezTo>
                  <a:cubicBezTo>
                    <a:pt x="105396" y="85639"/>
                    <a:pt x="102367" y="92674"/>
                    <a:pt x="110157" y="96412"/>
                  </a:cubicBezTo>
                  <a:cubicBezTo>
                    <a:pt x="112020" y="97315"/>
                    <a:pt x="113791" y="98355"/>
                    <a:pt x="115335" y="99738"/>
                  </a:cubicBezTo>
                  <a:cubicBezTo>
                    <a:pt x="116283" y="100704"/>
                    <a:pt x="117237" y="101670"/>
                    <a:pt x="118198" y="102630"/>
                  </a:cubicBezTo>
                  <a:cubicBezTo>
                    <a:pt x="121318" y="103550"/>
                    <a:pt x="124564" y="104179"/>
                    <a:pt x="127542" y="105447"/>
                  </a:cubicBezTo>
                  <a:cubicBezTo>
                    <a:pt x="138789" y="110231"/>
                    <a:pt x="138754" y="110311"/>
                    <a:pt x="142372" y="100264"/>
                  </a:cubicBezTo>
                  <a:cubicBezTo>
                    <a:pt x="148567" y="102458"/>
                    <a:pt x="144658" y="114134"/>
                    <a:pt x="154499" y="113122"/>
                  </a:cubicBezTo>
                  <a:cubicBezTo>
                    <a:pt x="156648" y="112905"/>
                    <a:pt x="160329" y="115374"/>
                    <a:pt x="157711" y="118529"/>
                  </a:cubicBezTo>
                  <a:cubicBezTo>
                    <a:pt x="156237" y="120306"/>
                    <a:pt x="154419" y="125376"/>
                    <a:pt x="150379" y="121564"/>
                  </a:cubicBezTo>
                  <a:cubicBezTo>
                    <a:pt x="146607" y="118009"/>
                    <a:pt x="142149" y="119546"/>
                    <a:pt x="137943" y="119089"/>
                  </a:cubicBezTo>
                  <a:cubicBezTo>
                    <a:pt x="135571" y="122941"/>
                    <a:pt x="131697" y="122267"/>
                    <a:pt x="128079" y="122381"/>
                  </a:cubicBezTo>
                  <a:cubicBezTo>
                    <a:pt x="128736" y="124758"/>
                    <a:pt x="130491" y="126730"/>
                    <a:pt x="127450" y="129376"/>
                  </a:cubicBezTo>
                  <a:cubicBezTo>
                    <a:pt x="124879" y="131611"/>
                    <a:pt x="118306" y="128004"/>
                    <a:pt x="119369" y="134365"/>
                  </a:cubicBezTo>
                  <a:cubicBezTo>
                    <a:pt x="120341" y="140160"/>
                    <a:pt x="115455" y="146378"/>
                    <a:pt x="120118" y="151493"/>
                  </a:cubicBezTo>
                  <a:cubicBezTo>
                    <a:pt x="123924" y="155665"/>
                    <a:pt x="123993" y="161483"/>
                    <a:pt x="127307" y="165546"/>
                  </a:cubicBezTo>
                  <a:cubicBezTo>
                    <a:pt x="131108" y="166546"/>
                    <a:pt x="131536" y="154390"/>
                    <a:pt x="136909" y="163312"/>
                  </a:cubicBezTo>
                  <a:cubicBezTo>
                    <a:pt x="138709" y="166301"/>
                    <a:pt x="140921" y="168301"/>
                    <a:pt x="144521" y="168432"/>
                  </a:cubicBezTo>
                  <a:cubicBezTo>
                    <a:pt x="149745" y="164186"/>
                    <a:pt x="149527" y="160889"/>
                    <a:pt x="141321" y="158414"/>
                  </a:cubicBezTo>
                  <a:cubicBezTo>
                    <a:pt x="148539" y="158803"/>
                    <a:pt x="155156" y="156162"/>
                    <a:pt x="157151" y="165392"/>
                  </a:cubicBezTo>
                  <a:cubicBezTo>
                    <a:pt x="157688" y="167895"/>
                    <a:pt x="161786" y="169632"/>
                    <a:pt x="164249" y="171719"/>
                  </a:cubicBezTo>
                  <a:cubicBezTo>
                    <a:pt x="166718" y="171153"/>
                    <a:pt x="167587" y="179297"/>
                    <a:pt x="170941" y="173062"/>
                  </a:cubicBezTo>
                  <a:cubicBezTo>
                    <a:pt x="172479" y="170204"/>
                    <a:pt x="174153" y="168347"/>
                    <a:pt x="177045" y="170655"/>
                  </a:cubicBezTo>
                  <a:cubicBezTo>
                    <a:pt x="180183" y="173159"/>
                    <a:pt x="180508" y="176616"/>
                    <a:pt x="176536" y="178405"/>
                  </a:cubicBezTo>
                  <a:cubicBezTo>
                    <a:pt x="170918" y="180931"/>
                    <a:pt x="171462" y="189292"/>
                    <a:pt x="163901" y="190235"/>
                  </a:cubicBezTo>
                  <a:cubicBezTo>
                    <a:pt x="159683" y="190761"/>
                    <a:pt x="162700" y="194350"/>
                    <a:pt x="163672" y="196482"/>
                  </a:cubicBezTo>
                  <a:cubicBezTo>
                    <a:pt x="164912" y="199208"/>
                    <a:pt x="166781" y="199419"/>
                    <a:pt x="168118" y="196704"/>
                  </a:cubicBezTo>
                  <a:cubicBezTo>
                    <a:pt x="171084" y="190710"/>
                    <a:pt x="176388" y="193047"/>
                    <a:pt x="181000" y="192710"/>
                  </a:cubicBezTo>
                  <a:cubicBezTo>
                    <a:pt x="194967" y="191692"/>
                    <a:pt x="198745" y="195996"/>
                    <a:pt x="194076" y="209049"/>
                  </a:cubicBezTo>
                  <a:cubicBezTo>
                    <a:pt x="191493" y="216273"/>
                    <a:pt x="193778" y="221536"/>
                    <a:pt x="198025" y="226817"/>
                  </a:cubicBezTo>
                  <a:cubicBezTo>
                    <a:pt x="208055" y="239276"/>
                    <a:pt x="208197" y="239567"/>
                    <a:pt x="210289" y="250660"/>
                  </a:cubicBezTo>
                  <a:cubicBezTo>
                    <a:pt x="216799" y="260427"/>
                    <a:pt x="222908" y="270365"/>
                    <a:pt x="224737" y="286116"/>
                  </a:cubicBezTo>
                  <a:cubicBezTo>
                    <a:pt x="218787" y="278532"/>
                    <a:pt x="212804" y="276280"/>
                    <a:pt x="207003" y="273686"/>
                  </a:cubicBezTo>
                  <a:cubicBezTo>
                    <a:pt x="204134" y="276457"/>
                    <a:pt x="201259" y="280738"/>
                    <a:pt x="197071" y="276000"/>
                  </a:cubicBezTo>
                  <a:cubicBezTo>
                    <a:pt x="193184" y="271600"/>
                    <a:pt x="199259" y="270091"/>
                    <a:pt x="200425" y="267108"/>
                  </a:cubicBezTo>
                  <a:cubicBezTo>
                    <a:pt x="196156" y="267639"/>
                    <a:pt x="191893" y="268462"/>
                    <a:pt x="187612" y="268588"/>
                  </a:cubicBezTo>
                  <a:cubicBezTo>
                    <a:pt x="184812" y="268668"/>
                    <a:pt x="182177" y="269445"/>
                    <a:pt x="181177" y="264136"/>
                  </a:cubicBezTo>
                  <a:cubicBezTo>
                    <a:pt x="180234" y="259141"/>
                    <a:pt x="169438" y="257798"/>
                    <a:pt x="164758" y="261444"/>
                  </a:cubicBezTo>
                  <a:cubicBezTo>
                    <a:pt x="163203" y="262656"/>
                    <a:pt x="163049" y="265628"/>
                    <a:pt x="160494" y="262873"/>
                  </a:cubicBezTo>
                  <a:cubicBezTo>
                    <a:pt x="159134" y="261410"/>
                    <a:pt x="157037" y="260495"/>
                    <a:pt x="157163" y="257855"/>
                  </a:cubicBezTo>
                  <a:cubicBezTo>
                    <a:pt x="157785" y="244751"/>
                    <a:pt x="157745" y="244751"/>
                    <a:pt x="144247" y="245036"/>
                  </a:cubicBezTo>
                  <a:cubicBezTo>
                    <a:pt x="148081" y="247517"/>
                    <a:pt x="151859" y="251334"/>
                    <a:pt x="148790" y="254980"/>
                  </a:cubicBezTo>
                  <a:cubicBezTo>
                    <a:pt x="144435" y="260153"/>
                    <a:pt x="139623" y="263633"/>
                    <a:pt x="145081" y="271188"/>
                  </a:cubicBezTo>
                  <a:cubicBezTo>
                    <a:pt x="146738" y="273480"/>
                    <a:pt x="141972" y="274720"/>
                    <a:pt x="139623" y="275537"/>
                  </a:cubicBezTo>
                  <a:cubicBezTo>
                    <a:pt x="136977" y="276457"/>
                    <a:pt x="135331" y="274617"/>
                    <a:pt x="135069" y="272354"/>
                  </a:cubicBezTo>
                  <a:cubicBezTo>
                    <a:pt x="133531" y="259181"/>
                    <a:pt x="120095" y="254586"/>
                    <a:pt x="114929" y="244076"/>
                  </a:cubicBezTo>
                  <a:cubicBezTo>
                    <a:pt x="111220" y="236366"/>
                    <a:pt x="123524" y="233841"/>
                    <a:pt x="119055" y="225291"/>
                  </a:cubicBezTo>
                  <a:cubicBezTo>
                    <a:pt x="127136" y="230920"/>
                    <a:pt x="127444" y="231023"/>
                    <a:pt x="125061" y="237915"/>
                  </a:cubicBezTo>
                  <a:cubicBezTo>
                    <a:pt x="124256" y="240247"/>
                    <a:pt x="125164" y="240738"/>
                    <a:pt x="126473" y="241379"/>
                  </a:cubicBezTo>
                  <a:cubicBezTo>
                    <a:pt x="128805" y="242522"/>
                    <a:pt x="133165" y="244465"/>
                    <a:pt x="133285" y="241316"/>
                  </a:cubicBezTo>
                  <a:cubicBezTo>
                    <a:pt x="133742" y="228880"/>
                    <a:pt x="140686" y="237744"/>
                    <a:pt x="144732" y="237195"/>
                  </a:cubicBezTo>
                  <a:cubicBezTo>
                    <a:pt x="146195" y="236995"/>
                    <a:pt x="148356" y="236430"/>
                    <a:pt x="148830" y="235401"/>
                  </a:cubicBezTo>
                  <a:cubicBezTo>
                    <a:pt x="150396" y="231995"/>
                    <a:pt x="147276" y="232738"/>
                    <a:pt x="145464" y="231909"/>
                  </a:cubicBezTo>
                  <a:cubicBezTo>
                    <a:pt x="138217" y="228583"/>
                    <a:pt x="138480" y="220816"/>
                    <a:pt x="140377" y="216095"/>
                  </a:cubicBezTo>
                  <a:cubicBezTo>
                    <a:pt x="142458" y="210906"/>
                    <a:pt x="139915" y="210558"/>
                    <a:pt x="137297" y="209495"/>
                  </a:cubicBezTo>
                  <a:cubicBezTo>
                    <a:pt x="132668" y="207620"/>
                    <a:pt x="131896" y="211060"/>
                    <a:pt x="131382" y="214472"/>
                  </a:cubicBezTo>
                  <a:cubicBezTo>
                    <a:pt x="126479" y="214489"/>
                    <a:pt x="125290" y="211055"/>
                    <a:pt x="124107" y="207169"/>
                  </a:cubicBezTo>
                  <a:cubicBezTo>
                    <a:pt x="122501" y="201905"/>
                    <a:pt x="118740" y="202831"/>
                    <a:pt x="114940" y="204608"/>
                  </a:cubicBezTo>
                  <a:cubicBezTo>
                    <a:pt x="114751" y="196024"/>
                    <a:pt x="104910" y="197093"/>
                    <a:pt x="101784" y="191453"/>
                  </a:cubicBezTo>
                  <a:cubicBezTo>
                    <a:pt x="102527" y="181503"/>
                    <a:pt x="101956" y="172616"/>
                    <a:pt x="91966" y="166244"/>
                  </a:cubicBezTo>
                  <a:cubicBezTo>
                    <a:pt x="85051" y="161826"/>
                    <a:pt x="83439" y="153259"/>
                    <a:pt x="84971" y="145647"/>
                  </a:cubicBezTo>
                  <a:cubicBezTo>
                    <a:pt x="86714" y="136971"/>
                    <a:pt x="83050" y="130988"/>
                    <a:pt x="78244" y="124575"/>
                  </a:cubicBezTo>
                  <a:cubicBezTo>
                    <a:pt x="78124" y="131165"/>
                    <a:pt x="77341" y="137365"/>
                    <a:pt x="75495" y="143378"/>
                  </a:cubicBezTo>
                  <a:cubicBezTo>
                    <a:pt x="74307" y="147253"/>
                    <a:pt x="69643" y="152196"/>
                    <a:pt x="67963" y="149790"/>
                  </a:cubicBezTo>
                  <a:cubicBezTo>
                    <a:pt x="58059" y="135628"/>
                    <a:pt x="46646" y="160557"/>
                    <a:pt x="37479" y="147961"/>
                  </a:cubicBezTo>
                  <a:cubicBezTo>
                    <a:pt x="35833" y="145698"/>
                    <a:pt x="34261" y="142823"/>
                    <a:pt x="34999" y="140377"/>
                  </a:cubicBezTo>
                  <a:cubicBezTo>
                    <a:pt x="39439" y="125627"/>
                    <a:pt x="32884" y="115854"/>
                    <a:pt x="21483" y="107642"/>
                  </a:cubicBezTo>
                  <a:cubicBezTo>
                    <a:pt x="14608" y="102687"/>
                    <a:pt x="19151" y="94126"/>
                    <a:pt x="16111" y="87879"/>
                  </a:cubicBezTo>
                  <a:cubicBezTo>
                    <a:pt x="15888" y="87428"/>
                    <a:pt x="17939" y="82896"/>
                    <a:pt x="14213" y="86085"/>
                  </a:cubicBezTo>
                  <a:cubicBezTo>
                    <a:pt x="13487" y="86708"/>
                    <a:pt x="13202" y="87960"/>
                    <a:pt x="12401" y="88799"/>
                  </a:cubicBezTo>
                  <a:cubicBezTo>
                    <a:pt x="11207" y="89817"/>
                    <a:pt x="9870" y="90388"/>
                    <a:pt x="8344" y="90571"/>
                  </a:cubicBezTo>
                  <a:cubicBezTo>
                    <a:pt x="474" y="88234"/>
                    <a:pt x="1080" y="81707"/>
                    <a:pt x="1857" y="75912"/>
                  </a:cubicBezTo>
                  <a:cubicBezTo>
                    <a:pt x="2903" y="68151"/>
                    <a:pt x="1097" y="60830"/>
                    <a:pt x="0" y="53361"/>
                  </a:cubicBezTo>
                  <a:cubicBezTo>
                    <a:pt x="16145" y="41102"/>
                    <a:pt x="33799" y="31478"/>
                    <a:pt x="52361" y="23443"/>
                  </a:cubicBezTo>
                  <a:cubicBezTo>
                    <a:pt x="52795" y="24329"/>
                    <a:pt x="53018" y="24769"/>
                    <a:pt x="53018" y="24769"/>
                  </a:cubicBezTo>
                  <a:cubicBezTo>
                    <a:pt x="53567" y="25060"/>
                    <a:pt x="53304" y="24632"/>
                    <a:pt x="52235" y="23477"/>
                  </a:cubicBezTo>
                  <a:cubicBezTo>
                    <a:pt x="54767" y="20260"/>
                    <a:pt x="58430" y="19716"/>
                    <a:pt x="62139" y="19288"/>
                  </a:cubicBezTo>
                  <a:cubicBezTo>
                    <a:pt x="72083" y="26203"/>
                    <a:pt x="82285" y="32678"/>
                    <a:pt x="92874" y="39222"/>
                  </a:cubicBezTo>
                  <a:cubicBezTo>
                    <a:pt x="98349" y="33536"/>
                    <a:pt x="94777" y="28615"/>
                    <a:pt x="93766" y="23843"/>
                  </a:cubicBezTo>
                  <a:cubicBezTo>
                    <a:pt x="93189" y="22557"/>
                    <a:pt x="92680" y="21225"/>
                    <a:pt x="92154" y="19917"/>
                  </a:cubicBezTo>
                  <a:cubicBezTo>
                    <a:pt x="91069" y="15676"/>
                    <a:pt x="86725" y="13899"/>
                    <a:pt x="84793" y="10298"/>
                  </a:cubicBezTo>
                  <a:cubicBezTo>
                    <a:pt x="94355" y="5800"/>
                    <a:pt x="104167" y="1983"/>
                    <a:pt x="114620" y="0"/>
                  </a:cubicBezTo>
                  <a:close/>
                </a:path>
              </a:pathLst>
            </a:custGeom>
            <a:grpFill/>
            <a:ln w="5715"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F1C2250B-5B33-E980-7AE4-7C8039F3C69F}"/>
                </a:ext>
              </a:extLst>
            </p:cNvPr>
            <p:cNvSpPr/>
            <p:nvPr/>
          </p:nvSpPr>
          <p:spPr>
            <a:xfrm>
              <a:off x="7369937" y="3602473"/>
              <a:ext cx="185267" cy="227165"/>
            </a:xfrm>
            <a:custGeom>
              <a:avLst/>
              <a:gdLst>
                <a:gd name="connsiteX0" fmla="*/ 171706 w 185267"/>
                <a:gd name="connsiteY0" fmla="*/ 0 h 227165"/>
                <a:gd name="connsiteX1" fmla="*/ 178221 w 185267"/>
                <a:gd name="connsiteY1" fmla="*/ 25929 h 227165"/>
                <a:gd name="connsiteX2" fmla="*/ 179964 w 185267"/>
                <a:gd name="connsiteY2" fmla="*/ 49463 h 227165"/>
                <a:gd name="connsiteX3" fmla="*/ 173671 w 185267"/>
                <a:gd name="connsiteY3" fmla="*/ 51441 h 227165"/>
                <a:gd name="connsiteX4" fmla="*/ 156698 w 185267"/>
                <a:gd name="connsiteY4" fmla="*/ 48646 h 227165"/>
                <a:gd name="connsiteX5" fmla="*/ 168419 w 185267"/>
                <a:gd name="connsiteY5" fmla="*/ 98681 h 227165"/>
                <a:gd name="connsiteX6" fmla="*/ 161327 w 185267"/>
                <a:gd name="connsiteY6" fmla="*/ 110259 h 227165"/>
                <a:gd name="connsiteX7" fmla="*/ 177558 w 185267"/>
                <a:gd name="connsiteY7" fmla="*/ 117541 h 227165"/>
                <a:gd name="connsiteX8" fmla="*/ 185267 w 185267"/>
                <a:gd name="connsiteY8" fmla="*/ 115403 h 227165"/>
                <a:gd name="connsiteX9" fmla="*/ 102554 w 185267"/>
                <a:gd name="connsiteY9" fmla="*/ 213610 h 227165"/>
                <a:gd name="connsiteX10" fmla="*/ 105789 w 185267"/>
                <a:gd name="connsiteY10" fmla="*/ 197813 h 227165"/>
                <a:gd name="connsiteX11" fmla="*/ 93187 w 185267"/>
                <a:gd name="connsiteY11" fmla="*/ 180708 h 227165"/>
                <a:gd name="connsiteX12" fmla="*/ 101263 w 185267"/>
                <a:gd name="connsiteY12" fmla="*/ 172484 h 227165"/>
                <a:gd name="connsiteX13" fmla="*/ 92993 w 185267"/>
                <a:gd name="connsiteY13" fmla="*/ 180828 h 227165"/>
                <a:gd name="connsiteX14" fmla="*/ 102457 w 185267"/>
                <a:gd name="connsiteY14" fmla="*/ 213718 h 227165"/>
                <a:gd name="connsiteX15" fmla="*/ 96073 w 185267"/>
                <a:gd name="connsiteY15" fmla="*/ 220393 h 227165"/>
                <a:gd name="connsiteX16" fmla="*/ 96073 w 185267"/>
                <a:gd name="connsiteY16" fmla="*/ 220393 h 227165"/>
                <a:gd name="connsiteX17" fmla="*/ 89552 w 185267"/>
                <a:gd name="connsiteY17" fmla="*/ 227166 h 227165"/>
                <a:gd name="connsiteX18" fmla="*/ 82135 w 185267"/>
                <a:gd name="connsiteY18" fmla="*/ 219445 h 227165"/>
                <a:gd name="connsiteX19" fmla="*/ 77597 w 185267"/>
                <a:gd name="connsiteY19" fmla="*/ 178845 h 227165"/>
                <a:gd name="connsiteX20" fmla="*/ 78597 w 185267"/>
                <a:gd name="connsiteY20" fmla="*/ 137343 h 227165"/>
                <a:gd name="connsiteX21" fmla="*/ 70687 w 185267"/>
                <a:gd name="connsiteY21" fmla="*/ 115797 h 227165"/>
                <a:gd name="connsiteX22" fmla="*/ 70465 w 185267"/>
                <a:gd name="connsiteY22" fmla="*/ 99132 h 227165"/>
                <a:gd name="connsiteX23" fmla="*/ 82100 w 185267"/>
                <a:gd name="connsiteY23" fmla="*/ 97915 h 227165"/>
                <a:gd name="connsiteX24" fmla="*/ 85661 w 185267"/>
                <a:gd name="connsiteY24" fmla="*/ 101007 h 227165"/>
                <a:gd name="connsiteX25" fmla="*/ 99325 w 185267"/>
                <a:gd name="connsiteY25" fmla="*/ 103916 h 227165"/>
                <a:gd name="connsiteX26" fmla="*/ 97548 w 185267"/>
                <a:gd name="connsiteY26" fmla="*/ 82742 h 227165"/>
                <a:gd name="connsiteX27" fmla="*/ 67155 w 185267"/>
                <a:gd name="connsiteY27" fmla="*/ 93034 h 227165"/>
                <a:gd name="connsiteX28" fmla="*/ 58674 w 185267"/>
                <a:gd name="connsiteY28" fmla="*/ 98332 h 227165"/>
                <a:gd name="connsiteX29" fmla="*/ 42564 w 185267"/>
                <a:gd name="connsiteY29" fmla="*/ 106168 h 227165"/>
                <a:gd name="connsiteX30" fmla="*/ 38158 w 185267"/>
                <a:gd name="connsiteY30" fmla="*/ 107139 h 227165"/>
                <a:gd name="connsiteX31" fmla="*/ 27962 w 185267"/>
                <a:gd name="connsiteY31" fmla="*/ 111305 h 227165"/>
                <a:gd name="connsiteX32" fmla="*/ 24304 w 185267"/>
                <a:gd name="connsiteY32" fmla="*/ 113528 h 227165"/>
                <a:gd name="connsiteX33" fmla="*/ 2690 w 185267"/>
                <a:gd name="connsiteY33" fmla="*/ 94978 h 227165"/>
                <a:gd name="connsiteX34" fmla="*/ 4827 w 185267"/>
                <a:gd name="connsiteY34" fmla="*/ 85005 h 227165"/>
                <a:gd name="connsiteX35" fmla="*/ 25367 w 185267"/>
                <a:gd name="connsiteY35" fmla="*/ 67826 h 227165"/>
                <a:gd name="connsiteX36" fmla="*/ 44621 w 185267"/>
                <a:gd name="connsiteY36" fmla="*/ 66723 h 227165"/>
                <a:gd name="connsiteX37" fmla="*/ 47370 w 185267"/>
                <a:gd name="connsiteY37" fmla="*/ 68317 h 227165"/>
                <a:gd name="connsiteX38" fmla="*/ 46216 w 185267"/>
                <a:gd name="connsiteY38" fmla="*/ 53144 h 227165"/>
                <a:gd name="connsiteX39" fmla="*/ 67641 w 185267"/>
                <a:gd name="connsiteY39" fmla="*/ 27180 h 227165"/>
                <a:gd name="connsiteX40" fmla="*/ 69761 w 185267"/>
                <a:gd name="connsiteY40" fmla="*/ 26317 h 227165"/>
                <a:gd name="connsiteX41" fmla="*/ 97593 w 185267"/>
                <a:gd name="connsiteY41" fmla="*/ 33427 h 227165"/>
                <a:gd name="connsiteX42" fmla="*/ 96599 w 185267"/>
                <a:gd name="connsiteY42" fmla="*/ 36587 h 227165"/>
                <a:gd name="connsiteX43" fmla="*/ 96856 w 185267"/>
                <a:gd name="connsiteY43" fmla="*/ 42120 h 227165"/>
                <a:gd name="connsiteX44" fmla="*/ 104623 w 185267"/>
                <a:gd name="connsiteY44" fmla="*/ 56407 h 227165"/>
                <a:gd name="connsiteX45" fmla="*/ 115030 w 185267"/>
                <a:gd name="connsiteY45" fmla="*/ 73712 h 227165"/>
                <a:gd name="connsiteX46" fmla="*/ 125225 w 185267"/>
                <a:gd name="connsiteY46" fmla="*/ 84113 h 227165"/>
                <a:gd name="connsiteX47" fmla="*/ 111207 w 185267"/>
                <a:gd name="connsiteY47" fmla="*/ 56367 h 227165"/>
                <a:gd name="connsiteX48" fmla="*/ 123105 w 185267"/>
                <a:gd name="connsiteY48" fmla="*/ 48692 h 227165"/>
                <a:gd name="connsiteX49" fmla="*/ 127272 w 185267"/>
                <a:gd name="connsiteY49" fmla="*/ 48103 h 227165"/>
                <a:gd name="connsiteX50" fmla="*/ 142262 w 185267"/>
                <a:gd name="connsiteY50" fmla="*/ 45869 h 227165"/>
                <a:gd name="connsiteX51" fmla="*/ 143822 w 185267"/>
                <a:gd name="connsiteY51" fmla="*/ 34484 h 227165"/>
                <a:gd name="connsiteX52" fmla="*/ 144073 w 185267"/>
                <a:gd name="connsiteY52" fmla="*/ 31318 h 227165"/>
                <a:gd name="connsiteX53" fmla="*/ 144514 w 185267"/>
                <a:gd name="connsiteY53" fmla="*/ 26792 h 227165"/>
                <a:gd name="connsiteX54" fmla="*/ 162579 w 185267"/>
                <a:gd name="connsiteY54" fmla="*/ 39639 h 227165"/>
                <a:gd name="connsiteX55" fmla="*/ 171648 w 185267"/>
                <a:gd name="connsiteY55" fmla="*/ 35902 h 227165"/>
                <a:gd name="connsiteX56" fmla="*/ 173466 w 185267"/>
                <a:gd name="connsiteY56" fmla="*/ 31478 h 227165"/>
                <a:gd name="connsiteX57" fmla="*/ 163648 w 185267"/>
                <a:gd name="connsiteY57" fmla="*/ 15762 h 227165"/>
                <a:gd name="connsiteX58" fmla="*/ 165774 w 185267"/>
                <a:gd name="connsiteY58" fmla="*/ 2743 h 227165"/>
                <a:gd name="connsiteX59" fmla="*/ 171706 w 185267"/>
                <a:gd name="connsiteY59" fmla="*/ 0 h 227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85267" h="227165">
                  <a:moveTo>
                    <a:pt x="171706" y="0"/>
                  </a:moveTo>
                  <a:cubicBezTo>
                    <a:pt x="170191" y="9601"/>
                    <a:pt x="173277" y="17442"/>
                    <a:pt x="178221" y="25929"/>
                  </a:cubicBezTo>
                  <a:cubicBezTo>
                    <a:pt x="181884" y="32227"/>
                    <a:pt x="177609" y="41462"/>
                    <a:pt x="179964" y="49463"/>
                  </a:cubicBezTo>
                  <a:cubicBezTo>
                    <a:pt x="180678" y="51903"/>
                    <a:pt x="175958" y="53172"/>
                    <a:pt x="173671" y="51441"/>
                  </a:cubicBezTo>
                  <a:cubicBezTo>
                    <a:pt x="168562" y="47572"/>
                    <a:pt x="163373" y="45737"/>
                    <a:pt x="156698" y="48646"/>
                  </a:cubicBezTo>
                  <a:cubicBezTo>
                    <a:pt x="159556" y="65248"/>
                    <a:pt x="162836" y="82222"/>
                    <a:pt x="168419" y="98681"/>
                  </a:cubicBezTo>
                  <a:cubicBezTo>
                    <a:pt x="161670" y="99858"/>
                    <a:pt x="158847" y="103624"/>
                    <a:pt x="161327" y="110259"/>
                  </a:cubicBezTo>
                  <a:cubicBezTo>
                    <a:pt x="162721" y="113997"/>
                    <a:pt x="174432" y="119261"/>
                    <a:pt x="177558" y="117541"/>
                  </a:cubicBezTo>
                  <a:cubicBezTo>
                    <a:pt x="180055" y="116163"/>
                    <a:pt x="182455" y="115266"/>
                    <a:pt x="185267" y="115403"/>
                  </a:cubicBezTo>
                  <a:cubicBezTo>
                    <a:pt x="161030" y="150950"/>
                    <a:pt x="134667" y="184703"/>
                    <a:pt x="102554" y="213610"/>
                  </a:cubicBezTo>
                  <a:cubicBezTo>
                    <a:pt x="97691" y="207129"/>
                    <a:pt x="105246" y="203185"/>
                    <a:pt x="105789" y="197813"/>
                  </a:cubicBezTo>
                  <a:cubicBezTo>
                    <a:pt x="94079" y="197630"/>
                    <a:pt x="89861" y="191950"/>
                    <a:pt x="93187" y="180708"/>
                  </a:cubicBezTo>
                  <a:cubicBezTo>
                    <a:pt x="96942" y="179051"/>
                    <a:pt x="101708" y="178428"/>
                    <a:pt x="101263" y="172484"/>
                  </a:cubicBezTo>
                  <a:cubicBezTo>
                    <a:pt x="101423" y="178256"/>
                    <a:pt x="96571" y="178885"/>
                    <a:pt x="92993" y="180828"/>
                  </a:cubicBezTo>
                  <a:cubicBezTo>
                    <a:pt x="89427" y="193727"/>
                    <a:pt x="100491" y="202414"/>
                    <a:pt x="102457" y="213718"/>
                  </a:cubicBezTo>
                  <a:cubicBezTo>
                    <a:pt x="101245" y="216816"/>
                    <a:pt x="99136" y="219062"/>
                    <a:pt x="96073" y="220393"/>
                  </a:cubicBezTo>
                  <a:lnTo>
                    <a:pt x="96073" y="220393"/>
                  </a:lnTo>
                  <a:cubicBezTo>
                    <a:pt x="94919" y="223628"/>
                    <a:pt x="92656" y="225800"/>
                    <a:pt x="89552" y="227166"/>
                  </a:cubicBezTo>
                  <a:cubicBezTo>
                    <a:pt x="85752" y="225737"/>
                    <a:pt x="81088" y="222051"/>
                    <a:pt x="82135" y="219445"/>
                  </a:cubicBezTo>
                  <a:cubicBezTo>
                    <a:pt x="87907" y="205088"/>
                    <a:pt x="75837" y="193378"/>
                    <a:pt x="77597" y="178845"/>
                  </a:cubicBezTo>
                  <a:cubicBezTo>
                    <a:pt x="79203" y="165609"/>
                    <a:pt x="82403" y="151550"/>
                    <a:pt x="78597" y="137343"/>
                  </a:cubicBezTo>
                  <a:cubicBezTo>
                    <a:pt x="76574" y="129793"/>
                    <a:pt x="78625" y="121901"/>
                    <a:pt x="70687" y="115797"/>
                  </a:cubicBezTo>
                  <a:cubicBezTo>
                    <a:pt x="65789" y="112031"/>
                    <a:pt x="68675" y="104173"/>
                    <a:pt x="70465" y="99132"/>
                  </a:cubicBezTo>
                  <a:cubicBezTo>
                    <a:pt x="72162" y="94366"/>
                    <a:pt x="77968" y="96927"/>
                    <a:pt x="82100" y="97915"/>
                  </a:cubicBezTo>
                  <a:cubicBezTo>
                    <a:pt x="85329" y="96601"/>
                    <a:pt x="79677" y="105419"/>
                    <a:pt x="85661" y="101007"/>
                  </a:cubicBezTo>
                  <a:cubicBezTo>
                    <a:pt x="90015" y="100790"/>
                    <a:pt x="94153" y="102013"/>
                    <a:pt x="99325" y="103916"/>
                  </a:cubicBezTo>
                  <a:cubicBezTo>
                    <a:pt x="98291" y="96544"/>
                    <a:pt x="98542" y="90246"/>
                    <a:pt x="97548" y="82742"/>
                  </a:cubicBezTo>
                  <a:cubicBezTo>
                    <a:pt x="89924" y="95589"/>
                    <a:pt x="80683" y="100635"/>
                    <a:pt x="67155" y="93034"/>
                  </a:cubicBezTo>
                  <a:cubicBezTo>
                    <a:pt x="62703" y="90531"/>
                    <a:pt x="60069" y="94852"/>
                    <a:pt x="58674" y="98332"/>
                  </a:cubicBezTo>
                  <a:cubicBezTo>
                    <a:pt x="55577" y="106065"/>
                    <a:pt x="49130" y="106030"/>
                    <a:pt x="42564" y="106168"/>
                  </a:cubicBezTo>
                  <a:cubicBezTo>
                    <a:pt x="41124" y="106648"/>
                    <a:pt x="39661" y="106950"/>
                    <a:pt x="38158" y="107139"/>
                  </a:cubicBezTo>
                  <a:cubicBezTo>
                    <a:pt x="34460" y="107796"/>
                    <a:pt x="29299" y="104773"/>
                    <a:pt x="27962" y="111305"/>
                  </a:cubicBezTo>
                  <a:cubicBezTo>
                    <a:pt x="27030" y="112540"/>
                    <a:pt x="25819" y="113265"/>
                    <a:pt x="24304" y="113528"/>
                  </a:cubicBezTo>
                  <a:cubicBezTo>
                    <a:pt x="14406" y="110597"/>
                    <a:pt x="11354" y="99761"/>
                    <a:pt x="2690" y="94978"/>
                  </a:cubicBezTo>
                  <a:cubicBezTo>
                    <a:pt x="-1945" y="92417"/>
                    <a:pt x="-173" y="87571"/>
                    <a:pt x="4827" y="85005"/>
                  </a:cubicBezTo>
                  <a:cubicBezTo>
                    <a:pt x="12937" y="80839"/>
                    <a:pt x="20224" y="76427"/>
                    <a:pt x="25367" y="67826"/>
                  </a:cubicBezTo>
                  <a:cubicBezTo>
                    <a:pt x="29653" y="60665"/>
                    <a:pt x="37786" y="59607"/>
                    <a:pt x="44621" y="66723"/>
                  </a:cubicBezTo>
                  <a:cubicBezTo>
                    <a:pt x="45461" y="67386"/>
                    <a:pt x="46404" y="67997"/>
                    <a:pt x="47370" y="68317"/>
                  </a:cubicBezTo>
                  <a:cubicBezTo>
                    <a:pt x="50748" y="62888"/>
                    <a:pt x="42569" y="58447"/>
                    <a:pt x="46216" y="53144"/>
                  </a:cubicBezTo>
                  <a:cubicBezTo>
                    <a:pt x="62069" y="51686"/>
                    <a:pt x="69916" y="43617"/>
                    <a:pt x="67641" y="27180"/>
                  </a:cubicBezTo>
                  <a:cubicBezTo>
                    <a:pt x="68344" y="26889"/>
                    <a:pt x="69053" y="26603"/>
                    <a:pt x="69761" y="26317"/>
                  </a:cubicBezTo>
                  <a:cubicBezTo>
                    <a:pt x="81020" y="20340"/>
                    <a:pt x="87489" y="33439"/>
                    <a:pt x="97593" y="33427"/>
                  </a:cubicBezTo>
                  <a:cubicBezTo>
                    <a:pt x="101594" y="33421"/>
                    <a:pt x="97788" y="35856"/>
                    <a:pt x="96599" y="36587"/>
                  </a:cubicBezTo>
                  <a:cubicBezTo>
                    <a:pt x="93050" y="38759"/>
                    <a:pt x="93536" y="41891"/>
                    <a:pt x="96856" y="42120"/>
                  </a:cubicBezTo>
                  <a:cubicBezTo>
                    <a:pt x="107732" y="42874"/>
                    <a:pt x="104126" y="50366"/>
                    <a:pt x="104623" y="56407"/>
                  </a:cubicBezTo>
                  <a:cubicBezTo>
                    <a:pt x="105217" y="63676"/>
                    <a:pt x="106258" y="70592"/>
                    <a:pt x="115030" y="73712"/>
                  </a:cubicBezTo>
                  <a:cubicBezTo>
                    <a:pt x="118619" y="74986"/>
                    <a:pt x="121014" y="79644"/>
                    <a:pt x="125225" y="84113"/>
                  </a:cubicBezTo>
                  <a:cubicBezTo>
                    <a:pt x="124454" y="71403"/>
                    <a:pt x="121116" y="61973"/>
                    <a:pt x="111207" y="56367"/>
                  </a:cubicBezTo>
                  <a:cubicBezTo>
                    <a:pt x="112841" y="49035"/>
                    <a:pt x="120122" y="52595"/>
                    <a:pt x="123105" y="48692"/>
                  </a:cubicBezTo>
                  <a:cubicBezTo>
                    <a:pt x="124157" y="47314"/>
                    <a:pt x="126426" y="46732"/>
                    <a:pt x="127272" y="48103"/>
                  </a:cubicBezTo>
                  <a:cubicBezTo>
                    <a:pt x="134764" y="60168"/>
                    <a:pt x="136467" y="50629"/>
                    <a:pt x="142262" y="45869"/>
                  </a:cubicBezTo>
                  <a:cubicBezTo>
                    <a:pt x="148211" y="40982"/>
                    <a:pt x="148777" y="39245"/>
                    <a:pt x="143822" y="34484"/>
                  </a:cubicBezTo>
                  <a:cubicBezTo>
                    <a:pt x="143336" y="34021"/>
                    <a:pt x="143965" y="32404"/>
                    <a:pt x="144073" y="31318"/>
                  </a:cubicBezTo>
                  <a:cubicBezTo>
                    <a:pt x="144182" y="30244"/>
                    <a:pt x="144279" y="29169"/>
                    <a:pt x="144514" y="26792"/>
                  </a:cubicBezTo>
                  <a:cubicBezTo>
                    <a:pt x="150143" y="32387"/>
                    <a:pt x="157767" y="33181"/>
                    <a:pt x="162579" y="39639"/>
                  </a:cubicBezTo>
                  <a:cubicBezTo>
                    <a:pt x="167620" y="46406"/>
                    <a:pt x="166768" y="34496"/>
                    <a:pt x="171648" y="35902"/>
                  </a:cubicBezTo>
                  <a:cubicBezTo>
                    <a:pt x="176941" y="37428"/>
                    <a:pt x="174597" y="32673"/>
                    <a:pt x="173466" y="31478"/>
                  </a:cubicBezTo>
                  <a:cubicBezTo>
                    <a:pt x="169168" y="26940"/>
                    <a:pt x="170008" y="20094"/>
                    <a:pt x="163648" y="15762"/>
                  </a:cubicBezTo>
                  <a:cubicBezTo>
                    <a:pt x="153772" y="9035"/>
                    <a:pt x="154721" y="7264"/>
                    <a:pt x="165774" y="2743"/>
                  </a:cubicBezTo>
                  <a:cubicBezTo>
                    <a:pt x="167785" y="1920"/>
                    <a:pt x="169728" y="920"/>
                    <a:pt x="171706" y="0"/>
                  </a:cubicBezTo>
                  <a:close/>
                </a:path>
              </a:pathLst>
            </a:custGeom>
            <a:grpFill/>
            <a:ln w="5715"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ED9F31E7-C446-861D-2547-B0D221614F32}"/>
                </a:ext>
              </a:extLst>
            </p:cNvPr>
            <p:cNvSpPr/>
            <p:nvPr/>
          </p:nvSpPr>
          <p:spPr>
            <a:xfrm>
              <a:off x="6962422" y="3026881"/>
              <a:ext cx="191696" cy="170987"/>
            </a:xfrm>
            <a:custGeom>
              <a:avLst/>
              <a:gdLst>
                <a:gd name="connsiteX0" fmla="*/ 95806 w 191696"/>
                <a:gd name="connsiteY0" fmla="*/ 36130 h 170987"/>
                <a:gd name="connsiteX1" fmla="*/ 99470 w 191696"/>
                <a:gd name="connsiteY1" fmla="*/ 22934 h 170987"/>
                <a:gd name="connsiteX2" fmla="*/ 108305 w 191696"/>
                <a:gd name="connsiteY2" fmla="*/ 40959 h 170987"/>
                <a:gd name="connsiteX3" fmla="*/ 112643 w 191696"/>
                <a:gd name="connsiteY3" fmla="*/ 53127 h 170987"/>
                <a:gd name="connsiteX4" fmla="*/ 124016 w 191696"/>
                <a:gd name="connsiteY4" fmla="*/ 60242 h 170987"/>
                <a:gd name="connsiteX5" fmla="*/ 126393 w 191696"/>
                <a:gd name="connsiteY5" fmla="*/ 63179 h 170987"/>
                <a:gd name="connsiteX6" fmla="*/ 125399 w 191696"/>
                <a:gd name="connsiteY6" fmla="*/ 82325 h 170987"/>
                <a:gd name="connsiteX7" fmla="*/ 123878 w 191696"/>
                <a:gd name="connsiteY7" fmla="*/ 86902 h 170987"/>
                <a:gd name="connsiteX8" fmla="*/ 129325 w 191696"/>
                <a:gd name="connsiteY8" fmla="*/ 96069 h 170987"/>
                <a:gd name="connsiteX9" fmla="*/ 138080 w 191696"/>
                <a:gd name="connsiteY9" fmla="*/ 91006 h 170987"/>
                <a:gd name="connsiteX10" fmla="*/ 144127 w 191696"/>
                <a:gd name="connsiteY10" fmla="*/ 89325 h 170987"/>
                <a:gd name="connsiteX11" fmla="*/ 156088 w 191696"/>
                <a:gd name="connsiteY11" fmla="*/ 95280 h 170987"/>
                <a:gd name="connsiteX12" fmla="*/ 160237 w 191696"/>
                <a:gd name="connsiteY12" fmla="*/ 60539 h 170987"/>
                <a:gd name="connsiteX13" fmla="*/ 174765 w 191696"/>
                <a:gd name="connsiteY13" fmla="*/ 79364 h 170987"/>
                <a:gd name="connsiteX14" fmla="*/ 175976 w 191696"/>
                <a:gd name="connsiteY14" fmla="*/ 91400 h 170987"/>
                <a:gd name="connsiteX15" fmla="*/ 183680 w 191696"/>
                <a:gd name="connsiteY15" fmla="*/ 112014 h 170987"/>
                <a:gd name="connsiteX16" fmla="*/ 187892 w 191696"/>
                <a:gd name="connsiteY16" fmla="*/ 138097 h 170987"/>
                <a:gd name="connsiteX17" fmla="*/ 181314 w 191696"/>
                <a:gd name="connsiteY17" fmla="*/ 134806 h 170987"/>
                <a:gd name="connsiteX18" fmla="*/ 181966 w 191696"/>
                <a:gd name="connsiteY18" fmla="*/ 128816 h 170987"/>
                <a:gd name="connsiteX19" fmla="*/ 182446 w 191696"/>
                <a:gd name="connsiteY19" fmla="*/ 127479 h 170987"/>
                <a:gd name="connsiteX20" fmla="*/ 181005 w 191696"/>
                <a:gd name="connsiteY20" fmla="*/ 128633 h 170987"/>
                <a:gd name="connsiteX21" fmla="*/ 179845 w 191696"/>
                <a:gd name="connsiteY21" fmla="*/ 132114 h 170987"/>
                <a:gd name="connsiteX22" fmla="*/ 175405 w 191696"/>
                <a:gd name="connsiteY22" fmla="*/ 139298 h 170987"/>
                <a:gd name="connsiteX23" fmla="*/ 166278 w 191696"/>
                <a:gd name="connsiteY23" fmla="*/ 128456 h 170987"/>
                <a:gd name="connsiteX24" fmla="*/ 164603 w 191696"/>
                <a:gd name="connsiteY24" fmla="*/ 125427 h 170987"/>
                <a:gd name="connsiteX25" fmla="*/ 165632 w 191696"/>
                <a:gd name="connsiteY25" fmla="*/ 126662 h 170987"/>
                <a:gd name="connsiteX26" fmla="*/ 166106 w 191696"/>
                <a:gd name="connsiteY26" fmla="*/ 128102 h 170987"/>
                <a:gd name="connsiteX27" fmla="*/ 164866 w 191696"/>
                <a:gd name="connsiteY27" fmla="*/ 151259 h 170987"/>
                <a:gd name="connsiteX28" fmla="*/ 158288 w 191696"/>
                <a:gd name="connsiteY28" fmla="*/ 147967 h 170987"/>
                <a:gd name="connsiteX29" fmla="*/ 153871 w 191696"/>
                <a:gd name="connsiteY29" fmla="*/ 142863 h 170987"/>
                <a:gd name="connsiteX30" fmla="*/ 154437 w 191696"/>
                <a:gd name="connsiteY30" fmla="*/ 139635 h 170987"/>
                <a:gd name="connsiteX31" fmla="*/ 153014 w 191696"/>
                <a:gd name="connsiteY31" fmla="*/ 136754 h 170987"/>
                <a:gd name="connsiteX32" fmla="*/ 150665 w 191696"/>
                <a:gd name="connsiteY32" fmla="*/ 133708 h 170987"/>
                <a:gd name="connsiteX33" fmla="*/ 143812 w 191696"/>
                <a:gd name="connsiteY33" fmla="*/ 128999 h 170987"/>
                <a:gd name="connsiteX34" fmla="*/ 126925 w 191696"/>
                <a:gd name="connsiteY34" fmla="*/ 129285 h 170987"/>
                <a:gd name="connsiteX35" fmla="*/ 125513 w 191696"/>
                <a:gd name="connsiteY35" fmla="*/ 128753 h 170987"/>
                <a:gd name="connsiteX36" fmla="*/ 124536 w 191696"/>
                <a:gd name="connsiteY36" fmla="*/ 131685 h 170987"/>
                <a:gd name="connsiteX37" fmla="*/ 122707 w 191696"/>
                <a:gd name="connsiteY37" fmla="*/ 134748 h 170987"/>
                <a:gd name="connsiteX38" fmla="*/ 120615 w 191696"/>
                <a:gd name="connsiteY38" fmla="*/ 136868 h 170987"/>
                <a:gd name="connsiteX39" fmla="*/ 118838 w 191696"/>
                <a:gd name="connsiteY39" fmla="*/ 141378 h 170987"/>
                <a:gd name="connsiteX40" fmla="*/ 118821 w 191696"/>
                <a:gd name="connsiteY40" fmla="*/ 144675 h 170987"/>
                <a:gd name="connsiteX41" fmla="*/ 115534 w 191696"/>
                <a:gd name="connsiteY41" fmla="*/ 164409 h 170987"/>
                <a:gd name="connsiteX42" fmla="*/ 108956 w 191696"/>
                <a:gd name="connsiteY42" fmla="*/ 170987 h 170987"/>
                <a:gd name="connsiteX43" fmla="*/ 105670 w 191696"/>
                <a:gd name="connsiteY43" fmla="*/ 170987 h 170987"/>
                <a:gd name="connsiteX44" fmla="*/ 96572 w 191696"/>
                <a:gd name="connsiteY44" fmla="*/ 135051 h 170987"/>
                <a:gd name="connsiteX45" fmla="*/ 78233 w 191696"/>
                <a:gd name="connsiteY45" fmla="*/ 131382 h 170987"/>
                <a:gd name="connsiteX46" fmla="*/ 71552 w 191696"/>
                <a:gd name="connsiteY46" fmla="*/ 133902 h 170987"/>
                <a:gd name="connsiteX47" fmla="*/ 59162 w 191696"/>
                <a:gd name="connsiteY47" fmla="*/ 128753 h 170987"/>
                <a:gd name="connsiteX48" fmla="*/ 56064 w 191696"/>
                <a:gd name="connsiteY48" fmla="*/ 118906 h 170987"/>
                <a:gd name="connsiteX49" fmla="*/ 72335 w 191696"/>
                <a:gd name="connsiteY49" fmla="*/ 111448 h 170987"/>
                <a:gd name="connsiteX50" fmla="*/ 46474 w 191696"/>
                <a:gd name="connsiteY50" fmla="*/ 101904 h 170987"/>
                <a:gd name="connsiteX51" fmla="*/ 45132 w 191696"/>
                <a:gd name="connsiteY51" fmla="*/ 93377 h 170987"/>
                <a:gd name="connsiteX52" fmla="*/ 44297 w 191696"/>
                <a:gd name="connsiteY52" fmla="*/ 91103 h 170987"/>
                <a:gd name="connsiteX53" fmla="*/ 45051 w 191696"/>
                <a:gd name="connsiteY53" fmla="*/ 93412 h 170987"/>
                <a:gd name="connsiteX54" fmla="*/ 46834 w 191696"/>
                <a:gd name="connsiteY54" fmla="*/ 95915 h 170987"/>
                <a:gd name="connsiteX55" fmla="*/ 46469 w 191696"/>
                <a:gd name="connsiteY55" fmla="*/ 101904 h 170987"/>
                <a:gd name="connsiteX56" fmla="*/ 35365 w 191696"/>
                <a:gd name="connsiteY56" fmla="*/ 94366 h 170987"/>
                <a:gd name="connsiteX57" fmla="*/ 32867 w 191696"/>
                <a:gd name="connsiteY57" fmla="*/ 101316 h 170987"/>
                <a:gd name="connsiteX58" fmla="*/ 28129 w 191696"/>
                <a:gd name="connsiteY58" fmla="*/ 98492 h 170987"/>
                <a:gd name="connsiteX59" fmla="*/ 15345 w 191696"/>
                <a:gd name="connsiteY59" fmla="*/ 70843 h 170987"/>
                <a:gd name="connsiteX60" fmla="*/ 34296 w 191696"/>
                <a:gd name="connsiteY60" fmla="*/ 83251 h 170987"/>
                <a:gd name="connsiteX61" fmla="*/ 37468 w 191696"/>
                <a:gd name="connsiteY61" fmla="*/ 72752 h 170987"/>
                <a:gd name="connsiteX62" fmla="*/ 27924 w 191696"/>
                <a:gd name="connsiteY62" fmla="*/ 67380 h 170987"/>
                <a:gd name="connsiteX63" fmla="*/ 0 w 191696"/>
                <a:gd name="connsiteY63" fmla="*/ 48280 h 170987"/>
                <a:gd name="connsiteX64" fmla="*/ 86096 w 191696"/>
                <a:gd name="connsiteY64" fmla="*/ 0 h 170987"/>
                <a:gd name="connsiteX65" fmla="*/ 91669 w 191696"/>
                <a:gd name="connsiteY65" fmla="*/ 21180 h 170987"/>
                <a:gd name="connsiteX66" fmla="*/ 95806 w 191696"/>
                <a:gd name="connsiteY66" fmla="*/ 36130 h 1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91696" h="170987">
                  <a:moveTo>
                    <a:pt x="95806" y="36130"/>
                  </a:moveTo>
                  <a:cubicBezTo>
                    <a:pt x="98641" y="32713"/>
                    <a:pt x="97852" y="28169"/>
                    <a:pt x="99470" y="22934"/>
                  </a:cubicBezTo>
                  <a:cubicBezTo>
                    <a:pt x="104122" y="29015"/>
                    <a:pt x="108025" y="34547"/>
                    <a:pt x="108305" y="40959"/>
                  </a:cubicBezTo>
                  <a:cubicBezTo>
                    <a:pt x="108522" y="45811"/>
                    <a:pt x="106099" y="49252"/>
                    <a:pt x="112643" y="53127"/>
                  </a:cubicBezTo>
                  <a:cubicBezTo>
                    <a:pt x="116123" y="55190"/>
                    <a:pt x="117066" y="61996"/>
                    <a:pt x="124016" y="60242"/>
                  </a:cubicBezTo>
                  <a:cubicBezTo>
                    <a:pt x="125839" y="59785"/>
                    <a:pt x="127187" y="61596"/>
                    <a:pt x="126393" y="63179"/>
                  </a:cubicBezTo>
                  <a:cubicBezTo>
                    <a:pt x="123261" y="69466"/>
                    <a:pt x="129199" y="76112"/>
                    <a:pt x="125399" y="82325"/>
                  </a:cubicBezTo>
                  <a:cubicBezTo>
                    <a:pt x="124564" y="83685"/>
                    <a:pt x="123633" y="85491"/>
                    <a:pt x="123878" y="86902"/>
                  </a:cubicBezTo>
                  <a:cubicBezTo>
                    <a:pt x="124519" y="90634"/>
                    <a:pt x="125359" y="95675"/>
                    <a:pt x="129325" y="96069"/>
                  </a:cubicBezTo>
                  <a:cubicBezTo>
                    <a:pt x="132039" y="96338"/>
                    <a:pt x="137743" y="94652"/>
                    <a:pt x="138080" y="91006"/>
                  </a:cubicBezTo>
                  <a:cubicBezTo>
                    <a:pt x="138897" y="82028"/>
                    <a:pt x="140235" y="87417"/>
                    <a:pt x="144127" y="89325"/>
                  </a:cubicBezTo>
                  <a:cubicBezTo>
                    <a:pt x="147447" y="90960"/>
                    <a:pt x="151893" y="91692"/>
                    <a:pt x="156088" y="95280"/>
                  </a:cubicBezTo>
                  <a:cubicBezTo>
                    <a:pt x="159729" y="84068"/>
                    <a:pt x="161449" y="74307"/>
                    <a:pt x="160237" y="60539"/>
                  </a:cubicBezTo>
                  <a:cubicBezTo>
                    <a:pt x="166535" y="68603"/>
                    <a:pt x="171016" y="73741"/>
                    <a:pt x="174765" y="79364"/>
                  </a:cubicBezTo>
                  <a:cubicBezTo>
                    <a:pt x="177091" y="82850"/>
                    <a:pt x="178211" y="86331"/>
                    <a:pt x="175976" y="91400"/>
                  </a:cubicBezTo>
                  <a:cubicBezTo>
                    <a:pt x="172296" y="99744"/>
                    <a:pt x="176079" y="107556"/>
                    <a:pt x="183680" y="112014"/>
                  </a:cubicBezTo>
                  <a:cubicBezTo>
                    <a:pt x="192281" y="117055"/>
                    <a:pt x="194396" y="130188"/>
                    <a:pt x="187892" y="138097"/>
                  </a:cubicBezTo>
                  <a:cubicBezTo>
                    <a:pt x="186469" y="135457"/>
                    <a:pt x="184023" y="134874"/>
                    <a:pt x="181314" y="134806"/>
                  </a:cubicBezTo>
                  <a:cubicBezTo>
                    <a:pt x="180143" y="132651"/>
                    <a:pt x="181292" y="130799"/>
                    <a:pt x="181966" y="128816"/>
                  </a:cubicBezTo>
                  <a:cubicBezTo>
                    <a:pt x="182669" y="126747"/>
                    <a:pt x="183257" y="129222"/>
                    <a:pt x="182446" y="127479"/>
                  </a:cubicBezTo>
                  <a:cubicBezTo>
                    <a:pt x="181686" y="125844"/>
                    <a:pt x="182137" y="129067"/>
                    <a:pt x="181005" y="128633"/>
                  </a:cubicBezTo>
                  <a:cubicBezTo>
                    <a:pt x="176393" y="128256"/>
                    <a:pt x="180691" y="131062"/>
                    <a:pt x="179845" y="132114"/>
                  </a:cubicBezTo>
                  <a:cubicBezTo>
                    <a:pt x="179446" y="135240"/>
                    <a:pt x="179577" y="139080"/>
                    <a:pt x="175405" y="139298"/>
                  </a:cubicBezTo>
                  <a:cubicBezTo>
                    <a:pt x="167952" y="139680"/>
                    <a:pt x="168724" y="132577"/>
                    <a:pt x="166278" y="128456"/>
                  </a:cubicBezTo>
                  <a:cubicBezTo>
                    <a:pt x="165518" y="127553"/>
                    <a:pt x="166466" y="125587"/>
                    <a:pt x="164603" y="125427"/>
                  </a:cubicBezTo>
                  <a:cubicBezTo>
                    <a:pt x="164078" y="125382"/>
                    <a:pt x="164706" y="125856"/>
                    <a:pt x="165632" y="126662"/>
                  </a:cubicBezTo>
                  <a:cubicBezTo>
                    <a:pt x="167261" y="128085"/>
                    <a:pt x="164895" y="126233"/>
                    <a:pt x="166106" y="128102"/>
                  </a:cubicBezTo>
                  <a:cubicBezTo>
                    <a:pt x="166587" y="135891"/>
                    <a:pt x="175479" y="144104"/>
                    <a:pt x="164866" y="151259"/>
                  </a:cubicBezTo>
                  <a:cubicBezTo>
                    <a:pt x="162672" y="150162"/>
                    <a:pt x="160483" y="149064"/>
                    <a:pt x="158288" y="147967"/>
                  </a:cubicBezTo>
                  <a:cubicBezTo>
                    <a:pt x="155928" y="147024"/>
                    <a:pt x="154271" y="145481"/>
                    <a:pt x="153871" y="142863"/>
                  </a:cubicBezTo>
                  <a:cubicBezTo>
                    <a:pt x="153974" y="141778"/>
                    <a:pt x="154191" y="140686"/>
                    <a:pt x="154437" y="139635"/>
                  </a:cubicBezTo>
                  <a:cubicBezTo>
                    <a:pt x="154362" y="138503"/>
                    <a:pt x="153939" y="137543"/>
                    <a:pt x="153014" y="136754"/>
                  </a:cubicBezTo>
                  <a:cubicBezTo>
                    <a:pt x="152042" y="135857"/>
                    <a:pt x="151288" y="134868"/>
                    <a:pt x="150665" y="133708"/>
                  </a:cubicBezTo>
                  <a:cubicBezTo>
                    <a:pt x="150230" y="129205"/>
                    <a:pt x="150156" y="122130"/>
                    <a:pt x="143812" y="128999"/>
                  </a:cubicBezTo>
                  <a:cubicBezTo>
                    <a:pt x="137366" y="135983"/>
                    <a:pt x="132822" y="136103"/>
                    <a:pt x="126925" y="129285"/>
                  </a:cubicBezTo>
                  <a:cubicBezTo>
                    <a:pt x="125570" y="127719"/>
                    <a:pt x="123667" y="127593"/>
                    <a:pt x="125513" y="128753"/>
                  </a:cubicBezTo>
                  <a:cubicBezTo>
                    <a:pt x="125639" y="128833"/>
                    <a:pt x="124787" y="130622"/>
                    <a:pt x="124536" y="131685"/>
                  </a:cubicBezTo>
                  <a:cubicBezTo>
                    <a:pt x="124124" y="132845"/>
                    <a:pt x="123490" y="133857"/>
                    <a:pt x="122707" y="134748"/>
                  </a:cubicBezTo>
                  <a:cubicBezTo>
                    <a:pt x="121558" y="134977"/>
                    <a:pt x="120872" y="135714"/>
                    <a:pt x="120615" y="136868"/>
                  </a:cubicBezTo>
                  <a:cubicBezTo>
                    <a:pt x="120404" y="138526"/>
                    <a:pt x="120095" y="140143"/>
                    <a:pt x="118838" y="141378"/>
                  </a:cubicBezTo>
                  <a:cubicBezTo>
                    <a:pt x="118832" y="142475"/>
                    <a:pt x="118826" y="143578"/>
                    <a:pt x="118821" y="144675"/>
                  </a:cubicBezTo>
                  <a:cubicBezTo>
                    <a:pt x="110231" y="150007"/>
                    <a:pt x="120872" y="158540"/>
                    <a:pt x="115534" y="164409"/>
                  </a:cubicBezTo>
                  <a:cubicBezTo>
                    <a:pt x="113340" y="166598"/>
                    <a:pt x="111106" y="168753"/>
                    <a:pt x="108956" y="170987"/>
                  </a:cubicBezTo>
                  <a:cubicBezTo>
                    <a:pt x="107859" y="170987"/>
                    <a:pt x="106762" y="170987"/>
                    <a:pt x="105670" y="170987"/>
                  </a:cubicBezTo>
                  <a:cubicBezTo>
                    <a:pt x="110677" y="157048"/>
                    <a:pt x="97252" y="147733"/>
                    <a:pt x="96572" y="135051"/>
                  </a:cubicBezTo>
                  <a:cubicBezTo>
                    <a:pt x="96332" y="130576"/>
                    <a:pt x="81765" y="127210"/>
                    <a:pt x="78233" y="131382"/>
                  </a:cubicBezTo>
                  <a:cubicBezTo>
                    <a:pt x="75747" y="134314"/>
                    <a:pt x="73244" y="132594"/>
                    <a:pt x="71552" y="133902"/>
                  </a:cubicBezTo>
                  <a:cubicBezTo>
                    <a:pt x="64094" y="139680"/>
                    <a:pt x="60042" y="138852"/>
                    <a:pt x="59162" y="128753"/>
                  </a:cubicBezTo>
                  <a:cubicBezTo>
                    <a:pt x="58887" y="125610"/>
                    <a:pt x="57264" y="122587"/>
                    <a:pt x="56064" y="118906"/>
                  </a:cubicBezTo>
                  <a:cubicBezTo>
                    <a:pt x="61465" y="116432"/>
                    <a:pt x="66506" y="114123"/>
                    <a:pt x="72335" y="111448"/>
                  </a:cubicBezTo>
                  <a:cubicBezTo>
                    <a:pt x="64025" y="105733"/>
                    <a:pt x="53635" y="108042"/>
                    <a:pt x="46474" y="101904"/>
                  </a:cubicBezTo>
                  <a:cubicBezTo>
                    <a:pt x="49823" y="98407"/>
                    <a:pt x="46863" y="95932"/>
                    <a:pt x="45132" y="93377"/>
                  </a:cubicBezTo>
                  <a:cubicBezTo>
                    <a:pt x="44457" y="92537"/>
                    <a:pt x="44160" y="91743"/>
                    <a:pt x="44297" y="91103"/>
                  </a:cubicBezTo>
                  <a:cubicBezTo>
                    <a:pt x="43903" y="91754"/>
                    <a:pt x="44246" y="92446"/>
                    <a:pt x="45051" y="93412"/>
                  </a:cubicBezTo>
                  <a:cubicBezTo>
                    <a:pt x="45691" y="94178"/>
                    <a:pt x="46172" y="95092"/>
                    <a:pt x="46834" y="95915"/>
                  </a:cubicBezTo>
                  <a:cubicBezTo>
                    <a:pt x="48246" y="98035"/>
                    <a:pt x="48172" y="100024"/>
                    <a:pt x="46469" y="101904"/>
                  </a:cubicBezTo>
                  <a:cubicBezTo>
                    <a:pt x="40337" y="103081"/>
                    <a:pt x="40251" y="94875"/>
                    <a:pt x="35365" y="94366"/>
                  </a:cubicBezTo>
                  <a:cubicBezTo>
                    <a:pt x="32833" y="96349"/>
                    <a:pt x="36365" y="100173"/>
                    <a:pt x="32867" y="101316"/>
                  </a:cubicBezTo>
                  <a:cubicBezTo>
                    <a:pt x="30541" y="102076"/>
                    <a:pt x="29604" y="100578"/>
                    <a:pt x="28129" y="98492"/>
                  </a:cubicBezTo>
                  <a:cubicBezTo>
                    <a:pt x="22254" y="90177"/>
                    <a:pt x="11767" y="84273"/>
                    <a:pt x="15345" y="70843"/>
                  </a:cubicBezTo>
                  <a:cubicBezTo>
                    <a:pt x="21300" y="75798"/>
                    <a:pt x="32387" y="71289"/>
                    <a:pt x="34296" y="83251"/>
                  </a:cubicBezTo>
                  <a:cubicBezTo>
                    <a:pt x="37376" y="79759"/>
                    <a:pt x="38942" y="76221"/>
                    <a:pt x="37468" y="72752"/>
                  </a:cubicBezTo>
                  <a:cubicBezTo>
                    <a:pt x="35867" y="68992"/>
                    <a:pt x="31736" y="68129"/>
                    <a:pt x="27924" y="67380"/>
                  </a:cubicBezTo>
                  <a:cubicBezTo>
                    <a:pt x="15876" y="65031"/>
                    <a:pt x="5972" y="59528"/>
                    <a:pt x="0" y="48280"/>
                  </a:cubicBezTo>
                  <a:cubicBezTo>
                    <a:pt x="29090" y="32884"/>
                    <a:pt x="56419" y="14339"/>
                    <a:pt x="86096" y="0"/>
                  </a:cubicBezTo>
                  <a:cubicBezTo>
                    <a:pt x="95383" y="5115"/>
                    <a:pt x="92377" y="13390"/>
                    <a:pt x="91669" y="21180"/>
                  </a:cubicBezTo>
                  <a:cubicBezTo>
                    <a:pt x="91177" y="26615"/>
                    <a:pt x="87874" y="32976"/>
                    <a:pt x="95806" y="36130"/>
                  </a:cubicBezTo>
                  <a:close/>
                </a:path>
              </a:pathLst>
            </a:custGeom>
            <a:grpFill/>
            <a:ln w="5715"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467945F0-13C1-EA6C-A5F2-E194EA62B601}"/>
                </a:ext>
              </a:extLst>
            </p:cNvPr>
            <p:cNvSpPr/>
            <p:nvPr/>
          </p:nvSpPr>
          <p:spPr>
            <a:xfrm>
              <a:off x="6462643" y="3390868"/>
              <a:ext cx="336330" cy="313800"/>
            </a:xfrm>
            <a:custGeom>
              <a:avLst/>
              <a:gdLst>
                <a:gd name="connsiteX0" fmla="*/ 315951 w 336330"/>
                <a:gd name="connsiteY0" fmla="*/ 313801 h 313800"/>
                <a:gd name="connsiteX1" fmla="*/ 266464 w 336330"/>
                <a:gd name="connsiteY1" fmla="*/ 285551 h 313800"/>
                <a:gd name="connsiteX2" fmla="*/ 147929 w 336330"/>
                <a:gd name="connsiteY2" fmla="*/ 175663 h 313800"/>
                <a:gd name="connsiteX3" fmla="*/ 121332 w 336330"/>
                <a:gd name="connsiteY3" fmla="*/ 138544 h 313800"/>
                <a:gd name="connsiteX4" fmla="*/ 78915 w 336330"/>
                <a:gd name="connsiteY4" fmla="*/ 95779 h 313800"/>
                <a:gd name="connsiteX5" fmla="*/ 74823 w 336330"/>
                <a:gd name="connsiteY5" fmla="*/ 87155 h 313800"/>
                <a:gd name="connsiteX6" fmla="*/ 6620 w 336330"/>
                <a:gd name="connsiteY6" fmla="*/ 24393 h 313800"/>
                <a:gd name="connsiteX7" fmla="*/ 208 w 336330"/>
                <a:gd name="connsiteY7" fmla="*/ 7602 h 313800"/>
                <a:gd name="connsiteX8" fmla="*/ 294 w 336330"/>
                <a:gd name="connsiteY8" fmla="*/ 7625 h 313800"/>
                <a:gd name="connsiteX9" fmla="*/ 19885 w 336330"/>
                <a:gd name="connsiteY9" fmla="*/ 1304 h 313800"/>
                <a:gd name="connsiteX10" fmla="*/ 36618 w 336330"/>
                <a:gd name="connsiteY10" fmla="*/ 7551 h 313800"/>
                <a:gd name="connsiteX11" fmla="*/ 89511 w 336330"/>
                <a:gd name="connsiteY11" fmla="*/ 56014 h 313800"/>
                <a:gd name="connsiteX12" fmla="*/ 99598 w 336330"/>
                <a:gd name="connsiteY12" fmla="*/ 64266 h 313800"/>
                <a:gd name="connsiteX13" fmla="*/ 110588 w 336330"/>
                <a:gd name="connsiteY13" fmla="*/ 79486 h 313800"/>
                <a:gd name="connsiteX14" fmla="*/ 122504 w 336330"/>
                <a:gd name="connsiteY14" fmla="*/ 92613 h 313800"/>
                <a:gd name="connsiteX15" fmla="*/ 134819 w 336330"/>
                <a:gd name="connsiteY15" fmla="*/ 106706 h 313800"/>
                <a:gd name="connsiteX16" fmla="*/ 134962 w 336330"/>
                <a:gd name="connsiteY16" fmla="*/ 106672 h 313800"/>
                <a:gd name="connsiteX17" fmla="*/ 167560 w 336330"/>
                <a:gd name="connsiteY17" fmla="*/ 149505 h 313800"/>
                <a:gd name="connsiteX18" fmla="*/ 253606 w 336330"/>
                <a:gd name="connsiteY18" fmla="*/ 235311 h 313800"/>
                <a:gd name="connsiteX19" fmla="*/ 256315 w 336330"/>
                <a:gd name="connsiteY19" fmla="*/ 237911 h 313800"/>
                <a:gd name="connsiteX20" fmla="*/ 257566 w 336330"/>
                <a:gd name="connsiteY20" fmla="*/ 240906 h 313800"/>
                <a:gd name="connsiteX21" fmla="*/ 263310 w 336330"/>
                <a:gd name="connsiteY21" fmla="*/ 244626 h 313800"/>
                <a:gd name="connsiteX22" fmla="*/ 263338 w 336330"/>
                <a:gd name="connsiteY22" fmla="*/ 244649 h 313800"/>
                <a:gd name="connsiteX23" fmla="*/ 293708 w 336330"/>
                <a:gd name="connsiteY23" fmla="*/ 266989 h 313800"/>
                <a:gd name="connsiteX24" fmla="*/ 296211 w 336330"/>
                <a:gd name="connsiteY24" fmla="*/ 268109 h 313800"/>
                <a:gd name="connsiteX25" fmla="*/ 325403 w 336330"/>
                <a:gd name="connsiteY25" fmla="*/ 287580 h 313800"/>
                <a:gd name="connsiteX26" fmla="*/ 336319 w 336330"/>
                <a:gd name="connsiteY26" fmla="*/ 297416 h 313800"/>
                <a:gd name="connsiteX27" fmla="*/ 315156 w 336330"/>
                <a:gd name="connsiteY27" fmla="*/ 300056 h 313800"/>
                <a:gd name="connsiteX28" fmla="*/ 315951 w 336330"/>
                <a:gd name="connsiteY28" fmla="*/ 313801 h 31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36330" h="313800">
                  <a:moveTo>
                    <a:pt x="315951" y="313801"/>
                  </a:moveTo>
                  <a:cubicBezTo>
                    <a:pt x="298034" y="306862"/>
                    <a:pt x="282152" y="296684"/>
                    <a:pt x="266464" y="285551"/>
                  </a:cubicBezTo>
                  <a:cubicBezTo>
                    <a:pt x="222093" y="254062"/>
                    <a:pt x="185008" y="214839"/>
                    <a:pt x="147929" y="175663"/>
                  </a:cubicBezTo>
                  <a:cubicBezTo>
                    <a:pt x="137568" y="164713"/>
                    <a:pt x="130825" y="150426"/>
                    <a:pt x="121332" y="138544"/>
                  </a:cubicBezTo>
                  <a:cubicBezTo>
                    <a:pt x="108770" y="122822"/>
                    <a:pt x="96014" y="107083"/>
                    <a:pt x="78915" y="95779"/>
                  </a:cubicBezTo>
                  <a:cubicBezTo>
                    <a:pt x="78767" y="92327"/>
                    <a:pt x="77292" y="89578"/>
                    <a:pt x="74823" y="87155"/>
                  </a:cubicBezTo>
                  <a:cubicBezTo>
                    <a:pt x="52769" y="65495"/>
                    <a:pt x="33790" y="40498"/>
                    <a:pt x="6620" y="24393"/>
                  </a:cubicBezTo>
                  <a:cubicBezTo>
                    <a:pt x="3163" y="19301"/>
                    <a:pt x="-981" y="14466"/>
                    <a:pt x="208" y="7602"/>
                  </a:cubicBezTo>
                  <a:lnTo>
                    <a:pt x="294" y="7625"/>
                  </a:lnTo>
                  <a:cubicBezTo>
                    <a:pt x="4837" y="-656"/>
                    <a:pt x="11832" y="-1176"/>
                    <a:pt x="19885" y="1304"/>
                  </a:cubicBezTo>
                  <a:cubicBezTo>
                    <a:pt x="25589" y="3064"/>
                    <a:pt x="30732" y="6299"/>
                    <a:pt x="36618" y="7551"/>
                  </a:cubicBezTo>
                  <a:cubicBezTo>
                    <a:pt x="58130" y="19466"/>
                    <a:pt x="71314" y="40469"/>
                    <a:pt x="89511" y="56014"/>
                  </a:cubicBezTo>
                  <a:cubicBezTo>
                    <a:pt x="92814" y="58837"/>
                    <a:pt x="95368" y="62575"/>
                    <a:pt x="99598" y="64266"/>
                  </a:cubicBezTo>
                  <a:cubicBezTo>
                    <a:pt x="99918" y="71753"/>
                    <a:pt x="106421" y="74782"/>
                    <a:pt x="110588" y="79486"/>
                  </a:cubicBezTo>
                  <a:cubicBezTo>
                    <a:pt x="114508" y="83909"/>
                    <a:pt x="118526" y="88241"/>
                    <a:pt x="122504" y="92613"/>
                  </a:cubicBezTo>
                  <a:cubicBezTo>
                    <a:pt x="124275" y="99351"/>
                    <a:pt x="124389" y="107540"/>
                    <a:pt x="134819" y="106706"/>
                  </a:cubicBezTo>
                  <a:lnTo>
                    <a:pt x="134962" y="106672"/>
                  </a:lnTo>
                  <a:cubicBezTo>
                    <a:pt x="144626" y="121868"/>
                    <a:pt x="152467" y="138447"/>
                    <a:pt x="167560" y="149505"/>
                  </a:cubicBezTo>
                  <a:cubicBezTo>
                    <a:pt x="194872" y="179486"/>
                    <a:pt x="223967" y="207667"/>
                    <a:pt x="253606" y="235311"/>
                  </a:cubicBezTo>
                  <a:cubicBezTo>
                    <a:pt x="254760" y="235916"/>
                    <a:pt x="255663" y="236785"/>
                    <a:pt x="256315" y="237911"/>
                  </a:cubicBezTo>
                  <a:cubicBezTo>
                    <a:pt x="256949" y="238820"/>
                    <a:pt x="257360" y="239820"/>
                    <a:pt x="257566" y="240906"/>
                  </a:cubicBezTo>
                  <a:cubicBezTo>
                    <a:pt x="258132" y="244232"/>
                    <a:pt x="261492" y="243237"/>
                    <a:pt x="263310" y="244626"/>
                  </a:cubicBezTo>
                  <a:lnTo>
                    <a:pt x="263338" y="244649"/>
                  </a:lnTo>
                  <a:cubicBezTo>
                    <a:pt x="269699" y="257210"/>
                    <a:pt x="280626" y="263560"/>
                    <a:pt x="293708" y="266989"/>
                  </a:cubicBezTo>
                  <a:cubicBezTo>
                    <a:pt x="294639" y="267149"/>
                    <a:pt x="295474" y="267526"/>
                    <a:pt x="296211" y="268109"/>
                  </a:cubicBezTo>
                  <a:cubicBezTo>
                    <a:pt x="302926" y="279145"/>
                    <a:pt x="315247" y="281710"/>
                    <a:pt x="325403" y="287580"/>
                  </a:cubicBezTo>
                  <a:cubicBezTo>
                    <a:pt x="329672" y="290049"/>
                    <a:pt x="336656" y="289752"/>
                    <a:pt x="336319" y="297416"/>
                  </a:cubicBezTo>
                  <a:cubicBezTo>
                    <a:pt x="329929" y="302005"/>
                    <a:pt x="323214" y="304136"/>
                    <a:pt x="315156" y="300056"/>
                  </a:cubicBezTo>
                  <a:cubicBezTo>
                    <a:pt x="315990" y="304639"/>
                    <a:pt x="319236" y="309160"/>
                    <a:pt x="315951" y="313801"/>
                  </a:cubicBezTo>
                  <a:close/>
                </a:path>
              </a:pathLst>
            </a:custGeom>
            <a:grpFill/>
            <a:ln w="5715"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90C8C927-26D4-393F-9B0D-F91179ED13F1}"/>
                </a:ext>
              </a:extLst>
            </p:cNvPr>
            <p:cNvSpPr/>
            <p:nvPr/>
          </p:nvSpPr>
          <p:spPr>
            <a:xfrm>
              <a:off x="7269551" y="3797909"/>
              <a:ext cx="170965" cy="121700"/>
            </a:xfrm>
            <a:custGeom>
              <a:avLst/>
              <a:gdLst>
                <a:gd name="connsiteX0" fmla="*/ 58340 w 170965"/>
                <a:gd name="connsiteY0" fmla="*/ 90748 h 121700"/>
                <a:gd name="connsiteX1" fmla="*/ 65592 w 170965"/>
                <a:gd name="connsiteY1" fmla="*/ 101584 h 121700"/>
                <a:gd name="connsiteX2" fmla="*/ 67770 w 170965"/>
                <a:gd name="connsiteY2" fmla="*/ 121701 h 121700"/>
                <a:gd name="connsiteX3" fmla="*/ 26387 w 170965"/>
                <a:gd name="connsiteY3" fmla="*/ 109659 h 121700"/>
                <a:gd name="connsiteX4" fmla="*/ 38612 w 170965"/>
                <a:gd name="connsiteY4" fmla="*/ 103910 h 121700"/>
                <a:gd name="connsiteX5" fmla="*/ 35806 w 170965"/>
                <a:gd name="connsiteY5" fmla="*/ 96372 h 121700"/>
                <a:gd name="connsiteX6" fmla="*/ 25182 w 170965"/>
                <a:gd name="connsiteY6" fmla="*/ 81239 h 121700"/>
                <a:gd name="connsiteX7" fmla="*/ 18878 w 170965"/>
                <a:gd name="connsiteY7" fmla="*/ 74301 h 121700"/>
                <a:gd name="connsiteX8" fmla="*/ 4476 w 170965"/>
                <a:gd name="connsiteY8" fmla="*/ 58287 h 121700"/>
                <a:gd name="connsiteX9" fmla="*/ 12300 w 170965"/>
                <a:gd name="connsiteY9" fmla="*/ 51275 h 121700"/>
                <a:gd name="connsiteX10" fmla="*/ 12180 w 170965"/>
                <a:gd name="connsiteY10" fmla="*/ 49360 h 121700"/>
                <a:gd name="connsiteX11" fmla="*/ 4339 w 170965"/>
                <a:gd name="connsiteY11" fmla="*/ 41885 h 121700"/>
                <a:gd name="connsiteX12" fmla="*/ 2436 w 170965"/>
                <a:gd name="connsiteY12" fmla="*/ 41405 h 121700"/>
                <a:gd name="connsiteX13" fmla="*/ 658 w 170965"/>
                <a:gd name="connsiteY13" fmla="*/ 36176 h 121700"/>
                <a:gd name="connsiteX14" fmla="*/ 14712 w 170965"/>
                <a:gd name="connsiteY14" fmla="*/ 15830 h 121700"/>
                <a:gd name="connsiteX15" fmla="*/ 33868 w 170965"/>
                <a:gd name="connsiteY15" fmla="*/ 27015 h 121700"/>
                <a:gd name="connsiteX16" fmla="*/ 44167 w 170965"/>
                <a:gd name="connsiteY16" fmla="*/ 30403 h 121700"/>
                <a:gd name="connsiteX17" fmla="*/ 54231 w 170965"/>
                <a:gd name="connsiteY17" fmla="*/ 30855 h 121700"/>
                <a:gd name="connsiteX18" fmla="*/ 54997 w 170965"/>
                <a:gd name="connsiteY18" fmla="*/ 20511 h 121700"/>
                <a:gd name="connsiteX19" fmla="*/ 57071 w 170965"/>
                <a:gd name="connsiteY19" fmla="*/ 0 h 121700"/>
                <a:gd name="connsiteX20" fmla="*/ 64918 w 170965"/>
                <a:gd name="connsiteY20" fmla="*/ 8521 h 121700"/>
                <a:gd name="connsiteX21" fmla="*/ 67695 w 170965"/>
                <a:gd name="connsiteY21" fmla="*/ 12447 h 121700"/>
                <a:gd name="connsiteX22" fmla="*/ 84766 w 170965"/>
                <a:gd name="connsiteY22" fmla="*/ 19408 h 121700"/>
                <a:gd name="connsiteX23" fmla="*/ 89612 w 170965"/>
                <a:gd name="connsiteY23" fmla="*/ 3760 h 121700"/>
                <a:gd name="connsiteX24" fmla="*/ 91636 w 170965"/>
                <a:gd name="connsiteY24" fmla="*/ 680 h 121700"/>
                <a:gd name="connsiteX25" fmla="*/ 131126 w 170965"/>
                <a:gd name="connsiteY25" fmla="*/ 35564 h 121700"/>
                <a:gd name="connsiteX26" fmla="*/ 132412 w 170965"/>
                <a:gd name="connsiteY26" fmla="*/ 16230 h 121700"/>
                <a:gd name="connsiteX27" fmla="*/ 140550 w 170965"/>
                <a:gd name="connsiteY27" fmla="*/ 8521 h 121700"/>
                <a:gd name="connsiteX28" fmla="*/ 142630 w 170965"/>
                <a:gd name="connsiteY28" fmla="*/ 8864 h 121700"/>
                <a:gd name="connsiteX29" fmla="*/ 146202 w 170965"/>
                <a:gd name="connsiteY29" fmla="*/ 11001 h 121700"/>
                <a:gd name="connsiteX30" fmla="*/ 157667 w 170965"/>
                <a:gd name="connsiteY30" fmla="*/ 22243 h 121700"/>
                <a:gd name="connsiteX31" fmla="*/ 157347 w 170965"/>
                <a:gd name="connsiteY31" fmla="*/ 25889 h 121700"/>
                <a:gd name="connsiteX32" fmla="*/ 165462 w 170965"/>
                <a:gd name="connsiteY32" fmla="*/ 46668 h 121700"/>
                <a:gd name="connsiteX33" fmla="*/ 170965 w 170965"/>
                <a:gd name="connsiteY33" fmla="*/ 51566 h 121700"/>
                <a:gd name="connsiteX34" fmla="*/ 121234 w 170965"/>
                <a:gd name="connsiteY34" fmla="*/ 101475 h 121700"/>
                <a:gd name="connsiteX35" fmla="*/ 116336 w 170965"/>
                <a:gd name="connsiteY35" fmla="*/ 95698 h 121700"/>
                <a:gd name="connsiteX36" fmla="*/ 84652 w 170965"/>
                <a:gd name="connsiteY36" fmla="*/ 100630 h 121700"/>
                <a:gd name="connsiteX37" fmla="*/ 72422 w 170965"/>
                <a:gd name="connsiteY37" fmla="*/ 101212 h 121700"/>
                <a:gd name="connsiteX38" fmla="*/ 58340 w 170965"/>
                <a:gd name="connsiteY38" fmla="*/ 90748 h 121700"/>
                <a:gd name="connsiteX39" fmla="*/ 69061 w 170965"/>
                <a:gd name="connsiteY39" fmla="*/ 80256 h 121700"/>
                <a:gd name="connsiteX40" fmla="*/ 85475 w 170965"/>
                <a:gd name="connsiteY40" fmla="*/ 89394 h 121700"/>
                <a:gd name="connsiteX41" fmla="*/ 88115 w 170965"/>
                <a:gd name="connsiteY41" fmla="*/ 88565 h 121700"/>
                <a:gd name="connsiteX42" fmla="*/ 83915 w 170965"/>
                <a:gd name="connsiteY42" fmla="*/ 89788 h 121700"/>
                <a:gd name="connsiteX43" fmla="*/ 75091 w 170965"/>
                <a:gd name="connsiteY43" fmla="*/ 82485 h 121700"/>
                <a:gd name="connsiteX44" fmla="*/ 67633 w 170965"/>
                <a:gd name="connsiteY44" fmla="*/ 81250 h 121700"/>
                <a:gd name="connsiteX45" fmla="*/ 48522 w 170965"/>
                <a:gd name="connsiteY45" fmla="*/ 82701 h 121700"/>
                <a:gd name="connsiteX46" fmla="*/ 58340 w 170965"/>
                <a:gd name="connsiteY46" fmla="*/ 90748 h 12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70965" h="121700">
                  <a:moveTo>
                    <a:pt x="58340" y="90748"/>
                  </a:moveTo>
                  <a:cubicBezTo>
                    <a:pt x="60717" y="94406"/>
                    <a:pt x="62500" y="98686"/>
                    <a:pt x="65592" y="101584"/>
                  </a:cubicBezTo>
                  <a:cubicBezTo>
                    <a:pt x="71919" y="107522"/>
                    <a:pt x="73542" y="113677"/>
                    <a:pt x="67770" y="121701"/>
                  </a:cubicBezTo>
                  <a:cubicBezTo>
                    <a:pt x="56637" y="110471"/>
                    <a:pt x="38189" y="122370"/>
                    <a:pt x="26387" y="109659"/>
                  </a:cubicBezTo>
                  <a:cubicBezTo>
                    <a:pt x="28171" y="102818"/>
                    <a:pt x="35200" y="107202"/>
                    <a:pt x="38612" y="103910"/>
                  </a:cubicBezTo>
                  <a:cubicBezTo>
                    <a:pt x="37612" y="101390"/>
                    <a:pt x="35543" y="98755"/>
                    <a:pt x="35806" y="96372"/>
                  </a:cubicBezTo>
                  <a:cubicBezTo>
                    <a:pt x="36743" y="87942"/>
                    <a:pt x="38092" y="80221"/>
                    <a:pt x="25182" y="81239"/>
                  </a:cubicBezTo>
                  <a:cubicBezTo>
                    <a:pt x="23273" y="81387"/>
                    <a:pt x="20987" y="76735"/>
                    <a:pt x="18878" y="74301"/>
                  </a:cubicBezTo>
                  <a:cubicBezTo>
                    <a:pt x="14889" y="68140"/>
                    <a:pt x="11082" y="61819"/>
                    <a:pt x="4476" y="58287"/>
                  </a:cubicBezTo>
                  <a:cubicBezTo>
                    <a:pt x="5385" y="53332"/>
                    <a:pt x="13872" y="58259"/>
                    <a:pt x="12300" y="51275"/>
                  </a:cubicBezTo>
                  <a:cubicBezTo>
                    <a:pt x="12266" y="50635"/>
                    <a:pt x="12226" y="49995"/>
                    <a:pt x="12180" y="49360"/>
                  </a:cubicBezTo>
                  <a:cubicBezTo>
                    <a:pt x="11534" y="44811"/>
                    <a:pt x="7596" y="43708"/>
                    <a:pt x="4339" y="41885"/>
                  </a:cubicBezTo>
                  <a:cubicBezTo>
                    <a:pt x="3699" y="41731"/>
                    <a:pt x="3070" y="41571"/>
                    <a:pt x="2436" y="41405"/>
                  </a:cubicBezTo>
                  <a:cubicBezTo>
                    <a:pt x="390" y="40051"/>
                    <a:pt x="-827" y="36570"/>
                    <a:pt x="658" y="36176"/>
                  </a:cubicBezTo>
                  <a:cubicBezTo>
                    <a:pt x="10974" y="33427"/>
                    <a:pt x="8282" y="22123"/>
                    <a:pt x="14712" y="15830"/>
                  </a:cubicBezTo>
                  <a:cubicBezTo>
                    <a:pt x="19684" y="22140"/>
                    <a:pt x="25416" y="27752"/>
                    <a:pt x="33868" y="27015"/>
                  </a:cubicBezTo>
                  <a:cubicBezTo>
                    <a:pt x="38160" y="26637"/>
                    <a:pt x="41687" y="27438"/>
                    <a:pt x="44167" y="30403"/>
                  </a:cubicBezTo>
                  <a:cubicBezTo>
                    <a:pt x="47670" y="34581"/>
                    <a:pt x="52625" y="32730"/>
                    <a:pt x="54231" y="30855"/>
                  </a:cubicBezTo>
                  <a:cubicBezTo>
                    <a:pt x="56117" y="28660"/>
                    <a:pt x="56648" y="22780"/>
                    <a:pt x="54997" y="20511"/>
                  </a:cubicBezTo>
                  <a:cubicBezTo>
                    <a:pt x="48973" y="12224"/>
                    <a:pt x="54751" y="6549"/>
                    <a:pt x="57071" y="0"/>
                  </a:cubicBezTo>
                  <a:cubicBezTo>
                    <a:pt x="63061" y="691"/>
                    <a:pt x="57683" y="9801"/>
                    <a:pt x="64918" y="8521"/>
                  </a:cubicBezTo>
                  <a:cubicBezTo>
                    <a:pt x="65827" y="9858"/>
                    <a:pt x="66438" y="11710"/>
                    <a:pt x="67695" y="12447"/>
                  </a:cubicBezTo>
                  <a:cubicBezTo>
                    <a:pt x="73108" y="15619"/>
                    <a:pt x="78034" y="22545"/>
                    <a:pt x="84766" y="19408"/>
                  </a:cubicBezTo>
                  <a:cubicBezTo>
                    <a:pt x="90413" y="16774"/>
                    <a:pt x="88344" y="9190"/>
                    <a:pt x="89612" y="3760"/>
                  </a:cubicBezTo>
                  <a:cubicBezTo>
                    <a:pt x="89835" y="2800"/>
                    <a:pt x="90738" y="2000"/>
                    <a:pt x="91636" y="680"/>
                  </a:cubicBezTo>
                  <a:cubicBezTo>
                    <a:pt x="105529" y="10584"/>
                    <a:pt x="119685" y="20077"/>
                    <a:pt x="131126" y="35564"/>
                  </a:cubicBezTo>
                  <a:cubicBezTo>
                    <a:pt x="134807" y="27409"/>
                    <a:pt x="133515" y="21277"/>
                    <a:pt x="132412" y="16230"/>
                  </a:cubicBezTo>
                  <a:cubicBezTo>
                    <a:pt x="130498" y="7498"/>
                    <a:pt x="135812" y="8875"/>
                    <a:pt x="140550" y="8521"/>
                  </a:cubicBezTo>
                  <a:cubicBezTo>
                    <a:pt x="141242" y="8641"/>
                    <a:pt x="141939" y="8755"/>
                    <a:pt x="142630" y="8864"/>
                  </a:cubicBezTo>
                  <a:cubicBezTo>
                    <a:pt x="143922" y="9412"/>
                    <a:pt x="145111" y="10127"/>
                    <a:pt x="146202" y="11001"/>
                  </a:cubicBezTo>
                  <a:cubicBezTo>
                    <a:pt x="149957" y="14813"/>
                    <a:pt x="154849" y="17482"/>
                    <a:pt x="157667" y="22243"/>
                  </a:cubicBezTo>
                  <a:cubicBezTo>
                    <a:pt x="157975" y="23500"/>
                    <a:pt x="157844" y="24729"/>
                    <a:pt x="157347" y="25889"/>
                  </a:cubicBezTo>
                  <a:cubicBezTo>
                    <a:pt x="162381" y="31861"/>
                    <a:pt x="170731" y="36296"/>
                    <a:pt x="165462" y="46668"/>
                  </a:cubicBezTo>
                  <a:cubicBezTo>
                    <a:pt x="164359" y="48840"/>
                    <a:pt x="169657" y="49189"/>
                    <a:pt x="170965" y="51566"/>
                  </a:cubicBezTo>
                  <a:cubicBezTo>
                    <a:pt x="155666" y="69471"/>
                    <a:pt x="139144" y="86165"/>
                    <a:pt x="121234" y="101475"/>
                  </a:cubicBezTo>
                  <a:cubicBezTo>
                    <a:pt x="120159" y="98966"/>
                    <a:pt x="118153" y="95029"/>
                    <a:pt x="116336" y="95698"/>
                  </a:cubicBezTo>
                  <a:cubicBezTo>
                    <a:pt x="106032" y="99492"/>
                    <a:pt x="94602" y="95389"/>
                    <a:pt x="84652" y="100630"/>
                  </a:cubicBezTo>
                  <a:cubicBezTo>
                    <a:pt x="80834" y="107242"/>
                    <a:pt x="75816" y="109562"/>
                    <a:pt x="72422" y="101212"/>
                  </a:cubicBezTo>
                  <a:cubicBezTo>
                    <a:pt x="69553" y="94149"/>
                    <a:pt x="64935" y="91663"/>
                    <a:pt x="58340" y="90748"/>
                  </a:cubicBezTo>
                  <a:cubicBezTo>
                    <a:pt x="53471" y="78615"/>
                    <a:pt x="66450" y="84736"/>
                    <a:pt x="69061" y="80256"/>
                  </a:cubicBezTo>
                  <a:cubicBezTo>
                    <a:pt x="76982" y="78896"/>
                    <a:pt x="75754" y="94023"/>
                    <a:pt x="85475" y="89394"/>
                  </a:cubicBezTo>
                  <a:cubicBezTo>
                    <a:pt x="86172" y="88325"/>
                    <a:pt x="87064" y="88045"/>
                    <a:pt x="88115" y="88565"/>
                  </a:cubicBezTo>
                  <a:cubicBezTo>
                    <a:pt x="86206" y="87171"/>
                    <a:pt x="85492" y="89902"/>
                    <a:pt x="83915" y="89788"/>
                  </a:cubicBezTo>
                  <a:cubicBezTo>
                    <a:pt x="78485" y="90320"/>
                    <a:pt x="76960" y="86291"/>
                    <a:pt x="75091" y="82485"/>
                  </a:cubicBezTo>
                  <a:cubicBezTo>
                    <a:pt x="73279" y="78787"/>
                    <a:pt x="70633" y="78598"/>
                    <a:pt x="67633" y="81250"/>
                  </a:cubicBezTo>
                  <a:cubicBezTo>
                    <a:pt x="61329" y="80530"/>
                    <a:pt x="55191" y="83273"/>
                    <a:pt x="48522" y="82701"/>
                  </a:cubicBezTo>
                  <a:cubicBezTo>
                    <a:pt x="51813" y="85222"/>
                    <a:pt x="55694" y="87308"/>
                    <a:pt x="58340" y="90748"/>
                  </a:cubicBezTo>
                  <a:close/>
                </a:path>
              </a:pathLst>
            </a:custGeom>
            <a:grpFill/>
            <a:ln w="5715"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3972F50A-59D6-3FBD-2C9F-66DEFDDD2944}"/>
                </a:ext>
              </a:extLst>
            </p:cNvPr>
            <p:cNvSpPr/>
            <p:nvPr/>
          </p:nvSpPr>
          <p:spPr>
            <a:xfrm>
              <a:off x="7068159" y="3784078"/>
              <a:ext cx="255868" cy="234430"/>
            </a:xfrm>
            <a:custGeom>
              <a:avLst/>
              <a:gdLst>
                <a:gd name="connsiteX0" fmla="*/ 207211 w 255868"/>
                <a:gd name="connsiteY0" fmla="*/ 196739 h 234430"/>
                <a:gd name="connsiteX1" fmla="*/ 207274 w 255868"/>
                <a:gd name="connsiteY1" fmla="*/ 184938 h 234430"/>
                <a:gd name="connsiteX2" fmla="*/ 162137 w 255868"/>
                <a:gd name="connsiteY2" fmla="*/ 129536 h 234430"/>
                <a:gd name="connsiteX3" fmla="*/ 143729 w 255868"/>
                <a:gd name="connsiteY3" fmla="*/ 108791 h 234430"/>
                <a:gd name="connsiteX4" fmla="*/ 89213 w 255868"/>
                <a:gd name="connsiteY4" fmla="*/ 65534 h 234430"/>
                <a:gd name="connsiteX5" fmla="*/ 23034 w 255868"/>
                <a:gd name="connsiteY5" fmla="*/ 31370 h 234430"/>
                <a:gd name="connsiteX6" fmla="*/ 3140 w 255868"/>
                <a:gd name="connsiteY6" fmla="*/ 25323 h 234430"/>
                <a:gd name="connsiteX7" fmla="*/ 16696 w 255868"/>
                <a:gd name="connsiteY7" fmla="*/ 0 h 234430"/>
                <a:gd name="connsiteX8" fmla="*/ 56123 w 255868"/>
                <a:gd name="connsiteY8" fmla="*/ 12076 h 234430"/>
                <a:gd name="connsiteX9" fmla="*/ 56329 w 255868"/>
                <a:gd name="connsiteY9" fmla="*/ 12059 h 234430"/>
                <a:gd name="connsiteX10" fmla="*/ 80412 w 255868"/>
                <a:gd name="connsiteY10" fmla="*/ 27878 h 234430"/>
                <a:gd name="connsiteX11" fmla="*/ 102724 w 255868"/>
                <a:gd name="connsiteY11" fmla="*/ 40451 h 234430"/>
                <a:gd name="connsiteX12" fmla="*/ 138414 w 255868"/>
                <a:gd name="connsiteY12" fmla="*/ 61562 h 234430"/>
                <a:gd name="connsiteX13" fmla="*/ 138397 w 255868"/>
                <a:gd name="connsiteY13" fmla="*/ 61425 h 234430"/>
                <a:gd name="connsiteX14" fmla="*/ 154056 w 255868"/>
                <a:gd name="connsiteY14" fmla="*/ 75278 h 234430"/>
                <a:gd name="connsiteX15" fmla="*/ 157685 w 255868"/>
                <a:gd name="connsiteY15" fmla="*/ 78421 h 234430"/>
                <a:gd name="connsiteX16" fmla="*/ 167572 w 255868"/>
                <a:gd name="connsiteY16" fmla="*/ 88211 h 234430"/>
                <a:gd name="connsiteX17" fmla="*/ 167572 w 255868"/>
                <a:gd name="connsiteY17" fmla="*/ 88200 h 234430"/>
                <a:gd name="connsiteX18" fmla="*/ 174796 w 255868"/>
                <a:gd name="connsiteY18" fmla="*/ 97601 h 234430"/>
                <a:gd name="connsiteX19" fmla="*/ 187637 w 255868"/>
                <a:gd name="connsiteY19" fmla="*/ 110745 h 234430"/>
                <a:gd name="connsiteX20" fmla="*/ 213955 w 255868"/>
                <a:gd name="connsiteY20" fmla="*/ 143807 h 234430"/>
                <a:gd name="connsiteX21" fmla="*/ 213995 w 255868"/>
                <a:gd name="connsiteY21" fmla="*/ 143835 h 234430"/>
                <a:gd name="connsiteX22" fmla="*/ 220355 w 255868"/>
                <a:gd name="connsiteY22" fmla="*/ 150533 h 234430"/>
                <a:gd name="connsiteX23" fmla="*/ 220315 w 255868"/>
                <a:gd name="connsiteY23" fmla="*/ 150522 h 234430"/>
                <a:gd name="connsiteX24" fmla="*/ 223727 w 255868"/>
                <a:gd name="connsiteY24" fmla="*/ 153791 h 234430"/>
                <a:gd name="connsiteX25" fmla="*/ 223716 w 255868"/>
                <a:gd name="connsiteY25" fmla="*/ 153751 h 234430"/>
                <a:gd name="connsiteX26" fmla="*/ 230368 w 255868"/>
                <a:gd name="connsiteY26" fmla="*/ 163546 h 234430"/>
                <a:gd name="connsiteX27" fmla="*/ 230465 w 255868"/>
                <a:gd name="connsiteY27" fmla="*/ 163586 h 234430"/>
                <a:gd name="connsiteX28" fmla="*/ 240049 w 255868"/>
                <a:gd name="connsiteY28" fmla="*/ 176719 h 234430"/>
                <a:gd name="connsiteX29" fmla="*/ 243347 w 255868"/>
                <a:gd name="connsiteY29" fmla="*/ 177080 h 234430"/>
                <a:gd name="connsiteX30" fmla="*/ 253405 w 255868"/>
                <a:gd name="connsiteY30" fmla="*/ 202820 h 234430"/>
                <a:gd name="connsiteX31" fmla="*/ 247988 w 255868"/>
                <a:gd name="connsiteY31" fmla="*/ 231063 h 234430"/>
                <a:gd name="connsiteX32" fmla="*/ 235140 w 255868"/>
                <a:gd name="connsiteY32" fmla="*/ 231475 h 234430"/>
                <a:gd name="connsiteX33" fmla="*/ 221058 w 255868"/>
                <a:gd name="connsiteY33" fmla="*/ 207929 h 234430"/>
                <a:gd name="connsiteX34" fmla="*/ 207211 w 255868"/>
                <a:gd name="connsiteY34" fmla="*/ 196739 h 234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55868" h="234430">
                  <a:moveTo>
                    <a:pt x="207211" y="196739"/>
                  </a:moveTo>
                  <a:cubicBezTo>
                    <a:pt x="209571" y="192824"/>
                    <a:pt x="211040" y="189212"/>
                    <a:pt x="207274" y="184938"/>
                  </a:cubicBezTo>
                  <a:cubicBezTo>
                    <a:pt x="191534" y="167055"/>
                    <a:pt x="180116" y="145698"/>
                    <a:pt x="162137" y="129536"/>
                  </a:cubicBezTo>
                  <a:cubicBezTo>
                    <a:pt x="155302" y="123393"/>
                    <a:pt x="149581" y="115952"/>
                    <a:pt x="143729" y="108791"/>
                  </a:cubicBezTo>
                  <a:cubicBezTo>
                    <a:pt x="128675" y="90354"/>
                    <a:pt x="107461" y="79856"/>
                    <a:pt x="89213" y="65534"/>
                  </a:cubicBezTo>
                  <a:cubicBezTo>
                    <a:pt x="69153" y="49795"/>
                    <a:pt x="44659" y="43554"/>
                    <a:pt x="23034" y="31370"/>
                  </a:cubicBezTo>
                  <a:cubicBezTo>
                    <a:pt x="16821" y="27872"/>
                    <a:pt x="8632" y="31067"/>
                    <a:pt x="3140" y="25323"/>
                  </a:cubicBezTo>
                  <a:cubicBezTo>
                    <a:pt x="-4238" y="14162"/>
                    <a:pt x="1831" y="2840"/>
                    <a:pt x="16696" y="0"/>
                  </a:cubicBezTo>
                  <a:cubicBezTo>
                    <a:pt x="29457" y="5252"/>
                    <a:pt x="42813" y="8590"/>
                    <a:pt x="56123" y="12076"/>
                  </a:cubicBezTo>
                  <a:lnTo>
                    <a:pt x="56329" y="12059"/>
                  </a:lnTo>
                  <a:cubicBezTo>
                    <a:pt x="61833" y="21117"/>
                    <a:pt x="71714" y="24049"/>
                    <a:pt x="80412" y="27878"/>
                  </a:cubicBezTo>
                  <a:cubicBezTo>
                    <a:pt x="88373" y="31381"/>
                    <a:pt x="96340" y="34353"/>
                    <a:pt x="102724" y="40451"/>
                  </a:cubicBezTo>
                  <a:cubicBezTo>
                    <a:pt x="115182" y="46537"/>
                    <a:pt x="126504" y="54544"/>
                    <a:pt x="138414" y="61562"/>
                  </a:cubicBezTo>
                  <a:lnTo>
                    <a:pt x="138397" y="61425"/>
                  </a:lnTo>
                  <a:cubicBezTo>
                    <a:pt x="141900" y="67986"/>
                    <a:pt x="145655" y="74261"/>
                    <a:pt x="154056" y="75278"/>
                  </a:cubicBezTo>
                  <a:cubicBezTo>
                    <a:pt x="155267" y="76324"/>
                    <a:pt x="156479" y="77370"/>
                    <a:pt x="157685" y="78421"/>
                  </a:cubicBezTo>
                  <a:cubicBezTo>
                    <a:pt x="160954" y="81713"/>
                    <a:pt x="160331" y="88931"/>
                    <a:pt x="167572" y="88211"/>
                  </a:cubicBezTo>
                  <a:lnTo>
                    <a:pt x="167572" y="88200"/>
                  </a:lnTo>
                  <a:cubicBezTo>
                    <a:pt x="170235" y="91137"/>
                    <a:pt x="170698" y="95766"/>
                    <a:pt x="174796" y="97601"/>
                  </a:cubicBezTo>
                  <a:cubicBezTo>
                    <a:pt x="179910" y="101167"/>
                    <a:pt x="183802" y="105928"/>
                    <a:pt x="187637" y="110745"/>
                  </a:cubicBezTo>
                  <a:cubicBezTo>
                    <a:pt x="196467" y="121718"/>
                    <a:pt x="202324" y="135063"/>
                    <a:pt x="213955" y="143807"/>
                  </a:cubicBezTo>
                  <a:lnTo>
                    <a:pt x="213995" y="143835"/>
                  </a:lnTo>
                  <a:cubicBezTo>
                    <a:pt x="214383" y="147716"/>
                    <a:pt x="217623" y="148882"/>
                    <a:pt x="220355" y="150533"/>
                  </a:cubicBezTo>
                  <a:lnTo>
                    <a:pt x="220315" y="150522"/>
                  </a:lnTo>
                  <a:cubicBezTo>
                    <a:pt x="221298" y="151773"/>
                    <a:pt x="222379" y="152916"/>
                    <a:pt x="223727" y="153791"/>
                  </a:cubicBezTo>
                  <a:lnTo>
                    <a:pt x="223716" y="153751"/>
                  </a:lnTo>
                  <a:cubicBezTo>
                    <a:pt x="225522" y="157294"/>
                    <a:pt x="225333" y="162198"/>
                    <a:pt x="230368" y="163546"/>
                  </a:cubicBezTo>
                  <a:lnTo>
                    <a:pt x="230465" y="163586"/>
                  </a:lnTo>
                  <a:cubicBezTo>
                    <a:pt x="230414" y="170330"/>
                    <a:pt x="231791" y="176039"/>
                    <a:pt x="240049" y="176719"/>
                  </a:cubicBezTo>
                  <a:cubicBezTo>
                    <a:pt x="241147" y="176839"/>
                    <a:pt x="242250" y="176959"/>
                    <a:pt x="243347" y="177080"/>
                  </a:cubicBezTo>
                  <a:cubicBezTo>
                    <a:pt x="244833" y="186384"/>
                    <a:pt x="249073" y="194825"/>
                    <a:pt x="253405" y="202820"/>
                  </a:cubicBezTo>
                  <a:cubicBezTo>
                    <a:pt x="259652" y="214341"/>
                    <a:pt x="252588" y="222559"/>
                    <a:pt x="247988" y="231063"/>
                  </a:cubicBezTo>
                  <a:cubicBezTo>
                    <a:pt x="245364" y="235915"/>
                    <a:pt x="239758" y="235046"/>
                    <a:pt x="235140" y="231475"/>
                  </a:cubicBezTo>
                  <a:cubicBezTo>
                    <a:pt x="227333" y="225434"/>
                    <a:pt x="225362" y="215987"/>
                    <a:pt x="221058" y="207929"/>
                  </a:cubicBezTo>
                  <a:cubicBezTo>
                    <a:pt x="217961" y="202111"/>
                    <a:pt x="215801" y="195573"/>
                    <a:pt x="207211" y="196739"/>
                  </a:cubicBezTo>
                  <a:close/>
                </a:path>
              </a:pathLst>
            </a:custGeom>
            <a:grpFill/>
            <a:ln w="5715"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321407DA-C100-7D19-F76E-6441958909AF}"/>
                </a:ext>
              </a:extLst>
            </p:cNvPr>
            <p:cNvSpPr/>
            <p:nvPr/>
          </p:nvSpPr>
          <p:spPr>
            <a:xfrm>
              <a:off x="7394051" y="3680978"/>
              <a:ext cx="81942" cy="169401"/>
            </a:xfrm>
            <a:custGeom>
              <a:avLst/>
              <a:gdLst>
                <a:gd name="connsiteX0" fmla="*/ 46465 w 81942"/>
                <a:gd name="connsiteY0" fmla="*/ 168486 h 169401"/>
                <a:gd name="connsiteX1" fmla="*/ 34452 w 81942"/>
                <a:gd name="connsiteY1" fmla="*/ 168251 h 169401"/>
                <a:gd name="connsiteX2" fmla="*/ 24765 w 81942"/>
                <a:gd name="connsiteY2" fmla="*/ 144563 h 169401"/>
                <a:gd name="connsiteX3" fmla="*/ 32491 w 81942"/>
                <a:gd name="connsiteY3" fmla="*/ 141882 h 169401"/>
                <a:gd name="connsiteX4" fmla="*/ 19336 w 81942"/>
                <a:gd name="connsiteY4" fmla="*/ 128726 h 169401"/>
                <a:gd name="connsiteX5" fmla="*/ 16044 w 81942"/>
                <a:gd name="connsiteY5" fmla="*/ 125435 h 169401"/>
                <a:gd name="connsiteX6" fmla="*/ 22622 w 81942"/>
                <a:gd name="connsiteY6" fmla="*/ 118857 h 169401"/>
                <a:gd name="connsiteX7" fmla="*/ 25896 w 81942"/>
                <a:gd name="connsiteY7" fmla="*/ 115553 h 169401"/>
                <a:gd name="connsiteX8" fmla="*/ 32486 w 81942"/>
                <a:gd name="connsiteY8" fmla="*/ 115570 h 169401"/>
                <a:gd name="connsiteX9" fmla="*/ 46436 w 81942"/>
                <a:gd name="connsiteY9" fmla="*/ 113336 h 169401"/>
                <a:gd name="connsiteX10" fmla="*/ 31006 w 81942"/>
                <a:gd name="connsiteY10" fmla="*/ 96785 h 169401"/>
                <a:gd name="connsiteX11" fmla="*/ 23296 w 81942"/>
                <a:gd name="connsiteY11" fmla="*/ 78526 h 169401"/>
                <a:gd name="connsiteX12" fmla="*/ 17701 w 81942"/>
                <a:gd name="connsiteY12" fmla="*/ 67799 h 169401"/>
                <a:gd name="connsiteX13" fmla="*/ 34395 w 81942"/>
                <a:gd name="connsiteY13" fmla="*/ 66570 h 169401"/>
                <a:gd name="connsiteX14" fmla="*/ 2894 w 81942"/>
                <a:gd name="connsiteY14" fmla="*/ 33331 h 169401"/>
                <a:gd name="connsiteX15" fmla="*/ 562 w 81942"/>
                <a:gd name="connsiteY15" fmla="*/ 22467 h 169401"/>
                <a:gd name="connsiteX16" fmla="*/ 16050 w 81942"/>
                <a:gd name="connsiteY16" fmla="*/ 26753 h 169401"/>
                <a:gd name="connsiteX17" fmla="*/ 20393 w 81942"/>
                <a:gd name="connsiteY17" fmla="*/ 21570 h 169401"/>
                <a:gd name="connsiteX18" fmla="*/ 31429 w 81942"/>
                <a:gd name="connsiteY18" fmla="*/ 16901 h 169401"/>
                <a:gd name="connsiteX19" fmla="*/ 48408 w 81942"/>
                <a:gd name="connsiteY19" fmla="*/ 12180 h 169401"/>
                <a:gd name="connsiteX20" fmla="*/ 60186 w 81942"/>
                <a:gd name="connsiteY20" fmla="*/ 14563 h 169401"/>
                <a:gd name="connsiteX21" fmla="*/ 63398 w 81942"/>
                <a:gd name="connsiteY21" fmla="*/ 5139 h 169401"/>
                <a:gd name="connsiteX22" fmla="*/ 73394 w 81942"/>
                <a:gd name="connsiteY22" fmla="*/ 179 h 169401"/>
                <a:gd name="connsiteX23" fmla="*/ 79406 w 81942"/>
                <a:gd name="connsiteY23" fmla="*/ 7431 h 169401"/>
                <a:gd name="connsiteX24" fmla="*/ 81326 w 81942"/>
                <a:gd name="connsiteY24" fmla="*/ 25748 h 169401"/>
                <a:gd name="connsiteX25" fmla="*/ 76223 w 81942"/>
                <a:gd name="connsiteY25" fmla="*/ 30434 h 169401"/>
                <a:gd name="connsiteX26" fmla="*/ 58798 w 81942"/>
                <a:gd name="connsiteY26" fmla="*/ 23462 h 169401"/>
                <a:gd name="connsiteX27" fmla="*/ 51088 w 81942"/>
                <a:gd name="connsiteY27" fmla="*/ 28171 h 169401"/>
                <a:gd name="connsiteX28" fmla="*/ 54746 w 81942"/>
                <a:gd name="connsiteY28" fmla="*/ 38155 h 169401"/>
                <a:gd name="connsiteX29" fmla="*/ 59586 w 81942"/>
                <a:gd name="connsiteY29" fmla="*/ 47179 h 169401"/>
                <a:gd name="connsiteX30" fmla="*/ 58060 w 81942"/>
                <a:gd name="connsiteY30" fmla="*/ 79537 h 169401"/>
                <a:gd name="connsiteX31" fmla="*/ 60872 w 81942"/>
                <a:gd name="connsiteY31" fmla="*/ 81846 h 169401"/>
                <a:gd name="connsiteX32" fmla="*/ 60443 w 81942"/>
                <a:gd name="connsiteY32" fmla="*/ 88761 h 169401"/>
                <a:gd name="connsiteX33" fmla="*/ 58546 w 81942"/>
                <a:gd name="connsiteY33" fmla="*/ 94505 h 169401"/>
                <a:gd name="connsiteX34" fmla="*/ 58455 w 81942"/>
                <a:gd name="connsiteY34" fmla="*/ 99957 h 169401"/>
                <a:gd name="connsiteX35" fmla="*/ 62844 w 81942"/>
                <a:gd name="connsiteY35" fmla="*/ 123434 h 169401"/>
                <a:gd name="connsiteX36" fmla="*/ 61061 w 81942"/>
                <a:gd name="connsiteY36" fmla="*/ 137807 h 169401"/>
                <a:gd name="connsiteX37" fmla="*/ 65444 w 81942"/>
                <a:gd name="connsiteY37" fmla="*/ 148655 h 169401"/>
                <a:gd name="connsiteX38" fmla="*/ 46465 w 81942"/>
                <a:gd name="connsiteY38" fmla="*/ 168486 h 169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1942" h="169401">
                  <a:moveTo>
                    <a:pt x="46465" y="168486"/>
                  </a:moveTo>
                  <a:cubicBezTo>
                    <a:pt x="42807" y="167291"/>
                    <a:pt x="39350" y="171252"/>
                    <a:pt x="34452" y="168251"/>
                  </a:cubicBezTo>
                  <a:cubicBezTo>
                    <a:pt x="42219" y="156444"/>
                    <a:pt x="37309" y="148666"/>
                    <a:pt x="24765" y="144563"/>
                  </a:cubicBezTo>
                  <a:cubicBezTo>
                    <a:pt x="27200" y="141042"/>
                    <a:pt x="30040" y="142202"/>
                    <a:pt x="32491" y="141882"/>
                  </a:cubicBezTo>
                  <a:cubicBezTo>
                    <a:pt x="28531" y="137076"/>
                    <a:pt x="21633" y="135201"/>
                    <a:pt x="19336" y="128726"/>
                  </a:cubicBezTo>
                  <a:cubicBezTo>
                    <a:pt x="18113" y="127760"/>
                    <a:pt x="17381" y="126298"/>
                    <a:pt x="16044" y="125435"/>
                  </a:cubicBezTo>
                  <a:cubicBezTo>
                    <a:pt x="18238" y="123240"/>
                    <a:pt x="20427" y="121045"/>
                    <a:pt x="22622" y="118857"/>
                  </a:cubicBezTo>
                  <a:cubicBezTo>
                    <a:pt x="21684" y="115748"/>
                    <a:pt x="22542" y="114410"/>
                    <a:pt x="25896" y="115553"/>
                  </a:cubicBezTo>
                  <a:cubicBezTo>
                    <a:pt x="28091" y="115559"/>
                    <a:pt x="30291" y="115565"/>
                    <a:pt x="32486" y="115570"/>
                  </a:cubicBezTo>
                  <a:cubicBezTo>
                    <a:pt x="37109" y="115033"/>
                    <a:pt x="42161" y="117131"/>
                    <a:pt x="46436" y="113336"/>
                  </a:cubicBezTo>
                  <a:cubicBezTo>
                    <a:pt x="33132" y="115119"/>
                    <a:pt x="28291" y="103792"/>
                    <a:pt x="31006" y="96785"/>
                  </a:cubicBezTo>
                  <a:cubicBezTo>
                    <a:pt x="35298" y="85710"/>
                    <a:pt x="29057" y="83332"/>
                    <a:pt x="23296" y="78526"/>
                  </a:cubicBezTo>
                  <a:cubicBezTo>
                    <a:pt x="20096" y="75857"/>
                    <a:pt x="12689" y="74480"/>
                    <a:pt x="17701" y="67799"/>
                  </a:cubicBezTo>
                  <a:cubicBezTo>
                    <a:pt x="21907" y="62198"/>
                    <a:pt x="27045" y="58015"/>
                    <a:pt x="34395" y="66570"/>
                  </a:cubicBezTo>
                  <a:cubicBezTo>
                    <a:pt x="30440" y="48042"/>
                    <a:pt x="13723" y="43481"/>
                    <a:pt x="2894" y="33331"/>
                  </a:cubicBezTo>
                  <a:cubicBezTo>
                    <a:pt x="1745" y="30028"/>
                    <a:pt x="-1233" y="27177"/>
                    <a:pt x="562" y="22467"/>
                  </a:cubicBezTo>
                  <a:cubicBezTo>
                    <a:pt x="5740" y="23902"/>
                    <a:pt x="10895" y="25325"/>
                    <a:pt x="16050" y="26753"/>
                  </a:cubicBezTo>
                  <a:cubicBezTo>
                    <a:pt x="16427" y="23993"/>
                    <a:pt x="17793" y="19827"/>
                    <a:pt x="20393" y="21570"/>
                  </a:cubicBezTo>
                  <a:cubicBezTo>
                    <a:pt x="27440" y="26291"/>
                    <a:pt x="28611" y="21816"/>
                    <a:pt x="31429" y="16901"/>
                  </a:cubicBezTo>
                  <a:cubicBezTo>
                    <a:pt x="36463" y="8123"/>
                    <a:pt x="39035" y="7505"/>
                    <a:pt x="48408" y="12180"/>
                  </a:cubicBezTo>
                  <a:cubicBezTo>
                    <a:pt x="52300" y="14118"/>
                    <a:pt x="55134" y="17272"/>
                    <a:pt x="60186" y="14563"/>
                  </a:cubicBezTo>
                  <a:cubicBezTo>
                    <a:pt x="64770" y="12106"/>
                    <a:pt x="63741" y="9220"/>
                    <a:pt x="63398" y="5139"/>
                  </a:cubicBezTo>
                  <a:cubicBezTo>
                    <a:pt x="62781" y="-2153"/>
                    <a:pt x="70434" y="3711"/>
                    <a:pt x="73394" y="179"/>
                  </a:cubicBezTo>
                  <a:cubicBezTo>
                    <a:pt x="74342" y="-953"/>
                    <a:pt x="80183" y="3499"/>
                    <a:pt x="79406" y="7431"/>
                  </a:cubicBezTo>
                  <a:cubicBezTo>
                    <a:pt x="78126" y="13918"/>
                    <a:pt x="77217" y="19604"/>
                    <a:pt x="81326" y="25748"/>
                  </a:cubicBezTo>
                  <a:cubicBezTo>
                    <a:pt x="83138" y="28451"/>
                    <a:pt x="80812" y="32617"/>
                    <a:pt x="76223" y="30434"/>
                  </a:cubicBezTo>
                  <a:cubicBezTo>
                    <a:pt x="70542" y="27731"/>
                    <a:pt x="63535" y="28405"/>
                    <a:pt x="58798" y="23462"/>
                  </a:cubicBezTo>
                  <a:cubicBezTo>
                    <a:pt x="50591" y="20267"/>
                    <a:pt x="50591" y="20267"/>
                    <a:pt x="51088" y="28171"/>
                  </a:cubicBezTo>
                  <a:cubicBezTo>
                    <a:pt x="51220" y="30291"/>
                    <a:pt x="53946" y="37452"/>
                    <a:pt x="54746" y="38155"/>
                  </a:cubicBezTo>
                  <a:cubicBezTo>
                    <a:pt x="57518" y="40590"/>
                    <a:pt x="62438" y="43018"/>
                    <a:pt x="59586" y="47179"/>
                  </a:cubicBezTo>
                  <a:cubicBezTo>
                    <a:pt x="52277" y="57855"/>
                    <a:pt x="65170" y="69033"/>
                    <a:pt x="58060" y="79537"/>
                  </a:cubicBezTo>
                  <a:cubicBezTo>
                    <a:pt x="56832" y="81349"/>
                    <a:pt x="59392" y="81378"/>
                    <a:pt x="60872" y="81846"/>
                  </a:cubicBezTo>
                  <a:cubicBezTo>
                    <a:pt x="69434" y="84572"/>
                    <a:pt x="64473" y="87767"/>
                    <a:pt x="60443" y="88761"/>
                  </a:cubicBezTo>
                  <a:cubicBezTo>
                    <a:pt x="55449" y="89984"/>
                    <a:pt x="52734" y="90224"/>
                    <a:pt x="58546" y="94505"/>
                  </a:cubicBezTo>
                  <a:cubicBezTo>
                    <a:pt x="60867" y="96214"/>
                    <a:pt x="58409" y="98300"/>
                    <a:pt x="58455" y="99957"/>
                  </a:cubicBezTo>
                  <a:cubicBezTo>
                    <a:pt x="58683" y="107798"/>
                    <a:pt x="53477" y="116913"/>
                    <a:pt x="62844" y="123434"/>
                  </a:cubicBezTo>
                  <a:cubicBezTo>
                    <a:pt x="63158" y="123651"/>
                    <a:pt x="69136" y="132916"/>
                    <a:pt x="61061" y="137807"/>
                  </a:cubicBezTo>
                  <a:cubicBezTo>
                    <a:pt x="57992" y="139665"/>
                    <a:pt x="66479" y="143803"/>
                    <a:pt x="65444" y="148655"/>
                  </a:cubicBezTo>
                  <a:cubicBezTo>
                    <a:pt x="60364" y="156467"/>
                    <a:pt x="53671" y="162719"/>
                    <a:pt x="46465" y="168486"/>
                  </a:cubicBezTo>
                  <a:close/>
                </a:path>
              </a:pathLst>
            </a:custGeom>
            <a:grpFill/>
            <a:ln w="5715"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4C40A068-0208-0936-FEDB-71794B7F5294}"/>
                </a:ext>
              </a:extLst>
            </p:cNvPr>
            <p:cNvSpPr/>
            <p:nvPr/>
          </p:nvSpPr>
          <p:spPr>
            <a:xfrm>
              <a:off x="7507443" y="3016981"/>
              <a:ext cx="107843" cy="134000"/>
            </a:xfrm>
            <a:custGeom>
              <a:avLst/>
              <a:gdLst>
                <a:gd name="connsiteX0" fmla="*/ 83709 w 107843"/>
                <a:gd name="connsiteY0" fmla="*/ 52191 h 134000"/>
                <a:gd name="connsiteX1" fmla="*/ 84326 w 107843"/>
                <a:gd name="connsiteY1" fmla="*/ 60517 h 134000"/>
                <a:gd name="connsiteX2" fmla="*/ 91087 w 107843"/>
                <a:gd name="connsiteY2" fmla="*/ 64009 h 134000"/>
                <a:gd name="connsiteX3" fmla="*/ 97574 w 107843"/>
                <a:gd name="connsiteY3" fmla="*/ 71336 h 134000"/>
                <a:gd name="connsiteX4" fmla="*/ 75302 w 107843"/>
                <a:gd name="connsiteY4" fmla="*/ 52768 h 134000"/>
                <a:gd name="connsiteX5" fmla="*/ 70845 w 107843"/>
                <a:gd name="connsiteY5" fmla="*/ 47384 h 134000"/>
                <a:gd name="connsiteX6" fmla="*/ 69164 w 107843"/>
                <a:gd name="connsiteY6" fmla="*/ 53716 h 134000"/>
                <a:gd name="connsiteX7" fmla="*/ 79074 w 107843"/>
                <a:gd name="connsiteY7" fmla="*/ 78960 h 134000"/>
                <a:gd name="connsiteX8" fmla="*/ 77583 w 107843"/>
                <a:gd name="connsiteY8" fmla="*/ 84406 h 134000"/>
                <a:gd name="connsiteX9" fmla="*/ 73776 w 107843"/>
                <a:gd name="connsiteY9" fmla="*/ 89533 h 134000"/>
                <a:gd name="connsiteX10" fmla="*/ 81195 w 107843"/>
                <a:gd name="connsiteY10" fmla="*/ 91904 h 134000"/>
                <a:gd name="connsiteX11" fmla="*/ 91396 w 107843"/>
                <a:gd name="connsiteY11" fmla="*/ 80743 h 134000"/>
                <a:gd name="connsiteX12" fmla="*/ 107843 w 107843"/>
                <a:gd name="connsiteY12" fmla="*/ 104917 h 134000"/>
                <a:gd name="connsiteX13" fmla="*/ 90561 w 107843"/>
                <a:gd name="connsiteY13" fmla="*/ 99545 h 134000"/>
                <a:gd name="connsiteX14" fmla="*/ 82909 w 107843"/>
                <a:gd name="connsiteY14" fmla="*/ 98208 h 134000"/>
                <a:gd name="connsiteX15" fmla="*/ 80852 w 107843"/>
                <a:gd name="connsiteY15" fmla="*/ 97911 h 134000"/>
                <a:gd name="connsiteX16" fmla="*/ 83521 w 107843"/>
                <a:gd name="connsiteY16" fmla="*/ 98654 h 134000"/>
                <a:gd name="connsiteX17" fmla="*/ 82909 w 107843"/>
                <a:gd name="connsiteY17" fmla="*/ 98208 h 134000"/>
                <a:gd name="connsiteX18" fmla="*/ 84441 w 107843"/>
                <a:gd name="connsiteY18" fmla="*/ 113301 h 134000"/>
                <a:gd name="connsiteX19" fmla="*/ 73457 w 107843"/>
                <a:gd name="connsiteY19" fmla="*/ 114993 h 134000"/>
                <a:gd name="connsiteX20" fmla="*/ 62003 w 107843"/>
                <a:gd name="connsiteY20" fmla="*/ 115953 h 134000"/>
                <a:gd name="connsiteX21" fmla="*/ 73457 w 107843"/>
                <a:gd name="connsiteY21" fmla="*/ 114993 h 134000"/>
                <a:gd name="connsiteX22" fmla="*/ 67593 w 107843"/>
                <a:gd name="connsiteY22" fmla="*/ 127469 h 134000"/>
                <a:gd name="connsiteX23" fmla="*/ 57220 w 107843"/>
                <a:gd name="connsiteY23" fmla="*/ 134001 h 134000"/>
                <a:gd name="connsiteX24" fmla="*/ 52831 w 107843"/>
                <a:gd name="connsiteY24" fmla="*/ 125897 h 134000"/>
                <a:gd name="connsiteX25" fmla="*/ 36475 w 107843"/>
                <a:gd name="connsiteY25" fmla="*/ 106129 h 134000"/>
                <a:gd name="connsiteX26" fmla="*/ 26433 w 107843"/>
                <a:gd name="connsiteY26" fmla="*/ 96865 h 134000"/>
                <a:gd name="connsiteX27" fmla="*/ 25159 w 107843"/>
                <a:gd name="connsiteY27" fmla="*/ 87229 h 134000"/>
                <a:gd name="connsiteX28" fmla="*/ 33246 w 107843"/>
                <a:gd name="connsiteY28" fmla="*/ 90344 h 134000"/>
                <a:gd name="connsiteX29" fmla="*/ 41030 w 107843"/>
                <a:gd name="connsiteY29" fmla="*/ 94539 h 134000"/>
                <a:gd name="connsiteX30" fmla="*/ 31383 w 107843"/>
                <a:gd name="connsiteY30" fmla="*/ 71953 h 134000"/>
                <a:gd name="connsiteX31" fmla="*/ 30942 w 107843"/>
                <a:gd name="connsiteY31" fmla="*/ 72313 h 134000"/>
                <a:gd name="connsiteX32" fmla="*/ 31383 w 107843"/>
                <a:gd name="connsiteY32" fmla="*/ 71953 h 134000"/>
                <a:gd name="connsiteX33" fmla="*/ 22456 w 107843"/>
                <a:gd name="connsiteY33" fmla="*/ 65375 h 134000"/>
                <a:gd name="connsiteX34" fmla="*/ 35606 w 107843"/>
                <a:gd name="connsiteY34" fmla="*/ 63586 h 134000"/>
                <a:gd name="connsiteX35" fmla="*/ 42270 w 107843"/>
                <a:gd name="connsiteY35" fmla="*/ 58283 h 134000"/>
                <a:gd name="connsiteX36" fmla="*/ 38064 w 107843"/>
                <a:gd name="connsiteY36" fmla="*/ 47344 h 134000"/>
                <a:gd name="connsiteX37" fmla="*/ 14449 w 107843"/>
                <a:gd name="connsiteY37" fmla="*/ 32868 h 134000"/>
                <a:gd name="connsiteX38" fmla="*/ 2619 w 107843"/>
                <a:gd name="connsiteY38" fmla="*/ 16163 h 134000"/>
                <a:gd name="connsiteX39" fmla="*/ 7825 w 107843"/>
                <a:gd name="connsiteY39" fmla="*/ 1550 h 134000"/>
                <a:gd name="connsiteX40" fmla="*/ 17695 w 107843"/>
                <a:gd name="connsiteY40" fmla="*/ 6294 h 134000"/>
                <a:gd name="connsiteX41" fmla="*/ 23273 w 107843"/>
                <a:gd name="connsiteY41" fmla="*/ 15740 h 134000"/>
                <a:gd name="connsiteX42" fmla="*/ 38292 w 107843"/>
                <a:gd name="connsiteY42" fmla="*/ 25993 h 134000"/>
                <a:gd name="connsiteX43" fmla="*/ 31491 w 107843"/>
                <a:gd name="connsiteY43" fmla="*/ 9545 h 134000"/>
                <a:gd name="connsiteX44" fmla="*/ 83709 w 107843"/>
                <a:gd name="connsiteY44" fmla="*/ 52191 h 13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07843" h="134000">
                  <a:moveTo>
                    <a:pt x="83709" y="52191"/>
                  </a:moveTo>
                  <a:cubicBezTo>
                    <a:pt x="82806" y="55065"/>
                    <a:pt x="79954" y="58266"/>
                    <a:pt x="84326" y="60517"/>
                  </a:cubicBezTo>
                  <a:cubicBezTo>
                    <a:pt x="86555" y="61666"/>
                    <a:pt x="89435" y="60912"/>
                    <a:pt x="91087" y="64009"/>
                  </a:cubicBezTo>
                  <a:cubicBezTo>
                    <a:pt x="92522" y="66707"/>
                    <a:pt x="95208" y="68741"/>
                    <a:pt x="97574" y="71336"/>
                  </a:cubicBezTo>
                  <a:cubicBezTo>
                    <a:pt x="82521" y="70513"/>
                    <a:pt x="77508" y="66421"/>
                    <a:pt x="75302" y="52768"/>
                  </a:cubicBezTo>
                  <a:cubicBezTo>
                    <a:pt x="74805" y="49682"/>
                    <a:pt x="73999" y="46910"/>
                    <a:pt x="70845" y="47384"/>
                  </a:cubicBezTo>
                  <a:cubicBezTo>
                    <a:pt x="66987" y="47973"/>
                    <a:pt x="68107" y="51196"/>
                    <a:pt x="69164" y="53716"/>
                  </a:cubicBezTo>
                  <a:cubicBezTo>
                    <a:pt x="72645" y="61992"/>
                    <a:pt x="65993" y="74176"/>
                    <a:pt x="79074" y="78960"/>
                  </a:cubicBezTo>
                  <a:cubicBezTo>
                    <a:pt x="80606" y="79520"/>
                    <a:pt x="79514" y="82880"/>
                    <a:pt x="77583" y="84406"/>
                  </a:cubicBezTo>
                  <a:cubicBezTo>
                    <a:pt x="75828" y="85789"/>
                    <a:pt x="71382" y="85589"/>
                    <a:pt x="73776" y="89533"/>
                  </a:cubicBezTo>
                  <a:cubicBezTo>
                    <a:pt x="75279" y="92007"/>
                    <a:pt x="78411" y="91978"/>
                    <a:pt x="81195" y="91904"/>
                  </a:cubicBezTo>
                  <a:cubicBezTo>
                    <a:pt x="87578" y="91727"/>
                    <a:pt x="89493" y="86578"/>
                    <a:pt x="91396" y="80743"/>
                  </a:cubicBezTo>
                  <a:cubicBezTo>
                    <a:pt x="96402" y="90212"/>
                    <a:pt x="100534" y="98368"/>
                    <a:pt x="107843" y="104917"/>
                  </a:cubicBezTo>
                  <a:cubicBezTo>
                    <a:pt x="101494" y="104991"/>
                    <a:pt x="94790" y="106969"/>
                    <a:pt x="90561" y="99545"/>
                  </a:cubicBezTo>
                  <a:cubicBezTo>
                    <a:pt x="88647" y="96190"/>
                    <a:pt x="86007" y="97871"/>
                    <a:pt x="82909" y="98208"/>
                  </a:cubicBezTo>
                  <a:cubicBezTo>
                    <a:pt x="81680" y="97945"/>
                    <a:pt x="81200" y="97991"/>
                    <a:pt x="80852" y="97911"/>
                  </a:cubicBezTo>
                  <a:cubicBezTo>
                    <a:pt x="81703" y="98293"/>
                    <a:pt x="82829" y="97693"/>
                    <a:pt x="83521" y="98654"/>
                  </a:cubicBezTo>
                  <a:cubicBezTo>
                    <a:pt x="83635" y="97791"/>
                    <a:pt x="83223" y="97494"/>
                    <a:pt x="82909" y="98208"/>
                  </a:cubicBezTo>
                  <a:cubicBezTo>
                    <a:pt x="83823" y="103506"/>
                    <a:pt x="84132" y="108363"/>
                    <a:pt x="84441" y="113301"/>
                  </a:cubicBezTo>
                  <a:cubicBezTo>
                    <a:pt x="81023" y="114764"/>
                    <a:pt x="76920" y="112524"/>
                    <a:pt x="73457" y="114993"/>
                  </a:cubicBezTo>
                  <a:cubicBezTo>
                    <a:pt x="69827" y="113981"/>
                    <a:pt x="65930" y="111752"/>
                    <a:pt x="62003" y="115953"/>
                  </a:cubicBezTo>
                  <a:cubicBezTo>
                    <a:pt x="66284" y="117496"/>
                    <a:pt x="69719" y="112130"/>
                    <a:pt x="73457" y="114993"/>
                  </a:cubicBezTo>
                  <a:cubicBezTo>
                    <a:pt x="77451" y="122051"/>
                    <a:pt x="72879" y="125503"/>
                    <a:pt x="67593" y="127469"/>
                  </a:cubicBezTo>
                  <a:cubicBezTo>
                    <a:pt x="63472" y="129006"/>
                    <a:pt x="58226" y="127795"/>
                    <a:pt x="57220" y="134001"/>
                  </a:cubicBezTo>
                  <a:cubicBezTo>
                    <a:pt x="53408" y="131418"/>
                    <a:pt x="53437" y="128394"/>
                    <a:pt x="52831" y="125897"/>
                  </a:cubicBezTo>
                  <a:cubicBezTo>
                    <a:pt x="50568" y="116610"/>
                    <a:pt x="47751" y="108661"/>
                    <a:pt x="36475" y="106129"/>
                  </a:cubicBezTo>
                  <a:cubicBezTo>
                    <a:pt x="32811" y="105306"/>
                    <a:pt x="26330" y="101928"/>
                    <a:pt x="26433" y="96865"/>
                  </a:cubicBezTo>
                  <a:cubicBezTo>
                    <a:pt x="26508" y="93344"/>
                    <a:pt x="19147" y="90784"/>
                    <a:pt x="25159" y="87229"/>
                  </a:cubicBezTo>
                  <a:cubicBezTo>
                    <a:pt x="28828" y="85058"/>
                    <a:pt x="31251" y="87561"/>
                    <a:pt x="33246" y="90344"/>
                  </a:cubicBezTo>
                  <a:cubicBezTo>
                    <a:pt x="34829" y="92556"/>
                    <a:pt x="36098" y="95122"/>
                    <a:pt x="41030" y="94539"/>
                  </a:cubicBezTo>
                  <a:cubicBezTo>
                    <a:pt x="37406" y="86978"/>
                    <a:pt x="36549" y="78743"/>
                    <a:pt x="31383" y="71953"/>
                  </a:cubicBezTo>
                  <a:cubicBezTo>
                    <a:pt x="30057" y="72805"/>
                    <a:pt x="32171" y="74131"/>
                    <a:pt x="30942" y="72313"/>
                  </a:cubicBezTo>
                  <a:cubicBezTo>
                    <a:pt x="30925" y="72285"/>
                    <a:pt x="31543" y="71822"/>
                    <a:pt x="31383" y="71953"/>
                  </a:cubicBezTo>
                  <a:cubicBezTo>
                    <a:pt x="27914" y="70393"/>
                    <a:pt x="23604" y="70073"/>
                    <a:pt x="22456" y="65375"/>
                  </a:cubicBezTo>
                  <a:cubicBezTo>
                    <a:pt x="26233" y="60752"/>
                    <a:pt x="31600" y="67638"/>
                    <a:pt x="35606" y="63586"/>
                  </a:cubicBezTo>
                  <a:cubicBezTo>
                    <a:pt x="37526" y="61649"/>
                    <a:pt x="42110" y="63409"/>
                    <a:pt x="42270" y="58283"/>
                  </a:cubicBezTo>
                  <a:cubicBezTo>
                    <a:pt x="42413" y="53665"/>
                    <a:pt x="41738" y="47076"/>
                    <a:pt x="38064" y="47344"/>
                  </a:cubicBezTo>
                  <a:cubicBezTo>
                    <a:pt x="26045" y="48230"/>
                    <a:pt x="22604" y="37034"/>
                    <a:pt x="14449" y="32868"/>
                  </a:cubicBezTo>
                  <a:cubicBezTo>
                    <a:pt x="10969" y="26976"/>
                    <a:pt x="6517" y="21324"/>
                    <a:pt x="2619" y="16163"/>
                  </a:cubicBezTo>
                  <a:cubicBezTo>
                    <a:pt x="-4736" y="6414"/>
                    <a:pt x="5494" y="4653"/>
                    <a:pt x="7825" y="1550"/>
                  </a:cubicBezTo>
                  <a:cubicBezTo>
                    <a:pt x="10969" y="-2639"/>
                    <a:pt x="15358" y="2590"/>
                    <a:pt x="17695" y="6294"/>
                  </a:cubicBezTo>
                  <a:cubicBezTo>
                    <a:pt x="19615" y="9339"/>
                    <a:pt x="23302" y="10842"/>
                    <a:pt x="23273" y="15740"/>
                  </a:cubicBezTo>
                  <a:cubicBezTo>
                    <a:pt x="23216" y="24062"/>
                    <a:pt x="29097" y="26445"/>
                    <a:pt x="38292" y="25993"/>
                  </a:cubicBezTo>
                  <a:cubicBezTo>
                    <a:pt x="34006" y="20672"/>
                    <a:pt x="26102" y="17180"/>
                    <a:pt x="31491" y="9545"/>
                  </a:cubicBezTo>
                  <a:cubicBezTo>
                    <a:pt x="49933" y="22512"/>
                    <a:pt x="68782" y="34948"/>
                    <a:pt x="83709" y="52191"/>
                  </a:cubicBezTo>
                  <a:close/>
                </a:path>
              </a:pathLst>
            </a:custGeom>
            <a:grpFill/>
            <a:ln w="5715"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AB3B2BBB-3BEF-4A59-8DA3-420F9B52D6D3}"/>
                </a:ext>
              </a:extLst>
            </p:cNvPr>
            <p:cNvSpPr/>
            <p:nvPr/>
          </p:nvSpPr>
          <p:spPr>
            <a:xfrm>
              <a:off x="6709813" y="3236661"/>
              <a:ext cx="87066" cy="81719"/>
            </a:xfrm>
            <a:custGeom>
              <a:avLst/>
              <a:gdLst>
                <a:gd name="connsiteX0" fmla="*/ 35096 w 87066"/>
                <a:gd name="connsiteY0" fmla="*/ 0 h 81719"/>
                <a:gd name="connsiteX1" fmla="*/ 74381 w 87066"/>
                <a:gd name="connsiteY1" fmla="*/ 26832 h 81719"/>
                <a:gd name="connsiteX2" fmla="*/ 83651 w 87066"/>
                <a:gd name="connsiteY2" fmla="*/ 49841 h 81719"/>
                <a:gd name="connsiteX3" fmla="*/ 69311 w 87066"/>
                <a:gd name="connsiteY3" fmla="*/ 32181 h 81719"/>
                <a:gd name="connsiteX4" fmla="*/ 80884 w 87066"/>
                <a:gd name="connsiteY4" fmla="*/ 58247 h 81719"/>
                <a:gd name="connsiteX5" fmla="*/ 86565 w 87066"/>
                <a:gd name="connsiteY5" fmla="*/ 81027 h 81719"/>
                <a:gd name="connsiteX6" fmla="*/ 75678 w 87066"/>
                <a:gd name="connsiteY6" fmla="*/ 79433 h 81719"/>
                <a:gd name="connsiteX7" fmla="*/ 43074 w 87066"/>
                <a:gd name="connsiteY7" fmla="*/ 77827 h 81719"/>
                <a:gd name="connsiteX8" fmla="*/ 35279 w 87066"/>
                <a:gd name="connsiteY8" fmla="*/ 69952 h 81719"/>
                <a:gd name="connsiteX9" fmla="*/ 26135 w 87066"/>
                <a:gd name="connsiteY9" fmla="*/ 53321 h 81719"/>
                <a:gd name="connsiteX10" fmla="*/ 0 w 87066"/>
                <a:gd name="connsiteY10" fmla="*/ 36936 h 81719"/>
                <a:gd name="connsiteX11" fmla="*/ 35096 w 87066"/>
                <a:gd name="connsiteY11" fmla="*/ 0 h 81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066" h="81719">
                  <a:moveTo>
                    <a:pt x="35096" y="0"/>
                  </a:moveTo>
                  <a:cubicBezTo>
                    <a:pt x="44263" y="14711"/>
                    <a:pt x="57807" y="22574"/>
                    <a:pt x="74381" y="26832"/>
                  </a:cubicBezTo>
                  <a:cubicBezTo>
                    <a:pt x="85131" y="29592"/>
                    <a:pt x="80947" y="40182"/>
                    <a:pt x="83651" y="49841"/>
                  </a:cubicBezTo>
                  <a:cubicBezTo>
                    <a:pt x="76655" y="44434"/>
                    <a:pt x="76593" y="36296"/>
                    <a:pt x="69311" y="32181"/>
                  </a:cubicBezTo>
                  <a:cubicBezTo>
                    <a:pt x="70855" y="42657"/>
                    <a:pt x="68843" y="52613"/>
                    <a:pt x="80884" y="58247"/>
                  </a:cubicBezTo>
                  <a:cubicBezTo>
                    <a:pt x="86377" y="60819"/>
                    <a:pt x="88017" y="72552"/>
                    <a:pt x="86565" y="81027"/>
                  </a:cubicBezTo>
                  <a:cubicBezTo>
                    <a:pt x="82633" y="82902"/>
                    <a:pt x="78964" y="80490"/>
                    <a:pt x="75678" y="79433"/>
                  </a:cubicBezTo>
                  <a:cubicBezTo>
                    <a:pt x="64837" y="75947"/>
                    <a:pt x="54018" y="75238"/>
                    <a:pt x="43074" y="77827"/>
                  </a:cubicBezTo>
                  <a:cubicBezTo>
                    <a:pt x="35496" y="79621"/>
                    <a:pt x="33376" y="74587"/>
                    <a:pt x="35279" y="69952"/>
                  </a:cubicBezTo>
                  <a:cubicBezTo>
                    <a:pt x="39514" y="59642"/>
                    <a:pt x="32998" y="56722"/>
                    <a:pt x="26135" y="53321"/>
                  </a:cubicBezTo>
                  <a:cubicBezTo>
                    <a:pt x="20957" y="42222"/>
                    <a:pt x="11624" y="37748"/>
                    <a:pt x="0" y="36936"/>
                  </a:cubicBezTo>
                  <a:cubicBezTo>
                    <a:pt x="10281" y="23278"/>
                    <a:pt x="20917" y="9956"/>
                    <a:pt x="35096" y="0"/>
                  </a:cubicBezTo>
                  <a:close/>
                </a:path>
              </a:pathLst>
            </a:custGeom>
            <a:grpFill/>
            <a:ln w="5715"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6E830F35-3600-E40E-7AD8-CBDB23B526B8}"/>
                </a:ext>
              </a:extLst>
            </p:cNvPr>
            <p:cNvSpPr/>
            <p:nvPr/>
          </p:nvSpPr>
          <p:spPr>
            <a:xfrm>
              <a:off x="7108893" y="2983811"/>
              <a:ext cx="40607" cy="34436"/>
            </a:xfrm>
            <a:custGeom>
              <a:avLst/>
              <a:gdLst>
                <a:gd name="connsiteX0" fmla="*/ 24414 w 40607"/>
                <a:gd name="connsiteY0" fmla="*/ 25 h 34436"/>
                <a:gd name="connsiteX1" fmla="*/ 34272 w 40607"/>
                <a:gd name="connsiteY1" fmla="*/ 10500 h 34436"/>
                <a:gd name="connsiteX2" fmla="*/ 32849 w 40607"/>
                <a:gd name="connsiteY2" fmla="*/ 10997 h 34436"/>
                <a:gd name="connsiteX3" fmla="*/ 33729 w 40607"/>
                <a:gd name="connsiteY3" fmla="*/ 10974 h 34436"/>
                <a:gd name="connsiteX4" fmla="*/ 34272 w 40607"/>
                <a:gd name="connsiteY4" fmla="*/ 10500 h 34436"/>
                <a:gd name="connsiteX5" fmla="*/ 40056 w 40607"/>
                <a:gd name="connsiteY5" fmla="*/ 21536 h 34436"/>
                <a:gd name="connsiteX6" fmla="*/ 37318 w 40607"/>
                <a:gd name="connsiteY6" fmla="*/ 33194 h 34436"/>
                <a:gd name="connsiteX7" fmla="*/ 26351 w 40607"/>
                <a:gd name="connsiteY7" fmla="*/ 30154 h 34436"/>
                <a:gd name="connsiteX8" fmla="*/ 1851 w 40607"/>
                <a:gd name="connsiteY8" fmla="*/ 18175 h 34436"/>
                <a:gd name="connsiteX9" fmla="*/ 1759 w 40607"/>
                <a:gd name="connsiteY9" fmla="*/ 9014 h 34436"/>
                <a:gd name="connsiteX10" fmla="*/ 24414 w 40607"/>
                <a:gd name="connsiteY10" fmla="*/ 25 h 3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607" h="34436">
                  <a:moveTo>
                    <a:pt x="24414" y="25"/>
                  </a:moveTo>
                  <a:cubicBezTo>
                    <a:pt x="31449" y="-284"/>
                    <a:pt x="35718" y="2259"/>
                    <a:pt x="34272" y="10500"/>
                  </a:cubicBezTo>
                  <a:cubicBezTo>
                    <a:pt x="31775" y="11900"/>
                    <a:pt x="32055" y="8952"/>
                    <a:pt x="32849" y="10997"/>
                  </a:cubicBezTo>
                  <a:cubicBezTo>
                    <a:pt x="32935" y="11226"/>
                    <a:pt x="33283" y="11295"/>
                    <a:pt x="33729" y="10974"/>
                  </a:cubicBezTo>
                  <a:cubicBezTo>
                    <a:pt x="35227" y="9900"/>
                    <a:pt x="35204" y="9837"/>
                    <a:pt x="34272" y="10500"/>
                  </a:cubicBezTo>
                  <a:cubicBezTo>
                    <a:pt x="38987" y="12780"/>
                    <a:pt x="39073" y="17655"/>
                    <a:pt x="40056" y="21536"/>
                  </a:cubicBezTo>
                  <a:cubicBezTo>
                    <a:pt x="41004" y="25262"/>
                    <a:pt x="41096" y="30251"/>
                    <a:pt x="37318" y="33194"/>
                  </a:cubicBezTo>
                  <a:cubicBezTo>
                    <a:pt x="32437" y="37001"/>
                    <a:pt x="29923" y="30920"/>
                    <a:pt x="26351" y="30154"/>
                  </a:cubicBezTo>
                  <a:cubicBezTo>
                    <a:pt x="17213" y="28200"/>
                    <a:pt x="14235" y="15249"/>
                    <a:pt x="1851" y="18175"/>
                  </a:cubicBezTo>
                  <a:cubicBezTo>
                    <a:pt x="-2430" y="19187"/>
                    <a:pt x="2102" y="12283"/>
                    <a:pt x="1759" y="9014"/>
                  </a:cubicBezTo>
                  <a:cubicBezTo>
                    <a:pt x="8823" y="4779"/>
                    <a:pt x="16041" y="939"/>
                    <a:pt x="24414" y="25"/>
                  </a:cubicBezTo>
                  <a:close/>
                </a:path>
              </a:pathLst>
            </a:custGeom>
            <a:grpFill/>
            <a:ln w="5715"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4AC9A3BA-D01B-EEA0-A885-4DDFEDD1CC44}"/>
                </a:ext>
              </a:extLst>
            </p:cNvPr>
            <p:cNvSpPr/>
            <p:nvPr/>
          </p:nvSpPr>
          <p:spPr>
            <a:xfrm>
              <a:off x="6462937" y="3385658"/>
              <a:ext cx="36324" cy="14683"/>
            </a:xfrm>
            <a:custGeom>
              <a:avLst/>
              <a:gdLst>
                <a:gd name="connsiteX0" fmla="*/ 36325 w 36324"/>
                <a:gd name="connsiteY0" fmla="*/ 12761 h 14683"/>
                <a:gd name="connsiteX1" fmla="*/ 23300 w 36324"/>
                <a:gd name="connsiteY1" fmla="*/ 12218 h 14683"/>
                <a:gd name="connsiteX2" fmla="*/ 0 w 36324"/>
                <a:gd name="connsiteY2" fmla="*/ 12841 h 14683"/>
                <a:gd name="connsiteX3" fmla="*/ 24780 w 36324"/>
                <a:gd name="connsiteY3" fmla="*/ 2308 h 14683"/>
                <a:gd name="connsiteX4" fmla="*/ 36325 w 36324"/>
                <a:gd name="connsiteY4" fmla="*/ 12761 h 14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24" h="14683">
                  <a:moveTo>
                    <a:pt x="36325" y="12761"/>
                  </a:moveTo>
                  <a:cubicBezTo>
                    <a:pt x="31844" y="15567"/>
                    <a:pt x="28198" y="15230"/>
                    <a:pt x="23300" y="12218"/>
                  </a:cubicBezTo>
                  <a:cubicBezTo>
                    <a:pt x="15973" y="7709"/>
                    <a:pt x="7590" y="6303"/>
                    <a:pt x="0" y="12841"/>
                  </a:cubicBezTo>
                  <a:cubicBezTo>
                    <a:pt x="5966" y="565"/>
                    <a:pt x="13973" y="-2824"/>
                    <a:pt x="24780" y="2308"/>
                  </a:cubicBezTo>
                  <a:cubicBezTo>
                    <a:pt x="29684" y="4634"/>
                    <a:pt x="33781" y="7835"/>
                    <a:pt x="36325" y="12761"/>
                  </a:cubicBezTo>
                  <a:close/>
                </a:path>
              </a:pathLst>
            </a:custGeom>
            <a:grpFill/>
            <a:ln w="5715"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291034D5-C214-EB78-3EE8-62824CDD5A73}"/>
                </a:ext>
              </a:extLst>
            </p:cNvPr>
            <p:cNvSpPr/>
            <p:nvPr/>
          </p:nvSpPr>
          <p:spPr>
            <a:xfrm>
              <a:off x="7550792" y="3698232"/>
              <a:ext cx="14367" cy="19763"/>
            </a:xfrm>
            <a:custGeom>
              <a:avLst/>
              <a:gdLst>
                <a:gd name="connsiteX0" fmla="*/ 4315 w 14367"/>
                <a:gd name="connsiteY0" fmla="*/ 19764 h 19763"/>
                <a:gd name="connsiteX1" fmla="*/ 863 w 14367"/>
                <a:gd name="connsiteY1" fmla="*/ 12700 h 19763"/>
                <a:gd name="connsiteX2" fmla="*/ 858 w 14367"/>
                <a:gd name="connsiteY2" fmla="*/ 270 h 19763"/>
                <a:gd name="connsiteX3" fmla="*/ 8379 w 14367"/>
                <a:gd name="connsiteY3" fmla="*/ 6636 h 19763"/>
                <a:gd name="connsiteX4" fmla="*/ 14368 w 14367"/>
                <a:gd name="connsiteY4" fmla="*/ 6430 h 19763"/>
                <a:gd name="connsiteX5" fmla="*/ 4315 w 14367"/>
                <a:gd name="connsiteY5" fmla="*/ 19764 h 1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67" h="19763">
                  <a:moveTo>
                    <a:pt x="4315" y="19764"/>
                  </a:moveTo>
                  <a:cubicBezTo>
                    <a:pt x="3949" y="17015"/>
                    <a:pt x="2618" y="14923"/>
                    <a:pt x="863" y="12700"/>
                  </a:cubicBezTo>
                  <a:cubicBezTo>
                    <a:pt x="-2177" y="8848"/>
                    <a:pt x="4041" y="4476"/>
                    <a:pt x="858" y="270"/>
                  </a:cubicBezTo>
                  <a:cubicBezTo>
                    <a:pt x="6527" y="-1250"/>
                    <a:pt x="6190" y="4036"/>
                    <a:pt x="8379" y="6636"/>
                  </a:cubicBezTo>
                  <a:cubicBezTo>
                    <a:pt x="9927" y="8477"/>
                    <a:pt x="12345" y="6659"/>
                    <a:pt x="14368" y="6430"/>
                  </a:cubicBezTo>
                  <a:cubicBezTo>
                    <a:pt x="12499" y="11991"/>
                    <a:pt x="9030" y="16346"/>
                    <a:pt x="4315" y="19764"/>
                  </a:cubicBezTo>
                  <a:close/>
                </a:path>
              </a:pathLst>
            </a:custGeom>
            <a:grpFill/>
            <a:ln w="5715"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C575B732-F869-8204-8030-D725867B312E}"/>
                </a:ext>
              </a:extLst>
            </p:cNvPr>
            <p:cNvSpPr/>
            <p:nvPr/>
          </p:nvSpPr>
          <p:spPr>
            <a:xfrm>
              <a:off x="7675641" y="3509037"/>
              <a:ext cx="14787" cy="16019"/>
            </a:xfrm>
            <a:custGeom>
              <a:avLst/>
              <a:gdLst>
                <a:gd name="connsiteX0" fmla="*/ 4122 w 14787"/>
                <a:gd name="connsiteY0" fmla="*/ 14494 h 16019"/>
                <a:gd name="connsiteX1" fmla="*/ 5374 w 14787"/>
                <a:gd name="connsiteY1" fmla="*/ 8288 h 16019"/>
                <a:gd name="connsiteX2" fmla="*/ 4374 w 14787"/>
                <a:gd name="connsiteY2" fmla="*/ 818 h 16019"/>
                <a:gd name="connsiteX3" fmla="*/ 12717 w 14787"/>
                <a:gd name="connsiteY3" fmla="*/ 7831 h 16019"/>
                <a:gd name="connsiteX4" fmla="*/ 14655 w 14787"/>
                <a:gd name="connsiteY4" fmla="*/ 12311 h 16019"/>
                <a:gd name="connsiteX5" fmla="*/ 13957 w 14787"/>
                <a:gd name="connsiteY5" fmla="*/ 14506 h 16019"/>
                <a:gd name="connsiteX6" fmla="*/ 4122 w 14787"/>
                <a:gd name="connsiteY6" fmla="*/ 14494 h 1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87" h="16019">
                  <a:moveTo>
                    <a:pt x="4122" y="14494"/>
                  </a:moveTo>
                  <a:cubicBezTo>
                    <a:pt x="4499" y="12351"/>
                    <a:pt x="4191" y="8916"/>
                    <a:pt x="5374" y="8288"/>
                  </a:cubicBezTo>
                  <a:cubicBezTo>
                    <a:pt x="12306" y="4596"/>
                    <a:pt x="-8674" y="5299"/>
                    <a:pt x="4374" y="818"/>
                  </a:cubicBezTo>
                  <a:cubicBezTo>
                    <a:pt x="12163" y="-1856"/>
                    <a:pt x="12369" y="2430"/>
                    <a:pt x="12717" y="7831"/>
                  </a:cubicBezTo>
                  <a:cubicBezTo>
                    <a:pt x="12815" y="9357"/>
                    <a:pt x="13980" y="10820"/>
                    <a:pt x="14655" y="12311"/>
                  </a:cubicBezTo>
                  <a:cubicBezTo>
                    <a:pt x="14963" y="13214"/>
                    <a:pt x="14735" y="13946"/>
                    <a:pt x="13957" y="14506"/>
                  </a:cubicBezTo>
                  <a:cubicBezTo>
                    <a:pt x="10677" y="16535"/>
                    <a:pt x="7402" y="16517"/>
                    <a:pt x="4122" y="14494"/>
                  </a:cubicBezTo>
                  <a:close/>
                </a:path>
              </a:pathLst>
            </a:custGeom>
            <a:grpFill/>
            <a:ln w="5715" cap="flat">
              <a:noFill/>
              <a:prstDash val="solid"/>
              <a:miter/>
            </a:ln>
          </p:spPr>
          <p:txBody>
            <a:bodyPr rtlCol="0" anchor="ctr"/>
            <a:lstStyle/>
            <a:p>
              <a:endParaRPr lang="zh-CN" altLang="en-US"/>
            </a:p>
          </p:txBody>
        </p:sp>
        <p:sp>
          <p:nvSpPr>
            <p:cNvPr id="51" name="任意多边形: 形状 50">
              <a:extLst>
                <a:ext uri="{FF2B5EF4-FFF2-40B4-BE49-F238E27FC236}">
                  <a16:creationId xmlns:a16="http://schemas.microsoft.com/office/drawing/2014/main" id="{10D7349A-A5CD-7C20-B7B4-7668ED42FA43}"/>
                </a:ext>
              </a:extLst>
            </p:cNvPr>
            <p:cNvSpPr/>
            <p:nvPr/>
          </p:nvSpPr>
          <p:spPr>
            <a:xfrm>
              <a:off x="7687622" y="3491872"/>
              <a:ext cx="12021" cy="12289"/>
            </a:xfrm>
            <a:custGeom>
              <a:avLst/>
              <a:gdLst>
                <a:gd name="connsiteX0" fmla="*/ 9532 w 12021"/>
                <a:gd name="connsiteY0" fmla="*/ 12211 h 12289"/>
                <a:gd name="connsiteX1" fmla="*/ 394 w 12021"/>
                <a:gd name="connsiteY1" fmla="*/ 153 h 12289"/>
                <a:gd name="connsiteX2" fmla="*/ 12018 w 12021"/>
                <a:gd name="connsiteY2" fmla="*/ 5599 h 12289"/>
                <a:gd name="connsiteX3" fmla="*/ 9532 w 12021"/>
                <a:gd name="connsiteY3" fmla="*/ 12211 h 12289"/>
              </a:gdLst>
              <a:ahLst/>
              <a:cxnLst>
                <a:cxn ang="0">
                  <a:pos x="connsiteX0" y="connsiteY0"/>
                </a:cxn>
                <a:cxn ang="0">
                  <a:pos x="connsiteX1" y="connsiteY1"/>
                </a:cxn>
                <a:cxn ang="0">
                  <a:pos x="connsiteX2" y="connsiteY2"/>
                </a:cxn>
                <a:cxn ang="0">
                  <a:pos x="connsiteX3" y="connsiteY3"/>
                </a:cxn>
              </a:cxnLst>
              <a:rect l="l" t="t" r="r" b="b"/>
              <a:pathLst>
                <a:path w="12021" h="12289">
                  <a:moveTo>
                    <a:pt x="9532" y="12211"/>
                  </a:moveTo>
                  <a:cubicBezTo>
                    <a:pt x="891" y="12971"/>
                    <a:pt x="-944" y="8188"/>
                    <a:pt x="394" y="153"/>
                  </a:cubicBezTo>
                  <a:cubicBezTo>
                    <a:pt x="5452" y="-642"/>
                    <a:pt x="9035" y="1741"/>
                    <a:pt x="12018" y="5599"/>
                  </a:cubicBezTo>
                  <a:cubicBezTo>
                    <a:pt x="12064" y="8136"/>
                    <a:pt x="11715" y="10519"/>
                    <a:pt x="9532" y="12211"/>
                  </a:cubicBezTo>
                  <a:close/>
                </a:path>
              </a:pathLst>
            </a:custGeom>
            <a:grpFill/>
            <a:ln w="5715" cap="flat">
              <a:noFill/>
              <a:prstDash val="solid"/>
              <a:miter/>
            </a:ln>
          </p:spPr>
          <p:txBody>
            <a:bodyPr rtlCol="0" anchor="ctr"/>
            <a:lstStyle/>
            <a:p>
              <a:endParaRPr lang="zh-CN" altLang="en-US"/>
            </a:p>
          </p:txBody>
        </p:sp>
        <p:sp>
          <p:nvSpPr>
            <p:cNvPr id="52" name="任意多边形: 形状 51">
              <a:extLst>
                <a:ext uri="{FF2B5EF4-FFF2-40B4-BE49-F238E27FC236}">
                  <a16:creationId xmlns:a16="http://schemas.microsoft.com/office/drawing/2014/main" id="{9EE7FB94-9F3E-780A-4364-97939EAB5E73}"/>
                </a:ext>
              </a:extLst>
            </p:cNvPr>
            <p:cNvSpPr/>
            <p:nvPr/>
          </p:nvSpPr>
          <p:spPr>
            <a:xfrm>
              <a:off x="6459974" y="3398470"/>
              <a:ext cx="9731" cy="16790"/>
            </a:xfrm>
            <a:custGeom>
              <a:avLst/>
              <a:gdLst>
                <a:gd name="connsiteX0" fmla="*/ 2877 w 9731"/>
                <a:gd name="connsiteY0" fmla="*/ 0 h 16790"/>
                <a:gd name="connsiteX1" fmla="*/ 9295 w 9731"/>
                <a:gd name="connsiteY1" fmla="*/ 16791 h 16790"/>
                <a:gd name="connsiteX2" fmla="*/ 2877 w 9731"/>
                <a:gd name="connsiteY2" fmla="*/ 0 h 16790"/>
              </a:gdLst>
              <a:ahLst/>
              <a:cxnLst>
                <a:cxn ang="0">
                  <a:pos x="connsiteX0" y="connsiteY0"/>
                </a:cxn>
                <a:cxn ang="0">
                  <a:pos x="connsiteX1" y="connsiteY1"/>
                </a:cxn>
                <a:cxn ang="0">
                  <a:pos x="connsiteX2" y="connsiteY2"/>
                </a:cxn>
              </a:cxnLst>
              <a:rect l="l" t="t" r="r" b="b"/>
              <a:pathLst>
                <a:path w="9731" h="16790">
                  <a:moveTo>
                    <a:pt x="2877" y="0"/>
                  </a:moveTo>
                  <a:cubicBezTo>
                    <a:pt x="5844" y="5280"/>
                    <a:pt x="11313" y="9601"/>
                    <a:pt x="9295" y="16791"/>
                  </a:cubicBezTo>
                  <a:cubicBezTo>
                    <a:pt x="-1249" y="12059"/>
                    <a:pt x="-1963" y="10196"/>
                    <a:pt x="2877" y="0"/>
                  </a:cubicBezTo>
                  <a:close/>
                </a:path>
              </a:pathLst>
            </a:custGeom>
            <a:grpFill/>
            <a:ln w="5715" cap="flat">
              <a:noFill/>
              <a:prstDash val="solid"/>
              <a:miter/>
            </a:ln>
          </p:spPr>
          <p:txBody>
            <a:bodyPr rtlCol="0" anchor="ctr"/>
            <a:lstStyle/>
            <a:p>
              <a:endParaRPr lang="zh-CN" altLang="en-US"/>
            </a:p>
          </p:txBody>
        </p:sp>
        <p:sp>
          <p:nvSpPr>
            <p:cNvPr id="53" name="任意多边形: 形状 52">
              <a:extLst>
                <a:ext uri="{FF2B5EF4-FFF2-40B4-BE49-F238E27FC236}">
                  <a16:creationId xmlns:a16="http://schemas.microsoft.com/office/drawing/2014/main" id="{491615E7-1F34-83D9-ACD5-2E03B58C7EF2}"/>
                </a:ext>
              </a:extLst>
            </p:cNvPr>
            <p:cNvSpPr/>
            <p:nvPr/>
          </p:nvSpPr>
          <p:spPr>
            <a:xfrm>
              <a:off x="7564892" y="3701182"/>
              <a:ext cx="3137" cy="3737"/>
            </a:xfrm>
            <a:custGeom>
              <a:avLst/>
              <a:gdLst>
                <a:gd name="connsiteX0" fmla="*/ 0 w 3137"/>
                <a:gd name="connsiteY0" fmla="*/ 3738 h 3737"/>
                <a:gd name="connsiteX1" fmla="*/ 3138 w 3137"/>
                <a:gd name="connsiteY1" fmla="*/ 0 h 3737"/>
                <a:gd name="connsiteX2" fmla="*/ 0 w 3137"/>
                <a:gd name="connsiteY2" fmla="*/ 3738 h 3737"/>
              </a:gdLst>
              <a:ahLst/>
              <a:cxnLst>
                <a:cxn ang="0">
                  <a:pos x="connsiteX0" y="connsiteY0"/>
                </a:cxn>
                <a:cxn ang="0">
                  <a:pos x="connsiteX1" y="connsiteY1"/>
                </a:cxn>
                <a:cxn ang="0">
                  <a:pos x="connsiteX2" y="connsiteY2"/>
                </a:cxn>
              </a:cxnLst>
              <a:rect l="l" t="t" r="r" b="b"/>
              <a:pathLst>
                <a:path w="3137" h="3737">
                  <a:moveTo>
                    <a:pt x="0" y="3738"/>
                  </a:moveTo>
                  <a:cubicBezTo>
                    <a:pt x="1046" y="2492"/>
                    <a:pt x="2092" y="1246"/>
                    <a:pt x="3138" y="0"/>
                  </a:cubicBezTo>
                  <a:cubicBezTo>
                    <a:pt x="2898" y="1920"/>
                    <a:pt x="1886" y="3200"/>
                    <a:pt x="0" y="3738"/>
                  </a:cubicBezTo>
                  <a:close/>
                </a:path>
              </a:pathLst>
            </a:custGeom>
            <a:grpFill/>
            <a:ln w="5715" cap="flat">
              <a:noFill/>
              <a:prstDash val="solid"/>
              <a:miter/>
            </a:ln>
          </p:spPr>
          <p:txBody>
            <a:bodyPr rtlCol="0" anchor="ctr"/>
            <a:lstStyle/>
            <a:p>
              <a:endParaRPr lang="zh-CN" altLang="en-US"/>
            </a:p>
          </p:txBody>
        </p:sp>
        <p:sp>
          <p:nvSpPr>
            <p:cNvPr id="54" name="任意多边形: 形状 53">
              <a:extLst>
                <a:ext uri="{FF2B5EF4-FFF2-40B4-BE49-F238E27FC236}">
                  <a16:creationId xmlns:a16="http://schemas.microsoft.com/office/drawing/2014/main" id="{AC22AA69-D15C-91F4-9E83-647D8FD70907}"/>
                </a:ext>
              </a:extLst>
            </p:cNvPr>
            <p:cNvSpPr/>
            <p:nvPr/>
          </p:nvSpPr>
          <p:spPr>
            <a:xfrm>
              <a:off x="6745018" y="3233375"/>
              <a:ext cx="3726" cy="3520"/>
            </a:xfrm>
            <a:custGeom>
              <a:avLst/>
              <a:gdLst>
                <a:gd name="connsiteX0" fmla="*/ 3726 w 3726"/>
                <a:gd name="connsiteY0" fmla="*/ 0 h 3520"/>
                <a:gd name="connsiteX1" fmla="*/ 0 w 3726"/>
                <a:gd name="connsiteY1" fmla="*/ 3520 h 3520"/>
                <a:gd name="connsiteX2" fmla="*/ 3726 w 3726"/>
                <a:gd name="connsiteY2" fmla="*/ 0 h 3520"/>
              </a:gdLst>
              <a:ahLst/>
              <a:cxnLst>
                <a:cxn ang="0">
                  <a:pos x="connsiteX0" y="connsiteY0"/>
                </a:cxn>
                <a:cxn ang="0">
                  <a:pos x="connsiteX1" y="connsiteY1"/>
                </a:cxn>
                <a:cxn ang="0">
                  <a:pos x="connsiteX2" y="connsiteY2"/>
                </a:cxn>
              </a:cxnLst>
              <a:rect l="l" t="t" r="r" b="b"/>
              <a:pathLst>
                <a:path w="3726" h="3520">
                  <a:moveTo>
                    <a:pt x="3726" y="0"/>
                  </a:moveTo>
                  <a:cubicBezTo>
                    <a:pt x="3292" y="2029"/>
                    <a:pt x="2063" y="3212"/>
                    <a:pt x="0" y="3520"/>
                  </a:cubicBezTo>
                  <a:cubicBezTo>
                    <a:pt x="417" y="1480"/>
                    <a:pt x="1737" y="383"/>
                    <a:pt x="3726" y="0"/>
                  </a:cubicBezTo>
                  <a:close/>
                </a:path>
              </a:pathLst>
            </a:custGeom>
            <a:grpFill/>
            <a:ln w="5715" cap="flat">
              <a:noFill/>
              <a:prstDash val="solid"/>
              <a:miter/>
            </a:ln>
          </p:spPr>
          <p:txBody>
            <a:bodyPr rtlCol="0" anchor="ctr"/>
            <a:lstStyle/>
            <a:p>
              <a:endParaRPr lang="zh-CN" altLang="en-US"/>
            </a:p>
          </p:txBody>
        </p:sp>
        <p:sp>
          <p:nvSpPr>
            <p:cNvPr id="55" name="任意多边形: 形状 54">
              <a:extLst>
                <a:ext uri="{FF2B5EF4-FFF2-40B4-BE49-F238E27FC236}">
                  <a16:creationId xmlns:a16="http://schemas.microsoft.com/office/drawing/2014/main" id="{CDEADE5F-6A45-2E53-FD55-798FD58B6112}"/>
                </a:ext>
              </a:extLst>
            </p:cNvPr>
            <p:cNvSpPr/>
            <p:nvPr/>
          </p:nvSpPr>
          <p:spPr>
            <a:xfrm>
              <a:off x="6748435" y="3230295"/>
              <a:ext cx="3743" cy="3417"/>
            </a:xfrm>
            <a:custGeom>
              <a:avLst/>
              <a:gdLst>
                <a:gd name="connsiteX0" fmla="*/ 3743 w 3743"/>
                <a:gd name="connsiteY0" fmla="*/ 0 h 3417"/>
                <a:gd name="connsiteX1" fmla="*/ 0 w 3743"/>
                <a:gd name="connsiteY1" fmla="*/ 3417 h 3417"/>
                <a:gd name="connsiteX2" fmla="*/ 3743 w 3743"/>
                <a:gd name="connsiteY2" fmla="*/ 0 h 3417"/>
              </a:gdLst>
              <a:ahLst/>
              <a:cxnLst>
                <a:cxn ang="0">
                  <a:pos x="connsiteX0" y="connsiteY0"/>
                </a:cxn>
                <a:cxn ang="0">
                  <a:pos x="connsiteX1" y="connsiteY1"/>
                </a:cxn>
                <a:cxn ang="0">
                  <a:pos x="connsiteX2" y="connsiteY2"/>
                </a:cxn>
              </a:cxnLst>
              <a:rect l="l" t="t" r="r" b="b"/>
              <a:pathLst>
                <a:path w="3743" h="3417">
                  <a:moveTo>
                    <a:pt x="3743" y="0"/>
                  </a:moveTo>
                  <a:cubicBezTo>
                    <a:pt x="3200" y="1909"/>
                    <a:pt x="1966" y="3063"/>
                    <a:pt x="0" y="3417"/>
                  </a:cubicBezTo>
                  <a:cubicBezTo>
                    <a:pt x="491" y="1446"/>
                    <a:pt x="1772" y="348"/>
                    <a:pt x="3743" y="0"/>
                  </a:cubicBezTo>
                  <a:close/>
                </a:path>
              </a:pathLst>
            </a:custGeom>
            <a:grpFill/>
            <a:ln w="5715" cap="flat">
              <a:noFill/>
              <a:prstDash val="solid"/>
              <a:miter/>
            </a:ln>
          </p:spPr>
          <p:txBody>
            <a:bodyPr rtlCol="0" anchor="ctr"/>
            <a:lstStyle/>
            <a:p>
              <a:endParaRPr lang="zh-CN" altLang="en-US"/>
            </a:p>
          </p:txBody>
        </p:sp>
        <p:sp>
          <p:nvSpPr>
            <p:cNvPr id="56" name="任意多边形: 形状 55">
              <a:extLst>
                <a:ext uri="{FF2B5EF4-FFF2-40B4-BE49-F238E27FC236}">
                  <a16:creationId xmlns:a16="http://schemas.microsoft.com/office/drawing/2014/main" id="{3A20B48A-58FC-0E87-6094-98D9BCFE43FC}"/>
                </a:ext>
              </a:extLst>
            </p:cNvPr>
            <p:cNvSpPr/>
            <p:nvPr/>
          </p:nvSpPr>
          <p:spPr>
            <a:xfrm>
              <a:off x="7061396" y="3533352"/>
              <a:ext cx="287628" cy="193337"/>
            </a:xfrm>
            <a:custGeom>
              <a:avLst/>
              <a:gdLst>
                <a:gd name="connsiteX0" fmla="*/ 42872 w 287628"/>
                <a:gd name="connsiteY0" fmla="*/ 131620 h 193337"/>
                <a:gd name="connsiteX1" fmla="*/ 38157 w 287628"/>
                <a:gd name="connsiteY1" fmla="*/ 140181 h 193337"/>
                <a:gd name="connsiteX2" fmla="*/ 29722 w 287628"/>
                <a:gd name="connsiteY2" fmla="*/ 111881 h 193337"/>
                <a:gd name="connsiteX3" fmla="*/ 29745 w 287628"/>
                <a:gd name="connsiteY3" fmla="*/ 91621 h 193337"/>
                <a:gd name="connsiteX4" fmla="*/ 34385 w 287628"/>
                <a:gd name="connsiteY4" fmla="*/ 86854 h 193337"/>
                <a:gd name="connsiteX5" fmla="*/ 37209 w 287628"/>
                <a:gd name="connsiteY5" fmla="*/ 90695 h 193337"/>
                <a:gd name="connsiteX6" fmla="*/ 39209 w 287628"/>
                <a:gd name="connsiteY6" fmla="*/ 96661 h 193337"/>
                <a:gd name="connsiteX7" fmla="*/ 37134 w 287628"/>
                <a:gd name="connsiteY7" fmla="*/ 107943 h 193337"/>
                <a:gd name="connsiteX8" fmla="*/ 49067 w 287628"/>
                <a:gd name="connsiteY8" fmla="*/ 109177 h 193337"/>
                <a:gd name="connsiteX9" fmla="*/ 50896 w 287628"/>
                <a:gd name="connsiteY9" fmla="*/ 114441 h 193337"/>
                <a:gd name="connsiteX10" fmla="*/ 54622 w 287628"/>
                <a:gd name="connsiteY10" fmla="*/ 122613 h 193337"/>
                <a:gd name="connsiteX11" fmla="*/ 60674 w 287628"/>
                <a:gd name="connsiteY11" fmla="*/ 115647 h 193337"/>
                <a:gd name="connsiteX12" fmla="*/ 62612 w 287628"/>
                <a:gd name="connsiteY12" fmla="*/ 108594 h 193337"/>
                <a:gd name="connsiteX13" fmla="*/ 59303 w 287628"/>
                <a:gd name="connsiteY13" fmla="*/ 98719 h 193337"/>
                <a:gd name="connsiteX14" fmla="*/ 61738 w 287628"/>
                <a:gd name="connsiteY14" fmla="*/ 93095 h 193337"/>
                <a:gd name="connsiteX15" fmla="*/ 59297 w 287628"/>
                <a:gd name="connsiteY15" fmla="*/ 98713 h 193337"/>
                <a:gd name="connsiteX16" fmla="*/ 51142 w 287628"/>
                <a:gd name="connsiteY16" fmla="*/ 88798 h 193337"/>
                <a:gd name="connsiteX17" fmla="*/ 46164 w 287628"/>
                <a:gd name="connsiteY17" fmla="*/ 72407 h 193337"/>
                <a:gd name="connsiteX18" fmla="*/ 29568 w 287628"/>
                <a:gd name="connsiteY18" fmla="*/ 48232 h 193337"/>
                <a:gd name="connsiteX19" fmla="*/ 23144 w 287628"/>
                <a:gd name="connsiteY19" fmla="*/ 46101 h 193337"/>
                <a:gd name="connsiteX20" fmla="*/ 15857 w 287628"/>
                <a:gd name="connsiteY20" fmla="*/ 46301 h 193337"/>
                <a:gd name="connsiteX21" fmla="*/ 11543 w 287628"/>
                <a:gd name="connsiteY21" fmla="*/ 42300 h 193337"/>
                <a:gd name="connsiteX22" fmla="*/ 7725 w 287628"/>
                <a:gd name="connsiteY22" fmla="*/ 37894 h 193337"/>
                <a:gd name="connsiteX23" fmla="*/ 5353 w 287628"/>
                <a:gd name="connsiteY23" fmla="*/ 32516 h 193337"/>
                <a:gd name="connsiteX24" fmla="*/ 3959 w 287628"/>
                <a:gd name="connsiteY24" fmla="*/ 26933 h 193337"/>
                <a:gd name="connsiteX25" fmla="*/ 2004 w 287628"/>
                <a:gd name="connsiteY25" fmla="*/ 23441 h 193337"/>
                <a:gd name="connsiteX26" fmla="*/ 541 w 287628"/>
                <a:gd name="connsiteY26" fmla="*/ 19526 h 193337"/>
                <a:gd name="connsiteX27" fmla="*/ 10 w 287628"/>
                <a:gd name="connsiteY27" fmla="*/ 10788 h 193337"/>
                <a:gd name="connsiteX28" fmla="*/ 3399 w 287628"/>
                <a:gd name="connsiteY28" fmla="*/ 55 h 193337"/>
                <a:gd name="connsiteX29" fmla="*/ 22613 w 287628"/>
                <a:gd name="connsiteY29" fmla="*/ 14200 h 193337"/>
                <a:gd name="connsiteX30" fmla="*/ 59080 w 287628"/>
                <a:gd name="connsiteY30" fmla="*/ 39455 h 193337"/>
                <a:gd name="connsiteX31" fmla="*/ 65686 w 287628"/>
                <a:gd name="connsiteY31" fmla="*/ 39511 h 193337"/>
                <a:gd name="connsiteX32" fmla="*/ 59669 w 287628"/>
                <a:gd name="connsiteY32" fmla="*/ 48193 h 193337"/>
                <a:gd name="connsiteX33" fmla="*/ 77111 w 287628"/>
                <a:gd name="connsiteY33" fmla="*/ 50267 h 193337"/>
                <a:gd name="connsiteX34" fmla="*/ 83386 w 287628"/>
                <a:gd name="connsiteY34" fmla="*/ 51650 h 193337"/>
                <a:gd name="connsiteX35" fmla="*/ 88266 w 287628"/>
                <a:gd name="connsiteY35" fmla="*/ 75019 h 193337"/>
                <a:gd name="connsiteX36" fmla="*/ 91535 w 287628"/>
                <a:gd name="connsiteY36" fmla="*/ 85906 h 193337"/>
                <a:gd name="connsiteX37" fmla="*/ 106029 w 287628"/>
                <a:gd name="connsiteY37" fmla="*/ 99462 h 193337"/>
                <a:gd name="connsiteX38" fmla="*/ 78528 w 287628"/>
                <a:gd name="connsiteY38" fmla="*/ 100536 h 193337"/>
                <a:gd name="connsiteX39" fmla="*/ 70516 w 287628"/>
                <a:gd name="connsiteY39" fmla="*/ 106080 h 193337"/>
                <a:gd name="connsiteX40" fmla="*/ 72036 w 287628"/>
                <a:gd name="connsiteY40" fmla="*/ 133152 h 193337"/>
                <a:gd name="connsiteX41" fmla="*/ 86958 w 287628"/>
                <a:gd name="connsiteY41" fmla="*/ 113235 h 193337"/>
                <a:gd name="connsiteX42" fmla="*/ 90627 w 287628"/>
                <a:gd name="connsiteY42" fmla="*/ 110686 h 193337"/>
                <a:gd name="connsiteX43" fmla="*/ 92976 w 287628"/>
                <a:gd name="connsiteY43" fmla="*/ 112201 h 193337"/>
                <a:gd name="connsiteX44" fmla="*/ 102302 w 287628"/>
                <a:gd name="connsiteY44" fmla="*/ 131900 h 193337"/>
                <a:gd name="connsiteX45" fmla="*/ 105274 w 287628"/>
                <a:gd name="connsiteY45" fmla="*/ 135758 h 193337"/>
                <a:gd name="connsiteX46" fmla="*/ 111824 w 287628"/>
                <a:gd name="connsiteY46" fmla="*/ 127105 h 193337"/>
                <a:gd name="connsiteX47" fmla="*/ 124008 w 287628"/>
                <a:gd name="connsiteY47" fmla="*/ 137164 h 193337"/>
                <a:gd name="connsiteX48" fmla="*/ 127729 w 287628"/>
                <a:gd name="connsiteY48" fmla="*/ 126791 h 193337"/>
                <a:gd name="connsiteX49" fmla="*/ 133844 w 287628"/>
                <a:gd name="connsiteY49" fmla="*/ 136255 h 193337"/>
                <a:gd name="connsiteX50" fmla="*/ 135913 w 287628"/>
                <a:gd name="connsiteY50" fmla="*/ 134849 h 193337"/>
                <a:gd name="connsiteX51" fmla="*/ 126448 w 287628"/>
                <a:gd name="connsiteY51" fmla="*/ 114967 h 193337"/>
                <a:gd name="connsiteX52" fmla="*/ 109984 w 287628"/>
                <a:gd name="connsiteY52" fmla="*/ 99873 h 193337"/>
                <a:gd name="connsiteX53" fmla="*/ 120819 w 287628"/>
                <a:gd name="connsiteY53" fmla="*/ 90706 h 193337"/>
                <a:gd name="connsiteX54" fmla="*/ 127597 w 287628"/>
                <a:gd name="connsiteY54" fmla="*/ 96644 h 193337"/>
                <a:gd name="connsiteX55" fmla="*/ 129780 w 287628"/>
                <a:gd name="connsiteY55" fmla="*/ 104045 h 193337"/>
                <a:gd name="connsiteX56" fmla="*/ 144542 w 287628"/>
                <a:gd name="connsiteY56" fmla="*/ 129860 h 193337"/>
                <a:gd name="connsiteX57" fmla="*/ 169814 w 287628"/>
                <a:gd name="connsiteY57" fmla="*/ 147879 h 193337"/>
                <a:gd name="connsiteX58" fmla="*/ 149931 w 287628"/>
                <a:gd name="connsiteY58" fmla="*/ 127277 h 193337"/>
                <a:gd name="connsiteX59" fmla="*/ 170917 w 287628"/>
                <a:gd name="connsiteY59" fmla="*/ 118818 h 193337"/>
                <a:gd name="connsiteX60" fmla="*/ 167991 w 287628"/>
                <a:gd name="connsiteY60" fmla="*/ 109463 h 193337"/>
                <a:gd name="connsiteX61" fmla="*/ 167048 w 287628"/>
                <a:gd name="connsiteY61" fmla="*/ 102765 h 193337"/>
                <a:gd name="connsiteX62" fmla="*/ 170334 w 287628"/>
                <a:gd name="connsiteY62" fmla="*/ 95839 h 193337"/>
                <a:gd name="connsiteX63" fmla="*/ 159647 w 287628"/>
                <a:gd name="connsiteY63" fmla="*/ 89809 h 193337"/>
                <a:gd name="connsiteX64" fmla="*/ 155435 w 287628"/>
                <a:gd name="connsiteY64" fmla="*/ 88237 h 193337"/>
                <a:gd name="connsiteX65" fmla="*/ 149874 w 287628"/>
                <a:gd name="connsiteY65" fmla="*/ 89512 h 193337"/>
                <a:gd name="connsiteX66" fmla="*/ 151463 w 287628"/>
                <a:gd name="connsiteY66" fmla="*/ 94770 h 193337"/>
                <a:gd name="connsiteX67" fmla="*/ 151926 w 287628"/>
                <a:gd name="connsiteY67" fmla="*/ 104154 h 193337"/>
                <a:gd name="connsiteX68" fmla="*/ 138673 w 287628"/>
                <a:gd name="connsiteY68" fmla="*/ 69321 h 193337"/>
                <a:gd name="connsiteX69" fmla="*/ 148108 w 287628"/>
                <a:gd name="connsiteY69" fmla="*/ 69132 h 193337"/>
                <a:gd name="connsiteX70" fmla="*/ 164550 w 287628"/>
                <a:gd name="connsiteY70" fmla="*/ 59263 h 193337"/>
                <a:gd name="connsiteX71" fmla="*/ 167374 w 287628"/>
                <a:gd name="connsiteY71" fmla="*/ 67035 h 193337"/>
                <a:gd name="connsiteX72" fmla="*/ 175140 w 287628"/>
                <a:gd name="connsiteY72" fmla="*/ 91244 h 193337"/>
                <a:gd name="connsiteX73" fmla="*/ 177563 w 287628"/>
                <a:gd name="connsiteY73" fmla="*/ 74367 h 193337"/>
                <a:gd name="connsiteX74" fmla="*/ 191748 w 287628"/>
                <a:gd name="connsiteY74" fmla="*/ 87260 h 193337"/>
                <a:gd name="connsiteX75" fmla="*/ 202121 w 287628"/>
                <a:gd name="connsiteY75" fmla="*/ 77819 h 193337"/>
                <a:gd name="connsiteX76" fmla="*/ 189845 w 287628"/>
                <a:gd name="connsiteY76" fmla="*/ 70018 h 193337"/>
                <a:gd name="connsiteX77" fmla="*/ 223466 w 287628"/>
                <a:gd name="connsiteY77" fmla="*/ 67378 h 193337"/>
                <a:gd name="connsiteX78" fmla="*/ 227044 w 287628"/>
                <a:gd name="connsiteY78" fmla="*/ 52685 h 193337"/>
                <a:gd name="connsiteX79" fmla="*/ 229250 w 287628"/>
                <a:gd name="connsiteY79" fmla="*/ 52079 h 193337"/>
                <a:gd name="connsiteX80" fmla="*/ 237171 w 287628"/>
                <a:gd name="connsiteY80" fmla="*/ 71190 h 193337"/>
                <a:gd name="connsiteX81" fmla="*/ 255779 w 287628"/>
                <a:gd name="connsiteY81" fmla="*/ 56999 h 193337"/>
                <a:gd name="connsiteX82" fmla="*/ 266375 w 287628"/>
                <a:gd name="connsiteY82" fmla="*/ 73470 h 193337"/>
                <a:gd name="connsiteX83" fmla="*/ 258385 w 287628"/>
                <a:gd name="connsiteY83" fmla="*/ 75064 h 193337"/>
                <a:gd name="connsiteX84" fmla="*/ 275839 w 287628"/>
                <a:gd name="connsiteY84" fmla="*/ 80425 h 193337"/>
                <a:gd name="connsiteX85" fmla="*/ 287034 w 287628"/>
                <a:gd name="connsiteY85" fmla="*/ 104543 h 193337"/>
                <a:gd name="connsiteX86" fmla="*/ 284571 w 287628"/>
                <a:gd name="connsiteY86" fmla="*/ 108640 h 193337"/>
                <a:gd name="connsiteX87" fmla="*/ 273392 w 287628"/>
                <a:gd name="connsiteY87" fmla="*/ 108994 h 193337"/>
                <a:gd name="connsiteX88" fmla="*/ 261562 w 287628"/>
                <a:gd name="connsiteY88" fmla="*/ 100542 h 193337"/>
                <a:gd name="connsiteX89" fmla="*/ 260917 w 287628"/>
                <a:gd name="connsiteY89" fmla="*/ 100073 h 193337"/>
                <a:gd name="connsiteX90" fmla="*/ 261528 w 287628"/>
                <a:gd name="connsiteY90" fmla="*/ 100982 h 193337"/>
                <a:gd name="connsiteX91" fmla="*/ 261842 w 287628"/>
                <a:gd name="connsiteY91" fmla="*/ 120585 h 193337"/>
                <a:gd name="connsiteX92" fmla="*/ 259917 w 287628"/>
                <a:gd name="connsiteY92" fmla="*/ 121756 h 193337"/>
                <a:gd name="connsiteX93" fmla="*/ 253339 w 287628"/>
                <a:gd name="connsiteY93" fmla="*/ 118464 h 193337"/>
                <a:gd name="connsiteX94" fmla="*/ 246475 w 287628"/>
                <a:gd name="connsiteY94" fmla="*/ 103897 h 193337"/>
                <a:gd name="connsiteX95" fmla="*/ 241531 w 287628"/>
                <a:gd name="connsiteY95" fmla="*/ 94204 h 193337"/>
                <a:gd name="connsiteX96" fmla="*/ 225312 w 287628"/>
                <a:gd name="connsiteY96" fmla="*/ 73647 h 193337"/>
                <a:gd name="connsiteX97" fmla="*/ 226667 w 287628"/>
                <a:gd name="connsiteY97" fmla="*/ 102320 h 193337"/>
                <a:gd name="connsiteX98" fmla="*/ 232039 w 287628"/>
                <a:gd name="connsiteY98" fmla="*/ 105291 h 193337"/>
                <a:gd name="connsiteX99" fmla="*/ 236016 w 287628"/>
                <a:gd name="connsiteY99" fmla="*/ 108491 h 193337"/>
                <a:gd name="connsiteX100" fmla="*/ 229398 w 287628"/>
                <a:gd name="connsiteY100" fmla="*/ 114607 h 193337"/>
                <a:gd name="connsiteX101" fmla="*/ 216745 w 287628"/>
                <a:gd name="connsiteY101" fmla="*/ 113549 h 193337"/>
                <a:gd name="connsiteX102" fmla="*/ 198789 w 287628"/>
                <a:gd name="connsiteY102" fmla="*/ 115407 h 193337"/>
                <a:gd name="connsiteX103" fmla="*/ 174340 w 287628"/>
                <a:gd name="connsiteY103" fmla="*/ 105948 h 193337"/>
                <a:gd name="connsiteX104" fmla="*/ 180038 w 287628"/>
                <a:gd name="connsiteY104" fmla="*/ 131786 h 193337"/>
                <a:gd name="connsiteX105" fmla="*/ 165950 w 287628"/>
                <a:gd name="connsiteY105" fmla="*/ 127082 h 193337"/>
                <a:gd name="connsiteX106" fmla="*/ 186936 w 287628"/>
                <a:gd name="connsiteY106" fmla="*/ 147845 h 193337"/>
                <a:gd name="connsiteX107" fmla="*/ 186004 w 287628"/>
                <a:gd name="connsiteY107" fmla="*/ 144068 h 193337"/>
                <a:gd name="connsiteX108" fmla="*/ 182855 w 287628"/>
                <a:gd name="connsiteY108" fmla="*/ 140535 h 193337"/>
                <a:gd name="connsiteX109" fmla="*/ 200389 w 287628"/>
                <a:gd name="connsiteY109" fmla="*/ 145302 h 193337"/>
                <a:gd name="connsiteX110" fmla="*/ 209510 w 287628"/>
                <a:gd name="connsiteY110" fmla="*/ 148182 h 193337"/>
                <a:gd name="connsiteX111" fmla="*/ 220843 w 287628"/>
                <a:gd name="connsiteY111" fmla="*/ 152789 h 193337"/>
                <a:gd name="connsiteX112" fmla="*/ 213957 w 287628"/>
                <a:gd name="connsiteY112" fmla="*/ 163699 h 193337"/>
                <a:gd name="connsiteX113" fmla="*/ 214236 w 287628"/>
                <a:gd name="connsiteY113" fmla="*/ 167373 h 193337"/>
                <a:gd name="connsiteX114" fmla="*/ 219580 w 287628"/>
                <a:gd name="connsiteY114" fmla="*/ 171476 h 193337"/>
                <a:gd name="connsiteX115" fmla="*/ 207956 w 287628"/>
                <a:gd name="connsiteY115" fmla="*/ 170436 h 193337"/>
                <a:gd name="connsiteX116" fmla="*/ 189782 w 287628"/>
                <a:gd name="connsiteY116" fmla="*/ 165659 h 193337"/>
                <a:gd name="connsiteX117" fmla="*/ 180821 w 287628"/>
                <a:gd name="connsiteY117" fmla="*/ 177311 h 193337"/>
                <a:gd name="connsiteX118" fmla="*/ 184130 w 287628"/>
                <a:gd name="connsiteY118" fmla="*/ 184490 h 193337"/>
                <a:gd name="connsiteX119" fmla="*/ 180952 w 287628"/>
                <a:gd name="connsiteY119" fmla="*/ 192988 h 193337"/>
                <a:gd name="connsiteX120" fmla="*/ 173894 w 287628"/>
                <a:gd name="connsiteY120" fmla="*/ 190376 h 193337"/>
                <a:gd name="connsiteX121" fmla="*/ 138519 w 287628"/>
                <a:gd name="connsiteY121" fmla="*/ 162093 h 193337"/>
                <a:gd name="connsiteX122" fmla="*/ 136444 w 287628"/>
                <a:gd name="connsiteY122" fmla="*/ 159744 h 193337"/>
                <a:gd name="connsiteX123" fmla="*/ 113556 w 287628"/>
                <a:gd name="connsiteY123" fmla="*/ 151543 h 193337"/>
                <a:gd name="connsiteX124" fmla="*/ 108635 w 287628"/>
                <a:gd name="connsiteY124" fmla="*/ 151360 h 193337"/>
                <a:gd name="connsiteX125" fmla="*/ 98113 w 287628"/>
                <a:gd name="connsiteY125" fmla="*/ 154149 h 193337"/>
                <a:gd name="connsiteX126" fmla="*/ 94221 w 287628"/>
                <a:gd name="connsiteY126" fmla="*/ 152423 h 193337"/>
                <a:gd name="connsiteX127" fmla="*/ 92736 w 287628"/>
                <a:gd name="connsiteY127" fmla="*/ 151040 h 193337"/>
                <a:gd name="connsiteX128" fmla="*/ 90187 w 287628"/>
                <a:gd name="connsiteY128" fmla="*/ 148851 h 193337"/>
                <a:gd name="connsiteX129" fmla="*/ 90364 w 287628"/>
                <a:gd name="connsiteY129" fmla="*/ 150188 h 193337"/>
                <a:gd name="connsiteX130" fmla="*/ 87489 w 287628"/>
                <a:gd name="connsiteY130" fmla="*/ 152560 h 193337"/>
                <a:gd name="connsiteX131" fmla="*/ 78082 w 287628"/>
                <a:gd name="connsiteY131" fmla="*/ 149057 h 193337"/>
                <a:gd name="connsiteX132" fmla="*/ 72013 w 287628"/>
                <a:gd name="connsiteY132" fmla="*/ 144096 h 193337"/>
                <a:gd name="connsiteX133" fmla="*/ 66418 w 287628"/>
                <a:gd name="connsiteY133" fmla="*/ 148508 h 193337"/>
                <a:gd name="connsiteX134" fmla="*/ 61137 w 287628"/>
                <a:gd name="connsiteY134" fmla="*/ 147256 h 193337"/>
                <a:gd name="connsiteX135" fmla="*/ 58840 w 287628"/>
                <a:gd name="connsiteY135" fmla="*/ 144050 h 193337"/>
                <a:gd name="connsiteX136" fmla="*/ 57965 w 287628"/>
                <a:gd name="connsiteY136" fmla="*/ 142330 h 193337"/>
                <a:gd name="connsiteX137" fmla="*/ 57491 w 287628"/>
                <a:gd name="connsiteY137" fmla="*/ 140496 h 193337"/>
                <a:gd name="connsiteX138" fmla="*/ 57245 w 287628"/>
                <a:gd name="connsiteY138" fmla="*/ 138661 h 193337"/>
                <a:gd name="connsiteX139" fmla="*/ 54034 w 287628"/>
                <a:gd name="connsiteY139" fmla="*/ 132432 h 193337"/>
                <a:gd name="connsiteX140" fmla="*/ 49439 w 287628"/>
                <a:gd name="connsiteY140" fmla="*/ 131620 h 193337"/>
                <a:gd name="connsiteX141" fmla="*/ 42872 w 287628"/>
                <a:gd name="connsiteY141" fmla="*/ 131620 h 193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287628" h="193337">
                  <a:moveTo>
                    <a:pt x="42872" y="131620"/>
                  </a:moveTo>
                  <a:cubicBezTo>
                    <a:pt x="42295" y="134518"/>
                    <a:pt x="44072" y="138370"/>
                    <a:pt x="38157" y="140181"/>
                  </a:cubicBezTo>
                  <a:cubicBezTo>
                    <a:pt x="37220" y="130088"/>
                    <a:pt x="29705" y="122322"/>
                    <a:pt x="29722" y="111881"/>
                  </a:cubicBezTo>
                  <a:cubicBezTo>
                    <a:pt x="27173" y="105206"/>
                    <a:pt x="34871" y="98759"/>
                    <a:pt x="29745" y="91621"/>
                  </a:cubicBezTo>
                  <a:cubicBezTo>
                    <a:pt x="27630" y="88672"/>
                    <a:pt x="32271" y="87506"/>
                    <a:pt x="34385" y="86854"/>
                  </a:cubicBezTo>
                  <a:cubicBezTo>
                    <a:pt x="37603" y="85860"/>
                    <a:pt x="37563" y="88415"/>
                    <a:pt x="37209" y="90695"/>
                  </a:cubicBezTo>
                  <a:cubicBezTo>
                    <a:pt x="36843" y="93027"/>
                    <a:pt x="37672" y="95033"/>
                    <a:pt x="39209" y="96661"/>
                  </a:cubicBezTo>
                  <a:cubicBezTo>
                    <a:pt x="43787" y="101519"/>
                    <a:pt x="34191" y="103960"/>
                    <a:pt x="37134" y="107943"/>
                  </a:cubicBezTo>
                  <a:cubicBezTo>
                    <a:pt x="40289" y="112218"/>
                    <a:pt x="45192" y="106914"/>
                    <a:pt x="49067" y="109177"/>
                  </a:cubicBezTo>
                  <a:cubicBezTo>
                    <a:pt x="51290" y="110480"/>
                    <a:pt x="52405" y="112555"/>
                    <a:pt x="50896" y="114441"/>
                  </a:cubicBezTo>
                  <a:cubicBezTo>
                    <a:pt x="46433" y="120007"/>
                    <a:pt x="49216" y="121779"/>
                    <a:pt x="54622" y="122613"/>
                  </a:cubicBezTo>
                  <a:cubicBezTo>
                    <a:pt x="60326" y="123493"/>
                    <a:pt x="61006" y="119613"/>
                    <a:pt x="60674" y="115647"/>
                  </a:cubicBezTo>
                  <a:cubicBezTo>
                    <a:pt x="60440" y="112864"/>
                    <a:pt x="59537" y="110309"/>
                    <a:pt x="62612" y="108594"/>
                  </a:cubicBezTo>
                  <a:cubicBezTo>
                    <a:pt x="61246" y="105394"/>
                    <a:pt x="59143" y="102439"/>
                    <a:pt x="59303" y="98719"/>
                  </a:cubicBezTo>
                  <a:cubicBezTo>
                    <a:pt x="61846" y="97587"/>
                    <a:pt x="61103" y="95050"/>
                    <a:pt x="61738" y="93095"/>
                  </a:cubicBezTo>
                  <a:cubicBezTo>
                    <a:pt x="60354" y="94724"/>
                    <a:pt x="61669" y="97513"/>
                    <a:pt x="59297" y="98713"/>
                  </a:cubicBezTo>
                  <a:cubicBezTo>
                    <a:pt x="53434" y="97993"/>
                    <a:pt x="48347" y="95976"/>
                    <a:pt x="51142" y="88798"/>
                  </a:cubicBezTo>
                  <a:cubicBezTo>
                    <a:pt x="53948" y="81597"/>
                    <a:pt x="50656" y="76996"/>
                    <a:pt x="46164" y="72407"/>
                  </a:cubicBezTo>
                  <a:cubicBezTo>
                    <a:pt x="35917" y="67589"/>
                    <a:pt x="31911" y="58485"/>
                    <a:pt x="29568" y="48232"/>
                  </a:cubicBezTo>
                  <a:cubicBezTo>
                    <a:pt x="28602" y="44003"/>
                    <a:pt x="26745" y="42403"/>
                    <a:pt x="23144" y="46101"/>
                  </a:cubicBezTo>
                  <a:cubicBezTo>
                    <a:pt x="20772" y="48290"/>
                    <a:pt x="18338" y="47998"/>
                    <a:pt x="15857" y="46301"/>
                  </a:cubicBezTo>
                  <a:cubicBezTo>
                    <a:pt x="14332" y="45067"/>
                    <a:pt x="12949" y="43666"/>
                    <a:pt x="11543" y="42300"/>
                  </a:cubicBezTo>
                  <a:cubicBezTo>
                    <a:pt x="10091" y="40992"/>
                    <a:pt x="8805" y="39534"/>
                    <a:pt x="7725" y="37894"/>
                  </a:cubicBezTo>
                  <a:cubicBezTo>
                    <a:pt x="6656" y="36226"/>
                    <a:pt x="5828" y="34442"/>
                    <a:pt x="5353" y="32516"/>
                  </a:cubicBezTo>
                  <a:cubicBezTo>
                    <a:pt x="5079" y="30613"/>
                    <a:pt x="4845" y="28699"/>
                    <a:pt x="3959" y="26933"/>
                  </a:cubicBezTo>
                  <a:cubicBezTo>
                    <a:pt x="3204" y="25818"/>
                    <a:pt x="2587" y="24652"/>
                    <a:pt x="2004" y="23441"/>
                  </a:cubicBezTo>
                  <a:cubicBezTo>
                    <a:pt x="1381" y="22178"/>
                    <a:pt x="907" y="20881"/>
                    <a:pt x="541" y="19526"/>
                  </a:cubicBezTo>
                  <a:cubicBezTo>
                    <a:pt x="198" y="16617"/>
                    <a:pt x="-53" y="13720"/>
                    <a:pt x="10" y="10788"/>
                  </a:cubicBezTo>
                  <a:cubicBezTo>
                    <a:pt x="1484" y="7319"/>
                    <a:pt x="953" y="3216"/>
                    <a:pt x="3399" y="55"/>
                  </a:cubicBezTo>
                  <a:cubicBezTo>
                    <a:pt x="13800" y="-625"/>
                    <a:pt x="21447" y="5045"/>
                    <a:pt x="22613" y="14200"/>
                  </a:cubicBezTo>
                  <a:cubicBezTo>
                    <a:pt x="25533" y="37145"/>
                    <a:pt x="43301" y="36420"/>
                    <a:pt x="59080" y="39455"/>
                  </a:cubicBezTo>
                  <a:cubicBezTo>
                    <a:pt x="61172" y="39854"/>
                    <a:pt x="63406" y="39511"/>
                    <a:pt x="65686" y="39511"/>
                  </a:cubicBezTo>
                  <a:cubicBezTo>
                    <a:pt x="65601" y="44209"/>
                    <a:pt x="58605" y="43295"/>
                    <a:pt x="59669" y="48193"/>
                  </a:cubicBezTo>
                  <a:cubicBezTo>
                    <a:pt x="59789" y="48741"/>
                    <a:pt x="76711" y="50902"/>
                    <a:pt x="77111" y="50267"/>
                  </a:cubicBezTo>
                  <a:cubicBezTo>
                    <a:pt x="80791" y="44495"/>
                    <a:pt x="84420" y="47770"/>
                    <a:pt x="83386" y="51650"/>
                  </a:cubicBezTo>
                  <a:cubicBezTo>
                    <a:pt x="80951" y="60743"/>
                    <a:pt x="85100" y="67549"/>
                    <a:pt x="88266" y="75019"/>
                  </a:cubicBezTo>
                  <a:cubicBezTo>
                    <a:pt x="89752" y="78522"/>
                    <a:pt x="91816" y="82374"/>
                    <a:pt x="91535" y="85906"/>
                  </a:cubicBezTo>
                  <a:cubicBezTo>
                    <a:pt x="90833" y="94856"/>
                    <a:pt x="95850" y="98182"/>
                    <a:pt x="106029" y="99462"/>
                  </a:cubicBezTo>
                  <a:cubicBezTo>
                    <a:pt x="95119" y="107457"/>
                    <a:pt x="85826" y="104034"/>
                    <a:pt x="78528" y="100536"/>
                  </a:cubicBezTo>
                  <a:cubicBezTo>
                    <a:pt x="69939" y="96416"/>
                    <a:pt x="69527" y="102937"/>
                    <a:pt x="70516" y="106080"/>
                  </a:cubicBezTo>
                  <a:cubicBezTo>
                    <a:pt x="73225" y="114675"/>
                    <a:pt x="69556" y="123179"/>
                    <a:pt x="72036" y="133152"/>
                  </a:cubicBezTo>
                  <a:cubicBezTo>
                    <a:pt x="78551" y="126968"/>
                    <a:pt x="85769" y="122728"/>
                    <a:pt x="86958" y="113235"/>
                  </a:cubicBezTo>
                  <a:cubicBezTo>
                    <a:pt x="87084" y="112206"/>
                    <a:pt x="89227" y="111189"/>
                    <a:pt x="90627" y="110686"/>
                  </a:cubicBezTo>
                  <a:cubicBezTo>
                    <a:pt x="91187" y="110486"/>
                    <a:pt x="93033" y="112080"/>
                    <a:pt x="92976" y="112201"/>
                  </a:cubicBezTo>
                  <a:cubicBezTo>
                    <a:pt x="87707" y="122728"/>
                    <a:pt x="100434" y="124762"/>
                    <a:pt x="102302" y="131900"/>
                  </a:cubicBezTo>
                  <a:cubicBezTo>
                    <a:pt x="102668" y="133312"/>
                    <a:pt x="104205" y="134421"/>
                    <a:pt x="105274" y="135758"/>
                  </a:cubicBezTo>
                  <a:cubicBezTo>
                    <a:pt x="111281" y="135192"/>
                    <a:pt x="106326" y="128443"/>
                    <a:pt x="111824" y="127105"/>
                  </a:cubicBezTo>
                  <a:cubicBezTo>
                    <a:pt x="112012" y="134335"/>
                    <a:pt x="116316" y="138192"/>
                    <a:pt x="124008" y="137164"/>
                  </a:cubicBezTo>
                  <a:cubicBezTo>
                    <a:pt x="131826" y="136118"/>
                    <a:pt x="123168" y="129357"/>
                    <a:pt x="127729" y="126791"/>
                  </a:cubicBezTo>
                  <a:cubicBezTo>
                    <a:pt x="133986" y="126974"/>
                    <a:pt x="129735" y="134523"/>
                    <a:pt x="133844" y="136255"/>
                  </a:cubicBezTo>
                  <a:cubicBezTo>
                    <a:pt x="135067" y="136586"/>
                    <a:pt x="135495" y="136021"/>
                    <a:pt x="135913" y="134849"/>
                  </a:cubicBezTo>
                  <a:cubicBezTo>
                    <a:pt x="139381" y="125060"/>
                    <a:pt x="131100" y="117047"/>
                    <a:pt x="126448" y="114967"/>
                  </a:cubicBezTo>
                  <a:cubicBezTo>
                    <a:pt x="118447" y="111389"/>
                    <a:pt x="116064" y="104142"/>
                    <a:pt x="109984" y="99873"/>
                  </a:cubicBezTo>
                  <a:cubicBezTo>
                    <a:pt x="111115" y="93712"/>
                    <a:pt x="117459" y="93952"/>
                    <a:pt x="120819" y="90706"/>
                  </a:cubicBezTo>
                  <a:cubicBezTo>
                    <a:pt x="125100" y="86575"/>
                    <a:pt x="128020" y="89129"/>
                    <a:pt x="127597" y="96644"/>
                  </a:cubicBezTo>
                  <a:cubicBezTo>
                    <a:pt x="127425" y="99593"/>
                    <a:pt x="127837" y="103297"/>
                    <a:pt x="129780" y="104045"/>
                  </a:cubicBezTo>
                  <a:cubicBezTo>
                    <a:pt x="141925" y="108709"/>
                    <a:pt x="140507" y="120870"/>
                    <a:pt x="144542" y="129860"/>
                  </a:cubicBezTo>
                  <a:cubicBezTo>
                    <a:pt x="149143" y="140107"/>
                    <a:pt x="154646" y="144799"/>
                    <a:pt x="169814" y="147879"/>
                  </a:cubicBezTo>
                  <a:cubicBezTo>
                    <a:pt x="163459" y="139535"/>
                    <a:pt x="153092" y="136901"/>
                    <a:pt x="149931" y="127277"/>
                  </a:cubicBezTo>
                  <a:cubicBezTo>
                    <a:pt x="157126" y="123522"/>
                    <a:pt x="161659" y="115155"/>
                    <a:pt x="170917" y="118818"/>
                  </a:cubicBezTo>
                  <a:cubicBezTo>
                    <a:pt x="172700" y="113692"/>
                    <a:pt x="171300" y="110663"/>
                    <a:pt x="167991" y="109463"/>
                  </a:cubicBezTo>
                  <a:cubicBezTo>
                    <a:pt x="162601" y="107503"/>
                    <a:pt x="165133" y="105765"/>
                    <a:pt x="167048" y="102765"/>
                  </a:cubicBezTo>
                  <a:cubicBezTo>
                    <a:pt x="168448" y="100565"/>
                    <a:pt x="174409" y="98062"/>
                    <a:pt x="170334" y="95839"/>
                  </a:cubicBezTo>
                  <a:cubicBezTo>
                    <a:pt x="166876" y="93952"/>
                    <a:pt x="166871" y="84906"/>
                    <a:pt x="159647" y="89809"/>
                  </a:cubicBezTo>
                  <a:cubicBezTo>
                    <a:pt x="158921" y="90301"/>
                    <a:pt x="156778" y="88975"/>
                    <a:pt x="155435" y="88237"/>
                  </a:cubicBezTo>
                  <a:cubicBezTo>
                    <a:pt x="153115" y="86957"/>
                    <a:pt x="151223" y="87306"/>
                    <a:pt x="149874" y="89512"/>
                  </a:cubicBezTo>
                  <a:cubicBezTo>
                    <a:pt x="148514" y="91741"/>
                    <a:pt x="148954" y="93958"/>
                    <a:pt x="151463" y="94770"/>
                  </a:cubicBezTo>
                  <a:cubicBezTo>
                    <a:pt x="160470" y="97679"/>
                    <a:pt x="150897" y="100948"/>
                    <a:pt x="151926" y="104154"/>
                  </a:cubicBezTo>
                  <a:cubicBezTo>
                    <a:pt x="141696" y="93558"/>
                    <a:pt x="141696" y="93558"/>
                    <a:pt x="138673" y="69321"/>
                  </a:cubicBezTo>
                  <a:cubicBezTo>
                    <a:pt x="141776" y="67681"/>
                    <a:pt x="145148" y="74916"/>
                    <a:pt x="148108" y="69132"/>
                  </a:cubicBezTo>
                  <a:cubicBezTo>
                    <a:pt x="156584" y="70835"/>
                    <a:pt x="160024" y="64143"/>
                    <a:pt x="164550" y="59263"/>
                  </a:cubicBezTo>
                  <a:cubicBezTo>
                    <a:pt x="164985" y="61908"/>
                    <a:pt x="169151" y="62069"/>
                    <a:pt x="167374" y="67035"/>
                  </a:cubicBezTo>
                  <a:cubicBezTo>
                    <a:pt x="164527" y="74985"/>
                    <a:pt x="168505" y="84860"/>
                    <a:pt x="175140" y="91244"/>
                  </a:cubicBezTo>
                  <a:cubicBezTo>
                    <a:pt x="173403" y="85043"/>
                    <a:pt x="166968" y="77499"/>
                    <a:pt x="177563" y="74367"/>
                  </a:cubicBezTo>
                  <a:cubicBezTo>
                    <a:pt x="188896" y="71024"/>
                    <a:pt x="186673" y="81985"/>
                    <a:pt x="191748" y="87260"/>
                  </a:cubicBezTo>
                  <a:cubicBezTo>
                    <a:pt x="194623" y="84254"/>
                    <a:pt x="196246" y="78299"/>
                    <a:pt x="202121" y="77819"/>
                  </a:cubicBezTo>
                  <a:cubicBezTo>
                    <a:pt x="199492" y="70727"/>
                    <a:pt x="191217" y="79042"/>
                    <a:pt x="189845" y="70018"/>
                  </a:cubicBezTo>
                  <a:cubicBezTo>
                    <a:pt x="200904" y="70115"/>
                    <a:pt x="210442" y="60137"/>
                    <a:pt x="223466" y="67378"/>
                  </a:cubicBezTo>
                  <a:cubicBezTo>
                    <a:pt x="220249" y="60554"/>
                    <a:pt x="222632" y="56279"/>
                    <a:pt x="227044" y="52685"/>
                  </a:cubicBezTo>
                  <a:cubicBezTo>
                    <a:pt x="227781" y="52485"/>
                    <a:pt x="228518" y="52285"/>
                    <a:pt x="229250" y="52079"/>
                  </a:cubicBezTo>
                  <a:cubicBezTo>
                    <a:pt x="238759" y="55291"/>
                    <a:pt x="232250" y="65035"/>
                    <a:pt x="237171" y="71190"/>
                  </a:cubicBezTo>
                  <a:cubicBezTo>
                    <a:pt x="239080" y="60165"/>
                    <a:pt x="245206" y="54525"/>
                    <a:pt x="255779" y="56999"/>
                  </a:cubicBezTo>
                  <a:cubicBezTo>
                    <a:pt x="263814" y="58880"/>
                    <a:pt x="267238" y="66452"/>
                    <a:pt x="266375" y="73470"/>
                  </a:cubicBezTo>
                  <a:cubicBezTo>
                    <a:pt x="265477" y="80820"/>
                    <a:pt x="260014" y="75539"/>
                    <a:pt x="258385" y="75064"/>
                  </a:cubicBezTo>
                  <a:cubicBezTo>
                    <a:pt x="262871" y="75796"/>
                    <a:pt x="266152" y="81871"/>
                    <a:pt x="275839" y="80425"/>
                  </a:cubicBezTo>
                  <a:cubicBezTo>
                    <a:pt x="285863" y="78933"/>
                    <a:pt x="289103" y="93398"/>
                    <a:pt x="287034" y="104543"/>
                  </a:cubicBezTo>
                  <a:cubicBezTo>
                    <a:pt x="285605" y="105497"/>
                    <a:pt x="281439" y="104823"/>
                    <a:pt x="284571" y="108640"/>
                  </a:cubicBezTo>
                  <a:cubicBezTo>
                    <a:pt x="281022" y="116561"/>
                    <a:pt x="275467" y="114589"/>
                    <a:pt x="273392" y="108994"/>
                  </a:cubicBezTo>
                  <a:cubicBezTo>
                    <a:pt x="270975" y="102485"/>
                    <a:pt x="264848" y="103845"/>
                    <a:pt x="261562" y="100542"/>
                  </a:cubicBezTo>
                  <a:cubicBezTo>
                    <a:pt x="261728" y="100702"/>
                    <a:pt x="260917" y="100073"/>
                    <a:pt x="260917" y="100073"/>
                  </a:cubicBezTo>
                  <a:cubicBezTo>
                    <a:pt x="260917" y="100073"/>
                    <a:pt x="261431" y="100851"/>
                    <a:pt x="261528" y="100982"/>
                  </a:cubicBezTo>
                  <a:cubicBezTo>
                    <a:pt x="268529" y="107532"/>
                    <a:pt x="270266" y="113995"/>
                    <a:pt x="261842" y="120585"/>
                  </a:cubicBezTo>
                  <a:cubicBezTo>
                    <a:pt x="261208" y="120985"/>
                    <a:pt x="260562" y="121373"/>
                    <a:pt x="259917" y="121756"/>
                  </a:cubicBezTo>
                  <a:cubicBezTo>
                    <a:pt x="257722" y="120659"/>
                    <a:pt x="255533" y="119561"/>
                    <a:pt x="253339" y="118464"/>
                  </a:cubicBezTo>
                  <a:cubicBezTo>
                    <a:pt x="250967" y="113669"/>
                    <a:pt x="246395" y="110052"/>
                    <a:pt x="246475" y="103897"/>
                  </a:cubicBezTo>
                  <a:cubicBezTo>
                    <a:pt x="246526" y="100016"/>
                    <a:pt x="244566" y="94467"/>
                    <a:pt x="241531" y="94204"/>
                  </a:cubicBezTo>
                  <a:cubicBezTo>
                    <a:pt x="230387" y="93227"/>
                    <a:pt x="229044" y="84186"/>
                    <a:pt x="225312" y="73647"/>
                  </a:cubicBezTo>
                  <a:cubicBezTo>
                    <a:pt x="220289" y="85660"/>
                    <a:pt x="227449" y="93753"/>
                    <a:pt x="226667" y="102320"/>
                  </a:cubicBezTo>
                  <a:cubicBezTo>
                    <a:pt x="226512" y="104011"/>
                    <a:pt x="229924" y="104622"/>
                    <a:pt x="232039" y="105291"/>
                  </a:cubicBezTo>
                  <a:cubicBezTo>
                    <a:pt x="233765" y="105840"/>
                    <a:pt x="239239" y="104057"/>
                    <a:pt x="236016" y="108491"/>
                  </a:cubicBezTo>
                  <a:cubicBezTo>
                    <a:pt x="234628" y="110401"/>
                    <a:pt x="236211" y="117750"/>
                    <a:pt x="229398" y="114607"/>
                  </a:cubicBezTo>
                  <a:cubicBezTo>
                    <a:pt x="225461" y="112789"/>
                    <a:pt x="221083" y="115921"/>
                    <a:pt x="216745" y="113549"/>
                  </a:cubicBezTo>
                  <a:cubicBezTo>
                    <a:pt x="210659" y="110217"/>
                    <a:pt x="204447" y="111703"/>
                    <a:pt x="198789" y="115407"/>
                  </a:cubicBezTo>
                  <a:cubicBezTo>
                    <a:pt x="191119" y="98387"/>
                    <a:pt x="191119" y="98387"/>
                    <a:pt x="174340" y="105948"/>
                  </a:cubicBezTo>
                  <a:cubicBezTo>
                    <a:pt x="177083" y="114264"/>
                    <a:pt x="184181" y="121910"/>
                    <a:pt x="180038" y="131786"/>
                  </a:cubicBezTo>
                  <a:cubicBezTo>
                    <a:pt x="175500" y="131317"/>
                    <a:pt x="174409" y="123065"/>
                    <a:pt x="165950" y="127082"/>
                  </a:cubicBezTo>
                  <a:cubicBezTo>
                    <a:pt x="176374" y="131632"/>
                    <a:pt x="170334" y="149731"/>
                    <a:pt x="186936" y="147845"/>
                  </a:cubicBezTo>
                  <a:cubicBezTo>
                    <a:pt x="188485" y="145925"/>
                    <a:pt x="187090" y="145108"/>
                    <a:pt x="186004" y="144068"/>
                  </a:cubicBezTo>
                  <a:cubicBezTo>
                    <a:pt x="184896" y="143010"/>
                    <a:pt x="183953" y="141781"/>
                    <a:pt x="182855" y="140535"/>
                  </a:cubicBezTo>
                  <a:cubicBezTo>
                    <a:pt x="190296" y="137284"/>
                    <a:pt x="197509" y="134700"/>
                    <a:pt x="200389" y="145302"/>
                  </a:cubicBezTo>
                  <a:cubicBezTo>
                    <a:pt x="202138" y="151731"/>
                    <a:pt x="206236" y="148108"/>
                    <a:pt x="209510" y="148182"/>
                  </a:cubicBezTo>
                  <a:cubicBezTo>
                    <a:pt x="213888" y="148285"/>
                    <a:pt x="218037" y="148862"/>
                    <a:pt x="220843" y="152789"/>
                  </a:cubicBezTo>
                  <a:cubicBezTo>
                    <a:pt x="214002" y="153389"/>
                    <a:pt x="223723" y="164150"/>
                    <a:pt x="213957" y="163699"/>
                  </a:cubicBezTo>
                  <a:cubicBezTo>
                    <a:pt x="210304" y="163533"/>
                    <a:pt x="212334" y="166390"/>
                    <a:pt x="214236" y="167373"/>
                  </a:cubicBezTo>
                  <a:cubicBezTo>
                    <a:pt x="216094" y="168328"/>
                    <a:pt x="218683" y="168048"/>
                    <a:pt x="219580" y="171476"/>
                  </a:cubicBezTo>
                  <a:cubicBezTo>
                    <a:pt x="215522" y="173077"/>
                    <a:pt x="211962" y="173482"/>
                    <a:pt x="207956" y="170436"/>
                  </a:cubicBezTo>
                  <a:cubicBezTo>
                    <a:pt x="202686" y="166430"/>
                    <a:pt x="197172" y="164693"/>
                    <a:pt x="189782" y="165659"/>
                  </a:cubicBezTo>
                  <a:cubicBezTo>
                    <a:pt x="180392" y="166887"/>
                    <a:pt x="177089" y="169219"/>
                    <a:pt x="180821" y="177311"/>
                  </a:cubicBezTo>
                  <a:cubicBezTo>
                    <a:pt x="181913" y="179677"/>
                    <a:pt x="184181" y="181546"/>
                    <a:pt x="184130" y="184490"/>
                  </a:cubicBezTo>
                  <a:cubicBezTo>
                    <a:pt x="184067" y="187696"/>
                    <a:pt x="184747" y="191342"/>
                    <a:pt x="180952" y="192988"/>
                  </a:cubicBezTo>
                  <a:cubicBezTo>
                    <a:pt x="177952" y="194285"/>
                    <a:pt x="176226" y="191645"/>
                    <a:pt x="173894" y="190376"/>
                  </a:cubicBezTo>
                  <a:cubicBezTo>
                    <a:pt x="160396" y="183032"/>
                    <a:pt x="148594" y="173665"/>
                    <a:pt x="138519" y="162093"/>
                  </a:cubicBezTo>
                  <a:cubicBezTo>
                    <a:pt x="137804" y="161275"/>
                    <a:pt x="136570" y="159664"/>
                    <a:pt x="136444" y="159744"/>
                  </a:cubicBezTo>
                  <a:cubicBezTo>
                    <a:pt x="125123" y="167185"/>
                    <a:pt x="121945" y="152023"/>
                    <a:pt x="113556" y="151543"/>
                  </a:cubicBezTo>
                  <a:cubicBezTo>
                    <a:pt x="111915" y="151451"/>
                    <a:pt x="110275" y="151417"/>
                    <a:pt x="108635" y="151360"/>
                  </a:cubicBezTo>
                  <a:cubicBezTo>
                    <a:pt x="105732" y="154612"/>
                    <a:pt x="102040" y="154840"/>
                    <a:pt x="98113" y="154149"/>
                  </a:cubicBezTo>
                  <a:cubicBezTo>
                    <a:pt x="96725" y="153794"/>
                    <a:pt x="95416" y="153194"/>
                    <a:pt x="94221" y="152423"/>
                  </a:cubicBezTo>
                  <a:cubicBezTo>
                    <a:pt x="93736" y="151971"/>
                    <a:pt x="93233" y="151485"/>
                    <a:pt x="92736" y="151040"/>
                  </a:cubicBezTo>
                  <a:cubicBezTo>
                    <a:pt x="91981" y="150205"/>
                    <a:pt x="91387" y="148657"/>
                    <a:pt x="90187" y="148851"/>
                  </a:cubicBezTo>
                  <a:cubicBezTo>
                    <a:pt x="88043" y="149194"/>
                    <a:pt x="90335" y="147959"/>
                    <a:pt x="90364" y="150188"/>
                  </a:cubicBezTo>
                  <a:cubicBezTo>
                    <a:pt x="89764" y="151440"/>
                    <a:pt x="88798" y="152188"/>
                    <a:pt x="87489" y="152560"/>
                  </a:cubicBezTo>
                  <a:cubicBezTo>
                    <a:pt x="83866" y="152691"/>
                    <a:pt x="80831" y="151268"/>
                    <a:pt x="78082" y="149057"/>
                  </a:cubicBezTo>
                  <a:cubicBezTo>
                    <a:pt x="76122" y="147279"/>
                    <a:pt x="74693" y="144873"/>
                    <a:pt x="72013" y="144096"/>
                  </a:cubicBezTo>
                  <a:cubicBezTo>
                    <a:pt x="69441" y="144673"/>
                    <a:pt x="68287" y="147039"/>
                    <a:pt x="66418" y="148508"/>
                  </a:cubicBezTo>
                  <a:cubicBezTo>
                    <a:pt x="64332" y="149440"/>
                    <a:pt x="62635" y="148759"/>
                    <a:pt x="61137" y="147256"/>
                  </a:cubicBezTo>
                  <a:cubicBezTo>
                    <a:pt x="60286" y="146245"/>
                    <a:pt x="59520" y="145170"/>
                    <a:pt x="58840" y="144050"/>
                  </a:cubicBezTo>
                  <a:cubicBezTo>
                    <a:pt x="58549" y="143479"/>
                    <a:pt x="58263" y="142890"/>
                    <a:pt x="57965" y="142330"/>
                  </a:cubicBezTo>
                  <a:cubicBezTo>
                    <a:pt x="57806" y="141724"/>
                    <a:pt x="57663" y="141101"/>
                    <a:pt x="57491" y="140496"/>
                  </a:cubicBezTo>
                  <a:cubicBezTo>
                    <a:pt x="57406" y="139895"/>
                    <a:pt x="57348" y="139267"/>
                    <a:pt x="57245" y="138661"/>
                  </a:cubicBezTo>
                  <a:cubicBezTo>
                    <a:pt x="57068" y="136135"/>
                    <a:pt x="55862" y="134118"/>
                    <a:pt x="54034" y="132432"/>
                  </a:cubicBezTo>
                  <a:cubicBezTo>
                    <a:pt x="52691" y="131066"/>
                    <a:pt x="51210" y="130574"/>
                    <a:pt x="49439" y="131620"/>
                  </a:cubicBezTo>
                  <a:cubicBezTo>
                    <a:pt x="47256" y="131620"/>
                    <a:pt x="45061" y="131620"/>
                    <a:pt x="42872" y="131620"/>
                  </a:cubicBezTo>
                  <a:close/>
                </a:path>
              </a:pathLst>
            </a:custGeom>
            <a:grpFill/>
            <a:ln w="5715" cap="flat">
              <a:noFill/>
              <a:prstDash val="solid"/>
              <a:miter/>
            </a:ln>
          </p:spPr>
          <p:txBody>
            <a:bodyPr rtlCol="0" anchor="ctr"/>
            <a:lstStyle/>
            <a:p>
              <a:endParaRPr lang="zh-CN" altLang="en-US"/>
            </a:p>
          </p:txBody>
        </p:sp>
        <p:sp>
          <p:nvSpPr>
            <p:cNvPr id="57" name="任意多边形: 形状 56">
              <a:extLst>
                <a:ext uri="{FF2B5EF4-FFF2-40B4-BE49-F238E27FC236}">
                  <a16:creationId xmlns:a16="http://schemas.microsoft.com/office/drawing/2014/main" id="{745D4FCE-3F64-9861-3BA5-3DBCFA92626D}"/>
                </a:ext>
              </a:extLst>
            </p:cNvPr>
            <p:cNvSpPr/>
            <p:nvPr/>
          </p:nvSpPr>
          <p:spPr>
            <a:xfrm>
              <a:off x="6936509" y="3164784"/>
              <a:ext cx="253255" cy="284552"/>
            </a:xfrm>
            <a:custGeom>
              <a:avLst/>
              <a:gdLst>
                <a:gd name="connsiteX0" fmla="*/ 174332 w 253255"/>
                <a:gd name="connsiteY0" fmla="*/ 184405 h 284552"/>
                <a:gd name="connsiteX1" fmla="*/ 159901 w 253255"/>
                <a:gd name="connsiteY1" fmla="*/ 195092 h 284552"/>
                <a:gd name="connsiteX2" fmla="*/ 162547 w 253255"/>
                <a:gd name="connsiteY2" fmla="*/ 185720 h 284552"/>
                <a:gd name="connsiteX3" fmla="*/ 152838 w 253255"/>
                <a:gd name="connsiteY3" fmla="*/ 181845 h 284552"/>
                <a:gd name="connsiteX4" fmla="*/ 148386 w 253255"/>
                <a:gd name="connsiteY4" fmla="*/ 174067 h 284552"/>
                <a:gd name="connsiteX5" fmla="*/ 136081 w 253255"/>
                <a:gd name="connsiteY5" fmla="*/ 156419 h 284552"/>
                <a:gd name="connsiteX6" fmla="*/ 120702 w 253255"/>
                <a:gd name="connsiteY6" fmla="*/ 142040 h 284552"/>
                <a:gd name="connsiteX7" fmla="*/ 124291 w 253255"/>
                <a:gd name="connsiteY7" fmla="*/ 133850 h 284552"/>
                <a:gd name="connsiteX8" fmla="*/ 125651 w 253255"/>
                <a:gd name="connsiteY8" fmla="*/ 128050 h 284552"/>
                <a:gd name="connsiteX9" fmla="*/ 115142 w 253255"/>
                <a:gd name="connsiteY9" fmla="*/ 112042 h 284552"/>
                <a:gd name="connsiteX10" fmla="*/ 106535 w 253255"/>
                <a:gd name="connsiteY10" fmla="*/ 120083 h 284552"/>
                <a:gd name="connsiteX11" fmla="*/ 106346 w 253255"/>
                <a:gd name="connsiteY11" fmla="*/ 103263 h 284552"/>
                <a:gd name="connsiteX12" fmla="*/ 101185 w 253255"/>
                <a:gd name="connsiteY12" fmla="*/ 99109 h 284552"/>
                <a:gd name="connsiteX13" fmla="*/ 99368 w 253255"/>
                <a:gd name="connsiteY13" fmla="*/ 104612 h 284552"/>
                <a:gd name="connsiteX14" fmla="*/ 101591 w 253255"/>
                <a:gd name="connsiteY14" fmla="*/ 117048 h 284552"/>
                <a:gd name="connsiteX15" fmla="*/ 104232 w 253255"/>
                <a:gd name="connsiteY15" fmla="*/ 132416 h 284552"/>
                <a:gd name="connsiteX16" fmla="*/ 91081 w 253255"/>
                <a:gd name="connsiteY16" fmla="*/ 120157 h 284552"/>
                <a:gd name="connsiteX17" fmla="*/ 77674 w 253255"/>
                <a:gd name="connsiteY17" fmla="*/ 106618 h 284552"/>
                <a:gd name="connsiteX18" fmla="*/ 65038 w 253255"/>
                <a:gd name="connsiteY18" fmla="*/ 89913 h 284552"/>
                <a:gd name="connsiteX19" fmla="*/ 58454 w 253255"/>
                <a:gd name="connsiteY19" fmla="*/ 60555 h 284552"/>
                <a:gd name="connsiteX20" fmla="*/ 58855 w 253255"/>
                <a:gd name="connsiteY20" fmla="*/ 49868 h 284552"/>
                <a:gd name="connsiteX21" fmla="*/ 48453 w 253255"/>
                <a:gd name="connsiteY21" fmla="*/ 30694 h 284552"/>
                <a:gd name="connsiteX22" fmla="*/ 40212 w 253255"/>
                <a:gd name="connsiteY22" fmla="*/ 29248 h 284552"/>
                <a:gd name="connsiteX23" fmla="*/ 31371 w 253255"/>
                <a:gd name="connsiteY23" fmla="*/ 30843 h 284552"/>
                <a:gd name="connsiteX24" fmla="*/ 19672 w 253255"/>
                <a:gd name="connsiteY24" fmla="*/ 33409 h 284552"/>
                <a:gd name="connsiteX25" fmla="*/ 1819 w 253255"/>
                <a:gd name="connsiteY25" fmla="*/ 33649 h 284552"/>
                <a:gd name="connsiteX26" fmla="*/ 979 w 253255"/>
                <a:gd name="connsiteY26" fmla="*/ 19630 h 284552"/>
                <a:gd name="connsiteX27" fmla="*/ 8820 w 253255"/>
                <a:gd name="connsiteY27" fmla="*/ 12755 h 284552"/>
                <a:gd name="connsiteX28" fmla="*/ 19775 w 253255"/>
                <a:gd name="connsiteY28" fmla="*/ 23231 h 284552"/>
                <a:gd name="connsiteX29" fmla="*/ 42612 w 253255"/>
                <a:gd name="connsiteY29" fmla="*/ 22013 h 284552"/>
                <a:gd name="connsiteX30" fmla="*/ 28222 w 253255"/>
                <a:gd name="connsiteY30" fmla="*/ 7143 h 284552"/>
                <a:gd name="connsiteX31" fmla="*/ 25650 w 253255"/>
                <a:gd name="connsiteY31" fmla="*/ 2360 h 284552"/>
                <a:gd name="connsiteX32" fmla="*/ 31428 w 253255"/>
                <a:gd name="connsiteY32" fmla="*/ 1656 h 284552"/>
                <a:gd name="connsiteX33" fmla="*/ 47053 w 253255"/>
                <a:gd name="connsiteY33" fmla="*/ 1776 h 284552"/>
                <a:gd name="connsiteX34" fmla="*/ 75674 w 253255"/>
                <a:gd name="connsiteY34" fmla="*/ 19939 h 284552"/>
                <a:gd name="connsiteX35" fmla="*/ 91830 w 253255"/>
                <a:gd name="connsiteY35" fmla="*/ 32066 h 284552"/>
                <a:gd name="connsiteX36" fmla="*/ 96848 w 253255"/>
                <a:gd name="connsiteY36" fmla="*/ 39856 h 284552"/>
                <a:gd name="connsiteX37" fmla="*/ 86932 w 253255"/>
                <a:gd name="connsiteY37" fmla="*/ 43845 h 284552"/>
                <a:gd name="connsiteX38" fmla="*/ 81794 w 253255"/>
                <a:gd name="connsiteY38" fmla="*/ 42296 h 284552"/>
                <a:gd name="connsiteX39" fmla="*/ 82263 w 253255"/>
                <a:gd name="connsiteY39" fmla="*/ 42764 h 284552"/>
                <a:gd name="connsiteX40" fmla="*/ 81389 w 253255"/>
                <a:gd name="connsiteY40" fmla="*/ 38804 h 284552"/>
                <a:gd name="connsiteX41" fmla="*/ 81794 w 253255"/>
                <a:gd name="connsiteY41" fmla="*/ 42301 h 284552"/>
                <a:gd name="connsiteX42" fmla="*/ 78457 w 253255"/>
                <a:gd name="connsiteY42" fmla="*/ 60087 h 284552"/>
                <a:gd name="connsiteX43" fmla="*/ 94842 w 253255"/>
                <a:gd name="connsiteY43" fmla="*/ 66208 h 284552"/>
                <a:gd name="connsiteX44" fmla="*/ 110329 w 253255"/>
                <a:gd name="connsiteY44" fmla="*/ 72265 h 284552"/>
                <a:gd name="connsiteX45" fmla="*/ 130961 w 253255"/>
                <a:gd name="connsiteY45" fmla="*/ 101383 h 284552"/>
                <a:gd name="connsiteX46" fmla="*/ 134355 w 253255"/>
                <a:gd name="connsiteY46" fmla="*/ 90582 h 284552"/>
                <a:gd name="connsiteX47" fmla="*/ 141448 w 253255"/>
                <a:gd name="connsiteY47" fmla="*/ 98897 h 284552"/>
                <a:gd name="connsiteX48" fmla="*/ 148786 w 253255"/>
                <a:gd name="connsiteY48" fmla="*/ 119065 h 284552"/>
                <a:gd name="connsiteX49" fmla="*/ 168885 w 253255"/>
                <a:gd name="connsiteY49" fmla="*/ 160271 h 284552"/>
                <a:gd name="connsiteX50" fmla="*/ 172491 w 253255"/>
                <a:gd name="connsiteY50" fmla="*/ 157613 h 284552"/>
                <a:gd name="connsiteX51" fmla="*/ 176406 w 253255"/>
                <a:gd name="connsiteY51" fmla="*/ 147000 h 284552"/>
                <a:gd name="connsiteX52" fmla="*/ 186122 w 253255"/>
                <a:gd name="connsiteY52" fmla="*/ 154710 h 284552"/>
                <a:gd name="connsiteX53" fmla="*/ 189934 w 253255"/>
                <a:gd name="connsiteY53" fmla="*/ 161276 h 284552"/>
                <a:gd name="connsiteX54" fmla="*/ 180904 w 253255"/>
                <a:gd name="connsiteY54" fmla="*/ 164683 h 284552"/>
                <a:gd name="connsiteX55" fmla="*/ 176281 w 253255"/>
                <a:gd name="connsiteY55" fmla="*/ 168843 h 284552"/>
                <a:gd name="connsiteX56" fmla="*/ 180915 w 253255"/>
                <a:gd name="connsiteY56" fmla="*/ 164694 h 284552"/>
                <a:gd name="connsiteX57" fmla="*/ 201947 w 253255"/>
                <a:gd name="connsiteY57" fmla="*/ 189583 h 284552"/>
                <a:gd name="connsiteX58" fmla="*/ 209868 w 253255"/>
                <a:gd name="connsiteY58" fmla="*/ 224301 h 284552"/>
                <a:gd name="connsiteX59" fmla="*/ 217080 w 253255"/>
                <a:gd name="connsiteY59" fmla="*/ 230468 h 284552"/>
                <a:gd name="connsiteX60" fmla="*/ 223641 w 253255"/>
                <a:gd name="connsiteY60" fmla="*/ 227193 h 284552"/>
                <a:gd name="connsiteX61" fmla="*/ 253256 w 253255"/>
                <a:gd name="connsiteY61" fmla="*/ 266632 h 284552"/>
                <a:gd name="connsiteX62" fmla="*/ 246678 w 253255"/>
                <a:gd name="connsiteY62" fmla="*/ 276514 h 284552"/>
                <a:gd name="connsiteX63" fmla="*/ 247501 w 253255"/>
                <a:gd name="connsiteY63" fmla="*/ 278708 h 284552"/>
                <a:gd name="connsiteX64" fmla="*/ 246678 w 253255"/>
                <a:gd name="connsiteY64" fmla="*/ 279806 h 284552"/>
                <a:gd name="connsiteX65" fmla="*/ 246678 w 253255"/>
                <a:gd name="connsiteY65" fmla="*/ 283109 h 284552"/>
                <a:gd name="connsiteX66" fmla="*/ 240100 w 253255"/>
                <a:gd name="connsiteY66" fmla="*/ 283092 h 284552"/>
                <a:gd name="connsiteX67" fmla="*/ 233522 w 253255"/>
                <a:gd name="connsiteY67" fmla="*/ 283092 h 284552"/>
                <a:gd name="connsiteX68" fmla="*/ 225641 w 253255"/>
                <a:gd name="connsiteY68" fmla="*/ 274154 h 284552"/>
                <a:gd name="connsiteX69" fmla="*/ 221806 w 253255"/>
                <a:gd name="connsiteY69" fmla="*/ 269781 h 284552"/>
                <a:gd name="connsiteX70" fmla="*/ 200004 w 253255"/>
                <a:gd name="connsiteY70" fmla="*/ 250922 h 284552"/>
                <a:gd name="connsiteX71" fmla="*/ 198558 w 253255"/>
                <a:gd name="connsiteY71" fmla="*/ 239744 h 284552"/>
                <a:gd name="connsiteX72" fmla="*/ 182150 w 253255"/>
                <a:gd name="connsiteY72" fmla="*/ 210797 h 284552"/>
                <a:gd name="connsiteX73" fmla="*/ 180904 w 253255"/>
                <a:gd name="connsiteY73" fmla="*/ 200859 h 284552"/>
                <a:gd name="connsiteX74" fmla="*/ 174332 w 253255"/>
                <a:gd name="connsiteY74" fmla="*/ 184405 h 2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253255" h="284552">
                  <a:moveTo>
                    <a:pt x="174332" y="184405"/>
                  </a:moveTo>
                  <a:cubicBezTo>
                    <a:pt x="173309" y="192686"/>
                    <a:pt x="168525" y="196161"/>
                    <a:pt x="159901" y="195092"/>
                  </a:cubicBezTo>
                  <a:cubicBezTo>
                    <a:pt x="156438" y="191075"/>
                    <a:pt x="163553" y="189291"/>
                    <a:pt x="162547" y="185720"/>
                  </a:cubicBezTo>
                  <a:cubicBezTo>
                    <a:pt x="161039" y="180365"/>
                    <a:pt x="155907" y="183839"/>
                    <a:pt x="152838" y="181845"/>
                  </a:cubicBezTo>
                  <a:cubicBezTo>
                    <a:pt x="149774" y="179850"/>
                    <a:pt x="148677" y="177764"/>
                    <a:pt x="148386" y="174067"/>
                  </a:cubicBezTo>
                  <a:cubicBezTo>
                    <a:pt x="147569" y="163642"/>
                    <a:pt x="144888" y="164151"/>
                    <a:pt x="136081" y="156419"/>
                  </a:cubicBezTo>
                  <a:cubicBezTo>
                    <a:pt x="131052" y="152007"/>
                    <a:pt x="123880" y="148841"/>
                    <a:pt x="120702" y="142040"/>
                  </a:cubicBezTo>
                  <a:cubicBezTo>
                    <a:pt x="118708" y="137771"/>
                    <a:pt x="116044" y="133999"/>
                    <a:pt x="124291" y="133850"/>
                  </a:cubicBezTo>
                  <a:cubicBezTo>
                    <a:pt x="128486" y="133776"/>
                    <a:pt x="127715" y="129707"/>
                    <a:pt x="125651" y="128050"/>
                  </a:cubicBezTo>
                  <a:cubicBezTo>
                    <a:pt x="120319" y="123769"/>
                    <a:pt x="119445" y="116819"/>
                    <a:pt x="115142" y="112042"/>
                  </a:cubicBezTo>
                  <a:cubicBezTo>
                    <a:pt x="114999" y="116608"/>
                    <a:pt x="112375" y="118871"/>
                    <a:pt x="106535" y="120083"/>
                  </a:cubicBezTo>
                  <a:cubicBezTo>
                    <a:pt x="108146" y="114099"/>
                    <a:pt x="106283" y="108755"/>
                    <a:pt x="106346" y="103263"/>
                  </a:cubicBezTo>
                  <a:cubicBezTo>
                    <a:pt x="106392" y="99274"/>
                    <a:pt x="104060" y="98743"/>
                    <a:pt x="101185" y="99109"/>
                  </a:cubicBezTo>
                  <a:cubicBezTo>
                    <a:pt x="97156" y="99623"/>
                    <a:pt x="97231" y="101920"/>
                    <a:pt x="99368" y="104612"/>
                  </a:cubicBezTo>
                  <a:cubicBezTo>
                    <a:pt x="102357" y="108378"/>
                    <a:pt x="103014" y="113070"/>
                    <a:pt x="101591" y="117048"/>
                  </a:cubicBezTo>
                  <a:cubicBezTo>
                    <a:pt x="99517" y="122838"/>
                    <a:pt x="101905" y="127284"/>
                    <a:pt x="104232" y="132416"/>
                  </a:cubicBezTo>
                  <a:cubicBezTo>
                    <a:pt x="97688" y="129998"/>
                    <a:pt x="90521" y="125444"/>
                    <a:pt x="91081" y="120157"/>
                  </a:cubicBezTo>
                  <a:cubicBezTo>
                    <a:pt x="92327" y="108419"/>
                    <a:pt x="84566" y="108453"/>
                    <a:pt x="77674" y="106618"/>
                  </a:cubicBezTo>
                  <a:cubicBezTo>
                    <a:pt x="68993" y="104304"/>
                    <a:pt x="64015" y="101297"/>
                    <a:pt x="65038" y="89913"/>
                  </a:cubicBezTo>
                  <a:cubicBezTo>
                    <a:pt x="65901" y="80306"/>
                    <a:pt x="62546" y="69596"/>
                    <a:pt x="58454" y="60555"/>
                  </a:cubicBezTo>
                  <a:cubicBezTo>
                    <a:pt x="56191" y="55555"/>
                    <a:pt x="59495" y="52726"/>
                    <a:pt x="58855" y="49868"/>
                  </a:cubicBezTo>
                  <a:cubicBezTo>
                    <a:pt x="57266" y="42822"/>
                    <a:pt x="54380" y="35729"/>
                    <a:pt x="48453" y="30694"/>
                  </a:cubicBezTo>
                  <a:cubicBezTo>
                    <a:pt x="45990" y="28603"/>
                    <a:pt x="43487" y="25671"/>
                    <a:pt x="40212" y="29248"/>
                  </a:cubicBezTo>
                  <a:cubicBezTo>
                    <a:pt x="37503" y="32203"/>
                    <a:pt x="32720" y="32283"/>
                    <a:pt x="31371" y="30843"/>
                  </a:cubicBezTo>
                  <a:cubicBezTo>
                    <a:pt x="25445" y="24516"/>
                    <a:pt x="22696" y="30392"/>
                    <a:pt x="19672" y="33409"/>
                  </a:cubicBezTo>
                  <a:cubicBezTo>
                    <a:pt x="14175" y="38901"/>
                    <a:pt x="7842" y="39730"/>
                    <a:pt x="1819" y="33649"/>
                  </a:cubicBezTo>
                  <a:cubicBezTo>
                    <a:pt x="-1845" y="29951"/>
                    <a:pt x="1196" y="24362"/>
                    <a:pt x="979" y="19630"/>
                  </a:cubicBezTo>
                  <a:cubicBezTo>
                    <a:pt x="9283" y="23459"/>
                    <a:pt x="5054" y="11732"/>
                    <a:pt x="8820" y="12755"/>
                  </a:cubicBezTo>
                  <a:cubicBezTo>
                    <a:pt x="13712" y="14081"/>
                    <a:pt x="19370" y="16390"/>
                    <a:pt x="19775" y="23231"/>
                  </a:cubicBezTo>
                  <a:cubicBezTo>
                    <a:pt x="27010" y="22013"/>
                    <a:pt x="33451" y="14607"/>
                    <a:pt x="42612" y="22013"/>
                  </a:cubicBezTo>
                  <a:cubicBezTo>
                    <a:pt x="41692" y="11509"/>
                    <a:pt x="32428" y="11852"/>
                    <a:pt x="28222" y="7143"/>
                  </a:cubicBezTo>
                  <a:cubicBezTo>
                    <a:pt x="26811" y="5566"/>
                    <a:pt x="24553" y="5131"/>
                    <a:pt x="25650" y="2360"/>
                  </a:cubicBezTo>
                  <a:cubicBezTo>
                    <a:pt x="27228" y="-1624"/>
                    <a:pt x="28754" y="359"/>
                    <a:pt x="31428" y="1656"/>
                  </a:cubicBezTo>
                  <a:cubicBezTo>
                    <a:pt x="36246" y="3994"/>
                    <a:pt x="41281" y="331"/>
                    <a:pt x="47053" y="1776"/>
                  </a:cubicBezTo>
                  <a:cubicBezTo>
                    <a:pt x="58980" y="4765"/>
                    <a:pt x="66872" y="12778"/>
                    <a:pt x="75674" y="19939"/>
                  </a:cubicBezTo>
                  <a:cubicBezTo>
                    <a:pt x="78525" y="27220"/>
                    <a:pt x="87246" y="26694"/>
                    <a:pt x="91830" y="32066"/>
                  </a:cubicBezTo>
                  <a:cubicBezTo>
                    <a:pt x="93956" y="34552"/>
                    <a:pt x="99140" y="34375"/>
                    <a:pt x="96848" y="39856"/>
                  </a:cubicBezTo>
                  <a:cubicBezTo>
                    <a:pt x="94825" y="44691"/>
                    <a:pt x="91956" y="46508"/>
                    <a:pt x="86932" y="43845"/>
                  </a:cubicBezTo>
                  <a:cubicBezTo>
                    <a:pt x="85595" y="43136"/>
                    <a:pt x="83823" y="43239"/>
                    <a:pt x="81794" y="42296"/>
                  </a:cubicBezTo>
                  <a:cubicBezTo>
                    <a:pt x="82417" y="43530"/>
                    <a:pt x="84332" y="42867"/>
                    <a:pt x="82263" y="42764"/>
                  </a:cubicBezTo>
                  <a:cubicBezTo>
                    <a:pt x="81206" y="42713"/>
                    <a:pt x="81657" y="40198"/>
                    <a:pt x="81389" y="38804"/>
                  </a:cubicBezTo>
                  <a:cubicBezTo>
                    <a:pt x="81189" y="39484"/>
                    <a:pt x="81171" y="40421"/>
                    <a:pt x="81794" y="42301"/>
                  </a:cubicBezTo>
                  <a:cubicBezTo>
                    <a:pt x="78314" y="48040"/>
                    <a:pt x="72085" y="52017"/>
                    <a:pt x="78457" y="60087"/>
                  </a:cubicBezTo>
                  <a:cubicBezTo>
                    <a:pt x="82246" y="64881"/>
                    <a:pt x="88475" y="69396"/>
                    <a:pt x="94842" y="66208"/>
                  </a:cubicBezTo>
                  <a:cubicBezTo>
                    <a:pt x="103174" y="62035"/>
                    <a:pt x="106912" y="63944"/>
                    <a:pt x="110329" y="72265"/>
                  </a:cubicBezTo>
                  <a:cubicBezTo>
                    <a:pt x="114810" y="83181"/>
                    <a:pt x="119542" y="94274"/>
                    <a:pt x="130961" y="101383"/>
                  </a:cubicBezTo>
                  <a:cubicBezTo>
                    <a:pt x="133812" y="99429"/>
                    <a:pt x="129240" y="92708"/>
                    <a:pt x="134355" y="90582"/>
                  </a:cubicBezTo>
                  <a:cubicBezTo>
                    <a:pt x="139304" y="91462"/>
                    <a:pt x="137573" y="97503"/>
                    <a:pt x="141448" y="98897"/>
                  </a:cubicBezTo>
                  <a:cubicBezTo>
                    <a:pt x="141059" y="106652"/>
                    <a:pt x="142596" y="112665"/>
                    <a:pt x="148786" y="119065"/>
                  </a:cubicBezTo>
                  <a:cubicBezTo>
                    <a:pt x="159530" y="130170"/>
                    <a:pt x="160913" y="146840"/>
                    <a:pt x="168885" y="160271"/>
                  </a:cubicBezTo>
                  <a:cubicBezTo>
                    <a:pt x="169994" y="159465"/>
                    <a:pt x="171331" y="158636"/>
                    <a:pt x="172491" y="157613"/>
                  </a:cubicBezTo>
                  <a:cubicBezTo>
                    <a:pt x="175743" y="154733"/>
                    <a:pt x="169251" y="147721"/>
                    <a:pt x="176406" y="147000"/>
                  </a:cubicBezTo>
                  <a:cubicBezTo>
                    <a:pt x="181155" y="146520"/>
                    <a:pt x="183767" y="150915"/>
                    <a:pt x="186122" y="154710"/>
                  </a:cubicBezTo>
                  <a:cubicBezTo>
                    <a:pt x="187493" y="156916"/>
                    <a:pt x="189865" y="158579"/>
                    <a:pt x="189934" y="161276"/>
                  </a:cubicBezTo>
                  <a:cubicBezTo>
                    <a:pt x="187356" y="164545"/>
                    <a:pt x="180784" y="155184"/>
                    <a:pt x="180904" y="164683"/>
                  </a:cubicBezTo>
                  <a:cubicBezTo>
                    <a:pt x="179178" y="165866"/>
                    <a:pt x="177504" y="167100"/>
                    <a:pt x="176281" y="168843"/>
                  </a:cubicBezTo>
                  <a:cubicBezTo>
                    <a:pt x="177784" y="167414"/>
                    <a:pt x="179161" y="165843"/>
                    <a:pt x="180915" y="164694"/>
                  </a:cubicBezTo>
                  <a:cubicBezTo>
                    <a:pt x="187008" y="173729"/>
                    <a:pt x="195809" y="180405"/>
                    <a:pt x="201947" y="189583"/>
                  </a:cubicBezTo>
                  <a:cubicBezTo>
                    <a:pt x="209188" y="200413"/>
                    <a:pt x="213217" y="211534"/>
                    <a:pt x="209868" y="224301"/>
                  </a:cubicBezTo>
                  <a:cubicBezTo>
                    <a:pt x="207730" y="232445"/>
                    <a:pt x="210628" y="233148"/>
                    <a:pt x="217080" y="230468"/>
                  </a:cubicBezTo>
                  <a:cubicBezTo>
                    <a:pt x="218497" y="227833"/>
                    <a:pt x="220937" y="227250"/>
                    <a:pt x="223641" y="227193"/>
                  </a:cubicBezTo>
                  <a:cubicBezTo>
                    <a:pt x="238374" y="236686"/>
                    <a:pt x="240626" y="255557"/>
                    <a:pt x="253256" y="266632"/>
                  </a:cubicBezTo>
                  <a:cubicBezTo>
                    <a:pt x="251061" y="269924"/>
                    <a:pt x="248872" y="273222"/>
                    <a:pt x="246678" y="276514"/>
                  </a:cubicBezTo>
                  <a:cubicBezTo>
                    <a:pt x="247501" y="277245"/>
                    <a:pt x="247775" y="277977"/>
                    <a:pt x="247501" y="278708"/>
                  </a:cubicBezTo>
                  <a:cubicBezTo>
                    <a:pt x="247227" y="279440"/>
                    <a:pt x="246952" y="279806"/>
                    <a:pt x="246678" y="279806"/>
                  </a:cubicBezTo>
                  <a:cubicBezTo>
                    <a:pt x="246678" y="280909"/>
                    <a:pt x="246678" y="282006"/>
                    <a:pt x="246678" y="283109"/>
                  </a:cubicBezTo>
                  <a:cubicBezTo>
                    <a:pt x="244478" y="285143"/>
                    <a:pt x="242289" y="284926"/>
                    <a:pt x="240100" y="283092"/>
                  </a:cubicBezTo>
                  <a:cubicBezTo>
                    <a:pt x="237905" y="279463"/>
                    <a:pt x="235716" y="282817"/>
                    <a:pt x="233522" y="283092"/>
                  </a:cubicBezTo>
                  <a:cubicBezTo>
                    <a:pt x="228721" y="282012"/>
                    <a:pt x="225498" y="278925"/>
                    <a:pt x="225641" y="274154"/>
                  </a:cubicBezTo>
                  <a:cubicBezTo>
                    <a:pt x="225744" y="270685"/>
                    <a:pt x="226818" y="267953"/>
                    <a:pt x="221806" y="269781"/>
                  </a:cubicBezTo>
                  <a:cubicBezTo>
                    <a:pt x="203318" y="276525"/>
                    <a:pt x="204330" y="260392"/>
                    <a:pt x="200004" y="250922"/>
                  </a:cubicBezTo>
                  <a:cubicBezTo>
                    <a:pt x="198478" y="247585"/>
                    <a:pt x="200209" y="243270"/>
                    <a:pt x="198558" y="239744"/>
                  </a:cubicBezTo>
                  <a:cubicBezTo>
                    <a:pt x="193883" y="229742"/>
                    <a:pt x="197746" y="215106"/>
                    <a:pt x="182150" y="210797"/>
                  </a:cubicBezTo>
                  <a:cubicBezTo>
                    <a:pt x="179121" y="209957"/>
                    <a:pt x="178046" y="204653"/>
                    <a:pt x="180904" y="200859"/>
                  </a:cubicBezTo>
                  <a:cubicBezTo>
                    <a:pt x="176652" y="196195"/>
                    <a:pt x="179681" y="188623"/>
                    <a:pt x="174332" y="184405"/>
                  </a:cubicBezTo>
                  <a:close/>
                </a:path>
              </a:pathLst>
            </a:custGeom>
            <a:grpFill/>
            <a:ln w="5715" cap="flat">
              <a:noFill/>
              <a:prstDash val="solid"/>
              <a:miter/>
            </a:ln>
          </p:spPr>
          <p:txBody>
            <a:bodyPr rtlCol="0" anchor="ctr"/>
            <a:lstStyle/>
            <a:p>
              <a:endParaRPr lang="zh-CN" altLang="en-US"/>
            </a:p>
          </p:txBody>
        </p:sp>
        <p:sp>
          <p:nvSpPr>
            <p:cNvPr id="58" name="任意多边形: 形状 57">
              <a:extLst>
                <a:ext uri="{FF2B5EF4-FFF2-40B4-BE49-F238E27FC236}">
                  <a16:creationId xmlns:a16="http://schemas.microsoft.com/office/drawing/2014/main" id="{94B20072-A38B-E232-57E8-DA963AD97D1F}"/>
                </a:ext>
              </a:extLst>
            </p:cNvPr>
            <p:cNvSpPr/>
            <p:nvPr/>
          </p:nvSpPr>
          <p:spPr>
            <a:xfrm>
              <a:off x="7282416" y="3410392"/>
              <a:ext cx="196337" cy="187589"/>
            </a:xfrm>
            <a:custGeom>
              <a:avLst/>
              <a:gdLst>
                <a:gd name="connsiteX0" fmla="*/ 19163 w 196337"/>
                <a:gd name="connsiteY0" fmla="*/ 1297 h 187589"/>
                <a:gd name="connsiteX1" fmla="*/ 32187 w 196337"/>
                <a:gd name="connsiteY1" fmla="*/ 0 h 187589"/>
                <a:gd name="connsiteX2" fmla="*/ 35605 w 196337"/>
                <a:gd name="connsiteY2" fmla="*/ 17751 h 187589"/>
                <a:gd name="connsiteX3" fmla="*/ 35182 w 196337"/>
                <a:gd name="connsiteY3" fmla="*/ 22614 h 187589"/>
                <a:gd name="connsiteX4" fmla="*/ 38896 w 196337"/>
                <a:gd name="connsiteY4" fmla="*/ 17745 h 187589"/>
                <a:gd name="connsiteX5" fmla="*/ 40280 w 196337"/>
                <a:gd name="connsiteY5" fmla="*/ 3366 h 187589"/>
                <a:gd name="connsiteX6" fmla="*/ 43548 w 196337"/>
                <a:gd name="connsiteY6" fmla="*/ 3589 h 187589"/>
                <a:gd name="connsiteX7" fmla="*/ 61545 w 196337"/>
                <a:gd name="connsiteY7" fmla="*/ 17768 h 187589"/>
                <a:gd name="connsiteX8" fmla="*/ 61573 w 196337"/>
                <a:gd name="connsiteY8" fmla="*/ 40519 h 187589"/>
                <a:gd name="connsiteX9" fmla="*/ 70032 w 196337"/>
                <a:gd name="connsiteY9" fmla="*/ 49240 h 187589"/>
                <a:gd name="connsiteX10" fmla="*/ 78364 w 196337"/>
                <a:gd name="connsiteY10" fmla="*/ 40771 h 187589"/>
                <a:gd name="connsiteX11" fmla="*/ 88217 w 196337"/>
                <a:gd name="connsiteY11" fmla="*/ 32501 h 187589"/>
                <a:gd name="connsiteX12" fmla="*/ 87508 w 196337"/>
                <a:gd name="connsiteY12" fmla="*/ 25191 h 187589"/>
                <a:gd name="connsiteX13" fmla="*/ 86571 w 196337"/>
                <a:gd name="connsiteY13" fmla="*/ 16922 h 187589"/>
                <a:gd name="connsiteX14" fmla="*/ 94280 w 196337"/>
                <a:gd name="connsiteY14" fmla="*/ 36662 h 187589"/>
                <a:gd name="connsiteX15" fmla="*/ 99818 w 196337"/>
                <a:gd name="connsiteY15" fmla="*/ 45183 h 187589"/>
                <a:gd name="connsiteX16" fmla="*/ 102207 w 196337"/>
                <a:gd name="connsiteY16" fmla="*/ 27101 h 187589"/>
                <a:gd name="connsiteX17" fmla="*/ 118866 w 196337"/>
                <a:gd name="connsiteY17" fmla="*/ 31718 h 187589"/>
                <a:gd name="connsiteX18" fmla="*/ 110220 w 196337"/>
                <a:gd name="connsiteY18" fmla="*/ 39428 h 187589"/>
                <a:gd name="connsiteX19" fmla="*/ 117849 w 196337"/>
                <a:gd name="connsiteY19" fmla="*/ 42394 h 187589"/>
                <a:gd name="connsiteX20" fmla="*/ 127713 w 196337"/>
                <a:gd name="connsiteY20" fmla="*/ 46006 h 187589"/>
                <a:gd name="connsiteX21" fmla="*/ 128953 w 196337"/>
                <a:gd name="connsiteY21" fmla="*/ 51892 h 187589"/>
                <a:gd name="connsiteX22" fmla="*/ 122935 w 196337"/>
                <a:gd name="connsiteY22" fmla="*/ 53521 h 187589"/>
                <a:gd name="connsiteX23" fmla="*/ 108214 w 196337"/>
                <a:gd name="connsiteY23" fmla="*/ 48154 h 187589"/>
                <a:gd name="connsiteX24" fmla="*/ 116409 w 196337"/>
                <a:gd name="connsiteY24" fmla="*/ 60362 h 187589"/>
                <a:gd name="connsiteX25" fmla="*/ 110454 w 196337"/>
                <a:gd name="connsiteY25" fmla="*/ 64728 h 187589"/>
                <a:gd name="connsiteX26" fmla="*/ 113603 w 196337"/>
                <a:gd name="connsiteY26" fmla="*/ 85559 h 187589"/>
                <a:gd name="connsiteX27" fmla="*/ 121352 w 196337"/>
                <a:gd name="connsiteY27" fmla="*/ 90040 h 187589"/>
                <a:gd name="connsiteX28" fmla="*/ 136263 w 196337"/>
                <a:gd name="connsiteY28" fmla="*/ 101538 h 187589"/>
                <a:gd name="connsiteX29" fmla="*/ 145893 w 196337"/>
                <a:gd name="connsiteY29" fmla="*/ 104007 h 187589"/>
                <a:gd name="connsiteX30" fmla="*/ 162123 w 196337"/>
                <a:gd name="connsiteY30" fmla="*/ 98881 h 187589"/>
                <a:gd name="connsiteX31" fmla="*/ 160574 w 196337"/>
                <a:gd name="connsiteY31" fmla="*/ 113134 h 187589"/>
                <a:gd name="connsiteX32" fmla="*/ 167152 w 196337"/>
                <a:gd name="connsiteY32" fmla="*/ 116426 h 187589"/>
                <a:gd name="connsiteX33" fmla="*/ 186886 w 196337"/>
                <a:gd name="connsiteY33" fmla="*/ 119718 h 187589"/>
                <a:gd name="connsiteX34" fmla="*/ 189852 w 196337"/>
                <a:gd name="connsiteY34" fmla="*/ 113603 h 187589"/>
                <a:gd name="connsiteX35" fmla="*/ 196328 w 196337"/>
                <a:gd name="connsiteY35" fmla="*/ 126033 h 187589"/>
                <a:gd name="connsiteX36" fmla="*/ 185149 w 196337"/>
                <a:gd name="connsiteY36" fmla="*/ 129468 h 187589"/>
                <a:gd name="connsiteX37" fmla="*/ 173267 w 196337"/>
                <a:gd name="connsiteY37" fmla="*/ 134108 h 187589"/>
                <a:gd name="connsiteX38" fmla="*/ 188806 w 196337"/>
                <a:gd name="connsiteY38" fmla="*/ 159894 h 187589"/>
                <a:gd name="connsiteX39" fmla="*/ 172187 w 196337"/>
                <a:gd name="connsiteY39" fmla="*/ 164163 h 187589"/>
                <a:gd name="connsiteX40" fmla="*/ 170101 w 196337"/>
                <a:gd name="connsiteY40" fmla="*/ 187589 h 187589"/>
                <a:gd name="connsiteX41" fmla="*/ 165284 w 196337"/>
                <a:gd name="connsiteY41" fmla="*/ 162443 h 187589"/>
                <a:gd name="connsiteX42" fmla="*/ 161969 w 196337"/>
                <a:gd name="connsiteY42" fmla="*/ 152745 h 187589"/>
                <a:gd name="connsiteX43" fmla="*/ 149127 w 196337"/>
                <a:gd name="connsiteY43" fmla="*/ 132691 h 187589"/>
                <a:gd name="connsiteX44" fmla="*/ 139223 w 196337"/>
                <a:gd name="connsiteY44" fmla="*/ 124215 h 187589"/>
                <a:gd name="connsiteX45" fmla="*/ 132742 w 196337"/>
                <a:gd name="connsiteY45" fmla="*/ 128673 h 187589"/>
                <a:gd name="connsiteX46" fmla="*/ 136314 w 196337"/>
                <a:gd name="connsiteY46" fmla="*/ 133062 h 187589"/>
                <a:gd name="connsiteX47" fmla="*/ 139377 w 196337"/>
                <a:gd name="connsiteY47" fmla="*/ 142429 h 187589"/>
                <a:gd name="connsiteX48" fmla="*/ 136480 w 196337"/>
                <a:gd name="connsiteY48" fmla="*/ 153168 h 187589"/>
                <a:gd name="connsiteX49" fmla="*/ 120244 w 196337"/>
                <a:gd name="connsiteY49" fmla="*/ 149790 h 187589"/>
                <a:gd name="connsiteX50" fmla="*/ 129068 w 196337"/>
                <a:gd name="connsiteY50" fmla="*/ 160792 h 187589"/>
                <a:gd name="connsiteX51" fmla="*/ 127919 w 196337"/>
                <a:gd name="connsiteY51" fmla="*/ 166415 h 187589"/>
                <a:gd name="connsiteX52" fmla="*/ 123644 w 196337"/>
                <a:gd name="connsiteY52" fmla="*/ 165923 h 187589"/>
                <a:gd name="connsiteX53" fmla="*/ 107076 w 196337"/>
                <a:gd name="connsiteY53" fmla="*/ 155819 h 187589"/>
                <a:gd name="connsiteX54" fmla="*/ 99247 w 196337"/>
                <a:gd name="connsiteY54" fmla="*/ 142355 h 187589"/>
                <a:gd name="connsiteX55" fmla="*/ 112843 w 196337"/>
                <a:gd name="connsiteY55" fmla="*/ 150939 h 187589"/>
                <a:gd name="connsiteX56" fmla="*/ 117443 w 196337"/>
                <a:gd name="connsiteY56" fmla="*/ 126313 h 187589"/>
                <a:gd name="connsiteX57" fmla="*/ 110254 w 196337"/>
                <a:gd name="connsiteY57" fmla="*/ 122855 h 187589"/>
                <a:gd name="connsiteX58" fmla="*/ 86142 w 196337"/>
                <a:gd name="connsiteY58" fmla="*/ 122513 h 187589"/>
                <a:gd name="connsiteX59" fmla="*/ 58636 w 196337"/>
                <a:gd name="connsiteY59" fmla="*/ 113134 h 187589"/>
                <a:gd name="connsiteX60" fmla="*/ 51704 w 196337"/>
                <a:gd name="connsiteY60" fmla="*/ 82439 h 187589"/>
                <a:gd name="connsiteX61" fmla="*/ 57442 w 196337"/>
                <a:gd name="connsiteY61" fmla="*/ 74221 h 187589"/>
                <a:gd name="connsiteX62" fmla="*/ 59076 w 196337"/>
                <a:gd name="connsiteY62" fmla="*/ 70689 h 187589"/>
                <a:gd name="connsiteX63" fmla="*/ 47412 w 196337"/>
                <a:gd name="connsiteY63" fmla="*/ 61145 h 187589"/>
                <a:gd name="connsiteX64" fmla="*/ 45480 w 196337"/>
                <a:gd name="connsiteY64" fmla="*/ 60505 h 187589"/>
                <a:gd name="connsiteX65" fmla="*/ 38902 w 196337"/>
                <a:gd name="connsiteY65" fmla="*/ 50635 h 187589"/>
                <a:gd name="connsiteX66" fmla="*/ 45612 w 196337"/>
                <a:gd name="connsiteY66" fmla="*/ 45828 h 187589"/>
                <a:gd name="connsiteX67" fmla="*/ 52058 w 196337"/>
                <a:gd name="connsiteY67" fmla="*/ 44057 h 187589"/>
                <a:gd name="connsiteX68" fmla="*/ 57259 w 196337"/>
                <a:gd name="connsiteY68" fmla="*/ 44154 h 187589"/>
                <a:gd name="connsiteX69" fmla="*/ 54967 w 196337"/>
                <a:gd name="connsiteY69" fmla="*/ 27238 h 187589"/>
                <a:gd name="connsiteX70" fmla="*/ 49023 w 196337"/>
                <a:gd name="connsiteY70" fmla="*/ 19374 h 187589"/>
                <a:gd name="connsiteX71" fmla="*/ 44297 w 196337"/>
                <a:gd name="connsiteY71" fmla="*/ 29306 h 187589"/>
                <a:gd name="connsiteX72" fmla="*/ 37645 w 196337"/>
                <a:gd name="connsiteY72" fmla="*/ 37399 h 187589"/>
                <a:gd name="connsiteX73" fmla="*/ 17362 w 196337"/>
                <a:gd name="connsiteY73" fmla="*/ 39496 h 187589"/>
                <a:gd name="connsiteX74" fmla="*/ 19414 w 196337"/>
                <a:gd name="connsiteY74" fmla="*/ 53064 h 187589"/>
                <a:gd name="connsiteX75" fmla="*/ 0 w 196337"/>
                <a:gd name="connsiteY75" fmla="*/ 29432 h 187589"/>
                <a:gd name="connsiteX76" fmla="*/ 12602 w 196337"/>
                <a:gd name="connsiteY76" fmla="*/ 21025 h 187589"/>
                <a:gd name="connsiteX77" fmla="*/ 26460 w 196337"/>
                <a:gd name="connsiteY77" fmla="*/ 13316 h 187589"/>
                <a:gd name="connsiteX78" fmla="*/ 19163 w 196337"/>
                <a:gd name="connsiteY78" fmla="*/ 1297 h 187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6337" h="187589">
                  <a:moveTo>
                    <a:pt x="19163" y="1297"/>
                  </a:moveTo>
                  <a:cubicBezTo>
                    <a:pt x="23409" y="874"/>
                    <a:pt x="27655" y="451"/>
                    <a:pt x="32187" y="0"/>
                  </a:cubicBezTo>
                  <a:cubicBezTo>
                    <a:pt x="36102" y="5452"/>
                    <a:pt x="28449" y="13167"/>
                    <a:pt x="35605" y="17751"/>
                  </a:cubicBezTo>
                  <a:cubicBezTo>
                    <a:pt x="37308" y="19534"/>
                    <a:pt x="34685" y="20934"/>
                    <a:pt x="35182" y="22614"/>
                  </a:cubicBezTo>
                  <a:cubicBezTo>
                    <a:pt x="37159" y="21557"/>
                    <a:pt x="37296" y="19094"/>
                    <a:pt x="38896" y="17745"/>
                  </a:cubicBezTo>
                  <a:cubicBezTo>
                    <a:pt x="39165" y="12922"/>
                    <a:pt x="38142" y="7938"/>
                    <a:pt x="40280" y="3366"/>
                  </a:cubicBezTo>
                  <a:cubicBezTo>
                    <a:pt x="41651" y="3440"/>
                    <a:pt x="43451" y="3263"/>
                    <a:pt x="43548" y="3589"/>
                  </a:cubicBezTo>
                  <a:cubicBezTo>
                    <a:pt x="46349" y="13082"/>
                    <a:pt x="59516" y="11813"/>
                    <a:pt x="61545" y="17768"/>
                  </a:cubicBezTo>
                  <a:cubicBezTo>
                    <a:pt x="63637" y="23911"/>
                    <a:pt x="58282" y="32290"/>
                    <a:pt x="61573" y="40519"/>
                  </a:cubicBezTo>
                  <a:cubicBezTo>
                    <a:pt x="63437" y="45177"/>
                    <a:pt x="65660" y="48554"/>
                    <a:pt x="70032" y="49240"/>
                  </a:cubicBezTo>
                  <a:cubicBezTo>
                    <a:pt x="75821" y="50155"/>
                    <a:pt x="76032" y="44097"/>
                    <a:pt x="78364" y="40771"/>
                  </a:cubicBezTo>
                  <a:cubicBezTo>
                    <a:pt x="86354" y="43645"/>
                    <a:pt x="84285" y="34518"/>
                    <a:pt x="88217" y="32501"/>
                  </a:cubicBezTo>
                  <a:cubicBezTo>
                    <a:pt x="93835" y="29621"/>
                    <a:pt x="88726" y="27398"/>
                    <a:pt x="87508" y="25191"/>
                  </a:cubicBezTo>
                  <a:cubicBezTo>
                    <a:pt x="86194" y="22803"/>
                    <a:pt x="84388" y="20728"/>
                    <a:pt x="86571" y="16922"/>
                  </a:cubicBezTo>
                  <a:cubicBezTo>
                    <a:pt x="92972" y="22294"/>
                    <a:pt x="99087" y="27009"/>
                    <a:pt x="94280" y="36662"/>
                  </a:cubicBezTo>
                  <a:cubicBezTo>
                    <a:pt x="91811" y="41628"/>
                    <a:pt x="95429" y="43325"/>
                    <a:pt x="99818" y="45183"/>
                  </a:cubicBezTo>
                  <a:cubicBezTo>
                    <a:pt x="103127" y="39673"/>
                    <a:pt x="100115" y="33421"/>
                    <a:pt x="102207" y="27101"/>
                  </a:cubicBezTo>
                  <a:cubicBezTo>
                    <a:pt x="108905" y="26226"/>
                    <a:pt x="111060" y="37216"/>
                    <a:pt x="118866" y="31718"/>
                  </a:cubicBezTo>
                  <a:cubicBezTo>
                    <a:pt x="118312" y="40073"/>
                    <a:pt x="111717" y="35553"/>
                    <a:pt x="110220" y="39428"/>
                  </a:cubicBezTo>
                  <a:cubicBezTo>
                    <a:pt x="111466" y="43605"/>
                    <a:pt x="114391" y="43880"/>
                    <a:pt x="117849" y="42394"/>
                  </a:cubicBezTo>
                  <a:cubicBezTo>
                    <a:pt x="122347" y="40462"/>
                    <a:pt x="125090" y="43040"/>
                    <a:pt x="127713" y="46006"/>
                  </a:cubicBezTo>
                  <a:cubicBezTo>
                    <a:pt x="129234" y="47720"/>
                    <a:pt x="130336" y="49886"/>
                    <a:pt x="128953" y="51892"/>
                  </a:cubicBezTo>
                  <a:cubicBezTo>
                    <a:pt x="127633" y="53807"/>
                    <a:pt x="125124" y="53847"/>
                    <a:pt x="122935" y="53521"/>
                  </a:cubicBezTo>
                  <a:cubicBezTo>
                    <a:pt x="117723" y="52744"/>
                    <a:pt x="115157" y="45051"/>
                    <a:pt x="108214" y="48154"/>
                  </a:cubicBezTo>
                  <a:cubicBezTo>
                    <a:pt x="108196" y="53967"/>
                    <a:pt x="115198" y="55321"/>
                    <a:pt x="116409" y="60362"/>
                  </a:cubicBezTo>
                  <a:cubicBezTo>
                    <a:pt x="115369" y="63288"/>
                    <a:pt x="110557" y="60636"/>
                    <a:pt x="110454" y="64728"/>
                  </a:cubicBezTo>
                  <a:cubicBezTo>
                    <a:pt x="123610" y="72992"/>
                    <a:pt x="123776" y="74032"/>
                    <a:pt x="113603" y="85559"/>
                  </a:cubicBezTo>
                  <a:cubicBezTo>
                    <a:pt x="114757" y="89508"/>
                    <a:pt x="118009" y="89977"/>
                    <a:pt x="121352" y="90040"/>
                  </a:cubicBezTo>
                  <a:cubicBezTo>
                    <a:pt x="129182" y="90200"/>
                    <a:pt x="134811" y="92200"/>
                    <a:pt x="136263" y="101538"/>
                  </a:cubicBezTo>
                  <a:cubicBezTo>
                    <a:pt x="137063" y="106693"/>
                    <a:pt x="143852" y="108653"/>
                    <a:pt x="145893" y="104007"/>
                  </a:cubicBezTo>
                  <a:cubicBezTo>
                    <a:pt x="150070" y="94492"/>
                    <a:pt x="156162" y="102247"/>
                    <a:pt x="162123" y="98881"/>
                  </a:cubicBezTo>
                  <a:cubicBezTo>
                    <a:pt x="158951" y="104790"/>
                    <a:pt x="159803" y="108968"/>
                    <a:pt x="160574" y="113134"/>
                  </a:cubicBezTo>
                  <a:cubicBezTo>
                    <a:pt x="163284" y="113203"/>
                    <a:pt x="165729" y="113786"/>
                    <a:pt x="167152" y="116426"/>
                  </a:cubicBezTo>
                  <a:cubicBezTo>
                    <a:pt x="173387" y="119581"/>
                    <a:pt x="179434" y="123850"/>
                    <a:pt x="186886" y="119718"/>
                  </a:cubicBezTo>
                  <a:cubicBezTo>
                    <a:pt x="185892" y="116695"/>
                    <a:pt x="183863" y="112774"/>
                    <a:pt x="189852" y="113603"/>
                  </a:cubicBezTo>
                  <a:cubicBezTo>
                    <a:pt x="197133" y="114614"/>
                    <a:pt x="196282" y="121867"/>
                    <a:pt x="196328" y="126033"/>
                  </a:cubicBezTo>
                  <a:cubicBezTo>
                    <a:pt x="196356" y="128496"/>
                    <a:pt x="191104" y="135223"/>
                    <a:pt x="185149" y="129468"/>
                  </a:cubicBezTo>
                  <a:cubicBezTo>
                    <a:pt x="177531" y="122118"/>
                    <a:pt x="178771" y="136148"/>
                    <a:pt x="173267" y="134108"/>
                  </a:cubicBezTo>
                  <a:cubicBezTo>
                    <a:pt x="177274" y="143583"/>
                    <a:pt x="188367" y="148578"/>
                    <a:pt x="188806" y="159894"/>
                  </a:cubicBezTo>
                  <a:cubicBezTo>
                    <a:pt x="184280" y="164535"/>
                    <a:pt x="178028" y="160906"/>
                    <a:pt x="172187" y="164163"/>
                  </a:cubicBezTo>
                  <a:cubicBezTo>
                    <a:pt x="179194" y="172387"/>
                    <a:pt x="179377" y="180359"/>
                    <a:pt x="170101" y="187589"/>
                  </a:cubicBezTo>
                  <a:cubicBezTo>
                    <a:pt x="163718" y="180068"/>
                    <a:pt x="157888" y="172862"/>
                    <a:pt x="165284" y="162443"/>
                  </a:cubicBezTo>
                  <a:cubicBezTo>
                    <a:pt x="168118" y="158454"/>
                    <a:pt x="165289" y="154585"/>
                    <a:pt x="161969" y="152745"/>
                  </a:cubicBezTo>
                  <a:cubicBezTo>
                    <a:pt x="153894" y="148270"/>
                    <a:pt x="151042" y="140800"/>
                    <a:pt x="149127" y="132691"/>
                  </a:cubicBezTo>
                  <a:cubicBezTo>
                    <a:pt x="147841" y="127244"/>
                    <a:pt x="145018" y="123672"/>
                    <a:pt x="139223" y="124215"/>
                  </a:cubicBezTo>
                  <a:cubicBezTo>
                    <a:pt x="136714" y="124450"/>
                    <a:pt x="133657" y="125913"/>
                    <a:pt x="132742" y="128673"/>
                  </a:cubicBezTo>
                  <a:cubicBezTo>
                    <a:pt x="131919" y="131170"/>
                    <a:pt x="134165" y="132273"/>
                    <a:pt x="136314" y="133062"/>
                  </a:cubicBezTo>
                  <a:cubicBezTo>
                    <a:pt x="141240" y="134868"/>
                    <a:pt x="140755" y="138394"/>
                    <a:pt x="139377" y="142429"/>
                  </a:cubicBezTo>
                  <a:cubicBezTo>
                    <a:pt x="138183" y="145932"/>
                    <a:pt x="137423" y="149590"/>
                    <a:pt x="136480" y="153168"/>
                  </a:cubicBezTo>
                  <a:cubicBezTo>
                    <a:pt x="131119" y="152053"/>
                    <a:pt x="125976" y="150979"/>
                    <a:pt x="120244" y="149790"/>
                  </a:cubicBezTo>
                  <a:cubicBezTo>
                    <a:pt x="120341" y="156437"/>
                    <a:pt x="126382" y="157259"/>
                    <a:pt x="129068" y="160792"/>
                  </a:cubicBezTo>
                  <a:cubicBezTo>
                    <a:pt x="130617" y="162837"/>
                    <a:pt x="129891" y="164952"/>
                    <a:pt x="127919" y="166415"/>
                  </a:cubicBezTo>
                  <a:cubicBezTo>
                    <a:pt x="126450" y="167507"/>
                    <a:pt x="124290" y="167329"/>
                    <a:pt x="123644" y="165923"/>
                  </a:cubicBezTo>
                  <a:cubicBezTo>
                    <a:pt x="120324" y="158637"/>
                    <a:pt x="114226" y="157414"/>
                    <a:pt x="107076" y="155819"/>
                  </a:cubicBezTo>
                  <a:cubicBezTo>
                    <a:pt x="102213" y="154733"/>
                    <a:pt x="95549" y="150607"/>
                    <a:pt x="99247" y="142355"/>
                  </a:cubicBezTo>
                  <a:cubicBezTo>
                    <a:pt x="106134" y="141149"/>
                    <a:pt x="105876" y="150333"/>
                    <a:pt x="112843" y="150939"/>
                  </a:cubicBezTo>
                  <a:cubicBezTo>
                    <a:pt x="114420" y="142863"/>
                    <a:pt x="116569" y="134657"/>
                    <a:pt x="117443" y="126313"/>
                  </a:cubicBezTo>
                  <a:cubicBezTo>
                    <a:pt x="117981" y="121186"/>
                    <a:pt x="115072" y="119438"/>
                    <a:pt x="110254" y="122855"/>
                  </a:cubicBezTo>
                  <a:cubicBezTo>
                    <a:pt x="102201" y="128570"/>
                    <a:pt x="93635" y="129267"/>
                    <a:pt x="86142" y="122513"/>
                  </a:cubicBezTo>
                  <a:cubicBezTo>
                    <a:pt x="78118" y="115277"/>
                    <a:pt x="67088" y="118272"/>
                    <a:pt x="58636" y="113134"/>
                  </a:cubicBezTo>
                  <a:cubicBezTo>
                    <a:pt x="55464" y="103224"/>
                    <a:pt x="63116" y="91491"/>
                    <a:pt x="51704" y="82439"/>
                  </a:cubicBezTo>
                  <a:cubicBezTo>
                    <a:pt x="46377" y="78215"/>
                    <a:pt x="56407" y="77832"/>
                    <a:pt x="57442" y="74221"/>
                  </a:cubicBezTo>
                  <a:cubicBezTo>
                    <a:pt x="57807" y="72935"/>
                    <a:pt x="58373" y="71797"/>
                    <a:pt x="59076" y="70689"/>
                  </a:cubicBezTo>
                  <a:cubicBezTo>
                    <a:pt x="63522" y="57258"/>
                    <a:pt x="54138" y="60830"/>
                    <a:pt x="47412" y="61145"/>
                  </a:cubicBezTo>
                  <a:cubicBezTo>
                    <a:pt x="46760" y="60939"/>
                    <a:pt x="46120" y="60722"/>
                    <a:pt x="45480" y="60505"/>
                  </a:cubicBezTo>
                  <a:cubicBezTo>
                    <a:pt x="43537" y="57047"/>
                    <a:pt x="42594" y="52927"/>
                    <a:pt x="38902" y="50635"/>
                  </a:cubicBezTo>
                  <a:cubicBezTo>
                    <a:pt x="39291" y="46451"/>
                    <a:pt x="40736" y="43662"/>
                    <a:pt x="45612" y="45828"/>
                  </a:cubicBezTo>
                  <a:cubicBezTo>
                    <a:pt x="48315" y="47029"/>
                    <a:pt x="50423" y="46514"/>
                    <a:pt x="52058" y="44057"/>
                  </a:cubicBezTo>
                  <a:cubicBezTo>
                    <a:pt x="53927" y="44228"/>
                    <a:pt x="57899" y="46109"/>
                    <a:pt x="57259" y="44154"/>
                  </a:cubicBezTo>
                  <a:cubicBezTo>
                    <a:pt x="55418" y="38525"/>
                    <a:pt x="53498" y="33473"/>
                    <a:pt x="54967" y="27238"/>
                  </a:cubicBezTo>
                  <a:cubicBezTo>
                    <a:pt x="55847" y="23500"/>
                    <a:pt x="53681" y="18591"/>
                    <a:pt x="49023" y="19374"/>
                  </a:cubicBezTo>
                  <a:cubicBezTo>
                    <a:pt x="44457" y="20145"/>
                    <a:pt x="41502" y="25106"/>
                    <a:pt x="44297" y="29306"/>
                  </a:cubicBezTo>
                  <a:cubicBezTo>
                    <a:pt x="51772" y="40542"/>
                    <a:pt x="43320" y="39056"/>
                    <a:pt x="37645" y="37399"/>
                  </a:cubicBezTo>
                  <a:cubicBezTo>
                    <a:pt x="29787" y="35107"/>
                    <a:pt x="24586" y="44280"/>
                    <a:pt x="17362" y="39496"/>
                  </a:cubicBezTo>
                  <a:cubicBezTo>
                    <a:pt x="16059" y="45165"/>
                    <a:pt x="24003" y="47189"/>
                    <a:pt x="19414" y="53064"/>
                  </a:cubicBezTo>
                  <a:cubicBezTo>
                    <a:pt x="10561" y="46566"/>
                    <a:pt x="14030" y="31073"/>
                    <a:pt x="0" y="29432"/>
                  </a:cubicBezTo>
                  <a:cubicBezTo>
                    <a:pt x="3646" y="23757"/>
                    <a:pt x="5195" y="17779"/>
                    <a:pt x="12602" y="21025"/>
                  </a:cubicBezTo>
                  <a:cubicBezTo>
                    <a:pt x="13316" y="11573"/>
                    <a:pt x="21871" y="16128"/>
                    <a:pt x="26460" y="13316"/>
                  </a:cubicBezTo>
                  <a:cubicBezTo>
                    <a:pt x="26672" y="7704"/>
                    <a:pt x="20357" y="6018"/>
                    <a:pt x="19163" y="1297"/>
                  </a:cubicBezTo>
                  <a:close/>
                </a:path>
              </a:pathLst>
            </a:custGeom>
            <a:grpFill/>
            <a:ln w="5715" cap="flat">
              <a:noFill/>
              <a:prstDash val="solid"/>
              <a:miter/>
            </a:ln>
          </p:spPr>
          <p:txBody>
            <a:bodyPr rtlCol="0" anchor="ctr"/>
            <a:lstStyle/>
            <a:p>
              <a:endParaRPr lang="zh-CN" altLang="en-US"/>
            </a:p>
          </p:txBody>
        </p:sp>
        <p:sp>
          <p:nvSpPr>
            <p:cNvPr id="59" name="任意多边形: 形状 58">
              <a:extLst>
                <a:ext uri="{FF2B5EF4-FFF2-40B4-BE49-F238E27FC236}">
                  <a16:creationId xmlns:a16="http://schemas.microsoft.com/office/drawing/2014/main" id="{F3EADE3E-FC05-5777-8ACD-DBE89110E5BB}"/>
                </a:ext>
              </a:extLst>
            </p:cNvPr>
            <p:cNvSpPr/>
            <p:nvPr/>
          </p:nvSpPr>
          <p:spPr>
            <a:xfrm>
              <a:off x="6993860" y="3337685"/>
              <a:ext cx="129381" cy="175240"/>
            </a:xfrm>
            <a:custGeom>
              <a:avLst/>
              <a:gdLst>
                <a:gd name="connsiteX0" fmla="*/ 15036 w 129381"/>
                <a:gd name="connsiteY0" fmla="*/ 103607 h 175240"/>
                <a:gd name="connsiteX1" fmla="*/ 9652 w 129381"/>
                <a:gd name="connsiteY1" fmla="*/ 83188 h 175240"/>
                <a:gd name="connsiteX2" fmla="*/ 20620 w 129381"/>
                <a:gd name="connsiteY2" fmla="*/ 92920 h 175240"/>
                <a:gd name="connsiteX3" fmla="*/ 32895 w 129381"/>
                <a:gd name="connsiteY3" fmla="*/ 93309 h 175240"/>
                <a:gd name="connsiteX4" fmla="*/ 47920 w 129381"/>
                <a:gd name="connsiteY4" fmla="*/ 90451 h 175240"/>
                <a:gd name="connsiteX5" fmla="*/ 66900 w 129381"/>
                <a:gd name="connsiteY5" fmla="*/ 103333 h 175240"/>
                <a:gd name="connsiteX6" fmla="*/ 63459 w 129381"/>
                <a:gd name="connsiteY6" fmla="*/ 87588 h 175240"/>
                <a:gd name="connsiteX7" fmla="*/ 43057 w 129381"/>
                <a:gd name="connsiteY7" fmla="*/ 81965 h 175240"/>
                <a:gd name="connsiteX8" fmla="*/ 22774 w 129381"/>
                <a:gd name="connsiteY8" fmla="*/ 86525 h 175240"/>
                <a:gd name="connsiteX9" fmla="*/ 16362 w 129381"/>
                <a:gd name="connsiteY9" fmla="*/ 82668 h 175240"/>
                <a:gd name="connsiteX10" fmla="*/ 0 w 129381"/>
                <a:gd name="connsiteY10" fmla="*/ 68094 h 175240"/>
                <a:gd name="connsiteX11" fmla="*/ 9264 w 129381"/>
                <a:gd name="connsiteY11" fmla="*/ 65288 h 175240"/>
                <a:gd name="connsiteX12" fmla="*/ 1132 w 129381"/>
                <a:gd name="connsiteY12" fmla="*/ 56933 h 175240"/>
                <a:gd name="connsiteX13" fmla="*/ 27221 w 129381"/>
                <a:gd name="connsiteY13" fmla="*/ 73935 h 175240"/>
                <a:gd name="connsiteX14" fmla="*/ 29261 w 129381"/>
                <a:gd name="connsiteY14" fmla="*/ 75398 h 175240"/>
                <a:gd name="connsiteX15" fmla="*/ 17448 w 129381"/>
                <a:gd name="connsiteY15" fmla="*/ 50127 h 175240"/>
                <a:gd name="connsiteX16" fmla="*/ 25414 w 129381"/>
                <a:gd name="connsiteY16" fmla="*/ 45389 h 175240"/>
                <a:gd name="connsiteX17" fmla="*/ 5246 w 129381"/>
                <a:gd name="connsiteY17" fmla="*/ 32918 h 175240"/>
                <a:gd name="connsiteX18" fmla="*/ 4498 w 129381"/>
                <a:gd name="connsiteY18" fmla="*/ 18019 h 175240"/>
                <a:gd name="connsiteX19" fmla="*/ 15042 w 129381"/>
                <a:gd name="connsiteY19" fmla="*/ 14802 h 175240"/>
                <a:gd name="connsiteX20" fmla="*/ 16105 w 129381"/>
                <a:gd name="connsiteY20" fmla="*/ 15694 h 175240"/>
                <a:gd name="connsiteX21" fmla="*/ 15773 w 129381"/>
                <a:gd name="connsiteY21" fmla="*/ 16962 h 175240"/>
                <a:gd name="connsiteX22" fmla="*/ 17025 w 129381"/>
                <a:gd name="connsiteY22" fmla="*/ 16414 h 175240"/>
                <a:gd name="connsiteX23" fmla="*/ 15042 w 129381"/>
                <a:gd name="connsiteY23" fmla="*/ 14808 h 175240"/>
                <a:gd name="connsiteX24" fmla="*/ 44108 w 129381"/>
                <a:gd name="connsiteY24" fmla="*/ 18185 h 175240"/>
                <a:gd name="connsiteX25" fmla="*/ 46983 w 129381"/>
                <a:gd name="connsiteY25" fmla="*/ 29198 h 175240"/>
                <a:gd name="connsiteX26" fmla="*/ 54218 w 129381"/>
                <a:gd name="connsiteY26" fmla="*/ 30552 h 175240"/>
                <a:gd name="connsiteX27" fmla="*/ 55921 w 129381"/>
                <a:gd name="connsiteY27" fmla="*/ 25381 h 175240"/>
                <a:gd name="connsiteX28" fmla="*/ 52961 w 129381"/>
                <a:gd name="connsiteY28" fmla="*/ 13139 h 175240"/>
                <a:gd name="connsiteX29" fmla="*/ 58379 w 129381"/>
                <a:gd name="connsiteY29" fmla="*/ 6150 h 175240"/>
                <a:gd name="connsiteX30" fmla="*/ 62859 w 129381"/>
                <a:gd name="connsiteY30" fmla="*/ 13413 h 175240"/>
                <a:gd name="connsiteX31" fmla="*/ 65145 w 129381"/>
                <a:gd name="connsiteY31" fmla="*/ 16214 h 175240"/>
                <a:gd name="connsiteX32" fmla="*/ 71586 w 129381"/>
                <a:gd name="connsiteY32" fmla="*/ 0 h 175240"/>
                <a:gd name="connsiteX33" fmla="*/ 85953 w 129381"/>
                <a:gd name="connsiteY33" fmla="*/ 13436 h 175240"/>
                <a:gd name="connsiteX34" fmla="*/ 85685 w 129381"/>
                <a:gd name="connsiteY34" fmla="*/ 17803 h 175240"/>
                <a:gd name="connsiteX35" fmla="*/ 80799 w 129381"/>
                <a:gd name="connsiteY35" fmla="*/ 18100 h 175240"/>
                <a:gd name="connsiteX36" fmla="*/ 77838 w 129381"/>
                <a:gd name="connsiteY36" fmla="*/ 15048 h 175240"/>
                <a:gd name="connsiteX37" fmla="*/ 80799 w 129381"/>
                <a:gd name="connsiteY37" fmla="*/ 18117 h 175240"/>
                <a:gd name="connsiteX38" fmla="*/ 80821 w 129381"/>
                <a:gd name="connsiteY38" fmla="*/ 19740 h 175240"/>
                <a:gd name="connsiteX39" fmla="*/ 73855 w 129381"/>
                <a:gd name="connsiteY39" fmla="*/ 33507 h 175240"/>
                <a:gd name="connsiteX40" fmla="*/ 80879 w 129381"/>
                <a:gd name="connsiteY40" fmla="*/ 48984 h 175240"/>
                <a:gd name="connsiteX41" fmla="*/ 86268 w 129381"/>
                <a:gd name="connsiteY41" fmla="*/ 66437 h 175240"/>
                <a:gd name="connsiteX42" fmla="*/ 60076 w 129381"/>
                <a:gd name="connsiteY42" fmla="*/ 72752 h 175240"/>
                <a:gd name="connsiteX43" fmla="*/ 91754 w 129381"/>
                <a:gd name="connsiteY43" fmla="*/ 92423 h 175240"/>
                <a:gd name="connsiteX44" fmla="*/ 93246 w 129381"/>
                <a:gd name="connsiteY44" fmla="*/ 100676 h 175240"/>
                <a:gd name="connsiteX45" fmla="*/ 90468 w 129381"/>
                <a:gd name="connsiteY45" fmla="*/ 101996 h 175240"/>
                <a:gd name="connsiteX46" fmla="*/ 92909 w 129381"/>
                <a:gd name="connsiteY46" fmla="*/ 101498 h 175240"/>
                <a:gd name="connsiteX47" fmla="*/ 93949 w 129381"/>
                <a:gd name="connsiteY47" fmla="*/ 100344 h 175240"/>
                <a:gd name="connsiteX48" fmla="*/ 93246 w 129381"/>
                <a:gd name="connsiteY48" fmla="*/ 100676 h 175240"/>
                <a:gd name="connsiteX49" fmla="*/ 96863 w 129381"/>
                <a:gd name="connsiteY49" fmla="*/ 112414 h 175240"/>
                <a:gd name="connsiteX50" fmla="*/ 101464 w 129381"/>
                <a:gd name="connsiteY50" fmla="*/ 136349 h 175240"/>
                <a:gd name="connsiteX51" fmla="*/ 117512 w 129381"/>
                <a:gd name="connsiteY51" fmla="*/ 141326 h 175240"/>
                <a:gd name="connsiteX52" fmla="*/ 113105 w 129381"/>
                <a:gd name="connsiteY52" fmla="*/ 158008 h 175240"/>
                <a:gd name="connsiteX53" fmla="*/ 128490 w 129381"/>
                <a:gd name="connsiteY53" fmla="*/ 163798 h 175240"/>
                <a:gd name="connsiteX54" fmla="*/ 129382 w 129381"/>
                <a:gd name="connsiteY54" fmla="*/ 166810 h 175240"/>
                <a:gd name="connsiteX55" fmla="*/ 114317 w 129381"/>
                <a:gd name="connsiteY55" fmla="*/ 173890 h 175240"/>
                <a:gd name="connsiteX56" fmla="*/ 96401 w 129381"/>
                <a:gd name="connsiteY56" fmla="*/ 170216 h 175240"/>
                <a:gd name="connsiteX57" fmla="*/ 88080 w 129381"/>
                <a:gd name="connsiteY57" fmla="*/ 159900 h 175240"/>
                <a:gd name="connsiteX58" fmla="*/ 83736 w 129381"/>
                <a:gd name="connsiteY58" fmla="*/ 149202 h 175240"/>
                <a:gd name="connsiteX59" fmla="*/ 73826 w 129381"/>
                <a:gd name="connsiteY59" fmla="*/ 135097 h 175240"/>
                <a:gd name="connsiteX60" fmla="*/ 41102 w 129381"/>
                <a:gd name="connsiteY60" fmla="*/ 111437 h 175240"/>
                <a:gd name="connsiteX61" fmla="*/ 44594 w 129381"/>
                <a:gd name="connsiteY61" fmla="*/ 143109 h 175240"/>
                <a:gd name="connsiteX62" fmla="*/ 42708 w 129381"/>
                <a:gd name="connsiteY62" fmla="*/ 156174 h 175240"/>
                <a:gd name="connsiteX63" fmla="*/ 34730 w 129381"/>
                <a:gd name="connsiteY63" fmla="*/ 149687 h 175240"/>
                <a:gd name="connsiteX64" fmla="*/ 28169 w 129381"/>
                <a:gd name="connsiteY64" fmla="*/ 136520 h 175240"/>
                <a:gd name="connsiteX65" fmla="*/ 31455 w 129381"/>
                <a:gd name="connsiteY65" fmla="*/ 126650 h 175240"/>
                <a:gd name="connsiteX66" fmla="*/ 12904 w 129381"/>
                <a:gd name="connsiteY66" fmla="*/ 124507 h 175240"/>
                <a:gd name="connsiteX67" fmla="*/ 18757 w 129381"/>
                <a:gd name="connsiteY67" fmla="*/ 109243 h 175240"/>
                <a:gd name="connsiteX68" fmla="*/ 15036 w 129381"/>
                <a:gd name="connsiteY68" fmla="*/ 103607 h 175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29381" h="175240">
                  <a:moveTo>
                    <a:pt x="15036" y="103607"/>
                  </a:moveTo>
                  <a:cubicBezTo>
                    <a:pt x="17648" y="95783"/>
                    <a:pt x="5195" y="91823"/>
                    <a:pt x="9652" y="83188"/>
                  </a:cubicBezTo>
                  <a:cubicBezTo>
                    <a:pt x="13516" y="86554"/>
                    <a:pt x="17568" y="89314"/>
                    <a:pt x="20620" y="92920"/>
                  </a:cubicBezTo>
                  <a:cubicBezTo>
                    <a:pt x="24866" y="97944"/>
                    <a:pt x="27666" y="103145"/>
                    <a:pt x="32895" y="93309"/>
                  </a:cubicBezTo>
                  <a:cubicBezTo>
                    <a:pt x="35804" y="87840"/>
                    <a:pt x="42799" y="91223"/>
                    <a:pt x="47920" y="90451"/>
                  </a:cubicBezTo>
                  <a:cubicBezTo>
                    <a:pt x="53664" y="95309"/>
                    <a:pt x="62111" y="96001"/>
                    <a:pt x="66900" y="103333"/>
                  </a:cubicBezTo>
                  <a:cubicBezTo>
                    <a:pt x="66688" y="97389"/>
                    <a:pt x="66265" y="92332"/>
                    <a:pt x="63459" y="87588"/>
                  </a:cubicBezTo>
                  <a:cubicBezTo>
                    <a:pt x="56710" y="76158"/>
                    <a:pt x="54195" y="74501"/>
                    <a:pt x="43057" y="81965"/>
                  </a:cubicBezTo>
                  <a:cubicBezTo>
                    <a:pt x="36336" y="86474"/>
                    <a:pt x="28707" y="80730"/>
                    <a:pt x="22774" y="86525"/>
                  </a:cubicBezTo>
                  <a:cubicBezTo>
                    <a:pt x="21351" y="87914"/>
                    <a:pt x="17625" y="85205"/>
                    <a:pt x="16362" y="82668"/>
                  </a:cubicBezTo>
                  <a:cubicBezTo>
                    <a:pt x="12847" y="75627"/>
                    <a:pt x="7275" y="70712"/>
                    <a:pt x="0" y="68094"/>
                  </a:cubicBezTo>
                  <a:cubicBezTo>
                    <a:pt x="3103" y="62145"/>
                    <a:pt x="6681" y="68975"/>
                    <a:pt x="9264" y="65288"/>
                  </a:cubicBezTo>
                  <a:cubicBezTo>
                    <a:pt x="9327" y="60179"/>
                    <a:pt x="1931" y="61596"/>
                    <a:pt x="1132" y="56933"/>
                  </a:cubicBezTo>
                  <a:cubicBezTo>
                    <a:pt x="3223" y="51309"/>
                    <a:pt x="22260" y="63745"/>
                    <a:pt x="27221" y="73935"/>
                  </a:cubicBezTo>
                  <a:cubicBezTo>
                    <a:pt x="27540" y="74598"/>
                    <a:pt x="28563" y="74918"/>
                    <a:pt x="29261" y="75398"/>
                  </a:cubicBezTo>
                  <a:cubicBezTo>
                    <a:pt x="30564" y="66306"/>
                    <a:pt x="30564" y="66306"/>
                    <a:pt x="17448" y="50127"/>
                  </a:cubicBezTo>
                  <a:cubicBezTo>
                    <a:pt x="18494" y="45920"/>
                    <a:pt x="23757" y="49372"/>
                    <a:pt x="25414" y="45389"/>
                  </a:cubicBezTo>
                  <a:cubicBezTo>
                    <a:pt x="17059" y="44160"/>
                    <a:pt x="14236" y="34159"/>
                    <a:pt x="5246" y="32918"/>
                  </a:cubicBezTo>
                  <a:cubicBezTo>
                    <a:pt x="4212" y="32776"/>
                    <a:pt x="3309" y="22872"/>
                    <a:pt x="4498" y="18019"/>
                  </a:cubicBezTo>
                  <a:cubicBezTo>
                    <a:pt x="5629" y="13413"/>
                    <a:pt x="10264" y="11859"/>
                    <a:pt x="15042" y="14802"/>
                  </a:cubicBezTo>
                  <a:cubicBezTo>
                    <a:pt x="15042" y="14802"/>
                    <a:pt x="16099" y="15734"/>
                    <a:pt x="16105" y="15694"/>
                  </a:cubicBezTo>
                  <a:cubicBezTo>
                    <a:pt x="16110" y="15653"/>
                    <a:pt x="15773" y="16962"/>
                    <a:pt x="15773" y="16962"/>
                  </a:cubicBezTo>
                  <a:cubicBezTo>
                    <a:pt x="15773" y="16962"/>
                    <a:pt x="17019" y="16448"/>
                    <a:pt x="17025" y="16414"/>
                  </a:cubicBezTo>
                  <a:cubicBezTo>
                    <a:pt x="16876" y="15214"/>
                    <a:pt x="16213" y="14688"/>
                    <a:pt x="15042" y="14808"/>
                  </a:cubicBezTo>
                  <a:cubicBezTo>
                    <a:pt x="25352" y="1377"/>
                    <a:pt x="37645" y="2732"/>
                    <a:pt x="44108" y="18185"/>
                  </a:cubicBezTo>
                  <a:cubicBezTo>
                    <a:pt x="45560" y="21654"/>
                    <a:pt x="45423" y="25809"/>
                    <a:pt x="46983" y="29198"/>
                  </a:cubicBezTo>
                  <a:cubicBezTo>
                    <a:pt x="48297" y="32055"/>
                    <a:pt x="51663" y="31467"/>
                    <a:pt x="54218" y="30552"/>
                  </a:cubicBezTo>
                  <a:cubicBezTo>
                    <a:pt x="56664" y="29672"/>
                    <a:pt x="57544" y="27118"/>
                    <a:pt x="55921" y="25381"/>
                  </a:cubicBezTo>
                  <a:cubicBezTo>
                    <a:pt x="52498" y="21717"/>
                    <a:pt x="52595" y="17357"/>
                    <a:pt x="52961" y="13139"/>
                  </a:cubicBezTo>
                  <a:cubicBezTo>
                    <a:pt x="53229" y="10064"/>
                    <a:pt x="54252" y="6012"/>
                    <a:pt x="58379" y="6150"/>
                  </a:cubicBezTo>
                  <a:cubicBezTo>
                    <a:pt x="62636" y="6287"/>
                    <a:pt x="62762" y="10007"/>
                    <a:pt x="62859" y="13413"/>
                  </a:cubicBezTo>
                  <a:cubicBezTo>
                    <a:pt x="62882" y="14225"/>
                    <a:pt x="64117" y="15002"/>
                    <a:pt x="65145" y="16214"/>
                  </a:cubicBezTo>
                  <a:cubicBezTo>
                    <a:pt x="70254" y="12179"/>
                    <a:pt x="67614" y="5155"/>
                    <a:pt x="71586" y="0"/>
                  </a:cubicBezTo>
                  <a:cubicBezTo>
                    <a:pt x="78638" y="1966"/>
                    <a:pt x="83187" y="6487"/>
                    <a:pt x="85953" y="13436"/>
                  </a:cubicBezTo>
                  <a:cubicBezTo>
                    <a:pt x="86685" y="15270"/>
                    <a:pt x="89445" y="16636"/>
                    <a:pt x="85685" y="17803"/>
                  </a:cubicBezTo>
                  <a:cubicBezTo>
                    <a:pt x="84170" y="18271"/>
                    <a:pt x="82439" y="18019"/>
                    <a:pt x="80799" y="18100"/>
                  </a:cubicBezTo>
                  <a:cubicBezTo>
                    <a:pt x="79804" y="17088"/>
                    <a:pt x="78821" y="16071"/>
                    <a:pt x="77838" y="15048"/>
                  </a:cubicBezTo>
                  <a:cubicBezTo>
                    <a:pt x="78798" y="16094"/>
                    <a:pt x="79787" y="17117"/>
                    <a:pt x="80799" y="18117"/>
                  </a:cubicBezTo>
                  <a:cubicBezTo>
                    <a:pt x="80799" y="18660"/>
                    <a:pt x="80593" y="19317"/>
                    <a:pt x="80821" y="19740"/>
                  </a:cubicBezTo>
                  <a:cubicBezTo>
                    <a:pt x="85262" y="27987"/>
                    <a:pt x="66277" y="25192"/>
                    <a:pt x="73855" y="33507"/>
                  </a:cubicBezTo>
                  <a:cubicBezTo>
                    <a:pt x="78255" y="38331"/>
                    <a:pt x="81130" y="42440"/>
                    <a:pt x="80879" y="48984"/>
                  </a:cubicBezTo>
                  <a:cubicBezTo>
                    <a:pt x="80627" y="55436"/>
                    <a:pt x="79433" y="62368"/>
                    <a:pt x="86268" y="66437"/>
                  </a:cubicBezTo>
                  <a:cubicBezTo>
                    <a:pt x="78844" y="77015"/>
                    <a:pt x="67568" y="61882"/>
                    <a:pt x="60076" y="72752"/>
                  </a:cubicBezTo>
                  <a:cubicBezTo>
                    <a:pt x="70340" y="79467"/>
                    <a:pt x="82239" y="84056"/>
                    <a:pt x="91754" y="92423"/>
                  </a:cubicBezTo>
                  <a:cubicBezTo>
                    <a:pt x="94972" y="95252"/>
                    <a:pt x="95492" y="97052"/>
                    <a:pt x="93246" y="100676"/>
                  </a:cubicBezTo>
                  <a:cubicBezTo>
                    <a:pt x="91297" y="100447"/>
                    <a:pt x="90165" y="100898"/>
                    <a:pt x="90468" y="101996"/>
                  </a:cubicBezTo>
                  <a:cubicBezTo>
                    <a:pt x="90703" y="102836"/>
                    <a:pt x="92023" y="102470"/>
                    <a:pt x="92909" y="101498"/>
                  </a:cubicBezTo>
                  <a:cubicBezTo>
                    <a:pt x="94383" y="99875"/>
                    <a:pt x="93029" y="98355"/>
                    <a:pt x="93949" y="100344"/>
                  </a:cubicBezTo>
                  <a:cubicBezTo>
                    <a:pt x="94160" y="100801"/>
                    <a:pt x="93692" y="101024"/>
                    <a:pt x="93246" y="100676"/>
                  </a:cubicBezTo>
                  <a:cubicBezTo>
                    <a:pt x="100881" y="102905"/>
                    <a:pt x="99241" y="108442"/>
                    <a:pt x="96863" y="112414"/>
                  </a:cubicBezTo>
                  <a:cubicBezTo>
                    <a:pt x="91051" y="122118"/>
                    <a:pt x="97795" y="128971"/>
                    <a:pt x="101464" y="136349"/>
                  </a:cubicBezTo>
                  <a:cubicBezTo>
                    <a:pt x="104796" y="143047"/>
                    <a:pt x="112826" y="137423"/>
                    <a:pt x="117512" y="141326"/>
                  </a:cubicBezTo>
                  <a:cubicBezTo>
                    <a:pt x="118849" y="147739"/>
                    <a:pt x="110968" y="152059"/>
                    <a:pt x="113105" y="158008"/>
                  </a:cubicBezTo>
                  <a:cubicBezTo>
                    <a:pt x="115654" y="165106"/>
                    <a:pt x="124444" y="158791"/>
                    <a:pt x="128490" y="163798"/>
                  </a:cubicBezTo>
                  <a:cubicBezTo>
                    <a:pt x="128793" y="164169"/>
                    <a:pt x="128799" y="164781"/>
                    <a:pt x="129382" y="166810"/>
                  </a:cubicBezTo>
                  <a:cubicBezTo>
                    <a:pt x="123010" y="166290"/>
                    <a:pt x="116872" y="166209"/>
                    <a:pt x="114317" y="173890"/>
                  </a:cubicBezTo>
                  <a:cubicBezTo>
                    <a:pt x="113220" y="177182"/>
                    <a:pt x="96218" y="173868"/>
                    <a:pt x="96401" y="170216"/>
                  </a:cubicBezTo>
                  <a:cubicBezTo>
                    <a:pt x="96749" y="163306"/>
                    <a:pt x="92309" y="161655"/>
                    <a:pt x="88080" y="159900"/>
                  </a:cubicBezTo>
                  <a:cubicBezTo>
                    <a:pt x="82290" y="157494"/>
                    <a:pt x="88000" y="149002"/>
                    <a:pt x="83736" y="149202"/>
                  </a:cubicBezTo>
                  <a:cubicBezTo>
                    <a:pt x="71455" y="149779"/>
                    <a:pt x="75775" y="140966"/>
                    <a:pt x="73826" y="135097"/>
                  </a:cubicBezTo>
                  <a:cubicBezTo>
                    <a:pt x="68746" y="119815"/>
                    <a:pt x="59670" y="109117"/>
                    <a:pt x="41102" y="111437"/>
                  </a:cubicBezTo>
                  <a:cubicBezTo>
                    <a:pt x="38679" y="122112"/>
                    <a:pt x="38536" y="132908"/>
                    <a:pt x="44594" y="143109"/>
                  </a:cubicBezTo>
                  <a:cubicBezTo>
                    <a:pt x="46400" y="147876"/>
                    <a:pt x="49646" y="153516"/>
                    <a:pt x="42708" y="156174"/>
                  </a:cubicBezTo>
                  <a:cubicBezTo>
                    <a:pt x="38696" y="157711"/>
                    <a:pt x="34478" y="155465"/>
                    <a:pt x="34730" y="149687"/>
                  </a:cubicBezTo>
                  <a:cubicBezTo>
                    <a:pt x="37582" y="142790"/>
                    <a:pt x="36416" y="137886"/>
                    <a:pt x="28169" y="136520"/>
                  </a:cubicBezTo>
                  <a:cubicBezTo>
                    <a:pt x="28278" y="132902"/>
                    <a:pt x="27603" y="129022"/>
                    <a:pt x="31455" y="126650"/>
                  </a:cubicBezTo>
                  <a:cubicBezTo>
                    <a:pt x="26226" y="118986"/>
                    <a:pt x="19402" y="129216"/>
                    <a:pt x="12904" y="124507"/>
                  </a:cubicBezTo>
                  <a:cubicBezTo>
                    <a:pt x="16048" y="120015"/>
                    <a:pt x="14950" y="114100"/>
                    <a:pt x="18757" y="109243"/>
                  </a:cubicBezTo>
                  <a:cubicBezTo>
                    <a:pt x="20900" y="106522"/>
                    <a:pt x="17373" y="104830"/>
                    <a:pt x="15036" y="103607"/>
                  </a:cubicBezTo>
                  <a:close/>
                </a:path>
              </a:pathLst>
            </a:custGeom>
            <a:grpFill/>
            <a:ln w="5715" cap="flat">
              <a:noFill/>
              <a:prstDash val="solid"/>
              <a:miter/>
            </a:ln>
          </p:spPr>
          <p:txBody>
            <a:bodyPr rtlCol="0" anchor="ctr"/>
            <a:lstStyle/>
            <a:p>
              <a:endParaRPr lang="zh-CN" altLang="en-US"/>
            </a:p>
          </p:txBody>
        </p:sp>
        <p:sp>
          <p:nvSpPr>
            <p:cNvPr id="60" name="任意多边形: 形状 59">
              <a:extLst>
                <a:ext uri="{FF2B5EF4-FFF2-40B4-BE49-F238E27FC236}">
                  <a16:creationId xmlns:a16="http://schemas.microsoft.com/office/drawing/2014/main" id="{5B31781F-21B4-4755-8F4C-81EE86395799}"/>
                </a:ext>
              </a:extLst>
            </p:cNvPr>
            <p:cNvSpPr/>
            <p:nvPr/>
          </p:nvSpPr>
          <p:spPr>
            <a:xfrm>
              <a:off x="7155167" y="3334108"/>
              <a:ext cx="177093" cy="187794"/>
            </a:xfrm>
            <a:custGeom>
              <a:avLst/>
              <a:gdLst>
                <a:gd name="connsiteX0" fmla="*/ 34604 w 177093"/>
                <a:gd name="connsiteY0" fmla="*/ 97304 h 187794"/>
                <a:gd name="connsiteX1" fmla="*/ 15047 w 177093"/>
                <a:gd name="connsiteY1" fmla="*/ 79650 h 187794"/>
                <a:gd name="connsiteX2" fmla="*/ 4994 w 177093"/>
                <a:gd name="connsiteY2" fmla="*/ 57864 h 187794"/>
                <a:gd name="connsiteX3" fmla="*/ 4377 w 177093"/>
                <a:gd name="connsiteY3" fmla="*/ 48326 h 187794"/>
                <a:gd name="connsiteX4" fmla="*/ 708 w 177093"/>
                <a:gd name="connsiteY4" fmla="*/ 43126 h 187794"/>
                <a:gd name="connsiteX5" fmla="*/ 8298 w 177093"/>
                <a:gd name="connsiteY5" fmla="*/ 41400 h 187794"/>
                <a:gd name="connsiteX6" fmla="*/ 13601 w 177093"/>
                <a:gd name="connsiteY6" fmla="*/ 40462 h 187794"/>
                <a:gd name="connsiteX7" fmla="*/ 26568 w 177093"/>
                <a:gd name="connsiteY7" fmla="*/ 52064 h 187794"/>
                <a:gd name="connsiteX8" fmla="*/ 31032 w 177093"/>
                <a:gd name="connsiteY8" fmla="*/ 56407 h 187794"/>
                <a:gd name="connsiteX9" fmla="*/ 41879 w 177093"/>
                <a:gd name="connsiteY9" fmla="*/ 42222 h 187794"/>
                <a:gd name="connsiteX10" fmla="*/ 41862 w 177093"/>
                <a:gd name="connsiteY10" fmla="*/ 37428 h 187794"/>
                <a:gd name="connsiteX11" fmla="*/ 28249 w 177093"/>
                <a:gd name="connsiteY11" fmla="*/ 0 h 187794"/>
                <a:gd name="connsiteX12" fmla="*/ 51280 w 177093"/>
                <a:gd name="connsiteY12" fmla="*/ 30141 h 187794"/>
                <a:gd name="connsiteX13" fmla="*/ 55526 w 177093"/>
                <a:gd name="connsiteY13" fmla="*/ 42131 h 187794"/>
                <a:gd name="connsiteX14" fmla="*/ 50634 w 177093"/>
                <a:gd name="connsiteY14" fmla="*/ 55401 h 187794"/>
                <a:gd name="connsiteX15" fmla="*/ 46628 w 177093"/>
                <a:gd name="connsiteY15" fmla="*/ 59682 h 187794"/>
                <a:gd name="connsiteX16" fmla="*/ 49411 w 177093"/>
                <a:gd name="connsiteY16" fmla="*/ 63282 h 187794"/>
                <a:gd name="connsiteX17" fmla="*/ 71911 w 177093"/>
                <a:gd name="connsiteY17" fmla="*/ 60173 h 187794"/>
                <a:gd name="connsiteX18" fmla="*/ 74254 w 177093"/>
                <a:gd name="connsiteY18" fmla="*/ 70106 h 187794"/>
                <a:gd name="connsiteX19" fmla="*/ 84987 w 177093"/>
                <a:gd name="connsiteY19" fmla="*/ 72969 h 187794"/>
                <a:gd name="connsiteX20" fmla="*/ 97092 w 177093"/>
                <a:gd name="connsiteY20" fmla="*/ 90749 h 187794"/>
                <a:gd name="connsiteX21" fmla="*/ 92371 w 177093"/>
                <a:gd name="connsiteY21" fmla="*/ 95269 h 187794"/>
                <a:gd name="connsiteX22" fmla="*/ 85405 w 177093"/>
                <a:gd name="connsiteY22" fmla="*/ 100492 h 187794"/>
                <a:gd name="connsiteX23" fmla="*/ 92611 w 177093"/>
                <a:gd name="connsiteY23" fmla="*/ 95263 h 187794"/>
                <a:gd name="connsiteX24" fmla="*/ 97092 w 177093"/>
                <a:gd name="connsiteY24" fmla="*/ 90749 h 187794"/>
                <a:gd name="connsiteX25" fmla="*/ 115305 w 177093"/>
                <a:gd name="connsiteY25" fmla="*/ 99498 h 187794"/>
                <a:gd name="connsiteX26" fmla="*/ 120969 w 177093"/>
                <a:gd name="connsiteY26" fmla="*/ 109019 h 187794"/>
                <a:gd name="connsiteX27" fmla="*/ 127553 w 177093"/>
                <a:gd name="connsiteY27" fmla="*/ 121341 h 187794"/>
                <a:gd name="connsiteX28" fmla="*/ 137080 w 177093"/>
                <a:gd name="connsiteY28" fmla="*/ 137651 h 187794"/>
                <a:gd name="connsiteX29" fmla="*/ 146424 w 177093"/>
                <a:gd name="connsiteY29" fmla="*/ 141269 h 187794"/>
                <a:gd name="connsiteX30" fmla="*/ 147898 w 177093"/>
                <a:gd name="connsiteY30" fmla="*/ 141606 h 187794"/>
                <a:gd name="connsiteX31" fmla="*/ 169884 w 177093"/>
                <a:gd name="connsiteY31" fmla="*/ 138400 h 187794"/>
                <a:gd name="connsiteX32" fmla="*/ 172724 w 177093"/>
                <a:gd name="connsiteY32" fmla="*/ 136800 h 187794"/>
                <a:gd name="connsiteX33" fmla="*/ 172873 w 177093"/>
                <a:gd name="connsiteY33" fmla="*/ 170707 h 187794"/>
                <a:gd name="connsiteX34" fmla="*/ 151258 w 177093"/>
                <a:gd name="connsiteY34" fmla="*/ 167598 h 187794"/>
                <a:gd name="connsiteX35" fmla="*/ 133296 w 177093"/>
                <a:gd name="connsiteY35" fmla="*/ 151230 h 187794"/>
                <a:gd name="connsiteX36" fmla="*/ 145080 w 177093"/>
                <a:gd name="connsiteY36" fmla="*/ 173776 h 187794"/>
                <a:gd name="connsiteX37" fmla="*/ 140514 w 177093"/>
                <a:gd name="connsiteY37" fmla="*/ 177542 h 187794"/>
                <a:gd name="connsiteX38" fmla="*/ 146189 w 177093"/>
                <a:gd name="connsiteY38" fmla="*/ 175862 h 187794"/>
                <a:gd name="connsiteX39" fmla="*/ 145938 w 177093"/>
                <a:gd name="connsiteY39" fmla="*/ 185200 h 187794"/>
                <a:gd name="connsiteX40" fmla="*/ 121809 w 177093"/>
                <a:gd name="connsiteY40" fmla="*/ 182503 h 187794"/>
                <a:gd name="connsiteX41" fmla="*/ 91268 w 177093"/>
                <a:gd name="connsiteY41" fmla="*/ 177422 h 187794"/>
                <a:gd name="connsiteX42" fmla="*/ 87216 w 177093"/>
                <a:gd name="connsiteY42" fmla="*/ 176279 h 187794"/>
                <a:gd name="connsiteX43" fmla="*/ 84976 w 177093"/>
                <a:gd name="connsiteY43" fmla="*/ 159306 h 187794"/>
                <a:gd name="connsiteX44" fmla="*/ 95406 w 177093"/>
                <a:gd name="connsiteY44" fmla="*/ 163398 h 187794"/>
                <a:gd name="connsiteX45" fmla="*/ 103418 w 177093"/>
                <a:gd name="connsiteY45" fmla="*/ 158683 h 187794"/>
                <a:gd name="connsiteX46" fmla="*/ 99463 w 177093"/>
                <a:gd name="connsiteY46" fmla="*/ 145407 h 187794"/>
                <a:gd name="connsiteX47" fmla="*/ 103972 w 177093"/>
                <a:gd name="connsiteY47" fmla="*/ 143790 h 187794"/>
                <a:gd name="connsiteX48" fmla="*/ 108367 w 177093"/>
                <a:gd name="connsiteY48" fmla="*/ 143749 h 187794"/>
                <a:gd name="connsiteX49" fmla="*/ 106384 w 177093"/>
                <a:gd name="connsiteY49" fmla="*/ 138806 h 187794"/>
                <a:gd name="connsiteX50" fmla="*/ 77855 w 177093"/>
                <a:gd name="connsiteY50" fmla="*/ 144270 h 187794"/>
                <a:gd name="connsiteX51" fmla="*/ 70311 w 177093"/>
                <a:gd name="connsiteY51" fmla="*/ 138526 h 187794"/>
                <a:gd name="connsiteX52" fmla="*/ 81198 w 177093"/>
                <a:gd name="connsiteY52" fmla="*/ 131033 h 187794"/>
                <a:gd name="connsiteX53" fmla="*/ 64888 w 177093"/>
                <a:gd name="connsiteY53" fmla="*/ 127765 h 187794"/>
                <a:gd name="connsiteX54" fmla="*/ 61733 w 177093"/>
                <a:gd name="connsiteY54" fmla="*/ 137491 h 187794"/>
                <a:gd name="connsiteX55" fmla="*/ 55475 w 177093"/>
                <a:gd name="connsiteY55" fmla="*/ 131022 h 187794"/>
                <a:gd name="connsiteX56" fmla="*/ 36141 w 177093"/>
                <a:gd name="connsiteY56" fmla="*/ 113809 h 187794"/>
                <a:gd name="connsiteX57" fmla="*/ 39376 w 177093"/>
                <a:gd name="connsiteY57" fmla="*/ 90086 h 187794"/>
                <a:gd name="connsiteX58" fmla="*/ 49509 w 177093"/>
                <a:gd name="connsiteY58" fmla="*/ 94595 h 187794"/>
                <a:gd name="connsiteX59" fmla="*/ 48520 w 177093"/>
                <a:gd name="connsiteY59" fmla="*/ 71763 h 187794"/>
                <a:gd name="connsiteX60" fmla="*/ 42645 w 177093"/>
                <a:gd name="connsiteY60" fmla="*/ 83948 h 187794"/>
                <a:gd name="connsiteX61" fmla="*/ 30700 w 177093"/>
                <a:gd name="connsiteY61" fmla="*/ 71946 h 187794"/>
                <a:gd name="connsiteX62" fmla="*/ 34604 w 177093"/>
                <a:gd name="connsiteY62" fmla="*/ 97304 h 18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77093" h="187794">
                  <a:moveTo>
                    <a:pt x="34604" y="97304"/>
                  </a:moveTo>
                  <a:cubicBezTo>
                    <a:pt x="27729" y="91503"/>
                    <a:pt x="16705" y="86685"/>
                    <a:pt x="15047" y="79650"/>
                  </a:cubicBezTo>
                  <a:cubicBezTo>
                    <a:pt x="13035" y="71129"/>
                    <a:pt x="7761" y="65300"/>
                    <a:pt x="4994" y="57864"/>
                  </a:cubicBezTo>
                  <a:cubicBezTo>
                    <a:pt x="5783" y="54613"/>
                    <a:pt x="10127" y="51087"/>
                    <a:pt x="4377" y="48326"/>
                  </a:cubicBezTo>
                  <a:cubicBezTo>
                    <a:pt x="2074" y="47217"/>
                    <a:pt x="-1538" y="46743"/>
                    <a:pt x="708" y="43126"/>
                  </a:cubicBezTo>
                  <a:cubicBezTo>
                    <a:pt x="2274" y="40605"/>
                    <a:pt x="5663" y="41651"/>
                    <a:pt x="8298" y="41400"/>
                  </a:cubicBezTo>
                  <a:cubicBezTo>
                    <a:pt x="9778" y="39434"/>
                    <a:pt x="11492" y="38616"/>
                    <a:pt x="13601" y="40462"/>
                  </a:cubicBezTo>
                  <a:cubicBezTo>
                    <a:pt x="14035" y="40845"/>
                    <a:pt x="25917" y="51429"/>
                    <a:pt x="26568" y="52064"/>
                  </a:cubicBezTo>
                  <a:cubicBezTo>
                    <a:pt x="28060" y="53509"/>
                    <a:pt x="28300" y="56218"/>
                    <a:pt x="31032" y="56407"/>
                  </a:cubicBezTo>
                  <a:cubicBezTo>
                    <a:pt x="34741" y="51841"/>
                    <a:pt x="31781" y="42462"/>
                    <a:pt x="41879" y="42222"/>
                  </a:cubicBezTo>
                  <a:cubicBezTo>
                    <a:pt x="44908" y="42148"/>
                    <a:pt x="43250" y="38725"/>
                    <a:pt x="41862" y="37428"/>
                  </a:cubicBezTo>
                  <a:cubicBezTo>
                    <a:pt x="30935" y="27198"/>
                    <a:pt x="27689" y="14122"/>
                    <a:pt x="28249" y="0"/>
                  </a:cubicBezTo>
                  <a:cubicBezTo>
                    <a:pt x="43662" y="3732"/>
                    <a:pt x="52017" y="12813"/>
                    <a:pt x="51280" y="30141"/>
                  </a:cubicBezTo>
                  <a:cubicBezTo>
                    <a:pt x="51029" y="35976"/>
                    <a:pt x="51932" y="38439"/>
                    <a:pt x="55526" y="42131"/>
                  </a:cubicBezTo>
                  <a:cubicBezTo>
                    <a:pt x="62036" y="48812"/>
                    <a:pt x="60476" y="52452"/>
                    <a:pt x="50634" y="55401"/>
                  </a:cubicBezTo>
                  <a:cubicBezTo>
                    <a:pt x="48377" y="56076"/>
                    <a:pt x="46348" y="57173"/>
                    <a:pt x="46628" y="59682"/>
                  </a:cubicBezTo>
                  <a:cubicBezTo>
                    <a:pt x="46771" y="60990"/>
                    <a:pt x="48165" y="62534"/>
                    <a:pt x="49411" y="63282"/>
                  </a:cubicBezTo>
                  <a:cubicBezTo>
                    <a:pt x="57761" y="68294"/>
                    <a:pt x="63619" y="67414"/>
                    <a:pt x="71911" y="60173"/>
                  </a:cubicBezTo>
                  <a:cubicBezTo>
                    <a:pt x="76615" y="62676"/>
                    <a:pt x="70294" y="68146"/>
                    <a:pt x="74254" y="70106"/>
                  </a:cubicBezTo>
                  <a:cubicBezTo>
                    <a:pt x="77449" y="71689"/>
                    <a:pt x="80844" y="73455"/>
                    <a:pt x="84987" y="72969"/>
                  </a:cubicBezTo>
                  <a:cubicBezTo>
                    <a:pt x="101544" y="71032"/>
                    <a:pt x="103744" y="74386"/>
                    <a:pt x="97092" y="90749"/>
                  </a:cubicBezTo>
                  <a:cubicBezTo>
                    <a:pt x="95526" y="92263"/>
                    <a:pt x="94028" y="93852"/>
                    <a:pt x="92371" y="95269"/>
                  </a:cubicBezTo>
                  <a:cubicBezTo>
                    <a:pt x="90051" y="96704"/>
                    <a:pt x="87822" y="98264"/>
                    <a:pt x="85405" y="100492"/>
                  </a:cubicBezTo>
                  <a:cubicBezTo>
                    <a:pt x="88485" y="99070"/>
                    <a:pt x="90205" y="96681"/>
                    <a:pt x="92611" y="95263"/>
                  </a:cubicBezTo>
                  <a:cubicBezTo>
                    <a:pt x="94097" y="93755"/>
                    <a:pt x="95617" y="92274"/>
                    <a:pt x="97092" y="90749"/>
                  </a:cubicBezTo>
                  <a:cubicBezTo>
                    <a:pt x="103367" y="92983"/>
                    <a:pt x="106030" y="101710"/>
                    <a:pt x="115305" y="99498"/>
                  </a:cubicBezTo>
                  <a:cubicBezTo>
                    <a:pt x="118946" y="98629"/>
                    <a:pt x="122672" y="103522"/>
                    <a:pt x="120969" y="109019"/>
                  </a:cubicBezTo>
                  <a:cubicBezTo>
                    <a:pt x="119031" y="115283"/>
                    <a:pt x="120843" y="118992"/>
                    <a:pt x="127553" y="121341"/>
                  </a:cubicBezTo>
                  <a:cubicBezTo>
                    <a:pt x="134725" y="123850"/>
                    <a:pt x="132919" y="132805"/>
                    <a:pt x="137080" y="137651"/>
                  </a:cubicBezTo>
                  <a:cubicBezTo>
                    <a:pt x="139314" y="140252"/>
                    <a:pt x="139394" y="150396"/>
                    <a:pt x="146424" y="141269"/>
                  </a:cubicBezTo>
                  <a:cubicBezTo>
                    <a:pt x="146555" y="141098"/>
                    <a:pt x="147418" y="141424"/>
                    <a:pt x="147898" y="141606"/>
                  </a:cubicBezTo>
                  <a:cubicBezTo>
                    <a:pt x="156465" y="144921"/>
                    <a:pt x="162637" y="144007"/>
                    <a:pt x="169884" y="138400"/>
                  </a:cubicBezTo>
                  <a:cubicBezTo>
                    <a:pt x="170735" y="137743"/>
                    <a:pt x="171770" y="137326"/>
                    <a:pt x="172724" y="136800"/>
                  </a:cubicBezTo>
                  <a:cubicBezTo>
                    <a:pt x="182599" y="147904"/>
                    <a:pt x="172610" y="159403"/>
                    <a:pt x="172873" y="170707"/>
                  </a:cubicBezTo>
                  <a:cubicBezTo>
                    <a:pt x="173010" y="176708"/>
                    <a:pt x="158465" y="175491"/>
                    <a:pt x="151258" y="167598"/>
                  </a:cubicBezTo>
                  <a:cubicBezTo>
                    <a:pt x="145172" y="160935"/>
                    <a:pt x="139863" y="153602"/>
                    <a:pt x="133296" y="151230"/>
                  </a:cubicBezTo>
                  <a:cubicBezTo>
                    <a:pt x="142766" y="153899"/>
                    <a:pt x="141566" y="165284"/>
                    <a:pt x="145080" y="173776"/>
                  </a:cubicBezTo>
                  <a:cubicBezTo>
                    <a:pt x="144137" y="175714"/>
                    <a:pt x="142469" y="176799"/>
                    <a:pt x="140514" y="177542"/>
                  </a:cubicBezTo>
                  <a:cubicBezTo>
                    <a:pt x="142469" y="177217"/>
                    <a:pt x="143989" y="175410"/>
                    <a:pt x="146189" y="175862"/>
                  </a:cubicBezTo>
                  <a:cubicBezTo>
                    <a:pt x="150978" y="179131"/>
                    <a:pt x="151881" y="182783"/>
                    <a:pt x="145938" y="185200"/>
                  </a:cubicBezTo>
                  <a:cubicBezTo>
                    <a:pt x="137588" y="188595"/>
                    <a:pt x="128261" y="189549"/>
                    <a:pt x="121809" y="182503"/>
                  </a:cubicBezTo>
                  <a:cubicBezTo>
                    <a:pt x="112465" y="172301"/>
                    <a:pt x="102395" y="173313"/>
                    <a:pt x="91268" y="177422"/>
                  </a:cubicBezTo>
                  <a:cubicBezTo>
                    <a:pt x="89708" y="177811"/>
                    <a:pt x="88353" y="177422"/>
                    <a:pt x="87216" y="176279"/>
                  </a:cubicBezTo>
                  <a:cubicBezTo>
                    <a:pt x="88656" y="170295"/>
                    <a:pt x="82850" y="165044"/>
                    <a:pt x="84976" y="159306"/>
                  </a:cubicBezTo>
                  <a:cubicBezTo>
                    <a:pt x="91737" y="154516"/>
                    <a:pt x="90434" y="169707"/>
                    <a:pt x="95406" y="163398"/>
                  </a:cubicBezTo>
                  <a:cubicBezTo>
                    <a:pt x="98034" y="160060"/>
                    <a:pt x="98657" y="157037"/>
                    <a:pt x="103418" y="158683"/>
                  </a:cubicBezTo>
                  <a:cubicBezTo>
                    <a:pt x="104972" y="153379"/>
                    <a:pt x="100520" y="149750"/>
                    <a:pt x="99463" y="145407"/>
                  </a:cubicBezTo>
                  <a:cubicBezTo>
                    <a:pt x="100726" y="143521"/>
                    <a:pt x="102338" y="143687"/>
                    <a:pt x="103972" y="143790"/>
                  </a:cubicBezTo>
                  <a:cubicBezTo>
                    <a:pt x="105487" y="143887"/>
                    <a:pt x="107870" y="144452"/>
                    <a:pt x="108367" y="143749"/>
                  </a:cubicBezTo>
                  <a:cubicBezTo>
                    <a:pt x="109973" y="141486"/>
                    <a:pt x="107556" y="138474"/>
                    <a:pt x="106384" y="138806"/>
                  </a:cubicBezTo>
                  <a:cubicBezTo>
                    <a:pt x="97171" y="141389"/>
                    <a:pt x="85376" y="128810"/>
                    <a:pt x="77855" y="144270"/>
                  </a:cubicBezTo>
                  <a:cubicBezTo>
                    <a:pt x="76238" y="147596"/>
                    <a:pt x="72906" y="140789"/>
                    <a:pt x="70311" y="138526"/>
                  </a:cubicBezTo>
                  <a:cubicBezTo>
                    <a:pt x="73100" y="135211"/>
                    <a:pt x="78798" y="136560"/>
                    <a:pt x="81198" y="131033"/>
                  </a:cubicBezTo>
                  <a:cubicBezTo>
                    <a:pt x="75478" y="129913"/>
                    <a:pt x="69643" y="130228"/>
                    <a:pt x="64888" y="127765"/>
                  </a:cubicBezTo>
                  <a:cubicBezTo>
                    <a:pt x="60830" y="130708"/>
                    <a:pt x="67128" y="136537"/>
                    <a:pt x="61733" y="137491"/>
                  </a:cubicBezTo>
                  <a:cubicBezTo>
                    <a:pt x="58601" y="138046"/>
                    <a:pt x="55224" y="134057"/>
                    <a:pt x="55475" y="131022"/>
                  </a:cubicBezTo>
                  <a:cubicBezTo>
                    <a:pt x="56663" y="116689"/>
                    <a:pt x="46034" y="116346"/>
                    <a:pt x="36141" y="113809"/>
                  </a:cubicBezTo>
                  <a:cubicBezTo>
                    <a:pt x="40753" y="106499"/>
                    <a:pt x="46645" y="99012"/>
                    <a:pt x="39376" y="90086"/>
                  </a:cubicBezTo>
                  <a:cubicBezTo>
                    <a:pt x="45297" y="86845"/>
                    <a:pt x="45908" y="92926"/>
                    <a:pt x="49509" y="94595"/>
                  </a:cubicBezTo>
                  <a:cubicBezTo>
                    <a:pt x="57607" y="86748"/>
                    <a:pt x="52452" y="79690"/>
                    <a:pt x="48520" y="71763"/>
                  </a:cubicBezTo>
                  <a:cubicBezTo>
                    <a:pt x="45171" y="75810"/>
                    <a:pt x="50217" y="82467"/>
                    <a:pt x="42645" y="83948"/>
                  </a:cubicBezTo>
                  <a:cubicBezTo>
                    <a:pt x="33895" y="85656"/>
                    <a:pt x="36078" y="76072"/>
                    <a:pt x="30700" y="71946"/>
                  </a:cubicBezTo>
                  <a:cubicBezTo>
                    <a:pt x="29420" y="82102"/>
                    <a:pt x="33255" y="89525"/>
                    <a:pt x="34604" y="97304"/>
                  </a:cubicBezTo>
                  <a:close/>
                </a:path>
              </a:pathLst>
            </a:custGeom>
            <a:grpFill/>
            <a:ln w="5715" cap="flat">
              <a:no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5DFFFD72-C4C3-1EE2-BD8A-F8766404331F}"/>
                </a:ext>
              </a:extLst>
            </p:cNvPr>
            <p:cNvSpPr/>
            <p:nvPr/>
          </p:nvSpPr>
          <p:spPr>
            <a:xfrm>
              <a:off x="6775118" y="3687030"/>
              <a:ext cx="310862" cy="122376"/>
            </a:xfrm>
            <a:custGeom>
              <a:avLst/>
              <a:gdLst>
                <a:gd name="connsiteX0" fmla="*/ 309451 w 310862"/>
                <a:gd name="connsiteY0" fmla="*/ 99637 h 122376"/>
                <a:gd name="connsiteX1" fmla="*/ 302176 w 310862"/>
                <a:gd name="connsiteY1" fmla="*/ 101351 h 122376"/>
                <a:gd name="connsiteX2" fmla="*/ 296192 w 310862"/>
                <a:gd name="connsiteY2" fmla="*/ 122377 h 122376"/>
                <a:gd name="connsiteX3" fmla="*/ 286196 w 310862"/>
                <a:gd name="connsiteY3" fmla="*/ 119794 h 122376"/>
                <a:gd name="connsiteX4" fmla="*/ 286814 w 310862"/>
                <a:gd name="connsiteY4" fmla="*/ 101374 h 122376"/>
                <a:gd name="connsiteX5" fmla="*/ 289442 w 310862"/>
                <a:gd name="connsiteY5" fmla="*/ 99963 h 122376"/>
                <a:gd name="connsiteX6" fmla="*/ 285602 w 310862"/>
                <a:gd name="connsiteY6" fmla="*/ 100043 h 122376"/>
                <a:gd name="connsiteX7" fmla="*/ 266600 w 310862"/>
                <a:gd name="connsiteY7" fmla="*/ 112541 h 122376"/>
                <a:gd name="connsiteX8" fmla="*/ 244242 w 310862"/>
                <a:gd name="connsiteY8" fmla="*/ 109118 h 122376"/>
                <a:gd name="connsiteX9" fmla="*/ 174680 w 310862"/>
                <a:gd name="connsiteY9" fmla="*/ 93379 h 122376"/>
                <a:gd name="connsiteX10" fmla="*/ 112272 w 310862"/>
                <a:gd name="connsiteY10" fmla="*/ 70627 h 122376"/>
                <a:gd name="connsiteX11" fmla="*/ 41171 w 310862"/>
                <a:gd name="connsiteY11" fmla="*/ 38978 h 122376"/>
                <a:gd name="connsiteX12" fmla="*/ 20020 w 310862"/>
                <a:gd name="connsiteY12" fmla="*/ 27348 h 122376"/>
                <a:gd name="connsiteX13" fmla="*/ 9973 w 310862"/>
                <a:gd name="connsiteY13" fmla="*/ 21124 h 122376"/>
                <a:gd name="connsiteX14" fmla="*/ 6807 w 310862"/>
                <a:gd name="connsiteY14" fmla="*/ 20433 h 122376"/>
                <a:gd name="connsiteX15" fmla="*/ 3384 w 310862"/>
                <a:gd name="connsiteY15" fmla="*/ 17507 h 122376"/>
                <a:gd name="connsiteX16" fmla="*/ 3481 w 310862"/>
                <a:gd name="connsiteY16" fmla="*/ 17638 h 122376"/>
                <a:gd name="connsiteX17" fmla="*/ 1029 w 310862"/>
                <a:gd name="connsiteY17" fmla="*/ 11614 h 122376"/>
                <a:gd name="connsiteX18" fmla="*/ 9110 w 310862"/>
                <a:gd name="connsiteY18" fmla="*/ 2488 h 122376"/>
                <a:gd name="connsiteX19" fmla="*/ 23341 w 310862"/>
                <a:gd name="connsiteY19" fmla="*/ 956 h 122376"/>
                <a:gd name="connsiteX20" fmla="*/ 51247 w 310862"/>
                <a:gd name="connsiteY20" fmla="*/ 11483 h 122376"/>
                <a:gd name="connsiteX21" fmla="*/ 72752 w 310862"/>
                <a:gd name="connsiteY21" fmla="*/ 20301 h 122376"/>
                <a:gd name="connsiteX22" fmla="*/ 75873 w 310862"/>
                <a:gd name="connsiteY22" fmla="*/ 20941 h 122376"/>
                <a:gd name="connsiteX23" fmla="*/ 98933 w 310862"/>
                <a:gd name="connsiteY23" fmla="*/ 30600 h 122376"/>
                <a:gd name="connsiteX24" fmla="*/ 98933 w 310862"/>
                <a:gd name="connsiteY24" fmla="*/ 30605 h 122376"/>
                <a:gd name="connsiteX25" fmla="*/ 105762 w 310862"/>
                <a:gd name="connsiteY25" fmla="*/ 33417 h 122376"/>
                <a:gd name="connsiteX26" fmla="*/ 105814 w 310862"/>
                <a:gd name="connsiteY26" fmla="*/ 33497 h 122376"/>
                <a:gd name="connsiteX27" fmla="*/ 141732 w 310862"/>
                <a:gd name="connsiteY27" fmla="*/ 47247 h 122376"/>
                <a:gd name="connsiteX28" fmla="*/ 197602 w 310862"/>
                <a:gd name="connsiteY28" fmla="*/ 62992 h 122376"/>
                <a:gd name="connsiteX29" fmla="*/ 286368 w 310862"/>
                <a:gd name="connsiteY29" fmla="*/ 86624 h 122376"/>
                <a:gd name="connsiteX30" fmla="*/ 306616 w 310862"/>
                <a:gd name="connsiteY30" fmla="*/ 92470 h 122376"/>
                <a:gd name="connsiteX31" fmla="*/ 309354 w 310862"/>
                <a:gd name="connsiteY31" fmla="*/ 93310 h 122376"/>
                <a:gd name="connsiteX32" fmla="*/ 309451 w 310862"/>
                <a:gd name="connsiteY32" fmla="*/ 99637 h 12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0862" h="122376">
                  <a:moveTo>
                    <a:pt x="309451" y="99637"/>
                  </a:moveTo>
                  <a:cubicBezTo>
                    <a:pt x="306810" y="99854"/>
                    <a:pt x="301695" y="99785"/>
                    <a:pt x="302176" y="101351"/>
                  </a:cubicBezTo>
                  <a:cubicBezTo>
                    <a:pt x="304816" y="109981"/>
                    <a:pt x="287574" y="112593"/>
                    <a:pt x="296192" y="122377"/>
                  </a:cubicBezTo>
                  <a:cubicBezTo>
                    <a:pt x="292666" y="122274"/>
                    <a:pt x="289054" y="122491"/>
                    <a:pt x="286196" y="119794"/>
                  </a:cubicBezTo>
                  <a:cubicBezTo>
                    <a:pt x="283945" y="113564"/>
                    <a:pt x="284247" y="107421"/>
                    <a:pt x="286814" y="101374"/>
                  </a:cubicBezTo>
                  <a:cubicBezTo>
                    <a:pt x="287305" y="100094"/>
                    <a:pt x="289883" y="100711"/>
                    <a:pt x="289442" y="99963"/>
                  </a:cubicBezTo>
                  <a:cubicBezTo>
                    <a:pt x="288751" y="98791"/>
                    <a:pt x="286997" y="100763"/>
                    <a:pt x="285602" y="100043"/>
                  </a:cubicBezTo>
                  <a:cubicBezTo>
                    <a:pt x="266582" y="94488"/>
                    <a:pt x="264131" y="96099"/>
                    <a:pt x="266600" y="112541"/>
                  </a:cubicBezTo>
                  <a:cubicBezTo>
                    <a:pt x="258805" y="113616"/>
                    <a:pt x="251523" y="111364"/>
                    <a:pt x="244242" y="109118"/>
                  </a:cubicBezTo>
                  <a:cubicBezTo>
                    <a:pt x="219965" y="108701"/>
                    <a:pt x="197528" y="100117"/>
                    <a:pt x="174680" y="93379"/>
                  </a:cubicBezTo>
                  <a:cubicBezTo>
                    <a:pt x="153860" y="85835"/>
                    <a:pt x="132857" y="78754"/>
                    <a:pt x="112272" y="70627"/>
                  </a:cubicBezTo>
                  <a:cubicBezTo>
                    <a:pt x="88132" y="61095"/>
                    <a:pt x="63369" y="52711"/>
                    <a:pt x="41171" y="38978"/>
                  </a:cubicBezTo>
                  <a:cubicBezTo>
                    <a:pt x="34268" y="34709"/>
                    <a:pt x="25501" y="34006"/>
                    <a:pt x="20020" y="27348"/>
                  </a:cubicBezTo>
                  <a:cubicBezTo>
                    <a:pt x="16563" y="25451"/>
                    <a:pt x="14522" y="21261"/>
                    <a:pt x="9973" y="21124"/>
                  </a:cubicBezTo>
                  <a:cubicBezTo>
                    <a:pt x="8848" y="21221"/>
                    <a:pt x="7790" y="20993"/>
                    <a:pt x="6807" y="20433"/>
                  </a:cubicBezTo>
                  <a:cubicBezTo>
                    <a:pt x="5704" y="19415"/>
                    <a:pt x="4567" y="18438"/>
                    <a:pt x="3384" y="17507"/>
                  </a:cubicBezTo>
                  <a:cubicBezTo>
                    <a:pt x="3384" y="17507"/>
                    <a:pt x="3481" y="17638"/>
                    <a:pt x="3481" y="17638"/>
                  </a:cubicBezTo>
                  <a:cubicBezTo>
                    <a:pt x="2647" y="15638"/>
                    <a:pt x="1566" y="13695"/>
                    <a:pt x="1029" y="11614"/>
                  </a:cubicBezTo>
                  <a:cubicBezTo>
                    <a:pt x="-748" y="4762"/>
                    <a:pt x="-1388" y="-84"/>
                    <a:pt x="9110" y="2488"/>
                  </a:cubicBezTo>
                  <a:cubicBezTo>
                    <a:pt x="12882" y="3413"/>
                    <a:pt x="18454" y="927"/>
                    <a:pt x="23341" y="956"/>
                  </a:cubicBezTo>
                  <a:cubicBezTo>
                    <a:pt x="35496" y="-3147"/>
                    <a:pt x="42337" y="7014"/>
                    <a:pt x="51247" y="11483"/>
                  </a:cubicBezTo>
                  <a:cubicBezTo>
                    <a:pt x="58214" y="14975"/>
                    <a:pt x="63409" y="22616"/>
                    <a:pt x="72752" y="20301"/>
                  </a:cubicBezTo>
                  <a:cubicBezTo>
                    <a:pt x="73821" y="20376"/>
                    <a:pt x="74861" y="20587"/>
                    <a:pt x="75873" y="20941"/>
                  </a:cubicBezTo>
                  <a:cubicBezTo>
                    <a:pt x="81777" y="28428"/>
                    <a:pt x="91183" y="27537"/>
                    <a:pt x="98933" y="30600"/>
                  </a:cubicBezTo>
                  <a:lnTo>
                    <a:pt x="98933" y="30605"/>
                  </a:lnTo>
                  <a:cubicBezTo>
                    <a:pt x="100482" y="33309"/>
                    <a:pt x="103328" y="32851"/>
                    <a:pt x="105762" y="33417"/>
                  </a:cubicBezTo>
                  <a:lnTo>
                    <a:pt x="105814" y="33497"/>
                  </a:lnTo>
                  <a:cubicBezTo>
                    <a:pt x="116438" y="41613"/>
                    <a:pt x="128211" y="46710"/>
                    <a:pt x="141732" y="47247"/>
                  </a:cubicBezTo>
                  <a:cubicBezTo>
                    <a:pt x="159998" y="53757"/>
                    <a:pt x="178343" y="59529"/>
                    <a:pt x="197602" y="62992"/>
                  </a:cubicBezTo>
                  <a:cubicBezTo>
                    <a:pt x="227761" y="68416"/>
                    <a:pt x="257358" y="76582"/>
                    <a:pt x="286368" y="86624"/>
                  </a:cubicBezTo>
                  <a:cubicBezTo>
                    <a:pt x="292374" y="91139"/>
                    <a:pt x="299438" y="92013"/>
                    <a:pt x="306616" y="92470"/>
                  </a:cubicBezTo>
                  <a:cubicBezTo>
                    <a:pt x="307576" y="92590"/>
                    <a:pt x="308491" y="92870"/>
                    <a:pt x="309354" y="93310"/>
                  </a:cubicBezTo>
                  <a:cubicBezTo>
                    <a:pt x="311228" y="95385"/>
                    <a:pt x="311462" y="97494"/>
                    <a:pt x="309451" y="99637"/>
                  </a:cubicBezTo>
                  <a:close/>
                </a:path>
              </a:pathLst>
            </a:custGeom>
            <a:grpFill/>
            <a:ln w="5715"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B5E316CA-F6EB-26D4-47F3-63170EF2BBF6}"/>
                </a:ext>
              </a:extLst>
            </p:cNvPr>
            <p:cNvSpPr/>
            <p:nvPr/>
          </p:nvSpPr>
          <p:spPr>
            <a:xfrm>
              <a:off x="7293671" y="3648859"/>
              <a:ext cx="149431" cy="154751"/>
            </a:xfrm>
            <a:custGeom>
              <a:avLst/>
              <a:gdLst>
                <a:gd name="connsiteX0" fmla="*/ 103280 w 149431"/>
                <a:gd name="connsiteY0" fmla="*/ 65456 h 154751"/>
                <a:gd name="connsiteX1" fmla="*/ 125785 w 149431"/>
                <a:gd name="connsiteY1" fmla="*/ 76360 h 154751"/>
                <a:gd name="connsiteX2" fmla="*/ 140233 w 149431"/>
                <a:gd name="connsiteY2" fmla="*/ 104850 h 154751"/>
                <a:gd name="connsiteX3" fmla="*/ 135335 w 149431"/>
                <a:gd name="connsiteY3" fmla="*/ 103398 h 154751"/>
                <a:gd name="connsiteX4" fmla="*/ 118905 w 149431"/>
                <a:gd name="connsiteY4" fmla="*/ 103507 h 154751"/>
                <a:gd name="connsiteX5" fmla="*/ 147731 w 149431"/>
                <a:gd name="connsiteY5" fmla="*/ 120503 h 154751"/>
                <a:gd name="connsiteX6" fmla="*/ 134455 w 149431"/>
                <a:gd name="connsiteY6" fmla="*/ 124115 h 154751"/>
                <a:gd name="connsiteX7" fmla="*/ 139336 w 149431"/>
                <a:gd name="connsiteY7" fmla="*/ 141895 h 154751"/>
                <a:gd name="connsiteX8" fmla="*/ 147743 w 149431"/>
                <a:gd name="connsiteY8" fmla="*/ 137843 h 154751"/>
                <a:gd name="connsiteX9" fmla="*/ 149274 w 149431"/>
                <a:gd name="connsiteY9" fmla="*/ 146581 h 154751"/>
                <a:gd name="connsiteX10" fmla="*/ 135581 w 149431"/>
                <a:gd name="connsiteY10" fmla="*/ 154708 h 154751"/>
                <a:gd name="connsiteX11" fmla="*/ 132883 w 149431"/>
                <a:gd name="connsiteY11" fmla="*/ 147684 h 154751"/>
                <a:gd name="connsiteX12" fmla="*/ 99782 w 149431"/>
                <a:gd name="connsiteY12" fmla="*/ 124498 h 154751"/>
                <a:gd name="connsiteX13" fmla="*/ 91101 w 149431"/>
                <a:gd name="connsiteY13" fmla="*/ 120566 h 154751"/>
                <a:gd name="connsiteX14" fmla="*/ 76945 w 149431"/>
                <a:gd name="connsiteY14" fmla="*/ 122926 h 154751"/>
                <a:gd name="connsiteX15" fmla="*/ 69658 w 149431"/>
                <a:gd name="connsiteY15" fmla="*/ 123418 h 154751"/>
                <a:gd name="connsiteX16" fmla="*/ 64778 w 149431"/>
                <a:gd name="connsiteY16" fmla="*/ 115754 h 154751"/>
                <a:gd name="connsiteX17" fmla="*/ 61280 w 149431"/>
                <a:gd name="connsiteY17" fmla="*/ 123538 h 154751"/>
                <a:gd name="connsiteX18" fmla="*/ 47336 w 149431"/>
                <a:gd name="connsiteY18" fmla="*/ 123572 h 154751"/>
                <a:gd name="connsiteX19" fmla="*/ 44518 w 149431"/>
                <a:gd name="connsiteY19" fmla="*/ 120309 h 154751"/>
                <a:gd name="connsiteX20" fmla="*/ 33454 w 149431"/>
                <a:gd name="connsiteY20" fmla="*/ 103621 h 154751"/>
                <a:gd name="connsiteX21" fmla="*/ 43009 w 149431"/>
                <a:gd name="connsiteY21" fmla="*/ 109090 h 154751"/>
                <a:gd name="connsiteX22" fmla="*/ 47896 w 149431"/>
                <a:gd name="connsiteY22" fmla="*/ 93351 h 154751"/>
                <a:gd name="connsiteX23" fmla="*/ 43672 w 149431"/>
                <a:gd name="connsiteY23" fmla="*/ 78161 h 154751"/>
                <a:gd name="connsiteX24" fmla="*/ 22767 w 149431"/>
                <a:gd name="connsiteY24" fmla="*/ 53226 h 154751"/>
                <a:gd name="connsiteX25" fmla="*/ 17618 w 149431"/>
                <a:gd name="connsiteY25" fmla="*/ 49643 h 154751"/>
                <a:gd name="connsiteX26" fmla="*/ 4468 w 149431"/>
                <a:gd name="connsiteY26" fmla="*/ 44299 h 154751"/>
                <a:gd name="connsiteX27" fmla="*/ 1970 w 149431"/>
                <a:gd name="connsiteY27" fmla="*/ 27526 h 154751"/>
                <a:gd name="connsiteX28" fmla="*/ 1341 w 149431"/>
                <a:gd name="connsiteY28" fmla="*/ 22691 h 154751"/>
                <a:gd name="connsiteX29" fmla="*/ 804 w 149431"/>
                <a:gd name="connsiteY29" fmla="*/ 10672 h 154751"/>
                <a:gd name="connsiteX30" fmla="*/ 11205 w 149431"/>
                <a:gd name="connsiteY30" fmla="*/ 12827 h 154751"/>
                <a:gd name="connsiteX31" fmla="*/ 28733 w 149431"/>
                <a:gd name="connsiteY31" fmla="*/ 20125 h 154751"/>
                <a:gd name="connsiteX32" fmla="*/ 21069 w 149431"/>
                <a:gd name="connsiteY32" fmla="*/ 12827 h 154751"/>
                <a:gd name="connsiteX33" fmla="*/ 27647 w 149431"/>
                <a:gd name="connsiteY33" fmla="*/ 6249 h 154751"/>
                <a:gd name="connsiteX34" fmla="*/ 43832 w 149431"/>
                <a:gd name="connsiteY34" fmla="*/ 380 h 154751"/>
                <a:gd name="connsiteX35" fmla="*/ 53279 w 149431"/>
                <a:gd name="connsiteY35" fmla="*/ 16548 h 154751"/>
                <a:gd name="connsiteX36" fmla="*/ 54908 w 149431"/>
                <a:gd name="connsiteY36" fmla="*/ 78229 h 154751"/>
                <a:gd name="connsiteX37" fmla="*/ 83335 w 149431"/>
                <a:gd name="connsiteY37" fmla="*/ 62525 h 154751"/>
                <a:gd name="connsiteX38" fmla="*/ 93073 w 149431"/>
                <a:gd name="connsiteY38" fmla="*/ 65531 h 154751"/>
                <a:gd name="connsiteX39" fmla="*/ 103280 w 149431"/>
                <a:gd name="connsiteY39" fmla="*/ 65456 h 15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9431" h="154751">
                  <a:moveTo>
                    <a:pt x="103280" y="65456"/>
                  </a:moveTo>
                  <a:cubicBezTo>
                    <a:pt x="111795" y="66994"/>
                    <a:pt x="119368" y="70114"/>
                    <a:pt x="125785" y="76360"/>
                  </a:cubicBezTo>
                  <a:cubicBezTo>
                    <a:pt x="133958" y="84310"/>
                    <a:pt x="139759" y="93145"/>
                    <a:pt x="140233" y="104850"/>
                  </a:cubicBezTo>
                  <a:cubicBezTo>
                    <a:pt x="137753" y="107142"/>
                    <a:pt x="136861" y="105124"/>
                    <a:pt x="135335" y="103398"/>
                  </a:cubicBezTo>
                  <a:cubicBezTo>
                    <a:pt x="128437" y="95609"/>
                    <a:pt x="128363" y="95677"/>
                    <a:pt x="118905" y="103507"/>
                  </a:cubicBezTo>
                  <a:cubicBezTo>
                    <a:pt x="129832" y="107239"/>
                    <a:pt x="135301" y="118583"/>
                    <a:pt x="147731" y="120503"/>
                  </a:cubicBezTo>
                  <a:cubicBezTo>
                    <a:pt x="143622" y="127458"/>
                    <a:pt x="138296" y="122389"/>
                    <a:pt x="134455" y="124115"/>
                  </a:cubicBezTo>
                  <a:cubicBezTo>
                    <a:pt x="132426" y="126710"/>
                    <a:pt x="135375" y="138654"/>
                    <a:pt x="139336" y="141895"/>
                  </a:cubicBezTo>
                  <a:cubicBezTo>
                    <a:pt x="144485" y="146106"/>
                    <a:pt x="145056" y="139614"/>
                    <a:pt x="147743" y="137843"/>
                  </a:cubicBezTo>
                  <a:cubicBezTo>
                    <a:pt x="150606" y="140334"/>
                    <a:pt x="148868" y="143666"/>
                    <a:pt x="149274" y="146581"/>
                  </a:cubicBezTo>
                  <a:cubicBezTo>
                    <a:pt x="149440" y="147798"/>
                    <a:pt x="136615" y="155399"/>
                    <a:pt x="135581" y="154708"/>
                  </a:cubicBezTo>
                  <a:cubicBezTo>
                    <a:pt x="133089" y="153050"/>
                    <a:pt x="136181" y="149130"/>
                    <a:pt x="132883" y="147684"/>
                  </a:cubicBezTo>
                  <a:cubicBezTo>
                    <a:pt x="125534" y="134705"/>
                    <a:pt x="118070" y="121995"/>
                    <a:pt x="99782" y="124498"/>
                  </a:cubicBezTo>
                  <a:cubicBezTo>
                    <a:pt x="96376" y="124966"/>
                    <a:pt x="93496" y="122938"/>
                    <a:pt x="91101" y="120566"/>
                  </a:cubicBezTo>
                  <a:cubicBezTo>
                    <a:pt x="85266" y="114782"/>
                    <a:pt x="80277" y="112771"/>
                    <a:pt x="76945" y="122926"/>
                  </a:cubicBezTo>
                  <a:cubicBezTo>
                    <a:pt x="75213" y="128213"/>
                    <a:pt x="71510" y="125715"/>
                    <a:pt x="69658" y="123418"/>
                  </a:cubicBezTo>
                  <a:cubicBezTo>
                    <a:pt x="67870" y="121195"/>
                    <a:pt x="69287" y="116794"/>
                    <a:pt x="64778" y="115754"/>
                  </a:cubicBezTo>
                  <a:cubicBezTo>
                    <a:pt x="59594" y="116171"/>
                    <a:pt x="62886" y="120989"/>
                    <a:pt x="61280" y="123538"/>
                  </a:cubicBezTo>
                  <a:cubicBezTo>
                    <a:pt x="56125" y="131705"/>
                    <a:pt x="53125" y="132053"/>
                    <a:pt x="47336" y="123572"/>
                  </a:cubicBezTo>
                  <a:cubicBezTo>
                    <a:pt x="46478" y="122321"/>
                    <a:pt x="46307" y="120097"/>
                    <a:pt x="44518" y="120309"/>
                  </a:cubicBezTo>
                  <a:cubicBezTo>
                    <a:pt x="29968" y="122058"/>
                    <a:pt x="32283" y="112588"/>
                    <a:pt x="33454" y="103621"/>
                  </a:cubicBezTo>
                  <a:cubicBezTo>
                    <a:pt x="38557" y="101924"/>
                    <a:pt x="37740" y="109342"/>
                    <a:pt x="43009" y="109090"/>
                  </a:cubicBezTo>
                  <a:cubicBezTo>
                    <a:pt x="45175" y="104381"/>
                    <a:pt x="53376" y="101021"/>
                    <a:pt x="47896" y="93351"/>
                  </a:cubicBezTo>
                  <a:cubicBezTo>
                    <a:pt x="44615" y="88756"/>
                    <a:pt x="48741" y="83670"/>
                    <a:pt x="43672" y="78161"/>
                  </a:cubicBezTo>
                  <a:cubicBezTo>
                    <a:pt x="36471" y="70337"/>
                    <a:pt x="27882" y="63084"/>
                    <a:pt x="22767" y="53226"/>
                  </a:cubicBezTo>
                  <a:cubicBezTo>
                    <a:pt x="21904" y="51557"/>
                    <a:pt x="19549" y="50112"/>
                    <a:pt x="17618" y="49643"/>
                  </a:cubicBezTo>
                  <a:cubicBezTo>
                    <a:pt x="7622" y="47208"/>
                    <a:pt x="6736" y="45802"/>
                    <a:pt x="4468" y="44299"/>
                  </a:cubicBezTo>
                  <a:cubicBezTo>
                    <a:pt x="-2968" y="39367"/>
                    <a:pt x="873" y="33418"/>
                    <a:pt x="1970" y="27526"/>
                  </a:cubicBezTo>
                  <a:cubicBezTo>
                    <a:pt x="2256" y="26006"/>
                    <a:pt x="1576" y="24303"/>
                    <a:pt x="1341" y="22691"/>
                  </a:cubicBezTo>
                  <a:cubicBezTo>
                    <a:pt x="8125" y="18439"/>
                    <a:pt x="-1288" y="14730"/>
                    <a:pt x="804" y="10672"/>
                  </a:cubicBezTo>
                  <a:cubicBezTo>
                    <a:pt x="5022" y="8261"/>
                    <a:pt x="7839" y="11833"/>
                    <a:pt x="11205" y="12827"/>
                  </a:cubicBezTo>
                  <a:cubicBezTo>
                    <a:pt x="16160" y="17107"/>
                    <a:pt x="21047" y="21582"/>
                    <a:pt x="28733" y="20125"/>
                  </a:cubicBezTo>
                  <a:cubicBezTo>
                    <a:pt x="28390" y="14336"/>
                    <a:pt x="21904" y="16845"/>
                    <a:pt x="21069" y="12827"/>
                  </a:cubicBezTo>
                  <a:cubicBezTo>
                    <a:pt x="25339" y="12707"/>
                    <a:pt x="27527" y="10518"/>
                    <a:pt x="27647" y="6249"/>
                  </a:cubicBezTo>
                  <a:cubicBezTo>
                    <a:pt x="33362" y="5174"/>
                    <a:pt x="36974" y="-1666"/>
                    <a:pt x="43832" y="380"/>
                  </a:cubicBezTo>
                  <a:cubicBezTo>
                    <a:pt x="52125" y="2848"/>
                    <a:pt x="56783" y="10210"/>
                    <a:pt x="53279" y="16548"/>
                  </a:cubicBezTo>
                  <a:cubicBezTo>
                    <a:pt x="41803" y="37304"/>
                    <a:pt x="50690" y="56535"/>
                    <a:pt x="54908" y="78229"/>
                  </a:cubicBezTo>
                  <a:cubicBezTo>
                    <a:pt x="63366" y="69634"/>
                    <a:pt x="76459" y="73303"/>
                    <a:pt x="83335" y="62525"/>
                  </a:cubicBezTo>
                  <a:cubicBezTo>
                    <a:pt x="85380" y="59318"/>
                    <a:pt x="90610" y="62639"/>
                    <a:pt x="93073" y="65531"/>
                  </a:cubicBezTo>
                  <a:cubicBezTo>
                    <a:pt x="96793" y="69891"/>
                    <a:pt x="99902" y="70246"/>
                    <a:pt x="103280" y="65456"/>
                  </a:cubicBezTo>
                  <a:close/>
                </a:path>
              </a:pathLst>
            </a:custGeom>
            <a:grpFill/>
            <a:ln w="5715"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12A9F8DE-570C-E708-B7F3-E688C10B61C4}"/>
                </a:ext>
              </a:extLst>
            </p:cNvPr>
            <p:cNvSpPr/>
            <p:nvPr/>
          </p:nvSpPr>
          <p:spPr>
            <a:xfrm>
              <a:off x="7110841" y="3660767"/>
              <a:ext cx="85976" cy="114092"/>
            </a:xfrm>
            <a:custGeom>
              <a:avLst/>
              <a:gdLst>
                <a:gd name="connsiteX0" fmla="*/ 0 w 85976"/>
                <a:gd name="connsiteY0" fmla="*/ 4205 h 114092"/>
                <a:gd name="connsiteX1" fmla="*/ 1406 w 85976"/>
                <a:gd name="connsiteY1" fmla="*/ 199 h 114092"/>
                <a:gd name="connsiteX2" fmla="*/ 6595 w 85976"/>
                <a:gd name="connsiteY2" fmla="*/ 4205 h 114092"/>
                <a:gd name="connsiteX3" fmla="*/ 9870 w 85976"/>
                <a:gd name="connsiteY3" fmla="*/ 10783 h 114092"/>
                <a:gd name="connsiteX4" fmla="*/ 9070 w 85976"/>
                <a:gd name="connsiteY4" fmla="*/ 12977 h 114092"/>
                <a:gd name="connsiteX5" fmla="*/ 9870 w 85976"/>
                <a:gd name="connsiteY5" fmla="*/ 14075 h 114092"/>
                <a:gd name="connsiteX6" fmla="*/ 13156 w 85976"/>
                <a:gd name="connsiteY6" fmla="*/ 17367 h 114092"/>
                <a:gd name="connsiteX7" fmla="*/ 16448 w 85976"/>
                <a:gd name="connsiteY7" fmla="*/ 20658 h 114092"/>
                <a:gd name="connsiteX8" fmla="*/ 23043 w 85976"/>
                <a:gd name="connsiteY8" fmla="*/ 10806 h 114092"/>
                <a:gd name="connsiteX9" fmla="*/ 29621 w 85976"/>
                <a:gd name="connsiteY9" fmla="*/ 20658 h 114092"/>
                <a:gd name="connsiteX10" fmla="*/ 39456 w 85976"/>
                <a:gd name="connsiteY10" fmla="*/ 23933 h 114092"/>
                <a:gd name="connsiteX11" fmla="*/ 39473 w 85976"/>
                <a:gd name="connsiteY11" fmla="*/ 20658 h 114092"/>
                <a:gd name="connsiteX12" fmla="*/ 42760 w 85976"/>
                <a:gd name="connsiteY12" fmla="*/ 20658 h 114092"/>
                <a:gd name="connsiteX13" fmla="*/ 46046 w 85976"/>
                <a:gd name="connsiteY13" fmla="*/ 23950 h 114092"/>
                <a:gd name="connsiteX14" fmla="*/ 59202 w 85976"/>
                <a:gd name="connsiteY14" fmla="*/ 23950 h 114092"/>
                <a:gd name="connsiteX15" fmla="*/ 75587 w 85976"/>
                <a:gd name="connsiteY15" fmla="*/ 46702 h 114092"/>
                <a:gd name="connsiteX16" fmla="*/ 82176 w 85976"/>
                <a:gd name="connsiteY16" fmla="*/ 66104 h 114092"/>
                <a:gd name="connsiteX17" fmla="*/ 85977 w 85976"/>
                <a:gd name="connsiteY17" fmla="*/ 87970 h 114092"/>
                <a:gd name="connsiteX18" fmla="*/ 77227 w 85976"/>
                <a:gd name="connsiteY18" fmla="*/ 85289 h 114092"/>
                <a:gd name="connsiteX19" fmla="*/ 74495 w 85976"/>
                <a:gd name="connsiteY19" fmla="*/ 114093 h 114092"/>
                <a:gd name="connsiteX20" fmla="*/ 60156 w 85976"/>
                <a:gd name="connsiteY20" fmla="*/ 107086 h 114092"/>
                <a:gd name="connsiteX21" fmla="*/ 44297 w 85976"/>
                <a:gd name="connsiteY21" fmla="*/ 101537 h 114092"/>
                <a:gd name="connsiteX22" fmla="*/ 64019 w 85976"/>
                <a:gd name="connsiteY22" fmla="*/ 97696 h 114092"/>
                <a:gd name="connsiteX23" fmla="*/ 52698 w 85976"/>
                <a:gd name="connsiteY23" fmla="*/ 85415 h 114092"/>
                <a:gd name="connsiteX24" fmla="*/ 49303 w 85976"/>
                <a:gd name="connsiteY24" fmla="*/ 90221 h 114092"/>
                <a:gd name="connsiteX25" fmla="*/ 41462 w 85976"/>
                <a:gd name="connsiteY25" fmla="*/ 92576 h 114092"/>
                <a:gd name="connsiteX26" fmla="*/ 32650 w 85976"/>
                <a:gd name="connsiteY26" fmla="*/ 80820 h 114092"/>
                <a:gd name="connsiteX27" fmla="*/ 34667 w 85976"/>
                <a:gd name="connsiteY27" fmla="*/ 69916 h 114092"/>
                <a:gd name="connsiteX28" fmla="*/ 38428 w 85976"/>
                <a:gd name="connsiteY28" fmla="*/ 59166 h 114092"/>
                <a:gd name="connsiteX29" fmla="*/ 28221 w 85976"/>
                <a:gd name="connsiteY29" fmla="*/ 52920 h 114092"/>
                <a:gd name="connsiteX30" fmla="*/ 8309 w 85976"/>
                <a:gd name="connsiteY30" fmla="*/ 49559 h 114092"/>
                <a:gd name="connsiteX31" fmla="*/ 3680 w 85976"/>
                <a:gd name="connsiteY31" fmla="*/ 37689 h 114092"/>
                <a:gd name="connsiteX32" fmla="*/ 6344 w 85976"/>
                <a:gd name="connsiteY32" fmla="*/ 37335 h 114092"/>
                <a:gd name="connsiteX33" fmla="*/ 9881 w 85976"/>
                <a:gd name="connsiteY33" fmla="*/ 30517 h 114092"/>
                <a:gd name="connsiteX34" fmla="*/ 8973 w 85976"/>
                <a:gd name="connsiteY34" fmla="*/ 21636 h 114092"/>
                <a:gd name="connsiteX35" fmla="*/ 0 w 85976"/>
                <a:gd name="connsiteY35" fmla="*/ 4205 h 114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5976" h="114092">
                  <a:moveTo>
                    <a:pt x="0" y="4205"/>
                  </a:moveTo>
                  <a:cubicBezTo>
                    <a:pt x="451" y="2811"/>
                    <a:pt x="600" y="444"/>
                    <a:pt x="1406" y="199"/>
                  </a:cubicBezTo>
                  <a:cubicBezTo>
                    <a:pt x="4583" y="-778"/>
                    <a:pt x="5446" y="2056"/>
                    <a:pt x="6595" y="4205"/>
                  </a:cubicBezTo>
                  <a:cubicBezTo>
                    <a:pt x="8344" y="6074"/>
                    <a:pt x="12036" y="6971"/>
                    <a:pt x="9870" y="10783"/>
                  </a:cubicBezTo>
                  <a:cubicBezTo>
                    <a:pt x="9070" y="11514"/>
                    <a:pt x="8801" y="12246"/>
                    <a:pt x="9070" y="12977"/>
                  </a:cubicBezTo>
                  <a:cubicBezTo>
                    <a:pt x="9338" y="13709"/>
                    <a:pt x="9601" y="14075"/>
                    <a:pt x="9870" y="14075"/>
                  </a:cubicBezTo>
                  <a:cubicBezTo>
                    <a:pt x="10956" y="15183"/>
                    <a:pt x="11990" y="16344"/>
                    <a:pt x="13156" y="17367"/>
                  </a:cubicBezTo>
                  <a:cubicBezTo>
                    <a:pt x="14253" y="18464"/>
                    <a:pt x="15350" y="19561"/>
                    <a:pt x="16448" y="20658"/>
                  </a:cubicBezTo>
                  <a:cubicBezTo>
                    <a:pt x="21237" y="19110"/>
                    <a:pt x="19254" y="13023"/>
                    <a:pt x="23043" y="10806"/>
                  </a:cubicBezTo>
                  <a:cubicBezTo>
                    <a:pt x="27392" y="12646"/>
                    <a:pt x="29587" y="15932"/>
                    <a:pt x="29621" y="20658"/>
                  </a:cubicBezTo>
                  <a:cubicBezTo>
                    <a:pt x="32735" y="22241"/>
                    <a:pt x="35073" y="26162"/>
                    <a:pt x="39456" y="23933"/>
                  </a:cubicBezTo>
                  <a:cubicBezTo>
                    <a:pt x="39462" y="22842"/>
                    <a:pt x="39468" y="21750"/>
                    <a:pt x="39473" y="20658"/>
                  </a:cubicBezTo>
                  <a:cubicBezTo>
                    <a:pt x="40571" y="19778"/>
                    <a:pt x="41668" y="19778"/>
                    <a:pt x="42760" y="20658"/>
                  </a:cubicBezTo>
                  <a:cubicBezTo>
                    <a:pt x="43714" y="21893"/>
                    <a:pt x="45040" y="22761"/>
                    <a:pt x="46046" y="23950"/>
                  </a:cubicBezTo>
                  <a:cubicBezTo>
                    <a:pt x="50429" y="23950"/>
                    <a:pt x="54813" y="23950"/>
                    <a:pt x="59202" y="23950"/>
                  </a:cubicBezTo>
                  <a:cubicBezTo>
                    <a:pt x="63614" y="32197"/>
                    <a:pt x="65105" y="41684"/>
                    <a:pt x="75587" y="46702"/>
                  </a:cubicBezTo>
                  <a:cubicBezTo>
                    <a:pt x="81136" y="49365"/>
                    <a:pt x="81907" y="58886"/>
                    <a:pt x="82176" y="66104"/>
                  </a:cubicBezTo>
                  <a:cubicBezTo>
                    <a:pt x="82439" y="73099"/>
                    <a:pt x="81433" y="80197"/>
                    <a:pt x="85977" y="87970"/>
                  </a:cubicBezTo>
                  <a:cubicBezTo>
                    <a:pt x="82062" y="86769"/>
                    <a:pt x="80078" y="86164"/>
                    <a:pt x="77227" y="85289"/>
                  </a:cubicBezTo>
                  <a:cubicBezTo>
                    <a:pt x="76432" y="94730"/>
                    <a:pt x="87068" y="104875"/>
                    <a:pt x="74495" y="114093"/>
                  </a:cubicBezTo>
                  <a:cubicBezTo>
                    <a:pt x="71489" y="109189"/>
                    <a:pt x="69140" y="100983"/>
                    <a:pt x="60156" y="107086"/>
                  </a:cubicBezTo>
                  <a:cubicBezTo>
                    <a:pt x="53075" y="111893"/>
                    <a:pt x="50058" y="104006"/>
                    <a:pt x="44297" y="101537"/>
                  </a:cubicBezTo>
                  <a:cubicBezTo>
                    <a:pt x="51429" y="97862"/>
                    <a:pt x="58133" y="99097"/>
                    <a:pt x="64019" y="97696"/>
                  </a:cubicBezTo>
                  <a:cubicBezTo>
                    <a:pt x="66991" y="87341"/>
                    <a:pt x="51726" y="94616"/>
                    <a:pt x="52698" y="85415"/>
                  </a:cubicBezTo>
                  <a:cubicBezTo>
                    <a:pt x="52784" y="84621"/>
                    <a:pt x="49766" y="88181"/>
                    <a:pt x="49303" y="90221"/>
                  </a:cubicBezTo>
                  <a:cubicBezTo>
                    <a:pt x="48012" y="95953"/>
                    <a:pt x="45074" y="96433"/>
                    <a:pt x="41462" y="92576"/>
                  </a:cubicBezTo>
                  <a:cubicBezTo>
                    <a:pt x="38125" y="89015"/>
                    <a:pt x="34976" y="85084"/>
                    <a:pt x="32650" y="80820"/>
                  </a:cubicBezTo>
                  <a:cubicBezTo>
                    <a:pt x="30632" y="77117"/>
                    <a:pt x="29347" y="72168"/>
                    <a:pt x="34667" y="69916"/>
                  </a:cubicBezTo>
                  <a:cubicBezTo>
                    <a:pt x="40388" y="67493"/>
                    <a:pt x="40039" y="63372"/>
                    <a:pt x="38428" y="59166"/>
                  </a:cubicBezTo>
                  <a:cubicBezTo>
                    <a:pt x="36742" y="54766"/>
                    <a:pt x="32284" y="51199"/>
                    <a:pt x="28221" y="52920"/>
                  </a:cubicBezTo>
                  <a:cubicBezTo>
                    <a:pt x="20477" y="56200"/>
                    <a:pt x="15551" y="48296"/>
                    <a:pt x="8309" y="49559"/>
                  </a:cubicBezTo>
                  <a:cubicBezTo>
                    <a:pt x="4749" y="50182"/>
                    <a:pt x="1635" y="41289"/>
                    <a:pt x="3680" y="37689"/>
                  </a:cubicBezTo>
                  <a:cubicBezTo>
                    <a:pt x="4298" y="36598"/>
                    <a:pt x="5652" y="37523"/>
                    <a:pt x="6344" y="37335"/>
                  </a:cubicBezTo>
                  <a:cubicBezTo>
                    <a:pt x="10338" y="36255"/>
                    <a:pt x="10298" y="36100"/>
                    <a:pt x="9881" y="30517"/>
                  </a:cubicBezTo>
                  <a:cubicBezTo>
                    <a:pt x="14562" y="27065"/>
                    <a:pt x="11950" y="23733"/>
                    <a:pt x="8973" y="21636"/>
                  </a:cubicBezTo>
                  <a:cubicBezTo>
                    <a:pt x="2772" y="17275"/>
                    <a:pt x="2023" y="10497"/>
                    <a:pt x="0" y="4205"/>
                  </a:cubicBezTo>
                  <a:close/>
                </a:path>
              </a:pathLst>
            </a:custGeom>
            <a:grpFill/>
            <a:ln w="5715" cap="flat">
              <a:noFill/>
              <a:prstDash val="solid"/>
              <a:miter/>
            </a:ln>
          </p:spPr>
          <p:txBody>
            <a:bodyPr rtlCol="0" anchor="ctr"/>
            <a:lstStyle/>
            <a:p>
              <a:endParaRPr lang="zh-CN" altLang="en-US"/>
            </a:p>
          </p:txBody>
        </p:sp>
        <p:sp>
          <p:nvSpPr>
            <p:cNvPr id="64" name="任意多边形: 形状 63">
              <a:extLst>
                <a:ext uri="{FF2B5EF4-FFF2-40B4-BE49-F238E27FC236}">
                  <a16:creationId xmlns:a16="http://schemas.microsoft.com/office/drawing/2014/main" id="{FA713FA7-031E-E749-3A92-B9CD2F8F4A1E}"/>
                </a:ext>
              </a:extLst>
            </p:cNvPr>
            <p:cNvSpPr/>
            <p:nvPr/>
          </p:nvSpPr>
          <p:spPr>
            <a:xfrm>
              <a:off x="7107921" y="3365637"/>
              <a:ext cx="65396" cy="131262"/>
            </a:xfrm>
            <a:custGeom>
              <a:avLst/>
              <a:gdLst>
                <a:gd name="connsiteX0" fmla="*/ 9498 w 65396"/>
                <a:gd name="connsiteY0" fmla="*/ 0 h 131262"/>
                <a:gd name="connsiteX1" fmla="*/ 20425 w 65396"/>
                <a:gd name="connsiteY1" fmla="*/ 11807 h 131262"/>
                <a:gd name="connsiteX2" fmla="*/ 26500 w 65396"/>
                <a:gd name="connsiteY2" fmla="*/ 23791 h 131262"/>
                <a:gd name="connsiteX3" fmla="*/ 28392 w 65396"/>
                <a:gd name="connsiteY3" fmla="*/ 31484 h 131262"/>
                <a:gd name="connsiteX4" fmla="*/ 31861 w 65396"/>
                <a:gd name="connsiteY4" fmla="*/ 48674 h 131262"/>
                <a:gd name="connsiteX5" fmla="*/ 35381 w 65396"/>
                <a:gd name="connsiteY5" fmla="*/ 64094 h 131262"/>
                <a:gd name="connsiteX6" fmla="*/ 42942 w 65396"/>
                <a:gd name="connsiteY6" fmla="*/ 66802 h 131262"/>
                <a:gd name="connsiteX7" fmla="*/ 63796 w 65396"/>
                <a:gd name="connsiteY7" fmla="*/ 69666 h 131262"/>
                <a:gd name="connsiteX8" fmla="*/ 62110 w 65396"/>
                <a:gd name="connsiteY8" fmla="*/ 82227 h 131262"/>
                <a:gd name="connsiteX9" fmla="*/ 65396 w 65396"/>
                <a:gd name="connsiteY9" fmla="*/ 98681 h 131262"/>
                <a:gd name="connsiteX10" fmla="*/ 55532 w 65396"/>
                <a:gd name="connsiteY10" fmla="*/ 101973 h 131262"/>
                <a:gd name="connsiteX11" fmla="*/ 34798 w 65396"/>
                <a:gd name="connsiteY11" fmla="*/ 97961 h 131262"/>
                <a:gd name="connsiteX12" fmla="*/ 52315 w 65396"/>
                <a:gd name="connsiteY12" fmla="*/ 122032 h 131262"/>
                <a:gd name="connsiteX13" fmla="*/ 52395 w 65396"/>
                <a:gd name="connsiteY13" fmla="*/ 130519 h 131262"/>
                <a:gd name="connsiteX14" fmla="*/ 44125 w 65396"/>
                <a:gd name="connsiteY14" fmla="*/ 127410 h 131262"/>
                <a:gd name="connsiteX15" fmla="*/ 25837 w 65396"/>
                <a:gd name="connsiteY15" fmla="*/ 103230 h 131262"/>
                <a:gd name="connsiteX16" fmla="*/ 23088 w 65396"/>
                <a:gd name="connsiteY16" fmla="*/ 95892 h 131262"/>
                <a:gd name="connsiteX17" fmla="*/ 17722 w 65396"/>
                <a:gd name="connsiteY17" fmla="*/ 91063 h 131262"/>
                <a:gd name="connsiteX18" fmla="*/ 8075 w 65396"/>
                <a:gd name="connsiteY18" fmla="*/ 87165 h 131262"/>
                <a:gd name="connsiteX19" fmla="*/ 2160 w 65396"/>
                <a:gd name="connsiteY19" fmla="*/ 74461 h 131262"/>
                <a:gd name="connsiteX20" fmla="*/ 6480 w 65396"/>
                <a:gd name="connsiteY20" fmla="*/ 70820 h 131262"/>
                <a:gd name="connsiteX21" fmla="*/ 12013 w 65396"/>
                <a:gd name="connsiteY21" fmla="*/ 72232 h 131262"/>
                <a:gd name="connsiteX22" fmla="*/ 16482 w 65396"/>
                <a:gd name="connsiteY22" fmla="*/ 80816 h 131262"/>
                <a:gd name="connsiteX23" fmla="*/ 23437 w 65396"/>
                <a:gd name="connsiteY23" fmla="*/ 83656 h 131262"/>
                <a:gd name="connsiteX24" fmla="*/ 25745 w 65396"/>
                <a:gd name="connsiteY24" fmla="*/ 76467 h 131262"/>
                <a:gd name="connsiteX25" fmla="*/ 22134 w 65396"/>
                <a:gd name="connsiteY25" fmla="*/ 50686 h 131262"/>
                <a:gd name="connsiteX26" fmla="*/ 18339 w 65396"/>
                <a:gd name="connsiteY26" fmla="*/ 43942 h 131262"/>
                <a:gd name="connsiteX27" fmla="*/ 3903 w 65396"/>
                <a:gd name="connsiteY27" fmla="*/ 19014 h 131262"/>
                <a:gd name="connsiteX28" fmla="*/ 4154 w 65396"/>
                <a:gd name="connsiteY28" fmla="*/ 18768 h 131262"/>
                <a:gd name="connsiteX29" fmla="*/ 2908 w 65396"/>
                <a:gd name="connsiteY29" fmla="*/ 19734 h 131262"/>
                <a:gd name="connsiteX30" fmla="*/ 4183 w 65396"/>
                <a:gd name="connsiteY30" fmla="*/ 18808 h 131262"/>
                <a:gd name="connsiteX31" fmla="*/ 3903 w 65396"/>
                <a:gd name="connsiteY31" fmla="*/ 19014 h 131262"/>
                <a:gd name="connsiteX32" fmla="*/ 9498 w 65396"/>
                <a:gd name="connsiteY32" fmla="*/ 0 h 13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5396" h="131262">
                  <a:moveTo>
                    <a:pt x="9498" y="0"/>
                  </a:moveTo>
                  <a:cubicBezTo>
                    <a:pt x="10367" y="6509"/>
                    <a:pt x="13167" y="10275"/>
                    <a:pt x="20425" y="11807"/>
                  </a:cubicBezTo>
                  <a:cubicBezTo>
                    <a:pt x="27677" y="13339"/>
                    <a:pt x="27306" y="14573"/>
                    <a:pt x="26500" y="23791"/>
                  </a:cubicBezTo>
                  <a:cubicBezTo>
                    <a:pt x="26283" y="26277"/>
                    <a:pt x="27729" y="28912"/>
                    <a:pt x="28392" y="31484"/>
                  </a:cubicBezTo>
                  <a:cubicBezTo>
                    <a:pt x="29866" y="37182"/>
                    <a:pt x="34993" y="42491"/>
                    <a:pt x="31861" y="48674"/>
                  </a:cubicBezTo>
                  <a:cubicBezTo>
                    <a:pt x="28666" y="54995"/>
                    <a:pt x="44999" y="56264"/>
                    <a:pt x="35381" y="64094"/>
                  </a:cubicBezTo>
                  <a:cubicBezTo>
                    <a:pt x="34684" y="64659"/>
                    <a:pt x="39862" y="68311"/>
                    <a:pt x="42942" y="66802"/>
                  </a:cubicBezTo>
                  <a:cubicBezTo>
                    <a:pt x="50566" y="63082"/>
                    <a:pt x="57127" y="64019"/>
                    <a:pt x="63796" y="69666"/>
                  </a:cubicBezTo>
                  <a:cubicBezTo>
                    <a:pt x="56104" y="72689"/>
                    <a:pt x="56104" y="72689"/>
                    <a:pt x="62110" y="82227"/>
                  </a:cubicBezTo>
                  <a:cubicBezTo>
                    <a:pt x="66585" y="87034"/>
                    <a:pt x="62087" y="93640"/>
                    <a:pt x="65396" y="98681"/>
                  </a:cubicBezTo>
                  <a:cubicBezTo>
                    <a:pt x="61779" y="98795"/>
                    <a:pt x="57898" y="98115"/>
                    <a:pt x="55532" y="101973"/>
                  </a:cubicBezTo>
                  <a:cubicBezTo>
                    <a:pt x="49406" y="101658"/>
                    <a:pt x="43234" y="105424"/>
                    <a:pt x="34798" y="97961"/>
                  </a:cubicBezTo>
                  <a:cubicBezTo>
                    <a:pt x="39696" y="110385"/>
                    <a:pt x="48909" y="114054"/>
                    <a:pt x="52315" y="122032"/>
                  </a:cubicBezTo>
                  <a:cubicBezTo>
                    <a:pt x="53515" y="124838"/>
                    <a:pt x="56458" y="128187"/>
                    <a:pt x="52395" y="130519"/>
                  </a:cubicBezTo>
                  <a:cubicBezTo>
                    <a:pt x="49166" y="132371"/>
                    <a:pt x="45605" y="130553"/>
                    <a:pt x="44125" y="127410"/>
                  </a:cubicBezTo>
                  <a:cubicBezTo>
                    <a:pt x="39690" y="118032"/>
                    <a:pt x="33975" y="109785"/>
                    <a:pt x="25837" y="103230"/>
                  </a:cubicBezTo>
                  <a:cubicBezTo>
                    <a:pt x="23648" y="101464"/>
                    <a:pt x="22396" y="98698"/>
                    <a:pt x="23088" y="95892"/>
                  </a:cubicBezTo>
                  <a:cubicBezTo>
                    <a:pt x="24408" y="90543"/>
                    <a:pt x="23437" y="88457"/>
                    <a:pt x="17722" y="91063"/>
                  </a:cubicBezTo>
                  <a:cubicBezTo>
                    <a:pt x="13241" y="93103"/>
                    <a:pt x="10812" y="90040"/>
                    <a:pt x="8075" y="87165"/>
                  </a:cubicBezTo>
                  <a:cubicBezTo>
                    <a:pt x="4680" y="83599"/>
                    <a:pt x="6612" y="77827"/>
                    <a:pt x="2160" y="74461"/>
                  </a:cubicBezTo>
                  <a:cubicBezTo>
                    <a:pt x="965" y="73558"/>
                    <a:pt x="4657" y="71677"/>
                    <a:pt x="6480" y="70820"/>
                  </a:cubicBezTo>
                  <a:cubicBezTo>
                    <a:pt x="8583" y="69832"/>
                    <a:pt x="10915" y="69740"/>
                    <a:pt x="12013" y="72232"/>
                  </a:cubicBezTo>
                  <a:cubicBezTo>
                    <a:pt x="13321" y="75204"/>
                    <a:pt x="13824" y="78564"/>
                    <a:pt x="16482" y="80816"/>
                  </a:cubicBezTo>
                  <a:cubicBezTo>
                    <a:pt x="18493" y="82519"/>
                    <a:pt x="20316" y="85211"/>
                    <a:pt x="23437" y="83656"/>
                  </a:cubicBezTo>
                  <a:cubicBezTo>
                    <a:pt x="26397" y="82182"/>
                    <a:pt x="26254" y="78953"/>
                    <a:pt x="25745" y="76467"/>
                  </a:cubicBezTo>
                  <a:cubicBezTo>
                    <a:pt x="24002" y="67940"/>
                    <a:pt x="22276" y="59476"/>
                    <a:pt x="22134" y="50686"/>
                  </a:cubicBezTo>
                  <a:cubicBezTo>
                    <a:pt x="22094" y="48332"/>
                    <a:pt x="20111" y="44371"/>
                    <a:pt x="18339" y="43942"/>
                  </a:cubicBezTo>
                  <a:cubicBezTo>
                    <a:pt x="5177" y="40731"/>
                    <a:pt x="7080" y="28363"/>
                    <a:pt x="3903" y="19014"/>
                  </a:cubicBezTo>
                  <a:cubicBezTo>
                    <a:pt x="4874" y="18265"/>
                    <a:pt x="4629" y="18419"/>
                    <a:pt x="4154" y="18768"/>
                  </a:cubicBezTo>
                  <a:cubicBezTo>
                    <a:pt x="3309" y="19391"/>
                    <a:pt x="2891" y="19711"/>
                    <a:pt x="2908" y="19734"/>
                  </a:cubicBezTo>
                  <a:cubicBezTo>
                    <a:pt x="4217" y="21494"/>
                    <a:pt x="2405" y="20088"/>
                    <a:pt x="4183" y="18808"/>
                  </a:cubicBezTo>
                  <a:cubicBezTo>
                    <a:pt x="4657" y="18465"/>
                    <a:pt x="4897" y="18294"/>
                    <a:pt x="3903" y="19014"/>
                  </a:cubicBezTo>
                  <a:cubicBezTo>
                    <a:pt x="-5847" y="9504"/>
                    <a:pt x="5223" y="5886"/>
                    <a:pt x="9498" y="0"/>
                  </a:cubicBezTo>
                  <a:close/>
                </a:path>
              </a:pathLst>
            </a:custGeom>
            <a:grpFill/>
            <a:ln w="5715" cap="flat">
              <a:noFill/>
              <a:prstDash val="solid"/>
              <a:miter/>
            </a:ln>
          </p:spPr>
          <p:txBody>
            <a:bodyPr rtlCol="0" anchor="ctr"/>
            <a:lstStyle/>
            <a:p>
              <a:endParaRPr lang="zh-CN" altLang="en-US"/>
            </a:p>
          </p:txBody>
        </p:sp>
        <p:sp>
          <p:nvSpPr>
            <p:cNvPr id="65" name="任意多边形: 形状 64">
              <a:extLst>
                <a:ext uri="{FF2B5EF4-FFF2-40B4-BE49-F238E27FC236}">
                  <a16:creationId xmlns:a16="http://schemas.microsoft.com/office/drawing/2014/main" id="{194E6FFB-6860-D98F-22AD-A63B0926D560}"/>
                </a:ext>
              </a:extLst>
            </p:cNvPr>
            <p:cNvSpPr/>
            <p:nvPr/>
          </p:nvSpPr>
          <p:spPr>
            <a:xfrm>
              <a:off x="7007388" y="3555152"/>
              <a:ext cx="77146" cy="64946"/>
            </a:xfrm>
            <a:custGeom>
              <a:avLst/>
              <a:gdLst>
                <a:gd name="connsiteX0" fmla="*/ 70568 w 77146"/>
                <a:gd name="connsiteY0" fmla="*/ 21008 h 64946"/>
                <a:gd name="connsiteX1" fmla="*/ 77146 w 77146"/>
                <a:gd name="connsiteY1" fmla="*/ 24306 h 64946"/>
                <a:gd name="connsiteX2" fmla="*/ 66591 w 77146"/>
                <a:gd name="connsiteY2" fmla="*/ 40822 h 64946"/>
                <a:gd name="connsiteX3" fmla="*/ 61476 w 77146"/>
                <a:gd name="connsiteY3" fmla="*/ 52372 h 64946"/>
                <a:gd name="connsiteX4" fmla="*/ 58664 w 77146"/>
                <a:gd name="connsiteY4" fmla="*/ 53733 h 64946"/>
                <a:gd name="connsiteX5" fmla="*/ 69156 w 77146"/>
                <a:gd name="connsiteY5" fmla="*/ 62311 h 64946"/>
                <a:gd name="connsiteX6" fmla="*/ 68248 w 77146"/>
                <a:gd name="connsiteY6" fmla="*/ 64694 h 64946"/>
                <a:gd name="connsiteX7" fmla="*/ 54149 w 77146"/>
                <a:gd name="connsiteY7" fmla="*/ 55921 h 64946"/>
                <a:gd name="connsiteX8" fmla="*/ 47131 w 77146"/>
                <a:gd name="connsiteY8" fmla="*/ 48486 h 64946"/>
                <a:gd name="connsiteX9" fmla="*/ 32855 w 77146"/>
                <a:gd name="connsiteY9" fmla="*/ 36273 h 64946"/>
                <a:gd name="connsiteX10" fmla="*/ 30277 w 77146"/>
                <a:gd name="connsiteY10" fmla="*/ 29072 h 64946"/>
                <a:gd name="connsiteX11" fmla="*/ 33226 w 77146"/>
                <a:gd name="connsiteY11" fmla="*/ 50326 h 64946"/>
                <a:gd name="connsiteX12" fmla="*/ 29837 w 77146"/>
                <a:gd name="connsiteY12" fmla="*/ 52767 h 64946"/>
                <a:gd name="connsiteX13" fmla="*/ 662 w 77146"/>
                <a:gd name="connsiteY13" fmla="*/ 27615 h 64946"/>
                <a:gd name="connsiteX14" fmla="*/ 2057 w 77146"/>
                <a:gd name="connsiteY14" fmla="*/ 19968 h 64946"/>
                <a:gd name="connsiteX15" fmla="*/ 4280 w 77146"/>
                <a:gd name="connsiteY15" fmla="*/ 7430 h 64946"/>
                <a:gd name="connsiteX16" fmla="*/ 7115 w 77146"/>
                <a:gd name="connsiteY16" fmla="*/ 1886 h 64946"/>
                <a:gd name="connsiteX17" fmla="*/ 11378 w 77146"/>
                <a:gd name="connsiteY17" fmla="*/ 7841 h 64946"/>
                <a:gd name="connsiteX18" fmla="*/ 17270 w 77146"/>
                <a:gd name="connsiteY18" fmla="*/ 8407 h 64946"/>
                <a:gd name="connsiteX19" fmla="*/ 34398 w 77146"/>
                <a:gd name="connsiteY19" fmla="*/ 7841 h 64946"/>
                <a:gd name="connsiteX20" fmla="*/ 44879 w 77146"/>
                <a:gd name="connsiteY20" fmla="*/ 8756 h 64946"/>
                <a:gd name="connsiteX21" fmla="*/ 54126 w 77146"/>
                <a:gd name="connsiteY21" fmla="*/ 1257 h 64946"/>
                <a:gd name="connsiteX22" fmla="*/ 55772 w 77146"/>
                <a:gd name="connsiteY22" fmla="*/ 0 h 64946"/>
                <a:gd name="connsiteX23" fmla="*/ 57412 w 77146"/>
                <a:gd name="connsiteY23" fmla="*/ 1263 h 64946"/>
                <a:gd name="connsiteX24" fmla="*/ 57412 w 77146"/>
                <a:gd name="connsiteY24" fmla="*/ 1263 h 64946"/>
                <a:gd name="connsiteX25" fmla="*/ 60704 w 77146"/>
                <a:gd name="connsiteY25" fmla="*/ 4544 h 64946"/>
                <a:gd name="connsiteX26" fmla="*/ 60704 w 77146"/>
                <a:gd name="connsiteY26" fmla="*/ 11122 h 64946"/>
                <a:gd name="connsiteX27" fmla="*/ 63979 w 77146"/>
                <a:gd name="connsiteY27" fmla="*/ 14419 h 64946"/>
                <a:gd name="connsiteX28" fmla="*/ 67271 w 77146"/>
                <a:gd name="connsiteY28" fmla="*/ 17705 h 64946"/>
                <a:gd name="connsiteX29" fmla="*/ 70568 w 77146"/>
                <a:gd name="connsiteY29" fmla="*/ 21008 h 6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46" h="64946">
                  <a:moveTo>
                    <a:pt x="70568" y="21008"/>
                  </a:moveTo>
                  <a:cubicBezTo>
                    <a:pt x="71985" y="23655"/>
                    <a:pt x="74437" y="24232"/>
                    <a:pt x="77146" y="24306"/>
                  </a:cubicBezTo>
                  <a:cubicBezTo>
                    <a:pt x="73871" y="30284"/>
                    <a:pt x="62516" y="35107"/>
                    <a:pt x="66591" y="40822"/>
                  </a:cubicBezTo>
                  <a:cubicBezTo>
                    <a:pt x="73580" y="50629"/>
                    <a:pt x="65539" y="49738"/>
                    <a:pt x="61476" y="52372"/>
                  </a:cubicBezTo>
                  <a:cubicBezTo>
                    <a:pt x="60664" y="52898"/>
                    <a:pt x="59721" y="53230"/>
                    <a:pt x="58664" y="53733"/>
                  </a:cubicBezTo>
                  <a:cubicBezTo>
                    <a:pt x="60075" y="59219"/>
                    <a:pt x="68208" y="56270"/>
                    <a:pt x="69156" y="62311"/>
                  </a:cubicBezTo>
                  <a:cubicBezTo>
                    <a:pt x="68911" y="62991"/>
                    <a:pt x="68688" y="64637"/>
                    <a:pt x="68248" y="64694"/>
                  </a:cubicBezTo>
                  <a:cubicBezTo>
                    <a:pt x="61218" y="65620"/>
                    <a:pt x="55555" y="64283"/>
                    <a:pt x="54149" y="55921"/>
                  </a:cubicBezTo>
                  <a:cubicBezTo>
                    <a:pt x="53486" y="51967"/>
                    <a:pt x="51503" y="47435"/>
                    <a:pt x="47131" y="48486"/>
                  </a:cubicBezTo>
                  <a:cubicBezTo>
                    <a:pt x="36010" y="51161"/>
                    <a:pt x="34518" y="44000"/>
                    <a:pt x="32855" y="36273"/>
                  </a:cubicBezTo>
                  <a:cubicBezTo>
                    <a:pt x="32415" y="34233"/>
                    <a:pt x="31455" y="32307"/>
                    <a:pt x="30277" y="29072"/>
                  </a:cubicBezTo>
                  <a:cubicBezTo>
                    <a:pt x="21465" y="38571"/>
                    <a:pt x="32146" y="43737"/>
                    <a:pt x="33226" y="50326"/>
                  </a:cubicBezTo>
                  <a:cubicBezTo>
                    <a:pt x="32821" y="52178"/>
                    <a:pt x="31266" y="53390"/>
                    <a:pt x="29837" y="52767"/>
                  </a:cubicBezTo>
                  <a:cubicBezTo>
                    <a:pt x="17527" y="47435"/>
                    <a:pt x="7886" y="38845"/>
                    <a:pt x="662" y="27615"/>
                  </a:cubicBezTo>
                  <a:cubicBezTo>
                    <a:pt x="-1006" y="25026"/>
                    <a:pt x="862" y="22329"/>
                    <a:pt x="2057" y="19968"/>
                  </a:cubicBezTo>
                  <a:cubicBezTo>
                    <a:pt x="4074" y="15974"/>
                    <a:pt x="5451" y="11921"/>
                    <a:pt x="4280" y="7430"/>
                  </a:cubicBezTo>
                  <a:cubicBezTo>
                    <a:pt x="3548" y="4635"/>
                    <a:pt x="2931" y="1737"/>
                    <a:pt x="7115" y="1886"/>
                  </a:cubicBezTo>
                  <a:cubicBezTo>
                    <a:pt x="10584" y="2012"/>
                    <a:pt x="10972" y="5109"/>
                    <a:pt x="11378" y="7841"/>
                  </a:cubicBezTo>
                  <a:cubicBezTo>
                    <a:pt x="13333" y="8470"/>
                    <a:pt x="15830" y="10053"/>
                    <a:pt x="17270" y="8407"/>
                  </a:cubicBezTo>
                  <a:cubicBezTo>
                    <a:pt x="22951" y="1903"/>
                    <a:pt x="28614" y="5172"/>
                    <a:pt x="34398" y="7841"/>
                  </a:cubicBezTo>
                  <a:cubicBezTo>
                    <a:pt x="40679" y="16311"/>
                    <a:pt x="41485" y="16654"/>
                    <a:pt x="44879" y="8756"/>
                  </a:cubicBezTo>
                  <a:cubicBezTo>
                    <a:pt x="46954" y="3943"/>
                    <a:pt x="52526" y="5424"/>
                    <a:pt x="54126" y="1257"/>
                  </a:cubicBezTo>
                  <a:cubicBezTo>
                    <a:pt x="54675" y="840"/>
                    <a:pt x="55223" y="423"/>
                    <a:pt x="55772" y="0"/>
                  </a:cubicBezTo>
                  <a:cubicBezTo>
                    <a:pt x="56321" y="423"/>
                    <a:pt x="56863" y="840"/>
                    <a:pt x="57412" y="1263"/>
                  </a:cubicBezTo>
                  <a:lnTo>
                    <a:pt x="57412" y="1263"/>
                  </a:lnTo>
                  <a:cubicBezTo>
                    <a:pt x="58452" y="2412"/>
                    <a:pt x="59658" y="3395"/>
                    <a:pt x="60704" y="4544"/>
                  </a:cubicBezTo>
                  <a:cubicBezTo>
                    <a:pt x="64333" y="6738"/>
                    <a:pt x="60973" y="8927"/>
                    <a:pt x="60704" y="11122"/>
                  </a:cubicBezTo>
                  <a:cubicBezTo>
                    <a:pt x="61887" y="12133"/>
                    <a:pt x="62756" y="13448"/>
                    <a:pt x="63979" y="14419"/>
                  </a:cubicBezTo>
                  <a:cubicBezTo>
                    <a:pt x="65076" y="15516"/>
                    <a:pt x="66173" y="16608"/>
                    <a:pt x="67271" y="17705"/>
                  </a:cubicBezTo>
                  <a:cubicBezTo>
                    <a:pt x="68299" y="18888"/>
                    <a:pt x="69397" y="19985"/>
                    <a:pt x="70568" y="21008"/>
                  </a:cubicBezTo>
                  <a:close/>
                </a:path>
              </a:pathLst>
            </a:custGeom>
            <a:grpFill/>
            <a:ln w="5715" cap="flat">
              <a:no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0D0E4F97-C4F9-7286-ADFA-3B8801EBF1E0}"/>
                </a:ext>
              </a:extLst>
            </p:cNvPr>
            <p:cNvSpPr/>
            <p:nvPr/>
          </p:nvSpPr>
          <p:spPr>
            <a:xfrm>
              <a:off x="7242389" y="3508966"/>
              <a:ext cx="67567" cy="80588"/>
            </a:xfrm>
            <a:custGeom>
              <a:avLst/>
              <a:gdLst>
                <a:gd name="connsiteX0" fmla="*/ 0 w 67567"/>
                <a:gd name="connsiteY0" fmla="*/ 1403 h 80588"/>
                <a:gd name="connsiteX1" fmla="*/ 3292 w 67567"/>
                <a:gd name="connsiteY1" fmla="*/ 1403 h 80588"/>
                <a:gd name="connsiteX2" fmla="*/ 12081 w 67567"/>
                <a:gd name="connsiteY2" fmla="*/ 6318 h 80588"/>
                <a:gd name="connsiteX3" fmla="*/ 33512 w 67567"/>
                <a:gd name="connsiteY3" fmla="*/ 15988 h 80588"/>
                <a:gd name="connsiteX4" fmla="*/ 56024 w 67567"/>
                <a:gd name="connsiteY4" fmla="*/ 30230 h 80588"/>
                <a:gd name="connsiteX5" fmla="*/ 63711 w 67567"/>
                <a:gd name="connsiteY5" fmla="*/ 55067 h 80588"/>
                <a:gd name="connsiteX6" fmla="*/ 67334 w 67567"/>
                <a:gd name="connsiteY6" fmla="*/ 67600 h 80588"/>
                <a:gd name="connsiteX7" fmla="*/ 63831 w 67567"/>
                <a:gd name="connsiteY7" fmla="*/ 79482 h 80588"/>
                <a:gd name="connsiteX8" fmla="*/ 54327 w 67567"/>
                <a:gd name="connsiteY8" fmla="*/ 75956 h 80588"/>
                <a:gd name="connsiteX9" fmla="*/ 46040 w 67567"/>
                <a:gd name="connsiteY9" fmla="*/ 77064 h 80588"/>
                <a:gd name="connsiteX10" fmla="*/ 31941 w 67567"/>
                <a:gd name="connsiteY10" fmla="*/ 49266 h 80588"/>
                <a:gd name="connsiteX11" fmla="*/ 21866 w 67567"/>
                <a:gd name="connsiteY11" fmla="*/ 42883 h 80588"/>
                <a:gd name="connsiteX12" fmla="*/ 25272 w 67567"/>
                <a:gd name="connsiteY12" fmla="*/ 54981 h 80588"/>
                <a:gd name="connsiteX13" fmla="*/ 13830 w 67567"/>
                <a:gd name="connsiteY13" fmla="*/ 57599 h 80588"/>
                <a:gd name="connsiteX14" fmla="*/ 7641 w 67567"/>
                <a:gd name="connsiteY14" fmla="*/ 55444 h 80588"/>
                <a:gd name="connsiteX15" fmla="*/ 10196 w 67567"/>
                <a:gd name="connsiteY15" fmla="*/ 49609 h 80588"/>
                <a:gd name="connsiteX16" fmla="*/ 16448 w 67567"/>
                <a:gd name="connsiteY16" fmla="*/ 37591 h 80588"/>
                <a:gd name="connsiteX17" fmla="*/ 6584 w 67567"/>
                <a:gd name="connsiteY17" fmla="*/ 31013 h 80588"/>
                <a:gd name="connsiteX18" fmla="*/ 0 w 67567"/>
                <a:gd name="connsiteY18" fmla="*/ 1403 h 80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567" h="80588">
                  <a:moveTo>
                    <a:pt x="0" y="1403"/>
                  </a:moveTo>
                  <a:cubicBezTo>
                    <a:pt x="1097" y="1403"/>
                    <a:pt x="2194" y="1403"/>
                    <a:pt x="3292" y="1403"/>
                  </a:cubicBezTo>
                  <a:cubicBezTo>
                    <a:pt x="9121" y="-2140"/>
                    <a:pt x="10744" y="1592"/>
                    <a:pt x="12081" y="6318"/>
                  </a:cubicBezTo>
                  <a:cubicBezTo>
                    <a:pt x="15367" y="17948"/>
                    <a:pt x="20722" y="22566"/>
                    <a:pt x="33512" y="15988"/>
                  </a:cubicBezTo>
                  <a:cubicBezTo>
                    <a:pt x="48475" y="8296"/>
                    <a:pt x="54761" y="12868"/>
                    <a:pt x="56024" y="30230"/>
                  </a:cubicBezTo>
                  <a:cubicBezTo>
                    <a:pt x="56676" y="39180"/>
                    <a:pt x="61573" y="46649"/>
                    <a:pt x="63711" y="55067"/>
                  </a:cubicBezTo>
                  <a:cubicBezTo>
                    <a:pt x="64779" y="59262"/>
                    <a:pt x="66894" y="63211"/>
                    <a:pt x="67334" y="67600"/>
                  </a:cubicBezTo>
                  <a:cubicBezTo>
                    <a:pt x="67774" y="72012"/>
                    <a:pt x="68037" y="76607"/>
                    <a:pt x="63831" y="79482"/>
                  </a:cubicBezTo>
                  <a:cubicBezTo>
                    <a:pt x="59333" y="82556"/>
                    <a:pt x="56927" y="78516"/>
                    <a:pt x="54327" y="75956"/>
                  </a:cubicBezTo>
                  <a:cubicBezTo>
                    <a:pt x="50978" y="72652"/>
                    <a:pt x="48537" y="74715"/>
                    <a:pt x="46040" y="77064"/>
                  </a:cubicBezTo>
                  <a:cubicBezTo>
                    <a:pt x="43125" y="66886"/>
                    <a:pt x="37799" y="57970"/>
                    <a:pt x="31941" y="49266"/>
                  </a:cubicBezTo>
                  <a:cubicBezTo>
                    <a:pt x="29609" y="45797"/>
                    <a:pt x="26517" y="44089"/>
                    <a:pt x="21866" y="42883"/>
                  </a:cubicBezTo>
                  <a:cubicBezTo>
                    <a:pt x="20037" y="47461"/>
                    <a:pt x="26746" y="48512"/>
                    <a:pt x="25272" y="54981"/>
                  </a:cubicBezTo>
                  <a:cubicBezTo>
                    <a:pt x="23906" y="58199"/>
                    <a:pt x="16905" y="52553"/>
                    <a:pt x="13830" y="57599"/>
                  </a:cubicBezTo>
                  <a:cubicBezTo>
                    <a:pt x="12150" y="60354"/>
                    <a:pt x="8789" y="58348"/>
                    <a:pt x="7641" y="55444"/>
                  </a:cubicBezTo>
                  <a:cubicBezTo>
                    <a:pt x="6658" y="52953"/>
                    <a:pt x="5783" y="49707"/>
                    <a:pt x="10196" y="49609"/>
                  </a:cubicBezTo>
                  <a:cubicBezTo>
                    <a:pt x="19825" y="49398"/>
                    <a:pt x="15219" y="42026"/>
                    <a:pt x="16448" y="37591"/>
                  </a:cubicBezTo>
                  <a:cubicBezTo>
                    <a:pt x="11710" y="37574"/>
                    <a:pt x="8424" y="35373"/>
                    <a:pt x="6584" y="31013"/>
                  </a:cubicBezTo>
                  <a:cubicBezTo>
                    <a:pt x="1560" y="21766"/>
                    <a:pt x="6029" y="10422"/>
                    <a:pt x="0" y="1403"/>
                  </a:cubicBezTo>
                  <a:close/>
                </a:path>
              </a:pathLst>
            </a:custGeom>
            <a:grpFill/>
            <a:ln w="5715" cap="flat">
              <a:noFill/>
              <a:prstDash val="solid"/>
              <a:miter/>
            </a:ln>
          </p:spPr>
          <p:txBody>
            <a:bodyPr rtlCol="0" anchor="ctr"/>
            <a:lstStyle/>
            <a:p>
              <a:endParaRPr lang="zh-CN" altLang="en-US"/>
            </a:p>
          </p:txBody>
        </p:sp>
        <p:sp>
          <p:nvSpPr>
            <p:cNvPr id="67" name="任意多边形: 形状 66">
              <a:extLst>
                <a:ext uri="{FF2B5EF4-FFF2-40B4-BE49-F238E27FC236}">
                  <a16:creationId xmlns:a16="http://schemas.microsoft.com/office/drawing/2014/main" id="{851463B9-83A0-EC87-2BE2-0B3AAAEB1C64}"/>
                </a:ext>
              </a:extLst>
            </p:cNvPr>
            <p:cNvSpPr/>
            <p:nvPr/>
          </p:nvSpPr>
          <p:spPr>
            <a:xfrm>
              <a:off x="7008896" y="3480777"/>
              <a:ext cx="53155" cy="53531"/>
            </a:xfrm>
            <a:custGeom>
              <a:avLst/>
              <a:gdLst>
                <a:gd name="connsiteX0" fmla="*/ 19717 w 53155"/>
                <a:gd name="connsiteY0" fmla="*/ 6578 h 53531"/>
                <a:gd name="connsiteX1" fmla="*/ 27706 w 53155"/>
                <a:gd name="connsiteY1" fmla="*/ 10384 h 53531"/>
                <a:gd name="connsiteX2" fmla="*/ 29581 w 53155"/>
                <a:gd name="connsiteY2" fmla="*/ 0 h 53531"/>
                <a:gd name="connsiteX3" fmla="*/ 35233 w 53155"/>
                <a:gd name="connsiteY3" fmla="*/ 8910 h 53531"/>
                <a:gd name="connsiteX4" fmla="*/ 45143 w 53155"/>
                <a:gd name="connsiteY4" fmla="*/ 19797 h 53531"/>
                <a:gd name="connsiteX5" fmla="*/ 49326 w 53155"/>
                <a:gd name="connsiteY5" fmla="*/ 29598 h 53531"/>
                <a:gd name="connsiteX6" fmla="*/ 39885 w 53155"/>
                <a:gd name="connsiteY6" fmla="*/ 34730 h 53531"/>
                <a:gd name="connsiteX7" fmla="*/ 53155 w 53155"/>
                <a:gd name="connsiteY7" fmla="*/ 40874 h 53531"/>
                <a:gd name="connsiteX8" fmla="*/ 41640 w 53155"/>
                <a:gd name="connsiteY8" fmla="*/ 45354 h 53531"/>
                <a:gd name="connsiteX9" fmla="*/ 52612 w 53155"/>
                <a:gd name="connsiteY9" fmla="*/ 52618 h 53531"/>
                <a:gd name="connsiteX10" fmla="*/ 49458 w 53155"/>
                <a:gd name="connsiteY10" fmla="*/ 52664 h 53531"/>
                <a:gd name="connsiteX11" fmla="*/ 32878 w 53155"/>
                <a:gd name="connsiteY11" fmla="*/ 42748 h 53531"/>
                <a:gd name="connsiteX12" fmla="*/ 33998 w 53155"/>
                <a:gd name="connsiteY12" fmla="*/ 34907 h 53531"/>
                <a:gd name="connsiteX13" fmla="*/ 18339 w 53155"/>
                <a:gd name="connsiteY13" fmla="*/ 22637 h 53531"/>
                <a:gd name="connsiteX14" fmla="*/ 0 w 53155"/>
                <a:gd name="connsiteY14" fmla="*/ 9864 h 53531"/>
                <a:gd name="connsiteX15" fmla="*/ 9864 w 53155"/>
                <a:gd name="connsiteY15" fmla="*/ 6572 h 53531"/>
                <a:gd name="connsiteX16" fmla="*/ 19717 w 53155"/>
                <a:gd name="connsiteY16" fmla="*/ 6578 h 53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3155" h="53531">
                  <a:moveTo>
                    <a:pt x="19717" y="6578"/>
                  </a:moveTo>
                  <a:cubicBezTo>
                    <a:pt x="21694" y="9401"/>
                    <a:pt x="24792" y="12059"/>
                    <a:pt x="27706" y="10384"/>
                  </a:cubicBezTo>
                  <a:cubicBezTo>
                    <a:pt x="31398" y="8264"/>
                    <a:pt x="29032" y="3549"/>
                    <a:pt x="29581" y="0"/>
                  </a:cubicBezTo>
                  <a:cubicBezTo>
                    <a:pt x="35896" y="40"/>
                    <a:pt x="33358" y="5961"/>
                    <a:pt x="35233" y="8910"/>
                  </a:cubicBezTo>
                  <a:cubicBezTo>
                    <a:pt x="37896" y="13105"/>
                    <a:pt x="33775" y="23009"/>
                    <a:pt x="45143" y="19797"/>
                  </a:cubicBezTo>
                  <a:cubicBezTo>
                    <a:pt x="45583" y="19671"/>
                    <a:pt x="47892" y="26180"/>
                    <a:pt x="49326" y="29598"/>
                  </a:cubicBezTo>
                  <a:cubicBezTo>
                    <a:pt x="46497" y="31135"/>
                    <a:pt x="43668" y="32678"/>
                    <a:pt x="39885" y="34730"/>
                  </a:cubicBezTo>
                  <a:cubicBezTo>
                    <a:pt x="43548" y="40068"/>
                    <a:pt x="51955" y="32164"/>
                    <a:pt x="53155" y="40874"/>
                  </a:cubicBezTo>
                  <a:cubicBezTo>
                    <a:pt x="51309" y="46046"/>
                    <a:pt x="43868" y="39565"/>
                    <a:pt x="41640" y="45354"/>
                  </a:cubicBezTo>
                  <a:cubicBezTo>
                    <a:pt x="43920" y="49761"/>
                    <a:pt x="51932" y="45834"/>
                    <a:pt x="52612" y="52618"/>
                  </a:cubicBezTo>
                  <a:cubicBezTo>
                    <a:pt x="51555" y="52618"/>
                    <a:pt x="50435" y="52384"/>
                    <a:pt x="49458" y="52664"/>
                  </a:cubicBezTo>
                  <a:cubicBezTo>
                    <a:pt x="40365" y="55275"/>
                    <a:pt x="34850" y="52001"/>
                    <a:pt x="32878" y="42748"/>
                  </a:cubicBezTo>
                  <a:cubicBezTo>
                    <a:pt x="35839" y="40348"/>
                    <a:pt x="37056" y="35336"/>
                    <a:pt x="33998" y="34907"/>
                  </a:cubicBezTo>
                  <a:cubicBezTo>
                    <a:pt x="25929" y="33770"/>
                    <a:pt x="21534" y="27529"/>
                    <a:pt x="18339" y="22637"/>
                  </a:cubicBezTo>
                  <a:cubicBezTo>
                    <a:pt x="13545" y="15299"/>
                    <a:pt x="3121" y="18071"/>
                    <a:pt x="0" y="9864"/>
                  </a:cubicBezTo>
                  <a:cubicBezTo>
                    <a:pt x="1903" y="4612"/>
                    <a:pt x="5875" y="5572"/>
                    <a:pt x="9864" y="6572"/>
                  </a:cubicBezTo>
                  <a:cubicBezTo>
                    <a:pt x="13156" y="6578"/>
                    <a:pt x="16436" y="6578"/>
                    <a:pt x="19717" y="6578"/>
                  </a:cubicBezTo>
                  <a:close/>
                </a:path>
              </a:pathLst>
            </a:custGeom>
            <a:grpFill/>
            <a:ln w="5715" cap="flat">
              <a:noFill/>
              <a:prstDash val="solid"/>
              <a:miter/>
            </a:ln>
          </p:spPr>
          <p:txBody>
            <a:bodyPr rtlCol="0" anchor="ctr"/>
            <a:lstStyle/>
            <a:p>
              <a:endParaRPr lang="zh-CN" altLang="en-US"/>
            </a:p>
          </p:txBody>
        </p:sp>
        <p:sp>
          <p:nvSpPr>
            <p:cNvPr id="68" name="任意多边形: 形状 67">
              <a:extLst>
                <a:ext uri="{FF2B5EF4-FFF2-40B4-BE49-F238E27FC236}">
                  <a16:creationId xmlns:a16="http://schemas.microsoft.com/office/drawing/2014/main" id="{43CFF591-0321-CC7F-5CB2-F176145C7492}"/>
                </a:ext>
              </a:extLst>
            </p:cNvPr>
            <p:cNvSpPr/>
            <p:nvPr/>
          </p:nvSpPr>
          <p:spPr>
            <a:xfrm>
              <a:off x="7217794" y="3551261"/>
              <a:ext cx="37150" cy="43902"/>
            </a:xfrm>
            <a:custGeom>
              <a:avLst/>
              <a:gdLst>
                <a:gd name="connsiteX0" fmla="*/ 8147 w 37150"/>
                <a:gd name="connsiteY0" fmla="*/ 41348 h 43902"/>
                <a:gd name="connsiteX1" fmla="*/ 4861 w 37150"/>
                <a:gd name="connsiteY1" fmla="*/ 31478 h 43902"/>
                <a:gd name="connsiteX2" fmla="*/ 426 w 37150"/>
                <a:gd name="connsiteY2" fmla="*/ 25752 h 43902"/>
                <a:gd name="connsiteX3" fmla="*/ 3386 w 37150"/>
                <a:gd name="connsiteY3" fmla="*/ 0 h 43902"/>
                <a:gd name="connsiteX4" fmla="*/ 25080 w 37150"/>
                <a:gd name="connsiteY4" fmla="*/ 23512 h 43902"/>
                <a:gd name="connsiteX5" fmla="*/ 27966 w 37150"/>
                <a:gd name="connsiteY5" fmla="*/ 26940 h 43902"/>
                <a:gd name="connsiteX6" fmla="*/ 37150 w 37150"/>
                <a:gd name="connsiteY6" fmla="*/ 43880 h 43902"/>
                <a:gd name="connsiteX7" fmla="*/ 33984 w 37150"/>
                <a:gd name="connsiteY7" fmla="*/ 38839 h 43902"/>
                <a:gd name="connsiteX8" fmla="*/ 25875 w 37150"/>
                <a:gd name="connsiteY8" fmla="*/ 34833 h 43902"/>
                <a:gd name="connsiteX9" fmla="*/ 18565 w 37150"/>
                <a:gd name="connsiteY9" fmla="*/ 37565 h 43902"/>
                <a:gd name="connsiteX10" fmla="*/ 8147 w 37150"/>
                <a:gd name="connsiteY10" fmla="*/ 41348 h 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150" h="43902">
                  <a:moveTo>
                    <a:pt x="8147" y="41348"/>
                  </a:moveTo>
                  <a:cubicBezTo>
                    <a:pt x="6781" y="38148"/>
                    <a:pt x="4678" y="35193"/>
                    <a:pt x="4861" y="31478"/>
                  </a:cubicBezTo>
                  <a:cubicBezTo>
                    <a:pt x="2335" y="30267"/>
                    <a:pt x="-1237" y="27746"/>
                    <a:pt x="426" y="25752"/>
                  </a:cubicBezTo>
                  <a:cubicBezTo>
                    <a:pt x="6307" y="18699"/>
                    <a:pt x="4804" y="10699"/>
                    <a:pt x="3386" y="0"/>
                  </a:cubicBezTo>
                  <a:cubicBezTo>
                    <a:pt x="13382" y="8024"/>
                    <a:pt x="26544" y="8555"/>
                    <a:pt x="25080" y="23512"/>
                  </a:cubicBezTo>
                  <a:cubicBezTo>
                    <a:pt x="24977" y="24563"/>
                    <a:pt x="26766" y="26049"/>
                    <a:pt x="27966" y="26940"/>
                  </a:cubicBezTo>
                  <a:cubicBezTo>
                    <a:pt x="36802" y="33456"/>
                    <a:pt x="36825" y="33427"/>
                    <a:pt x="37150" y="43880"/>
                  </a:cubicBezTo>
                  <a:cubicBezTo>
                    <a:pt x="32899" y="44223"/>
                    <a:pt x="34739" y="40542"/>
                    <a:pt x="33984" y="38839"/>
                  </a:cubicBezTo>
                  <a:cubicBezTo>
                    <a:pt x="32315" y="35062"/>
                    <a:pt x="29184" y="34953"/>
                    <a:pt x="25875" y="34833"/>
                  </a:cubicBezTo>
                  <a:cubicBezTo>
                    <a:pt x="23046" y="34730"/>
                    <a:pt x="20531" y="35256"/>
                    <a:pt x="18565" y="37565"/>
                  </a:cubicBezTo>
                  <a:cubicBezTo>
                    <a:pt x="15845" y="40765"/>
                    <a:pt x="11227" y="38976"/>
                    <a:pt x="8147" y="41348"/>
                  </a:cubicBezTo>
                  <a:close/>
                </a:path>
              </a:pathLst>
            </a:custGeom>
            <a:grpFill/>
            <a:ln w="5715" cap="flat">
              <a:noFill/>
              <a:prstDash val="solid"/>
              <a:miter/>
            </a:ln>
          </p:spPr>
          <p:txBody>
            <a:bodyPr rtlCol="0" anchor="ctr"/>
            <a:lstStyle/>
            <a:p>
              <a:endParaRPr lang="zh-CN" altLang="en-US"/>
            </a:p>
          </p:txBody>
        </p:sp>
        <p:sp>
          <p:nvSpPr>
            <p:cNvPr id="69" name="任意多边形: 形状 68">
              <a:extLst>
                <a:ext uri="{FF2B5EF4-FFF2-40B4-BE49-F238E27FC236}">
                  <a16:creationId xmlns:a16="http://schemas.microsoft.com/office/drawing/2014/main" id="{19AC2F74-C354-1430-56D0-AF7BC89AE074}"/>
                </a:ext>
              </a:extLst>
            </p:cNvPr>
            <p:cNvSpPr/>
            <p:nvPr/>
          </p:nvSpPr>
          <p:spPr>
            <a:xfrm>
              <a:off x="6758800" y="3658965"/>
              <a:ext cx="89058" cy="53791"/>
            </a:xfrm>
            <a:custGeom>
              <a:avLst/>
              <a:gdLst>
                <a:gd name="connsiteX0" fmla="*/ 89059 w 89058"/>
                <a:gd name="connsiteY0" fmla="*/ 48366 h 53791"/>
                <a:gd name="connsiteX1" fmla="*/ 76554 w 89058"/>
                <a:gd name="connsiteY1" fmla="*/ 50258 h 53791"/>
                <a:gd name="connsiteX2" fmla="*/ 45882 w 89058"/>
                <a:gd name="connsiteY2" fmla="*/ 29769 h 53791"/>
                <a:gd name="connsiteX3" fmla="*/ 39647 w 89058"/>
                <a:gd name="connsiteY3" fmla="*/ 29015 h 53791"/>
                <a:gd name="connsiteX4" fmla="*/ 9077 w 89058"/>
                <a:gd name="connsiteY4" fmla="*/ 13984 h 53791"/>
                <a:gd name="connsiteX5" fmla="*/ 53 w 89058"/>
                <a:gd name="connsiteY5" fmla="*/ 0 h 53791"/>
                <a:gd name="connsiteX6" fmla="*/ 89059 w 89058"/>
                <a:gd name="connsiteY6" fmla="*/ 48366 h 53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058" h="53791">
                  <a:moveTo>
                    <a:pt x="89059" y="48366"/>
                  </a:moveTo>
                  <a:cubicBezTo>
                    <a:pt x="86013" y="56338"/>
                    <a:pt x="80126" y="54230"/>
                    <a:pt x="76554" y="50258"/>
                  </a:cubicBezTo>
                  <a:cubicBezTo>
                    <a:pt x="67982" y="40713"/>
                    <a:pt x="55049" y="38171"/>
                    <a:pt x="45882" y="29769"/>
                  </a:cubicBezTo>
                  <a:cubicBezTo>
                    <a:pt x="44625" y="28621"/>
                    <a:pt x="41767" y="29227"/>
                    <a:pt x="39647" y="29015"/>
                  </a:cubicBezTo>
                  <a:cubicBezTo>
                    <a:pt x="31131" y="20682"/>
                    <a:pt x="18821" y="20054"/>
                    <a:pt x="9077" y="13984"/>
                  </a:cubicBezTo>
                  <a:cubicBezTo>
                    <a:pt x="3408" y="10453"/>
                    <a:pt x="-507" y="6989"/>
                    <a:pt x="53" y="0"/>
                  </a:cubicBezTo>
                  <a:cubicBezTo>
                    <a:pt x="29811" y="15962"/>
                    <a:pt x="60312" y="30552"/>
                    <a:pt x="89059" y="48366"/>
                  </a:cubicBezTo>
                  <a:close/>
                </a:path>
              </a:pathLst>
            </a:custGeom>
            <a:grpFill/>
            <a:ln w="5715" cap="flat">
              <a:noFill/>
              <a:prstDash val="solid"/>
              <a:miter/>
            </a:ln>
          </p:spPr>
          <p:txBody>
            <a:bodyPr rtlCol="0" anchor="ctr"/>
            <a:lstStyle/>
            <a:p>
              <a:endParaRPr lang="zh-CN" altLang="en-US"/>
            </a:p>
          </p:txBody>
        </p:sp>
        <p:sp>
          <p:nvSpPr>
            <p:cNvPr id="70" name="任意多边形: 形状 69">
              <a:extLst>
                <a:ext uri="{FF2B5EF4-FFF2-40B4-BE49-F238E27FC236}">
                  <a16:creationId xmlns:a16="http://schemas.microsoft.com/office/drawing/2014/main" id="{CB597889-FF52-528B-2A0C-409F76C16FA9}"/>
                </a:ext>
              </a:extLst>
            </p:cNvPr>
            <p:cNvSpPr/>
            <p:nvPr/>
          </p:nvSpPr>
          <p:spPr>
            <a:xfrm>
              <a:off x="6972761" y="3480755"/>
              <a:ext cx="25951" cy="49806"/>
            </a:xfrm>
            <a:custGeom>
              <a:avLst/>
              <a:gdLst>
                <a:gd name="connsiteX0" fmla="*/ 22980 w 25951"/>
                <a:gd name="connsiteY0" fmla="*/ 13167 h 49806"/>
                <a:gd name="connsiteX1" fmla="*/ 15322 w 25951"/>
                <a:gd name="connsiteY1" fmla="*/ 14813 h 49806"/>
                <a:gd name="connsiteX2" fmla="*/ 19677 w 25951"/>
                <a:gd name="connsiteY2" fmla="*/ 18665 h 49806"/>
                <a:gd name="connsiteX3" fmla="*/ 21843 w 25951"/>
                <a:gd name="connsiteY3" fmla="*/ 20277 h 49806"/>
                <a:gd name="connsiteX4" fmla="*/ 25952 w 25951"/>
                <a:gd name="connsiteY4" fmla="*/ 49806 h 49806"/>
                <a:gd name="connsiteX5" fmla="*/ 943 w 25951"/>
                <a:gd name="connsiteY5" fmla="*/ 40491 h 49806"/>
                <a:gd name="connsiteX6" fmla="*/ 14962 w 25951"/>
                <a:gd name="connsiteY6" fmla="*/ 26289 h 49806"/>
                <a:gd name="connsiteX7" fmla="*/ 3246 w 25951"/>
                <a:gd name="connsiteY7" fmla="*/ 0 h 49806"/>
                <a:gd name="connsiteX8" fmla="*/ 22980 w 25951"/>
                <a:gd name="connsiteY8" fmla="*/ 13167 h 49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51" h="49806">
                  <a:moveTo>
                    <a:pt x="22980" y="13167"/>
                  </a:moveTo>
                  <a:cubicBezTo>
                    <a:pt x="20282" y="13316"/>
                    <a:pt x="16505" y="12384"/>
                    <a:pt x="15322" y="14813"/>
                  </a:cubicBezTo>
                  <a:cubicBezTo>
                    <a:pt x="13173" y="19202"/>
                    <a:pt x="17185" y="18339"/>
                    <a:pt x="19677" y="18665"/>
                  </a:cubicBezTo>
                  <a:cubicBezTo>
                    <a:pt x="20494" y="18774"/>
                    <a:pt x="21940" y="20003"/>
                    <a:pt x="21843" y="20277"/>
                  </a:cubicBezTo>
                  <a:cubicBezTo>
                    <a:pt x="18265" y="30518"/>
                    <a:pt x="21403" y="39828"/>
                    <a:pt x="25952" y="49806"/>
                  </a:cubicBezTo>
                  <a:cubicBezTo>
                    <a:pt x="19254" y="41354"/>
                    <a:pt x="7898" y="48126"/>
                    <a:pt x="943" y="40491"/>
                  </a:cubicBezTo>
                  <a:cubicBezTo>
                    <a:pt x="6738" y="36496"/>
                    <a:pt x="7892" y="28975"/>
                    <a:pt x="14962" y="26289"/>
                  </a:cubicBezTo>
                  <a:cubicBezTo>
                    <a:pt x="10384" y="17002"/>
                    <a:pt x="-7161" y="14373"/>
                    <a:pt x="3246" y="0"/>
                  </a:cubicBezTo>
                  <a:cubicBezTo>
                    <a:pt x="12401" y="537"/>
                    <a:pt x="20071" y="3286"/>
                    <a:pt x="22980" y="13167"/>
                  </a:cubicBezTo>
                  <a:close/>
                </a:path>
              </a:pathLst>
            </a:custGeom>
            <a:grpFill/>
            <a:ln w="5715" cap="flat">
              <a:noFill/>
              <a:prstDash val="solid"/>
              <a:miter/>
            </a:ln>
          </p:spPr>
          <p:txBody>
            <a:bodyPr rtlCol="0" anchor="ctr"/>
            <a:lstStyle/>
            <a:p>
              <a:endParaRPr lang="zh-CN" altLang="en-US"/>
            </a:p>
          </p:txBody>
        </p:sp>
        <p:sp>
          <p:nvSpPr>
            <p:cNvPr id="71" name="任意多边形: 形状 70">
              <a:extLst>
                <a:ext uri="{FF2B5EF4-FFF2-40B4-BE49-F238E27FC236}">
                  <a16:creationId xmlns:a16="http://schemas.microsoft.com/office/drawing/2014/main" id="{26DEEEA4-2886-6811-318A-3CB1EF32277D}"/>
                </a:ext>
              </a:extLst>
            </p:cNvPr>
            <p:cNvSpPr/>
            <p:nvPr/>
          </p:nvSpPr>
          <p:spPr>
            <a:xfrm>
              <a:off x="6974079" y="3470891"/>
              <a:ext cx="44687" cy="23031"/>
            </a:xfrm>
            <a:custGeom>
              <a:avLst/>
              <a:gdLst>
                <a:gd name="connsiteX0" fmla="*/ 21662 w 44687"/>
                <a:gd name="connsiteY0" fmla="*/ 23031 h 23031"/>
                <a:gd name="connsiteX1" fmla="*/ 1928 w 44687"/>
                <a:gd name="connsiteY1" fmla="*/ 9864 h 23031"/>
                <a:gd name="connsiteX2" fmla="*/ 1928 w 44687"/>
                <a:gd name="connsiteY2" fmla="*/ 9870 h 23031"/>
                <a:gd name="connsiteX3" fmla="*/ 1928 w 44687"/>
                <a:gd name="connsiteY3" fmla="*/ 0 h 23031"/>
                <a:gd name="connsiteX4" fmla="*/ 21776 w 44687"/>
                <a:gd name="connsiteY4" fmla="*/ 2177 h 23031"/>
                <a:gd name="connsiteX5" fmla="*/ 41207 w 44687"/>
                <a:gd name="connsiteY5" fmla="*/ 11081 h 23031"/>
                <a:gd name="connsiteX6" fmla="*/ 44688 w 44687"/>
                <a:gd name="connsiteY6" fmla="*/ 16453 h 23031"/>
                <a:gd name="connsiteX7" fmla="*/ 34823 w 44687"/>
                <a:gd name="connsiteY7" fmla="*/ 19745 h 23031"/>
                <a:gd name="connsiteX8" fmla="*/ 31526 w 44687"/>
                <a:gd name="connsiteY8" fmla="*/ 19739 h 23031"/>
                <a:gd name="connsiteX9" fmla="*/ 25371 w 44687"/>
                <a:gd name="connsiteY9" fmla="*/ 12967 h 23031"/>
                <a:gd name="connsiteX10" fmla="*/ 24937 w 44687"/>
                <a:gd name="connsiteY10" fmla="*/ 23026 h 23031"/>
                <a:gd name="connsiteX11" fmla="*/ 21662 w 44687"/>
                <a:gd name="connsiteY11" fmla="*/ 23031 h 2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87" h="23031">
                  <a:moveTo>
                    <a:pt x="21662" y="23031"/>
                  </a:moveTo>
                  <a:cubicBezTo>
                    <a:pt x="15084" y="18642"/>
                    <a:pt x="8506" y="14253"/>
                    <a:pt x="1928" y="9864"/>
                  </a:cubicBezTo>
                  <a:lnTo>
                    <a:pt x="1928" y="9870"/>
                  </a:lnTo>
                  <a:cubicBezTo>
                    <a:pt x="-421" y="6578"/>
                    <a:pt x="-855" y="3292"/>
                    <a:pt x="1928" y="0"/>
                  </a:cubicBezTo>
                  <a:cubicBezTo>
                    <a:pt x="9020" y="4332"/>
                    <a:pt x="11421" y="5778"/>
                    <a:pt x="21776" y="2177"/>
                  </a:cubicBezTo>
                  <a:cubicBezTo>
                    <a:pt x="32309" y="-1486"/>
                    <a:pt x="37898" y="943"/>
                    <a:pt x="41207" y="11081"/>
                  </a:cubicBezTo>
                  <a:cubicBezTo>
                    <a:pt x="41847" y="13042"/>
                    <a:pt x="43505" y="14670"/>
                    <a:pt x="44688" y="16453"/>
                  </a:cubicBezTo>
                  <a:cubicBezTo>
                    <a:pt x="42144" y="19785"/>
                    <a:pt x="37555" y="16968"/>
                    <a:pt x="34823" y="19745"/>
                  </a:cubicBezTo>
                  <a:cubicBezTo>
                    <a:pt x="33726" y="19745"/>
                    <a:pt x="32623" y="19739"/>
                    <a:pt x="31526" y="19739"/>
                  </a:cubicBezTo>
                  <a:cubicBezTo>
                    <a:pt x="25217" y="21294"/>
                    <a:pt x="26783" y="15791"/>
                    <a:pt x="25371" y="12967"/>
                  </a:cubicBezTo>
                  <a:cubicBezTo>
                    <a:pt x="24656" y="16259"/>
                    <a:pt x="28571" y="19825"/>
                    <a:pt x="24937" y="23026"/>
                  </a:cubicBezTo>
                  <a:cubicBezTo>
                    <a:pt x="23845" y="23031"/>
                    <a:pt x="22753" y="23031"/>
                    <a:pt x="21662" y="23031"/>
                  </a:cubicBezTo>
                  <a:close/>
                </a:path>
              </a:pathLst>
            </a:custGeom>
            <a:grpFill/>
            <a:ln w="5715" cap="flat">
              <a:noFill/>
              <a:prstDash val="solid"/>
              <a:miter/>
            </a:ln>
          </p:spPr>
          <p:txBody>
            <a:bodyPr rtlCol="0" anchor="ctr"/>
            <a:lstStyle/>
            <a:p>
              <a:endParaRPr lang="zh-CN" altLang="en-US"/>
            </a:p>
          </p:txBody>
        </p:sp>
        <p:sp>
          <p:nvSpPr>
            <p:cNvPr id="72" name="任意多边形: 形状 71">
              <a:extLst>
                <a:ext uri="{FF2B5EF4-FFF2-40B4-BE49-F238E27FC236}">
                  <a16:creationId xmlns:a16="http://schemas.microsoft.com/office/drawing/2014/main" id="{46282594-1F01-7889-31BA-8D6F18AC53FE}"/>
                </a:ext>
              </a:extLst>
            </p:cNvPr>
            <p:cNvSpPr/>
            <p:nvPr/>
          </p:nvSpPr>
          <p:spPr>
            <a:xfrm>
              <a:off x="7122927" y="3796143"/>
              <a:ext cx="48501" cy="30043"/>
            </a:xfrm>
            <a:custGeom>
              <a:avLst/>
              <a:gdLst>
                <a:gd name="connsiteX0" fmla="*/ 47098 w 48501"/>
                <a:gd name="connsiteY0" fmla="*/ 30044 h 30043"/>
                <a:gd name="connsiteX1" fmla="*/ 22021 w 48501"/>
                <a:gd name="connsiteY1" fmla="*/ 21391 h 30043"/>
                <a:gd name="connsiteX2" fmla="*/ 20489 w 48501"/>
                <a:gd name="connsiteY2" fmla="*/ 21174 h 30043"/>
                <a:gd name="connsiteX3" fmla="*/ 98 w 48501"/>
                <a:gd name="connsiteY3" fmla="*/ 4361 h 30043"/>
                <a:gd name="connsiteX4" fmla="*/ 1567 w 48501"/>
                <a:gd name="connsiteY4" fmla="*/ 0 h 30043"/>
                <a:gd name="connsiteX5" fmla="*/ 47241 w 48501"/>
                <a:gd name="connsiteY5" fmla="*/ 26386 h 30043"/>
                <a:gd name="connsiteX6" fmla="*/ 47098 w 48501"/>
                <a:gd name="connsiteY6" fmla="*/ 30044 h 30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501" h="30043">
                  <a:moveTo>
                    <a:pt x="47098" y="30044"/>
                  </a:moveTo>
                  <a:cubicBezTo>
                    <a:pt x="39080" y="26192"/>
                    <a:pt x="32896" y="17019"/>
                    <a:pt x="22021" y="21391"/>
                  </a:cubicBezTo>
                  <a:cubicBezTo>
                    <a:pt x="21586" y="21563"/>
                    <a:pt x="20644" y="21454"/>
                    <a:pt x="20489" y="21174"/>
                  </a:cubicBezTo>
                  <a:cubicBezTo>
                    <a:pt x="15883" y="12847"/>
                    <a:pt x="6385" y="10550"/>
                    <a:pt x="98" y="4361"/>
                  </a:cubicBezTo>
                  <a:cubicBezTo>
                    <a:pt x="-382" y="3892"/>
                    <a:pt x="1030" y="1503"/>
                    <a:pt x="1567" y="0"/>
                  </a:cubicBezTo>
                  <a:cubicBezTo>
                    <a:pt x="19175" y="4669"/>
                    <a:pt x="35108" y="12247"/>
                    <a:pt x="47241" y="26386"/>
                  </a:cubicBezTo>
                  <a:cubicBezTo>
                    <a:pt x="48967" y="27678"/>
                    <a:pt x="48921" y="28895"/>
                    <a:pt x="47098" y="30044"/>
                  </a:cubicBezTo>
                  <a:close/>
                </a:path>
              </a:pathLst>
            </a:custGeom>
            <a:grpFill/>
            <a:ln w="5715" cap="flat">
              <a:noFill/>
              <a:prstDash val="solid"/>
              <a:miter/>
            </a:ln>
          </p:spPr>
          <p:txBody>
            <a:bodyPr rtlCol="0" anchor="ctr"/>
            <a:lstStyle/>
            <a:p>
              <a:endParaRPr lang="zh-CN" altLang="en-US"/>
            </a:p>
          </p:txBody>
        </p:sp>
        <p:sp>
          <p:nvSpPr>
            <p:cNvPr id="73" name="任意多边形: 形状 72">
              <a:extLst>
                <a:ext uri="{FF2B5EF4-FFF2-40B4-BE49-F238E27FC236}">
                  <a16:creationId xmlns:a16="http://schemas.microsoft.com/office/drawing/2014/main" id="{F8C6BA4A-B9B9-D40B-67B1-1E5BDB4B6DD3}"/>
                </a:ext>
              </a:extLst>
            </p:cNvPr>
            <p:cNvSpPr/>
            <p:nvPr/>
          </p:nvSpPr>
          <p:spPr>
            <a:xfrm>
              <a:off x="6596969" y="3497539"/>
              <a:ext cx="33228" cy="46952"/>
            </a:xfrm>
            <a:custGeom>
              <a:avLst/>
              <a:gdLst>
                <a:gd name="connsiteX0" fmla="*/ 33229 w 33228"/>
                <a:gd name="connsiteY0" fmla="*/ 42834 h 46952"/>
                <a:gd name="connsiteX1" fmla="*/ 24999 w 33228"/>
                <a:gd name="connsiteY1" fmla="*/ 44068 h 46952"/>
                <a:gd name="connsiteX2" fmla="*/ 10614 w 33228"/>
                <a:gd name="connsiteY2" fmla="*/ 21180 h 46952"/>
                <a:gd name="connsiteX3" fmla="*/ 8128 w 33228"/>
                <a:gd name="connsiteY3" fmla="*/ 17368 h 46952"/>
                <a:gd name="connsiteX4" fmla="*/ 636 w 33228"/>
                <a:gd name="connsiteY4" fmla="*/ 0 h 46952"/>
                <a:gd name="connsiteX5" fmla="*/ 33229 w 33228"/>
                <a:gd name="connsiteY5" fmla="*/ 42834 h 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28" h="46952">
                  <a:moveTo>
                    <a:pt x="33229" y="42834"/>
                  </a:moveTo>
                  <a:cubicBezTo>
                    <a:pt x="30537" y="44074"/>
                    <a:pt x="27719" y="50652"/>
                    <a:pt x="24999" y="44068"/>
                  </a:cubicBezTo>
                  <a:cubicBezTo>
                    <a:pt x="21462" y="35513"/>
                    <a:pt x="12723" y="30484"/>
                    <a:pt x="10614" y="21180"/>
                  </a:cubicBezTo>
                  <a:cubicBezTo>
                    <a:pt x="10289" y="19745"/>
                    <a:pt x="9146" y="17516"/>
                    <a:pt x="8128" y="17368"/>
                  </a:cubicBezTo>
                  <a:cubicBezTo>
                    <a:pt x="-3908" y="15568"/>
                    <a:pt x="1128" y="6618"/>
                    <a:pt x="636" y="0"/>
                  </a:cubicBezTo>
                  <a:cubicBezTo>
                    <a:pt x="14129" y="12276"/>
                    <a:pt x="24468" y="26952"/>
                    <a:pt x="33229" y="42834"/>
                  </a:cubicBezTo>
                  <a:close/>
                </a:path>
              </a:pathLst>
            </a:custGeom>
            <a:grpFill/>
            <a:ln w="5715" cap="flat">
              <a:noFill/>
              <a:prstDash val="solid"/>
              <a:miter/>
            </a:ln>
          </p:spPr>
          <p:txBody>
            <a:bodyPr rtlCol="0" anchor="ctr"/>
            <a:lstStyle/>
            <a:p>
              <a:endParaRPr lang="zh-CN" altLang="en-US"/>
            </a:p>
          </p:txBody>
        </p:sp>
        <p:sp>
          <p:nvSpPr>
            <p:cNvPr id="74" name="任意多边形: 形状 73">
              <a:extLst>
                <a:ext uri="{FF2B5EF4-FFF2-40B4-BE49-F238E27FC236}">
                  <a16:creationId xmlns:a16="http://schemas.microsoft.com/office/drawing/2014/main" id="{E49B96E3-6EEB-D892-CDF2-C39FF84BA7B2}"/>
                </a:ext>
              </a:extLst>
            </p:cNvPr>
            <p:cNvSpPr/>
            <p:nvPr/>
          </p:nvSpPr>
          <p:spPr>
            <a:xfrm>
              <a:off x="6675289" y="3445962"/>
              <a:ext cx="22316" cy="41294"/>
            </a:xfrm>
            <a:custGeom>
              <a:avLst/>
              <a:gdLst>
                <a:gd name="connsiteX0" fmla="*/ 12750 w 22316"/>
                <a:gd name="connsiteY0" fmla="*/ 0 h 41294"/>
                <a:gd name="connsiteX1" fmla="*/ 13185 w 22316"/>
                <a:gd name="connsiteY1" fmla="*/ 4138 h 41294"/>
                <a:gd name="connsiteX2" fmla="*/ 19923 w 22316"/>
                <a:gd name="connsiteY2" fmla="*/ 33067 h 41294"/>
                <a:gd name="connsiteX3" fmla="*/ 21157 w 22316"/>
                <a:gd name="connsiteY3" fmla="*/ 40079 h 41294"/>
                <a:gd name="connsiteX4" fmla="*/ 15094 w 22316"/>
                <a:gd name="connsiteY4" fmla="*/ 41279 h 41294"/>
                <a:gd name="connsiteX5" fmla="*/ 10213 w 22316"/>
                <a:gd name="connsiteY5" fmla="*/ 36736 h 41294"/>
                <a:gd name="connsiteX6" fmla="*/ 2612 w 22316"/>
                <a:gd name="connsiteY6" fmla="*/ 19837 h 41294"/>
                <a:gd name="connsiteX7" fmla="*/ 0 w 22316"/>
                <a:gd name="connsiteY7" fmla="*/ 4766 h 41294"/>
                <a:gd name="connsiteX8" fmla="*/ 12750 w 22316"/>
                <a:gd name="connsiteY8" fmla="*/ 0 h 41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16" h="41294">
                  <a:moveTo>
                    <a:pt x="12750" y="0"/>
                  </a:moveTo>
                  <a:cubicBezTo>
                    <a:pt x="12996" y="2097"/>
                    <a:pt x="13453" y="3223"/>
                    <a:pt x="13185" y="4138"/>
                  </a:cubicBezTo>
                  <a:cubicBezTo>
                    <a:pt x="9938" y="15070"/>
                    <a:pt x="9293" y="25203"/>
                    <a:pt x="19923" y="33067"/>
                  </a:cubicBezTo>
                  <a:cubicBezTo>
                    <a:pt x="21597" y="34307"/>
                    <a:pt x="23649" y="37724"/>
                    <a:pt x="21157" y="40079"/>
                  </a:cubicBezTo>
                  <a:cubicBezTo>
                    <a:pt x="19883" y="41285"/>
                    <a:pt x="17174" y="41176"/>
                    <a:pt x="15094" y="41279"/>
                  </a:cubicBezTo>
                  <a:cubicBezTo>
                    <a:pt x="12088" y="41428"/>
                    <a:pt x="10373" y="40525"/>
                    <a:pt x="10213" y="36736"/>
                  </a:cubicBezTo>
                  <a:cubicBezTo>
                    <a:pt x="9933" y="30278"/>
                    <a:pt x="7910" y="24786"/>
                    <a:pt x="2612" y="19837"/>
                  </a:cubicBezTo>
                  <a:cubicBezTo>
                    <a:pt x="-783" y="16665"/>
                    <a:pt x="4098" y="9407"/>
                    <a:pt x="0" y="4766"/>
                  </a:cubicBezTo>
                  <a:cubicBezTo>
                    <a:pt x="4178" y="3200"/>
                    <a:pt x="8361" y="1640"/>
                    <a:pt x="12750" y="0"/>
                  </a:cubicBezTo>
                  <a:close/>
                </a:path>
              </a:pathLst>
            </a:custGeom>
            <a:grpFill/>
            <a:ln w="5715" cap="flat">
              <a:noFill/>
              <a:prstDash val="solid"/>
              <a:miter/>
            </a:ln>
          </p:spPr>
          <p:txBody>
            <a:bodyPr rtlCol="0" anchor="ctr"/>
            <a:lstStyle/>
            <a:p>
              <a:endParaRPr lang="zh-CN" altLang="en-US"/>
            </a:p>
          </p:txBody>
        </p:sp>
        <p:sp>
          <p:nvSpPr>
            <p:cNvPr id="75" name="任意多边形: 形状 74">
              <a:extLst>
                <a:ext uri="{FF2B5EF4-FFF2-40B4-BE49-F238E27FC236}">
                  <a16:creationId xmlns:a16="http://schemas.microsoft.com/office/drawing/2014/main" id="{45F1A33C-B9FB-A997-771F-C3B048F3A350}"/>
                </a:ext>
              </a:extLst>
            </p:cNvPr>
            <p:cNvSpPr/>
            <p:nvPr/>
          </p:nvSpPr>
          <p:spPr>
            <a:xfrm>
              <a:off x="7040171" y="3456700"/>
              <a:ext cx="24755" cy="28860"/>
            </a:xfrm>
            <a:custGeom>
              <a:avLst/>
              <a:gdLst>
                <a:gd name="connsiteX0" fmla="*/ 26 w 24755"/>
                <a:gd name="connsiteY0" fmla="*/ 0 h 28860"/>
                <a:gd name="connsiteX1" fmla="*/ 24755 w 24755"/>
                <a:gd name="connsiteY1" fmla="*/ 27627 h 28860"/>
                <a:gd name="connsiteX2" fmla="*/ 11171 w 24755"/>
                <a:gd name="connsiteY2" fmla="*/ 25455 h 28860"/>
                <a:gd name="connsiteX3" fmla="*/ 8359 w 24755"/>
                <a:gd name="connsiteY3" fmla="*/ 23786 h 28860"/>
                <a:gd name="connsiteX4" fmla="*/ 7473 w 24755"/>
                <a:gd name="connsiteY4" fmla="*/ 9973 h 28860"/>
                <a:gd name="connsiteX5" fmla="*/ 26 w 24755"/>
                <a:gd name="connsiteY5" fmla="*/ 0 h 2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55" h="28860">
                  <a:moveTo>
                    <a:pt x="26" y="0"/>
                  </a:moveTo>
                  <a:cubicBezTo>
                    <a:pt x="19612" y="652"/>
                    <a:pt x="17771" y="17013"/>
                    <a:pt x="24755" y="27627"/>
                  </a:cubicBezTo>
                  <a:cubicBezTo>
                    <a:pt x="18177" y="30890"/>
                    <a:pt x="14988" y="26798"/>
                    <a:pt x="11171" y="25455"/>
                  </a:cubicBezTo>
                  <a:cubicBezTo>
                    <a:pt x="10165" y="25100"/>
                    <a:pt x="9285" y="24369"/>
                    <a:pt x="8359" y="23786"/>
                  </a:cubicBezTo>
                  <a:cubicBezTo>
                    <a:pt x="1192" y="19283"/>
                    <a:pt x="18234" y="8915"/>
                    <a:pt x="7473" y="9973"/>
                  </a:cubicBezTo>
                  <a:cubicBezTo>
                    <a:pt x="-6295" y="11322"/>
                    <a:pt x="3970" y="1675"/>
                    <a:pt x="26" y="0"/>
                  </a:cubicBezTo>
                  <a:close/>
                </a:path>
              </a:pathLst>
            </a:custGeom>
            <a:grpFill/>
            <a:ln w="5715" cap="flat">
              <a:noFill/>
              <a:prstDash val="solid"/>
              <a:miter/>
            </a:ln>
          </p:spPr>
          <p:txBody>
            <a:bodyPr rtlCol="0" anchor="ctr"/>
            <a:lstStyle/>
            <a:p>
              <a:endParaRPr lang="zh-CN" altLang="en-US"/>
            </a:p>
          </p:txBody>
        </p:sp>
        <p:sp>
          <p:nvSpPr>
            <p:cNvPr id="76" name="任意多边形: 形状 75">
              <a:extLst>
                <a:ext uri="{FF2B5EF4-FFF2-40B4-BE49-F238E27FC236}">
                  <a16:creationId xmlns:a16="http://schemas.microsoft.com/office/drawing/2014/main" id="{6A6A6656-8961-373A-8C30-D48F7CF0BA35}"/>
                </a:ext>
              </a:extLst>
            </p:cNvPr>
            <p:cNvSpPr/>
            <p:nvPr/>
          </p:nvSpPr>
          <p:spPr>
            <a:xfrm>
              <a:off x="6725235" y="3635511"/>
              <a:ext cx="31115" cy="31095"/>
            </a:xfrm>
            <a:custGeom>
              <a:avLst/>
              <a:gdLst>
                <a:gd name="connsiteX0" fmla="*/ 31116 w 31115"/>
                <a:gd name="connsiteY0" fmla="*/ 22340 h 31095"/>
                <a:gd name="connsiteX1" fmla="*/ 25767 w 31115"/>
                <a:gd name="connsiteY1" fmla="*/ 31095 h 31095"/>
                <a:gd name="connsiteX2" fmla="*/ 6147 w 31115"/>
                <a:gd name="connsiteY2" fmla="*/ 13928 h 31095"/>
                <a:gd name="connsiteX3" fmla="*/ 746 w 31115"/>
                <a:gd name="connsiteY3" fmla="*/ 0 h 31095"/>
                <a:gd name="connsiteX4" fmla="*/ 31116 w 31115"/>
                <a:gd name="connsiteY4" fmla="*/ 22340 h 31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15" h="31095">
                  <a:moveTo>
                    <a:pt x="31116" y="22340"/>
                  </a:moveTo>
                  <a:cubicBezTo>
                    <a:pt x="27213" y="23654"/>
                    <a:pt x="30333" y="28529"/>
                    <a:pt x="25767" y="31095"/>
                  </a:cubicBezTo>
                  <a:cubicBezTo>
                    <a:pt x="24646" y="19191"/>
                    <a:pt x="13611" y="17836"/>
                    <a:pt x="6147" y="13928"/>
                  </a:cubicBezTo>
                  <a:cubicBezTo>
                    <a:pt x="-1608" y="9870"/>
                    <a:pt x="-185" y="5658"/>
                    <a:pt x="746" y="0"/>
                  </a:cubicBezTo>
                  <a:cubicBezTo>
                    <a:pt x="12273" y="5543"/>
                    <a:pt x="22966" y="12213"/>
                    <a:pt x="31116" y="22340"/>
                  </a:cubicBezTo>
                  <a:close/>
                </a:path>
              </a:pathLst>
            </a:custGeom>
            <a:grpFill/>
            <a:ln w="5715" cap="flat">
              <a:noFill/>
              <a:prstDash val="solid"/>
              <a:miter/>
            </a:ln>
          </p:spPr>
          <p:txBody>
            <a:bodyPr rtlCol="0" anchor="ctr"/>
            <a:lstStyle/>
            <a:p>
              <a:endParaRPr lang="zh-CN" altLang="en-US"/>
            </a:p>
          </p:txBody>
        </p:sp>
        <p:sp>
          <p:nvSpPr>
            <p:cNvPr id="77" name="任意多边形: 形状 76">
              <a:extLst>
                <a:ext uri="{FF2B5EF4-FFF2-40B4-BE49-F238E27FC236}">
                  <a16:creationId xmlns:a16="http://schemas.microsoft.com/office/drawing/2014/main" id="{5D56CEA0-9143-294C-C4AB-87981CA92EE4}"/>
                </a:ext>
              </a:extLst>
            </p:cNvPr>
            <p:cNvSpPr/>
            <p:nvPr/>
          </p:nvSpPr>
          <p:spPr>
            <a:xfrm>
              <a:off x="7084466" y="3780335"/>
              <a:ext cx="39827" cy="16660"/>
            </a:xfrm>
            <a:custGeom>
              <a:avLst/>
              <a:gdLst>
                <a:gd name="connsiteX0" fmla="*/ 103 w 39827"/>
                <a:gd name="connsiteY0" fmla="*/ 6332 h 16660"/>
                <a:gd name="connsiteX1" fmla="*/ 0 w 39827"/>
                <a:gd name="connsiteY1" fmla="*/ 0 h 16660"/>
                <a:gd name="connsiteX2" fmla="*/ 39828 w 39827"/>
                <a:gd name="connsiteY2" fmla="*/ 15830 h 16660"/>
                <a:gd name="connsiteX3" fmla="*/ 103 w 39827"/>
                <a:gd name="connsiteY3" fmla="*/ 6332 h 16660"/>
              </a:gdLst>
              <a:ahLst/>
              <a:cxnLst>
                <a:cxn ang="0">
                  <a:pos x="connsiteX0" y="connsiteY0"/>
                </a:cxn>
                <a:cxn ang="0">
                  <a:pos x="connsiteX1" y="connsiteY1"/>
                </a:cxn>
                <a:cxn ang="0">
                  <a:pos x="connsiteX2" y="connsiteY2"/>
                </a:cxn>
                <a:cxn ang="0">
                  <a:pos x="connsiteX3" y="connsiteY3"/>
                </a:cxn>
              </a:cxnLst>
              <a:rect l="l" t="t" r="r" b="b"/>
              <a:pathLst>
                <a:path w="39827" h="16660">
                  <a:moveTo>
                    <a:pt x="103" y="6332"/>
                  </a:moveTo>
                  <a:cubicBezTo>
                    <a:pt x="68" y="4223"/>
                    <a:pt x="34" y="2109"/>
                    <a:pt x="0" y="0"/>
                  </a:cubicBezTo>
                  <a:cubicBezTo>
                    <a:pt x="13704" y="4200"/>
                    <a:pt x="27895" y="7172"/>
                    <a:pt x="39828" y="15830"/>
                  </a:cubicBezTo>
                  <a:cubicBezTo>
                    <a:pt x="25083" y="18934"/>
                    <a:pt x="12550" y="12802"/>
                    <a:pt x="103" y="6332"/>
                  </a:cubicBezTo>
                  <a:close/>
                </a:path>
              </a:pathLst>
            </a:custGeom>
            <a:grpFill/>
            <a:ln w="5715" cap="flat">
              <a:noFill/>
              <a:prstDash val="solid"/>
              <a:miter/>
            </a:ln>
          </p:spPr>
          <p:txBody>
            <a:bodyPr rtlCol="0" anchor="ctr"/>
            <a:lstStyle/>
            <a:p>
              <a:endParaRPr lang="zh-CN" altLang="en-US"/>
            </a:p>
          </p:txBody>
        </p:sp>
        <p:sp>
          <p:nvSpPr>
            <p:cNvPr id="78" name="任意多边形: 形状 77">
              <a:extLst>
                <a:ext uri="{FF2B5EF4-FFF2-40B4-BE49-F238E27FC236}">
                  <a16:creationId xmlns:a16="http://schemas.microsoft.com/office/drawing/2014/main" id="{D0BCFCB0-18DE-7615-88D8-DB75CFE4000D}"/>
                </a:ext>
              </a:extLst>
            </p:cNvPr>
            <p:cNvSpPr/>
            <p:nvPr/>
          </p:nvSpPr>
          <p:spPr>
            <a:xfrm>
              <a:off x="7255807" y="3894823"/>
              <a:ext cx="26317" cy="33173"/>
            </a:xfrm>
            <a:custGeom>
              <a:avLst/>
              <a:gdLst>
                <a:gd name="connsiteX0" fmla="*/ 26318 w 26317"/>
                <a:gd name="connsiteY0" fmla="*/ 33061 h 33173"/>
                <a:gd name="connsiteX1" fmla="*/ 16185 w 26317"/>
                <a:gd name="connsiteY1" fmla="*/ 29650 h 33173"/>
                <a:gd name="connsiteX2" fmla="*/ 0 w 26317"/>
                <a:gd name="connsiteY2" fmla="*/ 0 h 33173"/>
                <a:gd name="connsiteX3" fmla="*/ 26318 w 26317"/>
                <a:gd name="connsiteY3" fmla="*/ 33061 h 33173"/>
              </a:gdLst>
              <a:ahLst/>
              <a:cxnLst>
                <a:cxn ang="0">
                  <a:pos x="connsiteX0" y="connsiteY0"/>
                </a:cxn>
                <a:cxn ang="0">
                  <a:pos x="connsiteX1" y="connsiteY1"/>
                </a:cxn>
                <a:cxn ang="0">
                  <a:pos x="connsiteX2" y="connsiteY2"/>
                </a:cxn>
                <a:cxn ang="0">
                  <a:pos x="connsiteX3" y="connsiteY3"/>
                </a:cxn>
              </a:cxnLst>
              <a:rect l="l" t="t" r="r" b="b"/>
              <a:pathLst>
                <a:path w="26317" h="33173">
                  <a:moveTo>
                    <a:pt x="26318" y="33061"/>
                  </a:moveTo>
                  <a:cubicBezTo>
                    <a:pt x="22494" y="33261"/>
                    <a:pt x="18751" y="33639"/>
                    <a:pt x="16185" y="29650"/>
                  </a:cubicBezTo>
                  <a:cubicBezTo>
                    <a:pt x="10076" y="20151"/>
                    <a:pt x="2823" y="11293"/>
                    <a:pt x="0" y="0"/>
                  </a:cubicBezTo>
                  <a:cubicBezTo>
                    <a:pt x="11287" y="9018"/>
                    <a:pt x="21111" y="19203"/>
                    <a:pt x="26318" y="33061"/>
                  </a:cubicBezTo>
                  <a:close/>
                </a:path>
              </a:pathLst>
            </a:custGeom>
            <a:grpFill/>
            <a:ln w="5715" cap="flat">
              <a:noFill/>
              <a:prstDash val="solid"/>
              <a:miter/>
            </a:ln>
          </p:spPr>
          <p:txBody>
            <a:bodyPr rtlCol="0" anchor="ctr"/>
            <a:lstStyle/>
            <a:p>
              <a:endParaRPr lang="zh-CN" altLang="en-US"/>
            </a:p>
          </p:txBody>
        </p:sp>
        <p:sp>
          <p:nvSpPr>
            <p:cNvPr id="79" name="任意多边形: 形状 78">
              <a:extLst>
                <a:ext uri="{FF2B5EF4-FFF2-40B4-BE49-F238E27FC236}">
                  <a16:creationId xmlns:a16="http://schemas.microsoft.com/office/drawing/2014/main" id="{AB4856BB-F479-8ED4-0DBF-00E4890EA13A}"/>
                </a:ext>
              </a:extLst>
            </p:cNvPr>
            <p:cNvSpPr/>
            <p:nvPr/>
          </p:nvSpPr>
          <p:spPr>
            <a:xfrm>
              <a:off x="7170025" y="3822534"/>
              <a:ext cx="36553" cy="23111"/>
            </a:xfrm>
            <a:custGeom>
              <a:avLst/>
              <a:gdLst>
                <a:gd name="connsiteX0" fmla="*/ 0 w 36553"/>
                <a:gd name="connsiteY0" fmla="*/ 3652 h 23111"/>
                <a:gd name="connsiteX1" fmla="*/ 143 w 36553"/>
                <a:gd name="connsiteY1" fmla="*/ 0 h 23111"/>
                <a:gd name="connsiteX2" fmla="*/ 36553 w 36553"/>
                <a:gd name="connsiteY2" fmla="*/ 23111 h 23111"/>
                <a:gd name="connsiteX3" fmla="*/ 0 w 36553"/>
                <a:gd name="connsiteY3" fmla="*/ 3652 h 23111"/>
              </a:gdLst>
              <a:ahLst/>
              <a:cxnLst>
                <a:cxn ang="0">
                  <a:pos x="connsiteX0" y="connsiteY0"/>
                </a:cxn>
                <a:cxn ang="0">
                  <a:pos x="connsiteX1" y="connsiteY1"/>
                </a:cxn>
                <a:cxn ang="0">
                  <a:pos x="connsiteX2" y="connsiteY2"/>
                </a:cxn>
                <a:cxn ang="0">
                  <a:pos x="connsiteX3" y="connsiteY3"/>
                </a:cxn>
              </a:cxnLst>
              <a:rect l="l" t="t" r="r" b="b"/>
              <a:pathLst>
                <a:path w="36553" h="23111">
                  <a:moveTo>
                    <a:pt x="0" y="3652"/>
                  </a:moveTo>
                  <a:cubicBezTo>
                    <a:pt x="46" y="2435"/>
                    <a:pt x="97" y="1217"/>
                    <a:pt x="143" y="0"/>
                  </a:cubicBezTo>
                  <a:cubicBezTo>
                    <a:pt x="14493" y="4218"/>
                    <a:pt x="27735" y="10178"/>
                    <a:pt x="36553" y="23111"/>
                  </a:cubicBezTo>
                  <a:cubicBezTo>
                    <a:pt x="21945" y="21186"/>
                    <a:pt x="11190" y="12007"/>
                    <a:pt x="0" y="3652"/>
                  </a:cubicBezTo>
                  <a:close/>
                </a:path>
              </a:pathLst>
            </a:custGeom>
            <a:grpFill/>
            <a:ln w="5715" cap="flat">
              <a:noFill/>
              <a:prstDash val="solid"/>
              <a:miter/>
            </a:ln>
          </p:spPr>
          <p:txBody>
            <a:bodyPr rtlCol="0" anchor="ctr"/>
            <a:lstStyle/>
            <a:p>
              <a:endParaRPr lang="zh-CN" altLang="en-US"/>
            </a:p>
          </p:txBody>
        </p:sp>
        <p:sp>
          <p:nvSpPr>
            <p:cNvPr id="80" name="任意多边形: 形状 79">
              <a:extLst>
                <a:ext uri="{FF2B5EF4-FFF2-40B4-BE49-F238E27FC236}">
                  <a16:creationId xmlns:a16="http://schemas.microsoft.com/office/drawing/2014/main" id="{5C4DE292-62AB-4244-7FF9-BC86A8E76876}"/>
                </a:ext>
              </a:extLst>
            </p:cNvPr>
            <p:cNvSpPr/>
            <p:nvPr/>
          </p:nvSpPr>
          <p:spPr>
            <a:xfrm>
              <a:off x="6880920" y="3720522"/>
              <a:ext cx="35918" cy="16690"/>
            </a:xfrm>
            <a:custGeom>
              <a:avLst/>
              <a:gdLst>
                <a:gd name="connsiteX0" fmla="*/ 35919 w 35918"/>
                <a:gd name="connsiteY0" fmla="*/ 13750 h 16690"/>
                <a:gd name="connsiteX1" fmla="*/ 11956 w 35918"/>
                <a:gd name="connsiteY1" fmla="*/ 11396 h 16690"/>
                <a:gd name="connsiteX2" fmla="*/ 0 w 35918"/>
                <a:gd name="connsiteY2" fmla="*/ 0 h 16690"/>
                <a:gd name="connsiteX3" fmla="*/ 19300 w 35918"/>
                <a:gd name="connsiteY3" fmla="*/ 7098 h 16690"/>
                <a:gd name="connsiteX4" fmla="*/ 19311 w 35918"/>
                <a:gd name="connsiteY4" fmla="*/ 7098 h 16690"/>
                <a:gd name="connsiteX5" fmla="*/ 35919 w 35918"/>
                <a:gd name="connsiteY5" fmla="*/ 13750 h 1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18" h="16690">
                  <a:moveTo>
                    <a:pt x="35919" y="13750"/>
                  </a:moveTo>
                  <a:cubicBezTo>
                    <a:pt x="27146" y="21088"/>
                    <a:pt x="19906" y="12516"/>
                    <a:pt x="11956" y="11396"/>
                  </a:cubicBezTo>
                  <a:cubicBezTo>
                    <a:pt x="5355" y="10464"/>
                    <a:pt x="1606" y="6298"/>
                    <a:pt x="0" y="0"/>
                  </a:cubicBezTo>
                  <a:cubicBezTo>
                    <a:pt x="6995" y="840"/>
                    <a:pt x="13905" y="1909"/>
                    <a:pt x="19300" y="7098"/>
                  </a:cubicBezTo>
                  <a:lnTo>
                    <a:pt x="19311" y="7098"/>
                  </a:lnTo>
                  <a:cubicBezTo>
                    <a:pt x="25655" y="7298"/>
                    <a:pt x="30621" y="10939"/>
                    <a:pt x="35919" y="13750"/>
                  </a:cubicBezTo>
                  <a:close/>
                </a:path>
              </a:pathLst>
            </a:custGeom>
            <a:grpFill/>
            <a:ln w="5715" cap="flat">
              <a:noFill/>
              <a:prstDash val="solid"/>
              <a:miter/>
            </a:ln>
          </p:spPr>
          <p:txBody>
            <a:bodyPr rtlCol="0" anchor="ctr"/>
            <a:lstStyle/>
            <a:p>
              <a:endParaRPr lang="zh-CN" altLang="en-US"/>
            </a:p>
          </p:txBody>
        </p:sp>
        <p:sp>
          <p:nvSpPr>
            <p:cNvPr id="81" name="任意多边形: 形状 80">
              <a:extLst>
                <a:ext uri="{FF2B5EF4-FFF2-40B4-BE49-F238E27FC236}">
                  <a16:creationId xmlns:a16="http://schemas.microsoft.com/office/drawing/2014/main" id="{0AF5AE23-1441-43DA-C2A6-C400906B06A7}"/>
                </a:ext>
              </a:extLst>
            </p:cNvPr>
            <p:cNvSpPr/>
            <p:nvPr/>
          </p:nvSpPr>
          <p:spPr>
            <a:xfrm>
              <a:off x="7030968" y="3531132"/>
              <a:ext cx="17301" cy="22833"/>
            </a:xfrm>
            <a:custGeom>
              <a:avLst/>
              <a:gdLst>
                <a:gd name="connsiteX0" fmla="*/ 0 w 17301"/>
                <a:gd name="connsiteY0" fmla="*/ 20654 h 22833"/>
                <a:gd name="connsiteX1" fmla="*/ 6110 w 17301"/>
                <a:gd name="connsiteY1" fmla="*/ 0 h 22833"/>
                <a:gd name="connsiteX2" fmla="*/ 16482 w 17301"/>
                <a:gd name="connsiteY2" fmla="*/ 19688 h 22833"/>
                <a:gd name="connsiteX3" fmla="*/ 0 w 17301"/>
                <a:gd name="connsiteY3" fmla="*/ 20654 h 22833"/>
              </a:gdLst>
              <a:ahLst/>
              <a:cxnLst>
                <a:cxn ang="0">
                  <a:pos x="connsiteX0" y="connsiteY0"/>
                </a:cxn>
                <a:cxn ang="0">
                  <a:pos x="connsiteX1" y="connsiteY1"/>
                </a:cxn>
                <a:cxn ang="0">
                  <a:pos x="connsiteX2" y="connsiteY2"/>
                </a:cxn>
                <a:cxn ang="0">
                  <a:pos x="connsiteX3" y="connsiteY3"/>
                </a:cxn>
              </a:cxnLst>
              <a:rect l="l" t="t" r="r" b="b"/>
              <a:pathLst>
                <a:path w="17301" h="22833">
                  <a:moveTo>
                    <a:pt x="0" y="20654"/>
                  </a:moveTo>
                  <a:cubicBezTo>
                    <a:pt x="11676" y="16579"/>
                    <a:pt x="1692" y="7858"/>
                    <a:pt x="6110" y="0"/>
                  </a:cubicBezTo>
                  <a:cubicBezTo>
                    <a:pt x="7875" y="8510"/>
                    <a:pt x="20614" y="8670"/>
                    <a:pt x="16482" y="19688"/>
                  </a:cubicBezTo>
                  <a:cubicBezTo>
                    <a:pt x="14979" y="23689"/>
                    <a:pt x="14276" y="23717"/>
                    <a:pt x="0" y="20654"/>
                  </a:cubicBezTo>
                  <a:close/>
                </a:path>
              </a:pathLst>
            </a:custGeom>
            <a:grpFill/>
            <a:ln w="5715" cap="flat">
              <a:noFill/>
              <a:prstDash val="solid"/>
              <a:miter/>
            </a:ln>
          </p:spPr>
          <p:txBody>
            <a:bodyPr rtlCol="0" anchor="ctr"/>
            <a:lstStyle/>
            <a:p>
              <a:endParaRPr lang="zh-CN" altLang="en-US"/>
            </a:p>
          </p:txBody>
        </p:sp>
        <p:sp>
          <p:nvSpPr>
            <p:cNvPr id="82" name="任意多边形: 形状 81">
              <a:extLst>
                <a:ext uri="{FF2B5EF4-FFF2-40B4-BE49-F238E27FC236}">
                  <a16:creationId xmlns:a16="http://schemas.microsoft.com/office/drawing/2014/main" id="{2D02EFCB-4B9A-9840-8FF2-3F1C4B4CD51B}"/>
                </a:ext>
              </a:extLst>
            </p:cNvPr>
            <p:cNvSpPr/>
            <p:nvPr/>
          </p:nvSpPr>
          <p:spPr>
            <a:xfrm>
              <a:off x="7206561" y="3845514"/>
              <a:ext cx="15664" cy="15880"/>
            </a:xfrm>
            <a:custGeom>
              <a:avLst/>
              <a:gdLst>
                <a:gd name="connsiteX0" fmla="*/ 15665 w 15664"/>
                <a:gd name="connsiteY0" fmla="*/ 13848 h 15880"/>
                <a:gd name="connsiteX1" fmla="*/ 0 w 15664"/>
                <a:gd name="connsiteY1" fmla="*/ 0 h 15880"/>
                <a:gd name="connsiteX2" fmla="*/ 15665 w 15664"/>
                <a:gd name="connsiteY2" fmla="*/ 13848 h 15880"/>
              </a:gdLst>
              <a:ahLst/>
              <a:cxnLst>
                <a:cxn ang="0">
                  <a:pos x="connsiteX0" y="connsiteY0"/>
                </a:cxn>
                <a:cxn ang="0">
                  <a:pos x="connsiteX1" y="connsiteY1"/>
                </a:cxn>
                <a:cxn ang="0">
                  <a:pos x="connsiteX2" y="connsiteY2"/>
                </a:cxn>
              </a:cxnLst>
              <a:rect l="l" t="t" r="r" b="b"/>
              <a:pathLst>
                <a:path w="15664" h="15880">
                  <a:moveTo>
                    <a:pt x="15665" y="13848"/>
                  </a:moveTo>
                  <a:cubicBezTo>
                    <a:pt x="1246" y="17848"/>
                    <a:pt x="549" y="17236"/>
                    <a:pt x="0" y="0"/>
                  </a:cubicBezTo>
                  <a:cubicBezTo>
                    <a:pt x="7938" y="1543"/>
                    <a:pt x="12202" y="7241"/>
                    <a:pt x="15665" y="13848"/>
                  </a:cubicBezTo>
                  <a:close/>
                </a:path>
              </a:pathLst>
            </a:custGeom>
            <a:grpFill/>
            <a:ln w="5715" cap="flat">
              <a:noFill/>
              <a:prstDash val="solid"/>
              <a:miter/>
            </a:ln>
          </p:spPr>
          <p:txBody>
            <a:bodyPr rtlCol="0" anchor="ctr"/>
            <a:lstStyle/>
            <a:p>
              <a:endParaRPr lang="zh-CN" altLang="en-US"/>
            </a:p>
          </p:txBody>
        </p:sp>
        <p:sp>
          <p:nvSpPr>
            <p:cNvPr id="83" name="任意多边形: 形状 82">
              <a:extLst>
                <a:ext uri="{FF2B5EF4-FFF2-40B4-BE49-F238E27FC236}">
                  <a16:creationId xmlns:a16="http://schemas.microsoft.com/office/drawing/2014/main" id="{4E784252-2E8A-AABB-C3B2-D466A3C99FB9}"/>
                </a:ext>
              </a:extLst>
            </p:cNvPr>
            <p:cNvSpPr/>
            <p:nvPr/>
          </p:nvSpPr>
          <p:spPr>
            <a:xfrm>
              <a:off x="6582697" y="3483481"/>
              <a:ext cx="14765" cy="22596"/>
            </a:xfrm>
            <a:custGeom>
              <a:avLst/>
              <a:gdLst>
                <a:gd name="connsiteX0" fmla="*/ 14765 w 14765"/>
                <a:gd name="connsiteY0" fmla="*/ 14093 h 22596"/>
                <a:gd name="connsiteX1" fmla="*/ 7250 w 14765"/>
                <a:gd name="connsiteY1" fmla="*/ 22597 h 22596"/>
                <a:gd name="connsiteX2" fmla="*/ 2449 w 14765"/>
                <a:gd name="connsiteY2" fmla="*/ 0 h 22596"/>
                <a:gd name="connsiteX3" fmla="*/ 14765 w 14765"/>
                <a:gd name="connsiteY3" fmla="*/ 14093 h 22596"/>
              </a:gdLst>
              <a:ahLst/>
              <a:cxnLst>
                <a:cxn ang="0">
                  <a:pos x="connsiteX0" y="connsiteY0"/>
                </a:cxn>
                <a:cxn ang="0">
                  <a:pos x="connsiteX1" y="connsiteY1"/>
                </a:cxn>
                <a:cxn ang="0">
                  <a:pos x="connsiteX2" y="connsiteY2"/>
                </a:cxn>
                <a:cxn ang="0">
                  <a:pos x="connsiteX3" y="connsiteY3"/>
                </a:cxn>
              </a:cxnLst>
              <a:rect l="l" t="t" r="r" b="b"/>
              <a:pathLst>
                <a:path w="14765" h="22596">
                  <a:moveTo>
                    <a:pt x="14765" y="14093"/>
                  </a:moveTo>
                  <a:cubicBezTo>
                    <a:pt x="12674" y="16459"/>
                    <a:pt x="10587" y="18819"/>
                    <a:pt x="7250" y="22597"/>
                  </a:cubicBezTo>
                  <a:cubicBezTo>
                    <a:pt x="5135" y="14487"/>
                    <a:pt x="-4426" y="9590"/>
                    <a:pt x="2449" y="0"/>
                  </a:cubicBezTo>
                  <a:cubicBezTo>
                    <a:pt x="7553" y="3823"/>
                    <a:pt x="12045" y="8184"/>
                    <a:pt x="14765" y="14093"/>
                  </a:cubicBezTo>
                  <a:close/>
                </a:path>
              </a:pathLst>
            </a:custGeom>
            <a:grpFill/>
            <a:ln w="5715" cap="flat">
              <a:noFill/>
              <a:prstDash val="solid"/>
              <a:miter/>
            </a:ln>
          </p:spPr>
          <p:txBody>
            <a:bodyPr rtlCol="0" anchor="ctr"/>
            <a:lstStyle/>
            <a:p>
              <a:endParaRPr lang="zh-CN" altLang="en-US"/>
            </a:p>
          </p:txBody>
        </p:sp>
        <p:sp>
          <p:nvSpPr>
            <p:cNvPr id="84" name="任意多边形: 形状 83">
              <a:extLst>
                <a:ext uri="{FF2B5EF4-FFF2-40B4-BE49-F238E27FC236}">
                  <a16:creationId xmlns:a16="http://schemas.microsoft.com/office/drawing/2014/main" id="{71C6C404-B0B5-8AB3-B13F-948249B84399}"/>
                </a:ext>
              </a:extLst>
            </p:cNvPr>
            <p:cNvSpPr/>
            <p:nvPr/>
          </p:nvSpPr>
          <p:spPr>
            <a:xfrm>
              <a:off x="7293721" y="3947664"/>
              <a:ext cx="14498" cy="15666"/>
            </a:xfrm>
            <a:custGeom>
              <a:avLst/>
              <a:gdLst>
                <a:gd name="connsiteX0" fmla="*/ 14499 w 14498"/>
                <a:gd name="connsiteY0" fmla="*/ 13127 h 15666"/>
                <a:gd name="connsiteX1" fmla="*/ 1800 w 14498"/>
                <a:gd name="connsiteY1" fmla="*/ 10213 h 15666"/>
                <a:gd name="connsiteX2" fmla="*/ 4909 w 14498"/>
                <a:gd name="connsiteY2" fmla="*/ 0 h 15666"/>
                <a:gd name="connsiteX3" fmla="*/ 14499 w 14498"/>
                <a:gd name="connsiteY3" fmla="*/ 13127 h 15666"/>
              </a:gdLst>
              <a:ahLst/>
              <a:cxnLst>
                <a:cxn ang="0">
                  <a:pos x="connsiteX0" y="connsiteY0"/>
                </a:cxn>
                <a:cxn ang="0">
                  <a:pos x="connsiteX1" y="connsiteY1"/>
                </a:cxn>
                <a:cxn ang="0">
                  <a:pos x="connsiteX2" y="connsiteY2"/>
                </a:cxn>
                <a:cxn ang="0">
                  <a:pos x="connsiteX3" y="connsiteY3"/>
                </a:cxn>
              </a:cxnLst>
              <a:rect l="l" t="t" r="r" b="b"/>
              <a:pathLst>
                <a:path w="14498" h="15666">
                  <a:moveTo>
                    <a:pt x="14499" y="13127"/>
                  </a:moveTo>
                  <a:cubicBezTo>
                    <a:pt x="8772" y="18780"/>
                    <a:pt x="5224" y="13727"/>
                    <a:pt x="1800" y="10213"/>
                  </a:cubicBezTo>
                  <a:cubicBezTo>
                    <a:pt x="-2949" y="5326"/>
                    <a:pt x="2983" y="3160"/>
                    <a:pt x="4909" y="0"/>
                  </a:cubicBezTo>
                  <a:cubicBezTo>
                    <a:pt x="10344" y="2743"/>
                    <a:pt x="11601" y="8532"/>
                    <a:pt x="14499" y="13127"/>
                  </a:cubicBezTo>
                  <a:close/>
                </a:path>
              </a:pathLst>
            </a:custGeom>
            <a:grpFill/>
            <a:ln w="5715" cap="flat">
              <a:noFill/>
              <a:prstDash val="solid"/>
              <a:miter/>
            </a:ln>
          </p:spPr>
          <p:txBody>
            <a:bodyPr rtlCol="0" anchor="ctr"/>
            <a:lstStyle/>
            <a:p>
              <a:endParaRPr lang="zh-CN" altLang="en-US"/>
            </a:p>
          </p:txBody>
        </p:sp>
        <p:sp>
          <p:nvSpPr>
            <p:cNvPr id="85" name="任意多边形: 形状 84">
              <a:extLst>
                <a:ext uri="{FF2B5EF4-FFF2-40B4-BE49-F238E27FC236}">
                  <a16:creationId xmlns:a16="http://schemas.microsoft.com/office/drawing/2014/main" id="{6DA569B2-EEBD-7812-E64A-93B0A11511BD}"/>
                </a:ext>
              </a:extLst>
            </p:cNvPr>
            <p:cNvSpPr/>
            <p:nvPr/>
          </p:nvSpPr>
          <p:spPr>
            <a:xfrm>
              <a:off x="7298070" y="3797028"/>
              <a:ext cx="16584" cy="24403"/>
            </a:xfrm>
            <a:custGeom>
              <a:avLst/>
              <a:gdLst>
                <a:gd name="connsiteX0" fmla="*/ 0 w 16584"/>
                <a:gd name="connsiteY0" fmla="*/ 0 h 24403"/>
                <a:gd name="connsiteX1" fmla="*/ 16585 w 16584"/>
                <a:gd name="connsiteY1" fmla="*/ 24403 h 24403"/>
                <a:gd name="connsiteX2" fmla="*/ 0 w 16584"/>
                <a:gd name="connsiteY2" fmla="*/ 0 h 24403"/>
              </a:gdLst>
              <a:ahLst/>
              <a:cxnLst>
                <a:cxn ang="0">
                  <a:pos x="connsiteX0" y="connsiteY0"/>
                </a:cxn>
                <a:cxn ang="0">
                  <a:pos x="connsiteX1" y="connsiteY1"/>
                </a:cxn>
                <a:cxn ang="0">
                  <a:pos x="connsiteX2" y="connsiteY2"/>
                </a:cxn>
              </a:cxnLst>
              <a:rect l="l" t="t" r="r" b="b"/>
              <a:pathLst>
                <a:path w="16584" h="24403">
                  <a:moveTo>
                    <a:pt x="0" y="0"/>
                  </a:moveTo>
                  <a:cubicBezTo>
                    <a:pt x="7967" y="8938"/>
                    <a:pt x="14653" y="14996"/>
                    <a:pt x="16585" y="24403"/>
                  </a:cubicBezTo>
                  <a:cubicBezTo>
                    <a:pt x="10504" y="18031"/>
                    <a:pt x="1006" y="14334"/>
                    <a:pt x="0" y="0"/>
                  </a:cubicBezTo>
                  <a:close/>
                </a:path>
              </a:pathLst>
            </a:custGeom>
            <a:grpFill/>
            <a:ln w="5715" cap="flat">
              <a:noFill/>
              <a:prstDash val="solid"/>
              <a:miter/>
            </a:ln>
          </p:spPr>
          <p:txBody>
            <a:bodyPr rtlCol="0" anchor="ctr"/>
            <a:lstStyle/>
            <a:p>
              <a:endParaRPr lang="zh-CN" altLang="en-US"/>
            </a:p>
          </p:txBody>
        </p:sp>
        <p:sp>
          <p:nvSpPr>
            <p:cNvPr id="86" name="任意多边形: 形状 85">
              <a:extLst>
                <a:ext uri="{FF2B5EF4-FFF2-40B4-BE49-F238E27FC236}">
                  <a16:creationId xmlns:a16="http://schemas.microsoft.com/office/drawing/2014/main" id="{FFB9E603-52BB-5F90-4D47-E30F22096FFB}"/>
                </a:ext>
              </a:extLst>
            </p:cNvPr>
            <p:cNvSpPr/>
            <p:nvPr/>
          </p:nvSpPr>
          <p:spPr>
            <a:xfrm>
              <a:off x="6850979" y="3707972"/>
              <a:ext cx="23060" cy="10860"/>
            </a:xfrm>
            <a:custGeom>
              <a:avLst/>
              <a:gdLst>
                <a:gd name="connsiteX0" fmla="*/ 23060 w 23060"/>
                <a:gd name="connsiteY0" fmla="*/ 9658 h 10860"/>
                <a:gd name="connsiteX1" fmla="*/ 0 w 23060"/>
                <a:gd name="connsiteY1" fmla="*/ 0 h 10860"/>
                <a:gd name="connsiteX2" fmla="*/ 23060 w 23060"/>
                <a:gd name="connsiteY2" fmla="*/ 9658 h 10860"/>
              </a:gdLst>
              <a:ahLst/>
              <a:cxnLst>
                <a:cxn ang="0">
                  <a:pos x="connsiteX0" y="connsiteY0"/>
                </a:cxn>
                <a:cxn ang="0">
                  <a:pos x="connsiteX1" y="connsiteY1"/>
                </a:cxn>
                <a:cxn ang="0">
                  <a:pos x="connsiteX2" y="connsiteY2"/>
                </a:cxn>
              </a:cxnLst>
              <a:rect l="l" t="t" r="r" b="b"/>
              <a:pathLst>
                <a:path w="23060" h="10860">
                  <a:moveTo>
                    <a:pt x="23060" y="9658"/>
                  </a:moveTo>
                  <a:cubicBezTo>
                    <a:pt x="13133" y="11784"/>
                    <a:pt x="3835" y="12413"/>
                    <a:pt x="0" y="0"/>
                  </a:cubicBezTo>
                  <a:cubicBezTo>
                    <a:pt x="8064" y="2314"/>
                    <a:pt x="16837" y="2949"/>
                    <a:pt x="23060" y="9658"/>
                  </a:cubicBezTo>
                  <a:close/>
                </a:path>
              </a:pathLst>
            </a:custGeom>
            <a:grpFill/>
            <a:ln w="5715" cap="flat">
              <a:noFill/>
              <a:prstDash val="solid"/>
              <a:miter/>
            </a:ln>
          </p:spPr>
          <p:txBody>
            <a:bodyPr rtlCol="0" anchor="ctr"/>
            <a:lstStyle/>
            <a:p>
              <a:endParaRPr lang="zh-CN" altLang="en-US"/>
            </a:p>
          </p:txBody>
        </p:sp>
        <p:sp>
          <p:nvSpPr>
            <p:cNvPr id="87" name="任意多边形: 形状 86">
              <a:extLst>
                <a:ext uri="{FF2B5EF4-FFF2-40B4-BE49-F238E27FC236}">
                  <a16:creationId xmlns:a16="http://schemas.microsoft.com/office/drawing/2014/main" id="{85E23BD0-1E63-A5AA-D582-1018C7F0D974}"/>
                </a:ext>
              </a:extLst>
            </p:cNvPr>
            <p:cNvSpPr/>
            <p:nvPr/>
          </p:nvSpPr>
          <p:spPr>
            <a:xfrm>
              <a:off x="7055671" y="3533396"/>
              <a:ext cx="9118" cy="23025"/>
            </a:xfrm>
            <a:custGeom>
              <a:avLst/>
              <a:gdLst>
                <a:gd name="connsiteX0" fmla="*/ 9119 w 9118"/>
                <a:gd name="connsiteY0" fmla="*/ 17 h 23025"/>
                <a:gd name="connsiteX1" fmla="*/ 9119 w 9118"/>
                <a:gd name="connsiteY1" fmla="*/ 13150 h 23025"/>
                <a:gd name="connsiteX2" fmla="*/ 5844 w 9118"/>
                <a:gd name="connsiteY2" fmla="*/ 23026 h 23025"/>
                <a:gd name="connsiteX3" fmla="*/ 5844 w 9118"/>
                <a:gd name="connsiteY3" fmla="*/ 0 h 23025"/>
                <a:gd name="connsiteX4" fmla="*/ 9119 w 9118"/>
                <a:gd name="connsiteY4" fmla="*/ 17 h 23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 h="23025">
                  <a:moveTo>
                    <a:pt x="9119" y="17"/>
                  </a:moveTo>
                  <a:cubicBezTo>
                    <a:pt x="9119" y="4395"/>
                    <a:pt x="9119" y="8772"/>
                    <a:pt x="9119" y="13150"/>
                  </a:cubicBezTo>
                  <a:cubicBezTo>
                    <a:pt x="5924" y="15745"/>
                    <a:pt x="8947" y="20402"/>
                    <a:pt x="5844" y="23026"/>
                  </a:cubicBezTo>
                  <a:cubicBezTo>
                    <a:pt x="-3340" y="15350"/>
                    <a:pt x="-420" y="7675"/>
                    <a:pt x="5844" y="0"/>
                  </a:cubicBezTo>
                  <a:cubicBezTo>
                    <a:pt x="6935" y="6"/>
                    <a:pt x="8027" y="11"/>
                    <a:pt x="9119" y="17"/>
                  </a:cubicBezTo>
                  <a:close/>
                </a:path>
              </a:pathLst>
            </a:custGeom>
            <a:grpFill/>
            <a:ln w="5715" cap="flat">
              <a:noFill/>
              <a:prstDash val="solid"/>
              <a:miter/>
            </a:ln>
          </p:spPr>
          <p:txBody>
            <a:bodyPr rtlCol="0" anchor="ctr"/>
            <a:lstStyle/>
            <a:p>
              <a:endParaRPr lang="zh-CN" altLang="en-US"/>
            </a:p>
          </p:txBody>
        </p:sp>
        <p:sp>
          <p:nvSpPr>
            <p:cNvPr id="88" name="任意多边形: 形状 87">
              <a:extLst>
                <a:ext uri="{FF2B5EF4-FFF2-40B4-BE49-F238E27FC236}">
                  <a16:creationId xmlns:a16="http://schemas.microsoft.com/office/drawing/2014/main" id="{A603AE6F-BC68-3CCE-3042-410AF2DE0AF2}"/>
                </a:ext>
              </a:extLst>
            </p:cNvPr>
            <p:cNvSpPr/>
            <p:nvPr/>
          </p:nvSpPr>
          <p:spPr>
            <a:xfrm>
              <a:off x="7186479" y="3454411"/>
              <a:ext cx="13155" cy="16484"/>
            </a:xfrm>
            <a:custGeom>
              <a:avLst/>
              <a:gdLst>
                <a:gd name="connsiteX0" fmla="*/ 13156 w 13155"/>
                <a:gd name="connsiteY0" fmla="*/ 16485 h 16484"/>
                <a:gd name="connsiteX1" fmla="*/ 0 w 13155"/>
                <a:gd name="connsiteY1" fmla="*/ 37 h 16484"/>
                <a:gd name="connsiteX2" fmla="*/ 13156 w 13155"/>
                <a:gd name="connsiteY2" fmla="*/ 16485 h 16484"/>
              </a:gdLst>
              <a:ahLst/>
              <a:cxnLst>
                <a:cxn ang="0">
                  <a:pos x="connsiteX0" y="connsiteY0"/>
                </a:cxn>
                <a:cxn ang="0">
                  <a:pos x="connsiteX1" y="connsiteY1"/>
                </a:cxn>
                <a:cxn ang="0">
                  <a:pos x="connsiteX2" y="connsiteY2"/>
                </a:cxn>
              </a:cxnLst>
              <a:rect l="l" t="t" r="r" b="b"/>
              <a:pathLst>
                <a:path w="13155" h="16484">
                  <a:moveTo>
                    <a:pt x="13156" y="16485"/>
                  </a:moveTo>
                  <a:cubicBezTo>
                    <a:pt x="6990" y="12427"/>
                    <a:pt x="863" y="8335"/>
                    <a:pt x="0" y="37"/>
                  </a:cubicBezTo>
                  <a:cubicBezTo>
                    <a:pt x="12144" y="-689"/>
                    <a:pt x="10727" y="9438"/>
                    <a:pt x="13156" y="16485"/>
                  </a:cubicBezTo>
                  <a:close/>
                </a:path>
              </a:pathLst>
            </a:custGeom>
            <a:grpFill/>
            <a:ln w="5715" cap="flat">
              <a:noFill/>
              <a:prstDash val="solid"/>
              <a:miter/>
            </a:ln>
          </p:spPr>
          <p:txBody>
            <a:bodyPr rtlCol="0" anchor="ctr"/>
            <a:lstStyle/>
            <a:p>
              <a:endParaRPr lang="zh-CN" altLang="en-US"/>
            </a:p>
          </p:txBody>
        </p:sp>
        <p:sp>
          <p:nvSpPr>
            <p:cNvPr id="89" name="任意多边形: 形状 88">
              <a:extLst>
                <a:ext uri="{FF2B5EF4-FFF2-40B4-BE49-F238E27FC236}">
                  <a16:creationId xmlns:a16="http://schemas.microsoft.com/office/drawing/2014/main" id="{876AF4CC-06AA-41A1-ED4E-FD122AAC1DB1}"/>
                </a:ext>
              </a:extLst>
            </p:cNvPr>
            <p:cNvSpPr/>
            <p:nvPr/>
          </p:nvSpPr>
          <p:spPr>
            <a:xfrm>
              <a:off x="7061475" y="3773648"/>
              <a:ext cx="20248" cy="8654"/>
            </a:xfrm>
            <a:custGeom>
              <a:avLst/>
              <a:gdLst>
                <a:gd name="connsiteX0" fmla="*/ 20248 w 20248"/>
                <a:gd name="connsiteY0" fmla="*/ 5846 h 8654"/>
                <a:gd name="connsiteX1" fmla="*/ 0 w 20248"/>
                <a:gd name="connsiteY1" fmla="*/ 0 h 8654"/>
                <a:gd name="connsiteX2" fmla="*/ 20248 w 20248"/>
                <a:gd name="connsiteY2" fmla="*/ 5846 h 8654"/>
              </a:gdLst>
              <a:ahLst/>
              <a:cxnLst>
                <a:cxn ang="0">
                  <a:pos x="connsiteX0" y="connsiteY0"/>
                </a:cxn>
                <a:cxn ang="0">
                  <a:pos x="connsiteX1" y="connsiteY1"/>
                </a:cxn>
                <a:cxn ang="0">
                  <a:pos x="connsiteX2" y="connsiteY2"/>
                </a:cxn>
              </a:cxnLst>
              <a:rect l="l" t="t" r="r" b="b"/>
              <a:pathLst>
                <a:path w="20248" h="8654">
                  <a:moveTo>
                    <a:pt x="20248" y="5846"/>
                  </a:moveTo>
                  <a:cubicBezTo>
                    <a:pt x="11161" y="11990"/>
                    <a:pt x="5246" y="7149"/>
                    <a:pt x="0" y="0"/>
                  </a:cubicBezTo>
                  <a:cubicBezTo>
                    <a:pt x="6847" y="1629"/>
                    <a:pt x="15076" y="-1572"/>
                    <a:pt x="20248" y="5846"/>
                  </a:cubicBezTo>
                  <a:close/>
                </a:path>
              </a:pathLst>
            </a:custGeom>
            <a:grpFill/>
            <a:ln w="5715" cap="flat">
              <a:noFill/>
              <a:prstDash val="solid"/>
              <a:miter/>
            </a:ln>
          </p:spPr>
          <p:txBody>
            <a:bodyPr rtlCol="0" anchor="ctr"/>
            <a:lstStyle/>
            <a:p>
              <a:endParaRPr lang="zh-CN" altLang="en-US"/>
            </a:p>
          </p:txBody>
        </p:sp>
        <p:sp>
          <p:nvSpPr>
            <p:cNvPr id="90" name="任意多边形: 形状 89">
              <a:extLst>
                <a:ext uri="{FF2B5EF4-FFF2-40B4-BE49-F238E27FC236}">
                  <a16:creationId xmlns:a16="http://schemas.microsoft.com/office/drawing/2014/main" id="{C1502877-C459-D3BB-A15A-42CDC01604DE}"/>
                </a:ext>
              </a:extLst>
            </p:cNvPr>
            <p:cNvSpPr/>
            <p:nvPr/>
          </p:nvSpPr>
          <p:spPr>
            <a:xfrm>
              <a:off x="7310335" y="3456115"/>
              <a:ext cx="11245" cy="12500"/>
            </a:xfrm>
            <a:custGeom>
              <a:avLst/>
              <a:gdLst>
                <a:gd name="connsiteX0" fmla="*/ 9429 w 11245"/>
                <a:gd name="connsiteY0" fmla="*/ 12500 h 12500"/>
                <a:gd name="connsiteX1" fmla="*/ 6520 w 11245"/>
                <a:gd name="connsiteY1" fmla="*/ 11535 h 12500"/>
                <a:gd name="connsiteX2" fmla="*/ 302 w 11245"/>
                <a:gd name="connsiteY2" fmla="*/ 1682 h 12500"/>
                <a:gd name="connsiteX3" fmla="*/ 4325 w 11245"/>
                <a:gd name="connsiteY3" fmla="*/ 527 h 12500"/>
                <a:gd name="connsiteX4" fmla="*/ 9429 w 11245"/>
                <a:gd name="connsiteY4" fmla="*/ 12500 h 1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5" h="12500">
                  <a:moveTo>
                    <a:pt x="9429" y="12500"/>
                  </a:moveTo>
                  <a:cubicBezTo>
                    <a:pt x="8440" y="12198"/>
                    <a:pt x="7097" y="12203"/>
                    <a:pt x="6520" y="11535"/>
                  </a:cubicBezTo>
                  <a:cubicBezTo>
                    <a:pt x="3937" y="8569"/>
                    <a:pt x="-1310" y="7088"/>
                    <a:pt x="302" y="1682"/>
                  </a:cubicBezTo>
                  <a:cubicBezTo>
                    <a:pt x="759" y="156"/>
                    <a:pt x="2685" y="-570"/>
                    <a:pt x="4325" y="527"/>
                  </a:cubicBezTo>
                  <a:cubicBezTo>
                    <a:pt x="8583" y="3391"/>
                    <a:pt x="14184" y="5762"/>
                    <a:pt x="9429" y="12500"/>
                  </a:cubicBezTo>
                  <a:close/>
                </a:path>
              </a:pathLst>
            </a:custGeom>
            <a:grpFill/>
            <a:ln w="5715" cap="flat">
              <a:noFill/>
              <a:prstDash val="solid"/>
              <a:miter/>
            </a:ln>
          </p:spPr>
          <p:txBody>
            <a:bodyPr rtlCol="0" anchor="ctr"/>
            <a:lstStyle/>
            <a:p>
              <a:endParaRPr lang="zh-CN" altLang="en-US"/>
            </a:p>
          </p:txBody>
        </p:sp>
        <p:sp>
          <p:nvSpPr>
            <p:cNvPr id="91" name="任意多边形: 形状 90">
              <a:extLst>
                <a:ext uri="{FF2B5EF4-FFF2-40B4-BE49-F238E27FC236}">
                  <a16:creationId xmlns:a16="http://schemas.microsoft.com/office/drawing/2014/main" id="{0DCC9109-E9A0-5C6B-E903-A99A81323602}"/>
                </a:ext>
              </a:extLst>
            </p:cNvPr>
            <p:cNvSpPr/>
            <p:nvPr/>
          </p:nvSpPr>
          <p:spPr>
            <a:xfrm>
              <a:off x="7172560" y="3771894"/>
              <a:ext cx="11552" cy="14587"/>
            </a:xfrm>
            <a:custGeom>
              <a:avLst/>
              <a:gdLst>
                <a:gd name="connsiteX0" fmla="*/ 3940 w 11552"/>
                <a:gd name="connsiteY0" fmla="*/ 0 h 14587"/>
                <a:gd name="connsiteX1" fmla="*/ 11553 w 11552"/>
                <a:gd name="connsiteY1" fmla="*/ 13190 h 14587"/>
                <a:gd name="connsiteX2" fmla="*/ 8975 w 11552"/>
                <a:gd name="connsiteY2" fmla="*/ 14550 h 14587"/>
                <a:gd name="connsiteX3" fmla="*/ 8 w 11552"/>
                <a:gd name="connsiteY3" fmla="*/ 3509 h 14587"/>
                <a:gd name="connsiteX4" fmla="*/ 3940 w 11552"/>
                <a:gd name="connsiteY4" fmla="*/ 0 h 14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2" h="14587">
                  <a:moveTo>
                    <a:pt x="3940" y="0"/>
                  </a:moveTo>
                  <a:cubicBezTo>
                    <a:pt x="6621" y="4646"/>
                    <a:pt x="9090" y="8915"/>
                    <a:pt x="11553" y="13190"/>
                  </a:cubicBezTo>
                  <a:cubicBezTo>
                    <a:pt x="10672" y="13676"/>
                    <a:pt x="9461" y="14808"/>
                    <a:pt x="8975" y="14550"/>
                  </a:cubicBezTo>
                  <a:cubicBezTo>
                    <a:pt x="4420" y="12173"/>
                    <a:pt x="-220" y="9601"/>
                    <a:pt x="8" y="3509"/>
                  </a:cubicBezTo>
                  <a:cubicBezTo>
                    <a:pt x="48" y="2475"/>
                    <a:pt x="2163" y="1520"/>
                    <a:pt x="3940" y="0"/>
                  </a:cubicBezTo>
                  <a:close/>
                </a:path>
              </a:pathLst>
            </a:custGeom>
            <a:grpFill/>
            <a:ln w="5715" cap="flat">
              <a:noFill/>
              <a:prstDash val="solid"/>
              <a:miter/>
            </a:ln>
          </p:spPr>
          <p:txBody>
            <a:bodyPr rtlCol="0" anchor="ctr"/>
            <a:lstStyle/>
            <a:p>
              <a:endParaRPr lang="zh-CN" altLang="en-US"/>
            </a:p>
          </p:txBody>
        </p:sp>
        <p:sp>
          <p:nvSpPr>
            <p:cNvPr id="92" name="任意多边形: 形状 91">
              <a:extLst>
                <a:ext uri="{FF2B5EF4-FFF2-40B4-BE49-F238E27FC236}">
                  <a16:creationId xmlns:a16="http://schemas.microsoft.com/office/drawing/2014/main" id="{BB0BA24B-9FBD-66B1-B2AF-500A46158B8B}"/>
                </a:ext>
              </a:extLst>
            </p:cNvPr>
            <p:cNvSpPr/>
            <p:nvPr/>
          </p:nvSpPr>
          <p:spPr>
            <a:xfrm>
              <a:off x="7225861" y="3862500"/>
              <a:ext cx="9881" cy="13333"/>
            </a:xfrm>
            <a:custGeom>
              <a:avLst/>
              <a:gdLst>
                <a:gd name="connsiteX0" fmla="*/ 9881 w 9881"/>
                <a:gd name="connsiteY0" fmla="*/ 9790 h 13333"/>
                <a:gd name="connsiteX1" fmla="*/ 286 w 9881"/>
                <a:gd name="connsiteY1" fmla="*/ 7687 h 13333"/>
                <a:gd name="connsiteX2" fmla="*/ 0 w 9881"/>
                <a:gd name="connsiteY2" fmla="*/ 0 h 13333"/>
                <a:gd name="connsiteX3" fmla="*/ 9881 w 9881"/>
                <a:gd name="connsiteY3" fmla="*/ 9790 h 13333"/>
              </a:gdLst>
              <a:ahLst/>
              <a:cxnLst>
                <a:cxn ang="0">
                  <a:pos x="connsiteX0" y="connsiteY0"/>
                </a:cxn>
                <a:cxn ang="0">
                  <a:pos x="connsiteX1" y="connsiteY1"/>
                </a:cxn>
                <a:cxn ang="0">
                  <a:pos x="connsiteX2" y="connsiteY2"/>
                </a:cxn>
                <a:cxn ang="0">
                  <a:pos x="connsiteX3" y="connsiteY3"/>
                </a:cxn>
              </a:cxnLst>
              <a:rect l="l" t="t" r="r" b="b"/>
              <a:pathLst>
                <a:path w="9881" h="13333">
                  <a:moveTo>
                    <a:pt x="9881" y="9790"/>
                  </a:moveTo>
                  <a:cubicBezTo>
                    <a:pt x="2909" y="14933"/>
                    <a:pt x="1555" y="14682"/>
                    <a:pt x="286" y="7687"/>
                  </a:cubicBezTo>
                  <a:cubicBezTo>
                    <a:pt x="-166" y="5189"/>
                    <a:pt x="74" y="2566"/>
                    <a:pt x="0" y="0"/>
                  </a:cubicBezTo>
                  <a:cubicBezTo>
                    <a:pt x="4435" y="2115"/>
                    <a:pt x="7761" y="5344"/>
                    <a:pt x="9881" y="9790"/>
                  </a:cubicBezTo>
                  <a:close/>
                </a:path>
              </a:pathLst>
            </a:custGeom>
            <a:grpFill/>
            <a:ln w="5715" cap="flat">
              <a:noFill/>
              <a:prstDash val="solid"/>
              <a:miter/>
            </a:ln>
          </p:spPr>
          <p:txBody>
            <a:bodyPr rtlCol="0" anchor="ctr"/>
            <a:lstStyle/>
            <a:p>
              <a:endParaRPr lang="zh-CN" altLang="en-US"/>
            </a:p>
          </p:txBody>
        </p:sp>
        <p:sp>
          <p:nvSpPr>
            <p:cNvPr id="93" name="任意多边形: 形状 92">
              <a:extLst>
                <a:ext uri="{FF2B5EF4-FFF2-40B4-BE49-F238E27FC236}">
                  <a16:creationId xmlns:a16="http://schemas.microsoft.com/office/drawing/2014/main" id="{D008CC15-B8F9-1B0A-C81B-F0B31035AFDF}"/>
                </a:ext>
              </a:extLst>
            </p:cNvPr>
            <p:cNvSpPr/>
            <p:nvPr/>
          </p:nvSpPr>
          <p:spPr>
            <a:xfrm>
              <a:off x="7063554" y="3232708"/>
              <a:ext cx="17111" cy="6807"/>
            </a:xfrm>
            <a:custGeom>
              <a:avLst/>
              <a:gdLst>
                <a:gd name="connsiteX0" fmla="*/ 17112 w 17111"/>
                <a:gd name="connsiteY0" fmla="*/ 2552 h 6807"/>
                <a:gd name="connsiteX1" fmla="*/ 2750 w 17111"/>
                <a:gd name="connsiteY1" fmla="*/ 6479 h 6807"/>
                <a:gd name="connsiteX2" fmla="*/ 36 w 17111"/>
                <a:gd name="connsiteY2" fmla="*/ 2998 h 6807"/>
                <a:gd name="connsiteX3" fmla="*/ 3076 w 17111"/>
                <a:gd name="connsiteY3" fmla="*/ 15 h 6807"/>
                <a:gd name="connsiteX4" fmla="*/ 17112 w 17111"/>
                <a:gd name="connsiteY4" fmla="*/ 2552 h 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1" h="6807">
                  <a:moveTo>
                    <a:pt x="17112" y="2552"/>
                  </a:moveTo>
                  <a:cubicBezTo>
                    <a:pt x="10848" y="4930"/>
                    <a:pt x="7236" y="7787"/>
                    <a:pt x="2750" y="6479"/>
                  </a:cubicBezTo>
                  <a:cubicBezTo>
                    <a:pt x="1561" y="6130"/>
                    <a:pt x="264" y="4318"/>
                    <a:pt x="36" y="2998"/>
                  </a:cubicBezTo>
                  <a:cubicBezTo>
                    <a:pt x="-267" y="1244"/>
                    <a:pt x="1419" y="-162"/>
                    <a:pt x="3076" y="15"/>
                  </a:cubicBezTo>
                  <a:cubicBezTo>
                    <a:pt x="6762" y="409"/>
                    <a:pt x="10397" y="1295"/>
                    <a:pt x="17112" y="2552"/>
                  </a:cubicBezTo>
                  <a:close/>
                </a:path>
              </a:pathLst>
            </a:custGeom>
            <a:grpFill/>
            <a:ln w="5715" cap="flat">
              <a:noFill/>
              <a:prstDash val="solid"/>
              <a:miter/>
            </a:ln>
          </p:spPr>
          <p:txBody>
            <a:bodyPr rtlCol="0" anchor="ctr"/>
            <a:lstStyle/>
            <a:p>
              <a:endParaRPr lang="zh-CN" altLang="en-US"/>
            </a:p>
          </p:txBody>
        </p:sp>
        <p:sp>
          <p:nvSpPr>
            <p:cNvPr id="94" name="任意多边形: 形状 93">
              <a:extLst>
                <a:ext uri="{FF2B5EF4-FFF2-40B4-BE49-F238E27FC236}">
                  <a16:creationId xmlns:a16="http://schemas.microsoft.com/office/drawing/2014/main" id="{9A3B6FD3-D11F-1646-3C99-1F3816A5C86D}"/>
                </a:ext>
              </a:extLst>
            </p:cNvPr>
            <p:cNvSpPr/>
            <p:nvPr/>
          </p:nvSpPr>
          <p:spPr>
            <a:xfrm>
              <a:off x="6996166" y="3479892"/>
              <a:ext cx="9438" cy="14030"/>
            </a:xfrm>
            <a:custGeom>
              <a:avLst/>
              <a:gdLst>
                <a:gd name="connsiteX0" fmla="*/ 2849 w 9438"/>
                <a:gd name="connsiteY0" fmla="*/ 14030 h 14030"/>
                <a:gd name="connsiteX1" fmla="*/ 489 w 9438"/>
                <a:gd name="connsiteY1" fmla="*/ 0 h 14030"/>
                <a:gd name="connsiteX2" fmla="*/ 9439 w 9438"/>
                <a:gd name="connsiteY2" fmla="*/ 10744 h 14030"/>
                <a:gd name="connsiteX3" fmla="*/ 2849 w 9438"/>
                <a:gd name="connsiteY3" fmla="*/ 14030 h 14030"/>
              </a:gdLst>
              <a:ahLst/>
              <a:cxnLst>
                <a:cxn ang="0">
                  <a:pos x="connsiteX0" y="connsiteY0"/>
                </a:cxn>
                <a:cxn ang="0">
                  <a:pos x="connsiteX1" y="connsiteY1"/>
                </a:cxn>
                <a:cxn ang="0">
                  <a:pos x="connsiteX2" y="connsiteY2"/>
                </a:cxn>
                <a:cxn ang="0">
                  <a:pos x="connsiteX3" y="connsiteY3"/>
                </a:cxn>
              </a:cxnLst>
              <a:rect l="l" t="t" r="r" b="b"/>
              <a:pathLst>
                <a:path w="9438" h="14030">
                  <a:moveTo>
                    <a:pt x="2849" y="14030"/>
                  </a:moveTo>
                  <a:cubicBezTo>
                    <a:pt x="3278" y="9269"/>
                    <a:pt x="-1506" y="5166"/>
                    <a:pt x="489" y="0"/>
                  </a:cubicBezTo>
                  <a:cubicBezTo>
                    <a:pt x="7753" y="640"/>
                    <a:pt x="4638" y="8795"/>
                    <a:pt x="9439" y="10744"/>
                  </a:cubicBezTo>
                  <a:cubicBezTo>
                    <a:pt x="8021" y="13396"/>
                    <a:pt x="5564" y="13967"/>
                    <a:pt x="2849" y="14030"/>
                  </a:cubicBezTo>
                  <a:close/>
                </a:path>
              </a:pathLst>
            </a:custGeom>
            <a:grpFill/>
            <a:ln w="5715" cap="flat">
              <a:noFill/>
              <a:prstDash val="solid"/>
              <a:miter/>
            </a:ln>
          </p:spPr>
          <p:txBody>
            <a:bodyPr rtlCol="0" anchor="ctr"/>
            <a:lstStyle/>
            <a:p>
              <a:endParaRPr lang="zh-CN" altLang="en-US"/>
            </a:p>
          </p:txBody>
        </p:sp>
        <p:sp>
          <p:nvSpPr>
            <p:cNvPr id="95" name="任意多边形: 形状 94">
              <a:extLst>
                <a:ext uri="{FF2B5EF4-FFF2-40B4-BE49-F238E27FC236}">
                  <a16:creationId xmlns:a16="http://schemas.microsoft.com/office/drawing/2014/main" id="{2046F223-94EA-DACD-A120-753EB389E36B}"/>
                </a:ext>
              </a:extLst>
            </p:cNvPr>
            <p:cNvSpPr/>
            <p:nvPr/>
          </p:nvSpPr>
          <p:spPr>
            <a:xfrm>
              <a:off x="7198401" y="3468542"/>
              <a:ext cx="6833" cy="15927"/>
            </a:xfrm>
            <a:custGeom>
              <a:avLst/>
              <a:gdLst>
                <a:gd name="connsiteX0" fmla="*/ 6834 w 6833"/>
                <a:gd name="connsiteY0" fmla="*/ 0 h 15927"/>
                <a:gd name="connsiteX1" fmla="*/ 4645 w 6833"/>
                <a:gd name="connsiteY1" fmla="*/ 15928 h 15927"/>
                <a:gd name="connsiteX2" fmla="*/ 6834 w 6833"/>
                <a:gd name="connsiteY2" fmla="*/ 0 h 15927"/>
              </a:gdLst>
              <a:ahLst/>
              <a:cxnLst>
                <a:cxn ang="0">
                  <a:pos x="connsiteX0" y="connsiteY0"/>
                </a:cxn>
                <a:cxn ang="0">
                  <a:pos x="connsiteX1" y="connsiteY1"/>
                </a:cxn>
                <a:cxn ang="0">
                  <a:pos x="connsiteX2" y="connsiteY2"/>
                </a:cxn>
              </a:cxnLst>
              <a:rect l="l" t="t" r="r" b="b"/>
              <a:pathLst>
                <a:path w="6833" h="15927">
                  <a:moveTo>
                    <a:pt x="6834" y="0"/>
                  </a:moveTo>
                  <a:cubicBezTo>
                    <a:pt x="6074" y="5532"/>
                    <a:pt x="5485" y="9824"/>
                    <a:pt x="4645" y="15928"/>
                  </a:cubicBezTo>
                  <a:cubicBezTo>
                    <a:pt x="-876" y="9213"/>
                    <a:pt x="-2950" y="4663"/>
                    <a:pt x="6834" y="0"/>
                  </a:cubicBezTo>
                  <a:close/>
                </a:path>
              </a:pathLst>
            </a:custGeom>
            <a:grpFill/>
            <a:ln w="5715" cap="flat">
              <a:noFill/>
              <a:prstDash val="solid"/>
              <a:miter/>
            </a:ln>
          </p:spPr>
          <p:txBody>
            <a:bodyPr rtlCol="0" anchor="ctr"/>
            <a:lstStyle/>
            <a:p>
              <a:endParaRPr lang="zh-CN" altLang="en-US"/>
            </a:p>
          </p:txBody>
        </p:sp>
        <p:sp>
          <p:nvSpPr>
            <p:cNvPr id="96" name="任意多边形: 形状 95">
              <a:extLst>
                <a:ext uri="{FF2B5EF4-FFF2-40B4-BE49-F238E27FC236}">
                  <a16:creationId xmlns:a16="http://schemas.microsoft.com/office/drawing/2014/main" id="{3F82897A-5177-5A04-DC48-3544CBC8CFD2}"/>
                </a:ext>
              </a:extLst>
            </p:cNvPr>
            <p:cNvSpPr/>
            <p:nvPr/>
          </p:nvSpPr>
          <p:spPr>
            <a:xfrm>
              <a:off x="7387633" y="3779861"/>
              <a:ext cx="7911" cy="13521"/>
            </a:xfrm>
            <a:custGeom>
              <a:avLst/>
              <a:gdLst>
                <a:gd name="connsiteX0" fmla="*/ 1328 w 7911"/>
                <a:gd name="connsiteY0" fmla="*/ 0 h 13521"/>
                <a:gd name="connsiteX1" fmla="*/ 7912 w 7911"/>
                <a:gd name="connsiteY1" fmla="*/ 13522 h 13521"/>
                <a:gd name="connsiteX2" fmla="*/ 1328 w 7911"/>
                <a:gd name="connsiteY2" fmla="*/ 0 h 13521"/>
              </a:gdLst>
              <a:ahLst/>
              <a:cxnLst>
                <a:cxn ang="0">
                  <a:pos x="connsiteX0" y="connsiteY0"/>
                </a:cxn>
                <a:cxn ang="0">
                  <a:pos x="connsiteX1" y="connsiteY1"/>
                </a:cxn>
                <a:cxn ang="0">
                  <a:pos x="connsiteX2" y="connsiteY2"/>
                </a:cxn>
              </a:cxnLst>
              <a:rect l="l" t="t" r="r" b="b"/>
              <a:pathLst>
                <a:path w="7911" h="13521">
                  <a:moveTo>
                    <a:pt x="1328" y="0"/>
                  </a:moveTo>
                  <a:cubicBezTo>
                    <a:pt x="3259" y="3960"/>
                    <a:pt x="5185" y="7927"/>
                    <a:pt x="7912" y="13522"/>
                  </a:cubicBezTo>
                  <a:cubicBezTo>
                    <a:pt x="-2930" y="11384"/>
                    <a:pt x="128" y="5298"/>
                    <a:pt x="1328" y="0"/>
                  </a:cubicBezTo>
                  <a:close/>
                </a:path>
              </a:pathLst>
            </a:custGeom>
            <a:grpFill/>
            <a:ln w="5715" cap="flat">
              <a:noFill/>
              <a:prstDash val="solid"/>
              <a:miter/>
            </a:ln>
          </p:spPr>
          <p:txBody>
            <a:bodyPr rtlCol="0" anchor="ctr"/>
            <a:lstStyle/>
            <a:p>
              <a:endParaRPr lang="zh-CN" altLang="en-US"/>
            </a:p>
          </p:txBody>
        </p:sp>
        <p:sp>
          <p:nvSpPr>
            <p:cNvPr id="97" name="任意多边形: 形状 96">
              <a:extLst>
                <a:ext uri="{FF2B5EF4-FFF2-40B4-BE49-F238E27FC236}">
                  <a16:creationId xmlns:a16="http://schemas.microsoft.com/office/drawing/2014/main" id="{64DED462-AA3F-B467-298E-13E684414C50}"/>
                </a:ext>
              </a:extLst>
            </p:cNvPr>
            <p:cNvSpPr/>
            <p:nvPr/>
          </p:nvSpPr>
          <p:spPr>
            <a:xfrm>
              <a:off x="7269754" y="3839319"/>
              <a:ext cx="12097" cy="9869"/>
            </a:xfrm>
            <a:custGeom>
              <a:avLst/>
              <a:gdLst>
                <a:gd name="connsiteX0" fmla="*/ 12097 w 12097"/>
                <a:gd name="connsiteY0" fmla="*/ 9864 h 9869"/>
                <a:gd name="connsiteX1" fmla="*/ 8965 w 12097"/>
                <a:gd name="connsiteY1" fmla="*/ 9864 h 9869"/>
                <a:gd name="connsiteX2" fmla="*/ 2233 w 12097"/>
                <a:gd name="connsiteY2" fmla="*/ 0 h 9869"/>
                <a:gd name="connsiteX3" fmla="*/ 12097 w 12097"/>
                <a:gd name="connsiteY3" fmla="*/ 9864 h 9869"/>
              </a:gdLst>
              <a:ahLst/>
              <a:cxnLst>
                <a:cxn ang="0">
                  <a:pos x="connsiteX0" y="connsiteY0"/>
                </a:cxn>
                <a:cxn ang="0">
                  <a:pos x="connsiteX1" y="connsiteY1"/>
                </a:cxn>
                <a:cxn ang="0">
                  <a:pos x="connsiteX2" y="connsiteY2"/>
                </a:cxn>
                <a:cxn ang="0">
                  <a:pos x="connsiteX3" y="connsiteY3"/>
                </a:cxn>
              </a:cxnLst>
              <a:rect l="l" t="t" r="r" b="b"/>
              <a:pathLst>
                <a:path w="12097" h="9869">
                  <a:moveTo>
                    <a:pt x="12097" y="9864"/>
                  </a:moveTo>
                  <a:cubicBezTo>
                    <a:pt x="11051" y="9864"/>
                    <a:pt x="10005" y="9876"/>
                    <a:pt x="8965" y="9864"/>
                  </a:cubicBezTo>
                  <a:cubicBezTo>
                    <a:pt x="-1448" y="9721"/>
                    <a:pt x="-1448" y="9721"/>
                    <a:pt x="2233" y="0"/>
                  </a:cubicBezTo>
                  <a:cubicBezTo>
                    <a:pt x="8439" y="360"/>
                    <a:pt x="12126" y="3252"/>
                    <a:pt x="12097" y="9864"/>
                  </a:cubicBezTo>
                  <a:close/>
                </a:path>
              </a:pathLst>
            </a:custGeom>
            <a:grpFill/>
            <a:ln w="5715" cap="flat">
              <a:noFill/>
              <a:prstDash val="solid"/>
              <a:miter/>
            </a:ln>
          </p:spPr>
          <p:txBody>
            <a:bodyPr rtlCol="0" anchor="ctr"/>
            <a:lstStyle/>
            <a:p>
              <a:endParaRPr lang="zh-CN" altLang="en-US"/>
            </a:p>
          </p:txBody>
        </p:sp>
        <p:sp>
          <p:nvSpPr>
            <p:cNvPr id="98" name="任意多边形: 形状 97">
              <a:extLst>
                <a:ext uri="{FF2B5EF4-FFF2-40B4-BE49-F238E27FC236}">
                  <a16:creationId xmlns:a16="http://schemas.microsoft.com/office/drawing/2014/main" id="{892275F9-3518-CD2A-234D-42E99EBBBCD1}"/>
                </a:ext>
              </a:extLst>
            </p:cNvPr>
            <p:cNvSpPr/>
            <p:nvPr/>
          </p:nvSpPr>
          <p:spPr>
            <a:xfrm>
              <a:off x="6962277" y="3496471"/>
              <a:ext cx="8642" cy="8817"/>
            </a:xfrm>
            <a:custGeom>
              <a:avLst/>
              <a:gdLst>
                <a:gd name="connsiteX0" fmla="*/ 4060 w 8642"/>
                <a:gd name="connsiteY0" fmla="*/ 8721 h 8817"/>
                <a:gd name="connsiteX1" fmla="*/ 197 w 8642"/>
                <a:gd name="connsiteY1" fmla="*/ 5052 h 8817"/>
                <a:gd name="connsiteX2" fmla="*/ 5832 w 8642"/>
                <a:gd name="connsiteY2" fmla="*/ 0 h 8817"/>
                <a:gd name="connsiteX3" fmla="*/ 8638 w 8642"/>
                <a:gd name="connsiteY3" fmla="*/ 5532 h 8817"/>
                <a:gd name="connsiteX4" fmla="*/ 4060 w 8642"/>
                <a:gd name="connsiteY4" fmla="*/ 8721 h 8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2" h="8817">
                  <a:moveTo>
                    <a:pt x="4060" y="8721"/>
                  </a:moveTo>
                  <a:cubicBezTo>
                    <a:pt x="2500" y="7761"/>
                    <a:pt x="-843" y="7567"/>
                    <a:pt x="197" y="5052"/>
                  </a:cubicBezTo>
                  <a:cubicBezTo>
                    <a:pt x="1066" y="2949"/>
                    <a:pt x="3883" y="1651"/>
                    <a:pt x="5832" y="0"/>
                  </a:cubicBezTo>
                  <a:cubicBezTo>
                    <a:pt x="6826" y="1840"/>
                    <a:pt x="8552" y="3652"/>
                    <a:pt x="8638" y="5532"/>
                  </a:cubicBezTo>
                  <a:cubicBezTo>
                    <a:pt x="8746" y="7864"/>
                    <a:pt x="6763" y="9201"/>
                    <a:pt x="4060" y="8721"/>
                  </a:cubicBezTo>
                  <a:close/>
                </a:path>
              </a:pathLst>
            </a:custGeom>
            <a:grpFill/>
            <a:ln w="5715" cap="flat">
              <a:noFill/>
              <a:prstDash val="solid"/>
              <a:miter/>
            </a:ln>
          </p:spPr>
          <p:txBody>
            <a:bodyPr rtlCol="0" anchor="ctr"/>
            <a:lstStyle/>
            <a:p>
              <a:endParaRPr lang="zh-CN" altLang="en-US"/>
            </a:p>
          </p:txBody>
        </p:sp>
        <p:sp>
          <p:nvSpPr>
            <p:cNvPr id="99" name="任意多边形: 形状 98">
              <a:extLst>
                <a:ext uri="{FF2B5EF4-FFF2-40B4-BE49-F238E27FC236}">
                  <a16:creationId xmlns:a16="http://schemas.microsoft.com/office/drawing/2014/main" id="{0A1F88E2-2C41-644D-8191-99EF1FDC69D1}"/>
                </a:ext>
              </a:extLst>
            </p:cNvPr>
            <p:cNvSpPr/>
            <p:nvPr/>
          </p:nvSpPr>
          <p:spPr>
            <a:xfrm>
              <a:off x="7186130" y="3487615"/>
              <a:ext cx="10604" cy="6134"/>
            </a:xfrm>
            <a:custGeom>
              <a:avLst/>
              <a:gdLst>
                <a:gd name="connsiteX0" fmla="*/ 0 w 10604"/>
                <a:gd name="connsiteY0" fmla="*/ 2810 h 6134"/>
                <a:gd name="connsiteX1" fmla="*/ 10378 w 10604"/>
                <a:gd name="connsiteY1" fmla="*/ 2764 h 6134"/>
                <a:gd name="connsiteX2" fmla="*/ 4560 w 10604"/>
                <a:gd name="connsiteY2" fmla="*/ 4964 h 6134"/>
                <a:gd name="connsiteX3" fmla="*/ 0 w 10604"/>
                <a:gd name="connsiteY3" fmla="*/ 2810 h 6134"/>
              </a:gdLst>
              <a:ahLst/>
              <a:cxnLst>
                <a:cxn ang="0">
                  <a:pos x="connsiteX0" y="connsiteY0"/>
                </a:cxn>
                <a:cxn ang="0">
                  <a:pos x="connsiteX1" y="connsiteY1"/>
                </a:cxn>
                <a:cxn ang="0">
                  <a:pos x="connsiteX2" y="connsiteY2"/>
                </a:cxn>
                <a:cxn ang="0">
                  <a:pos x="connsiteX3" y="connsiteY3"/>
                </a:cxn>
              </a:cxnLst>
              <a:rect l="l" t="t" r="r" b="b"/>
              <a:pathLst>
                <a:path w="10604" h="6134">
                  <a:moveTo>
                    <a:pt x="0" y="2810"/>
                  </a:moveTo>
                  <a:cubicBezTo>
                    <a:pt x="4743" y="-1065"/>
                    <a:pt x="9532" y="-791"/>
                    <a:pt x="10378" y="2764"/>
                  </a:cubicBezTo>
                  <a:cubicBezTo>
                    <a:pt x="11687" y="8273"/>
                    <a:pt x="6984" y="5496"/>
                    <a:pt x="4560" y="4964"/>
                  </a:cubicBezTo>
                  <a:cubicBezTo>
                    <a:pt x="3086" y="4644"/>
                    <a:pt x="1760" y="3667"/>
                    <a:pt x="0" y="2810"/>
                  </a:cubicBezTo>
                  <a:close/>
                </a:path>
              </a:pathLst>
            </a:custGeom>
            <a:grpFill/>
            <a:ln w="5715" cap="flat">
              <a:noFill/>
              <a:prstDash val="solid"/>
              <a:miter/>
            </a:ln>
          </p:spPr>
          <p:txBody>
            <a:bodyPr rtlCol="0" anchor="ctr"/>
            <a:lstStyle/>
            <a:p>
              <a:endParaRPr lang="zh-CN" altLang="en-US"/>
            </a:p>
          </p:txBody>
        </p:sp>
        <p:sp>
          <p:nvSpPr>
            <p:cNvPr id="100" name="任意多边形: 形状 99">
              <a:extLst>
                <a:ext uri="{FF2B5EF4-FFF2-40B4-BE49-F238E27FC236}">
                  <a16:creationId xmlns:a16="http://schemas.microsoft.com/office/drawing/2014/main" id="{F1D00357-8BC7-A3FB-9E38-05C06FCECD8B}"/>
                </a:ext>
              </a:extLst>
            </p:cNvPr>
            <p:cNvSpPr/>
            <p:nvPr/>
          </p:nvSpPr>
          <p:spPr>
            <a:xfrm>
              <a:off x="7173328" y="3458651"/>
              <a:ext cx="9864" cy="8194"/>
            </a:xfrm>
            <a:custGeom>
              <a:avLst/>
              <a:gdLst>
                <a:gd name="connsiteX0" fmla="*/ 9864 w 9864"/>
                <a:gd name="connsiteY0" fmla="*/ 5667 h 8194"/>
                <a:gd name="connsiteX1" fmla="*/ 0 w 9864"/>
                <a:gd name="connsiteY1" fmla="*/ 5667 h 8194"/>
                <a:gd name="connsiteX2" fmla="*/ 9864 w 9864"/>
                <a:gd name="connsiteY2" fmla="*/ 5667 h 8194"/>
              </a:gdLst>
              <a:ahLst/>
              <a:cxnLst>
                <a:cxn ang="0">
                  <a:pos x="connsiteX0" y="connsiteY0"/>
                </a:cxn>
                <a:cxn ang="0">
                  <a:pos x="connsiteX1" y="connsiteY1"/>
                </a:cxn>
                <a:cxn ang="0">
                  <a:pos x="connsiteX2" y="connsiteY2"/>
                </a:cxn>
              </a:cxnLst>
              <a:rect l="l" t="t" r="r" b="b"/>
              <a:pathLst>
                <a:path w="9864" h="8194">
                  <a:moveTo>
                    <a:pt x="9864" y="5667"/>
                  </a:moveTo>
                  <a:cubicBezTo>
                    <a:pt x="6578" y="6548"/>
                    <a:pt x="3286" y="10885"/>
                    <a:pt x="0" y="5667"/>
                  </a:cubicBezTo>
                  <a:cubicBezTo>
                    <a:pt x="3286" y="5136"/>
                    <a:pt x="6572" y="-6814"/>
                    <a:pt x="9864" y="5667"/>
                  </a:cubicBezTo>
                  <a:close/>
                </a:path>
              </a:pathLst>
            </a:custGeom>
            <a:grpFill/>
            <a:ln w="5715" cap="flat">
              <a:noFill/>
              <a:prstDash val="solid"/>
              <a:miter/>
            </a:ln>
          </p:spPr>
          <p:txBody>
            <a:bodyPr rtlCol="0" anchor="ctr"/>
            <a:lstStyle/>
            <a:p>
              <a:endParaRPr lang="zh-CN" altLang="en-US"/>
            </a:p>
          </p:txBody>
        </p:sp>
        <p:sp>
          <p:nvSpPr>
            <p:cNvPr id="101" name="任意多边形: 形状 100">
              <a:extLst>
                <a:ext uri="{FF2B5EF4-FFF2-40B4-BE49-F238E27FC236}">
                  <a16:creationId xmlns:a16="http://schemas.microsoft.com/office/drawing/2014/main" id="{5E2C8219-1EF8-7391-54CA-153AEAA7E8E5}"/>
                </a:ext>
              </a:extLst>
            </p:cNvPr>
            <p:cNvSpPr/>
            <p:nvPr/>
          </p:nvSpPr>
          <p:spPr>
            <a:xfrm>
              <a:off x="6970269" y="3470896"/>
              <a:ext cx="5743" cy="9869"/>
            </a:xfrm>
            <a:custGeom>
              <a:avLst/>
              <a:gdLst>
                <a:gd name="connsiteX0" fmla="*/ 5743 w 5743"/>
                <a:gd name="connsiteY0" fmla="*/ 0 h 9869"/>
                <a:gd name="connsiteX1" fmla="*/ 5743 w 5743"/>
                <a:gd name="connsiteY1" fmla="*/ 9870 h 9869"/>
                <a:gd name="connsiteX2" fmla="*/ 5743 w 5743"/>
                <a:gd name="connsiteY2" fmla="*/ 0 h 9869"/>
              </a:gdLst>
              <a:ahLst/>
              <a:cxnLst>
                <a:cxn ang="0">
                  <a:pos x="connsiteX0" y="connsiteY0"/>
                </a:cxn>
                <a:cxn ang="0">
                  <a:pos x="connsiteX1" y="connsiteY1"/>
                </a:cxn>
                <a:cxn ang="0">
                  <a:pos x="connsiteX2" y="connsiteY2"/>
                </a:cxn>
              </a:cxnLst>
              <a:rect l="l" t="t" r="r" b="b"/>
              <a:pathLst>
                <a:path w="5743" h="9869">
                  <a:moveTo>
                    <a:pt x="5743" y="0"/>
                  </a:moveTo>
                  <a:cubicBezTo>
                    <a:pt x="5743" y="3292"/>
                    <a:pt x="5743" y="6578"/>
                    <a:pt x="5743" y="9870"/>
                  </a:cubicBezTo>
                  <a:cubicBezTo>
                    <a:pt x="-1914" y="3778"/>
                    <a:pt x="-1914" y="3418"/>
                    <a:pt x="5743" y="0"/>
                  </a:cubicBezTo>
                  <a:close/>
                </a:path>
              </a:pathLst>
            </a:custGeom>
            <a:grpFill/>
            <a:ln w="5715" cap="flat">
              <a:noFill/>
              <a:prstDash val="solid"/>
              <a:miter/>
            </a:ln>
          </p:spPr>
          <p:txBody>
            <a:bodyPr rtlCol="0" anchor="ctr"/>
            <a:lstStyle/>
            <a:p>
              <a:endParaRPr lang="zh-CN" altLang="en-US"/>
            </a:p>
          </p:txBody>
        </p:sp>
        <p:sp>
          <p:nvSpPr>
            <p:cNvPr id="102" name="任意多边形: 形状 101">
              <a:extLst>
                <a:ext uri="{FF2B5EF4-FFF2-40B4-BE49-F238E27FC236}">
                  <a16:creationId xmlns:a16="http://schemas.microsoft.com/office/drawing/2014/main" id="{089E8D19-4CC1-B820-F40A-800CFE609738}"/>
                </a:ext>
              </a:extLst>
            </p:cNvPr>
            <p:cNvSpPr/>
            <p:nvPr/>
          </p:nvSpPr>
          <p:spPr>
            <a:xfrm>
              <a:off x="7130529" y="3477474"/>
              <a:ext cx="7600" cy="8560"/>
            </a:xfrm>
            <a:custGeom>
              <a:avLst/>
              <a:gdLst>
                <a:gd name="connsiteX0" fmla="*/ 0 w 7600"/>
                <a:gd name="connsiteY0" fmla="*/ 0 h 8560"/>
                <a:gd name="connsiteX1" fmla="*/ 7601 w 7600"/>
                <a:gd name="connsiteY1" fmla="*/ 8561 h 8560"/>
                <a:gd name="connsiteX2" fmla="*/ 0 w 7600"/>
                <a:gd name="connsiteY2" fmla="*/ 0 h 8560"/>
              </a:gdLst>
              <a:ahLst/>
              <a:cxnLst>
                <a:cxn ang="0">
                  <a:pos x="connsiteX0" y="connsiteY0"/>
                </a:cxn>
                <a:cxn ang="0">
                  <a:pos x="connsiteX1" y="connsiteY1"/>
                </a:cxn>
                <a:cxn ang="0">
                  <a:pos x="connsiteX2" y="connsiteY2"/>
                </a:cxn>
              </a:cxnLst>
              <a:rect l="l" t="t" r="r" b="b"/>
              <a:pathLst>
                <a:path w="7600" h="8560">
                  <a:moveTo>
                    <a:pt x="0" y="0"/>
                  </a:moveTo>
                  <a:cubicBezTo>
                    <a:pt x="5326" y="297"/>
                    <a:pt x="7338" y="3246"/>
                    <a:pt x="7601" y="8561"/>
                  </a:cubicBezTo>
                  <a:cubicBezTo>
                    <a:pt x="2126" y="7464"/>
                    <a:pt x="2052" y="2949"/>
                    <a:pt x="0" y="0"/>
                  </a:cubicBezTo>
                  <a:close/>
                </a:path>
              </a:pathLst>
            </a:custGeom>
            <a:grpFill/>
            <a:ln w="5715" cap="flat">
              <a:noFill/>
              <a:prstDash val="solid"/>
              <a:miter/>
            </a:ln>
          </p:spPr>
          <p:txBody>
            <a:bodyPr rtlCol="0" anchor="ctr"/>
            <a:lstStyle/>
            <a:p>
              <a:endParaRPr lang="zh-CN" altLang="en-US"/>
            </a:p>
          </p:txBody>
        </p:sp>
        <p:sp>
          <p:nvSpPr>
            <p:cNvPr id="103" name="任意多边形: 形状 102">
              <a:extLst>
                <a:ext uri="{FF2B5EF4-FFF2-40B4-BE49-F238E27FC236}">
                  <a16:creationId xmlns:a16="http://schemas.microsoft.com/office/drawing/2014/main" id="{D9A1B19A-0F9C-4684-F9DA-5F68DFA24042}"/>
                </a:ext>
              </a:extLst>
            </p:cNvPr>
            <p:cNvSpPr/>
            <p:nvPr/>
          </p:nvSpPr>
          <p:spPr>
            <a:xfrm>
              <a:off x="7279481" y="3927913"/>
              <a:ext cx="9044" cy="8029"/>
            </a:xfrm>
            <a:custGeom>
              <a:avLst/>
              <a:gdLst>
                <a:gd name="connsiteX0" fmla="*/ 9045 w 9044"/>
                <a:gd name="connsiteY0" fmla="*/ 6698 h 8029"/>
                <a:gd name="connsiteX1" fmla="*/ 472 w 9044"/>
                <a:gd name="connsiteY1" fmla="*/ 6909 h 8029"/>
                <a:gd name="connsiteX2" fmla="*/ 2684 w 9044"/>
                <a:gd name="connsiteY2" fmla="*/ 0 h 8029"/>
                <a:gd name="connsiteX3" fmla="*/ 9045 w 9044"/>
                <a:gd name="connsiteY3" fmla="*/ 6698 h 8029"/>
              </a:gdLst>
              <a:ahLst/>
              <a:cxnLst>
                <a:cxn ang="0">
                  <a:pos x="connsiteX0" y="connsiteY0"/>
                </a:cxn>
                <a:cxn ang="0">
                  <a:pos x="connsiteX1" y="connsiteY1"/>
                </a:cxn>
                <a:cxn ang="0">
                  <a:pos x="connsiteX2" y="connsiteY2"/>
                </a:cxn>
                <a:cxn ang="0">
                  <a:pos x="connsiteX3" y="connsiteY3"/>
                </a:cxn>
              </a:cxnLst>
              <a:rect l="l" t="t" r="r" b="b"/>
              <a:pathLst>
                <a:path w="9044" h="8029">
                  <a:moveTo>
                    <a:pt x="9045" y="6698"/>
                  </a:moveTo>
                  <a:cubicBezTo>
                    <a:pt x="6096" y="6264"/>
                    <a:pt x="2712" y="9738"/>
                    <a:pt x="472" y="6909"/>
                  </a:cubicBezTo>
                  <a:cubicBezTo>
                    <a:pt x="-1122" y="4892"/>
                    <a:pt x="1758" y="2314"/>
                    <a:pt x="2684" y="0"/>
                  </a:cubicBezTo>
                  <a:cubicBezTo>
                    <a:pt x="5833" y="1257"/>
                    <a:pt x="7896" y="3543"/>
                    <a:pt x="9045" y="6698"/>
                  </a:cubicBezTo>
                  <a:close/>
                </a:path>
              </a:pathLst>
            </a:custGeom>
            <a:grpFill/>
            <a:ln w="5715" cap="flat">
              <a:noFill/>
              <a:prstDash val="solid"/>
              <a:miter/>
            </a:ln>
          </p:spPr>
          <p:txBody>
            <a:bodyPr rtlCol="0" anchor="ctr"/>
            <a:lstStyle/>
            <a:p>
              <a:endParaRPr lang="zh-CN" altLang="en-US"/>
            </a:p>
          </p:txBody>
        </p:sp>
        <p:sp>
          <p:nvSpPr>
            <p:cNvPr id="104" name="任意多边形: 形状 103">
              <a:extLst>
                <a:ext uri="{FF2B5EF4-FFF2-40B4-BE49-F238E27FC236}">
                  <a16:creationId xmlns:a16="http://schemas.microsoft.com/office/drawing/2014/main" id="{C69CD1CF-0DC6-BD9C-F6EF-39DC20393801}"/>
                </a:ext>
              </a:extLst>
            </p:cNvPr>
            <p:cNvSpPr/>
            <p:nvPr/>
          </p:nvSpPr>
          <p:spPr>
            <a:xfrm>
              <a:off x="7235733" y="3872278"/>
              <a:ext cx="7232" cy="9431"/>
            </a:xfrm>
            <a:custGeom>
              <a:avLst/>
              <a:gdLst>
                <a:gd name="connsiteX0" fmla="*/ 7232 w 7232"/>
                <a:gd name="connsiteY0" fmla="*/ 9401 h 9431"/>
                <a:gd name="connsiteX1" fmla="*/ 15 w 7232"/>
                <a:gd name="connsiteY1" fmla="*/ 0 h 9431"/>
                <a:gd name="connsiteX2" fmla="*/ 7232 w 7232"/>
                <a:gd name="connsiteY2" fmla="*/ 9401 h 9431"/>
              </a:gdLst>
              <a:ahLst/>
              <a:cxnLst>
                <a:cxn ang="0">
                  <a:pos x="connsiteX0" y="connsiteY0"/>
                </a:cxn>
                <a:cxn ang="0">
                  <a:pos x="connsiteX1" y="connsiteY1"/>
                </a:cxn>
                <a:cxn ang="0">
                  <a:pos x="connsiteX2" y="connsiteY2"/>
                </a:cxn>
              </a:cxnLst>
              <a:rect l="l" t="t" r="r" b="b"/>
              <a:pathLst>
                <a:path w="7232" h="9431">
                  <a:moveTo>
                    <a:pt x="7232" y="9401"/>
                  </a:moveTo>
                  <a:cubicBezTo>
                    <a:pt x="157" y="9858"/>
                    <a:pt x="-88" y="5063"/>
                    <a:pt x="15" y="0"/>
                  </a:cubicBezTo>
                  <a:cubicBezTo>
                    <a:pt x="4204" y="1766"/>
                    <a:pt x="6347" y="5103"/>
                    <a:pt x="7232" y="9401"/>
                  </a:cubicBezTo>
                  <a:close/>
                </a:path>
              </a:pathLst>
            </a:custGeom>
            <a:grpFill/>
            <a:ln w="5715" cap="flat">
              <a:noFill/>
              <a:prstDash val="solid"/>
              <a:miter/>
            </a:ln>
          </p:spPr>
          <p:txBody>
            <a:bodyPr rtlCol="0" anchor="ctr"/>
            <a:lstStyle/>
            <a:p>
              <a:endParaRPr lang="zh-CN" altLang="en-US"/>
            </a:p>
          </p:txBody>
        </p:sp>
        <p:sp>
          <p:nvSpPr>
            <p:cNvPr id="105" name="任意多边形: 形状 104">
              <a:extLst>
                <a:ext uri="{FF2B5EF4-FFF2-40B4-BE49-F238E27FC236}">
                  <a16:creationId xmlns:a16="http://schemas.microsoft.com/office/drawing/2014/main" id="{8D4F68FF-286A-4558-2DD0-B6057E3A45FF}"/>
                </a:ext>
              </a:extLst>
            </p:cNvPr>
            <p:cNvSpPr/>
            <p:nvPr/>
          </p:nvSpPr>
          <p:spPr>
            <a:xfrm>
              <a:off x="6718063" y="3631779"/>
              <a:ext cx="7889" cy="5274"/>
            </a:xfrm>
            <a:custGeom>
              <a:avLst/>
              <a:gdLst>
                <a:gd name="connsiteX0" fmla="*/ 7889 w 7889"/>
                <a:gd name="connsiteY0" fmla="*/ 3715 h 5274"/>
                <a:gd name="connsiteX1" fmla="*/ 1145 w 7889"/>
                <a:gd name="connsiteY1" fmla="*/ 4384 h 5274"/>
                <a:gd name="connsiteX2" fmla="*/ 2140 w 7889"/>
                <a:gd name="connsiteY2" fmla="*/ 0 h 5274"/>
                <a:gd name="connsiteX3" fmla="*/ 7889 w 7889"/>
                <a:gd name="connsiteY3" fmla="*/ 3715 h 5274"/>
              </a:gdLst>
              <a:ahLst/>
              <a:cxnLst>
                <a:cxn ang="0">
                  <a:pos x="connsiteX0" y="connsiteY0"/>
                </a:cxn>
                <a:cxn ang="0">
                  <a:pos x="connsiteX1" y="connsiteY1"/>
                </a:cxn>
                <a:cxn ang="0">
                  <a:pos x="connsiteX2" y="connsiteY2"/>
                </a:cxn>
                <a:cxn ang="0">
                  <a:pos x="connsiteX3" y="connsiteY3"/>
                </a:cxn>
              </a:cxnLst>
              <a:rect l="l" t="t" r="r" b="b"/>
              <a:pathLst>
                <a:path w="7889" h="5274">
                  <a:moveTo>
                    <a:pt x="7889" y="3715"/>
                  </a:moveTo>
                  <a:cubicBezTo>
                    <a:pt x="5672" y="4320"/>
                    <a:pt x="3477" y="6469"/>
                    <a:pt x="1145" y="4384"/>
                  </a:cubicBezTo>
                  <a:cubicBezTo>
                    <a:pt x="-826" y="2612"/>
                    <a:pt x="-95" y="1040"/>
                    <a:pt x="2140" y="0"/>
                  </a:cubicBezTo>
                  <a:cubicBezTo>
                    <a:pt x="4637" y="337"/>
                    <a:pt x="6872" y="1086"/>
                    <a:pt x="7889" y="3715"/>
                  </a:cubicBezTo>
                  <a:close/>
                </a:path>
              </a:pathLst>
            </a:custGeom>
            <a:grpFill/>
            <a:ln w="5715" cap="flat">
              <a:noFill/>
              <a:prstDash val="solid"/>
              <a:miter/>
            </a:ln>
          </p:spPr>
          <p:txBody>
            <a:bodyPr rtlCol="0" anchor="ctr"/>
            <a:lstStyle/>
            <a:p>
              <a:endParaRPr lang="zh-CN" altLang="en-US"/>
            </a:p>
          </p:txBody>
        </p:sp>
        <p:sp>
          <p:nvSpPr>
            <p:cNvPr id="106" name="任意多边形: 形状 105">
              <a:extLst>
                <a:ext uri="{FF2B5EF4-FFF2-40B4-BE49-F238E27FC236}">
                  <a16:creationId xmlns:a16="http://schemas.microsoft.com/office/drawing/2014/main" id="{439488B5-9434-AACC-C748-5D6D1C47E512}"/>
                </a:ext>
              </a:extLst>
            </p:cNvPr>
            <p:cNvSpPr/>
            <p:nvPr/>
          </p:nvSpPr>
          <p:spPr>
            <a:xfrm>
              <a:off x="7040495" y="3422456"/>
              <a:ext cx="5616" cy="5684"/>
            </a:xfrm>
            <a:custGeom>
              <a:avLst/>
              <a:gdLst>
                <a:gd name="connsiteX0" fmla="*/ 3806 w 5616"/>
                <a:gd name="connsiteY0" fmla="*/ 0 h 5684"/>
                <a:gd name="connsiteX1" fmla="*/ 5526 w 5616"/>
                <a:gd name="connsiteY1" fmla="*/ 2875 h 5684"/>
                <a:gd name="connsiteX2" fmla="*/ 2840 w 5616"/>
                <a:gd name="connsiteY2" fmla="*/ 5573 h 5684"/>
                <a:gd name="connsiteX3" fmla="*/ 256 w 5616"/>
                <a:gd name="connsiteY3" fmla="*/ 2755 h 5684"/>
                <a:gd name="connsiteX4" fmla="*/ 3806 w 5616"/>
                <a:gd name="connsiteY4" fmla="*/ 0 h 5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6" h="5684">
                  <a:moveTo>
                    <a:pt x="3806" y="0"/>
                  </a:moveTo>
                  <a:cubicBezTo>
                    <a:pt x="4011" y="326"/>
                    <a:pt x="5166" y="1498"/>
                    <a:pt x="5526" y="2875"/>
                  </a:cubicBezTo>
                  <a:cubicBezTo>
                    <a:pt x="6029" y="4807"/>
                    <a:pt x="4337" y="5195"/>
                    <a:pt x="2840" y="5573"/>
                  </a:cubicBezTo>
                  <a:cubicBezTo>
                    <a:pt x="239" y="6224"/>
                    <a:pt x="742" y="3858"/>
                    <a:pt x="256" y="2755"/>
                  </a:cubicBezTo>
                  <a:cubicBezTo>
                    <a:pt x="-504" y="1046"/>
                    <a:pt x="354" y="-17"/>
                    <a:pt x="3806" y="0"/>
                  </a:cubicBezTo>
                  <a:close/>
                </a:path>
              </a:pathLst>
            </a:custGeom>
            <a:grpFill/>
            <a:ln w="5715" cap="flat">
              <a:noFill/>
              <a:prstDash val="solid"/>
              <a:miter/>
            </a:ln>
          </p:spPr>
          <p:txBody>
            <a:bodyPr rtlCol="0" anchor="ctr"/>
            <a:lstStyle/>
            <a:p>
              <a:endParaRPr lang="zh-CN" altLang="en-US"/>
            </a:p>
          </p:txBody>
        </p:sp>
        <p:sp>
          <p:nvSpPr>
            <p:cNvPr id="107" name="任意多边形: 形状 106">
              <a:extLst>
                <a:ext uri="{FF2B5EF4-FFF2-40B4-BE49-F238E27FC236}">
                  <a16:creationId xmlns:a16="http://schemas.microsoft.com/office/drawing/2014/main" id="{16142682-B981-1678-623A-7816564F2304}"/>
                </a:ext>
              </a:extLst>
            </p:cNvPr>
            <p:cNvSpPr/>
            <p:nvPr/>
          </p:nvSpPr>
          <p:spPr>
            <a:xfrm>
              <a:off x="7176614" y="3447865"/>
              <a:ext cx="9869" cy="6589"/>
            </a:xfrm>
            <a:custGeom>
              <a:avLst/>
              <a:gdLst>
                <a:gd name="connsiteX0" fmla="*/ 0 w 9869"/>
                <a:gd name="connsiteY0" fmla="*/ 0 h 6589"/>
                <a:gd name="connsiteX1" fmla="*/ 6578 w 9869"/>
                <a:gd name="connsiteY1" fmla="*/ 17 h 6589"/>
                <a:gd name="connsiteX2" fmla="*/ 9870 w 9869"/>
                <a:gd name="connsiteY2" fmla="*/ 6589 h 6589"/>
                <a:gd name="connsiteX3" fmla="*/ 0 w 9869"/>
                <a:gd name="connsiteY3" fmla="*/ 0 h 6589"/>
              </a:gdLst>
              <a:ahLst/>
              <a:cxnLst>
                <a:cxn ang="0">
                  <a:pos x="connsiteX0" y="connsiteY0"/>
                </a:cxn>
                <a:cxn ang="0">
                  <a:pos x="connsiteX1" y="connsiteY1"/>
                </a:cxn>
                <a:cxn ang="0">
                  <a:pos x="connsiteX2" y="connsiteY2"/>
                </a:cxn>
                <a:cxn ang="0">
                  <a:pos x="connsiteX3" y="connsiteY3"/>
                </a:cxn>
              </a:cxnLst>
              <a:rect l="l" t="t" r="r" b="b"/>
              <a:pathLst>
                <a:path w="9869" h="6589">
                  <a:moveTo>
                    <a:pt x="0" y="0"/>
                  </a:moveTo>
                  <a:cubicBezTo>
                    <a:pt x="2195" y="6"/>
                    <a:pt x="4384" y="11"/>
                    <a:pt x="6578" y="17"/>
                  </a:cubicBezTo>
                  <a:cubicBezTo>
                    <a:pt x="7675" y="2206"/>
                    <a:pt x="8773" y="4395"/>
                    <a:pt x="9870" y="6589"/>
                  </a:cubicBezTo>
                  <a:cubicBezTo>
                    <a:pt x="5121" y="6572"/>
                    <a:pt x="1835" y="4372"/>
                    <a:pt x="0" y="0"/>
                  </a:cubicBezTo>
                  <a:close/>
                </a:path>
              </a:pathLst>
            </a:custGeom>
            <a:grpFill/>
            <a:ln w="5715" cap="flat">
              <a:noFill/>
              <a:prstDash val="solid"/>
              <a:miter/>
            </a:ln>
          </p:spPr>
          <p:txBody>
            <a:bodyPr rtlCol="0" anchor="ctr"/>
            <a:lstStyle/>
            <a:p>
              <a:endParaRPr lang="zh-CN" altLang="en-US"/>
            </a:p>
          </p:txBody>
        </p:sp>
        <p:sp>
          <p:nvSpPr>
            <p:cNvPr id="108" name="任意多边形: 形状 107">
              <a:extLst>
                <a:ext uri="{FF2B5EF4-FFF2-40B4-BE49-F238E27FC236}">
                  <a16:creationId xmlns:a16="http://schemas.microsoft.com/office/drawing/2014/main" id="{DF8FDF77-1EA6-4DFD-B35E-3408F46AEDA2}"/>
                </a:ext>
              </a:extLst>
            </p:cNvPr>
            <p:cNvSpPr/>
            <p:nvPr/>
          </p:nvSpPr>
          <p:spPr>
            <a:xfrm>
              <a:off x="7377910" y="3772418"/>
              <a:ext cx="4969" cy="5502"/>
            </a:xfrm>
            <a:custGeom>
              <a:avLst/>
              <a:gdLst>
                <a:gd name="connsiteX0" fmla="*/ 4662 w 4969"/>
                <a:gd name="connsiteY0" fmla="*/ 2248 h 5502"/>
                <a:gd name="connsiteX1" fmla="*/ 3822 w 4969"/>
                <a:gd name="connsiteY1" fmla="*/ 5471 h 5502"/>
                <a:gd name="connsiteX2" fmla="*/ 318 w 4969"/>
                <a:gd name="connsiteY2" fmla="*/ 2539 h 5502"/>
                <a:gd name="connsiteX3" fmla="*/ 1347 w 4969"/>
                <a:gd name="connsiteY3" fmla="*/ 19 h 5502"/>
                <a:gd name="connsiteX4" fmla="*/ 4662 w 4969"/>
                <a:gd name="connsiteY4" fmla="*/ 2248 h 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 h="5502">
                  <a:moveTo>
                    <a:pt x="4662" y="2248"/>
                  </a:moveTo>
                  <a:cubicBezTo>
                    <a:pt x="5353" y="4168"/>
                    <a:pt x="4793" y="5745"/>
                    <a:pt x="3822" y="5471"/>
                  </a:cubicBezTo>
                  <a:cubicBezTo>
                    <a:pt x="2467" y="5094"/>
                    <a:pt x="1222" y="3756"/>
                    <a:pt x="318" y="2539"/>
                  </a:cubicBezTo>
                  <a:cubicBezTo>
                    <a:pt x="-453" y="1505"/>
                    <a:pt x="290" y="-198"/>
                    <a:pt x="1347" y="19"/>
                  </a:cubicBezTo>
                  <a:cubicBezTo>
                    <a:pt x="2725" y="293"/>
                    <a:pt x="3879" y="1676"/>
                    <a:pt x="4662" y="2248"/>
                  </a:cubicBezTo>
                  <a:close/>
                </a:path>
              </a:pathLst>
            </a:custGeom>
            <a:grpFill/>
            <a:ln w="5715" cap="flat">
              <a:noFill/>
              <a:prstDash val="solid"/>
              <a:miter/>
            </a:ln>
          </p:spPr>
          <p:txBody>
            <a:bodyPr rtlCol="0" anchor="ctr"/>
            <a:lstStyle/>
            <a:p>
              <a:endParaRPr lang="zh-CN" altLang="en-US"/>
            </a:p>
          </p:txBody>
        </p:sp>
        <p:sp>
          <p:nvSpPr>
            <p:cNvPr id="109" name="任意多边形: 形状 108">
              <a:extLst>
                <a:ext uri="{FF2B5EF4-FFF2-40B4-BE49-F238E27FC236}">
                  <a16:creationId xmlns:a16="http://schemas.microsoft.com/office/drawing/2014/main" id="{D7C536CE-EA38-C3C6-3724-FA7403F392DE}"/>
                </a:ext>
              </a:extLst>
            </p:cNvPr>
            <p:cNvSpPr/>
            <p:nvPr/>
          </p:nvSpPr>
          <p:spPr>
            <a:xfrm>
              <a:off x="7412152" y="3793256"/>
              <a:ext cx="7801" cy="6583"/>
            </a:xfrm>
            <a:custGeom>
              <a:avLst/>
              <a:gdLst>
                <a:gd name="connsiteX0" fmla="*/ 7801 w 7801"/>
                <a:gd name="connsiteY0" fmla="*/ 3275 h 6583"/>
                <a:gd name="connsiteX1" fmla="*/ 4527 w 7801"/>
                <a:gd name="connsiteY1" fmla="*/ 6578 h 6583"/>
                <a:gd name="connsiteX2" fmla="*/ 1241 w 7801"/>
                <a:gd name="connsiteY2" fmla="*/ 0 h 6583"/>
                <a:gd name="connsiteX3" fmla="*/ 7801 w 7801"/>
                <a:gd name="connsiteY3" fmla="*/ 3275 h 6583"/>
              </a:gdLst>
              <a:ahLst/>
              <a:cxnLst>
                <a:cxn ang="0">
                  <a:pos x="connsiteX0" y="connsiteY0"/>
                </a:cxn>
                <a:cxn ang="0">
                  <a:pos x="connsiteX1" y="connsiteY1"/>
                </a:cxn>
                <a:cxn ang="0">
                  <a:pos x="connsiteX2" y="connsiteY2"/>
                </a:cxn>
                <a:cxn ang="0">
                  <a:pos x="connsiteX3" y="connsiteY3"/>
                </a:cxn>
              </a:cxnLst>
              <a:rect l="l" t="t" r="r" b="b"/>
              <a:pathLst>
                <a:path w="7801" h="6583">
                  <a:moveTo>
                    <a:pt x="7801" y="3275"/>
                  </a:moveTo>
                  <a:cubicBezTo>
                    <a:pt x="6710" y="4378"/>
                    <a:pt x="5618" y="5481"/>
                    <a:pt x="4527" y="6578"/>
                  </a:cubicBezTo>
                  <a:cubicBezTo>
                    <a:pt x="-1280" y="6738"/>
                    <a:pt x="-434" y="3577"/>
                    <a:pt x="1241" y="0"/>
                  </a:cubicBezTo>
                  <a:cubicBezTo>
                    <a:pt x="3938" y="74"/>
                    <a:pt x="6384" y="640"/>
                    <a:pt x="7801" y="3275"/>
                  </a:cubicBezTo>
                  <a:close/>
                </a:path>
              </a:pathLst>
            </a:custGeom>
            <a:grpFill/>
            <a:ln w="5715" cap="flat">
              <a:noFill/>
              <a:prstDash val="solid"/>
              <a:miter/>
            </a:ln>
          </p:spPr>
          <p:txBody>
            <a:bodyPr rtlCol="0" anchor="ctr"/>
            <a:lstStyle/>
            <a:p>
              <a:endParaRPr lang="zh-CN" altLang="en-US"/>
            </a:p>
          </p:txBody>
        </p:sp>
        <p:sp>
          <p:nvSpPr>
            <p:cNvPr id="110" name="任意多边形: 形状 109">
              <a:extLst>
                <a:ext uri="{FF2B5EF4-FFF2-40B4-BE49-F238E27FC236}">
                  <a16:creationId xmlns:a16="http://schemas.microsoft.com/office/drawing/2014/main" id="{4FBDC7B8-187B-3485-56F2-6BB147273B8C}"/>
                </a:ext>
              </a:extLst>
            </p:cNvPr>
            <p:cNvSpPr/>
            <p:nvPr/>
          </p:nvSpPr>
          <p:spPr>
            <a:xfrm>
              <a:off x="6808814" y="3289193"/>
              <a:ext cx="4212" cy="6376"/>
            </a:xfrm>
            <a:custGeom>
              <a:avLst/>
              <a:gdLst>
                <a:gd name="connsiteX0" fmla="*/ 4213 w 4212"/>
                <a:gd name="connsiteY0" fmla="*/ 4978 h 6376"/>
                <a:gd name="connsiteX1" fmla="*/ 1332 w 4212"/>
                <a:gd name="connsiteY1" fmla="*/ 5801 h 6376"/>
                <a:gd name="connsiteX2" fmla="*/ 1 w 4212"/>
                <a:gd name="connsiteY2" fmla="*/ 1389 h 6376"/>
                <a:gd name="connsiteX3" fmla="*/ 2292 w 4212"/>
                <a:gd name="connsiteY3" fmla="*/ 760 h 6376"/>
                <a:gd name="connsiteX4" fmla="*/ 4213 w 4212"/>
                <a:gd name="connsiteY4" fmla="*/ 4978 h 6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2" h="6376">
                  <a:moveTo>
                    <a:pt x="4213" y="4978"/>
                  </a:moveTo>
                  <a:cubicBezTo>
                    <a:pt x="3344" y="6395"/>
                    <a:pt x="2052" y="6853"/>
                    <a:pt x="1332" y="5801"/>
                  </a:cubicBezTo>
                  <a:cubicBezTo>
                    <a:pt x="492" y="4578"/>
                    <a:pt x="-22" y="2875"/>
                    <a:pt x="1" y="1389"/>
                  </a:cubicBezTo>
                  <a:cubicBezTo>
                    <a:pt x="24" y="-131"/>
                    <a:pt x="1407" y="-497"/>
                    <a:pt x="2292" y="760"/>
                  </a:cubicBezTo>
                  <a:cubicBezTo>
                    <a:pt x="3190" y="2046"/>
                    <a:pt x="3630" y="3658"/>
                    <a:pt x="4213" y="4978"/>
                  </a:cubicBezTo>
                  <a:close/>
                </a:path>
              </a:pathLst>
            </a:custGeom>
            <a:grpFill/>
            <a:ln w="5715" cap="flat">
              <a:noFill/>
              <a:prstDash val="solid"/>
              <a:miter/>
            </a:ln>
          </p:spPr>
          <p:txBody>
            <a:bodyPr rtlCol="0" anchor="ctr"/>
            <a:lstStyle/>
            <a:p>
              <a:endParaRPr lang="zh-CN" altLang="en-US"/>
            </a:p>
          </p:txBody>
        </p:sp>
        <p:sp>
          <p:nvSpPr>
            <p:cNvPr id="111" name="任意多边形: 形状 110">
              <a:extLst>
                <a:ext uri="{FF2B5EF4-FFF2-40B4-BE49-F238E27FC236}">
                  <a16:creationId xmlns:a16="http://schemas.microsoft.com/office/drawing/2014/main" id="{D2166C49-8594-B37A-0755-AC3E46370C8A}"/>
                </a:ext>
              </a:extLst>
            </p:cNvPr>
            <p:cNvSpPr/>
            <p:nvPr/>
          </p:nvSpPr>
          <p:spPr>
            <a:xfrm>
              <a:off x="7291776" y="3937829"/>
              <a:ext cx="6762" cy="9796"/>
            </a:xfrm>
            <a:custGeom>
              <a:avLst/>
              <a:gdLst>
                <a:gd name="connsiteX0" fmla="*/ 6762 w 6762"/>
                <a:gd name="connsiteY0" fmla="*/ 9795 h 9796"/>
                <a:gd name="connsiteX1" fmla="*/ 104 w 6762"/>
                <a:gd name="connsiteY1" fmla="*/ 0 h 9796"/>
                <a:gd name="connsiteX2" fmla="*/ 6762 w 6762"/>
                <a:gd name="connsiteY2" fmla="*/ 9795 h 9796"/>
              </a:gdLst>
              <a:ahLst/>
              <a:cxnLst>
                <a:cxn ang="0">
                  <a:pos x="connsiteX0" y="connsiteY0"/>
                </a:cxn>
                <a:cxn ang="0">
                  <a:pos x="connsiteX1" y="connsiteY1"/>
                </a:cxn>
                <a:cxn ang="0">
                  <a:pos x="connsiteX2" y="connsiteY2"/>
                </a:cxn>
              </a:cxnLst>
              <a:rect l="l" t="t" r="r" b="b"/>
              <a:pathLst>
                <a:path w="6762" h="9796">
                  <a:moveTo>
                    <a:pt x="6762" y="9795"/>
                  </a:moveTo>
                  <a:cubicBezTo>
                    <a:pt x="-359" y="9864"/>
                    <a:pt x="-187" y="4972"/>
                    <a:pt x="104" y="0"/>
                  </a:cubicBezTo>
                  <a:cubicBezTo>
                    <a:pt x="3424" y="2520"/>
                    <a:pt x="5030" y="6201"/>
                    <a:pt x="6762" y="9795"/>
                  </a:cubicBezTo>
                  <a:close/>
                </a:path>
              </a:pathLst>
            </a:custGeom>
            <a:grpFill/>
            <a:ln w="5715" cap="flat">
              <a:noFill/>
              <a:prstDash val="solid"/>
              <a:miter/>
            </a:ln>
          </p:spPr>
          <p:txBody>
            <a:bodyPr rtlCol="0" anchor="ctr"/>
            <a:lstStyle/>
            <a:p>
              <a:endParaRPr lang="zh-CN" altLang="en-US"/>
            </a:p>
          </p:txBody>
        </p:sp>
        <p:sp>
          <p:nvSpPr>
            <p:cNvPr id="112" name="任意多边形: 形状 111">
              <a:extLst>
                <a:ext uri="{FF2B5EF4-FFF2-40B4-BE49-F238E27FC236}">
                  <a16:creationId xmlns:a16="http://schemas.microsoft.com/office/drawing/2014/main" id="{8F3B8B34-46A1-2181-5F7C-EBAF1D17DE91}"/>
                </a:ext>
              </a:extLst>
            </p:cNvPr>
            <p:cNvSpPr/>
            <p:nvPr/>
          </p:nvSpPr>
          <p:spPr>
            <a:xfrm>
              <a:off x="7161169" y="3308632"/>
              <a:ext cx="3563" cy="3404"/>
            </a:xfrm>
            <a:custGeom>
              <a:avLst/>
              <a:gdLst>
                <a:gd name="connsiteX0" fmla="*/ 15 w 3563"/>
                <a:gd name="connsiteY0" fmla="*/ 1827 h 3404"/>
                <a:gd name="connsiteX1" fmla="*/ 1713 w 3563"/>
                <a:gd name="connsiteY1" fmla="*/ 44 h 3404"/>
                <a:gd name="connsiteX2" fmla="*/ 2993 w 3563"/>
                <a:gd name="connsiteY2" fmla="*/ 930 h 3404"/>
                <a:gd name="connsiteX3" fmla="*/ 2427 w 3563"/>
                <a:gd name="connsiteY3" fmla="*/ 3399 h 3404"/>
                <a:gd name="connsiteX4" fmla="*/ 15 w 3563"/>
                <a:gd name="connsiteY4" fmla="*/ 1827 h 3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3" h="3404">
                  <a:moveTo>
                    <a:pt x="15" y="1827"/>
                  </a:moveTo>
                  <a:cubicBezTo>
                    <a:pt x="-105" y="490"/>
                    <a:pt x="479" y="-185"/>
                    <a:pt x="1713" y="44"/>
                  </a:cubicBezTo>
                  <a:cubicBezTo>
                    <a:pt x="2182" y="130"/>
                    <a:pt x="2667" y="535"/>
                    <a:pt x="2993" y="930"/>
                  </a:cubicBezTo>
                  <a:cubicBezTo>
                    <a:pt x="3907" y="2027"/>
                    <a:pt x="3725" y="3222"/>
                    <a:pt x="2427" y="3399"/>
                  </a:cubicBezTo>
                  <a:cubicBezTo>
                    <a:pt x="1707" y="3496"/>
                    <a:pt x="822" y="2393"/>
                    <a:pt x="15" y="1827"/>
                  </a:cubicBezTo>
                  <a:close/>
                </a:path>
              </a:pathLst>
            </a:custGeom>
            <a:grpFill/>
            <a:ln w="5715" cap="flat">
              <a:noFill/>
              <a:prstDash val="solid"/>
              <a:miter/>
            </a:ln>
          </p:spPr>
          <p:txBody>
            <a:bodyPr rtlCol="0" anchor="ctr"/>
            <a:lstStyle/>
            <a:p>
              <a:endParaRPr lang="zh-CN" altLang="en-US"/>
            </a:p>
          </p:txBody>
        </p:sp>
        <p:sp>
          <p:nvSpPr>
            <p:cNvPr id="113" name="任意多边形: 形状 112">
              <a:extLst>
                <a:ext uri="{FF2B5EF4-FFF2-40B4-BE49-F238E27FC236}">
                  <a16:creationId xmlns:a16="http://schemas.microsoft.com/office/drawing/2014/main" id="{BB145E75-6FD3-E696-B429-C7E06BA84FD1}"/>
                </a:ext>
              </a:extLst>
            </p:cNvPr>
            <p:cNvSpPr/>
            <p:nvPr/>
          </p:nvSpPr>
          <p:spPr>
            <a:xfrm>
              <a:off x="6874040" y="3717621"/>
              <a:ext cx="6829" cy="4537"/>
            </a:xfrm>
            <a:custGeom>
              <a:avLst/>
              <a:gdLst>
                <a:gd name="connsiteX0" fmla="*/ 6829 w 6829"/>
                <a:gd name="connsiteY0" fmla="*/ 2820 h 4537"/>
                <a:gd name="connsiteX1" fmla="*/ 0 w 6829"/>
                <a:gd name="connsiteY1" fmla="*/ 9 h 4537"/>
                <a:gd name="connsiteX2" fmla="*/ 6829 w 6829"/>
                <a:gd name="connsiteY2" fmla="*/ 2820 h 4537"/>
              </a:gdLst>
              <a:ahLst/>
              <a:cxnLst>
                <a:cxn ang="0">
                  <a:pos x="connsiteX0" y="connsiteY0"/>
                </a:cxn>
                <a:cxn ang="0">
                  <a:pos x="connsiteX1" y="connsiteY1"/>
                </a:cxn>
                <a:cxn ang="0">
                  <a:pos x="connsiteX2" y="connsiteY2"/>
                </a:cxn>
              </a:cxnLst>
              <a:rect l="l" t="t" r="r" b="b"/>
              <a:pathLst>
                <a:path w="6829" h="4537">
                  <a:moveTo>
                    <a:pt x="6829" y="2820"/>
                  </a:moveTo>
                  <a:cubicBezTo>
                    <a:pt x="3400" y="4695"/>
                    <a:pt x="23" y="6427"/>
                    <a:pt x="0" y="9"/>
                  </a:cubicBezTo>
                  <a:cubicBezTo>
                    <a:pt x="2692" y="-48"/>
                    <a:pt x="5292" y="89"/>
                    <a:pt x="6829" y="2820"/>
                  </a:cubicBezTo>
                  <a:close/>
                </a:path>
              </a:pathLst>
            </a:custGeom>
            <a:grpFill/>
            <a:ln w="5715" cap="flat">
              <a:noFill/>
              <a:prstDash val="solid"/>
              <a:miter/>
            </a:ln>
          </p:spPr>
          <p:txBody>
            <a:bodyPr rtlCol="0" anchor="ctr"/>
            <a:lstStyle/>
            <a:p>
              <a:endParaRPr lang="zh-CN" altLang="en-US"/>
            </a:p>
          </p:txBody>
        </p:sp>
        <p:sp>
          <p:nvSpPr>
            <p:cNvPr id="114" name="任意多边形: 形状 113">
              <a:extLst>
                <a:ext uri="{FF2B5EF4-FFF2-40B4-BE49-F238E27FC236}">
                  <a16:creationId xmlns:a16="http://schemas.microsoft.com/office/drawing/2014/main" id="{6AE5A2FA-DD2C-8772-4A57-687905510671}"/>
                </a:ext>
              </a:extLst>
            </p:cNvPr>
            <p:cNvSpPr/>
            <p:nvPr/>
          </p:nvSpPr>
          <p:spPr>
            <a:xfrm>
              <a:off x="7051479" y="3234040"/>
              <a:ext cx="5681" cy="5261"/>
            </a:xfrm>
            <a:custGeom>
              <a:avLst/>
              <a:gdLst>
                <a:gd name="connsiteX0" fmla="*/ 5681 w 5681"/>
                <a:gd name="connsiteY0" fmla="*/ 3221 h 5261"/>
                <a:gd name="connsiteX1" fmla="*/ 2521 w 5681"/>
                <a:gd name="connsiteY1" fmla="*/ 5261 h 5261"/>
                <a:gd name="connsiteX2" fmla="*/ 343 w 5681"/>
                <a:gd name="connsiteY2" fmla="*/ 1535 h 5261"/>
                <a:gd name="connsiteX3" fmla="*/ 1584 w 5681"/>
                <a:gd name="connsiteY3" fmla="*/ 632 h 5261"/>
                <a:gd name="connsiteX4" fmla="*/ 5681 w 5681"/>
                <a:gd name="connsiteY4" fmla="*/ 3221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 h="5261">
                  <a:moveTo>
                    <a:pt x="5681" y="3221"/>
                  </a:moveTo>
                  <a:cubicBezTo>
                    <a:pt x="3818" y="4421"/>
                    <a:pt x="3172" y="4844"/>
                    <a:pt x="2521" y="5261"/>
                  </a:cubicBezTo>
                  <a:cubicBezTo>
                    <a:pt x="1783" y="4027"/>
                    <a:pt x="920" y="2844"/>
                    <a:pt x="343" y="1535"/>
                  </a:cubicBezTo>
                  <a:cubicBezTo>
                    <a:pt x="-400" y="-151"/>
                    <a:pt x="86" y="-442"/>
                    <a:pt x="1584" y="632"/>
                  </a:cubicBezTo>
                  <a:cubicBezTo>
                    <a:pt x="2806" y="1512"/>
                    <a:pt x="4132" y="2250"/>
                    <a:pt x="5681" y="3221"/>
                  </a:cubicBezTo>
                  <a:close/>
                </a:path>
              </a:pathLst>
            </a:custGeom>
            <a:grpFill/>
            <a:ln w="5715" cap="flat">
              <a:noFill/>
              <a:prstDash val="solid"/>
              <a:miter/>
            </a:ln>
          </p:spPr>
          <p:txBody>
            <a:bodyPr rtlCol="0" anchor="ctr"/>
            <a:lstStyle/>
            <a:p>
              <a:endParaRPr lang="zh-CN" altLang="en-US"/>
            </a:p>
          </p:txBody>
        </p:sp>
        <p:sp>
          <p:nvSpPr>
            <p:cNvPr id="115" name="任意多边形: 形状 114">
              <a:extLst>
                <a:ext uri="{FF2B5EF4-FFF2-40B4-BE49-F238E27FC236}">
                  <a16:creationId xmlns:a16="http://schemas.microsoft.com/office/drawing/2014/main" id="{7A10DB12-FF77-1056-4235-8AC01FAA0371}"/>
                </a:ext>
              </a:extLst>
            </p:cNvPr>
            <p:cNvSpPr/>
            <p:nvPr/>
          </p:nvSpPr>
          <p:spPr>
            <a:xfrm>
              <a:off x="7211126" y="3647387"/>
              <a:ext cx="2854" cy="3343"/>
            </a:xfrm>
            <a:custGeom>
              <a:avLst/>
              <a:gdLst>
                <a:gd name="connsiteX0" fmla="*/ 2710 w 2854"/>
                <a:gd name="connsiteY0" fmla="*/ 1394 h 3343"/>
                <a:gd name="connsiteX1" fmla="*/ 1316 w 2854"/>
                <a:gd name="connsiteY1" fmla="*/ 3343 h 3343"/>
                <a:gd name="connsiteX2" fmla="*/ 30 w 2854"/>
                <a:gd name="connsiteY2" fmla="*/ 2686 h 3343"/>
                <a:gd name="connsiteX3" fmla="*/ 190 w 2854"/>
                <a:gd name="connsiteY3" fmla="*/ 0 h 3343"/>
                <a:gd name="connsiteX4" fmla="*/ 2710 w 2854"/>
                <a:gd name="connsiteY4" fmla="*/ 1394 h 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4" h="3343">
                  <a:moveTo>
                    <a:pt x="2710" y="1394"/>
                  </a:moveTo>
                  <a:cubicBezTo>
                    <a:pt x="3122" y="2646"/>
                    <a:pt x="2653" y="3366"/>
                    <a:pt x="1316" y="3343"/>
                  </a:cubicBezTo>
                  <a:cubicBezTo>
                    <a:pt x="864" y="3337"/>
                    <a:pt x="64" y="2960"/>
                    <a:pt x="30" y="2686"/>
                  </a:cubicBezTo>
                  <a:cubicBezTo>
                    <a:pt x="-73" y="1806"/>
                    <a:pt x="116" y="897"/>
                    <a:pt x="190" y="0"/>
                  </a:cubicBezTo>
                  <a:cubicBezTo>
                    <a:pt x="1030" y="463"/>
                    <a:pt x="1870" y="926"/>
                    <a:pt x="2710" y="1394"/>
                  </a:cubicBezTo>
                  <a:close/>
                </a:path>
              </a:pathLst>
            </a:custGeom>
            <a:grpFill/>
            <a:ln w="5715" cap="flat">
              <a:noFill/>
              <a:prstDash val="solid"/>
              <a:miter/>
            </a:ln>
          </p:spPr>
          <p:txBody>
            <a:bodyPr rtlCol="0" anchor="ctr"/>
            <a:lstStyle/>
            <a:p>
              <a:endParaRPr lang="zh-CN" altLang="en-US"/>
            </a:p>
          </p:txBody>
        </p:sp>
        <p:sp>
          <p:nvSpPr>
            <p:cNvPr id="116" name="任意多边形: 形状 115">
              <a:extLst>
                <a:ext uri="{FF2B5EF4-FFF2-40B4-BE49-F238E27FC236}">
                  <a16:creationId xmlns:a16="http://schemas.microsoft.com/office/drawing/2014/main" id="{B9DAA47B-BD5E-AEBA-6A76-0BF38E6393B4}"/>
                </a:ext>
              </a:extLst>
            </p:cNvPr>
            <p:cNvSpPr/>
            <p:nvPr/>
          </p:nvSpPr>
          <p:spPr>
            <a:xfrm>
              <a:off x="7048713" y="3226923"/>
              <a:ext cx="2976" cy="7138"/>
            </a:xfrm>
            <a:custGeom>
              <a:avLst/>
              <a:gdLst>
                <a:gd name="connsiteX0" fmla="*/ 0 w 2976"/>
                <a:gd name="connsiteY0" fmla="*/ 2240 h 7138"/>
                <a:gd name="connsiteX1" fmla="*/ 1612 w 2976"/>
                <a:gd name="connsiteY1" fmla="*/ 0 h 7138"/>
                <a:gd name="connsiteX2" fmla="*/ 2869 w 2976"/>
                <a:gd name="connsiteY2" fmla="*/ 4109 h 7138"/>
                <a:gd name="connsiteX3" fmla="*/ 2938 w 2976"/>
                <a:gd name="connsiteY3" fmla="*/ 7138 h 7138"/>
                <a:gd name="connsiteX4" fmla="*/ 0 w 2976"/>
                <a:gd name="connsiteY4" fmla="*/ 2240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6" h="7138">
                  <a:moveTo>
                    <a:pt x="0" y="2240"/>
                  </a:moveTo>
                  <a:cubicBezTo>
                    <a:pt x="532" y="1497"/>
                    <a:pt x="1075" y="749"/>
                    <a:pt x="1612" y="0"/>
                  </a:cubicBezTo>
                  <a:cubicBezTo>
                    <a:pt x="2040" y="1366"/>
                    <a:pt x="2578" y="2715"/>
                    <a:pt x="2869" y="4109"/>
                  </a:cubicBezTo>
                  <a:cubicBezTo>
                    <a:pt x="3069" y="5081"/>
                    <a:pt x="2926" y="6127"/>
                    <a:pt x="2938" y="7138"/>
                  </a:cubicBezTo>
                  <a:cubicBezTo>
                    <a:pt x="1097" y="6024"/>
                    <a:pt x="6" y="4458"/>
                    <a:pt x="0" y="2240"/>
                  </a:cubicBezTo>
                  <a:close/>
                </a:path>
              </a:pathLst>
            </a:custGeom>
            <a:grpFill/>
            <a:ln w="5715" cap="flat">
              <a:noFill/>
              <a:prstDash val="solid"/>
              <a:miter/>
            </a:ln>
          </p:spPr>
          <p:txBody>
            <a:bodyPr rtlCol="0" anchor="ctr"/>
            <a:lstStyle/>
            <a:p>
              <a:endParaRPr lang="zh-CN" altLang="en-US"/>
            </a:p>
          </p:txBody>
        </p:sp>
        <p:sp>
          <p:nvSpPr>
            <p:cNvPr id="117" name="任意多边形: 形状 116">
              <a:extLst>
                <a:ext uri="{FF2B5EF4-FFF2-40B4-BE49-F238E27FC236}">
                  <a16:creationId xmlns:a16="http://schemas.microsoft.com/office/drawing/2014/main" id="{7CBDDABA-40D3-69E1-B7B7-EEA5627A9612}"/>
                </a:ext>
              </a:extLst>
            </p:cNvPr>
            <p:cNvSpPr/>
            <p:nvPr/>
          </p:nvSpPr>
          <p:spPr>
            <a:xfrm>
              <a:off x="7166745" y="3470896"/>
              <a:ext cx="2543" cy="4184"/>
            </a:xfrm>
            <a:custGeom>
              <a:avLst/>
              <a:gdLst>
                <a:gd name="connsiteX0" fmla="*/ 2246 w 2543"/>
                <a:gd name="connsiteY0" fmla="*/ 1880 h 4184"/>
                <a:gd name="connsiteX1" fmla="*/ 1206 w 2543"/>
                <a:gd name="connsiteY1" fmla="*/ 4183 h 4184"/>
                <a:gd name="connsiteX2" fmla="*/ 366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6" y="3012"/>
                  </a:cubicBezTo>
                  <a:cubicBezTo>
                    <a:pt x="149" y="2029"/>
                    <a:pt x="114" y="1006"/>
                    <a:pt x="0" y="0"/>
                  </a:cubicBezTo>
                  <a:cubicBezTo>
                    <a:pt x="772" y="640"/>
                    <a:pt x="1532" y="1286"/>
                    <a:pt x="2246" y="1880"/>
                  </a:cubicBezTo>
                  <a:close/>
                </a:path>
              </a:pathLst>
            </a:custGeom>
            <a:grpFill/>
            <a:ln w="5715" cap="flat">
              <a:noFill/>
              <a:prstDash val="solid"/>
              <a:miter/>
            </a:ln>
          </p:spPr>
          <p:txBody>
            <a:bodyPr rtlCol="0" anchor="ctr"/>
            <a:lstStyle/>
            <a:p>
              <a:endParaRPr lang="zh-CN" altLang="en-US"/>
            </a:p>
          </p:txBody>
        </p:sp>
        <p:sp>
          <p:nvSpPr>
            <p:cNvPr id="118" name="任意多边形: 形状 117">
              <a:extLst>
                <a:ext uri="{FF2B5EF4-FFF2-40B4-BE49-F238E27FC236}">
                  <a16:creationId xmlns:a16="http://schemas.microsoft.com/office/drawing/2014/main" id="{4E56053B-B71D-7826-6C4E-05E5C47C8ADD}"/>
                </a:ext>
              </a:extLst>
            </p:cNvPr>
            <p:cNvSpPr/>
            <p:nvPr/>
          </p:nvSpPr>
          <p:spPr>
            <a:xfrm>
              <a:off x="7110841" y="3237353"/>
              <a:ext cx="2543" cy="4184"/>
            </a:xfrm>
            <a:custGeom>
              <a:avLst/>
              <a:gdLst>
                <a:gd name="connsiteX0" fmla="*/ 2246 w 2543"/>
                <a:gd name="connsiteY0" fmla="*/ 1880 h 4184"/>
                <a:gd name="connsiteX1" fmla="*/ 1206 w 2543"/>
                <a:gd name="connsiteY1" fmla="*/ 4183 h 4184"/>
                <a:gd name="connsiteX2" fmla="*/ 366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6" y="3012"/>
                  </a:cubicBezTo>
                  <a:cubicBezTo>
                    <a:pt x="149" y="2029"/>
                    <a:pt x="114" y="1006"/>
                    <a:pt x="0" y="0"/>
                  </a:cubicBezTo>
                  <a:cubicBezTo>
                    <a:pt x="766" y="640"/>
                    <a:pt x="1532" y="1280"/>
                    <a:pt x="2246" y="1880"/>
                  </a:cubicBezTo>
                  <a:close/>
                </a:path>
              </a:pathLst>
            </a:custGeom>
            <a:grpFill/>
            <a:ln w="5715" cap="flat">
              <a:noFill/>
              <a:prstDash val="solid"/>
              <a:miter/>
            </a:ln>
          </p:spPr>
          <p:txBody>
            <a:bodyPr rtlCol="0" anchor="ctr"/>
            <a:lstStyle/>
            <a:p>
              <a:endParaRPr lang="zh-CN" altLang="en-US"/>
            </a:p>
          </p:txBody>
        </p:sp>
        <p:sp>
          <p:nvSpPr>
            <p:cNvPr id="119" name="任意多边形: 形状 118">
              <a:extLst>
                <a:ext uri="{FF2B5EF4-FFF2-40B4-BE49-F238E27FC236}">
                  <a16:creationId xmlns:a16="http://schemas.microsoft.com/office/drawing/2014/main" id="{0F94172D-4C97-3CFA-242B-DBDB8914718F}"/>
                </a:ext>
              </a:extLst>
            </p:cNvPr>
            <p:cNvSpPr/>
            <p:nvPr/>
          </p:nvSpPr>
          <p:spPr>
            <a:xfrm>
              <a:off x="7070487" y="3248073"/>
              <a:ext cx="1806" cy="1567"/>
            </a:xfrm>
            <a:custGeom>
              <a:avLst/>
              <a:gdLst>
                <a:gd name="connsiteX0" fmla="*/ 1806 w 1806"/>
                <a:gd name="connsiteY0" fmla="*/ 424 h 1567"/>
                <a:gd name="connsiteX1" fmla="*/ 1377 w 1806"/>
                <a:gd name="connsiteY1" fmla="*/ 1567 h 1567"/>
                <a:gd name="connsiteX2" fmla="*/ 0 w 1806"/>
                <a:gd name="connsiteY2" fmla="*/ 1144 h 1567"/>
                <a:gd name="connsiteX3" fmla="*/ 429 w 1806"/>
                <a:gd name="connsiteY3" fmla="*/ 1 h 1567"/>
                <a:gd name="connsiteX4" fmla="*/ 1806 w 1806"/>
                <a:gd name="connsiteY4" fmla="*/ 42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 h="1567">
                  <a:moveTo>
                    <a:pt x="1806" y="424"/>
                  </a:moveTo>
                  <a:cubicBezTo>
                    <a:pt x="1663" y="824"/>
                    <a:pt x="1532" y="1561"/>
                    <a:pt x="1377" y="1567"/>
                  </a:cubicBezTo>
                  <a:cubicBezTo>
                    <a:pt x="920" y="1584"/>
                    <a:pt x="457" y="1310"/>
                    <a:pt x="0" y="1144"/>
                  </a:cubicBezTo>
                  <a:cubicBezTo>
                    <a:pt x="143" y="744"/>
                    <a:pt x="275" y="7"/>
                    <a:pt x="429" y="1"/>
                  </a:cubicBezTo>
                  <a:cubicBezTo>
                    <a:pt x="880" y="-16"/>
                    <a:pt x="1349" y="258"/>
                    <a:pt x="1806" y="424"/>
                  </a:cubicBezTo>
                  <a:close/>
                </a:path>
              </a:pathLst>
            </a:custGeom>
            <a:grpFill/>
            <a:ln w="5715" cap="flat">
              <a:noFill/>
              <a:prstDash val="solid"/>
              <a:miter/>
            </a:ln>
          </p:spPr>
          <p:txBody>
            <a:bodyPr rtlCol="0" anchor="ctr"/>
            <a:lstStyle/>
            <a:p>
              <a:endParaRPr lang="zh-CN" altLang="en-US"/>
            </a:p>
          </p:txBody>
        </p:sp>
        <p:sp>
          <p:nvSpPr>
            <p:cNvPr id="120" name="任意多边形: 形状 119">
              <a:extLst>
                <a:ext uri="{FF2B5EF4-FFF2-40B4-BE49-F238E27FC236}">
                  <a16:creationId xmlns:a16="http://schemas.microsoft.com/office/drawing/2014/main" id="{6208DC99-CE54-020E-B0C6-412AB95C2CD4}"/>
                </a:ext>
              </a:extLst>
            </p:cNvPr>
            <p:cNvSpPr/>
            <p:nvPr/>
          </p:nvSpPr>
          <p:spPr>
            <a:xfrm>
              <a:off x="6976880" y="3502900"/>
              <a:ext cx="1567" cy="1811"/>
            </a:xfrm>
            <a:custGeom>
              <a:avLst/>
              <a:gdLst>
                <a:gd name="connsiteX0" fmla="*/ 1144 w 1567"/>
                <a:gd name="connsiteY0" fmla="*/ 1811 h 1811"/>
                <a:gd name="connsiteX1" fmla="*/ 1 w 1567"/>
                <a:gd name="connsiteY1" fmla="*/ 1383 h 1811"/>
                <a:gd name="connsiteX2" fmla="*/ 424 w 1567"/>
                <a:gd name="connsiteY2" fmla="*/ 0 h 1811"/>
                <a:gd name="connsiteX3" fmla="*/ 1567 w 1567"/>
                <a:gd name="connsiteY3" fmla="*/ 428 h 1811"/>
                <a:gd name="connsiteX4" fmla="*/ 1144 w 1567"/>
                <a:gd name="connsiteY4" fmla="*/ 1811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11">
                  <a:moveTo>
                    <a:pt x="1144" y="1811"/>
                  </a:moveTo>
                  <a:cubicBezTo>
                    <a:pt x="744" y="1669"/>
                    <a:pt x="6" y="1537"/>
                    <a:pt x="1" y="1383"/>
                  </a:cubicBezTo>
                  <a:cubicBezTo>
                    <a:pt x="-16" y="926"/>
                    <a:pt x="258" y="463"/>
                    <a:pt x="424" y="0"/>
                  </a:cubicBezTo>
                  <a:cubicBezTo>
                    <a:pt x="824" y="143"/>
                    <a:pt x="1561" y="274"/>
                    <a:pt x="1567" y="428"/>
                  </a:cubicBezTo>
                  <a:cubicBezTo>
                    <a:pt x="1584" y="886"/>
                    <a:pt x="1310" y="1349"/>
                    <a:pt x="1144" y="1811"/>
                  </a:cubicBezTo>
                  <a:close/>
                </a:path>
              </a:pathLst>
            </a:custGeom>
            <a:grpFill/>
            <a:ln w="5715" cap="flat">
              <a:noFill/>
              <a:prstDash val="solid"/>
              <a:miter/>
            </a:ln>
          </p:spPr>
          <p:txBody>
            <a:bodyPr rtlCol="0" anchor="ctr"/>
            <a:lstStyle/>
            <a:p>
              <a:endParaRPr lang="zh-CN" altLang="en-US"/>
            </a:p>
          </p:txBody>
        </p:sp>
        <p:sp>
          <p:nvSpPr>
            <p:cNvPr id="121" name="任意多边形: 形状 120">
              <a:extLst>
                <a:ext uri="{FF2B5EF4-FFF2-40B4-BE49-F238E27FC236}">
                  <a16:creationId xmlns:a16="http://schemas.microsoft.com/office/drawing/2014/main" id="{3C7DF4BB-D81F-0AAA-6E14-7B677FFF0A8D}"/>
                </a:ext>
              </a:extLst>
            </p:cNvPr>
            <p:cNvSpPr/>
            <p:nvPr/>
          </p:nvSpPr>
          <p:spPr>
            <a:xfrm>
              <a:off x="7285834" y="3872313"/>
              <a:ext cx="3445" cy="4011"/>
            </a:xfrm>
            <a:custGeom>
              <a:avLst/>
              <a:gdLst>
                <a:gd name="connsiteX0" fmla="*/ 2509 w 3445"/>
                <a:gd name="connsiteY0" fmla="*/ 1416 h 4011"/>
                <a:gd name="connsiteX1" fmla="*/ 1366 w 3445"/>
                <a:gd name="connsiteY1" fmla="*/ 4005 h 4011"/>
                <a:gd name="connsiteX2" fmla="*/ 354 w 3445"/>
                <a:gd name="connsiteY2" fmla="*/ 1874 h 4011"/>
                <a:gd name="connsiteX3" fmla="*/ 2537 w 3445"/>
                <a:gd name="connsiteY3" fmla="*/ 16 h 4011"/>
                <a:gd name="connsiteX4" fmla="*/ 2509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9" y="1416"/>
                  </a:moveTo>
                  <a:cubicBezTo>
                    <a:pt x="2132" y="2325"/>
                    <a:pt x="1817" y="3965"/>
                    <a:pt x="1366" y="4005"/>
                  </a:cubicBezTo>
                  <a:cubicBezTo>
                    <a:pt x="103" y="4108"/>
                    <a:pt x="-400" y="2994"/>
                    <a:pt x="354" y="1874"/>
                  </a:cubicBezTo>
                  <a:cubicBezTo>
                    <a:pt x="891" y="1073"/>
                    <a:pt x="2120" y="-155"/>
                    <a:pt x="2537" y="16"/>
                  </a:cubicBezTo>
                  <a:cubicBezTo>
                    <a:pt x="4549" y="845"/>
                    <a:pt x="2606" y="-778"/>
                    <a:pt x="2509" y="1416"/>
                  </a:cubicBezTo>
                  <a:close/>
                </a:path>
              </a:pathLst>
            </a:custGeom>
            <a:grpFill/>
            <a:ln w="5715" cap="flat">
              <a:noFill/>
              <a:prstDash val="solid"/>
              <a:miter/>
            </a:ln>
          </p:spPr>
          <p:txBody>
            <a:bodyPr rtlCol="0" anchor="ctr"/>
            <a:lstStyle/>
            <a:p>
              <a:endParaRPr lang="zh-CN" altLang="en-US"/>
            </a:p>
          </p:txBody>
        </p:sp>
        <p:sp>
          <p:nvSpPr>
            <p:cNvPr id="122" name="任意多边形: 形状 121">
              <a:extLst>
                <a:ext uri="{FF2B5EF4-FFF2-40B4-BE49-F238E27FC236}">
                  <a16:creationId xmlns:a16="http://schemas.microsoft.com/office/drawing/2014/main" id="{51C4D8C9-A1EC-17D1-246D-01CAAFD593C5}"/>
                </a:ext>
              </a:extLst>
            </p:cNvPr>
            <p:cNvSpPr/>
            <p:nvPr/>
          </p:nvSpPr>
          <p:spPr>
            <a:xfrm>
              <a:off x="7299108" y="3815059"/>
              <a:ext cx="1582" cy="2428"/>
            </a:xfrm>
            <a:custGeom>
              <a:avLst/>
              <a:gdLst>
                <a:gd name="connsiteX0" fmla="*/ 934 w 1582"/>
                <a:gd name="connsiteY0" fmla="*/ 0 h 2428"/>
                <a:gd name="connsiteX1" fmla="*/ 1580 w 1582"/>
                <a:gd name="connsiteY1" fmla="*/ 1292 h 2428"/>
                <a:gd name="connsiteX2" fmla="*/ 711 w 1582"/>
                <a:gd name="connsiteY2" fmla="*/ 2429 h 2428"/>
                <a:gd name="connsiteX3" fmla="*/ 934 w 1582"/>
                <a:gd name="connsiteY3" fmla="*/ 0 h 2428"/>
              </a:gdLst>
              <a:ahLst/>
              <a:cxnLst>
                <a:cxn ang="0">
                  <a:pos x="connsiteX0" y="connsiteY0"/>
                </a:cxn>
                <a:cxn ang="0">
                  <a:pos x="connsiteX1" y="connsiteY1"/>
                </a:cxn>
                <a:cxn ang="0">
                  <a:pos x="connsiteX2" y="connsiteY2"/>
                </a:cxn>
                <a:cxn ang="0">
                  <a:pos x="connsiteX3" y="connsiteY3"/>
                </a:cxn>
              </a:cxnLst>
              <a:rect l="l" t="t" r="r" b="b"/>
              <a:pathLst>
                <a:path w="1582" h="2428">
                  <a:moveTo>
                    <a:pt x="934" y="0"/>
                  </a:moveTo>
                  <a:cubicBezTo>
                    <a:pt x="1168" y="434"/>
                    <a:pt x="1620" y="880"/>
                    <a:pt x="1580" y="1292"/>
                  </a:cubicBezTo>
                  <a:cubicBezTo>
                    <a:pt x="1546" y="1692"/>
                    <a:pt x="1020" y="2052"/>
                    <a:pt x="711" y="2429"/>
                  </a:cubicBezTo>
                  <a:cubicBezTo>
                    <a:pt x="-306" y="1497"/>
                    <a:pt x="-232" y="691"/>
                    <a:pt x="934" y="0"/>
                  </a:cubicBezTo>
                  <a:close/>
                </a:path>
              </a:pathLst>
            </a:custGeom>
            <a:grpFill/>
            <a:ln w="5715" cap="flat">
              <a:noFill/>
              <a:prstDash val="solid"/>
              <a:miter/>
            </a:ln>
          </p:spPr>
          <p:txBody>
            <a:bodyPr rtlCol="0" anchor="ctr"/>
            <a:lstStyle/>
            <a:p>
              <a:endParaRPr lang="zh-CN" altLang="en-US"/>
            </a:p>
          </p:txBody>
        </p:sp>
        <p:sp>
          <p:nvSpPr>
            <p:cNvPr id="123" name="任意多边形: 形状 122">
              <a:extLst>
                <a:ext uri="{FF2B5EF4-FFF2-40B4-BE49-F238E27FC236}">
                  <a16:creationId xmlns:a16="http://schemas.microsoft.com/office/drawing/2014/main" id="{8B4FCF27-5B2A-EC33-B474-B28F904C959A}"/>
                </a:ext>
              </a:extLst>
            </p:cNvPr>
            <p:cNvSpPr/>
            <p:nvPr/>
          </p:nvSpPr>
          <p:spPr>
            <a:xfrm>
              <a:off x="7394505" y="3798945"/>
              <a:ext cx="1689" cy="1746"/>
            </a:xfrm>
            <a:custGeom>
              <a:avLst/>
              <a:gdLst>
                <a:gd name="connsiteX0" fmla="*/ 411 w 1689"/>
                <a:gd name="connsiteY0" fmla="*/ 1730 h 1746"/>
                <a:gd name="connsiteX1" fmla="*/ 0 w 1689"/>
                <a:gd name="connsiteY1" fmla="*/ 336 h 1746"/>
                <a:gd name="connsiteX2" fmla="*/ 1177 w 1689"/>
                <a:gd name="connsiteY2" fmla="*/ 27 h 1746"/>
                <a:gd name="connsiteX3" fmla="*/ 411 w 1689"/>
                <a:gd name="connsiteY3" fmla="*/ 1730 h 1746"/>
              </a:gdLst>
              <a:ahLst/>
              <a:cxnLst>
                <a:cxn ang="0">
                  <a:pos x="connsiteX0" y="connsiteY0"/>
                </a:cxn>
                <a:cxn ang="0">
                  <a:pos x="connsiteX1" y="connsiteY1"/>
                </a:cxn>
                <a:cxn ang="0">
                  <a:pos x="connsiteX2" y="connsiteY2"/>
                </a:cxn>
                <a:cxn ang="0">
                  <a:pos x="connsiteX3" y="connsiteY3"/>
                </a:cxn>
              </a:cxnLst>
              <a:rect l="l" t="t" r="r" b="b"/>
              <a:pathLst>
                <a:path w="1689" h="1746">
                  <a:moveTo>
                    <a:pt x="411" y="1730"/>
                  </a:moveTo>
                  <a:cubicBezTo>
                    <a:pt x="274" y="1267"/>
                    <a:pt x="137" y="798"/>
                    <a:pt x="0" y="336"/>
                  </a:cubicBezTo>
                  <a:cubicBezTo>
                    <a:pt x="406" y="221"/>
                    <a:pt x="1091" y="-93"/>
                    <a:pt x="1177" y="27"/>
                  </a:cubicBezTo>
                  <a:cubicBezTo>
                    <a:pt x="2074" y="1256"/>
                    <a:pt x="1777" y="1856"/>
                    <a:pt x="411" y="1730"/>
                  </a:cubicBezTo>
                  <a:close/>
                </a:path>
              </a:pathLst>
            </a:custGeom>
            <a:grpFill/>
            <a:ln w="5715" cap="flat">
              <a:noFill/>
              <a:prstDash val="solid"/>
              <a:miter/>
            </a:ln>
          </p:spPr>
          <p:txBody>
            <a:bodyPr rtlCol="0" anchor="ctr"/>
            <a:lstStyle/>
            <a:p>
              <a:endParaRPr lang="zh-CN" altLang="en-US"/>
            </a:p>
          </p:txBody>
        </p:sp>
        <p:sp>
          <p:nvSpPr>
            <p:cNvPr id="124" name="任意多边形: 形状 123">
              <a:extLst>
                <a:ext uri="{FF2B5EF4-FFF2-40B4-BE49-F238E27FC236}">
                  <a16:creationId xmlns:a16="http://schemas.microsoft.com/office/drawing/2014/main" id="{AD5F1015-4CD8-2F75-057A-83D258134819}"/>
                </a:ext>
              </a:extLst>
            </p:cNvPr>
            <p:cNvSpPr/>
            <p:nvPr/>
          </p:nvSpPr>
          <p:spPr>
            <a:xfrm>
              <a:off x="7410849" y="3789078"/>
              <a:ext cx="2537" cy="4184"/>
            </a:xfrm>
            <a:custGeom>
              <a:avLst/>
              <a:gdLst>
                <a:gd name="connsiteX0" fmla="*/ 297 w 2537"/>
                <a:gd name="connsiteY0" fmla="*/ 2304 h 4184"/>
                <a:gd name="connsiteX1" fmla="*/ 1338 w 2537"/>
                <a:gd name="connsiteY1" fmla="*/ 1 h 4184"/>
                <a:gd name="connsiteX2" fmla="*/ 2177 w 2537"/>
                <a:gd name="connsiteY2" fmla="*/ 1172 h 4184"/>
                <a:gd name="connsiteX3" fmla="*/ 2537 w 2537"/>
                <a:gd name="connsiteY3" fmla="*/ 4184 h 4184"/>
                <a:gd name="connsiteX4" fmla="*/ 297 w 2537"/>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304"/>
                  </a:moveTo>
                  <a:cubicBezTo>
                    <a:pt x="-320" y="1001"/>
                    <a:pt x="23" y="166"/>
                    <a:pt x="1338" y="1"/>
                  </a:cubicBezTo>
                  <a:cubicBezTo>
                    <a:pt x="1577" y="-28"/>
                    <a:pt x="2080" y="721"/>
                    <a:pt x="2177" y="1172"/>
                  </a:cubicBezTo>
                  <a:cubicBezTo>
                    <a:pt x="2395" y="2155"/>
                    <a:pt x="2429" y="3179"/>
                    <a:pt x="2537" y="4184"/>
                  </a:cubicBezTo>
                  <a:cubicBezTo>
                    <a:pt x="1777" y="3538"/>
                    <a:pt x="1012" y="2898"/>
                    <a:pt x="297" y="2304"/>
                  </a:cubicBezTo>
                  <a:close/>
                </a:path>
              </a:pathLst>
            </a:custGeom>
            <a:grpFill/>
            <a:ln w="5715" cap="flat">
              <a:noFill/>
              <a:prstDash val="solid"/>
              <a:miter/>
            </a:ln>
          </p:spPr>
          <p:txBody>
            <a:bodyPr rtlCol="0" anchor="ctr"/>
            <a:lstStyle/>
            <a:p>
              <a:endParaRPr lang="zh-CN" altLang="en-US"/>
            </a:p>
          </p:txBody>
        </p:sp>
        <p:sp>
          <p:nvSpPr>
            <p:cNvPr id="125" name="任意多边形: 形状 124">
              <a:extLst>
                <a:ext uri="{FF2B5EF4-FFF2-40B4-BE49-F238E27FC236}">
                  <a16:creationId xmlns:a16="http://schemas.microsoft.com/office/drawing/2014/main" id="{2DFCFC24-081E-D89C-E04B-AA7033F3099B}"/>
                </a:ext>
              </a:extLst>
            </p:cNvPr>
            <p:cNvSpPr/>
            <p:nvPr/>
          </p:nvSpPr>
          <p:spPr>
            <a:xfrm>
              <a:off x="7175608" y="3786684"/>
              <a:ext cx="4298" cy="2389"/>
            </a:xfrm>
            <a:custGeom>
              <a:avLst/>
              <a:gdLst>
                <a:gd name="connsiteX0" fmla="*/ 3516 w 4298"/>
                <a:gd name="connsiteY0" fmla="*/ 1303 h 2389"/>
                <a:gd name="connsiteX1" fmla="*/ 898 w 4298"/>
                <a:gd name="connsiteY1" fmla="*/ 2343 h 2389"/>
                <a:gd name="connsiteX2" fmla="*/ 1287 w 4298"/>
                <a:gd name="connsiteY2" fmla="*/ 354 h 2389"/>
                <a:gd name="connsiteX3" fmla="*/ 4298 w 4298"/>
                <a:gd name="connsiteY3" fmla="*/ 0 h 2389"/>
                <a:gd name="connsiteX4" fmla="*/ 3516 w 4298"/>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389">
                  <a:moveTo>
                    <a:pt x="3516" y="1303"/>
                  </a:moveTo>
                  <a:cubicBezTo>
                    <a:pt x="2630" y="1686"/>
                    <a:pt x="1504" y="2606"/>
                    <a:pt x="898" y="2343"/>
                  </a:cubicBezTo>
                  <a:cubicBezTo>
                    <a:pt x="-462" y="1749"/>
                    <a:pt x="-233" y="732"/>
                    <a:pt x="1287" y="354"/>
                  </a:cubicBezTo>
                  <a:cubicBezTo>
                    <a:pt x="2258" y="114"/>
                    <a:pt x="3293" y="109"/>
                    <a:pt x="4298" y="0"/>
                  </a:cubicBezTo>
                  <a:cubicBezTo>
                    <a:pt x="4036" y="435"/>
                    <a:pt x="3773" y="869"/>
                    <a:pt x="3516" y="1303"/>
                  </a:cubicBezTo>
                  <a:close/>
                </a:path>
              </a:pathLst>
            </a:custGeom>
            <a:grpFill/>
            <a:ln w="5715" cap="flat">
              <a:noFill/>
              <a:prstDash val="solid"/>
              <a:miter/>
            </a:ln>
          </p:spPr>
          <p:txBody>
            <a:bodyPr rtlCol="0" anchor="ctr"/>
            <a:lstStyle/>
            <a:p>
              <a:endParaRPr lang="zh-CN" altLang="en-US"/>
            </a:p>
          </p:txBody>
        </p:sp>
        <p:sp>
          <p:nvSpPr>
            <p:cNvPr id="126" name="任意多边形: 形状 125">
              <a:extLst>
                <a:ext uri="{FF2B5EF4-FFF2-40B4-BE49-F238E27FC236}">
                  <a16:creationId xmlns:a16="http://schemas.microsoft.com/office/drawing/2014/main" id="{1B88ED14-8B4C-05B8-46D6-23549FF3FFC5}"/>
                </a:ext>
              </a:extLst>
            </p:cNvPr>
            <p:cNvSpPr/>
            <p:nvPr/>
          </p:nvSpPr>
          <p:spPr>
            <a:xfrm>
              <a:off x="7334469" y="3805058"/>
              <a:ext cx="1354" cy="1360"/>
            </a:xfrm>
            <a:custGeom>
              <a:avLst/>
              <a:gdLst>
                <a:gd name="connsiteX0" fmla="*/ 0 w 1354"/>
                <a:gd name="connsiteY0" fmla="*/ 1360 h 1360"/>
                <a:gd name="connsiteX1" fmla="*/ 749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11"/>
                  </a:lnTo>
                  <a:close/>
                </a:path>
              </a:pathLst>
            </a:custGeom>
            <a:grpFill/>
            <a:ln w="5715" cap="flat">
              <a:noFill/>
              <a:prstDash val="solid"/>
              <a:miter/>
            </a:ln>
          </p:spPr>
          <p:txBody>
            <a:bodyPr rtlCol="0" anchor="ctr"/>
            <a:lstStyle/>
            <a:p>
              <a:endParaRPr lang="zh-CN" altLang="en-US"/>
            </a:p>
          </p:txBody>
        </p:sp>
        <p:sp>
          <p:nvSpPr>
            <p:cNvPr id="127" name="任意多边形: 形状 126">
              <a:extLst>
                <a:ext uri="{FF2B5EF4-FFF2-40B4-BE49-F238E27FC236}">
                  <a16:creationId xmlns:a16="http://schemas.microsoft.com/office/drawing/2014/main" id="{48871E17-F321-A23D-D244-8025E31C6ECC}"/>
                </a:ext>
              </a:extLst>
            </p:cNvPr>
            <p:cNvSpPr/>
            <p:nvPr/>
          </p:nvSpPr>
          <p:spPr>
            <a:xfrm>
              <a:off x="7119344" y="3689924"/>
              <a:ext cx="1365" cy="1365"/>
            </a:xfrm>
            <a:custGeom>
              <a:avLst/>
              <a:gdLst>
                <a:gd name="connsiteX0" fmla="*/ 1366 w 1365"/>
                <a:gd name="connsiteY0" fmla="*/ 1366 h 1365"/>
                <a:gd name="connsiteX1" fmla="*/ 0 w 1365"/>
                <a:gd name="connsiteY1" fmla="*/ 611 h 1365"/>
                <a:gd name="connsiteX2" fmla="*/ 611 w 1365"/>
                <a:gd name="connsiteY2" fmla="*/ 0 h 1365"/>
              </a:gdLst>
              <a:ahLst/>
              <a:cxnLst>
                <a:cxn ang="0">
                  <a:pos x="connsiteX0" y="connsiteY0"/>
                </a:cxn>
                <a:cxn ang="0">
                  <a:pos x="connsiteX1" y="connsiteY1"/>
                </a:cxn>
                <a:cxn ang="0">
                  <a:pos x="connsiteX2" y="connsiteY2"/>
                </a:cxn>
              </a:cxnLst>
              <a:rect l="l" t="t" r="r" b="b"/>
              <a:pathLst>
                <a:path w="1365" h="1365">
                  <a:moveTo>
                    <a:pt x="1366" y="1366"/>
                  </a:moveTo>
                  <a:lnTo>
                    <a:pt x="0" y="611"/>
                  </a:lnTo>
                  <a:lnTo>
                    <a:pt x="611" y="0"/>
                  </a:lnTo>
                  <a:close/>
                </a:path>
              </a:pathLst>
            </a:custGeom>
            <a:grpFill/>
            <a:ln w="5715" cap="flat">
              <a:noFill/>
              <a:prstDash val="solid"/>
              <a:miter/>
            </a:ln>
          </p:spPr>
          <p:txBody>
            <a:bodyPr rtlCol="0" anchor="ctr"/>
            <a:lstStyle/>
            <a:p>
              <a:endParaRPr lang="zh-CN" altLang="en-US"/>
            </a:p>
          </p:txBody>
        </p:sp>
        <p:sp>
          <p:nvSpPr>
            <p:cNvPr id="128" name="任意多边形: 形状 127">
              <a:extLst>
                <a:ext uri="{FF2B5EF4-FFF2-40B4-BE49-F238E27FC236}">
                  <a16:creationId xmlns:a16="http://schemas.microsoft.com/office/drawing/2014/main" id="{553A8A28-4F19-38C1-AEC8-5FC13D5EEC52}"/>
                </a:ext>
              </a:extLst>
            </p:cNvPr>
            <p:cNvSpPr/>
            <p:nvPr/>
          </p:nvSpPr>
          <p:spPr>
            <a:xfrm>
              <a:off x="7293646" y="3670195"/>
              <a:ext cx="1354" cy="1360"/>
            </a:xfrm>
            <a:custGeom>
              <a:avLst/>
              <a:gdLst>
                <a:gd name="connsiteX0" fmla="*/ 1354 w 1354"/>
                <a:gd name="connsiteY0" fmla="*/ 1360 h 1360"/>
                <a:gd name="connsiteX1" fmla="*/ 0 w 1354"/>
                <a:gd name="connsiteY1" fmla="*/ 606 h 1360"/>
                <a:gd name="connsiteX2" fmla="*/ 611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11" y="0"/>
                  </a:lnTo>
                  <a:close/>
                </a:path>
              </a:pathLst>
            </a:custGeom>
            <a:grpFill/>
            <a:ln w="5715" cap="flat">
              <a:noFill/>
              <a:prstDash val="solid"/>
              <a:miter/>
            </a:ln>
          </p:spPr>
          <p:txBody>
            <a:bodyPr rtlCol="0" anchor="ctr"/>
            <a:lstStyle/>
            <a:p>
              <a:endParaRPr lang="zh-CN" altLang="en-US"/>
            </a:p>
          </p:txBody>
        </p:sp>
        <p:sp>
          <p:nvSpPr>
            <p:cNvPr id="129" name="任意多边形: 形状 128">
              <a:extLst>
                <a:ext uri="{FF2B5EF4-FFF2-40B4-BE49-F238E27FC236}">
                  <a16:creationId xmlns:a16="http://schemas.microsoft.com/office/drawing/2014/main" id="{D3EE49D2-BC99-DB9E-1C99-7018415D2CD2}"/>
                </a:ext>
              </a:extLst>
            </p:cNvPr>
            <p:cNvSpPr/>
            <p:nvPr/>
          </p:nvSpPr>
          <p:spPr>
            <a:xfrm>
              <a:off x="7313374" y="3660325"/>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30" name="任意多边形: 形状 129">
              <a:extLst>
                <a:ext uri="{FF2B5EF4-FFF2-40B4-BE49-F238E27FC236}">
                  <a16:creationId xmlns:a16="http://schemas.microsoft.com/office/drawing/2014/main" id="{4352B5DA-B64D-67E5-D325-43A1D1CD33E6}"/>
                </a:ext>
              </a:extLst>
            </p:cNvPr>
            <p:cNvSpPr/>
            <p:nvPr/>
          </p:nvSpPr>
          <p:spPr>
            <a:xfrm>
              <a:off x="7304871" y="3660325"/>
              <a:ext cx="1354" cy="1360"/>
            </a:xfrm>
            <a:custGeom>
              <a:avLst/>
              <a:gdLst>
                <a:gd name="connsiteX0" fmla="*/ 0 w 1354"/>
                <a:gd name="connsiteY0" fmla="*/ 1360 h 1360"/>
                <a:gd name="connsiteX1" fmla="*/ 749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11"/>
                  </a:lnTo>
                  <a:close/>
                </a:path>
              </a:pathLst>
            </a:custGeom>
            <a:grpFill/>
            <a:ln w="5715" cap="flat">
              <a:noFill/>
              <a:prstDash val="solid"/>
              <a:miter/>
            </a:ln>
          </p:spPr>
          <p:txBody>
            <a:bodyPr rtlCol="0" anchor="ctr"/>
            <a:lstStyle/>
            <a:p>
              <a:endParaRPr lang="zh-CN" altLang="en-US"/>
            </a:p>
          </p:txBody>
        </p:sp>
        <p:sp>
          <p:nvSpPr>
            <p:cNvPr id="131" name="任意多边形: 形状 130">
              <a:extLst>
                <a:ext uri="{FF2B5EF4-FFF2-40B4-BE49-F238E27FC236}">
                  <a16:creationId xmlns:a16="http://schemas.microsoft.com/office/drawing/2014/main" id="{F5677869-C77F-3C5E-EE31-41262BCAF70E}"/>
                </a:ext>
              </a:extLst>
            </p:cNvPr>
            <p:cNvSpPr/>
            <p:nvPr/>
          </p:nvSpPr>
          <p:spPr>
            <a:xfrm>
              <a:off x="7313380" y="3651816"/>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132" name="任意多边形: 形状 131">
              <a:extLst>
                <a:ext uri="{FF2B5EF4-FFF2-40B4-BE49-F238E27FC236}">
                  <a16:creationId xmlns:a16="http://schemas.microsoft.com/office/drawing/2014/main" id="{F762DF2A-69C8-92AF-0CA0-A8E4403935EC}"/>
                </a:ext>
              </a:extLst>
            </p:cNvPr>
            <p:cNvSpPr/>
            <p:nvPr/>
          </p:nvSpPr>
          <p:spPr>
            <a:xfrm>
              <a:off x="6716243" y="3626173"/>
              <a:ext cx="2714" cy="2606"/>
            </a:xfrm>
            <a:custGeom>
              <a:avLst/>
              <a:gdLst>
                <a:gd name="connsiteX0" fmla="*/ 2715 w 2714"/>
                <a:gd name="connsiteY0" fmla="*/ 2606 h 2606"/>
                <a:gd name="connsiteX1" fmla="*/ 0 w 2714"/>
                <a:gd name="connsiteY1" fmla="*/ 0 h 2606"/>
                <a:gd name="connsiteX2" fmla="*/ 2715 w 2714"/>
                <a:gd name="connsiteY2" fmla="*/ 2606 h 2606"/>
              </a:gdLst>
              <a:ahLst/>
              <a:cxnLst>
                <a:cxn ang="0">
                  <a:pos x="connsiteX0" y="connsiteY0"/>
                </a:cxn>
                <a:cxn ang="0">
                  <a:pos x="connsiteX1" y="connsiteY1"/>
                </a:cxn>
                <a:cxn ang="0">
                  <a:pos x="connsiteX2" y="connsiteY2"/>
                </a:cxn>
              </a:cxnLst>
              <a:rect l="l" t="t" r="r" b="b"/>
              <a:pathLst>
                <a:path w="2714" h="2606">
                  <a:moveTo>
                    <a:pt x="2715" y="2606"/>
                  </a:moveTo>
                  <a:cubicBezTo>
                    <a:pt x="1812" y="1737"/>
                    <a:pt x="903" y="863"/>
                    <a:pt x="0" y="0"/>
                  </a:cubicBezTo>
                  <a:cubicBezTo>
                    <a:pt x="1612" y="137"/>
                    <a:pt x="2515" y="1000"/>
                    <a:pt x="2715" y="2606"/>
                  </a:cubicBezTo>
                  <a:close/>
                </a:path>
              </a:pathLst>
            </a:custGeom>
            <a:grpFill/>
            <a:ln w="5715" cap="flat">
              <a:noFill/>
              <a:prstDash val="solid"/>
              <a:miter/>
            </a:ln>
          </p:spPr>
          <p:txBody>
            <a:bodyPr rtlCol="0" anchor="ctr"/>
            <a:lstStyle/>
            <a:p>
              <a:endParaRPr lang="zh-CN" altLang="en-US"/>
            </a:p>
          </p:txBody>
        </p:sp>
        <p:sp>
          <p:nvSpPr>
            <p:cNvPr id="133" name="任意多边形: 形状 132">
              <a:extLst>
                <a:ext uri="{FF2B5EF4-FFF2-40B4-BE49-F238E27FC236}">
                  <a16:creationId xmlns:a16="http://schemas.microsoft.com/office/drawing/2014/main" id="{E9B4C296-080B-4610-73CC-B37F9DAB3178}"/>
                </a:ext>
              </a:extLst>
            </p:cNvPr>
            <p:cNvSpPr/>
            <p:nvPr/>
          </p:nvSpPr>
          <p:spPr>
            <a:xfrm>
              <a:off x="7208144" y="3601118"/>
              <a:ext cx="1354" cy="1354"/>
            </a:xfrm>
            <a:custGeom>
              <a:avLst/>
              <a:gdLst>
                <a:gd name="connsiteX0" fmla="*/ 1354 w 1354"/>
                <a:gd name="connsiteY0" fmla="*/ 1354 h 1354"/>
                <a:gd name="connsiteX1" fmla="*/ 0 w 1354"/>
                <a:gd name="connsiteY1" fmla="*/ 611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134" name="任意多边形: 形状 133">
              <a:extLst>
                <a:ext uri="{FF2B5EF4-FFF2-40B4-BE49-F238E27FC236}">
                  <a16:creationId xmlns:a16="http://schemas.microsoft.com/office/drawing/2014/main" id="{3DC253C1-D3EE-0638-4492-8CBBD1012039}"/>
                </a:ext>
              </a:extLst>
            </p:cNvPr>
            <p:cNvSpPr/>
            <p:nvPr/>
          </p:nvSpPr>
          <p:spPr>
            <a:xfrm>
              <a:off x="7041781" y="3561645"/>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135" name="任意多边形: 形状 134">
              <a:extLst>
                <a:ext uri="{FF2B5EF4-FFF2-40B4-BE49-F238E27FC236}">
                  <a16:creationId xmlns:a16="http://schemas.microsoft.com/office/drawing/2014/main" id="{CA189D42-F267-1272-F143-612CD681EEF3}"/>
                </a:ext>
              </a:extLst>
            </p:cNvPr>
            <p:cNvSpPr/>
            <p:nvPr/>
          </p:nvSpPr>
          <p:spPr>
            <a:xfrm>
              <a:off x="7040426" y="3522171"/>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lstStyle/>
            <a:p>
              <a:endParaRPr lang="zh-CN" altLang="en-US"/>
            </a:p>
          </p:txBody>
        </p:sp>
        <p:sp>
          <p:nvSpPr>
            <p:cNvPr id="136" name="任意多边形: 形状 135">
              <a:extLst>
                <a:ext uri="{FF2B5EF4-FFF2-40B4-BE49-F238E27FC236}">
                  <a16:creationId xmlns:a16="http://schemas.microsoft.com/office/drawing/2014/main" id="{FC52F6DE-6525-35D2-336E-C340CBFBC6C4}"/>
                </a:ext>
              </a:extLst>
            </p:cNvPr>
            <p:cNvSpPr/>
            <p:nvPr/>
          </p:nvSpPr>
          <p:spPr>
            <a:xfrm>
              <a:off x="7058228" y="3510370"/>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137" name="任意多边形: 形状 136">
              <a:extLst>
                <a:ext uri="{FF2B5EF4-FFF2-40B4-BE49-F238E27FC236}">
                  <a16:creationId xmlns:a16="http://schemas.microsoft.com/office/drawing/2014/main" id="{F46FE92B-823B-AC01-0DF9-99A0C3AEB521}"/>
                </a:ext>
              </a:extLst>
            </p:cNvPr>
            <p:cNvSpPr/>
            <p:nvPr/>
          </p:nvSpPr>
          <p:spPr>
            <a:xfrm>
              <a:off x="7185124" y="3490636"/>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138" name="任意多边形: 形状 137">
              <a:extLst>
                <a:ext uri="{FF2B5EF4-FFF2-40B4-BE49-F238E27FC236}">
                  <a16:creationId xmlns:a16="http://schemas.microsoft.com/office/drawing/2014/main" id="{01D98C63-FD7E-BA42-EDEA-1ACDB873FB86}"/>
                </a:ext>
              </a:extLst>
            </p:cNvPr>
            <p:cNvSpPr/>
            <p:nvPr/>
          </p:nvSpPr>
          <p:spPr>
            <a:xfrm>
              <a:off x="7127288" y="3474182"/>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4"/>
                    <a:pt x="1091" y="1097"/>
                    <a:pt x="0" y="0"/>
                  </a:cubicBezTo>
                  <a:cubicBezTo>
                    <a:pt x="1091" y="1103"/>
                    <a:pt x="2189" y="2200"/>
                    <a:pt x="3286" y="3292"/>
                  </a:cubicBezTo>
                  <a:close/>
                </a:path>
              </a:pathLst>
            </a:custGeom>
            <a:grpFill/>
            <a:ln w="5715" cap="flat">
              <a:noFill/>
              <a:prstDash val="solid"/>
              <a:miter/>
            </a:ln>
          </p:spPr>
          <p:txBody>
            <a:bodyPr rtlCol="0" anchor="ctr"/>
            <a:lstStyle/>
            <a:p>
              <a:endParaRPr lang="zh-CN" altLang="en-US"/>
            </a:p>
          </p:txBody>
        </p:sp>
        <p:sp>
          <p:nvSpPr>
            <p:cNvPr id="139" name="任意多边形: 形状 138">
              <a:extLst>
                <a:ext uri="{FF2B5EF4-FFF2-40B4-BE49-F238E27FC236}">
                  <a16:creationId xmlns:a16="http://schemas.microsoft.com/office/drawing/2014/main" id="{DD88DAD0-A2FD-38DC-126B-E2207F2BE598}"/>
                </a:ext>
              </a:extLst>
            </p:cNvPr>
            <p:cNvSpPr/>
            <p:nvPr/>
          </p:nvSpPr>
          <p:spPr>
            <a:xfrm>
              <a:off x="7020698" y="3474188"/>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140" name="任意多边形: 形状 139">
              <a:extLst>
                <a:ext uri="{FF2B5EF4-FFF2-40B4-BE49-F238E27FC236}">
                  <a16:creationId xmlns:a16="http://schemas.microsoft.com/office/drawing/2014/main" id="{7E99B1FB-0405-5DD3-C981-D7181960DFBC}"/>
                </a:ext>
              </a:extLst>
            </p:cNvPr>
            <p:cNvSpPr/>
            <p:nvPr/>
          </p:nvSpPr>
          <p:spPr>
            <a:xfrm>
              <a:off x="7288486" y="3934605"/>
              <a:ext cx="3411" cy="3263"/>
            </a:xfrm>
            <a:custGeom>
              <a:avLst/>
              <a:gdLst>
                <a:gd name="connsiteX0" fmla="*/ 3412 w 3411"/>
                <a:gd name="connsiteY0" fmla="*/ 3264 h 3263"/>
                <a:gd name="connsiteX1" fmla="*/ 0 w 3411"/>
                <a:gd name="connsiteY1" fmla="*/ 0 h 3263"/>
                <a:gd name="connsiteX2" fmla="*/ 3412 w 3411"/>
                <a:gd name="connsiteY2" fmla="*/ 3264 h 3263"/>
              </a:gdLst>
              <a:ahLst/>
              <a:cxnLst>
                <a:cxn ang="0">
                  <a:pos x="connsiteX0" y="connsiteY0"/>
                </a:cxn>
                <a:cxn ang="0">
                  <a:pos x="connsiteX1" y="connsiteY1"/>
                </a:cxn>
                <a:cxn ang="0">
                  <a:pos x="connsiteX2" y="connsiteY2"/>
                </a:cxn>
              </a:cxnLst>
              <a:rect l="l" t="t" r="r" b="b"/>
              <a:pathLst>
                <a:path w="3411" h="3263">
                  <a:moveTo>
                    <a:pt x="3412" y="3264"/>
                  </a:moveTo>
                  <a:cubicBezTo>
                    <a:pt x="2275" y="2178"/>
                    <a:pt x="1137" y="1086"/>
                    <a:pt x="0" y="0"/>
                  </a:cubicBezTo>
                  <a:cubicBezTo>
                    <a:pt x="1755" y="446"/>
                    <a:pt x="2926" y="1497"/>
                    <a:pt x="3412" y="3264"/>
                  </a:cubicBezTo>
                  <a:close/>
                </a:path>
              </a:pathLst>
            </a:custGeom>
            <a:grpFill/>
            <a:ln w="5715" cap="flat">
              <a:noFill/>
              <a:prstDash val="solid"/>
              <a:miter/>
            </a:ln>
          </p:spPr>
          <p:txBody>
            <a:bodyPr rtlCol="0" anchor="ctr"/>
            <a:lstStyle/>
            <a:p>
              <a:endParaRPr lang="zh-CN" altLang="en-US"/>
            </a:p>
          </p:txBody>
        </p:sp>
        <p:sp>
          <p:nvSpPr>
            <p:cNvPr id="141" name="任意多边形: 形状 140">
              <a:extLst>
                <a:ext uri="{FF2B5EF4-FFF2-40B4-BE49-F238E27FC236}">
                  <a16:creationId xmlns:a16="http://schemas.microsoft.com/office/drawing/2014/main" id="{87E20B67-A2EF-50F9-F0CC-86302FB60EDD}"/>
                </a:ext>
              </a:extLst>
            </p:cNvPr>
            <p:cNvSpPr/>
            <p:nvPr/>
          </p:nvSpPr>
          <p:spPr>
            <a:xfrm>
              <a:off x="7125928" y="347282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42" name="任意多边形: 形状 141">
              <a:extLst>
                <a:ext uri="{FF2B5EF4-FFF2-40B4-BE49-F238E27FC236}">
                  <a16:creationId xmlns:a16="http://schemas.microsoft.com/office/drawing/2014/main" id="{9F45AF45-2F71-FBB6-487F-F7CBE5483461}"/>
                </a:ext>
              </a:extLst>
            </p:cNvPr>
            <p:cNvSpPr/>
            <p:nvPr/>
          </p:nvSpPr>
          <p:spPr>
            <a:xfrm>
              <a:off x="7163459" y="3467610"/>
              <a:ext cx="3286" cy="3291"/>
            </a:xfrm>
            <a:custGeom>
              <a:avLst/>
              <a:gdLst>
                <a:gd name="connsiteX0" fmla="*/ 0 w 3286"/>
                <a:gd name="connsiteY0" fmla="*/ 0 h 3291"/>
                <a:gd name="connsiteX1" fmla="*/ 3286 w 3286"/>
                <a:gd name="connsiteY1" fmla="*/ 3292 h 3291"/>
                <a:gd name="connsiteX2" fmla="*/ 0 w 3286"/>
                <a:gd name="connsiteY2" fmla="*/ 0 h 3291"/>
              </a:gdLst>
              <a:ahLst/>
              <a:cxnLst>
                <a:cxn ang="0">
                  <a:pos x="connsiteX0" y="connsiteY0"/>
                </a:cxn>
                <a:cxn ang="0">
                  <a:pos x="connsiteX1" y="connsiteY1"/>
                </a:cxn>
                <a:cxn ang="0">
                  <a:pos x="connsiteX2" y="connsiteY2"/>
                </a:cxn>
              </a:cxnLst>
              <a:rect l="l" t="t" r="r" b="b"/>
              <a:pathLst>
                <a:path w="3286" h="3291">
                  <a:moveTo>
                    <a:pt x="0" y="0"/>
                  </a:moveTo>
                  <a:cubicBezTo>
                    <a:pt x="1097" y="1097"/>
                    <a:pt x="2195" y="2195"/>
                    <a:pt x="3286" y="3292"/>
                  </a:cubicBezTo>
                  <a:cubicBezTo>
                    <a:pt x="2195" y="2195"/>
                    <a:pt x="1097" y="1097"/>
                    <a:pt x="0" y="0"/>
                  </a:cubicBezTo>
                  <a:close/>
                </a:path>
              </a:pathLst>
            </a:custGeom>
            <a:grpFill/>
            <a:ln w="5715" cap="flat">
              <a:noFill/>
              <a:prstDash val="solid"/>
              <a:miter/>
            </a:ln>
          </p:spPr>
          <p:txBody>
            <a:bodyPr rtlCol="0" anchor="ctr"/>
            <a:lstStyle/>
            <a:p>
              <a:endParaRPr lang="zh-CN" altLang="en-US"/>
            </a:p>
          </p:txBody>
        </p:sp>
        <p:sp>
          <p:nvSpPr>
            <p:cNvPr id="143" name="任意多边形: 形状 142">
              <a:extLst>
                <a:ext uri="{FF2B5EF4-FFF2-40B4-BE49-F238E27FC236}">
                  <a16:creationId xmlns:a16="http://schemas.microsoft.com/office/drawing/2014/main" id="{4AACFF39-6946-9F62-4DD0-29EC73AD1CE8}"/>
                </a:ext>
              </a:extLst>
            </p:cNvPr>
            <p:cNvSpPr/>
            <p:nvPr/>
          </p:nvSpPr>
          <p:spPr>
            <a:xfrm>
              <a:off x="7045072" y="346761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144" name="任意多边形: 形状 143">
              <a:extLst>
                <a:ext uri="{FF2B5EF4-FFF2-40B4-BE49-F238E27FC236}">
                  <a16:creationId xmlns:a16="http://schemas.microsoft.com/office/drawing/2014/main" id="{937A188A-32FD-7D86-7BA8-7B5697078546}"/>
                </a:ext>
              </a:extLst>
            </p:cNvPr>
            <p:cNvSpPr/>
            <p:nvPr/>
          </p:nvSpPr>
          <p:spPr>
            <a:xfrm>
              <a:off x="7183192" y="3464318"/>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145" name="任意多边形: 形状 144">
              <a:extLst>
                <a:ext uri="{FF2B5EF4-FFF2-40B4-BE49-F238E27FC236}">
                  <a16:creationId xmlns:a16="http://schemas.microsoft.com/office/drawing/2014/main" id="{C2B603E8-167D-8390-90F1-17B5F02B794D}"/>
                </a:ext>
              </a:extLst>
            </p:cNvPr>
            <p:cNvSpPr/>
            <p:nvPr/>
          </p:nvSpPr>
          <p:spPr>
            <a:xfrm>
              <a:off x="7333108" y="3453094"/>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146" name="任意多边形: 形状 145">
              <a:extLst>
                <a:ext uri="{FF2B5EF4-FFF2-40B4-BE49-F238E27FC236}">
                  <a16:creationId xmlns:a16="http://schemas.microsoft.com/office/drawing/2014/main" id="{56530F7E-AA1A-D9F4-6133-174CB8A903C3}"/>
                </a:ext>
              </a:extLst>
            </p:cNvPr>
            <p:cNvSpPr/>
            <p:nvPr/>
          </p:nvSpPr>
          <p:spPr>
            <a:xfrm>
              <a:off x="7183192" y="3441292"/>
              <a:ext cx="1673" cy="3286"/>
            </a:xfrm>
            <a:custGeom>
              <a:avLst/>
              <a:gdLst>
                <a:gd name="connsiteX0" fmla="*/ 0 w 1673"/>
                <a:gd name="connsiteY0" fmla="*/ 3286 h 3286"/>
                <a:gd name="connsiteX1" fmla="*/ 0 w 1673"/>
                <a:gd name="connsiteY1" fmla="*/ 0 h 3286"/>
                <a:gd name="connsiteX2" fmla="*/ 0 w 1673"/>
                <a:gd name="connsiteY2" fmla="*/ 3286 h 3286"/>
              </a:gdLst>
              <a:ahLst/>
              <a:cxnLst>
                <a:cxn ang="0">
                  <a:pos x="connsiteX0" y="connsiteY0"/>
                </a:cxn>
                <a:cxn ang="0">
                  <a:pos x="connsiteX1" y="connsiteY1"/>
                </a:cxn>
                <a:cxn ang="0">
                  <a:pos x="connsiteX2" y="connsiteY2"/>
                </a:cxn>
              </a:cxnLst>
              <a:rect l="l" t="t" r="r" b="b"/>
              <a:pathLst>
                <a:path w="1673" h="3286">
                  <a:moveTo>
                    <a:pt x="0" y="3286"/>
                  </a:moveTo>
                  <a:cubicBezTo>
                    <a:pt x="0" y="2189"/>
                    <a:pt x="0" y="1091"/>
                    <a:pt x="0" y="0"/>
                  </a:cubicBezTo>
                  <a:cubicBezTo>
                    <a:pt x="2217" y="1091"/>
                    <a:pt x="2246" y="2189"/>
                    <a:pt x="0" y="3286"/>
                  </a:cubicBezTo>
                  <a:close/>
                </a:path>
              </a:pathLst>
            </a:custGeom>
            <a:grpFill/>
            <a:ln w="5715" cap="flat">
              <a:noFill/>
              <a:prstDash val="solid"/>
              <a:miter/>
            </a:ln>
          </p:spPr>
          <p:txBody>
            <a:bodyPr rtlCol="0" anchor="ctr"/>
            <a:lstStyle/>
            <a:p>
              <a:endParaRPr lang="zh-CN" altLang="en-US"/>
            </a:p>
          </p:txBody>
        </p:sp>
        <p:sp>
          <p:nvSpPr>
            <p:cNvPr id="147" name="任意多边形: 形状 146">
              <a:extLst>
                <a:ext uri="{FF2B5EF4-FFF2-40B4-BE49-F238E27FC236}">
                  <a16:creationId xmlns:a16="http://schemas.microsoft.com/office/drawing/2014/main" id="{C02CC5DC-0C0D-6D10-7858-B8E85B8C4176}"/>
                </a:ext>
              </a:extLst>
            </p:cNvPr>
            <p:cNvSpPr/>
            <p:nvPr/>
          </p:nvSpPr>
          <p:spPr>
            <a:xfrm>
              <a:off x="7007542" y="3441292"/>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148" name="任意多边形: 形状 147">
              <a:extLst>
                <a:ext uri="{FF2B5EF4-FFF2-40B4-BE49-F238E27FC236}">
                  <a16:creationId xmlns:a16="http://schemas.microsoft.com/office/drawing/2014/main" id="{DA98BC2C-40D5-ADD1-1381-964716BBB12C}"/>
                </a:ext>
              </a:extLst>
            </p:cNvPr>
            <p:cNvSpPr/>
            <p:nvPr/>
          </p:nvSpPr>
          <p:spPr>
            <a:xfrm>
              <a:off x="6739234" y="3331387"/>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sp>
          <p:nvSpPr>
            <p:cNvPr id="149" name="任意多边形: 形状 148">
              <a:extLst>
                <a:ext uri="{FF2B5EF4-FFF2-40B4-BE49-F238E27FC236}">
                  <a16:creationId xmlns:a16="http://schemas.microsoft.com/office/drawing/2014/main" id="{A05D2ECF-9FAB-4167-6EE0-4D6A563C4CFA}"/>
                </a:ext>
              </a:extLst>
            </p:cNvPr>
            <p:cNvSpPr/>
            <p:nvPr/>
          </p:nvSpPr>
          <p:spPr>
            <a:xfrm>
              <a:off x="7077956" y="3262310"/>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sp>
          <p:nvSpPr>
            <p:cNvPr id="150" name="任意多边形: 形状 149">
              <a:extLst>
                <a:ext uri="{FF2B5EF4-FFF2-40B4-BE49-F238E27FC236}">
                  <a16:creationId xmlns:a16="http://schemas.microsoft.com/office/drawing/2014/main" id="{EF98FBBD-5AC3-B802-B928-F521CE38A4AA}"/>
                </a:ext>
              </a:extLst>
            </p:cNvPr>
            <p:cNvSpPr/>
            <p:nvPr/>
          </p:nvSpPr>
          <p:spPr>
            <a:xfrm>
              <a:off x="7012188" y="3183357"/>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151" name="任意多边形: 形状 150">
              <a:extLst>
                <a:ext uri="{FF2B5EF4-FFF2-40B4-BE49-F238E27FC236}">
                  <a16:creationId xmlns:a16="http://schemas.microsoft.com/office/drawing/2014/main" id="{BD321867-70A2-0B72-0D25-A1D91CF2A26A}"/>
                </a:ext>
              </a:extLst>
            </p:cNvPr>
            <p:cNvSpPr/>
            <p:nvPr/>
          </p:nvSpPr>
          <p:spPr>
            <a:xfrm>
              <a:off x="6518125" y="3644608"/>
              <a:ext cx="346221" cy="208358"/>
            </a:xfrm>
            <a:custGeom>
              <a:avLst/>
              <a:gdLst>
                <a:gd name="connsiteX0" fmla="*/ 145597 w 346221"/>
                <a:gd name="connsiteY0" fmla="*/ 105500 h 208358"/>
                <a:gd name="connsiteX1" fmla="*/ 148655 w 346221"/>
                <a:gd name="connsiteY1" fmla="*/ 106272 h 208358"/>
                <a:gd name="connsiteX2" fmla="*/ 195032 w 346221"/>
                <a:gd name="connsiteY2" fmla="*/ 135212 h 208358"/>
                <a:gd name="connsiteX3" fmla="*/ 195175 w 346221"/>
                <a:gd name="connsiteY3" fmla="*/ 135190 h 208358"/>
                <a:gd name="connsiteX4" fmla="*/ 224344 w 346221"/>
                <a:gd name="connsiteY4" fmla="*/ 148717 h 208358"/>
                <a:gd name="connsiteX5" fmla="*/ 224372 w 346221"/>
                <a:gd name="connsiteY5" fmla="*/ 148728 h 208358"/>
                <a:gd name="connsiteX6" fmla="*/ 237888 w 346221"/>
                <a:gd name="connsiteY6" fmla="*/ 154952 h 208358"/>
                <a:gd name="connsiteX7" fmla="*/ 270516 w 346221"/>
                <a:gd name="connsiteY7" fmla="*/ 164845 h 208358"/>
                <a:gd name="connsiteX8" fmla="*/ 309023 w 346221"/>
                <a:gd name="connsiteY8" fmla="*/ 177880 h 208358"/>
                <a:gd name="connsiteX9" fmla="*/ 312149 w 346221"/>
                <a:gd name="connsiteY9" fmla="*/ 179086 h 208358"/>
                <a:gd name="connsiteX10" fmla="*/ 315344 w 346221"/>
                <a:gd name="connsiteY10" fmla="*/ 175497 h 208358"/>
                <a:gd name="connsiteX11" fmla="*/ 324414 w 346221"/>
                <a:gd name="connsiteY11" fmla="*/ 181612 h 208358"/>
                <a:gd name="connsiteX12" fmla="*/ 319253 w 346221"/>
                <a:gd name="connsiteY12" fmla="*/ 190785 h 208358"/>
                <a:gd name="connsiteX13" fmla="*/ 346222 w 346221"/>
                <a:gd name="connsiteY13" fmla="*/ 208359 h 208358"/>
                <a:gd name="connsiteX14" fmla="*/ 236065 w 346221"/>
                <a:gd name="connsiteY14" fmla="*/ 188047 h 208358"/>
                <a:gd name="connsiteX15" fmla="*/ 194774 w 346221"/>
                <a:gd name="connsiteY15" fmla="*/ 169731 h 208358"/>
                <a:gd name="connsiteX16" fmla="*/ 92562 w 346221"/>
                <a:gd name="connsiteY16" fmla="*/ 106626 h 208358"/>
                <a:gd name="connsiteX17" fmla="*/ 67301 w 346221"/>
                <a:gd name="connsiteY17" fmla="*/ 83377 h 208358"/>
                <a:gd name="connsiteX18" fmla="*/ 23982 w 346221"/>
                <a:gd name="connsiteY18" fmla="*/ 43589 h 208358"/>
                <a:gd name="connsiteX19" fmla="*/ 3425 w 346221"/>
                <a:gd name="connsiteY19" fmla="*/ 20392 h 208358"/>
                <a:gd name="connsiteX20" fmla="*/ 9232 w 346221"/>
                <a:gd name="connsiteY20" fmla="*/ 3762 h 208358"/>
                <a:gd name="connsiteX21" fmla="*/ 38790 w 346221"/>
                <a:gd name="connsiteY21" fmla="*/ 11808 h 208358"/>
                <a:gd name="connsiteX22" fmla="*/ 86458 w 346221"/>
                <a:gd name="connsiteY22" fmla="*/ 56625 h 208358"/>
                <a:gd name="connsiteX23" fmla="*/ 105992 w 346221"/>
                <a:gd name="connsiteY23" fmla="*/ 76331 h 208358"/>
                <a:gd name="connsiteX24" fmla="*/ 128921 w 346221"/>
                <a:gd name="connsiteY24" fmla="*/ 92830 h 208358"/>
                <a:gd name="connsiteX25" fmla="*/ 128955 w 346221"/>
                <a:gd name="connsiteY25" fmla="*/ 92858 h 208358"/>
                <a:gd name="connsiteX26" fmla="*/ 138533 w 346221"/>
                <a:gd name="connsiteY26" fmla="*/ 99654 h 208358"/>
                <a:gd name="connsiteX27" fmla="*/ 138756 w 346221"/>
                <a:gd name="connsiteY27" fmla="*/ 99757 h 208358"/>
                <a:gd name="connsiteX28" fmla="*/ 142208 w 346221"/>
                <a:gd name="connsiteY28" fmla="*/ 102602 h 208358"/>
                <a:gd name="connsiteX29" fmla="*/ 142202 w 346221"/>
                <a:gd name="connsiteY29" fmla="*/ 102591 h 208358"/>
                <a:gd name="connsiteX30" fmla="*/ 145597 w 346221"/>
                <a:gd name="connsiteY30" fmla="*/ 105500 h 208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46221" h="208358">
                  <a:moveTo>
                    <a:pt x="145597" y="105500"/>
                  </a:moveTo>
                  <a:cubicBezTo>
                    <a:pt x="146671" y="105546"/>
                    <a:pt x="147689" y="105809"/>
                    <a:pt x="148655" y="106272"/>
                  </a:cubicBezTo>
                  <a:cubicBezTo>
                    <a:pt x="162073" y="119187"/>
                    <a:pt x="175246" y="132503"/>
                    <a:pt x="195032" y="135212"/>
                  </a:cubicBezTo>
                  <a:lnTo>
                    <a:pt x="195175" y="135190"/>
                  </a:lnTo>
                  <a:cubicBezTo>
                    <a:pt x="203221" y="143316"/>
                    <a:pt x="213337" y="146985"/>
                    <a:pt x="224344" y="148717"/>
                  </a:cubicBezTo>
                  <a:lnTo>
                    <a:pt x="224372" y="148728"/>
                  </a:lnTo>
                  <a:cubicBezTo>
                    <a:pt x="228470" y="151695"/>
                    <a:pt x="232471" y="154860"/>
                    <a:pt x="237888" y="154952"/>
                  </a:cubicBezTo>
                  <a:cubicBezTo>
                    <a:pt x="248564" y="158918"/>
                    <a:pt x="260303" y="159364"/>
                    <a:pt x="270516" y="164845"/>
                  </a:cubicBezTo>
                  <a:cubicBezTo>
                    <a:pt x="282117" y="172829"/>
                    <a:pt x="298279" y="167376"/>
                    <a:pt x="309023" y="177880"/>
                  </a:cubicBezTo>
                  <a:cubicBezTo>
                    <a:pt x="310155" y="178012"/>
                    <a:pt x="308812" y="184441"/>
                    <a:pt x="312149" y="179086"/>
                  </a:cubicBezTo>
                  <a:cubicBezTo>
                    <a:pt x="312995" y="177726"/>
                    <a:pt x="314138" y="176578"/>
                    <a:pt x="315344" y="175497"/>
                  </a:cubicBezTo>
                  <a:cubicBezTo>
                    <a:pt x="321345" y="173109"/>
                    <a:pt x="323677" y="176172"/>
                    <a:pt x="324414" y="181612"/>
                  </a:cubicBezTo>
                  <a:cubicBezTo>
                    <a:pt x="324111" y="185647"/>
                    <a:pt x="320990" y="188105"/>
                    <a:pt x="319253" y="190785"/>
                  </a:cubicBezTo>
                  <a:cubicBezTo>
                    <a:pt x="330597" y="192997"/>
                    <a:pt x="342313" y="194477"/>
                    <a:pt x="346222" y="208359"/>
                  </a:cubicBezTo>
                  <a:cubicBezTo>
                    <a:pt x="308932" y="204735"/>
                    <a:pt x="272007" y="199643"/>
                    <a:pt x="236065" y="188047"/>
                  </a:cubicBezTo>
                  <a:cubicBezTo>
                    <a:pt x="221486" y="183344"/>
                    <a:pt x="209022" y="174800"/>
                    <a:pt x="194774" y="169731"/>
                  </a:cubicBezTo>
                  <a:cubicBezTo>
                    <a:pt x="156272" y="156026"/>
                    <a:pt x="126400" y="128034"/>
                    <a:pt x="92562" y="106626"/>
                  </a:cubicBezTo>
                  <a:cubicBezTo>
                    <a:pt x="83029" y="100596"/>
                    <a:pt x="74708" y="92035"/>
                    <a:pt x="67301" y="83377"/>
                  </a:cubicBezTo>
                  <a:cubicBezTo>
                    <a:pt x="54408" y="68312"/>
                    <a:pt x="39732" y="55345"/>
                    <a:pt x="23982" y="43589"/>
                  </a:cubicBezTo>
                  <a:cubicBezTo>
                    <a:pt x="15421" y="37200"/>
                    <a:pt x="10283" y="28079"/>
                    <a:pt x="3425" y="20392"/>
                  </a:cubicBezTo>
                  <a:cubicBezTo>
                    <a:pt x="-2987" y="13203"/>
                    <a:pt x="-27" y="6876"/>
                    <a:pt x="9232" y="3762"/>
                  </a:cubicBezTo>
                  <a:cubicBezTo>
                    <a:pt x="27005" y="-2222"/>
                    <a:pt x="26874" y="-2108"/>
                    <a:pt x="38790" y="11808"/>
                  </a:cubicBezTo>
                  <a:cubicBezTo>
                    <a:pt x="53042" y="28462"/>
                    <a:pt x="71485" y="40692"/>
                    <a:pt x="86458" y="56625"/>
                  </a:cubicBezTo>
                  <a:cubicBezTo>
                    <a:pt x="92790" y="63363"/>
                    <a:pt x="99471" y="69770"/>
                    <a:pt x="105992" y="76331"/>
                  </a:cubicBezTo>
                  <a:cubicBezTo>
                    <a:pt x="110432" y="86280"/>
                    <a:pt x="119285" y="90104"/>
                    <a:pt x="128921" y="92830"/>
                  </a:cubicBezTo>
                  <a:lnTo>
                    <a:pt x="128955" y="92858"/>
                  </a:lnTo>
                  <a:cubicBezTo>
                    <a:pt x="130972" y="96779"/>
                    <a:pt x="134453" y="98642"/>
                    <a:pt x="138533" y="99654"/>
                  </a:cubicBezTo>
                  <a:lnTo>
                    <a:pt x="138756" y="99757"/>
                  </a:lnTo>
                  <a:cubicBezTo>
                    <a:pt x="140008" y="100585"/>
                    <a:pt x="141157" y="101534"/>
                    <a:pt x="142208" y="102602"/>
                  </a:cubicBezTo>
                  <a:lnTo>
                    <a:pt x="142202" y="102591"/>
                  </a:lnTo>
                  <a:cubicBezTo>
                    <a:pt x="143317" y="103568"/>
                    <a:pt x="143185" y="106014"/>
                    <a:pt x="145597" y="105500"/>
                  </a:cubicBezTo>
                  <a:close/>
                </a:path>
              </a:pathLst>
            </a:custGeom>
            <a:grpFill/>
            <a:ln w="5715" cap="flat">
              <a:noFill/>
              <a:prstDash val="solid"/>
              <a:miter/>
            </a:ln>
          </p:spPr>
          <p:txBody>
            <a:bodyPr rtlCol="0" anchor="ctr"/>
            <a:lstStyle/>
            <a:p>
              <a:endParaRPr lang="zh-CN" altLang="en-US"/>
            </a:p>
          </p:txBody>
        </p:sp>
        <p:sp>
          <p:nvSpPr>
            <p:cNvPr id="152" name="任意多边形: 形状 151">
              <a:extLst>
                <a:ext uri="{FF2B5EF4-FFF2-40B4-BE49-F238E27FC236}">
                  <a16:creationId xmlns:a16="http://schemas.microsoft.com/office/drawing/2014/main" id="{D4B5E7BF-8F03-36A4-08A5-1641FC381DE5}"/>
                </a:ext>
              </a:extLst>
            </p:cNvPr>
            <p:cNvSpPr/>
            <p:nvPr/>
          </p:nvSpPr>
          <p:spPr>
            <a:xfrm>
              <a:off x="6829246" y="3819092"/>
              <a:ext cx="318586" cy="153158"/>
            </a:xfrm>
            <a:custGeom>
              <a:avLst/>
              <a:gdLst>
                <a:gd name="connsiteX0" fmla="*/ 35095 w 318586"/>
                <a:gd name="connsiteY0" fmla="*/ 33863 h 153158"/>
                <a:gd name="connsiteX1" fmla="*/ 33489 w 318586"/>
                <a:gd name="connsiteY1" fmla="*/ 29674 h 153158"/>
                <a:gd name="connsiteX2" fmla="*/ 19990 w 318586"/>
                <a:gd name="connsiteY2" fmla="*/ 22399 h 153158"/>
                <a:gd name="connsiteX3" fmla="*/ 7452 w 318586"/>
                <a:gd name="connsiteY3" fmla="*/ 24125 h 153158"/>
                <a:gd name="connsiteX4" fmla="*/ 2017 w 318586"/>
                <a:gd name="connsiteY4" fmla="*/ 24274 h 153158"/>
                <a:gd name="connsiteX5" fmla="*/ 1971 w 318586"/>
                <a:gd name="connsiteY5" fmla="*/ 17536 h 153158"/>
                <a:gd name="connsiteX6" fmla="*/ 11955 w 318586"/>
                <a:gd name="connsiteY6" fmla="*/ 7043 h 153158"/>
                <a:gd name="connsiteX7" fmla="*/ 18567 w 318586"/>
                <a:gd name="connsiteY7" fmla="*/ 408 h 153158"/>
                <a:gd name="connsiteX8" fmla="*/ 18550 w 318586"/>
                <a:gd name="connsiteY8" fmla="*/ 402 h 153158"/>
                <a:gd name="connsiteX9" fmla="*/ 68328 w 318586"/>
                <a:gd name="connsiteY9" fmla="*/ 8329 h 153158"/>
                <a:gd name="connsiteX10" fmla="*/ 72677 w 318586"/>
                <a:gd name="connsiteY10" fmla="*/ 9758 h 153158"/>
                <a:gd name="connsiteX11" fmla="*/ 98520 w 318586"/>
                <a:gd name="connsiteY11" fmla="*/ 10443 h 153158"/>
                <a:gd name="connsiteX12" fmla="*/ 120351 w 318586"/>
                <a:gd name="connsiteY12" fmla="*/ 13912 h 153158"/>
                <a:gd name="connsiteX13" fmla="*/ 136856 w 318586"/>
                <a:gd name="connsiteY13" fmla="*/ 17044 h 153158"/>
                <a:gd name="connsiteX14" fmla="*/ 187439 w 318586"/>
                <a:gd name="connsiteY14" fmla="*/ 28028 h 153158"/>
                <a:gd name="connsiteX15" fmla="*/ 202539 w 318586"/>
                <a:gd name="connsiteY15" fmla="*/ 37167 h 153158"/>
                <a:gd name="connsiteX16" fmla="*/ 222673 w 318586"/>
                <a:gd name="connsiteY16" fmla="*/ 49380 h 153158"/>
                <a:gd name="connsiteX17" fmla="*/ 235697 w 318586"/>
                <a:gd name="connsiteY17" fmla="*/ 56203 h 153158"/>
                <a:gd name="connsiteX18" fmla="*/ 235674 w 318586"/>
                <a:gd name="connsiteY18" fmla="*/ 56209 h 153158"/>
                <a:gd name="connsiteX19" fmla="*/ 238898 w 318586"/>
                <a:gd name="connsiteY19" fmla="*/ 56712 h 153158"/>
                <a:gd name="connsiteX20" fmla="*/ 241881 w 318586"/>
                <a:gd name="connsiteY20" fmla="*/ 57072 h 153158"/>
                <a:gd name="connsiteX21" fmla="*/ 265289 w 318586"/>
                <a:gd name="connsiteY21" fmla="*/ 72354 h 153158"/>
                <a:gd name="connsiteX22" fmla="*/ 315256 w 318586"/>
                <a:gd name="connsiteY22" fmla="*/ 123229 h 153158"/>
                <a:gd name="connsiteX23" fmla="*/ 317587 w 318586"/>
                <a:gd name="connsiteY23" fmla="*/ 141591 h 153158"/>
                <a:gd name="connsiteX24" fmla="*/ 296870 w 318586"/>
                <a:gd name="connsiteY24" fmla="*/ 147712 h 153158"/>
                <a:gd name="connsiteX25" fmla="*/ 278697 w 318586"/>
                <a:gd name="connsiteY25" fmla="*/ 126858 h 153158"/>
                <a:gd name="connsiteX26" fmla="*/ 236011 w 318586"/>
                <a:gd name="connsiteY26" fmla="*/ 92448 h 153158"/>
                <a:gd name="connsiteX27" fmla="*/ 232291 w 318586"/>
                <a:gd name="connsiteY27" fmla="*/ 89236 h 153158"/>
                <a:gd name="connsiteX28" fmla="*/ 232320 w 318586"/>
                <a:gd name="connsiteY28" fmla="*/ 89242 h 153158"/>
                <a:gd name="connsiteX29" fmla="*/ 225765 w 318586"/>
                <a:gd name="connsiteY29" fmla="*/ 85876 h 153158"/>
                <a:gd name="connsiteX30" fmla="*/ 225799 w 318586"/>
                <a:gd name="connsiteY30" fmla="*/ 85927 h 153158"/>
                <a:gd name="connsiteX31" fmla="*/ 173175 w 318586"/>
                <a:gd name="connsiteY31" fmla="*/ 63581 h 153158"/>
                <a:gd name="connsiteX32" fmla="*/ 136267 w 318586"/>
                <a:gd name="connsiteY32" fmla="*/ 50957 h 153158"/>
                <a:gd name="connsiteX33" fmla="*/ 78089 w 318586"/>
                <a:gd name="connsiteY33" fmla="*/ 42796 h 153158"/>
                <a:gd name="connsiteX34" fmla="*/ 35095 w 318586"/>
                <a:gd name="connsiteY34" fmla="*/ 33863 h 153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18586" h="153158">
                  <a:moveTo>
                    <a:pt x="35095" y="33863"/>
                  </a:moveTo>
                  <a:cubicBezTo>
                    <a:pt x="34552" y="32400"/>
                    <a:pt x="33883" y="29634"/>
                    <a:pt x="33489" y="29674"/>
                  </a:cubicBezTo>
                  <a:cubicBezTo>
                    <a:pt x="27271" y="30269"/>
                    <a:pt x="22179" y="29154"/>
                    <a:pt x="19990" y="22399"/>
                  </a:cubicBezTo>
                  <a:cubicBezTo>
                    <a:pt x="16041" y="24222"/>
                    <a:pt x="10537" y="13729"/>
                    <a:pt x="7452" y="24125"/>
                  </a:cubicBezTo>
                  <a:cubicBezTo>
                    <a:pt x="6766" y="26434"/>
                    <a:pt x="3816" y="25828"/>
                    <a:pt x="2017" y="24274"/>
                  </a:cubicBezTo>
                  <a:cubicBezTo>
                    <a:pt x="-492" y="22107"/>
                    <a:pt x="-830" y="19153"/>
                    <a:pt x="1971" y="17536"/>
                  </a:cubicBezTo>
                  <a:cubicBezTo>
                    <a:pt x="6440" y="14947"/>
                    <a:pt x="7954" y="9866"/>
                    <a:pt x="11955" y="7043"/>
                  </a:cubicBezTo>
                  <a:cubicBezTo>
                    <a:pt x="14138" y="4808"/>
                    <a:pt x="12058" y="-1678"/>
                    <a:pt x="18567" y="408"/>
                  </a:cubicBezTo>
                  <a:lnTo>
                    <a:pt x="18550" y="402"/>
                  </a:lnTo>
                  <a:cubicBezTo>
                    <a:pt x="34192" y="8963"/>
                    <a:pt x="51663" y="6100"/>
                    <a:pt x="68328" y="8329"/>
                  </a:cubicBezTo>
                  <a:cubicBezTo>
                    <a:pt x="69871" y="8529"/>
                    <a:pt x="71305" y="9037"/>
                    <a:pt x="72677" y="9758"/>
                  </a:cubicBezTo>
                  <a:cubicBezTo>
                    <a:pt x="80963" y="22068"/>
                    <a:pt x="89993" y="7357"/>
                    <a:pt x="98520" y="10443"/>
                  </a:cubicBezTo>
                  <a:cubicBezTo>
                    <a:pt x="105275" y="14872"/>
                    <a:pt x="113619" y="9335"/>
                    <a:pt x="120351" y="13912"/>
                  </a:cubicBezTo>
                  <a:cubicBezTo>
                    <a:pt x="125312" y="17816"/>
                    <a:pt x="130701" y="19427"/>
                    <a:pt x="136856" y="17044"/>
                  </a:cubicBezTo>
                  <a:cubicBezTo>
                    <a:pt x="154104" y="18924"/>
                    <a:pt x="171123" y="21599"/>
                    <a:pt x="187439" y="28028"/>
                  </a:cubicBezTo>
                  <a:cubicBezTo>
                    <a:pt x="193126" y="30269"/>
                    <a:pt x="198201" y="32966"/>
                    <a:pt x="202539" y="37167"/>
                  </a:cubicBezTo>
                  <a:cubicBezTo>
                    <a:pt x="209248" y="41236"/>
                    <a:pt x="215963" y="45310"/>
                    <a:pt x="222673" y="49380"/>
                  </a:cubicBezTo>
                  <a:cubicBezTo>
                    <a:pt x="225559" y="54426"/>
                    <a:pt x="230919" y="54757"/>
                    <a:pt x="235697" y="56203"/>
                  </a:cubicBezTo>
                  <a:lnTo>
                    <a:pt x="235674" y="56209"/>
                  </a:lnTo>
                  <a:cubicBezTo>
                    <a:pt x="236583" y="57444"/>
                    <a:pt x="237646" y="57666"/>
                    <a:pt x="238898" y="56712"/>
                  </a:cubicBezTo>
                  <a:cubicBezTo>
                    <a:pt x="239926" y="56546"/>
                    <a:pt x="240921" y="56666"/>
                    <a:pt x="241881" y="57072"/>
                  </a:cubicBezTo>
                  <a:cubicBezTo>
                    <a:pt x="248510" y="63964"/>
                    <a:pt x="255031" y="71022"/>
                    <a:pt x="265289" y="72354"/>
                  </a:cubicBezTo>
                  <a:cubicBezTo>
                    <a:pt x="284823" y="86476"/>
                    <a:pt x="302294" y="102421"/>
                    <a:pt x="315256" y="123229"/>
                  </a:cubicBezTo>
                  <a:cubicBezTo>
                    <a:pt x="319319" y="129750"/>
                    <a:pt x="319090" y="135407"/>
                    <a:pt x="317587" y="141591"/>
                  </a:cubicBezTo>
                  <a:cubicBezTo>
                    <a:pt x="314421" y="154655"/>
                    <a:pt x="306929" y="156593"/>
                    <a:pt x="296870" y="147712"/>
                  </a:cubicBezTo>
                  <a:cubicBezTo>
                    <a:pt x="289870" y="141534"/>
                    <a:pt x="284166" y="134304"/>
                    <a:pt x="278697" y="126858"/>
                  </a:cubicBezTo>
                  <a:cubicBezTo>
                    <a:pt x="267490" y="111605"/>
                    <a:pt x="251853" y="101906"/>
                    <a:pt x="236011" y="92448"/>
                  </a:cubicBezTo>
                  <a:cubicBezTo>
                    <a:pt x="234628" y="91545"/>
                    <a:pt x="233405" y="90448"/>
                    <a:pt x="232291" y="89236"/>
                  </a:cubicBezTo>
                  <a:lnTo>
                    <a:pt x="232320" y="89242"/>
                  </a:lnTo>
                  <a:cubicBezTo>
                    <a:pt x="230451" y="87510"/>
                    <a:pt x="227187" y="88488"/>
                    <a:pt x="225765" y="85876"/>
                  </a:cubicBezTo>
                  <a:lnTo>
                    <a:pt x="225799" y="85927"/>
                  </a:lnTo>
                  <a:cubicBezTo>
                    <a:pt x="206419" y="82807"/>
                    <a:pt x="189589" y="73686"/>
                    <a:pt x="173175" y="63581"/>
                  </a:cubicBezTo>
                  <a:cubicBezTo>
                    <a:pt x="161888" y="56443"/>
                    <a:pt x="148823" y="53649"/>
                    <a:pt x="136267" y="50957"/>
                  </a:cubicBezTo>
                  <a:cubicBezTo>
                    <a:pt x="117174" y="46859"/>
                    <a:pt x="97428" y="45899"/>
                    <a:pt x="78089" y="42796"/>
                  </a:cubicBezTo>
                  <a:cubicBezTo>
                    <a:pt x="63647" y="40493"/>
                    <a:pt x="49417" y="36892"/>
                    <a:pt x="35095" y="33863"/>
                  </a:cubicBezTo>
                  <a:close/>
                </a:path>
              </a:pathLst>
            </a:custGeom>
            <a:grpFill/>
            <a:ln w="5715" cap="flat">
              <a:noFill/>
              <a:prstDash val="solid"/>
              <a:miter/>
            </a:ln>
          </p:spPr>
          <p:txBody>
            <a:bodyPr rtlCol="0" anchor="ctr"/>
            <a:lstStyle/>
            <a:p>
              <a:endParaRPr lang="zh-CN" altLang="en-US"/>
            </a:p>
          </p:txBody>
        </p:sp>
        <p:sp>
          <p:nvSpPr>
            <p:cNvPr id="153" name="任意多边形: 形状 152">
              <a:extLst>
                <a:ext uri="{FF2B5EF4-FFF2-40B4-BE49-F238E27FC236}">
                  <a16:creationId xmlns:a16="http://schemas.microsoft.com/office/drawing/2014/main" id="{FE5C2738-150C-2FF7-5042-28D231319CF7}"/>
                </a:ext>
              </a:extLst>
            </p:cNvPr>
            <p:cNvSpPr/>
            <p:nvPr/>
          </p:nvSpPr>
          <p:spPr>
            <a:xfrm>
              <a:off x="7000642" y="3882447"/>
              <a:ext cx="119863" cy="128859"/>
            </a:xfrm>
            <a:custGeom>
              <a:avLst/>
              <a:gdLst>
                <a:gd name="connsiteX0" fmla="*/ 1780 w 119863"/>
                <a:gd name="connsiteY0" fmla="*/ 238 h 128859"/>
                <a:gd name="connsiteX1" fmla="*/ 21279 w 119863"/>
                <a:gd name="connsiteY1" fmla="*/ 6771 h 128859"/>
                <a:gd name="connsiteX2" fmla="*/ 54404 w 119863"/>
                <a:gd name="connsiteY2" fmla="*/ 22578 h 128859"/>
                <a:gd name="connsiteX3" fmla="*/ 46808 w 119863"/>
                <a:gd name="connsiteY3" fmla="*/ 25819 h 128859"/>
                <a:gd name="connsiteX4" fmla="*/ 35778 w 119863"/>
                <a:gd name="connsiteY4" fmla="*/ 31836 h 128859"/>
                <a:gd name="connsiteX5" fmla="*/ 61347 w 119863"/>
                <a:gd name="connsiteY5" fmla="*/ 61909 h 128859"/>
                <a:gd name="connsiteX6" fmla="*/ 67457 w 119863"/>
                <a:gd name="connsiteY6" fmla="*/ 62126 h 128859"/>
                <a:gd name="connsiteX7" fmla="*/ 77863 w 119863"/>
                <a:gd name="connsiteY7" fmla="*/ 66435 h 128859"/>
                <a:gd name="connsiteX8" fmla="*/ 78978 w 119863"/>
                <a:gd name="connsiteY8" fmla="*/ 73036 h 128859"/>
                <a:gd name="connsiteX9" fmla="*/ 78012 w 119863"/>
                <a:gd name="connsiteY9" fmla="*/ 81666 h 128859"/>
                <a:gd name="connsiteX10" fmla="*/ 79206 w 119863"/>
                <a:gd name="connsiteY10" fmla="*/ 84449 h 128859"/>
                <a:gd name="connsiteX11" fmla="*/ 80841 w 119863"/>
                <a:gd name="connsiteY11" fmla="*/ 96216 h 128859"/>
                <a:gd name="connsiteX12" fmla="*/ 100340 w 119863"/>
                <a:gd name="connsiteY12" fmla="*/ 95021 h 128859"/>
                <a:gd name="connsiteX13" fmla="*/ 111199 w 119863"/>
                <a:gd name="connsiteY13" fmla="*/ 94833 h 128859"/>
                <a:gd name="connsiteX14" fmla="*/ 119863 w 119863"/>
                <a:gd name="connsiteY14" fmla="*/ 111086 h 128859"/>
                <a:gd name="connsiteX15" fmla="*/ 103650 w 119863"/>
                <a:gd name="connsiteY15" fmla="*/ 114755 h 128859"/>
                <a:gd name="connsiteX16" fmla="*/ 103633 w 119863"/>
                <a:gd name="connsiteY16" fmla="*/ 111463 h 128859"/>
                <a:gd name="connsiteX17" fmla="*/ 106918 w 119863"/>
                <a:gd name="connsiteY17" fmla="*/ 108172 h 128859"/>
                <a:gd name="connsiteX18" fmla="*/ 78092 w 119863"/>
                <a:gd name="connsiteY18" fmla="*/ 108543 h 128859"/>
                <a:gd name="connsiteX19" fmla="*/ 75863 w 119863"/>
                <a:gd name="connsiteY19" fmla="*/ 115356 h 128859"/>
                <a:gd name="connsiteX20" fmla="*/ 78921 w 119863"/>
                <a:gd name="connsiteY20" fmla="*/ 128860 h 128859"/>
                <a:gd name="connsiteX21" fmla="*/ 60713 w 119863"/>
                <a:gd name="connsiteY21" fmla="*/ 108412 h 128859"/>
                <a:gd name="connsiteX22" fmla="*/ 50100 w 119863"/>
                <a:gd name="connsiteY22" fmla="*/ 100817 h 128859"/>
                <a:gd name="connsiteX23" fmla="*/ 58433 w 119863"/>
                <a:gd name="connsiteY23" fmla="*/ 94650 h 128859"/>
                <a:gd name="connsiteX24" fmla="*/ 40545 w 119863"/>
                <a:gd name="connsiteY24" fmla="*/ 93730 h 128859"/>
                <a:gd name="connsiteX25" fmla="*/ 54021 w 119863"/>
                <a:gd name="connsiteY25" fmla="*/ 84883 h 128859"/>
                <a:gd name="connsiteX26" fmla="*/ 41150 w 119863"/>
                <a:gd name="connsiteY26" fmla="*/ 78568 h 128859"/>
                <a:gd name="connsiteX27" fmla="*/ 35355 w 119863"/>
                <a:gd name="connsiteY27" fmla="*/ 70773 h 128859"/>
                <a:gd name="connsiteX28" fmla="*/ 28578 w 119863"/>
                <a:gd name="connsiteY28" fmla="*/ 67378 h 128859"/>
                <a:gd name="connsiteX29" fmla="*/ 16364 w 119863"/>
                <a:gd name="connsiteY29" fmla="*/ 50485 h 128859"/>
                <a:gd name="connsiteX30" fmla="*/ 32424 w 119863"/>
                <a:gd name="connsiteY30" fmla="*/ 50324 h 128859"/>
                <a:gd name="connsiteX31" fmla="*/ 24708 w 119863"/>
                <a:gd name="connsiteY31" fmla="*/ 42392 h 128859"/>
                <a:gd name="connsiteX32" fmla="*/ 65 w 119863"/>
                <a:gd name="connsiteY32" fmla="*/ 27659 h 128859"/>
                <a:gd name="connsiteX33" fmla="*/ 1780 w 119863"/>
                <a:gd name="connsiteY33" fmla="*/ 238 h 12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9863" h="128859">
                  <a:moveTo>
                    <a:pt x="1780" y="238"/>
                  </a:moveTo>
                  <a:cubicBezTo>
                    <a:pt x="9455" y="-1190"/>
                    <a:pt x="15010" y="4165"/>
                    <a:pt x="21279" y="6771"/>
                  </a:cubicBezTo>
                  <a:cubicBezTo>
                    <a:pt x="32561" y="11462"/>
                    <a:pt x="43385" y="17252"/>
                    <a:pt x="54404" y="22578"/>
                  </a:cubicBezTo>
                  <a:cubicBezTo>
                    <a:pt x="51689" y="23413"/>
                    <a:pt x="46483" y="21047"/>
                    <a:pt x="46808" y="25819"/>
                  </a:cubicBezTo>
                  <a:cubicBezTo>
                    <a:pt x="47488" y="35768"/>
                    <a:pt x="40225" y="28973"/>
                    <a:pt x="35778" y="31836"/>
                  </a:cubicBezTo>
                  <a:cubicBezTo>
                    <a:pt x="50357" y="37380"/>
                    <a:pt x="55204" y="50125"/>
                    <a:pt x="61347" y="61909"/>
                  </a:cubicBezTo>
                  <a:cubicBezTo>
                    <a:pt x="63062" y="65201"/>
                    <a:pt x="65319" y="64806"/>
                    <a:pt x="67457" y="62126"/>
                  </a:cubicBezTo>
                  <a:cubicBezTo>
                    <a:pt x="70943" y="63526"/>
                    <a:pt x="74617" y="64600"/>
                    <a:pt x="77863" y="66435"/>
                  </a:cubicBezTo>
                  <a:cubicBezTo>
                    <a:pt x="80550" y="67955"/>
                    <a:pt x="81110" y="72670"/>
                    <a:pt x="78978" y="73036"/>
                  </a:cubicBezTo>
                  <a:cubicBezTo>
                    <a:pt x="67005" y="75076"/>
                    <a:pt x="74726" y="78385"/>
                    <a:pt x="78012" y="81666"/>
                  </a:cubicBezTo>
                  <a:cubicBezTo>
                    <a:pt x="78698" y="82351"/>
                    <a:pt x="79510" y="83866"/>
                    <a:pt x="79206" y="84449"/>
                  </a:cubicBezTo>
                  <a:cubicBezTo>
                    <a:pt x="76898" y="88855"/>
                    <a:pt x="74566" y="93353"/>
                    <a:pt x="80841" y="96216"/>
                  </a:cubicBezTo>
                  <a:cubicBezTo>
                    <a:pt x="87396" y="99205"/>
                    <a:pt x="94157" y="100457"/>
                    <a:pt x="100340" y="95021"/>
                  </a:cubicBezTo>
                  <a:cubicBezTo>
                    <a:pt x="103901" y="91015"/>
                    <a:pt x="107656" y="88489"/>
                    <a:pt x="111199" y="94833"/>
                  </a:cubicBezTo>
                  <a:cubicBezTo>
                    <a:pt x="114228" y="100256"/>
                    <a:pt x="115280" y="106566"/>
                    <a:pt x="119863" y="111086"/>
                  </a:cubicBezTo>
                  <a:cubicBezTo>
                    <a:pt x="114188" y="116493"/>
                    <a:pt x="108633" y="114104"/>
                    <a:pt x="103650" y="114755"/>
                  </a:cubicBezTo>
                  <a:cubicBezTo>
                    <a:pt x="103644" y="113658"/>
                    <a:pt x="103638" y="112561"/>
                    <a:pt x="103633" y="111463"/>
                  </a:cubicBezTo>
                  <a:cubicBezTo>
                    <a:pt x="104941" y="110583"/>
                    <a:pt x="105667" y="109115"/>
                    <a:pt x="106918" y="108172"/>
                  </a:cubicBezTo>
                  <a:cubicBezTo>
                    <a:pt x="97289" y="106943"/>
                    <a:pt x="87630" y="104748"/>
                    <a:pt x="78092" y="108543"/>
                  </a:cubicBezTo>
                  <a:cubicBezTo>
                    <a:pt x="74538" y="109955"/>
                    <a:pt x="72451" y="114778"/>
                    <a:pt x="75863" y="115356"/>
                  </a:cubicBezTo>
                  <a:cubicBezTo>
                    <a:pt x="88653" y="117516"/>
                    <a:pt x="75097" y="125082"/>
                    <a:pt x="78921" y="128860"/>
                  </a:cubicBezTo>
                  <a:cubicBezTo>
                    <a:pt x="70868" y="123808"/>
                    <a:pt x="61936" y="119384"/>
                    <a:pt x="60713" y="108412"/>
                  </a:cubicBezTo>
                  <a:cubicBezTo>
                    <a:pt x="59941" y="101462"/>
                    <a:pt x="51820" y="105566"/>
                    <a:pt x="50100" y="100817"/>
                  </a:cubicBezTo>
                  <a:cubicBezTo>
                    <a:pt x="51003" y="95850"/>
                    <a:pt x="57930" y="100942"/>
                    <a:pt x="58433" y="94650"/>
                  </a:cubicBezTo>
                  <a:cubicBezTo>
                    <a:pt x="52918" y="92215"/>
                    <a:pt x="46968" y="97079"/>
                    <a:pt x="40545" y="93730"/>
                  </a:cubicBezTo>
                  <a:cubicBezTo>
                    <a:pt x="44499" y="90152"/>
                    <a:pt x="50529" y="90215"/>
                    <a:pt x="54021" y="84883"/>
                  </a:cubicBezTo>
                  <a:cubicBezTo>
                    <a:pt x="48471" y="84397"/>
                    <a:pt x="45334" y="80603"/>
                    <a:pt x="41150" y="78568"/>
                  </a:cubicBezTo>
                  <a:cubicBezTo>
                    <a:pt x="43276" y="69601"/>
                    <a:pt x="43231" y="69355"/>
                    <a:pt x="35355" y="70773"/>
                  </a:cubicBezTo>
                  <a:cubicBezTo>
                    <a:pt x="31841" y="71407"/>
                    <a:pt x="30120" y="69361"/>
                    <a:pt x="28578" y="67378"/>
                  </a:cubicBezTo>
                  <a:cubicBezTo>
                    <a:pt x="24297" y="61891"/>
                    <a:pt x="20394" y="56108"/>
                    <a:pt x="16364" y="50485"/>
                  </a:cubicBezTo>
                  <a:cubicBezTo>
                    <a:pt x="22137" y="42541"/>
                    <a:pt x="27166" y="54439"/>
                    <a:pt x="32424" y="50324"/>
                  </a:cubicBezTo>
                  <a:cubicBezTo>
                    <a:pt x="31749" y="45793"/>
                    <a:pt x="26143" y="46118"/>
                    <a:pt x="24708" y="42392"/>
                  </a:cubicBezTo>
                  <a:cubicBezTo>
                    <a:pt x="20536" y="30859"/>
                    <a:pt x="8518" y="32219"/>
                    <a:pt x="65" y="27659"/>
                  </a:cubicBezTo>
                  <a:cubicBezTo>
                    <a:pt x="-535" y="18321"/>
                    <a:pt x="3237" y="9434"/>
                    <a:pt x="1780" y="238"/>
                  </a:cubicBezTo>
                  <a:close/>
                </a:path>
              </a:pathLst>
            </a:custGeom>
            <a:grpFill/>
            <a:ln w="5715" cap="flat">
              <a:noFill/>
              <a:prstDash val="solid"/>
              <a:miter/>
            </a:ln>
          </p:spPr>
          <p:txBody>
            <a:bodyPr rtlCol="0" anchor="ctr"/>
            <a:lstStyle/>
            <a:p>
              <a:endParaRPr lang="zh-CN" altLang="en-US"/>
            </a:p>
          </p:txBody>
        </p:sp>
        <p:sp>
          <p:nvSpPr>
            <p:cNvPr id="154" name="任意多边形: 形状 153">
              <a:extLst>
                <a:ext uri="{FF2B5EF4-FFF2-40B4-BE49-F238E27FC236}">
                  <a16:creationId xmlns:a16="http://schemas.microsoft.com/office/drawing/2014/main" id="{0FAEA4C9-29E9-61AF-B259-12A8B9F05FA5}"/>
                </a:ext>
              </a:extLst>
            </p:cNvPr>
            <p:cNvSpPr/>
            <p:nvPr/>
          </p:nvSpPr>
          <p:spPr>
            <a:xfrm>
              <a:off x="6949792" y="3780403"/>
              <a:ext cx="85449" cy="75866"/>
            </a:xfrm>
            <a:custGeom>
              <a:avLst/>
              <a:gdLst>
                <a:gd name="connsiteX0" fmla="*/ 81987 w 85449"/>
                <a:gd name="connsiteY0" fmla="*/ 75867 h 75866"/>
                <a:gd name="connsiteX1" fmla="*/ 16305 w 85449"/>
                <a:gd name="connsiteY1" fmla="*/ 55739 h 75866"/>
                <a:gd name="connsiteX2" fmla="*/ 35987 w 85449"/>
                <a:gd name="connsiteY2" fmla="*/ 50132 h 75866"/>
                <a:gd name="connsiteX3" fmla="*/ 11784 w 85449"/>
                <a:gd name="connsiteY3" fmla="*/ 34610 h 75866"/>
                <a:gd name="connsiteX4" fmla="*/ 19076 w 85449"/>
                <a:gd name="connsiteY4" fmla="*/ 24049 h 75866"/>
                <a:gd name="connsiteX5" fmla="*/ 31667 w 85449"/>
                <a:gd name="connsiteY5" fmla="*/ 34102 h 75866"/>
                <a:gd name="connsiteX6" fmla="*/ 37422 w 85449"/>
                <a:gd name="connsiteY6" fmla="*/ 43314 h 75866"/>
                <a:gd name="connsiteX7" fmla="*/ 44514 w 85449"/>
                <a:gd name="connsiteY7" fmla="*/ 41342 h 75866"/>
                <a:gd name="connsiteX8" fmla="*/ 41479 w 85449"/>
                <a:gd name="connsiteY8" fmla="*/ 29689 h 75866"/>
                <a:gd name="connsiteX9" fmla="*/ 12059 w 85449"/>
                <a:gd name="connsiteY9" fmla="*/ 7904 h 75866"/>
                <a:gd name="connsiteX10" fmla="*/ 0 w 85449"/>
                <a:gd name="connsiteY10" fmla="*/ 0 h 75866"/>
                <a:gd name="connsiteX11" fmla="*/ 69557 w 85449"/>
                <a:gd name="connsiteY11" fmla="*/ 15745 h 75866"/>
                <a:gd name="connsiteX12" fmla="*/ 67437 w 85449"/>
                <a:gd name="connsiteY12" fmla="*/ 20934 h 75866"/>
                <a:gd name="connsiteX13" fmla="*/ 75832 w 85449"/>
                <a:gd name="connsiteY13" fmla="*/ 30587 h 75866"/>
                <a:gd name="connsiteX14" fmla="*/ 81633 w 85449"/>
                <a:gd name="connsiteY14" fmla="*/ 66620 h 75866"/>
                <a:gd name="connsiteX15" fmla="*/ 81987 w 85449"/>
                <a:gd name="connsiteY15" fmla="*/ 75867 h 75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5449" h="75866">
                  <a:moveTo>
                    <a:pt x="81987" y="75867"/>
                  </a:moveTo>
                  <a:cubicBezTo>
                    <a:pt x="60093" y="69157"/>
                    <a:pt x="38199" y="62448"/>
                    <a:pt x="16305" y="55739"/>
                  </a:cubicBezTo>
                  <a:cubicBezTo>
                    <a:pt x="22814" y="53961"/>
                    <a:pt x="30312" y="56567"/>
                    <a:pt x="35987" y="50132"/>
                  </a:cubicBezTo>
                  <a:cubicBezTo>
                    <a:pt x="24689" y="50012"/>
                    <a:pt x="26718" y="30450"/>
                    <a:pt x="11784" y="34610"/>
                  </a:cubicBezTo>
                  <a:cubicBezTo>
                    <a:pt x="11647" y="28541"/>
                    <a:pt x="15785" y="25895"/>
                    <a:pt x="19076" y="24049"/>
                  </a:cubicBezTo>
                  <a:cubicBezTo>
                    <a:pt x="24506" y="20997"/>
                    <a:pt x="30438" y="25843"/>
                    <a:pt x="31667" y="34102"/>
                  </a:cubicBezTo>
                  <a:cubicBezTo>
                    <a:pt x="32278" y="38216"/>
                    <a:pt x="30575" y="42868"/>
                    <a:pt x="37422" y="43314"/>
                  </a:cubicBezTo>
                  <a:cubicBezTo>
                    <a:pt x="40325" y="43503"/>
                    <a:pt x="42925" y="44137"/>
                    <a:pt x="44514" y="41342"/>
                  </a:cubicBezTo>
                  <a:cubicBezTo>
                    <a:pt x="47206" y="36610"/>
                    <a:pt x="44337" y="33273"/>
                    <a:pt x="41479" y="29689"/>
                  </a:cubicBezTo>
                  <a:cubicBezTo>
                    <a:pt x="33576" y="19786"/>
                    <a:pt x="24609" y="11567"/>
                    <a:pt x="12059" y="7904"/>
                  </a:cubicBezTo>
                  <a:cubicBezTo>
                    <a:pt x="7361" y="6532"/>
                    <a:pt x="3475" y="3469"/>
                    <a:pt x="0" y="0"/>
                  </a:cubicBezTo>
                  <a:cubicBezTo>
                    <a:pt x="24106" y="1189"/>
                    <a:pt x="46954" y="7927"/>
                    <a:pt x="69557" y="15745"/>
                  </a:cubicBezTo>
                  <a:cubicBezTo>
                    <a:pt x="67608" y="16985"/>
                    <a:pt x="66008" y="18911"/>
                    <a:pt x="67437" y="20934"/>
                  </a:cubicBezTo>
                  <a:cubicBezTo>
                    <a:pt x="69883" y="24403"/>
                    <a:pt x="72855" y="27535"/>
                    <a:pt x="75832" y="30587"/>
                  </a:cubicBezTo>
                  <a:cubicBezTo>
                    <a:pt x="86245" y="41257"/>
                    <a:pt x="88240" y="52264"/>
                    <a:pt x="81633" y="66620"/>
                  </a:cubicBezTo>
                  <a:cubicBezTo>
                    <a:pt x="80039" y="70089"/>
                    <a:pt x="81267" y="72815"/>
                    <a:pt x="81987" y="75867"/>
                  </a:cubicBezTo>
                  <a:close/>
                </a:path>
              </a:pathLst>
            </a:custGeom>
            <a:grpFill/>
            <a:ln w="5715" cap="flat">
              <a:noFill/>
              <a:prstDash val="solid"/>
              <a:miter/>
            </a:ln>
          </p:spPr>
          <p:txBody>
            <a:bodyPr rtlCol="0" anchor="ctr"/>
            <a:lstStyle/>
            <a:p>
              <a:endParaRPr lang="zh-CN" altLang="en-US"/>
            </a:p>
          </p:txBody>
        </p:sp>
        <p:sp>
          <p:nvSpPr>
            <p:cNvPr id="155" name="任意多边形: 形状 154">
              <a:extLst>
                <a:ext uri="{FF2B5EF4-FFF2-40B4-BE49-F238E27FC236}">
                  <a16:creationId xmlns:a16="http://schemas.microsoft.com/office/drawing/2014/main" id="{215DA246-8BAD-CD1F-EB60-856C8BF18BCC}"/>
                </a:ext>
              </a:extLst>
            </p:cNvPr>
            <p:cNvSpPr/>
            <p:nvPr/>
          </p:nvSpPr>
          <p:spPr>
            <a:xfrm>
              <a:off x="6865758" y="3787274"/>
              <a:ext cx="83855" cy="46449"/>
            </a:xfrm>
            <a:custGeom>
              <a:avLst/>
              <a:gdLst>
                <a:gd name="connsiteX0" fmla="*/ 83833 w 83855"/>
                <a:gd name="connsiteY0" fmla="*/ 45736 h 46449"/>
                <a:gd name="connsiteX1" fmla="*/ 60739 w 83855"/>
                <a:gd name="connsiteY1" fmla="*/ 45565 h 46449"/>
                <a:gd name="connsiteX2" fmla="*/ 34833 w 83855"/>
                <a:gd name="connsiteY2" fmla="*/ 41724 h 46449"/>
                <a:gd name="connsiteX3" fmla="*/ 34822 w 83855"/>
                <a:gd name="connsiteY3" fmla="*/ 41764 h 46449"/>
                <a:gd name="connsiteX4" fmla="*/ 7681 w 83855"/>
                <a:gd name="connsiteY4" fmla="*/ 32752 h 46449"/>
                <a:gd name="connsiteX5" fmla="*/ 15019 w 83855"/>
                <a:gd name="connsiteY5" fmla="*/ 26288 h 46449"/>
                <a:gd name="connsiteX6" fmla="*/ 12436 w 83855"/>
                <a:gd name="connsiteY6" fmla="*/ 20304 h 46449"/>
                <a:gd name="connsiteX7" fmla="*/ 0 w 83855"/>
                <a:gd name="connsiteY7" fmla="*/ 5942 h 46449"/>
                <a:gd name="connsiteX8" fmla="*/ 23895 w 83855"/>
                <a:gd name="connsiteY8" fmla="*/ 7954 h 46449"/>
                <a:gd name="connsiteX9" fmla="*/ 39845 w 83855"/>
                <a:gd name="connsiteY9" fmla="*/ 9394 h 46449"/>
                <a:gd name="connsiteX10" fmla="*/ 58562 w 83855"/>
                <a:gd name="connsiteY10" fmla="*/ 19636 h 46449"/>
                <a:gd name="connsiteX11" fmla="*/ 50052 w 83855"/>
                <a:gd name="connsiteY11" fmla="*/ 25019 h 46449"/>
                <a:gd name="connsiteX12" fmla="*/ 67140 w 83855"/>
                <a:gd name="connsiteY12" fmla="*/ 40033 h 46449"/>
                <a:gd name="connsiteX13" fmla="*/ 79302 w 83855"/>
                <a:gd name="connsiteY13" fmla="*/ 40227 h 46449"/>
                <a:gd name="connsiteX14" fmla="*/ 83651 w 83855"/>
                <a:gd name="connsiteY14" fmla="*/ 40855 h 46449"/>
                <a:gd name="connsiteX15" fmla="*/ 83833 w 83855"/>
                <a:gd name="connsiteY15" fmla="*/ 45736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55" h="46449">
                  <a:moveTo>
                    <a:pt x="83833" y="45736"/>
                  </a:moveTo>
                  <a:cubicBezTo>
                    <a:pt x="76135" y="45530"/>
                    <a:pt x="68426" y="47559"/>
                    <a:pt x="60739" y="45565"/>
                  </a:cubicBezTo>
                  <a:cubicBezTo>
                    <a:pt x="52590" y="41027"/>
                    <a:pt x="42611" y="48799"/>
                    <a:pt x="34833" y="41724"/>
                  </a:cubicBezTo>
                  <a:lnTo>
                    <a:pt x="34822" y="41764"/>
                  </a:lnTo>
                  <a:cubicBezTo>
                    <a:pt x="26101" y="37769"/>
                    <a:pt x="13750" y="44730"/>
                    <a:pt x="7681" y="32752"/>
                  </a:cubicBezTo>
                  <a:cubicBezTo>
                    <a:pt x="10904" y="31466"/>
                    <a:pt x="17974" y="34512"/>
                    <a:pt x="15019" y="26288"/>
                  </a:cubicBezTo>
                  <a:cubicBezTo>
                    <a:pt x="14288" y="24242"/>
                    <a:pt x="12887" y="22385"/>
                    <a:pt x="12436" y="20304"/>
                  </a:cubicBezTo>
                  <a:cubicBezTo>
                    <a:pt x="9693" y="7588"/>
                    <a:pt x="9756" y="7571"/>
                    <a:pt x="0" y="5942"/>
                  </a:cubicBezTo>
                  <a:cubicBezTo>
                    <a:pt x="14493" y="-2156"/>
                    <a:pt x="14808" y="-2436"/>
                    <a:pt x="23895" y="7954"/>
                  </a:cubicBezTo>
                  <a:cubicBezTo>
                    <a:pt x="28924" y="13704"/>
                    <a:pt x="33953" y="6983"/>
                    <a:pt x="39845" y="9394"/>
                  </a:cubicBezTo>
                  <a:cubicBezTo>
                    <a:pt x="46743" y="12218"/>
                    <a:pt x="53641" y="13824"/>
                    <a:pt x="58562" y="19636"/>
                  </a:cubicBezTo>
                  <a:cubicBezTo>
                    <a:pt x="57305" y="24305"/>
                    <a:pt x="52333" y="20819"/>
                    <a:pt x="50052" y="25019"/>
                  </a:cubicBezTo>
                  <a:cubicBezTo>
                    <a:pt x="53704" y="31649"/>
                    <a:pt x="60996" y="35346"/>
                    <a:pt x="67140" y="40033"/>
                  </a:cubicBezTo>
                  <a:cubicBezTo>
                    <a:pt x="70672" y="42724"/>
                    <a:pt x="75261" y="43296"/>
                    <a:pt x="79302" y="40227"/>
                  </a:cubicBezTo>
                  <a:cubicBezTo>
                    <a:pt x="81136" y="38832"/>
                    <a:pt x="82828" y="36992"/>
                    <a:pt x="83651" y="40855"/>
                  </a:cubicBezTo>
                  <a:cubicBezTo>
                    <a:pt x="83993" y="42427"/>
                    <a:pt x="83794" y="44107"/>
                    <a:pt x="83833" y="45736"/>
                  </a:cubicBezTo>
                  <a:close/>
                </a:path>
              </a:pathLst>
            </a:custGeom>
            <a:grpFill/>
            <a:ln w="5715" cap="flat">
              <a:noFill/>
              <a:prstDash val="solid"/>
              <a:miter/>
            </a:ln>
          </p:spPr>
          <p:txBody>
            <a:bodyPr rtlCol="0" anchor="ctr"/>
            <a:lstStyle/>
            <a:p>
              <a:endParaRPr lang="zh-CN" altLang="en-US"/>
            </a:p>
          </p:txBody>
        </p:sp>
        <p:sp>
          <p:nvSpPr>
            <p:cNvPr id="156" name="任意多边形: 形状 155">
              <a:extLst>
                <a:ext uri="{FF2B5EF4-FFF2-40B4-BE49-F238E27FC236}">
                  <a16:creationId xmlns:a16="http://schemas.microsoft.com/office/drawing/2014/main" id="{1A74E65B-15AE-1A11-5831-B347E9DA47E2}"/>
                </a:ext>
              </a:extLst>
            </p:cNvPr>
            <p:cNvSpPr/>
            <p:nvPr/>
          </p:nvSpPr>
          <p:spPr>
            <a:xfrm>
              <a:off x="6788640" y="3808622"/>
              <a:ext cx="59167" cy="17512"/>
            </a:xfrm>
            <a:custGeom>
              <a:avLst/>
              <a:gdLst>
                <a:gd name="connsiteX0" fmla="*/ 59167 w 59167"/>
                <a:gd name="connsiteY0" fmla="*/ 10878 h 17512"/>
                <a:gd name="connsiteX1" fmla="*/ 52555 w 59167"/>
                <a:gd name="connsiteY1" fmla="*/ 17513 h 17512"/>
                <a:gd name="connsiteX2" fmla="*/ 45966 w 59167"/>
                <a:gd name="connsiteY2" fmla="*/ 14278 h 17512"/>
                <a:gd name="connsiteX3" fmla="*/ 39347 w 59167"/>
                <a:gd name="connsiteY3" fmla="*/ 17484 h 17512"/>
                <a:gd name="connsiteX4" fmla="*/ 20437 w 59167"/>
                <a:gd name="connsiteY4" fmla="*/ 10483 h 17512"/>
                <a:gd name="connsiteX5" fmla="*/ 0 w 59167"/>
                <a:gd name="connsiteY5" fmla="*/ 825 h 17512"/>
                <a:gd name="connsiteX6" fmla="*/ 37742 w 59167"/>
                <a:gd name="connsiteY6" fmla="*/ 6049 h 17512"/>
                <a:gd name="connsiteX7" fmla="*/ 59167 w 59167"/>
                <a:gd name="connsiteY7" fmla="*/ 10878 h 1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167" h="17512">
                  <a:moveTo>
                    <a:pt x="59167" y="10878"/>
                  </a:moveTo>
                  <a:cubicBezTo>
                    <a:pt x="56961" y="13089"/>
                    <a:pt x="54755" y="15301"/>
                    <a:pt x="52555" y="17513"/>
                  </a:cubicBezTo>
                  <a:cubicBezTo>
                    <a:pt x="50818" y="15501"/>
                    <a:pt x="50663" y="10266"/>
                    <a:pt x="45966" y="14278"/>
                  </a:cubicBezTo>
                  <a:cubicBezTo>
                    <a:pt x="43617" y="15044"/>
                    <a:pt x="41085" y="15450"/>
                    <a:pt x="39347" y="17484"/>
                  </a:cubicBezTo>
                  <a:cubicBezTo>
                    <a:pt x="33661" y="13478"/>
                    <a:pt x="27786" y="11101"/>
                    <a:pt x="20437" y="10483"/>
                  </a:cubicBezTo>
                  <a:cubicBezTo>
                    <a:pt x="13036" y="9860"/>
                    <a:pt x="4143" y="9575"/>
                    <a:pt x="0" y="825"/>
                  </a:cubicBezTo>
                  <a:cubicBezTo>
                    <a:pt x="13196" y="-2473"/>
                    <a:pt x="24975" y="5117"/>
                    <a:pt x="37742" y="6049"/>
                  </a:cubicBezTo>
                  <a:cubicBezTo>
                    <a:pt x="44651" y="6546"/>
                    <a:pt x="52961" y="5414"/>
                    <a:pt x="59167" y="10878"/>
                  </a:cubicBezTo>
                  <a:close/>
                </a:path>
              </a:pathLst>
            </a:custGeom>
            <a:grpFill/>
            <a:ln w="5715" cap="flat">
              <a:noFill/>
              <a:prstDash val="solid"/>
              <a:miter/>
            </a:ln>
          </p:spPr>
          <p:txBody>
            <a:bodyPr rtlCol="0" anchor="ctr"/>
            <a:lstStyle/>
            <a:p>
              <a:endParaRPr lang="zh-CN" altLang="en-US"/>
            </a:p>
          </p:txBody>
        </p:sp>
        <p:sp>
          <p:nvSpPr>
            <p:cNvPr id="157" name="任意多边形: 形状 156">
              <a:extLst>
                <a:ext uri="{FF2B5EF4-FFF2-40B4-BE49-F238E27FC236}">
                  <a16:creationId xmlns:a16="http://schemas.microsoft.com/office/drawing/2014/main" id="{8EF0E17E-DC33-D372-63EE-0E3955BCDF30}"/>
                </a:ext>
              </a:extLst>
            </p:cNvPr>
            <p:cNvSpPr/>
            <p:nvPr/>
          </p:nvSpPr>
          <p:spPr>
            <a:xfrm>
              <a:off x="6666774" y="3750880"/>
              <a:ext cx="46377" cy="32902"/>
            </a:xfrm>
            <a:custGeom>
              <a:avLst/>
              <a:gdLst>
                <a:gd name="connsiteX0" fmla="*/ 46377 w 46377"/>
                <a:gd name="connsiteY0" fmla="*/ 28941 h 32902"/>
                <a:gd name="connsiteX1" fmla="*/ 34787 w 46377"/>
                <a:gd name="connsiteY1" fmla="*/ 29746 h 32902"/>
                <a:gd name="connsiteX2" fmla="*/ 24917 w 46377"/>
                <a:gd name="connsiteY2" fmla="*/ 24031 h 32902"/>
                <a:gd name="connsiteX3" fmla="*/ 14951 w 46377"/>
                <a:gd name="connsiteY3" fmla="*/ 17288 h 32902"/>
                <a:gd name="connsiteX4" fmla="*/ 0 w 46377"/>
                <a:gd name="connsiteY4" fmla="*/ 0 h 32902"/>
                <a:gd name="connsiteX5" fmla="*/ 46377 w 46377"/>
                <a:gd name="connsiteY5" fmla="*/ 28941 h 32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377" h="32902">
                  <a:moveTo>
                    <a:pt x="46377" y="28941"/>
                  </a:moveTo>
                  <a:cubicBezTo>
                    <a:pt x="42337" y="27020"/>
                    <a:pt x="39102" y="38096"/>
                    <a:pt x="34787" y="29746"/>
                  </a:cubicBezTo>
                  <a:cubicBezTo>
                    <a:pt x="32713" y="25740"/>
                    <a:pt x="24855" y="33250"/>
                    <a:pt x="24917" y="24031"/>
                  </a:cubicBezTo>
                  <a:cubicBezTo>
                    <a:pt x="24946" y="20140"/>
                    <a:pt x="19917" y="17802"/>
                    <a:pt x="14951" y="17288"/>
                  </a:cubicBezTo>
                  <a:cubicBezTo>
                    <a:pt x="4915" y="16242"/>
                    <a:pt x="1177" y="9070"/>
                    <a:pt x="0" y="0"/>
                  </a:cubicBezTo>
                  <a:cubicBezTo>
                    <a:pt x="15459" y="9647"/>
                    <a:pt x="30918" y="19294"/>
                    <a:pt x="46377" y="28941"/>
                  </a:cubicBezTo>
                  <a:close/>
                </a:path>
              </a:pathLst>
            </a:custGeom>
            <a:grpFill/>
            <a:ln w="5715" cap="flat">
              <a:noFill/>
              <a:prstDash val="solid"/>
              <a:miter/>
            </a:ln>
          </p:spPr>
          <p:txBody>
            <a:bodyPr rtlCol="0" anchor="ctr"/>
            <a:lstStyle/>
            <a:p>
              <a:endParaRPr lang="zh-CN" altLang="en-US"/>
            </a:p>
          </p:txBody>
        </p:sp>
        <p:sp>
          <p:nvSpPr>
            <p:cNvPr id="158" name="任意多边形: 形状 157">
              <a:extLst>
                <a:ext uri="{FF2B5EF4-FFF2-40B4-BE49-F238E27FC236}">
                  <a16:creationId xmlns:a16="http://schemas.microsoft.com/office/drawing/2014/main" id="{BE05535D-357C-0E8C-FB20-49675EBCBC21}"/>
                </a:ext>
              </a:extLst>
            </p:cNvPr>
            <p:cNvSpPr/>
            <p:nvPr/>
          </p:nvSpPr>
          <p:spPr>
            <a:xfrm>
              <a:off x="6847785" y="3819500"/>
              <a:ext cx="52795" cy="11802"/>
            </a:xfrm>
            <a:custGeom>
              <a:avLst/>
              <a:gdLst>
                <a:gd name="connsiteX0" fmla="*/ 25654 w 52795"/>
                <a:gd name="connsiteY0" fmla="*/ 526 h 11802"/>
                <a:gd name="connsiteX1" fmla="*/ 36936 w 52795"/>
                <a:gd name="connsiteY1" fmla="*/ 4772 h 11802"/>
                <a:gd name="connsiteX2" fmla="*/ 52795 w 52795"/>
                <a:gd name="connsiteY2" fmla="*/ 9544 h 11802"/>
                <a:gd name="connsiteX3" fmla="*/ 19225 w 52795"/>
                <a:gd name="connsiteY3" fmla="*/ 8493 h 11802"/>
                <a:gd name="connsiteX4" fmla="*/ 0 w 52795"/>
                <a:gd name="connsiteY4" fmla="*/ 0 h 11802"/>
                <a:gd name="connsiteX5" fmla="*/ 25654 w 52795"/>
                <a:gd name="connsiteY5" fmla="*/ 526 h 1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95" h="11802">
                  <a:moveTo>
                    <a:pt x="25654" y="526"/>
                  </a:moveTo>
                  <a:cubicBezTo>
                    <a:pt x="28861" y="3406"/>
                    <a:pt x="32330" y="5001"/>
                    <a:pt x="36936" y="4772"/>
                  </a:cubicBezTo>
                  <a:cubicBezTo>
                    <a:pt x="42628" y="4486"/>
                    <a:pt x="48051" y="6150"/>
                    <a:pt x="52795" y="9544"/>
                  </a:cubicBezTo>
                  <a:cubicBezTo>
                    <a:pt x="41502" y="14071"/>
                    <a:pt x="29975" y="10767"/>
                    <a:pt x="19225" y="8493"/>
                  </a:cubicBezTo>
                  <a:cubicBezTo>
                    <a:pt x="12973" y="7172"/>
                    <a:pt x="3229" y="9607"/>
                    <a:pt x="0" y="0"/>
                  </a:cubicBezTo>
                  <a:cubicBezTo>
                    <a:pt x="8555" y="177"/>
                    <a:pt x="17105" y="354"/>
                    <a:pt x="25654" y="526"/>
                  </a:cubicBezTo>
                  <a:close/>
                </a:path>
              </a:pathLst>
            </a:custGeom>
            <a:grpFill/>
            <a:ln w="5715" cap="flat">
              <a:noFill/>
              <a:prstDash val="solid"/>
              <a:miter/>
            </a:ln>
          </p:spPr>
          <p:txBody>
            <a:bodyPr rtlCol="0" anchor="ctr"/>
            <a:lstStyle/>
            <a:p>
              <a:endParaRPr lang="zh-CN" altLang="en-US"/>
            </a:p>
          </p:txBody>
        </p:sp>
        <p:sp>
          <p:nvSpPr>
            <p:cNvPr id="159" name="任意多边形: 形状 158">
              <a:extLst>
                <a:ext uri="{FF2B5EF4-FFF2-40B4-BE49-F238E27FC236}">
                  <a16:creationId xmlns:a16="http://schemas.microsoft.com/office/drawing/2014/main" id="{5CC8C45D-2F8F-76DC-E0D3-E5228CA8CE31}"/>
                </a:ext>
              </a:extLst>
            </p:cNvPr>
            <p:cNvSpPr/>
            <p:nvPr/>
          </p:nvSpPr>
          <p:spPr>
            <a:xfrm>
              <a:off x="6711737" y="3779798"/>
              <a:ext cx="30731" cy="16400"/>
            </a:xfrm>
            <a:custGeom>
              <a:avLst/>
              <a:gdLst>
                <a:gd name="connsiteX0" fmla="*/ 30732 w 30731"/>
                <a:gd name="connsiteY0" fmla="*/ 13527 h 16400"/>
                <a:gd name="connsiteX1" fmla="*/ 17422 w 30731"/>
                <a:gd name="connsiteY1" fmla="*/ 14545 h 16400"/>
                <a:gd name="connsiteX2" fmla="*/ 2025 w 30731"/>
                <a:gd name="connsiteY2" fmla="*/ 6538 h 16400"/>
                <a:gd name="connsiteX3" fmla="*/ 1557 w 30731"/>
                <a:gd name="connsiteY3" fmla="*/ 0 h 16400"/>
                <a:gd name="connsiteX4" fmla="*/ 30732 w 30731"/>
                <a:gd name="connsiteY4" fmla="*/ 13527 h 1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31" h="16400">
                  <a:moveTo>
                    <a:pt x="30732" y="13527"/>
                  </a:moveTo>
                  <a:cubicBezTo>
                    <a:pt x="26429" y="15590"/>
                    <a:pt x="22137" y="18259"/>
                    <a:pt x="17422" y="14545"/>
                  </a:cubicBezTo>
                  <a:cubicBezTo>
                    <a:pt x="12787" y="10898"/>
                    <a:pt x="7672" y="8372"/>
                    <a:pt x="2025" y="6538"/>
                  </a:cubicBezTo>
                  <a:cubicBezTo>
                    <a:pt x="-1883" y="5269"/>
                    <a:pt x="963" y="2275"/>
                    <a:pt x="1557" y="0"/>
                  </a:cubicBezTo>
                  <a:cubicBezTo>
                    <a:pt x="11855" y="3280"/>
                    <a:pt x="22594" y="5595"/>
                    <a:pt x="30732" y="13527"/>
                  </a:cubicBezTo>
                  <a:close/>
                </a:path>
              </a:pathLst>
            </a:custGeom>
            <a:grpFill/>
            <a:ln w="5715" cap="flat">
              <a:noFill/>
              <a:prstDash val="solid"/>
              <a:miter/>
            </a:ln>
          </p:spPr>
          <p:txBody>
            <a:bodyPr rtlCol="0" anchor="ctr"/>
            <a:lstStyle/>
            <a:p>
              <a:endParaRPr lang="zh-CN" altLang="en-US"/>
            </a:p>
          </p:txBody>
        </p:sp>
        <p:sp>
          <p:nvSpPr>
            <p:cNvPr id="160" name="任意多边形: 形状 159">
              <a:extLst>
                <a:ext uri="{FF2B5EF4-FFF2-40B4-BE49-F238E27FC236}">
                  <a16:creationId xmlns:a16="http://schemas.microsoft.com/office/drawing/2014/main" id="{302A80E4-63F2-CF94-FD0C-C4CB46944215}"/>
                </a:ext>
              </a:extLst>
            </p:cNvPr>
            <p:cNvSpPr/>
            <p:nvPr/>
          </p:nvSpPr>
          <p:spPr>
            <a:xfrm>
              <a:off x="6622872" y="3720933"/>
              <a:ext cx="24167" cy="17995"/>
            </a:xfrm>
            <a:custGeom>
              <a:avLst/>
              <a:gdLst>
                <a:gd name="connsiteX0" fmla="*/ 24168 w 24167"/>
                <a:gd name="connsiteY0" fmla="*/ 16499 h 17995"/>
                <a:gd name="connsiteX1" fmla="*/ 285 w 24167"/>
                <a:gd name="connsiteY1" fmla="*/ 7727 h 17995"/>
                <a:gd name="connsiteX2" fmla="*/ 1239 w 24167"/>
                <a:gd name="connsiteY2" fmla="*/ 0 h 17995"/>
                <a:gd name="connsiteX3" fmla="*/ 24168 w 24167"/>
                <a:gd name="connsiteY3" fmla="*/ 16499 h 17995"/>
              </a:gdLst>
              <a:ahLst/>
              <a:cxnLst>
                <a:cxn ang="0">
                  <a:pos x="connsiteX0" y="connsiteY0"/>
                </a:cxn>
                <a:cxn ang="0">
                  <a:pos x="connsiteX1" y="connsiteY1"/>
                </a:cxn>
                <a:cxn ang="0">
                  <a:pos x="connsiteX2" y="connsiteY2"/>
                </a:cxn>
                <a:cxn ang="0">
                  <a:pos x="connsiteX3" y="connsiteY3"/>
                </a:cxn>
              </a:cxnLst>
              <a:rect l="l" t="t" r="r" b="b"/>
              <a:pathLst>
                <a:path w="24167" h="17995">
                  <a:moveTo>
                    <a:pt x="24168" y="16499"/>
                  </a:moveTo>
                  <a:cubicBezTo>
                    <a:pt x="13327" y="21677"/>
                    <a:pt x="7634" y="12105"/>
                    <a:pt x="285" y="7727"/>
                  </a:cubicBezTo>
                  <a:cubicBezTo>
                    <a:pt x="-612" y="7190"/>
                    <a:pt x="862" y="2669"/>
                    <a:pt x="1239" y="0"/>
                  </a:cubicBezTo>
                  <a:cubicBezTo>
                    <a:pt x="9858" y="4138"/>
                    <a:pt x="17258" y="9984"/>
                    <a:pt x="24168" y="16499"/>
                  </a:cubicBezTo>
                  <a:close/>
                </a:path>
              </a:pathLst>
            </a:custGeom>
            <a:grpFill/>
            <a:ln w="5715" cap="flat">
              <a:noFill/>
              <a:prstDash val="solid"/>
              <a:miter/>
            </a:ln>
          </p:spPr>
          <p:txBody>
            <a:bodyPr rtlCol="0" anchor="ctr"/>
            <a:lstStyle/>
            <a:p>
              <a:endParaRPr lang="zh-CN" altLang="en-US"/>
            </a:p>
          </p:txBody>
        </p:sp>
        <p:sp>
          <p:nvSpPr>
            <p:cNvPr id="161" name="任意多边形: 形状 160">
              <a:extLst>
                <a:ext uri="{FF2B5EF4-FFF2-40B4-BE49-F238E27FC236}">
                  <a16:creationId xmlns:a16="http://schemas.microsoft.com/office/drawing/2014/main" id="{BCD2847C-1427-8E00-6D1B-7739EA255732}"/>
                </a:ext>
              </a:extLst>
            </p:cNvPr>
            <p:cNvSpPr/>
            <p:nvPr/>
          </p:nvSpPr>
          <p:spPr>
            <a:xfrm>
              <a:off x="6742492" y="3793331"/>
              <a:ext cx="13515" cy="7880"/>
            </a:xfrm>
            <a:custGeom>
              <a:avLst/>
              <a:gdLst>
                <a:gd name="connsiteX0" fmla="*/ 13516 w 13515"/>
                <a:gd name="connsiteY0" fmla="*/ 6224 h 7880"/>
                <a:gd name="connsiteX1" fmla="*/ 0 w 13515"/>
                <a:gd name="connsiteY1" fmla="*/ 0 h 7880"/>
                <a:gd name="connsiteX2" fmla="*/ 13516 w 13515"/>
                <a:gd name="connsiteY2" fmla="*/ 6224 h 7880"/>
              </a:gdLst>
              <a:ahLst/>
              <a:cxnLst>
                <a:cxn ang="0">
                  <a:pos x="connsiteX0" y="connsiteY0"/>
                </a:cxn>
                <a:cxn ang="0">
                  <a:pos x="connsiteX1" y="connsiteY1"/>
                </a:cxn>
                <a:cxn ang="0">
                  <a:pos x="connsiteX2" y="connsiteY2"/>
                </a:cxn>
              </a:cxnLst>
              <a:rect l="l" t="t" r="r" b="b"/>
              <a:pathLst>
                <a:path w="13515" h="7880">
                  <a:moveTo>
                    <a:pt x="13516" y="6224"/>
                  </a:moveTo>
                  <a:cubicBezTo>
                    <a:pt x="5978" y="10744"/>
                    <a:pt x="3103" y="5126"/>
                    <a:pt x="0" y="0"/>
                  </a:cubicBezTo>
                  <a:cubicBezTo>
                    <a:pt x="5149" y="680"/>
                    <a:pt x="9938" y="2143"/>
                    <a:pt x="13516" y="6224"/>
                  </a:cubicBezTo>
                  <a:close/>
                </a:path>
              </a:pathLst>
            </a:custGeom>
            <a:grpFill/>
            <a:ln w="5715" cap="flat">
              <a:noFill/>
              <a:prstDash val="solid"/>
              <a:miter/>
            </a:ln>
          </p:spPr>
          <p:txBody>
            <a:bodyPr rtlCol="0" anchor="ctr"/>
            <a:lstStyle/>
            <a:p>
              <a:endParaRPr lang="zh-CN" altLang="en-US"/>
            </a:p>
          </p:txBody>
        </p:sp>
        <p:sp>
          <p:nvSpPr>
            <p:cNvPr id="162" name="任意多边形: 形状 161">
              <a:extLst>
                <a:ext uri="{FF2B5EF4-FFF2-40B4-BE49-F238E27FC236}">
                  <a16:creationId xmlns:a16="http://schemas.microsoft.com/office/drawing/2014/main" id="{BF7305E3-23C2-B77A-7FA6-C2B58620BED1}"/>
                </a:ext>
              </a:extLst>
            </p:cNvPr>
            <p:cNvSpPr/>
            <p:nvPr/>
          </p:nvSpPr>
          <p:spPr>
            <a:xfrm>
              <a:off x="6785086" y="3706074"/>
              <a:ext cx="10046" cy="8298"/>
            </a:xfrm>
            <a:custGeom>
              <a:avLst/>
              <a:gdLst>
                <a:gd name="connsiteX0" fmla="*/ 0 w 10046"/>
                <a:gd name="connsiteY0" fmla="*/ 2075 h 8298"/>
                <a:gd name="connsiteX1" fmla="*/ 10047 w 10046"/>
                <a:gd name="connsiteY1" fmla="*/ 8299 h 8298"/>
                <a:gd name="connsiteX2" fmla="*/ 0 w 10046"/>
                <a:gd name="connsiteY2" fmla="*/ 2075 h 8298"/>
              </a:gdLst>
              <a:ahLst/>
              <a:cxnLst>
                <a:cxn ang="0">
                  <a:pos x="connsiteX0" y="connsiteY0"/>
                </a:cxn>
                <a:cxn ang="0">
                  <a:pos x="connsiteX1" y="connsiteY1"/>
                </a:cxn>
                <a:cxn ang="0">
                  <a:pos x="connsiteX2" y="connsiteY2"/>
                </a:cxn>
              </a:cxnLst>
              <a:rect l="l" t="t" r="r" b="b"/>
              <a:pathLst>
                <a:path w="10046" h="8298">
                  <a:moveTo>
                    <a:pt x="0" y="2075"/>
                  </a:moveTo>
                  <a:cubicBezTo>
                    <a:pt x="8595" y="-4320"/>
                    <a:pt x="6904" y="5887"/>
                    <a:pt x="10047" y="8299"/>
                  </a:cubicBezTo>
                  <a:cubicBezTo>
                    <a:pt x="5618" y="7961"/>
                    <a:pt x="2355" y="5749"/>
                    <a:pt x="0" y="2075"/>
                  </a:cubicBezTo>
                  <a:close/>
                </a:path>
              </a:pathLst>
            </a:custGeom>
            <a:grpFill/>
            <a:ln w="5715" cap="flat">
              <a:noFill/>
              <a:prstDash val="solid"/>
              <a:miter/>
            </a:ln>
          </p:spPr>
          <p:txBody>
            <a:bodyPr rtlCol="0" anchor="ctr"/>
            <a:lstStyle/>
            <a:p>
              <a:endParaRPr lang="zh-CN" altLang="en-US"/>
            </a:p>
          </p:txBody>
        </p:sp>
        <p:sp>
          <p:nvSpPr>
            <p:cNvPr id="163" name="任意多边形: 形状 162">
              <a:extLst>
                <a:ext uri="{FF2B5EF4-FFF2-40B4-BE49-F238E27FC236}">
                  <a16:creationId xmlns:a16="http://schemas.microsoft.com/office/drawing/2014/main" id="{188EDD7C-2188-3DF1-FCFF-DA57D0477DB1}"/>
                </a:ext>
              </a:extLst>
            </p:cNvPr>
            <p:cNvSpPr/>
            <p:nvPr/>
          </p:nvSpPr>
          <p:spPr>
            <a:xfrm>
              <a:off x="6647074" y="3737461"/>
              <a:ext cx="9578" cy="7918"/>
            </a:xfrm>
            <a:custGeom>
              <a:avLst/>
              <a:gdLst>
                <a:gd name="connsiteX0" fmla="*/ 9578 w 9578"/>
                <a:gd name="connsiteY0" fmla="*/ 6795 h 7918"/>
                <a:gd name="connsiteX1" fmla="*/ 0 w 9578"/>
                <a:gd name="connsiteY1" fmla="*/ 0 h 7918"/>
                <a:gd name="connsiteX2" fmla="*/ 9578 w 9578"/>
                <a:gd name="connsiteY2" fmla="*/ 6795 h 7918"/>
              </a:gdLst>
              <a:ahLst/>
              <a:cxnLst>
                <a:cxn ang="0">
                  <a:pos x="connsiteX0" y="connsiteY0"/>
                </a:cxn>
                <a:cxn ang="0">
                  <a:pos x="connsiteX1" y="connsiteY1"/>
                </a:cxn>
                <a:cxn ang="0">
                  <a:pos x="connsiteX2" y="connsiteY2"/>
                </a:cxn>
              </a:cxnLst>
              <a:rect l="l" t="t" r="r" b="b"/>
              <a:pathLst>
                <a:path w="9578" h="7918">
                  <a:moveTo>
                    <a:pt x="9578" y="6795"/>
                  </a:moveTo>
                  <a:cubicBezTo>
                    <a:pt x="2537" y="9956"/>
                    <a:pt x="503" y="6052"/>
                    <a:pt x="0" y="0"/>
                  </a:cubicBezTo>
                  <a:cubicBezTo>
                    <a:pt x="3732" y="1503"/>
                    <a:pt x="7624" y="2783"/>
                    <a:pt x="9578" y="6795"/>
                  </a:cubicBezTo>
                  <a:close/>
                </a:path>
              </a:pathLst>
            </a:custGeom>
            <a:grpFill/>
            <a:ln w="5715" cap="flat">
              <a:noFill/>
              <a:prstDash val="solid"/>
              <a:miter/>
            </a:ln>
          </p:spPr>
          <p:txBody>
            <a:bodyPr rtlCol="0" anchor="ctr"/>
            <a:lstStyle/>
            <a:p>
              <a:endParaRPr lang="zh-CN" altLang="en-US"/>
            </a:p>
          </p:txBody>
        </p:sp>
        <p:sp>
          <p:nvSpPr>
            <p:cNvPr id="164" name="任意多边形: 形状 163">
              <a:extLst>
                <a:ext uri="{FF2B5EF4-FFF2-40B4-BE49-F238E27FC236}">
                  <a16:creationId xmlns:a16="http://schemas.microsoft.com/office/drawing/2014/main" id="{FF039E20-566A-5951-3336-D9174DBD8F81}"/>
                </a:ext>
              </a:extLst>
            </p:cNvPr>
            <p:cNvSpPr/>
            <p:nvPr/>
          </p:nvSpPr>
          <p:spPr>
            <a:xfrm>
              <a:off x="7035208" y="3961020"/>
              <a:ext cx="6590" cy="6793"/>
            </a:xfrm>
            <a:custGeom>
              <a:avLst/>
              <a:gdLst>
                <a:gd name="connsiteX0" fmla="*/ 6572 w 6590"/>
                <a:gd name="connsiteY0" fmla="*/ 0 h 6793"/>
                <a:gd name="connsiteX1" fmla="*/ 5200 w 6590"/>
                <a:gd name="connsiteY1" fmla="*/ 6790 h 6793"/>
                <a:gd name="connsiteX2" fmla="*/ 0 w 6590"/>
                <a:gd name="connsiteY2" fmla="*/ 0 h 6793"/>
                <a:gd name="connsiteX3" fmla="*/ 6572 w 6590"/>
                <a:gd name="connsiteY3" fmla="*/ 0 h 6793"/>
              </a:gdLst>
              <a:ahLst/>
              <a:cxnLst>
                <a:cxn ang="0">
                  <a:pos x="connsiteX0" y="connsiteY0"/>
                </a:cxn>
                <a:cxn ang="0">
                  <a:pos x="connsiteX1" y="connsiteY1"/>
                </a:cxn>
                <a:cxn ang="0">
                  <a:pos x="connsiteX2" y="connsiteY2"/>
                </a:cxn>
                <a:cxn ang="0">
                  <a:pos x="connsiteX3" y="connsiteY3"/>
                </a:cxn>
              </a:cxnLst>
              <a:rect l="l" t="t" r="r" b="b"/>
              <a:pathLst>
                <a:path w="6590" h="6793">
                  <a:moveTo>
                    <a:pt x="6572" y="0"/>
                  </a:moveTo>
                  <a:cubicBezTo>
                    <a:pt x="6332" y="2429"/>
                    <a:pt x="7292" y="6692"/>
                    <a:pt x="5200" y="6790"/>
                  </a:cubicBezTo>
                  <a:cubicBezTo>
                    <a:pt x="2023" y="6944"/>
                    <a:pt x="1515" y="2555"/>
                    <a:pt x="0" y="0"/>
                  </a:cubicBezTo>
                  <a:cubicBezTo>
                    <a:pt x="2189" y="0"/>
                    <a:pt x="4383" y="0"/>
                    <a:pt x="6572" y="0"/>
                  </a:cubicBezTo>
                  <a:close/>
                </a:path>
              </a:pathLst>
            </a:custGeom>
            <a:grpFill/>
            <a:ln w="5715" cap="flat">
              <a:noFill/>
              <a:prstDash val="solid"/>
              <a:miter/>
            </a:ln>
          </p:spPr>
          <p:txBody>
            <a:bodyPr rtlCol="0" anchor="ctr"/>
            <a:lstStyle/>
            <a:p>
              <a:endParaRPr lang="zh-CN" altLang="en-US"/>
            </a:p>
          </p:txBody>
        </p:sp>
        <p:sp>
          <p:nvSpPr>
            <p:cNvPr id="165" name="任意多边形: 形状 164">
              <a:extLst>
                <a:ext uri="{FF2B5EF4-FFF2-40B4-BE49-F238E27FC236}">
                  <a16:creationId xmlns:a16="http://schemas.microsoft.com/office/drawing/2014/main" id="{F159983C-F49B-AB76-B2C7-0AB5CF97F71B}"/>
                </a:ext>
              </a:extLst>
            </p:cNvPr>
            <p:cNvSpPr/>
            <p:nvPr/>
          </p:nvSpPr>
          <p:spPr>
            <a:xfrm>
              <a:off x="7011451" y="3918535"/>
              <a:ext cx="4834" cy="2640"/>
            </a:xfrm>
            <a:custGeom>
              <a:avLst/>
              <a:gdLst>
                <a:gd name="connsiteX0" fmla="*/ 2383 w 4834"/>
                <a:gd name="connsiteY0" fmla="*/ 0 h 2640"/>
                <a:gd name="connsiteX1" fmla="*/ 4835 w 4834"/>
                <a:gd name="connsiteY1" fmla="*/ 1326 h 2640"/>
                <a:gd name="connsiteX2" fmla="*/ 2440 w 4834"/>
                <a:gd name="connsiteY2" fmla="*/ 2640 h 2640"/>
                <a:gd name="connsiteX3" fmla="*/ 0 w 4834"/>
                <a:gd name="connsiteY3" fmla="*/ 1423 h 2640"/>
                <a:gd name="connsiteX4" fmla="*/ 2383 w 4834"/>
                <a:gd name="connsiteY4" fmla="*/ 0 h 2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4" h="2640">
                  <a:moveTo>
                    <a:pt x="2383" y="0"/>
                  </a:moveTo>
                  <a:cubicBezTo>
                    <a:pt x="3200" y="440"/>
                    <a:pt x="4018" y="886"/>
                    <a:pt x="4835" y="1326"/>
                  </a:cubicBezTo>
                  <a:cubicBezTo>
                    <a:pt x="4035" y="1794"/>
                    <a:pt x="3246" y="2623"/>
                    <a:pt x="2440" y="2640"/>
                  </a:cubicBezTo>
                  <a:cubicBezTo>
                    <a:pt x="1634" y="2657"/>
                    <a:pt x="817" y="1863"/>
                    <a:pt x="0" y="1423"/>
                  </a:cubicBezTo>
                  <a:cubicBezTo>
                    <a:pt x="794" y="948"/>
                    <a:pt x="1583" y="474"/>
                    <a:pt x="2383" y="0"/>
                  </a:cubicBezTo>
                  <a:close/>
                </a:path>
              </a:pathLst>
            </a:custGeom>
            <a:grpFill/>
            <a:ln w="5715" cap="flat">
              <a:noFill/>
              <a:prstDash val="solid"/>
              <a:miter/>
            </a:ln>
          </p:spPr>
          <p:txBody>
            <a:bodyPr rtlCol="0" anchor="ctr"/>
            <a:lstStyle/>
            <a:p>
              <a:endParaRPr lang="zh-CN" altLang="en-US"/>
            </a:p>
          </p:txBody>
        </p:sp>
        <p:sp>
          <p:nvSpPr>
            <p:cNvPr id="166" name="任意多边形: 形状 165">
              <a:extLst>
                <a:ext uri="{FF2B5EF4-FFF2-40B4-BE49-F238E27FC236}">
                  <a16:creationId xmlns:a16="http://schemas.microsoft.com/office/drawing/2014/main" id="{C49D33AB-3D6C-3C6E-964D-B2683D1C7165}"/>
                </a:ext>
              </a:extLst>
            </p:cNvPr>
            <p:cNvSpPr/>
            <p:nvPr/>
          </p:nvSpPr>
          <p:spPr>
            <a:xfrm>
              <a:off x="6660322" y="3747194"/>
              <a:ext cx="3400" cy="4394"/>
            </a:xfrm>
            <a:custGeom>
              <a:avLst/>
              <a:gdLst>
                <a:gd name="connsiteX0" fmla="*/ 3400 w 3400"/>
                <a:gd name="connsiteY0" fmla="*/ 2915 h 4394"/>
                <a:gd name="connsiteX1" fmla="*/ 1034 w 3400"/>
                <a:gd name="connsiteY1" fmla="*/ 4395 h 4394"/>
                <a:gd name="connsiteX2" fmla="*/ 0 w 3400"/>
                <a:gd name="connsiteY2" fmla="*/ 0 h 4394"/>
                <a:gd name="connsiteX3" fmla="*/ 3400 w 3400"/>
                <a:gd name="connsiteY3" fmla="*/ 2915 h 4394"/>
              </a:gdLst>
              <a:ahLst/>
              <a:cxnLst>
                <a:cxn ang="0">
                  <a:pos x="connsiteX0" y="connsiteY0"/>
                </a:cxn>
                <a:cxn ang="0">
                  <a:pos x="connsiteX1" y="connsiteY1"/>
                </a:cxn>
                <a:cxn ang="0">
                  <a:pos x="connsiteX2" y="connsiteY2"/>
                </a:cxn>
                <a:cxn ang="0">
                  <a:pos x="connsiteX3" y="connsiteY3"/>
                </a:cxn>
              </a:cxnLst>
              <a:rect l="l" t="t" r="r" b="b"/>
              <a:pathLst>
                <a:path w="3400" h="4394">
                  <a:moveTo>
                    <a:pt x="3400" y="2915"/>
                  </a:moveTo>
                  <a:cubicBezTo>
                    <a:pt x="2612" y="3406"/>
                    <a:pt x="1823" y="3898"/>
                    <a:pt x="1034" y="4395"/>
                  </a:cubicBezTo>
                  <a:cubicBezTo>
                    <a:pt x="691" y="2932"/>
                    <a:pt x="348" y="1469"/>
                    <a:pt x="0" y="0"/>
                  </a:cubicBezTo>
                  <a:cubicBezTo>
                    <a:pt x="1691" y="320"/>
                    <a:pt x="2869" y="1234"/>
                    <a:pt x="3400" y="2915"/>
                  </a:cubicBezTo>
                  <a:close/>
                </a:path>
              </a:pathLst>
            </a:custGeom>
            <a:grpFill/>
            <a:ln w="5715" cap="flat">
              <a:noFill/>
              <a:prstDash val="solid"/>
              <a:miter/>
            </a:ln>
          </p:spPr>
          <p:txBody>
            <a:bodyPr rtlCol="0" anchor="ctr"/>
            <a:lstStyle/>
            <a:p>
              <a:endParaRPr lang="zh-CN" altLang="en-US"/>
            </a:p>
          </p:txBody>
        </p:sp>
        <p:sp>
          <p:nvSpPr>
            <p:cNvPr id="167" name="任意多边形: 形状 166">
              <a:extLst>
                <a:ext uri="{FF2B5EF4-FFF2-40B4-BE49-F238E27FC236}">
                  <a16:creationId xmlns:a16="http://schemas.microsoft.com/office/drawing/2014/main" id="{FF281C24-B36C-CBCD-31B9-6C7F3E487BB1}"/>
                </a:ext>
              </a:extLst>
            </p:cNvPr>
            <p:cNvSpPr/>
            <p:nvPr/>
          </p:nvSpPr>
          <p:spPr>
            <a:xfrm>
              <a:off x="6656875" y="3744353"/>
              <a:ext cx="3451" cy="2845"/>
            </a:xfrm>
            <a:custGeom>
              <a:avLst/>
              <a:gdLst>
                <a:gd name="connsiteX0" fmla="*/ 3452 w 3451"/>
                <a:gd name="connsiteY0" fmla="*/ 2846 h 2845"/>
                <a:gd name="connsiteX1" fmla="*/ 0 w 3451"/>
                <a:gd name="connsiteY1" fmla="*/ 0 h 2845"/>
                <a:gd name="connsiteX2" fmla="*/ 3452 w 3451"/>
                <a:gd name="connsiteY2" fmla="*/ 2846 h 2845"/>
              </a:gdLst>
              <a:ahLst/>
              <a:cxnLst>
                <a:cxn ang="0">
                  <a:pos x="connsiteX0" y="connsiteY0"/>
                </a:cxn>
                <a:cxn ang="0">
                  <a:pos x="connsiteX1" y="connsiteY1"/>
                </a:cxn>
                <a:cxn ang="0">
                  <a:pos x="connsiteX2" y="connsiteY2"/>
                </a:cxn>
              </a:cxnLst>
              <a:rect l="l" t="t" r="r" b="b"/>
              <a:pathLst>
                <a:path w="3451" h="2845">
                  <a:moveTo>
                    <a:pt x="3452" y="2846"/>
                  </a:moveTo>
                  <a:cubicBezTo>
                    <a:pt x="2303" y="1898"/>
                    <a:pt x="1155" y="949"/>
                    <a:pt x="0" y="0"/>
                  </a:cubicBezTo>
                  <a:cubicBezTo>
                    <a:pt x="1755" y="217"/>
                    <a:pt x="2903" y="1172"/>
                    <a:pt x="3452" y="2846"/>
                  </a:cubicBezTo>
                  <a:close/>
                </a:path>
              </a:pathLst>
            </a:custGeom>
            <a:grpFill/>
            <a:ln w="5715" cap="flat">
              <a:noFill/>
              <a:prstDash val="solid"/>
              <a:miter/>
            </a:ln>
          </p:spPr>
          <p:txBody>
            <a:bodyPr rtlCol="0" anchor="ctr"/>
            <a:lstStyle/>
            <a:p>
              <a:endParaRPr lang="zh-CN" altLang="en-US"/>
            </a:p>
          </p:txBody>
        </p:sp>
        <p:sp>
          <p:nvSpPr>
            <p:cNvPr id="168" name="任意多边形: 形状 167">
              <a:extLst>
                <a:ext uri="{FF2B5EF4-FFF2-40B4-BE49-F238E27FC236}">
                  <a16:creationId xmlns:a16="http://schemas.microsoft.com/office/drawing/2014/main" id="{C465B78F-C39C-E3E2-2324-F3BA9825D2FA}"/>
                </a:ext>
              </a:extLst>
            </p:cNvPr>
            <p:cNvSpPr/>
            <p:nvPr/>
          </p:nvSpPr>
          <p:spPr>
            <a:xfrm>
              <a:off x="6778496" y="3704531"/>
              <a:ext cx="3423" cy="2931"/>
            </a:xfrm>
            <a:custGeom>
              <a:avLst/>
              <a:gdLst>
                <a:gd name="connsiteX0" fmla="*/ 0 w 3423"/>
                <a:gd name="connsiteY0" fmla="*/ 0 h 2931"/>
                <a:gd name="connsiteX1" fmla="*/ 3423 w 3423"/>
                <a:gd name="connsiteY1" fmla="*/ 2932 h 2931"/>
                <a:gd name="connsiteX2" fmla="*/ 0 w 3423"/>
                <a:gd name="connsiteY2" fmla="*/ 0 h 2931"/>
              </a:gdLst>
              <a:ahLst/>
              <a:cxnLst>
                <a:cxn ang="0">
                  <a:pos x="connsiteX0" y="connsiteY0"/>
                </a:cxn>
                <a:cxn ang="0">
                  <a:pos x="connsiteX1" y="connsiteY1"/>
                </a:cxn>
                <a:cxn ang="0">
                  <a:pos x="connsiteX2" y="connsiteY2"/>
                </a:cxn>
              </a:cxnLst>
              <a:rect l="l" t="t" r="r" b="b"/>
              <a:pathLst>
                <a:path w="3423" h="2931">
                  <a:moveTo>
                    <a:pt x="0" y="0"/>
                  </a:moveTo>
                  <a:cubicBezTo>
                    <a:pt x="1143" y="977"/>
                    <a:pt x="2280" y="1955"/>
                    <a:pt x="3423" y="2932"/>
                  </a:cubicBezTo>
                  <a:cubicBezTo>
                    <a:pt x="1583" y="2766"/>
                    <a:pt x="577" y="1635"/>
                    <a:pt x="0" y="0"/>
                  </a:cubicBezTo>
                  <a:close/>
                </a:path>
              </a:pathLst>
            </a:custGeom>
            <a:grpFill/>
            <a:ln w="5715" cap="flat">
              <a:noFill/>
              <a:prstDash val="solid"/>
              <a:miter/>
            </a:ln>
          </p:spPr>
          <p:txBody>
            <a:bodyPr rtlCol="0" anchor="ctr"/>
            <a:lstStyle/>
            <a:p>
              <a:endParaRPr lang="zh-CN" altLang="en-US"/>
            </a:p>
          </p:txBody>
        </p:sp>
        <p:sp>
          <p:nvSpPr>
            <p:cNvPr id="169" name="任意多边形: 形状 168">
              <a:extLst>
                <a:ext uri="{FF2B5EF4-FFF2-40B4-BE49-F238E27FC236}">
                  <a16:creationId xmlns:a16="http://schemas.microsoft.com/office/drawing/2014/main" id="{65666BFB-E117-3C4A-BB6E-7F36FAC785E8}"/>
                </a:ext>
              </a:extLst>
            </p:cNvPr>
            <p:cNvSpPr/>
            <p:nvPr/>
          </p:nvSpPr>
          <p:spPr>
            <a:xfrm>
              <a:off x="7033848" y="3959660"/>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70" name="任意多边形: 形状 169">
              <a:extLst>
                <a:ext uri="{FF2B5EF4-FFF2-40B4-BE49-F238E27FC236}">
                  <a16:creationId xmlns:a16="http://schemas.microsoft.com/office/drawing/2014/main" id="{D1409600-AD8A-F3C5-F8E8-A212B798751A}"/>
                </a:ext>
              </a:extLst>
            </p:cNvPr>
            <p:cNvSpPr/>
            <p:nvPr/>
          </p:nvSpPr>
          <p:spPr>
            <a:xfrm>
              <a:off x="7104268" y="3990624"/>
              <a:ext cx="3286" cy="3292"/>
            </a:xfrm>
            <a:custGeom>
              <a:avLst/>
              <a:gdLst>
                <a:gd name="connsiteX0" fmla="*/ 3286 w 3286"/>
                <a:gd name="connsiteY0" fmla="*/ 0 h 3292"/>
                <a:gd name="connsiteX1" fmla="*/ 0 w 3286"/>
                <a:gd name="connsiteY1" fmla="*/ 3292 h 3292"/>
                <a:gd name="connsiteX2" fmla="*/ 3286 w 3286"/>
                <a:gd name="connsiteY2" fmla="*/ 0 h 3292"/>
              </a:gdLst>
              <a:ahLst/>
              <a:cxnLst>
                <a:cxn ang="0">
                  <a:pos x="connsiteX0" y="connsiteY0"/>
                </a:cxn>
                <a:cxn ang="0">
                  <a:pos x="connsiteX1" y="connsiteY1"/>
                </a:cxn>
                <a:cxn ang="0">
                  <a:pos x="connsiteX2" y="connsiteY2"/>
                </a:cxn>
              </a:cxnLst>
              <a:rect l="l" t="t" r="r" b="b"/>
              <a:pathLst>
                <a:path w="3286" h="3292">
                  <a:moveTo>
                    <a:pt x="3286" y="0"/>
                  </a:moveTo>
                  <a:cubicBezTo>
                    <a:pt x="2189" y="1097"/>
                    <a:pt x="1092" y="2195"/>
                    <a:pt x="0" y="3292"/>
                  </a:cubicBezTo>
                  <a:cubicBezTo>
                    <a:pt x="1092" y="2195"/>
                    <a:pt x="2189" y="1097"/>
                    <a:pt x="3286" y="0"/>
                  </a:cubicBezTo>
                  <a:close/>
                </a:path>
              </a:pathLst>
            </a:custGeom>
            <a:grpFill/>
            <a:ln w="5715" cap="flat">
              <a:noFill/>
              <a:prstDash val="solid"/>
              <a:miter/>
            </a:ln>
          </p:spPr>
          <p:txBody>
            <a:bodyPr rtlCol="0" anchor="ctr"/>
            <a:lstStyle/>
            <a:p>
              <a:endParaRPr lang="zh-CN" altLang="en-US"/>
            </a:p>
          </p:txBody>
        </p:sp>
        <p:sp>
          <p:nvSpPr>
            <p:cNvPr id="171" name="任意多边形: 形状 170">
              <a:extLst>
                <a:ext uri="{FF2B5EF4-FFF2-40B4-BE49-F238E27FC236}">
                  <a16:creationId xmlns:a16="http://schemas.microsoft.com/office/drawing/2014/main" id="{A0E4D6E1-7768-86AD-6DF6-141B4F70ECD5}"/>
                </a:ext>
              </a:extLst>
            </p:cNvPr>
            <p:cNvSpPr/>
            <p:nvPr/>
          </p:nvSpPr>
          <p:spPr>
            <a:xfrm>
              <a:off x="7102908" y="4010364"/>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172" name="任意多边形: 形状 171">
              <a:extLst>
                <a:ext uri="{FF2B5EF4-FFF2-40B4-BE49-F238E27FC236}">
                  <a16:creationId xmlns:a16="http://schemas.microsoft.com/office/drawing/2014/main" id="{6ED0CE31-C5C4-3BDB-1E6E-003B7B0D3F8C}"/>
                </a:ext>
              </a:extLst>
            </p:cNvPr>
            <p:cNvSpPr/>
            <p:nvPr/>
          </p:nvSpPr>
          <p:spPr>
            <a:xfrm>
              <a:off x="7245675" y="3463844"/>
              <a:ext cx="177416" cy="267239"/>
            </a:xfrm>
            <a:custGeom>
              <a:avLst/>
              <a:gdLst>
                <a:gd name="connsiteX0" fmla="*/ 42748 w 177416"/>
                <a:gd name="connsiteY0" fmla="*/ 122187 h 267239"/>
                <a:gd name="connsiteX1" fmla="*/ 44383 w 177416"/>
                <a:gd name="connsiteY1" fmla="*/ 114786 h 267239"/>
                <a:gd name="connsiteX2" fmla="*/ 52972 w 177416"/>
                <a:gd name="connsiteY2" fmla="*/ 116523 h 267239"/>
                <a:gd name="connsiteX3" fmla="*/ 58116 w 177416"/>
                <a:gd name="connsiteY3" fmla="*/ 124747 h 267239"/>
                <a:gd name="connsiteX4" fmla="*/ 58573 w 177416"/>
                <a:gd name="connsiteY4" fmla="*/ 106465 h 267239"/>
                <a:gd name="connsiteX5" fmla="*/ 47863 w 177416"/>
                <a:gd name="connsiteY5" fmla="*/ 82033 h 267239"/>
                <a:gd name="connsiteX6" fmla="*/ 48657 w 177416"/>
                <a:gd name="connsiteY6" fmla="*/ 73369 h 267239"/>
                <a:gd name="connsiteX7" fmla="*/ 46548 w 177416"/>
                <a:gd name="connsiteY7" fmla="*/ 63608 h 267239"/>
                <a:gd name="connsiteX8" fmla="*/ 39931 w 177416"/>
                <a:gd name="connsiteY8" fmla="*/ 64317 h 267239"/>
                <a:gd name="connsiteX9" fmla="*/ 31889 w 177416"/>
                <a:gd name="connsiteY9" fmla="*/ 63157 h 267239"/>
                <a:gd name="connsiteX10" fmla="*/ 29535 w 177416"/>
                <a:gd name="connsiteY10" fmla="*/ 65803 h 267239"/>
                <a:gd name="connsiteX11" fmla="*/ 26129 w 177416"/>
                <a:gd name="connsiteY11" fmla="*/ 71838 h 267239"/>
                <a:gd name="connsiteX12" fmla="*/ 11087 w 177416"/>
                <a:gd name="connsiteY12" fmla="*/ 66225 h 267239"/>
                <a:gd name="connsiteX13" fmla="*/ 5355 w 177416"/>
                <a:gd name="connsiteY13" fmla="*/ 51041 h 267239"/>
                <a:gd name="connsiteX14" fmla="*/ 0 w 177416"/>
                <a:gd name="connsiteY14" fmla="*/ 46526 h 267239"/>
                <a:gd name="connsiteX15" fmla="*/ 14722 w 177416"/>
                <a:gd name="connsiteY15" fmla="*/ 40565 h 267239"/>
                <a:gd name="connsiteX16" fmla="*/ 30118 w 177416"/>
                <a:gd name="connsiteY16" fmla="*/ 47275 h 267239"/>
                <a:gd name="connsiteX17" fmla="*/ 54561 w 177416"/>
                <a:gd name="connsiteY17" fmla="*/ 52492 h 267239"/>
                <a:gd name="connsiteX18" fmla="*/ 52618 w 177416"/>
                <a:gd name="connsiteY18" fmla="*/ 46526 h 267239"/>
                <a:gd name="connsiteX19" fmla="*/ 50972 w 177416"/>
                <a:gd name="connsiteY19" fmla="*/ 39057 h 267239"/>
                <a:gd name="connsiteX20" fmla="*/ 47857 w 177416"/>
                <a:gd name="connsiteY20" fmla="*/ 30072 h 267239"/>
                <a:gd name="connsiteX21" fmla="*/ 44057 w 177416"/>
                <a:gd name="connsiteY21" fmla="*/ 25923 h 267239"/>
                <a:gd name="connsiteX22" fmla="*/ 31844 w 177416"/>
                <a:gd name="connsiteY22" fmla="*/ 13647 h 267239"/>
                <a:gd name="connsiteX23" fmla="*/ 57407 w 177416"/>
                <a:gd name="connsiteY23" fmla="*/ 28072 h 267239"/>
                <a:gd name="connsiteX24" fmla="*/ 79507 w 177416"/>
                <a:gd name="connsiteY24" fmla="*/ 41731 h 267239"/>
                <a:gd name="connsiteX25" fmla="*/ 80438 w 177416"/>
                <a:gd name="connsiteY25" fmla="*/ 23329 h 267239"/>
                <a:gd name="connsiteX26" fmla="*/ 82221 w 177416"/>
                <a:gd name="connsiteY26" fmla="*/ 7064 h 267239"/>
                <a:gd name="connsiteX27" fmla="*/ 87639 w 177416"/>
                <a:gd name="connsiteY27" fmla="*/ 0 h 267239"/>
                <a:gd name="connsiteX28" fmla="*/ 102847 w 177416"/>
                <a:gd name="connsiteY28" fmla="*/ 8270 h 267239"/>
                <a:gd name="connsiteX29" fmla="*/ 95377 w 177416"/>
                <a:gd name="connsiteY29" fmla="*/ 20220 h 267239"/>
                <a:gd name="connsiteX30" fmla="*/ 101201 w 177416"/>
                <a:gd name="connsiteY30" fmla="*/ 26592 h 267239"/>
                <a:gd name="connsiteX31" fmla="*/ 90897 w 177416"/>
                <a:gd name="connsiteY31" fmla="*/ 26021 h 267239"/>
                <a:gd name="connsiteX32" fmla="*/ 90874 w 177416"/>
                <a:gd name="connsiteY32" fmla="*/ 28832 h 267239"/>
                <a:gd name="connsiteX33" fmla="*/ 101795 w 177416"/>
                <a:gd name="connsiteY33" fmla="*/ 35502 h 267239"/>
                <a:gd name="connsiteX34" fmla="*/ 103533 w 177416"/>
                <a:gd name="connsiteY34" fmla="*/ 40828 h 267239"/>
                <a:gd name="connsiteX35" fmla="*/ 95377 w 177416"/>
                <a:gd name="connsiteY35" fmla="*/ 59682 h 267239"/>
                <a:gd name="connsiteX36" fmla="*/ 104516 w 177416"/>
                <a:gd name="connsiteY36" fmla="*/ 83416 h 267239"/>
                <a:gd name="connsiteX37" fmla="*/ 102636 w 177416"/>
                <a:gd name="connsiteY37" fmla="*/ 102190 h 267239"/>
                <a:gd name="connsiteX38" fmla="*/ 118392 w 177416"/>
                <a:gd name="connsiteY38" fmla="*/ 105745 h 267239"/>
                <a:gd name="connsiteX39" fmla="*/ 111814 w 177416"/>
                <a:gd name="connsiteY39" fmla="*/ 105745 h 267239"/>
                <a:gd name="connsiteX40" fmla="*/ 93509 w 177416"/>
                <a:gd name="connsiteY40" fmla="*/ 97481 h 267239"/>
                <a:gd name="connsiteX41" fmla="*/ 85719 w 177416"/>
                <a:gd name="connsiteY41" fmla="*/ 114791 h 267239"/>
                <a:gd name="connsiteX42" fmla="*/ 101950 w 177416"/>
                <a:gd name="connsiteY42" fmla="*/ 125484 h 267239"/>
                <a:gd name="connsiteX43" fmla="*/ 114049 w 177416"/>
                <a:gd name="connsiteY43" fmla="*/ 122078 h 267239"/>
                <a:gd name="connsiteX44" fmla="*/ 117289 w 177416"/>
                <a:gd name="connsiteY44" fmla="*/ 132880 h 267239"/>
                <a:gd name="connsiteX45" fmla="*/ 120901 w 177416"/>
                <a:gd name="connsiteY45" fmla="*/ 149573 h 267239"/>
                <a:gd name="connsiteX46" fmla="*/ 121558 w 177416"/>
                <a:gd name="connsiteY46" fmla="*/ 148179 h 267239"/>
                <a:gd name="connsiteX47" fmla="*/ 120581 w 177416"/>
                <a:gd name="connsiteY47" fmla="*/ 147773 h 267239"/>
                <a:gd name="connsiteX48" fmla="*/ 119592 w 177416"/>
                <a:gd name="connsiteY48" fmla="*/ 135451 h 267239"/>
                <a:gd name="connsiteX49" fmla="*/ 142612 w 177416"/>
                <a:gd name="connsiteY49" fmla="*/ 139818 h 267239"/>
                <a:gd name="connsiteX50" fmla="*/ 146904 w 177416"/>
                <a:gd name="connsiteY50" fmla="*/ 151842 h 267239"/>
                <a:gd name="connsiteX51" fmla="*/ 145561 w 177416"/>
                <a:gd name="connsiteY51" fmla="*/ 156100 h 267239"/>
                <a:gd name="connsiteX52" fmla="*/ 136000 w 177416"/>
                <a:gd name="connsiteY52" fmla="*/ 168033 h 267239"/>
                <a:gd name="connsiteX53" fmla="*/ 148447 w 177416"/>
                <a:gd name="connsiteY53" fmla="*/ 185926 h 267239"/>
                <a:gd name="connsiteX54" fmla="*/ 155482 w 177416"/>
                <a:gd name="connsiteY54" fmla="*/ 187989 h 267239"/>
                <a:gd name="connsiteX55" fmla="*/ 159620 w 177416"/>
                <a:gd name="connsiteY55" fmla="*/ 187046 h 267239"/>
                <a:gd name="connsiteX56" fmla="*/ 166472 w 177416"/>
                <a:gd name="connsiteY56" fmla="*/ 199368 h 267239"/>
                <a:gd name="connsiteX57" fmla="*/ 168032 w 177416"/>
                <a:gd name="connsiteY57" fmla="*/ 202094 h 267239"/>
                <a:gd name="connsiteX58" fmla="*/ 166524 w 177416"/>
                <a:gd name="connsiteY58" fmla="*/ 199437 h 267239"/>
                <a:gd name="connsiteX59" fmla="*/ 169027 w 177416"/>
                <a:gd name="connsiteY59" fmla="*/ 190698 h 267239"/>
                <a:gd name="connsiteX60" fmla="*/ 171015 w 177416"/>
                <a:gd name="connsiteY60" fmla="*/ 191281 h 267239"/>
                <a:gd name="connsiteX61" fmla="*/ 177091 w 177416"/>
                <a:gd name="connsiteY61" fmla="*/ 213187 h 267239"/>
                <a:gd name="connsiteX62" fmla="*/ 173953 w 177416"/>
                <a:gd name="connsiteY62" fmla="*/ 215947 h 267239"/>
                <a:gd name="connsiteX63" fmla="*/ 171015 w 177416"/>
                <a:gd name="connsiteY63" fmla="*/ 211015 h 267239"/>
                <a:gd name="connsiteX64" fmla="*/ 153636 w 177416"/>
                <a:gd name="connsiteY64" fmla="*/ 207220 h 267239"/>
                <a:gd name="connsiteX65" fmla="*/ 149504 w 177416"/>
                <a:gd name="connsiteY65" fmla="*/ 213067 h 267239"/>
                <a:gd name="connsiteX66" fmla="*/ 141589 w 177416"/>
                <a:gd name="connsiteY66" fmla="*/ 219102 h 267239"/>
                <a:gd name="connsiteX67" fmla="*/ 139217 w 177416"/>
                <a:gd name="connsiteY67" fmla="*/ 222302 h 267239"/>
                <a:gd name="connsiteX68" fmla="*/ 131416 w 177416"/>
                <a:gd name="connsiteY68" fmla="*/ 226434 h 267239"/>
                <a:gd name="connsiteX69" fmla="*/ 127319 w 177416"/>
                <a:gd name="connsiteY69" fmla="*/ 227800 h 267239"/>
                <a:gd name="connsiteX70" fmla="*/ 128513 w 177416"/>
                <a:gd name="connsiteY70" fmla="*/ 231886 h 267239"/>
                <a:gd name="connsiteX71" fmla="*/ 146750 w 177416"/>
                <a:gd name="connsiteY71" fmla="*/ 248997 h 267239"/>
                <a:gd name="connsiteX72" fmla="*/ 151276 w 177416"/>
                <a:gd name="connsiteY72" fmla="*/ 250483 h 267239"/>
                <a:gd name="connsiteX73" fmla="*/ 148361 w 177416"/>
                <a:gd name="connsiteY73" fmla="*/ 263713 h 267239"/>
                <a:gd name="connsiteX74" fmla="*/ 137743 w 177416"/>
                <a:gd name="connsiteY74" fmla="*/ 251843 h 267239"/>
                <a:gd name="connsiteX75" fmla="*/ 130856 w 177416"/>
                <a:gd name="connsiteY75" fmla="*/ 250249 h 267239"/>
                <a:gd name="connsiteX76" fmla="*/ 130616 w 177416"/>
                <a:gd name="connsiteY76" fmla="*/ 257501 h 267239"/>
                <a:gd name="connsiteX77" fmla="*/ 133011 w 177416"/>
                <a:gd name="connsiteY77" fmla="*/ 265982 h 267239"/>
                <a:gd name="connsiteX78" fmla="*/ 107493 w 177416"/>
                <a:gd name="connsiteY78" fmla="*/ 264793 h 267239"/>
                <a:gd name="connsiteX79" fmla="*/ 98287 w 177416"/>
                <a:gd name="connsiteY79" fmla="*/ 260827 h 267239"/>
                <a:gd name="connsiteX80" fmla="*/ 90097 w 177416"/>
                <a:gd name="connsiteY80" fmla="*/ 238956 h 267239"/>
                <a:gd name="connsiteX81" fmla="*/ 88925 w 177416"/>
                <a:gd name="connsiteY81" fmla="*/ 232744 h 267239"/>
                <a:gd name="connsiteX82" fmla="*/ 94686 w 177416"/>
                <a:gd name="connsiteY82" fmla="*/ 226440 h 267239"/>
                <a:gd name="connsiteX83" fmla="*/ 89891 w 177416"/>
                <a:gd name="connsiteY83" fmla="*/ 215330 h 267239"/>
                <a:gd name="connsiteX84" fmla="*/ 93200 w 177416"/>
                <a:gd name="connsiteY84" fmla="*/ 208826 h 267239"/>
                <a:gd name="connsiteX85" fmla="*/ 97401 w 177416"/>
                <a:gd name="connsiteY85" fmla="*/ 193247 h 267239"/>
                <a:gd name="connsiteX86" fmla="*/ 84433 w 177416"/>
                <a:gd name="connsiteY86" fmla="*/ 190607 h 267239"/>
                <a:gd name="connsiteX87" fmla="*/ 75638 w 177416"/>
                <a:gd name="connsiteY87" fmla="*/ 191264 h 267239"/>
                <a:gd name="connsiteX88" fmla="*/ 76312 w 177416"/>
                <a:gd name="connsiteY88" fmla="*/ 185018 h 267239"/>
                <a:gd name="connsiteX89" fmla="*/ 76512 w 177416"/>
                <a:gd name="connsiteY89" fmla="*/ 175233 h 267239"/>
                <a:gd name="connsiteX90" fmla="*/ 75632 w 177416"/>
                <a:gd name="connsiteY90" fmla="*/ 168238 h 267239"/>
                <a:gd name="connsiteX91" fmla="*/ 90371 w 177416"/>
                <a:gd name="connsiteY91" fmla="*/ 167027 h 267239"/>
                <a:gd name="connsiteX92" fmla="*/ 94206 w 177416"/>
                <a:gd name="connsiteY92" fmla="*/ 180097 h 267239"/>
                <a:gd name="connsiteX93" fmla="*/ 98652 w 177416"/>
                <a:gd name="connsiteY93" fmla="*/ 174816 h 267239"/>
                <a:gd name="connsiteX94" fmla="*/ 90920 w 177416"/>
                <a:gd name="connsiteY94" fmla="*/ 150910 h 267239"/>
                <a:gd name="connsiteX95" fmla="*/ 82730 w 177416"/>
                <a:gd name="connsiteY95" fmla="*/ 163232 h 267239"/>
                <a:gd name="connsiteX96" fmla="*/ 72163 w 177416"/>
                <a:gd name="connsiteY96" fmla="*/ 146967 h 267239"/>
                <a:gd name="connsiteX97" fmla="*/ 66580 w 177416"/>
                <a:gd name="connsiteY97" fmla="*/ 143635 h 267239"/>
                <a:gd name="connsiteX98" fmla="*/ 65597 w 177416"/>
                <a:gd name="connsiteY98" fmla="*/ 136486 h 267239"/>
                <a:gd name="connsiteX99" fmla="*/ 69089 w 177416"/>
                <a:gd name="connsiteY99" fmla="*/ 133754 h 267239"/>
                <a:gd name="connsiteX100" fmla="*/ 72655 w 177416"/>
                <a:gd name="connsiteY100" fmla="*/ 138360 h 267239"/>
                <a:gd name="connsiteX101" fmla="*/ 77901 w 177416"/>
                <a:gd name="connsiteY101" fmla="*/ 143984 h 267239"/>
                <a:gd name="connsiteX102" fmla="*/ 66231 w 177416"/>
                <a:gd name="connsiteY102" fmla="*/ 129182 h 267239"/>
                <a:gd name="connsiteX103" fmla="*/ 59533 w 177416"/>
                <a:gd name="connsiteY103" fmla="*/ 147338 h 267239"/>
                <a:gd name="connsiteX104" fmla="*/ 46931 w 177416"/>
                <a:gd name="connsiteY104" fmla="*/ 131251 h 267239"/>
                <a:gd name="connsiteX105" fmla="*/ 42748 w 177416"/>
                <a:gd name="connsiteY105" fmla="*/ 122187 h 26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77416" h="267239">
                  <a:moveTo>
                    <a:pt x="42748" y="122187"/>
                  </a:moveTo>
                  <a:cubicBezTo>
                    <a:pt x="42988" y="119586"/>
                    <a:pt x="41708" y="115906"/>
                    <a:pt x="44383" y="114786"/>
                  </a:cubicBezTo>
                  <a:cubicBezTo>
                    <a:pt x="46949" y="113712"/>
                    <a:pt x="50749" y="112654"/>
                    <a:pt x="52972" y="116523"/>
                  </a:cubicBezTo>
                  <a:cubicBezTo>
                    <a:pt x="54469" y="119129"/>
                    <a:pt x="56156" y="121632"/>
                    <a:pt x="58116" y="124747"/>
                  </a:cubicBezTo>
                  <a:cubicBezTo>
                    <a:pt x="62871" y="117529"/>
                    <a:pt x="61584" y="110922"/>
                    <a:pt x="58573" y="106465"/>
                  </a:cubicBezTo>
                  <a:cubicBezTo>
                    <a:pt x="53441" y="98858"/>
                    <a:pt x="55784" y="88394"/>
                    <a:pt x="47863" y="82033"/>
                  </a:cubicBezTo>
                  <a:cubicBezTo>
                    <a:pt x="45320" y="79987"/>
                    <a:pt x="45737" y="76221"/>
                    <a:pt x="48657" y="73369"/>
                  </a:cubicBezTo>
                  <a:cubicBezTo>
                    <a:pt x="52555" y="69557"/>
                    <a:pt x="47154" y="66820"/>
                    <a:pt x="46548" y="63608"/>
                  </a:cubicBezTo>
                  <a:cubicBezTo>
                    <a:pt x="45314" y="57127"/>
                    <a:pt x="42559" y="65094"/>
                    <a:pt x="39931" y="64317"/>
                  </a:cubicBezTo>
                  <a:cubicBezTo>
                    <a:pt x="37353" y="63557"/>
                    <a:pt x="34587" y="63288"/>
                    <a:pt x="31889" y="63157"/>
                  </a:cubicBezTo>
                  <a:cubicBezTo>
                    <a:pt x="30403" y="63082"/>
                    <a:pt x="28032" y="63705"/>
                    <a:pt x="29535" y="65803"/>
                  </a:cubicBezTo>
                  <a:cubicBezTo>
                    <a:pt x="33650" y="71512"/>
                    <a:pt x="29889" y="69752"/>
                    <a:pt x="26129" y="71838"/>
                  </a:cubicBezTo>
                  <a:cubicBezTo>
                    <a:pt x="18202" y="76232"/>
                    <a:pt x="19448" y="63111"/>
                    <a:pt x="11087" y="66225"/>
                  </a:cubicBezTo>
                  <a:cubicBezTo>
                    <a:pt x="6321" y="68003"/>
                    <a:pt x="3646" y="58082"/>
                    <a:pt x="5355" y="51041"/>
                  </a:cubicBezTo>
                  <a:cubicBezTo>
                    <a:pt x="6229" y="47457"/>
                    <a:pt x="2714" y="46977"/>
                    <a:pt x="0" y="46526"/>
                  </a:cubicBezTo>
                  <a:cubicBezTo>
                    <a:pt x="2406" y="38611"/>
                    <a:pt x="9910" y="40051"/>
                    <a:pt x="14722" y="40565"/>
                  </a:cubicBezTo>
                  <a:cubicBezTo>
                    <a:pt x="19722" y="41097"/>
                    <a:pt x="26060" y="38959"/>
                    <a:pt x="30118" y="47275"/>
                  </a:cubicBezTo>
                  <a:cubicBezTo>
                    <a:pt x="34621" y="56504"/>
                    <a:pt x="46080" y="55098"/>
                    <a:pt x="54561" y="52492"/>
                  </a:cubicBezTo>
                  <a:cubicBezTo>
                    <a:pt x="60156" y="50778"/>
                    <a:pt x="54572" y="48246"/>
                    <a:pt x="52618" y="46526"/>
                  </a:cubicBezTo>
                  <a:cubicBezTo>
                    <a:pt x="52395" y="43909"/>
                    <a:pt x="53641" y="40160"/>
                    <a:pt x="50972" y="39057"/>
                  </a:cubicBezTo>
                  <a:cubicBezTo>
                    <a:pt x="46023" y="37016"/>
                    <a:pt x="37759" y="37416"/>
                    <a:pt x="47857" y="30072"/>
                  </a:cubicBezTo>
                  <a:cubicBezTo>
                    <a:pt x="49257" y="29055"/>
                    <a:pt x="45920" y="26861"/>
                    <a:pt x="44057" y="25923"/>
                  </a:cubicBezTo>
                  <a:cubicBezTo>
                    <a:pt x="39148" y="23454"/>
                    <a:pt x="34964" y="20254"/>
                    <a:pt x="31844" y="13647"/>
                  </a:cubicBezTo>
                  <a:cubicBezTo>
                    <a:pt x="42914" y="15408"/>
                    <a:pt x="50006" y="22643"/>
                    <a:pt x="57407" y="28072"/>
                  </a:cubicBezTo>
                  <a:cubicBezTo>
                    <a:pt x="64431" y="33221"/>
                    <a:pt x="69180" y="41525"/>
                    <a:pt x="79507" y="41731"/>
                  </a:cubicBezTo>
                  <a:cubicBezTo>
                    <a:pt x="80261" y="35467"/>
                    <a:pt x="75569" y="27146"/>
                    <a:pt x="80438" y="23329"/>
                  </a:cubicBezTo>
                  <a:cubicBezTo>
                    <a:pt x="87914" y="17465"/>
                    <a:pt x="76838" y="11710"/>
                    <a:pt x="82221" y="7064"/>
                  </a:cubicBezTo>
                  <a:cubicBezTo>
                    <a:pt x="84027" y="4709"/>
                    <a:pt x="85833" y="2355"/>
                    <a:pt x="87639" y="0"/>
                  </a:cubicBezTo>
                  <a:cubicBezTo>
                    <a:pt x="89708" y="8687"/>
                    <a:pt x="101304" y="983"/>
                    <a:pt x="102847" y="8270"/>
                  </a:cubicBezTo>
                  <a:cubicBezTo>
                    <a:pt x="103818" y="12870"/>
                    <a:pt x="103218" y="19620"/>
                    <a:pt x="95377" y="20220"/>
                  </a:cubicBezTo>
                  <a:cubicBezTo>
                    <a:pt x="97126" y="22134"/>
                    <a:pt x="98875" y="24049"/>
                    <a:pt x="101201" y="26592"/>
                  </a:cubicBezTo>
                  <a:cubicBezTo>
                    <a:pt x="97263" y="29284"/>
                    <a:pt x="94103" y="25043"/>
                    <a:pt x="90897" y="26021"/>
                  </a:cubicBezTo>
                  <a:cubicBezTo>
                    <a:pt x="89954" y="26923"/>
                    <a:pt x="89777" y="28124"/>
                    <a:pt x="90874" y="28832"/>
                  </a:cubicBezTo>
                  <a:cubicBezTo>
                    <a:pt x="94457" y="31147"/>
                    <a:pt x="98241" y="33153"/>
                    <a:pt x="101795" y="35502"/>
                  </a:cubicBezTo>
                  <a:cubicBezTo>
                    <a:pt x="103664" y="36742"/>
                    <a:pt x="105201" y="39868"/>
                    <a:pt x="103533" y="40828"/>
                  </a:cubicBezTo>
                  <a:cubicBezTo>
                    <a:pt x="95875" y="45217"/>
                    <a:pt x="99904" y="54253"/>
                    <a:pt x="95377" y="59682"/>
                  </a:cubicBezTo>
                  <a:cubicBezTo>
                    <a:pt x="95326" y="68689"/>
                    <a:pt x="103470" y="74358"/>
                    <a:pt x="104516" y="83416"/>
                  </a:cubicBezTo>
                  <a:cubicBezTo>
                    <a:pt x="105304" y="90246"/>
                    <a:pt x="107305" y="96538"/>
                    <a:pt x="102636" y="102190"/>
                  </a:cubicBezTo>
                  <a:cubicBezTo>
                    <a:pt x="107973" y="106619"/>
                    <a:pt x="115734" y="92743"/>
                    <a:pt x="118392" y="105745"/>
                  </a:cubicBezTo>
                  <a:cubicBezTo>
                    <a:pt x="116197" y="107631"/>
                    <a:pt x="114008" y="107637"/>
                    <a:pt x="111814" y="105745"/>
                  </a:cubicBezTo>
                  <a:cubicBezTo>
                    <a:pt x="104704" y="109568"/>
                    <a:pt x="97915" y="112037"/>
                    <a:pt x="93509" y="97481"/>
                  </a:cubicBezTo>
                  <a:cubicBezTo>
                    <a:pt x="92343" y="106745"/>
                    <a:pt x="81867" y="107482"/>
                    <a:pt x="85719" y="114791"/>
                  </a:cubicBezTo>
                  <a:cubicBezTo>
                    <a:pt x="88731" y="120506"/>
                    <a:pt x="92434" y="128273"/>
                    <a:pt x="101950" y="125484"/>
                  </a:cubicBezTo>
                  <a:cubicBezTo>
                    <a:pt x="104499" y="119067"/>
                    <a:pt x="109036" y="120009"/>
                    <a:pt x="114049" y="122078"/>
                  </a:cubicBezTo>
                  <a:cubicBezTo>
                    <a:pt x="119689" y="124399"/>
                    <a:pt x="119100" y="128502"/>
                    <a:pt x="117289" y="132880"/>
                  </a:cubicBezTo>
                  <a:cubicBezTo>
                    <a:pt x="114860" y="138737"/>
                    <a:pt x="117649" y="143464"/>
                    <a:pt x="120901" y="149573"/>
                  </a:cubicBezTo>
                  <a:cubicBezTo>
                    <a:pt x="121221" y="150259"/>
                    <a:pt x="123427" y="147036"/>
                    <a:pt x="121558" y="148179"/>
                  </a:cubicBezTo>
                  <a:cubicBezTo>
                    <a:pt x="121135" y="148436"/>
                    <a:pt x="120821" y="148299"/>
                    <a:pt x="120581" y="147773"/>
                  </a:cubicBezTo>
                  <a:cubicBezTo>
                    <a:pt x="118683" y="143647"/>
                    <a:pt x="113397" y="137955"/>
                    <a:pt x="119592" y="135451"/>
                  </a:cubicBezTo>
                  <a:cubicBezTo>
                    <a:pt x="127102" y="132417"/>
                    <a:pt x="135914" y="134320"/>
                    <a:pt x="142612" y="139818"/>
                  </a:cubicBezTo>
                  <a:cubicBezTo>
                    <a:pt x="146029" y="142624"/>
                    <a:pt x="146887" y="147316"/>
                    <a:pt x="146904" y="151842"/>
                  </a:cubicBezTo>
                  <a:cubicBezTo>
                    <a:pt x="146710" y="153339"/>
                    <a:pt x="146241" y="154757"/>
                    <a:pt x="145561" y="156100"/>
                  </a:cubicBezTo>
                  <a:cubicBezTo>
                    <a:pt x="141909" y="159414"/>
                    <a:pt x="146470" y="169318"/>
                    <a:pt x="136000" y="168033"/>
                  </a:cubicBezTo>
                  <a:cubicBezTo>
                    <a:pt x="145367" y="170404"/>
                    <a:pt x="154013" y="172673"/>
                    <a:pt x="148447" y="185926"/>
                  </a:cubicBezTo>
                  <a:cubicBezTo>
                    <a:pt x="146807" y="189829"/>
                    <a:pt x="152602" y="188566"/>
                    <a:pt x="155482" y="187989"/>
                  </a:cubicBezTo>
                  <a:cubicBezTo>
                    <a:pt x="156785" y="187309"/>
                    <a:pt x="158163" y="187018"/>
                    <a:pt x="159620" y="187046"/>
                  </a:cubicBezTo>
                  <a:cubicBezTo>
                    <a:pt x="165329" y="189252"/>
                    <a:pt x="165043" y="194796"/>
                    <a:pt x="166472" y="199368"/>
                  </a:cubicBezTo>
                  <a:cubicBezTo>
                    <a:pt x="167152" y="200174"/>
                    <a:pt x="167621" y="201117"/>
                    <a:pt x="168032" y="202094"/>
                  </a:cubicBezTo>
                  <a:cubicBezTo>
                    <a:pt x="167769" y="201094"/>
                    <a:pt x="167266" y="200214"/>
                    <a:pt x="166524" y="199437"/>
                  </a:cubicBezTo>
                  <a:cubicBezTo>
                    <a:pt x="166106" y="196150"/>
                    <a:pt x="164638" y="192578"/>
                    <a:pt x="169027" y="190698"/>
                  </a:cubicBezTo>
                  <a:cubicBezTo>
                    <a:pt x="169690" y="190893"/>
                    <a:pt x="170353" y="191087"/>
                    <a:pt x="171015" y="191281"/>
                  </a:cubicBezTo>
                  <a:cubicBezTo>
                    <a:pt x="173416" y="198482"/>
                    <a:pt x="178788" y="204871"/>
                    <a:pt x="177091" y="213187"/>
                  </a:cubicBezTo>
                  <a:cubicBezTo>
                    <a:pt x="176759" y="214798"/>
                    <a:pt x="175753" y="216353"/>
                    <a:pt x="173953" y="215947"/>
                  </a:cubicBezTo>
                  <a:cubicBezTo>
                    <a:pt x="171541" y="215404"/>
                    <a:pt x="171307" y="213084"/>
                    <a:pt x="171015" y="211015"/>
                  </a:cubicBezTo>
                  <a:cubicBezTo>
                    <a:pt x="165432" y="209152"/>
                    <a:pt x="161934" y="198911"/>
                    <a:pt x="153636" y="207220"/>
                  </a:cubicBezTo>
                  <a:cubicBezTo>
                    <a:pt x="151722" y="209135"/>
                    <a:pt x="150379" y="210323"/>
                    <a:pt x="149504" y="213067"/>
                  </a:cubicBezTo>
                  <a:cubicBezTo>
                    <a:pt x="148521" y="216170"/>
                    <a:pt x="149881" y="224394"/>
                    <a:pt x="141589" y="219102"/>
                  </a:cubicBezTo>
                  <a:cubicBezTo>
                    <a:pt x="140234" y="218239"/>
                    <a:pt x="138726" y="220462"/>
                    <a:pt x="139217" y="222302"/>
                  </a:cubicBezTo>
                  <a:cubicBezTo>
                    <a:pt x="142686" y="235269"/>
                    <a:pt x="136046" y="228794"/>
                    <a:pt x="131416" y="226434"/>
                  </a:cubicBezTo>
                  <a:cubicBezTo>
                    <a:pt x="129736" y="225577"/>
                    <a:pt x="128176" y="226160"/>
                    <a:pt x="127319" y="227800"/>
                  </a:cubicBezTo>
                  <a:cubicBezTo>
                    <a:pt x="126467" y="229440"/>
                    <a:pt x="127159" y="231709"/>
                    <a:pt x="128513" y="231886"/>
                  </a:cubicBezTo>
                  <a:cubicBezTo>
                    <a:pt x="138823" y="233252"/>
                    <a:pt x="141697" y="242185"/>
                    <a:pt x="146750" y="248997"/>
                  </a:cubicBezTo>
                  <a:cubicBezTo>
                    <a:pt x="147521" y="250037"/>
                    <a:pt x="149727" y="250014"/>
                    <a:pt x="151276" y="250483"/>
                  </a:cubicBezTo>
                  <a:cubicBezTo>
                    <a:pt x="150379" y="254569"/>
                    <a:pt x="149476" y="258649"/>
                    <a:pt x="148361" y="263713"/>
                  </a:cubicBezTo>
                  <a:cubicBezTo>
                    <a:pt x="144195" y="259038"/>
                    <a:pt x="141052" y="255364"/>
                    <a:pt x="137743" y="251843"/>
                  </a:cubicBezTo>
                  <a:cubicBezTo>
                    <a:pt x="135880" y="249860"/>
                    <a:pt x="133719" y="247763"/>
                    <a:pt x="130856" y="250249"/>
                  </a:cubicBezTo>
                  <a:cubicBezTo>
                    <a:pt x="128301" y="252466"/>
                    <a:pt x="128839" y="255015"/>
                    <a:pt x="130616" y="257501"/>
                  </a:cubicBezTo>
                  <a:cubicBezTo>
                    <a:pt x="132068" y="259530"/>
                    <a:pt x="134399" y="261267"/>
                    <a:pt x="133011" y="265982"/>
                  </a:cubicBezTo>
                  <a:cubicBezTo>
                    <a:pt x="124301" y="256609"/>
                    <a:pt x="115660" y="257415"/>
                    <a:pt x="107493" y="264793"/>
                  </a:cubicBezTo>
                  <a:cubicBezTo>
                    <a:pt x="101052" y="270617"/>
                    <a:pt x="100013" y="264713"/>
                    <a:pt x="98287" y="260827"/>
                  </a:cubicBezTo>
                  <a:cubicBezTo>
                    <a:pt x="95143" y="253740"/>
                    <a:pt x="96943" y="244859"/>
                    <a:pt x="90097" y="238956"/>
                  </a:cubicBezTo>
                  <a:cubicBezTo>
                    <a:pt x="88857" y="237887"/>
                    <a:pt x="89622" y="234744"/>
                    <a:pt x="88925" y="232744"/>
                  </a:cubicBezTo>
                  <a:cubicBezTo>
                    <a:pt x="86725" y="226406"/>
                    <a:pt x="100572" y="233132"/>
                    <a:pt x="94686" y="226440"/>
                  </a:cubicBezTo>
                  <a:cubicBezTo>
                    <a:pt x="91343" y="222645"/>
                    <a:pt x="92349" y="218445"/>
                    <a:pt x="89891" y="215330"/>
                  </a:cubicBezTo>
                  <a:cubicBezTo>
                    <a:pt x="85982" y="210369"/>
                    <a:pt x="91069" y="210009"/>
                    <a:pt x="93200" y="208826"/>
                  </a:cubicBezTo>
                  <a:cubicBezTo>
                    <a:pt x="100144" y="204968"/>
                    <a:pt x="99584" y="199071"/>
                    <a:pt x="97401" y="193247"/>
                  </a:cubicBezTo>
                  <a:cubicBezTo>
                    <a:pt x="95298" y="187641"/>
                    <a:pt x="88268" y="186515"/>
                    <a:pt x="84433" y="190607"/>
                  </a:cubicBezTo>
                  <a:cubicBezTo>
                    <a:pt x="81027" y="194242"/>
                    <a:pt x="81027" y="194242"/>
                    <a:pt x="75638" y="191264"/>
                  </a:cubicBezTo>
                  <a:cubicBezTo>
                    <a:pt x="75826" y="189104"/>
                    <a:pt x="75295" y="185543"/>
                    <a:pt x="76312" y="185018"/>
                  </a:cubicBezTo>
                  <a:cubicBezTo>
                    <a:pt x="82976" y="181611"/>
                    <a:pt x="82359" y="178571"/>
                    <a:pt x="76512" y="175233"/>
                  </a:cubicBezTo>
                  <a:cubicBezTo>
                    <a:pt x="73026" y="173239"/>
                    <a:pt x="74849" y="170701"/>
                    <a:pt x="75632" y="168238"/>
                  </a:cubicBezTo>
                  <a:cubicBezTo>
                    <a:pt x="80770" y="169404"/>
                    <a:pt x="85891" y="169993"/>
                    <a:pt x="90371" y="167027"/>
                  </a:cubicBezTo>
                  <a:cubicBezTo>
                    <a:pt x="94195" y="171279"/>
                    <a:pt x="86634" y="178045"/>
                    <a:pt x="94206" y="180097"/>
                  </a:cubicBezTo>
                  <a:cubicBezTo>
                    <a:pt x="97732" y="181051"/>
                    <a:pt x="98281" y="177554"/>
                    <a:pt x="98652" y="174816"/>
                  </a:cubicBezTo>
                  <a:cubicBezTo>
                    <a:pt x="104419" y="163992"/>
                    <a:pt x="96298" y="157894"/>
                    <a:pt x="90920" y="150910"/>
                  </a:cubicBezTo>
                  <a:cubicBezTo>
                    <a:pt x="84742" y="152802"/>
                    <a:pt x="89971" y="160655"/>
                    <a:pt x="82730" y="163232"/>
                  </a:cubicBezTo>
                  <a:cubicBezTo>
                    <a:pt x="84325" y="154145"/>
                    <a:pt x="79444" y="149699"/>
                    <a:pt x="72163" y="146967"/>
                  </a:cubicBezTo>
                  <a:cubicBezTo>
                    <a:pt x="70163" y="146218"/>
                    <a:pt x="68277" y="144961"/>
                    <a:pt x="66580" y="143635"/>
                  </a:cubicBezTo>
                  <a:cubicBezTo>
                    <a:pt x="64053" y="141669"/>
                    <a:pt x="63831" y="139023"/>
                    <a:pt x="65597" y="136486"/>
                  </a:cubicBezTo>
                  <a:cubicBezTo>
                    <a:pt x="66425" y="135297"/>
                    <a:pt x="67860" y="133823"/>
                    <a:pt x="69089" y="133754"/>
                  </a:cubicBezTo>
                  <a:cubicBezTo>
                    <a:pt x="71963" y="133594"/>
                    <a:pt x="71952" y="136406"/>
                    <a:pt x="72655" y="138360"/>
                  </a:cubicBezTo>
                  <a:cubicBezTo>
                    <a:pt x="73598" y="140989"/>
                    <a:pt x="74855" y="143321"/>
                    <a:pt x="77901" y="143984"/>
                  </a:cubicBezTo>
                  <a:cubicBezTo>
                    <a:pt x="75603" y="130376"/>
                    <a:pt x="73592" y="127822"/>
                    <a:pt x="66231" y="129182"/>
                  </a:cubicBezTo>
                  <a:cubicBezTo>
                    <a:pt x="57853" y="130731"/>
                    <a:pt x="56676" y="133920"/>
                    <a:pt x="59533" y="147338"/>
                  </a:cubicBezTo>
                  <a:cubicBezTo>
                    <a:pt x="45954" y="142927"/>
                    <a:pt x="45451" y="142863"/>
                    <a:pt x="46931" y="131251"/>
                  </a:cubicBezTo>
                  <a:cubicBezTo>
                    <a:pt x="47526" y="126570"/>
                    <a:pt x="46834" y="123987"/>
                    <a:pt x="42748" y="122187"/>
                  </a:cubicBezTo>
                  <a:close/>
                </a:path>
              </a:pathLst>
            </a:custGeom>
            <a:grpFill/>
            <a:ln w="5715" cap="flat">
              <a:noFill/>
              <a:prstDash val="solid"/>
              <a:miter/>
            </a:ln>
          </p:spPr>
          <p:txBody>
            <a:bodyPr rtlCol="0" anchor="ctr"/>
            <a:lstStyle/>
            <a:p>
              <a:endParaRPr lang="zh-CN" altLang="en-US"/>
            </a:p>
          </p:txBody>
        </p:sp>
        <p:sp>
          <p:nvSpPr>
            <p:cNvPr id="173" name="任意多边形: 形状 172">
              <a:extLst>
                <a:ext uri="{FF2B5EF4-FFF2-40B4-BE49-F238E27FC236}">
                  <a16:creationId xmlns:a16="http://schemas.microsoft.com/office/drawing/2014/main" id="{D43B2204-CBCF-B8B8-D5EB-1D652ACF57CF}"/>
                </a:ext>
              </a:extLst>
            </p:cNvPr>
            <p:cNvSpPr/>
            <p:nvPr/>
          </p:nvSpPr>
          <p:spPr>
            <a:xfrm>
              <a:off x="7573355" y="3181240"/>
              <a:ext cx="89657" cy="125195"/>
            </a:xfrm>
            <a:custGeom>
              <a:avLst/>
              <a:gdLst>
                <a:gd name="connsiteX0" fmla="*/ 43926 w 89657"/>
                <a:gd name="connsiteY0" fmla="*/ 72555 h 125195"/>
                <a:gd name="connsiteX1" fmla="*/ 43183 w 89657"/>
                <a:gd name="connsiteY1" fmla="*/ 69411 h 125195"/>
                <a:gd name="connsiteX2" fmla="*/ 33444 w 89657"/>
                <a:gd name="connsiteY2" fmla="*/ 58204 h 125195"/>
                <a:gd name="connsiteX3" fmla="*/ 41977 w 89657"/>
                <a:gd name="connsiteY3" fmla="*/ 47477 h 125195"/>
                <a:gd name="connsiteX4" fmla="*/ 33107 w 89657"/>
                <a:gd name="connsiteY4" fmla="*/ 36407 h 125195"/>
                <a:gd name="connsiteX5" fmla="*/ 23923 w 89657"/>
                <a:gd name="connsiteY5" fmla="*/ 34041 h 125195"/>
                <a:gd name="connsiteX6" fmla="*/ 7624 w 89657"/>
                <a:gd name="connsiteY6" fmla="*/ 26869 h 125195"/>
                <a:gd name="connsiteX7" fmla="*/ 2681 w 89657"/>
                <a:gd name="connsiteY7" fmla="*/ 22891 h 125195"/>
                <a:gd name="connsiteX8" fmla="*/ 2000 w 89657"/>
                <a:gd name="connsiteY8" fmla="*/ 16570 h 125195"/>
                <a:gd name="connsiteX9" fmla="*/ 8687 w 89657"/>
                <a:gd name="connsiteY9" fmla="*/ 18342 h 125195"/>
                <a:gd name="connsiteX10" fmla="*/ 19717 w 89657"/>
                <a:gd name="connsiteY10" fmla="*/ 33270 h 125195"/>
                <a:gd name="connsiteX11" fmla="*/ 17545 w 89657"/>
                <a:gd name="connsiteY11" fmla="*/ 16788 h 125195"/>
                <a:gd name="connsiteX12" fmla="*/ 28650 w 89657"/>
                <a:gd name="connsiteY12" fmla="*/ 483 h 125195"/>
                <a:gd name="connsiteX13" fmla="*/ 32879 w 89657"/>
                <a:gd name="connsiteY13" fmla="*/ 3512 h 125195"/>
                <a:gd name="connsiteX14" fmla="*/ 42977 w 89657"/>
                <a:gd name="connsiteY14" fmla="*/ 4495 h 125195"/>
                <a:gd name="connsiteX15" fmla="*/ 51167 w 89657"/>
                <a:gd name="connsiteY15" fmla="*/ 3403 h 125195"/>
                <a:gd name="connsiteX16" fmla="*/ 52401 w 89657"/>
                <a:gd name="connsiteY16" fmla="*/ 13896 h 125195"/>
                <a:gd name="connsiteX17" fmla="*/ 41897 w 89657"/>
                <a:gd name="connsiteY17" fmla="*/ 13050 h 125195"/>
                <a:gd name="connsiteX18" fmla="*/ 60265 w 89657"/>
                <a:gd name="connsiteY18" fmla="*/ 25709 h 125195"/>
                <a:gd name="connsiteX19" fmla="*/ 64465 w 89657"/>
                <a:gd name="connsiteY19" fmla="*/ 28143 h 125195"/>
                <a:gd name="connsiteX20" fmla="*/ 63643 w 89657"/>
                <a:gd name="connsiteY20" fmla="*/ 38550 h 125195"/>
                <a:gd name="connsiteX21" fmla="*/ 58550 w 89657"/>
                <a:gd name="connsiteY21" fmla="*/ 50432 h 125195"/>
                <a:gd name="connsiteX22" fmla="*/ 71169 w 89657"/>
                <a:gd name="connsiteY22" fmla="*/ 53667 h 125195"/>
                <a:gd name="connsiteX23" fmla="*/ 73730 w 89657"/>
                <a:gd name="connsiteY23" fmla="*/ 58130 h 125195"/>
                <a:gd name="connsiteX24" fmla="*/ 73255 w 89657"/>
                <a:gd name="connsiteY24" fmla="*/ 67234 h 125195"/>
                <a:gd name="connsiteX25" fmla="*/ 78587 w 89657"/>
                <a:gd name="connsiteY25" fmla="*/ 87734 h 125195"/>
                <a:gd name="connsiteX26" fmla="*/ 88543 w 89657"/>
                <a:gd name="connsiteY26" fmla="*/ 105433 h 125195"/>
                <a:gd name="connsiteX27" fmla="*/ 68278 w 89657"/>
                <a:gd name="connsiteY27" fmla="*/ 95106 h 125195"/>
                <a:gd name="connsiteX28" fmla="*/ 53824 w 89657"/>
                <a:gd name="connsiteY28" fmla="*/ 96580 h 125195"/>
                <a:gd name="connsiteX29" fmla="*/ 75141 w 89657"/>
                <a:gd name="connsiteY29" fmla="*/ 117600 h 125195"/>
                <a:gd name="connsiteX30" fmla="*/ 76833 w 89657"/>
                <a:gd name="connsiteY30" fmla="*/ 125178 h 125195"/>
                <a:gd name="connsiteX31" fmla="*/ 76798 w 89657"/>
                <a:gd name="connsiteY31" fmla="*/ 125196 h 125195"/>
                <a:gd name="connsiteX32" fmla="*/ 60499 w 89657"/>
                <a:gd name="connsiteY32" fmla="*/ 108908 h 125195"/>
                <a:gd name="connsiteX33" fmla="*/ 47235 w 89657"/>
                <a:gd name="connsiteY33" fmla="*/ 96706 h 125195"/>
                <a:gd name="connsiteX34" fmla="*/ 46635 w 89657"/>
                <a:gd name="connsiteY34" fmla="*/ 81036 h 125195"/>
                <a:gd name="connsiteX35" fmla="*/ 43926 w 89657"/>
                <a:gd name="connsiteY35" fmla="*/ 72555 h 12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657" h="125195">
                  <a:moveTo>
                    <a:pt x="43926" y="72555"/>
                  </a:moveTo>
                  <a:cubicBezTo>
                    <a:pt x="43697" y="71491"/>
                    <a:pt x="43795" y="70154"/>
                    <a:pt x="43183" y="69411"/>
                  </a:cubicBezTo>
                  <a:cubicBezTo>
                    <a:pt x="40097" y="65656"/>
                    <a:pt x="36822" y="62056"/>
                    <a:pt x="33444" y="58204"/>
                  </a:cubicBezTo>
                  <a:cubicBezTo>
                    <a:pt x="35393" y="53981"/>
                    <a:pt x="42005" y="52861"/>
                    <a:pt x="41977" y="47477"/>
                  </a:cubicBezTo>
                  <a:cubicBezTo>
                    <a:pt x="41943" y="41842"/>
                    <a:pt x="36256" y="39996"/>
                    <a:pt x="33107" y="36407"/>
                  </a:cubicBezTo>
                  <a:cubicBezTo>
                    <a:pt x="30330" y="33247"/>
                    <a:pt x="28764" y="31898"/>
                    <a:pt x="23923" y="34041"/>
                  </a:cubicBezTo>
                  <a:cubicBezTo>
                    <a:pt x="17197" y="37019"/>
                    <a:pt x="8327" y="40316"/>
                    <a:pt x="7624" y="26869"/>
                  </a:cubicBezTo>
                  <a:cubicBezTo>
                    <a:pt x="7550" y="25474"/>
                    <a:pt x="4218" y="24400"/>
                    <a:pt x="2681" y="22891"/>
                  </a:cubicBezTo>
                  <a:cubicBezTo>
                    <a:pt x="840" y="21085"/>
                    <a:pt x="-1937" y="19011"/>
                    <a:pt x="2000" y="16570"/>
                  </a:cubicBezTo>
                  <a:cubicBezTo>
                    <a:pt x="4715" y="14890"/>
                    <a:pt x="6784" y="15376"/>
                    <a:pt x="8687" y="18342"/>
                  </a:cubicBezTo>
                  <a:cubicBezTo>
                    <a:pt x="11539" y="22782"/>
                    <a:pt x="14939" y="26869"/>
                    <a:pt x="19717" y="33270"/>
                  </a:cubicBezTo>
                  <a:cubicBezTo>
                    <a:pt x="18791" y="25886"/>
                    <a:pt x="18689" y="21205"/>
                    <a:pt x="17545" y="16788"/>
                  </a:cubicBezTo>
                  <a:cubicBezTo>
                    <a:pt x="15042" y="7106"/>
                    <a:pt x="26461" y="7118"/>
                    <a:pt x="28650" y="483"/>
                  </a:cubicBezTo>
                  <a:cubicBezTo>
                    <a:pt x="29233" y="-1277"/>
                    <a:pt x="31541" y="2249"/>
                    <a:pt x="32879" y="3512"/>
                  </a:cubicBezTo>
                  <a:cubicBezTo>
                    <a:pt x="36050" y="6518"/>
                    <a:pt x="39474" y="7695"/>
                    <a:pt x="42977" y="4495"/>
                  </a:cubicBezTo>
                  <a:cubicBezTo>
                    <a:pt x="45640" y="2054"/>
                    <a:pt x="48041" y="54"/>
                    <a:pt x="51167" y="3403"/>
                  </a:cubicBezTo>
                  <a:cubicBezTo>
                    <a:pt x="54087" y="6529"/>
                    <a:pt x="54859" y="10558"/>
                    <a:pt x="52401" y="13896"/>
                  </a:cubicBezTo>
                  <a:cubicBezTo>
                    <a:pt x="49081" y="18405"/>
                    <a:pt x="46006" y="11661"/>
                    <a:pt x="41897" y="13050"/>
                  </a:cubicBezTo>
                  <a:cubicBezTo>
                    <a:pt x="43937" y="23366"/>
                    <a:pt x="53304" y="22885"/>
                    <a:pt x="60265" y="25709"/>
                  </a:cubicBezTo>
                  <a:cubicBezTo>
                    <a:pt x="62008" y="26417"/>
                    <a:pt x="68300" y="25011"/>
                    <a:pt x="64465" y="28143"/>
                  </a:cubicBezTo>
                  <a:cubicBezTo>
                    <a:pt x="59076" y="32544"/>
                    <a:pt x="75604" y="36081"/>
                    <a:pt x="63643" y="38550"/>
                  </a:cubicBezTo>
                  <a:cubicBezTo>
                    <a:pt x="58076" y="39699"/>
                    <a:pt x="59242" y="46094"/>
                    <a:pt x="58550" y="50432"/>
                  </a:cubicBezTo>
                  <a:cubicBezTo>
                    <a:pt x="62322" y="54289"/>
                    <a:pt x="67317" y="51706"/>
                    <a:pt x="71169" y="53667"/>
                  </a:cubicBezTo>
                  <a:cubicBezTo>
                    <a:pt x="72998" y="54598"/>
                    <a:pt x="76004" y="57130"/>
                    <a:pt x="73730" y="58130"/>
                  </a:cubicBezTo>
                  <a:cubicBezTo>
                    <a:pt x="66437" y="61330"/>
                    <a:pt x="69632" y="64376"/>
                    <a:pt x="73255" y="67234"/>
                  </a:cubicBezTo>
                  <a:cubicBezTo>
                    <a:pt x="79976" y="72532"/>
                    <a:pt x="81331" y="79378"/>
                    <a:pt x="78587" y="87734"/>
                  </a:cubicBezTo>
                  <a:cubicBezTo>
                    <a:pt x="88640" y="84299"/>
                    <a:pt x="91520" y="89145"/>
                    <a:pt x="88543" y="105433"/>
                  </a:cubicBezTo>
                  <a:cubicBezTo>
                    <a:pt x="84188" y="94317"/>
                    <a:pt x="78273" y="90437"/>
                    <a:pt x="68278" y="95106"/>
                  </a:cubicBezTo>
                  <a:cubicBezTo>
                    <a:pt x="64488" y="96878"/>
                    <a:pt x="59185" y="95392"/>
                    <a:pt x="53824" y="96580"/>
                  </a:cubicBezTo>
                  <a:cubicBezTo>
                    <a:pt x="64134" y="100712"/>
                    <a:pt x="64894" y="113543"/>
                    <a:pt x="75141" y="117600"/>
                  </a:cubicBezTo>
                  <a:cubicBezTo>
                    <a:pt x="77747" y="118629"/>
                    <a:pt x="76650" y="122515"/>
                    <a:pt x="76833" y="125178"/>
                  </a:cubicBezTo>
                  <a:lnTo>
                    <a:pt x="76798" y="125196"/>
                  </a:lnTo>
                  <a:cubicBezTo>
                    <a:pt x="69837" y="121504"/>
                    <a:pt x="59728" y="121864"/>
                    <a:pt x="60499" y="108908"/>
                  </a:cubicBezTo>
                  <a:cubicBezTo>
                    <a:pt x="60665" y="106107"/>
                    <a:pt x="49795" y="104290"/>
                    <a:pt x="47235" y="96706"/>
                  </a:cubicBezTo>
                  <a:cubicBezTo>
                    <a:pt x="45332" y="91077"/>
                    <a:pt x="42343" y="86905"/>
                    <a:pt x="46635" y="81036"/>
                  </a:cubicBezTo>
                  <a:cubicBezTo>
                    <a:pt x="48446" y="78550"/>
                    <a:pt x="47035" y="74709"/>
                    <a:pt x="43926" y="72555"/>
                  </a:cubicBezTo>
                  <a:close/>
                </a:path>
              </a:pathLst>
            </a:custGeom>
            <a:grpFill/>
            <a:ln w="5715" cap="flat">
              <a:noFill/>
              <a:prstDash val="solid"/>
              <a:miter/>
            </a:ln>
          </p:spPr>
          <p:txBody>
            <a:bodyPr rtlCol="0" anchor="ctr"/>
            <a:lstStyle/>
            <a:p>
              <a:endParaRPr lang="zh-CN" altLang="en-US"/>
            </a:p>
          </p:txBody>
        </p:sp>
        <p:sp>
          <p:nvSpPr>
            <p:cNvPr id="174" name="任意多边形: 形状 173">
              <a:extLst>
                <a:ext uri="{FF2B5EF4-FFF2-40B4-BE49-F238E27FC236}">
                  <a16:creationId xmlns:a16="http://schemas.microsoft.com/office/drawing/2014/main" id="{33051D74-B2A9-6BE9-60D8-294EA08ECDDC}"/>
                </a:ext>
              </a:extLst>
            </p:cNvPr>
            <p:cNvSpPr/>
            <p:nvPr/>
          </p:nvSpPr>
          <p:spPr>
            <a:xfrm>
              <a:off x="7485899" y="3503295"/>
              <a:ext cx="82055" cy="89094"/>
            </a:xfrm>
            <a:custGeom>
              <a:avLst/>
              <a:gdLst>
                <a:gd name="connsiteX0" fmla="*/ 19574 w 82055"/>
                <a:gd name="connsiteY0" fmla="*/ 23522 h 89094"/>
                <a:gd name="connsiteX1" fmla="*/ 19625 w 82055"/>
                <a:gd name="connsiteY1" fmla="*/ 10058 h 89094"/>
                <a:gd name="connsiteX2" fmla="*/ 42594 w 82055"/>
                <a:gd name="connsiteY2" fmla="*/ 496 h 89094"/>
                <a:gd name="connsiteX3" fmla="*/ 44743 w 82055"/>
                <a:gd name="connsiteY3" fmla="*/ 628 h 89094"/>
                <a:gd name="connsiteX4" fmla="*/ 39433 w 82055"/>
                <a:gd name="connsiteY4" fmla="*/ 14281 h 89094"/>
                <a:gd name="connsiteX5" fmla="*/ 36456 w 82055"/>
                <a:gd name="connsiteY5" fmla="*/ 13687 h 89094"/>
                <a:gd name="connsiteX6" fmla="*/ 39433 w 82055"/>
                <a:gd name="connsiteY6" fmla="*/ 15550 h 89094"/>
                <a:gd name="connsiteX7" fmla="*/ 49149 w 82055"/>
                <a:gd name="connsiteY7" fmla="*/ 30346 h 89094"/>
                <a:gd name="connsiteX8" fmla="*/ 52469 w 82055"/>
                <a:gd name="connsiteY8" fmla="*/ 32878 h 89094"/>
                <a:gd name="connsiteX9" fmla="*/ 78947 w 82055"/>
                <a:gd name="connsiteY9" fmla="*/ 51977 h 89094"/>
                <a:gd name="connsiteX10" fmla="*/ 82056 w 82055"/>
                <a:gd name="connsiteY10" fmla="*/ 69568 h 89094"/>
                <a:gd name="connsiteX11" fmla="*/ 64654 w 82055"/>
                <a:gd name="connsiteY11" fmla="*/ 76557 h 89094"/>
                <a:gd name="connsiteX12" fmla="*/ 58304 w 82055"/>
                <a:gd name="connsiteY12" fmla="*/ 78009 h 89094"/>
                <a:gd name="connsiteX13" fmla="*/ 60630 w 82055"/>
                <a:gd name="connsiteY13" fmla="*/ 84478 h 89094"/>
                <a:gd name="connsiteX14" fmla="*/ 64099 w 82055"/>
                <a:gd name="connsiteY14" fmla="*/ 86559 h 89094"/>
                <a:gd name="connsiteX15" fmla="*/ 60447 w 82055"/>
                <a:gd name="connsiteY15" fmla="*/ 89028 h 89094"/>
                <a:gd name="connsiteX16" fmla="*/ 52572 w 82055"/>
                <a:gd name="connsiteY16" fmla="*/ 82964 h 89094"/>
                <a:gd name="connsiteX17" fmla="*/ 49343 w 82055"/>
                <a:gd name="connsiteY17" fmla="*/ 78883 h 89094"/>
                <a:gd name="connsiteX18" fmla="*/ 44800 w 82055"/>
                <a:gd name="connsiteY18" fmla="*/ 74814 h 89094"/>
                <a:gd name="connsiteX19" fmla="*/ 45708 w 82055"/>
                <a:gd name="connsiteY19" fmla="*/ 67151 h 89094"/>
                <a:gd name="connsiteX20" fmla="*/ 43000 w 82055"/>
                <a:gd name="connsiteY20" fmla="*/ 57429 h 89094"/>
                <a:gd name="connsiteX21" fmla="*/ 35199 w 82055"/>
                <a:gd name="connsiteY21" fmla="*/ 60321 h 89094"/>
                <a:gd name="connsiteX22" fmla="*/ 13767 w 82055"/>
                <a:gd name="connsiteY22" fmla="*/ 61207 h 89094"/>
                <a:gd name="connsiteX23" fmla="*/ 0 w 82055"/>
                <a:gd name="connsiteY23" fmla="*/ 44108 h 89094"/>
                <a:gd name="connsiteX24" fmla="*/ 11773 w 82055"/>
                <a:gd name="connsiteY24" fmla="*/ 43176 h 89094"/>
                <a:gd name="connsiteX25" fmla="*/ 4378 w 82055"/>
                <a:gd name="connsiteY25" fmla="*/ 33518 h 89094"/>
                <a:gd name="connsiteX26" fmla="*/ 13504 w 82055"/>
                <a:gd name="connsiteY26" fmla="*/ 32358 h 89094"/>
                <a:gd name="connsiteX27" fmla="*/ 9264 w 82055"/>
                <a:gd name="connsiteY27" fmla="*/ 22991 h 89094"/>
                <a:gd name="connsiteX28" fmla="*/ 19574 w 82055"/>
                <a:gd name="connsiteY28" fmla="*/ 23522 h 89094"/>
                <a:gd name="connsiteX29" fmla="*/ 20288 w 82055"/>
                <a:gd name="connsiteY29" fmla="*/ 24442 h 89094"/>
                <a:gd name="connsiteX30" fmla="*/ 20734 w 82055"/>
                <a:gd name="connsiteY30" fmla="*/ 23402 h 89094"/>
                <a:gd name="connsiteX31" fmla="*/ 19574 w 82055"/>
                <a:gd name="connsiteY31" fmla="*/ 23522 h 8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2055" h="89094">
                  <a:moveTo>
                    <a:pt x="19574" y="23522"/>
                  </a:moveTo>
                  <a:cubicBezTo>
                    <a:pt x="21020" y="18847"/>
                    <a:pt x="15288" y="11909"/>
                    <a:pt x="19625" y="10058"/>
                  </a:cubicBezTo>
                  <a:cubicBezTo>
                    <a:pt x="27203" y="6823"/>
                    <a:pt x="32632" y="-2201"/>
                    <a:pt x="42594" y="496"/>
                  </a:cubicBezTo>
                  <a:cubicBezTo>
                    <a:pt x="43308" y="542"/>
                    <a:pt x="44028" y="588"/>
                    <a:pt x="44743" y="628"/>
                  </a:cubicBezTo>
                  <a:cubicBezTo>
                    <a:pt x="53389" y="8309"/>
                    <a:pt x="53109" y="9023"/>
                    <a:pt x="39433" y="14281"/>
                  </a:cubicBezTo>
                  <a:cubicBezTo>
                    <a:pt x="38182" y="15207"/>
                    <a:pt x="36610" y="12841"/>
                    <a:pt x="36456" y="13687"/>
                  </a:cubicBezTo>
                  <a:cubicBezTo>
                    <a:pt x="36153" y="15344"/>
                    <a:pt x="38462" y="14721"/>
                    <a:pt x="39433" y="15550"/>
                  </a:cubicBezTo>
                  <a:cubicBezTo>
                    <a:pt x="45708" y="18430"/>
                    <a:pt x="45788" y="18407"/>
                    <a:pt x="49149" y="30346"/>
                  </a:cubicBezTo>
                  <a:cubicBezTo>
                    <a:pt x="49720" y="32369"/>
                    <a:pt x="51309" y="32969"/>
                    <a:pt x="52469" y="32878"/>
                  </a:cubicBezTo>
                  <a:cubicBezTo>
                    <a:pt x="66677" y="31775"/>
                    <a:pt x="69774" y="46079"/>
                    <a:pt x="78947" y="51977"/>
                  </a:cubicBezTo>
                  <a:cubicBezTo>
                    <a:pt x="85445" y="56155"/>
                    <a:pt x="76644" y="64390"/>
                    <a:pt x="82056" y="69568"/>
                  </a:cubicBezTo>
                  <a:cubicBezTo>
                    <a:pt x="76461" y="72489"/>
                    <a:pt x="72906" y="80907"/>
                    <a:pt x="64654" y="76557"/>
                  </a:cubicBezTo>
                  <a:cubicBezTo>
                    <a:pt x="61619" y="74957"/>
                    <a:pt x="59847" y="74763"/>
                    <a:pt x="58304" y="78009"/>
                  </a:cubicBezTo>
                  <a:cubicBezTo>
                    <a:pt x="56881" y="81004"/>
                    <a:pt x="57293" y="83324"/>
                    <a:pt x="60630" y="84478"/>
                  </a:cubicBezTo>
                  <a:cubicBezTo>
                    <a:pt x="62002" y="84953"/>
                    <a:pt x="64288" y="84250"/>
                    <a:pt x="64099" y="86559"/>
                  </a:cubicBezTo>
                  <a:cubicBezTo>
                    <a:pt x="63956" y="88285"/>
                    <a:pt x="62105" y="88868"/>
                    <a:pt x="60447" y="89028"/>
                  </a:cubicBezTo>
                  <a:cubicBezTo>
                    <a:pt x="55955" y="89456"/>
                    <a:pt x="53018" y="87867"/>
                    <a:pt x="52572" y="82964"/>
                  </a:cubicBezTo>
                  <a:cubicBezTo>
                    <a:pt x="52383" y="80901"/>
                    <a:pt x="51978" y="77620"/>
                    <a:pt x="49343" y="78883"/>
                  </a:cubicBezTo>
                  <a:cubicBezTo>
                    <a:pt x="43497" y="81678"/>
                    <a:pt x="42022" y="80889"/>
                    <a:pt x="44800" y="74814"/>
                  </a:cubicBezTo>
                  <a:cubicBezTo>
                    <a:pt x="45960" y="72277"/>
                    <a:pt x="43039" y="68956"/>
                    <a:pt x="45708" y="67151"/>
                  </a:cubicBezTo>
                  <a:cubicBezTo>
                    <a:pt x="54229" y="61384"/>
                    <a:pt x="44703" y="59470"/>
                    <a:pt x="43000" y="57429"/>
                  </a:cubicBezTo>
                  <a:cubicBezTo>
                    <a:pt x="39782" y="53566"/>
                    <a:pt x="36959" y="55315"/>
                    <a:pt x="35199" y="60321"/>
                  </a:cubicBezTo>
                  <a:cubicBezTo>
                    <a:pt x="34118" y="63396"/>
                    <a:pt x="17619" y="64265"/>
                    <a:pt x="13767" y="61207"/>
                  </a:cubicBezTo>
                  <a:cubicBezTo>
                    <a:pt x="7961" y="56601"/>
                    <a:pt x="1274" y="52286"/>
                    <a:pt x="0" y="44108"/>
                  </a:cubicBezTo>
                  <a:cubicBezTo>
                    <a:pt x="4098" y="39130"/>
                    <a:pt x="9269" y="47531"/>
                    <a:pt x="11773" y="43176"/>
                  </a:cubicBezTo>
                  <a:cubicBezTo>
                    <a:pt x="15590" y="36530"/>
                    <a:pt x="5195" y="37993"/>
                    <a:pt x="4378" y="33518"/>
                  </a:cubicBezTo>
                  <a:cubicBezTo>
                    <a:pt x="7292" y="30957"/>
                    <a:pt x="9950" y="34221"/>
                    <a:pt x="13504" y="32358"/>
                  </a:cubicBezTo>
                  <a:cubicBezTo>
                    <a:pt x="13704" y="28860"/>
                    <a:pt x="5406" y="27711"/>
                    <a:pt x="9264" y="22991"/>
                  </a:cubicBezTo>
                  <a:cubicBezTo>
                    <a:pt x="12744" y="18722"/>
                    <a:pt x="16168" y="22396"/>
                    <a:pt x="19574" y="23522"/>
                  </a:cubicBezTo>
                  <a:lnTo>
                    <a:pt x="20288" y="24442"/>
                  </a:lnTo>
                  <a:lnTo>
                    <a:pt x="20734" y="23402"/>
                  </a:lnTo>
                  <a:lnTo>
                    <a:pt x="19574" y="23522"/>
                  </a:lnTo>
                  <a:close/>
                </a:path>
              </a:pathLst>
            </a:custGeom>
            <a:grpFill/>
            <a:ln w="5715" cap="flat">
              <a:noFill/>
              <a:prstDash val="solid"/>
              <a:miter/>
            </a:ln>
          </p:spPr>
          <p:txBody>
            <a:bodyPr rtlCol="0" anchor="ctr"/>
            <a:lstStyle/>
            <a:p>
              <a:endParaRPr lang="zh-CN" altLang="en-US"/>
            </a:p>
          </p:txBody>
        </p:sp>
        <p:sp>
          <p:nvSpPr>
            <p:cNvPr id="175" name="任意多边形: 形状 174">
              <a:extLst>
                <a:ext uri="{FF2B5EF4-FFF2-40B4-BE49-F238E27FC236}">
                  <a16:creationId xmlns:a16="http://schemas.microsoft.com/office/drawing/2014/main" id="{D1B646D7-D077-5888-23E0-5483A13A2F82}"/>
                </a:ext>
              </a:extLst>
            </p:cNvPr>
            <p:cNvSpPr/>
            <p:nvPr/>
          </p:nvSpPr>
          <p:spPr>
            <a:xfrm>
              <a:off x="7345074" y="3579458"/>
              <a:ext cx="94624" cy="50920"/>
            </a:xfrm>
            <a:custGeom>
              <a:avLst/>
              <a:gdLst>
                <a:gd name="connsiteX0" fmla="*/ 45298 w 94624"/>
                <a:gd name="connsiteY0" fmla="*/ 39462 h 50920"/>
                <a:gd name="connsiteX1" fmla="*/ 20810 w 94624"/>
                <a:gd name="connsiteY1" fmla="*/ 22106 h 50920"/>
                <a:gd name="connsiteX2" fmla="*/ 26907 w 94624"/>
                <a:gd name="connsiteY2" fmla="*/ 40719 h 50920"/>
                <a:gd name="connsiteX3" fmla="*/ 14220 w 94624"/>
                <a:gd name="connsiteY3" fmla="*/ 17253 h 50920"/>
                <a:gd name="connsiteX4" fmla="*/ 2550 w 94624"/>
                <a:gd name="connsiteY4" fmla="*/ 9858 h 50920"/>
                <a:gd name="connsiteX5" fmla="*/ 5836 w 94624"/>
                <a:gd name="connsiteY5" fmla="*/ 0 h 50920"/>
                <a:gd name="connsiteX6" fmla="*/ 12414 w 94624"/>
                <a:gd name="connsiteY6" fmla="*/ 3280 h 50920"/>
                <a:gd name="connsiteX7" fmla="*/ 18461 w 94624"/>
                <a:gd name="connsiteY7" fmla="*/ 1989 h 50920"/>
                <a:gd name="connsiteX8" fmla="*/ 47596 w 94624"/>
                <a:gd name="connsiteY8" fmla="*/ 8687 h 50920"/>
                <a:gd name="connsiteX9" fmla="*/ 48847 w 94624"/>
                <a:gd name="connsiteY9" fmla="*/ 9675 h 50920"/>
                <a:gd name="connsiteX10" fmla="*/ 59803 w 94624"/>
                <a:gd name="connsiteY10" fmla="*/ 4023 h 50920"/>
                <a:gd name="connsiteX11" fmla="*/ 67089 w 94624"/>
                <a:gd name="connsiteY11" fmla="*/ 14545 h 50920"/>
                <a:gd name="connsiteX12" fmla="*/ 80194 w 94624"/>
                <a:gd name="connsiteY12" fmla="*/ 19402 h 50920"/>
                <a:gd name="connsiteX13" fmla="*/ 94624 w 94624"/>
                <a:gd name="connsiteY13" fmla="*/ 49332 h 50920"/>
                <a:gd name="connsiteX14" fmla="*/ 69976 w 94624"/>
                <a:gd name="connsiteY14" fmla="*/ 29135 h 50920"/>
                <a:gd name="connsiteX15" fmla="*/ 68290 w 94624"/>
                <a:gd name="connsiteY15" fmla="*/ 26575 h 50920"/>
                <a:gd name="connsiteX16" fmla="*/ 69581 w 94624"/>
                <a:gd name="connsiteY16" fmla="*/ 29461 h 50920"/>
                <a:gd name="connsiteX17" fmla="*/ 62232 w 94624"/>
                <a:gd name="connsiteY17" fmla="*/ 49292 h 50920"/>
                <a:gd name="connsiteX18" fmla="*/ 45298 w 94624"/>
                <a:gd name="connsiteY18" fmla="*/ 39462 h 5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4624" h="50920">
                  <a:moveTo>
                    <a:pt x="45298" y="39462"/>
                  </a:moveTo>
                  <a:cubicBezTo>
                    <a:pt x="44927" y="22391"/>
                    <a:pt x="32062" y="23443"/>
                    <a:pt x="20810" y="22106"/>
                  </a:cubicBezTo>
                  <a:cubicBezTo>
                    <a:pt x="16529" y="30741"/>
                    <a:pt x="34314" y="30707"/>
                    <a:pt x="26907" y="40719"/>
                  </a:cubicBezTo>
                  <a:cubicBezTo>
                    <a:pt x="17386" y="35707"/>
                    <a:pt x="13729" y="27701"/>
                    <a:pt x="14220" y="17253"/>
                  </a:cubicBezTo>
                  <a:cubicBezTo>
                    <a:pt x="14706" y="6961"/>
                    <a:pt x="14660" y="6961"/>
                    <a:pt x="2550" y="9858"/>
                  </a:cubicBezTo>
                  <a:cubicBezTo>
                    <a:pt x="-3319" y="4246"/>
                    <a:pt x="2304" y="2469"/>
                    <a:pt x="5836" y="0"/>
                  </a:cubicBezTo>
                  <a:cubicBezTo>
                    <a:pt x="7522" y="2109"/>
                    <a:pt x="10682" y="1263"/>
                    <a:pt x="12414" y="3280"/>
                  </a:cubicBezTo>
                  <a:cubicBezTo>
                    <a:pt x="14477" y="2789"/>
                    <a:pt x="17443" y="1171"/>
                    <a:pt x="18461" y="1989"/>
                  </a:cubicBezTo>
                  <a:cubicBezTo>
                    <a:pt x="27193" y="8972"/>
                    <a:pt x="38469" y="4132"/>
                    <a:pt x="47596" y="8687"/>
                  </a:cubicBezTo>
                  <a:cubicBezTo>
                    <a:pt x="48064" y="8921"/>
                    <a:pt x="48424" y="9664"/>
                    <a:pt x="48847" y="9675"/>
                  </a:cubicBezTo>
                  <a:cubicBezTo>
                    <a:pt x="53431" y="9818"/>
                    <a:pt x="53002" y="1063"/>
                    <a:pt x="59803" y="4023"/>
                  </a:cubicBezTo>
                  <a:cubicBezTo>
                    <a:pt x="64792" y="6195"/>
                    <a:pt x="58243" y="14836"/>
                    <a:pt x="67089" y="14545"/>
                  </a:cubicBezTo>
                  <a:cubicBezTo>
                    <a:pt x="71541" y="14402"/>
                    <a:pt x="78239" y="16202"/>
                    <a:pt x="80194" y="19402"/>
                  </a:cubicBezTo>
                  <a:cubicBezTo>
                    <a:pt x="85938" y="28798"/>
                    <a:pt x="94110" y="37336"/>
                    <a:pt x="94624" y="49332"/>
                  </a:cubicBezTo>
                  <a:cubicBezTo>
                    <a:pt x="78188" y="52606"/>
                    <a:pt x="76582" y="37805"/>
                    <a:pt x="69976" y="29135"/>
                  </a:cubicBezTo>
                  <a:cubicBezTo>
                    <a:pt x="69633" y="28146"/>
                    <a:pt x="69072" y="27277"/>
                    <a:pt x="68290" y="26575"/>
                  </a:cubicBezTo>
                  <a:cubicBezTo>
                    <a:pt x="68764" y="27506"/>
                    <a:pt x="69376" y="28381"/>
                    <a:pt x="69581" y="29461"/>
                  </a:cubicBezTo>
                  <a:cubicBezTo>
                    <a:pt x="77531" y="39988"/>
                    <a:pt x="72959" y="44846"/>
                    <a:pt x="62232" y="49292"/>
                  </a:cubicBezTo>
                  <a:cubicBezTo>
                    <a:pt x="50933" y="53978"/>
                    <a:pt x="47933" y="47886"/>
                    <a:pt x="45298" y="39462"/>
                  </a:cubicBezTo>
                  <a:close/>
                </a:path>
              </a:pathLst>
            </a:custGeom>
            <a:grpFill/>
            <a:ln w="5715" cap="flat">
              <a:noFill/>
              <a:prstDash val="solid"/>
              <a:miter/>
            </a:ln>
          </p:spPr>
          <p:txBody>
            <a:bodyPr rtlCol="0" anchor="ctr"/>
            <a:lstStyle/>
            <a:p>
              <a:endParaRPr lang="zh-CN" altLang="en-US"/>
            </a:p>
          </p:txBody>
        </p:sp>
        <p:sp>
          <p:nvSpPr>
            <p:cNvPr id="176" name="任意多边形: 形状 175">
              <a:extLst>
                <a:ext uri="{FF2B5EF4-FFF2-40B4-BE49-F238E27FC236}">
                  <a16:creationId xmlns:a16="http://schemas.microsoft.com/office/drawing/2014/main" id="{89AB7442-D8A0-E82A-5DC1-CC5DB592A0B0}"/>
                </a:ext>
              </a:extLst>
            </p:cNvPr>
            <p:cNvSpPr/>
            <p:nvPr/>
          </p:nvSpPr>
          <p:spPr>
            <a:xfrm>
              <a:off x="7161027" y="3007084"/>
              <a:ext cx="56272" cy="47419"/>
            </a:xfrm>
            <a:custGeom>
              <a:avLst/>
              <a:gdLst>
                <a:gd name="connsiteX0" fmla="*/ 9009 w 56272"/>
                <a:gd name="connsiteY0" fmla="*/ 36187 h 47419"/>
                <a:gd name="connsiteX1" fmla="*/ 1826 w 56272"/>
                <a:gd name="connsiteY1" fmla="*/ 20260 h 47419"/>
                <a:gd name="connsiteX2" fmla="*/ 21074 w 56272"/>
                <a:gd name="connsiteY2" fmla="*/ 29889 h 47419"/>
                <a:gd name="connsiteX3" fmla="*/ 10387 w 56272"/>
                <a:gd name="connsiteY3" fmla="*/ 15259 h 47419"/>
                <a:gd name="connsiteX4" fmla="*/ 29132 w 56272"/>
                <a:gd name="connsiteY4" fmla="*/ 18488 h 47419"/>
                <a:gd name="connsiteX5" fmla="*/ 22171 w 56272"/>
                <a:gd name="connsiteY5" fmla="*/ 9864 h 47419"/>
                <a:gd name="connsiteX6" fmla="*/ 27783 w 56272"/>
                <a:gd name="connsiteY6" fmla="*/ 6024 h 47419"/>
                <a:gd name="connsiteX7" fmla="*/ 30561 w 56272"/>
                <a:gd name="connsiteY7" fmla="*/ 4326 h 47419"/>
                <a:gd name="connsiteX8" fmla="*/ 33916 w 56272"/>
                <a:gd name="connsiteY8" fmla="*/ 823 h 47419"/>
                <a:gd name="connsiteX9" fmla="*/ 35321 w 56272"/>
                <a:gd name="connsiteY9" fmla="*/ 0 h 47419"/>
                <a:gd name="connsiteX10" fmla="*/ 56273 w 56272"/>
                <a:gd name="connsiteY10" fmla="*/ 23014 h 47419"/>
                <a:gd name="connsiteX11" fmla="*/ 42522 w 56272"/>
                <a:gd name="connsiteY11" fmla="*/ 18476 h 47419"/>
                <a:gd name="connsiteX12" fmla="*/ 52358 w 56272"/>
                <a:gd name="connsiteY12" fmla="*/ 39245 h 47419"/>
                <a:gd name="connsiteX13" fmla="*/ 53878 w 56272"/>
                <a:gd name="connsiteY13" fmla="*/ 46229 h 47419"/>
                <a:gd name="connsiteX14" fmla="*/ 48134 w 56272"/>
                <a:gd name="connsiteY14" fmla="*/ 45697 h 47419"/>
                <a:gd name="connsiteX15" fmla="*/ 37842 w 56272"/>
                <a:gd name="connsiteY15" fmla="*/ 38285 h 47419"/>
                <a:gd name="connsiteX16" fmla="*/ 25926 w 56272"/>
                <a:gd name="connsiteY16" fmla="*/ 46377 h 47419"/>
                <a:gd name="connsiteX17" fmla="*/ 9009 w 56272"/>
                <a:gd name="connsiteY17" fmla="*/ 36187 h 47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6272" h="47419">
                  <a:moveTo>
                    <a:pt x="9009" y="36187"/>
                  </a:moveTo>
                  <a:cubicBezTo>
                    <a:pt x="6432" y="31301"/>
                    <a:pt x="-4209" y="30512"/>
                    <a:pt x="1826" y="20260"/>
                  </a:cubicBezTo>
                  <a:cubicBezTo>
                    <a:pt x="8089" y="23774"/>
                    <a:pt x="10078" y="35267"/>
                    <a:pt x="21074" y="29889"/>
                  </a:cubicBezTo>
                  <a:cubicBezTo>
                    <a:pt x="19222" y="24311"/>
                    <a:pt x="10044" y="23317"/>
                    <a:pt x="10387" y="15259"/>
                  </a:cubicBezTo>
                  <a:cubicBezTo>
                    <a:pt x="17308" y="12099"/>
                    <a:pt x="22005" y="24260"/>
                    <a:pt x="29132" y="18488"/>
                  </a:cubicBezTo>
                  <a:cubicBezTo>
                    <a:pt x="26812" y="15613"/>
                    <a:pt x="24492" y="12739"/>
                    <a:pt x="22171" y="9864"/>
                  </a:cubicBezTo>
                  <a:cubicBezTo>
                    <a:pt x="23731" y="8115"/>
                    <a:pt x="25640" y="6887"/>
                    <a:pt x="27783" y="6024"/>
                  </a:cubicBezTo>
                  <a:cubicBezTo>
                    <a:pt x="28721" y="5486"/>
                    <a:pt x="29675" y="4943"/>
                    <a:pt x="30561" y="4326"/>
                  </a:cubicBezTo>
                  <a:cubicBezTo>
                    <a:pt x="31761" y="3241"/>
                    <a:pt x="32795" y="1989"/>
                    <a:pt x="33916" y="823"/>
                  </a:cubicBezTo>
                  <a:cubicBezTo>
                    <a:pt x="33904" y="806"/>
                    <a:pt x="35321" y="0"/>
                    <a:pt x="35321" y="0"/>
                  </a:cubicBezTo>
                  <a:cubicBezTo>
                    <a:pt x="46106" y="4212"/>
                    <a:pt x="52512" y="12407"/>
                    <a:pt x="56273" y="23014"/>
                  </a:cubicBezTo>
                  <a:cubicBezTo>
                    <a:pt x="50672" y="25620"/>
                    <a:pt x="48957" y="17282"/>
                    <a:pt x="42522" y="18476"/>
                  </a:cubicBezTo>
                  <a:cubicBezTo>
                    <a:pt x="44511" y="26329"/>
                    <a:pt x="41259" y="35519"/>
                    <a:pt x="52358" y="39245"/>
                  </a:cubicBezTo>
                  <a:cubicBezTo>
                    <a:pt x="54827" y="40073"/>
                    <a:pt x="55718" y="43725"/>
                    <a:pt x="53878" y="46229"/>
                  </a:cubicBezTo>
                  <a:cubicBezTo>
                    <a:pt x="52204" y="48503"/>
                    <a:pt x="49769" y="46726"/>
                    <a:pt x="48134" y="45697"/>
                  </a:cubicBezTo>
                  <a:cubicBezTo>
                    <a:pt x="44517" y="43422"/>
                    <a:pt x="41168" y="40719"/>
                    <a:pt x="37842" y="38285"/>
                  </a:cubicBezTo>
                  <a:cubicBezTo>
                    <a:pt x="32870" y="40353"/>
                    <a:pt x="30412" y="50692"/>
                    <a:pt x="25926" y="46377"/>
                  </a:cubicBezTo>
                  <a:cubicBezTo>
                    <a:pt x="20674" y="41342"/>
                    <a:pt x="9438" y="47417"/>
                    <a:pt x="9009" y="36187"/>
                  </a:cubicBezTo>
                  <a:close/>
                </a:path>
              </a:pathLst>
            </a:custGeom>
            <a:grpFill/>
            <a:ln w="5715" cap="flat">
              <a:noFill/>
              <a:prstDash val="solid"/>
              <a:miter/>
            </a:ln>
          </p:spPr>
          <p:txBody>
            <a:bodyPr rtlCol="0" anchor="ctr"/>
            <a:lstStyle/>
            <a:p>
              <a:endParaRPr lang="zh-CN" altLang="en-US"/>
            </a:p>
          </p:txBody>
        </p:sp>
        <p:sp>
          <p:nvSpPr>
            <p:cNvPr id="177" name="任意多边形: 形状 176">
              <a:extLst>
                <a:ext uri="{FF2B5EF4-FFF2-40B4-BE49-F238E27FC236}">
                  <a16:creationId xmlns:a16="http://schemas.microsoft.com/office/drawing/2014/main" id="{C1240A2F-B231-6398-9B14-C722C7C177C6}"/>
                </a:ext>
              </a:extLst>
            </p:cNvPr>
            <p:cNvSpPr/>
            <p:nvPr/>
          </p:nvSpPr>
          <p:spPr>
            <a:xfrm>
              <a:off x="7463042" y="3383162"/>
              <a:ext cx="77182" cy="55964"/>
            </a:xfrm>
            <a:custGeom>
              <a:avLst/>
              <a:gdLst>
                <a:gd name="connsiteX0" fmla="*/ 72205 w 77182"/>
                <a:gd name="connsiteY0" fmla="*/ 55324 h 55964"/>
                <a:gd name="connsiteX1" fmla="*/ 60278 w 77182"/>
                <a:gd name="connsiteY1" fmla="*/ 43723 h 55964"/>
                <a:gd name="connsiteX2" fmla="*/ 55632 w 77182"/>
                <a:gd name="connsiteY2" fmla="*/ 40111 h 55964"/>
                <a:gd name="connsiteX3" fmla="*/ 35178 w 77182"/>
                <a:gd name="connsiteY3" fmla="*/ 29658 h 55964"/>
                <a:gd name="connsiteX4" fmla="*/ 42699 w 77182"/>
                <a:gd name="connsiteY4" fmla="*/ 41814 h 55964"/>
                <a:gd name="connsiteX5" fmla="*/ 45454 w 77182"/>
                <a:gd name="connsiteY5" fmla="*/ 49198 h 55964"/>
                <a:gd name="connsiteX6" fmla="*/ 40087 w 77182"/>
                <a:gd name="connsiteY6" fmla="*/ 55959 h 55964"/>
                <a:gd name="connsiteX7" fmla="*/ 34601 w 77182"/>
                <a:gd name="connsiteY7" fmla="*/ 51238 h 55964"/>
                <a:gd name="connsiteX8" fmla="*/ 12838 w 77182"/>
                <a:gd name="connsiteY8" fmla="*/ 14033 h 55964"/>
                <a:gd name="connsiteX9" fmla="*/ 2934 w 77182"/>
                <a:gd name="connsiteY9" fmla="*/ 9530 h 55964"/>
                <a:gd name="connsiteX10" fmla="*/ 477 w 77182"/>
                <a:gd name="connsiteY10" fmla="*/ 2438 h 55964"/>
                <a:gd name="connsiteX11" fmla="*/ 7243 w 77182"/>
                <a:gd name="connsiteY11" fmla="*/ 1198 h 55964"/>
                <a:gd name="connsiteX12" fmla="*/ 12975 w 77182"/>
                <a:gd name="connsiteY12" fmla="*/ 4369 h 55964"/>
                <a:gd name="connsiteX13" fmla="*/ 49883 w 77182"/>
                <a:gd name="connsiteY13" fmla="*/ 21766 h 55964"/>
                <a:gd name="connsiteX14" fmla="*/ 64113 w 77182"/>
                <a:gd name="connsiteY14" fmla="*/ 33161 h 55964"/>
                <a:gd name="connsiteX15" fmla="*/ 72406 w 77182"/>
                <a:gd name="connsiteY15" fmla="*/ 41071 h 55964"/>
                <a:gd name="connsiteX16" fmla="*/ 72205 w 77182"/>
                <a:gd name="connsiteY16" fmla="*/ 55324 h 55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182" h="55964">
                  <a:moveTo>
                    <a:pt x="72205" y="55324"/>
                  </a:moveTo>
                  <a:cubicBezTo>
                    <a:pt x="69891" y="49306"/>
                    <a:pt x="63976" y="47689"/>
                    <a:pt x="60278" y="43723"/>
                  </a:cubicBezTo>
                  <a:cubicBezTo>
                    <a:pt x="59090" y="42448"/>
                    <a:pt x="56735" y="42517"/>
                    <a:pt x="55632" y="40111"/>
                  </a:cubicBezTo>
                  <a:cubicBezTo>
                    <a:pt x="51254" y="30550"/>
                    <a:pt x="48602" y="29304"/>
                    <a:pt x="35178" y="29658"/>
                  </a:cubicBezTo>
                  <a:cubicBezTo>
                    <a:pt x="37767" y="33939"/>
                    <a:pt x="39870" y="38156"/>
                    <a:pt x="42699" y="41814"/>
                  </a:cubicBezTo>
                  <a:cubicBezTo>
                    <a:pt x="44499" y="44140"/>
                    <a:pt x="45728" y="46380"/>
                    <a:pt x="45454" y="49198"/>
                  </a:cubicBezTo>
                  <a:cubicBezTo>
                    <a:pt x="45128" y="52518"/>
                    <a:pt x="44437" y="56136"/>
                    <a:pt x="40087" y="55959"/>
                  </a:cubicBezTo>
                  <a:cubicBezTo>
                    <a:pt x="37510" y="55850"/>
                    <a:pt x="35378" y="54850"/>
                    <a:pt x="34601" y="51238"/>
                  </a:cubicBezTo>
                  <a:cubicBezTo>
                    <a:pt x="31452" y="36545"/>
                    <a:pt x="18519" y="27407"/>
                    <a:pt x="12838" y="14033"/>
                  </a:cubicBezTo>
                  <a:cubicBezTo>
                    <a:pt x="11066" y="9862"/>
                    <a:pt x="6077" y="11330"/>
                    <a:pt x="2934" y="9530"/>
                  </a:cubicBezTo>
                  <a:cubicBezTo>
                    <a:pt x="402" y="8078"/>
                    <a:pt x="-712" y="5329"/>
                    <a:pt x="477" y="2438"/>
                  </a:cubicBezTo>
                  <a:cubicBezTo>
                    <a:pt x="1968" y="-1186"/>
                    <a:pt x="4729" y="-26"/>
                    <a:pt x="7243" y="1198"/>
                  </a:cubicBezTo>
                  <a:cubicBezTo>
                    <a:pt x="9209" y="2152"/>
                    <a:pt x="11244" y="3066"/>
                    <a:pt x="12975" y="4369"/>
                  </a:cubicBezTo>
                  <a:cubicBezTo>
                    <a:pt x="24040" y="12702"/>
                    <a:pt x="32995" y="24457"/>
                    <a:pt x="49883" y="21766"/>
                  </a:cubicBezTo>
                  <a:cubicBezTo>
                    <a:pt x="56221" y="20754"/>
                    <a:pt x="61016" y="27372"/>
                    <a:pt x="64113" y="33161"/>
                  </a:cubicBezTo>
                  <a:cubicBezTo>
                    <a:pt x="66073" y="36831"/>
                    <a:pt x="67022" y="39379"/>
                    <a:pt x="72406" y="41071"/>
                  </a:cubicBezTo>
                  <a:cubicBezTo>
                    <a:pt x="80795" y="43706"/>
                    <a:pt x="76429" y="50204"/>
                    <a:pt x="72205" y="55324"/>
                  </a:cubicBezTo>
                  <a:close/>
                </a:path>
              </a:pathLst>
            </a:custGeom>
            <a:grpFill/>
            <a:ln w="5715" cap="flat">
              <a:noFill/>
              <a:prstDash val="solid"/>
              <a:miter/>
            </a:ln>
          </p:spPr>
          <p:txBody>
            <a:bodyPr rtlCol="0" anchor="ctr"/>
            <a:lstStyle/>
            <a:p>
              <a:endParaRPr lang="zh-CN" altLang="en-US"/>
            </a:p>
          </p:txBody>
        </p:sp>
        <p:sp>
          <p:nvSpPr>
            <p:cNvPr id="178" name="任意多边形: 形状 177">
              <a:extLst>
                <a:ext uri="{FF2B5EF4-FFF2-40B4-BE49-F238E27FC236}">
                  <a16:creationId xmlns:a16="http://schemas.microsoft.com/office/drawing/2014/main" id="{37A5AE0D-EE87-F995-917A-904917D97279}"/>
                </a:ext>
              </a:extLst>
            </p:cNvPr>
            <p:cNvSpPr/>
            <p:nvPr/>
          </p:nvSpPr>
          <p:spPr>
            <a:xfrm>
              <a:off x="7386189" y="2966218"/>
              <a:ext cx="60409" cy="53192"/>
            </a:xfrm>
            <a:custGeom>
              <a:avLst/>
              <a:gdLst>
                <a:gd name="connsiteX0" fmla="*/ 43646 w 60409"/>
                <a:gd name="connsiteY0" fmla="*/ 40871 h 53192"/>
                <a:gd name="connsiteX1" fmla="*/ 23912 w 60409"/>
                <a:gd name="connsiteY1" fmla="*/ 37579 h 53192"/>
                <a:gd name="connsiteX2" fmla="*/ 33118 w 60409"/>
                <a:gd name="connsiteY2" fmla="*/ 33739 h 53192"/>
                <a:gd name="connsiteX3" fmla="*/ 0 w 60409"/>
                <a:gd name="connsiteY3" fmla="*/ 152 h 53192"/>
                <a:gd name="connsiteX4" fmla="*/ 24763 w 60409"/>
                <a:gd name="connsiteY4" fmla="*/ 17457 h 53192"/>
                <a:gd name="connsiteX5" fmla="*/ 48520 w 60409"/>
                <a:gd name="connsiteY5" fmla="*/ 30784 h 53192"/>
                <a:gd name="connsiteX6" fmla="*/ 57979 w 60409"/>
                <a:gd name="connsiteY6" fmla="*/ 31139 h 53192"/>
                <a:gd name="connsiteX7" fmla="*/ 58596 w 60409"/>
                <a:gd name="connsiteY7" fmla="*/ 45226 h 53192"/>
                <a:gd name="connsiteX8" fmla="*/ 53327 w 60409"/>
                <a:gd name="connsiteY8" fmla="*/ 53193 h 53192"/>
                <a:gd name="connsiteX9" fmla="*/ 43646 w 60409"/>
                <a:gd name="connsiteY9" fmla="*/ 40871 h 5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409" h="53192">
                  <a:moveTo>
                    <a:pt x="43646" y="40871"/>
                  </a:moveTo>
                  <a:cubicBezTo>
                    <a:pt x="35879" y="46906"/>
                    <a:pt x="29952" y="41906"/>
                    <a:pt x="23912" y="37579"/>
                  </a:cubicBezTo>
                  <a:cubicBezTo>
                    <a:pt x="25403" y="33207"/>
                    <a:pt x="29821" y="36551"/>
                    <a:pt x="33118" y="33739"/>
                  </a:cubicBezTo>
                  <a:cubicBezTo>
                    <a:pt x="20408" y="24012"/>
                    <a:pt x="9115" y="13142"/>
                    <a:pt x="0" y="152"/>
                  </a:cubicBezTo>
                  <a:cubicBezTo>
                    <a:pt x="13356" y="-1328"/>
                    <a:pt x="20951" y="8273"/>
                    <a:pt x="24763" y="17457"/>
                  </a:cubicBezTo>
                  <a:cubicBezTo>
                    <a:pt x="29850" y="29721"/>
                    <a:pt x="39593" y="28241"/>
                    <a:pt x="48520" y="30784"/>
                  </a:cubicBezTo>
                  <a:cubicBezTo>
                    <a:pt x="51818" y="31721"/>
                    <a:pt x="55881" y="24835"/>
                    <a:pt x="57979" y="31139"/>
                  </a:cubicBezTo>
                  <a:cubicBezTo>
                    <a:pt x="59436" y="35516"/>
                    <a:pt x="62288" y="40974"/>
                    <a:pt x="58596" y="45226"/>
                  </a:cubicBezTo>
                  <a:cubicBezTo>
                    <a:pt x="56430" y="47718"/>
                    <a:pt x="55956" y="51050"/>
                    <a:pt x="53327" y="53193"/>
                  </a:cubicBezTo>
                  <a:cubicBezTo>
                    <a:pt x="47000" y="51541"/>
                    <a:pt x="46474" y="45289"/>
                    <a:pt x="43646" y="40871"/>
                  </a:cubicBezTo>
                  <a:close/>
                </a:path>
              </a:pathLst>
            </a:custGeom>
            <a:grpFill/>
            <a:ln w="5715" cap="flat">
              <a:noFill/>
              <a:prstDash val="solid"/>
              <a:miter/>
            </a:ln>
          </p:spPr>
          <p:txBody>
            <a:bodyPr rtlCol="0" anchor="ctr"/>
            <a:lstStyle/>
            <a:p>
              <a:endParaRPr lang="zh-CN" altLang="en-US"/>
            </a:p>
          </p:txBody>
        </p:sp>
        <p:sp>
          <p:nvSpPr>
            <p:cNvPr id="179" name="任意多边形: 形状 178">
              <a:extLst>
                <a:ext uri="{FF2B5EF4-FFF2-40B4-BE49-F238E27FC236}">
                  <a16:creationId xmlns:a16="http://schemas.microsoft.com/office/drawing/2014/main" id="{E612B847-4DA0-1A07-34E5-CF36B1DE1A4D}"/>
                </a:ext>
              </a:extLst>
            </p:cNvPr>
            <p:cNvSpPr/>
            <p:nvPr/>
          </p:nvSpPr>
          <p:spPr>
            <a:xfrm>
              <a:off x="7083796" y="3146301"/>
              <a:ext cx="36909" cy="41067"/>
            </a:xfrm>
            <a:custGeom>
              <a:avLst/>
              <a:gdLst>
                <a:gd name="connsiteX0" fmla="*/ 739 w 36909"/>
                <a:gd name="connsiteY0" fmla="*/ 15390 h 41067"/>
                <a:gd name="connsiteX1" fmla="*/ 6174 w 36909"/>
                <a:gd name="connsiteY1" fmla="*/ 1006 h 41067"/>
                <a:gd name="connsiteX2" fmla="*/ 14946 w 36909"/>
                <a:gd name="connsiteY2" fmla="*/ 11910 h 41067"/>
                <a:gd name="connsiteX3" fmla="*/ 19255 w 36909"/>
                <a:gd name="connsiteY3" fmla="*/ 0 h 41067"/>
                <a:gd name="connsiteX4" fmla="*/ 31851 w 36909"/>
                <a:gd name="connsiteY4" fmla="*/ 5961 h 41067"/>
                <a:gd name="connsiteX5" fmla="*/ 33623 w 36909"/>
                <a:gd name="connsiteY5" fmla="*/ 15385 h 41067"/>
                <a:gd name="connsiteX6" fmla="*/ 33623 w 36909"/>
                <a:gd name="connsiteY6" fmla="*/ 21963 h 41067"/>
                <a:gd name="connsiteX7" fmla="*/ 36909 w 36909"/>
                <a:gd name="connsiteY7" fmla="*/ 28541 h 41067"/>
                <a:gd name="connsiteX8" fmla="*/ 26108 w 36909"/>
                <a:gd name="connsiteY8" fmla="*/ 41068 h 41067"/>
                <a:gd name="connsiteX9" fmla="*/ 13575 w 36909"/>
                <a:gd name="connsiteY9" fmla="*/ 21654 h 41067"/>
                <a:gd name="connsiteX10" fmla="*/ 17878 w 36909"/>
                <a:gd name="connsiteY10" fmla="*/ 36673 h 41067"/>
                <a:gd name="connsiteX11" fmla="*/ 10603 w 36909"/>
                <a:gd name="connsiteY11" fmla="*/ 35124 h 41067"/>
                <a:gd name="connsiteX12" fmla="*/ 4013 w 36909"/>
                <a:gd name="connsiteY12" fmla="*/ 18677 h 41067"/>
                <a:gd name="connsiteX13" fmla="*/ 1247 w 36909"/>
                <a:gd name="connsiteY13" fmla="*/ 16945 h 41067"/>
                <a:gd name="connsiteX14" fmla="*/ 739 w 36909"/>
                <a:gd name="connsiteY14" fmla="*/ 15390 h 4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09" h="41067">
                  <a:moveTo>
                    <a:pt x="739" y="15390"/>
                  </a:moveTo>
                  <a:cubicBezTo>
                    <a:pt x="-1079" y="9081"/>
                    <a:pt x="356" y="4161"/>
                    <a:pt x="6174" y="1006"/>
                  </a:cubicBezTo>
                  <a:cubicBezTo>
                    <a:pt x="11494" y="3263"/>
                    <a:pt x="5191" y="13613"/>
                    <a:pt x="14946" y="11910"/>
                  </a:cubicBezTo>
                  <a:cubicBezTo>
                    <a:pt x="22473" y="10601"/>
                    <a:pt x="19387" y="4686"/>
                    <a:pt x="19255" y="0"/>
                  </a:cubicBezTo>
                  <a:cubicBezTo>
                    <a:pt x="24445" y="1737"/>
                    <a:pt x="27102" y="5218"/>
                    <a:pt x="31851" y="5961"/>
                  </a:cubicBezTo>
                  <a:cubicBezTo>
                    <a:pt x="37543" y="6852"/>
                    <a:pt x="27096" y="13173"/>
                    <a:pt x="33623" y="15385"/>
                  </a:cubicBezTo>
                  <a:cubicBezTo>
                    <a:pt x="35560" y="17579"/>
                    <a:pt x="35577" y="19768"/>
                    <a:pt x="33623" y="21963"/>
                  </a:cubicBezTo>
                  <a:cubicBezTo>
                    <a:pt x="34720" y="24157"/>
                    <a:pt x="35817" y="26346"/>
                    <a:pt x="36909" y="28541"/>
                  </a:cubicBezTo>
                  <a:cubicBezTo>
                    <a:pt x="31651" y="30552"/>
                    <a:pt x="25965" y="32055"/>
                    <a:pt x="26108" y="41068"/>
                  </a:cubicBezTo>
                  <a:cubicBezTo>
                    <a:pt x="21267" y="33370"/>
                    <a:pt x="22862" y="24786"/>
                    <a:pt x="13575" y="21654"/>
                  </a:cubicBezTo>
                  <a:cubicBezTo>
                    <a:pt x="12140" y="28152"/>
                    <a:pt x="19781" y="31181"/>
                    <a:pt x="17878" y="36673"/>
                  </a:cubicBezTo>
                  <a:cubicBezTo>
                    <a:pt x="14986" y="38462"/>
                    <a:pt x="13026" y="35667"/>
                    <a:pt x="10603" y="35124"/>
                  </a:cubicBezTo>
                  <a:cubicBezTo>
                    <a:pt x="11169" y="28535"/>
                    <a:pt x="3459" y="25260"/>
                    <a:pt x="4013" y="18677"/>
                  </a:cubicBezTo>
                  <a:cubicBezTo>
                    <a:pt x="3150" y="18002"/>
                    <a:pt x="2230" y="17425"/>
                    <a:pt x="1247" y="16945"/>
                  </a:cubicBezTo>
                  <a:cubicBezTo>
                    <a:pt x="1242" y="16951"/>
                    <a:pt x="739" y="15390"/>
                    <a:pt x="739" y="15390"/>
                  </a:cubicBezTo>
                  <a:close/>
                </a:path>
              </a:pathLst>
            </a:custGeom>
            <a:grpFill/>
            <a:ln w="5715" cap="flat">
              <a:noFill/>
              <a:prstDash val="solid"/>
              <a:miter/>
            </a:ln>
          </p:spPr>
          <p:txBody>
            <a:bodyPr rtlCol="0" anchor="ctr"/>
            <a:lstStyle/>
            <a:p>
              <a:endParaRPr lang="zh-CN" altLang="en-US"/>
            </a:p>
          </p:txBody>
        </p:sp>
        <p:sp>
          <p:nvSpPr>
            <p:cNvPr id="180" name="任意多边形: 形状 179">
              <a:extLst>
                <a:ext uri="{FF2B5EF4-FFF2-40B4-BE49-F238E27FC236}">
                  <a16:creationId xmlns:a16="http://schemas.microsoft.com/office/drawing/2014/main" id="{147B7B08-B9C2-B5B5-9F85-D6686DE99EB2}"/>
                </a:ext>
              </a:extLst>
            </p:cNvPr>
            <p:cNvSpPr/>
            <p:nvPr/>
          </p:nvSpPr>
          <p:spPr>
            <a:xfrm>
              <a:off x="7125702" y="3146524"/>
              <a:ext cx="22622" cy="34895"/>
            </a:xfrm>
            <a:custGeom>
              <a:avLst/>
              <a:gdLst>
                <a:gd name="connsiteX0" fmla="*/ 1586 w 22622"/>
                <a:gd name="connsiteY0" fmla="*/ 31615 h 34895"/>
                <a:gd name="connsiteX1" fmla="*/ 2415 w 22622"/>
                <a:gd name="connsiteY1" fmla="*/ 19311 h 34895"/>
                <a:gd name="connsiteX2" fmla="*/ 1586 w 22622"/>
                <a:gd name="connsiteY2" fmla="*/ 5298 h 34895"/>
                <a:gd name="connsiteX3" fmla="*/ 7416 w 22622"/>
                <a:gd name="connsiteY3" fmla="*/ 10773 h 34895"/>
                <a:gd name="connsiteX4" fmla="*/ 12982 w 22622"/>
                <a:gd name="connsiteY4" fmla="*/ 16156 h 34895"/>
                <a:gd name="connsiteX5" fmla="*/ 14742 w 22622"/>
                <a:gd name="connsiteY5" fmla="*/ 8584 h 34895"/>
                <a:gd name="connsiteX6" fmla="*/ 21417 w 22622"/>
                <a:gd name="connsiteY6" fmla="*/ 0 h 34895"/>
                <a:gd name="connsiteX7" fmla="*/ 18028 w 22622"/>
                <a:gd name="connsiteY7" fmla="*/ 15162 h 34895"/>
                <a:gd name="connsiteX8" fmla="*/ 21314 w 22622"/>
                <a:gd name="connsiteY8" fmla="*/ 21740 h 34895"/>
                <a:gd name="connsiteX9" fmla="*/ 20469 w 22622"/>
                <a:gd name="connsiteY9" fmla="*/ 23929 h 34895"/>
                <a:gd name="connsiteX10" fmla="*/ 21314 w 22622"/>
                <a:gd name="connsiteY10" fmla="*/ 25020 h 34895"/>
                <a:gd name="connsiteX11" fmla="*/ 20811 w 22622"/>
                <a:gd name="connsiteY11" fmla="*/ 29901 h 34895"/>
                <a:gd name="connsiteX12" fmla="*/ 8159 w 22622"/>
                <a:gd name="connsiteY12" fmla="*/ 34896 h 34895"/>
                <a:gd name="connsiteX13" fmla="*/ 1586 w 22622"/>
                <a:gd name="connsiteY13" fmla="*/ 31615 h 3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622" h="34895">
                  <a:moveTo>
                    <a:pt x="1586" y="31615"/>
                  </a:moveTo>
                  <a:cubicBezTo>
                    <a:pt x="3895" y="27649"/>
                    <a:pt x="4301" y="23917"/>
                    <a:pt x="2415" y="19311"/>
                  </a:cubicBezTo>
                  <a:cubicBezTo>
                    <a:pt x="666" y="15036"/>
                    <a:pt x="-1569" y="10144"/>
                    <a:pt x="1586" y="5298"/>
                  </a:cubicBezTo>
                  <a:cubicBezTo>
                    <a:pt x="4112" y="6504"/>
                    <a:pt x="6061" y="8230"/>
                    <a:pt x="7416" y="10773"/>
                  </a:cubicBezTo>
                  <a:cubicBezTo>
                    <a:pt x="8690" y="13162"/>
                    <a:pt x="7924" y="18471"/>
                    <a:pt x="12982" y="16156"/>
                  </a:cubicBezTo>
                  <a:cubicBezTo>
                    <a:pt x="15605" y="14951"/>
                    <a:pt x="14491" y="11236"/>
                    <a:pt x="14742" y="8584"/>
                  </a:cubicBezTo>
                  <a:cubicBezTo>
                    <a:pt x="18868" y="7258"/>
                    <a:pt x="16628" y="983"/>
                    <a:pt x="21417" y="0"/>
                  </a:cubicBezTo>
                  <a:cubicBezTo>
                    <a:pt x="23212" y="5784"/>
                    <a:pt x="20023" y="10344"/>
                    <a:pt x="18028" y="15162"/>
                  </a:cubicBezTo>
                  <a:cubicBezTo>
                    <a:pt x="19125" y="17356"/>
                    <a:pt x="20223" y="19551"/>
                    <a:pt x="21314" y="21740"/>
                  </a:cubicBezTo>
                  <a:cubicBezTo>
                    <a:pt x="20469" y="22471"/>
                    <a:pt x="20188" y="23197"/>
                    <a:pt x="20469" y="23929"/>
                  </a:cubicBezTo>
                  <a:cubicBezTo>
                    <a:pt x="20749" y="24660"/>
                    <a:pt x="21028" y="25020"/>
                    <a:pt x="21314" y="25020"/>
                  </a:cubicBezTo>
                  <a:cubicBezTo>
                    <a:pt x="23475" y="26883"/>
                    <a:pt x="22715" y="28695"/>
                    <a:pt x="20811" y="29901"/>
                  </a:cubicBezTo>
                  <a:cubicBezTo>
                    <a:pt x="16942" y="32358"/>
                    <a:pt x="12970" y="34741"/>
                    <a:pt x="8159" y="34896"/>
                  </a:cubicBezTo>
                  <a:cubicBezTo>
                    <a:pt x="6741" y="32261"/>
                    <a:pt x="4289" y="31684"/>
                    <a:pt x="1586" y="31615"/>
                  </a:cubicBezTo>
                  <a:close/>
                </a:path>
              </a:pathLst>
            </a:custGeom>
            <a:grpFill/>
            <a:ln w="5715" cap="flat">
              <a:noFill/>
              <a:prstDash val="solid"/>
              <a:miter/>
            </a:ln>
          </p:spPr>
          <p:txBody>
            <a:bodyPr rtlCol="0" anchor="ctr"/>
            <a:lstStyle/>
            <a:p>
              <a:endParaRPr lang="zh-CN" altLang="en-US"/>
            </a:p>
          </p:txBody>
        </p:sp>
        <p:sp>
          <p:nvSpPr>
            <p:cNvPr id="181" name="任意多边形: 形状 180">
              <a:extLst>
                <a:ext uri="{FF2B5EF4-FFF2-40B4-BE49-F238E27FC236}">
                  <a16:creationId xmlns:a16="http://schemas.microsoft.com/office/drawing/2014/main" id="{C5AFA9F2-241E-F4AC-CC06-9FC4BABFFBB2}"/>
                </a:ext>
              </a:extLst>
            </p:cNvPr>
            <p:cNvSpPr/>
            <p:nvPr/>
          </p:nvSpPr>
          <p:spPr>
            <a:xfrm>
              <a:off x="7156925" y="2990592"/>
              <a:ext cx="22975" cy="23075"/>
            </a:xfrm>
            <a:custGeom>
              <a:avLst/>
              <a:gdLst>
                <a:gd name="connsiteX0" fmla="*/ 22975 w 22975"/>
                <a:gd name="connsiteY0" fmla="*/ 23075 h 23075"/>
                <a:gd name="connsiteX1" fmla="*/ 3310 w 22975"/>
                <a:gd name="connsiteY1" fmla="*/ 18029 h 23075"/>
                <a:gd name="connsiteX2" fmla="*/ 110 w 22975"/>
                <a:gd name="connsiteY2" fmla="*/ 11914 h 23075"/>
                <a:gd name="connsiteX3" fmla="*/ 3767 w 22975"/>
                <a:gd name="connsiteY3" fmla="*/ 5582 h 23075"/>
                <a:gd name="connsiteX4" fmla="*/ 16403 w 22975"/>
                <a:gd name="connsiteY4" fmla="*/ 55 h 23075"/>
                <a:gd name="connsiteX5" fmla="*/ 22975 w 22975"/>
                <a:gd name="connsiteY5" fmla="*/ 23075 h 2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75" h="23075">
                  <a:moveTo>
                    <a:pt x="22975" y="23075"/>
                  </a:moveTo>
                  <a:cubicBezTo>
                    <a:pt x="16426" y="21367"/>
                    <a:pt x="9917" y="19463"/>
                    <a:pt x="3310" y="18029"/>
                  </a:cubicBezTo>
                  <a:cubicBezTo>
                    <a:pt x="-599" y="17178"/>
                    <a:pt x="-28" y="14491"/>
                    <a:pt x="110" y="11914"/>
                  </a:cubicBezTo>
                  <a:cubicBezTo>
                    <a:pt x="258" y="9102"/>
                    <a:pt x="2687" y="4816"/>
                    <a:pt x="3767" y="5582"/>
                  </a:cubicBezTo>
                  <a:cubicBezTo>
                    <a:pt x="11620" y="11160"/>
                    <a:pt x="11122" y="-910"/>
                    <a:pt x="16403" y="55"/>
                  </a:cubicBezTo>
                  <a:cubicBezTo>
                    <a:pt x="20935" y="7056"/>
                    <a:pt x="20266" y="15549"/>
                    <a:pt x="22975" y="23075"/>
                  </a:cubicBezTo>
                  <a:close/>
                </a:path>
              </a:pathLst>
            </a:custGeom>
            <a:grpFill/>
            <a:ln w="5715" cap="flat">
              <a:noFill/>
              <a:prstDash val="solid"/>
              <a:miter/>
            </a:ln>
          </p:spPr>
          <p:txBody>
            <a:bodyPr rtlCol="0" anchor="ctr"/>
            <a:lstStyle/>
            <a:p>
              <a:endParaRPr lang="zh-CN" altLang="en-US"/>
            </a:p>
          </p:txBody>
        </p:sp>
        <p:sp>
          <p:nvSpPr>
            <p:cNvPr id="182" name="任意多边形: 形状 181">
              <a:extLst>
                <a:ext uri="{FF2B5EF4-FFF2-40B4-BE49-F238E27FC236}">
                  <a16:creationId xmlns:a16="http://schemas.microsoft.com/office/drawing/2014/main" id="{A37CF879-04C6-44D7-2C49-922F467D6574}"/>
                </a:ext>
              </a:extLst>
            </p:cNvPr>
            <p:cNvSpPr/>
            <p:nvPr/>
          </p:nvSpPr>
          <p:spPr>
            <a:xfrm>
              <a:off x="7148499" y="3053141"/>
              <a:ext cx="18579" cy="23016"/>
            </a:xfrm>
            <a:custGeom>
              <a:avLst/>
              <a:gdLst>
                <a:gd name="connsiteX0" fmla="*/ 18234 w 18579"/>
                <a:gd name="connsiteY0" fmla="*/ 23009 h 23016"/>
                <a:gd name="connsiteX1" fmla="*/ 14959 w 18579"/>
                <a:gd name="connsiteY1" fmla="*/ 23015 h 23016"/>
                <a:gd name="connsiteX2" fmla="*/ 11668 w 18579"/>
                <a:gd name="connsiteY2" fmla="*/ 19734 h 23016"/>
                <a:gd name="connsiteX3" fmla="*/ 5090 w 18579"/>
                <a:gd name="connsiteY3" fmla="*/ 0 h 23016"/>
                <a:gd name="connsiteX4" fmla="*/ 18234 w 18579"/>
                <a:gd name="connsiteY4" fmla="*/ 23009 h 23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79" h="23016">
                  <a:moveTo>
                    <a:pt x="18234" y="23009"/>
                  </a:moveTo>
                  <a:cubicBezTo>
                    <a:pt x="17143" y="23015"/>
                    <a:pt x="16051" y="23020"/>
                    <a:pt x="14959" y="23015"/>
                  </a:cubicBezTo>
                  <a:cubicBezTo>
                    <a:pt x="14096" y="21689"/>
                    <a:pt x="12639" y="20957"/>
                    <a:pt x="11668" y="19734"/>
                  </a:cubicBezTo>
                  <a:cubicBezTo>
                    <a:pt x="-1391" y="17248"/>
                    <a:pt x="-3346" y="11379"/>
                    <a:pt x="5090" y="0"/>
                  </a:cubicBezTo>
                  <a:cubicBezTo>
                    <a:pt x="19108" y="2166"/>
                    <a:pt x="19188" y="12293"/>
                    <a:pt x="18234" y="23009"/>
                  </a:cubicBezTo>
                  <a:close/>
                </a:path>
              </a:pathLst>
            </a:custGeom>
            <a:grpFill/>
            <a:ln w="5715" cap="flat">
              <a:noFill/>
              <a:prstDash val="solid"/>
              <a:miter/>
            </a:ln>
          </p:spPr>
          <p:txBody>
            <a:bodyPr rtlCol="0" anchor="ctr"/>
            <a:lstStyle/>
            <a:p>
              <a:endParaRPr lang="zh-CN" altLang="en-US"/>
            </a:p>
          </p:txBody>
        </p:sp>
        <p:sp>
          <p:nvSpPr>
            <p:cNvPr id="183" name="任意多边形: 形状 182">
              <a:extLst>
                <a:ext uri="{FF2B5EF4-FFF2-40B4-BE49-F238E27FC236}">
                  <a16:creationId xmlns:a16="http://schemas.microsoft.com/office/drawing/2014/main" id="{56C9A3C3-D8BA-C952-352A-AA0D7C6637CC}"/>
                </a:ext>
              </a:extLst>
            </p:cNvPr>
            <p:cNvSpPr/>
            <p:nvPr/>
          </p:nvSpPr>
          <p:spPr>
            <a:xfrm>
              <a:off x="7144760" y="3029069"/>
              <a:ext cx="21984" cy="22301"/>
            </a:xfrm>
            <a:custGeom>
              <a:avLst/>
              <a:gdLst>
                <a:gd name="connsiteX0" fmla="*/ 8834 w 21984"/>
                <a:gd name="connsiteY0" fmla="*/ 20786 h 22301"/>
                <a:gd name="connsiteX1" fmla="*/ 3822 w 21984"/>
                <a:gd name="connsiteY1" fmla="*/ 0 h 22301"/>
                <a:gd name="connsiteX2" fmla="*/ 21984 w 21984"/>
                <a:gd name="connsiteY2" fmla="*/ 14213 h 22301"/>
                <a:gd name="connsiteX3" fmla="*/ 8834 w 21984"/>
                <a:gd name="connsiteY3" fmla="*/ 20786 h 22301"/>
              </a:gdLst>
              <a:ahLst/>
              <a:cxnLst>
                <a:cxn ang="0">
                  <a:pos x="connsiteX0" y="connsiteY0"/>
                </a:cxn>
                <a:cxn ang="0">
                  <a:pos x="connsiteX1" y="connsiteY1"/>
                </a:cxn>
                <a:cxn ang="0">
                  <a:pos x="connsiteX2" y="connsiteY2"/>
                </a:cxn>
                <a:cxn ang="0">
                  <a:pos x="connsiteX3" y="connsiteY3"/>
                </a:cxn>
              </a:cxnLst>
              <a:rect l="l" t="t" r="r" b="b"/>
              <a:pathLst>
                <a:path w="21984" h="22301">
                  <a:moveTo>
                    <a:pt x="8834" y="20786"/>
                  </a:moveTo>
                  <a:cubicBezTo>
                    <a:pt x="-1916" y="11573"/>
                    <a:pt x="-1916" y="11573"/>
                    <a:pt x="3822" y="0"/>
                  </a:cubicBezTo>
                  <a:cubicBezTo>
                    <a:pt x="12543" y="1320"/>
                    <a:pt x="11703" y="14956"/>
                    <a:pt x="21984" y="14213"/>
                  </a:cubicBezTo>
                  <a:cubicBezTo>
                    <a:pt x="20727" y="23420"/>
                    <a:pt x="20727" y="23420"/>
                    <a:pt x="8834" y="20786"/>
                  </a:cubicBezTo>
                  <a:close/>
                </a:path>
              </a:pathLst>
            </a:custGeom>
            <a:grpFill/>
            <a:ln w="5715" cap="flat">
              <a:noFill/>
              <a:prstDash val="solid"/>
              <a:miter/>
            </a:ln>
          </p:spPr>
          <p:txBody>
            <a:bodyPr rtlCol="0" anchor="ctr"/>
            <a:lstStyle/>
            <a:p>
              <a:endParaRPr lang="zh-CN" altLang="en-US"/>
            </a:p>
          </p:txBody>
        </p:sp>
        <p:sp>
          <p:nvSpPr>
            <p:cNvPr id="184" name="任意多边形: 形状 183">
              <a:extLst>
                <a:ext uri="{FF2B5EF4-FFF2-40B4-BE49-F238E27FC236}">
                  <a16:creationId xmlns:a16="http://schemas.microsoft.com/office/drawing/2014/main" id="{D4C5D784-AB32-D738-82D4-7DDADADCAC97}"/>
                </a:ext>
              </a:extLst>
            </p:cNvPr>
            <p:cNvSpPr/>
            <p:nvPr/>
          </p:nvSpPr>
          <p:spPr>
            <a:xfrm>
              <a:off x="7357446" y="3538005"/>
              <a:ext cx="17197" cy="28291"/>
            </a:xfrm>
            <a:custGeom>
              <a:avLst/>
              <a:gdLst>
                <a:gd name="connsiteX0" fmla="*/ 37 w 17197"/>
                <a:gd name="connsiteY0" fmla="*/ 8552 h 28291"/>
                <a:gd name="connsiteX1" fmla="*/ 4100 w 17197"/>
                <a:gd name="connsiteY1" fmla="*/ 1871 h 28291"/>
                <a:gd name="connsiteX2" fmla="*/ 10193 w 17197"/>
                <a:gd name="connsiteY2" fmla="*/ 1677 h 28291"/>
                <a:gd name="connsiteX3" fmla="*/ 16479 w 17197"/>
                <a:gd name="connsiteY3" fmla="*/ 28292 h 28291"/>
                <a:gd name="connsiteX4" fmla="*/ 11793 w 17197"/>
                <a:gd name="connsiteY4" fmla="*/ 25474 h 28291"/>
                <a:gd name="connsiteX5" fmla="*/ 6609 w 17197"/>
                <a:gd name="connsiteY5" fmla="*/ 18427 h 28291"/>
                <a:gd name="connsiteX6" fmla="*/ 37 w 17197"/>
                <a:gd name="connsiteY6" fmla="*/ 8552 h 28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97" h="28291">
                  <a:moveTo>
                    <a:pt x="37" y="8552"/>
                  </a:moveTo>
                  <a:cubicBezTo>
                    <a:pt x="2620" y="7049"/>
                    <a:pt x="2786" y="4123"/>
                    <a:pt x="4100" y="1871"/>
                  </a:cubicBezTo>
                  <a:cubicBezTo>
                    <a:pt x="5901" y="-1204"/>
                    <a:pt x="10638" y="83"/>
                    <a:pt x="10193" y="1677"/>
                  </a:cubicBezTo>
                  <a:cubicBezTo>
                    <a:pt x="7307" y="11964"/>
                    <a:pt x="20331" y="18153"/>
                    <a:pt x="16479" y="28292"/>
                  </a:cubicBezTo>
                  <a:cubicBezTo>
                    <a:pt x="14468" y="28069"/>
                    <a:pt x="11798" y="28383"/>
                    <a:pt x="11793" y="25474"/>
                  </a:cubicBezTo>
                  <a:cubicBezTo>
                    <a:pt x="11793" y="21651"/>
                    <a:pt x="9747" y="19736"/>
                    <a:pt x="6609" y="18427"/>
                  </a:cubicBezTo>
                  <a:cubicBezTo>
                    <a:pt x="4603" y="15010"/>
                    <a:pt x="-483" y="13650"/>
                    <a:pt x="37" y="8552"/>
                  </a:cubicBezTo>
                  <a:close/>
                </a:path>
              </a:pathLst>
            </a:custGeom>
            <a:grpFill/>
            <a:ln w="5715" cap="flat">
              <a:noFill/>
              <a:prstDash val="solid"/>
              <a:miter/>
            </a:ln>
          </p:spPr>
          <p:txBody>
            <a:bodyPr rtlCol="0" anchor="ctr"/>
            <a:lstStyle/>
            <a:p>
              <a:endParaRPr lang="zh-CN" altLang="en-US"/>
            </a:p>
          </p:txBody>
        </p:sp>
        <p:sp>
          <p:nvSpPr>
            <p:cNvPr id="185" name="任意多边形: 形状 184">
              <a:extLst>
                <a:ext uri="{FF2B5EF4-FFF2-40B4-BE49-F238E27FC236}">
                  <a16:creationId xmlns:a16="http://schemas.microsoft.com/office/drawing/2014/main" id="{F05FEAA9-07BB-2E60-566A-C1BCBBF8E9C4}"/>
                </a:ext>
              </a:extLst>
            </p:cNvPr>
            <p:cNvSpPr/>
            <p:nvPr/>
          </p:nvSpPr>
          <p:spPr>
            <a:xfrm>
              <a:off x="7071407" y="3167583"/>
              <a:ext cx="15455" cy="23712"/>
            </a:xfrm>
            <a:custGeom>
              <a:avLst/>
              <a:gdLst>
                <a:gd name="connsiteX0" fmla="*/ 6549 w 15455"/>
                <a:gd name="connsiteY0" fmla="*/ 23712 h 23712"/>
                <a:gd name="connsiteX1" fmla="*/ 0 w 15455"/>
                <a:gd name="connsiteY1" fmla="*/ 64 h 23712"/>
                <a:gd name="connsiteX2" fmla="*/ 9836 w 15455"/>
                <a:gd name="connsiteY2" fmla="*/ 3973 h 23712"/>
                <a:gd name="connsiteX3" fmla="*/ 6549 w 15455"/>
                <a:gd name="connsiteY3" fmla="*/ 23712 h 23712"/>
              </a:gdLst>
              <a:ahLst/>
              <a:cxnLst>
                <a:cxn ang="0">
                  <a:pos x="connsiteX0" y="connsiteY0"/>
                </a:cxn>
                <a:cxn ang="0">
                  <a:pos x="connsiteX1" y="connsiteY1"/>
                </a:cxn>
                <a:cxn ang="0">
                  <a:pos x="connsiteX2" y="connsiteY2"/>
                </a:cxn>
                <a:cxn ang="0">
                  <a:pos x="connsiteX3" y="connsiteY3"/>
                </a:cxn>
              </a:cxnLst>
              <a:rect l="l" t="t" r="r" b="b"/>
              <a:pathLst>
                <a:path w="15455" h="23712">
                  <a:moveTo>
                    <a:pt x="6549" y="23712"/>
                  </a:moveTo>
                  <a:cubicBezTo>
                    <a:pt x="1726" y="16443"/>
                    <a:pt x="4658" y="7579"/>
                    <a:pt x="0" y="64"/>
                  </a:cubicBezTo>
                  <a:cubicBezTo>
                    <a:pt x="5275" y="-542"/>
                    <a:pt x="6744" y="3367"/>
                    <a:pt x="9836" y="3973"/>
                  </a:cubicBezTo>
                  <a:cubicBezTo>
                    <a:pt x="17820" y="18672"/>
                    <a:pt x="17791" y="18832"/>
                    <a:pt x="6549" y="23712"/>
                  </a:cubicBezTo>
                  <a:close/>
                </a:path>
              </a:pathLst>
            </a:custGeom>
            <a:grpFill/>
            <a:ln w="5715" cap="flat">
              <a:noFill/>
              <a:prstDash val="solid"/>
              <a:miter/>
            </a:ln>
          </p:spPr>
          <p:txBody>
            <a:bodyPr rtlCol="0" anchor="ctr"/>
            <a:lstStyle/>
            <a:p>
              <a:endParaRPr lang="zh-CN" altLang="en-US"/>
            </a:p>
          </p:txBody>
        </p:sp>
        <p:sp>
          <p:nvSpPr>
            <p:cNvPr id="186" name="任意多边形: 形状 185">
              <a:extLst>
                <a:ext uri="{FF2B5EF4-FFF2-40B4-BE49-F238E27FC236}">
                  <a16:creationId xmlns:a16="http://schemas.microsoft.com/office/drawing/2014/main" id="{7FD3BC68-3192-94DB-D025-6F03AA0C2D3F}"/>
                </a:ext>
              </a:extLst>
            </p:cNvPr>
            <p:cNvSpPr/>
            <p:nvPr/>
          </p:nvSpPr>
          <p:spPr>
            <a:xfrm>
              <a:off x="7488209" y="3019515"/>
              <a:ext cx="17884" cy="20345"/>
            </a:xfrm>
            <a:custGeom>
              <a:avLst/>
              <a:gdLst>
                <a:gd name="connsiteX0" fmla="*/ 17270 w 17884"/>
                <a:gd name="connsiteY0" fmla="*/ 19619 h 20345"/>
                <a:gd name="connsiteX1" fmla="*/ 5451 w 17884"/>
                <a:gd name="connsiteY1" fmla="*/ 17047 h 20345"/>
                <a:gd name="connsiteX2" fmla="*/ 3582 w 17884"/>
                <a:gd name="connsiteY2" fmla="*/ 4663 h 20345"/>
                <a:gd name="connsiteX3" fmla="*/ 11223 w 17884"/>
                <a:gd name="connsiteY3" fmla="*/ 657 h 20345"/>
                <a:gd name="connsiteX4" fmla="*/ 12264 w 17884"/>
                <a:gd name="connsiteY4" fmla="*/ 9189 h 20345"/>
                <a:gd name="connsiteX5" fmla="*/ 17270 w 17884"/>
                <a:gd name="connsiteY5" fmla="*/ 19619 h 2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84" h="20345">
                  <a:moveTo>
                    <a:pt x="17270" y="19619"/>
                  </a:moveTo>
                  <a:cubicBezTo>
                    <a:pt x="12784" y="21454"/>
                    <a:pt x="9269" y="19522"/>
                    <a:pt x="5451" y="17047"/>
                  </a:cubicBezTo>
                  <a:cubicBezTo>
                    <a:pt x="-212" y="13378"/>
                    <a:pt x="-2447" y="9543"/>
                    <a:pt x="3582" y="4663"/>
                  </a:cubicBezTo>
                  <a:cubicBezTo>
                    <a:pt x="5783" y="2880"/>
                    <a:pt x="7429" y="-1692"/>
                    <a:pt x="11223" y="657"/>
                  </a:cubicBezTo>
                  <a:cubicBezTo>
                    <a:pt x="14275" y="2548"/>
                    <a:pt x="14527" y="6189"/>
                    <a:pt x="12264" y="9189"/>
                  </a:cubicBezTo>
                  <a:cubicBezTo>
                    <a:pt x="6000" y="17476"/>
                    <a:pt x="21036" y="12167"/>
                    <a:pt x="17270" y="19619"/>
                  </a:cubicBezTo>
                  <a:close/>
                </a:path>
              </a:pathLst>
            </a:custGeom>
            <a:grpFill/>
            <a:ln w="5715" cap="flat">
              <a:noFill/>
              <a:prstDash val="solid"/>
              <a:miter/>
            </a:ln>
          </p:spPr>
          <p:txBody>
            <a:bodyPr rtlCol="0" anchor="ctr"/>
            <a:lstStyle/>
            <a:p>
              <a:endParaRPr lang="zh-CN" altLang="en-US"/>
            </a:p>
          </p:txBody>
        </p:sp>
        <p:sp>
          <p:nvSpPr>
            <p:cNvPr id="187" name="任意多边形: 形状 186">
              <a:extLst>
                <a:ext uri="{FF2B5EF4-FFF2-40B4-BE49-F238E27FC236}">
                  <a16:creationId xmlns:a16="http://schemas.microsoft.com/office/drawing/2014/main" id="{AD03D258-0826-9B64-FA99-E7C95ACE668E}"/>
                </a:ext>
              </a:extLst>
            </p:cNvPr>
            <p:cNvSpPr/>
            <p:nvPr/>
          </p:nvSpPr>
          <p:spPr>
            <a:xfrm>
              <a:off x="7147834" y="3179442"/>
              <a:ext cx="23528" cy="16202"/>
            </a:xfrm>
            <a:custGeom>
              <a:avLst/>
              <a:gdLst>
                <a:gd name="connsiteX0" fmla="*/ 23529 w 23528"/>
                <a:gd name="connsiteY0" fmla="*/ 13608 h 16202"/>
                <a:gd name="connsiteX1" fmla="*/ 0 w 23528"/>
                <a:gd name="connsiteY1" fmla="*/ 11757 h 16202"/>
                <a:gd name="connsiteX2" fmla="*/ 17208 w 23528"/>
                <a:gd name="connsiteY2" fmla="*/ 9751 h 16202"/>
                <a:gd name="connsiteX3" fmla="*/ 5464 w 23528"/>
                <a:gd name="connsiteY3" fmla="*/ 2070 h 16202"/>
                <a:gd name="connsiteX4" fmla="*/ 23529 w 23528"/>
                <a:gd name="connsiteY4" fmla="*/ 13608 h 16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28" h="16202">
                  <a:moveTo>
                    <a:pt x="23529" y="13608"/>
                  </a:moveTo>
                  <a:cubicBezTo>
                    <a:pt x="8841" y="17329"/>
                    <a:pt x="8841" y="17329"/>
                    <a:pt x="0" y="11757"/>
                  </a:cubicBezTo>
                  <a:cubicBezTo>
                    <a:pt x="5990" y="9894"/>
                    <a:pt x="12236" y="14306"/>
                    <a:pt x="17208" y="9751"/>
                  </a:cubicBezTo>
                  <a:cubicBezTo>
                    <a:pt x="16934" y="2893"/>
                    <a:pt x="10207" y="4430"/>
                    <a:pt x="5464" y="2070"/>
                  </a:cubicBezTo>
                  <a:cubicBezTo>
                    <a:pt x="17923" y="-1816"/>
                    <a:pt x="18557" y="-1388"/>
                    <a:pt x="23529" y="13608"/>
                  </a:cubicBezTo>
                  <a:close/>
                </a:path>
              </a:pathLst>
            </a:custGeom>
            <a:grpFill/>
            <a:ln w="5715" cap="flat">
              <a:noFill/>
              <a:prstDash val="solid"/>
              <a:miter/>
            </a:ln>
          </p:spPr>
          <p:txBody>
            <a:bodyPr rtlCol="0" anchor="ctr"/>
            <a:lstStyle/>
            <a:p>
              <a:endParaRPr lang="zh-CN" altLang="en-US"/>
            </a:p>
          </p:txBody>
        </p:sp>
        <p:sp>
          <p:nvSpPr>
            <p:cNvPr id="188" name="任意多边形: 形状 187">
              <a:extLst>
                <a:ext uri="{FF2B5EF4-FFF2-40B4-BE49-F238E27FC236}">
                  <a16:creationId xmlns:a16="http://schemas.microsoft.com/office/drawing/2014/main" id="{A9564EFD-B0D2-1D2E-8D72-377DBBA9F6BB}"/>
                </a:ext>
              </a:extLst>
            </p:cNvPr>
            <p:cNvSpPr/>
            <p:nvPr/>
          </p:nvSpPr>
          <p:spPr>
            <a:xfrm>
              <a:off x="7183055" y="2995602"/>
              <a:ext cx="13376" cy="19754"/>
            </a:xfrm>
            <a:custGeom>
              <a:avLst/>
              <a:gdLst>
                <a:gd name="connsiteX0" fmla="*/ 138 w 13376"/>
                <a:gd name="connsiteY0" fmla="*/ 18065 h 19754"/>
                <a:gd name="connsiteX1" fmla="*/ 212 w 13376"/>
                <a:gd name="connsiteY1" fmla="*/ 11550 h 19754"/>
                <a:gd name="connsiteX2" fmla="*/ 4853 w 13376"/>
                <a:gd name="connsiteY2" fmla="*/ 6 h 19754"/>
                <a:gd name="connsiteX3" fmla="*/ 13288 w 13376"/>
                <a:gd name="connsiteY3" fmla="*/ 11487 h 19754"/>
                <a:gd name="connsiteX4" fmla="*/ 10002 w 13376"/>
                <a:gd name="connsiteY4" fmla="*/ 18065 h 19754"/>
                <a:gd name="connsiteX5" fmla="*/ 138 w 13376"/>
                <a:gd name="connsiteY5" fmla="*/ 18065 h 1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76" h="19754">
                  <a:moveTo>
                    <a:pt x="138" y="18065"/>
                  </a:moveTo>
                  <a:cubicBezTo>
                    <a:pt x="138" y="15888"/>
                    <a:pt x="-217" y="13636"/>
                    <a:pt x="212" y="11550"/>
                  </a:cubicBezTo>
                  <a:cubicBezTo>
                    <a:pt x="1075" y="7367"/>
                    <a:pt x="-2617" y="246"/>
                    <a:pt x="4853" y="6"/>
                  </a:cubicBezTo>
                  <a:cubicBezTo>
                    <a:pt x="11213" y="-200"/>
                    <a:pt x="13917" y="5086"/>
                    <a:pt x="13288" y="11487"/>
                  </a:cubicBezTo>
                  <a:cubicBezTo>
                    <a:pt x="10322" y="12745"/>
                    <a:pt x="11362" y="16008"/>
                    <a:pt x="10002" y="18065"/>
                  </a:cubicBezTo>
                  <a:cubicBezTo>
                    <a:pt x="6716" y="20277"/>
                    <a:pt x="3424" y="20357"/>
                    <a:pt x="138" y="18065"/>
                  </a:cubicBezTo>
                  <a:close/>
                </a:path>
              </a:pathLst>
            </a:custGeom>
            <a:grpFill/>
            <a:ln w="5715" cap="flat">
              <a:noFill/>
              <a:prstDash val="solid"/>
              <a:miter/>
            </a:ln>
          </p:spPr>
          <p:txBody>
            <a:bodyPr rtlCol="0" anchor="ctr"/>
            <a:lstStyle/>
            <a:p>
              <a:endParaRPr lang="zh-CN" altLang="en-US"/>
            </a:p>
          </p:txBody>
        </p:sp>
        <p:sp>
          <p:nvSpPr>
            <p:cNvPr id="189" name="任意多边形: 形状 188">
              <a:extLst>
                <a:ext uri="{FF2B5EF4-FFF2-40B4-BE49-F238E27FC236}">
                  <a16:creationId xmlns:a16="http://schemas.microsoft.com/office/drawing/2014/main" id="{ABAB3399-2A95-2408-C195-53CA8422C6CD}"/>
                </a:ext>
              </a:extLst>
            </p:cNvPr>
            <p:cNvSpPr/>
            <p:nvPr/>
          </p:nvSpPr>
          <p:spPr>
            <a:xfrm>
              <a:off x="7521915" y="3477611"/>
              <a:ext cx="19733" cy="27919"/>
            </a:xfrm>
            <a:custGeom>
              <a:avLst/>
              <a:gdLst>
                <a:gd name="connsiteX0" fmla="*/ 6578 w 19733"/>
                <a:gd name="connsiteY0" fmla="*/ 26181 h 27919"/>
                <a:gd name="connsiteX1" fmla="*/ 4080 w 19733"/>
                <a:gd name="connsiteY1" fmla="*/ 17603 h 27919"/>
                <a:gd name="connsiteX2" fmla="*/ 0 w 19733"/>
                <a:gd name="connsiteY2" fmla="*/ 13025 h 27919"/>
                <a:gd name="connsiteX3" fmla="*/ 8784 w 19733"/>
                <a:gd name="connsiteY3" fmla="*/ 4184 h 27919"/>
                <a:gd name="connsiteX4" fmla="*/ 19734 w 19733"/>
                <a:gd name="connsiteY4" fmla="*/ 9733 h 27919"/>
                <a:gd name="connsiteX5" fmla="*/ 16528 w 19733"/>
                <a:gd name="connsiteY5" fmla="*/ 19203 h 27919"/>
                <a:gd name="connsiteX6" fmla="*/ 6578 w 19733"/>
                <a:gd name="connsiteY6" fmla="*/ 26181 h 27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33" h="27919">
                  <a:moveTo>
                    <a:pt x="6578" y="26181"/>
                  </a:moveTo>
                  <a:cubicBezTo>
                    <a:pt x="7458" y="22872"/>
                    <a:pt x="12956" y="18380"/>
                    <a:pt x="4080" y="17603"/>
                  </a:cubicBezTo>
                  <a:cubicBezTo>
                    <a:pt x="2600" y="17471"/>
                    <a:pt x="1354" y="14620"/>
                    <a:pt x="0" y="13025"/>
                  </a:cubicBezTo>
                  <a:cubicBezTo>
                    <a:pt x="2960" y="10122"/>
                    <a:pt x="5680" y="7019"/>
                    <a:pt x="8784" y="4184"/>
                  </a:cubicBezTo>
                  <a:cubicBezTo>
                    <a:pt x="18465" y="-4657"/>
                    <a:pt x="19048" y="2115"/>
                    <a:pt x="19734" y="9733"/>
                  </a:cubicBezTo>
                  <a:cubicBezTo>
                    <a:pt x="15613" y="11876"/>
                    <a:pt x="15528" y="14848"/>
                    <a:pt x="16528" y="19203"/>
                  </a:cubicBezTo>
                  <a:cubicBezTo>
                    <a:pt x="18676" y="28570"/>
                    <a:pt x="13853" y="29479"/>
                    <a:pt x="6578" y="26181"/>
                  </a:cubicBezTo>
                  <a:close/>
                </a:path>
              </a:pathLst>
            </a:custGeom>
            <a:grpFill/>
            <a:ln w="5715" cap="flat">
              <a:noFill/>
              <a:prstDash val="solid"/>
              <a:miter/>
            </a:ln>
          </p:spPr>
          <p:txBody>
            <a:bodyPr rtlCol="0" anchor="ctr"/>
            <a:lstStyle/>
            <a:p>
              <a:endParaRPr lang="zh-CN" altLang="en-US"/>
            </a:p>
          </p:txBody>
        </p:sp>
        <p:sp>
          <p:nvSpPr>
            <p:cNvPr id="190" name="任意多边形: 形状 189">
              <a:extLst>
                <a:ext uri="{FF2B5EF4-FFF2-40B4-BE49-F238E27FC236}">
                  <a16:creationId xmlns:a16="http://schemas.microsoft.com/office/drawing/2014/main" id="{ECDA2A90-F7C3-EAAC-AAB1-9AC491EDF403}"/>
                </a:ext>
              </a:extLst>
            </p:cNvPr>
            <p:cNvSpPr/>
            <p:nvPr/>
          </p:nvSpPr>
          <p:spPr>
            <a:xfrm>
              <a:off x="7459433" y="3493922"/>
              <a:ext cx="21997" cy="11293"/>
            </a:xfrm>
            <a:custGeom>
              <a:avLst/>
              <a:gdLst>
                <a:gd name="connsiteX0" fmla="*/ 19728 w 21997"/>
                <a:gd name="connsiteY0" fmla="*/ 0 h 11293"/>
                <a:gd name="connsiteX1" fmla="*/ 21997 w 21997"/>
                <a:gd name="connsiteY1" fmla="*/ 9664 h 11293"/>
                <a:gd name="connsiteX2" fmla="*/ 0 w 21997"/>
                <a:gd name="connsiteY2" fmla="*/ 9870 h 11293"/>
                <a:gd name="connsiteX3" fmla="*/ 19728 w 21997"/>
                <a:gd name="connsiteY3" fmla="*/ 0 h 11293"/>
              </a:gdLst>
              <a:ahLst/>
              <a:cxnLst>
                <a:cxn ang="0">
                  <a:pos x="connsiteX0" y="connsiteY0"/>
                </a:cxn>
                <a:cxn ang="0">
                  <a:pos x="connsiteX1" y="connsiteY1"/>
                </a:cxn>
                <a:cxn ang="0">
                  <a:pos x="connsiteX2" y="connsiteY2"/>
                </a:cxn>
                <a:cxn ang="0">
                  <a:pos x="connsiteX3" y="connsiteY3"/>
                </a:cxn>
              </a:cxnLst>
              <a:rect l="l" t="t" r="r" b="b"/>
              <a:pathLst>
                <a:path w="21997" h="11293">
                  <a:moveTo>
                    <a:pt x="19728" y="0"/>
                  </a:moveTo>
                  <a:cubicBezTo>
                    <a:pt x="20443" y="3035"/>
                    <a:pt x="21151" y="6069"/>
                    <a:pt x="21997" y="9664"/>
                  </a:cubicBezTo>
                  <a:cubicBezTo>
                    <a:pt x="14802" y="13316"/>
                    <a:pt x="7332" y="9658"/>
                    <a:pt x="0" y="9870"/>
                  </a:cubicBezTo>
                  <a:cubicBezTo>
                    <a:pt x="6578" y="6578"/>
                    <a:pt x="13150" y="3292"/>
                    <a:pt x="19728" y="0"/>
                  </a:cubicBezTo>
                  <a:close/>
                </a:path>
              </a:pathLst>
            </a:custGeom>
            <a:grpFill/>
            <a:ln w="5715" cap="flat">
              <a:noFill/>
              <a:prstDash val="solid"/>
              <a:miter/>
            </a:ln>
          </p:spPr>
          <p:txBody>
            <a:bodyPr rtlCol="0" anchor="ctr"/>
            <a:lstStyle/>
            <a:p>
              <a:endParaRPr lang="zh-CN" altLang="en-US"/>
            </a:p>
          </p:txBody>
        </p:sp>
        <p:sp>
          <p:nvSpPr>
            <p:cNvPr id="191" name="任意多边形: 形状 190">
              <a:extLst>
                <a:ext uri="{FF2B5EF4-FFF2-40B4-BE49-F238E27FC236}">
                  <a16:creationId xmlns:a16="http://schemas.microsoft.com/office/drawing/2014/main" id="{173634C9-9CDA-6D55-46DF-6B5934C0129F}"/>
                </a:ext>
              </a:extLst>
            </p:cNvPr>
            <p:cNvSpPr/>
            <p:nvPr/>
          </p:nvSpPr>
          <p:spPr>
            <a:xfrm>
              <a:off x="7309439" y="3428137"/>
              <a:ext cx="11873" cy="11884"/>
            </a:xfrm>
            <a:custGeom>
              <a:avLst/>
              <a:gdLst>
                <a:gd name="connsiteX0" fmla="*/ 11874 w 11873"/>
                <a:gd name="connsiteY0" fmla="*/ 0 h 11884"/>
                <a:gd name="connsiteX1" fmla="*/ 11531 w 11873"/>
                <a:gd name="connsiteY1" fmla="*/ 8007 h 11884"/>
                <a:gd name="connsiteX2" fmla="*/ 5982 w 11873"/>
                <a:gd name="connsiteY2" fmla="*/ 11161 h 11884"/>
                <a:gd name="connsiteX3" fmla="*/ 581 w 11873"/>
                <a:gd name="connsiteY3" fmla="*/ 2869 h 11884"/>
                <a:gd name="connsiteX4" fmla="*/ 8588 w 11873"/>
                <a:gd name="connsiteY4" fmla="*/ 6 h 11884"/>
                <a:gd name="connsiteX5" fmla="*/ 11874 w 11873"/>
                <a:gd name="connsiteY5" fmla="*/ 0 h 1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73" h="11884">
                  <a:moveTo>
                    <a:pt x="11874" y="0"/>
                  </a:moveTo>
                  <a:cubicBezTo>
                    <a:pt x="11771" y="2669"/>
                    <a:pt x="11851" y="5367"/>
                    <a:pt x="11531" y="8007"/>
                  </a:cubicBezTo>
                  <a:cubicBezTo>
                    <a:pt x="11125" y="11384"/>
                    <a:pt x="8753" y="12893"/>
                    <a:pt x="5982" y="11161"/>
                  </a:cubicBezTo>
                  <a:cubicBezTo>
                    <a:pt x="3078" y="9344"/>
                    <a:pt x="-1654" y="7384"/>
                    <a:pt x="581" y="2869"/>
                  </a:cubicBezTo>
                  <a:cubicBezTo>
                    <a:pt x="1621" y="772"/>
                    <a:pt x="6862" y="4052"/>
                    <a:pt x="8588" y="6"/>
                  </a:cubicBezTo>
                  <a:cubicBezTo>
                    <a:pt x="9679" y="6"/>
                    <a:pt x="10776" y="0"/>
                    <a:pt x="11874" y="0"/>
                  </a:cubicBezTo>
                  <a:close/>
                </a:path>
              </a:pathLst>
            </a:custGeom>
            <a:grpFill/>
            <a:ln w="5715" cap="flat">
              <a:noFill/>
              <a:prstDash val="solid"/>
              <a:miter/>
            </a:ln>
          </p:spPr>
          <p:txBody>
            <a:bodyPr rtlCol="0" anchor="ctr"/>
            <a:lstStyle/>
            <a:p>
              <a:endParaRPr lang="zh-CN" altLang="en-US"/>
            </a:p>
          </p:txBody>
        </p:sp>
        <p:sp>
          <p:nvSpPr>
            <p:cNvPr id="192" name="任意多边形: 形状 191">
              <a:extLst>
                <a:ext uri="{FF2B5EF4-FFF2-40B4-BE49-F238E27FC236}">
                  <a16:creationId xmlns:a16="http://schemas.microsoft.com/office/drawing/2014/main" id="{2AD5BF44-DA11-EA12-7F85-FD7E93664ECC}"/>
                </a:ext>
              </a:extLst>
            </p:cNvPr>
            <p:cNvSpPr/>
            <p:nvPr/>
          </p:nvSpPr>
          <p:spPr>
            <a:xfrm>
              <a:off x="7346671" y="3435690"/>
              <a:ext cx="14049" cy="15923"/>
            </a:xfrm>
            <a:custGeom>
              <a:avLst/>
              <a:gdLst>
                <a:gd name="connsiteX0" fmla="*/ 14024 w 14049"/>
                <a:gd name="connsiteY0" fmla="*/ 15924 h 15923"/>
                <a:gd name="connsiteX1" fmla="*/ 2594 w 14049"/>
                <a:gd name="connsiteY1" fmla="*/ 6448 h 15923"/>
                <a:gd name="connsiteX2" fmla="*/ 897 w 14049"/>
                <a:gd name="connsiteY2" fmla="*/ 1551 h 15923"/>
                <a:gd name="connsiteX3" fmla="*/ 7497 w 14049"/>
                <a:gd name="connsiteY3" fmla="*/ 2694 h 15923"/>
                <a:gd name="connsiteX4" fmla="*/ 14024 w 14049"/>
                <a:gd name="connsiteY4" fmla="*/ 15924 h 15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 h="15923">
                  <a:moveTo>
                    <a:pt x="14024" y="15924"/>
                  </a:moveTo>
                  <a:cubicBezTo>
                    <a:pt x="10109" y="12655"/>
                    <a:pt x="6440" y="9431"/>
                    <a:pt x="2594" y="6448"/>
                  </a:cubicBezTo>
                  <a:cubicBezTo>
                    <a:pt x="805" y="5065"/>
                    <a:pt x="-1201" y="3819"/>
                    <a:pt x="897" y="1551"/>
                  </a:cubicBezTo>
                  <a:cubicBezTo>
                    <a:pt x="3394" y="-1141"/>
                    <a:pt x="5863" y="-50"/>
                    <a:pt x="7497" y="2694"/>
                  </a:cubicBezTo>
                  <a:cubicBezTo>
                    <a:pt x="9949" y="6814"/>
                    <a:pt x="14430" y="9912"/>
                    <a:pt x="14024" y="15924"/>
                  </a:cubicBezTo>
                  <a:close/>
                </a:path>
              </a:pathLst>
            </a:custGeom>
            <a:grpFill/>
            <a:ln w="5715" cap="flat">
              <a:noFill/>
              <a:prstDash val="solid"/>
              <a:miter/>
            </a:ln>
          </p:spPr>
          <p:txBody>
            <a:bodyPr rtlCol="0" anchor="ctr"/>
            <a:lstStyle/>
            <a:p>
              <a:endParaRPr lang="zh-CN" altLang="en-US"/>
            </a:p>
          </p:txBody>
        </p:sp>
        <p:sp>
          <p:nvSpPr>
            <p:cNvPr id="193" name="任意多边形: 形状 192">
              <a:extLst>
                <a:ext uri="{FF2B5EF4-FFF2-40B4-BE49-F238E27FC236}">
                  <a16:creationId xmlns:a16="http://schemas.microsoft.com/office/drawing/2014/main" id="{927A2EF1-607C-1CFB-C468-EC5DADC9F7EA}"/>
                </a:ext>
              </a:extLst>
            </p:cNvPr>
            <p:cNvSpPr/>
            <p:nvPr/>
          </p:nvSpPr>
          <p:spPr>
            <a:xfrm>
              <a:off x="7130456" y="3181203"/>
              <a:ext cx="8136" cy="14186"/>
            </a:xfrm>
            <a:custGeom>
              <a:avLst/>
              <a:gdLst>
                <a:gd name="connsiteX0" fmla="*/ 3313 w 8136"/>
                <a:gd name="connsiteY0" fmla="*/ 0 h 14186"/>
                <a:gd name="connsiteX1" fmla="*/ 5845 w 8136"/>
                <a:gd name="connsiteY1" fmla="*/ 13825 h 14186"/>
                <a:gd name="connsiteX2" fmla="*/ 3136 w 8136"/>
                <a:gd name="connsiteY2" fmla="*/ 13842 h 14186"/>
                <a:gd name="connsiteX3" fmla="*/ 3313 w 8136"/>
                <a:gd name="connsiteY3" fmla="*/ 0 h 14186"/>
              </a:gdLst>
              <a:ahLst/>
              <a:cxnLst>
                <a:cxn ang="0">
                  <a:pos x="connsiteX0" y="connsiteY0"/>
                </a:cxn>
                <a:cxn ang="0">
                  <a:pos x="connsiteX1" y="connsiteY1"/>
                </a:cxn>
                <a:cxn ang="0">
                  <a:pos x="connsiteX2" y="connsiteY2"/>
                </a:cxn>
                <a:cxn ang="0">
                  <a:pos x="connsiteX3" y="connsiteY3"/>
                </a:cxn>
              </a:cxnLst>
              <a:rect l="l" t="t" r="r" b="b"/>
              <a:pathLst>
                <a:path w="8136" h="14186">
                  <a:moveTo>
                    <a:pt x="3313" y="0"/>
                  </a:moveTo>
                  <a:cubicBezTo>
                    <a:pt x="5250" y="4595"/>
                    <a:pt x="11451" y="8213"/>
                    <a:pt x="5845" y="13825"/>
                  </a:cubicBezTo>
                  <a:cubicBezTo>
                    <a:pt x="5370" y="14299"/>
                    <a:pt x="3587" y="14311"/>
                    <a:pt x="3136" y="13842"/>
                  </a:cubicBezTo>
                  <a:cubicBezTo>
                    <a:pt x="-1248" y="9281"/>
                    <a:pt x="-893" y="4681"/>
                    <a:pt x="3313" y="0"/>
                  </a:cubicBezTo>
                  <a:close/>
                </a:path>
              </a:pathLst>
            </a:custGeom>
            <a:grpFill/>
            <a:ln w="5715" cap="flat">
              <a:noFill/>
              <a:prstDash val="solid"/>
              <a:miter/>
            </a:ln>
          </p:spPr>
          <p:txBody>
            <a:bodyPr rtlCol="0" anchor="ctr"/>
            <a:lstStyle/>
            <a:p>
              <a:endParaRPr lang="zh-CN" altLang="en-US"/>
            </a:p>
          </p:txBody>
        </p:sp>
        <p:sp>
          <p:nvSpPr>
            <p:cNvPr id="194" name="任意多边形: 形状 193">
              <a:extLst>
                <a:ext uri="{FF2B5EF4-FFF2-40B4-BE49-F238E27FC236}">
                  <a16:creationId xmlns:a16="http://schemas.microsoft.com/office/drawing/2014/main" id="{4037568B-6C52-A1C1-6AE2-06D084C4D9E8}"/>
                </a:ext>
              </a:extLst>
            </p:cNvPr>
            <p:cNvSpPr/>
            <p:nvPr/>
          </p:nvSpPr>
          <p:spPr>
            <a:xfrm>
              <a:off x="7558407" y="3612560"/>
              <a:ext cx="9627" cy="7845"/>
            </a:xfrm>
            <a:custGeom>
              <a:avLst/>
              <a:gdLst>
                <a:gd name="connsiteX0" fmla="*/ 9433 w 9627"/>
                <a:gd name="connsiteY0" fmla="*/ 2634 h 7845"/>
                <a:gd name="connsiteX1" fmla="*/ 3410 w 9627"/>
                <a:gd name="connsiteY1" fmla="*/ 7846 h 7845"/>
                <a:gd name="connsiteX2" fmla="*/ 38 w 9627"/>
                <a:gd name="connsiteY2" fmla="*/ 5451 h 7845"/>
                <a:gd name="connsiteX3" fmla="*/ 8210 w 9627"/>
                <a:gd name="connsiteY3" fmla="*/ 616 h 7845"/>
                <a:gd name="connsiteX4" fmla="*/ 9433 w 9627"/>
                <a:gd name="connsiteY4" fmla="*/ 2634 h 7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7" h="7845">
                  <a:moveTo>
                    <a:pt x="9433" y="2634"/>
                  </a:moveTo>
                  <a:cubicBezTo>
                    <a:pt x="10085" y="7909"/>
                    <a:pt x="6810" y="7834"/>
                    <a:pt x="3410" y="7846"/>
                  </a:cubicBezTo>
                  <a:cubicBezTo>
                    <a:pt x="1564" y="7851"/>
                    <a:pt x="192" y="7269"/>
                    <a:pt x="38" y="5451"/>
                  </a:cubicBezTo>
                  <a:cubicBezTo>
                    <a:pt x="-534" y="-1218"/>
                    <a:pt x="5524" y="2297"/>
                    <a:pt x="8210" y="616"/>
                  </a:cubicBezTo>
                  <a:cubicBezTo>
                    <a:pt x="11937" y="-1710"/>
                    <a:pt x="6833" y="3348"/>
                    <a:pt x="9433" y="2634"/>
                  </a:cubicBezTo>
                  <a:close/>
                </a:path>
              </a:pathLst>
            </a:custGeom>
            <a:grpFill/>
            <a:ln w="5715" cap="flat">
              <a:noFill/>
              <a:prstDash val="solid"/>
              <a:miter/>
            </a:ln>
          </p:spPr>
          <p:txBody>
            <a:bodyPr rtlCol="0" anchor="ctr"/>
            <a:lstStyle/>
            <a:p>
              <a:endParaRPr lang="zh-CN" altLang="en-US"/>
            </a:p>
          </p:txBody>
        </p:sp>
        <p:sp>
          <p:nvSpPr>
            <p:cNvPr id="195" name="任意多边形: 形状 194">
              <a:extLst>
                <a:ext uri="{FF2B5EF4-FFF2-40B4-BE49-F238E27FC236}">
                  <a16:creationId xmlns:a16="http://schemas.microsoft.com/office/drawing/2014/main" id="{9D2702C5-DBB0-36B0-A99A-9842B9475D8D}"/>
                </a:ext>
              </a:extLst>
            </p:cNvPr>
            <p:cNvSpPr/>
            <p:nvPr/>
          </p:nvSpPr>
          <p:spPr>
            <a:xfrm>
              <a:off x="7357483" y="3569583"/>
              <a:ext cx="13941" cy="6312"/>
            </a:xfrm>
            <a:custGeom>
              <a:avLst/>
              <a:gdLst>
                <a:gd name="connsiteX0" fmla="*/ 0 w 13941"/>
                <a:gd name="connsiteY0" fmla="*/ 0 h 6312"/>
                <a:gd name="connsiteX1" fmla="*/ 6578 w 13941"/>
                <a:gd name="connsiteY1" fmla="*/ 0 h 6312"/>
                <a:gd name="connsiteX2" fmla="*/ 12482 w 13941"/>
                <a:gd name="connsiteY2" fmla="*/ 1760 h 6312"/>
                <a:gd name="connsiteX3" fmla="*/ 13933 w 13941"/>
                <a:gd name="connsiteY3" fmla="*/ 4269 h 6312"/>
                <a:gd name="connsiteX4" fmla="*/ 10544 w 13941"/>
                <a:gd name="connsiteY4" fmla="*/ 6195 h 6312"/>
                <a:gd name="connsiteX5" fmla="*/ 0 w 13941"/>
                <a:gd name="connsiteY5" fmla="*/ 0 h 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41" h="6312">
                  <a:moveTo>
                    <a:pt x="0" y="0"/>
                  </a:moveTo>
                  <a:cubicBezTo>
                    <a:pt x="2195" y="0"/>
                    <a:pt x="4384" y="0"/>
                    <a:pt x="6578" y="0"/>
                  </a:cubicBezTo>
                  <a:cubicBezTo>
                    <a:pt x="8555" y="560"/>
                    <a:pt x="10619" y="937"/>
                    <a:pt x="12482" y="1760"/>
                  </a:cubicBezTo>
                  <a:cubicBezTo>
                    <a:pt x="13225" y="2092"/>
                    <a:pt x="14030" y="3469"/>
                    <a:pt x="13933" y="4269"/>
                  </a:cubicBezTo>
                  <a:cubicBezTo>
                    <a:pt x="13716" y="6092"/>
                    <a:pt x="11990" y="6566"/>
                    <a:pt x="10544" y="6195"/>
                  </a:cubicBezTo>
                  <a:cubicBezTo>
                    <a:pt x="6475" y="5149"/>
                    <a:pt x="2577" y="3663"/>
                    <a:pt x="0" y="0"/>
                  </a:cubicBezTo>
                  <a:close/>
                </a:path>
              </a:pathLst>
            </a:custGeom>
            <a:grpFill/>
            <a:ln w="5715" cap="flat">
              <a:noFill/>
              <a:prstDash val="solid"/>
              <a:miter/>
            </a:ln>
          </p:spPr>
          <p:txBody>
            <a:bodyPr rtlCol="0" anchor="ctr"/>
            <a:lstStyle/>
            <a:p>
              <a:endParaRPr lang="zh-CN" altLang="en-US"/>
            </a:p>
          </p:txBody>
        </p:sp>
        <p:sp>
          <p:nvSpPr>
            <p:cNvPr id="196" name="任意多边形: 形状 195">
              <a:extLst>
                <a:ext uri="{FF2B5EF4-FFF2-40B4-BE49-F238E27FC236}">
                  <a16:creationId xmlns:a16="http://schemas.microsoft.com/office/drawing/2014/main" id="{7E100D9E-4DF1-D385-360F-9BDF69D01D0D}"/>
                </a:ext>
              </a:extLst>
            </p:cNvPr>
            <p:cNvSpPr/>
            <p:nvPr/>
          </p:nvSpPr>
          <p:spPr>
            <a:xfrm>
              <a:off x="7514314" y="3615994"/>
              <a:ext cx="7550" cy="7416"/>
            </a:xfrm>
            <a:custGeom>
              <a:avLst/>
              <a:gdLst>
                <a:gd name="connsiteX0" fmla="*/ 4572 w 7550"/>
                <a:gd name="connsiteY0" fmla="*/ 7390 h 7416"/>
                <a:gd name="connsiteX1" fmla="*/ 11 w 7550"/>
                <a:gd name="connsiteY1" fmla="*/ 2218 h 7416"/>
                <a:gd name="connsiteX2" fmla="*/ 3435 w 7550"/>
                <a:gd name="connsiteY2" fmla="*/ 92 h 7416"/>
                <a:gd name="connsiteX3" fmla="*/ 7424 w 7550"/>
                <a:gd name="connsiteY3" fmla="*/ 4595 h 7416"/>
                <a:gd name="connsiteX4" fmla="*/ 4572 w 7550"/>
                <a:gd name="connsiteY4" fmla="*/ 7390 h 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50" h="7416">
                  <a:moveTo>
                    <a:pt x="4572" y="7390"/>
                  </a:moveTo>
                  <a:cubicBezTo>
                    <a:pt x="686" y="7727"/>
                    <a:pt x="228" y="4784"/>
                    <a:pt x="11" y="2218"/>
                  </a:cubicBezTo>
                  <a:cubicBezTo>
                    <a:pt x="-166" y="121"/>
                    <a:pt x="1771" y="-199"/>
                    <a:pt x="3435" y="92"/>
                  </a:cubicBezTo>
                  <a:cubicBezTo>
                    <a:pt x="5880" y="521"/>
                    <a:pt x="6835" y="2355"/>
                    <a:pt x="7424" y="4595"/>
                  </a:cubicBezTo>
                  <a:cubicBezTo>
                    <a:pt x="8167" y="7430"/>
                    <a:pt x="5452" y="6390"/>
                    <a:pt x="4572" y="7390"/>
                  </a:cubicBezTo>
                  <a:close/>
                </a:path>
              </a:pathLst>
            </a:custGeom>
            <a:grpFill/>
            <a:ln w="5715" cap="flat">
              <a:noFill/>
              <a:prstDash val="solid"/>
              <a:miter/>
            </a:ln>
          </p:spPr>
          <p:txBody>
            <a:bodyPr rtlCol="0" anchor="ctr"/>
            <a:lstStyle/>
            <a:p>
              <a:endParaRPr lang="zh-CN" altLang="en-US"/>
            </a:p>
          </p:txBody>
        </p:sp>
        <p:sp>
          <p:nvSpPr>
            <p:cNvPr id="197" name="任意多边形: 形状 196">
              <a:extLst>
                <a:ext uri="{FF2B5EF4-FFF2-40B4-BE49-F238E27FC236}">
                  <a16:creationId xmlns:a16="http://schemas.microsoft.com/office/drawing/2014/main" id="{3071707A-2FD7-08CA-C999-55C90B4C23BD}"/>
                </a:ext>
              </a:extLst>
            </p:cNvPr>
            <p:cNvSpPr/>
            <p:nvPr/>
          </p:nvSpPr>
          <p:spPr>
            <a:xfrm>
              <a:off x="7447566" y="3496842"/>
              <a:ext cx="5290" cy="8617"/>
            </a:xfrm>
            <a:custGeom>
              <a:avLst/>
              <a:gdLst>
                <a:gd name="connsiteX0" fmla="*/ 4209 w 5290"/>
                <a:gd name="connsiteY0" fmla="*/ 0 h 8617"/>
                <a:gd name="connsiteX1" fmla="*/ 2700 w 5290"/>
                <a:gd name="connsiteY1" fmla="*/ 8544 h 8617"/>
                <a:gd name="connsiteX2" fmla="*/ 77 w 5290"/>
                <a:gd name="connsiteY2" fmla="*/ 7595 h 8617"/>
                <a:gd name="connsiteX3" fmla="*/ 4209 w 5290"/>
                <a:gd name="connsiteY3" fmla="*/ 0 h 8617"/>
              </a:gdLst>
              <a:ahLst/>
              <a:cxnLst>
                <a:cxn ang="0">
                  <a:pos x="connsiteX0" y="connsiteY0"/>
                </a:cxn>
                <a:cxn ang="0">
                  <a:pos x="connsiteX1" y="connsiteY1"/>
                </a:cxn>
                <a:cxn ang="0">
                  <a:pos x="connsiteX2" y="connsiteY2"/>
                </a:cxn>
                <a:cxn ang="0">
                  <a:pos x="connsiteX3" y="connsiteY3"/>
                </a:cxn>
              </a:cxnLst>
              <a:rect l="l" t="t" r="r" b="b"/>
              <a:pathLst>
                <a:path w="5290" h="8617">
                  <a:moveTo>
                    <a:pt x="4209" y="0"/>
                  </a:moveTo>
                  <a:cubicBezTo>
                    <a:pt x="5723" y="3264"/>
                    <a:pt x="6003" y="6309"/>
                    <a:pt x="2700" y="8544"/>
                  </a:cubicBezTo>
                  <a:cubicBezTo>
                    <a:pt x="2214" y="8870"/>
                    <a:pt x="122" y="8035"/>
                    <a:pt x="77" y="7595"/>
                  </a:cubicBezTo>
                  <a:cubicBezTo>
                    <a:pt x="-278" y="4264"/>
                    <a:pt x="511" y="1349"/>
                    <a:pt x="4209" y="0"/>
                  </a:cubicBezTo>
                  <a:close/>
                </a:path>
              </a:pathLst>
            </a:custGeom>
            <a:grpFill/>
            <a:ln w="5715" cap="flat">
              <a:noFill/>
              <a:prstDash val="solid"/>
              <a:miter/>
            </a:ln>
          </p:spPr>
          <p:txBody>
            <a:bodyPr rtlCol="0" anchor="ctr"/>
            <a:lstStyle/>
            <a:p>
              <a:endParaRPr lang="zh-CN" altLang="en-US"/>
            </a:p>
          </p:txBody>
        </p:sp>
        <p:sp>
          <p:nvSpPr>
            <p:cNvPr id="198" name="任意多边形: 形状 197">
              <a:extLst>
                <a:ext uri="{FF2B5EF4-FFF2-40B4-BE49-F238E27FC236}">
                  <a16:creationId xmlns:a16="http://schemas.microsoft.com/office/drawing/2014/main" id="{5F1EF780-F68A-EC52-106B-E81FEA812520}"/>
                </a:ext>
              </a:extLst>
            </p:cNvPr>
            <p:cNvSpPr/>
            <p:nvPr/>
          </p:nvSpPr>
          <p:spPr>
            <a:xfrm>
              <a:off x="7405483" y="3439332"/>
              <a:ext cx="11384" cy="6138"/>
            </a:xfrm>
            <a:custGeom>
              <a:avLst/>
              <a:gdLst>
                <a:gd name="connsiteX0" fmla="*/ 11384 w 11384"/>
                <a:gd name="connsiteY0" fmla="*/ 6139 h 6138"/>
                <a:gd name="connsiteX1" fmla="*/ 0 w 11384"/>
                <a:gd name="connsiteY1" fmla="*/ 309 h 6138"/>
                <a:gd name="connsiteX2" fmla="*/ 11384 w 11384"/>
                <a:gd name="connsiteY2" fmla="*/ 6139 h 6138"/>
              </a:gdLst>
              <a:ahLst/>
              <a:cxnLst>
                <a:cxn ang="0">
                  <a:pos x="connsiteX0" y="connsiteY0"/>
                </a:cxn>
                <a:cxn ang="0">
                  <a:pos x="connsiteX1" y="connsiteY1"/>
                </a:cxn>
                <a:cxn ang="0">
                  <a:pos x="connsiteX2" y="connsiteY2"/>
                </a:cxn>
              </a:cxnLst>
              <a:rect l="l" t="t" r="r" b="b"/>
              <a:pathLst>
                <a:path w="11384" h="6138">
                  <a:moveTo>
                    <a:pt x="11384" y="6139"/>
                  </a:moveTo>
                  <a:cubicBezTo>
                    <a:pt x="5258" y="5967"/>
                    <a:pt x="1926" y="4876"/>
                    <a:pt x="0" y="309"/>
                  </a:cubicBezTo>
                  <a:cubicBezTo>
                    <a:pt x="4841" y="-891"/>
                    <a:pt x="7373" y="1475"/>
                    <a:pt x="11384" y="6139"/>
                  </a:cubicBezTo>
                  <a:close/>
                </a:path>
              </a:pathLst>
            </a:custGeom>
            <a:grpFill/>
            <a:ln w="5715" cap="flat">
              <a:noFill/>
              <a:prstDash val="solid"/>
              <a:miter/>
            </a:ln>
          </p:spPr>
          <p:txBody>
            <a:bodyPr rtlCol="0" anchor="ctr"/>
            <a:lstStyle/>
            <a:p>
              <a:endParaRPr lang="zh-CN" altLang="en-US"/>
            </a:p>
          </p:txBody>
        </p:sp>
        <p:sp>
          <p:nvSpPr>
            <p:cNvPr id="199" name="任意多边形: 形状 198">
              <a:extLst>
                <a:ext uri="{FF2B5EF4-FFF2-40B4-BE49-F238E27FC236}">
                  <a16:creationId xmlns:a16="http://schemas.microsoft.com/office/drawing/2014/main" id="{BB01CDBB-7EB1-A277-1E2F-0CA7015BE3DF}"/>
                </a:ext>
              </a:extLst>
            </p:cNvPr>
            <p:cNvSpPr/>
            <p:nvPr/>
          </p:nvSpPr>
          <p:spPr>
            <a:xfrm>
              <a:off x="7156242" y="2979260"/>
              <a:ext cx="10508" cy="4827"/>
            </a:xfrm>
            <a:custGeom>
              <a:avLst/>
              <a:gdLst>
                <a:gd name="connsiteX0" fmla="*/ 10508 w 10508"/>
                <a:gd name="connsiteY0" fmla="*/ 4804 h 4827"/>
                <a:gd name="connsiteX1" fmla="*/ 4027 w 10508"/>
                <a:gd name="connsiteY1" fmla="*/ 4759 h 4827"/>
                <a:gd name="connsiteX2" fmla="*/ 147 w 10508"/>
                <a:gd name="connsiteY2" fmla="*/ 1667 h 4827"/>
                <a:gd name="connsiteX3" fmla="*/ 4193 w 10508"/>
                <a:gd name="connsiteY3" fmla="*/ 221 h 4827"/>
                <a:gd name="connsiteX4" fmla="*/ 10502 w 10508"/>
                <a:gd name="connsiteY4" fmla="*/ 1518 h 4827"/>
                <a:gd name="connsiteX5" fmla="*/ 10508 w 10508"/>
                <a:gd name="connsiteY5" fmla="*/ 4804 h 4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08" h="4827">
                  <a:moveTo>
                    <a:pt x="10508" y="4804"/>
                  </a:moveTo>
                  <a:cubicBezTo>
                    <a:pt x="8348" y="4799"/>
                    <a:pt x="6182" y="4884"/>
                    <a:pt x="4027" y="4759"/>
                  </a:cubicBezTo>
                  <a:cubicBezTo>
                    <a:pt x="2061" y="4639"/>
                    <a:pt x="-665" y="4873"/>
                    <a:pt x="147" y="1667"/>
                  </a:cubicBezTo>
                  <a:cubicBezTo>
                    <a:pt x="576" y="-19"/>
                    <a:pt x="2404" y="-265"/>
                    <a:pt x="4193" y="221"/>
                  </a:cubicBezTo>
                  <a:cubicBezTo>
                    <a:pt x="6262" y="781"/>
                    <a:pt x="8399" y="1095"/>
                    <a:pt x="10502" y="1518"/>
                  </a:cubicBezTo>
                  <a:cubicBezTo>
                    <a:pt x="10508" y="2610"/>
                    <a:pt x="10508" y="3707"/>
                    <a:pt x="10508" y="4804"/>
                  </a:cubicBezTo>
                  <a:close/>
                </a:path>
              </a:pathLst>
            </a:custGeom>
            <a:grpFill/>
            <a:ln w="5715" cap="flat">
              <a:noFill/>
              <a:prstDash val="solid"/>
              <a:miter/>
            </a:ln>
          </p:spPr>
          <p:txBody>
            <a:bodyPr rtlCol="0" anchor="ctr"/>
            <a:lstStyle/>
            <a:p>
              <a:endParaRPr lang="zh-CN" altLang="en-US"/>
            </a:p>
          </p:txBody>
        </p:sp>
        <p:sp>
          <p:nvSpPr>
            <p:cNvPr id="200" name="任意多边形: 形状 199">
              <a:extLst>
                <a:ext uri="{FF2B5EF4-FFF2-40B4-BE49-F238E27FC236}">
                  <a16:creationId xmlns:a16="http://schemas.microsoft.com/office/drawing/2014/main" id="{998CBBEA-BC2A-F2D8-6EA8-4D9A58768E0D}"/>
                </a:ext>
              </a:extLst>
            </p:cNvPr>
            <p:cNvSpPr/>
            <p:nvPr/>
          </p:nvSpPr>
          <p:spPr>
            <a:xfrm>
              <a:off x="7664812" y="3444600"/>
              <a:ext cx="6171" cy="6145"/>
            </a:xfrm>
            <a:custGeom>
              <a:avLst/>
              <a:gdLst>
                <a:gd name="connsiteX0" fmla="*/ 6042 w 6171"/>
                <a:gd name="connsiteY0" fmla="*/ 2608 h 6145"/>
                <a:gd name="connsiteX1" fmla="*/ 3984 w 6171"/>
                <a:gd name="connsiteY1" fmla="*/ 6134 h 6145"/>
                <a:gd name="connsiteX2" fmla="*/ 115 w 6171"/>
                <a:gd name="connsiteY2" fmla="*/ 2756 h 6145"/>
                <a:gd name="connsiteX3" fmla="*/ 3550 w 6171"/>
                <a:gd name="connsiteY3" fmla="*/ 242 h 6145"/>
                <a:gd name="connsiteX4" fmla="*/ 6042 w 6171"/>
                <a:gd name="connsiteY4" fmla="*/ 2608 h 6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1" h="6145">
                  <a:moveTo>
                    <a:pt x="6042" y="2608"/>
                  </a:moveTo>
                  <a:cubicBezTo>
                    <a:pt x="6488" y="4745"/>
                    <a:pt x="5785" y="6043"/>
                    <a:pt x="3984" y="6134"/>
                  </a:cubicBezTo>
                  <a:cubicBezTo>
                    <a:pt x="1767" y="6243"/>
                    <a:pt x="-548" y="5620"/>
                    <a:pt x="115" y="2756"/>
                  </a:cubicBezTo>
                  <a:cubicBezTo>
                    <a:pt x="361" y="1693"/>
                    <a:pt x="2236" y="773"/>
                    <a:pt x="3550" y="242"/>
                  </a:cubicBezTo>
                  <a:cubicBezTo>
                    <a:pt x="6356" y="-895"/>
                    <a:pt x="4944" y="2334"/>
                    <a:pt x="6042" y="2608"/>
                  </a:cubicBezTo>
                  <a:close/>
                </a:path>
              </a:pathLst>
            </a:custGeom>
            <a:grpFill/>
            <a:ln w="5715" cap="flat">
              <a:noFill/>
              <a:prstDash val="solid"/>
              <a:miter/>
            </a:ln>
          </p:spPr>
          <p:txBody>
            <a:bodyPr rtlCol="0" anchor="ctr"/>
            <a:lstStyle/>
            <a:p>
              <a:endParaRPr lang="zh-CN" altLang="en-US"/>
            </a:p>
          </p:txBody>
        </p:sp>
        <p:sp>
          <p:nvSpPr>
            <p:cNvPr id="201" name="任意多边形: 形状 200">
              <a:extLst>
                <a:ext uri="{FF2B5EF4-FFF2-40B4-BE49-F238E27FC236}">
                  <a16:creationId xmlns:a16="http://schemas.microsoft.com/office/drawing/2014/main" id="{D14995FC-C8C3-E264-C86E-8E7435701FED}"/>
                </a:ext>
              </a:extLst>
            </p:cNvPr>
            <p:cNvSpPr/>
            <p:nvPr/>
          </p:nvSpPr>
          <p:spPr>
            <a:xfrm>
              <a:off x="7650148" y="3306419"/>
              <a:ext cx="9881" cy="9875"/>
            </a:xfrm>
            <a:custGeom>
              <a:avLst/>
              <a:gdLst>
                <a:gd name="connsiteX0" fmla="*/ 34 w 9881"/>
                <a:gd name="connsiteY0" fmla="*/ 0 h 9875"/>
                <a:gd name="connsiteX1" fmla="*/ 9881 w 9881"/>
                <a:gd name="connsiteY1" fmla="*/ 9875 h 9875"/>
                <a:gd name="connsiteX2" fmla="*/ 0 w 9881"/>
                <a:gd name="connsiteY2" fmla="*/ 17 h 9875"/>
                <a:gd name="connsiteX3" fmla="*/ 34 w 9881"/>
                <a:gd name="connsiteY3" fmla="*/ 0 h 9875"/>
              </a:gdLst>
              <a:ahLst/>
              <a:cxnLst>
                <a:cxn ang="0">
                  <a:pos x="connsiteX0" y="connsiteY0"/>
                </a:cxn>
                <a:cxn ang="0">
                  <a:pos x="connsiteX1" y="connsiteY1"/>
                </a:cxn>
                <a:cxn ang="0">
                  <a:pos x="connsiteX2" y="connsiteY2"/>
                </a:cxn>
                <a:cxn ang="0">
                  <a:pos x="connsiteX3" y="connsiteY3"/>
                </a:cxn>
              </a:cxnLst>
              <a:rect l="l" t="t" r="r" b="b"/>
              <a:pathLst>
                <a:path w="9881" h="9875">
                  <a:moveTo>
                    <a:pt x="34" y="0"/>
                  </a:moveTo>
                  <a:cubicBezTo>
                    <a:pt x="4475" y="2137"/>
                    <a:pt x="7727" y="5458"/>
                    <a:pt x="9881" y="9875"/>
                  </a:cubicBezTo>
                  <a:cubicBezTo>
                    <a:pt x="3600" y="9578"/>
                    <a:pt x="303" y="6298"/>
                    <a:pt x="0" y="17"/>
                  </a:cubicBezTo>
                  <a:lnTo>
                    <a:pt x="34" y="0"/>
                  </a:lnTo>
                  <a:close/>
                </a:path>
              </a:pathLst>
            </a:custGeom>
            <a:grpFill/>
            <a:ln w="5715" cap="flat">
              <a:noFill/>
              <a:prstDash val="solid"/>
              <a:miter/>
            </a:ln>
          </p:spPr>
          <p:txBody>
            <a:bodyPr rtlCol="0" anchor="ctr"/>
            <a:lstStyle/>
            <a:p>
              <a:endParaRPr lang="zh-CN" altLang="en-US"/>
            </a:p>
          </p:txBody>
        </p:sp>
        <p:sp>
          <p:nvSpPr>
            <p:cNvPr id="202" name="任意多边形: 形状 201">
              <a:extLst>
                <a:ext uri="{FF2B5EF4-FFF2-40B4-BE49-F238E27FC236}">
                  <a16:creationId xmlns:a16="http://schemas.microsoft.com/office/drawing/2014/main" id="{72BADC12-7746-E911-6710-4F8E96C6E256}"/>
                </a:ext>
              </a:extLst>
            </p:cNvPr>
            <p:cNvSpPr/>
            <p:nvPr/>
          </p:nvSpPr>
          <p:spPr>
            <a:xfrm>
              <a:off x="7521486" y="3395064"/>
              <a:ext cx="8481" cy="8810"/>
            </a:xfrm>
            <a:custGeom>
              <a:avLst/>
              <a:gdLst>
                <a:gd name="connsiteX0" fmla="*/ 0 w 8481"/>
                <a:gd name="connsiteY0" fmla="*/ 0 h 8810"/>
                <a:gd name="connsiteX1" fmla="*/ 8481 w 8481"/>
                <a:gd name="connsiteY1" fmla="*/ 7321 h 8810"/>
                <a:gd name="connsiteX2" fmla="*/ 2177 w 8481"/>
                <a:gd name="connsiteY2" fmla="*/ 6086 h 8810"/>
                <a:gd name="connsiteX3" fmla="*/ 0 w 8481"/>
                <a:gd name="connsiteY3" fmla="*/ 0 h 8810"/>
              </a:gdLst>
              <a:ahLst/>
              <a:cxnLst>
                <a:cxn ang="0">
                  <a:pos x="connsiteX0" y="connsiteY0"/>
                </a:cxn>
                <a:cxn ang="0">
                  <a:pos x="connsiteX1" y="connsiteY1"/>
                </a:cxn>
                <a:cxn ang="0">
                  <a:pos x="connsiteX2" y="connsiteY2"/>
                </a:cxn>
                <a:cxn ang="0">
                  <a:pos x="connsiteX3" y="connsiteY3"/>
                </a:cxn>
              </a:cxnLst>
              <a:rect l="l" t="t" r="r" b="b"/>
              <a:pathLst>
                <a:path w="8481" h="8810">
                  <a:moveTo>
                    <a:pt x="0" y="0"/>
                  </a:moveTo>
                  <a:cubicBezTo>
                    <a:pt x="3972" y="1623"/>
                    <a:pt x="6286" y="4303"/>
                    <a:pt x="8481" y="7321"/>
                  </a:cubicBezTo>
                  <a:cubicBezTo>
                    <a:pt x="5178" y="10459"/>
                    <a:pt x="3452" y="7950"/>
                    <a:pt x="2177" y="6086"/>
                  </a:cubicBezTo>
                  <a:cubicBezTo>
                    <a:pt x="1057" y="4446"/>
                    <a:pt x="760" y="2246"/>
                    <a:pt x="0" y="0"/>
                  </a:cubicBezTo>
                  <a:close/>
                </a:path>
              </a:pathLst>
            </a:custGeom>
            <a:grpFill/>
            <a:ln w="5715" cap="flat">
              <a:noFill/>
              <a:prstDash val="solid"/>
              <a:miter/>
            </a:ln>
          </p:spPr>
          <p:txBody>
            <a:bodyPr rtlCol="0" anchor="ctr"/>
            <a:lstStyle/>
            <a:p>
              <a:endParaRPr lang="zh-CN" altLang="en-US"/>
            </a:p>
          </p:txBody>
        </p:sp>
        <p:sp>
          <p:nvSpPr>
            <p:cNvPr id="203" name="任意多边形: 形状 202">
              <a:extLst>
                <a:ext uri="{FF2B5EF4-FFF2-40B4-BE49-F238E27FC236}">
                  <a16:creationId xmlns:a16="http://schemas.microsoft.com/office/drawing/2014/main" id="{5BA36B64-F81A-1948-7C03-B949C3C0ABAB}"/>
                </a:ext>
              </a:extLst>
            </p:cNvPr>
            <p:cNvSpPr/>
            <p:nvPr/>
          </p:nvSpPr>
          <p:spPr>
            <a:xfrm>
              <a:off x="7654901" y="3316300"/>
              <a:ext cx="7309" cy="7555"/>
            </a:xfrm>
            <a:custGeom>
              <a:avLst/>
              <a:gdLst>
                <a:gd name="connsiteX0" fmla="*/ 7306 w 7309"/>
                <a:gd name="connsiteY0" fmla="*/ 2394 h 7555"/>
                <a:gd name="connsiteX1" fmla="*/ 2111 w 7309"/>
                <a:gd name="connsiteY1" fmla="*/ 7469 h 7555"/>
                <a:gd name="connsiteX2" fmla="*/ 111 w 7309"/>
                <a:gd name="connsiteY2" fmla="*/ 6063 h 7555"/>
                <a:gd name="connsiteX3" fmla="*/ 5129 w 7309"/>
                <a:gd name="connsiteY3" fmla="*/ 0 h 7555"/>
                <a:gd name="connsiteX4" fmla="*/ 7306 w 7309"/>
                <a:gd name="connsiteY4" fmla="*/ 2394 h 7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9" h="7555">
                  <a:moveTo>
                    <a:pt x="7306" y="2394"/>
                  </a:moveTo>
                  <a:cubicBezTo>
                    <a:pt x="7426" y="5949"/>
                    <a:pt x="4654" y="6652"/>
                    <a:pt x="2111" y="7469"/>
                  </a:cubicBezTo>
                  <a:cubicBezTo>
                    <a:pt x="911" y="7858"/>
                    <a:pt x="-392" y="6852"/>
                    <a:pt x="111" y="6063"/>
                  </a:cubicBezTo>
                  <a:cubicBezTo>
                    <a:pt x="1517" y="3869"/>
                    <a:pt x="3420" y="1995"/>
                    <a:pt x="5129" y="0"/>
                  </a:cubicBezTo>
                  <a:cubicBezTo>
                    <a:pt x="5849" y="783"/>
                    <a:pt x="6563" y="1571"/>
                    <a:pt x="7306" y="2394"/>
                  </a:cubicBezTo>
                  <a:close/>
                </a:path>
              </a:pathLst>
            </a:custGeom>
            <a:grpFill/>
            <a:ln w="5715" cap="flat">
              <a:noFill/>
              <a:prstDash val="solid"/>
              <a:miter/>
            </a:ln>
          </p:spPr>
          <p:txBody>
            <a:bodyPr rtlCol="0" anchor="ctr"/>
            <a:lstStyle/>
            <a:p>
              <a:endParaRPr lang="zh-CN" altLang="en-US"/>
            </a:p>
          </p:txBody>
        </p:sp>
        <p:sp>
          <p:nvSpPr>
            <p:cNvPr id="204" name="任意多边形: 形状 203">
              <a:extLst>
                <a:ext uri="{FF2B5EF4-FFF2-40B4-BE49-F238E27FC236}">
                  <a16:creationId xmlns:a16="http://schemas.microsoft.com/office/drawing/2014/main" id="{063D262F-0327-0942-1E78-68A07910A979}"/>
                </a:ext>
              </a:extLst>
            </p:cNvPr>
            <p:cNvSpPr/>
            <p:nvPr/>
          </p:nvSpPr>
          <p:spPr>
            <a:xfrm>
              <a:off x="7538357" y="3701159"/>
              <a:ext cx="5545" cy="8305"/>
            </a:xfrm>
            <a:custGeom>
              <a:avLst/>
              <a:gdLst>
                <a:gd name="connsiteX0" fmla="*/ 0 w 5545"/>
                <a:gd name="connsiteY0" fmla="*/ 0 h 8305"/>
                <a:gd name="connsiteX1" fmla="*/ 3292 w 5545"/>
                <a:gd name="connsiteY1" fmla="*/ 0 h 8305"/>
                <a:gd name="connsiteX2" fmla="*/ 4532 w 5545"/>
                <a:gd name="connsiteY2" fmla="*/ 2852 h 8305"/>
                <a:gd name="connsiteX3" fmla="*/ 3949 w 5545"/>
                <a:gd name="connsiteY3" fmla="*/ 8093 h 8305"/>
                <a:gd name="connsiteX4" fmla="*/ 223 w 5545"/>
                <a:gd name="connsiteY4" fmla="*/ 4658 h 8305"/>
                <a:gd name="connsiteX5" fmla="*/ 0 w 5545"/>
                <a:gd name="connsiteY5" fmla="*/ 0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45" h="8305">
                  <a:moveTo>
                    <a:pt x="0" y="0"/>
                  </a:moveTo>
                  <a:cubicBezTo>
                    <a:pt x="1097" y="0"/>
                    <a:pt x="2195" y="0"/>
                    <a:pt x="3292" y="0"/>
                  </a:cubicBezTo>
                  <a:cubicBezTo>
                    <a:pt x="3709" y="949"/>
                    <a:pt x="4155" y="1886"/>
                    <a:pt x="4532" y="2852"/>
                  </a:cubicBezTo>
                  <a:cubicBezTo>
                    <a:pt x="5269" y="4721"/>
                    <a:pt x="6647" y="7092"/>
                    <a:pt x="3949" y="8093"/>
                  </a:cubicBezTo>
                  <a:cubicBezTo>
                    <a:pt x="1509" y="8995"/>
                    <a:pt x="457" y="6875"/>
                    <a:pt x="223" y="4658"/>
                  </a:cubicBezTo>
                  <a:cubicBezTo>
                    <a:pt x="63" y="3109"/>
                    <a:pt x="69" y="1549"/>
                    <a:pt x="0" y="0"/>
                  </a:cubicBezTo>
                  <a:close/>
                </a:path>
              </a:pathLst>
            </a:custGeom>
            <a:grpFill/>
            <a:ln w="5715" cap="flat">
              <a:noFill/>
              <a:prstDash val="solid"/>
              <a:miter/>
            </a:ln>
          </p:spPr>
          <p:txBody>
            <a:bodyPr rtlCol="0" anchor="ctr"/>
            <a:lstStyle/>
            <a:p>
              <a:endParaRPr lang="zh-CN" altLang="en-US"/>
            </a:p>
          </p:txBody>
        </p:sp>
        <p:sp>
          <p:nvSpPr>
            <p:cNvPr id="205" name="任意多边形: 形状 204">
              <a:extLst>
                <a:ext uri="{FF2B5EF4-FFF2-40B4-BE49-F238E27FC236}">
                  <a16:creationId xmlns:a16="http://schemas.microsoft.com/office/drawing/2014/main" id="{E5539391-E533-4376-D7CD-8B8DDE8699BD}"/>
                </a:ext>
              </a:extLst>
            </p:cNvPr>
            <p:cNvSpPr/>
            <p:nvPr/>
          </p:nvSpPr>
          <p:spPr>
            <a:xfrm>
              <a:off x="7521915" y="3622212"/>
              <a:ext cx="9863" cy="6577"/>
            </a:xfrm>
            <a:custGeom>
              <a:avLst/>
              <a:gdLst>
                <a:gd name="connsiteX0" fmla="*/ 9864 w 9863"/>
                <a:gd name="connsiteY0" fmla="*/ 6578 h 6577"/>
                <a:gd name="connsiteX1" fmla="*/ 3286 w 9863"/>
                <a:gd name="connsiteY1" fmla="*/ 6578 h 6577"/>
                <a:gd name="connsiteX2" fmla="*/ 0 w 9863"/>
                <a:gd name="connsiteY2" fmla="*/ 0 h 6577"/>
                <a:gd name="connsiteX3" fmla="*/ 9864 w 9863"/>
                <a:gd name="connsiteY3" fmla="*/ 6578 h 6577"/>
              </a:gdLst>
              <a:ahLst/>
              <a:cxnLst>
                <a:cxn ang="0">
                  <a:pos x="connsiteX0" y="connsiteY0"/>
                </a:cxn>
                <a:cxn ang="0">
                  <a:pos x="connsiteX1" y="connsiteY1"/>
                </a:cxn>
                <a:cxn ang="0">
                  <a:pos x="connsiteX2" y="connsiteY2"/>
                </a:cxn>
                <a:cxn ang="0">
                  <a:pos x="connsiteX3" y="connsiteY3"/>
                </a:cxn>
              </a:cxnLst>
              <a:rect l="l" t="t" r="r" b="b"/>
              <a:pathLst>
                <a:path w="9863" h="6577">
                  <a:moveTo>
                    <a:pt x="9864" y="6578"/>
                  </a:moveTo>
                  <a:cubicBezTo>
                    <a:pt x="7669" y="6578"/>
                    <a:pt x="5481" y="6578"/>
                    <a:pt x="3286" y="6578"/>
                  </a:cubicBezTo>
                  <a:cubicBezTo>
                    <a:pt x="2189" y="4384"/>
                    <a:pt x="1091" y="2195"/>
                    <a:pt x="0" y="0"/>
                  </a:cubicBezTo>
                  <a:cubicBezTo>
                    <a:pt x="4738" y="12"/>
                    <a:pt x="8018" y="2217"/>
                    <a:pt x="9864" y="6578"/>
                  </a:cubicBezTo>
                  <a:close/>
                </a:path>
              </a:pathLst>
            </a:custGeom>
            <a:grpFill/>
            <a:ln w="5715" cap="flat">
              <a:noFill/>
              <a:prstDash val="solid"/>
              <a:miter/>
            </a:ln>
          </p:spPr>
          <p:txBody>
            <a:bodyPr rtlCol="0" anchor="ctr"/>
            <a:lstStyle/>
            <a:p>
              <a:endParaRPr lang="zh-CN" altLang="en-US"/>
            </a:p>
          </p:txBody>
        </p:sp>
        <p:sp>
          <p:nvSpPr>
            <p:cNvPr id="206" name="任意多边形: 形状 205">
              <a:extLst>
                <a:ext uri="{FF2B5EF4-FFF2-40B4-BE49-F238E27FC236}">
                  <a16:creationId xmlns:a16="http://schemas.microsoft.com/office/drawing/2014/main" id="{195AF94E-CA94-9A00-3531-4141E05D6CD3}"/>
                </a:ext>
              </a:extLst>
            </p:cNvPr>
            <p:cNvSpPr/>
            <p:nvPr/>
          </p:nvSpPr>
          <p:spPr>
            <a:xfrm>
              <a:off x="7166750" y="2984064"/>
              <a:ext cx="7940" cy="6577"/>
            </a:xfrm>
            <a:custGeom>
              <a:avLst/>
              <a:gdLst>
                <a:gd name="connsiteX0" fmla="*/ 6578 w 7940"/>
                <a:gd name="connsiteY0" fmla="*/ 6578 h 6577"/>
                <a:gd name="connsiteX1" fmla="*/ 0 w 7940"/>
                <a:gd name="connsiteY1" fmla="*/ 0 h 6577"/>
                <a:gd name="connsiteX2" fmla="*/ 6578 w 7940"/>
                <a:gd name="connsiteY2" fmla="*/ 6578 h 6577"/>
              </a:gdLst>
              <a:ahLst/>
              <a:cxnLst>
                <a:cxn ang="0">
                  <a:pos x="connsiteX0" y="connsiteY0"/>
                </a:cxn>
                <a:cxn ang="0">
                  <a:pos x="connsiteX1" y="connsiteY1"/>
                </a:cxn>
                <a:cxn ang="0">
                  <a:pos x="connsiteX2" y="connsiteY2"/>
                </a:cxn>
              </a:cxnLst>
              <a:rect l="l" t="t" r="r" b="b"/>
              <a:pathLst>
                <a:path w="7940" h="6577">
                  <a:moveTo>
                    <a:pt x="6578" y="6578"/>
                  </a:moveTo>
                  <a:cubicBezTo>
                    <a:pt x="4384" y="4384"/>
                    <a:pt x="2195" y="2189"/>
                    <a:pt x="0" y="0"/>
                  </a:cubicBezTo>
                  <a:cubicBezTo>
                    <a:pt x="3360" y="1023"/>
                    <a:pt x="11053" y="-2280"/>
                    <a:pt x="6578" y="6578"/>
                  </a:cubicBezTo>
                  <a:close/>
                </a:path>
              </a:pathLst>
            </a:custGeom>
            <a:grpFill/>
            <a:ln w="5715" cap="flat">
              <a:noFill/>
              <a:prstDash val="solid"/>
              <a:miter/>
            </a:ln>
          </p:spPr>
          <p:txBody>
            <a:bodyPr rtlCol="0" anchor="ctr"/>
            <a:lstStyle/>
            <a:p>
              <a:endParaRPr lang="zh-CN" altLang="en-US"/>
            </a:p>
          </p:txBody>
        </p:sp>
        <p:sp>
          <p:nvSpPr>
            <p:cNvPr id="207" name="任意多边形: 形状 206">
              <a:extLst>
                <a:ext uri="{FF2B5EF4-FFF2-40B4-BE49-F238E27FC236}">
                  <a16:creationId xmlns:a16="http://schemas.microsoft.com/office/drawing/2014/main" id="{E3176D08-7F63-7547-0F75-C58F1D6027F1}"/>
                </a:ext>
              </a:extLst>
            </p:cNvPr>
            <p:cNvSpPr/>
            <p:nvPr/>
          </p:nvSpPr>
          <p:spPr>
            <a:xfrm>
              <a:off x="7551505" y="3354802"/>
              <a:ext cx="5664" cy="5556"/>
            </a:xfrm>
            <a:custGeom>
              <a:avLst/>
              <a:gdLst>
                <a:gd name="connsiteX0" fmla="*/ 3340 w 5664"/>
                <a:gd name="connsiteY0" fmla="*/ 52 h 5556"/>
                <a:gd name="connsiteX1" fmla="*/ 5586 w 5664"/>
                <a:gd name="connsiteY1" fmla="*/ 3275 h 5556"/>
                <a:gd name="connsiteX2" fmla="*/ 2928 w 5664"/>
                <a:gd name="connsiteY2" fmla="*/ 5292 h 5556"/>
                <a:gd name="connsiteX3" fmla="*/ 117 w 5664"/>
                <a:gd name="connsiteY3" fmla="*/ 2709 h 5556"/>
                <a:gd name="connsiteX4" fmla="*/ 3340 w 5664"/>
                <a:gd name="connsiteY4" fmla="*/ 52 h 5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64" h="5556">
                  <a:moveTo>
                    <a:pt x="3340" y="52"/>
                  </a:moveTo>
                  <a:cubicBezTo>
                    <a:pt x="3968" y="903"/>
                    <a:pt x="5283" y="1972"/>
                    <a:pt x="5586" y="3275"/>
                  </a:cubicBezTo>
                  <a:cubicBezTo>
                    <a:pt x="6014" y="5109"/>
                    <a:pt x="4643" y="6052"/>
                    <a:pt x="2928" y="5292"/>
                  </a:cubicBezTo>
                  <a:cubicBezTo>
                    <a:pt x="1825" y="4801"/>
                    <a:pt x="-552" y="5298"/>
                    <a:pt x="117" y="2709"/>
                  </a:cubicBezTo>
                  <a:cubicBezTo>
                    <a:pt x="499" y="1234"/>
                    <a:pt x="739" y="-303"/>
                    <a:pt x="3340" y="52"/>
                  </a:cubicBezTo>
                  <a:close/>
                </a:path>
              </a:pathLst>
            </a:custGeom>
            <a:grpFill/>
            <a:ln w="5715" cap="flat">
              <a:noFill/>
              <a:prstDash val="solid"/>
              <a:miter/>
            </a:ln>
          </p:spPr>
          <p:txBody>
            <a:bodyPr rtlCol="0" anchor="ctr"/>
            <a:lstStyle/>
            <a:p>
              <a:endParaRPr lang="zh-CN" altLang="en-US"/>
            </a:p>
          </p:txBody>
        </p:sp>
        <p:sp>
          <p:nvSpPr>
            <p:cNvPr id="208" name="任意多边形: 形状 207">
              <a:extLst>
                <a:ext uri="{FF2B5EF4-FFF2-40B4-BE49-F238E27FC236}">
                  <a16:creationId xmlns:a16="http://schemas.microsoft.com/office/drawing/2014/main" id="{753BB50E-A3B8-DB33-C750-D1C4C6FC5ECF}"/>
                </a:ext>
              </a:extLst>
            </p:cNvPr>
            <p:cNvSpPr/>
            <p:nvPr/>
          </p:nvSpPr>
          <p:spPr>
            <a:xfrm>
              <a:off x="7071378" y="3191295"/>
              <a:ext cx="6577" cy="6577"/>
            </a:xfrm>
            <a:custGeom>
              <a:avLst/>
              <a:gdLst>
                <a:gd name="connsiteX0" fmla="*/ 0 w 6577"/>
                <a:gd name="connsiteY0" fmla="*/ 6578 h 6577"/>
                <a:gd name="connsiteX1" fmla="*/ 6578 w 6577"/>
                <a:gd name="connsiteY1" fmla="*/ 0 h 6577"/>
                <a:gd name="connsiteX2" fmla="*/ 0 w 6577"/>
                <a:gd name="connsiteY2" fmla="*/ 6578 h 6577"/>
              </a:gdLst>
              <a:ahLst/>
              <a:cxnLst>
                <a:cxn ang="0">
                  <a:pos x="connsiteX0" y="connsiteY0"/>
                </a:cxn>
                <a:cxn ang="0">
                  <a:pos x="connsiteX1" y="connsiteY1"/>
                </a:cxn>
                <a:cxn ang="0">
                  <a:pos x="connsiteX2" y="connsiteY2"/>
                </a:cxn>
              </a:cxnLst>
              <a:rect l="l" t="t" r="r" b="b"/>
              <a:pathLst>
                <a:path w="6577" h="6577">
                  <a:moveTo>
                    <a:pt x="0" y="6578"/>
                  </a:moveTo>
                  <a:cubicBezTo>
                    <a:pt x="114" y="2309"/>
                    <a:pt x="2309" y="114"/>
                    <a:pt x="6578" y="0"/>
                  </a:cubicBezTo>
                  <a:cubicBezTo>
                    <a:pt x="6464" y="4269"/>
                    <a:pt x="4269" y="6464"/>
                    <a:pt x="0" y="6578"/>
                  </a:cubicBezTo>
                  <a:close/>
                </a:path>
              </a:pathLst>
            </a:custGeom>
            <a:grpFill/>
            <a:ln w="5715" cap="flat">
              <a:noFill/>
              <a:prstDash val="solid"/>
              <a:miter/>
            </a:ln>
          </p:spPr>
          <p:txBody>
            <a:bodyPr rtlCol="0" anchor="ctr"/>
            <a:lstStyle/>
            <a:p>
              <a:endParaRPr lang="zh-CN" altLang="en-US"/>
            </a:p>
          </p:txBody>
        </p:sp>
        <p:sp>
          <p:nvSpPr>
            <p:cNvPr id="209" name="任意多边形: 形状 208">
              <a:extLst>
                <a:ext uri="{FF2B5EF4-FFF2-40B4-BE49-F238E27FC236}">
                  <a16:creationId xmlns:a16="http://schemas.microsoft.com/office/drawing/2014/main" id="{1F499167-8D0B-5B74-0B8B-8A966A4A4B37}"/>
                </a:ext>
              </a:extLst>
            </p:cNvPr>
            <p:cNvSpPr/>
            <p:nvPr/>
          </p:nvSpPr>
          <p:spPr>
            <a:xfrm>
              <a:off x="7513466" y="3048777"/>
              <a:ext cx="8466" cy="4020"/>
            </a:xfrm>
            <a:custGeom>
              <a:avLst/>
              <a:gdLst>
                <a:gd name="connsiteX0" fmla="*/ 7506 w 8466"/>
                <a:gd name="connsiteY0" fmla="*/ 2347 h 4020"/>
                <a:gd name="connsiteX1" fmla="*/ 1757 w 8466"/>
                <a:gd name="connsiteY1" fmla="*/ 3638 h 4020"/>
                <a:gd name="connsiteX2" fmla="*/ 20 w 8466"/>
                <a:gd name="connsiteY2" fmla="*/ 1432 h 4020"/>
                <a:gd name="connsiteX3" fmla="*/ 6866 w 8466"/>
                <a:gd name="connsiteY3" fmla="*/ 987 h 4020"/>
                <a:gd name="connsiteX4" fmla="*/ 7506 w 8466"/>
                <a:gd name="connsiteY4" fmla="*/ 2347 h 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6" h="4020">
                  <a:moveTo>
                    <a:pt x="7506" y="2347"/>
                  </a:moveTo>
                  <a:cubicBezTo>
                    <a:pt x="5849" y="3947"/>
                    <a:pt x="3843" y="4450"/>
                    <a:pt x="1757" y="3638"/>
                  </a:cubicBezTo>
                  <a:cubicBezTo>
                    <a:pt x="968" y="3330"/>
                    <a:pt x="-163" y="1718"/>
                    <a:pt x="20" y="1432"/>
                  </a:cubicBezTo>
                  <a:cubicBezTo>
                    <a:pt x="2009" y="-1740"/>
                    <a:pt x="4563" y="1409"/>
                    <a:pt x="6866" y="987"/>
                  </a:cubicBezTo>
                  <a:cubicBezTo>
                    <a:pt x="8758" y="632"/>
                    <a:pt x="8975" y="1112"/>
                    <a:pt x="7506" y="2347"/>
                  </a:cubicBezTo>
                  <a:close/>
                </a:path>
              </a:pathLst>
            </a:custGeom>
            <a:grpFill/>
            <a:ln w="5715" cap="flat">
              <a:noFill/>
              <a:prstDash val="solid"/>
              <a:miter/>
            </a:ln>
          </p:spPr>
          <p:txBody>
            <a:bodyPr rtlCol="0" anchor="ctr"/>
            <a:lstStyle/>
            <a:p>
              <a:endParaRPr lang="zh-CN" altLang="en-US"/>
            </a:p>
          </p:txBody>
        </p:sp>
        <p:sp>
          <p:nvSpPr>
            <p:cNvPr id="210" name="任意多边形: 形状 209">
              <a:extLst>
                <a:ext uri="{FF2B5EF4-FFF2-40B4-BE49-F238E27FC236}">
                  <a16:creationId xmlns:a16="http://schemas.microsoft.com/office/drawing/2014/main" id="{49EC9B93-8B5D-CF08-98B8-DB5A804523B3}"/>
                </a:ext>
              </a:extLst>
            </p:cNvPr>
            <p:cNvSpPr/>
            <p:nvPr/>
          </p:nvSpPr>
          <p:spPr>
            <a:xfrm>
              <a:off x="7186479" y="3290331"/>
              <a:ext cx="7138" cy="2976"/>
            </a:xfrm>
            <a:custGeom>
              <a:avLst/>
              <a:gdLst>
                <a:gd name="connsiteX0" fmla="*/ 4898 w 7138"/>
                <a:gd name="connsiteY0" fmla="*/ 0 h 2976"/>
                <a:gd name="connsiteX1" fmla="*/ 7138 w 7138"/>
                <a:gd name="connsiteY1" fmla="*/ 1612 h 2976"/>
                <a:gd name="connsiteX2" fmla="*/ 3029 w 7138"/>
                <a:gd name="connsiteY2" fmla="*/ 2869 h 2976"/>
                <a:gd name="connsiteX3" fmla="*/ 0 w 7138"/>
                <a:gd name="connsiteY3" fmla="*/ 2937 h 2976"/>
                <a:gd name="connsiteX4" fmla="*/ 4898 w 7138"/>
                <a:gd name="connsiteY4" fmla="*/ 0 h 2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 h="2976">
                  <a:moveTo>
                    <a:pt x="4898" y="0"/>
                  </a:moveTo>
                  <a:cubicBezTo>
                    <a:pt x="5646" y="531"/>
                    <a:pt x="6389" y="1074"/>
                    <a:pt x="7138" y="1612"/>
                  </a:cubicBezTo>
                  <a:cubicBezTo>
                    <a:pt x="5772" y="2046"/>
                    <a:pt x="4423" y="2583"/>
                    <a:pt x="3029" y="2869"/>
                  </a:cubicBezTo>
                  <a:cubicBezTo>
                    <a:pt x="2057" y="3069"/>
                    <a:pt x="1012" y="2926"/>
                    <a:pt x="0" y="2937"/>
                  </a:cubicBezTo>
                  <a:cubicBezTo>
                    <a:pt x="1114" y="1097"/>
                    <a:pt x="2680" y="6"/>
                    <a:pt x="4898" y="0"/>
                  </a:cubicBezTo>
                  <a:close/>
                </a:path>
              </a:pathLst>
            </a:custGeom>
            <a:grpFill/>
            <a:ln w="5715" cap="flat">
              <a:noFill/>
              <a:prstDash val="solid"/>
              <a:miter/>
            </a:ln>
          </p:spPr>
          <p:txBody>
            <a:bodyPr rtlCol="0" anchor="ctr"/>
            <a:lstStyle/>
            <a:p>
              <a:endParaRPr lang="zh-CN" altLang="en-US"/>
            </a:p>
          </p:txBody>
        </p:sp>
        <p:sp>
          <p:nvSpPr>
            <p:cNvPr id="211" name="任意多边形: 形状 210">
              <a:extLst>
                <a:ext uri="{FF2B5EF4-FFF2-40B4-BE49-F238E27FC236}">
                  <a16:creationId xmlns:a16="http://schemas.microsoft.com/office/drawing/2014/main" id="{FA68081E-326F-4960-62D1-6167A44C31A2}"/>
                </a:ext>
              </a:extLst>
            </p:cNvPr>
            <p:cNvSpPr/>
            <p:nvPr/>
          </p:nvSpPr>
          <p:spPr>
            <a:xfrm>
              <a:off x="7159081" y="3202109"/>
              <a:ext cx="3354" cy="3606"/>
            </a:xfrm>
            <a:custGeom>
              <a:avLst/>
              <a:gdLst>
                <a:gd name="connsiteX0" fmla="*/ 3355 w 3354"/>
                <a:gd name="connsiteY0" fmla="*/ 2794 h 3606"/>
                <a:gd name="connsiteX1" fmla="*/ 726 w 3354"/>
                <a:gd name="connsiteY1" fmla="*/ 2891 h 3606"/>
                <a:gd name="connsiteX2" fmla="*/ 0 w 3354"/>
                <a:gd name="connsiteY2" fmla="*/ 1525 h 3606"/>
                <a:gd name="connsiteX3" fmla="*/ 2069 w 3354"/>
                <a:gd name="connsiteY3" fmla="*/ 257 h 3606"/>
                <a:gd name="connsiteX4" fmla="*/ 3355 w 3354"/>
                <a:gd name="connsiteY4" fmla="*/ 2794 h 3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4" h="3606">
                  <a:moveTo>
                    <a:pt x="3355" y="2794"/>
                  </a:moveTo>
                  <a:cubicBezTo>
                    <a:pt x="2600" y="3828"/>
                    <a:pt x="1686" y="3891"/>
                    <a:pt x="726" y="2891"/>
                  </a:cubicBezTo>
                  <a:cubicBezTo>
                    <a:pt x="377" y="2526"/>
                    <a:pt x="-6" y="1983"/>
                    <a:pt x="0" y="1525"/>
                  </a:cubicBezTo>
                  <a:cubicBezTo>
                    <a:pt x="6" y="285"/>
                    <a:pt x="943" y="-406"/>
                    <a:pt x="2069" y="257"/>
                  </a:cubicBezTo>
                  <a:cubicBezTo>
                    <a:pt x="2755" y="662"/>
                    <a:pt x="2943" y="1920"/>
                    <a:pt x="3355" y="2794"/>
                  </a:cubicBezTo>
                  <a:close/>
                </a:path>
              </a:pathLst>
            </a:custGeom>
            <a:grpFill/>
            <a:ln w="5715" cap="flat">
              <a:noFill/>
              <a:prstDash val="solid"/>
              <a:miter/>
            </a:ln>
          </p:spPr>
          <p:txBody>
            <a:bodyPr rtlCol="0" anchor="ctr"/>
            <a:lstStyle/>
            <a:p>
              <a:endParaRPr lang="zh-CN" altLang="en-US"/>
            </a:p>
          </p:txBody>
        </p:sp>
        <p:sp>
          <p:nvSpPr>
            <p:cNvPr id="212" name="任意多边形: 形状 211">
              <a:extLst>
                <a:ext uri="{FF2B5EF4-FFF2-40B4-BE49-F238E27FC236}">
                  <a16:creationId xmlns:a16="http://schemas.microsoft.com/office/drawing/2014/main" id="{FBD795D9-97A3-683D-C57E-C506AF4D51D8}"/>
                </a:ext>
              </a:extLst>
            </p:cNvPr>
            <p:cNvSpPr/>
            <p:nvPr/>
          </p:nvSpPr>
          <p:spPr>
            <a:xfrm>
              <a:off x="7483522" y="3436052"/>
              <a:ext cx="5675" cy="5261"/>
            </a:xfrm>
            <a:custGeom>
              <a:avLst/>
              <a:gdLst>
                <a:gd name="connsiteX0" fmla="*/ 0 w 5675"/>
                <a:gd name="connsiteY0" fmla="*/ 2035 h 5261"/>
                <a:gd name="connsiteX1" fmla="*/ 3155 w 5675"/>
                <a:gd name="connsiteY1" fmla="*/ 0 h 5261"/>
                <a:gd name="connsiteX2" fmla="*/ 5332 w 5675"/>
                <a:gd name="connsiteY2" fmla="*/ 3726 h 5261"/>
                <a:gd name="connsiteX3" fmla="*/ 4092 w 5675"/>
                <a:gd name="connsiteY3" fmla="*/ 4629 h 5261"/>
                <a:gd name="connsiteX4" fmla="*/ 0 w 5675"/>
                <a:gd name="connsiteY4" fmla="*/ 2035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5" h="5261">
                  <a:moveTo>
                    <a:pt x="0" y="2035"/>
                  </a:moveTo>
                  <a:cubicBezTo>
                    <a:pt x="1857" y="834"/>
                    <a:pt x="2509" y="417"/>
                    <a:pt x="3155" y="0"/>
                  </a:cubicBezTo>
                  <a:cubicBezTo>
                    <a:pt x="3892" y="1240"/>
                    <a:pt x="4761" y="2417"/>
                    <a:pt x="5332" y="3726"/>
                  </a:cubicBezTo>
                  <a:cubicBezTo>
                    <a:pt x="6075" y="5412"/>
                    <a:pt x="5589" y="5703"/>
                    <a:pt x="4092" y="4629"/>
                  </a:cubicBezTo>
                  <a:cubicBezTo>
                    <a:pt x="2869" y="3749"/>
                    <a:pt x="1549" y="3006"/>
                    <a:pt x="0" y="2035"/>
                  </a:cubicBezTo>
                  <a:close/>
                </a:path>
              </a:pathLst>
            </a:custGeom>
            <a:grpFill/>
            <a:ln w="5715" cap="flat">
              <a:noFill/>
              <a:prstDash val="solid"/>
              <a:miter/>
            </a:ln>
          </p:spPr>
          <p:txBody>
            <a:bodyPr rtlCol="0" anchor="ctr"/>
            <a:lstStyle/>
            <a:p>
              <a:endParaRPr lang="zh-CN" altLang="en-US"/>
            </a:p>
          </p:txBody>
        </p:sp>
        <p:sp>
          <p:nvSpPr>
            <p:cNvPr id="213" name="任意多边形: 形状 212">
              <a:extLst>
                <a:ext uri="{FF2B5EF4-FFF2-40B4-BE49-F238E27FC236}">
                  <a16:creationId xmlns:a16="http://schemas.microsoft.com/office/drawing/2014/main" id="{8FC9712A-89B5-9105-EC5E-C634674FD2A6}"/>
                </a:ext>
              </a:extLst>
            </p:cNvPr>
            <p:cNvSpPr/>
            <p:nvPr/>
          </p:nvSpPr>
          <p:spPr>
            <a:xfrm>
              <a:off x="7530523" y="3380993"/>
              <a:ext cx="3602" cy="3354"/>
            </a:xfrm>
            <a:custGeom>
              <a:avLst/>
              <a:gdLst>
                <a:gd name="connsiteX0" fmla="*/ 811 w 3602"/>
                <a:gd name="connsiteY0" fmla="*/ 3355 h 3354"/>
                <a:gd name="connsiteX1" fmla="*/ 714 w 3602"/>
                <a:gd name="connsiteY1" fmla="*/ 726 h 3354"/>
                <a:gd name="connsiteX2" fmla="*/ 2080 w 3602"/>
                <a:gd name="connsiteY2" fmla="*/ 0 h 3354"/>
                <a:gd name="connsiteX3" fmla="*/ 3348 w 3602"/>
                <a:gd name="connsiteY3" fmla="*/ 2069 h 3354"/>
                <a:gd name="connsiteX4" fmla="*/ 811 w 3602"/>
                <a:gd name="connsiteY4" fmla="*/ 3355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 h="3354">
                  <a:moveTo>
                    <a:pt x="811" y="3355"/>
                  </a:moveTo>
                  <a:cubicBezTo>
                    <a:pt x="-218" y="2600"/>
                    <a:pt x="-287" y="1686"/>
                    <a:pt x="714" y="726"/>
                  </a:cubicBezTo>
                  <a:cubicBezTo>
                    <a:pt x="1079" y="377"/>
                    <a:pt x="1622" y="-6"/>
                    <a:pt x="2080" y="0"/>
                  </a:cubicBezTo>
                  <a:cubicBezTo>
                    <a:pt x="3320" y="6"/>
                    <a:pt x="4005" y="943"/>
                    <a:pt x="3348" y="2069"/>
                  </a:cubicBezTo>
                  <a:cubicBezTo>
                    <a:pt x="2942" y="2755"/>
                    <a:pt x="1685" y="2943"/>
                    <a:pt x="811" y="3355"/>
                  </a:cubicBezTo>
                  <a:close/>
                </a:path>
              </a:pathLst>
            </a:custGeom>
            <a:grpFill/>
            <a:ln w="5715" cap="flat">
              <a:noFill/>
              <a:prstDash val="solid"/>
              <a:miter/>
            </a:ln>
          </p:spPr>
          <p:txBody>
            <a:bodyPr rtlCol="0" anchor="ctr"/>
            <a:lstStyle/>
            <a:p>
              <a:endParaRPr lang="zh-CN" altLang="en-US"/>
            </a:p>
          </p:txBody>
        </p:sp>
        <p:sp>
          <p:nvSpPr>
            <p:cNvPr id="214" name="任意多边形: 形状 213">
              <a:extLst>
                <a:ext uri="{FF2B5EF4-FFF2-40B4-BE49-F238E27FC236}">
                  <a16:creationId xmlns:a16="http://schemas.microsoft.com/office/drawing/2014/main" id="{2C7F0108-2912-65AC-A24B-27EB67150BFF}"/>
                </a:ext>
              </a:extLst>
            </p:cNvPr>
            <p:cNvSpPr/>
            <p:nvPr/>
          </p:nvSpPr>
          <p:spPr>
            <a:xfrm>
              <a:off x="7639157" y="3226390"/>
              <a:ext cx="3371" cy="3556"/>
            </a:xfrm>
            <a:custGeom>
              <a:avLst/>
              <a:gdLst>
                <a:gd name="connsiteX0" fmla="*/ 1733 w 3371"/>
                <a:gd name="connsiteY0" fmla="*/ 7 h 3556"/>
                <a:gd name="connsiteX1" fmla="*/ 3310 w 3371"/>
                <a:gd name="connsiteY1" fmla="*/ 1864 h 3556"/>
                <a:gd name="connsiteX2" fmla="*/ 2424 w 3371"/>
                <a:gd name="connsiteY2" fmla="*/ 3116 h 3556"/>
                <a:gd name="connsiteX3" fmla="*/ 1 w 3371"/>
                <a:gd name="connsiteY3" fmla="*/ 2338 h 3556"/>
                <a:gd name="connsiteX4" fmla="*/ 1733 w 3371"/>
                <a:gd name="connsiteY4" fmla="*/ 7 h 3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 h="3556">
                  <a:moveTo>
                    <a:pt x="1733" y="7"/>
                  </a:moveTo>
                  <a:cubicBezTo>
                    <a:pt x="2978" y="-73"/>
                    <a:pt x="3573" y="561"/>
                    <a:pt x="3310" y="1864"/>
                  </a:cubicBezTo>
                  <a:cubicBezTo>
                    <a:pt x="3213" y="2327"/>
                    <a:pt x="2824" y="2841"/>
                    <a:pt x="2424" y="3116"/>
                  </a:cubicBezTo>
                  <a:cubicBezTo>
                    <a:pt x="1258" y="3910"/>
                    <a:pt x="64" y="3619"/>
                    <a:pt x="1" y="2338"/>
                  </a:cubicBezTo>
                  <a:cubicBezTo>
                    <a:pt x="-39" y="1590"/>
                    <a:pt x="1115" y="784"/>
                    <a:pt x="1733" y="7"/>
                  </a:cubicBezTo>
                  <a:close/>
                </a:path>
              </a:pathLst>
            </a:custGeom>
            <a:grpFill/>
            <a:ln w="5715" cap="flat">
              <a:noFill/>
              <a:prstDash val="solid"/>
              <a:miter/>
            </a:ln>
          </p:spPr>
          <p:txBody>
            <a:bodyPr rtlCol="0" anchor="ctr"/>
            <a:lstStyle/>
            <a:p>
              <a:endParaRPr lang="zh-CN" altLang="en-US"/>
            </a:p>
          </p:txBody>
        </p:sp>
        <p:sp>
          <p:nvSpPr>
            <p:cNvPr id="215" name="任意多边形: 形状 214">
              <a:extLst>
                <a:ext uri="{FF2B5EF4-FFF2-40B4-BE49-F238E27FC236}">
                  <a16:creationId xmlns:a16="http://schemas.microsoft.com/office/drawing/2014/main" id="{DCBDFA9B-BAF3-5A60-B386-27F420E87E45}"/>
                </a:ext>
              </a:extLst>
            </p:cNvPr>
            <p:cNvSpPr/>
            <p:nvPr/>
          </p:nvSpPr>
          <p:spPr>
            <a:xfrm>
              <a:off x="7503105" y="3640775"/>
              <a:ext cx="3439" cy="3563"/>
            </a:xfrm>
            <a:custGeom>
              <a:avLst/>
              <a:gdLst>
                <a:gd name="connsiteX0" fmla="*/ 1527 w 3439"/>
                <a:gd name="connsiteY0" fmla="*/ 0 h 3563"/>
                <a:gd name="connsiteX1" fmla="*/ 3430 w 3439"/>
                <a:gd name="connsiteY1" fmla="*/ 2240 h 3563"/>
                <a:gd name="connsiteX2" fmla="*/ 1139 w 3439"/>
                <a:gd name="connsiteY2" fmla="*/ 3320 h 3563"/>
                <a:gd name="connsiteX3" fmla="*/ 127 w 3439"/>
                <a:gd name="connsiteY3" fmla="*/ 2115 h 3563"/>
                <a:gd name="connsiteX4" fmla="*/ 1527 w 3439"/>
                <a:gd name="connsiteY4" fmla="*/ 0 h 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9" h="3563">
                  <a:moveTo>
                    <a:pt x="1527" y="0"/>
                  </a:moveTo>
                  <a:cubicBezTo>
                    <a:pt x="2202" y="743"/>
                    <a:pt x="3351" y="1434"/>
                    <a:pt x="3430" y="2240"/>
                  </a:cubicBezTo>
                  <a:cubicBezTo>
                    <a:pt x="3550" y="3423"/>
                    <a:pt x="2396" y="3892"/>
                    <a:pt x="1139" y="3320"/>
                  </a:cubicBezTo>
                  <a:cubicBezTo>
                    <a:pt x="699" y="3120"/>
                    <a:pt x="270" y="2583"/>
                    <a:pt x="127" y="2115"/>
                  </a:cubicBezTo>
                  <a:cubicBezTo>
                    <a:pt x="-267" y="817"/>
                    <a:pt x="270" y="91"/>
                    <a:pt x="1527" y="0"/>
                  </a:cubicBezTo>
                  <a:close/>
                </a:path>
              </a:pathLst>
            </a:custGeom>
            <a:grpFill/>
            <a:ln w="5715" cap="flat">
              <a:noFill/>
              <a:prstDash val="solid"/>
              <a:miter/>
            </a:ln>
          </p:spPr>
          <p:txBody>
            <a:bodyPr rtlCol="0" anchor="ctr"/>
            <a:lstStyle/>
            <a:p>
              <a:endParaRPr lang="zh-CN" altLang="en-US"/>
            </a:p>
          </p:txBody>
        </p:sp>
        <p:sp>
          <p:nvSpPr>
            <p:cNvPr id="216" name="任意多边形: 形状 215">
              <a:extLst>
                <a:ext uri="{FF2B5EF4-FFF2-40B4-BE49-F238E27FC236}">
                  <a16:creationId xmlns:a16="http://schemas.microsoft.com/office/drawing/2014/main" id="{5F4BD88C-F64E-287A-BA6C-9F103DD6B12A}"/>
                </a:ext>
              </a:extLst>
            </p:cNvPr>
            <p:cNvSpPr/>
            <p:nvPr/>
          </p:nvSpPr>
          <p:spPr>
            <a:xfrm>
              <a:off x="7081243" y="3161692"/>
              <a:ext cx="4231" cy="6572"/>
            </a:xfrm>
            <a:custGeom>
              <a:avLst/>
              <a:gdLst>
                <a:gd name="connsiteX0" fmla="*/ 17 w 4231"/>
                <a:gd name="connsiteY0" fmla="*/ 6572 h 6572"/>
                <a:gd name="connsiteX1" fmla="*/ 0 w 4231"/>
                <a:gd name="connsiteY1" fmla="*/ 0 h 6572"/>
                <a:gd name="connsiteX2" fmla="*/ 3286 w 4231"/>
                <a:gd name="connsiteY2" fmla="*/ 0 h 6572"/>
                <a:gd name="connsiteX3" fmla="*/ 4126 w 4231"/>
                <a:gd name="connsiteY3" fmla="*/ 2195 h 6572"/>
                <a:gd name="connsiteX4" fmla="*/ 3286 w 4231"/>
                <a:gd name="connsiteY4" fmla="*/ 3292 h 6572"/>
                <a:gd name="connsiteX5" fmla="*/ 17 w 4231"/>
                <a:gd name="connsiteY5" fmla="*/ 6572 h 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1" h="6572">
                  <a:moveTo>
                    <a:pt x="17" y="6572"/>
                  </a:moveTo>
                  <a:cubicBezTo>
                    <a:pt x="12" y="4384"/>
                    <a:pt x="6" y="2195"/>
                    <a:pt x="0" y="0"/>
                  </a:cubicBezTo>
                  <a:cubicBezTo>
                    <a:pt x="1097" y="0"/>
                    <a:pt x="2195" y="0"/>
                    <a:pt x="3286" y="0"/>
                  </a:cubicBezTo>
                  <a:cubicBezTo>
                    <a:pt x="4126" y="731"/>
                    <a:pt x="4406" y="1463"/>
                    <a:pt x="4126" y="2195"/>
                  </a:cubicBezTo>
                  <a:cubicBezTo>
                    <a:pt x="3846" y="2926"/>
                    <a:pt x="3566" y="3292"/>
                    <a:pt x="3286" y="3292"/>
                  </a:cubicBezTo>
                  <a:cubicBezTo>
                    <a:pt x="2200" y="4384"/>
                    <a:pt x="1109" y="5481"/>
                    <a:pt x="17" y="6572"/>
                  </a:cubicBezTo>
                  <a:close/>
                </a:path>
              </a:pathLst>
            </a:custGeom>
            <a:grpFill/>
            <a:ln w="5715" cap="flat">
              <a:noFill/>
              <a:prstDash val="solid"/>
              <a:miter/>
            </a:ln>
          </p:spPr>
          <p:txBody>
            <a:bodyPr rtlCol="0" anchor="ctr"/>
            <a:lstStyle/>
            <a:p>
              <a:endParaRPr lang="zh-CN" altLang="en-US"/>
            </a:p>
          </p:txBody>
        </p:sp>
        <p:sp>
          <p:nvSpPr>
            <p:cNvPr id="217" name="任意多边形: 形状 216">
              <a:extLst>
                <a:ext uri="{FF2B5EF4-FFF2-40B4-BE49-F238E27FC236}">
                  <a16:creationId xmlns:a16="http://schemas.microsoft.com/office/drawing/2014/main" id="{23FD8018-6132-AA76-E859-2E7F6F45682A}"/>
                </a:ext>
              </a:extLst>
            </p:cNvPr>
            <p:cNvSpPr/>
            <p:nvPr/>
          </p:nvSpPr>
          <p:spPr>
            <a:xfrm>
              <a:off x="7149348" y="3205353"/>
              <a:ext cx="4297" cy="2525"/>
            </a:xfrm>
            <a:custGeom>
              <a:avLst/>
              <a:gdLst>
                <a:gd name="connsiteX0" fmla="*/ 0 w 4297"/>
                <a:gd name="connsiteY0" fmla="*/ 1179 h 2525"/>
                <a:gd name="connsiteX1" fmla="*/ 777 w 4297"/>
                <a:gd name="connsiteY1" fmla="*/ 1 h 2525"/>
                <a:gd name="connsiteX2" fmla="*/ 3429 w 4297"/>
                <a:gd name="connsiteY2" fmla="*/ 1127 h 2525"/>
                <a:gd name="connsiteX3" fmla="*/ 2732 w 4297"/>
                <a:gd name="connsiteY3" fmla="*/ 2299 h 2525"/>
                <a:gd name="connsiteX4" fmla="*/ 0 w 4297"/>
                <a:gd name="connsiteY4" fmla="*/ 1179 h 2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7" h="2525">
                  <a:moveTo>
                    <a:pt x="0" y="1179"/>
                  </a:moveTo>
                  <a:cubicBezTo>
                    <a:pt x="269" y="767"/>
                    <a:pt x="640" y="-39"/>
                    <a:pt x="777" y="1"/>
                  </a:cubicBezTo>
                  <a:cubicBezTo>
                    <a:pt x="1697" y="264"/>
                    <a:pt x="2726" y="522"/>
                    <a:pt x="3429" y="1127"/>
                  </a:cubicBezTo>
                  <a:cubicBezTo>
                    <a:pt x="4829" y="2333"/>
                    <a:pt x="4492" y="2865"/>
                    <a:pt x="2732" y="2299"/>
                  </a:cubicBezTo>
                  <a:cubicBezTo>
                    <a:pt x="1800" y="1996"/>
                    <a:pt x="909" y="1556"/>
                    <a:pt x="0" y="1179"/>
                  </a:cubicBezTo>
                  <a:close/>
                </a:path>
              </a:pathLst>
            </a:custGeom>
            <a:grpFill/>
            <a:ln w="5715" cap="flat">
              <a:noFill/>
              <a:prstDash val="solid"/>
              <a:miter/>
            </a:ln>
          </p:spPr>
          <p:txBody>
            <a:bodyPr rtlCol="0" anchor="ctr"/>
            <a:lstStyle/>
            <a:p>
              <a:endParaRPr lang="zh-CN" altLang="en-US"/>
            </a:p>
          </p:txBody>
        </p:sp>
        <p:sp>
          <p:nvSpPr>
            <p:cNvPr id="218" name="任意多边形: 形状 217">
              <a:extLst>
                <a:ext uri="{FF2B5EF4-FFF2-40B4-BE49-F238E27FC236}">
                  <a16:creationId xmlns:a16="http://schemas.microsoft.com/office/drawing/2014/main" id="{30F4C1A4-60BE-EC05-119A-8B36D314A1A4}"/>
                </a:ext>
              </a:extLst>
            </p:cNvPr>
            <p:cNvSpPr/>
            <p:nvPr/>
          </p:nvSpPr>
          <p:spPr>
            <a:xfrm>
              <a:off x="7151006" y="3211139"/>
              <a:ext cx="3445" cy="4011"/>
            </a:xfrm>
            <a:custGeom>
              <a:avLst/>
              <a:gdLst>
                <a:gd name="connsiteX0" fmla="*/ 2509 w 3445"/>
                <a:gd name="connsiteY0" fmla="*/ 1416 h 4011"/>
                <a:gd name="connsiteX1" fmla="*/ 1366 w 3445"/>
                <a:gd name="connsiteY1" fmla="*/ 4005 h 4011"/>
                <a:gd name="connsiteX2" fmla="*/ 354 w 3445"/>
                <a:gd name="connsiteY2" fmla="*/ 1873 h 4011"/>
                <a:gd name="connsiteX3" fmla="*/ 2537 w 3445"/>
                <a:gd name="connsiteY3" fmla="*/ 16 h 4011"/>
                <a:gd name="connsiteX4" fmla="*/ 2509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9" y="1416"/>
                  </a:moveTo>
                  <a:cubicBezTo>
                    <a:pt x="2132" y="2325"/>
                    <a:pt x="1812" y="3971"/>
                    <a:pt x="1366" y="4005"/>
                  </a:cubicBezTo>
                  <a:cubicBezTo>
                    <a:pt x="103" y="4108"/>
                    <a:pt x="-400" y="2994"/>
                    <a:pt x="354" y="1873"/>
                  </a:cubicBezTo>
                  <a:cubicBezTo>
                    <a:pt x="891" y="1073"/>
                    <a:pt x="2120" y="-155"/>
                    <a:pt x="2537" y="16"/>
                  </a:cubicBezTo>
                  <a:cubicBezTo>
                    <a:pt x="4549" y="845"/>
                    <a:pt x="2606" y="-778"/>
                    <a:pt x="2509" y="1416"/>
                  </a:cubicBezTo>
                  <a:close/>
                </a:path>
              </a:pathLst>
            </a:custGeom>
            <a:grpFill/>
            <a:ln w="5715" cap="flat">
              <a:noFill/>
              <a:prstDash val="solid"/>
              <a:miter/>
            </a:ln>
          </p:spPr>
          <p:txBody>
            <a:bodyPr rtlCol="0" anchor="ctr"/>
            <a:lstStyle/>
            <a:p>
              <a:endParaRPr lang="zh-CN" altLang="en-US"/>
            </a:p>
          </p:txBody>
        </p:sp>
        <p:sp>
          <p:nvSpPr>
            <p:cNvPr id="219" name="任意多边形: 形状 218">
              <a:extLst>
                <a:ext uri="{FF2B5EF4-FFF2-40B4-BE49-F238E27FC236}">
                  <a16:creationId xmlns:a16="http://schemas.microsoft.com/office/drawing/2014/main" id="{32245346-E339-0D1F-1E8E-050E0AD73F69}"/>
                </a:ext>
              </a:extLst>
            </p:cNvPr>
            <p:cNvSpPr/>
            <p:nvPr/>
          </p:nvSpPr>
          <p:spPr>
            <a:xfrm>
              <a:off x="7258825" y="3221651"/>
              <a:ext cx="4184" cy="2545"/>
            </a:xfrm>
            <a:custGeom>
              <a:avLst/>
              <a:gdLst>
                <a:gd name="connsiteX0" fmla="*/ 1886 w 4184"/>
                <a:gd name="connsiteY0" fmla="*/ 300 h 2545"/>
                <a:gd name="connsiteX1" fmla="*/ 4183 w 4184"/>
                <a:gd name="connsiteY1" fmla="*/ 1340 h 2545"/>
                <a:gd name="connsiteX2" fmla="*/ 3012 w 4184"/>
                <a:gd name="connsiteY2" fmla="*/ 2180 h 2545"/>
                <a:gd name="connsiteX3" fmla="*/ 0 w 4184"/>
                <a:gd name="connsiteY3" fmla="*/ 2546 h 2545"/>
                <a:gd name="connsiteX4" fmla="*/ 1886 w 4184"/>
                <a:gd name="connsiteY4" fmla="*/ 30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45">
                  <a:moveTo>
                    <a:pt x="1886" y="300"/>
                  </a:moveTo>
                  <a:cubicBezTo>
                    <a:pt x="3189" y="-323"/>
                    <a:pt x="4018" y="26"/>
                    <a:pt x="4183" y="1340"/>
                  </a:cubicBezTo>
                  <a:cubicBezTo>
                    <a:pt x="4212" y="1580"/>
                    <a:pt x="3463" y="2083"/>
                    <a:pt x="3012" y="2180"/>
                  </a:cubicBezTo>
                  <a:cubicBezTo>
                    <a:pt x="2029" y="2397"/>
                    <a:pt x="1006" y="2431"/>
                    <a:pt x="0" y="2546"/>
                  </a:cubicBezTo>
                  <a:cubicBezTo>
                    <a:pt x="646" y="1774"/>
                    <a:pt x="1286" y="1009"/>
                    <a:pt x="1886" y="300"/>
                  </a:cubicBezTo>
                  <a:close/>
                </a:path>
              </a:pathLst>
            </a:custGeom>
            <a:grpFill/>
            <a:ln w="5715" cap="flat">
              <a:noFill/>
              <a:prstDash val="solid"/>
              <a:miter/>
            </a:ln>
          </p:spPr>
          <p:txBody>
            <a:bodyPr rtlCol="0" anchor="ctr"/>
            <a:lstStyle/>
            <a:p>
              <a:endParaRPr lang="zh-CN" altLang="en-US"/>
            </a:p>
          </p:txBody>
        </p:sp>
        <p:sp>
          <p:nvSpPr>
            <p:cNvPr id="220" name="任意多边形: 形状 219">
              <a:extLst>
                <a:ext uri="{FF2B5EF4-FFF2-40B4-BE49-F238E27FC236}">
                  <a16:creationId xmlns:a16="http://schemas.microsoft.com/office/drawing/2014/main" id="{ED08BBFD-39DF-2997-4295-D9C20B242930}"/>
                </a:ext>
              </a:extLst>
            </p:cNvPr>
            <p:cNvSpPr/>
            <p:nvPr/>
          </p:nvSpPr>
          <p:spPr>
            <a:xfrm>
              <a:off x="7128162" y="3229878"/>
              <a:ext cx="1566" cy="1805"/>
            </a:xfrm>
            <a:custGeom>
              <a:avLst/>
              <a:gdLst>
                <a:gd name="connsiteX0" fmla="*/ 1138 w 1566"/>
                <a:gd name="connsiteY0" fmla="*/ 1806 h 1805"/>
                <a:gd name="connsiteX1" fmla="*/ 1 w 1566"/>
                <a:gd name="connsiteY1" fmla="*/ 1377 h 1805"/>
                <a:gd name="connsiteX2" fmla="*/ 424 w 1566"/>
                <a:gd name="connsiteY2" fmla="*/ 0 h 1805"/>
                <a:gd name="connsiteX3" fmla="*/ 1567 w 1566"/>
                <a:gd name="connsiteY3" fmla="*/ 428 h 1805"/>
                <a:gd name="connsiteX4" fmla="*/ 1138 w 1566"/>
                <a:gd name="connsiteY4" fmla="*/ 1806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 h="1805">
                  <a:moveTo>
                    <a:pt x="1138" y="1806"/>
                  </a:moveTo>
                  <a:cubicBezTo>
                    <a:pt x="738" y="1663"/>
                    <a:pt x="1" y="1532"/>
                    <a:pt x="1" y="1377"/>
                  </a:cubicBezTo>
                  <a:cubicBezTo>
                    <a:pt x="-16" y="926"/>
                    <a:pt x="263" y="463"/>
                    <a:pt x="424" y="0"/>
                  </a:cubicBezTo>
                  <a:cubicBezTo>
                    <a:pt x="824" y="143"/>
                    <a:pt x="1561" y="274"/>
                    <a:pt x="1567" y="428"/>
                  </a:cubicBezTo>
                  <a:cubicBezTo>
                    <a:pt x="1572" y="880"/>
                    <a:pt x="1298" y="1343"/>
                    <a:pt x="1138" y="1806"/>
                  </a:cubicBezTo>
                  <a:close/>
                </a:path>
              </a:pathLst>
            </a:custGeom>
            <a:grpFill/>
            <a:ln w="5715" cap="flat">
              <a:noFill/>
              <a:prstDash val="solid"/>
              <a:miter/>
            </a:ln>
          </p:spPr>
          <p:txBody>
            <a:bodyPr rtlCol="0" anchor="ctr"/>
            <a:lstStyle/>
            <a:p>
              <a:endParaRPr lang="zh-CN" altLang="en-US"/>
            </a:p>
          </p:txBody>
        </p:sp>
        <p:sp>
          <p:nvSpPr>
            <p:cNvPr id="221" name="任意多边形: 形状 220">
              <a:extLst>
                <a:ext uri="{FF2B5EF4-FFF2-40B4-BE49-F238E27FC236}">
                  <a16:creationId xmlns:a16="http://schemas.microsoft.com/office/drawing/2014/main" id="{C9BD3C0B-3626-31A8-7138-DEE305BA2DC1}"/>
                </a:ext>
              </a:extLst>
            </p:cNvPr>
            <p:cNvSpPr/>
            <p:nvPr/>
          </p:nvSpPr>
          <p:spPr>
            <a:xfrm>
              <a:off x="7614690" y="3253904"/>
              <a:ext cx="3449" cy="4017"/>
            </a:xfrm>
            <a:custGeom>
              <a:avLst/>
              <a:gdLst>
                <a:gd name="connsiteX0" fmla="*/ 2511 w 3449"/>
                <a:gd name="connsiteY0" fmla="*/ 1416 h 4017"/>
                <a:gd name="connsiteX1" fmla="*/ 1368 w 3449"/>
                <a:gd name="connsiteY1" fmla="*/ 4011 h 4017"/>
                <a:gd name="connsiteX2" fmla="*/ 357 w 3449"/>
                <a:gd name="connsiteY2" fmla="*/ 1879 h 4017"/>
                <a:gd name="connsiteX3" fmla="*/ 2546 w 3449"/>
                <a:gd name="connsiteY3" fmla="*/ 16 h 4017"/>
                <a:gd name="connsiteX4" fmla="*/ 2511 w 3449"/>
                <a:gd name="connsiteY4" fmla="*/ 1416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9" h="4017">
                  <a:moveTo>
                    <a:pt x="2511" y="1416"/>
                  </a:moveTo>
                  <a:cubicBezTo>
                    <a:pt x="2134" y="2331"/>
                    <a:pt x="1820" y="3977"/>
                    <a:pt x="1368" y="4011"/>
                  </a:cubicBezTo>
                  <a:cubicBezTo>
                    <a:pt x="105" y="4114"/>
                    <a:pt x="-403" y="3000"/>
                    <a:pt x="357" y="1879"/>
                  </a:cubicBezTo>
                  <a:cubicBezTo>
                    <a:pt x="894" y="1079"/>
                    <a:pt x="2123" y="-155"/>
                    <a:pt x="2546" y="16"/>
                  </a:cubicBezTo>
                  <a:cubicBezTo>
                    <a:pt x="4552" y="839"/>
                    <a:pt x="2608" y="-778"/>
                    <a:pt x="2511" y="1416"/>
                  </a:cubicBezTo>
                  <a:close/>
                </a:path>
              </a:pathLst>
            </a:custGeom>
            <a:grpFill/>
            <a:ln w="5715" cap="flat">
              <a:noFill/>
              <a:prstDash val="solid"/>
              <a:miter/>
            </a:ln>
          </p:spPr>
          <p:txBody>
            <a:bodyPr rtlCol="0" anchor="ctr"/>
            <a:lstStyle/>
            <a:p>
              <a:endParaRPr lang="zh-CN" altLang="en-US"/>
            </a:p>
          </p:txBody>
        </p:sp>
        <p:sp>
          <p:nvSpPr>
            <p:cNvPr id="222" name="任意多边形: 形状 221">
              <a:extLst>
                <a:ext uri="{FF2B5EF4-FFF2-40B4-BE49-F238E27FC236}">
                  <a16:creationId xmlns:a16="http://schemas.microsoft.com/office/drawing/2014/main" id="{ED217130-4899-34C0-2938-1AD488728BB9}"/>
                </a:ext>
              </a:extLst>
            </p:cNvPr>
            <p:cNvSpPr/>
            <p:nvPr/>
          </p:nvSpPr>
          <p:spPr>
            <a:xfrm>
              <a:off x="7659121" y="3257966"/>
              <a:ext cx="1805" cy="1566"/>
            </a:xfrm>
            <a:custGeom>
              <a:avLst/>
              <a:gdLst>
                <a:gd name="connsiteX0" fmla="*/ 0 w 1805"/>
                <a:gd name="connsiteY0" fmla="*/ 1138 h 1566"/>
                <a:gd name="connsiteX1" fmla="*/ 428 w 1805"/>
                <a:gd name="connsiteY1" fmla="*/ 1 h 1566"/>
                <a:gd name="connsiteX2" fmla="*/ 1806 w 1805"/>
                <a:gd name="connsiteY2" fmla="*/ 424 h 1566"/>
                <a:gd name="connsiteX3" fmla="*/ 1377 w 1805"/>
                <a:gd name="connsiteY3" fmla="*/ 1567 h 1566"/>
                <a:gd name="connsiteX4" fmla="*/ 0 w 1805"/>
                <a:gd name="connsiteY4" fmla="*/ 1138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0" y="1138"/>
                  </a:moveTo>
                  <a:cubicBezTo>
                    <a:pt x="143" y="738"/>
                    <a:pt x="274" y="6"/>
                    <a:pt x="428" y="1"/>
                  </a:cubicBezTo>
                  <a:cubicBezTo>
                    <a:pt x="880" y="-16"/>
                    <a:pt x="1349" y="258"/>
                    <a:pt x="1806" y="424"/>
                  </a:cubicBezTo>
                  <a:cubicBezTo>
                    <a:pt x="1663" y="824"/>
                    <a:pt x="1532" y="1561"/>
                    <a:pt x="1377" y="1567"/>
                  </a:cubicBezTo>
                  <a:cubicBezTo>
                    <a:pt x="926" y="1573"/>
                    <a:pt x="457" y="1298"/>
                    <a:pt x="0" y="1138"/>
                  </a:cubicBezTo>
                  <a:close/>
                </a:path>
              </a:pathLst>
            </a:custGeom>
            <a:grpFill/>
            <a:ln w="5715" cap="flat">
              <a:noFill/>
              <a:prstDash val="solid"/>
              <a:miter/>
            </a:ln>
          </p:spPr>
          <p:txBody>
            <a:bodyPr rtlCol="0" anchor="ctr"/>
            <a:lstStyle/>
            <a:p>
              <a:endParaRPr lang="zh-CN" altLang="en-US"/>
            </a:p>
          </p:txBody>
        </p:sp>
        <p:sp>
          <p:nvSpPr>
            <p:cNvPr id="223" name="任意多边形: 形状 222">
              <a:extLst>
                <a:ext uri="{FF2B5EF4-FFF2-40B4-BE49-F238E27FC236}">
                  <a16:creationId xmlns:a16="http://schemas.microsoft.com/office/drawing/2014/main" id="{25CC02E4-5FD8-F3F5-DE8C-68187D1DC57B}"/>
                </a:ext>
              </a:extLst>
            </p:cNvPr>
            <p:cNvSpPr/>
            <p:nvPr/>
          </p:nvSpPr>
          <p:spPr>
            <a:xfrm>
              <a:off x="7205252" y="3313904"/>
              <a:ext cx="4299" cy="2519"/>
            </a:xfrm>
            <a:custGeom>
              <a:avLst/>
              <a:gdLst>
                <a:gd name="connsiteX0" fmla="*/ 0 w 4299"/>
                <a:gd name="connsiteY0" fmla="*/ 1179 h 2519"/>
                <a:gd name="connsiteX1" fmla="*/ 778 w 4299"/>
                <a:gd name="connsiteY1" fmla="*/ 1 h 2519"/>
                <a:gd name="connsiteX2" fmla="*/ 3429 w 4299"/>
                <a:gd name="connsiteY2" fmla="*/ 1127 h 2519"/>
                <a:gd name="connsiteX3" fmla="*/ 2732 w 4299"/>
                <a:gd name="connsiteY3" fmla="*/ 2293 h 2519"/>
                <a:gd name="connsiteX4" fmla="*/ 0 w 4299"/>
                <a:gd name="connsiteY4" fmla="*/ 1179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9" h="2519">
                  <a:moveTo>
                    <a:pt x="0" y="1179"/>
                  </a:moveTo>
                  <a:cubicBezTo>
                    <a:pt x="269" y="762"/>
                    <a:pt x="640" y="-39"/>
                    <a:pt x="778" y="1"/>
                  </a:cubicBezTo>
                  <a:cubicBezTo>
                    <a:pt x="1698" y="264"/>
                    <a:pt x="2726" y="522"/>
                    <a:pt x="3429" y="1127"/>
                  </a:cubicBezTo>
                  <a:cubicBezTo>
                    <a:pt x="4829" y="2327"/>
                    <a:pt x="4498" y="2859"/>
                    <a:pt x="2732" y="2293"/>
                  </a:cubicBezTo>
                  <a:cubicBezTo>
                    <a:pt x="1800" y="1996"/>
                    <a:pt x="909" y="1556"/>
                    <a:pt x="0" y="1179"/>
                  </a:cubicBezTo>
                  <a:close/>
                </a:path>
              </a:pathLst>
            </a:custGeom>
            <a:grpFill/>
            <a:ln w="5715" cap="flat">
              <a:noFill/>
              <a:prstDash val="solid"/>
              <a:miter/>
            </a:ln>
          </p:spPr>
          <p:txBody>
            <a:bodyPr rtlCol="0" anchor="ctr"/>
            <a:lstStyle/>
            <a:p>
              <a:endParaRPr lang="zh-CN" altLang="en-US"/>
            </a:p>
          </p:txBody>
        </p:sp>
        <p:sp>
          <p:nvSpPr>
            <p:cNvPr id="224" name="任意多边形: 形状 223">
              <a:extLst>
                <a:ext uri="{FF2B5EF4-FFF2-40B4-BE49-F238E27FC236}">
                  <a16:creationId xmlns:a16="http://schemas.microsoft.com/office/drawing/2014/main" id="{51E8E37D-1EC3-1C3C-E284-3C89E7AD77C0}"/>
                </a:ext>
              </a:extLst>
            </p:cNvPr>
            <p:cNvSpPr/>
            <p:nvPr/>
          </p:nvSpPr>
          <p:spPr>
            <a:xfrm>
              <a:off x="7540689" y="3386273"/>
              <a:ext cx="4297" cy="2519"/>
            </a:xfrm>
            <a:custGeom>
              <a:avLst/>
              <a:gdLst>
                <a:gd name="connsiteX0" fmla="*/ 0 w 4297"/>
                <a:gd name="connsiteY0" fmla="*/ 1179 h 2519"/>
                <a:gd name="connsiteX1" fmla="*/ 777 w 4297"/>
                <a:gd name="connsiteY1" fmla="*/ 1 h 2519"/>
                <a:gd name="connsiteX2" fmla="*/ 3429 w 4297"/>
                <a:gd name="connsiteY2" fmla="*/ 1127 h 2519"/>
                <a:gd name="connsiteX3" fmla="*/ 2732 w 4297"/>
                <a:gd name="connsiteY3" fmla="*/ 2293 h 2519"/>
                <a:gd name="connsiteX4" fmla="*/ 0 w 4297"/>
                <a:gd name="connsiteY4" fmla="*/ 1179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7" h="2519">
                  <a:moveTo>
                    <a:pt x="0" y="1179"/>
                  </a:moveTo>
                  <a:cubicBezTo>
                    <a:pt x="269" y="767"/>
                    <a:pt x="640" y="-38"/>
                    <a:pt x="777" y="1"/>
                  </a:cubicBezTo>
                  <a:cubicBezTo>
                    <a:pt x="1697" y="264"/>
                    <a:pt x="2726" y="522"/>
                    <a:pt x="3429" y="1127"/>
                  </a:cubicBezTo>
                  <a:cubicBezTo>
                    <a:pt x="4829" y="2328"/>
                    <a:pt x="4492" y="2859"/>
                    <a:pt x="2732" y="2293"/>
                  </a:cubicBezTo>
                  <a:cubicBezTo>
                    <a:pt x="1800" y="1990"/>
                    <a:pt x="909" y="1556"/>
                    <a:pt x="0" y="1179"/>
                  </a:cubicBezTo>
                  <a:close/>
                </a:path>
              </a:pathLst>
            </a:custGeom>
            <a:grpFill/>
            <a:ln w="5715" cap="flat">
              <a:noFill/>
              <a:prstDash val="solid"/>
              <a:miter/>
            </a:ln>
          </p:spPr>
          <p:txBody>
            <a:bodyPr rtlCol="0" anchor="ctr"/>
            <a:lstStyle/>
            <a:p>
              <a:endParaRPr lang="zh-CN" altLang="en-US"/>
            </a:p>
          </p:txBody>
        </p:sp>
        <p:sp>
          <p:nvSpPr>
            <p:cNvPr id="225" name="任意多边形: 形状 224">
              <a:extLst>
                <a:ext uri="{FF2B5EF4-FFF2-40B4-BE49-F238E27FC236}">
                  <a16:creationId xmlns:a16="http://schemas.microsoft.com/office/drawing/2014/main" id="{7F48848C-6828-8D8C-FEEC-E4B901FECB2D}"/>
                </a:ext>
              </a:extLst>
            </p:cNvPr>
            <p:cNvSpPr/>
            <p:nvPr/>
          </p:nvSpPr>
          <p:spPr>
            <a:xfrm>
              <a:off x="7294046" y="3389559"/>
              <a:ext cx="4304" cy="2522"/>
            </a:xfrm>
            <a:custGeom>
              <a:avLst/>
              <a:gdLst>
                <a:gd name="connsiteX0" fmla="*/ 0 w 4304"/>
                <a:gd name="connsiteY0" fmla="*/ 1179 h 2522"/>
                <a:gd name="connsiteX1" fmla="*/ 783 w 4304"/>
                <a:gd name="connsiteY1" fmla="*/ 1 h 2522"/>
                <a:gd name="connsiteX2" fmla="*/ 3434 w 4304"/>
                <a:gd name="connsiteY2" fmla="*/ 1127 h 2522"/>
                <a:gd name="connsiteX3" fmla="*/ 2738 w 4304"/>
                <a:gd name="connsiteY3" fmla="*/ 2299 h 2522"/>
                <a:gd name="connsiteX4" fmla="*/ 0 w 4304"/>
                <a:gd name="connsiteY4" fmla="*/ 1179 h 2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522">
                  <a:moveTo>
                    <a:pt x="0" y="1179"/>
                  </a:moveTo>
                  <a:cubicBezTo>
                    <a:pt x="269" y="762"/>
                    <a:pt x="640" y="-39"/>
                    <a:pt x="783" y="1"/>
                  </a:cubicBezTo>
                  <a:cubicBezTo>
                    <a:pt x="1703" y="264"/>
                    <a:pt x="2732" y="522"/>
                    <a:pt x="3434" y="1127"/>
                  </a:cubicBezTo>
                  <a:cubicBezTo>
                    <a:pt x="4835" y="2327"/>
                    <a:pt x="4503" y="2859"/>
                    <a:pt x="2738" y="2299"/>
                  </a:cubicBezTo>
                  <a:cubicBezTo>
                    <a:pt x="1794" y="1996"/>
                    <a:pt x="909" y="1562"/>
                    <a:pt x="0" y="1179"/>
                  </a:cubicBezTo>
                  <a:close/>
                </a:path>
              </a:pathLst>
            </a:custGeom>
            <a:grpFill/>
            <a:ln w="5715" cap="flat">
              <a:noFill/>
              <a:prstDash val="solid"/>
              <a:miter/>
            </a:ln>
          </p:spPr>
          <p:txBody>
            <a:bodyPr rtlCol="0" anchor="ctr"/>
            <a:lstStyle/>
            <a:p>
              <a:endParaRPr lang="zh-CN" altLang="en-US"/>
            </a:p>
          </p:txBody>
        </p:sp>
        <p:sp>
          <p:nvSpPr>
            <p:cNvPr id="226" name="任意多边形: 形状 225">
              <a:extLst>
                <a:ext uri="{FF2B5EF4-FFF2-40B4-BE49-F238E27FC236}">
                  <a16:creationId xmlns:a16="http://schemas.microsoft.com/office/drawing/2014/main" id="{CFFD1660-DCF2-E8F8-0092-679083B99E92}"/>
                </a:ext>
              </a:extLst>
            </p:cNvPr>
            <p:cNvSpPr/>
            <p:nvPr/>
          </p:nvSpPr>
          <p:spPr>
            <a:xfrm>
              <a:off x="7530550" y="3389558"/>
              <a:ext cx="2423" cy="1573"/>
            </a:xfrm>
            <a:custGeom>
              <a:avLst/>
              <a:gdLst>
                <a:gd name="connsiteX0" fmla="*/ 1126 w 2423"/>
                <a:gd name="connsiteY0" fmla="*/ 1574 h 1573"/>
                <a:gd name="connsiteX1" fmla="*/ 0 w 2423"/>
                <a:gd name="connsiteY1" fmla="*/ 648 h 1573"/>
                <a:gd name="connsiteX2" fmla="*/ 1292 w 2423"/>
                <a:gd name="connsiteY2" fmla="*/ 2 h 1573"/>
                <a:gd name="connsiteX3" fmla="*/ 2423 w 2423"/>
                <a:gd name="connsiteY3" fmla="*/ 870 h 1573"/>
                <a:gd name="connsiteX4" fmla="*/ 1126 w 2423"/>
                <a:gd name="connsiteY4" fmla="*/ 1574 h 1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 h="1573">
                  <a:moveTo>
                    <a:pt x="1126" y="1574"/>
                  </a:moveTo>
                  <a:cubicBezTo>
                    <a:pt x="749" y="1265"/>
                    <a:pt x="377" y="956"/>
                    <a:pt x="0" y="648"/>
                  </a:cubicBezTo>
                  <a:cubicBezTo>
                    <a:pt x="434" y="413"/>
                    <a:pt x="880" y="-32"/>
                    <a:pt x="1292" y="2"/>
                  </a:cubicBezTo>
                  <a:cubicBezTo>
                    <a:pt x="1691" y="36"/>
                    <a:pt x="2052" y="562"/>
                    <a:pt x="2423" y="870"/>
                  </a:cubicBezTo>
                  <a:cubicBezTo>
                    <a:pt x="1995" y="1099"/>
                    <a:pt x="1560" y="1339"/>
                    <a:pt x="1126" y="1574"/>
                  </a:cubicBezTo>
                  <a:close/>
                </a:path>
              </a:pathLst>
            </a:custGeom>
            <a:grpFill/>
            <a:ln w="5715" cap="flat">
              <a:noFill/>
              <a:prstDash val="solid"/>
              <a:miter/>
            </a:ln>
          </p:spPr>
          <p:txBody>
            <a:bodyPr rtlCol="0" anchor="ctr"/>
            <a:lstStyle/>
            <a:p>
              <a:endParaRPr lang="zh-CN" altLang="en-US"/>
            </a:p>
          </p:txBody>
        </p:sp>
        <p:sp>
          <p:nvSpPr>
            <p:cNvPr id="227" name="任意多边形: 形状 226">
              <a:extLst>
                <a:ext uri="{FF2B5EF4-FFF2-40B4-BE49-F238E27FC236}">
                  <a16:creationId xmlns:a16="http://schemas.microsoft.com/office/drawing/2014/main" id="{BAA28163-464E-CFD1-6999-11AE5199580E}"/>
                </a:ext>
              </a:extLst>
            </p:cNvPr>
            <p:cNvSpPr/>
            <p:nvPr/>
          </p:nvSpPr>
          <p:spPr>
            <a:xfrm>
              <a:off x="7482394" y="3493790"/>
              <a:ext cx="4304" cy="2522"/>
            </a:xfrm>
            <a:custGeom>
              <a:avLst/>
              <a:gdLst>
                <a:gd name="connsiteX0" fmla="*/ 4304 w 4304"/>
                <a:gd name="connsiteY0" fmla="*/ 1344 h 2522"/>
                <a:gd name="connsiteX1" fmla="*/ 3522 w 4304"/>
                <a:gd name="connsiteY1" fmla="*/ 2521 h 2522"/>
                <a:gd name="connsiteX2" fmla="*/ 870 w 4304"/>
                <a:gd name="connsiteY2" fmla="*/ 1395 h 2522"/>
                <a:gd name="connsiteX3" fmla="*/ 1567 w 4304"/>
                <a:gd name="connsiteY3" fmla="*/ 223 h 2522"/>
                <a:gd name="connsiteX4" fmla="*/ 4304 w 4304"/>
                <a:gd name="connsiteY4" fmla="*/ 1344 h 2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522">
                  <a:moveTo>
                    <a:pt x="4304" y="1344"/>
                  </a:moveTo>
                  <a:cubicBezTo>
                    <a:pt x="4036" y="1761"/>
                    <a:pt x="3664" y="2561"/>
                    <a:pt x="3522" y="2521"/>
                  </a:cubicBezTo>
                  <a:cubicBezTo>
                    <a:pt x="2602" y="2258"/>
                    <a:pt x="1573" y="2001"/>
                    <a:pt x="870" y="1395"/>
                  </a:cubicBezTo>
                  <a:cubicBezTo>
                    <a:pt x="-530" y="195"/>
                    <a:pt x="-199" y="-337"/>
                    <a:pt x="1567" y="223"/>
                  </a:cubicBezTo>
                  <a:cubicBezTo>
                    <a:pt x="2504" y="532"/>
                    <a:pt x="3396" y="966"/>
                    <a:pt x="4304" y="1344"/>
                  </a:cubicBezTo>
                  <a:close/>
                </a:path>
              </a:pathLst>
            </a:custGeom>
            <a:grpFill/>
            <a:ln w="5715" cap="flat">
              <a:noFill/>
              <a:prstDash val="solid"/>
              <a:miter/>
            </a:ln>
          </p:spPr>
          <p:txBody>
            <a:bodyPr rtlCol="0" anchor="ctr"/>
            <a:lstStyle/>
            <a:p>
              <a:endParaRPr lang="zh-CN" altLang="en-US"/>
            </a:p>
          </p:txBody>
        </p:sp>
        <p:sp>
          <p:nvSpPr>
            <p:cNvPr id="228" name="任意多边形: 形状 227">
              <a:extLst>
                <a:ext uri="{FF2B5EF4-FFF2-40B4-BE49-F238E27FC236}">
                  <a16:creationId xmlns:a16="http://schemas.microsoft.com/office/drawing/2014/main" id="{84BF65E7-9EEF-8502-DA0F-FA027D206556}"/>
                </a:ext>
              </a:extLst>
            </p:cNvPr>
            <p:cNvSpPr/>
            <p:nvPr/>
          </p:nvSpPr>
          <p:spPr>
            <a:xfrm>
              <a:off x="7350905" y="3579458"/>
              <a:ext cx="6577" cy="3280"/>
            </a:xfrm>
            <a:custGeom>
              <a:avLst/>
              <a:gdLst>
                <a:gd name="connsiteX0" fmla="*/ 6578 w 6577"/>
                <a:gd name="connsiteY0" fmla="*/ 3280 h 3280"/>
                <a:gd name="connsiteX1" fmla="*/ 0 w 6577"/>
                <a:gd name="connsiteY1" fmla="*/ 0 h 3280"/>
                <a:gd name="connsiteX2" fmla="*/ 6578 w 6577"/>
                <a:gd name="connsiteY2" fmla="*/ 3280 h 3280"/>
              </a:gdLst>
              <a:ahLst/>
              <a:cxnLst>
                <a:cxn ang="0">
                  <a:pos x="connsiteX0" y="connsiteY0"/>
                </a:cxn>
                <a:cxn ang="0">
                  <a:pos x="connsiteX1" y="connsiteY1"/>
                </a:cxn>
                <a:cxn ang="0">
                  <a:pos x="connsiteX2" y="connsiteY2"/>
                </a:cxn>
              </a:cxnLst>
              <a:rect l="l" t="t" r="r" b="b"/>
              <a:pathLst>
                <a:path w="6577" h="3280">
                  <a:moveTo>
                    <a:pt x="6578" y="3280"/>
                  </a:moveTo>
                  <a:cubicBezTo>
                    <a:pt x="3875" y="3212"/>
                    <a:pt x="1423" y="2635"/>
                    <a:pt x="0" y="0"/>
                  </a:cubicBezTo>
                  <a:cubicBezTo>
                    <a:pt x="2715" y="57"/>
                    <a:pt x="5161" y="640"/>
                    <a:pt x="6578" y="3280"/>
                  </a:cubicBezTo>
                  <a:close/>
                </a:path>
              </a:pathLst>
            </a:custGeom>
            <a:grpFill/>
            <a:ln w="5715" cap="flat">
              <a:noFill/>
              <a:prstDash val="solid"/>
              <a:miter/>
            </a:ln>
          </p:spPr>
          <p:txBody>
            <a:bodyPr rtlCol="0" anchor="ctr"/>
            <a:lstStyle/>
            <a:p>
              <a:endParaRPr lang="zh-CN" altLang="en-US"/>
            </a:p>
          </p:txBody>
        </p:sp>
        <p:sp>
          <p:nvSpPr>
            <p:cNvPr id="229" name="任意多边形: 形状 228">
              <a:extLst>
                <a:ext uri="{FF2B5EF4-FFF2-40B4-BE49-F238E27FC236}">
                  <a16:creationId xmlns:a16="http://schemas.microsoft.com/office/drawing/2014/main" id="{963C7BB1-A9F6-D7B1-663A-34BFB572C5AB}"/>
                </a:ext>
              </a:extLst>
            </p:cNvPr>
            <p:cNvSpPr/>
            <p:nvPr/>
          </p:nvSpPr>
          <p:spPr>
            <a:xfrm>
              <a:off x="7530550" y="3590206"/>
              <a:ext cx="2428" cy="1579"/>
            </a:xfrm>
            <a:custGeom>
              <a:avLst/>
              <a:gdLst>
                <a:gd name="connsiteX0" fmla="*/ 1126 w 2428"/>
                <a:gd name="connsiteY0" fmla="*/ 1579 h 1579"/>
                <a:gd name="connsiteX1" fmla="*/ 0 w 2428"/>
                <a:gd name="connsiteY1" fmla="*/ 648 h 1579"/>
                <a:gd name="connsiteX2" fmla="*/ 1292 w 2428"/>
                <a:gd name="connsiteY2" fmla="*/ 2 h 1579"/>
                <a:gd name="connsiteX3" fmla="*/ 2429 w 2428"/>
                <a:gd name="connsiteY3" fmla="*/ 870 h 1579"/>
                <a:gd name="connsiteX4" fmla="*/ 1126 w 2428"/>
                <a:gd name="connsiteY4" fmla="*/ 1579 h 1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 h="1579">
                  <a:moveTo>
                    <a:pt x="1126" y="1579"/>
                  </a:moveTo>
                  <a:cubicBezTo>
                    <a:pt x="749" y="1271"/>
                    <a:pt x="377" y="962"/>
                    <a:pt x="0" y="648"/>
                  </a:cubicBezTo>
                  <a:cubicBezTo>
                    <a:pt x="434" y="413"/>
                    <a:pt x="886" y="-32"/>
                    <a:pt x="1292" y="2"/>
                  </a:cubicBezTo>
                  <a:cubicBezTo>
                    <a:pt x="1691" y="36"/>
                    <a:pt x="2052" y="562"/>
                    <a:pt x="2429" y="870"/>
                  </a:cubicBezTo>
                  <a:cubicBezTo>
                    <a:pt x="1995" y="1105"/>
                    <a:pt x="1560" y="1345"/>
                    <a:pt x="1126" y="1579"/>
                  </a:cubicBezTo>
                  <a:close/>
                </a:path>
              </a:pathLst>
            </a:custGeom>
            <a:grpFill/>
            <a:ln w="5715" cap="flat">
              <a:noFill/>
              <a:prstDash val="solid"/>
              <a:miter/>
            </a:ln>
          </p:spPr>
          <p:txBody>
            <a:bodyPr rtlCol="0" anchor="ctr"/>
            <a:lstStyle/>
            <a:p>
              <a:endParaRPr lang="zh-CN" altLang="en-US"/>
            </a:p>
          </p:txBody>
        </p:sp>
        <p:sp>
          <p:nvSpPr>
            <p:cNvPr id="230" name="任意多边形: 形状 229">
              <a:extLst>
                <a:ext uri="{FF2B5EF4-FFF2-40B4-BE49-F238E27FC236}">
                  <a16:creationId xmlns:a16="http://schemas.microsoft.com/office/drawing/2014/main" id="{42C9C6DB-0D32-912A-A9ED-8F8EE7D6A48A}"/>
                </a:ext>
              </a:extLst>
            </p:cNvPr>
            <p:cNvSpPr/>
            <p:nvPr/>
          </p:nvSpPr>
          <p:spPr>
            <a:xfrm>
              <a:off x="7541643" y="3699799"/>
              <a:ext cx="1360" cy="1360"/>
            </a:xfrm>
            <a:custGeom>
              <a:avLst/>
              <a:gdLst>
                <a:gd name="connsiteX0" fmla="*/ 0 w 1360"/>
                <a:gd name="connsiteY0" fmla="*/ 1360 h 1360"/>
                <a:gd name="connsiteX1" fmla="*/ 754 w 1360"/>
                <a:gd name="connsiteY1" fmla="*/ 0 h 1360"/>
                <a:gd name="connsiteX2" fmla="*/ 1360 w 1360"/>
                <a:gd name="connsiteY2" fmla="*/ 612 h 1360"/>
              </a:gdLst>
              <a:ahLst/>
              <a:cxnLst>
                <a:cxn ang="0">
                  <a:pos x="connsiteX0" y="connsiteY0"/>
                </a:cxn>
                <a:cxn ang="0">
                  <a:pos x="connsiteX1" y="connsiteY1"/>
                </a:cxn>
                <a:cxn ang="0">
                  <a:pos x="connsiteX2" y="connsiteY2"/>
                </a:cxn>
              </a:cxnLst>
              <a:rect l="l" t="t" r="r" b="b"/>
              <a:pathLst>
                <a:path w="1360" h="1360">
                  <a:moveTo>
                    <a:pt x="0" y="1360"/>
                  </a:moveTo>
                  <a:lnTo>
                    <a:pt x="754" y="0"/>
                  </a:lnTo>
                  <a:lnTo>
                    <a:pt x="1360" y="612"/>
                  </a:lnTo>
                  <a:close/>
                </a:path>
              </a:pathLst>
            </a:custGeom>
            <a:grpFill/>
            <a:ln w="5715" cap="flat">
              <a:noFill/>
              <a:prstDash val="solid"/>
              <a:miter/>
            </a:ln>
          </p:spPr>
          <p:txBody>
            <a:bodyPr rtlCol="0" anchor="ctr"/>
            <a:lstStyle/>
            <a:p>
              <a:endParaRPr lang="zh-CN" altLang="en-US"/>
            </a:p>
          </p:txBody>
        </p:sp>
        <p:sp>
          <p:nvSpPr>
            <p:cNvPr id="231" name="任意多边形: 形状 230">
              <a:extLst>
                <a:ext uri="{FF2B5EF4-FFF2-40B4-BE49-F238E27FC236}">
                  <a16:creationId xmlns:a16="http://schemas.microsoft.com/office/drawing/2014/main" id="{E58C4879-2E92-9727-1F1D-848FF27F945E}"/>
                </a:ext>
              </a:extLst>
            </p:cNvPr>
            <p:cNvSpPr/>
            <p:nvPr/>
          </p:nvSpPr>
          <p:spPr>
            <a:xfrm>
              <a:off x="7577819" y="3632082"/>
              <a:ext cx="1354" cy="1354"/>
            </a:xfrm>
            <a:custGeom>
              <a:avLst/>
              <a:gdLst>
                <a:gd name="connsiteX0" fmla="*/ 0 w 1354"/>
                <a:gd name="connsiteY0" fmla="*/ 0 h 1354"/>
                <a:gd name="connsiteX1" fmla="*/ 1354 w 1354"/>
                <a:gd name="connsiteY1" fmla="*/ 743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3"/>
                  </a:lnTo>
                  <a:lnTo>
                    <a:pt x="749" y="1354"/>
                  </a:lnTo>
                  <a:close/>
                </a:path>
              </a:pathLst>
            </a:custGeom>
            <a:grpFill/>
            <a:ln w="5715" cap="flat">
              <a:noFill/>
              <a:prstDash val="solid"/>
              <a:miter/>
            </a:ln>
          </p:spPr>
          <p:txBody>
            <a:bodyPr rtlCol="0" anchor="ctr"/>
            <a:lstStyle/>
            <a:p>
              <a:endParaRPr lang="zh-CN" altLang="en-US"/>
            </a:p>
          </p:txBody>
        </p:sp>
        <p:sp>
          <p:nvSpPr>
            <p:cNvPr id="232" name="任意多边形: 形状 231">
              <a:extLst>
                <a:ext uri="{FF2B5EF4-FFF2-40B4-BE49-F238E27FC236}">
                  <a16:creationId xmlns:a16="http://schemas.microsoft.com/office/drawing/2014/main" id="{D38FD08A-1496-0D19-AC0E-C553A3B85D24}"/>
                </a:ext>
              </a:extLst>
            </p:cNvPr>
            <p:cNvSpPr/>
            <p:nvPr/>
          </p:nvSpPr>
          <p:spPr>
            <a:xfrm>
              <a:off x="7576465" y="3630722"/>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233" name="任意多边形: 形状 232">
              <a:extLst>
                <a:ext uri="{FF2B5EF4-FFF2-40B4-BE49-F238E27FC236}">
                  <a16:creationId xmlns:a16="http://schemas.microsoft.com/office/drawing/2014/main" id="{BF0CE1D8-E4E4-02E8-0192-24B6D8BFF6A0}"/>
                </a:ext>
              </a:extLst>
            </p:cNvPr>
            <p:cNvSpPr/>
            <p:nvPr/>
          </p:nvSpPr>
          <p:spPr>
            <a:xfrm>
              <a:off x="7531779" y="3628790"/>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234" name="任意多边形: 形状 233">
              <a:extLst>
                <a:ext uri="{FF2B5EF4-FFF2-40B4-BE49-F238E27FC236}">
                  <a16:creationId xmlns:a16="http://schemas.microsoft.com/office/drawing/2014/main" id="{DF834040-3463-792F-7A9E-744A040D9A70}"/>
                </a:ext>
              </a:extLst>
            </p:cNvPr>
            <p:cNvSpPr/>
            <p:nvPr/>
          </p:nvSpPr>
          <p:spPr>
            <a:xfrm>
              <a:off x="7523846" y="3628790"/>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235" name="任意多边形: 形状 234">
              <a:extLst>
                <a:ext uri="{FF2B5EF4-FFF2-40B4-BE49-F238E27FC236}">
                  <a16:creationId xmlns:a16="http://schemas.microsoft.com/office/drawing/2014/main" id="{A8E51CDE-A095-1675-F0E9-E9B25FA3853A}"/>
                </a:ext>
              </a:extLst>
            </p:cNvPr>
            <p:cNvSpPr/>
            <p:nvPr/>
          </p:nvSpPr>
          <p:spPr>
            <a:xfrm>
              <a:off x="7541643" y="3601118"/>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236" name="任意多边形: 形状 235">
              <a:extLst>
                <a:ext uri="{FF2B5EF4-FFF2-40B4-BE49-F238E27FC236}">
                  <a16:creationId xmlns:a16="http://schemas.microsoft.com/office/drawing/2014/main" id="{D27ACC37-DD5A-E483-8938-F1402643C60C}"/>
                </a:ext>
              </a:extLst>
            </p:cNvPr>
            <p:cNvSpPr/>
            <p:nvPr/>
          </p:nvSpPr>
          <p:spPr>
            <a:xfrm>
              <a:off x="7373931" y="3566291"/>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237" name="任意多边形: 形状 236">
              <a:extLst>
                <a:ext uri="{FF2B5EF4-FFF2-40B4-BE49-F238E27FC236}">
                  <a16:creationId xmlns:a16="http://schemas.microsoft.com/office/drawing/2014/main" id="{685446E5-917A-A222-FE69-99AB3194F630}"/>
                </a:ext>
              </a:extLst>
            </p:cNvPr>
            <p:cNvSpPr/>
            <p:nvPr/>
          </p:nvSpPr>
          <p:spPr>
            <a:xfrm>
              <a:off x="7362706" y="3556421"/>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238" name="任意多边形: 形状 237">
              <a:extLst>
                <a:ext uri="{FF2B5EF4-FFF2-40B4-BE49-F238E27FC236}">
                  <a16:creationId xmlns:a16="http://schemas.microsoft.com/office/drawing/2014/main" id="{43EDD437-751F-FC05-8BC6-88962E5B2A52}"/>
                </a:ext>
              </a:extLst>
            </p:cNvPr>
            <p:cNvSpPr/>
            <p:nvPr/>
          </p:nvSpPr>
          <p:spPr>
            <a:xfrm>
              <a:off x="7356128" y="3545197"/>
              <a:ext cx="1354" cy="1360"/>
            </a:xfrm>
            <a:custGeom>
              <a:avLst/>
              <a:gdLst>
                <a:gd name="connsiteX0" fmla="*/ 1354 w 1354"/>
                <a:gd name="connsiteY0" fmla="*/ 1360 h 1360"/>
                <a:gd name="connsiteX1" fmla="*/ 0 w 1354"/>
                <a:gd name="connsiteY1" fmla="*/ 612 h 1360"/>
                <a:gd name="connsiteX2" fmla="*/ 611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11" y="0"/>
                  </a:lnTo>
                  <a:close/>
                </a:path>
              </a:pathLst>
            </a:custGeom>
            <a:grpFill/>
            <a:ln w="5715" cap="flat">
              <a:noFill/>
              <a:prstDash val="solid"/>
              <a:miter/>
            </a:ln>
          </p:spPr>
          <p:txBody>
            <a:bodyPr rtlCol="0" anchor="ctr"/>
            <a:lstStyle/>
            <a:p>
              <a:endParaRPr lang="zh-CN" altLang="en-US"/>
            </a:p>
          </p:txBody>
        </p:sp>
        <p:sp>
          <p:nvSpPr>
            <p:cNvPr id="239" name="任意多边形: 形状 238">
              <a:extLst>
                <a:ext uri="{FF2B5EF4-FFF2-40B4-BE49-F238E27FC236}">
                  <a16:creationId xmlns:a16="http://schemas.microsoft.com/office/drawing/2014/main" id="{64D301A2-ED97-9963-4842-79A0F70ABBE0}"/>
                </a:ext>
              </a:extLst>
            </p:cNvPr>
            <p:cNvSpPr/>
            <p:nvPr/>
          </p:nvSpPr>
          <p:spPr>
            <a:xfrm>
              <a:off x="7458073" y="3503792"/>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240" name="任意多边形: 形状 239">
              <a:extLst>
                <a:ext uri="{FF2B5EF4-FFF2-40B4-BE49-F238E27FC236}">
                  <a16:creationId xmlns:a16="http://schemas.microsoft.com/office/drawing/2014/main" id="{1F6C9FD3-7004-3145-B588-490B22641C53}"/>
                </a:ext>
              </a:extLst>
            </p:cNvPr>
            <p:cNvSpPr/>
            <p:nvPr/>
          </p:nvSpPr>
          <p:spPr>
            <a:xfrm>
              <a:off x="7502181" y="3480766"/>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241" name="任意多边形: 形状 240">
              <a:extLst>
                <a:ext uri="{FF2B5EF4-FFF2-40B4-BE49-F238E27FC236}">
                  <a16:creationId xmlns:a16="http://schemas.microsoft.com/office/drawing/2014/main" id="{99D7C750-22B5-C8C2-76C1-2C2A028E6B1D}"/>
                </a:ext>
              </a:extLst>
            </p:cNvPr>
            <p:cNvSpPr/>
            <p:nvPr/>
          </p:nvSpPr>
          <p:spPr>
            <a:xfrm>
              <a:off x="7669899" y="3443224"/>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242" name="任意多边形: 形状 241">
              <a:extLst>
                <a:ext uri="{FF2B5EF4-FFF2-40B4-BE49-F238E27FC236}">
                  <a16:creationId xmlns:a16="http://schemas.microsoft.com/office/drawing/2014/main" id="{1A89DFAB-272D-CA61-F31B-EFA8A4D20A45}"/>
                </a:ext>
              </a:extLst>
            </p:cNvPr>
            <p:cNvSpPr/>
            <p:nvPr/>
          </p:nvSpPr>
          <p:spPr>
            <a:xfrm>
              <a:off x="7554799" y="3426776"/>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243" name="任意多边形: 形状 242">
              <a:extLst>
                <a:ext uri="{FF2B5EF4-FFF2-40B4-BE49-F238E27FC236}">
                  <a16:creationId xmlns:a16="http://schemas.microsoft.com/office/drawing/2014/main" id="{20DB541E-038D-9D7E-FC99-D6570BA5B106}"/>
                </a:ext>
              </a:extLst>
            </p:cNvPr>
            <p:cNvSpPr/>
            <p:nvPr/>
          </p:nvSpPr>
          <p:spPr>
            <a:xfrm>
              <a:off x="7520555" y="3393881"/>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244" name="任意多边形: 形状 243">
              <a:extLst>
                <a:ext uri="{FF2B5EF4-FFF2-40B4-BE49-F238E27FC236}">
                  <a16:creationId xmlns:a16="http://schemas.microsoft.com/office/drawing/2014/main" id="{E2433FE0-E9D2-92E8-8859-D11E623D0C46}"/>
                </a:ext>
              </a:extLst>
            </p:cNvPr>
            <p:cNvSpPr/>
            <p:nvPr/>
          </p:nvSpPr>
          <p:spPr>
            <a:xfrm>
              <a:off x="7208144" y="3319586"/>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245" name="任意多边形: 形状 244">
              <a:extLst>
                <a:ext uri="{FF2B5EF4-FFF2-40B4-BE49-F238E27FC236}">
                  <a16:creationId xmlns:a16="http://schemas.microsoft.com/office/drawing/2014/main" id="{A86675FC-8986-CB08-52F9-7FF630A3EB47}"/>
                </a:ext>
              </a:extLst>
            </p:cNvPr>
            <p:cNvSpPr/>
            <p:nvPr/>
          </p:nvSpPr>
          <p:spPr>
            <a:xfrm>
              <a:off x="7162104" y="3217613"/>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246" name="任意多边形: 形状 245">
              <a:extLst>
                <a:ext uri="{FF2B5EF4-FFF2-40B4-BE49-F238E27FC236}">
                  <a16:creationId xmlns:a16="http://schemas.microsoft.com/office/drawing/2014/main" id="{7EB26485-0EF6-154C-73AD-C6EC28DC7186}"/>
                </a:ext>
              </a:extLst>
            </p:cNvPr>
            <p:cNvSpPr/>
            <p:nvPr/>
          </p:nvSpPr>
          <p:spPr>
            <a:xfrm>
              <a:off x="7153595" y="3207743"/>
              <a:ext cx="1671" cy="3292"/>
            </a:xfrm>
            <a:custGeom>
              <a:avLst/>
              <a:gdLst>
                <a:gd name="connsiteX0" fmla="*/ 0 w 1671"/>
                <a:gd name="connsiteY0" fmla="*/ 0 h 3292"/>
                <a:gd name="connsiteX1" fmla="*/ 0 w 1671"/>
                <a:gd name="connsiteY1" fmla="*/ 3292 h 3292"/>
                <a:gd name="connsiteX2" fmla="*/ 0 w 1671"/>
                <a:gd name="connsiteY2" fmla="*/ 0 h 3292"/>
              </a:gdLst>
              <a:ahLst/>
              <a:cxnLst>
                <a:cxn ang="0">
                  <a:pos x="connsiteX0" y="connsiteY0"/>
                </a:cxn>
                <a:cxn ang="0">
                  <a:pos x="connsiteX1" y="connsiteY1"/>
                </a:cxn>
                <a:cxn ang="0">
                  <a:pos x="connsiteX2" y="connsiteY2"/>
                </a:cxn>
              </a:cxnLst>
              <a:rect l="l" t="t" r="r" b="b"/>
              <a:pathLst>
                <a:path w="1671" h="3292">
                  <a:moveTo>
                    <a:pt x="0" y="0"/>
                  </a:moveTo>
                  <a:cubicBezTo>
                    <a:pt x="2229" y="1097"/>
                    <a:pt x="2229" y="2195"/>
                    <a:pt x="0"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247" name="任意多边形: 形状 246">
              <a:extLst>
                <a:ext uri="{FF2B5EF4-FFF2-40B4-BE49-F238E27FC236}">
                  <a16:creationId xmlns:a16="http://schemas.microsoft.com/office/drawing/2014/main" id="{B011BD7C-E44F-415B-BBC3-C4C57D5C35E2}"/>
                </a:ext>
              </a:extLst>
            </p:cNvPr>
            <p:cNvSpPr/>
            <p:nvPr/>
          </p:nvSpPr>
          <p:spPr>
            <a:xfrm>
              <a:off x="7179901" y="3188009"/>
              <a:ext cx="1360" cy="1354"/>
            </a:xfrm>
            <a:custGeom>
              <a:avLst/>
              <a:gdLst>
                <a:gd name="connsiteX0" fmla="*/ 0 w 1360"/>
                <a:gd name="connsiteY0" fmla="*/ 0 h 1354"/>
                <a:gd name="connsiteX1" fmla="*/ 1360 w 1360"/>
                <a:gd name="connsiteY1" fmla="*/ 749 h 1354"/>
                <a:gd name="connsiteX2" fmla="*/ 754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54" y="1354"/>
                  </a:lnTo>
                  <a:close/>
                </a:path>
              </a:pathLst>
            </a:custGeom>
            <a:grpFill/>
            <a:ln w="5715" cap="flat">
              <a:noFill/>
              <a:prstDash val="solid"/>
              <a:miter/>
            </a:ln>
          </p:spPr>
          <p:txBody>
            <a:bodyPr rtlCol="0" anchor="ctr"/>
            <a:lstStyle/>
            <a:p>
              <a:endParaRPr lang="zh-CN" altLang="en-US"/>
            </a:p>
          </p:txBody>
        </p:sp>
        <p:sp>
          <p:nvSpPr>
            <p:cNvPr id="248" name="任意多边形: 形状 247">
              <a:extLst>
                <a:ext uri="{FF2B5EF4-FFF2-40B4-BE49-F238E27FC236}">
                  <a16:creationId xmlns:a16="http://schemas.microsoft.com/office/drawing/2014/main" id="{6D497DAD-594E-80CD-90F8-B37113C1CDC2}"/>
                </a:ext>
              </a:extLst>
            </p:cNvPr>
            <p:cNvSpPr/>
            <p:nvPr/>
          </p:nvSpPr>
          <p:spPr>
            <a:xfrm>
              <a:off x="7093044" y="3181432"/>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249" name="任意多边形: 形状 248">
              <a:extLst>
                <a:ext uri="{FF2B5EF4-FFF2-40B4-BE49-F238E27FC236}">
                  <a16:creationId xmlns:a16="http://schemas.microsoft.com/office/drawing/2014/main" id="{7EE20E80-CAAE-75D4-CA59-D5010454B9D2}"/>
                </a:ext>
              </a:extLst>
            </p:cNvPr>
            <p:cNvSpPr/>
            <p:nvPr/>
          </p:nvSpPr>
          <p:spPr>
            <a:xfrm>
              <a:off x="7145541" y="3168276"/>
              <a:ext cx="1475" cy="3280"/>
            </a:xfrm>
            <a:custGeom>
              <a:avLst/>
              <a:gdLst>
                <a:gd name="connsiteX0" fmla="*/ 1476 w 1475"/>
                <a:gd name="connsiteY0" fmla="*/ 3280 h 3280"/>
                <a:gd name="connsiteX1" fmla="*/ 213 w 1475"/>
                <a:gd name="connsiteY1" fmla="*/ 948 h 3280"/>
                <a:gd name="connsiteX2" fmla="*/ 1476 w 1475"/>
                <a:gd name="connsiteY2" fmla="*/ 0 h 3280"/>
                <a:gd name="connsiteX3" fmla="*/ 1476 w 1475"/>
                <a:gd name="connsiteY3" fmla="*/ 3280 h 3280"/>
              </a:gdLst>
              <a:ahLst/>
              <a:cxnLst>
                <a:cxn ang="0">
                  <a:pos x="connsiteX0" y="connsiteY0"/>
                </a:cxn>
                <a:cxn ang="0">
                  <a:pos x="connsiteX1" y="connsiteY1"/>
                </a:cxn>
                <a:cxn ang="0">
                  <a:pos x="connsiteX2" y="connsiteY2"/>
                </a:cxn>
                <a:cxn ang="0">
                  <a:pos x="connsiteX3" y="connsiteY3"/>
                </a:cxn>
              </a:cxnLst>
              <a:rect l="l" t="t" r="r" b="b"/>
              <a:pathLst>
                <a:path w="1475" h="3280">
                  <a:moveTo>
                    <a:pt x="1476" y="3280"/>
                  </a:moveTo>
                  <a:cubicBezTo>
                    <a:pt x="178" y="2823"/>
                    <a:pt x="-325" y="2000"/>
                    <a:pt x="213" y="948"/>
                  </a:cubicBezTo>
                  <a:cubicBezTo>
                    <a:pt x="430" y="526"/>
                    <a:pt x="1041" y="308"/>
                    <a:pt x="1476" y="0"/>
                  </a:cubicBezTo>
                  <a:cubicBezTo>
                    <a:pt x="1476" y="1091"/>
                    <a:pt x="1476" y="2183"/>
                    <a:pt x="1476" y="3280"/>
                  </a:cubicBezTo>
                  <a:close/>
                </a:path>
              </a:pathLst>
            </a:custGeom>
            <a:grpFill/>
            <a:ln w="5715" cap="flat">
              <a:noFill/>
              <a:prstDash val="solid"/>
              <a:miter/>
            </a:ln>
          </p:spPr>
          <p:txBody>
            <a:bodyPr rtlCol="0" anchor="ctr"/>
            <a:lstStyle/>
            <a:p>
              <a:endParaRPr lang="zh-CN" altLang="en-US"/>
            </a:p>
          </p:txBody>
        </p:sp>
        <p:sp>
          <p:nvSpPr>
            <p:cNvPr id="250" name="任意多边形: 形状 249">
              <a:extLst>
                <a:ext uri="{FF2B5EF4-FFF2-40B4-BE49-F238E27FC236}">
                  <a16:creationId xmlns:a16="http://schemas.microsoft.com/office/drawing/2014/main" id="{87345CE0-D923-CA78-8B01-BA24200C69CB}"/>
                </a:ext>
              </a:extLst>
            </p:cNvPr>
            <p:cNvSpPr/>
            <p:nvPr/>
          </p:nvSpPr>
          <p:spPr>
            <a:xfrm>
              <a:off x="7084534" y="3161692"/>
              <a:ext cx="3274" cy="3291"/>
            </a:xfrm>
            <a:custGeom>
              <a:avLst/>
              <a:gdLst>
                <a:gd name="connsiteX0" fmla="*/ 0 w 3274"/>
                <a:gd name="connsiteY0" fmla="*/ 3292 h 3291"/>
                <a:gd name="connsiteX1" fmla="*/ 0 w 3274"/>
                <a:gd name="connsiteY1" fmla="*/ 0 h 3291"/>
                <a:gd name="connsiteX2" fmla="*/ 3275 w 3274"/>
                <a:gd name="connsiteY2" fmla="*/ 3292 h 3291"/>
                <a:gd name="connsiteX3" fmla="*/ 0 w 3274"/>
                <a:gd name="connsiteY3" fmla="*/ 3292 h 3291"/>
              </a:gdLst>
              <a:ahLst/>
              <a:cxnLst>
                <a:cxn ang="0">
                  <a:pos x="connsiteX0" y="connsiteY0"/>
                </a:cxn>
                <a:cxn ang="0">
                  <a:pos x="connsiteX1" y="connsiteY1"/>
                </a:cxn>
                <a:cxn ang="0">
                  <a:pos x="connsiteX2" y="connsiteY2"/>
                </a:cxn>
                <a:cxn ang="0">
                  <a:pos x="connsiteX3" y="connsiteY3"/>
                </a:cxn>
              </a:cxnLst>
              <a:rect l="l" t="t" r="r" b="b"/>
              <a:pathLst>
                <a:path w="3274" h="3291">
                  <a:moveTo>
                    <a:pt x="0" y="3292"/>
                  </a:moveTo>
                  <a:cubicBezTo>
                    <a:pt x="0" y="2195"/>
                    <a:pt x="0" y="1097"/>
                    <a:pt x="0" y="0"/>
                  </a:cubicBezTo>
                  <a:cubicBezTo>
                    <a:pt x="1092" y="1097"/>
                    <a:pt x="2183" y="2195"/>
                    <a:pt x="3275" y="3292"/>
                  </a:cubicBezTo>
                  <a:cubicBezTo>
                    <a:pt x="2183" y="3292"/>
                    <a:pt x="1092" y="3292"/>
                    <a:pt x="0" y="3292"/>
                  </a:cubicBezTo>
                  <a:close/>
                </a:path>
              </a:pathLst>
            </a:custGeom>
            <a:grpFill/>
            <a:ln w="5715" cap="flat">
              <a:noFill/>
              <a:prstDash val="solid"/>
              <a:miter/>
            </a:ln>
          </p:spPr>
          <p:txBody>
            <a:bodyPr rtlCol="0" anchor="ctr"/>
            <a:lstStyle/>
            <a:p>
              <a:endParaRPr lang="zh-CN" altLang="en-US"/>
            </a:p>
          </p:txBody>
        </p:sp>
        <p:sp>
          <p:nvSpPr>
            <p:cNvPr id="251" name="任意多边形: 形状 250">
              <a:extLst>
                <a:ext uri="{FF2B5EF4-FFF2-40B4-BE49-F238E27FC236}">
                  <a16:creationId xmlns:a16="http://schemas.microsoft.com/office/drawing/2014/main" id="{AABD7050-6AAA-828D-2119-0C12009CE17F}"/>
                </a:ext>
              </a:extLst>
            </p:cNvPr>
            <p:cNvSpPr/>
            <p:nvPr/>
          </p:nvSpPr>
          <p:spPr>
            <a:xfrm>
              <a:off x="7343178" y="3082695"/>
              <a:ext cx="68357" cy="33178"/>
            </a:xfrm>
            <a:custGeom>
              <a:avLst/>
              <a:gdLst>
                <a:gd name="connsiteX0" fmla="*/ 66923 w 68357"/>
                <a:gd name="connsiteY0" fmla="*/ 32945 h 33178"/>
                <a:gd name="connsiteX1" fmla="*/ 62036 w 68357"/>
                <a:gd name="connsiteY1" fmla="*/ 32957 h 33178"/>
                <a:gd name="connsiteX2" fmla="*/ 39736 w 68357"/>
                <a:gd name="connsiteY2" fmla="*/ 18635 h 33178"/>
                <a:gd name="connsiteX3" fmla="*/ 34536 w 68357"/>
                <a:gd name="connsiteY3" fmla="*/ 14629 h 33178"/>
                <a:gd name="connsiteX4" fmla="*/ 0 w 68357"/>
                <a:gd name="connsiteY4" fmla="*/ 2101 h 33178"/>
                <a:gd name="connsiteX5" fmla="*/ 12333 w 68357"/>
                <a:gd name="connsiteY5" fmla="*/ 2158 h 33178"/>
                <a:gd name="connsiteX6" fmla="*/ 42434 w 68357"/>
                <a:gd name="connsiteY6" fmla="*/ 4307 h 33178"/>
                <a:gd name="connsiteX7" fmla="*/ 63637 w 68357"/>
                <a:gd name="connsiteY7" fmla="*/ 13206 h 33178"/>
                <a:gd name="connsiteX8" fmla="*/ 61613 w 68357"/>
                <a:gd name="connsiteY8" fmla="*/ 14177 h 33178"/>
                <a:gd name="connsiteX9" fmla="*/ 53967 w 68357"/>
                <a:gd name="connsiteY9" fmla="*/ 12286 h 33178"/>
                <a:gd name="connsiteX10" fmla="*/ 53298 w 68357"/>
                <a:gd name="connsiteY10" fmla="*/ 13714 h 33178"/>
                <a:gd name="connsiteX11" fmla="*/ 68357 w 68357"/>
                <a:gd name="connsiteY11" fmla="*/ 31208 h 33178"/>
                <a:gd name="connsiteX12" fmla="*/ 66923 w 68357"/>
                <a:gd name="connsiteY12" fmla="*/ 32945 h 3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357" h="33178">
                  <a:moveTo>
                    <a:pt x="66923" y="32945"/>
                  </a:moveTo>
                  <a:cubicBezTo>
                    <a:pt x="65294" y="32945"/>
                    <a:pt x="63665" y="32888"/>
                    <a:pt x="62036" y="32957"/>
                  </a:cubicBezTo>
                  <a:cubicBezTo>
                    <a:pt x="46383" y="33625"/>
                    <a:pt x="46114" y="33745"/>
                    <a:pt x="39736" y="18635"/>
                  </a:cubicBezTo>
                  <a:cubicBezTo>
                    <a:pt x="38445" y="15577"/>
                    <a:pt x="37902" y="14571"/>
                    <a:pt x="34536" y="14629"/>
                  </a:cubicBezTo>
                  <a:cubicBezTo>
                    <a:pt x="21597" y="14846"/>
                    <a:pt x="10253" y="10342"/>
                    <a:pt x="0" y="2101"/>
                  </a:cubicBezTo>
                  <a:cubicBezTo>
                    <a:pt x="4389" y="-1951"/>
                    <a:pt x="9704" y="878"/>
                    <a:pt x="12333" y="2158"/>
                  </a:cubicBezTo>
                  <a:cubicBezTo>
                    <a:pt x="22345" y="7045"/>
                    <a:pt x="30649" y="10822"/>
                    <a:pt x="42434" y="4307"/>
                  </a:cubicBezTo>
                  <a:cubicBezTo>
                    <a:pt x="48498" y="959"/>
                    <a:pt x="59739" y="2576"/>
                    <a:pt x="63637" y="13206"/>
                  </a:cubicBezTo>
                  <a:cubicBezTo>
                    <a:pt x="62962" y="13526"/>
                    <a:pt x="62288" y="13846"/>
                    <a:pt x="61613" y="14177"/>
                  </a:cubicBezTo>
                  <a:cubicBezTo>
                    <a:pt x="58864" y="14372"/>
                    <a:pt x="56470" y="13097"/>
                    <a:pt x="53967" y="12286"/>
                  </a:cubicBezTo>
                  <a:cubicBezTo>
                    <a:pt x="52092" y="11148"/>
                    <a:pt x="53881" y="15829"/>
                    <a:pt x="53298" y="13714"/>
                  </a:cubicBezTo>
                  <a:cubicBezTo>
                    <a:pt x="62534" y="15915"/>
                    <a:pt x="66963" y="22252"/>
                    <a:pt x="68357" y="31208"/>
                  </a:cubicBezTo>
                  <a:cubicBezTo>
                    <a:pt x="67883" y="31791"/>
                    <a:pt x="67403" y="32368"/>
                    <a:pt x="66923" y="32945"/>
                  </a:cubicBezTo>
                  <a:close/>
                </a:path>
              </a:pathLst>
            </a:custGeom>
            <a:grpFill/>
            <a:ln w="5715" cap="flat">
              <a:noFill/>
              <a:prstDash val="solid"/>
              <a:miter/>
            </a:ln>
          </p:spPr>
          <p:txBody>
            <a:bodyPr rtlCol="0" anchor="ctr"/>
            <a:lstStyle/>
            <a:p>
              <a:endParaRPr lang="zh-CN" altLang="en-US"/>
            </a:p>
          </p:txBody>
        </p:sp>
        <p:sp>
          <p:nvSpPr>
            <p:cNvPr id="252" name="任意多边形: 形状 251">
              <a:extLst>
                <a:ext uri="{FF2B5EF4-FFF2-40B4-BE49-F238E27FC236}">
                  <a16:creationId xmlns:a16="http://schemas.microsoft.com/office/drawing/2014/main" id="{797D069E-54BB-6A01-00CF-02A93C0AEA46}"/>
                </a:ext>
              </a:extLst>
            </p:cNvPr>
            <p:cNvSpPr/>
            <p:nvPr/>
          </p:nvSpPr>
          <p:spPr>
            <a:xfrm>
              <a:off x="7404460" y="3095889"/>
              <a:ext cx="17346" cy="19751"/>
            </a:xfrm>
            <a:custGeom>
              <a:avLst/>
              <a:gdLst>
                <a:gd name="connsiteX0" fmla="*/ 2354 w 17346"/>
                <a:gd name="connsiteY0" fmla="*/ 18 h 19751"/>
                <a:gd name="connsiteX1" fmla="*/ 11687 w 17346"/>
                <a:gd name="connsiteY1" fmla="*/ 5756 h 19751"/>
                <a:gd name="connsiteX2" fmla="*/ 8932 w 17346"/>
                <a:gd name="connsiteY2" fmla="*/ 19752 h 19751"/>
                <a:gd name="connsiteX3" fmla="*/ 7572 w 17346"/>
                <a:gd name="connsiteY3" fmla="*/ 18072 h 19751"/>
                <a:gd name="connsiteX4" fmla="*/ 2354 w 17346"/>
                <a:gd name="connsiteY4" fmla="*/ 18 h 19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46" h="19751">
                  <a:moveTo>
                    <a:pt x="2354" y="18"/>
                  </a:moveTo>
                  <a:cubicBezTo>
                    <a:pt x="6823" y="-296"/>
                    <a:pt x="8732" y="3618"/>
                    <a:pt x="11687" y="5756"/>
                  </a:cubicBezTo>
                  <a:cubicBezTo>
                    <a:pt x="19939" y="11716"/>
                    <a:pt x="19288" y="14888"/>
                    <a:pt x="8932" y="19752"/>
                  </a:cubicBezTo>
                  <a:cubicBezTo>
                    <a:pt x="8481" y="19192"/>
                    <a:pt x="8024" y="18632"/>
                    <a:pt x="7572" y="18072"/>
                  </a:cubicBezTo>
                  <a:cubicBezTo>
                    <a:pt x="9298" y="11053"/>
                    <a:pt x="-5601" y="8836"/>
                    <a:pt x="2354" y="18"/>
                  </a:cubicBezTo>
                  <a:close/>
                </a:path>
              </a:pathLst>
            </a:custGeom>
            <a:grpFill/>
            <a:ln w="5715" cap="flat">
              <a:noFill/>
              <a:prstDash val="solid"/>
              <a:miter/>
            </a:ln>
          </p:spPr>
          <p:txBody>
            <a:bodyPr rtlCol="0" anchor="ctr"/>
            <a:lstStyle/>
            <a:p>
              <a:endParaRPr lang="zh-CN" altLang="en-US"/>
            </a:p>
          </p:txBody>
        </p:sp>
        <p:sp>
          <p:nvSpPr>
            <p:cNvPr id="253" name="任意多边形: 形状 252">
              <a:extLst>
                <a:ext uri="{FF2B5EF4-FFF2-40B4-BE49-F238E27FC236}">
                  <a16:creationId xmlns:a16="http://schemas.microsoft.com/office/drawing/2014/main" id="{16AA80D5-E324-19A1-C1CA-CA4FCF7D8C30}"/>
                </a:ext>
              </a:extLst>
            </p:cNvPr>
            <p:cNvSpPr/>
            <p:nvPr/>
          </p:nvSpPr>
          <p:spPr>
            <a:xfrm>
              <a:off x="7441516" y="3097838"/>
              <a:ext cx="15504" cy="15304"/>
            </a:xfrm>
            <a:custGeom>
              <a:avLst/>
              <a:gdLst>
                <a:gd name="connsiteX0" fmla="*/ 9127 w 15504"/>
                <a:gd name="connsiteY0" fmla="*/ 0 h 15304"/>
                <a:gd name="connsiteX1" fmla="*/ 15505 w 15504"/>
                <a:gd name="connsiteY1" fmla="*/ 15270 h 15304"/>
                <a:gd name="connsiteX2" fmla="*/ 0 w 15504"/>
                <a:gd name="connsiteY2" fmla="*/ 10755 h 15304"/>
                <a:gd name="connsiteX3" fmla="*/ 9127 w 15504"/>
                <a:gd name="connsiteY3" fmla="*/ 0 h 15304"/>
              </a:gdLst>
              <a:ahLst/>
              <a:cxnLst>
                <a:cxn ang="0">
                  <a:pos x="connsiteX0" y="connsiteY0"/>
                </a:cxn>
                <a:cxn ang="0">
                  <a:pos x="connsiteX1" y="connsiteY1"/>
                </a:cxn>
                <a:cxn ang="0">
                  <a:pos x="connsiteX2" y="connsiteY2"/>
                </a:cxn>
                <a:cxn ang="0">
                  <a:pos x="connsiteX3" y="connsiteY3"/>
                </a:cxn>
              </a:cxnLst>
              <a:rect l="l" t="t" r="r" b="b"/>
              <a:pathLst>
                <a:path w="15504" h="15304">
                  <a:moveTo>
                    <a:pt x="9127" y="0"/>
                  </a:moveTo>
                  <a:cubicBezTo>
                    <a:pt x="14499" y="5235"/>
                    <a:pt x="12505" y="10367"/>
                    <a:pt x="15505" y="15270"/>
                  </a:cubicBezTo>
                  <a:cubicBezTo>
                    <a:pt x="9064" y="15436"/>
                    <a:pt x="4555" y="15145"/>
                    <a:pt x="0" y="10755"/>
                  </a:cubicBezTo>
                  <a:cubicBezTo>
                    <a:pt x="2915" y="7098"/>
                    <a:pt x="7984" y="5727"/>
                    <a:pt x="9127" y="0"/>
                  </a:cubicBezTo>
                  <a:close/>
                </a:path>
              </a:pathLst>
            </a:custGeom>
            <a:grpFill/>
            <a:ln w="5715" cap="flat">
              <a:noFill/>
              <a:prstDash val="solid"/>
              <a:miter/>
            </a:ln>
          </p:spPr>
          <p:txBody>
            <a:bodyPr rtlCol="0" anchor="ctr"/>
            <a:lstStyle/>
            <a:p>
              <a:endParaRPr lang="zh-CN" altLang="en-US"/>
            </a:p>
          </p:txBody>
        </p:sp>
        <p:sp>
          <p:nvSpPr>
            <p:cNvPr id="254" name="任意多边形: 形状 253">
              <a:extLst>
                <a:ext uri="{FF2B5EF4-FFF2-40B4-BE49-F238E27FC236}">
                  <a16:creationId xmlns:a16="http://schemas.microsoft.com/office/drawing/2014/main" id="{87DA368A-618C-EC82-2A8A-B5058C96F9A4}"/>
                </a:ext>
              </a:extLst>
            </p:cNvPr>
            <p:cNvSpPr/>
            <p:nvPr/>
          </p:nvSpPr>
          <p:spPr>
            <a:xfrm>
              <a:off x="7433691" y="3148879"/>
              <a:ext cx="10654" cy="14861"/>
            </a:xfrm>
            <a:custGeom>
              <a:avLst/>
              <a:gdLst>
                <a:gd name="connsiteX0" fmla="*/ 4779 w 10654"/>
                <a:gd name="connsiteY0" fmla="*/ 0 h 14861"/>
                <a:gd name="connsiteX1" fmla="*/ 10626 w 10654"/>
                <a:gd name="connsiteY1" fmla="*/ 8453 h 14861"/>
                <a:gd name="connsiteX2" fmla="*/ 4985 w 10654"/>
                <a:gd name="connsiteY2" fmla="*/ 14796 h 14861"/>
                <a:gd name="connsiteX3" fmla="*/ 978 w 10654"/>
                <a:gd name="connsiteY3" fmla="*/ 8784 h 14861"/>
                <a:gd name="connsiteX4" fmla="*/ 4779 w 10654"/>
                <a:gd name="connsiteY4" fmla="*/ 0 h 14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4" h="14861">
                  <a:moveTo>
                    <a:pt x="4779" y="0"/>
                  </a:moveTo>
                  <a:cubicBezTo>
                    <a:pt x="9191" y="1166"/>
                    <a:pt x="10905" y="4544"/>
                    <a:pt x="10626" y="8453"/>
                  </a:cubicBezTo>
                  <a:cubicBezTo>
                    <a:pt x="10403" y="11533"/>
                    <a:pt x="9031" y="15413"/>
                    <a:pt x="4985" y="14796"/>
                  </a:cubicBezTo>
                  <a:cubicBezTo>
                    <a:pt x="2522" y="14425"/>
                    <a:pt x="-1993" y="12259"/>
                    <a:pt x="978" y="8784"/>
                  </a:cubicBezTo>
                  <a:cubicBezTo>
                    <a:pt x="3368" y="5984"/>
                    <a:pt x="-1839" y="366"/>
                    <a:pt x="4779" y="0"/>
                  </a:cubicBezTo>
                  <a:close/>
                </a:path>
              </a:pathLst>
            </a:custGeom>
            <a:grpFill/>
            <a:ln w="5715" cap="flat">
              <a:noFill/>
              <a:prstDash val="solid"/>
              <a:miter/>
            </a:ln>
          </p:spPr>
          <p:txBody>
            <a:bodyPr rtlCol="0" anchor="ctr"/>
            <a:lstStyle/>
            <a:p>
              <a:endParaRPr lang="zh-CN" altLang="en-US"/>
            </a:p>
          </p:txBody>
        </p:sp>
        <p:sp>
          <p:nvSpPr>
            <p:cNvPr id="255" name="任意多边形: 形状 254">
              <a:extLst>
                <a:ext uri="{FF2B5EF4-FFF2-40B4-BE49-F238E27FC236}">
                  <a16:creationId xmlns:a16="http://schemas.microsoft.com/office/drawing/2014/main" id="{C86073C0-1404-997C-DE5E-E983CE759916}"/>
                </a:ext>
              </a:extLst>
            </p:cNvPr>
            <p:cNvSpPr/>
            <p:nvPr/>
          </p:nvSpPr>
          <p:spPr>
            <a:xfrm>
              <a:off x="7426929" y="3074138"/>
              <a:ext cx="9252" cy="14287"/>
            </a:xfrm>
            <a:custGeom>
              <a:avLst/>
              <a:gdLst>
                <a:gd name="connsiteX0" fmla="*/ 5586 w 9252"/>
                <a:gd name="connsiteY0" fmla="*/ 14287 h 14287"/>
                <a:gd name="connsiteX1" fmla="*/ 677 w 9252"/>
                <a:gd name="connsiteY1" fmla="*/ 4017 h 14287"/>
                <a:gd name="connsiteX2" fmla="*/ 6900 w 9252"/>
                <a:gd name="connsiteY2" fmla="*/ 234 h 14287"/>
                <a:gd name="connsiteX3" fmla="*/ 8792 w 9252"/>
                <a:gd name="connsiteY3" fmla="*/ 5715 h 14287"/>
                <a:gd name="connsiteX4" fmla="*/ 5586 w 9252"/>
                <a:gd name="connsiteY4" fmla="*/ 14287 h 14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52" h="14287">
                  <a:moveTo>
                    <a:pt x="5586" y="14287"/>
                  </a:moveTo>
                  <a:cubicBezTo>
                    <a:pt x="637" y="12396"/>
                    <a:pt x="-1095" y="8904"/>
                    <a:pt x="677" y="4017"/>
                  </a:cubicBezTo>
                  <a:cubicBezTo>
                    <a:pt x="1654" y="1326"/>
                    <a:pt x="3894" y="-709"/>
                    <a:pt x="6900" y="234"/>
                  </a:cubicBezTo>
                  <a:cubicBezTo>
                    <a:pt x="9266" y="977"/>
                    <a:pt x="9746" y="3835"/>
                    <a:pt x="8792" y="5715"/>
                  </a:cubicBezTo>
                  <a:cubicBezTo>
                    <a:pt x="7403" y="8464"/>
                    <a:pt x="9175" y="12367"/>
                    <a:pt x="5586" y="14287"/>
                  </a:cubicBezTo>
                  <a:close/>
                </a:path>
              </a:pathLst>
            </a:custGeom>
            <a:grpFill/>
            <a:ln w="5715" cap="flat">
              <a:noFill/>
              <a:prstDash val="solid"/>
              <a:miter/>
            </a:ln>
          </p:spPr>
          <p:txBody>
            <a:bodyPr rtlCol="0" anchor="ctr"/>
            <a:lstStyle/>
            <a:p>
              <a:endParaRPr lang="zh-CN" altLang="en-US"/>
            </a:p>
          </p:txBody>
        </p:sp>
        <p:sp>
          <p:nvSpPr>
            <p:cNvPr id="256" name="任意多边形: 形状 255">
              <a:extLst>
                <a:ext uri="{FF2B5EF4-FFF2-40B4-BE49-F238E27FC236}">
                  <a16:creationId xmlns:a16="http://schemas.microsoft.com/office/drawing/2014/main" id="{B95E5B9F-743F-603D-6B56-74F1A284CC3D}"/>
                </a:ext>
              </a:extLst>
            </p:cNvPr>
            <p:cNvSpPr/>
            <p:nvPr/>
          </p:nvSpPr>
          <p:spPr>
            <a:xfrm>
              <a:off x="7425112" y="3182540"/>
              <a:ext cx="4329" cy="6177"/>
            </a:xfrm>
            <a:custGeom>
              <a:avLst/>
              <a:gdLst>
                <a:gd name="connsiteX0" fmla="*/ 1380 w 4329"/>
                <a:gd name="connsiteY0" fmla="*/ 0 h 6177"/>
                <a:gd name="connsiteX1" fmla="*/ 4329 w 4329"/>
                <a:gd name="connsiteY1" fmla="*/ 3246 h 6177"/>
                <a:gd name="connsiteX2" fmla="*/ 3340 w 4329"/>
                <a:gd name="connsiteY2" fmla="*/ 6178 h 6177"/>
                <a:gd name="connsiteX3" fmla="*/ 380 w 4329"/>
                <a:gd name="connsiteY3" fmla="*/ 2635 h 6177"/>
                <a:gd name="connsiteX4" fmla="*/ 1380 w 4329"/>
                <a:gd name="connsiteY4" fmla="*/ 0 h 61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 h="6177">
                  <a:moveTo>
                    <a:pt x="1380" y="0"/>
                  </a:moveTo>
                  <a:cubicBezTo>
                    <a:pt x="3408" y="132"/>
                    <a:pt x="4277" y="1492"/>
                    <a:pt x="4329" y="3246"/>
                  </a:cubicBezTo>
                  <a:cubicBezTo>
                    <a:pt x="4357" y="4212"/>
                    <a:pt x="3694" y="5200"/>
                    <a:pt x="3340" y="6178"/>
                  </a:cubicBezTo>
                  <a:cubicBezTo>
                    <a:pt x="2340" y="5006"/>
                    <a:pt x="1231" y="3909"/>
                    <a:pt x="380" y="2635"/>
                  </a:cubicBezTo>
                  <a:cubicBezTo>
                    <a:pt x="-403" y="1463"/>
                    <a:pt x="71" y="497"/>
                    <a:pt x="1380" y="0"/>
                  </a:cubicBezTo>
                  <a:close/>
                </a:path>
              </a:pathLst>
            </a:custGeom>
            <a:grpFill/>
            <a:ln w="5715" cap="flat">
              <a:noFill/>
              <a:prstDash val="solid"/>
              <a:miter/>
            </a:ln>
          </p:spPr>
          <p:txBody>
            <a:bodyPr rtlCol="0" anchor="ctr"/>
            <a:lstStyle/>
            <a:p>
              <a:endParaRPr lang="zh-CN" altLang="en-US"/>
            </a:p>
          </p:txBody>
        </p:sp>
        <p:sp>
          <p:nvSpPr>
            <p:cNvPr id="257" name="任意多边形: 形状 256">
              <a:extLst>
                <a:ext uri="{FF2B5EF4-FFF2-40B4-BE49-F238E27FC236}">
                  <a16:creationId xmlns:a16="http://schemas.microsoft.com/office/drawing/2014/main" id="{EEF3B252-E519-4353-425F-72B1E589315F}"/>
                </a:ext>
              </a:extLst>
            </p:cNvPr>
            <p:cNvSpPr/>
            <p:nvPr/>
          </p:nvSpPr>
          <p:spPr>
            <a:xfrm>
              <a:off x="7431292" y="3117038"/>
              <a:ext cx="3914" cy="3694"/>
            </a:xfrm>
            <a:custGeom>
              <a:avLst/>
              <a:gdLst>
                <a:gd name="connsiteX0" fmla="*/ 3915 w 3914"/>
                <a:gd name="connsiteY0" fmla="*/ 1071 h 3694"/>
                <a:gd name="connsiteX1" fmla="*/ 2669 w 3914"/>
                <a:gd name="connsiteY1" fmla="*/ 3648 h 3694"/>
                <a:gd name="connsiteX2" fmla="*/ 0 w 3914"/>
                <a:gd name="connsiteY2" fmla="*/ 2625 h 3694"/>
                <a:gd name="connsiteX3" fmla="*/ 1234 w 3914"/>
                <a:gd name="connsiteY3" fmla="*/ 48 h 3694"/>
                <a:gd name="connsiteX4" fmla="*/ 3915 w 3914"/>
                <a:gd name="connsiteY4" fmla="*/ 1071 h 3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4" h="3694">
                  <a:moveTo>
                    <a:pt x="3915" y="1071"/>
                  </a:moveTo>
                  <a:cubicBezTo>
                    <a:pt x="3521" y="1979"/>
                    <a:pt x="3326" y="3385"/>
                    <a:pt x="2669" y="3648"/>
                  </a:cubicBezTo>
                  <a:cubicBezTo>
                    <a:pt x="2023" y="3905"/>
                    <a:pt x="909" y="3014"/>
                    <a:pt x="0" y="2625"/>
                  </a:cubicBezTo>
                  <a:cubicBezTo>
                    <a:pt x="395" y="1716"/>
                    <a:pt x="583" y="299"/>
                    <a:pt x="1234" y="48"/>
                  </a:cubicBezTo>
                  <a:cubicBezTo>
                    <a:pt x="1898" y="-215"/>
                    <a:pt x="3001" y="676"/>
                    <a:pt x="3915" y="1071"/>
                  </a:cubicBezTo>
                  <a:close/>
                </a:path>
              </a:pathLst>
            </a:custGeom>
            <a:grpFill/>
            <a:ln w="5715" cap="flat">
              <a:noFill/>
              <a:prstDash val="solid"/>
              <a:miter/>
            </a:ln>
          </p:spPr>
          <p:txBody>
            <a:bodyPr rtlCol="0" anchor="ctr"/>
            <a:lstStyle/>
            <a:p>
              <a:endParaRPr lang="zh-CN" altLang="en-US"/>
            </a:p>
          </p:txBody>
        </p:sp>
        <p:sp>
          <p:nvSpPr>
            <p:cNvPr id="258" name="任意多边形: 形状 257">
              <a:extLst>
                <a:ext uri="{FF2B5EF4-FFF2-40B4-BE49-F238E27FC236}">
                  <a16:creationId xmlns:a16="http://schemas.microsoft.com/office/drawing/2014/main" id="{A8DA97AA-7A9C-73C0-2C0D-8CA3313E7904}"/>
                </a:ext>
              </a:extLst>
            </p:cNvPr>
            <p:cNvSpPr/>
            <p:nvPr/>
          </p:nvSpPr>
          <p:spPr>
            <a:xfrm>
              <a:off x="7414657" y="3127527"/>
              <a:ext cx="5896" cy="4275"/>
            </a:xfrm>
            <a:custGeom>
              <a:avLst/>
              <a:gdLst>
                <a:gd name="connsiteX0" fmla="*/ 3085 w 5896"/>
                <a:gd name="connsiteY0" fmla="*/ 4276 h 4275"/>
                <a:gd name="connsiteX1" fmla="*/ 21 w 5896"/>
                <a:gd name="connsiteY1" fmla="*/ 1264 h 4275"/>
                <a:gd name="connsiteX2" fmla="*/ 2633 w 5896"/>
                <a:gd name="connsiteY2" fmla="*/ 298 h 4275"/>
                <a:gd name="connsiteX3" fmla="*/ 5896 w 5896"/>
                <a:gd name="connsiteY3" fmla="*/ 3316 h 4275"/>
                <a:gd name="connsiteX4" fmla="*/ 3085 w 5896"/>
                <a:gd name="connsiteY4" fmla="*/ 4276 h 4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96" h="4275">
                  <a:moveTo>
                    <a:pt x="3085" y="4276"/>
                  </a:moveTo>
                  <a:cubicBezTo>
                    <a:pt x="1359" y="3973"/>
                    <a:pt x="-202" y="3247"/>
                    <a:pt x="21" y="1264"/>
                  </a:cubicBezTo>
                  <a:cubicBezTo>
                    <a:pt x="164" y="-16"/>
                    <a:pt x="1399" y="-296"/>
                    <a:pt x="2633" y="298"/>
                  </a:cubicBezTo>
                  <a:cubicBezTo>
                    <a:pt x="4056" y="978"/>
                    <a:pt x="5896" y="1344"/>
                    <a:pt x="5896" y="3316"/>
                  </a:cubicBezTo>
                  <a:cubicBezTo>
                    <a:pt x="5896" y="3636"/>
                    <a:pt x="4068" y="3956"/>
                    <a:pt x="3085" y="4276"/>
                  </a:cubicBezTo>
                  <a:close/>
                </a:path>
              </a:pathLst>
            </a:custGeom>
            <a:grpFill/>
            <a:ln w="5715" cap="flat">
              <a:noFill/>
              <a:prstDash val="solid"/>
              <a:miter/>
            </a:ln>
          </p:spPr>
          <p:txBody>
            <a:bodyPr rtlCol="0" anchor="ctr"/>
            <a:lstStyle/>
            <a:p>
              <a:endParaRPr lang="zh-CN" altLang="en-US"/>
            </a:p>
          </p:txBody>
        </p:sp>
        <p:sp>
          <p:nvSpPr>
            <p:cNvPr id="259" name="任意多边形: 形状 258">
              <a:extLst>
                <a:ext uri="{FF2B5EF4-FFF2-40B4-BE49-F238E27FC236}">
                  <a16:creationId xmlns:a16="http://schemas.microsoft.com/office/drawing/2014/main" id="{863806A4-D776-E402-634A-A8639BAB8251}"/>
                </a:ext>
              </a:extLst>
            </p:cNvPr>
            <p:cNvSpPr/>
            <p:nvPr/>
          </p:nvSpPr>
          <p:spPr>
            <a:xfrm>
              <a:off x="7422028" y="3070478"/>
              <a:ext cx="2428" cy="1579"/>
            </a:xfrm>
            <a:custGeom>
              <a:avLst/>
              <a:gdLst>
                <a:gd name="connsiteX0" fmla="*/ 1126 w 2428"/>
                <a:gd name="connsiteY0" fmla="*/ 1580 h 1579"/>
                <a:gd name="connsiteX1" fmla="*/ 0 w 2428"/>
                <a:gd name="connsiteY1" fmla="*/ 648 h 1579"/>
                <a:gd name="connsiteX2" fmla="*/ 1292 w 2428"/>
                <a:gd name="connsiteY2" fmla="*/ 3 h 1579"/>
                <a:gd name="connsiteX3" fmla="*/ 2429 w 2428"/>
                <a:gd name="connsiteY3" fmla="*/ 871 h 1579"/>
                <a:gd name="connsiteX4" fmla="*/ 1126 w 2428"/>
                <a:gd name="connsiteY4" fmla="*/ 1580 h 1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 h="1579">
                  <a:moveTo>
                    <a:pt x="1126" y="1580"/>
                  </a:moveTo>
                  <a:cubicBezTo>
                    <a:pt x="749" y="1271"/>
                    <a:pt x="377" y="962"/>
                    <a:pt x="0" y="648"/>
                  </a:cubicBezTo>
                  <a:cubicBezTo>
                    <a:pt x="434" y="414"/>
                    <a:pt x="880" y="-38"/>
                    <a:pt x="1292" y="3"/>
                  </a:cubicBezTo>
                  <a:cubicBezTo>
                    <a:pt x="1692" y="37"/>
                    <a:pt x="2052" y="562"/>
                    <a:pt x="2429" y="871"/>
                  </a:cubicBezTo>
                  <a:cubicBezTo>
                    <a:pt x="1995" y="1111"/>
                    <a:pt x="1560" y="1345"/>
                    <a:pt x="1126" y="1580"/>
                  </a:cubicBezTo>
                  <a:close/>
                </a:path>
              </a:pathLst>
            </a:custGeom>
            <a:grpFill/>
            <a:ln w="5715" cap="flat">
              <a:noFill/>
              <a:prstDash val="solid"/>
              <a:miter/>
            </a:ln>
          </p:spPr>
          <p:txBody>
            <a:bodyPr rtlCol="0" anchor="ctr"/>
            <a:lstStyle/>
            <a:p>
              <a:endParaRPr lang="zh-CN" altLang="en-US"/>
            </a:p>
          </p:txBody>
        </p:sp>
        <p:sp>
          <p:nvSpPr>
            <p:cNvPr id="260" name="任意多边形: 形状 259">
              <a:extLst>
                <a:ext uri="{FF2B5EF4-FFF2-40B4-BE49-F238E27FC236}">
                  <a16:creationId xmlns:a16="http://schemas.microsoft.com/office/drawing/2014/main" id="{6E6B4280-E10F-0E09-8D44-4393E69CE470}"/>
                </a:ext>
              </a:extLst>
            </p:cNvPr>
            <p:cNvSpPr/>
            <p:nvPr/>
          </p:nvSpPr>
          <p:spPr>
            <a:xfrm>
              <a:off x="7427292" y="3101586"/>
              <a:ext cx="2537" cy="4184"/>
            </a:xfrm>
            <a:custGeom>
              <a:avLst/>
              <a:gdLst>
                <a:gd name="connsiteX0" fmla="*/ 297 w 2537"/>
                <a:gd name="connsiteY0" fmla="*/ 2304 h 4184"/>
                <a:gd name="connsiteX1" fmla="*/ 1338 w 2537"/>
                <a:gd name="connsiteY1" fmla="*/ 1 h 4184"/>
                <a:gd name="connsiteX2" fmla="*/ 2177 w 2537"/>
                <a:gd name="connsiteY2" fmla="*/ 1172 h 4184"/>
                <a:gd name="connsiteX3" fmla="*/ 2537 w 2537"/>
                <a:gd name="connsiteY3" fmla="*/ 4184 h 4184"/>
                <a:gd name="connsiteX4" fmla="*/ 297 w 2537"/>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304"/>
                  </a:moveTo>
                  <a:cubicBezTo>
                    <a:pt x="-320" y="1001"/>
                    <a:pt x="23" y="166"/>
                    <a:pt x="1338" y="1"/>
                  </a:cubicBezTo>
                  <a:cubicBezTo>
                    <a:pt x="1577" y="-28"/>
                    <a:pt x="2080" y="721"/>
                    <a:pt x="2177" y="1172"/>
                  </a:cubicBezTo>
                  <a:cubicBezTo>
                    <a:pt x="2395" y="2155"/>
                    <a:pt x="2429" y="3178"/>
                    <a:pt x="2537" y="4184"/>
                  </a:cubicBezTo>
                  <a:cubicBezTo>
                    <a:pt x="1777" y="3544"/>
                    <a:pt x="1012" y="2904"/>
                    <a:pt x="297" y="2304"/>
                  </a:cubicBezTo>
                  <a:close/>
                </a:path>
              </a:pathLst>
            </a:custGeom>
            <a:grpFill/>
            <a:ln w="5715" cap="flat">
              <a:noFill/>
              <a:prstDash val="solid"/>
              <a:miter/>
            </a:ln>
          </p:spPr>
          <p:txBody>
            <a:bodyPr rtlCol="0" anchor="ctr"/>
            <a:lstStyle/>
            <a:p>
              <a:endParaRPr lang="zh-CN" altLang="en-US"/>
            </a:p>
          </p:txBody>
        </p:sp>
        <p:sp>
          <p:nvSpPr>
            <p:cNvPr id="261" name="任意多边形: 形状 260">
              <a:extLst>
                <a:ext uri="{FF2B5EF4-FFF2-40B4-BE49-F238E27FC236}">
                  <a16:creationId xmlns:a16="http://schemas.microsoft.com/office/drawing/2014/main" id="{A8DCAD79-5B04-B1DA-2D62-91A86338BE74}"/>
                </a:ext>
              </a:extLst>
            </p:cNvPr>
            <p:cNvSpPr/>
            <p:nvPr/>
          </p:nvSpPr>
          <p:spPr>
            <a:xfrm>
              <a:off x="7447096" y="3117704"/>
              <a:ext cx="1577" cy="2422"/>
            </a:xfrm>
            <a:custGeom>
              <a:avLst/>
              <a:gdLst>
                <a:gd name="connsiteX0" fmla="*/ 930 w 1577"/>
                <a:gd name="connsiteY0" fmla="*/ 0 h 2422"/>
                <a:gd name="connsiteX1" fmla="*/ 1575 w 1577"/>
                <a:gd name="connsiteY1" fmla="*/ 1291 h 2422"/>
                <a:gd name="connsiteX2" fmla="*/ 707 w 1577"/>
                <a:gd name="connsiteY2" fmla="*/ 2423 h 2422"/>
                <a:gd name="connsiteX3" fmla="*/ 930 w 1577"/>
                <a:gd name="connsiteY3" fmla="*/ 0 h 2422"/>
              </a:gdLst>
              <a:ahLst/>
              <a:cxnLst>
                <a:cxn ang="0">
                  <a:pos x="connsiteX0" y="connsiteY0"/>
                </a:cxn>
                <a:cxn ang="0">
                  <a:pos x="connsiteX1" y="connsiteY1"/>
                </a:cxn>
                <a:cxn ang="0">
                  <a:pos x="connsiteX2" y="connsiteY2"/>
                </a:cxn>
                <a:cxn ang="0">
                  <a:pos x="connsiteX3" y="connsiteY3"/>
                </a:cxn>
              </a:cxnLst>
              <a:rect l="l" t="t" r="r" b="b"/>
              <a:pathLst>
                <a:path w="1577" h="2422">
                  <a:moveTo>
                    <a:pt x="930" y="0"/>
                  </a:moveTo>
                  <a:cubicBezTo>
                    <a:pt x="1164" y="434"/>
                    <a:pt x="1615" y="880"/>
                    <a:pt x="1575" y="1291"/>
                  </a:cubicBezTo>
                  <a:cubicBezTo>
                    <a:pt x="1541" y="1691"/>
                    <a:pt x="1015" y="2051"/>
                    <a:pt x="707" y="2423"/>
                  </a:cubicBezTo>
                  <a:cubicBezTo>
                    <a:pt x="-305" y="1497"/>
                    <a:pt x="-231" y="691"/>
                    <a:pt x="930" y="0"/>
                  </a:cubicBezTo>
                  <a:close/>
                </a:path>
              </a:pathLst>
            </a:custGeom>
            <a:grpFill/>
            <a:ln w="5715" cap="flat">
              <a:noFill/>
              <a:prstDash val="solid"/>
              <a:miter/>
            </a:ln>
          </p:spPr>
          <p:txBody>
            <a:bodyPr rtlCol="0" anchor="ctr"/>
            <a:lstStyle/>
            <a:p>
              <a:endParaRPr lang="zh-CN" altLang="en-US"/>
            </a:p>
          </p:txBody>
        </p:sp>
        <p:sp>
          <p:nvSpPr>
            <p:cNvPr id="262" name="任意多边形: 形状 261">
              <a:extLst>
                <a:ext uri="{FF2B5EF4-FFF2-40B4-BE49-F238E27FC236}">
                  <a16:creationId xmlns:a16="http://schemas.microsoft.com/office/drawing/2014/main" id="{D899ABCB-BC3B-2C91-0B02-15598BD814C6}"/>
                </a:ext>
              </a:extLst>
            </p:cNvPr>
            <p:cNvSpPr/>
            <p:nvPr/>
          </p:nvSpPr>
          <p:spPr>
            <a:xfrm>
              <a:off x="7470045" y="3124612"/>
              <a:ext cx="2537" cy="4184"/>
            </a:xfrm>
            <a:custGeom>
              <a:avLst/>
              <a:gdLst>
                <a:gd name="connsiteX0" fmla="*/ 297 w 2537"/>
                <a:gd name="connsiteY0" fmla="*/ 2304 h 4184"/>
                <a:gd name="connsiteX1" fmla="*/ 1337 w 2537"/>
                <a:gd name="connsiteY1" fmla="*/ 1 h 4184"/>
                <a:gd name="connsiteX2" fmla="*/ 2178 w 2537"/>
                <a:gd name="connsiteY2" fmla="*/ 1172 h 4184"/>
                <a:gd name="connsiteX3" fmla="*/ 2538 w 2537"/>
                <a:gd name="connsiteY3" fmla="*/ 4184 h 4184"/>
                <a:gd name="connsiteX4" fmla="*/ 297 w 2537"/>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304"/>
                  </a:moveTo>
                  <a:cubicBezTo>
                    <a:pt x="-320" y="1001"/>
                    <a:pt x="23" y="166"/>
                    <a:pt x="1337" y="1"/>
                  </a:cubicBezTo>
                  <a:cubicBezTo>
                    <a:pt x="1577" y="-28"/>
                    <a:pt x="2080" y="721"/>
                    <a:pt x="2178" y="1172"/>
                  </a:cubicBezTo>
                  <a:cubicBezTo>
                    <a:pt x="2395" y="2155"/>
                    <a:pt x="2429" y="3178"/>
                    <a:pt x="2538" y="4184"/>
                  </a:cubicBezTo>
                  <a:cubicBezTo>
                    <a:pt x="1777" y="3544"/>
                    <a:pt x="1011" y="2904"/>
                    <a:pt x="297" y="2304"/>
                  </a:cubicBezTo>
                  <a:close/>
                </a:path>
              </a:pathLst>
            </a:custGeom>
            <a:grpFill/>
            <a:ln w="5715" cap="flat">
              <a:noFill/>
              <a:prstDash val="solid"/>
              <a:miter/>
            </a:ln>
          </p:spPr>
          <p:txBody>
            <a:bodyPr rtlCol="0" anchor="ctr"/>
            <a:lstStyle/>
            <a:p>
              <a:endParaRPr lang="zh-CN" altLang="en-US"/>
            </a:p>
          </p:txBody>
        </p:sp>
        <p:sp>
          <p:nvSpPr>
            <p:cNvPr id="263" name="任意多边形: 形状 262">
              <a:extLst>
                <a:ext uri="{FF2B5EF4-FFF2-40B4-BE49-F238E27FC236}">
                  <a16:creationId xmlns:a16="http://schemas.microsoft.com/office/drawing/2014/main" id="{99C1818F-D2AA-C9C9-E955-B6DA7842309A}"/>
                </a:ext>
              </a:extLst>
            </p:cNvPr>
            <p:cNvSpPr/>
            <p:nvPr/>
          </p:nvSpPr>
          <p:spPr>
            <a:xfrm>
              <a:off x="7451963" y="3159257"/>
              <a:ext cx="1806" cy="1567"/>
            </a:xfrm>
            <a:custGeom>
              <a:avLst/>
              <a:gdLst>
                <a:gd name="connsiteX0" fmla="*/ 1806 w 1806"/>
                <a:gd name="connsiteY0" fmla="*/ 424 h 1567"/>
                <a:gd name="connsiteX1" fmla="*/ 1377 w 1806"/>
                <a:gd name="connsiteY1" fmla="*/ 1567 h 1567"/>
                <a:gd name="connsiteX2" fmla="*/ 0 w 1806"/>
                <a:gd name="connsiteY2" fmla="*/ 1144 h 1567"/>
                <a:gd name="connsiteX3" fmla="*/ 423 w 1806"/>
                <a:gd name="connsiteY3" fmla="*/ 1 h 1567"/>
                <a:gd name="connsiteX4" fmla="*/ 1806 w 1806"/>
                <a:gd name="connsiteY4" fmla="*/ 42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 h="1567">
                  <a:moveTo>
                    <a:pt x="1806" y="424"/>
                  </a:moveTo>
                  <a:cubicBezTo>
                    <a:pt x="1663" y="824"/>
                    <a:pt x="1532" y="1561"/>
                    <a:pt x="1377" y="1567"/>
                  </a:cubicBezTo>
                  <a:cubicBezTo>
                    <a:pt x="920" y="1584"/>
                    <a:pt x="457" y="1310"/>
                    <a:pt x="0" y="1144"/>
                  </a:cubicBezTo>
                  <a:cubicBezTo>
                    <a:pt x="143" y="744"/>
                    <a:pt x="275" y="6"/>
                    <a:pt x="423" y="1"/>
                  </a:cubicBezTo>
                  <a:cubicBezTo>
                    <a:pt x="880" y="-17"/>
                    <a:pt x="1343" y="258"/>
                    <a:pt x="1806" y="424"/>
                  </a:cubicBezTo>
                  <a:close/>
                </a:path>
              </a:pathLst>
            </a:custGeom>
            <a:grpFill/>
            <a:ln w="5715" cap="flat">
              <a:noFill/>
              <a:prstDash val="solid"/>
              <a:miter/>
            </a:ln>
          </p:spPr>
          <p:txBody>
            <a:bodyPr rtlCol="0" anchor="ctr"/>
            <a:lstStyle/>
            <a:p>
              <a:endParaRPr lang="zh-CN" altLang="en-US"/>
            </a:p>
          </p:txBody>
        </p:sp>
        <p:sp>
          <p:nvSpPr>
            <p:cNvPr id="264" name="任意多边形: 形状 263">
              <a:extLst>
                <a:ext uri="{FF2B5EF4-FFF2-40B4-BE49-F238E27FC236}">
                  <a16:creationId xmlns:a16="http://schemas.microsoft.com/office/drawing/2014/main" id="{3898B1A1-EA5F-144E-96D8-0AF8770D00D3}"/>
                </a:ext>
              </a:extLst>
            </p:cNvPr>
            <p:cNvSpPr/>
            <p:nvPr/>
          </p:nvSpPr>
          <p:spPr>
            <a:xfrm>
              <a:off x="7451626" y="3165879"/>
              <a:ext cx="2423" cy="1573"/>
            </a:xfrm>
            <a:custGeom>
              <a:avLst/>
              <a:gdLst>
                <a:gd name="connsiteX0" fmla="*/ 1126 w 2423"/>
                <a:gd name="connsiteY0" fmla="*/ 1573 h 1573"/>
                <a:gd name="connsiteX1" fmla="*/ 0 w 2423"/>
                <a:gd name="connsiteY1" fmla="*/ 648 h 1573"/>
                <a:gd name="connsiteX2" fmla="*/ 1292 w 2423"/>
                <a:gd name="connsiteY2" fmla="*/ 2 h 1573"/>
                <a:gd name="connsiteX3" fmla="*/ 2423 w 2423"/>
                <a:gd name="connsiteY3" fmla="*/ 870 h 1573"/>
                <a:gd name="connsiteX4" fmla="*/ 1126 w 2423"/>
                <a:gd name="connsiteY4" fmla="*/ 1573 h 1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 h="1573">
                  <a:moveTo>
                    <a:pt x="1126" y="1573"/>
                  </a:moveTo>
                  <a:cubicBezTo>
                    <a:pt x="749" y="1265"/>
                    <a:pt x="377" y="956"/>
                    <a:pt x="0" y="648"/>
                  </a:cubicBezTo>
                  <a:cubicBezTo>
                    <a:pt x="434" y="413"/>
                    <a:pt x="880" y="-33"/>
                    <a:pt x="1292" y="2"/>
                  </a:cubicBezTo>
                  <a:cubicBezTo>
                    <a:pt x="1691" y="36"/>
                    <a:pt x="2052" y="562"/>
                    <a:pt x="2423" y="870"/>
                  </a:cubicBezTo>
                  <a:cubicBezTo>
                    <a:pt x="1995" y="1099"/>
                    <a:pt x="1560" y="1333"/>
                    <a:pt x="1126" y="1573"/>
                  </a:cubicBezTo>
                  <a:close/>
                </a:path>
              </a:pathLst>
            </a:custGeom>
            <a:grpFill/>
            <a:ln w="5715" cap="flat">
              <a:noFill/>
              <a:prstDash val="solid"/>
              <a:miter/>
            </a:ln>
          </p:spPr>
          <p:txBody>
            <a:bodyPr rtlCol="0" anchor="ctr"/>
            <a:lstStyle/>
            <a:p>
              <a:endParaRPr lang="zh-CN" altLang="en-US"/>
            </a:p>
          </p:txBody>
        </p:sp>
        <p:sp>
          <p:nvSpPr>
            <p:cNvPr id="265" name="任意多边形: 形状 264">
              <a:extLst>
                <a:ext uri="{FF2B5EF4-FFF2-40B4-BE49-F238E27FC236}">
                  <a16:creationId xmlns:a16="http://schemas.microsoft.com/office/drawing/2014/main" id="{0C869A72-0F52-C5B9-9D2A-BF23213B8652}"/>
                </a:ext>
              </a:extLst>
            </p:cNvPr>
            <p:cNvSpPr/>
            <p:nvPr/>
          </p:nvSpPr>
          <p:spPr>
            <a:xfrm>
              <a:off x="7439699" y="3201165"/>
              <a:ext cx="1671" cy="3292"/>
            </a:xfrm>
            <a:custGeom>
              <a:avLst/>
              <a:gdLst>
                <a:gd name="connsiteX0" fmla="*/ 0 w 1671"/>
                <a:gd name="connsiteY0" fmla="*/ 3292 h 3292"/>
                <a:gd name="connsiteX1" fmla="*/ 0 w 1671"/>
                <a:gd name="connsiteY1" fmla="*/ 0 h 3292"/>
                <a:gd name="connsiteX2" fmla="*/ 0 w 1671"/>
                <a:gd name="connsiteY2" fmla="*/ 3292 h 3292"/>
              </a:gdLst>
              <a:ahLst/>
              <a:cxnLst>
                <a:cxn ang="0">
                  <a:pos x="connsiteX0" y="connsiteY0"/>
                </a:cxn>
                <a:cxn ang="0">
                  <a:pos x="connsiteX1" y="connsiteY1"/>
                </a:cxn>
                <a:cxn ang="0">
                  <a:pos x="connsiteX2" y="connsiteY2"/>
                </a:cxn>
              </a:cxnLst>
              <a:rect l="l" t="t" r="r" b="b"/>
              <a:pathLst>
                <a:path w="1671" h="3292">
                  <a:moveTo>
                    <a:pt x="0" y="3292"/>
                  </a:moveTo>
                  <a:cubicBezTo>
                    <a:pt x="0" y="2195"/>
                    <a:pt x="0" y="1097"/>
                    <a:pt x="0" y="0"/>
                  </a:cubicBezTo>
                  <a:cubicBezTo>
                    <a:pt x="2229" y="1097"/>
                    <a:pt x="2229" y="2195"/>
                    <a:pt x="0" y="3292"/>
                  </a:cubicBezTo>
                  <a:close/>
                </a:path>
              </a:pathLst>
            </a:custGeom>
            <a:grpFill/>
            <a:ln w="5715" cap="flat">
              <a:noFill/>
              <a:prstDash val="solid"/>
              <a:miter/>
            </a:ln>
          </p:spPr>
          <p:txBody>
            <a:bodyPr rtlCol="0" anchor="ctr"/>
            <a:lstStyle/>
            <a:p>
              <a:endParaRPr lang="zh-CN" altLang="en-US"/>
            </a:p>
          </p:txBody>
        </p:sp>
        <p:sp>
          <p:nvSpPr>
            <p:cNvPr id="266" name="任意多边形: 形状 265">
              <a:extLst>
                <a:ext uri="{FF2B5EF4-FFF2-40B4-BE49-F238E27FC236}">
                  <a16:creationId xmlns:a16="http://schemas.microsoft.com/office/drawing/2014/main" id="{8A19745C-C27B-F01D-D69E-0F230DFC4BDF}"/>
                </a:ext>
              </a:extLst>
            </p:cNvPr>
            <p:cNvSpPr/>
            <p:nvPr/>
          </p:nvSpPr>
          <p:spPr>
            <a:xfrm>
              <a:off x="7438344" y="3199805"/>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267" name="任意多边形: 形状 266">
              <a:extLst>
                <a:ext uri="{FF2B5EF4-FFF2-40B4-BE49-F238E27FC236}">
                  <a16:creationId xmlns:a16="http://schemas.microsoft.com/office/drawing/2014/main" id="{26FA1525-8C6C-0E39-CC69-8662C815514C}"/>
                </a:ext>
              </a:extLst>
            </p:cNvPr>
            <p:cNvSpPr/>
            <p:nvPr/>
          </p:nvSpPr>
          <p:spPr>
            <a:xfrm>
              <a:off x="7449563" y="3191295"/>
              <a:ext cx="1360" cy="1360"/>
            </a:xfrm>
            <a:custGeom>
              <a:avLst/>
              <a:gdLst>
                <a:gd name="connsiteX0" fmla="*/ 0 w 1360"/>
                <a:gd name="connsiteY0" fmla="*/ 0 h 1360"/>
                <a:gd name="connsiteX1" fmla="*/ 1360 w 1360"/>
                <a:gd name="connsiteY1" fmla="*/ 754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54"/>
                  </a:lnTo>
                  <a:lnTo>
                    <a:pt x="749" y="1360"/>
                  </a:lnTo>
                  <a:close/>
                </a:path>
              </a:pathLst>
            </a:custGeom>
            <a:grpFill/>
            <a:ln w="5715" cap="flat">
              <a:noFill/>
              <a:prstDash val="solid"/>
              <a:miter/>
            </a:ln>
          </p:spPr>
          <p:txBody>
            <a:bodyPr rtlCol="0" anchor="ctr"/>
            <a:lstStyle/>
            <a:p>
              <a:endParaRPr lang="zh-CN" altLang="en-US"/>
            </a:p>
          </p:txBody>
        </p:sp>
        <p:sp>
          <p:nvSpPr>
            <p:cNvPr id="268" name="任意多边形: 形状 267">
              <a:extLst>
                <a:ext uri="{FF2B5EF4-FFF2-40B4-BE49-F238E27FC236}">
                  <a16:creationId xmlns:a16="http://schemas.microsoft.com/office/drawing/2014/main" id="{D6222DB6-F490-03C7-FF5E-14214CBFC7F3}"/>
                </a:ext>
              </a:extLst>
            </p:cNvPr>
            <p:cNvSpPr/>
            <p:nvPr/>
          </p:nvSpPr>
          <p:spPr>
            <a:xfrm>
              <a:off x="7448208" y="3189941"/>
              <a:ext cx="1354" cy="1354"/>
            </a:xfrm>
            <a:custGeom>
              <a:avLst/>
              <a:gdLst>
                <a:gd name="connsiteX0" fmla="*/ 1354 w 1354"/>
                <a:gd name="connsiteY0" fmla="*/ 1354 h 1354"/>
                <a:gd name="connsiteX1" fmla="*/ 0 w 1354"/>
                <a:gd name="connsiteY1" fmla="*/ 611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269" name="任意多边形: 形状 268">
              <a:extLst>
                <a:ext uri="{FF2B5EF4-FFF2-40B4-BE49-F238E27FC236}">
                  <a16:creationId xmlns:a16="http://schemas.microsoft.com/office/drawing/2014/main" id="{C8C3BEF9-46D2-E950-2244-259C4BACB344}"/>
                </a:ext>
              </a:extLst>
            </p:cNvPr>
            <p:cNvSpPr/>
            <p:nvPr/>
          </p:nvSpPr>
          <p:spPr>
            <a:xfrm>
              <a:off x="7456141" y="3130734"/>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270" name="任意多边形: 形状 269">
              <a:extLst>
                <a:ext uri="{FF2B5EF4-FFF2-40B4-BE49-F238E27FC236}">
                  <a16:creationId xmlns:a16="http://schemas.microsoft.com/office/drawing/2014/main" id="{6F95FCD4-8367-2FB9-C09C-48A42A22E3B2}"/>
                </a:ext>
              </a:extLst>
            </p:cNvPr>
            <p:cNvSpPr/>
            <p:nvPr/>
          </p:nvSpPr>
          <p:spPr>
            <a:xfrm>
              <a:off x="7410101" y="3114526"/>
              <a:ext cx="3291" cy="2537"/>
            </a:xfrm>
            <a:custGeom>
              <a:avLst/>
              <a:gdLst>
                <a:gd name="connsiteX0" fmla="*/ 3292 w 3291"/>
                <a:gd name="connsiteY0" fmla="*/ 1114 h 2537"/>
                <a:gd name="connsiteX1" fmla="*/ 0 w 3291"/>
                <a:gd name="connsiteY1" fmla="*/ 1114 h 2537"/>
                <a:gd name="connsiteX2" fmla="*/ 3292 w 3291"/>
                <a:gd name="connsiteY2" fmla="*/ 1114 h 2537"/>
              </a:gdLst>
              <a:ahLst/>
              <a:cxnLst>
                <a:cxn ang="0">
                  <a:pos x="connsiteX0" y="connsiteY0"/>
                </a:cxn>
                <a:cxn ang="0">
                  <a:pos x="connsiteX1" y="connsiteY1"/>
                </a:cxn>
                <a:cxn ang="0">
                  <a:pos x="connsiteX2" y="connsiteY2"/>
                </a:cxn>
              </a:cxnLst>
              <a:rect l="l" t="t" r="r" b="b"/>
              <a:pathLst>
                <a:path w="3291" h="2537">
                  <a:moveTo>
                    <a:pt x="3292" y="1114"/>
                  </a:moveTo>
                  <a:cubicBezTo>
                    <a:pt x="2194" y="3012"/>
                    <a:pt x="1097" y="3012"/>
                    <a:pt x="0" y="1114"/>
                  </a:cubicBezTo>
                  <a:cubicBezTo>
                    <a:pt x="1097" y="-371"/>
                    <a:pt x="2194" y="-371"/>
                    <a:pt x="3292" y="1114"/>
                  </a:cubicBezTo>
                  <a:close/>
                </a:path>
              </a:pathLst>
            </a:custGeom>
            <a:grpFill/>
            <a:ln w="5715" cap="flat">
              <a:noFill/>
              <a:prstDash val="solid"/>
              <a:miter/>
            </a:ln>
          </p:spPr>
          <p:txBody>
            <a:bodyPr rtlCol="0" anchor="ctr"/>
            <a:lstStyle/>
            <a:p>
              <a:endParaRPr lang="zh-CN" altLang="en-US"/>
            </a:p>
          </p:txBody>
        </p:sp>
        <p:sp>
          <p:nvSpPr>
            <p:cNvPr id="271" name="任意多边形: 形状 270">
              <a:extLst>
                <a:ext uri="{FF2B5EF4-FFF2-40B4-BE49-F238E27FC236}">
                  <a16:creationId xmlns:a16="http://schemas.microsoft.com/office/drawing/2014/main" id="{8F599376-BE0A-DE1F-9AA0-FD22C4F3E223}"/>
                </a:ext>
              </a:extLst>
            </p:cNvPr>
            <p:cNvSpPr/>
            <p:nvPr/>
          </p:nvSpPr>
          <p:spPr>
            <a:xfrm>
              <a:off x="7429835" y="310577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272" name="任意多边形: 形状 271">
              <a:extLst>
                <a:ext uri="{FF2B5EF4-FFF2-40B4-BE49-F238E27FC236}">
                  <a16:creationId xmlns:a16="http://schemas.microsoft.com/office/drawing/2014/main" id="{96798A07-6405-E728-B2E4-897C736D1B06}"/>
                </a:ext>
              </a:extLst>
            </p:cNvPr>
            <p:cNvSpPr/>
            <p:nvPr/>
          </p:nvSpPr>
          <p:spPr>
            <a:xfrm>
              <a:off x="7521904" y="3487350"/>
              <a:ext cx="89566" cy="85524"/>
            </a:xfrm>
            <a:custGeom>
              <a:avLst/>
              <a:gdLst>
                <a:gd name="connsiteX0" fmla="*/ 6589 w 89566"/>
                <a:gd name="connsiteY0" fmla="*/ 16442 h 85524"/>
                <a:gd name="connsiteX1" fmla="*/ 13739 w 89566"/>
                <a:gd name="connsiteY1" fmla="*/ 10201 h 85524"/>
                <a:gd name="connsiteX2" fmla="*/ 19739 w 89566"/>
                <a:gd name="connsiteY2" fmla="*/ 0 h 85524"/>
                <a:gd name="connsiteX3" fmla="*/ 22649 w 89566"/>
                <a:gd name="connsiteY3" fmla="*/ 13853 h 85524"/>
                <a:gd name="connsiteX4" fmla="*/ 26535 w 89566"/>
                <a:gd name="connsiteY4" fmla="*/ 22780 h 85524"/>
                <a:gd name="connsiteX5" fmla="*/ 22649 w 89566"/>
                <a:gd name="connsiteY5" fmla="*/ 13853 h 85524"/>
                <a:gd name="connsiteX6" fmla="*/ 64380 w 89566"/>
                <a:gd name="connsiteY6" fmla="*/ 27329 h 85524"/>
                <a:gd name="connsiteX7" fmla="*/ 50355 w 89566"/>
                <a:gd name="connsiteY7" fmla="*/ 25843 h 85524"/>
                <a:gd name="connsiteX8" fmla="*/ 39931 w 89566"/>
                <a:gd name="connsiteY8" fmla="*/ 29541 h 85524"/>
                <a:gd name="connsiteX9" fmla="*/ 43577 w 89566"/>
                <a:gd name="connsiteY9" fmla="*/ 35050 h 85524"/>
                <a:gd name="connsiteX10" fmla="*/ 55916 w 89566"/>
                <a:gd name="connsiteY10" fmla="*/ 49343 h 85524"/>
                <a:gd name="connsiteX11" fmla="*/ 64345 w 89566"/>
                <a:gd name="connsiteY11" fmla="*/ 42005 h 85524"/>
                <a:gd name="connsiteX12" fmla="*/ 63505 w 89566"/>
                <a:gd name="connsiteY12" fmla="*/ 52498 h 85524"/>
                <a:gd name="connsiteX13" fmla="*/ 69546 w 89566"/>
                <a:gd name="connsiteY13" fmla="*/ 52675 h 85524"/>
                <a:gd name="connsiteX14" fmla="*/ 83553 w 89566"/>
                <a:gd name="connsiteY14" fmla="*/ 55310 h 85524"/>
                <a:gd name="connsiteX15" fmla="*/ 85205 w 89566"/>
                <a:gd name="connsiteY15" fmla="*/ 63345 h 85524"/>
                <a:gd name="connsiteX16" fmla="*/ 79730 w 89566"/>
                <a:gd name="connsiteY16" fmla="*/ 69917 h 85524"/>
                <a:gd name="connsiteX17" fmla="*/ 73695 w 89566"/>
                <a:gd name="connsiteY17" fmla="*/ 60464 h 85524"/>
                <a:gd name="connsiteX18" fmla="*/ 72603 w 89566"/>
                <a:gd name="connsiteY18" fmla="*/ 54790 h 85524"/>
                <a:gd name="connsiteX19" fmla="*/ 58756 w 89566"/>
                <a:gd name="connsiteY19" fmla="*/ 79461 h 85524"/>
                <a:gd name="connsiteX20" fmla="*/ 46046 w 89566"/>
                <a:gd name="connsiteY20" fmla="*/ 85525 h 85524"/>
                <a:gd name="connsiteX21" fmla="*/ 41948 w 89566"/>
                <a:gd name="connsiteY21" fmla="*/ 81159 h 85524"/>
                <a:gd name="connsiteX22" fmla="*/ 34787 w 89566"/>
                <a:gd name="connsiteY22" fmla="*/ 77901 h 85524"/>
                <a:gd name="connsiteX23" fmla="*/ 41954 w 89566"/>
                <a:gd name="connsiteY23" fmla="*/ 74684 h 85524"/>
                <a:gd name="connsiteX24" fmla="*/ 43805 w 89566"/>
                <a:gd name="connsiteY24" fmla="*/ 72426 h 85524"/>
                <a:gd name="connsiteX25" fmla="*/ 28101 w 89566"/>
                <a:gd name="connsiteY25" fmla="*/ 55081 h 85524"/>
                <a:gd name="connsiteX26" fmla="*/ 25512 w 89566"/>
                <a:gd name="connsiteY26" fmla="*/ 53830 h 85524"/>
                <a:gd name="connsiteX27" fmla="*/ 14928 w 89566"/>
                <a:gd name="connsiteY27" fmla="*/ 52721 h 85524"/>
                <a:gd name="connsiteX28" fmla="*/ 6303 w 89566"/>
                <a:gd name="connsiteY28" fmla="*/ 45068 h 85524"/>
                <a:gd name="connsiteX29" fmla="*/ 15219 w 89566"/>
                <a:gd name="connsiteY29" fmla="*/ 42931 h 85524"/>
                <a:gd name="connsiteX30" fmla="*/ 0 w 89566"/>
                <a:gd name="connsiteY30" fmla="*/ 29609 h 85524"/>
                <a:gd name="connsiteX31" fmla="*/ 0 w 89566"/>
                <a:gd name="connsiteY31" fmla="*/ 29592 h 85524"/>
                <a:gd name="connsiteX32" fmla="*/ 5583 w 89566"/>
                <a:gd name="connsiteY32" fmla="*/ 24512 h 85524"/>
                <a:gd name="connsiteX33" fmla="*/ 6589 w 89566"/>
                <a:gd name="connsiteY33" fmla="*/ 16442 h 8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89566" h="85524">
                  <a:moveTo>
                    <a:pt x="6589" y="16442"/>
                  </a:moveTo>
                  <a:cubicBezTo>
                    <a:pt x="10447" y="16082"/>
                    <a:pt x="15671" y="17642"/>
                    <a:pt x="13739" y="10201"/>
                  </a:cubicBezTo>
                  <a:cubicBezTo>
                    <a:pt x="12459" y="5252"/>
                    <a:pt x="13013" y="606"/>
                    <a:pt x="19739" y="0"/>
                  </a:cubicBezTo>
                  <a:cubicBezTo>
                    <a:pt x="15247" y="5783"/>
                    <a:pt x="24134" y="8218"/>
                    <a:pt x="22649" y="13853"/>
                  </a:cubicBezTo>
                  <a:cubicBezTo>
                    <a:pt x="21751" y="18219"/>
                    <a:pt x="24849" y="19905"/>
                    <a:pt x="26535" y="22780"/>
                  </a:cubicBezTo>
                  <a:cubicBezTo>
                    <a:pt x="27049" y="18642"/>
                    <a:pt x="20345" y="17716"/>
                    <a:pt x="22649" y="13853"/>
                  </a:cubicBezTo>
                  <a:cubicBezTo>
                    <a:pt x="37673" y="14630"/>
                    <a:pt x="52241" y="16305"/>
                    <a:pt x="64380" y="27329"/>
                  </a:cubicBezTo>
                  <a:cubicBezTo>
                    <a:pt x="58356" y="31129"/>
                    <a:pt x="54258" y="29015"/>
                    <a:pt x="50355" y="25843"/>
                  </a:cubicBezTo>
                  <a:cubicBezTo>
                    <a:pt x="44908" y="21414"/>
                    <a:pt x="42234" y="26643"/>
                    <a:pt x="39931" y="29541"/>
                  </a:cubicBezTo>
                  <a:cubicBezTo>
                    <a:pt x="36056" y="34416"/>
                    <a:pt x="43365" y="33775"/>
                    <a:pt x="43577" y="35050"/>
                  </a:cubicBezTo>
                  <a:cubicBezTo>
                    <a:pt x="44840" y="42599"/>
                    <a:pt x="52372" y="44182"/>
                    <a:pt x="55916" y="49343"/>
                  </a:cubicBezTo>
                  <a:cubicBezTo>
                    <a:pt x="59956" y="48343"/>
                    <a:pt x="60990" y="43817"/>
                    <a:pt x="64345" y="42005"/>
                  </a:cubicBezTo>
                  <a:cubicBezTo>
                    <a:pt x="67517" y="45857"/>
                    <a:pt x="62985" y="49126"/>
                    <a:pt x="63505" y="52498"/>
                  </a:cubicBezTo>
                  <a:cubicBezTo>
                    <a:pt x="65688" y="55030"/>
                    <a:pt x="68609" y="53664"/>
                    <a:pt x="69546" y="52675"/>
                  </a:cubicBezTo>
                  <a:cubicBezTo>
                    <a:pt x="75844" y="46051"/>
                    <a:pt x="80787" y="46389"/>
                    <a:pt x="83553" y="55310"/>
                  </a:cubicBezTo>
                  <a:cubicBezTo>
                    <a:pt x="84313" y="57761"/>
                    <a:pt x="95566" y="58721"/>
                    <a:pt x="85205" y="63345"/>
                  </a:cubicBezTo>
                  <a:cubicBezTo>
                    <a:pt x="82439" y="64579"/>
                    <a:pt x="88165" y="71980"/>
                    <a:pt x="79730" y="69917"/>
                  </a:cubicBezTo>
                  <a:cubicBezTo>
                    <a:pt x="73415" y="68374"/>
                    <a:pt x="74478" y="64351"/>
                    <a:pt x="73695" y="60464"/>
                  </a:cubicBezTo>
                  <a:cubicBezTo>
                    <a:pt x="73489" y="59436"/>
                    <a:pt x="73295" y="58407"/>
                    <a:pt x="72603" y="54790"/>
                  </a:cubicBezTo>
                  <a:cubicBezTo>
                    <a:pt x="67534" y="64237"/>
                    <a:pt x="62619" y="71940"/>
                    <a:pt x="58756" y="79461"/>
                  </a:cubicBezTo>
                  <a:cubicBezTo>
                    <a:pt x="55132" y="86531"/>
                    <a:pt x="50978" y="85114"/>
                    <a:pt x="46046" y="85525"/>
                  </a:cubicBezTo>
                  <a:cubicBezTo>
                    <a:pt x="45200" y="83467"/>
                    <a:pt x="43314" y="80330"/>
                    <a:pt x="41948" y="81159"/>
                  </a:cubicBezTo>
                  <a:cubicBezTo>
                    <a:pt x="37308" y="83976"/>
                    <a:pt x="34804" y="82719"/>
                    <a:pt x="34787" y="77901"/>
                  </a:cubicBezTo>
                  <a:cubicBezTo>
                    <a:pt x="34776" y="72946"/>
                    <a:pt x="38816" y="74272"/>
                    <a:pt x="41954" y="74684"/>
                  </a:cubicBezTo>
                  <a:cubicBezTo>
                    <a:pt x="43211" y="74849"/>
                    <a:pt x="43851" y="74026"/>
                    <a:pt x="43805" y="72426"/>
                  </a:cubicBezTo>
                  <a:cubicBezTo>
                    <a:pt x="39382" y="66168"/>
                    <a:pt x="25837" y="67711"/>
                    <a:pt x="28101" y="55081"/>
                  </a:cubicBezTo>
                  <a:cubicBezTo>
                    <a:pt x="28152" y="54801"/>
                    <a:pt x="26312" y="53681"/>
                    <a:pt x="25512" y="53830"/>
                  </a:cubicBezTo>
                  <a:cubicBezTo>
                    <a:pt x="21843" y="54509"/>
                    <a:pt x="18282" y="56173"/>
                    <a:pt x="14928" y="52721"/>
                  </a:cubicBezTo>
                  <a:cubicBezTo>
                    <a:pt x="12293" y="50012"/>
                    <a:pt x="9270" y="47674"/>
                    <a:pt x="6303" y="45068"/>
                  </a:cubicBezTo>
                  <a:cubicBezTo>
                    <a:pt x="7807" y="40176"/>
                    <a:pt x="12945" y="45726"/>
                    <a:pt x="15219" y="42931"/>
                  </a:cubicBezTo>
                  <a:cubicBezTo>
                    <a:pt x="12527" y="35090"/>
                    <a:pt x="486" y="39182"/>
                    <a:pt x="0" y="29609"/>
                  </a:cubicBezTo>
                  <a:lnTo>
                    <a:pt x="0" y="29592"/>
                  </a:lnTo>
                  <a:cubicBezTo>
                    <a:pt x="1857" y="27826"/>
                    <a:pt x="3595" y="24677"/>
                    <a:pt x="5583" y="24512"/>
                  </a:cubicBezTo>
                  <a:cubicBezTo>
                    <a:pt x="20042" y="23311"/>
                    <a:pt x="6046" y="19031"/>
                    <a:pt x="6589" y="16442"/>
                  </a:cubicBezTo>
                  <a:close/>
                </a:path>
              </a:pathLst>
            </a:custGeom>
            <a:grpFill/>
            <a:ln w="5715" cap="flat">
              <a:noFill/>
              <a:prstDash val="solid"/>
              <a:miter/>
            </a:ln>
          </p:spPr>
          <p:txBody>
            <a:bodyPr rtlCol="0" anchor="ctr"/>
            <a:lstStyle/>
            <a:p>
              <a:endParaRPr lang="zh-CN" altLang="en-US"/>
            </a:p>
          </p:txBody>
        </p:sp>
        <p:sp>
          <p:nvSpPr>
            <p:cNvPr id="273" name="任意多边形: 形状 272">
              <a:extLst>
                <a:ext uri="{FF2B5EF4-FFF2-40B4-BE49-F238E27FC236}">
                  <a16:creationId xmlns:a16="http://schemas.microsoft.com/office/drawing/2014/main" id="{2FB525FE-8E0F-0DA0-0817-77AC1178CA37}"/>
                </a:ext>
              </a:extLst>
            </p:cNvPr>
            <p:cNvSpPr/>
            <p:nvPr/>
          </p:nvSpPr>
          <p:spPr>
            <a:xfrm>
              <a:off x="7518840" y="3452417"/>
              <a:ext cx="54159" cy="46854"/>
            </a:xfrm>
            <a:custGeom>
              <a:avLst/>
              <a:gdLst>
                <a:gd name="connsiteX0" fmla="*/ 22803 w 54159"/>
                <a:gd name="connsiteY0" fmla="*/ 34927 h 46854"/>
                <a:gd name="connsiteX1" fmla="*/ 12247 w 54159"/>
                <a:gd name="connsiteY1" fmla="*/ 32115 h 46854"/>
                <a:gd name="connsiteX2" fmla="*/ 3069 w 54159"/>
                <a:gd name="connsiteY2" fmla="*/ 38213 h 46854"/>
                <a:gd name="connsiteX3" fmla="*/ 0 w 54159"/>
                <a:gd name="connsiteY3" fmla="*/ 25668 h 46854"/>
                <a:gd name="connsiteX4" fmla="*/ 11538 w 54159"/>
                <a:gd name="connsiteY4" fmla="*/ 26046 h 46854"/>
                <a:gd name="connsiteX5" fmla="*/ 11916 w 54159"/>
                <a:gd name="connsiteY5" fmla="*/ 14021 h 46854"/>
                <a:gd name="connsiteX6" fmla="*/ 22289 w 54159"/>
                <a:gd name="connsiteY6" fmla="*/ 24217 h 46854"/>
                <a:gd name="connsiteX7" fmla="*/ 30295 w 54159"/>
                <a:gd name="connsiteY7" fmla="*/ 31995 h 46854"/>
                <a:gd name="connsiteX8" fmla="*/ 36250 w 54159"/>
                <a:gd name="connsiteY8" fmla="*/ 32001 h 46854"/>
                <a:gd name="connsiteX9" fmla="*/ 35559 w 54159"/>
                <a:gd name="connsiteY9" fmla="*/ 26394 h 46854"/>
                <a:gd name="connsiteX10" fmla="*/ 26255 w 54159"/>
                <a:gd name="connsiteY10" fmla="*/ 11695 h 46854"/>
                <a:gd name="connsiteX11" fmla="*/ 29546 w 54159"/>
                <a:gd name="connsiteY11" fmla="*/ 277 h 46854"/>
                <a:gd name="connsiteX12" fmla="*/ 39005 w 54159"/>
                <a:gd name="connsiteY12" fmla="*/ 10626 h 46854"/>
                <a:gd name="connsiteX13" fmla="*/ 51995 w 54159"/>
                <a:gd name="connsiteY13" fmla="*/ 32241 h 46854"/>
                <a:gd name="connsiteX14" fmla="*/ 52738 w 54159"/>
                <a:gd name="connsiteY14" fmla="*/ 37053 h 46854"/>
                <a:gd name="connsiteX15" fmla="*/ 52607 w 54159"/>
                <a:gd name="connsiteY15" fmla="*/ 46854 h 46854"/>
                <a:gd name="connsiteX16" fmla="*/ 22803 w 54159"/>
                <a:gd name="connsiteY16" fmla="*/ 34927 h 4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59" h="46854">
                  <a:moveTo>
                    <a:pt x="22803" y="34927"/>
                  </a:moveTo>
                  <a:cubicBezTo>
                    <a:pt x="20625" y="28978"/>
                    <a:pt x="18111" y="25040"/>
                    <a:pt x="12247" y="32115"/>
                  </a:cubicBezTo>
                  <a:cubicBezTo>
                    <a:pt x="9904" y="34944"/>
                    <a:pt x="7572" y="38379"/>
                    <a:pt x="3069" y="38213"/>
                  </a:cubicBezTo>
                  <a:cubicBezTo>
                    <a:pt x="2046" y="34035"/>
                    <a:pt x="1023" y="29858"/>
                    <a:pt x="0" y="25668"/>
                  </a:cubicBezTo>
                  <a:cubicBezTo>
                    <a:pt x="4195" y="21262"/>
                    <a:pt x="7504" y="30498"/>
                    <a:pt x="11538" y="26046"/>
                  </a:cubicBezTo>
                  <a:cubicBezTo>
                    <a:pt x="15099" y="22114"/>
                    <a:pt x="8504" y="18005"/>
                    <a:pt x="11916" y="14021"/>
                  </a:cubicBezTo>
                  <a:cubicBezTo>
                    <a:pt x="16705" y="16182"/>
                    <a:pt x="19831" y="19982"/>
                    <a:pt x="22289" y="24217"/>
                  </a:cubicBezTo>
                  <a:cubicBezTo>
                    <a:pt x="24283" y="27657"/>
                    <a:pt x="26529" y="30492"/>
                    <a:pt x="30295" y="31995"/>
                  </a:cubicBezTo>
                  <a:cubicBezTo>
                    <a:pt x="32330" y="32807"/>
                    <a:pt x="34353" y="33944"/>
                    <a:pt x="36250" y="32001"/>
                  </a:cubicBezTo>
                  <a:cubicBezTo>
                    <a:pt x="38250" y="29955"/>
                    <a:pt x="37056" y="28143"/>
                    <a:pt x="35559" y="26394"/>
                  </a:cubicBezTo>
                  <a:cubicBezTo>
                    <a:pt x="31747" y="21931"/>
                    <a:pt x="25832" y="18628"/>
                    <a:pt x="26255" y="11695"/>
                  </a:cubicBezTo>
                  <a:cubicBezTo>
                    <a:pt x="26495" y="7723"/>
                    <a:pt x="23940" y="2437"/>
                    <a:pt x="29546" y="277"/>
                  </a:cubicBezTo>
                  <a:cubicBezTo>
                    <a:pt x="33775" y="-1352"/>
                    <a:pt x="38850" y="4483"/>
                    <a:pt x="39005" y="10626"/>
                  </a:cubicBezTo>
                  <a:cubicBezTo>
                    <a:pt x="39279" y="21525"/>
                    <a:pt x="40411" y="23520"/>
                    <a:pt x="51995" y="32241"/>
                  </a:cubicBezTo>
                  <a:cubicBezTo>
                    <a:pt x="54093" y="33818"/>
                    <a:pt x="55235" y="36121"/>
                    <a:pt x="52738" y="37053"/>
                  </a:cubicBezTo>
                  <a:cubicBezTo>
                    <a:pt x="42342" y="40916"/>
                    <a:pt x="55115" y="42768"/>
                    <a:pt x="52607" y="46854"/>
                  </a:cubicBezTo>
                  <a:cubicBezTo>
                    <a:pt x="42257" y="44620"/>
                    <a:pt x="33987" y="35658"/>
                    <a:pt x="22803" y="34927"/>
                  </a:cubicBezTo>
                  <a:close/>
                </a:path>
              </a:pathLst>
            </a:custGeom>
            <a:grpFill/>
            <a:ln w="5715" cap="flat">
              <a:noFill/>
              <a:prstDash val="solid"/>
              <a:miter/>
            </a:ln>
          </p:spPr>
          <p:txBody>
            <a:bodyPr rtlCol="0" anchor="ctr"/>
            <a:lstStyle/>
            <a:p>
              <a:endParaRPr lang="zh-CN" altLang="en-US"/>
            </a:p>
          </p:txBody>
        </p:sp>
        <p:sp>
          <p:nvSpPr>
            <p:cNvPr id="274" name="任意多边形: 形状 273">
              <a:extLst>
                <a:ext uri="{FF2B5EF4-FFF2-40B4-BE49-F238E27FC236}">
                  <a16:creationId xmlns:a16="http://schemas.microsoft.com/office/drawing/2014/main" id="{E16316AD-A298-8802-83C2-D028AE8E6457}"/>
                </a:ext>
              </a:extLst>
            </p:cNvPr>
            <p:cNvSpPr/>
            <p:nvPr/>
          </p:nvSpPr>
          <p:spPr>
            <a:xfrm>
              <a:off x="7668236" y="3518293"/>
              <a:ext cx="11058" cy="6828"/>
            </a:xfrm>
            <a:custGeom>
              <a:avLst/>
              <a:gdLst>
                <a:gd name="connsiteX0" fmla="*/ 11059 w 11058"/>
                <a:gd name="connsiteY0" fmla="*/ 5810 h 6828"/>
                <a:gd name="connsiteX1" fmla="*/ 0 w 11058"/>
                <a:gd name="connsiteY1" fmla="*/ 404 h 6828"/>
                <a:gd name="connsiteX2" fmla="*/ 11059 w 11058"/>
                <a:gd name="connsiteY2" fmla="*/ 5810 h 6828"/>
              </a:gdLst>
              <a:ahLst/>
              <a:cxnLst>
                <a:cxn ang="0">
                  <a:pos x="connsiteX0" y="connsiteY0"/>
                </a:cxn>
                <a:cxn ang="0">
                  <a:pos x="connsiteX1" y="connsiteY1"/>
                </a:cxn>
                <a:cxn ang="0">
                  <a:pos x="connsiteX2" y="connsiteY2"/>
                </a:cxn>
              </a:cxnLst>
              <a:rect l="l" t="t" r="r" b="b"/>
              <a:pathLst>
                <a:path w="11058" h="6828">
                  <a:moveTo>
                    <a:pt x="11059" y="5810"/>
                  </a:moveTo>
                  <a:cubicBezTo>
                    <a:pt x="4646" y="8782"/>
                    <a:pt x="2697" y="4724"/>
                    <a:pt x="0" y="404"/>
                  </a:cubicBezTo>
                  <a:cubicBezTo>
                    <a:pt x="6138" y="-1717"/>
                    <a:pt x="7287" y="5176"/>
                    <a:pt x="11059" y="5810"/>
                  </a:cubicBezTo>
                  <a:close/>
                </a:path>
              </a:pathLst>
            </a:custGeom>
            <a:grpFill/>
            <a:ln w="5715" cap="flat">
              <a:noFill/>
              <a:prstDash val="solid"/>
              <a:miter/>
            </a:ln>
          </p:spPr>
          <p:txBody>
            <a:bodyPr rtlCol="0" anchor="ctr"/>
            <a:lstStyle/>
            <a:p>
              <a:endParaRPr lang="zh-CN" altLang="en-US"/>
            </a:p>
          </p:txBody>
        </p:sp>
        <p:sp>
          <p:nvSpPr>
            <p:cNvPr id="275" name="任意多边形: 形状 274">
              <a:extLst>
                <a:ext uri="{FF2B5EF4-FFF2-40B4-BE49-F238E27FC236}">
                  <a16:creationId xmlns:a16="http://schemas.microsoft.com/office/drawing/2014/main" id="{D5E90656-FD3D-07F1-54EC-2BC8FE611A0F}"/>
                </a:ext>
              </a:extLst>
            </p:cNvPr>
            <p:cNvSpPr/>
            <p:nvPr/>
          </p:nvSpPr>
          <p:spPr>
            <a:xfrm>
              <a:off x="7672180" y="3478390"/>
              <a:ext cx="5601" cy="5665"/>
            </a:xfrm>
            <a:custGeom>
              <a:avLst/>
              <a:gdLst>
                <a:gd name="connsiteX0" fmla="*/ 23 w 5601"/>
                <a:gd name="connsiteY0" fmla="*/ 2382 h 5665"/>
                <a:gd name="connsiteX1" fmla="*/ 3320 w 5601"/>
                <a:gd name="connsiteY1" fmla="*/ 79 h 5665"/>
                <a:gd name="connsiteX2" fmla="*/ 5338 w 5601"/>
                <a:gd name="connsiteY2" fmla="*/ 2736 h 5665"/>
                <a:gd name="connsiteX3" fmla="*/ 2749 w 5601"/>
                <a:gd name="connsiteY3" fmla="*/ 5554 h 5665"/>
                <a:gd name="connsiteX4" fmla="*/ 23 w 5601"/>
                <a:gd name="connsiteY4" fmla="*/ 2382 h 5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01" h="5665">
                  <a:moveTo>
                    <a:pt x="23" y="2382"/>
                  </a:moveTo>
                  <a:cubicBezTo>
                    <a:pt x="949" y="1702"/>
                    <a:pt x="2017" y="382"/>
                    <a:pt x="3320" y="79"/>
                  </a:cubicBezTo>
                  <a:cubicBezTo>
                    <a:pt x="5155" y="-350"/>
                    <a:pt x="6098" y="1028"/>
                    <a:pt x="5338" y="2736"/>
                  </a:cubicBezTo>
                  <a:cubicBezTo>
                    <a:pt x="4846" y="3840"/>
                    <a:pt x="5349" y="6206"/>
                    <a:pt x="2749" y="5554"/>
                  </a:cubicBezTo>
                  <a:cubicBezTo>
                    <a:pt x="1251" y="5183"/>
                    <a:pt x="-200" y="4868"/>
                    <a:pt x="23" y="2382"/>
                  </a:cubicBezTo>
                  <a:close/>
                </a:path>
              </a:pathLst>
            </a:custGeom>
            <a:grpFill/>
            <a:ln w="5715" cap="flat">
              <a:noFill/>
              <a:prstDash val="solid"/>
              <a:miter/>
            </a:ln>
          </p:spPr>
          <p:txBody>
            <a:bodyPr rtlCol="0" anchor="ctr"/>
            <a:lstStyle/>
            <a:p>
              <a:endParaRPr lang="zh-CN" altLang="en-US"/>
            </a:p>
          </p:txBody>
        </p:sp>
        <p:sp>
          <p:nvSpPr>
            <p:cNvPr id="276" name="任意多边形: 形状 275">
              <a:extLst>
                <a:ext uri="{FF2B5EF4-FFF2-40B4-BE49-F238E27FC236}">
                  <a16:creationId xmlns:a16="http://schemas.microsoft.com/office/drawing/2014/main" id="{E1D19260-5477-3A91-5B89-24A387E69749}"/>
                </a:ext>
              </a:extLst>
            </p:cNvPr>
            <p:cNvSpPr/>
            <p:nvPr/>
          </p:nvSpPr>
          <p:spPr>
            <a:xfrm>
              <a:off x="7576927" y="3386222"/>
              <a:ext cx="1805" cy="1566"/>
            </a:xfrm>
            <a:custGeom>
              <a:avLst/>
              <a:gdLst>
                <a:gd name="connsiteX0" fmla="*/ 1806 w 1805"/>
                <a:gd name="connsiteY0" fmla="*/ 423 h 1566"/>
                <a:gd name="connsiteX1" fmla="*/ 1377 w 1805"/>
                <a:gd name="connsiteY1" fmla="*/ 1566 h 1566"/>
                <a:gd name="connsiteX2" fmla="*/ 0 w 1805"/>
                <a:gd name="connsiteY2" fmla="*/ 1143 h 1566"/>
                <a:gd name="connsiteX3" fmla="*/ 429 w 1805"/>
                <a:gd name="connsiteY3" fmla="*/ 0 h 1566"/>
                <a:gd name="connsiteX4" fmla="*/ 1806 w 1805"/>
                <a:gd name="connsiteY4" fmla="*/ 42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1806" y="423"/>
                  </a:moveTo>
                  <a:cubicBezTo>
                    <a:pt x="1663" y="823"/>
                    <a:pt x="1532" y="1561"/>
                    <a:pt x="1377" y="1566"/>
                  </a:cubicBezTo>
                  <a:cubicBezTo>
                    <a:pt x="920" y="1583"/>
                    <a:pt x="457" y="1309"/>
                    <a:pt x="0" y="1143"/>
                  </a:cubicBezTo>
                  <a:cubicBezTo>
                    <a:pt x="143" y="743"/>
                    <a:pt x="274" y="6"/>
                    <a:pt x="429" y="0"/>
                  </a:cubicBezTo>
                  <a:cubicBezTo>
                    <a:pt x="880" y="-11"/>
                    <a:pt x="1343" y="263"/>
                    <a:pt x="1806" y="423"/>
                  </a:cubicBezTo>
                  <a:close/>
                </a:path>
              </a:pathLst>
            </a:custGeom>
            <a:grpFill/>
            <a:ln w="5715" cap="flat">
              <a:noFill/>
              <a:prstDash val="solid"/>
              <a:miter/>
            </a:ln>
          </p:spPr>
          <p:txBody>
            <a:bodyPr rtlCol="0" anchor="ctr"/>
            <a:lstStyle/>
            <a:p>
              <a:endParaRPr lang="zh-CN" altLang="en-US"/>
            </a:p>
          </p:txBody>
        </p:sp>
        <p:sp>
          <p:nvSpPr>
            <p:cNvPr id="277" name="任意多边形: 形状 276">
              <a:extLst>
                <a:ext uri="{FF2B5EF4-FFF2-40B4-BE49-F238E27FC236}">
                  <a16:creationId xmlns:a16="http://schemas.microsoft.com/office/drawing/2014/main" id="{8276C3BB-90E2-0F2C-7E90-F06692701E12}"/>
                </a:ext>
              </a:extLst>
            </p:cNvPr>
            <p:cNvSpPr/>
            <p:nvPr/>
          </p:nvSpPr>
          <p:spPr>
            <a:xfrm>
              <a:off x="7644336" y="3414083"/>
              <a:ext cx="2543" cy="4184"/>
            </a:xfrm>
            <a:custGeom>
              <a:avLst/>
              <a:gdLst>
                <a:gd name="connsiteX0" fmla="*/ 297 w 2543"/>
                <a:gd name="connsiteY0" fmla="*/ 2304 h 4184"/>
                <a:gd name="connsiteX1" fmla="*/ 1337 w 2543"/>
                <a:gd name="connsiteY1" fmla="*/ 1 h 4184"/>
                <a:gd name="connsiteX2" fmla="*/ 2178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6"/>
                    <a:pt x="1337" y="1"/>
                  </a:cubicBezTo>
                  <a:cubicBezTo>
                    <a:pt x="1577" y="-28"/>
                    <a:pt x="2080" y="721"/>
                    <a:pt x="2178" y="1172"/>
                  </a:cubicBezTo>
                  <a:cubicBezTo>
                    <a:pt x="2395" y="2155"/>
                    <a:pt x="2429" y="3178"/>
                    <a:pt x="2543" y="4184"/>
                  </a:cubicBezTo>
                  <a:cubicBezTo>
                    <a:pt x="1777" y="3544"/>
                    <a:pt x="1011" y="2904"/>
                    <a:pt x="297" y="2304"/>
                  </a:cubicBezTo>
                  <a:close/>
                </a:path>
              </a:pathLst>
            </a:custGeom>
            <a:grpFill/>
            <a:ln w="5715" cap="flat">
              <a:noFill/>
              <a:prstDash val="solid"/>
              <a:miter/>
            </a:ln>
          </p:spPr>
          <p:txBody>
            <a:bodyPr rtlCol="0" anchor="ctr"/>
            <a:lstStyle/>
            <a:p>
              <a:endParaRPr lang="zh-CN" altLang="en-US"/>
            </a:p>
          </p:txBody>
        </p:sp>
        <p:sp>
          <p:nvSpPr>
            <p:cNvPr id="278" name="任意多边形: 形状 277">
              <a:extLst>
                <a:ext uri="{FF2B5EF4-FFF2-40B4-BE49-F238E27FC236}">
                  <a16:creationId xmlns:a16="http://schemas.microsoft.com/office/drawing/2014/main" id="{E22577D8-D7D6-47A9-5085-6CA61415BB6D}"/>
                </a:ext>
              </a:extLst>
            </p:cNvPr>
            <p:cNvSpPr/>
            <p:nvPr/>
          </p:nvSpPr>
          <p:spPr>
            <a:xfrm>
              <a:off x="7676477" y="3484058"/>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279" name="任意多边形: 形状 278">
              <a:extLst>
                <a:ext uri="{FF2B5EF4-FFF2-40B4-BE49-F238E27FC236}">
                  <a16:creationId xmlns:a16="http://schemas.microsoft.com/office/drawing/2014/main" id="{5A03D22F-0E27-76D6-FBFB-9D582F108C2F}"/>
                </a:ext>
              </a:extLst>
            </p:cNvPr>
            <p:cNvSpPr/>
            <p:nvPr/>
          </p:nvSpPr>
          <p:spPr>
            <a:xfrm>
              <a:off x="7032866" y="3778259"/>
              <a:ext cx="31934" cy="28565"/>
            </a:xfrm>
            <a:custGeom>
              <a:avLst/>
              <a:gdLst>
                <a:gd name="connsiteX0" fmla="*/ 31934 w 31934"/>
                <a:gd name="connsiteY0" fmla="*/ 8425 h 28565"/>
                <a:gd name="connsiteX1" fmla="*/ 28443 w 31934"/>
                <a:gd name="connsiteY1" fmla="*/ 28565 h 28565"/>
                <a:gd name="connsiteX2" fmla="*/ 8840 w 31934"/>
                <a:gd name="connsiteY2" fmla="*/ 21318 h 28565"/>
                <a:gd name="connsiteX3" fmla="*/ 1811 w 31934"/>
                <a:gd name="connsiteY3" fmla="*/ 10328 h 28565"/>
                <a:gd name="connsiteX4" fmla="*/ 17944 w 31934"/>
                <a:gd name="connsiteY4" fmla="*/ 1459 h 28565"/>
                <a:gd name="connsiteX5" fmla="*/ 31934 w 31934"/>
                <a:gd name="connsiteY5" fmla="*/ 8425 h 2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934" h="28565">
                  <a:moveTo>
                    <a:pt x="31934" y="8425"/>
                  </a:moveTo>
                  <a:cubicBezTo>
                    <a:pt x="28489" y="14740"/>
                    <a:pt x="34461" y="22696"/>
                    <a:pt x="28443" y="28565"/>
                  </a:cubicBezTo>
                  <a:cubicBezTo>
                    <a:pt x="21487" y="27290"/>
                    <a:pt x="15012" y="24713"/>
                    <a:pt x="8840" y="21318"/>
                  </a:cubicBezTo>
                  <a:cubicBezTo>
                    <a:pt x="7017" y="17238"/>
                    <a:pt x="-4344" y="18678"/>
                    <a:pt x="1811" y="10328"/>
                  </a:cubicBezTo>
                  <a:cubicBezTo>
                    <a:pt x="5526" y="5293"/>
                    <a:pt x="8297" y="-3479"/>
                    <a:pt x="17944" y="1459"/>
                  </a:cubicBezTo>
                  <a:cubicBezTo>
                    <a:pt x="22585" y="3825"/>
                    <a:pt x="28620" y="3390"/>
                    <a:pt x="31934" y="8425"/>
                  </a:cubicBezTo>
                  <a:close/>
                </a:path>
              </a:pathLst>
            </a:custGeom>
            <a:grpFill/>
            <a:ln w="5715" cap="flat">
              <a:noFill/>
              <a:prstDash val="solid"/>
              <a:miter/>
            </a:ln>
          </p:spPr>
          <p:txBody>
            <a:bodyPr rtlCol="0" anchor="ctr"/>
            <a:lstStyle/>
            <a:p>
              <a:endParaRPr lang="zh-CN" altLang="en-US"/>
            </a:p>
          </p:txBody>
        </p:sp>
        <p:sp>
          <p:nvSpPr>
            <p:cNvPr id="280" name="任意多边形: 形状 279">
              <a:extLst>
                <a:ext uri="{FF2B5EF4-FFF2-40B4-BE49-F238E27FC236}">
                  <a16:creationId xmlns:a16="http://schemas.microsoft.com/office/drawing/2014/main" id="{323BEAA5-2540-7A92-887D-6037DBE5C670}"/>
                </a:ext>
              </a:extLst>
            </p:cNvPr>
            <p:cNvSpPr/>
            <p:nvPr/>
          </p:nvSpPr>
          <p:spPr>
            <a:xfrm>
              <a:off x="7071121" y="3876164"/>
              <a:ext cx="23408" cy="18735"/>
            </a:xfrm>
            <a:custGeom>
              <a:avLst/>
              <a:gdLst>
                <a:gd name="connsiteX0" fmla="*/ 23409 w 23408"/>
                <a:gd name="connsiteY0" fmla="*/ 15288 h 18735"/>
                <a:gd name="connsiteX1" fmla="*/ 18597 w 23408"/>
                <a:gd name="connsiteY1" fmla="*/ 18511 h 18735"/>
                <a:gd name="connsiteX2" fmla="*/ 0 w 23408"/>
                <a:gd name="connsiteY2" fmla="*/ 0 h 18735"/>
                <a:gd name="connsiteX3" fmla="*/ 23409 w 23408"/>
                <a:gd name="connsiteY3" fmla="*/ 15288 h 18735"/>
              </a:gdLst>
              <a:ahLst/>
              <a:cxnLst>
                <a:cxn ang="0">
                  <a:pos x="connsiteX0" y="connsiteY0"/>
                </a:cxn>
                <a:cxn ang="0">
                  <a:pos x="connsiteX1" y="connsiteY1"/>
                </a:cxn>
                <a:cxn ang="0">
                  <a:pos x="connsiteX2" y="connsiteY2"/>
                </a:cxn>
                <a:cxn ang="0">
                  <a:pos x="connsiteX3" y="connsiteY3"/>
                </a:cxn>
              </a:cxnLst>
              <a:rect l="l" t="t" r="r" b="b"/>
              <a:pathLst>
                <a:path w="23408" h="18735">
                  <a:moveTo>
                    <a:pt x="23409" y="15288"/>
                  </a:moveTo>
                  <a:cubicBezTo>
                    <a:pt x="22294" y="17162"/>
                    <a:pt x="20460" y="19471"/>
                    <a:pt x="18597" y="18511"/>
                  </a:cubicBezTo>
                  <a:cubicBezTo>
                    <a:pt x="10504" y="14362"/>
                    <a:pt x="726" y="11630"/>
                    <a:pt x="0" y="0"/>
                  </a:cubicBezTo>
                  <a:cubicBezTo>
                    <a:pt x="8738" y="3663"/>
                    <a:pt x="17756" y="6898"/>
                    <a:pt x="23409" y="15288"/>
                  </a:cubicBezTo>
                  <a:close/>
                </a:path>
              </a:pathLst>
            </a:custGeom>
            <a:grpFill/>
            <a:ln w="5715" cap="flat">
              <a:noFill/>
              <a:prstDash val="solid"/>
              <a:miter/>
            </a:ln>
          </p:spPr>
          <p:txBody>
            <a:bodyPr rtlCol="0" anchor="ctr"/>
            <a:lstStyle/>
            <a:p>
              <a:endParaRPr lang="zh-CN" altLang="en-US"/>
            </a:p>
          </p:txBody>
        </p:sp>
        <p:sp>
          <p:nvSpPr>
            <p:cNvPr id="281" name="任意多边形: 形状 280">
              <a:extLst>
                <a:ext uri="{FF2B5EF4-FFF2-40B4-BE49-F238E27FC236}">
                  <a16:creationId xmlns:a16="http://schemas.microsoft.com/office/drawing/2014/main" id="{6A7DAEAE-9DDE-4826-9430-12922EE34A5A}"/>
                </a:ext>
              </a:extLst>
            </p:cNvPr>
            <p:cNvSpPr/>
            <p:nvPr/>
          </p:nvSpPr>
          <p:spPr>
            <a:xfrm>
              <a:off x="7051913" y="3868489"/>
              <a:ext cx="13024" cy="9109"/>
            </a:xfrm>
            <a:custGeom>
              <a:avLst/>
              <a:gdLst>
                <a:gd name="connsiteX0" fmla="*/ 13025 w 13024"/>
                <a:gd name="connsiteY0" fmla="*/ 6818 h 9109"/>
                <a:gd name="connsiteX1" fmla="*/ 0 w 13024"/>
                <a:gd name="connsiteY1" fmla="*/ 0 h 9109"/>
                <a:gd name="connsiteX2" fmla="*/ 13025 w 13024"/>
                <a:gd name="connsiteY2" fmla="*/ 6818 h 9109"/>
              </a:gdLst>
              <a:ahLst/>
              <a:cxnLst>
                <a:cxn ang="0">
                  <a:pos x="connsiteX0" y="connsiteY0"/>
                </a:cxn>
                <a:cxn ang="0">
                  <a:pos x="connsiteX1" y="connsiteY1"/>
                </a:cxn>
                <a:cxn ang="0">
                  <a:pos x="connsiteX2" y="connsiteY2"/>
                </a:cxn>
              </a:cxnLst>
              <a:rect l="l" t="t" r="r" b="b"/>
              <a:pathLst>
                <a:path w="13024" h="9109">
                  <a:moveTo>
                    <a:pt x="13025" y="6818"/>
                  </a:moveTo>
                  <a:cubicBezTo>
                    <a:pt x="3115" y="10733"/>
                    <a:pt x="2378" y="10344"/>
                    <a:pt x="0" y="0"/>
                  </a:cubicBezTo>
                  <a:cubicBezTo>
                    <a:pt x="5532" y="-11"/>
                    <a:pt x="10630" y="817"/>
                    <a:pt x="13025" y="6818"/>
                  </a:cubicBezTo>
                  <a:close/>
                </a:path>
              </a:pathLst>
            </a:custGeom>
            <a:grpFill/>
            <a:ln w="5715" cap="flat">
              <a:noFill/>
              <a:prstDash val="solid"/>
              <a:miter/>
            </a:ln>
          </p:spPr>
          <p:txBody>
            <a:bodyPr rtlCol="0" anchor="ctr"/>
            <a:lstStyle/>
            <a:p>
              <a:endParaRPr lang="zh-CN" altLang="en-US"/>
            </a:p>
          </p:txBody>
        </p:sp>
        <p:sp>
          <p:nvSpPr>
            <p:cNvPr id="282" name="任意多边形: 形状 281">
              <a:extLst>
                <a:ext uri="{FF2B5EF4-FFF2-40B4-BE49-F238E27FC236}">
                  <a16:creationId xmlns:a16="http://schemas.microsoft.com/office/drawing/2014/main" id="{EF83F11A-025D-5F79-30AB-2679CCCA844C}"/>
                </a:ext>
              </a:extLst>
            </p:cNvPr>
            <p:cNvSpPr/>
            <p:nvPr/>
          </p:nvSpPr>
          <p:spPr>
            <a:xfrm>
              <a:off x="7054992" y="3904973"/>
              <a:ext cx="6574" cy="4651"/>
            </a:xfrm>
            <a:custGeom>
              <a:avLst/>
              <a:gdLst>
                <a:gd name="connsiteX0" fmla="*/ 19 w 6574"/>
                <a:gd name="connsiteY0" fmla="*/ 0 h 4651"/>
                <a:gd name="connsiteX1" fmla="*/ 6574 w 6574"/>
                <a:gd name="connsiteY1" fmla="*/ 3366 h 4651"/>
                <a:gd name="connsiteX2" fmla="*/ 19 w 6574"/>
                <a:gd name="connsiteY2" fmla="*/ 0 h 4651"/>
              </a:gdLst>
              <a:ahLst/>
              <a:cxnLst>
                <a:cxn ang="0">
                  <a:pos x="connsiteX0" y="connsiteY0"/>
                </a:cxn>
                <a:cxn ang="0">
                  <a:pos x="connsiteX1" y="connsiteY1"/>
                </a:cxn>
                <a:cxn ang="0">
                  <a:pos x="connsiteX2" y="connsiteY2"/>
                </a:cxn>
              </a:cxnLst>
              <a:rect l="l" t="t" r="r" b="b"/>
              <a:pathLst>
                <a:path w="6574" h="4651">
                  <a:moveTo>
                    <a:pt x="19" y="0"/>
                  </a:moveTo>
                  <a:cubicBezTo>
                    <a:pt x="2677" y="206"/>
                    <a:pt x="5025" y="1000"/>
                    <a:pt x="6574" y="3366"/>
                  </a:cubicBezTo>
                  <a:cubicBezTo>
                    <a:pt x="2911" y="5115"/>
                    <a:pt x="-278" y="5949"/>
                    <a:pt x="19" y="0"/>
                  </a:cubicBezTo>
                  <a:close/>
                </a:path>
              </a:pathLst>
            </a:custGeom>
            <a:grpFill/>
            <a:ln w="5715" cap="flat">
              <a:noFill/>
              <a:prstDash val="solid"/>
              <a:miter/>
            </a:ln>
          </p:spPr>
          <p:txBody>
            <a:bodyPr rtlCol="0" anchor="ctr"/>
            <a:lstStyle/>
            <a:p>
              <a:endParaRPr lang="zh-CN" altLang="en-US"/>
            </a:p>
          </p:txBody>
        </p:sp>
        <p:sp>
          <p:nvSpPr>
            <p:cNvPr id="283" name="任意多边形: 形状 282">
              <a:extLst>
                <a:ext uri="{FF2B5EF4-FFF2-40B4-BE49-F238E27FC236}">
                  <a16:creationId xmlns:a16="http://schemas.microsoft.com/office/drawing/2014/main" id="{45FCEADD-C9F8-5065-6D70-37C810866099}"/>
                </a:ext>
              </a:extLst>
            </p:cNvPr>
            <p:cNvSpPr/>
            <p:nvPr/>
          </p:nvSpPr>
          <p:spPr>
            <a:xfrm>
              <a:off x="7054022" y="3915837"/>
              <a:ext cx="1811" cy="1567"/>
            </a:xfrm>
            <a:custGeom>
              <a:avLst/>
              <a:gdLst>
                <a:gd name="connsiteX0" fmla="*/ 0 w 1811"/>
                <a:gd name="connsiteY0" fmla="*/ 1144 h 1567"/>
                <a:gd name="connsiteX1" fmla="*/ 429 w 1811"/>
                <a:gd name="connsiteY1" fmla="*/ 1 h 1567"/>
                <a:gd name="connsiteX2" fmla="*/ 1812 w 1811"/>
                <a:gd name="connsiteY2" fmla="*/ 424 h 1567"/>
                <a:gd name="connsiteX3" fmla="*/ 1383 w 1811"/>
                <a:gd name="connsiteY3" fmla="*/ 1567 h 1567"/>
                <a:gd name="connsiteX4" fmla="*/ 0 w 1811"/>
                <a:gd name="connsiteY4" fmla="*/ 114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7">
                  <a:moveTo>
                    <a:pt x="0" y="1144"/>
                  </a:moveTo>
                  <a:cubicBezTo>
                    <a:pt x="143" y="744"/>
                    <a:pt x="275" y="7"/>
                    <a:pt x="429" y="1"/>
                  </a:cubicBezTo>
                  <a:cubicBezTo>
                    <a:pt x="886" y="-16"/>
                    <a:pt x="1349" y="264"/>
                    <a:pt x="1812" y="424"/>
                  </a:cubicBezTo>
                  <a:cubicBezTo>
                    <a:pt x="1669" y="824"/>
                    <a:pt x="1537" y="1561"/>
                    <a:pt x="1383" y="1567"/>
                  </a:cubicBezTo>
                  <a:cubicBezTo>
                    <a:pt x="926" y="1584"/>
                    <a:pt x="463" y="1310"/>
                    <a:pt x="0" y="1144"/>
                  </a:cubicBezTo>
                  <a:close/>
                </a:path>
              </a:pathLst>
            </a:custGeom>
            <a:grpFill/>
            <a:ln w="5715" cap="flat">
              <a:noFill/>
              <a:prstDash val="solid"/>
              <a:miter/>
            </a:ln>
          </p:spPr>
          <p:txBody>
            <a:bodyPr rtlCol="0" anchor="ctr"/>
            <a:lstStyle/>
            <a:p>
              <a:endParaRPr lang="zh-CN" altLang="en-US"/>
            </a:p>
          </p:txBody>
        </p:sp>
        <p:sp>
          <p:nvSpPr>
            <p:cNvPr id="284" name="任意多边形: 形状 283">
              <a:extLst>
                <a:ext uri="{FF2B5EF4-FFF2-40B4-BE49-F238E27FC236}">
                  <a16:creationId xmlns:a16="http://schemas.microsoft.com/office/drawing/2014/main" id="{F63DE34C-E3C3-E2C4-4A5C-4BDAFD4849CA}"/>
                </a:ext>
              </a:extLst>
            </p:cNvPr>
            <p:cNvSpPr/>
            <p:nvPr/>
          </p:nvSpPr>
          <p:spPr>
            <a:xfrm>
              <a:off x="7064909" y="3875290"/>
              <a:ext cx="3223" cy="2009"/>
            </a:xfrm>
            <a:custGeom>
              <a:avLst/>
              <a:gdLst>
                <a:gd name="connsiteX0" fmla="*/ 3223 w 3223"/>
                <a:gd name="connsiteY0" fmla="*/ 519 h 2009"/>
                <a:gd name="connsiteX1" fmla="*/ 0 w 3223"/>
                <a:gd name="connsiteY1" fmla="*/ 22 h 2009"/>
                <a:gd name="connsiteX2" fmla="*/ 3223 w 3223"/>
                <a:gd name="connsiteY2" fmla="*/ 519 h 2009"/>
              </a:gdLst>
              <a:ahLst/>
              <a:cxnLst>
                <a:cxn ang="0">
                  <a:pos x="connsiteX0" y="connsiteY0"/>
                </a:cxn>
                <a:cxn ang="0">
                  <a:pos x="connsiteX1" y="connsiteY1"/>
                </a:cxn>
                <a:cxn ang="0">
                  <a:pos x="connsiteX2" y="connsiteY2"/>
                </a:cxn>
              </a:cxnLst>
              <a:rect l="l" t="t" r="r" b="b"/>
              <a:pathLst>
                <a:path w="3223" h="2009">
                  <a:moveTo>
                    <a:pt x="3223" y="519"/>
                  </a:moveTo>
                  <a:cubicBezTo>
                    <a:pt x="1783" y="2708"/>
                    <a:pt x="726" y="2439"/>
                    <a:pt x="0" y="22"/>
                  </a:cubicBezTo>
                  <a:cubicBezTo>
                    <a:pt x="1120" y="-64"/>
                    <a:pt x="2189" y="102"/>
                    <a:pt x="3223" y="519"/>
                  </a:cubicBezTo>
                  <a:close/>
                </a:path>
              </a:pathLst>
            </a:custGeom>
            <a:grpFill/>
            <a:ln w="5715" cap="flat">
              <a:noFill/>
              <a:prstDash val="solid"/>
              <a:miter/>
            </a:ln>
          </p:spPr>
          <p:txBody>
            <a:bodyPr rtlCol="0" anchor="ctr"/>
            <a:lstStyle/>
            <a:p>
              <a:endParaRPr lang="zh-CN" altLang="en-US"/>
            </a:p>
          </p:txBody>
        </p:sp>
        <p:sp>
          <p:nvSpPr>
            <p:cNvPr id="285" name="任意多边形: 形状 284">
              <a:extLst>
                <a:ext uri="{FF2B5EF4-FFF2-40B4-BE49-F238E27FC236}">
                  <a16:creationId xmlns:a16="http://schemas.microsoft.com/office/drawing/2014/main" id="{D801317D-520D-65A3-B847-82BC82EE3005}"/>
                </a:ext>
              </a:extLst>
            </p:cNvPr>
            <p:cNvSpPr/>
            <p:nvPr/>
          </p:nvSpPr>
          <p:spPr>
            <a:xfrm>
              <a:off x="7061532" y="3908334"/>
              <a:ext cx="3720" cy="3211"/>
            </a:xfrm>
            <a:custGeom>
              <a:avLst/>
              <a:gdLst>
                <a:gd name="connsiteX0" fmla="*/ 0 w 3720"/>
                <a:gd name="connsiteY0" fmla="*/ 0 h 3211"/>
                <a:gd name="connsiteX1" fmla="*/ 3720 w 3720"/>
                <a:gd name="connsiteY1" fmla="*/ 3212 h 3211"/>
                <a:gd name="connsiteX2" fmla="*/ 0 w 3720"/>
                <a:gd name="connsiteY2" fmla="*/ 0 h 3211"/>
              </a:gdLst>
              <a:ahLst/>
              <a:cxnLst>
                <a:cxn ang="0">
                  <a:pos x="connsiteX0" y="connsiteY0"/>
                </a:cxn>
                <a:cxn ang="0">
                  <a:pos x="connsiteX1" y="connsiteY1"/>
                </a:cxn>
                <a:cxn ang="0">
                  <a:pos x="connsiteX2" y="connsiteY2"/>
                </a:cxn>
              </a:cxnLst>
              <a:rect l="l" t="t" r="r" b="b"/>
              <a:pathLst>
                <a:path w="3720" h="3211">
                  <a:moveTo>
                    <a:pt x="0" y="0"/>
                  </a:moveTo>
                  <a:cubicBezTo>
                    <a:pt x="1914" y="292"/>
                    <a:pt x="3109" y="1412"/>
                    <a:pt x="3720" y="3212"/>
                  </a:cubicBezTo>
                  <a:cubicBezTo>
                    <a:pt x="2480" y="2143"/>
                    <a:pt x="1240" y="1074"/>
                    <a:pt x="0" y="0"/>
                  </a:cubicBezTo>
                  <a:close/>
                </a:path>
              </a:pathLst>
            </a:custGeom>
            <a:grpFill/>
            <a:ln w="5715" cap="flat">
              <a:noFill/>
              <a:prstDash val="solid"/>
              <a:miter/>
            </a:ln>
          </p:spPr>
          <p:txBody>
            <a:bodyPr rtlCol="0" anchor="ctr"/>
            <a:lstStyle/>
            <a:p>
              <a:endParaRPr lang="zh-CN" altLang="en-US"/>
            </a:p>
          </p:txBody>
        </p:sp>
        <p:sp>
          <p:nvSpPr>
            <p:cNvPr id="286" name="任意多边形: 形状 285">
              <a:extLst>
                <a:ext uri="{FF2B5EF4-FFF2-40B4-BE49-F238E27FC236}">
                  <a16:creationId xmlns:a16="http://schemas.microsoft.com/office/drawing/2014/main" id="{5B08A99A-0082-99E3-3695-FB4B61B0A80D}"/>
                </a:ext>
              </a:extLst>
            </p:cNvPr>
            <p:cNvSpPr/>
            <p:nvPr/>
          </p:nvSpPr>
          <p:spPr>
            <a:xfrm>
              <a:off x="7066732" y="3943218"/>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287" name="任意多边形: 形状 286">
              <a:extLst>
                <a:ext uri="{FF2B5EF4-FFF2-40B4-BE49-F238E27FC236}">
                  <a16:creationId xmlns:a16="http://schemas.microsoft.com/office/drawing/2014/main" id="{7D5134EB-EE28-5B47-EED8-86BE6CAD664F}"/>
                </a:ext>
              </a:extLst>
            </p:cNvPr>
            <p:cNvSpPr/>
            <p:nvPr/>
          </p:nvSpPr>
          <p:spPr>
            <a:xfrm>
              <a:off x="7099622" y="3976113"/>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288" name="任意多边形: 形状 287">
              <a:extLst>
                <a:ext uri="{FF2B5EF4-FFF2-40B4-BE49-F238E27FC236}">
                  <a16:creationId xmlns:a16="http://schemas.microsoft.com/office/drawing/2014/main" id="{3B348614-3D6C-3529-B407-99BE312073A1}"/>
                </a:ext>
              </a:extLst>
            </p:cNvPr>
            <p:cNvSpPr/>
            <p:nvPr/>
          </p:nvSpPr>
          <p:spPr>
            <a:xfrm>
              <a:off x="6876457" y="3453151"/>
              <a:ext cx="11502" cy="17025"/>
            </a:xfrm>
            <a:custGeom>
              <a:avLst/>
              <a:gdLst>
                <a:gd name="connsiteX0" fmla="*/ 0 w 11502"/>
                <a:gd name="connsiteY0" fmla="*/ 0 h 17025"/>
                <a:gd name="connsiteX1" fmla="*/ 11482 w 11502"/>
                <a:gd name="connsiteY1" fmla="*/ 17025 h 17025"/>
                <a:gd name="connsiteX2" fmla="*/ 0 w 11502"/>
                <a:gd name="connsiteY2" fmla="*/ 0 h 17025"/>
              </a:gdLst>
              <a:ahLst/>
              <a:cxnLst>
                <a:cxn ang="0">
                  <a:pos x="connsiteX0" y="connsiteY0"/>
                </a:cxn>
                <a:cxn ang="0">
                  <a:pos x="connsiteX1" y="connsiteY1"/>
                </a:cxn>
                <a:cxn ang="0">
                  <a:pos x="connsiteX2" y="connsiteY2"/>
                </a:cxn>
              </a:cxnLst>
              <a:rect l="l" t="t" r="r" b="b"/>
              <a:pathLst>
                <a:path w="11502" h="17025">
                  <a:moveTo>
                    <a:pt x="0" y="0"/>
                  </a:moveTo>
                  <a:cubicBezTo>
                    <a:pt x="11602" y="766"/>
                    <a:pt x="11602" y="766"/>
                    <a:pt x="11482" y="17025"/>
                  </a:cubicBezTo>
                  <a:cubicBezTo>
                    <a:pt x="6686" y="10481"/>
                    <a:pt x="5612" y="3566"/>
                    <a:pt x="0" y="0"/>
                  </a:cubicBezTo>
                  <a:close/>
                </a:path>
              </a:pathLst>
            </a:custGeom>
            <a:grpFill/>
            <a:ln w="5715" cap="flat">
              <a:noFill/>
              <a:prstDash val="solid"/>
              <a:miter/>
            </a:ln>
          </p:spPr>
          <p:txBody>
            <a:bodyPr rtlCol="0" anchor="ctr"/>
            <a:lstStyle/>
            <a:p>
              <a:endParaRPr lang="zh-CN" altLang="en-US"/>
            </a:p>
          </p:txBody>
        </p:sp>
        <p:sp>
          <p:nvSpPr>
            <p:cNvPr id="289" name="任意多边形: 形状 288">
              <a:extLst>
                <a:ext uri="{FF2B5EF4-FFF2-40B4-BE49-F238E27FC236}">
                  <a16:creationId xmlns:a16="http://schemas.microsoft.com/office/drawing/2014/main" id="{A3FA99FE-07BD-7328-4BD8-6A0499EF8B4B}"/>
                </a:ext>
              </a:extLst>
            </p:cNvPr>
            <p:cNvSpPr/>
            <p:nvPr/>
          </p:nvSpPr>
          <p:spPr>
            <a:xfrm>
              <a:off x="6652040" y="3408879"/>
              <a:ext cx="14484" cy="9504"/>
            </a:xfrm>
            <a:custGeom>
              <a:avLst/>
              <a:gdLst>
                <a:gd name="connsiteX0" fmla="*/ 0 w 14484"/>
                <a:gd name="connsiteY0" fmla="*/ 701 h 9504"/>
                <a:gd name="connsiteX1" fmla="*/ 7275 w 14484"/>
                <a:gd name="connsiteY1" fmla="*/ 1816 h 9504"/>
                <a:gd name="connsiteX2" fmla="*/ 14396 w 14484"/>
                <a:gd name="connsiteY2" fmla="*/ 3993 h 9504"/>
                <a:gd name="connsiteX3" fmla="*/ 11259 w 14484"/>
                <a:gd name="connsiteY3" fmla="*/ 8839 h 9504"/>
                <a:gd name="connsiteX4" fmla="*/ 2498 w 14484"/>
                <a:gd name="connsiteY4" fmla="*/ 5359 h 9504"/>
                <a:gd name="connsiteX5" fmla="*/ 0 w 14484"/>
                <a:gd name="connsiteY5" fmla="*/ 701 h 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84" h="9504">
                  <a:moveTo>
                    <a:pt x="0" y="701"/>
                  </a:moveTo>
                  <a:cubicBezTo>
                    <a:pt x="4001" y="-516"/>
                    <a:pt x="6566" y="-150"/>
                    <a:pt x="7275" y="1816"/>
                  </a:cubicBezTo>
                  <a:cubicBezTo>
                    <a:pt x="8876" y="6273"/>
                    <a:pt x="13465" y="-362"/>
                    <a:pt x="14396" y="3993"/>
                  </a:cubicBezTo>
                  <a:cubicBezTo>
                    <a:pt x="14859" y="6171"/>
                    <a:pt x="13453" y="8074"/>
                    <a:pt x="11259" y="8839"/>
                  </a:cubicBezTo>
                  <a:cubicBezTo>
                    <a:pt x="7418" y="10177"/>
                    <a:pt x="4195" y="9725"/>
                    <a:pt x="2498" y="5359"/>
                  </a:cubicBezTo>
                  <a:cubicBezTo>
                    <a:pt x="1955" y="3942"/>
                    <a:pt x="1069" y="2655"/>
                    <a:pt x="0" y="701"/>
                  </a:cubicBezTo>
                  <a:close/>
                </a:path>
              </a:pathLst>
            </a:custGeom>
            <a:grpFill/>
            <a:ln w="5715" cap="flat">
              <a:noFill/>
              <a:prstDash val="solid"/>
              <a:miter/>
            </a:ln>
          </p:spPr>
          <p:txBody>
            <a:bodyPr rtlCol="0" anchor="ctr"/>
            <a:lstStyle/>
            <a:p>
              <a:endParaRPr lang="zh-CN" altLang="en-US"/>
            </a:p>
          </p:txBody>
        </p:sp>
        <p:sp>
          <p:nvSpPr>
            <p:cNvPr id="290" name="任意多边形: 形状 289">
              <a:extLst>
                <a:ext uri="{FF2B5EF4-FFF2-40B4-BE49-F238E27FC236}">
                  <a16:creationId xmlns:a16="http://schemas.microsoft.com/office/drawing/2014/main" id="{3961C59A-948A-1089-1FC4-D819412F840A}"/>
                </a:ext>
              </a:extLst>
            </p:cNvPr>
            <p:cNvSpPr/>
            <p:nvPr/>
          </p:nvSpPr>
          <p:spPr>
            <a:xfrm>
              <a:off x="6829021" y="3393275"/>
              <a:ext cx="8459" cy="10902"/>
            </a:xfrm>
            <a:custGeom>
              <a:avLst/>
              <a:gdLst>
                <a:gd name="connsiteX0" fmla="*/ 7 w 8459"/>
                <a:gd name="connsiteY0" fmla="*/ 4887 h 10902"/>
                <a:gd name="connsiteX1" fmla="*/ 5248 w 8459"/>
                <a:gd name="connsiteY1" fmla="*/ 1 h 10902"/>
                <a:gd name="connsiteX2" fmla="*/ 8311 w 8459"/>
                <a:gd name="connsiteY2" fmla="*/ 4447 h 10902"/>
                <a:gd name="connsiteX3" fmla="*/ 4179 w 8459"/>
                <a:gd name="connsiteY3" fmla="*/ 10882 h 10902"/>
                <a:gd name="connsiteX4" fmla="*/ 7 w 8459"/>
                <a:gd name="connsiteY4" fmla="*/ 4887 h 10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9" h="10902">
                  <a:moveTo>
                    <a:pt x="7" y="4887"/>
                  </a:moveTo>
                  <a:cubicBezTo>
                    <a:pt x="573" y="1989"/>
                    <a:pt x="2264" y="46"/>
                    <a:pt x="5248" y="1"/>
                  </a:cubicBezTo>
                  <a:cubicBezTo>
                    <a:pt x="8077" y="-45"/>
                    <a:pt x="8820" y="2418"/>
                    <a:pt x="8311" y="4447"/>
                  </a:cubicBezTo>
                  <a:cubicBezTo>
                    <a:pt x="7677" y="6967"/>
                    <a:pt x="8157" y="11230"/>
                    <a:pt x="4179" y="10882"/>
                  </a:cubicBezTo>
                  <a:cubicBezTo>
                    <a:pt x="1830" y="10682"/>
                    <a:pt x="-130" y="7984"/>
                    <a:pt x="7" y="4887"/>
                  </a:cubicBezTo>
                  <a:close/>
                </a:path>
              </a:pathLst>
            </a:custGeom>
            <a:grpFill/>
            <a:ln w="5715" cap="flat">
              <a:noFill/>
              <a:prstDash val="solid"/>
              <a:miter/>
            </a:ln>
          </p:spPr>
          <p:txBody>
            <a:bodyPr rtlCol="0" anchor="ctr"/>
            <a:lstStyle/>
            <a:p>
              <a:endParaRPr lang="zh-CN" altLang="en-US"/>
            </a:p>
          </p:txBody>
        </p:sp>
        <p:sp>
          <p:nvSpPr>
            <p:cNvPr id="291" name="任意多边形: 形状 290">
              <a:extLst>
                <a:ext uri="{FF2B5EF4-FFF2-40B4-BE49-F238E27FC236}">
                  <a16:creationId xmlns:a16="http://schemas.microsoft.com/office/drawing/2014/main" id="{8535AA28-3CDD-6CE8-567C-BC3405F2CC93}"/>
                </a:ext>
              </a:extLst>
            </p:cNvPr>
            <p:cNvSpPr/>
            <p:nvPr/>
          </p:nvSpPr>
          <p:spPr>
            <a:xfrm>
              <a:off x="6777993" y="3244496"/>
              <a:ext cx="9783" cy="10051"/>
            </a:xfrm>
            <a:custGeom>
              <a:avLst/>
              <a:gdLst>
                <a:gd name="connsiteX0" fmla="*/ 0 w 9783"/>
                <a:gd name="connsiteY0" fmla="*/ 709 h 10051"/>
                <a:gd name="connsiteX1" fmla="*/ 8070 w 9783"/>
                <a:gd name="connsiteY1" fmla="*/ 2452 h 10051"/>
                <a:gd name="connsiteX2" fmla="*/ 7864 w 9783"/>
                <a:gd name="connsiteY2" fmla="*/ 9413 h 10051"/>
                <a:gd name="connsiteX3" fmla="*/ 3206 w 9783"/>
                <a:gd name="connsiteY3" fmla="*/ 5349 h 10051"/>
                <a:gd name="connsiteX4" fmla="*/ 0 w 9783"/>
                <a:gd name="connsiteY4" fmla="*/ 709 h 100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3" h="10051">
                  <a:moveTo>
                    <a:pt x="0" y="709"/>
                  </a:moveTo>
                  <a:cubicBezTo>
                    <a:pt x="3892" y="-829"/>
                    <a:pt x="6218" y="309"/>
                    <a:pt x="8070" y="2452"/>
                  </a:cubicBezTo>
                  <a:cubicBezTo>
                    <a:pt x="10064" y="4761"/>
                    <a:pt x="10704" y="7807"/>
                    <a:pt x="7864" y="9413"/>
                  </a:cubicBezTo>
                  <a:cubicBezTo>
                    <a:pt x="3772" y="11727"/>
                    <a:pt x="4435" y="7144"/>
                    <a:pt x="3206" y="5349"/>
                  </a:cubicBezTo>
                  <a:cubicBezTo>
                    <a:pt x="2160" y="3824"/>
                    <a:pt x="1109" y="2309"/>
                    <a:pt x="0" y="709"/>
                  </a:cubicBezTo>
                  <a:close/>
                </a:path>
              </a:pathLst>
            </a:custGeom>
            <a:grpFill/>
            <a:ln w="5715" cap="flat">
              <a:noFill/>
              <a:prstDash val="solid"/>
              <a:miter/>
            </a:ln>
          </p:spPr>
          <p:txBody>
            <a:bodyPr rtlCol="0" anchor="ctr"/>
            <a:lstStyle/>
            <a:p>
              <a:endParaRPr lang="zh-CN" altLang="en-US"/>
            </a:p>
          </p:txBody>
        </p:sp>
        <p:sp>
          <p:nvSpPr>
            <p:cNvPr id="292" name="任意多边形: 形状 291">
              <a:extLst>
                <a:ext uri="{FF2B5EF4-FFF2-40B4-BE49-F238E27FC236}">
                  <a16:creationId xmlns:a16="http://schemas.microsoft.com/office/drawing/2014/main" id="{6E13E0F5-57DB-55AD-E899-ABB25B671EED}"/>
                </a:ext>
              </a:extLst>
            </p:cNvPr>
            <p:cNvSpPr/>
            <p:nvPr/>
          </p:nvSpPr>
          <p:spPr>
            <a:xfrm>
              <a:off x="6798626" y="3329993"/>
              <a:ext cx="7148" cy="10641"/>
            </a:xfrm>
            <a:custGeom>
              <a:avLst/>
              <a:gdLst>
                <a:gd name="connsiteX0" fmla="*/ 7148 w 7148"/>
                <a:gd name="connsiteY0" fmla="*/ 10641 h 10641"/>
                <a:gd name="connsiteX1" fmla="*/ 342 w 7148"/>
                <a:gd name="connsiteY1" fmla="*/ 0 h 10641"/>
                <a:gd name="connsiteX2" fmla="*/ 7148 w 7148"/>
                <a:gd name="connsiteY2" fmla="*/ 10641 h 10641"/>
              </a:gdLst>
              <a:ahLst/>
              <a:cxnLst>
                <a:cxn ang="0">
                  <a:pos x="connsiteX0" y="connsiteY0"/>
                </a:cxn>
                <a:cxn ang="0">
                  <a:pos x="connsiteX1" y="connsiteY1"/>
                </a:cxn>
                <a:cxn ang="0">
                  <a:pos x="connsiteX2" y="connsiteY2"/>
                </a:cxn>
              </a:cxnLst>
              <a:rect l="l" t="t" r="r" b="b"/>
              <a:pathLst>
                <a:path w="7148" h="10641">
                  <a:moveTo>
                    <a:pt x="7148" y="10641"/>
                  </a:moveTo>
                  <a:cubicBezTo>
                    <a:pt x="-12" y="9704"/>
                    <a:pt x="-590" y="5252"/>
                    <a:pt x="342" y="0"/>
                  </a:cubicBezTo>
                  <a:cubicBezTo>
                    <a:pt x="5765" y="1509"/>
                    <a:pt x="3731" y="7830"/>
                    <a:pt x="7148" y="10641"/>
                  </a:cubicBezTo>
                  <a:close/>
                </a:path>
              </a:pathLst>
            </a:custGeom>
            <a:grpFill/>
            <a:ln w="5715" cap="flat">
              <a:noFill/>
              <a:prstDash val="solid"/>
              <a:miter/>
            </a:ln>
          </p:spPr>
          <p:txBody>
            <a:bodyPr rtlCol="0" anchor="ctr"/>
            <a:lstStyle/>
            <a:p>
              <a:endParaRPr lang="zh-CN" altLang="en-US"/>
            </a:p>
          </p:txBody>
        </p:sp>
        <p:sp>
          <p:nvSpPr>
            <p:cNvPr id="293" name="任意多边形: 形状 292">
              <a:extLst>
                <a:ext uri="{FF2B5EF4-FFF2-40B4-BE49-F238E27FC236}">
                  <a16:creationId xmlns:a16="http://schemas.microsoft.com/office/drawing/2014/main" id="{7939C33D-D6CB-77D6-D70A-7A3E921F65F5}"/>
                </a:ext>
              </a:extLst>
            </p:cNvPr>
            <p:cNvSpPr/>
            <p:nvPr/>
          </p:nvSpPr>
          <p:spPr>
            <a:xfrm>
              <a:off x="6757665" y="3242588"/>
              <a:ext cx="7881" cy="6891"/>
            </a:xfrm>
            <a:custGeom>
              <a:avLst/>
              <a:gdLst>
                <a:gd name="connsiteX0" fmla="*/ 0 w 7881"/>
                <a:gd name="connsiteY0" fmla="*/ 0 h 6891"/>
                <a:gd name="connsiteX1" fmla="*/ 7881 w 7881"/>
                <a:gd name="connsiteY1" fmla="*/ 4629 h 6891"/>
                <a:gd name="connsiteX2" fmla="*/ 5601 w 7881"/>
                <a:gd name="connsiteY2" fmla="*/ 6704 h 6891"/>
                <a:gd name="connsiteX3" fmla="*/ 0 w 7881"/>
                <a:gd name="connsiteY3" fmla="*/ 0 h 6891"/>
              </a:gdLst>
              <a:ahLst/>
              <a:cxnLst>
                <a:cxn ang="0">
                  <a:pos x="connsiteX0" y="connsiteY0"/>
                </a:cxn>
                <a:cxn ang="0">
                  <a:pos x="connsiteX1" y="connsiteY1"/>
                </a:cxn>
                <a:cxn ang="0">
                  <a:pos x="connsiteX2" y="connsiteY2"/>
                </a:cxn>
                <a:cxn ang="0">
                  <a:pos x="connsiteX3" y="connsiteY3"/>
                </a:cxn>
              </a:cxnLst>
              <a:rect l="l" t="t" r="r" b="b"/>
              <a:pathLst>
                <a:path w="7881" h="6891">
                  <a:moveTo>
                    <a:pt x="0" y="0"/>
                  </a:moveTo>
                  <a:cubicBezTo>
                    <a:pt x="2629" y="1543"/>
                    <a:pt x="5252" y="3086"/>
                    <a:pt x="7881" y="4629"/>
                  </a:cubicBezTo>
                  <a:cubicBezTo>
                    <a:pt x="7127" y="5344"/>
                    <a:pt x="6475" y="6487"/>
                    <a:pt x="5601" y="6704"/>
                  </a:cubicBezTo>
                  <a:cubicBezTo>
                    <a:pt x="1526" y="7710"/>
                    <a:pt x="320" y="4560"/>
                    <a:pt x="0" y="0"/>
                  </a:cubicBezTo>
                  <a:close/>
                </a:path>
              </a:pathLst>
            </a:custGeom>
            <a:grpFill/>
            <a:ln w="5715" cap="flat">
              <a:noFill/>
              <a:prstDash val="solid"/>
              <a:miter/>
            </a:ln>
          </p:spPr>
          <p:txBody>
            <a:bodyPr rtlCol="0" anchor="ctr"/>
            <a:lstStyle/>
            <a:p>
              <a:endParaRPr lang="zh-CN" altLang="en-US"/>
            </a:p>
          </p:txBody>
        </p:sp>
        <p:sp>
          <p:nvSpPr>
            <p:cNvPr id="294" name="任意多边形: 形状 293">
              <a:extLst>
                <a:ext uri="{FF2B5EF4-FFF2-40B4-BE49-F238E27FC236}">
                  <a16:creationId xmlns:a16="http://schemas.microsoft.com/office/drawing/2014/main" id="{0B17E245-763A-9F96-FBCF-F49F312DDB41}"/>
                </a:ext>
              </a:extLst>
            </p:cNvPr>
            <p:cNvSpPr/>
            <p:nvPr/>
          </p:nvSpPr>
          <p:spPr>
            <a:xfrm>
              <a:off x="6782611" y="3324998"/>
              <a:ext cx="5955" cy="11087"/>
            </a:xfrm>
            <a:custGeom>
              <a:avLst/>
              <a:gdLst>
                <a:gd name="connsiteX0" fmla="*/ 5955 w 5955"/>
                <a:gd name="connsiteY0" fmla="*/ 11087 h 11087"/>
                <a:gd name="connsiteX1" fmla="*/ 606 w 5955"/>
                <a:gd name="connsiteY1" fmla="*/ 0 h 11087"/>
                <a:gd name="connsiteX2" fmla="*/ 5955 w 5955"/>
                <a:gd name="connsiteY2" fmla="*/ 11087 h 11087"/>
              </a:gdLst>
              <a:ahLst/>
              <a:cxnLst>
                <a:cxn ang="0">
                  <a:pos x="connsiteX0" y="connsiteY0"/>
                </a:cxn>
                <a:cxn ang="0">
                  <a:pos x="connsiteX1" y="connsiteY1"/>
                </a:cxn>
                <a:cxn ang="0">
                  <a:pos x="connsiteX2" y="connsiteY2"/>
                </a:cxn>
              </a:cxnLst>
              <a:rect l="l" t="t" r="r" b="b"/>
              <a:pathLst>
                <a:path w="5955" h="11087">
                  <a:moveTo>
                    <a:pt x="5955" y="11087"/>
                  </a:moveTo>
                  <a:cubicBezTo>
                    <a:pt x="2126" y="8824"/>
                    <a:pt x="-1463" y="6481"/>
                    <a:pt x="606" y="0"/>
                  </a:cubicBezTo>
                  <a:cubicBezTo>
                    <a:pt x="4263" y="3320"/>
                    <a:pt x="5795" y="6795"/>
                    <a:pt x="5955" y="11087"/>
                  </a:cubicBezTo>
                  <a:close/>
                </a:path>
              </a:pathLst>
            </a:custGeom>
            <a:grpFill/>
            <a:ln w="5715" cap="flat">
              <a:noFill/>
              <a:prstDash val="solid"/>
              <a:miter/>
            </a:ln>
          </p:spPr>
          <p:txBody>
            <a:bodyPr rtlCol="0" anchor="ctr"/>
            <a:lstStyle/>
            <a:p>
              <a:endParaRPr lang="zh-CN" altLang="en-US"/>
            </a:p>
          </p:txBody>
        </p:sp>
        <p:sp>
          <p:nvSpPr>
            <p:cNvPr id="295" name="任意多边形: 形状 294">
              <a:extLst>
                <a:ext uri="{FF2B5EF4-FFF2-40B4-BE49-F238E27FC236}">
                  <a16:creationId xmlns:a16="http://schemas.microsoft.com/office/drawing/2014/main" id="{225F17E0-5F2B-6A08-BDE0-264A363ACA1F}"/>
                </a:ext>
              </a:extLst>
            </p:cNvPr>
            <p:cNvSpPr/>
            <p:nvPr/>
          </p:nvSpPr>
          <p:spPr>
            <a:xfrm>
              <a:off x="6733575" y="3289982"/>
              <a:ext cx="3822" cy="5503"/>
            </a:xfrm>
            <a:custGeom>
              <a:avLst/>
              <a:gdLst>
                <a:gd name="connsiteX0" fmla="*/ 3539 w 3822"/>
                <a:gd name="connsiteY0" fmla="*/ 3023 h 5503"/>
                <a:gd name="connsiteX1" fmla="*/ 2464 w 3822"/>
                <a:gd name="connsiteY1" fmla="*/ 5504 h 5503"/>
                <a:gd name="connsiteX2" fmla="*/ 127 w 3822"/>
                <a:gd name="connsiteY2" fmla="*/ 3812 h 5503"/>
                <a:gd name="connsiteX3" fmla="*/ 2367 w 3822"/>
                <a:gd name="connsiteY3" fmla="*/ 0 h 5503"/>
                <a:gd name="connsiteX4" fmla="*/ 3539 w 3822"/>
                <a:gd name="connsiteY4" fmla="*/ 3023 h 5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 h="5503">
                  <a:moveTo>
                    <a:pt x="3539" y="3023"/>
                  </a:moveTo>
                  <a:cubicBezTo>
                    <a:pt x="4139" y="4303"/>
                    <a:pt x="3790" y="5469"/>
                    <a:pt x="2464" y="5504"/>
                  </a:cubicBezTo>
                  <a:cubicBezTo>
                    <a:pt x="1670" y="5521"/>
                    <a:pt x="361" y="4578"/>
                    <a:pt x="127" y="3812"/>
                  </a:cubicBezTo>
                  <a:cubicBezTo>
                    <a:pt x="-416" y="2000"/>
                    <a:pt x="870" y="840"/>
                    <a:pt x="2367" y="0"/>
                  </a:cubicBezTo>
                  <a:cubicBezTo>
                    <a:pt x="2756" y="1006"/>
                    <a:pt x="3144" y="2018"/>
                    <a:pt x="3539" y="3023"/>
                  </a:cubicBezTo>
                  <a:close/>
                </a:path>
              </a:pathLst>
            </a:custGeom>
            <a:grpFill/>
            <a:ln w="5715" cap="flat">
              <a:noFill/>
              <a:prstDash val="solid"/>
              <a:miter/>
            </a:ln>
          </p:spPr>
          <p:txBody>
            <a:bodyPr rtlCol="0" anchor="ctr"/>
            <a:lstStyle/>
            <a:p>
              <a:endParaRPr lang="zh-CN" altLang="en-US"/>
            </a:p>
          </p:txBody>
        </p:sp>
        <p:sp>
          <p:nvSpPr>
            <p:cNvPr id="296" name="任意多边形: 形状 295">
              <a:extLst>
                <a:ext uri="{FF2B5EF4-FFF2-40B4-BE49-F238E27FC236}">
                  <a16:creationId xmlns:a16="http://schemas.microsoft.com/office/drawing/2014/main" id="{E26BE90A-5EAF-E1E6-A774-321D36835A96}"/>
                </a:ext>
              </a:extLst>
            </p:cNvPr>
            <p:cNvSpPr/>
            <p:nvPr/>
          </p:nvSpPr>
          <p:spPr>
            <a:xfrm>
              <a:off x="6677744" y="3430341"/>
              <a:ext cx="3561" cy="3402"/>
            </a:xfrm>
            <a:custGeom>
              <a:avLst/>
              <a:gdLst>
                <a:gd name="connsiteX0" fmla="*/ 14 w 3561"/>
                <a:gd name="connsiteY0" fmla="*/ 1831 h 3402"/>
                <a:gd name="connsiteX1" fmla="*/ 1711 w 3561"/>
                <a:gd name="connsiteY1" fmla="*/ 42 h 3402"/>
                <a:gd name="connsiteX2" fmla="*/ 2992 w 3561"/>
                <a:gd name="connsiteY2" fmla="*/ 928 h 3402"/>
                <a:gd name="connsiteX3" fmla="*/ 2426 w 3561"/>
                <a:gd name="connsiteY3" fmla="*/ 3397 h 3402"/>
                <a:gd name="connsiteX4" fmla="*/ 14 w 3561"/>
                <a:gd name="connsiteY4" fmla="*/ 1831 h 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1" h="3402">
                  <a:moveTo>
                    <a:pt x="14" y="1831"/>
                  </a:moveTo>
                  <a:cubicBezTo>
                    <a:pt x="-100" y="493"/>
                    <a:pt x="477" y="-181"/>
                    <a:pt x="1711" y="42"/>
                  </a:cubicBezTo>
                  <a:cubicBezTo>
                    <a:pt x="2180" y="128"/>
                    <a:pt x="2672" y="533"/>
                    <a:pt x="2992" y="928"/>
                  </a:cubicBezTo>
                  <a:cubicBezTo>
                    <a:pt x="3906" y="2025"/>
                    <a:pt x="3723" y="3219"/>
                    <a:pt x="2426" y="3397"/>
                  </a:cubicBezTo>
                  <a:cubicBezTo>
                    <a:pt x="1711" y="3494"/>
                    <a:pt x="826" y="2391"/>
                    <a:pt x="14" y="1831"/>
                  </a:cubicBezTo>
                  <a:close/>
                </a:path>
              </a:pathLst>
            </a:custGeom>
            <a:grpFill/>
            <a:ln w="5715" cap="flat">
              <a:noFill/>
              <a:prstDash val="solid"/>
              <a:miter/>
            </a:ln>
          </p:spPr>
          <p:txBody>
            <a:bodyPr rtlCol="0" anchor="ctr"/>
            <a:lstStyle/>
            <a:p>
              <a:endParaRPr lang="zh-CN" altLang="en-US"/>
            </a:p>
          </p:txBody>
        </p:sp>
        <p:sp>
          <p:nvSpPr>
            <p:cNvPr id="297" name="任意多边形: 形状 296">
              <a:extLst>
                <a:ext uri="{FF2B5EF4-FFF2-40B4-BE49-F238E27FC236}">
                  <a16:creationId xmlns:a16="http://schemas.microsoft.com/office/drawing/2014/main" id="{132765C4-275C-EC5B-0981-3BAA41E6D12F}"/>
                </a:ext>
              </a:extLst>
            </p:cNvPr>
            <p:cNvSpPr/>
            <p:nvPr/>
          </p:nvSpPr>
          <p:spPr>
            <a:xfrm>
              <a:off x="6798424" y="3253800"/>
              <a:ext cx="2545" cy="4184"/>
            </a:xfrm>
            <a:custGeom>
              <a:avLst/>
              <a:gdLst>
                <a:gd name="connsiteX0" fmla="*/ 2246 w 2545"/>
                <a:gd name="connsiteY0" fmla="*/ 1880 h 4184"/>
                <a:gd name="connsiteX1" fmla="*/ 1206 w 2545"/>
                <a:gd name="connsiteY1" fmla="*/ 4183 h 4184"/>
                <a:gd name="connsiteX2" fmla="*/ 366 w 2545"/>
                <a:gd name="connsiteY2" fmla="*/ 3012 h 4184"/>
                <a:gd name="connsiteX3" fmla="*/ 0 w 2545"/>
                <a:gd name="connsiteY3" fmla="*/ 0 h 4184"/>
                <a:gd name="connsiteX4" fmla="*/ 2246 w 2545"/>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4184">
                  <a:moveTo>
                    <a:pt x="2246" y="1880"/>
                  </a:moveTo>
                  <a:cubicBezTo>
                    <a:pt x="2869" y="3183"/>
                    <a:pt x="2520" y="4018"/>
                    <a:pt x="1206" y="4183"/>
                  </a:cubicBezTo>
                  <a:cubicBezTo>
                    <a:pt x="966" y="4212"/>
                    <a:pt x="463" y="3463"/>
                    <a:pt x="366" y="3012"/>
                  </a:cubicBezTo>
                  <a:cubicBezTo>
                    <a:pt x="149" y="2029"/>
                    <a:pt x="114" y="1006"/>
                    <a:pt x="0" y="0"/>
                  </a:cubicBezTo>
                  <a:cubicBezTo>
                    <a:pt x="772" y="640"/>
                    <a:pt x="1537" y="1280"/>
                    <a:pt x="2246" y="1880"/>
                  </a:cubicBezTo>
                  <a:close/>
                </a:path>
              </a:pathLst>
            </a:custGeom>
            <a:grpFill/>
            <a:ln w="5715" cap="flat">
              <a:noFill/>
              <a:prstDash val="solid"/>
              <a:miter/>
            </a:ln>
          </p:spPr>
          <p:txBody>
            <a:bodyPr rtlCol="0" anchor="ctr"/>
            <a:lstStyle/>
            <a:p>
              <a:endParaRPr lang="zh-CN" altLang="en-US"/>
            </a:p>
          </p:txBody>
        </p:sp>
        <p:sp>
          <p:nvSpPr>
            <p:cNvPr id="298" name="任意多边形: 形状 297">
              <a:extLst>
                <a:ext uri="{FF2B5EF4-FFF2-40B4-BE49-F238E27FC236}">
                  <a16:creationId xmlns:a16="http://schemas.microsoft.com/office/drawing/2014/main" id="{43195729-78F4-A3BB-41FE-48C805F7666F}"/>
                </a:ext>
              </a:extLst>
            </p:cNvPr>
            <p:cNvSpPr/>
            <p:nvPr/>
          </p:nvSpPr>
          <p:spPr>
            <a:xfrm>
              <a:off x="6792601" y="3259480"/>
              <a:ext cx="2543" cy="4184"/>
            </a:xfrm>
            <a:custGeom>
              <a:avLst/>
              <a:gdLst>
                <a:gd name="connsiteX0" fmla="*/ 297 w 2543"/>
                <a:gd name="connsiteY0" fmla="*/ 2304 h 4184"/>
                <a:gd name="connsiteX1" fmla="*/ 1338 w 2543"/>
                <a:gd name="connsiteY1" fmla="*/ 1 h 4184"/>
                <a:gd name="connsiteX2" fmla="*/ 2183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6"/>
                    <a:pt x="1338" y="1"/>
                  </a:cubicBezTo>
                  <a:cubicBezTo>
                    <a:pt x="1577" y="-28"/>
                    <a:pt x="2080" y="721"/>
                    <a:pt x="2183" y="1172"/>
                  </a:cubicBezTo>
                  <a:cubicBezTo>
                    <a:pt x="2400" y="2155"/>
                    <a:pt x="2435" y="3178"/>
                    <a:pt x="2543" y="4184"/>
                  </a:cubicBezTo>
                  <a:cubicBezTo>
                    <a:pt x="1772" y="3544"/>
                    <a:pt x="1012" y="2898"/>
                    <a:pt x="297" y="2304"/>
                  </a:cubicBezTo>
                  <a:close/>
                </a:path>
              </a:pathLst>
            </a:custGeom>
            <a:grpFill/>
            <a:ln w="5715" cap="flat">
              <a:noFill/>
              <a:prstDash val="solid"/>
              <a:miter/>
            </a:ln>
          </p:spPr>
          <p:txBody>
            <a:bodyPr rtlCol="0" anchor="ctr"/>
            <a:lstStyle/>
            <a:p>
              <a:endParaRPr lang="zh-CN" altLang="en-US"/>
            </a:p>
          </p:txBody>
        </p:sp>
        <p:sp>
          <p:nvSpPr>
            <p:cNvPr id="299" name="任意多边形: 形状 298">
              <a:extLst>
                <a:ext uri="{FF2B5EF4-FFF2-40B4-BE49-F238E27FC236}">
                  <a16:creationId xmlns:a16="http://schemas.microsoft.com/office/drawing/2014/main" id="{161F1527-C591-5FF0-1B59-A8C369B3232B}"/>
                </a:ext>
              </a:extLst>
            </p:cNvPr>
            <p:cNvSpPr/>
            <p:nvPr/>
          </p:nvSpPr>
          <p:spPr>
            <a:xfrm>
              <a:off x="6792668" y="3324935"/>
              <a:ext cx="1586" cy="2428"/>
            </a:xfrm>
            <a:custGeom>
              <a:avLst/>
              <a:gdLst>
                <a:gd name="connsiteX0" fmla="*/ 933 w 1586"/>
                <a:gd name="connsiteY0" fmla="*/ 0 h 2428"/>
                <a:gd name="connsiteX1" fmla="*/ 1585 w 1586"/>
                <a:gd name="connsiteY1" fmla="*/ 1292 h 2428"/>
                <a:gd name="connsiteX2" fmla="*/ 716 w 1586"/>
                <a:gd name="connsiteY2" fmla="*/ 2429 h 2428"/>
                <a:gd name="connsiteX3" fmla="*/ 933 w 1586"/>
                <a:gd name="connsiteY3" fmla="*/ 0 h 2428"/>
              </a:gdLst>
              <a:ahLst/>
              <a:cxnLst>
                <a:cxn ang="0">
                  <a:pos x="connsiteX0" y="connsiteY0"/>
                </a:cxn>
                <a:cxn ang="0">
                  <a:pos x="connsiteX1" y="connsiteY1"/>
                </a:cxn>
                <a:cxn ang="0">
                  <a:pos x="connsiteX2" y="connsiteY2"/>
                </a:cxn>
                <a:cxn ang="0">
                  <a:pos x="connsiteX3" y="connsiteY3"/>
                </a:cxn>
              </a:cxnLst>
              <a:rect l="l" t="t" r="r" b="b"/>
              <a:pathLst>
                <a:path w="1586" h="2428">
                  <a:moveTo>
                    <a:pt x="933" y="0"/>
                  </a:moveTo>
                  <a:cubicBezTo>
                    <a:pt x="1167" y="434"/>
                    <a:pt x="1619" y="886"/>
                    <a:pt x="1585" y="1292"/>
                  </a:cubicBezTo>
                  <a:cubicBezTo>
                    <a:pt x="1550" y="1691"/>
                    <a:pt x="1024" y="2052"/>
                    <a:pt x="716" y="2429"/>
                  </a:cubicBezTo>
                  <a:cubicBezTo>
                    <a:pt x="-307" y="1503"/>
                    <a:pt x="-233" y="691"/>
                    <a:pt x="933" y="0"/>
                  </a:cubicBezTo>
                  <a:close/>
                </a:path>
              </a:pathLst>
            </a:custGeom>
            <a:grpFill/>
            <a:ln w="5715" cap="flat">
              <a:noFill/>
              <a:prstDash val="solid"/>
              <a:miter/>
            </a:ln>
          </p:spPr>
          <p:txBody>
            <a:bodyPr rtlCol="0" anchor="ctr"/>
            <a:lstStyle/>
            <a:p>
              <a:endParaRPr lang="zh-CN" altLang="en-US"/>
            </a:p>
          </p:txBody>
        </p:sp>
        <p:sp>
          <p:nvSpPr>
            <p:cNvPr id="300" name="任意多边形: 形状 299">
              <a:extLst>
                <a:ext uri="{FF2B5EF4-FFF2-40B4-BE49-F238E27FC236}">
                  <a16:creationId xmlns:a16="http://schemas.microsoft.com/office/drawing/2014/main" id="{DA4370B9-010D-51BC-248D-7816EF7488D4}"/>
                </a:ext>
              </a:extLst>
            </p:cNvPr>
            <p:cNvSpPr/>
            <p:nvPr/>
          </p:nvSpPr>
          <p:spPr>
            <a:xfrm>
              <a:off x="6788508" y="3335903"/>
              <a:ext cx="4299" cy="2520"/>
            </a:xfrm>
            <a:custGeom>
              <a:avLst/>
              <a:gdLst>
                <a:gd name="connsiteX0" fmla="*/ 4299 w 4299"/>
                <a:gd name="connsiteY0" fmla="*/ 1342 h 2520"/>
                <a:gd name="connsiteX1" fmla="*/ 3522 w 4299"/>
                <a:gd name="connsiteY1" fmla="*/ 2519 h 2520"/>
                <a:gd name="connsiteX2" fmla="*/ 870 w 4299"/>
                <a:gd name="connsiteY2" fmla="*/ 1393 h 2520"/>
                <a:gd name="connsiteX3" fmla="*/ 1567 w 4299"/>
                <a:gd name="connsiteY3" fmla="*/ 228 h 2520"/>
                <a:gd name="connsiteX4" fmla="*/ 4299 w 4299"/>
                <a:gd name="connsiteY4" fmla="*/ 1342 h 2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9" h="2520">
                  <a:moveTo>
                    <a:pt x="4299" y="1342"/>
                  </a:moveTo>
                  <a:cubicBezTo>
                    <a:pt x="4030" y="1754"/>
                    <a:pt x="3659" y="2560"/>
                    <a:pt x="3522" y="2519"/>
                  </a:cubicBezTo>
                  <a:cubicBezTo>
                    <a:pt x="2602" y="2256"/>
                    <a:pt x="1573" y="1999"/>
                    <a:pt x="870" y="1393"/>
                  </a:cubicBezTo>
                  <a:cubicBezTo>
                    <a:pt x="-530" y="188"/>
                    <a:pt x="-199" y="-338"/>
                    <a:pt x="1567" y="228"/>
                  </a:cubicBezTo>
                  <a:cubicBezTo>
                    <a:pt x="2504" y="525"/>
                    <a:pt x="3390" y="965"/>
                    <a:pt x="4299" y="1342"/>
                  </a:cubicBezTo>
                  <a:close/>
                </a:path>
              </a:pathLst>
            </a:custGeom>
            <a:grpFill/>
            <a:ln w="5715" cap="flat">
              <a:noFill/>
              <a:prstDash val="solid"/>
              <a:miter/>
            </a:ln>
          </p:spPr>
          <p:txBody>
            <a:bodyPr rtlCol="0" anchor="ctr"/>
            <a:lstStyle/>
            <a:p>
              <a:endParaRPr lang="zh-CN" altLang="en-US"/>
            </a:p>
          </p:txBody>
        </p:sp>
        <p:sp>
          <p:nvSpPr>
            <p:cNvPr id="301" name="任意多边形: 形状 300">
              <a:extLst>
                <a:ext uri="{FF2B5EF4-FFF2-40B4-BE49-F238E27FC236}">
                  <a16:creationId xmlns:a16="http://schemas.microsoft.com/office/drawing/2014/main" id="{46016DF5-F5E5-6FF0-2FFF-6AF8F58663E3}"/>
                </a:ext>
              </a:extLst>
            </p:cNvPr>
            <p:cNvSpPr/>
            <p:nvPr/>
          </p:nvSpPr>
          <p:spPr>
            <a:xfrm>
              <a:off x="6759667" y="3362449"/>
              <a:ext cx="3445" cy="4012"/>
            </a:xfrm>
            <a:custGeom>
              <a:avLst/>
              <a:gdLst>
                <a:gd name="connsiteX0" fmla="*/ 2507 w 3445"/>
                <a:gd name="connsiteY0" fmla="*/ 1417 h 4012"/>
                <a:gd name="connsiteX1" fmla="*/ 1364 w 3445"/>
                <a:gd name="connsiteY1" fmla="*/ 4006 h 4012"/>
                <a:gd name="connsiteX2" fmla="*/ 358 w 3445"/>
                <a:gd name="connsiteY2" fmla="*/ 1874 h 4012"/>
                <a:gd name="connsiteX3" fmla="*/ 2541 w 3445"/>
                <a:gd name="connsiteY3" fmla="*/ 16 h 4012"/>
                <a:gd name="connsiteX4" fmla="*/ 2507 w 3445"/>
                <a:gd name="connsiteY4" fmla="*/ 1417 h 4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2">
                  <a:moveTo>
                    <a:pt x="2507" y="1417"/>
                  </a:moveTo>
                  <a:cubicBezTo>
                    <a:pt x="2130" y="2325"/>
                    <a:pt x="1810" y="3965"/>
                    <a:pt x="1364" y="4006"/>
                  </a:cubicBezTo>
                  <a:cubicBezTo>
                    <a:pt x="101" y="4108"/>
                    <a:pt x="-402" y="2994"/>
                    <a:pt x="358" y="1874"/>
                  </a:cubicBezTo>
                  <a:cubicBezTo>
                    <a:pt x="895" y="1074"/>
                    <a:pt x="2124" y="-155"/>
                    <a:pt x="2541" y="16"/>
                  </a:cubicBezTo>
                  <a:cubicBezTo>
                    <a:pt x="4547" y="845"/>
                    <a:pt x="2604" y="-773"/>
                    <a:pt x="2507" y="1417"/>
                  </a:cubicBezTo>
                  <a:close/>
                </a:path>
              </a:pathLst>
            </a:custGeom>
            <a:grpFill/>
            <a:ln w="5715" cap="flat">
              <a:noFill/>
              <a:prstDash val="solid"/>
              <a:miter/>
            </a:ln>
          </p:spPr>
          <p:txBody>
            <a:bodyPr rtlCol="0" anchor="ctr"/>
            <a:lstStyle/>
            <a:p>
              <a:endParaRPr lang="zh-CN" altLang="en-US"/>
            </a:p>
          </p:txBody>
        </p:sp>
        <p:sp>
          <p:nvSpPr>
            <p:cNvPr id="302" name="任意多边形: 形状 301">
              <a:extLst>
                <a:ext uri="{FF2B5EF4-FFF2-40B4-BE49-F238E27FC236}">
                  <a16:creationId xmlns:a16="http://schemas.microsoft.com/office/drawing/2014/main" id="{C309CE15-AA6B-6B21-2A89-3350F36B4941}"/>
                </a:ext>
              </a:extLst>
            </p:cNvPr>
            <p:cNvSpPr/>
            <p:nvPr/>
          </p:nvSpPr>
          <p:spPr>
            <a:xfrm>
              <a:off x="6844470" y="3395241"/>
              <a:ext cx="2543" cy="4184"/>
            </a:xfrm>
            <a:custGeom>
              <a:avLst/>
              <a:gdLst>
                <a:gd name="connsiteX0" fmla="*/ 2246 w 2543"/>
                <a:gd name="connsiteY0" fmla="*/ 1880 h 4184"/>
                <a:gd name="connsiteX1" fmla="*/ 1206 w 2543"/>
                <a:gd name="connsiteY1" fmla="*/ 4183 h 4184"/>
                <a:gd name="connsiteX2" fmla="*/ 360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0" y="3012"/>
                  </a:cubicBezTo>
                  <a:cubicBezTo>
                    <a:pt x="143" y="2029"/>
                    <a:pt x="108" y="1006"/>
                    <a:pt x="0" y="0"/>
                  </a:cubicBezTo>
                  <a:cubicBezTo>
                    <a:pt x="766" y="640"/>
                    <a:pt x="1532" y="1286"/>
                    <a:pt x="2246" y="1880"/>
                  </a:cubicBezTo>
                  <a:close/>
                </a:path>
              </a:pathLst>
            </a:custGeom>
            <a:grpFill/>
            <a:ln w="5715" cap="flat">
              <a:noFill/>
              <a:prstDash val="solid"/>
              <a:miter/>
            </a:ln>
          </p:spPr>
          <p:txBody>
            <a:bodyPr rtlCol="0" anchor="ctr"/>
            <a:lstStyle/>
            <a:p>
              <a:endParaRPr lang="zh-CN" altLang="en-US"/>
            </a:p>
          </p:txBody>
        </p:sp>
        <p:sp>
          <p:nvSpPr>
            <p:cNvPr id="303" name="任意多边形: 形状 302">
              <a:extLst>
                <a:ext uri="{FF2B5EF4-FFF2-40B4-BE49-F238E27FC236}">
                  <a16:creationId xmlns:a16="http://schemas.microsoft.com/office/drawing/2014/main" id="{56703D5B-B80F-09CD-B120-56552598E242}"/>
                </a:ext>
              </a:extLst>
            </p:cNvPr>
            <p:cNvSpPr/>
            <p:nvPr/>
          </p:nvSpPr>
          <p:spPr>
            <a:xfrm>
              <a:off x="6834553" y="3404981"/>
              <a:ext cx="4298" cy="2519"/>
            </a:xfrm>
            <a:custGeom>
              <a:avLst/>
              <a:gdLst>
                <a:gd name="connsiteX0" fmla="*/ 4299 w 4298"/>
                <a:gd name="connsiteY0" fmla="*/ 1341 h 2519"/>
                <a:gd name="connsiteX1" fmla="*/ 3522 w 4298"/>
                <a:gd name="connsiteY1" fmla="*/ 2518 h 2519"/>
                <a:gd name="connsiteX2" fmla="*/ 870 w 4298"/>
                <a:gd name="connsiteY2" fmla="*/ 1393 h 2519"/>
                <a:gd name="connsiteX3" fmla="*/ 1567 w 4298"/>
                <a:gd name="connsiteY3" fmla="*/ 227 h 2519"/>
                <a:gd name="connsiteX4" fmla="*/ 4299 w 4298"/>
                <a:gd name="connsiteY4" fmla="*/ 1341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519">
                  <a:moveTo>
                    <a:pt x="4299" y="1341"/>
                  </a:moveTo>
                  <a:cubicBezTo>
                    <a:pt x="4030" y="1758"/>
                    <a:pt x="3659" y="2559"/>
                    <a:pt x="3522" y="2518"/>
                  </a:cubicBezTo>
                  <a:cubicBezTo>
                    <a:pt x="2601" y="2256"/>
                    <a:pt x="1573" y="1998"/>
                    <a:pt x="870" y="1393"/>
                  </a:cubicBezTo>
                  <a:cubicBezTo>
                    <a:pt x="-530" y="193"/>
                    <a:pt x="-199" y="-339"/>
                    <a:pt x="1567" y="227"/>
                  </a:cubicBezTo>
                  <a:cubicBezTo>
                    <a:pt x="2499" y="524"/>
                    <a:pt x="3390" y="964"/>
                    <a:pt x="4299" y="1341"/>
                  </a:cubicBezTo>
                  <a:close/>
                </a:path>
              </a:pathLst>
            </a:custGeom>
            <a:grpFill/>
            <a:ln w="5715" cap="flat">
              <a:noFill/>
              <a:prstDash val="solid"/>
              <a:miter/>
            </a:ln>
          </p:spPr>
          <p:txBody>
            <a:bodyPr rtlCol="0" anchor="ctr"/>
            <a:lstStyle/>
            <a:p>
              <a:endParaRPr lang="zh-CN" altLang="en-US"/>
            </a:p>
          </p:txBody>
        </p:sp>
        <p:sp>
          <p:nvSpPr>
            <p:cNvPr id="304" name="任意多边形: 形状 303">
              <a:extLst>
                <a:ext uri="{FF2B5EF4-FFF2-40B4-BE49-F238E27FC236}">
                  <a16:creationId xmlns:a16="http://schemas.microsoft.com/office/drawing/2014/main" id="{6CA31348-C382-1DD3-E346-6589319E6651}"/>
                </a:ext>
              </a:extLst>
            </p:cNvPr>
            <p:cNvSpPr/>
            <p:nvPr/>
          </p:nvSpPr>
          <p:spPr>
            <a:xfrm>
              <a:off x="6786023" y="3420661"/>
              <a:ext cx="2543" cy="4184"/>
            </a:xfrm>
            <a:custGeom>
              <a:avLst/>
              <a:gdLst>
                <a:gd name="connsiteX0" fmla="*/ 297 w 2543"/>
                <a:gd name="connsiteY0" fmla="*/ 2304 h 4184"/>
                <a:gd name="connsiteX1" fmla="*/ 1338 w 2543"/>
                <a:gd name="connsiteY1" fmla="*/ 1 h 4184"/>
                <a:gd name="connsiteX2" fmla="*/ 2177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6"/>
                    <a:pt x="1338" y="1"/>
                  </a:cubicBezTo>
                  <a:cubicBezTo>
                    <a:pt x="1577" y="-28"/>
                    <a:pt x="2080" y="721"/>
                    <a:pt x="2177" y="1172"/>
                  </a:cubicBezTo>
                  <a:cubicBezTo>
                    <a:pt x="2395" y="2155"/>
                    <a:pt x="2429" y="3178"/>
                    <a:pt x="2543" y="4184"/>
                  </a:cubicBezTo>
                  <a:cubicBezTo>
                    <a:pt x="1777" y="3544"/>
                    <a:pt x="1012" y="2904"/>
                    <a:pt x="297" y="2304"/>
                  </a:cubicBezTo>
                  <a:close/>
                </a:path>
              </a:pathLst>
            </a:custGeom>
            <a:grpFill/>
            <a:ln w="5715" cap="flat">
              <a:noFill/>
              <a:prstDash val="solid"/>
              <a:miter/>
            </a:ln>
          </p:spPr>
          <p:txBody>
            <a:bodyPr rtlCol="0" anchor="ctr"/>
            <a:lstStyle/>
            <a:p>
              <a:endParaRPr lang="zh-CN" altLang="en-US"/>
            </a:p>
          </p:txBody>
        </p:sp>
        <p:sp>
          <p:nvSpPr>
            <p:cNvPr id="305" name="任意多边形: 形状 304">
              <a:extLst>
                <a:ext uri="{FF2B5EF4-FFF2-40B4-BE49-F238E27FC236}">
                  <a16:creationId xmlns:a16="http://schemas.microsoft.com/office/drawing/2014/main" id="{9F974C08-C993-E224-2D02-6FB4D77C85F0}"/>
                </a:ext>
              </a:extLst>
            </p:cNvPr>
            <p:cNvSpPr/>
            <p:nvPr/>
          </p:nvSpPr>
          <p:spPr>
            <a:xfrm>
              <a:off x="6795144" y="3421559"/>
              <a:ext cx="2537" cy="4184"/>
            </a:xfrm>
            <a:custGeom>
              <a:avLst/>
              <a:gdLst>
                <a:gd name="connsiteX0" fmla="*/ 2240 w 2537"/>
                <a:gd name="connsiteY0" fmla="*/ 1880 h 4184"/>
                <a:gd name="connsiteX1" fmla="*/ 1206 w 2537"/>
                <a:gd name="connsiteY1" fmla="*/ 4183 h 4184"/>
                <a:gd name="connsiteX2" fmla="*/ 366 w 2537"/>
                <a:gd name="connsiteY2" fmla="*/ 3012 h 4184"/>
                <a:gd name="connsiteX3" fmla="*/ 0 w 2537"/>
                <a:gd name="connsiteY3" fmla="*/ 0 h 4184"/>
                <a:gd name="connsiteX4" fmla="*/ 2240 w 2537"/>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240" y="1880"/>
                  </a:moveTo>
                  <a:cubicBezTo>
                    <a:pt x="2858" y="3178"/>
                    <a:pt x="2515" y="4018"/>
                    <a:pt x="1206" y="4183"/>
                  </a:cubicBezTo>
                  <a:cubicBezTo>
                    <a:pt x="966" y="4212"/>
                    <a:pt x="463" y="3463"/>
                    <a:pt x="366" y="3012"/>
                  </a:cubicBezTo>
                  <a:cubicBezTo>
                    <a:pt x="149" y="2029"/>
                    <a:pt x="108" y="1006"/>
                    <a:pt x="0" y="0"/>
                  </a:cubicBezTo>
                  <a:cubicBezTo>
                    <a:pt x="760" y="640"/>
                    <a:pt x="1526" y="1280"/>
                    <a:pt x="2240" y="1880"/>
                  </a:cubicBezTo>
                  <a:close/>
                </a:path>
              </a:pathLst>
            </a:custGeom>
            <a:grpFill/>
            <a:ln w="5715" cap="flat">
              <a:noFill/>
              <a:prstDash val="solid"/>
              <a:miter/>
            </a:ln>
          </p:spPr>
          <p:txBody>
            <a:bodyPr rtlCol="0" anchor="ctr"/>
            <a:lstStyle/>
            <a:p>
              <a:endParaRPr lang="zh-CN" altLang="en-US"/>
            </a:p>
          </p:txBody>
        </p:sp>
        <p:sp>
          <p:nvSpPr>
            <p:cNvPr id="306" name="任意多边形: 形状 305">
              <a:extLst>
                <a:ext uri="{FF2B5EF4-FFF2-40B4-BE49-F238E27FC236}">
                  <a16:creationId xmlns:a16="http://schemas.microsoft.com/office/drawing/2014/main" id="{2DAFC476-1F6D-0E18-4880-79A4034618D1}"/>
                </a:ext>
              </a:extLst>
            </p:cNvPr>
            <p:cNvSpPr/>
            <p:nvPr/>
          </p:nvSpPr>
          <p:spPr>
            <a:xfrm>
              <a:off x="6788560" y="3424845"/>
              <a:ext cx="2511" cy="6577"/>
            </a:xfrm>
            <a:custGeom>
              <a:avLst/>
              <a:gdLst>
                <a:gd name="connsiteX0" fmla="*/ 0 w 2511"/>
                <a:gd name="connsiteY0" fmla="*/ 0 h 6577"/>
                <a:gd name="connsiteX1" fmla="*/ 0 w 2511"/>
                <a:gd name="connsiteY1" fmla="*/ 6578 h 6577"/>
                <a:gd name="connsiteX2" fmla="*/ 0 w 2511"/>
                <a:gd name="connsiteY2" fmla="*/ 0 h 6577"/>
              </a:gdLst>
              <a:ahLst/>
              <a:cxnLst>
                <a:cxn ang="0">
                  <a:pos x="connsiteX0" y="connsiteY0"/>
                </a:cxn>
                <a:cxn ang="0">
                  <a:pos x="connsiteX1" y="connsiteY1"/>
                </a:cxn>
                <a:cxn ang="0">
                  <a:pos x="connsiteX2" y="connsiteY2"/>
                </a:cxn>
              </a:cxnLst>
              <a:rect l="l" t="t" r="r" b="b"/>
              <a:pathLst>
                <a:path w="2511" h="6577">
                  <a:moveTo>
                    <a:pt x="0" y="0"/>
                  </a:moveTo>
                  <a:cubicBezTo>
                    <a:pt x="3349" y="2194"/>
                    <a:pt x="3349" y="4383"/>
                    <a:pt x="0" y="6578"/>
                  </a:cubicBezTo>
                  <a:cubicBezTo>
                    <a:pt x="0" y="4389"/>
                    <a:pt x="0" y="2194"/>
                    <a:pt x="0" y="0"/>
                  </a:cubicBezTo>
                  <a:close/>
                </a:path>
              </a:pathLst>
            </a:custGeom>
            <a:grpFill/>
            <a:ln w="5715" cap="flat">
              <a:noFill/>
              <a:prstDash val="solid"/>
              <a:miter/>
            </a:ln>
          </p:spPr>
          <p:txBody>
            <a:bodyPr rtlCol="0" anchor="ctr"/>
            <a:lstStyle/>
            <a:p>
              <a:endParaRPr lang="zh-CN" altLang="en-US"/>
            </a:p>
          </p:txBody>
        </p:sp>
        <p:sp>
          <p:nvSpPr>
            <p:cNvPr id="307" name="任意多边形: 形状 306">
              <a:extLst>
                <a:ext uri="{FF2B5EF4-FFF2-40B4-BE49-F238E27FC236}">
                  <a16:creationId xmlns:a16="http://schemas.microsoft.com/office/drawing/2014/main" id="{7BFB0F15-24F9-6609-819F-55563AB7CDBA}"/>
                </a:ext>
              </a:extLst>
            </p:cNvPr>
            <p:cNvSpPr/>
            <p:nvPr/>
          </p:nvSpPr>
          <p:spPr>
            <a:xfrm>
              <a:off x="6793784" y="3420199"/>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08" name="任意多边形: 形状 307">
              <a:extLst>
                <a:ext uri="{FF2B5EF4-FFF2-40B4-BE49-F238E27FC236}">
                  <a16:creationId xmlns:a16="http://schemas.microsoft.com/office/drawing/2014/main" id="{9DAE4638-6ACD-AA24-CE3E-E1C595D0D8E6}"/>
                </a:ext>
              </a:extLst>
            </p:cNvPr>
            <p:cNvSpPr/>
            <p:nvPr/>
          </p:nvSpPr>
          <p:spPr>
            <a:xfrm>
              <a:off x="6793778" y="3384011"/>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09" name="任意多边形: 形状 308">
              <a:extLst>
                <a:ext uri="{FF2B5EF4-FFF2-40B4-BE49-F238E27FC236}">
                  <a16:creationId xmlns:a16="http://schemas.microsoft.com/office/drawing/2014/main" id="{76943D0B-83B3-A68E-345A-DA4E6D056E1C}"/>
                </a:ext>
              </a:extLst>
            </p:cNvPr>
            <p:cNvSpPr/>
            <p:nvPr/>
          </p:nvSpPr>
          <p:spPr>
            <a:xfrm>
              <a:off x="6864199" y="3359059"/>
              <a:ext cx="1360" cy="1354"/>
            </a:xfrm>
            <a:custGeom>
              <a:avLst/>
              <a:gdLst>
                <a:gd name="connsiteX0" fmla="*/ 0 w 1360"/>
                <a:gd name="connsiteY0" fmla="*/ 0 h 1354"/>
                <a:gd name="connsiteX1" fmla="*/ 1360 w 1360"/>
                <a:gd name="connsiteY1" fmla="*/ 749 h 1354"/>
                <a:gd name="connsiteX2" fmla="*/ 754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54" y="1354"/>
                  </a:lnTo>
                  <a:close/>
                </a:path>
              </a:pathLst>
            </a:custGeom>
            <a:grpFill/>
            <a:ln w="5715" cap="flat">
              <a:noFill/>
              <a:prstDash val="solid"/>
              <a:miter/>
            </a:ln>
          </p:spPr>
          <p:txBody>
            <a:bodyPr rtlCol="0" anchor="ctr"/>
            <a:lstStyle/>
            <a:p>
              <a:endParaRPr lang="zh-CN" altLang="en-US"/>
            </a:p>
          </p:txBody>
        </p:sp>
        <p:sp>
          <p:nvSpPr>
            <p:cNvPr id="310" name="任意多边形: 形状 309">
              <a:extLst>
                <a:ext uri="{FF2B5EF4-FFF2-40B4-BE49-F238E27FC236}">
                  <a16:creationId xmlns:a16="http://schemas.microsoft.com/office/drawing/2014/main" id="{97D91893-0FC2-5996-0376-9C5A44E35F74}"/>
                </a:ext>
              </a:extLst>
            </p:cNvPr>
            <p:cNvSpPr/>
            <p:nvPr/>
          </p:nvSpPr>
          <p:spPr>
            <a:xfrm>
              <a:off x="6772118" y="333932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11" name="任意多边形: 形状 310">
              <a:extLst>
                <a:ext uri="{FF2B5EF4-FFF2-40B4-BE49-F238E27FC236}">
                  <a16:creationId xmlns:a16="http://schemas.microsoft.com/office/drawing/2014/main" id="{B4C14F6E-F36D-4718-7506-EEF3F0EBECB4}"/>
                </a:ext>
              </a:extLst>
            </p:cNvPr>
            <p:cNvSpPr/>
            <p:nvPr/>
          </p:nvSpPr>
          <p:spPr>
            <a:xfrm>
              <a:off x="6775410" y="3253795"/>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12" name="任意多边形: 形状 311">
              <a:extLst>
                <a:ext uri="{FF2B5EF4-FFF2-40B4-BE49-F238E27FC236}">
                  <a16:creationId xmlns:a16="http://schemas.microsoft.com/office/drawing/2014/main" id="{F4CCB2CB-E599-EBE0-3321-01C21096E266}"/>
                </a:ext>
              </a:extLst>
            </p:cNvPr>
            <p:cNvSpPr/>
            <p:nvPr/>
          </p:nvSpPr>
          <p:spPr>
            <a:xfrm>
              <a:off x="6774050" y="3252440"/>
              <a:ext cx="1360" cy="1354"/>
            </a:xfrm>
            <a:custGeom>
              <a:avLst/>
              <a:gdLst>
                <a:gd name="connsiteX0" fmla="*/ 1360 w 1360"/>
                <a:gd name="connsiteY0" fmla="*/ 1354 h 1354"/>
                <a:gd name="connsiteX1" fmla="*/ 0 w 1360"/>
                <a:gd name="connsiteY1" fmla="*/ 611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11"/>
                  </a:lnTo>
                  <a:lnTo>
                    <a:pt x="611" y="0"/>
                  </a:lnTo>
                  <a:close/>
                </a:path>
              </a:pathLst>
            </a:custGeom>
            <a:grpFill/>
            <a:ln w="5715" cap="flat">
              <a:noFill/>
              <a:prstDash val="solid"/>
              <a:miter/>
            </a:ln>
          </p:spPr>
          <p:txBody>
            <a:bodyPr rtlCol="0" anchor="ctr"/>
            <a:lstStyle/>
            <a:p>
              <a:endParaRPr lang="zh-CN" altLang="en-US"/>
            </a:p>
          </p:txBody>
        </p:sp>
        <p:sp>
          <p:nvSpPr>
            <p:cNvPr id="313" name="任意多边形: 形状 312">
              <a:extLst>
                <a:ext uri="{FF2B5EF4-FFF2-40B4-BE49-F238E27FC236}">
                  <a16:creationId xmlns:a16="http://schemas.microsoft.com/office/drawing/2014/main" id="{BE62CA75-1FDD-5FF1-6A25-737FC159F351}"/>
                </a:ext>
              </a:extLst>
            </p:cNvPr>
            <p:cNvSpPr/>
            <p:nvPr/>
          </p:nvSpPr>
          <p:spPr>
            <a:xfrm>
              <a:off x="6801716" y="3243931"/>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14" name="任意多边形: 形状 313">
              <a:extLst>
                <a:ext uri="{FF2B5EF4-FFF2-40B4-BE49-F238E27FC236}">
                  <a16:creationId xmlns:a16="http://schemas.microsoft.com/office/drawing/2014/main" id="{74638338-5607-247A-D14E-F97CDF2DF778}"/>
                </a:ext>
              </a:extLst>
            </p:cNvPr>
            <p:cNvSpPr/>
            <p:nvPr/>
          </p:nvSpPr>
          <p:spPr>
            <a:xfrm>
              <a:off x="7145470" y="3087949"/>
              <a:ext cx="17611" cy="23851"/>
            </a:xfrm>
            <a:custGeom>
              <a:avLst/>
              <a:gdLst>
                <a:gd name="connsiteX0" fmla="*/ 17611 w 17611"/>
                <a:gd name="connsiteY0" fmla="*/ 23851 h 23851"/>
                <a:gd name="connsiteX1" fmla="*/ 1695 w 17611"/>
                <a:gd name="connsiteY1" fmla="*/ 6232 h 23851"/>
                <a:gd name="connsiteX2" fmla="*/ 1398 w 17611"/>
                <a:gd name="connsiteY2" fmla="*/ 717 h 23851"/>
                <a:gd name="connsiteX3" fmla="*/ 7061 w 17611"/>
                <a:gd name="connsiteY3" fmla="*/ 1831 h 23851"/>
                <a:gd name="connsiteX4" fmla="*/ 17611 w 17611"/>
                <a:gd name="connsiteY4" fmla="*/ 23851 h 23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11" h="23851">
                  <a:moveTo>
                    <a:pt x="17611" y="23851"/>
                  </a:moveTo>
                  <a:cubicBezTo>
                    <a:pt x="8627" y="18611"/>
                    <a:pt x="7215" y="10736"/>
                    <a:pt x="1695" y="6232"/>
                  </a:cubicBezTo>
                  <a:cubicBezTo>
                    <a:pt x="-82" y="4780"/>
                    <a:pt x="-877" y="2523"/>
                    <a:pt x="1398" y="717"/>
                  </a:cubicBezTo>
                  <a:cubicBezTo>
                    <a:pt x="3547" y="-992"/>
                    <a:pt x="5215" y="751"/>
                    <a:pt x="7061" y="1831"/>
                  </a:cubicBezTo>
                  <a:cubicBezTo>
                    <a:pt x="14794" y="6363"/>
                    <a:pt x="16068" y="13879"/>
                    <a:pt x="17611" y="23851"/>
                  </a:cubicBezTo>
                  <a:close/>
                </a:path>
              </a:pathLst>
            </a:custGeom>
            <a:grpFill/>
            <a:ln w="5715" cap="flat">
              <a:noFill/>
              <a:prstDash val="solid"/>
              <a:miter/>
            </a:ln>
          </p:spPr>
          <p:txBody>
            <a:bodyPr rtlCol="0" anchor="ctr"/>
            <a:lstStyle/>
            <a:p>
              <a:endParaRPr lang="zh-CN" altLang="en-US"/>
            </a:p>
          </p:txBody>
        </p:sp>
        <p:sp>
          <p:nvSpPr>
            <p:cNvPr id="315" name="任意多边形: 形状 314">
              <a:extLst>
                <a:ext uri="{FF2B5EF4-FFF2-40B4-BE49-F238E27FC236}">
                  <a16:creationId xmlns:a16="http://schemas.microsoft.com/office/drawing/2014/main" id="{08F08263-712E-D402-C647-38586D02C66C}"/>
                </a:ext>
              </a:extLst>
            </p:cNvPr>
            <p:cNvSpPr/>
            <p:nvPr/>
          </p:nvSpPr>
          <p:spPr>
            <a:xfrm>
              <a:off x="7098039" y="2996974"/>
              <a:ext cx="5935" cy="11176"/>
            </a:xfrm>
            <a:custGeom>
              <a:avLst/>
              <a:gdLst>
                <a:gd name="connsiteX0" fmla="*/ 2709 w 5935"/>
                <a:gd name="connsiteY0" fmla="*/ 40 h 11176"/>
                <a:gd name="connsiteX1" fmla="*/ 4926 w 5935"/>
                <a:gd name="connsiteY1" fmla="*/ 2211 h 11176"/>
                <a:gd name="connsiteX2" fmla="*/ 3332 w 5935"/>
                <a:gd name="connsiteY2" fmla="*/ 10595 h 11176"/>
                <a:gd name="connsiteX3" fmla="*/ 669 w 5935"/>
                <a:gd name="connsiteY3" fmla="*/ 10252 h 11176"/>
                <a:gd name="connsiteX4" fmla="*/ 1646 w 5935"/>
                <a:gd name="connsiteY4" fmla="*/ 2914 h 11176"/>
                <a:gd name="connsiteX5" fmla="*/ 2840 w 5935"/>
                <a:gd name="connsiteY5" fmla="*/ 0 h 11176"/>
                <a:gd name="connsiteX6" fmla="*/ 2709 w 5935"/>
                <a:gd name="connsiteY6" fmla="*/ 40 h 11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35" h="11176">
                  <a:moveTo>
                    <a:pt x="2709" y="40"/>
                  </a:moveTo>
                  <a:cubicBezTo>
                    <a:pt x="3463" y="754"/>
                    <a:pt x="4417" y="1354"/>
                    <a:pt x="4926" y="2211"/>
                  </a:cubicBezTo>
                  <a:cubicBezTo>
                    <a:pt x="6824" y="5418"/>
                    <a:pt x="5909" y="8229"/>
                    <a:pt x="3332" y="10595"/>
                  </a:cubicBezTo>
                  <a:cubicBezTo>
                    <a:pt x="2349" y="11498"/>
                    <a:pt x="1269" y="11321"/>
                    <a:pt x="669" y="10252"/>
                  </a:cubicBezTo>
                  <a:cubicBezTo>
                    <a:pt x="-834" y="7589"/>
                    <a:pt x="509" y="5263"/>
                    <a:pt x="1646" y="2914"/>
                  </a:cubicBezTo>
                  <a:cubicBezTo>
                    <a:pt x="2103" y="1972"/>
                    <a:pt x="2446" y="971"/>
                    <a:pt x="2840" y="0"/>
                  </a:cubicBezTo>
                  <a:cubicBezTo>
                    <a:pt x="2840" y="0"/>
                    <a:pt x="2709" y="40"/>
                    <a:pt x="2709" y="40"/>
                  </a:cubicBezTo>
                  <a:close/>
                </a:path>
              </a:pathLst>
            </a:custGeom>
            <a:grpFill/>
            <a:ln w="5715" cap="flat">
              <a:noFill/>
              <a:prstDash val="solid"/>
              <a:miter/>
            </a:ln>
          </p:spPr>
          <p:txBody>
            <a:bodyPr rtlCol="0" anchor="ctr"/>
            <a:lstStyle/>
            <a:p>
              <a:endParaRPr lang="zh-CN" altLang="en-US"/>
            </a:p>
          </p:txBody>
        </p:sp>
        <p:sp>
          <p:nvSpPr>
            <p:cNvPr id="316" name="任意多边形: 形状 315">
              <a:extLst>
                <a:ext uri="{FF2B5EF4-FFF2-40B4-BE49-F238E27FC236}">
                  <a16:creationId xmlns:a16="http://schemas.microsoft.com/office/drawing/2014/main" id="{34680BBB-5FEB-5DE7-DCA6-D352EB5F1968}"/>
                </a:ext>
              </a:extLst>
            </p:cNvPr>
            <p:cNvSpPr/>
            <p:nvPr/>
          </p:nvSpPr>
          <p:spPr>
            <a:xfrm>
              <a:off x="7149215" y="2988266"/>
              <a:ext cx="5505" cy="4972"/>
            </a:xfrm>
            <a:custGeom>
              <a:avLst/>
              <a:gdLst>
                <a:gd name="connsiteX0" fmla="*/ 3253 w 5505"/>
                <a:gd name="connsiteY0" fmla="*/ 307 h 4972"/>
                <a:gd name="connsiteX1" fmla="*/ 5488 w 5505"/>
                <a:gd name="connsiteY1" fmla="*/ 3627 h 4972"/>
                <a:gd name="connsiteX2" fmla="*/ 2956 w 5505"/>
                <a:gd name="connsiteY2" fmla="*/ 4662 h 4972"/>
                <a:gd name="connsiteX3" fmla="*/ 30 w 5505"/>
                <a:gd name="connsiteY3" fmla="*/ 1153 h 4972"/>
                <a:gd name="connsiteX4" fmla="*/ 3253 w 5505"/>
                <a:gd name="connsiteY4" fmla="*/ 307 h 4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5" h="4972">
                  <a:moveTo>
                    <a:pt x="3253" y="307"/>
                  </a:moveTo>
                  <a:cubicBezTo>
                    <a:pt x="3825" y="1090"/>
                    <a:pt x="5208" y="2244"/>
                    <a:pt x="5488" y="3627"/>
                  </a:cubicBezTo>
                  <a:cubicBezTo>
                    <a:pt x="5699" y="4673"/>
                    <a:pt x="3985" y="5422"/>
                    <a:pt x="2956" y="4662"/>
                  </a:cubicBezTo>
                  <a:cubicBezTo>
                    <a:pt x="1739" y="3759"/>
                    <a:pt x="407" y="2507"/>
                    <a:pt x="30" y="1153"/>
                  </a:cubicBezTo>
                  <a:cubicBezTo>
                    <a:pt x="-239" y="176"/>
                    <a:pt x="1333" y="-384"/>
                    <a:pt x="3253" y="307"/>
                  </a:cubicBezTo>
                  <a:close/>
                </a:path>
              </a:pathLst>
            </a:custGeom>
            <a:grpFill/>
            <a:ln w="5715" cap="flat">
              <a:noFill/>
              <a:prstDash val="solid"/>
              <a:miter/>
            </a:ln>
          </p:spPr>
          <p:txBody>
            <a:bodyPr rtlCol="0" anchor="ctr"/>
            <a:lstStyle/>
            <a:p>
              <a:endParaRPr lang="zh-CN" altLang="en-US"/>
            </a:p>
          </p:txBody>
        </p:sp>
        <p:sp>
          <p:nvSpPr>
            <p:cNvPr id="317" name="任意多边形: 形状 316">
              <a:extLst>
                <a:ext uri="{FF2B5EF4-FFF2-40B4-BE49-F238E27FC236}">
                  <a16:creationId xmlns:a16="http://schemas.microsoft.com/office/drawing/2014/main" id="{080EBBFA-2402-2803-AB03-AB2195AAD198}"/>
                </a:ext>
              </a:extLst>
            </p:cNvPr>
            <p:cNvSpPr/>
            <p:nvPr/>
          </p:nvSpPr>
          <p:spPr>
            <a:xfrm>
              <a:off x="7183192" y="3013668"/>
              <a:ext cx="9864" cy="3291"/>
            </a:xfrm>
            <a:custGeom>
              <a:avLst/>
              <a:gdLst>
                <a:gd name="connsiteX0" fmla="*/ 0 w 9864"/>
                <a:gd name="connsiteY0" fmla="*/ 0 h 3291"/>
                <a:gd name="connsiteX1" fmla="*/ 9864 w 9864"/>
                <a:gd name="connsiteY1" fmla="*/ 0 h 3291"/>
                <a:gd name="connsiteX2" fmla="*/ 0 w 9864"/>
                <a:gd name="connsiteY2" fmla="*/ 3292 h 3291"/>
                <a:gd name="connsiteX3" fmla="*/ 0 w 9864"/>
                <a:gd name="connsiteY3" fmla="*/ 0 h 3291"/>
              </a:gdLst>
              <a:ahLst/>
              <a:cxnLst>
                <a:cxn ang="0">
                  <a:pos x="connsiteX0" y="connsiteY0"/>
                </a:cxn>
                <a:cxn ang="0">
                  <a:pos x="connsiteX1" y="connsiteY1"/>
                </a:cxn>
                <a:cxn ang="0">
                  <a:pos x="connsiteX2" y="connsiteY2"/>
                </a:cxn>
                <a:cxn ang="0">
                  <a:pos x="connsiteX3" y="connsiteY3"/>
                </a:cxn>
              </a:cxnLst>
              <a:rect l="l" t="t" r="r" b="b"/>
              <a:pathLst>
                <a:path w="9864" h="3291">
                  <a:moveTo>
                    <a:pt x="0" y="0"/>
                  </a:moveTo>
                  <a:cubicBezTo>
                    <a:pt x="3292" y="0"/>
                    <a:pt x="6578" y="0"/>
                    <a:pt x="9864" y="0"/>
                  </a:cubicBezTo>
                  <a:cubicBezTo>
                    <a:pt x="7493" y="3852"/>
                    <a:pt x="3618" y="3178"/>
                    <a:pt x="0"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318" name="任意多边形: 形状 317">
              <a:extLst>
                <a:ext uri="{FF2B5EF4-FFF2-40B4-BE49-F238E27FC236}">
                  <a16:creationId xmlns:a16="http://schemas.microsoft.com/office/drawing/2014/main" id="{0CD0A376-C7DB-ED22-5213-44A6D27C1C80}"/>
                </a:ext>
              </a:extLst>
            </p:cNvPr>
            <p:cNvSpPr/>
            <p:nvPr/>
          </p:nvSpPr>
          <p:spPr>
            <a:xfrm>
              <a:off x="7174179" y="3085122"/>
              <a:ext cx="1567" cy="1806"/>
            </a:xfrm>
            <a:custGeom>
              <a:avLst/>
              <a:gdLst>
                <a:gd name="connsiteX0" fmla="*/ 424 w 1567"/>
                <a:gd name="connsiteY0" fmla="*/ 0 h 1806"/>
                <a:gd name="connsiteX1" fmla="*/ 1567 w 1567"/>
                <a:gd name="connsiteY1" fmla="*/ 429 h 1806"/>
                <a:gd name="connsiteX2" fmla="*/ 1143 w 1567"/>
                <a:gd name="connsiteY2" fmla="*/ 1806 h 1806"/>
                <a:gd name="connsiteX3" fmla="*/ 1 w 1567"/>
                <a:gd name="connsiteY3" fmla="*/ 1377 h 1806"/>
                <a:gd name="connsiteX4" fmla="*/ 424 w 1567"/>
                <a:gd name="connsiteY4" fmla="*/ 0 h 18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06">
                  <a:moveTo>
                    <a:pt x="424" y="0"/>
                  </a:moveTo>
                  <a:cubicBezTo>
                    <a:pt x="824" y="143"/>
                    <a:pt x="1561" y="275"/>
                    <a:pt x="1567" y="429"/>
                  </a:cubicBezTo>
                  <a:cubicBezTo>
                    <a:pt x="1584" y="880"/>
                    <a:pt x="1310" y="1349"/>
                    <a:pt x="1143" y="1806"/>
                  </a:cubicBezTo>
                  <a:cubicBezTo>
                    <a:pt x="744" y="1663"/>
                    <a:pt x="6" y="1532"/>
                    <a:pt x="1" y="1377"/>
                  </a:cubicBezTo>
                  <a:cubicBezTo>
                    <a:pt x="-16" y="926"/>
                    <a:pt x="258" y="463"/>
                    <a:pt x="424" y="0"/>
                  </a:cubicBezTo>
                  <a:close/>
                </a:path>
              </a:pathLst>
            </a:custGeom>
            <a:grpFill/>
            <a:ln w="5715" cap="flat">
              <a:noFill/>
              <a:prstDash val="solid"/>
              <a:miter/>
            </a:ln>
          </p:spPr>
          <p:txBody>
            <a:bodyPr rtlCol="0" anchor="ctr"/>
            <a:lstStyle/>
            <a:p>
              <a:endParaRPr lang="zh-CN" altLang="en-US"/>
            </a:p>
          </p:txBody>
        </p:sp>
        <p:sp>
          <p:nvSpPr>
            <p:cNvPr id="319" name="任意多边形: 形状 318">
              <a:extLst>
                <a:ext uri="{FF2B5EF4-FFF2-40B4-BE49-F238E27FC236}">
                  <a16:creationId xmlns:a16="http://schemas.microsoft.com/office/drawing/2014/main" id="{4707B825-B23E-1F2E-AFE8-4634917CF775}"/>
                </a:ext>
              </a:extLst>
            </p:cNvPr>
            <p:cNvSpPr/>
            <p:nvPr/>
          </p:nvSpPr>
          <p:spPr>
            <a:xfrm>
              <a:off x="7165836" y="3093483"/>
              <a:ext cx="1805" cy="1566"/>
            </a:xfrm>
            <a:custGeom>
              <a:avLst/>
              <a:gdLst>
                <a:gd name="connsiteX0" fmla="*/ 0 w 1805"/>
                <a:gd name="connsiteY0" fmla="*/ 1143 h 1566"/>
                <a:gd name="connsiteX1" fmla="*/ 429 w 1805"/>
                <a:gd name="connsiteY1" fmla="*/ 0 h 1566"/>
                <a:gd name="connsiteX2" fmla="*/ 1806 w 1805"/>
                <a:gd name="connsiteY2" fmla="*/ 423 h 1566"/>
                <a:gd name="connsiteX3" fmla="*/ 1383 w 1805"/>
                <a:gd name="connsiteY3" fmla="*/ 1566 h 1566"/>
                <a:gd name="connsiteX4" fmla="*/ 0 w 1805"/>
                <a:gd name="connsiteY4" fmla="*/ 114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0" y="1143"/>
                  </a:moveTo>
                  <a:cubicBezTo>
                    <a:pt x="143" y="743"/>
                    <a:pt x="274" y="6"/>
                    <a:pt x="429" y="0"/>
                  </a:cubicBezTo>
                  <a:cubicBezTo>
                    <a:pt x="886" y="-11"/>
                    <a:pt x="1349" y="263"/>
                    <a:pt x="1806" y="423"/>
                  </a:cubicBezTo>
                  <a:cubicBezTo>
                    <a:pt x="1663" y="823"/>
                    <a:pt x="1532" y="1561"/>
                    <a:pt x="1383" y="1566"/>
                  </a:cubicBezTo>
                  <a:cubicBezTo>
                    <a:pt x="926" y="1583"/>
                    <a:pt x="463" y="1309"/>
                    <a:pt x="0" y="1143"/>
                  </a:cubicBezTo>
                  <a:close/>
                </a:path>
              </a:pathLst>
            </a:custGeom>
            <a:grpFill/>
            <a:ln w="5715" cap="flat">
              <a:noFill/>
              <a:prstDash val="solid"/>
              <a:miter/>
            </a:ln>
          </p:spPr>
          <p:txBody>
            <a:bodyPr rtlCol="0" anchor="ctr"/>
            <a:lstStyle/>
            <a:p>
              <a:endParaRPr lang="zh-CN" altLang="en-US"/>
            </a:p>
          </p:txBody>
        </p:sp>
        <p:sp>
          <p:nvSpPr>
            <p:cNvPr id="320" name="任意多边形: 形状 319">
              <a:extLst>
                <a:ext uri="{FF2B5EF4-FFF2-40B4-BE49-F238E27FC236}">
                  <a16:creationId xmlns:a16="http://schemas.microsoft.com/office/drawing/2014/main" id="{660C943E-9031-795E-1DBE-F9423B5EB93F}"/>
                </a:ext>
              </a:extLst>
            </p:cNvPr>
            <p:cNvSpPr/>
            <p:nvPr/>
          </p:nvSpPr>
          <p:spPr>
            <a:xfrm>
              <a:off x="7142496" y="3123108"/>
              <a:ext cx="2428" cy="1584"/>
            </a:xfrm>
            <a:custGeom>
              <a:avLst/>
              <a:gdLst>
                <a:gd name="connsiteX0" fmla="*/ 1126 w 2428"/>
                <a:gd name="connsiteY0" fmla="*/ 1585 h 1584"/>
                <a:gd name="connsiteX1" fmla="*/ 0 w 2428"/>
                <a:gd name="connsiteY1" fmla="*/ 653 h 1584"/>
                <a:gd name="connsiteX2" fmla="*/ 1292 w 2428"/>
                <a:gd name="connsiteY2" fmla="*/ 2 h 1584"/>
                <a:gd name="connsiteX3" fmla="*/ 2429 w 2428"/>
                <a:gd name="connsiteY3" fmla="*/ 870 h 1584"/>
                <a:gd name="connsiteX4" fmla="*/ 1126 w 2428"/>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 h="1584">
                  <a:moveTo>
                    <a:pt x="1126" y="1585"/>
                  </a:moveTo>
                  <a:cubicBezTo>
                    <a:pt x="749" y="1276"/>
                    <a:pt x="377" y="962"/>
                    <a:pt x="0" y="653"/>
                  </a:cubicBezTo>
                  <a:cubicBezTo>
                    <a:pt x="434" y="419"/>
                    <a:pt x="886" y="-33"/>
                    <a:pt x="1292" y="2"/>
                  </a:cubicBezTo>
                  <a:cubicBezTo>
                    <a:pt x="1691" y="36"/>
                    <a:pt x="2052" y="562"/>
                    <a:pt x="2429" y="870"/>
                  </a:cubicBezTo>
                  <a:cubicBezTo>
                    <a:pt x="1995" y="1110"/>
                    <a:pt x="1560" y="1345"/>
                    <a:pt x="1126" y="1585"/>
                  </a:cubicBezTo>
                  <a:close/>
                </a:path>
              </a:pathLst>
            </a:custGeom>
            <a:grpFill/>
            <a:ln w="5715" cap="flat">
              <a:noFill/>
              <a:prstDash val="solid"/>
              <a:miter/>
            </a:ln>
          </p:spPr>
          <p:txBody>
            <a:bodyPr rtlCol="0" anchor="ctr"/>
            <a:lstStyle/>
            <a:p>
              <a:endParaRPr lang="zh-CN" altLang="en-US"/>
            </a:p>
          </p:txBody>
        </p:sp>
        <p:sp>
          <p:nvSpPr>
            <p:cNvPr id="321" name="任意多边形: 形状 320">
              <a:extLst>
                <a:ext uri="{FF2B5EF4-FFF2-40B4-BE49-F238E27FC236}">
                  <a16:creationId xmlns:a16="http://schemas.microsoft.com/office/drawing/2014/main" id="{61851B7E-E480-7A96-F10D-F4B70BB64D02}"/>
                </a:ext>
              </a:extLst>
            </p:cNvPr>
            <p:cNvSpPr/>
            <p:nvPr/>
          </p:nvSpPr>
          <p:spPr>
            <a:xfrm>
              <a:off x="7262968" y="3243016"/>
              <a:ext cx="1567" cy="1806"/>
            </a:xfrm>
            <a:custGeom>
              <a:avLst/>
              <a:gdLst>
                <a:gd name="connsiteX0" fmla="*/ 423 w 1567"/>
                <a:gd name="connsiteY0" fmla="*/ 0 h 1806"/>
                <a:gd name="connsiteX1" fmla="*/ 1567 w 1567"/>
                <a:gd name="connsiteY1" fmla="*/ 429 h 1806"/>
                <a:gd name="connsiteX2" fmla="*/ 1143 w 1567"/>
                <a:gd name="connsiteY2" fmla="*/ 1806 h 1806"/>
                <a:gd name="connsiteX3" fmla="*/ 0 w 1567"/>
                <a:gd name="connsiteY3" fmla="*/ 1377 h 1806"/>
                <a:gd name="connsiteX4" fmla="*/ 423 w 1567"/>
                <a:gd name="connsiteY4" fmla="*/ 0 h 18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06">
                  <a:moveTo>
                    <a:pt x="423" y="0"/>
                  </a:moveTo>
                  <a:cubicBezTo>
                    <a:pt x="824" y="143"/>
                    <a:pt x="1561" y="275"/>
                    <a:pt x="1567" y="429"/>
                  </a:cubicBezTo>
                  <a:cubicBezTo>
                    <a:pt x="1584" y="886"/>
                    <a:pt x="1309" y="1349"/>
                    <a:pt x="1143" y="1806"/>
                  </a:cubicBezTo>
                  <a:cubicBezTo>
                    <a:pt x="743" y="1663"/>
                    <a:pt x="6" y="1532"/>
                    <a:pt x="0" y="1377"/>
                  </a:cubicBezTo>
                  <a:cubicBezTo>
                    <a:pt x="-11" y="926"/>
                    <a:pt x="263" y="457"/>
                    <a:pt x="423" y="0"/>
                  </a:cubicBezTo>
                  <a:close/>
                </a:path>
              </a:pathLst>
            </a:custGeom>
            <a:grpFill/>
            <a:ln w="5715" cap="flat">
              <a:noFill/>
              <a:prstDash val="solid"/>
              <a:miter/>
            </a:ln>
          </p:spPr>
          <p:txBody>
            <a:bodyPr rtlCol="0" anchor="ctr"/>
            <a:lstStyle/>
            <a:p>
              <a:endParaRPr lang="zh-CN" altLang="en-US"/>
            </a:p>
          </p:txBody>
        </p:sp>
        <p:sp>
          <p:nvSpPr>
            <p:cNvPr id="322" name="任意多边形: 形状 321">
              <a:extLst>
                <a:ext uri="{FF2B5EF4-FFF2-40B4-BE49-F238E27FC236}">
                  <a16:creationId xmlns:a16="http://schemas.microsoft.com/office/drawing/2014/main" id="{133800EB-BF03-A56C-B5F8-A5B946951566}"/>
                </a:ext>
              </a:extLst>
            </p:cNvPr>
            <p:cNvSpPr/>
            <p:nvPr/>
          </p:nvSpPr>
          <p:spPr>
            <a:xfrm>
              <a:off x="7254184" y="3245862"/>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23" name="任意多边形: 形状 322">
              <a:extLst>
                <a:ext uri="{FF2B5EF4-FFF2-40B4-BE49-F238E27FC236}">
                  <a16:creationId xmlns:a16="http://schemas.microsoft.com/office/drawing/2014/main" id="{B3DFC792-F93F-E5C2-5064-B86426A76812}"/>
                </a:ext>
              </a:extLst>
            </p:cNvPr>
            <p:cNvSpPr/>
            <p:nvPr/>
          </p:nvSpPr>
          <p:spPr>
            <a:xfrm>
              <a:off x="7248961" y="3239284"/>
              <a:ext cx="1360" cy="1354"/>
            </a:xfrm>
            <a:custGeom>
              <a:avLst/>
              <a:gdLst>
                <a:gd name="connsiteX0" fmla="*/ 0 w 1360"/>
                <a:gd name="connsiteY0" fmla="*/ 1354 h 1354"/>
                <a:gd name="connsiteX1" fmla="*/ 754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54" y="0"/>
                  </a:lnTo>
                  <a:lnTo>
                    <a:pt x="1360" y="606"/>
                  </a:lnTo>
                  <a:close/>
                </a:path>
              </a:pathLst>
            </a:custGeom>
            <a:grpFill/>
            <a:ln w="5715" cap="flat">
              <a:noFill/>
              <a:prstDash val="solid"/>
              <a:miter/>
            </a:ln>
          </p:spPr>
          <p:txBody>
            <a:bodyPr rtlCol="0" anchor="ctr"/>
            <a:lstStyle/>
            <a:p>
              <a:endParaRPr lang="zh-CN" altLang="en-US"/>
            </a:p>
          </p:txBody>
        </p:sp>
        <p:sp>
          <p:nvSpPr>
            <p:cNvPr id="324" name="任意多边形: 形状 323">
              <a:extLst>
                <a:ext uri="{FF2B5EF4-FFF2-40B4-BE49-F238E27FC236}">
                  <a16:creationId xmlns:a16="http://schemas.microsoft.com/office/drawing/2014/main" id="{EA312EA0-1E76-28CC-AD33-981AB71CB565}"/>
                </a:ext>
              </a:extLst>
            </p:cNvPr>
            <p:cNvSpPr/>
            <p:nvPr/>
          </p:nvSpPr>
          <p:spPr>
            <a:xfrm>
              <a:off x="7211430" y="3145244"/>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25" name="任意多边形: 形状 324">
              <a:extLst>
                <a:ext uri="{FF2B5EF4-FFF2-40B4-BE49-F238E27FC236}">
                  <a16:creationId xmlns:a16="http://schemas.microsoft.com/office/drawing/2014/main" id="{7C3013CE-582A-20C3-9A8E-63DB3FC770AE}"/>
                </a:ext>
              </a:extLst>
            </p:cNvPr>
            <p:cNvSpPr/>
            <p:nvPr/>
          </p:nvSpPr>
          <p:spPr>
            <a:xfrm>
              <a:off x="7193057" y="3141958"/>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26" name="任意多边形: 形状 325">
              <a:extLst>
                <a:ext uri="{FF2B5EF4-FFF2-40B4-BE49-F238E27FC236}">
                  <a16:creationId xmlns:a16="http://schemas.microsoft.com/office/drawing/2014/main" id="{77E1B6BE-A81B-42E4-F0D1-A7DB184C4A12}"/>
                </a:ext>
              </a:extLst>
            </p:cNvPr>
            <p:cNvSpPr/>
            <p:nvPr/>
          </p:nvSpPr>
          <p:spPr>
            <a:xfrm>
              <a:off x="7175254" y="3094546"/>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27" name="任意多边形: 形状 326">
              <a:extLst>
                <a:ext uri="{FF2B5EF4-FFF2-40B4-BE49-F238E27FC236}">
                  <a16:creationId xmlns:a16="http://schemas.microsoft.com/office/drawing/2014/main" id="{817695D2-E265-8C42-2FF1-3C6AC024947E}"/>
                </a:ext>
              </a:extLst>
            </p:cNvPr>
            <p:cNvSpPr/>
            <p:nvPr/>
          </p:nvSpPr>
          <p:spPr>
            <a:xfrm>
              <a:off x="7185124" y="309125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28" name="任意多边形: 形状 327">
              <a:extLst>
                <a:ext uri="{FF2B5EF4-FFF2-40B4-BE49-F238E27FC236}">
                  <a16:creationId xmlns:a16="http://schemas.microsoft.com/office/drawing/2014/main" id="{397DF01E-3F18-DEF8-12C1-B240C4ABD67F}"/>
                </a:ext>
              </a:extLst>
            </p:cNvPr>
            <p:cNvSpPr/>
            <p:nvPr/>
          </p:nvSpPr>
          <p:spPr>
            <a:xfrm>
              <a:off x="7160172" y="3072881"/>
              <a:ext cx="3292" cy="3280"/>
            </a:xfrm>
            <a:custGeom>
              <a:avLst/>
              <a:gdLst>
                <a:gd name="connsiteX0" fmla="*/ 0 w 3292"/>
                <a:gd name="connsiteY0" fmla="*/ 0 h 3280"/>
                <a:gd name="connsiteX1" fmla="*/ 3292 w 3292"/>
                <a:gd name="connsiteY1" fmla="*/ 3280 h 3280"/>
                <a:gd name="connsiteX2" fmla="*/ 0 w 3292"/>
                <a:gd name="connsiteY2" fmla="*/ 0 h 3280"/>
              </a:gdLst>
              <a:ahLst/>
              <a:cxnLst>
                <a:cxn ang="0">
                  <a:pos x="connsiteX0" y="connsiteY0"/>
                </a:cxn>
                <a:cxn ang="0">
                  <a:pos x="connsiteX1" y="connsiteY1"/>
                </a:cxn>
                <a:cxn ang="0">
                  <a:pos x="connsiteX2" y="connsiteY2"/>
                </a:cxn>
              </a:cxnLst>
              <a:rect l="l" t="t" r="r" b="b"/>
              <a:pathLst>
                <a:path w="3292" h="3280">
                  <a:moveTo>
                    <a:pt x="0" y="0"/>
                  </a:moveTo>
                  <a:cubicBezTo>
                    <a:pt x="1097" y="1091"/>
                    <a:pt x="2195" y="2189"/>
                    <a:pt x="3292" y="3280"/>
                  </a:cubicBezTo>
                  <a:cubicBezTo>
                    <a:pt x="2189" y="2183"/>
                    <a:pt x="1097" y="1091"/>
                    <a:pt x="0" y="0"/>
                  </a:cubicBezTo>
                  <a:close/>
                </a:path>
              </a:pathLst>
            </a:custGeom>
            <a:grpFill/>
            <a:ln w="5715" cap="flat">
              <a:noFill/>
              <a:prstDash val="solid"/>
              <a:miter/>
            </a:ln>
          </p:spPr>
          <p:txBody>
            <a:bodyPr rtlCol="0" anchor="ctr"/>
            <a:lstStyle/>
            <a:p>
              <a:endParaRPr lang="zh-CN" altLang="en-US"/>
            </a:p>
          </p:txBody>
        </p:sp>
        <p:sp>
          <p:nvSpPr>
            <p:cNvPr id="329" name="任意多边形: 形状 328">
              <a:extLst>
                <a:ext uri="{FF2B5EF4-FFF2-40B4-BE49-F238E27FC236}">
                  <a16:creationId xmlns:a16="http://schemas.microsoft.com/office/drawing/2014/main" id="{5B185CB8-11D0-64C3-DEDE-D37CEB311F11}"/>
                </a:ext>
              </a:extLst>
            </p:cNvPr>
            <p:cNvSpPr/>
            <p:nvPr/>
          </p:nvSpPr>
          <p:spPr>
            <a:xfrm>
              <a:off x="7390233" y="3605754"/>
              <a:ext cx="52153" cy="54708"/>
            </a:xfrm>
            <a:custGeom>
              <a:avLst/>
              <a:gdLst>
                <a:gd name="connsiteX0" fmla="*/ 23160 w 52153"/>
                <a:gd name="connsiteY0" fmla="*/ 11 h 54708"/>
                <a:gd name="connsiteX1" fmla="*/ 32492 w 52153"/>
                <a:gd name="connsiteY1" fmla="*/ 9778 h 54708"/>
                <a:gd name="connsiteX2" fmla="*/ 49465 w 52153"/>
                <a:gd name="connsiteY2" fmla="*/ 23036 h 54708"/>
                <a:gd name="connsiteX3" fmla="*/ 47374 w 52153"/>
                <a:gd name="connsiteY3" fmla="*/ 28866 h 54708"/>
                <a:gd name="connsiteX4" fmla="*/ 48008 w 52153"/>
                <a:gd name="connsiteY4" fmla="*/ 54709 h 54708"/>
                <a:gd name="connsiteX5" fmla="*/ 26446 w 52153"/>
                <a:gd name="connsiteY5" fmla="*/ 49354 h 54708"/>
                <a:gd name="connsiteX6" fmla="*/ 13290 w 52153"/>
                <a:gd name="connsiteY6" fmla="*/ 46062 h 54708"/>
                <a:gd name="connsiteX7" fmla="*/ 134 w 52153"/>
                <a:gd name="connsiteY7" fmla="*/ 13167 h 54708"/>
                <a:gd name="connsiteX8" fmla="*/ 6066 w 52153"/>
                <a:gd name="connsiteY8" fmla="*/ 18516 h 54708"/>
                <a:gd name="connsiteX9" fmla="*/ 14507 w 52153"/>
                <a:gd name="connsiteY9" fmla="*/ 17224 h 54708"/>
                <a:gd name="connsiteX10" fmla="*/ 27126 w 52153"/>
                <a:gd name="connsiteY10" fmla="*/ 14315 h 54708"/>
                <a:gd name="connsiteX11" fmla="*/ 23160 w 52153"/>
                <a:gd name="connsiteY11" fmla="*/ 11 h 54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153" h="54708">
                  <a:moveTo>
                    <a:pt x="23160" y="11"/>
                  </a:moveTo>
                  <a:cubicBezTo>
                    <a:pt x="29886" y="-298"/>
                    <a:pt x="30097" y="6171"/>
                    <a:pt x="32492" y="9778"/>
                  </a:cubicBezTo>
                  <a:cubicBezTo>
                    <a:pt x="36813" y="16270"/>
                    <a:pt x="42036" y="20882"/>
                    <a:pt x="49465" y="23036"/>
                  </a:cubicBezTo>
                  <a:cubicBezTo>
                    <a:pt x="48717" y="25048"/>
                    <a:pt x="46871" y="28477"/>
                    <a:pt x="47374" y="28866"/>
                  </a:cubicBezTo>
                  <a:cubicBezTo>
                    <a:pt x="58095" y="37141"/>
                    <a:pt x="47334" y="45502"/>
                    <a:pt x="48008" y="54709"/>
                  </a:cubicBezTo>
                  <a:cubicBezTo>
                    <a:pt x="41402" y="48422"/>
                    <a:pt x="33984" y="48571"/>
                    <a:pt x="26446" y="49354"/>
                  </a:cubicBezTo>
                  <a:cubicBezTo>
                    <a:pt x="22914" y="44834"/>
                    <a:pt x="18902" y="42267"/>
                    <a:pt x="13290" y="46062"/>
                  </a:cubicBezTo>
                  <a:cubicBezTo>
                    <a:pt x="3197" y="37381"/>
                    <a:pt x="-809" y="26265"/>
                    <a:pt x="134" y="13167"/>
                  </a:cubicBezTo>
                  <a:cubicBezTo>
                    <a:pt x="2134" y="14933"/>
                    <a:pt x="4443" y="16453"/>
                    <a:pt x="6066" y="18516"/>
                  </a:cubicBezTo>
                  <a:cubicBezTo>
                    <a:pt x="9838" y="23305"/>
                    <a:pt x="12169" y="25922"/>
                    <a:pt x="14507" y="17224"/>
                  </a:cubicBezTo>
                  <a:cubicBezTo>
                    <a:pt x="16599" y="9452"/>
                    <a:pt x="23119" y="19790"/>
                    <a:pt x="27126" y="14315"/>
                  </a:cubicBezTo>
                  <a:cubicBezTo>
                    <a:pt x="20525" y="11429"/>
                    <a:pt x="15861" y="7109"/>
                    <a:pt x="23160" y="11"/>
                  </a:cubicBezTo>
                  <a:close/>
                </a:path>
              </a:pathLst>
            </a:custGeom>
            <a:grpFill/>
            <a:ln w="5715" cap="flat">
              <a:noFill/>
              <a:prstDash val="solid"/>
              <a:miter/>
            </a:ln>
          </p:spPr>
          <p:txBody>
            <a:bodyPr rtlCol="0" anchor="ctr"/>
            <a:lstStyle/>
            <a:p>
              <a:endParaRPr lang="zh-CN" altLang="en-US"/>
            </a:p>
          </p:txBody>
        </p:sp>
        <p:sp>
          <p:nvSpPr>
            <p:cNvPr id="330" name="任意多边形: 形状 329">
              <a:extLst>
                <a:ext uri="{FF2B5EF4-FFF2-40B4-BE49-F238E27FC236}">
                  <a16:creationId xmlns:a16="http://schemas.microsoft.com/office/drawing/2014/main" id="{668CB0E2-BA1C-41CF-D0A3-1C8D59DF11B3}"/>
                </a:ext>
              </a:extLst>
            </p:cNvPr>
            <p:cNvSpPr/>
            <p:nvPr/>
          </p:nvSpPr>
          <p:spPr>
            <a:xfrm>
              <a:off x="7459572" y="3783392"/>
              <a:ext cx="22567" cy="32798"/>
            </a:xfrm>
            <a:custGeom>
              <a:avLst/>
              <a:gdLst>
                <a:gd name="connsiteX0" fmla="*/ 3147 w 22567"/>
                <a:gd name="connsiteY0" fmla="*/ 0 h 32798"/>
                <a:gd name="connsiteX1" fmla="*/ 6884 w 22567"/>
                <a:gd name="connsiteY1" fmla="*/ 11847 h 32798"/>
                <a:gd name="connsiteX2" fmla="*/ 12874 w 22567"/>
                <a:gd name="connsiteY2" fmla="*/ 11967 h 32798"/>
                <a:gd name="connsiteX3" fmla="*/ 19783 w 22567"/>
                <a:gd name="connsiteY3" fmla="*/ 9116 h 32798"/>
                <a:gd name="connsiteX4" fmla="*/ 21823 w 22567"/>
                <a:gd name="connsiteY4" fmla="*/ 17825 h 32798"/>
                <a:gd name="connsiteX5" fmla="*/ 12920 w 22567"/>
                <a:gd name="connsiteY5" fmla="*/ 32690 h 32798"/>
                <a:gd name="connsiteX6" fmla="*/ 12817 w 22567"/>
                <a:gd name="connsiteY6" fmla="*/ 32798 h 32798"/>
                <a:gd name="connsiteX7" fmla="*/ 8422 w 22567"/>
                <a:gd name="connsiteY7" fmla="*/ 31221 h 32798"/>
                <a:gd name="connsiteX8" fmla="*/ 118 w 22567"/>
                <a:gd name="connsiteY8" fmla="*/ 5406 h 32798"/>
                <a:gd name="connsiteX9" fmla="*/ 3147 w 22567"/>
                <a:gd name="connsiteY9" fmla="*/ 0 h 32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67" h="32798">
                  <a:moveTo>
                    <a:pt x="3147" y="0"/>
                  </a:moveTo>
                  <a:cubicBezTo>
                    <a:pt x="6016" y="3440"/>
                    <a:pt x="3073" y="8727"/>
                    <a:pt x="6884" y="11847"/>
                  </a:cubicBezTo>
                  <a:cubicBezTo>
                    <a:pt x="8839" y="13448"/>
                    <a:pt x="11205" y="16168"/>
                    <a:pt x="12874" y="11967"/>
                  </a:cubicBezTo>
                  <a:cubicBezTo>
                    <a:pt x="14377" y="8190"/>
                    <a:pt x="16217" y="6321"/>
                    <a:pt x="19783" y="9116"/>
                  </a:cubicBezTo>
                  <a:cubicBezTo>
                    <a:pt x="22538" y="11276"/>
                    <a:pt x="23309" y="14499"/>
                    <a:pt x="21823" y="17825"/>
                  </a:cubicBezTo>
                  <a:cubicBezTo>
                    <a:pt x="19457" y="23129"/>
                    <a:pt x="12822" y="25889"/>
                    <a:pt x="12920" y="32690"/>
                  </a:cubicBezTo>
                  <a:lnTo>
                    <a:pt x="12817" y="32798"/>
                  </a:lnTo>
                  <a:cubicBezTo>
                    <a:pt x="11297" y="32290"/>
                    <a:pt x="8753" y="32153"/>
                    <a:pt x="8422" y="31221"/>
                  </a:cubicBezTo>
                  <a:cubicBezTo>
                    <a:pt x="5398" y="22706"/>
                    <a:pt x="2598" y="14099"/>
                    <a:pt x="118" y="5406"/>
                  </a:cubicBezTo>
                  <a:cubicBezTo>
                    <a:pt x="-476" y="3309"/>
                    <a:pt x="1272" y="1337"/>
                    <a:pt x="3147" y="0"/>
                  </a:cubicBezTo>
                  <a:close/>
                </a:path>
              </a:pathLst>
            </a:custGeom>
            <a:grpFill/>
            <a:ln w="5715" cap="flat">
              <a:noFill/>
              <a:prstDash val="solid"/>
              <a:miter/>
            </a:ln>
          </p:spPr>
          <p:txBody>
            <a:bodyPr rtlCol="0" anchor="ctr"/>
            <a:lstStyle/>
            <a:p>
              <a:endParaRPr lang="zh-CN" altLang="en-US"/>
            </a:p>
          </p:txBody>
        </p:sp>
        <p:sp>
          <p:nvSpPr>
            <p:cNvPr id="331" name="任意多边形: 形状 330">
              <a:extLst>
                <a:ext uri="{FF2B5EF4-FFF2-40B4-BE49-F238E27FC236}">
                  <a16:creationId xmlns:a16="http://schemas.microsoft.com/office/drawing/2014/main" id="{DC81F0E4-2F96-C8EE-3523-2DCC567BD1A3}"/>
                </a:ext>
              </a:extLst>
            </p:cNvPr>
            <p:cNvSpPr/>
            <p:nvPr/>
          </p:nvSpPr>
          <p:spPr>
            <a:xfrm>
              <a:off x="7463059" y="3768488"/>
              <a:ext cx="9452" cy="14799"/>
            </a:xfrm>
            <a:custGeom>
              <a:avLst/>
              <a:gdLst>
                <a:gd name="connsiteX0" fmla="*/ 3906 w 9452"/>
                <a:gd name="connsiteY0" fmla="*/ 0 h 14799"/>
                <a:gd name="connsiteX1" fmla="*/ 8518 w 9452"/>
                <a:gd name="connsiteY1" fmla="*/ 4075 h 14799"/>
                <a:gd name="connsiteX2" fmla="*/ 7341 w 9452"/>
                <a:gd name="connsiteY2" fmla="*/ 13104 h 14799"/>
                <a:gd name="connsiteX3" fmla="*/ 1334 w 9452"/>
                <a:gd name="connsiteY3" fmla="*/ 14688 h 14799"/>
                <a:gd name="connsiteX4" fmla="*/ 1757 w 9452"/>
                <a:gd name="connsiteY4" fmla="*/ 12470 h 14799"/>
                <a:gd name="connsiteX5" fmla="*/ 1791 w 9452"/>
                <a:gd name="connsiteY5" fmla="*/ 3115 h 14799"/>
                <a:gd name="connsiteX6" fmla="*/ 3906 w 9452"/>
                <a:gd name="connsiteY6" fmla="*/ 0 h 14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52" h="14799">
                  <a:moveTo>
                    <a:pt x="3906" y="0"/>
                  </a:moveTo>
                  <a:cubicBezTo>
                    <a:pt x="6437" y="223"/>
                    <a:pt x="7758" y="2034"/>
                    <a:pt x="8518" y="4075"/>
                  </a:cubicBezTo>
                  <a:cubicBezTo>
                    <a:pt x="9695" y="7218"/>
                    <a:pt x="10198" y="10721"/>
                    <a:pt x="7341" y="13104"/>
                  </a:cubicBezTo>
                  <a:cubicBezTo>
                    <a:pt x="5861" y="14333"/>
                    <a:pt x="3169" y="15099"/>
                    <a:pt x="1334" y="14688"/>
                  </a:cubicBezTo>
                  <a:cubicBezTo>
                    <a:pt x="-1781" y="13990"/>
                    <a:pt x="1500" y="12636"/>
                    <a:pt x="1757" y="12470"/>
                  </a:cubicBezTo>
                  <a:cubicBezTo>
                    <a:pt x="6735" y="9275"/>
                    <a:pt x="4094" y="6401"/>
                    <a:pt x="1791" y="3115"/>
                  </a:cubicBezTo>
                  <a:cubicBezTo>
                    <a:pt x="906" y="1852"/>
                    <a:pt x="1866" y="160"/>
                    <a:pt x="3906" y="0"/>
                  </a:cubicBezTo>
                  <a:close/>
                </a:path>
              </a:pathLst>
            </a:custGeom>
            <a:grpFill/>
            <a:ln w="5715" cap="flat">
              <a:noFill/>
              <a:prstDash val="solid"/>
              <a:miter/>
            </a:ln>
          </p:spPr>
          <p:txBody>
            <a:bodyPr rtlCol="0" anchor="ctr"/>
            <a:lstStyle/>
            <a:p>
              <a:endParaRPr lang="zh-CN" altLang="en-US"/>
            </a:p>
          </p:txBody>
        </p:sp>
        <p:sp>
          <p:nvSpPr>
            <p:cNvPr id="332" name="任意多边形: 形状 331">
              <a:extLst>
                <a:ext uri="{FF2B5EF4-FFF2-40B4-BE49-F238E27FC236}">
                  <a16:creationId xmlns:a16="http://schemas.microsoft.com/office/drawing/2014/main" id="{CEEF94C3-9FA4-22DE-F589-3AF7678A0561}"/>
                </a:ext>
              </a:extLst>
            </p:cNvPr>
            <p:cNvSpPr/>
            <p:nvPr/>
          </p:nvSpPr>
          <p:spPr>
            <a:xfrm>
              <a:off x="7479674" y="3702627"/>
              <a:ext cx="11271" cy="9825"/>
            </a:xfrm>
            <a:custGeom>
              <a:avLst/>
              <a:gdLst>
                <a:gd name="connsiteX0" fmla="*/ 11271 w 11271"/>
                <a:gd name="connsiteY0" fmla="*/ 9825 h 9825"/>
                <a:gd name="connsiteX1" fmla="*/ 1 w 11271"/>
                <a:gd name="connsiteY1" fmla="*/ 3053 h 9825"/>
                <a:gd name="connsiteX2" fmla="*/ 2704 w 11271"/>
                <a:gd name="connsiteY2" fmla="*/ 24 h 9825"/>
                <a:gd name="connsiteX3" fmla="*/ 11271 w 11271"/>
                <a:gd name="connsiteY3" fmla="*/ 9825 h 9825"/>
              </a:gdLst>
              <a:ahLst/>
              <a:cxnLst>
                <a:cxn ang="0">
                  <a:pos x="connsiteX0" y="connsiteY0"/>
                </a:cxn>
                <a:cxn ang="0">
                  <a:pos x="connsiteX1" y="connsiteY1"/>
                </a:cxn>
                <a:cxn ang="0">
                  <a:pos x="connsiteX2" y="connsiteY2"/>
                </a:cxn>
                <a:cxn ang="0">
                  <a:pos x="connsiteX3" y="connsiteY3"/>
                </a:cxn>
              </a:cxnLst>
              <a:rect l="l" t="t" r="r" b="b"/>
              <a:pathLst>
                <a:path w="11271" h="9825">
                  <a:moveTo>
                    <a:pt x="11271" y="9825"/>
                  </a:moveTo>
                  <a:cubicBezTo>
                    <a:pt x="3236" y="8951"/>
                    <a:pt x="115" y="7665"/>
                    <a:pt x="1" y="3053"/>
                  </a:cubicBezTo>
                  <a:cubicBezTo>
                    <a:pt x="-39" y="1299"/>
                    <a:pt x="1019" y="-210"/>
                    <a:pt x="2704" y="24"/>
                  </a:cubicBezTo>
                  <a:cubicBezTo>
                    <a:pt x="7408" y="664"/>
                    <a:pt x="6614" y="5351"/>
                    <a:pt x="11271" y="9825"/>
                  </a:cubicBezTo>
                  <a:close/>
                </a:path>
              </a:pathLst>
            </a:custGeom>
            <a:grpFill/>
            <a:ln w="5715" cap="flat">
              <a:noFill/>
              <a:prstDash val="solid"/>
              <a:miter/>
            </a:ln>
          </p:spPr>
          <p:txBody>
            <a:bodyPr rtlCol="0" anchor="ctr"/>
            <a:lstStyle/>
            <a:p>
              <a:endParaRPr lang="zh-CN" altLang="en-US"/>
            </a:p>
          </p:txBody>
        </p:sp>
        <p:sp>
          <p:nvSpPr>
            <p:cNvPr id="333" name="任意多边形: 形状 332">
              <a:extLst>
                <a:ext uri="{FF2B5EF4-FFF2-40B4-BE49-F238E27FC236}">
                  <a16:creationId xmlns:a16="http://schemas.microsoft.com/office/drawing/2014/main" id="{FFA2C9AF-0EEC-FFE0-AD1F-60CA8901F853}"/>
                </a:ext>
              </a:extLst>
            </p:cNvPr>
            <p:cNvSpPr/>
            <p:nvPr/>
          </p:nvSpPr>
          <p:spPr>
            <a:xfrm>
              <a:off x="7484633" y="3721806"/>
              <a:ext cx="5530" cy="4955"/>
            </a:xfrm>
            <a:custGeom>
              <a:avLst/>
              <a:gdLst>
                <a:gd name="connsiteX0" fmla="*/ 3254 w 5530"/>
                <a:gd name="connsiteY0" fmla="*/ 298 h 4955"/>
                <a:gd name="connsiteX1" fmla="*/ 5512 w 5530"/>
                <a:gd name="connsiteY1" fmla="*/ 3602 h 4955"/>
                <a:gd name="connsiteX2" fmla="*/ 2986 w 5530"/>
                <a:gd name="connsiteY2" fmla="*/ 4647 h 4955"/>
                <a:gd name="connsiteX3" fmla="*/ 31 w 5530"/>
                <a:gd name="connsiteY3" fmla="*/ 1156 h 4955"/>
                <a:gd name="connsiteX4" fmla="*/ 3254 w 5530"/>
                <a:gd name="connsiteY4" fmla="*/ 298 h 4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0" h="4955">
                  <a:moveTo>
                    <a:pt x="3254" y="298"/>
                  </a:moveTo>
                  <a:cubicBezTo>
                    <a:pt x="3832" y="1075"/>
                    <a:pt x="5226" y="2224"/>
                    <a:pt x="5512" y="3602"/>
                  </a:cubicBezTo>
                  <a:cubicBezTo>
                    <a:pt x="5729" y="4647"/>
                    <a:pt x="4014" y="5408"/>
                    <a:pt x="2986" y="4647"/>
                  </a:cubicBezTo>
                  <a:cubicBezTo>
                    <a:pt x="1763" y="3750"/>
                    <a:pt x="408" y="2510"/>
                    <a:pt x="31" y="1156"/>
                  </a:cubicBezTo>
                  <a:cubicBezTo>
                    <a:pt x="-243" y="184"/>
                    <a:pt x="1334" y="-382"/>
                    <a:pt x="3254" y="298"/>
                  </a:cubicBezTo>
                  <a:close/>
                </a:path>
              </a:pathLst>
            </a:custGeom>
            <a:grpFill/>
            <a:ln w="5715" cap="flat">
              <a:noFill/>
              <a:prstDash val="solid"/>
              <a:miter/>
            </a:ln>
          </p:spPr>
          <p:txBody>
            <a:bodyPr rtlCol="0" anchor="ctr"/>
            <a:lstStyle/>
            <a:p>
              <a:endParaRPr lang="zh-CN" altLang="en-US"/>
            </a:p>
          </p:txBody>
        </p:sp>
        <p:sp>
          <p:nvSpPr>
            <p:cNvPr id="334" name="任意多边形: 形状 333">
              <a:extLst>
                <a:ext uri="{FF2B5EF4-FFF2-40B4-BE49-F238E27FC236}">
                  <a16:creationId xmlns:a16="http://schemas.microsoft.com/office/drawing/2014/main" id="{F2DD9D72-1D2E-4B1E-A34F-62C3FF125473}"/>
                </a:ext>
              </a:extLst>
            </p:cNvPr>
            <p:cNvSpPr/>
            <p:nvPr/>
          </p:nvSpPr>
          <p:spPr>
            <a:xfrm>
              <a:off x="7451495" y="3704445"/>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35" name="任意多边形: 形状 334">
              <a:extLst>
                <a:ext uri="{FF2B5EF4-FFF2-40B4-BE49-F238E27FC236}">
                  <a16:creationId xmlns:a16="http://schemas.microsoft.com/office/drawing/2014/main" id="{90244EB5-180B-873B-9FCD-61910BE7F77F}"/>
                </a:ext>
              </a:extLst>
            </p:cNvPr>
            <p:cNvSpPr/>
            <p:nvPr/>
          </p:nvSpPr>
          <p:spPr>
            <a:xfrm>
              <a:off x="7464724" y="3821482"/>
              <a:ext cx="1286" cy="1384"/>
            </a:xfrm>
            <a:custGeom>
              <a:avLst/>
              <a:gdLst>
                <a:gd name="connsiteX0" fmla="*/ 1286 w 1286"/>
                <a:gd name="connsiteY0" fmla="*/ 1384 h 1384"/>
                <a:gd name="connsiteX1" fmla="*/ 1 w 1286"/>
                <a:gd name="connsiteY1" fmla="*/ 647 h 1384"/>
                <a:gd name="connsiteX2" fmla="*/ 1286 w 1286"/>
                <a:gd name="connsiteY2" fmla="*/ 1384 h 1384"/>
                <a:gd name="connsiteX3" fmla="*/ 1286 w 1286"/>
                <a:gd name="connsiteY3" fmla="*/ 1384 h 1384"/>
              </a:gdLst>
              <a:ahLst/>
              <a:cxnLst>
                <a:cxn ang="0">
                  <a:pos x="connsiteX0" y="connsiteY0"/>
                </a:cxn>
                <a:cxn ang="0">
                  <a:pos x="connsiteX1" y="connsiteY1"/>
                </a:cxn>
                <a:cxn ang="0">
                  <a:pos x="connsiteX2" y="connsiteY2"/>
                </a:cxn>
                <a:cxn ang="0">
                  <a:pos x="connsiteX3" y="connsiteY3"/>
                </a:cxn>
              </a:cxnLst>
              <a:rect l="l" t="t" r="r" b="b"/>
              <a:pathLst>
                <a:path w="1286" h="1384">
                  <a:moveTo>
                    <a:pt x="1286" y="1384"/>
                  </a:moveTo>
                  <a:cubicBezTo>
                    <a:pt x="835" y="1133"/>
                    <a:pt x="-28" y="801"/>
                    <a:pt x="1" y="647"/>
                  </a:cubicBezTo>
                  <a:cubicBezTo>
                    <a:pt x="224" y="-422"/>
                    <a:pt x="732" y="-159"/>
                    <a:pt x="1286" y="1384"/>
                  </a:cubicBezTo>
                  <a:lnTo>
                    <a:pt x="1286" y="1384"/>
                  </a:lnTo>
                  <a:close/>
                </a:path>
              </a:pathLst>
            </a:custGeom>
            <a:grpFill/>
            <a:ln w="5715" cap="flat">
              <a:noFill/>
              <a:prstDash val="solid"/>
              <a:miter/>
            </a:ln>
          </p:spPr>
          <p:txBody>
            <a:bodyPr rtlCol="0" anchor="ctr"/>
            <a:lstStyle/>
            <a:p>
              <a:endParaRPr lang="zh-CN" altLang="en-US"/>
            </a:p>
          </p:txBody>
        </p:sp>
        <p:sp>
          <p:nvSpPr>
            <p:cNvPr id="336" name="任意多边形: 形状 335">
              <a:extLst>
                <a:ext uri="{FF2B5EF4-FFF2-40B4-BE49-F238E27FC236}">
                  <a16:creationId xmlns:a16="http://schemas.microsoft.com/office/drawing/2014/main" id="{69E26C96-70A8-F42F-D609-2FE82DF0D3D6}"/>
                </a:ext>
              </a:extLst>
            </p:cNvPr>
            <p:cNvSpPr/>
            <p:nvPr/>
          </p:nvSpPr>
          <p:spPr>
            <a:xfrm>
              <a:off x="7002986" y="3109559"/>
              <a:ext cx="7293" cy="14110"/>
            </a:xfrm>
            <a:custGeom>
              <a:avLst/>
              <a:gdLst>
                <a:gd name="connsiteX0" fmla="*/ 7293 w 7293"/>
                <a:gd name="connsiteY0" fmla="*/ 14110 h 14110"/>
                <a:gd name="connsiteX1" fmla="*/ 1704 w 7293"/>
                <a:gd name="connsiteY1" fmla="*/ 0 h 14110"/>
                <a:gd name="connsiteX2" fmla="*/ 7293 w 7293"/>
                <a:gd name="connsiteY2" fmla="*/ 14110 h 14110"/>
              </a:gdLst>
              <a:ahLst/>
              <a:cxnLst>
                <a:cxn ang="0">
                  <a:pos x="connsiteX0" y="connsiteY0"/>
                </a:cxn>
                <a:cxn ang="0">
                  <a:pos x="connsiteX1" y="connsiteY1"/>
                </a:cxn>
                <a:cxn ang="0">
                  <a:pos x="connsiteX2" y="connsiteY2"/>
                </a:cxn>
              </a:cxnLst>
              <a:rect l="l" t="t" r="r" b="b"/>
              <a:pathLst>
                <a:path w="7293" h="14110">
                  <a:moveTo>
                    <a:pt x="7293" y="14110"/>
                  </a:moveTo>
                  <a:cubicBezTo>
                    <a:pt x="749" y="9207"/>
                    <a:pt x="-2091" y="6206"/>
                    <a:pt x="1704" y="0"/>
                  </a:cubicBezTo>
                  <a:cubicBezTo>
                    <a:pt x="5653" y="3789"/>
                    <a:pt x="4430" y="8807"/>
                    <a:pt x="7293" y="14110"/>
                  </a:cubicBezTo>
                  <a:close/>
                </a:path>
              </a:pathLst>
            </a:custGeom>
            <a:grpFill/>
            <a:ln w="5715" cap="flat">
              <a:noFill/>
              <a:prstDash val="solid"/>
              <a:miter/>
            </a:ln>
          </p:spPr>
          <p:txBody>
            <a:bodyPr rtlCol="0" anchor="ctr"/>
            <a:lstStyle/>
            <a:p>
              <a:endParaRPr lang="zh-CN" altLang="en-US"/>
            </a:p>
          </p:txBody>
        </p:sp>
        <p:sp>
          <p:nvSpPr>
            <p:cNvPr id="337" name="任意多边形: 形状 336">
              <a:extLst>
                <a:ext uri="{FF2B5EF4-FFF2-40B4-BE49-F238E27FC236}">
                  <a16:creationId xmlns:a16="http://schemas.microsoft.com/office/drawing/2014/main" id="{75A9E063-A91C-3C3C-A922-76CC8EF6040E}"/>
                </a:ext>
              </a:extLst>
            </p:cNvPr>
            <p:cNvSpPr/>
            <p:nvPr/>
          </p:nvSpPr>
          <p:spPr>
            <a:xfrm>
              <a:off x="7008896" y="3122218"/>
              <a:ext cx="2515" cy="6577"/>
            </a:xfrm>
            <a:custGeom>
              <a:avLst/>
              <a:gdLst>
                <a:gd name="connsiteX0" fmla="*/ 0 w 2515"/>
                <a:gd name="connsiteY0" fmla="*/ 6578 h 6577"/>
                <a:gd name="connsiteX1" fmla="*/ 0 w 2515"/>
                <a:gd name="connsiteY1" fmla="*/ 0 h 6577"/>
                <a:gd name="connsiteX2" fmla="*/ 0 w 2515"/>
                <a:gd name="connsiteY2" fmla="*/ 6578 h 6577"/>
              </a:gdLst>
              <a:ahLst/>
              <a:cxnLst>
                <a:cxn ang="0">
                  <a:pos x="connsiteX0" y="connsiteY0"/>
                </a:cxn>
                <a:cxn ang="0">
                  <a:pos x="connsiteX1" y="connsiteY1"/>
                </a:cxn>
                <a:cxn ang="0">
                  <a:pos x="connsiteX2" y="connsiteY2"/>
                </a:cxn>
              </a:cxnLst>
              <a:rect l="l" t="t" r="r" b="b"/>
              <a:pathLst>
                <a:path w="2515" h="6577">
                  <a:moveTo>
                    <a:pt x="0" y="6578"/>
                  </a:moveTo>
                  <a:cubicBezTo>
                    <a:pt x="0" y="4383"/>
                    <a:pt x="0" y="2194"/>
                    <a:pt x="0" y="0"/>
                  </a:cubicBezTo>
                  <a:cubicBezTo>
                    <a:pt x="3355" y="2194"/>
                    <a:pt x="3355" y="4389"/>
                    <a:pt x="0" y="6578"/>
                  </a:cubicBezTo>
                  <a:close/>
                </a:path>
              </a:pathLst>
            </a:custGeom>
            <a:grpFill/>
            <a:ln w="5715" cap="flat">
              <a:noFill/>
              <a:prstDash val="solid"/>
              <a:miter/>
            </a:ln>
          </p:spPr>
          <p:txBody>
            <a:bodyPr rtlCol="0" anchor="ctr"/>
            <a:lstStyle/>
            <a:p>
              <a:endParaRPr lang="zh-CN" altLang="en-US"/>
            </a:p>
          </p:txBody>
        </p:sp>
        <p:sp>
          <p:nvSpPr>
            <p:cNvPr id="338" name="任意多边形: 形状 337">
              <a:extLst>
                <a:ext uri="{FF2B5EF4-FFF2-40B4-BE49-F238E27FC236}">
                  <a16:creationId xmlns:a16="http://schemas.microsoft.com/office/drawing/2014/main" id="{1FD6AB89-5070-BC89-B3FD-88C345E41558}"/>
                </a:ext>
              </a:extLst>
            </p:cNvPr>
            <p:cNvSpPr/>
            <p:nvPr/>
          </p:nvSpPr>
          <p:spPr>
            <a:xfrm>
              <a:off x="7117419" y="3161692"/>
              <a:ext cx="4676" cy="6577"/>
            </a:xfrm>
            <a:custGeom>
              <a:avLst/>
              <a:gdLst>
                <a:gd name="connsiteX0" fmla="*/ 0 w 4676"/>
                <a:gd name="connsiteY0" fmla="*/ 6578 h 6577"/>
                <a:gd name="connsiteX1" fmla="*/ 0 w 4676"/>
                <a:gd name="connsiteY1" fmla="*/ 0 h 6577"/>
                <a:gd name="connsiteX2" fmla="*/ 3286 w 4676"/>
                <a:gd name="connsiteY2" fmla="*/ 12 h 6577"/>
                <a:gd name="connsiteX3" fmla="*/ 3286 w 4676"/>
                <a:gd name="connsiteY3" fmla="*/ 6572 h 6577"/>
                <a:gd name="connsiteX4" fmla="*/ 0 w 4676"/>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6" h="6577">
                  <a:moveTo>
                    <a:pt x="0" y="6578"/>
                  </a:moveTo>
                  <a:cubicBezTo>
                    <a:pt x="0" y="4384"/>
                    <a:pt x="0" y="2189"/>
                    <a:pt x="0" y="0"/>
                  </a:cubicBezTo>
                  <a:cubicBezTo>
                    <a:pt x="1097" y="6"/>
                    <a:pt x="2194" y="6"/>
                    <a:pt x="3286" y="12"/>
                  </a:cubicBezTo>
                  <a:cubicBezTo>
                    <a:pt x="5143" y="2200"/>
                    <a:pt x="5138" y="4384"/>
                    <a:pt x="3286" y="6572"/>
                  </a:cubicBezTo>
                  <a:cubicBezTo>
                    <a:pt x="2194" y="6572"/>
                    <a:pt x="1097" y="6578"/>
                    <a:pt x="0" y="6578"/>
                  </a:cubicBezTo>
                  <a:close/>
                </a:path>
              </a:pathLst>
            </a:custGeom>
            <a:grpFill/>
            <a:ln w="5715" cap="flat">
              <a:noFill/>
              <a:prstDash val="solid"/>
              <a:miter/>
            </a:ln>
          </p:spPr>
          <p:txBody>
            <a:bodyPr rtlCol="0" anchor="ctr"/>
            <a:lstStyle/>
            <a:p>
              <a:endParaRPr lang="zh-CN" altLang="en-US"/>
            </a:p>
          </p:txBody>
        </p:sp>
        <p:sp>
          <p:nvSpPr>
            <p:cNvPr id="339" name="任意多边形: 形状 338">
              <a:extLst>
                <a:ext uri="{FF2B5EF4-FFF2-40B4-BE49-F238E27FC236}">
                  <a16:creationId xmlns:a16="http://schemas.microsoft.com/office/drawing/2014/main" id="{3731DE4E-B514-2F35-CE45-07EF6F350551}"/>
                </a:ext>
              </a:extLst>
            </p:cNvPr>
            <p:cNvSpPr/>
            <p:nvPr/>
          </p:nvSpPr>
          <p:spPr>
            <a:xfrm>
              <a:off x="7120710" y="3161703"/>
              <a:ext cx="2513" cy="6560"/>
            </a:xfrm>
            <a:custGeom>
              <a:avLst/>
              <a:gdLst>
                <a:gd name="connsiteX0" fmla="*/ 0 w 2513"/>
                <a:gd name="connsiteY0" fmla="*/ 6561 h 6560"/>
                <a:gd name="connsiteX1" fmla="*/ 0 w 2513"/>
                <a:gd name="connsiteY1" fmla="*/ 0 h 6560"/>
                <a:gd name="connsiteX2" fmla="*/ 0 w 2513"/>
                <a:gd name="connsiteY2" fmla="*/ 6561 h 6560"/>
              </a:gdLst>
              <a:ahLst/>
              <a:cxnLst>
                <a:cxn ang="0">
                  <a:pos x="connsiteX0" y="connsiteY0"/>
                </a:cxn>
                <a:cxn ang="0">
                  <a:pos x="connsiteX1" y="connsiteY1"/>
                </a:cxn>
                <a:cxn ang="0">
                  <a:pos x="connsiteX2" y="connsiteY2"/>
                </a:cxn>
              </a:cxnLst>
              <a:rect l="l" t="t" r="r" b="b"/>
              <a:pathLst>
                <a:path w="2513" h="6560">
                  <a:moveTo>
                    <a:pt x="0" y="6561"/>
                  </a:moveTo>
                  <a:cubicBezTo>
                    <a:pt x="0" y="4372"/>
                    <a:pt x="0" y="2189"/>
                    <a:pt x="0" y="0"/>
                  </a:cubicBezTo>
                  <a:cubicBezTo>
                    <a:pt x="3355" y="2189"/>
                    <a:pt x="3349" y="4372"/>
                    <a:pt x="0" y="6561"/>
                  </a:cubicBezTo>
                  <a:close/>
                </a:path>
              </a:pathLst>
            </a:custGeom>
            <a:grpFill/>
            <a:ln w="5715" cap="flat">
              <a:noFill/>
              <a:prstDash val="solid"/>
              <a:miter/>
            </a:ln>
          </p:spPr>
          <p:txBody>
            <a:bodyPr rtlCol="0" anchor="ctr"/>
            <a:lstStyle/>
            <a:p>
              <a:endParaRPr lang="zh-CN" altLang="en-US"/>
            </a:p>
          </p:txBody>
        </p:sp>
        <p:sp>
          <p:nvSpPr>
            <p:cNvPr id="340" name="任意多边形: 形状 339">
              <a:extLst>
                <a:ext uri="{FF2B5EF4-FFF2-40B4-BE49-F238E27FC236}">
                  <a16:creationId xmlns:a16="http://schemas.microsoft.com/office/drawing/2014/main" id="{DFB9D164-389D-F710-1096-7772FB73F69A}"/>
                </a:ext>
              </a:extLst>
            </p:cNvPr>
            <p:cNvSpPr/>
            <p:nvPr/>
          </p:nvSpPr>
          <p:spPr>
            <a:xfrm>
              <a:off x="7079888" y="3160337"/>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341" name="任意多边形: 形状 340">
              <a:extLst>
                <a:ext uri="{FF2B5EF4-FFF2-40B4-BE49-F238E27FC236}">
                  <a16:creationId xmlns:a16="http://schemas.microsoft.com/office/drawing/2014/main" id="{B8C7FB26-8C57-D9C1-96B6-307B50C67101}"/>
                </a:ext>
              </a:extLst>
            </p:cNvPr>
            <p:cNvSpPr/>
            <p:nvPr/>
          </p:nvSpPr>
          <p:spPr>
            <a:xfrm>
              <a:off x="7139084" y="315375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42" name="任意多边形: 形状 341">
              <a:extLst>
                <a:ext uri="{FF2B5EF4-FFF2-40B4-BE49-F238E27FC236}">
                  <a16:creationId xmlns:a16="http://schemas.microsoft.com/office/drawing/2014/main" id="{BC2B6137-5516-EADB-387E-00223A974260}"/>
                </a:ext>
              </a:extLst>
            </p:cNvPr>
            <p:cNvSpPr/>
            <p:nvPr/>
          </p:nvSpPr>
          <p:spPr>
            <a:xfrm>
              <a:off x="7125928" y="3150468"/>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343" name="任意多边形: 形状 342">
              <a:extLst>
                <a:ext uri="{FF2B5EF4-FFF2-40B4-BE49-F238E27FC236}">
                  <a16:creationId xmlns:a16="http://schemas.microsoft.com/office/drawing/2014/main" id="{C97B514E-63F5-31DD-AE10-524F674DD1B7}"/>
                </a:ext>
              </a:extLst>
            </p:cNvPr>
            <p:cNvSpPr/>
            <p:nvPr/>
          </p:nvSpPr>
          <p:spPr>
            <a:xfrm>
              <a:off x="7058228" y="3063011"/>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44" name="任意多边形: 形状 343">
              <a:extLst>
                <a:ext uri="{FF2B5EF4-FFF2-40B4-BE49-F238E27FC236}">
                  <a16:creationId xmlns:a16="http://schemas.microsoft.com/office/drawing/2014/main" id="{9874E869-08FC-97BC-BAE9-EFB4AE35E5F0}"/>
                </a:ext>
              </a:extLst>
            </p:cNvPr>
            <p:cNvSpPr/>
            <p:nvPr/>
          </p:nvSpPr>
          <p:spPr>
            <a:xfrm>
              <a:off x="7310803" y="3873346"/>
              <a:ext cx="26951" cy="15304"/>
            </a:xfrm>
            <a:custGeom>
              <a:avLst/>
              <a:gdLst>
                <a:gd name="connsiteX0" fmla="*/ 26952 w 26951"/>
                <a:gd name="connsiteY0" fmla="*/ 5441 h 15304"/>
                <a:gd name="connsiteX1" fmla="*/ 22500 w 26951"/>
                <a:gd name="connsiteY1" fmla="*/ 9841 h 15304"/>
                <a:gd name="connsiteX2" fmla="*/ 17088 w 26951"/>
                <a:gd name="connsiteY2" fmla="*/ 15305 h 15304"/>
                <a:gd name="connsiteX3" fmla="*/ 0 w 26951"/>
                <a:gd name="connsiteY3" fmla="*/ 0 h 15304"/>
                <a:gd name="connsiteX4" fmla="*/ 26952 w 26951"/>
                <a:gd name="connsiteY4" fmla="*/ 5441 h 15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51" h="15304">
                  <a:moveTo>
                    <a:pt x="26952" y="5441"/>
                  </a:moveTo>
                  <a:cubicBezTo>
                    <a:pt x="26740" y="8195"/>
                    <a:pt x="26117" y="10499"/>
                    <a:pt x="22500" y="9841"/>
                  </a:cubicBezTo>
                  <a:cubicBezTo>
                    <a:pt x="18082" y="9041"/>
                    <a:pt x="17488" y="12093"/>
                    <a:pt x="17088" y="15305"/>
                  </a:cubicBezTo>
                  <a:cubicBezTo>
                    <a:pt x="7715" y="14750"/>
                    <a:pt x="3257" y="8470"/>
                    <a:pt x="0" y="0"/>
                  </a:cubicBezTo>
                  <a:cubicBezTo>
                    <a:pt x="7938" y="8521"/>
                    <a:pt x="18825" y="-851"/>
                    <a:pt x="26952" y="5441"/>
                  </a:cubicBezTo>
                  <a:close/>
                </a:path>
              </a:pathLst>
            </a:custGeom>
            <a:grpFill/>
            <a:ln w="5715" cap="flat">
              <a:noFill/>
              <a:prstDash val="solid"/>
              <a:miter/>
            </a:ln>
          </p:spPr>
          <p:txBody>
            <a:bodyPr rtlCol="0" anchor="ctr"/>
            <a:lstStyle/>
            <a:p>
              <a:endParaRPr lang="zh-CN" altLang="en-US"/>
            </a:p>
          </p:txBody>
        </p:sp>
        <p:sp>
          <p:nvSpPr>
            <p:cNvPr id="345" name="任意多边形: 形状 344">
              <a:extLst>
                <a:ext uri="{FF2B5EF4-FFF2-40B4-BE49-F238E27FC236}">
                  <a16:creationId xmlns:a16="http://schemas.microsoft.com/office/drawing/2014/main" id="{AC59CAC0-BDA2-0EBA-AD7B-8FC673423B4D}"/>
                </a:ext>
              </a:extLst>
            </p:cNvPr>
            <p:cNvSpPr/>
            <p:nvPr/>
          </p:nvSpPr>
          <p:spPr>
            <a:xfrm>
              <a:off x="7317547" y="3891383"/>
              <a:ext cx="15973" cy="19615"/>
            </a:xfrm>
            <a:custGeom>
              <a:avLst/>
              <a:gdLst>
                <a:gd name="connsiteX0" fmla="*/ 0 w 15973"/>
                <a:gd name="connsiteY0" fmla="*/ 0 h 19615"/>
                <a:gd name="connsiteX1" fmla="*/ 15973 w 15973"/>
                <a:gd name="connsiteY1" fmla="*/ 17911 h 19615"/>
                <a:gd name="connsiteX2" fmla="*/ 1440 w 15973"/>
                <a:gd name="connsiteY2" fmla="*/ 13636 h 19615"/>
                <a:gd name="connsiteX3" fmla="*/ 0 w 15973"/>
                <a:gd name="connsiteY3" fmla="*/ 0 h 19615"/>
              </a:gdLst>
              <a:ahLst/>
              <a:cxnLst>
                <a:cxn ang="0">
                  <a:pos x="connsiteX0" y="connsiteY0"/>
                </a:cxn>
                <a:cxn ang="0">
                  <a:pos x="connsiteX1" y="connsiteY1"/>
                </a:cxn>
                <a:cxn ang="0">
                  <a:pos x="connsiteX2" y="connsiteY2"/>
                </a:cxn>
                <a:cxn ang="0">
                  <a:pos x="connsiteX3" y="connsiteY3"/>
                </a:cxn>
              </a:cxnLst>
              <a:rect l="l" t="t" r="r" b="b"/>
              <a:pathLst>
                <a:path w="15973" h="19615">
                  <a:moveTo>
                    <a:pt x="0" y="0"/>
                  </a:moveTo>
                  <a:cubicBezTo>
                    <a:pt x="8230" y="5452"/>
                    <a:pt x="11664" y="11796"/>
                    <a:pt x="15973" y="17911"/>
                  </a:cubicBezTo>
                  <a:cubicBezTo>
                    <a:pt x="8555" y="22471"/>
                    <a:pt x="4532" y="16785"/>
                    <a:pt x="1440" y="13636"/>
                  </a:cubicBezTo>
                  <a:cubicBezTo>
                    <a:pt x="-737" y="11419"/>
                    <a:pt x="457" y="5904"/>
                    <a:pt x="0" y="0"/>
                  </a:cubicBezTo>
                  <a:close/>
                </a:path>
              </a:pathLst>
            </a:custGeom>
            <a:grpFill/>
            <a:ln w="5715" cap="flat">
              <a:noFill/>
              <a:prstDash val="solid"/>
              <a:miter/>
            </a:ln>
          </p:spPr>
          <p:txBody>
            <a:bodyPr rtlCol="0" anchor="ctr"/>
            <a:lstStyle/>
            <a:p>
              <a:endParaRPr lang="zh-CN" altLang="en-US"/>
            </a:p>
          </p:txBody>
        </p:sp>
        <p:sp>
          <p:nvSpPr>
            <p:cNvPr id="346" name="任意多边形: 形状 345">
              <a:extLst>
                <a:ext uri="{FF2B5EF4-FFF2-40B4-BE49-F238E27FC236}">
                  <a16:creationId xmlns:a16="http://schemas.microsoft.com/office/drawing/2014/main" id="{CE622120-1345-E0AB-04C4-C5D30C56909A}"/>
                </a:ext>
              </a:extLst>
            </p:cNvPr>
            <p:cNvSpPr/>
            <p:nvPr/>
          </p:nvSpPr>
          <p:spPr>
            <a:xfrm>
              <a:off x="7337749" y="3871261"/>
              <a:ext cx="19733" cy="20420"/>
            </a:xfrm>
            <a:custGeom>
              <a:avLst/>
              <a:gdLst>
                <a:gd name="connsiteX0" fmla="*/ 19734 w 19733"/>
                <a:gd name="connsiteY0" fmla="*/ 14104 h 20420"/>
                <a:gd name="connsiteX1" fmla="*/ 9624 w 19733"/>
                <a:gd name="connsiteY1" fmla="*/ 18081 h 20420"/>
                <a:gd name="connsiteX2" fmla="*/ 0 w 19733"/>
                <a:gd name="connsiteY2" fmla="*/ 7526 h 20420"/>
                <a:gd name="connsiteX3" fmla="*/ 709 w 19733"/>
                <a:gd name="connsiteY3" fmla="*/ 1353 h 20420"/>
                <a:gd name="connsiteX4" fmla="*/ 6789 w 19733"/>
                <a:gd name="connsiteY4" fmla="*/ 3131 h 20420"/>
                <a:gd name="connsiteX5" fmla="*/ 19734 w 19733"/>
                <a:gd name="connsiteY5" fmla="*/ 14104 h 2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33" h="20420">
                  <a:moveTo>
                    <a:pt x="19734" y="14104"/>
                  </a:moveTo>
                  <a:cubicBezTo>
                    <a:pt x="18700" y="21350"/>
                    <a:pt x="14659" y="21905"/>
                    <a:pt x="9624" y="18081"/>
                  </a:cubicBezTo>
                  <a:cubicBezTo>
                    <a:pt x="5847" y="15212"/>
                    <a:pt x="5218" y="9246"/>
                    <a:pt x="0" y="7526"/>
                  </a:cubicBezTo>
                  <a:cubicBezTo>
                    <a:pt x="183" y="5428"/>
                    <a:pt x="-400" y="2696"/>
                    <a:pt x="709" y="1353"/>
                  </a:cubicBezTo>
                  <a:cubicBezTo>
                    <a:pt x="3337" y="-1835"/>
                    <a:pt x="5292" y="1382"/>
                    <a:pt x="6789" y="3131"/>
                  </a:cubicBezTo>
                  <a:cubicBezTo>
                    <a:pt x="10533" y="7509"/>
                    <a:pt x="10516" y="16190"/>
                    <a:pt x="19734" y="14104"/>
                  </a:cubicBezTo>
                  <a:close/>
                </a:path>
              </a:pathLst>
            </a:custGeom>
            <a:grpFill/>
            <a:ln w="5715" cap="flat">
              <a:noFill/>
              <a:prstDash val="solid"/>
              <a:miter/>
            </a:ln>
          </p:spPr>
          <p:txBody>
            <a:bodyPr rtlCol="0" anchor="ctr"/>
            <a:lstStyle/>
            <a:p>
              <a:endParaRPr lang="zh-CN" altLang="en-US"/>
            </a:p>
          </p:txBody>
        </p:sp>
        <p:sp>
          <p:nvSpPr>
            <p:cNvPr id="347" name="任意多边形: 形状 346">
              <a:extLst>
                <a:ext uri="{FF2B5EF4-FFF2-40B4-BE49-F238E27FC236}">
                  <a16:creationId xmlns:a16="http://schemas.microsoft.com/office/drawing/2014/main" id="{ED882180-8CDD-8EA2-7659-14B7FC68D6B9}"/>
                </a:ext>
              </a:extLst>
            </p:cNvPr>
            <p:cNvSpPr/>
            <p:nvPr/>
          </p:nvSpPr>
          <p:spPr>
            <a:xfrm>
              <a:off x="7271986" y="3837114"/>
              <a:ext cx="14672" cy="12069"/>
            </a:xfrm>
            <a:custGeom>
              <a:avLst/>
              <a:gdLst>
                <a:gd name="connsiteX0" fmla="*/ 9864 w 14672"/>
                <a:gd name="connsiteY0" fmla="*/ 12069 h 12069"/>
                <a:gd name="connsiteX1" fmla="*/ 0 w 14672"/>
                <a:gd name="connsiteY1" fmla="*/ 2200 h 12069"/>
                <a:gd name="connsiteX2" fmla="*/ 14276 w 14672"/>
                <a:gd name="connsiteY2" fmla="*/ 6509 h 12069"/>
                <a:gd name="connsiteX3" fmla="*/ 9864 w 14672"/>
                <a:gd name="connsiteY3" fmla="*/ 12069 h 12069"/>
              </a:gdLst>
              <a:ahLst/>
              <a:cxnLst>
                <a:cxn ang="0">
                  <a:pos x="connsiteX0" y="connsiteY0"/>
                </a:cxn>
                <a:cxn ang="0">
                  <a:pos x="connsiteX1" y="connsiteY1"/>
                </a:cxn>
                <a:cxn ang="0">
                  <a:pos x="connsiteX2" y="connsiteY2"/>
                </a:cxn>
                <a:cxn ang="0">
                  <a:pos x="connsiteX3" y="connsiteY3"/>
                </a:cxn>
              </a:cxnLst>
              <a:rect l="l" t="t" r="r" b="b"/>
              <a:pathLst>
                <a:path w="14672" h="12069">
                  <a:moveTo>
                    <a:pt x="9864" y="12069"/>
                  </a:moveTo>
                  <a:cubicBezTo>
                    <a:pt x="6572" y="8778"/>
                    <a:pt x="3286" y="5491"/>
                    <a:pt x="0" y="2200"/>
                  </a:cubicBezTo>
                  <a:cubicBezTo>
                    <a:pt x="6709" y="-3030"/>
                    <a:pt x="10950" y="2148"/>
                    <a:pt x="14276" y="6509"/>
                  </a:cubicBezTo>
                  <a:cubicBezTo>
                    <a:pt x="15859" y="8594"/>
                    <a:pt x="12350" y="10903"/>
                    <a:pt x="9864" y="12069"/>
                  </a:cubicBezTo>
                  <a:close/>
                </a:path>
              </a:pathLst>
            </a:custGeom>
            <a:grpFill/>
            <a:ln w="5715" cap="flat">
              <a:noFill/>
              <a:prstDash val="solid"/>
              <a:miter/>
            </a:ln>
          </p:spPr>
          <p:txBody>
            <a:bodyPr rtlCol="0" anchor="ctr"/>
            <a:lstStyle/>
            <a:p>
              <a:endParaRPr lang="zh-CN" altLang="en-US"/>
            </a:p>
          </p:txBody>
        </p:sp>
        <p:sp>
          <p:nvSpPr>
            <p:cNvPr id="348" name="任意多边形: 形状 347">
              <a:extLst>
                <a:ext uri="{FF2B5EF4-FFF2-40B4-BE49-F238E27FC236}">
                  <a16:creationId xmlns:a16="http://schemas.microsoft.com/office/drawing/2014/main" id="{DF8B2E5A-FF10-1708-29D5-3DF4C3B70028}"/>
                </a:ext>
              </a:extLst>
            </p:cNvPr>
            <p:cNvSpPr/>
            <p:nvPr/>
          </p:nvSpPr>
          <p:spPr>
            <a:xfrm>
              <a:off x="7308157" y="3901813"/>
              <a:ext cx="2543" cy="4184"/>
            </a:xfrm>
            <a:custGeom>
              <a:avLst/>
              <a:gdLst>
                <a:gd name="connsiteX0" fmla="*/ 2246 w 2543"/>
                <a:gd name="connsiteY0" fmla="*/ 1880 h 4184"/>
                <a:gd name="connsiteX1" fmla="*/ 1206 w 2543"/>
                <a:gd name="connsiteY1" fmla="*/ 4183 h 4184"/>
                <a:gd name="connsiteX2" fmla="*/ 366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6" y="3012"/>
                  </a:cubicBezTo>
                  <a:cubicBezTo>
                    <a:pt x="149" y="2029"/>
                    <a:pt x="114" y="1006"/>
                    <a:pt x="0" y="0"/>
                  </a:cubicBezTo>
                  <a:cubicBezTo>
                    <a:pt x="766" y="640"/>
                    <a:pt x="1532" y="1280"/>
                    <a:pt x="2246" y="1880"/>
                  </a:cubicBezTo>
                  <a:close/>
                </a:path>
              </a:pathLst>
            </a:custGeom>
            <a:grpFill/>
            <a:ln w="5715" cap="flat">
              <a:noFill/>
              <a:prstDash val="solid"/>
              <a:miter/>
            </a:ln>
          </p:spPr>
          <p:txBody>
            <a:bodyPr rtlCol="0" anchor="ctr"/>
            <a:lstStyle/>
            <a:p>
              <a:endParaRPr lang="zh-CN" altLang="en-US"/>
            </a:p>
          </p:txBody>
        </p:sp>
        <p:sp>
          <p:nvSpPr>
            <p:cNvPr id="349" name="任意多边形: 形状 348">
              <a:extLst>
                <a:ext uri="{FF2B5EF4-FFF2-40B4-BE49-F238E27FC236}">
                  <a16:creationId xmlns:a16="http://schemas.microsoft.com/office/drawing/2014/main" id="{9AF71191-03D5-FF8D-3743-A54F974700BA}"/>
                </a:ext>
              </a:extLst>
            </p:cNvPr>
            <p:cNvSpPr/>
            <p:nvPr/>
          </p:nvSpPr>
          <p:spPr>
            <a:xfrm>
              <a:off x="7410101" y="3806418"/>
              <a:ext cx="3291" cy="3292"/>
            </a:xfrm>
            <a:custGeom>
              <a:avLst/>
              <a:gdLst>
                <a:gd name="connsiteX0" fmla="*/ 0 w 3291"/>
                <a:gd name="connsiteY0" fmla="*/ 0 h 3292"/>
                <a:gd name="connsiteX1" fmla="*/ 3292 w 3291"/>
                <a:gd name="connsiteY1" fmla="*/ 3292 h 3292"/>
                <a:gd name="connsiteX2" fmla="*/ 0 w 3291"/>
                <a:gd name="connsiteY2" fmla="*/ 0 h 3292"/>
              </a:gdLst>
              <a:ahLst/>
              <a:cxnLst>
                <a:cxn ang="0">
                  <a:pos x="connsiteX0" y="connsiteY0"/>
                </a:cxn>
                <a:cxn ang="0">
                  <a:pos x="connsiteX1" y="connsiteY1"/>
                </a:cxn>
                <a:cxn ang="0">
                  <a:pos x="connsiteX2" y="connsiteY2"/>
                </a:cxn>
              </a:cxnLst>
              <a:rect l="l" t="t" r="r" b="b"/>
              <a:pathLst>
                <a:path w="3291" h="3292">
                  <a:moveTo>
                    <a:pt x="0" y="0"/>
                  </a:moveTo>
                  <a:cubicBezTo>
                    <a:pt x="1097" y="1097"/>
                    <a:pt x="2194" y="2195"/>
                    <a:pt x="3292" y="3292"/>
                  </a:cubicBezTo>
                  <a:cubicBezTo>
                    <a:pt x="2194" y="2195"/>
                    <a:pt x="1097" y="1097"/>
                    <a:pt x="0" y="0"/>
                  </a:cubicBezTo>
                  <a:close/>
                </a:path>
              </a:pathLst>
            </a:custGeom>
            <a:grpFill/>
            <a:ln w="5715" cap="flat">
              <a:noFill/>
              <a:prstDash val="solid"/>
              <a:miter/>
            </a:ln>
          </p:spPr>
          <p:txBody>
            <a:bodyPr rtlCol="0" anchor="ctr"/>
            <a:lstStyle/>
            <a:p>
              <a:endParaRPr lang="zh-CN" altLang="en-US"/>
            </a:p>
          </p:txBody>
        </p:sp>
        <p:sp>
          <p:nvSpPr>
            <p:cNvPr id="350" name="任意多边形: 形状 349">
              <a:extLst>
                <a:ext uri="{FF2B5EF4-FFF2-40B4-BE49-F238E27FC236}">
                  <a16:creationId xmlns:a16="http://schemas.microsoft.com/office/drawing/2014/main" id="{120A2E2A-CF2D-BFEC-E749-DF66D4A6EEE4}"/>
                </a:ext>
              </a:extLst>
            </p:cNvPr>
            <p:cNvSpPr/>
            <p:nvPr/>
          </p:nvSpPr>
          <p:spPr>
            <a:xfrm>
              <a:off x="7357483" y="3884005"/>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351" name="任意多边形: 形状 350">
              <a:extLst>
                <a:ext uri="{FF2B5EF4-FFF2-40B4-BE49-F238E27FC236}">
                  <a16:creationId xmlns:a16="http://schemas.microsoft.com/office/drawing/2014/main" id="{7B1E3EA9-860D-C0A3-C3FF-5A4432841EE4}"/>
                </a:ext>
              </a:extLst>
            </p:cNvPr>
            <p:cNvSpPr/>
            <p:nvPr/>
          </p:nvSpPr>
          <p:spPr>
            <a:xfrm>
              <a:off x="7352842" y="3897167"/>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52" name="任意多边形: 形状 351">
              <a:extLst>
                <a:ext uri="{FF2B5EF4-FFF2-40B4-BE49-F238E27FC236}">
                  <a16:creationId xmlns:a16="http://schemas.microsoft.com/office/drawing/2014/main" id="{D0E1E680-0720-35A6-C46B-BCD4CCE0D812}"/>
                </a:ext>
              </a:extLst>
            </p:cNvPr>
            <p:cNvSpPr/>
            <p:nvPr/>
          </p:nvSpPr>
          <p:spPr>
            <a:xfrm>
              <a:off x="7410101" y="3707737"/>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53" name="任意多边形: 形状 352">
              <a:extLst>
                <a:ext uri="{FF2B5EF4-FFF2-40B4-BE49-F238E27FC236}">
                  <a16:creationId xmlns:a16="http://schemas.microsoft.com/office/drawing/2014/main" id="{FD34C624-2CAB-EC6D-3A3E-72BD9244F1F4}"/>
                </a:ext>
              </a:extLst>
            </p:cNvPr>
            <p:cNvSpPr/>
            <p:nvPr/>
          </p:nvSpPr>
          <p:spPr>
            <a:xfrm>
              <a:off x="7426549" y="3822866"/>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54" name="任意多边形: 形状 353">
              <a:extLst>
                <a:ext uri="{FF2B5EF4-FFF2-40B4-BE49-F238E27FC236}">
                  <a16:creationId xmlns:a16="http://schemas.microsoft.com/office/drawing/2014/main" id="{B4904AC8-533C-33D5-EE89-5F610EC8ECA8}"/>
                </a:ext>
              </a:extLst>
            </p:cNvPr>
            <p:cNvSpPr/>
            <p:nvPr/>
          </p:nvSpPr>
          <p:spPr>
            <a:xfrm>
              <a:off x="7563242" y="3125572"/>
              <a:ext cx="20103" cy="15306"/>
            </a:xfrm>
            <a:custGeom>
              <a:avLst/>
              <a:gdLst>
                <a:gd name="connsiteX0" fmla="*/ 20104 w 20103"/>
                <a:gd name="connsiteY0" fmla="*/ 9705 h 15306"/>
                <a:gd name="connsiteX1" fmla="*/ 2548 w 20103"/>
                <a:gd name="connsiteY1" fmla="*/ 12517 h 15306"/>
                <a:gd name="connsiteX2" fmla="*/ 2342 w 20103"/>
                <a:gd name="connsiteY2" fmla="*/ 2773 h 15306"/>
                <a:gd name="connsiteX3" fmla="*/ 20104 w 20103"/>
                <a:gd name="connsiteY3" fmla="*/ 9705 h 15306"/>
              </a:gdLst>
              <a:ahLst/>
              <a:cxnLst>
                <a:cxn ang="0">
                  <a:pos x="connsiteX0" y="connsiteY0"/>
                </a:cxn>
                <a:cxn ang="0">
                  <a:pos x="connsiteX1" y="connsiteY1"/>
                </a:cxn>
                <a:cxn ang="0">
                  <a:pos x="connsiteX2" y="connsiteY2"/>
                </a:cxn>
                <a:cxn ang="0">
                  <a:pos x="connsiteX3" y="connsiteY3"/>
                </a:cxn>
              </a:cxnLst>
              <a:rect l="l" t="t" r="r" b="b"/>
              <a:pathLst>
                <a:path w="20103" h="15306">
                  <a:moveTo>
                    <a:pt x="20104" y="9705"/>
                  </a:moveTo>
                  <a:cubicBezTo>
                    <a:pt x="9931" y="1230"/>
                    <a:pt x="12503" y="22661"/>
                    <a:pt x="2548" y="12517"/>
                  </a:cubicBezTo>
                  <a:cubicBezTo>
                    <a:pt x="-756" y="9151"/>
                    <a:pt x="-870" y="5487"/>
                    <a:pt x="2342" y="2773"/>
                  </a:cubicBezTo>
                  <a:cubicBezTo>
                    <a:pt x="8794" y="-2679"/>
                    <a:pt x="13937" y="52"/>
                    <a:pt x="20104" y="9705"/>
                  </a:cubicBezTo>
                  <a:close/>
                </a:path>
              </a:pathLst>
            </a:custGeom>
            <a:grpFill/>
            <a:ln w="5715" cap="flat">
              <a:noFill/>
              <a:prstDash val="solid"/>
              <a:miter/>
            </a:ln>
          </p:spPr>
          <p:txBody>
            <a:bodyPr rtlCol="0" anchor="ctr"/>
            <a:lstStyle/>
            <a:p>
              <a:endParaRPr lang="zh-CN" altLang="en-US"/>
            </a:p>
          </p:txBody>
        </p:sp>
        <p:sp>
          <p:nvSpPr>
            <p:cNvPr id="355" name="任意多边形: 形状 354">
              <a:extLst>
                <a:ext uri="{FF2B5EF4-FFF2-40B4-BE49-F238E27FC236}">
                  <a16:creationId xmlns:a16="http://schemas.microsoft.com/office/drawing/2014/main" id="{D2CBF505-955B-E785-6B81-90C8F0A39762}"/>
                </a:ext>
              </a:extLst>
            </p:cNvPr>
            <p:cNvSpPr/>
            <p:nvPr/>
          </p:nvSpPr>
          <p:spPr>
            <a:xfrm>
              <a:off x="7537791" y="3084064"/>
              <a:ext cx="12047" cy="5281"/>
            </a:xfrm>
            <a:custGeom>
              <a:avLst/>
              <a:gdLst>
                <a:gd name="connsiteX0" fmla="*/ 0 w 12047"/>
                <a:gd name="connsiteY0" fmla="*/ 5282 h 5281"/>
                <a:gd name="connsiteX1" fmla="*/ 12047 w 12047"/>
                <a:gd name="connsiteY1" fmla="*/ 35 h 5281"/>
                <a:gd name="connsiteX2" fmla="*/ 0 w 12047"/>
                <a:gd name="connsiteY2" fmla="*/ 5282 h 5281"/>
              </a:gdLst>
              <a:ahLst/>
              <a:cxnLst>
                <a:cxn ang="0">
                  <a:pos x="connsiteX0" y="connsiteY0"/>
                </a:cxn>
                <a:cxn ang="0">
                  <a:pos x="connsiteX1" y="connsiteY1"/>
                </a:cxn>
                <a:cxn ang="0">
                  <a:pos x="connsiteX2" y="connsiteY2"/>
                </a:cxn>
              </a:cxnLst>
              <a:rect l="l" t="t" r="r" b="b"/>
              <a:pathLst>
                <a:path w="12047" h="5281">
                  <a:moveTo>
                    <a:pt x="0" y="5282"/>
                  </a:moveTo>
                  <a:cubicBezTo>
                    <a:pt x="4355" y="1372"/>
                    <a:pt x="7498" y="-268"/>
                    <a:pt x="12047" y="35"/>
                  </a:cubicBezTo>
                  <a:cubicBezTo>
                    <a:pt x="7515" y="4881"/>
                    <a:pt x="7527" y="5007"/>
                    <a:pt x="0" y="5282"/>
                  </a:cubicBezTo>
                  <a:close/>
                </a:path>
              </a:pathLst>
            </a:custGeom>
            <a:grpFill/>
            <a:ln w="5715" cap="flat">
              <a:noFill/>
              <a:prstDash val="solid"/>
              <a:miter/>
            </a:ln>
          </p:spPr>
          <p:txBody>
            <a:bodyPr rtlCol="0" anchor="ctr"/>
            <a:lstStyle/>
            <a:p>
              <a:endParaRPr lang="zh-CN" altLang="en-US"/>
            </a:p>
          </p:txBody>
        </p:sp>
        <p:sp>
          <p:nvSpPr>
            <p:cNvPr id="356" name="任意多边形: 形状 355">
              <a:extLst>
                <a:ext uri="{FF2B5EF4-FFF2-40B4-BE49-F238E27FC236}">
                  <a16:creationId xmlns:a16="http://schemas.microsoft.com/office/drawing/2014/main" id="{D3F2167F-F2D6-C0B8-58CB-AFC0567C7FC2}"/>
                </a:ext>
              </a:extLst>
            </p:cNvPr>
            <p:cNvSpPr/>
            <p:nvPr/>
          </p:nvSpPr>
          <p:spPr>
            <a:xfrm>
              <a:off x="7584356" y="3114025"/>
              <a:ext cx="6389" cy="8281"/>
            </a:xfrm>
            <a:custGeom>
              <a:avLst/>
              <a:gdLst>
                <a:gd name="connsiteX0" fmla="*/ 898 w 6389"/>
                <a:gd name="connsiteY0" fmla="*/ 8280 h 8281"/>
                <a:gd name="connsiteX1" fmla="*/ 2641 w 6389"/>
                <a:gd name="connsiteY1" fmla="*/ 67 h 8281"/>
                <a:gd name="connsiteX2" fmla="*/ 3521 w 6389"/>
                <a:gd name="connsiteY2" fmla="*/ 5313 h 8281"/>
                <a:gd name="connsiteX3" fmla="*/ 898 w 6389"/>
                <a:gd name="connsiteY3" fmla="*/ 8280 h 8281"/>
              </a:gdLst>
              <a:ahLst/>
              <a:cxnLst>
                <a:cxn ang="0">
                  <a:pos x="connsiteX0" y="connsiteY0"/>
                </a:cxn>
                <a:cxn ang="0">
                  <a:pos x="connsiteX1" y="connsiteY1"/>
                </a:cxn>
                <a:cxn ang="0">
                  <a:pos x="connsiteX2" y="connsiteY2"/>
                </a:cxn>
                <a:cxn ang="0">
                  <a:pos x="connsiteX3" y="connsiteY3"/>
                </a:cxn>
              </a:cxnLst>
              <a:rect l="l" t="t" r="r" b="b"/>
              <a:pathLst>
                <a:path w="6389" h="8281">
                  <a:moveTo>
                    <a:pt x="898" y="8280"/>
                  </a:moveTo>
                  <a:cubicBezTo>
                    <a:pt x="-211" y="5102"/>
                    <a:pt x="-908" y="353"/>
                    <a:pt x="2641" y="67"/>
                  </a:cubicBezTo>
                  <a:cubicBezTo>
                    <a:pt x="10556" y="-567"/>
                    <a:pt x="3470" y="3462"/>
                    <a:pt x="3521" y="5313"/>
                  </a:cubicBezTo>
                  <a:cubicBezTo>
                    <a:pt x="3561" y="6611"/>
                    <a:pt x="3052" y="8348"/>
                    <a:pt x="898" y="8280"/>
                  </a:cubicBezTo>
                  <a:close/>
                </a:path>
              </a:pathLst>
            </a:custGeom>
            <a:grpFill/>
            <a:ln w="5715" cap="flat">
              <a:noFill/>
              <a:prstDash val="solid"/>
              <a:miter/>
            </a:ln>
          </p:spPr>
          <p:txBody>
            <a:bodyPr rtlCol="0" anchor="ctr"/>
            <a:lstStyle/>
            <a:p>
              <a:endParaRPr lang="zh-CN" altLang="en-US"/>
            </a:p>
          </p:txBody>
        </p:sp>
        <p:sp>
          <p:nvSpPr>
            <p:cNvPr id="357" name="任意多边形: 形状 356">
              <a:extLst>
                <a:ext uri="{FF2B5EF4-FFF2-40B4-BE49-F238E27FC236}">
                  <a16:creationId xmlns:a16="http://schemas.microsoft.com/office/drawing/2014/main" id="{1C0EECB3-96DA-CAAE-DC13-A6A9133886CC}"/>
                </a:ext>
              </a:extLst>
            </p:cNvPr>
            <p:cNvSpPr/>
            <p:nvPr/>
          </p:nvSpPr>
          <p:spPr>
            <a:xfrm>
              <a:off x="7546065" y="3055297"/>
              <a:ext cx="6156" cy="4045"/>
            </a:xfrm>
            <a:custGeom>
              <a:avLst/>
              <a:gdLst>
                <a:gd name="connsiteX0" fmla="*/ 5128 w 6156"/>
                <a:gd name="connsiteY0" fmla="*/ 1244 h 4045"/>
                <a:gd name="connsiteX1" fmla="*/ 6156 w 6156"/>
                <a:gd name="connsiteY1" fmla="*/ 3022 h 4045"/>
                <a:gd name="connsiteX2" fmla="*/ 3225 w 6156"/>
                <a:gd name="connsiteY2" fmla="*/ 4045 h 4045"/>
                <a:gd name="connsiteX3" fmla="*/ 7 w 6156"/>
                <a:gd name="connsiteY3" fmla="*/ 1124 h 4045"/>
                <a:gd name="connsiteX4" fmla="*/ 5128 w 6156"/>
                <a:gd name="connsiteY4" fmla="*/ 1244 h 4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6" h="4045">
                  <a:moveTo>
                    <a:pt x="5128" y="1244"/>
                  </a:moveTo>
                  <a:cubicBezTo>
                    <a:pt x="4556" y="261"/>
                    <a:pt x="5356" y="1639"/>
                    <a:pt x="6156" y="3022"/>
                  </a:cubicBezTo>
                  <a:cubicBezTo>
                    <a:pt x="5179" y="3382"/>
                    <a:pt x="4196" y="4062"/>
                    <a:pt x="3225" y="4045"/>
                  </a:cubicBezTo>
                  <a:cubicBezTo>
                    <a:pt x="1464" y="4011"/>
                    <a:pt x="-119" y="3130"/>
                    <a:pt x="7" y="1124"/>
                  </a:cubicBezTo>
                  <a:cubicBezTo>
                    <a:pt x="98" y="-224"/>
                    <a:pt x="1310" y="-561"/>
                    <a:pt x="5128" y="1244"/>
                  </a:cubicBezTo>
                  <a:close/>
                </a:path>
              </a:pathLst>
            </a:custGeom>
            <a:grpFill/>
            <a:ln w="5715" cap="flat">
              <a:noFill/>
              <a:prstDash val="solid"/>
              <a:miter/>
            </a:ln>
          </p:spPr>
          <p:txBody>
            <a:bodyPr rtlCol="0" anchor="ctr"/>
            <a:lstStyle/>
            <a:p>
              <a:endParaRPr lang="zh-CN" altLang="en-US"/>
            </a:p>
          </p:txBody>
        </p:sp>
        <p:sp>
          <p:nvSpPr>
            <p:cNvPr id="358" name="任意多边形: 形状 357">
              <a:extLst>
                <a:ext uri="{FF2B5EF4-FFF2-40B4-BE49-F238E27FC236}">
                  <a16:creationId xmlns:a16="http://schemas.microsoft.com/office/drawing/2014/main" id="{72E0A303-441D-301D-8AE5-DE386E22A3F7}"/>
                </a:ext>
              </a:extLst>
            </p:cNvPr>
            <p:cNvSpPr/>
            <p:nvPr/>
          </p:nvSpPr>
          <p:spPr>
            <a:xfrm>
              <a:off x="7558085" y="3066303"/>
              <a:ext cx="2543" cy="4184"/>
            </a:xfrm>
            <a:custGeom>
              <a:avLst/>
              <a:gdLst>
                <a:gd name="connsiteX0" fmla="*/ 2246 w 2543"/>
                <a:gd name="connsiteY0" fmla="*/ 1880 h 4184"/>
                <a:gd name="connsiteX1" fmla="*/ 1206 w 2543"/>
                <a:gd name="connsiteY1" fmla="*/ 4183 h 4184"/>
                <a:gd name="connsiteX2" fmla="*/ 360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0" y="3012"/>
                  </a:cubicBezTo>
                  <a:cubicBezTo>
                    <a:pt x="143" y="2029"/>
                    <a:pt x="108" y="1006"/>
                    <a:pt x="0" y="0"/>
                  </a:cubicBezTo>
                  <a:cubicBezTo>
                    <a:pt x="772" y="640"/>
                    <a:pt x="1537" y="1280"/>
                    <a:pt x="2246" y="1880"/>
                  </a:cubicBezTo>
                  <a:close/>
                </a:path>
              </a:pathLst>
            </a:custGeom>
            <a:grpFill/>
            <a:ln w="5715" cap="flat">
              <a:noFill/>
              <a:prstDash val="solid"/>
              <a:miter/>
            </a:ln>
          </p:spPr>
          <p:txBody>
            <a:bodyPr rtlCol="0" anchor="ctr"/>
            <a:lstStyle/>
            <a:p>
              <a:endParaRPr lang="zh-CN" altLang="en-US"/>
            </a:p>
          </p:txBody>
        </p:sp>
        <p:sp>
          <p:nvSpPr>
            <p:cNvPr id="359" name="任意多边形: 形状 358">
              <a:extLst>
                <a:ext uri="{FF2B5EF4-FFF2-40B4-BE49-F238E27FC236}">
                  <a16:creationId xmlns:a16="http://schemas.microsoft.com/office/drawing/2014/main" id="{C83F728F-5C75-032C-407E-81EF020D0A4A}"/>
                </a:ext>
              </a:extLst>
            </p:cNvPr>
            <p:cNvSpPr/>
            <p:nvPr/>
          </p:nvSpPr>
          <p:spPr>
            <a:xfrm>
              <a:off x="7556731" y="3064942"/>
              <a:ext cx="1360" cy="1360"/>
            </a:xfrm>
            <a:custGeom>
              <a:avLst/>
              <a:gdLst>
                <a:gd name="connsiteX0" fmla="*/ 1360 w 1360"/>
                <a:gd name="connsiteY0" fmla="*/ 1360 h 1360"/>
                <a:gd name="connsiteX1" fmla="*/ 0 w 1360"/>
                <a:gd name="connsiteY1" fmla="*/ 612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2"/>
                  </a:lnTo>
                  <a:lnTo>
                    <a:pt x="611" y="0"/>
                  </a:lnTo>
                  <a:close/>
                </a:path>
              </a:pathLst>
            </a:custGeom>
            <a:grpFill/>
            <a:ln w="5715" cap="flat">
              <a:noFill/>
              <a:prstDash val="solid"/>
              <a:miter/>
            </a:ln>
          </p:spPr>
          <p:txBody>
            <a:bodyPr rtlCol="0" anchor="ctr"/>
            <a:lstStyle/>
            <a:p>
              <a:endParaRPr lang="zh-CN" altLang="en-US"/>
            </a:p>
          </p:txBody>
        </p:sp>
        <p:sp>
          <p:nvSpPr>
            <p:cNvPr id="360" name="任意多边形: 形状 359">
              <a:extLst>
                <a:ext uri="{FF2B5EF4-FFF2-40B4-BE49-F238E27FC236}">
                  <a16:creationId xmlns:a16="http://schemas.microsoft.com/office/drawing/2014/main" id="{A16475E7-969B-321F-F7E3-C8CE23B85193}"/>
                </a:ext>
              </a:extLst>
            </p:cNvPr>
            <p:cNvSpPr/>
            <p:nvPr/>
          </p:nvSpPr>
          <p:spPr>
            <a:xfrm>
              <a:off x="7136092" y="2988883"/>
              <a:ext cx="7687" cy="9363"/>
            </a:xfrm>
            <a:custGeom>
              <a:avLst/>
              <a:gdLst>
                <a:gd name="connsiteX0" fmla="*/ 570 w 7687"/>
                <a:gd name="connsiteY0" fmla="*/ 159 h 9363"/>
                <a:gd name="connsiteX1" fmla="*/ 5238 w 7687"/>
                <a:gd name="connsiteY1" fmla="*/ 3051 h 9363"/>
                <a:gd name="connsiteX2" fmla="*/ 5930 w 7687"/>
                <a:gd name="connsiteY2" fmla="*/ 9040 h 9363"/>
                <a:gd name="connsiteX3" fmla="*/ 1570 w 7687"/>
                <a:gd name="connsiteY3" fmla="*/ 5885 h 9363"/>
                <a:gd name="connsiteX4" fmla="*/ 570 w 7687"/>
                <a:gd name="connsiteY4" fmla="*/ 159 h 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7" h="9363">
                  <a:moveTo>
                    <a:pt x="570" y="159"/>
                  </a:moveTo>
                  <a:cubicBezTo>
                    <a:pt x="3261" y="-658"/>
                    <a:pt x="3770" y="1885"/>
                    <a:pt x="5238" y="3051"/>
                  </a:cubicBezTo>
                  <a:cubicBezTo>
                    <a:pt x="7645" y="4959"/>
                    <a:pt x="8953" y="7245"/>
                    <a:pt x="5930" y="9040"/>
                  </a:cubicBezTo>
                  <a:cubicBezTo>
                    <a:pt x="3838" y="10280"/>
                    <a:pt x="2375" y="7685"/>
                    <a:pt x="1570" y="5885"/>
                  </a:cubicBezTo>
                  <a:cubicBezTo>
                    <a:pt x="781" y="4125"/>
                    <a:pt x="-871" y="2365"/>
                    <a:pt x="570" y="159"/>
                  </a:cubicBezTo>
                  <a:close/>
                </a:path>
              </a:pathLst>
            </a:custGeom>
            <a:grpFill/>
            <a:ln w="5715" cap="flat">
              <a:noFill/>
              <a:prstDash val="solid"/>
              <a:miter/>
            </a:ln>
          </p:spPr>
          <p:txBody>
            <a:bodyPr rtlCol="0" anchor="ctr"/>
            <a:lstStyle/>
            <a:p>
              <a:endParaRPr lang="zh-CN" altLang="en-US"/>
            </a:p>
          </p:txBody>
        </p:sp>
        <p:sp>
          <p:nvSpPr>
            <p:cNvPr id="361" name="任意多边形: 形状 360">
              <a:extLst>
                <a:ext uri="{FF2B5EF4-FFF2-40B4-BE49-F238E27FC236}">
                  <a16:creationId xmlns:a16="http://schemas.microsoft.com/office/drawing/2014/main" id="{A5AC1AC4-B3CB-E8FC-307A-4465744D8549}"/>
                </a:ext>
              </a:extLst>
            </p:cNvPr>
            <p:cNvSpPr/>
            <p:nvPr/>
          </p:nvSpPr>
          <p:spPr>
            <a:xfrm>
              <a:off x="7123357" y="3597170"/>
              <a:ext cx="19230" cy="14326"/>
            </a:xfrm>
            <a:custGeom>
              <a:avLst/>
              <a:gdLst>
                <a:gd name="connsiteX0" fmla="*/ 0 w 19230"/>
                <a:gd name="connsiteY0" fmla="*/ 640 h 14326"/>
                <a:gd name="connsiteX1" fmla="*/ 19231 w 19230"/>
                <a:gd name="connsiteY1" fmla="*/ 14327 h 14326"/>
                <a:gd name="connsiteX2" fmla="*/ 0 w 19230"/>
                <a:gd name="connsiteY2" fmla="*/ 640 h 14326"/>
              </a:gdLst>
              <a:ahLst/>
              <a:cxnLst>
                <a:cxn ang="0">
                  <a:pos x="connsiteX0" y="connsiteY0"/>
                </a:cxn>
                <a:cxn ang="0">
                  <a:pos x="connsiteX1" y="connsiteY1"/>
                </a:cxn>
                <a:cxn ang="0">
                  <a:pos x="connsiteX2" y="connsiteY2"/>
                </a:cxn>
              </a:cxnLst>
              <a:rect l="l" t="t" r="r" b="b"/>
              <a:pathLst>
                <a:path w="19230" h="14326">
                  <a:moveTo>
                    <a:pt x="0" y="640"/>
                  </a:moveTo>
                  <a:cubicBezTo>
                    <a:pt x="14333" y="-875"/>
                    <a:pt x="14333" y="-875"/>
                    <a:pt x="19231" y="14327"/>
                  </a:cubicBezTo>
                  <a:cubicBezTo>
                    <a:pt x="11024" y="10675"/>
                    <a:pt x="8521" y="1331"/>
                    <a:pt x="0" y="640"/>
                  </a:cubicBezTo>
                  <a:close/>
                </a:path>
              </a:pathLst>
            </a:custGeom>
            <a:grpFill/>
            <a:ln w="5715" cap="flat">
              <a:noFill/>
              <a:prstDash val="solid"/>
              <a:miter/>
            </a:ln>
          </p:spPr>
          <p:txBody>
            <a:bodyPr rtlCol="0" anchor="ctr"/>
            <a:lstStyle/>
            <a:p>
              <a:endParaRPr lang="zh-CN" altLang="en-US"/>
            </a:p>
          </p:txBody>
        </p:sp>
        <p:sp>
          <p:nvSpPr>
            <p:cNvPr id="362" name="任意多边形: 形状 361">
              <a:extLst>
                <a:ext uri="{FF2B5EF4-FFF2-40B4-BE49-F238E27FC236}">
                  <a16:creationId xmlns:a16="http://schemas.microsoft.com/office/drawing/2014/main" id="{1623425D-70F5-D112-EAA0-ACF734EC77A6}"/>
                </a:ext>
              </a:extLst>
            </p:cNvPr>
            <p:cNvSpPr/>
            <p:nvPr/>
          </p:nvSpPr>
          <p:spPr>
            <a:xfrm>
              <a:off x="7127277" y="3671567"/>
              <a:ext cx="6616" cy="13910"/>
            </a:xfrm>
            <a:custGeom>
              <a:avLst/>
              <a:gdLst>
                <a:gd name="connsiteX0" fmla="*/ 6601 w 6616"/>
                <a:gd name="connsiteY0" fmla="*/ 0 h 13910"/>
                <a:gd name="connsiteX1" fmla="*/ 6550 w 6616"/>
                <a:gd name="connsiteY1" fmla="*/ 9236 h 13910"/>
                <a:gd name="connsiteX2" fmla="*/ 4127 w 6616"/>
                <a:gd name="connsiteY2" fmla="*/ 13910 h 13910"/>
                <a:gd name="connsiteX3" fmla="*/ 6 w 6616"/>
                <a:gd name="connsiteY3" fmla="*/ 9853 h 13910"/>
                <a:gd name="connsiteX4" fmla="*/ 6601 w 6616"/>
                <a:gd name="connsiteY4" fmla="*/ 0 h 13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16" h="13910">
                  <a:moveTo>
                    <a:pt x="6601" y="0"/>
                  </a:moveTo>
                  <a:cubicBezTo>
                    <a:pt x="6595" y="3080"/>
                    <a:pt x="6664" y="6161"/>
                    <a:pt x="6550" y="9236"/>
                  </a:cubicBezTo>
                  <a:cubicBezTo>
                    <a:pt x="6481" y="11150"/>
                    <a:pt x="6910" y="13865"/>
                    <a:pt x="4127" y="13910"/>
                  </a:cubicBezTo>
                  <a:cubicBezTo>
                    <a:pt x="2012" y="13945"/>
                    <a:pt x="858" y="11762"/>
                    <a:pt x="6" y="9853"/>
                  </a:cubicBezTo>
                  <a:cubicBezTo>
                    <a:pt x="-34" y="5069"/>
                    <a:pt x="-80" y="286"/>
                    <a:pt x="6601" y="0"/>
                  </a:cubicBezTo>
                  <a:close/>
                </a:path>
              </a:pathLst>
            </a:custGeom>
            <a:grpFill/>
            <a:ln w="5715" cap="flat">
              <a:noFill/>
              <a:prstDash val="solid"/>
              <a:miter/>
            </a:ln>
          </p:spPr>
          <p:txBody>
            <a:bodyPr rtlCol="0" anchor="ctr"/>
            <a:lstStyle/>
            <a:p>
              <a:endParaRPr lang="zh-CN" altLang="en-US"/>
            </a:p>
          </p:txBody>
        </p:sp>
        <p:sp>
          <p:nvSpPr>
            <p:cNvPr id="363" name="任意多边形: 形状 362">
              <a:extLst>
                <a:ext uri="{FF2B5EF4-FFF2-40B4-BE49-F238E27FC236}">
                  <a16:creationId xmlns:a16="http://schemas.microsoft.com/office/drawing/2014/main" id="{87A514D3-12FA-F055-E4D4-2D114D2A94B7}"/>
                </a:ext>
              </a:extLst>
            </p:cNvPr>
            <p:cNvSpPr/>
            <p:nvPr/>
          </p:nvSpPr>
          <p:spPr>
            <a:xfrm>
              <a:off x="7120593" y="3618955"/>
              <a:ext cx="5777" cy="14139"/>
            </a:xfrm>
            <a:custGeom>
              <a:avLst/>
              <a:gdLst>
                <a:gd name="connsiteX0" fmla="*/ 2180 w 5777"/>
                <a:gd name="connsiteY0" fmla="*/ 0 h 14139"/>
                <a:gd name="connsiteX1" fmla="*/ 5295 w 5777"/>
                <a:gd name="connsiteY1" fmla="*/ 10161 h 14139"/>
                <a:gd name="connsiteX2" fmla="*/ 3112 w 5777"/>
                <a:gd name="connsiteY2" fmla="*/ 14128 h 14139"/>
                <a:gd name="connsiteX3" fmla="*/ 43 w 5777"/>
                <a:gd name="connsiteY3" fmla="*/ 9950 h 14139"/>
                <a:gd name="connsiteX4" fmla="*/ 112 w 5777"/>
                <a:gd name="connsiteY4" fmla="*/ 560 h 14139"/>
                <a:gd name="connsiteX5" fmla="*/ 2180 w 5777"/>
                <a:gd name="connsiteY5" fmla="*/ 0 h 1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77" h="14139">
                  <a:moveTo>
                    <a:pt x="2180" y="0"/>
                  </a:moveTo>
                  <a:cubicBezTo>
                    <a:pt x="3215" y="3389"/>
                    <a:pt x="4243" y="6778"/>
                    <a:pt x="5295" y="10161"/>
                  </a:cubicBezTo>
                  <a:cubicBezTo>
                    <a:pt x="5947" y="12259"/>
                    <a:pt x="6472" y="14316"/>
                    <a:pt x="3112" y="14128"/>
                  </a:cubicBezTo>
                  <a:cubicBezTo>
                    <a:pt x="494" y="13979"/>
                    <a:pt x="-192" y="12499"/>
                    <a:pt x="43" y="9950"/>
                  </a:cubicBezTo>
                  <a:cubicBezTo>
                    <a:pt x="329" y="6841"/>
                    <a:pt x="112" y="3692"/>
                    <a:pt x="112" y="560"/>
                  </a:cubicBezTo>
                  <a:cubicBezTo>
                    <a:pt x="803" y="371"/>
                    <a:pt x="1495" y="189"/>
                    <a:pt x="2180" y="0"/>
                  </a:cubicBezTo>
                  <a:close/>
                </a:path>
              </a:pathLst>
            </a:custGeom>
            <a:grpFill/>
            <a:ln w="5715" cap="flat">
              <a:noFill/>
              <a:prstDash val="solid"/>
              <a:miter/>
            </a:ln>
          </p:spPr>
          <p:txBody>
            <a:bodyPr rtlCol="0" anchor="ctr"/>
            <a:lstStyle/>
            <a:p>
              <a:endParaRPr lang="zh-CN" altLang="en-US"/>
            </a:p>
          </p:txBody>
        </p:sp>
        <p:sp>
          <p:nvSpPr>
            <p:cNvPr id="364" name="任意多边形: 形状 363">
              <a:extLst>
                <a:ext uri="{FF2B5EF4-FFF2-40B4-BE49-F238E27FC236}">
                  <a16:creationId xmlns:a16="http://schemas.microsoft.com/office/drawing/2014/main" id="{9D8BEB95-9835-9290-8A24-A3169A6C6876}"/>
                </a:ext>
              </a:extLst>
            </p:cNvPr>
            <p:cNvSpPr/>
            <p:nvPr/>
          </p:nvSpPr>
          <p:spPr>
            <a:xfrm>
              <a:off x="7315792" y="3624812"/>
              <a:ext cx="5899" cy="7131"/>
            </a:xfrm>
            <a:custGeom>
              <a:avLst/>
              <a:gdLst>
                <a:gd name="connsiteX0" fmla="*/ 0 w 5899"/>
                <a:gd name="connsiteY0" fmla="*/ 2778 h 7131"/>
                <a:gd name="connsiteX1" fmla="*/ 2720 w 5899"/>
                <a:gd name="connsiteY1" fmla="*/ 58 h 7131"/>
                <a:gd name="connsiteX2" fmla="*/ 5349 w 5899"/>
                <a:gd name="connsiteY2" fmla="*/ 4190 h 7131"/>
                <a:gd name="connsiteX3" fmla="*/ 3995 w 5899"/>
                <a:gd name="connsiteY3" fmla="*/ 7053 h 7131"/>
                <a:gd name="connsiteX4" fmla="*/ 0 w 5899"/>
                <a:gd name="connsiteY4" fmla="*/ 2778 h 7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99" h="7131">
                  <a:moveTo>
                    <a:pt x="0" y="2778"/>
                  </a:moveTo>
                  <a:cubicBezTo>
                    <a:pt x="737" y="1995"/>
                    <a:pt x="1600" y="229"/>
                    <a:pt x="2720" y="58"/>
                  </a:cubicBezTo>
                  <a:cubicBezTo>
                    <a:pt x="5949" y="-445"/>
                    <a:pt x="5349" y="2447"/>
                    <a:pt x="5349" y="4190"/>
                  </a:cubicBezTo>
                  <a:cubicBezTo>
                    <a:pt x="5349" y="5013"/>
                    <a:pt x="7247" y="7613"/>
                    <a:pt x="3995" y="7053"/>
                  </a:cubicBezTo>
                  <a:cubicBezTo>
                    <a:pt x="1909" y="6687"/>
                    <a:pt x="57" y="5881"/>
                    <a:pt x="0" y="2778"/>
                  </a:cubicBezTo>
                  <a:close/>
                </a:path>
              </a:pathLst>
            </a:custGeom>
            <a:grpFill/>
            <a:ln w="5715" cap="flat">
              <a:noFill/>
              <a:prstDash val="solid"/>
              <a:miter/>
            </a:ln>
          </p:spPr>
          <p:txBody>
            <a:bodyPr rtlCol="0" anchor="ctr"/>
            <a:lstStyle/>
            <a:p>
              <a:endParaRPr lang="zh-CN" altLang="en-US"/>
            </a:p>
          </p:txBody>
        </p:sp>
        <p:sp>
          <p:nvSpPr>
            <p:cNvPr id="365" name="任意多边形: 形状 364">
              <a:extLst>
                <a:ext uri="{FF2B5EF4-FFF2-40B4-BE49-F238E27FC236}">
                  <a16:creationId xmlns:a16="http://schemas.microsoft.com/office/drawing/2014/main" id="{5FB7726C-2733-1F3D-A451-850B72DD5C87}"/>
                </a:ext>
              </a:extLst>
            </p:cNvPr>
            <p:cNvSpPr/>
            <p:nvPr/>
          </p:nvSpPr>
          <p:spPr>
            <a:xfrm>
              <a:off x="7135002" y="3621069"/>
              <a:ext cx="6156" cy="4052"/>
            </a:xfrm>
            <a:custGeom>
              <a:avLst/>
              <a:gdLst>
                <a:gd name="connsiteX0" fmla="*/ 5111 w 6156"/>
                <a:gd name="connsiteY0" fmla="*/ 1234 h 4052"/>
                <a:gd name="connsiteX1" fmla="*/ 6157 w 6156"/>
                <a:gd name="connsiteY1" fmla="*/ 3029 h 4052"/>
                <a:gd name="connsiteX2" fmla="*/ 3225 w 6156"/>
                <a:gd name="connsiteY2" fmla="*/ 4052 h 4052"/>
                <a:gd name="connsiteX3" fmla="*/ 8 w 6156"/>
                <a:gd name="connsiteY3" fmla="*/ 1126 h 4052"/>
                <a:gd name="connsiteX4" fmla="*/ 5111 w 6156"/>
                <a:gd name="connsiteY4" fmla="*/ 1234 h 40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6" h="4052">
                  <a:moveTo>
                    <a:pt x="5111" y="1234"/>
                  </a:moveTo>
                  <a:cubicBezTo>
                    <a:pt x="4551" y="269"/>
                    <a:pt x="5351" y="1652"/>
                    <a:pt x="6157" y="3029"/>
                  </a:cubicBezTo>
                  <a:cubicBezTo>
                    <a:pt x="5180" y="3395"/>
                    <a:pt x="4197" y="4069"/>
                    <a:pt x="3225" y="4052"/>
                  </a:cubicBezTo>
                  <a:cubicBezTo>
                    <a:pt x="1465" y="4018"/>
                    <a:pt x="-124" y="3132"/>
                    <a:pt x="8" y="1126"/>
                  </a:cubicBezTo>
                  <a:cubicBezTo>
                    <a:pt x="93" y="-223"/>
                    <a:pt x="1305" y="-560"/>
                    <a:pt x="5111" y="1234"/>
                  </a:cubicBezTo>
                  <a:close/>
                </a:path>
              </a:pathLst>
            </a:custGeom>
            <a:grpFill/>
            <a:ln w="5715" cap="flat">
              <a:noFill/>
              <a:prstDash val="solid"/>
              <a:miter/>
            </a:ln>
          </p:spPr>
          <p:txBody>
            <a:bodyPr rtlCol="0" anchor="ctr"/>
            <a:lstStyle/>
            <a:p>
              <a:endParaRPr lang="zh-CN" altLang="en-US"/>
            </a:p>
          </p:txBody>
        </p:sp>
        <p:sp>
          <p:nvSpPr>
            <p:cNvPr id="366" name="任意多边形: 形状 365">
              <a:extLst>
                <a:ext uri="{FF2B5EF4-FFF2-40B4-BE49-F238E27FC236}">
                  <a16:creationId xmlns:a16="http://schemas.microsoft.com/office/drawing/2014/main" id="{7A41BB0D-E78F-2379-E797-8E4C4AA28C6A}"/>
                </a:ext>
              </a:extLst>
            </p:cNvPr>
            <p:cNvSpPr/>
            <p:nvPr/>
          </p:nvSpPr>
          <p:spPr>
            <a:xfrm>
              <a:off x="7140456" y="3681409"/>
              <a:ext cx="9835" cy="5853"/>
            </a:xfrm>
            <a:custGeom>
              <a:avLst/>
              <a:gdLst>
                <a:gd name="connsiteX0" fmla="*/ 9836 w 9835"/>
                <a:gd name="connsiteY0" fmla="*/ 3285 h 5853"/>
                <a:gd name="connsiteX1" fmla="*/ 0 w 9835"/>
                <a:gd name="connsiteY1" fmla="*/ 11 h 5853"/>
                <a:gd name="connsiteX2" fmla="*/ 9836 w 9835"/>
                <a:gd name="connsiteY2" fmla="*/ 3285 h 5853"/>
              </a:gdLst>
              <a:ahLst/>
              <a:cxnLst>
                <a:cxn ang="0">
                  <a:pos x="connsiteX0" y="connsiteY0"/>
                </a:cxn>
                <a:cxn ang="0">
                  <a:pos x="connsiteX1" y="connsiteY1"/>
                </a:cxn>
                <a:cxn ang="0">
                  <a:pos x="connsiteX2" y="connsiteY2"/>
                </a:cxn>
              </a:cxnLst>
              <a:rect l="l" t="t" r="r" b="b"/>
              <a:pathLst>
                <a:path w="9835" h="5853">
                  <a:moveTo>
                    <a:pt x="9836" y="3285"/>
                  </a:moveTo>
                  <a:cubicBezTo>
                    <a:pt x="4229" y="9195"/>
                    <a:pt x="2469" y="3531"/>
                    <a:pt x="0" y="11"/>
                  </a:cubicBezTo>
                  <a:cubicBezTo>
                    <a:pt x="3703" y="-167"/>
                    <a:pt x="6646" y="1931"/>
                    <a:pt x="9836" y="3285"/>
                  </a:cubicBezTo>
                  <a:close/>
                </a:path>
              </a:pathLst>
            </a:custGeom>
            <a:grpFill/>
            <a:ln w="5715" cap="flat">
              <a:noFill/>
              <a:prstDash val="solid"/>
              <a:miter/>
            </a:ln>
          </p:spPr>
          <p:txBody>
            <a:bodyPr rtlCol="0" anchor="ctr"/>
            <a:lstStyle/>
            <a:p>
              <a:endParaRPr lang="zh-CN" altLang="en-US"/>
            </a:p>
          </p:txBody>
        </p:sp>
        <p:sp>
          <p:nvSpPr>
            <p:cNvPr id="367" name="任意多边形: 形状 366">
              <a:extLst>
                <a:ext uri="{FF2B5EF4-FFF2-40B4-BE49-F238E27FC236}">
                  <a16:creationId xmlns:a16="http://schemas.microsoft.com/office/drawing/2014/main" id="{69CE40FC-59A1-2E5C-BCD3-420F2CF7E2DC}"/>
                </a:ext>
              </a:extLst>
            </p:cNvPr>
            <p:cNvSpPr/>
            <p:nvPr/>
          </p:nvSpPr>
          <p:spPr>
            <a:xfrm>
              <a:off x="7061514" y="3546546"/>
              <a:ext cx="3292" cy="9886"/>
            </a:xfrm>
            <a:custGeom>
              <a:avLst/>
              <a:gdLst>
                <a:gd name="connsiteX0" fmla="*/ 0 w 3292"/>
                <a:gd name="connsiteY0" fmla="*/ 9876 h 9886"/>
                <a:gd name="connsiteX1" fmla="*/ 3275 w 3292"/>
                <a:gd name="connsiteY1" fmla="*/ 0 h 9886"/>
                <a:gd name="connsiteX2" fmla="*/ 3292 w 3292"/>
                <a:gd name="connsiteY2" fmla="*/ 9887 h 9886"/>
                <a:gd name="connsiteX3" fmla="*/ 0 w 3292"/>
                <a:gd name="connsiteY3" fmla="*/ 9876 h 9886"/>
              </a:gdLst>
              <a:ahLst/>
              <a:cxnLst>
                <a:cxn ang="0">
                  <a:pos x="connsiteX0" y="connsiteY0"/>
                </a:cxn>
                <a:cxn ang="0">
                  <a:pos x="connsiteX1" y="connsiteY1"/>
                </a:cxn>
                <a:cxn ang="0">
                  <a:pos x="connsiteX2" y="connsiteY2"/>
                </a:cxn>
                <a:cxn ang="0">
                  <a:pos x="connsiteX3" y="connsiteY3"/>
                </a:cxn>
              </a:cxnLst>
              <a:rect l="l" t="t" r="r" b="b"/>
              <a:pathLst>
                <a:path w="3292" h="9886">
                  <a:moveTo>
                    <a:pt x="0" y="9876"/>
                  </a:moveTo>
                  <a:cubicBezTo>
                    <a:pt x="114" y="6258"/>
                    <a:pt x="-560" y="2383"/>
                    <a:pt x="3275" y="0"/>
                  </a:cubicBezTo>
                  <a:cubicBezTo>
                    <a:pt x="3281" y="3298"/>
                    <a:pt x="3286" y="6589"/>
                    <a:pt x="3292" y="9887"/>
                  </a:cubicBezTo>
                  <a:cubicBezTo>
                    <a:pt x="2195" y="9881"/>
                    <a:pt x="1097" y="9881"/>
                    <a:pt x="0" y="9876"/>
                  </a:cubicBezTo>
                  <a:close/>
                </a:path>
              </a:pathLst>
            </a:custGeom>
            <a:grpFill/>
            <a:ln w="5715" cap="flat">
              <a:noFill/>
              <a:prstDash val="solid"/>
              <a:miter/>
            </a:ln>
          </p:spPr>
          <p:txBody>
            <a:bodyPr rtlCol="0" anchor="ctr"/>
            <a:lstStyle/>
            <a:p>
              <a:endParaRPr lang="zh-CN" altLang="en-US"/>
            </a:p>
          </p:txBody>
        </p:sp>
        <p:sp>
          <p:nvSpPr>
            <p:cNvPr id="368" name="任意多边形: 形状 367">
              <a:extLst>
                <a:ext uri="{FF2B5EF4-FFF2-40B4-BE49-F238E27FC236}">
                  <a16:creationId xmlns:a16="http://schemas.microsoft.com/office/drawing/2014/main" id="{8B78C8D9-902D-6A1B-7339-7C691D686DC6}"/>
                </a:ext>
              </a:extLst>
            </p:cNvPr>
            <p:cNvSpPr/>
            <p:nvPr/>
          </p:nvSpPr>
          <p:spPr>
            <a:xfrm>
              <a:off x="7117436" y="3664978"/>
              <a:ext cx="5566" cy="6577"/>
            </a:xfrm>
            <a:custGeom>
              <a:avLst/>
              <a:gdLst>
                <a:gd name="connsiteX0" fmla="*/ 3275 w 5566"/>
                <a:gd name="connsiteY0" fmla="*/ 6578 h 6577"/>
                <a:gd name="connsiteX1" fmla="*/ 0 w 5566"/>
                <a:gd name="connsiteY1" fmla="*/ 0 h 6577"/>
                <a:gd name="connsiteX2" fmla="*/ 3275 w 5566"/>
                <a:gd name="connsiteY2" fmla="*/ 6578 h 6577"/>
              </a:gdLst>
              <a:ahLst/>
              <a:cxnLst>
                <a:cxn ang="0">
                  <a:pos x="connsiteX0" y="connsiteY0"/>
                </a:cxn>
                <a:cxn ang="0">
                  <a:pos x="connsiteX1" y="connsiteY1"/>
                </a:cxn>
                <a:cxn ang="0">
                  <a:pos x="connsiteX2" y="connsiteY2"/>
                </a:cxn>
              </a:cxnLst>
              <a:rect l="l" t="t" r="r" b="b"/>
              <a:pathLst>
                <a:path w="5566" h="6577">
                  <a:moveTo>
                    <a:pt x="3275" y="6578"/>
                  </a:moveTo>
                  <a:cubicBezTo>
                    <a:pt x="2183" y="4383"/>
                    <a:pt x="1091" y="2189"/>
                    <a:pt x="0" y="0"/>
                  </a:cubicBezTo>
                  <a:cubicBezTo>
                    <a:pt x="4166" y="657"/>
                    <a:pt x="8258" y="1360"/>
                    <a:pt x="3275" y="6578"/>
                  </a:cubicBezTo>
                  <a:close/>
                </a:path>
              </a:pathLst>
            </a:custGeom>
            <a:grpFill/>
            <a:ln w="5715" cap="flat">
              <a:noFill/>
              <a:prstDash val="solid"/>
              <a:miter/>
            </a:ln>
          </p:spPr>
          <p:txBody>
            <a:bodyPr rtlCol="0" anchor="ctr"/>
            <a:lstStyle/>
            <a:p>
              <a:endParaRPr lang="zh-CN" altLang="en-US"/>
            </a:p>
          </p:txBody>
        </p:sp>
        <p:sp>
          <p:nvSpPr>
            <p:cNvPr id="369" name="任意多边形: 形状 368">
              <a:extLst>
                <a:ext uri="{FF2B5EF4-FFF2-40B4-BE49-F238E27FC236}">
                  <a16:creationId xmlns:a16="http://schemas.microsoft.com/office/drawing/2014/main" id="{C91F89C4-18F3-E157-C830-464B14A9FF75}"/>
                </a:ext>
              </a:extLst>
            </p:cNvPr>
            <p:cNvSpPr/>
            <p:nvPr/>
          </p:nvSpPr>
          <p:spPr>
            <a:xfrm>
              <a:off x="7068987" y="3548643"/>
              <a:ext cx="1573" cy="2428"/>
            </a:xfrm>
            <a:custGeom>
              <a:avLst/>
              <a:gdLst>
                <a:gd name="connsiteX0" fmla="*/ 1574 w 1573"/>
                <a:gd name="connsiteY0" fmla="*/ 1303 h 2428"/>
                <a:gd name="connsiteX1" fmla="*/ 648 w 1573"/>
                <a:gd name="connsiteY1" fmla="*/ 2429 h 2428"/>
                <a:gd name="connsiteX2" fmla="*/ 3 w 1573"/>
                <a:gd name="connsiteY2" fmla="*/ 1137 h 2428"/>
                <a:gd name="connsiteX3" fmla="*/ 871 w 1573"/>
                <a:gd name="connsiteY3" fmla="*/ 0 h 2428"/>
                <a:gd name="connsiteX4" fmla="*/ 1574 w 1573"/>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8">
                  <a:moveTo>
                    <a:pt x="1574" y="1303"/>
                  </a:moveTo>
                  <a:cubicBezTo>
                    <a:pt x="1266" y="1680"/>
                    <a:pt x="957" y="2052"/>
                    <a:pt x="648" y="2429"/>
                  </a:cubicBezTo>
                  <a:cubicBezTo>
                    <a:pt x="414" y="1995"/>
                    <a:pt x="-38" y="1549"/>
                    <a:pt x="3" y="1137"/>
                  </a:cubicBezTo>
                  <a:cubicBezTo>
                    <a:pt x="37" y="737"/>
                    <a:pt x="562" y="377"/>
                    <a:pt x="871" y="0"/>
                  </a:cubicBezTo>
                  <a:cubicBezTo>
                    <a:pt x="1100" y="434"/>
                    <a:pt x="1340" y="869"/>
                    <a:pt x="1574" y="1303"/>
                  </a:cubicBezTo>
                  <a:close/>
                </a:path>
              </a:pathLst>
            </a:custGeom>
            <a:grpFill/>
            <a:ln w="5715" cap="flat">
              <a:noFill/>
              <a:prstDash val="solid"/>
              <a:miter/>
            </a:ln>
          </p:spPr>
          <p:txBody>
            <a:bodyPr rtlCol="0" anchor="ctr"/>
            <a:lstStyle/>
            <a:p>
              <a:endParaRPr lang="zh-CN" altLang="en-US"/>
            </a:p>
          </p:txBody>
        </p:sp>
        <p:sp>
          <p:nvSpPr>
            <p:cNvPr id="370" name="任意多边形: 形状 369">
              <a:extLst>
                <a:ext uri="{FF2B5EF4-FFF2-40B4-BE49-F238E27FC236}">
                  <a16:creationId xmlns:a16="http://schemas.microsoft.com/office/drawing/2014/main" id="{6A67495A-2795-2271-C877-1E6B294322A2}"/>
                </a:ext>
              </a:extLst>
            </p:cNvPr>
            <p:cNvSpPr/>
            <p:nvPr/>
          </p:nvSpPr>
          <p:spPr>
            <a:xfrm>
              <a:off x="7075476" y="3562179"/>
              <a:ext cx="1634" cy="1714"/>
            </a:xfrm>
            <a:custGeom>
              <a:avLst/>
              <a:gdLst>
                <a:gd name="connsiteX0" fmla="*/ 1634 w 1634"/>
                <a:gd name="connsiteY0" fmla="*/ 1386 h 1714"/>
                <a:gd name="connsiteX1" fmla="*/ 463 w 1634"/>
                <a:gd name="connsiteY1" fmla="*/ 1683 h 1714"/>
                <a:gd name="connsiteX2" fmla="*/ 0 w 1634"/>
                <a:gd name="connsiteY2" fmla="*/ 329 h 1714"/>
                <a:gd name="connsiteX3" fmla="*/ 1177 w 1634"/>
                <a:gd name="connsiteY3" fmla="*/ 32 h 1714"/>
                <a:gd name="connsiteX4" fmla="*/ 1634 w 1634"/>
                <a:gd name="connsiteY4" fmla="*/ 1386 h 1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4" h="1714">
                  <a:moveTo>
                    <a:pt x="1634" y="1386"/>
                  </a:moveTo>
                  <a:cubicBezTo>
                    <a:pt x="1229" y="1500"/>
                    <a:pt x="566" y="1814"/>
                    <a:pt x="463" y="1683"/>
                  </a:cubicBezTo>
                  <a:cubicBezTo>
                    <a:pt x="183" y="1334"/>
                    <a:pt x="137" y="792"/>
                    <a:pt x="0" y="329"/>
                  </a:cubicBezTo>
                  <a:cubicBezTo>
                    <a:pt x="411" y="214"/>
                    <a:pt x="1068" y="-100"/>
                    <a:pt x="1177" y="32"/>
                  </a:cubicBezTo>
                  <a:cubicBezTo>
                    <a:pt x="1457" y="380"/>
                    <a:pt x="1497" y="917"/>
                    <a:pt x="1634" y="1386"/>
                  </a:cubicBezTo>
                  <a:close/>
                </a:path>
              </a:pathLst>
            </a:custGeom>
            <a:grpFill/>
            <a:ln w="5715" cap="flat">
              <a:noFill/>
              <a:prstDash val="solid"/>
              <a:miter/>
            </a:ln>
          </p:spPr>
          <p:txBody>
            <a:bodyPr rtlCol="0" anchor="ctr"/>
            <a:lstStyle/>
            <a:p>
              <a:endParaRPr lang="zh-CN" altLang="en-US"/>
            </a:p>
          </p:txBody>
        </p:sp>
        <p:sp>
          <p:nvSpPr>
            <p:cNvPr id="371" name="任意多边形: 形状 370">
              <a:extLst>
                <a:ext uri="{FF2B5EF4-FFF2-40B4-BE49-F238E27FC236}">
                  <a16:creationId xmlns:a16="http://schemas.microsoft.com/office/drawing/2014/main" id="{55672022-90A4-6812-1CD0-FBCA4EA8F9EF}"/>
                </a:ext>
              </a:extLst>
            </p:cNvPr>
            <p:cNvSpPr/>
            <p:nvPr/>
          </p:nvSpPr>
          <p:spPr>
            <a:xfrm>
              <a:off x="7132965" y="3590073"/>
              <a:ext cx="1746" cy="1689"/>
            </a:xfrm>
            <a:custGeom>
              <a:avLst/>
              <a:gdLst>
                <a:gd name="connsiteX0" fmla="*/ 1730 w 1746"/>
                <a:gd name="connsiteY0" fmla="*/ 1278 h 1689"/>
                <a:gd name="connsiteX1" fmla="*/ 336 w 1746"/>
                <a:gd name="connsiteY1" fmla="*/ 1690 h 1689"/>
                <a:gd name="connsiteX2" fmla="*/ 27 w 1746"/>
                <a:gd name="connsiteY2" fmla="*/ 512 h 1689"/>
                <a:gd name="connsiteX3" fmla="*/ 1730 w 1746"/>
                <a:gd name="connsiteY3" fmla="*/ 1278 h 1689"/>
              </a:gdLst>
              <a:ahLst/>
              <a:cxnLst>
                <a:cxn ang="0">
                  <a:pos x="connsiteX0" y="connsiteY0"/>
                </a:cxn>
                <a:cxn ang="0">
                  <a:pos x="connsiteX1" y="connsiteY1"/>
                </a:cxn>
                <a:cxn ang="0">
                  <a:pos x="connsiteX2" y="connsiteY2"/>
                </a:cxn>
                <a:cxn ang="0">
                  <a:pos x="connsiteX3" y="connsiteY3"/>
                </a:cxn>
              </a:cxnLst>
              <a:rect l="l" t="t" r="r" b="b"/>
              <a:pathLst>
                <a:path w="1746" h="1689">
                  <a:moveTo>
                    <a:pt x="1730" y="1278"/>
                  </a:moveTo>
                  <a:cubicBezTo>
                    <a:pt x="1267" y="1415"/>
                    <a:pt x="798" y="1552"/>
                    <a:pt x="336" y="1690"/>
                  </a:cubicBezTo>
                  <a:cubicBezTo>
                    <a:pt x="221" y="1284"/>
                    <a:pt x="-93" y="598"/>
                    <a:pt x="27" y="512"/>
                  </a:cubicBezTo>
                  <a:cubicBezTo>
                    <a:pt x="1261" y="-385"/>
                    <a:pt x="1856" y="-88"/>
                    <a:pt x="1730" y="1278"/>
                  </a:cubicBezTo>
                  <a:close/>
                </a:path>
              </a:pathLst>
            </a:custGeom>
            <a:grpFill/>
            <a:ln w="5715" cap="flat">
              <a:noFill/>
              <a:prstDash val="solid"/>
              <a:miter/>
            </a:ln>
          </p:spPr>
          <p:txBody>
            <a:bodyPr rtlCol="0" anchor="ctr"/>
            <a:lstStyle/>
            <a:p>
              <a:endParaRPr lang="zh-CN" altLang="en-US"/>
            </a:p>
          </p:txBody>
        </p:sp>
        <p:sp>
          <p:nvSpPr>
            <p:cNvPr id="372" name="任意多边形: 形状 371">
              <a:extLst>
                <a:ext uri="{FF2B5EF4-FFF2-40B4-BE49-F238E27FC236}">
                  <a16:creationId xmlns:a16="http://schemas.microsoft.com/office/drawing/2014/main" id="{55B4ED90-5968-AD7A-C5B2-749968BD392B}"/>
                </a:ext>
              </a:extLst>
            </p:cNvPr>
            <p:cNvSpPr/>
            <p:nvPr/>
          </p:nvSpPr>
          <p:spPr>
            <a:xfrm>
              <a:off x="7113218" y="3593477"/>
              <a:ext cx="1805" cy="1567"/>
            </a:xfrm>
            <a:custGeom>
              <a:avLst/>
              <a:gdLst>
                <a:gd name="connsiteX0" fmla="*/ 0 w 1805"/>
                <a:gd name="connsiteY0" fmla="*/ 1143 h 1567"/>
                <a:gd name="connsiteX1" fmla="*/ 428 w 1805"/>
                <a:gd name="connsiteY1" fmla="*/ 1 h 1567"/>
                <a:gd name="connsiteX2" fmla="*/ 1806 w 1805"/>
                <a:gd name="connsiteY2" fmla="*/ 424 h 1567"/>
                <a:gd name="connsiteX3" fmla="*/ 1377 w 1805"/>
                <a:gd name="connsiteY3" fmla="*/ 1567 h 1567"/>
                <a:gd name="connsiteX4" fmla="*/ 0 w 1805"/>
                <a:gd name="connsiteY4" fmla="*/ 1143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7">
                  <a:moveTo>
                    <a:pt x="0" y="1143"/>
                  </a:moveTo>
                  <a:cubicBezTo>
                    <a:pt x="143" y="743"/>
                    <a:pt x="274" y="6"/>
                    <a:pt x="428" y="1"/>
                  </a:cubicBezTo>
                  <a:cubicBezTo>
                    <a:pt x="880" y="-17"/>
                    <a:pt x="1343" y="263"/>
                    <a:pt x="1806" y="424"/>
                  </a:cubicBezTo>
                  <a:cubicBezTo>
                    <a:pt x="1663" y="824"/>
                    <a:pt x="1531" y="1561"/>
                    <a:pt x="1377" y="1567"/>
                  </a:cubicBezTo>
                  <a:cubicBezTo>
                    <a:pt x="926" y="1584"/>
                    <a:pt x="463" y="1304"/>
                    <a:pt x="0" y="1143"/>
                  </a:cubicBezTo>
                  <a:close/>
                </a:path>
              </a:pathLst>
            </a:custGeom>
            <a:grpFill/>
            <a:ln w="5715" cap="flat">
              <a:noFill/>
              <a:prstDash val="solid"/>
              <a:miter/>
            </a:ln>
          </p:spPr>
          <p:txBody>
            <a:bodyPr rtlCol="0" anchor="ctr"/>
            <a:lstStyle/>
            <a:p>
              <a:endParaRPr lang="zh-CN" altLang="en-US"/>
            </a:p>
          </p:txBody>
        </p:sp>
        <p:sp>
          <p:nvSpPr>
            <p:cNvPr id="373" name="任意多边形: 形状 372">
              <a:extLst>
                <a:ext uri="{FF2B5EF4-FFF2-40B4-BE49-F238E27FC236}">
                  <a16:creationId xmlns:a16="http://schemas.microsoft.com/office/drawing/2014/main" id="{20BD7295-BC8D-5443-D2BF-47C7FB58ADD7}"/>
                </a:ext>
              </a:extLst>
            </p:cNvPr>
            <p:cNvSpPr/>
            <p:nvPr/>
          </p:nvSpPr>
          <p:spPr>
            <a:xfrm>
              <a:off x="7101725" y="3660788"/>
              <a:ext cx="2543" cy="4184"/>
            </a:xfrm>
            <a:custGeom>
              <a:avLst/>
              <a:gdLst>
                <a:gd name="connsiteX0" fmla="*/ 297 w 2543"/>
                <a:gd name="connsiteY0" fmla="*/ 2304 h 4184"/>
                <a:gd name="connsiteX1" fmla="*/ 1337 w 2543"/>
                <a:gd name="connsiteY1" fmla="*/ 1 h 4184"/>
                <a:gd name="connsiteX2" fmla="*/ 2178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6"/>
                    <a:pt x="1337" y="1"/>
                  </a:cubicBezTo>
                  <a:cubicBezTo>
                    <a:pt x="1577" y="-28"/>
                    <a:pt x="2080" y="721"/>
                    <a:pt x="2178" y="1172"/>
                  </a:cubicBezTo>
                  <a:cubicBezTo>
                    <a:pt x="2395" y="2155"/>
                    <a:pt x="2429" y="3179"/>
                    <a:pt x="2543" y="4184"/>
                  </a:cubicBezTo>
                  <a:cubicBezTo>
                    <a:pt x="1777" y="3544"/>
                    <a:pt x="1011" y="2904"/>
                    <a:pt x="297" y="2304"/>
                  </a:cubicBezTo>
                  <a:close/>
                </a:path>
              </a:pathLst>
            </a:custGeom>
            <a:grpFill/>
            <a:ln w="5715" cap="flat">
              <a:noFill/>
              <a:prstDash val="solid"/>
              <a:miter/>
            </a:ln>
          </p:spPr>
          <p:txBody>
            <a:bodyPr rtlCol="0" anchor="ctr"/>
            <a:lstStyle/>
            <a:p>
              <a:endParaRPr lang="zh-CN" altLang="en-US"/>
            </a:p>
          </p:txBody>
        </p:sp>
        <p:sp>
          <p:nvSpPr>
            <p:cNvPr id="374" name="任意多边形: 形状 373">
              <a:extLst>
                <a:ext uri="{FF2B5EF4-FFF2-40B4-BE49-F238E27FC236}">
                  <a16:creationId xmlns:a16="http://schemas.microsoft.com/office/drawing/2014/main" id="{E7B5B369-C846-D2FD-C9AF-5501BDA6B22B}"/>
                </a:ext>
              </a:extLst>
            </p:cNvPr>
            <p:cNvSpPr/>
            <p:nvPr/>
          </p:nvSpPr>
          <p:spPr>
            <a:xfrm>
              <a:off x="7147890" y="3660788"/>
              <a:ext cx="1566" cy="1806"/>
            </a:xfrm>
            <a:custGeom>
              <a:avLst/>
              <a:gdLst>
                <a:gd name="connsiteX0" fmla="*/ 1144 w 1566"/>
                <a:gd name="connsiteY0" fmla="*/ 1806 h 1806"/>
                <a:gd name="connsiteX1" fmla="*/ 1 w 1566"/>
                <a:gd name="connsiteY1" fmla="*/ 1377 h 1806"/>
                <a:gd name="connsiteX2" fmla="*/ 424 w 1566"/>
                <a:gd name="connsiteY2" fmla="*/ 0 h 1806"/>
                <a:gd name="connsiteX3" fmla="*/ 1567 w 1566"/>
                <a:gd name="connsiteY3" fmla="*/ 429 h 1806"/>
                <a:gd name="connsiteX4" fmla="*/ 1144 w 1566"/>
                <a:gd name="connsiteY4" fmla="*/ 1806 h 18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 h="1806">
                  <a:moveTo>
                    <a:pt x="1144" y="1806"/>
                  </a:moveTo>
                  <a:cubicBezTo>
                    <a:pt x="744" y="1663"/>
                    <a:pt x="12" y="1538"/>
                    <a:pt x="1" y="1377"/>
                  </a:cubicBezTo>
                  <a:cubicBezTo>
                    <a:pt x="-16" y="926"/>
                    <a:pt x="258" y="463"/>
                    <a:pt x="424" y="0"/>
                  </a:cubicBezTo>
                  <a:cubicBezTo>
                    <a:pt x="824" y="143"/>
                    <a:pt x="1561" y="275"/>
                    <a:pt x="1567" y="429"/>
                  </a:cubicBezTo>
                  <a:cubicBezTo>
                    <a:pt x="1578" y="886"/>
                    <a:pt x="1304" y="1349"/>
                    <a:pt x="1144" y="1806"/>
                  </a:cubicBezTo>
                  <a:close/>
                </a:path>
              </a:pathLst>
            </a:custGeom>
            <a:grpFill/>
            <a:ln w="5715" cap="flat">
              <a:noFill/>
              <a:prstDash val="solid"/>
              <a:miter/>
            </a:ln>
          </p:spPr>
          <p:txBody>
            <a:bodyPr rtlCol="0" anchor="ctr"/>
            <a:lstStyle/>
            <a:p>
              <a:endParaRPr lang="zh-CN" altLang="en-US"/>
            </a:p>
          </p:txBody>
        </p:sp>
        <p:sp>
          <p:nvSpPr>
            <p:cNvPr id="375" name="任意多边形: 形状 374">
              <a:extLst>
                <a:ext uri="{FF2B5EF4-FFF2-40B4-BE49-F238E27FC236}">
                  <a16:creationId xmlns:a16="http://schemas.microsoft.com/office/drawing/2014/main" id="{BEBEAEA8-DAB0-36A3-34D8-A39F1ABCFDC8}"/>
                </a:ext>
              </a:extLst>
            </p:cNvPr>
            <p:cNvSpPr/>
            <p:nvPr/>
          </p:nvSpPr>
          <p:spPr>
            <a:xfrm>
              <a:off x="7153595" y="3681420"/>
              <a:ext cx="3285" cy="3291"/>
            </a:xfrm>
            <a:custGeom>
              <a:avLst/>
              <a:gdLst>
                <a:gd name="connsiteX0" fmla="*/ 3286 w 3285"/>
                <a:gd name="connsiteY0" fmla="*/ 3292 h 3291"/>
                <a:gd name="connsiteX1" fmla="*/ 0 w 3285"/>
                <a:gd name="connsiteY1" fmla="*/ 0 h 3291"/>
                <a:gd name="connsiteX2" fmla="*/ 3286 w 3285"/>
                <a:gd name="connsiteY2" fmla="*/ 3292 h 3291"/>
              </a:gdLst>
              <a:ahLst/>
              <a:cxnLst>
                <a:cxn ang="0">
                  <a:pos x="connsiteX0" y="connsiteY0"/>
                </a:cxn>
                <a:cxn ang="0">
                  <a:pos x="connsiteX1" y="connsiteY1"/>
                </a:cxn>
                <a:cxn ang="0">
                  <a:pos x="connsiteX2" y="connsiteY2"/>
                </a:cxn>
              </a:cxnLst>
              <a:rect l="l" t="t" r="r" b="b"/>
              <a:pathLst>
                <a:path w="3285" h="3291">
                  <a:moveTo>
                    <a:pt x="3286" y="3292"/>
                  </a:moveTo>
                  <a:cubicBezTo>
                    <a:pt x="2189" y="2194"/>
                    <a:pt x="1091" y="1097"/>
                    <a:pt x="0" y="0"/>
                  </a:cubicBezTo>
                  <a:cubicBezTo>
                    <a:pt x="1097" y="1097"/>
                    <a:pt x="2194" y="2194"/>
                    <a:pt x="3286" y="3292"/>
                  </a:cubicBezTo>
                  <a:close/>
                </a:path>
              </a:pathLst>
            </a:custGeom>
            <a:grpFill/>
            <a:ln w="5715" cap="flat">
              <a:noFill/>
              <a:prstDash val="solid"/>
              <a:miter/>
            </a:ln>
          </p:spPr>
          <p:txBody>
            <a:bodyPr rtlCol="0" anchor="ctr"/>
            <a:lstStyle/>
            <a:p>
              <a:endParaRPr lang="zh-CN" altLang="en-US"/>
            </a:p>
          </p:txBody>
        </p:sp>
        <p:sp>
          <p:nvSpPr>
            <p:cNvPr id="376" name="任意多边形: 形状 375">
              <a:extLst>
                <a:ext uri="{FF2B5EF4-FFF2-40B4-BE49-F238E27FC236}">
                  <a16:creationId xmlns:a16="http://schemas.microsoft.com/office/drawing/2014/main" id="{CEB7BA36-E176-04BF-7261-97A5797A5879}"/>
                </a:ext>
              </a:extLst>
            </p:cNvPr>
            <p:cNvSpPr/>
            <p:nvPr/>
          </p:nvSpPr>
          <p:spPr>
            <a:xfrm>
              <a:off x="7150309" y="3680001"/>
              <a:ext cx="3286" cy="1418"/>
            </a:xfrm>
            <a:custGeom>
              <a:avLst/>
              <a:gdLst>
                <a:gd name="connsiteX0" fmla="*/ 3286 w 3286"/>
                <a:gd name="connsiteY0" fmla="*/ 1419 h 1418"/>
                <a:gd name="connsiteX1" fmla="*/ 0 w 3286"/>
                <a:gd name="connsiteY1" fmla="*/ 1419 h 1418"/>
                <a:gd name="connsiteX2" fmla="*/ 3286 w 3286"/>
                <a:gd name="connsiteY2" fmla="*/ 1419 h 1418"/>
              </a:gdLst>
              <a:ahLst/>
              <a:cxnLst>
                <a:cxn ang="0">
                  <a:pos x="connsiteX0" y="connsiteY0"/>
                </a:cxn>
                <a:cxn ang="0">
                  <a:pos x="connsiteX1" y="connsiteY1"/>
                </a:cxn>
                <a:cxn ang="0">
                  <a:pos x="connsiteX2" y="connsiteY2"/>
                </a:cxn>
              </a:cxnLst>
              <a:rect l="l" t="t" r="r" b="b"/>
              <a:pathLst>
                <a:path w="3286" h="1418">
                  <a:moveTo>
                    <a:pt x="3286" y="1419"/>
                  </a:moveTo>
                  <a:cubicBezTo>
                    <a:pt x="2189" y="1419"/>
                    <a:pt x="1091" y="1419"/>
                    <a:pt x="0" y="1419"/>
                  </a:cubicBezTo>
                  <a:cubicBezTo>
                    <a:pt x="1091" y="-473"/>
                    <a:pt x="2189" y="-473"/>
                    <a:pt x="3286" y="1419"/>
                  </a:cubicBezTo>
                  <a:close/>
                </a:path>
              </a:pathLst>
            </a:custGeom>
            <a:grpFill/>
            <a:ln w="5715" cap="flat">
              <a:noFill/>
              <a:prstDash val="solid"/>
              <a:miter/>
            </a:ln>
          </p:spPr>
          <p:txBody>
            <a:bodyPr rtlCol="0" anchor="ctr"/>
            <a:lstStyle/>
            <a:p>
              <a:endParaRPr lang="zh-CN" altLang="en-US"/>
            </a:p>
          </p:txBody>
        </p:sp>
        <p:sp>
          <p:nvSpPr>
            <p:cNvPr id="377" name="任意多边形: 形状 376">
              <a:extLst>
                <a:ext uri="{FF2B5EF4-FFF2-40B4-BE49-F238E27FC236}">
                  <a16:creationId xmlns:a16="http://schemas.microsoft.com/office/drawing/2014/main" id="{7B9B9797-B575-3490-AD0B-E53E63E01E28}"/>
                </a:ext>
              </a:extLst>
            </p:cNvPr>
            <p:cNvSpPr/>
            <p:nvPr/>
          </p:nvSpPr>
          <p:spPr>
            <a:xfrm>
              <a:off x="7120710" y="3674842"/>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4"/>
                    <a:pt x="1091" y="1097"/>
                    <a:pt x="0" y="0"/>
                  </a:cubicBezTo>
                  <a:cubicBezTo>
                    <a:pt x="1097" y="1097"/>
                    <a:pt x="2189" y="2194"/>
                    <a:pt x="3286" y="3292"/>
                  </a:cubicBezTo>
                  <a:close/>
                </a:path>
              </a:pathLst>
            </a:custGeom>
            <a:grpFill/>
            <a:ln w="5715" cap="flat">
              <a:noFill/>
              <a:prstDash val="solid"/>
              <a:miter/>
            </a:ln>
          </p:spPr>
          <p:txBody>
            <a:bodyPr rtlCol="0" anchor="ctr"/>
            <a:lstStyle/>
            <a:p>
              <a:endParaRPr lang="zh-CN" altLang="en-US"/>
            </a:p>
          </p:txBody>
        </p:sp>
        <p:sp>
          <p:nvSpPr>
            <p:cNvPr id="378" name="任意多边形: 形状 377">
              <a:extLst>
                <a:ext uri="{FF2B5EF4-FFF2-40B4-BE49-F238E27FC236}">
                  <a16:creationId xmlns:a16="http://schemas.microsoft.com/office/drawing/2014/main" id="{84A244E8-81C1-24ED-8CC0-712C644AE5E8}"/>
                </a:ext>
              </a:extLst>
            </p:cNvPr>
            <p:cNvSpPr/>
            <p:nvPr/>
          </p:nvSpPr>
          <p:spPr>
            <a:xfrm>
              <a:off x="7119235" y="3671550"/>
              <a:ext cx="1475" cy="3292"/>
            </a:xfrm>
            <a:custGeom>
              <a:avLst/>
              <a:gdLst>
                <a:gd name="connsiteX0" fmla="*/ 1476 w 1475"/>
                <a:gd name="connsiteY0" fmla="*/ 3292 h 3292"/>
                <a:gd name="connsiteX1" fmla="*/ 213 w 1475"/>
                <a:gd name="connsiteY1" fmla="*/ 954 h 3292"/>
                <a:gd name="connsiteX2" fmla="*/ 1476 w 1475"/>
                <a:gd name="connsiteY2" fmla="*/ 0 h 3292"/>
                <a:gd name="connsiteX3" fmla="*/ 1476 w 1475"/>
                <a:gd name="connsiteY3" fmla="*/ 3292 h 3292"/>
              </a:gdLst>
              <a:ahLst/>
              <a:cxnLst>
                <a:cxn ang="0">
                  <a:pos x="connsiteX0" y="connsiteY0"/>
                </a:cxn>
                <a:cxn ang="0">
                  <a:pos x="connsiteX1" y="connsiteY1"/>
                </a:cxn>
                <a:cxn ang="0">
                  <a:pos x="connsiteX2" y="connsiteY2"/>
                </a:cxn>
                <a:cxn ang="0">
                  <a:pos x="connsiteX3" y="connsiteY3"/>
                </a:cxn>
              </a:cxnLst>
              <a:rect l="l" t="t" r="r" b="b"/>
              <a:pathLst>
                <a:path w="1475" h="3292">
                  <a:moveTo>
                    <a:pt x="1476" y="3292"/>
                  </a:moveTo>
                  <a:cubicBezTo>
                    <a:pt x="178" y="2829"/>
                    <a:pt x="-325" y="2006"/>
                    <a:pt x="213" y="954"/>
                  </a:cubicBezTo>
                  <a:cubicBezTo>
                    <a:pt x="430" y="532"/>
                    <a:pt x="1041" y="314"/>
                    <a:pt x="1476" y="0"/>
                  </a:cubicBezTo>
                  <a:cubicBezTo>
                    <a:pt x="1476" y="1097"/>
                    <a:pt x="1476" y="2195"/>
                    <a:pt x="1476" y="3292"/>
                  </a:cubicBezTo>
                  <a:close/>
                </a:path>
              </a:pathLst>
            </a:custGeom>
            <a:grpFill/>
            <a:ln w="5715" cap="flat">
              <a:noFill/>
              <a:prstDash val="solid"/>
              <a:miter/>
            </a:ln>
          </p:spPr>
          <p:txBody>
            <a:bodyPr rtlCol="0" anchor="ctr"/>
            <a:lstStyle/>
            <a:p>
              <a:endParaRPr lang="zh-CN" altLang="en-US"/>
            </a:p>
          </p:txBody>
        </p:sp>
        <p:sp>
          <p:nvSpPr>
            <p:cNvPr id="379" name="任意多边形: 形状 378">
              <a:extLst>
                <a:ext uri="{FF2B5EF4-FFF2-40B4-BE49-F238E27FC236}">
                  <a16:creationId xmlns:a16="http://schemas.microsoft.com/office/drawing/2014/main" id="{8836B917-339E-4383-8FA5-1CFDFF5348C1}"/>
                </a:ext>
              </a:extLst>
            </p:cNvPr>
            <p:cNvSpPr/>
            <p:nvPr/>
          </p:nvSpPr>
          <p:spPr>
            <a:xfrm>
              <a:off x="7091112" y="3645238"/>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80" name="任意多边形: 形状 379">
              <a:extLst>
                <a:ext uri="{FF2B5EF4-FFF2-40B4-BE49-F238E27FC236}">
                  <a16:creationId xmlns:a16="http://schemas.microsoft.com/office/drawing/2014/main" id="{E506E80F-E657-B20C-5509-35D9F8A53C9B}"/>
                </a:ext>
              </a:extLst>
            </p:cNvPr>
            <p:cNvSpPr/>
            <p:nvPr/>
          </p:nvSpPr>
          <p:spPr>
            <a:xfrm>
              <a:off x="7123997" y="3641946"/>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81" name="任意多边形: 形状 380">
              <a:extLst>
                <a:ext uri="{FF2B5EF4-FFF2-40B4-BE49-F238E27FC236}">
                  <a16:creationId xmlns:a16="http://schemas.microsoft.com/office/drawing/2014/main" id="{849A7BE3-43EE-8AEB-11B4-717F6BBE7C18}"/>
                </a:ext>
              </a:extLst>
            </p:cNvPr>
            <p:cNvSpPr/>
            <p:nvPr/>
          </p:nvSpPr>
          <p:spPr>
            <a:xfrm>
              <a:off x="7342972" y="3637300"/>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82" name="任意多边形: 形状 381">
              <a:extLst>
                <a:ext uri="{FF2B5EF4-FFF2-40B4-BE49-F238E27FC236}">
                  <a16:creationId xmlns:a16="http://schemas.microsoft.com/office/drawing/2014/main" id="{C321FFD8-307D-C5D8-CC13-D7999B4A574B}"/>
                </a:ext>
              </a:extLst>
            </p:cNvPr>
            <p:cNvSpPr/>
            <p:nvPr/>
          </p:nvSpPr>
          <p:spPr>
            <a:xfrm>
              <a:off x="7107555" y="3604404"/>
              <a:ext cx="1354" cy="1360"/>
            </a:xfrm>
            <a:custGeom>
              <a:avLst/>
              <a:gdLst>
                <a:gd name="connsiteX0" fmla="*/ 0 w 1354"/>
                <a:gd name="connsiteY0" fmla="*/ 1360 h 1360"/>
                <a:gd name="connsiteX1" fmla="*/ 749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11"/>
                  </a:lnTo>
                  <a:close/>
                </a:path>
              </a:pathLst>
            </a:custGeom>
            <a:grpFill/>
            <a:ln w="5715" cap="flat">
              <a:noFill/>
              <a:prstDash val="solid"/>
              <a:miter/>
            </a:ln>
          </p:spPr>
          <p:txBody>
            <a:bodyPr rtlCol="0" anchor="ctr"/>
            <a:lstStyle/>
            <a:p>
              <a:endParaRPr lang="zh-CN" altLang="en-US"/>
            </a:p>
          </p:txBody>
        </p:sp>
        <p:sp>
          <p:nvSpPr>
            <p:cNvPr id="383" name="任意多边形: 形状 382">
              <a:extLst>
                <a:ext uri="{FF2B5EF4-FFF2-40B4-BE49-F238E27FC236}">
                  <a16:creationId xmlns:a16="http://schemas.microsoft.com/office/drawing/2014/main" id="{BCBFCDBB-DC0A-E039-18D8-3E4DDDBA2802}"/>
                </a:ext>
              </a:extLst>
            </p:cNvPr>
            <p:cNvSpPr/>
            <p:nvPr/>
          </p:nvSpPr>
          <p:spPr>
            <a:xfrm>
              <a:off x="7074653" y="3572880"/>
              <a:ext cx="3303" cy="3280"/>
            </a:xfrm>
            <a:custGeom>
              <a:avLst/>
              <a:gdLst>
                <a:gd name="connsiteX0" fmla="*/ 3303 w 3303"/>
                <a:gd name="connsiteY0" fmla="*/ 3280 h 3280"/>
                <a:gd name="connsiteX1" fmla="*/ 0 w 3303"/>
                <a:gd name="connsiteY1" fmla="*/ 0 h 3280"/>
                <a:gd name="connsiteX2" fmla="*/ 3303 w 3303"/>
                <a:gd name="connsiteY2" fmla="*/ 3280 h 3280"/>
              </a:gdLst>
              <a:ahLst/>
              <a:cxnLst>
                <a:cxn ang="0">
                  <a:pos x="connsiteX0" y="connsiteY0"/>
                </a:cxn>
                <a:cxn ang="0">
                  <a:pos x="connsiteX1" y="connsiteY1"/>
                </a:cxn>
                <a:cxn ang="0">
                  <a:pos x="connsiteX2" y="connsiteY2"/>
                </a:cxn>
              </a:cxnLst>
              <a:rect l="l" t="t" r="r" b="b"/>
              <a:pathLst>
                <a:path w="3303" h="3280">
                  <a:moveTo>
                    <a:pt x="3303" y="3280"/>
                  </a:moveTo>
                  <a:cubicBezTo>
                    <a:pt x="2200" y="2183"/>
                    <a:pt x="1103" y="1091"/>
                    <a:pt x="0" y="0"/>
                  </a:cubicBezTo>
                  <a:cubicBezTo>
                    <a:pt x="1103" y="1091"/>
                    <a:pt x="2206" y="2183"/>
                    <a:pt x="3303" y="3280"/>
                  </a:cubicBezTo>
                  <a:close/>
                </a:path>
              </a:pathLst>
            </a:custGeom>
            <a:grpFill/>
            <a:ln w="5715" cap="flat">
              <a:noFill/>
              <a:prstDash val="solid"/>
              <a:miter/>
            </a:ln>
          </p:spPr>
          <p:txBody>
            <a:bodyPr rtlCol="0" anchor="ctr"/>
            <a:lstStyle/>
            <a:p>
              <a:endParaRPr lang="zh-CN" altLang="en-US"/>
            </a:p>
          </p:txBody>
        </p:sp>
        <p:sp>
          <p:nvSpPr>
            <p:cNvPr id="384" name="任意多边形: 形状 383">
              <a:extLst>
                <a:ext uri="{FF2B5EF4-FFF2-40B4-BE49-F238E27FC236}">
                  <a16:creationId xmlns:a16="http://schemas.microsoft.com/office/drawing/2014/main" id="{E4B83484-0A25-8CA5-E9D0-1BEF250F2652}"/>
                </a:ext>
              </a:extLst>
            </p:cNvPr>
            <p:cNvSpPr/>
            <p:nvPr/>
          </p:nvSpPr>
          <p:spPr>
            <a:xfrm>
              <a:off x="7068087" y="3566291"/>
              <a:ext cx="3274" cy="3297"/>
            </a:xfrm>
            <a:custGeom>
              <a:avLst/>
              <a:gdLst>
                <a:gd name="connsiteX0" fmla="*/ 3275 w 3274"/>
                <a:gd name="connsiteY0" fmla="*/ 3297 h 3297"/>
                <a:gd name="connsiteX1" fmla="*/ 0 w 3274"/>
                <a:gd name="connsiteY1" fmla="*/ 0 h 3297"/>
                <a:gd name="connsiteX2" fmla="*/ 3275 w 3274"/>
                <a:gd name="connsiteY2" fmla="*/ 3297 h 3297"/>
              </a:gdLst>
              <a:ahLst/>
              <a:cxnLst>
                <a:cxn ang="0">
                  <a:pos x="connsiteX0" y="connsiteY0"/>
                </a:cxn>
                <a:cxn ang="0">
                  <a:pos x="connsiteX1" y="connsiteY1"/>
                </a:cxn>
                <a:cxn ang="0">
                  <a:pos x="connsiteX2" y="connsiteY2"/>
                </a:cxn>
              </a:cxnLst>
              <a:rect l="l" t="t" r="r" b="b"/>
              <a:pathLst>
                <a:path w="3274" h="3297">
                  <a:moveTo>
                    <a:pt x="3275" y="3297"/>
                  </a:moveTo>
                  <a:cubicBezTo>
                    <a:pt x="2183" y="2200"/>
                    <a:pt x="1091" y="1097"/>
                    <a:pt x="0" y="0"/>
                  </a:cubicBezTo>
                  <a:cubicBezTo>
                    <a:pt x="1097" y="1103"/>
                    <a:pt x="2189" y="2200"/>
                    <a:pt x="3275" y="3297"/>
                  </a:cubicBezTo>
                  <a:close/>
                </a:path>
              </a:pathLst>
            </a:custGeom>
            <a:grpFill/>
            <a:ln w="5715" cap="flat">
              <a:noFill/>
              <a:prstDash val="solid"/>
              <a:miter/>
            </a:ln>
          </p:spPr>
          <p:txBody>
            <a:bodyPr rtlCol="0" anchor="ctr"/>
            <a:lstStyle/>
            <a:p>
              <a:endParaRPr lang="zh-CN" altLang="en-US"/>
            </a:p>
          </p:txBody>
        </p:sp>
        <p:sp>
          <p:nvSpPr>
            <p:cNvPr id="385" name="任意多边形: 形状 384">
              <a:extLst>
                <a:ext uri="{FF2B5EF4-FFF2-40B4-BE49-F238E27FC236}">
                  <a16:creationId xmlns:a16="http://schemas.microsoft.com/office/drawing/2014/main" id="{C22A5792-C2D2-8887-A5C3-1D1AC0C3CB23}"/>
                </a:ext>
              </a:extLst>
            </p:cNvPr>
            <p:cNvSpPr/>
            <p:nvPr/>
          </p:nvSpPr>
          <p:spPr>
            <a:xfrm>
              <a:off x="7064800" y="3556432"/>
              <a:ext cx="3291" cy="3280"/>
            </a:xfrm>
            <a:custGeom>
              <a:avLst/>
              <a:gdLst>
                <a:gd name="connsiteX0" fmla="*/ 3292 w 3291"/>
                <a:gd name="connsiteY0" fmla="*/ 3281 h 3280"/>
                <a:gd name="connsiteX1" fmla="*/ 0 w 3291"/>
                <a:gd name="connsiteY1" fmla="*/ 0 h 3280"/>
                <a:gd name="connsiteX2" fmla="*/ 3292 w 3291"/>
                <a:gd name="connsiteY2" fmla="*/ 3281 h 3280"/>
              </a:gdLst>
              <a:ahLst/>
              <a:cxnLst>
                <a:cxn ang="0">
                  <a:pos x="connsiteX0" y="connsiteY0"/>
                </a:cxn>
                <a:cxn ang="0">
                  <a:pos x="connsiteX1" y="connsiteY1"/>
                </a:cxn>
                <a:cxn ang="0">
                  <a:pos x="connsiteX2" y="connsiteY2"/>
                </a:cxn>
              </a:cxnLst>
              <a:rect l="l" t="t" r="r" b="b"/>
              <a:pathLst>
                <a:path w="3291" h="3280">
                  <a:moveTo>
                    <a:pt x="3292" y="3281"/>
                  </a:moveTo>
                  <a:cubicBezTo>
                    <a:pt x="2195" y="2189"/>
                    <a:pt x="1097" y="1092"/>
                    <a:pt x="0" y="0"/>
                  </a:cubicBezTo>
                  <a:cubicBezTo>
                    <a:pt x="1097" y="1092"/>
                    <a:pt x="2195" y="2183"/>
                    <a:pt x="3292" y="3281"/>
                  </a:cubicBezTo>
                  <a:close/>
                </a:path>
              </a:pathLst>
            </a:custGeom>
            <a:grpFill/>
            <a:ln w="5715" cap="flat">
              <a:noFill/>
              <a:prstDash val="solid"/>
              <a:miter/>
            </a:ln>
          </p:spPr>
          <p:txBody>
            <a:bodyPr rtlCol="0" anchor="ctr"/>
            <a:lstStyle/>
            <a:p>
              <a:endParaRPr lang="zh-CN" altLang="en-US"/>
            </a:p>
          </p:txBody>
        </p:sp>
        <p:sp>
          <p:nvSpPr>
            <p:cNvPr id="386" name="任意多边形: 形状 385">
              <a:extLst>
                <a:ext uri="{FF2B5EF4-FFF2-40B4-BE49-F238E27FC236}">
                  <a16:creationId xmlns:a16="http://schemas.microsoft.com/office/drawing/2014/main" id="{FA9171B7-829C-D87B-7F40-F293750526F1}"/>
                </a:ext>
              </a:extLst>
            </p:cNvPr>
            <p:cNvSpPr/>
            <p:nvPr/>
          </p:nvSpPr>
          <p:spPr>
            <a:xfrm>
              <a:off x="7014520" y="3196079"/>
              <a:ext cx="5637" cy="12264"/>
            </a:xfrm>
            <a:custGeom>
              <a:avLst/>
              <a:gdLst>
                <a:gd name="connsiteX0" fmla="*/ 4001 w 5637"/>
                <a:gd name="connsiteY0" fmla="*/ 12264 h 12264"/>
                <a:gd name="connsiteX1" fmla="*/ 0 w 5637"/>
                <a:gd name="connsiteY1" fmla="*/ 0 h 12264"/>
                <a:gd name="connsiteX2" fmla="*/ 4001 w 5637"/>
                <a:gd name="connsiteY2" fmla="*/ 12264 h 12264"/>
              </a:gdLst>
              <a:ahLst/>
              <a:cxnLst>
                <a:cxn ang="0">
                  <a:pos x="connsiteX0" y="connsiteY0"/>
                </a:cxn>
                <a:cxn ang="0">
                  <a:pos x="connsiteX1" y="connsiteY1"/>
                </a:cxn>
                <a:cxn ang="0">
                  <a:pos x="connsiteX2" y="connsiteY2"/>
                </a:cxn>
              </a:cxnLst>
              <a:rect l="l" t="t" r="r" b="b"/>
              <a:pathLst>
                <a:path w="5637" h="12264">
                  <a:moveTo>
                    <a:pt x="4001" y="12264"/>
                  </a:moveTo>
                  <a:cubicBezTo>
                    <a:pt x="737" y="7761"/>
                    <a:pt x="154" y="4309"/>
                    <a:pt x="0" y="0"/>
                  </a:cubicBezTo>
                  <a:cubicBezTo>
                    <a:pt x="7252" y="2206"/>
                    <a:pt x="6206" y="6766"/>
                    <a:pt x="4001" y="12264"/>
                  </a:cubicBezTo>
                  <a:close/>
                </a:path>
              </a:pathLst>
            </a:custGeom>
            <a:grpFill/>
            <a:ln w="5715" cap="flat">
              <a:noFill/>
              <a:prstDash val="solid"/>
              <a:miter/>
            </a:ln>
          </p:spPr>
          <p:txBody>
            <a:bodyPr rtlCol="0" anchor="ctr"/>
            <a:lstStyle/>
            <a:p>
              <a:endParaRPr lang="zh-CN" altLang="en-US"/>
            </a:p>
          </p:txBody>
        </p:sp>
        <p:sp>
          <p:nvSpPr>
            <p:cNvPr id="387" name="任意多边形: 形状 386">
              <a:extLst>
                <a:ext uri="{FF2B5EF4-FFF2-40B4-BE49-F238E27FC236}">
                  <a16:creationId xmlns:a16="http://schemas.microsoft.com/office/drawing/2014/main" id="{E44A60B8-4CF2-188C-47DF-6E02DF337DB0}"/>
                </a:ext>
              </a:extLst>
            </p:cNvPr>
            <p:cNvSpPr/>
            <p:nvPr/>
          </p:nvSpPr>
          <p:spPr>
            <a:xfrm>
              <a:off x="7111182" y="3329381"/>
              <a:ext cx="6356" cy="11003"/>
            </a:xfrm>
            <a:custGeom>
              <a:avLst/>
              <a:gdLst>
                <a:gd name="connsiteX0" fmla="*/ 6356 w 6356"/>
                <a:gd name="connsiteY0" fmla="*/ 0 h 11003"/>
                <a:gd name="connsiteX1" fmla="*/ 4802 w 6356"/>
                <a:gd name="connsiteY1" fmla="*/ 10556 h 11003"/>
                <a:gd name="connsiteX2" fmla="*/ 1939 w 6356"/>
                <a:gd name="connsiteY2" fmla="*/ 10013 h 11003"/>
                <a:gd name="connsiteX3" fmla="*/ 6356 w 6356"/>
                <a:gd name="connsiteY3" fmla="*/ 0 h 11003"/>
              </a:gdLst>
              <a:ahLst/>
              <a:cxnLst>
                <a:cxn ang="0">
                  <a:pos x="connsiteX0" y="connsiteY0"/>
                </a:cxn>
                <a:cxn ang="0">
                  <a:pos x="connsiteX1" y="connsiteY1"/>
                </a:cxn>
                <a:cxn ang="0">
                  <a:pos x="connsiteX2" y="connsiteY2"/>
                </a:cxn>
                <a:cxn ang="0">
                  <a:pos x="connsiteX3" y="connsiteY3"/>
                </a:cxn>
              </a:cxnLst>
              <a:rect l="l" t="t" r="r" b="b"/>
              <a:pathLst>
                <a:path w="6356" h="11003">
                  <a:moveTo>
                    <a:pt x="6356" y="0"/>
                  </a:moveTo>
                  <a:cubicBezTo>
                    <a:pt x="3733" y="3298"/>
                    <a:pt x="5631" y="7161"/>
                    <a:pt x="4802" y="10556"/>
                  </a:cubicBezTo>
                  <a:cubicBezTo>
                    <a:pt x="3636" y="11287"/>
                    <a:pt x="2642" y="11133"/>
                    <a:pt x="1939" y="10013"/>
                  </a:cubicBezTo>
                  <a:cubicBezTo>
                    <a:pt x="-1456" y="4629"/>
                    <a:pt x="-639" y="1029"/>
                    <a:pt x="6356" y="0"/>
                  </a:cubicBezTo>
                  <a:close/>
                </a:path>
              </a:pathLst>
            </a:custGeom>
            <a:grpFill/>
            <a:ln w="5715" cap="flat">
              <a:noFill/>
              <a:prstDash val="solid"/>
              <a:miter/>
            </a:ln>
          </p:spPr>
          <p:txBody>
            <a:bodyPr rtlCol="0" anchor="ctr"/>
            <a:lstStyle/>
            <a:p>
              <a:endParaRPr lang="zh-CN" altLang="en-US"/>
            </a:p>
          </p:txBody>
        </p:sp>
        <p:sp>
          <p:nvSpPr>
            <p:cNvPr id="388" name="任意多边形: 形状 387">
              <a:extLst>
                <a:ext uri="{FF2B5EF4-FFF2-40B4-BE49-F238E27FC236}">
                  <a16:creationId xmlns:a16="http://schemas.microsoft.com/office/drawing/2014/main" id="{55038B64-BACD-A705-E1EF-BC89D120B9E4}"/>
                </a:ext>
              </a:extLst>
            </p:cNvPr>
            <p:cNvSpPr/>
            <p:nvPr/>
          </p:nvSpPr>
          <p:spPr>
            <a:xfrm>
              <a:off x="6951982" y="3188004"/>
              <a:ext cx="4296" cy="2391"/>
            </a:xfrm>
            <a:custGeom>
              <a:avLst/>
              <a:gdLst>
                <a:gd name="connsiteX0" fmla="*/ 3514 w 4296"/>
                <a:gd name="connsiteY0" fmla="*/ 1309 h 2391"/>
                <a:gd name="connsiteX1" fmla="*/ 896 w 4296"/>
                <a:gd name="connsiteY1" fmla="*/ 2343 h 2391"/>
                <a:gd name="connsiteX2" fmla="*/ 1285 w 4296"/>
                <a:gd name="connsiteY2" fmla="*/ 354 h 2391"/>
                <a:gd name="connsiteX3" fmla="*/ 4297 w 4296"/>
                <a:gd name="connsiteY3" fmla="*/ 0 h 2391"/>
                <a:gd name="connsiteX4" fmla="*/ 3514 w 4296"/>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91">
                  <a:moveTo>
                    <a:pt x="3514" y="1309"/>
                  </a:moveTo>
                  <a:cubicBezTo>
                    <a:pt x="2628" y="1692"/>
                    <a:pt x="1502" y="2612"/>
                    <a:pt x="896" y="2343"/>
                  </a:cubicBezTo>
                  <a:cubicBezTo>
                    <a:pt x="-464" y="1749"/>
                    <a:pt x="-230" y="731"/>
                    <a:pt x="1285" y="354"/>
                  </a:cubicBezTo>
                  <a:cubicBezTo>
                    <a:pt x="2256" y="114"/>
                    <a:pt x="3291" y="108"/>
                    <a:pt x="4297" y="0"/>
                  </a:cubicBezTo>
                  <a:cubicBezTo>
                    <a:pt x="4039" y="440"/>
                    <a:pt x="3777" y="874"/>
                    <a:pt x="3514" y="1309"/>
                  </a:cubicBezTo>
                  <a:close/>
                </a:path>
              </a:pathLst>
            </a:custGeom>
            <a:grpFill/>
            <a:ln w="5715" cap="flat">
              <a:noFill/>
              <a:prstDash val="solid"/>
              <a:miter/>
            </a:ln>
          </p:spPr>
          <p:txBody>
            <a:bodyPr rtlCol="0" anchor="ctr"/>
            <a:lstStyle/>
            <a:p>
              <a:endParaRPr lang="zh-CN" altLang="en-US"/>
            </a:p>
          </p:txBody>
        </p:sp>
        <p:sp>
          <p:nvSpPr>
            <p:cNvPr id="389" name="任意多边形: 形状 388">
              <a:extLst>
                <a:ext uri="{FF2B5EF4-FFF2-40B4-BE49-F238E27FC236}">
                  <a16:creationId xmlns:a16="http://schemas.microsoft.com/office/drawing/2014/main" id="{C3D083B9-7293-B253-A0EB-8B0715E805B0}"/>
                </a:ext>
              </a:extLst>
            </p:cNvPr>
            <p:cNvSpPr/>
            <p:nvPr/>
          </p:nvSpPr>
          <p:spPr>
            <a:xfrm>
              <a:off x="7153595" y="339524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90" name="任意多边形: 形状 389">
              <a:extLst>
                <a:ext uri="{FF2B5EF4-FFF2-40B4-BE49-F238E27FC236}">
                  <a16:creationId xmlns:a16="http://schemas.microsoft.com/office/drawing/2014/main" id="{F689C13A-774B-B30A-73AB-FD8BEAD3C688}"/>
                </a:ext>
              </a:extLst>
            </p:cNvPr>
            <p:cNvSpPr/>
            <p:nvPr/>
          </p:nvSpPr>
          <p:spPr>
            <a:xfrm>
              <a:off x="7109486" y="3347829"/>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91" name="任意多边形: 形状 390">
              <a:extLst>
                <a:ext uri="{FF2B5EF4-FFF2-40B4-BE49-F238E27FC236}">
                  <a16:creationId xmlns:a16="http://schemas.microsoft.com/office/drawing/2014/main" id="{31E66448-A7FC-C852-A58B-959029C7311C}"/>
                </a:ext>
              </a:extLst>
            </p:cNvPr>
            <p:cNvSpPr/>
            <p:nvPr/>
          </p:nvSpPr>
          <p:spPr>
            <a:xfrm>
              <a:off x="7050290" y="3275466"/>
              <a:ext cx="1360" cy="1354"/>
            </a:xfrm>
            <a:custGeom>
              <a:avLst/>
              <a:gdLst>
                <a:gd name="connsiteX0" fmla="*/ 1360 w 1360"/>
                <a:gd name="connsiteY0" fmla="*/ 1354 h 1354"/>
                <a:gd name="connsiteX1" fmla="*/ 0 w 1360"/>
                <a:gd name="connsiteY1" fmla="*/ 611 h 1354"/>
                <a:gd name="connsiteX2" fmla="*/ 606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392" name="任意多边形: 形状 391">
              <a:extLst>
                <a:ext uri="{FF2B5EF4-FFF2-40B4-BE49-F238E27FC236}">
                  <a16:creationId xmlns:a16="http://schemas.microsoft.com/office/drawing/2014/main" id="{109953C5-34D3-7610-1FC1-3191D14F9602}"/>
                </a:ext>
              </a:extLst>
            </p:cNvPr>
            <p:cNvSpPr/>
            <p:nvPr/>
          </p:nvSpPr>
          <p:spPr>
            <a:xfrm>
              <a:off x="7295469" y="3428938"/>
              <a:ext cx="7529" cy="8034"/>
            </a:xfrm>
            <a:custGeom>
              <a:avLst/>
              <a:gdLst>
                <a:gd name="connsiteX0" fmla="*/ 7482 w 7529"/>
                <a:gd name="connsiteY0" fmla="*/ 3587 h 8034"/>
                <a:gd name="connsiteX1" fmla="*/ 5047 w 7529"/>
                <a:gd name="connsiteY1" fmla="*/ 7959 h 8034"/>
                <a:gd name="connsiteX2" fmla="*/ 361 w 7529"/>
                <a:gd name="connsiteY2" fmla="*/ 3907 h 8034"/>
                <a:gd name="connsiteX3" fmla="*/ 4047 w 7529"/>
                <a:gd name="connsiteY3" fmla="*/ 513 h 8034"/>
                <a:gd name="connsiteX4" fmla="*/ 7482 w 7529"/>
                <a:gd name="connsiteY4" fmla="*/ 3587 h 8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 h="8034">
                  <a:moveTo>
                    <a:pt x="7482" y="3587"/>
                  </a:moveTo>
                  <a:cubicBezTo>
                    <a:pt x="7242" y="5422"/>
                    <a:pt x="8488" y="8559"/>
                    <a:pt x="5047" y="7959"/>
                  </a:cubicBezTo>
                  <a:cubicBezTo>
                    <a:pt x="3264" y="7645"/>
                    <a:pt x="1172" y="5662"/>
                    <a:pt x="361" y="3907"/>
                  </a:cubicBezTo>
                  <a:cubicBezTo>
                    <a:pt x="-1199" y="519"/>
                    <a:pt x="2727" y="1227"/>
                    <a:pt x="4047" y="513"/>
                  </a:cubicBezTo>
                  <a:cubicBezTo>
                    <a:pt x="6750" y="-945"/>
                    <a:pt x="7773" y="901"/>
                    <a:pt x="7482" y="3587"/>
                  </a:cubicBezTo>
                  <a:close/>
                </a:path>
              </a:pathLst>
            </a:custGeom>
            <a:grpFill/>
            <a:ln w="5715" cap="flat">
              <a:noFill/>
              <a:prstDash val="solid"/>
              <a:miter/>
            </a:ln>
          </p:spPr>
          <p:txBody>
            <a:bodyPr rtlCol="0" anchor="ctr"/>
            <a:lstStyle/>
            <a:p>
              <a:endParaRPr lang="zh-CN" altLang="en-US"/>
            </a:p>
          </p:txBody>
        </p:sp>
        <p:sp>
          <p:nvSpPr>
            <p:cNvPr id="393" name="任意多边形: 形状 392">
              <a:extLst>
                <a:ext uri="{FF2B5EF4-FFF2-40B4-BE49-F238E27FC236}">
                  <a16:creationId xmlns:a16="http://schemas.microsoft.com/office/drawing/2014/main" id="{193A2D21-E92B-7C08-C135-7318BBD8613A}"/>
                </a:ext>
              </a:extLst>
            </p:cNvPr>
            <p:cNvSpPr/>
            <p:nvPr/>
          </p:nvSpPr>
          <p:spPr>
            <a:xfrm>
              <a:off x="7446974" y="3526916"/>
              <a:ext cx="3448" cy="4017"/>
            </a:xfrm>
            <a:custGeom>
              <a:avLst/>
              <a:gdLst>
                <a:gd name="connsiteX0" fmla="*/ 2509 w 3448"/>
                <a:gd name="connsiteY0" fmla="*/ 1422 h 4017"/>
                <a:gd name="connsiteX1" fmla="*/ 1366 w 3448"/>
                <a:gd name="connsiteY1" fmla="*/ 4011 h 4017"/>
                <a:gd name="connsiteX2" fmla="*/ 354 w 3448"/>
                <a:gd name="connsiteY2" fmla="*/ 1879 h 4017"/>
                <a:gd name="connsiteX3" fmla="*/ 2538 w 3448"/>
                <a:gd name="connsiteY3" fmla="*/ 16 h 4017"/>
                <a:gd name="connsiteX4" fmla="*/ 2509 w 3448"/>
                <a:gd name="connsiteY4" fmla="*/ 1422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 h="4017">
                  <a:moveTo>
                    <a:pt x="2509" y="1422"/>
                  </a:moveTo>
                  <a:cubicBezTo>
                    <a:pt x="2132" y="2331"/>
                    <a:pt x="1817" y="3977"/>
                    <a:pt x="1366" y="4011"/>
                  </a:cubicBezTo>
                  <a:cubicBezTo>
                    <a:pt x="103" y="4114"/>
                    <a:pt x="-400" y="3000"/>
                    <a:pt x="354" y="1879"/>
                  </a:cubicBezTo>
                  <a:cubicBezTo>
                    <a:pt x="891" y="1079"/>
                    <a:pt x="2120" y="-155"/>
                    <a:pt x="2538" y="16"/>
                  </a:cubicBezTo>
                  <a:cubicBezTo>
                    <a:pt x="4555" y="850"/>
                    <a:pt x="2606" y="-767"/>
                    <a:pt x="2509" y="1422"/>
                  </a:cubicBezTo>
                  <a:close/>
                </a:path>
              </a:pathLst>
            </a:custGeom>
            <a:grpFill/>
            <a:ln w="5715" cap="flat">
              <a:noFill/>
              <a:prstDash val="solid"/>
              <a:miter/>
            </a:ln>
          </p:spPr>
          <p:txBody>
            <a:bodyPr rtlCol="0" anchor="ctr"/>
            <a:lstStyle/>
            <a:p>
              <a:endParaRPr lang="zh-CN" altLang="en-US"/>
            </a:p>
          </p:txBody>
        </p:sp>
        <p:sp>
          <p:nvSpPr>
            <p:cNvPr id="394" name="任意多边形: 形状 393">
              <a:extLst>
                <a:ext uri="{FF2B5EF4-FFF2-40B4-BE49-F238E27FC236}">
                  <a16:creationId xmlns:a16="http://schemas.microsoft.com/office/drawing/2014/main" id="{DC733F0A-2ACD-C58E-50C0-D48901DE218F}"/>
                </a:ext>
              </a:extLst>
            </p:cNvPr>
            <p:cNvSpPr/>
            <p:nvPr/>
          </p:nvSpPr>
          <p:spPr>
            <a:xfrm>
              <a:off x="7469297" y="3530109"/>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95" name="任意多边形: 形状 394">
              <a:extLst>
                <a:ext uri="{FF2B5EF4-FFF2-40B4-BE49-F238E27FC236}">
                  <a16:creationId xmlns:a16="http://schemas.microsoft.com/office/drawing/2014/main" id="{D9D06433-CBAF-2DCD-88CE-28DA3ED3DEDC}"/>
                </a:ext>
              </a:extLst>
            </p:cNvPr>
            <p:cNvSpPr/>
            <p:nvPr/>
          </p:nvSpPr>
          <p:spPr>
            <a:xfrm>
              <a:off x="7441631" y="3523531"/>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396" name="任意多边形: 形状 395">
              <a:extLst>
                <a:ext uri="{FF2B5EF4-FFF2-40B4-BE49-F238E27FC236}">
                  <a16:creationId xmlns:a16="http://schemas.microsoft.com/office/drawing/2014/main" id="{CD748DD2-052B-6FE9-99C6-2725C50F7B95}"/>
                </a:ext>
              </a:extLst>
            </p:cNvPr>
            <p:cNvSpPr/>
            <p:nvPr/>
          </p:nvSpPr>
          <p:spPr>
            <a:xfrm>
              <a:off x="7072624" y="3434160"/>
              <a:ext cx="15118" cy="9852"/>
            </a:xfrm>
            <a:custGeom>
              <a:avLst/>
              <a:gdLst>
                <a:gd name="connsiteX0" fmla="*/ 0 w 15118"/>
                <a:gd name="connsiteY0" fmla="*/ 0 h 9852"/>
                <a:gd name="connsiteX1" fmla="*/ 15099 w 15118"/>
                <a:gd name="connsiteY1" fmla="*/ 7001 h 9852"/>
                <a:gd name="connsiteX2" fmla="*/ 14487 w 15118"/>
                <a:gd name="connsiteY2" fmla="*/ 9853 h 9852"/>
                <a:gd name="connsiteX3" fmla="*/ 0 w 15118"/>
                <a:gd name="connsiteY3" fmla="*/ 0 h 9852"/>
              </a:gdLst>
              <a:ahLst/>
              <a:cxnLst>
                <a:cxn ang="0">
                  <a:pos x="connsiteX0" y="connsiteY0"/>
                </a:cxn>
                <a:cxn ang="0">
                  <a:pos x="connsiteX1" y="connsiteY1"/>
                </a:cxn>
                <a:cxn ang="0">
                  <a:pos x="connsiteX2" y="connsiteY2"/>
                </a:cxn>
                <a:cxn ang="0">
                  <a:pos x="connsiteX3" y="connsiteY3"/>
                </a:cxn>
              </a:cxnLst>
              <a:rect l="l" t="t" r="r" b="b"/>
              <a:pathLst>
                <a:path w="15118" h="9852">
                  <a:moveTo>
                    <a:pt x="0" y="0"/>
                  </a:moveTo>
                  <a:cubicBezTo>
                    <a:pt x="8836" y="371"/>
                    <a:pt x="14144" y="171"/>
                    <a:pt x="15099" y="7001"/>
                  </a:cubicBezTo>
                  <a:cubicBezTo>
                    <a:pt x="15230" y="7950"/>
                    <a:pt x="14653" y="9864"/>
                    <a:pt x="14487" y="9853"/>
                  </a:cubicBezTo>
                  <a:cubicBezTo>
                    <a:pt x="8990" y="9532"/>
                    <a:pt x="6367" y="5258"/>
                    <a:pt x="0" y="0"/>
                  </a:cubicBezTo>
                  <a:close/>
                </a:path>
              </a:pathLst>
            </a:custGeom>
            <a:grpFill/>
            <a:ln w="5715" cap="flat">
              <a:noFill/>
              <a:prstDash val="solid"/>
              <a:miter/>
            </a:ln>
          </p:spPr>
          <p:txBody>
            <a:bodyPr rtlCol="0" anchor="ctr"/>
            <a:lstStyle/>
            <a:p>
              <a:endParaRPr lang="zh-CN" altLang="en-US"/>
            </a:p>
          </p:txBody>
        </p:sp>
        <p:sp>
          <p:nvSpPr>
            <p:cNvPr id="397" name="任意多边形: 形状 396">
              <a:extLst>
                <a:ext uri="{FF2B5EF4-FFF2-40B4-BE49-F238E27FC236}">
                  <a16:creationId xmlns:a16="http://schemas.microsoft.com/office/drawing/2014/main" id="{61DB1C26-4994-1673-AF2E-2F0C703715BA}"/>
                </a:ext>
              </a:extLst>
            </p:cNvPr>
            <p:cNvSpPr/>
            <p:nvPr/>
          </p:nvSpPr>
          <p:spPr>
            <a:xfrm>
              <a:off x="7066732" y="3346992"/>
              <a:ext cx="7937" cy="8786"/>
            </a:xfrm>
            <a:custGeom>
              <a:avLst/>
              <a:gdLst>
                <a:gd name="connsiteX0" fmla="*/ 7938 w 7937"/>
                <a:gd name="connsiteY0" fmla="*/ 8787 h 8786"/>
                <a:gd name="connsiteX1" fmla="*/ 1960 w 7937"/>
                <a:gd name="connsiteY1" fmla="*/ 6958 h 8786"/>
                <a:gd name="connsiteX2" fmla="*/ 2234 w 7937"/>
                <a:gd name="connsiteY2" fmla="*/ 631 h 8786"/>
                <a:gd name="connsiteX3" fmla="*/ 7304 w 7937"/>
                <a:gd name="connsiteY3" fmla="*/ 2449 h 8786"/>
                <a:gd name="connsiteX4" fmla="*/ 7938 w 7937"/>
                <a:gd name="connsiteY4" fmla="*/ 8775 h 8786"/>
                <a:gd name="connsiteX5" fmla="*/ 7938 w 7937"/>
                <a:gd name="connsiteY5" fmla="*/ 8787 h 8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37" h="8786">
                  <a:moveTo>
                    <a:pt x="7938" y="8787"/>
                  </a:moveTo>
                  <a:cubicBezTo>
                    <a:pt x="5921" y="8209"/>
                    <a:pt x="3589" y="8089"/>
                    <a:pt x="1960" y="6958"/>
                  </a:cubicBezTo>
                  <a:cubicBezTo>
                    <a:pt x="-783" y="5044"/>
                    <a:pt x="-606" y="2415"/>
                    <a:pt x="2234" y="631"/>
                  </a:cubicBezTo>
                  <a:cubicBezTo>
                    <a:pt x="4332" y="-683"/>
                    <a:pt x="6538" y="117"/>
                    <a:pt x="7304" y="2449"/>
                  </a:cubicBezTo>
                  <a:cubicBezTo>
                    <a:pt x="7949" y="4415"/>
                    <a:pt x="7761" y="6655"/>
                    <a:pt x="7938" y="8775"/>
                  </a:cubicBezTo>
                  <a:lnTo>
                    <a:pt x="7938" y="8787"/>
                  </a:lnTo>
                  <a:close/>
                </a:path>
              </a:pathLst>
            </a:custGeom>
            <a:grpFill/>
            <a:ln w="5715" cap="flat">
              <a:noFill/>
              <a:prstDash val="solid"/>
              <a:miter/>
            </a:ln>
          </p:spPr>
          <p:txBody>
            <a:bodyPr rtlCol="0" anchor="ctr"/>
            <a:lstStyle/>
            <a:p>
              <a:endParaRPr lang="zh-CN" altLang="en-US"/>
            </a:p>
          </p:txBody>
        </p:sp>
        <p:sp>
          <p:nvSpPr>
            <p:cNvPr id="398" name="任意多边形: 形状 397">
              <a:extLst>
                <a:ext uri="{FF2B5EF4-FFF2-40B4-BE49-F238E27FC236}">
                  <a16:creationId xmlns:a16="http://schemas.microsoft.com/office/drawing/2014/main" id="{EB188458-E4C8-2CF6-2ABB-52135B9603C9}"/>
                </a:ext>
              </a:extLst>
            </p:cNvPr>
            <p:cNvSpPr/>
            <p:nvPr/>
          </p:nvSpPr>
          <p:spPr>
            <a:xfrm>
              <a:off x="7008896" y="3350870"/>
              <a:ext cx="7286" cy="4922"/>
            </a:xfrm>
            <a:custGeom>
              <a:avLst/>
              <a:gdLst>
                <a:gd name="connsiteX0" fmla="*/ 0 w 7286"/>
                <a:gd name="connsiteY0" fmla="*/ 1611 h 4922"/>
                <a:gd name="connsiteX1" fmla="*/ 7264 w 7286"/>
                <a:gd name="connsiteY1" fmla="*/ 2417 h 4922"/>
                <a:gd name="connsiteX2" fmla="*/ 0 w 7286"/>
                <a:gd name="connsiteY2" fmla="*/ 4903 h 4922"/>
                <a:gd name="connsiteX3" fmla="*/ 0 w 7286"/>
                <a:gd name="connsiteY3" fmla="*/ 1611 h 4922"/>
              </a:gdLst>
              <a:ahLst/>
              <a:cxnLst>
                <a:cxn ang="0">
                  <a:pos x="connsiteX0" y="connsiteY0"/>
                </a:cxn>
                <a:cxn ang="0">
                  <a:pos x="connsiteX1" y="connsiteY1"/>
                </a:cxn>
                <a:cxn ang="0">
                  <a:pos x="connsiteX2" y="connsiteY2"/>
                </a:cxn>
                <a:cxn ang="0">
                  <a:pos x="connsiteX3" y="connsiteY3"/>
                </a:cxn>
              </a:cxnLst>
              <a:rect l="l" t="t" r="r" b="b"/>
              <a:pathLst>
                <a:path w="7286" h="4922">
                  <a:moveTo>
                    <a:pt x="0" y="1611"/>
                  </a:moveTo>
                  <a:cubicBezTo>
                    <a:pt x="2646" y="920"/>
                    <a:pt x="6824" y="-2058"/>
                    <a:pt x="7264" y="2417"/>
                  </a:cubicBezTo>
                  <a:cubicBezTo>
                    <a:pt x="7669" y="6560"/>
                    <a:pt x="2572" y="4126"/>
                    <a:pt x="0" y="4903"/>
                  </a:cubicBezTo>
                  <a:cubicBezTo>
                    <a:pt x="0" y="3800"/>
                    <a:pt x="0" y="2703"/>
                    <a:pt x="0" y="1611"/>
                  </a:cubicBezTo>
                  <a:close/>
                </a:path>
              </a:pathLst>
            </a:custGeom>
            <a:grpFill/>
            <a:ln w="5715" cap="flat">
              <a:noFill/>
              <a:prstDash val="solid"/>
              <a:miter/>
            </a:ln>
          </p:spPr>
          <p:txBody>
            <a:bodyPr rtlCol="0" anchor="ctr"/>
            <a:lstStyle/>
            <a:p>
              <a:endParaRPr lang="zh-CN" altLang="en-US"/>
            </a:p>
          </p:txBody>
        </p:sp>
        <p:sp>
          <p:nvSpPr>
            <p:cNvPr id="399" name="任意多边形: 形状 398">
              <a:extLst>
                <a:ext uri="{FF2B5EF4-FFF2-40B4-BE49-F238E27FC236}">
                  <a16:creationId xmlns:a16="http://schemas.microsoft.com/office/drawing/2014/main" id="{0575A873-FC0B-B43C-4A96-A8C5EDA03723}"/>
                </a:ext>
              </a:extLst>
            </p:cNvPr>
            <p:cNvSpPr/>
            <p:nvPr/>
          </p:nvSpPr>
          <p:spPr>
            <a:xfrm>
              <a:off x="7006518" y="3355767"/>
              <a:ext cx="3826" cy="5509"/>
            </a:xfrm>
            <a:custGeom>
              <a:avLst/>
              <a:gdLst>
                <a:gd name="connsiteX0" fmla="*/ 3544 w 3826"/>
                <a:gd name="connsiteY0" fmla="*/ 3029 h 5509"/>
                <a:gd name="connsiteX1" fmla="*/ 2464 w 3826"/>
                <a:gd name="connsiteY1" fmla="*/ 5510 h 5509"/>
                <a:gd name="connsiteX2" fmla="*/ 127 w 3826"/>
                <a:gd name="connsiteY2" fmla="*/ 3818 h 5509"/>
                <a:gd name="connsiteX3" fmla="*/ 2373 w 3826"/>
                <a:gd name="connsiteY3" fmla="*/ 0 h 5509"/>
                <a:gd name="connsiteX4" fmla="*/ 3544 w 3826"/>
                <a:gd name="connsiteY4" fmla="*/ 3029 h 5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6" h="5509">
                  <a:moveTo>
                    <a:pt x="3544" y="3029"/>
                  </a:moveTo>
                  <a:cubicBezTo>
                    <a:pt x="4144" y="4315"/>
                    <a:pt x="3790" y="5475"/>
                    <a:pt x="2464" y="5510"/>
                  </a:cubicBezTo>
                  <a:cubicBezTo>
                    <a:pt x="1670" y="5527"/>
                    <a:pt x="361" y="4583"/>
                    <a:pt x="127" y="3818"/>
                  </a:cubicBezTo>
                  <a:cubicBezTo>
                    <a:pt x="-416" y="2006"/>
                    <a:pt x="870" y="846"/>
                    <a:pt x="2373" y="0"/>
                  </a:cubicBezTo>
                  <a:cubicBezTo>
                    <a:pt x="2767" y="1012"/>
                    <a:pt x="3156" y="2023"/>
                    <a:pt x="3544" y="3029"/>
                  </a:cubicBezTo>
                  <a:close/>
                </a:path>
              </a:pathLst>
            </a:custGeom>
            <a:grpFill/>
            <a:ln w="5715" cap="flat">
              <a:noFill/>
              <a:prstDash val="solid"/>
              <a:miter/>
            </a:ln>
          </p:spPr>
          <p:txBody>
            <a:bodyPr rtlCol="0" anchor="ctr"/>
            <a:lstStyle/>
            <a:p>
              <a:endParaRPr lang="zh-CN" altLang="en-US"/>
            </a:p>
          </p:txBody>
        </p:sp>
        <p:sp>
          <p:nvSpPr>
            <p:cNvPr id="400" name="任意多边形: 形状 399">
              <a:extLst>
                <a:ext uri="{FF2B5EF4-FFF2-40B4-BE49-F238E27FC236}">
                  <a16:creationId xmlns:a16="http://schemas.microsoft.com/office/drawing/2014/main" id="{D443D69E-F78A-E02B-2F90-8B12398C4F8C}"/>
                </a:ext>
              </a:extLst>
            </p:cNvPr>
            <p:cNvSpPr/>
            <p:nvPr/>
          </p:nvSpPr>
          <p:spPr>
            <a:xfrm>
              <a:off x="7013078" y="3371015"/>
              <a:ext cx="1573" cy="2428"/>
            </a:xfrm>
            <a:custGeom>
              <a:avLst/>
              <a:gdLst>
                <a:gd name="connsiteX0" fmla="*/ 1574 w 1573"/>
                <a:gd name="connsiteY0" fmla="*/ 1303 h 2428"/>
                <a:gd name="connsiteX1" fmla="*/ 648 w 1573"/>
                <a:gd name="connsiteY1" fmla="*/ 2429 h 2428"/>
                <a:gd name="connsiteX2" fmla="*/ 2 w 1573"/>
                <a:gd name="connsiteY2" fmla="*/ 1137 h 2428"/>
                <a:gd name="connsiteX3" fmla="*/ 870 w 1573"/>
                <a:gd name="connsiteY3" fmla="*/ 0 h 2428"/>
                <a:gd name="connsiteX4" fmla="*/ 1574 w 1573"/>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8">
                  <a:moveTo>
                    <a:pt x="1574" y="1303"/>
                  </a:moveTo>
                  <a:cubicBezTo>
                    <a:pt x="1265" y="1680"/>
                    <a:pt x="956" y="2052"/>
                    <a:pt x="648" y="2429"/>
                  </a:cubicBezTo>
                  <a:cubicBezTo>
                    <a:pt x="413" y="1995"/>
                    <a:pt x="-32" y="1549"/>
                    <a:pt x="2" y="1137"/>
                  </a:cubicBezTo>
                  <a:cubicBezTo>
                    <a:pt x="36" y="737"/>
                    <a:pt x="562" y="377"/>
                    <a:pt x="870" y="0"/>
                  </a:cubicBezTo>
                  <a:cubicBezTo>
                    <a:pt x="1105" y="434"/>
                    <a:pt x="1339" y="869"/>
                    <a:pt x="1574" y="1303"/>
                  </a:cubicBezTo>
                  <a:close/>
                </a:path>
              </a:pathLst>
            </a:custGeom>
            <a:grpFill/>
            <a:ln w="5715" cap="flat">
              <a:noFill/>
              <a:prstDash val="solid"/>
              <a:miter/>
            </a:ln>
          </p:spPr>
          <p:txBody>
            <a:bodyPr rtlCol="0" anchor="ctr"/>
            <a:lstStyle/>
            <a:p>
              <a:endParaRPr lang="zh-CN" altLang="en-US"/>
            </a:p>
          </p:txBody>
        </p:sp>
        <p:sp>
          <p:nvSpPr>
            <p:cNvPr id="401" name="任意多边形: 形状 400">
              <a:extLst>
                <a:ext uri="{FF2B5EF4-FFF2-40B4-BE49-F238E27FC236}">
                  <a16:creationId xmlns:a16="http://schemas.microsoft.com/office/drawing/2014/main" id="{FE9CACE8-4424-D2FE-3E1B-7280D8369E4A}"/>
                </a:ext>
              </a:extLst>
            </p:cNvPr>
            <p:cNvSpPr/>
            <p:nvPr/>
          </p:nvSpPr>
          <p:spPr>
            <a:xfrm>
              <a:off x="7025339" y="3464318"/>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02" name="任意多边形: 形状 401">
              <a:extLst>
                <a:ext uri="{FF2B5EF4-FFF2-40B4-BE49-F238E27FC236}">
                  <a16:creationId xmlns:a16="http://schemas.microsoft.com/office/drawing/2014/main" id="{66D989CD-5004-0A59-E0E2-D29F905944AE}"/>
                </a:ext>
              </a:extLst>
            </p:cNvPr>
            <p:cNvSpPr/>
            <p:nvPr/>
          </p:nvSpPr>
          <p:spPr>
            <a:xfrm>
              <a:off x="7234405" y="3426506"/>
              <a:ext cx="15666" cy="11294"/>
            </a:xfrm>
            <a:custGeom>
              <a:avLst/>
              <a:gdLst>
                <a:gd name="connsiteX0" fmla="*/ 0 w 15666"/>
                <a:gd name="connsiteY0" fmla="*/ 10603 h 11294"/>
                <a:gd name="connsiteX1" fmla="*/ 8527 w 15666"/>
                <a:gd name="connsiteY1" fmla="*/ 653 h 11294"/>
                <a:gd name="connsiteX2" fmla="*/ 15082 w 15666"/>
                <a:gd name="connsiteY2" fmla="*/ 3179 h 11294"/>
                <a:gd name="connsiteX3" fmla="*/ 13608 w 15666"/>
                <a:gd name="connsiteY3" fmla="*/ 8620 h 11294"/>
                <a:gd name="connsiteX4" fmla="*/ 0 w 15666"/>
                <a:gd name="connsiteY4" fmla="*/ 10603 h 11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6" h="11294">
                  <a:moveTo>
                    <a:pt x="0" y="10603"/>
                  </a:moveTo>
                  <a:cubicBezTo>
                    <a:pt x="3149" y="6786"/>
                    <a:pt x="5344" y="3071"/>
                    <a:pt x="8527" y="653"/>
                  </a:cubicBezTo>
                  <a:cubicBezTo>
                    <a:pt x="10356" y="-735"/>
                    <a:pt x="13767" y="82"/>
                    <a:pt x="15082" y="3179"/>
                  </a:cubicBezTo>
                  <a:cubicBezTo>
                    <a:pt x="15996" y="5334"/>
                    <a:pt x="16065" y="7294"/>
                    <a:pt x="13608" y="8620"/>
                  </a:cubicBezTo>
                  <a:cubicBezTo>
                    <a:pt x="9721" y="10718"/>
                    <a:pt x="5767" y="12243"/>
                    <a:pt x="0" y="10603"/>
                  </a:cubicBezTo>
                  <a:close/>
                </a:path>
              </a:pathLst>
            </a:custGeom>
            <a:grpFill/>
            <a:ln w="5715" cap="flat">
              <a:noFill/>
              <a:prstDash val="solid"/>
              <a:miter/>
            </a:ln>
          </p:spPr>
          <p:txBody>
            <a:bodyPr rtlCol="0" anchor="ctr"/>
            <a:lstStyle/>
            <a:p>
              <a:endParaRPr lang="zh-CN" altLang="en-US"/>
            </a:p>
          </p:txBody>
        </p:sp>
        <p:sp>
          <p:nvSpPr>
            <p:cNvPr id="403" name="任意多边形: 形状 402">
              <a:extLst>
                <a:ext uri="{FF2B5EF4-FFF2-40B4-BE49-F238E27FC236}">
                  <a16:creationId xmlns:a16="http://schemas.microsoft.com/office/drawing/2014/main" id="{65DC0E6A-E3E9-37C8-51E0-5A5E462B6E53}"/>
                </a:ext>
              </a:extLst>
            </p:cNvPr>
            <p:cNvSpPr/>
            <p:nvPr/>
          </p:nvSpPr>
          <p:spPr>
            <a:xfrm>
              <a:off x="7221681" y="3416401"/>
              <a:ext cx="17421" cy="11735"/>
            </a:xfrm>
            <a:custGeom>
              <a:avLst/>
              <a:gdLst>
                <a:gd name="connsiteX0" fmla="*/ 4260 w 17421"/>
                <a:gd name="connsiteY0" fmla="*/ 11735 h 11735"/>
                <a:gd name="connsiteX1" fmla="*/ 1763 w 17421"/>
                <a:gd name="connsiteY1" fmla="*/ 5923 h 11735"/>
                <a:gd name="connsiteX2" fmla="*/ 1483 w 17421"/>
                <a:gd name="connsiteY2" fmla="*/ 711 h 11735"/>
                <a:gd name="connsiteX3" fmla="*/ 5855 w 17421"/>
                <a:gd name="connsiteY3" fmla="*/ 391 h 11735"/>
                <a:gd name="connsiteX4" fmla="*/ 17422 w 17421"/>
                <a:gd name="connsiteY4" fmla="*/ 5152 h 11735"/>
                <a:gd name="connsiteX5" fmla="*/ 4260 w 17421"/>
                <a:gd name="connsiteY5" fmla="*/ 11735 h 11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21" h="11735">
                  <a:moveTo>
                    <a:pt x="4260" y="11735"/>
                  </a:moveTo>
                  <a:cubicBezTo>
                    <a:pt x="3460" y="9769"/>
                    <a:pt x="3066" y="7466"/>
                    <a:pt x="1763" y="5923"/>
                  </a:cubicBezTo>
                  <a:cubicBezTo>
                    <a:pt x="128" y="3992"/>
                    <a:pt x="-1083" y="2345"/>
                    <a:pt x="1483" y="711"/>
                  </a:cubicBezTo>
                  <a:cubicBezTo>
                    <a:pt x="2620" y="-9"/>
                    <a:pt x="5266" y="-295"/>
                    <a:pt x="5855" y="391"/>
                  </a:cubicBezTo>
                  <a:cubicBezTo>
                    <a:pt x="8975" y="4060"/>
                    <a:pt x="12707" y="5643"/>
                    <a:pt x="17422" y="5152"/>
                  </a:cubicBezTo>
                  <a:cubicBezTo>
                    <a:pt x="14073" y="9426"/>
                    <a:pt x="9478" y="11204"/>
                    <a:pt x="4260" y="11735"/>
                  </a:cubicBezTo>
                  <a:close/>
                </a:path>
              </a:pathLst>
            </a:custGeom>
            <a:grpFill/>
            <a:ln w="5715" cap="flat">
              <a:noFill/>
              <a:prstDash val="solid"/>
              <a:miter/>
            </a:ln>
          </p:spPr>
          <p:txBody>
            <a:bodyPr rtlCol="0" anchor="ctr"/>
            <a:lstStyle/>
            <a:p>
              <a:endParaRPr lang="zh-CN" altLang="en-US"/>
            </a:p>
          </p:txBody>
        </p:sp>
        <p:sp>
          <p:nvSpPr>
            <p:cNvPr id="404" name="任意多边形: 形状 403">
              <a:extLst>
                <a:ext uri="{FF2B5EF4-FFF2-40B4-BE49-F238E27FC236}">
                  <a16:creationId xmlns:a16="http://schemas.microsoft.com/office/drawing/2014/main" id="{C1F4E4C6-A9CD-3CFE-7444-77A99267ACDE}"/>
                </a:ext>
              </a:extLst>
            </p:cNvPr>
            <p:cNvSpPr/>
            <p:nvPr/>
          </p:nvSpPr>
          <p:spPr>
            <a:xfrm>
              <a:off x="7238733" y="3412574"/>
              <a:ext cx="8040" cy="8890"/>
            </a:xfrm>
            <a:custGeom>
              <a:avLst/>
              <a:gdLst>
                <a:gd name="connsiteX0" fmla="*/ 6358 w 8040"/>
                <a:gd name="connsiteY0" fmla="*/ 0 h 8890"/>
                <a:gd name="connsiteX1" fmla="*/ 7993 w 8040"/>
                <a:gd name="connsiteY1" fmla="*/ 3189 h 8890"/>
                <a:gd name="connsiteX2" fmla="*/ 1952 w 8040"/>
                <a:gd name="connsiteY2" fmla="*/ 8813 h 8890"/>
                <a:gd name="connsiteX3" fmla="*/ 552 w 8040"/>
                <a:gd name="connsiteY3" fmla="*/ 5778 h 8890"/>
                <a:gd name="connsiteX4" fmla="*/ 6358 w 8040"/>
                <a:gd name="connsiteY4" fmla="*/ 0 h 8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40" h="8890">
                  <a:moveTo>
                    <a:pt x="6358" y="0"/>
                  </a:moveTo>
                  <a:cubicBezTo>
                    <a:pt x="6581" y="417"/>
                    <a:pt x="7827" y="1737"/>
                    <a:pt x="7993" y="3189"/>
                  </a:cubicBezTo>
                  <a:cubicBezTo>
                    <a:pt x="8484" y="7515"/>
                    <a:pt x="5130" y="8281"/>
                    <a:pt x="1952" y="8813"/>
                  </a:cubicBezTo>
                  <a:cubicBezTo>
                    <a:pt x="-1426" y="9379"/>
                    <a:pt x="621" y="6715"/>
                    <a:pt x="552" y="5778"/>
                  </a:cubicBezTo>
                  <a:cubicBezTo>
                    <a:pt x="358" y="3012"/>
                    <a:pt x="1101" y="532"/>
                    <a:pt x="6358" y="0"/>
                  </a:cubicBezTo>
                  <a:close/>
                </a:path>
              </a:pathLst>
            </a:custGeom>
            <a:grpFill/>
            <a:ln w="5715" cap="flat">
              <a:noFill/>
              <a:prstDash val="solid"/>
              <a:miter/>
            </a:ln>
          </p:spPr>
          <p:txBody>
            <a:bodyPr rtlCol="0" anchor="ctr"/>
            <a:lstStyle/>
            <a:p>
              <a:endParaRPr lang="zh-CN" altLang="en-US"/>
            </a:p>
          </p:txBody>
        </p:sp>
        <p:sp>
          <p:nvSpPr>
            <p:cNvPr id="405" name="任意多边形: 形状 404">
              <a:extLst>
                <a:ext uri="{FF2B5EF4-FFF2-40B4-BE49-F238E27FC236}">
                  <a16:creationId xmlns:a16="http://schemas.microsoft.com/office/drawing/2014/main" id="{9CC6133D-E89F-7FF1-B558-AF6B1C044A7A}"/>
                </a:ext>
              </a:extLst>
            </p:cNvPr>
            <p:cNvSpPr/>
            <p:nvPr/>
          </p:nvSpPr>
          <p:spPr>
            <a:xfrm>
              <a:off x="7192975" y="3349100"/>
              <a:ext cx="5247" cy="4386"/>
            </a:xfrm>
            <a:custGeom>
              <a:avLst/>
              <a:gdLst>
                <a:gd name="connsiteX0" fmla="*/ 5248 w 5247"/>
                <a:gd name="connsiteY0" fmla="*/ 2570 h 4386"/>
                <a:gd name="connsiteX1" fmla="*/ 4059 w 5247"/>
                <a:gd name="connsiteY1" fmla="*/ 4387 h 4386"/>
                <a:gd name="connsiteX2" fmla="*/ 739 w 5247"/>
                <a:gd name="connsiteY2" fmla="*/ 1472 h 4386"/>
                <a:gd name="connsiteX3" fmla="*/ 1619 w 5247"/>
                <a:gd name="connsiteY3" fmla="*/ 210 h 4386"/>
                <a:gd name="connsiteX4" fmla="*/ 5248 w 5247"/>
                <a:gd name="connsiteY4" fmla="*/ 2570 h 4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7" h="4386">
                  <a:moveTo>
                    <a:pt x="5248" y="2570"/>
                  </a:moveTo>
                  <a:cubicBezTo>
                    <a:pt x="4905" y="3090"/>
                    <a:pt x="4482" y="3735"/>
                    <a:pt x="4059" y="4387"/>
                  </a:cubicBezTo>
                  <a:cubicBezTo>
                    <a:pt x="2945" y="3421"/>
                    <a:pt x="1728" y="2553"/>
                    <a:pt x="739" y="1472"/>
                  </a:cubicBezTo>
                  <a:cubicBezTo>
                    <a:pt x="-507" y="118"/>
                    <a:pt x="-153" y="-299"/>
                    <a:pt x="1619" y="210"/>
                  </a:cubicBezTo>
                  <a:cubicBezTo>
                    <a:pt x="3082" y="627"/>
                    <a:pt x="4648" y="764"/>
                    <a:pt x="5248" y="2570"/>
                  </a:cubicBezTo>
                  <a:close/>
                </a:path>
              </a:pathLst>
            </a:custGeom>
            <a:grpFill/>
            <a:ln w="5715" cap="flat">
              <a:noFill/>
              <a:prstDash val="solid"/>
              <a:miter/>
            </a:ln>
          </p:spPr>
          <p:txBody>
            <a:bodyPr rtlCol="0" anchor="ctr"/>
            <a:lstStyle/>
            <a:p>
              <a:endParaRPr lang="zh-CN" altLang="en-US"/>
            </a:p>
          </p:txBody>
        </p:sp>
        <p:sp>
          <p:nvSpPr>
            <p:cNvPr id="406" name="任意多边形: 形状 405">
              <a:extLst>
                <a:ext uri="{FF2B5EF4-FFF2-40B4-BE49-F238E27FC236}">
                  <a16:creationId xmlns:a16="http://schemas.microsoft.com/office/drawing/2014/main" id="{6EE217F9-F81C-41EC-FE63-41AEFB174B17}"/>
                </a:ext>
              </a:extLst>
            </p:cNvPr>
            <p:cNvSpPr/>
            <p:nvPr/>
          </p:nvSpPr>
          <p:spPr>
            <a:xfrm>
              <a:off x="7223574" y="3428142"/>
              <a:ext cx="3815" cy="5504"/>
            </a:xfrm>
            <a:custGeom>
              <a:avLst/>
              <a:gdLst>
                <a:gd name="connsiteX0" fmla="*/ 3533 w 3815"/>
                <a:gd name="connsiteY0" fmla="*/ 3024 h 5504"/>
                <a:gd name="connsiteX1" fmla="*/ 2459 w 3815"/>
                <a:gd name="connsiteY1" fmla="*/ 5504 h 5504"/>
                <a:gd name="connsiteX2" fmla="*/ 127 w 3815"/>
                <a:gd name="connsiteY2" fmla="*/ 3812 h 5504"/>
                <a:gd name="connsiteX3" fmla="*/ 2373 w 3815"/>
                <a:gd name="connsiteY3" fmla="*/ 0 h 5504"/>
                <a:gd name="connsiteX4" fmla="*/ 3533 w 3815"/>
                <a:gd name="connsiteY4" fmla="*/ 3024 h 5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5" h="5504">
                  <a:moveTo>
                    <a:pt x="3533" y="3024"/>
                  </a:moveTo>
                  <a:cubicBezTo>
                    <a:pt x="4133" y="4304"/>
                    <a:pt x="3778" y="5469"/>
                    <a:pt x="2459" y="5504"/>
                  </a:cubicBezTo>
                  <a:cubicBezTo>
                    <a:pt x="1664" y="5527"/>
                    <a:pt x="355" y="4578"/>
                    <a:pt x="127" y="3812"/>
                  </a:cubicBezTo>
                  <a:cubicBezTo>
                    <a:pt x="-416" y="2000"/>
                    <a:pt x="870" y="840"/>
                    <a:pt x="2373" y="0"/>
                  </a:cubicBezTo>
                  <a:cubicBezTo>
                    <a:pt x="2756" y="1006"/>
                    <a:pt x="3144" y="2012"/>
                    <a:pt x="3533" y="3024"/>
                  </a:cubicBezTo>
                  <a:close/>
                </a:path>
              </a:pathLst>
            </a:custGeom>
            <a:grpFill/>
            <a:ln w="5715" cap="flat">
              <a:noFill/>
              <a:prstDash val="solid"/>
              <a:miter/>
            </a:ln>
          </p:spPr>
          <p:txBody>
            <a:bodyPr rtlCol="0" anchor="ctr"/>
            <a:lstStyle/>
            <a:p>
              <a:endParaRPr lang="zh-CN" altLang="en-US"/>
            </a:p>
          </p:txBody>
        </p:sp>
        <p:sp>
          <p:nvSpPr>
            <p:cNvPr id="407" name="任意多边形: 形状 406">
              <a:extLst>
                <a:ext uri="{FF2B5EF4-FFF2-40B4-BE49-F238E27FC236}">
                  <a16:creationId xmlns:a16="http://schemas.microsoft.com/office/drawing/2014/main" id="{31DAA9FF-F95E-D7EC-431F-B1903E8C9C84}"/>
                </a:ext>
              </a:extLst>
            </p:cNvPr>
            <p:cNvSpPr/>
            <p:nvPr/>
          </p:nvSpPr>
          <p:spPr>
            <a:xfrm>
              <a:off x="7293990" y="3510370"/>
              <a:ext cx="4296" cy="2391"/>
            </a:xfrm>
            <a:custGeom>
              <a:avLst/>
              <a:gdLst>
                <a:gd name="connsiteX0" fmla="*/ 3519 w 4296"/>
                <a:gd name="connsiteY0" fmla="*/ 1309 h 2391"/>
                <a:gd name="connsiteX1" fmla="*/ 896 w 4296"/>
                <a:gd name="connsiteY1" fmla="*/ 2343 h 2391"/>
                <a:gd name="connsiteX2" fmla="*/ 1285 w 4296"/>
                <a:gd name="connsiteY2" fmla="*/ 354 h 2391"/>
                <a:gd name="connsiteX3" fmla="*/ 4297 w 4296"/>
                <a:gd name="connsiteY3" fmla="*/ 0 h 2391"/>
                <a:gd name="connsiteX4" fmla="*/ 3519 w 4296"/>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91">
                  <a:moveTo>
                    <a:pt x="3519" y="1309"/>
                  </a:moveTo>
                  <a:cubicBezTo>
                    <a:pt x="2628" y="1692"/>
                    <a:pt x="1508" y="2612"/>
                    <a:pt x="896" y="2343"/>
                  </a:cubicBezTo>
                  <a:cubicBezTo>
                    <a:pt x="-464" y="1749"/>
                    <a:pt x="-230" y="732"/>
                    <a:pt x="1285" y="354"/>
                  </a:cubicBezTo>
                  <a:cubicBezTo>
                    <a:pt x="2257" y="114"/>
                    <a:pt x="3291" y="109"/>
                    <a:pt x="4297" y="0"/>
                  </a:cubicBezTo>
                  <a:cubicBezTo>
                    <a:pt x="4039" y="435"/>
                    <a:pt x="3782" y="874"/>
                    <a:pt x="3519" y="1309"/>
                  </a:cubicBezTo>
                  <a:close/>
                </a:path>
              </a:pathLst>
            </a:custGeom>
            <a:grpFill/>
            <a:ln w="5715" cap="flat">
              <a:noFill/>
              <a:prstDash val="solid"/>
              <a:miter/>
            </a:ln>
          </p:spPr>
          <p:txBody>
            <a:bodyPr rtlCol="0" anchor="ctr"/>
            <a:lstStyle/>
            <a:p>
              <a:endParaRPr lang="zh-CN" altLang="en-US"/>
            </a:p>
          </p:txBody>
        </p:sp>
        <p:sp>
          <p:nvSpPr>
            <p:cNvPr id="408" name="任意多边形: 形状 407">
              <a:extLst>
                <a:ext uri="{FF2B5EF4-FFF2-40B4-BE49-F238E27FC236}">
                  <a16:creationId xmlns:a16="http://schemas.microsoft.com/office/drawing/2014/main" id="{36AB0B68-4679-568F-4BE6-F820F313A877}"/>
                </a:ext>
              </a:extLst>
            </p:cNvPr>
            <p:cNvSpPr/>
            <p:nvPr/>
          </p:nvSpPr>
          <p:spPr>
            <a:xfrm>
              <a:off x="7248961" y="3424845"/>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95" y="1097"/>
                    <a:pt x="3286" y="0"/>
                  </a:cubicBezTo>
                  <a:cubicBezTo>
                    <a:pt x="2195" y="1097"/>
                    <a:pt x="1097" y="2194"/>
                    <a:pt x="0" y="3292"/>
                  </a:cubicBezTo>
                  <a:close/>
                </a:path>
              </a:pathLst>
            </a:custGeom>
            <a:grpFill/>
            <a:ln w="5715" cap="flat">
              <a:noFill/>
              <a:prstDash val="solid"/>
              <a:miter/>
            </a:ln>
          </p:spPr>
          <p:txBody>
            <a:bodyPr rtlCol="0" anchor="ctr"/>
            <a:lstStyle/>
            <a:p>
              <a:endParaRPr lang="zh-CN" altLang="en-US"/>
            </a:p>
          </p:txBody>
        </p:sp>
        <p:sp>
          <p:nvSpPr>
            <p:cNvPr id="409" name="任意多边形: 形状 408">
              <a:extLst>
                <a:ext uri="{FF2B5EF4-FFF2-40B4-BE49-F238E27FC236}">
                  <a16:creationId xmlns:a16="http://schemas.microsoft.com/office/drawing/2014/main" id="{8D029C7A-55BA-7600-1E21-B1EE1ED8754D}"/>
                </a:ext>
              </a:extLst>
            </p:cNvPr>
            <p:cNvSpPr/>
            <p:nvPr/>
          </p:nvSpPr>
          <p:spPr>
            <a:xfrm>
              <a:off x="7163459" y="3375507"/>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410" name="任意多边形: 形状 409">
              <a:extLst>
                <a:ext uri="{FF2B5EF4-FFF2-40B4-BE49-F238E27FC236}">
                  <a16:creationId xmlns:a16="http://schemas.microsoft.com/office/drawing/2014/main" id="{66B5DAFD-4CD8-658F-D6D6-0AB4616F5B38}"/>
                </a:ext>
              </a:extLst>
            </p:cNvPr>
            <p:cNvSpPr/>
            <p:nvPr/>
          </p:nvSpPr>
          <p:spPr>
            <a:xfrm>
              <a:off x="7191697" y="3347829"/>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411" name="任意多边形: 形状 410">
              <a:extLst>
                <a:ext uri="{FF2B5EF4-FFF2-40B4-BE49-F238E27FC236}">
                  <a16:creationId xmlns:a16="http://schemas.microsoft.com/office/drawing/2014/main" id="{C35E2735-3FAA-C725-F8D9-B853D6C32921}"/>
                </a:ext>
              </a:extLst>
            </p:cNvPr>
            <p:cNvSpPr/>
            <p:nvPr/>
          </p:nvSpPr>
          <p:spPr>
            <a:xfrm>
              <a:off x="7012937" y="3769642"/>
              <a:ext cx="17893" cy="8811"/>
            </a:xfrm>
            <a:custGeom>
              <a:avLst/>
              <a:gdLst>
                <a:gd name="connsiteX0" fmla="*/ 0 w 17893"/>
                <a:gd name="connsiteY0" fmla="*/ 0 h 8811"/>
                <a:gd name="connsiteX1" fmla="*/ 17894 w 17893"/>
                <a:gd name="connsiteY1" fmla="*/ 6881 h 8811"/>
                <a:gd name="connsiteX2" fmla="*/ 0 w 17893"/>
                <a:gd name="connsiteY2" fmla="*/ 0 h 8811"/>
              </a:gdLst>
              <a:ahLst/>
              <a:cxnLst>
                <a:cxn ang="0">
                  <a:pos x="connsiteX0" y="connsiteY0"/>
                </a:cxn>
                <a:cxn ang="0">
                  <a:pos x="connsiteX1" y="connsiteY1"/>
                </a:cxn>
                <a:cxn ang="0">
                  <a:pos x="connsiteX2" y="connsiteY2"/>
                </a:cxn>
              </a:cxnLst>
              <a:rect l="l" t="t" r="r" b="b"/>
              <a:pathLst>
                <a:path w="17893" h="8811">
                  <a:moveTo>
                    <a:pt x="0" y="0"/>
                  </a:moveTo>
                  <a:cubicBezTo>
                    <a:pt x="5681" y="3309"/>
                    <a:pt x="13991" y="-966"/>
                    <a:pt x="17894" y="6881"/>
                  </a:cubicBezTo>
                  <a:cubicBezTo>
                    <a:pt x="977" y="10139"/>
                    <a:pt x="977" y="10139"/>
                    <a:pt x="0" y="0"/>
                  </a:cubicBezTo>
                  <a:close/>
                </a:path>
              </a:pathLst>
            </a:custGeom>
            <a:grpFill/>
            <a:ln w="5715" cap="flat">
              <a:noFill/>
              <a:prstDash val="solid"/>
              <a:miter/>
            </a:ln>
          </p:spPr>
          <p:txBody>
            <a:bodyPr rtlCol="0" anchor="ctr"/>
            <a:lstStyle/>
            <a:p>
              <a:endParaRPr lang="zh-CN" altLang="en-US"/>
            </a:p>
          </p:txBody>
        </p:sp>
        <p:sp>
          <p:nvSpPr>
            <p:cNvPr id="412" name="任意多边形: 形状 411">
              <a:extLst>
                <a:ext uri="{FF2B5EF4-FFF2-40B4-BE49-F238E27FC236}">
                  <a16:creationId xmlns:a16="http://schemas.microsoft.com/office/drawing/2014/main" id="{84B1206A-71EE-E610-02E7-E3B76809144A}"/>
                </a:ext>
              </a:extLst>
            </p:cNvPr>
            <p:cNvSpPr/>
            <p:nvPr/>
          </p:nvSpPr>
          <p:spPr>
            <a:xfrm>
              <a:off x="7064800" y="3785324"/>
              <a:ext cx="1360" cy="1360"/>
            </a:xfrm>
            <a:custGeom>
              <a:avLst/>
              <a:gdLst>
                <a:gd name="connsiteX0" fmla="*/ 0 w 1360"/>
                <a:gd name="connsiteY0" fmla="*/ 1360 h 1360"/>
                <a:gd name="connsiteX1" fmla="*/ 754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54" y="0"/>
                  </a:lnTo>
                  <a:lnTo>
                    <a:pt x="1360" y="611"/>
                  </a:lnTo>
                  <a:close/>
                </a:path>
              </a:pathLst>
            </a:custGeom>
            <a:grpFill/>
            <a:ln w="5715" cap="flat">
              <a:noFill/>
              <a:prstDash val="solid"/>
              <a:miter/>
            </a:ln>
          </p:spPr>
          <p:txBody>
            <a:bodyPr rtlCol="0" anchor="ctr"/>
            <a:lstStyle/>
            <a:p>
              <a:endParaRPr lang="zh-CN" altLang="en-US"/>
            </a:p>
          </p:txBody>
        </p:sp>
        <p:sp>
          <p:nvSpPr>
            <p:cNvPr id="413" name="任意多边形: 形状 412">
              <a:extLst>
                <a:ext uri="{FF2B5EF4-FFF2-40B4-BE49-F238E27FC236}">
                  <a16:creationId xmlns:a16="http://schemas.microsoft.com/office/drawing/2014/main" id="{6D2D6302-52DD-6939-F390-5D9540583063}"/>
                </a:ext>
              </a:extLst>
            </p:cNvPr>
            <p:cNvSpPr/>
            <p:nvPr/>
          </p:nvSpPr>
          <p:spPr>
            <a:xfrm>
              <a:off x="7348465" y="3769335"/>
              <a:ext cx="1691" cy="1747"/>
            </a:xfrm>
            <a:custGeom>
              <a:avLst/>
              <a:gdLst>
                <a:gd name="connsiteX0" fmla="*/ 412 w 1691"/>
                <a:gd name="connsiteY0" fmla="*/ 1730 h 1747"/>
                <a:gd name="connsiteX1" fmla="*/ 0 w 1691"/>
                <a:gd name="connsiteY1" fmla="*/ 335 h 1747"/>
                <a:gd name="connsiteX2" fmla="*/ 1183 w 1691"/>
                <a:gd name="connsiteY2" fmla="*/ 27 h 1747"/>
                <a:gd name="connsiteX3" fmla="*/ 412 w 1691"/>
                <a:gd name="connsiteY3" fmla="*/ 1730 h 1747"/>
              </a:gdLst>
              <a:ahLst/>
              <a:cxnLst>
                <a:cxn ang="0">
                  <a:pos x="connsiteX0" y="connsiteY0"/>
                </a:cxn>
                <a:cxn ang="0">
                  <a:pos x="connsiteX1" y="connsiteY1"/>
                </a:cxn>
                <a:cxn ang="0">
                  <a:pos x="connsiteX2" y="connsiteY2"/>
                </a:cxn>
                <a:cxn ang="0">
                  <a:pos x="connsiteX3" y="connsiteY3"/>
                </a:cxn>
              </a:cxnLst>
              <a:rect l="l" t="t" r="r" b="b"/>
              <a:pathLst>
                <a:path w="1691" h="1747">
                  <a:moveTo>
                    <a:pt x="412" y="1730"/>
                  </a:moveTo>
                  <a:cubicBezTo>
                    <a:pt x="275" y="1267"/>
                    <a:pt x="137" y="798"/>
                    <a:pt x="0" y="335"/>
                  </a:cubicBezTo>
                  <a:cubicBezTo>
                    <a:pt x="406" y="221"/>
                    <a:pt x="1091" y="-93"/>
                    <a:pt x="1183" y="27"/>
                  </a:cubicBezTo>
                  <a:cubicBezTo>
                    <a:pt x="2075" y="1267"/>
                    <a:pt x="1778" y="1861"/>
                    <a:pt x="412" y="1730"/>
                  </a:cubicBezTo>
                  <a:close/>
                </a:path>
              </a:pathLst>
            </a:custGeom>
            <a:grpFill/>
            <a:ln w="5715" cap="flat">
              <a:noFill/>
              <a:prstDash val="solid"/>
              <a:miter/>
            </a:ln>
          </p:spPr>
          <p:txBody>
            <a:bodyPr rtlCol="0" anchor="ctr"/>
            <a:lstStyle/>
            <a:p>
              <a:endParaRPr lang="zh-CN" altLang="en-US"/>
            </a:p>
          </p:txBody>
        </p:sp>
        <p:sp>
          <p:nvSpPr>
            <p:cNvPr id="414" name="任意多边形: 形状 413">
              <a:extLst>
                <a:ext uri="{FF2B5EF4-FFF2-40B4-BE49-F238E27FC236}">
                  <a16:creationId xmlns:a16="http://schemas.microsoft.com/office/drawing/2014/main" id="{ECDC0043-3EE2-033C-3F8E-07D151738E4A}"/>
                </a:ext>
              </a:extLst>
            </p:cNvPr>
            <p:cNvSpPr/>
            <p:nvPr/>
          </p:nvSpPr>
          <p:spPr>
            <a:xfrm>
              <a:off x="7110658" y="3376273"/>
              <a:ext cx="7978" cy="9153"/>
            </a:xfrm>
            <a:custGeom>
              <a:avLst/>
              <a:gdLst>
                <a:gd name="connsiteX0" fmla="*/ 5721 w 7978"/>
                <a:gd name="connsiteY0" fmla="*/ 0 h 9153"/>
                <a:gd name="connsiteX1" fmla="*/ 7909 w 7978"/>
                <a:gd name="connsiteY1" fmla="*/ 3258 h 9153"/>
                <a:gd name="connsiteX2" fmla="*/ 1800 w 7978"/>
                <a:gd name="connsiteY2" fmla="*/ 8990 h 9153"/>
                <a:gd name="connsiteX3" fmla="*/ 823 w 7978"/>
                <a:gd name="connsiteY3" fmla="*/ 7681 h 9153"/>
                <a:gd name="connsiteX4" fmla="*/ 5721 w 7978"/>
                <a:gd name="connsiteY4" fmla="*/ 0 h 9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8" h="9153">
                  <a:moveTo>
                    <a:pt x="5721" y="0"/>
                  </a:moveTo>
                  <a:cubicBezTo>
                    <a:pt x="6224" y="709"/>
                    <a:pt x="7721" y="1892"/>
                    <a:pt x="7909" y="3258"/>
                  </a:cubicBezTo>
                  <a:cubicBezTo>
                    <a:pt x="8526" y="7738"/>
                    <a:pt x="4880" y="8121"/>
                    <a:pt x="1800" y="8990"/>
                  </a:cubicBezTo>
                  <a:cubicBezTo>
                    <a:pt x="-35" y="9510"/>
                    <a:pt x="-652" y="8716"/>
                    <a:pt x="823" y="7681"/>
                  </a:cubicBezTo>
                  <a:cubicBezTo>
                    <a:pt x="3577" y="5761"/>
                    <a:pt x="-538" y="657"/>
                    <a:pt x="5721" y="0"/>
                  </a:cubicBezTo>
                  <a:close/>
                </a:path>
              </a:pathLst>
            </a:custGeom>
            <a:grpFill/>
            <a:ln w="5715" cap="flat">
              <a:noFill/>
              <a:prstDash val="solid"/>
              <a:miter/>
            </a:ln>
          </p:spPr>
          <p:txBody>
            <a:bodyPr rtlCol="0" anchor="ctr"/>
            <a:lstStyle/>
            <a:p>
              <a:endParaRPr lang="zh-CN" altLang="en-US"/>
            </a:p>
          </p:txBody>
        </p:sp>
        <p:sp>
          <p:nvSpPr>
            <p:cNvPr id="415" name="任意多边形: 形状 414">
              <a:extLst>
                <a:ext uri="{FF2B5EF4-FFF2-40B4-BE49-F238E27FC236}">
                  <a16:creationId xmlns:a16="http://schemas.microsoft.com/office/drawing/2014/main" id="{404DB134-B8B8-D3BE-58B5-7A96FB348B59}"/>
                </a:ext>
              </a:extLst>
            </p:cNvPr>
            <p:cNvSpPr/>
            <p:nvPr/>
          </p:nvSpPr>
          <p:spPr>
            <a:xfrm>
              <a:off x="7148943" y="3436540"/>
              <a:ext cx="9199" cy="7417"/>
            </a:xfrm>
            <a:custGeom>
              <a:avLst/>
              <a:gdLst>
                <a:gd name="connsiteX0" fmla="*/ 0 w 9199"/>
                <a:gd name="connsiteY0" fmla="*/ 4009 h 7417"/>
                <a:gd name="connsiteX1" fmla="*/ 6538 w 9199"/>
                <a:gd name="connsiteY1" fmla="*/ 3 h 7417"/>
                <a:gd name="connsiteX2" fmla="*/ 8887 w 9199"/>
                <a:gd name="connsiteY2" fmla="*/ 3186 h 7417"/>
                <a:gd name="connsiteX3" fmla="*/ 3200 w 9199"/>
                <a:gd name="connsiteY3" fmla="*/ 7238 h 7417"/>
                <a:gd name="connsiteX4" fmla="*/ 0 w 9199"/>
                <a:gd name="connsiteY4" fmla="*/ 4009 h 7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99" h="7417">
                  <a:moveTo>
                    <a:pt x="0" y="4009"/>
                  </a:moveTo>
                  <a:cubicBezTo>
                    <a:pt x="1337" y="820"/>
                    <a:pt x="3846" y="-60"/>
                    <a:pt x="6538" y="3"/>
                  </a:cubicBezTo>
                  <a:cubicBezTo>
                    <a:pt x="8172" y="43"/>
                    <a:pt x="9927" y="2038"/>
                    <a:pt x="8887" y="3186"/>
                  </a:cubicBezTo>
                  <a:cubicBezTo>
                    <a:pt x="7378" y="4850"/>
                    <a:pt x="6389" y="8233"/>
                    <a:pt x="3200" y="7238"/>
                  </a:cubicBezTo>
                  <a:cubicBezTo>
                    <a:pt x="1903" y="6838"/>
                    <a:pt x="1017" y="5090"/>
                    <a:pt x="0" y="4009"/>
                  </a:cubicBezTo>
                  <a:close/>
                </a:path>
              </a:pathLst>
            </a:custGeom>
            <a:grpFill/>
            <a:ln w="5715" cap="flat">
              <a:noFill/>
              <a:prstDash val="solid"/>
              <a:miter/>
            </a:ln>
          </p:spPr>
          <p:txBody>
            <a:bodyPr rtlCol="0" anchor="ctr"/>
            <a:lstStyle/>
            <a:p>
              <a:endParaRPr lang="zh-CN" altLang="en-US"/>
            </a:p>
          </p:txBody>
        </p:sp>
        <p:sp>
          <p:nvSpPr>
            <p:cNvPr id="416" name="任意多边形: 形状 415">
              <a:extLst>
                <a:ext uri="{FF2B5EF4-FFF2-40B4-BE49-F238E27FC236}">
                  <a16:creationId xmlns:a16="http://schemas.microsoft.com/office/drawing/2014/main" id="{14C4E724-3FEA-CFCF-706C-37A3EA937D95}"/>
                </a:ext>
              </a:extLst>
            </p:cNvPr>
            <p:cNvSpPr/>
            <p:nvPr/>
          </p:nvSpPr>
          <p:spPr>
            <a:xfrm>
              <a:off x="7149298" y="3447870"/>
              <a:ext cx="4296" cy="2391"/>
            </a:xfrm>
            <a:custGeom>
              <a:avLst/>
              <a:gdLst>
                <a:gd name="connsiteX0" fmla="*/ 3514 w 4296"/>
                <a:gd name="connsiteY0" fmla="*/ 1309 h 2391"/>
                <a:gd name="connsiteX1" fmla="*/ 896 w 4296"/>
                <a:gd name="connsiteY1" fmla="*/ 2343 h 2391"/>
                <a:gd name="connsiteX2" fmla="*/ 1285 w 4296"/>
                <a:gd name="connsiteY2" fmla="*/ 354 h 2391"/>
                <a:gd name="connsiteX3" fmla="*/ 4297 w 4296"/>
                <a:gd name="connsiteY3" fmla="*/ 0 h 2391"/>
                <a:gd name="connsiteX4" fmla="*/ 3514 w 4296"/>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91">
                  <a:moveTo>
                    <a:pt x="3514" y="1309"/>
                  </a:moveTo>
                  <a:cubicBezTo>
                    <a:pt x="2628" y="1692"/>
                    <a:pt x="1502" y="2612"/>
                    <a:pt x="896" y="2343"/>
                  </a:cubicBezTo>
                  <a:cubicBezTo>
                    <a:pt x="-464" y="1749"/>
                    <a:pt x="-230" y="731"/>
                    <a:pt x="1285" y="354"/>
                  </a:cubicBezTo>
                  <a:cubicBezTo>
                    <a:pt x="2256" y="114"/>
                    <a:pt x="3291" y="108"/>
                    <a:pt x="4297" y="0"/>
                  </a:cubicBezTo>
                  <a:cubicBezTo>
                    <a:pt x="4034" y="434"/>
                    <a:pt x="3777" y="874"/>
                    <a:pt x="3514" y="1309"/>
                  </a:cubicBezTo>
                  <a:close/>
                </a:path>
              </a:pathLst>
            </a:custGeom>
            <a:grpFill/>
            <a:ln w="5715" cap="flat">
              <a:noFill/>
              <a:prstDash val="solid"/>
              <a:miter/>
            </a:ln>
          </p:spPr>
          <p:txBody>
            <a:bodyPr rtlCol="0" anchor="ctr"/>
            <a:lstStyle/>
            <a:p>
              <a:endParaRPr lang="zh-CN" altLang="en-US"/>
            </a:p>
          </p:txBody>
        </p:sp>
        <p:sp>
          <p:nvSpPr>
            <p:cNvPr id="417" name="任意多边形: 形状 416">
              <a:extLst>
                <a:ext uri="{FF2B5EF4-FFF2-40B4-BE49-F238E27FC236}">
                  <a16:creationId xmlns:a16="http://schemas.microsoft.com/office/drawing/2014/main" id="{092297FF-232F-1CEE-478E-84EAD13D5618}"/>
                </a:ext>
              </a:extLst>
            </p:cNvPr>
            <p:cNvSpPr/>
            <p:nvPr/>
          </p:nvSpPr>
          <p:spPr>
            <a:xfrm>
              <a:off x="7153595" y="3444579"/>
              <a:ext cx="1671" cy="3291"/>
            </a:xfrm>
            <a:custGeom>
              <a:avLst/>
              <a:gdLst>
                <a:gd name="connsiteX0" fmla="*/ 0 w 1671"/>
                <a:gd name="connsiteY0" fmla="*/ 3292 h 3291"/>
                <a:gd name="connsiteX1" fmla="*/ 0 w 1671"/>
                <a:gd name="connsiteY1" fmla="*/ 0 h 3291"/>
                <a:gd name="connsiteX2" fmla="*/ 0 w 1671"/>
                <a:gd name="connsiteY2" fmla="*/ 3292 h 3291"/>
              </a:gdLst>
              <a:ahLst/>
              <a:cxnLst>
                <a:cxn ang="0">
                  <a:pos x="connsiteX0" y="connsiteY0"/>
                </a:cxn>
                <a:cxn ang="0">
                  <a:pos x="connsiteX1" y="connsiteY1"/>
                </a:cxn>
                <a:cxn ang="0">
                  <a:pos x="connsiteX2" y="connsiteY2"/>
                </a:cxn>
              </a:cxnLst>
              <a:rect l="l" t="t" r="r" b="b"/>
              <a:pathLst>
                <a:path w="1671" h="3291">
                  <a:moveTo>
                    <a:pt x="0" y="3292"/>
                  </a:moveTo>
                  <a:cubicBezTo>
                    <a:pt x="0" y="2194"/>
                    <a:pt x="0" y="1097"/>
                    <a:pt x="0" y="0"/>
                  </a:cubicBezTo>
                  <a:cubicBezTo>
                    <a:pt x="2229" y="1103"/>
                    <a:pt x="2229" y="2194"/>
                    <a:pt x="0" y="3292"/>
                  </a:cubicBezTo>
                  <a:close/>
                </a:path>
              </a:pathLst>
            </a:custGeom>
            <a:grpFill/>
            <a:ln w="5715" cap="flat">
              <a:noFill/>
              <a:prstDash val="solid"/>
              <a:miter/>
            </a:ln>
          </p:spPr>
          <p:txBody>
            <a:bodyPr rtlCol="0" anchor="ctr"/>
            <a:lstStyle/>
            <a:p>
              <a:endParaRPr lang="zh-CN" altLang="en-US"/>
            </a:p>
          </p:txBody>
        </p:sp>
        <p:sp>
          <p:nvSpPr>
            <p:cNvPr id="418" name="任意多边形: 形状 417">
              <a:extLst>
                <a:ext uri="{FF2B5EF4-FFF2-40B4-BE49-F238E27FC236}">
                  <a16:creationId xmlns:a16="http://schemas.microsoft.com/office/drawing/2014/main" id="{06837F1D-5FBE-0E70-F036-A5B533CB7CF8}"/>
                </a:ext>
              </a:extLst>
            </p:cNvPr>
            <p:cNvSpPr/>
            <p:nvPr/>
          </p:nvSpPr>
          <p:spPr>
            <a:xfrm>
              <a:off x="7017865" y="3586787"/>
              <a:ext cx="1746" cy="1689"/>
            </a:xfrm>
            <a:custGeom>
              <a:avLst/>
              <a:gdLst>
                <a:gd name="connsiteX0" fmla="*/ 1730 w 1746"/>
                <a:gd name="connsiteY0" fmla="*/ 1278 h 1689"/>
                <a:gd name="connsiteX1" fmla="*/ 336 w 1746"/>
                <a:gd name="connsiteY1" fmla="*/ 1690 h 1689"/>
                <a:gd name="connsiteX2" fmla="*/ 27 w 1746"/>
                <a:gd name="connsiteY2" fmla="*/ 512 h 1689"/>
                <a:gd name="connsiteX3" fmla="*/ 1730 w 1746"/>
                <a:gd name="connsiteY3" fmla="*/ 1278 h 1689"/>
              </a:gdLst>
              <a:ahLst/>
              <a:cxnLst>
                <a:cxn ang="0">
                  <a:pos x="connsiteX0" y="connsiteY0"/>
                </a:cxn>
                <a:cxn ang="0">
                  <a:pos x="connsiteX1" y="connsiteY1"/>
                </a:cxn>
                <a:cxn ang="0">
                  <a:pos x="connsiteX2" y="connsiteY2"/>
                </a:cxn>
                <a:cxn ang="0">
                  <a:pos x="connsiteX3" y="connsiteY3"/>
                </a:cxn>
              </a:cxnLst>
              <a:rect l="l" t="t" r="r" b="b"/>
              <a:pathLst>
                <a:path w="1746" h="1689">
                  <a:moveTo>
                    <a:pt x="1730" y="1278"/>
                  </a:moveTo>
                  <a:cubicBezTo>
                    <a:pt x="1267" y="1415"/>
                    <a:pt x="798" y="1552"/>
                    <a:pt x="336" y="1690"/>
                  </a:cubicBezTo>
                  <a:cubicBezTo>
                    <a:pt x="221" y="1284"/>
                    <a:pt x="-93" y="598"/>
                    <a:pt x="27" y="512"/>
                  </a:cubicBezTo>
                  <a:cubicBezTo>
                    <a:pt x="1261" y="-385"/>
                    <a:pt x="1856" y="-88"/>
                    <a:pt x="1730" y="1278"/>
                  </a:cubicBezTo>
                  <a:close/>
                </a:path>
              </a:pathLst>
            </a:custGeom>
            <a:grpFill/>
            <a:ln w="5715" cap="flat">
              <a:noFill/>
              <a:prstDash val="solid"/>
              <a:miter/>
            </a:ln>
          </p:spPr>
          <p:txBody>
            <a:bodyPr rtlCol="0" anchor="ctr"/>
            <a:lstStyle/>
            <a:p>
              <a:endParaRPr lang="zh-CN" altLang="en-US"/>
            </a:p>
          </p:txBody>
        </p:sp>
        <p:sp>
          <p:nvSpPr>
            <p:cNvPr id="419" name="任意多边形: 形状 418">
              <a:extLst>
                <a:ext uri="{FF2B5EF4-FFF2-40B4-BE49-F238E27FC236}">
                  <a16:creationId xmlns:a16="http://schemas.microsoft.com/office/drawing/2014/main" id="{ABC37640-35FC-0F07-D137-48B1EF821EAE}"/>
                </a:ext>
              </a:extLst>
            </p:cNvPr>
            <p:cNvSpPr/>
            <p:nvPr/>
          </p:nvSpPr>
          <p:spPr>
            <a:xfrm>
              <a:off x="7017406" y="3563005"/>
              <a:ext cx="1360" cy="1354"/>
            </a:xfrm>
            <a:custGeom>
              <a:avLst/>
              <a:gdLst>
                <a:gd name="connsiteX0" fmla="*/ 1360 w 1360"/>
                <a:gd name="connsiteY0" fmla="*/ 0 h 1354"/>
                <a:gd name="connsiteX1" fmla="*/ 611 w 1360"/>
                <a:gd name="connsiteY1" fmla="*/ 1354 h 1354"/>
                <a:gd name="connsiteX2" fmla="*/ 0 w 1360"/>
                <a:gd name="connsiteY2" fmla="*/ 743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3"/>
                  </a:lnTo>
                  <a:close/>
                </a:path>
              </a:pathLst>
            </a:custGeom>
            <a:grpFill/>
            <a:ln w="5715" cap="flat">
              <a:noFill/>
              <a:prstDash val="solid"/>
              <a:miter/>
            </a:ln>
          </p:spPr>
          <p:txBody>
            <a:bodyPr rtlCol="0" anchor="ctr"/>
            <a:lstStyle/>
            <a:p>
              <a:endParaRPr lang="zh-CN" altLang="en-US"/>
            </a:p>
          </p:txBody>
        </p:sp>
        <p:sp>
          <p:nvSpPr>
            <p:cNvPr id="420" name="任意多边形: 形状 419">
              <a:extLst>
                <a:ext uri="{FF2B5EF4-FFF2-40B4-BE49-F238E27FC236}">
                  <a16:creationId xmlns:a16="http://schemas.microsoft.com/office/drawing/2014/main" id="{942466C4-24AB-C5E2-DDDC-8BE6579ED599}"/>
                </a:ext>
              </a:extLst>
            </p:cNvPr>
            <p:cNvSpPr/>
            <p:nvPr/>
          </p:nvSpPr>
          <p:spPr>
            <a:xfrm>
              <a:off x="7258968" y="3542094"/>
              <a:ext cx="4475" cy="4778"/>
            </a:xfrm>
            <a:custGeom>
              <a:avLst/>
              <a:gdLst>
                <a:gd name="connsiteX0" fmla="*/ 1377 w 4475"/>
                <a:gd name="connsiteY0" fmla="*/ 0 h 4778"/>
                <a:gd name="connsiteX1" fmla="*/ 4064 w 4475"/>
                <a:gd name="connsiteY1" fmla="*/ 1395 h 4778"/>
                <a:gd name="connsiteX2" fmla="*/ 3081 w 4475"/>
                <a:gd name="connsiteY2" fmla="*/ 3886 h 4778"/>
                <a:gd name="connsiteX3" fmla="*/ 29 w 4475"/>
                <a:gd name="connsiteY3" fmla="*/ 2840 h 4778"/>
                <a:gd name="connsiteX4" fmla="*/ 1377 w 4475"/>
                <a:gd name="connsiteY4" fmla="*/ 0 h 47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75" h="4778">
                  <a:moveTo>
                    <a:pt x="1377" y="0"/>
                  </a:moveTo>
                  <a:cubicBezTo>
                    <a:pt x="2298" y="446"/>
                    <a:pt x="3481" y="674"/>
                    <a:pt x="4064" y="1395"/>
                  </a:cubicBezTo>
                  <a:cubicBezTo>
                    <a:pt x="4910" y="2440"/>
                    <a:pt x="4389" y="3835"/>
                    <a:pt x="3081" y="3886"/>
                  </a:cubicBezTo>
                  <a:cubicBezTo>
                    <a:pt x="2137" y="3920"/>
                    <a:pt x="-291" y="6446"/>
                    <a:pt x="29" y="2840"/>
                  </a:cubicBezTo>
                  <a:cubicBezTo>
                    <a:pt x="120" y="1857"/>
                    <a:pt x="909" y="943"/>
                    <a:pt x="1377" y="0"/>
                  </a:cubicBezTo>
                  <a:close/>
                </a:path>
              </a:pathLst>
            </a:custGeom>
            <a:grpFill/>
            <a:ln w="5715" cap="flat">
              <a:noFill/>
              <a:prstDash val="solid"/>
              <a:miter/>
            </a:ln>
          </p:spPr>
          <p:txBody>
            <a:bodyPr rtlCol="0" anchor="ctr"/>
            <a:lstStyle/>
            <a:p>
              <a:endParaRPr lang="zh-CN" altLang="en-US"/>
            </a:p>
          </p:txBody>
        </p:sp>
        <p:sp>
          <p:nvSpPr>
            <p:cNvPr id="421" name="任意多边形: 形状 420">
              <a:extLst>
                <a:ext uri="{FF2B5EF4-FFF2-40B4-BE49-F238E27FC236}">
                  <a16:creationId xmlns:a16="http://schemas.microsoft.com/office/drawing/2014/main" id="{09CF0965-65F9-BFF6-E231-EBD2858552F6}"/>
                </a:ext>
              </a:extLst>
            </p:cNvPr>
            <p:cNvSpPr/>
            <p:nvPr/>
          </p:nvSpPr>
          <p:spPr>
            <a:xfrm>
              <a:off x="7248961" y="3537430"/>
              <a:ext cx="4184" cy="2543"/>
            </a:xfrm>
            <a:custGeom>
              <a:avLst/>
              <a:gdLst>
                <a:gd name="connsiteX0" fmla="*/ 1880 w 4184"/>
                <a:gd name="connsiteY0" fmla="*/ 297 h 2543"/>
                <a:gd name="connsiteX1" fmla="*/ 4183 w 4184"/>
                <a:gd name="connsiteY1" fmla="*/ 1337 h 2543"/>
                <a:gd name="connsiteX2" fmla="*/ 3012 w 4184"/>
                <a:gd name="connsiteY2" fmla="*/ 2183 h 2543"/>
                <a:gd name="connsiteX3" fmla="*/ 0 w 4184"/>
                <a:gd name="connsiteY3" fmla="*/ 2543 h 2543"/>
                <a:gd name="connsiteX4" fmla="*/ 1880 w 4184"/>
                <a:gd name="connsiteY4" fmla="*/ 297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43">
                  <a:moveTo>
                    <a:pt x="1880" y="297"/>
                  </a:moveTo>
                  <a:cubicBezTo>
                    <a:pt x="3183" y="-320"/>
                    <a:pt x="4018" y="23"/>
                    <a:pt x="4183" y="1337"/>
                  </a:cubicBezTo>
                  <a:cubicBezTo>
                    <a:pt x="4212" y="1577"/>
                    <a:pt x="3463" y="2080"/>
                    <a:pt x="3012" y="2183"/>
                  </a:cubicBezTo>
                  <a:cubicBezTo>
                    <a:pt x="2029" y="2400"/>
                    <a:pt x="1006" y="2435"/>
                    <a:pt x="0" y="2543"/>
                  </a:cubicBezTo>
                  <a:cubicBezTo>
                    <a:pt x="646" y="1777"/>
                    <a:pt x="1286" y="1012"/>
                    <a:pt x="1880" y="297"/>
                  </a:cubicBezTo>
                  <a:close/>
                </a:path>
              </a:pathLst>
            </a:custGeom>
            <a:grpFill/>
            <a:ln w="5715" cap="flat">
              <a:noFill/>
              <a:prstDash val="solid"/>
              <a:miter/>
            </a:ln>
          </p:spPr>
          <p:txBody>
            <a:bodyPr rtlCol="0" anchor="ctr"/>
            <a:lstStyle/>
            <a:p>
              <a:endParaRPr lang="zh-CN" altLang="en-US"/>
            </a:p>
          </p:txBody>
        </p:sp>
        <p:sp>
          <p:nvSpPr>
            <p:cNvPr id="422" name="任意多边形: 形状 421">
              <a:extLst>
                <a:ext uri="{FF2B5EF4-FFF2-40B4-BE49-F238E27FC236}">
                  <a16:creationId xmlns:a16="http://schemas.microsoft.com/office/drawing/2014/main" id="{3EDBE70E-60C8-0506-8AF4-54BA89741FA8}"/>
                </a:ext>
              </a:extLst>
            </p:cNvPr>
            <p:cNvSpPr/>
            <p:nvPr/>
          </p:nvSpPr>
          <p:spPr>
            <a:xfrm>
              <a:off x="7285942" y="3539147"/>
              <a:ext cx="1640" cy="1720"/>
            </a:xfrm>
            <a:custGeom>
              <a:avLst/>
              <a:gdLst>
                <a:gd name="connsiteX0" fmla="*/ 1640 w 1640"/>
                <a:gd name="connsiteY0" fmla="*/ 1392 h 1720"/>
                <a:gd name="connsiteX1" fmla="*/ 463 w 1640"/>
                <a:gd name="connsiteY1" fmla="*/ 1689 h 1720"/>
                <a:gd name="connsiteX2" fmla="*/ 0 w 1640"/>
                <a:gd name="connsiteY2" fmla="*/ 329 h 1720"/>
                <a:gd name="connsiteX3" fmla="*/ 1177 w 1640"/>
                <a:gd name="connsiteY3" fmla="*/ 32 h 1720"/>
                <a:gd name="connsiteX4" fmla="*/ 1640 w 1640"/>
                <a:gd name="connsiteY4" fmla="*/ 1392 h 1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0" h="1720">
                  <a:moveTo>
                    <a:pt x="1640" y="1392"/>
                  </a:moveTo>
                  <a:cubicBezTo>
                    <a:pt x="1234" y="1506"/>
                    <a:pt x="572" y="1820"/>
                    <a:pt x="463" y="1689"/>
                  </a:cubicBezTo>
                  <a:cubicBezTo>
                    <a:pt x="183" y="1340"/>
                    <a:pt x="137" y="798"/>
                    <a:pt x="0" y="329"/>
                  </a:cubicBezTo>
                  <a:cubicBezTo>
                    <a:pt x="412" y="214"/>
                    <a:pt x="1074" y="-100"/>
                    <a:pt x="1177" y="32"/>
                  </a:cubicBezTo>
                  <a:cubicBezTo>
                    <a:pt x="1463" y="380"/>
                    <a:pt x="1503" y="923"/>
                    <a:pt x="1640" y="1392"/>
                  </a:cubicBezTo>
                  <a:close/>
                </a:path>
              </a:pathLst>
            </a:custGeom>
            <a:grpFill/>
            <a:ln w="5715" cap="flat">
              <a:noFill/>
              <a:prstDash val="solid"/>
              <a:miter/>
            </a:ln>
          </p:spPr>
          <p:txBody>
            <a:bodyPr rtlCol="0" anchor="ctr"/>
            <a:lstStyle/>
            <a:p>
              <a:endParaRPr lang="zh-CN" altLang="en-US"/>
            </a:p>
          </p:txBody>
        </p:sp>
        <p:sp>
          <p:nvSpPr>
            <p:cNvPr id="423" name="任意多边形: 形状 422">
              <a:extLst>
                <a:ext uri="{FF2B5EF4-FFF2-40B4-BE49-F238E27FC236}">
                  <a16:creationId xmlns:a16="http://schemas.microsoft.com/office/drawing/2014/main" id="{5020238B-3266-9CF8-20B3-6C6009C37EDC}"/>
                </a:ext>
              </a:extLst>
            </p:cNvPr>
            <p:cNvSpPr/>
            <p:nvPr/>
          </p:nvSpPr>
          <p:spPr>
            <a:xfrm>
              <a:off x="7039310" y="3505855"/>
              <a:ext cx="1586" cy="2428"/>
            </a:xfrm>
            <a:custGeom>
              <a:avLst/>
              <a:gdLst>
                <a:gd name="connsiteX0" fmla="*/ 933 w 1586"/>
                <a:gd name="connsiteY0" fmla="*/ 0 h 2428"/>
                <a:gd name="connsiteX1" fmla="*/ 1585 w 1586"/>
                <a:gd name="connsiteY1" fmla="*/ 1292 h 2428"/>
                <a:gd name="connsiteX2" fmla="*/ 716 w 1586"/>
                <a:gd name="connsiteY2" fmla="*/ 2429 h 2428"/>
                <a:gd name="connsiteX3" fmla="*/ 933 w 1586"/>
                <a:gd name="connsiteY3" fmla="*/ 0 h 2428"/>
              </a:gdLst>
              <a:ahLst/>
              <a:cxnLst>
                <a:cxn ang="0">
                  <a:pos x="connsiteX0" y="connsiteY0"/>
                </a:cxn>
                <a:cxn ang="0">
                  <a:pos x="connsiteX1" y="connsiteY1"/>
                </a:cxn>
                <a:cxn ang="0">
                  <a:pos x="connsiteX2" y="connsiteY2"/>
                </a:cxn>
                <a:cxn ang="0">
                  <a:pos x="connsiteX3" y="connsiteY3"/>
                </a:cxn>
              </a:cxnLst>
              <a:rect l="l" t="t" r="r" b="b"/>
              <a:pathLst>
                <a:path w="1586" h="2428">
                  <a:moveTo>
                    <a:pt x="933" y="0"/>
                  </a:moveTo>
                  <a:cubicBezTo>
                    <a:pt x="1167" y="434"/>
                    <a:pt x="1619" y="886"/>
                    <a:pt x="1585" y="1292"/>
                  </a:cubicBezTo>
                  <a:cubicBezTo>
                    <a:pt x="1550" y="1692"/>
                    <a:pt x="1024" y="2052"/>
                    <a:pt x="716" y="2429"/>
                  </a:cubicBezTo>
                  <a:cubicBezTo>
                    <a:pt x="-307" y="1503"/>
                    <a:pt x="-233" y="691"/>
                    <a:pt x="933" y="0"/>
                  </a:cubicBezTo>
                  <a:close/>
                </a:path>
              </a:pathLst>
            </a:custGeom>
            <a:grpFill/>
            <a:ln w="5715" cap="flat">
              <a:noFill/>
              <a:prstDash val="solid"/>
              <a:miter/>
            </a:ln>
          </p:spPr>
          <p:txBody>
            <a:bodyPr rtlCol="0" anchor="ctr"/>
            <a:lstStyle/>
            <a:p>
              <a:endParaRPr lang="zh-CN" altLang="en-US"/>
            </a:p>
          </p:txBody>
        </p:sp>
        <p:sp>
          <p:nvSpPr>
            <p:cNvPr id="424" name="任意多边形: 形状 423">
              <a:extLst>
                <a:ext uri="{FF2B5EF4-FFF2-40B4-BE49-F238E27FC236}">
                  <a16:creationId xmlns:a16="http://schemas.microsoft.com/office/drawing/2014/main" id="{BAA90135-9379-072C-D85F-2BC2B09ACF89}"/>
                </a:ext>
              </a:extLst>
            </p:cNvPr>
            <p:cNvSpPr/>
            <p:nvPr/>
          </p:nvSpPr>
          <p:spPr>
            <a:xfrm>
              <a:off x="7222798" y="3577218"/>
              <a:ext cx="7127" cy="5899"/>
            </a:xfrm>
            <a:custGeom>
              <a:avLst/>
              <a:gdLst>
                <a:gd name="connsiteX0" fmla="*/ 4349 w 7127"/>
                <a:gd name="connsiteY0" fmla="*/ 0 h 5899"/>
                <a:gd name="connsiteX1" fmla="*/ 7069 w 7127"/>
                <a:gd name="connsiteY1" fmla="*/ 2720 h 5899"/>
                <a:gd name="connsiteX2" fmla="*/ 2937 w 7127"/>
                <a:gd name="connsiteY2" fmla="*/ 5349 h 5899"/>
                <a:gd name="connsiteX3" fmla="*/ 80 w 7127"/>
                <a:gd name="connsiteY3" fmla="*/ 3995 h 5899"/>
                <a:gd name="connsiteX4" fmla="*/ 4349 w 7127"/>
                <a:gd name="connsiteY4" fmla="*/ 0 h 5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27" h="5899">
                  <a:moveTo>
                    <a:pt x="4349" y="0"/>
                  </a:moveTo>
                  <a:cubicBezTo>
                    <a:pt x="5132" y="737"/>
                    <a:pt x="6892" y="1606"/>
                    <a:pt x="7069" y="2720"/>
                  </a:cubicBezTo>
                  <a:cubicBezTo>
                    <a:pt x="7572" y="5949"/>
                    <a:pt x="4686" y="5349"/>
                    <a:pt x="2937" y="5349"/>
                  </a:cubicBezTo>
                  <a:cubicBezTo>
                    <a:pt x="2114" y="5349"/>
                    <a:pt x="-486" y="7247"/>
                    <a:pt x="80" y="3995"/>
                  </a:cubicBezTo>
                  <a:cubicBezTo>
                    <a:pt x="440" y="1909"/>
                    <a:pt x="1246" y="57"/>
                    <a:pt x="4349" y="0"/>
                  </a:cubicBezTo>
                  <a:close/>
                </a:path>
              </a:pathLst>
            </a:custGeom>
            <a:grpFill/>
            <a:ln w="5715" cap="flat">
              <a:noFill/>
              <a:prstDash val="solid"/>
              <a:miter/>
            </a:ln>
          </p:spPr>
          <p:txBody>
            <a:bodyPr rtlCol="0" anchor="ctr"/>
            <a:lstStyle/>
            <a:p>
              <a:endParaRPr lang="zh-CN" altLang="en-US"/>
            </a:p>
          </p:txBody>
        </p:sp>
        <p:sp>
          <p:nvSpPr>
            <p:cNvPr id="425" name="任意多边形: 形状 424">
              <a:extLst>
                <a:ext uri="{FF2B5EF4-FFF2-40B4-BE49-F238E27FC236}">
                  <a16:creationId xmlns:a16="http://schemas.microsoft.com/office/drawing/2014/main" id="{497A935B-024C-1C64-44E1-A58A2E244B24}"/>
                </a:ext>
              </a:extLst>
            </p:cNvPr>
            <p:cNvSpPr/>
            <p:nvPr/>
          </p:nvSpPr>
          <p:spPr>
            <a:xfrm>
              <a:off x="6898933" y="3727625"/>
              <a:ext cx="1298" cy="1229"/>
            </a:xfrm>
            <a:custGeom>
              <a:avLst/>
              <a:gdLst>
                <a:gd name="connsiteX0" fmla="*/ 1298 w 1298"/>
                <a:gd name="connsiteY0" fmla="*/ 0 h 1229"/>
                <a:gd name="connsiteX1" fmla="*/ 618 w 1298"/>
                <a:gd name="connsiteY1" fmla="*/ 1229 h 1229"/>
                <a:gd name="connsiteX2" fmla="*/ 1292 w 1298"/>
                <a:gd name="connsiteY2" fmla="*/ 0 h 1229"/>
                <a:gd name="connsiteX3" fmla="*/ 1298 w 1298"/>
                <a:gd name="connsiteY3" fmla="*/ 0 h 1229"/>
              </a:gdLst>
              <a:ahLst/>
              <a:cxnLst>
                <a:cxn ang="0">
                  <a:pos x="connsiteX0" y="connsiteY0"/>
                </a:cxn>
                <a:cxn ang="0">
                  <a:pos x="connsiteX1" y="connsiteY1"/>
                </a:cxn>
                <a:cxn ang="0">
                  <a:pos x="connsiteX2" y="connsiteY2"/>
                </a:cxn>
                <a:cxn ang="0">
                  <a:pos x="connsiteX3" y="connsiteY3"/>
                </a:cxn>
              </a:cxnLst>
              <a:rect l="l" t="t" r="r" b="b"/>
              <a:pathLst>
                <a:path w="1298" h="1229">
                  <a:moveTo>
                    <a:pt x="1298" y="0"/>
                  </a:moveTo>
                  <a:cubicBezTo>
                    <a:pt x="1069" y="429"/>
                    <a:pt x="778" y="1252"/>
                    <a:pt x="618" y="1229"/>
                  </a:cubicBezTo>
                  <a:cubicBezTo>
                    <a:pt x="-394" y="1074"/>
                    <a:pt x="-159" y="577"/>
                    <a:pt x="1292" y="0"/>
                  </a:cubicBezTo>
                  <a:cubicBezTo>
                    <a:pt x="1287" y="0"/>
                    <a:pt x="1298" y="0"/>
                    <a:pt x="1298" y="0"/>
                  </a:cubicBezTo>
                  <a:close/>
                </a:path>
              </a:pathLst>
            </a:custGeom>
            <a:grpFill/>
            <a:ln w="5715" cap="flat">
              <a:noFill/>
              <a:prstDash val="solid"/>
              <a:miter/>
            </a:ln>
          </p:spPr>
          <p:txBody>
            <a:bodyPr rtlCol="0" anchor="ctr"/>
            <a:lstStyle/>
            <a:p>
              <a:endParaRPr lang="zh-CN" altLang="en-US"/>
            </a:p>
          </p:txBody>
        </p:sp>
        <p:sp>
          <p:nvSpPr>
            <p:cNvPr id="426" name="任意多边形: 形状 425">
              <a:extLst>
                <a:ext uri="{FF2B5EF4-FFF2-40B4-BE49-F238E27FC236}">
                  <a16:creationId xmlns:a16="http://schemas.microsoft.com/office/drawing/2014/main" id="{9D357EB0-A1EB-D4D8-4744-4535222922A3}"/>
                </a:ext>
              </a:extLst>
            </p:cNvPr>
            <p:cNvSpPr/>
            <p:nvPr/>
          </p:nvSpPr>
          <p:spPr>
            <a:xfrm>
              <a:off x="6827986" y="3821640"/>
              <a:ext cx="6620" cy="5994"/>
            </a:xfrm>
            <a:custGeom>
              <a:avLst/>
              <a:gdLst>
                <a:gd name="connsiteX0" fmla="*/ 2 w 6620"/>
                <a:gd name="connsiteY0" fmla="*/ 4466 h 5994"/>
                <a:gd name="connsiteX1" fmla="*/ 6620 w 6620"/>
                <a:gd name="connsiteY1" fmla="*/ 1260 h 5994"/>
                <a:gd name="connsiteX2" fmla="*/ 2 w 6620"/>
                <a:gd name="connsiteY2" fmla="*/ 4466 h 5994"/>
              </a:gdLst>
              <a:ahLst/>
              <a:cxnLst>
                <a:cxn ang="0">
                  <a:pos x="connsiteX0" y="connsiteY0"/>
                </a:cxn>
                <a:cxn ang="0">
                  <a:pos x="connsiteX1" y="connsiteY1"/>
                </a:cxn>
                <a:cxn ang="0">
                  <a:pos x="connsiteX2" y="connsiteY2"/>
                </a:cxn>
              </a:cxnLst>
              <a:rect l="l" t="t" r="r" b="b"/>
              <a:pathLst>
                <a:path w="6620" h="5994">
                  <a:moveTo>
                    <a:pt x="2" y="4466"/>
                  </a:moveTo>
                  <a:cubicBezTo>
                    <a:pt x="-89" y="-1346"/>
                    <a:pt x="3100" y="-386"/>
                    <a:pt x="6620" y="1260"/>
                  </a:cubicBezTo>
                  <a:cubicBezTo>
                    <a:pt x="4883" y="3306"/>
                    <a:pt x="4717" y="8581"/>
                    <a:pt x="2" y="4466"/>
                  </a:cubicBezTo>
                  <a:close/>
                </a:path>
              </a:pathLst>
            </a:custGeom>
            <a:grpFill/>
            <a:ln w="5715" cap="flat">
              <a:noFill/>
              <a:prstDash val="solid"/>
              <a:miter/>
            </a:ln>
          </p:spPr>
          <p:txBody>
            <a:bodyPr rtlCol="0" anchor="ctr"/>
            <a:lstStyle/>
            <a:p>
              <a:endParaRPr lang="zh-CN" altLang="en-US"/>
            </a:p>
          </p:txBody>
        </p:sp>
        <p:sp>
          <p:nvSpPr>
            <p:cNvPr id="427" name="任意多边形: 形状 426">
              <a:extLst>
                <a:ext uri="{FF2B5EF4-FFF2-40B4-BE49-F238E27FC236}">
                  <a16:creationId xmlns:a16="http://schemas.microsoft.com/office/drawing/2014/main" id="{3307DBB7-20F7-D91D-65E2-1415C3451852}"/>
                </a:ext>
              </a:extLst>
            </p:cNvPr>
            <p:cNvSpPr/>
            <p:nvPr/>
          </p:nvSpPr>
          <p:spPr>
            <a:xfrm>
              <a:off x="6900597" y="3828450"/>
              <a:ext cx="25906" cy="11240"/>
            </a:xfrm>
            <a:custGeom>
              <a:avLst/>
              <a:gdLst>
                <a:gd name="connsiteX0" fmla="*/ 0 w 25906"/>
                <a:gd name="connsiteY0" fmla="*/ 548 h 11240"/>
                <a:gd name="connsiteX1" fmla="*/ 25906 w 25906"/>
                <a:gd name="connsiteY1" fmla="*/ 4389 h 11240"/>
                <a:gd name="connsiteX2" fmla="*/ 16677 w 25906"/>
                <a:gd name="connsiteY2" fmla="*/ 5880 h 11240"/>
                <a:gd name="connsiteX3" fmla="*/ 8727 w 25906"/>
                <a:gd name="connsiteY3" fmla="*/ 10332 h 11240"/>
                <a:gd name="connsiteX4" fmla="*/ 0 w 25906"/>
                <a:gd name="connsiteY4" fmla="*/ 548 h 11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6" h="11240">
                  <a:moveTo>
                    <a:pt x="0" y="548"/>
                  </a:moveTo>
                  <a:cubicBezTo>
                    <a:pt x="8921" y="-121"/>
                    <a:pt x="17905" y="-1184"/>
                    <a:pt x="25906" y="4389"/>
                  </a:cubicBezTo>
                  <a:cubicBezTo>
                    <a:pt x="22769" y="4492"/>
                    <a:pt x="19786" y="4760"/>
                    <a:pt x="16677" y="5880"/>
                  </a:cubicBezTo>
                  <a:cubicBezTo>
                    <a:pt x="13790" y="6920"/>
                    <a:pt x="14973" y="13641"/>
                    <a:pt x="8727" y="10332"/>
                  </a:cubicBezTo>
                  <a:cubicBezTo>
                    <a:pt x="4126" y="7897"/>
                    <a:pt x="1337" y="5234"/>
                    <a:pt x="0" y="548"/>
                  </a:cubicBezTo>
                  <a:close/>
                </a:path>
              </a:pathLst>
            </a:custGeom>
            <a:grpFill/>
            <a:ln w="5715" cap="flat">
              <a:noFill/>
              <a:prstDash val="solid"/>
              <a:miter/>
            </a:ln>
          </p:spPr>
          <p:txBody>
            <a:bodyPr rtlCol="0" anchor="ctr"/>
            <a:lstStyle/>
            <a:p>
              <a:endParaRPr lang="zh-CN" altLang="en-US"/>
            </a:p>
          </p:txBody>
        </p:sp>
        <p:sp>
          <p:nvSpPr>
            <p:cNvPr id="428" name="任意多边形: 形状 427">
              <a:extLst>
                <a:ext uri="{FF2B5EF4-FFF2-40B4-BE49-F238E27FC236}">
                  <a16:creationId xmlns:a16="http://schemas.microsoft.com/office/drawing/2014/main" id="{C38516F3-0E77-2F11-53F8-B1AB65EFC1DB}"/>
                </a:ext>
              </a:extLst>
            </p:cNvPr>
            <p:cNvSpPr/>
            <p:nvPr/>
          </p:nvSpPr>
          <p:spPr>
            <a:xfrm>
              <a:off x="7006993" y="3899830"/>
              <a:ext cx="3926" cy="3724"/>
            </a:xfrm>
            <a:custGeom>
              <a:avLst/>
              <a:gdLst>
                <a:gd name="connsiteX0" fmla="*/ 3926 w 3926"/>
                <a:gd name="connsiteY0" fmla="*/ 1097 h 3724"/>
                <a:gd name="connsiteX1" fmla="*/ 2663 w 3926"/>
                <a:gd name="connsiteY1" fmla="*/ 3680 h 3724"/>
                <a:gd name="connsiteX2" fmla="*/ 0 w 3926"/>
                <a:gd name="connsiteY2" fmla="*/ 2634 h 3724"/>
                <a:gd name="connsiteX3" fmla="*/ 1257 w 3926"/>
                <a:gd name="connsiteY3" fmla="*/ 45 h 3724"/>
                <a:gd name="connsiteX4" fmla="*/ 3926 w 3926"/>
                <a:gd name="connsiteY4" fmla="*/ 1097 h 3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6" h="3724">
                  <a:moveTo>
                    <a:pt x="3926" y="1097"/>
                  </a:moveTo>
                  <a:cubicBezTo>
                    <a:pt x="3526" y="2005"/>
                    <a:pt x="3326" y="3411"/>
                    <a:pt x="2663" y="3680"/>
                  </a:cubicBezTo>
                  <a:cubicBezTo>
                    <a:pt x="2023" y="3937"/>
                    <a:pt x="909" y="3028"/>
                    <a:pt x="0" y="2634"/>
                  </a:cubicBezTo>
                  <a:cubicBezTo>
                    <a:pt x="400" y="1725"/>
                    <a:pt x="600" y="308"/>
                    <a:pt x="1257" y="45"/>
                  </a:cubicBezTo>
                  <a:cubicBezTo>
                    <a:pt x="1903" y="-212"/>
                    <a:pt x="3018" y="697"/>
                    <a:pt x="3926" y="1097"/>
                  </a:cubicBezTo>
                  <a:close/>
                </a:path>
              </a:pathLst>
            </a:custGeom>
            <a:grpFill/>
            <a:ln w="5715" cap="flat">
              <a:noFill/>
              <a:prstDash val="solid"/>
              <a:miter/>
            </a:ln>
          </p:spPr>
          <p:txBody>
            <a:bodyPr rtlCol="0" anchor="ctr"/>
            <a:lstStyle/>
            <a:p>
              <a:endParaRPr lang="zh-CN" altLang="en-US"/>
            </a:p>
          </p:txBody>
        </p:sp>
        <p:sp>
          <p:nvSpPr>
            <p:cNvPr id="429" name="任意多边形: 形状 428">
              <a:extLst>
                <a:ext uri="{FF2B5EF4-FFF2-40B4-BE49-F238E27FC236}">
                  <a16:creationId xmlns:a16="http://schemas.microsoft.com/office/drawing/2014/main" id="{73EB4B85-124A-0000-C137-3E3373FBF994}"/>
                </a:ext>
              </a:extLst>
            </p:cNvPr>
            <p:cNvSpPr/>
            <p:nvPr/>
          </p:nvSpPr>
          <p:spPr>
            <a:xfrm>
              <a:off x="7025339" y="3923479"/>
              <a:ext cx="1365" cy="1360"/>
            </a:xfrm>
            <a:custGeom>
              <a:avLst/>
              <a:gdLst>
                <a:gd name="connsiteX0" fmla="*/ 0 w 1365"/>
                <a:gd name="connsiteY0" fmla="*/ 1360 h 1360"/>
                <a:gd name="connsiteX1" fmla="*/ 754 w 1365"/>
                <a:gd name="connsiteY1" fmla="*/ 0 h 1360"/>
                <a:gd name="connsiteX2" fmla="*/ 1366 w 1365"/>
                <a:gd name="connsiteY2" fmla="*/ 611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1"/>
                  </a:lnTo>
                  <a:close/>
                </a:path>
              </a:pathLst>
            </a:custGeom>
            <a:grpFill/>
            <a:ln w="5715" cap="flat">
              <a:noFill/>
              <a:prstDash val="solid"/>
              <a:miter/>
            </a:ln>
          </p:spPr>
          <p:txBody>
            <a:bodyPr rtlCol="0" anchor="ctr"/>
            <a:lstStyle/>
            <a:p>
              <a:endParaRPr lang="zh-CN" altLang="en-US"/>
            </a:p>
          </p:txBody>
        </p:sp>
        <p:sp>
          <p:nvSpPr>
            <p:cNvPr id="430" name="任意多边形: 形状 429">
              <a:extLst>
                <a:ext uri="{FF2B5EF4-FFF2-40B4-BE49-F238E27FC236}">
                  <a16:creationId xmlns:a16="http://schemas.microsoft.com/office/drawing/2014/main" id="{70DC8786-F50B-7E2D-2F5B-A83F55F8FFD9}"/>
                </a:ext>
              </a:extLst>
            </p:cNvPr>
            <p:cNvSpPr/>
            <p:nvPr/>
          </p:nvSpPr>
          <p:spPr>
            <a:xfrm>
              <a:off x="6985716" y="3836205"/>
              <a:ext cx="7389" cy="3007"/>
            </a:xfrm>
            <a:custGeom>
              <a:avLst/>
              <a:gdLst>
                <a:gd name="connsiteX0" fmla="*/ 7390 w 7389"/>
                <a:gd name="connsiteY0" fmla="*/ 857 h 3007"/>
                <a:gd name="connsiteX1" fmla="*/ 5081 w 7389"/>
                <a:gd name="connsiteY1" fmla="*/ 2777 h 3007"/>
                <a:gd name="connsiteX2" fmla="*/ 0 w 7389"/>
                <a:gd name="connsiteY2" fmla="*/ 1154 h 3007"/>
                <a:gd name="connsiteX3" fmla="*/ 2606 w 7389"/>
                <a:gd name="connsiteY3" fmla="*/ 0 h 3007"/>
                <a:gd name="connsiteX4" fmla="*/ 7390 w 7389"/>
                <a:gd name="connsiteY4" fmla="*/ 857 h 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9" h="3007">
                  <a:moveTo>
                    <a:pt x="7390" y="857"/>
                  </a:moveTo>
                  <a:cubicBezTo>
                    <a:pt x="6349" y="1760"/>
                    <a:pt x="5761" y="2703"/>
                    <a:pt x="5081" y="2777"/>
                  </a:cubicBezTo>
                  <a:cubicBezTo>
                    <a:pt x="3201" y="2972"/>
                    <a:pt x="1006" y="3646"/>
                    <a:pt x="0" y="1154"/>
                  </a:cubicBezTo>
                  <a:cubicBezTo>
                    <a:pt x="-23" y="1103"/>
                    <a:pt x="1698" y="6"/>
                    <a:pt x="2606" y="0"/>
                  </a:cubicBezTo>
                  <a:cubicBezTo>
                    <a:pt x="4069" y="-6"/>
                    <a:pt x="5527" y="492"/>
                    <a:pt x="7390" y="857"/>
                  </a:cubicBezTo>
                  <a:close/>
                </a:path>
              </a:pathLst>
            </a:custGeom>
            <a:grpFill/>
            <a:ln w="5715" cap="flat">
              <a:noFill/>
              <a:prstDash val="solid"/>
              <a:miter/>
            </a:ln>
          </p:spPr>
          <p:txBody>
            <a:bodyPr rtlCol="0" anchor="ctr"/>
            <a:lstStyle/>
            <a:p>
              <a:endParaRPr lang="zh-CN" altLang="en-US"/>
            </a:p>
          </p:txBody>
        </p:sp>
        <p:sp>
          <p:nvSpPr>
            <p:cNvPr id="431" name="任意多边形: 形状 430">
              <a:extLst>
                <a:ext uri="{FF2B5EF4-FFF2-40B4-BE49-F238E27FC236}">
                  <a16:creationId xmlns:a16="http://schemas.microsoft.com/office/drawing/2014/main" id="{291D54E2-142B-EFF7-59E6-CAE09778B072}"/>
                </a:ext>
              </a:extLst>
            </p:cNvPr>
            <p:cNvSpPr/>
            <p:nvPr/>
          </p:nvSpPr>
          <p:spPr>
            <a:xfrm>
              <a:off x="7371907" y="3618920"/>
              <a:ext cx="31615" cy="40340"/>
            </a:xfrm>
            <a:custGeom>
              <a:avLst/>
              <a:gdLst>
                <a:gd name="connsiteX0" fmla="*/ 18465 w 31615"/>
                <a:gd name="connsiteY0" fmla="*/ 0 h 40340"/>
                <a:gd name="connsiteX1" fmla="*/ 20208 w 31615"/>
                <a:gd name="connsiteY1" fmla="*/ 9218 h 40340"/>
                <a:gd name="connsiteX2" fmla="*/ 27221 w 31615"/>
                <a:gd name="connsiteY2" fmla="*/ 28850 h 40340"/>
                <a:gd name="connsiteX3" fmla="*/ 31616 w 31615"/>
                <a:gd name="connsiteY3" fmla="*/ 32895 h 40340"/>
                <a:gd name="connsiteX4" fmla="*/ 24855 w 31615"/>
                <a:gd name="connsiteY4" fmla="*/ 40182 h 40340"/>
                <a:gd name="connsiteX5" fmla="*/ 13859 w 31615"/>
                <a:gd name="connsiteY5" fmla="*/ 33781 h 40340"/>
                <a:gd name="connsiteX6" fmla="*/ 15270 w 31615"/>
                <a:gd name="connsiteY6" fmla="*/ 30095 h 40340"/>
                <a:gd name="connsiteX7" fmla="*/ 13476 w 31615"/>
                <a:gd name="connsiteY7" fmla="*/ 16574 h 40340"/>
                <a:gd name="connsiteX8" fmla="*/ 0 w 31615"/>
                <a:gd name="connsiteY8" fmla="*/ 9441 h 40340"/>
                <a:gd name="connsiteX9" fmla="*/ 13265 w 31615"/>
                <a:gd name="connsiteY9" fmla="*/ 10824 h 40340"/>
                <a:gd name="connsiteX10" fmla="*/ 18465 w 31615"/>
                <a:gd name="connsiteY10" fmla="*/ 0 h 40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615" h="40340">
                  <a:moveTo>
                    <a:pt x="18465" y="0"/>
                  </a:moveTo>
                  <a:cubicBezTo>
                    <a:pt x="18528" y="3183"/>
                    <a:pt x="17940" y="6789"/>
                    <a:pt x="20208" y="9218"/>
                  </a:cubicBezTo>
                  <a:cubicBezTo>
                    <a:pt x="25449" y="14819"/>
                    <a:pt x="29987" y="20317"/>
                    <a:pt x="27221" y="28850"/>
                  </a:cubicBezTo>
                  <a:cubicBezTo>
                    <a:pt x="26963" y="29638"/>
                    <a:pt x="30072" y="31518"/>
                    <a:pt x="31616" y="32895"/>
                  </a:cubicBezTo>
                  <a:cubicBezTo>
                    <a:pt x="31473" y="37376"/>
                    <a:pt x="28535" y="41171"/>
                    <a:pt x="24855" y="40182"/>
                  </a:cubicBezTo>
                  <a:cubicBezTo>
                    <a:pt x="21123" y="39182"/>
                    <a:pt x="18991" y="33947"/>
                    <a:pt x="13859" y="33781"/>
                  </a:cubicBezTo>
                  <a:cubicBezTo>
                    <a:pt x="13002" y="33753"/>
                    <a:pt x="14065" y="31370"/>
                    <a:pt x="15270" y="30095"/>
                  </a:cubicBezTo>
                  <a:cubicBezTo>
                    <a:pt x="23146" y="21751"/>
                    <a:pt x="23066" y="20597"/>
                    <a:pt x="13476" y="16574"/>
                  </a:cubicBezTo>
                  <a:cubicBezTo>
                    <a:pt x="9007" y="14699"/>
                    <a:pt x="4566" y="13053"/>
                    <a:pt x="0" y="9441"/>
                  </a:cubicBezTo>
                  <a:cubicBezTo>
                    <a:pt x="5658" y="5641"/>
                    <a:pt x="9161" y="12236"/>
                    <a:pt x="13265" y="10824"/>
                  </a:cubicBezTo>
                  <a:cubicBezTo>
                    <a:pt x="18094" y="8538"/>
                    <a:pt x="9327" y="114"/>
                    <a:pt x="18465" y="0"/>
                  </a:cubicBezTo>
                  <a:close/>
                </a:path>
              </a:pathLst>
            </a:custGeom>
            <a:grpFill/>
            <a:ln w="5715" cap="flat">
              <a:noFill/>
              <a:prstDash val="solid"/>
              <a:miter/>
            </a:ln>
          </p:spPr>
          <p:txBody>
            <a:bodyPr rtlCol="0" anchor="ctr"/>
            <a:lstStyle/>
            <a:p>
              <a:endParaRPr lang="zh-CN" altLang="en-US"/>
            </a:p>
          </p:txBody>
        </p:sp>
        <p:sp>
          <p:nvSpPr>
            <p:cNvPr id="432" name="任意多边形: 形状 431">
              <a:extLst>
                <a:ext uri="{FF2B5EF4-FFF2-40B4-BE49-F238E27FC236}">
                  <a16:creationId xmlns:a16="http://schemas.microsoft.com/office/drawing/2014/main" id="{6131127F-D4C1-8693-F0C2-300B98EE7F98}"/>
                </a:ext>
              </a:extLst>
            </p:cNvPr>
            <p:cNvSpPr/>
            <p:nvPr/>
          </p:nvSpPr>
          <p:spPr>
            <a:xfrm>
              <a:off x="7403529" y="3644953"/>
              <a:ext cx="15383" cy="20024"/>
            </a:xfrm>
            <a:custGeom>
              <a:avLst/>
              <a:gdLst>
                <a:gd name="connsiteX0" fmla="*/ 0 w 15383"/>
                <a:gd name="connsiteY0" fmla="*/ 6863 h 20024"/>
                <a:gd name="connsiteX1" fmla="*/ 12264 w 15383"/>
                <a:gd name="connsiteY1" fmla="*/ 919 h 20024"/>
                <a:gd name="connsiteX2" fmla="*/ 13150 w 15383"/>
                <a:gd name="connsiteY2" fmla="*/ 10155 h 20024"/>
                <a:gd name="connsiteX3" fmla="*/ 9864 w 15383"/>
                <a:gd name="connsiteY3" fmla="*/ 20025 h 20024"/>
                <a:gd name="connsiteX4" fmla="*/ 0 w 15383"/>
                <a:gd name="connsiteY4" fmla="*/ 6863 h 20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83" h="20024">
                  <a:moveTo>
                    <a:pt x="0" y="6863"/>
                  </a:moveTo>
                  <a:cubicBezTo>
                    <a:pt x="1046" y="-1321"/>
                    <a:pt x="7292" y="-521"/>
                    <a:pt x="12264" y="919"/>
                  </a:cubicBezTo>
                  <a:cubicBezTo>
                    <a:pt x="18191" y="2628"/>
                    <a:pt x="14007" y="6903"/>
                    <a:pt x="13150" y="10155"/>
                  </a:cubicBezTo>
                  <a:cubicBezTo>
                    <a:pt x="9292" y="12527"/>
                    <a:pt x="9973" y="16407"/>
                    <a:pt x="9864" y="20025"/>
                  </a:cubicBezTo>
                  <a:cubicBezTo>
                    <a:pt x="6572" y="15636"/>
                    <a:pt x="3286" y="11246"/>
                    <a:pt x="0" y="6863"/>
                  </a:cubicBezTo>
                  <a:close/>
                </a:path>
              </a:pathLst>
            </a:custGeom>
            <a:grpFill/>
            <a:ln w="5715" cap="flat">
              <a:noFill/>
              <a:prstDash val="solid"/>
              <a:miter/>
            </a:ln>
          </p:spPr>
          <p:txBody>
            <a:bodyPr rtlCol="0" anchor="ctr"/>
            <a:lstStyle/>
            <a:p>
              <a:endParaRPr lang="zh-CN" altLang="en-US"/>
            </a:p>
          </p:txBody>
        </p:sp>
        <p:sp>
          <p:nvSpPr>
            <p:cNvPr id="433" name="任意多边形: 形状 432">
              <a:extLst>
                <a:ext uri="{FF2B5EF4-FFF2-40B4-BE49-F238E27FC236}">
                  <a16:creationId xmlns:a16="http://schemas.microsoft.com/office/drawing/2014/main" id="{D6608295-316D-1CC0-A4CF-5EE1A8903F35}"/>
                </a:ext>
              </a:extLst>
            </p:cNvPr>
            <p:cNvSpPr/>
            <p:nvPr/>
          </p:nvSpPr>
          <p:spPr>
            <a:xfrm>
              <a:off x="7347916" y="3597512"/>
              <a:ext cx="5546" cy="12292"/>
            </a:xfrm>
            <a:custGeom>
              <a:avLst/>
              <a:gdLst>
                <a:gd name="connsiteX0" fmla="*/ 1520 w 5546"/>
                <a:gd name="connsiteY0" fmla="*/ 0 h 12292"/>
                <a:gd name="connsiteX1" fmla="*/ 0 w 5546"/>
                <a:gd name="connsiteY1" fmla="*/ 12293 h 12292"/>
                <a:gd name="connsiteX2" fmla="*/ 1520 w 5546"/>
                <a:gd name="connsiteY2" fmla="*/ 0 h 12292"/>
              </a:gdLst>
              <a:ahLst/>
              <a:cxnLst>
                <a:cxn ang="0">
                  <a:pos x="connsiteX0" y="connsiteY0"/>
                </a:cxn>
                <a:cxn ang="0">
                  <a:pos x="connsiteX1" y="connsiteY1"/>
                </a:cxn>
                <a:cxn ang="0">
                  <a:pos x="connsiteX2" y="connsiteY2"/>
                </a:cxn>
              </a:cxnLst>
              <a:rect l="l" t="t" r="r" b="b"/>
              <a:pathLst>
                <a:path w="5546" h="12292">
                  <a:moveTo>
                    <a:pt x="1520" y="0"/>
                  </a:moveTo>
                  <a:cubicBezTo>
                    <a:pt x="6681" y="4446"/>
                    <a:pt x="7595" y="8429"/>
                    <a:pt x="0" y="12293"/>
                  </a:cubicBezTo>
                  <a:cubicBezTo>
                    <a:pt x="611" y="7309"/>
                    <a:pt x="1063" y="3652"/>
                    <a:pt x="1520" y="0"/>
                  </a:cubicBezTo>
                  <a:close/>
                </a:path>
              </a:pathLst>
            </a:custGeom>
            <a:grpFill/>
            <a:ln w="5715" cap="flat">
              <a:noFill/>
              <a:prstDash val="solid"/>
              <a:miter/>
            </a:ln>
          </p:spPr>
          <p:txBody>
            <a:bodyPr rtlCol="0" anchor="ctr"/>
            <a:lstStyle/>
            <a:p>
              <a:endParaRPr lang="zh-CN" altLang="en-US"/>
            </a:p>
          </p:txBody>
        </p:sp>
        <p:sp>
          <p:nvSpPr>
            <p:cNvPr id="434" name="任意多边形: 形状 433">
              <a:extLst>
                <a:ext uri="{FF2B5EF4-FFF2-40B4-BE49-F238E27FC236}">
                  <a16:creationId xmlns:a16="http://schemas.microsoft.com/office/drawing/2014/main" id="{D236E37D-9AC0-63F3-FFE2-00FC0F3B7A6D}"/>
                </a:ext>
              </a:extLst>
            </p:cNvPr>
            <p:cNvSpPr/>
            <p:nvPr/>
          </p:nvSpPr>
          <p:spPr>
            <a:xfrm>
              <a:off x="7336795" y="3481668"/>
              <a:ext cx="4298" cy="2514"/>
            </a:xfrm>
            <a:custGeom>
              <a:avLst/>
              <a:gdLst>
                <a:gd name="connsiteX0" fmla="*/ 0 w 4298"/>
                <a:gd name="connsiteY0" fmla="*/ 1179 h 2514"/>
                <a:gd name="connsiteX1" fmla="*/ 777 w 4298"/>
                <a:gd name="connsiteY1" fmla="*/ 1 h 2514"/>
                <a:gd name="connsiteX2" fmla="*/ 3429 w 4298"/>
                <a:gd name="connsiteY2" fmla="*/ 1121 h 2514"/>
                <a:gd name="connsiteX3" fmla="*/ 2732 w 4298"/>
                <a:gd name="connsiteY3" fmla="*/ 2288 h 2514"/>
                <a:gd name="connsiteX4" fmla="*/ 0 w 4298"/>
                <a:gd name="connsiteY4" fmla="*/ 1179 h 2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514">
                  <a:moveTo>
                    <a:pt x="0" y="1179"/>
                  </a:moveTo>
                  <a:cubicBezTo>
                    <a:pt x="269" y="767"/>
                    <a:pt x="640" y="-39"/>
                    <a:pt x="777" y="1"/>
                  </a:cubicBezTo>
                  <a:cubicBezTo>
                    <a:pt x="1697" y="264"/>
                    <a:pt x="2726" y="522"/>
                    <a:pt x="3429" y="1121"/>
                  </a:cubicBezTo>
                  <a:cubicBezTo>
                    <a:pt x="4829" y="2322"/>
                    <a:pt x="4498" y="2853"/>
                    <a:pt x="2732" y="2288"/>
                  </a:cubicBezTo>
                  <a:cubicBezTo>
                    <a:pt x="1800" y="1990"/>
                    <a:pt x="909" y="1556"/>
                    <a:pt x="0" y="1179"/>
                  </a:cubicBezTo>
                  <a:close/>
                </a:path>
              </a:pathLst>
            </a:custGeom>
            <a:grpFill/>
            <a:ln w="5715" cap="flat">
              <a:noFill/>
              <a:prstDash val="solid"/>
              <a:miter/>
            </a:ln>
          </p:spPr>
          <p:txBody>
            <a:bodyPr rtlCol="0" anchor="ctr"/>
            <a:lstStyle/>
            <a:p>
              <a:endParaRPr lang="zh-CN" altLang="en-US"/>
            </a:p>
          </p:txBody>
        </p:sp>
        <p:sp>
          <p:nvSpPr>
            <p:cNvPr id="435" name="任意多边形: 形状 434">
              <a:extLst>
                <a:ext uri="{FF2B5EF4-FFF2-40B4-BE49-F238E27FC236}">
                  <a16:creationId xmlns:a16="http://schemas.microsoft.com/office/drawing/2014/main" id="{481D9147-4014-6EB8-14E8-421D2F180C15}"/>
                </a:ext>
              </a:extLst>
            </p:cNvPr>
            <p:cNvSpPr/>
            <p:nvPr/>
          </p:nvSpPr>
          <p:spPr>
            <a:xfrm>
              <a:off x="7380503" y="3704445"/>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36" name="任意多边形: 形状 435">
              <a:extLst>
                <a:ext uri="{FF2B5EF4-FFF2-40B4-BE49-F238E27FC236}">
                  <a16:creationId xmlns:a16="http://schemas.microsoft.com/office/drawing/2014/main" id="{D13D6AD2-38E2-AE59-69A2-06ECA52C8751}"/>
                </a:ext>
              </a:extLst>
            </p:cNvPr>
            <p:cNvSpPr/>
            <p:nvPr/>
          </p:nvSpPr>
          <p:spPr>
            <a:xfrm>
              <a:off x="7379149" y="3703085"/>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437" name="任意多边形: 形状 436">
              <a:extLst>
                <a:ext uri="{FF2B5EF4-FFF2-40B4-BE49-F238E27FC236}">
                  <a16:creationId xmlns:a16="http://schemas.microsoft.com/office/drawing/2014/main" id="{8C79BD30-B79A-A740-B94C-E942699A79B9}"/>
                </a:ext>
              </a:extLst>
            </p:cNvPr>
            <p:cNvSpPr/>
            <p:nvPr/>
          </p:nvSpPr>
          <p:spPr>
            <a:xfrm>
              <a:off x="7341041" y="3701159"/>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438" name="任意多边形: 形状 437">
              <a:extLst>
                <a:ext uri="{FF2B5EF4-FFF2-40B4-BE49-F238E27FC236}">
                  <a16:creationId xmlns:a16="http://schemas.microsoft.com/office/drawing/2014/main" id="{45D05DCB-DF25-EF9B-D741-FCA79A0D90C3}"/>
                </a:ext>
              </a:extLst>
            </p:cNvPr>
            <p:cNvSpPr/>
            <p:nvPr/>
          </p:nvSpPr>
          <p:spPr>
            <a:xfrm>
              <a:off x="7339686" y="3699799"/>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sp>
          <p:nvSpPr>
            <p:cNvPr id="439" name="任意多边形: 形状 438">
              <a:extLst>
                <a:ext uri="{FF2B5EF4-FFF2-40B4-BE49-F238E27FC236}">
                  <a16:creationId xmlns:a16="http://schemas.microsoft.com/office/drawing/2014/main" id="{9DFE8937-BF9F-A045-21B0-174183987ECB}"/>
                </a:ext>
              </a:extLst>
            </p:cNvPr>
            <p:cNvSpPr/>
            <p:nvPr/>
          </p:nvSpPr>
          <p:spPr>
            <a:xfrm>
              <a:off x="7416679" y="3673481"/>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440" name="任意多边形: 形状 439">
              <a:extLst>
                <a:ext uri="{FF2B5EF4-FFF2-40B4-BE49-F238E27FC236}">
                  <a16:creationId xmlns:a16="http://schemas.microsoft.com/office/drawing/2014/main" id="{A3A96216-D61D-5AFC-1E21-35B1BCE1498C}"/>
                </a:ext>
              </a:extLst>
            </p:cNvPr>
            <p:cNvSpPr/>
            <p:nvPr/>
          </p:nvSpPr>
          <p:spPr>
            <a:xfrm>
              <a:off x="7413393" y="3664972"/>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441" name="任意多边形: 形状 440">
              <a:extLst>
                <a:ext uri="{FF2B5EF4-FFF2-40B4-BE49-F238E27FC236}">
                  <a16:creationId xmlns:a16="http://schemas.microsoft.com/office/drawing/2014/main" id="{1C7525BF-7E3B-6C8F-8142-E3F628C041CB}"/>
                </a:ext>
              </a:extLst>
            </p:cNvPr>
            <p:cNvSpPr/>
            <p:nvPr/>
          </p:nvSpPr>
          <p:spPr>
            <a:xfrm>
              <a:off x="7505473" y="3522496"/>
              <a:ext cx="9446" cy="7182"/>
            </a:xfrm>
            <a:custGeom>
              <a:avLst/>
              <a:gdLst>
                <a:gd name="connsiteX0" fmla="*/ 9447 w 9446"/>
                <a:gd name="connsiteY0" fmla="*/ 3001 h 7182"/>
                <a:gd name="connsiteX1" fmla="*/ 3789 w 9446"/>
                <a:gd name="connsiteY1" fmla="*/ 6996 h 7182"/>
                <a:gd name="connsiteX2" fmla="*/ 0 w 9446"/>
                <a:gd name="connsiteY2" fmla="*/ 4327 h 7182"/>
                <a:gd name="connsiteX3" fmla="*/ 6864 w 9446"/>
                <a:gd name="connsiteY3" fmla="*/ 207 h 7182"/>
                <a:gd name="connsiteX4" fmla="*/ 9447 w 9446"/>
                <a:gd name="connsiteY4" fmla="*/ 3001 h 7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6" h="7182">
                  <a:moveTo>
                    <a:pt x="9447" y="3001"/>
                  </a:moveTo>
                  <a:cubicBezTo>
                    <a:pt x="8881" y="6207"/>
                    <a:pt x="6898" y="7745"/>
                    <a:pt x="3789" y="6996"/>
                  </a:cubicBezTo>
                  <a:cubicBezTo>
                    <a:pt x="2395" y="6659"/>
                    <a:pt x="1257" y="5247"/>
                    <a:pt x="0" y="4327"/>
                  </a:cubicBezTo>
                  <a:cubicBezTo>
                    <a:pt x="2275" y="2921"/>
                    <a:pt x="4418" y="1178"/>
                    <a:pt x="6864" y="207"/>
                  </a:cubicBezTo>
                  <a:cubicBezTo>
                    <a:pt x="9035" y="-656"/>
                    <a:pt x="9315" y="1361"/>
                    <a:pt x="9447" y="3001"/>
                  </a:cubicBezTo>
                  <a:close/>
                </a:path>
              </a:pathLst>
            </a:custGeom>
            <a:grpFill/>
            <a:ln w="5715" cap="flat">
              <a:noFill/>
              <a:prstDash val="solid"/>
              <a:miter/>
            </a:ln>
          </p:spPr>
          <p:txBody>
            <a:bodyPr rtlCol="0" anchor="ctr"/>
            <a:lstStyle/>
            <a:p>
              <a:endParaRPr lang="zh-CN" altLang="en-US"/>
            </a:p>
          </p:txBody>
        </p:sp>
        <p:sp>
          <p:nvSpPr>
            <p:cNvPr id="442" name="任意多边形: 形状 441">
              <a:extLst>
                <a:ext uri="{FF2B5EF4-FFF2-40B4-BE49-F238E27FC236}">
                  <a16:creationId xmlns:a16="http://schemas.microsoft.com/office/drawing/2014/main" id="{E44BC5A2-83AD-982F-09A8-E940BC328596}"/>
                </a:ext>
              </a:extLst>
            </p:cNvPr>
            <p:cNvSpPr/>
            <p:nvPr/>
          </p:nvSpPr>
          <p:spPr>
            <a:xfrm>
              <a:off x="7520623" y="3515552"/>
              <a:ext cx="1292" cy="1407"/>
            </a:xfrm>
            <a:custGeom>
              <a:avLst/>
              <a:gdLst>
                <a:gd name="connsiteX0" fmla="*/ 1292 w 1292"/>
                <a:gd name="connsiteY0" fmla="*/ 1407 h 1407"/>
                <a:gd name="connsiteX1" fmla="*/ 1 w 1292"/>
                <a:gd name="connsiteY1" fmla="*/ 670 h 1407"/>
                <a:gd name="connsiteX2" fmla="*/ 1292 w 1292"/>
                <a:gd name="connsiteY2" fmla="*/ 1390 h 1407"/>
                <a:gd name="connsiteX3" fmla="*/ 1292 w 1292"/>
                <a:gd name="connsiteY3" fmla="*/ 1407 h 1407"/>
              </a:gdLst>
              <a:ahLst/>
              <a:cxnLst>
                <a:cxn ang="0">
                  <a:pos x="connsiteX0" y="connsiteY0"/>
                </a:cxn>
                <a:cxn ang="0">
                  <a:pos x="connsiteX1" y="connsiteY1"/>
                </a:cxn>
                <a:cxn ang="0">
                  <a:pos x="connsiteX2" y="connsiteY2"/>
                </a:cxn>
                <a:cxn ang="0">
                  <a:pos x="connsiteX3" y="connsiteY3"/>
                </a:cxn>
              </a:cxnLst>
              <a:rect l="l" t="t" r="r" b="b"/>
              <a:pathLst>
                <a:path w="1292" h="1407">
                  <a:moveTo>
                    <a:pt x="1292" y="1407"/>
                  </a:moveTo>
                  <a:cubicBezTo>
                    <a:pt x="841" y="1156"/>
                    <a:pt x="-28" y="819"/>
                    <a:pt x="1" y="670"/>
                  </a:cubicBezTo>
                  <a:cubicBezTo>
                    <a:pt x="229" y="-427"/>
                    <a:pt x="738" y="-170"/>
                    <a:pt x="1292" y="1390"/>
                  </a:cubicBezTo>
                  <a:lnTo>
                    <a:pt x="1292" y="1407"/>
                  </a:lnTo>
                  <a:close/>
                </a:path>
              </a:pathLst>
            </a:custGeom>
            <a:grpFill/>
            <a:ln w="5715" cap="flat">
              <a:noFill/>
              <a:prstDash val="solid"/>
              <a:miter/>
            </a:ln>
          </p:spPr>
          <p:txBody>
            <a:bodyPr rtlCol="0" anchor="ctr"/>
            <a:lstStyle/>
            <a:p>
              <a:endParaRPr lang="zh-CN" altLang="en-US"/>
            </a:p>
          </p:txBody>
        </p:sp>
        <p:sp>
          <p:nvSpPr>
            <p:cNvPr id="443" name="任意多边形: 形状 442">
              <a:extLst>
                <a:ext uri="{FF2B5EF4-FFF2-40B4-BE49-F238E27FC236}">
                  <a16:creationId xmlns:a16="http://schemas.microsoft.com/office/drawing/2014/main" id="{4988CBEF-91FB-0160-8DD7-83B3E2C08CB9}"/>
                </a:ext>
              </a:extLst>
            </p:cNvPr>
            <p:cNvSpPr/>
            <p:nvPr/>
          </p:nvSpPr>
          <p:spPr>
            <a:xfrm>
              <a:off x="7407884" y="3600524"/>
              <a:ext cx="5675" cy="5261"/>
            </a:xfrm>
            <a:custGeom>
              <a:avLst/>
              <a:gdLst>
                <a:gd name="connsiteX0" fmla="*/ 0 w 5675"/>
                <a:gd name="connsiteY0" fmla="*/ 2035 h 5261"/>
                <a:gd name="connsiteX1" fmla="*/ 3155 w 5675"/>
                <a:gd name="connsiteY1" fmla="*/ 0 h 5261"/>
                <a:gd name="connsiteX2" fmla="*/ 5332 w 5675"/>
                <a:gd name="connsiteY2" fmla="*/ 3726 h 5261"/>
                <a:gd name="connsiteX3" fmla="*/ 4092 w 5675"/>
                <a:gd name="connsiteY3" fmla="*/ 4629 h 5261"/>
                <a:gd name="connsiteX4" fmla="*/ 0 w 5675"/>
                <a:gd name="connsiteY4" fmla="*/ 2035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5" h="5261">
                  <a:moveTo>
                    <a:pt x="0" y="2035"/>
                  </a:moveTo>
                  <a:cubicBezTo>
                    <a:pt x="1857" y="834"/>
                    <a:pt x="2503" y="417"/>
                    <a:pt x="3155" y="0"/>
                  </a:cubicBezTo>
                  <a:cubicBezTo>
                    <a:pt x="3892" y="1234"/>
                    <a:pt x="4760" y="2417"/>
                    <a:pt x="5332" y="3726"/>
                  </a:cubicBezTo>
                  <a:cubicBezTo>
                    <a:pt x="6075" y="5412"/>
                    <a:pt x="5589" y="5703"/>
                    <a:pt x="4092" y="4629"/>
                  </a:cubicBezTo>
                  <a:cubicBezTo>
                    <a:pt x="2869" y="3749"/>
                    <a:pt x="1549" y="3006"/>
                    <a:pt x="0" y="2035"/>
                  </a:cubicBezTo>
                  <a:close/>
                </a:path>
              </a:pathLst>
            </a:custGeom>
            <a:grpFill/>
            <a:ln w="5715" cap="flat">
              <a:noFill/>
              <a:prstDash val="solid"/>
              <a:miter/>
            </a:ln>
          </p:spPr>
          <p:txBody>
            <a:bodyPr rtlCol="0" anchor="ctr"/>
            <a:lstStyle/>
            <a:p>
              <a:endParaRPr lang="zh-CN" altLang="en-US"/>
            </a:p>
          </p:txBody>
        </p:sp>
        <p:sp>
          <p:nvSpPr>
            <p:cNvPr id="444" name="任意多边形: 形状 443">
              <a:extLst>
                <a:ext uri="{FF2B5EF4-FFF2-40B4-BE49-F238E27FC236}">
                  <a16:creationId xmlns:a16="http://schemas.microsoft.com/office/drawing/2014/main" id="{4725F5D7-72CE-F6FB-3DB4-E2F405DC1767}"/>
                </a:ext>
              </a:extLst>
            </p:cNvPr>
            <p:cNvSpPr/>
            <p:nvPr/>
          </p:nvSpPr>
          <p:spPr>
            <a:xfrm>
              <a:off x="7190601" y="3005709"/>
              <a:ext cx="5741" cy="7958"/>
            </a:xfrm>
            <a:custGeom>
              <a:avLst/>
              <a:gdLst>
                <a:gd name="connsiteX0" fmla="*/ 2455 w 5741"/>
                <a:gd name="connsiteY0" fmla="*/ 7958 h 7958"/>
                <a:gd name="connsiteX1" fmla="*/ 398 w 5741"/>
                <a:gd name="connsiteY1" fmla="*/ 997 h 7958"/>
                <a:gd name="connsiteX2" fmla="*/ 5741 w 5741"/>
                <a:gd name="connsiteY2" fmla="*/ 1380 h 7958"/>
                <a:gd name="connsiteX3" fmla="*/ 2455 w 5741"/>
                <a:gd name="connsiteY3" fmla="*/ 7958 h 7958"/>
              </a:gdLst>
              <a:ahLst/>
              <a:cxnLst>
                <a:cxn ang="0">
                  <a:pos x="connsiteX0" y="connsiteY0"/>
                </a:cxn>
                <a:cxn ang="0">
                  <a:pos x="connsiteX1" y="connsiteY1"/>
                </a:cxn>
                <a:cxn ang="0">
                  <a:pos x="connsiteX2" y="connsiteY2"/>
                </a:cxn>
                <a:cxn ang="0">
                  <a:pos x="connsiteX3" y="connsiteY3"/>
                </a:cxn>
              </a:cxnLst>
              <a:rect l="l" t="t" r="r" b="b"/>
              <a:pathLst>
                <a:path w="5741" h="7958">
                  <a:moveTo>
                    <a:pt x="2455" y="7958"/>
                  </a:moveTo>
                  <a:cubicBezTo>
                    <a:pt x="1844" y="5575"/>
                    <a:pt x="-1042" y="3466"/>
                    <a:pt x="398" y="997"/>
                  </a:cubicBezTo>
                  <a:cubicBezTo>
                    <a:pt x="1752" y="-1329"/>
                    <a:pt x="3924" y="1106"/>
                    <a:pt x="5741" y="1380"/>
                  </a:cubicBezTo>
                  <a:cubicBezTo>
                    <a:pt x="5679" y="4089"/>
                    <a:pt x="5095" y="6541"/>
                    <a:pt x="2455" y="7958"/>
                  </a:cubicBezTo>
                  <a:close/>
                </a:path>
              </a:pathLst>
            </a:custGeom>
            <a:grpFill/>
            <a:ln w="5715" cap="flat">
              <a:noFill/>
              <a:prstDash val="solid"/>
              <a:miter/>
            </a:ln>
          </p:spPr>
          <p:txBody>
            <a:bodyPr rtlCol="0" anchor="ctr"/>
            <a:lstStyle/>
            <a:p>
              <a:endParaRPr lang="zh-CN" altLang="en-US"/>
            </a:p>
          </p:txBody>
        </p:sp>
        <p:sp>
          <p:nvSpPr>
            <p:cNvPr id="445" name="任意多边形: 形状 444">
              <a:extLst>
                <a:ext uri="{FF2B5EF4-FFF2-40B4-BE49-F238E27FC236}">
                  <a16:creationId xmlns:a16="http://schemas.microsoft.com/office/drawing/2014/main" id="{D3537223-27FB-7231-4999-C0329D2D01EA}"/>
                </a:ext>
              </a:extLst>
            </p:cNvPr>
            <p:cNvSpPr/>
            <p:nvPr/>
          </p:nvSpPr>
          <p:spPr>
            <a:xfrm>
              <a:off x="7429711" y="3002843"/>
              <a:ext cx="2513" cy="4302"/>
            </a:xfrm>
            <a:custGeom>
              <a:avLst/>
              <a:gdLst>
                <a:gd name="connsiteX0" fmla="*/ 1336 w 2513"/>
                <a:gd name="connsiteY0" fmla="*/ 0 h 4302"/>
                <a:gd name="connsiteX1" fmla="*/ 2513 w 2513"/>
                <a:gd name="connsiteY1" fmla="*/ 783 h 4302"/>
                <a:gd name="connsiteX2" fmla="*/ 1393 w 2513"/>
                <a:gd name="connsiteY2" fmla="*/ 3435 h 4302"/>
                <a:gd name="connsiteX3" fmla="*/ 227 w 2513"/>
                <a:gd name="connsiteY3" fmla="*/ 2738 h 4302"/>
                <a:gd name="connsiteX4" fmla="*/ 1336 w 2513"/>
                <a:gd name="connsiteY4" fmla="*/ 0 h 4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3" h="4302">
                  <a:moveTo>
                    <a:pt x="1336" y="0"/>
                  </a:moveTo>
                  <a:cubicBezTo>
                    <a:pt x="1747" y="269"/>
                    <a:pt x="2547" y="640"/>
                    <a:pt x="2513" y="783"/>
                  </a:cubicBezTo>
                  <a:cubicBezTo>
                    <a:pt x="2250" y="1703"/>
                    <a:pt x="1993" y="2732"/>
                    <a:pt x="1393" y="3435"/>
                  </a:cubicBezTo>
                  <a:cubicBezTo>
                    <a:pt x="193" y="4835"/>
                    <a:pt x="-339" y="4498"/>
                    <a:pt x="227" y="2738"/>
                  </a:cubicBezTo>
                  <a:cubicBezTo>
                    <a:pt x="518" y="1800"/>
                    <a:pt x="959" y="909"/>
                    <a:pt x="1336" y="0"/>
                  </a:cubicBezTo>
                  <a:close/>
                </a:path>
              </a:pathLst>
            </a:custGeom>
            <a:grpFill/>
            <a:ln w="5715" cap="flat">
              <a:noFill/>
              <a:prstDash val="solid"/>
              <a:miter/>
            </a:ln>
          </p:spPr>
          <p:txBody>
            <a:bodyPr rtlCol="0" anchor="ctr"/>
            <a:lstStyle/>
            <a:p>
              <a:endParaRPr lang="zh-CN" altLang="en-US"/>
            </a:p>
          </p:txBody>
        </p:sp>
        <p:sp>
          <p:nvSpPr>
            <p:cNvPr id="446" name="任意多边形: 形状 445">
              <a:extLst>
                <a:ext uri="{FF2B5EF4-FFF2-40B4-BE49-F238E27FC236}">
                  <a16:creationId xmlns:a16="http://schemas.microsoft.com/office/drawing/2014/main" id="{5279E341-02AF-B156-1748-9BE7BD2DE140}"/>
                </a:ext>
              </a:extLst>
            </p:cNvPr>
            <p:cNvSpPr/>
            <p:nvPr/>
          </p:nvSpPr>
          <p:spPr>
            <a:xfrm>
              <a:off x="7389441" y="3092602"/>
              <a:ext cx="24770" cy="23038"/>
            </a:xfrm>
            <a:custGeom>
              <a:avLst/>
              <a:gdLst>
                <a:gd name="connsiteX0" fmla="*/ 23952 w 24770"/>
                <a:gd name="connsiteY0" fmla="*/ 23039 h 23038"/>
                <a:gd name="connsiteX1" fmla="*/ 20660 w 24770"/>
                <a:gd name="connsiteY1" fmla="*/ 23039 h 23038"/>
                <a:gd name="connsiteX2" fmla="*/ 0 w 24770"/>
                <a:gd name="connsiteY2" fmla="*/ 1482 h 23038"/>
                <a:gd name="connsiteX3" fmla="*/ 17374 w 24770"/>
                <a:gd name="connsiteY3" fmla="*/ 3305 h 23038"/>
                <a:gd name="connsiteX4" fmla="*/ 19894 w 24770"/>
                <a:gd name="connsiteY4" fmla="*/ 11798 h 23038"/>
                <a:gd name="connsiteX5" fmla="*/ 23952 w 24770"/>
                <a:gd name="connsiteY5" fmla="*/ 23039 h 23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70" h="23038">
                  <a:moveTo>
                    <a:pt x="23952" y="23039"/>
                  </a:moveTo>
                  <a:cubicBezTo>
                    <a:pt x="22854" y="23039"/>
                    <a:pt x="21757" y="23039"/>
                    <a:pt x="20660" y="23039"/>
                  </a:cubicBezTo>
                  <a:cubicBezTo>
                    <a:pt x="16482" y="13518"/>
                    <a:pt x="10093" y="6037"/>
                    <a:pt x="0" y="1482"/>
                  </a:cubicBezTo>
                  <a:cubicBezTo>
                    <a:pt x="6664" y="-1581"/>
                    <a:pt x="12042" y="642"/>
                    <a:pt x="17374" y="3305"/>
                  </a:cubicBezTo>
                  <a:cubicBezTo>
                    <a:pt x="17591" y="6385"/>
                    <a:pt x="16568" y="10929"/>
                    <a:pt x="19894" y="11798"/>
                  </a:cubicBezTo>
                  <a:cubicBezTo>
                    <a:pt x="27569" y="13792"/>
                    <a:pt x="23866" y="18890"/>
                    <a:pt x="23952" y="23039"/>
                  </a:cubicBezTo>
                  <a:close/>
                </a:path>
              </a:pathLst>
            </a:custGeom>
            <a:grpFill/>
            <a:ln w="5715" cap="flat">
              <a:noFill/>
              <a:prstDash val="solid"/>
              <a:miter/>
            </a:ln>
          </p:spPr>
          <p:txBody>
            <a:bodyPr rtlCol="0" anchor="ctr"/>
            <a:lstStyle/>
            <a:p>
              <a:endParaRPr lang="zh-CN" altLang="en-US"/>
            </a:p>
          </p:txBody>
        </p:sp>
        <p:sp>
          <p:nvSpPr>
            <p:cNvPr id="447" name="任意多边形: 形状 446">
              <a:extLst>
                <a:ext uri="{FF2B5EF4-FFF2-40B4-BE49-F238E27FC236}">
                  <a16:creationId xmlns:a16="http://schemas.microsoft.com/office/drawing/2014/main" id="{F0C209A0-A7F3-FD8B-14E5-4D7F6C2265C6}"/>
                </a:ext>
              </a:extLst>
            </p:cNvPr>
            <p:cNvSpPr/>
            <p:nvPr/>
          </p:nvSpPr>
          <p:spPr>
            <a:xfrm>
              <a:off x="7541847" y="3501637"/>
              <a:ext cx="14956" cy="16859"/>
            </a:xfrm>
            <a:custGeom>
              <a:avLst/>
              <a:gdLst>
                <a:gd name="connsiteX0" fmla="*/ 8963 w 14956"/>
                <a:gd name="connsiteY0" fmla="*/ 16860 h 16859"/>
                <a:gd name="connsiteX1" fmla="*/ 5648 w 14956"/>
                <a:gd name="connsiteY1" fmla="*/ 13688 h 16859"/>
                <a:gd name="connsiteX2" fmla="*/ 2231 w 14956"/>
                <a:gd name="connsiteY2" fmla="*/ 298 h 16859"/>
                <a:gd name="connsiteX3" fmla="*/ 13644 w 14956"/>
                <a:gd name="connsiteY3" fmla="*/ 5355 h 16859"/>
                <a:gd name="connsiteX4" fmla="*/ 8963 w 14956"/>
                <a:gd name="connsiteY4" fmla="*/ 16860 h 16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56" h="16859">
                  <a:moveTo>
                    <a:pt x="8963" y="16860"/>
                  </a:moveTo>
                  <a:cubicBezTo>
                    <a:pt x="7140" y="15145"/>
                    <a:pt x="6157" y="14551"/>
                    <a:pt x="5648" y="13688"/>
                  </a:cubicBezTo>
                  <a:cubicBezTo>
                    <a:pt x="3151" y="9436"/>
                    <a:pt x="-3421" y="5556"/>
                    <a:pt x="2231" y="298"/>
                  </a:cubicBezTo>
                  <a:cubicBezTo>
                    <a:pt x="3500" y="-879"/>
                    <a:pt x="11044" y="1561"/>
                    <a:pt x="13644" y="5355"/>
                  </a:cubicBezTo>
                  <a:cubicBezTo>
                    <a:pt x="18216" y="12019"/>
                    <a:pt x="9415" y="12174"/>
                    <a:pt x="8963" y="16860"/>
                  </a:cubicBezTo>
                  <a:close/>
                </a:path>
              </a:pathLst>
            </a:custGeom>
            <a:grpFill/>
            <a:ln w="5715" cap="flat">
              <a:noFill/>
              <a:prstDash val="solid"/>
              <a:miter/>
            </a:ln>
          </p:spPr>
          <p:txBody>
            <a:bodyPr rtlCol="0" anchor="ctr"/>
            <a:lstStyle/>
            <a:p>
              <a:endParaRPr lang="zh-CN" altLang="en-US"/>
            </a:p>
          </p:txBody>
        </p:sp>
        <p:sp>
          <p:nvSpPr>
            <p:cNvPr id="448" name="任意多边形: 形状 447">
              <a:extLst>
                <a:ext uri="{FF2B5EF4-FFF2-40B4-BE49-F238E27FC236}">
                  <a16:creationId xmlns:a16="http://schemas.microsoft.com/office/drawing/2014/main" id="{4D46A3B3-D210-7A06-F6AD-5F6760AF422F}"/>
                </a:ext>
              </a:extLst>
            </p:cNvPr>
            <p:cNvSpPr/>
            <p:nvPr/>
          </p:nvSpPr>
          <p:spPr>
            <a:xfrm>
              <a:off x="7577813" y="3546505"/>
              <a:ext cx="3157" cy="10772"/>
            </a:xfrm>
            <a:custGeom>
              <a:avLst/>
              <a:gdLst>
                <a:gd name="connsiteX0" fmla="*/ 0 w 3157"/>
                <a:gd name="connsiteY0" fmla="*/ 0 h 10772"/>
                <a:gd name="connsiteX1" fmla="*/ 1532 w 3157"/>
                <a:gd name="connsiteY1" fmla="*/ 10773 h 10772"/>
                <a:gd name="connsiteX2" fmla="*/ 0 w 3157"/>
                <a:gd name="connsiteY2" fmla="*/ 0 h 10772"/>
              </a:gdLst>
              <a:ahLst/>
              <a:cxnLst>
                <a:cxn ang="0">
                  <a:pos x="connsiteX0" y="connsiteY0"/>
                </a:cxn>
                <a:cxn ang="0">
                  <a:pos x="connsiteX1" y="connsiteY1"/>
                </a:cxn>
                <a:cxn ang="0">
                  <a:pos x="connsiteX2" y="connsiteY2"/>
                </a:cxn>
              </a:cxnLst>
              <a:rect l="l" t="t" r="r" b="b"/>
              <a:pathLst>
                <a:path w="3157" h="10772">
                  <a:moveTo>
                    <a:pt x="0" y="0"/>
                  </a:moveTo>
                  <a:cubicBezTo>
                    <a:pt x="3343" y="2761"/>
                    <a:pt x="4315" y="5944"/>
                    <a:pt x="1532" y="10773"/>
                  </a:cubicBezTo>
                  <a:cubicBezTo>
                    <a:pt x="-766" y="6961"/>
                    <a:pt x="303" y="3366"/>
                    <a:pt x="0" y="0"/>
                  </a:cubicBezTo>
                  <a:close/>
                </a:path>
              </a:pathLst>
            </a:custGeom>
            <a:grpFill/>
            <a:ln w="5715" cap="flat">
              <a:noFill/>
              <a:prstDash val="solid"/>
              <a:miter/>
            </a:ln>
          </p:spPr>
          <p:txBody>
            <a:bodyPr rtlCol="0" anchor="ctr"/>
            <a:lstStyle/>
            <a:p>
              <a:endParaRPr lang="zh-CN" altLang="en-US"/>
            </a:p>
          </p:txBody>
        </p:sp>
        <p:sp>
          <p:nvSpPr>
            <p:cNvPr id="449" name="任意多边形: 形状 448">
              <a:extLst>
                <a:ext uri="{FF2B5EF4-FFF2-40B4-BE49-F238E27FC236}">
                  <a16:creationId xmlns:a16="http://schemas.microsoft.com/office/drawing/2014/main" id="{7651CA32-F824-4BF6-16B8-26E46FC82A76}"/>
                </a:ext>
              </a:extLst>
            </p:cNvPr>
            <p:cNvSpPr/>
            <p:nvPr/>
          </p:nvSpPr>
          <p:spPr>
            <a:xfrm>
              <a:off x="7542020" y="3526080"/>
              <a:ext cx="2640" cy="4829"/>
            </a:xfrm>
            <a:custGeom>
              <a:avLst/>
              <a:gdLst>
                <a:gd name="connsiteX0" fmla="*/ 2641 w 2640"/>
                <a:gd name="connsiteY0" fmla="*/ 2378 h 4829"/>
                <a:gd name="connsiteX1" fmla="*/ 1315 w 2640"/>
                <a:gd name="connsiteY1" fmla="*/ 4829 h 4829"/>
                <a:gd name="connsiteX2" fmla="*/ 0 w 2640"/>
                <a:gd name="connsiteY2" fmla="*/ 2440 h 4829"/>
                <a:gd name="connsiteX3" fmla="*/ 1218 w 2640"/>
                <a:gd name="connsiteY3" fmla="*/ 0 h 4829"/>
                <a:gd name="connsiteX4" fmla="*/ 2641 w 2640"/>
                <a:gd name="connsiteY4" fmla="*/ 2378 h 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0" h="4829">
                  <a:moveTo>
                    <a:pt x="2641" y="2378"/>
                  </a:moveTo>
                  <a:cubicBezTo>
                    <a:pt x="2195" y="3195"/>
                    <a:pt x="1755" y="4012"/>
                    <a:pt x="1315" y="4829"/>
                  </a:cubicBezTo>
                  <a:cubicBezTo>
                    <a:pt x="841" y="4035"/>
                    <a:pt x="18" y="3246"/>
                    <a:pt x="0" y="2440"/>
                  </a:cubicBezTo>
                  <a:cubicBezTo>
                    <a:pt x="-17" y="1635"/>
                    <a:pt x="778" y="817"/>
                    <a:pt x="1218" y="0"/>
                  </a:cubicBezTo>
                  <a:cubicBezTo>
                    <a:pt x="1686" y="794"/>
                    <a:pt x="2166" y="1583"/>
                    <a:pt x="2641" y="2378"/>
                  </a:cubicBezTo>
                  <a:close/>
                </a:path>
              </a:pathLst>
            </a:custGeom>
            <a:grpFill/>
            <a:ln w="5715" cap="flat">
              <a:noFill/>
              <a:prstDash val="solid"/>
              <a:miter/>
            </a:ln>
          </p:spPr>
          <p:txBody>
            <a:bodyPr rtlCol="0" anchor="ctr"/>
            <a:lstStyle/>
            <a:p>
              <a:endParaRPr lang="zh-CN" altLang="en-US"/>
            </a:p>
          </p:txBody>
        </p:sp>
        <p:sp>
          <p:nvSpPr>
            <p:cNvPr id="450" name="任意多边形: 形状 449">
              <a:extLst>
                <a:ext uri="{FF2B5EF4-FFF2-40B4-BE49-F238E27FC236}">
                  <a16:creationId xmlns:a16="http://schemas.microsoft.com/office/drawing/2014/main" id="{2E7F551E-FA29-53C0-905C-AA0A3CF4C028}"/>
                </a:ext>
              </a:extLst>
            </p:cNvPr>
            <p:cNvSpPr/>
            <p:nvPr/>
          </p:nvSpPr>
          <p:spPr>
            <a:xfrm>
              <a:off x="7573522" y="3536687"/>
              <a:ext cx="4296" cy="2389"/>
            </a:xfrm>
            <a:custGeom>
              <a:avLst/>
              <a:gdLst>
                <a:gd name="connsiteX0" fmla="*/ 3514 w 4296"/>
                <a:gd name="connsiteY0" fmla="*/ 1303 h 2389"/>
                <a:gd name="connsiteX1" fmla="*/ 896 w 4296"/>
                <a:gd name="connsiteY1" fmla="*/ 2343 h 2389"/>
                <a:gd name="connsiteX2" fmla="*/ 1285 w 4296"/>
                <a:gd name="connsiteY2" fmla="*/ 354 h 2389"/>
                <a:gd name="connsiteX3" fmla="*/ 4297 w 4296"/>
                <a:gd name="connsiteY3" fmla="*/ 0 h 2389"/>
                <a:gd name="connsiteX4" fmla="*/ 3514 w 4296"/>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9">
                  <a:moveTo>
                    <a:pt x="3514" y="1303"/>
                  </a:moveTo>
                  <a:cubicBezTo>
                    <a:pt x="2628" y="1686"/>
                    <a:pt x="1502" y="2606"/>
                    <a:pt x="896" y="2343"/>
                  </a:cubicBezTo>
                  <a:cubicBezTo>
                    <a:pt x="-464" y="1749"/>
                    <a:pt x="-229" y="731"/>
                    <a:pt x="1285" y="354"/>
                  </a:cubicBezTo>
                  <a:cubicBezTo>
                    <a:pt x="2257" y="114"/>
                    <a:pt x="3291" y="108"/>
                    <a:pt x="4297" y="0"/>
                  </a:cubicBezTo>
                  <a:cubicBezTo>
                    <a:pt x="4034" y="434"/>
                    <a:pt x="3777" y="869"/>
                    <a:pt x="3514" y="1303"/>
                  </a:cubicBezTo>
                  <a:close/>
                </a:path>
              </a:pathLst>
            </a:custGeom>
            <a:grpFill/>
            <a:ln w="5715" cap="flat">
              <a:noFill/>
              <a:prstDash val="solid"/>
              <a:miter/>
            </a:ln>
          </p:spPr>
          <p:txBody>
            <a:bodyPr rtlCol="0" anchor="ctr"/>
            <a:lstStyle/>
            <a:p>
              <a:endParaRPr lang="zh-CN" altLang="en-US"/>
            </a:p>
          </p:txBody>
        </p:sp>
        <p:sp>
          <p:nvSpPr>
            <p:cNvPr id="451" name="任意多边形: 形状 450">
              <a:extLst>
                <a:ext uri="{FF2B5EF4-FFF2-40B4-BE49-F238E27FC236}">
                  <a16:creationId xmlns:a16="http://schemas.microsoft.com/office/drawing/2014/main" id="{21C9FABA-1C9F-E03F-F433-DFAA12084A5A}"/>
                </a:ext>
              </a:extLst>
            </p:cNvPr>
            <p:cNvSpPr/>
            <p:nvPr/>
          </p:nvSpPr>
          <p:spPr>
            <a:xfrm>
              <a:off x="7563754" y="3550723"/>
              <a:ext cx="1805" cy="1561"/>
            </a:xfrm>
            <a:custGeom>
              <a:avLst/>
              <a:gdLst>
                <a:gd name="connsiteX0" fmla="*/ 0 w 1805"/>
                <a:gd name="connsiteY0" fmla="*/ 1138 h 1561"/>
                <a:gd name="connsiteX1" fmla="*/ 429 w 1805"/>
                <a:gd name="connsiteY1" fmla="*/ 1 h 1561"/>
                <a:gd name="connsiteX2" fmla="*/ 1806 w 1805"/>
                <a:gd name="connsiteY2" fmla="*/ 424 h 1561"/>
                <a:gd name="connsiteX3" fmla="*/ 1383 w 1805"/>
                <a:gd name="connsiteY3" fmla="*/ 1561 h 1561"/>
                <a:gd name="connsiteX4" fmla="*/ 0 w 1805"/>
                <a:gd name="connsiteY4" fmla="*/ 1138 h 1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1">
                  <a:moveTo>
                    <a:pt x="0" y="1138"/>
                  </a:moveTo>
                  <a:cubicBezTo>
                    <a:pt x="143" y="738"/>
                    <a:pt x="274" y="6"/>
                    <a:pt x="429" y="1"/>
                  </a:cubicBezTo>
                  <a:cubicBezTo>
                    <a:pt x="880" y="-16"/>
                    <a:pt x="1343" y="258"/>
                    <a:pt x="1806" y="424"/>
                  </a:cubicBezTo>
                  <a:cubicBezTo>
                    <a:pt x="1663" y="824"/>
                    <a:pt x="1532" y="1561"/>
                    <a:pt x="1383" y="1561"/>
                  </a:cubicBezTo>
                  <a:cubicBezTo>
                    <a:pt x="920" y="1572"/>
                    <a:pt x="457" y="1298"/>
                    <a:pt x="0" y="1138"/>
                  </a:cubicBezTo>
                  <a:close/>
                </a:path>
              </a:pathLst>
            </a:custGeom>
            <a:grpFill/>
            <a:ln w="5715" cap="flat">
              <a:noFill/>
              <a:prstDash val="solid"/>
              <a:miter/>
            </a:ln>
          </p:spPr>
          <p:txBody>
            <a:bodyPr rtlCol="0" anchor="ctr"/>
            <a:lstStyle/>
            <a:p>
              <a:endParaRPr lang="zh-CN" altLang="en-US"/>
            </a:p>
          </p:txBody>
        </p:sp>
        <p:sp>
          <p:nvSpPr>
            <p:cNvPr id="452" name="任意多边形: 形状 451">
              <a:extLst>
                <a:ext uri="{FF2B5EF4-FFF2-40B4-BE49-F238E27FC236}">
                  <a16:creationId xmlns:a16="http://schemas.microsoft.com/office/drawing/2014/main" id="{CA18632D-E02C-84AB-EB2C-C1E3C46D4A15}"/>
                </a:ext>
              </a:extLst>
            </p:cNvPr>
            <p:cNvSpPr/>
            <p:nvPr/>
          </p:nvSpPr>
          <p:spPr>
            <a:xfrm>
              <a:off x="7576465" y="3545197"/>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lstStyle/>
            <a:p>
              <a:endParaRPr lang="zh-CN" altLang="en-US"/>
            </a:p>
          </p:txBody>
        </p:sp>
      </p:grpSp>
      <p:grpSp>
        <p:nvGrpSpPr>
          <p:cNvPr id="2833" name="组合 2832">
            <a:extLst>
              <a:ext uri="{FF2B5EF4-FFF2-40B4-BE49-F238E27FC236}">
                <a16:creationId xmlns:a16="http://schemas.microsoft.com/office/drawing/2014/main" id="{57B4A0C9-0E2D-E8B5-182E-2A8F3E5DA483}"/>
              </a:ext>
            </a:extLst>
          </p:cNvPr>
          <p:cNvGrpSpPr/>
          <p:nvPr userDrawn="1"/>
        </p:nvGrpSpPr>
        <p:grpSpPr>
          <a:xfrm>
            <a:off x="9025967" y="5259567"/>
            <a:ext cx="1067157" cy="963094"/>
            <a:chOff x="6455476" y="2951194"/>
            <a:chExt cx="1263724" cy="1140493"/>
          </a:xfrm>
          <a:solidFill>
            <a:schemeClr val="accent4">
              <a:lumMod val="20000"/>
              <a:lumOff val="80000"/>
            </a:schemeClr>
          </a:solidFill>
        </p:grpSpPr>
        <p:sp>
          <p:nvSpPr>
            <p:cNvPr id="2834" name="任意多边形: 形状 2833">
              <a:extLst>
                <a:ext uri="{FF2B5EF4-FFF2-40B4-BE49-F238E27FC236}">
                  <a16:creationId xmlns:a16="http://schemas.microsoft.com/office/drawing/2014/main" id="{F00FB56A-021C-08E2-5A0E-DD1E4E2EEFB1}"/>
                </a:ext>
              </a:extLst>
            </p:cNvPr>
            <p:cNvSpPr/>
            <p:nvPr/>
          </p:nvSpPr>
          <p:spPr>
            <a:xfrm>
              <a:off x="6559982" y="3075144"/>
              <a:ext cx="867755" cy="887088"/>
            </a:xfrm>
            <a:custGeom>
              <a:avLst/>
              <a:gdLst>
                <a:gd name="connsiteX0" fmla="*/ 2253 w 867755"/>
                <a:gd name="connsiteY0" fmla="*/ 379990 h 887088"/>
                <a:gd name="connsiteX1" fmla="*/ 68661 w 867755"/>
                <a:gd name="connsiteY1" fmla="*/ 293231 h 887088"/>
                <a:gd name="connsiteX2" fmla="*/ 80194 w 867755"/>
                <a:gd name="connsiteY2" fmla="*/ 279658 h 887088"/>
                <a:gd name="connsiteX3" fmla="*/ 102145 w 867755"/>
                <a:gd name="connsiteY3" fmla="*/ 306495 h 887088"/>
                <a:gd name="connsiteX4" fmla="*/ 105368 w 867755"/>
                <a:gd name="connsiteY4" fmla="*/ 313136 h 887088"/>
                <a:gd name="connsiteX5" fmla="*/ 100145 w 867755"/>
                <a:gd name="connsiteY5" fmla="*/ 318657 h 887088"/>
                <a:gd name="connsiteX6" fmla="*/ 78182 w 867755"/>
                <a:gd name="connsiteY6" fmla="*/ 315554 h 887088"/>
                <a:gd name="connsiteX7" fmla="*/ 95601 w 867755"/>
                <a:gd name="connsiteY7" fmla="*/ 339665 h 887088"/>
                <a:gd name="connsiteX8" fmla="*/ 99345 w 867755"/>
                <a:gd name="connsiteY8" fmla="*/ 342271 h 887088"/>
                <a:gd name="connsiteX9" fmla="*/ 144870 w 867755"/>
                <a:gd name="connsiteY9" fmla="*/ 375075 h 887088"/>
                <a:gd name="connsiteX10" fmla="*/ 124657 w 867755"/>
                <a:gd name="connsiteY10" fmla="*/ 347483 h 887088"/>
                <a:gd name="connsiteX11" fmla="*/ 124839 w 867755"/>
                <a:gd name="connsiteY11" fmla="*/ 338671 h 887088"/>
                <a:gd name="connsiteX12" fmla="*/ 138458 w 867755"/>
                <a:gd name="connsiteY12" fmla="*/ 337608 h 887088"/>
                <a:gd name="connsiteX13" fmla="*/ 154494 w 867755"/>
                <a:gd name="connsiteY13" fmla="*/ 355119 h 887088"/>
                <a:gd name="connsiteX14" fmla="*/ 171634 w 867755"/>
                <a:gd name="connsiteY14" fmla="*/ 325887 h 887088"/>
                <a:gd name="connsiteX15" fmla="*/ 159141 w 867755"/>
                <a:gd name="connsiteY15" fmla="*/ 292231 h 887088"/>
                <a:gd name="connsiteX16" fmla="*/ 163296 w 867755"/>
                <a:gd name="connsiteY16" fmla="*/ 287419 h 887088"/>
                <a:gd name="connsiteX17" fmla="*/ 173925 w 867755"/>
                <a:gd name="connsiteY17" fmla="*/ 270662 h 887088"/>
                <a:gd name="connsiteX18" fmla="*/ 176126 w 867755"/>
                <a:gd name="connsiteY18" fmla="*/ 259867 h 887088"/>
                <a:gd name="connsiteX19" fmla="*/ 179012 w 867755"/>
                <a:gd name="connsiteY19" fmla="*/ 257924 h 887088"/>
                <a:gd name="connsiteX20" fmla="*/ 175811 w 867755"/>
                <a:gd name="connsiteY20" fmla="*/ 259730 h 887088"/>
                <a:gd name="connsiteX21" fmla="*/ 159192 w 867755"/>
                <a:gd name="connsiteY21" fmla="*/ 251500 h 887088"/>
                <a:gd name="connsiteX22" fmla="*/ 160935 w 867755"/>
                <a:gd name="connsiteY22" fmla="*/ 242996 h 887088"/>
                <a:gd name="connsiteX23" fmla="*/ 181126 w 867755"/>
                <a:gd name="connsiteY23" fmla="*/ 242259 h 887088"/>
                <a:gd name="connsiteX24" fmla="*/ 193425 w 867755"/>
                <a:gd name="connsiteY24" fmla="*/ 283407 h 887088"/>
                <a:gd name="connsiteX25" fmla="*/ 197717 w 867755"/>
                <a:gd name="connsiteY25" fmla="*/ 291014 h 887088"/>
                <a:gd name="connsiteX26" fmla="*/ 199157 w 867755"/>
                <a:gd name="connsiteY26" fmla="*/ 290625 h 887088"/>
                <a:gd name="connsiteX27" fmla="*/ 199334 w 867755"/>
                <a:gd name="connsiteY27" fmla="*/ 289008 h 887088"/>
                <a:gd name="connsiteX28" fmla="*/ 197934 w 867755"/>
                <a:gd name="connsiteY28" fmla="*/ 285327 h 887088"/>
                <a:gd name="connsiteX29" fmla="*/ 196100 w 867755"/>
                <a:gd name="connsiteY29" fmla="*/ 266725 h 887088"/>
                <a:gd name="connsiteX30" fmla="*/ 199312 w 867755"/>
                <a:gd name="connsiteY30" fmla="*/ 251694 h 887088"/>
                <a:gd name="connsiteX31" fmla="*/ 214570 w 867755"/>
                <a:gd name="connsiteY31" fmla="*/ 261010 h 887088"/>
                <a:gd name="connsiteX32" fmla="*/ 213422 w 867755"/>
                <a:gd name="connsiteY32" fmla="*/ 265342 h 887088"/>
                <a:gd name="connsiteX33" fmla="*/ 218440 w 867755"/>
                <a:gd name="connsiteY33" fmla="*/ 271726 h 887088"/>
                <a:gd name="connsiteX34" fmla="*/ 238745 w 867755"/>
                <a:gd name="connsiteY34" fmla="*/ 278589 h 887088"/>
                <a:gd name="connsiteX35" fmla="*/ 241734 w 867755"/>
                <a:gd name="connsiteY35" fmla="*/ 285693 h 887088"/>
                <a:gd name="connsiteX36" fmla="*/ 235019 w 867755"/>
                <a:gd name="connsiteY36" fmla="*/ 288333 h 887088"/>
                <a:gd name="connsiteX37" fmla="*/ 226566 w 867755"/>
                <a:gd name="connsiteY37" fmla="*/ 300312 h 887088"/>
                <a:gd name="connsiteX38" fmla="*/ 232247 w 867755"/>
                <a:gd name="connsiteY38" fmla="*/ 310056 h 887088"/>
                <a:gd name="connsiteX39" fmla="*/ 233710 w 867755"/>
                <a:gd name="connsiteY39" fmla="*/ 310564 h 887088"/>
                <a:gd name="connsiteX40" fmla="*/ 234956 w 867755"/>
                <a:gd name="connsiteY40" fmla="*/ 309439 h 887088"/>
                <a:gd name="connsiteX41" fmla="*/ 238722 w 867755"/>
                <a:gd name="connsiteY41" fmla="*/ 308073 h 887088"/>
                <a:gd name="connsiteX42" fmla="*/ 251209 w 867755"/>
                <a:gd name="connsiteY42" fmla="*/ 313462 h 887088"/>
                <a:gd name="connsiteX43" fmla="*/ 257884 w 867755"/>
                <a:gd name="connsiteY43" fmla="*/ 337191 h 887088"/>
                <a:gd name="connsiteX44" fmla="*/ 251267 w 867755"/>
                <a:gd name="connsiteY44" fmla="*/ 345912 h 887088"/>
                <a:gd name="connsiteX45" fmla="*/ 242648 w 867755"/>
                <a:gd name="connsiteY45" fmla="*/ 340317 h 887088"/>
                <a:gd name="connsiteX46" fmla="*/ 228349 w 867755"/>
                <a:gd name="connsiteY46" fmla="*/ 326829 h 887088"/>
                <a:gd name="connsiteX47" fmla="*/ 227298 w 867755"/>
                <a:gd name="connsiteY47" fmla="*/ 353707 h 887088"/>
                <a:gd name="connsiteX48" fmla="*/ 231424 w 867755"/>
                <a:gd name="connsiteY48" fmla="*/ 354730 h 887088"/>
                <a:gd name="connsiteX49" fmla="*/ 267246 w 867755"/>
                <a:gd name="connsiteY49" fmla="*/ 362840 h 887088"/>
                <a:gd name="connsiteX50" fmla="*/ 271960 w 867755"/>
                <a:gd name="connsiteY50" fmla="*/ 382236 h 887088"/>
                <a:gd name="connsiteX51" fmla="*/ 275075 w 867755"/>
                <a:gd name="connsiteY51" fmla="*/ 381276 h 887088"/>
                <a:gd name="connsiteX52" fmla="*/ 279401 w 867755"/>
                <a:gd name="connsiteY52" fmla="*/ 379110 h 887088"/>
                <a:gd name="connsiteX53" fmla="*/ 287911 w 867755"/>
                <a:gd name="connsiteY53" fmla="*/ 369389 h 887088"/>
                <a:gd name="connsiteX54" fmla="*/ 300804 w 867755"/>
                <a:gd name="connsiteY54" fmla="*/ 383088 h 887088"/>
                <a:gd name="connsiteX55" fmla="*/ 313571 w 867755"/>
                <a:gd name="connsiteY55" fmla="*/ 416286 h 887088"/>
                <a:gd name="connsiteX56" fmla="*/ 308319 w 867755"/>
                <a:gd name="connsiteY56" fmla="*/ 405754 h 887088"/>
                <a:gd name="connsiteX57" fmla="*/ 318218 w 867755"/>
                <a:gd name="connsiteY57" fmla="*/ 395026 h 887088"/>
                <a:gd name="connsiteX58" fmla="*/ 339026 w 867755"/>
                <a:gd name="connsiteY58" fmla="*/ 396924 h 887088"/>
                <a:gd name="connsiteX59" fmla="*/ 350250 w 867755"/>
                <a:gd name="connsiteY59" fmla="*/ 404405 h 887088"/>
                <a:gd name="connsiteX60" fmla="*/ 341095 w 867755"/>
                <a:gd name="connsiteY60" fmla="*/ 395752 h 887088"/>
                <a:gd name="connsiteX61" fmla="*/ 332145 w 867755"/>
                <a:gd name="connsiteY61" fmla="*/ 391912 h 887088"/>
                <a:gd name="connsiteX62" fmla="*/ 340969 w 867755"/>
                <a:gd name="connsiteY62" fmla="*/ 383431 h 887088"/>
                <a:gd name="connsiteX63" fmla="*/ 322933 w 867755"/>
                <a:gd name="connsiteY63" fmla="*/ 370343 h 887088"/>
                <a:gd name="connsiteX64" fmla="*/ 316292 w 867755"/>
                <a:gd name="connsiteY64" fmla="*/ 357885 h 887088"/>
                <a:gd name="connsiteX65" fmla="*/ 310005 w 867755"/>
                <a:gd name="connsiteY65" fmla="*/ 350661 h 887088"/>
                <a:gd name="connsiteX66" fmla="*/ 300347 w 867755"/>
                <a:gd name="connsiteY66" fmla="*/ 353690 h 887088"/>
                <a:gd name="connsiteX67" fmla="*/ 284745 w 867755"/>
                <a:gd name="connsiteY67" fmla="*/ 357713 h 887088"/>
                <a:gd name="connsiteX68" fmla="*/ 288231 w 867755"/>
                <a:gd name="connsiteY68" fmla="*/ 339865 h 887088"/>
                <a:gd name="connsiteX69" fmla="*/ 291992 w 867755"/>
                <a:gd name="connsiteY69" fmla="*/ 319606 h 887088"/>
                <a:gd name="connsiteX70" fmla="*/ 286345 w 867755"/>
                <a:gd name="connsiteY70" fmla="*/ 319583 h 887088"/>
                <a:gd name="connsiteX71" fmla="*/ 282339 w 867755"/>
                <a:gd name="connsiteY71" fmla="*/ 321029 h 887088"/>
                <a:gd name="connsiteX72" fmla="*/ 275224 w 867755"/>
                <a:gd name="connsiteY72" fmla="*/ 317285 h 887088"/>
                <a:gd name="connsiteX73" fmla="*/ 275761 w 867755"/>
                <a:gd name="connsiteY73" fmla="*/ 279143 h 887088"/>
                <a:gd name="connsiteX74" fmla="*/ 284425 w 867755"/>
                <a:gd name="connsiteY74" fmla="*/ 279138 h 887088"/>
                <a:gd name="connsiteX75" fmla="*/ 306525 w 867755"/>
                <a:gd name="connsiteY75" fmla="*/ 288545 h 887088"/>
                <a:gd name="connsiteX76" fmla="*/ 309857 w 867755"/>
                <a:gd name="connsiteY76" fmla="*/ 284967 h 887088"/>
                <a:gd name="connsiteX77" fmla="*/ 305588 w 867755"/>
                <a:gd name="connsiteY77" fmla="*/ 284779 h 887088"/>
                <a:gd name="connsiteX78" fmla="*/ 301233 w 867755"/>
                <a:gd name="connsiteY78" fmla="*/ 285058 h 887088"/>
                <a:gd name="connsiteX79" fmla="*/ 268989 w 867755"/>
                <a:gd name="connsiteY79" fmla="*/ 270176 h 887088"/>
                <a:gd name="connsiteX80" fmla="*/ 267023 w 867755"/>
                <a:gd name="connsiteY80" fmla="*/ 236104 h 887088"/>
                <a:gd name="connsiteX81" fmla="*/ 245254 w 867755"/>
                <a:gd name="connsiteY81" fmla="*/ 229726 h 887088"/>
                <a:gd name="connsiteX82" fmla="*/ 235973 w 867755"/>
                <a:gd name="connsiteY82" fmla="*/ 216439 h 887088"/>
                <a:gd name="connsiteX83" fmla="*/ 233144 w 867755"/>
                <a:gd name="connsiteY83" fmla="*/ 191595 h 887088"/>
                <a:gd name="connsiteX84" fmla="*/ 235253 w 867755"/>
                <a:gd name="connsiteY84" fmla="*/ 187715 h 887088"/>
                <a:gd name="connsiteX85" fmla="*/ 243700 w 867755"/>
                <a:gd name="connsiteY85" fmla="*/ 169415 h 887088"/>
                <a:gd name="connsiteX86" fmla="*/ 242443 w 867755"/>
                <a:gd name="connsiteY86" fmla="*/ 172176 h 887088"/>
                <a:gd name="connsiteX87" fmla="*/ 239191 w 867755"/>
                <a:gd name="connsiteY87" fmla="*/ 178731 h 887088"/>
                <a:gd name="connsiteX88" fmla="*/ 235150 w 867755"/>
                <a:gd name="connsiteY88" fmla="*/ 179342 h 887088"/>
                <a:gd name="connsiteX89" fmla="*/ 217851 w 867755"/>
                <a:gd name="connsiteY89" fmla="*/ 151687 h 887088"/>
                <a:gd name="connsiteX90" fmla="*/ 207810 w 867755"/>
                <a:gd name="connsiteY90" fmla="*/ 173685 h 887088"/>
                <a:gd name="connsiteX91" fmla="*/ 204061 w 867755"/>
                <a:gd name="connsiteY91" fmla="*/ 171667 h 887088"/>
                <a:gd name="connsiteX92" fmla="*/ 191985 w 867755"/>
                <a:gd name="connsiteY92" fmla="*/ 155156 h 887088"/>
                <a:gd name="connsiteX93" fmla="*/ 282779 w 867755"/>
                <a:gd name="connsiteY93" fmla="*/ 77330 h 887088"/>
                <a:gd name="connsiteX94" fmla="*/ 374905 w 867755"/>
                <a:gd name="connsiteY94" fmla="*/ 14379 h 887088"/>
                <a:gd name="connsiteX95" fmla="*/ 402440 w 867755"/>
                <a:gd name="connsiteY95" fmla="*/ 0 h 887088"/>
                <a:gd name="connsiteX96" fmla="*/ 434055 w 867755"/>
                <a:gd name="connsiteY96" fmla="*/ 16882 h 887088"/>
                <a:gd name="connsiteX97" fmla="*/ 441485 w 867755"/>
                <a:gd name="connsiteY97" fmla="*/ 33290 h 887088"/>
                <a:gd name="connsiteX98" fmla="*/ 427414 w 867755"/>
                <a:gd name="connsiteY98" fmla="*/ 30512 h 887088"/>
                <a:gd name="connsiteX99" fmla="*/ 421528 w 867755"/>
                <a:gd name="connsiteY99" fmla="*/ 30210 h 887088"/>
                <a:gd name="connsiteX100" fmla="*/ 438844 w 867755"/>
                <a:gd name="connsiteY100" fmla="*/ 43743 h 887088"/>
                <a:gd name="connsiteX101" fmla="*/ 448325 w 867755"/>
                <a:gd name="connsiteY101" fmla="*/ 49578 h 887088"/>
                <a:gd name="connsiteX102" fmla="*/ 452257 w 867755"/>
                <a:gd name="connsiteY102" fmla="*/ 51698 h 887088"/>
                <a:gd name="connsiteX103" fmla="*/ 461710 w 867755"/>
                <a:gd name="connsiteY103" fmla="*/ 54430 h 887088"/>
                <a:gd name="connsiteX104" fmla="*/ 467299 w 867755"/>
                <a:gd name="connsiteY104" fmla="*/ 71203 h 887088"/>
                <a:gd name="connsiteX105" fmla="*/ 465619 w 867755"/>
                <a:gd name="connsiteY105" fmla="*/ 78547 h 887088"/>
                <a:gd name="connsiteX106" fmla="*/ 472123 w 867755"/>
                <a:gd name="connsiteY106" fmla="*/ 81885 h 887088"/>
                <a:gd name="connsiteX107" fmla="*/ 502864 w 867755"/>
                <a:gd name="connsiteY107" fmla="*/ 87605 h 887088"/>
                <a:gd name="connsiteX108" fmla="*/ 511156 w 867755"/>
                <a:gd name="connsiteY108" fmla="*/ 121718 h 887088"/>
                <a:gd name="connsiteX109" fmla="*/ 523895 w 867755"/>
                <a:gd name="connsiteY109" fmla="*/ 128896 h 887088"/>
                <a:gd name="connsiteX110" fmla="*/ 547246 w 867755"/>
                <a:gd name="connsiteY110" fmla="*/ 146550 h 887088"/>
                <a:gd name="connsiteX111" fmla="*/ 550115 w 867755"/>
                <a:gd name="connsiteY111" fmla="*/ 160666 h 887088"/>
                <a:gd name="connsiteX112" fmla="*/ 550635 w 867755"/>
                <a:gd name="connsiteY112" fmla="*/ 164855 h 887088"/>
                <a:gd name="connsiteX113" fmla="*/ 550544 w 867755"/>
                <a:gd name="connsiteY113" fmla="*/ 159151 h 887088"/>
                <a:gd name="connsiteX114" fmla="*/ 580856 w 867755"/>
                <a:gd name="connsiteY114" fmla="*/ 167730 h 887088"/>
                <a:gd name="connsiteX115" fmla="*/ 576970 w 867755"/>
                <a:gd name="connsiteY115" fmla="*/ 182737 h 887088"/>
                <a:gd name="connsiteX116" fmla="*/ 561511 w 867755"/>
                <a:gd name="connsiteY116" fmla="*/ 183977 h 887088"/>
                <a:gd name="connsiteX117" fmla="*/ 574713 w 867755"/>
                <a:gd name="connsiteY117" fmla="*/ 194499 h 887088"/>
                <a:gd name="connsiteX118" fmla="*/ 605997 w 867755"/>
                <a:gd name="connsiteY118" fmla="*/ 211946 h 887088"/>
                <a:gd name="connsiteX119" fmla="*/ 609648 w 867755"/>
                <a:gd name="connsiteY119" fmla="*/ 217976 h 887088"/>
                <a:gd name="connsiteX120" fmla="*/ 610929 w 867755"/>
                <a:gd name="connsiteY120" fmla="*/ 226411 h 887088"/>
                <a:gd name="connsiteX121" fmla="*/ 619718 w 867755"/>
                <a:gd name="connsiteY121" fmla="*/ 218999 h 887088"/>
                <a:gd name="connsiteX122" fmla="*/ 623496 w 867755"/>
                <a:gd name="connsiteY122" fmla="*/ 216364 h 887088"/>
                <a:gd name="connsiteX123" fmla="*/ 627902 w 867755"/>
                <a:gd name="connsiteY123" fmla="*/ 217439 h 887088"/>
                <a:gd name="connsiteX124" fmla="*/ 651751 w 867755"/>
                <a:gd name="connsiteY124" fmla="*/ 249814 h 887088"/>
                <a:gd name="connsiteX125" fmla="*/ 648648 w 867755"/>
                <a:gd name="connsiteY125" fmla="*/ 245179 h 887088"/>
                <a:gd name="connsiteX126" fmla="*/ 648259 w 867755"/>
                <a:gd name="connsiteY126" fmla="*/ 242922 h 887088"/>
                <a:gd name="connsiteX127" fmla="*/ 649013 w 867755"/>
                <a:gd name="connsiteY127" fmla="*/ 240744 h 887088"/>
                <a:gd name="connsiteX128" fmla="*/ 650991 w 867755"/>
                <a:gd name="connsiteY128" fmla="*/ 239550 h 887088"/>
                <a:gd name="connsiteX129" fmla="*/ 669416 w 867755"/>
                <a:gd name="connsiteY129" fmla="*/ 251443 h 887088"/>
                <a:gd name="connsiteX130" fmla="*/ 690750 w 867755"/>
                <a:gd name="connsiteY130" fmla="*/ 256215 h 887088"/>
                <a:gd name="connsiteX131" fmla="*/ 708375 w 867755"/>
                <a:gd name="connsiteY131" fmla="*/ 282127 h 887088"/>
                <a:gd name="connsiteX132" fmla="*/ 707518 w 867755"/>
                <a:gd name="connsiteY132" fmla="*/ 283955 h 887088"/>
                <a:gd name="connsiteX133" fmla="*/ 709758 w 867755"/>
                <a:gd name="connsiteY133" fmla="*/ 286293 h 887088"/>
                <a:gd name="connsiteX134" fmla="*/ 713599 w 867755"/>
                <a:gd name="connsiteY134" fmla="*/ 298517 h 887088"/>
                <a:gd name="connsiteX135" fmla="*/ 736361 w 867755"/>
                <a:gd name="connsiteY135" fmla="*/ 316274 h 887088"/>
                <a:gd name="connsiteX136" fmla="*/ 740688 w 867755"/>
                <a:gd name="connsiteY136" fmla="*/ 316068 h 887088"/>
                <a:gd name="connsiteX137" fmla="*/ 746820 w 867755"/>
                <a:gd name="connsiteY137" fmla="*/ 335796 h 887088"/>
                <a:gd name="connsiteX138" fmla="*/ 737676 w 867755"/>
                <a:gd name="connsiteY138" fmla="*/ 356330 h 887088"/>
                <a:gd name="connsiteX139" fmla="*/ 733875 w 867755"/>
                <a:gd name="connsiteY139" fmla="*/ 358353 h 887088"/>
                <a:gd name="connsiteX140" fmla="*/ 736567 w 867755"/>
                <a:gd name="connsiteY140" fmla="*/ 376801 h 887088"/>
                <a:gd name="connsiteX141" fmla="*/ 737385 w 867755"/>
                <a:gd name="connsiteY141" fmla="*/ 374395 h 887088"/>
                <a:gd name="connsiteX142" fmla="*/ 752375 w 867755"/>
                <a:gd name="connsiteY142" fmla="*/ 369366 h 887088"/>
                <a:gd name="connsiteX143" fmla="*/ 763439 w 867755"/>
                <a:gd name="connsiteY143" fmla="*/ 359468 h 887088"/>
                <a:gd name="connsiteX144" fmla="*/ 772223 w 867755"/>
                <a:gd name="connsiteY144" fmla="*/ 351661 h 887088"/>
                <a:gd name="connsiteX145" fmla="*/ 780167 w 867755"/>
                <a:gd name="connsiteY145" fmla="*/ 360502 h 887088"/>
                <a:gd name="connsiteX146" fmla="*/ 777138 w 867755"/>
                <a:gd name="connsiteY146" fmla="*/ 382425 h 887088"/>
                <a:gd name="connsiteX147" fmla="*/ 774372 w 867755"/>
                <a:gd name="connsiteY147" fmla="*/ 379779 h 887088"/>
                <a:gd name="connsiteX148" fmla="*/ 774378 w 867755"/>
                <a:gd name="connsiteY148" fmla="*/ 382596 h 887088"/>
                <a:gd name="connsiteX149" fmla="*/ 761199 w 867755"/>
                <a:gd name="connsiteY149" fmla="*/ 385974 h 887088"/>
                <a:gd name="connsiteX150" fmla="*/ 758284 w 867755"/>
                <a:gd name="connsiteY150" fmla="*/ 386740 h 887088"/>
                <a:gd name="connsiteX151" fmla="*/ 762593 w 867755"/>
                <a:gd name="connsiteY151" fmla="*/ 385208 h 887088"/>
                <a:gd name="connsiteX152" fmla="*/ 768754 w 867755"/>
                <a:gd name="connsiteY152" fmla="*/ 395672 h 887088"/>
                <a:gd name="connsiteX153" fmla="*/ 726532 w 867755"/>
                <a:gd name="connsiteY153" fmla="*/ 394392 h 887088"/>
                <a:gd name="connsiteX154" fmla="*/ 691945 w 867755"/>
                <a:gd name="connsiteY154" fmla="*/ 352427 h 887088"/>
                <a:gd name="connsiteX155" fmla="*/ 690310 w 867755"/>
                <a:gd name="connsiteY155" fmla="*/ 348106 h 887088"/>
                <a:gd name="connsiteX156" fmla="*/ 689693 w 867755"/>
                <a:gd name="connsiteY156" fmla="*/ 337145 h 887088"/>
                <a:gd name="connsiteX157" fmla="*/ 658620 w 867755"/>
                <a:gd name="connsiteY157" fmla="*/ 329092 h 887088"/>
                <a:gd name="connsiteX158" fmla="*/ 643230 w 867755"/>
                <a:gd name="connsiteY158" fmla="*/ 324669 h 887088"/>
                <a:gd name="connsiteX159" fmla="*/ 640464 w 867755"/>
                <a:gd name="connsiteY159" fmla="*/ 314948 h 887088"/>
                <a:gd name="connsiteX160" fmla="*/ 647179 w 867755"/>
                <a:gd name="connsiteY160" fmla="*/ 304404 h 887088"/>
                <a:gd name="connsiteX161" fmla="*/ 628565 w 867755"/>
                <a:gd name="connsiteY161" fmla="*/ 264782 h 887088"/>
                <a:gd name="connsiteX162" fmla="*/ 634532 w 867755"/>
                <a:gd name="connsiteY162" fmla="*/ 286590 h 887088"/>
                <a:gd name="connsiteX163" fmla="*/ 629468 w 867755"/>
                <a:gd name="connsiteY163" fmla="*/ 315925 h 887088"/>
                <a:gd name="connsiteX164" fmla="*/ 605820 w 867755"/>
                <a:gd name="connsiteY164" fmla="*/ 304918 h 887088"/>
                <a:gd name="connsiteX165" fmla="*/ 604556 w 867755"/>
                <a:gd name="connsiteY165" fmla="*/ 304369 h 887088"/>
                <a:gd name="connsiteX166" fmla="*/ 603442 w 867755"/>
                <a:gd name="connsiteY166" fmla="*/ 305238 h 887088"/>
                <a:gd name="connsiteX167" fmla="*/ 602756 w 867755"/>
                <a:gd name="connsiteY167" fmla="*/ 316565 h 887088"/>
                <a:gd name="connsiteX168" fmla="*/ 595538 w 867755"/>
                <a:gd name="connsiteY168" fmla="*/ 321874 h 887088"/>
                <a:gd name="connsiteX169" fmla="*/ 591412 w 867755"/>
                <a:gd name="connsiteY169" fmla="*/ 323778 h 887088"/>
                <a:gd name="connsiteX170" fmla="*/ 582845 w 867755"/>
                <a:gd name="connsiteY170" fmla="*/ 316840 h 887088"/>
                <a:gd name="connsiteX171" fmla="*/ 559499 w 867755"/>
                <a:gd name="connsiteY171" fmla="*/ 262170 h 887088"/>
                <a:gd name="connsiteX172" fmla="*/ 556276 w 867755"/>
                <a:gd name="connsiteY172" fmla="*/ 256506 h 887088"/>
                <a:gd name="connsiteX173" fmla="*/ 555499 w 867755"/>
                <a:gd name="connsiteY173" fmla="*/ 251992 h 887088"/>
                <a:gd name="connsiteX174" fmla="*/ 560871 w 867755"/>
                <a:gd name="connsiteY174" fmla="*/ 246259 h 887088"/>
                <a:gd name="connsiteX175" fmla="*/ 552601 w 867755"/>
                <a:gd name="connsiteY175" fmla="*/ 246682 h 887088"/>
                <a:gd name="connsiteX176" fmla="*/ 537422 w 867755"/>
                <a:gd name="connsiteY176" fmla="*/ 242916 h 887088"/>
                <a:gd name="connsiteX177" fmla="*/ 517723 w 867755"/>
                <a:gd name="connsiteY177" fmla="*/ 205734 h 887088"/>
                <a:gd name="connsiteX178" fmla="*/ 515385 w 867755"/>
                <a:gd name="connsiteY178" fmla="*/ 191984 h 887088"/>
                <a:gd name="connsiteX179" fmla="*/ 514471 w 867755"/>
                <a:gd name="connsiteY179" fmla="*/ 188904 h 887088"/>
                <a:gd name="connsiteX180" fmla="*/ 498292 w 867755"/>
                <a:gd name="connsiteY180" fmla="*/ 188532 h 887088"/>
                <a:gd name="connsiteX181" fmla="*/ 489828 w 867755"/>
                <a:gd name="connsiteY181" fmla="*/ 176616 h 887088"/>
                <a:gd name="connsiteX182" fmla="*/ 464230 w 867755"/>
                <a:gd name="connsiteY182" fmla="*/ 159208 h 887088"/>
                <a:gd name="connsiteX183" fmla="*/ 450137 w 867755"/>
                <a:gd name="connsiteY183" fmla="*/ 148384 h 887088"/>
                <a:gd name="connsiteX184" fmla="*/ 455784 w 867755"/>
                <a:gd name="connsiteY184" fmla="*/ 132085 h 887088"/>
                <a:gd name="connsiteX185" fmla="*/ 459864 w 867755"/>
                <a:gd name="connsiteY185" fmla="*/ 130302 h 887088"/>
                <a:gd name="connsiteX186" fmla="*/ 464893 w 867755"/>
                <a:gd name="connsiteY186" fmla="*/ 124616 h 887088"/>
                <a:gd name="connsiteX187" fmla="*/ 451840 w 867755"/>
                <a:gd name="connsiteY187" fmla="*/ 113403 h 887088"/>
                <a:gd name="connsiteX188" fmla="*/ 448074 w 867755"/>
                <a:gd name="connsiteY188" fmla="*/ 109779 h 887088"/>
                <a:gd name="connsiteX189" fmla="*/ 408749 w 867755"/>
                <a:gd name="connsiteY189" fmla="*/ 94995 h 887088"/>
                <a:gd name="connsiteX190" fmla="*/ 416870 w 867755"/>
                <a:gd name="connsiteY190" fmla="*/ 99932 h 887088"/>
                <a:gd name="connsiteX191" fmla="*/ 420905 w 867755"/>
                <a:gd name="connsiteY191" fmla="*/ 109774 h 887088"/>
                <a:gd name="connsiteX192" fmla="*/ 411264 w 867755"/>
                <a:gd name="connsiteY192" fmla="*/ 113431 h 887088"/>
                <a:gd name="connsiteX193" fmla="*/ 398273 w 867755"/>
                <a:gd name="connsiteY193" fmla="*/ 114243 h 887088"/>
                <a:gd name="connsiteX194" fmla="*/ 393982 w 867755"/>
                <a:gd name="connsiteY194" fmla="*/ 112723 h 887088"/>
                <a:gd name="connsiteX195" fmla="*/ 381283 w 867755"/>
                <a:gd name="connsiteY195" fmla="*/ 113689 h 887088"/>
                <a:gd name="connsiteX196" fmla="*/ 382494 w 867755"/>
                <a:gd name="connsiteY196" fmla="*/ 121038 h 887088"/>
                <a:gd name="connsiteX197" fmla="*/ 395033 w 867755"/>
                <a:gd name="connsiteY197" fmla="*/ 119564 h 887088"/>
                <a:gd name="connsiteX198" fmla="*/ 425014 w 867755"/>
                <a:gd name="connsiteY198" fmla="*/ 117072 h 887088"/>
                <a:gd name="connsiteX199" fmla="*/ 438982 w 867755"/>
                <a:gd name="connsiteY199" fmla="*/ 141246 h 887088"/>
                <a:gd name="connsiteX200" fmla="*/ 446308 w 867755"/>
                <a:gd name="connsiteY200" fmla="*/ 184206 h 887088"/>
                <a:gd name="connsiteX201" fmla="*/ 452623 w 867755"/>
                <a:gd name="connsiteY201" fmla="*/ 191058 h 887088"/>
                <a:gd name="connsiteX202" fmla="*/ 474043 w 867755"/>
                <a:gd name="connsiteY202" fmla="*/ 215524 h 887088"/>
                <a:gd name="connsiteX203" fmla="*/ 473020 w 867755"/>
                <a:gd name="connsiteY203" fmla="*/ 197710 h 887088"/>
                <a:gd name="connsiteX204" fmla="*/ 476838 w 867755"/>
                <a:gd name="connsiteY204" fmla="*/ 186229 h 887088"/>
                <a:gd name="connsiteX205" fmla="*/ 487039 w 867755"/>
                <a:gd name="connsiteY205" fmla="*/ 194064 h 887088"/>
                <a:gd name="connsiteX206" fmla="*/ 490982 w 867755"/>
                <a:gd name="connsiteY206" fmla="*/ 201037 h 887088"/>
                <a:gd name="connsiteX207" fmla="*/ 495011 w 867755"/>
                <a:gd name="connsiteY207" fmla="*/ 201374 h 887088"/>
                <a:gd name="connsiteX208" fmla="*/ 502841 w 867755"/>
                <a:gd name="connsiteY208" fmla="*/ 228000 h 887088"/>
                <a:gd name="connsiteX209" fmla="*/ 508933 w 867755"/>
                <a:gd name="connsiteY209" fmla="*/ 235950 h 887088"/>
                <a:gd name="connsiteX210" fmla="*/ 530010 w 867755"/>
                <a:gd name="connsiteY210" fmla="*/ 263073 h 887088"/>
                <a:gd name="connsiteX211" fmla="*/ 542629 w 867755"/>
                <a:gd name="connsiteY211" fmla="*/ 279795 h 887088"/>
                <a:gd name="connsiteX212" fmla="*/ 548601 w 867755"/>
                <a:gd name="connsiteY212" fmla="*/ 274377 h 887088"/>
                <a:gd name="connsiteX213" fmla="*/ 552904 w 867755"/>
                <a:gd name="connsiteY213" fmla="*/ 273206 h 887088"/>
                <a:gd name="connsiteX214" fmla="*/ 559053 w 867755"/>
                <a:gd name="connsiteY214" fmla="*/ 289733 h 887088"/>
                <a:gd name="connsiteX215" fmla="*/ 553504 w 867755"/>
                <a:gd name="connsiteY215" fmla="*/ 307844 h 887088"/>
                <a:gd name="connsiteX216" fmla="*/ 555442 w 867755"/>
                <a:gd name="connsiteY216" fmla="*/ 311856 h 887088"/>
                <a:gd name="connsiteX217" fmla="*/ 561574 w 867755"/>
                <a:gd name="connsiteY217" fmla="*/ 325046 h 887088"/>
                <a:gd name="connsiteX218" fmla="*/ 576410 w 867755"/>
                <a:gd name="connsiteY218" fmla="*/ 359736 h 887088"/>
                <a:gd name="connsiteX219" fmla="*/ 573130 w 867755"/>
                <a:gd name="connsiteY219" fmla="*/ 376236 h 887088"/>
                <a:gd name="connsiteX220" fmla="*/ 556985 w 867755"/>
                <a:gd name="connsiteY220" fmla="*/ 369349 h 887088"/>
                <a:gd name="connsiteX221" fmla="*/ 594658 w 867755"/>
                <a:gd name="connsiteY221" fmla="*/ 411840 h 887088"/>
                <a:gd name="connsiteX222" fmla="*/ 591509 w 867755"/>
                <a:gd name="connsiteY222" fmla="*/ 406845 h 887088"/>
                <a:gd name="connsiteX223" fmla="*/ 583657 w 867755"/>
                <a:gd name="connsiteY223" fmla="*/ 390649 h 887088"/>
                <a:gd name="connsiteX224" fmla="*/ 600430 w 867755"/>
                <a:gd name="connsiteY224" fmla="*/ 390037 h 887088"/>
                <a:gd name="connsiteX225" fmla="*/ 603728 w 867755"/>
                <a:gd name="connsiteY225" fmla="*/ 392718 h 887088"/>
                <a:gd name="connsiteX226" fmla="*/ 603351 w 867755"/>
                <a:gd name="connsiteY226" fmla="*/ 392255 h 887088"/>
                <a:gd name="connsiteX227" fmla="*/ 603328 w 867755"/>
                <a:gd name="connsiteY227" fmla="*/ 389231 h 887088"/>
                <a:gd name="connsiteX228" fmla="*/ 611786 w 867755"/>
                <a:gd name="connsiteY228" fmla="*/ 387928 h 887088"/>
                <a:gd name="connsiteX229" fmla="*/ 620530 w 867755"/>
                <a:gd name="connsiteY229" fmla="*/ 388186 h 887088"/>
                <a:gd name="connsiteX230" fmla="*/ 622616 w 867755"/>
                <a:gd name="connsiteY230" fmla="*/ 389723 h 887088"/>
                <a:gd name="connsiteX231" fmla="*/ 621147 w 867755"/>
                <a:gd name="connsiteY231" fmla="*/ 387797 h 887088"/>
                <a:gd name="connsiteX232" fmla="*/ 613758 w 867755"/>
                <a:gd name="connsiteY232" fmla="*/ 389357 h 887088"/>
                <a:gd name="connsiteX233" fmla="*/ 609117 w 867755"/>
                <a:gd name="connsiteY233" fmla="*/ 372361 h 887088"/>
                <a:gd name="connsiteX234" fmla="*/ 618272 w 867755"/>
                <a:gd name="connsiteY234" fmla="*/ 370475 h 887088"/>
                <a:gd name="connsiteX235" fmla="*/ 626839 w 867755"/>
                <a:gd name="connsiteY235" fmla="*/ 379596 h 887088"/>
                <a:gd name="connsiteX236" fmla="*/ 640075 w 867755"/>
                <a:gd name="connsiteY236" fmla="*/ 396055 h 887088"/>
                <a:gd name="connsiteX237" fmla="*/ 640595 w 867755"/>
                <a:gd name="connsiteY237" fmla="*/ 400799 h 887088"/>
                <a:gd name="connsiteX238" fmla="*/ 641544 w 867755"/>
                <a:gd name="connsiteY238" fmla="*/ 400296 h 887088"/>
                <a:gd name="connsiteX239" fmla="*/ 638955 w 867755"/>
                <a:gd name="connsiteY239" fmla="*/ 394678 h 887088"/>
                <a:gd name="connsiteX240" fmla="*/ 627462 w 867755"/>
                <a:gd name="connsiteY240" fmla="*/ 380242 h 887088"/>
                <a:gd name="connsiteX241" fmla="*/ 621553 w 867755"/>
                <a:gd name="connsiteY241" fmla="*/ 374378 h 887088"/>
                <a:gd name="connsiteX242" fmla="*/ 621650 w 867755"/>
                <a:gd name="connsiteY242" fmla="*/ 370252 h 887088"/>
                <a:gd name="connsiteX243" fmla="*/ 622153 w 867755"/>
                <a:gd name="connsiteY243" fmla="*/ 365011 h 887088"/>
                <a:gd name="connsiteX244" fmla="*/ 624685 w 867755"/>
                <a:gd name="connsiteY244" fmla="*/ 353004 h 887088"/>
                <a:gd name="connsiteX245" fmla="*/ 622301 w 867755"/>
                <a:gd name="connsiteY245" fmla="*/ 336808 h 887088"/>
                <a:gd name="connsiteX246" fmla="*/ 631874 w 867755"/>
                <a:gd name="connsiteY246" fmla="*/ 331990 h 887088"/>
                <a:gd name="connsiteX247" fmla="*/ 636835 w 867755"/>
                <a:gd name="connsiteY247" fmla="*/ 334488 h 887088"/>
                <a:gd name="connsiteX248" fmla="*/ 650271 w 867755"/>
                <a:gd name="connsiteY248" fmla="*/ 335973 h 887088"/>
                <a:gd name="connsiteX249" fmla="*/ 644064 w 867755"/>
                <a:gd name="connsiteY249" fmla="*/ 356399 h 887088"/>
                <a:gd name="connsiteX250" fmla="*/ 643693 w 867755"/>
                <a:gd name="connsiteY250" fmla="*/ 372429 h 887088"/>
                <a:gd name="connsiteX251" fmla="*/ 654808 w 867755"/>
                <a:gd name="connsiteY251" fmla="*/ 388968 h 887088"/>
                <a:gd name="connsiteX252" fmla="*/ 673062 w 867755"/>
                <a:gd name="connsiteY252" fmla="*/ 386151 h 887088"/>
                <a:gd name="connsiteX253" fmla="*/ 671456 w 867755"/>
                <a:gd name="connsiteY253" fmla="*/ 398421 h 887088"/>
                <a:gd name="connsiteX254" fmla="*/ 684932 w 867755"/>
                <a:gd name="connsiteY254" fmla="*/ 392409 h 887088"/>
                <a:gd name="connsiteX255" fmla="*/ 705826 w 867755"/>
                <a:gd name="connsiteY255" fmla="*/ 398644 h 887088"/>
                <a:gd name="connsiteX256" fmla="*/ 694191 w 867755"/>
                <a:gd name="connsiteY256" fmla="*/ 419721 h 887088"/>
                <a:gd name="connsiteX257" fmla="*/ 686675 w 867755"/>
                <a:gd name="connsiteY257" fmla="*/ 432603 h 887088"/>
                <a:gd name="connsiteX258" fmla="*/ 690984 w 867755"/>
                <a:gd name="connsiteY258" fmla="*/ 460274 h 887088"/>
                <a:gd name="connsiteX259" fmla="*/ 692624 w 867755"/>
                <a:gd name="connsiteY259" fmla="*/ 463875 h 887088"/>
                <a:gd name="connsiteX260" fmla="*/ 699883 w 867755"/>
                <a:gd name="connsiteY260" fmla="*/ 470888 h 887088"/>
                <a:gd name="connsiteX261" fmla="*/ 700740 w 867755"/>
                <a:gd name="connsiteY261" fmla="*/ 475094 h 887088"/>
                <a:gd name="connsiteX262" fmla="*/ 697271 w 867755"/>
                <a:gd name="connsiteY262" fmla="*/ 486175 h 887088"/>
                <a:gd name="connsiteX263" fmla="*/ 698202 w 867755"/>
                <a:gd name="connsiteY263" fmla="*/ 486564 h 887088"/>
                <a:gd name="connsiteX264" fmla="*/ 704563 w 867755"/>
                <a:gd name="connsiteY264" fmla="*/ 474231 h 887088"/>
                <a:gd name="connsiteX265" fmla="*/ 719754 w 867755"/>
                <a:gd name="connsiteY265" fmla="*/ 484661 h 887088"/>
                <a:gd name="connsiteX266" fmla="*/ 729778 w 867755"/>
                <a:gd name="connsiteY266" fmla="*/ 511069 h 887088"/>
                <a:gd name="connsiteX267" fmla="*/ 712799 w 867755"/>
                <a:gd name="connsiteY267" fmla="*/ 527186 h 887088"/>
                <a:gd name="connsiteX268" fmla="*/ 704912 w 867755"/>
                <a:gd name="connsiteY268" fmla="*/ 536078 h 887088"/>
                <a:gd name="connsiteX269" fmla="*/ 694779 w 867755"/>
                <a:gd name="connsiteY269" fmla="*/ 547434 h 887088"/>
                <a:gd name="connsiteX270" fmla="*/ 681297 w 867755"/>
                <a:gd name="connsiteY270" fmla="*/ 538999 h 887088"/>
                <a:gd name="connsiteX271" fmla="*/ 674862 w 867755"/>
                <a:gd name="connsiteY271" fmla="*/ 551195 h 887088"/>
                <a:gd name="connsiteX272" fmla="*/ 665604 w 867755"/>
                <a:gd name="connsiteY272" fmla="*/ 539164 h 887088"/>
                <a:gd name="connsiteX273" fmla="*/ 666147 w 867755"/>
                <a:gd name="connsiteY273" fmla="*/ 517013 h 887088"/>
                <a:gd name="connsiteX274" fmla="*/ 692928 w 867755"/>
                <a:gd name="connsiteY274" fmla="*/ 511287 h 887088"/>
                <a:gd name="connsiteX275" fmla="*/ 667919 w 867755"/>
                <a:gd name="connsiteY275" fmla="*/ 484924 h 887088"/>
                <a:gd name="connsiteX276" fmla="*/ 664250 w 867755"/>
                <a:gd name="connsiteY276" fmla="*/ 503834 h 887088"/>
                <a:gd name="connsiteX277" fmla="*/ 665530 w 867755"/>
                <a:gd name="connsiteY277" fmla="*/ 507955 h 887088"/>
                <a:gd name="connsiteX278" fmla="*/ 665518 w 867755"/>
                <a:gd name="connsiteY278" fmla="*/ 518310 h 887088"/>
                <a:gd name="connsiteX279" fmla="*/ 652774 w 867755"/>
                <a:gd name="connsiteY279" fmla="*/ 529558 h 887088"/>
                <a:gd name="connsiteX280" fmla="*/ 648556 w 867755"/>
                <a:gd name="connsiteY280" fmla="*/ 531255 h 887088"/>
                <a:gd name="connsiteX281" fmla="*/ 644459 w 867755"/>
                <a:gd name="connsiteY281" fmla="*/ 535107 h 887088"/>
                <a:gd name="connsiteX282" fmla="*/ 649488 w 867755"/>
                <a:gd name="connsiteY282" fmla="*/ 555464 h 887088"/>
                <a:gd name="connsiteX283" fmla="*/ 649899 w 867755"/>
                <a:gd name="connsiteY283" fmla="*/ 556104 h 887088"/>
                <a:gd name="connsiteX284" fmla="*/ 666164 w 867755"/>
                <a:gd name="connsiteY284" fmla="*/ 545200 h 887088"/>
                <a:gd name="connsiteX285" fmla="*/ 671914 w 867755"/>
                <a:gd name="connsiteY285" fmla="*/ 561945 h 887088"/>
                <a:gd name="connsiteX286" fmla="*/ 672182 w 867755"/>
                <a:gd name="connsiteY286" fmla="*/ 565922 h 887088"/>
                <a:gd name="connsiteX287" fmla="*/ 665604 w 867755"/>
                <a:gd name="connsiteY287" fmla="*/ 581038 h 887088"/>
                <a:gd name="connsiteX288" fmla="*/ 665027 w 867755"/>
                <a:gd name="connsiteY288" fmla="*/ 596023 h 887088"/>
                <a:gd name="connsiteX289" fmla="*/ 671188 w 867755"/>
                <a:gd name="connsiteY289" fmla="*/ 606739 h 887088"/>
                <a:gd name="connsiteX290" fmla="*/ 657603 w 867755"/>
                <a:gd name="connsiteY290" fmla="*/ 606550 h 887088"/>
                <a:gd name="connsiteX291" fmla="*/ 644082 w 867755"/>
                <a:gd name="connsiteY291" fmla="*/ 593034 h 887088"/>
                <a:gd name="connsiteX292" fmla="*/ 622622 w 867755"/>
                <a:gd name="connsiteY292" fmla="*/ 554127 h 887088"/>
                <a:gd name="connsiteX293" fmla="*/ 624445 w 867755"/>
                <a:gd name="connsiteY293" fmla="*/ 565991 h 887088"/>
                <a:gd name="connsiteX294" fmla="*/ 634400 w 867755"/>
                <a:gd name="connsiteY294" fmla="*/ 574466 h 887088"/>
                <a:gd name="connsiteX295" fmla="*/ 640412 w 867755"/>
                <a:gd name="connsiteY295" fmla="*/ 593903 h 887088"/>
                <a:gd name="connsiteX296" fmla="*/ 625616 w 867755"/>
                <a:gd name="connsiteY296" fmla="*/ 597492 h 887088"/>
                <a:gd name="connsiteX297" fmla="*/ 590572 w 867755"/>
                <a:gd name="connsiteY297" fmla="*/ 574660 h 887088"/>
                <a:gd name="connsiteX298" fmla="*/ 588274 w 867755"/>
                <a:gd name="connsiteY298" fmla="*/ 580958 h 887088"/>
                <a:gd name="connsiteX299" fmla="*/ 574084 w 867755"/>
                <a:gd name="connsiteY299" fmla="*/ 592388 h 887088"/>
                <a:gd name="connsiteX300" fmla="*/ 568798 w 867755"/>
                <a:gd name="connsiteY300" fmla="*/ 576746 h 887088"/>
                <a:gd name="connsiteX301" fmla="*/ 568866 w 867755"/>
                <a:gd name="connsiteY301" fmla="*/ 570186 h 887088"/>
                <a:gd name="connsiteX302" fmla="*/ 586394 w 867755"/>
                <a:gd name="connsiteY302" fmla="*/ 556407 h 887088"/>
                <a:gd name="connsiteX303" fmla="*/ 594606 w 867755"/>
                <a:gd name="connsiteY303" fmla="*/ 559161 h 887088"/>
                <a:gd name="connsiteX304" fmla="*/ 581291 w 867755"/>
                <a:gd name="connsiteY304" fmla="*/ 520694 h 887088"/>
                <a:gd name="connsiteX305" fmla="*/ 572512 w 867755"/>
                <a:gd name="connsiteY305" fmla="*/ 512430 h 887088"/>
                <a:gd name="connsiteX306" fmla="*/ 559882 w 867755"/>
                <a:gd name="connsiteY306" fmla="*/ 501788 h 887088"/>
                <a:gd name="connsiteX307" fmla="*/ 555487 w 867755"/>
                <a:gd name="connsiteY307" fmla="*/ 501000 h 887088"/>
                <a:gd name="connsiteX308" fmla="*/ 520569 w 867755"/>
                <a:gd name="connsiteY308" fmla="*/ 475179 h 887088"/>
                <a:gd name="connsiteX309" fmla="*/ 504635 w 867755"/>
                <a:gd name="connsiteY309" fmla="*/ 460229 h 887088"/>
                <a:gd name="connsiteX310" fmla="*/ 500903 w 867755"/>
                <a:gd name="connsiteY310" fmla="*/ 457766 h 887088"/>
                <a:gd name="connsiteX311" fmla="*/ 488845 w 867755"/>
                <a:gd name="connsiteY311" fmla="*/ 450845 h 887088"/>
                <a:gd name="connsiteX312" fmla="*/ 494131 w 867755"/>
                <a:gd name="connsiteY312" fmla="*/ 434369 h 887088"/>
                <a:gd name="connsiteX313" fmla="*/ 498166 w 867755"/>
                <a:gd name="connsiteY313" fmla="*/ 434923 h 887088"/>
                <a:gd name="connsiteX314" fmla="*/ 495251 w 867755"/>
                <a:gd name="connsiteY314" fmla="*/ 433568 h 887088"/>
                <a:gd name="connsiteX315" fmla="*/ 475329 w 867755"/>
                <a:gd name="connsiteY315" fmla="*/ 405959 h 887088"/>
                <a:gd name="connsiteX316" fmla="*/ 470008 w 867755"/>
                <a:gd name="connsiteY316" fmla="*/ 389191 h 887088"/>
                <a:gd name="connsiteX317" fmla="*/ 474277 w 867755"/>
                <a:gd name="connsiteY317" fmla="*/ 371595 h 887088"/>
                <a:gd name="connsiteX318" fmla="*/ 498640 w 867755"/>
                <a:gd name="connsiteY318" fmla="*/ 375555 h 887088"/>
                <a:gd name="connsiteX319" fmla="*/ 508619 w 867755"/>
                <a:gd name="connsiteY319" fmla="*/ 390306 h 887088"/>
                <a:gd name="connsiteX320" fmla="*/ 530456 w 867755"/>
                <a:gd name="connsiteY320" fmla="*/ 423773 h 887088"/>
                <a:gd name="connsiteX321" fmla="*/ 553270 w 867755"/>
                <a:gd name="connsiteY321" fmla="*/ 426522 h 887088"/>
                <a:gd name="connsiteX322" fmla="*/ 544343 w 867755"/>
                <a:gd name="connsiteY322" fmla="*/ 421213 h 887088"/>
                <a:gd name="connsiteX323" fmla="*/ 531993 w 867755"/>
                <a:gd name="connsiteY323" fmla="*/ 400004 h 887088"/>
                <a:gd name="connsiteX324" fmla="*/ 526684 w 867755"/>
                <a:gd name="connsiteY324" fmla="*/ 365931 h 887088"/>
                <a:gd name="connsiteX325" fmla="*/ 525472 w 867755"/>
                <a:gd name="connsiteY325" fmla="*/ 361725 h 887088"/>
                <a:gd name="connsiteX326" fmla="*/ 502321 w 867755"/>
                <a:gd name="connsiteY326" fmla="*/ 344512 h 887088"/>
                <a:gd name="connsiteX327" fmla="*/ 492257 w 867755"/>
                <a:gd name="connsiteY327" fmla="*/ 333779 h 887088"/>
                <a:gd name="connsiteX328" fmla="*/ 507304 w 867755"/>
                <a:gd name="connsiteY328" fmla="*/ 328578 h 887088"/>
                <a:gd name="connsiteX329" fmla="*/ 512779 w 867755"/>
                <a:gd name="connsiteY329" fmla="*/ 328515 h 887088"/>
                <a:gd name="connsiteX330" fmla="*/ 505224 w 867755"/>
                <a:gd name="connsiteY330" fmla="*/ 298352 h 887088"/>
                <a:gd name="connsiteX331" fmla="*/ 511528 w 867755"/>
                <a:gd name="connsiteY331" fmla="*/ 282247 h 887088"/>
                <a:gd name="connsiteX332" fmla="*/ 514237 w 867755"/>
                <a:gd name="connsiteY332" fmla="*/ 279092 h 887088"/>
                <a:gd name="connsiteX333" fmla="*/ 505733 w 867755"/>
                <a:gd name="connsiteY333" fmla="*/ 275206 h 887088"/>
                <a:gd name="connsiteX334" fmla="*/ 492097 w 867755"/>
                <a:gd name="connsiteY334" fmla="*/ 276709 h 887088"/>
                <a:gd name="connsiteX335" fmla="*/ 491445 w 867755"/>
                <a:gd name="connsiteY335" fmla="*/ 280921 h 887088"/>
                <a:gd name="connsiteX336" fmla="*/ 487805 w 867755"/>
                <a:gd name="connsiteY336" fmla="*/ 295888 h 887088"/>
                <a:gd name="connsiteX337" fmla="*/ 475375 w 867755"/>
                <a:gd name="connsiteY337" fmla="*/ 286396 h 887088"/>
                <a:gd name="connsiteX338" fmla="*/ 451749 w 867755"/>
                <a:gd name="connsiteY338" fmla="*/ 277212 h 887088"/>
                <a:gd name="connsiteX339" fmla="*/ 447880 w 867755"/>
                <a:gd name="connsiteY339" fmla="*/ 279452 h 887088"/>
                <a:gd name="connsiteX340" fmla="*/ 451143 w 867755"/>
                <a:gd name="connsiteY340" fmla="*/ 297351 h 887088"/>
                <a:gd name="connsiteX341" fmla="*/ 467934 w 867755"/>
                <a:gd name="connsiteY341" fmla="*/ 332047 h 887088"/>
                <a:gd name="connsiteX342" fmla="*/ 464448 w 867755"/>
                <a:gd name="connsiteY342" fmla="*/ 340448 h 887088"/>
                <a:gd name="connsiteX343" fmla="*/ 456664 w 867755"/>
                <a:gd name="connsiteY343" fmla="*/ 336625 h 887088"/>
                <a:gd name="connsiteX344" fmla="*/ 448977 w 867755"/>
                <a:gd name="connsiteY344" fmla="*/ 328133 h 887088"/>
                <a:gd name="connsiteX345" fmla="*/ 444645 w 867755"/>
                <a:gd name="connsiteY345" fmla="*/ 323200 h 887088"/>
                <a:gd name="connsiteX346" fmla="*/ 445399 w 867755"/>
                <a:gd name="connsiteY346" fmla="*/ 334390 h 887088"/>
                <a:gd name="connsiteX347" fmla="*/ 474912 w 867755"/>
                <a:gd name="connsiteY347" fmla="*/ 340522 h 887088"/>
                <a:gd name="connsiteX348" fmla="*/ 504492 w 867755"/>
                <a:gd name="connsiteY348" fmla="*/ 357616 h 887088"/>
                <a:gd name="connsiteX349" fmla="*/ 503590 w 867755"/>
                <a:gd name="connsiteY349" fmla="*/ 366577 h 887088"/>
                <a:gd name="connsiteX350" fmla="*/ 494474 w 867755"/>
                <a:gd name="connsiteY350" fmla="*/ 365297 h 887088"/>
                <a:gd name="connsiteX351" fmla="*/ 481381 w 867755"/>
                <a:gd name="connsiteY351" fmla="*/ 355770 h 887088"/>
                <a:gd name="connsiteX352" fmla="*/ 481644 w 867755"/>
                <a:gd name="connsiteY352" fmla="*/ 352158 h 887088"/>
                <a:gd name="connsiteX353" fmla="*/ 479066 w 867755"/>
                <a:gd name="connsiteY353" fmla="*/ 355479 h 887088"/>
                <a:gd name="connsiteX354" fmla="*/ 449726 w 867755"/>
                <a:gd name="connsiteY354" fmla="*/ 355599 h 887088"/>
                <a:gd name="connsiteX355" fmla="*/ 451189 w 867755"/>
                <a:gd name="connsiteY355" fmla="*/ 362674 h 887088"/>
                <a:gd name="connsiteX356" fmla="*/ 449051 w 867755"/>
                <a:gd name="connsiteY356" fmla="*/ 366069 h 887088"/>
                <a:gd name="connsiteX357" fmla="*/ 451652 w 867755"/>
                <a:gd name="connsiteY357" fmla="*/ 365485 h 887088"/>
                <a:gd name="connsiteX358" fmla="*/ 455732 w 867755"/>
                <a:gd name="connsiteY358" fmla="*/ 372875 h 887088"/>
                <a:gd name="connsiteX359" fmla="*/ 464259 w 867755"/>
                <a:gd name="connsiteY359" fmla="*/ 384585 h 887088"/>
                <a:gd name="connsiteX360" fmla="*/ 466499 w 867755"/>
                <a:gd name="connsiteY360" fmla="*/ 387963 h 887088"/>
                <a:gd name="connsiteX361" fmla="*/ 465082 w 867755"/>
                <a:gd name="connsiteY361" fmla="*/ 395043 h 887088"/>
                <a:gd name="connsiteX362" fmla="*/ 467951 w 867755"/>
                <a:gd name="connsiteY362" fmla="*/ 397901 h 887088"/>
                <a:gd name="connsiteX363" fmla="*/ 468253 w 867755"/>
                <a:gd name="connsiteY363" fmla="*/ 413989 h 887088"/>
                <a:gd name="connsiteX364" fmla="*/ 459241 w 867755"/>
                <a:gd name="connsiteY364" fmla="*/ 414263 h 887088"/>
                <a:gd name="connsiteX365" fmla="*/ 426414 w 867755"/>
                <a:gd name="connsiteY365" fmla="*/ 403542 h 887088"/>
                <a:gd name="connsiteX366" fmla="*/ 417830 w 867755"/>
                <a:gd name="connsiteY366" fmla="*/ 400422 h 887088"/>
                <a:gd name="connsiteX367" fmla="*/ 417441 w 867755"/>
                <a:gd name="connsiteY367" fmla="*/ 405251 h 887088"/>
                <a:gd name="connsiteX368" fmla="*/ 417956 w 867755"/>
                <a:gd name="connsiteY368" fmla="*/ 409474 h 887088"/>
                <a:gd name="connsiteX369" fmla="*/ 421962 w 867755"/>
                <a:gd name="connsiteY369" fmla="*/ 419910 h 887088"/>
                <a:gd name="connsiteX370" fmla="*/ 419316 w 867755"/>
                <a:gd name="connsiteY370" fmla="*/ 445056 h 887088"/>
                <a:gd name="connsiteX371" fmla="*/ 433849 w 867755"/>
                <a:gd name="connsiteY371" fmla="*/ 449610 h 887088"/>
                <a:gd name="connsiteX372" fmla="*/ 424694 w 867755"/>
                <a:gd name="connsiteY372" fmla="*/ 420704 h 887088"/>
                <a:gd name="connsiteX373" fmla="*/ 433244 w 867755"/>
                <a:gd name="connsiteY373" fmla="*/ 415132 h 887088"/>
                <a:gd name="connsiteX374" fmla="*/ 437718 w 867755"/>
                <a:gd name="connsiteY374" fmla="*/ 414669 h 887088"/>
                <a:gd name="connsiteX375" fmla="*/ 446571 w 867755"/>
                <a:gd name="connsiteY375" fmla="*/ 413657 h 887088"/>
                <a:gd name="connsiteX376" fmla="*/ 450966 w 867755"/>
                <a:gd name="connsiteY376" fmla="*/ 414400 h 887088"/>
                <a:gd name="connsiteX377" fmla="*/ 484713 w 867755"/>
                <a:gd name="connsiteY377" fmla="*/ 437780 h 887088"/>
                <a:gd name="connsiteX378" fmla="*/ 485656 w 867755"/>
                <a:gd name="connsiteY378" fmla="*/ 447993 h 887088"/>
                <a:gd name="connsiteX379" fmla="*/ 481678 w 867755"/>
                <a:gd name="connsiteY379" fmla="*/ 448022 h 887088"/>
                <a:gd name="connsiteX380" fmla="*/ 483907 w 867755"/>
                <a:gd name="connsiteY380" fmla="*/ 449519 h 887088"/>
                <a:gd name="connsiteX381" fmla="*/ 502321 w 867755"/>
                <a:gd name="connsiteY381" fmla="*/ 458966 h 887088"/>
                <a:gd name="connsiteX382" fmla="*/ 493737 w 867755"/>
                <a:gd name="connsiteY382" fmla="*/ 470002 h 887088"/>
                <a:gd name="connsiteX383" fmla="*/ 502624 w 867755"/>
                <a:gd name="connsiteY383" fmla="*/ 481163 h 887088"/>
                <a:gd name="connsiteX384" fmla="*/ 480198 w 867755"/>
                <a:gd name="connsiteY384" fmla="*/ 491359 h 887088"/>
                <a:gd name="connsiteX385" fmla="*/ 481981 w 867755"/>
                <a:gd name="connsiteY385" fmla="*/ 487518 h 887088"/>
                <a:gd name="connsiteX386" fmla="*/ 479901 w 867755"/>
                <a:gd name="connsiteY386" fmla="*/ 488855 h 887088"/>
                <a:gd name="connsiteX387" fmla="*/ 460716 w 867755"/>
                <a:gd name="connsiteY387" fmla="*/ 491239 h 887088"/>
                <a:gd name="connsiteX388" fmla="*/ 457355 w 867755"/>
                <a:gd name="connsiteY388" fmla="*/ 489993 h 887088"/>
                <a:gd name="connsiteX389" fmla="*/ 472031 w 867755"/>
                <a:gd name="connsiteY389" fmla="*/ 525637 h 887088"/>
                <a:gd name="connsiteX390" fmla="*/ 470940 w 867755"/>
                <a:gd name="connsiteY390" fmla="*/ 516733 h 887088"/>
                <a:gd name="connsiteX391" fmla="*/ 476449 w 867755"/>
                <a:gd name="connsiteY391" fmla="*/ 507726 h 887088"/>
                <a:gd name="connsiteX392" fmla="*/ 482936 w 867755"/>
                <a:gd name="connsiteY392" fmla="*/ 513836 h 887088"/>
                <a:gd name="connsiteX393" fmla="*/ 495571 w 867755"/>
                <a:gd name="connsiteY393" fmla="*/ 525226 h 887088"/>
                <a:gd name="connsiteX394" fmla="*/ 507299 w 867755"/>
                <a:gd name="connsiteY394" fmla="*/ 540267 h 887088"/>
                <a:gd name="connsiteX395" fmla="*/ 508613 w 867755"/>
                <a:gd name="connsiteY395" fmla="*/ 539999 h 887088"/>
                <a:gd name="connsiteX396" fmla="*/ 507053 w 867755"/>
                <a:gd name="connsiteY396" fmla="*/ 539445 h 887088"/>
                <a:gd name="connsiteX397" fmla="*/ 503772 w 867755"/>
                <a:gd name="connsiteY397" fmla="*/ 534375 h 887088"/>
                <a:gd name="connsiteX398" fmla="*/ 521529 w 867755"/>
                <a:gd name="connsiteY398" fmla="*/ 502377 h 887088"/>
                <a:gd name="connsiteX399" fmla="*/ 534736 w 867755"/>
                <a:gd name="connsiteY399" fmla="*/ 506652 h 887088"/>
                <a:gd name="connsiteX400" fmla="*/ 547452 w 867755"/>
                <a:gd name="connsiteY400" fmla="*/ 526603 h 887088"/>
                <a:gd name="connsiteX401" fmla="*/ 550727 w 867755"/>
                <a:gd name="connsiteY401" fmla="*/ 529518 h 887088"/>
                <a:gd name="connsiteX402" fmla="*/ 559779 w 867755"/>
                <a:gd name="connsiteY402" fmla="*/ 553560 h 887088"/>
                <a:gd name="connsiteX403" fmla="*/ 562614 w 867755"/>
                <a:gd name="connsiteY403" fmla="*/ 556875 h 887088"/>
                <a:gd name="connsiteX404" fmla="*/ 565797 w 867755"/>
                <a:gd name="connsiteY404" fmla="*/ 565105 h 887088"/>
                <a:gd name="connsiteX405" fmla="*/ 565860 w 867755"/>
                <a:gd name="connsiteY405" fmla="*/ 569620 h 887088"/>
                <a:gd name="connsiteX406" fmla="*/ 558196 w 867755"/>
                <a:gd name="connsiteY406" fmla="*/ 583816 h 887088"/>
                <a:gd name="connsiteX407" fmla="*/ 545601 w 867755"/>
                <a:gd name="connsiteY407" fmla="*/ 574986 h 887088"/>
                <a:gd name="connsiteX408" fmla="*/ 536634 w 867755"/>
                <a:gd name="connsiteY408" fmla="*/ 554224 h 887088"/>
                <a:gd name="connsiteX409" fmla="*/ 534336 w 867755"/>
                <a:gd name="connsiteY409" fmla="*/ 566242 h 887088"/>
                <a:gd name="connsiteX410" fmla="*/ 534325 w 867755"/>
                <a:gd name="connsiteY410" fmla="*/ 570637 h 887088"/>
                <a:gd name="connsiteX411" fmla="*/ 543052 w 867755"/>
                <a:gd name="connsiteY411" fmla="*/ 588805 h 887088"/>
                <a:gd name="connsiteX412" fmla="*/ 546675 w 867755"/>
                <a:gd name="connsiteY412" fmla="*/ 587713 h 887088"/>
                <a:gd name="connsiteX413" fmla="*/ 552470 w 867755"/>
                <a:gd name="connsiteY413" fmla="*/ 589348 h 887088"/>
                <a:gd name="connsiteX414" fmla="*/ 564168 w 867755"/>
                <a:gd name="connsiteY414" fmla="*/ 615906 h 887088"/>
                <a:gd name="connsiteX415" fmla="*/ 561345 w 867755"/>
                <a:gd name="connsiteY415" fmla="*/ 616054 h 887088"/>
                <a:gd name="connsiteX416" fmla="*/ 563711 w 867755"/>
                <a:gd name="connsiteY416" fmla="*/ 619397 h 887088"/>
                <a:gd name="connsiteX417" fmla="*/ 553927 w 867755"/>
                <a:gd name="connsiteY417" fmla="*/ 626530 h 887088"/>
                <a:gd name="connsiteX418" fmla="*/ 577319 w 867755"/>
                <a:gd name="connsiteY418" fmla="*/ 634708 h 887088"/>
                <a:gd name="connsiteX419" fmla="*/ 589412 w 867755"/>
                <a:gd name="connsiteY419" fmla="*/ 657025 h 887088"/>
                <a:gd name="connsiteX420" fmla="*/ 590857 w 867755"/>
                <a:gd name="connsiteY420" fmla="*/ 668878 h 887088"/>
                <a:gd name="connsiteX421" fmla="*/ 600470 w 867755"/>
                <a:gd name="connsiteY421" fmla="*/ 668809 h 887088"/>
                <a:gd name="connsiteX422" fmla="*/ 617358 w 867755"/>
                <a:gd name="connsiteY422" fmla="*/ 680359 h 887088"/>
                <a:gd name="connsiteX423" fmla="*/ 606374 w 867755"/>
                <a:gd name="connsiteY423" fmla="*/ 688640 h 887088"/>
                <a:gd name="connsiteX424" fmla="*/ 626519 w 867755"/>
                <a:gd name="connsiteY424" fmla="*/ 691218 h 887088"/>
                <a:gd name="connsiteX425" fmla="*/ 629188 w 867755"/>
                <a:gd name="connsiteY425" fmla="*/ 654705 h 887088"/>
                <a:gd name="connsiteX426" fmla="*/ 617638 w 867755"/>
                <a:gd name="connsiteY426" fmla="*/ 630473 h 887088"/>
                <a:gd name="connsiteX427" fmla="*/ 609854 w 867755"/>
                <a:gd name="connsiteY427" fmla="*/ 608819 h 887088"/>
                <a:gd name="connsiteX428" fmla="*/ 647516 w 867755"/>
                <a:gd name="connsiteY428" fmla="*/ 622386 h 887088"/>
                <a:gd name="connsiteX429" fmla="*/ 677680 w 867755"/>
                <a:gd name="connsiteY429" fmla="*/ 643549 h 887088"/>
                <a:gd name="connsiteX430" fmla="*/ 679571 w 867755"/>
                <a:gd name="connsiteY430" fmla="*/ 640977 h 887088"/>
                <a:gd name="connsiteX431" fmla="*/ 682583 w 867755"/>
                <a:gd name="connsiteY431" fmla="*/ 620380 h 887088"/>
                <a:gd name="connsiteX432" fmla="*/ 708895 w 867755"/>
                <a:gd name="connsiteY432" fmla="*/ 624369 h 887088"/>
                <a:gd name="connsiteX433" fmla="*/ 714159 w 867755"/>
                <a:gd name="connsiteY433" fmla="*/ 627398 h 887088"/>
                <a:gd name="connsiteX434" fmla="*/ 710941 w 867755"/>
                <a:gd name="connsiteY434" fmla="*/ 622449 h 887088"/>
                <a:gd name="connsiteX435" fmla="*/ 714530 w 867755"/>
                <a:gd name="connsiteY435" fmla="*/ 611093 h 887088"/>
                <a:gd name="connsiteX436" fmla="*/ 696248 w 867755"/>
                <a:gd name="connsiteY436" fmla="*/ 602881 h 887088"/>
                <a:gd name="connsiteX437" fmla="*/ 692007 w 867755"/>
                <a:gd name="connsiteY437" fmla="*/ 602407 h 887088"/>
                <a:gd name="connsiteX438" fmla="*/ 672788 w 867755"/>
                <a:gd name="connsiteY438" fmla="*/ 599824 h 887088"/>
                <a:gd name="connsiteX439" fmla="*/ 669690 w 867755"/>
                <a:gd name="connsiteY439" fmla="*/ 594051 h 887088"/>
                <a:gd name="connsiteX440" fmla="*/ 667462 w 867755"/>
                <a:gd name="connsiteY440" fmla="*/ 582507 h 887088"/>
                <a:gd name="connsiteX441" fmla="*/ 679440 w 867755"/>
                <a:gd name="connsiteY441" fmla="*/ 583770 h 887088"/>
                <a:gd name="connsiteX442" fmla="*/ 675885 w 867755"/>
                <a:gd name="connsiteY442" fmla="*/ 571054 h 887088"/>
                <a:gd name="connsiteX443" fmla="*/ 679571 w 867755"/>
                <a:gd name="connsiteY443" fmla="*/ 557670 h 887088"/>
                <a:gd name="connsiteX444" fmla="*/ 695676 w 867755"/>
                <a:gd name="connsiteY444" fmla="*/ 559007 h 887088"/>
                <a:gd name="connsiteX445" fmla="*/ 714999 w 867755"/>
                <a:gd name="connsiteY445" fmla="*/ 567191 h 887088"/>
                <a:gd name="connsiteX446" fmla="*/ 733435 w 867755"/>
                <a:gd name="connsiteY446" fmla="*/ 569020 h 887088"/>
                <a:gd name="connsiteX447" fmla="*/ 720885 w 867755"/>
                <a:gd name="connsiteY447" fmla="*/ 540039 h 887088"/>
                <a:gd name="connsiteX448" fmla="*/ 723834 w 867755"/>
                <a:gd name="connsiteY448" fmla="*/ 533101 h 887088"/>
                <a:gd name="connsiteX449" fmla="*/ 731029 w 867755"/>
                <a:gd name="connsiteY449" fmla="*/ 535484 h 887088"/>
                <a:gd name="connsiteX450" fmla="*/ 755609 w 867755"/>
                <a:gd name="connsiteY450" fmla="*/ 572437 h 887088"/>
                <a:gd name="connsiteX451" fmla="*/ 756581 w 867755"/>
                <a:gd name="connsiteY451" fmla="*/ 575660 h 887088"/>
                <a:gd name="connsiteX452" fmla="*/ 762713 w 867755"/>
                <a:gd name="connsiteY452" fmla="*/ 580633 h 887088"/>
                <a:gd name="connsiteX453" fmla="*/ 758147 w 867755"/>
                <a:gd name="connsiteY453" fmla="*/ 587993 h 887088"/>
                <a:gd name="connsiteX454" fmla="*/ 755924 w 867755"/>
                <a:gd name="connsiteY454" fmla="*/ 586782 h 887088"/>
                <a:gd name="connsiteX455" fmla="*/ 758256 w 867755"/>
                <a:gd name="connsiteY455" fmla="*/ 588188 h 887088"/>
                <a:gd name="connsiteX456" fmla="*/ 764645 w 867755"/>
                <a:gd name="connsiteY456" fmla="*/ 591274 h 887088"/>
                <a:gd name="connsiteX457" fmla="*/ 758764 w 867755"/>
                <a:gd name="connsiteY457" fmla="*/ 597126 h 887088"/>
                <a:gd name="connsiteX458" fmla="*/ 745094 w 867755"/>
                <a:gd name="connsiteY458" fmla="*/ 590548 h 887088"/>
                <a:gd name="connsiteX459" fmla="*/ 742196 w 867755"/>
                <a:gd name="connsiteY459" fmla="*/ 587976 h 887088"/>
                <a:gd name="connsiteX460" fmla="*/ 738510 w 867755"/>
                <a:gd name="connsiteY460" fmla="*/ 596115 h 887088"/>
                <a:gd name="connsiteX461" fmla="*/ 735573 w 867755"/>
                <a:gd name="connsiteY461" fmla="*/ 596457 h 887088"/>
                <a:gd name="connsiteX462" fmla="*/ 738025 w 867755"/>
                <a:gd name="connsiteY462" fmla="*/ 599595 h 887088"/>
                <a:gd name="connsiteX463" fmla="*/ 739682 w 867755"/>
                <a:gd name="connsiteY463" fmla="*/ 610825 h 887088"/>
                <a:gd name="connsiteX464" fmla="*/ 750775 w 867755"/>
                <a:gd name="connsiteY464" fmla="*/ 621266 h 887088"/>
                <a:gd name="connsiteX465" fmla="*/ 778418 w 867755"/>
                <a:gd name="connsiteY465" fmla="*/ 647252 h 887088"/>
                <a:gd name="connsiteX466" fmla="*/ 785842 w 867755"/>
                <a:gd name="connsiteY466" fmla="*/ 671273 h 887088"/>
                <a:gd name="connsiteX467" fmla="*/ 770503 w 867755"/>
                <a:gd name="connsiteY467" fmla="*/ 683977 h 887088"/>
                <a:gd name="connsiteX468" fmla="*/ 784590 w 867755"/>
                <a:gd name="connsiteY468" fmla="*/ 695441 h 887088"/>
                <a:gd name="connsiteX469" fmla="*/ 788625 w 867755"/>
                <a:gd name="connsiteY469" fmla="*/ 696647 h 887088"/>
                <a:gd name="connsiteX470" fmla="*/ 815446 w 867755"/>
                <a:gd name="connsiteY470" fmla="*/ 687989 h 887088"/>
                <a:gd name="connsiteX471" fmla="*/ 867755 w 867755"/>
                <a:gd name="connsiteY471" fmla="*/ 720810 h 887088"/>
                <a:gd name="connsiteX472" fmla="*/ 862034 w 867755"/>
                <a:gd name="connsiteY472" fmla="*/ 723468 h 887088"/>
                <a:gd name="connsiteX473" fmla="*/ 854959 w 867755"/>
                <a:gd name="connsiteY473" fmla="*/ 719867 h 887088"/>
                <a:gd name="connsiteX474" fmla="*/ 854073 w 867755"/>
                <a:gd name="connsiteY474" fmla="*/ 717621 h 887088"/>
                <a:gd name="connsiteX475" fmla="*/ 854336 w 867755"/>
                <a:gd name="connsiteY475" fmla="*/ 719593 h 887088"/>
                <a:gd name="connsiteX476" fmla="*/ 857577 w 867755"/>
                <a:gd name="connsiteY476" fmla="*/ 726302 h 887088"/>
                <a:gd name="connsiteX477" fmla="*/ 850416 w 867755"/>
                <a:gd name="connsiteY477" fmla="*/ 733732 h 887088"/>
                <a:gd name="connsiteX478" fmla="*/ 846135 w 867755"/>
                <a:gd name="connsiteY478" fmla="*/ 747042 h 887088"/>
                <a:gd name="connsiteX479" fmla="*/ 841506 w 867755"/>
                <a:gd name="connsiteY479" fmla="*/ 757866 h 887088"/>
                <a:gd name="connsiteX480" fmla="*/ 831453 w 867755"/>
                <a:gd name="connsiteY480" fmla="*/ 753889 h 887088"/>
                <a:gd name="connsiteX481" fmla="*/ 803656 w 867755"/>
                <a:gd name="connsiteY481" fmla="*/ 729794 h 887088"/>
                <a:gd name="connsiteX482" fmla="*/ 793237 w 867755"/>
                <a:gd name="connsiteY482" fmla="*/ 745585 h 887088"/>
                <a:gd name="connsiteX483" fmla="*/ 774195 w 867755"/>
                <a:gd name="connsiteY483" fmla="*/ 735389 h 887088"/>
                <a:gd name="connsiteX484" fmla="*/ 771172 w 867755"/>
                <a:gd name="connsiteY484" fmla="*/ 732731 h 887088"/>
                <a:gd name="connsiteX485" fmla="*/ 769640 w 867755"/>
                <a:gd name="connsiteY485" fmla="*/ 732246 h 887088"/>
                <a:gd name="connsiteX486" fmla="*/ 768365 w 867755"/>
                <a:gd name="connsiteY486" fmla="*/ 731348 h 887088"/>
                <a:gd name="connsiteX487" fmla="*/ 768474 w 867755"/>
                <a:gd name="connsiteY487" fmla="*/ 746551 h 887088"/>
                <a:gd name="connsiteX488" fmla="*/ 755530 w 867755"/>
                <a:gd name="connsiteY488" fmla="*/ 757786 h 887088"/>
                <a:gd name="connsiteX489" fmla="*/ 724057 w 867755"/>
                <a:gd name="connsiteY489" fmla="*/ 743722 h 887088"/>
                <a:gd name="connsiteX490" fmla="*/ 714547 w 867755"/>
                <a:gd name="connsiteY490" fmla="*/ 765461 h 887088"/>
                <a:gd name="connsiteX491" fmla="*/ 721537 w 867755"/>
                <a:gd name="connsiteY491" fmla="*/ 773154 h 887088"/>
                <a:gd name="connsiteX492" fmla="*/ 729223 w 867755"/>
                <a:gd name="connsiteY492" fmla="*/ 793368 h 887088"/>
                <a:gd name="connsiteX493" fmla="*/ 731995 w 867755"/>
                <a:gd name="connsiteY493" fmla="*/ 796717 h 887088"/>
                <a:gd name="connsiteX494" fmla="*/ 749769 w 867755"/>
                <a:gd name="connsiteY494" fmla="*/ 824423 h 887088"/>
                <a:gd name="connsiteX495" fmla="*/ 748060 w 867755"/>
                <a:gd name="connsiteY495" fmla="*/ 828549 h 887088"/>
                <a:gd name="connsiteX496" fmla="*/ 747620 w 867755"/>
                <a:gd name="connsiteY496" fmla="*/ 834173 h 887088"/>
                <a:gd name="connsiteX497" fmla="*/ 775566 w 867755"/>
                <a:gd name="connsiteY497" fmla="*/ 839962 h 887088"/>
                <a:gd name="connsiteX498" fmla="*/ 766897 w 867755"/>
                <a:gd name="connsiteY498" fmla="*/ 816113 h 887088"/>
                <a:gd name="connsiteX499" fmla="*/ 768645 w 867755"/>
                <a:gd name="connsiteY499" fmla="*/ 812290 h 887088"/>
                <a:gd name="connsiteX500" fmla="*/ 783790 w 867755"/>
                <a:gd name="connsiteY500" fmla="*/ 818771 h 887088"/>
                <a:gd name="connsiteX501" fmla="*/ 791597 w 867755"/>
                <a:gd name="connsiteY501" fmla="*/ 821771 h 887088"/>
                <a:gd name="connsiteX502" fmla="*/ 795243 w 867755"/>
                <a:gd name="connsiteY502" fmla="*/ 819491 h 887088"/>
                <a:gd name="connsiteX503" fmla="*/ 824778 w 867755"/>
                <a:gd name="connsiteY503" fmla="*/ 815542 h 887088"/>
                <a:gd name="connsiteX504" fmla="*/ 830802 w 867755"/>
                <a:gd name="connsiteY504" fmla="*/ 824171 h 887088"/>
                <a:gd name="connsiteX505" fmla="*/ 767605 w 867755"/>
                <a:gd name="connsiteY505" fmla="*/ 874875 h 887088"/>
                <a:gd name="connsiteX506" fmla="*/ 751541 w 867755"/>
                <a:gd name="connsiteY506" fmla="*/ 885951 h 887088"/>
                <a:gd name="connsiteX507" fmla="*/ 747769 w 867755"/>
                <a:gd name="connsiteY507" fmla="*/ 886922 h 887088"/>
                <a:gd name="connsiteX508" fmla="*/ 738116 w 867755"/>
                <a:gd name="connsiteY508" fmla="*/ 876241 h 887088"/>
                <a:gd name="connsiteX509" fmla="*/ 735613 w 867755"/>
                <a:gd name="connsiteY509" fmla="*/ 873126 h 887088"/>
                <a:gd name="connsiteX510" fmla="*/ 731349 w 867755"/>
                <a:gd name="connsiteY510" fmla="*/ 866594 h 887088"/>
                <a:gd name="connsiteX511" fmla="*/ 729046 w 867755"/>
                <a:gd name="connsiteY511" fmla="*/ 863531 h 887088"/>
                <a:gd name="connsiteX512" fmla="*/ 726389 w 867755"/>
                <a:gd name="connsiteY512" fmla="*/ 860679 h 887088"/>
                <a:gd name="connsiteX513" fmla="*/ 724972 w 867755"/>
                <a:gd name="connsiteY513" fmla="*/ 859279 h 887088"/>
                <a:gd name="connsiteX514" fmla="*/ 720760 w 867755"/>
                <a:gd name="connsiteY514" fmla="*/ 854758 h 887088"/>
                <a:gd name="connsiteX515" fmla="*/ 718216 w 867755"/>
                <a:gd name="connsiteY515" fmla="*/ 851266 h 887088"/>
                <a:gd name="connsiteX516" fmla="*/ 694288 w 867755"/>
                <a:gd name="connsiteY516" fmla="*/ 822520 h 887088"/>
                <a:gd name="connsiteX517" fmla="*/ 681229 w 867755"/>
                <a:gd name="connsiteY517" fmla="*/ 808530 h 887088"/>
                <a:gd name="connsiteX518" fmla="*/ 675388 w 867755"/>
                <a:gd name="connsiteY518" fmla="*/ 800334 h 887088"/>
                <a:gd name="connsiteX519" fmla="*/ 672708 w 867755"/>
                <a:gd name="connsiteY519" fmla="*/ 797425 h 887088"/>
                <a:gd name="connsiteX520" fmla="*/ 663781 w 867755"/>
                <a:gd name="connsiteY520" fmla="*/ 789527 h 887088"/>
                <a:gd name="connsiteX521" fmla="*/ 659323 w 867755"/>
                <a:gd name="connsiteY521" fmla="*/ 785035 h 887088"/>
                <a:gd name="connsiteX522" fmla="*/ 646585 w 867755"/>
                <a:gd name="connsiteY522" fmla="*/ 773297 h 887088"/>
                <a:gd name="connsiteX523" fmla="*/ 643161 w 867755"/>
                <a:gd name="connsiteY523" fmla="*/ 770428 h 887088"/>
                <a:gd name="connsiteX524" fmla="*/ 609391 w 867755"/>
                <a:gd name="connsiteY524" fmla="*/ 749059 h 887088"/>
                <a:gd name="connsiteX525" fmla="*/ 565997 w 867755"/>
                <a:gd name="connsiteY525" fmla="*/ 724656 h 887088"/>
                <a:gd name="connsiteX526" fmla="*/ 561808 w 867755"/>
                <a:gd name="connsiteY526" fmla="*/ 722953 h 887088"/>
                <a:gd name="connsiteX527" fmla="*/ 524289 w 867755"/>
                <a:gd name="connsiteY527" fmla="*/ 709037 h 887088"/>
                <a:gd name="connsiteX528" fmla="*/ 520266 w 867755"/>
                <a:gd name="connsiteY528" fmla="*/ 707077 h 887088"/>
                <a:gd name="connsiteX529" fmla="*/ 498915 w 867755"/>
                <a:gd name="connsiteY529" fmla="*/ 701128 h 887088"/>
                <a:gd name="connsiteX530" fmla="*/ 357874 w 867755"/>
                <a:gd name="connsiteY530" fmla="*/ 663660 h 887088"/>
                <a:gd name="connsiteX531" fmla="*/ 341878 w 867755"/>
                <a:gd name="connsiteY531" fmla="*/ 655693 h 887088"/>
                <a:gd name="connsiteX532" fmla="*/ 337929 w 867755"/>
                <a:gd name="connsiteY532" fmla="*/ 653956 h 887088"/>
                <a:gd name="connsiteX533" fmla="*/ 323910 w 867755"/>
                <a:gd name="connsiteY533" fmla="*/ 649133 h 887088"/>
                <a:gd name="connsiteX534" fmla="*/ 319995 w 867755"/>
                <a:gd name="connsiteY534" fmla="*/ 647572 h 887088"/>
                <a:gd name="connsiteX535" fmla="*/ 314286 w 867755"/>
                <a:gd name="connsiteY535" fmla="*/ 644886 h 887088"/>
                <a:gd name="connsiteX536" fmla="*/ 310440 w 867755"/>
                <a:gd name="connsiteY536" fmla="*/ 643075 h 887088"/>
                <a:gd name="connsiteX537" fmla="*/ 290100 w 867755"/>
                <a:gd name="connsiteY537" fmla="*/ 635868 h 887088"/>
                <a:gd name="connsiteX538" fmla="*/ 285854 w 867755"/>
                <a:gd name="connsiteY538" fmla="*/ 634285 h 887088"/>
                <a:gd name="connsiteX539" fmla="*/ 198489 w 867755"/>
                <a:gd name="connsiteY539" fmla="*/ 587479 h 887088"/>
                <a:gd name="connsiteX540" fmla="*/ 194608 w 867755"/>
                <a:gd name="connsiteY540" fmla="*/ 585119 h 887088"/>
                <a:gd name="connsiteX541" fmla="*/ 168548 w 867755"/>
                <a:gd name="connsiteY541" fmla="*/ 565156 h 887088"/>
                <a:gd name="connsiteX542" fmla="*/ 165307 w 867755"/>
                <a:gd name="connsiteY542" fmla="*/ 562659 h 887088"/>
                <a:gd name="connsiteX543" fmla="*/ 158918 w 867755"/>
                <a:gd name="connsiteY543" fmla="*/ 558001 h 887088"/>
                <a:gd name="connsiteX544" fmla="*/ 156123 w 867755"/>
                <a:gd name="connsiteY544" fmla="*/ 555195 h 887088"/>
                <a:gd name="connsiteX545" fmla="*/ 151317 w 867755"/>
                <a:gd name="connsiteY545" fmla="*/ 551280 h 887088"/>
                <a:gd name="connsiteX546" fmla="*/ 67769 w 867755"/>
                <a:gd name="connsiteY546" fmla="*/ 467235 h 887088"/>
                <a:gd name="connsiteX547" fmla="*/ 37537 w 867755"/>
                <a:gd name="connsiteY547" fmla="*/ 426031 h 887088"/>
                <a:gd name="connsiteX548" fmla="*/ 34571 w 867755"/>
                <a:gd name="connsiteY548" fmla="*/ 422756 h 887088"/>
                <a:gd name="connsiteX549" fmla="*/ 22078 w 867755"/>
                <a:gd name="connsiteY549" fmla="*/ 410143 h 887088"/>
                <a:gd name="connsiteX550" fmla="*/ 5556 w 867755"/>
                <a:gd name="connsiteY550" fmla="*/ 393163 h 887088"/>
                <a:gd name="connsiteX551" fmla="*/ 2253 w 867755"/>
                <a:gd name="connsiteY551" fmla="*/ 379990 h 887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Lst>
              <a:rect l="l" t="t" r="r" b="b"/>
              <a:pathLst>
                <a:path w="867755" h="887088">
                  <a:moveTo>
                    <a:pt x="2253" y="379990"/>
                  </a:moveTo>
                  <a:cubicBezTo>
                    <a:pt x="24381" y="351061"/>
                    <a:pt x="46475" y="322114"/>
                    <a:pt x="68661" y="293231"/>
                  </a:cubicBezTo>
                  <a:cubicBezTo>
                    <a:pt x="72273" y="288527"/>
                    <a:pt x="75136" y="283150"/>
                    <a:pt x="80194" y="279658"/>
                  </a:cubicBezTo>
                  <a:cubicBezTo>
                    <a:pt x="86537" y="289350"/>
                    <a:pt x="84937" y="305415"/>
                    <a:pt x="102145" y="306495"/>
                  </a:cubicBezTo>
                  <a:cubicBezTo>
                    <a:pt x="105020" y="306678"/>
                    <a:pt x="105774" y="310296"/>
                    <a:pt x="105368" y="313136"/>
                  </a:cubicBezTo>
                  <a:cubicBezTo>
                    <a:pt x="104951" y="316068"/>
                    <a:pt x="103071" y="318188"/>
                    <a:pt x="100145" y="318657"/>
                  </a:cubicBezTo>
                  <a:cubicBezTo>
                    <a:pt x="92641" y="319868"/>
                    <a:pt x="85086" y="320897"/>
                    <a:pt x="78182" y="315554"/>
                  </a:cubicBezTo>
                  <a:cubicBezTo>
                    <a:pt x="84383" y="323429"/>
                    <a:pt x="83806" y="335916"/>
                    <a:pt x="95601" y="339665"/>
                  </a:cubicBezTo>
                  <a:cubicBezTo>
                    <a:pt x="96927" y="340431"/>
                    <a:pt x="98162" y="341323"/>
                    <a:pt x="99345" y="342271"/>
                  </a:cubicBezTo>
                  <a:cubicBezTo>
                    <a:pt x="112849" y="355650"/>
                    <a:pt x="132937" y="359548"/>
                    <a:pt x="144870" y="375075"/>
                  </a:cubicBezTo>
                  <a:cubicBezTo>
                    <a:pt x="138029" y="365754"/>
                    <a:pt x="131800" y="356262"/>
                    <a:pt x="124657" y="347483"/>
                  </a:cubicBezTo>
                  <a:cubicBezTo>
                    <a:pt x="122685" y="345060"/>
                    <a:pt x="121422" y="341317"/>
                    <a:pt x="124839" y="338671"/>
                  </a:cubicBezTo>
                  <a:cubicBezTo>
                    <a:pt x="129028" y="335430"/>
                    <a:pt x="133777" y="334167"/>
                    <a:pt x="138458" y="337608"/>
                  </a:cubicBezTo>
                  <a:cubicBezTo>
                    <a:pt x="144676" y="342180"/>
                    <a:pt x="150048" y="347638"/>
                    <a:pt x="154494" y="355119"/>
                  </a:cubicBezTo>
                  <a:cubicBezTo>
                    <a:pt x="163490" y="347272"/>
                    <a:pt x="160444" y="331590"/>
                    <a:pt x="171634" y="325887"/>
                  </a:cubicBezTo>
                  <a:cubicBezTo>
                    <a:pt x="160655" y="321114"/>
                    <a:pt x="153997" y="304524"/>
                    <a:pt x="159141" y="292231"/>
                  </a:cubicBezTo>
                  <a:cubicBezTo>
                    <a:pt x="160015" y="290145"/>
                    <a:pt x="161181" y="288213"/>
                    <a:pt x="163296" y="287419"/>
                  </a:cubicBezTo>
                  <a:cubicBezTo>
                    <a:pt x="174531" y="283184"/>
                    <a:pt x="174611" y="283224"/>
                    <a:pt x="173925" y="270662"/>
                  </a:cubicBezTo>
                  <a:cubicBezTo>
                    <a:pt x="173714" y="266799"/>
                    <a:pt x="173097" y="262976"/>
                    <a:pt x="176126" y="259867"/>
                  </a:cubicBezTo>
                  <a:cubicBezTo>
                    <a:pt x="176560" y="258484"/>
                    <a:pt x="178578" y="259381"/>
                    <a:pt x="179012" y="257924"/>
                  </a:cubicBezTo>
                  <a:cubicBezTo>
                    <a:pt x="177400" y="257535"/>
                    <a:pt x="177257" y="259764"/>
                    <a:pt x="175811" y="259730"/>
                  </a:cubicBezTo>
                  <a:cubicBezTo>
                    <a:pt x="166444" y="264736"/>
                    <a:pt x="163198" y="256969"/>
                    <a:pt x="159192" y="251500"/>
                  </a:cubicBezTo>
                  <a:cubicBezTo>
                    <a:pt x="157026" y="248545"/>
                    <a:pt x="157575" y="244922"/>
                    <a:pt x="160935" y="242996"/>
                  </a:cubicBezTo>
                  <a:cubicBezTo>
                    <a:pt x="167427" y="239270"/>
                    <a:pt x="174354" y="238132"/>
                    <a:pt x="181126" y="242259"/>
                  </a:cubicBezTo>
                  <a:cubicBezTo>
                    <a:pt x="190133" y="247745"/>
                    <a:pt x="198174" y="273229"/>
                    <a:pt x="193425" y="283407"/>
                  </a:cubicBezTo>
                  <a:cubicBezTo>
                    <a:pt x="190716" y="289219"/>
                    <a:pt x="196608" y="288368"/>
                    <a:pt x="197717" y="291014"/>
                  </a:cubicBezTo>
                  <a:cubicBezTo>
                    <a:pt x="197751" y="291094"/>
                    <a:pt x="198860" y="290945"/>
                    <a:pt x="199157" y="290625"/>
                  </a:cubicBezTo>
                  <a:cubicBezTo>
                    <a:pt x="199454" y="290299"/>
                    <a:pt x="199357" y="289613"/>
                    <a:pt x="199334" y="289008"/>
                  </a:cubicBezTo>
                  <a:cubicBezTo>
                    <a:pt x="198820" y="287745"/>
                    <a:pt x="198403" y="286556"/>
                    <a:pt x="197934" y="285327"/>
                  </a:cubicBezTo>
                  <a:cubicBezTo>
                    <a:pt x="195471" y="279361"/>
                    <a:pt x="201895" y="273091"/>
                    <a:pt x="196100" y="266725"/>
                  </a:cubicBezTo>
                  <a:cubicBezTo>
                    <a:pt x="191499" y="261667"/>
                    <a:pt x="192842" y="253809"/>
                    <a:pt x="199312" y="251694"/>
                  </a:cubicBezTo>
                  <a:cubicBezTo>
                    <a:pt x="205798" y="249574"/>
                    <a:pt x="213731" y="250963"/>
                    <a:pt x="214570" y="261010"/>
                  </a:cubicBezTo>
                  <a:cubicBezTo>
                    <a:pt x="214376" y="262507"/>
                    <a:pt x="213971" y="263953"/>
                    <a:pt x="213422" y="265342"/>
                  </a:cubicBezTo>
                  <a:cubicBezTo>
                    <a:pt x="212444" y="269599"/>
                    <a:pt x="212239" y="274000"/>
                    <a:pt x="218440" y="271726"/>
                  </a:cubicBezTo>
                  <a:cubicBezTo>
                    <a:pt x="227401" y="268445"/>
                    <a:pt x="232870" y="273931"/>
                    <a:pt x="238745" y="278589"/>
                  </a:cubicBezTo>
                  <a:cubicBezTo>
                    <a:pt x="240831" y="280241"/>
                    <a:pt x="242568" y="282784"/>
                    <a:pt x="241734" y="285693"/>
                  </a:cubicBezTo>
                  <a:cubicBezTo>
                    <a:pt x="240745" y="289116"/>
                    <a:pt x="237528" y="289168"/>
                    <a:pt x="235019" y="288333"/>
                  </a:cubicBezTo>
                  <a:cubicBezTo>
                    <a:pt x="219057" y="283007"/>
                    <a:pt x="225966" y="294551"/>
                    <a:pt x="226566" y="300312"/>
                  </a:cubicBezTo>
                  <a:cubicBezTo>
                    <a:pt x="226938" y="303872"/>
                    <a:pt x="229893" y="307055"/>
                    <a:pt x="232247" y="310056"/>
                  </a:cubicBezTo>
                  <a:cubicBezTo>
                    <a:pt x="232527" y="310410"/>
                    <a:pt x="233270" y="310662"/>
                    <a:pt x="233710" y="310564"/>
                  </a:cubicBezTo>
                  <a:cubicBezTo>
                    <a:pt x="234167" y="310462"/>
                    <a:pt x="234516" y="309873"/>
                    <a:pt x="234956" y="309439"/>
                  </a:cubicBezTo>
                  <a:cubicBezTo>
                    <a:pt x="236139" y="308690"/>
                    <a:pt x="237356" y="308250"/>
                    <a:pt x="238722" y="308073"/>
                  </a:cubicBezTo>
                  <a:cubicBezTo>
                    <a:pt x="243763" y="308335"/>
                    <a:pt x="251564" y="309799"/>
                    <a:pt x="251209" y="313462"/>
                  </a:cubicBezTo>
                  <a:cubicBezTo>
                    <a:pt x="250301" y="322817"/>
                    <a:pt x="258702" y="328750"/>
                    <a:pt x="257884" y="337191"/>
                  </a:cubicBezTo>
                  <a:cubicBezTo>
                    <a:pt x="257536" y="340808"/>
                    <a:pt x="255021" y="344557"/>
                    <a:pt x="251267" y="345912"/>
                  </a:cubicBezTo>
                  <a:cubicBezTo>
                    <a:pt x="246529" y="347621"/>
                    <a:pt x="244637" y="343334"/>
                    <a:pt x="242648" y="340317"/>
                  </a:cubicBezTo>
                  <a:cubicBezTo>
                    <a:pt x="239162" y="335025"/>
                    <a:pt x="237099" y="328447"/>
                    <a:pt x="228349" y="326829"/>
                  </a:cubicBezTo>
                  <a:cubicBezTo>
                    <a:pt x="227561" y="335973"/>
                    <a:pt x="215348" y="343809"/>
                    <a:pt x="227298" y="353707"/>
                  </a:cubicBezTo>
                  <a:cubicBezTo>
                    <a:pt x="228704" y="354010"/>
                    <a:pt x="230052" y="354381"/>
                    <a:pt x="231424" y="354730"/>
                  </a:cubicBezTo>
                  <a:cubicBezTo>
                    <a:pt x="244728" y="351484"/>
                    <a:pt x="256016" y="357284"/>
                    <a:pt x="267246" y="362840"/>
                  </a:cubicBezTo>
                  <a:cubicBezTo>
                    <a:pt x="277476" y="367897"/>
                    <a:pt x="277727" y="369503"/>
                    <a:pt x="271960" y="382236"/>
                  </a:cubicBezTo>
                  <a:cubicBezTo>
                    <a:pt x="273566" y="384099"/>
                    <a:pt x="274092" y="381539"/>
                    <a:pt x="275075" y="381276"/>
                  </a:cubicBezTo>
                  <a:cubicBezTo>
                    <a:pt x="276618" y="380870"/>
                    <a:pt x="278481" y="380390"/>
                    <a:pt x="279401" y="379110"/>
                  </a:cubicBezTo>
                  <a:cubicBezTo>
                    <a:pt x="281979" y="375550"/>
                    <a:pt x="280836" y="368023"/>
                    <a:pt x="287911" y="369389"/>
                  </a:cubicBezTo>
                  <a:cubicBezTo>
                    <a:pt x="294918" y="370738"/>
                    <a:pt x="298690" y="376544"/>
                    <a:pt x="300804" y="383088"/>
                  </a:cubicBezTo>
                  <a:cubicBezTo>
                    <a:pt x="304456" y="394403"/>
                    <a:pt x="306199" y="406434"/>
                    <a:pt x="313571" y="416286"/>
                  </a:cubicBezTo>
                  <a:cubicBezTo>
                    <a:pt x="311354" y="413023"/>
                    <a:pt x="309468" y="409565"/>
                    <a:pt x="308319" y="405754"/>
                  </a:cubicBezTo>
                  <a:cubicBezTo>
                    <a:pt x="305165" y="395261"/>
                    <a:pt x="307736" y="392095"/>
                    <a:pt x="318218" y="395026"/>
                  </a:cubicBezTo>
                  <a:cubicBezTo>
                    <a:pt x="325184" y="396975"/>
                    <a:pt x="331922" y="398358"/>
                    <a:pt x="339026" y="396924"/>
                  </a:cubicBezTo>
                  <a:cubicBezTo>
                    <a:pt x="345158" y="395684"/>
                    <a:pt x="348022" y="399324"/>
                    <a:pt x="350250" y="404405"/>
                  </a:cubicBezTo>
                  <a:cubicBezTo>
                    <a:pt x="349759" y="398501"/>
                    <a:pt x="347564" y="394958"/>
                    <a:pt x="341095" y="395752"/>
                  </a:cubicBezTo>
                  <a:cubicBezTo>
                    <a:pt x="337512" y="396192"/>
                    <a:pt x="332985" y="397816"/>
                    <a:pt x="332145" y="391912"/>
                  </a:cubicBezTo>
                  <a:cubicBezTo>
                    <a:pt x="331305" y="386048"/>
                    <a:pt x="335374" y="384437"/>
                    <a:pt x="340969" y="383431"/>
                  </a:cubicBezTo>
                  <a:cubicBezTo>
                    <a:pt x="335060" y="378139"/>
                    <a:pt x="329848" y="373344"/>
                    <a:pt x="322933" y="370343"/>
                  </a:cubicBezTo>
                  <a:cubicBezTo>
                    <a:pt x="318075" y="368235"/>
                    <a:pt x="310965" y="366600"/>
                    <a:pt x="316292" y="357885"/>
                  </a:cubicBezTo>
                  <a:cubicBezTo>
                    <a:pt x="317406" y="356062"/>
                    <a:pt x="312463" y="352324"/>
                    <a:pt x="310005" y="350661"/>
                  </a:cubicBezTo>
                  <a:cubicBezTo>
                    <a:pt x="306828" y="348507"/>
                    <a:pt x="301679" y="350021"/>
                    <a:pt x="300347" y="353690"/>
                  </a:cubicBezTo>
                  <a:cubicBezTo>
                    <a:pt x="296832" y="363365"/>
                    <a:pt x="291117" y="364748"/>
                    <a:pt x="284745" y="357713"/>
                  </a:cubicBezTo>
                  <a:cubicBezTo>
                    <a:pt x="279018" y="351387"/>
                    <a:pt x="280459" y="344220"/>
                    <a:pt x="288231" y="339865"/>
                  </a:cubicBezTo>
                  <a:cubicBezTo>
                    <a:pt x="297935" y="334424"/>
                    <a:pt x="297941" y="327618"/>
                    <a:pt x="291992" y="319606"/>
                  </a:cubicBezTo>
                  <a:cubicBezTo>
                    <a:pt x="290397" y="317457"/>
                    <a:pt x="288260" y="317994"/>
                    <a:pt x="286345" y="319583"/>
                  </a:cubicBezTo>
                  <a:cubicBezTo>
                    <a:pt x="285168" y="320566"/>
                    <a:pt x="283842" y="321017"/>
                    <a:pt x="282339" y="321029"/>
                  </a:cubicBezTo>
                  <a:cubicBezTo>
                    <a:pt x="279619" y="320423"/>
                    <a:pt x="277316" y="318966"/>
                    <a:pt x="275224" y="317285"/>
                  </a:cubicBezTo>
                  <a:cubicBezTo>
                    <a:pt x="259748" y="304878"/>
                    <a:pt x="260062" y="291053"/>
                    <a:pt x="275761" y="279143"/>
                  </a:cubicBezTo>
                  <a:cubicBezTo>
                    <a:pt x="279007" y="276680"/>
                    <a:pt x="281539" y="277052"/>
                    <a:pt x="284425" y="279138"/>
                  </a:cubicBezTo>
                  <a:cubicBezTo>
                    <a:pt x="291060" y="283933"/>
                    <a:pt x="299598" y="284270"/>
                    <a:pt x="306525" y="288545"/>
                  </a:cubicBezTo>
                  <a:cubicBezTo>
                    <a:pt x="307936" y="289413"/>
                    <a:pt x="310954" y="287710"/>
                    <a:pt x="309857" y="284967"/>
                  </a:cubicBezTo>
                  <a:cubicBezTo>
                    <a:pt x="309228" y="283396"/>
                    <a:pt x="307096" y="284270"/>
                    <a:pt x="305588" y="284779"/>
                  </a:cubicBezTo>
                  <a:cubicBezTo>
                    <a:pt x="304142" y="285241"/>
                    <a:pt x="302707" y="285338"/>
                    <a:pt x="301233" y="285058"/>
                  </a:cubicBezTo>
                  <a:cubicBezTo>
                    <a:pt x="288968" y="283590"/>
                    <a:pt x="281242" y="272674"/>
                    <a:pt x="268989" y="270176"/>
                  </a:cubicBezTo>
                  <a:cubicBezTo>
                    <a:pt x="262096" y="268771"/>
                    <a:pt x="261496" y="246482"/>
                    <a:pt x="267023" y="236104"/>
                  </a:cubicBezTo>
                  <a:cubicBezTo>
                    <a:pt x="259736" y="234040"/>
                    <a:pt x="252975" y="230737"/>
                    <a:pt x="245254" y="229726"/>
                  </a:cubicBezTo>
                  <a:cubicBezTo>
                    <a:pt x="238293" y="228817"/>
                    <a:pt x="234110" y="221833"/>
                    <a:pt x="235973" y="216439"/>
                  </a:cubicBezTo>
                  <a:cubicBezTo>
                    <a:pt x="239214" y="207066"/>
                    <a:pt x="234436" y="199768"/>
                    <a:pt x="233144" y="191595"/>
                  </a:cubicBezTo>
                  <a:cubicBezTo>
                    <a:pt x="233447" y="190087"/>
                    <a:pt x="234179" y="188801"/>
                    <a:pt x="235253" y="187715"/>
                  </a:cubicBezTo>
                  <a:cubicBezTo>
                    <a:pt x="245060" y="184789"/>
                    <a:pt x="244083" y="176902"/>
                    <a:pt x="243700" y="169415"/>
                  </a:cubicBezTo>
                  <a:cubicBezTo>
                    <a:pt x="243197" y="170359"/>
                    <a:pt x="242774" y="171204"/>
                    <a:pt x="242443" y="172176"/>
                  </a:cubicBezTo>
                  <a:cubicBezTo>
                    <a:pt x="241631" y="174530"/>
                    <a:pt x="240831" y="176822"/>
                    <a:pt x="239191" y="178731"/>
                  </a:cubicBezTo>
                  <a:cubicBezTo>
                    <a:pt x="237916" y="179479"/>
                    <a:pt x="236585" y="179702"/>
                    <a:pt x="235150" y="179342"/>
                  </a:cubicBezTo>
                  <a:cubicBezTo>
                    <a:pt x="230315" y="169490"/>
                    <a:pt x="223720" y="160740"/>
                    <a:pt x="217851" y="151687"/>
                  </a:cubicBezTo>
                  <a:cubicBezTo>
                    <a:pt x="219114" y="161026"/>
                    <a:pt x="216371" y="168672"/>
                    <a:pt x="207810" y="173685"/>
                  </a:cubicBezTo>
                  <a:cubicBezTo>
                    <a:pt x="206335" y="173439"/>
                    <a:pt x="205084" y="172753"/>
                    <a:pt x="204061" y="171667"/>
                  </a:cubicBezTo>
                  <a:cubicBezTo>
                    <a:pt x="202203" y="164586"/>
                    <a:pt x="196020" y="160654"/>
                    <a:pt x="191985" y="155156"/>
                  </a:cubicBezTo>
                  <a:cubicBezTo>
                    <a:pt x="221497" y="128336"/>
                    <a:pt x="249775" y="100058"/>
                    <a:pt x="282779" y="77330"/>
                  </a:cubicBezTo>
                  <a:cubicBezTo>
                    <a:pt x="313411" y="56235"/>
                    <a:pt x="344044" y="35141"/>
                    <a:pt x="374905" y="14379"/>
                  </a:cubicBezTo>
                  <a:cubicBezTo>
                    <a:pt x="383483" y="8607"/>
                    <a:pt x="392444" y="3223"/>
                    <a:pt x="402440" y="0"/>
                  </a:cubicBezTo>
                  <a:cubicBezTo>
                    <a:pt x="413150" y="5269"/>
                    <a:pt x="422054" y="13693"/>
                    <a:pt x="434055" y="16882"/>
                  </a:cubicBezTo>
                  <a:cubicBezTo>
                    <a:pt x="442165" y="19031"/>
                    <a:pt x="446222" y="25460"/>
                    <a:pt x="441485" y="33290"/>
                  </a:cubicBezTo>
                  <a:cubicBezTo>
                    <a:pt x="435478" y="43205"/>
                    <a:pt x="432220" y="31267"/>
                    <a:pt x="427414" y="30512"/>
                  </a:cubicBezTo>
                  <a:cubicBezTo>
                    <a:pt x="425934" y="30278"/>
                    <a:pt x="424625" y="29026"/>
                    <a:pt x="421528" y="30210"/>
                  </a:cubicBezTo>
                  <a:cubicBezTo>
                    <a:pt x="426906" y="35753"/>
                    <a:pt x="424705" y="48372"/>
                    <a:pt x="438844" y="43743"/>
                  </a:cubicBezTo>
                  <a:cubicBezTo>
                    <a:pt x="442068" y="42685"/>
                    <a:pt x="445119" y="47554"/>
                    <a:pt x="448325" y="49578"/>
                  </a:cubicBezTo>
                  <a:cubicBezTo>
                    <a:pt x="449646" y="50269"/>
                    <a:pt x="450943" y="51006"/>
                    <a:pt x="452257" y="51698"/>
                  </a:cubicBezTo>
                  <a:cubicBezTo>
                    <a:pt x="455355" y="52801"/>
                    <a:pt x="458555" y="53538"/>
                    <a:pt x="461710" y="54430"/>
                  </a:cubicBezTo>
                  <a:cubicBezTo>
                    <a:pt x="478072" y="59047"/>
                    <a:pt x="478158" y="59145"/>
                    <a:pt x="467299" y="71203"/>
                  </a:cubicBezTo>
                  <a:cubicBezTo>
                    <a:pt x="465150" y="73592"/>
                    <a:pt x="464625" y="75832"/>
                    <a:pt x="465619" y="78547"/>
                  </a:cubicBezTo>
                  <a:cubicBezTo>
                    <a:pt x="466722" y="81547"/>
                    <a:pt x="469374" y="83022"/>
                    <a:pt x="472123" y="81885"/>
                  </a:cubicBezTo>
                  <a:cubicBezTo>
                    <a:pt x="483781" y="77050"/>
                    <a:pt x="496080" y="72712"/>
                    <a:pt x="502864" y="87605"/>
                  </a:cubicBezTo>
                  <a:cubicBezTo>
                    <a:pt x="507659" y="98126"/>
                    <a:pt x="514511" y="108916"/>
                    <a:pt x="511156" y="121718"/>
                  </a:cubicBezTo>
                  <a:cubicBezTo>
                    <a:pt x="513751" y="126833"/>
                    <a:pt x="512179" y="133851"/>
                    <a:pt x="523895" y="128896"/>
                  </a:cubicBezTo>
                  <a:cubicBezTo>
                    <a:pt x="534062" y="124598"/>
                    <a:pt x="541520" y="137794"/>
                    <a:pt x="547246" y="146550"/>
                  </a:cubicBezTo>
                  <a:cubicBezTo>
                    <a:pt x="549841" y="150510"/>
                    <a:pt x="550087" y="155774"/>
                    <a:pt x="550115" y="160666"/>
                  </a:cubicBezTo>
                  <a:cubicBezTo>
                    <a:pt x="549972" y="162089"/>
                    <a:pt x="553544" y="163060"/>
                    <a:pt x="550635" y="164855"/>
                  </a:cubicBezTo>
                  <a:cubicBezTo>
                    <a:pt x="553904" y="162900"/>
                    <a:pt x="549075" y="161094"/>
                    <a:pt x="550544" y="159151"/>
                  </a:cubicBezTo>
                  <a:cubicBezTo>
                    <a:pt x="561179" y="151333"/>
                    <a:pt x="577976" y="155854"/>
                    <a:pt x="580856" y="167730"/>
                  </a:cubicBezTo>
                  <a:cubicBezTo>
                    <a:pt x="582119" y="172924"/>
                    <a:pt x="581822" y="178417"/>
                    <a:pt x="576970" y="182737"/>
                  </a:cubicBezTo>
                  <a:cubicBezTo>
                    <a:pt x="571890" y="187252"/>
                    <a:pt x="571552" y="187589"/>
                    <a:pt x="561511" y="183977"/>
                  </a:cubicBezTo>
                  <a:cubicBezTo>
                    <a:pt x="563071" y="191127"/>
                    <a:pt x="568998" y="192938"/>
                    <a:pt x="574713" y="194499"/>
                  </a:cubicBezTo>
                  <a:cubicBezTo>
                    <a:pt x="586617" y="197750"/>
                    <a:pt x="595155" y="206883"/>
                    <a:pt x="605997" y="211946"/>
                  </a:cubicBezTo>
                  <a:cubicBezTo>
                    <a:pt x="608488" y="213112"/>
                    <a:pt x="611700" y="215684"/>
                    <a:pt x="609648" y="217976"/>
                  </a:cubicBezTo>
                  <a:cubicBezTo>
                    <a:pt x="606008" y="222039"/>
                    <a:pt x="604476" y="224319"/>
                    <a:pt x="610929" y="226411"/>
                  </a:cubicBezTo>
                  <a:cubicBezTo>
                    <a:pt x="618061" y="228720"/>
                    <a:pt x="619175" y="224531"/>
                    <a:pt x="619718" y="218999"/>
                  </a:cubicBezTo>
                  <a:cubicBezTo>
                    <a:pt x="619867" y="217507"/>
                    <a:pt x="621867" y="216747"/>
                    <a:pt x="623496" y="216364"/>
                  </a:cubicBezTo>
                  <a:cubicBezTo>
                    <a:pt x="625056" y="216347"/>
                    <a:pt x="626525" y="216713"/>
                    <a:pt x="627902" y="217439"/>
                  </a:cubicBezTo>
                  <a:cubicBezTo>
                    <a:pt x="638132" y="226891"/>
                    <a:pt x="637337" y="244328"/>
                    <a:pt x="651751" y="249814"/>
                  </a:cubicBezTo>
                  <a:cubicBezTo>
                    <a:pt x="651505" y="248437"/>
                    <a:pt x="649539" y="247140"/>
                    <a:pt x="648648" y="245179"/>
                  </a:cubicBezTo>
                  <a:cubicBezTo>
                    <a:pt x="648510" y="244425"/>
                    <a:pt x="648385" y="243682"/>
                    <a:pt x="648259" y="242922"/>
                  </a:cubicBezTo>
                  <a:cubicBezTo>
                    <a:pt x="648505" y="242190"/>
                    <a:pt x="648756" y="241470"/>
                    <a:pt x="649013" y="240744"/>
                  </a:cubicBezTo>
                  <a:cubicBezTo>
                    <a:pt x="649671" y="240344"/>
                    <a:pt x="650334" y="239950"/>
                    <a:pt x="650991" y="239550"/>
                  </a:cubicBezTo>
                  <a:cubicBezTo>
                    <a:pt x="659197" y="240310"/>
                    <a:pt x="667079" y="241584"/>
                    <a:pt x="669416" y="251443"/>
                  </a:cubicBezTo>
                  <a:cubicBezTo>
                    <a:pt x="677737" y="247196"/>
                    <a:pt x="682606" y="257495"/>
                    <a:pt x="690750" y="256215"/>
                  </a:cubicBezTo>
                  <a:cubicBezTo>
                    <a:pt x="701563" y="254512"/>
                    <a:pt x="712758" y="271508"/>
                    <a:pt x="708375" y="282127"/>
                  </a:cubicBezTo>
                  <a:cubicBezTo>
                    <a:pt x="708221" y="282492"/>
                    <a:pt x="706655" y="282744"/>
                    <a:pt x="707518" y="283955"/>
                  </a:cubicBezTo>
                  <a:cubicBezTo>
                    <a:pt x="708124" y="284807"/>
                    <a:pt x="709112" y="285419"/>
                    <a:pt x="709758" y="286293"/>
                  </a:cubicBezTo>
                  <a:cubicBezTo>
                    <a:pt x="712439" y="289928"/>
                    <a:pt x="713279" y="294065"/>
                    <a:pt x="713599" y="298517"/>
                  </a:cubicBezTo>
                  <a:cubicBezTo>
                    <a:pt x="715176" y="320549"/>
                    <a:pt x="715239" y="320549"/>
                    <a:pt x="736361" y="316274"/>
                  </a:cubicBezTo>
                  <a:cubicBezTo>
                    <a:pt x="737779" y="315782"/>
                    <a:pt x="739230" y="315754"/>
                    <a:pt x="740688" y="316068"/>
                  </a:cubicBezTo>
                  <a:cubicBezTo>
                    <a:pt x="747671" y="321109"/>
                    <a:pt x="745723" y="328921"/>
                    <a:pt x="746820" y="335796"/>
                  </a:cubicBezTo>
                  <a:cubicBezTo>
                    <a:pt x="756747" y="348432"/>
                    <a:pt x="748603" y="352993"/>
                    <a:pt x="737676" y="356330"/>
                  </a:cubicBezTo>
                  <a:cubicBezTo>
                    <a:pt x="736453" y="357125"/>
                    <a:pt x="735167" y="357765"/>
                    <a:pt x="733875" y="358353"/>
                  </a:cubicBezTo>
                  <a:cubicBezTo>
                    <a:pt x="725920" y="365806"/>
                    <a:pt x="741453" y="369840"/>
                    <a:pt x="736567" y="376801"/>
                  </a:cubicBezTo>
                  <a:cubicBezTo>
                    <a:pt x="737516" y="376213"/>
                    <a:pt x="736910" y="375030"/>
                    <a:pt x="737385" y="374395"/>
                  </a:cubicBezTo>
                  <a:cubicBezTo>
                    <a:pt x="741162" y="369315"/>
                    <a:pt x="747323" y="370486"/>
                    <a:pt x="752375" y="369366"/>
                  </a:cubicBezTo>
                  <a:cubicBezTo>
                    <a:pt x="758370" y="368040"/>
                    <a:pt x="763805" y="368315"/>
                    <a:pt x="763439" y="359468"/>
                  </a:cubicBezTo>
                  <a:cubicBezTo>
                    <a:pt x="763268" y="355284"/>
                    <a:pt x="766771" y="351078"/>
                    <a:pt x="772223" y="351661"/>
                  </a:cubicBezTo>
                  <a:cubicBezTo>
                    <a:pt x="777264" y="352198"/>
                    <a:pt x="781173" y="356433"/>
                    <a:pt x="780167" y="360502"/>
                  </a:cubicBezTo>
                  <a:cubicBezTo>
                    <a:pt x="778367" y="367789"/>
                    <a:pt x="789288" y="376881"/>
                    <a:pt x="777138" y="382425"/>
                  </a:cubicBezTo>
                  <a:cubicBezTo>
                    <a:pt x="775829" y="381911"/>
                    <a:pt x="775846" y="379527"/>
                    <a:pt x="774372" y="379779"/>
                  </a:cubicBezTo>
                  <a:cubicBezTo>
                    <a:pt x="773503" y="379928"/>
                    <a:pt x="775726" y="381573"/>
                    <a:pt x="774378" y="382596"/>
                  </a:cubicBezTo>
                  <a:cubicBezTo>
                    <a:pt x="770749" y="386831"/>
                    <a:pt x="764874" y="382248"/>
                    <a:pt x="761199" y="385974"/>
                  </a:cubicBezTo>
                  <a:cubicBezTo>
                    <a:pt x="760341" y="386528"/>
                    <a:pt x="759353" y="386797"/>
                    <a:pt x="758284" y="386740"/>
                  </a:cubicBezTo>
                  <a:cubicBezTo>
                    <a:pt x="760444" y="388323"/>
                    <a:pt x="761010" y="385414"/>
                    <a:pt x="762593" y="385208"/>
                  </a:cubicBezTo>
                  <a:cubicBezTo>
                    <a:pt x="767954" y="386780"/>
                    <a:pt x="769228" y="390712"/>
                    <a:pt x="768754" y="395672"/>
                  </a:cubicBezTo>
                  <a:cubicBezTo>
                    <a:pt x="755387" y="413286"/>
                    <a:pt x="737990" y="412012"/>
                    <a:pt x="726532" y="394392"/>
                  </a:cubicBezTo>
                  <a:cubicBezTo>
                    <a:pt x="716679" y="379247"/>
                    <a:pt x="709090" y="361754"/>
                    <a:pt x="691945" y="352427"/>
                  </a:cubicBezTo>
                  <a:cubicBezTo>
                    <a:pt x="691110" y="351095"/>
                    <a:pt x="690579" y="349655"/>
                    <a:pt x="690310" y="348106"/>
                  </a:cubicBezTo>
                  <a:cubicBezTo>
                    <a:pt x="689538" y="344312"/>
                    <a:pt x="696911" y="337968"/>
                    <a:pt x="689693" y="337145"/>
                  </a:cubicBezTo>
                  <a:cubicBezTo>
                    <a:pt x="678731" y="335899"/>
                    <a:pt x="669416" y="329521"/>
                    <a:pt x="658620" y="329092"/>
                  </a:cubicBezTo>
                  <a:cubicBezTo>
                    <a:pt x="652951" y="328870"/>
                    <a:pt x="647773" y="327904"/>
                    <a:pt x="643230" y="324669"/>
                  </a:cubicBezTo>
                  <a:cubicBezTo>
                    <a:pt x="639938" y="322326"/>
                    <a:pt x="637978" y="319406"/>
                    <a:pt x="640464" y="314948"/>
                  </a:cubicBezTo>
                  <a:cubicBezTo>
                    <a:pt x="642561" y="311176"/>
                    <a:pt x="652345" y="310444"/>
                    <a:pt x="647179" y="304404"/>
                  </a:cubicBezTo>
                  <a:cubicBezTo>
                    <a:pt x="637155" y="292682"/>
                    <a:pt x="647859" y="272057"/>
                    <a:pt x="628565" y="264782"/>
                  </a:cubicBezTo>
                  <a:cubicBezTo>
                    <a:pt x="626359" y="273080"/>
                    <a:pt x="630491" y="279835"/>
                    <a:pt x="634532" y="286590"/>
                  </a:cubicBezTo>
                  <a:cubicBezTo>
                    <a:pt x="640064" y="295848"/>
                    <a:pt x="638566" y="312005"/>
                    <a:pt x="629468" y="315925"/>
                  </a:cubicBezTo>
                  <a:cubicBezTo>
                    <a:pt x="619581" y="320183"/>
                    <a:pt x="610986" y="314388"/>
                    <a:pt x="605820" y="304918"/>
                  </a:cubicBezTo>
                  <a:cubicBezTo>
                    <a:pt x="605848" y="305021"/>
                    <a:pt x="604556" y="304369"/>
                    <a:pt x="604556" y="304369"/>
                  </a:cubicBezTo>
                  <a:cubicBezTo>
                    <a:pt x="604556" y="304369"/>
                    <a:pt x="603322" y="305124"/>
                    <a:pt x="603442" y="305238"/>
                  </a:cubicBezTo>
                  <a:cubicBezTo>
                    <a:pt x="605580" y="309250"/>
                    <a:pt x="605808" y="313022"/>
                    <a:pt x="602756" y="316565"/>
                  </a:cubicBezTo>
                  <a:cubicBezTo>
                    <a:pt x="600722" y="318840"/>
                    <a:pt x="598116" y="320331"/>
                    <a:pt x="595538" y="321874"/>
                  </a:cubicBezTo>
                  <a:cubicBezTo>
                    <a:pt x="594235" y="322669"/>
                    <a:pt x="592858" y="323286"/>
                    <a:pt x="591412" y="323778"/>
                  </a:cubicBezTo>
                  <a:cubicBezTo>
                    <a:pt x="585926" y="324681"/>
                    <a:pt x="581931" y="321686"/>
                    <a:pt x="582845" y="316840"/>
                  </a:cubicBezTo>
                  <a:cubicBezTo>
                    <a:pt x="587337" y="293151"/>
                    <a:pt x="573467" y="277738"/>
                    <a:pt x="559499" y="262170"/>
                  </a:cubicBezTo>
                  <a:cubicBezTo>
                    <a:pt x="558053" y="260558"/>
                    <a:pt x="557145" y="258518"/>
                    <a:pt x="556276" y="256506"/>
                  </a:cubicBezTo>
                  <a:cubicBezTo>
                    <a:pt x="555739" y="255049"/>
                    <a:pt x="555482" y="253540"/>
                    <a:pt x="555499" y="251992"/>
                  </a:cubicBezTo>
                  <a:cubicBezTo>
                    <a:pt x="555413" y="248328"/>
                    <a:pt x="558991" y="248088"/>
                    <a:pt x="560871" y="246259"/>
                  </a:cubicBezTo>
                  <a:cubicBezTo>
                    <a:pt x="558025" y="244482"/>
                    <a:pt x="555510" y="242762"/>
                    <a:pt x="552601" y="246682"/>
                  </a:cubicBezTo>
                  <a:cubicBezTo>
                    <a:pt x="544732" y="257283"/>
                    <a:pt x="541349" y="251746"/>
                    <a:pt x="537422" y="242916"/>
                  </a:cubicBezTo>
                  <a:cubicBezTo>
                    <a:pt x="531736" y="230132"/>
                    <a:pt x="528558" y="215976"/>
                    <a:pt x="517723" y="205734"/>
                  </a:cubicBezTo>
                  <a:cubicBezTo>
                    <a:pt x="513985" y="202202"/>
                    <a:pt x="513985" y="196870"/>
                    <a:pt x="515385" y="191984"/>
                  </a:cubicBezTo>
                  <a:cubicBezTo>
                    <a:pt x="515037" y="191024"/>
                    <a:pt x="520054" y="188595"/>
                    <a:pt x="514471" y="188904"/>
                  </a:cubicBezTo>
                  <a:cubicBezTo>
                    <a:pt x="508927" y="194499"/>
                    <a:pt x="503789" y="197339"/>
                    <a:pt x="498292" y="188532"/>
                  </a:cubicBezTo>
                  <a:cubicBezTo>
                    <a:pt x="495731" y="184440"/>
                    <a:pt x="491531" y="181223"/>
                    <a:pt x="489828" y="176616"/>
                  </a:cubicBezTo>
                  <a:cubicBezTo>
                    <a:pt x="485376" y="164592"/>
                    <a:pt x="479426" y="155820"/>
                    <a:pt x="464230" y="159208"/>
                  </a:cubicBezTo>
                  <a:cubicBezTo>
                    <a:pt x="456172" y="161009"/>
                    <a:pt x="453143" y="154505"/>
                    <a:pt x="450137" y="148384"/>
                  </a:cubicBezTo>
                  <a:cubicBezTo>
                    <a:pt x="446388" y="140760"/>
                    <a:pt x="449520" y="136000"/>
                    <a:pt x="455784" y="132085"/>
                  </a:cubicBezTo>
                  <a:cubicBezTo>
                    <a:pt x="457058" y="131302"/>
                    <a:pt x="458435" y="130714"/>
                    <a:pt x="459864" y="130302"/>
                  </a:cubicBezTo>
                  <a:cubicBezTo>
                    <a:pt x="461939" y="128696"/>
                    <a:pt x="469317" y="131314"/>
                    <a:pt x="464893" y="124616"/>
                  </a:cubicBezTo>
                  <a:cubicBezTo>
                    <a:pt x="461710" y="119792"/>
                    <a:pt x="454578" y="119038"/>
                    <a:pt x="451840" y="113403"/>
                  </a:cubicBezTo>
                  <a:cubicBezTo>
                    <a:pt x="452834" y="109951"/>
                    <a:pt x="451297" y="109031"/>
                    <a:pt x="448074" y="109779"/>
                  </a:cubicBezTo>
                  <a:cubicBezTo>
                    <a:pt x="436398" y="100607"/>
                    <a:pt x="424237" y="92777"/>
                    <a:pt x="408749" y="94995"/>
                  </a:cubicBezTo>
                  <a:cubicBezTo>
                    <a:pt x="410229" y="97298"/>
                    <a:pt x="414287" y="97549"/>
                    <a:pt x="416870" y="99932"/>
                  </a:cubicBezTo>
                  <a:cubicBezTo>
                    <a:pt x="419853" y="102681"/>
                    <a:pt x="422254" y="105453"/>
                    <a:pt x="420905" y="109774"/>
                  </a:cubicBezTo>
                  <a:cubicBezTo>
                    <a:pt x="419282" y="114980"/>
                    <a:pt x="414767" y="112968"/>
                    <a:pt x="411264" y="113431"/>
                  </a:cubicBezTo>
                  <a:cubicBezTo>
                    <a:pt x="406955" y="114003"/>
                    <a:pt x="402548" y="113008"/>
                    <a:pt x="398273" y="114243"/>
                  </a:cubicBezTo>
                  <a:cubicBezTo>
                    <a:pt x="396713" y="114094"/>
                    <a:pt x="395279" y="113597"/>
                    <a:pt x="393982" y="112723"/>
                  </a:cubicBezTo>
                  <a:cubicBezTo>
                    <a:pt x="389369" y="107579"/>
                    <a:pt x="384826" y="110299"/>
                    <a:pt x="381283" y="113689"/>
                  </a:cubicBezTo>
                  <a:cubicBezTo>
                    <a:pt x="379625" y="115271"/>
                    <a:pt x="379980" y="119186"/>
                    <a:pt x="382494" y="121038"/>
                  </a:cubicBezTo>
                  <a:cubicBezTo>
                    <a:pt x="386963" y="124335"/>
                    <a:pt x="390478" y="124364"/>
                    <a:pt x="395033" y="119564"/>
                  </a:cubicBezTo>
                  <a:cubicBezTo>
                    <a:pt x="403731" y="110391"/>
                    <a:pt x="415830" y="113677"/>
                    <a:pt x="425014" y="117072"/>
                  </a:cubicBezTo>
                  <a:cubicBezTo>
                    <a:pt x="434175" y="120461"/>
                    <a:pt x="439839" y="130662"/>
                    <a:pt x="438982" y="141246"/>
                  </a:cubicBezTo>
                  <a:cubicBezTo>
                    <a:pt x="437758" y="156362"/>
                    <a:pt x="445977" y="169530"/>
                    <a:pt x="446308" y="184206"/>
                  </a:cubicBezTo>
                  <a:cubicBezTo>
                    <a:pt x="446388" y="187709"/>
                    <a:pt x="449371" y="190481"/>
                    <a:pt x="452623" y="191058"/>
                  </a:cubicBezTo>
                  <a:cubicBezTo>
                    <a:pt x="466082" y="193430"/>
                    <a:pt x="473071" y="201557"/>
                    <a:pt x="474043" y="215524"/>
                  </a:cubicBezTo>
                  <a:cubicBezTo>
                    <a:pt x="472831" y="209209"/>
                    <a:pt x="474929" y="203260"/>
                    <a:pt x="473020" y="197710"/>
                  </a:cubicBezTo>
                  <a:cubicBezTo>
                    <a:pt x="471414" y="193041"/>
                    <a:pt x="469163" y="187686"/>
                    <a:pt x="476838" y="186229"/>
                  </a:cubicBezTo>
                  <a:cubicBezTo>
                    <a:pt x="482833" y="185092"/>
                    <a:pt x="485839" y="188195"/>
                    <a:pt x="487039" y="194064"/>
                  </a:cubicBezTo>
                  <a:cubicBezTo>
                    <a:pt x="487548" y="196545"/>
                    <a:pt x="485199" y="201282"/>
                    <a:pt x="490982" y="201037"/>
                  </a:cubicBezTo>
                  <a:cubicBezTo>
                    <a:pt x="492394" y="200659"/>
                    <a:pt x="493708" y="200768"/>
                    <a:pt x="495011" y="201374"/>
                  </a:cubicBezTo>
                  <a:cubicBezTo>
                    <a:pt x="499566" y="209621"/>
                    <a:pt x="511379" y="215347"/>
                    <a:pt x="502841" y="228000"/>
                  </a:cubicBezTo>
                  <a:cubicBezTo>
                    <a:pt x="500132" y="232012"/>
                    <a:pt x="505933" y="233903"/>
                    <a:pt x="508933" y="235950"/>
                  </a:cubicBezTo>
                  <a:cubicBezTo>
                    <a:pt x="518843" y="242716"/>
                    <a:pt x="527844" y="249768"/>
                    <a:pt x="530010" y="263073"/>
                  </a:cubicBezTo>
                  <a:cubicBezTo>
                    <a:pt x="531153" y="270079"/>
                    <a:pt x="543069" y="270559"/>
                    <a:pt x="542629" y="279795"/>
                  </a:cubicBezTo>
                  <a:cubicBezTo>
                    <a:pt x="545189" y="278623"/>
                    <a:pt x="546509" y="276080"/>
                    <a:pt x="548601" y="274377"/>
                  </a:cubicBezTo>
                  <a:cubicBezTo>
                    <a:pt x="549881" y="273434"/>
                    <a:pt x="551321" y="273051"/>
                    <a:pt x="552904" y="273206"/>
                  </a:cubicBezTo>
                  <a:cubicBezTo>
                    <a:pt x="558911" y="277246"/>
                    <a:pt x="558619" y="283618"/>
                    <a:pt x="559053" y="289733"/>
                  </a:cubicBezTo>
                  <a:cubicBezTo>
                    <a:pt x="558688" y="296237"/>
                    <a:pt x="550161" y="300209"/>
                    <a:pt x="553504" y="307844"/>
                  </a:cubicBezTo>
                  <a:cubicBezTo>
                    <a:pt x="554207" y="309164"/>
                    <a:pt x="554813" y="310507"/>
                    <a:pt x="555442" y="311856"/>
                  </a:cubicBezTo>
                  <a:cubicBezTo>
                    <a:pt x="557631" y="316240"/>
                    <a:pt x="557327" y="322383"/>
                    <a:pt x="561574" y="325046"/>
                  </a:cubicBezTo>
                  <a:cubicBezTo>
                    <a:pt x="574776" y="333327"/>
                    <a:pt x="574455" y="346935"/>
                    <a:pt x="576410" y="359736"/>
                  </a:cubicBezTo>
                  <a:cubicBezTo>
                    <a:pt x="577313" y="365646"/>
                    <a:pt x="579307" y="372744"/>
                    <a:pt x="573130" y="376236"/>
                  </a:cubicBezTo>
                  <a:cubicBezTo>
                    <a:pt x="566009" y="380264"/>
                    <a:pt x="561911" y="373584"/>
                    <a:pt x="556985" y="369349"/>
                  </a:cubicBezTo>
                  <a:cubicBezTo>
                    <a:pt x="576262" y="377870"/>
                    <a:pt x="581045" y="398615"/>
                    <a:pt x="594658" y="411840"/>
                  </a:cubicBezTo>
                  <a:cubicBezTo>
                    <a:pt x="594292" y="409668"/>
                    <a:pt x="592647" y="408422"/>
                    <a:pt x="591509" y="406845"/>
                  </a:cubicBezTo>
                  <a:cubicBezTo>
                    <a:pt x="587869" y="401782"/>
                    <a:pt x="579673" y="397227"/>
                    <a:pt x="583657" y="390649"/>
                  </a:cubicBezTo>
                  <a:cubicBezTo>
                    <a:pt x="586886" y="385311"/>
                    <a:pt x="594687" y="389529"/>
                    <a:pt x="600430" y="390037"/>
                  </a:cubicBezTo>
                  <a:cubicBezTo>
                    <a:pt x="601790" y="390626"/>
                    <a:pt x="602819" y="391700"/>
                    <a:pt x="603728" y="392718"/>
                  </a:cubicBezTo>
                  <a:cubicBezTo>
                    <a:pt x="603625" y="392643"/>
                    <a:pt x="603476" y="392437"/>
                    <a:pt x="603351" y="392255"/>
                  </a:cubicBezTo>
                  <a:cubicBezTo>
                    <a:pt x="603002" y="391146"/>
                    <a:pt x="603019" y="390232"/>
                    <a:pt x="603328" y="389231"/>
                  </a:cubicBezTo>
                  <a:cubicBezTo>
                    <a:pt x="605837" y="386362"/>
                    <a:pt x="608751" y="386740"/>
                    <a:pt x="611786" y="387928"/>
                  </a:cubicBezTo>
                  <a:cubicBezTo>
                    <a:pt x="614609" y="391129"/>
                    <a:pt x="617592" y="389208"/>
                    <a:pt x="620530" y="388186"/>
                  </a:cubicBezTo>
                  <a:cubicBezTo>
                    <a:pt x="621644" y="388117"/>
                    <a:pt x="622147" y="388894"/>
                    <a:pt x="622616" y="389723"/>
                  </a:cubicBezTo>
                  <a:cubicBezTo>
                    <a:pt x="622902" y="388688"/>
                    <a:pt x="622416" y="388048"/>
                    <a:pt x="621147" y="387797"/>
                  </a:cubicBezTo>
                  <a:cubicBezTo>
                    <a:pt x="618535" y="387649"/>
                    <a:pt x="616535" y="390312"/>
                    <a:pt x="613758" y="389357"/>
                  </a:cubicBezTo>
                  <a:cubicBezTo>
                    <a:pt x="606597" y="385214"/>
                    <a:pt x="608328" y="378664"/>
                    <a:pt x="609117" y="372361"/>
                  </a:cubicBezTo>
                  <a:cubicBezTo>
                    <a:pt x="611609" y="369018"/>
                    <a:pt x="614466" y="367417"/>
                    <a:pt x="618272" y="370475"/>
                  </a:cubicBezTo>
                  <a:cubicBezTo>
                    <a:pt x="620438" y="374155"/>
                    <a:pt x="622987" y="377487"/>
                    <a:pt x="626839" y="379596"/>
                  </a:cubicBezTo>
                  <a:cubicBezTo>
                    <a:pt x="632423" y="384145"/>
                    <a:pt x="635532" y="390683"/>
                    <a:pt x="640075" y="396055"/>
                  </a:cubicBezTo>
                  <a:cubicBezTo>
                    <a:pt x="640841" y="397570"/>
                    <a:pt x="640584" y="399193"/>
                    <a:pt x="640595" y="400799"/>
                  </a:cubicBezTo>
                  <a:cubicBezTo>
                    <a:pt x="640595" y="400879"/>
                    <a:pt x="641549" y="400702"/>
                    <a:pt x="641544" y="400296"/>
                  </a:cubicBezTo>
                  <a:cubicBezTo>
                    <a:pt x="641498" y="398078"/>
                    <a:pt x="640772" y="396112"/>
                    <a:pt x="638955" y="394678"/>
                  </a:cubicBezTo>
                  <a:cubicBezTo>
                    <a:pt x="635349" y="389689"/>
                    <a:pt x="632766" y="383882"/>
                    <a:pt x="627462" y="380242"/>
                  </a:cubicBezTo>
                  <a:cubicBezTo>
                    <a:pt x="625508" y="378264"/>
                    <a:pt x="622707" y="377150"/>
                    <a:pt x="621553" y="374378"/>
                  </a:cubicBezTo>
                  <a:cubicBezTo>
                    <a:pt x="621239" y="372995"/>
                    <a:pt x="621278" y="371618"/>
                    <a:pt x="621650" y="370252"/>
                  </a:cubicBezTo>
                  <a:cubicBezTo>
                    <a:pt x="623793" y="368709"/>
                    <a:pt x="624050" y="366971"/>
                    <a:pt x="622153" y="365011"/>
                  </a:cubicBezTo>
                  <a:cubicBezTo>
                    <a:pt x="622084" y="360817"/>
                    <a:pt x="625022" y="357267"/>
                    <a:pt x="624685" y="353004"/>
                  </a:cubicBezTo>
                  <a:cubicBezTo>
                    <a:pt x="623622" y="347615"/>
                    <a:pt x="621547" y="342271"/>
                    <a:pt x="622301" y="336808"/>
                  </a:cubicBezTo>
                  <a:cubicBezTo>
                    <a:pt x="623056" y="331350"/>
                    <a:pt x="625256" y="326801"/>
                    <a:pt x="631874" y="331990"/>
                  </a:cubicBezTo>
                  <a:cubicBezTo>
                    <a:pt x="633412" y="333196"/>
                    <a:pt x="635354" y="336802"/>
                    <a:pt x="636835" y="334488"/>
                  </a:cubicBezTo>
                  <a:cubicBezTo>
                    <a:pt x="642773" y="325218"/>
                    <a:pt x="647225" y="327892"/>
                    <a:pt x="650271" y="335973"/>
                  </a:cubicBezTo>
                  <a:cubicBezTo>
                    <a:pt x="653248" y="343877"/>
                    <a:pt x="654511" y="351804"/>
                    <a:pt x="644064" y="356399"/>
                  </a:cubicBezTo>
                  <a:cubicBezTo>
                    <a:pt x="638601" y="358805"/>
                    <a:pt x="638601" y="370046"/>
                    <a:pt x="643693" y="372429"/>
                  </a:cubicBezTo>
                  <a:cubicBezTo>
                    <a:pt x="650808" y="375761"/>
                    <a:pt x="653842" y="381613"/>
                    <a:pt x="654808" y="388968"/>
                  </a:cubicBezTo>
                  <a:cubicBezTo>
                    <a:pt x="659586" y="379950"/>
                    <a:pt x="667204" y="384088"/>
                    <a:pt x="673062" y="386151"/>
                  </a:cubicBezTo>
                  <a:cubicBezTo>
                    <a:pt x="687704" y="391317"/>
                    <a:pt x="672976" y="394198"/>
                    <a:pt x="671456" y="398421"/>
                  </a:cubicBezTo>
                  <a:cubicBezTo>
                    <a:pt x="675520" y="394958"/>
                    <a:pt x="679863" y="392306"/>
                    <a:pt x="684932" y="392409"/>
                  </a:cubicBezTo>
                  <a:cubicBezTo>
                    <a:pt x="692384" y="392557"/>
                    <a:pt x="700746" y="390843"/>
                    <a:pt x="705826" y="398644"/>
                  </a:cubicBezTo>
                  <a:cubicBezTo>
                    <a:pt x="707969" y="401936"/>
                    <a:pt x="693653" y="417864"/>
                    <a:pt x="694191" y="419721"/>
                  </a:cubicBezTo>
                  <a:cubicBezTo>
                    <a:pt x="696648" y="428151"/>
                    <a:pt x="680966" y="424264"/>
                    <a:pt x="686675" y="432603"/>
                  </a:cubicBezTo>
                  <a:cubicBezTo>
                    <a:pt x="689133" y="441695"/>
                    <a:pt x="690230" y="450971"/>
                    <a:pt x="690984" y="460274"/>
                  </a:cubicBezTo>
                  <a:cubicBezTo>
                    <a:pt x="691482" y="461498"/>
                    <a:pt x="691990" y="462721"/>
                    <a:pt x="692624" y="463875"/>
                  </a:cubicBezTo>
                  <a:cubicBezTo>
                    <a:pt x="694573" y="466693"/>
                    <a:pt x="697699" y="468293"/>
                    <a:pt x="699883" y="470888"/>
                  </a:cubicBezTo>
                  <a:cubicBezTo>
                    <a:pt x="700591" y="472207"/>
                    <a:pt x="700866" y="473608"/>
                    <a:pt x="700740" y="475094"/>
                  </a:cubicBezTo>
                  <a:cubicBezTo>
                    <a:pt x="700163" y="478974"/>
                    <a:pt x="701797" y="483541"/>
                    <a:pt x="697271" y="486175"/>
                  </a:cubicBezTo>
                  <a:cubicBezTo>
                    <a:pt x="697637" y="486329"/>
                    <a:pt x="698003" y="486478"/>
                    <a:pt x="698202" y="486564"/>
                  </a:cubicBezTo>
                  <a:cubicBezTo>
                    <a:pt x="705626" y="485009"/>
                    <a:pt x="696625" y="474854"/>
                    <a:pt x="704563" y="474231"/>
                  </a:cubicBezTo>
                  <a:cubicBezTo>
                    <a:pt x="711936" y="473653"/>
                    <a:pt x="715519" y="479671"/>
                    <a:pt x="719754" y="484661"/>
                  </a:cubicBezTo>
                  <a:cubicBezTo>
                    <a:pt x="726315" y="492382"/>
                    <a:pt x="730252" y="500811"/>
                    <a:pt x="729778" y="511069"/>
                  </a:cubicBezTo>
                  <a:cubicBezTo>
                    <a:pt x="728195" y="520619"/>
                    <a:pt x="727903" y="531278"/>
                    <a:pt x="712799" y="527186"/>
                  </a:cubicBezTo>
                  <a:cubicBezTo>
                    <a:pt x="711610" y="526866"/>
                    <a:pt x="698454" y="523785"/>
                    <a:pt x="704912" y="536078"/>
                  </a:cubicBezTo>
                  <a:cubicBezTo>
                    <a:pt x="706632" y="539347"/>
                    <a:pt x="699580" y="545171"/>
                    <a:pt x="694779" y="547434"/>
                  </a:cubicBezTo>
                  <a:cubicBezTo>
                    <a:pt x="686750" y="551223"/>
                    <a:pt x="687727" y="538850"/>
                    <a:pt x="681297" y="538999"/>
                  </a:cubicBezTo>
                  <a:cubicBezTo>
                    <a:pt x="676108" y="541582"/>
                    <a:pt x="683903" y="551618"/>
                    <a:pt x="674862" y="551195"/>
                  </a:cubicBezTo>
                  <a:cubicBezTo>
                    <a:pt x="668342" y="550892"/>
                    <a:pt x="667490" y="544136"/>
                    <a:pt x="665604" y="539164"/>
                  </a:cubicBezTo>
                  <a:cubicBezTo>
                    <a:pt x="662786" y="531724"/>
                    <a:pt x="665261" y="524385"/>
                    <a:pt x="666147" y="517013"/>
                  </a:cubicBezTo>
                  <a:cubicBezTo>
                    <a:pt x="674577" y="509407"/>
                    <a:pt x="683132" y="502834"/>
                    <a:pt x="692928" y="511287"/>
                  </a:cubicBezTo>
                  <a:cubicBezTo>
                    <a:pt x="679834" y="509726"/>
                    <a:pt x="679909" y="492187"/>
                    <a:pt x="667919" y="484924"/>
                  </a:cubicBezTo>
                  <a:cubicBezTo>
                    <a:pt x="665524" y="492170"/>
                    <a:pt x="664570" y="497948"/>
                    <a:pt x="664250" y="503834"/>
                  </a:cubicBezTo>
                  <a:cubicBezTo>
                    <a:pt x="664713" y="505200"/>
                    <a:pt x="665107" y="506583"/>
                    <a:pt x="665530" y="507955"/>
                  </a:cubicBezTo>
                  <a:cubicBezTo>
                    <a:pt x="666610" y="511401"/>
                    <a:pt x="667867" y="514864"/>
                    <a:pt x="665518" y="518310"/>
                  </a:cubicBezTo>
                  <a:cubicBezTo>
                    <a:pt x="664113" y="525306"/>
                    <a:pt x="661141" y="530512"/>
                    <a:pt x="652774" y="529558"/>
                  </a:cubicBezTo>
                  <a:cubicBezTo>
                    <a:pt x="649653" y="525711"/>
                    <a:pt x="649471" y="529386"/>
                    <a:pt x="648556" y="531255"/>
                  </a:cubicBezTo>
                  <a:cubicBezTo>
                    <a:pt x="647236" y="532655"/>
                    <a:pt x="641744" y="530049"/>
                    <a:pt x="644459" y="535107"/>
                  </a:cubicBezTo>
                  <a:cubicBezTo>
                    <a:pt x="647910" y="541530"/>
                    <a:pt x="644424" y="549543"/>
                    <a:pt x="649488" y="555464"/>
                  </a:cubicBezTo>
                  <a:cubicBezTo>
                    <a:pt x="649099" y="553303"/>
                    <a:pt x="649945" y="556304"/>
                    <a:pt x="649899" y="556104"/>
                  </a:cubicBezTo>
                  <a:cubicBezTo>
                    <a:pt x="645465" y="537879"/>
                    <a:pt x="658197" y="541845"/>
                    <a:pt x="666164" y="545200"/>
                  </a:cubicBezTo>
                  <a:cubicBezTo>
                    <a:pt x="669182" y="546468"/>
                    <a:pt x="682686" y="552217"/>
                    <a:pt x="671914" y="561945"/>
                  </a:cubicBezTo>
                  <a:cubicBezTo>
                    <a:pt x="670267" y="563431"/>
                    <a:pt x="671113" y="564596"/>
                    <a:pt x="672182" y="565922"/>
                  </a:cubicBezTo>
                  <a:cubicBezTo>
                    <a:pt x="679606" y="575186"/>
                    <a:pt x="675320" y="578112"/>
                    <a:pt x="665604" y="581038"/>
                  </a:cubicBezTo>
                  <a:cubicBezTo>
                    <a:pt x="654431" y="584404"/>
                    <a:pt x="658689" y="590457"/>
                    <a:pt x="665027" y="596023"/>
                  </a:cubicBezTo>
                  <a:cubicBezTo>
                    <a:pt x="668204" y="598818"/>
                    <a:pt x="675931" y="600532"/>
                    <a:pt x="671188" y="606739"/>
                  </a:cubicBezTo>
                  <a:cubicBezTo>
                    <a:pt x="667873" y="611076"/>
                    <a:pt x="662107" y="609196"/>
                    <a:pt x="657603" y="606550"/>
                  </a:cubicBezTo>
                  <a:cubicBezTo>
                    <a:pt x="651928" y="603218"/>
                    <a:pt x="645493" y="600138"/>
                    <a:pt x="644082" y="593034"/>
                  </a:cubicBezTo>
                  <a:cubicBezTo>
                    <a:pt x="641047" y="577735"/>
                    <a:pt x="631508" y="566253"/>
                    <a:pt x="622622" y="554127"/>
                  </a:cubicBezTo>
                  <a:cubicBezTo>
                    <a:pt x="616432" y="559258"/>
                    <a:pt x="620730" y="562802"/>
                    <a:pt x="624445" y="565991"/>
                  </a:cubicBezTo>
                  <a:cubicBezTo>
                    <a:pt x="627748" y="568825"/>
                    <a:pt x="631457" y="571100"/>
                    <a:pt x="634400" y="574466"/>
                  </a:cubicBezTo>
                  <a:cubicBezTo>
                    <a:pt x="639361" y="580141"/>
                    <a:pt x="642733" y="586353"/>
                    <a:pt x="640412" y="593903"/>
                  </a:cubicBezTo>
                  <a:cubicBezTo>
                    <a:pt x="637926" y="602007"/>
                    <a:pt x="630400" y="596229"/>
                    <a:pt x="625616" y="597492"/>
                  </a:cubicBezTo>
                  <a:cubicBezTo>
                    <a:pt x="608591" y="601990"/>
                    <a:pt x="597555" y="593588"/>
                    <a:pt x="590572" y="574660"/>
                  </a:cubicBezTo>
                  <a:cubicBezTo>
                    <a:pt x="588074" y="576158"/>
                    <a:pt x="589497" y="579032"/>
                    <a:pt x="588274" y="580958"/>
                  </a:cubicBezTo>
                  <a:cubicBezTo>
                    <a:pt x="584765" y="586468"/>
                    <a:pt x="581033" y="593886"/>
                    <a:pt x="574084" y="592388"/>
                  </a:cubicBezTo>
                  <a:cubicBezTo>
                    <a:pt x="566849" y="590834"/>
                    <a:pt x="569260" y="582507"/>
                    <a:pt x="568798" y="576746"/>
                  </a:cubicBezTo>
                  <a:cubicBezTo>
                    <a:pt x="568620" y="574574"/>
                    <a:pt x="568889" y="572375"/>
                    <a:pt x="568866" y="570186"/>
                  </a:cubicBezTo>
                  <a:cubicBezTo>
                    <a:pt x="568689" y="553189"/>
                    <a:pt x="570895" y="551486"/>
                    <a:pt x="586394" y="556407"/>
                  </a:cubicBezTo>
                  <a:cubicBezTo>
                    <a:pt x="588994" y="557230"/>
                    <a:pt x="591458" y="558447"/>
                    <a:pt x="594606" y="559161"/>
                  </a:cubicBezTo>
                  <a:cubicBezTo>
                    <a:pt x="587891" y="546931"/>
                    <a:pt x="585188" y="533558"/>
                    <a:pt x="581291" y="520694"/>
                  </a:cubicBezTo>
                  <a:cubicBezTo>
                    <a:pt x="579588" y="515076"/>
                    <a:pt x="579182" y="512841"/>
                    <a:pt x="572512" y="512430"/>
                  </a:cubicBezTo>
                  <a:cubicBezTo>
                    <a:pt x="567495" y="512121"/>
                    <a:pt x="556173" y="515133"/>
                    <a:pt x="559882" y="501788"/>
                  </a:cubicBezTo>
                  <a:cubicBezTo>
                    <a:pt x="560917" y="498068"/>
                    <a:pt x="557042" y="501360"/>
                    <a:pt x="555487" y="501000"/>
                  </a:cubicBezTo>
                  <a:cubicBezTo>
                    <a:pt x="540091" y="497422"/>
                    <a:pt x="523615" y="496068"/>
                    <a:pt x="520569" y="475179"/>
                  </a:cubicBezTo>
                  <a:cubicBezTo>
                    <a:pt x="519363" y="466916"/>
                    <a:pt x="512436" y="462578"/>
                    <a:pt x="504635" y="460229"/>
                  </a:cubicBezTo>
                  <a:cubicBezTo>
                    <a:pt x="503241" y="459646"/>
                    <a:pt x="501995" y="458823"/>
                    <a:pt x="500903" y="457766"/>
                  </a:cubicBezTo>
                  <a:cubicBezTo>
                    <a:pt x="497326" y="454028"/>
                    <a:pt x="486462" y="456686"/>
                    <a:pt x="488845" y="450845"/>
                  </a:cubicBezTo>
                  <a:cubicBezTo>
                    <a:pt x="491051" y="445433"/>
                    <a:pt x="481850" y="435791"/>
                    <a:pt x="494131" y="434369"/>
                  </a:cubicBezTo>
                  <a:cubicBezTo>
                    <a:pt x="495537" y="433906"/>
                    <a:pt x="496686" y="435615"/>
                    <a:pt x="498166" y="434923"/>
                  </a:cubicBezTo>
                  <a:cubicBezTo>
                    <a:pt x="497560" y="433706"/>
                    <a:pt x="495920" y="434712"/>
                    <a:pt x="495251" y="433568"/>
                  </a:cubicBezTo>
                  <a:cubicBezTo>
                    <a:pt x="481233" y="429671"/>
                    <a:pt x="482918" y="414492"/>
                    <a:pt x="475329" y="405959"/>
                  </a:cubicBezTo>
                  <a:cubicBezTo>
                    <a:pt x="470722" y="401267"/>
                    <a:pt x="470625" y="394987"/>
                    <a:pt x="470008" y="389191"/>
                  </a:cubicBezTo>
                  <a:cubicBezTo>
                    <a:pt x="469345" y="382945"/>
                    <a:pt x="467214" y="374412"/>
                    <a:pt x="474277" y="371595"/>
                  </a:cubicBezTo>
                  <a:cubicBezTo>
                    <a:pt x="482204" y="368435"/>
                    <a:pt x="491559" y="368852"/>
                    <a:pt x="498640" y="375555"/>
                  </a:cubicBezTo>
                  <a:cubicBezTo>
                    <a:pt x="502995" y="379682"/>
                    <a:pt x="507293" y="384677"/>
                    <a:pt x="508619" y="390306"/>
                  </a:cubicBezTo>
                  <a:cubicBezTo>
                    <a:pt x="511916" y="404342"/>
                    <a:pt x="523289" y="412583"/>
                    <a:pt x="530456" y="423773"/>
                  </a:cubicBezTo>
                  <a:cubicBezTo>
                    <a:pt x="537388" y="434603"/>
                    <a:pt x="544578" y="435592"/>
                    <a:pt x="553270" y="426522"/>
                  </a:cubicBezTo>
                  <a:cubicBezTo>
                    <a:pt x="549150" y="426750"/>
                    <a:pt x="543235" y="423973"/>
                    <a:pt x="544343" y="421213"/>
                  </a:cubicBezTo>
                  <a:cubicBezTo>
                    <a:pt x="549698" y="407902"/>
                    <a:pt x="538051" y="406039"/>
                    <a:pt x="531993" y="400004"/>
                  </a:cubicBezTo>
                  <a:cubicBezTo>
                    <a:pt x="522112" y="390163"/>
                    <a:pt x="526935" y="377544"/>
                    <a:pt x="526684" y="365931"/>
                  </a:cubicBezTo>
                  <a:cubicBezTo>
                    <a:pt x="526238" y="364531"/>
                    <a:pt x="525878" y="363119"/>
                    <a:pt x="525472" y="361725"/>
                  </a:cubicBezTo>
                  <a:cubicBezTo>
                    <a:pt x="519334" y="353833"/>
                    <a:pt x="510899" y="349129"/>
                    <a:pt x="502321" y="344512"/>
                  </a:cubicBezTo>
                  <a:cubicBezTo>
                    <a:pt x="497777" y="342066"/>
                    <a:pt x="490519" y="339894"/>
                    <a:pt x="492257" y="333779"/>
                  </a:cubicBezTo>
                  <a:cubicBezTo>
                    <a:pt x="494085" y="327344"/>
                    <a:pt x="500892" y="326424"/>
                    <a:pt x="507304" y="328578"/>
                  </a:cubicBezTo>
                  <a:cubicBezTo>
                    <a:pt x="508836" y="329092"/>
                    <a:pt x="510322" y="329658"/>
                    <a:pt x="512779" y="328515"/>
                  </a:cubicBezTo>
                  <a:cubicBezTo>
                    <a:pt x="510207" y="318640"/>
                    <a:pt x="512179" y="307776"/>
                    <a:pt x="505224" y="298352"/>
                  </a:cubicBezTo>
                  <a:cubicBezTo>
                    <a:pt x="499520" y="290619"/>
                    <a:pt x="508042" y="287122"/>
                    <a:pt x="511528" y="282247"/>
                  </a:cubicBezTo>
                  <a:cubicBezTo>
                    <a:pt x="512362" y="281121"/>
                    <a:pt x="513305" y="280086"/>
                    <a:pt x="514237" y="279092"/>
                  </a:cubicBezTo>
                  <a:cubicBezTo>
                    <a:pt x="513859" y="272034"/>
                    <a:pt x="511539" y="265776"/>
                    <a:pt x="505733" y="275206"/>
                  </a:cubicBezTo>
                  <a:cubicBezTo>
                    <a:pt x="500898" y="283058"/>
                    <a:pt x="496892" y="279927"/>
                    <a:pt x="492097" y="276709"/>
                  </a:cubicBezTo>
                  <a:cubicBezTo>
                    <a:pt x="491342" y="278749"/>
                    <a:pt x="491285" y="279807"/>
                    <a:pt x="491445" y="280921"/>
                  </a:cubicBezTo>
                  <a:cubicBezTo>
                    <a:pt x="492262" y="286430"/>
                    <a:pt x="496823" y="293248"/>
                    <a:pt x="487805" y="295888"/>
                  </a:cubicBezTo>
                  <a:cubicBezTo>
                    <a:pt x="480095" y="298140"/>
                    <a:pt x="477540" y="292654"/>
                    <a:pt x="475375" y="286396"/>
                  </a:cubicBezTo>
                  <a:cubicBezTo>
                    <a:pt x="471214" y="274388"/>
                    <a:pt x="463887" y="269268"/>
                    <a:pt x="451749" y="277212"/>
                  </a:cubicBezTo>
                  <a:cubicBezTo>
                    <a:pt x="450526" y="278081"/>
                    <a:pt x="449217" y="278806"/>
                    <a:pt x="447880" y="279452"/>
                  </a:cubicBezTo>
                  <a:cubicBezTo>
                    <a:pt x="438461" y="287327"/>
                    <a:pt x="444531" y="292962"/>
                    <a:pt x="451143" y="297351"/>
                  </a:cubicBezTo>
                  <a:cubicBezTo>
                    <a:pt x="463727" y="305701"/>
                    <a:pt x="460967" y="321131"/>
                    <a:pt x="467934" y="332047"/>
                  </a:cubicBezTo>
                  <a:cubicBezTo>
                    <a:pt x="469528" y="334550"/>
                    <a:pt x="467648" y="338797"/>
                    <a:pt x="464448" y="340448"/>
                  </a:cubicBezTo>
                  <a:cubicBezTo>
                    <a:pt x="460641" y="342409"/>
                    <a:pt x="458418" y="339568"/>
                    <a:pt x="456664" y="336625"/>
                  </a:cubicBezTo>
                  <a:cubicBezTo>
                    <a:pt x="454663" y="333270"/>
                    <a:pt x="451674" y="330847"/>
                    <a:pt x="448977" y="328133"/>
                  </a:cubicBezTo>
                  <a:cubicBezTo>
                    <a:pt x="447434" y="326578"/>
                    <a:pt x="446194" y="324755"/>
                    <a:pt x="444645" y="323200"/>
                  </a:cubicBezTo>
                  <a:cubicBezTo>
                    <a:pt x="450103" y="326343"/>
                    <a:pt x="441193" y="329687"/>
                    <a:pt x="445399" y="334390"/>
                  </a:cubicBezTo>
                  <a:cubicBezTo>
                    <a:pt x="454252" y="344306"/>
                    <a:pt x="463904" y="343740"/>
                    <a:pt x="474912" y="340522"/>
                  </a:cubicBezTo>
                  <a:cubicBezTo>
                    <a:pt x="491765" y="335585"/>
                    <a:pt x="500464" y="340683"/>
                    <a:pt x="504492" y="357616"/>
                  </a:cubicBezTo>
                  <a:cubicBezTo>
                    <a:pt x="505218" y="360662"/>
                    <a:pt x="507099" y="364137"/>
                    <a:pt x="503590" y="366577"/>
                  </a:cubicBezTo>
                  <a:cubicBezTo>
                    <a:pt x="500400" y="368795"/>
                    <a:pt x="497183" y="367137"/>
                    <a:pt x="494474" y="365297"/>
                  </a:cubicBezTo>
                  <a:cubicBezTo>
                    <a:pt x="489988" y="362251"/>
                    <a:pt x="484656" y="360325"/>
                    <a:pt x="481381" y="355770"/>
                  </a:cubicBezTo>
                  <a:cubicBezTo>
                    <a:pt x="480661" y="354576"/>
                    <a:pt x="482484" y="353450"/>
                    <a:pt x="481644" y="352158"/>
                  </a:cubicBezTo>
                  <a:cubicBezTo>
                    <a:pt x="481450" y="353741"/>
                    <a:pt x="480341" y="354610"/>
                    <a:pt x="479066" y="355479"/>
                  </a:cubicBezTo>
                  <a:cubicBezTo>
                    <a:pt x="468476" y="360171"/>
                    <a:pt x="457767" y="372509"/>
                    <a:pt x="449726" y="355599"/>
                  </a:cubicBezTo>
                  <a:cubicBezTo>
                    <a:pt x="451349" y="356370"/>
                    <a:pt x="451406" y="359468"/>
                    <a:pt x="451189" y="362674"/>
                  </a:cubicBezTo>
                  <a:cubicBezTo>
                    <a:pt x="450772" y="364051"/>
                    <a:pt x="448777" y="365514"/>
                    <a:pt x="449051" y="366069"/>
                  </a:cubicBezTo>
                  <a:cubicBezTo>
                    <a:pt x="449971" y="367937"/>
                    <a:pt x="450348" y="364200"/>
                    <a:pt x="451652" y="365485"/>
                  </a:cubicBezTo>
                  <a:cubicBezTo>
                    <a:pt x="454801" y="367000"/>
                    <a:pt x="457275" y="369703"/>
                    <a:pt x="455732" y="372875"/>
                  </a:cubicBezTo>
                  <a:cubicBezTo>
                    <a:pt x="450920" y="382728"/>
                    <a:pt x="457824" y="383351"/>
                    <a:pt x="464259" y="384585"/>
                  </a:cubicBezTo>
                  <a:cubicBezTo>
                    <a:pt x="465333" y="385482"/>
                    <a:pt x="466099" y="386614"/>
                    <a:pt x="466499" y="387963"/>
                  </a:cubicBezTo>
                  <a:cubicBezTo>
                    <a:pt x="466619" y="390449"/>
                    <a:pt x="465876" y="392792"/>
                    <a:pt x="465082" y="395043"/>
                  </a:cubicBezTo>
                  <a:cubicBezTo>
                    <a:pt x="464619" y="397313"/>
                    <a:pt x="466808" y="397084"/>
                    <a:pt x="467951" y="397901"/>
                  </a:cubicBezTo>
                  <a:cubicBezTo>
                    <a:pt x="473392" y="403182"/>
                    <a:pt x="475380" y="408508"/>
                    <a:pt x="468253" y="413989"/>
                  </a:cubicBezTo>
                  <a:cubicBezTo>
                    <a:pt x="465282" y="415280"/>
                    <a:pt x="462276" y="415280"/>
                    <a:pt x="459241" y="414263"/>
                  </a:cubicBezTo>
                  <a:cubicBezTo>
                    <a:pt x="450417" y="404268"/>
                    <a:pt x="440753" y="397255"/>
                    <a:pt x="426414" y="403542"/>
                  </a:cubicBezTo>
                  <a:cubicBezTo>
                    <a:pt x="423322" y="404896"/>
                    <a:pt x="420608" y="401536"/>
                    <a:pt x="417830" y="400422"/>
                  </a:cubicBezTo>
                  <a:cubicBezTo>
                    <a:pt x="415979" y="401925"/>
                    <a:pt x="417247" y="403627"/>
                    <a:pt x="417441" y="405251"/>
                  </a:cubicBezTo>
                  <a:cubicBezTo>
                    <a:pt x="417773" y="406668"/>
                    <a:pt x="417910" y="408051"/>
                    <a:pt x="417956" y="409474"/>
                  </a:cubicBezTo>
                  <a:cubicBezTo>
                    <a:pt x="417704" y="413583"/>
                    <a:pt x="419036" y="417378"/>
                    <a:pt x="421962" y="419910"/>
                  </a:cubicBezTo>
                  <a:cubicBezTo>
                    <a:pt x="432958" y="429408"/>
                    <a:pt x="428826" y="437312"/>
                    <a:pt x="419316" y="445056"/>
                  </a:cubicBezTo>
                  <a:cubicBezTo>
                    <a:pt x="424545" y="446867"/>
                    <a:pt x="429786" y="447176"/>
                    <a:pt x="433849" y="449610"/>
                  </a:cubicBezTo>
                  <a:cubicBezTo>
                    <a:pt x="424145" y="442547"/>
                    <a:pt x="435695" y="428076"/>
                    <a:pt x="424694" y="420704"/>
                  </a:cubicBezTo>
                  <a:cubicBezTo>
                    <a:pt x="423597" y="419967"/>
                    <a:pt x="429363" y="415795"/>
                    <a:pt x="433244" y="415132"/>
                  </a:cubicBezTo>
                  <a:cubicBezTo>
                    <a:pt x="434724" y="414880"/>
                    <a:pt x="436221" y="414760"/>
                    <a:pt x="437718" y="414669"/>
                  </a:cubicBezTo>
                  <a:cubicBezTo>
                    <a:pt x="440673" y="414434"/>
                    <a:pt x="443605" y="413909"/>
                    <a:pt x="446571" y="413657"/>
                  </a:cubicBezTo>
                  <a:cubicBezTo>
                    <a:pt x="448074" y="413674"/>
                    <a:pt x="449537" y="413932"/>
                    <a:pt x="450966" y="414400"/>
                  </a:cubicBezTo>
                  <a:cubicBezTo>
                    <a:pt x="465842" y="416869"/>
                    <a:pt x="472809" y="430865"/>
                    <a:pt x="484713" y="437780"/>
                  </a:cubicBezTo>
                  <a:cubicBezTo>
                    <a:pt x="487999" y="439689"/>
                    <a:pt x="487565" y="444353"/>
                    <a:pt x="485656" y="447993"/>
                  </a:cubicBezTo>
                  <a:cubicBezTo>
                    <a:pt x="484347" y="448896"/>
                    <a:pt x="483010" y="448570"/>
                    <a:pt x="481678" y="448022"/>
                  </a:cubicBezTo>
                  <a:cubicBezTo>
                    <a:pt x="481918" y="449256"/>
                    <a:pt x="483421" y="448628"/>
                    <a:pt x="483907" y="449519"/>
                  </a:cubicBezTo>
                  <a:cubicBezTo>
                    <a:pt x="487759" y="457137"/>
                    <a:pt x="496760" y="454685"/>
                    <a:pt x="502321" y="458966"/>
                  </a:cubicBezTo>
                  <a:cubicBezTo>
                    <a:pt x="505035" y="466990"/>
                    <a:pt x="498166" y="467544"/>
                    <a:pt x="493737" y="470002"/>
                  </a:cubicBezTo>
                  <a:cubicBezTo>
                    <a:pt x="501652" y="469784"/>
                    <a:pt x="501686" y="475825"/>
                    <a:pt x="502624" y="481163"/>
                  </a:cubicBezTo>
                  <a:cubicBezTo>
                    <a:pt x="492354" y="500320"/>
                    <a:pt x="491559" y="500680"/>
                    <a:pt x="480198" y="491359"/>
                  </a:cubicBezTo>
                  <a:cubicBezTo>
                    <a:pt x="480210" y="489821"/>
                    <a:pt x="481101" y="488673"/>
                    <a:pt x="481981" y="487518"/>
                  </a:cubicBezTo>
                  <a:cubicBezTo>
                    <a:pt x="481084" y="487632"/>
                    <a:pt x="480855" y="488793"/>
                    <a:pt x="479901" y="488855"/>
                  </a:cubicBezTo>
                  <a:cubicBezTo>
                    <a:pt x="473294" y="488078"/>
                    <a:pt x="467334" y="492473"/>
                    <a:pt x="460716" y="491239"/>
                  </a:cubicBezTo>
                  <a:cubicBezTo>
                    <a:pt x="459607" y="490793"/>
                    <a:pt x="458458" y="490318"/>
                    <a:pt x="457355" y="489993"/>
                  </a:cubicBezTo>
                  <a:cubicBezTo>
                    <a:pt x="451177" y="508515"/>
                    <a:pt x="451177" y="508515"/>
                    <a:pt x="472031" y="525637"/>
                  </a:cubicBezTo>
                  <a:cubicBezTo>
                    <a:pt x="473660" y="522385"/>
                    <a:pt x="470671" y="519768"/>
                    <a:pt x="470940" y="516733"/>
                  </a:cubicBezTo>
                  <a:cubicBezTo>
                    <a:pt x="471294" y="512721"/>
                    <a:pt x="472054" y="508572"/>
                    <a:pt x="476449" y="507726"/>
                  </a:cubicBezTo>
                  <a:cubicBezTo>
                    <a:pt x="480375" y="506972"/>
                    <a:pt x="481918" y="510881"/>
                    <a:pt x="482936" y="513836"/>
                  </a:cubicBezTo>
                  <a:cubicBezTo>
                    <a:pt x="485090" y="520099"/>
                    <a:pt x="488868" y="524191"/>
                    <a:pt x="495571" y="525226"/>
                  </a:cubicBezTo>
                  <a:cubicBezTo>
                    <a:pt x="503967" y="526517"/>
                    <a:pt x="501646" y="536210"/>
                    <a:pt x="507299" y="540267"/>
                  </a:cubicBezTo>
                  <a:cubicBezTo>
                    <a:pt x="508219" y="541702"/>
                    <a:pt x="510390" y="538719"/>
                    <a:pt x="508613" y="539999"/>
                  </a:cubicBezTo>
                  <a:cubicBezTo>
                    <a:pt x="508019" y="540428"/>
                    <a:pt x="507721" y="539925"/>
                    <a:pt x="507053" y="539445"/>
                  </a:cubicBezTo>
                  <a:cubicBezTo>
                    <a:pt x="505167" y="538107"/>
                    <a:pt x="502801" y="535227"/>
                    <a:pt x="503772" y="534375"/>
                  </a:cubicBezTo>
                  <a:cubicBezTo>
                    <a:pt x="513562" y="525774"/>
                    <a:pt x="508939" y="509246"/>
                    <a:pt x="521529" y="502377"/>
                  </a:cubicBezTo>
                  <a:cubicBezTo>
                    <a:pt x="528141" y="496913"/>
                    <a:pt x="532216" y="499685"/>
                    <a:pt x="534736" y="506652"/>
                  </a:cubicBezTo>
                  <a:cubicBezTo>
                    <a:pt x="537497" y="514276"/>
                    <a:pt x="540303" y="521808"/>
                    <a:pt x="547452" y="526603"/>
                  </a:cubicBezTo>
                  <a:cubicBezTo>
                    <a:pt x="548601" y="527512"/>
                    <a:pt x="549670" y="528506"/>
                    <a:pt x="550727" y="529518"/>
                  </a:cubicBezTo>
                  <a:cubicBezTo>
                    <a:pt x="562363" y="534301"/>
                    <a:pt x="552493" y="547137"/>
                    <a:pt x="559779" y="553560"/>
                  </a:cubicBezTo>
                  <a:cubicBezTo>
                    <a:pt x="560843" y="554572"/>
                    <a:pt x="561762" y="555686"/>
                    <a:pt x="562614" y="556875"/>
                  </a:cubicBezTo>
                  <a:cubicBezTo>
                    <a:pt x="564209" y="559407"/>
                    <a:pt x="565317" y="562127"/>
                    <a:pt x="565797" y="565105"/>
                  </a:cubicBezTo>
                  <a:cubicBezTo>
                    <a:pt x="565980" y="566608"/>
                    <a:pt x="565974" y="568111"/>
                    <a:pt x="565860" y="569620"/>
                  </a:cubicBezTo>
                  <a:cubicBezTo>
                    <a:pt x="565294" y="575460"/>
                    <a:pt x="565757" y="582450"/>
                    <a:pt x="558196" y="583816"/>
                  </a:cubicBezTo>
                  <a:cubicBezTo>
                    <a:pt x="551373" y="585050"/>
                    <a:pt x="549155" y="576649"/>
                    <a:pt x="545601" y="574986"/>
                  </a:cubicBezTo>
                  <a:cubicBezTo>
                    <a:pt x="533633" y="569397"/>
                    <a:pt x="536291" y="560470"/>
                    <a:pt x="536634" y="554224"/>
                  </a:cubicBezTo>
                  <a:cubicBezTo>
                    <a:pt x="537365" y="556664"/>
                    <a:pt x="534056" y="561202"/>
                    <a:pt x="534336" y="566242"/>
                  </a:cubicBezTo>
                  <a:cubicBezTo>
                    <a:pt x="534325" y="567705"/>
                    <a:pt x="534296" y="569180"/>
                    <a:pt x="534325" y="570637"/>
                  </a:cubicBezTo>
                  <a:cubicBezTo>
                    <a:pt x="536199" y="577221"/>
                    <a:pt x="537640" y="583993"/>
                    <a:pt x="543052" y="588805"/>
                  </a:cubicBezTo>
                  <a:cubicBezTo>
                    <a:pt x="544240" y="588296"/>
                    <a:pt x="545435" y="587971"/>
                    <a:pt x="546675" y="587713"/>
                  </a:cubicBezTo>
                  <a:cubicBezTo>
                    <a:pt x="548818" y="587559"/>
                    <a:pt x="550732" y="588102"/>
                    <a:pt x="552470" y="589348"/>
                  </a:cubicBezTo>
                  <a:cubicBezTo>
                    <a:pt x="554859" y="598869"/>
                    <a:pt x="568009" y="603670"/>
                    <a:pt x="564168" y="615906"/>
                  </a:cubicBezTo>
                  <a:cubicBezTo>
                    <a:pt x="563283" y="617472"/>
                    <a:pt x="561625" y="615123"/>
                    <a:pt x="561345" y="616054"/>
                  </a:cubicBezTo>
                  <a:cubicBezTo>
                    <a:pt x="560871" y="617666"/>
                    <a:pt x="563140" y="618054"/>
                    <a:pt x="563711" y="619397"/>
                  </a:cubicBezTo>
                  <a:cubicBezTo>
                    <a:pt x="565586" y="624575"/>
                    <a:pt x="564809" y="628033"/>
                    <a:pt x="553927" y="626530"/>
                  </a:cubicBezTo>
                  <a:cubicBezTo>
                    <a:pt x="563871" y="632319"/>
                    <a:pt x="570518" y="633502"/>
                    <a:pt x="577319" y="634708"/>
                  </a:cubicBezTo>
                  <a:cubicBezTo>
                    <a:pt x="592412" y="637371"/>
                    <a:pt x="595698" y="642926"/>
                    <a:pt x="589412" y="657025"/>
                  </a:cubicBezTo>
                  <a:cubicBezTo>
                    <a:pt x="587143" y="662111"/>
                    <a:pt x="588223" y="665198"/>
                    <a:pt x="590857" y="668878"/>
                  </a:cubicBezTo>
                  <a:cubicBezTo>
                    <a:pt x="594224" y="673598"/>
                    <a:pt x="597041" y="669432"/>
                    <a:pt x="600470" y="668809"/>
                  </a:cubicBezTo>
                  <a:cubicBezTo>
                    <a:pt x="609191" y="667232"/>
                    <a:pt x="615249" y="673507"/>
                    <a:pt x="617358" y="680359"/>
                  </a:cubicBezTo>
                  <a:cubicBezTo>
                    <a:pt x="619856" y="688469"/>
                    <a:pt x="610854" y="686611"/>
                    <a:pt x="606374" y="688640"/>
                  </a:cubicBezTo>
                  <a:cubicBezTo>
                    <a:pt x="612946" y="689646"/>
                    <a:pt x="619850" y="684703"/>
                    <a:pt x="626519" y="691218"/>
                  </a:cubicBezTo>
                  <a:cubicBezTo>
                    <a:pt x="620901" y="677799"/>
                    <a:pt x="630748" y="666877"/>
                    <a:pt x="629188" y="654705"/>
                  </a:cubicBezTo>
                  <a:cubicBezTo>
                    <a:pt x="627965" y="645138"/>
                    <a:pt x="626176" y="636571"/>
                    <a:pt x="617638" y="630473"/>
                  </a:cubicBezTo>
                  <a:cubicBezTo>
                    <a:pt x="610346" y="625267"/>
                    <a:pt x="607882" y="617688"/>
                    <a:pt x="609854" y="608819"/>
                  </a:cubicBezTo>
                  <a:cubicBezTo>
                    <a:pt x="624239" y="608247"/>
                    <a:pt x="636749" y="613071"/>
                    <a:pt x="647516" y="622386"/>
                  </a:cubicBezTo>
                  <a:cubicBezTo>
                    <a:pt x="656940" y="630542"/>
                    <a:pt x="665272" y="640212"/>
                    <a:pt x="677680" y="643549"/>
                  </a:cubicBezTo>
                  <a:cubicBezTo>
                    <a:pt x="679160" y="643035"/>
                    <a:pt x="679943" y="642137"/>
                    <a:pt x="679571" y="640977"/>
                  </a:cubicBezTo>
                  <a:cubicBezTo>
                    <a:pt x="677183" y="633479"/>
                    <a:pt x="674371" y="624198"/>
                    <a:pt x="682583" y="620380"/>
                  </a:cubicBezTo>
                  <a:cubicBezTo>
                    <a:pt x="690802" y="616563"/>
                    <a:pt x="700705" y="618694"/>
                    <a:pt x="708895" y="624369"/>
                  </a:cubicBezTo>
                  <a:cubicBezTo>
                    <a:pt x="710530" y="625501"/>
                    <a:pt x="711124" y="628673"/>
                    <a:pt x="714159" y="627398"/>
                  </a:cubicBezTo>
                  <a:cubicBezTo>
                    <a:pt x="711644" y="626690"/>
                    <a:pt x="710678" y="624781"/>
                    <a:pt x="710941" y="622449"/>
                  </a:cubicBezTo>
                  <a:cubicBezTo>
                    <a:pt x="711370" y="618603"/>
                    <a:pt x="716268" y="616580"/>
                    <a:pt x="714530" y="611093"/>
                  </a:cubicBezTo>
                  <a:cubicBezTo>
                    <a:pt x="707975" y="611174"/>
                    <a:pt x="700454" y="610973"/>
                    <a:pt x="696248" y="602881"/>
                  </a:cubicBezTo>
                  <a:cubicBezTo>
                    <a:pt x="694996" y="600475"/>
                    <a:pt x="694019" y="600984"/>
                    <a:pt x="692007" y="602407"/>
                  </a:cubicBezTo>
                  <a:cubicBezTo>
                    <a:pt x="680492" y="610539"/>
                    <a:pt x="679360" y="610408"/>
                    <a:pt x="672788" y="599824"/>
                  </a:cubicBezTo>
                  <a:cubicBezTo>
                    <a:pt x="671639" y="597972"/>
                    <a:pt x="670382" y="596092"/>
                    <a:pt x="669690" y="594051"/>
                  </a:cubicBezTo>
                  <a:cubicBezTo>
                    <a:pt x="668416" y="590297"/>
                    <a:pt x="662958" y="586925"/>
                    <a:pt x="667462" y="582507"/>
                  </a:cubicBezTo>
                  <a:cubicBezTo>
                    <a:pt x="671359" y="578689"/>
                    <a:pt x="675411" y="582559"/>
                    <a:pt x="679440" y="583770"/>
                  </a:cubicBezTo>
                  <a:cubicBezTo>
                    <a:pt x="677491" y="579610"/>
                    <a:pt x="678440" y="574998"/>
                    <a:pt x="675885" y="571054"/>
                  </a:cubicBezTo>
                  <a:cubicBezTo>
                    <a:pt x="672353" y="565596"/>
                    <a:pt x="672999" y="560761"/>
                    <a:pt x="679571" y="557670"/>
                  </a:cubicBezTo>
                  <a:cubicBezTo>
                    <a:pt x="685372" y="554943"/>
                    <a:pt x="692830" y="552618"/>
                    <a:pt x="695676" y="559007"/>
                  </a:cubicBezTo>
                  <a:cubicBezTo>
                    <a:pt x="700146" y="569043"/>
                    <a:pt x="706798" y="567682"/>
                    <a:pt x="714999" y="567191"/>
                  </a:cubicBezTo>
                  <a:cubicBezTo>
                    <a:pt x="720731" y="566848"/>
                    <a:pt x="726737" y="568134"/>
                    <a:pt x="733435" y="569020"/>
                  </a:cubicBezTo>
                  <a:cubicBezTo>
                    <a:pt x="722846" y="561676"/>
                    <a:pt x="722143" y="550714"/>
                    <a:pt x="720885" y="540039"/>
                  </a:cubicBezTo>
                  <a:cubicBezTo>
                    <a:pt x="720571" y="537370"/>
                    <a:pt x="720754" y="534393"/>
                    <a:pt x="723834" y="533101"/>
                  </a:cubicBezTo>
                  <a:cubicBezTo>
                    <a:pt x="726789" y="531861"/>
                    <a:pt x="729412" y="533181"/>
                    <a:pt x="731029" y="535484"/>
                  </a:cubicBezTo>
                  <a:cubicBezTo>
                    <a:pt x="739528" y="547594"/>
                    <a:pt x="754484" y="555435"/>
                    <a:pt x="755609" y="572437"/>
                  </a:cubicBezTo>
                  <a:cubicBezTo>
                    <a:pt x="755369" y="574460"/>
                    <a:pt x="755781" y="575912"/>
                    <a:pt x="756581" y="575660"/>
                  </a:cubicBezTo>
                  <a:cubicBezTo>
                    <a:pt x="759633" y="576106"/>
                    <a:pt x="761502" y="577970"/>
                    <a:pt x="762713" y="580633"/>
                  </a:cubicBezTo>
                  <a:cubicBezTo>
                    <a:pt x="763542" y="584639"/>
                    <a:pt x="762468" y="587428"/>
                    <a:pt x="758147" y="587993"/>
                  </a:cubicBezTo>
                  <a:cubicBezTo>
                    <a:pt x="757341" y="587965"/>
                    <a:pt x="756541" y="587559"/>
                    <a:pt x="755924" y="586782"/>
                  </a:cubicBezTo>
                  <a:cubicBezTo>
                    <a:pt x="756352" y="587679"/>
                    <a:pt x="757090" y="588142"/>
                    <a:pt x="758256" y="588188"/>
                  </a:cubicBezTo>
                  <a:cubicBezTo>
                    <a:pt x="761096" y="588011"/>
                    <a:pt x="764296" y="588125"/>
                    <a:pt x="764645" y="591274"/>
                  </a:cubicBezTo>
                  <a:cubicBezTo>
                    <a:pt x="765045" y="594869"/>
                    <a:pt x="762285" y="597212"/>
                    <a:pt x="758764" y="597126"/>
                  </a:cubicBezTo>
                  <a:cubicBezTo>
                    <a:pt x="753312" y="596995"/>
                    <a:pt x="748643" y="594640"/>
                    <a:pt x="745094" y="590548"/>
                  </a:cubicBezTo>
                  <a:cubicBezTo>
                    <a:pt x="743597" y="590394"/>
                    <a:pt x="746506" y="585319"/>
                    <a:pt x="742196" y="587976"/>
                  </a:cubicBezTo>
                  <a:cubicBezTo>
                    <a:pt x="739002" y="589839"/>
                    <a:pt x="740848" y="593943"/>
                    <a:pt x="738510" y="596115"/>
                  </a:cubicBezTo>
                  <a:cubicBezTo>
                    <a:pt x="737659" y="597640"/>
                    <a:pt x="735853" y="595400"/>
                    <a:pt x="735573" y="596457"/>
                  </a:cubicBezTo>
                  <a:cubicBezTo>
                    <a:pt x="735167" y="597989"/>
                    <a:pt x="737424" y="598292"/>
                    <a:pt x="738025" y="599595"/>
                  </a:cubicBezTo>
                  <a:cubicBezTo>
                    <a:pt x="740008" y="603161"/>
                    <a:pt x="738773" y="607173"/>
                    <a:pt x="739682" y="610825"/>
                  </a:cubicBezTo>
                  <a:cubicBezTo>
                    <a:pt x="741111" y="616540"/>
                    <a:pt x="741899" y="620232"/>
                    <a:pt x="750775" y="621266"/>
                  </a:cubicBezTo>
                  <a:cubicBezTo>
                    <a:pt x="764394" y="622855"/>
                    <a:pt x="768960" y="638611"/>
                    <a:pt x="778418" y="647252"/>
                  </a:cubicBezTo>
                  <a:cubicBezTo>
                    <a:pt x="785773" y="653967"/>
                    <a:pt x="786139" y="662957"/>
                    <a:pt x="785842" y="671273"/>
                  </a:cubicBezTo>
                  <a:cubicBezTo>
                    <a:pt x="785545" y="679496"/>
                    <a:pt x="782201" y="687669"/>
                    <a:pt x="770503" y="683977"/>
                  </a:cubicBezTo>
                  <a:cubicBezTo>
                    <a:pt x="771720" y="691795"/>
                    <a:pt x="781893" y="689069"/>
                    <a:pt x="784590" y="695441"/>
                  </a:cubicBezTo>
                  <a:cubicBezTo>
                    <a:pt x="785259" y="697024"/>
                    <a:pt x="788368" y="697636"/>
                    <a:pt x="788625" y="696647"/>
                  </a:cubicBezTo>
                  <a:cubicBezTo>
                    <a:pt x="792866" y="680468"/>
                    <a:pt x="806588" y="691944"/>
                    <a:pt x="815446" y="687989"/>
                  </a:cubicBezTo>
                  <a:cubicBezTo>
                    <a:pt x="830739" y="681171"/>
                    <a:pt x="863457" y="703762"/>
                    <a:pt x="867755" y="720810"/>
                  </a:cubicBezTo>
                  <a:cubicBezTo>
                    <a:pt x="866361" y="722799"/>
                    <a:pt x="864349" y="723473"/>
                    <a:pt x="862034" y="723468"/>
                  </a:cubicBezTo>
                  <a:cubicBezTo>
                    <a:pt x="859228" y="723142"/>
                    <a:pt x="857062" y="721536"/>
                    <a:pt x="854959" y="719867"/>
                  </a:cubicBezTo>
                  <a:cubicBezTo>
                    <a:pt x="853919" y="719438"/>
                    <a:pt x="853976" y="718541"/>
                    <a:pt x="854073" y="717621"/>
                  </a:cubicBezTo>
                  <a:cubicBezTo>
                    <a:pt x="853102" y="718147"/>
                    <a:pt x="853188" y="718804"/>
                    <a:pt x="854336" y="719593"/>
                  </a:cubicBezTo>
                  <a:cubicBezTo>
                    <a:pt x="855096" y="721987"/>
                    <a:pt x="857314" y="723662"/>
                    <a:pt x="857577" y="726302"/>
                  </a:cubicBezTo>
                  <a:cubicBezTo>
                    <a:pt x="856548" y="730114"/>
                    <a:pt x="853250" y="731697"/>
                    <a:pt x="850416" y="733732"/>
                  </a:cubicBezTo>
                  <a:cubicBezTo>
                    <a:pt x="845781" y="737155"/>
                    <a:pt x="846272" y="742155"/>
                    <a:pt x="846135" y="747042"/>
                  </a:cubicBezTo>
                  <a:cubicBezTo>
                    <a:pt x="846021" y="751225"/>
                    <a:pt x="847055" y="756340"/>
                    <a:pt x="841506" y="757866"/>
                  </a:cubicBezTo>
                  <a:cubicBezTo>
                    <a:pt x="837557" y="758952"/>
                    <a:pt x="833408" y="757066"/>
                    <a:pt x="831453" y="753889"/>
                  </a:cubicBezTo>
                  <a:cubicBezTo>
                    <a:pt x="824910" y="743236"/>
                    <a:pt x="813085" y="739007"/>
                    <a:pt x="803656" y="729794"/>
                  </a:cubicBezTo>
                  <a:cubicBezTo>
                    <a:pt x="800318" y="735372"/>
                    <a:pt x="802284" y="745013"/>
                    <a:pt x="793237" y="745585"/>
                  </a:cubicBezTo>
                  <a:cubicBezTo>
                    <a:pt x="784985" y="746110"/>
                    <a:pt x="778744" y="742104"/>
                    <a:pt x="774195" y="735389"/>
                  </a:cubicBezTo>
                  <a:cubicBezTo>
                    <a:pt x="774086" y="733509"/>
                    <a:pt x="775429" y="729937"/>
                    <a:pt x="771172" y="732731"/>
                  </a:cubicBezTo>
                  <a:cubicBezTo>
                    <a:pt x="770680" y="732583"/>
                    <a:pt x="770126" y="732486"/>
                    <a:pt x="769640" y="732246"/>
                  </a:cubicBezTo>
                  <a:cubicBezTo>
                    <a:pt x="769160" y="732012"/>
                    <a:pt x="768377" y="731337"/>
                    <a:pt x="768365" y="731348"/>
                  </a:cubicBezTo>
                  <a:cubicBezTo>
                    <a:pt x="764439" y="736378"/>
                    <a:pt x="768782" y="741413"/>
                    <a:pt x="768474" y="746551"/>
                  </a:cubicBezTo>
                  <a:cubicBezTo>
                    <a:pt x="767943" y="755346"/>
                    <a:pt x="764039" y="760901"/>
                    <a:pt x="755530" y="757786"/>
                  </a:cubicBezTo>
                  <a:cubicBezTo>
                    <a:pt x="745420" y="754088"/>
                    <a:pt x="733612" y="754094"/>
                    <a:pt x="724057" y="743722"/>
                  </a:cubicBezTo>
                  <a:cubicBezTo>
                    <a:pt x="725829" y="754340"/>
                    <a:pt x="715079" y="757089"/>
                    <a:pt x="714547" y="765461"/>
                  </a:cubicBezTo>
                  <a:cubicBezTo>
                    <a:pt x="708289" y="775823"/>
                    <a:pt x="720868" y="769107"/>
                    <a:pt x="721537" y="773154"/>
                  </a:cubicBezTo>
                  <a:cubicBezTo>
                    <a:pt x="718976" y="781852"/>
                    <a:pt x="727143" y="786493"/>
                    <a:pt x="729223" y="793368"/>
                  </a:cubicBezTo>
                  <a:cubicBezTo>
                    <a:pt x="728458" y="795774"/>
                    <a:pt x="729246" y="797008"/>
                    <a:pt x="731995" y="796717"/>
                  </a:cubicBezTo>
                  <a:cubicBezTo>
                    <a:pt x="745728" y="800969"/>
                    <a:pt x="752586" y="809593"/>
                    <a:pt x="749769" y="824423"/>
                  </a:cubicBezTo>
                  <a:cubicBezTo>
                    <a:pt x="749586" y="825960"/>
                    <a:pt x="749003" y="827332"/>
                    <a:pt x="748060" y="828549"/>
                  </a:cubicBezTo>
                  <a:cubicBezTo>
                    <a:pt x="747249" y="830401"/>
                    <a:pt x="738447" y="831904"/>
                    <a:pt x="747620" y="834173"/>
                  </a:cubicBezTo>
                  <a:cubicBezTo>
                    <a:pt x="756844" y="836453"/>
                    <a:pt x="767159" y="833041"/>
                    <a:pt x="775566" y="839962"/>
                  </a:cubicBezTo>
                  <a:cubicBezTo>
                    <a:pt x="778344" y="829567"/>
                    <a:pt x="768017" y="824560"/>
                    <a:pt x="766897" y="816113"/>
                  </a:cubicBezTo>
                  <a:cubicBezTo>
                    <a:pt x="766845" y="814553"/>
                    <a:pt x="767440" y="813273"/>
                    <a:pt x="768645" y="812290"/>
                  </a:cubicBezTo>
                  <a:cubicBezTo>
                    <a:pt x="775544" y="810095"/>
                    <a:pt x="779893" y="813982"/>
                    <a:pt x="783790" y="818771"/>
                  </a:cubicBezTo>
                  <a:cubicBezTo>
                    <a:pt x="785859" y="821314"/>
                    <a:pt x="787665" y="824194"/>
                    <a:pt x="791597" y="821771"/>
                  </a:cubicBezTo>
                  <a:cubicBezTo>
                    <a:pt x="792809" y="820977"/>
                    <a:pt x="794026" y="820257"/>
                    <a:pt x="795243" y="819491"/>
                  </a:cubicBezTo>
                  <a:cubicBezTo>
                    <a:pt x="804370" y="813079"/>
                    <a:pt x="814926" y="816576"/>
                    <a:pt x="824778" y="815542"/>
                  </a:cubicBezTo>
                  <a:cubicBezTo>
                    <a:pt x="828967" y="815102"/>
                    <a:pt x="832819" y="818456"/>
                    <a:pt x="830802" y="824171"/>
                  </a:cubicBezTo>
                  <a:cubicBezTo>
                    <a:pt x="812451" y="844460"/>
                    <a:pt x="789802" y="859387"/>
                    <a:pt x="767605" y="874875"/>
                  </a:cubicBezTo>
                  <a:cubicBezTo>
                    <a:pt x="762268" y="878595"/>
                    <a:pt x="756896" y="882265"/>
                    <a:pt x="751541" y="885951"/>
                  </a:cubicBezTo>
                  <a:cubicBezTo>
                    <a:pt x="750478" y="887031"/>
                    <a:pt x="749209" y="887311"/>
                    <a:pt x="747769" y="886922"/>
                  </a:cubicBezTo>
                  <a:cubicBezTo>
                    <a:pt x="743305" y="884482"/>
                    <a:pt x="741345" y="879790"/>
                    <a:pt x="738116" y="876241"/>
                  </a:cubicBezTo>
                  <a:cubicBezTo>
                    <a:pt x="737213" y="875258"/>
                    <a:pt x="736402" y="874201"/>
                    <a:pt x="735613" y="873126"/>
                  </a:cubicBezTo>
                  <a:cubicBezTo>
                    <a:pt x="734075" y="871029"/>
                    <a:pt x="732761" y="868777"/>
                    <a:pt x="731349" y="866594"/>
                  </a:cubicBezTo>
                  <a:cubicBezTo>
                    <a:pt x="730567" y="865588"/>
                    <a:pt x="729824" y="864548"/>
                    <a:pt x="729046" y="863531"/>
                  </a:cubicBezTo>
                  <a:cubicBezTo>
                    <a:pt x="728143" y="862594"/>
                    <a:pt x="727286" y="861628"/>
                    <a:pt x="726389" y="860679"/>
                  </a:cubicBezTo>
                  <a:cubicBezTo>
                    <a:pt x="725897" y="860222"/>
                    <a:pt x="725457" y="859736"/>
                    <a:pt x="724972" y="859279"/>
                  </a:cubicBezTo>
                  <a:cubicBezTo>
                    <a:pt x="723480" y="857850"/>
                    <a:pt x="722085" y="856347"/>
                    <a:pt x="720760" y="854758"/>
                  </a:cubicBezTo>
                  <a:cubicBezTo>
                    <a:pt x="719822" y="853655"/>
                    <a:pt x="718999" y="852484"/>
                    <a:pt x="718216" y="851266"/>
                  </a:cubicBezTo>
                  <a:cubicBezTo>
                    <a:pt x="712107" y="840122"/>
                    <a:pt x="703346" y="831190"/>
                    <a:pt x="694288" y="822520"/>
                  </a:cubicBezTo>
                  <a:cubicBezTo>
                    <a:pt x="689967" y="817828"/>
                    <a:pt x="685247" y="813502"/>
                    <a:pt x="681229" y="808530"/>
                  </a:cubicBezTo>
                  <a:cubicBezTo>
                    <a:pt x="679269" y="805809"/>
                    <a:pt x="677629" y="802860"/>
                    <a:pt x="675388" y="800334"/>
                  </a:cubicBezTo>
                  <a:cubicBezTo>
                    <a:pt x="674457" y="799397"/>
                    <a:pt x="673588" y="798408"/>
                    <a:pt x="672708" y="797425"/>
                  </a:cubicBezTo>
                  <a:cubicBezTo>
                    <a:pt x="670079" y="794408"/>
                    <a:pt x="667004" y="791888"/>
                    <a:pt x="663781" y="789527"/>
                  </a:cubicBezTo>
                  <a:cubicBezTo>
                    <a:pt x="662107" y="788213"/>
                    <a:pt x="660655" y="786687"/>
                    <a:pt x="659323" y="785035"/>
                  </a:cubicBezTo>
                  <a:cubicBezTo>
                    <a:pt x="655814" y="780314"/>
                    <a:pt x="651448" y="776537"/>
                    <a:pt x="646585" y="773297"/>
                  </a:cubicBezTo>
                  <a:cubicBezTo>
                    <a:pt x="645362" y="772434"/>
                    <a:pt x="644241" y="771456"/>
                    <a:pt x="643161" y="770428"/>
                  </a:cubicBezTo>
                  <a:cubicBezTo>
                    <a:pt x="633451" y="760861"/>
                    <a:pt x="621027" y="755580"/>
                    <a:pt x="609391" y="749059"/>
                  </a:cubicBezTo>
                  <a:cubicBezTo>
                    <a:pt x="596310" y="738452"/>
                    <a:pt x="581879" y="730257"/>
                    <a:pt x="565997" y="724656"/>
                  </a:cubicBezTo>
                  <a:cubicBezTo>
                    <a:pt x="564563" y="724188"/>
                    <a:pt x="563174" y="723593"/>
                    <a:pt x="561808" y="722953"/>
                  </a:cubicBezTo>
                  <a:cubicBezTo>
                    <a:pt x="549704" y="717238"/>
                    <a:pt x="537085" y="712912"/>
                    <a:pt x="524289" y="709037"/>
                  </a:cubicBezTo>
                  <a:cubicBezTo>
                    <a:pt x="522900" y="708483"/>
                    <a:pt x="521569" y="707797"/>
                    <a:pt x="520266" y="707077"/>
                  </a:cubicBezTo>
                  <a:cubicBezTo>
                    <a:pt x="513825" y="702688"/>
                    <a:pt x="506138" y="702739"/>
                    <a:pt x="498915" y="701128"/>
                  </a:cubicBezTo>
                  <a:cubicBezTo>
                    <a:pt x="452983" y="684543"/>
                    <a:pt x="403503" y="681331"/>
                    <a:pt x="357874" y="663660"/>
                  </a:cubicBezTo>
                  <a:cubicBezTo>
                    <a:pt x="352536" y="661031"/>
                    <a:pt x="347358" y="658048"/>
                    <a:pt x="341878" y="655693"/>
                  </a:cubicBezTo>
                  <a:cubicBezTo>
                    <a:pt x="340540" y="655173"/>
                    <a:pt x="339232" y="654562"/>
                    <a:pt x="337929" y="653956"/>
                  </a:cubicBezTo>
                  <a:cubicBezTo>
                    <a:pt x="333403" y="651939"/>
                    <a:pt x="328596" y="650704"/>
                    <a:pt x="323910" y="649133"/>
                  </a:cubicBezTo>
                  <a:cubicBezTo>
                    <a:pt x="322567" y="648715"/>
                    <a:pt x="321269" y="648167"/>
                    <a:pt x="319995" y="647572"/>
                  </a:cubicBezTo>
                  <a:cubicBezTo>
                    <a:pt x="318075" y="646721"/>
                    <a:pt x="316189" y="645789"/>
                    <a:pt x="314286" y="644886"/>
                  </a:cubicBezTo>
                  <a:cubicBezTo>
                    <a:pt x="312971" y="644349"/>
                    <a:pt x="311708" y="643715"/>
                    <a:pt x="310440" y="643075"/>
                  </a:cubicBezTo>
                  <a:cubicBezTo>
                    <a:pt x="303965" y="639811"/>
                    <a:pt x="296975" y="638017"/>
                    <a:pt x="290100" y="635868"/>
                  </a:cubicBezTo>
                  <a:cubicBezTo>
                    <a:pt x="288637" y="635445"/>
                    <a:pt x="287237" y="634897"/>
                    <a:pt x="285854" y="634285"/>
                  </a:cubicBezTo>
                  <a:cubicBezTo>
                    <a:pt x="256742" y="618654"/>
                    <a:pt x="227252" y="603744"/>
                    <a:pt x="198489" y="587479"/>
                  </a:cubicBezTo>
                  <a:cubicBezTo>
                    <a:pt x="197134" y="586799"/>
                    <a:pt x="195854" y="585987"/>
                    <a:pt x="194608" y="585119"/>
                  </a:cubicBezTo>
                  <a:cubicBezTo>
                    <a:pt x="186647" y="577524"/>
                    <a:pt x="177743" y="571129"/>
                    <a:pt x="168548" y="565156"/>
                  </a:cubicBezTo>
                  <a:cubicBezTo>
                    <a:pt x="167422" y="564396"/>
                    <a:pt x="166353" y="563533"/>
                    <a:pt x="165307" y="562659"/>
                  </a:cubicBezTo>
                  <a:cubicBezTo>
                    <a:pt x="163250" y="561024"/>
                    <a:pt x="161015" y="559613"/>
                    <a:pt x="158918" y="558001"/>
                  </a:cubicBezTo>
                  <a:cubicBezTo>
                    <a:pt x="157923" y="557127"/>
                    <a:pt x="157015" y="556167"/>
                    <a:pt x="156123" y="555195"/>
                  </a:cubicBezTo>
                  <a:cubicBezTo>
                    <a:pt x="154609" y="553789"/>
                    <a:pt x="152997" y="552503"/>
                    <a:pt x="151317" y="551280"/>
                  </a:cubicBezTo>
                  <a:cubicBezTo>
                    <a:pt x="122747" y="523968"/>
                    <a:pt x="93561" y="497291"/>
                    <a:pt x="67769" y="467235"/>
                  </a:cubicBezTo>
                  <a:cubicBezTo>
                    <a:pt x="58968" y="452571"/>
                    <a:pt x="48195" y="439341"/>
                    <a:pt x="37537" y="426031"/>
                  </a:cubicBezTo>
                  <a:cubicBezTo>
                    <a:pt x="36502" y="424979"/>
                    <a:pt x="35537" y="423864"/>
                    <a:pt x="34571" y="422756"/>
                  </a:cubicBezTo>
                  <a:cubicBezTo>
                    <a:pt x="30690" y="418275"/>
                    <a:pt x="26364" y="414229"/>
                    <a:pt x="22078" y="410143"/>
                  </a:cubicBezTo>
                  <a:cubicBezTo>
                    <a:pt x="16540" y="404502"/>
                    <a:pt x="10579" y="399244"/>
                    <a:pt x="5556" y="393163"/>
                  </a:cubicBezTo>
                  <a:cubicBezTo>
                    <a:pt x="2544" y="389591"/>
                    <a:pt x="-3182" y="385997"/>
                    <a:pt x="2253" y="379990"/>
                  </a:cubicBezTo>
                  <a:close/>
                </a:path>
              </a:pathLst>
            </a:custGeom>
            <a:grpFill/>
            <a:ln w="5715" cap="flat">
              <a:noFill/>
              <a:prstDash val="solid"/>
              <a:miter/>
            </a:ln>
          </p:spPr>
          <p:txBody>
            <a:bodyPr rtlCol="0" anchor="ctr"/>
            <a:lstStyle/>
            <a:p>
              <a:endParaRPr lang="zh-CN" altLang="en-US"/>
            </a:p>
          </p:txBody>
        </p:sp>
        <p:sp>
          <p:nvSpPr>
            <p:cNvPr id="2835" name="任意多边形: 形状 2834">
              <a:extLst>
                <a:ext uri="{FF2B5EF4-FFF2-40B4-BE49-F238E27FC236}">
                  <a16:creationId xmlns:a16="http://schemas.microsoft.com/office/drawing/2014/main" id="{3E9126C7-D1CF-F650-A447-1FBA3C95CD12}"/>
                </a:ext>
              </a:extLst>
            </p:cNvPr>
            <p:cNvSpPr/>
            <p:nvPr/>
          </p:nvSpPr>
          <p:spPr>
            <a:xfrm>
              <a:off x="6455476" y="3486573"/>
              <a:ext cx="699214" cy="605114"/>
            </a:xfrm>
            <a:custGeom>
              <a:avLst/>
              <a:gdLst>
                <a:gd name="connsiteX0" fmla="*/ 698496 w 699214"/>
                <a:gd name="connsiteY0" fmla="*/ 544364 h 605114"/>
                <a:gd name="connsiteX1" fmla="*/ 552929 w 699214"/>
                <a:gd name="connsiteY1" fmla="*/ 582769 h 605114"/>
                <a:gd name="connsiteX2" fmla="*/ 429651 w 699214"/>
                <a:gd name="connsiteY2" fmla="*/ 601748 h 605114"/>
                <a:gd name="connsiteX3" fmla="*/ 311745 w 699214"/>
                <a:gd name="connsiteY3" fmla="*/ 601423 h 605114"/>
                <a:gd name="connsiteX4" fmla="*/ 228855 w 699214"/>
                <a:gd name="connsiteY4" fmla="*/ 581832 h 605114"/>
                <a:gd name="connsiteX5" fmla="*/ 177122 w 699214"/>
                <a:gd name="connsiteY5" fmla="*/ 553691 h 605114"/>
                <a:gd name="connsiteX6" fmla="*/ 85340 w 699214"/>
                <a:gd name="connsiteY6" fmla="*/ 484397 h 605114"/>
                <a:gd name="connsiteX7" fmla="*/ 44826 w 699214"/>
                <a:gd name="connsiteY7" fmla="*/ 443786 h 605114"/>
                <a:gd name="connsiteX8" fmla="*/ 28321 w 699214"/>
                <a:gd name="connsiteY8" fmla="*/ 406655 h 605114"/>
                <a:gd name="connsiteX9" fmla="*/ 5295 w 699214"/>
                <a:gd name="connsiteY9" fmla="*/ 321193 h 605114"/>
                <a:gd name="connsiteX10" fmla="*/ 283 w 699214"/>
                <a:gd name="connsiteY10" fmla="*/ 288984 h 605114"/>
                <a:gd name="connsiteX11" fmla="*/ 38288 w 699214"/>
                <a:gd name="connsiteY11" fmla="*/ 102320 h 605114"/>
                <a:gd name="connsiteX12" fmla="*/ 55227 w 699214"/>
                <a:gd name="connsiteY12" fmla="*/ 59595 h 605114"/>
                <a:gd name="connsiteX13" fmla="*/ 86077 w 699214"/>
                <a:gd name="connsiteY13" fmla="*/ 68 h 605114"/>
                <a:gd name="connsiteX14" fmla="*/ 106428 w 699214"/>
                <a:gd name="connsiteY14" fmla="*/ 11875 h 605114"/>
                <a:gd name="connsiteX15" fmla="*/ 141192 w 699214"/>
                <a:gd name="connsiteY15" fmla="*/ 53234 h 605114"/>
                <a:gd name="connsiteX16" fmla="*/ 225208 w 699214"/>
                <a:gd name="connsiteY16" fmla="*/ 144640 h 605114"/>
                <a:gd name="connsiteX17" fmla="*/ 320380 w 699214"/>
                <a:gd name="connsiteY17" fmla="*/ 213317 h 605114"/>
                <a:gd name="connsiteX18" fmla="*/ 324192 w 699214"/>
                <a:gd name="connsiteY18" fmla="*/ 215557 h 605114"/>
                <a:gd name="connsiteX19" fmla="*/ 327970 w 699214"/>
                <a:gd name="connsiteY19" fmla="*/ 217735 h 605114"/>
                <a:gd name="connsiteX20" fmla="*/ 331684 w 699214"/>
                <a:gd name="connsiteY20" fmla="*/ 220015 h 605114"/>
                <a:gd name="connsiteX21" fmla="*/ 343206 w 699214"/>
                <a:gd name="connsiteY21" fmla="*/ 226501 h 605114"/>
                <a:gd name="connsiteX22" fmla="*/ 494614 w 699214"/>
                <a:gd name="connsiteY22" fmla="*/ 290092 h 605114"/>
                <a:gd name="connsiteX23" fmla="*/ 527246 w 699214"/>
                <a:gd name="connsiteY23" fmla="*/ 308821 h 605114"/>
                <a:gd name="connsiteX24" fmla="*/ 540202 w 699214"/>
                <a:gd name="connsiteY24" fmla="*/ 323536 h 605114"/>
                <a:gd name="connsiteX25" fmla="*/ 537825 w 699214"/>
                <a:gd name="connsiteY25" fmla="*/ 339030 h 605114"/>
                <a:gd name="connsiteX26" fmla="*/ 522611 w 699214"/>
                <a:gd name="connsiteY26" fmla="*/ 332069 h 605114"/>
                <a:gd name="connsiteX27" fmla="*/ 513113 w 699214"/>
                <a:gd name="connsiteY27" fmla="*/ 323399 h 605114"/>
                <a:gd name="connsiteX28" fmla="*/ 524052 w 699214"/>
                <a:gd name="connsiteY28" fmla="*/ 337058 h 605114"/>
                <a:gd name="connsiteX29" fmla="*/ 533013 w 699214"/>
                <a:gd name="connsiteY29" fmla="*/ 345985 h 605114"/>
                <a:gd name="connsiteX30" fmla="*/ 518702 w 699214"/>
                <a:gd name="connsiteY30" fmla="*/ 352237 h 605114"/>
                <a:gd name="connsiteX31" fmla="*/ 510553 w 699214"/>
                <a:gd name="connsiteY31" fmla="*/ 353060 h 605114"/>
                <a:gd name="connsiteX32" fmla="*/ 492276 w 699214"/>
                <a:gd name="connsiteY32" fmla="*/ 347208 h 605114"/>
                <a:gd name="connsiteX33" fmla="*/ 490002 w 699214"/>
                <a:gd name="connsiteY33" fmla="*/ 343882 h 605114"/>
                <a:gd name="connsiteX34" fmla="*/ 459546 w 699214"/>
                <a:gd name="connsiteY34" fmla="*/ 321496 h 605114"/>
                <a:gd name="connsiteX35" fmla="*/ 450717 w 699214"/>
                <a:gd name="connsiteY35" fmla="*/ 315004 h 605114"/>
                <a:gd name="connsiteX36" fmla="*/ 435057 w 699214"/>
                <a:gd name="connsiteY36" fmla="*/ 313547 h 605114"/>
                <a:gd name="connsiteX37" fmla="*/ 420970 w 699214"/>
                <a:gd name="connsiteY37" fmla="*/ 304494 h 605114"/>
                <a:gd name="connsiteX38" fmla="*/ 427771 w 699214"/>
                <a:gd name="connsiteY38" fmla="*/ 321450 h 605114"/>
                <a:gd name="connsiteX39" fmla="*/ 420101 w 699214"/>
                <a:gd name="connsiteY39" fmla="*/ 337212 h 605114"/>
                <a:gd name="connsiteX40" fmla="*/ 394315 w 699214"/>
                <a:gd name="connsiteY40" fmla="*/ 336190 h 605114"/>
                <a:gd name="connsiteX41" fmla="*/ 389675 w 699214"/>
                <a:gd name="connsiteY41" fmla="*/ 335178 h 605114"/>
                <a:gd name="connsiteX42" fmla="*/ 333599 w 699214"/>
                <a:gd name="connsiteY42" fmla="*/ 325691 h 605114"/>
                <a:gd name="connsiteX43" fmla="*/ 301961 w 699214"/>
                <a:gd name="connsiteY43" fmla="*/ 316930 h 605114"/>
                <a:gd name="connsiteX44" fmla="*/ 288153 w 699214"/>
                <a:gd name="connsiteY44" fmla="*/ 309861 h 605114"/>
                <a:gd name="connsiteX45" fmla="*/ 284267 w 699214"/>
                <a:gd name="connsiteY45" fmla="*/ 307906 h 605114"/>
                <a:gd name="connsiteX46" fmla="*/ 258567 w 699214"/>
                <a:gd name="connsiteY46" fmla="*/ 296779 h 605114"/>
                <a:gd name="connsiteX47" fmla="*/ 254549 w 699214"/>
                <a:gd name="connsiteY47" fmla="*/ 294813 h 605114"/>
                <a:gd name="connsiteX48" fmla="*/ 212098 w 699214"/>
                <a:gd name="connsiteY48" fmla="*/ 268604 h 605114"/>
                <a:gd name="connsiteX49" fmla="*/ 208395 w 699214"/>
                <a:gd name="connsiteY49" fmla="*/ 266478 h 605114"/>
                <a:gd name="connsiteX50" fmla="*/ 205115 w 699214"/>
                <a:gd name="connsiteY50" fmla="*/ 263998 h 605114"/>
                <a:gd name="connsiteX51" fmla="*/ 203634 w 699214"/>
                <a:gd name="connsiteY51" fmla="*/ 262655 h 605114"/>
                <a:gd name="connsiteX52" fmla="*/ 200777 w 699214"/>
                <a:gd name="connsiteY52" fmla="*/ 259980 h 605114"/>
                <a:gd name="connsiteX53" fmla="*/ 199297 w 699214"/>
                <a:gd name="connsiteY53" fmla="*/ 258740 h 605114"/>
                <a:gd name="connsiteX54" fmla="*/ 191113 w 699214"/>
                <a:gd name="connsiteY54" fmla="*/ 253493 h 605114"/>
                <a:gd name="connsiteX55" fmla="*/ 187678 w 699214"/>
                <a:gd name="connsiteY55" fmla="*/ 251247 h 605114"/>
                <a:gd name="connsiteX56" fmla="*/ 165121 w 699214"/>
                <a:gd name="connsiteY56" fmla="*/ 234817 h 605114"/>
                <a:gd name="connsiteX57" fmla="*/ 94706 w 699214"/>
                <a:gd name="connsiteY57" fmla="*/ 168363 h 605114"/>
                <a:gd name="connsiteX58" fmla="*/ 72749 w 699214"/>
                <a:gd name="connsiteY58" fmla="*/ 166797 h 605114"/>
                <a:gd name="connsiteX59" fmla="*/ 75561 w 699214"/>
                <a:gd name="connsiteY59" fmla="*/ 183410 h 605114"/>
                <a:gd name="connsiteX60" fmla="*/ 81716 w 699214"/>
                <a:gd name="connsiteY60" fmla="*/ 191091 h 605114"/>
                <a:gd name="connsiteX61" fmla="*/ 207572 w 699214"/>
                <a:gd name="connsiteY61" fmla="*/ 296030 h 605114"/>
                <a:gd name="connsiteX62" fmla="*/ 363700 w 699214"/>
                <a:gd name="connsiteY62" fmla="*/ 356781 h 605114"/>
                <a:gd name="connsiteX63" fmla="*/ 410769 w 699214"/>
                <a:gd name="connsiteY63" fmla="*/ 363776 h 605114"/>
                <a:gd name="connsiteX64" fmla="*/ 533996 w 699214"/>
                <a:gd name="connsiteY64" fmla="*/ 386362 h 605114"/>
                <a:gd name="connsiteX65" fmla="*/ 547117 w 699214"/>
                <a:gd name="connsiteY65" fmla="*/ 392580 h 605114"/>
                <a:gd name="connsiteX66" fmla="*/ 549872 w 699214"/>
                <a:gd name="connsiteY66" fmla="*/ 396569 h 605114"/>
                <a:gd name="connsiteX67" fmla="*/ 568440 w 699214"/>
                <a:gd name="connsiteY67" fmla="*/ 429755 h 605114"/>
                <a:gd name="connsiteX68" fmla="*/ 571252 w 699214"/>
                <a:gd name="connsiteY68" fmla="*/ 433762 h 605114"/>
                <a:gd name="connsiteX69" fmla="*/ 574138 w 699214"/>
                <a:gd name="connsiteY69" fmla="*/ 437151 h 605114"/>
                <a:gd name="connsiteX70" fmla="*/ 579258 w 699214"/>
                <a:gd name="connsiteY70" fmla="*/ 447741 h 605114"/>
                <a:gd name="connsiteX71" fmla="*/ 568114 w 699214"/>
                <a:gd name="connsiteY71" fmla="*/ 448569 h 605114"/>
                <a:gd name="connsiteX72" fmla="*/ 583013 w 699214"/>
                <a:gd name="connsiteY72" fmla="*/ 460354 h 605114"/>
                <a:gd name="connsiteX73" fmla="*/ 588317 w 699214"/>
                <a:gd name="connsiteY73" fmla="*/ 473327 h 605114"/>
                <a:gd name="connsiteX74" fmla="*/ 584259 w 699214"/>
                <a:gd name="connsiteY74" fmla="*/ 476013 h 605114"/>
                <a:gd name="connsiteX75" fmla="*/ 583145 w 699214"/>
                <a:gd name="connsiteY75" fmla="*/ 475733 h 605114"/>
                <a:gd name="connsiteX76" fmla="*/ 583299 w 699214"/>
                <a:gd name="connsiteY76" fmla="*/ 476944 h 605114"/>
                <a:gd name="connsiteX77" fmla="*/ 588648 w 699214"/>
                <a:gd name="connsiteY77" fmla="*/ 473687 h 605114"/>
                <a:gd name="connsiteX78" fmla="*/ 595089 w 699214"/>
                <a:gd name="connsiteY78" fmla="*/ 487591 h 605114"/>
                <a:gd name="connsiteX79" fmla="*/ 594740 w 699214"/>
                <a:gd name="connsiteY79" fmla="*/ 488009 h 605114"/>
                <a:gd name="connsiteX80" fmla="*/ 602781 w 699214"/>
                <a:gd name="connsiteY80" fmla="*/ 497701 h 605114"/>
                <a:gd name="connsiteX81" fmla="*/ 622304 w 699214"/>
                <a:gd name="connsiteY81" fmla="*/ 518824 h 605114"/>
                <a:gd name="connsiteX82" fmla="*/ 618486 w 699214"/>
                <a:gd name="connsiteY82" fmla="*/ 504656 h 605114"/>
                <a:gd name="connsiteX83" fmla="*/ 631556 w 699214"/>
                <a:gd name="connsiteY83" fmla="*/ 498964 h 605114"/>
                <a:gd name="connsiteX84" fmla="*/ 652707 w 699214"/>
                <a:gd name="connsiteY84" fmla="*/ 501662 h 605114"/>
                <a:gd name="connsiteX85" fmla="*/ 652187 w 699214"/>
                <a:gd name="connsiteY85" fmla="*/ 507851 h 605114"/>
                <a:gd name="connsiteX86" fmla="*/ 650090 w 699214"/>
                <a:gd name="connsiteY86" fmla="*/ 511011 h 605114"/>
                <a:gd name="connsiteX87" fmla="*/ 650964 w 699214"/>
                <a:gd name="connsiteY87" fmla="*/ 520636 h 605114"/>
                <a:gd name="connsiteX88" fmla="*/ 649262 w 699214"/>
                <a:gd name="connsiteY88" fmla="*/ 523064 h 605114"/>
                <a:gd name="connsiteX89" fmla="*/ 652902 w 699214"/>
                <a:gd name="connsiteY89" fmla="*/ 521418 h 605114"/>
                <a:gd name="connsiteX90" fmla="*/ 695153 w 699214"/>
                <a:gd name="connsiteY90" fmla="*/ 536740 h 605114"/>
                <a:gd name="connsiteX91" fmla="*/ 698496 w 699214"/>
                <a:gd name="connsiteY91" fmla="*/ 544364 h 605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699214" h="605114">
                  <a:moveTo>
                    <a:pt x="698496" y="544364"/>
                  </a:moveTo>
                  <a:cubicBezTo>
                    <a:pt x="651530" y="563069"/>
                    <a:pt x="602850" y="575219"/>
                    <a:pt x="552929" y="582769"/>
                  </a:cubicBezTo>
                  <a:cubicBezTo>
                    <a:pt x="511821" y="588987"/>
                    <a:pt x="470816" y="595936"/>
                    <a:pt x="429651" y="601748"/>
                  </a:cubicBezTo>
                  <a:cubicBezTo>
                    <a:pt x="390406" y="607292"/>
                    <a:pt x="351099" y="605126"/>
                    <a:pt x="311745" y="601423"/>
                  </a:cubicBezTo>
                  <a:cubicBezTo>
                    <a:pt x="283090" y="598719"/>
                    <a:pt x="255995" y="590284"/>
                    <a:pt x="228855" y="581832"/>
                  </a:cubicBezTo>
                  <a:cubicBezTo>
                    <a:pt x="209864" y="575917"/>
                    <a:pt x="192993" y="565350"/>
                    <a:pt x="177122" y="553691"/>
                  </a:cubicBezTo>
                  <a:cubicBezTo>
                    <a:pt x="146227" y="531002"/>
                    <a:pt x="116018" y="507377"/>
                    <a:pt x="85340" y="484397"/>
                  </a:cubicBezTo>
                  <a:cubicBezTo>
                    <a:pt x="69840" y="472784"/>
                    <a:pt x="57187" y="458411"/>
                    <a:pt x="44826" y="443786"/>
                  </a:cubicBezTo>
                  <a:cubicBezTo>
                    <a:pt x="35813" y="433127"/>
                    <a:pt x="30127" y="420343"/>
                    <a:pt x="28321" y="406655"/>
                  </a:cubicBezTo>
                  <a:cubicBezTo>
                    <a:pt x="24417" y="377086"/>
                    <a:pt x="14348" y="349288"/>
                    <a:pt x="5295" y="321193"/>
                  </a:cubicBezTo>
                  <a:cubicBezTo>
                    <a:pt x="1895" y="310638"/>
                    <a:pt x="729" y="300042"/>
                    <a:pt x="283" y="288984"/>
                  </a:cubicBezTo>
                  <a:cubicBezTo>
                    <a:pt x="-2334" y="223587"/>
                    <a:pt x="13416" y="162065"/>
                    <a:pt x="38288" y="102320"/>
                  </a:cubicBezTo>
                  <a:cubicBezTo>
                    <a:pt x="44174" y="88176"/>
                    <a:pt x="50358" y="74100"/>
                    <a:pt x="55227" y="59595"/>
                  </a:cubicBezTo>
                  <a:cubicBezTo>
                    <a:pt x="62451" y="38078"/>
                    <a:pt x="72881" y="18401"/>
                    <a:pt x="86077" y="68"/>
                  </a:cubicBezTo>
                  <a:cubicBezTo>
                    <a:pt x="95598" y="-772"/>
                    <a:pt x="100838" y="6400"/>
                    <a:pt x="106428" y="11875"/>
                  </a:cubicBezTo>
                  <a:cubicBezTo>
                    <a:pt x="119327" y="24505"/>
                    <a:pt x="131860" y="37775"/>
                    <a:pt x="141192" y="53234"/>
                  </a:cubicBezTo>
                  <a:cubicBezTo>
                    <a:pt x="163063" y="89456"/>
                    <a:pt x="195347" y="115973"/>
                    <a:pt x="225208" y="144640"/>
                  </a:cubicBezTo>
                  <a:cubicBezTo>
                    <a:pt x="253606" y="171906"/>
                    <a:pt x="284204" y="196618"/>
                    <a:pt x="320380" y="213317"/>
                  </a:cubicBezTo>
                  <a:cubicBezTo>
                    <a:pt x="321683" y="213997"/>
                    <a:pt x="322946" y="214775"/>
                    <a:pt x="324192" y="215557"/>
                  </a:cubicBezTo>
                  <a:cubicBezTo>
                    <a:pt x="325478" y="216226"/>
                    <a:pt x="326724" y="216986"/>
                    <a:pt x="327970" y="217735"/>
                  </a:cubicBezTo>
                  <a:cubicBezTo>
                    <a:pt x="329256" y="218415"/>
                    <a:pt x="330479" y="219198"/>
                    <a:pt x="331684" y="220015"/>
                  </a:cubicBezTo>
                  <a:cubicBezTo>
                    <a:pt x="335268" y="222627"/>
                    <a:pt x="339114" y="224758"/>
                    <a:pt x="343206" y="226501"/>
                  </a:cubicBezTo>
                  <a:cubicBezTo>
                    <a:pt x="391492" y="252916"/>
                    <a:pt x="443407" y="270667"/>
                    <a:pt x="494614" y="290092"/>
                  </a:cubicBezTo>
                  <a:cubicBezTo>
                    <a:pt x="504683" y="297710"/>
                    <a:pt x="517508" y="300522"/>
                    <a:pt x="527246" y="308821"/>
                  </a:cubicBezTo>
                  <a:cubicBezTo>
                    <a:pt x="532310" y="313135"/>
                    <a:pt x="536727" y="317941"/>
                    <a:pt x="540202" y="323536"/>
                  </a:cubicBezTo>
                  <a:cubicBezTo>
                    <a:pt x="543757" y="329263"/>
                    <a:pt x="544688" y="336064"/>
                    <a:pt x="537825" y="339030"/>
                  </a:cubicBezTo>
                  <a:cubicBezTo>
                    <a:pt x="531904" y="341596"/>
                    <a:pt x="524714" y="341099"/>
                    <a:pt x="522611" y="332069"/>
                  </a:cubicBezTo>
                  <a:cubicBezTo>
                    <a:pt x="521680" y="328074"/>
                    <a:pt x="521914" y="322765"/>
                    <a:pt x="513113" y="323399"/>
                  </a:cubicBezTo>
                  <a:cubicBezTo>
                    <a:pt x="518091" y="327983"/>
                    <a:pt x="521760" y="332023"/>
                    <a:pt x="524052" y="337058"/>
                  </a:cubicBezTo>
                  <a:cubicBezTo>
                    <a:pt x="525892" y="341099"/>
                    <a:pt x="535773" y="338784"/>
                    <a:pt x="533013" y="345985"/>
                  </a:cubicBezTo>
                  <a:cubicBezTo>
                    <a:pt x="530967" y="351317"/>
                    <a:pt x="524234" y="351826"/>
                    <a:pt x="518702" y="352237"/>
                  </a:cubicBezTo>
                  <a:cubicBezTo>
                    <a:pt x="515976" y="352443"/>
                    <a:pt x="513239" y="352437"/>
                    <a:pt x="510553" y="353060"/>
                  </a:cubicBezTo>
                  <a:cubicBezTo>
                    <a:pt x="503306" y="354615"/>
                    <a:pt x="496574" y="354546"/>
                    <a:pt x="492276" y="347208"/>
                  </a:cubicBezTo>
                  <a:cubicBezTo>
                    <a:pt x="490876" y="346637"/>
                    <a:pt x="494322" y="343128"/>
                    <a:pt x="490002" y="343882"/>
                  </a:cubicBezTo>
                  <a:cubicBezTo>
                    <a:pt x="472702" y="346899"/>
                    <a:pt x="460798" y="338481"/>
                    <a:pt x="459546" y="321496"/>
                  </a:cubicBezTo>
                  <a:cubicBezTo>
                    <a:pt x="459032" y="314495"/>
                    <a:pt x="454066" y="316570"/>
                    <a:pt x="450717" y="315004"/>
                  </a:cubicBezTo>
                  <a:cubicBezTo>
                    <a:pt x="445613" y="312615"/>
                    <a:pt x="440001" y="315210"/>
                    <a:pt x="435057" y="313547"/>
                  </a:cubicBezTo>
                  <a:cubicBezTo>
                    <a:pt x="429925" y="311821"/>
                    <a:pt x="427571" y="305574"/>
                    <a:pt x="420970" y="304494"/>
                  </a:cubicBezTo>
                  <a:cubicBezTo>
                    <a:pt x="427954" y="308558"/>
                    <a:pt x="426062" y="315598"/>
                    <a:pt x="427771" y="321450"/>
                  </a:cubicBezTo>
                  <a:cubicBezTo>
                    <a:pt x="430028" y="329172"/>
                    <a:pt x="430400" y="335709"/>
                    <a:pt x="420101" y="337212"/>
                  </a:cubicBezTo>
                  <a:cubicBezTo>
                    <a:pt x="411426" y="338847"/>
                    <a:pt x="402905" y="336875"/>
                    <a:pt x="394315" y="336190"/>
                  </a:cubicBezTo>
                  <a:cubicBezTo>
                    <a:pt x="392744" y="335961"/>
                    <a:pt x="391206" y="335589"/>
                    <a:pt x="389675" y="335178"/>
                  </a:cubicBezTo>
                  <a:cubicBezTo>
                    <a:pt x="370907" y="332446"/>
                    <a:pt x="352418" y="328086"/>
                    <a:pt x="333599" y="325691"/>
                  </a:cubicBezTo>
                  <a:cubicBezTo>
                    <a:pt x="322975" y="323056"/>
                    <a:pt x="312099" y="321308"/>
                    <a:pt x="301961" y="316930"/>
                  </a:cubicBezTo>
                  <a:cubicBezTo>
                    <a:pt x="297383" y="314536"/>
                    <a:pt x="292897" y="311952"/>
                    <a:pt x="288153" y="309861"/>
                  </a:cubicBezTo>
                  <a:cubicBezTo>
                    <a:pt x="286822" y="309289"/>
                    <a:pt x="285536" y="308603"/>
                    <a:pt x="284267" y="307906"/>
                  </a:cubicBezTo>
                  <a:cubicBezTo>
                    <a:pt x="276243" y="302968"/>
                    <a:pt x="267174" y="300419"/>
                    <a:pt x="258567" y="296779"/>
                  </a:cubicBezTo>
                  <a:cubicBezTo>
                    <a:pt x="257184" y="296202"/>
                    <a:pt x="255864" y="295522"/>
                    <a:pt x="254549" y="294813"/>
                  </a:cubicBezTo>
                  <a:cubicBezTo>
                    <a:pt x="239142" y="288092"/>
                    <a:pt x="226077" y="277599"/>
                    <a:pt x="212098" y="268604"/>
                  </a:cubicBezTo>
                  <a:cubicBezTo>
                    <a:pt x="210818" y="267987"/>
                    <a:pt x="209589" y="267244"/>
                    <a:pt x="208395" y="266478"/>
                  </a:cubicBezTo>
                  <a:cubicBezTo>
                    <a:pt x="207235" y="265752"/>
                    <a:pt x="206149" y="264895"/>
                    <a:pt x="205115" y="263998"/>
                  </a:cubicBezTo>
                  <a:cubicBezTo>
                    <a:pt x="204617" y="263563"/>
                    <a:pt x="204137" y="263083"/>
                    <a:pt x="203634" y="262655"/>
                  </a:cubicBezTo>
                  <a:cubicBezTo>
                    <a:pt x="202657" y="261803"/>
                    <a:pt x="201720" y="260883"/>
                    <a:pt x="200777" y="259980"/>
                  </a:cubicBezTo>
                  <a:cubicBezTo>
                    <a:pt x="200274" y="259580"/>
                    <a:pt x="199800" y="259140"/>
                    <a:pt x="199297" y="258740"/>
                  </a:cubicBezTo>
                  <a:cubicBezTo>
                    <a:pt x="196725" y="256757"/>
                    <a:pt x="193833" y="255271"/>
                    <a:pt x="191113" y="253493"/>
                  </a:cubicBezTo>
                  <a:cubicBezTo>
                    <a:pt x="189924" y="252802"/>
                    <a:pt x="188804" y="252031"/>
                    <a:pt x="187678" y="251247"/>
                  </a:cubicBezTo>
                  <a:cubicBezTo>
                    <a:pt x="180117" y="245818"/>
                    <a:pt x="172562" y="240406"/>
                    <a:pt x="165121" y="234817"/>
                  </a:cubicBezTo>
                  <a:cubicBezTo>
                    <a:pt x="141929" y="212357"/>
                    <a:pt x="116303" y="192480"/>
                    <a:pt x="94706" y="168363"/>
                  </a:cubicBezTo>
                  <a:cubicBezTo>
                    <a:pt x="87740" y="160585"/>
                    <a:pt x="79802" y="161293"/>
                    <a:pt x="72749" y="166797"/>
                  </a:cubicBezTo>
                  <a:cubicBezTo>
                    <a:pt x="64811" y="172998"/>
                    <a:pt x="72086" y="178307"/>
                    <a:pt x="75561" y="183410"/>
                  </a:cubicBezTo>
                  <a:cubicBezTo>
                    <a:pt x="77407" y="186119"/>
                    <a:pt x="79207" y="189051"/>
                    <a:pt x="81716" y="191091"/>
                  </a:cubicBezTo>
                  <a:cubicBezTo>
                    <a:pt x="124036" y="225593"/>
                    <a:pt x="159983" y="267409"/>
                    <a:pt x="207572" y="296030"/>
                  </a:cubicBezTo>
                  <a:cubicBezTo>
                    <a:pt x="256378" y="325382"/>
                    <a:pt x="306767" y="349220"/>
                    <a:pt x="363700" y="356781"/>
                  </a:cubicBezTo>
                  <a:cubicBezTo>
                    <a:pt x="379434" y="358867"/>
                    <a:pt x="395058" y="361570"/>
                    <a:pt x="410769" y="363776"/>
                  </a:cubicBezTo>
                  <a:cubicBezTo>
                    <a:pt x="451391" y="373754"/>
                    <a:pt x="494116" y="372240"/>
                    <a:pt x="533996" y="386362"/>
                  </a:cubicBezTo>
                  <a:cubicBezTo>
                    <a:pt x="538625" y="388002"/>
                    <a:pt x="543397" y="389128"/>
                    <a:pt x="547117" y="392580"/>
                  </a:cubicBezTo>
                  <a:cubicBezTo>
                    <a:pt x="548277" y="393739"/>
                    <a:pt x="549609" y="395002"/>
                    <a:pt x="549872" y="396569"/>
                  </a:cubicBezTo>
                  <a:cubicBezTo>
                    <a:pt x="551541" y="406564"/>
                    <a:pt x="560953" y="423429"/>
                    <a:pt x="568440" y="429755"/>
                  </a:cubicBezTo>
                  <a:cubicBezTo>
                    <a:pt x="569663" y="430790"/>
                    <a:pt x="570360" y="432401"/>
                    <a:pt x="571252" y="433762"/>
                  </a:cubicBezTo>
                  <a:cubicBezTo>
                    <a:pt x="572223" y="434882"/>
                    <a:pt x="573160" y="436036"/>
                    <a:pt x="574138" y="437151"/>
                  </a:cubicBezTo>
                  <a:cubicBezTo>
                    <a:pt x="576538" y="440391"/>
                    <a:pt x="581933" y="442711"/>
                    <a:pt x="579258" y="447741"/>
                  </a:cubicBezTo>
                  <a:cubicBezTo>
                    <a:pt x="577247" y="451512"/>
                    <a:pt x="572772" y="449255"/>
                    <a:pt x="568114" y="448569"/>
                  </a:cubicBezTo>
                  <a:cubicBezTo>
                    <a:pt x="572846" y="454427"/>
                    <a:pt x="573995" y="460668"/>
                    <a:pt x="583013" y="460354"/>
                  </a:cubicBezTo>
                  <a:cubicBezTo>
                    <a:pt x="591037" y="460074"/>
                    <a:pt x="594529" y="465709"/>
                    <a:pt x="588317" y="473327"/>
                  </a:cubicBezTo>
                  <a:cubicBezTo>
                    <a:pt x="586939" y="474184"/>
                    <a:pt x="585716" y="475350"/>
                    <a:pt x="584259" y="476013"/>
                  </a:cubicBezTo>
                  <a:cubicBezTo>
                    <a:pt x="584345" y="475995"/>
                    <a:pt x="583145" y="475733"/>
                    <a:pt x="583145" y="475733"/>
                  </a:cubicBezTo>
                  <a:cubicBezTo>
                    <a:pt x="583145" y="475733"/>
                    <a:pt x="583236" y="476956"/>
                    <a:pt x="583299" y="476944"/>
                  </a:cubicBezTo>
                  <a:cubicBezTo>
                    <a:pt x="585545" y="476561"/>
                    <a:pt x="586213" y="473738"/>
                    <a:pt x="588648" y="473687"/>
                  </a:cubicBezTo>
                  <a:cubicBezTo>
                    <a:pt x="595586" y="476121"/>
                    <a:pt x="607885" y="476076"/>
                    <a:pt x="595089" y="487591"/>
                  </a:cubicBezTo>
                  <a:cubicBezTo>
                    <a:pt x="595020" y="487654"/>
                    <a:pt x="593792" y="488249"/>
                    <a:pt x="594740" y="488009"/>
                  </a:cubicBezTo>
                  <a:cubicBezTo>
                    <a:pt x="604536" y="485494"/>
                    <a:pt x="608068" y="487843"/>
                    <a:pt x="602781" y="497701"/>
                  </a:cubicBezTo>
                  <a:cubicBezTo>
                    <a:pt x="611874" y="501747"/>
                    <a:pt x="611503" y="513955"/>
                    <a:pt x="622304" y="518824"/>
                  </a:cubicBezTo>
                  <a:cubicBezTo>
                    <a:pt x="619503" y="513686"/>
                    <a:pt x="614863" y="509628"/>
                    <a:pt x="618486" y="504656"/>
                  </a:cubicBezTo>
                  <a:cubicBezTo>
                    <a:pt x="621652" y="500313"/>
                    <a:pt x="626636" y="499421"/>
                    <a:pt x="631556" y="498964"/>
                  </a:cubicBezTo>
                  <a:cubicBezTo>
                    <a:pt x="638774" y="498296"/>
                    <a:pt x="645707" y="500336"/>
                    <a:pt x="652707" y="501662"/>
                  </a:cubicBezTo>
                  <a:cubicBezTo>
                    <a:pt x="653445" y="503799"/>
                    <a:pt x="653033" y="505845"/>
                    <a:pt x="652187" y="507851"/>
                  </a:cubicBezTo>
                  <a:cubicBezTo>
                    <a:pt x="651645" y="509017"/>
                    <a:pt x="650919" y="510074"/>
                    <a:pt x="650090" y="511011"/>
                  </a:cubicBezTo>
                  <a:cubicBezTo>
                    <a:pt x="646495" y="514543"/>
                    <a:pt x="653199" y="517229"/>
                    <a:pt x="650964" y="520636"/>
                  </a:cubicBezTo>
                  <a:cubicBezTo>
                    <a:pt x="651142" y="522024"/>
                    <a:pt x="648381" y="522373"/>
                    <a:pt x="649262" y="523064"/>
                  </a:cubicBezTo>
                  <a:cubicBezTo>
                    <a:pt x="650341" y="523910"/>
                    <a:pt x="651399" y="521567"/>
                    <a:pt x="652902" y="521418"/>
                  </a:cubicBezTo>
                  <a:cubicBezTo>
                    <a:pt x="668007" y="523716"/>
                    <a:pt x="680345" y="533540"/>
                    <a:pt x="695153" y="536740"/>
                  </a:cubicBezTo>
                  <a:cubicBezTo>
                    <a:pt x="698079" y="537369"/>
                    <a:pt x="700462" y="540461"/>
                    <a:pt x="698496" y="544364"/>
                  </a:cubicBezTo>
                  <a:close/>
                </a:path>
              </a:pathLst>
            </a:custGeom>
            <a:grpFill/>
            <a:ln w="5715" cap="flat">
              <a:noFill/>
              <a:prstDash val="solid"/>
              <a:miter/>
            </a:ln>
          </p:spPr>
          <p:txBody>
            <a:bodyPr rtlCol="0" anchor="ctr"/>
            <a:lstStyle/>
            <a:p>
              <a:endParaRPr lang="zh-CN" altLang="en-US"/>
            </a:p>
          </p:txBody>
        </p:sp>
        <p:sp>
          <p:nvSpPr>
            <p:cNvPr id="2836" name="任意多边形: 形状 2835">
              <a:extLst>
                <a:ext uri="{FF2B5EF4-FFF2-40B4-BE49-F238E27FC236}">
                  <a16:creationId xmlns:a16="http://schemas.microsoft.com/office/drawing/2014/main" id="{9DE4041E-2048-E864-17A5-158F3B17277D}"/>
                </a:ext>
              </a:extLst>
            </p:cNvPr>
            <p:cNvSpPr/>
            <p:nvPr/>
          </p:nvSpPr>
          <p:spPr>
            <a:xfrm>
              <a:off x="7066936" y="2961027"/>
              <a:ext cx="652264" cy="761824"/>
            </a:xfrm>
            <a:custGeom>
              <a:avLst/>
              <a:gdLst>
                <a:gd name="connsiteX0" fmla="*/ 43905 w 652264"/>
                <a:gd name="connsiteY0" fmla="*/ 276320 h 761824"/>
                <a:gd name="connsiteX1" fmla="*/ 40739 w 652264"/>
                <a:gd name="connsiteY1" fmla="*/ 272811 h 761824"/>
                <a:gd name="connsiteX2" fmla="*/ 22479 w 652264"/>
                <a:gd name="connsiteY2" fmla="*/ 245499 h 761824"/>
                <a:gd name="connsiteX3" fmla="*/ 18221 w 652264"/>
                <a:gd name="connsiteY3" fmla="*/ 244253 h 761824"/>
                <a:gd name="connsiteX4" fmla="*/ 15724 w 652264"/>
                <a:gd name="connsiteY4" fmla="*/ 249157 h 761824"/>
                <a:gd name="connsiteX5" fmla="*/ 13872 w 652264"/>
                <a:gd name="connsiteY5" fmla="*/ 255815 h 761824"/>
                <a:gd name="connsiteX6" fmla="*/ 7066 w 652264"/>
                <a:gd name="connsiteY6" fmla="*/ 250934 h 761824"/>
                <a:gd name="connsiteX7" fmla="*/ 1162 w 652264"/>
                <a:gd name="connsiteY7" fmla="*/ 236847 h 761824"/>
                <a:gd name="connsiteX8" fmla="*/ 3865 w 652264"/>
                <a:gd name="connsiteY8" fmla="*/ 234315 h 761824"/>
                <a:gd name="connsiteX9" fmla="*/ 9529 w 652264"/>
                <a:gd name="connsiteY9" fmla="*/ 229429 h 761824"/>
                <a:gd name="connsiteX10" fmla="*/ 12272 w 652264"/>
                <a:gd name="connsiteY10" fmla="*/ 226440 h 761824"/>
                <a:gd name="connsiteX11" fmla="*/ 12815 w 652264"/>
                <a:gd name="connsiteY11" fmla="*/ 211855 h 761824"/>
                <a:gd name="connsiteX12" fmla="*/ 12998 w 652264"/>
                <a:gd name="connsiteY12" fmla="*/ 207375 h 761824"/>
                <a:gd name="connsiteX13" fmla="*/ 17679 w 652264"/>
                <a:gd name="connsiteY13" fmla="*/ 202825 h 761824"/>
                <a:gd name="connsiteX14" fmla="*/ 21919 w 652264"/>
                <a:gd name="connsiteY14" fmla="*/ 203671 h 761824"/>
                <a:gd name="connsiteX15" fmla="*/ 29388 w 652264"/>
                <a:gd name="connsiteY15" fmla="*/ 216210 h 761824"/>
                <a:gd name="connsiteX16" fmla="*/ 29080 w 652264"/>
                <a:gd name="connsiteY16" fmla="*/ 217410 h 761824"/>
                <a:gd name="connsiteX17" fmla="*/ 30269 w 652264"/>
                <a:gd name="connsiteY17" fmla="*/ 216684 h 761824"/>
                <a:gd name="connsiteX18" fmla="*/ 28949 w 652264"/>
                <a:gd name="connsiteY18" fmla="*/ 206672 h 761824"/>
                <a:gd name="connsiteX19" fmla="*/ 38550 w 652264"/>
                <a:gd name="connsiteY19" fmla="*/ 208569 h 761824"/>
                <a:gd name="connsiteX20" fmla="*/ 53260 w 652264"/>
                <a:gd name="connsiteY20" fmla="*/ 211970 h 761824"/>
                <a:gd name="connsiteX21" fmla="*/ 62136 w 652264"/>
                <a:gd name="connsiteY21" fmla="*/ 213667 h 761824"/>
                <a:gd name="connsiteX22" fmla="*/ 67285 w 652264"/>
                <a:gd name="connsiteY22" fmla="*/ 219936 h 761824"/>
                <a:gd name="connsiteX23" fmla="*/ 65839 w 652264"/>
                <a:gd name="connsiteY23" fmla="*/ 224142 h 761824"/>
                <a:gd name="connsiteX24" fmla="*/ 66953 w 652264"/>
                <a:gd name="connsiteY24" fmla="*/ 220422 h 761824"/>
                <a:gd name="connsiteX25" fmla="*/ 76446 w 652264"/>
                <a:gd name="connsiteY25" fmla="*/ 210478 h 761824"/>
                <a:gd name="connsiteX26" fmla="*/ 76103 w 652264"/>
                <a:gd name="connsiteY26" fmla="*/ 206586 h 761824"/>
                <a:gd name="connsiteX27" fmla="*/ 78109 w 652264"/>
                <a:gd name="connsiteY27" fmla="*/ 199248 h 761824"/>
                <a:gd name="connsiteX28" fmla="*/ 86379 w 652264"/>
                <a:gd name="connsiteY28" fmla="*/ 201511 h 761824"/>
                <a:gd name="connsiteX29" fmla="*/ 97129 w 652264"/>
                <a:gd name="connsiteY29" fmla="*/ 216250 h 761824"/>
                <a:gd name="connsiteX30" fmla="*/ 95203 w 652264"/>
                <a:gd name="connsiteY30" fmla="*/ 219987 h 761824"/>
                <a:gd name="connsiteX31" fmla="*/ 90642 w 652264"/>
                <a:gd name="connsiteY31" fmla="*/ 232601 h 761824"/>
                <a:gd name="connsiteX32" fmla="*/ 95774 w 652264"/>
                <a:gd name="connsiteY32" fmla="*/ 218462 h 761824"/>
                <a:gd name="connsiteX33" fmla="*/ 111045 w 652264"/>
                <a:gd name="connsiteY33" fmla="*/ 224651 h 761824"/>
                <a:gd name="connsiteX34" fmla="*/ 112193 w 652264"/>
                <a:gd name="connsiteY34" fmla="*/ 225514 h 761824"/>
                <a:gd name="connsiteX35" fmla="*/ 111582 w 652264"/>
                <a:gd name="connsiteY35" fmla="*/ 222502 h 761824"/>
                <a:gd name="connsiteX36" fmla="*/ 125475 w 652264"/>
                <a:gd name="connsiteY36" fmla="*/ 223868 h 761824"/>
                <a:gd name="connsiteX37" fmla="*/ 133573 w 652264"/>
                <a:gd name="connsiteY37" fmla="*/ 245322 h 761824"/>
                <a:gd name="connsiteX38" fmla="*/ 133447 w 652264"/>
                <a:gd name="connsiteY38" fmla="*/ 248408 h 761824"/>
                <a:gd name="connsiteX39" fmla="*/ 111987 w 652264"/>
                <a:gd name="connsiteY39" fmla="*/ 257729 h 761824"/>
                <a:gd name="connsiteX40" fmla="*/ 103507 w 652264"/>
                <a:gd name="connsiteY40" fmla="*/ 249597 h 761824"/>
                <a:gd name="connsiteX41" fmla="*/ 103552 w 652264"/>
                <a:gd name="connsiteY41" fmla="*/ 247654 h 761824"/>
                <a:gd name="connsiteX42" fmla="*/ 98923 w 652264"/>
                <a:gd name="connsiteY42" fmla="*/ 254043 h 761824"/>
                <a:gd name="connsiteX43" fmla="*/ 95871 w 652264"/>
                <a:gd name="connsiteY43" fmla="*/ 255895 h 761824"/>
                <a:gd name="connsiteX44" fmla="*/ 101238 w 652264"/>
                <a:gd name="connsiteY44" fmla="*/ 256638 h 761824"/>
                <a:gd name="connsiteX45" fmla="*/ 120286 w 652264"/>
                <a:gd name="connsiteY45" fmla="*/ 279138 h 761824"/>
                <a:gd name="connsiteX46" fmla="*/ 123378 w 652264"/>
                <a:gd name="connsiteY46" fmla="*/ 258467 h 761824"/>
                <a:gd name="connsiteX47" fmla="*/ 130138 w 652264"/>
                <a:gd name="connsiteY47" fmla="*/ 253609 h 761824"/>
                <a:gd name="connsiteX48" fmla="*/ 143849 w 652264"/>
                <a:gd name="connsiteY48" fmla="*/ 261770 h 761824"/>
                <a:gd name="connsiteX49" fmla="*/ 153073 w 652264"/>
                <a:gd name="connsiteY49" fmla="*/ 267839 h 761824"/>
                <a:gd name="connsiteX50" fmla="*/ 178516 w 652264"/>
                <a:gd name="connsiteY50" fmla="*/ 277012 h 761824"/>
                <a:gd name="connsiteX51" fmla="*/ 182339 w 652264"/>
                <a:gd name="connsiteY51" fmla="*/ 278972 h 761824"/>
                <a:gd name="connsiteX52" fmla="*/ 187894 w 652264"/>
                <a:gd name="connsiteY52" fmla="*/ 284750 h 761824"/>
                <a:gd name="connsiteX53" fmla="*/ 192140 w 652264"/>
                <a:gd name="connsiteY53" fmla="*/ 284578 h 761824"/>
                <a:gd name="connsiteX54" fmla="*/ 200793 w 652264"/>
                <a:gd name="connsiteY54" fmla="*/ 288265 h 761824"/>
                <a:gd name="connsiteX55" fmla="*/ 190786 w 652264"/>
                <a:gd name="connsiteY55" fmla="*/ 265673 h 761824"/>
                <a:gd name="connsiteX56" fmla="*/ 188506 w 652264"/>
                <a:gd name="connsiteY56" fmla="*/ 262942 h 761824"/>
                <a:gd name="connsiteX57" fmla="*/ 177081 w 652264"/>
                <a:gd name="connsiteY57" fmla="*/ 241510 h 761824"/>
                <a:gd name="connsiteX58" fmla="*/ 171292 w 652264"/>
                <a:gd name="connsiteY58" fmla="*/ 223342 h 761824"/>
                <a:gd name="connsiteX59" fmla="*/ 156427 w 652264"/>
                <a:gd name="connsiteY59" fmla="*/ 210489 h 761824"/>
                <a:gd name="connsiteX60" fmla="*/ 142466 w 652264"/>
                <a:gd name="connsiteY60" fmla="*/ 209843 h 761824"/>
                <a:gd name="connsiteX61" fmla="*/ 148821 w 652264"/>
                <a:gd name="connsiteY61" fmla="*/ 195253 h 761824"/>
                <a:gd name="connsiteX62" fmla="*/ 145706 w 652264"/>
                <a:gd name="connsiteY62" fmla="*/ 188583 h 761824"/>
                <a:gd name="connsiteX63" fmla="*/ 142266 w 652264"/>
                <a:gd name="connsiteY63" fmla="*/ 185646 h 761824"/>
                <a:gd name="connsiteX64" fmla="*/ 137682 w 652264"/>
                <a:gd name="connsiteY64" fmla="*/ 181274 h 761824"/>
                <a:gd name="connsiteX65" fmla="*/ 128395 w 652264"/>
                <a:gd name="connsiteY65" fmla="*/ 181829 h 761824"/>
                <a:gd name="connsiteX66" fmla="*/ 124012 w 652264"/>
                <a:gd name="connsiteY66" fmla="*/ 182994 h 761824"/>
                <a:gd name="connsiteX67" fmla="*/ 98757 w 652264"/>
                <a:gd name="connsiteY67" fmla="*/ 166461 h 761824"/>
                <a:gd name="connsiteX68" fmla="*/ 107610 w 652264"/>
                <a:gd name="connsiteY68" fmla="*/ 135954 h 761824"/>
                <a:gd name="connsiteX69" fmla="*/ 110644 w 652264"/>
                <a:gd name="connsiteY69" fmla="*/ 132948 h 761824"/>
                <a:gd name="connsiteX70" fmla="*/ 118628 w 652264"/>
                <a:gd name="connsiteY70" fmla="*/ 129622 h 761824"/>
                <a:gd name="connsiteX71" fmla="*/ 122937 w 652264"/>
                <a:gd name="connsiteY71" fmla="*/ 128559 h 761824"/>
                <a:gd name="connsiteX72" fmla="*/ 132453 w 652264"/>
                <a:gd name="connsiteY72" fmla="*/ 129725 h 761824"/>
                <a:gd name="connsiteX73" fmla="*/ 117217 w 652264"/>
                <a:gd name="connsiteY73" fmla="*/ 125461 h 761824"/>
                <a:gd name="connsiteX74" fmla="*/ 98466 w 652264"/>
                <a:gd name="connsiteY74" fmla="*/ 115409 h 761824"/>
                <a:gd name="connsiteX75" fmla="*/ 86161 w 652264"/>
                <a:gd name="connsiteY75" fmla="*/ 93509 h 761824"/>
                <a:gd name="connsiteX76" fmla="*/ 85681 w 652264"/>
                <a:gd name="connsiteY76" fmla="*/ 89371 h 761824"/>
                <a:gd name="connsiteX77" fmla="*/ 99454 w 652264"/>
                <a:gd name="connsiteY77" fmla="*/ 81347 h 761824"/>
                <a:gd name="connsiteX78" fmla="*/ 103724 w 652264"/>
                <a:gd name="connsiteY78" fmla="*/ 80650 h 761824"/>
                <a:gd name="connsiteX79" fmla="*/ 127892 w 652264"/>
                <a:gd name="connsiteY79" fmla="*/ 83102 h 761824"/>
                <a:gd name="connsiteX80" fmla="*/ 139002 w 652264"/>
                <a:gd name="connsiteY80" fmla="*/ 86576 h 761824"/>
                <a:gd name="connsiteX81" fmla="*/ 140191 w 652264"/>
                <a:gd name="connsiteY81" fmla="*/ 85805 h 761824"/>
                <a:gd name="connsiteX82" fmla="*/ 138854 w 652264"/>
                <a:gd name="connsiteY82" fmla="*/ 85359 h 761824"/>
                <a:gd name="connsiteX83" fmla="*/ 133779 w 652264"/>
                <a:gd name="connsiteY83" fmla="*/ 68643 h 761824"/>
                <a:gd name="connsiteX84" fmla="*/ 144551 w 652264"/>
                <a:gd name="connsiteY84" fmla="*/ 64031 h 761824"/>
                <a:gd name="connsiteX85" fmla="*/ 128115 w 652264"/>
                <a:gd name="connsiteY85" fmla="*/ 46337 h 761824"/>
                <a:gd name="connsiteX86" fmla="*/ 117508 w 652264"/>
                <a:gd name="connsiteY86" fmla="*/ 51715 h 761824"/>
                <a:gd name="connsiteX87" fmla="*/ 113616 w 652264"/>
                <a:gd name="connsiteY87" fmla="*/ 53555 h 761824"/>
                <a:gd name="connsiteX88" fmla="*/ 104941 w 652264"/>
                <a:gd name="connsiteY88" fmla="*/ 34387 h 761824"/>
                <a:gd name="connsiteX89" fmla="*/ 104204 w 652264"/>
                <a:gd name="connsiteY89" fmla="*/ 30438 h 761824"/>
                <a:gd name="connsiteX90" fmla="*/ 99746 w 652264"/>
                <a:gd name="connsiteY90" fmla="*/ 24100 h 761824"/>
                <a:gd name="connsiteX91" fmla="*/ 98940 w 652264"/>
                <a:gd name="connsiteY91" fmla="*/ 20060 h 761824"/>
                <a:gd name="connsiteX92" fmla="*/ 100323 w 652264"/>
                <a:gd name="connsiteY92" fmla="*/ 18322 h 761824"/>
                <a:gd name="connsiteX93" fmla="*/ 102295 w 652264"/>
                <a:gd name="connsiteY93" fmla="*/ 17231 h 761824"/>
                <a:gd name="connsiteX94" fmla="*/ 164588 w 652264"/>
                <a:gd name="connsiteY94" fmla="*/ 63437 h 761824"/>
                <a:gd name="connsiteX95" fmla="*/ 172310 w 652264"/>
                <a:gd name="connsiteY95" fmla="*/ 83485 h 761824"/>
                <a:gd name="connsiteX96" fmla="*/ 180830 w 652264"/>
                <a:gd name="connsiteY96" fmla="*/ 81736 h 761824"/>
                <a:gd name="connsiteX97" fmla="*/ 212966 w 652264"/>
                <a:gd name="connsiteY97" fmla="*/ 93057 h 761824"/>
                <a:gd name="connsiteX98" fmla="*/ 243101 w 652264"/>
                <a:gd name="connsiteY98" fmla="*/ 121255 h 761824"/>
                <a:gd name="connsiteX99" fmla="*/ 260383 w 652264"/>
                <a:gd name="connsiteY99" fmla="*/ 139578 h 761824"/>
                <a:gd name="connsiteX100" fmla="*/ 278265 w 652264"/>
                <a:gd name="connsiteY100" fmla="*/ 150836 h 761824"/>
                <a:gd name="connsiteX101" fmla="*/ 290793 w 652264"/>
                <a:gd name="connsiteY101" fmla="*/ 157402 h 761824"/>
                <a:gd name="connsiteX102" fmla="*/ 296799 w 652264"/>
                <a:gd name="connsiteY102" fmla="*/ 165101 h 761824"/>
                <a:gd name="connsiteX103" fmla="*/ 305732 w 652264"/>
                <a:gd name="connsiteY103" fmla="*/ 190681 h 761824"/>
                <a:gd name="connsiteX104" fmla="*/ 311710 w 652264"/>
                <a:gd name="connsiteY104" fmla="*/ 211695 h 761824"/>
                <a:gd name="connsiteX105" fmla="*/ 307006 w 652264"/>
                <a:gd name="connsiteY105" fmla="*/ 200991 h 761824"/>
                <a:gd name="connsiteX106" fmla="*/ 317504 w 652264"/>
                <a:gd name="connsiteY106" fmla="*/ 201031 h 761824"/>
                <a:gd name="connsiteX107" fmla="*/ 343359 w 652264"/>
                <a:gd name="connsiteY107" fmla="*/ 209655 h 761824"/>
                <a:gd name="connsiteX108" fmla="*/ 338176 w 652264"/>
                <a:gd name="connsiteY108" fmla="*/ 181868 h 761824"/>
                <a:gd name="connsiteX109" fmla="*/ 350663 w 652264"/>
                <a:gd name="connsiteY109" fmla="*/ 171570 h 761824"/>
                <a:gd name="connsiteX110" fmla="*/ 363425 w 652264"/>
                <a:gd name="connsiteY110" fmla="*/ 182646 h 761824"/>
                <a:gd name="connsiteX111" fmla="*/ 366722 w 652264"/>
                <a:gd name="connsiteY111" fmla="*/ 193521 h 761824"/>
                <a:gd name="connsiteX112" fmla="*/ 367048 w 652264"/>
                <a:gd name="connsiteY112" fmla="*/ 197910 h 761824"/>
                <a:gd name="connsiteX113" fmla="*/ 359081 w 652264"/>
                <a:gd name="connsiteY113" fmla="*/ 221999 h 761824"/>
                <a:gd name="connsiteX114" fmla="*/ 370768 w 652264"/>
                <a:gd name="connsiteY114" fmla="*/ 239721 h 761824"/>
                <a:gd name="connsiteX115" fmla="*/ 374598 w 652264"/>
                <a:gd name="connsiteY115" fmla="*/ 241344 h 761824"/>
                <a:gd name="connsiteX116" fmla="*/ 384684 w 652264"/>
                <a:gd name="connsiteY116" fmla="*/ 231098 h 761824"/>
                <a:gd name="connsiteX117" fmla="*/ 394537 w 652264"/>
                <a:gd name="connsiteY117" fmla="*/ 216970 h 761824"/>
                <a:gd name="connsiteX118" fmla="*/ 396749 w 652264"/>
                <a:gd name="connsiteY118" fmla="*/ 213770 h 761824"/>
                <a:gd name="connsiteX119" fmla="*/ 411471 w 652264"/>
                <a:gd name="connsiteY119" fmla="*/ 213895 h 761824"/>
                <a:gd name="connsiteX120" fmla="*/ 378495 w 652264"/>
                <a:gd name="connsiteY120" fmla="*/ 188218 h 761824"/>
                <a:gd name="connsiteX121" fmla="*/ 360721 w 652264"/>
                <a:gd name="connsiteY121" fmla="*/ 173147 h 761824"/>
                <a:gd name="connsiteX122" fmla="*/ 384885 w 652264"/>
                <a:gd name="connsiteY122" fmla="*/ 166101 h 761824"/>
                <a:gd name="connsiteX123" fmla="*/ 387856 w 652264"/>
                <a:gd name="connsiteY123" fmla="*/ 167398 h 761824"/>
                <a:gd name="connsiteX124" fmla="*/ 391091 w 652264"/>
                <a:gd name="connsiteY124" fmla="*/ 170267 h 761824"/>
                <a:gd name="connsiteX125" fmla="*/ 401366 w 652264"/>
                <a:gd name="connsiteY125" fmla="*/ 166775 h 761824"/>
                <a:gd name="connsiteX126" fmla="*/ 403636 w 652264"/>
                <a:gd name="connsiteY126" fmla="*/ 163866 h 761824"/>
                <a:gd name="connsiteX127" fmla="*/ 393240 w 652264"/>
                <a:gd name="connsiteY127" fmla="*/ 140315 h 761824"/>
                <a:gd name="connsiteX128" fmla="*/ 388251 w 652264"/>
                <a:gd name="connsiteY128" fmla="*/ 133983 h 761824"/>
                <a:gd name="connsiteX129" fmla="*/ 376009 w 652264"/>
                <a:gd name="connsiteY129" fmla="*/ 126622 h 761824"/>
                <a:gd name="connsiteX130" fmla="*/ 371443 w 652264"/>
                <a:gd name="connsiteY130" fmla="*/ 108328 h 761824"/>
                <a:gd name="connsiteX131" fmla="*/ 381004 w 652264"/>
                <a:gd name="connsiteY131" fmla="*/ 104687 h 761824"/>
                <a:gd name="connsiteX132" fmla="*/ 390651 w 652264"/>
                <a:gd name="connsiteY132" fmla="*/ 118495 h 761824"/>
                <a:gd name="connsiteX133" fmla="*/ 384250 w 652264"/>
                <a:gd name="connsiteY133" fmla="*/ 104110 h 761824"/>
                <a:gd name="connsiteX134" fmla="*/ 344662 w 652264"/>
                <a:gd name="connsiteY134" fmla="*/ 69489 h 761824"/>
                <a:gd name="connsiteX135" fmla="*/ 341702 w 652264"/>
                <a:gd name="connsiteY135" fmla="*/ 44743 h 761824"/>
                <a:gd name="connsiteX136" fmla="*/ 361887 w 652264"/>
                <a:gd name="connsiteY136" fmla="*/ 44560 h 761824"/>
                <a:gd name="connsiteX137" fmla="*/ 365894 w 652264"/>
                <a:gd name="connsiteY137" fmla="*/ 46526 h 761824"/>
                <a:gd name="connsiteX138" fmla="*/ 373237 w 652264"/>
                <a:gd name="connsiteY138" fmla="*/ 47686 h 761824"/>
                <a:gd name="connsiteX139" fmla="*/ 370288 w 652264"/>
                <a:gd name="connsiteY139" fmla="*/ 39148 h 761824"/>
                <a:gd name="connsiteX140" fmla="*/ 329638 w 652264"/>
                <a:gd name="connsiteY140" fmla="*/ 10722 h 761824"/>
                <a:gd name="connsiteX141" fmla="*/ 336090 w 652264"/>
                <a:gd name="connsiteY141" fmla="*/ 21614 h 761824"/>
                <a:gd name="connsiteX142" fmla="*/ 346822 w 652264"/>
                <a:gd name="connsiteY142" fmla="*/ 31690 h 761824"/>
                <a:gd name="connsiteX143" fmla="*/ 353801 w 652264"/>
                <a:gd name="connsiteY143" fmla="*/ 41022 h 761824"/>
                <a:gd name="connsiteX144" fmla="*/ 342445 w 652264"/>
                <a:gd name="connsiteY144" fmla="*/ 43623 h 761824"/>
                <a:gd name="connsiteX145" fmla="*/ 327220 w 652264"/>
                <a:gd name="connsiteY145" fmla="*/ 35079 h 761824"/>
                <a:gd name="connsiteX146" fmla="*/ 298136 w 652264"/>
                <a:gd name="connsiteY146" fmla="*/ 4258 h 761824"/>
                <a:gd name="connsiteX147" fmla="*/ 297154 w 652264"/>
                <a:gd name="connsiteY147" fmla="*/ 0 h 761824"/>
                <a:gd name="connsiteX148" fmla="*/ 372837 w 652264"/>
                <a:gd name="connsiteY148" fmla="*/ 7721 h 761824"/>
                <a:gd name="connsiteX149" fmla="*/ 472044 w 652264"/>
                <a:gd name="connsiteY149" fmla="*/ 65494 h 761824"/>
                <a:gd name="connsiteX150" fmla="*/ 474518 w 652264"/>
                <a:gd name="connsiteY150" fmla="*/ 71455 h 761824"/>
                <a:gd name="connsiteX151" fmla="*/ 479628 w 652264"/>
                <a:gd name="connsiteY151" fmla="*/ 82765 h 761824"/>
                <a:gd name="connsiteX152" fmla="*/ 462694 w 652264"/>
                <a:gd name="connsiteY152" fmla="*/ 79061 h 761824"/>
                <a:gd name="connsiteX153" fmla="*/ 457608 w 652264"/>
                <a:gd name="connsiteY153" fmla="*/ 68832 h 761824"/>
                <a:gd name="connsiteX154" fmla="*/ 449258 w 652264"/>
                <a:gd name="connsiteY154" fmla="*/ 63402 h 761824"/>
                <a:gd name="connsiteX155" fmla="*/ 448961 w 652264"/>
                <a:gd name="connsiteY155" fmla="*/ 73804 h 761824"/>
                <a:gd name="connsiteX156" fmla="*/ 455916 w 652264"/>
                <a:gd name="connsiteY156" fmla="*/ 86588 h 761824"/>
                <a:gd name="connsiteX157" fmla="*/ 454887 w 652264"/>
                <a:gd name="connsiteY157" fmla="*/ 89565 h 761824"/>
                <a:gd name="connsiteX158" fmla="*/ 457345 w 652264"/>
                <a:gd name="connsiteY158" fmla="*/ 87880 h 761824"/>
                <a:gd name="connsiteX159" fmla="*/ 470804 w 652264"/>
                <a:gd name="connsiteY159" fmla="*/ 97024 h 761824"/>
                <a:gd name="connsiteX160" fmla="*/ 473204 w 652264"/>
                <a:gd name="connsiteY160" fmla="*/ 126387 h 761824"/>
                <a:gd name="connsiteX161" fmla="*/ 475901 w 652264"/>
                <a:gd name="connsiteY161" fmla="*/ 129170 h 761824"/>
                <a:gd name="connsiteX162" fmla="*/ 482062 w 652264"/>
                <a:gd name="connsiteY162" fmla="*/ 140715 h 761824"/>
                <a:gd name="connsiteX163" fmla="*/ 482457 w 652264"/>
                <a:gd name="connsiteY163" fmla="*/ 152334 h 761824"/>
                <a:gd name="connsiteX164" fmla="*/ 470455 w 652264"/>
                <a:gd name="connsiteY164" fmla="*/ 149339 h 761824"/>
                <a:gd name="connsiteX165" fmla="*/ 495984 w 652264"/>
                <a:gd name="connsiteY165" fmla="*/ 185138 h 761824"/>
                <a:gd name="connsiteX166" fmla="*/ 511855 w 652264"/>
                <a:gd name="connsiteY166" fmla="*/ 172593 h 761824"/>
                <a:gd name="connsiteX167" fmla="*/ 514238 w 652264"/>
                <a:gd name="connsiteY167" fmla="*/ 168998 h 761824"/>
                <a:gd name="connsiteX168" fmla="*/ 521873 w 652264"/>
                <a:gd name="connsiteY168" fmla="*/ 155545 h 761824"/>
                <a:gd name="connsiteX169" fmla="*/ 524645 w 652264"/>
                <a:gd name="connsiteY169" fmla="*/ 152076 h 761824"/>
                <a:gd name="connsiteX170" fmla="*/ 540550 w 652264"/>
                <a:gd name="connsiteY170" fmla="*/ 156791 h 761824"/>
                <a:gd name="connsiteX171" fmla="*/ 532726 w 652264"/>
                <a:gd name="connsiteY171" fmla="*/ 142698 h 761824"/>
                <a:gd name="connsiteX172" fmla="*/ 516958 w 652264"/>
                <a:gd name="connsiteY172" fmla="*/ 150179 h 761824"/>
                <a:gd name="connsiteX173" fmla="*/ 511814 w 652264"/>
                <a:gd name="connsiteY173" fmla="*/ 137172 h 761824"/>
                <a:gd name="connsiteX174" fmla="*/ 505900 w 652264"/>
                <a:gd name="connsiteY174" fmla="*/ 110231 h 761824"/>
                <a:gd name="connsiteX175" fmla="*/ 510083 w 652264"/>
                <a:gd name="connsiteY175" fmla="*/ 100887 h 761824"/>
                <a:gd name="connsiteX176" fmla="*/ 518713 w 652264"/>
                <a:gd name="connsiteY176" fmla="*/ 108408 h 761824"/>
                <a:gd name="connsiteX177" fmla="*/ 529657 w 652264"/>
                <a:gd name="connsiteY177" fmla="*/ 123341 h 761824"/>
                <a:gd name="connsiteX178" fmla="*/ 524245 w 652264"/>
                <a:gd name="connsiteY178" fmla="*/ 108145 h 761824"/>
                <a:gd name="connsiteX179" fmla="*/ 613107 w 652264"/>
                <a:gd name="connsiteY179" fmla="*/ 225800 h 761824"/>
                <a:gd name="connsiteX180" fmla="*/ 630635 w 652264"/>
                <a:gd name="connsiteY180" fmla="*/ 276852 h 761824"/>
                <a:gd name="connsiteX181" fmla="*/ 649809 w 652264"/>
                <a:gd name="connsiteY181" fmla="*/ 372927 h 761824"/>
                <a:gd name="connsiteX182" fmla="*/ 644294 w 652264"/>
                <a:gd name="connsiteY182" fmla="*/ 493456 h 761824"/>
                <a:gd name="connsiteX183" fmla="*/ 636367 w 652264"/>
                <a:gd name="connsiteY183" fmla="*/ 526506 h 761824"/>
                <a:gd name="connsiteX184" fmla="*/ 611719 w 652264"/>
                <a:gd name="connsiteY184" fmla="*/ 516184 h 761824"/>
                <a:gd name="connsiteX185" fmla="*/ 593911 w 652264"/>
                <a:gd name="connsiteY185" fmla="*/ 494170 h 761824"/>
                <a:gd name="connsiteX186" fmla="*/ 576794 w 652264"/>
                <a:gd name="connsiteY186" fmla="*/ 459218 h 761824"/>
                <a:gd name="connsiteX187" fmla="*/ 579446 w 652264"/>
                <a:gd name="connsiteY187" fmla="*/ 455760 h 761824"/>
                <a:gd name="connsiteX188" fmla="*/ 559386 w 652264"/>
                <a:gd name="connsiteY188" fmla="*/ 429602 h 761824"/>
                <a:gd name="connsiteX189" fmla="*/ 571531 w 652264"/>
                <a:gd name="connsiteY189" fmla="*/ 441918 h 761824"/>
                <a:gd name="connsiteX190" fmla="*/ 572994 w 652264"/>
                <a:gd name="connsiteY190" fmla="*/ 453400 h 761824"/>
                <a:gd name="connsiteX191" fmla="*/ 561415 w 652264"/>
                <a:gd name="connsiteY191" fmla="*/ 450456 h 761824"/>
                <a:gd name="connsiteX192" fmla="*/ 553620 w 652264"/>
                <a:gd name="connsiteY192" fmla="*/ 440198 h 761824"/>
                <a:gd name="connsiteX193" fmla="*/ 550894 w 652264"/>
                <a:gd name="connsiteY193" fmla="*/ 447587 h 761824"/>
                <a:gd name="connsiteX194" fmla="*/ 532669 w 652264"/>
                <a:gd name="connsiteY194" fmla="*/ 435746 h 761824"/>
                <a:gd name="connsiteX195" fmla="*/ 533143 w 652264"/>
                <a:gd name="connsiteY195" fmla="*/ 430900 h 761824"/>
                <a:gd name="connsiteX196" fmla="*/ 532480 w 652264"/>
                <a:gd name="connsiteY196" fmla="*/ 435089 h 761824"/>
                <a:gd name="connsiteX197" fmla="*/ 526668 w 652264"/>
                <a:gd name="connsiteY197" fmla="*/ 440827 h 761824"/>
                <a:gd name="connsiteX198" fmla="*/ 516535 w 652264"/>
                <a:gd name="connsiteY198" fmla="*/ 434460 h 761824"/>
                <a:gd name="connsiteX199" fmla="*/ 499493 w 652264"/>
                <a:gd name="connsiteY199" fmla="*/ 421350 h 761824"/>
                <a:gd name="connsiteX200" fmla="*/ 482451 w 652264"/>
                <a:gd name="connsiteY200" fmla="*/ 401073 h 761824"/>
                <a:gd name="connsiteX201" fmla="*/ 483811 w 652264"/>
                <a:gd name="connsiteY201" fmla="*/ 398856 h 761824"/>
                <a:gd name="connsiteX202" fmla="*/ 481439 w 652264"/>
                <a:gd name="connsiteY202" fmla="*/ 400158 h 761824"/>
                <a:gd name="connsiteX203" fmla="*/ 461666 w 652264"/>
                <a:gd name="connsiteY203" fmla="*/ 389277 h 761824"/>
                <a:gd name="connsiteX204" fmla="*/ 456836 w 652264"/>
                <a:gd name="connsiteY204" fmla="*/ 399736 h 761824"/>
                <a:gd name="connsiteX205" fmla="*/ 453504 w 652264"/>
                <a:gd name="connsiteY205" fmla="*/ 410166 h 761824"/>
                <a:gd name="connsiteX206" fmla="*/ 462180 w 652264"/>
                <a:gd name="connsiteY206" fmla="*/ 407868 h 761824"/>
                <a:gd name="connsiteX207" fmla="*/ 481171 w 652264"/>
                <a:gd name="connsiteY207" fmla="*/ 427511 h 761824"/>
                <a:gd name="connsiteX208" fmla="*/ 475364 w 652264"/>
                <a:gd name="connsiteY208" fmla="*/ 426271 h 761824"/>
                <a:gd name="connsiteX209" fmla="*/ 477633 w 652264"/>
                <a:gd name="connsiteY209" fmla="*/ 427333 h 761824"/>
                <a:gd name="connsiteX210" fmla="*/ 478948 w 652264"/>
                <a:gd name="connsiteY210" fmla="*/ 428408 h 761824"/>
                <a:gd name="connsiteX211" fmla="*/ 484794 w 652264"/>
                <a:gd name="connsiteY211" fmla="*/ 433992 h 761824"/>
                <a:gd name="connsiteX212" fmla="*/ 491847 w 652264"/>
                <a:gd name="connsiteY212" fmla="*/ 448628 h 761824"/>
                <a:gd name="connsiteX213" fmla="*/ 476467 w 652264"/>
                <a:gd name="connsiteY213" fmla="*/ 445787 h 761824"/>
                <a:gd name="connsiteX214" fmla="*/ 475170 w 652264"/>
                <a:gd name="connsiteY214" fmla="*/ 446719 h 761824"/>
                <a:gd name="connsiteX215" fmla="*/ 476553 w 652264"/>
                <a:gd name="connsiteY215" fmla="*/ 446867 h 761824"/>
                <a:gd name="connsiteX216" fmla="*/ 492921 w 652264"/>
                <a:gd name="connsiteY216" fmla="*/ 456634 h 761824"/>
                <a:gd name="connsiteX217" fmla="*/ 504111 w 652264"/>
                <a:gd name="connsiteY217" fmla="*/ 471739 h 761824"/>
                <a:gd name="connsiteX218" fmla="*/ 488623 w 652264"/>
                <a:gd name="connsiteY218" fmla="*/ 471145 h 761824"/>
                <a:gd name="connsiteX219" fmla="*/ 488069 w 652264"/>
                <a:gd name="connsiteY219" fmla="*/ 467441 h 761824"/>
                <a:gd name="connsiteX220" fmla="*/ 486640 w 652264"/>
                <a:gd name="connsiteY220" fmla="*/ 469716 h 761824"/>
                <a:gd name="connsiteX221" fmla="*/ 493298 w 652264"/>
                <a:gd name="connsiteY221" fmla="*/ 484409 h 761824"/>
                <a:gd name="connsiteX222" fmla="*/ 478936 w 652264"/>
                <a:gd name="connsiteY222" fmla="*/ 490044 h 761824"/>
                <a:gd name="connsiteX223" fmla="*/ 467466 w 652264"/>
                <a:gd name="connsiteY223" fmla="*/ 477620 h 761824"/>
                <a:gd name="connsiteX224" fmla="*/ 444378 w 652264"/>
                <a:gd name="connsiteY224" fmla="*/ 447645 h 761824"/>
                <a:gd name="connsiteX225" fmla="*/ 406224 w 652264"/>
                <a:gd name="connsiteY225" fmla="*/ 429037 h 761824"/>
                <a:gd name="connsiteX226" fmla="*/ 421318 w 652264"/>
                <a:gd name="connsiteY226" fmla="*/ 448473 h 761824"/>
                <a:gd name="connsiteX227" fmla="*/ 434879 w 652264"/>
                <a:gd name="connsiteY227" fmla="*/ 470687 h 761824"/>
                <a:gd name="connsiteX228" fmla="*/ 434885 w 652264"/>
                <a:gd name="connsiteY228" fmla="*/ 465978 h 761824"/>
                <a:gd name="connsiteX229" fmla="*/ 431325 w 652264"/>
                <a:gd name="connsiteY229" fmla="*/ 449073 h 761824"/>
                <a:gd name="connsiteX230" fmla="*/ 454802 w 652264"/>
                <a:gd name="connsiteY230" fmla="*/ 456680 h 761824"/>
                <a:gd name="connsiteX231" fmla="*/ 468529 w 652264"/>
                <a:gd name="connsiteY231" fmla="*/ 476179 h 761824"/>
                <a:gd name="connsiteX232" fmla="*/ 458185 w 652264"/>
                <a:gd name="connsiteY232" fmla="*/ 495902 h 761824"/>
                <a:gd name="connsiteX233" fmla="*/ 432753 w 652264"/>
                <a:gd name="connsiteY233" fmla="*/ 491353 h 761824"/>
                <a:gd name="connsiteX234" fmla="*/ 424466 w 652264"/>
                <a:gd name="connsiteY234" fmla="*/ 483832 h 761824"/>
                <a:gd name="connsiteX235" fmla="*/ 420729 w 652264"/>
                <a:gd name="connsiteY235" fmla="*/ 484615 h 761824"/>
                <a:gd name="connsiteX236" fmla="*/ 391531 w 652264"/>
                <a:gd name="connsiteY236" fmla="*/ 466024 h 761824"/>
                <a:gd name="connsiteX237" fmla="*/ 379427 w 652264"/>
                <a:gd name="connsiteY237" fmla="*/ 456440 h 761824"/>
                <a:gd name="connsiteX238" fmla="*/ 369054 w 652264"/>
                <a:gd name="connsiteY238" fmla="*/ 440404 h 761824"/>
                <a:gd name="connsiteX239" fmla="*/ 367128 w 652264"/>
                <a:gd name="connsiteY239" fmla="*/ 438466 h 761824"/>
                <a:gd name="connsiteX240" fmla="*/ 351680 w 652264"/>
                <a:gd name="connsiteY240" fmla="*/ 434855 h 761824"/>
                <a:gd name="connsiteX241" fmla="*/ 361899 w 652264"/>
                <a:gd name="connsiteY241" fmla="*/ 444473 h 761824"/>
                <a:gd name="connsiteX242" fmla="*/ 373866 w 652264"/>
                <a:gd name="connsiteY242" fmla="*/ 469676 h 761824"/>
                <a:gd name="connsiteX243" fmla="*/ 369403 w 652264"/>
                <a:gd name="connsiteY243" fmla="*/ 482135 h 761824"/>
                <a:gd name="connsiteX244" fmla="*/ 383656 w 652264"/>
                <a:gd name="connsiteY244" fmla="*/ 482472 h 761824"/>
                <a:gd name="connsiteX245" fmla="*/ 378455 w 652264"/>
                <a:gd name="connsiteY245" fmla="*/ 497577 h 761824"/>
                <a:gd name="connsiteX246" fmla="*/ 401944 w 652264"/>
                <a:gd name="connsiteY246" fmla="*/ 494953 h 761824"/>
                <a:gd name="connsiteX247" fmla="*/ 398235 w 652264"/>
                <a:gd name="connsiteY247" fmla="*/ 511664 h 761824"/>
                <a:gd name="connsiteX248" fmla="*/ 391925 w 652264"/>
                <a:gd name="connsiteY248" fmla="*/ 523706 h 761824"/>
                <a:gd name="connsiteX249" fmla="*/ 412814 w 652264"/>
                <a:gd name="connsiteY249" fmla="*/ 532078 h 761824"/>
                <a:gd name="connsiteX250" fmla="*/ 395577 w 652264"/>
                <a:gd name="connsiteY250" fmla="*/ 541136 h 761824"/>
                <a:gd name="connsiteX251" fmla="*/ 394726 w 652264"/>
                <a:gd name="connsiteY251" fmla="*/ 541513 h 761824"/>
                <a:gd name="connsiteX252" fmla="*/ 396195 w 652264"/>
                <a:gd name="connsiteY252" fmla="*/ 541142 h 761824"/>
                <a:gd name="connsiteX253" fmla="*/ 410562 w 652264"/>
                <a:gd name="connsiteY253" fmla="*/ 534981 h 761824"/>
                <a:gd name="connsiteX254" fmla="*/ 412591 w 652264"/>
                <a:gd name="connsiteY254" fmla="*/ 531992 h 761824"/>
                <a:gd name="connsiteX255" fmla="*/ 414882 w 652264"/>
                <a:gd name="connsiteY255" fmla="*/ 528438 h 761824"/>
                <a:gd name="connsiteX256" fmla="*/ 414860 w 652264"/>
                <a:gd name="connsiteY256" fmla="*/ 523614 h 761824"/>
                <a:gd name="connsiteX257" fmla="*/ 414837 w 652264"/>
                <a:gd name="connsiteY257" fmla="*/ 505732 h 761824"/>
                <a:gd name="connsiteX258" fmla="*/ 433233 w 652264"/>
                <a:gd name="connsiteY258" fmla="*/ 516653 h 761824"/>
                <a:gd name="connsiteX259" fmla="*/ 434925 w 652264"/>
                <a:gd name="connsiteY259" fmla="*/ 519579 h 761824"/>
                <a:gd name="connsiteX260" fmla="*/ 435131 w 652264"/>
                <a:gd name="connsiteY260" fmla="*/ 518859 h 761824"/>
                <a:gd name="connsiteX261" fmla="*/ 433228 w 652264"/>
                <a:gd name="connsiteY261" fmla="*/ 516459 h 761824"/>
                <a:gd name="connsiteX262" fmla="*/ 440611 w 652264"/>
                <a:gd name="connsiteY262" fmla="*/ 510229 h 761824"/>
                <a:gd name="connsiteX263" fmla="*/ 455785 w 652264"/>
                <a:gd name="connsiteY263" fmla="*/ 526940 h 761824"/>
                <a:gd name="connsiteX264" fmla="*/ 461843 w 652264"/>
                <a:gd name="connsiteY264" fmla="*/ 543759 h 761824"/>
                <a:gd name="connsiteX265" fmla="*/ 440720 w 652264"/>
                <a:gd name="connsiteY265" fmla="*/ 563836 h 761824"/>
                <a:gd name="connsiteX266" fmla="*/ 437954 w 652264"/>
                <a:gd name="connsiteY266" fmla="*/ 567122 h 761824"/>
                <a:gd name="connsiteX267" fmla="*/ 431936 w 652264"/>
                <a:gd name="connsiteY267" fmla="*/ 577147 h 761824"/>
                <a:gd name="connsiteX268" fmla="*/ 428101 w 652264"/>
                <a:gd name="connsiteY268" fmla="*/ 593731 h 761824"/>
                <a:gd name="connsiteX269" fmla="*/ 450361 w 652264"/>
                <a:gd name="connsiteY269" fmla="*/ 599058 h 761824"/>
                <a:gd name="connsiteX270" fmla="*/ 468952 w 652264"/>
                <a:gd name="connsiteY270" fmla="*/ 612528 h 761824"/>
                <a:gd name="connsiteX271" fmla="*/ 474982 w 652264"/>
                <a:gd name="connsiteY271" fmla="*/ 625341 h 761824"/>
                <a:gd name="connsiteX272" fmla="*/ 483577 w 652264"/>
                <a:gd name="connsiteY272" fmla="*/ 614626 h 761824"/>
                <a:gd name="connsiteX273" fmla="*/ 501082 w 652264"/>
                <a:gd name="connsiteY273" fmla="*/ 611722 h 761824"/>
                <a:gd name="connsiteX274" fmla="*/ 513341 w 652264"/>
                <a:gd name="connsiteY274" fmla="*/ 635177 h 761824"/>
                <a:gd name="connsiteX275" fmla="*/ 486817 w 652264"/>
                <a:gd name="connsiteY275" fmla="*/ 636497 h 761824"/>
                <a:gd name="connsiteX276" fmla="*/ 486354 w 652264"/>
                <a:gd name="connsiteY276" fmla="*/ 637108 h 761824"/>
                <a:gd name="connsiteX277" fmla="*/ 487275 w 652264"/>
                <a:gd name="connsiteY277" fmla="*/ 637217 h 761824"/>
                <a:gd name="connsiteX278" fmla="*/ 501922 w 652264"/>
                <a:gd name="connsiteY278" fmla="*/ 649853 h 761824"/>
                <a:gd name="connsiteX279" fmla="*/ 494715 w 652264"/>
                <a:gd name="connsiteY279" fmla="*/ 655482 h 761824"/>
                <a:gd name="connsiteX280" fmla="*/ 501671 w 652264"/>
                <a:gd name="connsiteY280" fmla="*/ 650773 h 761824"/>
                <a:gd name="connsiteX281" fmla="*/ 527314 w 652264"/>
                <a:gd name="connsiteY281" fmla="*/ 664215 h 761824"/>
                <a:gd name="connsiteX282" fmla="*/ 512489 w 652264"/>
                <a:gd name="connsiteY282" fmla="*/ 694293 h 761824"/>
                <a:gd name="connsiteX283" fmla="*/ 471370 w 652264"/>
                <a:gd name="connsiteY283" fmla="*/ 700385 h 761824"/>
                <a:gd name="connsiteX284" fmla="*/ 488652 w 652264"/>
                <a:gd name="connsiteY284" fmla="*/ 702928 h 761824"/>
                <a:gd name="connsiteX285" fmla="*/ 501168 w 652264"/>
                <a:gd name="connsiteY285" fmla="*/ 721348 h 761824"/>
                <a:gd name="connsiteX286" fmla="*/ 488166 w 652264"/>
                <a:gd name="connsiteY286" fmla="*/ 725496 h 761824"/>
                <a:gd name="connsiteX287" fmla="*/ 492618 w 652264"/>
                <a:gd name="connsiteY287" fmla="*/ 728188 h 761824"/>
                <a:gd name="connsiteX288" fmla="*/ 501070 w 652264"/>
                <a:gd name="connsiteY288" fmla="*/ 732852 h 761824"/>
                <a:gd name="connsiteX289" fmla="*/ 501065 w 652264"/>
                <a:gd name="connsiteY289" fmla="*/ 740213 h 761824"/>
                <a:gd name="connsiteX290" fmla="*/ 501093 w 652264"/>
                <a:gd name="connsiteY290" fmla="*/ 740167 h 761824"/>
                <a:gd name="connsiteX291" fmla="*/ 497956 w 652264"/>
                <a:gd name="connsiteY291" fmla="*/ 743904 h 761824"/>
                <a:gd name="connsiteX292" fmla="*/ 498230 w 652264"/>
                <a:gd name="connsiteY292" fmla="*/ 743647 h 761824"/>
                <a:gd name="connsiteX293" fmla="*/ 488166 w 652264"/>
                <a:gd name="connsiteY293" fmla="*/ 756975 h 761824"/>
                <a:gd name="connsiteX294" fmla="*/ 488269 w 652264"/>
                <a:gd name="connsiteY294" fmla="*/ 756860 h 761824"/>
                <a:gd name="connsiteX295" fmla="*/ 461934 w 652264"/>
                <a:gd name="connsiteY295" fmla="*/ 753049 h 761824"/>
                <a:gd name="connsiteX296" fmla="*/ 469078 w 652264"/>
                <a:gd name="connsiteY296" fmla="*/ 738578 h 761824"/>
                <a:gd name="connsiteX297" fmla="*/ 473404 w 652264"/>
                <a:gd name="connsiteY297" fmla="*/ 741270 h 761824"/>
                <a:gd name="connsiteX298" fmla="*/ 470455 w 652264"/>
                <a:gd name="connsiteY298" fmla="*/ 739595 h 761824"/>
                <a:gd name="connsiteX299" fmla="*/ 468118 w 652264"/>
                <a:gd name="connsiteY299" fmla="*/ 736481 h 761824"/>
                <a:gd name="connsiteX300" fmla="*/ 456996 w 652264"/>
                <a:gd name="connsiteY300" fmla="*/ 695893 h 761824"/>
                <a:gd name="connsiteX301" fmla="*/ 465626 w 652264"/>
                <a:gd name="connsiteY301" fmla="*/ 685834 h 761824"/>
                <a:gd name="connsiteX302" fmla="*/ 476708 w 652264"/>
                <a:gd name="connsiteY302" fmla="*/ 663946 h 761824"/>
                <a:gd name="connsiteX303" fmla="*/ 473193 w 652264"/>
                <a:gd name="connsiteY303" fmla="*/ 645087 h 761824"/>
                <a:gd name="connsiteX304" fmla="*/ 474604 w 652264"/>
                <a:gd name="connsiteY304" fmla="*/ 642492 h 761824"/>
                <a:gd name="connsiteX305" fmla="*/ 472364 w 652264"/>
                <a:gd name="connsiteY305" fmla="*/ 645418 h 761824"/>
                <a:gd name="connsiteX306" fmla="*/ 471101 w 652264"/>
                <a:gd name="connsiteY306" fmla="*/ 657225 h 761824"/>
                <a:gd name="connsiteX307" fmla="*/ 478896 w 652264"/>
                <a:gd name="connsiteY307" fmla="*/ 671158 h 761824"/>
                <a:gd name="connsiteX308" fmla="*/ 475079 w 652264"/>
                <a:gd name="connsiteY308" fmla="*/ 681691 h 761824"/>
                <a:gd name="connsiteX309" fmla="*/ 462277 w 652264"/>
                <a:gd name="connsiteY309" fmla="*/ 683268 h 761824"/>
                <a:gd name="connsiteX310" fmla="*/ 453156 w 652264"/>
                <a:gd name="connsiteY310" fmla="*/ 676559 h 761824"/>
                <a:gd name="connsiteX311" fmla="*/ 451596 w 652264"/>
                <a:gd name="connsiteY311" fmla="*/ 677256 h 761824"/>
                <a:gd name="connsiteX312" fmla="*/ 454602 w 652264"/>
                <a:gd name="connsiteY312" fmla="*/ 683743 h 761824"/>
                <a:gd name="connsiteX313" fmla="*/ 431113 w 652264"/>
                <a:gd name="connsiteY313" fmla="*/ 697184 h 761824"/>
                <a:gd name="connsiteX314" fmla="*/ 421992 w 652264"/>
                <a:gd name="connsiteY314" fmla="*/ 697201 h 761824"/>
                <a:gd name="connsiteX315" fmla="*/ 430953 w 652264"/>
                <a:gd name="connsiteY315" fmla="*/ 720290 h 761824"/>
                <a:gd name="connsiteX316" fmla="*/ 424432 w 652264"/>
                <a:gd name="connsiteY316" fmla="*/ 725868 h 761824"/>
                <a:gd name="connsiteX317" fmla="*/ 406167 w 652264"/>
                <a:gd name="connsiteY317" fmla="*/ 708266 h 761824"/>
                <a:gd name="connsiteX318" fmla="*/ 395394 w 652264"/>
                <a:gd name="connsiteY318" fmla="*/ 678336 h 761824"/>
                <a:gd name="connsiteX319" fmla="*/ 389462 w 652264"/>
                <a:gd name="connsiteY319" fmla="*/ 675593 h 761824"/>
                <a:gd name="connsiteX320" fmla="*/ 372992 w 652264"/>
                <a:gd name="connsiteY320" fmla="*/ 668878 h 761824"/>
                <a:gd name="connsiteX321" fmla="*/ 336667 w 652264"/>
                <a:gd name="connsiteY321" fmla="*/ 630285 h 761824"/>
                <a:gd name="connsiteX322" fmla="*/ 334307 w 652264"/>
                <a:gd name="connsiteY322" fmla="*/ 627953 h 761824"/>
                <a:gd name="connsiteX323" fmla="*/ 292816 w 652264"/>
                <a:gd name="connsiteY323" fmla="*/ 624169 h 761824"/>
                <a:gd name="connsiteX324" fmla="*/ 285266 w 652264"/>
                <a:gd name="connsiteY324" fmla="*/ 623450 h 761824"/>
                <a:gd name="connsiteX325" fmla="*/ 280906 w 652264"/>
                <a:gd name="connsiteY325" fmla="*/ 631439 h 761824"/>
                <a:gd name="connsiteX326" fmla="*/ 261989 w 652264"/>
                <a:gd name="connsiteY326" fmla="*/ 620569 h 761824"/>
                <a:gd name="connsiteX327" fmla="*/ 262938 w 652264"/>
                <a:gd name="connsiteY327" fmla="*/ 608676 h 761824"/>
                <a:gd name="connsiteX328" fmla="*/ 279020 w 652264"/>
                <a:gd name="connsiteY328" fmla="*/ 607465 h 761824"/>
                <a:gd name="connsiteX329" fmla="*/ 289301 w 652264"/>
                <a:gd name="connsiteY329" fmla="*/ 607322 h 761824"/>
                <a:gd name="connsiteX330" fmla="*/ 295965 w 652264"/>
                <a:gd name="connsiteY330" fmla="*/ 610248 h 761824"/>
                <a:gd name="connsiteX331" fmla="*/ 296102 w 652264"/>
                <a:gd name="connsiteY331" fmla="*/ 609093 h 761824"/>
                <a:gd name="connsiteX332" fmla="*/ 294639 w 652264"/>
                <a:gd name="connsiteY332" fmla="*/ 608396 h 761824"/>
                <a:gd name="connsiteX333" fmla="*/ 280032 w 652264"/>
                <a:gd name="connsiteY333" fmla="*/ 592674 h 761824"/>
                <a:gd name="connsiteX334" fmla="*/ 273510 w 652264"/>
                <a:gd name="connsiteY334" fmla="*/ 562219 h 761824"/>
                <a:gd name="connsiteX335" fmla="*/ 295662 w 652264"/>
                <a:gd name="connsiteY335" fmla="*/ 564682 h 761824"/>
                <a:gd name="connsiteX336" fmla="*/ 327672 w 652264"/>
                <a:gd name="connsiteY336" fmla="*/ 568071 h 761824"/>
                <a:gd name="connsiteX337" fmla="*/ 332335 w 652264"/>
                <a:gd name="connsiteY337" fmla="*/ 568551 h 761824"/>
                <a:gd name="connsiteX338" fmla="*/ 334433 w 652264"/>
                <a:gd name="connsiteY338" fmla="*/ 588354 h 761824"/>
                <a:gd name="connsiteX339" fmla="*/ 321802 w 652264"/>
                <a:gd name="connsiteY339" fmla="*/ 603287 h 761824"/>
                <a:gd name="connsiteX340" fmla="*/ 324243 w 652264"/>
                <a:gd name="connsiteY340" fmla="*/ 603344 h 761824"/>
                <a:gd name="connsiteX341" fmla="*/ 333798 w 652264"/>
                <a:gd name="connsiteY341" fmla="*/ 598915 h 761824"/>
                <a:gd name="connsiteX342" fmla="*/ 334924 w 652264"/>
                <a:gd name="connsiteY342" fmla="*/ 597778 h 761824"/>
                <a:gd name="connsiteX343" fmla="*/ 345491 w 652264"/>
                <a:gd name="connsiteY343" fmla="*/ 578473 h 761824"/>
                <a:gd name="connsiteX344" fmla="*/ 352800 w 652264"/>
                <a:gd name="connsiteY344" fmla="*/ 571071 h 761824"/>
                <a:gd name="connsiteX345" fmla="*/ 365219 w 652264"/>
                <a:gd name="connsiteY345" fmla="*/ 576318 h 761824"/>
                <a:gd name="connsiteX346" fmla="*/ 382981 w 652264"/>
                <a:gd name="connsiteY346" fmla="*/ 623649 h 761824"/>
                <a:gd name="connsiteX347" fmla="*/ 387073 w 652264"/>
                <a:gd name="connsiteY347" fmla="*/ 627416 h 761824"/>
                <a:gd name="connsiteX348" fmla="*/ 395480 w 652264"/>
                <a:gd name="connsiteY348" fmla="*/ 606333 h 761824"/>
                <a:gd name="connsiteX349" fmla="*/ 393434 w 652264"/>
                <a:gd name="connsiteY349" fmla="*/ 596937 h 761824"/>
                <a:gd name="connsiteX350" fmla="*/ 403452 w 652264"/>
                <a:gd name="connsiteY350" fmla="*/ 574809 h 761824"/>
                <a:gd name="connsiteX351" fmla="*/ 406853 w 652264"/>
                <a:gd name="connsiteY351" fmla="*/ 572112 h 761824"/>
                <a:gd name="connsiteX352" fmla="*/ 406447 w 652264"/>
                <a:gd name="connsiteY352" fmla="*/ 570591 h 761824"/>
                <a:gd name="connsiteX353" fmla="*/ 403630 w 652264"/>
                <a:gd name="connsiteY353" fmla="*/ 569957 h 761824"/>
                <a:gd name="connsiteX354" fmla="*/ 400155 w 652264"/>
                <a:gd name="connsiteY354" fmla="*/ 572072 h 761824"/>
                <a:gd name="connsiteX355" fmla="*/ 384164 w 652264"/>
                <a:gd name="connsiteY355" fmla="*/ 569826 h 761824"/>
                <a:gd name="connsiteX356" fmla="*/ 380633 w 652264"/>
                <a:gd name="connsiteY356" fmla="*/ 567351 h 761824"/>
                <a:gd name="connsiteX357" fmla="*/ 375295 w 652264"/>
                <a:gd name="connsiteY357" fmla="*/ 563579 h 761824"/>
                <a:gd name="connsiteX358" fmla="*/ 372820 w 652264"/>
                <a:gd name="connsiteY358" fmla="*/ 559870 h 761824"/>
                <a:gd name="connsiteX359" fmla="*/ 364413 w 652264"/>
                <a:gd name="connsiteY359" fmla="*/ 555447 h 761824"/>
                <a:gd name="connsiteX360" fmla="*/ 348097 w 652264"/>
                <a:gd name="connsiteY360" fmla="*/ 551578 h 761824"/>
                <a:gd name="connsiteX361" fmla="*/ 336501 w 652264"/>
                <a:gd name="connsiteY361" fmla="*/ 543239 h 761824"/>
                <a:gd name="connsiteX362" fmla="*/ 328569 w 652264"/>
                <a:gd name="connsiteY362" fmla="*/ 527946 h 761824"/>
                <a:gd name="connsiteX363" fmla="*/ 324054 w 652264"/>
                <a:gd name="connsiteY363" fmla="*/ 507240 h 761824"/>
                <a:gd name="connsiteX364" fmla="*/ 335170 w 652264"/>
                <a:gd name="connsiteY364" fmla="*/ 495862 h 761824"/>
                <a:gd name="connsiteX365" fmla="*/ 326048 w 652264"/>
                <a:gd name="connsiteY365" fmla="*/ 484986 h 761824"/>
                <a:gd name="connsiteX366" fmla="*/ 324951 w 652264"/>
                <a:gd name="connsiteY366" fmla="*/ 483586 h 761824"/>
                <a:gd name="connsiteX367" fmla="*/ 320059 w 652264"/>
                <a:gd name="connsiteY367" fmla="*/ 490267 h 761824"/>
                <a:gd name="connsiteX368" fmla="*/ 312772 w 652264"/>
                <a:gd name="connsiteY368" fmla="*/ 496502 h 761824"/>
                <a:gd name="connsiteX369" fmla="*/ 307115 w 652264"/>
                <a:gd name="connsiteY369" fmla="*/ 486392 h 761824"/>
                <a:gd name="connsiteX370" fmla="*/ 307463 w 652264"/>
                <a:gd name="connsiteY370" fmla="*/ 475602 h 761824"/>
                <a:gd name="connsiteX371" fmla="*/ 294747 w 652264"/>
                <a:gd name="connsiteY371" fmla="*/ 491267 h 761824"/>
                <a:gd name="connsiteX372" fmla="*/ 287850 w 652264"/>
                <a:gd name="connsiteY372" fmla="*/ 482478 h 761824"/>
                <a:gd name="connsiteX373" fmla="*/ 294644 w 652264"/>
                <a:gd name="connsiteY373" fmla="*/ 491341 h 761824"/>
                <a:gd name="connsiteX374" fmla="*/ 285169 w 652264"/>
                <a:gd name="connsiteY374" fmla="*/ 501531 h 761824"/>
                <a:gd name="connsiteX375" fmla="*/ 275471 w 652264"/>
                <a:gd name="connsiteY375" fmla="*/ 492262 h 761824"/>
                <a:gd name="connsiteX376" fmla="*/ 272945 w 652264"/>
                <a:gd name="connsiteY376" fmla="*/ 474917 h 761824"/>
                <a:gd name="connsiteX377" fmla="*/ 265561 w 652264"/>
                <a:gd name="connsiteY377" fmla="*/ 464292 h 761824"/>
                <a:gd name="connsiteX378" fmla="*/ 255577 w 652264"/>
                <a:gd name="connsiteY378" fmla="*/ 467030 h 761824"/>
                <a:gd name="connsiteX379" fmla="*/ 251565 w 652264"/>
                <a:gd name="connsiteY379" fmla="*/ 468830 h 761824"/>
                <a:gd name="connsiteX380" fmla="*/ 245947 w 652264"/>
                <a:gd name="connsiteY380" fmla="*/ 462738 h 761824"/>
                <a:gd name="connsiteX381" fmla="*/ 234637 w 652264"/>
                <a:gd name="connsiteY381" fmla="*/ 450674 h 761824"/>
                <a:gd name="connsiteX382" fmla="*/ 231351 w 652264"/>
                <a:gd name="connsiteY382" fmla="*/ 430940 h 761824"/>
                <a:gd name="connsiteX383" fmla="*/ 211634 w 652264"/>
                <a:gd name="connsiteY383" fmla="*/ 439626 h 761824"/>
                <a:gd name="connsiteX384" fmla="*/ 202342 w 652264"/>
                <a:gd name="connsiteY384" fmla="*/ 429768 h 761824"/>
                <a:gd name="connsiteX385" fmla="*/ 202639 w 652264"/>
                <a:gd name="connsiteY385" fmla="*/ 414738 h 761824"/>
                <a:gd name="connsiteX386" fmla="*/ 193701 w 652264"/>
                <a:gd name="connsiteY386" fmla="*/ 398067 h 761824"/>
                <a:gd name="connsiteX387" fmla="*/ 190472 w 652264"/>
                <a:gd name="connsiteY387" fmla="*/ 392261 h 761824"/>
                <a:gd name="connsiteX388" fmla="*/ 197352 w 652264"/>
                <a:gd name="connsiteY388" fmla="*/ 391883 h 761824"/>
                <a:gd name="connsiteX389" fmla="*/ 204142 w 652264"/>
                <a:gd name="connsiteY389" fmla="*/ 391775 h 761824"/>
                <a:gd name="connsiteX390" fmla="*/ 188203 w 652264"/>
                <a:gd name="connsiteY390" fmla="*/ 370709 h 761824"/>
                <a:gd name="connsiteX391" fmla="*/ 182842 w 652264"/>
                <a:gd name="connsiteY391" fmla="*/ 379070 h 761824"/>
                <a:gd name="connsiteX392" fmla="*/ 170578 w 652264"/>
                <a:gd name="connsiteY392" fmla="*/ 367303 h 761824"/>
                <a:gd name="connsiteX393" fmla="*/ 161022 w 652264"/>
                <a:gd name="connsiteY393" fmla="*/ 375664 h 761824"/>
                <a:gd name="connsiteX394" fmla="*/ 157056 w 652264"/>
                <a:gd name="connsiteY394" fmla="*/ 362211 h 761824"/>
                <a:gd name="connsiteX395" fmla="*/ 142568 w 652264"/>
                <a:gd name="connsiteY395" fmla="*/ 355284 h 761824"/>
                <a:gd name="connsiteX396" fmla="*/ 142568 w 652264"/>
                <a:gd name="connsiteY396" fmla="*/ 358576 h 761824"/>
                <a:gd name="connsiteX397" fmla="*/ 146163 w 652264"/>
                <a:gd name="connsiteY397" fmla="*/ 363714 h 761824"/>
                <a:gd name="connsiteX398" fmla="*/ 134048 w 652264"/>
                <a:gd name="connsiteY398" fmla="*/ 363474 h 761824"/>
                <a:gd name="connsiteX399" fmla="*/ 119543 w 652264"/>
                <a:gd name="connsiteY399" fmla="*/ 332259 h 761824"/>
                <a:gd name="connsiteX400" fmla="*/ 116800 w 652264"/>
                <a:gd name="connsiteY400" fmla="*/ 340197 h 761824"/>
                <a:gd name="connsiteX401" fmla="*/ 111016 w 652264"/>
                <a:gd name="connsiteY401" fmla="*/ 344209 h 761824"/>
                <a:gd name="connsiteX402" fmla="*/ 88990 w 652264"/>
                <a:gd name="connsiteY402" fmla="*/ 334951 h 761824"/>
                <a:gd name="connsiteX403" fmla="*/ 101055 w 652264"/>
                <a:gd name="connsiteY403" fmla="*/ 330058 h 761824"/>
                <a:gd name="connsiteX404" fmla="*/ 70577 w 652264"/>
                <a:gd name="connsiteY404" fmla="*/ 314154 h 761824"/>
                <a:gd name="connsiteX405" fmla="*/ 63141 w 652264"/>
                <a:gd name="connsiteY405" fmla="*/ 310799 h 761824"/>
                <a:gd name="connsiteX406" fmla="*/ 53603 w 652264"/>
                <a:gd name="connsiteY406" fmla="*/ 288813 h 761824"/>
                <a:gd name="connsiteX407" fmla="*/ 62261 w 652264"/>
                <a:gd name="connsiteY407" fmla="*/ 299443 h 761824"/>
                <a:gd name="connsiteX408" fmla="*/ 69674 w 652264"/>
                <a:gd name="connsiteY408" fmla="*/ 283573 h 761824"/>
                <a:gd name="connsiteX409" fmla="*/ 69931 w 652264"/>
                <a:gd name="connsiteY409" fmla="*/ 279681 h 761824"/>
                <a:gd name="connsiteX410" fmla="*/ 56061 w 652264"/>
                <a:gd name="connsiteY410" fmla="*/ 269754 h 761824"/>
                <a:gd name="connsiteX411" fmla="*/ 43905 w 652264"/>
                <a:gd name="connsiteY411" fmla="*/ 276320 h 761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Lst>
              <a:rect l="l" t="t" r="r" b="b"/>
              <a:pathLst>
                <a:path w="652264" h="761824">
                  <a:moveTo>
                    <a:pt x="43905" y="276320"/>
                  </a:moveTo>
                  <a:cubicBezTo>
                    <a:pt x="42802" y="275149"/>
                    <a:pt x="40693" y="273937"/>
                    <a:pt x="40739" y="272811"/>
                  </a:cubicBezTo>
                  <a:cubicBezTo>
                    <a:pt x="41282" y="259232"/>
                    <a:pt x="26811" y="255758"/>
                    <a:pt x="22479" y="245499"/>
                  </a:cubicBezTo>
                  <a:cubicBezTo>
                    <a:pt x="22102" y="244602"/>
                    <a:pt x="19587" y="244031"/>
                    <a:pt x="18221" y="244253"/>
                  </a:cubicBezTo>
                  <a:cubicBezTo>
                    <a:pt x="15627" y="244682"/>
                    <a:pt x="15016" y="246711"/>
                    <a:pt x="15724" y="249157"/>
                  </a:cubicBezTo>
                  <a:cubicBezTo>
                    <a:pt x="16473" y="251757"/>
                    <a:pt x="17673" y="254695"/>
                    <a:pt x="13872" y="255815"/>
                  </a:cubicBezTo>
                  <a:cubicBezTo>
                    <a:pt x="9649" y="257067"/>
                    <a:pt x="6312" y="253003"/>
                    <a:pt x="7066" y="250934"/>
                  </a:cubicBezTo>
                  <a:cubicBezTo>
                    <a:pt x="9655" y="243813"/>
                    <a:pt x="-3958" y="244276"/>
                    <a:pt x="1162" y="236847"/>
                  </a:cubicBezTo>
                  <a:cubicBezTo>
                    <a:pt x="2025" y="235967"/>
                    <a:pt x="2928" y="235121"/>
                    <a:pt x="3865" y="234315"/>
                  </a:cubicBezTo>
                  <a:cubicBezTo>
                    <a:pt x="5849" y="232812"/>
                    <a:pt x="7740" y="231200"/>
                    <a:pt x="9529" y="229429"/>
                  </a:cubicBezTo>
                  <a:cubicBezTo>
                    <a:pt x="10438" y="228406"/>
                    <a:pt x="11363" y="227446"/>
                    <a:pt x="12272" y="226440"/>
                  </a:cubicBezTo>
                  <a:cubicBezTo>
                    <a:pt x="16141" y="221691"/>
                    <a:pt x="13758" y="216741"/>
                    <a:pt x="12815" y="211855"/>
                  </a:cubicBezTo>
                  <a:cubicBezTo>
                    <a:pt x="12564" y="210352"/>
                    <a:pt x="12655" y="208861"/>
                    <a:pt x="12998" y="207375"/>
                  </a:cubicBezTo>
                  <a:cubicBezTo>
                    <a:pt x="13958" y="205249"/>
                    <a:pt x="15507" y="203717"/>
                    <a:pt x="17679" y="202825"/>
                  </a:cubicBezTo>
                  <a:cubicBezTo>
                    <a:pt x="19187" y="202608"/>
                    <a:pt x="20593" y="202923"/>
                    <a:pt x="21919" y="203671"/>
                  </a:cubicBezTo>
                  <a:cubicBezTo>
                    <a:pt x="24942" y="207574"/>
                    <a:pt x="27240" y="211918"/>
                    <a:pt x="29388" y="216210"/>
                  </a:cubicBezTo>
                  <a:cubicBezTo>
                    <a:pt x="29377" y="216084"/>
                    <a:pt x="29080" y="217410"/>
                    <a:pt x="29080" y="217410"/>
                  </a:cubicBezTo>
                  <a:cubicBezTo>
                    <a:pt x="29080" y="217410"/>
                    <a:pt x="30303" y="216816"/>
                    <a:pt x="30269" y="216684"/>
                  </a:cubicBezTo>
                  <a:cubicBezTo>
                    <a:pt x="29966" y="213204"/>
                    <a:pt x="24348" y="210255"/>
                    <a:pt x="28949" y="206672"/>
                  </a:cubicBezTo>
                  <a:cubicBezTo>
                    <a:pt x="32458" y="203940"/>
                    <a:pt x="37630" y="204848"/>
                    <a:pt x="38550" y="208569"/>
                  </a:cubicBezTo>
                  <a:cubicBezTo>
                    <a:pt x="41493" y="220456"/>
                    <a:pt x="48311" y="211415"/>
                    <a:pt x="53260" y="211970"/>
                  </a:cubicBezTo>
                  <a:cubicBezTo>
                    <a:pt x="56340" y="211901"/>
                    <a:pt x="59267" y="212638"/>
                    <a:pt x="62136" y="213667"/>
                  </a:cubicBezTo>
                  <a:cubicBezTo>
                    <a:pt x="64839" y="214941"/>
                    <a:pt x="67650" y="216147"/>
                    <a:pt x="67285" y="219936"/>
                  </a:cubicBezTo>
                  <a:cubicBezTo>
                    <a:pt x="66108" y="221085"/>
                    <a:pt x="66399" y="222759"/>
                    <a:pt x="65839" y="224142"/>
                  </a:cubicBezTo>
                  <a:cubicBezTo>
                    <a:pt x="67410" y="223280"/>
                    <a:pt x="65942" y="221519"/>
                    <a:pt x="66953" y="220422"/>
                  </a:cubicBezTo>
                  <a:cubicBezTo>
                    <a:pt x="69428" y="216359"/>
                    <a:pt x="74709" y="215113"/>
                    <a:pt x="76446" y="210478"/>
                  </a:cubicBezTo>
                  <a:cubicBezTo>
                    <a:pt x="76389" y="209163"/>
                    <a:pt x="76320" y="207883"/>
                    <a:pt x="76103" y="206586"/>
                  </a:cubicBezTo>
                  <a:cubicBezTo>
                    <a:pt x="75749" y="203854"/>
                    <a:pt x="74823" y="200968"/>
                    <a:pt x="78109" y="199248"/>
                  </a:cubicBezTo>
                  <a:cubicBezTo>
                    <a:pt x="81321" y="198362"/>
                    <a:pt x="83910" y="199694"/>
                    <a:pt x="86379" y="201511"/>
                  </a:cubicBezTo>
                  <a:cubicBezTo>
                    <a:pt x="90288" y="206186"/>
                    <a:pt x="99895" y="206758"/>
                    <a:pt x="97129" y="216250"/>
                  </a:cubicBezTo>
                  <a:cubicBezTo>
                    <a:pt x="96488" y="217519"/>
                    <a:pt x="94025" y="219016"/>
                    <a:pt x="95203" y="219987"/>
                  </a:cubicBezTo>
                  <a:cubicBezTo>
                    <a:pt x="108793" y="231160"/>
                    <a:pt x="98277" y="231406"/>
                    <a:pt x="90642" y="232601"/>
                  </a:cubicBezTo>
                  <a:cubicBezTo>
                    <a:pt x="103443" y="232978"/>
                    <a:pt x="104421" y="227811"/>
                    <a:pt x="95774" y="218462"/>
                  </a:cubicBezTo>
                  <a:cubicBezTo>
                    <a:pt x="107044" y="205334"/>
                    <a:pt x="107370" y="219136"/>
                    <a:pt x="111045" y="224651"/>
                  </a:cubicBezTo>
                  <a:cubicBezTo>
                    <a:pt x="111485" y="224834"/>
                    <a:pt x="111456" y="225668"/>
                    <a:pt x="112193" y="225514"/>
                  </a:cubicBezTo>
                  <a:cubicBezTo>
                    <a:pt x="111490" y="224674"/>
                    <a:pt x="111285" y="223680"/>
                    <a:pt x="111582" y="222502"/>
                  </a:cubicBezTo>
                  <a:cubicBezTo>
                    <a:pt x="117062" y="215267"/>
                    <a:pt x="124057" y="218513"/>
                    <a:pt x="125475" y="223868"/>
                  </a:cubicBezTo>
                  <a:cubicBezTo>
                    <a:pt x="127481" y="231429"/>
                    <a:pt x="126046" y="239807"/>
                    <a:pt x="133573" y="245322"/>
                  </a:cubicBezTo>
                  <a:cubicBezTo>
                    <a:pt x="134259" y="245825"/>
                    <a:pt x="133945" y="247465"/>
                    <a:pt x="133447" y="248408"/>
                  </a:cubicBezTo>
                  <a:cubicBezTo>
                    <a:pt x="128955" y="256941"/>
                    <a:pt x="117177" y="248797"/>
                    <a:pt x="111987" y="257729"/>
                  </a:cubicBezTo>
                  <a:cubicBezTo>
                    <a:pt x="111085" y="259284"/>
                    <a:pt x="102661" y="256604"/>
                    <a:pt x="103507" y="249597"/>
                  </a:cubicBezTo>
                  <a:cubicBezTo>
                    <a:pt x="103592" y="248894"/>
                    <a:pt x="105918" y="246957"/>
                    <a:pt x="103552" y="247654"/>
                  </a:cubicBezTo>
                  <a:cubicBezTo>
                    <a:pt x="101375" y="248300"/>
                    <a:pt x="100523" y="251894"/>
                    <a:pt x="98923" y="254043"/>
                  </a:cubicBezTo>
                  <a:cubicBezTo>
                    <a:pt x="98152" y="255026"/>
                    <a:pt x="96991" y="255426"/>
                    <a:pt x="95871" y="255895"/>
                  </a:cubicBezTo>
                  <a:cubicBezTo>
                    <a:pt x="97523" y="257084"/>
                    <a:pt x="99557" y="255478"/>
                    <a:pt x="101238" y="256638"/>
                  </a:cubicBezTo>
                  <a:cubicBezTo>
                    <a:pt x="107273" y="264216"/>
                    <a:pt x="115537" y="269919"/>
                    <a:pt x="120286" y="279138"/>
                  </a:cubicBezTo>
                  <a:cubicBezTo>
                    <a:pt x="120594" y="272183"/>
                    <a:pt x="128550" y="267022"/>
                    <a:pt x="123378" y="258467"/>
                  </a:cubicBezTo>
                  <a:cubicBezTo>
                    <a:pt x="121623" y="255563"/>
                    <a:pt x="126949" y="253900"/>
                    <a:pt x="130138" y="253609"/>
                  </a:cubicBezTo>
                  <a:cubicBezTo>
                    <a:pt x="136733" y="253015"/>
                    <a:pt x="144763" y="255660"/>
                    <a:pt x="143849" y="261770"/>
                  </a:cubicBezTo>
                  <a:cubicBezTo>
                    <a:pt x="142077" y="273600"/>
                    <a:pt x="149324" y="267805"/>
                    <a:pt x="153073" y="267839"/>
                  </a:cubicBezTo>
                  <a:cubicBezTo>
                    <a:pt x="162731" y="267931"/>
                    <a:pt x="168274" y="278955"/>
                    <a:pt x="178516" y="277012"/>
                  </a:cubicBezTo>
                  <a:cubicBezTo>
                    <a:pt x="179933" y="277383"/>
                    <a:pt x="181219" y="278035"/>
                    <a:pt x="182339" y="278972"/>
                  </a:cubicBezTo>
                  <a:cubicBezTo>
                    <a:pt x="183242" y="281778"/>
                    <a:pt x="181391" y="287224"/>
                    <a:pt x="187894" y="284750"/>
                  </a:cubicBezTo>
                  <a:cubicBezTo>
                    <a:pt x="189323" y="284470"/>
                    <a:pt x="190717" y="284453"/>
                    <a:pt x="192140" y="284578"/>
                  </a:cubicBezTo>
                  <a:cubicBezTo>
                    <a:pt x="195329" y="285127"/>
                    <a:pt x="198330" y="286076"/>
                    <a:pt x="200793" y="288265"/>
                  </a:cubicBezTo>
                  <a:cubicBezTo>
                    <a:pt x="199187" y="279921"/>
                    <a:pt x="192146" y="273972"/>
                    <a:pt x="190786" y="265673"/>
                  </a:cubicBezTo>
                  <a:cubicBezTo>
                    <a:pt x="193672" y="262101"/>
                    <a:pt x="189517" y="263799"/>
                    <a:pt x="188506" y="262942"/>
                  </a:cubicBezTo>
                  <a:cubicBezTo>
                    <a:pt x="185488" y="255312"/>
                    <a:pt x="183196" y="247591"/>
                    <a:pt x="177081" y="241510"/>
                  </a:cubicBezTo>
                  <a:cubicBezTo>
                    <a:pt x="172292" y="236750"/>
                    <a:pt x="170812" y="230360"/>
                    <a:pt x="171292" y="223342"/>
                  </a:cubicBezTo>
                  <a:cubicBezTo>
                    <a:pt x="172286" y="208837"/>
                    <a:pt x="169560" y="206643"/>
                    <a:pt x="156427" y="210489"/>
                  </a:cubicBezTo>
                  <a:cubicBezTo>
                    <a:pt x="151649" y="211889"/>
                    <a:pt x="146752" y="217570"/>
                    <a:pt x="142466" y="209843"/>
                  </a:cubicBezTo>
                  <a:cubicBezTo>
                    <a:pt x="138265" y="202271"/>
                    <a:pt x="144060" y="198751"/>
                    <a:pt x="148821" y="195253"/>
                  </a:cubicBezTo>
                  <a:cubicBezTo>
                    <a:pt x="159525" y="187406"/>
                    <a:pt x="142763" y="192590"/>
                    <a:pt x="145706" y="188583"/>
                  </a:cubicBezTo>
                  <a:cubicBezTo>
                    <a:pt x="144512" y="187669"/>
                    <a:pt x="143380" y="186663"/>
                    <a:pt x="142266" y="185646"/>
                  </a:cubicBezTo>
                  <a:cubicBezTo>
                    <a:pt x="140643" y="184292"/>
                    <a:pt x="138974" y="182943"/>
                    <a:pt x="137682" y="181274"/>
                  </a:cubicBezTo>
                  <a:cubicBezTo>
                    <a:pt x="133162" y="175451"/>
                    <a:pt x="133190" y="175422"/>
                    <a:pt x="128395" y="181829"/>
                  </a:cubicBezTo>
                  <a:cubicBezTo>
                    <a:pt x="127012" y="182503"/>
                    <a:pt x="125543" y="182874"/>
                    <a:pt x="124012" y="182994"/>
                  </a:cubicBezTo>
                  <a:cubicBezTo>
                    <a:pt x="113593" y="180600"/>
                    <a:pt x="102221" y="180446"/>
                    <a:pt x="98757" y="166461"/>
                  </a:cubicBezTo>
                  <a:cubicBezTo>
                    <a:pt x="95700" y="154122"/>
                    <a:pt x="94906" y="143315"/>
                    <a:pt x="107610" y="135954"/>
                  </a:cubicBezTo>
                  <a:cubicBezTo>
                    <a:pt x="108416" y="134743"/>
                    <a:pt x="109450" y="133760"/>
                    <a:pt x="110644" y="132948"/>
                  </a:cubicBezTo>
                  <a:cubicBezTo>
                    <a:pt x="113176" y="131548"/>
                    <a:pt x="115908" y="130599"/>
                    <a:pt x="118628" y="129622"/>
                  </a:cubicBezTo>
                  <a:cubicBezTo>
                    <a:pt x="120029" y="129108"/>
                    <a:pt x="121463" y="128782"/>
                    <a:pt x="122937" y="128559"/>
                  </a:cubicBezTo>
                  <a:cubicBezTo>
                    <a:pt x="126201" y="128039"/>
                    <a:pt x="129275" y="129108"/>
                    <a:pt x="132453" y="129725"/>
                  </a:cubicBezTo>
                  <a:cubicBezTo>
                    <a:pt x="128687" y="123198"/>
                    <a:pt x="125263" y="122112"/>
                    <a:pt x="117217" y="125461"/>
                  </a:cubicBezTo>
                  <a:cubicBezTo>
                    <a:pt x="112062" y="127610"/>
                    <a:pt x="104324" y="119947"/>
                    <a:pt x="98466" y="115409"/>
                  </a:cubicBezTo>
                  <a:cubicBezTo>
                    <a:pt x="95786" y="107316"/>
                    <a:pt x="93797" y="98824"/>
                    <a:pt x="86161" y="93509"/>
                  </a:cubicBezTo>
                  <a:cubicBezTo>
                    <a:pt x="85550" y="92183"/>
                    <a:pt x="85396" y="90800"/>
                    <a:pt x="85681" y="89371"/>
                  </a:cubicBezTo>
                  <a:cubicBezTo>
                    <a:pt x="89465" y="85336"/>
                    <a:pt x="96357" y="86628"/>
                    <a:pt x="99454" y="81347"/>
                  </a:cubicBezTo>
                  <a:cubicBezTo>
                    <a:pt x="100820" y="80736"/>
                    <a:pt x="102238" y="80513"/>
                    <a:pt x="103724" y="80650"/>
                  </a:cubicBezTo>
                  <a:cubicBezTo>
                    <a:pt x="111490" y="84325"/>
                    <a:pt x="119063" y="89074"/>
                    <a:pt x="127892" y="83102"/>
                  </a:cubicBezTo>
                  <a:cubicBezTo>
                    <a:pt x="132802" y="79782"/>
                    <a:pt x="135825" y="83708"/>
                    <a:pt x="139002" y="86576"/>
                  </a:cubicBezTo>
                  <a:cubicBezTo>
                    <a:pt x="140071" y="88486"/>
                    <a:pt x="141414" y="83988"/>
                    <a:pt x="140191" y="85805"/>
                  </a:cubicBezTo>
                  <a:cubicBezTo>
                    <a:pt x="139791" y="86405"/>
                    <a:pt x="139477" y="86154"/>
                    <a:pt x="138854" y="85359"/>
                  </a:cubicBezTo>
                  <a:cubicBezTo>
                    <a:pt x="134990" y="80433"/>
                    <a:pt x="133247" y="74541"/>
                    <a:pt x="133779" y="68643"/>
                  </a:cubicBezTo>
                  <a:cubicBezTo>
                    <a:pt x="134545" y="60048"/>
                    <a:pt x="139077" y="59733"/>
                    <a:pt x="144551" y="64031"/>
                  </a:cubicBezTo>
                  <a:cubicBezTo>
                    <a:pt x="142568" y="55990"/>
                    <a:pt x="131413" y="54630"/>
                    <a:pt x="128115" y="46337"/>
                  </a:cubicBezTo>
                  <a:cubicBezTo>
                    <a:pt x="116028" y="31198"/>
                    <a:pt x="122080" y="52018"/>
                    <a:pt x="117508" y="51715"/>
                  </a:cubicBezTo>
                  <a:cubicBezTo>
                    <a:pt x="116422" y="52784"/>
                    <a:pt x="115136" y="53412"/>
                    <a:pt x="113616" y="53555"/>
                  </a:cubicBezTo>
                  <a:cubicBezTo>
                    <a:pt x="105598" y="49469"/>
                    <a:pt x="107736" y="40817"/>
                    <a:pt x="104941" y="34387"/>
                  </a:cubicBezTo>
                  <a:cubicBezTo>
                    <a:pt x="104627" y="33090"/>
                    <a:pt x="104415" y="31747"/>
                    <a:pt x="104204" y="30438"/>
                  </a:cubicBezTo>
                  <a:cubicBezTo>
                    <a:pt x="103489" y="27803"/>
                    <a:pt x="101598" y="25986"/>
                    <a:pt x="99746" y="24100"/>
                  </a:cubicBezTo>
                  <a:cubicBezTo>
                    <a:pt x="98940" y="22854"/>
                    <a:pt x="98660" y="21523"/>
                    <a:pt x="98940" y="20060"/>
                  </a:cubicBezTo>
                  <a:cubicBezTo>
                    <a:pt x="99397" y="19471"/>
                    <a:pt x="99855" y="18911"/>
                    <a:pt x="100323" y="18322"/>
                  </a:cubicBezTo>
                  <a:cubicBezTo>
                    <a:pt x="100986" y="17951"/>
                    <a:pt x="101638" y="17602"/>
                    <a:pt x="102295" y="17231"/>
                  </a:cubicBezTo>
                  <a:cubicBezTo>
                    <a:pt x="132624" y="13979"/>
                    <a:pt x="159662" y="31518"/>
                    <a:pt x="164588" y="63437"/>
                  </a:cubicBezTo>
                  <a:cubicBezTo>
                    <a:pt x="165709" y="70706"/>
                    <a:pt x="171538" y="75918"/>
                    <a:pt x="172310" y="83485"/>
                  </a:cubicBezTo>
                  <a:cubicBezTo>
                    <a:pt x="175624" y="85502"/>
                    <a:pt x="178344" y="82765"/>
                    <a:pt x="180830" y="81736"/>
                  </a:cubicBezTo>
                  <a:cubicBezTo>
                    <a:pt x="201382" y="73215"/>
                    <a:pt x="204022" y="72540"/>
                    <a:pt x="212966" y="93057"/>
                  </a:cubicBezTo>
                  <a:cubicBezTo>
                    <a:pt x="219458" y="107951"/>
                    <a:pt x="230665" y="114575"/>
                    <a:pt x="243101" y="121255"/>
                  </a:cubicBezTo>
                  <a:cubicBezTo>
                    <a:pt x="251011" y="125502"/>
                    <a:pt x="257434" y="129942"/>
                    <a:pt x="260383" y="139578"/>
                  </a:cubicBezTo>
                  <a:cubicBezTo>
                    <a:pt x="262606" y="146841"/>
                    <a:pt x="267476" y="154888"/>
                    <a:pt x="278265" y="150836"/>
                  </a:cubicBezTo>
                  <a:cubicBezTo>
                    <a:pt x="284940" y="148333"/>
                    <a:pt x="288524" y="151328"/>
                    <a:pt x="290793" y="157402"/>
                  </a:cubicBezTo>
                  <a:cubicBezTo>
                    <a:pt x="291953" y="160506"/>
                    <a:pt x="294113" y="163232"/>
                    <a:pt x="296799" y="165101"/>
                  </a:cubicBezTo>
                  <a:cubicBezTo>
                    <a:pt x="306000" y="171507"/>
                    <a:pt x="311618" y="177685"/>
                    <a:pt x="305732" y="190681"/>
                  </a:cubicBezTo>
                  <a:cubicBezTo>
                    <a:pt x="303269" y="196127"/>
                    <a:pt x="300788" y="207683"/>
                    <a:pt x="311710" y="211695"/>
                  </a:cubicBezTo>
                  <a:cubicBezTo>
                    <a:pt x="311127" y="208158"/>
                    <a:pt x="301937" y="207175"/>
                    <a:pt x="307006" y="200991"/>
                  </a:cubicBezTo>
                  <a:cubicBezTo>
                    <a:pt x="310069" y="197259"/>
                    <a:pt x="314419" y="199019"/>
                    <a:pt x="317504" y="201031"/>
                  </a:cubicBezTo>
                  <a:cubicBezTo>
                    <a:pt x="325243" y="206077"/>
                    <a:pt x="336667" y="200305"/>
                    <a:pt x="343359" y="209655"/>
                  </a:cubicBezTo>
                  <a:cubicBezTo>
                    <a:pt x="338313" y="201077"/>
                    <a:pt x="330923" y="193487"/>
                    <a:pt x="338176" y="181868"/>
                  </a:cubicBezTo>
                  <a:cubicBezTo>
                    <a:pt x="341610" y="176359"/>
                    <a:pt x="343434" y="171102"/>
                    <a:pt x="350663" y="171570"/>
                  </a:cubicBezTo>
                  <a:cubicBezTo>
                    <a:pt x="357470" y="172016"/>
                    <a:pt x="361630" y="176542"/>
                    <a:pt x="363425" y="182646"/>
                  </a:cubicBezTo>
                  <a:cubicBezTo>
                    <a:pt x="364493" y="186275"/>
                    <a:pt x="364728" y="190150"/>
                    <a:pt x="366722" y="193521"/>
                  </a:cubicBezTo>
                  <a:cubicBezTo>
                    <a:pt x="367219" y="194956"/>
                    <a:pt x="367288" y="196430"/>
                    <a:pt x="367048" y="197910"/>
                  </a:cubicBezTo>
                  <a:cubicBezTo>
                    <a:pt x="366922" y="206689"/>
                    <a:pt x="367974" y="213912"/>
                    <a:pt x="359081" y="221999"/>
                  </a:cubicBezTo>
                  <a:cubicBezTo>
                    <a:pt x="351223" y="229143"/>
                    <a:pt x="363413" y="235652"/>
                    <a:pt x="370768" y="239721"/>
                  </a:cubicBezTo>
                  <a:cubicBezTo>
                    <a:pt x="372043" y="240276"/>
                    <a:pt x="373312" y="240864"/>
                    <a:pt x="374598" y="241344"/>
                  </a:cubicBezTo>
                  <a:cubicBezTo>
                    <a:pt x="379884" y="239790"/>
                    <a:pt x="387405" y="240767"/>
                    <a:pt x="384684" y="231098"/>
                  </a:cubicBezTo>
                  <a:cubicBezTo>
                    <a:pt x="382318" y="222679"/>
                    <a:pt x="382290" y="215547"/>
                    <a:pt x="394537" y="216970"/>
                  </a:cubicBezTo>
                  <a:cubicBezTo>
                    <a:pt x="396292" y="217176"/>
                    <a:pt x="396206" y="215690"/>
                    <a:pt x="396749" y="213770"/>
                  </a:cubicBezTo>
                  <a:cubicBezTo>
                    <a:pt x="399875" y="202677"/>
                    <a:pt x="405270" y="210060"/>
                    <a:pt x="411471" y="213895"/>
                  </a:cubicBezTo>
                  <a:cubicBezTo>
                    <a:pt x="402115" y="201391"/>
                    <a:pt x="390777" y="193418"/>
                    <a:pt x="378495" y="188218"/>
                  </a:cubicBezTo>
                  <a:cubicBezTo>
                    <a:pt x="370106" y="184663"/>
                    <a:pt x="358544" y="181114"/>
                    <a:pt x="360721" y="173147"/>
                  </a:cubicBezTo>
                  <a:cubicBezTo>
                    <a:pt x="362813" y="165495"/>
                    <a:pt x="375363" y="164232"/>
                    <a:pt x="384885" y="166101"/>
                  </a:cubicBezTo>
                  <a:cubicBezTo>
                    <a:pt x="385947" y="166307"/>
                    <a:pt x="386913" y="166855"/>
                    <a:pt x="387856" y="167398"/>
                  </a:cubicBezTo>
                  <a:cubicBezTo>
                    <a:pt x="389074" y="168210"/>
                    <a:pt x="390159" y="169187"/>
                    <a:pt x="391091" y="170267"/>
                  </a:cubicBezTo>
                  <a:cubicBezTo>
                    <a:pt x="397726" y="178828"/>
                    <a:pt x="396749" y="164220"/>
                    <a:pt x="401366" y="166775"/>
                  </a:cubicBezTo>
                  <a:cubicBezTo>
                    <a:pt x="402275" y="165912"/>
                    <a:pt x="403087" y="164975"/>
                    <a:pt x="403636" y="163866"/>
                  </a:cubicBezTo>
                  <a:cubicBezTo>
                    <a:pt x="397383" y="157203"/>
                    <a:pt x="389782" y="151316"/>
                    <a:pt x="393240" y="140315"/>
                  </a:cubicBezTo>
                  <a:cubicBezTo>
                    <a:pt x="394446" y="136486"/>
                    <a:pt x="392634" y="134108"/>
                    <a:pt x="388251" y="133983"/>
                  </a:cubicBezTo>
                  <a:cubicBezTo>
                    <a:pt x="382867" y="133828"/>
                    <a:pt x="379192" y="130479"/>
                    <a:pt x="376009" y="126622"/>
                  </a:cubicBezTo>
                  <a:cubicBezTo>
                    <a:pt x="371603" y="121290"/>
                    <a:pt x="369471" y="115146"/>
                    <a:pt x="371443" y="108328"/>
                  </a:cubicBezTo>
                  <a:cubicBezTo>
                    <a:pt x="372889" y="103321"/>
                    <a:pt x="377226" y="104807"/>
                    <a:pt x="381004" y="104687"/>
                  </a:cubicBezTo>
                  <a:cubicBezTo>
                    <a:pt x="391245" y="104362"/>
                    <a:pt x="386565" y="113997"/>
                    <a:pt x="390651" y="118495"/>
                  </a:cubicBezTo>
                  <a:cubicBezTo>
                    <a:pt x="393034" y="111311"/>
                    <a:pt x="392743" y="107088"/>
                    <a:pt x="384250" y="104110"/>
                  </a:cubicBezTo>
                  <a:cubicBezTo>
                    <a:pt x="366716" y="97967"/>
                    <a:pt x="353795" y="84679"/>
                    <a:pt x="344662" y="69489"/>
                  </a:cubicBezTo>
                  <a:cubicBezTo>
                    <a:pt x="341239" y="63797"/>
                    <a:pt x="341999" y="53178"/>
                    <a:pt x="341702" y="44743"/>
                  </a:cubicBezTo>
                  <a:cubicBezTo>
                    <a:pt x="348389" y="40514"/>
                    <a:pt x="355172" y="47034"/>
                    <a:pt x="361887" y="44560"/>
                  </a:cubicBezTo>
                  <a:cubicBezTo>
                    <a:pt x="363368" y="44926"/>
                    <a:pt x="364688" y="45612"/>
                    <a:pt x="365894" y="46526"/>
                  </a:cubicBezTo>
                  <a:cubicBezTo>
                    <a:pt x="368265" y="47829"/>
                    <a:pt x="370506" y="52972"/>
                    <a:pt x="373237" y="47686"/>
                  </a:cubicBezTo>
                  <a:cubicBezTo>
                    <a:pt x="374735" y="44783"/>
                    <a:pt x="376701" y="38879"/>
                    <a:pt x="370288" y="39148"/>
                  </a:cubicBezTo>
                  <a:cubicBezTo>
                    <a:pt x="349332" y="40028"/>
                    <a:pt x="340268" y="24466"/>
                    <a:pt x="329638" y="10722"/>
                  </a:cubicBezTo>
                  <a:cubicBezTo>
                    <a:pt x="332272" y="14230"/>
                    <a:pt x="332832" y="19043"/>
                    <a:pt x="336090" y="21614"/>
                  </a:cubicBezTo>
                  <a:cubicBezTo>
                    <a:pt x="339987" y="24689"/>
                    <a:pt x="343451" y="28158"/>
                    <a:pt x="346822" y="31690"/>
                  </a:cubicBezTo>
                  <a:cubicBezTo>
                    <a:pt x="349503" y="34496"/>
                    <a:pt x="356275" y="34839"/>
                    <a:pt x="353801" y="41022"/>
                  </a:cubicBezTo>
                  <a:cubicBezTo>
                    <a:pt x="351515" y="46737"/>
                    <a:pt x="345480" y="39228"/>
                    <a:pt x="342445" y="43623"/>
                  </a:cubicBezTo>
                  <a:cubicBezTo>
                    <a:pt x="334284" y="46309"/>
                    <a:pt x="329306" y="40851"/>
                    <a:pt x="327220" y="35079"/>
                  </a:cubicBezTo>
                  <a:cubicBezTo>
                    <a:pt x="321877" y="20294"/>
                    <a:pt x="312041" y="10596"/>
                    <a:pt x="298136" y="4258"/>
                  </a:cubicBezTo>
                  <a:cubicBezTo>
                    <a:pt x="296708" y="3606"/>
                    <a:pt x="296496" y="1658"/>
                    <a:pt x="297154" y="0"/>
                  </a:cubicBezTo>
                  <a:cubicBezTo>
                    <a:pt x="322551" y="994"/>
                    <a:pt x="348406" y="-652"/>
                    <a:pt x="372837" y="7721"/>
                  </a:cubicBezTo>
                  <a:cubicBezTo>
                    <a:pt x="409636" y="20328"/>
                    <a:pt x="443120" y="39119"/>
                    <a:pt x="472044" y="65494"/>
                  </a:cubicBezTo>
                  <a:cubicBezTo>
                    <a:pt x="472187" y="67769"/>
                    <a:pt x="473404" y="69574"/>
                    <a:pt x="474518" y="71455"/>
                  </a:cubicBezTo>
                  <a:cubicBezTo>
                    <a:pt x="476696" y="75146"/>
                    <a:pt x="484783" y="77804"/>
                    <a:pt x="479628" y="82765"/>
                  </a:cubicBezTo>
                  <a:cubicBezTo>
                    <a:pt x="473930" y="88251"/>
                    <a:pt x="467409" y="84582"/>
                    <a:pt x="462694" y="79061"/>
                  </a:cubicBezTo>
                  <a:cubicBezTo>
                    <a:pt x="460163" y="76101"/>
                    <a:pt x="459717" y="71998"/>
                    <a:pt x="457608" y="68832"/>
                  </a:cubicBezTo>
                  <a:cubicBezTo>
                    <a:pt x="455630" y="65866"/>
                    <a:pt x="453870" y="60636"/>
                    <a:pt x="449258" y="63402"/>
                  </a:cubicBezTo>
                  <a:cubicBezTo>
                    <a:pt x="445384" y="65728"/>
                    <a:pt x="447521" y="70197"/>
                    <a:pt x="448961" y="73804"/>
                  </a:cubicBezTo>
                  <a:cubicBezTo>
                    <a:pt x="450795" y="78375"/>
                    <a:pt x="454893" y="81713"/>
                    <a:pt x="455916" y="86588"/>
                  </a:cubicBezTo>
                  <a:cubicBezTo>
                    <a:pt x="456733" y="87885"/>
                    <a:pt x="453236" y="87874"/>
                    <a:pt x="454887" y="89565"/>
                  </a:cubicBezTo>
                  <a:cubicBezTo>
                    <a:pt x="455293" y="88520"/>
                    <a:pt x="456082" y="87954"/>
                    <a:pt x="457345" y="87880"/>
                  </a:cubicBezTo>
                  <a:cubicBezTo>
                    <a:pt x="462683" y="89783"/>
                    <a:pt x="466106" y="94343"/>
                    <a:pt x="470804" y="97024"/>
                  </a:cubicBezTo>
                  <a:cubicBezTo>
                    <a:pt x="491395" y="108768"/>
                    <a:pt x="491875" y="114917"/>
                    <a:pt x="473204" y="126387"/>
                  </a:cubicBezTo>
                  <a:cubicBezTo>
                    <a:pt x="474193" y="127302"/>
                    <a:pt x="475027" y="128210"/>
                    <a:pt x="475901" y="129170"/>
                  </a:cubicBezTo>
                  <a:cubicBezTo>
                    <a:pt x="478936" y="132537"/>
                    <a:pt x="481011" y="136452"/>
                    <a:pt x="482062" y="140715"/>
                  </a:cubicBezTo>
                  <a:cubicBezTo>
                    <a:pt x="483000" y="144521"/>
                    <a:pt x="487875" y="148801"/>
                    <a:pt x="482457" y="152334"/>
                  </a:cubicBezTo>
                  <a:cubicBezTo>
                    <a:pt x="477982" y="155248"/>
                    <a:pt x="474193" y="152259"/>
                    <a:pt x="470455" y="149339"/>
                  </a:cubicBezTo>
                  <a:cubicBezTo>
                    <a:pt x="477410" y="162283"/>
                    <a:pt x="500087" y="163483"/>
                    <a:pt x="495984" y="185138"/>
                  </a:cubicBezTo>
                  <a:cubicBezTo>
                    <a:pt x="502128" y="180234"/>
                    <a:pt x="509632" y="179862"/>
                    <a:pt x="511855" y="172593"/>
                  </a:cubicBezTo>
                  <a:cubicBezTo>
                    <a:pt x="512437" y="171256"/>
                    <a:pt x="513261" y="170073"/>
                    <a:pt x="514238" y="168998"/>
                  </a:cubicBezTo>
                  <a:cubicBezTo>
                    <a:pt x="520056" y="166398"/>
                    <a:pt x="520839" y="160906"/>
                    <a:pt x="521873" y="155545"/>
                  </a:cubicBezTo>
                  <a:cubicBezTo>
                    <a:pt x="522548" y="154179"/>
                    <a:pt x="523462" y="153031"/>
                    <a:pt x="524645" y="152076"/>
                  </a:cubicBezTo>
                  <a:cubicBezTo>
                    <a:pt x="531600" y="147384"/>
                    <a:pt x="534720" y="156180"/>
                    <a:pt x="540550" y="156791"/>
                  </a:cubicBezTo>
                  <a:cubicBezTo>
                    <a:pt x="536561" y="152596"/>
                    <a:pt x="533200" y="148499"/>
                    <a:pt x="532726" y="142698"/>
                  </a:cubicBezTo>
                  <a:cubicBezTo>
                    <a:pt x="529320" y="149190"/>
                    <a:pt x="524268" y="152488"/>
                    <a:pt x="516958" y="150179"/>
                  </a:cubicBezTo>
                  <a:cubicBezTo>
                    <a:pt x="509797" y="147916"/>
                    <a:pt x="513238" y="141709"/>
                    <a:pt x="511814" y="137172"/>
                  </a:cubicBezTo>
                  <a:cubicBezTo>
                    <a:pt x="509026" y="128256"/>
                    <a:pt x="506648" y="119495"/>
                    <a:pt x="505900" y="110231"/>
                  </a:cubicBezTo>
                  <a:cubicBezTo>
                    <a:pt x="505585" y="106333"/>
                    <a:pt x="505185" y="101824"/>
                    <a:pt x="510083" y="100887"/>
                  </a:cubicBezTo>
                  <a:cubicBezTo>
                    <a:pt x="515404" y="99864"/>
                    <a:pt x="518998" y="103876"/>
                    <a:pt x="518713" y="108408"/>
                  </a:cubicBezTo>
                  <a:cubicBezTo>
                    <a:pt x="518187" y="116723"/>
                    <a:pt x="523079" y="120123"/>
                    <a:pt x="529657" y="123341"/>
                  </a:cubicBezTo>
                  <a:cubicBezTo>
                    <a:pt x="526828" y="118415"/>
                    <a:pt x="513266" y="117266"/>
                    <a:pt x="524245" y="108145"/>
                  </a:cubicBezTo>
                  <a:cubicBezTo>
                    <a:pt x="566507" y="137812"/>
                    <a:pt x="598785" y="174930"/>
                    <a:pt x="613107" y="225800"/>
                  </a:cubicBezTo>
                  <a:cubicBezTo>
                    <a:pt x="617982" y="243110"/>
                    <a:pt x="625280" y="259610"/>
                    <a:pt x="630635" y="276852"/>
                  </a:cubicBezTo>
                  <a:cubicBezTo>
                    <a:pt x="640408" y="308319"/>
                    <a:pt x="645820" y="340408"/>
                    <a:pt x="649809" y="372927"/>
                  </a:cubicBezTo>
                  <a:cubicBezTo>
                    <a:pt x="654787" y="413440"/>
                    <a:pt x="651821" y="453542"/>
                    <a:pt x="644294" y="493456"/>
                  </a:cubicBezTo>
                  <a:cubicBezTo>
                    <a:pt x="642191" y="504600"/>
                    <a:pt x="643083" y="516470"/>
                    <a:pt x="636367" y="526506"/>
                  </a:cubicBezTo>
                  <a:cubicBezTo>
                    <a:pt x="624720" y="531306"/>
                    <a:pt x="616416" y="530809"/>
                    <a:pt x="611719" y="516184"/>
                  </a:cubicBezTo>
                  <a:cubicBezTo>
                    <a:pt x="608918" y="507463"/>
                    <a:pt x="601900" y="500662"/>
                    <a:pt x="593911" y="494170"/>
                  </a:cubicBezTo>
                  <a:cubicBezTo>
                    <a:pt x="584035" y="486141"/>
                    <a:pt x="579857" y="472248"/>
                    <a:pt x="576794" y="459218"/>
                  </a:cubicBezTo>
                  <a:cubicBezTo>
                    <a:pt x="577514" y="457931"/>
                    <a:pt x="578429" y="456789"/>
                    <a:pt x="579446" y="455760"/>
                  </a:cubicBezTo>
                  <a:cubicBezTo>
                    <a:pt x="579869" y="441570"/>
                    <a:pt x="565478" y="438718"/>
                    <a:pt x="559386" y="429602"/>
                  </a:cubicBezTo>
                  <a:cubicBezTo>
                    <a:pt x="562947" y="434134"/>
                    <a:pt x="568810" y="436352"/>
                    <a:pt x="571531" y="441918"/>
                  </a:cubicBezTo>
                  <a:cubicBezTo>
                    <a:pt x="573417" y="445776"/>
                    <a:pt x="577434" y="449748"/>
                    <a:pt x="572994" y="453400"/>
                  </a:cubicBezTo>
                  <a:cubicBezTo>
                    <a:pt x="568902" y="456771"/>
                    <a:pt x="564970" y="452857"/>
                    <a:pt x="561415" y="450456"/>
                  </a:cubicBezTo>
                  <a:cubicBezTo>
                    <a:pt x="557655" y="447919"/>
                    <a:pt x="556420" y="443461"/>
                    <a:pt x="553620" y="440198"/>
                  </a:cubicBezTo>
                  <a:cubicBezTo>
                    <a:pt x="553363" y="443015"/>
                    <a:pt x="556877" y="448593"/>
                    <a:pt x="550894" y="447587"/>
                  </a:cubicBezTo>
                  <a:cubicBezTo>
                    <a:pt x="543636" y="446370"/>
                    <a:pt x="531583" y="450416"/>
                    <a:pt x="532669" y="435746"/>
                  </a:cubicBezTo>
                  <a:cubicBezTo>
                    <a:pt x="532789" y="434134"/>
                    <a:pt x="533006" y="432517"/>
                    <a:pt x="533143" y="430900"/>
                  </a:cubicBezTo>
                  <a:cubicBezTo>
                    <a:pt x="532171" y="432168"/>
                    <a:pt x="532726" y="433694"/>
                    <a:pt x="532480" y="435089"/>
                  </a:cubicBezTo>
                  <a:cubicBezTo>
                    <a:pt x="531891" y="438449"/>
                    <a:pt x="531297" y="441912"/>
                    <a:pt x="526668" y="440827"/>
                  </a:cubicBezTo>
                  <a:cubicBezTo>
                    <a:pt x="522565" y="439861"/>
                    <a:pt x="516055" y="439455"/>
                    <a:pt x="516535" y="434460"/>
                  </a:cubicBezTo>
                  <a:cubicBezTo>
                    <a:pt x="517930" y="419904"/>
                    <a:pt x="507408" y="422819"/>
                    <a:pt x="499493" y="421350"/>
                  </a:cubicBezTo>
                  <a:cubicBezTo>
                    <a:pt x="488303" y="419270"/>
                    <a:pt x="479268" y="415212"/>
                    <a:pt x="482451" y="401073"/>
                  </a:cubicBezTo>
                  <a:cubicBezTo>
                    <a:pt x="482714" y="400284"/>
                    <a:pt x="483314" y="399604"/>
                    <a:pt x="483811" y="398856"/>
                  </a:cubicBezTo>
                  <a:cubicBezTo>
                    <a:pt x="483148" y="399450"/>
                    <a:pt x="482382" y="399879"/>
                    <a:pt x="481439" y="400158"/>
                  </a:cubicBezTo>
                  <a:cubicBezTo>
                    <a:pt x="474456" y="397187"/>
                    <a:pt x="464471" y="400970"/>
                    <a:pt x="461666" y="389277"/>
                  </a:cubicBezTo>
                  <a:cubicBezTo>
                    <a:pt x="459105" y="393661"/>
                    <a:pt x="458448" y="396878"/>
                    <a:pt x="456836" y="399736"/>
                  </a:cubicBezTo>
                  <a:cubicBezTo>
                    <a:pt x="455002" y="402988"/>
                    <a:pt x="448412" y="405474"/>
                    <a:pt x="453504" y="410166"/>
                  </a:cubicBezTo>
                  <a:cubicBezTo>
                    <a:pt x="455642" y="412137"/>
                    <a:pt x="458876" y="408023"/>
                    <a:pt x="462180" y="407868"/>
                  </a:cubicBezTo>
                  <a:cubicBezTo>
                    <a:pt x="473839" y="407331"/>
                    <a:pt x="481171" y="414709"/>
                    <a:pt x="481171" y="427511"/>
                  </a:cubicBezTo>
                  <a:cubicBezTo>
                    <a:pt x="478868" y="428882"/>
                    <a:pt x="477365" y="426408"/>
                    <a:pt x="475364" y="426271"/>
                  </a:cubicBezTo>
                  <a:cubicBezTo>
                    <a:pt x="475804" y="426213"/>
                    <a:pt x="476524" y="426630"/>
                    <a:pt x="477633" y="427333"/>
                  </a:cubicBezTo>
                  <a:cubicBezTo>
                    <a:pt x="479485" y="428511"/>
                    <a:pt x="477056" y="427139"/>
                    <a:pt x="478948" y="428408"/>
                  </a:cubicBezTo>
                  <a:cubicBezTo>
                    <a:pt x="479948" y="431374"/>
                    <a:pt x="482948" y="432094"/>
                    <a:pt x="484794" y="433992"/>
                  </a:cubicBezTo>
                  <a:cubicBezTo>
                    <a:pt x="488806" y="438112"/>
                    <a:pt x="496339" y="442181"/>
                    <a:pt x="491847" y="448628"/>
                  </a:cubicBezTo>
                  <a:cubicBezTo>
                    <a:pt x="486566" y="456194"/>
                    <a:pt x="481800" y="446324"/>
                    <a:pt x="476467" y="445787"/>
                  </a:cubicBezTo>
                  <a:cubicBezTo>
                    <a:pt x="474702" y="444496"/>
                    <a:pt x="474410" y="448771"/>
                    <a:pt x="475170" y="446719"/>
                  </a:cubicBezTo>
                  <a:cubicBezTo>
                    <a:pt x="475325" y="446302"/>
                    <a:pt x="475707" y="446621"/>
                    <a:pt x="476553" y="446867"/>
                  </a:cubicBezTo>
                  <a:cubicBezTo>
                    <a:pt x="482783" y="448656"/>
                    <a:pt x="485034" y="456063"/>
                    <a:pt x="492921" y="456634"/>
                  </a:cubicBezTo>
                  <a:cubicBezTo>
                    <a:pt x="500556" y="457189"/>
                    <a:pt x="506985" y="464658"/>
                    <a:pt x="504111" y="471739"/>
                  </a:cubicBezTo>
                  <a:cubicBezTo>
                    <a:pt x="501139" y="479060"/>
                    <a:pt x="493915" y="472613"/>
                    <a:pt x="488623" y="471145"/>
                  </a:cubicBezTo>
                  <a:cubicBezTo>
                    <a:pt x="487526" y="470070"/>
                    <a:pt x="487600" y="468785"/>
                    <a:pt x="488069" y="467441"/>
                  </a:cubicBezTo>
                  <a:cubicBezTo>
                    <a:pt x="486566" y="467539"/>
                    <a:pt x="487429" y="469139"/>
                    <a:pt x="486640" y="469716"/>
                  </a:cubicBezTo>
                  <a:cubicBezTo>
                    <a:pt x="486320" y="475865"/>
                    <a:pt x="497573" y="477174"/>
                    <a:pt x="493298" y="484409"/>
                  </a:cubicBezTo>
                  <a:cubicBezTo>
                    <a:pt x="490355" y="489387"/>
                    <a:pt x="484548" y="490496"/>
                    <a:pt x="478936" y="490044"/>
                  </a:cubicBezTo>
                  <a:cubicBezTo>
                    <a:pt x="471450" y="489450"/>
                    <a:pt x="466901" y="485815"/>
                    <a:pt x="467466" y="477620"/>
                  </a:cubicBezTo>
                  <a:cubicBezTo>
                    <a:pt x="466912" y="467670"/>
                    <a:pt x="452487" y="446685"/>
                    <a:pt x="444378" y="447645"/>
                  </a:cubicBezTo>
                  <a:cubicBezTo>
                    <a:pt x="426901" y="449713"/>
                    <a:pt x="417420" y="438478"/>
                    <a:pt x="406224" y="429037"/>
                  </a:cubicBezTo>
                  <a:cubicBezTo>
                    <a:pt x="413288" y="434026"/>
                    <a:pt x="416820" y="441661"/>
                    <a:pt x="421318" y="448473"/>
                  </a:cubicBezTo>
                  <a:cubicBezTo>
                    <a:pt x="426050" y="455634"/>
                    <a:pt x="431650" y="462235"/>
                    <a:pt x="434879" y="470687"/>
                  </a:cubicBezTo>
                  <a:cubicBezTo>
                    <a:pt x="436948" y="468379"/>
                    <a:pt x="435274" y="467304"/>
                    <a:pt x="434885" y="465978"/>
                  </a:cubicBezTo>
                  <a:cubicBezTo>
                    <a:pt x="433251" y="460389"/>
                    <a:pt x="424238" y="455920"/>
                    <a:pt x="431325" y="449073"/>
                  </a:cubicBezTo>
                  <a:cubicBezTo>
                    <a:pt x="435965" y="444593"/>
                    <a:pt x="452173" y="449182"/>
                    <a:pt x="454802" y="456680"/>
                  </a:cubicBezTo>
                  <a:cubicBezTo>
                    <a:pt x="457671" y="464852"/>
                    <a:pt x="468398" y="466704"/>
                    <a:pt x="468529" y="476179"/>
                  </a:cubicBezTo>
                  <a:cubicBezTo>
                    <a:pt x="466392" y="483329"/>
                    <a:pt x="469701" y="492090"/>
                    <a:pt x="458185" y="495902"/>
                  </a:cubicBezTo>
                  <a:cubicBezTo>
                    <a:pt x="447841" y="499325"/>
                    <a:pt x="440486" y="496536"/>
                    <a:pt x="432753" y="491353"/>
                  </a:cubicBezTo>
                  <a:cubicBezTo>
                    <a:pt x="429650" y="489273"/>
                    <a:pt x="426518" y="487027"/>
                    <a:pt x="424466" y="483832"/>
                  </a:cubicBezTo>
                  <a:cubicBezTo>
                    <a:pt x="422449" y="479569"/>
                    <a:pt x="422021" y="484369"/>
                    <a:pt x="420729" y="484615"/>
                  </a:cubicBezTo>
                  <a:cubicBezTo>
                    <a:pt x="407653" y="483626"/>
                    <a:pt x="395555" y="481163"/>
                    <a:pt x="391531" y="466024"/>
                  </a:cubicBezTo>
                  <a:cubicBezTo>
                    <a:pt x="389879" y="459812"/>
                    <a:pt x="384964" y="458149"/>
                    <a:pt x="379427" y="456440"/>
                  </a:cubicBezTo>
                  <a:cubicBezTo>
                    <a:pt x="368597" y="453097"/>
                    <a:pt x="368237" y="452731"/>
                    <a:pt x="369054" y="440404"/>
                  </a:cubicBezTo>
                  <a:cubicBezTo>
                    <a:pt x="369260" y="437295"/>
                    <a:pt x="367711" y="438540"/>
                    <a:pt x="367128" y="438466"/>
                  </a:cubicBezTo>
                  <a:cubicBezTo>
                    <a:pt x="361859" y="437797"/>
                    <a:pt x="357573" y="432945"/>
                    <a:pt x="351680" y="434855"/>
                  </a:cubicBezTo>
                  <a:cubicBezTo>
                    <a:pt x="356201" y="436986"/>
                    <a:pt x="362059" y="438992"/>
                    <a:pt x="361899" y="444473"/>
                  </a:cubicBezTo>
                  <a:cubicBezTo>
                    <a:pt x="361584" y="455297"/>
                    <a:pt x="365751" y="462589"/>
                    <a:pt x="373866" y="469676"/>
                  </a:cubicBezTo>
                  <a:cubicBezTo>
                    <a:pt x="380427" y="475408"/>
                    <a:pt x="375832" y="480049"/>
                    <a:pt x="369403" y="482135"/>
                  </a:cubicBezTo>
                  <a:cubicBezTo>
                    <a:pt x="373512" y="484026"/>
                    <a:pt x="379455" y="475648"/>
                    <a:pt x="383656" y="482472"/>
                  </a:cubicBezTo>
                  <a:cubicBezTo>
                    <a:pt x="387445" y="488633"/>
                    <a:pt x="381358" y="492262"/>
                    <a:pt x="378455" y="497577"/>
                  </a:cubicBezTo>
                  <a:cubicBezTo>
                    <a:pt x="385199" y="483140"/>
                    <a:pt x="395977" y="491404"/>
                    <a:pt x="401944" y="494953"/>
                  </a:cubicBezTo>
                  <a:cubicBezTo>
                    <a:pt x="407830" y="498457"/>
                    <a:pt x="407053" y="507155"/>
                    <a:pt x="398235" y="511664"/>
                  </a:cubicBezTo>
                  <a:cubicBezTo>
                    <a:pt x="394177" y="513739"/>
                    <a:pt x="399698" y="522122"/>
                    <a:pt x="391925" y="523706"/>
                  </a:cubicBezTo>
                  <a:cubicBezTo>
                    <a:pt x="400984" y="521911"/>
                    <a:pt x="411705" y="515556"/>
                    <a:pt x="412814" y="532078"/>
                  </a:cubicBezTo>
                  <a:cubicBezTo>
                    <a:pt x="408876" y="538667"/>
                    <a:pt x="403681" y="542885"/>
                    <a:pt x="395577" y="541136"/>
                  </a:cubicBezTo>
                  <a:cubicBezTo>
                    <a:pt x="395440" y="541302"/>
                    <a:pt x="394954" y="541074"/>
                    <a:pt x="394726" y="541513"/>
                  </a:cubicBezTo>
                  <a:cubicBezTo>
                    <a:pt x="396520" y="540256"/>
                    <a:pt x="394206" y="542256"/>
                    <a:pt x="396195" y="541142"/>
                  </a:cubicBezTo>
                  <a:cubicBezTo>
                    <a:pt x="402161" y="541633"/>
                    <a:pt x="408442" y="543102"/>
                    <a:pt x="410562" y="534981"/>
                  </a:cubicBezTo>
                  <a:cubicBezTo>
                    <a:pt x="411299" y="534033"/>
                    <a:pt x="411996" y="533032"/>
                    <a:pt x="412591" y="531992"/>
                  </a:cubicBezTo>
                  <a:cubicBezTo>
                    <a:pt x="415723" y="532427"/>
                    <a:pt x="414294" y="529758"/>
                    <a:pt x="414882" y="528438"/>
                  </a:cubicBezTo>
                  <a:cubicBezTo>
                    <a:pt x="414985" y="526803"/>
                    <a:pt x="414888" y="525214"/>
                    <a:pt x="414860" y="523614"/>
                  </a:cubicBezTo>
                  <a:cubicBezTo>
                    <a:pt x="414745" y="517511"/>
                    <a:pt x="405075" y="510052"/>
                    <a:pt x="414837" y="505732"/>
                  </a:cubicBezTo>
                  <a:cubicBezTo>
                    <a:pt x="423575" y="501857"/>
                    <a:pt x="429502" y="508887"/>
                    <a:pt x="433233" y="516653"/>
                  </a:cubicBezTo>
                  <a:cubicBezTo>
                    <a:pt x="434513" y="517196"/>
                    <a:pt x="433553" y="519076"/>
                    <a:pt x="434925" y="519579"/>
                  </a:cubicBezTo>
                  <a:cubicBezTo>
                    <a:pt x="435079" y="519636"/>
                    <a:pt x="435348" y="518991"/>
                    <a:pt x="435131" y="518859"/>
                  </a:cubicBezTo>
                  <a:cubicBezTo>
                    <a:pt x="434211" y="518305"/>
                    <a:pt x="433542" y="517579"/>
                    <a:pt x="433228" y="516459"/>
                  </a:cubicBezTo>
                  <a:cubicBezTo>
                    <a:pt x="429564" y="507086"/>
                    <a:pt x="434153" y="506589"/>
                    <a:pt x="440611" y="510229"/>
                  </a:cubicBezTo>
                  <a:cubicBezTo>
                    <a:pt x="447338" y="514024"/>
                    <a:pt x="450476" y="521580"/>
                    <a:pt x="455785" y="526940"/>
                  </a:cubicBezTo>
                  <a:cubicBezTo>
                    <a:pt x="459700" y="531838"/>
                    <a:pt x="473844" y="533107"/>
                    <a:pt x="461843" y="543759"/>
                  </a:cubicBezTo>
                  <a:cubicBezTo>
                    <a:pt x="454173" y="549800"/>
                    <a:pt x="441406" y="550440"/>
                    <a:pt x="440720" y="563836"/>
                  </a:cubicBezTo>
                  <a:cubicBezTo>
                    <a:pt x="440086" y="565185"/>
                    <a:pt x="439160" y="566282"/>
                    <a:pt x="437954" y="567122"/>
                  </a:cubicBezTo>
                  <a:cubicBezTo>
                    <a:pt x="432879" y="568597"/>
                    <a:pt x="437994" y="576255"/>
                    <a:pt x="431936" y="577147"/>
                  </a:cubicBezTo>
                  <a:lnTo>
                    <a:pt x="428101" y="593731"/>
                  </a:lnTo>
                  <a:cubicBezTo>
                    <a:pt x="434382" y="600269"/>
                    <a:pt x="441731" y="602338"/>
                    <a:pt x="450361" y="599058"/>
                  </a:cubicBezTo>
                  <a:cubicBezTo>
                    <a:pt x="465477" y="593303"/>
                    <a:pt x="470381" y="596692"/>
                    <a:pt x="468952" y="612528"/>
                  </a:cubicBezTo>
                  <a:cubicBezTo>
                    <a:pt x="468364" y="619054"/>
                    <a:pt x="475776" y="621089"/>
                    <a:pt x="474982" y="625341"/>
                  </a:cubicBezTo>
                  <a:cubicBezTo>
                    <a:pt x="473193" y="619506"/>
                    <a:pt x="474593" y="614094"/>
                    <a:pt x="483577" y="614626"/>
                  </a:cubicBezTo>
                  <a:cubicBezTo>
                    <a:pt x="489800" y="614997"/>
                    <a:pt x="494984" y="610968"/>
                    <a:pt x="501082" y="611722"/>
                  </a:cubicBezTo>
                  <a:cubicBezTo>
                    <a:pt x="508026" y="618215"/>
                    <a:pt x="518884" y="625130"/>
                    <a:pt x="513341" y="635177"/>
                  </a:cubicBezTo>
                  <a:cubicBezTo>
                    <a:pt x="507397" y="645950"/>
                    <a:pt x="495904" y="637217"/>
                    <a:pt x="486817" y="636497"/>
                  </a:cubicBezTo>
                  <a:cubicBezTo>
                    <a:pt x="484731" y="635828"/>
                    <a:pt x="485914" y="639257"/>
                    <a:pt x="486354" y="637108"/>
                  </a:cubicBezTo>
                  <a:cubicBezTo>
                    <a:pt x="486383" y="636965"/>
                    <a:pt x="486680" y="637188"/>
                    <a:pt x="487275" y="637217"/>
                  </a:cubicBezTo>
                  <a:cubicBezTo>
                    <a:pt x="495470" y="637617"/>
                    <a:pt x="498825" y="643584"/>
                    <a:pt x="501922" y="649853"/>
                  </a:cubicBezTo>
                  <a:cubicBezTo>
                    <a:pt x="500419" y="651882"/>
                    <a:pt x="499527" y="654550"/>
                    <a:pt x="494715" y="655482"/>
                  </a:cubicBezTo>
                  <a:cubicBezTo>
                    <a:pt x="500282" y="656053"/>
                    <a:pt x="499447" y="651636"/>
                    <a:pt x="501671" y="650773"/>
                  </a:cubicBezTo>
                  <a:cubicBezTo>
                    <a:pt x="513381" y="648950"/>
                    <a:pt x="519056" y="659448"/>
                    <a:pt x="527314" y="664215"/>
                  </a:cubicBezTo>
                  <a:cubicBezTo>
                    <a:pt x="533257" y="667638"/>
                    <a:pt x="521770" y="693955"/>
                    <a:pt x="512489" y="694293"/>
                  </a:cubicBezTo>
                  <a:cubicBezTo>
                    <a:pt x="498361" y="694807"/>
                    <a:pt x="486246" y="706946"/>
                    <a:pt x="471370" y="700385"/>
                  </a:cubicBezTo>
                  <a:cubicBezTo>
                    <a:pt x="476936" y="703345"/>
                    <a:pt x="482965" y="702122"/>
                    <a:pt x="488652" y="702928"/>
                  </a:cubicBezTo>
                  <a:cubicBezTo>
                    <a:pt x="498247" y="704294"/>
                    <a:pt x="502248" y="713078"/>
                    <a:pt x="501168" y="721348"/>
                  </a:cubicBezTo>
                  <a:cubicBezTo>
                    <a:pt x="500099" y="729514"/>
                    <a:pt x="493498" y="728640"/>
                    <a:pt x="488166" y="725496"/>
                  </a:cubicBezTo>
                  <a:cubicBezTo>
                    <a:pt x="488577" y="726571"/>
                    <a:pt x="490589" y="727600"/>
                    <a:pt x="492618" y="728188"/>
                  </a:cubicBezTo>
                  <a:cubicBezTo>
                    <a:pt x="495830" y="729125"/>
                    <a:pt x="498893" y="730143"/>
                    <a:pt x="501070" y="732852"/>
                  </a:cubicBezTo>
                  <a:cubicBezTo>
                    <a:pt x="503037" y="735298"/>
                    <a:pt x="503116" y="737761"/>
                    <a:pt x="501065" y="740213"/>
                  </a:cubicBezTo>
                  <a:lnTo>
                    <a:pt x="501093" y="740167"/>
                  </a:lnTo>
                  <a:cubicBezTo>
                    <a:pt x="499853" y="741253"/>
                    <a:pt x="498607" y="742327"/>
                    <a:pt x="497956" y="743904"/>
                  </a:cubicBezTo>
                  <a:lnTo>
                    <a:pt x="498230" y="743647"/>
                  </a:lnTo>
                  <a:cubicBezTo>
                    <a:pt x="488337" y="746962"/>
                    <a:pt x="488337" y="746962"/>
                    <a:pt x="488166" y="756975"/>
                  </a:cubicBezTo>
                  <a:lnTo>
                    <a:pt x="488269" y="756860"/>
                  </a:lnTo>
                  <a:cubicBezTo>
                    <a:pt x="476930" y="764564"/>
                    <a:pt x="466552" y="763307"/>
                    <a:pt x="461934" y="753049"/>
                  </a:cubicBezTo>
                  <a:cubicBezTo>
                    <a:pt x="458762" y="745996"/>
                    <a:pt x="460397" y="740241"/>
                    <a:pt x="469078" y="738578"/>
                  </a:cubicBezTo>
                  <a:cubicBezTo>
                    <a:pt x="470809" y="738904"/>
                    <a:pt x="471244" y="741544"/>
                    <a:pt x="473404" y="741270"/>
                  </a:cubicBezTo>
                  <a:cubicBezTo>
                    <a:pt x="472524" y="740550"/>
                    <a:pt x="471575" y="739978"/>
                    <a:pt x="470455" y="739595"/>
                  </a:cubicBezTo>
                  <a:cubicBezTo>
                    <a:pt x="469718" y="738498"/>
                    <a:pt x="468964" y="737487"/>
                    <a:pt x="468118" y="736481"/>
                  </a:cubicBezTo>
                  <a:cubicBezTo>
                    <a:pt x="459351" y="724308"/>
                    <a:pt x="460020" y="709592"/>
                    <a:pt x="456996" y="695893"/>
                  </a:cubicBezTo>
                  <a:cubicBezTo>
                    <a:pt x="455442" y="688846"/>
                    <a:pt x="458499" y="686286"/>
                    <a:pt x="465626" y="685834"/>
                  </a:cubicBezTo>
                  <a:cubicBezTo>
                    <a:pt x="480108" y="684920"/>
                    <a:pt x="483537" y="677976"/>
                    <a:pt x="476708" y="663946"/>
                  </a:cubicBezTo>
                  <a:cubicBezTo>
                    <a:pt x="473741" y="657848"/>
                    <a:pt x="467323" y="652676"/>
                    <a:pt x="473193" y="645087"/>
                  </a:cubicBezTo>
                  <a:cubicBezTo>
                    <a:pt x="472758" y="643715"/>
                    <a:pt x="475244" y="642618"/>
                    <a:pt x="474604" y="642492"/>
                  </a:cubicBezTo>
                  <a:cubicBezTo>
                    <a:pt x="473015" y="642177"/>
                    <a:pt x="473415" y="644555"/>
                    <a:pt x="472364" y="645418"/>
                  </a:cubicBezTo>
                  <a:cubicBezTo>
                    <a:pt x="467981" y="648967"/>
                    <a:pt x="465317" y="652916"/>
                    <a:pt x="471101" y="657225"/>
                  </a:cubicBezTo>
                  <a:cubicBezTo>
                    <a:pt x="475890" y="660797"/>
                    <a:pt x="477679" y="665986"/>
                    <a:pt x="478896" y="671158"/>
                  </a:cubicBezTo>
                  <a:cubicBezTo>
                    <a:pt x="479742" y="674765"/>
                    <a:pt x="481560" y="679079"/>
                    <a:pt x="475079" y="681691"/>
                  </a:cubicBezTo>
                  <a:cubicBezTo>
                    <a:pt x="470535" y="683520"/>
                    <a:pt x="467238" y="687440"/>
                    <a:pt x="462277" y="683268"/>
                  </a:cubicBezTo>
                  <a:cubicBezTo>
                    <a:pt x="459368" y="680822"/>
                    <a:pt x="456699" y="678050"/>
                    <a:pt x="453156" y="676559"/>
                  </a:cubicBezTo>
                  <a:cubicBezTo>
                    <a:pt x="452590" y="674364"/>
                    <a:pt x="450658" y="676856"/>
                    <a:pt x="451596" y="677256"/>
                  </a:cubicBezTo>
                  <a:cubicBezTo>
                    <a:pt x="453950" y="678262"/>
                    <a:pt x="456505" y="681679"/>
                    <a:pt x="454602" y="683743"/>
                  </a:cubicBezTo>
                  <a:cubicBezTo>
                    <a:pt x="448292" y="690589"/>
                    <a:pt x="443686" y="701151"/>
                    <a:pt x="431113" y="697184"/>
                  </a:cubicBezTo>
                  <a:cubicBezTo>
                    <a:pt x="428541" y="696373"/>
                    <a:pt x="426072" y="694984"/>
                    <a:pt x="421992" y="697201"/>
                  </a:cubicBezTo>
                  <a:cubicBezTo>
                    <a:pt x="426724" y="704185"/>
                    <a:pt x="431250" y="711546"/>
                    <a:pt x="430953" y="720290"/>
                  </a:cubicBezTo>
                  <a:cubicBezTo>
                    <a:pt x="430822" y="724108"/>
                    <a:pt x="429273" y="729606"/>
                    <a:pt x="424432" y="725868"/>
                  </a:cubicBezTo>
                  <a:cubicBezTo>
                    <a:pt x="417740" y="720702"/>
                    <a:pt x="407419" y="717433"/>
                    <a:pt x="406167" y="708266"/>
                  </a:cubicBezTo>
                  <a:cubicBezTo>
                    <a:pt x="404653" y="697190"/>
                    <a:pt x="399155" y="688240"/>
                    <a:pt x="395394" y="678336"/>
                  </a:cubicBezTo>
                  <a:cubicBezTo>
                    <a:pt x="393829" y="674210"/>
                    <a:pt x="391245" y="677285"/>
                    <a:pt x="389462" y="675593"/>
                  </a:cubicBezTo>
                  <a:cubicBezTo>
                    <a:pt x="384964" y="671347"/>
                    <a:pt x="378404" y="671381"/>
                    <a:pt x="372992" y="668878"/>
                  </a:cubicBezTo>
                  <a:cubicBezTo>
                    <a:pt x="365173" y="651984"/>
                    <a:pt x="353464" y="638777"/>
                    <a:pt x="336667" y="630285"/>
                  </a:cubicBezTo>
                  <a:cubicBezTo>
                    <a:pt x="335947" y="629925"/>
                    <a:pt x="336461" y="626884"/>
                    <a:pt x="334307" y="627953"/>
                  </a:cubicBezTo>
                  <a:cubicBezTo>
                    <a:pt x="319636" y="635251"/>
                    <a:pt x="306463" y="627238"/>
                    <a:pt x="292816" y="624169"/>
                  </a:cubicBezTo>
                  <a:cubicBezTo>
                    <a:pt x="290330" y="623632"/>
                    <a:pt x="287850" y="622895"/>
                    <a:pt x="285266" y="623450"/>
                  </a:cubicBezTo>
                  <a:cubicBezTo>
                    <a:pt x="281814" y="625015"/>
                    <a:pt x="282763" y="628987"/>
                    <a:pt x="280906" y="631439"/>
                  </a:cubicBezTo>
                  <a:cubicBezTo>
                    <a:pt x="270281" y="635405"/>
                    <a:pt x="266738" y="626501"/>
                    <a:pt x="261989" y="620569"/>
                  </a:cubicBezTo>
                  <a:cubicBezTo>
                    <a:pt x="259074" y="616929"/>
                    <a:pt x="259257" y="612288"/>
                    <a:pt x="262938" y="608676"/>
                  </a:cubicBezTo>
                  <a:cubicBezTo>
                    <a:pt x="267864" y="603841"/>
                    <a:pt x="272453" y="596372"/>
                    <a:pt x="279020" y="607465"/>
                  </a:cubicBezTo>
                  <a:cubicBezTo>
                    <a:pt x="281717" y="612020"/>
                    <a:pt x="285838" y="607887"/>
                    <a:pt x="289301" y="607322"/>
                  </a:cubicBezTo>
                  <a:cubicBezTo>
                    <a:pt x="291959" y="607350"/>
                    <a:pt x="293850" y="608699"/>
                    <a:pt x="295965" y="610248"/>
                  </a:cubicBezTo>
                  <a:cubicBezTo>
                    <a:pt x="297479" y="611356"/>
                    <a:pt x="297325" y="607270"/>
                    <a:pt x="296102" y="609093"/>
                  </a:cubicBezTo>
                  <a:cubicBezTo>
                    <a:pt x="294879" y="610917"/>
                    <a:pt x="293347" y="606750"/>
                    <a:pt x="294639" y="608396"/>
                  </a:cubicBezTo>
                  <a:cubicBezTo>
                    <a:pt x="282323" y="609962"/>
                    <a:pt x="277197" y="606179"/>
                    <a:pt x="280032" y="592674"/>
                  </a:cubicBezTo>
                  <a:cubicBezTo>
                    <a:pt x="282237" y="582164"/>
                    <a:pt x="269373" y="573832"/>
                    <a:pt x="273510" y="562219"/>
                  </a:cubicBezTo>
                  <a:cubicBezTo>
                    <a:pt x="281277" y="559516"/>
                    <a:pt x="289010" y="561276"/>
                    <a:pt x="295662" y="564682"/>
                  </a:cubicBezTo>
                  <a:cubicBezTo>
                    <a:pt x="306155" y="570066"/>
                    <a:pt x="315973" y="575769"/>
                    <a:pt x="327672" y="568071"/>
                  </a:cubicBezTo>
                  <a:cubicBezTo>
                    <a:pt x="328969" y="567220"/>
                    <a:pt x="331106" y="567517"/>
                    <a:pt x="332335" y="568551"/>
                  </a:cubicBezTo>
                  <a:cubicBezTo>
                    <a:pt x="339296" y="574398"/>
                    <a:pt x="335604" y="581667"/>
                    <a:pt x="334433" y="588354"/>
                  </a:cubicBezTo>
                  <a:cubicBezTo>
                    <a:pt x="333272" y="594977"/>
                    <a:pt x="333804" y="603755"/>
                    <a:pt x="321802" y="603287"/>
                  </a:cubicBezTo>
                  <a:cubicBezTo>
                    <a:pt x="322317" y="602344"/>
                    <a:pt x="322825" y="603093"/>
                    <a:pt x="324243" y="603344"/>
                  </a:cubicBezTo>
                  <a:cubicBezTo>
                    <a:pt x="329489" y="604275"/>
                    <a:pt x="329500" y="604213"/>
                    <a:pt x="333798" y="598915"/>
                  </a:cubicBezTo>
                  <a:cubicBezTo>
                    <a:pt x="334244" y="598361"/>
                    <a:pt x="334632" y="597761"/>
                    <a:pt x="334924" y="597778"/>
                  </a:cubicBezTo>
                  <a:cubicBezTo>
                    <a:pt x="351686" y="598526"/>
                    <a:pt x="351766" y="590914"/>
                    <a:pt x="345491" y="578473"/>
                  </a:cubicBezTo>
                  <a:cubicBezTo>
                    <a:pt x="343862" y="575244"/>
                    <a:pt x="348994" y="572186"/>
                    <a:pt x="352800" y="571071"/>
                  </a:cubicBezTo>
                  <a:cubicBezTo>
                    <a:pt x="358293" y="569465"/>
                    <a:pt x="363928" y="571597"/>
                    <a:pt x="365219" y="576318"/>
                  </a:cubicBezTo>
                  <a:cubicBezTo>
                    <a:pt x="369688" y="592663"/>
                    <a:pt x="389868" y="603098"/>
                    <a:pt x="382981" y="623649"/>
                  </a:cubicBezTo>
                  <a:cubicBezTo>
                    <a:pt x="382558" y="624907"/>
                    <a:pt x="383696" y="626850"/>
                    <a:pt x="387073" y="627416"/>
                  </a:cubicBezTo>
                  <a:cubicBezTo>
                    <a:pt x="387668" y="619855"/>
                    <a:pt x="382061" y="609482"/>
                    <a:pt x="395480" y="606333"/>
                  </a:cubicBezTo>
                  <a:cubicBezTo>
                    <a:pt x="399881" y="605299"/>
                    <a:pt x="395326" y="599921"/>
                    <a:pt x="393434" y="596937"/>
                  </a:cubicBezTo>
                  <a:cubicBezTo>
                    <a:pt x="382438" y="579638"/>
                    <a:pt x="383027" y="578284"/>
                    <a:pt x="403452" y="574809"/>
                  </a:cubicBezTo>
                  <a:cubicBezTo>
                    <a:pt x="405150" y="574518"/>
                    <a:pt x="406482" y="573900"/>
                    <a:pt x="406853" y="572112"/>
                  </a:cubicBezTo>
                  <a:cubicBezTo>
                    <a:pt x="406950" y="571649"/>
                    <a:pt x="406693" y="571049"/>
                    <a:pt x="406447" y="570591"/>
                  </a:cubicBezTo>
                  <a:cubicBezTo>
                    <a:pt x="405830" y="569454"/>
                    <a:pt x="404858" y="569231"/>
                    <a:pt x="403630" y="569957"/>
                  </a:cubicBezTo>
                  <a:cubicBezTo>
                    <a:pt x="402515" y="570792"/>
                    <a:pt x="401366" y="571454"/>
                    <a:pt x="400155" y="572072"/>
                  </a:cubicBezTo>
                  <a:cubicBezTo>
                    <a:pt x="394360" y="574466"/>
                    <a:pt x="388896" y="574723"/>
                    <a:pt x="384164" y="569826"/>
                  </a:cubicBezTo>
                  <a:cubicBezTo>
                    <a:pt x="382958" y="569043"/>
                    <a:pt x="381804" y="568185"/>
                    <a:pt x="380633" y="567351"/>
                  </a:cubicBezTo>
                  <a:cubicBezTo>
                    <a:pt x="378781" y="566208"/>
                    <a:pt x="376969" y="565002"/>
                    <a:pt x="375295" y="563579"/>
                  </a:cubicBezTo>
                  <a:cubicBezTo>
                    <a:pt x="374266" y="562470"/>
                    <a:pt x="373455" y="561225"/>
                    <a:pt x="372820" y="559870"/>
                  </a:cubicBezTo>
                  <a:cubicBezTo>
                    <a:pt x="371528" y="555538"/>
                    <a:pt x="370711" y="550646"/>
                    <a:pt x="364413" y="555447"/>
                  </a:cubicBezTo>
                  <a:cubicBezTo>
                    <a:pt x="357567" y="560664"/>
                    <a:pt x="352166" y="558150"/>
                    <a:pt x="348097" y="551578"/>
                  </a:cubicBezTo>
                  <a:cubicBezTo>
                    <a:pt x="345331" y="547114"/>
                    <a:pt x="341479" y="544571"/>
                    <a:pt x="336501" y="543239"/>
                  </a:cubicBezTo>
                  <a:cubicBezTo>
                    <a:pt x="328403" y="541074"/>
                    <a:pt x="324465" y="537530"/>
                    <a:pt x="328569" y="527946"/>
                  </a:cubicBezTo>
                  <a:cubicBezTo>
                    <a:pt x="331501" y="521100"/>
                    <a:pt x="326397" y="512041"/>
                    <a:pt x="324054" y="507240"/>
                  </a:cubicBezTo>
                  <a:cubicBezTo>
                    <a:pt x="313676" y="485981"/>
                    <a:pt x="329598" y="497399"/>
                    <a:pt x="335170" y="495862"/>
                  </a:cubicBezTo>
                  <a:cubicBezTo>
                    <a:pt x="332975" y="492193"/>
                    <a:pt x="317487" y="498451"/>
                    <a:pt x="326048" y="484986"/>
                  </a:cubicBezTo>
                  <a:cubicBezTo>
                    <a:pt x="326735" y="483912"/>
                    <a:pt x="326711" y="483701"/>
                    <a:pt x="324951" y="483586"/>
                  </a:cubicBezTo>
                  <a:cubicBezTo>
                    <a:pt x="319774" y="483243"/>
                    <a:pt x="320779" y="487330"/>
                    <a:pt x="320059" y="490267"/>
                  </a:cubicBezTo>
                  <a:cubicBezTo>
                    <a:pt x="319128" y="494062"/>
                    <a:pt x="318036" y="498422"/>
                    <a:pt x="312772" y="496502"/>
                  </a:cubicBezTo>
                  <a:cubicBezTo>
                    <a:pt x="308452" y="494925"/>
                    <a:pt x="305017" y="491467"/>
                    <a:pt x="307115" y="486392"/>
                  </a:cubicBezTo>
                  <a:cubicBezTo>
                    <a:pt x="308926" y="482009"/>
                    <a:pt x="309423" y="478248"/>
                    <a:pt x="307463" y="475602"/>
                  </a:cubicBezTo>
                  <a:cubicBezTo>
                    <a:pt x="307926" y="483752"/>
                    <a:pt x="308515" y="492490"/>
                    <a:pt x="294747" y="491267"/>
                  </a:cubicBezTo>
                  <a:cubicBezTo>
                    <a:pt x="292530" y="488278"/>
                    <a:pt x="290661" y="485015"/>
                    <a:pt x="287850" y="482478"/>
                  </a:cubicBezTo>
                  <a:cubicBezTo>
                    <a:pt x="290410" y="485204"/>
                    <a:pt x="292616" y="488198"/>
                    <a:pt x="294644" y="491341"/>
                  </a:cubicBezTo>
                  <a:cubicBezTo>
                    <a:pt x="294679" y="497725"/>
                    <a:pt x="292038" y="502120"/>
                    <a:pt x="285169" y="501531"/>
                  </a:cubicBezTo>
                  <a:cubicBezTo>
                    <a:pt x="279974" y="501086"/>
                    <a:pt x="276688" y="497965"/>
                    <a:pt x="275471" y="492262"/>
                  </a:cubicBezTo>
                  <a:cubicBezTo>
                    <a:pt x="274236" y="486495"/>
                    <a:pt x="271264" y="480997"/>
                    <a:pt x="272945" y="474917"/>
                  </a:cubicBezTo>
                  <a:cubicBezTo>
                    <a:pt x="274808" y="468179"/>
                    <a:pt x="269602" y="466830"/>
                    <a:pt x="265561" y="464292"/>
                  </a:cubicBezTo>
                  <a:cubicBezTo>
                    <a:pt x="261069" y="461469"/>
                    <a:pt x="257663" y="461520"/>
                    <a:pt x="255577" y="467030"/>
                  </a:cubicBezTo>
                  <a:cubicBezTo>
                    <a:pt x="254428" y="468076"/>
                    <a:pt x="253080" y="468642"/>
                    <a:pt x="251565" y="468830"/>
                  </a:cubicBezTo>
                  <a:cubicBezTo>
                    <a:pt x="247947" y="468407"/>
                    <a:pt x="245747" y="466413"/>
                    <a:pt x="245947" y="462738"/>
                  </a:cubicBezTo>
                  <a:cubicBezTo>
                    <a:pt x="246393" y="454634"/>
                    <a:pt x="240449" y="452771"/>
                    <a:pt x="234637" y="450674"/>
                  </a:cubicBezTo>
                  <a:cubicBezTo>
                    <a:pt x="235832" y="443713"/>
                    <a:pt x="237609" y="436655"/>
                    <a:pt x="231351" y="430940"/>
                  </a:cubicBezTo>
                  <a:cubicBezTo>
                    <a:pt x="226899" y="438249"/>
                    <a:pt x="218075" y="436283"/>
                    <a:pt x="211634" y="439626"/>
                  </a:cubicBezTo>
                  <a:cubicBezTo>
                    <a:pt x="207445" y="441804"/>
                    <a:pt x="205045" y="433620"/>
                    <a:pt x="202342" y="429768"/>
                  </a:cubicBezTo>
                  <a:cubicBezTo>
                    <a:pt x="199016" y="425030"/>
                    <a:pt x="202376" y="419624"/>
                    <a:pt x="202639" y="414738"/>
                  </a:cubicBezTo>
                  <a:cubicBezTo>
                    <a:pt x="203079" y="406542"/>
                    <a:pt x="202005" y="400770"/>
                    <a:pt x="193701" y="398067"/>
                  </a:cubicBezTo>
                  <a:cubicBezTo>
                    <a:pt x="190660" y="397078"/>
                    <a:pt x="188677" y="395444"/>
                    <a:pt x="190472" y="392261"/>
                  </a:cubicBezTo>
                  <a:cubicBezTo>
                    <a:pt x="192289" y="389037"/>
                    <a:pt x="194947" y="390146"/>
                    <a:pt x="197352" y="391883"/>
                  </a:cubicBezTo>
                  <a:cubicBezTo>
                    <a:pt x="199153" y="393181"/>
                    <a:pt x="200970" y="394267"/>
                    <a:pt x="204142" y="391775"/>
                  </a:cubicBezTo>
                  <a:cubicBezTo>
                    <a:pt x="199707" y="384037"/>
                    <a:pt x="188689" y="381208"/>
                    <a:pt x="188203" y="370709"/>
                  </a:cubicBezTo>
                  <a:cubicBezTo>
                    <a:pt x="183751" y="372910"/>
                    <a:pt x="186905" y="378882"/>
                    <a:pt x="182842" y="379070"/>
                  </a:cubicBezTo>
                  <a:cubicBezTo>
                    <a:pt x="175224" y="379425"/>
                    <a:pt x="174892" y="371046"/>
                    <a:pt x="170578" y="367303"/>
                  </a:cubicBezTo>
                  <a:cubicBezTo>
                    <a:pt x="165463" y="367955"/>
                    <a:pt x="164280" y="373024"/>
                    <a:pt x="161022" y="375664"/>
                  </a:cubicBezTo>
                  <a:cubicBezTo>
                    <a:pt x="152764" y="372921"/>
                    <a:pt x="161576" y="364451"/>
                    <a:pt x="157056" y="362211"/>
                  </a:cubicBezTo>
                  <a:cubicBezTo>
                    <a:pt x="152318" y="359862"/>
                    <a:pt x="148661" y="354776"/>
                    <a:pt x="142568" y="355284"/>
                  </a:cubicBezTo>
                  <a:cubicBezTo>
                    <a:pt x="142568" y="356382"/>
                    <a:pt x="142568" y="357479"/>
                    <a:pt x="142568" y="358576"/>
                  </a:cubicBezTo>
                  <a:cubicBezTo>
                    <a:pt x="144729" y="359834"/>
                    <a:pt x="148598" y="362360"/>
                    <a:pt x="146163" y="363714"/>
                  </a:cubicBezTo>
                  <a:cubicBezTo>
                    <a:pt x="143140" y="365406"/>
                    <a:pt x="138660" y="370029"/>
                    <a:pt x="134048" y="363474"/>
                  </a:cubicBezTo>
                  <a:cubicBezTo>
                    <a:pt x="127258" y="353833"/>
                    <a:pt x="124143" y="342757"/>
                    <a:pt x="119543" y="332259"/>
                  </a:cubicBezTo>
                  <a:cubicBezTo>
                    <a:pt x="112210" y="332704"/>
                    <a:pt x="115954" y="336859"/>
                    <a:pt x="116800" y="340197"/>
                  </a:cubicBezTo>
                  <a:cubicBezTo>
                    <a:pt x="118514" y="346980"/>
                    <a:pt x="118697" y="347506"/>
                    <a:pt x="111016" y="344209"/>
                  </a:cubicBezTo>
                  <a:cubicBezTo>
                    <a:pt x="102706" y="340642"/>
                    <a:pt x="95717" y="340500"/>
                    <a:pt x="88990" y="334951"/>
                  </a:cubicBezTo>
                  <a:cubicBezTo>
                    <a:pt x="91105" y="328104"/>
                    <a:pt x="98374" y="337928"/>
                    <a:pt x="101055" y="330058"/>
                  </a:cubicBezTo>
                  <a:cubicBezTo>
                    <a:pt x="87784" y="330573"/>
                    <a:pt x="83069" y="315697"/>
                    <a:pt x="70577" y="314154"/>
                  </a:cubicBezTo>
                  <a:cubicBezTo>
                    <a:pt x="67999" y="313834"/>
                    <a:pt x="65708" y="311685"/>
                    <a:pt x="63141" y="310799"/>
                  </a:cubicBezTo>
                  <a:cubicBezTo>
                    <a:pt x="50837" y="306581"/>
                    <a:pt x="49122" y="302764"/>
                    <a:pt x="53603" y="288813"/>
                  </a:cubicBezTo>
                  <a:cubicBezTo>
                    <a:pt x="61050" y="288545"/>
                    <a:pt x="56358" y="297249"/>
                    <a:pt x="62261" y="299443"/>
                  </a:cubicBezTo>
                  <a:cubicBezTo>
                    <a:pt x="66370" y="295220"/>
                    <a:pt x="72405" y="291974"/>
                    <a:pt x="69674" y="283573"/>
                  </a:cubicBezTo>
                  <a:cubicBezTo>
                    <a:pt x="69411" y="282761"/>
                    <a:pt x="71657" y="280972"/>
                    <a:pt x="69931" y="279681"/>
                  </a:cubicBezTo>
                  <a:cubicBezTo>
                    <a:pt x="65376" y="276280"/>
                    <a:pt x="57866" y="277023"/>
                    <a:pt x="56061" y="269754"/>
                  </a:cubicBezTo>
                  <a:cubicBezTo>
                    <a:pt x="52151" y="272183"/>
                    <a:pt x="46979" y="272314"/>
                    <a:pt x="43905" y="276320"/>
                  </a:cubicBezTo>
                  <a:close/>
                </a:path>
              </a:pathLst>
            </a:custGeom>
            <a:grpFill/>
            <a:ln w="5715" cap="flat">
              <a:noFill/>
              <a:prstDash val="solid"/>
              <a:miter/>
            </a:ln>
          </p:spPr>
          <p:txBody>
            <a:bodyPr rtlCol="0" anchor="ctr"/>
            <a:lstStyle/>
            <a:p>
              <a:endParaRPr lang="zh-CN" altLang="en-US"/>
            </a:p>
          </p:txBody>
        </p:sp>
        <p:sp>
          <p:nvSpPr>
            <p:cNvPr id="2837" name="任意多边形: 形状 2836">
              <a:extLst>
                <a:ext uri="{FF2B5EF4-FFF2-40B4-BE49-F238E27FC236}">
                  <a16:creationId xmlns:a16="http://schemas.microsoft.com/office/drawing/2014/main" id="{3CF6DFA9-F60C-B2F9-7D16-68F38ACEE6E8}"/>
                </a:ext>
              </a:extLst>
            </p:cNvPr>
            <p:cNvSpPr/>
            <p:nvPr/>
          </p:nvSpPr>
          <p:spPr>
            <a:xfrm>
              <a:off x="7162472" y="2951194"/>
              <a:ext cx="316842" cy="258580"/>
            </a:xfrm>
            <a:custGeom>
              <a:avLst/>
              <a:gdLst>
                <a:gd name="connsiteX0" fmla="*/ 277227 w 316842"/>
                <a:gd name="connsiteY0" fmla="*/ 253263 h 258580"/>
                <a:gd name="connsiteX1" fmla="*/ 257162 w 316842"/>
                <a:gd name="connsiteY1" fmla="*/ 237890 h 258580"/>
                <a:gd name="connsiteX2" fmla="*/ 262402 w 316842"/>
                <a:gd name="connsiteY2" fmla="*/ 226585 h 258580"/>
                <a:gd name="connsiteX3" fmla="*/ 268009 w 316842"/>
                <a:gd name="connsiteY3" fmla="*/ 215041 h 258580"/>
                <a:gd name="connsiteX4" fmla="*/ 273541 w 316842"/>
                <a:gd name="connsiteY4" fmla="*/ 206823 h 258580"/>
                <a:gd name="connsiteX5" fmla="*/ 276078 w 316842"/>
                <a:gd name="connsiteY5" fmla="*/ 205931 h 258580"/>
                <a:gd name="connsiteX6" fmla="*/ 270655 w 316842"/>
                <a:gd name="connsiteY6" fmla="*/ 207211 h 258580"/>
                <a:gd name="connsiteX7" fmla="*/ 272089 w 316842"/>
                <a:gd name="connsiteY7" fmla="*/ 207937 h 258580"/>
                <a:gd name="connsiteX8" fmla="*/ 273547 w 316842"/>
                <a:gd name="connsiteY8" fmla="*/ 206823 h 258580"/>
                <a:gd name="connsiteX9" fmla="*/ 264317 w 316842"/>
                <a:gd name="connsiteY9" fmla="*/ 192518 h 258580"/>
                <a:gd name="connsiteX10" fmla="*/ 253178 w 316842"/>
                <a:gd name="connsiteY10" fmla="*/ 184437 h 258580"/>
                <a:gd name="connsiteX11" fmla="*/ 247726 w 316842"/>
                <a:gd name="connsiteY11" fmla="*/ 192747 h 258580"/>
                <a:gd name="connsiteX12" fmla="*/ 242325 w 316842"/>
                <a:gd name="connsiteY12" fmla="*/ 204914 h 258580"/>
                <a:gd name="connsiteX13" fmla="*/ 251389 w 316842"/>
                <a:gd name="connsiteY13" fmla="*/ 216418 h 258580"/>
                <a:gd name="connsiteX14" fmla="*/ 247412 w 316842"/>
                <a:gd name="connsiteY14" fmla="*/ 228134 h 258580"/>
                <a:gd name="connsiteX15" fmla="*/ 244034 w 316842"/>
                <a:gd name="connsiteY15" fmla="*/ 218944 h 258580"/>
                <a:gd name="connsiteX16" fmla="*/ 234662 w 316842"/>
                <a:gd name="connsiteY16" fmla="*/ 217618 h 258580"/>
                <a:gd name="connsiteX17" fmla="*/ 212767 w 316842"/>
                <a:gd name="connsiteY17" fmla="*/ 211709 h 258580"/>
                <a:gd name="connsiteX18" fmla="*/ 222146 w 316842"/>
                <a:gd name="connsiteY18" fmla="*/ 221870 h 258580"/>
                <a:gd name="connsiteX19" fmla="*/ 224963 w 316842"/>
                <a:gd name="connsiteY19" fmla="*/ 227505 h 258580"/>
                <a:gd name="connsiteX20" fmla="*/ 217820 w 316842"/>
                <a:gd name="connsiteY20" fmla="*/ 227688 h 258580"/>
                <a:gd name="connsiteX21" fmla="*/ 207087 w 316842"/>
                <a:gd name="connsiteY21" fmla="*/ 217870 h 258580"/>
                <a:gd name="connsiteX22" fmla="*/ 205727 w 316842"/>
                <a:gd name="connsiteY22" fmla="*/ 203874 h 258580"/>
                <a:gd name="connsiteX23" fmla="*/ 209133 w 316842"/>
                <a:gd name="connsiteY23" fmla="*/ 191575 h 258580"/>
                <a:gd name="connsiteX24" fmla="*/ 207687 w 316842"/>
                <a:gd name="connsiteY24" fmla="*/ 184689 h 258580"/>
                <a:gd name="connsiteX25" fmla="*/ 188890 w 316842"/>
                <a:gd name="connsiteY25" fmla="*/ 161777 h 258580"/>
                <a:gd name="connsiteX26" fmla="*/ 168002 w 316842"/>
                <a:gd name="connsiteY26" fmla="*/ 163646 h 258580"/>
                <a:gd name="connsiteX27" fmla="*/ 161692 w 316842"/>
                <a:gd name="connsiteY27" fmla="*/ 149387 h 258580"/>
                <a:gd name="connsiteX28" fmla="*/ 150446 w 316842"/>
                <a:gd name="connsiteY28" fmla="*/ 136825 h 258580"/>
                <a:gd name="connsiteX29" fmla="*/ 129317 w 316842"/>
                <a:gd name="connsiteY29" fmla="*/ 125561 h 258580"/>
                <a:gd name="connsiteX30" fmla="*/ 116738 w 316842"/>
                <a:gd name="connsiteY30" fmla="*/ 110079 h 258580"/>
                <a:gd name="connsiteX31" fmla="*/ 106640 w 316842"/>
                <a:gd name="connsiteY31" fmla="*/ 96963 h 258580"/>
                <a:gd name="connsiteX32" fmla="*/ 103823 w 316842"/>
                <a:gd name="connsiteY32" fmla="*/ 93980 h 258580"/>
                <a:gd name="connsiteX33" fmla="*/ 95301 w 316842"/>
                <a:gd name="connsiteY33" fmla="*/ 90774 h 258580"/>
                <a:gd name="connsiteX34" fmla="*/ 72876 w 316842"/>
                <a:gd name="connsiteY34" fmla="*/ 101221 h 258580"/>
                <a:gd name="connsiteX35" fmla="*/ 70898 w 316842"/>
                <a:gd name="connsiteY35" fmla="*/ 86150 h 258580"/>
                <a:gd name="connsiteX36" fmla="*/ 64206 w 316842"/>
                <a:gd name="connsiteY36" fmla="*/ 68931 h 258580"/>
                <a:gd name="connsiteX37" fmla="*/ 30013 w 316842"/>
                <a:gd name="connsiteY37" fmla="*/ 33253 h 258580"/>
                <a:gd name="connsiteX38" fmla="*/ 4284 w 316842"/>
                <a:gd name="connsiteY38" fmla="*/ 29583 h 258580"/>
                <a:gd name="connsiteX39" fmla="*/ 684 w 316842"/>
                <a:gd name="connsiteY39" fmla="*/ 22331 h 258580"/>
                <a:gd name="connsiteX40" fmla="*/ 14006 w 316842"/>
                <a:gd name="connsiteY40" fmla="*/ 16439 h 258580"/>
                <a:gd name="connsiteX41" fmla="*/ 119076 w 316842"/>
                <a:gd name="connsiteY41" fmla="*/ 106 h 258580"/>
                <a:gd name="connsiteX42" fmla="*/ 154869 w 316842"/>
                <a:gd name="connsiteY42" fmla="*/ 3472 h 258580"/>
                <a:gd name="connsiteX43" fmla="*/ 201600 w 316842"/>
                <a:gd name="connsiteY43" fmla="*/ 9849 h 258580"/>
                <a:gd name="connsiteX44" fmla="*/ 225563 w 316842"/>
                <a:gd name="connsiteY44" fmla="*/ 25394 h 258580"/>
                <a:gd name="connsiteX45" fmla="*/ 232822 w 316842"/>
                <a:gd name="connsiteY45" fmla="*/ 37904 h 258580"/>
                <a:gd name="connsiteX46" fmla="*/ 247640 w 316842"/>
                <a:gd name="connsiteY46" fmla="*/ 52615 h 258580"/>
                <a:gd name="connsiteX47" fmla="*/ 252201 w 316842"/>
                <a:gd name="connsiteY47" fmla="*/ 64748 h 258580"/>
                <a:gd name="connsiteX48" fmla="*/ 254864 w 316842"/>
                <a:gd name="connsiteY48" fmla="*/ 68823 h 258580"/>
                <a:gd name="connsiteX49" fmla="*/ 249818 w 316842"/>
                <a:gd name="connsiteY49" fmla="*/ 76092 h 258580"/>
                <a:gd name="connsiteX50" fmla="*/ 256887 w 316842"/>
                <a:gd name="connsiteY50" fmla="*/ 78630 h 258580"/>
                <a:gd name="connsiteX51" fmla="*/ 259356 w 316842"/>
                <a:gd name="connsiteY51" fmla="*/ 87785 h 258580"/>
                <a:gd name="connsiteX52" fmla="*/ 263454 w 316842"/>
                <a:gd name="connsiteY52" fmla="*/ 94454 h 258580"/>
                <a:gd name="connsiteX53" fmla="*/ 302282 w 316842"/>
                <a:gd name="connsiteY53" fmla="*/ 114188 h 258580"/>
                <a:gd name="connsiteX54" fmla="*/ 300687 w 316842"/>
                <a:gd name="connsiteY54" fmla="*/ 126287 h 258580"/>
                <a:gd name="connsiteX55" fmla="*/ 299013 w 316842"/>
                <a:gd name="connsiteY55" fmla="*/ 132894 h 258580"/>
                <a:gd name="connsiteX56" fmla="*/ 290891 w 316842"/>
                <a:gd name="connsiteY56" fmla="*/ 127636 h 258580"/>
                <a:gd name="connsiteX57" fmla="*/ 278976 w 316842"/>
                <a:gd name="connsiteY57" fmla="*/ 117669 h 258580"/>
                <a:gd name="connsiteX58" fmla="*/ 298115 w 316842"/>
                <a:gd name="connsiteY58" fmla="*/ 139186 h 258580"/>
                <a:gd name="connsiteX59" fmla="*/ 301790 w 316842"/>
                <a:gd name="connsiteY59" fmla="*/ 142992 h 258580"/>
                <a:gd name="connsiteX60" fmla="*/ 302093 w 316842"/>
                <a:gd name="connsiteY60" fmla="*/ 150981 h 258580"/>
                <a:gd name="connsiteX61" fmla="*/ 310408 w 316842"/>
                <a:gd name="connsiteY61" fmla="*/ 167252 h 258580"/>
                <a:gd name="connsiteX62" fmla="*/ 310128 w 316842"/>
                <a:gd name="connsiteY62" fmla="*/ 177602 h 258580"/>
                <a:gd name="connsiteX63" fmla="*/ 303636 w 316842"/>
                <a:gd name="connsiteY63" fmla="*/ 181740 h 258580"/>
                <a:gd name="connsiteX64" fmla="*/ 300916 w 316842"/>
                <a:gd name="connsiteY64" fmla="*/ 189695 h 258580"/>
                <a:gd name="connsiteX65" fmla="*/ 293686 w 316842"/>
                <a:gd name="connsiteY65" fmla="*/ 180894 h 258580"/>
                <a:gd name="connsiteX66" fmla="*/ 264083 w 316842"/>
                <a:gd name="connsiteY66" fmla="*/ 181734 h 258580"/>
                <a:gd name="connsiteX67" fmla="*/ 281719 w 316842"/>
                <a:gd name="connsiteY67" fmla="*/ 192129 h 258580"/>
                <a:gd name="connsiteX68" fmla="*/ 288486 w 316842"/>
                <a:gd name="connsiteY68" fmla="*/ 195530 h 258580"/>
                <a:gd name="connsiteX69" fmla="*/ 305642 w 316842"/>
                <a:gd name="connsiteY69" fmla="*/ 207840 h 258580"/>
                <a:gd name="connsiteX70" fmla="*/ 315740 w 316842"/>
                <a:gd name="connsiteY70" fmla="*/ 230334 h 258580"/>
                <a:gd name="connsiteX71" fmla="*/ 303470 w 316842"/>
                <a:gd name="connsiteY71" fmla="*/ 221047 h 258580"/>
                <a:gd name="connsiteX72" fmla="*/ 306922 w 316842"/>
                <a:gd name="connsiteY72" fmla="*/ 230066 h 258580"/>
                <a:gd name="connsiteX73" fmla="*/ 290754 w 316842"/>
                <a:gd name="connsiteY73" fmla="*/ 230197 h 258580"/>
                <a:gd name="connsiteX74" fmla="*/ 295875 w 316842"/>
                <a:gd name="connsiteY74" fmla="*/ 253251 h 258580"/>
                <a:gd name="connsiteX75" fmla="*/ 283725 w 316842"/>
                <a:gd name="connsiteY75" fmla="*/ 258441 h 258580"/>
                <a:gd name="connsiteX76" fmla="*/ 277227 w 316842"/>
                <a:gd name="connsiteY76" fmla="*/ 253263 h 258580"/>
                <a:gd name="connsiteX77" fmla="*/ 278010 w 316842"/>
                <a:gd name="connsiteY77" fmla="*/ 252726 h 258580"/>
                <a:gd name="connsiteX78" fmla="*/ 277153 w 316842"/>
                <a:gd name="connsiteY78" fmla="*/ 252314 h 258580"/>
                <a:gd name="connsiteX79" fmla="*/ 277227 w 316842"/>
                <a:gd name="connsiteY79" fmla="*/ 253263 h 258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316842" h="258580">
                  <a:moveTo>
                    <a:pt x="277227" y="253263"/>
                  </a:moveTo>
                  <a:cubicBezTo>
                    <a:pt x="267048" y="252697"/>
                    <a:pt x="260408" y="247251"/>
                    <a:pt x="257162" y="237890"/>
                  </a:cubicBezTo>
                  <a:cubicBezTo>
                    <a:pt x="255442" y="232929"/>
                    <a:pt x="253275" y="227443"/>
                    <a:pt x="262402" y="226585"/>
                  </a:cubicBezTo>
                  <a:cubicBezTo>
                    <a:pt x="269375" y="225928"/>
                    <a:pt x="271375" y="221596"/>
                    <a:pt x="268009" y="215041"/>
                  </a:cubicBezTo>
                  <a:cubicBezTo>
                    <a:pt x="266363" y="211840"/>
                    <a:pt x="263728" y="207760"/>
                    <a:pt x="273541" y="206823"/>
                  </a:cubicBezTo>
                  <a:cubicBezTo>
                    <a:pt x="276433" y="206423"/>
                    <a:pt x="276318" y="205885"/>
                    <a:pt x="276078" y="205931"/>
                  </a:cubicBezTo>
                  <a:cubicBezTo>
                    <a:pt x="274255" y="206285"/>
                    <a:pt x="272924" y="208680"/>
                    <a:pt x="270655" y="207211"/>
                  </a:cubicBezTo>
                  <a:cubicBezTo>
                    <a:pt x="270718" y="208052"/>
                    <a:pt x="271204" y="207920"/>
                    <a:pt x="272089" y="207937"/>
                  </a:cubicBezTo>
                  <a:cubicBezTo>
                    <a:pt x="273655" y="207966"/>
                    <a:pt x="275158" y="208268"/>
                    <a:pt x="273547" y="206823"/>
                  </a:cubicBezTo>
                  <a:cubicBezTo>
                    <a:pt x="268192" y="202622"/>
                    <a:pt x="260528" y="201416"/>
                    <a:pt x="264317" y="192518"/>
                  </a:cubicBezTo>
                  <a:cubicBezTo>
                    <a:pt x="266500" y="187392"/>
                    <a:pt x="259036" y="184003"/>
                    <a:pt x="253178" y="184437"/>
                  </a:cubicBezTo>
                  <a:cubicBezTo>
                    <a:pt x="248452" y="184786"/>
                    <a:pt x="244229" y="186317"/>
                    <a:pt x="247726" y="192747"/>
                  </a:cubicBezTo>
                  <a:cubicBezTo>
                    <a:pt x="251104" y="198959"/>
                    <a:pt x="237199" y="197879"/>
                    <a:pt x="242325" y="204914"/>
                  </a:cubicBezTo>
                  <a:cubicBezTo>
                    <a:pt x="245200" y="208863"/>
                    <a:pt x="248989" y="212229"/>
                    <a:pt x="251389" y="216418"/>
                  </a:cubicBezTo>
                  <a:cubicBezTo>
                    <a:pt x="253995" y="220956"/>
                    <a:pt x="250778" y="224539"/>
                    <a:pt x="247412" y="228134"/>
                  </a:cubicBezTo>
                  <a:cubicBezTo>
                    <a:pt x="242771" y="226368"/>
                    <a:pt x="248012" y="221042"/>
                    <a:pt x="244034" y="218944"/>
                  </a:cubicBezTo>
                  <a:cubicBezTo>
                    <a:pt x="240880" y="217281"/>
                    <a:pt x="237473" y="216258"/>
                    <a:pt x="234662" y="217618"/>
                  </a:cubicBezTo>
                  <a:cubicBezTo>
                    <a:pt x="225992" y="221807"/>
                    <a:pt x="221243" y="212120"/>
                    <a:pt x="212767" y="211709"/>
                  </a:cubicBezTo>
                  <a:cubicBezTo>
                    <a:pt x="214054" y="217767"/>
                    <a:pt x="217231" y="220550"/>
                    <a:pt x="222146" y="221870"/>
                  </a:cubicBezTo>
                  <a:cubicBezTo>
                    <a:pt x="225175" y="222682"/>
                    <a:pt x="227421" y="224351"/>
                    <a:pt x="224963" y="227505"/>
                  </a:cubicBezTo>
                  <a:cubicBezTo>
                    <a:pt x="223043" y="229974"/>
                    <a:pt x="219911" y="230014"/>
                    <a:pt x="217820" y="227688"/>
                  </a:cubicBezTo>
                  <a:cubicBezTo>
                    <a:pt x="214545" y="224042"/>
                    <a:pt x="211425" y="220522"/>
                    <a:pt x="207087" y="217870"/>
                  </a:cubicBezTo>
                  <a:cubicBezTo>
                    <a:pt x="201486" y="214441"/>
                    <a:pt x="209898" y="208983"/>
                    <a:pt x="205727" y="203874"/>
                  </a:cubicBezTo>
                  <a:cubicBezTo>
                    <a:pt x="203572" y="201228"/>
                    <a:pt x="199040" y="193998"/>
                    <a:pt x="209133" y="191575"/>
                  </a:cubicBezTo>
                  <a:cubicBezTo>
                    <a:pt x="213653" y="190489"/>
                    <a:pt x="210744" y="186117"/>
                    <a:pt x="207687" y="184689"/>
                  </a:cubicBezTo>
                  <a:cubicBezTo>
                    <a:pt x="198080" y="180202"/>
                    <a:pt x="191508" y="173299"/>
                    <a:pt x="188890" y="161777"/>
                  </a:cubicBezTo>
                  <a:cubicBezTo>
                    <a:pt x="182164" y="170121"/>
                    <a:pt x="174837" y="166452"/>
                    <a:pt x="168002" y="163646"/>
                  </a:cubicBezTo>
                  <a:cubicBezTo>
                    <a:pt x="162047" y="161200"/>
                    <a:pt x="163556" y="154096"/>
                    <a:pt x="161692" y="149387"/>
                  </a:cubicBezTo>
                  <a:cubicBezTo>
                    <a:pt x="159258" y="143232"/>
                    <a:pt x="156018" y="138009"/>
                    <a:pt x="150446" y="136825"/>
                  </a:cubicBezTo>
                  <a:cubicBezTo>
                    <a:pt x="142107" y="135065"/>
                    <a:pt x="136792" y="128641"/>
                    <a:pt x="129317" y="125561"/>
                  </a:cubicBezTo>
                  <a:cubicBezTo>
                    <a:pt x="123642" y="123224"/>
                    <a:pt x="117487" y="118417"/>
                    <a:pt x="116738" y="110079"/>
                  </a:cubicBezTo>
                  <a:cubicBezTo>
                    <a:pt x="116195" y="104084"/>
                    <a:pt x="113989" y="98146"/>
                    <a:pt x="106640" y="96963"/>
                  </a:cubicBezTo>
                  <a:cubicBezTo>
                    <a:pt x="104634" y="96638"/>
                    <a:pt x="104388" y="95683"/>
                    <a:pt x="103823" y="93980"/>
                  </a:cubicBezTo>
                  <a:cubicBezTo>
                    <a:pt x="100988" y="85476"/>
                    <a:pt x="99445" y="84602"/>
                    <a:pt x="95301" y="90774"/>
                  </a:cubicBezTo>
                  <a:cubicBezTo>
                    <a:pt x="89547" y="99358"/>
                    <a:pt x="79882" y="92974"/>
                    <a:pt x="72876" y="101221"/>
                  </a:cubicBezTo>
                  <a:cubicBezTo>
                    <a:pt x="75076" y="93711"/>
                    <a:pt x="73099" y="88013"/>
                    <a:pt x="70898" y="86150"/>
                  </a:cubicBezTo>
                  <a:cubicBezTo>
                    <a:pt x="65115" y="81258"/>
                    <a:pt x="65280" y="74715"/>
                    <a:pt x="64206" y="68931"/>
                  </a:cubicBezTo>
                  <a:cubicBezTo>
                    <a:pt x="61274" y="53181"/>
                    <a:pt x="45901" y="36070"/>
                    <a:pt x="30013" y="33253"/>
                  </a:cubicBezTo>
                  <a:cubicBezTo>
                    <a:pt x="21498" y="31738"/>
                    <a:pt x="13222" y="28189"/>
                    <a:pt x="4284" y="29583"/>
                  </a:cubicBezTo>
                  <a:cubicBezTo>
                    <a:pt x="1061" y="28172"/>
                    <a:pt x="-1196" y="26280"/>
                    <a:pt x="684" y="22331"/>
                  </a:cubicBezTo>
                  <a:cubicBezTo>
                    <a:pt x="4473" y="18896"/>
                    <a:pt x="9228" y="17605"/>
                    <a:pt x="14006" y="16439"/>
                  </a:cubicBezTo>
                  <a:cubicBezTo>
                    <a:pt x="48559" y="7969"/>
                    <a:pt x="83351" y="1334"/>
                    <a:pt x="119076" y="106"/>
                  </a:cubicBezTo>
                  <a:cubicBezTo>
                    <a:pt x="131277" y="-318"/>
                    <a:pt x="143439" y="477"/>
                    <a:pt x="154869" y="3472"/>
                  </a:cubicBezTo>
                  <a:cubicBezTo>
                    <a:pt x="170339" y="7529"/>
                    <a:pt x="186764" y="2712"/>
                    <a:pt x="201600" y="9849"/>
                  </a:cubicBezTo>
                  <a:cubicBezTo>
                    <a:pt x="210202" y="14061"/>
                    <a:pt x="219414" y="17125"/>
                    <a:pt x="225563" y="25394"/>
                  </a:cubicBezTo>
                  <a:cubicBezTo>
                    <a:pt x="228512" y="29355"/>
                    <a:pt x="232267" y="32812"/>
                    <a:pt x="232822" y="37904"/>
                  </a:cubicBezTo>
                  <a:cubicBezTo>
                    <a:pt x="233810" y="46986"/>
                    <a:pt x="239668" y="50775"/>
                    <a:pt x="247640" y="52615"/>
                  </a:cubicBezTo>
                  <a:cubicBezTo>
                    <a:pt x="247698" y="57210"/>
                    <a:pt x="250184" y="60902"/>
                    <a:pt x="252201" y="64748"/>
                  </a:cubicBezTo>
                  <a:cubicBezTo>
                    <a:pt x="252955" y="66182"/>
                    <a:pt x="254424" y="67337"/>
                    <a:pt x="254864" y="68823"/>
                  </a:cubicBezTo>
                  <a:cubicBezTo>
                    <a:pt x="256144" y="73206"/>
                    <a:pt x="249984" y="72966"/>
                    <a:pt x="249818" y="76092"/>
                  </a:cubicBezTo>
                  <a:cubicBezTo>
                    <a:pt x="249401" y="84213"/>
                    <a:pt x="255042" y="76744"/>
                    <a:pt x="256887" y="78630"/>
                  </a:cubicBezTo>
                  <a:cubicBezTo>
                    <a:pt x="259328" y="81127"/>
                    <a:pt x="258876" y="84568"/>
                    <a:pt x="259356" y="87785"/>
                  </a:cubicBezTo>
                  <a:cubicBezTo>
                    <a:pt x="259722" y="90225"/>
                    <a:pt x="261459" y="93677"/>
                    <a:pt x="263454" y="94454"/>
                  </a:cubicBezTo>
                  <a:cubicBezTo>
                    <a:pt x="277056" y="99764"/>
                    <a:pt x="286491" y="113028"/>
                    <a:pt x="302282" y="114188"/>
                  </a:cubicBezTo>
                  <a:cubicBezTo>
                    <a:pt x="301104" y="118377"/>
                    <a:pt x="297332" y="121755"/>
                    <a:pt x="300687" y="126287"/>
                  </a:cubicBezTo>
                  <a:cubicBezTo>
                    <a:pt x="302459" y="128682"/>
                    <a:pt x="302430" y="131510"/>
                    <a:pt x="299013" y="132894"/>
                  </a:cubicBezTo>
                  <a:cubicBezTo>
                    <a:pt x="296550" y="133894"/>
                    <a:pt x="292595" y="131230"/>
                    <a:pt x="290891" y="127636"/>
                  </a:cubicBezTo>
                  <a:cubicBezTo>
                    <a:pt x="286679" y="118760"/>
                    <a:pt x="286679" y="118760"/>
                    <a:pt x="278976" y="117669"/>
                  </a:cubicBezTo>
                  <a:cubicBezTo>
                    <a:pt x="279890" y="135105"/>
                    <a:pt x="281862" y="137574"/>
                    <a:pt x="298115" y="139186"/>
                  </a:cubicBezTo>
                  <a:cubicBezTo>
                    <a:pt x="301316" y="139506"/>
                    <a:pt x="301533" y="140740"/>
                    <a:pt x="301790" y="142992"/>
                  </a:cubicBezTo>
                  <a:cubicBezTo>
                    <a:pt x="302087" y="145644"/>
                    <a:pt x="303230" y="148176"/>
                    <a:pt x="302093" y="150981"/>
                  </a:cubicBezTo>
                  <a:cubicBezTo>
                    <a:pt x="298630" y="159514"/>
                    <a:pt x="299487" y="165017"/>
                    <a:pt x="310408" y="167252"/>
                  </a:cubicBezTo>
                  <a:cubicBezTo>
                    <a:pt x="316403" y="168481"/>
                    <a:pt x="315929" y="173270"/>
                    <a:pt x="310128" y="177602"/>
                  </a:cubicBezTo>
                  <a:cubicBezTo>
                    <a:pt x="308808" y="180442"/>
                    <a:pt x="305139" y="179916"/>
                    <a:pt x="303636" y="181740"/>
                  </a:cubicBezTo>
                  <a:cubicBezTo>
                    <a:pt x="301916" y="183826"/>
                    <a:pt x="307436" y="189306"/>
                    <a:pt x="300916" y="189695"/>
                  </a:cubicBezTo>
                  <a:cubicBezTo>
                    <a:pt x="295321" y="190026"/>
                    <a:pt x="294126" y="185472"/>
                    <a:pt x="293686" y="180894"/>
                  </a:cubicBezTo>
                  <a:cubicBezTo>
                    <a:pt x="284411" y="173944"/>
                    <a:pt x="275930" y="183597"/>
                    <a:pt x="264083" y="181734"/>
                  </a:cubicBezTo>
                  <a:cubicBezTo>
                    <a:pt x="270209" y="187946"/>
                    <a:pt x="272386" y="195290"/>
                    <a:pt x="281719" y="192129"/>
                  </a:cubicBezTo>
                  <a:cubicBezTo>
                    <a:pt x="285022" y="191009"/>
                    <a:pt x="286394" y="193901"/>
                    <a:pt x="288486" y="195530"/>
                  </a:cubicBezTo>
                  <a:cubicBezTo>
                    <a:pt x="294052" y="199862"/>
                    <a:pt x="299355" y="204965"/>
                    <a:pt x="305642" y="207840"/>
                  </a:cubicBezTo>
                  <a:cubicBezTo>
                    <a:pt x="316123" y="212635"/>
                    <a:pt x="318598" y="219927"/>
                    <a:pt x="315740" y="230334"/>
                  </a:cubicBezTo>
                  <a:cubicBezTo>
                    <a:pt x="311768" y="227220"/>
                    <a:pt x="311666" y="219516"/>
                    <a:pt x="303470" y="221047"/>
                  </a:cubicBezTo>
                  <a:cubicBezTo>
                    <a:pt x="302567" y="225014"/>
                    <a:pt x="312317" y="227882"/>
                    <a:pt x="306922" y="230066"/>
                  </a:cubicBezTo>
                  <a:cubicBezTo>
                    <a:pt x="303573" y="231420"/>
                    <a:pt x="296647" y="238472"/>
                    <a:pt x="290754" y="230197"/>
                  </a:cubicBezTo>
                  <a:cubicBezTo>
                    <a:pt x="292429" y="237729"/>
                    <a:pt x="294103" y="245267"/>
                    <a:pt x="295875" y="253251"/>
                  </a:cubicBezTo>
                  <a:cubicBezTo>
                    <a:pt x="292989" y="256732"/>
                    <a:pt x="283679" y="246902"/>
                    <a:pt x="283725" y="258441"/>
                  </a:cubicBezTo>
                  <a:cubicBezTo>
                    <a:pt x="283714" y="259304"/>
                    <a:pt x="278827" y="256012"/>
                    <a:pt x="277227" y="253263"/>
                  </a:cubicBezTo>
                  <a:cubicBezTo>
                    <a:pt x="277227" y="253263"/>
                    <a:pt x="278010" y="252726"/>
                    <a:pt x="278010" y="252726"/>
                  </a:cubicBezTo>
                  <a:cubicBezTo>
                    <a:pt x="278010" y="252726"/>
                    <a:pt x="277153" y="252314"/>
                    <a:pt x="277153" y="252314"/>
                  </a:cubicBezTo>
                  <a:cubicBezTo>
                    <a:pt x="277153" y="252309"/>
                    <a:pt x="277227" y="253263"/>
                    <a:pt x="277227" y="253263"/>
                  </a:cubicBezTo>
                  <a:close/>
                </a:path>
              </a:pathLst>
            </a:custGeom>
            <a:grpFill/>
            <a:ln w="5715" cap="flat">
              <a:noFill/>
              <a:prstDash val="solid"/>
              <a:miter/>
            </a:ln>
          </p:spPr>
          <p:txBody>
            <a:bodyPr rtlCol="0" anchor="ctr"/>
            <a:lstStyle/>
            <a:p>
              <a:endParaRPr lang="zh-CN" altLang="en-US"/>
            </a:p>
          </p:txBody>
        </p:sp>
        <p:sp>
          <p:nvSpPr>
            <p:cNvPr id="2838" name="任意多边形: 形状 2837">
              <a:extLst>
                <a:ext uri="{FF2B5EF4-FFF2-40B4-BE49-F238E27FC236}">
                  <a16:creationId xmlns:a16="http://schemas.microsoft.com/office/drawing/2014/main" id="{CCF4694A-12FD-2546-5BD9-7C286D8BA64B}"/>
                </a:ext>
              </a:extLst>
            </p:cNvPr>
            <p:cNvSpPr/>
            <p:nvPr/>
          </p:nvSpPr>
          <p:spPr>
            <a:xfrm>
              <a:off x="7413730" y="3343187"/>
              <a:ext cx="289556" cy="358040"/>
            </a:xfrm>
            <a:custGeom>
              <a:avLst/>
              <a:gdLst>
                <a:gd name="connsiteX0" fmla="*/ 154270 w 289556"/>
                <a:gd name="connsiteY0" fmla="*/ 358041 h 358040"/>
                <a:gd name="connsiteX1" fmla="*/ 147532 w 289556"/>
                <a:gd name="connsiteY1" fmla="*/ 349754 h 358040"/>
                <a:gd name="connsiteX2" fmla="*/ 134308 w 289556"/>
                <a:gd name="connsiteY2" fmla="*/ 336638 h 358040"/>
                <a:gd name="connsiteX3" fmla="*/ 140011 w 289556"/>
                <a:gd name="connsiteY3" fmla="*/ 337227 h 358040"/>
                <a:gd name="connsiteX4" fmla="*/ 150167 w 289556"/>
                <a:gd name="connsiteY4" fmla="*/ 341427 h 358040"/>
                <a:gd name="connsiteX5" fmla="*/ 149081 w 289556"/>
                <a:gd name="connsiteY5" fmla="*/ 331529 h 358040"/>
                <a:gd name="connsiteX6" fmla="*/ 136668 w 289556"/>
                <a:gd name="connsiteY6" fmla="*/ 327534 h 358040"/>
                <a:gd name="connsiteX7" fmla="*/ 126164 w 289556"/>
                <a:gd name="connsiteY7" fmla="*/ 321716 h 358040"/>
                <a:gd name="connsiteX8" fmla="*/ 119054 w 289556"/>
                <a:gd name="connsiteY8" fmla="*/ 312744 h 358040"/>
                <a:gd name="connsiteX9" fmla="*/ 149492 w 289556"/>
                <a:gd name="connsiteY9" fmla="*/ 311109 h 358040"/>
                <a:gd name="connsiteX10" fmla="*/ 155270 w 289556"/>
                <a:gd name="connsiteY10" fmla="*/ 308160 h 358040"/>
                <a:gd name="connsiteX11" fmla="*/ 164814 w 289556"/>
                <a:gd name="connsiteY11" fmla="*/ 309046 h 358040"/>
                <a:gd name="connsiteX12" fmla="*/ 170021 w 289556"/>
                <a:gd name="connsiteY12" fmla="*/ 303011 h 358040"/>
                <a:gd name="connsiteX13" fmla="*/ 173718 w 289556"/>
                <a:gd name="connsiteY13" fmla="*/ 295399 h 358040"/>
                <a:gd name="connsiteX14" fmla="*/ 175427 w 289556"/>
                <a:gd name="connsiteY14" fmla="*/ 290673 h 358040"/>
                <a:gd name="connsiteX15" fmla="*/ 179707 w 289556"/>
                <a:gd name="connsiteY15" fmla="*/ 284449 h 358040"/>
                <a:gd name="connsiteX16" fmla="*/ 173261 w 289556"/>
                <a:gd name="connsiteY16" fmla="*/ 281254 h 358040"/>
                <a:gd name="connsiteX17" fmla="*/ 167752 w 289556"/>
                <a:gd name="connsiteY17" fmla="*/ 276151 h 358040"/>
                <a:gd name="connsiteX18" fmla="*/ 154224 w 289556"/>
                <a:gd name="connsiteY18" fmla="*/ 269155 h 358040"/>
                <a:gd name="connsiteX19" fmla="*/ 144869 w 289556"/>
                <a:gd name="connsiteY19" fmla="*/ 260383 h 358040"/>
                <a:gd name="connsiteX20" fmla="*/ 141406 w 289556"/>
                <a:gd name="connsiteY20" fmla="*/ 257240 h 358040"/>
                <a:gd name="connsiteX21" fmla="*/ 135291 w 289556"/>
                <a:gd name="connsiteY21" fmla="*/ 257680 h 358040"/>
                <a:gd name="connsiteX22" fmla="*/ 143669 w 289556"/>
                <a:gd name="connsiteY22" fmla="*/ 252713 h 358040"/>
                <a:gd name="connsiteX23" fmla="*/ 164791 w 289556"/>
                <a:gd name="connsiteY23" fmla="*/ 253308 h 358040"/>
                <a:gd name="connsiteX24" fmla="*/ 154224 w 289556"/>
                <a:gd name="connsiteY24" fmla="*/ 229682 h 358040"/>
                <a:gd name="connsiteX25" fmla="*/ 155693 w 289556"/>
                <a:gd name="connsiteY25" fmla="*/ 227939 h 358040"/>
                <a:gd name="connsiteX26" fmla="*/ 171089 w 289556"/>
                <a:gd name="connsiteY26" fmla="*/ 209376 h 358040"/>
                <a:gd name="connsiteX27" fmla="*/ 189412 w 289556"/>
                <a:gd name="connsiteY27" fmla="*/ 209737 h 358040"/>
                <a:gd name="connsiteX28" fmla="*/ 180988 w 289556"/>
                <a:gd name="connsiteY28" fmla="*/ 198770 h 358040"/>
                <a:gd name="connsiteX29" fmla="*/ 165826 w 289556"/>
                <a:gd name="connsiteY29" fmla="*/ 194723 h 358040"/>
                <a:gd name="connsiteX30" fmla="*/ 161728 w 289556"/>
                <a:gd name="connsiteY30" fmla="*/ 194055 h 358040"/>
                <a:gd name="connsiteX31" fmla="*/ 150321 w 289556"/>
                <a:gd name="connsiteY31" fmla="*/ 185259 h 358040"/>
                <a:gd name="connsiteX32" fmla="*/ 145652 w 289556"/>
                <a:gd name="connsiteY32" fmla="*/ 171298 h 358040"/>
                <a:gd name="connsiteX33" fmla="*/ 159214 w 289556"/>
                <a:gd name="connsiteY33" fmla="*/ 166091 h 358040"/>
                <a:gd name="connsiteX34" fmla="*/ 133908 w 289556"/>
                <a:gd name="connsiteY34" fmla="*/ 160279 h 358040"/>
                <a:gd name="connsiteX35" fmla="*/ 129839 w 289556"/>
                <a:gd name="connsiteY35" fmla="*/ 157993 h 358040"/>
                <a:gd name="connsiteX36" fmla="*/ 126238 w 289556"/>
                <a:gd name="connsiteY36" fmla="*/ 143986 h 358040"/>
                <a:gd name="connsiteX37" fmla="*/ 130473 w 289556"/>
                <a:gd name="connsiteY37" fmla="*/ 142334 h 358040"/>
                <a:gd name="connsiteX38" fmla="*/ 151584 w 289556"/>
                <a:gd name="connsiteY38" fmla="*/ 151844 h 358040"/>
                <a:gd name="connsiteX39" fmla="*/ 137737 w 289556"/>
                <a:gd name="connsiteY39" fmla="*/ 117588 h 358040"/>
                <a:gd name="connsiteX40" fmla="*/ 141389 w 289556"/>
                <a:gd name="connsiteY40" fmla="*/ 132355 h 358040"/>
                <a:gd name="connsiteX41" fmla="*/ 143280 w 289556"/>
                <a:gd name="connsiteY41" fmla="*/ 142466 h 358040"/>
                <a:gd name="connsiteX42" fmla="*/ 131444 w 289556"/>
                <a:gd name="connsiteY42" fmla="*/ 141682 h 358040"/>
                <a:gd name="connsiteX43" fmla="*/ 130044 w 289556"/>
                <a:gd name="connsiteY43" fmla="*/ 140934 h 358040"/>
                <a:gd name="connsiteX44" fmla="*/ 109630 w 289556"/>
                <a:gd name="connsiteY44" fmla="*/ 145774 h 358040"/>
                <a:gd name="connsiteX45" fmla="*/ 108202 w 289556"/>
                <a:gd name="connsiteY45" fmla="*/ 147455 h 358040"/>
                <a:gd name="connsiteX46" fmla="*/ 100652 w 289556"/>
                <a:gd name="connsiteY46" fmla="*/ 140757 h 358040"/>
                <a:gd name="connsiteX47" fmla="*/ 88993 w 289556"/>
                <a:gd name="connsiteY47" fmla="*/ 128658 h 358040"/>
                <a:gd name="connsiteX48" fmla="*/ 88468 w 289556"/>
                <a:gd name="connsiteY48" fmla="*/ 137585 h 358040"/>
                <a:gd name="connsiteX49" fmla="*/ 67373 w 289556"/>
                <a:gd name="connsiteY49" fmla="*/ 126503 h 358040"/>
                <a:gd name="connsiteX50" fmla="*/ 72111 w 289556"/>
                <a:gd name="connsiteY50" fmla="*/ 137327 h 358040"/>
                <a:gd name="connsiteX51" fmla="*/ 68734 w 289556"/>
                <a:gd name="connsiteY51" fmla="*/ 150746 h 358040"/>
                <a:gd name="connsiteX52" fmla="*/ 65442 w 289556"/>
                <a:gd name="connsiteY52" fmla="*/ 150746 h 358040"/>
                <a:gd name="connsiteX53" fmla="*/ 50743 w 289556"/>
                <a:gd name="connsiteY53" fmla="*/ 143997 h 358040"/>
                <a:gd name="connsiteX54" fmla="*/ 36575 w 289556"/>
                <a:gd name="connsiteY54" fmla="*/ 137916 h 358040"/>
                <a:gd name="connsiteX55" fmla="*/ 47377 w 289556"/>
                <a:gd name="connsiteY55" fmla="*/ 136699 h 358040"/>
                <a:gd name="connsiteX56" fmla="*/ 41427 w 289556"/>
                <a:gd name="connsiteY56" fmla="*/ 126418 h 358040"/>
                <a:gd name="connsiteX57" fmla="*/ 52834 w 289556"/>
                <a:gd name="connsiteY57" fmla="*/ 125823 h 358040"/>
                <a:gd name="connsiteX58" fmla="*/ 56241 w 289556"/>
                <a:gd name="connsiteY58" fmla="*/ 116994 h 358040"/>
                <a:gd name="connsiteX59" fmla="*/ 45114 w 289556"/>
                <a:gd name="connsiteY59" fmla="*/ 113410 h 358040"/>
                <a:gd name="connsiteX60" fmla="*/ 36741 w 289556"/>
                <a:gd name="connsiteY60" fmla="*/ 115205 h 358040"/>
                <a:gd name="connsiteX61" fmla="*/ 27586 w 289556"/>
                <a:gd name="connsiteY61" fmla="*/ 118880 h 358040"/>
                <a:gd name="connsiteX62" fmla="*/ 23351 w 289556"/>
                <a:gd name="connsiteY62" fmla="*/ 115874 h 358040"/>
                <a:gd name="connsiteX63" fmla="*/ 25826 w 289556"/>
                <a:gd name="connsiteY63" fmla="*/ 112079 h 358040"/>
                <a:gd name="connsiteX64" fmla="*/ 35547 w 289556"/>
                <a:gd name="connsiteY64" fmla="*/ 101060 h 358040"/>
                <a:gd name="connsiteX65" fmla="*/ 12349 w 289556"/>
                <a:gd name="connsiteY65" fmla="*/ 101929 h 358040"/>
                <a:gd name="connsiteX66" fmla="*/ 14893 w 289556"/>
                <a:gd name="connsiteY66" fmla="*/ 98226 h 358040"/>
                <a:gd name="connsiteX67" fmla="*/ 26471 w 289556"/>
                <a:gd name="connsiteY67" fmla="*/ 94482 h 358040"/>
                <a:gd name="connsiteX68" fmla="*/ 17796 w 289556"/>
                <a:gd name="connsiteY68" fmla="*/ 84915 h 358040"/>
                <a:gd name="connsiteX69" fmla="*/ 11772 w 289556"/>
                <a:gd name="connsiteY69" fmla="*/ 72914 h 358040"/>
                <a:gd name="connsiteX70" fmla="*/ 3394 w 289556"/>
                <a:gd name="connsiteY70" fmla="*/ 53889 h 358040"/>
                <a:gd name="connsiteX71" fmla="*/ 5 w 289556"/>
                <a:gd name="connsiteY71" fmla="*/ 46059 h 358040"/>
                <a:gd name="connsiteX72" fmla="*/ 23265 w 289556"/>
                <a:gd name="connsiteY72" fmla="*/ 51860 h 358040"/>
                <a:gd name="connsiteX73" fmla="*/ 30901 w 289556"/>
                <a:gd name="connsiteY73" fmla="*/ 62684 h 358040"/>
                <a:gd name="connsiteX74" fmla="*/ 20202 w 289556"/>
                <a:gd name="connsiteY74" fmla="*/ 62004 h 358040"/>
                <a:gd name="connsiteX75" fmla="*/ 35455 w 289556"/>
                <a:gd name="connsiteY75" fmla="*/ 70576 h 358040"/>
                <a:gd name="connsiteX76" fmla="*/ 48988 w 289556"/>
                <a:gd name="connsiteY76" fmla="*/ 83224 h 358040"/>
                <a:gd name="connsiteX77" fmla="*/ 59653 w 289556"/>
                <a:gd name="connsiteY77" fmla="*/ 94665 h 358040"/>
                <a:gd name="connsiteX78" fmla="*/ 75312 w 289556"/>
                <a:gd name="connsiteY78" fmla="*/ 98117 h 358040"/>
                <a:gd name="connsiteX79" fmla="*/ 99881 w 289556"/>
                <a:gd name="connsiteY79" fmla="*/ 111645 h 358040"/>
                <a:gd name="connsiteX80" fmla="*/ 108276 w 289556"/>
                <a:gd name="connsiteY80" fmla="*/ 109370 h 358040"/>
                <a:gd name="connsiteX81" fmla="*/ 114322 w 289556"/>
                <a:gd name="connsiteY81" fmla="*/ 106244 h 358040"/>
                <a:gd name="connsiteX82" fmla="*/ 117294 w 289556"/>
                <a:gd name="connsiteY82" fmla="*/ 102066 h 358040"/>
                <a:gd name="connsiteX83" fmla="*/ 121352 w 289556"/>
                <a:gd name="connsiteY83" fmla="*/ 94825 h 358040"/>
                <a:gd name="connsiteX84" fmla="*/ 145120 w 289556"/>
                <a:gd name="connsiteY84" fmla="*/ 100523 h 358040"/>
                <a:gd name="connsiteX85" fmla="*/ 135914 w 289556"/>
                <a:gd name="connsiteY85" fmla="*/ 90870 h 358040"/>
                <a:gd name="connsiteX86" fmla="*/ 141080 w 289556"/>
                <a:gd name="connsiteY86" fmla="*/ 84955 h 358040"/>
                <a:gd name="connsiteX87" fmla="*/ 154893 w 289556"/>
                <a:gd name="connsiteY87" fmla="*/ 89945 h 358040"/>
                <a:gd name="connsiteX88" fmla="*/ 139937 w 289556"/>
                <a:gd name="connsiteY88" fmla="*/ 77960 h 358040"/>
                <a:gd name="connsiteX89" fmla="*/ 132765 w 289556"/>
                <a:gd name="connsiteY89" fmla="*/ 71199 h 358040"/>
                <a:gd name="connsiteX90" fmla="*/ 129044 w 289556"/>
                <a:gd name="connsiteY90" fmla="*/ 67650 h 358040"/>
                <a:gd name="connsiteX91" fmla="*/ 123746 w 289556"/>
                <a:gd name="connsiteY91" fmla="*/ 60598 h 358040"/>
                <a:gd name="connsiteX92" fmla="*/ 144149 w 289556"/>
                <a:gd name="connsiteY92" fmla="*/ 66124 h 358040"/>
                <a:gd name="connsiteX93" fmla="*/ 130959 w 289556"/>
                <a:gd name="connsiteY93" fmla="*/ 53614 h 358040"/>
                <a:gd name="connsiteX94" fmla="*/ 131221 w 289556"/>
                <a:gd name="connsiteY94" fmla="*/ 45487 h 358040"/>
                <a:gd name="connsiteX95" fmla="*/ 128976 w 289556"/>
                <a:gd name="connsiteY95" fmla="*/ 35069 h 358040"/>
                <a:gd name="connsiteX96" fmla="*/ 113311 w 289556"/>
                <a:gd name="connsiteY96" fmla="*/ 29703 h 358040"/>
                <a:gd name="connsiteX97" fmla="*/ 101069 w 289556"/>
                <a:gd name="connsiteY97" fmla="*/ 27325 h 358040"/>
                <a:gd name="connsiteX98" fmla="*/ 100178 w 289556"/>
                <a:gd name="connsiteY98" fmla="*/ 21250 h 358040"/>
                <a:gd name="connsiteX99" fmla="*/ 108722 w 289556"/>
                <a:gd name="connsiteY99" fmla="*/ 4888 h 358040"/>
                <a:gd name="connsiteX100" fmla="*/ 112031 w 289556"/>
                <a:gd name="connsiteY100" fmla="*/ 128 h 358040"/>
                <a:gd name="connsiteX101" fmla="*/ 117574 w 289556"/>
                <a:gd name="connsiteY101" fmla="*/ 2431 h 358040"/>
                <a:gd name="connsiteX102" fmla="*/ 137799 w 289556"/>
                <a:gd name="connsiteY102" fmla="*/ 15884 h 358040"/>
                <a:gd name="connsiteX103" fmla="*/ 139217 w 289556"/>
                <a:gd name="connsiteY103" fmla="*/ 23856 h 358040"/>
                <a:gd name="connsiteX104" fmla="*/ 146789 w 289556"/>
                <a:gd name="connsiteY104" fmla="*/ 33560 h 358040"/>
                <a:gd name="connsiteX105" fmla="*/ 161077 w 289556"/>
                <a:gd name="connsiteY105" fmla="*/ 36801 h 358040"/>
                <a:gd name="connsiteX106" fmla="*/ 172347 w 289556"/>
                <a:gd name="connsiteY106" fmla="*/ 49254 h 358040"/>
                <a:gd name="connsiteX107" fmla="*/ 180953 w 289556"/>
                <a:gd name="connsiteY107" fmla="*/ 57558 h 358040"/>
                <a:gd name="connsiteX108" fmla="*/ 185114 w 289556"/>
                <a:gd name="connsiteY108" fmla="*/ 41984 h 358040"/>
                <a:gd name="connsiteX109" fmla="*/ 187023 w 289556"/>
                <a:gd name="connsiteY109" fmla="*/ 60438 h 358040"/>
                <a:gd name="connsiteX110" fmla="*/ 204242 w 289556"/>
                <a:gd name="connsiteY110" fmla="*/ 63233 h 358040"/>
                <a:gd name="connsiteX111" fmla="*/ 202379 w 289556"/>
                <a:gd name="connsiteY111" fmla="*/ 55952 h 358040"/>
                <a:gd name="connsiteX112" fmla="*/ 207574 w 289556"/>
                <a:gd name="connsiteY112" fmla="*/ 56386 h 358040"/>
                <a:gd name="connsiteX113" fmla="*/ 224616 w 289556"/>
                <a:gd name="connsiteY113" fmla="*/ 69828 h 358040"/>
                <a:gd name="connsiteX114" fmla="*/ 207317 w 289556"/>
                <a:gd name="connsiteY114" fmla="*/ 35606 h 358040"/>
                <a:gd name="connsiteX115" fmla="*/ 233526 w 289556"/>
                <a:gd name="connsiteY115" fmla="*/ 61872 h 358040"/>
                <a:gd name="connsiteX116" fmla="*/ 240521 w 289556"/>
                <a:gd name="connsiteY116" fmla="*/ 70611 h 358040"/>
                <a:gd name="connsiteX117" fmla="*/ 233160 w 289556"/>
                <a:gd name="connsiteY117" fmla="*/ 75091 h 358040"/>
                <a:gd name="connsiteX118" fmla="*/ 234937 w 289556"/>
                <a:gd name="connsiteY118" fmla="*/ 83115 h 358040"/>
                <a:gd name="connsiteX119" fmla="*/ 243555 w 289556"/>
                <a:gd name="connsiteY119" fmla="*/ 103621 h 358040"/>
                <a:gd name="connsiteX120" fmla="*/ 247870 w 289556"/>
                <a:gd name="connsiteY120" fmla="*/ 109810 h 358040"/>
                <a:gd name="connsiteX121" fmla="*/ 270433 w 289556"/>
                <a:gd name="connsiteY121" fmla="*/ 135733 h 358040"/>
                <a:gd name="connsiteX122" fmla="*/ 281640 w 289556"/>
                <a:gd name="connsiteY122" fmla="*/ 142843 h 358040"/>
                <a:gd name="connsiteX123" fmla="*/ 289556 w 289556"/>
                <a:gd name="connsiteY123" fmla="*/ 144351 h 358040"/>
                <a:gd name="connsiteX124" fmla="*/ 285921 w 289556"/>
                <a:gd name="connsiteY124" fmla="*/ 154295 h 358040"/>
                <a:gd name="connsiteX125" fmla="*/ 280320 w 289556"/>
                <a:gd name="connsiteY125" fmla="*/ 155176 h 358040"/>
                <a:gd name="connsiteX126" fmla="*/ 283435 w 289556"/>
                <a:gd name="connsiteY126" fmla="*/ 160902 h 358040"/>
                <a:gd name="connsiteX127" fmla="*/ 276577 w 289556"/>
                <a:gd name="connsiteY127" fmla="*/ 178156 h 358040"/>
                <a:gd name="connsiteX128" fmla="*/ 268370 w 289556"/>
                <a:gd name="connsiteY128" fmla="*/ 167377 h 358040"/>
                <a:gd name="connsiteX129" fmla="*/ 267513 w 289556"/>
                <a:gd name="connsiteY129" fmla="*/ 169874 h 358040"/>
                <a:gd name="connsiteX130" fmla="*/ 268524 w 289556"/>
                <a:gd name="connsiteY130" fmla="*/ 170046 h 358040"/>
                <a:gd name="connsiteX131" fmla="*/ 267239 w 289556"/>
                <a:gd name="connsiteY131" fmla="*/ 179464 h 358040"/>
                <a:gd name="connsiteX132" fmla="*/ 264455 w 289556"/>
                <a:gd name="connsiteY132" fmla="*/ 181533 h 358040"/>
                <a:gd name="connsiteX133" fmla="*/ 266713 w 289556"/>
                <a:gd name="connsiteY133" fmla="*/ 180030 h 358040"/>
                <a:gd name="connsiteX134" fmla="*/ 275880 w 289556"/>
                <a:gd name="connsiteY134" fmla="*/ 180345 h 358040"/>
                <a:gd name="connsiteX135" fmla="*/ 250671 w 289556"/>
                <a:gd name="connsiteY135" fmla="*/ 231459 h 358040"/>
                <a:gd name="connsiteX136" fmla="*/ 156853 w 289556"/>
                <a:gd name="connsiteY136" fmla="*/ 356092 h 358040"/>
                <a:gd name="connsiteX137" fmla="*/ 154270 w 289556"/>
                <a:gd name="connsiteY137" fmla="*/ 358041 h 358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Lst>
              <a:rect l="l" t="t" r="r" b="b"/>
              <a:pathLst>
                <a:path w="289556" h="358040">
                  <a:moveTo>
                    <a:pt x="154270" y="358041"/>
                  </a:moveTo>
                  <a:cubicBezTo>
                    <a:pt x="154207" y="353509"/>
                    <a:pt x="151207" y="351200"/>
                    <a:pt x="147532" y="349754"/>
                  </a:cubicBezTo>
                  <a:cubicBezTo>
                    <a:pt x="141160" y="347245"/>
                    <a:pt x="137537" y="342199"/>
                    <a:pt x="134308" y="336638"/>
                  </a:cubicBezTo>
                  <a:cubicBezTo>
                    <a:pt x="136622" y="334530"/>
                    <a:pt x="138634" y="335484"/>
                    <a:pt x="140011" y="337227"/>
                  </a:cubicBezTo>
                  <a:cubicBezTo>
                    <a:pt x="142691" y="340622"/>
                    <a:pt x="144795" y="345451"/>
                    <a:pt x="150167" y="341427"/>
                  </a:cubicBezTo>
                  <a:cubicBezTo>
                    <a:pt x="154864" y="337907"/>
                    <a:pt x="150492" y="334524"/>
                    <a:pt x="149081" y="331529"/>
                  </a:cubicBezTo>
                  <a:cubicBezTo>
                    <a:pt x="146584" y="326248"/>
                    <a:pt x="145012" y="318762"/>
                    <a:pt x="136668" y="327534"/>
                  </a:cubicBezTo>
                  <a:cubicBezTo>
                    <a:pt x="133765" y="330592"/>
                    <a:pt x="130684" y="322339"/>
                    <a:pt x="126164" y="321716"/>
                  </a:cubicBezTo>
                  <a:cubicBezTo>
                    <a:pt x="122329" y="321190"/>
                    <a:pt x="121358" y="317899"/>
                    <a:pt x="119054" y="312744"/>
                  </a:cubicBezTo>
                  <a:cubicBezTo>
                    <a:pt x="130547" y="317219"/>
                    <a:pt x="140440" y="317819"/>
                    <a:pt x="149492" y="311109"/>
                  </a:cubicBezTo>
                  <a:cubicBezTo>
                    <a:pt x="151207" y="309835"/>
                    <a:pt x="153738" y="309572"/>
                    <a:pt x="155270" y="308160"/>
                  </a:cubicBezTo>
                  <a:cubicBezTo>
                    <a:pt x="159151" y="304589"/>
                    <a:pt x="162174" y="313413"/>
                    <a:pt x="164814" y="309046"/>
                  </a:cubicBezTo>
                  <a:cubicBezTo>
                    <a:pt x="166306" y="306583"/>
                    <a:pt x="164780" y="302920"/>
                    <a:pt x="170021" y="303011"/>
                  </a:cubicBezTo>
                  <a:cubicBezTo>
                    <a:pt x="175107" y="303097"/>
                    <a:pt x="176570" y="299811"/>
                    <a:pt x="173718" y="295399"/>
                  </a:cubicBezTo>
                  <a:cubicBezTo>
                    <a:pt x="172044" y="292810"/>
                    <a:pt x="173112" y="290890"/>
                    <a:pt x="175427" y="290673"/>
                  </a:cubicBezTo>
                  <a:cubicBezTo>
                    <a:pt x="179805" y="290255"/>
                    <a:pt x="181291" y="288386"/>
                    <a:pt x="179707" y="284449"/>
                  </a:cubicBezTo>
                  <a:cubicBezTo>
                    <a:pt x="178605" y="281700"/>
                    <a:pt x="176359" y="280003"/>
                    <a:pt x="173261" y="281254"/>
                  </a:cubicBezTo>
                  <a:cubicBezTo>
                    <a:pt x="166283" y="284072"/>
                    <a:pt x="169409" y="278763"/>
                    <a:pt x="167752" y="276151"/>
                  </a:cubicBezTo>
                  <a:cubicBezTo>
                    <a:pt x="165403" y="272447"/>
                    <a:pt x="158933" y="271361"/>
                    <a:pt x="154224" y="269155"/>
                  </a:cubicBezTo>
                  <a:cubicBezTo>
                    <a:pt x="151104" y="266229"/>
                    <a:pt x="147989" y="263309"/>
                    <a:pt x="144869" y="260383"/>
                  </a:cubicBezTo>
                  <a:cubicBezTo>
                    <a:pt x="143726" y="259314"/>
                    <a:pt x="142732" y="257983"/>
                    <a:pt x="141406" y="257240"/>
                  </a:cubicBezTo>
                  <a:cubicBezTo>
                    <a:pt x="139285" y="256051"/>
                    <a:pt x="137336" y="268012"/>
                    <a:pt x="135291" y="257680"/>
                  </a:cubicBezTo>
                  <a:cubicBezTo>
                    <a:pt x="134279" y="252576"/>
                    <a:pt x="139965" y="253068"/>
                    <a:pt x="143669" y="252713"/>
                  </a:cubicBezTo>
                  <a:cubicBezTo>
                    <a:pt x="150584" y="252045"/>
                    <a:pt x="157322" y="256285"/>
                    <a:pt x="164791" y="253308"/>
                  </a:cubicBezTo>
                  <a:cubicBezTo>
                    <a:pt x="167918" y="242546"/>
                    <a:pt x="153659" y="239260"/>
                    <a:pt x="154224" y="229682"/>
                  </a:cubicBezTo>
                  <a:cubicBezTo>
                    <a:pt x="154716" y="229105"/>
                    <a:pt x="155213" y="228527"/>
                    <a:pt x="155693" y="227939"/>
                  </a:cubicBezTo>
                  <a:cubicBezTo>
                    <a:pt x="163471" y="223950"/>
                    <a:pt x="167014" y="216423"/>
                    <a:pt x="171089" y="209376"/>
                  </a:cubicBezTo>
                  <a:cubicBezTo>
                    <a:pt x="179479" y="194866"/>
                    <a:pt x="180022" y="194826"/>
                    <a:pt x="189412" y="209737"/>
                  </a:cubicBezTo>
                  <a:cubicBezTo>
                    <a:pt x="192566" y="200484"/>
                    <a:pt x="187874" y="196226"/>
                    <a:pt x="180988" y="198770"/>
                  </a:cubicBezTo>
                  <a:cubicBezTo>
                    <a:pt x="173764" y="201438"/>
                    <a:pt x="170392" y="197872"/>
                    <a:pt x="165826" y="194723"/>
                  </a:cubicBezTo>
                  <a:cubicBezTo>
                    <a:pt x="164374" y="194798"/>
                    <a:pt x="163054" y="194546"/>
                    <a:pt x="161728" y="194055"/>
                  </a:cubicBezTo>
                  <a:cubicBezTo>
                    <a:pt x="157116" y="192134"/>
                    <a:pt x="152738" y="189963"/>
                    <a:pt x="150321" y="185259"/>
                  </a:cubicBezTo>
                  <a:cubicBezTo>
                    <a:pt x="148047" y="180842"/>
                    <a:pt x="141086" y="177955"/>
                    <a:pt x="145652" y="171298"/>
                  </a:cubicBezTo>
                  <a:cubicBezTo>
                    <a:pt x="150201" y="164662"/>
                    <a:pt x="155933" y="163937"/>
                    <a:pt x="159214" y="166091"/>
                  </a:cubicBezTo>
                  <a:cubicBezTo>
                    <a:pt x="153607" y="163314"/>
                    <a:pt x="143046" y="164417"/>
                    <a:pt x="133908" y="160279"/>
                  </a:cubicBezTo>
                  <a:cubicBezTo>
                    <a:pt x="132439" y="159713"/>
                    <a:pt x="131090" y="158942"/>
                    <a:pt x="129839" y="157993"/>
                  </a:cubicBezTo>
                  <a:cubicBezTo>
                    <a:pt x="126312" y="153930"/>
                    <a:pt x="121186" y="150255"/>
                    <a:pt x="126238" y="143986"/>
                  </a:cubicBezTo>
                  <a:cubicBezTo>
                    <a:pt x="127478" y="143003"/>
                    <a:pt x="128895" y="142454"/>
                    <a:pt x="130473" y="142334"/>
                  </a:cubicBezTo>
                  <a:cubicBezTo>
                    <a:pt x="137148" y="145214"/>
                    <a:pt x="145223" y="144603"/>
                    <a:pt x="151584" y="151844"/>
                  </a:cubicBezTo>
                  <a:cubicBezTo>
                    <a:pt x="149550" y="138173"/>
                    <a:pt x="137451" y="130475"/>
                    <a:pt x="137737" y="117588"/>
                  </a:cubicBezTo>
                  <a:cubicBezTo>
                    <a:pt x="134668" y="123835"/>
                    <a:pt x="138623" y="127886"/>
                    <a:pt x="141389" y="132355"/>
                  </a:cubicBezTo>
                  <a:cubicBezTo>
                    <a:pt x="143291" y="135436"/>
                    <a:pt x="146898" y="138442"/>
                    <a:pt x="143280" y="142466"/>
                  </a:cubicBezTo>
                  <a:cubicBezTo>
                    <a:pt x="139148" y="147066"/>
                    <a:pt x="135279" y="143014"/>
                    <a:pt x="131444" y="141682"/>
                  </a:cubicBezTo>
                  <a:cubicBezTo>
                    <a:pt x="129398" y="140974"/>
                    <a:pt x="131307" y="142563"/>
                    <a:pt x="130044" y="140934"/>
                  </a:cubicBezTo>
                  <a:cubicBezTo>
                    <a:pt x="119557" y="127395"/>
                    <a:pt x="114979" y="138088"/>
                    <a:pt x="109630" y="145774"/>
                  </a:cubicBezTo>
                  <a:cubicBezTo>
                    <a:pt x="109156" y="146346"/>
                    <a:pt x="108682" y="146900"/>
                    <a:pt x="108202" y="147455"/>
                  </a:cubicBezTo>
                  <a:cubicBezTo>
                    <a:pt x="103652" y="147403"/>
                    <a:pt x="102898" y="143591"/>
                    <a:pt x="100652" y="140757"/>
                  </a:cubicBezTo>
                  <a:cubicBezTo>
                    <a:pt x="97240" y="136453"/>
                    <a:pt x="94680" y="130887"/>
                    <a:pt x="88993" y="128658"/>
                  </a:cubicBezTo>
                  <a:cubicBezTo>
                    <a:pt x="85759" y="131693"/>
                    <a:pt x="89250" y="134721"/>
                    <a:pt x="88468" y="137585"/>
                  </a:cubicBezTo>
                  <a:cubicBezTo>
                    <a:pt x="81758" y="133350"/>
                    <a:pt x="77872" y="123794"/>
                    <a:pt x="67373" y="126503"/>
                  </a:cubicBezTo>
                  <a:cubicBezTo>
                    <a:pt x="65127" y="131681"/>
                    <a:pt x="70094" y="134156"/>
                    <a:pt x="72111" y="137327"/>
                  </a:cubicBezTo>
                  <a:cubicBezTo>
                    <a:pt x="76077" y="143563"/>
                    <a:pt x="72511" y="146963"/>
                    <a:pt x="68734" y="150746"/>
                  </a:cubicBezTo>
                  <a:cubicBezTo>
                    <a:pt x="67636" y="150746"/>
                    <a:pt x="66539" y="150746"/>
                    <a:pt x="65442" y="150746"/>
                  </a:cubicBezTo>
                  <a:cubicBezTo>
                    <a:pt x="62705" y="143808"/>
                    <a:pt x="59121" y="139539"/>
                    <a:pt x="50743" y="143997"/>
                  </a:cubicBezTo>
                  <a:cubicBezTo>
                    <a:pt x="44268" y="147443"/>
                    <a:pt x="39222" y="145186"/>
                    <a:pt x="36575" y="137916"/>
                  </a:cubicBezTo>
                  <a:cubicBezTo>
                    <a:pt x="39867" y="134167"/>
                    <a:pt x="44611" y="143031"/>
                    <a:pt x="47377" y="136699"/>
                  </a:cubicBezTo>
                  <a:cubicBezTo>
                    <a:pt x="50017" y="130647"/>
                    <a:pt x="41382" y="131041"/>
                    <a:pt x="41427" y="126418"/>
                  </a:cubicBezTo>
                  <a:cubicBezTo>
                    <a:pt x="45199" y="121428"/>
                    <a:pt x="50549" y="129572"/>
                    <a:pt x="52834" y="125823"/>
                  </a:cubicBezTo>
                  <a:cubicBezTo>
                    <a:pt x="54669" y="122817"/>
                    <a:pt x="56881" y="118051"/>
                    <a:pt x="56241" y="116994"/>
                  </a:cubicBezTo>
                  <a:cubicBezTo>
                    <a:pt x="51423" y="109753"/>
                    <a:pt x="48851" y="125372"/>
                    <a:pt x="45114" y="113410"/>
                  </a:cubicBezTo>
                  <a:cubicBezTo>
                    <a:pt x="42868" y="106232"/>
                    <a:pt x="36907" y="111970"/>
                    <a:pt x="36741" y="115205"/>
                  </a:cubicBezTo>
                  <a:cubicBezTo>
                    <a:pt x="36244" y="124840"/>
                    <a:pt x="31175" y="118937"/>
                    <a:pt x="27586" y="118880"/>
                  </a:cubicBezTo>
                  <a:cubicBezTo>
                    <a:pt x="25186" y="118845"/>
                    <a:pt x="22957" y="119011"/>
                    <a:pt x="23351" y="115874"/>
                  </a:cubicBezTo>
                  <a:cubicBezTo>
                    <a:pt x="23528" y="114485"/>
                    <a:pt x="24660" y="112490"/>
                    <a:pt x="25826" y="112079"/>
                  </a:cubicBezTo>
                  <a:cubicBezTo>
                    <a:pt x="30592" y="110376"/>
                    <a:pt x="35381" y="109010"/>
                    <a:pt x="35547" y="101060"/>
                  </a:cubicBezTo>
                  <a:cubicBezTo>
                    <a:pt x="27729" y="102066"/>
                    <a:pt x="19876" y="103049"/>
                    <a:pt x="12349" y="101929"/>
                  </a:cubicBezTo>
                  <a:cubicBezTo>
                    <a:pt x="11858" y="99037"/>
                    <a:pt x="13253" y="98448"/>
                    <a:pt x="14893" y="98226"/>
                  </a:cubicBezTo>
                  <a:cubicBezTo>
                    <a:pt x="19065" y="97660"/>
                    <a:pt x="25077" y="99517"/>
                    <a:pt x="26471" y="94482"/>
                  </a:cubicBezTo>
                  <a:cubicBezTo>
                    <a:pt x="28106" y="88590"/>
                    <a:pt x="22494" y="86424"/>
                    <a:pt x="17796" y="84915"/>
                  </a:cubicBezTo>
                  <a:cubicBezTo>
                    <a:pt x="11584" y="82921"/>
                    <a:pt x="10624" y="76589"/>
                    <a:pt x="11772" y="72914"/>
                  </a:cubicBezTo>
                  <a:cubicBezTo>
                    <a:pt x="14767" y="63330"/>
                    <a:pt x="9858" y="58672"/>
                    <a:pt x="3394" y="53889"/>
                  </a:cubicBezTo>
                  <a:cubicBezTo>
                    <a:pt x="1182" y="52254"/>
                    <a:pt x="-92" y="49700"/>
                    <a:pt x="5" y="46059"/>
                  </a:cubicBezTo>
                  <a:cubicBezTo>
                    <a:pt x="8240" y="45870"/>
                    <a:pt x="14355" y="54014"/>
                    <a:pt x="23265" y="51860"/>
                  </a:cubicBezTo>
                  <a:cubicBezTo>
                    <a:pt x="27631" y="50803"/>
                    <a:pt x="33301" y="59221"/>
                    <a:pt x="30901" y="62684"/>
                  </a:cubicBezTo>
                  <a:cubicBezTo>
                    <a:pt x="27603" y="67439"/>
                    <a:pt x="24700" y="59695"/>
                    <a:pt x="20202" y="62004"/>
                  </a:cubicBezTo>
                  <a:cubicBezTo>
                    <a:pt x="23162" y="68908"/>
                    <a:pt x="28626" y="70588"/>
                    <a:pt x="35455" y="70576"/>
                  </a:cubicBezTo>
                  <a:cubicBezTo>
                    <a:pt x="43731" y="70559"/>
                    <a:pt x="48988" y="74251"/>
                    <a:pt x="48988" y="83224"/>
                  </a:cubicBezTo>
                  <a:cubicBezTo>
                    <a:pt x="48988" y="90453"/>
                    <a:pt x="52246" y="95265"/>
                    <a:pt x="59653" y="94665"/>
                  </a:cubicBezTo>
                  <a:cubicBezTo>
                    <a:pt x="65499" y="94191"/>
                    <a:pt x="68477" y="104895"/>
                    <a:pt x="75312" y="98117"/>
                  </a:cubicBezTo>
                  <a:cubicBezTo>
                    <a:pt x="84987" y="99723"/>
                    <a:pt x="89262" y="110804"/>
                    <a:pt x="99881" y="111645"/>
                  </a:cubicBezTo>
                  <a:cubicBezTo>
                    <a:pt x="103647" y="111942"/>
                    <a:pt x="106624" y="114965"/>
                    <a:pt x="108276" y="109370"/>
                  </a:cubicBezTo>
                  <a:cubicBezTo>
                    <a:pt x="109219" y="106164"/>
                    <a:pt x="111225" y="105198"/>
                    <a:pt x="114322" y="106244"/>
                  </a:cubicBezTo>
                  <a:cubicBezTo>
                    <a:pt x="119906" y="108124"/>
                    <a:pt x="119809" y="105889"/>
                    <a:pt x="117294" y="102066"/>
                  </a:cubicBezTo>
                  <a:cubicBezTo>
                    <a:pt x="113956" y="96980"/>
                    <a:pt x="116757" y="95420"/>
                    <a:pt x="121352" y="94825"/>
                  </a:cubicBezTo>
                  <a:cubicBezTo>
                    <a:pt x="129255" y="106958"/>
                    <a:pt x="129267" y="106964"/>
                    <a:pt x="145120" y="100523"/>
                  </a:cubicBezTo>
                  <a:cubicBezTo>
                    <a:pt x="142097" y="97048"/>
                    <a:pt x="136988" y="95871"/>
                    <a:pt x="135914" y="90870"/>
                  </a:cubicBezTo>
                  <a:cubicBezTo>
                    <a:pt x="134873" y="86030"/>
                    <a:pt x="137782" y="85532"/>
                    <a:pt x="141080" y="84955"/>
                  </a:cubicBezTo>
                  <a:cubicBezTo>
                    <a:pt x="144572" y="89893"/>
                    <a:pt x="151036" y="85647"/>
                    <a:pt x="154893" y="89945"/>
                  </a:cubicBezTo>
                  <a:cubicBezTo>
                    <a:pt x="152927" y="81704"/>
                    <a:pt x="150361" y="75205"/>
                    <a:pt x="139937" y="77960"/>
                  </a:cubicBezTo>
                  <a:cubicBezTo>
                    <a:pt x="135251" y="79200"/>
                    <a:pt x="131107" y="78052"/>
                    <a:pt x="132765" y="71199"/>
                  </a:cubicBezTo>
                  <a:cubicBezTo>
                    <a:pt x="133262" y="69136"/>
                    <a:pt x="131976" y="66690"/>
                    <a:pt x="129044" y="67650"/>
                  </a:cubicBezTo>
                  <a:cubicBezTo>
                    <a:pt x="120066" y="70588"/>
                    <a:pt x="125307" y="63084"/>
                    <a:pt x="123746" y="60598"/>
                  </a:cubicBezTo>
                  <a:cubicBezTo>
                    <a:pt x="131850" y="55923"/>
                    <a:pt x="136108" y="67502"/>
                    <a:pt x="144149" y="66124"/>
                  </a:cubicBezTo>
                  <a:cubicBezTo>
                    <a:pt x="138411" y="57066"/>
                    <a:pt x="136519" y="55317"/>
                    <a:pt x="130959" y="53614"/>
                  </a:cubicBezTo>
                  <a:cubicBezTo>
                    <a:pt x="126450" y="52231"/>
                    <a:pt x="126455" y="51945"/>
                    <a:pt x="131221" y="45487"/>
                  </a:cubicBezTo>
                  <a:cubicBezTo>
                    <a:pt x="136696" y="40681"/>
                    <a:pt x="131427" y="38127"/>
                    <a:pt x="128976" y="35069"/>
                  </a:cubicBezTo>
                  <a:cubicBezTo>
                    <a:pt x="124866" y="29943"/>
                    <a:pt x="118494" y="26588"/>
                    <a:pt x="113311" y="29703"/>
                  </a:cubicBezTo>
                  <a:cubicBezTo>
                    <a:pt x="107241" y="33349"/>
                    <a:pt x="104881" y="29125"/>
                    <a:pt x="101069" y="27325"/>
                  </a:cubicBezTo>
                  <a:cubicBezTo>
                    <a:pt x="97640" y="25702"/>
                    <a:pt x="97543" y="22462"/>
                    <a:pt x="100178" y="21250"/>
                  </a:cubicBezTo>
                  <a:cubicBezTo>
                    <a:pt x="107584" y="17850"/>
                    <a:pt x="110625" y="12963"/>
                    <a:pt x="108722" y="4888"/>
                  </a:cubicBezTo>
                  <a:cubicBezTo>
                    <a:pt x="108202" y="2694"/>
                    <a:pt x="109487" y="636"/>
                    <a:pt x="112031" y="128"/>
                  </a:cubicBezTo>
                  <a:cubicBezTo>
                    <a:pt x="114322" y="-330"/>
                    <a:pt x="116100" y="442"/>
                    <a:pt x="117574" y="2431"/>
                  </a:cubicBezTo>
                  <a:cubicBezTo>
                    <a:pt x="124718" y="12072"/>
                    <a:pt x="126798" y="13398"/>
                    <a:pt x="137799" y="15884"/>
                  </a:cubicBezTo>
                  <a:cubicBezTo>
                    <a:pt x="138337" y="18558"/>
                    <a:pt x="139897" y="21536"/>
                    <a:pt x="139217" y="23856"/>
                  </a:cubicBezTo>
                  <a:cubicBezTo>
                    <a:pt x="137079" y="31137"/>
                    <a:pt x="141800" y="32326"/>
                    <a:pt x="146789" y="33560"/>
                  </a:cubicBezTo>
                  <a:cubicBezTo>
                    <a:pt x="151533" y="34738"/>
                    <a:pt x="156253" y="36349"/>
                    <a:pt x="161077" y="36801"/>
                  </a:cubicBezTo>
                  <a:cubicBezTo>
                    <a:pt x="170484" y="37681"/>
                    <a:pt x="173232" y="40064"/>
                    <a:pt x="172347" y="49254"/>
                  </a:cubicBezTo>
                  <a:cubicBezTo>
                    <a:pt x="171427" y="58809"/>
                    <a:pt x="182508" y="47968"/>
                    <a:pt x="180953" y="57558"/>
                  </a:cubicBezTo>
                  <a:cubicBezTo>
                    <a:pt x="185788" y="51523"/>
                    <a:pt x="181965" y="46122"/>
                    <a:pt x="185114" y="41984"/>
                  </a:cubicBezTo>
                  <a:cubicBezTo>
                    <a:pt x="190543" y="46825"/>
                    <a:pt x="187977" y="52917"/>
                    <a:pt x="187023" y="60438"/>
                  </a:cubicBezTo>
                  <a:cubicBezTo>
                    <a:pt x="193978" y="57832"/>
                    <a:pt x="198882" y="61895"/>
                    <a:pt x="204242" y="63233"/>
                  </a:cubicBezTo>
                  <a:cubicBezTo>
                    <a:pt x="206602" y="59409"/>
                    <a:pt x="201219" y="58295"/>
                    <a:pt x="202379" y="55952"/>
                  </a:cubicBezTo>
                  <a:cubicBezTo>
                    <a:pt x="203808" y="53077"/>
                    <a:pt x="206117" y="55363"/>
                    <a:pt x="207574" y="56386"/>
                  </a:cubicBezTo>
                  <a:cubicBezTo>
                    <a:pt x="213283" y="60404"/>
                    <a:pt x="216489" y="67553"/>
                    <a:pt x="224616" y="69828"/>
                  </a:cubicBezTo>
                  <a:cubicBezTo>
                    <a:pt x="224839" y="56009"/>
                    <a:pt x="207002" y="52511"/>
                    <a:pt x="207317" y="35606"/>
                  </a:cubicBezTo>
                  <a:cubicBezTo>
                    <a:pt x="214512" y="48791"/>
                    <a:pt x="225405" y="53746"/>
                    <a:pt x="233526" y="61872"/>
                  </a:cubicBezTo>
                  <a:cubicBezTo>
                    <a:pt x="236258" y="64604"/>
                    <a:pt x="239624" y="66822"/>
                    <a:pt x="240521" y="70611"/>
                  </a:cubicBezTo>
                  <a:cubicBezTo>
                    <a:pt x="242476" y="78863"/>
                    <a:pt x="237578" y="76789"/>
                    <a:pt x="233160" y="75091"/>
                  </a:cubicBezTo>
                  <a:cubicBezTo>
                    <a:pt x="231388" y="78395"/>
                    <a:pt x="233240" y="80098"/>
                    <a:pt x="234937" y="83115"/>
                  </a:cubicBezTo>
                  <a:cubicBezTo>
                    <a:pt x="238498" y="89436"/>
                    <a:pt x="245219" y="94808"/>
                    <a:pt x="243555" y="103621"/>
                  </a:cubicBezTo>
                  <a:cubicBezTo>
                    <a:pt x="243041" y="106369"/>
                    <a:pt x="245345" y="109753"/>
                    <a:pt x="247870" y="109810"/>
                  </a:cubicBezTo>
                  <a:cubicBezTo>
                    <a:pt x="264730" y="110181"/>
                    <a:pt x="265044" y="126263"/>
                    <a:pt x="270433" y="135733"/>
                  </a:cubicBezTo>
                  <a:cubicBezTo>
                    <a:pt x="273937" y="141888"/>
                    <a:pt x="274668" y="144586"/>
                    <a:pt x="281640" y="142843"/>
                  </a:cubicBezTo>
                  <a:cubicBezTo>
                    <a:pt x="284006" y="142248"/>
                    <a:pt x="286904" y="143791"/>
                    <a:pt x="289556" y="144351"/>
                  </a:cubicBezTo>
                  <a:cubicBezTo>
                    <a:pt x="289573" y="148117"/>
                    <a:pt x="289207" y="151741"/>
                    <a:pt x="285921" y="154295"/>
                  </a:cubicBezTo>
                  <a:cubicBezTo>
                    <a:pt x="283984" y="154478"/>
                    <a:pt x="281149" y="153821"/>
                    <a:pt x="280320" y="155176"/>
                  </a:cubicBezTo>
                  <a:cubicBezTo>
                    <a:pt x="278566" y="158044"/>
                    <a:pt x="282875" y="158656"/>
                    <a:pt x="283435" y="160902"/>
                  </a:cubicBezTo>
                  <a:cubicBezTo>
                    <a:pt x="282492" y="167189"/>
                    <a:pt x="280372" y="173006"/>
                    <a:pt x="276577" y="178156"/>
                  </a:cubicBezTo>
                  <a:cubicBezTo>
                    <a:pt x="271839" y="177053"/>
                    <a:pt x="271811" y="171835"/>
                    <a:pt x="268370" y="167377"/>
                  </a:cubicBezTo>
                  <a:cubicBezTo>
                    <a:pt x="268307" y="167091"/>
                    <a:pt x="265661" y="171052"/>
                    <a:pt x="267513" y="169874"/>
                  </a:cubicBezTo>
                  <a:cubicBezTo>
                    <a:pt x="268084" y="169509"/>
                    <a:pt x="268250" y="169709"/>
                    <a:pt x="268524" y="170046"/>
                  </a:cubicBezTo>
                  <a:cubicBezTo>
                    <a:pt x="271588" y="173732"/>
                    <a:pt x="269610" y="176658"/>
                    <a:pt x="267239" y="179464"/>
                  </a:cubicBezTo>
                  <a:cubicBezTo>
                    <a:pt x="266747" y="180636"/>
                    <a:pt x="264718" y="179904"/>
                    <a:pt x="264455" y="181533"/>
                  </a:cubicBezTo>
                  <a:cubicBezTo>
                    <a:pt x="264998" y="180887"/>
                    <a:pt x="265724" y="180402"/>
                    <a:pt x="266713" y="180030"/>
                  </a:cubicBezTo>
                  <a:cubicBezTo>
                    <a:pt x="269850" y="179362"/>
                    <a:pt x="272896" y="178944"/>
                    <a:pt x="275880" y="180345"/>
                  </a:cubicBezTo>
                  <a:cubicBezTo>
                    <a:pt x="271765" y="199496"/>
                    <a:pt x="261975" y="216097"/>
                    <a:pt x="250671" y="231459"/>
                  </a:cubicBezTo>
                  <a:cubicBezTo>
                    <a:pt x="219856" y="273339"/>
                    <a:pt x="188212" y="314607"/>
                    <a:pt x="156853" y="356092"/>
                  </a:cubicBezTo>
                  <a:cubicBezTo>
                    <a:pt x="156219" y="356921"/>
                    <a:pt x="155139" y="357401"/>
                    <a:pt x="154270" y="358041"/>
                  </a:cubicBezTo>
                  <a:close/>
                </a:path>
              </a:pathLst>
            </a:custGeom>
            <a:grpFill/>
            <a:ln w="5715" cap="flat">
              <a:noFill/>
              <a:prstDash val="solid"/>
              <a:miter/>
            </a:ln>
          </p:spPr>
          <p:txBody>
            <a:bodyPr rtlCol="0" anchor="ctr"/>
            <a:lstStyle/>
            <a:p>
              <a:endParaRPr lang="zh-CN" altLang="en-US"/>
            </a:p>
          </p:txBody>
        </p:sp>
        <p:sp>
          <p:nvSpPr>
            <p:cNvPr id="2839" name="任意多边形: 形状 2838">
              <a:extLst>
                <a:ext uri="{FF2B5EF4-FFF2-40B4-BE49-F238E27FC236}">
                  <a16:creationId xmlns:a16="http://schemas.microsoft.com/office/drawing/2014/main" id="{FAD0A816-A100-744A-A21B-7E349E778BE8}"/>
                </a:ext>
              </a:extLst>
            </p:cNvPr>
            <p:cNvSpPr/>
            <p:nvPr/>
          </p:nvSpPr>
          <p:spPr>
            <a:xfrm>
              <a:off x="7013760" y="3794016"/>
              <a:ext cx="266874" cy="236921"/>
            </a:xfrm>
            <a:custGeom>
              <a:avLst/>
              <a:gdLst>
                <a:gd name="connsiteX0" fmla="*/ 140212 w 266874"/>
                <a:gd name="connsiteY0" fmla="*/ 236922 h 236921"/>
                <a:gd name="connsiteX1" fmla="*/ 137703 w 266874"/>
                <a:gd name="connsiteY1" fmla="*/ 233007 h 236921"/>
                <a:gd name="connsiteX2" fmla="*/ 95292 w 266874"/>
                <a:gd name="connsiteY2" fmla="*/ 216593 h 236921"/>
                <a:gd name="connsiteX3" fmla="*/ 90503 w 266874"/>
                <a:gd name="connsiteY3" fmla="*/ 216348 h 236921"/>
                <a:gd name="connsiteX4" fmla="*/ 87920 w 266874"/>
                <a:gd name="connsiteY4" fmla="*/ 207438 h 236921"/>
                <a:gd name="connsiteX5" fmla="*/ 84491 w 266874"/>
                <a:gd name="connsiteY5" fmla="*/ 204169 h 236921"/>
                <a:gd name="connsiteX6" fmla="*/ 90515 w 266874"/>
                <a:gd name="connsiteY6" fmla="*/ 203192 h 236921"/>
                <a:gd name="connsiteX7" fmla="*/ 90029 w 266874"/>
                <a:gd name="connsiteY7" fmla="*/ 184749 h 236921"/>
                <a:gd name="connsiteX8" fmla="*/ 86040 w 266874"/>
                <a:gd name="connsiteY8" fmla="*/ 188058 h 236921"/>
                <a:gd name="connsiteX9" fmla="*/ 57693 w 266874"/>
                <a:gd name="connsiteY9" fmla="*/ 160815 h 236921"/>
                <a:gd name="connsiteX10" fmla="*/ 55933 w 266874"/>
                <a:gd name="connsiteY10" fmla="*/ 153837 h 236921"/>
                <a:gd name="connsiteX11" fmla="*/ 54464 w 266874"/>
                <a:gd name="connsiteY11" fmla="*/ 151025 h 236921"/>
                <a:gd name="connsiteX12" fmla="*/ 53493 w 266874"/>
                <a:gd name="connsiteY12" fmla="*/ 154449 h 236921"/>
                <a:gd name="connsiteX13" fmla="*/ 41725 w 266874"/>
                <a:gd name="connsiteY13" fmla="*/ 146116 h 236921"/>
                <a:gd name="connsiteX14" fmla="*/ 29467 w 266874"/>
                <a:gd name="connsiteY14" fmla="*/ 129262 h 236921"/>
                <a:gd name="connsiteX15" fmla="*/ 30570 w 266874"/>
                <a:gd name="connsiteY15" fmla="*/ 111317 h 236921"/>
                <a:gd name="connsiteX16" fmla="*/ 36314 w 266874"/>
                <a:gd name="connsiteY16" fmla="*/ 108648 h 236921"/>
                <a:gd name="connsiteX17" fmla="*/ 40222 w 266874"/>
                <a:gd name="connsiteY17" fmla="*/ 109305 h 236921"/>
                <a:gd name="connsiteX18" fmla="*/ 46481 w 266874"/>
                <a:gd name="connsiteY18" fmla="*/ 112683 h 236921"/>
                <a:gd name="connsiteX19" fmla="*/ 50224 w 266874"/>
                <a:gd name="connsiteY19" fmla="*/ 113512 h 236921"/>
                <a:gd name="connsiteX20" fmla="*/ 56145 w 266874"/>
                <a:gd name="connsiteY20" fmla="*/ 115381 h 236921"/>
                <a:gd name="connsiteX21" fmla="*/ 108100 w 266874"/>
                <a:gd name="connsiteY21" fmla="*/ 162135 h 236921"/>
                <a:gd name="connsiteX22" fmla="*/ 124873 w 266874"/>
                <a:gd name="connsiteY22" fmla="*/ 170650 h 236921"/>
                <a:gd name="connsiteX23" fmla="*/ 126039 w 266874"/>
                <a:gd name="connsiteY23" fmla="*/ 148316 h 236921"/>
                <a:gd name="connsiteX24" fmla="*/ 79342 w 266874"/>
                <a:gd name="connsiteY24" fmla="*/ 100607 h 236921"/>
                <a:gd name="connsiteX25" fmla="*/ 57545 w 266874"/>
                <a:gd name="connsiteY25" fmla="*/ 86154 h 236921"/>
                <a:gd name="connsiteX26" fmla="*/ 53436 w 266874"/>
                <a:gd name="connsiteY26" fmla="*/ 84720 h 236921"/>
                <a:gd name="connsiteX27" fmla="*/ 51453 w 266874"/>
                <a:gd name="connsiteY27" fmla="*/ 83862 h 236921"/>
                <a:gd name="connsiteX28" fmla="*/ 49549 w 266874"/>
                <a:gd name="connsiteY28" fmla="*/ 82862 h 236921"/>
                <a:gd name="connsiteX29" fmla="*/ 36091 w 266874"/>
                <a:gd name="connsiteY29" fmla="*/ 76530 h 236921"/>
                <a:gd name="connsiteX30" fmla="*/ 15522 w 266874"/>
                <a:gd name="connsiteY30" fmla="*/ 63237 h 236921"/>
                <a:gd name="connsiteX31" fmla="*/ 15248 w 266874"/>
                <a:gd name="connsiteY31" fmla="*/ 50675 h 236921"/>
                <a:gd name="connsiteX32" fmla="*/ 7739 w 266874"/>
                <a:gd name="connsiteY32" fmla="*/ 17620 h 236921"/>
                <a:gd name="connsiteX33" fmla="*/ 5910 w 266874"/>
                <a:gd name="connsiteY33" fmla="*/ 46 h 236921"/>
                <a:gd name="connsiteX34" fmla="*/ 27278 w 266874"/>
                <a:gd name="connsiteY34" fmla="*/ 2326 h 236921"/>
                <a:gd name="connsiteX35" fmla="*/ 47652 w 266874"/>
                <a:gd name="connsiteY35" fmla="*/ 9265 h 236921"/>
                <a:gd name="connsiteX36" fmla="*/ 58916 w 266874"/>
                <a:gd name="connsiteY36" fmla="*/ 12562 h 236921"/>
                <a:gd name="connsiteX37" fmla="*/ 152945 w 266874"/>
                <a:gd name="connsiteY37" fmla="*/ 56951 h 236921"/>
                <a:gd name="connsiteX38" fmla="*/ 260873 w 266874"/>
                <a:gd name="connsiteY38" fmla="*/ 167382 h 236921"/>
                <a:gd name="connsiteX39" fmla="*/ 261587 w 266874"/>
                <a:gd name="connsiteY39" fmla="*/ 186801 h 236921"/>
                <a:gd name="connsiteX40" fmla="*/ 152802 w 266874"/>
                <a:gd name="connsiteY40" fmla="*/ 234081 h 236921"/>
                <a:gd name="connsiteX41" fmla="*/ 140212 w 266874"/>
                <a:gd name="connsiteY41" fmla="*/ 236922 h 23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66874" h="236921">
                  <a:moveTo>
                    <a:pt x="140212" y="236922"/>
                  </a:moveTo>
                  <a:cubicBezTo>
                    <a:pt x="139383" y="235561"/>
                    <a:pt x="138681" y="233121"/>
                    <a:pt x="137703" y="233007"/>
                  </a:cubicBezTo>
                  <a:cubicBezTo>
                    <a:pt x="122130" y="231155"/>
                    <a:pt x="109397" y="222120"/>
                    <a:pt x="95292" y="216593"/>
                  </a:cubicBezTo>
                  <a:cubicBezTo>
                    <a:pt x="93881" y="216039"/>
                    <a:pt x="92109" y="216405"/>
                    <a:pt x="90503" y="216348"/>
                  </a:cubicBezTo>
                  <a:cubicBezTo>
                    <a:pt x="90240" y="213222"/>
                    <a:pt x="90949" y="209930"/>
                    <a:pt x="87920" y="207438"/>
                  </a:cubicBezTo>
                  <a:cubicBezTo>
                    <a:pt x="86668" y="206409"/>
                    <a:pt x="82588" y="207507"/>
                    <a:pt x="84491" y="204169"/>
                  </a:cubicBezTo>
                  <a:cubicBezTo>
                    <a:pt x="85125" y="203060"/>
                    <a:pt x="88428" y="203472"/>
                    <a:pt x="90515" y="203192"/>
                  </a:cubicBezTo>
                  <a:cubicBezTo>
                    <a:pt x="102019" y="196728"/>
                    <a:pt x="100499" y="190602"/>
                    <a:pt x="90029" y="184749"/>
                  </a:cubicBezTo>
                  <a:cubicBezTo>
                    <a:pt x="84880" y="181195"/>
                    <a:pt x="88594" y="188441"/>
                    <a:pt x="86040" y="188058"/>
                  </a:cubicBezTo>
                  <a:cubicBezTo>
                    <a:pt x="63140" y="195922"/>
                    <a:pt x="58722" y="181658"/>
                    <a:pt x="57693" y="160815"/>
                  </a:cubicBezTo>
                  <a:cubicBezTo>
                    <a:pt x="57556" y="158043"/>
                    <a:pt x="57710" y="155888"/>
                    <a:pt x="55933" y="153837"/>
                  </a:cubicBezTo>
                  <a:cubicBezTo>
                    <a:pt x="54876" y="153134"/>
                    <a:pt x="56042" y="150865"/>
                    <a:pt x="54464" y="151025"/>
                  </a:cubicBezTo>
                  <a:cubicBezTo>
                    <a:pt x="53676" y="151105"/>
                    <a:pt x="55024" y="153534"/>
                    <a:pt x="53493" y="154449"/>
                  </a:cubicBezTo>
                  <a:cubicBezTo>
                    <a:pt x="45846" y="156912"/>
                    <a:pt x="44697" y="150134"/>
                    <a:pt x="41725" y="146116"/>
                  </a:cubicBezTo>
                  <a:cubicBezTo>
                    <a:pt x="37588" y="140527"/>
                    <a:pt x="35873" y="132994"/>
                    <a:pt x="29467" y="129262"/>
                  </a:cubicBezTo>
                  <a:cubicBezTo>
                    <a:pt x="17528" y="122313"/>
                    <a:pt x="20831" y="116810"/>
                    <a:pt x="30570" y="111317"/>
                  </a:cubicBezTo>
                  <a:cubicBezTo>
                    <a:pt x="32450" y="110254"/>
                    <a:pt x="34147" y="108963"/>
                    <a:pt x="36314" y="108648"/>
                  </a:cubicBezTo>
                  <a:cubicBezTo>
                    <a:pt x="37645" y="108614"/>
                    <a:pt x="38971" y="108843"/>
                    <a:pt x="40222" y="109305"/>
                  </a:cubicBezTo>
                  <a:cubicBezTo>
                    <a:pt x="42183" y="110603"/>
                    <a:pt x="43800" y="112598"/>
                    <a:pt x="46481" y="112683"/>
                  </a:cubicBezTo>
                  <a:cubicBezTo>
                    <a:pt x="47766" y="112849"/>
                    <a:pt x="48989" y="113146"/>
                    <a:pt x="50224" y="113512"/>
                  </a:cubicBezTo>
                  <a:cubicBezTo>
                    <a:pt x="52236" y="114037"/>
                    <a:pt x="54202" y="114643"/>
                    <a:pt x="56145" y="115381"/>
                  </a:cubicBezTo>
                  <a:cubicBezTo>
                    <a:pt x="76336" y="127782"/>
                    <a:pt x="93738" y="143127"/>
                    <a:pt x="108100" y="162135"/>
                  </a:cubicBezTo>
                  <a:cubicBezTo>
                    <a:pt x="111866" y="167124"/>
                    <a:pt x="116855" y="176365"/>
                    <a:pt x="124873" y="170650"/>
                  </a:cubicBezTo>
                  <a:cubicBezTo>
                    <a:pt x="132680" y="165084"/>
                    <a:pt x="130445" y="155837"/>
                    <a:pt x="126039" y="148316"/>
                  </a:cubicBezTo>
                  <a:cubicBezTo>
                    <a:pt x="114478" y="128559"/>
                    <a:pt x="96595" y="114855"/>
                    <a:pt x="79342" y="100607"/>
                  </a:cubicBezTo>
                  <a:cubicBezTo>
                    <a:pt x="73255" y="94018"/>
                    <a:pt x="66009" y="89166"/>
                    <a:pt x="57545" y="86154"/>
                  </a:cubicBezTo>
                  <a:cubicBezTo>
                    <a:pt x="56145" y="85760"/>
                    <a:pt x="54784" y="85251"/>
                    <a:pt x="53436" y="84720"/>
                  </a:cubicBezTo>
                  <a:cubicBezTo>
                    <a:pt x="52767" y="84451"/>
                    <a:pt x="52115" y="84137"/>
                    <a:pt x="51453" y="83862"/>
                  </a:cubicBezTo>
                  <a:cubicBezTo>
                    <a:pt x="50813" y="83542"/>
                    <a:pt x="50190" y="83182"/>
                    <a:pt x="49549" y="82862"/>
                  </a:cubicBezTo>
                  <a:cubicBezTo>
                    <a:pt x="45435" y="79982"/>
                    <a:pt x="40748" y="78290"/>
                    <a:pt x="36091" y="76530"/>
                  </a:cubicBezTo>
                  <a:cubicBezTo>
                    <a:pt x="28941" y="72558"/>
                    <a:pt x="20597" y="70421"/>
                    <a:pt x="15522" y="63237"/>
                  </a:cubicBezTo>
                  <a:cubicBezTo>
                    <a:pt x="13099" y="59099"/>
                    <a:pt x="13797" y="55087"/>
                    <a:pt x="15248" y="50675"/>
                  </a:cubicBezTo>
                  <a:cubicBezTo>
                    <a:pt x="19317" y="38285"/>
                    <a:pt x="17031" y="27438"/>
                    <a:pt x="7739" y="17620"/>
                  </a:cubicBezTo>
                  <a:cubicBezTo>
                    <a:pt x="3367" y="13002"/>
                    <a:pt x="-6212" y="7156"/>
                    <a:pt x="5910" y="46"/>
                  </a:cubicBezTo>
                  <a:cubicBezTo>
                    <a:pt x="13162" y="-348"/>
                    <a:pt x="20117" y="1898"/>
                    <a:pt x="27278" y="2326"/>
                  </a:cubicBezTo>
                  <a:cubicBezTo>
                    <a:pt x="34325" y="3887"/>
                    <a:pt x="41023" y="6481"/>
                    <a:pt x="47652" y="9265"/>
                  </a:cubicBezTo>
                  <a:cubicBezTo>
                    <a:pt x="51247" y="10893"/>
                    <a:pt x="55076" y="11745"/>
                    <a:pt x="58916" y="12562"/>
                  </a:cubicBezTo>
                  <a:cubicBezTo>
                    <a:pt x="93046" y="21466"/>
                    <a:pt x="123427" y="37737"/>
                    <a:pt x="152945" y="56951"/>
                  </a:cubicBezTo>
                  <a:cubicBezTo>
                    <a:pt x="197368" y="85863"/>
                    <a:pt x="229200" y="126422"/>
                    <a:pt x="260873" y="167382"/>
                  </a:cubicBezTo>
                  <a:cubicBezTo>
                    <a:pt x="265268" y="173068"/>
                    <a:pt x="271475" y="179994"/>
                    <a:pt x="261587" y="186801"/>
                  </a:cubicBezTo>
                  <a:cubicBezTo>
                    <a:pt x="226989" y="206392"/>
                    <a:pt x="189841" y="220097"/>
                    <a:pt x="152802" y="234081"/>
                  </a:cubicBezTo>
                  <a:cubicBezTo>
                    <a:pt x="148728" y="235624"/>
                    <a:pt x="144636" y="236927"/>
                    <a:pt x="140212" y="236922"/>
                  </a:cubicBezTo>
                  <a:close/>
                </a:path>
              </a:pathLst>
            </a:custGeom>
            <a:grpFill/>
            <a:ln w="5715" cap="flat">
              <a:noFill/>
              <a:prstDash val="solid"/>
              <a:miter/>
            </a:ln>
          </p:spPr>
          <p:txBody>
            <a:bodyPr rtlCol="0" anchor="ctr"/>
            <a:lstStyle/>
            <a:p>
              <a:endParaRPr lang="zh-CN" altLang="en-US"/>
            </a:p>
          </p:txBody>
        </p:sp>
        <p:sp>
          <p:nvSpPr>
            <p:cNvPr id="2840" name="任意多边形: 形状 2839">
              <a:extLst>
                <a:ext uri="{FF2B5EF4-FFF2-40B4-BE49-F238E27FC236}">
                  <a16:creationId xmlns:a16="http://schemas.microsoft.com/office/drawing/2014/main" id="{E35C8972-797C-0443-9BEA-F382D1FD324D}"/>
                </a:ext>
              </a:extLst>
            </p:cNvPr>
            <p:cNvSpPr/>
            <p:nvPr/>
          </p:nvSpPr>
          <p:spPr>
            <a:xfrm>
              <a:off x="6631724" y="3219768"/>
              <a:ext cx="287015" cy="274035"/>
            </a:xfrm>
            <a:custGeom>
              <a:avLst/>
              <a:gdLst>
                <a:gd name="connsiteX0" fmla="*/ 140395 w 287015"/>
                <a:gd name="connsiteY0" fmla="*/ 119552 h 274035"/>
                <a:gd name="connsiteX1" fmla="*/ 138640 w 287015"/>
                <a:gd name="connsiteY1" fmla="*/ 112317 h 274035"/>
                <a:gd name="connsiteX2" fmla="*/ 128371 w 287015"/>
                <a:gd name="connsiteY2" fmla="*/ 109459 h 274035"/>
                <a:gd name="connsiteX3" fmla="*/ 125044 w 287015"/>
                <a:gd name="connsiteY3" fmla="*/ 115906 h 274035"/>
                <a:gd name="connsiteX4" fmla="*/ 130525 w 287015"/>
                <a:gd name="connsiteY4" fmla="*/ 142578 h 274035"/>
                <a:gd name="connsiteX5" fmla="*/ 132463 w 287015"/>
                <a:gd name="connsiteY5" fmla="*/ 152379 h 274035"/>
                <a:gd name="connsiteX6" fmla="*/ 122633 w 287015"/>
                <a:gd name="connsiteY6" fmla="*/ 150373 h 274035"/>
                <a:gd name="connsiteX7" fmla="*/ 113089 w 287015"/>
                <a:gd name="connsiteY7" fmla="*/ 140755 h 274035"/>
                <a:gd name="connsiteX8" fmla="*/ 123124 w 287015"/>
                <a:gd name="connsiteY8" fmla="*/ 134097 h 274035"/>
                <a:gd name="connsiteX9" fmla="*/ 118804 w 287015"/>
                <a:gd name="connsiteY9" fmla="*/ 122718 h 274035"/>
                <a:gd name="connsiteX10" fmla="*/ 115563 w 287015"/>
                <a:gd name="connsiteY10" fmla="*/ 113997 h 274035"/>
                <a:gd name="connsiteX11" fmla="*/ 89434 w 287015"/>
                <a:gd name="connsiteY11" fmla="*/ 102704 h 274035"/>
                <a:gd name="connsiteX12" fmla="*/ 107499 w 287015"/>
                <a:gd name="connsiteY12" fmla="*/ 112980 h 274035"/>
                <a:gd name="connsiteX13" fmla="*/ 106396 w 287015"/>
                <a:gd name="connsiteY13" fmla="*/ 128513 h 274035"/>
                <a:gd name="connsiteX14" fmla="*/ 103487 w 287015"/>
                <a:gd name="connsiteY14" fmla="*/ 141229 h 274035"/>
                <a:gd name="connsiteX15" fmla="*/ 103201 w 287015"/>
                <a:gd name="connsiteY15" fmla="*/ 144830 h 274035"/>
                <a:gd name="connsiteX16" fmla="*/ 107648 w 287015"/>
                <a:gd name="connsiteY16" fmla="*/ 149584 h 274035"/>
                <a:gd name="connsiteX17" fmla="*/ 98795 w 287015"/>
                <a:gd name="connsiteY17" fmla="*/ 151996 h 274035"/>
                <a:gd name="connsiteX18" fmla="*/ 91920 w 287015"/>
                <a:gd name="connsiteY18" fmla="*/ 159723 h 274035"/>
                <a:gd name="connsiteX19" fmla="*/ 89623 w 287015"/>
                <a:gd name="connsiteY19" fmla="*/ 167067 h 274035"/>
                <a:gd name="connsiteX20" fmla="*/ 94818 w 287015"/>
                <a:gd name="connsiteY20" fmla="*/ 176159 h 274035"/>
                <a:gd name="connsiteX21" fmla="*/ 110831 w 287015"/>
                <a:gd name="connsiteY21" fmla="*/ 188584 h 274035"/>
                <a:gd name="connsiteX22" fmla="*/ 97298 w 287015"/>
                <a:gd name="connsiteY22" fmla="*/ 184012 h 274035"/>
                <a:gd name="connsiteX23" fmla="*/ 93606 w 287015"/>
                <a:gd name="connsiteY23" fmla="*/ 203780 h 274035"/>
                <a:gd name="connsiteX24" fmla="*/ 90972 w 287015"/>
                <a:gd name="connsiteY24" fmla="*/ 218222 h 274035"/>
                <a:gd name="connsiteX25" fmla="*/ 51321 w 287015"/>
                <a:gd name="connsiteY25" fmla="*/ 196053 h 274035"/>
                <a:gd name="connsiteX26" fmla="*/ 82685 w 287015"/>
                <a:gd name="connsiteY26" fmla="*/ 234732 h 274035"/>
                <a:gd name="connsiteX27" fmla="*/ 65071 w 287015"/>
                <a:gd name="connsiteY27" fmla="*/ 230732 h 274035"/>
                <a:gd name="connsiteX28" fmla="*/ 47172 w 287015"/>
                <a:gd name="connsiteY28" fmla="*/ 220399 h 274035"/>
                <a:gd name="connsiteX29" fmla="*/ 44354 w 287015"/>
                <a:gd name="connsiteY29" fmla="*/ 218919 h 274035"/>
                <a:gd name="connsiteX30" fmla="*/ 36016 w 287015"/>
                <a:gd name="connsiteY30" fmla="*/ 205591 h 274035"/>
                <a:gd name="connsiteX31" fmla="*/ 27987 w 287015"/>
                <a:gd name="connsiteY31" fmla="*/ 197196 h 274035"/>
                <a:gd name="connsiteX32" fmla="*/ 27792 w 287015"/>
                <a:gd name="connsiteY32" fmla="*/ 195253 h 274035"/>
                <a:gd name="connsiteX33" fmla="*/ 25437 w 287015"/>
                <a:gd name="connsiteY33" fmla="*/ 198396 h 274035"/>
                <a:gd name="connsiteX34" fmla="*/ 26392 w 287015"/>
                <a:gd name="connsiteY34" fmla="*/ 197379 h 274035"/>
                <a:gd name="connsiteX35" fmla="*/ 27987 w 287015"/>
                <a:gd name="connsiteY35" fmla="*/ 197191 h 274035"/>
                <a:gd name="connsiteX36" fmla="*/ 8201 w 287015"/>
                <a:gd name="connsiteY36" fmla="*/ 182240 h 274035"/>
                <a:gd name="connsiteX37" fmla="*/ 0 w 287015"/>
                <a:gd name="connsiteY37" fmla="*/ 164792 h 274035"/>
                <a:gd name="connsiteX38" fmla="*/ 27341 w 287015"/>
                <a:gd name="connsiteY38" fmla="*/ 171176 h 274035"/>
                <a:gd name="connsiteX39" fmla="*/ 31398 w 287015"/>
                <a:gd name="connsiteY39" fmla="*/ 167295 h 274035"/>
                <a:gd name="connsiteX40" fmla="*/ 28369 w 287015"/>
                <a:gd name="connsiteY40" fmla="*/ 164472 h 274035"/>
                <a:gd name="connsiteX41" fmla="*/ 13813 w 287015"/>
                <a:gd name="connsiteY41" fmla="*/ 159523 h 274035"/>
                <a:gd name="connsiteX42" fmla="*/ 8435 w 287015"/>
                <a:gd name="connsiteY42" fmla="*/ 135045 h 274035"/>
                <a:gd name="connsiteX43" fmla="*/ 41783 w 287015"/>
                <a:gd name="connsiteY43" fmla="*/ 93235 h 274035"/>
                <a:gd name="connsiteX44" fmla="*/ 78067 w 287015"/>
                <a:gd name="connsiteY44" fmla="*/ 53830 h 274035"/>
                <a:gd name="connsiteX45" fmla="*/ 104659 w 287015"/>
                <a:gd name="connsiteY45" fmla="*/ 66471 h 274035"/>
                <a:gd name="connsiteX46" fmla="*/ 108425 w 287015"/>
                <a:gd name="connsiteY46" fmla="*/ 68557 h 274035"/>
                <a:gd name="connsiteX47" fmla="*/ 111305 w 287015"/>
                <a:gd name="connsiteY47" fmla="*/ 69963 h 274035"/>
                <a:gd name="connsiteX48" fmla="*/ 151968 w 287015"/>
                <a:gd name="connsiteY48" fmla="*/ 91857 h 274035"/>
                <a:gd name="connsiteX49" fmla="*/ 159637 w 287015"/>
                <a:gd name="connsiteY49" fmla="*/ 91240 h 274035"/>
                <a:gd name="connsiteX50" fmla="*/ 158334 w 287015"/>
                <a:gd name="connsiteY50" fmla="*/ 82313 h 274035"/>
                <a:gd name="connsiteX51" fmla="*/ 145150 w 287015"/>
                <a:gd name="connsiteY51" fmla="*/ 62259 h 274035"/>
                <a:gd name="connsiteX52" fmla="*/ 148047 w 287015"/>
                <a:gd name="connsiteY52" fmla="*/ 47760 h 274035"/>
                <a:gd name="connsiteX53" fmla="*/ 157797 w 287015"/>
                <a:gd name="connsiteY53" fmla="*/ 57493 h 274035"/>
                <a:gd name="connsiteX54" fmla="*/ 143486 w 287015"/>
                <a:gd name="connsiteY54" fmla="*/ 44411 h 274035"/>
                <a:gd name="connsiteX55" fmla="*/ 113163 w 287015"/>
                <a:gd name="connsiteY55" fmla="*/ 16894 h 274035"/>
                <a:gd name="connsiteX56" fmla="*/ 113266 w 287015"/>
                <a:gd name="connsiteY56" fmla="*/ 17128 h 274035"/>
                <a:gd name="connsiteX57" fmla="*/ 116997 w 287015"/>
                <a:gd name="connsiteY57" fmla="*/ 13608 h 274035"/>
                <a:gd name="connsiteX58" fmla="*/ 116683 w 287015"/>
                <a:gd name="connsiteY58" fmla="*/ 13939 h 274035"/>
                <a:gd name="connsiteX59" fmla="*/ 120432 w 287015"/>
                <a:gd name="connsiteY59" fmla="*/ 10521 h 274035"/>
                <a:gd name="connsiteX60" fmla="*/ 120226 w 287015"/>
                <a:gd name="connsiteY60" fmla="*/ 10561 h 274035"/>
                <a:gd name="connsiteX61" fmla="*/ 133800 w 287015"/>
                <a:gd name="connsiteY61" fmla="*/ 27449 h 274035"/>
                <a:gd name="connsiteX62" fmla="*/ 142229 w 287015"/>
                <a:gd name="connsiteY62" fmla="*/ 13996 h 274035"/>
                <a:gd name="connsiteX63" fmla="*/ 136692 w 287015"/>
                <a:gd name="connsiteY63" fmla="*/ 0 h 274035"/>
                <a:gd name="connsiteX64" fmla="*/ 151316 w 287015"/>
                <a:gd name="connsiteY64" fmla="*/ 10259 h 274035"/>
                <a:gd name="connsiteX65" fmla="*/ 165581 w 287015"/>
                <a:gd name="connsiteY65" fmla="*/ 14802 h 274035"/>
                <a:gd name="connsiteX66" fmla="*/ 166689 w 287015"/>
                <a:gd name="connsiteY66" fmla="*/ 34027 h 274035"/>
                <a:gd name="connsiteX67" fmla="*/ 169976 w 287015"/>
                <a:gd name="connsiteY67" fmla="*/ 24158 h 274035"/>
                <a:gd name="connsiteX68" fmla="*/ 170341 w 287015"/>
                <a:gd name="connsiteY68" fmla="*/ 17431 h 274035"/>
                <a:gd name="connsiteX69" fmla="*/ 176439 w 287015"/>
                <a:gd name="connsiteY69" fmla="*/ 30878 h 274035"/>
                <a:gd name="connsiteX70" fmla="*/ 174353 w 287015"/>
                <a:gd name="connsiteY70" fmla="*/ 38542 h 274035"/>
                <a:gd name="connsiteX71" fmla="*/ 163398 w 287015"/>
                <a:gd name="connsiteY71" fmla="*/ 43897 h 274035"/>
                <a:gd name="connsiteX72" fmla="*/ 167987 w 287015"/>
                <a:gd name="connsiteY72" fmla="*/ 55910 h 274035"/>
                <a:gd name="connsiteX73" fmla="*/ 168535 w 287015"/>
                <a:gd name="connsiteY73" fmla="*/ 65660 h 274035"/>
                <a:gd name="connsiteX74" fmla="*/ 179748 w 287015"/>
                <a:gd name="connsiteY74" fmla="*/ 81725 h 274035"/>
                <a:gd name="connsiteX75" fmla="*/ 202883 w 287015"/>
                <a:gd name="connsiteY75" fmla="*/ 84593 h 274035"/>
                <a:gd name="connsiteX76" fmla="*/ 203551 w 287015"/>
                <a:gd name="connsiteY76" fmla="*/ 88857 h 274035"/>
                <a:gd name="connsiteX77" fmla="*/ 197379 w 287015"/>
                <a:gd name="connsiteY77" fmla="*/ 113157 h 274035"/>
                <a:gd name="connsiteX78" fmla="*/ 206466 w 287015"/>
                <a:gd name="connsiteY78" fmla="*/ 124164 h 274035"/>
                <a:gd name="connsiteX79" fmla="*/ 232463 w 287015"/>
                <a:gd name="connsiteY79" fmla="*/ 139292 h 274035"/>
                <a:gd name="connsiteX80" fmla="*/ 239996 w 287015"/>
                <a:gd name="connsiteY80" fmla="*/ 133662 h 274035"/>
                <a:gd name="connsiteX81" fmla="*/ 244551 w 287015"/>
                <a:gd name="connsiteY81" fmla="*/ 142698 h 274035"/>
                <a:gd name="connsiteX82" fmla="*/ 235081 w 287015"/>
                <a:gd name="connsiteY82" fmla="*/ 149344 h 274035"/>
                <a:gd name="connsiteX83" fmla="*/ 207746 w 287015"/>
                <a:gd name="connsiteY83" fmla="*/ 136023 h 274035"/>
                <a:gd name="connsiteX84" fmla="*/ 191144 w 287015"/>
                <a:gd name="connsiteY84" fmla="*/ 154608 h 274035"/>
                <a:gd name="connsiteX85" fmla="*/ 212730 w 287015"/>
                <a:gd name="connsiteY85" fmla="*/ 175479 h 274035"/>
                <a:gd name="connsiteX86" fmla="*/ 216570 w 287015"/>
                <a:gd name="connsiteY86" fmla="*/ 164478 h 274035"/>
                <a:gd name="connsiteX87" fmla="*/ 224599 w 287015"/>
                <a:gd name="connsiteY87" fmla="*/ 173405 h 274035"/>
                <a:gd name="connsiteX88" fmla="*/ 218439 w 287015"/>
                <a:gd name="connsiteY88" fmla="*/ 198236 h 274035"/>
                <a:gd name="connsiteX89" fmla="*/ 214981 w 287015"/>
                <a:gd name="connsiteY89" fmla="*/ 211358 h 274035"/>
                <a:gd name="connsiteX90" fmla="*/ 223400 w 287015"/>
                <a:gd name="connsiteY90" fmla="*/ 213455 h 274035"/>
                <a:gd name="connsiteX91" fmla="*/ 222531 w 287015"/>
                <a:gd name="connsiteY91" fmla="*/ 206340 h 274035"/>
                <a:gd name="connsiteX92" fmla="*/ 222005 w 287015"/>
                <a:gd name="connsiteY92" fmla="*/ 203345 h 274035"/>
                <a:gd name="connsiteX93" fmla="*/ 224857 w 287015"/>
                <a:gd name="connsiteY93" fmla="*/ 202083 h 274035"/>
                <a:gd name="connsiteX94" fmla="*/ 239916 w 287015"/>
                <a:gd name="connsiteY94" fmla="*/ 200277 h 274035"/>
                <a:gd name="connsiteX95" fmla="*/ 250403 w 287015"/>
                <a:gd name="connsiteY95" fmla="*/ 210569 h 274035"/>
                <a:gd name="connsiteX96" fmla="*/ 250700 w 287015"/>
                <a:gd name="connsiteY96" fmla="*/ 215661 h 274035"/>
                <a:gd name="connsiteX97" fmla="*/ 249991 w 287015"/>
                <a:gd name="connsiteY97" fmla="*/ 221714 h 274035"/>
                <a:gd name="connsiteX98" fmla="*/ 275514 w 287015"/>
                <a:gd name="connsiteY98" fmla="*/ 238830 h 274035"/>
                <a:gd name="connsiteX99" fmla="*/ 267976 w 287015"/>
                <a:gd name="connsiteY99" fmla="*/ 242716 h 274035"/>
                <a:gd name="connsiteX100" fmla="*/ 262570 w 287015"/>
                <a:gd name="connsiteY100" fmla="*/ 246660 h 274035"/>
                <a:gd name="connsiteX101" fmla="*/ 269125 w 287015"/>
                <a:gd name="connsiteY101" fmla="*/ 248077 h 274035"/>
                <a:gd name="connsiteX102" fmla="*/ 279212 w 287015"/>
                <a:gd name="connsiteY102" fmla="*/ 248197 h 274035"/>
                <a:gd name="connsiteX103" fmla="*/ 287013 w 287015"/>
                <a:gd name="connsiteY103" fmla="*/ 264993 h 274035"/>
                <a:gd name="connsiteX104" fmla="*/ 284390 w 287015"/>
                <a:gd name="connsiteY104" fmla="*/ 268834 h 274035"/>
                <a:gd name="connsiteX105" fmla="*/ 279967 w 287015"/>
                <a:gd name="connsiteY105" fmla="*/ 268565 h 274035"/>
                <a:gd name="connsiteX106" fmla="*/ 275875 w 287015"/>
                <a:gd name="connsiteY106" fmla="*/ 261576 h 274035"/>
                <a:gd name="connsiteX107" fmla="*/ 265039 w 287015"/>
                <a:gd name="connsiteY107" fmla="*/ 255889 h 274035"/>
                <a:gd name="connsiteX108" fmla="*/ 239030 w 287015"/>
                <a:gd name="connsiteY108" fmla="*/ 251232 h 274035"/>
                <a:gd name="connsiteX109" fmla="*/ 250523 w 287015"/>
                <a:gd name="connsiteY109" fmla="*/ 272629 h 274035"/>
                <a:gd name="connsiteX110" fmla="*/ 233075 w 287015"/>
                <a:gd name="connsiteY110" fmla="*/ 264919 h 274035"/>
                <a:gd name="connsiteX111" fmla="*/ 226120 w 287015"/>
                <a:gd name="connsiteY111" fmla="*/ 241396 h 274035"/>
                <a:gd name="connsiteX112" fmla="*/ 215661 w 287015"/>
                <a:gd name="connsiteY112" fmla="*/ 226800 h 274035"/>
                <a:gd name="connsiteX113" fmla="*/ 211872 w 287015"/>
                <a:gd name="connsiteY113" fmla="*/ 237281 h 274035"/>
                <a:gd name="connsiteX114" fmla="*/ 192401 w 287015"/>
                <a:gd name="connsiteY114" fmla="*/ 246837 h 274035"/>
                <a:gd name="connsiteX115" fmla="*/ 199442 w 287015"/>
                <a:gd name="connsiteY115" fmla="*/ 232989 h 274035"/>
                <a:gd name="connsiteX116" fmla="*/ 195802 w 287015"/>
                <a:gd name="connsiteY116" fmla="*/ 222239 h 274035"/>
                <a:gd name="connsiteX117" fmla="*/ 179605 w 287015"/>
                <a:gd name="connsiteY117" fmla="*/ 214953 h 274035"/>
                <a:gd name="connsiteX118" fmla="*/ 166267 w 287015"/>
                <a:gd name="connsiteY118" fmla="*/ 214884 h 274035"/>
                <a:gd name="connsiteX119" fmla="*/ 156814 w 287015"/>
                <a:gd name="connsiteY119" fmla="*/ 211661 h 274035"/>
                <a:gd name="connsiteX120" fmla="*/ 157197 w 287015"/>
                <a:gd name="connsiteY120" fmla="*/ 211415 h 274035"/>
                <a:gd name="connsiteX121" fmla="*/ 156797 w 287015"/>
                <a:gd name="connsiteY121" fmla="*/ 211204 h 274035"/>
                <a:gd name="connsiteX122" fmla="*/ 156814 w 287015"/>
                <a:gd name="connsiteY122" fmla="*/ 211655 h 274035"/>
                <a:gd name="connsiteX123" fmla="*/ 146784 w 287015"/>
                <a:gd name="connsiteY123" fmla="*/ 212055 h 274035"/>
                <a:gd name="connsiteX124" fmla="*/ 145715 w 287015"/>
                <a:gd name="connsiteY124" fmla="*/ 195345 h 274035"/>
                <a:gd name="connsiteX125" fmla="*/ 151025 w 287015"/>
                <a:gd name="connsiteY125" fmla="*/ 180617 h 274035"/>
                <a:gd name="connsiteX126" fmla="*/ 160683 w 287015"/>
                <a:gd name="connsiteY126" fmla="*/ 177091 h 274035"/>
                <a:gd name="connsiteX127" fmla="*/ 171707 w 287015"/>
                <a:gd name="connsiteY127" fmla="*/ 190338 h 274035"/>
                <a:gd name="connsiteX128" fmla="*/ 178365 w 287015"/>
                <a:gd name="connsiteY128" fmla="*/ 199116 h 274035"/>
                <a:gd name="connsiteX129" fmla="*/ 184189 w 287015"/>
                <a:gd name="connsiteY129" fmla="*/ 189584 h 274035"/>
                <a:gd name="connsiteX130" fmla="*/ 178582 w 287015"/>
                <a:gd name="connsiteY130" fmla="*/ 170804 h 274035"/>
                <a:gd name="connsiteX131" fmla="*/ 163398 w 287015"/>
                <a:gd name="connsiteY131" fmla="*/ 165604 h 274035"/>
                <a:gd name="connsiteX132" fmla="*/ 163375 w 287015"/>
                <a:gd name="connsiteY132" fmla="*/ 170833 h 274035"/>
                <a:gd name="connsiteX133" fmla="*/ 148550 w 287015"/>
                <a:gd name="connsiteY133" fmla="*/ 154911 h 274035"/>
                <a:gd name="connsiteX134" fmla="*/ 148362 w 287015"/>
                <a:gd name="connsiteY134" fmla="*/ 139395 h 274035"/>
                <a:gd name="connsiteX135" fmla="*/ 151945 w 287015"/>
                <a:gd name="connsiteY135" fmla="*/ 137686 h 274035"/>
                <a:gd name="connsiteX136" fmla="*/ 166924 w 287015"/>
                <a:gd name="connsiteY136" fmla="*/ 141812 h 274035"/>
                <a:gd name="connsiteX137" fmla="*/ 146190 w 287015"/>
                <a:gd name="connsiteY137" fmla="*/ 132919 h 274035"/>
                <a:gd name="connsiteX138" fmla="*/ 138234 w 287015"/>
                <a:gd name="connsiteY138" fmla="*/ 132537 h 274035"/>
                <a:gd name="connsiteX139" fmla="*/ 140395 w 287015"/>
                <a:gd name="connsiteY139" fmla="*/ 119552 h 27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287015" h="274035">
                  <a:moveTo>
                    <a:pt x="140395" y="119552"/>
                  </a:moveTo>
                  <a:cubicBezTo>
                    <a:pt x="140189" y="116941"/>
                    <a:pt x="141149" y="112626"/>
                    <a:pt x="138640" y="112317"/>
                  </a:cubicBezTo>
                  <a:cubicBezTo>
                    <a:pt x="134863" y="111849"/>
                    <a:pt x="131720" y="109682"/>
                    <a:pt x="128371" y="109459"/>
                  </a:cubicBezTo>
                  <a:cubicBezTo>
                    <a:pt x="126347" y="109322"/>
                    <a:pt x="124004" y="115032"/>
                    <a:pt x="125044" y="115906"/>
                  </a:cubicBezTo>
                  <a:cubicBezTo>
                    <a:pt x="134137" y="123519"/>
                    <a:pt x="128599" y="133777"/>
                    <a:pt x="130525" y="142578"/>
                  </a:cubicBezTo>
                  <a:cubicBezTo>
                    <a:pt x="134097" y="145304"/>
                    <a:pt x="135348" y="149505"/>
                    <a:pt x="132463" y="152379"/>
                  </a:cubicBezTo>
                  <a:cubicBezTo>
                    <a:pt x="129462" y="155368"/>
                    <a:pt x="124101" y="153168"/>
                    <a:pt x="122633" y="150373"/>
                  </a:cubicBezTo>
                  <a:cubicBezTo>
                    <a:pt x="120290" y="145921"/>
                    <a:pt x="117055" y="143064"/>
                    <a:pt x="113089" y="140755"/>
                  </a:cubicBezTo>
                  <a:cubicBezTo>
                    <a:pt x="114391" y="135097"/>
                    <a:pt x="121598" y="139612"/>
                    <a:pt x="123124" y="134097"/>
                  </a:cubicBezTo>
                  <a:cubicBezTo>
                    <a:pt x="124564" y="128885"/>
                    <a:pt x="122021" y="125719"/>
                    <a:pt x="118804" y="122718"/>
                  </a:cubicBezTo>
                  <a:cubicBezTo>
                    <a:pt x="116140" y="120232"/>
                    <a:pt x="116558" y="116941"/>
                    <a:pt x="115563" y="113997"/>
                  </a:cubicBezTo>
                  <a:cubicBezTo>
                    <a:pt x="110214" y="98138"/>
                    <a:pt x="103962" y="93846"/>
                    <a:pt x="89434" y="102704"/>
                  </a:cubicBezTo>
                  <a:cubicBezTo>
                    <a:pt x="93252" y="110094"/>
                    <a:pt x="97104" y="117101"/>
                    <a:pt x="107499" y="112980"/>
                  </a:cubicBezTo>
                  <a:cubicBezTo>
                    <a:pt x="103453" y="117866"/>
                    <a:pt x="104830" y="123855"/>
                    <a:pt x="106396" y="128513"/>
                  </a:cubicBezTo>
                  <a:cubicBezTo>
                    <a:pt x="108271" y="134080"/>
                    <a:pt x="111294" y="138355"/>
                    <a:pt x="103487" y="141229"/>
                  </a:cubicBezTo>
                  <a:cubicBezTo>
                    <a:pt x="101441" y="141983"/>
                    <a:pt x="102081" y="143498"/>
                    <a:pt x="103201" y="144830"/>
                  </a:cubicBezTo>
                  <a:cubicBezTo>
                    <a:pt x="104636" y="146539"/>
                    <a:pt x="109957" y="145264"/>
                    <a:pt x="107648" y="149584"/>
                  </a:cubicBezTo>
                  <a:cubicBezTo>
                    <a:pt x="105956" y="152751"/>
                    <a:pt x="102076" y="152848"/>
                    <a:pt x="98795" y="151996"/>
                  </a:cubicBezTo>
                  <a:cubicBezTo>
                    <a:pt x="90509" y="149836"/>
                    <a:pt x="90188" y="149796"/>
                    <a:pt x="91920" y="159723"/>
                  </a:cubicBezTo>
                  <a:cubicBezTo>
                    <a:pt x="92514" y="163129"/>
                    <a:pt x="89360" y="164483"/>
                    <a:pt x="89623" y="167067"/>
                  </a:cubicBezTo>
                  <a:cubicBezTo>
                    <a:pt x="90017" y="170907"/>
                    <a:pt x="91886" y="176999"/>
                    <a:pt x="94818" y="176159"/>
                  </a:cubicBezTo>
                  <a:cubicBezTo>
                    <a:pt x="107888" y="172422"/>
                    <a:pt x="104407" y="185217"/>
                    <a:pt x="110831" y="188584"/>
                  </a:cubicBezTo>
                  <a:cubicBezTo>
                    <a:pt x="103527" y="193310"/>
                    <a:pt x="102664" y="185818"/>
                    <a:pt x="97298" y="184012"/>
                  </a:cubicBezTo>
                  <a:cubicBezTo>
                    <a:pt x="101070" y="192356"/>
                    <a:pt x="88726" y="195722"/>
                    <a:pt x="93606" y="203780"/>
                  </a:cubicBezTo>
                  <a:cubicBezTo>
                    <a:pt x="97658" y="210466"/>
                    <a:pt x="80553" y="208683"/>
                    <a:pt x="90972" y="218222"/>
                  </a:cubicBezTo>
                  <a:cubicBezTo>
                    <a:pt x="74752" y="214044"/>
                    <a:pt x="72660" y="192024"/>
                    <a:pt x="51321" y="196053"/>
                  </a:cubicBezTo>
                  <a:cubicBezTo>
                    <a:pt x="65071" y="208152"/>
                    <a:pt x="67391" y="225691"/>
                    <a:pt x="82685" y="234732"/>
                  </a:cubicBezTo>
                  <a:cubicBezTo>
                    <a:pt x="75570" y="235275"/>
                    <a:pt x="70998" y="230503"/>
                    <a:pt x="65071" y="230732"/>
                  </a:cubicBezTo>
                  <a:cubicBezTo>
                    <a:pt x="65117" y="216827"/>
                    <a:pt x="56116" y="218793"/>
                    <a:pt x="47172" y="220399"/>
                  </a:cubicBezTo>
                  <a:cubicBezTo>
                    <a:pt x="46349" y="220548"/>
                    <a:pt x="45286" y="219462"/>
                    <a:pt x="44354" y="218919"/>
                  </a:cubicBezTo>
                  <a:cubicBezTo>
                    <a:pt x="39079" y="215816"/>
                    <a:pt x="40113" y="207803"/>
                    <a:pt x="36016" y="205591"/>
                  </a:cubicBezTo>
                  <a:cubicBezTo>
                    <a:pt x="32141" y="203505"/>
                    <a:pt x="26678" y="204500"/>
                    <a:pt x="27987" y="197196"/>
                  </a:cubicBezTo>
                  <a:cubicBezTo>
                    <a:pt x="29781" y="195664"/>
                    <a:pt x="28764" y="195110"/>
                    <a:pt x="27792" y="195253"/>
                  </a:cubicBezTo>
                  <a:cubicBezTo>
                    <a:pt x="26112" y="195493"/>
                    <a:pt x="25049" y="197779"/>
                    <a:pt x="25437" y="198396"/>
                  </a:cubicBezTo>
                  <a:cubicBezTo>
                    <a:pt x="26563" y="200197"/>
                    <a:pt x="24300" y="197945"/>
                    <a:pt x="26392" y="197379"/>
                  </a:cubicBezTo>
                  <a:cubicBezTo>
                    <a:pt x="27832" y="196990"/>
                    <a:pt x="29312" y="196533"/>
                    <a:pt x="27987" y="197191"/>
                  </a:cubicBezTo>
                  <a:cubicBezTo>
                    <a:pt x="15996" y="196865"/>
                    <a:pt x="8956" y="193407"/>
                    <a:pt x="8201" y="182240"/>
                  </a:cubicBezTo>
                  <a:cubicBezTo>
                    <a:pt x="7772" y="175936"/>
                    <a:pt x="2240" y="171193"/>
                    <a:pt x="0" y="164792"/>
                  </a:cubicBezTo>
                  <a:cubicBezTo>
                    <a:pt x="8333" y="171970"/>
                    <a:pt x="17934" y="171147"/>
                    <a:pt x="27341" y="171176"/>
                  </a:cubicBezTo>
                  <a:cubicBezTo>
                    <a:pt x="29929" y="171181"/>
                    <a:pt x="31341" y="169810"/>
                    <a:pt x="31398" y="167295"/>
                  </a:cubicBezTo>
                  <a:cubicBezTo>
                    <a:pt x="31438" y="165415"/>
                    <a:pt x="30250" y="164255"/>
                    <a:pt x="28369" y="164472"/>
                  </a:cubicBezTo>
                  <a:cubicBezTo>
                    <a:pt x="22614" y="165129"/>
                    <a:pt x="15579" y="163872"/>
                    <a:pt x="13813" y="159523"/>
                  </a:cubicBezTo>
                  <a:cubicBezTo>
                    <a:pt x="10739" y="151956"/>
                    <a:pt x="5589" y="144161"/>
                    <a:pt x="8435" y="135045"/>
                  </a:cubicBezTo>
                  <a:cubicBezTo>
                    <a:pt x="17722" y="119649"/>
                    <a:pt x="29815" y="106482"/>
                    <a:pt x="41783" y="93235"/>
                  </a:cubicBezTo>
                  <a:cubicBezTo>
                    <a:pt x="53755" y="79987"/>
                    <a:pt x="65962" y="66957"/>
                    <a:pt x="78067" y="53830"/>
                  </a:cubicBezTo>
                  <a:cubicBezTo>
                    <a:pt x="91835" y="47806"/>
                    <a:pt x="99367" y="54853"/>
                    <a:pt x="104659" y="66471"/>
                  </a:cubicBezTo>
                  <a:cubicBezTo>
                    <a:pt x="104522" y="69495"/>
                    <a:pt x="106922" y="68214"/>
                    <a:pt x="108425" y="68557"/>
                  </a:cubicBezTo>
                  <a:cubicBezTo>
                    <a:pt x="109545" y="68832"/>
                    <a:pt x="111174" y="69180"/>
                    <a:pt x="111305" y="69963"/>
                  </a:cubicBezTo>
                  <a:cubicBezTo>
                    <a:pt x="115620" y="94503"/>
                    <a:pt x="136400" y="88354"/>
                    <a:pt x="151968" y="91857"/>
                  </a:cubicBezTo>
                  <a:cubicBezTo>
                    <a:pt x="154568" y="92446"/>
                    <a:pt x="157637" y="93657"/>
                    <a:pt x="159637" y="91240"/>
                  </a:cubicBezTo>
                  <a:cubicBezTo>
                    <a:pt x="162209" y="88143"/>
                    <a:pt x="159871" y="85074"/>
                    <a:pt x="158334" y="82313"/>
                  </a:cubicBezTo>
                  <a:cubicBezTo>
                    <a:pt x="154442" y="75301"/>
                    <a:pt x="145544" y="71552"/>
                    <a:pt x="145150" y="62259"/>
                  </a:cubicBezTo>
                  <a:cubicBezTo>
                    <a:pt x="144927" y="57065"/>
                    <a:pt x="141755" y="49555"/>
                    <a:pt x="148047" y="47760"/>
                  </a:cubicBezTo>
                  <a:cubicBezTo>
                    <a:pt x="154288" y="45983"/>
                    <a:pt x="155837" y="53458"/>
                    <a:pt x="157797" y="57493"/>
                  </a:cubicBezTo>
                  <a:cubicBezTo>
                    <a:pt x="156139" y="50469"/>
                    <a:pt x="151951" y="47069"/>
                    <a:pt x="143486" y="44411"/>
                  </a:cubicBezTo>
                  <a:cubicBezTo>
                    <a:pt x="129999" y="40177"/>
                    <a:pt x="114923" y="35153"/>
                    <a:pt x="113163" y="16894"/>
                  </a:cubicBezTo>
                  <a:lnTo>
                    <a:pt x="113266" y="17128"/>
                  </a:lnTo>
                  <a:cubicBezTo>
                    <a:pt x="115340" y="16837"/>
                    <a:pt x="116392" y="15454"/>
                    <a:pt x="116997" y="13608"/>
                  </a:cubicBezTo>
                  <a:lnTo>
                    <a:pt x="116683" y="13939"/>
                  </a:lnTo>
                  <a:cubicBezTo>
                    <a:pt x="118495" y="13413"/>
                    <a:pt x="119706" y="12236"/>
                    <a:pt x="120432" y="10521"/>
                  </a:cubicBezTo>
                  <a:cubicBezTo>
                    <a:pt x="120432" y="10521"/>
                    <a:pt x="120226" y="10561"/>
                    <a:pt x="120226" y="10561"/>
                  </a:cubicBezTo>
                  <a:cubicBezTo>
                    <a:pt x="129856" y="12082"/>
                    <a:pt x="135589" y="16745"/>
                    <a:pt x="133800" y="27449"/>
                  </a:cubicBezTo>
                  <a:cubicBezTo>
                    <a:pt x="142527" y="27209"/>
                    <a:pt x="136800" y="18037"/>
                    <a:pt x="142229" y="13996"/>
                  </a:cubicBezTo>
                  <a:cubicBezTo>
                    <a:pt x="147916" y="9761"/>
                    <a:pt x="133005" y="8413"/>
                    <a:pt x="136692" y="0"/>
                  </a:cubicBezTo>
                  <a:cubicBezTo>
                    <a:pt x="142338" y="2252"/>
                    <a:pt x="151419" y="-2789"/>
                    <a:pt x="151316" y="10259"/>
                  </a:cubicBezTo>
                  <a:cubicBezTo>
                    <a:pt x="151248" y="18934"/>
                    <a:pt x="158128" y="16419"/>
                    <a:pt x="165581" y="14802"/>
                  </a:cubicBezTo>
                  <a:cubicBezTo>
                    <a:pt x="161066" y="22214"/>
                    <a:pt x="156745" y="29392"/>
                    <a:pt x="166689" y="34027"/>
                  </a:cubicBezTo>
                  <a:cubicBezTo>
                    <a:pt x="166804" y="30410"/>
                    <a:pt x="166118" y="26529"/>
                    <a:pt x="169976" y="24158"/>
                  </a:cubicBezTo>
                  <a:cubicBezTo>
                    <a:pt x="170090" y="22032"/>
                    <a:pt x="170210" y="19906"/>
                    <a:pt x="170341" y="17431"/>
                  </a:cubicBezTo>
                  <a:cubicBezTo>
                    <a:pt x="177937" y="25009"/>
                    <a:pt x="177965" y="25021"/>
                    <a:pt x="176439" y="30878"/>
                  </a:cubicBezTo>
                  <a:cubicBezTo>
                    <a:pt x="175765" y="33462"/>
                    <a:pt x="174010" y="36136"/>
                    <a:pt x="174353" y="38542"/>
                  </a:cubicBezTo>
                  <a:cubicBezTo>
                    <a:pt x="176331" y="52309"/>
                    <a:pt x="168913" y="46000"/>
                    <a:pt x="163398" y="43897"/>
                  </a:cubicBezTo>
                  <a:cubicBezTo>
                    <a:pt x="163460" y="48458"/>
                    <a:pt x="165667" y="52292"/>
                    <a:pt x="167987" y="55910"/>
                  </a:cubicBezTo>
                  <a:cubicBezTo>
                    <a:pt x="170147" y="59276"/>
                    <a:pt x="170456" y="61265"/>
                    <a:pt x="168535" y="65660"/>
                  </a:cubicBezTo>
                  <a:cubicBezTo>
                    <a:pt x="164152" y="75713"/>
                    <a:pt x="168558" y="81736"/>
                    <a:pt x="179748" y="81725"/>
                  </a:cubicBezTo>
                  <a:cubicBezTo>
                    <a:pt x="188001" y="81719"/>
                    <a:pt x="194047" y="92012"/>
                    <a:pt x="202883" y="84593"/>
                  </a:cubicBezTo>
                  <a:cubicBezTo>
                    <a:pt x="203300" y="87051"/>
                    <a:pt x="203923" y="88543"/>
                    <a:pt x="203551" y="88857"/>
                  </a:cubicBezTo>
                  <a:cubicBezTo>
                    <a:pt x="195630" y="95509"/>
                    <a:pt x="189155" y="102430"/>
                    <a:pt x="197379" y="113157"/>
                  </a:cubicBezTo>
                  <a:cubicBezTo>
                    <a:pt x="193276" y="122661"/>
                    <a:pt x="201597" y="122393"/>
                    <a:pt x="206466" y="124164"/>
                  </a:cubicBezTo>
                  <a:cubicBezTo>
                    <a:pt x="216090" y="127668"/>
                    <a:pt x="221639" y="138000"/>
                    <a:pt x="232463" y="139292"/>
                  </a:cubicBezTo>
                  <a:cubicBezTo>
                    <a:pt x="232909" y="134640"/>
                    <a:pt x="235212" y="131931"/>
                    <a:pt x="239996" y="133662"/>
                  </a:cubicBezTo>
                  <a:cubicBezTo>
                    <a:pt x="243968" y="135103"/>
                    <a:pt x="246608" y="138755"/>
                    <a:pt x="244551" y="142698"/>
                  </a:cubicBezTo>
                  <a:cubicBezTo>
                    <a:pt x="242710" y="146224"/>
                    <a:pt x="237881" y="152190"/>
                    <a:pt x="235081" y="149344"/>
                  </a:cubicBezTo>
                  <a:cubicBezTo>
                    <a:pt x="227205" y="141332"/>
                    <a:pt x="214827" y="143881"/>
                    <a:pt x="207746" y="136023"/>
                  </a:cubicBezTo>
                  <a:cubicBezTo>
                    <a:pt x="199779" y="140132"/>
                    <a:pt x="204814" y="154991"/>
                    <a:pt x="191144" y="154608"/>
                  </a:cubicBezTo>
                  <a:cubicBezTo>
                    <a:pt x="198676" y="161895"/>
                    <a:pt x="205700" y="168684"/>
                    <a:pt x="212730" y="175479"/>
                  </a:cubicBezTo>
                  <a:cubicBezTo>
                    <a:pt x="212895" y="171730"/>
                    <a:pt x="212169" y="167712"/>
                    <a:pt x="216570" y="164478"/>
                  </a:cubicBezTo>
                  <a:cubicBezTo>
                    <a:pt x="220565" y="165975"/>
                    <a:pt x="222348" y="170153"/>
                    <a:pt x="224599" y="173405"/>
                  </a:cubicBezTo>
                  <a:cubicBezTo>
                    <a:pt x="232846" y="185315"/>
                    <a:pt x="231606" y="191418"/>
                    <a:pt x="218439" y="198236"/>
                  </a:cubicBezTo>
                  <a:cubicBezTo>
                    <a:pt x="211404" y="201877"/>
                    <a:pt x="211792" y="206117"/>
                    <a:pt x="214981" y="211358"/>
                  </a:cubicBezTo>
                  <a:cubicBezTo>
                    <a:pt x="216793" y="214336"/>
                    <a:pt x="220239" y="215913"/>
                    <a:pt x="223400" y="213455"/>
                  </a:cubicBezTo>
                  <a:cubicBezTo>
                    <a:pt x="226320" y="211181"/>
                    <a:pt x="223731" y="208672"/>
                    <a:pt x="222531" y="206340"/>
                  </a:cubicBezTo>
                  <a:cubicBezTo>
                    <a:pt x="222091" y="205477"/>
                    <a:pt x="222165" y="204351"/>
                    <a:pt x="222005" y="203345"/>
                  </a:cubicBezTo>
                  <a:cubicBezTo>
                    <a:pt x="222959" y="202894"/>
                    <a:pt x="224017" y="201917"/>
                    <a:pt x="224857" y="202083"/>
                  </a:cubicBezTo>
                  <a:cubicBezTo>
                    <a:pt x="230103" y="203094"/>
                    <a:pt x="235007" y="201774"/>
                    <a:pt x="239916" y="200277"/>
                  </a:cubicBezTo>
                  <a:cubicBezTo>
                    <a:pt x="240979" y="206180"/>
                    <a:pt x="243654" y="210015"/>
                    <a:pt x="250403" y="210569"/>
                  </a:cubicBezTo>
                  <a:cubicBezTo>
                    <a:pt x="252495" y="210741"/>
                    <a:pt x="252529" y="215513"/>
                    <a:pt x="250700" y="215661"/>
                  </a:cubicBezTo>
                  <a:cubicBezTo>
                    <a:pt x="238853" y="216639"/>
                    <a:pt x="245048" y="220382"/>
                    <a:pt x="249991" y="221714"/>
                  </a:cubicBezTo>
                  <a:cubicBezTo>
                    <a:pt x="260536" y="224548"/>
                    <a:pt x="267182" y="232595"/>
                    <a:pt x="275514" y="238830"/>
                  </a:cubicBezTo>
                  <a:cubicBezTo>
                    <a:pt x="274709" y="243122"/>
                    <a:pt x="270383" y="241253"/>
                    <a:pt x="267976" y="242716"/>
                  </a:cubicBezTo>
                  <a:cubicBezTo>
                    <a:pt x="266005" y="243916"/>
                    <a:pt x="261799" y="242465"/>
                    <a:pt x="262570" y="246660"/>
                  </a:cubicBezTo>
                  <a:cubicBezTo>
                    <a:pt x="263410" y="251214"/>
                    <a:pt x="266788" y="248077"/>
                    <a:pt x="269125" y="248077"/>
                  </a:cubicBezTo>
                  <a:cubicBezTo>
                    <a:pt x="272691" y="248077"/>
                    <a:pt x="279121" y="244259"/>
                    <a:pt x="279212" y="248197"/>
                  </a:cubicBezTo>
                  <a:cubicBezTo>
                    <a:pt x="279383" y="255661"/>
                    <a:pt x="286670" y="258587"/>
                    <a:pt x="287013" y="264993"/>
                  </a:cubicBezTo>
                  <a:cubicBezTo>
                    <a:pt x="287082" y="266245"/>
                    <a:pt x="285550" y="267828"/>
                    <a:pt x="284390" y="268834"/>
                  </a:cubicBezTo>
                  <a:cubicBezTo>
                    <a:pt x="283041" y="270000"/>
                    <a:pt x="280967" y="269800"/>
                    <a:pt x="279967" y="268565"/>
                  </a:cubicBezTo>
                  <a:cubicBezTo>
                    <a:pt x="278275" y="266479"/>
                    <a:pt x="276509" y="264107"/>
                    <a:pt x="275875" y="261576"/>
                  </a:cubicBezTo>
                  <a:cubicBezTo>
                    <a:pt x="274297" y="255278"/>
                    <a:pt x="271217" y="254466"/>
                    <a:pt x="265039" y="255889"/>
                  </a:cubicBezTo>
                  <a:cubicBezTo>
                    <a:pt x="256306" y="257901"/>
                    <a:pt x="247151" y="258358"/>
                    <a:pt x="239030" y="251232"/>
                  </a:cubicBezTo>
                  <a:cubicBezTo>
                    <a:pt x="240116" y="259947"/>
                    <a:pt x="240087" y="268382"/>
                    <a:pt x="250523" y="272629"/>
                  </a:cubicBezTo>
                  <a:cubicBezTo>
                    <a:pt x="236618" y="275154"/>
                    <a:pt x="236492" y="275194"/>
                    <a:pt x="233075" y="264919"/>
                  </a:cubicBezTo>
                  <a:cubicBezTo>
                    <a:pt x="230492" y="257158"/>
                    <a:pt x="227617" y="249397"/>
                    <a:pt x="226120" y="241396"/>
                  </a:cubicBezTo>
                  <a:cubicBezTo>
                    <a:pt x="224754" y="234092"/>
                    <a:pt x="220028" y="230543"/>
                    <a:pt x="215661" y="226800"/>
                  </a:cubicBezTo>
                  <a:cubicBezTo>
                    <a:pt x="208826" y="229532"/>
                    <a:pt x="213152" y="237515"/>
                    <a:pt x="211872" y="237281"/>
                  </a:cubicBezTo>
                  <a:cubicBezTo>
                    <a:pt x="202774" y="235590"/>
                    <a:pt x="201997" y="249946"/>
                    <a:pt x="192401" y="246837"/>
                  </a:cubicBezTo>
                  <a:cubicBezTo>
                    <a:pt x="191550" y="240390"/>
                    <a:pt x="196053" y="237007"/>
                    <a:pt x="199442" y="232989"/>
                  </a:cubicBezTo>
                  <a:cubicBezTo>
                    <a:pt x="204066" y="227503"/>
                    <a:pt x="201745" y="223131"/>
                    <a:pt x="195802" y="222239"/>
                  </a:cubicBezTo>
                  <a:cubicBezTo>
                    <a:pt x="189441" y="221285"/>
                    <a:pt x="184789" y="217862"/>
                    <a:pt x="179605" y="214953"/>
                  </a:cubicBezTo>
                  <a:cubicBezTo>
                    <a:pt x="175285" y="212524"/>
                    <a:pt x="171256" y="210346"/>
                    <a:pt x="166267" y="214884"/>
                  </a:cubicBezTo>
                  <a:cubicBezTo>
                    <a:pt x="162643" y="218176"/>
                    <a:pt x="159323" y="214764"/>
                    <a:pt x="156814" y="211661"/>
                  </a:cubicBezTo>
                  <a:cubicBezTo>
                    <a:pt x="156814" y="211661"/>
                    <a:pt x="157191" y="211421"/>
                    <a:pt x="157197" y="211415"/>
                  </a:cubicBezTo>
                  <a:cubicBezTo>
                    <a:pt x="157203" y="211415"/>
                    <a:pt x="156791" y="211209"/>
                    <a:pt x="156797" y="211204"/>
                  </a:cubicBezTo>
                  <a:cubicBezTo>
                    <a:pt x="156797" y="211204"/>
                    <a:pt x="156814" y="211655"/>
                    <a:pt x="156814" y="211655"/>
                  </a:cubicBezTo>
                  <a:cubicBezTo>
                    <a:pt x="153265" y="210758"/>
                    <a:pt x="146053" y="213272"/>
                    <a:pt x="146784" y="212055"/>
                  </a:cubicBezTo>
                  <a:cubicBezTo>
                    <a:pt x="150705" y="205546"/>
                    <a:pt x="141732" y="200214"/>
                    <a:pt x="145715" y="195345"/>
                  </a:cubicBezTo>
                  <a:cubicBezTo>
                    <a:pt x="149464" y="190756"/>
                    <a:pt x="151242" y="186846"/>
                    <a:pt x="151025" y="180617"/>
                  </a:cubicBezTo>
                  <a:cubicBezTo>
                    <a:pt x="150825" y="174782"/>
                    <a:pt x="157477" y="174033"/>
                    <a:pt x="160683" y="177091"/>
                  </a:cubicBezTo>
                  <a:cubicBezTo>
                    <a:pt x="164706" y="180926"/>
                    <a:pt x="170318" y="183783"/>
                    <a:pt x="171707" y="190338"/>
                  </a:cubicBezTo>
                  <a:cubicBezTo>
                    <a:pt x="172450" y="193864"/>
                    <a:pt x="175102" y="196973"/>
                    <a:pt x="178365" y="199116"/>
                  </a:cubicBezTo>
                  <a:cubicBezTo>
                    <a:pt x="180337" y="195893"/>
                    <a:pt x="182263" y="192739"/>
                    <a:pt x="184189" y="189584"/>
                  </a:cubicBezTo>
                  <a:cubicBezTo>
                    <a:pt x="171999" y="179165"/>
                    <a:pt x="171999" y="179165"/>
                    <a:pt x="178582" y="170804"/>
                  </a:cubicBezTo>
                  <a:cubicBezTo>
                    <a:pt x="173696" y="168330"/>
                    <a:pt x="168775" y="166346"/>
                    <a:pt x="163398" y="165604"/>
                  </a:cubicBezTo>
                  <a:cubicBezTo>
                    <a:pt x="163609" y="167455"/>
                    <a:pt x="165764" y="171147"/>
                    <a:pt x="163375" y="170833"/>
                  </a:cubicBezTo>
                  <a:cubicBezTo>
                    <a:pt x="154585" y="169667"/>
                    <a:pt x="153568" y="160249"/>
                    <a:pt x="148550" y="154911"/>
                  </a:cubicBezTo>
                  <a:cubicBezTo>
                    <a:pt x="143967" y="150036"/>
                    <a:pt x="154259" y="144715"/>
                    <a:pt x="148362" y="139395"/>
                  </a:cubicBezTo>
                  <a:cubicBezTo>
                    <a:pt x="147681" y="138783"/>
                    <a:pt x="150762" y="138360"/>
                    <a:pt x="151945" y="137686"/>
                  </a:cubicBezTo>
                  <a:cubicBezTo>
                    <a:pt x="158203" y="134137"/>
                    <a:pt x="161666" y="140841"/>
                    <a:pt x="166924" y="141812"/>
                  </a:cubicBezTo>
                  <a:cubicBezTo>
                    <a:pt x="160511" y="131194"/>
                    <a:pt x="155019" y="128908"/>
                    <a:pt x="146190" y="132919"/>
                  </a:cubicBezTo>
                  <a:cubicBezTo>
                    <a:pt x="143355" y="134206"/>
                    <a:pt x="139000" y="136909"/>
                    <a:pt x="138234" y="132537"/>
                  </a:cubicBezTo>
                  <a:cubicBezTo>
                    <a:pt x="137577" y="128651"/>
                    <a:pt x="131085" y="122244"/>
                    <a:pt x="140395" y="119552"/>
                  </a:cubicBezTo>
                  <a:close/>
                </a:path>
              </a:pathLst>
            </a:custGeom>
            <a:grpFill/>
            <a:ln w="5715" cap="flat">
              <a:noFill/>
              <a:prstDash val="solid"/>
              <a:miter/>
            </a:ln>
          </p:spPr>
          <p:txBody>
            <a:bodyPr rtlCol="0" anchor="ctr"/>
            <a:lstStyle/>
            <a:p>
              <a:endParaRPr lang="zh-CN" altLang="en-US"/>
            </a:p>
          </p:txBody>
        </p:sp>
        <p:sp>
          <p:nvSpPr>
            <p:cNvPr id="2841" name="任意多边形: 形状 2840">
              <a:extLst>
                <a:ext uri="{FF2B5EF4-FFF2-40B4-BE49-F238E27FC236}">
                  <a16:creationId xmlns:a16="http://schemas.microsoft.com/office/drawing/2014/main" id="{FDE8E8F1-A81E-0AA7-6802-5C288926DB91}"/>
                </a:ext>
              </a:extLst>
            </p:cNvPr>
            <p:cNvSpPr/>
            <p:nvPr/>
          </p:nvSpPr>
          <p:spPr>
            <a:xfrm>
              <a:off x="7048530" y="2973520"/>
              <a:ext cx="224736" cy="286115"/>
            </a:xfrm>
            <a:custGeom>
              <a:avLst/>
              <a:gdLst>
                <a:gd name="connsiteX0" fmla="*/ 114620 w 224736"/>
                <a:gd name="connsiteY0" fmla="*/ 0 h 286115"/>
                <a:gd name="connsiteX1" fmla="*/ 118220 w 224736"/>
                <a:gd name="connsiteY1" fmla="*/ 7252 h 286115"/>
                <a:gd name="connsiteX2" fmla="*/ 115517 w 224736"/>
                <a:gd name="connsiteY2" fmla="*/ 9641 h 286115"/>
                <a:gd name="connsiteX3" fmla="*/ 118220 w 224736"/>
                <a:gd name="connsiteY3" fmla="*/ 10544 h 286115"/>
                <a:gd name="connsiteX4" fmla="*/ 124798 w 224736"/>
                <a:gd name="connsiteY4" fmla="*/ 17122 h 286115"/>
                <a:gd name="connsiteX5" fmla="*/ 113025 w 224736"/>
                <a:gd name="connsiteY5" fmla="*/ 30421 h 286115"/>
                <a:gd name="connsiteX6" fmla="*/ 131376 w 224736"/>
                <a:gd name="connsiteY6" fmla="*/ 40148 h 286115"/>
                <a:gd name="connsiteX7" fmla="*/ 134662 w 224736"/>
                <a:gd name="connsiteY7" fmla="*/ 40148 h 286115"/>
                <a:gd name="connsiteX8" fmla="*/ 136663 w 224736"/>
                <a:gd name="connsiteY8" fmla="*/ 41159 h 286115"/>
                <a:gd name="connsiteX9" fmla="*/ 139966 w 224736"/>
                <a:gd name="connsiteY9" fmla="*/ 44217 h 286115"/>
                <a:gd name="connsiteX10" fmla="*/ 142264 w 224736"/>
                <a:gd name="connsiteY10" fmla="*/ 54355 h 286115"/>
                <a:gd name="connsiteX11" fmla="*/ 134651 w 224736"/>
                <a:gd name="connsiteY11" fmla="*/ 64659 h 286115"/>
                <a:gd name="connsiteX12" fmla="*/ 122478 w 224736"/>
                <a:gd name="connsiteY12" fmla="*/ 65568 h 286115"/>
                <a:gd name="connsiteX13" fmla="*/ 121181 w 224736"/>
                <a:gd name="connsiteY13" fmla="*/ 65322 h 286115"/>
                <a:gd name="connsiteX14" fmla="*/ 121507 w 224736"/>
                <a:gd name="connsiteY14" fmla="*/ 69751 h 286115"/>
                <a:gd name="connsiteX15" fmla="*/ 118220 w 224736"/>
                <a:gd name="connsiteY15" fmla="*/ 69757 h 286115"/>
                <a:gd name="connsiteX16" fmla="*/ 102127 w 224736"/>
                <a:gd name="connsiteY16" fmla="*/ 63173 h 286115"/>
                <a:gd name="connsiteX17" fmla="*/ 105065 w 224736"/>
                <a:gd name="connsiteY17" fmla="*/ 76329 h 286115"/>
                <a:gd name="connsiteX18" fmla="*/ 105065 w 224736"/>
                <a:gd name="connsiteY18" fmla="*/ 79621 h 286115"/>
                <a:gd name="connsiteX19" fmla="*/ 110157 w 224736"/>
                <a:gd name="connsiteY19" fmla="*/ 96412 h 286115"/>
                <a:gd name="connsiteX20" fmla="*/ 115335 w 224736"/>
                <a:gd name="connsiteY20" fmla="*/ 99738 h 286115"/>
                <a:gd name="connsiteX21" fmla="*/ 118198 w 224736"/>
                <a:gd name="connsiteY21" fmla="*/ 102630 h 286115"/>
                <a:gd name="connsiteX22" fmla="*/ 127542 w 224736"/>
                <a:gd name="connsiteY22" fmla="*/ 105447 h 286115"/>
                <a:gd name="connsiteX23" fmla="*/ 142372 w 224736"/>
                <a:gd name="connsiteY23" fmla="*/ 100264 h 286115"/>
                <a:gd name="connsiteX24" fmla="*/ 154499 w 224736"/>
                <a:gd name="connsiteY24" fmla="*/ 113122 h 286115"/>
                <a:gd name="connsiteX25" fmla="*/ 157711 w 224736"/>
                <a:gd name="connsiteY25" fmla="*/ 118529 h 286115"/>
                <a:gd name="connsiteX26" fmla="*/ 150379 w 224736"/>
                <a:gd name="connsiteY26" fmla="*/ 121564 h 286115"/>
                <a:gd name="connsiteX27" fmla="*/ 137943 w 224736"/>
                <a:gd name="connsiteY27" fmla="*/ 119089 h 286115"/>
                <a:gd name="connsiteX28" fmla="*/ 128079 w 224736"/>
                <a:gd name="connsiteY28" fmla="*/ 122381 h 286115"/>
                <a:gd name="connsiteX29" fmla="*/ 127450 w 224736"/>
                <a:gd name="connsiteY29" fmla="*/ 129376 h 286115"/>
                <a:gd name="connsiteX30" fmla="*/ 119369 w 224736"/>
                <a:gd name="connsiteY30" fmla="*/ 134365 h 286115"/>
                <a:gd name="connsiteX31" fmla="*/ 120118 w 224736"/>
                <a:gd name="connsiteY31" fmla="*/ 151493 h 286115"/>
                <a:gd name="connsiteX32" fmla="*/ 127307 w 224736"/>
                <a:gd name="connsiteY32" fmla="*/ 165546 h 286115"/>
                <a:gd name="connsiteX33" fmla="*/ 136909 w 224736"/>
                <a:gd name="connsiteY33" fmla="*/ 163312 h 286115"/>
                <a:gd name="connsiteX34" fmla="*/ 144521 w 224736"/>
                <a:gd name="connsiteY34" fmla="*/ 168432 h 286115"/>
                <a:gd name="connsiteX35" fmla="*/ 141321 w 224736"/>
                <a:gd name="connsiteY35" fmla="*/ 158414 h 286115"/>
                <a:gd name="connsiteX36" fmla="*/ 157151 w 224736"/>
                <a:gd name="connsiteY36" fmla="*/ 165392 h 286115"/>
                <a:gd name="connsiteX37" fmla="*/ 164249 w 224736"/>
                <a:gd name="connsiteY37" fmla="*/ 171719 h 286115"/>
                <a:gd name="connsiteX38" fmla="*/ 170941 w 224736"/>
                <a:gd name="connsiteY38" fmla="*/ 173062 h 286115"/>
                <a:gd name="connsiteX39" fmla="*/ 177045 w 224736"/>
                <a:gd name="connsiteY39" fmla="*/ 170655 h 286115"/>
                <a:gd name="connsiteX40" fmla="*/ 176536 w 224736"/>
                <a:gd name="connsiteY40" fmla="*/ 178405 h 286115"/>
                <a:gd name="connsiteX41" fmla="*/ 163901 w 224736"/>
                <a:gd name="connsiteY41" fmla="*/ 190235 h 286115"/>
                <a:gd name="connsiteX42" fmla="*/ 163672 w 224736"/>
                <a:gd name="connsiteY42" fmla="*/ 196482 h 286115"/>
                <a:gd name="connsiteX43" fmla="*/ 168118 w 224736"/>
                <a:gd name="connsiteY43" fmla="*/ 196704 h 286115"/>
                <a:gd name="connsiteX44" fmla="*/ 181000 w 224736"/>
                <a:gd name="connsiteY44" fmla="*/ 192710 h 286115"/>
                <a:gd name="connsiteX45" fmla="*/ 194076 w 224736"/>
                <a:gd name="connsiteY45" fmla="*/ 209049 h 286115"/>
                <a:gd name="connsiteX46" fmla="*/ 198025 w 224736"/>
                <a:gd name="connsiteY46" fmla="*/ 226817 h 286115"/>
                <a:gd name="connsiteX47" fmla="*/ 210289 w 224736"/>
                <a:gd name="connsiteY47" fmla="*/ 250660 h 286115"/>
                <a:gd name="connsiteX48" fmla="*/ 224737 w 224736"/>
                <a:gd name="connsiteY48" fmla="*/ 286116 h 286115"/>
                <a:gd name="connsiteX49" fmla="*/ 207003 w 224736"/>
                <a:gd name="connsiteY49" fmla="*/ 273686 h 286115"/>
                <a:gd name="connsiteX50" fmla="*/ 197071 w 224736"/>
                <a:gd name="connsiteY50" fmla="*/ 276000 h 286115"/>
                <a:gd name="connsiteX51" fmla="*/ 200425 w 224736"/>
                <a:gd name="connsiteY51" fmla="*/ 267108 h 286115"/>
                <a:gd name="connsiteX52" fmla="*/ 187612 w 224736"/>
                <a:gd name="connsiteY52" fmla="*/ 268588 h 286115"/>
                <a:gd name="connsiteX53" fmla="*/ 181177 w 224736"/>
                <a:gd name="connsiteY53" fmla="*/ 264136 h 286115"/>
                <a:gd name="connsiteX54" fmla="*/ 164758 w 224736"/>
                <a:gd name="connsiteY54" fmla="*/ 261444 h 286115"/>
                <a:gd name="connsiteX55" fmla="*/ 160494 w 224736"/>
                <a:gd name="connsiteY55" fmla="*/ 262873 h 286115"/>
                <a:gd name="connsiteX56" fmla="*/ 157163 w 224736"/>
                <a:gd name="connsiteY56" fmla="*/ 257855 h 286115"/>
                <a:gd name="connsiteX57" fmla="*/ 144247 w 224736"/>
                <a:gd name="connsiteY57" fmla="*/ 245036 h 286115"/>
                <a:gd name="connsiteX58" fmla="*/ 148790 w 224736"/>
                <a:gd name="connsiteY58" fmla="*/ 254980 h 286115"/>
                <a:gd name="connsiteX59" fmla="*/ 145081 w 224736"/>
                <a:gd name="connsiteY59" fmla="*/ 271188 h 286115"/>
                <a:gd name="connsiteX60" fmla="*/ 139623 w 224736"/>
                <a:gd name="connsiteY60" fmla="*/ 275537 h 286115"/>
                <a:gd name="connsiteX61" fmla="*/ 135069 w 224736"/>
                <a:gd name="connsiteY61" fmla="*/ 272354 h 286115"/>
                <a:gd name="connsiteX62" fmla="*/ 114929 w 224736"/>
                <a:gd name="connsiteY62" fmla="*/ 244076 h 286115"/>
                <a:gd name="connsiteX63" fmla="*/ 119055 w 224736"/>
                <a:gd name="connsiteY63" fmla="*/ 225291 h 286115"/>
                <a:gd name="connsiteX64" fmla="*/ 125061 w 224736"/>
                <a:gd name="connsiteY64" fmla="*/ 237915 h 286115"/>
                <a:gd name="connsiteX65" fmla="*/ 126473 w 224736"/>
                <a:gd name="connsiteY65" fmla="*/ 241379 h 286115"/>
                <a:gd name="connsiteX66" fmla="*/ 133285 w 224736"/>
                <a:gd name="connsiteY66" fmla="*/ 241316 h 286115"/>
                <a:gd name="connsiteX67" fmla="*/ 144732 w 224736"/>
                <a:gd name="connsiteY67" fmla="*/ 237195 h 286115"/>
                <a:gd name="connsiteX68" fmla="*/ 148830 w 224736"/>
                <a:gd name="connsiteY68" fmla="*/ 235401 h 286115"/>
                <a:gd name="connsiteX69" fmla="*/ 145464 w 224736"/>
                <a:gd name="connsiteY69" fmla="*/ 231909 h 286115"/>
                <a:gd name="connsiteX70" fmla="*/ 140377 w 224736"/>
                <a:gd name="connsiteY70" fmla="*/ 216095 h 286115"/>
                <a:gd name="connsiteX71" fmla="*/ 137297 w 224736"/>
                <a:gd name="connsiteY71" fmla="*/ 209495 h 286115"/>
                <a:gd name="connsiteX72" fmla="*/ 131382 w 224736"/>
                <a:gd name="connsiteY72" fmla="*/ 214472 h 286115"/>
                <a:gd name="connsiteX73" fmla="*/ 124107 w 224736"/>
                <a:gd name="connsiteY73" fmla="*/ 207169 h 286115"/>
                <a:gd name="connsiteX74" fmla="*/ 114940 w 224736"/>
                <a:gd name="connsiteY74" fmla="*/ 204608 h 286115"/>
                <a:gd name="connsiteX75" fmla="*/ 101784 w 224736"/>
                <a:gd name="connsiteY75" fmla="*/ 191453 h 286115"/>
                <a:gd name="connsiteX76" fmla="*/ 91966 w 224736"/>
                <a:gd name="connsiteY76" fmla="*/ 166244 h 286115"/>
                <a:gd name="connsiteX77" fmla="*/ 84971 w 224736"/>
                <a:gd name="connsiteY77" fmla="*/ 145647 h 286115"/>
                <a:gd name="connsiteX78" fmla="*/ 78244 w 224736"/>
                <a:gd name="connsiteY78" fmla="*/ 124575 h 286115"/>
                <a:gd name="connsiteX79" fmla="*/ 75495 w 224736"/>
                <a:gd name="connsiteY79" fmla="*/ 143378 h 286115"/>
                <a:gd name="connsiteX80" fmla="*/ 67963 w 224736"/>
                <a:gd name="connsiteY80" fmla="*/ 149790 h 286115"/>
                <a:gd name="connsiteX81" fmla="*/ 37479 w 224736"/>
                <a:gd name="connsiteY81" fmla="*/ 147961 h 286115"/>
                <a:gd name="connsiteX82" fmla="*/ 34999 w 224736"/>
                <a:gd name="connsiteY82" fmla="*/ 140377 h 286115"/>
                <a:gd name="connsiteX83" fmla="*/ 21483 w 224736"/>
                <a:gd name="connsiteY83" fmla="*/ 107642 h 286115"/>
                <a:gd name="connsiteX84" fmla="*/ 16111 w 224736"/>
                <a:gd name="connsiteY84" fmla="*/ 87879 h 286115"/>
                <a:gd name="connsiteX85" fmla="*/ 14213 w 224736"/>
                <a:gd name="connsiteY85" fmla="*/ 86085 h 286115"/>
                <a:gd name="connsiteX86" fmla="*/ 12401 w 224736"/>
                <a:gd name="connsiteY86" fmla="*/ 88799 h 286115"/>
                <a:gd name="connsiteX87" fmla="*/ 8344 w 224736"/>
                <a:gd name="connsiteY87" fmla="*/ 90571 h 286115"/>
                <a:gd name="connsiteX88" fmla="*/ 1857 w 224736"/>
                <a:gd name="connsiteY88" fmla="*/ 75912 h 286115"/>
                <a:gd name="connsiteX89" fmla="*/ 0 w 224736"/>
                <a:gd name="connsiteY89" fmla="*/ 53361 h 286115"/>
                <a:gd name="connsiteX90" fmla="*/ 52361 w 224736"/>
                <a:gd name="connsiteY90" fmla="*/ 23443 h 286115"/>
                <a:gd name="connsiteX91" fmla="*/ 53018 w 224736"/>
                <a:gd name="connsiteY91" fmla="*/ 24769 h 286115"/>
                <a:gd name="connsiteX92" fmla="*/ 52235 w 224736"/>
                <a:gd name="connsiteY92" fmla="*/ 23477 h 286115"/>
                <a:gd name="connsiteX93" fmla="*/ 62139 w 224736"/>
                <a:gd name="connsiteY93" fmla="*/ 19288 h 286115"/>
                <a:gd name="connsiteX94" fmla="*/ 92874 w 224736"/>
                <a:gd name="connsiteY94" fmla="*/ 39222 h 286115"/>
                <a:gd name="connsiteX95" fmla="*/ 93766 w 224736"/>
                <a:gd name="connsiteY95" fmla="*/ 23843 h 286115"/>
                <a:gd name="connsiteX96" fmla="*/ 92154 w 224736"/>
                <a:gd name="connsiteY96" fmla="*/ 19917 h 286115"/>
                <a:gd name="connsiteX97" fmla="*/ 84793 w 224736"/>
                <a:gd name="connsiteY97" fmla="*/ 10298 h 286115"/>
                <a:gd name="connsiteX98" fmla="*/ 114620 w 224736"/>
                <a:gd name="connsiteY98" fmla="*/ 0 h 286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224736" h="286115">
                  <a:moveTo>
                    <a:pt x="114620" y="0"/>
                  </a:moveTo>
                  <a:cubicBezTo>
                    <a:pt x="115820" y="2417"/>
                    <a:pt x="117020" y="4835"/>
                    <a:pt x="118220" y="7252"/>
                  </a:cubicBezTo>
                  <a:cubicBezTo>
                    <a:pt x="118089" y="8915"/>
                    <a:pt x="114866" y="7087"/>
                    <a:pt x="115517" y="9641"/>
                  </a:cubicBezTo>
                  <a:cubicBezTo>
                    <a:pt x="116655" y="9138"/>
                    <a:pt x="117552" y="9435"/>
                    <a:pt x="118220" y="10544"/>
                  </a:cubicBezTo>
                  <a:cubicBezTo>
                    <a:pt x="119592" y="13556"/>
                    <a:pt x="126970" y="10561"/>
                    <a:pt x="124798" y="17122"/>
                  </a:cubicBezTo>
                  <a:cubicBezTo>
                    <a:pt x="124016" y="23751"/>
                    <a:pt x="121415" y="28918"/>
                    <a:pt x="113025" y="30421"/>
                  </a:cubicBezTo>
                  <a:cubicBezTo>
                    <a:pt x="120866" y="31947"/>
                    <a:pt x="125987" y="36290"/>
                    <a:pt x="131376" y="40148"/>
                  </a:cubicBezTo>
                  <a:cubicBezTo>
                    <a:pt x="132474" y="40148"/>
                    <a:pt x="133571" y="40148"/>
                    <a:pt x="134662" y="40148"/>
                  </a:cubicBezTo>
                  <a:cubicBezTo>
                    <a:pt x="135326" y="40491"/>
                    <a:pt x="135988" y="40833"/>
                    <a:pt x="136663" y="41159"/>
                  </a:cubicBezTo>
                  <a:cubicBezTo>
                    <a:pt x="137863" y="42074"/>
                    <a:pt x="138949" y="43102"/>
                    <a:pt x="139966" y="44217"/>
                  </a:cubicBezTo>
                  <a:cubicBezTo>
                    <a:pt x="142012" y="47434"/>
                    <a:pt x="148470" y="51103"/>
                    <a:pt x="142264" y="54355"/>
                  </a:cubicBezTo>
                  <a:cubicBezTo>
                    <a:pt x="137280" y="56961"/>
                    <a:pt x="133022" y="56104"/>
                    <a:pt x="134651" y="64659"/>
                  </a:cubicBezTo>
                  <a:cubicBezTo>
                    <a:pt x="135434" y="68757"/>
                    <a:pt x="127079" y="68191"/>
                    <a:pt x="122478" y="65568"/>
                  </a:cubicBezTo>
                  <a:cubicBezTo>
                    <a:pt x="122187" y="65402"/>
                    <a:pt x="121021" y="63614"/>
                    <a:pt x="121181" y="65322"/>
                  </a:cubicBezTo>
                  <a:cubicBezTo>
                    <a:pt x="121318" y="66774"/>
                    <a:pt x="122370" y="68157"/>
                    <a:pt x="121507" y="69751"/>
                  </a:cubicBezTo>
                  <a:cubicBezTo>
                    <a:pt x="120410" y="69757"/>
                    <a:pt x="119312" y="69757"/>
                    <a:pt x="118220" y="69757"/>
                  </a:cubicBezTo>
                  <a:cubicBezTo>
                    <a:pt x="110014" y="75055"/>
                    <a:pt x="107722" y="65717"/>
                    <a:pt x="102127" y="63173"/>
                  </a:cubicBezTo>
                  <a:cubicBezTo>
                    <a:pt x="100001" y="68386"/>
                    <a:pt x="105253" y="71832"/>
                    <a:pt x="105065" y="76329"/>
                  </a:cubicBezTo>
                  <a:cubicBezTo>
                    <a:pt x="105065" y="77427"/>
                    <a:pt x="105065" y="78524"/>
                    <a:pt x="105065" y="79621"/>
                  </a:cubicBezTo>
                  <a:cubicBezTo>
                    <a:pt x="105396" y="85639"/>
                    <a:pt x="102367" y="92674"/>
                    <a:pt x="110157" y="96412"/>
                  </a:cubicBezTo>
                  <a:cubicBezTo>
                    <a:pt x="112020" y="97315"/>
                    <a:pt x="113791" y="98355"/>
                    <a:pt x="115335" y="99738"/>
                  </a:cubicBezTo>
                  <a:cubicBezTo>
                    <a:pt x="116283" y="100704"/>
                    <a:pt x="117237" y="101670"/>
                    <a:pt x="118198" y="102630"/>
                  </a:cubicBezTo>
                  <a:cubicBezTo>
                    <a:pt x="121318" y="103550"/>
                    <a:pt x="124564" y="104179"/>
                    <a:pt x="127542" y="105447"/>
                  </a:cubicBezTo>
                  <a:cubicBezTo>
                    <a:pt x="138789" y="110231"/>
                    <a:pt x="138754" y="110311"/>
                    <a:pt x="142372" y="100264"/>
                  </a:cubicBezTo>
                  <a:cubicBezTo>
                    <a:pt x="148567" y="102458"/>
                    <a:pt x="144658" y="114134"/>
                    <a:pt x="154499" y="113122"/>
                  </a:cubicBezTo>
                  <a:cubicBezTo>
                    <a:pt x="156648" y="112905"/>
                    <a:pt x="160329" y="115374"/>
                    <a:pt x="157711" y="118529"/>
                  </a:cubicBezTo>
                  <a:cubicBezTo>
                    <a:pt x="156237" y="120306"/>
                    <a:pt x="154419" y="125376"/>
                    <a:pt x="150379" y="121564"/>
                  </a:cubicBezTo>
                  <a:cubicBezTo>
                    <a:pt x="146607" y="118009"/>
                    <a:pt x="142149" y="119546"/>
                    <a:pt x="137943" y="119089"/>
                  </a:cubicBezTo>
                  <a:cubicBezTo>
                    <a:pt x="135571" y="122941"/>
                    <a:pt x="131697" y="122267"/>
                    <a:pt x="128079" y="122381"/>
                  </a:cubicBezTo>
                  <a:cubicBezTo>
                    <a:pt x="128736" y="124758"/>
                    <a:pt x="130491" y="126730"/>
                    <a:pt x="127450" y="129376"/>
                  </a:cubicBezTo>
                  <a:cubicBezTo>
                    <a:pt x="124879" y="131611"/>
                    <a:pt x="118306" y="128004"/>
                    <a:pt x="119369" y="134365"/>
                  </a:cubicBezTo>
                  <a:cubicBezTo>
                    <a:pt x="120341" y="140160"/>
                    <a:pt x="115455" y="146378"/>
                    <a:pt x="120118" y="151493"/>
                  </a:cubicBezTo>
                  <a:cubicBezTo>
                    <a:pt x="123924" y="155665"/>
                    <a:pt x="123993" y="161483"/>
                    <a:pt x="127307" y="165546"/>
                  </a:cubicBezTo>
                  <a:cubicBezTo>
                    <a:pt x="131108" y="166546"/>
                    <a:pt x="131536" y="154390"/>
                    <a:pt x="136909" y="163312"/>
                  </a:cubicBezTo>
                  <a:cubicBezTo>
                    <a:pt x="138709" y="166301"/>
                    <a:pt x="140921" y="168301"/>
                    <a:pt x="144521" y="168432"/>
                  </a:cubicBezTo>
                  <a:cubicBezTo>
                    <a:pt x="149745" y="164186"/>
                    <a:pt x="149527" y="160889"/>
                    <a:pt x="141321" y="158414"/>
                  </a:cubicBezTo>
                  <a:cubicBezTo>
                    <a:pt x="148539" y="158803"/>
                    <a:pt x="155156" y="156162"/>
                    <a:pt x="157151" y="165392"/>
                  </a:cubicBezTo>
                  <a:cubicBezTo>
                    <a:pt x="157688" y="167895"/>
                    <a:pt x="161786" y="169632"/>
                    <a:pt x="164249" y="171719"/>
                  </a:cubicBezTo>
                  <a:cubicBezTo>
                    <a:pt x="166718" y="171153"/>
                    <a:pt x="167587" y="179297"/>
                    <a:pt x="170941" y="173062"/>
                  </a:cubicBezTo>
                  <a:cubicBezTo>
                    <a:pt x="172479" y="170204"/>
                    <a:pt x="174153" y="168347"/>
                    <a:pt x="177045" y="170655"/>
                  </a:cubicBezTo>
                  <a:cubicBezTo>
                    <a:pt x="180183" y="173159"/>
                    <a:pt x="180508" y="176616"/>
                    <a:pt x="176536" y="178405"/>
                  </a:cubicBezTo>
                  <a:cubicBezTo>
                    <a:pt x="170918" y="180931"/>
                    <a:pt x="171462" y="189292"/>
                    <a:pt x="163901" y="190235"/>
                  </a:cubicBezTo>
                  <a:cubicBezTo>
                    <a:pt x="159683" y="190761"/>
                    <a:pt x="162700" y="194350"/>
                    <a:pt x="163672" y="196482"/>
                  </a:cubicBezTo>
                  <a:cubicBezTo>
                    <a:pt x="164912" y="199208"/>
                    <a:pt x="166781" y="199419"/>
                    <a:pt x="168118" y="196704"/>
                  </a:cubicBezTo>
                  <a:cubicBezTo>
                    <a:pt x="171084" y="190710"/>
                    <a:pt x="176388" y="193047"/>
                    <a:pt x="181000" y="192710"/>
                  </a:cubicBezTo>
                  <a:cubicBezTo>
                    <a:pt x="194967" y="191692"/>
                    <a:pt x="198745" y="195996"/>
                    <a:pt x="194076" y="209049"/>
                  </a:cubicBezTo>
                  <a:cubicBezTo>
                    <a:pt x="191493" y="216273"/>
                    <a:pt x="193778" y="221536"/>
                    <a:pt x="198025" y="226817"/>
                  </a:cubicBezTo>
                  <a:cubicBezTo>
                    <a:pt x="208055" y="239276"/>
                    <a:pt x="208197" y="239567"/>
                    <a:pt x="210289" y="250660"/>
                  </a:cubicBezTo>
                  <a:cubicBezTo>
                    <a:pt x="216799" y="260427"/>
                    <a:pt x="222908" y="270365"/>
                    <a:pt x="224737" y="286116"/>
                  </a:cubicBezTo>
                  <a:cubicBezTo>
                    <a:pt x="218787" y="278532"/>
                    <a:pt x="212804" y="276280"/>
                    <a:pt x="207003" y="273686"/>
                  </a:cubicBezTo>
                  <a:cubicBezTo>
                    <a:pt x="204134" y="276457"/>
                    <a:pt x="201259" y="280738"/>
                    <a:pt x="197071" y="276000"/>
                  </a:cubicBezTo>
                  <a:cubicBezTo>
                    <a:pt x="193184" y="271600"/>
                    <a:pt x="199259" y="270091"/>
                    <a:pt x="200425" y="267108"/>
                  </a:cubicBezTo>
                  <a:cubicBezTo>
                    <a:pt x="196156" y="267639"/>
                    <a:pt x="191893" y="268462"/>
                    <a:pt x="187612" y="268588"/>
                  </a:cubicBezTo>
                  <a:cubicBezTo>
                    <a:pt x="184812" y="268668"/>
                    <a:pt x="182177" y="269445"/>
                    <a:pt x="181177" y="264136"/>
                  </a:cubicBezTo>
                  <a:cubicBezTo>
                    <a:pt x="180234" y="259141"/>
                    <a:pt x="169438" y="257798"/>
                    <a:pt x="164758" y="261444"/>
                  </a:cubicBezTo>
                  <a:cubicBezTo>
                    <a:pt x="163203" y="262656"/>
                    <a:pt x="163049" y="265628"/>
                    <a:pt x="160494" y="262873"/>
                  </a:cubicBezTo>
                  <a:cubicBezTo>
                    <a:pt x="159134" y="261410"/>
                    <a:pt x="157037" y="260495"/>
                    <a:pt x="157163" y="257855"/>
                  </a:cubicBezTo>
                  <a:cubicBezTo>
                    <a:pt x="157785" y="244751"/>
                    <a:pt x="157745" y="244751"/>
                    <a:pt x="144247" y="245036"/>
                  </a:cubicBezTo>
                  <a:cubicBezTo>
                    <a:pt x="148081" y="247517"/>
                    <a:pt x="151859" y="251334"/>
                    <a:pt x="148790" y="254980"/>
                  </a:cubicBezTo>
                  <a:cubicBezTo>
                    <a:pt x="144435" y="260153"/>
                    <a:pt x="139623" y="263633"/>
                    <a:pt x="145081" y="271188"/>
                  </a:cubicBezTo>
                  <a:cubicBezTo>
                    <a:pt x="146738" y="273480"/>
                    <a:pt x="141972" y="274720"/>
                    <a:pt x="139623" y="275537"/>
                  </a:cubicBezTo>
                  <a:cubicBezTo>
                    <a:pt x="136977" y="276457"/>
                    <a:pt x="135331" y="274617"/>
                    <a:pt x="135069" y="272354"/>
                  </a:cubicBezTo>
                  <a:cubicBezTo>
                    <a:pt x="133531" y="259181"/>
                    <a:pt x="120095" y="254586"/>
                    <a:pt x="114929" y="244076"/>
                  </a:cubicBezTo>
                  <a:cubicBezTo>
                    <a:pt x="111220" y="236366"/>
                    <a:pt x="123524" y="233841"/>
                    <a:pt x="119055" y="225291"/>
                  </a:cubicBezTo>
                  <a:cubicBezTo>
                    <a:pt x="127136" y="230920"/>
                    <a:pt x="127444" y="231023"/>
                    <a:pt x="125061" y="237915"/>
                  </a:cubicBezTo>
                  <a:cubicBezTo>
                    <a:pt x="124256" y="240247"/>
                    <a:pt x="125164" y="240738"/>
                    <a:pt x="126473" y="241379"/>
                  </a:cubicBezTo>
                  <a:cubicBezTo>
                    <a:pt x="128805" y="242522"/>
                    <a:pt x="133165" y="244465"/>
                    <a:pt x="133285" y="241316"/>
                  </a:cubicBezTo>
                  <a:cubicBezTo>
                    <a:pt x="133742" y="228880"/>
                    <a:pt x="140686" y="237744"/>
                    <a:pt x="144732" y="237195"/>
                  </a:cubicBezTo>
                  <a:cubicBezTo>
                    <a:pt x="146195" y="236995"/>
                    <a:pt x="148356" y="236430"/>
                    <a:pt x="148830" y="235401"/>
                  </a:cubicBezTo>
                  <a:cubicBezTo>
                    <a:pt x="150396" y="231995"/>
                    <a:pt x="147276" y="232738"/>
                    <a:pt x="145464" y="231909"/>
                  </a:cubicBezTo>
                  <a:cubicBezTo>
                    <a:pt x="138217" y="228583"/>
                    <a:pt x="138480" y="220816"/>
                    <a:pt x="140377" y="216095"/>
                  </a:cubicBezTo>
                  <a:cubicBezTo>
                    <a:pt x="142458" y="210906"/>
                    <a:pt x="139915" y="210558"/>
                    <a:pt x="137297" y="209495"/>
                  </a:cubicBezTo>
                  <a:cubicBezTo>
                    <a:pt x="132668" y="207620"/>
                    <a:pt x="131896" y="211060"/>
                    <a:pt x="131382" y="214472"/>
                  </a:cubicBezTo>
                  <a:cubicBezTo>
                    <a:pt x="126479" y="214489"/>
                    <a:pt x="125290" y="211055"/>
                    <a:pt x="124107" y="207169"/>
                  </a:cubicBezTo>
                  <a:cubicBezTo>
                    <a:pt x="122501" y="201905"/>
                    <a:pt x="118740" y="202831"/>
                    <a:pt x="114940" y="204608"/>
                  </a:cubicBezTo>
                  <a:cubicBezTo>
                    <a:pt x="114751" y="196024"/>
                    <a:pt x="104910" y="197093"/>
                    <a:pt x="101784" y="191453"/>
                  </a:cubicBezTo>
                  <a:cubicBezTo>
                    <a:pt x="102527" y="181503"/>
                    <a:pt x="101956" y="172616"/>
                    <a:pt x="91966" y="166244"/>
                  </a:cubicBezTo>
                  <a:cubicBezTo>
                    <a:pt x="85051" y="161826"/>
                    <a:pt x="83439" y="153259"/>
                    <a:pt x="84971" y="145647"/>
                  </a:cubicBezTo>
                  <a:cubicBezTo>
                    <a:pt x="86714" y="136971"/>
                    <a:pt x="83050" y="130988"/>
                    <a:pt x="78244" y="124575"/>
                  </a:cubicBezTo>
                  <a:cubicBezTo>
                    <a:pt x="78124" y="131165"/>
                    <a:pt x="77341" y="137365"/>
                    <a:pt x="75495" y="143378"/>
                  </a:cubicBezTo>
                  <a:cubicBezTo>
                    <a:pt x="74307" y="147253"/>
                    <a:pt x="69643" y="152196"/>
                    <a:pt x="67963" y="149790"/>
                  </a:cubicBezTo>
                  <a:cubicBezTo>
                    <a:pt x="58059" y="135628"/>
                    <a:pt x="46646" y="160557"/>
                    <a:pt x="37479" y="147961"/>
                  </a:cubicBezTo>
                  <a:cubicBezTo>
                    <a:pt x="35833" y="145698"/>
                    <a:pt x="34261" y="142823"/>
                    <a:pt x="34999" y="140377"/>
                  </a:cubicBezTo>
                  <a:cubicBezTo>
                    <a:pt x="39439" y="125627"/>
                    <a:pt x="32884" y="115854"/>
                    <a:pt x="21483" y="107642"/>
                  </a:cubicBezTo>
                  <a:cubicBezTo>
                    <a:pt x="14608" y="102687"/>
                    <a:pt x="19151" y="94126"/>
                    <a:pt x="16111" y="87879"/>
                  </a:cubicBezTo>
                  <a:cubicBezTo>
                    <a:pt x="15888" y="87428"/>
                    <a:pt x="17939" y="82896"/>
                    <a:pt x="14213" y="86085"/>
                  </a:cubicBezTo>
                  <a:cubicBezTo>
                    <a:pt x="13487" y="86708"/>
                    <a:pt x="13202" y="87960"/>
                    <a:pt x="12401" y="88799"/>
                  </a:cubicBezTo>
                  <a:cubicBezTo>
                    <a:pt x="11207" y="89817"/>
                    <a:pt x="9870" y="90388"/>
                    <a:pt x="8344" y="90571"/>
                  </a:cubicBezTo>
                  <a:cubicBezTo>
                    <a:pt x="474" y="88234"/>
                    <a:pt x="1080" y="81707"/>
                    <a:pt x="1857" y="75912"/>
                  </a:cubicBezTo>
                  <a:cubicBezTo>
                    <a:pt x="2903" y="68151"/>
                    <a:pt x="1097" y="60830"/>
                    <a:pt x="0" y="53361"/>
                  </a:cubicBezTo>
                  <a:cubicBezTo>
                    <a:pt x="16145" y="41102"/>
                    <a:pt x="33799" y="31478"/>
                    <a:pt x="52361" y="23443"/>
                  </a:cubicBezTo>
                  <a:cubicBezTo>
                    <a:pt x="52795" y="24329"/>
                    <a:pt x="53018" y="24769"/>
                    <a:pt x="53018" y="24769"/>
                  </a:cubicBezTo>
                  <a:cubicBezTo>
                    <a:pt x="53567" y="25060"/>
                    <a:pt x="53304" y="24632"/>
                    <a:pt x="52235" y="23477"/>
                  </a:cubicBezTo>
                  <a:cubicBezTo>
                    <a:pt x="54767" y="20260"/>
                    <a:pt x="58430" y="19716"/>
                    <a:pt x="62139" y="19288"/>
                  </a:cubicBezTo>
                  <a:cubicBezTo>
                    <a:pt x="72083" y="26203"/>
                    <a:pt x="82285" y="32678"/>
                    <a:pt x="92874" y="39222"/>
                  </a:cubicBezTo>
                  <a:cubicBezTo>
                    <a:pt x="98349" y="33536"/>
                    <a:pt x="94777" y="28615"/>
                    <a:pt x="93766" y="23843"/>
                  </a:cubicBezTo>
                  <a:cubicBezTo>
                    <a:pt x="93189" y="22557"/>
                    <a:pt x="92680" y="21225"/>
                    <a:pt x="92154" y="19917"/>
                  </a:cubicBezTo>
                  <a:cubicBezTo>
                    <a:pt x="91069" y="15676"/>
                    <a:pt x="86725" y="13899"/>
                    <a:pt x="84793" y="10298"/>
                  </a:cubicBezTo>
                  <a:cubicBezTo>
                    <a:pt x="94355" y="5800"/>
                    <a:pt x="104167" y="1983"/>
                    <a:pt x="114620" y="0"/>
                  </a:cubicBezTo>
                  <a:close/>
                </a:path>
              </a:pathLst>
            </a:custGeom>
            <a:grpFill/>
            <a:ln w="5715" cap="flat">
              <a:noFill/>
              <a:prstDash val="solid"/>
              <a:miter/>
            </a:ln>
          </p:spPr>
          <p:txBody>
            <a:bodyPr rtlCol="0" anchor="ctr"/>
            <a:lstStyle/>
            <a:p>
              <a:endParaRPr lang="zh-CN" altLang="en-US"/>
            </a:p>
          </p:txBody>
        </p:sp>
        <p:sp>
          <p:nvSpPr>
            <p:cNvPr id="2842" name="任意多边形: 形状 2841">
              <a:extLst>
                <a:ext uri="{FF2B5EF4-FFF2-40B4-BE49-F238E27FC236}">
                  <a16:creationId xmlns:a16="http://schemas.microsoft.com/office/drawing/2014/main" id="{7FD17334-1371-691D-6C00-FDB9AB01E33F}"/>
                </a:ext>
              </a:extLst>
            </p:cNvPr>
            <p:cNvSpPr/>
            <p:nvPr/>
          </p:nvSpPr>
          <p:spPr>
            <a:xfrm>
              <a:off x="7369937" y="3602473"/>
              <a:ext cx="185267" cy="227165"/>
            </a:xfrm>
            <a:custGeom>
              <a:avLst/>
              <a:gdLst>
                <a:gd name="connsiteX0" fmla="*/ 171706 w 185267"/>
                <a:gd name="connsiteY0" fmla="*/ 0 h 227165"/>
                <a:gd name="connsiteX1" fmla="*/ 178221 w 185267"/>
                <a:gd name="connsiteY1" fmla="*/ 25929 h 227165"/>
                <a:gd name="connsiteX2" fmla="*/ 179964 w 185267"/>
                <a:gd name="connsiteY2" fmla="*/ 49463 h 227165"/>
                <a:gd name="connsiteX3" fmla="*/ 173671 w 185267"/>
                <a:gd name="connsiteY3" fmla="*/ 51441 h 227165"/>
                <a:gd name="connsiteX4" fmla="*/ 156698 w 185267"/>
                <a:gd name="connsiteY4" fmla="*/ 48646 h 227165"/>
                <a:gd name="connsiteX5" fmla="*/ 168419 w 185267"/>
                <a:gd name="connsiteY5" fmla="*/ 98681 h 227165"/>
                <a:gd name="connsiteX6" fmla="*/ 161327 w 185267"/>
                <a:gd name="connsiteY6" fmla="*/ 110259 h 227165"/>
                <a:gd name="connsiteX7" fmla="*/ 177558 w 185267"/>
                <a:gd name="connsiteY7" fmla="*/ 117541 h 227165"/>
                <a:gd name="connsiteX8" fmla="*/ 185267 w 185267"/>
                <a:gd name="connsiteY8" fmla="*/ 115403 h 227165"/>
                <a:gd name="connsiteX9" fmla="*/ 102554 w 185267"/>
                <a:gd name="connsiteY9" fmla="*/ 213610 h 227165"/>
                <a:gd name="connsiteX10" fmla="*/ 105789 w 185267"/>
                <a:gd name="connsiteY10" fmla="*/ 197813 h 227165"/>
                <a:gd name="connsiteX11" fmla="*/ 93187 w 185267"/>
                <a:gd name="connsiteY11" fmla="*/ 180708 h 227165"/>
                <a:gd name="connsiteX12" fmla="*/ 101263 w 185267"/>
                <a:gd name="connsiteY12" fmla="*/ 172484 h 227165"/>
                <a:gd name="connsiteX13" fmla="*/ 92993 w 185267"/>
                <a:gd name="connsiteY13" fmla="*/ 180828 h 227165"/>
                <a:gd name="connsiteX14" fmla="*/ 102457 w 185267"/>
                <a:gd name="connsiteY14" fmla="*/ 213718 h 227165"/>
                <a:gd name="connsiteX15" fmla="*/ 96073 w 185267"/>
                <a:gd name="connsiteY15" fmla="*/ 220393 h 227165"/>
                <a:gd name="connsiteX16" fmla="*/ 96073 w 185267"/>
                <a:gd name="connsiteY16" fmla="*/ 220393 h 227165"/>
                <a:gd name="connsiteX17" fmla="*/ 89552 w 185267"/>
                <a:gd name="connsiteY17" fmla="*/ 227166 h 227165"/>
                <a:gd name="connsiteX18" fmla="*/ 82135 w 185267"/>
                <a:gd name="connsiteY18" fmla="*/ 219445 h 227165"/>
                <a:gd name="connsiteX19" fmla="*/ 77597 w 185267"/>
                <a:gd name="connsiteY19" fmla="*/ 178845 h 227165"/>
                <a:gd name="connsiteX20" fmla="*/ 78597 w 185267"/>
                <a:gd name="connsiteY20" fmla="*/ 137343 h 227165"/>
                <a:gd name="connsiteX21" fmla="*/ 70687 w 185267"/>
                <a:gd name="connsiteY21" fmla="*/ 115797 h 227165"/>
                <a:gd name="connsiteX22" fmla="*/ 70465 w 185267"/>
                <a:gd name="connsiteY22" fmla="*/ 99132 h 227165"/>
                <a:gd name="connsiteX23" fmla="*/ 82100 w 185267"/>
                <a:gd name="connsiteY23" fmla="*/ 97915 h 227165"/>
                <a:gd name="connsiteX24" fmla="*/ 85661 w 185267"/>
                <a:gd name="connsiteY24" fmla="*/ 101007 h 227165"/>
                <a:gd name="connsiteX25" fmla="*/ 99325 w 185267"/>
                <a:gd name="connsiteY25" fmla="*/ 103916 h 227165"/>
                <a:gd name="connsiteX26" fmla="*/ 97548 w 185267"/>
                <a:gd name="connsiteY26" fmla="*/ 82742 h 227165"/>
                <a:gd name="connsiteX27" fmla="*/ 67155 w 185267"/>
                <a:gd name="connsiteY27" fmla="*/ 93034 h 227165"/>
                <a:gd name="connsiteX28" fmla="*/ 58674 w 185267"/>
                <a:gd name="connsiteY28" fmla="*/ 98332 h 227165"/>
                <a:gd name="connsiteX29" fmla="*/ 42564 w 185267"/>
                <a:gd name="connsiteY29" fmla="*/ 106168 h 227165"/>
                <a:gd name="connsiteX30" fmla="*/ 38158 w 185267"/>
                <a:gd name="connsiteY30" fmla="*/ 107139 h 227165"/>
                <a:gd name="connsiteX31" fmla="*/ 27962 w 185267"/>
                <a:gd name="connsiteY31" fmla="*/ 111305 h 227165"/>
                <a:gd name="connsiteX32" fmla="*/ 24304 w 185267"/>
                <a:gd name="connsiteY32" fmla="*/ 113528 h 227165"/>
                <a:gd name="connsiteX33" fmla="*/ 2690 w 185267"/>
                <a:gd name="connsiteY33" fmla="*/ 94978 h 227165"/>
                <a:gd name="connsiteX34" fmla="*/ 4827 w 185267"/>
                <a:gd name="connsiteY34" fmla="*/ 85005 h 227165"/>
                <a:gd name="connsiteX35" fmla="*/ 25367 w 185267"/>
                <a:gd name="connsiteY35" fmla="*/ 67826 h 227165"/>
                <a:gd name="connsiteX36" fmla="*/ 44621 w 185267"/>
                <a:gd name="connsiteY36" fmla="*/ 66723 h 227165"/>
                <a:gd name="connsiteX37" fmla="*/ 47370 w 185267"/>
                <a:gd name="connsiteY37" fmla="*/ 68317 h 227165"/>
                <a:gd name="connsiteX38" fmla="*/ 46216 w 185267"/>
                <a:gd name="connsiteY38" fmla="*/ 53144 h 227165"/>
                <a:gd name="connsiteX39" fmla="*/ 67641 w 185267"/>
                <a:gd name="connsiteY39" fmla="*/ 27180 h 227165"/>
                <a:gd name="connsiteX40" fmla="*/ 69761 w 185267"/>
                <a:gd name="connsiteY40" fmla="*/ 26317 h 227165"/>
                <a:gd name="connsiteX41" fmla="*/ 97593 w 185267"/>
                <a:gd name="connsiteY41" fmla="*/ 33427 h 227165"/>
                <a:gd name="connsiteX42" fmla="*/ 96599 w 185267"/>
                <a:gd name="connsiteY42" fmla="*/ 36587 h 227165"/>
                <a:gd name="connsiteX43" fmla="*/ 96856 w 185267"/>
                <a:gd name="connsiteY43" fmla="*/ 42120 h 227165"/>
                <a:gd name="connsiteX44" fmla="*/ 104623 w 185267"/>
                <a:gd name="connsiteY44" fmla="*/ 56407 h 227165"/>
                <a:gd name="connsiteX45" fmla="*/ 115030 w 185267"/>
                <a:gd name="connsiteY45" fmla="*/ 73712 h 227165"/>
                <a:gd name="connsiteX46" fmla="*/ 125225 w 185267"/>
                <a:gd name="connsiteY46" fmla="*/ 84113 h 227165"/>
                <a:gd name="connsiteX47" fmla="*/ 111207 w 185267"/>
                <a:gd name="connsiteY47" fmla="*/ 56367 h 227165"/>
                <a:gd name="connsiteX48" fmla="*/ 123105 w 185267"/>
                <a:gd name="connsiteY48" fmla="*/ 48692 h 227165"/>
                <a:gd name="connsiteX49" fmla="*/ 127272 w 185267"/>
                <a:gd name="connsiteY49" fmla="*/ 48103 h 227165"/>
                <a:gd name="connsiteX50" fmla="*/ 142262 w 185267"/>
                <a:gd name="connsiteY50" fmla="*/ 45869 h 227165"/>
                <a:gd name="connsiteX51" fmla="*/ 143822 w 185267"/>
                <a:gd name="connsiteY51" fmla="*/ 34484 h 227165"/>
                <a:gd name="connsiteX52" fmla="*/ 144073 w 185267"/>
                <a:gd name="connsiteY52" fmla="*/ 31318 h 227165"/>
                <a:gd name="connsiteX53" fmla="*/ 144514 w 185267"/>
                <a:gd name="connsiteY53" fmla="*/ 26792 h 227165"/>
                <a:gd name="connsiteX54" fmla="*/ 162579 w 185267"/>
                <a:gd name="connsiteY54" fmla="*/ 39639 h 227165"/>
                <a:gd name="connsiteX55" fmla="*/ 171648 w 185267"/>
                <a:gd name="connsiteY55" fmla="*/ 35902 h 227165"/>
                <a:gd name="connsiteX56" fmla="*/ 173466 w 185267"/>
                <a:gd name="connsiteY56" fmla="*/ 31478 h 227165"/>
                <a:gd name="connsiteX57" fmla="*/ 163648 w 185267"/>
                <a:gd name="connsiteY57" fmla="*/ 15762 h 227165"/>
                <a:gd name="connsiteX58" fmla="*/ 165774 w 185267"/>
                <a:gd name="connsiteY58" fmla="*/ 2743 h 227165"/>
                <a:gd name="connsiteX59" fmla="*/ 171706 w 185267"/>
                <a:gd name="connsiteY59" fmla="*/ 0 h 227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85267" h="227165">
                  <a:moveTo>
                    <a:pt x="171706" y="0"/>
                  </a:moveTo>
                  <a:cubicBezTo>
                    <a:pt x="170191" y="9601"/>
                    <a:pt x="173277" y="17442"/>
                    <a:pt x="178221" y="25929"/>
                  </a:cubicBezTo>
                  <a:cubicBezTo>
                    <a:pt x="181884" y="32227"/>
                    <a:pt x="177609" y="41462"/>
                    <a:pt x="179964" y="49463"/>
                  </a:cubicBezTo>
                  <a:cubicBezTo>
                    <a:pt x="180678" y="51903"/>
                    <a:pt x="175958" y="53172"/>
                    <a:pt x="173671" y="51441"/>
                  </a:cubicBezTo>
                  <a:cubicBezTo>
                    <a:pt x="168562" y="47572"/>
                    <a:pt x="163373" y="45737"/>
                    <a:pt x="156698" y="48646"/>
                  </a:cubicBezTo>
                  <a:cubicBezTo>
                    <a:pt x="159556" y="65248"/>
                    <a:pt x="162836" y="82222"/>
                    <a:pt x="168419" y="98681"/>
                  </a:cubicBezTo>
                  <a:cubicBezTo>
                    <a:pt x="161670" y="99858"/>
                    <a:pt x="158847" y="103624"/>
                    <a:pt x="161327" y="110259"/>
                  </a:cubicBezTo>
                  <a:cubicBezTo>
                    <a:pt x="162721" y="113997"/>
                    <a:pt x="174432" y="119261"/>
                    <a:pt x="177558" y="117541"/>
                  </a:cubicBezTo>
                  <a:cubicBezTo>
                    <a:pt x="180055" y="116163"/>
                    <a:pt x="182455" y="115266"/>
                    <a:pt x="185267" y="115403"/>
                  </a:cubicBezTo>
                  <a:cubicBezTo>
                    <a:pt x="161030" y="150950"/>
                    <a:pt x="134667" y="184703"/>
                    <a:pt x="102554" y="213610"/>
                  </a:cubicBezTo>
                  <a:cubicBezTo>
                    <a:pt x="97691" y="207129"/>
                    <a:pt x="105246" y="203185"/>
                    <a:pt x="105789" y="197813"/>
                  </a:cubicBezTo>
                  <a:cubicBezTo>
                    <a:pt x="94079" y="197630"/>
                    <a:pt x="89861" y="191950"/>
                    <a:pt x="93187" y="180708"/>
                  </a:cubicBezTo>
                  <a:cubicBezTo>
                    <a:pt x="96942" y="179051"/>
                    <a:pt x="101708" y="178428"/>
                    <a:pt x="101263" y="172484"/>
                  </a:cubicBezTo>
                  <a:cubicBezTo>
                    <a:pt x="101423" y="178256"/>
                    <a:pt x="96571" y="178885"/>
                    <a:pt x="92993" y="180828"/>
                  </a:cubicBezTo>
                  <a:cubicBezTo>
                    <a:pt x="89427" y="193727"/>
                    <a:pt x="100491" y="202414"/>
                    <a:pt x="102457" y="213718"/>
                  </a:cubicBezTo>
                  <a:cubicBezTo>
                    <a:pt x="101245" y="216816"/>
                    <a:pt x="99136" y="219062"/>
                    <a:pt x="96073" y="220393"/>
                  </a:cubicBezTo>
                  <a:lnTo>
                    <a:pt x="96073" y="220393"/>
                  </a:lnTo>
                  <a:cubicBezTo>
                    <a:pt x="94919" y="223628"/>
                    <a:pt x="92656" y="225800"/>
                    <a:pt x="89552" y="227166"/>
                  </a:cubicBezTo>
                  <a:cubicBezTo>
                    <a:pt x="85752" y="225737"/>
                    <a:pt x="81088" y="222051"/>
                    <a:pt x="82135" y="219445"/>
                  </a:cubicBezTo>
                  <a:cubicBezTo>
                    <a:pt x="87907" y="205088"/>
                    <a:pt x="75837" y="193378"/>
                    <a:pt x="77597" y="178845"/>
                  </a:cubicBezTo>
                  <a:cubicBezTo>
                    <a:pt x="79203" y="165609"/>
                    <a:pt x="82403" y="151550"/>
                    <a:pt x="78597" y="137343"/>
                  </a:cubicBezTo>
                  <a:cubicBezTo>
                    <a:pt x="76574" y="129793"/>
                    <a:pt x="78625" y="121901"/>
                    <a:pt x="70687" y="115797"/>
                  </a:cubicBezTo>
                  <a:cubicBezTo>
                    <a:pt x="65789" y="112031"/>
                    <a:pt x="68675" y="104173"/>
                    <a:pt x="70465" y="99132"/>
                  </a:cubicBezTo>
                  <a:cubicBezTo>
                    <a:pt x="72162" y="94366"/>
                    <a:pt x="77968" y="96927"/>
                    <a:pt x="82100" y="97915"/>
                  </a:cubicBezTo>
                  <a:cubicBezTo>
                    <a:pt x="85329" y="96601"/>
                    <a:pt x="79677" y="105419"/>
                    <a:pt x="85661" y="101007"/>
                  </a:cubicBezTo>
                  <a:cubicBezTo>
                    <a:pt x="90015" y="100790"/>
                    <a:pt x="94153" y="102013"/>
                    <a:pt x="99325" y="103916"/>
                  </a:cubicBezTo>
                  <a:cubicBezTo>
                    <a:pt x="98291" y="96544"/>
                    <a:pt x="98542" y="90246"/>
                    <a:pt x="97548" y="82742"/>
                  </a:cubicBezTo>
                  <a:cubicBezTo>
                    <a:pt x="89924" y="95589"/>
                    <a:pt x="80683" y="100635"/>
                    <a:pt x="67155" y="93034"/>
                  </a:cubicBezTo>
                  <a:cubicBezTo>
                    <a:pt x="62703" y="90531"/>
                    <a:pt x="60069" y="94852"/>
                    <a:pt x="58674" y="98332"/>
                  </a:cubicBezTo>
                  <a:cubicBezTo>
                    <a:pt x="55577" y="106065"/>
                    <a:pt x="49130" y="106030"/>
                    <a:pt x="42564" y="106168"/>
                  </a:cubicBezTo>
                  <a:cubicBezTo>
                    <a:pt x="41124" y="106648"/>
                    <a:pt x="39661" y="106950"/>
                    <a:pt x="38158" y="107139"/>
                  </a:cubicBezTo>
                  <a:cubicBezTo>
                    <a:pt x="34460" y="107796"/>
                    <a:pt x="29299" y="104773"/>
                    <a:pt x="27962" y="111305"/>
                  </a:cubicBezTo>
                  <a:cubicBezTo>
                    <a:pt x="27030" y="112540"/>
                    <a:pt x="25819" y="113265"/>
                    <a:pt x="24304" y="113528"/>
                  </a:cubicBezTo>
                  <a:cubicBezTo>
                    <a:pt x="14406" y="110597"/>
                    <a:pt x="11354" y="99761"/>
                    <a:pt x="2690" y="94978"/>
                  </a:cubicBezTo>
                  <a:cubicBezTo>
                    <a:pt x="-1945" y="92417"/>
                    <a:pt x="-173" y="87571"/>
                    <a:pt x="4827" y="85005"/>
                  </a:cubicBezTo>
                  <a:cubicBezTo>
                    <a:pt x="12937" y="80839"/>
                    <a:pt x="20224" y="76427"/>
                    <a:pt x="25367" y="67826"/>
                  </a:cubicBezTo>
                  <a:cubicBezTo>
                    <a:pt x="29653" y="60665"/>
                    <a:pt x="37786" y="59607"/>
                    <a:pt x="44621" y="66723"/>
                  </a:cubicBezTo>
                  <a:cubicBezTo>
                    <a:pt x="45461" y="67386"/>
                    <a:pt x="46404" y="67997"/>
                    <a:pt x="47370" y="68317"/>
                  </a:cubicBezTo>
                  <a:cubicBezTo>
                    <a:pt x="50748" y="62888"/>
                    <a:pt x="42569" y="58447"/>
                    <a:pt x="46216" y="53144"/>
                  </a:cubicBezTo>
                  <a:cubicBezTo>
                    <a:pt x="62069" y="51686"/>
                    <a:pt x="69916" y="43617"/>
                    <a:pt x="67641" y="27180"/>
                  </a:cubicBezTo>
                  <a:cubicBezTo>
                    <a:pt x="68344" y="26889"/>
                    <a:pt x="69053" y="26603"/>
                    <a:pt x="69761" y="26317"/>
                  </a:cubicBezTo>
                  <a:cubicBezTo>
                    <a:pt x="81020" y="20340"/>
                    <a:pt x="87489" y="33439"/>
                    <a:pt x="97593" y="33427"/>
                  </a:cubicBezTo>
                  <a:cubicBezTo>
                    <a:pt x="101594" y="33421"/>
                    <a:pt x="97788" y="35856"/>
                    <a:pt x="96599" y="36587"/>
                  </a:cubicBezTo>
                  <a:cubicBezTo>
                    <a:pt x="93050" y="38759"/>
                    <a:pt x="93536" y="41891"/>
                    <a:pt x="96856" y="42120"/>
                  </a:cubicBezTo>
                  <a:cubicBezTo>
                    <a:pt x="107732" y="42874"/>
                    <a:pt x="104126" y="50366"/>
                    <a:pt x="104623" y="56407"/>
                  </a:cubicBezTo>
                  <a:cubicBezTo>
                    <a:pt x="105217" y="63676"/>
                    <a:pt x="106258" y="70592"/>
                    <a:pt x="115030" y="73712"/>
                  </a:cubicBezTo>
                  <a:cubicBezTo>
                    <a:pt x="118619" y="74986"/>
                    <a:pt x="121014" y="79644"/>
                    <a:pt x="125225" y="84113"/>
                  </a:cubicBezTo>
                  <a:cubicBezTo>
                    <a:pt x="124454" y="71403"/>
                    <a:pt x="121116" y="61973"/>
                    <a:pt x="111207" y="56367"/>
                  </a:cubicBezTo>
                  <a:cubicBezTo>
                    <a:pt x="112841" y="49035"/>
                    <a:pt x="120122" y="52595"/>
                    <a:pt x="123105" y="48692"/>
                  </a:cubicBezTo>
                  <a:cubicBezTo>
                    <a:pt x="124157" y="47314"/>
                    <a:pt x="126426" y="46732"/>
                    <a:pt x="127272" y="48103"/>
                  </a:cubicBezTo>
                  <a:cubicBezTo>
                    <a:pt x="134764" y="60168"/>
                    <a:pt x="136467" y="50629"/>
                    <a:pt x="142262" y="45869"/>
                  </a:cubicBezTo>
                  <a:cubicBezTo>
                    <a:pt x="148211" y="40982"/>
                    <a:pt x="148777" y="39245"/>
                    <a:pt x="143822" y="34484"/>
                  </a:cubicBezTo>
                  <a:cubicBezTo>
                    <a:pt x="143336" y="34021"/>
                    <a:pt x="143965" y="32404"/>
                    <a:pt x="144073" y="31318"/>
                  </a:cubicBezTo>
                  <a:cubicBezTo>
                    <a:pt x="144182" y="30244"/>
                    <a:pt x="144279" y="29169"/>
                    <a:pt x="144514" y="26792"/>
                  </a:cubicBezTo>
                  <a:cubicBezTo>
                    <a:pt x="150143" y="32387"/>
                    <a:pt x="157767" y="33181"/>
                    <a:pt x="162579" y="39639"/>
                  </a:cubicBezTo>
                  <a:cubicBezTo>
                    <a:pt x="167620" y="46406"/>
                    <a:pt x="166768" y="34496"/>
                    <a:pt x="171648" y="35902"/>
                  </a:cubicBezTo>
                  <a:cubicBezTo>
                    <a:pt x="176941" y="37428"/>
                    <a:pt x="174597" y="32673"/>
                    <a:pt x="173466" y="31478"/>
                  </a:cubicBezTo>
                  <a:cubicBezTo>
                    <a:pt x="169168" y="26940"/>
                    <a:pt x="170008" y="20094"/>
                    <a:pt x="163648" y="15762"/>
                  </a:cubicBezTo>
                  <a:cubicBezTo>
                    <a:pt x="153772" y="9035"/>
                    <a:pt x="154721" y="7264"/>
                    <a:pt x="165774" y="2743"/>
                  </a:cubicBezTo>
                  <a:cubicBezTo>
                    <a:pt x="167785" y="1920"/>
                    <a:pt x="169728" y="920"/>
                    <a:pt x="171706" y="0"/>
                  </a:cubicBezTo>
                  <a:close/>
                </a:path>
              </a:pathLst>
            </a:custGeom>
            <a:grpFill/>
            <a:ln w="5715" cap="flat">
              <a:noFill/>
              <a:prstDash val="solid"/>
              <a:miter/>
            </a:ln>
          </p:spPr>
          <p:txBody>
            <a:bodyPr rtlCol="0" anchor="ctr"/>
            <a:lstStyle/>
            <a:p>
              <a:endParaRPr lang="zh-CN" altLang="en-US"/>
            </a:p>
          </p:txBody>
        </p:sp>
        <p:sp>
          <p:nvSpPr>
            <p:cNvPr id="2843" name="任意多边形: 形状 2842">
              <a:extLst>
                <a:ext uri="{FF2B5EF4-FFF2-40B4-BE49-F238E27FC236}">
                  <a16:creationId xmlns:a16="http://schemas.microsoft.com/office/drawing/2014/main" id="{84CF886C-66EC-E7E2-5AF2-AA5E508DADD1}"/>
                </a:ext>
              </a:extLst>
            </p:cNvPr>
            <p:cNvSpPr/>
            <p:nvPr/>
          </p:nvSpPr>
          <p:spPr>
            <a:xfrm>
              <a:off x="6962422" y="3026881"/>
              <a:ext cx="191696" cy="170987"/>
            </a:xfrm>
            <a:custGeom>
              <a:avLst/>
              <a:gdLst>
                <a:gd name="connsiteX0" fmla="*/ 95806 w 191696"/>
                <a:gd name="connsiteY0" fmla="*/ 36130 h 170987"/>
                <a:gd name="connsiteX1" fmla="*/ 99470 w 191696"/>
                <a:gd name="connsiteY1" fmla="*/ 22934 h 170987"/>
                <a:gd name="connsiteX2" fmla="*/ 108305 w 191696"/>
                <a:gd name="connsiteY2" fmla="*/ 40959 h 170987"/>
                <a:gd name="connsiteX3" fmla="*/ 112643 w 191696"/>
                <a:gd name="connsiteY3" fmla="*/ 53127 h 170987"/>
                <a:gd name="connsiteX4" fmla="*/ 124016 w 191696"/>
                <a:gd name="connsiteY4" fmla="*/ 60242 h 170987"/>
                <a:gd name="connsiteX5" fmla="*/ 126393 w 191696"/>
                <a:gd name="connsiteY5" fmla="*/ 63179 h 170987"/>
                <a:gd name="connsiteX6" fmla="*/ 125399 w 191696"/>
                <a:gd name="connsiteY6" fmla="*/ 82325 h 170987"/>
                <a:gd name="connsiteX7" fmla="*/ 123878 w 191696"/>
                <a:gd name="connsiteY7" fmla="*/ 86902 h 170987"/>
                <a:gd name="connsiteX8" fmla="*/ 129325 w 191696"/>
                <a:gd name="connsiteY8" fmla="*/ 96069 h 170987"/>
                <a:gd name="connsiteX9" fmla="*/ 138080 w 191696"/>
                <a:gd name="connsiteY9" fmla="*/ 91006 h 170987"/>
                <a:gd name="connsiteX10" fmla="*/ 144127 w 191696"/>
                <a:gd name="connsiteY10" fmla="*/ 89325 h 170987"/>
                <a:gd name="connsiteX11" fmla="*/ 156088 w 191696"/>
                <a:gd name="connsiteY11" fmla="*/ 95280 h 170987"/>
                <a:gd name="connsiteX12" fmla="*/ 160237 w 191696"/>
                <a:gd name="connsiteY12" fmla="*/ 60539 h 170987"/>
                <a:gd name="connsiteX13" fmla="*/ 174765 w 191696"/>
                <a:gd name="connsiteY13" fmla="*/ 79364 h 170987"/>
                <a:gd name="connsiteX14" fmla="*/ 175976 w 191696"/>
                <a:gd name="connsiteY14" fmla="*/ 91400 h 170987"/>
                <a:gd name="connsiteX15" fmla="*/ 183680 w 191696"/>
                <a:gd name="connsiteY15" fmla="*/ 112014 h 170987"/>
                <a:gd name="connsiteX16" fmla="*/ 187892 w 191696"/>
                <a:gd name="connsiteY16" fmla="*/ 138097 h 170987"/>
                <a:gd name="connsiteX17" fmla="*/ 181314 w 191696"/>
                <a:gd name="connsiteY17" fmla="*/ 134806 h 170987"/>
                <a:gd name="connsiteX18" fmla="*/ 181966 w 191696"/>
                <a:gd name="connsiteY18" fmla="*/ 128816 h 170987"/>
                <a:gd name="connsiteX19" fmla="*/ 182446 w 191696"/>
                <a:gd name="connsiteY19" fmla="*/ 127479 h 170987"/>
                <a:gd name="connsiteX20" fmla="*/ 181005 w 191696"/>
                <a:gd name="connsiteY20" fmla="*/ 128633 h 170987"/>
                <a:gd name="connsiteX21" fmla="*/ 179845 w 191696"/>
                <a:gd name="connsiteY21" fmla="*/ 132114 h 170987"/>
                <a:gd name="connsiteX22" fmla="*/ 175405 w 191696"/>
                <a:gd name="connsiteY22" fmla="*/ 139298 h 170987"/>
                <a:gd name="connsiteX23" fmla="*/ 166278 w 191696"/>
                <a:gd name="connsiteY23" fmla="*/ 128456 h 170987"/>
                <a:gd name="connsiteX24" fmla="*/ 164603 w 191696"/>
                <a:gd name="connsiteY24" fmla="*/ 125427 h 170987"/>
                <a:gd name="connsiteX25" fmla="*/ 165632 w 191696"/>
                <a:gd name="connsiteY25" fmla="*/ 126662 h 170987"/>
                <a:gd name="connsiteX26" fmla="*/ 166106 w 191696"/>
                <a:gd name="connsiteY26" fmla="*/ 128102 h 170987"/>
                <a:gd name="connsiteX27" fmla="*/ 164866 w 191696"/>
                <a:gd name="connsiteY27" fmla="*/ 151259 h 170987"/>
                <a:gd name="connsiteX28" fmla="*/ 158288 w 191696"/>
                <a:gd name="connsiteY28" fmla="*/ 147967 h 170987"/>
                <a:gd name="connsiteX29" fmla="*/ 153871 w 191696"/>
                <a:gd name="connsiteY29" fmla="*/ 142863 h 170987"/>
                <a:gd name="connsiteX30" fmla="*/ 154437 w 191696"/>
                <a:gd name="connsiteY30" fmla="*/ 139635 h 170987"/>
                <a:gd name="connsiteX31" fmla="*/ 153014 w 191696"/>
                <a:gd name="connsiteY31" fmla="*/ 136754 h 170987"/>
                <a:gd name="connsiteX32" fmla="*/ 150665 w 191696"/>
                <a:gd name="connsiteY32" fmla="*/ 133708 h 170987"/>
                <a:gd name="connsiteX33" fmla="*/ 143812 w 191696"/>
                <a:gd name="connsiteY33" fmla="*/ 128999 h 170987"/>
                <a:gd name="connsiteX34" fmla="*/ 126925 w 191696"/>
                <a:gd name="connsiteY34" fmla="*/ 129285 h 170987"/>
                <a:gd name="connsiteX35" fmla="*/ 125513 w 191696"/>
                <a:gd name="connsiteY35" fmla="*/ 128753 h 170987"/>
                <a:gd name="connsiteX36" fmla="*/ 124536 w 191696"/>
                <a:gd name="connsiteY36" fmla="*/ 131685 h 170987"/>
                <a:gd name="connsiteX37" fmla="*/ 122707 w 191696"/>
                <a:gd name="connsiteY37" fmla="*/ 134748 h 170987"/>
                <a:gd name="connsiteX38" fmla="*/ 120615 w 191696"/>
                <a:gd name="connsiteY38" fmla="*/ 136868 h 170987"/>
                <a:gd name="connsiteX39" fmla="*/ 118838 w 191696"/>
                <a:gd name="connsiteY39" fmla="*/ 141378 h 170987"/>
                <a:gd name="connsiteX40" fmla="*/ 118821 w 191696"/>
                <a:gd name="connsiteY40" fmla="*/ 144675 h 170987"/>
                <a:gd name="connsiteX41" fmla="*/ 115534 w 191696"/>
                <a:gd name="connsiteY41" fmla="*/ 164409 h 170987"/>
                <a:gd name="connsiteX42" fmla="*/ 108956 w 191696"/>
                <a:gd name="connsiteY42" fmla="*/ 170987 h 170987"/>
                <a:gd name="connsiteX43" fmla="*/ 105670 w 191696"/>
                <a:gd name="connsiteY43" fmla="*/ 170987 h 170987"/>
                <a:gd name="connsiteX44" fmla="*/ 96572 w 191696"/>
                <a:gd name="connsiteY44" fmla="*/ 135051 h 170987"/>
                <a:gd name="connsiteX45" fmla="*/ 78233 w 191696"/>
                <a:gd name="connsiteY45" fmla="*/ 131382 h 170987"/>
                <a:gd name="connsiteX46" fmla="*/ 71552 w 191696"/>
                <a:gd name="connsiteY46" fmla="*/ 133902 h 170987"/>
                <a:gd name="connsiteX47" fmla="*/ 59162 w 191696"/>
                <a:gd name="connsiteY47" fmla="*/ 128753 h 170987"/>
                <a:gd name="connsiteX48" fmla="*/ 56064 w 191696"/>
                <a:gd name="connsiteY48" fmla="*/ 118906 h 170987"/>
                <a:gd name="connsiteX49" fmla="*/ 72335 w 191696"/>
                <a:gd name="connsiteY49" fmla="*/ 111448 h 170987"/>
                <a:gd name="connsiteX50" fmla="*/ 46474 w 191696"/>
                <a:gd name="connsiteY50" fmla="*/ 101904 h 170987"/>
                <a:gd name="connsiteX51" fmla="*/ 45132 w 191696"/>
                <a:gd name="connsiteY51" fmla="*/ 93377 h 170987"/>
                <a:gd name="connsiteX52" fmla="*/ 44297 w 191696"/>
                <a:gd name="connsiteY52" fmla="*/ 91103 h 170987"/>
                <a:gd name="connsiteX53" fmla="*/ 45051 w 191696"/>
                <a:gd name="connsiteY53" fmla="*/ 93412 h 170987"/>
                <a:gd name="connsiteX54" fmla="*/ 46834 w 191696"/>
                <a:gd name="connsiteY54" fmla="*/ 95915 h 170987"/>
                <a:gd name="connsiteX55" fmla="*/ 46469 w 191696"/>
                <a:gd name="connsiteY55" fmla="*/ 101904 h 170987"/>
                <a:gd name="connsiteX56" fmla="*/ 35365 w 191696"/>
                <a:gd name="connsiteY56" fmla="*/ 94366 h 170987"/>
                <a:gd name="connsiteX57" fmla="*/ 32867 w 191696"/>
                <a:gd name="connsiteY57" fmla="*/ 101316 h 170987"/>
                <a:gd name="connsiteX58" fmla="*/ 28129 w 191696"/>
                <a:gd name="connsiteY58" fmla="*/ 98492 h 170987"/>
                <a:gd name="connsiteX59" fmla="*/ 15345 w 191696"/>
                <a:gd name="connsiteY59" fmla="*/ 70843 h 170987"/>
                <a:gd name="connsiteX60" fmla="*/ 34296 w 191696"/>
                <a:gd name="connsiteY60" fmla="*/ 83251 h 170987"/>
                <a:gd name="connsiteX61" fmla="*/ 37468 w 191696"/>
                <a:gd name="connsiteY61" fmla="*/ 72752 h 170987"/>
                <a:gd name="connsiteX62" fmla="*/ 27924 w 191696"/>
                <a:gd name="connsiteY62" fmla="*/ 67380 h 170987"/>
                <a:gd name="connsiteX63" fmla="*/ 0 w 191696"/>
                <a:gd name="connsiteY63" fmla="*/ 48280 h 170987"/>
                <a:gd name="connsiteX64" fmla="*/ 86096 w 191696"/>
                <a:gd name="connsiteY64" fmla="*/ 0 h 170987"/>
                <a:gd name="connsiteX65" fmla="*/ 91669 w 191696"/>
                <a:gd name="connsiteY65" fmla="*/ 21180 h 170987"/>
                <a:gd name="connsiteX66" fmla="*/ 95806 w 191696"/>
                <a:gd name="connsiteY66" fmla="*/ 36130 h 17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91696" h="170987">
                  <a:moveTo>
                    <a:pt x="95806" y="36130"/>
                  </a:moveTo>
                  <a:cubicBezTo>
                    <a:pt x="98641" y="32713"/>
                    <a:pt x="97852" y="28169"/>
                    <a:pt x="99470" y="22934"/>
                  </a:cubicBezTo>
                  <a:cubicBezTo>
                    <a:pt x="104122" y="29015"/>
                    <a:pt x="108025" y="34547"/>
                    <a:pt x="108305" y="40959"/>
                  </a:cubicBezTo>
                  <a:cubicBezTo>
                    <a:pt x="108522" y="45811"/>
                    <a:pt x="106099" y="49252"/>
                    <a:pt x="112643" y="53127"/>
                  </a:cubicBezTo>
                  <a:cubicBezTo>
                    <a:pt x="116123" y="55190"/>
                    <a:pt x="117066" y="61996"/>
                    <a:pt x="124016" y="60242"/>
                  </a:cubicBezTo>
                  <a:cubicBezTo>
                    <a:pt x="125839" y="59785"/>
                    <a:pt x="127187" y="61596"/>
                    <a:pt x="126393" y="63179"/>
                  </a:cubicBezTo>
                  <a:cubicBezTo>
                    <a:pt x="123261" y="69466"/>
                    <a:pt x="129199" y="76112"/>
                    <a:pt x="125399" y="82325"/>
                  </a:cubicBezTo>
                  <a:cubicBezTo>
                    <a:pt x="124564" y="83685"/>
                    <a:pt x="123633" y="85491"/>
                    <a:pt x="123878" y="86902"/>
                  </a:cubicBezTo>
                  <a:cubicBezTo>
                    <a:pt x="124519" y="90634"/>
                    <a:pt x="125359" y="95675"/>
                    <a:pt x="129325" y="96069"/>
                  </a:cubicBezTo>
                  <a:cubicBezTo>
                    <a:pt x="132039" y="96338"/>
                    <a:pt x="137743" y="94652"/>
                    <a:pt x="138080" y="91006"/>
                  </a:cubicBezTo>
                  <a:cubicBezTo>
                    <a:pt x="138897" y="82028"/>
                    <a:pt x="140235" y="87417"/>
                    <a:pt x="144127" y="89325"/>
                  </a:cubicBezTo>
                  <a:cubicBezTo>
                    <a:pt x="147447" y="90960"/>
                    <a:pt x="151893" y="91692"/>
                    <a:pt x="156088" y="95280"/>
                  </a:cubicBezTo>
                  <a:cubicBezTo>
                    <a:pt x="159729" y="84068"/>
                    <a:pt x="161449" y="74307"/>
                    <a:pt x="160237" y="60539"/>
                  </a:cubicBezTo>
                  <a:cubicBezTo>
                    <a:pt x="166535" y="68603"/>
                    <a:pt x="171016" y="73741"/>
                    <a:pt x="174765" y="79364"/>
                  </a:cubicBezTo>
                  <a:cubicBezTo>
                    <a:pt x="177091" y="82850"/>
                    <a:pt x="178211" y="86331"/>
                    <a:pt x="175976" y="91400"/>
                  </a:cubicBezTo>
                  <a:cubicBezTo>
                    <a:pt x="172296" y="99744"/>
                    <a:pt x="176079" y="107556"/>
                    <a:pt x="183680" y="112014"/>
                  </a:cubicBezTo>
                  <a:cubicBezTo>
                    <a:pt x="192281" y="117055"/>
                    <a:pt x="194396" y="130188"/>
                    <a:pt x="187892" y="138097"/>
                  </a:cubicBezTo>
                  <a:cubicBezTo>
                    <a:pt x="186469" y="135457"/>
                    <a:pt x="184023" y="134874"/>
                    <a:pt x="181314" y="134806"/>
                  </a:cubicBezTo>
                  <a:cubicBezTo>
                    <a:pt x="180143" y="132651"/>
                    <a:pt x="181292" y="130799"/>
                    <a:pt x="181966" y="128816"/>
                  </a:cubicBezTo>
                  <a:cubicBezTo>
                    <a:pt x="182669" y="126747"/>
                    <a:pt x="183257" y="129222"/>
                    <a:pt x="182446" y="127479"/>
                  </a:cubicBezTo>
                  <a:cubicBezTo>
                    <a:pt x="181686" y="125844"/>
                    <a:pt x="182137" y="129067"/>
                    <a:pt x="181005" y="128633"/>
                  </a:cubicBezTo>
                  <a:cubicBezTo>
                    <a:pt x="176393" y="128256"/>
                    <a:pt x="180691" y="131062"/>
                    <a:pt x="179845" y="132114"/>
                  </a:cubicBezTo>
                  <a:cubicBezTo>
                    <a:pt x="179446" y="135240"/>
                    <a:pt x="179577" y="139080"/>
                    <a:pt x="175405" y="139298"/>
                  </a:cubicBezTo>
                  <a:cubicBezTo>
                    <a:pt x="167952" y="139680"/>
                    <a:pt x="168724" y="132577"/>
                    <a:pt x="166278" y="128456"/>
                  </a:cubicBezTo>
                  <a:cubicBezTo>
                    <a:pt x="165518" y="127553"/>
                    <a:pt x="166466" y="125587"/>
                    <a:pt x="164603" y="125427"/>
                  </a:cubicBezTo>
                  <a:cubicBezTo>
                    <a:pt x="164078" y="125382"/>
                    <a:pt x="164706" y="125856"/>
                    <a:pt x="165632" y="126662"/>
                  </a:cubicBezTo>
                  <a:cubicBezTo>
                    <a:pt x="167261" y="128085"/>
                    <a:pt x="164895" y="126233"/>
                    <a:pt x="166106" y="128102"/>
                  </a:cubicBezTo>
                  <a:cubicBezTo>
                    <a:pt x="166587" y="135891"/>
                    <a:pt x="175479" y="144104"/>
                    <a:pt x="164866" y="151259"/>
                  </a:cubicBezTo>
                  <a:cubicBezTo>
                    <a:pt x="162672" y="150162"/>
                    <a:pt x="160483" y="149064"/>
                    <a:pt x="158288" y="147967"/>
                  </a:cubicBezTo>
                  <a:cubicBezTo>
                    <a:pt x="155928" y="147024"/>
                    <a:pt x="154271" y="145481"/>
                    <a:pt x="153871" y="142863"/>
                  </a:cubicBezTo>
                  <a:cubicBezTo>
                    <a:pt x="153974" y="141778"/>
                    <a:pt x="154191" y="140686"/>
                    <a:pt x="154437" y="139635"/>
                  </a:cubicBezTo>
                  <a:cubicBezTo>
                    <a:pt x="154362" y="138503"/>
                    <a:pt x="153939" y="137543"/>
                    <a:pt x="153014" y="136754"/>
                  </a:cubicBezTo>
                  <a:cubicBezTo>
                    <a:pt x="152042" y="135857"/>
                    <a:pt x="151288" y="134868"/>
                    <a:pt x="150665" y="133708"/>
                  </a:cubicBezTo>
                  <a:cubicBezTo>
                    <a:pt x="150230" y="129205"/>
                    <a:pt x="150156" y="122130"/>
                    <a:pt x="143812" y="128999"/>
                  </a:cubicBezTo>
                  <a:cubicBezTo>
                    <a:pt x="137366" y="135983"/>
                    <a:pt x="132822" y="136103"/>
                    <a:pt x="126925" y="129285"/>
                  </a:cubicBezTo>
                  <a:cubicBezTo>
                    <a:pt x="125570" y="127719"/>
                    <a:pt x="123667" y="127593"/>
                    <a:pt x="125513" y="128753"/>
                  </a:cubicBezTo>
                  <a:cubicBezTo>
                    <a:pt x="125639" y="128833"/>
                    <a:pt x="124787" y="130622"/>
                    <a:pt x="124536" y="131685"/>
                  </a:cubicBezTo>
                  <a:cubicBezTo>
                    <a:pt x="124124" y="132845"/>
                    <a:pt x="123490" y="133857"/>
                    <a:pt x="122707" y="134748"/>
                  </a:cubicBezTo>
                  <a:cubicBezTo>
                    <a:pt x="121558" y="134977"/>
                    <a:pt x="120872" y="135714"/>
                    <a:pt x="120615" y="136868"/>
                  </a:cubicBezTo>
                  <a:cubicBezTo>
                    <a:pt x="120404" y="138526"/>
                    <a:pt x="120095" y="140143"/>
                    <a:pt x="118838" y="141378"/>
                  </a:cubicBezTo>
                  <a:cubicBezTo>
                    <a:pt x="118832" y="142475"/>
                    <a:pt x="118826" y="143578"/>
                    <a:pt x="118821" y="144675"/>
                  </a:cubicBezTo>
                  <a:cubicBezTo>
                    <a:pt x="110231" y="150007"/>
                    <a:pt x="120872" y="158540"/>
                    <a:pt x="115534" y="164409"/>
                  </a:cubicBezTo>
                  <a:cubicBezTo>
                    <a:pt x="113340" y="166598"/>
                    <a:pt x="111106" y="168753"/>
                    <a:pt x="108956" y="170987"/>
                  </a:cubicBezTo>
                  <a:cubicBezTo>
                    <a:pt x="107859" y="170987"/>
                    <a:pt x="106762" y="170987"/>
                    <a:pt x="105670" y="170987"/>
                  </a:cubicBezTo>
                  <a:cubicBezTo>
                    <a:pt x="110677" y="157048"/>
                    <a:pt x="97252" y="147733"/>
                    <a:pt x="96572" y="135051"/>
                  </a:cubicBezTo>
                  <a:cubicBezTo>
                    <a:pt x="96332" y="130576"/>
                    <a:pt x="81765" y="127210"/>
                    <a:pt x="78233" y="131382"/>
                  </a:cubicBezTo>
                  <a:cubicBezTo>
                    <a:pt x="75747" y="134314"/>
                    <a:pt x="73244" y="132594"/>
                    <a:pt x="71552" y="133902"/>
                  </a:cubicBezTo>
                  <a:cubicBezTo>
                    <a:pt x="64094" y="139680"/>
                    <a:pt x="60042" y="138852"/>
                    <a:pt x="59162" y="128753"/>
                  </a:cubicBezTo>
                  <a:cubicBezTo>
                    <a:pt x="58887" y="125610"/>
                    <a:pt x="57264" y="122587"/>
                    <a:pt x="56064" y="118906"/>
                  </a:cubicBezTo>
                  <a:cubicBezTo>
                    <a:pt x="61465" y="116432"/>
                    <a:pt x="66506" y="114123"/>
                    <a:pt x="72335" y="111448"/>
                  </a:cubicBezTo>
                  <a:cubicBezTo>
                    <a:pt x="64025" y="105733"/>
                    <a:pt x="53635" y="108042"/>
                    <a:pt x="46474" y="101904"/>
                  </a:cubicBezTo>
                  <a:cubicBezTo>
                    <a:pt x="49823" y="98407"/>
                    <a:pt x="46863" y="95932"/>
                    <a:pt x="45132" y="93377"/>
                  </a:cubicBezTo>
                  <a:cubicBezTo>
                    <a:pt x="44457" y="92537"/>
                    <a:pt x="44160" y="91743"/>
                    <a:pt x="44297" y="91103"/>
                  </a:cubicBezTo>
                  <a:cubicBezTo>
                    <a:pt x="43903" y="91754"/>
                    <a:pt x="44246" y="92446"/>
                    <a:pt x="45051" y="93412"/>
                  </a:cubicBezTo>
                  <a:cubicBezTo>
                    <a:pt x="45691" y="94178"/>
                    <a:pt x="46172" y="95092"/>
                    <a:pt x="46834" y="95915"/>
                  </a:cubicBezTo>
                  <a:cubicBezTo>
                    <a:pt x="48246" y="98035"/>
                    <a:pt x="48172" y="100024"/>
                    <a:pt x="46469" y="101904"/>
                  </a:cubicBezTo>
                  <a:cubicBezTo>
                    <a:pt x="40337" y="103081"/>
                    <a:pt x="40251" y="94875"/>
                    <a:pt x="35365" y="94366"/>
                  </a:cubicBezTo>
                  <a:cubicBezTo>
                    <a:pt x="32833" y="96349"/>
                    <a:pt x="36365" y="100173"/>
                    <a:pt x="32867" y="101316"/>
                  </a:cubicBezTo>
                  <a:cubicBezTo>
                    <a:pt x="30541" y="102076"/>
                    <a:pt x="29604" y="100578"/>
                    <a:pt x="28129" y="98492"/>
                  </a:cubicBezTo>
                  <a:cubicBezTo>
                    <a:pt x="22254" y="90177"/>
                    <a:pt x="11767" y="84273"/>
                    <a:pt x="15345" y="70843"/>
                  </a:cubicBezTo>
                  <a:cubicBezTo>
                    <a:pt x="21300" y="75798"/>
                    <a:pt x="32387" y="71289"/>
                    <a:pt x="34296" y="83251"/>
                  </a:cubicBezTo>
                  <a:cubicBezTo>
                    <a:pt x="37376" y="79759"/>
                    <a:pt x="38942" y="76221"/>
                    <a:pt x="37468" y="72752"/>
                  </a:cubicBezTo>
                  <a:cubicBezTo>
                    <a:pt x="35867" y="68992"/>
                    <a:pt x="31736" y="68129"/>
                    <a:pt x="27924" y="67380"/>
                  </a:cubicBezTo>
                  <a:cubicBezTo>
                    <a:pt x="15876" y="65031"/>
                    <a:pt x="5972" y="59528"/>
                    <a:pt x="0" y="48280"/>
                  </a:cubicBezTo>
                  <a:cubicBezTo>
                    <a:pt x="29090" y="32884"/>
                    <a:pt x="56419" y="14339"/>
                    <a:pt x="86096" y="0"/>
                  </a:cubicBezTo>
                  <a:cubicBezTo>
                    <a:pt x="95383" y="5115"/>
                    <a:pt x="92377" y="13390"/>
                    <a:pt x="91669" y="21180"/>
                  </a:cubicBezTo>
                  <a:cubicBezTo>
                    <a:pt x="91177" y="26615"/>
                    <a:pt x="87874" y="32976"/>
                    <a:pt x="95806" y="36130"/>
                  </a:cubicBezTo>
                  <a:close/>
                </a:path>
              </a:pathLst>
            </a:custGeom>
            <a:grpFill/>
            <a:ln w="5715" cap="flat">
              <a:noFill/>
              <a:prstDash val="solid"/>
              <a:miter/>
            </a:ln>
          </p:spPr>
          <p:txBody>
            <a:bodyPr rtlCol="0" anchor="ctr"/>
            <a:lstStyle/>
            <a:p>
              <a:endParaRPr lang="zh-CN" altLang="en-US"/>
            </a:p>
          </p:txBody>
        </p:sp>
        <p:sp>
          <p:nvSpPr>
            <p:cNvPr id="2844" name="任意多边形: 形状 2843">
              <a:extLst>
                <a:ext uri="{FF2B5EF4-FFF2-40B4-BE49-F238E27FC236}">
                  <a16:creationId xmlns:a16="http://schemas.microsoft.com/office/drawing/2014/main" id="{FCF43505-B5F5-3F54-C5E7-B0516DD87A8E}"/>
                </a:ext>
              </a:extLst>
            </p:cNvPr>
            <p:cNvSpPr/>
            <p:nvPr/>
          </p:nvSpPr>
          <p:spPr>
            <a:xfrm>
              <a:off x="6462643" y="3390868"/>
              <a:ext cx="336330" cy="313800"/>
            </a:xfrm>
            <a:custGeom>
              <a:avLst/>
              <a:gdLst>
                <a:gd name="connsiteX0" fmla="*/ 315951 w 336330"/>
                <a:gd name="connsiteY0" fmla="*/ 313801 h 313800"/>
                <a:gd name="connsiteX1" fmla="*/ 266464 w 336330"/>
                <a:gd name="connsiteY1" fmla="*/ 285551 h 313800"/>
                <a:gd name="connsiteX2" fmla="*/ 147929 w 336330"/>
                <a:gd name="connsiteY2" fmla="*/ 175663 h 313800"/>
                <a:gd name="connsiteX3" fmla="*/ 121332 w 336330"/>
                <a:gd name="connsiteY3" fmla="*/ 138544 h 313800"/>
                <a:gd name="connsiteX4" fmla="*/ 78915 w 336330"/>
                <a:gd name="connsiteY4" fmla="*/ 95779 h 313800"/>
                <a:gd name="connsiteX5" fmla="*/ 74823 w 336330"/>
                <a:gd name="connsiteY5" fmla="*/ 87155 h 313800"/>
                <a:gd name="connsiteX6" fmla="*/ 6620 w 336330"/>
                <a:gd name="connsiteY6" fmla="*/ 24393 h 313800"/>
                <a:gd name="connsiteX7" fmla="*/ 208 w 336330"/>
                <a:gd name="connsiteY7" fmla="*/ 7602 h 313800"/>
                <a:gd name="connsiteX8" fmla="*/ 294 w 336330"/>
                <a:gd name="connsiteY8" fmla="*/ 7625 h 313800"/>
                <a:gd name="connsiteX9" fmla="*/ 19885 w 336330"/>
                <a:gd name="connsiteY9" fmla="*/ 1304 h 313800"/>
                <a:gd name="connsiteX10" fmla="*/ 36618 w 336330"/>
                <a:gd name="connsiteY10" fmla="*/ 7551 h 313800"/>
                <a:gd name="connsiteX11" fmla="*/ 89511 w 336330"/>
                <a:gd name="connsiteY11" fmla="*/ 56014 h 313800"/>
                <a:gd name="connsiteX12" fmla="*/ 99598 w 336330"/>
                <a:gd name="connsiteY12" fmla="*/ 64266 h 313800"/>
                <a:gd name="connsiteX13" fmla="*/ 110588 w 336330"/>
                <a:gd name="connsiteY13" fmla="*/ 79486 h 313800"/>
                <a:gd name="connsiteX14" fmla="*/ 122504 w 336330"/>
                <a:gd name="connsiteY14" fmla="*/ 92613 h 313800"/>
                <a:gd name="connsiteX15" fmla="*/ 134819 w 336330"/>
                <a:gd name="connsiteY15" fmla="*/ 106706 h 313800"/>
                <a:gd name="connsiteX16" fmla="*/ 134962 w 336330"/>
                <a:gd name="connsiteY16" fmla="*/ 106672 h 313800"/>
                <a:gd name="connsiteX17" fmla="*/ 167560 w 336330"/>
                <a:gd name="connsiteY17" fmla="*/ 149505 h 313800"/>
                <a:gd name="connsiteX18" fmla="*/ 253606 w 336330"/>
                <a:gd name="connsiteY18" fmla="*/ 235311 h 313800"/>
                <a:gd name="connsiteX19" fmla="*/ 256315 w 336330"/>
                <a:gd name="connsiteY19" fmla="*/ 237911 h 313800"/>
                <a:gd name="connsiteX20" fmla="*/ 257566 w 336330"/>
                <a:gd name="connsiteY20" fmla="*/ 240906 h 313800"/>
                <a:gd name="connsiteX21" fmla="*/ 263310 w 336330"/>
                <a:gd name="connsiteY21" fmla="*/ 244626 h 313800"/>
                <a:gd name="connsiteX22" fmla="*/ 263338 w 336330"/>
                <a:gd name="connsiteY22" fmla="*/ 244649 h 313800"/>
                <a:gd name="connsiteX23" fmla="*/ 293708 w 336330"/>
                <a:gd name="connsiteY23" fmla="*/ 266989 h 313800"/>
                <a:gd name="connsiteX24" fmla="*/ 296211 w 336330"/>
                <a:gd name="connsiteY24" fmla="*/ 268109 h 313800"/>
                <a:gd name="connsiteX25" fmla="*/ 325403 w 336330"/>
                <a:gd name="connsiteY25" fmla="*/ 287580 h 313800"/>
                <a:gd name="connsiteX26" fmla="*/ 336319 w 336330"/>
                <a:gd name="connsiteY26" fmla="*/ 297416 h 313800"/>
                <a:gd name="connsiteX27" fmla="*/ 315156 w 336330"/>
                <a:gd name="connsiteY27" fmla="*/ 300056 h 313800"/>
                <a:gd name="connsiteX28" fmla="*/ 315951 w 336330"/>
                <a:gd name="connsiteY28" fmla="*/ 313801 h 31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36330" h="313800">
                  <a:moveTo>
                    <a:pt x="315951" y="313801"/>
                  </a:moveTo>
                  <a:cubicBezTo>
                    <a:pt x="298034" y="306862"/>
                    <a:pt x="282152" y="296684"/>
                    <a:pt x="266464" y="285551"/>
                  </a:cubicBezTo>
                  <a:cubicBezTo>
                    <a:pt x="222093" y="254062"/>
                    <a:pt x="185008" y="214839"/>
                    <a:pt x="147929" y="175663"/>
                  </a:cubicBezTo>
                  <a:cubicBezTo>
                    <a:pt x="137568" y="164713"/>
                    <a:pt x="130825" y="150426"/>
                    <a:pt x="121332" y="138544"/>
                  </a:cubicBezTo>
                  <a:cubicBezTo>
                    <a:pt x="108770" y="122822"/>
                    <a:pt x="96014" y="107083"/>
                    <a:pt x="78915" y="95779"/>
                  </a:cubicBezTo>
                  <a:cubicBezTo>
                    <a:pt x="78767" y="92327"/>
                    <a:pt x="77292" y="89578"/>
                    <a:pt x="74823" y="87155"/>
                  </a:cubicBezTo>
                  <a:cubicBezTo>
                    <a:pt x="52769" y="65495"/>
                    <a:pt x="33790" y="40498"/>
                    <a:pt x="6620" y="24393"/>
                  </a:cubicBezTo>
                  <a:cubicBezTo>
                    <a:pt x="3163" y="19301"/>
                    <a:pt x="-981" y="14466"/>
                    <a:pt x="208" y="7602"/>
                  </a:cubicBezTo>
                  <a:lnTo>
                    <a:pt x="294" y="7625"/>
                  </a:lnTo>
                  <a:cubicBezTo>
                    <a:pt x="4837" y="-656"/>
                    <a:pt x="11832" y="-1176"/>
                    <a:pt x="19885" y="1304"/>
                  </a:cubicBezTo>
                  <a:cubicBezTo>
                    <a:pt x="25589" y="3064"/>
                    <a:pt x="30732" y="6299"/>
                    <a:pt x="36618" y="7551"/>
                  </a:cubicBezTo>
                  <a:cubicBezTo>
                    <a:pt x="58130" y="19466"/>
                    <a:pt x="71314" y="40469"/>
                    <a:pt x="89511" y="56014"/>
                  </a:cubicBezTo>
                  <a:cubicBezTo>
                    <a:pt x="92814" y="58837"/>
                    <a:pt x="95368" y="62575"/>
                    <a:pt x="99598" y="64266"/>
                  </a:cubicBezTo>
                  <a:cubicBezTo>
                    <a:pt x="99918" y="71753"/>
                    <a:pt x="106421" y="74782"/>
                    <a:pt x="110588" y="79486"/>
                  </a:cubicBezTo>
                  <a:cubicBezTo>
                    <a:pt x="114508" y="83909"/>
                    <a:pt x="118526" y="88241"/>
                    <a:pt x="122504" y="92613"/>
                  </a:cubicBezTo>
                  <a:cubicBezTo>
                    <a:pt x="124275" y="99351"/>
                    <a:pt x="124389" y="107540"/>
                    <a:pt x="134819" y="106706"/>
                  </a:cubicBezTo>
                  <a:lnTo>
                    <a:pt x="134962" y="106672"/>
                  </a:lnTo>
                  <a:cubicBezTo>
                    <a:pt x="144626" y="121868"/>
                    <a:pt x="152467" y="138447"/>
                    <a:pt x="167560" y="149505"/>
                  </a:cubicBezTo>
                  <a:cubicBezTo>
                    <a:pt x="194872" y="179486"/>
                    <a:pt x="223967" y="207667"/>
                    <a:pt x="253606" y="235311"/>
                  </a:cubicBezTo>
                  <a:cubicBezTo>
                    <a:pt x="254760" y="235916"/>
                    <a:pt x="255663" y="236785"/>
                    <a:pt x="256315" y="237911"/>
                  </a:cubicBezTo>
                  <a:cubicBezTo>
                    <a:pt x="256949" y="238820"/>
                    <a:pt x="257360" y="239820"/>
                    <a:pt x="257566" y="240906"/>
                  </a:cubicBezTo>
                  <a:cubicBezTo>
                    <a:pt x="258132" y="244232"/>
                    <a:pt x="261492" y="243237"/>
                    <a:pt x="263310" y="244626"/>
                  </a:cubicBezTo>
                  <a:lnTo>
                    <a:pt x="263338" y="244649"/>
                  </a:lnTo>
                  <a:cubicBezTo>
                    <a:pt x="269699" y="257210"/>
                    <a:pt x="280626" y="263560"/>
                    <a:pt x="293708" y="266989"/>
                  </a:cubicBezTo>
                  <a:cubicBezTo>
                    <a:pt x="294639" y="267149"/>
                    <a:pt x="295474" y="267526"/>
                    <a:pt x="296211" y="268109"/>
                  </a:cubicBezTo>
                  <a:cubicBezTo>
                    <a:pt x="302926" y="279145"/>
                    <a:pt x="315247" y="281710"/>
                    <a:pt x="325403" y="287580"/>
                  </a:cubicBezTo>
                  <a:cubicBezTo>
                    <a:pt x="329672" y="290049"/>
                    <a:pt x="336656" y="289752"/>
                    <a:pt x="336319" y="297416"/>
                  </a:cubicBezTo>
                  <a:cubicBezTo>
                    <a:pt x="329929" y="302005"/>
                    <a:pt x="323214" y="304136"/>
                    <a:pt x="315156" y="300056"/>
                  </a:cubicBezTo>
                  <a:cubicBezTo>
                    <a:pt x="315990" y="304639"/>
                    <a:pt x="319236" y="309160"/>
                    <a:pt x="315951" y="313801"/>
                  </a:cubicBezTo>
                  <a:close/>
                </a:path>
              </a:pathLst>
            </a:custGeom>
            <a:grpFill/>
            <a:ln w="5715" cap="flat">
              <a:noFill/>
              <a:prstDash val="solid"/>
              <a:miter/>
            </a:ln>
          </p:spPr>
          <p:txBody>
            <a:bodyPr rtlCol="0" anchor="ctr"/>
            <a:lstStyle/>
            <a:p>
              <a:endParaRPr lang="zh-CN" altLang="en-US"/>
            </a:p>
          </p:txBody>
        </p:sp>
        <p:sp>
          <p:nvSpPr>
            <p:cNvPr id="2845" name="任意多边形: 形状 2844">
              <a:extLst>
                <a:ext uri="{FF2B5EF4-FFF2-40B4-BE49-F238E27FC236}">
                  <a16:creationId xmlns:a16="http://schemas.microsoft.com/office/drawing/2014/main" id="{E5666C68-30E0-6BA3-24A9-D64EC12A7054}"/>
                </a:ext>
              </a:extLst>
            </p:cNvPr>
            <p:cNvSpPr/>
            <p:nvPr/>
          </p:nvSpPr>
          <p:spPr>
            <a:xfrm>
              <a:off x="7269551" y="3797909"/>
              <a:ext cx="170965" cy="121700"/>
            </a:xfrm>
            <a:custGeom>
              <a:avLst/>
              <a:gdLst>
                <a:gd name="connsiteX0" fmla="*/ 58340 w 170965"/>
                <a:gd name="connsiteY0" fmla="*/ 90748 h 121700"/>
                <a:gd name="connsiteX1" fmla="*/ 65592 w 170965"/>
                <a:gd name="connsiteY1" fmla="*/ 101584 h 121700"/>
                <a:gd name="connsiteX2" fmla="*/ 67770 w 170965"/>
                <a:gd name="connsiteY2" fmla="*/ 121701 h 121700"/>
                <a:gd name="connsiteX3" fmla="*/ 26387 w 170965"/>
                <a:gd name="connsiteY3" fmla="*/ 109659 h 121700"/>
                <a:gd name="connsiteX4" fmla="*/ 38612 w 170965"/>
                <a:gd name="connsiteY4" fmla="*/ 103910 h 121700"/>
                <a:gd name="connsiteX5" fmla="*/ 35806 w 170965"/>
                <a:gd name="connsiteY5" fmla="*/ 96372 h 121700"/>
                <a:gd name="connsiteX6" fmla="*/ 25182 w 170965"/>
                <a:gd name="connsiteY6" fmla="*/ 81239 h 121700"/>
                <a:gd name="connsiteX7" fmla="*/ 18878 w 170965"/>
                <a:gd name="connsiteY7" fmla="*/ 74301 h 121700"/>
                <a:gd name="connsiteX8" fmla="*/ 4476 w 170965"/>
                <a:gd name="connsiteY8" fmla="*/ 58287 h 121700"/>
                <a:gd name="connsiteX9" fmla="*/ 12300 w 170965"/>
                <a:gd name="connsiteY9" fmla="*/ 51275 h 121700"/>
                <a:gd name="connsiteX10" fmla="*/ 12180 w 170965"/>
                <a:gd name="connsiteY10" fmla="*/ 49360 h 121700"/>
                <a:gd name="connsiteX11" fmla="*/ 4339 w 170965"/>
                <a:gd name="connsiteY11" fmla="*/ 41885 h 121700"/>
                <a:gd name="connsiteX12" fmla="*/ 2436 w 170965"/>
                <a:gd name="connsiteY12" fmla="*/ 41405 h 121700"/>
                <a:gd name="connsiteX13" fmla="*/ 658 w 170965"/>
                <a:gd name="connsiteY13" fmla="*/ 36176 h 121700"/>
                <a:gd name="connsiteX14" fmla="*/ 14712 w 170965"/>
                <a:gd name="connsiteY14" fmla="*/ 15830 h 121700"/>
                <a:gd name="connsiteX15" fmla="*/ 33868 w 170965"/>
                <a:gd name="connsiteY15" fmla="*/ 27015 h 121700"/>
                <a:gd name="connsiteX16" fmla="*/ 44167 w 170965"/>
                <a:gd name="connsiteY16" fmla="*/ 30403 h 121700"/>
                <a:gd name="connsiteX17" fmla="*/ 54231 w 170965"/>
                <a:gd name="connsiteY17" fmla="*/ 30855 h 121700"/>
                <a:gd name="connsiteX18" fmla="*/ 54997 w 170965"/>
                <a:gd name="connsiteY18" fmla="*/ 20511 h 121700"/>
                <a:gd name="connsiteX19" fmla="*/ 57071 w 170965"/>
                <a:gd name="connsiteY19" fmla="*/ 0 h 121700"/>
                <a:gd name="connsiteX20" fmla="*/ 64918 w 170965"/>
                <a:gd name="connsiteY20" fmla="*/ 8521 h 121700"/>
                <a:gd name="connsiteX21" fmla="*/ 67695 w 170965"/>
                <a:gd name="connsiteY21" fmla="*/ 12447 h 121700"/>
                <a:gd name="connsiteX22" fmla="*/ 84766 w 170965"/>
                <a:gd name="connsiteY22" fmla="*/ 19408 h 121700"/>
                <a:gd name="connsiteX23" fmla="*/ 89612 w 170965"/>
                <a:gd name="connsiteY23" fmla="*/ 3760 h 121700"/>
                <a:gd name="connsiteX24" fmla="*/ 91636 w 170965"/>
                <a:gd name="connsiteY24" fmla="*/ 680 h 121700"/>
                <a:gd name="connsiteX25" fmla="*/ 131126 w 170965"/>
                <a:gd name="connsiteY25" fmla="*/ 35564 h 121700"/>
                <a:gd name="connsiteX26" fmla="*/ 132412 w 170965"/>
                <a:gd name="connsiteY26" fmla="*/ 16230 h 121700"/>
                <a:gd name="connsiteX27" fmla="*/ 140550 w 170965"/>
                <a:gd name="connsiteY27" fmla="*/ 8521 h 121700"/>
                <a:gd name="connsiteX28" fmla="*/ 142630 w 170965"/>
                <a:gd name="connsiteY28" fmla="*/ 8864 h 121700"/>
                <a:gd name="connsiteX29" fmla="*/ 146202 w 170965"/>
                <a:gd name="connsiteY29" fmla="*/ 11001 h 121700"/>
                <a:gd name="connsiteX30" fmla="*/ 157667 w 170965"/>
                <a:gd name="connsiteY30" fmla="*/ 22243 h 121700"/>
                <a:gd name="connsiteX31" fmla="*/ 157347 w 170965"/>
                <a:gd name="connsiteY31" fmla="*/ 25889 h 121700"/>
                <a:gd name="connsiteX32" fmla="*/ 165462 w 170965"/>
                <a:gd name="connsiteY32" fmla="*/ 46668 h 121700"/>
                <a:gd name="connsiteX33" fmla="*/ 170965 w 170965"/>
                <a:gd name="connsiteY33" fmla="*/ 51566 h 121700"/>
                <a:gd name="connsiteX34" fmla="*/ 121234 w 170965"/>
                <a:gd name="connsiteY34" fmla="*/ 101475 h 121700"/>
                <a:gd name="connsiteX35" fmla="*/ 116336 w 170965"/>
                <a:gd name="connsiteY35" fmla="*/ 95698 h 121700"/>
                <a:gd name="connsiteX36" fmla="*/ 84652 w 170965"/>
                <a:gd name="connsiteY36" fmla="*/ 100630 h 121700"/>
                <a:gd name="connsiteX37" fmla="*/ 72422 w 170965"/>
                <a:gd name="connsiteY37" fmla="*/ 101212 h 121700"/>
                <a:gd name="connsiteX38" fmla="*/ 58340 w 170965"/>
                <a:gd name="connsiteY38" fmla="*/ 90748 h 121700"/>
                <a:gd name="connsiteX39" fmla="*/ 69061 w 170965"/>
                <a:gd name="connsiteY39" fmla="*/ 80256 h 121700"/>
                <a:gd name="connsiteX40" fmla="*/ 85475 w 170965"/>
                <a:gd name="connsiteY40" fmla="*/ 89394 h 121700"/>
                <a:gd name="connsiteX41" fmla="*/ 88115 w 170965"/>
                <a:gd name="connsiteY41" fmla="*/ 88565 h 121700"/>
                <a:gd name="connsiteX42" fmla="*/ 83915 w 170965"/>
                <a:gd name="connsiteY42" fmla="*/ 89788 h 121700"/>
                <a:gd name="connsiteX43" fmla="*/ 75091 w 170965"/>
                <a:gd name="connsiteY43" fmla="*/ 82485 h 121700"/>
                <a:gd name="connsiteX44" fmla="*/ 67633 w 170965"/>
                <a:gd name="connsiteY44" fmla="*/ 81250 h 121700"/>
                <a:gd name="connsiteX45" fmla="*/ 48522 w 170965"/>
                <a:gd name="connsiteY45" fmla="*/ 82701 h 121700"/>
                <a:gd name="connsiteX46" fmla="*/ 58340 w 170965"/>
                <a:gd name="connsiteY46" fmla="*/ 90748 h 12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70965" h="121700">
                  <a:moveTo>
                    <a:pt x="58340" y="90748"/>
                  </a:moveTo>
                  <a:cubicBezTo>
                    <a:pt x="60717" y="94406"/>
                    <a:pt x="62500" y="98686"/>
                    <a:pt x="65592" y="101584"/>
                  </a:cubicBezTo>
                  <a:cubicBezTo>
                    <a:pt x="71919" y="107522"/>
                    <a:pt x="73542" y="113677"/>
                    <a:pt x="67770" y="121701"/>
                  </a:cubicBezTo>
                  <a:cubicBezTo>
                    <a:pt x="56637" y="110471"/>
                    <a:pt x="38189" y="122370"/>
                    <a:pt x="26387" y="109659"/>
                  </a:cubicBezTo>
                  <a:cubicBezTo>
                    <a:pt x="28171" y="102818"/>
                    <a:pt x="35200" y="107202"/>
                    <a:pt x="38612" y="103910"/>
                  </a:cubicBezTo>
                  <a:cubicBezTo>
                    <a:pt x="37612" y="101390"/>
                    <a:pt x="35543" y="98755"/>
                    <a:pt x="35806" y="96372"/>
                  </a:cubicBezTo>
                  <a:cubicBezTo>
                    <a:pt x="36743" y="87942"/>
                    <a:pt x="38092" y="80221"/>
                    <a:pt x="25182" y="81239"/>
                  </a:cubicBezTo>
                  <a:cubicBezTo>
                    <a:pt x="23273" y="81387"/>
                    <a:pt x="20987" y="76735"/>
                    <a:pt x="18878" y="74301"/>
                  </a:cubicBezTo>
                  <a:cubicBezTo>
                    <a:pt x="14889" y="68140"/>
                    <a:pt x="11082" y="61819"/>
                    <a:pt x="4476" y="58287"/>
                  </a:cubicBezTo>
                  <a:cubicBezTo>
                    <a:pt x="5385" y="53332"/>
                    <a:pt x="13872" y="58259"/>
                    <a:pt x="12300" y="51275"/>
                  </a:cubicBezTo>
                  <a:cubicBezTo>
                    <a:pt x="12266" y="50635"/>
                    <a:pt x="12226" y="49995"/>
                    <a:pt x="12180" y="49360"/>
                  </a:cubicBezTo>
                  <a:cubicBezTo>
                    <a:pt x="11534" y="44811"/>
                    <a:pt x="7596" y="43708"/>
                    <a:pt x="4339" y="41885"/>
                  </a:cubicBezTo>
                  <a:cubicBezTo>
                    <a:pt x="3699" y="41731"/>
                    <a:pt x="3070" y="41571"/>
                    <a:pt x="2436" y="41405"/>
                  </a:cubicBezTo>
                  <a:cubicBezTo>
                    <a:pt x="390" y="40051"/>
                    <a:pt x="-827" y="36570"/>
                    <a:pt x="658" y="36176"/>
                  </a:cubicBezTo>
                  <a:cubicBezTo>
                    <a:pt x="10974" y="33427"/>
                    <a:pt x="8282" y="22123"/>
                    <a:pt x="14712" y="15830"/>
                  </a:cubicBezTo>
                  <a:cubicBezTo>
                    <a:pt x="19684" y="22140"/>
                    <a:pt x="25416" y="27752"/>
                    <a:pt x="33868" y="27015"/>
                  </a:cubicBezTo>
                  <a:cubicBezTo>
                    <a:pt x="38160" y="26637"/>
                    <a:pt x="41687" y="27438"/>
                    <a:pt x="44167" y="30403"/>
                  </a:cubicBezTo>
                  <a:cubicBezTo>
                    <a:pt x="47670" y="34581"/>
                    <a:pt x="52625" y="32730"/>
                    <a:pt x="54231" y="30855"/>
                  </a:cubicBezTo>
                  <a:cubicBezTo>
                    <a:pt x="56117" y="28660"/>
                    <a:pt x="56648" y="22780"/>
                    <a:pt x="54997" y="20511"/>
                  </a:cubicBezTo>
                  <a:cubicBezTo>
                    <a:pt x="48973" y="12224"/>
                    <a:pt x="54751" y="6549"/>
                    <a:pt x="57071" y="0"/>
                  </a:cubicBezTo>
                  <a:cubicBezTo>
                    <a:pt x="63061" y="691"/>
                    <a:pt x="57683" y="9801"/>
                    <a:pt x="64918" y="8521"/>
                  </a:cubicBezTo>
                  <a:cubicBezTo>
                    <a:pt x="65827" y="9858"/>
                    <a:pt x="66438" y="11710"/>
                    <a:pt x="67695" y="12447"/>
                  </a:cubicBezTo>
                  <a:cubicBezTo>
                    <a:pt x="73108" y="15619"/>
                    <a:pt x="78034" y="22545"/>
                    <a:pt x="84766" y="19408"/>
                  </a:cubicBezTo>
                  <a:cubicBezTo>
                    <a:pt x="90413" y="16774"/>
                    <a:pt x="88344" y="9190"/>
                    <a:pt x="89612" y="3760"/>
                  </a:cubicBezTo>
                  <a:cubicBezTo>
                    <a:pt x="89835" y="2800"/>
                    <a:pt x="90738" y="2000"/>
                    <a:pt x="91636" y="680"/>
                  </a:cubicBezTo>
                  <a:cubicBezTo>
                    <a:pt x="105529" y="10584"/>
                    <a:pt x="119685" y="20077"/>
                    <a:pt x="131126" y="35564"/>
                  </a:cubicBezTo>
                  <a:cubicBezTo>
                    <a:pt x="134807" y="27409"/>
                    <a:pt x="133515" y="21277"/>
                    <a:pt x="132412" y="16230"/>
                  </a:cubicBezTo>
                  <a:cubicBezTo>
                    <a:pt x="130498" y="7498"/>
                    <a:pt x="135812" y="8875"/>
                    <a:pt x="140550" y="8521"/>
                  </a:cubicBezTo>
                  <a:cubicBezTo>
                    <a:pt x="141242" y="8641"/>
                    <a:pt x="141939" y="8755"/>
                    <a:pt x="142630" y="8864"/>
                  </a:cubicBezTo>
                  <a:cubicBezTo>
                    <a:pt x="143922" y="9412"/>
                    <a:pt x="145111" y="10127"/>
                    <a:pt x="146202" y="11001"/>
                  </a:cubicBezTo>
                  <a:cubicBezTo>
                    <a:pt x="149957" y="14813"/>
                    <a:pt x="154849" y="17482"/>
                    <a:pt x="157667" y="22243"/>
                  </a:cubicBezTo>
                  <a:cubicBezTo>
                    <a:pt x="157975" y="23500"/>
                    <a:pt x="157844" y="24729"/>
                    <a:pt x="157347" y="25889"/>
                  </a:cubicBezTo>
                  <a:cubicBezTo>
                    <a:pt x="162381" y="31861"/>
                    <a:pt x="170731" y="36296"/>
                    <a:pt x="165462" y="46668"/>
                  </a:cubicBezTo>
                  <a:cubicBezTo>
                    <a:pt x="164359" y="48840"/>
                    <a:pt x="169657" y="49189"/>
                    <a:pt x="170965" y="51566"/>
                  </a:cubicBezTo>
                  <a:cubicBezTo>
                    <a:pt x="155666" y="69471"/>
                    <a:pt x="139144" y="86165"/>
                    <a:pt x="121234" y="101475"/>
                  </a:cubicBezTo>
                  <a:cubicBezTo>
                    <a:pt x="120159" y="98966"/>
                    <a:pt x="118153" y="95029"/>
                    <a:pt x="116336" y="95698"/>
                  </a:cubicBezTo>
                  <a:cubicBezTo>
                    <a:pt x="106032" y="99492"/>
                    <a:pt x="94602" y="95389"/>
                    <a:pt x="84652" y="100630"/>
                  </a:cubicBezTo>
                  <a:cubicBezTo>
                    <a:pt x="80834" y="107242"/>
                    <a:pt x="75816" y="109562"/>
                    <a:pt x="72422" y="101212"/>
                  </a:cubicBezTo>
                  <a:cubicBezTo>
                    <a:pt x="69553" y="94149"/>
                    <a:pt x="64935" y="91663"/>
                    <a:pt x="58340" y="90748"/>
                  </a:cubicBezTo>
                  <a:cubicBezTo>
                    <a:pt x="53471" y="78615"/>
                    <a:pt x="66450" y="84736"/>
                    <a:pt x="69061" y="80256"/>
                  </a:cubicBezTo>
                  <a:cubicBezTo>
                    <a:pt x="76982" y="78896"/>
                    <a:pt x="75754" y="94023"/>
                    <a:pt x="85475" y="89394"/>
                  </a:cubicBezTo>
                  <a:cubicBezTo>
                    <a:pt x="86172" y="88325"/>
                    <a:pt x="87064" y="88045"/>
                    <a:pt x="88115" y="88565"/>
                  </a:cubicBezTo>
                  <a:cubicBezTo>
                    <a:pt x="86206" y="87171"/>
                    <a:pt x="85492" y="89902"/>
                    <a:pt x="83915" y="89788"/>
                  </a:cubicBezTo>
                  <a:cubicBezTo>
                    <a:pt x="78485" y="90320"/>
                    <a:pt x="76960" y="86291"/>
                    <a:pt x="75091" y="82485"/>
                  </a:cubicBezTo>
                  <a:cubicBezTo>
                    <a:pt x="73279" y="78787"/>
                    <a:pt x="70633" y="78598"/>
                    <a:pt x="67633" y="81250"/>
                  </a:cubicBezTo>
                  <a:cubicBezTo>
                    <a:pt x="61329" y="80530"/>
                    <a:pt x="55191" y="83273"/>
                    <a:pt x="48522" y="82701"/>
                  </a:cubicBezTo>
                  <a:cubicBezTo>
                    <a:pt x="51813" y="85222"/>
                    <a:pt x="55694" y="87308"/>
                    <a:pt x="58340" y="90748"/>
                  </a:cubicBezTo>
                  <a:close/>
                </a:path>
              </a:pathLst>
            </a:custGeom>
            <a:grpFill/>
            <a:ln w="5715" cap="flat">
              <a:noFill/>
              <a:prstDash val="solid"/>
              <a:miter/>
            </a:ln>
          </p:spPr>
          <p:txBody>
            <a:bodyPr rtlCol="0" anchor="ctr"/>
            <a:lstStyle/>
            <a:p>
              <a:endParaRPr lang="zh-CN" altLang="en-US"/>
            </a:p>
          </p:txBody>
        </p:sp>
        <p:sp>
          <p:nvSpPr>
            <p:cNvPr id="2846" name="任意多边形: 形状 2845">
              <a:extLst>
                <a:ext uri="{FF2B5EF4-FFF2-40B4-BE49-F238E27FC236}">
                  <a16:creationId xmlns:a16="http://schemas.microsoft.com/office/drawing/2014/main" id="{6999FB3C-63E2-0FEE-3BD9-1AD3A37D7EE0}"/>
                </a:ext>
              </a:extLst>
            </p:cNvPr>
            <p:cNvSpPr/>
            <p:nvPr/>
          </p:nvSpPr>
          <p:spPr>
            <a:xfrm>
              <a:off x="7068159" y="3784078"/>
              <a:ext cx="255868" cy="234430"/>
            </a:xfrm>
            <a:custGeom>
              <a:avLst/>
              <a:gdLst>
                <a:gd name="connsiteX0" fmla="*/ 207211 w 255868"/>
                <a:gd name="connsiteY0" fmla="*/ 196739 h 234430"/>
                <a:gd name="connsiteX1" fmla="*/ 207274 w 255868"/>
                <a:gd name="connsiteY1" fmla="*/ 184938 h 234430"/>
                <a:gd name="connsiteX2" fmla="*/ 162137 w 255868"/>
                <a:gd name="connsiteY2" fmla="*/ 129536 h 234430"/>
                <a:gd name="connsiteX3" fmla="*/ 143729 w 255868"/>
                <a:gd name="connsiteY3" fmla="*/ 108791 h 234430"/>
                <a:gd name="connsiteX4" fmla="*/ 89213 w 255868"/>
                <a:gd name="connsiteY4" fmla="*/ 65534 h 234430"/>
                <a:gd name="connsiteX5" fmla="*/ 23034 w 255868"/>
                <a:gd name="connsiteY5" fmla="*/ 31370 h 234430"/>
                <a:gd name="connsiteX6" fmla="*/ 3140 w 255868"/>
                <a:gd name="connsiteY6" fmla="*/ 25323 h 234430"/>
                <a:gd name="connsiteX7" fmla="*/ 16696 w 255868"/>
                <a:gd name="connsiteY7" fmla="*/ 0 h 234430"/>
                <a:gd name="connsiteX8" fmla="*/ 56123 w 255868"/>
                <a:gd name="connsiteY8" fmla="*/ 12076 h 234430"/>
                <a:gd name="connsiteX9" fmla="*/ 56329 w 255868"/>
                <a:gd name="connsiteY9" fmla="*/ 12059 h 234430"/>
                <a:gd name="connsiteX10" fmla="*/ 80412 w 255868"/>
                <a:gd name="connsiteY10" fmla="*/ 27878 h 234430"/>
                <a:gd name="connsiteX11" fmla="*/ 102724 w 255868"/>
                <a:gd name="connsiteY11" fmla="*/ 40451 h 234430"/>
                <a:gd name="connsiteX12" fmla="*/ 138414 w 255868"/>
                <a:gd name="connsiteY12" fmla="*/ 61562 h 234430"/>
                <a:gd name="connsiteX13" fmla="*/ 138397 w 255868"/>
                <a:gd name="connsiteY13" fmla="*/ 61425 h 234430"/>
                <a:gd name="connsiteX14" fmla="*/ 154056 w 255868"/>
                <a:gd name="connsiteY14" fmla="*/ 75278 h 234430"/>
                <a:gd name="connsiteX15" fmla="*/ 157685 w 255868"/>
                <a:gd name="connsiteY15" fmla="*/ 78421 h 234430"/>
                <a:gd name="connsiteX16" fmla="*/ 167572 w 255868"/>
                <a:gd name="connsiteY16" fmla="*/ 88211 h 234430"/>
                <a:gd name="connsiteX17" fmla="*/ 167572 w 255868"/>
                <a:gd name="connsiteY17" fmla="*/ 88200 h 234430"/>
                <a:gd name="connsiteX18" fmla="*/ 174796 w 255868"/>
                <a:gd name="connsiteY18" fmla="*/ 97601 h 234430"/>
                <a:gd name="connsiteX19" fmla="*/ 187637 w 255868"/>
                <a:gd name="connsiteY19" fmla="*/ 110745 h 234430"/>
                <a:gd name="connsiteX20" fmla="*/ 213955 w 255868"/>
                <a:gd name="connsiteY20" fmla="*/ 143807 h 234430"/>
                <a:gd name="connsiteX21" fmla="*/ 213995 w 255868"/>
                <a:gd name="connsiteY21" fmla="*/ 143835 h 234430"/>
                <a:gd name="connsiteX22" fmla="*/ 220355 w 255868"/>
                <a:gd name="connsiteY22" fmla="*/ 150533 h 234430"/>
                <a:gd name="connsiteX23" fmla="*/ 220315 w 255868"/>
                <a:gd name="connsiteY23" fmla="*/ 150522 h 234430"/>
                <a:gd name="connsiteX24" fmla="*/ 223727 w 255868"/>
                <a:gd name="connsiteY24" fmla="*/ 153791 h 234430"/>
                <a:gd name="connsiteX25" fmla="*/ 223716 w 255868"/>
                <a:gd name="connsiteY25" fmla="*/ 153751 h 234430"/>
                <a:gd name="connsiteX26" fmla="*/ 230368 w 255868"/>
                <a:gd name="connsiteY26" fmla="*/ 163546 h 234430"/>
                <a:gd name="connsiteX27" fmla="*/ 230465 w 255868"/>
                <a:gd name="connsiteY27" fmla="*/ 163586 h 234430"/>
                <a:gd name="connsiteX28" fmla="*/ 240049 w 255868"/>
                <a:gd name="connsiteY28" fmla="*/ 176719 h 234430"/>
                <a:gd name="connsiteX29" fmla="*/ 243347 w 255868"/>
                <a:gd name="connsiteY29" fmla="*/ 177080 h 234430"/>
                <a:gd name="connsiteX30" fmla="*/ 253405 w 255868"/>
                <a:gd name="connsiteY30" fmla="*/ 202820 h 234430"/>
                <a:gd name="connsiteX31" fmla="*/ 247988 w 255868"/>
                <a:gd name="connsiteY31" fmla="*/ 231063 h 234430"/>
                <a:gd name="connsiteX32" fmla="*/ 235140 w 255868"/>
                <a:gd name="connsiteY32" fmla="*/ 231475 h 234430"/>
                <a:gd name="connsiteX33" fmla="*/ 221058 w 255868"/>
                <a:gd name="connsiteY33" fmla="*/ 207929 h 234430"/>
                <a:gd name="connsiteX34" fmla="*/ 207211 w 255868"/>
                <a:gd name="connsiteY34" fmla="*/ 196739 h 234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55868" h="234430">
                  <a:moveTo>
                    <a:pt x="207211" y="196739"/>
                  </a:moveTo>
                  <a:cubicBezTo>
                    <a:pt x="209571" y="192824"/>
                    <a:pt x="211040" y="189212"/>
                    <a:pt x="207274" y="184938"/>
                  </a:cubicBezTo>
                  <a:cubicBezTo>
                    <a:pt x="191534" y="167055"/>
                    <a:pt x="180116" y="145698"/>
                    <a:pt x="162137" y="129536"/>
                  </a:cubicBezTo>
                  <a:cubicBezTo>
                    <a:pt x="155302" y="123393"/>
                    <a:pt x="149581" y="115952"/>
                    <a:pt x="143729" y="108791"/>
                  </a:cubicBezTo>
                  <a:cubicBezTo>
                    <a:pt x="128675" y="90354"/>
                    <a:pt x="107461" y="79856"/>
                    <a:pt x="89213" y="65534"/>
                  </a:cubicBezTo>
                  <a:cubicBezTo>
                    <a:pt x="69153" y="49795"/>
                    <a:pt x="44659" y="43554"/>
                    <a:pt x="23034" y="31370"/>
                  </a:cubicBezTo>
                  <a:cubicBezTo>
                    <a:pt x="16821" y="27872"/>
                    <a:pt x="8632" y="31067"/>
                    <a:pt x="3140" y="25323"/>
                  </a:cubicBezTo>
                  <a:cubicBezTo>
                    <a:pt x="-4238" y="14162"/>
                    <a:pt x="1831" y="2840"/>
                    <a:pt x="16696" y="0"/>
                  </a:cubicBezTo>
                  <a:cubicBezTo>
                    <a:pt x="29457" y="5252"/>
                    <a:pt x="42813" y="8590"/>
                    <a:pt x="56123" y="12076"/>
                  </a:cubicBezTo>
                  <a:lnTo>
                    <a:pt x="56329" y="12059"/>
                  </a:lnTo>
                  <a:cubicBezTo>
                    <a:pt x="61833" y="21117"/>
                    <a:pt x="71714" y="24049"/>
                    <a:pt x="80412" y="27878"/>
                  </a:cubicBezTo>
                  <a:cubicBezTo>
                    <a:pt x="88373" y="31381"/>
                    <a:pt x="96340" y="34353"/>
                    <a:pt x="102724" y="40451"/>
                  </a:cubicBezTo>
                  <a:cubicBezTo>
                    <a:pt x="115182" y="46537"/>
                    <a:pt x="126504" y="54544"/>
                    <a:pt x="138414" y="61562"/>
                  </a:cubicBezTo>
                  <a:lnTo>
                    <a:pt x="138397" y="61425"/>
                  </a:lnTo>
                  <a:cubicBezTo>
                    <a:pt x="141900" y="67986"/>
                    <a:pt x="145655" y="74261"/>
                    <a:pt x="154056" y="75278"/>
                  </a:cubicBezTo>
                  <a:cubicBezTo>
                    <a:pt x="155267" y="76324"/>
                    <a:pt x="156479" y="77370"/>
                    <a:pt x="157685" y="78421"/>
                  </a:cubicBezTo>
                  <a:cubicBezTo>
                    <a:pt x="160954" y="81713"/>
                    <a:pt x="160331" y="88931"/>
                    <a:pt x="167572" y="88211"/>
                  </a:cubicBezTo>
                  <a:lnTo>
                    <a:pt x="167572" y="88200"/>
                  </a:lnTo>
                  <a:cubicBezTo>
                    <a:pt x="170235" y="91137"/>
                    <a:pt x="170698" y="95766"/>
                    <a:pt x="174796" y="97601"/>
                  </a:cubicBezTo>
                  <a:cubicBezTo>
                    <a:pt x="179910" y="101167"/>
                    <a:pt x="183802" y="105928"/>
                    <a:pt x="187637" y="110745"/>
                  </a:cubicBezTo>
                  <a:cubicBezTo>
                    <a:pt x="196467" y="121718"/>
                    <a:pt x="202324" y="135063"/>
                    <a:pt x="213955" y="143807"/>
                  </a:cubicBezTo>
                  <a:lnTo>
                    <a:pt x="213995" y="143835"/>
                  </a:lnTo>
                  <a:cubicBezTo>
                    <a:pt x="214383" y="147716"/>
                    <a:pt x="217623" y="148882"/>
                    <a:pt x="220355" y="150533"/>
                  </a:cubicBezTo>
                  <a:lnTo>
                    <a:pt x="220315" y="150522"/>
                  </a:lnTo>
                  <a:cubicBezTo>
                    <a:pt x="221298" y="151773"/>
                    <a:pt x="222379" y="152916"/>
                    <a:pt x="223727" y="153791"/>
                  </a:cubicBezTo>
                  <a:lnTo>
                    <a:pt x="223716" y="153751"/>
                  </a:lnTo>
                  <a:cubicBezTo>
                    <a:pt x="225522" y="157294"/>
                    <a:pt x="225333" y="162198"/>
                    <a:pt x="230368" y="163546"/>
                  </a:cubicBezTo>
                  <a:lnTo>
                    <a:pt x="230465" y="163586"/>
                  </a:lnTo>
                  <a:cubicBezTo>
                    <a:pt x="230414" y="170330"/>
                    <a:pt x="231791" y="176039"/>
                    <a:pt x="240049" y="176719"/>
                  </a:cubicBezTo>
                  <a:cubicBezTo>
                    <a:pt x="241147" y="176839"/>
                    <a:pt x="242250" y="176959"/>
                    <a:pt x="243347" y="177080"/>
                  </a:cubicBezTo>
                  <a:cubicBezTo>
                    <a:pt x="244833" y="186384"/>
                    <a:pt x="249073" y="194825"/>
                    <a:pt x="253405" y="202820"/>
                  </a:cubicBezTo>
                  <a:cubicBezTo>
                    <a:pt x="259652" y="214341"/>
                    <a:pt x="252588" y="222559"/>
                    <a:pt x="247988" y="231063"/>
                  </a:cubicBezTo>
                  <a:cubicBezTo>
                    <a:pt x="245364" y="235915"/>
                    <a:pt x="239758" y="235046"/>
                    <a:pt x="235140" y="231475"/>
                  </a:cubicBezTo>
                  <a:cubicBezTo>
                    <a:pt x="227333" y="225434"/>
                    <a:pt x="225362" y="215987"/>
                    <a:pt x="221058" y="207929"/>
                  </a:cubicBezTo>
                  <a:cubicBezTo>
                    <a:pt x="217961" y="202111"/>
                    <a:pt x="215801" y="195573"/>
                    <a:pt x="207211" y="196739"/>
                  </a:cubicBezTo>
                  <a:close/>
                </a:path>
              </a:pathLst>
            </a:custGeom>
            <a:grpFill/>
            <a:ln w="5715" cap="flat">
              <a:noFill/>
              <a:prstDash val="solid"/>
              <a:miter/>
            </a:ln>
          </p:spPr>
          <p:txBody>
            <a:bodyPr rtlCol="0" anchor="ctr"/>
            <a:lstStyle/>
            <a:p>
              <a:endParaRPr lang="zh-CN" altLang="en-US"/>
            </a:p>
          </p:txBody>
        </p:sp>
        <p:sp>
          <p:nvSpPr>
            <p:cNvPr id="2847" name="任意多边形: 形状 2846">
              <a:extLst>
                <a:ext uri="{FF2B5EF4-FFF2-40B4-BE49-F238E27FC236}">
                  <a16:creationId xmlns:a16="http://schemas.microsoft.com/office/drawing/2014/main" id="{A0D04543-C2BF-A02F-35A7-6D268035AAE6}"/>
                </a:ext>
              </a:extLst>
            </p:cNvPr>
            <p:cNvSpPr/>
            <p:nvPr/>
          </p:nvSpPr>
          <p:spPr>
            <a:xfrm>
              <a:off x="7394051" y="3680978"/>
              <a:ext cx="81942" cy="169401"/>
            </a:xfrm>
            <a:custGeom>
              <a:avLst/>
              <a:gdLst>
                <a:gd name="connsiteX0" fmla="*/ 46465 w 81942"/>
                <a:gd name="connsiteY0" fmla="*/ 168486 h 169401"/>
                <a:gd name="connsiteX1" fmla="*/ 34452 w 81942"/>
                <a:gd name="connsiteY1" fmla="*/ 168251 h 169401"/>
                <a:gd name="connsiteX2" fmla="*/ 24765 w 81942"/>
                <a:gd name="connsiteY2" fmla="*/ 144563 h 169401"/>
                <a:gd name="connsiteX3" fmla="*/ 32491 w 81942"/>
                <a:gd name="connsiteY3" fmla="*/ 141882 h 169401"/>
                <a:gd name="connsiteX4" fmla="*/ 19336 w 81942"/>
                <a:gd name="connsiteY4" fmla="*/ 128726 h 169401"/>
                <a:gd name="connsiteX5" fmla="*/ 16044 w 81942"/>
                <a:gd name="connsiteY5" fmla="*/ 125435 h 169401"/>
                <a:gd name="connsiteX6" fmla="*/ 22622 w 81942"/>
                <a:gd name="connsiteY6" fmla="*/ 118857 h 169401"/>
                <a:gd name="connsiteX7" fmla="*/ 25896 w 81942"/>
                <a:gd name="connsiteY7" fmla="*/ 115553 h 169401"/>
                <a:gd name="connsiteX8" fmla="*/ 32486 w 81942"/>
                <a:gd name="connsiteY8" fmla="*/ 115570 h 169401"/>
                <a:gd name="connsiteX9" fmla="*/ 46436 w 81942"/>
                <a:gd name="connsiteY9" fmla="*/ 113336 h 169401"/>
                <a:gd name="connsiteX10" fmla="*/ 31006 w 81942"/>
                <a:gd name="connsiteY10" fmla="*/ 96785 h 169401"/>
                <a:gd name="connsiteX11" fmla="*/ 23296 w 81942"/>
                <a:gd name="connsiteY11" fmla="*/ 78526 h 169401"/>
                <a:gd name="connsiteX12" fmla="*/ 17701 w 81942"/>
                <a:gd name="connsiteY12" fmla="*/ 67799 h 169401"/>
                <a:gd name="connsiteX13" fmla="*/ 34395 w 81942"/>
                <a:gd name="connsiteY13" fmla="*/ 66570 h 169401"/>
                <a:gd name="connsiteX14" fmla="*/ 2894 w 81942"/>
                <a:gd name="connsiteY14" fmla="*/ 33331 h 169401"/>
                <a:gd name="connsiteX15" fmla="*/ 562 w 81942"/>
                <a:gd name="connsiteY15" fmla="*/ 22467 h 169401"/>
                <a:gd name="connsiteX16" fmla="*/ 16050 w 81942"/>
                <a:gd name="connsiteY16" fmla="*/ 26753 h 169401"/>
                <a:gd name="connsiteX17" fmla="*/ 20393 w 81942"/>
                <a:gd name="connsiteY17" fmla="*/ 21570 h 169401"/>
                <a:gd name="connsiteX18" fmla="*/ 31429 w 81942"/>
                <a:gd name="connsiteY18" fmla="*/ 16901 h 169401"/>
                <a:gd name="connsiteX19" fmla="*/ 48408 w 81942"/>
                <a:gd name="connsiteY19" fmla="*/ 12180 h 169401"/>
                <a:gd name="connsiteX20" fmla="*/ 60186 w 81942"/>
                <a:gd name="connsiteY20" fmla="*/ 14563 h 169401"/>
                <a:gd name="connsiteX21" fmla="*/ 63398 w 81942"/>
                <a:gd name="connsiteY21" fmla="*/ 5139 h 169401"/>
                <a:gd name="connsiteX22" fmla="*/ 73394 w 81942"/>
                <a:gd name="connsiteY22" fmla="*/ 179 h 169401"/>
                <a:gd name="connsiteX23" fmla="*/ 79406 w 81942"/>
                <a:gd name="connsiteY23" fmla="*/ 7431 h 169401"/>
                <a:gd name="connsiteX24" fmla="*/ 81326 w 81942"/>
                <a:gd name="connsiteY24" fmla="*/ 25748 h 169401"/>
                <a:gd name="connsiteX25" fmla="*/ 76223 w 81942"/>
                <a:gd name="connsiteY25" fmla="*/ 30434 h 169401"/>
                <a:gd name="connsiteX26" fmla="*/ 58798 w 81942"/>
                <a:gd name="connsiteY26" fmla="*/ 23462 h 169401"/>
                <a:gd name="connsiteX27" fmla="*/ 51088 w 81942"/>
                <a:gd name="connsiteY27" fmla="*/ 28171 h 169401"/>
                <a:gd name="connsiteX28" fmla="*/ 54746 w 81942"/>
                <a:gd name="connsiteY28" fmla="*/ 38155 h 169401"/>
                <a:gd name="connsiteX29" fmla="*/ 59586 w 81942"/>
                <a:gd name="connsiteY29" fmla="*/ 47179 h 169401"/>
                <a:gd name="connsiteX30" fmla="*/ 58060 w 81942"/>
                <a:gd name="connsiteY30" fmla="*/ 79537 h 169401"/>
                <a:gd name="connsiteX31" fmla="*/ 60872 w 81942"/>
                <a:gd name="connsiteY31" fmla="*/ 81846 h 169401"/>
                <a:gd name="connsiteX32" fmla="*/ 60443 w 81942"/>
                <a:gd name="connsiteY32" fmla="*/ 88761 h 169401"/>
                <a:gd name="connsiteX33" fmla="*/ 58546 w 81942"/>
                <a:gd name="connsiteY33" fmla="*/ 94505 h 169401"/>
                <a:gd name="connsiteX34" fmla="*/ 58455 w 81942"/>
                <a:gd name="connsiteY34" fmla="*/ 99957 h 169401"/>
                <a:gd name="connsiteX35" fmla="*/ 62844 w 81942"/>
                <a:gd name="connsiteY35" fmla="*/ 123434 h 169401"/>
                <a:gd name="connsiteX36" fmla="*/ 61061 w 81942"/>
                <a:gd name="connsiteY36" fmla="*/ 137807 h 169401"/>
                <a:gd name="connsiteX37" fmla="*/ 65444 w 81942"/>
                <a:gd name="connsiteY37" fmla="*/ 148655 h 169401"/>
                <a:gd name="connsiteX38" fmla="*/ 46465 w 81942"/>
                <a:gd name="connsiteY38" fmla="*/ 168486 h 169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1942" h="169401">
                  <a:moveTo>
                    <a:pt x="46465" y="168486"/>
                  </a:moveTo>
                  <a:cubicBezTo>
                    <a:pt x="42807" y="167291"/>
                    <a:pt x="39350" y="171252"/>
                    <a:pt x="34452" y="168251"/>
                  </a:cubicBezTo>
                  <a:cubicBezTo>
                    <a:pt x="42219" y="156444"/>
                    <a:pt x="37309" y="148666"/>
                    <a:pt x="24765" y="144563"/>
                  </a:cubicBezTo>
                  <a:cubicBezTo>
                    <a:pt x="27200" y="141042"/>
                    <a:pt x="30040" y="142202"/>
                    <a:pt x="32491" y="141882"/>
                  </a:cubicBezTo>
                  <a:cubicBezTo>
                    <a:pt x="28531" y="137076"/>
                    <a:pt x="21633" y="135201"/>
                    <a:pt x="19336" y="128726"/>
                  </a:cubicBezTo>
                  <a:cubicBezTo>
                    <a:pt x="18113" y="127760"/>
                    <a:pt x="17381" y="126298"/>
                    <a:pt x="16044" y="125435"/>
                  </a:cubicBezTo>
                  <a:cubicBezTo>
                    <a:pt x="18238" y="123240"/>
                    <a:pt x="20427" y="121045"/>
                    <a:pt x="22622" y="118857"/>
                  </a:cubicBezTo>
                  <a:cubicBezTo>
                    <a:pt x="21684" y="115748"/>
                    <a:pt x="22542" y="114410"/>
                    <a:pt x="25896" y="115553"/>
                  </a:cubicBezTo>
                  <a:cubicBezTo>
                    <a:pt x="28091" y="115559"/>
                    <a:pt x="30291" y="115565"/>
                    <a:pt x="32486" y="115570"/>
                  </a:cubicBezTo>
                  <a:cubicBezTo>
                    <a:pt x="37109" y="115033"/>
                    <a:pt x="42161" y="117131"/>
                    <a:pt x="46436" y="113336"/>
                  </a:cubicBezTo>
                  <a:cubicBezTo>
                    <a:pt x="33132" y="115119"/>
                    <a:pt x="28291" y="103792"/>
                    <a:pt x="31006" y="96785"/>
                  </a:cubicBezTo>
                  <a:cubicBezTo>
                    <a:pt x="35298" y="85710"/>
                    <a:pt x="29057" y="83332"/>
                    <a:pt x="23296" y="78526"/>
                  </a:cubicBezTo>
                  <a:cubicBezTo>
                    <a:pt x="20096" y="75857"/>
                    <a:pt x="12689" y="74480"/>
                    <a:pt x="17701" y="67799"/>
                  </a:cubicBezTo>
                  <a:cubicBezTo>
                    <a:pt x="21907" y="62198"/>
                    <a:pt x="27045" y="58015"/>
                    <a:pt x="34395" y="66570"/>
                  </a:cubicBezTo>
                  <a:cubicBezTo>
                    <a:pt x="30440" y="48042"/>
                    <a:pt x="13723" y="43481"/>
                    <a:pt x="2894" y="33331"/>
                  </a:cubicBezTo>
                  <a:cubicBezTo>
                    <a:pt x="1745" y="30028"/>
                    <a:pt x="-1233" y="27177"/>
                    <a:pt x="562" y="22467"/>
                  </a:cubicBezTo>
                  <a:cubicBezTo>
                    <a:pt x="5740" y="23902"/>
                    <a:pt x="10895" y="25325"/>
                    <a:pt x="16050" y="26753"/>
                  </a:cubicBezTo>
                  <a:cubicBezTo>
                    <a:pt x="16427" y="23993"/>
                    <a:pt x="17793" y="19827"/>
                    <a:pt x="20393" y="21570"/>
                  </a:cubicBezTo>
                  <a:cubicBezTo>
                    <a:pt x="27440" y="26291"/>
                    <a:pt x="28611" y="21816"/>
                    <a:pt x="31429" y="16901"/>
                  </a:cubicBezTo>
                  <a:cubicBezTo>
                    <a:pt x="36463" y="8123"/>
                    <a:pt x="39035" y="7505"/>
                    <a:pt x="48408" y="12180"/>
                  </a:cubicBezTo>
                  <a:cubicBezTo>
                    <a:pt x="52300" y="14118"/>
                    <a:pt x="55134" y="17272"/>
                    <a:pt x="60186" y="14563"/>
                  </a:cubicBezTo>
                  <a:cubicBezTo>
                    <a:pt x="64770" y="12106"/>
                    <a:pt x="63741" y="9220"/>
                    <a:pt x="63398" y="5139"/>
                  </a:cubicBezTo>
                  <a:cubicBezTo>
                    <a:pt x="62781" y="-2153"/>
                    <a:pt x="70434" y="3711"/>
                    <a:pt x="73394" y="179"/>
                  </a:cubicBezTo>
                  <a:cubicBezTo>
                    <a:pt x="74342" y="-953"/>
                    <a:pt x="80183" y="3499"/>
                    <a:pt x="79406" y="7431"/>
                  </a:cubicBezTo>
                  <a:cubicBezTo>
                    <a:pt x="78126" y="13918"/>
                    <a:pt x="77217" y="19604"/>
                    <a:pt x="81326" y="25748"/>
                  </a:cubicBezTo>
                  <a:cubicBezTo>
                    <a:pt x="83138" y="28451"/>
                    <a:pt x="80812" y="32617"/>
                    <a:pt x="76223" y="30434"/>
                  </a:cubicBezTo>
                  <a:cubicBezTo>
                    <a:pt x="70542" y="27731"/>
                    <a:pt x="63535" y="28405"/>
                    <a:pt x="58798" y="23462"/>
                  </a:cubicBezTo>
                  <a:cubicBezTo>
                    <a:pt x="50591" y="20267"/>
                    <a:pt x="50591" y="20267"/>
                    <a:pt x="51088" y="28171"/>
                  </a:cubicBezTo>
                  <a:cubicBezTo>
                    <a:pt x="51220" y="30291"/>
                    <a:pt x="53946" y="37452"/>
                    <a:pt x="54746" y="38155"/>
                  </a:cubicBezTo>
                  <a:cubicBezTo>
                    <a:pt x="57518" y="40590"/>
                    <a:pt x="62438" y="43018"/>
                    <a:pt x="59586" y="47179"/>
                  </a:cubicBezTo>
                  <a:cubicBezTo>
                    <a:pt x="52277" y="57855"/>
                    <a:pt x="65170" y="69033"/>
                    <a:pt x="58060" y="79537"/>
                  </a:cubicBezTo>
                  <a:cubicBezTo>
                    <a:pt x="56832" y="81349"/>
                    <a:pt x="59392" y="81378"/>
                    <a:pt x="60872" y="81846"/>
                  </a:cubicBezTo>
                  <a:cubicBezTo>
                    <a:pt x="69434" y="84572"/>
                    <a:pt x="64473" y="87767"/>
                    <a:pt x="60443" y="88761"/>
                  </a:cubicBezTo>
                  <a:cubicBezTo>
                    <a:pt x="55449" y="89984"/>
                    <a:pt x="52734" y="90224"/>
                    <a:pt x="58546" y="94505"/>
                  </a:cubicBezTo>
                  <a:cubicBezTo>
                    <a:pt x="60867" y="96214"/>
                    <a:pt x="58409" y="98300"/>
                    <a:pt x="58455" y="99957"/>
                  </a:cubicBezTo>
                  <a:cubicBezTo>
                    <a:pt x="58683" y="107798"/>
                    <a:pt x="53477" y="116913"/>
                    <a:pt x="62844" y="123434"/>
                  </a:cubicBezTo>
                  <a:cubicBezTo>
                    <a:pt x="63158" y="123651"/>
                    <a:pt x="69136" y="132916"/>
                    <a:pt x="61061" y="137807"/>
                  </a:cubicBezTo>
                  <a:cubicBezTo>
                    <a:pt x="57992" y="139665"/>
                    <a:pt x="66479" y="143803"/>
                    <a:pt x="65444" y="148655"/>
                  </a:cubicBezTo>
                  <a:cubicBezTo>
                    <a:pt x="60364" y="156467"/>
                    <a:pt x="53671" y="162719"/>
                    <a:pt x="46465" y="168486"/>
                  </a:cubicBezTo>
                  <a:close/>
                </a:path>
              </a:pathLst>
            </a:custGeom>
            <a:grpFill/>
            <a:ln w="5715" cap="flat">
              <a:noFill/>
              <a:prstDash val="solid"/>
              <a:miter/>
            </a:ln>
          </p:spPr>
          <p:txBody>
            <a:bodyPr rtlCol="0" anchor="ctr"/>
            <a:lstStyle/>
            <a:p>
              <a:endParaRPr lang="zh-CN" altLang="en-US"/>
            </a:p>
          </p:txBody>
        </p:sp>
        <p:sp>
          <p:nvSpPr>
            <p:cNvPr id="2848" name="任意多边形: 形状 2847">
              <a:extLst>
                <a:ext uri="{FF2B5EF4-FFF2-40B4-BE49-F238E27FC236}">
                  <a16:creationId xmlns:a16="http://schemas.microsoft.com/office/drawing/2014/main" id="{786DCA39-B7A8-6B33-7769-63916DE35012}"/>
                </a:ext>
              </a:extLst>
            </p:cNvPr>
            <p:cNvSpPr/>
            <p:nvPr/>
          </p:nvSpPr>
          <p:spPr>
            <a:xfrm>
              <a:off x="7507443" y="3016981"/>
              <a:ext cx="107843" cy="134000"/>
            </a:xfrm>
            <a:custGeom>
              <a:avLst/>
              <a:gdLst>
                <a:gd name="connsiteX0" fmla="*/ 83709 w 107843"/>
                <a:gd name="connsiteY0" fmla="*/ 52191 h 134000"/>
                <a:gd name="connsiteX1" fmla="*/ 84326 w 107843"/>
                <a:gd name="connsiteY1" fmla="*/ 60517 h 134000"/>
                <a:gd name="connsiteX2" fmla="*/ 91087 w 107843"/>
                <a:gd name="connsiteY2" fmla="*/ 64009 h 134000"/>
                <a:gd name="connsiteX3" fmla="*/ 97574 w 107843"/>
                <a:gd name="connsiteY3" fmla="*/ 71336 h 134000"/>
                <a:gd name="connsiteX4" fmla="*/ 75302 w 107843"/>
                <a:gd name="connsiteY4" fmla="*/ 52768 h 134000"/>
                <a:gd name="connsiteX5" fmla="*/ 70845 w 107843"/>
                <a:gd name="connsiteY5" fmla="*/ 47384 h 134000"/>
                <a:gd name="connsiteX6" fmla="*/ 69164 w 107843"/>
                <a:gd name="connsiteY6" fmla="*/ 53716 h 134000"/>
                <a:gd name="connsiteX7" fmla="*/ 79074 w 107843"/>
                <a:gd name="connsiteY7" fmla="*/ 78960 h 134000"/>
                <a:gd name="connsiteX8" fmla="*/ 77583 w 107843"/>
                <a:gd name="connsiteY8" fmla="*/ 84406 h 134000"/>
                <a:gd name="connsiteX9" fmla="*/ 73776 w 107843"/>
                <a:gd name="connsiteY9" fmla="*/ 89533 h 134000"/>
                <a:gd name="connsiteX10" fmla="*/ 81195 w 107843"/>
                <a:gd name="connsiteY10" fmla="*/ 91904 h 134000"/>
                <a:gd name="connsiteX11" fmla="*/ 91396 w 107843"/>
                <a:gd name="connsiteY11" fmla="*/ 80743 h 134000"/>
                <a:gd name="connsiteX12" fmla="*/ 107843 w 107843"/>
                <a:gd name="connsiteY12" fmla="*/ 104917 h 134000"/>
                <a:gd name="connsiteX13" fmla="*/ 90561 w 107843"/>
                <a:gd name="connsiteY13" fmla="*/ 99545 h 134000"/>
                <a:gd name="connsiteX14" fmla="*/ 82909 w 107843"/>
                <a:gd name="connsiteY14" fmla="*/ 98208 h 134000"/>
                <a:gd name="connsiteX15" fmla="*/ 80852 w 107843"/>
                <a:gd name="connsiteY15" fmla="*/ 97911 h 134000"/>
                <a:gd name="connsiteX16" fmla="*/ 83521 w 107843"/>
                <a:gd name="connsiteY16" fmla="*/ 98654 h 134000"/>
                <a:gd name="connsiteX17" fmla="*/ 82909 w 107843"/>
                <a:gd name="connsiteY17" fmla="*/ 98208 h 134000"/>
                <a:gd name="connsiteX18" fmla="*/ 84441 w 107843"/>
                <a:gd name="connsiteY18" fmla="*/ 113301 h 134000"/>
                <a:gd name="connsiteX19" fmla="*/ 73457 w 107843"/>
                <a:gd name="connsiteY19" fmla="*/ 114993 h 134000"/>
                <a:gd name="connsiteX20" fmla="*/ 62003 w 107843"/>
                <a:gd name="connsiteY20" fmla="*/ 115953 h 134000"/>
                <a:gd name="connsiteX21" fmla="*/ 73457 w 107843"/>
                <a:gd name="connsiteY21" fmla="*/ 114993 h 134000"/>
                <a:gd name="connsiteX22" fmla="*/ 67593 w 107843"/>
                <a:gd name="connsiteY22" fmla="*/ 127469 h 134000"/>
                <a:gd name="connsiteX23" fmla="*/ 57220 w 107843"/>
                <a:gd name="connsiteY23" fmla="*/ 134001 h 134000"/>
                <a:gd name="connsiteX24" fmla="*/ 52831 w 107843"/>
                <a:gd name="connsiteY24" fmla="*/ 125897 h 134000"/>
                <a:gd name="connsiteX25" fmla="*/ 36475 w 107843"/>
                <a:gd name="connsiteY25" fmla="*/ 106129 h 134000"/>
                <a:gd name="connsiteX26" fmla="*/ 26433 w 107843"/>
                <a:gd name="connsiteY26" fmla="*/ 96865 h 134000"/>
                <a:gd name="connsiteX27" fmla="*/ 25159 w 107843"/>
                <a:gd name="connsiteY27" fmla="*/ 87229 h 134000"/>
                <a:gd name="connsiteX28" fmla="*/ 33246 w 107843"/>
                <a:gd name="connsiteY28" fmla="*/ 90344 h 134000"/>
                <a:gd name="connsiteX29" fmla="*/ 41030 w 107843"/>
                <a:gd name="connsiteY29" fmla="*/ 94539 h 134000"/>
                <a:gd name="connsiteX30" fmla="*/ 31383 w 107843"/>
                <a:gd name="connsiteY30" fmla="*/ 71953 h 134000"/>
                <a:gd name="connsiteX31" fmla="*/ 30942 w 107843"/>
                <a:gd name="connsiteY31" fmla="*/ 72313 h 134000"/>
                <a:gd name="connsiteX32" fmla="*/ 31383 w 107843"/>
                <a:gd name="connsiteY32" fmla="*/ 71953 h 134000"/>
                <a:gd name="connsiteX33" fmla="*/ 22456 w 107843"/>
                <a:gd name="connsiteY33" fmla="*/ 65375 h 134000"/>
                <a:gd name="connsiteX34" fmla="*/ 35606 w 107843"/>
                <a:gd name="connsiteY34" fmla="*/ 63586 h 134000"/>
                <a:gd name="connsiteX35" fmla="*/ 42270 w 107843"/>
                <a:gd name="connsiteY35" fmla="*/ 58283 h 134000"/>
                <a:gd name="connsiteX36" fmla="*/ 38064 w 107843"/>
                <a:gd name="connsiteY36" fmla="*/ 47344 h 134000"/>
                <a:gd name="connsiteX37" fmla="*/ 14449 w 107843"/>
                <a:gd name="connsiteY37" fmla="*/ 32868 h 134000"/>
                <a:gd name="connsiteX38" fmla="*/ 2619 w 107843"/>
                <a:gd name="connsiteY38" fmla="*/ 16163 h 134000"/>
                <a:gd name="connsiteX39" fmla="*/ 7825 w 107843"/>
                <a:gd name="connsiteY39" fmla="*/ 1550 h 134000"/>
                <a:gd name="connsiteX40" fmla="*/ 17695 w 107843"/>
                <a:gd name="connsiteY40" fmla="*/ 6294 h 134000"/>
                <a:gd name="connsiteX41" fmla="*/ 23273 w 107843"/>
                <a:gd name="connsiteY41" fmla="*/ 15740 h 134000"/>
                <a:gd name="connsiteX42" fmla="*/ 38292 w 107843"/>
                <a:gd name="connsiteY42" fmla="*/ 25993 h 134000"/>
                <a:gd name="connsiteX43" fmla="*/ 31491 w 107843"/>
                <a:gd name="connsiteY43" fmla="*/ 9545 h 134000"/>
                <a:gd name="connsiteX44" fmla="*/ 83709 w 107843"/>
                <a:gd name="connsiteY44" fmla="*/ 52191 h 13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07843" h="134000">
                  <a:moveTo>
                    <a:pt x="83709" y="52191"/>
                  </a:moveTo>
                  <a:cubicBezTo>
                    <a:pt x="82806" y="55065"/>
                    <a:pt x="79954" y="58266"/>
                    <a:pt x="84326" y="60517"/>
                  </a:cubicBezTo>
                  <a:cubicBezTo>
                    <a:pt x="86555" y="61666"/>
                    <a:pt x="89435" y="60912"/>
                    <a:pt x="91087" y="64009"/>
                  </a:cubicBezTo>
                  <a:cubicBezTo>
                    <a:pt x="92522" y="66707"/>
                    <a:pt x="95208" y="68741"/>
                    <a:pt x="97574" y="71336"/>
                  </a:cubicBezTo>
                  <a:cubicBezTo>
                    <a:pt x="82521" y="70513"/>
                    <a:pt x="77508" y="66421"/>
                    <a:pt x="75302" y="52768"/>
                  </a:cubicBezTo>
                  <a:cubicBezTo>
                    <a:pt x="74805" y="49682"/>
                    <a:pt x="73999" y="46910"/>
                    <a:pt x="70845" y="47384"/>
                  </a:cubicBezTo>
                  <a:cubicBezTo>
                    <a:pt x="66987" y="47973"/>
                    <a:pt x="68107" y="51196"/>
                    <a:pt x="69164" y="53716"/>
                  </a:cubicBezTo>
                  <a:cubicBezTo>
                    <a:pt x="72645" y="61992"/>
                    <a:pt x="65993" y="74176"/>
                    <a:pt x="79074" y="78960"/>
                  </a:cubicBezTo>
                  <a:cubicBezTo>
                    <a:pt x="80606" y="79520"/>
                    <a:pt x="79514" y="82880"/>
                    <a:pt x="77583" y="84406"/>
                  </a:cubicBezTo>
                  <a:cubicBezTo>
                    <a:pt x="75828" y="85789"/>
                    <a:pt x="71382" y="85589"/>
                    <a:pt x="73776" y="89533"/>
                  </a:cubicBezTo>
                  <a:cubicBezTo>
                    <a:pt x="75279" y="92007"/>
                    <a:pt x="78411" y="91978"/>
                    <a:pt x="81195" y="91904"/>
                  </a:cubicBezTo>
                  <a:cubicBezTo>
                    <a:pt x="87578" y="91727"/>
                    <a:pt x="89493" y="86578"/>
                    <a:pt x="91396" y="80743"/>
                  </a:cubicBezTo>
                  <a:cubicBezTo>
                    <a:pt x="96402" y="90212"/>
                    <a:pt x="100534" y="98368"/>
                    <a:pt x="107843" y="104917"/>
                  </a:cubicBezTo>
                  <a:cubicBezTo>
                    <a:pt x="101494" y="104991"/>
                    <a:pt x="94790" y="106969"/>
                    <a:pt x="90561" y="99545"/>
                  </a:cubicBezTo>
                  <a:cubicBezTo>
                    <a:pt x="88647" y="96190"/>
                    <a:pt x="86007" y="97871"/>
                    <a:pt x="82909" y="98208"/>
                  </a:cubicBezTo>
                  <a:cubicBezTo>
                    <a:pt x="81680" y="97945"/>
                    <a:pt x="81200" y="97991"/>
                    <a:pt x="80852" y="97911"/>
                  </a:cubicBezTo>
                  <a:cubicBezTo>
                    <a:pt x="81703" y="98293"/>
                    <a:pt x="82829" y="97693"/>
                    <a:pt x="83521" y="98654"/>
                  </a:cubicBezTo>
                  <a:cubicBezTo>
                    <a:pt x="83635" y="97791"/>
                    <a:pt x="83223" y="97494"/>
                    <a:pt x="82909" y="98208"/>
                  </a:cubicBezTo>
                  <a:cubicBezTo>
                    <a:pt x="83823" y="103506"/>
                    <a:pt x="84132" y="108363"/>
                    <a:pt x="84441" y="113301"/>
                  </a:cubicBezTo>
                  <a:cubicBezTo>
                    <a:pt x="81023" y="114764"/>
                    <a:pt x="76920" y="112524"/>
                    <a:pt x="73457" y="114993"/>
                  </a:cubicBezTo>
                  <a:cubicBezTo>
                    <a:pt x="69827" y="113981"/>
                    <a:pt x="65930" y="111752"/>
                    <a:pt x="62003" y="115953"/>
                  </a:cubicBezTo>
                  <a:cubicBezTo>
                    <a:pt x="66284" y="117496"/>
                    <a:pt x="69719" y="112130"/>
                    <a:pt x="73457" y="114993"/>
                  </a:cubicBezTo>
                  <a:cubicBezTo>
                    <a:pt x="77451" y="122051"/>
                    <a:pt x="72879" y="125503"/>
                    <a:pt x="67593" y="127469"/>
                  </a:cubicBezTo>
                  <a:cubicBezTo>
                    <a:pt x="63472" y="129006"/>
                    <a:pt x="58226" y="127795"/>
                    <a:pt x="57220" y="134001"/>
                  </a:cubicBezTo>
                  <a:cubicBezTo>
                    <a:pt x="53408" y="131418"/>
                    <a:pt x="53437" y="128394"/>
                    <a:pt x="52831" y="125897"/>
                  </a:cubicBezTo>
                  <a:cubicBezTo>
                    <a:pt x="50568" y="116610"/>
                    <a:pt x="47751" y="108661"/>
                    <a:pt x="36475" y="106129"/>
                  </a:cubicBezTo>
                  <a:cubicBezTo>
                    <a:pt x="32811" y="105306"/>
                    <a:pt x="26330" y="101928"/>
                    <a:pt x="26433" y="96865"/>
                  </a:cubicBezTo>
                  <a:cubicBezTo>
                    <a:pt x="26508" y="93344"/>
                    <a:pt x="19147" y="90784"/>
                    <a:pt x="25159" y="87229"/>
                  </a:cubicBezTo>
                  <a:cubicBezTo>
                    <a:pt x="28828" y="85058"/>
                    <a:pt x="31251" y="87561"/>
                    <a:pt x="33246" y="90344"/>
                  </a:cubicBezTo>
                  <a:cubicBezTo>
                    <a:pt x="34829" y="92556"/>
                    <a:pt x="36098" y="95122"/>
                    <a:pt x="41030" y="94539"/>
                  </a:cubicBezTo>
                  <a:cubicBezTo>
                    <a:pt x="37406" y="86978"/>
                    <a:pt x="36549" y="78743"/>
                    <a:pt x="31383" y="71953"/>
                  </a:cubicBezTo>
                  <a:cubicBezTo>
                    <a:pt x="30057" y="72805"/>
                    <a:pt x="32171" y="74131"/>
                    <a:pt x="30942" y="72313"/>
                  </a:cubicBezTo>
                  <a:cubicBezTo>
                    <a:pt x="30925" y="72285"/>
                    <a:pt x="31543" y="71822"/>
                    <a:pt x="31383" y="71953"/>
                  </a:cubicBezTo>
                  <a:cubicBezTo>
                    <a:pt x="27914" y="70393"/>
                    <a:pt x="23604" y="70073"/>
                    <a:pt x="22456" y="65375"/>
                  </a:cubicBezTo>
                  <a:cubicBezTo>
                    <a:pt x="26233" y="60752"/>
                    <a:pt x="31600" y="67638"/>
                    <a:pt x="35606" y="63586"/>
                  </a:cubicBezTo>
                  <a:cubicBezTo>
                    <a:pt x="37526" y="61649"/>
                    <a:pt x="42110" y="63409"/>
                    <a:pt x="42270" y="58283"/>
                  </a:cubicBezTo>
                  <a:cubicBezTo>
                    <a:pt x="42413" y="53665"/>
                    <a:pt x="41738" y="47076"/>
                    <a:pt x="38064" y="47344"/>
                  </a:cubicBezTo>
                  <a:cubicBezTo>
                    <a:pt x="26045" y="48230"/>
                    <a:pt x="22604" y="37034"/>
                    <a:pt x="14449" y="32868"/>
                  </a:cubicBezTo>
                  <a:cubicBezTo>
                    <a:pt x="10969" y="26976"/>
                    <a:pt x="6517" y="21324"/>
                    <a:pt x="2619" y="16163"/>
                  </a:cubicBezTo>
                  <a:cubicBezTo>
                    <a:pt x="-4736" y="6414"/>
                    <a:pt x="5494" y="4653"/>
                    <a:pt x="7825" y="1550"/>
                  </a:cubicBezTo>
                  <a:cubicBezTo>
                    <a:pt x="10969" y="-2639"/>
                    <a:pt x="15358" y="2590"/>
                    <a:pt x="17695" y="6294"/>
                  </a:cubicBezTo>
                  <a:cubicBezTo>
                    <a:pt x="19615" y="9339"/>
                    <a:pt x="23302" y="10842"/>
                    <a:pt x="23273" y="15740"/>
                  </a:cubicBezTo>
                  <a:cubicBezTo>
                    <a:pt x="23216" y="24062"/>
                    <a:pt x="29097" y="26445"/>
                    <a:pt x="38292" y="25993"/>
                  </a:cubicBezTo>
                  <a:cubicBezTo>
                    <a:pt x="34006" y="20672"/>
                    <a:pt x="26102" y="17180"/>
                    <a:pt x="31491" y="9545"/>
                  </a:cubicBezTo>
                  <a:cubicBezTo>
                    <a:pt x="49933" y="22512"/>
                    <a:pt x="68782" y="34948"/>
                    <a:pt x="83709" y="52191"/>
                  </a:cubicBezTo>
                  <a:close/>
                </a:path>
              </a:pathLst>
            </a:custGeom>
            <a:grpFill/>
            <a:ln w="5715" cap="flat">
              <a:noFill/>
              <a:prstDash val="solid"/>
              <a:miter/>
            </a:ln>
          </p:spPr>
          <p:txBody>
            <a:bodyPr rtlCol="0" anchor="ctr"/>
            <a:lstStyle/>
            <a:p>
              <a:endParaRPr lang="zh-CN" altLang="en-US"/>
            </a:p>
          </p:txBody>
        </p:sp>
        <p:sp>
          <p:nvSpPr>
            <p:cNvPr id="2849" name="任意多边形: 形状 2848">
              <a:extLst>
                <a:ext uri="{FF2B5EF4-FFF2-40B4-BE49-F238E27FC236}">
                  <a16:creationId xmlns:a16="http://schemas.microsoft.com/office/drawing/2014/main" id="{AE43D588-3C01-2D97-4CA8-5591A25FB141}"/>
                </a:ext>
              </a:extLst>
            </p:cNvPr>
            <p:cNvSpPr/>
            <p:nvPr/>
          </p:nvSpPr>
          <p:spPr>
            <a:xfrm>
              <a:off x="6709813" y="3236661"/>
              <a:ext cx="87066" cy="81719"/>
            </a:xfrm>
            <a:custGeom>
              <a:avLst/>
              <a:gdLst>
                <a:gd name="connsiteX0" fmla="*/ 35096 w 87066"/>
                <a:gd name="connsiteY0" fmla="*/ 0 h 81719"/>
                <a:gd name="connsiteX1" fmla="*/ 74381 w 87066"/>
                <a:gd name="connsiteY1" fmla="*/ 26832 h 81719"/>
                <a:gd name="connsiteX2" fmla="*/ 83651 w 87066"/>
                <a:gd name="connsiteY2" fmla="*/ 49841 h 81719"/>
                <a:gd name="connsiteX3" fmla="*/ 69311 w 87066"/>
                <a:gd name="connsiteY3" fmla="*/ 32181 h 81719"/>
                <a:gd name="connsiteX4" fmla="*/ 80884 w 87066"/>
                <a:gd name="connsiteY4" fmla="*/ 58247 h 81719"/>
                <a:gd name="connsiteX5" fmla="*/ 86565 w 87066"/>
                <a:gd name="connsiteY5" fmla="*/ 81027 h 81719"/>
                <a:gd name="connsiteX6" fmla="*/ 75678 w 87066"/>
                <a:gd name="connsiteY6" fmla="*/ 79433 h 81719"/>
                <a:gd name="connsiteX7" fmla="*/ 43074 w 87066"/>
                <a:gd name="connsiteY7" fmla="*/ 77827 h 81719"/>
                <a:gd name="connsiteX8" fmla="*/ 35279 w 87066"/>
                <a:gd name="connsiteY8" fmla="*/ 69952 h 81719"/>
                <a:gd name="connsiteX9" fmla="*/ 26135 w 87066"/>
                <a:gd name="connsiteY9" fmla="*/ 53321 h 81719"/>
                <a:gd name="connsiteX10" fmla="*/ 0 w 87066"/>
                <a:gd name="connsiteY10" fmla="*/ 36936 h 81719"/>
                <a:gd name="connsiteX11" fmla="*/ 35096 w 87066"/>
                <a:gd name="connsiteY11" fmla="*/ 0 h 81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066" h="81719">
                  <a:moveTo>
                    <a:pt x="35096" y="0"/>
                  </a:moveTo>
                  <a:cubicBezTo>
                    <a:pt x="44263" y="14711"/>
                    <a:pt x="57807" y="22574"/>
                    <a:pt x="74381" y="26832"/>
                  </a:cubicBezTo>
                  <a:cubicBezTo>
                    <a:pt x="85131" y="29592"/>
                    <a:pt x="80947" y="40182"/>
                    <a:pt x="83651" y="49841"/>
                  </a:cubicBezTo>
                  <a:cubicBezTo>
                    <a:pt x="76655" y="44434"/>
                    <a:pt x="76593" y="36296"/>
                    <a:pt x="69311" y="32181"/>
                  </a:cubicBezTo>
                  <a:cubicBezTo>
                    <a:pt x="70855" y="42657"/>
                    <a:pt x="68843" y="52613"/>
                    <a:pt x="80884" y="58247"/>
                  </a:cubicBezTo>
                  <a:cubicBezTo>
                    <a:pt x="86377" y="60819"/>
                    <a:pt x="88017" y="72552"/>
                    <a:pt x="86565" y="81027"/>
                  </a:cubicBezTo>
                  <a:cubicBezTo>
                    <a:pt x="82633" y="82902"/>
                    <a:pt x="78964" y="80490"/>
                    <a:pt x="75678" y="79433"/>
                  </a:cubicBezTo>
                  <a:cubicBezTo>
                    <a:pt x="64837" y="75947"/>
                    <a:pt x="54018" y="75238"/>
                    <a:pt x="43074" y="77827"/>
                  </a:cubicBezTo>
                  <a:cubicBezTo>
                    <a:pt x="35496" y="79621"/>
                    <a:pt x="33376" y="74587"/>
                    <a:pt x="35279" y="69952"/>
                  </a:cubicBezTo>
                  <a:cubicBezTo>
                    <a:pt x="39514" y="59642"/>
                    <a:pt x="32998" y="56722"/>
                    <a:pt x="26135" y="53321"/>
                  </a:cubicBezTo>
                  <a:cubicBezTo>
                    <a:pt x="20957" y="42222"/>
                    <a:pt x="11624" y="37748"/>
                    <a:pt x="0" y="36936"/>
                  </a:cubicBezTo>
                  <a:cubicBezTo>
                    <a:pt x="10281" y="23278"/>
                    <a:pt x="20917" y="9956"/>
                    <a:pt x="35096" y="0"/>
                  </a:cubicBezTo>
                  <a:close/>
                </a:path>
              </a:pathLst>
            </a:custGeom>
            <a:grpFill/>
            <a:ln w="5715" cap="flat">
              <a:noFill/>
              <a:prstDash val="solid"/>
              <a:miter/>
            </a:ln>
          </p:spPr>
          <p:txBody>
            <a:bodyPr rtlCol="0" anchor="ctr"/>
            <a:lstStyle/>
            <a:p>
              <a:endParaRPr lang="zh-CN" altLang="en-US"/>
            </a:p>
          </p:txBody>
        </p:sp>
        <p:sp>
          <p:nvSpPr>
            <p:cNvPr id="2850" name="任意多边形: 形状 2849">
              <a:extLst>
                <a:ext uri="{FF2B5EF4-FFF2-40B4-BE49-F238E27FC236}">
                  <a16:creationId xmlns:a16="http://schemas.microsoft.com/office/drawing/2014/main" id="{CA7A5D2E-5C3A-230F-8628-34C244038A12}"/>
                </a:ext>
              </a:extLst>
            </p:cNvPr>
            <p:cNvSpPr/>
            <p:nvPr/>
          </p:nvSpPr>
          <p:spPr>
            <a:xfrm>
              <a:off x="7108893" y="2983811"/>
              <a:ext cx="40607" cy="34436"/>
            </a:xfrm>
            <a:custGeom>
              <a:avLst/>
              <a:gdLst>
                <a:gd name="connsiteX0" fmla="*/ 24414 w 40607"/>
                <a:gd name="connsiteY0" fmla="*/ 25 h 34436"/>
                <a:gd name="connsiteX1" fmla="*/ 34272 w 40607"/>
                <a:gd name="connsiteY1" fmla="*/ 10500 h 34436"/>
                <a:gd name="connsiteX2" fmla="*/ 32849 w 40607"/>
                <a:gd name="connsiteY2" fmla="*/ 10997 h 34436"/>
                <a:gd name="connsiteX3" fmla="*/ 33729 w 40607"/>
                <a:gd name="connsiteY3" fmla="*/ 10974 h 34436"/>
                <a:gd name="connsiteX4" fmla="*/ 34272 w 40607"/>
                <a:gd name="connsiteY4" fmla="*/ 10500 h 34436"/>
                <a:gd name="connsiteX5" fmla="*/ 40056 w 40607"/>
                <a:gd name="connsiteY5" fmla="*/ 21536 h 34436"/>
                <a:gd name="connsiteX6" fmla="*/ 37318 w 40607"/>
                <a:gd name="connsiteY6" fmla="*/ 33194 h 34436"/>
                <a:gd name="connsiteX7" fmla="*/ 26351 w 40607"/>
                <a:gd name="connsiteY7" fmla="*/ 30154 h 34436"/>
                <a:gd name="connsiteX8" fmla="*/ 1851 w 40607"/>
                <a:gd name="connsiteY8" fmla="*/ 18175 h 34436"/>
                <a:gd name="connsiteX9" fmla="*/ 1759 w 40607"/>
                <a:gd name="connsiteY9" fmla="*/ 9014 h 34436"/>
                <a:gd name="connsiteX10" fmla="*/ 24414 w 40607"/>
                <a:gd name="connsiteY10" fmla="*/ 25 h 3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607" h="34436">
                  <a:moveTo>
                    <a:pt x="24414" y="25"/>
                  </a:moveTo>
                  <a:cubicBezTo>
                    <a:pt x="31449" y="-284"/>
                    <a:pt x="35718" y="2259"/>
                    <a:pt x="34272" y="10500"/>
                  </a:cubicBezTo>
                  <a:cubicBezTo>
                    <a:pt x="31775" y="11900"/>
                    <a:pt x="32055" y="8952"/>
                    <a:pt x="32849" y="10997"/>
                  </a:cubicBezTo>
                  <a:cubicBezTo>
                    <a:pt x="32935" y="11226"/>
                    <a:pt x="33283" y="11295"/>
                    <a:pt x="33729" y="10974"/>
                  </a:cubicBezTo>
                  <a:cubicBezTo>
                    <a:pt x="35227" y="9900"/>
                    <a:pt x="35204" y="9837"/>
                    <a:pt x="34272" y="10500"/>
                  </a:cubicBezTo>
                  <a:cubicBezTo>
                    <a:pt x="38987" y="12780"/>
                    <a:pt x="39073" y="17655"/>
                    <a:pt x="40056" y="21536"/>
                  </a:cubicBezTo>
                  <a:cubicBezTo>
                    <a:pt x="41004" y="25262"/>
                    <a:pt x="41096" y="30251"/>
                    <a:pt x="37318" y="33194"/>
                  </a:cubicBezTo>
                  <a:cubicBezTo>
                    <a:pt x="32437" y="37001"/>
                    <a:pt x="29923" y="30920"/>
                    <a:pt x="26351" y="30154"/>
                  </a:cubicBezTo>
                  <a:cubicBezTo>
                    <a:pt x="17213" y="28200"/>
                    <a:pt x="14235" y="15249"/>
                    <a:pt x="1851" y="18175"/>
                  </a:cubicBezTo>
                  <a:cubicBezTo>
                    <a:pt x="-2430" y="19187"/>
                    <a:pt x="2102" y="12283"/>
                    <a:pt x="1759" y="9014"/>
                  </a:cubicBezTo>
                  <a:cubicBezTo>
                    <a:pt x="8823" y="4779"/>
                    <a:pt x="16041" y="939"/>
                    <a:pt x="24414" y="25"/>
                  </a:cubicBezTo>
                  <a:close/>
                </a:path>
              </a:pathLst>
            </a:custGeom>
            <a:grpFill/>
            <a:ln w="5715" cap="flat">
              <a:noFill/>
              <a:prstDash val="solid"/>
              <a:miter/>
            </a:ln>
          </p:spPr>
          <p:txBody>
            <a:bodyPr rtlCol="0" anchor="ctr"/>
            <a:lstStyle/>
            <a:p>
              <a:endParaRPr lang="zh-CN" altLang="en-US"/>
            </a:p>
          </p:txBody>
        </p:sp>
        <p:sp>
          <p:nvSpPr>
            <p:cNvPr id="2851" name="任意多边形: 形状 2850">
              <a:extLst>
                <a:ext uri="{FF2B5EF4-FFF2-40B4-BE49-F238E27FC236}">
                  <a16:creationId xmlns:a16="http://schemas.microsoft.com/office/drawing/2014/main" id="{D05ECE16-C650-D8FF-D5B6-22263E8D29AB}"/>
                </a:ext>
              </a:extLst>
            </p:cNvPr>
            <p:cNvSpPr/>
            <p:nvPr/>
          </p:nvSpPr>
          <p:spPr>
            <a:xfrm>
              <a:off x="6462937" y="3385658"/>
              <a:ext cx="36324" cy="14683"/>
            </a:xfrm>
            <a:custGeom>
              <a:avLst/>
              <a:gdLst>
                <a:gd name="connsiteX0" fmla="*/ 36325 w 36324"/>
                <a:gd name="connsiteY0" fmla="*/ 12761 h 14683"/>
                <a:gd name="connsiteX1" fmla="*/ 23300 w 36324"/>
                <a:gd name="connsiteY1" fmla="*/ 12218 h 14683"/>
                <a:gd name="connsiteX2" fmla="*/ 0 w 36324"/>
                <a:gd name="connsiteY2" fmla="*/ 12841 h 14683"/>
                <a:gd name="connsiteX3" fmla="*/ 24780 w 36324"/>
                <a:gd name="connsiteY3" fmla="*/ 2308 h 14683"/>
                <a:gd name="connsiteX4" fmla="*/ 36325 w 36324"/>
                <a:gd name="connsiteY4" fmla="*/ 12761 h 14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24" h="14683">
                  <a:moveTo>
                    <a:pt x="36325" y="12761"/>
                  </a:moveTo>
                  <a:cubicBezTo>
                    <a:pt x="31844" y="15567"/>
                    <a:pt x="28198" y="15230"/>
                    <a:pt x="23300" y="12218"/>
                  </a:cubicBezTo>
                  <a:cubicBezTo>
                    <a:pt x="15973" y="7709"/>
                    <a:pt x="7590" y="6303"/>
                    <a:pt x="0" y="12841"/>
                  </a:cubicBezTo>
                  <a:cubicBezTo>
                    <a:pt x="5966" y="565"/>
                    <a:pt x="13973" y="-2824"/>
                    <a:pt x="24780" y="2308"/>
                  </a:cubicBezTo>
                  <a:cubicBezTo>
                    <a:pt x="29684" y="4634"/>
                    <a:pt x="33781" y="7835"/>
                    <a:pt x="36325" y="12761"/>
                  </a:cubicBezTo>
                  <a:close/>
                </a:path>
              </a:pathLst>
            </a:custGeom>
            <a:grpFill/>
            <a:ln w="5715" cap="flat">
              <a:noFill/>
              <a:prstDash val="solid"/>
              <a:miter/>
            </a:ln>
          </p:spPr>
          <p:txBody>
            <a:bodyPr rtlCol="0" anchor="ctr"/>
            <a:lstStyle/>
            <a:p>
              <a:endParaRPr lang="zh-CN" altLang="en-US"/>
            </a:p>
          </p:txBody>
        </p:sp>
        <p:sp>
          <p:nvSpPr>
            <p:cNvPr id="2852" name="任意多边形: 形状 2851">
              <a:extLst>
                <a:ext uri="{FF2B5EF4-FFF2-40B4-BE49-F238E27FC236}">
                  <a16:creationId xmlns:a16="http://schemas.microsoft.com/office/drawing/2014/main" id="{421641A5-D682-2E97-1F60-CE1AF996C5D6}"/>
                </a:ext>
              </a:extLst>
            </p:cNvPr>
            <p:cNvSpPr/>
            <p:nvPr/>
          </p:nvSpPr>
          <p:spPr>
            <a:xfrm>
              <a:off x="7550792" y="3698232"/>
              <a:ext cx="14367" cy="19763"/>
            </a:xfrm>
            <a:custGeom>
              <a:avLst/>
              <a:gdLst>
                <a:gd name="connsiteX0" fmla="*/ 4315 w 14367"/>
                <a:gd name="connsiteY0" fmla="*/ 19764 h 19763"/>
                <a:gd name="connsiteX1" fmla="*/ 863 w 14367"/>
                <a:gd name="connsiteY1" fmla="*/ 12700 h 19763"/>
                <a:gd name="connsiteX2" fmla="*/ 858 w 14367"/>
                <a:gd name="connsiteY2" fmla="*/ 270 h 19763"/>
                <a:gd name="connsiteX3" fmla="*/ 8379 w 14367"/>
                <a:gd name="connsiteY3" fmla="*/ 6636 h 19763"/>
                <a:gd name="connsiteX4" fmla="*/ 14368 w 14367"/>
                <a:gd name="connsiteY4" fmla="*/ 6430 h 19763"/>
                <a:gd name="connsiteX5" fmla="*/ 4315 w 14367"/>
                <a:gd name="connsiteY5" fmla="*/ 19764 h 1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67" h="19763">
                  <a:moveTo>
                    <a:pt x="4315" y="19764"/>
                  </a:moveTo>
                  <a:cubicBezTo>
                    <a:pt x="3949" y="17015"/>
                    <a:pt x="2618" y="14923"/>
                    <a:pt x="863" y="12700"/>
                  </a:cubicBezTo>
                  <a:cubicBezTo>
                    <a:pt x="-2177" y="8848"/>
                    <a:pt x="4041" y="4476"/>
                    <a:pt x="858" y="270"/>
                  </a:cubicBezTo>
                  <a:cubicBezTo>
                    <a:pt x="6527" y="-1250"/>
                    <a:pt x="6190" y="4036"/>
                    <a:pt x="8379" y="6636"/>
                  </a:cubicBezTo>
                  <a:cubicBezTo>
                    <a:pt x="9927" y="8477"/>
                    <a:pt x="12345" y="6659"/>
                    <a:pt x="14368" y="6430"/>
                  </a:cubicBezTo>
                  <a:cubicBezTo>
                    <a:pt x="12499" y="11991"/>
                    <a:pt x="9030" y="16346"/>
                    <a:pt x="4315" y="19764"/>
                  </a:cubicBezTo>
                  <a:close/>
                </a:path>
              </a:pathLst>
            </a:custGeom>
            <a:grpFill/>
            <a:ln w="5715" cap="flat">
              <a:noFill/>
              <a:prstDash val="solid"/>
              <a:miter/>
            </a:ln>
          </p:spPr>
          <p:txBody>
            <a:bodyPr rtlCol="0" anchor="ctr"/>
            <a:lstStyle/>
            <a:p>
              <a:endParaRPr lang="zh-CN" altLang="en-US"/>
            </a:p>
          </p:txBody>
        </p:sp>
        <p:sp>
          <p:nvSpPr>
            <p:cNvPr id="2853" name="任意多边形: 形状 2852">
              <a:extLst>
                <a:ext uri="{FF2B5EF4-FFF2-40B4-BE49-F238E27FC236}">
                  <a16:creationId xmlns:a16="http://schemas.microsoft.com/office/drawing/2014/main" id="{12101D1C-CA91-01C9-5069-445458DE35F7}"/>
                </a:ext>
              </a:extLst>
            </p:cNvPr>
            <p:cNvSpPr/>
            <p:nvPr/>
          </p:nvSpPr>
          <p:spPr>
            <a:xfrm>
              <a:off x="7675641" y="3509037"/>
              <a:ext cx="14787" cy="16019"/>
            </a:xfrm>
            <a:custGeom>
              <a:avLst/>
              <a:gdLst>
                <a:gd name="connsiteX0" fmla="*/ 4122 w 14787"/>
                <a:gd name="connsiteY0" fmla="*/ 14494 h 16019"/>
                <a:gd name="connsiteX1" fmla="*/ 5374 w 14787"/>
                <a:gd name="connsiteY1" fmla="*/ 8288 h 16019"/>
                <a:gd name="connsiteX2" fmla="*/ 4374 w 14787"/>
                <a:gd name="connsiteY2" fmla="*/ 818 h 16019"/>
                <a:gd name="connsiteX3" fmla="*/ 12717 w 14787"/>
                <a:gd name="connsiteY3" fmla="*/ 7831 h 16019"/>
                <a:gd name="connsiteX4" fmla="*/ 14655 w 14787"/>
                <a:gd name="connsiteY4" fmla="*/ 12311 h 16019"/>
                <a:gd name="connsiteX5" fmla="*/ 13957 w 14787"/>
                <a:gd name="connsiteY5" fmla="*/ 14506 h 16019"/>
                <a:gd name="connsiteX6" fmla="*/ 4122 w 14787"/>
                <a:gd name="connsiteY6" fmla="*/ 14494 h 1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87" h="16019">
                  <a:moveTo>
                    <a:pt x="4122" y="14494"/>
                  </a:moveTo>
                  <a:cubicBezTo>
                    <a:pt x="4499" y="12351"/>
                    <a:pt x="4191" y="8916"/>
                    <a:pt x="5374" y="8288"/>
                  </a:cubicBezTo>
                  <a:cubicBezTo>
                    <a:pt x="12306" y="4596"/>
                    <a:pt x="-8674" y="5299"/>
                    <a:pt x="4374" y="818"/>
                  </a:cubicBezTo>
                  <a:cubicBezTo>
                    <a:pt x="12163" y="-1856"/>
                    <a:pt x="12369" y="2430"/>
                    <a:pt x="12717" y="7831"/>
                  </a:cubicBezTo>
                  <a:cubicBezTo>
                    <a:pt x="12815" y="9357"/>
                    <a:pt x="13980" y="10820"/>
                    <a:pt x="14655" y="12311"/>
                  </a:cubicBezTo>
                  <a:cubicBezTo>
                    <a:pt x="14963" y="13214"/>
                    <a:pt x="14735" y="13946"/>
                    <a:pt x="13957" y="14506"/>
                  </a:cubicBezTo>
                  <a:cubicBezTo>
                    <a:pt x="10677" y="16535"/>
                    <a:pt x="7402" y="16517"/>
                    <a:pt x="4122" y="14494"/>
                  </a:cubicBezTo>
                  <a:close/>
                </a:path>
              </a:pathLst>
            </a:custGeom>
            <a:grpFill/>
            <a:ln w="5715" cap="flat">
              <a:noFill/>
              <a:prstDash val="solid"/>
              <a:miter/>
            </a:ln>
          </p:spPr>
          <p:txBody>
            <a:bodyPr rtlCol="0" anchor="ctr"/>
            <a:lstStyle/>
            <a:p>
              <a:endParaRPr lang="zh-CN" altLang="en-US"/>
            </a:p>
          </p:txBody>
        </p:sp>
        <p:sp>
          <p:nvSpPr>
            <p:cNvPr id="2854" name="任意多边形: 形状 2853">
              <a:extLst>
                <a:ext uri="{FF2B5EF4-FFF2-40B4-BE49-F238E27FC236}">
                  <a16:creationId xmlns:a16="http://schemas.microsoft.com/office/drawing/2014/main" id="{BF681E3F-CCA9-0C53-ED33-72E101378F9D}"/>
                </a:ext>
              </a:extLst>
            </p:cNvPr>
            <p:cNvSpPr/>
            <p:nvPr/>
          </p:nvSpPr>
          <p:spPr>
            <a:xfrm>
              <a:off x="7687622" y="3491872"/>
              <a:ext cx="12021" cy="12289"/>
            </a:xfrm>
            <a:custGeom>
              <a:avLst/>
              <a:gdLst>
                <a:gd name="connsiteX0" fmla="*/ 9532 w 12021"/>
                <a:gd name="connsiteY0" fmla="*/ 12211 h 12289"/>
                <a:gd name="connsiteX1" fmla="*/ 394 w 12021"/>
                <a:gd name="connsiteY1" fmla="*/ 153 h 12289"/>
                <a:gd name="connsiteX2" fmla="*/ 12018 w 12021"/>
                <a:gd name="connsiteY2" fmla="*/ 5599 h 12289"/>
                <a:gd name="connsiteX3" fmla="*/ 9532 w 12021"/>
                <a:gd name="connsiteY3" fmla="*/ 12211 h 12289"/>
              </a:gdLst>
              <a:ahLst/>
              <a:cxnLst>
                <a:cxn ang="0">
                  <a:pos x="connsiteX0" y="connsiteY0"/>
                </a:cxn>
                <a:cxn ang="0">
                  <a:pos x="connsiteX1" y="connsiteY1"/>
                </a:cxn>
                <a:cxn ang="0">
                  <a:pos x="connsiteX2" y="connsiteY2"/>
                </a:cxn>
                <a:cxn ang="0">
                  <a:pos x="connsiteX3" y="connsiteY3"/>
                </a:cxn>
              </a:cxnLst>
              <a:rect l="l" t="t" r="r" b="b"/>
              <a:pathLst>
                <a:path w="12021" h="12289">
                  <a:moveTo>
                    <a:pt x="9532" y="12211"/>
                  </a:moveTo>
                  <a:cubicBezTo>
                    <a:pt x="891" y="12971"/>
                    <a:pt x="-944" y="8188"/>
                    <a:pt x="394" y="153"/>
                  </a:cubicBezTo>
                  <a:cubicBezTo>
                    <a:pt x="5452" y="-642"/>
                    <a:pt x="9035" y="1741"/>
                    <a:pt x="12018" y="5599"/>
                  </a:cubicBezTo>
                  <a:cubicBezTo>
                    <a:pt x="12064" y="8136"/>
                    <a:pt x="11715" y="10519"/>
                    <a:pt x="9532" y="12211"/>
                  </a:cubicBezTo>
                  <a:close/>
                </a:path>
              </a:pathLst>
            </a:custGeom>
            <a:grpFill/>
            <a:ln w="5715" cap="flat">
              <a:noFill/>
              <a:prstDash val="solid"/>
              <a:miter/>
            </a:ln>
          </p:spPr>
          <p:txBody>
            <a:bodyPr rtlCol="0" anchor="ctr"/>
            <a:lstStyle/>
            <a:p>
              <a:endParaRPr lang="zh-CN" altLang="en-US"/>
            </a:p>
          </p:txBody>
        </p:sp>
        <p:sp>
          <p:nvSpPr>
            <p:cNvPr id="2855" name="任意多边形: 形状 2854">
              <a:extLst>
                <a:ext uri="{FF2B5EF4-FFF2-40B4-BE49-F238E27FC236}">
                  <a16:creationId xmlns:a16="http://schemas.microsoft.com/office/drawing/2014/main" id="{97A1C513-505E-7426-6BB1-B1A03323F86D}"/>
                </a:ext>
              </a:extLst>
            </p:cNvPr>
            <p:cNvSpPr/>
            <p:nvPr/>
          </p:nvSpPr>
          <p:spPr>
            <a:xfrm>
              <a:off x="6459974" y="3398470"/>
              <a:ext cx="9731" cy="16790"/>
            </a:xfrm>
            <a:custGeom>
              <a:avLst/>
              <a:gdLst>
                <a:gd name="connsiteX0" fmla="*/ 2877 w 9731"/>
                <a:gd name="connsiteY0" fmla="*/ 0 h 16790"/>
                <a:gd name="connsiteX1" fmla="*/ 9295 w 9731"/>
                <a:gd name="connsiteY1" fmla="*/ 16791 h 16790"/>
                <a:gd name="connsiteX2" fmla="*/ 2877 w 9731"/>
                <a:gd name="connsiteY2" fmla="*/ 0 h 16790"/>
              </a:gdLst>
              <a:ahLst/>
              <a:cxnLst>
                <a:cxn ang="0">
                  <a:pos x="connsiteX0" y="connsiteY0"/>
                </a:cxn>
                <a:cxn ang="0">
                  <a:pos x="connsiteX1" y="connsiteY1"/>
                </a:cxn>
                <a:cxn ang="0">
                  <a:pos x="connsiteX2" y="connsiteY2"/>
                </a:cxn>
              </a:cxnLst>
              <a:rect l="l" t="t" r="r" b="b"/>
              <a:pathLst>
                <a:path w="9731" h="16790">
                  <a:moveTo>
                    <a:pt x="2877" y="0"/>
                  </a:moveTo>
                  <a:cubicBezTo>
                    <a:pt x="5844" y="5280"/>
                    <a:pt x="11313" y="9601"/>
                    <a:pt x="9295" y="16791"/>
                  </a:cubicBezTo>
                  <a:cubicBezTo>
                    <a:pt x="-1249" y="12059"/>
                    <a:pt x="-1963" y="10196"/>
                    <a:pt x="2877" y="0"/>
                  </a:cubicBezTo>
                  <a:close/>
                </a:path>
              </a:pathLst>
            </a:custGeom>
            <a:grpFill/>
            <a:ln w="5715" cap="flat">
              <a:noFill/>
              <a:prstDash val="solid"/>
              <a:miter/>
            </a:ln>
          </p:spPr>
          <p:txBody>
            <a:bodyPr rtlCol="0" anchor="ctr"/>
            <a:lstStyle/>
            <a:p>
              <a:endParaRPr lang="zh-CN" altLang="en-US"/>
            </a:p>
          </p:txBody>
        </p:sp>
        <p:sp>
          <p:nvSpPr>
            <p:cNvPr id="2856" name="任意多边形: 形状 2855">
              <a:extLst>
                <a:ext uri="{FF2B5EF4-FFF2-40B4-BE49-F238E27FC236}">
                  <a16:creationId xmlns:a16="http://schemas.microsoft.com/office/drawing/2014/main" id="{38D9EE4F-087A-B921-E4F8-23FA7D2F497A}"/>
                </a:ext>
              </a:extLst>
            </p:cNvPr>
            <p:cNvSpPr/>
            <p:nvPr/>
          </p:nvSpPr>
          <p:spPr>
            <a:xfrm>
              <a:off x="7564892" y="3701182"/>
              <a:ext cx="3137" cy="3737"/>
            </a:xfrm>
            <a:custGeom>
              <a:avLst/>
              <a:gdLst>
                <a:gd name="connsiteX0" fmla="*/ 0 w 3137"/>
                <a:gd name="connsiteY0" fmla="*/ 3738 h 3737"/>
                <a:gd name="connsiteX1" fmla="*/ 3138 w 3137"/>
                <a:gd name="connsiteY1" fmla="*/ 0 h 3737"/>
                <a:gd name="connsiteX2" fmla="*/ 0 w 3137"/>
                <a:gd name="connsiteY2" fmla="*/ 3738 h 3737"/>
              </a:gdLst>
              <a:ahLst/>
              <a:cxnLst>
                <a:cxn ang="0">
                  <a:pos x="connsiteX0" y="connsiteY0"/>
                </a:cxn>
                <a:cxn ang="0">
                  <a:pos x="connsiteX1" y="connsiteY1"/>
                </a:cxn>
                <a:cxn ang="0">
                  <a:pos x="connsiteX2" y="connsiteY2"/>
                </a:cxn>
              </a:cxnLst>
              <a:rect l="l" t="t" r="r" b="b"/>
              <a:pathLst>
                <a:path w="3137" h="3737">
                  <a:moveTo>
                    <a:pt x="0" y="3738"/>
                  </a:moveTo>
                  <a:cubicBezTo>
                    <a:pt x="1046" y="2492"/>
                    <a:pt x="2092" y="1246"/>
                    <a:pt x="3138" y="0"/>
                  </a:cubicBezTo>
                  <a:cubicBezTo>
                    <a:pt x="2898" y="1920"/>
                    <a:pt x="1886" y="3200"/>
                    <a:pt x="0" y="3738"/>
                  </a:cubicBezTo>
                  <a:close/>
                </a:path>
              </a:pathLst>
            </a:custGeom>
            <a:grpFill/>
            <a:ln w="5715" cap="flat">
              <a:noFill/>
              <a:prstDash val="solid"/>
              <a:miter/>
            </a:ln>
          </p:spPr>
          <p:txBody>
            <a:bodyPr rtlCol="0" anchor="ctr"/>
            <a:lstStyle/>
            <a:p>
              <a:endParaRPr lang="zh-CN" altLang="en-US"/>
            </a:p>
          </p:txBody>
        </p:sp>
        <p:sp>
          <p:nvSpPr>
            <p:cNvPr id="2857" name="任意多边形: 形状 2856">
              <a:extLst>
                <a:ext uri="{FF2B5EF4-FFF2-40B4-BE49-F238E27FC236}">
                  <a16:creationId xmlns:a16="http://schemas.microsoft.com/office/drawing/2014/main" id="{BAF39AE9-76A1-F945-C0A8-F54A15E19C2D}"/>
                </a:ext>
              </a:extLst>
            </p:cNvPr>
            <p:cNvSpPr/>
            <p:nvPr/>
          </p:nvSpPr>
          <p:spPr>
            <a:xfrm>
              <a:off x="6745018" y="3233375"/>
              <a:ext cx="3726" cy="3520"/>
            </a:xfrm>
            <a:custGeom>
              <a:avLst/>
              <a:gdLst>
                <a:gd name="connsiteX0" fmla="*/ 3726 w 3726"/>
                <a:gd name="connsiteY0" fmla="*/ 0 h 3520"/>
                <a:gd name="connsiteX1" fmla="*/ 0 w 3726"/>
                <a:gd name="connsiteY1" fmla="*/ 3520 h 3520"/>
                <a:gd name="connsiteX2" fmla="*/ 3726 w 3726"/>
                <a:gd name="connsiteY2" fmla="*/ 0 h 3520"/>
              </a:gdLst>
              <a:ahLst/>
              <a:cxnLst>
                <a:cxn ang="0">
                  <a:pos x="connsiteX0" y="connsiteY0"/>
                </a:cxn>
                <a:cxn ang="0">
                  <a:pos x="connsiteX1" y="connsiteY1"/>
                </a:cxn>
                <a:cxn ang="0">
                  <a:pos x="connsiteX2" y="connsiteY2"/>
                </a:cxn>
              </a:cxnLst>
              <a:rect l="l" t="t" r="r" b="b"/>
              <a:pathLst>
                <a:path w="3726" h="3520">
                  <a:moveTo>
                    <a:pt x="3726" y="0"/>
                  </a:moveTo>
                  <a:cubicBezTo>
                    <a:pt x="3292" y="2029"/>
                    <a:pt x="2063" y="3212"/>
                    <a:pt x="0" y="3520"/>
                  </a:cubicBezTo>
                  <a:cubicBezTo>
                    <a:pt x="417" y="1480"/>
                    <a:pt x="1737" y="383"/>
                    <a:pt x="3726" y="0"/>
                  </a:cubicBezTo>
                  <a:close/>
                </a:path>
              </a:pathLst>
            </a:custGeom>
            <a:grpFill/>
            <a:ln w="5715" cap="flat">
              <a:noFill/>
              <a:prstDash val="solid"/>
              <a:miter/>
            </a:ln>
          </p:spPr>
          <p:txBody>
            <a:bodyPr rtlCol="0" anchor="ctr"/>
            <a:lstStyle/>
            <a:p>
              <a:endParaRPr lang="zh-CN" altLang="en-US"/>
            </a:p>
          </p:txBody>
        </p:sp>
        <p:sp>
          <p:nvSpPr>
            <p:cNvPr id="2858" name="任意多边形: 形状 2857">
              <a:extLst>
                <a:ext uri="{FF2B5EF4-FFF2-40B4-BE49-F238E27FC236}">
                  <a16:creationId xmlns:a16="http://schemas.microsoft.com/office/drawing/2014/main" id="{675760F5-64F5-A12A-1EC3-570C328A13DA}"/>
                </a:ext>
              </a:extLst>
            </p:cNvPr>
            <p:cNvSpPr/>
            <p:nvPr/>
          </p:nvSpPr>
          <p:spPr>
            <a:xfrm>
              <a:off x="6748435" y="3230295"/>
              <a:ext cx="3743" cy="3417"/>
            </a:xfrm>
            <a:custGeom>
              <a:avLst/>
              <a:gdLst>
                <a:gd name="connsiteX0" fmla="*/ 3743 w 3743"/>
                <a:gd name="connsiteY0" fmla="*/ 0 h 3417"/>
                <a:gd name="connsiteX1" fmla="*/ 0 w 3743"/>
                <a:gd name="connsiteY1" fmla="*/ 3417 h 3417"/>
                <a:gd name="connsiteX2" fmla="*/ 3743 w 3743"/>
                <a:gd name="connsiteY2" fmla="*/ 0 h 3417"/>
              </a:gdLst>
              <a:ahLst/>
              <a:cxnLst>
                <a:cxn ang="0">
                  <a:pos x="connsiteX0" y="connsiteY0"/>
                </a:cxn>
                <a:cxn ang="0">
                  <a:pos x="connsiteX1" y="connsiteY1"/>
                </a:cxn>
                <a:cxn ang="0">
                  <a:pos x="connsiteX2" y="connsiteY2"/>
                </a:cxn>
              </a:cxnLst>
              <a:rect l="l" t="t" r="r" b="b"/>
              <a:pathLst>
                <a:path w="3743" h="3417">
                  <a:moveTo>
                    <a:pt x="3743" y="0"/>
                  </a:moveTo>
                  <a:cubicBezTo>
                    <a:pt x="3200" y="1909"/>
                    <a:pt x="1966" y="3063"/>
                    <a:pt x="0" y="3417"/>
                  </a:cubicBezTo>
                  <a:cubicBezTo>
                    <a:pt x="491" y="1446"/>
                    <a:pt x="1772" y="348"/>
                    <a:pt x="3743" y="0"/>
                  </a:cubicBezTo>
                  <a:close/>
                </a:path>
              </a:pathLst>
            </a:custGeom>
            <a:grpFill/>
            <a:ln w="5715" cap="flat">
              <a:noFill/>
              <a:prstDash val="solid"/>
              <a:miter/>
            </a:ln>
          </p:spPr>
          <p:txBody>
            <a:bodyPr rtlCol="0" anchor="ctr"/>
            <a:lstStyle/>
            <a:p>
              <a:endParaRPr lang="zh-CN" altLang="en-US"/>
            </a:p>
          </p:txBody>
        </p:sp>
        <p:sp>
          <p:nvSpPr>
            <p:cNvPr id="2859" name="任意多边形: 形状 2858">
              <a:extLst>
                <a:ext uri="{FF2B5EF4-FFF2-40B4-BE49-F238E27FC236}">
                  <a16:creationId xmlns:a16="http://schemas.microsoft.com/office/drawing/2014/main" id="{0CCCEE30-DE22-5CFE-80C4-FAAA2EC52757}"/>
                </a:ext>
              </a:extLst>
            </p:cNvPr>
            <p:cNvSpPr/>
            <p:nvPr/>
          </p:nvSpPr>
          <p:spPr>
            <a:xfrm>
              <a:off x="7061396" y="3533352"/>
              <a:ext cx="287628" cy="193337"/>
            </a:xfrm>
            <a:custGeom>
              <a:avLst/>
              <a:gdLst>
                <a:gd name="connsiteX0" fmla="*/ 42872 w 287628"/>
                <a:gd name="connsiteY0" fmla="*/ 131620 h 193337"/>
                <a:gd name="connsiteX1" fmla="*/ 38157 w 287628"/>
                <a:gd name="connsiteY1" fmla="*/ 140181 h 193337"/>
                <a:gd name="connsiteX2" fmla="*/ 29722 w 287628"/>
                <a:gd name="connsiteY2" fmla="*/ 111881 h 193337"/>
                <a:gd name="connsiteX3" fmla="*/ 29745 w 287628"/>
                <a:gd name="connsiteY3" fmla="*/ 91621 h 193337"/>
                <a:gd name="connsiteX4" fmla="*/ 34385 w 287628"/>
                <a:gd name="connsiteY4" fmla="*/ 86854 h 193337"/>
                <a:gd name="connsiteX5" fmla="*/ 37209 w 287628"/>
                <a:gd name="connsiteY5" fmla="*/ 90695 h 193337"/>
                <a:gd name="connsiteX6" fmla="*/ 39209 w 287628"/>
                <a:gd name="connsiteY6" fmla="*/ 96661 h 193337"/>
                <a:gd name="connsiteX7" fmla="*/ 37134 w 287628"/>
                <a:gd name="connsiteY7" fmla="*/ 107943 h 193337"/>
                <a:gd name="connsiteX8" fmla="*/ 49067 w 287628"/>
                <a:gd name="connsiteY8" fmla="*/ 109177 h 193337"/>
                <a:gd name="connsiteX9" fmla="*/ 50896 w 287628"/>
                <a:gd name="connsiteY9" fmla="*/ 114441 h 193337"/>
                <a:gd name="connsiteX10" fmla="*/ 54622 w 287628"/>
                <a:gd name="connsiteY10" fmla="*/ 122613 h 193337"/>
                <a:gd name="connsiteX11" fmla="*/ 60674 w 287628"/>
                <a:gd name="connsiteY11" fmla="*/ 115647 h 193337"/>
                <a:gd name="connsiteX12" fmla="*/ 62612 w 287628"/>
                <a:gd name="connsiteY12" fmla="*/ 108594 h 193337"/>
                <a:gd name="connsiteX13" fmla="*/ 59303 w 287628"/>
                <a:gd name="connsiteY13" fmla="*/ 98719 h 193337"/>
                <a:gd name="connsiteX14" fmla="*/ 61738 w 287628"/>
                <a:gd name="connsiteY14" fmla="*/ 93095 h 193337"/>
                <a:gd name="connsiteX15" fmla="*/ 59297 w 287628"/>
                <a:gd name="connsiteY15" fmla="*/ 98713 h 193337"/>
                <a:gd name="connsiteX16" fmla="*/ 51142 w 287628"/>
                <a:gd name="connsiteY16" fmla="*/ 88798 h 193337"/>
                <a:gd name="connsiteX17" fmla="*/ 46164 w 287628"/>
                <a:gd name="connsiteY17" fmla="*/ 72407 h 193337"/>
                <a:gd name="connsiteX18" fmla="*/ 29568 w 287628"/>
                <a:gd name="connsiteY18" fmla="*/ 48232 h 193337"/>
                <a:gd name="connsiteX19" fmla="*/ 23144 w 287628"/>
                <a:gd name="connsiteY19" fmla="*/ 46101 h 193337"/>
                <a:gd name="connsiteX20" fmla="*/ 15857 w 287628"/>
                <a:gd name="connsiteY20" fmla="*/ 46301 h 193337"/>
                <a:gd name="connsiteX21" fmla="*/ 11543 w 287628"/>
                <a:gd name="connsiteY21" fmla="*/ 42300 h 193337"/>
                <a:gd name="connsiteX22" fmla="*/ 7725 w 287628"/>
                <a:gd name="connsiteY22" fmla="*/ 37894 h 193337"/>
                <a:gd name="connsiteX23" fmla="*/ 5353 w 287628"/>
                <a:gd name="connsiteY23" fmla="*/ 32516 h 193337"/>
                <a:gd name="connsiteX24" fmla="*/ 3959 w 287628"/>
                <a:gd name="connsiteY24" fmla="*/ 26933 h 193337"/>
                <a:gd name="connsiteX25" fmla="*/ 2004 w 287628"/>
                <a:gd name="connsiteY25" fmla="*/ 23441 h 193337"/>
                <a:gd name="connsiteX26" fmla="*/ 541 w 287628"/>
                <a:gd name="connsiteY26" fmla="*/ 19526 h 193337"/>
                <a:gd name="connsiteX27" fmla="*/ 10 w 287628"/>
                <a:gd name="connsiteY27" fmla="*/ 10788 h 193337"/>
                <a:gd name="connsiteX28" fmla="*/ 3399 w 287628"/>
                <a:gd name="connsiteY28" fmla="*/ 55 h 193337"/>
                <a:gd name="connsiteX29" fmla="*/ 22613 w 287628"/>
                <a:gd name="connsiteY29" fmla="*/ 14200 h 193337"/>
                <a:gd name="connsiteX30" fmla="*/ 59080 w 287628"/>
                <a:gd name="connsiteY30" fmla="*/ 39455 h 193337"/>
                <a:gd name="connsiteX31" fmla="*/ 65686 w 287628"/>
                <a:gd name="connsiteY31" fmla="*/ 39511 h 193337"/>
                <a:gd name="connsiteX32" fmla="*/ 59669 w 287628"/>
                <a:gd name="connsiteY32" fmla="*/ 48193 h 193337"/>
                <a:gd name="connsiteX33" fmla="*/ 77111 w 287628"/>
                <a:gd name="connsiteY33" fmla="*/ 50267 h 193337"/>
                <a:gd name="connsiteX34" fmla="*/ 83386 w 287628"/>
                <a:gd name="connsiteY34" fmla="*/ 51650 h 193337"/>
                <a:gd name="connsiteX35" fmla="*/ 88266 w 287628"/>
                <a:gd name="connsiteY35" fmla="*/ 75019 h 193337"/>
                <a:gd name="connsiteX36" fmla="*/ 91535 w 287628"/>
                <a:gd name="connsiteY36" fmla="*/ 85906 h 193337"/>
                <a:gd name="connsiteX37" fmla="*/ 106029 w 287628"/>
                <a:gd name="connsiteY37" fmla="*/ 99462 h 193337"/>
                <a:gd name="connsiteX38" fmla="*/ 78528 w 287628"/>
                <a:gd name="connsiteY38" fmla="*/ 100536 h 193337"/>
                <a:gd name="connsiteX39" fmla="*/ 70516 w 287628"/>
                <a:gd name="connsiteY39" fmla="*/ 106080 h 193337"/>
                <a:gd name="connsiteX40" fmla="*/ 72036 w 287628"/>
                <a:gd name="connsiteY40" fmla="*/ 133152 h 193337"/>
                <a:gd name="connsiteX41" fmla="*/ 86958 w 287628"/>
                <a:gd name="connsiteY41" fmla="*/ 113235 h 193337"/>
                <a:gd name="connsiteX42" fmla="*/ 90627 w 287628"/>
                <a:gd name="connsiteY42" fmla="*/ 110686 h 193337"/>
                <a:gd name="connsiteX43" fmla="*/ 92976 w 287628"/>
                <a:gd name="connsiteY43" fmla="*/ 112201 h 193337"/>
                <a:gd name="connsiteX44" fmla="*/ 102302 w 287628"/>
                <a:gd name="connsiteY44" fmla="*/ 131900 h 193337"/>
                <a:gd name="connsiteX45" fmla="*/ 105274 w 287628"/>
                <a:gd name="connsiteY45" fmla="*/ 135758 h 193337"/>
                <a:gd name="connsiteX46" fmla="*/ 111824 w 287628"/>
                <a:gd name="connsiteY46" fmla="*/ 127105 h 193337"/>
                <a:gd name="connsiteX47" fmla="*/ 124008 w 287628"/>
                <a:gd name="connsiteY47" fmla="*/ 137164 h 193337"/>
                <a:gd name="connsiteX48" fmla="*/ 127729 w 287628"/>
                <a:gd name="connsiteY48" fmla="*/ 126791 h 193337"/>
                <a:gd name="connsiteX49" fmla="*/ 133844 w 287628"/>
                <a:gd name="connsiteY49" fmla="*/ 136255 h 193337"/>
                <a:gd name="connsiteX50" fmla="*/ 135913 w 287628"/>
                <a:gd name="connsiteY50" fmla="*/ 134849 h 193337"/>
                <a:gd name="connsiteX51" fmla="*/ 126448 w 287628"/>
                <a:gd name="connsiteY51" fmla="*/ 114967 h 193337"/>
                <a:gd name="connsiteX52" fmla="*/ 109984 w 287628"/>
                <a:gd name="connsiteY52" fmla="*/ 99873 h 193337"/>
                <a:gd name="connsiteX53" fmla="*/ 120819 w 287628"/>
                <a:gd name="connsiteY53" fmla="*/ 90706 h 193337"/>
                <a:gd name="connsiteX54" fmla="*/ 127597 w 287628"/>
                <a:gd name="connsiteY54" fmla="*/ 96644 h 193337"/>
                <a:gd name="connsiteX55" fmla="*/ 129780 w 287628"/>
                <a:gd name="connsiteY55" fmla="*/ 104045 h 193337"/>
                <a:gd name="connsiteX56" fmla="*/ 144542 w 287628"/>
                <a:gd name="connsiteY56" fmla="*/ 129860 h 193337"/>
                <a:gd name="connsiteX57" fmla="*/ 169814 w 287628"/>
                <a:gd name="connsiteY57" fmla="*/ 147879 h 193337"/>
                <a:gd name="connsiteX58" fmla="*/ 149931 w 287628"/>
                <a:gd name="connsiteY58" fmla="*/ 127277 h 193337"/>
                <a:gd name="connsiteX59" fmla="*/ 170917 w 287628"/>
                <a:gd name="connsiteY59" fmla="*/ 118818 h 193337"/>
                <a:gd name="connsiteX60" fmla="*/ 167991 w 287628"/>
                <a:gd name="connsiteY60" fmla="*/ 109463 h 193337"/>
                <a:gd name="connsiteX61" fmla="*/ 167048 w 287628"/>
                <a:gd name="connsiteY61" fmla="*/ 102765 h 193337"/>
                <a:gd name="connsiteX62" fmla="*/ 170334 w 287628"/>
                <a:gd name="connsiteY62" fmla="*/ 95839 h 193337"/>
                <a:gd name="connsiteX63" fmla="*/ 159647 w 287628"/>
                <a:gd name="connsiteY63" fmla="*/ 89809 h 193337"/>
                <a:gd name="connsiteX64" fmla="*/ 155435 w 287628"/>
                <a:gd name="connsiteY64" fmla="*/ 88237 h 193337"/>
                <a:gd name="connsiteX65" fmla="*/ 149874 w 287628"/>
                <a:gd name="connsiteY65" fmla="*/ 89512 h 193337"/>
                <a:gd name="connsiteX66" fmla="*/ 151463 w 287628"/>
                <a:gd name="connsiteY66" fmla="*/ 94770 h 193337"/>
                <a:gd name="connsiteX67" fmla="*/ 151926 w 287628"/>
                <a:gd name="connsiteY67" fmla="*/ 104154 h 193337"/>
                <a:gd name="connsiteX68" fmla="*/ 138673 w 287628"/>
                <a:gd name="connsiteY68" fmla="*/ 69321 h 193337"/>
                <a:gd name="connsiteX69" fmla="*/ 148108 w 287628"/>
                <a:gd name="connsiteY69" fmla="*/ 69132 h 193337"/>
                <a:gd name="connsiteX70" fmla="*/ 164550 w 287628"/>
                <a:gd name="connsiteY70" fmla="*/ 59263 h 193337"/>
                <a:gd name="connsiteX71" fmla="*/ 167374 w 287628"/>
                <a:gd name="connsiteY71" fmla="*/ 67035 h 193337"/>
                <a:gd name="connsiteX72" fmla="*/ 175140 w 287628"/>
                <a:gd name="connsiteY72" fmla="*/ 91244 h 193337"/>
                <a:gd name="connsiteX73" fmla="*/ 177563 w 287628"/>
                <a:gd name="connsiteY73" fmla="*/ 74367 h 193337"/>
                <a:gd name="connsiteX74" fmla="*/ 191748 w 287628"/>
                <a:gd name="connsiteY74" fmla="*/ 87260 h 193337"/>
                <a:gd name="connsiteX75" fmla="*/ 202121 w 287628"/>
                <a:gd name="connsiteY75" fmla="*/ 77819 h 193337"/>
                <a:gd name="connsiteX76" fmla="*/ 189845 w 287628"/>
                <a:gd name="connsiteY76" fmla="*/ 70018 h 193337"/>
                <a:gd name="connsiteX77" fmla="*/ 223466 w 287628"/>
                <a:gd name="connsiteY77" fmla="*/ 67378 h 193337"/>
                <a:gd name="connsiteX78" fmla="*/ 227044 w 287628"/>
                <a:gd name="connsiteY78" fmla="*/ 52685 h 193337"/>
                <a:gd name="connsiteX79" fmla="*/ 229250 w 287628"/>
                <a:gd name="connsiteY79" fmla="*/ 52079 h 193337"/>
                <a:gd name="connsiteX80" fmla="*/ 237171 w 287628"/>
                <a:gd name="connsiteY80" fmla="*/ 71190 h 193337"/>
                <a:gd name="connsiteX81" fmla="*/ 255779 w 287628"/>
                <a:gd name="connsiteY81" fmla="*/ 56999 h 193337"/>
                <a:gd name="connsiteX82" fmla="*/ 266375 w 287628"/>
                <a:gd name="connsiteY82" fmla="*/ 73470 h 193337"/>
                <a:gd name="connsiteX83" fmla="*/ 258385 w 287628"/>
                <a:gd name="connsiteY83" fmla="*/ 75064 h 193337"/>
                <a:gd name="connsiteX84" fmla="*/ 275839 w 287628"/>
                <a:gd name="connsiteY84" fmla="*/ 80425 h 193337"/>
                <a:gd name="connsiteX85" fmla="*/ 287034 w 287628"/>
                <a:gd name="connsiteY85" fmla="*/ 104543 h 193337"/>
                <a:gd name="connsiteX86" fmla="*/ 284571 w 287628"/>
                <a:gd name="connsiteY86" fmla="*/ 108640 h 193337"/>
                <a:gd name="connsiteX87" fmla="*/ 273392 w 287628"/>
                <a:gd name="connsiteY87" fmla="*/ 108994 h 193337"/>
                <a:gd name="connsiteX88" fmla="*/ 261562 w 287628"/>
                <a:gd name="connsiteY88" fmla="*/ 100542 h 193337"/>
                <a:gd name="connsiteX89" fmla="*/ 260917 w 287628"/>
                <a:gd name="connsiteY89" fmla="*/ 100073 h 193337"/>
                <a:gd name="connsiteX90" fmla="*/ 261528 w 287628"/>
                <a:gd name="connsiteY90" fmla="*/ 100982 h 193337"/>
                <a:gd name="connsiteX91" fmla="*/ 261842 w 287628"/>
                <a:gd name="connsiteY91" fmla="*/ 120585 h 193337"/>
                <a:gd name="connsiteX92" fmla="*/ 259917 w 287628"/>
                <a:gd name="connsiteY92" fmla="*/ 121756 h 193337"/>
                <a:gd name="connsiteX93" fmla="*/ 253339 w 287628"/>
                <a:gd name="connsiteY93" fmla="*/ 118464 h 193337"/>
                <a:gd name="connsiteX94" fmla="*/ 246475 w 287628"/>
                <a:gd name="connsiteY94" fmla="*/ 103897 h 193337"/>
                <a:gd name="connsiteX95" fmla="*/ 241531 w 287628"/>
                <a:gd name="connsiteY95" fmla="*/ 94204 h 193337"/>
                <a:gd name="connsiteX96" fmla="*/ 225312 w 287628"/>
                <a:gd name="connsiteY96" fmla="*/ 73647 h 193337"/>
                <a:gd name="connsiteX97" fmla="*/ 226667 w 287628"/>
                <a:gd name="connsiteY97" fmla="*/ 102320 h 193337"/>
                <a:gd name="connsiteX98" fmla="*/ 232039 w 287628"/>
                <a:gd name="connsiteY98" fmla="*/ 105291 h 193337"/>
                <a:gd name="connsiteX99" fmla="*/ 236016 w 287628"/>
                <a:gd name="connsiteY99" fmla="*/ 108491 h 193337"/>
                <a:gd name="connsiteX100" fmla="*/ 229398 w 287628"/>
                <a:gd name="connsiteY100" fmla="*/ 114607 h 193337"/>
                <a:gd name="connsiteX101" fmla="*/ 216745 w 287628"/>
                <a:gd name="connsiteY101" fmla="*/ 113549 h 193337"/>
                <a:gd name="connsiteX102" fmla="*/ 198789 w 287628"/>
                <a:gd name="connsiteY102" fmla="*/ 115407 h 193337"/>
                <a:gd name="connsiteX103" fmla="*/ 174340 w 287628"/>
                <a:gd name="connsiteY103" fmla="*/ 105948 h 193337"/>
                <a:gd name="connsiteX104" fmla="*/ 180038 w 287628"/>
                <a:gd name="connsiteY104" fmla="*/ 131786 h 193337"/>
                <a:gd name="connsiteX105" fmla="*/ 165950 w 287628"/>
                <a:gd name="connsiteY105" fmla="*/ 127082 h 193337"/>
                <a:gd name="connsiteX106" fmla="*/ 186936 w 287628"/>
                <a:gd name="connsiteY106" fmla="*/ 147845 h 193337"/>
                <a:gd name="connsiteX107" fmla="*/ 186004 w 287628"/>
                <a:gd name="connsiteY107" fmla="*/ 144068 h 193337"/>
                <a:gd name="connsiteX108" fmla="*/ 182855 w 287628"/>
                <a:gd name="connsiteY108" fmla="*/ 140535 h 193337"/>
                <a:gd name="connsiteX109" fmla="*/ 200389 w 287628"/>
                <a:gd name="connsiteY109" fmla="*/ 145302 h 193337"/>
                <a:gd name="connsiteX110" fmla="*/ 209510 w 287628"/>
                <a:gd name="connsiteY110" fmla="*/ 148182 h 193337"/>
                <a:gd name="connsiteX111" fmla="*/ 220843 w 287628"/>
                <a:gd name="connsiteY111" fmla="*/ 152789 h 193337"/>
                <a:gd name="connsiteX112" fmla="*/ 213957 w 287628"/>
                <a:gd name="connsiteY112" fmla="*/ 163699 h 193337"/>
                <a:gd name="connsiteX113" fmla="*/ 214236 w 287628"/>
                <a:gd name="connsiteY113" fmla="*/ 167373 h 193337"/>
                <a:gd name="connsiteX114" fmla="*/ 219580 w 287628"/>
                <a:gd name="connsiteY114" fmla="*/ 171476 h 193337"/>
                <a:gd name="connsiteX115" fmla="*/ 207956 w 287628"/>
                <a:gd name="connsiteY115" fmla="*/ 170436 h 193337"/>
                <a:gd name="connsiteX116" fmla="*/ 189782 w 287628"/>
                <a:gd name="connsiteY116" fmla="*/ 165659 h 193337"/>
                <a:gd name="connsiteX117" fmla="*/ 180821 w 287628"/>
                <a:gd name="connsiteY117" fmla="*/ 177311 h 193337"/>
                <a:gd name="connsiteX118" fmla="*/ 184130 w 287628"/>
                <a:gd name="connsiteY118" fmla="*/ 184490 h 193337"/>
                <a:gd name="connsiteX119" fmla="*/ 180952 w 287628"/>
                <a:gd name="connsiteY119" fmla="*/ 192988 h 193337"/>
                <a:gd name="connsiteX120" fmla="*/ 173894 w 287628"/>
                <a:gd name="connsiteY120" fmla="*/ 190376 h 193337"/>
                <a:gd name="connsiteX121" fmla="*/ 138519 w 287628"/>
                <a:gd name="connsiteY121" fmla="*/ 162093 h 193337"/>
                <a:gd name="connsiteX122" fmla="*/ 136444 w 287628"/>
                <a:gd name="connsiteY122" fmla="*/ 159744 h 193337"/>
                <a:gd name="connsiteX123" fmla="*/ 113556 w 287628"/>
                <a:gd name="connsiteY123" fmla="*/ 151543 h 193337"/>
                <a:gd name="connsiteX124" fmla="*/ 108635 w 287628"/>
                <a:gd name="connsiteY124" fmla="*/ 151360 h 193337"/>
                <a:gd name="connsiteX125" fmla="*/ 98113 w 287628"/>
                <a:gd name="connsiteY125" fmla="*/ 154149 h 193337"/>
                <a:gd name="connsiteX126" fmla="*/ 94221 w 287628"/>
                <a:gd name="connsiteY126" fmla="*/ 152423 h 193337"/>
                <a:gd name="connsiteX127" fmla="*/ 92736 w 287628"/>
                <a:gd name="connsiteY127" fmla="*/ 151040 h 193337"/>
                <a:gd name="connsiteX128" fmla="*/ 90187 w 287628"/>
                <a:gd name="connsiteY128" fmla="*/ 148851 h 193337"/>
                <a:gd name="connsiteX129" fmla="*/ 90364 w 287628"/>
                <a:gd name="connsiteY129" fmla="*/ 150188 h 193337"/>
                <a:gd name="connsiteX130" fmla="*/ 87489 w 287628"/>
                <a:gd name="connsiteY130" fmla="*/ 152560 h 193337"/>
                <a:gd name="connsiteX131" fmla="*/ 78082 w 287628"/>
                <a:gd name="connsiteY131" fmla="*/ 149057 h 193337"/>
                <a:gd name="connsiteX132" fmla="*/ 72013 w 287628"/>
                <a:gd name="connsiteY132" fmla="*/ 144096 h 193337"/>
                <a:gd name="connsiteX133" fmla="*/ 66418 w 287628"/>
                <a:gd name="connsiteY133" fmla="*/ 148508 h 193337"/>
                <a:gd name="connsiteX134" fmla="*/ 61137 w 287628"/>
                <a:gd name="connsiteY134" fmla="*/ 147256 h 193337"/>
                <a:gd name="connsiteX135" fmla="*/ 58840 w 287628"/>
                <a:gd name="connsiteY135" fmla="*/ 144050 h 193337"/>
                <a:gd name="connsiteX136" fmla="*/ 57965 w 287628"/>
                <a:gd name="connsiteY136" fmla="*/ 142330 h 193337"/>
                <a:gd name="connsiteX137" fmla="*/ 57491 w 287628"/>
                <a:gd name="connsiteY137" fmla="*/ 140496 h 193337"/>
                <a:gd name="connsiteX138" fmla="*/ 57245 w 287628"/>
                <a:gd name="connsiteY138" fmla="*/ 138661 h 193337"/>
                <a:gd name="connsiteX139" fmla="*/ 54034 w 287628"/>
                <a:gd name="connsiteY139" fmla="*/ 132432 h 193337"/>
                <a:gd name="connsiteX140" fmla="*/ 49439 w 287628"/>
                <a:gd name="connsiteY140" fmla="*/ 131620 h 193337"/>
                <a:gd name="connsiteX141" fmla="*/ 42872 w 287628"/>
                <a:gd name="connsiteY141" fmla="*/ 131620 h 193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287628" h="193337">
                  <a:moveTo>
                    <a:pt x="42872" y="131620"/>
                  </a:moveTo>
                  <a:cubicBezTo>
                    <a:pt x="42295" y="134518"/>
                    <a:pt x="44072" y="138370"/>
                    <a:pt x="38157" y="140181"/>
                  </a:cubicBezTo>
                  <a:cubicBezTo>
                    <a:pt x="37220" y="130088"/>
                    <a:pt x="29705" y="122322"/>
                    <a:pt x="29722" y="111881"/>
                  </a:cubicBezTo>
                  <a:cubicBezTo>
                    <a:pt x="27173" y="105206"/>
                    <a:pt x="34871" y="98759"/>
                    <a:pt x="29745" y="91621"/>
                  </a:cubicBezTo>
                  <a:cubicBezTo>
                    <a:pt x="27630" y="88672"/>
                    <a:pt x="32271" y="87506"/>
                    <a:pt x="34385" y="86854"/>
                  </a:cubicBezTo>
                  <a:cubicBezTo>
                    <a:pt x="37603" y="85860"/>
                    <a:pt x="37563" y="88415"/>
                    <a:pt x="37209" y="90695"/>
                  </a:cubicBezTo>
                  <a:cubicBezTo>
                    <a:pt x="36843" y="93027"/>
                    <a:pt x="37672" y="95033"/>
                    <a:pt x="39209" y="96661"/>
                  </a:cubicBezTo>
                  <a:cubicBezTo>
                    <a:pt x="43787" y="101519"/>
                    <a:pt x="34191" y="103960"/>
                    <a:pt x="37134" y="107943"/>
                  </a:cubicBezTo>
                  <a:cubicBezTo>
                    <a:pt x="40289" y="112218"/>
                    <a:pt x="45192" y="106914"/>
                    <a:pt x="49067" y="109177"/>
                  </a:cubicBezTo>
                  <a:cubicBezTo>
                    <a:pt x="51290" y="110480"/>
                    <a:pt x="52405" y="112555"/>
                    <a:pt x="50896" y="114441"/>
                  </a:cubicBezTo>
                  <a:cubicBezTo>
                    <a:pt x="46433" y="120007"/>
                    <a:pt x="49216" y="121779"/>
                    <a:pt x="54622" y="122613"/>
                  </a:cubicBezTo>
                  <a:cubicBezTo>
                    <a:pt x="60326" y="123493"/>
                    <a:pt x="61006" y="119613"/>
                    <a:pt x="60674" y="115647"/>
                  </a:cubicBezTo>
                  <a:cubicBezTo>
                    <a:pt x="60440" y="112864"/>
                    <a:pt x="59537" y="110309"/>
                    <a:pt x="62612" y="108594"/>
                  </a:cubicBezTo>
                  <a:cubicBezTo>
                    <a:pt x="61246" y="105394"/>
                    <a:pt x="59143" y="102439"/>
                    <a:pt x="59303" y="98719"/>
                  </a:cubicBezTo>
                  <a:cubicBezTo>
                    <a:pt x="61846" y="97587"/>
                    <a:pt x="61103" y="95050"/>
                    <a:pt x="61738" y="93095"/>
                  </a:cubicBezTo>
                  <a:cubicBezTo>
                    <a:pt x="60354" y="94724"/>
                    <a:pt x="61669" y="97513"/>
                    <a:pt x="59297" y="98713"/>
                  </a:cubicBezTo>
                  <a:cubicBezTo>
                    <a:pt x="53434" y="97993"/>
                    <a:pt x="48347" y="95976"/>
                    <a:pt x="51142" y="88798"/>
                  </a:cubicBezTo>
                  <a:cubicBezTo>
                    <a:pt x="53948" y="81597"/>
                    <a:pt x="50656" y="76996"/>
                    <a:pt x="46164" y="72407"/>
                  </a:cubicBezTo>
                  <a:cubicBezTo>
                    <a:pt x="35917" y="67589"/>
                    <a:pt x="31911" y="58485"/>
                    <a:pt x="29568" y="48232"/>
                  </a:cubicBezTo>
                  <a:cubicBezTo>
                    <a:pt x="28602" y="44003"/>
                    <a:pt x="26745" y="42403"/>
                    <a:pt x="23144" y="46101"/>
                  </a:cubicBezTo>
                  <a:cubicBezTo>
                    <a:pt x="20772" y="48290"/>
                    <a:pt x="18338" y="47998"/>
                    <a:pt x="15857" y="46301"/>
                  </a:cubicBezTo>
                  <a:cubicBezTo>
                    <a:pt x="14332" y="45067"/>
                    <a:pt x="12949" y="43666"/>
                    <a:pt x="11543" y="42300"/>
                  </a:cubicBezTo>
                  <a:cubicBezTo>
                    <a:pt x="10091" y="40992"/>
                    <a:pt x="8805" y="39534"/>
                    <a:pt x="7725" y="37894"/>
                  </a:cubicBezTo>
                  <a:cubicBezTo>
                    <a:pt x="6656" y="36226"/>
                    <a:pt x="5828" y="34442"/>
                    <a:pt x="5353" y="32516"/>
                  </a:cubicBezTo>
                  <a:cubicBezTo>
                    <a:pt x="5079" y="30613"/>
                    <a:pt x="4845" y="28699"/>
                    <a:pt x="3959" y="26933"/>
                  </a:cubicBezTo>
                  <a:cubicBezTo>
                    <a:pt x="3204" y="25818"/>
                    <a:pt x="2587" y="24652"/>
                    <a:pt x="2004" y="23441"/>
                  </a:cubicBezTo>
                  <a:cubicBezTo>
                    <a:pt x="1381" y="22178"/>
                    <a:pt x="907" y="20881"/>
                    <a:pt x="541" y="19526"/>
                  </a:cubicBezTo>
                  <a:cubicBezTo>
                    <a:pt x="198" y="16617"/>
                    <a:pt x="-53" y="13720"/>
                    <a:pt x="10" y="10788"/>
                  </a:cubicBezTo>
                  <a:cubicBezTo>
                    <a:pt x="1484" y="7319"/>
                    <a:pt x="953" y="3216"/>
                    <a:pt x="3399" y="55"/>
                  </a:cubicBezTo>
                  <a:cubicBezTo>
                    <a:pt x="13800" y="-625"/>
                    <a:pt x="21447" y="5045"/>
                    <a:pt x="22613" y="14200"/>
                  </a:cubicBezTo>
                  <a:cubicBezTo>
                    <a:pt x="25533" y="37145"/>
                    <a:pt x="43301" y="36420"/>
                    <a:pt x="59080" y="39455"/>
                  </a:cubicBezTo>
                  <a:cubicBezTo>
                    <a:pt x="61172" y="39854"/>
                    <a:pt x="63406" y="39511"/>
                    <a:pt x="65686" y="39511"/>
                  </a:cubicBezTo>
                  <a:cubicBezTo>
                    <a:pt x="65601" y="44209"/>
                    <a:pt x="58605" y="43295"/>
                    <a:pt x="59669" y="48193"/>
                  </a:cubicBezTo>
                  <a:cubicBezTo>
                    <a:pt x="59789" y="48741"/>
                    <a:pt x="76711" y="50902"/>
                    <a:pt x="77111" y="50267"/>
                  </a:cubicBezTo>
                  <a:cubicBezTo>
                    <a:pt x="80791" y="44495"/>
                    <a:pt x="84420" y="47770"/>
                    <a:pt x="83386" y="51650"/>
                  </a:cubicBezTo>
                  <a:cubicBezTo>
                    <a:pt x="80951" y="60743"/>
                    <a:pt x="85100" y="67549"/>
                    <a:pt x="88266" y="75019"/>
                  </a:cubicBezTo>
                  <a:cubicBezTo>
                    <a:pt x="89752" y="78522"/>
                    <a:pt x="91816" y="82374"/>
                    <a:pt x="91535" y="85906"/>
                  </a:cubicBezTo>
                  <a:cubicBezTo>
                    <a:pt x="90833" y="94856"/>
                    <a:pt x="95850" y="98182"/>
                    <a:pt x="106029" y="99462"/>
                  </a:cubicBezTo>
                  <a:cubicBezTo>
                    <a:pt x="95119" y="107457"/>
                    <a:pt x="85826" y="104034"/>
                    <a:pt x="78528" y="100536"/>
                  </a:cubicBezTo>
                  <a:cubicBezTo>
                    <a:pt x="69939" y="96416"/>
                    <a:pt x="69527" y="102937"/>
                    <a:pt x="70516" y="106080"/>
                  </a:cubicBezTo>
                  <a:cubicBezTo>
                    <a:pt x="73225" y="114675"/>
                    <a:pt x="69556" y="123179"/>
                    <a:pt x="72036" y="133152"/>
                  </a:cubicBezTo>
                  <a:cubicBezTo>
                    <a:pt x="78551" y="126968"/>
                    <a:pt x="85769" y="122728"/>
                    <a:pt x="86958" y="113235"/>
                  </a:cubicBezTo>
                  <a:cubicBezTo>
                    <a:pt x="87084" y="112206"/>
                    <a:pt x="89227" y="111189"/>
                    <a:pt x="90627" y="110686"/>
                  </a:cubicBezTo>
                  <a:cubicBezTo>
                    <a:pt x="91187" y="110486"/>
                    <a:pt x="93033" y="112080"/>
                    <a:pt x="92976" y="112201"/>
                  </a:cubicBezTo>
                  <a:cubicBezTo>
                    <a:pt x="87707" y="122728"/>
                    <a:pt x="100434" y="124762"/>
                    <a:pt x="102302" y="131900"/>
                  </a:cubicBezTo>
                  <a:cubicBezTo>
                    <a:pt x="102668" y="133312"/>
                    <a:pt x="104205" y="134421"/>
                    <a:pt x="105274" y="135758"/>
                  </a:cubicBezTo>
                  <a:cubicBezTo>
                    <a:pt x="111281" y="135192"/>
                    <a:pt x="106326" y="128443"/>
                    <a:pt x="111824" y="127105"/>
                  </a:cubicBezTo>
                  <a:cubicBezTo>
                    <a:pt x="112012" y="134335"/>
                    <a:pt x="116316" y="138192"/>
                    <a:pt x="124008" y="137164"/>
                  </a:cubicBezTo>
                  <a:cubicBezTo>
                    <a:pt x="131826" y="136118"/>
                    <a:pt x="123168" y="129357"/>
                    <a:pt x="127729" y="126791"/>
                  </a:cubicBezTo>
                  <a:cubicBezTo>
                    <a:pt x="133986" y="126974"/>
                    <a:pt x="129735" y="134523"/>
                    <a:pt x="133844" y="136255"/>
                  </a:cubicBezTo>
                  <a:cubicBezTo>
                    <a:pt x="135067" y="136586"/>
                    <a:pt x="135495" y="136021"/>
                    <a:pt x="135913" y="134849"/>
                  </a:cubicBezTo>
                  <a:cubicBezTo>
                    <a:pt x="139381" y="125060"/>
                    <a:pt x="131100" y="117047"/>
                    <a:pt x="126448" y="114967"/>
                  </a:cubicBezTo>
                  <a:cubicBezTo>
                    <a:pt x="118447" y="111389"/>
                    <a:pt x="116064" y="104142"/>
                    <a:pt x="109984" y="99873"/>
                  </a:cubicBezTo>
                  <a:cubicBezTo>
                    <a:pt x="111115" y="93712"/>
                    <a:pt x="117459" y="93952"/>
                    <a:pt x="120819" y="90706"/>
                  </a:cubicBezTo>
                  <a:cubicBezTo>
                    <a:pt x="125100" y="86575"/>
                    <a:pt x="128020" y="89129"/>
                    <a:pt x="127597" y="96644"/>
                  </a:cubicBezTo>
                  <a:cubicBezTo>
                    <a:pt x="127425" y="99593"/>
                    <a:pt x="127837" y="103297"/>
                    <a:pt x="129780" y="104045"/>
                  </a:cubicBezTo>
                  <a:cubicBezTo>
                    <a:pt x="141925" y="108709"/>
                    <a:pt x="140507" y="120870"/>
                    <a:pt x="144542" y="129860"/>
                  </a:cubicBezTo>
                  <a:cubicBezTo>
                    <a:pt x="149143" y="140107"/>
                    <a:pt x="154646" y="144799"/>
                    <a:pt x="169814" y="147879"/>
                  </a:cubicBezTo>
                  <a:cubicBezTo>
                    <a:pt x="163459" y="139535"/>
                    <a:pt x="153092" y="136901"/>
                    <a:pt x="149931" y="127277"/>
                  </a:cubicBezTo>
                  <a:cubicBezTo>
                    <a:pt x="157126" y="123522"/>
                    <a:pt x="161659" y="115155"/>
                    <a:pt x="170917" y="118818"/>
                  </a:cubicBezTo>
                  <a:cubicBezTo>
                    <a:pt x="172700" y="113692"/>
                    <a:pt x="171300" y="110663"/>
                    <a:pt x="167991" y="109463"/>
                  </a:cubicBezTo>
                  <a:cubicBezTo>
                    <a:pt x="162601" y="107503"/>
                    <a:pt x="165133" y="105765"/>
                    <a:pt x="167048" y="102765"/>
                  </a:cubicBezTo>
                  <a:cubicBezTo>
                    <a:pt x="168448" y="100565"/>
                    <a:pt x="174409" y="98062"/>
                    <a:pt x="170334" y="95839"/>
                  </a:cubicBezTo>
                  <a:cubicBezTo>
                    <a:pt x="166876" y="93952"/>
                    <a:pt x="166871" y="84906"/>
                    <a:pt x="159647" y="89809"/>
                  </a:cubicBezTo>
                  <a:cubicBezTo>
                    <a:pt x="158921" y="90301"/>
                    <a:pt x="156778" y="88975"/>
                    <a:pt x="155435" y="88237"/>
                  </a:cubicBezTo>
                  <a:cubicBezTo>
                    <a:pt x="153115" y="86957"/>
                    <a:pt x="151223" y="87306"/>
                    <a:pt x="149874" y="89512"/>
                  </a:cubicBezTo>
                  <a:cubicBezTo>
                    <a:pt x="148514" y="91741"/>
                    <a:pt x="148954" y="93958"/>
                    <a:pt x="151463" y="94770"/>
                  </a:cubicBezTo>
                  <a:cubicBezTo>
                    <a:pt x="160470" y="97679"/>
                    <a:pt x="150897" y="100948"/>
                    <a:pt x="151926" y="104154"/>
                  </a:cubicBezTo>
                  <a:cubicBezTo>
                    <a:pt x="141696" y="93558"/>
                    <a:pt x="141696" y="93558"/>
                    <a:pt x="138673" y="69321"/>
                  </a:cubicBezTo>
                  <a:cubicBezTo>
                    <a:pt x="141776" y="67681"/>
                    <a:pt x="145148" y="74916"/>
                    <a:pt x="148108" y="69132"/>
                  </a:cubicBezTo>
                  <a:cubicBezTo>
                    <a:pt x="156584" y="70835"/>
                    <a:pt x="160024" y="64143"/>
                    <a:pt x="164550" y="59263"/>
                  </a:cubicBezTo>
                  <a:cubicBezTo>
                    <a:pt x="164985" y="61908"/>
                    <a:pt x="169151" y="62069"/>
                    <a:pt x="167374" y="67035"/>
                  </a:cubicBezTo>
                  <a:cubicBezTo>
                    <a:pt x="164527" y="74985"/>
                    <a:pt x="168505" y="84860"/>
                    <a:pt x="175140" y="91244"/>
                  </a:cubicBezTo>
                  <a:cubicBezTo>
                    <a:pt x="173403" y="85043"/>
                    <a:pt x="166968" y="77499"/>
                    <a:pt x="177563" y="74367"/>
                  </a:cubicBezTo>
                  <a:cubicBezTo>
                    <a:pt x="188896" y="71024"/>
                    <a:pt x="186673" y="81985"/>
                    <a:pt x="191748" y="87260"/>
                  </a:cubicBezTo>
                  <a:cubicBezTo>
                    <a:pt x="194623" y="84254"/>
                    <a:pt x="196246" y="78299"/>
                    <a:pt x="202121" y="77819"/>
                  </a:cubicBezTo>
                  <a:cubicBezTo>
                    <a:pt x="199492" y="70727"/>
                    <a:pt x="191217" y="79042"/>
                    <a:pt x="189845" y="70018"/>
                  </a:cubicBezTo>
                  <a:cubicBezTo>
                    <a:pt x="200904" y="70115"/>
                    <a:pt x="210442" y="60137"/>
                    <a:pt x="223466" y="67378"/>
                  </a:cubicBezTo>
                  <a:cubicBezTo>
                    <a:pt x="220249" y="60554"/>
                    <a:pt x="222632" y="56279"/>
                    <a:pt x="227044" y="52685"/>
                  </a:cubicBezTo>
                  <a:cubicBezTo>
                    <a:pt x="227781" y="52485"/>
                    <a:pt x="228518" y="52285"/>
                    <a:pt x="229250" y="52079"/>
                  </a:cubicBezTo>
                  <a:cubicBezTo>
                    <a:pt x="238759" y="55291"/>
                    <a:pt x="232250" y="65035"/>
                    <a:pt x="237171" y="71190"/>
                  </a:cubicBezTo>
                  <a:cubicBezTo>
                    <a:pt x="239080" y="60165"/>
                    <a:pt x="245206" y="54525"/>
                    <a:pt x="255779" y="56999"/>
                  </a:cubicBezTo>
                  <a:cubicBezTo>
                    <a:pt x="263814" y="58880"/>
                    <a:pt x="267238" y="66452"/>
                    <a:pt x="266375" y="73470"/>
                  </a:cubicBezTo>
                  <a:cubicBezTo>
                    <a:pt x="265477" y="80820"/>
                    <a:pt x="260014" y="75539"/>
                    <a:pt x="258385" y="75064"/>
                  </a:cubicBezTo>
                  <a:cubicBezTo>
                    <a:pt x="262871" y="75796"/>
                    <a:pt x="266152" y="81871"/>
                    <a:pt x="275839" y="80425"/>
                  </a:cubicBezTo>
                  <a:cubicBezTo>
                    <a:pt x="285863" y="78933"/>
                    <a:pt x="289103" y="93398"/>
                    <a:pt x="287034" y="104543"/>
                  </a:cubicBezTo>
                  <a:cubicBezTo>
                    <a:pt x="285605" y="105497"/>
                    <a:pt x="281439" y="104823"/>
                    <a:pt x="284571" y="108640"/>
                  </a:cubicBezTo>
                  <a:cubicBezTo>
                    <a:pt x="281022" y="116561"/>
                    <a:pt x="275467" y="114589"/>
                    <a:pt x="273392" y="108994"/>
                  </a:cubicBezTo>
                  <a:cubicBezTo>
                    <a:pt x="270975" y="102485"/>
                    <a:pt x="264848" y="103845"/>
                    <a:pt x="261562" y="100542"/>
                  </a:cubicBezTo>
                  <a:cubicBezTo>
                    <a:pt x="261728" y="100702"/>
                    <a:pt x="260917" y="100073"/>
                    <a:pt x="260917" y="100073"/>
                  </a:cubicBezTo>
                  <a:cubicBezTo>
                    <a:pt x="260917" y="100073"/>
                    <a:pt x="261431" y="100851"/>
                    <a:pt x="261528" y="100982"/>
                  </a:cubicBezTo>
                  <a:cubicBezTo>
                    <a:pt x="268529" y="107532"/>
                    <a:pt x="270266" y="113995"/>
                    <a:pt x="261842" y="120585"/>
                  </a:cubicBezTo>
                  <a:cubicBezTo>
                    <a:pt x="261208" y="120985"/>
                    <a:pt x="260562" y="121373"/>
                    <a:pt x="259917" y="121756"/>
                  </a:cubicBezTo>
                  <a:cubicBezTo>
                    <a:pt x="257722" y="120659"/>
                    <a:pt x="255533" y="119561"/>
                    <a:pt x="253339" y="118464"/>
                  </a:cubicBezTo>
                  <a:cubicBezTo>
                    <a:pt x="250967" y="113669"/>
                    <a:pt x="246395" y="110052"/>
                    <a:pt x="246475" y="103897"/>
                  </a:cubicBezTo>
                  <a:cubicBezTo>
                    <a:pt x="246526" y="100016"/>
                    <a:pt x="244566" y="94467"/>
                    <a:pt x="241531" y="94204"/>
                  </a:cubicBezTo>
                  <a:cubicBezTo>
                    <a:pt x="230387" y="93227"/>
                    <a:pt x="229044" y="84186"/>
                    <a:pt x="225312" y="73647"/>
                  </a:cubicBezTo>
                  <a:cubicBezTo>
                    <a:pt x="220289" y="85660"/>
                    <a:pt x="227449" y="93753"/>
                    <a:pt x="226667" y="102320"/>
                  </a:cubicBezTo>
                  <a:cubicBezTo>
                    <a:pt x="226512" y="104011"/>
                    <a:pt x="229924" y="104622"/>
                    <a:pt x="232039" y="105291"/>
                  </a:cubicBezTo>
                  <a:cubicBezTo>
                    <a:pt x="233765" y="105840"/>
                    <a:pt x="239239" y="104057"/>
                    <a:pt x="236016" y="108491"/>
                  </a:cubicBezTo>
                  <a:cubicBezTo>
                    <a:pt x="234628" y="110401"/>
                    <a:pt x="236211" y="117750"/>
                    <a:pt x="229398" y="114607"/>
                  </a:cubicBezTo>
                  <a:cubicBezTo>
                    <a:pt x="225461" y="112789"/>
                    <a:pt x="221083" y="115921"/>
                    <a:pt x="216745" y="113549"/>
                  </a:cubicBezTo>
                  <a:cubicBezTo>
                    <a:pt x="210659" y="110217"/>
                    <a:pt x="204447" y="111703"/>
                    <a:pt x="198789" y="115407"/>
                  </a:cubicBezTo>
                  <a:cubicBezTo>
                    <a:pt x="191119" y="98387"/>
                    <a:pt x="191119" y="98387"/>
                    <a:pt x="174340" y="105948"/>
                  </a:cubicBezTo>
                  <a:cubicBezTo>
                    <a:pt x="177083" y="114264"/>
                    <a:pt x="184181" y="121910"/>
                    <a:pt x="180038" y="131786"/>
                  </a:cubicBezTo>
                  <a:cubicBezTo>
                    <a:pt x="175500" y="131317"/>
                    <a:pt x="174409" y="123065"/>
                    <a:pt x="165950" y="127082"/>
                  </a:cubicBezTo>
                  <a:cubicBezTo>
                    <a:pt x="176374" y="131632"/>
                    <a:pt x="170334" y="149731"/>
                    <a:pt x="186936" y="147845"/>
                  </a:cubicBezTo>
                  <a:cubicBezTo>
                    <a:pt x="188485" y="145925"/>
                    <a:pt x="187090" y="145108"/>
                    <a:pt x="186004" y="144068"/>
                  </a:cubicBezTo>
                  <a:cubicBezTo>
                    <a:pt x="184896" y="143010"/>
                    <a:pt x="183953" y="141781"/>
                    <a:pt x="182855" y="140535"/>
                  </a:cubicBezTo>
                  <a:cubicBezTo>
                    <a:pt x="190296" y="137284"/>
                    <a:pt x="197509" y="134700"/>
                    <a:pt x="200389" y="145302"/>
                  </a:cubicBezTo>
                  <a:cubicBezTo>
                    <a:pt x="202138" y="151731"/>
                    <a:pt x="206236" y="148108"/>
                    <a:pt x="209510" y="148182"/>
                  </a:cubicBezTo>
                  <a:cubicBezTo>
                    <a:pt x="213888" y="148285"/>
                    <a:pt x="218037" y="148862"/>
                    <a:pt x="220843" y="152789"/>
                  </a:cubicBezTo>
                  <a:cubicBezTo>
                    <a:pt x="214002" y="153389"/>
                    <a:pt x="223723" y="164150"/>
                    <a:pt x="213957" y="163699"/>
                  </a:cubicBezTo>
                  <a:cubicBezTo>
                    <a:pt x="210304" y="163533"/>
                    <a:pt x="212334" y="166390"/>
                    <a:pt x="214236" y="167373"/>
                  </a:cubicBezTo>
                  <a:cubicBezTo>
                    <a:pt x="216094" y="168328"/>
                    <a:pt x="218683" y="168048"/>
                    <a:pt x="219580" y="171476"/>
                  </a:cubicBezTo>
                  <a:cubicBezTo>
                    <a:pt x="215522" y="173077"/>
                    <a:pt x="211962" y="173482"/>
                    <a:pt x="207956" y="170436"/>
                  </a:cubicBezTo>
                  <a:cubicBezTo>
                    <a:pt x="202686" y="166430"/>
                    <a:pt x="197172" y="164693"/>
                    <a:pt x="189782" y="165659"/>
                  </a:cubicBezTo>
                  <a:cubicBezTo>
                    <a:pt x="180392" y="166887"/>
                    <a:pt x="177089" y="169219"/>
                    <a:pt x="180821" y="177311"/>
                  </a:cubicBezTo>
                  <a:cubicBezTo>
                    <a:pt x="181913" y="179677"/>
                    <a:pt x="184181" y="181546"/>
                    <a:pt x="184130" y="184490"/>
                  </a:cubicBezTo>
                  <a:cubicBezTo>
                    <a:pt x="184067" y="187696"/>
                    <a:pt x="184747" y="191342"/>
                    <a:pt x="180952" y="192988"/>
                  </a:cubicBezTo>
                  <a:cubicBezTo>
                    <a:pt x="177952" y="194285"/>
                    <a:pt x="176226" y="191645"/>
                    <a:pt x="173894" y="190376"/>
                  </a:cubicBezTo>
                  <a:cubicBezTo>
                    <a:pt x="160396" y="183032"/>
                    <a:pt x="148594" y="173665"/>
                    <a:pt x="138519" y="162093"/>
                  </a:cubicBezTo>
                  <a:cubicBezTo>
                    <a:pt x="137804" y="161275"/>
                    <a:pt x="136570" y="159664"/>
                    <a:pt x="136444" y="159744"/>
                  </a:cubicBezTo>
                  <a:cubicBezTo>
                    <a:pt x="125123" y="167185"/>
                    <a:pt x="121945" y="152023"/>
                    <a:pt x="113556" y="151543"/>
                  </a:cubicBezTo>
                  <a:cubicBezTo>
                    <a:pt x="111915" y="151451"/>
                    <a:pt x="110275" y="151417"/>
                    <a:pt x="108635" y="151360"/>
                  </a:cubicBezTo>
                  <a:cubicBezTo>
                    <a:pt x="105732" y="154612"/>
                    <a:pt x="102040" y="154840"/>
                    <a:pt x="98113" y="154149"/>
                  </a:cubicBezTo>
                  <a:cubicBezTo>
                    <a:pt x="96725" y="153794"/>
                    <a:pt x="95416" y="153194"/>
                    <a:pt x="94221" y="152423"/>
                  </a:cubicBezTo>
                  <a:cubicBezTo>
                    <a:pt x="93736" y="151971"/>
                    <a:pt x="93233" y="151485"/>
                    <a:pt x="92736" y="151040"/>
                  </a:cubicBezTo>
                  <a:cubicBezTo>
                    <a:pt x="91981" y="150205"/>
                    <a:pt x="91387" y="148657"/>
                    <a:pt x="90187" y="148851"/>
                  </a:cubicBezTo>
                  <a:cubicBezTo>
                    <a:pt x="88043" y="149194"/>
                    <a:pt x="90335" y="147959"/>
                    <a:pt x="90364" y="150188"/>
                  </a:cubicBezTo>
                  <a:cubicBezTo>
                    <a:pt x="89764" y="151440"/>
                    <a:pt x="88798" y="152188"/>
                    <a:pt x="87489" y="152560"/>
                  </a:cubicBezTo>
                  <a:cubicBezTo>
                    <a:pt x="83866" y="152691"/>
                    <a:pt x="80831" y="151268"/>
                    <a:pt x="78082" y="149057"/>
                  </a:cubicBezTo>
                  <a:cubicBezTo>
                    <a:pt x="76122" y="147279"/>
                    <a:pt x="74693" y="144873"/>
                    <a:pt x="72013" y="144096"/>
                  </a:cubicBezTo>
                  <a:cubicBezTo>
                    <a:pt x="69441" y="144673"/>
                    <a:pt x="68287" y="147039"/>
                    <a:pt x="66418" y="148508"/>
                  </a:cubicBezTo>
                  <a:cubicBezTo>
                    <a:pt x="64332" y="149440"/>
                    <a:pt x="62635" y="148759"/>
                    <a:pt x="61137" y="147256"/>
                  </a:cubicBezTo>
                  <a:cubicBezTo>
                    <a:pt x="60286" y="146245"/>
                    <a:pt x="59520" y="145170"/>
                    <a:pt x="58840" y="144050"/>
                  </a:cubicBezTo>
                  <a:cubicBezTo>
                    <a:pt x="58549" y="143479"/>
                    <a:pt x="58263" y="142890"/>
                    <a:pt x="57965" y="142330"/>
                  </a:cubicBezTo>
                  <a:cubicBezTo>
                    <a:pt x="57806" y="141724"/>
                    <a:pt x="57663" y="141101"/>
                    <a:pt x="57491" y="140496"/>
                  </a:cubicBezTo>
                  <a:cubicBezTo>
                    <a:pt x="57406" y="139895"/>
                    <a:pt x="57348" y="139267"/>
                    <a:pt x="57245" y="138661"/>
                  </a:cubicBezTo>
                  <a:cubicBezTo>
                    <a:pt x="57068" y="136135"/>
                    <a:pt x="55862" y="134118"/>
                    <a:pt x="54034" y="132432"/>
                  </a:cubicBezTo>
                  <a:cubicBezTo>
                    <a:pt x="52691" y="131066"/>
                    <a:pt x="51210" y="130574"/>
                    <a:pt x="49439" y="131620"/>
                  </a:cubicBezTo>
                  <a:cubicBezTo>
                    <a:pt x="47256" y="131620"/>
                    <a:pt x="45061" y="131620"/>
                    <a:pt x="42872" y="131620"/>
                  </a:cubicBezTo>
                  <a:close/>
                </a:path>
              </a:pathLst>
            </a:custGeom>
            <a:grpFill/>
            <a:ln w="5715" cap="flat">
              <a:noFill/>
              <a:prstDash val="solid"/>
              <a:miter/>
            </a:ln>
          </p:spPr>
          <p:txBody>
            <a:bodyPr rtlCol="0" anchor="ctr"/>
            <a:lstStyle/>
            <a:p>
              <a:endParaRPr lang="zh-CN" altLang="en-US"/>
            </a:p>
          </p:txBody>
        </p:sp>
        <p:sp>
          <p:nvSpPr>
            <p:cNvPr id="2860" name="任意多边形: 形状 2859">
              <a:extLst>
                <a:ext uri="{FF2B5EF4-FFF2-40B4-BE49-F238E27FC236}">
                  <a16:creationId xmlns:a16="http://schemas.microsoft.com/office/drawing/2014/main" id="{57DCB9F9-9A59-D65F-B55D-0881E2F8B0D6}"/>
                </a:ext>
              </a:extLst>
            </p:cNvPr>
            <p:cNvSpPr/>
            <p:nvPr/>
          </p:nvSpPr>
          <p:spPr>
            <a:xfrm>
              <a:off x="6936509" y="3164784"/>
              <a:ext cx="253255" cy="284552"/>
            </a:xfrm>
            <a:custGeom>
              <a:avLst/>
              <a:gdLst>
                <a:gd name="connsiteX0" fmla="*/ 174332 w 253255"/>
                <a:gd name="connsiteY0" fmla="*/ 184405 h 284552"/>
                <a:gd name="connsiteX1" fmla="*/ 159901 w 253255"/>
                <a:gd name="connsiteY1" fmla="*/ 195092 h 284552"/>
                <a:gd name="connsiteX2" fmla="*/ 162547 w 253255"/>
                <a:gd name="connsiteY2" fmla="*/ 185720 h 284552"/>
                <a:gd name="connsiteX3" fmla="*/ 152838 w 253255"/>
                <a:gd name="connsiteY3" fmla="*/ 181845 h 284552"/>
                <a:gd name="connsiteX4" fmla="*/ 148386 w 253255"/>
                <a:gd name="connsiteY4" fmla="*/ 174067 h 284552"/>
                <a:gd name="connsiteX5" fmla="*/ 136081 w 253255"/>
                <a:gd name="connsiteY5" fmla="*/ 156419 h 284552"/>
                <a:gd name="connsiteX6" fmla="*/ 120702 w 253255"/>
                <a:gd name="connsiteY6" fmla="*/ 142040 h 284552"/>
                <a:gd name="connsiteX7" fmla="*/ 124291 w 253255"/>
                <a:gd name="connsiteY7" fmla="*/ 133850 h 284552"/>
                <a:gd name="connsiteX8" fmla="*/ 125651 w 253255"/>
                <a:gd name="connsiteY8" fmla="*/ 128050 h 284552"/>
                <a:gd name="connsiteX9" fmla="*/ 115142 w 253255"/>
                <a:gd name="connsiteY9" fmla="*/ 112042 h 284552"/>
                <a:gd name="connsiteX10" fmla="*/ 106535 w 253255"/>
                <a:gd name="connsiteY10" fmla="*/ 120083 h 284552"/>
                <a:gd name="connsiteX11" fmla="*/ 106346 w 253255"/>
                <a:gd name="connsiteY11" fmla="*/ 103263 h 284552"/>
                <a:gd name="connsiteX12" fmla="*/ 101185 w 253255"/>
                <a:gd name="connsiteY12" fmla="*/ 99109 h 284552"/>
                <a:gd name="connsiteX13" fmla="*/ 99368 w 253255"/>
                <a:gd name="connsiteY13" fmla="*/ 104612 h 284552"/>
                <a:gd name="connsiteX14" fmla="*/ 101591 w 253255"/>
                <a:gd name="connsiteY14" fmla="*/ 117048 h 284552"/>
                <a:gd name="connsiteX15" fmla="*/ 104232 w 253255"/>
                <a:gd name="connsiteY15" fmla="*/ 132416 h 284552"/>
                <a:gd name="connsiteX16" fmla="*/ 91081 w 253255"/>
                <a:gd name="connsiteY16" fmla="*/ 120157 h 284552"/>
                <a:gd name="connsiteX17" fmla="*/ 77674 w 253255"/>
                <a:gd name="connsiteY17" fmla="*/ 106618 h 284552"/>
                <a:gd name="connsiteX18" fmla="*/ 65038 w 253255"/>
                <a:gd name="connsiteY18" fmla="*/ 89913 h 284552"/>
                <a:gd name="connsiteX19" fmla="*/ 58454 w 253255"/>
                <a:gd name="connsiteY19" fmla="*/ 60555 h 284552"/>
                <a:gd name="connsiteX20" fmla="*/ 58855 w 253255"/>
                <a:gd name="connsiteY20" fmla="*/ 49868 h 284552"/>
                <a:gd name="connsiteX21" fmla="*/ 48453 w 253255"/>
                <a:gd name="connsiteY21" fmla="*/ 30694 h 284552"/>
                <a:gd name="connsiteX22" fmla="*/ 40212 w 253255"/>
                <a:gd name="connsiteY22" fmla="*/ 29248 h 284552"/>
                <a:gd name="connsiteX23" fmla="*/ 31371 w 253255"/>
                <a:gd name="connsiteY23" fmla="*/ 30843 h 284552"/>
                <a:gd name="connsiteX24" fmla="*/ 19672 w 253255"/>
                <a:gd name="connsiteY24" fmla="*/ 33409 h 284552"/>
                <a:gd name="connsiteX25" fmla="*/ 1819 w 253255"/>
                <a:gd name="connsiteY25" fmla="*/ 33649 h 284552"/>
                <a:gd name="connsiteX26" fmla="*/ 979 w 253255"/>
                <a:gd name="connsiteY26" fmla="*/ 19630 h 284552"/>
                <a:gd name="connsiteX27" fmla="*/ 8820 w 253255"/>
                <a:gd name="connsiteY27" fmla="*/ 12755 h 284552"/>
                <a:gd name="connsiteX28" fmla="*/ 19775 w 253255"/>
                <a:gd name="connsiteY28" fmla="*/ 23231 h 284552"/>
                <a:gd name="connsiteX29" fmla="*/ 42612 w 253255"/>
                <a:gd name="connsiteY29" fmla="*/ 22013 h 284552"/>
                <a:gd name="connsiteX30" fmla="*/ 28222 w 253255"/>
                <a:gd name="connsiteY30" fmla="*/ 7143 h 284552"/>
                <a:gd name="connsiteX31" fmla="*/ 25650 w 253255"/>
                <a:gd name="connsiteY31" fmla="*/ 2360 h 284552"/>
                <a:gd name="connsiteX32" fmla="*/ 31428 w 253255"/>
                <a:gd name="connsiteY32" fmla="*/ 1656 h 284552"/>
                <a:gd name="connsiteX33" fmla="*/ 47053 w 253255"/>
                <a:gd name="connsiteY33" fmla="*/ 1776 h 284552"/>
                <a:gd name="connsiteX34" fmla="*/ 75674 w 253255"/>
                <a:gd name="connsiteY34" fmla="*/ 19939 h 284552"/>
                <a:gd name="connsiteX35" fmla="*/ 91830 w 253255"/>
                <a:gd name="connsiteY35" fmla="*/ 32066 h 284552"/>
                <a:gd name="connsiteX36" fmla="*/ 96848 w 253255"/>
                <a:gd name="connsiteY36" fmla="*/ 39856 h 284552"/>
                <a:gd name="connsiteX37" fmla="*/ 86932 w 253255"/>
                <a:gd name="connsiteY37" fmla="*/ 43845 h 284552"/>
                <a:gd name="connsiteX38" fmla="*/ 81794 w 253255"/>
                <a:gd name="connsiteY38" fmla="*/ 42296 h 284552"/>
                <a:gd name="connsiteX39" fmla="*/ 82263 w 253255"/>
                <a:gd name="connsiteY39" fmla="*/ 42764 h 284552"/>
                <a:gd name="connsiteX40" fmla="*/ 81389 w 253255"/>
                <a:gd name="connsiteY40" fmla="*/ 38804 h 284552"/>
                <a:gd name="connsiteX41" fmla="*/ 81794 w 253255"/>
                <a:gd name="connsiteY41" fmla="*/ 42301 h 284552"/>
                <a:gd name="connsiteX42" fmla="*/ 78457 w 253255"/>
                <a:gd name="connsiteY42" fmla="*/ 60087 h 284552"/>
                <a:gd name="connsiteX43" fmla="*/ 94842 w 253255"/>
                <a:gd name="connsiteY43" fmla="*/ 66208 h 284552"/>
                <a:gd name="connsiteX44" fmla="*/ 110329 w 253255"/>
                <a:gd name="connsiteY44" fmla="*/ 72265 h 284552"/>
                <a:gd name="connsiteX45" fmla="*/ 130961 w 253255"/>
                <a:gd name="connsiteY45" fmla="*/ 101383 h 284552"/>
                <a:gd name="connsiteX46" fmla="*/ 134355 w 253255"/>
                <a:gd name="connsiteY46" fmla="*/ 90582 h 284552"/>
                <a:gd name="connsiteX47" fmla="*/ 141448 w 253255"/>
                <a:gd name="connsiteY47" fmla="*/ 98897 h 284552"/>
                <a:gd name="connsiteX48" fmla="*/ 148786 w 253255"/>
                <a:gd name="connsiteY48" fmla="*/ 119065 h 284552"/>
                <a:gd name="connsiteX49" fmla="*/ 168885 w 253255"/>
                <a:gd name="connsiteY49" fmla="*/ 160271 h 284552"/>
                <a:gd name="connsiteX50" fmla="*/ 172491 w 253255"/>
                <a:gd name="connsiteY50" fmla="*/ 157613 h 284552"/>
                <a:gd name="connsiteX51" fmla="*/ 176406 w 253255"/>
                <a:gd name="connsiteY51" fmla="*/ 147000 h 284552"/>
                <a:gd name="connsiteX52" fmla="*/ 186122 w 253255"/>
                <a:gd name="connsiteY52" fmla="*/ 154710 h 284552"/>
                <a:gd name="connsiteX53" fmla="*/ 189934 w 253255"/>
                <a:gd name="connsiteY53" fmla="*/ 161276 h 284552"/>
                <a:gd name="connsiteX54" fmla="*/ 180904 w 253255"/>
                <a:gd name="connsiteY54" fmla="*/ 164683 h 284552"/>
                <a:gd name="connsiteX55" fmla="*/ 176281 w 253255"/>
                <a:gd name="connsiteY55" fmla="*/ 168843 h 284552"/>
                <a:gd name="connsiteX56" fmla="*/ 180915 w 253255"/>
                <a:gd name="connsiteY56" fmla="*/ 164694 h 284552"/>
                <a:gd name="connsiteX57" fmla="*/ 201947 w 253255"/>
                <a:gd name="connsiteY57" fmla="*/ 189583 h 284552"/>
                <a:gd name="connsiteX58" fmla="*/ 209868 w 253255"/>
                <a:gd name="connsiteY58" fmla="*/ 224301 h 284552"/>
                <a:gd name="connsiteX59" fmla="*/ 217080 w 253255"/>
                <a:gd name="connsiteY59" fmla="*/ 230468 h 284552"/>
                <a:gd name="connsiteX60" fmla="*/ 223641 w 253255"/>
                <a:gd name="connsiteY60" fmla="*/ 227193 h 284552"/>
                <a:gd name="connsiteX61" fmla="*/ 253256 w 253255"/>
                <a:gd name="connsiteY61" fmla="*/ 266632 h 284552"/>
                <a:gd name="connsiteX62" fmla="*/ 246678 w 253255"/>
                <a:gd name="connsiteY62" fmla="*/ 276514 h 284552"/>
                <a:gd name="connsiteX63" fmla="*/ 247501 w 253255"/>
                <a:gd name="connsiteY63" fmla="*/ 278708 h 284552"/>
                <a:gd name="connsiteX64" fmla="*/ 246678 w 253255"/>
                <a:gd name="connsiteY64" fmla="*/ 279806 h 284552"/>
                <a:gd name="connsiteX65" fmla="*/ 246678 w 253255"/>
                <a:gd name="connsiteY65" fmla="*/ 283109 h 284552"/>
                <a:gd name="connsiteX66" fmla="*/ 240100 w 253255"/>
                <a:gd name="connsiteY66" fmla="*/ 283092 h 284552"/>
                <a:gd name="connsiteX67" fmla="*/ 233522 w 253255"/>
                <a:gd name="connsiteY67" fmla="*/ 283092 h 284552"/>
                <a:gd name="connsiteX68" fmla="*/ 225641 w 253255"/>
                <a:gd name="connsiteY68" fmla="*/ 274154 h 284552"/>
                <a:gd name="connsiteX69" fmla="*/ 221806 w 253255"/>
                <a:gd name="connsiteY69" fmla="*/ 269781 h 284552"/>
                <a:gd name="connsiteX70" fmla="*/ 200004 w 253255"/>
                <a:gd name="connsiteY70" fmla="*/ 250922 h 284552"/>
                <a:gd name="connsiteX71" fmla="*/ 198558 w 253255"/>
                <a:gd name="connsiteY71" fmla="*/ 239744 h 284552"/>
                <a:gd name="connsiteX72" fmla="*/ 182150 w 253255"/>
                <a:gd name="connsiteY72" fmla="*/ 210797 h 284552"/>
                <a:gd name="connsiteX73" fmla="*/ 180904 w 253255"/>
                <a:gd name="connsiteY73" fmla="*/ 200859 h 284552"/>
                <a:gd name="connsiteX74" fmla="*/ 174332 w 253255"/>
                <a:gd name="connsiteY74" fmla="*/ 184405 h 2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253255" h="284552">
                  <a:moveTo>
                    <a:pt x="174332" y="184405"/>
                  </a:moveTo>
                  <a:cubicBezTo>
                    <a:pt x="173309" y="192686"/>
                    <a:pt x="168525" y="196161"/>
                    <a:pt x="159901" y="195092"/>
                  </a:cubicBezTo>
                  <a:cubicBezTo>
                    <a:pt x="156438" y="191075"/>
                    <a:pt x="163553" y="189291"/>
                    <a:pt x="162547" y="185720"/>
                  </a:cubicBezTo>
                  <a:cubicBezTo>
                    <a:pt x="161039" y="180365"/>
                    <a:pt x="155907" y="183839"/>
                    <a:pt x="152838" y="181845"/>
                  </a:cubicBezTo>
                  <a:cubicBezTo>
                    <a:pt x="149774" y="179850"/>
                    <a:pt x="148677" y="177764"/>
                    <a:pt x="148386" y="174067"/>
                  </a:cubicBezTo>
                  <a:cubicBezTo>
                    <a:pt x="147569" y="163642"/>
                    <a:pt x="144888" y="164151"/>
                    <a:pt x="136081" y="156419"/>
                  </a:cubicBezTo>
                  <a:cubicBezTo>
                    <a:pt x="131052" y="152007"/>
                    <a:pt x="123880" y="148841"/>
                    <a:pt x="120702" y="142040"/>
                  </a:cubicBezTo>
                  <a:cubicBezTo>
                    <a:pt x="118708" y="137771"/>
                    <a:pt x="116044" y="133999"/>
                    <a:pt x="124291" y="133850"/>
                  </a:cubicBezTo>
                  <a:cubicBezTo>
                    <a:pt x="128486" y="133776"/>
                    <a:pt x="127715" y="129707"/>
                    <a:pt x="125651" y="128050"/>
                  </a:cubicBezTo>
                  <a:cubicBezTo>
                    <a:pt x="120319" y="123769"/>
                    <a:pt x="119445" y="116819"/>
                    <a:pt x="115142" y="112042"/>
                  </a:cubicBezTo>
                  <a:cubicBezTo>
                    <a:pt x="114999" y="116608"/>
                    <a:pt x="112375" y="118871"/>
                    <a:pt x="106535" y="120083"/>
                  </a:cubicBezTo>
                  <a:cubicBezTo>
                    <a:pt x="108146" y="114099"/>
                    <a:pt x="106283" y="108755"/>
                    <a:pt x="106346" y="103263"/>
                  </a:cubicBezTo>
                  <a:cubicBezTo>
                    <a:pt x="106392" y="99274"/>
                    <a:pt x="104060" y="98743"/>
                    <a:pt x="101185" y="99109"/>
                  </a:cubicBezTo>
                  <a:cubicBezTo>
                    <a:pt x="97156" y="99623"/>
                    <a:pt x="97231" y="101920"/>
                    <a:pt x="99368" y="104612"/>
                  </a:cubicBezTo>
                  <a:cubicBezTo>
                    <a:pt x="102357" y="108378"/>
                    <a:pt x="103014" y="113070"/>
                    <a:pt x="101591" y="117048"/>
                  </a:cubicBezTo>
                  <a:cubicBezTo>
                    <a:pt x="99517" y="122838"/>
                    <a:pt x="101905" y="127284"/>
                    <a:pt x="104232" y="132416"/>
                  </a:cubicBezTo>
                  <a:cubicBezTo>
                    <a:pt x="97688" y="129998"/>
                    <a:pt x="90521" y="125444"/>
                    <a:pt x="91081" y="120157"/>
                  </a:cubicBezTo>
                  <a:cubicBezTo>
                    <a:pt x="92327" y="108419"/>
                    <a:pt x="84566" y="108453"/>
                    <a:pt x="77674" y="106618"/>
                  </a:cubicBezTo>
                  <a:cubicBezTo>
                    <a:pt x="68993" y="104304"/>
                    <a:pt x="64015" y="101297"/>
                    <a:pt x="65038" y="89913"/>
                  </a:cubicBezTo>
                  <a:cubicBezTo>
                    <a:pt x="65901" y="80306"/>
                    <a:pt x="62546" y="69596"/>
                    <a:pt x="58454" y="60555"/>
                  </a:cubicBezTo>
                  <a:cubicBezTo>
                    <a:pt x="56191" y="55555"/>
                    <a:pt x="59495" y="52726"/>
                    <a:pt x="58855" y="49868"/>
                  </a:cubicBezTo>
                  <a:cubicBezTo>
                    <a:pt x="57266" y="42822"/>
                    <a:pt x="54380" y="35729"/>
                    <a:pt x="48453" y="30694"/>
                  </a:cubicBezTo>
                  <a:cubicBezTo>
                    <a:pt x="45990" y="28603"/>
                    <a:pt x="43487" y="25671"/>
                    <a:pt x="40212" y="29248"/>
                  </a:cubicBezTo>
                  <a:cubicBezTo>
                    <a:pt x="37503" y="32203"/>
                    <a:pt x="32720" y="32283"/>
                    <a:pt x="31371" y="30843"/>
                  </a:cubicBezTo>
                  <a:cubicBezTo>
                    <a:pt x="25445" y="24516"/>
                    <a:pt x="22696" y="30392"/>
                    <a:pt x="19672" y="33409"/>
                  </a:cubicBezTo>
                  <a:cubicBezTo>
                    <a:pt x="14175" y="38901"/>
                    <a:pt x="7842" y="39730"/>
                    <a:pt x="1819" y="33649"/>
                  </a:cubicBezTo>
                  <a:cubicBezTo>
                    <a:pt x="-1845" y="29951"/>
                    <a:pt x="1196" y="24362"/>
                    <a:pt x="979" y="19630"/>
                  </a:cubicBezTo>
                  <a:cubicBezTo>
                    <a:pt x="9283" y="23459"/>
                    <a:pt x="5054" y="11732"/>
                    <a:pt x="8820" y="12755"/>
                  </a:cubicBezTo>
                  <a:cubicBezTo>
                    <a:pt x="13712" y="14081"/>
                    <a:pt x="19370" y="16390"/>
                    <a:pt x="19775" y="23231"/>
                  </a:cubicBezTo>
                  <a:cubicBezTo>
                    <a:pt x="27010" y="22013"/>
                    <a:pt x="33451" y="14607"/>
                    <a:pt x="42612" y="22013"/>
                  </a:cubicBezTo>
                  <a:cubicBezTo>
                    <a:pt x="41692" y="11509"/>
                    <a:pt x="32428" y="11852"/>
                    <a:pt x="28222" y="7143"/>
                  </a:cubicBezTo>
                  <a:cubicBezTo>
                    <a:pt x="26811" y="5566"/>
                    <a:pt x="24553" y="5131"/>
                    <a:pt x="25650" y="2360"/>
                  </a:cubicBezTo>
                  <a:cubicBezTo>
                    <a:pt x="27228" y="-1624"/>
                    <a:pt x="28754" y="359"/>
                    <a:pt x="31428" y="1656"/>
                  </a:cubicBezTo>
                  <a:cubicBezTo>
                    <a:pt x="36246" y="3994"/>
                    <a:pt x="41281" y="331"/>
                    <a:pt x="47053" y="1776"/>
                  </a:cubicBezTo>
                  <a:cubicBezTo>
                    <a:pt x="58980" y="4765"/>
                    <a:pt x="66872" y="12778"/>
                    <a:pt x="75674" y="19939"/>
                  </a:cubicBezTo>
                  <a:cubicBezTo>
                    <a:pt x="78525" y="27220"/>
                    <a:pt x="87246" y="26694"/>
                    <a:pt x="91830" y="32066"/>
                  </a:cubicBezTo>
                  <a:cubicBezTo>
                    <a:pt x="93956" y="34552"/>
                    <a:pt x="99140" y="34375"/>
                    <a:pt x="96848" y="39856"/>
                  </a:cubicBezTo>
                  <a:cubicBezTo>
                    <a:pt x="94825" y="44691"/>
                    <a:pt x="91956" y="46508"/>
                    <a:pt x="86932" y="43845"/>
                  </a:cubicBezTo>
                  <a:cubicBezTo>
                    <a:pt x="85595" y="43136"/>
                    <a:pt x="83823" y="43239"/>
                    <a:pt x="81794" y="42296"/>
                  </a:cubicBezTo>
                  <a:cubicBezTo>
                    <a:pt x="82417" y="43530"/>
                    <a:pt x="84332" y="42867"/>
                    <a:pt x="82263" y="42764"/>
                  </a:cubicBezTo>
                  <a:cubicBezTo>
                    <a:pt x="81206" y="42713"/>
                    <a:pt x="81657" y="40198"/>
                    <a:pt x="81389" y="38804"/>
                  </a:cubicBezTo>
                  <a:cubicBezTo>
                    <a:pt x="81189" y="39484"/>
                    <a:pt x="81171" y="40421"/>
                    <a:pt x="81794" y="42301"/>
                  </a:cubicBezTo>
                  <a:cubicBezTo>
                    <a:pt x="78314" y="48040"/>
                    <a:pt x="72085" y="52017"/>
                    <a:pt x="78457" y="60087"/>
                  </a:cubicBezTo>
                  <a:cubicBezTo>
                    <a:pt x="82246" y="64881"/>
                    <a:pt x="88475" y="69396"/>
                    <a:pt x="94842" y="66208"/>
                  </a:cubicBezTo>
                  <a:cubicBezTo>
                    <a:pt x="103174" y="62035"/>
                    <a:pt x="106912" y="63944"/>
                    <a:pt x="110329" y="72265"/>
                  </a:cubicBezTo>
                  <a:cubicBezTo>
                    <a:pt x="114810" y="83181"/>
                    <a:pt x="119542" y="94274"/>
                    <a:pt x="130961" y="101383"/>
                  </a:cubicBezTo>
                  <a:cubicBezTo>
                    <a:pt x="133812" y="99429"/>
                    <a:pt x="129240" y="92708"/>
                    <a:pt x="134355" y="90582"/>
                  </a:cubicBezTo>
                  <a:cubicBezTo>
                    <a:pt x="139304" y="91462"/>
                    <a:pt x="137573" y="97503"/>
                    <a:pt x="141448" y="98897"/>
                  </a:cubicBezTo>
                  <a:cubicBezTo>
                    <a:pt x="141059" y="106652"/>
                    <a:pt x="142596" y="112665"/>
                    <a:pt x="148786" y="119065"/>
                  </a:cubicBezTo>
                  <a:cubicBezTo>
                    <a:pt x="159530" y="130170"/>
                    <a:pt x="160913" y="146840"/>
                    <a:pt x="168885" y="160271"/>
                  </a:cubicBezTo>
                  <a:cubicBezTo>
                    <a:pt x="169994" y="159465"/>
                    <a:pt x="171331" y="158636"/>
                    <a:pt x="172491" y="157613"/>
                  </a:cubicBezTo>
                  <a:cubicBezTo>
                    <a:pt x="175743" y="154733"/>
                    <a:pt x="169251" y="147721"/>
                    <a:pt x="176406" y="147000"/>
                  </a:cubicBezTo>
                  <a:cubicBezTo>
                    <a:pt x="181155" y="146520"/>
                    <a:pt x="183767" y="150915"/>
                    <a:pt x="186122" y="154710"/>
                  </a:cubicBezTo>
                  <a:cubicBezTo>
                    <a:pt x="187493" y="156916"/>
                    <a:pt x="189865" y="158579"/>
                    <a:pt x="189934" y="161276"/>
                  </a:cubicBezTo>
                  <a:cubicBezTo>
                    <a:pt x="187356" y="164545"/>
                    <a:pt x="180784" y="155184"/>
                    <a:pt x="180904" y="164683"/>
                  </a:cubicBezTo>
                  <a:cubicBezTo>
                    <a:pt x="179178" y="165866"/>
                    <a:pt x="177504" y="167100"/>
                    <a:pt x="176281" y="168843"/>
                  </a:cubicBezTo>
                  <a:cubicBezTo>
                    <a:pt x="177784" y="167414"/>
                    <a:pt x="179161" y="165843"/>
                    <a:pt x="180915" y="164694"/>
                  </a:cubicBezTo>
                  <a:cubicBezTo>
                    <a:pt x="187008" y="173729"/>
                    <a:pt x="195809" y="180405"/>
                    <a:pt x="201947" y="189583"/>
                  </a:cubicBezTo>
                  <a:cubicBezTo>
                    <a:pt x="209188" y="200413"/>
                    <a:pt x="213217" y="211534"/>
                    <a:pt x="209868" y="224301"/>
                  </a:cubicBezTo>
                  <a:cubicBezTo>
                    <a:pt x="207730" y="232445"/>
                    <a:pt x="210628" y="233148"/>
                    <a:pt x="217080" y="230468"/>
                  </a:cubicBezTo>
                  <a:cubicBezTo>
                    <a:pt x="218497" y="227833"/>
                    <a:pt x="220937" y="227250"/>
                    <a:pt x="223641" y="227193"/>
                  </a:cubicBezTo>
                  <a:cubicBezTo>
                    <a:pt x="238374" y="236686"/>
                    <a:pt x="240626" y="255557"/>
                    <a:pt x="253256" y="266632"/>
                  </a:cubicBezTo>
                  <a:cubicBezTo>
                    <a:pt x="251061" y="269924"/>
                    <a:pt x="248872" y="273222"/>
                    <a:pt x="246678" y="276514"/>
                  </a:cubicBezTo>
                  <a:cubicBezTo>
                    <a:pt x="247501" y="277245"/>
                    <a:pt x="247775" y="277977"/>
                    <a:pt x="247501" y="278708"/>
                  </a:cubicBezTo>
                  <a:cubicBezTo>
                    <a:pt x="247227" y="279440"/>
                    <a:pt x="246952" y="279806"/>
                    <a:pt x="246678" y="279806"/>
                  </a:cubicBezTo>
                  <a:cubicBezTo>
                    <a:pt x="246678" y="280909"/>
                    <a:pt x="246678" y="282006"/>
                    <a:pt x="246678" y="283109"/>
                  </a:cubicBezTo>
                  <a:cubicBezTo>
                    <a:pt x="244478" y="285143"/>
                    <a:pt x="242289" y="284926"/>
                    <a:pt x="240100" y="283092"/>
                  </a:cubicBezTo>
                  <a:cubicBezTo>
                    <a:pt x="237905" y="279463"/>
                    <a:pt x="235716" y="282817"/>
                    <a:pt x="233522" y="283092"/>
                  </a:cubicBezTo>
                  <a:cubicBezTo>
                    <a:pt x="228721" y="282012"/>
                    <a:pt x="225498" y="278925"/>
                    <a:pt x="225641" y="274154"/>
                  </a:cubicBezTo>
                  <a:cubicBezTo>
                    <a:pt x="225744" y="270685"/>
                    <a:pt x="226818" y="267953"/>
                    <a:pt x="221806" y="269781"/>
                  </a:cubicBezTo>
                  <a:cubicBezTo>
                    <a:pt x="203318" y="276525"/>
                    <a:pt x="204330" y="260392"/>
                    <a:pt x="200004" y="250922"/>
                  </a:cubicBezTo>
                  <a:cubicBezTo>
                    <a:pt x="198478" y="247585"/>
                    <a:pt x="200209" y="243270"/>
                    <a:pt x="198558" y="239744"/>
                  </a:cubicBezTo>
                  <a:cubicBezTo>
                    <a:pt x="193883" y="229742"/>
                    <a:pt x="197746" y="215106"/>
                    <a:pt x="182150" y="210797"/>
                  </a:cubicBezTo>
                  <a:cubicBezTo>
                    <a:pt x="179121" y="209957"/>
                    <a:pt x="178046" y="204653"/>
                    <a:pt x="180904" y="200859"/>
                  </a:cubicBezTo>
                  <a:cubicBezTo>
                    <a:pt x="176652" y="196195"/>
                    <a:pt x="179681" y="188623"/>
                    <a:pt x="174332" y="184405"/>
                  </a:cubicBezTo>
                  <a:close/>
                </a:path>
              </a:pathLst>
            </a:custGeom>
            <a:grpFill/>
            <a:ln w="5715" cap="flat">
              <a:noFill/>
              <a:prstDash val="solid"/>
              <a:miter/>
            </a:ln>
          </p:spPr>
          <p:txBody>
            <a:bodyPr rtlCol="0" anchor="ctr"/>
            <a:lstStyle/>
            <a:p>
              <a:endParaRPr lang="zh-CN" altLang="en-US"/>
            </a:p>
          </p:txBody>
        </p:sp>
        <p:sp>
          <p:nvSpPr>
            <p:cNvPr id="2861" name="任意多边形: 形状 2860">
              <a:extLst>
                <a:ext uri="{FF2B5EF4-FFF2-40B4-BE49-F238E27FC236}">
                  <a16:creationId xmlns:a16="http://schemas.microsoft.com/office/drawing/2014/main" id="{20E95076-0778-2C8A-2A4F-5F418BBB4E19}"/>
                </a:ext>
              </a:extLst>
            </p:cNvPr>
            <p:cNvSpPr/>
            <p:nvPr/>
          </p:nvSpPr>
          <p:spPr>
            <a:xfrm>
              <a:off x="7282416" y="3410392"/>
              <a:ext cx="196337" cy="187589"/>
            </a:xfrm>
            <a:custGeom>
              <a:avLst/>
              <a:gdLst>
                <a:gd name="connsiteX0" fmla="*/ 19163 w 196337"/>
                <a:gd name="connsiteY0" fmla="*/ 1297 h 187589"/>
                <a:gd name="connsiteX1" fmla="*/ 32187 w 196337"/>
                <a:gd name="connsiteY1" fmla="*/ 0 h 187589"/>
                <a:gd name="connsiteX2" fmla="*/ 35605 w 196337"/>
                <a:gd name="connsiteY2" fmla="*/ 17751 h 187589"/>
                <a:gd name="connsiteX3" fmla="*/ 35182 w 196337"/>
                <a:gd name="connsiteY3" fmla="*/ 22614 h 187589"/>
                <a:gd name="connsiteX4" fmla="*/ 38896 w 196337"/>
                <a:gd name="connsiteY4" fmla="*/ 17745 h 187589"/>
                <a:gd name="connsiteX5" fmla="*/ 40280 w 196337"/>
                <a:gd name="connsiteY5" fmla="*/ 3366 h 187589"/>
                <a:gd name="connsiteX6" fmla="*/ 43548 w 196337"/>
                <a:gd name="connsiteY6" fmla="*/ 3589 h 187589"/>
                <a:gd name="connsiteX7" fmla="*/ 61545 w 196337"/>
                <a:gd name="connsiteY7" fmla="*/ 17768 h 187589"/>
                <a:gd name="connsiteX8" fmla="*/ 61573 w 196337"/>
                <a:gd name="connsiteY8" fmla="*/ 40519 h 187589"/>
                <a:gd name="connsiteX9" fmla="*/ 70032 w 196337"/>
                <a:gd name="connsiteY9" fmla="*/ 49240 h 187589"/>
                <a:gd name="connsiteX10" fmla="*/ 78364 w 196337"/>
                <a:gd name="connsiteY10" fmla="*/ 40771 h 187589"/>
                <a:gd name="connsiteX11" fmla="*/ 88217 w 196337"/>
                <a:gd name="connsiteY11" fmla="*/ 32501 h 187589"/>
                <a:gd name="connsiteX12" fmla="*/ 87508 w 196337"/>
                <a:gd name="connsiteY12" fmla="*/ 25191 h 187589"/>
                <a:gd name="connsiteX13" fmla="*/ 86571 w 196337"/>
                <a:gd name="connsiteY13" fmla="*/ 16922 h 187589"/>
                <a:gd name="connsiteX14" fmla="*/ 94280 w 196337"/>
                <a:gd name="connsiteY14" fmla="*/ 36662 h 187589"/>
                <a:gd name="connsiteX15" fmla="*/ 99818 w 196337"/>
                <a:gd name="connsiteY15" fmla="*/ 45183 h 187589"/>
                <a:gd name="connsiteX16" fmla="*/ 102207 w 196337"/>
                <a:gd name="connsiteY16" fmla="*/ 27101 h 187589"/>
                <a:gd name="connsiteX17" fmla="*/ 118866 w 196337"/>
                <a:gd name="connsiteY17" fmla="*/ 31718 h 187589"/>
                <a:gd name="connsiteX18" fmla="*/ 110220 w 196337"/>
                <a:gd name="connsiteY18" fmla="*/ 39428 h 187589"/>
                <a:gd name="connsiteX19" fmla="*/ 117849 w 196337"/>
                <a:gd name="connsiteY19" fmla="*/ 42394 h 187589"/>
                <a:gd name="connsiteX20" fmla="*/ 127713 w 196337"/>
                <a:gd name="connsiteY20" fmla="*/ 46006 h 187589"/>
                <a:gd name="connsiteX21" fmla="*/ 128953 w 196337"/>
                <a:gd name="connsiteY21" fmla="*/ 51892 h 187589"/>
                <a:gd name="connsiteX22" fmla="*/ 122935 w 196337"/>
                <a:gd name="connsiteY22" fmla="*/ 53521 h 187589"/>
                <a:gd name="connsiteX23" fmla="*/ 108214 w 196337"/>
                <a:gd name="connsiteY23" fmla="*/ 48154 h 187589"/>
                <a:gd name="connsiteX24" fmla="*/ 116409 w 196337"/>
                <a:gd name="connsiteY24" fmla="*/ 60362 h 187589"/>
                <a:gd name="connsiteX25" fmla="*/ 110454 w 196337"/>
                <a:gd name="connsiteY25" fmla="*/ 64728 h 187589"/>
                <a:gd name="connsiteX26" fmla="*/ 113603 w 196337"/>
                <a:gd name="connsiteY26" fmla="*/ 85559 h 187589"/>
                <a:gd name="connsiteX27" fmla="*/ 121352 w 196337"/>
                <a:gd name="connsiteY27" fmla="*/ 90040 h 187589"/>
                <a:gd name="connsiteX28" fmla="*/ 136263 w 196337"/>
                <a:gd name="connsiteY28" fmla="*/ 101538 h 187589"/>
                <a:gd name="connsiteX29" fmla="*/ 145893 w 196337"/>
                <a:gd name="connsiteY29" fmla="*/ 104007 h 187589"/>
                <a:gd name="connsiteX30" fmla="*/ 162123 w 196337"/>
                <a:gd name="connsiteY30" fmla="*/ 98881 h 187589"/>
                <a:gd name="connsiteX31" fmla="*/ 160574 w 196337"/>
                <a:gd name="connsiteY31" fmla="*/ 113134 h 187589"/>
                <a:gd name="connsiteX32" fmla="*/ 167152 w 196337"/>
                <a:gd name="connsiteY32" fmla="*/ 116426 h 187589"/>
                <a:gd name="connsiteX33" fmla="*/ 186886 w 196337"/>
                <a:gd name="connsiteY33" fmla="*/ 119718 h 187589"/>
                <a:gd name="connsiteX34" fmla="*/ 189852 w 196337"/>
                <a:gd name="connsiteY34" fmla="*/ 113603 h 187589"/>
                <a:gd name="connsiteX35" fmla="*/ 196328 w 196337"/>
                <a:gd name="connsiteY35" fmla="*/ 126033 h 187589"/>
                <a:gd name="connsiteX36" fmla="*/ 185149 w 196337"/>
                <a:gd name="connsiteY36" fmla="*/ 129468 h 187589"/>
                <a:gd name="connsiteX37" fmla="*/ 173267 w 196337"/>
                <a:gd name="connsiteY37" fmla="*/ 134108 h 187589"/>
                <a:gd name="connsiteX38" fmla="*/ 188806 w 196337"/>
                <a:gd name="connsiteY38" fmla="*/ 159894 h 187589"/>
                <a:gd name="connsiteX39" fmla="*/ 172187 w 196337"/>
                <a:gd name="connsiteY39" fmla="*/ 164163 h 187589"/>
                <a:gd name="connsiteX40" fmla="*/ 170101 w 196337"/>
                <a:gd name="connsiteY40" fmla="*/ 187589 h 187589"/>
                <a:gd name="connsiteX41" fmla="*/ 165284 w 196337"/>
                <a:gd name="connsiteY41" fmla="*/ 162443 h 187589"/>
                <a:gd name="connsiteX42" fmla="*/ 161969 w 196337"/>
                <a:gd name="connsiteY42" fmla="*/ 152745 h 187589"/>
                <a:gd name="connsiteX43" fmla="*/ 149127 w 196337"/>
                <a:gd name="connsiteY43" fmla="*/ 132691 h 187589"/>
                <a:gd name="connsiteX44" fmla="*/ 139223 w 196337"/>
                <a:gd name="connsiteY44" fmla="*/ 124215 h 187589"/>
                <a:gd name="connsiteX45" fmla="*/ 132742 w 196337"/>
                <a:gd name="connsiteY45" fmla="*/ 128673 h 187589"/>
                <a:gd name="connsiteX46" fmla="*/ 136314 w 196337"/>
                <a:gd name="connsiteY46" fmla="*/ 133062 h 187589"/>
                <a:gd name="connsiteX47" fmla="*/ 139377 w 196337"/>
                <a:gd name="connsiteY47" fmla="*/ 142429 h 187589"/>
                <a:gd name="connsiteX48" fmla="*/ 136480 w 196337"/>
                <a:gd name="connsiteY48" fmla="*/ 153168 h 187589"/>
                <a:gd name="connsiteX49" fmla="*/ 120244 w 196337"/>
                <a:gd name="connsiteY49" fmla="*/ 149790 h 187589"/>
                <a:gd name="connsiteX50" fmla="*/ 129068 w 196337"/>
                <a:gd name="connsiteY50" fmla="*/ 160792 h 187589"/>
                <a:gd name="connsiteX51" fmla="*/ 127919 w 196337"/>
                <a:gd name="connsiteY51" fmla="*/ 166415 h 187589"/>
                <a:gd name="connsiteX52" fmla="*/ 123644 w 196337"/>
                <a:gd name="connsiteY52" fmla="*/ 165923 h 187589"/>
                <a:gd name="connsiteX53" fmla="*/ 107076 w 196337"/>
                <a:gd name="connsiteY53" fmla="*/ 155819 h 187589"/>
                <a:gd name="connsiteX54" fmla="*/ 99247 w 196337"/>
                <a:gd name="connsiteY54" fmla="*/ 142355 h 187589"/>
                <a:gd name="connsiteX55" fmla="*/ 112843 w 196337"/>
                <a:gd name="connsiteY55" fmla="*/ 150939 h 187589"/>
                <a:gd name="connsiteX56" fmla="*/ 117443 w 196337"/>
                <a:gd name="connsiteY56" fmla="*/ 126313 h 187589"/>
                <a:gd name="connsiteX57" fmla="*/ 110254 w 196337"/>
                <a:gd name="connsiteY57" fmla="*/ 122855 h 187589"/>
                <a:gd name="connsiteX58" fmla="*/ 86142 w 196337"/>
                <a:gd name="connsiteY58" fmla="*/ 122513 h 187589"/>
                <a:gd name="connsiteX59" fmla="*/ 58636 w 196337"/>
                <a:gd name="connsiteY59" fmla="*/ 113134 h 187589"/>
                <a:gd name="connsiteX60" fmla="*/ 51704 w 196337"/>
                <a:gd name="connsiteY60" fmla="*/ 82439 h 187589"/>
                <a:gd name="connsiteX61" fmla="*/ 57442 w 196337"/>
                <a:gd name="connsiteY61" fmla="*/ 74221 h 187589"/>
                <a:gd name="connsiteX62" fmla="*/ 59076 w 196337"/>
                <a:gd name="connsiteY62" fmla="*/ 70689 h 187589"/>
                <a:gd name="connsiteX63" fmla="*/ 47412 w 196337"/>
                <a:gd name="connsiteY63" fmla="*/ 61145 h 187589"/>
                <a:gd name="connsiteX64" fmla="*/ 45480 w 196337"/>
                <a:gd name="connsiteY64" fmla="*/ 60505 h 187589"/>
                <a:gd name="connsiteX65" fmla="*/ 38902 w 196337"/>
                <a:gd name="connsiteY65" fmla="*/ 50635 h 187589"/>
                <a:gd name="connsiteX66" fmla="*/ 45612 w 196337"/>
                <a:gd name="connsiteY66" fmla="*/ 45828 h 187589"/>
                <a:gd name="connsiteX67" fmla="*/ 52058 w 196337"/>
                <a:gd name="connsiteY67" fmla="*/ 44057 h 187589"/>
                <a:gd name="connsiteX68" fmla="*/ 57259 w 196337"/>
                <a:gd name="connsiteY68" fmla="*/ 44154 h 187589"/>
                <a:gd name="connsiteX69" fmla="*/ 54967 w 196337"/>
                <a:gd name="connsiteY69" fmla="*/ 27238 h 187589"/>
                <a:gd name="connsiteX70" fmla="*/ 49023 w 196337"/>
                <a:gd name="connsiteY70" fmla="*/ 19374 h 187589"/>
                <a:gd name="connsiteX71" fmla="*/ 44297 w 196337"/>
                <a:gd name="connsiteY71" fmla="*/ 29306 h 187589"/>
                <a:gd name="connsiteX72" fmla="*/ 37645 w 196337"/>
                <a:gd name="connsiteY72" fmla="*/ 37399 h 187589"/>
                <a:gd name="connsiteX73" fmla="*/ 17362 w 196337"/>
                <a:gd name="connsiteY73" fmla="*/ 39496 h 187589"/>
                <a:gd name="connsiteX74" fmla="*/ 19414 w 196337"/>
                <a:gd name="connsiteY74" fmla="*/ 53064 h 187589"/>
                <a:gd name="connsiteX75" fmla="*/ 0 w 196337"/>
                <a:gd name="connsiteY75" fmla="*/ 29432 h 187589"/>
                <a:gd name="connsiteX76" fmla="*/ 12602 w 196337"/>
                <a:gd name="connsiteY76" fmla="*/ 21025 h 187589"/>
                <a:gd name="connsiteX77" fmla="*/ 26460 w 196337"/>
                <a:gd name="connsiteY77" fmla="*/ 13316 h 187589"/>
                <a:gd name="connsiteX78" fmla="*/ 19163 w 196337"/>
                <a:gd name="connsiteY78" fmla="*/ 1297 h 187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6337" h="187589">
                  <a:moveTo>
                    <a:pt x="19163" y="1297"/>
                  </a:moveTo>
                  <a:cubicBezTo>
                    <a:pt x="23409" y="874"/>
                    <a:pt x="27655" y="451"/>
                    <a:pt x="32187" y="0"/>
                  </a:cubicBezTo>
                  <a:cubicBezTo>
                    <a:pt x="36102" y="5452"/>
                    <a:pt x="28449" y="13167"/>
                    <a:pt x="35605" y="17751"/>
                  </a:cubicBezTo>
                  <a:cubicBezTo>
                    <a:pt x="37308" y="19534"/>
                    <a:pt x="34685" y="20934"/>
                    <a:pt x="35182" y="22614"/>
                  </a:cubicBezTo>
                  <a:cubicBezTo>
                    <a:pt x="37159" y="21557"/>
                    <a:pt x="37296" y="19094"/>
                    <a:pt x="38896" y="17745"/>
                  </a:cubicBezTo>
                  <a:cubicBezTo>
                    <a:pt x="39165" y="12922"/>
                    <a:pt x="38142" y="7938"/>
                    <a:pt x="40280" y="3366"/>
                  </a:cubicBezTo>
                  <a:cubicBezTo>
                    <a:pt x="41651" y="3440"/>
                    <a:pt x="43451" y="3263"/>
                    <a:pt x="43548" y="3589"/>
                  </a:cubicBezTo>
                  <a:cubicBezTo>
                    <a:pt x="46349" y="13082"/>
                    <a:pt x="59516" y="11813"/>
                    <a:pt x="61545" y="17768"/>
                  </a:cubicBezTo>
                  <a:cubicBezTo>
                    <a:pt x="63637" y="23911"/>
                    <a:pt x="58282" y="32290"/>
                    <a:pt x="61573" y="40519"/>
                  </a:cubicBezTo>
                  <a:cubicBezTo>
                    <a:pt x="63437" y="45177"/>
                    <a:pt x="65660" y="48554"/>
                    <a:pt x="70032" y="49240"/>
                  </a:cubicBezTo>
                  <a:cubicBezTo>
                    <a:pt x="75821" y="50155"/>
                    <a:pt x="76032" y="44097"/>
                    <a:pt x="78364" y="40771"/>
                  </a:cubicBezTo>
                  <a:cubicBezTo>
                    <a:pt x="86354" y="43645"/>
                    <a:pt x="84285" y="34518"/>
                    <a:pt x="88217" y="32501"/>
                  </a:cubicBezTo>
                  <a:cubicBezTo>
                    <a:pt x="93835" y="29621"/>
                    <a:pt x="88726" y="27398"/>
                    <a:pt x="87508" y="25191"/>
                  </a:cubicBezTo>
                  <a:cubicBezTo>
                    <a:pt x="86194" y="22803"/>
                    <a:pt x="84388" y="20728"/>
                    <a:pt x="86571" y="16922"/>
                  </a:cubicBezTo>
                  <a:cubicBezTo>
                    <a:pt x="92972" y="22294"/>
                    <a:pt x="99087" y="27009"/>
                    <a:pt x="94280" y="36662"/>
                  </a:cubicBezTo>
                  <a:cubicBezTo>
                    <a:pt x="91811" y="41628"/>
                    <a:pt x="95429" y="43325"/>
                    <a:pt x="99818" y="45183"/>
                  </a:cubicBezTo>
                  <a:cubicBezTo>
                    <a:pt x="103127" y="39673"/>
                    <a:pt x="100115" y="33421"/>
                    <a:pt x="102207" y="27101"/>
                  </a:cubicBezTo>
                  <a:cubicBezTo>
                    <a:pt x="108905" y="26226"/>
                    <a:pt x="111060" y="37216"/>
                    <a:pt x="118866" y="31718"/>
                  </a:cubicBezTo>
                  <a:cubicBezTo>
                    <a:pt x="118312" y="40073"/>
                    <a:pt x="111717" y="35553"/>
                    <a:pt x="110220" y="39428"/>
                  </a:cubicBezTo>
                  <a:cubicBezTo>
                    <a:pt x="111466" y="43605"/>
                    <a:pt x="114391" y="43880"/>
                    <a:pt x="117849" y="42394"/>
                  </a:cubicBezTo>
                  <a:cubicBezTo>
                    <a:pt x="122347" y="40462"/>
                    <a:pt x="125090" y="43040"/>
                    <a:pt x="127713" y="46006"/>
                  </a:cubicBezTo>
                  <a:cubicBezTo>
                    <a:pt x="129234" y="47720"/>
                    <a:pt x="130336" y="49886"/>
                    <a:pt x="128953" y="51892"/>
                  </a:cubicBezTo>
                  <a:cubicBezTo>
                    <a:pt x="127633" y="53807"/>
                    <a:pt x="125124" y="53847"/>
                    <a:pt x="122935" y="53521"/>
                  </a:cubicBezTo>
                  <a:cubicBezTo>
                    <a:pt x="117723" y="52744"/>
                    <a:pt x="115157" y="45051"/>
                    <a:pt x="108214" y="48154"/>
                  </a:cubicBezTo>
                  <a:cubicBezTo>
                    <a:pt x="108196" y="53967"/>
                    <a:pt x="115198" y="55321"/>
                    <a:pt x="116409" y="60362"/>
                  </a:cubicBezTo>
                  <a:cubicBezTo>
                    <a:pt x="115369" y="63288"/>
                    <a:pt x="110557" y="60636"/>
                    <a:pt x="110454" y="64728"/>
                  </a:cubicBezTo>
                  <a:cubicBezTo>
                    <a:pt x="123610" y="72992"/>
                    <a:pt x="123776" y="74032"/>
                    <a:pt x="113603" y="85559"/>
                  </a:cubicBezTo>
                  <a:cubicBezTo>
                    <a:pt x="114757" y="89508"/>
                    <a:pt x="118009" y="89977"/>
                    <a:pt x="121352" y="90040"/>
                  </a:cubicBezTo>
                  <a:cubicBezTo>
                    <a:pt x="129182" y="90200"/>
                    <a:pt x="134811" y="92200"/>
                    <a:pt x="136263" y="101538"/>
                  </a:cubicBezTo>
                  <a:cubicBezTo>
                    <a:pt x="137063" y="106693"/>
                    <a:pt x="143852" y="108653"/>
                    <a:pt x="145893" y="104007"/>
                  </a:cubicBezTo>
                  <a:cubicBezTo>
                    <a:pt x="150070" y="94492"/>
                    <a:pt x="156162" y="102247"/>
                    <a:pt x="162123" y="98881"/>
                  </a:cubicBezTo>
                  <a:cubicBezTo>
                    <a:pt x="158951" y="104790"/>
                    <a:pt x="159803" y="108968"/>
                    <a:pt x="160574" y="113134"/>
                  </a:cubicBezTo>
                  <a:cubicBezTo>
                    <a:pt x="163284" y="113203"/>
                    <a:pt x="165729" y="113786"/>
                    <a:pt x="167152" y="116426"/>
                  </a:cubicBezTo>
                  <a:cubicBezTo>
                    <a:pt x="173387" y="119581"/>
                    <a:pt x="179434" y="123850"/>
                    <a:pt x="186886" y="119718"/>
                  </a:cubicBezTo>
                  <a:cubicBezTo>
                    <a:pt x="185892" y="116695"/>
                    <a:pt x="183863" y="112774"/>
                    <a:pt x="189852" y="113603"/>
                  </a:cubicBezTo>
                  <a:cubicBezTo>
                    <a:pt x="197133" y="114614"/>
                    <a:pt x="196282" y="121867"/>
                    <a:pt x="196328" y="126033"/>
                  </a:cubicBezTo>
                  <a:cubicBezTo>
                    <a:pt x="196356" y="128496"/>
                    <a:pt x="191104" y="135223"/>
                    <a:pt x="185149" y="129468"/>
                  </a:cubicBezTo>
                  <a:cubicBezTo>
                    <a:pt x="177531" y="122118"/>
                    <a:pt x="178771" y="136148"/>
                    <a:pt x="173267" y="134108"/>
                  </a:cubicBezTo>
                  <a:cubicBezTo>
                    <a:pt x="177274" y="143583"/>
                    <a:pt x="188367" y="148578"/>
                    <a:pt x="188806" y="159894"/>
                  </a:cubicBezTo>
                  <a:cubicBezTo>
                    <a:pt x="184280" y="164535"/>
                    <a:pt x="178028" y="160906"/>
                    <a:pt x="172187" y="164163"/>
                  </a:cubicBezTo>
                  <a:cubicBezTo>
                    <a:pt x="179194" y="172387"/>
                    <a:pt x="179377" y="180359"/>
                    <a:pt x="170101" y="187589"/>
                  </a:cubicBezTo>
                  <a:cubicBezTo>
                    <a:pt x="163718" y="180068"/>
                    <a:pt x="157888" y="172862"/>
                    <a:pt x="165284" y="162443"/>
                  </a:cubicBezTo>
                  <a:cubicBezTo>
                    <a:pt x="168118" y="158454"/>
                    <a:pt x="165289" y="154585"/>
                    <a:pt x="161969" y="152745"/>
                  </a:cubicBezTo>
                  <a:cubicBezTo>
                    <a:pt x="153894" y="148270"/>
                    <a:pt x="151042" y="140800"/>
                    <a:pt x="149127" y="132691"/>
                  </a:cubicBezTo>
                  <a:cubicBezTo>
                    <a:pt x="147841" y="127244"/>
                    <a:pt x="145018" y="123672"/>
                    <a:pt x="139223" y="124215"/>
                  </a:cubicBezTo>
                  <a:cubicBezTo>
                    <a:pt x="136714" y="124450"/>
                    <a:pt x="133657" y="125913"/>
                    <a:pt x="132742" y="128673"/>
                  </a:cubicBezTo>
                  <a:cubicBezTo>
                    <a:pt x="131919" y="131170"/>
                    <a:pt x="134165" y="132273"/>
                    <a:pt x="136314" y="133062"/>
                  </a:cubicBezTo>
                  <a:cubicBezTo>
                    <a:pt x="141240" y="134868"/>
                    <a:pt x="140755" y="138394"/>
                    <a:pt x="139377" y="142429"/>
                  </a:cubicBezTo>
                  <a:cubicBezTo>
                    <a:pt x="138183" y="145932"/>
                    <a:pt x="137423" y="149590"/>
                    <a:pt x="136480" y="153168"/>
                  </a:cubicBezTo>
                  <a:cubicBezTo>
                    <a:pt x="131119" y="152053"/>
                    <a:pt x="125976" y="150979"/>
                    <a:pt x="120244" y="149790"/>
                  </a:cubicBezTo>
                  <a:cubicBezTo>
                    <a:pt x="120341" y="156437"/>
                    <a:pt x="126382" y="157259"/>
                    <a:pt x="129068" y="160792"/>
                  </a:cubicBezTo>
                  <a:cubicBezTo>
                    <a:pt x="130617" y="162837"/>
                    <a:pt x="129891" y="164952"/>
                    <a:pt x="127919" y="166415"/>
                  </a:cubicBezTo>
                  <a:cubicBezTo>
                    <a:pt x="126450" y="167507"/>
                    <a:pt x="124290" y="167329"/>
                    <a:pt x="123644" y="165923"/>
                  </a:cubicBezTo>
                  <a:cubicBezTo>
                    <a:pt x="120324" y="158637"/>
                    <a:pt x="114226" y="157414"/>
                    <a:pt x="107076" y="155819"/>
                  </a:cubicBezTo>
                  <a:cubicBezTo>
                    <a:pt x="102213" y="154733"/>
                    <a:pt x="95549" y="150607"/>
                    <a:pt x="99247" y="142355"/>
                  </a:cubicBezTo>
                  <a:cubicBezTo>
                    <a:pt x="106134" y="141149"/>
                    <a:pt x="105876" y="150333"/>
                    <a:pt x="112843" y="150939"/>
                  </a:cubicBezTo>
                  <a:cubicBezTo>
                    <a:pt x="114420" y="142863"/>
                    <a:pt x="116569" y="134657"/>
                    <a:pt x="117443" y="126313"/>
                  </a:cubicBezTo>
                  <a:cubicBezTo>
                    <a:pt x="117981" y="121186"/>
                    <a:pt x="115072" y="119438"/>
                    <a:pt x="110254" y="122855"/>
                  </a:cubicBezTo>
                  <a:cubicBezTo>
                    <a:pt x="102201" y="128570"/>
                    <a:pt x="93635" y="129267"/>
                    <a:pt x="86142" y="122513"/>
                  </a:cubicBezTo>
                  <a:cubicBezTo>
                    <a:pt x="78118" y="115277"/>
                    <a:pt x="67088" y="118272"/>
                    <a:pt x="58636" y="113134"/>
                  </a:cubicBezTo>
                  <a:cubicBezTo>
                    <a:pt x="55464" y="103224"/>
                    <a:pt x="63116" y="91491"/>
                    <a:pt x="51704" y="82439"/>
                  </a:cubicBezTo>
                  <a:cubicBezTo>
                    <a:pt x="46377" y="78215"/>
                    <a:pt x="56407" y="77832"/>
                    <a:pt x="57442" y="74221"/>
                  </a:cubicBezTo>
                  <a:cubicBezTo>
                    <a:pt x="57807" y="72935"/>
                    <a:pt x="58373" y="71797"/>
                    <a:pt x="59076" y="70689"/>
                  </a:cubicBezTo>
                  <a:cubicBezTo>
                    <a:pt x="63522" y="57258"/>
                    <a:pt x="54138" y="60830"/>
                    <a:pt x="47412" y="61145"/>
                  </a:cubicBezTo>
                  <a:cubicBezTo>
                    <a:pt x="46760" y="60939"/>
                    <a:pt x="46120" y="60722"/>
                    <a:pt x="45480" y="60505"/>
                  </a:cubicBezTo>
                  <a:cubicBezTo>
                    <a:pt x="43537" y="57047"/>
                    <a:pt x="42594" y="52927"/>
                    <a:pt x="38902" y="50635"/>
                  </a:cubicBezTo>
                  <a:cubicBezTo>
                    <a:pt x="39291" y="46451"/>
                    <a:pt x="40736" y="43662"/>
                    <a:pt x="45612" y="45828"/>
                  </a:cubicBezTo>
                  <a:cubicBezTo>
                    <a:pt x="48315" y="47029"/>
                    <a:pt x="50423" y="46514"/>
                    <a:pt x="52058" y="44057"/>
                  </a:cubicBezTo>
                  <a:cubicBezTo>
                    <a:pt x="53927" y="44228"/>
                    <a:pt x="57899" y="46109"/>
                    <a:pt x="57259" y="44154"/>
                  </a:cubicBezTo>
                  <a:cubicBezTo>
                    <a:pt x="55418" y="38525"/>
                    <a:pt x="53498" y="33473"/>
                    <a:pt x="54967" y="27238"/>
                  </a:cubicBezTo>
                  <a:cubicBezTo>
                    <a:pt x="55847" y="23500"/>
                    <a:pt x="53681" y="18591"/>
                    <a:pt x="49023" y="19374"/>
                  </a:cubicBezTo>
                  <a:cubicBezTo>
                    <a:pt x="44457" y="20145"/>
                    <a:pt x="41502" y="25106"/>
                    <a:pt x="44297" y="29306"/>
                  </a:cubicBezTo>
                  <a:cubicBezTo>
                    <a:pt x="51772" y="40542"/>
                    <a:pt x="43320" y="39056"/>
                    <a:pt x="37645" y="37399"/>
                  </a:cubicBezTo>
                  <a:cubicBezTo>
                    <a:pt x="29787" y="35107"/>
                    <a:pt x="24586" y="44280"/>
                    <a:pt x="17362" y="39496"/>
                  </a:cubicBezTo>
                  <a:cubicBezTo>
                    <a:pt x="16059" y="45165"/>
                    <a:pt x="24003" y="47189"/>
                    <a:pt x="19414" y="53064"/>
                  </a:cubicBezTo>
                  <a:cubicBezTo>
                    <a:pt x="10561" y="46566"/>
                    <a:pt x="14030" y="31073"/>
                    <a:pt x="0" y="29432"/>
                  </a:cubicBezTo>
                  <a:cubicBezTo>
                    <a:pt x="3646" y="23757"/>
                    <a:pt x="5195" y="17779"/>
                    <a:pt x="12602" y="21025"/>
                  </a:cubicBezTo>
                  <a:cubicBezTo>
                    <a:pt x="13316" y="11573"/>
                    <a:pt x="21871" y="16128"/>
                    <a:pt x="26460" y="13316"/>
                  </a:cubicBezTo>
                  <a:cubicBezTo>
                    <a:pt x="26672" y="7704"/>
                    <a:pt x="20357" y="6018"/>
                    <a:pt x="19163" y="1297"/>
                  </a:cubicBezTo>
                  <a:close/>
                </a:path>
              </a:pathLst>
            </a:custGeom>
            <a:grpFill/>
            <a:ln w="5715" cap="flat">
              <a:noFill/>
              <a:prstDash val="solid"/>
              <a:miter/>
            </a:ln>
          </p:spPr>
          <p:txBody>
            <a:bodyPr rtlCol="0" anchor="ctr"/>
            <a:lstStyle/>
            <a:p>
              <a:endParaRPr lang="zh-CN" altLang="en-US"/>
            </a:p>
          </p:txBody>
        </p:sp>
        <p:sp>
          <p:nvSpPr>
            <p:cNvPr id="2862" name="任意多边形: 形状 2861">
              <a:extLst>
                <a:ext uri="{FF2B5EF4-FFF2-40B4-BE49-F238E27FC236}">
                  <a16:creationId xmlns:a16="http://schemas.microsoft.com/office/drawing/2014/main" id="{C2AFD312-12CE-ACB9-B448-C9FA24CDAC60}"/>
                </a:ext>
              </a:extLst>
            </p:cNvPr>
            <p:cNvSpPr/>
            <p:nvPr/>
          </p:nvSpPr>
          <p:spPr>
            <a:xfrm>
              <a:off x="6993860" y="3337685"/>
              <a:ext cx="129381" cy="175240"/>
            </a:xfrm>
            <a:custGeom>
              <a:avLst/>
              <a:gdLst>
                <a:gd name="connsiteX0" fmla="*/ 15036 w 129381"/>
                <a:gd name="connsiteY0" fmla="*/ 103607 h 175240"/>
                <a:gd name="connsiteX1" fmla="*/ 9652 w 129381"/>
                <a:gd name="connsiteY1" fmla="*/ 83188 h 175240"/>
                <a:gd name="connsiteX2" fmla="*/ 20620 w 129381"/>
                <a:gd name="connsiteY2" fmla="*/ 92920 h 175240"/>
                <a:gd name="connsiteX3" fmla="*/ 32895 w 129381"/>
                <a:gd name="connsiteY3" fmla="*/ 93309 h 175240"/>
                <a:gd name="connsiteX4" fmla="*/ 47920 w 129381"/>
                <a:gd name="connsiteY4" fmla="*/ 90451 h 175240"/>
                <a:gd name="connsiteX5" fmla="*/ 66900 w 129381"/>
                <a:gd name="connsiteY5" fmla="*/ 103333 h 175240"/>
                <a:gd name="connsiteX6" fmla="*/ 63459 w 129381"/>
                <a:gd name="connsiteY6" fmla="*/ 87588 h 175240"/>
                <a:gd name="connsiteX7" fmla="*/ 43057 w 129381"/>
                <a:gd name="connsiteY7" fmla="*/ 81965 h 175240"/>
                <a:gd name="connsiteX8" fmla="*/ 22774 w 129381"/>
                <a:gd name="connsiteY8" fmla="*/ 86525 h 175240"/>
                <a:gd name="connsiteX9" fmla="*/ 16362 w 129381"/>
                <a:gd name="connsiteY9" fmla="*/ 82668 h 175240"/>
                <a:gd name="connsiteX10" fmla="*/ 0 w 129381"/>
                <a:gd name="connsiteY10" fmla="*/ 68094 h 175240"/>
                <a:gd name="connsiteX11" fmla="*/ 9264 w 129381"/>
                <a:gd name="connsiteY11" fmla="*/ 65288 h 175240"/>
                <a:gd name="connsiteX12" fmla="*/ 1132 w 129381"/>
                <a:gd name="connsiteY12" fmla="*/ 56933 h 175240"/>
                <a:gd name="connsiteX13" fmla="*/ 27221 w 129381"/>
                <a:gd name="connsiteY13" fmla="*/ 73935 h 175240"/>
                <a:gd name="connsiteX14" fmla="*/ 29261 w 129381"/>
                <a:gd name="connsiteY14" fmla="*/ 75398 h 175240"/>
                <a:gd name="connsiteX15" fmla="*/ 17448 w 129381"/>
                <a:gd name="connsiteY15" fmla="*/ 50127 h 175240"/>
                <a:gd name="connsiteX16" fmla="*/ 25414 w 129381"/>
                <a:gd name="connsiteY16" fmla="*/ 45389 h 175240"/>
                <a:gd name="connsiteX17" fmla="*/ 5246 w 129381"/>
                <a:gd name="connsiteY17" fmla="*/ 32918 h 175240"/>
                <a:gd name="connsiteX18" fmla="*/ 4498 w 129381"/>
                <a:gd name="connsiteY18" fmla="*/ 18019 h 175240"/>
                <a:gd name="connsiteX19" fmla="*/ 15042 w 129381"/>
                <a:gd name="connsiteY19" fmla="*/ 14802 h 175240"/>
                <a:gd name="connsiteX20" fmla="*/ 16105 w 129381"/>
                <a:gd name="connsiteY20" fmla="*/ 15694 h 175240"/>
                <a:gd name="connsiteX21" fmla="*/ 15773 w 129381"/>
                <a:gd name="connsiteY21" fmla="*/ 16962 h 175240"/>
                <a:gd name="connsiteX22" fmla="*/ 17025 w 129381"/>
                <a:gd name="connsiteY22" fmla="*/ 16414 h 175240"/>
                <a:gd name="connsiteX23" fmla="*/ 15042 w 129381"/>
                <a:gd name="connsiteY23" fmla="*/ 14808 h 175240"/>
                <a:gd name="connsiteX24" fmla="*/ 44108 w 129381"/>
                <a:gd name="connsiteY24" fmla="*/ 18185 h 175240"/>
                <a:gd name="connsiteX25" fmla="*/ 46983 w 129381"/>
                <a:gd name="connsiteY25" fmla="*/ 29198 h 175240"/>
                <a:gd name="connsiteX26" fmla="*/ 54218 w 129381"/>
                <a:gd name="connsiteY26" fmla="*/ 30552 h 175240"/>
                <a:gd name="connsiteX27" fmla="*/ 55921 w 129381"/>
                <a:gd name="connsiteY27" fmla="*/ 25381 h 175240"/>
                <a:gd name="connsiteX28" fmla="*/ 52961 w 129381"/>
                <a:gd name="connsiteY28" fmla="*/ 13139 h 175240"/>
                <a:gd name="connsiteX29" fmla="*/ 58379 w 129381"/>
                <a:gd name="connsiteY29" fmla="*/ 6150 h 175240"/>
                <a:gd name="connsiteX30" fmla="*/ 62859 w 129381"/>
                <a:gd name="connsiteY30" fmla="*/ 13413 h 175240"/>
                <a:gd name="connsiteX31" fmla="*/ 65145 w 129381"/>
                <a:gd name="connsiteY31" fmla="*/ 16214 h 175240"/>
                <a:gd name="connsiteX32" fmla="*/ 71586 w 129381"/>
                <a:gd name="connsiteY32" fmla="*/ 0 h 175240"/>
                <a:gd name="connsiteX33" fmla="*/ 85953 w 129381"/>
                <a:gd name="connsiteY33" fmla="*/ 13436 h 175240"/>
                <a:gd name="connsiteX34" fmla="*/ 85685 w 129381"/>
                <a:gd name="connsiteY34" fmla="*/ 17803 h 175240"/>
                <a:gd name="connsiteX35" fmla="*/ 80799 w 129381"/>
                <a:gd name="connsiteY35" fmla="*/ 18100 h 175240"/>
                <a:gd name="connsiteX36" fmla="*/ 77838 w 129381"/>
                <a:gd name="connsiteY36" fmla="*/ 15048 h 175240"/>
                <a:gd name="connsiteX37" fmla="*/ 80799 w 129381"/>
                <a:gd name="connsiteY37" fmla="*/ 18117 h 175240"/>
                <a:gd name="connsiteX38" fmla="*/ 80821 w 129381"/>
                <a:gd name="connsiteY38" fmla="*/ 19740 h 175240"/>
                <a:gd name="connsiteX39" fmla="*/ 73855 w 129381"/>
                <a:gd name="connsiteY39" fmla="*/ 33507 h 175240"/>
                <a:gd name="connsiteX40" fmla="*/ 80879 w 129381"/>
                <a:gd name="connsiteY40" fmla="*/ 48984 h 175240"/>
                <a:gd name="connsiteX41" fmla="*/ 86268 w 129381"/>
                <a:gd name="connsiteY41" fmla="*/ 66437 h 175240"/>
                <a:gd name="connsiteX42" fmla="*/ 60076 w 129381"/>
                <a:gd name="connsiteY42" fmla="*/ 72752 h 175240"/>
                <a:gd name="connsiteX43" fmla="*/ 91754 w 129381"/>
                <a:gd name="connsiteY43" fmla="*/ 92423 h 175240"/>
                <a:gd name="connsiteX44" fmla="*/ 93246 w 129381"/>
                <a:gd name="connsiteY44" fmla="*/ 100676 h 175240"/>
                <a:gd name="connsiteX45" fmla="*/ 90468 w 129381"/>
                <a:gd name="connsiteY45" fmla="*/ 101996 h 175240"/>
                <a:gd name="connsiteX46" fmla="*/ 92909 w 129381"/>
                <a:gd name="connsiteY46" fmla="*/ 101498 h 175240"/>
                <a:gd name="connsiteX47" fmla="*/ 93949 w 129381"/>
                <a:gd name="connsiteY47" fmla="*/ 100344 h 175240"/>
                <a:gd name="connsiteX48" fmla="*/ 93246 w 129381"/>
                <a:gd name="connsiteY48" fmla="*/ 100676 h 175240"/>
                <a:gd name="connsiteX49" fmla="*/ 96863 w 129381"/>
                <a:gd name="connsiteY49" fmla="*/ 112414 h 175240"/>
                <a:gd name="connsiteX50" fmla="*/ 101464 w 129381"/>
                <a:gd name="connsiteY50" fmla="*/ 136349 h 175240"/>
                <a:gd name="connsiteX51" fmla="*/ 117512 w 129381"/>
                <a:gd name="connsiteY51" fmla="*/ 141326 h 175240"/>
                <a:gd name="connsiteX52" fmla="*/ 113105 w 129381"/>
                <a:gd name="connsiteY52" fmla="*/ 158008 h 175240"/>
                <a:gd name="connsiteX53" fmla="*/ 128490 w 129381"/>
                <a:gd name="connsiteY53" fmla="*/ 163798 h 175240"/>
                <a:gd name="connsiteX54" fmla="*/ 129382 w 129381"/>
                <a:gd name="connsiteY54" fmla="*/ 166810 h 175240"/>
                <a:gd name="connsiteX55" fmla="*/ 114317 w 129381"/>
                <a:gd name="connsiteY55" fmla="*/ 173890 h 175240"/>
                <a:gd name="connsiteX56" fmla="*/ 96401 w 129381"/>
                <a:gd name="connsiteY56" fmla="*/ 170216 h 175240"/>
                <a:gd name="connsiteX57" fmla="*/ 88080 w 129381"/>
                <a:gd name="connsiteY57" fmla="*/ 159900 h 175240"/>
                <a:gd name="connsiteX58" fmla="*/ 83736 w 129381"/>
                <a:gd name="connsiteY58" fmla="*/ 149202 h 175240"/>
                <a:gd name="connsiteX59" fmla="*/ 73826 w 129381"/>
                <a:gd name="connsiteY59" fmla="*/ 135097 h 175240"/>
                <a:gd name="connsiteX60" fmla="*/ 41102 w 129381"/>
                <a:gd name="connsiteY60" fmla="*/ 111437 h 175240"/>
                <a:gd name="connsiteX61" fmla="*/ 44594 w 129381"/>
                <a:gd name="connsiteY61" fmla="*/ 143109 h 175240"/>
                <a:gd name="connsiteX62" fmla="*/ 42708 w 129381"/>
                <a:gd name="connsiteY62" fmla="*/ 156174 h 175240"/>
                <a:gd name="connsiteX63" fmla="*/ 34730 w 129381"/>
                <a:gd name="connsiteY63" fmla="*/ 149687 h 175240"/>
                <a:gd name="connsiteX64" fmla="*/ 28169 w 129381"/>
                <a:gd name="connsiteY64" fmla="*/ 136520 h 175240"/>
                <a:gd name="connsiteX65" fmla="*/ 31455 w 129381"/>
                <a:gd name="connsiteY65" fmla="*/ 126650 h 175240"/>
                <a:gd name="connsiteX66" fmla="*/ 12904 w 129381"/>
                <a:gd name="connsiteY66" fmla="*/ 124507 h 175240"/>
                <a:gd name="connsiteX67" fmla="*/ 18757 w 129381"/>
                <a:gd name="connsiteY67" fmla="*/ 109243 h 175240"/>
                <a:gd name="connsiteX68" fmla="*/ 15036 w 129381"/>
                <a:gd name="connsiteY68" fmla="*/ 103607 h 175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29381" h="175240">
                  <a:moveTo>
                    <a:pt x="15036" y="103607"/>
                  </a:moveTo>
                  <a:cubicBezTo>
                    <a:pt x="17648" y="95783"/>
                    <a:pt x="5195" y="91823"/>
                    <a:pt x="9652" y="83188"/>
                  </a:cubicBezTo>
                  <a:cubicBezTo>
                    <a:pt x="13516" y="86554"/>
                    <a:pt x="17568" y="89314"/>
                    <a:pt x="20620" y="92920"/>
                  </a:cubicBezTo>
                  <a:cubicBezTo>
                    <a:pt x="24866" y="97944"/>
                    <a:pt x="27666" y="103145"/>
                    <a:pt x="32895" y="93309"/>
                  </a:cubicBezTo>
                  <a:cubicBezTo>
                    <a:pt x="35804" y="87840"/>
                    <a:pt x="42799" y="91223"/>
                    <a:pt x="47920" y="90451"/>
                  </a:cubicBezTo>
                  <a:cubicBezTo>
                    <a:pt x="53664" y="95309"/>
                    <a:pt x="62111" y="96001"/>
                    <a:pt x="66900" y="103333"/>
                  </a:cubicBezTo>
                  <a:cubicBezTo>
                    <a:pt x="66688" y="97389"/>
                    <a:pt x="66265" y="92332"/>
                    <a:pt x="63459" y="87588"/>
                  </a:cubicBezTo>
                  <a:cubicBezTo>
                    <a:pt x="56710" y="76158"/>
                    <a:pt x="54195" y="74501"/>
                    <a:pt x="43057" y="81965"/>
                  </a:cubicBezTo>
                  <a:cubicBezTo>
                    <a:pt x="36336" y="86474"/>
                    <a:pt x="28707" y="80730"/>
                    <a:pt x="22774" y="86525"/>
                  </a:cubicBezTo>
                  <a:cubicBezTo>
                    <a:pt x="21351" y="87914"/>
                    <a:pt x="17625" y="85205"/>
                    <a:pt x="16362" y="82668"/>
                  </a:cubicBezTo>
                  <a:cubicBezTo>
                    <a:pt x="12847" y="75627"/>
                    <a:pt x="7275" y="70712"/>
                    <a:pt x="0" y="68094"/>
                  </a:cubicBezTo>
                  <a:cubicBezTo>
                    <a:pt x="3103" y="62145"/>
                    <a:pt x="6681" y="68975"/>
                    <a:pt x="9264" y="65288"/>
                  </a:cubicBezTo>
                  <a:cubicBezTo>
                    <a:pt x="9327" y="60179"/>
                    <a:pt x="1931" y="61596"/>
                    <a:pt x="1132" y="56933"/>
                  </a:cubicBezTo>
                  <a:cubicBezTo>
                    <a:pt x="3223" y="51309"/>
                    <a:pt x="22260" y="63745"/>
                    <a:pt x="27221" y="73935"/>
                  </a:cubicBezTo>
                  <a:cubicBezTo>
                    <a:pt x="27540" y="74598"/>
                    <a:pt x="28563" y="74918"/>
                    <a:pt x="29261" y="75398"/>
                  </a:cubicBezTo>
                  <a:cubicBezTo>
                    <a:pt x="30564" y="66306"/>
                    <a:pt x="30564" y="66306"/>
                    <a:pt x="17448" y="50127"/>
                  </a:cubicBezTo>
                  <a:cubicBezTo>
                    <a:pt x="18494" y="45920"/>
                    <a:pt x="23757" y="49372"/>
                    <a:pt x="25414" y="45389"/>
                  </a:cubicBezTo>
                  <a:cubicBezTo>
                    <a:pt x="17059" y="44160"/>
                    <a:pt x="14236" y="34159"/>
                    <a:pt x="5246" y="32918"/>
                  </a:cubicBezTo>
                  <a:cubicBezTo>
                    <a:pt x="4212" y="32776"/>
                    <a:pt x="3309" y="22872"/>
                    <a:pt x="4498" y="18019"/>
                  </a:cubicBezTo>
                  <a:cubicBezTo>
                    <a:pt x="5629" y="13413"/>
                    <a:pt x="10264" y="11859"/>
                    <a:pt x="15042" y="14802"/>
                  </a:cubicBezTo>
                  <a:cubicBezTo>
                    <a:pt x="15042" y="14802"/>
                    <a:pt x="16099" y="15734"/>
                    <a:pt x="16105" y="15694"/>
                  </a:cubicBezTo>
                  <a:cubicBezTo>
                    <a:pt x="16110" y="15653"/>
                    <a:pt x="15773" y="16962"/>
                    <a:pt x="15773" y="16962"/>
                  </a:cubicBezTo>
                  <a:cubicBezTo>
                    <a:pt x="15773" y="16962"/>
                    <a:pt x="17019" y="16448"/>
                    <a:pt x="17025" y="16414"/>
                  </a:cubicBezTo>
                  <a:cubicBezTo>
                    <a:pt x="16876" y="15214"/>
                    <a:pt x="16213" y="14688"/>
                    <a:pt x="15042" y="14808"/>
                  </a:cubicBezTo>
                  <a:cubicBezTo>
                    <a:pt x="25352" y="1377"/>
                    <a:pt x="37645" y="2732"/>
                    <a:pt x="44108" y="18185"/>
                  </a:cubicBezTo>
                  <a:cubicBezTo>
                    <a:pt x="45560" y="21654"/>
                    <a:pt x="45423" y="25809"/>
                    <a:pt x="46983" y="29198"/>
                  </a:cubicBezTo>
                  <a:cubicBezTo>
                    <a:pt x="48297" y="32055"/>
                    <a:pt x="51663" y="31467"/>
                    <a:pt x="54218" y="30552"/>
                  </a:cubicBezTo>
                  <a:cubicBezTo>
                    <a:pt x="56664" y="29672"/>
                    <a:pt x="57544" y="27118"/>
                    <a:pt x="55921" y="25381"/>
                  </a:cubicBezTo>
                  <a:cubicBezTo>
                    <a:pt x="52498" y="21717"/>
                    <a:pt x="52595" y="17357"/>
                    <a:pt x="52961" y="13139"/>
                  </a:cubicBezTo>
                  <a:cubicBezTo>
                    <a:pt x="53229" y="10064"/>
                    <a:pt x="54252" y="6012"/>
                    <a:pt x="58379" y="6150"/>
                  </a:cubicBezTo>
                  <a:cubicBezTo>
                    <a:pt x="62636" y="6287"/>
                    <a:pt x="62762" y="10007"/>
                    <a:pt x="62859" y="13413"/>
                  </a:cubicBezTo>
                  <a:cubicBezTo>
                    <a:pt x="62882" y="14225"/>
                    <a:pt x="64117" y="15002"/>
                    <a:pt x="65145" y="16214"/>
                  </a:cubicBezTo>
                  <a:cubicBezTo>
                    <a:pt x="70254" y="12179"/>
                    <a:pt x="67614" y="5155"/>
                    <a:pt x="71586" y="0"/>
                  </a:cubicBezTo>
                  <a:cubicBezTo>
                    <a:pt x="78638" y="1966"/>
                    <a:pt x="83187" y="6487"/>
                    <a:pt x="85953" y="13436"/>
                  </a:cubicBezTo>
                  <a:cubicBezTo>
                    <a:pt x="86685" y="15270"/>
                    <a:pt x="89445" y="16636"/>
                    <a:pt x="85685" y="17803"/>
                  </a:cubicBezTo>
                  <a:cubicBezTo>
                    <a:pt x="84170" y="18271"/>
                    <a:pt x="82439" y="18019"/>
                    <a:pt x="80799" y="18100"/>
                  </a:cubicBezTo>
                  <a:cubicBezTo>
                    <a:pt x="79804" y="17088"/>
                    <a:pt x="78821" y="16071"/>
                    <a:pt x="77838" y="15048"/>
                  </a:cubicBezTo>
                  <a:cubicBezTo>
                    <a:pt x="78798" y="16094"/>
                    <a:pt x="79787" y="17117"/>
                    <a:pt x="80799" y="18117"/>
                  </a:cubicBezTo>
                  <a:cubicBezTo>
                    <a:pt x="80799" y="18660"/>
                    <a:pt x="80593" y="19317"/>
                    <a:pt x="80821" y="19740"/>
                  </a:cubicBezTo>
                  <a:cubicBezTo>
                    <a:pt x="85262" y="27987"/>
                    <a:pt x="66277" y="25192"/>
                    <a:pt x="73855" y="33507"/>
                  </a:cubicBezTo>
                  <a:cubicBezTo>
                    <a:pt x="78255" y="38331"/>
                    <a:pt x="81130" y="42440"/>
                    <a:pt x="80879" y="48984"/>
                  </a:cubicBezTo>
                  <a:cubicBezTo>
                    <a:pt x="80627" y="55436"/>
                    <a:pt x="79433" y="62368"/>
                    <a:pt x="86268" y="66437"/>
                  </a:cubicBezTo>
                  <a:cubicBezTo>
                    <a:pt x="78844" y="77015"/>
                    <a:pt x="67568" y="61882"/>
                    <a:pt x="60076" y="72752"/>
                  </a:cubicBezTo>
                  <a:cubicBezTo>
                    <a:pt x="70340" y="79467"/>
                    <a:pt x="82239" y="84056"/>
                    <a:pt x="91754" y="92423"/>
                  </a:cubicBezTo>
                  <a:cubicBezTo>
                    <a:pt x="94972" y="95252"/>
                    <a:pt x="95492" y="97052"/>
                    <a:pt x="93246" y="100676"/>
                  </a:cubicBezTo>
                  <a:cubicBezTo>
                    <a:pt x="91297" y="100447"/>
                    <a:pt x="90165" y="100898"/>
                    <a:pt x="90468" y="101996"/>
                  </a:cubicBezTo>
                  <a:cubicBezTo>
                    <a:pt x="90703" y="102836"/>
                    <a:pt x="92023" y="102470"/>
                    <a:pt x="92909" y="101498"/>
                  </a:cubicBezTo>
                  <a:cubicBezTo>
                    <a:pt x="94383" y="99875"/>
                    <a:pt x="93029" y="98355"/>
                    <a:pt x="93949" y="100344"/>
                  </a:cubicBezTo>
                  <a:cubicBezTo>
                    <a:pt x="94160" y="100801"/>
                    <a:pt x="93692" y="101024"/>
                    <a:pt x="93246" y="100676"/>
                  </a:cubicBezTo>
                  <a:cubicBezTo>
                    <a:pt x="100881" y="102905"/>
                    <a:pt x="99241" y="108442"/>
                    <a:pt x="96863" y="112414"/>
                  </a:cubicBezTo>
                  <a:cubicBezTo>
                    <a:pt x="91051" y="122118"/>
                    <a:pt x="97795" y="128971"/>
                    <a:pt x="101464" y="136349"/>
                  </a:cubicBezTo>
                  <a:cubicBezTo>
                    <a:pt x="104796" y="143047"/>
                    <a:pt x="112826" y="137423"/>
                    <a:pt x="117512" y="141326"/>
                  </a:cubicBezTo>
                  <a:cubicBezTo>
                    <a:pt x="118849" y="147739"/>
                    <a:pt x="110968" y="152059"/>
                    <a:pt x="113105" y="158008"/>
                  </a:cubicBezTo>
                  <a:cubicBezTo>
                    <a:pt x="115654" y="165106"/>
                    <a:pt x="124444" y="158791"/>
                    <a:pt x="128490" y="163798"/>
                  </a:cubicBezTo>
                  <a:cubicBezTo>
                    <a:pt x="128793" y="164169"/>
                    <a:pt x="128799" y="164781"/>
                    <a:pt x="129382" y="166810"/>
                  </a:cubicBezTo>
                  <a:cubicBezTo>
                    <a:pt x="123010" y="166290"/>
                    <a:pt x="116872" y="166209"/>
                    <a:pt x="114317" y="173890"/>
                  </a:cubicBezTo>
                  <a:cubicBezTo>
                    <a:pt x="113220" y="177182"/>
                    <a:pt x="96218" y="173868"/>
                    <a:pt x="96401" y="170216"/>
                  </a:cubicBezTo>
                  <a:cubicBezTo>
                    <a:pt x="96749" y="163306"/>
                    <a:pt x="92309" y="161655"/>
                    <a:pt x="88080" y="159900"/>
                  </a:cubicBezTo>
                  <a:cubicBezTo>
                    <a:pt x="82290" y="157494"/>
                    <a:pt x="88000" y="149002"/>
                    <a:pt x="83736" y="149202"/>
                  </a:cubicBezTo>
                  <a:cubicBezTo>
                    <a:pt x="71455" y="149779"/>
                    <a:pt x="75775" y="140966"/>
                    <a:pt x="73826" y="135097"/>
                  </a:cubicBezTo>
                  <a:cubicBezTo>
                    <a:pt x="68746" y="119815"/>
                    <a:pt x="59670" y="109117"/>
                    <a:pt x="41102" y="111437"/>
                  </a:cubicBezTo>
                  <a:cubicBezTo>
                    <a:pt x="38679" y="122112"/>
                    <a:pt x="38536" y="132908"/>
                    <a:pt x="44594" y="143109"/>
                  </a:cubicBezTo>
                  <a:cubicBezTo>
                    <a:pt x="46400" y="147876"/>
                    <a:pt x="49646" y="153516"/>
                    <a:pt x="42708" y="156174"/>
                  </a:cubicBezTo>
                  <a:cubicBezTo>
                    <a:pt x="38696" y="157711"/>
                    <a:pt x="34478" y="155465"/>
                    <a:pt x="34730" y="149687"/>
                  </a:cubicBezTo>
                  <a:cubicBezTo>
                    <a:pt x="37582" y="142790"/>
                    <a:pt x="36416" y="137886"/>
                    <a:pt x="28169" y="136520"/>
                  </a:cubicBezTo>
                  <a:cubicBezTo>
                    <a:pt x="28278" y="132902"/>
                    <a:pt x="27603" y="129022"/>
                    <a:pt x="31455" y="126650"/>
                  </a:cubicBezTo>
                  <a:cubicBezTo>
                    <a:pt x="26226" y="118986"/>
                    <a:pt x="19402" y="129216"/>
                    <a:pt x="12904" y="124507"/>
                  </a:cubicBezTo>
                  <a:cubicBezTo>
                    <a:pt x="16048" y="120015"/>
                    <a:pt x="14950" y="114100"/>
                    <a:pt x="18757" y="109243"/>
                  </a:cubicBezTo>
                  <a:cubicBezTo>
                    <a:pt x="20900" y="106522"/>
                    <a:pt x="17373" y="104830"/>
                    <a:pt x="15036" y="103607"/>
                  </a:cubicBezTo>
                  <a:close/>
                </a:path>
              </a:pathLst>
            </a:custGeom>
            <a:grpFill/>
            <a:ln w="5715" cap="flat">
              <a:noFill/>
              <a:prstDash val="solid"/>
              <a:miter/>
            </a:ln>
          </p:spPr>
          <p:txBody>
            <a:bodyPr rtlCol="0" anchor="ctr"/>
            <a:lstStyle/>
            <a:p>
              <a:endParaRPr lang="zh-CN" altLang="en-US"/>
            </a:p>
          </p:txBody>
        </p:sp>
        <p:sp>
          <p:nvSpPr>
            <p:cNvPr id="2863" name="任意多边形: 形状 2862">
              <a:extLst>
                <a:ext uri="{FF2B5EF4-FFF2-40B4-BE49-F238E27FC236}">
                  <a16:creationId xmlns:a16="http://schemas.microsoft.com/office/drawing/2014/main" id="{E2C18F2E-7907-7242-387C-420F9D7B68D7}"/>
                </a:ext>
              </a:extLst>
            </p:cNvPr>
            <p:cNvSpPr/>
            <p:nvPr/>
          </p:nvSpPr>
          <p:spPr>
            <a:xfrm>
              <a:off x="7155167" y="3334108"/>
              <a:ext cx="177093" cy="187794"/>
            </a:xfrm>
            <a:custGeom>
              <a:avLst/>
              <a:gdLst>
                <a:gd name="connsiteX0" fmla="*/ 34604 w 177093"/>
                <a:gd name="connsiteY0" fmla="*/ 97304 h 187794"/>
                <a:gd name="connsiteX1" fmla="*/ 15047 w 177093"/>
                <a:gd name="connsiteY1" fmla="*/ 79650 h 187794"/>
                <a:gd name="connsiteX2" fmla="*/ 4994 w 177093"/>
                <a:gd name="connsiteY2" fmla="*/ 57864 h 187794"/>
                <a:gd name="connsiteX3" fmla="*/ 4377 w 177093"/>
                <a:gd name="connsiteY3" fmla="*/ 48326 h 187794"/>
                <a:gd name="connsiteX4" fmla="*/ 708 w 177093"/>
                <a:gd name="connsiteY4" fmla="*/ 43126 h 187794"/>
                <a:gd name="connsiteX5" fmla="*/ 8298 w 177093"/>
                <a:gd name="connsiteY5" fmla="*/ 41400 h 187794"/>
                <a:gd name="connsiteX6" fmla="*/ 13601 w 177093"/>
                <a:gd name="connsiteY6" fmla="*/ 40462 h 187794"/>
                <a:gd name="connsiteX7" fmla="*/ 26568 w 177093"/>
                <a:gd name="connsiteY7" fmla="*/ 52064 h 187794"/>
                <a:gd name="connsiteX8" fmla="*/ 31032 w 177093"/>
                <a:gd name="connsiteY8" fmla="*/ 56407 h 187794"/>
                <a:gd name="connsiteX9" fmla="*/ 41879 w 177093"/>
                <a:gd name="connsiteY9" fmla="*/ 42222 h 187794"/>
                <a:gd name="connsiteX10" fmla="*/ 41862 w 177093"/>
                <a:gd name="connsiteY10" fmla="*/ 37428 h 187794"/>
                <a:gd name="connsiteX11" fmla="*/ 28249 w 177093"/>
                <a:gd name="connsiteY11" fmla="*/ 0 h 187794"/>
                <a:gd name="connsiteX12" fmla="*/ 51280 w 177093"/>
                <a:gd name="connsiteY12" fmla="*/ 30141 h 187794"/>
                <a:gd name="connsiteX13" fmla="*/ 55526 w 177093"/>
                <a:gd name="connsiteY13" fmla="*/ 42131 h 187794"/>
                <a:gd name="connsiteX14" fmla="*/ 50634 w 177093"/>
                <a:gd name="connsiteY14" fmla="*/ 55401 h 187794"/>
                <a:gd name="connsiteX15" fmla="*/ 46628 w 177093"/>
                <a:gd name="connsiteY15" fmla="*/ 59682 h 187794"/>
                <a:gd name="connsiteX16" fmla="*/ 49411 w 177093"/>
                <a:gd name="connsiteY16" fmla="*/ 63282 h 187794"/>
                <a:gd name="connsiteX17" fmla="*/ 71911 w 177093"/>
                <a:gd name="connsiteY17" fmla="*/ 60173 h 187794"/>
                <a:gd name="connsiteX18" fmla="*/ 74254 w 177093"/>
                <a:gd name="connsiteY18" fmla="*/ 70106 h 187794"/>
                <a:gd name="connsiteX19" fmla="*/ 84987 w 177093"/>
                <a:gd name="connsiteY19" fmla="*/ 72969 h 187794"/>
                <a:gd name="connsiteX20" fmla="*/ 97092 w 177093"/>
                <a:gd name="connsiteY20" fmla="*/ 90749 h 187794"/>
                <a:gd name="connsiteX21" fmla="*/ 92371 w 177093"/>
                <a:gd name="connsiteY21" fmla="*/ 95269 h 187794"/>
                <a:gd name="connsiteX22" fmla="*/ 85405 w 177093"/>
                <a:gd name="connsiteY22" fmla="*/ 100492 h 187794"/>
                <a:gd name="connsiteX23" fmla="*/ 92611 w 177093"/>
                <a:gd name="connsiteY23" fmla="*/ 95263 h 187794"/>
                <a:gd name="connsiteX24" fmla="*/ 97092 w 177093"/>
                <a:gd name="connsiteY24" fmla="*/ 90749 h 187794"/>
                <a:gd name="connsiteX25" fmla="*/ 115305 w 177093"/>
                <a:gd name="connsiteY25" fmla="*/ 99498 h 187794"/>
                <a:gd name="connsiteX26" fmla="*/ 120969 w 177093"/>
                <a:gd name="connsiteY26" fmla="*/ 109019 h 187794"/>
                <a:gd name="connsiteX27" fmla="*/ 127553 w 177093"/>
                <a:gd name="connsiteY27" fmla="*/ 121341 h 187794"/>
                <a:gd name="connsiteX28" fmla="*/ 137080 w 177093"/>
                <a:gd name="connsiteY28" fmla="*/ 137651 h 187794"/>
                <a:gd name="connsiteX29" fmla="*/ 146424 w 177093"/>
                <a:gd name="connsiteY29" fmla="*/ 141269 h 187794"/>
                <a:gd name="connsiteX30" fmla="*/ 147898 w 177093"/>
                <a:gd name="connsiteY30" fmla="*/ 141606 h 187794"/>
                <a:gd name="connsiteX31" fmla="*/ 169884 w 177093"/>
                <a:gd name="connsiteY31" fmla="*/ 138400 h 187794"/>
                <a:gd name="connsiteX32" fmla="*/ 172724 w 177093"/>
                <a:gd name="connsiteY32" fmla="*/ 136800 h 187794"/>
                <a:gd name="connsiteX33" fmla="*/ 172873 w 177093"/>
                <a:gd name="connsiteY33" fmla="*/ 170707 h 187794"/>
                <a:gd name="connsiteX34" fmla="*/ 151258 w 177093"/>
                <a:gd name="connsiteY34" fmla="*/ 167598 h 187794"/>
                <a:gd name="connsiteX35" fmla="*/ 133296 w 177093"/>
                <a:gd name="connsiteY35" fmla="*/ 151230 h 187794"/>
                <a:gd name="connsiteX36" fmla="*/ 145080 w 177093"/>
                <a:gd name="connsiteY36" fmla="*/ 173776 h 187794"/>
                <a:gd name="connsiteX37" fmla="*/ 140514 w 177093"/>
                <a:gd name="connsiteY37" fmla="*/ 177542 h 187794"/>
                <a:gd name="connsiteX38" fmla="*/ 146189 w 177093"/>
                <a:gd name="connsiteY38" fmla="*/ 175862 h 187794"/>
                <a:gd name="connsiteX39" fmla="*/ 145938 w 177093"/>
                <a:gd name="connsiteY39" fmla="*/ 185200 h 187794"/>
                <a:gd name="connsiteX40" fmla="*/ 121809 w 177093"/>
                <a:gd name="connsiteY40" fmla="*/ 182503 h 187794"/>
                <a:gd name="connsiteX41" fmla="*/ 91268 w 177093"/>
                <a:gd name="connsiteY41" fmla="*/ 177422 h 187794"/>
                <a:gd name="connsiteX42" fmla="*/ 87216 w 177093"/>
                <a:gd name="connsiteY42" fmla="*/ 176279 h 187794"/>
                <a:gd name="connsiteX43" fmla="*/ 84976 w 177093"/>
                <a:gd name="connsiteY43" fmla="*/ 159306 h 187794"/>
                <a:gd name="connsiteX44" fmla="*/ 95406 w 177093"/>
                <a:gd name="connsiteY44" fmla="*/ 163398 h 187794"/>
                <a:gd name="connsiteX45" fmla="*/ 103418 w 177093"/>
                <a:gd name="connsiteY45" fmla="*/ 158683 h 187794"/>
                <a:gd name="connsiteX46" fmla="*/ 99463 w 177093"/>
                <a:gd name="connsiteY46" fmla="*/ 145407 h 187794"/>
                <a:gd name="connsiteX47" fmla="*/ 103972 w 177093"/>
                <a:gd name="connsiteY47" fmla="*/ 143790 h 187794"/>
                <a:gd name="connsiteX48" fmla="*/ 108367 w 177093"/>
                <a:gd name="connsiteY48" fmla="*/ 143749 h 187794"/>
                <a:gd name="connsiteX49" fmla="*/ 106384 w 177093"/>
                <a:gd name="connsiteY49" fmla="*/ 138806 h 187794"/>
                <a:gd name="connsiteX50" fmla="*/ 77855 w 177093"/>
                <a:gd name="connsiteY50" fmla="*/ 144270 h 187794"/>
                <a:gd name="connsiteX51" fmla="*/ 70311 w 177093"/>
                <a:gd name="connsiteY51" fmla="*/ 138526 h 187794"/>
                <a:gd name="connsiteX52" fmla="*/ 81198 w 177093"/>
                <a:gd name="connsiteY52" fmla="*/ 131033 h 187794"/>
                <a:gd name="connsiteX53" fmla="*/ 64888 w 177093"/>
                <a:gd name="connsiteY53" fmla="*/ 127765 h 187794"/>
                <a:gd name="connsiteX54" fmla="*/ 61733 w 177093"/>
                <a:gd name="connsiteY54" fmla="*/ 137491 h 187794"/>
                <a:gd name="connsiteX55" fmla="*/ 55475 w 177093"/>
                <a:gd name="connsiteY55" fmla="*/ 131022 h 187794"/>
                <a:gd name="connsiteX56" fmla="*/ 36141 w 177093"/>
                <a:gd name="connsiteY56" fmla="*/ 113809 h 187794"/>
                <a:gd name="connsiteX57" fmla="*/ 39376 w 177093"/>
                <a:gd name="connsiteY57" fmla="*/ 90086 h 187794"/>
                <a:gd name="connsiteX58" fmla="*/ 49509 w 177093"/>
                <a:gd name="connsiteY58" fmla="*/ 94595 h 187794"/>
                <a:gd name="connsiteX59" fmla="*/ 48520 w 177093"/>
                <a:gd name="connsiteY59" fmla="*/ 71763 h 187794"/>
                <a:gd name="connsiteX60" fmla="*/ 42645 w 177093"/>
                <a:gd name="connsiteY60" fmla="*/ 83948 h 187794"/>
                <a:gd name="connsiteX61" fmla="*/ 30700 w 177093"/>
                <a:gd name="connsiteY61" fmla="*/ 71946 h 187794"/>
                <a:gd name="connsiteX62" fmla="*/ 34604 w 177093"/>
                <a:gd name="connsiteY62" fmla="*/ 97304 h 18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77093" h="187794">
                  <a:moveTo>
                    <a:pt x="34604" y="97304"/>
                  </a:moveTo>
                  <a:cubicBezTo>
                    <a:pt x="27729" y="91503"/>
                    <a:pt x="16705" y="86685"/>
                    <a:pt x="15047" y="79650"/>
                  </a:cubicBezTo>
                  <a:cubicBezTo>
                    <a:pt x="13035" y="71129"/>
                    <a:pt x="7761" y="65300"/>
                    <a:pt x="4994" y="57864"/>
                  </a:cubicBezTo>
                  <a:cubicBezTo>
                    <a:pt x="5783" y="54613"/>
                    <a:pt x="10127" y="51087"/>
                    <a:pt x="4377" y="48326"/>
                  </a:cubicBezTo>
                  <a:cubicBezTo>
                    <a:pt x="2074" y="47217"/>
                    <a:pt x="-1538" y="46743"/>
                    <a:pt x="708" y="43126"/>
                  </a:cubicBezTo>
                  <a:cubicBezTo>
                    <a:pt x="2274" y="40605"/>
                    <a:pt x="5663" y="41651"/>
                    <a:pt x="8298" y="41400"/>
                  </a:cubicBezTo>
                  <a:cubicBezTo>
                    <a:pt x="9778" y="39434"/>
                    <a:pt x="11492" y="38616"/>
                    <a:pt x="13601" y="40462"/>
                  </a:cubicBezTo>
                  <a:cubicBezTo>
                    <a:pt x="14035" y="40845"/>
                    <a:pt x="25917" y="51429"/>
                    <a:pt x="26568" y="52064"/>
                  </a:cubicBezTo>
                  <a:cubicBezTo>
                    <a:pt x="28060" y="53509"/>
                    <a:pt x="28300" y="56218"/>
                    <a:pt x="31032" y="56407"/>
                  </a:cubicBezTo>
                  <a:cubicBezTo>
                    <a:pt x="34741" y="51841"/>
                    <a:pt x="31781" y="42462"/>
                    <a:pt x="41879" y="42222"/>
                  </a:cubicBezTo>
                  <a:cubicBezTo>
                    <a:pt x="44908" y="42148"/>
                    <a:pt x="43250" y="38725"/>
                    <a:pt x="41862" y="37428"/>
                  </a:cubicBezTo>
                  <a:cubicBezTo>
                    <a:pt x="30935" y="27198"/>
                    <a:pt x="27689" y="14122"/>
                    <a:pt x="28249" y="0"/>
                  </a:cubicBezTo>
                  <a:cubicBezTo>
                    <a:pt x="43662" y="3732"/>
                    <a:pt x="52017" y="12813"/>
                    <a:pt x="51280" y="30141"/>
                  </a:cubicBezTo>
                  <a:cubicBezTo>
                    <a:pt x="51029" y="35976"/>
                    <a:pt x="51932" y="38439"/>
                    <a:pt x="55526" y="42131"/>
                  </a:cubicBezTo>
                  <a:cubicBezTo>
                    <a:pt x="62036" y="48812"/>
                    <a:pt x="60476" y="52452"/>
                    <a:pt x="50634" y="55401"/>
                  </a:cubicBezTo>
                  <a:cubicBezTo>
                    <a:pt x="48377" y="56076"/>
                    <a:pt x="46348" y="57173"/>
                    <a:pt x="46628" y="59682"/>
                  </a:cubicBezTo>
                  <a:cubicBezTo>
                    <a:pt x="46771" y="60990"/>
                    <a:pt x="48165" y="62534"/>
                    <a:pt x="49411" y="63282"/>
                  </a:cubicBezTo>
                  <a:cubicBezTo>
                    <a:pt x="57761" y="68294"/>
                    <a:pt x="63619" y="67414"/>
                    <a:pt x="71911" y="60173"/>
                  </a:cubicBezTo>
                  <a:cubicBezTo>
                    <a:pt x="76615" y="62676"/>
                    <a:pt x="70294" y="68146"/>
                    <a:pt x="74254" y="70106"/>
                  </a:cubicBezTo>
                  <a:cubicBezTo>
                    <a:pt x="77449" y="71689"/>
                    <a:pt x="80844" y="73455"/>
                    <a:pt x="84987" y="72969"/>
                  </a:cubicBezTo>
                  <a:cubicBezTo>
                    <a:pt x="101544" y="71032"/>
                    <a:pt x="103744" y="74386"/>
                    <a:pt x="97092" y="90749"/>
                  </a:cubicBezTo>
                  <a:cubicBezTo>
                    <a:pt x="95526" y="92263"/>
                    <a:pt x="94028" y="93852"/>
                    <a:pt x="92371" y="95269"/>
                  </a:cubicBezTo>
                  <a:cubicBezTo>
                    <a:pt x="90051" y="96704"/>
                    <a:pt x="87822" y="98264"/>
                    <a:pt x="85405" y="100492"/>
                  </a:cubicBezTo>
                  <a:cubicBezTo>
                    <a:pt x="88485" y="99070"/>
                    <a:pt x="90205" y="96681"/>
                    <a:pt x="92611" y="95263"/>
                  </a:cubicBezTo>
                  <a:cubicBezTo>
                    <a:pt x="94097" y="93755"/>
                    <a:pt x="95617" y="92274"/>
                    <a:pt x="97092" y="90749"/>
                  </a:cubicBezTo>
                  <a:cubicBezTo>
                    <a:pt x="103367" y="92983"/>
                    <a:pt x="106030" y="101710"/>
                    <a:pt x="115305" y="99498"/>
                  </a:cubicBezTo>
                  <a:cubicBezTo>
                    <a:pt x="118946" y="98629"/>
                    <a:pt x="122672" y="103522"/>
                    <a:pt x="120969" y="109019"/>
                  </a:cubicBezTo>
                  <a:cubicBezTo>
                    <a:pt x="119031" y="115283"/>
                    <a:pt x="120843" y="118992"/>
                    <a:pt x="127553" y="121341"/>
                  </a:cubicBezTo>
                  <a:cubicBezTo>
                    <a:pt x="134725" y="123850"/>
                    <a:pt x="132919" y="132805"/>
                    <a:pt x="137080" y="137651"/>
                  </a:cubicBezTo>
                  <a:cubicBezTo>
                    <a:pt x="139314" y="140252"/>
                    <a:pt x="139394" y="150396"/>
                    <a:pt x="146424" y="141269"/>
                  </a:cubicBezTo>
                  <a:cubicBezTo>
                    <a:pt x="146555" y="141098"/>
                    <a:pt x="147418" y="141424"/>
                    <a:pt x="147898" y="141606"/>
                  </a:cubicBezTo>
                  <a:cubicBezTo>
                    <a:pt x="156465" y="144921"/>
                    <a:pt x="162637" y="144007"/>
                    <a:pt x="169884" y="138400"/>
                  </a:cubicBezTo>
                  <a:cubicBezTo>
                    <a:pt x="170735" y="137743"/>
                    <a:pt x="171770" y="137326"/>
                    <a:pt x="172724" y="136800"/>
                  </a:cubicBezTo>
                  <a:cubicBezTo>
                    <a:pt x="182599" y="147904"/>
                    <a:pt x="172610" y="159403"/>
                    <a:pt x="172873" y="170707"/>
                  </a:cubicBezTo>
                  <a:cubicBezTo>
                    <a:pt x="173010" y="176708"/>
                    <a:pt x="158465" y="175491"/>
                    <a:pt x="151258" y="167598"/>
                  </a:cubicBezTo>
                  <a:cubicBezTo>
                    <a:pt x="145172" y="160935"/>
                    <a:pt x="139863" y="153602"/>
                    <a:pt x="133296" y="151230"/>
                  </a:cubicBezTo>
                  <a:cubicBezTo>
                    <a:pt x="142766" y="153899"/>
                    <a:pt x="141566" y="165284"/>
                    <a:pt x="145080" y="173776"/>
                  </a:cubicBezTo>
                  <a:cubicBezTo>
                    <a:pt x="144137" y="175714"/>
                    <a:pt x="142469" y="176799"/>
                    <a:pt x="140514" y="177542"/>
                  </a:cubicBezTo>
                  <a:cubicBezTo>
                    <a:pt x="142469" y="177217"/>
                    <a:pt x="143989" y="175410"/>
                    <a:pt x="146189" y="175862"/>
                  </a:cubicBezTo>
                  <a:cubicBezTo>
                    <a:pt x="150978" y="179131"/>
                    <a:pt x="151881" y="182783"/>
                    <a:pt x="145938" y="185200"/>
                  </a:cubicBezTo>
                  <a:cubicBezTo>
                    <a:pt x="137588" y="188595"/>
                    <a:pt x="128261" y="189549"/>
                    <a:pt x="121809" y="182503"/>
                  </a:cubicBezTo>
                  <a:cubicBezTo>
                    <a:pt x="112465" y="172301"/>
                    <a:pt x="102395" y="173313"/>
                    <a:pt x="91268" y="177422"/>
                  </a:cubicBezTo>
                  <a:cubicBezTo>
                    <a:pt x="89708" y="177811"/>
                    <a:pt x="88353" y="177422"/>
                    <a:pt x="87216" y="176279"/>
                  </a:cubicBezTo>
                  <a:cubicBezTo>
                    <a:pt x="88656" y="170295"/>
                    <a:pt x="82850" y="165044"/>
                    <a:pt x="84976" y="159306"/>
                  </a:cubicBezTo>
                  <a:cubicBezTo>
                    <a:pt x="91737" y="154516"/>
                    <a:pt x="90434" y="169707"/>
                    <a:pt x="95406" y="163398"/>
                  </a:cubicBezTo>
                  <a:cubicBezTo>
                    <a:pt x="98034" y="160060"/>
                    <a:pt x="98657" y="157037"/>
                    <a:pt x="103418" y="158683"/>
                  </a:cubicBezTo>
                  <a:cubicBezTo>
                    <a:pt x="104972" y="153379"/>
                    <a:pt x="100520" y="149750"/>
                    <a:pt x="99463" y="145407"/>
                  </a:cubicBezTo>
                  <a:cubicBezTo>
                    <a:pt x="100726" y="143521"/>
                    <a:pt x="102338" y="143687"/>
                    <a:pt x="103972" y="143790"/>
                  </a:cubicBezTo>
                  <a:cubicBezTo>
                    <a:pt x="105487" y="143887"/>
                    <a:pt x="107870" y="144452"/>
                    <a:pt x="108367" y="143749"/>
                  </a:cubicBezTo>
                  <a:cubicBezTo>
                    <a:pt x="109973" y="141486"/>
                    <a:pt x="107556" y="138474"/>
                    <a:pt x="106384" y="138806"/>
                  </a:cubicBezTo>
                  <a:cubicBezTo>
                    <a:pt x="97171" y="141389"/>
                    <a:pt x="85376" y="128810"/>
                    <a:pt x="77855" y="144270"/>
                  </a:cubicBezTo>
                  <a:cubicBezTo>
                    <a:pt x="76238" y="147596"/>
                    <a:pt x="72906" y="140789"/>
                    <a:pt x="70311" y="138526"/>
                  </a:cubicBezTo>
                  <a:cubicBezTo>
                    <a:pt x="73100" y="135211"/>
                    <a:pt x="78798" y="136560"/>
                    <a:pt x="81198" y="131033"/>
                  </a:cubicBezTo>
                  <a:cubicBezTo>
                    <a:pt x="75478" y="129913"/>
                    <a:pt x="69643" y="130228"/>
                    <a:pt x="64888" y="127765"/>
                  </a:cubicBezTo>
                  <a:cubicBezTo>
                    <a:pt x="60830" y="130708"/>
                    <a:pt x="67128" y="136537"/>
                    <a:pt x="61733" y="137491"/>
                  </a:cubicBezTo>
                  <a:cubicBezTo>
                    <a:pt x="58601" y="138046"/>
                    <a:pt x="55224" y="134057"/>
                    <a:pt x="55475" y="131022"/>
                  </a:cubicBezTo>
                  <a:cubicBezTo>
                    <a:pt x="56663" y="116689"/>
                    <a:pt x="46034" y="116346"/>
                    <a:pt x="36141" y="113809"/>
                  </a:cubicBezTo>
                  <a:cubicBezTo>
                    <a:pt x="40753" y="106499"/>
                    <a:pt x="46645" y="99012"/>
                    <a:pt x="39376" y="90086"/>
                  </a:cubicBezTo>
                  <a:cubicBezTo>
                    <a:pt x="45297" y="86845"/>
                    <a:pt x="45908" y="92926"/>
                    <a:pt x="49509" y="94595"/>
                  </a:cubicBezTo>
                  <a:cubicBezTo>
                    <a:pt x="57607" y="86748"/>
                    <a:pt x="52452" y="79690"/>
                    <a:pt x="48520" y="71763"/>
                  </a:cubicBezTo>
                  <a:cubicBezTo>
                    <a:pt x="45171" y="75810"/>
                    <a:pt x="50217" y="82467"/>
                    <a:pt x="42645" y="83948"/>
                  </a:cubicBezTo>
                  <a:cubicBezTo>
                    <a:pt x="33895" y="85656"/>
                    <a:pt x="36078" y="76072"/>
                    <a:pt x="30700" y="71946"/>
                  </a:cubicBezTo>
                  <a:cubicBezTo>
                    <a:pt x="29420" y="82102"/>
                    <a:pt x="33255" y="89525"/>
                    <a:pt x="34604" y="97304"/>
                  </a:cubicBezTo>
                  <a:close/>
                </a:path>
              </a:pathLst>
            </a:custGeom>
            <a:grpFill/>
            <a:ln w="5715" cap="flat">
              <a:noFill/>
              <a:prstDash val="solid"/>
              <a:miter/>
            </a:ln>
          </p:spPr>
          <p:txBody>
            <a:bodyPr rtlCol="0" anchor="ctr"/>
            <a:lstStyle/>
            <a:p>
              <a:endParaRPr lang="zh-CN" altLang="en-US"/>
            </a:p>
          </p:txBody>
        </p:sp>
        <p:sp>
          <p:nvSpPr>
            <p:cNvPr id="2864" name="任意多边形: 形状 2863">
              <a:extLst>
                <a:ext uri="{FF2B5EF4-FFF2-40B4-BE49-F238E27FC236}">
                  <a16:creationId xmlns:a16="http://schemas.microsoft.com/office/drawing/2014/main" id="{FFB0E558-3227-3E48-9B6F-EED6186830C5}"/>
                </a:ext>
              </a:extLst>
            </p:cNvPr>
            <p:cNvSpPr/>
            <p:nvPr/>
          </p:nvSpPr>
          <p:spPr>
            <a:xfrm>
              <a:off x="6775118" y="3687030"/>
              <a:ext cx="310862" cy="122376"/>
            </a:xfrm>
            <a:custGeom>
              <a:avLst/>
              <a:gdLst>
                <a:gd name="connsiteX0" fmla="*/ 309451 w 310862"/>
                <a:gd name="connsiteY0" fmla="*/ 99637 h 122376"/>
                <a:gd name="connsiteX1" fmla="*/ 302176 w 310862"/>
                <a:gd name="connsiteY1" fmla="*/ 101351 h 122376"/>
                <a:gd name="connsiteX2" fmla="*/ 296192 w 310862"/>
                <a:gd name="connsiteY2" fmla="*/ 122377 h 122376"/>
                <a:gd name="connsiteX3" fmla="*/ 286196 w 310862"/>
                <a:gd name="connsiteY3" fmla="*/ 119794 h 122376"/>
                <a:gd name="connsiteX4" fmla="*/ 286814 w 310862"/>
                <a:gd name="connsiteY4" fmla="*/ 101374 h 122376"/>
                <a:gd name="connsiteX5" fmla="*/ 289442 w 310862"/>
                <a:gd name="connsiteY5" fmla="*/ 99963 h 122376"/>
                <a:gd name="connsiteX6" fmla="*/ 285602 w 310862"/>
                <a:gd name="connsiteY6" fmla="*/ 100043 h 122376"/>
                <a:gd name="connsiteX7" fmla="*/ 266600 w 310862"/>
                <a:gd name="connsiteY7" fmla="*/ 112541 h 122376"/>
                <a:gd name="connsiteX8" fmla="*/ 244242 w 310862"/>
                <a:gd name="connsiteY8" fmla="*/ 109118 h 122376"/>
                <a:gd name="connsiteX9" fmla="*/ 174680 w 310862"/>
                <a:gd name="connsiteY9" fmla="*/ 93379 h 122376"/>
                <a:gd name="connsiteX10" fmla="*/ 112272 w 310862"/>
                <a:gd name="connsiteY10" fmla="*/ 70627 h 122376"/>
                <a:gd name="connsiteX11" fmla="*/ 41171 w 310862"/>
                <a:gd name="connsiteY11" fmla="*/ 38978 h 122376"/>
                <a:gd name="connsiteX12" fmla="*/ 20020 w 310862"/>
                <a:gd name="connsiteY12" fmla="*/ 27348 h 122376"/>
                <a:gd name="connsiteX13" fmla="*/ 9973 w 310862"/>
                <a:gd name="connsiteY13" fmla="*/ 21124 h 122376"/>
                <a:gd name="connsiteX14" fmla="*/ 6807 w 310862"/>
                <a:gd name="connsiteY14" fmla="*/ 20433 h 122376"/>
                <a:gd name="connsiteX15" fmla="*/ 3384 w 310862"/>
                <a:gd name="connsiteY15" fmla="*/ 17507 h 122376"/>
                <a:gd name="connsiteX16" fmla="*/ 3481 w 310862"/>
                <a:gd name="connsiteY16" fmla="*/ 17638 h 122376"/>
                <a:gd name="connsiteX17" fmla="*/ 1029 w 310862"/>
                <a:gd name="connsiteY17" fmla="*/ 11614 h 122376"/>
                <a:gd name="connsiteX18" fmla="*/ 9110 w 310862"/>
                <a:gd name="connsiteY18" fmla="*/ 2488 h 122376"/>
                <a:gd name="connsiteX19" fmla="*/ 23341 w 310862"/>
                <a:gd name="connsiteY19" fmla="*/ 956 h 122376"/>
                <a:gd name="connsiteX20" fmla="*/ 51247 w 310862"/>
                <a:gd name="connsiteY20" fmla="*/ 11483 h 122376"/>
                <a:gd name="connsiteX21" fmla="*/ 72752 w 310862"/>
                <a:gd name="connsiteY21" fmla="*/ 20301 h 122376"/>
                <a:gd name="connsiteX22" fmla="*/ 75873 w 310862"/>
                <a:gd name="connsiteY22" fmla="*/ 20941 h 122376"/>
                <a:gd name="connsiteX23" fmla="*/ 98933 w 310862"/>
                <a:gd name="connsiteY23" fmla="*/ 30600 h 122376"/>
                <a:gd name="connsiteX24" fmla="*/ 98933 w 310862"/>
                <a:gd name="connsiteY24" fmla="*/ 30605 h 122376"/>
                <a:gd name="connsiteX25" fmla="*/ 105762 w 310862"/>
                <a:gd name="connsiteY25" fmla="*/ 33417 h 122376"/>
                <a:gd name="connsiteX26" fmla="*/ 105814 w 310862"/>
                <a:gd name="connsiteY26" fmla="*/ 33497 h 122376"/>
                <a:gd name="connsiteX27" fmla="*/ 141732 w 310862"/>
                <a:gd name="connsiteY27" fmla="*/ 47247 h 122376"/>
                <a:gd name="connsiteX28" fmla="*/ 197602 w 310862"/>
                <a:gd name="connsiteY28" fmla="*/ 62992 h 122376"/>
                <a:gd name="connsiteX29" fmla="*/ 286368 w 310862"/>
                <a:gd name="connsiteY29" fmla="*/ 86624 h 122376"/>
                <a:gd name="connsiteX30" fmla="*/ 306616 w 310862"/>
                <a:gd name="connsiteY30" fmla="*/ 92470 h 122376"/>
                <a:gd name="connsiteX31" fmla="*/ 309354 w 310862"/>
                <a:gd name="connsiteY31" fmla="*/ 93310 h 122376"/>
                <a:gd name="connsiteX32" fmla="*/ 309451 w 310862"/>
                <a:gd name="connsiteY32" fmla="*/ 99637 h 12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0862" h="122376">
                  <a:moveTo>
                    <a:pt x="309451" y="99637"/>
                  </a:moveTo>
                  <a:cubicBezTo>
                    <a:pt x="306810" y="99854"/>
                    <a:pt x="301695" y="99785"/>
                    <a:pt x="302176" y="101351"/>
                  </a:cubicBezTo>
                  <a:cubicBezTo>
                    <a:pt x="304816" y="109981"/>
                    <a:pt x="287574" y="112593"/>
                    <a:pt x="296192" y="122377"/>
                  </a:cubicBezTo>
                  <a:cubicBezTo>
                    <a:pt x="292666" y="122274"/>
                    <a:pt x="289054" y="122491"/>
                    <a:pt x="286196" y="119794"/>
                  </a:cubicBezTo>
                  <a:cubicBezTo>
                    <a:pt x="283945" y="113564"/>
                    <a:pt x="284247" y="107421"/>
                    <a:pt x="286814" y="101374"/>
                  </a:cubicBezTo>
                  <a:cubicBezTo>
                    <a:pt x="287305" y="100094"/>
                    <a:pt x="289883" y="100711"/>
                    <a:pt x="289442" y="99963"/>
                  </a:cubicBezTo>
                  <a:cubicBezTo>
                    <a:pt x="288751" y="98791"/>
                    <a:pt x="286997" y="100763"/>
                    <a:pt x="285602" y="100043"/>
                  </a:cubicBezTo>
                  <a:cubicBezTo>
                    <a:pt x="266582" y="94488"/>
                    <a:pt x="264131" y="96099"/>
                    <a:pt x="266600" y="112541"/>
                  </a:cubicBezTo>
                  <a:cubicBezTo>
                    <a:pt x="258805" y="113616"/>
                    <a:pt x="251523" y="111364"/>
                    <a:pt x="244242" y="109118"/>
                  </a:cubicBezTo>
                  <a:cubicBezTo>
                    <a:pt x="219965" y="108701"/>
                    <a:pt x="197528" y="100117"/>
                    <a:pt x="174680" y="93379"/>
                  </a:cubicBezTo>
                  <a:cubicBezTo>
                    <a:pt x="153860" y="85835"/>
                    <a:pt x="132857" y="78754"/>
                    <a:pt x="112272" y="70627"/>
                  </a:cubicBezTo>
                  <a:cubicBezTo>
                    <a:pt x="88132" y="61095"/>
                    <a:pt x="63369" y="52711"/>
                    <a:pt x="41171" y="38978"/>
                  </a:cubicBezTo>
                  <a:cubicBezTo>
                    <a:pt x="34268" y="34709"/>
                    <a:pt x="25501" y="34006"/>
                    <a:pt x="20020" y="27348"/>
                  </a:cubicBezTo>
                  <a:cubicBezTo>
                    <a:pt x="16563" y="25451"/>
                    <a:pt x="14522" y="21261"/>
                    <a:pt x="9973" y="21124"/>
                  </a:cubicBezTo>
                  <a:cubicBezTo>
                    <a:pt x="8848" y="21221"/>
                    <a:pt x="7790" y="20993"/>
                    <a:pt x="6807" y="20433"/>
                  </a:cubicBezTo>
                  <a:cubicBezTo>
                    <a:pt x="5704" y="19415"/>
                    <a:pt x="4567" y="18438"/>
                    <a:pt x="3384" y="17507"/>
                  </a:cubicBezTo>
                  <a:cubicBezTo>
                    <a:pt x="3384" y="17507"/>
                    <a:pt x="3481" y="17638"/>
                    <a:pt x="3481" y="17638"/>
                  </a:cubicBezTo>
                  <a:cubicBezTo>
                    <a:pt x="2647" y="15638"/>
                    <a:pt x="1566" y="13695"/>
                    <a:pt x="1029" y="11614"/>
                  </a:cubicBezTo>
                  <a:cubicBezTo>
                    <a:pt x="-748" y="4762"/>
                    <a:pt x="-1388" y="-84"/>
                    <a:pt x="9110" y="2488"/>
                  </a:cubicBezTo>
                  <a:cubicBezTo>
                    <a:pt x="12882" y="3413"/>
                    <a:pt x="18454" y="927"/>
                    <a:pt x="23341" y="956"/>
                  </a:cubicBezTo>
                  <a:cubicBezTo>
                    <a:pt x="35496" y="-3147"/>
                    <a:pt x="42337" y="7014"/>
                    <a:pt x="51247" y="11483"/>
                  </a:cubicBezTo>
                  <a:cubicBezTo>
                    <a:pt x="58214" y="14975"/>
                    <a:pt x="63409" y="22616"/>
                    <a:pt x="72752" y="20301"/>
                  </a:cubicBezTo>
                  <a:cubicBezTo>
                    <a:pt x="73821" y="20376"/>
                    <a:pt x="74861" y="20587"/>
                    <a:pt x="75873" y="20941"/>
                  </a:cubicBezTo>
                  <a:cubicBezTo>
                    <a:pt x="81777" y="28428"/>
                    <a:pt x="91183" y="27537"/>
                    <a:pt x="98933" y="30600"/>
                  </a:cubicBezTo>
                  <a:lnTo>
                    <a:pt x="98933" y="30605"/>
                  </a:lnTo>
                  <a:cubicBezTo>
                    <a:pt x="100482" y="33309"/>
                    <a:pt x="103328" y="32851"/>
                    <a:pt x="105762" y="33417"/>
                  </a:cubicBezTo>
                  <a:lnTo>
                    <a:pt x="105814" y="33497"/>
                  </a:lnTo>
                  <a:cubicBezTo>
                    <a:pt x="116438" y="41613"/>
                    <a:pt x="128211" y="46710"/>
                    <a:pt x="141732" y="47247"/>
                  </a:cubicBezTo>
                  <a:cubicBezTo>
                    <a:pt x="159998" y="53757"/>
                    <a:pt x="178343" y="59529"/>
                    <a:pt x="197602" y="62992"/>
                  </a:cubicBezTo>
                  <a:cubicBezTo>
                    <a:pt x="227761" y="68416"/>
                    <a:pt x="257358" y="76582"/>
                    <a:pt x="286368" y="86624"/>
                  </a:cubicBezTo>
                  <a:cubicBezTo>
                    <a:pt x="292374" y="91139"/>
                    <a:pt x="299438" y="92013"/>
                    <a:pt x="306616" y="92470"/>
                  </a:cubicBezTo>
                  <a:cubicBezTo>
                    <a:pt x="307576" y="92590"/>
                    <a:pt x="308491" y="92870"/>
                    <a:pt x="309354" y="93310"/>
                  </a:cubicBezTo>
                  <a:cubicBezTo>
                    <a:pt x="311228" y="95385"/>
                    <a:pt x="311462" y="97494"/>
                    <a:pt x="309451" y="99637"/>
                  </a:cubicBezTo>
                  <a:close/>
                </a:path>
              </a:pathLst>
            </a:custGeom>
            <a:grpFill/>
            <a:ln w="5715" cap="flat">
              <a:noFill/>
              <a:prstDash val="solid"/>
              <a:miter/>
            </a:ln>
          </p:spPr>
          <p:txBody>
            <a:bodyPr rtlCol="0" anchor="ctr"/>
            <a:lstStyle/>
            <a:p>
              <a:endParaRPr lang="zh-CN" altLang="en-US"/>
            </a:p>
          </p:txBody>
        </p:sp>
        <p:sp>
          <p:nvSpPr>
            <p:cNvPr id="2865" name="任意多边形: 形状 2864">
              <a:extLst>
                <a:ext uri="{FF2B5EF4-FFF2-40B4-BE49-F238E27FC236}">
                  <a16:creationId xmlns:a16="http://schemas.microsoft.com/office/drawing/2014/main" id="{3A7F95B8-ADFF-8CF2-7E78-341C5A253279}"/>
                </a:ext>
              </a:extLst>
            </p:cNvPr>
            <p:cNvSpPr/>
            <p:nvPr/>
          </p:nvSpPr>
          <p:spPr>
            <a:xfrm>
              <a:off x="7293671" y="3648859"/>
              <a:ext cx="149431" cy="154751"/>
            </a:xfrm>
            <a:custGeom>
              <a:avLst/>
              <a:gdLst>
                <a:gd name="connsiteX0" fmla="*/ 103280 w 149431"/>
                <a:gd name="connsiteY0" fmla="*/ 65456 h 154751"/>
                <a:gd name="connsiteX1" fmla="*/ 125785 w 149431"/>
                <a:gd name="connsiteY1" fmla="*/ 76360 h 154751"/>
                <a:gd name="connsiteX2" fmla="*/ 140233 w 149431"/>
                <a:gd name="connsiteY2" fmla="*/ 104850 h 154751"/>
                <a:gd name="connsiteX3" fmla="*/ 135335 w 149431"/>
                <a:gd name="connsiteY3" fmla="*/ 103398 h 154751"/>
                <a:gd name="connsiteX4" fmla="*/ 118905 w 149431"/>
                <a:gd name="connsiteY4" fmla="*/ 103507 h 154751"/>
                <a:gd name="connsiteX5" fmla="*/ 147731 w 149431"/>
                <a:gd name="connsiteY5" fmla="*/ 120503 h 154751"/>
                <a:gd name="connsiteX6" fmla="*/ 134455 w 149431"/>
                <a:gd name="connsiteY6" fmla="*/ 124115 h 154751"/>
                <a:gd name="connsiteX7" fmla="*/ 139336 w 149431"/>
                <a:gd name="connsiteY7" fmla="*/ 141895 h 154751"/>
                <a:gd name="connsiteX8" fmla="*/ 147743 w 149431"/>
                <a:gd name="connsiteY8" fmla="*/ 137843 h 154751"/>
                <a:gd name="connsiteX9" fmla="*/ 149274 w 149431"/>
                <a:gd name="connsiteY9" fmla="*/ 146581 h 154751"/>
                <a:gd name="connsiteX10" fmla="*/ 135581 w 149431"/>
                <a:gd name="connsiteY10" fmla="*/ 154708 h 154751"/>
                <a:gd name="connsiteX11" fmla="*/ 132883 w 149431"/>
                <a:gd name="connsiteY11" fmla="*/ 147684 h 154751"/>
                <a:gd name="connsiteX12" fmla="*/ 99782 w 149431"/>
                <a:gd name="connsiteY12" fmla="*/ 124498 h 154751"/>
                <a:gd name="connsiteX13" fmla="*/ 91101 w 149431"/>
                <a:gd name="connsiteY13" fmla="*/ 120566 h 154751"/>
                <a:gd name="connsiteX14" fmla="*/ 76945 w 149431"/>
                <a:gd name="connsiteY14" fmla="*/ 122926 h 154751"/>
                <a:gd name="connsiteX15" fmla="*/ 69658 w 149431"/>
                <a:gd name="connsiteY15" fmla="*/ 123418 h 154751"/>
                <a:gd name="connsiteX16" fmla="*/ 64778 w 149431"/>
                <a:gd name="connsiteY16" fmla="*/ 115754 h 154751"/>
                <a:gd name="connsiteX17" fmla="*/ 61280 w 149431"/>
                <a:gd name="connsiteY17" fmla="*/ 123538 h 154751"/>
                <a:gd name="connsiteX18" fmla="*/ 47336 w 149431"/>
                <a:gd name="connsiteY18" fmla="*/ 123572 h 154751"/>
                <a:gd name="connsiteX19" fmla="*/ 44518 w 149431"/>
                <a:gd name="connsiteY19" fmla="*/ 120309 h 154751"/>
                <a:gd name="connsiteX20" fmla="*/ 33454 w 149431"/>
                <a:gd name="connsiteY20" fmla="*/ 103621 h 154751"/>
                <a:gd name="connsiteX21" fmla="*/ 43009 w 149431"/>
                <a:gd name="connsiteY21" fmla="*/ 109090 h 154751"/>
                <a:gd name="connsiteX22" fmla="*/ 47896 w 149431"/>
                <a:gd name="connsiteY22" fmla="*/ 93351 h 154751"/>
                <a:gd name="connsiteX23" fmla="*/ 43672 w 149431"/>
                <a:gd name="connsiteY23" fmla="*/ 78161 h 154751"/>
                <a:gd name="connsiteX24" fmla="*/ 22767 w 149431"/>
                <a:gd name="connsiteY24" fmla="*/ 53226 h 154751"/>
                <a:gd name="connsiteX25" fmla="*/ 17618 w 149431"/>
                <a:gd name="connsiteY25" fmla="*/ 49643 h 154751"/>
                <a:gd name="connsiteX26" fmla="*/ 4468 w 149431"/>
                <a:gd name="connsiteY26" fmla="*/ 44299 h 154751"/>
                <a:gd name="connsiteX27" fmla="*/ 1970 w 149431"/>
                <a:gd name="connsiteY27" fmla="*/ 27526 h 154751"/>
                <a:gd name="connsiteX28" fmla="*/ 1341 w 149431"/>
                <a:gd name="connsiteY28" fmla="*/ 22691 h 154751"/>
                <a:gd name="connsiteX29" fmla="*/ 804 w 149431"/>
                <a:gd name="connsiteY29" fmla="*/ 10672 h 154751"/>
                <a:gd name="connsiteX30" fmla="*/ 11205 w 149431"/>
                <a:gd name="connsiteY30" fmla="*/ 12827 h 154751"/>
                <a:gd name="connsiteX31" fmla="*/ 28733 w 149431"/>
                <a:gd name="connsiteY31" fmla="*/ 20125 h 154751"/>
                <a:gd name="connsiteX32" fmla="*/ 21069 w 149431"/>
                <a:gd name="connsiteY32" fmla="*/ 12827 h 154751"/>
                <a:gd name="connsiteX33" fmla="*/ 27647 w 149431"/>
                <a:gd name="connsiteY33" fmla="*/ 6249 h 154751"/>
                <a:gd name="connsiteX34" fmla="*/ 43832 w 149431"/>
                <a:gd name="connsiteY34" fmla="*/ 380 h 154751"/>
                <a:gd name="connsiteX35" fmla="*/ 53279 w 149431"/>
                <a:gd name="connsiteY35" fmla="*/ 16548 h 154751"/>
                <a:gd name="connsiteX36" fmla="*/ 54908 w 149431"/>
                <a:gd name="connsiteY36" fmla="*/ 78229 h 154751"/>
                <a:gd name="connsiteX37" fmla="*/ 83335 w 149431"/>
                <a:gd name="connsiteY37" fmla="*/ 62525 h 154751"/>
                <a:gd name="connsiteX38" fmla="*/ 93073 w 149431"/>
                <a:gd name="connsiteY38" fmla="*/ 65531 h 154751"/>
                <a:gd name="connsiteX39" fmla="*/ 103280 w 149431"/>
                <a:gd name="connsiteY39" fmla="*/ 65456 h 154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9431" h="154751">
                  <a:moveTo>
                    <a:pt x="103280" y="65456"/>
                  </a:moveTo>
                  <a:cubicBezTo>
                    <a:pt x="111795" y="66994"/>
                    <a:pt x="119368" y="70114"/>
                    <a:pt x="125785" y="76360"/>
                  </a:cubicBezTo>
                  <a:cubicBezTo>
                    <a:pt x="133958" y="84310"/>
                    <a:pt x="139759" y="93145"/>
                    <a:pt x="140233" y="104850"/>
                  </a:cubicBezTo>
                  <a:cubicBezTo>
                    <a:pt x="137753" y="107142"/>
                    <a:pt x="136861" y="105124"/>
                    <a:pt x="135335" y="103398"/>
                  </a:cubicBezTo>
                  <a:cubicBezTo>
                    <a:pt x="128437" y="95609"/>
                    <a:pt x="128363" y="95677"/>
                    <a:pt x="118905" y="103507"/>
                  </a:cubicBezTo>
                  <a:cubicBezTo>
                    <a:pt x="129832" y="107239"/>
                    <a:pt x="135301" y="118583"/>
                    <a:pt x="147731" y="120503"/>
                  </a:cubicBezTo>
                  <a:cubicBezTo>
                    <a:pt x="143622" y="127458"/>
                    <a:pt x="138296" y="122389"/>
                    <a:pt x="134455" y="124115"/>
                  </a:cubicBezTo>
                  <a:cubicBezTo>
                    <a:pt x="132426" y="126710"/>
                    <a:pt x="135375" y="138654"/>
                    <a:pt x="139336" y="141895"/>
                  </a:cubicBezTo>
                  <a:cubicBezTo>
                    <a:pt x="144485" y="146106"/>
                    <a:pt x="145056" y="139614"/>
                    <a:pt x="147743" y="137843"/>
                  </a:cubicBezTo>
                  <a:cubicBezTo>
                    <a:pt x="150606" y="140334"/>
                    <a:pt x="148868" y="143666"/>
                    <a:pt x="149274" y="146581"/>
                  </a:cubicBezTo>
                  <a:cubicBezTo>
                    <a:pt x="149440" y="147798"/>
                    <a:pt x="136615" y="155399"/>
                    <a:pt x="135581" y="154708"/>
                  </a:cubicBezTo>
                  <a:cubicBezTo>
                    <a:pt x="133089" y="153050"/>
                    <a:pt x="136181" y="149130"/>
                    <a:pt x="132883" y="147684"/>
                  </a:cubicBezTo>
                  <a:cubicBezTo>
                    <a:pt x="125534" y="134705"/>
                    <a:pt x="118070" y="121995"/>
                    <a:pt x="99782" y="124498"/>
                  </a:cubicBezTo>
                  <a:cubicBezTo>
                    <a:pt x="96376" y="124966"/>
                    <a:pt x="93496" y="122938"/>
                    <a:pt x="91101" y="120566"/>
                  </a:cubicBezTo>
                  <a:cubicBezTo>
                    <a:pt x="85266" y="114782"/>
                    <a:pt x="80277" y="112771"/>
                    <a:pt x="76945" y="122926"/>
                  </a:cubicBezTo>
                  <a:cubicBezTo>
                    <a:pt x="75213" y="128213"/>
                    <a:pt x="71510" y="125715"/>
                    <a:pt x="69658" y="123418"/>
                  </a:cubicBezTo>
                  <a:cubicBezTo>
                    <a:pt x="67870" y="121195"/>
                    <a:pt x="69287" y="116794"/>
                    <a:pt x="64778" y="115754"/>
                  </a:cubicBezTo>
                  <a:cubicBezTo>
                    <a:pt x="59594" y="116171"/>
                    <a:pt x="62886" y="120989"/>
                    <a:pt x="61280" y="123538"/>
                  </a:cubicBezTo>
                  <a:cubicBezTo>
                    <a:pt x="56125" y="131705"/>
                    <a:pt x="53125" y="132053"/>
                    <a:pt x="47336" y="123572"/>
                  </a:cubicBezTo>
                  <a:cubicBezTo>
                    <a:pt x="46478" y="122321"/>
                    <a:pt x="46307" y="120097"/>
                    <a:pt x="44518" y="120309"/>
                  </a:cubicBezTo>
                  <a:cubicBezTo>
                    <a:pt x="29968" y="122058"/>
                    <a:pt x="32283" y="112588"/>
                    <a:pt x="33454" y="103621"/>
                  </a:cubicBezTo>
                  <a:cubicBezTo>
                    <a:pt x="38557" y="101924"/>
                    <a:pt x="37740" y="109342"/>
                    <a:pt x="43009" y="109090"/>
                  </a:cubicBezTo>
                  <a:cubicBezTo>
                    <a:pt x="45175" y="104381"/>
                    <a:pt x="53376" y="101021"/>
                    <a:pt x="47896" y="93351"/>
                  </a:cubicBezTo>
                  <a:cubicBezTo>
                    <a:pt x="44615" y="88756"/>
                    <a:pt x="48741" y="83670"/>
                    <a:pt x="43672" y="78161"/>
                  </a:cubicBezTo>
                  <a:cubicBezTo>
                    <a:pt x="36471" y="70337"/>
                    <a:pt x="27882" y="63084"/>
                    <a:pt x="22767" y="53226"/>
                  </a:cubicBezTo>
                  <a:cubicBezTo>
                    <a:pt x="21904" y="51557"/>
                    <a:pt x="19549" y="50112"/>
                    <a:pt x="17618" y="49643"/>
                  </a:cubicBezTo>
                  <a:cubicBezTo>
                    <a:pt x="7622" y="47208"/>
                    <a:pt x="6736" y="45802"/>
                    <a:pt x="4468" y="44299"/>
                  </a:cubicBezTo>
                  <a:cubicBezTo>
                    <a:pt x="-2968" y="39367"/>
                    <a:pt x="873" y="33418"/>
                    <a:pt x="1970" y="27526"/>
                  </a:cubicBezTo>
                  <a:cubicBezTo>
                    <a:pt x="2256" y="26006"/>
                    <a:pt x="1576" y="24303"/>
                    <a:pt x="1341" y="22691"/>
                  </a:cubicBezTo>
                  <a:cubicBezTo>
                    <a:pt x="8125" y="18439"/>
                    <a:pt x="-1288" y="14730"/>
                    <a:pt x="804" y="10672"/>
                  </a:cubicBezTo>
                  <a:cubicBezTo>
                    <a:pt x="5022" y="8261"/>
                    <a:pt x="7839" y="11833"/>
                    <a:pt x="11205" y="12827"/>
                  </a:cubicBezTo>
                  <a:cubicBezTo>
                    <a:pt x="16160" y="17107"/>
                    <a:pt x="21047" y="21582"/>
                    <a:pt x="28733" y="20125"/>
                  </a:cubicBezTo>
                  <a:cubicBezTo>
                    <a:pt x="28390" y="14336"/>
                    <a:pt x="21904" y="16845"/>
                    <a:pt x="21069" y="12827"/>
                  </a:cubicBezTo>
                  <a:cubicBezTo>
                    <a:pt x="25339" y="12707"/>
                    <a:pt x="27527" y="10518"/>
                    <a:pt x="27647" y="6249"/>
                  </a:cubicBezTo>
                  <a:cubicBezTo>
                    <a:pt x="33362" y="5174"/>
                    <a:pt x="36974" y="-1666"/>
                    <a:pt x="43832" y="380"/>
                  </a:cubicBezTo>
                  <a:cubicBezTo>
                    <a:pt x="52125" y="2848"/>
                    <a:pt x="56783" y="10210"/>
                    <a:pt x="53279" y="16548"/>
                  </a:cubicBezTo>
                  <a:cubicBezTo>
                    <a:pt x="41803" y="37304"/>
                    <a:pt x="50690" y="56535"/>
                    <a:pt x="54908" y="78229"/>
                  </a:cubicBezTo>
                  <a:cubicBezTo>
                    <a:pt x="63366" y="69634"/>
                    <a:pt x="76459" y="73303"/>
                    <a:pt x="83335" y="62525"/>
                  </a:cubicBezTo>
                  <a:cubicBezTo>
                    <a:pt x="85380" y="59318"/>
                    <a:pt x="90610" y="62639"/>
                    <a:pt x="93073" y="65531"/>
                  </a:cubicBezTo>
                  <a:cubicBezTo>
                    <a:pt x="96793" y="69891"/>
                    <a:pt x="99902" y="70246"/>
                    <a:pt x="103280" y="65456"/>
                  </a:cubicBezTo>
                  <a:close/>
                </a:path>
              </a:pathLst>
            </a:custGeom>
            <a:grpFill/>
            <a:ln w="5715" cap="flat">
              <a:noFill/>
              <a:prstDash val="solid"/>
              <a:miter/>
            </a:ln>
          </p:spPr>
          <p:txBody>
            <a:bodyPr rtlCol="0" anchor="ctr"/>
            <a:lstStyle/>
            <a:p>
              <a:endParaRPr lang="zh-CN" altLang="en-US"/>
            </a:p>
          </p:txBody>
        </p:sp>
        <p:sp>
          <p:nvSpPr>
            <p:cNvPr id="2866" name="任意多边形: 形状 2865">
              <a:extLst>
                <a:ext uri="{FF2B5EF4-FFF2-40B4-BE49-F238E27FC236}">
                  <a16:creationId xmlns:a16="http://schemas.microsoft.com/office/drawing/2014/main" id="{259FB712-58D7-4C7E-8DFD-ED2323603C3B}"/>
                </a:ext>
              </a:extLst>
            </p:cNvPr>
            <p:cNvSpPr/>
            <p:nvPr/>
          </p:nvSpPr>
          <p:spPr>
            <a:xfrm>
              <a:off x="7110841" y="3660767"/>
              <a:ext cx="85976" cy="114092"/>
            </a:xfrm>
            <a:custGeom>
              <a:avLst/>
              <a:gdLst>
                <a:gd name="connsiteX0" fmla="*/ 0 w 85976"/>
                <a:gd name="connsiteY0" fmla="*/ 4205 h 114092"/>
                <a:gd name="connsiteX1" fmla="*/ 1406 w 85976"/>
                <a:gd name="connsiteY1" fmla="*/ 199 h 114092"/>
                <a:gd name="connsiteX2" fmla="*/ 6595 w 85976"/>
                <a:gd name="connsiteY2" fmla="*/ 4205 h 114092"/>
                <a:gd name="connsiteX3" fmla="*/ 9870 w 85976"/>
                <a:gd name="connsiteY3" fmla="*/ 10783 h 114092"/>
                <a:gd name="connsiteX4" fmla="*/ 9070 w 85976"/>
                <a:gd name="connsiteY4" fmla="*/ 12977 h 114092"/>
                <a:gd name="connsiteX5" fmla="*/ 9870 w 85976"/>
                <a:gd name="connsiteY5" fmla="*/ 14075 h 114092"/>
                <a:gd name="connsiteX6" fmla="*/ 13156 w 85976"/>
                <a:gd name="connsiteY6" fmla="*/ 17367 h 114092"/>
                <a:gd name="connsiteX7" fmla="*/ 16448 w 85976"/>
                <a:gd name="connsiteY7" fmla="*/ 20658 h 114092"/>
                <a:gd name="connsiteX8" fmla="*/ 23043 w 85976"/>
                <a:gd name="connsiteY8" fmla="*/ 10806 h 114092"/>
                <a:gd name="connsiteX9" fmla="*/ 29621 w 85976"/>
                <a:gd name="connsiteY9" fmla="*/ 20658 h 114092"/>
                <a:gd name="connsiteX10" fmla="*/ 39456 w 85976"/>
                <a:gd name="connsiteY10" fmla="*/ 23933 h 114092"/>
                <a:gd name="connsiteX11" fmla="*/ 39473 w 85976"/>
                <a:gd name="connsiteY11" fmla="*/ 20658 h 114092"/>
                <a:gd name="connsiteX12" fmla="*/ 42760 w 85976"/>
                <a:gd name="connsiteY12" fmla="*/ 20658 h 114092"/>
                <a:gd name="connsiteX13" fmla="*/ 46046 w 85976"/>
                <a:gd name="connsiteY13" fmla="*/ 23950 h 114092"/>
                <a:gd name="connsiteX14" fmla="*/ 59202 w 85976"/>
                <a:gd name="connsiteY14" fmla="*/ 23950 h 114092"/>
                <a:gd name="connsiteX15" fmla="*/ 75587 w 85976"/>
                <a:gd name="connsiteY15" fmla="*/ 46702 h 114092"/>
                <a:gd name="connsiteX16" fmla="*/ 82176 w 85976"/>
                <a:gd name="connsiteY16" fmla="*/ 66104 h 114092"/>
                <a:gd name="connsiteX17" fmla="*/ 85977 w 85976"/>
                <a:gd name="connsiteY17" fmla="*/ 87970 h 114092"/>
                <a:gd name="connsiteX18" fmla="*/ 77227 w 85976"/>
                <a:gd name="connsiteY18" fmla="*/ 85289 h 114092"/>
                <a:gd name="connsiteX19" fmla="*/ 74495 w 85976"/>
                <a:gd name="connsiteY19" fmla="*/ 114093 h 114092"/>
                <a:gd name="connsiteX20" fmla="*/ 60156 w 85976"/>
                <a:gd name="connsiteY20" fmla="*/ 107086 h 114092"/>
                <a:gd name="connsiteX21" fmla="*/ 44297 w 85976"/>
                <a:gd name="connsiteY21" fmla="*/ 101537 h 114092"/>
                <a:gd name="connsiteX22" fmla="*/ 64019 w 85976"/>
                <a:gd name="connsiteY22" fmla="*/ 97696 h 114092"/>
                <a:gd name="connsiteX23" fmla="*/ 52698 w 85976"/>
                <a:gd name="connsiteY23" fmla="*/ 85415 h 114092"/>
                <a:gd name="connsiteX24" fmla="*/ 49303 w 85976"/>
                <a:gd name="connsiteY24" fmla="*/ 90221 h 114092"/>
                <a:gd name="connsiteX25" fmla="*/ 41462 w 85976"/>
                <a:gd name="connsiteY25" fmla="*/ 92576 h 114092"/>
                <a:gd name="connsiteX26" fmla="*/ 32650 w 85976"/>
                <a:gd name="connsiteY26" fmla="*/ 80820 h 114092"/>
                <a:gd name="connsiteX27" fmla="*/ 34667 w 85976"/>
                <a:gd name="connsiteY27" fmla="*/ 69916 h 114092"/>
                <a:gd name="connsiteX28" fmla="*/ 38428 w 85976"/>
                <a:gd name="connsiteY28" fmla="*/ 59166 h 114092"/>
                <a:gd name="connsiteX29" fmla="*/ 28221 w 85976"/>
                <a:gd name="connsiteY29" fmla="*/ 52920 h 114092"/>
                <a:gd name="connsiteX30" fmla="*/ 8309 w 85976"/>
                <a:gd name="connsiteY30" fmla="*/ 49559 h 114092"/>
                <a:gd name="connsiteX31" fmla="*/ 3680 w 85976"/>
                <a:gd name="connsiteY31" fmla="*/ 37689 h 114092"/>
                <a:gd name="connsiteX32" fmla="*/ 6344 w 85976"/>
                <a:gd name="connsiteY32" fmla="*/ 37335 h 114092"/>
                <a:gd name="connsiteX33" fmla="*/ 9881 w 85976"/>
                <a:gd name="connsiteY33" fmla="*/ 30517 h 114092"/>
                <a:gd name="connsiteX34" fmla="*/ 8973 w 85976"/>
                <a:gd name="connsiteY34" fmla="*/ 21636 h 114092"/>
                <a:gd name="connsiteX35" fmla="*/ 0 w 85976"/>
                <a:gd name="connsiteY35" fmla="*/ 4205 h 114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5976" h="114092">
                  <a:moveTo>
                    <a:pt x="0" y="4205"/>
                  </a:moveTo>
                  <a:cubicBezTo>
                    <a:pt x="451" y="2811"/>
                    <a:pt x="600" y="444"/>
                    <a:pt x="1406" y="199"/>
                  </a:cubicBezTo>
                  <a:cubicBezTo>
                    <a:pt x="4583" y="-778"/>
                    <a:pt x="5446" y="2056"/>
                    <a:pt x="6595" y="4205"/>
                  </a:cubicBezTo>
                  <a:cubicBezTo>
                    <a:pt x="8344" y="6074"/>
                    <a:pt x="12036" y="6971"/>
                    <a:pt x="9870" y="10783"/>
                  </a:cubicBezTo>
                  <a:cubicBezTo>
                    <a:pt x="9070" y="11514"/>
                    <a:pt x="8801" y="12246"/>
                    <a:pt x="9070" y="12977"/>
                  </a:cubicBezTo>
                  <a:cubicBezTo>
                    <a:pt x="9338" y="13709"/>
                    <a:pt x="9601" y="14075"/>
                    <a:pt x="9870" y="14075"/>
                  </a:cubicBezTo>
                  <a:cubicBezTo>
                    <a:pt x="10956" y="15183"/>
                    <a:pt x="11990" y="16344"/>
                    <a:pt x="13156" y="17367"/>
                  </a:cubicBezTo>
                  <a:cubicBezTo>
                    <a:pt x="14253" y="18464"/>
                    <a:pt x="15350" y="19561"/>
                    <a:pt x="16448" y="20658"/>
                  </a:cubicBezTo>
                  <a:cubicBezTo>
                    <a:pt x="21237" y="19110"/>
                    <a:pt x="19254" y="13023"/>
                    <a:pt x="23043" y="10806"/>
                  </a:cubicBezTo>
                  <a:cubicBezTo>
                    <a:pt x="27392" y="12646"/>
                    <a:pt x="29587" y="15932"/>
                    <a:pt x="29621" y="20658"/>
                  </a:cubicBezTo>
                  <a:cubicBezTo>
                    <a:pt x="32735" y="22241"/>
                    <a:pt x="35073" y="26162"/>
                    <a:pt x="39456" y="23933"/>
                  </a:cubicBezTo>
                  <a:cubicBezTo>
                    <a:pt x="39462" y="22842"/>
                    <a:pt x="39468" y="21750"/>
                    <a:pt x="39473" y="20658"/>
                  </a:cubicBezTo>
                  <a:cubicBezTo>
                    <a:pt x="40571" y="19778"/>
                    <a:pt x="41668" y="19778"/>
                    <a:pt x="42760" y="20658"/>
                  </a:cubicBezTo>
                  <a:cubicBezTo>
                    <a:pt x="43714" y="21893"/>
                    <a:pt x="45040" y="22761"/>
                    <a:pt x="46046" y="23950"/>
                  </a:cubicBezTo>
                  <a:cubicBezTo>
                    <a:pt x="50429" y="23950"/>
                    <a:pt x="54813" y="23950"/>
                    <a:pt x="59202" y="23950"/>
                  </a:cubicBezTo>
                  <a:cubicBezTo>
                    <a:pt x="63614" y="32197"/>
                    <a:pt x="65105" y="41684"/>
                    <a:pt x="75587" y="46702"/>
                  </a:cubicBezTo>
                  <a:cubicBezTo>
                    <a:pt x="81136" y="49365"/>
                    <a:pt x="81907" y="58886"/>
                    <a:pt x="82176" y="66104"/>
                  </a:cubicBezTo>
                  <a:cubicBezTo>
                    <a:pt x="82439" y="73099"/>
                    <a:pt x="81433" y="80197"/>
                    <a:pt x="85977" y="87970"/>
                  </a:cubicBezTo>
                  <a:cubicBezTo>
                    <a:pt x="82062" y="86769"/>
                    <a:pt x="80078" y="86164"/>
                    <a:pt x="77227" y="85289"/>
                  </a:cubicBezTo>
                  <a:cubicBezTo>
                    <a:pt x="76432" y="94730"/>
                    <a:pt x="87068" y="104875"/>
                    <a:pt x="74495" y="114093"/>
                  </a:cubicBezTo>
                  <a:cubicBezTo>
                    <a:pt x="71489" y="109189"/>
                    <a:pt x="69140" y="100983"/>
                    <a:pt x="60156" y="107086"/>
                  </a:cubicBezTo>
                  <a:cubicBezTo>
                    <a:pt x="53075" y="111893"/>
                    <a:pt x="50058" y="104006"/>
                    <a:pt x="44297" y="101537"/>
                  </a:cubicBezTo>
                  <a:cubicBezTo>
                    <a:pt x="51429" y="97862"/>
                    <a:pt x="58133" y="99097"/>
                    <a:pt x="64019" y="97696"/>
                  </a:cubicBezTo>
                  <a:cubicBezTo>
                    <a:pt x="66991" y="87341"/>
                    <a:pt x="51726" y="94616"/>
                    <a:pt x="52698" y="85415"/>
                  </a:cubicBezTo>
                  <a:cubicBezTo>
                    <a:pt x="52784" y="84621"/>
                    <a:pt x="49766" y="88181"/>
                    <a:pt x="49303" y="90221"/>
                  </a:cubicBezTo>
                  <a:cubicBezTo>
                    <a:pt x="48012" y="95953"/>
                    <a:pt x="45074" y="96433"/>
                    <a:pt x="41462" y="92576"/>
                  </a:cubicBezTo>
                  <a:cubicBezTo>
                    <a:pt x="38125" y="89015"/>
                    <a:pt x="34976" y="85084"/>
                    <a:pt x="32650" y="80820"/>
                  </a:cubicBezTo>
                  <a:cubicBezTo>
                    <a:pt x="30632" y="77117"/>
                    <a:pt x="29347" y="72168"/>
                    <a:pt x="34667" y="69916"/>
                  </a:cubicBezTo>
                  <a:cubicBezTo>
                    <a:pt x="40388" y="67493"/>
                    <a:pt x="40039" y="63372"/>
                    <a:pt x="38428" y="59166"/>
                  </a:cubicBezTo>
                  <a:cubicBezTo>
                    <a:pt x="36742" y="54766"/>
                    <a:pt x="32284" y="51199"/>
                    <a:pt x="28221" y="52920"/>
                  </a:cubicBezTo>
                  <a:cubicBezTo>
                    <a:pt x="20477" y="56200"/>
                    <a:pt x="15551" y="48296"/>
                    <a:pt x="8309" y="49559"/>
                  </a:cubicBezTo>
                  <a:cubicBezTo>
                    <a:pt x="4749" y="50182"/>
                    <a:pt x="1635" y="41289"/>
                    <a:pt x="3680" y="37689"/>
                  </a:cubicBezTo>
                  <a:cubicBezTo>
                    <a:pt x="4298" y="36598"/>
                    <a:pt x="5652" y="37523"/>
                    <a:pt x="6344" y="37335"/>
                  </a:cubicBezTo>
                  <a:cubicBezTo>
                    <a:pt x="10338" y="36255"/>
                    <a:pt x="10298" y="36100"/>
                    <a:pt x="9881" y="30517"/>
                  </a:cubicBezTo>
                  <a:cubicBezTo>
                    <a:pt x="14562" y="27065"/>
                    <a:pt x="11950" y="23733"/>
                    <a:pt x="8973" y="21636"/>
                  </a:cubicBezTo>
                  <a:cubicBezTo>
                    <a:pt x="2772" y="17275"/>
                    <a:pt x="2023" y="10497"/>
                    <a:pt x="0" y="4205"/>
                  </a:cubicBezTo>
                  <a:close/>
                </a:path>
              </a:pathLst>
            </a:custGeom>
            <a:grpFill/>
            <a:ln w="5715" cap="flat">
              <a:noFill/>
              <a:prstDash val="solid"/>
              <a:miter/>
            </a:ln>
          </p:spPr>
          <p:txBody>
            <a:bodyPr rtlCol="0" anchor="ctr"/>
            <a:lstStyle/>
            <a:p>
              <a:endParaRPr lang="zh-CN" altLang="en-US"/>
            </a:p>
          </p:txBody>
        </p:sp>
        <p:sp>
          <p:nvSpPr>
            <p:cNvPr id="2867" name="任意多边形: 形状 2866">
              <a:extLst>
                <a:ext uri="{FF2B5EF4-FFF2-40B4-BE49-F238E27FC236}">
                  <a16:creationId xmlns:a16="http://schemas.microsoft.com/office/drawing/2014/main" id="{32AFBA87-B4F9-120B-2096-0F8BCFD684B9}"/>
                </a:ext>
              </a:extLst>
            </p:cNvPr>
            <p:cNvSpPr/>
            <p:nvPr/>
          </p:nvSpPr>
          <p:spPr>
            <a:xfrm>
              <a:off x="7107921" y="3365637"/>
              <a:ext cx="65396" cy="131262"/>
            </a:xfrm>
            <a:custGeom>
              <a:avLst/>
              <a:gdLst>
                <a:gd name="connsiteX0" fmla="*/ 9498 w 65396"/>
                <a:gd name="connsiteY0" fmla="*/ 0 h 131262"/>
                <a:gd name="connsiteX1" fmla="*/ 20425 w 65396"/>
                <a:gd name="connsiteY1" fmla="*/ 11807 h 131262"/>
                <a:gd name="connsiteX2" fmla="*/ 26500 w 65396"/>
                <a:gd name="connsiteY2" fmla="*/ 23791 h 131262"/>
                <a:gd name="connsiteX3" fmla="*/ 28392 w 65396"/>
                <a:gd name="connsiteY3" fmla="*/ 31484 h 131262"/>
                <a:gd name="connsiteX4" fmla="*/ 31861 w 65396"/>
                <a:gd name="connsiteY4" fmla="*/ 48674 h 131262"/>
                <a:gd name="connsiteX5" fmla="*/ 35381 w 65396"/>
                <a:gd name="connsiteY5" fmla="*/ 64094 h 131262"/>
                <a:gd name="connsiteX6" fmla="*/ 42942 w 65396"/>
                <a:gd name="connsiteY6" fmla="*/ 66802 h 131262"/>
                <a:gd name="connsiteX7" fmla="*/ 63796 w 65396"/>
                <a:gd name="connsiteY7" fmla="*/ 69666 h 131262"/>
                <a:gd name="connsiteX8" fmla="*/ 62110 w 65396"/>
                <a:gd name="connsiteY8" fmla="*/ 82227 h 131262"/>
                <a:gd name="connsiteX9" fmla="*/ 65396 w 65396"/>
                <a:gd name="connsiteY9" fmla="*/ 98681 h 131262"/>
                <a:gd name="connsiteX10" fmla="*/ 55532 w 65396"/>
                <a:gd name="connsiteY10" fmla="*/ 101973 h 131262"/>
                <a:gd name="connsiteX11" fmla="*/ 34798 w 65396"/>
                <a:gd name="connsiteY11" fmla="*/ 97961 h 131262"/>
                <a:gd name="connsiteX12" fmla="*/ 52315 w 65396"/>
                <a:gd name="connsiteY12" fmla="*/ 122032 h 131262"/>
                <a:gd name="connsiteX13" fmla="*/ 52395 w 65396"/>
                <a:gd name="connsiteY13" fmla="*/ 130519 h 131262"/>
                <a:gd name="connsiteX14" fmla="*/ 44125 w 65396"/>
                <a:gd name="connsiteY14" fmla="*/ 127410 h 131262"/>
                <a:gd name="connsiteX15" fmla="*/ 25837 w 65396"/>
                <a:gd name="connsiteY15" fmla="*/ 103230 h 131262"/>
                <a:gd name="connsiteX16" fmla="*/ 23088 w 65396"/>
                <a:gd name="connsiteY16" fmla="*/ 95892 h 131262"/>
                <a:gd name="connsiteX17" fmla="*/ 17722 w 65396"/>
                <a:gd name="connsiteY17" fmla="*/ 91063 h 131262"/>
                <a:gd name="connsiteX18" fmla="*/ 8075 w 65396"/>
                <a:gd name="connsiteY18" fmla="*/ 87165 h 131262"/>
                <a:gd name="connsiteX19" fmla="*/ 2160 w 65396"/>
                <a:gd name="connsiteY19" fmla="*/ 74461 h 131262"/>
                <a:gd name="connsiteX20" fmla="*/ 6480 w 65396"/>
                <a:gd name="connsiteY20" fmla="*/ 70820 h 131262"/>
                <a:gd name="connsiteX21" fmla="*/ 12013 w 65396"/>
                <a:gd name="connsiteY21" fmla="*/ 72232 h 131262"/>
                <a:gd name="connsiteX22" fmla="*/ 16482 w 65396"/>
                <a:gd name="connsiteY22" fmla="*/ 80816 h 131262"/>
                <a:gd name="connsiteX23" fmla="*/ 23437 w 65396"/>
                <a:gd name="connsiteY23" fmla="*/ 83656 h 131262"/>
                <a:gd name="connsiteX24" fmla="*/ 25745 w 65396"/>
                <a:gd name="connsiteY24" fmla="*/ 76467 h 131262"/>
                <a:gd name="connsiteX25" fmla="*/ 22134 w 65396"/>
                <a:gd name="connsiteY25" fmla="*/ 50686 h 131262"/>
                <a:gd name="connsiteX26" fmla="*/ 18339 w 65396"/>
                <a:gd name="connsiteY26" fmla="*/ 43942 h 131262"/>
                <a:gd name="connsiteX27" fmla="*/ 3903 w 65396"/>
                <a:gd name="connsiteY27" fmla="*/ 19014 h 131262"/>
                <a:gd name="connsiteX28" fmla="*/ 4154 w 65396"/>
                <a:gd name="connsiteY28" fmla="*/ 18768 h 131262"/>
                <a:gd name="connsiteX29" fmla="*/ 2908 w 65396"/>
                <a:gd name="connsiteY29" fmla="*/ 19734 h 131262"/>
                <a:gd name="connsiteX30" fmla="*/ 4183 w 65396"/>
                <a:gd name="connsiteY30" fmla="*/ 18808 h 131262"/>
                <a:gd name="connsiteX31" fmla="*/ 3903 w 65396"/>
                <a:gd name="connsiteY31" fmla="*/ 19014 h 131262"/>
                <a:gd name="connsiteX32" fmla="*/ 9498 w 65396"/>
                <a:gd name="connsiteY32" fmla="*/ 0 h 13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5396" h="131262">
                  <a:moveTo>
                    <a:pt x="9498" y="0"/>
                  </a:moveTo>
                  <a:cubicBezTo>
                    <a:pt x="10367" y="6509"/>
                    <a:pt x="13167" y="10275"/>
                    <a:pt x="20425" y="11807"/>
                  </a:cubicBezTo>
                  <a:cubicBezTo>
                    <a:pt x="27677" y="13339"/>
                    <a:pt x="27306" y="14573"/>
                    <a:pt x="26500" y="23791"/>
                  </a:cubicBezTo>
                  <a:cubicBezTo>
                    <a:pt x="26283" y="26277"/>
                    <a:pt x="27729" y="28912"/>
                    <a:pt x="28392" y="31484"/>
                  </a:cubicBezTo>
                  <a:cubicBezTo>
                    <a:pt x="29866" y="37182"/>
                    <a:pt x="34993" y="42491"/>
                    <a:pt x="31861" y="48674"/>
                  </a:cubicBezTo>
                  <a:cubicBezTo>
                    <a:pt x="28666" y="54995"/>
                    <a:pt x="44999" y="56264"/>
                    <a:pt x="35381" y="64094"/>
                  </a:cubicBezTo>
                  <a:cubicBezTo>
                    <a:pt x="34684" y="64659"/>
                    <a:pt x="39862" y="68311"/>
                    <a:pt x="42942" y="66802"/>
                  </a:cubicBezTo>
                  <a:cubicBezTo>
                    <a:pt x="50566" y="63082"/>
                    <a:pt x="57127" y="64019"/>
                    <a:pt x="63796" y="69666"/>
                  </a:cubicBezTo>
                  <a:cubicBezTo>
                    <a:pt x="56104" y="72689"/>
                    <a:pt x="56104" y="72689"/>
                    <a:pt x="62110" y="82227"/>
                  </a:cubicBezTo>
                  <a:cubicBezTo>
                    <a:pt x="66585" y="87034"/>
                    <a:pt x="62087" y="93640"/>
                    <a:pt x="65396" y="98681"/>
                  </a:cubicBezTo>
                  <a:cubicBezTo>
                    <a:pt x="61779" y="98795"/>
                    <a:pt x="57898" y="98115"/>
                    <a:pt x="55532" y="101973"/>
                  </a:cubicBezTo>
                  <a:cubicBezTo>
                    <a:pt x="49406" y="101658"/>
                    <a:pt x="43234" y="105424"/>
                    <a:pt x="34798" y="97961"/>
                  </a:cubicBezTo>
                  <a:cubicBezTo>
                    <a:pt x="39696" y="110385"/>
                    <a:pt x="48909" y="114054"/>
                    <a:pt x="52315" y="122032"/>
                  </a:cubicBezTo>
                  <a:cubicBezTo>
                    <a:pt x="53515" y="124838"/>
                    <a:pt x="56458" y="128187"/>
                    <a:pt x="52395" y="130519"/>
                  </a:cubicBezTo>
                  <a:cubicBezTo>
                    <a:pt x="49166" y="132371"/>
                    <a:pt x="45605" y="130553"/>
                    <a:pt x="44125" y="127410"/>
                  </a:cubicBezTo>
                  <a:cubicBezTo>
                    <a:pt x="39690" y="118032"/>
                    <a:pt x="33975" y="109785"/>
                    <a:pt x="25837" y="103230"/>
                  </a:cubicBezTo>
                  <a:cubicBezTo>
                    <a:pt x="23648" y="101464"/>
                    <a:pt x="22396" y="98698"/>
                    <a:pt x="23088" y="95892"/>
                  </a:cubicBezTo>
                  <a:cubicBezTo>
                    <a:pt x="24408" y="90543"/>
                    <a:pt x="23437" y="88457"/>
                    <a:pt x="17722" y="91063"/>
                  </a:cubicBezTo>
                  <a:cubicBezTo>
                    <a:pt x="13241" y="93103"/>
                    <a:pt x="10812" y="90040"/>
                    <a:pt x="8075" y="87165"/>
                  </a:cubicBezTo>
                  <a:cubicBezTo>
                    <a:pt x="4680" y="83599"/>
                    <a:pt x="6612" y="77827"/>
                    <a:pt x="2160" y="74461"/>
                  </a:cubicBezTo>
                  <a:cubicBezTo>
                    <a:pt x="965" y="73558"/>
                    <a:pt x="4657" y="71677"/>
                    <a:pt x="6480" y="70820"/>
                  </a:cubicBezTo>
                  <a:cubicBezTo>
                    <a:pt x="8583" y="69832"/>
                    <a:pt x="10915" y="69740"/>
                    <a:pt x="12013" y="72232"/>
                  </a:cubicBezTo>
                  <a:cubicBezTo>
                    <a:pt x="13321" y="75204"/>
                    <a:pt x="13824" y="78564"/>
                    <a:pt x="16482" y="80816"/>
                  </a:cubicBezTo>
                  <a:cubicBezTo>
                    <a:pt x="18493" y="82519"/>
                    <a:pt x="20316" y="85211"/>
                    <a:pt x="23437" y="83656"/>
                  </a:cubicBezTo>
                  <a:cubicBezTo>
                    <a:pt x="26397" y="82182"/>
                    <a:pt x="26254" y="78953"/>
                    <a:pt x="25745" y="76467"/>
                  </a:cubicBezTo>
                  <a:cubicBezTo>
                    <a:pt x="24002" y="67940"/>
                    <a:pt x="22276" y="59476"/>
                    <a:pt x="22134" y="50686"/>
                  </a:cubicBezTo>
                  <a:cubicBezTo>
                    <a:pt x="22094" y="48332"/>
                    <a:pt x="20111" y="44371"/>
                    <a:pt x="18339" y="43942"/>
                  </a:cubicBezTo>
                  <a:cubicBezTo>
                    <a:pt x="5177" y="40731"/>
                    <a:pt x="7080" y="28363"/>
                    <a:pt x="3903" y="19014"/>
                  </a:cubicBezTo>
                  <a:cubicBezTo>
                    <a:pt x="4874" y="18265"/>
                    <a:pt x="4629" y="18419"/>
                    <a:pt x="4154" y="18768"/>
                  </a:cubicBezTo>
                  <a:cubicBezTo>
                    <a:pt x="3309" y="19391"/>
                    <a:pt x="2891" y="19711"/>
                    <a:pt x="2908" y="19734"/>
                  </a:cubicBezTo>
                  <a:cubicBezTo>
                    <a:pt x="4217" y="21494"/>
                    <a:pt x="2405" y="20088"/>
                    <a:pt x="4183" y="18808"/>
                  </a:cubicBezTo>
                  <a:cubicBezTo>
                    <a:pt x="4657" y="18465"/>
                    <a:pt x="4897" y="18294"/>
                    <a:pt x="3903" y="19014"/>
                  </a:cubicBezTo>
                  <a:cubicBezTo>
                    <a:pt x="-5847" y="9504"/>
                    <a:pt x="5223" y="5886"/>
                    <a:pt x="9498" y="0"/>
                  </a:cubicBezTo>
                  <a:close/>
                </a:path>
              </a:pathLst>
            </a:custGeom>
            <a:grpFill/>
            <a:ln w="5715" cap="flat">
              <a:noFill/>
              <a:prstDash val="solid"/>
              <a:miter/>
            </a:ln>
          </p:spPr>
          <p:txBody>
            <a:bodyPr rtlCol="0" anchor="ctr"/>
            <a:lstStyle/>
            <a:p>
              <a:endParaRPr lang="zh-CN" altLang="en-US"/>
            </a:p>
          </p:txBody>
        </p:sp>
        <p:sp>
          <p:nvSpPr>
            <p:cNvPr id="2868" name="任意多边形: 形状 2867">
              <a:extLst>
                <a:ext uri="{FF2B5EF4-FFF2-40B4-BE49-F238E27FC236}">
                  <a16:creationId xmlns:a16="http://schemas.microsoft.com/office/drawing/2014/main" id="{68EB2421-2CB6-70A9-4D0D-8A7214C293D3}"/>
                </a:ext>
              </a:extLst>
            </p:cNvPr>
            <p:cNvSpPr/>
            <p:nvPr/>
          </p:nvSpPr>
          <p:spPr>
            <a:xfrm>
              <a:off x="7007388" y="3555152"/>
              <a:ext cx="77146" cy="64946"/>
            </a:xfrm>
            <a:custGeom>
              <a:avLst/>
              <a:gdLst>
                <a:gd name="connsiteX0" fmla="*/ 70568 w 77146"/>
                <a:gd name="connsiteY0" fmla="*/ 21008 h 64946"/>
                <a:gd name="connsiteX1" fmla="*/ 77146 w 77146"/>
                <a:gd name="connsiteY1" fmla="*/ 24306 h 64946"/>
                <a:gd name="connsiteX2" fmla="*/ 66591 w 77146"/>
                <a:gd name="connsiteY2" fmla="*/ 40822 h 64946"/>
                <a:gd name="connsiteX3" fmla="*/ 61476 w 77146"/>
                <a:gd name="connsiteY3" fmla="*/ 52372 h 64946"/>
                <a:gd name="connsiteX4" fmla="*/ 58664 w 77146"/>
                <a:gd name="connsiteY4" fmla="*/ 53733 h 64946"/>
                <a:gd name="connsiteX5" fmla="*/ 69156 w 77146"/>
                <a:gd name="connsiteY5" fmla="*/ 62311 h 64946"/>
                <a:gd name="connsiteX6" fmla="*/ 68248 w 77146"/>
                <a:gd name="connsiteY6" fmla="*/ 64694 h 64946"/>
                <a:gd name="connsiteX7" fmla="*/ 54149 w 77146"/>
                <a:gd name="connsiteY7" fmla="*/ 55921 h 64946"/>
                <a:gd name="connsiteX8" fmla="*/ 47131 w 77146"/>
                <a:gd name="connsiteY8" fmla="*/ 48486 h 64946"/>
                <a:gd name="connsiteX9" fmla="*/ 32855 w 77146"/>
                <a:gd name="connsiteY9" fmla="*/ 36273 h 64946"/>
                <a:gd name="connsiteX10" fmla="*/ 30277 w 77146"/>
                <a:gd name="connsiteY10" fmla="*/ 29072 h 64946"/>
                <a:gd name="connsiteX11" fmla="*/ 33226 w 77146"/>
                <a:gd name="connsiteY11" fmla="*/ 50326 h 64946"/>
                <a:gd name="connsiteX12" fmla="*/ 29837 w 77146"/>
                <a:gd name="connsiteY12" fmla="*/ 52767 h 64946"/>
                <a:gd name="connsiteX13" fmla="*/ 662 w 77146"/>
                <a:gd name="connsiteY13" fmla="*/ 27615 h 64946"/>
                <a:gd name="connsiteX14" fmla="*/ 2057 w 77146"/>
                <a:gd name="connsiteY14" fmla="*/ 19968 h 64946"/>
                <a:gd name="connsiteX15" fmla="*/ 4280 w 77146"/>
                <a:gd name="connsiteY15" fmla="*/ 7430 h 64946"/>
                <a:gd name="connsiteX16" fmla="*/ 7115 w 77146"/>
                <a:gd name="connsiteY16" fmla="*/ 1886 h 64946"/>
                <a:gd name="connsiteX17" fmla="*/ 11378 w 77146"/>
                <a:gd name="connsiteY17" fmla="*/ 7841 h 64946"/>
                <a:gd name="connsiteX18" fmla="*/ 17270 w 77146"/>
                <a:gd name="connsiteY18" fmla="*/ 8407 h 64946"/>
                <a:gd name="connsiteX19" fmla="*/ 34398 w 77146"/>
                <a:gd name="connsiteY19" fmla="*/ 7841 h 64946"/>
                <a:gd name="connsiteX20" fmla="*/ 44879 w 77146"/>
                <a:gd name="connsiteY20" fmla="*/ 8756 h 64946"/>
                <a:gd name="connsiteX21" fmla="*/ 54126 w 77146"/>
                <a:gd name="connsiteY21" fmla="*/ 1257 h 64946"/>
                <a:gd name="connsiteX22" fmla="*/ 55772 w 77146"/>
                <a:gd name="connsiteY22" fmla="*/ 0 h 64946"/>
                <a:gd name="connsiteX23" fmla="*/ 57412 w 77146"/>
                <a:gd name="connsiteY23" fmla="*/ 1263 h 64946"/>
                <a:gd name="connsiteX24" fmla="*/ 57412 w 77146"/>
                <a:gd name="connsiteY24" fmla="*/ 1263 h 64946"/>
                <a:gd name="connsiteX25" fmla="*/ 60704 w 77146"/>
                <a:gd name="connsiteY25" fmla="*/ 4544 h 64946"/>
                <a:gd name="connsiteX26" fmla="*/ 60704 w 77146"/>
                <a:gd name="connsiteY26" fmla="*/ 11122 h 64946"/>
                <a:gd name="connsiteX27" fmla="*/ 63979 w 77146"/>
                <a:gd name="connsiteY27" fmla="*/ 14419 h 64946"/>
                <a:gd name="connsiteX28" fmla="*/ 67271 w 77146"/>
                <a:gd name="connsiteY28" fmla="*/ 17705 h 64946"/>
                <a:gd name="connsiteX29" fmla="*/ 70568 w 77146"/>
                <a:gd name="connsiteY29" fmla="*/ 21008 h 6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46" h="64946">
                  <a:moveTo>
                    <a:pt x="70568" y="21008"/>
                  </a:moveTo>
                  <a:cubicBezTo>
                    <a:pt x="71985" y="23655"/>
                    <a:pt x="74437" y="24232"/>
                    <a:pt x="77146" y="24306"/>
                  </a:cubicBezTo>
                  <a:cubicBezTo>
                    <a:pt x="73871" y="30284"/>
                    <a:pt x="62516" y="35107"/>
                    <a:pt x="66591" y="40822"/>
                  </a:cubicBezTo>
                  <a:cubicBezTo>
                    <a:pt x="73580" y="50629"/>
                    <a:pt x="65539" y="49738"/>
                    <a:pt x="61476" y="52372"/>
                  </a:cubicBezTo>
                  <a:cubicBezTo>
                    <a:pt x="60664" y="52898"/>
                    <a:pt x="59721" y="53230"/>
                    <a:pt x="58664" y="53733"/>
                  </a:cubicBezTo>
                  <a:cubicBezTo>
                    <a:pt x="60075" y="59219"/>
                    <a:pt x="68208" y="56270"/>
                    <a:pt x="69156" y="62311"/>
                  </a:cubicBezTo>
                  <a:cubicBezTo>
                    <a:pt x="68911" y="62991"/>
                    <a:pt x="68688" y="64637"/>
                    <a:pt x="68248" y="64694"/>
                  </a:cubicBezTo>
                  <a:cubicBezTo>
                    <a:pt x="61218" y="65620"/>
                    <a:pt x="55555" y="64283"/>
                    <a:pt x="54149" y="55921"/>
                  </a:cubicBezTo>
                  <a:cubicBezTo>
                    <a:pt x="53486" y="51967"/>
                    <a:pt x="51503" y="47435"/>
                    <a:pt x="47131" y="48486"/>
                  </a:cubicBezTo>
                  <a:cubicBezTo>
                    <a:pt x="36010" y="51161"/>
                    <a:pt x="34518" y="44000"/>
                    <a:pt x="32855" y="36273"/>
                  </a:cubicBezTo>
                  <a:cubicBezTo>
                    <a:pt x="32415" y="34233"/>
                    <a:pt x="31455" y="32307"/>
                    <a:pt x="30277" y="29072"/>
                  </a:cubicBezTo>
                  <a:cubicBezTo>
                    <a:pt x="21465" y="38571"/>
                    <a:pt x="32146" y="43737"/>
                    <a:pt x="33226" y="50326"/>
                  </a:cubicBezTo>
                  <a:cubicBezTo>
                    <a:pt x="32821" y="52178"/>
                    <a:pt x="31266" y="53390"/>
                    <a:pt x="29837" y="52767"/>
                  </a:cubicBezTo>
                  <a:cubicBezTo>
                    <a:pt x="17527" y="47435"/>
                    <a:pt x="7886" y="38845"/>
                    <a:pt x="662" y="27615"/>
                  </a:cubicBezTo>
                  <a:cubicBezTo>
                    <a:pt x="-1006" y="25026"/>
                    <a:pt x="862" y="22329"/>
                    <a:pt x="2057" y="19968"/>
                  </a:cubicBezTo>
                  <a:cubicBezTo>
                    <a:pt x="4074" y="15974"/>
                    <a:pt x="5451" y="11921"/>
                    <a:pt x="4280" y="7430"/>
                  </a:cubicBezTo>
                  <a:cubicBezTo>
                    <a:pt x="3548" y="4635"/>
                    <a:pt x="2931" y="1737"/>
                    <a:pt x="7115" y="1886"/>
                  </a:cubicBezTo>
                  <a:cubicBezTo>
                    <a:pt x="10584" y="2012"/>
                    <a:pt x="10972" y="5109"/>
                    <a:pt x="11378" y="7841"/>
                  </a:cubicBezTo>
                  <a:cubicBezTo>
                    <a:pt x="13333" y="8470"/>
                    <a:pt x="15830" y="10053"/>
                    <a:pt x="17270" y="8407"/>
                  </a:cubicBezTo>
                  <a:cubicBezTo>
                    <a:pt x="22951" y="1903"/>
                    <a:pt x="28614" y="5172"/>
                    <a:pt x="34398" y="7841"/>
                  </a:cubicBezTo>
                  <a:cubicBezTo>
                    <a:pt x="40679" y="16311"/>
                    <a:pt x="41485" y="16654"/>
                    <a:pt x="44879" y="8756"/>
                  </a:cubicBezTo>
                  <a:cubicBezTo>
                    <a:pt x="46954" y="3943"/>
                    <a:pt x="52526" y="5424"/>
                    <a:pt x="54126" y="1257"/>
                  </a:cubicBezTo>
                  <a:cubicBezTo>
                    <a:pt x="54675" y="840"/>
                    <a:pt x="55223" y="423"/>
                    <a:pt x="55772" y="0"/>
                  </a:cubicBezTo>
                  <a:cubicBezTo>
                    <a:pt x="56321" y="423"/>
                    <a:pt x="56863" y="840"/>
                    <a:pt x="57412" y="1263"/>
                  </a:cubicBezTo>
                  <a:lnTo>
                    <a:pt x="57412" y="1263"/>
                  </a:lnTo>
                  <a:cubicBezTo>
                    <a:pt x="58452" y="2412"/>
                    <a:pt x="59658" y="3395"/>
                    <a:pt x="60704" y="4544"/>
                  </a:cubicBezTo>
                  <a:cubicBezTo>
                    <a:pt x="64333" y="6738"/>
                    <a:pt x="60973" y="8927"/>
                    <a:pt x="60704" y="11122"/>
                  </a:cubicBezTo>
                  <a:cubicBezTo>
                    <a:pt x="61887" y="12133"/>
                    <a:pt x="62756" y="13448"/>
                    <a:pt x="63979" y="14419"/>
                  </a:cubicBezTo>
                  <a:cubicBezTo>
                    <a:pt x="65076" y="15516"/>
                    <a:pt x="66173" y="16608"/>
                    <a:pt x="67271" y="17705"/>
                  </a:cubicBezTo>
                  <a:cubicBezTo>
                    <a:pt x="68299" y="18888"/>
                    <a:pt x="69397" y="19985"/>
                    <a:pt x="70568" y="21008"/>
                  </a:cubicBezTo>
                  <a:close/>
                </a:path>
              </a:pathLst>
            </a:custGeom>
            <a:grpFill/>
            <a:ln w="5715" cap="flat">
              <a:noFill/>
              <a:prstDash val="solid"/>
              <a:miter/>
            </a:ln>
          </p:spPr>
          <p:txBody>
            <a:bodyPr rtlCol="0" anchor="ctr"/>
            <a:lstStyle/>
            <a:p>
              <a:endParaRPr lang="zh-CN" altLang="en-US"/>
            </a:p>
          </p:txBody>
        </p:sp>
        <p:sp>
          <p:nvSpPr>
            <p:cNvPr id="2869" name="任意多边形: 形状 2868">
              <a:extLst>
                <a:ext uri="{FF2B5EF4-FFF2-40B4-BE49-F238E27FC236}">
                  <a16:creationId xmlns:a16="http://schemas.microsoft.com/office/drawing/2014/main" id="{16E6DBBC-C0D2-E4F9-8EC7-B14D50CE756C}"/>
                </a:ext>
              </a:extLst>
            </p:cNvPr>
            <p:cNvSpPr/>
            <p:nvPr/>
          </p:nvSpPr>
          <p:spPr>
            <a:xfrm>
              <a:off x="7242389" y="3508966"/>
              <a:ext cx="67567" cy="80588"/>
            </a:xfrm>
            <a:custGeom>
              <a:avLst/>
              <a:gdLst>
                <a:gd name="connsiteX0" fmla="*/ 0 w 67567"/>
                <a:gd name="connsiteY0" fmla="*/ 1403 h 80588"/>
                <a:gd name="connsiteX1" fmla="*/ 3292 w 67567"/>
                <a:gd name="connsiteY1" fmla="*/ 1403 h 80588"/>
                <a:gd name="connsiteX2" fmla="*/ 12081 w 67567"/>
                <a:gd name="connsiteY2" fmla="*/ 6318 h 80588"/>
                <a:gd name="connsiteX3" fmla="*/ 33512 w 67567"/>
                <a:gd name="connsiteY3" fmla="*/ 15988 h 80588"/>
                <a:gd name="connsiteX4" fmla="*/ 56024 w 67567"/>
                <a:gd name="connsiteY4" fmla="*/ 30230 h 80588"/>
                <a:gd name="connsiteX5" fmla="*/ 63711 w 67567"/>
                <a:gd name="connsiteY5" fmla="*/ 55067 h 80588"/>
                <a:gd name="connsiteX6" fmla="*/ 67334 w 67567"/>
                <a:gd name="connsiteY6" fmla="*/ 67600 h 80588"/>
                <a:gd name="connsiteX7" fmla="*/ 63831 w 67567"/>
                <a:gd name="connsiteY7" fmla="*/ 79482 h 80588"/>
                <a:gd name="connsiteX8" fmla="*/ 54327 w 67567"/>
                <a:gd name="connsiteY8" fmla="*/ 75956 h 80588"/>
                <a:gd name="connsiteX9" fmla="*/ 46040 w 67567"/>
                <a:gd name="connsiteY9" fmla="*/ 77064 h 80588"/>
                <a:gd name="connsiteX10" fmla="*/ 31941 w 67567"/>
                <a:gd name="connsiteY10" fmla="*/ 49266 h 80588"/>
                <a:gd name="connsiteX11" fmla="*/ 21866 w 67567"/>
                <a:gd name="connsiteY11" fmla="*/ 42883 h 80588"/>
                <a:gd name="connsiteX12" fmla="*/ 25272 w 67567"/>
                <a:gd name="connsiteY12" fmla="*/ 54981 h 80588"/>
                <a:gd name="connsiteX13" fmla="*/ 13830 w 67567"/>
                <a:gd name="connsiteY13" fmla="*/ 57599 h 80588"/>
                <a:gd name="connsiteX14" fmla="*/ 7641 w 67567"/>
                <a:gd name="connsiteY14" fmla="*/ 55444 h 80588"/>
                <a:gd name="connsiteX15" fmla="*/ 10196 w 67567"/>
                <a:gd name="connsiteY15" fmla="*/ 49609 h 80588"/>
                <a:gd name="connsiteX16" fmla="*/ 16448 w 67567"/>
                <a:gd name="connsiteY16" fmla="*/ 37591 h 80588"/>
                <a:gd name="connsiteX17" fmla="*/ 6584 w 67567"/>
                <a:gd name="connsiteY17" fmla="*/ 31013 h 80588"/>
                <a:gd name="connsiteX18" fmla="*/ 0 w 67567"/>
                <a:gd name="connsiteY18" fmla="*/ 1403 h 80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567" h="80588">
                  <a:moveTo>
                    <a:pt x="0" y="1403"/>
                  </a:moveTo>
                  <a:cubicBezTo>
                    <a:pt x="1097" y="1403"/>
                    <a:pt x="2194" y="1403"/>
                    <a:pt x="3292" y="1403"/>
                  </a:cubicBezTo>
                  <a:cubicBezTo>
                    <a:pt x="9121" y="-2140"/>
                    <a:pt x="10744" y="1592"/>
                    <a:pt x="12081" y="6318"/>
                  </a:cubicBezTo>
                  <a:cubicBezTo>
                    <a:pt x="15367" y="17948"/>
                    <a:pt x="20722" y="22566"/>
                    <a:pt x="33512" y="15988"/>
                  </a:cubicBezTo>
                  <a:cubicBezTo>
                    <a:pt x="48475" y="8296"/>
                    <a:pt x="54761" y="12868"/>
                    <a:pt x="56024" y="30230"/>
                  </a:cubicBezTo>
                  <a:cubicBezTo>
                    <a:pt x="56676" y="39180"/>
                    <a:pt x="61573" y="46649"/>
                    <a:pt x="63711" y="55067"/>
                  </a:cubicBezTo>
                  <a:cubicBezTo>
                    <a:pt x="64779" y="59262"/>
                    <a:pt x="66894" y="63211"/>
                    <a:pt x="67334" y="67600"/>
                  </a:cubicBezTo>
                  <a:cubicBezTo>
                    <a:pt x="67774" y="72012"/>
                    <a:pt x="68037" y="76607"/>
                    <a:pt x="63831" y="79482"/>
                  </a:cubicBezTo>
                  <a:cubicBezTo>
                    <a:pt x="59333" y="82556"/>
                    <a:pt x="56927" y="78516"/>
                    <a:pt x="54327" y="75956"/>
                  </a:cubicBezTo>
                  <a:cubicBezTo>
                    <a:pt x="50978" y="72652"/>
                    <a:pt x="48537" y="74715"/>
                    <a:pt x="46040" y="77064"/>
                  </a:cubicBezTo>
                  <a:cubicBezTo>
                    <a:pt x="43125" y="66886"/>
                    <a:pt x="37799" y="57970"/>
                    <a:pt x="31941" y="49266"/>
                  </a:cubicBezTo>
                  <a:cubicBezTo>
                    <a:pt x="29609" y="45797"/>
                    <a:pt x="26517" y="44089"/>
                    <a:pt x="21866" y="42883"/>
                  </a:cubicBezTo>
                  <a:cubicBezTo>
                    <a:pt x="20037" y="47461"/>
                    <a:pt x="26746" y="48512"/>
                    <a:pt x="25272" y="54981"/>
                  </a:cubicBezTo>
                  <a:cubicBezTo>
                    <a:pt x="23906" y="58199"/>
                    <a:pt x="16905" y="52553"/>
                    <a:pt x="13830" y="57599"/>
                  </a:cubicBezTo>
                  <a:cubicBezTo>
                    <a:pt x="12150" y="60354"/>
                    <a:pt x="8789" y="58348"/>
                    <a:pt x="7641" y="55444"/>
                  </a:cubicBezTo>
                  <a:cubicBezTo>
                    <a:pt x="6658" y="52953"/>
                    <a:pt x="5783" y="49707"/>
                    <a:pt x="10196" y="49609"/>
                  </a:cubicBezTo>
                  <a:cubicBezTo>
                    <a:pt x="19825" y="49398"/>
                    <a:pt x="15219" y="42026"/>
                    <a:pt x="16448" y="37591"/>
                  </a:cubicBezTo>
                  <a:cubicBezTo>
                    <a:pt x="11710" y="37574"/>
                    <a:pt x="8424" y="35373"/>
                    <a:pt x="6584" y="31013"/>
                  </a:cubicBezTo>
                  <a:cubicBezTo>
                    <a:pt x="1560" y="21766"/>
                    <a:pt x="6029" y="10422"/>
                    <a:pt x="0" y="1403"/>
                  </a:cubicBezTo>
                  <a:close/>
                </a:path>
              </a:pathLst>
            </a:custGeom>
            <a:grpFill/>
            <a:ln w="5715" cap="flat">
              <a:noFill/>
              <a:prstDash val="solid"/>
              <a:miter/>
            </a:ln>
          </p:spPr>
          <p:txBody>
            <a:bodyPr rtlCol="0" anchor="ctr"/>
            <a:lstStyle/>
            <a:p>
              <a:endParaRPr lang="zh-CN" altLang="en-US"/>
            </a:p>
          </p:txBody>
        </p:sp>
        <p:sp>
          <p:nvSpPr>
            <p:cNvPr id="2870" name="任意多边形: 形状 2869">
              <a:extLst>
                <a:ext uri="{FF2B5EF4-FFF2-40B4-BE49-F238E27FC236}">
                  <a16:creationId xmlns:a16="http://schemas.microsoft.com/office/drawing/2014/main" id="{579E3F91-EA6F-6FCF-1258-262DDBFCD64B}"/>
                </a:ext>
              </a:extLst>
            </p:cNvPr>
            <p:cNvSpPr/>
            <p:nvPr/>
          </p:nvSpPr>
          <p:spPr>
            <a:xfrm>
              <a:off x="7008896" y="3480777"/>
              <a:ext cx="53155" cy="53531"/>
            </a:xfrm>
            <a:custGeom>
              <a:avLst/>
              <a:gdLst>
                <a:gd name="connsiteX0" fmla="*/ 19717 w 53155"/>
                <a:gd name="connsiteY0" fmla="*/ 6578 h 53531"/>
                <a:gd name="connsiteX1" fmla="*/ 27706 w 53155"/>
                <a:gd name="connsiteY1" fmla="*/ 10384 h 53531"/>
                <a:gd name="connsiteX2" fmla="*/ 29581 w 53155"/>
                <a:gd name="connsiteY2" fmla="*/ 0 h 53531"/>
                <a:gd name="connsiteX3" fmla="*/ 35233 w 53155"/>
                <a:gd name="connsiteY3" fmla="*/ 8910 h 53531"/>
                <a:gd name="connsiteX4" fmla="*/ 45143 w 53155"/>
                <a:gd name="connsiteY4" fmla="*/ 19797 h 53531"/>
                <a:gd name="connsiteX5" fmla="*/ 49326 w 53155"/>
                <a:gd name="connsiteY5" fmla="*/ 29598 h 53531"/>
                <a:gd name="connsiteX6" fmla="*/ 39885 w 53155"/>
                <a:gd name="connsiteY6" fmla="*/ 34730 h 53531"/>
                <a:gd name="connsiteX7" fmla="*/ 53155 w 53155"/>
                <a:gd name="connsiteY7" fmla="*/ 40874 h 53531"/>
                <a:gd name="connsiteX8" fmla="*/ 41640 w 53155"/>
                <a:gd name="connsiteY8" fmla="*/ 45354 h 53531"/>
                <a:gd name="connsiteX9" fmla="*/ 52612 w 53155"/>
                <a:gd name="connsiteY9" fmla="*/ 52618 h 53531"/>
                <a:gd name="connsiteX10" fmla="*/ 49458 w 53155"/>
                <a:gd name="connsiteY10" fmla="*/ 52664 h 53531"/>
                <a:gd name="connsiteX11" fmla="*/ 32878 w 53155"/>
                <a:gd name="connsiteY11" fmla="*/ 42748 h 53531"/>
                <a:gd name="connsiteX12" fmla="*/ 33998 w 53155"/>
                <a:gd name="connsiteY12" fmla="*/ 34907 h 53531"/>
                <a:gd name="connsiteX13" fmla="*/ 18339 w 53155"/>
                <a:gd name="connsiteY13" fmla="*/ 22637 h 53531"/>
                <a:gd name="connsiteX14" fmla="*/ 0 w 53155"/>
                <a:gd name="connsiteY14" fmla="*/ 9864 h 53531"/>
                <a:gd name="connsiteX15" fmla="*/ 9864 w 53155"/>
                <a:gd name="connsiteY15" fmla="*/ 6572 h 53531"/>
                <a:gd name="connsiteX16" fmla="*/ 19717 w 53155"/>
                <a:gd name="connsiteY16" fmla="*/ 6578 h 53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3155" h="53531">
                  <a:moveTo>
                    <a:pt x="19717" y="6578"/>
                  </a:moveTo>
                  <a:cubicBezTo>
                    <a:pt x="21694" y="9401"/>
                    <a:pt x="24792" y="12059"/>
                    <a:pt x="27706" y="10384"/>
                  </a:cubicBezTo>
                  <a:cubicBezTo>
                    <a:pt x="31398" y="8264"/>
                    <a:pt x="29032" y="3549"/>
                    <a:pt x="29581" y="0"/>
                  </a:cubicBezTo>
                  <a:cubicBezTo>
                    <a:pt x="35896" y="40"/>
                    <a:pt x="33358" y="5961"/>
                    <a:pt x="35233" y="8910"/>
                  </a:cubicBezTo>
                  <a:cubicBezTo>
                    <a:pt x="37896" y="13105"/>
                    <a:pt x="33775" y="23009"/>
                    <a:pt x="45143" y="19797"/>
                  </a:cubicBezTo>
                  <a:cubicBezTo>
                    <a:pt x="45583" y="19671"/>
                    <a:pt x="47892" y="26180"/>
                    <a:pt x="49326" y="29598"/>
                  </a:cubicBezTo>
                  <a:cubicBezTo>
                    <a:pt x="46497" y="31135"/>
                    <a:pt x="43668" y="32678"/>
                    <a:pt x="39885" y="34730"/>
                  </a:cubicBezTo>
                  <a:cubicBezTo>
                    <a:pt x="43548" y="40068"/>
                    <a:pt x="51955" y="32164"/>
                    <a:pt x="53155" y="40874"/>
                  </a:cubicBezTo>
                  <a:cubicBezTo>
                    <a:pt x="51309" y="46046"/>
                    <a:pt x="43868" y="39565"/>
                    <a:pt x="41640" y="45354"/>
                  </a:cubicBezTo>
                  <a:cubicBezTo>
                    <a:pt x="43920" y="49761"/>
                    <a:pt x="51932" y="45834"/>
                    <a:pt x="52612" y="52618"/>
                  </a:cubicBezTo>
                  <a:cubicBezTo>
                    <a:pt x="51555" y="52618"/>
                    <a:pt x="50435" y="52384"/>
                    <a:pt x="49458" y="52664"/>
                  </a:cubicBezTo>
                  <a:cubicBezTo>
                    <a:pt x="40365" y="55275"/>
                    <a:pt x="34850" y="52001"/>
                    <a:pt x="32878" y="42748"/>
                  </a:cubicBezTo>
                  <a:cubicBezTo>
                    <a:pt x="35839" y="40348"/>
                    <a:pt x="37056" y="35336"/>
                    <a:pt x="33998" y="34907"/>
                  </a:cubicBezTo>
                  <a:cubicBezTo>
                    <a:pt x="25929" y="33770"/>
                    <a:pt x="21534" y="27529"/>
                    <a:pt x="18339" y="22637"/>
                  </a:cubicBezTo>
                  <a:cubicBezTo>
                    <a:pt x="13545" y="15299"/>
                    <a:pt x="3121" y="18071"/>
                    <a:pt x="0" y="9864"/>
                  </a:cubicBezTo>
                  <a:cubicBezTo>
                    <a:pt x="1903" y="4612"/>
                    <a:pt x="5875" y="5572"/>
                    <a:pt x="9864" y="6572"/>
                  </a:cubicBezTo>
                  <a:cubicBezTo>
                    <a:pt x="13156" y="6578"/>
                    <a:pt x="16436" y="6578"/>
                    <a:pt x="19717" y="6578"/>
                  </a:cubicBezTo>
                  <a:close/>
                </a:path>
              </a:pathLst>
            </a:custGeom>
            <a:grpFill/>
            <a:ln w="5715" cap="flat">
              <a:noFill/>
              <a:prstDash val="solid"/>
              <a:miter/>
            </a:ln>
          </p:spPr>
          <p:txBody>
            <a:bodyPr rtlCol="0" anchor="ctr"/>
            <a:lstStyle/>
            <a:p>
              <a:endParaRPr lang="zh-CN" altLang="en-US"/>
            </a:p>
          </p:txBody>
        </p:sp>
        <p:sp>
          <p:nvSpPr>
            <p:cNvPr id="2871" name="任意多边形: 形状 2870">
              <a:extLst>
                <a:ext uri="{FF2B5EF4-FFF2-40B4-BE49-F238E27FC236}">
                  <a16:creationId xmlns:a16="http://schemas.microsoft.com/office/drawing/2014/main" id="{06CEFDBD-EB07-3A7E-014C-262408B41C7E}"/>
                </a:ext>
              </a:extLst>
            </p:cNvPr>
            <p:cNvSpPr/>
            <p:nvPr/>
          </p:nvSpPr>
          <p:spPr>
            <a:xfrm>
              <a:off x="7217794" y="3551261"/>
              <a:ext cx="37150" cy="43902"/>
            </a:xfrm>
            <a:custGeom>
              <a:avLst/>
              <a:gdLst>
                <a:gd name="connsiteX0" fmla="*/ 8147 w 37150"/>
                <a:gd name="connsiteY0" fmla="*/ 41348 h 43902"/>
                <a:gd name="connsiteX1" fmla="*/ 4861 w 37150"/>
                <a:gd name="connsiteY1" fmla="*/ 31478 h 43902"/>
                <a:gd name="connsiteX2" fmla="*/ 426 w 37150"/>
                <a:gd name="connsiteY2" fmla="*/ 25752 h 43902"/>
                <a:gd name="connsiteX3" fmla="*/ 3386 w 37150"/>
                <a:gd name="connsiteY3" fmla="*/ 0 h 43902"/>
                <a:gd name="connsiteX4" fmla="*/ 25080 w 37150"/>
                <a:gd name="connsiteY4" fmla="*/ 23512 h 43902"/>
                <a:gd name="connsiteX5" fmla="*/ 27966 w 37150"/>
                <a:gd name="connsiteY5" fmla="*/ 26940 h 43902"/>
                <a:gd name="connsiteX6" fmla="*/ 37150 w 37150"/>
                <a:gd name="connsiteY6" fmla="*/ 43880 h 43902"/>
                <a:gd name="connsiteX7" fmla="*/ 33984 w 37150"/>
                <a:gd name="connsiteY7" fmla="*/ 38839 h 43902"/>
                <a:gd name="connsiteX8" fmla="*/ 25875 w 37150"/>
                <a:gd name="connsiteY8" fmla="*/ 34833 h 43902"/>
                <a:gd name="connsiteX9" fmla="*/ 18565 w 37150"/>
                <a:gd name="connsiteY9" fmla="*/ 37565 h 43902"/>
                <a:gd name="connsiteX10" fmla="*/ 8147 w 37150"/>
                <a:gd name="connsiteY10" fmla="*/ 41348 h 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150" h="43902">
                  <a:moveTo>
                    <a:pt x="8147" y="41348"/>
                  </a:moveTo>
                  <a:cubicBezTo>
                    <a:pt x="6781" y="38148"/>
                    <a:pt x="4678" y="35193"/>
                    <a:pt x="4861" y="31478"/>
                  </a:cubicBezTo>
                  <a:cubicBezTo>
                    <a:pt x="2335" y="30267"/>
                    <a:pt x="-1237" y="27746"/>
                    <a:pt x="426" y="25752"/>
                  </a:cubicBezTo>
                  <a:cubicBezTo>
                    <a:pt x="6307" y="18699"/>
                    <a:pt x="4804" y="10699"/>
                    <a:pt x="3386" y="0"/>
                  </a:cubicBezTo>
                  <a:cubicBezTo>
                    <a:pt x="13382" y="8024"/>
                    <a:pt x="26544" y="8555"/>
                    <a:pt x="25080" y="23512"/>
                  </a:cubicBezTo>
                  <a:cubicBezTo>
                    <a:pt x="24977" y="24563"/>
                    <a:pt x="26766" y="26049"/>
                    <a:pt x="27966" y="26940"/>
                  </a:cubicBezTo>
                  <a:cubicBezTo>
                    <a:pt x="36802" y="33456"/>
                    <a:pt x="36825" y="33427"/>
                    <a:pt x="37150" y="43880"/>
                  </a:cubicBezTo>
                  <a:cubicBezTo>
                    <a:pt x="32899" y="44223"/>
                    <a:pt x="34739" y="40542"/>
                    <a:pt x="33984" y="38839"/>
                  </a:cubicBezTo>
                  <a:cubicBezTo>
                    <a:pt x="32315" y="35062"/>
                    <a:pt x="29184" y="34953"/>
                    <a:pt x="25875" y="34833"/>
                  </a:cubicBezTo>
                  <a:cubicBezTo>
                    <a:pt x="23046" y="34730"/>
                    <a:pt x="20531" y="35256"/>
                    <a:pt x="18565" y="37565"/>
                  </a:cubicBezTo>
                  <a:cubicBezTo>
                    <a:pt x="15845" y="40765"/>
                    <a:pt x="11227" y="38976"/>
                    <a:pt x="8147" y="41348"/>
                  </a:cubicBezTo>
                  <a:close/>
                </a:path>
              </a:pathLst>
            </a:custGeom>
            <a:grpFill/>
            <a:ln w="5715" cap="flat">
              <a:noFill/>
              <a:prstDash val="solid"/>
              <a:miter/>
            </a:ln>
          </p:spPr>
          <p:txBody>
            <a:bodyPr rtlCol="0" anchor="ctr"/>
            <a:lstStyle/>
            <a:p>
              <a:endParaRPr lang="zh-CN" altLang="en-US"/>
            </a:p>
          </p:txBody>
        </p:sp>
        <p:sp>
          <p:nvSpPr>
            <p:cNvPr id="2872" name="任意多边形: 形状 2871">
              <a:extLst>
                <a:ext uri="{FF2B5EF4-FFF2-40B4-BE49-F238E27FC236}">
                  <a16:creationId xmlns:a16="http://schemas.microsoft.com/office/drawing/2014/main" id="{C30F0EA2-C344-CF5B-6A8B-71E4ADC45BBD}"/>
                </a:ext>
              </a:extLst>
            </p:cNvPr>
            <p:cNvSpPr/>
            <p:nvPr/>
          </p:nvSpPr>
          <p:spPr>
            <a:xfrm>
              <a:off x="6758800" y="3658965"/>
              <a:ext cx="89058" cy="53791"/>
            </a:xfrm>
            <a:custGeom>
              <a:avLst/>
              <a:gdLst>
                <a:gd name="connsiteX0" fmla="*/ 89059 w 89058"/>
                <a:gd name="connsiteY0" fmla="*/ 48366 h 53791"/>
                <a:gd name="connsiteX1" fmla="*/ 76554 w 89058"/>
                <a:gd name="connsiteY1" fmla="*/ 50258 h 53791"/>
                <a:gd name="connsiteX2" fmla="*/ 45882 w 89058"/>
                <a:gd name="connsiteY2" fmla="*/ 29769 h 53791"/>
                <a:gd name="connsiteX3" fmla="*/ 39647 w 89058"/>
                <a:gd name="connsiteY3" fmla="*/ 29015 h 53791"/>
                <a:gd name="connsiteX4" fmla="*/ 9077 w 89058"/>
                <a:gd name="connsiteY4" fmla="*/ 13984 h 53791"/>
                <a:gd name="connsiteX5" fmla="*/ 53 w 89058"/>
                <a:gd name="connsiteY5" fmla="*/ 0 h 53791"/>
                <a:gd name="connsiteX6" fmla="*/ 89059 w 89058"/>
                <a:gd name="connsiteY6" fmla="*/ 48366 h 53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058" h="53791">
                  <a:moveTo>
                    <a:pt x="89059" y="48366"/>
                  </a:moveTo>
                  <a:cubicBezTo>
                    <a:pt x="86013" y="56338"/>
                    <a:pt x="80126" y="54230"/>
                    <a:pt x="76554" y="50258"/>
                  </a:cubicBezTo>
                  <a:cubicBezTo>
                    <a:pt x="67982" y="40713"/>
                    <a:pt x="55049" y="38171"/>
                    <a:pt x="45882" y="29769"/>
                  </a:cubicBezTo>
                  <a:cubicBezTo>
                    <a:pt x="44625" y="28621"/>
                    <a:pt x="41767" y="29227"/>
                    <a:pt x="39647" y="29015"/>
                  </a:cubicBezTo>
                  <a:cubicBezTo>
                    <a:pt x="31131" y="20682"/>
                    <a:pt x="18821" y="20054"/>
                    <a:pt x="9077" y="13984"/>
                  </a:cubicBezTo>
                  <a:cubicBezTo>
                    <a:pt x="3408" y="10453"/>
                    <a:pt x="-507" y="6989"/>
                    <a:pt x="53" y="0"/>
                  </a:cubicBezTo>
                  <a:cubicBezTo>
                    <a:pt x="29811" y="15962"/>
                    <a:pt x="60312" y="30552"/>
                    <a:pt x="89059" y="48366"/>
                  </a:cubicBezTo>
                  <a:close/>
                </a:path>
              </a:pathLst>
            </a:custGeom>
            <a:grpFill/>
            <a:ln w="5715" cap="flat">
              <a:noFill/>
              <a:prstDash val="solid"/>
              <a:miter/>
            </a:ln>
          </p:spPr>
          <p:txBody>
            <a:bodyPr rtlCol="0" anchor="ctr"/>
            <a:lstStyle/>
            <a:p>
              <a:endParaRPr lang="zh-CN" altLang="en-US"/>
            </a:p>
          </p:txBody>
        </p:sp>
        <p:sp>
          <p:nvSpPr>
            <p:cNvPr id="2873" name="任意多边形: 形状 2872">
              <a:extLst>
                <a:ext uri="{FF2B5EF4-FFF2-40B4-BE49-F238E27FC236}">
                  <a16:creationId xmlns:a16="http://schemas.microsoft.com/office/drawing/2014/main" id="{36EEF0F7-1358-031C-5F1C-38A6B43405DE}"/>
                </a:ext>
              </a:extLst>
            </p:cNvPr>
            <p:cNvSpPr/>
            <p:nvPr/>
          </p:nvSpPr>
          <p:spPr>
            <a:xfrm>
              <a:off x="6972761" y="3480755"/>
              <a:ext cx="25951" cy="49806"/>
            </a:xfrm>
            <a:custGeom>
              <a:avLst/>
              <a:gdLst>
                <a:gd name="connsiteX0" fmla="*/ 22980 w 25951"/>
                <a:gd name="connsiteY0" fmla="*/ 13167 h 49806"/>
                <a:gd name="connsiteX1" fmla="*/ 15322 w 25951"/>
                <a:gd name="connsiteY1" fmla="*/ 14813 h 49806"/>
                <a:gd name="connsiteX2" fmla="*/ 19677 w 25951"/>
                <a:gd name="connsiteY2" fmla="*/ 18665 h 49806"/>
                <a:gd name="connsiteX3" fmla="*/ 21843 w 25951"/>
                <a:gd name="connsiteY3" fmla="*/ 20277 h 49806"/>
                <a:gd name="connsiteX4" fmla="*/ 25952 w 25951"/>
                <a:gd name="connsiteY4" fmla="*/ 49806 h 49806"/>
                <a:gd name="connsiteX5" fmla="*/ 943 w 25951"/>
                <a:gd name="connsiteY5" fmla="*/ 40491 h 49806"/>
                <a:gd name="connsiteX6" fmla="*/ 14962 w 25951"/>
                <a:gd name="connsiteY6" fmla="*/ 26289 h 49806"/>
                <a:gd name="connsiteX7" fmla="*/ 3246 w 25951"/>
                <a:gd name="connsiteY7" fmla="*/ 0 h 49806"/>
                <a:gd name="connsiteX8" fmla="*/ 22980 w 25951"/>
                <a:gd name="connsiteY8" fmla="*/ 13167 h 49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51" h="49806">
                  <a:moveTo>
                    <a:pt x="22980" y="13167"/>
                  </a:moveTo>
                  <a:cubicBezTo>
                    <a:pt x="20282" y="13316"/>
                    <a:pt x="16505" y="12384"/>
                    <a:pt x="15322" y="14813"/>
                  </a:cubicBezTo>
                  <a:cubicBezTo>
                    <a:pt x="13173" y="19202"/>
                    <a:pt x="17185" y="18339"/>
                    <a:pt x="19677" y="18665"/>
                  </a:cubicBezTo>
                  <a:cubicBezTo>
                    <a:pt x="20494" y="18774"/>
                    <a:pt x="21940" y="20003"/>
                    <a:pt x="21843" y="20277"/>
                  </a:cubicBezTo>
                  <a:cubicBezTo>
                    <a:pt x="18265" y="30518"/>
                    <a:pt x="21403" y="39828"/>
                    <a:pt x="25952" y="49806"/>
                  </a:cubicBezTo>
                  <a:cubicBezTo>
                    <a:pt x="19254" y="41354"/>
                    <a:pt x="7898" y="48126"/>
                    <a:pt x="943" y="40491"/>
                  </a:cubicBezTo>
                  <a:cubicBezTo>
                    <a:pt x="6738" y="36496"/>
                    <a:pt x="7892" y="28975"/>
                    <a:pt x="14962" y="26289"/>
                  </a:cubicBezTo>
                  <a:cubicBezTo>
                    <a:pt x="10384" y="17002"/>
                    <a:pt x="-7161" y="14373"/>
                    <a:pt x="3246" y="0"/>
                  </a:cubicBezTo>
                  <a:cubicBezTo>
                    <a:pt x="12401" y="537"/>
                    <a:pt x="20071" y="3286"/>
                    <a:pt x="22980" y="13167"/>
                  </a:cubicBezTo>
                  <a:close/>
                </a:path>
              </a:pathLst>
            </a:custGeom>
            <a:grpFill/>
            <a:ln w="5715" cap="flat">
              <a:noFill/>
              <a:prstDash val="solid"/>
              <a:miter/>
            </a:ln>
          </p:spPr>
          <p:txBody>
            <a:bodyPr rtlCol="0" anchor="ctr"/>
            <a:lstStyle/>
            <a:p>
              <a:endParaRPr lang="zh-CN" altLang="en-US"/>
            </a:p>
          </p:txBody>
        </p:sp>
        <p:sp>
          <p:nvSpPr>
            <p:cNvPr id="2874" name="任意多边形: 形状 2873">
              <a:extLst>
                <a:ext uri="{FF2B5EF4-FFF2-40B4-BE49-F238E27FC236}">
                  <a16:creationId xmlns:a16="http://schemas.microsoft.com/office/drawing/2014/main" id="{6FE16D42-59E5-6F98-BEC1-66A547A40932}"/>
                </a:ext>
              </a:extLst>
            </p:cNvPr>
            <p:cNvSpPr/>
            <p:nvPr/>
          </p:nvSpPr>
          <p:spPr>
            <a:xfrm>
              <a:off x="6974079" y="3470891"/>
              <a:ext cx="44687" cy="23031"/>
            </a:xfrm>
            <a:custGeom>
              <a:avLst/>
              <a:gdLst>
                <a:gd name="connsiteX0" fmla="*/ 21662 w 44687"/>
                <a:gd name="connsiteY0" fmla="*/ 23031 h 23031"/>
                <a:gd name="connsiteX1" fmla="*/ 1928 w 44687"/>
                <a:gd name="connsiteY1" fmla="*/ 9864 h 23031"/>
                <a:gd name="connsiteX2" fmla="*/ 1928 w 44687"/>
                <a:gd name="connsiteY2" fmla="*/ 9870 h 23031"/>
                <a:gd name="connsiteX3" fmla="*/ 1928 w 44687"/>
                <a:gd name="connsiteY3" fmla="*/ 0 h 23031"/>
                <a:gd name="connsiteX4" fmla="*/ 21776 w 44687"/>
                <a:gd name="connsiteY4" fmla="*/ 2177 h 23031"/>
                <a:gd name="connsiteX5" fmla="*/ 41207 w 44687"/>
                <a:gd name="connsiteY5" fmla="*/ 11081 h 23031"/>
                <a:gd name="connsiteX6" fmla="*/ 44688 w 44687"/>
                <a:gd name="connsiteY6" fmla="*/ 16453 h 23031"/>
                <a:gd name="connsiteX7" fmla="*/ 34823 w 44687"/>
                <a:gd name="connsiteY7" fmla="*/ 19745 h 23031"/>
                <a:gd name="connsiteX8" fmla="*/ 31526 w 44687"/>
                <a:gd name="connsiteY8" fmla="*/ 19739 h 23031"/>
                <a:gd name="connsiteX9" fmla="*/ 25371 w 44687"/>
                <a:gd name="connsiteY9" fmla="*/ 12967 h 23031"/>
                <a:gd name="connsiteX10" fmla="*/ 24937 w 44687"/>
                <a:gd name="connsiteY10" fmla="*/ 23026 h 23031"/>
                <a:gd name="connsiteX11" fmla="*/ 21662 w 44687"/>
                <a:gd name="connsiteY11" fmla="*/ 23031 h 2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687" h="23031">
                  <a:moveTo>
                    <a:pt x="21662" y="23031"/>
                  </a:moveTo>
                  <a:cubicBezTo>
                    <a:pt x="15084" y="18642"/>
                    <a:pt x="8506" y="14253"/>
                    <a:pt x="1928" y="9864"/>
                  </a:cubicBezTo>
                  <a:lnTo>
                    <a:pt x="1928" y="9870"/>
                  </a:lnTo>
                  <a:cubicBezTo>
                    <a:pt x="-421" y="6578"/>
                    <a:pt x="-855" y="3292"/>
                    <a:pt x="1928" y="0"/>
                  </a:cubicBezTo>
                  <a:cubicBezTo>
                    <a:pt x="9020" y="4332"/>
                    <a:pt x="11421" y="5778"/>
                    <a:pt x="21776" y="2177"/>
                  </a:cubicBezTo>
                  <a:cubicBezTo>
                    <a:pt x="32309" y="-1486"/>
                    <a:pt x="37898" y="943"/>
                    <a:pt x="41207" y="11081"/>
                  </a:cubicBezTo>
                  <a:cubicBezTo>
                    <a:pt x="41847" y="13042"/>
                    <a:pt x="43505" y="14670"/>
                    <a:pt x="44688" y="16453"/>
                  </a:cubicBezTo>
                  <a:cubicBezTo>
                    <a:pt x="42144" y="19785"/>
                    <a:pt x="37555" y="16968"/>
                    <a:pt x="34823" y="19745"/>
                  </a:cubicBezTo>
                  <a:cubicBezTo>
                    <a:pt x="33726" y="19745"/>
                    <a:pt x="32623" y="19739"/>
                    <a:pt x="31526" y="19739"/>
                  </a:cubicBezTo>
                  <a:cubicBezTo>
                    <a:pt x="25217" y="21294"/>
                    <a:pt x="26783" y="15791"/>
                    <a:pt x="25371" y="12967"/>
                  </a:cubicBezTo>
                  <a:cubicBezTo>
                    <a:pt x="24656" y="16259"/>
                    <a:pt x="28571" y="19825"/>
                    <a:pt x="24937" y="23026"/>
                  </a:cubicBezTo>
                  <a:cubicBezTo>
                    <a:pt x="23845" y="23031"/>
                    <a:pt x="22753" y="23031"/>
                    <a:pt x="21662" y="23031"/>
                  </a:cubicBezTo>
                  <a:close/>
                </a:path>
              </a:pathLst>
            </a:custGeom>
            <a:grpFill/>
            <a:ln w="5715" cap="flat">
              <a:noFill/>
              <a:prstDash val="solid"/>
              <a:miter/>
            </a:ln>
          </p:spPr>
          <p:txBody>
            <a:bodyPr rtlCol="0" anchor="ctr"/>
            <a:lstStyle/>
            <a:p>
              <a:endParaRPr lang="zh-CN" altLang="en-US"/>
            </a:p>
          </p:txBody>
        </p:sp>
        <p:sp>
          <p:nvSpPr>
            <p:cNvPr id="2875" name="任意多边形: 形状 2874">
              <a:extLst>
                <a:ext uri="{FF2B5EF4-FFF2-40B4-BE49-F238E27FC236}">
                  <a16:creationId xmlns:a16="http://schemas.microsoft.com/office/drawing/2014/main" id="{2DB50B93-C716-2221-B2A8-093047B1596D}"/>
                </a:ext>
              </a:extLst>
            </p:cNvPr>
            <p:cNvSpPr/>
            <p:nvPr/>
          </p:nvSpPr>
          <p:spPr>
            <a:xfrm>
              <a:off x="7122927" y="3796143"/>
              <a:ext cx="48501" cy="30043"/>
            </a:xfrm>
            <a:custGeom>
              <a:avLst/>
              <a:gdLst>
                <a:gd name="connsiteX0" fmla="*/ 47098 w 48501"/>
                <a:gd name="connsiteY0" fmla="*/ 30044 h 30043"/>
                <a:gd name="connsiteX1" fmla="*/ 22021 w 48501"/>
                <a:gd name="connsiteY1" fmla="*/ 21391 h 30043"/>
                <a:gd name="connsiteX2" fmla="*/ 20489 w 48501"/>
                <a:gd name="connsiteY2" fmla="*/ 21174 h 30043"/>
                <a:gd name="connsiteX3" fmla="*/ 98 w 48501"/>
                <a:gd name="connsiteY3" fmla="*/ 4361 h 30043"/>
                <a:gd name="connsiteX4" fmla="*/ 1567 w 48501"/>
                <a:gd name="connsiteY4" fmla="*/ 0 h 30043"/>
                <a:gd name="connsiteX5" fmla="*/ 47241 w 48501"/>
                <a:gd name="connsiteY5" fmla="*/ 26386 h 30043"/>
                <a:gd name="connsiteX6" fmla="*/ 47098 w 48501"/>
                <a:gd name="connsiteY6" fmla="*/ 30044 h 30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501" h="30043">
                  <a:moveTo>
                    <a:pt x="47098" y="30044"/>
                  </a:moveTo>
                  <a:cubicBezTo>
                    <a:pt x="39080" y="26192"/>
                    <a:pt x="32896" y="17019"/>
                    <a:pt x="22021" y="21391"/>
                  </a:cubicBezTo>
                  <a:cubicBezTo>
                    <a:pt x="21586" y="21563"/>
                    <a:pt x="20644" y="21454"/>
                    <a:pt x="20489" y="21174"/>
                  </a:cubicBezTo>
                  <a:cubicBezTo>
                    <a:pt x="15883" y="12847"/>
                    <a:pt x="6385" y="10550"/>
                    <a:pt x="98" y="4361"/>
                  </a:cubicBezTo>
                  <a:cubicBezTo>
                    <a:pt x="-382" y="3892"/>
                    <a:pt x="1030" y="1503"/>
                    <a:pt x="1567" y="0"/>
                  </a:cubicBezTo>
                  <a:cubicBezTo>
                    <a:pt x="19175" y="4669"/>
                    <a:pt x="35108" y="12247"/>
                    <a:pt x="47241" y="26386"/>
                  </a:cubicBezTo>
                  <a:cubicBezTo>
                    <a:pt x="48967" y="27678"/>
                    <a:pt x="48921" y="28895"/>
                    <a:pt x="47098" y="30044"/>
                  </a:cubicBezTo>
                  <a:close/>
                </a:path>
              </a:pathLst>
            </a:custGeom>
            <a:grpFill/>
            <a:ln w="5715" cap="flat">
              <a:noFill/>
              <a:prstDash val="solid"/>
              <a:miter/>
            </a:ln>
          </p:spPr>
          <p:txBody>
            <a:bodyPr rtlCol="0" anchor="ctr"/>
            <a:lstStyle/>
            <a:p>
              <a:endParaRPr lang="zh-CN" altLang="en-US"/>
            </a:p>
          </p:txBody>
        </p:sp>
        <p:sp>
          <p:nvSpPr>
            <p:cNvPr id="2876" name="任意多边形: 形状 2875">
              <a:extLst>
                <a:ext uri="{FF2B5EF4-FFF2-40B4-BE49-F238E27FC236}">
                  <a16:creationId xmlns:a16="http://schemas.microsoft.com/office/drawing/2014/main" id="{864D56D1-35FD-C286-051D-B119BFBED4EB}"/>
                </a:ext>
              </a:extLst>
            </p:cNvPr>
            <p:cNvSpPr/>
            <p:nvPr/>
          </p:nvSpPr>
          <p:spPr>
            <a:xfrm>
              <a:off x="6596969" y="3497539"/>
              <a:ext cx="33228" cy="46952"/>
            </a:xfrm>
            <a:custGeom>
              <a:avLst/>
              <a:gdLst>
                <a:gd name="connsiteX0" fmla="*/ 33229 w 33228"/>
                <a:gd name="connsiteY0" fmla="*/ 42834 h 46952"/>
                <a:gd name="connsiteX1" fmla="*/ 24999 w 33228"/>
                <a:gd name="connsiteY1" fmla="*/ 44068 h 46952"/>
                <a:gd name="connsiteX2" fmla="*/ 10614 w 33228"/>
                <a:gd name="connsiteY2" fmla="*/ 21180 h 46952"/>
                <a:gd name="connsiteX3" fmla="*/ 8128 w 33228"/>
                <a:gd name="connsiteY3" fmla="*/ 17368 h 46952"/>
                <a:gd name="connsiteX4" fmla="*/ 636 w 33228"/>
                <a:gd name="connsiteY4" fmla="*/ 0 h 46952"/>
                <a:gd name="connsiteX5" fmla="*/ 33229 w 33228"/>
                <a:gd name="connsiteY5" fmla="*/ 42834 h 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228" h="46952">
                  <a:moveTo>
                    <a:pt x="33229" y="42834"/>
                  </a:moveTo>
                  <a:cubicBezTo>
                    <a:pt x="30537" y="44074"/>
                    <a:pt x="27719" y="50652"/>
                    <a:pt x="24999" y="44068"/>
                  </a:cubicBezTo>
                  <a:cubicBezTo>
                    <a:pt x="21462" y="35513"/>
                    <a:pt x="12723" y="30484"/>
                    <a:pt x="10614" y="21180"/>
                  </a:cubicBezTo>
                  <a:cubicBezTo>
                    <a:pt x="10289" y="19745"/>
                    <a:pt x="9146" y="17516"/>
                    <a:pt x="8128" y="17368"/>
                  </a:cubicBezTo>
                  <a:cubicBezTo>
                    <a:pt x="-3908" y="15568"/>
                    <a:pt x="1128" y="6618"/>
                    <a:pt x="636" y="0"/>
                  </a:cubicBezTo>
                  <a:cubicBezTo>
                    <a:pt x="14129" y="12276"/>
                    <a:pt x="24468" y="26952"/>
                    <a:pt x="33229" y="42834"/>
                  </a:cubicBezTo>
                  <a:close/>
                </a:path>
              </a:pathLst>
            </a:custGeom>
            <a:grpFill/>
            <a:ln w="5715" cap="flat">
              <a:noFill/>
              <a:prstDash val="solid"/>
              <a:miter/>
            </a:ln>
          </p:spPr>
          <p:txBody>
            <a:bodyPr rtlCol="0" anchor="ctr"/>
            <a:lstStyle/>
            <a:p>
              <a:endParaRPr lang="zh-CN" altLang="en-US"/>
            </a:p>
          </p:txBody>
        </p:sp>
        <p:sp>
          <p:nvSpPr>
            <p:cNvPr id="2877" name="任意多边形: 形状 2876">
              <a:extLst>
                <a:ext uri="{FF2B5EF4-FFF2-40B4-BE49-F238E27FC236}">
                  <a16:creationId xmlns:a16="http://schemas.microsoft.com/office/drawing/2014/main" id="{D39157EC-D64E-B0C8-CD22-8E2B6552C8E0}"/>
                </a:ext>
              </a:extLst>
            </p:cNvPr>
            <p:cNvSpPr/>
            <p:nvPr/>
          </p:nvSpPr>
          <p:spPr>
            <a:xfrm>
              <a:off x="6675289" y="3445962"/>
              <a:ext cx="22316" cy="41294"/>
            </a:xfrm>
            <a:custGeom>
              <a:avLst/>
              <a:gdLst>
                <a:gd name="connsiteX0" fmla="*/ 12750 w 22316"/>
                <a:gd name="connsiteY0" fmla="*/ 0 h 41294"/>
                <a:gd name="connsiteX1" fmla="*/ 13185 w 22316"/>
                <a:gd name="connsiteY1" fmla="*/ 4138 h 41294"/>
                <a:gd name="connsiteX2" fmla="*/ 19923 w 22316"/>
                <a:gd name="connsiteY2" fmla="*/ 33067 h 41294"/>
                <a:gd name="connsiteX3" fmla="*/ 21157 w 22316"/>
                <a:gd name="connsiteY3" fmla="*/ 40079 h 41294"/>
                <a:gd name="connsiteX4" fmla="*/ 15094 w 22316"/>
                <a:gd name="connsiteY4" fmla="*/ 41279 h 41294"/>
                <a:gd name="connsiteX5" fmla="*/ 10213 w 22316"/>
                <a:gd name="connsiteY5" fmla="*/ 36736 h 41294"/>
                <a:gd name="connsiteX6" fmla="*/ 2612 w 22316"/>
                <a:gd name="connsiteY6" fmla="*/ 19837 h 41294"/>
                <a:gd name="connsiteX7" fmla="*/ 0 w 22316"/>
                <a:gd name="connsiteY7" fmla="*/ 4766 h 41294"/>
                <a:gd name="connsiteX8" fmla="*/ 12750 w 22316"/>
                <a:gd name="connsiteY8" fmla="*/ 0 h 41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16" h="41294">
                  <a:moveTo>
                    <a:pt x="12750" y="0"/>
                  </a:moveTo>
                  <a:cubicBezTo>
                    <a:pt x="12996" y="2097"/>
                    <a:pt x="13453" y="3223"/>
                    <a:pt x="13185" y="4138"/>
                  </a:cubicBezTo>
                  <a:cubicBezTo>
                    <a:pt x="9938" y="15070"/>
                    <a:pt x="9293" y="25203"/>
                    <a:pt x="19923" y="33067"/>
                  </a:cubicBezTo>
                  <a:cubicBezTo>
                    <a:pt x="21597" y="34307"/>
                    <a:pt x="23649" y="37724"/>
                    <a:pt x="21157" y="40079"/>
                  </a:cubicBezTo>
                  <a:cubicBezTo>
                    <a:pt x="19883" y="41285"/>
                    <a:pt x="17174" y="41176"/>
                    <a:pt x="15094" y="41279"/>
                  </a:cubicBezTo>
                  <a:cubicBezTo>
                    <a:pt x="12088" y="41428"/>
                    <a:pt x="10373" y="40525"/>
                    <a:pt x="10213" y="36736"/>
                  </a:cubicBezTo>
                  <a:cubicBezTo>
                    <a:pt x="9933" y="30278"/>
                    <a:pt x="7910" y="24786"/>
                    <a:pt x="2612" y="19837"/>
                  </a:cubicBezTo>
                  <a:cubicBezTo>
                    <a:pt x="-783" y="16665"/>
                    <a:pt x="4098" y="9407"/>
                    <a:pt x="0" y="4766"/>
                  </a:cubicBezTo>
                  <a:cubicBezTo>
                    <a:pt x="4178" y="3200"/>
                    <a:pt x="8361" y="1640"/>
                    <a:pt x="12750" y="0"/>
                  </a:cubicBezTo>
                  <a:close/>
                </a:path>
              </a:pathLst>
            </a:custGeom>
            <a:grpFill/>
            <a:ln w="5715" cap="flat">
              <a:noFill/>
              <a:prstDash val="solid"/>
              <a:miter/>
            </a:ln>
          </p:spPr>
          <p:txBody>
            <a:bodyPr rtlCol="0" anchor="ctr"/>
            <a:lstStyle/>
            <a:p>
              <a:endParaRPr lang="zh-CN" altLang="en-US"/>
            </a:p>
          </p:txBody>
        </p:sp>
        <p:sp>
          <p:nvSpPr>
            <p:cNvPr id="2878" name="任意多边形: 形状 2877">
              <a:extLst>
                <a:ext uri="{FF2B5EF4-FFF2-40B4-BE49-F238E27FC236}">
                  <a16:creationId xmlns:a16="http://schemas.microsoft.com/office/drawing/2014/main" id="{7C392B5F-3F0D-2056-B6EE-B852D7718105}"/>
                </a:ext>
              </a:extLst>
            </p:cNvPr>
            <p:cNvSpPr/>
            <p:nvPr/>
          </p:nvSpPr>
          <p:spPr>
            <a:xfrm>
              <a:off x="7040171" y="3456700"/>
              <a:ext cx="24755" cy="28860"/>
            </a:xfrm>
            <a:custGeom>
              <a:avLst/>
              <a:gdLst>
                <a:gd name="connsiteX0" fmla="*/ 26 w 24755"/>
                <a:gd name="connsiteY0" fmla="*/ 0 h 28860"/>
                <a:gd name="connsiteX1" fmla="*/ 24755 w 24755"/>
                <a:gd name="connsiteY1" fmla="*/ 27627 h 28860"/>
                <a:gd name="connsiteX2" fmla="*/ 11171 w 24755"/>
                <a:gd name="connsiteY2" fmla="*/ 25455 h 28860"/>
                <a:gd name="connsiteX3" fmla="*/ 8359 w 24755"/>
                <a:gd name="connsiteY3" fmla="*/ 23786 h 28860"/>
                <a:gd name="connsiteX4" fmla="*/ 7473 w 24755"/>
                <a:gd name="connsiteY4" fmla="*/ 9973 h 28860"/>
                <a:gd name="connsiteX5" fmla="*/ 26 w 24755"/>
                <a:gd name="connsiteY5" fmla="*/ 0 h 2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55" h="28860">
                  <a:moveTo>
                    <a:pt x="26" y="0"/>
                  </a:moveTo>
                  <a:cubicBezTo>
                    <a:pt x="19612" y="652"/>
                    <a:pt x="17771" y="17013"/>
                    <a:pt x="24755" y="27627"/>
                  </a:cubicBezTo>
                  <a:cubicBezTo>
                    <a:pt x="18177" y="30890"/>
                    <a:pt x="14988" y="26798"/>
                    <a:pt x="11171" y="25455"/>
                  </a:cubicBezTo>
                  <a:cubicBezTo>
                    <a:pt x="10165" y="25100"/>
                    <a:pt x="9285" y="24369"/>
                    <a:pt x="8359" y="23786"/>
                  </a:cubicBezTo>
                  <a:cubicBezTo>
                    <a:pt x="1192" y="19283"/>
                    <a:pt x="18234" y="8915"/>
                    <a:pt x="7473" y="9973"/>
                  </a:cubicBezTo>
                  <a:cubicBezTo>
                    <a:pt x="-6295" y="11322"/>
                    <a:pt x="3970" y="1675"/>
                    <a:pt x="26" y="0"/>
                  </a:cubicBezTo>
                  <a:close/>
                </a:path>
              </a:pathLst>
            </a:custGeom>
            <a:grpFill/>
            <a:ln w="5715" cap="flat">
              <a:noFill/>
              <a:prstDash val="solid"/>
              <a:miter/>
            </a:ln>
          </p:spPr>
          <p:txBody>
            <a:bodyPr rtlCol="0" anchor="ctr"/>
            <a:lstStyle/>
            <a:p>
              <a:endParaRPr lang="zh-CN" altLang="en-US"/>
            </a:p>
          </p:txBody>
        </p:sp>
        <p:sp>
          <p:nvSpPr>
            <p:cNvPr id="2879" name="任意多边形: 形状 2878">
              <a:extLst>
                <a:ext uri="{FF2B5EF4-FFF2-40B4-BE49-F238E27FC236}">
                  <a16:creationId xmlns:a16="http://schemas.microsoft.com/office/drawing/2014/main" id="{B9D0FE5E-8686-BE23-CF3F-5C614C96FC4B}"/>
                </a:ext>
              </a:extLst>
            </p:cNvPr>
            <p:cNvSpPr/>
            <p:nvPr/>
          </p:nvSpPr>
          <p:spPr>
            <a:xfrm>
              <a:off x="6725235" y="3635511"/>
              <a:ext cx="31115" cy="31095"/>
            </a:xfrm>
            <a:custGeom>
              <a:avLst/>
              <a:gdLst>
                <a:gd name="connsiteX0" fmla="*/ 31116 w 31115"/>
                <a:gd name="connsiteY0" fmla="*/ 22340 h 31095"/>
                <a:gd name="connsiteX1" fmla="*/ 25767 w 31115"/>
                <a:gd name="connsiteY1" fmla="*/ 31095 h 31095"/>
                <a:gd name="connsiteX2" fmla="*/ 6147 w 31115"/>
                <a:gd name="connsiteY2" fmla="*/ 13928 h 31095"/>
                <a:gd name="connsiteX3" fmla="*/ 746 w 31115"/>
                <a:gd name="connsiteY3" fmla="*/ 0 h 31095"/>
                <a:gd name="connsiteX4" fmla="*/ 31116 w 31115"/>
                <a:gd name="connsiteY4" fmla="*/ 22340 h 310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115" h="31095">
                  <a:moveTo>
                    <a:pt x="31116" y="22340"/>
                  </a:moveTo>
                  <a:cubicBezTo>
                    <a:pt x="27213" y="23654"/>
                    <a:pt x="30333" y="28529"/>
                    <a:pt x="25767" y="31095"/>
                  </a:cubicBezTo>
                  <a:cubicBezTo>
                    <a:pt x="24646" y="19191"/>
                    <a:pt x="13611" y="17836"/>
                    <a:pt x="6147" y="13928"/>
                  </a:cubicBezTo>
                  <a:cubicBezTo>
                    <a:pt x="-1608" y="9870"/>
                    <a:pt x="-185" y="5658"/>
                    <a:pt x="746" y="0"/>
                  </a:cubicBezTo>
                  <a:cubicBezTo>
                    <a:pt x="12273" y="5543"/>
                    <a:pt x="22966" y="12213"/>
                    <a:pt x="31116" y="22340"/>
                  </a:cubicBezTo>
                  <a:close/>
                </a:path>
              </a:pathLst>
            </a:custGeom>
            <a:grpFill/>
            <a:ln w="5715" cap="flat">
              <a:noFill/>
              <a:prstDash val="solid"/>
              <a:miter/>
            </a:ln>
          </p:spPr>
          <p:txBody>
            <a:bodyPr rtlCol="0" anchor="ctr"/>
            <a:lstStyle/>
            <a:p>
              <a:endParaRPr lang="zh-CN" altLang="en-US"/>
            </a:p>
          </p:txBody>
        </p:sp>
        <p:sp>
          <p:nvSpPr>
            <p:cNvPr id="2880" name="任意多边形: 形状 2879">
              <a:extLst>
                <a:ext uri="{FF2B5EF4-FFF2-40B4-BE49-F238E27FC236}">
                  <a16:creationId xmlns:a16="http://schemas.microsoft.com/office/drawing/2014/main" id="{A5C9B76A-984C-DE5D-52C5-651723EB015A}"/>
                </a:ext>
              </a:extLst>
            </p:cNvPr>
            <p:cNvSpPr/>
            <p:nvPr/>
          </p:nvSpPr>
          <p:spPr>
            <a:xfrm>
              <a:off x="7084466" y="3780335"/>
              <a:ext cx="39827" cy="16660"/>
            </a:xfrm>
            <a:custGeom>
              <a:avLst/>
              <a:gdLst>
                <a:gd name="connsiteX0" fmla="*/ 103 w 39827"/>
                <a:gd name="connsiteY0" fmla="*/ 6332 h 16660"/>
                <a:gd name="connsiteX1" fmla="*/ 0 w 39827"/>
                <a:gd name="connsiteY1" fmla="*/ 0 h 16660"/>
                <a:gd name="connsiteX2" fmla="*/ 39828 w 39827"/>
                <a:gd name="connsiteY2" fmla="*/ 15830 h 16660"/>
                <a:gd name="connsiteX3" fmla="*/ 103 w 39827"/>
                <a:gd name="connsiteY3" fmla="*/ 6332 h 16660"/>
              </a:gdLst>
              <a:ahLst/>
              <a:cxnLst>
                <a:cxn ang="0">
                  <a:pos x="connsiteX0" y="connsiteY0"/>
                </a:cxn>
                <a:cxn ang="0">
                  <a:pos x="connsiteX1" y="connsiteY1"/>
                </a:cxn>
                <a:cxn ang="0">
                  <a:pos x="connsiteX2" y="connsiteY2"/>
                </a:cxn>
                <a:cxn ang="0">
                  <a:pos x="connsiteX3" y="connsiteY3"/>
                </a:cxn>
              </a:cxnLst>
              <a:rect l="l" t="t" r="r" b="b"/>
              <a:pathLst>
                <a:path w="39827" h="16660">
                  <a:moveTo>
                    <a:pt x="103" y="6332"/>
                  </a:moveTo>
                  <a:cubicBezTo>
                    <a:pt x="68" y="4223"/>
                    <a:pt x="34" y="2109"/>
                    <a:pt x="0" y="0"/>
                  </a:cubicBezTo>
                  <a:cubicBezTo>
                    <a:pt x="13704" y="4200"/>
                    <a:pt x="27895" y="7172"/>
                    <a:pt x="39828" y="15830"/>
                  </a:cubicBezTo>
                  <a:cubicBezTo>
                    <a:pt x="25083" y="18934"/>
                    <a:pt x="12550" y="12802"/>
                    <a:pt x="103" y="6332"/>
                  </a:cubicBezTo>
                  <a:close/>
                </a:path>
              </a:pathLst>
            </a:custGeom>
            <a:grpFill/>
            <a:ln w="5715" cap="flat">
              <a:noFill/>
              <a:prstDash val="solid"/>
              <a:miter/>
            </a:ln>
          </p:spPr>
          <p:txBody>
            <a:bodyPr rtlCol="0" anchor="ctr"/>
            <a:lstStyle/>
            <a:p>
              <a:endParaRPr lang="zh-CN" altLang="en-US"/>
            </a:p>
          </p:txBody>
        </p:sp>
        <p:sp>
          <p:nvSpPr>
            <p:cNvPr id="2881" name="任意多边形: 形状 2880">
              <a:extLst>
                <a:ext uri="{FF2B5EF4-FFF2-40B4-BE49-F238E27FC236}">
                  <a16:creationId xmlns:a16="http://schemas.microsoft.com/office/drawing/2014/main" id="{1A879B9E-038A-8C17-0F18-848F12331B08}"/>
                </a:ext>
              </a:extLst>
            </p:cNvPr>
            <p:cNvSpPr/>
            <p:nvPr/>
          </p:nvSpPr>
          <p:spPr>
            <a:xfrm>
              <a:off x="7255807" y="3894823"/>
              <a:ext cx="26317" cy="33173"/>
            </a:xfrm>
            <a:custGeom>
              <a:avLst/>
              <a:gdLst>
                <a:gd name="connsiteX0" fmla="*/ 26318 w 26317"/>
                <a:gd name="connsiteY0" fmla="*/ 33061 h 33173"/>
                <a:gd name="connsiteX1" fmla="*/ 16185 w 26317"/>
                <a:gd name="connsiteY1" fmla="*/ 29650 h 33173"/>
                <a:gd name="connsiteX2" fmla="*/ 0 w 26317"/>
                <a:gd name="connsiteY2" fmla="*/ 0 h 33173"/>
                <a:gd name="connsiteX3" fmla="*/ 26318 w 26317"/>
                <a:gd name="connsiteY3" fmla="*/ 33061 h 33173"/>
              </a:gdLst>
              <a:ahLst/>
              <a:cxnLst>
                <a:cxn ang="0">
                  <a:pos x="connsiteX0" y="connsiteY0"/>
                </a:cxn>
                <a:cxn ang="0">
                  <a:pos x="connsiteX1" y="connsiteY1"/>
                </a:cxn>
                <a:cxn ang="0">
                  <a:pos x="connsiteX2" y="connsiteY2"/>
                </a:cxn>
                <a:cxn ang="0">
                  <a:pos x="connsiteX3" y="connsiteY3"/>
                </a:cxn>
              </a:cxnLst>
              <a:rect l="l" t="t" r="r" b="b"/>
              <a:pathLst>
                <a:path w="26317" h="33173">
                  <a:moveTo>
                    <a:pt x="26318" y="33061"/>
                  </a:moveTo>
                  <a:cubicBezTo>
                    <a:pt x="22494" y="33261"/>
                    <a:pt x="18751" y="33639"/>
                    <a:pt x="16185" y="29650"/>
                  </a:cubicBezTo>
                  <a:cubicBezTo>
                    <a:pt x="10076" y="20151"/>
                    <a:pt x="2823" y="11293"/>
                    <a:pt x="0" y="0"/>
                  </a:cubicBezTo>
                  <a:cubicBezTo>
                    <a:pt x="11287" y="9018"/>
                    <a:pt x="21111" y="19203"/>
                    <a:pt x="26318" y="33061"/>
                  </a:cubicBezTo>
                  <a:close/>
                </a:path>
              </a:pathLst>
            </a:custGeom>
            <a:grpFill/>
            <a:ln w="5715" cap="flat">
              <a:noFill/>
              <a:prstDash val="solid"/>
              <a:miter/>
            </a:ln>
          </p:spPr>
          <p:txBody>
            <a:bodyPr rtlCol="0" anchor="ctr"/>
            <a:lstStyle/>
            <a:p>
              <a:endParaRPr lang="zh-CN" altLang="en-US"/>
            </a:p>
          </p:txBody>
        </p:sp>
        <p:sp>
          <p:nvSpPr>
            <p:cNvPr id="2882" name="任意多边形: 形状 2881">
              <a:extLst>
                <a:ext uri="{FF2B5EF4-FFF2-40B4-BE49-F238E27FC236}">
                  <a16:creationId xmlns:a16="http://schemas.microsoft.com/office/drawing/2014/main" id="{66ADCC51-12A8-C821-5376-A4D49AA97BC6}"/>
                </a:ext>
              </a:extLst>
            </p:cNvPr>
            <p:cNvSpPr/>
            <p:nvPr/>
          </p:nvSpPr>
          <p:spPr>
            <a:xfrm>
              <a:off x="7170025" y="3822534"/>
              <a:ext cx="36553" cy="23111"/>
            </a:xfrm>
            <a:custGeom>
              <a:avLst/>
              <a:gdLst>
                <a:gd name="connsiteX0" fmla="*/ 0 w 36553"/>
                <a:gd name="connsiteY0" fmla="*/ 3652 h 23111"/>
                <a:gd name="connsiteX1" fmla="*/ 143 w 36553"/>
                <a:gd name="connsiteY1" fmla="*/ 0 h 23111"/>
                <a:gd name="connsiteX2" fmla="*/ 36553 w 36553"/>
                <a:gd name="connsiteY2" fmla="*/ 23111 h 23111"/>
                <a:gd name="connsiteX3" fmla="*/ 0 w 36553"/>
                <a:gd name="connsiteY3" fmla="*/ 3652 h 23111"/>
              </a:gdLst>
              <a:ahLst/>
              <a:cxnLst>
                <a:cxn ang="0">
                  <a:pos x="connsiteX0" y="connsiteY0"/>
                </a:cxn>
                <a:cxn ang="0">
                  <a:pos x="connsiteX1" y="connsiteY1"/>
                </a:cxn>
                <a:cxn ang="0">
                  <a:pos x="connsiteX2" y="connsiteY2"/>
                </a:cxn>
                <a:cxn ang="0">
                  <a:pos x="connsiteX3" y="connsiteY3"/>
                </a:cxn>
              </a:cxnLst>
              <a:rect l="l" t="t" r="r" b="b"/>
              <a:pathLst>
                <a:path w="36553" h="23111">
                  <a:moveTo>
                    <a:pt x="0" y="3652"/>
                  </a:moveTo>
                  <a:cubicBezTo>
                    <a:pt x="46" y="2435"/>
                    <a:pt x="97" y="1217"/>
                    <a:pt x="143" y="0"/>
                  </a:cubicBezTo>
                  <a:cubicBezTo>
                    <a:pt x="14493" y="4218"/>
                    <a:pt x="27735" y="10178"/>
                    <a:pt x="36553" y="23111"/>
                  </a:cubicBezTo>
                  <a:cubicBezTo>
                    <a:pt x="21945" y="21186"/>
                    <a:pt x="11190" y="12007"/>
                    <a:pt x="0" y="3652"/>
                  </a:cubicBezTo>
                  <a:close/>
                </a:path>
              </a:pathLst>
            </a:custGeom>
            <a:grpFill/>
            <a:ln w="5715" cap="flat">
              <a:noFill/>
              <a:prstDash val="solid"/>
              <a:miter/>
            </a:ln>
          </p:spPr>
          <p:txBody>
            <a:bodyPr rtlCol="0" anchor="ctr"/>
            <a:lstStyle/>
            <a:p>
              <a:endParaRPr lang="zh-CN" altLang="en-US"/>
            </a:p>
          </p:txBody>
        </p:sp>
        <p:sp>
          <p:nvSpPr>
            <p:cNvPr id="2883" name="任意多边形: 形状 2882">
              <a:extLst>
                <a:ext uri="{FF2B5EF4-FFF2-40B4-BE49-F238E27FC236}">
                  <a16:creationId xmlns:a16="http://schemas.microsoft.com/office/drawing/2014/main" id="{57DCCCE5-F3DF-E2E1-5DE8-5742990C562C}"/>
                </a:ext>
              </a:extLst>
            </p:cNvPr>
            <p:cNvSpPr/>
            <p:nvPr/>
          </p:nvSpPr>
          <p:spPr>
            <a:xfrm>
              <a:off x="6880920" y="3720522"/>
              <a:ext cx="35918" cy="16690"/>
            </a:xfrm>
            <a:custGeom>
              <a:avLst/>
              <a:gdLst>
                <a:gd name="connsiteX0" fmla="*/ 35919 w 35918"/>
                <a:gd name="connsiteY0" fmla="*/ 13750 h 16690"/>
                <a:gd name="connsiteX1" fmla="*/ 11956 w 35918"/>
                <a:gd name="connsiteY1" fmla="*/ 11396 h 16690"/>
                <a:gd name="connsiteX2" fmla="*/ 0 w 35918"/>
                <a:gd name="connsiteY2" fmla="*/ 0 h 16690"/>
                <a:gd name="connsiteX3" fmla="*/ 19300 w 35918"/>
                <a:gd name="connsiteY3" fmla="*/ 7098 h 16690"/>
                <a:gd name="connsiteX4" fmla="*/ 19311 w 35918"/>
                <a:gd name="connsiteY4" fmla="*/ 7098 h 16690"/>
                <a:gd name="connsiteX5" fmla="*/ 35919 w 35918"/>
                <a:gd name="connsiteY5" fmla="*/ 13750 h 1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18" h="16690">
                  <a:moveTo>
                    <a:pt x="35919" y="13750"/>
                  </a:moveTo>
                  <a:cubicBezTo>
                    <a:pt x="27146" y="21088"/>
                    <a:pt x="19906" y="12516"/>
                    <a:pt x="11956" y="11396"/>
                  </a:cubicBezTo>
                  <a:cubicBezTo>
                    <a:pt x="5355" y="10464"/>
                    <a:pt x="1606" y="6298"/>
                    <a:pt x="0" y="0"/>
                  </a:cubicBezTo>
                  <a:cubicBezTo>
                    <a:pt x="6995" y="840"/>
                    <a:pt x="13905" y="1909"/>
                    <a:pt x="19300" y="7098"/>
                  </a:cubicBezTo>
                  <a:lnTo>
                    <a:pt x="19311" y="7098"/>
                  </a:lnTo>
                  <a:cubicBezTo>
                    <a:pt x="25655" y="7298"/>
                    <a:pt x="30621" y="10939"/>
                    <a:pt x="35919" y="13750"/>
                  </a:cubicBezTo>
                  <a:close/>
                </a:path>
              </a:pathLst>
            </a:custGeom>
            <a:grpFill/>
            <a:ln w="5715" cap="flat">
              <a:noFill/>
              <a:prstDash val="solid"/>
              <a:miter/>
            </a:ln>
          </p:spPr>
          <p:txBody>
            <a:bodyPr rtlCol="0" anchor="ctr"/>
            <a:lstStyle/>
            <a:p>
              <a:endParaRPr lang="zh-CN" altLang="en-US"/>
            </a:p>
          </p:txBody>
        </p:sp>
        <p:sp>
          <p:nvSpPr>
            <p:cNvPr id="2884" name="任意多边形: 形状 2883">
              <a:extLst>
                <a:ext uri="{FF2B5EF4-FFF2-40B4-BE49-F238E27FC236}">
                  <a16:creationId xmlns:a16="http://schemas.microsoft.com/office/drawing/2014/main" id="{ECCFFC3F-6A8C-D56E-4DE3-0D4DA4F80DF8}"/>
                </a:ext>
              </a:extLst>
            </p:cNvPr>
            <p:cNvSpPr/>
            <p:nvPr/>
          </p:nvSpPr>
          <p:spPr>
            <a:xfrm>
              <a:off x="7030968" y="3531132"/>
              <a:ext cx="17301" cy="22833"/>
            </a:xfrm>
            <a:custGeom>
              <a:avLst/>
              <a:gdLst>
                <a:gd name="connsiteX0" fmla="*/ 0 w 17301"/>
                <a:gd name="connsiteY0" fmla="*/ 20654 h 22833"/>
                <a:gd name="connsiteX1" fmla="*/ 6110 w 17301"/>
                <a:gd name="connsiteY1" fmla="*/ 0 h 22833"/>
                <a:gd name="connsiteX2" fmla="*/ 16482 w 17301"/>
                <a:gd name="connsiteY2" fmla="*/ 19688 h 22833"/>
                <a:gd name="connsiteX3" fmla="*/ 0 w 17301"/>
                <a:gd name="connsiteY3" fmla="*/ 20654 h 22833"/>
              </a:gdLst>
              <a:ahLst/>
              <a:cxnLst>
                <a:cxn ang="0">
                  <a:pos x="connsiteX0" y="connsiteY0"/>
                </a:cxn>
                <a:cxn ang="0">
                  <a:pos x="connsiteX1" y="connsiteY1"/>
                </a:cxn>
                <a:cxn ang="0">
                  <a:pos x="connsiteX2" y="connsiteY2"/>
                </a:cxn>
                <a:cxn ang="0">
                  <a:pos x="connsiteX3" y="connsiteY3"/>
                </a:cxn>
              </a:cxnLst>
              <a:rect l="l" t="t" r="r" b="b"/>
              <a:pathLst>
                <a:path w="17301" h="22833">
                  <a:moveTo>
                    <a:pt x="0" y="20654"/>
                  </a:moveTo>
                  <a:cubicBezTo>
                    <a:pt x="11676" y="16579"/>
                    <a:pt x="1692" y="7858"/>
                    <a:pt x="6110" y="0"/>
                  </a:cubicBezTo>
                  <a:cubicBezTo>
                    <a:pt x="7875" y="8510"/>
                    <a:pt x="20614" y="8670"/>
                    <a:pt x="16482" y="19688"/>
                  </a:cubicBezTo>
                  <a:cubicBezTo>
                    <a:pt x="14979" y="23689"/>
                    <a:pt x="14276" y="23717"/>
                    <a:pt x="0" y="20654"/>
                  </a:cubicBezTo>
                  <a:close/>
                </a:path>
              </a:pathLst>
            </a:custGeom>
            <a:grpFill/>
            <a:ln w="5715" cap="flat">
              <a:noFill/>
              <a:prstDash val="solid"/>
              <a:miter/>
            </a:ln>
          </p:spPr>
          <p:txBody>
            <a:bodyPr rtlCol="0" anchor="ctr"/>
            <a:lstStyle/>
            <a:p>
              <a:endParaRPr lang="zh-CN" altLang="en-US"/>
            </a:p>
          </p:txBody>
        </p:sp>
        <p:sp>
          <p:nvSpPr>
            <p:cNvPr id="2885" name="任意多边形: 形状 2884">
              <a:extLst>
                <a:ext uri="{FF2B5EF4-FFF2-40B4-BE49-F238E27FC236}">
                  <a16:creationId xmlns:a16="http://schemas.microsoft.com/office/drawing/2014/main" id="{4A7D05AD-7255-99D7-A45A-60C0D76D2B03}"/>
                </a:ext>
              </a:extLst>
            </p:cNvPr>
            <p:cNvSpPr/>
            <p:nvPr/>
          </p:nvSpPr>
          <p:spPr>
            <a:xfrm>
              <a:off x="7206561" y="3845514"/>
              <a:ext cx="15664" cy="15880"/>
            </a:xfrm>
            <a:custGeom>
              <a:avLst/>
              <a:gdLst>
                <a:gd name="connsiteX0" fmla="*/ 15665 w 15664"/>
                <a:gd name="connsiteY0" fmla="*/ 13848 h 15880"/>
                <a:gd name="connsiteX1" fmla="*/ 0 w 15664"/>
                <a:gd name="connsiteY1" fmla="*/ 0 h 15880"/>
                <a:gd name="connsiteX2" fmla="*/ 15665 w 15664"/>
                <a:gd name="connsiteY2" fmla="*/ 13848 h 15880"/>
              </a:gdLst>
              <a:ahLst/>
              <a:cxnLst>
                <a:cxn ang="0">
                  <a:pos x="connsiteX0" y="connsiteY0"/>
                </a:cxn>
                <a:cxn ang="0">
                  <a:pos x="connsiteX1" y="connsiteY1"/>
                </a:cxn>
                <a:cxn ang="0">
                  <a:pos x="connsiteX2" y="connsiteY2"/>
                </a:cxn>
              </a:cxnLst>
              <a:rect l="l" t="t" r="r" b="b"/>
              <a:pathLst>
                <a:path w="15664" h="15880">
                  <a:moveTo>
                    <a:pt x="15665" y="13848"/>
                  </a:moveTo>
                  <a:cubicBezTo>
                    <a:pt x="1246" y="17848"/>
                    <a:pt x="549" y="17236"/>
                    <a:pt x="0" y="0"/>
                  </a:cubicBezTo>
                  <a:cubicBezTo>
                    <a:pt x="7938" y="1543"/>
                    <a:pt x="12202" y="7241"/>
                    <a:pt x="15665" y="13848"/>
                  </a:cubicBezTo>
                  <a:close/>
                </a:path>
              </a:pathLst>
            </a:custGeom>
            <a:grpFill/>
            <a:ln w="5715" cap="flat">
              <a:noFill/>
              <a:prstDash val="solid"/>
              <a:miter/>
            </a:ln>
          </p:spPr>
          <p:txBody>
            <a:bodyPr rtlCol="0" anchor="ctr"/>
            <a:lstStyle/>
            <a:p>
              <a:endParaRPr lang="zh-CN" altLang="en-US"/>
            </a:p>
          </p:txBody>
        </p:sp>
        <p:sp>
          <p:nvSpPr>
            <p:cNvPr id="2886" name="任意多边形: 形状 2885">
              <a:extLst>
                <a:ext uri="{FF2B5EF4-FFF2-40B4-BE49-F238E27FC236}">
                  <a16:creationId xmlns:a16="http://schemas.microsoft.com/office/drawing/2014/main" id="{48FAD871-FD52-A2B6-B2E0-593E958CBCED}"/>
                </a:ext>
              </a:extLst>
            </p:cNvPr>
            <p:cNvSpPr/>
            <p:nvPr/>
          </p:nvSpPr>
          <p:spPr>
            <a:xfrm>
              <a:off x="6582697" y="3483481"/>
              <a:ext cx="14765" cy="22596"/>
            </a:xfrm>
            <a:custGeom>
              <a:avLst/>
              <a:gdLst>
                <a:gd name="connsiteX0" fmla="*/ 14765 w 14765"/>
                <a:gd name="connsiteY0" fmla="*/ 14093 h 22596"/>
                <a:gd name="connsiteX1" fmla="*/ 7250 w 14765"/>
                <a:gd name="connsiteY1" fmla="*/ 22597 h 22596"/>
                <a:gd name="connsiteX2" fmla="*/ 2449 w 14765"/>
                <a:gd name="connsiteY2" fmla="*/ 0 h 22596"/>
                <a:gd name="connsiteX3" fmla="*/ 14765 w 14765"/>
                <a:gd name="connsiteY3" fmla="*/ 14093 h 22596"/>
              </a:gdLst>
              <a:ahLst/>
              <a:cxnLst>
                <a:cxn ang="0">
                  <a:pos x="connsiteX0" y="connsiteY0"/>
                </a:cxn>
                <a:cxn ang="0">
                  <a:pos x="connsiteX1" y="connsiteY1"/>
                </a:cxn>
                <a:cxn ang="0">
                  <a:pos x="connsiteX2" y="connsiteY2"/>
                </a:cxn>
                <a:cxn ang="0">
                  <a:pos x="connsiteX3" y="connsiteY3"/>
                </a:cxn>
              </a:cxnLst>
              <a:rect l="l" t="t" r="r" b="b"/>
              <a:pathLst>
                <a:path w="14765" h="22596">
                  <a:moveTo>
                    <a:pt x="14765" y="14093"/>
                  </a:moveTo>
                  <a:cubicBezTo>
                    <a:pt x="12674" y="16459"/>
                    <a:pt x="10587" y="18819"/>
                    <a:pt x="7250" y="22597"/>
                  </a:cubicBezTo>
                  <a:cubicBezTo>
                    <a:pt x="5135" y="14487"/>
                    <a:pt x="-4426" y="9590"/>
                    <a:pt x="2449" y="0"/>
                  </a:cubicBezTo>
                  <a:cubicBezTo>
                    <a:pt x="7553" y="3823"/>
                    <a:pt x="12045" y="8184"/>
                    <a:pt x="14765" y="14093"/>
                  </a:cubicBezTo>
                  <a:close/>
                </a:path>
              </a:pathLst>
            </a:custGeom>
            <a:grpFill/>
            <a:ln w="5715" cap="flat">
              <a:noFill/>
              <a:prstDash val="solid"/>
              <a:miter/>
            </a:ln>
          </p:spPr>
          <p:txBody>
            <a:bodyPr rtlCol="0" anchor="ctr"/>
            <a:lstStyle/>
            <a:p>
              <a:endParaRPr lang="zh-CN" altLang="en-US"/>
            </a:p>
          </p:txBody>
        </p:sp>
        <p:sp>
          <p:nvSpPr>
            <p:cNvPr id="2887" name="任意多边形: 形状 2886">
              <a:extLst>
                <a:ext uri="{FF2B5EF4-FFF2-40B4-BE49-F238E27FC236}">
                  <a16:creationId xmlns:a16="http://schemas.microsoft.com/office/drawing/2014/main" id="{27350410-5BAF-A7AC-07AB-FD79AA8B267C}"/>
                </a:ext>
              </a:extLst>
            </p:cNvPr>
            <p:cNvSpPr/>
            <p:nvPr/>
          </p:nvSpPr>
          <p:spPr>
            <a:xfrm>
              <a:off x="7293721" y="3947664"/>
              <a:ext cx="14498" cy="15666"/>
            </a:xfrm>
            <a:custGeom>
              <a:avLst/>
              <a:gdLst>
                <a:gd name="connsiteX0" fmla="*/ 14499 w 14498"/>
                <a:gd name="connsiteY0" fmla="*/ 13127 h 15666"/>
                <a:gd name="connsiteX1" fmla="*/ 1800 w 14498"/>
                <a:gd name="connsiteY1" fmla="*/ 10213 h 15666"/>
                <a:gd name="connsiteX2" fmla="*/ 4909 w 14498"/>
                <a:gd name="connsiteY2" fmla="*/ 0 h 15666"/>
                <a:gd name="connsiteX3" fmla="*/ 14499 w 14498"/>
                <a:gd name="connsiteY3" fmla="*/ 13127 h 15666"/>
              </a:gdLst>
              <a:ahLst/>
              <a:cxnLst>
                <a:cxn ang="0">
                  <a:pos x="connsiteX0" y="connsiteY0"/>
                </a:cxn>
                <a:cxn ang="0">
                  <a:pos x="connsiteX1" y="connsiteY1"/>
                </a:cxn>
                <a:cxn ang="0">
                  <a:pos x="connsiteX2" y="connsiteY2"/>
                </a:cxn>
                <a:cxn ang="0">
                  <a:pos x="connsiteX3" y="connsiteY3"/>
                </a:cxn>
              </a:cxnLst>
              <a:rect l="l" t="t" r="r" b="b"/>
              <a:pathLst>
                <a:path w="14498" h="15666">
                  <a:moveTo>
                    <a:pt x="14499" y="13127"/>
                  </a:moveTo>
                  <a:cubicBezTo>
                    <a:pt x="8772" y="18780"/>
                    <a:pt x="5224" y="13727"/>
                    <a:pt x="1800" y="10213"/>
                  </a:cubicBezTo>
                  <a:cubicBezTo>
                    <a:pt x="-2949" y="5326"/>
                    <a:pt x="2983" y="3160"/>
                    <a:pt x="4909" y="0"/>
                  </a:cubicBezTo>
                  <a:cubicBezTo>
                    <a:pt x="10344" y="2743"/>
                    <a:pt x="11601" y="8532"/>
                    <a:pt x="14499" y="13127"/>
                  </a:cubicBezTo>
                  <a:close/>
                </a:path>
              </a:pathLst>
            </a:custGeom>
            <a:grpFill/>
            <a:ln w="5715" cap="flat">
              <a:noFill/>
              <a:prstDash val="solid"/>
              <a:miter/>
            </a:ln>
          </p:spPr>
          <p:txBody>
            <a:bodyPr rtlCol="0" anchor="ctr"/>
            <a:lstStyle/>
            <a:p>
              <a:endParaRPr lang="zh-CN" altLang="en-US"/>
            </a:p>
          </p:txBody>
        </p:sp>
        <p:sp>
          <p:nvSpPr>
            <p:cNvPr id="2888" name="任意多边形: 形状 2887">
              <a:extLst>
                <a:ext uri="{FF2B5EF4-FFF2-40B4-BE49-F238E27FC236}">
                  <a16:creationId xmlns:a16="http://schemas.microsoft.com/office/drawing/2014/main" id="{6FB69819-8591-1ED2-92FB-C7346994C53C}"/>
                </a:ext>
              </a:extLst>
            </p:cNvPr>
            <p:cNvSpPr/>
            <p:nvPr/>
          </p:nvSpPr>
          <p:spPr>
            <a:xfrm>
              <a:off x="7298070" y="3797028"/>
              <a:ext cx="16584" cy="24403"/>
            </a:xfrm>
            <a:custGeom>
              <a:avLst/>
              <a:gdLst>
                <a:gd name="connsiteX0" fmla="*/ 0 w 16584"/>
                <a:gd name="connsiteY0" fmla="*/ 0 h 24403"/>
                <a:gd name="connsiteX1" fmla="*/ 16585 w 16584"/>
                <a:gd name="connsiteY1" fmla="*/ 24403 h 24403"/>
                <a:gd name="connsiteX2" fmla="*/ 0 w 16584"/>
                <a:gd name="connsiteY2" fmla="*/ 0 h 24403"/>
              </a:gdLst>
              <a:ahLst/>
              <a:cxnLst>
                <a:cxn ang="0">
                  <a:pos x="connsiteX0" y="connsiteY0"/>
                </a:cxn>
                <a:cxn ang="0">
                  <a:pos x="connsiteX1" y="connsiteY1"/>
                </a:cxn>
                <a:cxn ang="0">
                  <a:pos x="connsiteX2" y="connsiteY2"/>
                </a:cxn>
              </a:cxnLst>
              <a:rect l="l" t="t" r="r" b="b"/>
              <a:pathLst>
                <a:path w="16584" h="24403">
                  <a:moveTo>
                    <a:pt x="0" y="0"/>
                  </a:moveTo>
                  <a:cubicBezTo>
                    <a:pt x="7967" y="8938"/>
                    <a:pt x="14653" y="14996"/>
                    <a:pt x="16585" y="24403"/>
                  </a:cubicBezTo>
                  <a:cubicBezTo>
                    <a:pt x="10504" y="18031"/>
                    <a:pt x="1006" y="14334"/>
                    <a:pt x="0" y="0"/>
                  </a:cubicBezTo>
                  <a:close/>
                </a:path>
              </a:pathLst>
            </a:custGeom>
            <a:grpFill/>
            <a:ln w="5715" cap="flat">
              <a:noFill/>
              <a:prstDash val="solid"/>
              <a:miter/>
            </a:ln>
          </p:spPr>
          <p:txBody>
            <a:bodyPr rtlCol="0" anchor="ctr"/>
            <a:lstStyle/>
            <a:p>
              <a:endParaRPr lang="zh-CN" altLang="en-US"/>
            </a:p>
          </p:txBody>
        </p:sp>
        <p:sp>
          <p:nvSpPr>
            <p:cNvPr id="2889" name="任意多边形: 形状 2888">
              <a:extLst>
                <a:ext uri="{FF2B5EF4-FFF2-40B4-BE49-F238E27FC236}">
                  <a16:creationId xmlns:a16="http://schemas.microsoft.com/office/drawing/2014/main" id="{0EBA6B80-8E78-C325-7CAF-44E740F79F0A}"/>
                </a:ext>
              </a:extLst>
            </p:cNvPr>
            <p:cNvSpPr/>
            <p:nvPr/>
          </p:nvSpPr>
          <p:spPr>
            <a:xfrm>
              <a:off x="6850979" y="3707972"/>
              <a:ext cx="23060" cy="10860"/>
            </a:xfrm>
            <a:custGeom>
              <a:avLst/>
              <a:gdLst>
                <a:gd name="connsiteX0" fmla="*/ 23060 w 23060"/>
                <a:gd name="connsiteY0" fmla="*/ 9658 h 10860"/>
                <a:gd name="connsiteX1" fmla="*/ 0 w 23060"/>
                <a:gd name="connsiteY1" fmla="*/ 0 h 10860"/>
                <a:gd name="connsiteX2" fmla="*/ 23060 w 23060"/>
                <a:gd name="connsiteY2" fmla="*/ 9658 h 10860"/>
              </a:gdLst>
              <a:ahLst/>
              <a:cxnLst>
                <a:cxn ang="0">
                  <a:pos x="connsiteX0" y="connsiteY0"/>
                </a:cxn>
                <a:cxn ang="0">
                  <a:pos x="connsiteX1" y="connsiteY1"/>
                </a:cxn>
                <a:cxn ang="0">
                  <a:pos x="connsiteX2" y="connsiteY2"/>
                </a:cxn>
              </a:cxnLst>
              <a:rect l="l" t="t" r="r" b="b"/>
              <a:pathLst>
                <a:path w="23060" h="10860">
                  <a:moveTo>
                    <a:pt x="23060" y="9658"/>
                  </a:moveTo>
                  <a:cubicBezTo>
                    <a:pt x="13133" y="11784"/>
                    <a:pt x="3835" y="12413"/>
                    <a:pt x="0" y="0"/>
                  </a:cubicBezTo>
                  <a:cubicBezTo>
                    <a:pt x="8064" y="2314"/>
                    <a:pt x="16837" y="2949"/>
                    <a:pt x="23060" y="9658"/>
                  </a:cubicBezTo>
                  <a:close/>
                </a:path>
              </a:pathLst>
            </a:custGeom>
            <a:grpFill/>
            <a:ln w="5715" cap="flat">
              <a:noFill/>
              <a:prstDash val="solid"/>
              <a:miter/>
            </a:ln>
          </p:spPr>
          <p:txBody>
            <a:bodyPr rtlCol="0" anchor="ctr"/>
            <a:lstStyle/>
            <a:p>
              <a:endParaRPr lang="zh-CN" altLang="en-US"/>
            </a:p>
          </p:txBody>
        </p:sp>
        <p:sp>
          <p:nvSpPr>
            <p:cNvPr id="2890" name="任意多边形: 形状 2889">
              <a:extLst>
                <a:ext uri="{FF2B5EF4-FFF2-40B4-BE49-F238E27FC236}">
                  <a16:creationId xmlns:a16="http://schemas.microsoft.com/office/drawing/2014/main" id="{5863D76A-B462-B276-4250-D751530675EA}"/>
                </a:ext>
              </a:extLst>
            </p:cNvPr>
            <p:cNvSpPr/>
            <p:nvPr/>
          </p:nvSpPr>
          <p:spPr>
            <a:xfrm>
              <a:off x="7055671" y="3533396"/>
              <a:ext cx="9118" cy="23025"/>
            </a:xfrm>
            <a:custGeom>
              <a:avLst/>
              <a:gdLst>
                <a:gd name="connsiteX0" fmla="*/ 9119 w 9118"/>
                <a:gd name="connsiteY0" fmla="*/ 17 h 23025"/>
                <a:gd name="connsiteX1" fmla="*/ 9119 w 9118"/>
                <a:gd name="connsiteY1" fmla="*/ 13150 h 23025"/>
                <a:gd name="connsiteX2" fmla="*/ 5844 w 9118"/>
                <a:gd name="connsiteY2" fmla="*/ 23026 h 23025"/>
                <a:gd name="connsiteX3" fmla="*/ 5844 w 9118"/>
                <a:gd name="connsiteY3" fmla="*/ 0 h 23025"/>
                <a:gd name="connsiteX4" fmla="*/ 9119 w 9118"/>
                <a:gd name="connsiteY4" fmla="*/ 17 h 23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 h="23025">
                  <a:moveTo>
                    <a:pt x="9119" y="17"/>
                  </a:moveTo>
                  <a:cubicBezTo>
                    <a:pt x="9119" y="4395"/>
                    <a:pt x="9119" y="8772"/>
                    <a:pt x="9119" y="13150"/>
                  </a:cubicBezTo>
                  <a:cubicBezTo>
                    <a:pt x="5924" y="15745"/>
                    <a:pt x="8947" y="20402"/>
                    <a:pt x="5844" y="23026"/>
                  </a:cubicBezTo>
                  <a:cubicBezTo>
                    <a:pt x="-3340" y="15350"/>
                    <a:pt x="-420" y="7675"/>
                    <a:pt x="5844" y="0"/>
                  </a:cubicBezTo>
                  <a:cubicBezTo>
                    <a:pt x="6935" y="6"/>
                    <a:pt x="8027" y="11"/>
                    <a:pt x="9119" y="17"/>
                  </a:cubicBezTo>
                  <a:close/>
                </a:path>
              </a:pathLst>
            </a:custGeom>
            <a:grpFill/>
            <a:ln w="5715" cap="flat">
              <a:noFill/>
              <a:prstDash val="solid"/>
              <a:miter/>
            </a:ln>
          </p:spPr>
          <p:txBody>
            <a:bodyPr rtlCol="0" anchor="ctr"/>
            <a:lstStyle/>
            <a:p>
              <a:endParaRPr lang="zh-CN" altLang="en-US"/>
            </a:p>
          </p:txBody>
        </p:sp>
        <p:sp>
          <p:nvSpPr>
            <p:cNvPr id="2891" name="任意多边形: 形状 2890">
              <a:extLst>
                <a:ext uri="{FF2B5EF4-FFF2-40B4-BE49-F238E27FC236}">
                  <a16:creationId xmlns:a16="http://schemas.microsoft.com/office/drawing/2014/main" id="{6FEE5FD7-14B8-98D6-4EA5-788F0C9CE660}"/>
                </a:ext>
              </a:extLst>
            </p:cNvPr>
            <p:cNvSpPr/>
            <p:nvPr/>
          </p:nvSpPr>
          <p:spPr>
            <a:xfrm>
              <a:off x="7186479" y="3454411"/>
              <a:ext cx="13155" cy="16484"/>
            </a:xfrm>
            <a:custGeom>
              <a:avLst/>
              <a:gdLst>
                <a:gd name="connsiteX0" fmla="*/ 13156 w 13155"/>
                <a:gd name="connsiteY0" fmla="*/ 16485 h 16484"/>
                <a:gd name="connsiteX1" fmla="*/ 0 w 13155"/>
                <a:gd name="connsiteY1" fmla="*/ 37 h 16484"/>
                <a:gd name="connsiteX2" fmla="*/ 13156 w 13155"/>
                <a:gd name="connsiteY2" fmla="*/ 16485 h 16484"/>
              </a:gdLst>
              <a:ahLst/>
              <a:cxnLst>
                <a:cxn ang="0">
                  <a:pos x="connsiteX0" y="connsiteY0"/>
                </a:cxn>
                <a:cxn ang="0">
                  <a:pos x="connsiteX1" y="connsiteY1"/>
                </a:cxn>
                <a:cxn ang="0">
                  <a:pos x="connsiteX2" y="connsiteY2"/>
                </a:cxn>
              </a:cxnLst>
              <a:rect l="l" t="t" r="r" b="b"/>
              <a:pathLst>
                <a:path w="13155" h="16484">
                  <a:moveTo>
                    <a:pt x="13156" y="16485"/>
                  </a:moveTo>
                  <a:cubicBezTo>
                    <a:pt x="6990" y="12427"/>
                    <a:pt x="863" y="8335"/>
                    <a:pt x="0" y="37"/>
                  </a:cubicBezTo>
                  <a:cubicBezTo>
                    <a:pt x="12144" y="-689"/>
                    <a:pt x="10727" y="9438"/>
                    <a:pt x="13156" y="16485"/>
                  </a:cubicBezTo>
                  <a:close/>
                </a:path>
              </a:pathLst>
            </a:custGeom>
            <a:grpFill/>
            <a:ln w="5715" cap="flat">
              <a:noFill/>
              <a:prstDash val="solid"/>
              <a:miter/>
            </a:ln>
          </p:spPr>
          <p:txBody>
            <a:bodyPr rtlCol="0" anchor="ctr"/>
            <a:lstStyle/>
            <a:p>
              <a:endParaRPr lang="zh-CN" altLang="en-US"/>
            </a:p>
          </p:txBody>
        </p:sp>
        <p:sp>
          <p:nvSpPr>
            <p:cNvPr id="2892" name="任意多边形: 形状 2891">
              <a:extLst>
                <a:ext uri="{FF2B5EF4-FFF2-40B4-BE49-F238E27FC236}">
                  <a16:creationId xmlns:a16="http://schemas.microsoft.com/office/drawing/2014/main" id="{AE7A8C63-2BFC-6B4F-5DF6-AA6FDD9E2DAD}"/>
                </a:ext>
              </a:extLst>
            </p:cNvPr>
            <p:cNvSpPr/>
            <p:nvPr/>
          </p:nvSpPr>
          <p:spPr>
            <a:xfrm>
              <a:off x="7061475" y="3773648"/>
              <a:ext cx="20248" cy="8654"/>
            </a:xfrm>
            <a:custGeom>
              <a:avLst/>
              <a:gdLst>
                <a:gd name="connsiteX0" fmla="*/ 20248 w 20248"/>
                <a:gd name="connsiteY0" fmla="*/ 5846 h 8654"/>
                <a:gd name="connsiteX1" fmla="*/ 0 w 20248"/>
                <a:gd name="connsiteY1" fmla="*/ 0 h 8654"/>
                <a:gd name="connsiteX2" fmla="*/ 20248 w 20248"/>
                <a:gd name="connsiteY2" fmla="*/ 5846 h 8654"/>
              </a:gdLst>
              <a:ahLst/>
              <a:cxnLst>
                <a:cxn ang="0">
                  <a:pos x="connsiteX0" y="connsiteY0"/>
                </a:cxn>
                <a:cxn ang="0">
                  <a:pos x="connsiteX1" y="connsiteY1"/>
                </a:cxn>
                <a:cxn ang="0">
                  <a:pos x="connsiteX2" y="connsiteY2"/>
                </a:cxn>
              </a:cxnLst>
              <a:rect l="l" t="t" r="r" b="b"/>
              <a:pathLst>
                <a:path w="20248" h="8654">
                  <a:moveTo>
                    <a:pt x="20248" y="5846"/>
                  </a:moveTo>
                  <a:cubicBezTo>
                    <a:pt x="11161" y="11990"/>
                    <a:pt x="5246" y="7149"/>
                    <a:pt x="0" y="0"/>
                  </a:cubicBezTo>
                  <a:cubicBezTo>
                    <a:pt x="6847" y="1629"/>
                    <a:pt x="15076" y="-1572"/>
                    <a:pt x="20248" y="5846"/>
                  </a:cubicBezTo>
                  <a:close/>
                </a:path>
              </a:pathLst>
            </a:custGeom>
            <a:grpFill/>
            <a:ln w="5715" cap="flat">
              <a:noFill/>
              <a:prstDash val="solid"/>
              <a:miter/>
            </a:ln>
          </p:spPr>
          <p:txBody>
            <a:bodyPr rtlCol="0" anchor="ctr"/>
            <a:lstStyle/>
            <a:p>
              <a:endParaRPr lang="zh-CN" altLang="en-US"/>
            </a:p>
          </p:txBody>
        </p:sp>
        <p:sp>
          <p:nvSpPr>
            <p:cNvPr id="2893" name="任意多边形: 形状 2892">
              <a:extLst>
                <a:ext uri="{FF2B5EF4-FFF2-40B4-BE49-F238E27FC236}">
                  <a16:creationId xmlns:a16="http://schemas.microsoft.com/office/drawing/2014/main" id="{9E81BA14-5C1C-8031-3B0A-125BC33E6A17}"/>
                </a:ext>
              </a:extLst>
            </p:cNvPr>
            <p:cNvSpPr/>
            <p:nvPr/>
          </p:nvSpPr>
          <p:spPr>
            <a:xfrm>
              <a:off x="7310335" y="3456115"/>
              <a:ext cx="11245" cy="12500"/>
            </a:xfrm>
            <a:custGeom>
              <a:avLst/>
              <a:gdLst>
                <a:gd name="connsiteX0" fmla="*/ 9429 w 11245"/>
                <a:gd name="connsiteY0" fmla="*/ 12500 h 12500"/>
                <a:gd name="connsiteX1" fmla="*/ 6520 w 11245"/>
                <a:gd name="connsiteY1" fmla="*/ 11535 h 12500"/>
                <a:gd name="connsiteX2" fmla="*/ 302 w 11245"/>
                <a:gd name="connsiteY2" fmla="*/ 1682 h 12500"/>
                <a:gd name="connsiteX3" fmla="*/ 4325 w 11245"/>
                <a:gd name="connsiteY3" fmla="*/ 527 h 12500"/>
                <a:gd name="connsiteX4" fmla="*/ 9429 w 11245"/>
                <a:gd name="connsiteY4" fmla="*/ 12500 h 1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5" h="12500">
                  <a:moveTo>
                    <a:pt x="9429" y="12500"/>
                  </a:moveTo>
                  <a:cubicBezTo>
                    <a:pt x="8440" y="12198"/>
                    <a:pt x="7097" y="12203"/>
                    <a:pt x="6520" y="11535"/>
                  </a:cubicBezTo>
                  <a:cubicBezTo>
                    <a:pt x="3937" y="8569"/>
                    <a:pt x="-1310" y="7088"/>
                    <a:pt x="302" y="1682"/>
                  </a:cubicBezTo>
                  <a:cubicBezTo>
                    <a:pt x="759" y="156"/>
                    <a:pt x="2685" y="-570"/>
                    <a:pt x="4325" y="527"/>
                  </a:cubicBezTo>
                  <a:cubicBezTo>
                    <a:pt x="8583" y="3391"/>
                    <a:pt x="14184" y="5762"/>
                    <a:pt x="9429" y="12500"/>
                  </a:cubicBezTo>
                  <a:close/>
                </a:path>
              </a:pathLst>
            </a:custGeom>
            <a:grpFill/>
            <a:ln w="5715" cap="flat">
              <a:noFill/>
              <a:prstDash val="solid"/>
              <a:miter/>
            </a:ln>
          </p:spPr>
          <p:txBody>
            <a:bodyPr rtlCol="0" anchor="ctr"/>
            <a:lstStyle/>
            <a:p>
              <a:endParaRPr lang="zh-CN" altLang="en-US"/>
            </a:p>
          </p:txBody>
        </p:sp>
        <p:sp>
          <p:nvSpPr>
            <p:cNvPr id="2894" name="任意多边形: 形状 2893">
              <a:extLst>
                <a:ext uri="{FF2B5EF4-FFF2-40B4-BE49-F238E27FC236}">
                  <a16:creationId xmlns:a16="http://schemas.microsoft.com/office/drawing/2014/main" id="{62B46CB5-2EE1-BAF2-179D-AEE40FE5B424}"/>
                </a:ext>
              </a:extLst>
            </p:cNvPr>
            <p:cNvSpPr/>
            <p:nvPr/>
          </p:nvSpPr>
          <p:spPr>
            <a:xfrm>
              <a:off x="7172560" y="3771894"/>
              <a:ext cx="11552" cy="14587"/>
            </a:xfrm>
            <a:custGeom>
              <a:avLst/>
              <a:gdLst>
                <a:gd name="connsiteX0" fmla="*/ 3940 w 11552"/>
                <a:gd name="connsiteY0" fmla="*/ 0 h 14587"/>
                <a:gd name="connsiteX1" fmla="*/ 11553 w 11552"/>
                <a:gd name="connsiteY1" fmla="*/ 13190 h 14587"/>
                <a:gd name="connsiteX2" fmla="*/ 8975 w 11552"/>
                <a:gd name="connsiteY2" fmla="*/ 14550 h 14587"/>
                <a:gd name="connsiteX3" fmla="*/ 8 w 11552"/>
                <a:gd name="connsiteY3" fmla="*/ 3509 h 14587"/>
                <a:gd name="connsiteX4" fmla="*/ 3940 w 11552"/>
                <a:gd name="connsiteY4" fmla="*/ 0 h 14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2" h="14587">
                  <a:moveTo>
                    <a:pt x="3940" y="0"/>
                  </a:moveTo>
                  <a:cubicBezTo>
                    <a:pt x="6621" y="4646"/>
                    <a:pt x="9090" y="8915"/>
                    <a:pt x="11553" y="13190"/>
                  </a:cubicBezTo>
                  <a:cubicBezTo>
                    <a:pt x="10672" y="13676"/>
                    <a:pt x="9461" y="14808"/>
                    <a:pt x="8975" y="14550"/>
                  </a:cubicBezTo>
                  <a:cubicBezTo>
                    <a:pt x="4420" y="12173"/>
                    <a:pt x="-220" y="9601"/>
                    <a:pt x="8" y="3509"/>
                  </a:cubicBezTo>
                  <a:cubicBezTo>
                    <a:pt x="48" y="2475"/>
                    <a:pt x="2163" y="1520"/>
                    <a:pt x="3940" y="0"/>
                  </a:cubicBezTo>
                  <a:close/>
                </a:path>
              </a:pathLst>
            </a:custGeom>
            <a:grpFill/>
            <a:ln w="5715" cap="flat">
              <a:noFill/>
              <a:prstDash val="solid"/>
              <a:miter/>
            </a:ln>
          </p:spPr>
          <p:txBody>
            <a:bodyPr rtlCol="0" anchor="ctr"/>
            <a:lstStyle/>
            <a:p>
              <a:endParaRPr lang="zh-CN" altLang="en-US"/>
            </a:p>
          </p:txBody>
        </p:sp>
        <p:sp>
          <p:nvSpPr>
            <p:cNvPr id="2895" name="任意多边形: 形状 2894">
              <a:extLst>
                <a:ext uri="{FF2B5EF4-FFF2-40B4-BE49-F238E27FC236}">
                  <a16:creationId xmlns:a16="http://schemas.microsoft.com/office/drawing/2014/main" id="{227ECBF4-6EDC-E2DF-5D78-473428DC221F}"/>
                </a:ext>
              </a:extLst>
            </p:cNvPr>
            <p:cNvSpPr/>
            <p:nvPr/>
          </p:nvSpPr>
          <p:spPr>
            <a:xfrm>
              <a:off x="7225861" y="3862500"/>
              <a:ext cx="9881" cy="13333"/>
            </a:xfrm>
            <a:custGeom>
              <a:avLst/>
              <a:gdLst>
                <a:gd name="connsiteX0" fmla="*/ 9881 w 9881"/>
                <a:gd name="connsiteY0" fmla="*/ 9790 h 13333"/>
                <a:gd name="connsiteX1" fmla="*/ 286 w 9881"/>
                <a:gd name="connsiteY1" fmla="*/ 7687 h 13333"/>
                <a:gd name="connsiteX2" fmla="*/ 0 w 9881"/>
                <a:gd name="connsiteY2" fmla="*/ 0 h 13333"/>
                <a:gd name="connsiteX3" fmla="*/ 9881 w 9881"/>
                <a:gd name="connsiteY3" fmla="*/ 9790 h 13333"/>
              </a:gdLst>
              <a:ahLst/>
              <a:cxnLst>
                <a:cxn ang="0">
                  <a:pos x="connsiteX0" y="connsiteY0"/>
                </a:cxn>
                <a:cxn ang="0">
                  <a:pos x="connsiteX1" y="connsiteY1"/>
                </a:cxn>
                <a:cxn ang="0">
                  <a:pos x="connsiteX2" y="connsiteY2"/>
                </a:cxn>
                <a:cxn ang="0">
                  <a:pos x="connsiteX3" y="connsiteY3"/>
                </a:cxn>
              </a:cxnLst>
              <a:rect l="l" t="t" r="r" b="b"/>
              <a:pathLst>
                <a:path w="9881" h="13333">
                  <a:moveTo>
                    <a:pt x="9881" y="9790"/>
                  </a:moveTo>
                  <a:cubicBezTo>
                    <a:pt x="2909" y="14933"/>
                    <a:pt x="1555" y="14682"/>
                    <a:pt x="286" y="7687"/>
                  </a:cubicBezTo>
                  <a:cubicBezTo>
                    <a:pt x="-166" y="5189"/>
                    <a:pt x="74" y="2566"/>
                    <a:pt x="0" y="0"/>
                  </a:cubicBezTo>
                  <a:cubicBezTo>
                    <a:pt x="4435" y="2115"/>
                    <a:pt x="7761" y="5344"/>
                    <a:pt x="9881" y="9790"/>
                  </a:cubicBezTo>
                  <a:close/>
                </a:path>
              </a:pathLst>
            </a:custGeom>
            <a:grpFill/>
            <a:ln w="5715" cap="flat">
              <a:noFill/>
              <a:prstDash val="solid"/>
              <a:miter/>
            </a:ln>
          </p:spPr>
          <p:txBody>
            <a:bodyPr rtlCol="0" anchor="ctr"/>
            <a:lstStyle/>
            <a:p>
              <a:endParaRPr lang="zh-CN" altLang="en-US"/>
            </a:p>
          </p:txBody>
        </p:sp>
        <p:sp>
          <p:nvSpPr>
            <p:cNvPr id="2896" name="任意多边形: 形状 2895">
              <a:extLst>
                <a:ext uri="{FF2B5EF4-FFF2-40B4-BE49-F238E27FC236}">
                  <a16:creationId xmlns:a16="http://schemas.microsoft.com/office/drawing/2014/main" id="{E130593D-F59A-2E7E-E19B-D5E6D4F6A6B4}"/>
                </a:ext>
              </a:extLst>
            </p:cNvPr>
            <p:cNvSpPr/>
            <p:nvPr/>
          </p:nvSpPr>
          <p:spPr>
            <a:xfrm>
              <a:off x="7063554" y="3232708"/>
              <a:ext cx="17111" cy="6807"/>
            </a:xfrm>
            <a:custGeom>
              <a:avLst/>
              <a:gdLst>
                <a:gd name="connsiteX0" fmla="*/ 17112 w 17111"/>
                <a:gd name="connsiteY0" fmla="*/ 2552 h 6807"/>
                <a:gd name="connsiteX1" fmla="*/ 2750 w 17111"/>
                <a:gd name="connsiteY1" fmla="*/ 6479 h 6807"/>
                <a:gd name="connsiteX2" fmla="*/ 36 w 17111"/>
                <a:gd name="connsiteY2" fmla="*/ 2998 h 6807"/>
                <a:gd name="connsiteX3" fmla="*/ 3076 w 17111"/>
                <a:gd name="connsiteY3" fmla="*/ 15 h 6807"/>
                <a:gd name="connsiteX4" fmla="*/ 17112 w 17111"/>
                <a:gd name="connsiteY4" fmla="*/ 2552 h 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1" h="6807">
                  <a:moveTo>
                    <a:pt x="17112" y="2552"/>
                  </a:moveTo>
                  <a:cubicBezTo>
                    <a:pt x="10848" y="4930"/>
                    <a:pt x="7236" y="7787"/>
                    <a:pt x="2750" y="6479"/>
                  </a:cubicBezTo>
                  <a:cubicBezTo>
                    <a:pt x="1561" y="6130"/>
                    <a:pt x="264" y="4318"/>
                    <a:pt x="36" y="2998"/>
                  </a:cubicBezTo>
                  <a:cubicBezTo>
                    <a:pt x="-267" y="1244"/>
                    <a:pt x="1419" y="-162"/>
                    <a:pt x="3076" y="15"/>
                  </a:cubicBezTo>
                  <a:cubicBezTo>
                    <a:pt x="6762" y="409"/>
                    <a:pt x="10397" y="1295"/>
                    <a:pt x="17112" y="2552"/>
                  </a:cubicBezTo>
                  <a:close/>
                </a:path>
              </a:pathLst>
            </a:custGeom>
            <a:grpFill/>
            <a:ln w="5715" cap="flat">
              <a:noFill/>
              <a:prstDash val="solid"/>
              <a:miter/>
            </a:ln>
          </p:spPr>
          <p:txBody>
            <a:bodyPr rtlCol="0" anchor="ctr"/>
            <a:lstStyle/>
            <a:p>
              <a:endParaRPr lang="zh-CN" altLang="en-US"/>
            </a:p>
          </p:txBody>
        </p:sp>
        <p:sp>
          <p:nvSpPr>
            <p:cNvPr id="2897" name="任意多边形: 形状 2896">
              <a:extLst>
                <a:ext uri="{FF2B5EF4-FFF2-40B4-BE49-F238E27FC236}">
                  <a16:creationId xmlns:a16="http://schemas.microsoft.com/office/drawing/2014/main" id="{7DE9BEA6-D2AF-473A-7595-A8BD5F6C0A3D}"/>
                </a:ext>
              </a:extLst>
            </p:cNvPr>
            <p:cNvSpPr/>
            <p:nvPr/>
          </p:nvSpPr>
          <p:spPr>
            <a:xfrm>
              <a:off x="6996166" y="3479892"/>
              <a:ext cx="9438" cy="14030"/>
            </a:xfrm>
            <a:custGeom>
              <a:avLst/>
              <a:gdLst>
                <a:gd name="connsiteX0" fmla="*/ 2849 w 9438"/>
                <a:gd name="connsiteY0" fmla="*/ 14030 h 14030"/>
                <a:gd name="connsiteX1" fmla="*/ 489 w 9438"/>
                <a:gd name="connsiteY1" fmla="*/ 0 h 14030"/>
                <a:gd name="connsiteX2" fmla="*/ 9439 w 9438"/>
                <a:gd name="connsiteY2" fmla="*/ 10744 h 14030"/>
                <a:gd name="connsiteX3" fmla="*/ 2849 w 9438"/>
                <a:gd name="connsiteY3" fmla="*/ 14030 h 14030"/>
              </a:gdLst>
              <a:ahLst/>
              <a:cxnLst>
                <a:cxn ang="0">
                  <a:pos x="connsiteX0" y="connsiteY0"/>
                </a:cxn>
                <a:cxn ang="0">
                  <a:pos x="connsiteX1" y="connsiteY1"/>
                </a:cxn>
                <a:cxn ang="0">
                  <a:pos x="connsiteX2" y="connsiteY2"/>
                </a:cxn>
                <a:cxn ang="0">
                  <a:pos x="connsiteX3" y="connsiteY3"/>
                </a:cxn>
              </a:cxnLst>
              <a:rect l="l" t="t" r="r" b="b"/>
              <a:pathLst>
                <a:path w="9438" h="14030">
                  <a:moveTo>
                    <a:pt x="2849" y="14030"/>
                  </a:moveTo>
                  <a:cubicBezTo>
                    <a:pt x="3278" y="9269"/>
                    <a:pt x="-1506" y="5166"/>
                    <a:pt x="489" y="0"/>
                  </a:cubicBezTo>
                  <a:cubicBezTo>
                    <a:pt x="7753" y="640"/>
                    <a:pt x="4638" y="8795"/>
                    <a:pt x="9439" y="10744"/>
                  </a:cubicBezTo>
                  <a:cubicBezTo>
                    <a:pt x="8021" y="13396"/>
                    <a:pt x="5564" y="13967"/>
                    <a:pt x="2849" y="14030"/>
                  </a:cubicBezTo>
                  <a:close/>
                </a:path>
              </a:pathLst>
            </a:custGeom>
            <a:grpFill/>
            <a:ln w="5715" cap="flat">
              <a:noFill/>
              <a:prstDash val="solid"/>
              <a:miter/>
            </a:ln>
          </p:spPr>
          <p:txBody>
            <a:bodyPr rtlCol="0" anchor="ctr"/>
            <a:lstStyle/>
            <a:p>
              <a:endParaRPr lang="zh-CN" altLang="en-US"/>
            </a:p>
          </p:txBody>
        </p:sp>
        <p:sp>
          <p:nvSpPr>
            <p:cNvPr id="2898" name="任意多边形: 形状 2897">
              <a:extLst>
                <a:ext uri="{FF2B5EF4-FFF2-40B4-BE49-F238E27FC236}">
                  <a16:creationId xmlns:a16="http://schemas.microsoft.com/office/drawing/2014/main" id="{46BBD568-2245-5D2A-D41D-F693B50172A0}"/>
                </a:ext>
              </a:extLst>
            </p:cNvPr>
            <p:cNvSpPr/>
            <p:nvPr/>
          </p:nvSpPr>
          <p:spPr>
            <a:xfrm>
              <a:off x="7198401" y="3468542"/>
              <a:ext cx="6833" cy="15927"/>
            </a:xfrm>
            <a:custGeom>
              <a:avLst/>
              <a:gdLst>
                <a:gd name="connsiteX0" fmla="*/ 6834 w 6833"/>
                <a:gd name="connsiteY0" fmla="*/ 0 h 15927"/>
                <a:gd name="connsiteX1" fmla="*/ 4645 w 6833"/>
                <a:gd name="connsiteY1" fmla="*/ 15928 h 15927"/>
                <a:gd name="connsiteX2" fmla="*/ 6834 w 6833"/>
                <a:gd name="connsiteY2" fmla="*/ 0 h 15927"/>
              </a:gdLst>
              <a:ahLst/>
              <a:cxnLst>
                <a:cxn ang="0">
                  <a:pos x="connsiteX0" y="connsiteY0"/>
                </a:cxn>
                <a:cxn ang="0">
                  <a:pos x="connsiteX1" y="connsiteY1"/>
                </a:cxn>
                <a:cxn ang="0">
                  <a:pos x="connsiteX2" y="connsiteY2"/>
                </a:cxn>
              </a:cxnLst>
              <a:rect l="l" t="t" r="r" b="b"/>
              <a:pathLst>
                <a:path w="6833" h="15927">
                  <a:moveTo>
                    <a:pt x="6834" y="0"/>
                  </a:moveTo>
                  <a:cubicBezTo>
                    <a:pt x="6074" y="5532"/>
                    <a:pt x="5485" y="9824"/>
                    <a:pt x="4645" y="15928"/>
                  </a:cubicBezTo>
                  <a:cubicBezTo>
                    <a:pt x="-876" y="9213"/>
                    <a:pt x="-2950" y="4663"/>
                    <a:pt x="6834" y="0"/>
                  </a:cubicBezTo>
                  <a:close/>
                </a:path>
              </a:pathLst>
            </a:custGeom>
            <a:grpFill/>
            <a:ln w="5715" cap="flat">
              <a:noFill/>
              <a:prstDash val="solid"/>
              <a:miter/>
            </a:ln>
          </p:spPr>
          <p:txBody>
            <a:bodyPr rtlCol="0" anchor="ctr"/>
            <a:lstStyle/>
            <a:p>
              <a:endParaRPr lang="zh-CN" altLang="en-US"/>
            </a:p>
          </p:txBody>
        </p:sp>
        <p:sp>
          <p:nvSpPr>
            <p:cNvPr id="2899" name="任意多边形: 形状 2898">
              <a:extLst>
                <a:ext uri="{FF2B5EF4-FFF2-40B4-BE49-F238E27FC236}">
                  <a16:creationId xmlns:a16="http://schemas.microsoft.com/office/drawing/2014/main" id="{DDC30AE0-1CA4-8295-C660-7F0B1A8B358B}"/>
                </a:ext>
              </a:extLst>
            </p:cNvPr>
            <p:cNvSpPr/>
            <p:nvPr/>
          </p:nvSpPr>
          <p:spPr>
            <a:xfrm>
              <a:off x="7387633" y="3779861"/>
              <a:ext cx="7911" cy="13521"/>
            </a:xfrm>
            <a:custGeom>
              <a:avLst/>
              <a:gdLst>
                <a:gd name="connsiteX0" fmla="*/ 1328 w 7911"/>
                <a:gd name="connsiteY0" fmla="*/ 0 h 13521"/>
                <a:gd name="connsiteX1" fmla="*/ 7912 w 7911"/>
                <a:gd name="connsiteY1" fmla="*/ 13522 h 13521"/>
                <a:gd name="connsiteX2" fmla="*/ 1328 w 7911"/>
                <a:gd name="connsiteY2" fmla="*/ 0 h 13521"/>
              </a:gdLst>
              <a:ahLst/>
              <a:cxnLst>
                <a:cxn ang="0">
                  <a:pos x="connsiteX0" y="connsiteY0"/>
                </a:cxn>
                <a:cxn ang="0">
                  <a:pos x="connsiteX1" y="connsiteY1"/>
                </a:cxn>
                <a:cxn ang="0">
                  <a:pos x="connsiteX2" y="connsiteY2"/>
                </a:cxn>
              </a:cxnLst>
              <a:rect l="l" t="t" r="r" b="b"/>
              <a:pathLst>
                <a:path w="7911" h="13521">
                  <a:moveTo>
                    <a:pt x="1328" y="0"/>
                  </a:moveTo>
                  <a:cubicBezTo>
                    <a:pt x="3259" y="3960"/>
                    <a:pt x="5185" y="7927"/>
                    <a:pt x="7912" y="13522"/>
                  </a:cubicBezTo>
                  <a:cubicBezTo>
                    <a:pt x="-2930" y="11384"/>
                    <a:pt x="128" y="5298"/>
                    <a:pt x="1328" y="0"/>
                  </a:cubicBezTo>
                  <a:close/>
                </a:path>
              </a:pathLst>
            </a:custGeom>
            <a:grpFill/>
            <a:ln w="5715" cap="flat">
              <a:noFill/>
              <a:prstDash val="solid"/>
              <a:miter/>
            </a:ln>
          </p:spPr>
          <p:txBody>
            <a:bodyPr rtlCol="0" anchor="ctr"/>
            <a:lstStyle/>
            <a:p>
              <a:endParaRPr lang="zh-CN" altLang="en-US"/>
            </a:p>
          </p:txBody>
        </p:sp>
        <p:sp>
          <p:nvSpPr>
            <p:cNvPr id="2900" name="任意多边形: 形状 2899">
              <a:extLst>
                <a:ext uri="{FF2B5EF4-FFF2-40B4-BE49-F238E27FC236}">
                  <a16:creationId xmlns:a16="http://schemas.microsoft.com/office/drawing/2014/main" id="{2F50F0C1-F484-0E66-A50D-B3630B6F97A1}"/>
                </a:ext>
              </a:extLst>
            </p:cNvPr>
            <p:cNvSpPr/>
            <p:nvPr/>
          </p:nvSpPr>
          <p:spPr>
            <a:xfrm>
              <a:off x="7269754" y="3839319"/>
              <a:ext cx="12097" cy="9869"/>
            </a:xfrm>
            <a:custGeom>
              <a:avLst/>
              <a:gdLst>
                <a:gd name="connsiteX0" fmla="*/ 12097 w 12097"/>
                <a:gd name="connsiteY0" fmla="*/ 9864 h 9869"/>
                <a:gd name="connsiteX1" fmla="*/ 8965 w 12097"/>
                <a:gd name="connsiteY1" fmla="*/ 9864 h 9869"/>
                <a:gd name="connsiteX2" fmla="*/ 2233 w 12097"/>
                <a:gd name="connsiteY2" fmla="*/ 0 h 9869"/>
                <a:gd name="connsiteX3" fmla="*/ 12097 w 12097"/>
                <a:gd name="connsiteY3" fmla="*/ 9864 h 9869"/>
              </a:gdLst>
              <a:ahLst/>
              <a:cxnLst>
                <a:cxn ang="0">
                  <a:pos x="connsiteX0" y="connsiteY0"/>
                </a:cxn>
                <a:cxn ang="0">
                  <a:pos x="connsiteX1" y="connsiteY1"/>
                </a:cxn>
                <a:cxn ang="0">
                  <a:pos x="connsiteX2" y="connsiteY2"/>
                </a:cxn>
                <a:cxn ang="0">
                  <a:pos x="connsiteX3" y="connsiteY3"/>
                </a:cxn>
              </a:cxnLst>
              <a:rect l="l" t="t" r="r" b="b"/>
              <a:pathLst>
                <a:path w="12097" h="9869">
                  <a:moveTo>
                    <a:pt x="12097" y="9864"/>
                  </a:moveTo>
                  <a:cubicBezTo>
                    <a:pt x="11051" y="9864"/>
                    <a:pt x="10005" y="9876"/>
                    <a:pt x="8965" y="9864"/>
                  </a:cubicBezTo>
                  <a:cubicBezTo>
                    <a:pt x="-1448" y="9721"/>
                    <a:pt x="-1448" y="9721"/>
                    <a:pt x="2233" y="0"/>
                  </a:cubicBezTo>
                  <a:cubicBezTo>
                    <a:pt x="8439" y="360"/>
                    <a:pt x="12126" y="3252"/>
                    <a:pt x="12097" y="9864"/>
                  </a:cubicBezTo>
                  <a:close/>
                </a:path>
              </a:pathLst>
            </a:custGeom>
            <a:grpFill/>
            <a:ln w="5715" cap="flat">
              <a:noFill/>
              <a:prstDash val="solid"/>
              <a:miter/>
            </a:ln>
          </p:spPr>
          <p:txBody>
            <a:bodyPr rtlCol="0" anchor="ctr"/>
            <a:lstStyle/>
            <a:p>
              <a:endParaRPr lang="zh-CN" altLang="en-US"/>
            </a:p>
          </p:txBody>
        </p:sp>
        <p:sp>
          <p:nvSpPr>
            <p:cNvPr id="2901" name="任意多边形: 形状 2900">
              <a:extLst>
                <a:ext uri="{FF2B5EF4-FFF2-40B4-BE49-F238E27FC236}">
                  <a16:creationId xmlns:a16="http://schemas.microsoft.com/office/drawing/2014/main" id="{4A8E3EDF-8FBC-67BF-FBC1-086CF891950C}"/>
                </a:ext>
              </a:extLst>
            </p:cNvPr>
            <p:cNvSpPr/>
            <p:nvPr/>
          </p:nvSpPr>
          <p:spPr>
            <a:xfrm>
              <a:off x="6962277" y="3496471"/>
              <a:ext cx="8642" cy="8817"/>
            </a:xfrm>
            <a:custGeom>
              <a:avLst/>
              <a:gdLst>
                <a:gd name="connsiteX0" fmla="*/ 4060 w 8642"/>
                <a:gd name="connsiteY0" fmla="*/ 8721 h 8817"/>
                <a:gd name="connsiteX1" fmla="*/ 197 w 8642"/>
                <a:gd name="connsiteY1" fmla="*/ 5052 h 8817"/>
                <a:gd name="connsiteX2" fmla="*/ 5832 w 8642"/>
                <a:gd name="connsiteY2" fmla="*/ 0 h 8817"/>
                <a:gd name="connsiteX3" fmla="*/ 8638 w 8642"/>
                <a:gd name="connsiteY3" fmla="*/ 5532 h 8817"/>
                <a:gd name="connsiteX4" fmla="*/ 4060 w 8642"/>
                <a:gd name="connsiteY4" fmla="*/ 8721 h 8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2" h="8817">
                  <a:moveTo>
                    <a:pt x="4060" y="8721"/>
                  </a:moveTo>
                  <a:cubicBezTo>
                    <a:pt x="2500" y="7761"/>
                    <a:pt x="-843" y="7567"/>
                    <a:pt x="197" y="5052"/>
                  </a:cubicBezTo>
                  <a:cubicBezTo>
                    <a:pt x="1066" y="2949"/>
                    <a:pt x="3883" y="1651"/>
                    <a:pt x="5832" y="0"/>
                  </a:cubicBezTo>
                  <a:cubicBezTo>
                    <a:pt x="6826" y="1840"/>
                    <a:pt x="8552" y="3652"/>
                    <a:pt x="8638" y="5532"/>
                  </a:cubicBezTo>
                  <a:cubicBezTo>
                    <a:pt x="8746" y="7864"/>
                    <a:pt x="6763" y="9201"/>
                    <a:pt x="4060" y="8721"/>
                  </a:cubicBezTo>
                  <a:close/>
                </a:path>
              </a:pathLst>
            </a:custGeom>
            <a:grpFill/>
            <a:ln w="5715" cap="flat">
              <a:noFill/>
              <a:prstDash val="solid"/>
              <a:miter/>
            </a:ln>
          </p:spPr>
          <p:txBody>
            <a:bodyPr rtlCol="0" anchor="ctr"/>
            <a:lstStyle/>
            <a:p>
              <a:endParaRPr lang="zh-CN" altLang="en-US"/>
            </a:p>
          </p:txBody>
        </p:sp>
        <p:sp>
          <p:nvSpPr>
            <p:cNvPr id="2902" name="任意多边形: 形状 2901">
              <a:extLst>
                <a:ext uri="{FF2B5EF4-FFF2-40B4-BE49-F238E27FC236}">
                  <a16:creationId xmlns:a16="http://schemas.microsoft.com/office/drawing/2014/main" id="{8DFAB943-10EE-5907-CAE4-151F41171F56}"/>
                </a:ext>
              </a:extLst>
            </p:cNvPr>
            <p:cNvSpPr/>
            <p:nvPr/>
          </p:nvSpPr>
          <p:spPr>
            <a:xfrm>
              <a:off x="7186130" y="3487615"/>
              <a:ext cx="10604" cy="6134"/>
            </a:xfrm>
            <a:custGeom>
              <a:avLst/>
              <a:gdLst>
                <a:gd name="connsiteX0" fmla="*/ 0 w 10604"/>
                <a:gd name="connsiteY0" fmla="*/ 2810 h 6134"/>
                <a:gd name="connsiteX1" fmla="*/ 10378 w 10604"/>
                <a:gd name="connsiteY1" fmla="*/ 2764 h 6134"/>
                <a:gd name="connsiteX2" fmla="*/ 4560 w 10604"/>
                <a:gd name="connsiteY2" fmla="*/ 4964 h 6134"/>
                <a:gd name="connsiteX3" fmla="*/ 0 w 10604"/>
                <a:gd name="connsiteY3" fmla="*/ 2810 h 6134"/>
              </a:gdLst>
              <a:ahLst/>
              <a:cxnLst>
                <a:cxn ang="0">
                  <a:pos x="connsiteX0" y="connsiteY0"/>
                </a:cxn>
                <a:cxn ang="0">
                  <a:pos x="connsiteX1" y="connsiteY1"/>
                </a:cxn>
                <a:cxn ang="0">
                  <a:pos x="connsiteX2" y="connsiteY2"/>
                </a:cxn>
                <a:cxn ang="0">
                  <a:pos x="connsiteX3" y="connsiteY3"/>
                </a:cxn>
              </a:cxnLst>
              <a:rect l="l" t="t" r="r" b="b"/>
              <a:pathLst>
                <a:path w="10604" h="6134">
                  <a:moveTo>
                    <a:pt x="0" y="2810"/>
                  </a:moveTo>
                  <a:cubicBezTo>
                    <a:pt x="4743" y="-1065"/>
                    <a:pt x="9532" y="-791"/>
                    <a:pt x="10378" y="2764"/>
                  </a:cubicBezTo>
                  <a:cubicBezTo>
                    <a:pt x="11687" y="8273"/>
                    <a:pt x="6984" y="5496"/>
                    <a:pt x="4560" y="4964"/>
                  </a:cubicBezTo>
                  <a:cubicBezTo>
                    <a:pt x="3086" y="4644"/>
                    <a:pt x="1760" y="3667"/>
                    <a:pt x="0" y="2810"/>
                  </a:cubicBezTo>
                  <a:close/>
                </a:path>
              </a:pathLst>
            </a:custGeom>
            <a:grpFill/>
            <a:ln w="5715" cap="flat">
              <a:noFill/>
              <a:prstDash val="solid"/>
              <a:miter/>
            </a:ln>
          </p:spPr>
          <p:txBody>
            <a:bodyPr rtlCol="0" anchor="ctr"/>
            <a:lstStyle/>
            <a:p>
              <a:endParaRPr lang="zh-CN" altLang="en-US"/>
            </a:p>
          </p:txBody>
        </p:sp>
        <p:sp>
          <p:nvSpPr>
            <p:cNvPr id="2903" name="任意多边形: 形状 2902">
              <a:extLst>
                <a:ext uri="{FF2B5EF4-FFF2-40B4-BE49-F238E27FC236}">
                  <a16:creationId xmlns:a16="http://schemas.microsoft.com/office/drawing/2014/main" id="{84FA4889-55FE-5C38-B873-8DB0A08E749D}"/>
                </a:ext>
              </a:extLst>
            </p:cNvPr>
            <p:cNvSpPr/>
            <p:nvPr/>
          </p:nvSpPr>
          <p:spPr>
            <a:xfrm>
              <a:off x="7173328" y="3458651"/>
              <a:ext cx="9864" cy="8194"/>
            </a:xfrm>
            <a:custGeom>
              <a:avLst/>
              <a:gdLst>
                <a:gd name="connsiteX0" fmla="*/ 9864 w 9864"/>
                <a:gd name="connsiteY0" fmla="*/ 5667 h 8194"/>
                <a:gd name="connsiteX1" fmla="*/ 0 w 9864"/>
                <a:gd name="connsiteY1" fmla="*/ 5667 h 8194"/>
                <a:gd name="connsiteX2" fmla="*/ 9864 w 9864"/>
                <a:gd name="connsiteY2" fmla="*/ 5667 h 8194"/>
              </a:gdLst>
              <a:ahLst/>
              <a:cxnLst>
                <a:cxn ang="0">
                  <a:pos x="connsiteX0" y="connsiteY0"/>
                </a:cxn>
                <a:cxn ang="0">
                  <a:pos x="connsiteX1" y="connsiteY1"/>
                </a:cxn>
                <a:cxn ang="0">
                  <a:pos x="connsiteX2" y="connsiteY2"/>
                </a:cxn>
              </a:cxnLst>
              <a:rect l="l" t="t" r="r" b="b"/>
              <a:pathLst>
                <a:path w="9864" h="8194">
                  <a:moveTo>
                    <a:pt x="9864" y="5667"/>
                  </a:moveTo>
                  <a:cubicBezTo>
                    <a:pt x="6578" y="6548"/>
                    <a:pt x="3286" y="10885"/>
                    <a:pt x="0" y="5667"/>
                  </a:cubicBezTo>
                  <a:cubicBezTo>
                    <a:pt x="3286" y="5136"/>
                    <a:pt x="6572" y="-6814"/>
                    <a:pt x="9864" y="5667"/>
                  </a:cubicBezTo>
                  <a:close/>
                </a:path>
              </a:pathLst>
            </a:custGeom>
            <a:grpFill/>
            <a:ln w="5715" cap="flat">
              <a:noFill/>
              <a:prstDash val="solid"/>
              <a:miter/>
            </a:ln>
          </p:spPr>
          <p:txBody>
            <a:bodyPr rtlCol="0" anchor="ctr"/>
            <a:lstStyle/>
            <a:p>
              <a:endParaRPr lang="zh-CN" altLang="en-US"/>
            </a:p>
          </p:txBody>
        </p:sp>
        <p:sp>
          <p:nvSpPr>
            <p:cNvPr id="2904" name="任意多边形: 形状 2903">
              <a:extLst>
                <a:ext uri="{FF2B5EF4-FFF2-40B4-BE49-F238E27FC236}">
                  <a16:creationId xmlns:a16="http://schemas.microsoft.com/office/drawing/2014/main" id="{BB84226F-0133-88B5-021A-B4B8491673B5}"/>
                </a:ext>
              </a:extLst>
            </p:cNvPr>
            <p:cNvSpPr/>
            <p:nvPr/>
          </p:nvSpPr>
          <p:spPr>
            <a:xfrm>
              <a:off x="6970269" y="3470896"/>
              <a:ext cx="5743" cy="9869"/>
            </a:xfrm>
            <a:custGeom>
              <a:avLst/>
              <a:gdLst>
                <a:gd name="connsiteX0" fmla="*/ 5743 w 5743"/>
                <a:gd name="connsiteY0" fmla="*/ 0 h 9869"/>
                <a:gd name="connsiteX1" fmla="*/ 5743 w 5743"/>
                <a:gd name="connsiteY1" fmla="*/ 9870 h 9869"/>
                <a:gd name="connsiteX2" fmla="*/ 5743 w 5743"/>
                <a:gd name="connsiteY2" fmla="*/ 0 h 9869"/>
              </a:gdLst>
              <a:ahLst/>
              <a:cxnLst>
                <a:cxn ang="0">
                  <a:pos x="connsiteX0" y="connsiteY0"/>
                </a:cxn>
                <a:cxn ang="0">
                  <a:pos x="connsiteX1" y="connsiteY1"/>
                </a:cxn>
                <a:cxn ang="0">
                  <a:pos x="connsiteX2" y="connsiteY2"/>
                </a:cxn>
              </a:cxnLst>
              <a:rect l="l" t="t" r="r" b="b"/>
              <a:pathLst>
                <a:path w="5743" h="9869">
                  <a:moveTo>
                    <a:pt x="5743" y="0"/>
                  </a:moveTo>
                  <a:cubicBezTo>
                    <a:pt x="5743" y="3292"/>
                    <a:pt x="5743" y="6578"/>
                    <a:pt x="5743" y="9870"/>
                  </a:cubicBezTo>
                  <a:cubicBezTo>
                    <a:pt x="-1914" y="3778"/>
                    <a:pt x="-1914" y="3418"/>
                    <a:pt x="5743" y="0"/>
                  </a:cubicBezTo>
                  <a:close/>
                </a:path>
              </a:pathLst>
            </a:custGeom>
            <a:grpFill/>
            <a:ln w="5715" cap="flat">
              <a:noFill/>
              <a:prstDash val="solid"/>
              <a:miter/>
            </a:ln>
          </p:spPr>
          <p:txBody>
            <a:bodyPr rtlCol="0" anchor="ctr"/>
            <a:lstStyle/>
            <a:p>
              <a:endParaRPr lang="zh-CN" altLang="en-US"/>
            </a:p>
          </p:txBody>
        </p:sp>
        <p:sp>
          <p:nvSpPr>
            <p:cNvPr id="2905" name="任意多边形: 形状 2904">
              <a:extLst>
                <a:ext uri="{FF2B5EF4-FFF2-40B4-BE49-F238E27FC236}">
                  <a16:creationId xmlns:a16="http://schemas.microsoft.com/office/drawing/2014/main" id="{EDB5EF3A-2699-A57E-5A18-87C68399B2B3}"/>
                </a:ext>
              </a:extLst>
            </p:cNvPr>
            <p:cNvSpPr/>
            <p:nvPr/>
          </p:nvSpPr>
          <p:spPr>
            <a:xfrm>
              <a:off x="7130529" y="3477474"/>
              <a:ext cx="7600" cy="8560"/>
            </a:xfrm>
            <a:custGeom>
              <a:avLst/>
              <a:gdLst>
                <a:gd name="connsiteX0" fmla="*/ 0 w 7600"/>
                <a:gd name="connsiteY0" fmla="*/ 0 h 8560"/>
                <a:gd name="connsiteX1" fmla="*/ 7601 w 7600"/>
                <a:gd name="connsiteY1" fmla="*/ 8561 h 8560"/>
                <a:gd name="connsiteX2" fmla="*/ 0 w 7600"/>
                <a:gd name="connsiteY2" fmla="*/ 0 h 8560"/>
              </a:gdLst>
              <a:ahLst/>
              <a:cxnLst>
                <a:cxn ang="0">
                  <a:pos x="connsiteX0" y="connsiteY0"/>
                </a:cxn>
                <a:cxn ang="0">
                  <a:pos x="connsiteX1" y="connsiteY1"/>
                </a:cxn>
                <a:cxn ang="0">
                  <a:pos x="connsiteX2" y="connsiteY2"/>
                </a:cxn>
              </a:cxnLst>
              <a:rect l="l" t="t" r="r" b="b"/>
              <a:pathLst>
                <a:path w="7600" h="8560">
                  <a:moveTo>
                    <a:pt x="0" y="0"/>
                  </a:moveTo>
                  <a:cubicBezTo>
                    <a:pt x="5326" y="297"/>
                    <a:pt x="7338" y="3246"/>
                    <a:pt x="7601" y="8561"/>
                  </a:cubicBezTo>
                  <a:cubicBezTo>
                    <a:pt x="2126" y="7464"/>
                    <a:pt x="2052" y="2949"/>
                    <a:pt x="0" y="0"/>
                  </a:cubicBezTo>
                  <a:close/>
                </a:path>
              </a:pathLst>
            </a:custGeom>
            <a:grpFill/>
            <a:ln w="5715" cap="flat">
              <a:noFill/>
              <a:prstDash val="solid"/>
              <a:miter/>
            </a:ln>
          </p:spPr>
          <p:txBody>
            <a:bodyPr rtlCol="0" anchor="ctr"/>
            <a:lstStyle/>
            <a:p>
              <a:endParaRPr lang="zh-CN" altLang="en-US"/>
            </a:p>
          </p:txBody>
        </p:sp>
        <p:sp>
          <p:nvSpPr>
            <p:cNvPr id="2906" name="任意多边形: 形状 2905">
              <a:extLst>
                <a:ext uri="{FF2B5EF4-FFF2-40B4-BE49-F238E27FC236}">
                  <a16:creationId xmlns:a16="http://schemas.microsoft.com/office/drawing/2014/main" id="{EF53C185-F2BB-52D8-E27C-78DD36FA0138}"/>
                </a:ext>
              </a:extLst>
            </p:cNvPr>
            <p:cNvSpPr/>
            <p:nvPr/>
          </p:nvSpPr>
          <p:spPr>
            <a:xfrm>
              <a:off x="7279481" y="3927913"/>
              <a:ext cx="9044" cy="8029"/>
            </a:xfrm>
            <a:custGeom>
              <a:avLst/>
              <a:gdLst>
                <a:gd name="connsiteX0" fmla="*/ 9045 w 9044"/>
                <a:gd name="connsiteY0" fmla="*/ 6698 h 8029"/>
                <a:gd name="connsiteX1" fmla="*/ 472 w 9044"/>
                <a:gd name="connsiteY1" fmla="*/ 6909 h 8029"/>
                <a:gd name="connsiteX2" fmla="*/ 2684 w 9044"/>
                <a:gd name="connsiteY2" fmla="*/ 0 h 8029"/>
                <a:gd name="connsiteX3" fmla="*/ 9045 w 9044"/>
                <a:gd name="connsiteY3" fmla="*/ 6698 h 8029"/>
              </a:gdLst>
              <a:ahLst/>
              <a:cxnLst>
                <a:cxn ang="0">
                  <a:pos x="connsiteX0" y="connsiteY0"/>
                </a:cxn>
                <a:cxn ang="0">
                  <a:pos x="connsiteX1" y="connsiteY1"/>
                </a:cxn>
                <a:cxn ang="0">
                  <a:pos x="connsiteX2" y="connsiteY2"/>
                </a:cxn>
                <a:cxn ang="0">
                  <a:pos x="connsiteX3" y="connsiteY3"/>
                </a:cxn>
              </a:cxnLst>
              <a:rect l="l" t="t" r="r" b="b"/>
              <a:pathLst>
                <a:path w="9044" h="8029">
                  <a:moveTo>
                    <a:pt x="9045" y="6698"/>
                  </a:moveTo>
                  <a:cubicBezTo>
                    <a:pt x="6096" y="6264"/>
                    <a:pt x="2712" y="9738"/>
                    <a:pt x="472" y="6909"/>
                  </a:cubicBezTo>
                  <a:cubicBezTo>
                    <a:pt x="-1122" y="4892"/>
                    <a:pt x="1758" y="2314"/>
                    <a:pt x="2684" y="0"/>
                  </a:cubicBezTo>
                  <a:cubicBezTo>
                    <a:pt x="5833" y="1257"/>
                    <a:pt x="7896" y="3543"/>
                    <a:pt x="9045" y="6698"/>
                  </a:cubicBezTo>
                  <a:close/>
                </a:path>
              </a:pathLst>
            </a:custGeom>
            <a:grpFill/>
            <a:ln w="5715" cap="flat">
              <a:noFill/>
              <a:prstDash val="solid"/>
              <a:miter/>
            </a:ln>
          </p:spPr>
          <p:txBody>
            <a:bodyPr rtlCol="0" anchor="ctr"/>
            <a:lstStyle/>
            <a:p>
              <a:endParaRPr lang="zh-CN" altLang="en-US"/>
            </a:p>
          </p:txBody>
        </p:sp>
        <p:sp>
          <p:nvSpPr>
            <p:cNvPr id="2907" name="任意多边形: 形状 2906">
              <a:extLst>
                <a:ext uri="{FF2B5EF4-FFF2-40B4-BE49-F238E27FC236}">
                  <a16:creationId xmlns:a16="http://schemas.microsoft.com/office/drawing/2014/main" id="{493BEDD1-37B3-C0ED-4423-78496B00492B}"/>
                </a:ext>
              </a:extLst>
            </p:cNvPr>
            <p:cNvSpPr/>
            <p:nvPr/>
          </p:nvSpPr>
          <p:spPr>
            <a:xfrm>
              <a:off x="7235733" y="3872278"/>
              <a:ext cx="7232" cy="9431"/>
            </a:xfrm>
            <a:custGeom>
              <a:avLst/>
              <a:gdLst>
                <a:gd name="connsiteX0" fmla="*/ 7232 w 7232"/>
                <a:gd name="connsiteY0" fmla="*/ 9401 h 9431"/>
                <a:gd name="connsiteX1" fmla="*/ 15 w 7232"/>
                <a:gd name="connsiteY1" fmla="*/ 0 h 9431"/>
                <a:gd name="connsiteX2" fmla="*/ 7232 w 7232"/>
                <a:gd name="connsiteY2" fmla="*/ 9401 h 9431"/>
              </a:gdLst>
              <a:ahLst/>
              <a:cxnLst>
                <a:cxn ang="0">
                  <a:pos x="connsiteX0" y="connsiteY0"/>
                </a:cxn>
                <a:cxn ang="0">
                  <a:pos x="connsiteX1" y="connsiteY1"/>
                </a:cxn>
                <a:cxn ang="0">
                  <a:pos x="connsiteX2" y="connsiteY2"/>
                </a:cxn>
              </a:cxnLst>
              <a:rect l="l" t="t" r="r" b="b"/>
              <a:pathLst>
                <a:path w="7232" h="9431">
                  <a:moveTo>
                    <a:pt x="7232" y="9401"/>
                  </a:moveTo>
                  <a:cubicBezTo>
                    <a:pt x="157" y="9858"/>
                    <a:pt x="-88" y="5063"/>
                    <a:pt x="15" y="0"/>
                  </a:cubicBezTo>
                  <a:cubicBezTo>
                    <a:pt x="4204" y="1766"/>
                    <a:pt x="6347" y="5103"/>
                    <a:pt x="7232" y="9401"/>
                  </a:cubicBezTo>
                  <a:close/>
                </a:path>
              </a:pathLst>
            </a:custGeom>
            <a:grpFill/>
            <a:ln w="5715" cap="flat">
              <a:noFill/>
              <a:prstDash val="solid"/>
              <a:miter/>
            </a:ln>
          </p:spPr>
          <p:txBody>
            <a:bodyPr rtlCol="0" anchor="ctr"/>
            <a:lstStyle/>
            <a:p>
              <a:endParaRPr lang="zh-CN" altLang="en-US"/>
            </a:p>
          </p:txBody>
        </p:sp>
        <p:sp>
          <p:nvSpPr>
            <p:cNvPr id="2908" name="任意多边形: 形状 2907">
              <a:extLst>
                <a:ext uri="{FF2B5EF4-FFF2-40B4-BE49-F238E27FC236}">
                  <a16:creationId xmlns:a16="http://schemas.microsoft.com/office/drawing/2014/main" id="{59D4C29D-D49C-6525-54D2-9F2D95E7CCDD}"/>
                </a:ext>
              </a:extLst>
            </p:cNvPr>
            <p:cNvSpPr/>
            <p:nvPr/>
          </p:nvSpPr>
          <p:spPr>
            <a:xfrm>
              <a:off x="6718063" y="3631779"/>
              <a:ext cx="7889" cy="5274"/>
            </a:xfrm>
            <a:custGeom>
              <a:avLst/>
              <a:gdLst>
                <a:gd name="connsiteX0" fmla="*/ 7889 w 7889"/>
                <a:gd name="connsiteY0" fmla="*/ 3715 h 5274"/>
                <a:gd name="connsiteX1" fmla="*/ 1145 w 7889"/>
                <a:gd name="connsiteY1" fmla="*/ 4384 h 5274"/>
                <a:gd name="connsiteX2" fmla="*/ 2140 w 7889"/>
                <a:gd name="connsiteY2" fmla="*/ 0 h 5274"/>
                <a:gd name="connsiteX3" fmla="*/ 7889 w 7889"/>
                <a:gd name="connsiteY3" fmla="*/ 3715 h 5274"/>
              </a:gdLst>
              <a:ahLst/>
              <a:cxnLst>
                <a:cxn ang="0">
                  <a:pos x="connsiteX0" y="connsiteY0"/>
                </a:cxn>
                <a:cxn ang="0">
                  <a:pos x="connsiteX1" y="connsiteY1"/>
                </a:cxn>
                <a:cxn ang="0">
                  <a:pos x="connsiteX2" y="connsiteY2"/>
                </a:cxn>
                <a:cxn ang="0">
                  <a:pos x="connsiteX3" y="connsiteY3"/>
                </a:cxn>
              </a:cxnLst>
              <a:rect l="l" t="t" r="r" b="b"/>
              <a:pathLst>
                <a:path w="7889" h="5274">
                  <a:moveTo>
                    <a:pt x="7889" y="3715"/>
                  </a:moveTo>
                  <a:cubicBezTo>
                    <a:pt x="5672" y="4320"/>
                    <a:pt x="3477" y="6469"/>
                    <a:pt x="1145" y="4384"/>
                  </a:cubicBezTo>
                  <a:cubicBezTo>
                    <a:pt x="-826" y="2612"/>
                    <a:pt x="-95" y="1040"/>
                    <a:pt x="2140" y="0"/>
                  </a:cubicBezTo>
                  <a:cubicBezTo>
                    <a:pt x="4637" y="337"/>
                    <a:pt x="6872" y="1086"/>
                    <a:pt x="7889" y="3715"/>
                  </a:cubicBezTo>
                  <a:close/>
                </a:path>
              </a:pathLst>
            </a:custGeom>
            <a:grpFill/>
            <a:ln w="5715" cap="flat">
              <a:noFill/>
              <a:prstDash val="solid"/>
              <a:miter/>
            </a:ln>
          </p:spPr>
          <p:txBody>
            <a:bodyPr rtlCol="0" anchor="ctr"/>
            <a:lstStyle/>
            <a:p>
              <a:endParaRPr lang="zh-CN" altLang="en-US"/>
            </a:p>
          </p:txBody>
        </p:sp>
        <p:sp>
          <p:nvSpPr>
            <p:cNvPr id="2909" name="任意多边形: 形状 2908">
              <a:extLst>
                <a:ext uri="{FF2B5EF4-FFF2-40B4-BE49-F238E27FC236}">
                  <a16:creationId xmlns:a16="http://schemas.microsoft.com/office/drawing/2014/main" id="{F570228F-8968-D683-8448-45C704A33469}"/>
                </a:ext>
              </a:extLst>
            </p:cNvPr>
            <p:cNvSpPr/>
            <p:nvPr/>
          </p:nvSpPr>
          <p:spPr>
            <a:xfrm>
              <a:off x="7040495" y="3422456"/>
              <a:ext cx="5616" cy="5684"/>
            </a:xfrm>
            <a:custGeom>
              <a:avLst/>
              <a:gdLst>
                <a:gd name="connsiteX0" fmla="*/ 3806 w 5616"/>
                <a:gd name="connsiteY0" fmla="*/ 0 h 5684"/>
                <a:gd name="connsiteX1" fmla="*/ 5526 w 5616"/>
                <a:gd name="connsiteY1" fmla="*/ 2875 h 5684"/>
                <a:gd name="connsiteX2" fmla="*/ 2840 w 5616"/>
                <a:gd name="connsiteY2" fmla="*/ 5573 h 5684"/>
                <a:gd name="connsiteX3" fmla="*/ 256 w 5616"/>
                <a:gd name="connsiteY3" fmla="*/ 2755 h 5684"/>
                <a:gd name="connsiteX4" fmla="*/ 3806 w 5616"/>
                <a:gd name="connsiteY4" fmla="*/ 0 h 56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6" h="5684">
                  <a:moveTo>
                    <a:pt x="3806" y="0"/>
                  </a:moveTo>
                  <a:cubicBezTo>
                    <a:pt x="4011" y="326"/>
                    <a:pt x="5166" y="1498"/>
                    <a:pt x="5526" y="2875"/>
                  </a:cubicBezTo>
                  <a:cubicBezTo>
                    <a:pt x="6029" y="4807"/>
                    <a:pt x="4337" y="5195"/>
                    <a:pt x="2840" y="5573"/>
                  </a:cubicBezTo>
                  <a:cubicBezTo>
                    <a:pt x="239" y="6224"/>
                    <a:pt x="742" y="3858"/>
                    <a:pt x="256" y="2755"/>
                  </a:cubicBezTo>
                  <a:cubicBezTo>
                    <a:pt x="-504" y="1046"/>
                    <a:pt x="354" y="-17"/>
                    <a:pt x="3806" y="0"/>
                  </a:cubicBezTo>
                  <a:close/>
                </a:path>
              </a:pathLst>
            </a:custGeom>
            <a:grpFill/>
            <a:ln w="5715" cap="flat">
              <a:noFill/>
              <a:prstDash val="solid"/>
              <a:miter/>
            </a:ln>
          </p:spPr>
          <p:txBody>
            <a:bodyPr rtlCol="0" anchor="ctr"/>
            <a:lstStyle/>
            <a:p>
              <a:endParaRPr lang="zh-CN" altLang="en-US"/>
            </a:p>
          </p:txBody>
        </p:sp>
        <p:sp>
          <p:nvSpPr>
            <p:cNvPr id="2910" name="任意多边形: 形状 2909">
              <a:extLst>
                <a:ext uri="{FF2B5EF4-FFF2-40B4-BE49-F238E27FC236}">
                  <a16:creationId xmlns:a16="http://schemas.microsoft.com/office/drawing/2014/main" id="{1F484B0B-A310-42C0-9457-13EAEF223A9E}"/>
                </a:ext>
              </a:extLst>
            </p:cNvPr>
            <p:cNvSpPr/>
            <p:nvPr/>
          </p:nvSpPr>
          <p:spPr>
            <a:xfrm>
              <a:off x="7176614" y="3447865"/>
              <a:ext cx="9869" cy="6589"/>
            </a:xfrm>
            <a:custGeom>
              <a:avLst/>
              <a:gdLst>
                <a:gd name="connsiteX0" fmla="*/ 0 w 9869"/>
                <a:gd name="connsiteY0" fmla="*/ 0 h 6589"/>
                <a:gd name="connsiteX1" fmla="*/ 6578 w 9869"/>
                <a:gd name="connsiteY1" fmla="*/ 17 h 6589"/>
                <a:gd name="connsiteX2" fmla="*/ 9870 w 9869"/>
                <a:gd name="connsiteY2" fmla="*/ 6589 h 6589"/>
                <a:gd name="connsiteX3" fmla="*/ 0 w 9869"/>
                <a:gd name="connsiteY3" fmla="*/ 0 h 6589"/>
              </a:gdLst>
              <a:ahLst/>
              <a:cxnLst>
                <a:cxn ang="0">
                  <a:pos x="connsiteX0" y="connsiteY0"/>
                </a:cxn>
                <a:cxn ang="0">
                  <a:pos x="connsiteX1" y="connsiteY1"/>
                </a:cxn>
                <a:cxn ang="0">
                  <a:pos x="connsiteX2" y="connsiteY2"/>
                </a:cxn>
                <a:cxn ang="0">
                  <a:pos x="connsiteX3" y="connsiteY3"/>
                </a:cxn>
              </a:cxnLst>
              <a:rect l="l" t="t" r="r" b="b"/>
              <a:pathLst>
                <a:path w="9869" h="6589">
                  <a:moveTo>
                    <a:pt x="0" y="0"/>
                  </a:moveTo>
                  <a:cubicBezTo>
                    <a:pt x="2195" y="6"/>
                    <a:pt x="4384" y="11"/>
                    <a:pt x="6578" y="17"/>
                  </a:cubicBezTo>
                  <a:cubicBezTo>
                    <a:pt x="7675" y="2206"/>
                    <a:pt x="8773" y="4395"/>
                    <a:pt x="9870" y="6589"/>
                  </a:cubicBezTo>
                  <a:cubicBezTo>
                    <a:pt x="5121" y="6572"/>
                    <a:pt x="1835" y="4372"/>
                    <a:pt x="0" y="0"/>
                  </a:cubicBezTo>
                  <a:close/>
                </a:path>
              </a:pathLst>
            </a:custGeom>
            <a:grpFill/>
            <a:ln w="5715" cap="flat">
              <a:noFill/>
              <a:prstDash val="solid"/>
              <a:miter/>
            </a:ln>
          </p:spPr>
          <p:txBody>
            <a:bodyPr rtlCol="0" anchor="ctr"/>
            <a:lstStyle/>
            <a:p>
              <a:endParaRPr lang="zh-CN" altLang="en-US"/>
            </a:p>
          </p:txBody>
        </p:sp>
        <p:sp>
          <p:nvSpPr>
            <p:cNvPr id="2911" name="任意多边形: 形状 2910">
              <a:extLst>
                <a:ext uri="{FF2B5EF4-FFF2-40B4-BE49-F238E27FC236}">
                  <a16:creationId xmlns:a16="http://schemas.microsoft.com/office/drawing/2014/main" id="{27684615-3B99-4AA0-8FFE-09AB1D1011D2}"/>
                </a:ext>
              </a:extLst>
            </p:cNvPr>
            <p:cNvSpPr/>
            <p:nvPr/>
          </p:nvSpPr>
          <p:spPr>
            <a:xfrm>
              <a:off x="7377910" y="3772418"/>
              <a:ext cx="4969" cy="5502"/>
            </a:xfrm>
            <a:custGeom>
              <a:avLst/>
              <a:gdLst>
                <a:gd name="connsiteX0" fmla="*/ 4662 w 4969"/>
                <a:gd name="connsiteY0" fmla="*/ 2248 h 5502"/>
                <a:gd name="connsiteX1" fmla="*/ 3822 w 4969"/>
                <a:gd name="connsiteY1" fmla="*/ 5471 h 5502"/>
                <a:gd name="connsiteX2" fmla="*/ 318 w 4969"/>
                <a:gd name="connsiteY2" fmla="*/ 2539 h 5502"/>
                <a:gd name="connsiteX3" fmla="*/ 1347 w 4969"/>
                <a:gd name="connsiteY3" fmla="*/ 19 h 5502"/>
                <a:gd name="connsiteX4" fmla="*/ 4662 w 4969"/>
                <a:gd name="connsiteY4" fmla="*/ 2248 h 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 h="5502">
                  <a:moveTo>
                    <a:pt x="4662" y="2248"/>
                  </a:moveTo>
                  <a:cubicBezTo>
                    <a:pt x="5353" y="4168"/>
                    <a:pt x="4793" y="5745"/>
                    <a:pt x="3822" y="5471"/>
                  </a:cubicBezTo>
                  <a:cubicBezTo>
                    <a:pt x="2467" y="5094"/>
                    <a:pt x="1222" y="3756"/>
                    <a:pt x="318" y="2539"/>
                  </a:cubicBezTo>
                  <a:cubicBezTo>
                    <a:pt x="-453" y="1505"/>
                    <a:pt x="290" y="-198"/>
                    <a:pt x="1347" y="19"/>
                  </a:cubicBezTo>
                  <a:cubicBezTo>
                    <a:pt x="2725" y="293"/>
                    <a:pt x="3879" y="1676"/>
                    <a:pt x="4662" y="2248"/>
                  </a:cubicBezTo>
                  <a:close/>
                </a:path>
              </a:pathLst>
            </a:custGeom>
            <a:grpFill/>
            <a:ln w="5715" cap="flat">
              <a:noFill/>
              <a:prstDash val="solid"/>
              <a:miter/>
            </a:ln>
          </p:spPr>
          <p:txBody>
            <a:bodyPr rtlCol="0" anchor="ctr"/>
            <a:lstStyle/>
            <a:p>
              <a:endParaRPr lang="zh-CN" altLang="en-US"/>
            </a:p>
          </p:txBody>
        </p:sp>
        <p:sp>
          <p:nvSpPr>
            <p:cNvPr id="2912" name="任意多边形: 形状 2911">
              <a:extLst>
                <a:ext uri="{FF2B5EF4-FFF2-40B4-BE49-F238E27FC236}">
                  <a16:creationId xmlns:a16="http://schemas.microsoft.com/office/drawing/2014/main" id="{05638BC9-8D22-51FD-48AB-76F6367C3588}"/>
                </a:ext>
              </a:extLst>
            </p:cNvPr>
            <p:cNvSpPr/>
            <p:nvPr/>
          </p:nvSpPr>
          <p:spPr>
            <a:xfrm>
              <a:off x="7412152" y="3793256"/>
              <a:ext cx="7801" cy="6583"/>
            </a:xfrm>
            <a:custGeom>
              <a:avLst/>
              <a:gdLst>
                <a:gd name="connsiteX0" fmla="*/ 7801 w 7801"/>
                <a:gd name="connsiteY0" fmla="*/ 3275 h 6583"/>
                <a:gd name="connsiteX1" fmla="*/ 4527 w 7801"/>
                <a:gd name="connsiteY1" fmla="*/ 6578 h 6583"/>
                <a:gd name="connsiteX2" fmla="*/ 1241 w 7801"/>
                <a:gd name="connsiteY2" fmla="*/ 0 h 6583"/>
                <a:gd name="connsiteX3" fmla="*/ 7801 w 7801"/>
                <a:gd name="connsiteY3" fmla="*/ 3275 h 6583"/>
              </a:gdLst>
              <a:ahLst/>
              <a:cxnLst>
                <a:cxn ang="0">
                  <a:pos x="connsiteX0" y="connsiteY0"/>
                </a:cxn>
                <a:cxn ang="0">
                  <a:pos x="connsiteX1" y="connsiteY1"/>
                </a:cxn>
                <a:cxn ang="0">
                  <a:pos x="connsiteX2" y="connsiteY2"/>
                </a:cxn>
                <a:cxn ang="0">
                  <a:pos x="connsiteX3" y="connsiteY3"/>
                </a:cxn>
              </a:cxnLst>
              <a:rect l="l" t="t" r="r" b="b"/>
              <a:pathLst>
                <a:path w="7801" h="6583">
                  <a:moveTo>
                    <a:pt x="7801" y="3275"/>
                  </a:moveTo>
                  <a:cubicBezTo>
                    <a:pt x="6710" y="4378"/>
                    <a:pt x="5618" y="5481"/>
                    <a:pt x="4527" y="6578"/>
                  </a:cubicBezTo>
                  <a:cubicBezTo>
                    <a:pt x="-1280" y="6738"/>
                    <a:pt x="-434" y="3577"/>
                    <a:pt x="1241" y="0"/>
                  </a:cubicBezTo>
                  <a:cubicBezTo>
                    <a:pt x="3938" y="74"/>
                    <a:pt x="6384" y="640"/>
                    <a:pt x="7801" y="3275"/>
                  </a:cubicBezTo>
                  <a:close/>
                </a:path>
              </a:pathLst>
            </a:custGeom>
            <a:grpFill/>
            <a:ln w="5715" cap="flat">
              <a:noFill/>
              <a:prstDash val="solid"/>
              <a:miter/>
            </a:ln>
          </p:spPr>
          <p:txBody>
            <a:bodyPr rtlCol="0" anchor="ctr"/>
            <a:lstStyle/>
            <a:p>
              <a:endParaRPr lang="zh-CN" altLang="en-US"/>
            </a:p>
          </p:txBody>
        </p:sp>
        <p:sp>
          <p:nvSpPr>
            <p:cNvPr id="2913" name="任意多边形: 形状 2912">
              <a:extLst>
                <a:ext uri="{FF2B5EF4-FFF2-40B4-BE49-F238E27FC236}">
                  <a16:creationId xmlns:a16="http://schemas.microsoft.com/office/drawing/2014/main" id="{43357C11-5121-BD7C-9D87-87B32AFE97A1}"/>
                </a:ext>
              </a:extLst>
            </p:cNvPr>
            <p:cNvSpPr/>
            <p:nvPr/>
          </p:nvSpPr>
          <p:spPr>
            <a:xfrm>
              <a:off x="6808814" y="3289193"/>
              <a:ext cx="4212" cy="6376"/>
            </a:xfrm>
            <a:custGeom>
              <a:avLst/>
              <a:gdLst>
                <a:gd name="connsiteX0" fmla="*/ 4213 w 4212"/>
                <a:gd name="connsiteY0" fmla="*/ 4978 h 6376"/>
                <a:gd name="connsiteX1" fmla="*/ 1332 w 4212"/>
                <a:gd name="connsiteY1" fmla="*/ 5801 h 6376"/>
                <a:gd name="connsiteX2" fmla="*/ 1 w 4212"/>
                <a:gd name="connsiteY2" fmla="*/ 1389 h 6376"/>
                <a:gd name="connsiteX3" fmla="*/ 2292 w 4212"/>
                <a:gd name="connsiteY3" fmla="*/ 760 h 6376"/>
                <a:gd name="connsiteX4" fmla="*/ 4213 w 4212"/>
                <a:gd name="connsiteY4" fmla="*/ 4978 h 6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2" h="6376">
                  <a:moveTo>
                    <a:pt x="4213" y="4978"/>
                  </a:moveTo>
                  <a:cubicBezTo>
                    <a:pt x="3344" y="6395"/>
                    <a:pt x="2052" y="6853"/>
                    <a:pt x="1332" y="5801"/>
                  </a:cubicBezTo>
                  <a:cubicBezTo>
                    <a:pt x="492" y="4578"/>
                    <a:pt x="-22" y="2875"/>
                    <a:pt x="1" y="1389"/>
                  </a:cubicBezTo>
                  <a:cubicBezTo>
                    <a:pt x="24" y="-131"/>
                    <a:pt x="1407" y="-497"/>
                    <a:pt x="2292" y="760"/>
                  </a:cubicBezTo>
                  <a:cubicBezTo>
                    <a:pt x="3190" y="2046"/>
                    <a:pt x="3630" y="3658"/>
                    <a:pt x="4213" y="4978"/>
                  </a:cubicBezTo>
                  <a:close/>
                </a:path>
              </a:pathLst>
            </a:custGeom>
            <a:grpFill/>
            <a:ln w="5715" cap="flat">
              <a:noFill/>
              <a:prstDash val="solid"/>
              <a:miter/>
            </a:ln>
          </p:spPr>
          <p:txBody>
            <a:bodyPr rtlCol="0" anchor="ctr"/>
            <a:lstStyle/>
            <a:p>
              <a:endParaRPr lang="zh-CN" altLang="en-US"/>
            </a:p>
          </p:txBody>
        </p:sp>
        <p:sp>
          <p:nvSpPr>
            <p:cNvPr id="2914" name="任意多边形: 形状 2913">
              <a:extLst>
                <a:ext uri="{FF2B5EF4-FFF2-40B4-BE49-F238E27FC236}">
                  <a16:creationId xmlns:a16="http://schemas.microsoft.com/office/drawing/2014/main" id="{B6DEF9C1-824A-FC38-F9F6-FC4A59FFC34C}"/>
                </a:ext>
              </a:extLst>
            </p:cNvPr>
            <p:cNvSpPr/>
            <p:nvPr/>
          </p:nvSpPr>
          <p:spPr>
            <a:xfrm>
              <a:off x="7291776" y="3937829"/>
              <a:ext cx="6762" cy="9796"/>
            </a:xfrm>
            <a:custGeom>
              <a:avLst/>
              <a:gdLst>
                <a:gd name="connsiteX0" fmla="*/ 6762 w 6762"/>
                <a:gd name="connsiteY0" fmla="*/ 9795 h 9796"/>
                <a:gd name="connsiteX1" fmla="*/ 104 w 6762"/>
                <a:gd name="connsiteY1" fmla="*/ 0 h 9796"/>
                <a:gd name="connsiteX2" fmla="*/ 6762 w 6762"/>
                <a:gd name="connsiteY2" fmla="*/ 9795 h 9796"/>
              </a:gdLst>
              <a:ahLst/>
              <a:cxnLst>
                <a:cxn ang="0">
                  <a:pos x="connsiteX0" y="connsiteY0"/>
                </a:cxn>
                <a:cxn ang="0">
                  <a:pos x="connsiteX1" y="connsiteY1"/>
                </a:cxn>
                <a:cxn ang="0">
                  <a:pos x="connsiteX2" y="connsiteY2"/>
                </a:cxn>
              </a:cxnLst>
              <a:rect l="l" t="t" r="r" b="b"/>
              <a:pathLst>
                <a:path w="6762" h="9796">
                  <a:moveTo>
                    <a:pt x="6762" y="9795"/>
                  </a:moveTo>
                  <a:cubicBezTo>
                    <a:pt x="-359" y="9864"/>
                    <a:pt x="-187" y="4972"/>
                    <a:pt x="104" y="0"/>
                  </a:cubicBezTo>
                  <a:cubicBezTo>
                    <a:pt x="3424" y="2520"/>
                    <a:pt x="5030" y="6201"/>
                    <a:pt x="6762" y="9795"/>
                  </a:cubicBezTo>
                  <a:close/>
                </a:path>
              </a:pathLst>
            </a:custGeom>
            <a:grpFill/>
            <a:ln w="5715" cap="flat">
              <a:noFill/>
              <a:prstDash val="solid"/>
              <a:miter/>
            </a:ln>
          </p:spPr>
          <p:txBody>
            <a:bodyPr rtlCol="0" anchor="ctr"/>
            <a:lstStyle/>
            <a:p>
              <a:endParaRPr lang="zh-CN" altLang="en-US"/>
            </a:p>
          </p:txBody>
        </p:sp>
        <p:sp>
          <p:nvSpPr>
            <p:cNvPr id="2915" name="任意多边形: 形状 2914">
              <a:extLst>
                <a:ext uri="{FF2B5EF4-FFF2-40B4-BE49-F238E27FC236}">
                  <a16:creationId xmlns:a16="http://schemas.microsoft.com/office/drawing/2014/main" id="{CEA12A43-4459-927D-B381-E8C68876F67E}"/>
                </a:ext>
              </a:extLst>
            </p:cNvPr>
            <p:cNvSpPr/>
            <p:nvPr/>
          </p:nvSpPr>
          <p:spPr>
            <a:xfrm>
              <a:off x="7161169" y="3308632"/>
              <a:ext cx="3563" cy="3404"/>
            </a:xfrm>
            <a:custGeom>
              <a:avLst/>
              <a:gdLst>
                <a:gd name="connsiteX0" fmla="*/ 15 w 3563"/>
                <a:gd name="connsiteY0" fmla="*/ 1827 h 3404"/>
                <a:gd name="connsiteX1" fmla="*/ 1713 w 3563"/>
                <a:gd name="connsiteY1" fmla="*/ 44 h 3404"/>
                <a:gd name="connsiteX2" fmla="*/ 2993 w 3563"/>
                <a:gd name="connsiteY2" fmla="*/ 930 h 3404"/>
                <a:gd name="connsiteX3" fmla="*/ 2427 w 3563"/>
                <a:gd name="connsiteY3" fmla="*/ 3399 h 3404"/>
                <a:gd name="connsiteX4" fmla="*/ 15 w 3563"/>
                <a:gd name="connsiteY4" fmla="*/ 1827 h 3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3" h="3404">
                  <a:moveTo>
                    <a:pt x="15" y="1827"/>
                  </a:moveTo>
                  <a:cubicBezTo>
                    <a:pt x="-105" y="490"/>
                    <a:pt x="479" y="-185"/>
                    <a:pt x="1713" y="44"/>
                  </a:cubicBezTo>
                  <a:cubicBezTo>
                    <a:pt x="2182" y="130"/>
                    <a:pt x="2667" y="535"/>
                    <a:pt x="2993" y="930"/>
                  </a:cubicBezTo>
                  <a:cubicBezTo>
                    <a:pt x="3907" y="2027"/>
                    <a:pt x="3725" y="3222"/>
                    <a:pt x="2427" y="3399"/>
                  </a:cubicBezTo>
                  <a:cubicBezTo>
                    <a:pt x="1707" y="3496"/>
                    <a:pt x="822" y="2393"/>
                    <a:pt x="15" y="1827"/>
                  </a:cubicBezTo>
                  <a:close/>
                </a:path>
              </a:pathLst>
            </a:custGeom>
            <a:grpFill/>
            <a:ln w="5715" cap="flat">
              <a:noFill/>
              <a:prstDash val="solid"/>
              <a:miter/>
            </a:ln>
          </p:spPr>
          <p:txBody>
            <a:bodyPr rtlCol="0" anchor="ctr"/>
            <a:lstStyle/>
            <a:p>
              <a:endParaRPr lang="zh-CN" altLang="en-US"/>
            </a:p>
          </p:txBody>
        </p:sp>
        <p:sp>
          <p:nvSpPr>
            <p:cNvPr id="2916" name="任意多边形: 形状 2915">
              <a:extLst>
                <a:ext uri="{FF2B5EF4-FFF2-40B4-BE49-F238E27FC236}">
                  <a16:creationId xmlns:a16="http://schemas.microsoft.com/office/drawing/2014/main" id="{855C397A-B57F-E30B-7C89-8651EF36854B}"/>
                </a:ext>
              </a:extLst>
            </p:cNvPr>
            <p:cNvSpPr/>
            <p:nvPr/>
          </p:nvSpPr>
          <p:spPr>
            <a:xfrm>
              <a:off x="6874040" y="3717621"/>
              <a:ext cx="6829" cy="4537"/>
            </a:xfrm>
            <a:custGeom>
              <a:avLst/>
              <a:gdLst>
                <a:gd name="connsiteX0" fmla="*/ 6829 w 6829"/>
                <a:gd name="connsiteY0" fmla="*/ 2820 h 4537"/>
                <a:gd name="connsiteX1" fmla="*/ 0 w 6829"/>
                <a:gd name="connsiteY1" fmla="*/ 9 h 4537"/>
                <a:gd name="connsiteX2" fmla="*/ 6829 w 6829"/>
                <a:gd name="connsiteY2" fmla="*/ 2820 h 4537"/>
              </a:gdLst>
              <a:ahLst/>
              <a:cxnLst>
                <a:cxn ang="0">
                  <a:pos x="connsiteX0" y="connsiteY0"/>
                </a:cxn>
                <a:cxn ang="0">
                  <a:pos x="connsiteX1" y="connsiteY1"/>
                </a:cxn>
                <a:cxn ang="0">
                  <a:pos x="connsiteX2" y="connsiteY2"/>
                </a:cxn>
              </a:cxnLst>
              <a:rect l="l" t="t" r="r" b="b"/>
              <a:pathLst>
                <a:path w="6829" h="4537">
                  <a:moveTo>
                    <a:pt x="6829" y="2820"/>
                  </a:moveTo>
                  <a:cubicBezTo>
                    <a:pt x="3400" y="4695"/>
                    <a:pt x="23" y="6427"/>
                    <a:pt x="0" y="9"/>
                  </a:cubicBezTo>
                  <a:cubicBezTo>
                    <a:pt x="2692" y="-48"/>
                    <a:pt x="5292" y="89"/>
                    <a:pt x="6829" y="2820"/>
                  </a:cubicBezTo>
                  <a:close/>
                </a:path>
              </a:pathLst>
            </a:custGeom>
            <a:grpFill/>
            <a:ln w="5715" cap="flat">
              <a:noFill/>
              <a:prstDash val="solid"/>
              <a:miter/>
            </a:ln>
          </p:spPr>
          <p:txBody>
            <a:bodyPr rtlCol="0" anchor="ctr"/>
            <a:lstStyle/>
            <a:p>
              <a:endParaRPr lang="zh-CN" altLang="en-US"/>
            </a:p>
          </p:txBody>
        </p:sp>
        <p:sp>
          <p:nvSpPr>
            <p:cNvPr id="2917" name="任意多边形: 形状 2916">
              <a:extLst>
                <a:ext uri="{FF2B5EF4-FFF2-40B4-BE49-F238E27FC236}">
                  <a16:creationId xmlns:a16="http://schemas.microsoft.com/office/drawing/2014/main" id="{4FDA6F22-EAC8-8E54-F8A6-FFA715230AAD}"/>
                </a:ext>
              </a:extLst>
            </p:cNvPr>
            <p:cNvSpPr/>
            <p:nvPr/>
          </p:nvSpPr>
          <p:spPr>
            <a:xfrm>
              <a:off x="7051479" y="3234040"/>
              <a:ext cx="5681" cy="5261"/>
            </a:xfrm>
            <a:custGeom>
              <a:avLst/>
              <a:gdLst>
                <a:gd name="connsiteX0" fmla="*/ 5681 w 5681"/>
                <a:gd name="connsiteY0" fmla="*/ 3221 h 5261"/>
                <a:gd name="connsiteX1" fmla="*/ 2521 w 5681"/>
                <a:gd name="connsiteY1" fmla="*/ 5261 h 5261"/>
                <a:gd name="connsiteX2" fmla="*/ 343 w 5681"/>
                <a:gd name="connsiteY2" fmla="*/ 1535 h 5261"/>
                <a:gd name="connsiteX3" fmla="*/ 1584 w 5681"/>
                <a:gd name="connsiteY3" fmla="*/ 632 h 5261"/>
                <a:gd name="connsiteX4" fmla="*/ 5681 w 5681"/>
                <a:gd name="connsiteY4" fmla="*/ 3221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1" h="5261">
                  <a:moveTo>
                    <a:pt x="5681" y="3221"/>
                  </a:moveTo>
                  <a:cubicBezTo>
                    <a:pt x="3818" y="4421"/>
                    <a:pt x="3172" y="4844"/>
                    <a:pt x="2521" y="5261"/>
                  </a:cubicBezTo>
                  <a:cubicBezTo>
                    <a:pt x="1783" y="4027"/>
                    <a:pt x="920" y="2844"/>
                    <a:pt x="343" y="1535"/>
                  </a:cubicBezTo>
                  <a:cubicBezTo>
                    <a:pt x="-400" y="-151"/>
                    <a:pt x="86" y="-442"/>
                    <a:pt x="1584" y="632"/>
                  </a:cubicBezTo>
                  <a:cubicBezTo>
                    <a:pt x="2806" y="1512"/>
                    <a:pt x="4132" y="2250"/>
                    <a:pt x="5681" y="3221"/>
                  </a:cubicBezTo>
                  <a:close/>
                </a:path>
              </a:pathLst>
            </a:custGeom>
            <a:grpFill/>
            <a:ln w="5715" cap="flat">
              <a:noFill/>
              <a:prstDash val="solid"/>
              <a:miter/>
            </a:ln>
          </p:spPr>
          <p:txBody>
            <a:bodyPr rtlCol="0" anchor="ctr"/>
            <a:lstStyle/>
            <a:p>
              <a:endParaRPr lang="zh-CN" altLang="en-US"/>
            </a:p>
          </p:txBody>
        </p:sp>
        <p:sp>
          <p:nvSpPr>
            <p:cNvPr id="2918" name="任意多边形: 形状 2917">
              <a:extLst>
                <a:ext uri="{FF2B5EF4-FFF2-40B4-BE49-F238E27FC236}">
                  <a16:creationId xmlns:a16="http://schemas.microsoft.com/office/drawing/2014/main" id="{DEF54743-253C-4036-2F98-C3921B091511}"/>
                </a:ext>
              </a:extLst>
            </p:cNvPr>
            <p:cNvSpPr/>
            <p:nvPr/>
          </p:nvSpPr>
          <p:spPr>
            <a:xfrm>
              <a:off x="7211126" y="3647387"/>
              <a:ext cx="2854" cy="3343"/>
            </a:xfrm>
            <a:custGeom>
              <a:avLst/>
              <a:gdLst>
                <a:gd name="connsiteX0" fmla="*/ 2710 w 2854"/>
                <a:gd name="connsiteY0" fmla="*/ 1394 h 3343"/>
                <a:gd name="connsiteX1" fmla="*/ 1316 w 2854"/>
                <a:gd name="connsiteY1" fmla="*/ 3343 h 3343"/>
                <a:gd name="connsiteX2" fmla="*/ 30 w 2854"/>
                <a:gd name="connsiteY2" fmla="*/ 2686 h 3343"/>
                <a:gd name="connsiteX3" fmla="*/ 190 w 2854"/>
                <a:gd name="connsiteY3" fmla="*/ 0 h 3343"/>
                <a:gd name="connsiteX4" fmla="*/ 2710 w 2854"/>
                <a:gd name="connsiteY4" fmla="*/ 1394 h 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4" h="3343">
                  <a:moveTo>
                    <a:pt x="2710" y="1394"/>
                  </a:moveTo>
                  <a:cubicBezTo>
                    <a:pt x="3122" y="2646"/>
                    <a:pt x="2653" y="3366"/>
                    <a:pt x="1316" y="3343"/>
                  </a:cubicBezTo>
                  <a:cubicBezTo>
                    <a:pt x="864" y="3337"/>
                    <a:pt x="64" y="2960"/>
                    <a:pt x="30" y="2686"/>
                  </a:cubicBezTo>
                  <a:cubicBezTo>
                    <a:pt x="-73" y="1806"/>
                    <a:pt x="116" y="897"/>
                    <a:pt x="190" y="0"/>
                  </a:cubicBezTo>
                  <a:cubicBezTo>
                    <a:pt x="1030" y="463"/>
                    <a:pt x="1870" y="926"/>
                    <a:pt x="2710" y="1394"/>
                  </a:cubicBezTo>
                  <a:close/>
                </a:path>
              </a:pathLst>
            </a:custGeom>
            <a:grpFill/>
            <a:ln w="5715" cap="flat">
              <a:noFill/>
              <a:prstDash val="solid"/>
              <a:miter/>
            </a:ln>
          </p:spPr>
          <p:txBody>
            <a:bodyPr rtlCol="0" anchor="ctr"/>
            <a:lstStyle/>
            <a:p>
              <a:endParaRPr lang="zh-CN" altLang="en-US"/>
            </a:p>
          </p:txBody>
        </p:sp>
        <p:sp>
          <p:nvSpPr>
            <p:cNvPr id="2919" name="任意多边形: 形状 2918">
              <a:extLst>
                <a:ext uri="{FF2B5EF4-FFF2-40B4-BE49-F238E27FC236}">
                  <a16:creationId xmlns:a16="http://schemas.microsoft.com/office/drawing/2014/main" id="{C0F2031B-E556-5E44-9B4C-2CF64582F10F}"/>
                </a:ext>
              </a:extLst>
            </p:cNvPr>
            <p:cNvSpPr/>
            <p:nvPr/>
          </p:nvSpPr>
          <p:spPr>
            <a:xfrm>
              <a:off x="7048713" y="3226923"/>
              <a:ext cx="2976" cy="7138"/>
            </a:xfrm>
            <a:custGeom>
              <a:avLst/>
              <a:gdLst>
                <a:gd name="connsiteX0" fmla="*/ 0 w 2976"/>
                <a:gd name="connsiteY0" fmla="*/ 2240 h 7138"/>
                <a:gd name="connsiteX1" fmla="*/ 1612 w 2976"/>
                <a:gd name="connsiteY1" fmla="*/ 0 h 7138"/>
                <a:gd name="connsiteX2" fmla="*/ 2869 w 2976"/>
                <a:gd name="connsiteY2" fmla="*/ 4109 h 7138"/>
                <a:gd name="connsiteX3" fmla="*/ 2938 w 2976"/>
                <a:gd name="connsiteY3" fmla="*/ 7138 h 7138"/>
                <a:gd name="connsiteX4" fmla="*/ 0 w 2976"/>
                <a:gd name="connsiteY4" fmla="*/ 2240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6" h="7138">
                  <a:moveTo>
                    <a:pt x="0" y="2240"/>
                  </a:moveTo>
                  <a:cubicBezTo>
                    <a:pt x="532" y="1497"/>
                    <a:pt x="1075" y="749"/>
                    <a:pt x="1612" y="0"/>
                  </a:cubicBezTo>
                  <a:cubicBezTo>
                    <a:pt x="2040" y="1366"/>
                    <a:pt x="2578" y="2715"/>
                    <a:pt x="2869" y="4109"/>
                  </a:cubicBezTo>
                  <a:cubicBezTo>
                    <a:pt x="3069" y="5081"/>
                    <a:pt x="2926" y="6127"/>
                    <a:pt x="2938" y="7138"/>
                  </a:cubicBezTo>
                  <a:cubicBezTo>
                    <a:pt x="1097" y="6024"/>
                    <a:pt x="6" y="4458"/>
                    <a:pt x="0" y="2240"/>
                  </a:cubicBezTo>
                  <a:close/>
                </a:path>
              </a:pathLst>
            </a:custGeom>
            <a:grpFill/>
            <a:ln w="5715" cap="flat">
              <a:noFill/>
              <a:prstDash val="solid"/>
              <a:miter/>
            </a:ln>
          </p:spPr>
          <p:txBody>
            <a:bodyPr rtlCol="0" anchor="ctr"/>
            <a:lstStyle/>
            <a:p>
              <a:endParaRPr lang="zh-CN" altLang="en-US"/>
            </a:p>
          </p:txBody>
        </p:sp>
        <p:sp>
          <p:nvSpPr>
            <p:cNvPr id="2920" name="任意多边形: 形状 2919">
              <a:extLst>
                <a:ext uri="{FF2B5EF4-FFF2-40B4-BE49-F238E27FC236}">
                  <a16:creationId xmlns:a16="http://schemas.microsoft.com/office/drawing/2014/main" id="{7FAB79A7-DE45-677E-F723-557D867D8DFA}"/>
                </a:ext>
              </a:extLst>
            </p:cNvPr>
            <p:cNvSpPr/>
            <p:nvPr/>
          </p:nvSpPr>
          <p:spPr>
            <a:xfrm>
              <a:off x="7166745" y="3470896"/>
              <a:ext cx="2543" cy="4184"/>
            </a:xfrm>
            <a:custGeom>
              <a:avLst/>
              <a:gdLst>
                <a:gd name="connsiteX0" fmla="*/ 2246 w 2543"/>
                <a:gd name="connsiteY0" fmla="*/ 1880 h 4184"/>
                <a:gd name="connsiteX1" fmla="*/ 1206 w 2543"/>
                <a:gd name="connsiteY1" fmla="*/ 4183 h 4184"/>
                <a:gd name="connsiteX2" fmla="*/ 366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6" y="3012"/>
                  </a:cubicBezTo>
                  <a:cubicBezTo>
                    <a:pt x="149" y="2029"/>
                    <a:pt x="114" y="1006"/>
                    <a:pt x="0" y="0"/>
                  </a:cubicBezTo>
                  <a:cubicBezTo>
                    <a:pt x="772" y="640"/>
                    <a:pt x="1532" y="1286"/>
                    <a:pt x="2246" y="1880"/>
                  </a:cubicBezTo>
                  <a:close/>
                </a:path>
              </a:pathLst>
            </a:custGeom>
            <a:grpFill/>
            <a:ln w="5715" cap="flat">
              <a:noFill/>
              <a:prstDash val="solid"/>
              <a:miter/>
            </a:ln>
          </p:spPr>
          <p:txBody>
            <a:bodyPr rtlCol="0" anchor="ctr"/>
            <a:lstStyle/>
            <a:p>
              <a:endParaRPr lang="zh-CN" altLang="en-US"/>
            </a:p>
          </p:txBody>
        </p:sp>
        <p:sp>
          <p:nvSpPr>
            <p:cNvPr id="2921" name="任意多边形: 形状 2920">
              <a:extLst>
                <a:ext uri="{FF2B5EF4-FFF2-40B4-BE49-F238E27FC236}">
                  <a16:creationId xmlns:a16="http://schemas.microsoft.com/office/drawing/2014/main" id="{3A658251-C643-5100-22E1-D54ABC70BB63}"/>
                </a:ext>
              </a:extLst>
            </p:cNvPr>
            <p:cNvSpPr/>
            <p:nvPr/>
          </p:nvSpPr>
          <p:spPr>
            <a:xfrm>
              <a:off x="7110841" y="3237353"/>
              <a:ext cx="2543" cy="4184"/>
            </a:xfrm>
            <a:custGeom>
              <a:avLst/>
              <a:gdLst>
                <a:gd name="connsiteX0" fmla="*/ 2246 w 2543"/>
                <a:gd name="connsiteY0" fmla="*/ 1880 h 4184"/>
                <a:gd name="connsiteX1" fmla="*/ 1206 w 2543"/>
                <a:gd name="connsiteY1" fmla="*/ 4183 h 4184"/>
                <a:gd name="connsiteX2" fmla="*/ 366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6" y="3012"/>
                  </a:cubicBezTo>
                  <a:cubicBezTo>
                    <a:pt x="149" y="2029"/>
                    <a:pt x="114" y="1006"/>
                    <a:pt x="0" y="0"/>
                  </a:cubicBezTo>
                  <a:cubicBezTo>
                    <a:pt x="766" y="640"/>
                    <a:pt x="1532" y="1280"/>
                    <a:pt x="2246" y="1880"/>
                  </a:cubicBezTo>
                  <a:close/>
                </a:path>
              </a:pathLst>
            </a:custGeom>
            <a:grpFill/>
            <a:ln w="5715" cap="flat">
              <a:noFill/>
              <a:prstDash val="solid"/>
              <a:miter/>
            </a:ln>
          </p:spPr>
          <p:txBody>
            <a:bodyPr rtlCol="0" anchor="ctr"/>
            <a:lstStyle/>
            <a:p>
              <a:endParaRPr lang="zh-CN" altLang="en-US"/>
            </a:p>
          </p:txBody>
        </p:sp>
        <p:sp>
          <p:nvSpPr>
            <p:cNvPr id="2922" name="任意多边形: 形状 2921">
              <a:extLst>
                <a:ext uri="{FF2B5EF4-FFF2-40B4-BE49-F238E27FC236}">
                  <a16:creationId xmlns:a16="http://schemas.microsoft.com/office/drawing/2014/main" id="{5C734F22-1C5E-EBD9-84F7-6CCD7309F244}"/>
                </a:ext>
              </a:extLst>
            </p:cNvPr>
            <p:cNvSpPr/>
            <p:nvPr/>
          </p:nvSpPr>
          <p:spPr>
            <a:xfrm>
              <a:off x="7070487" y="3248073"/>
              <a:ext cx="1806" cy="1567"/>
            </a:xfrm>
            <a:custGeom>
              <a:avLst/>
              <a:gdLst>
                <a:gd name="connsiteX0" fmla="*/ 1806 w 1806"/>
                <a:gd name="connsiteY0" fmla="*/ 424 h 1567"/>
                <a:gd name="connsiteX1" fmla="*/ 1377 w 1806"/>
                <a:gd name="connsiteY1" fmla="*/ 1567 h 1567"/>
                <a:gd name="connsiteX2" fmla="*/ 0 w 1806"/>
                <a:gd name="connsiteY2" fmla="*/ 1144 h 1567"/>
                <a:gd name="connsiteX3" fmla="*/ 429 w 1806"/>
                <a:gd name="connsiteY3" fmla="*/ 1 h 1567"/>
                <a:gd name="connsiteX4" fmla="*/ 1806 w 1806"/>
                <a:gd name="connsiteY4" fmla="*/ 42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 h="1567">
                  <a:moveTo>
                    <a:pt x="1806" y="424"/>
                  </a:moveTo>
                  <a:cubicBezTo>
                    <a:pt x="1663" y="824"/>
                    <a:pt x="1532" y="1561"/>
                    <a:pt x="1377" y="1567"/>
                  </a:cubicBezTo>
                  <a:cubicBezTo>
                    <a:pt x="920" y="1584"/>
                    <a:pt x="457" y="1310"/>
                    <a:pt x="0" y="1144"/>
                  </a:cubicBezTo>
                  <a:cubicBezTo>
                    <a:pt x="143" y="744"/>
                    <a:pt x="275" y="7"/>
                    <a:pt x="429" y="1"/>
                  </a:cubicBezTo>
                  <a:cubicBezTo>
                    <a:pt x="880" y="-16"/>
                    <a:pt x="1349" y="258"/>
                    <a:pt x="1806" y="424"/>
                  </a:cubicBezTo>
                  <a:close/>
                </a:path>
              </a:pathLst>
            </a:custGeom>
            <a:grpFill/>
            <a:ln w="5715" cap="flat">
              <a:noFill/>
              <a:prstDash val="solid"/>
              <a:miter/>
            </a:ln>
          </p:spPr>
          <p:txBody>
            <a:bodyPr rtlCol="0" anchor="ctr"/>
            <a:lstStyle/>
            <a:p>
              <a:endParaRPr lang="zh-CN" altLang="en-US"/>
            </a:p>
          </p:txBody>
        </p:sp>
        <p:sp>
          <p:nvSpPr>
            <p:cNvPr id="2923" name="任意多边形: 形状 2922">
              <a:extLst>
                <a:ext uri="{FF2B5EF4-FFF2-40B4-BE49-F238E27FC236}">
                  <a16:creationId xmlns:a16="http://schemas.microsoft.com/office/drawing/2014/main" id="{10FABA7B-76AC-ECC5-86CA-2EAD4C16686F}"/>
                </a:ext>
              </a:extLst>
            </p:cNvPr>
            <p:cNvSpPr/>
            <p:nvPr/>
          </p:nvSpPr>
          <p:spPr>
            <a:xfrm>
              <a:off x="6976880" y="3502900"/>
              <a:ext cx="1567" cy="1811"/>
            </a:xfrm>
            <a:custGeom>
              <a:avLst/>
              <a:gdLst>
                <a:gd name="connsiteX0" fmla="*/ 1144 w 1567"/>
                <a:gd name="connsiteY0" fmla="*/ 1811 h 1811"/>
                <a:gd name="connsiteX1" fmla="*/ 1 w 1567"/>
                <a:gd name="connsiteY1" fmla="*/ 1383 h 1811"/>
                <a:gd name="connsiteX2" fmla="*/ 424 w 1567"/>
                <a:gd name="connsiteY2" fmla="*/ 0 h 1811"/>
                <a:gd name="connsiteX3" fmla="*/ 1567 w 1567"/>
                <a:gd name="connsiteY3" fmla="*/ 428 h 1811"/>
                <a:gd name="connsiteX4" fmla="*/ 1144 w 1567"/>
                <a:gd name="connsiteY4" fmla="*/ 1811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11">
                  <a:moveTo>
                    <a:pt x="1144" y="1811"/>
                  </a:moveTo>
                  <a:cubicBezTo>
                    <a:pt x="744" y="1669"/>
                    <a:pt x="6" y="1537"/>
                    <a:pt x="1" y="1383"/>
                  </a:cubicBezTo>
                  <a:cubicBezTo>
                    <a:pt x="-16" y="926"/>
                    <a:pt x="258" y="463"/>
                    <a:pt x="424" y="0"/>
                  </a:cubicBezTo>
                  <a:cubicBezTo>
                    <a:pt x="824" y="143"/>
                    <a:pt x="1561" y="274"/>
                    <a:pt x="1567" y="428"/>
                  </a:cubicBezTo>
                  <a:cubicBezTo>
                    <a:pt x="1584" y="886"/>
                    <a:pt x="1310" y="1349"/>
                    <a:pt x="1144" y="1811"/>
                  </a:cubicBezTo>
                  <a:close/>
                </a:path>
              </a:pathLst>
            </a:custGeom>
            <a:grpFill/>
            <a:ln w="5715" cap="flat">
              <a:noFill/>
              <a:prstDash val="solid"/>
              <a:miter/>
            </a:ln>
          </p:spPr>
          <p:txBody>
            <a:bodyPr rtlCol="0" anchor="ctr"/>
            <a:lstStyle/>
            <a:p>
              <a:endParaRPr lang="zh-CN" altLang="en-US"/>
            </a:p>
          </p:txBody>
        </p:sp>
        <p:sp>
          <p:nvSpPr>
            <p:cNvPr id="2924" name="任意多边形: 形状 2923">
              <a:extLst>
                <a:ext uri="{FF2B5EF4-FFF2-40B4-BE49-F238E27FC236}">
                  <a16:creationId xmlns:a16="http://schemas.microsoft.com/office/drawing/2014/main" id="{BD508DEF-CC12-E9FC-72EE-0B1CF7113D57}"/>
                </a:ext>
              </a:extLst>
            </p:cNvPr>
            <p:cNvSpPr/>
            <p:nvPr/>
          </p:nvSpPr>
          <p:spPr>
            <a:xfrm>
              <a:off x="7285834" y="3872313"/>
              <a:ext cx="3445" cy="4011"/>
            </a:xfrm>
            <a:custGeom>
              <a:avLst/>
              <a:gdLst>
                <a:gd name="connsiteX0" fmla="*/ 2509 w 3445"/>
                <a:gd name="connsiteY0" fmla="*/ 1416 h 4011"/>
                <a:gd name="connsiteX1" fmla="*/ 1366 w 3445"/>
                <a:gd name="connsiteY1" fmla="*/ 4005 h 4011"/>
                <a:gd name="connsiteX2" fmla="*/ 354 w 3445"/>
                <a:gd name="connsiteY2" fmla="*/ 1874 h 4011"/>
                <a:gd name="connsiteX3" fmla="*/ 2537 w 3445"/>
                <a:gd name="connsiteY3" fmla="*/ 16 h 4011"/>
                <a:gd name="connsiteX4" fmla="*/ 2509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9" y="1416"/>
                  </a:moveTo>
                  <a:cubicBezTo>
                    <a:pt x="2132" y="2325"/>
                    <a:pt x="1817" y="3965"/>
                    <a:pt x="1366" y="4005"/>
                  </a:cubicBezTo>
                  <a:cubicBezTo>
                    <a:pt x="103" y="4108"/>
                    <a:pt x="-400" y="2994"/>
                    <a:pt x="354" y="1874"/>
                  </a:cubicBezTo>
                  <a:cubicBezTo>
                    <a:pt x="891" y="1073"/>
                    <a:pt x="2120" y="-155"/>
                    <a:pt x="2537" y="16"/>
                  </a:cubicBezTo>
                  <a:cubicBezTo>
                    <a:pt x="4549" y="845"/>
                    <a:pt x="2606" y="-778"/>
                    <a:pt x="2509" y="1416"/>
                  </a:cubicBezTo>
                  <a:close/>
                </a:path>
              </a:pathLst>
            </a:custGeom>
            <a:grpFill/>
            <a:ln w="5715" cap="flat">
              <a:noFill/>
              <a:prstDash val="solid"/>
              <a:miter/>
            </a:ln>
          </p:spPr>
          <p:txBody>
            <a:bodyPr rtlCol="0" anchor="ctr"/>
            <a:lstStyle/>
            <a:p>
              <a:endParaRPr lang="zh-CN" altLang="en-US"/>
            </a:p>
          </p:txBody>
        </p:sp>
        <p:sp>
          <p:nvSpPr>
            <p:cNvPr id="2925" name="任意多边形: 形状 2924">
              <a:extLst>
                <a:ext uri="{FF2B5EF4-FFF2-40B4-BE49-F238E27FC236}">
                  <a16:creationId xmlns:a16="http://schemas.microsoft.com/office/drawing/2014/main" id="{1EA1717A-6C0E-3A33-C236-299C50F76A99}"/>
                </a:ext>
              </a:extLst>
            </p:cNvPr>
            <p:cNvSpPr/>
            <p:nvPr/>
          </p:nvSpPr>
          <p:spPr>
            <a:xfrm>
              <a:off x="7299108" y="3815059"/>
              <a:ext cx="1582" cy="2428"/>
            </a:xfrm>
            <a:custGeom>
              <a:avLst/>
              <a:gdLst>
                <a:gd name="connsiteX0" fmla="*/ 934 w 1582"/>
                <a:gd name="connsiteY0" fmla="*/ 0 h 2428"/>
                <a:gd name="connsiteX1" fmla="*/ 1580 w 1582"/>
                <a:gd name="connsiteY1" fmla="*/ 1292 h 2428"/>
                <a:gd name="connsiteX2" fmla="*/ 711 w 1582"/>
                <a:gd name="connsiteY2" fmla="*/ 2429 h 2428"/>
                <a:gd name="connsiteX3" fmla="*/ 934 w 1582"/>
                <a:gd name="connsiteY3" fmla="*/ 0 h 2428"/>
              </a:gdLst>
              <a:ahLst/>
              <a:cxnLst>
                <a:cxn ang="0">
                  <a:pos x="connsiteX0" y="connsiteY0"/>
                </a:cxn>
                <a:cxn ang="0">
                  <a:pos x="connsiteX1" y="connsiteY1"/>
                </a:cxn>
                <a:cxn ang="0">
                  <a:pos x="connsiteX2" y="connsiteY2"/>
                </a:cxn>
                <a:cxn ang="0">
                  <a:pos x="connsiteX3" y="connsiteY3"/>
                </a:cxn>
              </a:cxnLst>
              <a:rect l="l" t="t" r="r" b="b"/>
              <a:pathLst>
                <a:path w="1582" h="2428">
                  <a:moveTo>
                    <a:pt x="934" y="0"/>
                  </a:moveTo>
                  <a:cubicBezTo>
                    <a:pt x="1168" y="434"/>
                    <a:pt x="1620" y="880"/>
                    <a:pt x="1580" y="1292"/>
                  </a:cubicBezTo>
                  <a:cubicBezTo>
                    <a:pt x="1546" y="1692"/>
                    <a:pt x="1020" y="2052"/>
                    <a:pt x="711" y="2429"/>
                  </a:cubicBezTo>
                  <a:cubicBezTo>
                    <a:pt x="-306" y="1497"/>
                    <a:pt x="-232" y="691"/>
                    <a:pt x="934" y="0"/>
                  </a:cubicBezTo>
                  <a:close/>
                </a:path>
              </a:pathLst>
            </a:custGeom>
            <a:grpFill/>
            <a:ln w="5715" cap="flat">
              <a:noFill/>
              <a:prstDash val="solid"/>
              <a:miter/>
            </a:ln>
          </p:spPr>
          <p:txBody>
            <a:bodyPr rtlCol="0" anchor="ctr"/>
            <a:lstStyle/>
            <a:p>
              <a:endParaRPr lang="zh-CN" altLang="en-US"/>
            </a:p>
          </p:txBody>
        </p:sp>
        <p:sp>
          <p:nvSpPr>
            <p:cNvPr id="2926" name="任意多边形: 形状 2925">
              <a:extLst>
                <a:ext uri="{FF2B5EF4-FFF2-40B4-BE49-F238E27FC236}">
                  <a16:creationId xmlns:a16="http://schemas.microsoft.com/office/drawing/2014/main" id="{CD5053E2-F9A0-A7AF-D494-AF25C49AF429}"/>
                </a:ext>
              </a:extLst>
            </p:cNvPr>
            <p:cNvSpPr/>
            <p:nvPr/>
          </p:nvSpPr>
          <p:spPr>
            <a:xfrm>
              <a:off x="7394505" y="3798945"/>
              <a:ext cx="1689" cy="1746"/>
            </a:xfrm>
            <a:custGeom>
              <a:avLst/>
              <a:gdLst>
                <a:gd name="connsiteX0" fmla="*/ 411 w 1689"/>
                <a:gd name="connsiteY0" fmla="*/ 1730 h 1746"/>
                <a:gd name="connsiteX1" fmla="*/ 0 w 1689"/>
                <a:gd name="connsiteY1" fmla="*/ 336 h 1746"/>
                <a:gd name="connsiteX2" fmla="*/ 1177 w 1689"/>
                <a:gd name="connsiteY2" fmla="*/ 27 h 1746"/>
                <a:gd name="connsiteX3" fmla="*/ 411 w 1689"/>
                <a:gd name="connsiteY3" fmla="*/ 1730 h 1746"/>
              </a:gdLst>
              <a:ahLst/>
              <a:cxnLst>
                <a:cxn ang="0">
                  <a:pos x="connsiteX0" y="connsiteY0"/>
                </a:cxn>
                <a:cxn ang="0">
                  <a:pos x="connsiteX1" y="connsiteY1"/>
                </a:cxn>
                <a:cxn ang="0">
                  <a:pos x="connsiteX2" y="connsiteY2"/>
                </a:cxn>
                <a:cxn ang="0">
                  <a:pos x="connsiteX3" y="connsiteY3"/>
                </a:cxn>
              </a:cxnLst>
              <a:rect l="l" t="t" r="r" b="b"/>
              <a:pathLst>
                <a:path w="1689" h="1746">
                  <a:moveTo>
                    <a:pt x="411" y="1730"/>
                  </a:moveTo>
                  <a:cubicBezTo>
                    <a:pt x="274" y="1267"/>
                    <a:pt x="137" y="798"/>
                    <a:pt x="0" y="336"/>
                  </a:cubicBezTo>
                  <a:cubicBezTo>
                    <a:pt x="406" y="221"/>
                    <a:pt x="1091" y="-93"/>
                    <a:pt x="1177" y="27"/>
                  </a:cubicBezTo>
                  <a:cubicBezTo>
                    <a:pt x="2074" y="1256"/>
                    <a:pt x="1777" y="1856"/>
                    <a:pt x="411" y="1730"/>
                  </a:cubicBezTo>
                  <a:close/>
                </a:path>
              </a:pathLst>
            </a:custGeom>
            <a:grpFill/>
            <a:ln w="5715" cap="flat">
              <a:noFill/>
              <a:prstDash val="solid"/>
              <a:miter/>
            </a:ln>
          </p:spPr>
          <p:txBody>
            <a:bodyPr rtlCol="0" anchor="ctr"/>
            <a:lstStyle/>
            <a:p>
              <a:endParaRPr lang="zh-CN" altLang="en-US"/>
            </a:p>
          </p:txBody>
        </p:sp>
        <p:sp>
          <p:nvSpPr>
            <p:cNvPr id="2927" name="任意多边形: 形状 2926">
              <a:extLst>
                <a:ext uri="{FF2B5EF4-FFF2-40B4-BE49-F238E27FC236}">
                  <a16:creationId xmlns:a16="http://schemas.microsoft.com/office/drawing/2014/main" id="{615E49A6-6EDC-7091-C913-3DFB3EDD2767}"/>
                </a:ext>
              </a:extLst>
            </p:cNvPr>
            <p:cNvSpPr/>
            <p:nvPr/>
          </p:nvSpPr>
          <p:spPr>
            <a:xfrm>
              <a:off x="7410849" y="3789078"/>
              <a:ext cx="2537" cy="4184"/>
            </a:xfrm>
            <a:custGeom>
              <a:avLst/>
              <a:gdLst>
                <a:gd name="connsiteX0" fmla="*/ 297 w 2537"/>
                <a:gd name="connsiteY0" fmla="*/ 2304 h 4184"/>
                <a:gd name="connsiteX1" fmla="*/ 1338 w 2537"/>
                <a:gd name="connsiteY1" fmla="*/ 1 h 4184"/>
                <a:gd name="connsiteX2" fmla="*/ 2177 w 2537"/>
                <a:gd name="connsiteY2" fmla="*/ 1172 h 4184"/>
                <a:gd name="connsiteX3" fmla="*/ 2537 w 2537"/>
                <a:gd name="connsiteY3" fmla="*/ 4184 h 4184"/>
                <a:gd name="connsiteX4" fmla="*/ 297 w 2537"/>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304"/>
                  </a:moveTo>
                  <a:cubicBezTo>
                    <a:pt x="-320" y="1001"/>
                    <a:pt x="23" y="166"/>
                    <a:pt x="1338" y="1"/>
                  </a:cubicBezTo>
                  <a:cubicBezTo>
                    <a:pt x="1577" y="-28"/>
                    <a:pt x="2080" y="721"/>
                    <a:pt x="2177" y="1172"/>
                  </a:cubicBezTo>
                  <a:cubicBezTo>
                    <a:pt x="2395" y="2155"/>
                    <a:pt x="2429" y="3179"/>
                    <a:pt x="2537" y="4184"/>
                  </a:cubicBezTo>
                  <a:cubicBezTo>
                    <a:pt x="1777" y="3538"/>
                    <a:pt x="1012" y="2898"/>
                    <a:pt x="297" y="2304"/>
                  </a:cubicBezTo>
                  <a:close/>
                </a:path>
              </a:pathLst>
            </a:custGeom>
            <a:grpFill/>
            <a:ln w="5715" cap="flat">
              <a:noFill/>
              <a:prstDash val="solid"/>
              <a:miter/>
            </a:ln>
          </p:spPr>
          <p:txBody>
            <a:bodyPr rtlCol="0" anchor="ctr"/>
            <a:lstStyle/>
            <a:p>
              <a:endParaRPr lang="zh-CN" altLang="en-US"/>
            </a:p>
          </p:txBody>
        </p:sp>
        <p:sp>
          <p:nvSpPr>
            <p:cNvPr id="2928" name="任意多边形: 形状 2927">
              <a:extLst>
                <a:ext uri="{FF2B5EF4-FFF2-40B4-BE49-F238E27FC236}">
                  <a16:creationId xmlns:a16="http://schemas.microsoft.com/office/drawing/2014/main" id="{96B469A2-E657-4804-B59F-D5B72338A60D}"/>
                </a:ext>
              </a:extLst>
            </p:cNvPr>
            <p:cNvSpPr/>
            <p:nvPr/>
          </p:nvSpPr>
          <p:spPr>
            <a:xfrm>
              <a:off x="7175608" y="3786684"/>
              <a:ext cx="4298" cy="2389"/>
            </a:xfrm>
            <a:custGeom>
              <a:avLst/>
              <a:gdLst>
                <a:gd name="connsiteX0" fmla="*/ 3516 w 4298"/>
                <a:gd name="connsiteY0" fmla="*/ 1303 h 2389"/>
                <a:gd name="connsiteX1" fmla="*/ 898 w 4298"/>
                <a:gd name="connsiteY1" fmla="*/ 2343 h 2389"/>
                <a:gd name="connsiteX2" fmla="*/ 1287 w 4298"/>
                <a:gd name="connsiteY2" fmla="*/ 354 h 2389"/>
                <a:gd name="connsiteX3" fmla="*/ 4298 w 4298"/>
                <a:gd name="connsiteY3" fmla="*/ 0 h 2389"/>
                <a:gd name="connsiteX4" fmla="*/ 3516 w 4298"/>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389">
                  <a:moveTo>
                    <a:pt x="3516" y="1303"/>
                  </a:moveTo>
                  <a:cubicBezTo>
                    <a:pt x="2630" y="1686"/>
                    <a:pt x="1504" y="2606"/>
                    <a:pt x="898" y="2343"/>
                  </a:cubicBezTo>
                  <a:cubicBezTo>
                    <a:pt x="-462" y="1749"/>
                    <a:pt x="-233" y="732"/>
                    <a:pt x="1287" y="354"/>
                  </a:cubicBezTo>
                  <a:cubicBezTo>
                    <a:pt x="2258" y="114"/>
                    <a:pt x="3293" y="109"/>
                    <a:pt x="4298" y="0"/>
                  </a:cubicBezTo>
                  <a:cubicBezTo>
                    <a:pt x="4036" y="435"/>
                    <a:pt x="3773" y="869"/>
                    <a:pt x="3516" y="1303"/>
                  </a:cubicBezTo>
                  <a:close/>
                </a:path>
              </a:pathLst>
            </a:custGeom>
            <a:grpFill/>
            <a:ln w="5715" cap="flat">
              <a:noFill/>
              <a:prstDash val="solid"/>
              <a:miter/>
            </a:ln>
          </p:spPr>
          <p:txBody>
            <a:bodyPr rtlCol="0" anchor="ctr"/>
            <a:lstStyle/>
            <a:p>
              <a:endParaRPr lang="zh-CN" altLang="en-US"/>
            </a:p>
          </p:txBody>
        </p:sp>
        <p:sp>
          <p:nvSpPr>
            <p:cNvPr id="2929" name="任意多边形: 形状 2928">
              <a:extLst>
                <a:ext uri="{FF2B5EF4-FFF2-40B4-BE49-F238E27FC236}">
                  <a16:creationId xmlns:a16="http://schemas.microsoft.com/office/drawing/2014/main" id="{02CFA129-BB67-73EB-FE87-EB13D3CC6780}"/>
                </a:ext>
              </a:extLst>
            </p:cNvPr>
            <p:cNvSpPr/>
            <p:nvPr/>
          </p:nvSpPr>
          <p:spPr>
            <a:xfrm>
              <a:off x="7334469" y="3805058"/>
              <a:ext cx="1354" cy="1360"/>
            </a:xfrm>
            <a:custGeom>
              <a:avLst/>
              <a:gdLst>
                <a:gd name="connsiteX0" fmla="*/ 0 w 1354"/>
                <a:gd name="connsiteY0" fmla="*/ 1360 h 1360"/>
                <a:gd name="connsiteX1" fmla="*/ 749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11"/>
                  </a:lnTo>
                  <a:close/>
                </a:path>
              </a:pathLst>
            </a:custGeom>
            <a:grpFill/>
            <a:ln w="5715" cap="flat">
              <a:noFill/>
              <a:prstDash val="solid"/>
              <a:miter/>
            </a:ln>
          </p:spPr>
          <p:txBody>
            <a:bodyPr rtlCol="0" anchor="ctr"/>
            <a:lstStyle/>
            <a:p>
              <a:endParaRPr lang="zh-CN" altLang="en-US"/>
            </a:p>
          </p:txBody>
        </p:sp>
        <p:sp>
          <p:nvSpPr>
            <p:cNvPr id="2930" name="任意多边形: 形状 2929">
              <a:extLst>
                <a:ext uri="{FF2B5EF4-FFF2-40B4-BE49-F238E27FC236}">
                  <a16:creationId xmlns:a16="http://schemas.microsoft.com/office/drawing/2014/main" id="{4EF3E513-4A82-9BB4-AE80-AC4006324E32}"/>
                </a:ext>
              </a:extLst>
            </p:cNvPr>
            <p:cNvSpPr/>
            <p:nvPr/>
          </p:nvSpPr>
          <p:spPr>
            <a:xfrm>
              <a:off x="7119344" y="3689924"/>
              <a:ext cx="1365" cy="1365"/>
            </a:xfrm>
            <a:custGeom>
              <a:avLst/>
              <a:gdLst>
                <a:gd name="connsiteX0" fmla="*/ 1366 w 1365"/>
                <a:gd name="connsiteY0" fmla="*/ 1366 h 1365"/>
                <a:gd name="connsiteX1" fmla="*/ 0 w 1365"/>
                <a:gd name="connsiteY1" fmla="*/ 611 h 1365"/>
                <a:gd name="connsiteX2" fmla="*/ 611 w 1365"/>
                <a:gd name="connsiteY2" fmla="*/ 0 h 1365"/>
              </a:gdLst>
              <a:ahLst/>
              <a:cxnLst>
                <a:cxn ang="0">
                  <a:pos x="connsiteX0" y="connsiteY0"/>
                </a:cxn>
                <a:cxn ang="0">
                  <a:pos x="connsiteX1" y="connsiteY1"/>
                </a:cxn>
                <a:cxn ang="0">
                  <a:pos x="connsiteX2" y="connsiteY2"/>
                </a:cxn>
              </a:cxnLst>
              <a:rect l="l" t="t" r="r" b="b"/>
              <a:pathLst>
                <a:path w="1365" h="1365">
                  <a:moveTo>
                    <a:pt x="1366" y="1366"/>
                  </a:moveTo>
                  <a:lnTo>
                    <a:pt x="0" y="611"/>
                  </a:lnTo>
                  <a:lnTo>
                    <a:pt x="611" y="0"/>
                  </a:lnTo>
                  <a:close/>
                </a:path>
              </a:pathLst>
            </a:custGeom>
            <a:grpFill/>
            <a:ln w="5715" cap="flat">
              <a:noFill/>
              <a:prstDash val="solid"/>
              <a:miter/>
            </a:ln>
          </p:spPr>
          <p:txBody>
            <a:bodyPr rtlCol="0" anchor="ctr"/>
            <a:lstStyle/>
            <a:p>
              <a:endParaRPr lang="zh-CN" altLang="en-US"/>
            </a:p>
          </p:txBody>
        </p:sp>
        <p:sp>
          <p:nvSpPr>
            <p:cNvPr id="2931" name="任意多边形: 形状 2930">
              <a:extLst>
                <a:ext uri="{FF2B5EF4-FFF2-40B4-BE49-F238E27FC236}">
                  <a16:creationId xmlns:a16="http://schemas.microsoft.com/office/drawing/2014/main" id="{B3939938-76D2-966B-20EA-3B67E3BBBEDE}"/>
                </a:ext>
              </a:extLst>
            </p:cNvPr>
            <p:cNvSpPr/>
            <p:nvPr/>
          </p:nvSpPr>
          <p:spPr>
            <a:xfrm>
              <a:off x="7293646" y="3670195"/>
              <a:ext cx="1354" cy="1360"/>
            </a:xfrm>
            <a:custGeom>
              <a:avLst/>
              <a:gdLst>
                <a:gd name="connsiteX0" fmla="*/ 1354 w 1354"/>
                <a:gd name="connsiteY0" fmla="*/ 1360 h 1360"/>
                <a:gd name="connsiteX1" fmla="*/ 0 w 1354"/>
                <a:gd name="connsiteY1" fmla="*/ 606 h 1360"/>
                <a:gd name="connsiteX2" fmla="*/ 611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11" y="0"/>
                  </a:lnTo>
                  <a:close/>
                </a:path>
              </a:pathLst>
            </a:custGeom>
            <a:grpFill/>
            <a:ln w="5715" cap="flat">
              <a:noFill/>
              <a:prstDash val="solid"/>
              <a:miter/>
            </a:ln>
          </p:spPr>
          <p:txBody>
            <a:bodyPr rtlCol="0" anchor="ctr"/>
            <a:lstStyle/>
            <a:p>
              <a:endParaRPr lang="zh-CN" altLang="en-US"/>
            </a:p>
          </p:txBody>
        </p:sp>
        <p:sp>
          <p:nvSpPr>
            <p:cNvPr id="2932" name="任意多边形: 形状 2931">
              <a:extLst>
                <a:ext uri="{FF2B5EF4-FFF2-40B4-BE49-F238E27FC236}">
                  <a16:creationId xmlns:a16="http://schemas.microsoft.com/office/drawing/2014/main" id="{DAD1F9F3-AB47-874F-33CC-C859F4EB38AE}"/>
                </a:ext>
              </a:extLst>
            </p:cNvPr>
            <p:cNvSpPr/>
            <p:nvPr/>
          </p:nvSpPr>
          <p:spPr>
            <a:xfrm>
              <a:off x="7313374" y="3660325"/>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2933" name="任意多边形: 形状 2932">
              <a:extLst>
                <a:ext uri="{FF2B5EF4-FFF2-40B4-BE49-F238E27FC236}">
                  <a16:creationId xmlns:a16="http://schemas.microsoft.com/office/drawing/2014/main" id="{52D585EE-DF36-1EB6-E587-376A4D74612B}"/>
                </a:ext>
              </a:extLst>
            </p:cNvPr>
            <p:cNvSpPr/>
            <p:nvPr/>
          </p:nvSpPr>
          <p:spPr>
            <a:xfrm>
              <a:off x="7304871" y="3660325"/>
              <a:ext cx="1354" cy="1360"/>
            </a:xfrm>
            <a:custGeom>
              <a:avLst/>
              <a:gdLst>
                <a:gd name="connsiteX0" fmla="*/ 0 w 1354"/>
                <a:gd name="connsiteY0" fmla="*/ 1360 h 1360"/>
                <a:gd name="connsiteX1" fmla="*/ 749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11"/>
                  </a:lnTo>
                  <a:close/>
                </a:path>
              </a:pathLst>
            </a:custGeom>
            <a:grpFill/>
            <a:ln w="5715" cap="flat">
              <a:noFill/>
              <a:prstDash val="solid"/>
              <a:miter/>
            </a:ln>
          </p:spPr>
          <p:txBody>
            <a:bodyPr rtlCol="0" anchor="ctr"/>
            <a:lstStyle/>
            <a:p>
              <a:endParaRPr lang="zh-CN" altLang="en-US"/>
            </a:p>
          </p:txBody>
        </p:sp>
        <p:sp>
          <p:nvSpPr>
            <p:cNvPr id="2934" name="任意多边形: 形状 2933">
              <a:extLst>
                <a:ext uri="{FF2B5EF4-FFF2-40B4-BE49-F238E27FC236}">
                  <a16:creationId xmlns:a16="http://schemas.microsoft.com/office/drawing/2014/main" id="{30A07CF4-2AF2-E1C8-28C7-968BAB0DBC47}"/>
                </a:ext>
              </a:extLst>
            </p:cNvPr>
            <p:cNvSpPr/>
            <p:nvPr/>
          </p:nvSpPr>
          <p:spPr>
            <a:xfrm>
              <a:off x="7313380" y="3651816"/>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2935" name="任意多边形: 形状 2934">
              <a:extLst>
                <a:ext uri="{FF2B5EF4-FFF2-40B4-BE49-F238E27FC236}">
                  <a16:creationId xmlns:a16="http://schemas.microsoft.com/office/drawing/2014/main" id="{A6F4D21A-1AEC-D2BD-C8D6-B4D752719B3C}"/>
                </a:ext>
              </a:extLst>
            </p:cNvPr>
            <p:cNvSpPr/>
            <p:nvPr/>
          </p:nvSpPr>
          <p:spPr>
            <a:xfrm>
              <a:off x="6716243" y="3626173"/>
              <a:ext cx="2714" cy="2606"/>
            </a:xfrm>
            <a:custGeom>
              <a:avLst/>
              <a:gdLst>
                <a:gd name="connsiteX0" fmla="*/ 2715 w 2714"/>
                <a:gd name="connsiteY0" fmla="*/ 2606 h 2606"/>
                <a:gd name="connsiteX1" fmla="*/ 0 w 2714"/>
                <a:gd name="connsiteY1" fmla="*/ 0 h 2606"/>
                <a:gd name="connsiteX2" fmla="*/ 2715 w 2714"/>
                <a:gd name="connsiteY2" fmla="*/ 2606 h 2606"/>
              </a:gdLst>
              <a:ahLst/>
              <a:cxnLst>
                <a:cxn ang="0">
                  <a:pos x="connsiteX0" y="connsiteY0"/>
                </a:cxn>
                <a:cxn ang="0">
                  <a:pos x="connsiteX1" y="connsiteY1"/>
                </a:cxn>
                <a:cxn ang="0">
                  <a:pos x="connsiteX2" y="connsiteY2"/>
                </a:cxn>
              </a:cxnLst>
              <a:rect l="l" t="t" r="r" b="b"/>
              <a:pathLst>
                <a:path w="2714" h="2606">
                  <a:moveTo>
                    <a:pt x="2715" y="2606"/>
                  </a:moveTo>
                  <a:cubicBezTo>
                    <a:pt x="1812" y="1737"/>
                    <a:pt x="903" y="863"/>
                    <a:pt x="0" y="0"/>
                  </a:cubicBezTo>
                  <a:cubicBezTo>
                    <a:pt x="1612" y="137"/>
                    <a:pt x="2515" y="1000"/>
                    <a:pt x="2715" y="2606"/>
                  </a:cubicBezTo>
                  <a:close/>
                </a:path>
              </a:pathLst>
            </a:custGeom>
            <a:grpFill/>
            <a:ln w="5715" cap="flat">
              <a:noFill/>
              <a:prstDash val="solid"/>
              <a:miter/>
            </a:ln>
          </p:spPr>
          <p:txBody>
            <a:bodyPr rtlCol="0" anchor="ctr"/>
            <a:lstStyle/>
            <a:p>
              <a:endParaRPr lang="zh-CN" altLang="en-US"/>
            </a:p>
          </p:txBody>
        </p:sp>
        <p:sp>
          <p:nvSpPr>
            <p:cNvPr id="2936" name="任意多边形: 形状 2935">
              <a:extLst>
                <a:ext uri="{FF2B5EF4-FFF2-40B4-BE49-F238E27FC236}">
                  <a16:creationId xmlns:a16="http://schemas.microsoft.com/office/drawing/2014/main" id="{46DF2D74-C3B4-5941-4982-F616BB744201}"/>
                </a:ext>
              </a:extLst>
            </p:cNvPr>
            <p:cNvSpPr/>
            <p:nvPr/>
          </p:nvSpPr>
          <p:spPr>
            <a:xfrm>
              <a:off x="7208144" y="3601118"/>
              <a:ext cx="1354" cy="1354"/>
            </a:xfrm>
            <a:custGeom>
              <a:avLst/>
              <a:gdLst>
                <a:gd name="connsiteX0" fmla="*/ 1354 w 1354"/>
                <a:gd name="connsiteY0" fmla="*/ 1354 h 1354"/>
                <a:gd name="connsiteX1" fmla="*/ 0 w 1354"/>
                <a:gd name="connsiteY1" fmla="*/ 611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2937" name="任意多边形: 形状 2936">
              <a:extLst>
                <a:ext uri="{FF2B5EF4-FFF2-40B4-BE49-F238E27FC236}">
                  <a16:creationId xmlns:a16="http://schemas.microsoft.com/office/drawing/2014/main" id="{2B8B6E60-6F9F-AAFE-AC33-4CF9B52DEB7A}"/>
                </a:ext>
              </a:extLst>
            </p:cNvPr>
            <p:cNvSpPr/>
            <p:nvPr/>
          </p:nvSpPr>
          <p:spPr>
            <a:xfrm>
              <a:off x="7041781" y="3561645"/>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2938" name="任意多边形: 形状 2937">
              <a:extLst>
                <a:ext uri="{FF2B5EF4-FFF2-40B4-BE49-F238E27FC236}">
                  <a16:creationId xmlns:a16="http://schemas.microsoft.com/office/drawing/2014/main" id="{936D678B-1051-1A89-0F92-E198A9DEEB52}"/>
                </a:ext>
              </a:extLst>
            </p:cNvPr>
            <p:cNvSpPr/>
            <p:nvPr/>
          </p:nvSpPr>
          <p:spPr>
            <a:xfrm>
              <a:off x="7040426" y="3522171"/>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lstStyle/>
            <a:p>
              <a:endParaRPr lang="zh-CN" altLang="en-US"/>
            </a:p>
          </p:txBody>
        </p:sp>
        <p:sp>
          <p:nvSpPr>
            <p:cNvPr id="2939" name="任意多边形: 形状 2938">
              <a:extLst>
                <a:ext uri="{FF2B5EF4-FFF2-40B4-BE49-F238E27FC236}">
                  <a16:creationId xmlns:a16="http://schemas.microsoft.com/office/drawing/2014/main" id="{5C2E7F2B-C732-C702-6738-21F4C38BE605}"/>
                </a:ext>
              </a:extLst>
            </p:cNvPr>
            <p:cNvSpPr/>
            <p:nvPr/>
          </p:nvSpPr>
          <p:spPr>
            <a:xfrm>
              <a:off x="7058228" y="3510370"/>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2940" name="任意多边形: 形状 2939">
              <a:extLst>
                <a:ext uri="{FF2B5EF4-FFF2-40B4-BE49-F238E27FC236}">
                  <a16:creationId xmlns:a16="http://schemas.microsoft.com/office/drawing/2014/main" id="{83FA14EF-4754-35C7-6DEF-BE1945D1E9A3}"/>
                </a:ext>
              </a:extLst>
            </p:cNvPr>
            <p:cNvSpPr/>
            <p:nvPr/>
          </p:nvSpPr>
          <p:spPr>
            <a:xfrm>
              <a:off x="7185124" y="3490636"/>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2941" name="任意多边形: 形状 2940">
              <a:extLst>
                <a:ext uri="{FF2B5EF4-FFF2-40B4-BE49-F238E27FC236}">
                  <a16:creationId xmlns:a16="http://schemas.microsoft.com/office/drawing/2014/main" id="{45C6943D-62D5-4F8E-1717-196BB3FDC115}"/>
                </a:ext>
              </a:extLst>
            </p:cNvPr>
            <p:cNvSpPr/>
            <p:nvPr/>
          </p:nvSpPr>
          <p:spPr>
            <a:xfrm>
              <a:off x="7127288" y="3474182"/>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4"/>
                    <a:pt x="1091" y="1097"/>
                    <a:pt x="0" y="0"/>
                  </a:cubicBezTo>
                  <a:cubicBezTo>
                    <a:pt x="1091" y="1103"/>
                    <a:pt x="2189" y="2200"/>
                    <a:pt x="3286" y="3292"/>
                  </a:cubicBezTo>
                  <a:close/>
                </a:path>
              </a:pathLst>
            </a:custGeom>
            <a:grpFill/>
            <a:ln w="5715" cap="flat">
              <a:noFill/>
              <a:prstDash val="solid"/>
              <a:miter/>
            </a:ln>
          </p:spPr>
          <p:txBody>
            <a:bodyPr rtlCol="0" anchor="ctr"/>
            <a:lstStyle/>
            <a:p>
              <a:endParaRPr lang="zh-CN" altLang="en-US"/>
            </a:p>
          </p:txBody>
        </p:sp>
        <p:sp>
          <p:nvSpPr>
            <p:cNvPr id="2942" name="任意多边形: 形状 2941">
              <a:extLst>
                <a:ext uri="{FF2B5EF4-FFF2-40B4-BE49-F238E27FC236}">
                  <a16:creationId xmlns:a16="http://schemas.microsoft.com/office/drawing/2014/main" id="{02F40240-EBC9-7788-05E1-574728B2F892}"/>
                </a:ext>
              </a:extLst>
            </p:cNvPr>
            <p:cNvSpPr/>
            <p:nvPr/>
          </p:nvSpPr>
          <p:spPr>
            <a:xfrm>
              <a:off x="7020698" y="3474188"/>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2943" name="任意多边形: 形状 2942">
              <a:extLst>
                <a:ext uri="{FF2B5EF4-FFF2-40B4-BE49-F238E27FC236}">
                  <a16:creationId xmlns:a16="http://schemas.microsoft.com/office/drawing/2014/main" id="{44BE3BAD-BAE2-823B-A78A-EF561605123A}"/>
                </a:ext>
              </a:extLst>
            </p:cNvPr>
            <p:cNvSpPr/>
            <p:nvPr/>
          </p:nvSpPr>
          <p:spPr>
            <a:xfrm>
              <a:off x="7288486" y="3934605"/>
              <a:ext cx="3411" cy="3263"/>
            </a:xfrm>
            <a:custGeom>
              <a:avLst/>
              <a:gdLst>
                <a:gd name="connsiteX0" fmla="*/ 3412 w 3411"/>
                <a:gd name="connsiteY0" fmla="*/ 3264 h 3263"/>
                <a:gd name="connsiteX1" fmla="*/ 0 w 3411"/>
                <a:gd name="connsiteY1" fmla="*/ 0 h 3263"/>
                <a:gd name="connsiteX2" fmla="*/ 3412 w 3411"/>
                <a:gd name="connsiteY2" fmla="*/ 3264 h 3263"/>
              </a:gdLst>
              <a:ahLst/>
              <a:cxnLst>
                <a:cxn ang="0">
                  <a:pos x="connsiteX0" y="connsiteY0"/>
                </a:cxn>
                <a:cxn ang="0">
                  <a:pos x="connsiteX1" y="connsiteY1"/>
                </a:cxn>
                <a:cxn ang="0">
                  <a:pos x="connsiteX2" y="connsiteY2"/>
                </a:cxn>
              </a:cxnLst>
              <a:rect l="l" t="t" r="r" b="b"/>
              <a:pathLst>
                <a:path w="3411" h="3263">
                  <a:moveTo>
                    <a:pt x="3412" y="3264"/>
                  </a:moveTo>
                  <a:cubicBezTo>
                    <a:pt x="2275" y="2178"/>
                    <a:pt x="1137" y="1086"/>
                    <a:pt x="0" y="0"/>
                  </a:cubicBezTo>
                  <a:cubicBezTo>
                    <a:pt x="1755" y="446"/>
                    <a:pt x="2926" y="1497"/>
                    <a:pt x="3412" y="3264"/>
                  </a:cubicBezTo>
                  <a:close/>
                </a:path>
              </a:pathLst>
            </a:custGeom>
            <a:grpFill/>
            <a:ln w="5715" cap="flat">
              <a:noFill/>
              <a:prstDash val="solid"/>
              <a:miter/>
            </a:ln>
          </p:spPr>
          <p:txBody>
            <a:bodyPr rtlCol="0" anchor="ctr"/>
            <a:lstStyle/>
            <a:p>
              <a:endParaRPr lang="zh-CN" altLang="en-US"/>
            </a:p>
          </p:txBody>
        </p:sp>
        <p:sp>
          <p:nvSpPr>
            <p:cNvPr id="2944" name="任意多边形: 形状 2943">
              <a:extLst>
                <a:ext uri="{FF2B5EF4-FFF2-40B4-BE49-F238E27FC236}">
                  <a16:creationId xmlns:a16="http://schemas.microsoft.com/office/drawing/2014/main" id="{0F36D825-E43A-7033-8BA3-72DC47705C2B}"/>
                </a:ext>
              </a:extLst>
            </p:cNvPr>
            <p:cNvSpPr/>
            <p:nvPr/>
          </p:nvSpPr>
          <p:spPr>
            <a:xfrm>
              <a:off x="7125928" y="347282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2945" name="任意多边形: 形状 2944">
              <a:extLst>
                <a:ext uri="{FF2B5EF4-FFF2-40B4-BE49-F238E27FC236}">
                  <a16:creationId xmlns:a16="http://schemas.microsoft.com/office/drawing/2014/main" id="{24022F24-B462-E7A8-D1A8-DA3B74FD7554}"/>
                </a:ext>
              </a:extLst>
            </p:cNvPr>
            <p:cNvSpPr/>
            <p:nvPr/>
          </p:nvSpPr>
          <p:spPr>
            <a:xfrm>
              <a:off x="7163459" y="3467610"/>
              <a:ext cx="3286" cy="3291"/>
            </a:xfrm>
            <a:custGeom>
              <a:avLst/>
              <a:gdLst>
                <a:gd name="connsiteX0" fmla="*/ 0 w 3286"/>
                <a:gd name="connsiteY0" fmla="*/ 0 h 3291"/>
                <a:gd name="connsiteX1" fmla="*/ 3286 w 3286"/>
                <a:gd name="connsiteY1" fmla="*/ 3292 h 3291"/>
                <a:gd name="connsiteX2" fmla="*/ 0 w 3286"/>
                <a:gd name="connsiteY2" fmla="*/ 0 h 3291"/>
              </a:gdLst>
              <a:ahLst/>
              <a:cxnLst>
                <a:cxn ang="0">
                  <a:pos x="connsiteX0" y="connsiteY0"/>
                </a:cxn>
                <a:cxn ang="0">
                  <a:pos x="connsiteX1" y="connsiteY1"/>
                </a:cxn>
                <a:cxn ang="0">
                  <a:pos x="connsiteX2" y="connsiteY2"/>
                </a:cxn>
              </a:cxnLst>
              <a:rect l="l" t="t" r="r" b="b"/>
              <a:pathLst>
                <a:path w="3286" h="3291">
                  <a:moveTo>
                    <a:pt x="0" y="0"/>
                  </a:moveTo>
                  <a:cubicBezTo>
                    <a:pt x="1097" y="1097"/>
                    <a:pt x="2195" y="2195"/>
                    <a:pt x="3286" y="3292"/>
                  </a:cubicBezTo>
                  <a:cubicBezTo>
                    <a:pt x="2195" y="2195"/>
                    <a:pt x="1097" y="1097"/>
                    <a:pt x="0" y="0"/>
                  </a:cubicBezTo>
                  <a:close/>
                </a:path>
              </a:pathLst>
            </a:custGeom>
            <a:grpFill/>
            <a:ln w="5715" cap="flat">
              <a:noFill/>
              <a:prstDash val="solid"/>
              <a:miter/>
            </a:ln>
          </p:spPr>
          <p:txBody>
            <a:bodyPr rtlCol="0" anchor="ctr"/>
            <a:lstStyle/>
            <a:p>
              <a:endParaRPr lang="zh-CN" altLang="en-US"/>
            </a:p>
          </p:txBody>
        </p:sp>
        <p:sp>
          <p:nvSpPr>
            <p:cNvPr id="2946" name="任意多边形: 形状 2945">
              <a:extLst>
                <a:ext uri="{FF2B5EF4-FFF2-40B4-BE49-F238E27FC236}">
                  <a16:creationId xmlns:a16="http://schemas.microsoft.com/office/drawing/2014/main" id="{27172E8C-6312-1F93-9151-92DD81C4CDA3}"/>
                </a:ext>
              </a:extLst>
            </p:cNvPr>
            <p:cNvSpPr/>
            <p:nvPr/>
          </p:nvSpPr>
          <p:spPr>
            <a:xfrm>
              <a:off x="7045072" y="346761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2947" name="任意多边形: 形状 2946">
              <a:extLst>
                <a:ext uri="{FF2B5EF4-FFF2-40B4-BE49-F238E27FC236}">
                  <a16:creationId xmlns:a16="http://schemas.microsoft.com/office/drawing/2014/main" id="{8333214F-D451-EBA1-BBA0-B0C8FF30CA48}"/>
                </a:ext>
              </a:extLst>
            </p:cNvPr>
            <p:cNvSpPr/>
            <p:nvPr/>
          </p:nvSpPr>
          <p:spPr>
            <a:xfrm>
              <a:off x="7183192" y="3464318"/>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2948" name="任意多边形: 形状 2947">
              <a:extLst>
                <a:ext uri="{FF2B5EF4-FFF2-40B4-BE49-F238E27FC236}">
                  <a16:creationId xmlns:a16="http://schemas.microsoft.com/office/drawing/2014/main" id="{EF9CAEB0-CCBE-6EE4-196F-91C92DF10758}"/>
                </a:ext>
              </a:extLst>
            </p:cNvPr>
            <p:cNvSpPr/>
            <p:nvPr/>
          </p:nvSpPr>
          <p:spPr>
            <a:xfrm>
              <a:off x="7333108" y="3453094"/>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2949" name="任意多边形: 形状 2948">
              <a:extLst>
                <a:ext uri="{FF2B5EF4-FFF2-40B4-BE49-F238E27FC236}">
                  <a16:creationId xmlns:a16="http://schemas.microsoft.com/office/drawing/2014/main" id="{51CF853C-30AC-4EB5-5CB4-D0D0BEAD8280}"/>
                </a:ext>
              </a:extLst>
            </p:cNvPr>
            <p:cNvSpPr/>
            <p:nvPr/>
          </p:nvSpPr>
          <p:spPr>
            <a:xfrm>
              <a:off x="7183192" y="3441292"/>
              <a:ext cx="1673" cy="3286"/>
            </a:xfrm>
            <a:custGeom>
              <a:avLst/>
              <a:gdLst>
                <a:gd name="connsiteX0" fmla="*/ 0 w 1673"/>
                <a:gd name="connsiteY0" fmla="*/ 3286 h 3286"/>
                <a:gd name="connsiteX1" fmla="*/ 0 w 1673"/>
                <a:gd name="connsiteY1" fmla="*/ 0 h 3286"/>
                <a:gd name="connsiteX2" fmla="*/ 0 w 1673"/>
                <a:gd name="connsiteY2" fmla="*/ 3286 h 3286"/>
              </a:gdLst>
              <a:ahLst/>
              <a:cxnLst>
                <a:cxn ang="0">
                  <a:pos x="connsiteX0" y="connsiteY0"/>
                </a:cxn>
                <a:cxn ang="0">
                  <a:pos x="connsiteX1" y="connsiteY1"/>
                </a:cxn>
                <a:cxn ang="0">
                  <a:pos x="connsiteX2" y="connsiteY2"/>
                </a:cxn>
              </a:cxnLst>
              <a:rect l="l" t="t" r="r" b="b"/>
              <a:pathLst>
                <a:path w="1673" h="3286">
                  <a:moveTo>
                    <a:pt x="0" y="3286"/>
                  </a:moveTo>
                  <a:cubicBezTo>
                    <a:pt x="0" y="2189"/>
                    <a:pt x="0" y="1091"/>
                    <a:pt x="0" y="0"/>
                  </a:cubicBezTo>
                  <a:cubicBezTo>
                    <a:pt x="2217" y="1091"/>
                    <a:pt x="2246" y="2189"/>
                    <a:pt x="0" y="3286"/>
                  </a:cubicBezTo>
                  <a:close/>
                </a:path>
              </a:pathLst>
            </a:custGeom>
            <a:grpFill/>
            <a:ln w="5715" cap="flat">
              <a:noFill/>
              <a:prstDash val="solid"/>
              <a:miter/>
            </a:ln>
          </p:spPr>
          <p:txBody>
            <a:bodyPr rtlCol="0" anchor="ctr"/>
            <a:lstStyle/>
            <a:p>
              <a:endParaRPr lang="zh-CN" altLang="en-US"/>
            </a:p>
          </p:txBody>
        </p:sp>
        <p:sp>
          <p:nvSpPr>
            <p:cNvPr id="2950" name="任意多边形: 形状 2949">
              <a:extLst>
                <a:ext uri="{FF2B5EF4-FFF2-40B4-BE49-F238E27FC236}">
                  <a16:creationId xmlns:a16="http://schemas.microsoft.com/office/drawing/2014/main" id="{0681B82B-D448-2917-22ED-9B7774DE1444}"/>
                </a:ext>
              </a:extLst>
            </p:cNvPr>
            <p:cNvSpPr/>
            <p:nvPr/>
          </p:nvSpPr>
          <p:spPr>
            <a:xfrm>
              <a:off x="7007542" y="3441292"/>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2951" name="任意多边形: 形状 2950">
              <a:extLst>
                <a:ext uri="{FF2B5EF4-FFF2-40B4-BE49-F238E27FC236}">
                  <a16:creationId xmlns:a16="http://schemas.microsoft.com/office/drawing/2014/main" id="{A19BE10D-110B-1691-2A0D-80B3FEB0AB6F}"/>
                </a:ext>
              </a:extLst>
            </p:cNvPr>
            <p:cNvSpPr/>
            <p:nvPr/>
          </p:nvSpPr>
          <p:spPr>
            <a:xfrm>
              <a:off x="6739234" y="3331387"/>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sp>
          <p:nvSpPr>
            <p:cNvPr id="2952" name="任意多边形: 形状 2951">
              <a:extLst>
                <a:ext uri="{FF2B5EF4-FFF2-40B4-BE49-F238E27FC236}">
                  <a16:creationId xmlns:a16="http://schemas.microsoft.com/office/drawing/2014/main" id="{549B9375-9C66-CC23-8167-42C721DACDB0}"/>
                </a:ext>
              </a:extLst>
            </p:cNvPr>
            <p:cNvSpPr/>
            <p:nvPr/>
          </p:nvSpPr>
          <p:spPr>
            <a:xfrm>
              <a:off x="7077956" y="3262310"/>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sp>
          <p:nvSpPr>
            <p:cNvPr id="2953" name="任意多边形: 形状 2952">
              <a:extLst>
                <a:ext uri="{FF2B5EF4-FFF2-40B4-BE49-F238E27FC236}">
                  <a16:creationId xmlns:a16="http://schemas.microsoft.com/office/drawing/2014/main" id="{4CA999D3-DBDF-BCCD-E46D-4EF6D1BF1D23}"/>
                </a:ext>
              </a:extLst>
            </p:cNvPr>
            <p:cNvSpPr/>
            <p:nvPr/>
          </p:nvSpPr>
          <p:spPr>
            <a:xfrm>
              <a:off x="7012188" y="3183357"/>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2954" name="任意多边形: 形状 2953">
              <a:extLst>
                <a:ext uri="{FF2B5EF4-FFF2-40B4-BE49-F238E27FC236}">
                  <a16:creationId xmlns:a16="http://schemas.microsoft.com/office/drawing/2014/main" id="{A190AA47-540D-BECA-9345-75DD83700BA0}"/>
                </a:ext>
              </a:extLst>
            </p:cNvPr>
            <p:cNvSpPr/>
            <p:nvPr/>
          </p:nvSpPr>
          <p:spPr>
            <a:xfrm>
              <a:off x="6518125" y="3644608"/>
              <a:ext cx="346221" cy="208358"/>
            </a:xfrm>
            <a:custGeom>
              <a:avLst/>
              <a:gdLst>
                <a:gd name="connsiteX0" fmla="*/ 145597 w 346221"/>
                <a:gd name="connsiteY0" fmla="*/ 105500 h 208358"/>
                <a:gd name="connsiteX1" fmla="*/ 148655 w 346221"/>
                <a:gd name="connsiteY1" fmla="*/ 106272 h 208358"/>
                <a:gd name="connsiteX2" fmla="*/ 195032 w 346221"/>
                <a:gd name="connsiteY2" fmla="*/ 135212 h 208358"/>
                <a:gd name="connsiteX3" fmla="*/ 195175 w 346221"/>
                <a:gd name="connsiteY3" fmla="*/ 135190 h 208358"/>
                <a:gd name="connsiteX4" fmla="*/ 224344 w 346221"/>
                <a:gd name="connsiteY4" fmla="*/ 148717 h 208358"/>
                <a:gd name="connsiteX5" fmla="*/ 224372 w 346221"/>
                <a:gd name="connsiteY5" fmla="*/ 148728 h 208358"/>
                <a:gd name="connsiteX6" fmla="*/ 237888 w 346221"/>
                <a:gd name="connsiteY6" fmla="*/ 154952 h 208358"/>
                <a:gd name="connsiteX7" fmla="*/ 270516 w 346221"/>
                <a:gd name="connsiteY7" fmla="*/ 164845 h 208358"/>
                <a:gd name="connsiteX8" fmla="*/ 309023 w 346221"/>
                <a:gd name="connsiteY8" fmla="*/ 177880 h 208358"/>
                <a:gd name="connsiteX9" fmla="*/ 312149 w 346221"/>
                <a:gd name="connsiteY9" fmla="*/ 179086 h 208358"/>
                <a:gd name="connsiteX10" fmla="*/ 315344 w 346221"/>
                <a:gd name="connsiteY10" fmla="*/ 175497 h 208358"/>
                <a:gd name="connsiteX11" fmla="*/ 324414 w 346221"/>
                <a:gd name="connsiteY11" fmla="*/ 181612 h 208358"/>
                <a:gd name="connsiteX12" fmla="*/ 319253 w 346221"/>
                <a:gd name="connsiteY12" fmla="*/ 190785 h 208358"/>
                <a:gd name="connsiteX13" fmla="*/ 346222 w 346221"/>
                <a:gd name="connsiteY13" fmla="*/ 208359 h 208358"/>
                <a:gd name="connsiteX14" fmla="*/ 236065 w 346221"/>
                <a:gd name="connsiteY14" fmla="*/ 188047 h 208358"/>
                <a:gd name="connsiteX15" fmla="*/ 194774 w 346221"/>
                <a:gd name="connsiteY15" fmla="*/ 169731 h 208358"/>
                <a:gd name="connsiteX16" fmla="*/ 92562 w 346221"/>
                <a:gd name="connsiteY16" fmla="*/ 106626 h 208358"/>
                <a:gd name="connsiteX17" fmla="*/ 67301 w 346221"/>
                <a:gd name="connsiteY17" fmla="*/ 83377 h 208358"/>
                <a:gd name="connsiteX18" fmla="*/ 23982 w 346221"/>
                <a:gd name="connsiteY18" fmla="*/ 43589 h 208358"/>
                <a:gd name="connsiteX19" fmla="*/ 3425 w 346221"/>
                <a:gd name="connsiteY19" fmla="*/ 20392 h 208358"/>
                <a:gd name="connsiteX20" fmla="*/ 9232 w 346221"/>
                <a:gd name="connsiteY20" fmla="*/ 3762 h 208358"/>
                <a:gd name="connsiteX21" fmla="*/ 38790 w 346221"/>
                <a:gd name="connsiteY21" fmla="*/ 11808 h 208358"/>
                <a:gd name="connsiteX22" fmla="*/ 86458 w 346221"/>
                <a:gd name="connsiteY22" fmla="*/ 56625 h 208358"/>
                <a:gd name="connsiteX23" fmla="*/ 105992 w 346221"/>
                <a:gd name="connsiteY23" fmla="*/ 76331 h 208358"/>
                <a:gd name="connsiteX24" fmla="*/ 128921 w 346221"/>
                <a:gd name="connsiteY24" fmla="*/ 92830 h 208358"/>
                <a:gd name="connsiteX25" fmla="*/ 128955 w 346221"/>
                <a:gd name="connsiteY25" fmla="*/ 92858 h 208358"/>
                <a:gd name="connsiteX26" fmla="*/ 138533 w 346221"/>
                <a:gd name="connsiteY26" fmla="*/ 99654 h 208358"/>
                <a:gd name="connsiteX27" fmla="*/ 138756 w 346221"/>
                <a:gd name="connsiteY27" fmla="*/ 99757 h 208358"/>
                <a:gd name="connsiteX28" fmla="*/ 142208 w 346221"/>
                <a:gd name="connsiteY28" fmla="*/ 102602 h 208358"/>
                <a:gd name="connsiteX29" fmla="*/ 142202 w 346221"/>
                <a:gd name="connsiteY29" fmla="*/ 102591 h 208358"/>
                <a:gd name="connsiteX30" fmla="*/ 145597 w 346221"/>
                <a:gd name="connsiteY30" fmla="*/ 105500 h 208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46221" h="208358">
                  <a:moveTo>
                    <a:pt x="145597" y="105500"/>
                  </a:moveTo>
                  <a:cubicBezTo>
                    <a:pt x="146671" y="105546"/>
                    <a:pt x="147689" y="105809"/>
                    <a:pt x="148655" y="106272"/>
                  </a:cubicBezTo>
                  <a:cubicBezTo>
                    <a:pt x="162073" y="119187"/>
                    <a:pt x="175246" y="132503"/>
                    <a:pt x="195032" y="135212"/>
                  </a:cubicBezTo>
                  <a:lnTo>
                    <a:pt x="195175" y="135190"/>
                  </a:lnTo>
                  <a:cubicBezTo>
                    <a:pt x="203221" y="143316"/>
                    <a:pt x="213337" y="146985"/>
                    <a:pt x="224344" y="148717"/>
                  </a:cubicBezTo>
                  <a:lnTo>
                    <a:pt x="224372" y="148728"/>
                  </a:lnTo>
                  <a:cubicBezTo>
                    <a:pt x="228470" y="151695"/>
                    <a:pt x="232471" y="154860"/>
                    <a:pt x="237888" y="154952"/>
                  </a:cubicBezTo>
                  <a:cubicBezTo>
                    <a:pt x="248564" y="158918"/>
                    <a:pt x="260303" y="159364"/>
                    <a:pt x="270516" y="164845"/>
                  </a:cubicBezTo>
                  <a:cubicBezTo>
                    <a:pt x="282117" y="172829"/>
                    <a:pt x="298279" y="167376"/>
                    <a:pt x="309023" y="177880"/>
                  </a:cubicBezTo>
                  <a:cubicBezTo>
                    <a:pt x="310155" y="178012"/>
                    <a:pt x="308812" y="184441"/>
                    <a:pt x="312149" y="179086"/>
                  </a:cubicBezTo>
                  <a:cubicBezTo>
                    <a:pt x="312995" y="177726"/>
                    <a:pt x="314138" y="176578"/>
                    <a:pt x="315344" y="175497"/>
                  </a:cubicBezTo>
                  <a:cubicBezTo>
                    <a:pt x="321345" y="173109"/>
                    <a:pt x="323677" y="176172"/>
                    <a:pt x="324414" y="181612"/>
                  </a:cubicBezTo>
                  <a:cubicBezTo>
                    <a:pt x="324111" y="185647"/>
                    <a:pt x="320990" y="188105"/>
                    <a:pt x="319253" y="190785"/>
                  </a:cubicBezTo>
                  <a:cubicBezTo>
                    <a:pt x="330597" y="192997"/>
                    <a:pt x="342313" y="194477"/>
                    <a:pt x="346222" y="208359"/>
                  </a:cubicBezTo>
                  <a:cubicBezTo>
                    <a:pt x="308932" y="204735"/>
                    <a:pt x="272007" y="199643"/>
                    <a:pt x="236065" y="188047"/>
                  </a:cubicBezTo>
                  <a:cubicBezTo>
                    <a:pt x="221486" y="183344"/>
                    <a:pt x="209022" y="174800"/>
                    <a:pt x="194774" y="169731"/>
                  </a:cubicBezTo>
                  <a:cubicBezTo>
                    <a:pt x="156272" y="156026"/>
                    <a:pt x="126400" y="128034"/>
                    <a:pt x="92562" y="106626"/>
                  </a:cubicBezTo>
                  <a:cubicBezTo>
                    <a:pt x="83029" y="100596"/>
                    <a:pt x="74708" y="92035"/>
                    <a:pt x="67301" y="83377"/>
                  </a:cubicBezTo>
                  <a:cubicBezTo>
                    <a:pt x="54408" y="68312"/>
                    <a:pt x="39732" y="55345"/>
                    <a:pt x="23982" y="43589"/>
                  </a:cubicBezTo>
                  <a:cubicBezTo>
                    <a:pt x="15421" y="37200"/>
                    <a:pt x="10283" y="28079"/>
                    <a:pt x="3425" y="20392"/>
                  </a:cubicBezTo>
                  <a:cubicBezTo>
                    <a:pt x="-2987" y="13203"/>
                    <a:pt x="-27" y="6876"/>
                    <a:pt x="9232" y="3762"/>
                  </a:cubicBezTo>
                  <a:cubicBezTo>
                    <a:pt x="27005" y="-2222"/>
                    <a:pt x="26874" y="-2108"/>
                    <a:pt x="38790" y="11808"/>
                  </a:cubicBezTo>
                  <a:cubicBezTo>
                    <a:pt x="53042" y="28462"/>
                    <a:pt x="71485" y="40692"/>
                    <a:pt x="86458" y="56625"/>
                  </a:cubicBezTo>
                  <a:cubicBezTo>
                    <a:pt x="92790" y="63363"/>
                    <a:pt x="99471" y="69770"/>
                    <a:pt x="105992" y="76331"/>
                  </a:cubicBezTo>
                  <a:cubicBezTo>
                    <a:pt x="110432" y="86280"/>
                    <a:pt x="119285" y="90104"/>
                    <a:pt x="128921" y="92830"/>
                  </a:cubicBezTo>
                  <a:lnTo>
                    <a:pt x="128955" y="92858"/>
                  </a:lnTo>
                  <a:cubicBezTo>
                    <a:pt x="130972" y="96779"/>
                    <a:pt x="134453" y="98642"/>
                    <a:pt x="138533" y="99654"/>
                  </a:cubicBezTo>
                  <a:lnTo>
                    <a:pt x="138756" y="99757"/>
                  </a:lnTo>
                  <a:cubicBezTo>
                    <a:pt x="140008" y="100585"/>
                    <a:pt x="141157" y="101534"/>
                    <a:pt x="142208" y="102602"/>
                  </a:cubicBezTo>
                  <a:lnTo>
                    <a:pt x="142202" y="102591"/>
                  </a:lnTo>
                  <a:cubicBezTo>
                    <a:pt x="143317" y="103568"/>
                    <a:pt x="143185" y="106014"/>
                    <a:pt x="145597" y="105500"/>
                  </a:cubicBezTo>
                  <a:close/>
                </a:path>
              </a:pathLst>
            </a:custGeom>
            <a:grpFill/>
            <a:ln w="5715" cap="flat">
              <a:noFill/>
              <a:prstDash val="solid"/>
              <a:miter/>
            </a:ln>
          </p:spPr>
          <p:txBody>
            <a:bodyPr rtlCol="0" anchor="ctr"/>
            <a:lstStyle/>
            <a:p>
              <a:endParaRPr lang="zh-CN" altLang="en-US"/>
            </a:p>
          </p:txBody>
        </p:sp>
        <p:sp>
          <p:nvSpPr>
            <p:cNvPr id="2955" name="任意多边形: 形状 2954">
              <a:extLst>
                <a:ext uri="{FF2B5EF4-FFF2-40B4-BE49-F238E27FC236}">
                  <a16:creationId xmlns:a16="http://schemas.microsoft.com/office/drawing/2014/main" id="{B4831F4E-52AC-5AAE-3197-85A63540604E}"/>
                </a:ext>
              </a:extLst>
            </p:cNvPr>
            <p:cNvSpPr/>
            <p:nvPr/>
          </p:nvSpPr>
          <p:spPr>
            <a:xfrm>
              <a:off x="6829246" y="3819092"/>
              <a:ext cx="318586" cy="153158"/>
            </a:xfrm>
            <a:custGeom>
              <a:avLst/>
              <a:gdLst>
                <a:gd name="connsiteX0" fmla="*/ 35095 w 318586"/>
                <a:gd name="connsiteY0" fmla="*/ 33863 h 153158"/>
                <a:gd name="connsiteX1" fmla="*/ 33489 w 318586"/>
                <a:gd name="connsiteY1" fmla="*/ 29674 h 153158"/>
                <a:gd name="connsiteX2" fmla="*/ 19990 w 318586"/>
                <a:gd name="connsiteY2" fmla="*/ 22399 h 153158"/>
                <a:gd name="connsiteX3" fmla="*/ 7452 w 318586"/>
                <a:gd name="connsiteY3" fmla="*/ 24125 h 153158"/>
                <a:gd name="connsiteX4" fmla="*/ 2017 w 318586"/>
                <a:gd name="connsiteY4" fmla="*/ 24274 h 153158"/>
                <a:gd name="connsiteX5" fmla="*/ 1971 w 318586"/>
                <a:gd name="connsiteY5" fmla="*/ 17536 h 153158"/>
                <a:gd name="connsiteX6" fmla="*/ 11955 w 318586"/>
                <a:gd name="connsiteY6" fmla="*/ 7043 h 153158"/>
                <a:gd name="connsiteX7" fmla="*/ 18567 w 318586"/>
                <a:gd name="connsiteY7" fmla="*/ 408 h 153158"/>
                <a:gd name="connsiteX8" fmla="*/ 18550 w 318586"/>
                <a:gd name="connsiteY8" fmla="*/ 402 h 153158"/>
                <a:gd name="connsiteX9" fmla="*/ 68328 w 318586"/>
                <a:gd name="connsiteY9" fmla="*/ 8329 h 153158"/>
                <a:gd name="connsiteX10" fmla="*/ 72677 w 318586"/>
                <a:gd name="connsiteY10" fmla="*/ 9758 h 153158"/>
                <a:gd name="connsiteX11" fmla="*/ 98520 w 318586"/>
                <a:gd name="connsiteY11" fmla="*/ 10443 h 153158"/>
                <a:gd name="connsiteX12" fmla="*/ 120351 w 318586"/>
                <a:gd name="connsiteY12" fmla="*/ 13912 h 153158"/>
                <a:gd name="connsiteX13" fmla="*/ 136856 w 318586"/>
                <a:gd name="connsiteY13" fmla="*/ 17044 h 153158"/>
                <a:gd name="connsiteX14" fmla="*/ 187439 w 318586"/>
                <a:gd name="connsiteY14" fmla="*/ 28028 h 153158"/>
                <a:gd name="connsiteX15" fmla="*/ 202539 w 318586"/>
                <a:gd name="connsiteY15" fmla="*/ 37167 h 153158"/>
                <a:gd name="connsiteX16" fmla="*/ 222673 w 318586"/>
                <a:gd name="connsiteY16" fmla="*/ 49380 h 153158"/>
                <a:gd name="connsiteX17" fmla="*/ 235697 w 318586"/>
                <a:gd name="connsiteY17" fmla="*/ 56203 h 153158"/>
                <a:gd name="connsiteX18" fmla="*/ 235674 w 318586"/>
                <a:gd name="connsiteY18" fmla="*/ 56209 h 153158"/>
                <a:gd name="connsiteX19" fmla="*/ 238898 w 318586"/>
                <a:gd name="connsiteY19" fmla="*/ 56712 h 153158"/>
                <a:gd name="connsiteX20" fmla="*/ 241881 w 318586"/>
                <a:gd name="connsiteY20" fmla="*/ 57072 h 153158"/>
                <a:gd name="connsiteX21" fmla="*/ 265289 w 318586"/>
                <a:gd name="connsiteY21" fmla="*/ 72354 h 153158"/>
                <a:gd name="connsiteX22" fmla="*/ 315256 w 318586"/>
                <a:gd name="connsiteY22" fmla="*/ 123229 h 153158"/>
                <a:gd name="connsiteX23" fmla="*/ 317587 w 318586"/>
                <a:gd name="connsiteY23" fmla="*/ 141591 h 153158"/>
                <a:gd name="connsiteX24" fmla="*/ 296870 w 318586"/>
                <a:gd name="connsiteY24" fmla="*/ 147712 h 153158"/>
                <a:gd name="connsiteX25" fmla="*/ 278697 w 318586"/>
                <a:gd name="connsiteY25" fmla="*/ 126858 h 153158"/>
                <a:gd name="connsiteX26" fmla="*/ 236011 w 318586"/>
                <a:gd name="connsiteY26" fmla="*/ 92448 h 153158"/>
                <a:gd name="connsiteX27" fmla="*/ 232291 w 318586"/>
                <a:gd name="connsiteY27" fmla="*/ 89236 h 153158"/>
                <a:gd name="connsiteX28" fmla="*/ 232320 w 318586"/>
                <a:gd name="connsiteY28" fmla="*/ 89242 h 153158"/>
                <a:gd name="connsiteX29" fmla="*/ 225765 w 318586"/>
                <a:gd name="connsiteY29" fmla="*/ 85876 h 153158"/>
                <a:gd name="connsiteX30" fmla="*/ 225799 w 318586"/>
                <a:gd name="connsiteY30" fmla="*/ 85927 h 153158"/>
                <a:gd name="connsiteX31" fmla="*/ 173175 w 318586"/>
                <a:gd name="connsiteY31" fmla="*/ 63581 h 153158"/>
                <a:gd name="connsiteX32" fmla="*/ 136267 w 318586"/>
                <a:gd name="connsiteY32" fmla="*/ 50957 h 153158"/>
                <a:gd name="connsiteX33" fmla="*/ 78089 w 318586"/>
                <a:gd name="connsiteY33" fmla="*/ 42796 h 153158"/>
                <a:gd name="connsiteX34" fmla="*/ 35095 w 318586"/>
                <a:gd name="connsiteY34" fmla="*/ 33863 h 153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18586" h="153158">
                  <a:moveTo>
                    <a:pt x="35095" y="33863"/>
                  </a:moveTo>
                  <a:cubicBezTo>
                    <a:pt x="34552" y="32400"/>
                    <a:pt x="33883" y="29634"/>
                    <a:pt x="33489" y="29674"/>
                  </a:cubicBezTo>
                  <a:cubicBezTo>
                    <a:pt x="27271" y="30269"/>
                    <a:pt x="22179" y="29154"/>
                    <a:pt x="19990" y="22399"/>
                  </a:cubicBezTo>
                  <a:cubicBezTo>
                    <a:pt x="16041" y="24222"/>
                    <a:pt x="10537" y="13729"/>
                    <a:pt x="7452" y="24125"/>
                  </a:cubicBezTo>
                  <a:cubicBezTo>
                    <a:pt x="6766" y="26434"/>
                    <a:pt x="3816" y="25828"/>
                    <a:pt x="2017" y="24274"/>
                  </a:cubicBezTo>
                  <a:cubicBezTo>
                    <a:pt x="-492" y="22107"/>
                    <a:pt x="-830" y="19153"/>
                    <a:pt x="1971" y="17536"/>
                  </a:cubicBezTo>
                  <a:cubicBezTo>
                    <a:pt x="6440" y="14947"/>
                    <a:pt x="7954" y="9866"/>
                    <a:pt x="11955" y="7043"/>
                  </a:cubicBezTo>
                  <a:cubicBezTo>
                    <a:pt x="14138" y="4808"/>
                    <a:pt x="12058" y="-1678"/>
                    <a:pt x="18567" y="408"/>
                  </a:cubicBezTo>
                  <a:lnTo>
                    <a:pt x="18550" y="402"/>
                  </a:lnTo>
                  <a:cubicBezTo>
                    <a:pt x="34192" y="8963"/>
                    <a:pt x="51663" y="6100"/>
                    <a:pt x="68328" y="8329"/>
                  </a:cubicBezTo>
                  <a:cubicBezTo>
                    <a:pt x="69871" y="8529"/>
                    <a:pt x="71305" y="9037"/>
                    <a:pt x="72677" y="9758"/>
                  </a:cubicBezTo>
                  <a:cubicBezTo>
                    <a:pt x="80963" y="22068"/>
                    <a:pt x="89993" y="7357"/>
                    <a:pt x="98520" y="10443"/>
                  </a:cubicBezTo>
                  <a:cubicBezTo>
                    <a:pt x="105275" y="14872"/>
                    <a:pt x="113619" y="9335"/>
                    <a:pt x="120351" y="13912"/>
                  </a:cubicBezTo>
                  <a:cubicBezTo>
                    <a:pt x="125312" y="17816"/>
                    <a:pt x="130701" y="19427"/>
                    <a:pt x="136856" y="17044"/>
                  </a:cubicBezTo>
                  <a:cubicBezTo>
                    <a:pt x="154104" y="18924"/>
                    <a:pt x="171123" y="21599"/>
                    <a:pt x="187439" y="28028"/>
                  </a:cubicBezTo>
                  <a:cubicBezTo>
                    <a:pt x="193126" y="30269"/>
                    <a:pt x="198201" y="32966"/>
                    <a:pt x="202539" y="37167"/>
                  </a:cubicBezTo>
                  <a:cubicBezTo>
                    <a:pt x="209248" y="41236"/>
                    <a:pt x="215963" y="45310"/>
                    <a:pt x="222673" y="49380"/>
                  </a:cubicBezTo>
                  <a:cubicBezTo>
                    <a:pt x="225559" y="54426"/>
                    <a:pt x="230919" y="54757"/>
                    <a:pt x="235697" y="56203"/>
                  </a:cubicBezTo>
                  <a:lnTo>
                    <a:pt x="235674" y="56209"/>
                  </a:lnTo>
                  <a:cubicBezTo>
                    <a:pt x="236583" y="57444"/>
                    <a:pt x="237646" y="57666"/>
                    <a:pt x="238898" y="56712"/>
                  </a:cubicBezTo>
                  <a:cubicBezTo>
                    <a:pt x="239926" y="56546"/>
                    <a:pt x="240921" y="56666"/>
                    <a:pt x="241881" y="57072"/>
                  </a:cubicBezTo>
                  <a:cubicBezTo>
                    <a:pt x="248510" y="63964"/>
                    <a:pt x="255031" y="71022"/>
                    <a:pt x="265289" y="72354"/>
                  </a:cubicBezTo>
                  <a:cubicBezTo>
                    <a:pt x="284823" y="86476"/>
                    <a:pt x="302294" y="102421"/>
                    <a:pt x="315256" y="123229"/>
                  </a:cubicBezTo>
                  <a:cubicBezTo>
                    <a:pt x="319319" y="129750"/>
                    <a:pt x="319090" y="135407"/>
                    <a:pt x="317587" y="141591"/>
                  </a:cubicBezTo>
                  <a:cubicBezTo>
                    <a:pt x="314421" y="154655"/>
                    <a:pt x="306929" y="156593"/>
                    <a:pt x="296870" y="147712"/>
                  </a:cubicBezTo>
                  <a:cubicBezTo>
                    <a:pt x="289870" y="141534"/>
                    <a:pt x="284166" y="134304"/>
                    <a:pt x="278697" y="126858"/>
                  </a:cubicBezTo>
                  <a:cubicBezTo>
                    <a:pt x="267490" y="111605"/>
                    <a:pt x="251853" y="101906"/>
                    <a:pt x="236011" y="92448"/>
                  </a:cubicBezTo>
                  <a:cubicBezTo>
                    <a:pt x="234628" y="91545"/>
                    <a:pt x="233405" y="90448"/>
                    <a:pt x="232291" y="89236"/>
                  </a:cubicBezTo>
                  <a:lnTo>
                    <a:pt x="232320" y="89242"/>
                  </a:lnTo>
                  <a:cubicBezTo>
                    <a:pt x="230451" y="87510"/>
                    <a:pt x="227187" y="88488"/>
                    <a:pt x="225765" y="85876"/>
                  </a:cubicBezTo>
                  <a:lnTo>
                    <a:pt x="225799" y="85927"/>
                  </a:lnTo>
                  <a:cubicBezTo>
                    <a:pt x="206419" y="82807"/>
                    <a:pt x="189589" y="73686"/>
                    <a:pt x="173175" y="63581"/>
                  </a:cubicBezTo>
                  <a:cubicBezTo>
                    <a:pt x="161888" y="56443"/>
                    <a:pt x="148823" y="53649"/>
                    <a:pt x="136267" y="50957"/>
                  </a:cubicBezTo>
                  <a:cubicBezTo>
                    <a:pt x="117174" y="46859"/>
                    <a:pt x="97428" y="45899"/>
                    <a:pt x="78089" y="42796"/>
                  </a:cubicBezTo>
                  <a:cubicBezTo>
                    <a:pt x="63647" y="40493"/>
                    <a:pt x="49417" y="36892"/>
                    <a:pt x="35095" y="33863"/>
                  </a:cubicBezTo>
                  <a:close/>
                </a:path>
              </a:pathLst>
            </a:custGeom>
            <a:grpFill/>
            <a:ln w="5715" cap="flat">
              <a:noFill/>
              <a:prstDash val="solid"/>
              <a:miter/>
            </a:ln>
          </p:spPr>
          <p:txBody>
            <a:bodyPr rtlCol="0" anchor="ctr"/>
            <a:lstStyle/>
            <a:p>
              <a:endParaRPr lang="zh-CN" altLang="en-US"/>
            </a:p>
          </p:txBody>
        </p:sp>
        <p:sp>
          <p:nvSpPr>
            <p:cNvPr id="2956" name="任意多边形: 形状 2955">
              <a:extLst>
                <a:ext uri="{FF2B5EF4-FFF2-40B4-BE49-F238E27FC236}">
                  <a16:creationId xmlns:a16="http://schemas.microsoft.com/office/drawing/2014/main" id="{DB4EFFBC-ABED-253E-C8FA-0DA6C8DDD7BF}"/>
                </a:ext>
              </a:extLst>
            </p:cNvPr>
            <p:cNvSpPr/>
            <p:nvPr/>
          </p:nvSpPr>
          <p:spPr>
            <a:xfrm>
              <a:off x="7000642" y="3882447"/>
              <a:ext cx="119863" cy="128859"/>
            </a:xfrm>
            <a:custGeom>
              <a:avLst/>
              <a:gdLst>
                <a:gd name="connsiteX0" fmla="*/ 1780 w 119863"/>
                <a:gd name="connsiteY0" fmla="*/ 238 h 128859"/>
                <a:gd name="connsiteX1" fmla="*/ 21279 w 119863"/>
                <a:gd name="connsiteY1" fmla="*/ 6771 h 128859"/>
                <a:gd name="connsiteX2" fmla="*/ 54404 w 119863"/>
                <a:gd name="connsiteY2" fmla="*/ 22578 h 128859"/>
                <a:gd name="connsiteX3" fmla="*/ 46808 w 119863"/>
                <a:gd name="connsiteY3" fmla="*/ 25819 h 128859"/>
                <a:gd name="connsiteX4" fmla="*/ 35778 w 119863"/>
                <a:gd name="connsiteY4" fmla="*/ 31836 h 128859"/>
                <a:gd name="connsiteX5" fmla="*/ 61347 w 119863"/>
                <a:gd name="connsiteY5" fmla="*/ 61909 h 128859"/>
                <a:gd name="connsiteX6" fmla="*/ 67457 w 119863"/>
                <a:gd name="connsiteY6" fmla="*/ 62126 h 128859"/>
                <a:gd name="connsiteX7" fmla="*/ 77863 w 119863"/>
                <a:gd name="connsiteY7" fmla="*/ 66435 h 128859"/>
                <a:gd name="connsiteX8" fmla="*/ 78978 w 119863"/>
                <a:gd name="connsiteY8" fmla="*/ 73036 h 128859"/>
                <a:gd name="connsiteX9" fmla="*/ 78012 w 119863"/>
                <a:gd name="connsiteY9" fmla="*/ 81666 h 128859"/>
                <a:gd name="connsiteX10" fmla="*/ 79206 w 119863"/>
                <a:gd name="connsiteY10" fmla="*/ 84449 h 128859"/>
                <a:gd name="connsiteX11" fmla="*/ 80841 w 119863"/>
                <a:gd name="connsiteY11" fmla="*/ 96216 h 128859"/>
                <a:gd name="connsiteX12" fmla="*/ 100340 w 119863"/>
                <a:gd name="connsiteY12" fmla="*/ 95021 h 128859"/>
                <a:gd name="connsiteX13" fmla="*/ 111199 w 119863"/>
                <a:gd name="connsiteY13" fmla="*/ 94833 h 128859"/>
                <a:gd name="connsiteX14" fmla="*/ 119863 w 119863"/>
                <a:gd name="connsiteY14" fmla="*/ 111086 h 128859"/>
                <a:gd name="connsiteX15" fmla="*/ 103650 w 119863"/>
                <a:gd name="connsiteY15" fmla="*/ 114755 h 128859"/>
                <a:gd name="connsiteX16" fmla="*/ 103633 w 119863"/>
                <a:gd name="connsiteY16" fmla="*/ 111463 h 128859"/>
                <a:gd name="connsiteX17" fmla="*/ 106918 w 119863"/>
                <a:gd name="connsiteY17" fmla="*/ 108172 h 128859"/>
                <a:gd name="connsiteX18" fmla="*/ 78092 w 119863"/>
                <a:gd name="connsiteY18" fmla="*/ 108543 h 128859"/>
                <a:gd name="connsiteX19" fmla="*/ 75863 w 119863"/>
                <a:gd name="connsiteY19" fmla="*/ 115356 h 128859"/>
                <a:gd name="connsiteX20" fmla="*/ 78921 w 119863"/>
                <a:gd name="connsiteY20" fmla="*/ 128860 h 128859"/>
                <a:gd name="connsiteX21" fmla="*/ 60713 w 119863"/>
                <a:gd name="connsiteY21" fmla="*/ 108412 h 128859"/>
                <a:gd name="connsiteX22" fmla="*/ 50100 w 119863"/>
                <a:gd name="connsiteY22" fmla="*/ 100817 h 128859"/>
                <a:gd name="connsiteX23" fmla="*/ 58433 w 119863"/>
                <a:gd name="connsiteY23" fmla="*/ 94650 h 128859"/>
                <a:gd name="connsiteX24" fmla="*/ 40545 w 119863"/>
                <a:gd name="connsiteY24" fmla="*/ 93730 h 128859"/>
                <a:gd name="connsiteX25" fmla="*/ 54021 w 119863"/>
                <a:gd name="connsiteY25" fmla="*/ 84883 h 128859"/>
                <a:gd name="connsiteX26" fmla="*/ 41150 w 119863"/>
                <a:gd name="connsiteY26" fmla="*/ 78568 h 128859"/>
                <a:gd name="connsiteX27" fmla="*/ 35355 w 119863"/>
                <a:gd name="connsiteY27" fmla="*/ 70773 h 128859"/>
                <a:gd name="connsiteX28" fmla="*/ 28578 w 119863"/>
                <a:gd name="connsiteY28" fmla="*/ 67378 h 128859"/>
                <a:gd name="connsiteX29" fmla="*/ 16364 w 119863"/>
                <a:gd name="connsiteY29" fmla="*/ 50485 h 128859"/>
                <a:gd name="connsiteX30" fmla="*/ 32424 w 119863"/>
                <a:gd name="connsiteY30" fmla="*/ 50324 h 128859"/>
                <a:gd name="connsiteX31" fmla="*/ 24708 w 119863"/>
                <a:gd name="connsiteY31" fmla="*/ 42392 h 128859"/>
                <a:gd name="connsiteX32" fmla="*/ 65 w 119863"/>
                <a:gd name="connsiteY32" fmla="*/ 27659 h 128859"/>
                <a:gd name="connsiteX33" fmla="*/ 1780 w 119863"/>
                <a:gd name="connsiteY33" fmla="*/ 238 h 128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9863" h="128859">
                  <a:moveTo>
                    <a:pt x="1780" y="238"/>
                  </a:moveTo>
                  <a:cubicBezTo>
                    <a:pt x="9455" y="-1190"/>
                    <a:pt x="15010" y="4165"/>
                    <a:pt x="21279" y="6771"/>
                  </a:cubicBezTo>
                  <a:cubicBezTo>
                    <a:pt x="32561" y="11462"/>
                    <a:pt x="43385" y="17252"/>
                    <a:pt x="54404" y="22578"/>
                  </a:cubicBezTo>
                  <a:cubicBezTo>
                    <a:pt x="51689" y="23413"/>
                    <a:pt x="46483" y="21047"/>
                    <a:pt x="46808" y="25819"/>
                  </a:cubicBezTo>
                  <a:cubicBezTo>
                    <a:pt x="47488" y="35768"/>
                    <a:pt x="40225" y="28973"/>
                    <a:pt x="35778" y="31836"/>
                  </a:cubicBezTo>
                  <a:cubicBezTo>
                    <a:pt x="50357" y="37380"/>
                    <a:pt x="55204" y="50125"/>
                    <a:pt x="61347" y="61909"/>
                  </a:cubicBezTo>
                  <a:cubicBezTo>
                    <a:pt x="63062" y="65201"/>
                    <a:pt x="65319" y="64806"/>
                    <a:pt x="67457" y="62126"/>
                  </a:cubicBezTo>
                  <a:cubicBezTo>
                    <a:pt x="70943" y="63526"/>
                    <a:pt x="74617" y="64600"/>
                    <a:pt x="77863" y="66435"/>
                  </a:cubicBezTo>
                  <a:cubicBezTo>
                    <a:pt x="80550" y="67955"/>
                    <a:pt x="81110" y="72670"/>
                    <a:pt x="78978" y="73036"/>
                  </a:cubicBezTo>
                  <a:cubicBezTo>
                    <a:pt x="67005" y="75076"/>
                    <a:pt x="74726" y="78385"/>
                    <a:pt x="78012" y="81666"/>
                  </a:cubicBezTo>
                  <a:cubicBezTo>
                    <a:pt x="78698" y="82351"/>
                    <a:pt x="79510" y="83866"/>
                    <a:pt x="79206" y="84449"/>
                  </a:cubicBezTo>
                  <a:cubicBezTo>
                    <a:pt x="76898" y="88855"/>
                    <a:pt x="74566" y="93353"/>
                    <a:pt x="80841" y="96216"/>
                  </a:cubicBezTo>
                  <a:cubicBezTo>
                    <a:pt x="87396" y="99205"/>
                    <a:pt x="94157" y="100457"/>
                    <a:pt x="100340" y="95021"/>
                  </a:cubicBezTo>
                  <a:cubicBezTo>
                    <a:pt x="103901" y="91015"/>
                    <a:pt x="107656" y="88489"/>
                    <a:pt x="111199" y="94833"/>
                  </a:cubicBezTo>
                  <a:cubicBezTo>
                    <a:pt x="114228" y="100256"/>
                    <a:pt x="115280" y="106566"/>
                    <a:pt x="119863" y="111086"/>
                  </a:cubicBezTo>
                  <a:cubicBezTo>
                    <a:pt x="114188" y="116493"/>
                    <a:pt x="108633" y="114104"/>
                    <a:pt x="103650" y="114755"/>
                  </a:cubicBezTo>
                  <a:cubicBezTo>
                    <a:pt x="103644" y="113658"/>
                    <a:pt x="103638" y="112561"/>
                    <a:pt x="103633" y="111463"/>
                  </a:cubicBezTo>
                  <a:cubicBezTo>
                    <a:pt x="104941" y="110583"/>
                    <a:pt x="105667" y="109115"/>
                    <a:pt x="106918" y="108172"/>
                  </a:cubicBezTo>
                  <a:cubicBezTo>
                    <a:pt x="97289" y="106943"/>
                    <a:pt x="87630" y="104748"/>
                    <a:pt x="78092" y="108543"/>
                  </a:cubicBezTo>
                  <a:cubicBezTo>
                    <a:pt x="74538" y="109955"/>
                    <a:pt x="72451" y="114778"/>
                    <a:pt x="75863" y="115356"/>
                  </a:cubicBezTo>
                  <a:cubicBezTo>
                    <a:pt x="88653" y="117516"/>
                    <a:pt x="75097" y="125082"/>
                    <a:pt x="78921" y="128860"/>
                  </a:cubicBezTo>
                  <a:cubicBezTo>
                    <a:pt x="70868" y="123808"/>
                    <a:pt x="61936" y="119384"/>
                    <a:pt x="60713" y="108412"/>
                  </a:cubicBezTo>
                  <a:cubicBezTo>
                    <a:pt x="59941" y="101462"/>
                    <a:pt x="51820" y="105566"/>
                    <a:pt x="50100" y="100817"/>
                  </a:cubicBezTo>
                  <a:cubicBezTo>
                    <a:pt x="51003" y="95850"/>
                    <a:pt x="57930" y="100942"/>
                    <a:pt x="58433" y="94650"/>
                  </a:cubicBezTo>
                  <a:cubicBezTo>
                    <a:pt x="52918" y="92215"/>
                    <a:pt x="46968" y="97079"/>
                    <a:pt x="40545" y="93730"/>
                  </a:cubicBezTo>
                  <a:cubicBezTo>
                    <a:pt x="44499" y="90152"/>
                    <a:pt x="50529" y="90215"/>
                    <a:pt x="54021" y="84883"/>
                  </a:cubicBezTo>
                  <a:cubicBezTo>
                    <a:pt x="48471" y="84397"/>
                    <a:pt x="45334" y="80603"/>
                    <a:pt x="41150" y="78568"/>
                  </a:cubicBezTo>
                  <a:cubicBezTo>
                    <a:pt x="43276" y="69601"/>
                    <a:pt x="43231" y="69355"/>
                    <a:pt x="35355" y="70773"/>
                  </a:cubicBezTo>
                  <a:cubicBezTo>
                    <a:pt x="31841" y="71407"/>
                    <a:pt x="30120" y="69361"/>
                    <a:pt x="28578" y="67378"/>
                  </a:cubicBezTo>
                  <a:cubicBezTo>
                    <a:pt x="24297" y="61891"/>
                    <a:pt x="20394" y="56108"/>
                    <a:pt x="16364" y="50485"/>
                  </a:cubicBezTo>
                  <a:cubicBezTo>
                    <a:pt x="22137" y="42541"/>
                    <a:pt x="27166" y="54439"/>
                    <a:pt x="32424" y="50324"/>
                  </a:cubicBezTo>
                  <a:cubicBezTo>
                    <a:pt x="31749" y="45793"/>
                    <a:pt x="26143" y="46118"/>
                    <a:pt x="24708" y="42392"/>
                  </a:cubicBezTo>
                  <a:cubicBezTo>
                    <a:pt x="20536" y="30859"/>
                    <a:pt x="8518" y="32219"/>
                    <a:pt x="65" y="27659"/>
                  </a:cubicBezTo>
                  <a:cubicBezTo>
                    <a:pt x="-535" y="18321"/>
                    <a:pt x="3237" y="9434"/>
                    <a:pt x="1780" y="238"/>
                  </a:cubicBezTo>
                  <a:close/>
                </a:path>
              </a:pathLst>
            </a:custGeom>
            <a:grpFill/>
            <a:ln w="5715" cap="flat">
              <a:noFill/>
              <a:prstDash val="solid"/>
              <a:miter/>
            </a:ln>
          </p:spPr>
          <p:txBody>
            <a:bodyPr rtlCol="0" anchor="ctr"/>
            <a:lstStyle/>
            <a:p>
              <a:endParaRPr lang="zh-CN" altLang="en-US"/>
            </a:p>
          </p:txBody>
        </p:sp>
        <p:sp>
          <p:nvSpPr>
            <p:cNvPr id="2957" name="任意多边形: 形状 2956">
              <a:extLst>
                <a:ext uri="{FF2B5EF4-FFF2-40B4-BE49-F238E27FC236}">
                  <a16:creationId xmlns:a16="http://schemas.microsoft.com/office/drawing/2014/main" id="{767132D7-A289-7AE5-80DD-9DA8AAA764B5}"/>
                </a:ext>
              </a:extLst>
            </p:cNvPr>
            <p:cNvSpPr/>
            <p:nvPr/>
          </p:nvSpPr>
          <p:spPr>
            <a:xfrm>
              <a:off x="6949792" y="3780403"/>
              <a:ext cx="85449" cy="75866"/>
            </a:xfrm>
            <a:custGeom>
              <a:avLst/>
              <a:gdLst>
                <a:gd name="connsiteX0" fmla="*/ 81987 w 85449"/>
                <a:gd name="connsiteY0" fmla="*/ 75867 h 75866"/>
                <a:gd name="connsiteX1" fmla="*/ 16305 w 85449"/>
                <a:gd name="connsiteY1" fmla="*/ 55739 h 75866"/>
                <a:gd name="connsiteX2" fmla="*/ 35987 w 85449"/>
                <a:gd name="connsiteY2" fmla="*/ 50132 h 75866"/>
                <a:gd name="connsiteX3" fmla="*/ 11784 w 85449"/>
                <a:gd name="connsiteY3" fmla="*/ 34610 h 75866"/>
                <a:gd name="connsiteX4" fmla="*/ 19076 w 85449"/>
                <a:gd name="connsiteY4" fmla="*/ 24049 h 75866"/>
                <a:gd name="connsiteX5" fmla="*/ 31667 w 85449"/>
                <a:gd name="connsiteY5" fmla="*/ 34102 h 75866"/>
                <a:gd name="connsiteX6" fmla="*/ 37422 w 85449"/>
                <a:gd name="connsiteY6" fmla="*/ 43314 h 75866"/>
                <a:gd name="connsiteX7" fmla="*/ 44514 w 85449"/>
                <a:gd name="connsiteY7" fmla="*/ 41342 h 75866"/>
                <a:gd name="connsiteX8" fmla="*/ 41479 w 85449"/>
                <a:gd name="connsiteY8" fmla="*/ 29689 h 75866"/>
                <a:gd name="connsiteX9" fmla="*/ 12059 w 85449"/>
                <a:gd name="connsiteY9" fmla="*/ 7904 h 75866"/>
                <a:gd name="connsiteX10" fmla="*/ 0 w 85449"/>
                <a:gd name="connsiteY10" fmla="*/ 0 h 75866"/>
                <a:gd name="connsiteX11" fmla="*/ 69557 w 85449"/>
                <a:gd name="connsiteY11" fmla="*/ 15745 h 75866"/>
                <a:gd name="connsiteX12" fmla="*/ 67437 w 85449"/>
                <a:gd name="connsiteY12" fmla="*/ 20934 h 75866"/>
                <a:gd name="connsiteX13" fmla="*/ 75832 w 85449"/>
                <a:gd name="connsiteY13" fmla="*/ 30587 h 75866"/>
                <a:gd name="connsiteX14" fmla="*/ 81633 w 85449"/>
                <a:gd name="connsiteY14" fmla="*/ 66620 h 75866"/>
                <a:gd name="connsiteX15" fmla="*/ 81987 w 85449"/>
                <a:gd name="connsiteY15" fmla="*/ 75867 h 75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5449" h="75866">
                  <a:moveTo>
                    <a:pt x="81987" y="75867"/>
                  </a:moveTo>
                  <a:cubicBezTo>
                    <a:pt x="60093" y="69157"/>
                    <a:pt x="38199" y="62448"/>
                    <a:pt x="16305" y="55739"/>
                  </a:cubicBezTo>
                  <a:cubicBezTo>
                    <a:pt x="22814" y="53961"/>
                    <a:pt x="30312" y="56567"/>
                    <a:pt x="35987" y="50132"/>
                  </a:cubicBezTo>
                  <a:cubicBezTo>
                    <a:pt x="24689" y="50012"/>
                    <a:pt x="26718" y="30450"/>
                    <a:pt x="11784" y="34610"/>
                  </a:cubicBezTo>
                  <a:cubicBezTo>
                    <a:pt x="11647" y="28541"/>
                    <a:pt x="15785" y="25895"/>
                    <a:pt x="19076" y="24049"/>
                  </a:cubicBezTo>
                  <a:cubicBezTo>
                    <a:pt x="24506" y="20997"/>
                    <a:pt x="30438" y="25843"/>
                    <a:pt x="31667" y="34102"/>
                  </a:cubicBezTo>
                  <a:cubicBezTo>
                    <a:pt x="32278" y="38216"/>
                    <a:pt x="30575" y="42868"/>
                    <a:pt x="37422" y="43314"/>
                  </a:cubicBezTo>
                  <a:cubicBezTo>
                    <a:pt x="40325" y="43503"/>
                    <a:pt x="42925" y="44137"/>
                    <a:pt x="44514" y="41342"/>
                  </a:cubicBezTo>
                  <a:cubicBezTo>
                    <a:pt x="47206" y="36610"/>
                    <a:pt x="44337" y="33273"/>
                    <a:pt x="41479" y="29689"/>
                  </a:cubicBezTo>
                  <a:cubicBezTo>
                    <a:pt x="33576" y="19786"/>
                    <a:pt x="24609" y="11567"/>
                    <a:pt x="12059" y="7904"/>
                  </a:cubicBezTo>
                  <a:cubicBezTo>
                    <a:pt x="7361" y="6532"/>
                    <a:pt x="3475" y="3469"/>
                    <a:pt x="0" y="0"/>
                  </a:cubicBezTo>
                  <a:cubicBezTo>
                    <a:pt x="24106" y="1189"/>
                    <a:pt x="46954" y="7927"/>
                    <a:pt x="69557" y="15745"/>
                  </a:cubicBezTo>
                  <a:cubicBezTo>
                    <a:pt x="67608" y="16985"/>
                    <a:pt x="66008" y="18911"/>
                    <a:pt x="67437" y="20934"/>
                  </a:cubicBezTo>
                  <a:cubicBezTo>
                    <a:pt x="69883" y="24403"/>
                    <a:pt x="72855" y="27535"/>
                    <a:pt x="75832" y="30587"/>
                  </a:cubicBezTo>
                  <a:cubicBezTo>
                    <a:pt x="86245" y="41257"/>
                    <a:pt x="88240" y="52264"/>
                    <a:pt x="81633" y="66620"/>
                  </a:cubicBezTo>
                  <a:cubicBezTo>
                    <a:pt x="80039" y="70089"/>
                    <a:pt x="81267" y="72815"/>
                    <a:pt x="81987" y="75867"/>
                  </a:cubicBezTo>
                  <a:close/>
                </a:path>
              </a:pathLst>
            </a:custGeom>
            <a:grpFill/>
            <a:ln w="5715" cap="flat">
              <a:noFill/>
              <a:prstDash val="solid"/>
              <a:miter/>
            </a:ln>
          </p:spPr>
          <p:txBody>
            <a:bodyPr rtlCol="0" anchor="ctr"/>
            <a:lstStyle/>
            <a:p>
              <a:endParaRPr lang="zh-CN" altLang="en-US"/>
            </a:p>
          </p:txBody>
        </p:sp>
        <p:sp>
          <p:nvSpPr>
            <p:cNvPr id="2958" name="任意多边形: 形状 2957">
              <a:extLst>
                <a:ext uri="{FF2B5EF4-FFF2-40B4-BE49-F238E27FC236}">
                  <a16:creationId xmlns:a16="http://schemas.microsoft.com/office/drawing/2014/main" id="{BD3661B6-3849-5F4C-55ED-1FF46EC274BE}"/>
                </a:ext>
              </a:extLst>
            </p:cNvPr>
            <p:cNvSpPr/>
            <p:nvPr/>
          </p:nvSpPr>
          <p:spPr>
            <a:xfrm>
              <a:off x="6865758" y="3787274"/>
              <a:ext cx="83855" cy="46449"/>
            </a:xfrm>
            <a:custGeom>
              <a:avLst/>
              <a:gdLst>
                <a:gd name="connsiteX0" fmla="*/ 83833 w 83855"/>
                <a:gd name="connsiteY0" fmla="*/ 45736 h 46449"/>
                <a:gd name="connsiteX1" fmla="*/ 60739 w 83855"/>
                <a:gd name="connsiteY1" fmla="*/ 45565 h 46449"/>
                <a:gd name="connsiteX2" fmla="*/ 34833 w 83855"/>
                <a:gd name="connsiteY2" fmla="*/ 41724 h 46449"/>
                <a:gd name="connsiteX3" fmla="*/ 34822 w 83855"/>
                <a:gd name="connsiteY3" fmla="*/ 41764 h 46449"/>
                <a:gd name="connsiteX4" fmla="*/ 7681 w 83855"/>
                <a:gd name="connsiteY4" fmla="*/ 32752 h 46449"/>
                <a:gd name="connsiteX5" fmla="*/ 15019 w 83855"/>
                <a:gd name="connsiteY5" fmla="*/ 26288 h 46449"/>
                <a:gd name="connsiteX6" fmla="*/ 12436 w 83855"/>
                <a:gd name="connsiteY6" fmla="*/ 20304 h 46449"/>
                <a:gd name="connsiteX7" fmla="*/ 0 w 83855"/>
                <a:gd name="connsiteY7" fmla="*/ 5942 h 46449"/>
                <a:gd name="connsiteX8" fmla="*/ 23895 w 83855"/>
                <a:gd name="connsiteY8" fmla="*/ 7954 h 46449"/>
                <a:gd name="connsiteX9" fmla="*/ 39845 w 83855"/>
                <a:gd name="connsiteY9" fmla="*/ 9394 h 46449"/>
                <a:gd name="connsiteX10" fmla="*/ 58562 w 83855"/>
                <a:gd name="connsiteY10" fmla="*/ 19636 h 46449"/>
                <a:gd name="connsiteX11" fmla="*/ 50052 w 83855"/>
                <a:gd name="connsiteY11" fmla="*/ 25019 h 46449"/>
                <a:gd name="connsiteX12" fmla="*/ 67140 w 83855"/>
                <a:gd name="connsiteY12" fmla="*/ 40033 h 46449"/>
                <a:gd name="connsiteX13" fmla="*/ 79302 w 83855"/>
                <a:gd name="connsiteY13" fmla="*/ 40227 h 46449"/>
                <a:gd name="connsiteX14" fmla="*/ 83651 w 83855"/>
                <a:gd name="connsiteY14" fmla="*/ 40855 h 46449"/>
                <a:gd name="connsiteX15" fmla="*/ 83833 w 83855"/>
                <a:gd name="connsiteY15" fmla="*/ 45736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3855" h="46449">
                  <a:moveTo>
                    <a:pt x="83833" y="45736"/>
                  </a:moveTo>
                  <a:cubicBezTo>
                    <a:pt x="76135" y="45530"/>
                    <a:pt x="68426" y="47559"/>
                    <a:pt x="60739" y="45565"/>
                  </a:cubicBezTo>
                  <a:cubicBezTo>
                    <a:pt x="52590" y="41027"/>
                    <a:pt x="42611" y="48799"/>
                    <a:pt x="34833" y="41724"/>
                  </a:cubicBezTo>
                  <a:lnTo>
                    <a:pt x="34822" y="41764"/>
                  </a:lnTo>
                  <a:cubicBezTo>
                    <a:pt x="26101" y="37769"/>
                    <a:pt x="13750" y="44730"/>
                    <a:pt x="7681" y="32752"/>
                  </a:cubicBezTo>
                  <a:cubicBezTo>
                    <a:pt x="10904" y="31466"/>
                    <a:pt x="17974" y="34512"/>
                    <a:pt x="15019" y="26288"/>
                  </a:cubicBezTo>
                  <a:cubicBezTo>
                    <a:pt x="14288" y="24242"/>
                    <a:pt x="12887" y="22385"/>
                    <a:pt x="12436" y="20304"/>
                  </a:cubicBezTo>
                  <a:cubicBezTo>
                    <a:pt x="9693" y="7588"/>
                    <a:pt x="9756" y="7571"/>
                    <a:pt x="0" y="5942"/>
                  </a:cubicBezTo>
                  <a:cubicBezTo>
                    <a:pt x="14493" y="-2156"/>
                    <a:pt x="14808" y="-2436"/>
                    <a:pt x="23895" y="7954"/>
                  </a:cubicBezTo>
                  <a:cubicBezTo>
                    <a:pt x="28924" y="13704"/>
                    <a:pt x="33953" y="6983"/>
                    <a:pt x="39845" y="9394"/>
                  </a:cubicBezTo>
                  <a:cubicBezTo>
                    <a:pt x="46743" y="12218"/>
                    <a:pt x="53641" y="13824"/>
                    <a:pt x="58562" y="19636"/>
                  </a:cubicBezTo>
                  <a:cubicBezTo>
                    <a:pt x="57305" y="24305"/>
                    <a:pt x="52333" y="20819"/>
                    <a:pt x="50052" y="25019"/>
                  </a:cubicBezTo>
                  <a:cubicBezTo>
                    <a:pt x="53704" y="31649"/>
                    <a:pt x="60996" y="35346"/>
                    <a:pt x="67140" y="40033"/>
                  </a:cubicBezTo>
                  <a:cubicBezTo>
                    <a:pt x="70672" y="42724"/>
                    <a:pt x="75261" y="43296"/>
                    <a:pt x="79302" y="40227"/>
                  </a:cubicBezTo>
                  <a:cubicBezTo>
                    <a:pt x="81136" y="38832"/>
                    <a:pt x="82828" y="36992"/>
                    <a:pt x="83651" y="40855"/>
                  </a:cubicBezTo>
                  <a:cubicBezTo>
                    <a:pt x="83993" y="42427"/>
                    <a:pt x="83794" y="44107"/>
                    <a:pt x="83833" y="45736"/>
                  </a:cubicBezTo>
                  <a:close/>
                </a:path>
              </a:pathLst>
            </a:custGeom>
            <a:grpFill/>
            <a:ln w="5715" cap="flat">
              <a:noFill/>
              <a:prstDash val="solid"/>
              <a:miter/>
            </a:ln>
          </p:spPr>
          <p:txBody>
            <a:bodyPr rtlCol="0" anchor="ctr"/>
            <a:lstStyle/>
            <a:p>
              <a:endParaRPr lang="zh-CN" altLang="en-US"/>
            </a:p>
          </p:txBody>
        </p:sp>
        <p:sp>
          <p:nvSpPr>
            <p:cNvPr id="2959" name="任意多边形: 形状 2958">
              <a:extLst>
                <a:ext uri="{FF2B5EF4-FFF2-40B4-BE49-F238E27FC236}">
                  <a16:creationId xmlns:a16="http://schemas.microsoft.com/office/drawing/2014/main" id="{46C8773D-2212-36D0-A65F-B9B984985505}"/>
                </a:ext>
              </a:extLst>
            </p:cNvPr>
            <p:cNvSpPr/>
            <p:nvPr/>
          </p:nvSpPr>
          <p:spPr>
            <a:xfrm>
              <a:off x="6788640" y="3808622"/>
              <a:ext cx="59167" cy="17512"/>
            </a:xfrm>
            <a:custGeom>
              <a:avLst/>
              <a:gdLst>
                <a:gd name="connsiteX0" fmla="*/ 59167 w 59167"/>
                <a:gd name="connsiteY0" fmla="*/ 10878 h 17512"/>
                <a:gd name="connsiteX1" fmla="*/ 52555 w 59167"/>
                <a:gd name="connsiteY1" fmla="*/ 17513 h 17512"/>
                <a:gd name="connsiteX2" fmla="*/ 45966 w 59167"/>
                <a:gd name="connsiteY2" fmla="*/ 14278 h 17512"/>
                <a:gd name="connsiteX3" fmla="*/ 39347 w 59167"/>
                <a:gd name="connsiteY3" fmla="*/ 17484 h 17512"/>
                <a:gd name="connsiteX4" fmla="*/ 20437 w 59167"/>
                <a:gd name="connsiteY4" fmla="*/ 10483 h 17512"/>
                <a:gd name="connsiteX5" fmla="*/ 0 w 59167"/>
                <a:gd name="connsiteY5" fmla="*/ 825 h 17512"/>
                <a:gd name="connsiteX6" fmla="*/ 37742 w 59167"/>
                <a:gd name="connsiteY6" fmla="*/ 6049 h 17512"/>
                <a:gd name="connsiteX7" fmla="*/ 59167 w 59167"/>
                <a:gd name="connsiteY7" fmla="*/ 10878 h 1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167" h="17512">
                  <a:moveTo>
                    <a:pt x="59167" y="10878"/>
                  </a:moveTo>
                  <a:cubicBezTo>
                    <a:pt x="56961" y="13089"/>
                    <a:pt x="54755" y="15301"/>
                    <a:pt x="52555" y="17513"/>
                  </a:cubicBezTo>
                  <a:cubicBezTo>
                    <a:pt x="50818" y="15501"/>
                    <a:pt x="50663" y="10266"/>
                    <a:pt x="45966" y="14278"/>
                  </a:cubicBezTo>
                  <a:cubicBezTo>
                    <a:pt x="43617" y="15044"/>
                    <a:pt x="41085" y="15450"/>
                    <a:pt x="39347" y="17484"/>
                  </a:cubicBezTo>
                  <a:cubicBezTo>
                    <a:pt x="33661" y="13478"/>
                    <a:pt x="27786" y="11101"/>
                    <a:pt x="20437" y="10483"/>
                  </a:cubicBezTo>
                  <a:cubicBezTo>
                    <a:pt x="13036" y="9860"/>
                    <a:pt x="4143" y="9575"/>
                    <a:pt x="0" y="825"/>
                  </a:cubicBezTo>
                  <a:cubicBezTo>
                    <a:pt x="13196" y="-2473"/>
                    <a:pt x="24975" y="5117"/>
                    <a:pt x="37742" y="6049"/>
                  </a:cubicBezTo>
                  <a:cubicBezTo>
                    <a:pt x="44651" y="6546"/>
                    <a:pt x="52961" y="5414"/>
                    <a:pt x="59167" y="10878"/>
                  </a:cubicBezTo>
                  <a:close/>
                </a:path>
              </a:pathLst>
            </a:custGeom>
            <a:grpFill/>
            <a:ln w="5715" cap="flat">
              <a:noFill/>
              <a:prstDash val="solid"/>
              <a:miter/>
            </a:ln>
          </p:spPr>
          <p:txBody>
            <a:bodyPr rtlCol="0" anchor="ctr"/>
            <a:lstStyle/>
            <a:p>
              <a:endParaRPr lang="zh-CN" altLang="en-US"/>
            </a:p>
          </p:txBody>
        </p:sp>
        <p:sp>
          <p:nvSpPr>
            <p:cNvPr id="2960" name="任意多边形: 形状 2959">
              <a:extLst>
                <a:ext uri="{FF2B5EF4-FFF2-40B4-BE49-F238E27FC236}">
                  <a16:creationId xmlns:a16="http://schemas.microsoft.com/office/drawing/2014/main" id="{6AD4A7BC-EC73-5095-94C1-E3E722036969}"/>
                </a:ext>
              </a:extLst>
            </p:cNvPr>
            <p:cNvSpPr/>
            <p:nvPr/>
          </p:nvSpPr>
          <p:spPr>
            <a:xfrm>
              <a:off x="6666774" y="3750880"/>
              <a:ext cx="46377" cy="32902"/>
            </a:xfrm>
            <a:custGeom>
              <a:avLst/>
              <a:gdLst>
                <a:gd name="connsiteX0" fmla="*/ 46377 w 46377"/>
                <a:gd name="connsiteY0" fmla="*/ 28941 h 32902"/>
                <a:gd name="connsiteX1" fmla="*/ 34787 w 46377"/>
                <a:gd name="connsiteY1" fmla="*/ 29746 h 32902"/>
                <a:gd name="connsiteX2" fmla="*/ 24917 w 46377"/>
                <a:gd name="connsiteY2" fmla="*/ 24031 h 32902"/>
                <a:gd name="connsiteX3" fmla="*/ 14951 w 46377"/>
                <a:gd name="connsiteY3" fmla="*/ 17288 h 32902"/>
                <a:gd name="connsiteX4" fmla="*/ 0 w 46377"/>
                <a:gd name="connsiteY4" fmla="*/ 0 h 32902"/>
                <a:gd name="connsiteX5" fmla="*/ 46377 w 46377"/>
                <a:gd name="connsiteY5" fmla="*/ 28941 h 32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377" h="32902">
                  <a:moveTo>
                    <a:pt x="46377" y="28941"/>
                  </a:moveTo>
                  <a:cubicBezTo>
                    <a:pt x="42337" y="27020"/>
                    <a:pt x="39102" y="38096"/>
                    <a:pt x="34787" y="29746"/>
                  </a:cubicBezTo>
                  <a:cubicBezTo>
                    <a:pt x="32713" y="25740"/>
                    <a:pt x="24855" y="33250"/>
                    <a:pt x="24917" y="24031"/>
                  </a:cubicBezTo>
                  <a:cubicBezTo>
                    <a:pt x="24946" y="20140"/>
                    <a:pt x="19917" y="17802"/>
                    <a:pt x="14951" y="17288"/>
                  </a:cubicBezTo>
                  <a:cubicBezTo>
                    <a:pt x="4915" y="16242"/>
                    <a:pt x="1177" y="9070"/>
                    <a:pt x="0" y="0"/>
                  </a:cubicBezTo>
                  <a:cubicBezTo>
                    <a:pt x="15459" y="9647"/>
                    <a:pt x="30918" y="19294"/>
                    <a:pt x="46377" y="28941"/>
                  </a:cubicBezTo>
                  <a:close/>
                </a:path>
              </a:pathLst>
            </a:custGeom>
            <a:grpFill/>
            <a:ln w="5715" cap="flat">
              <a:noFill/>
              <a:prstDash val="solid"/>
              <a:miter/>
            </a:ln>
          </p:spPr>
          <p:txBody>
            <a:bodyPr rtlCol="0" anchor="ctr"/>
            <a:lstStyle/>
            <a:p>
              <a:endParaRPr lang="zh-CN" altLang="en-US"/>
            </a:p>
          </p:txBody>
        </p:sp>
        <p:sp>
          <p:nvSpPr>
            <p:cNvPr id="2961" name="任意多边形: 形状 2960">
              <a:extLst>
                <a:ext uri="{FF2B5EF4-FFF2-40B4-BE49-F238E27FC236}">
                  <a16:creationId xmlns:a16="http://schemas.microsoft.com/office/drawing/2014/main" id="{474EFC7D-A2B2-8550-1734-A4BFB2FAFFAE}"/>
                </a:ext>
              </a:extLst>
            </p:cNvPr>
            <p:cNvSpPr/>
            <p:nvPr/>
          </p:nvSpPr>
          <p:spPr>
            <a:xfrm>
              <a:off x="6847785" y="3819500"/>
              <a:ext cx="52795" cy="11802"/>
            </a:xfrm>
            <a:custGeom>
              <a:avLst/>
              <a:gdLst>
                <a:gd name="connsiteX0" fmla="*/ 25654 w 52795"/>
                <a:gd name="connsiteY0" fmla="*/ 526 h 11802"/>
                <a:gd name="connsiteX1" fmla="*/ 36936 w 52795"/>
                <a:gd name="connsiteY1" fmla="*/ 4772 h 11802"/>
                <a:gd name="connsiteX2" fmla="*/ 52795 w 52795"/>
                <a:gd name="connsiteY2" fmla="*/ 9544 h 11802"/>
                <a:gd name="connsiteX3" fmla="*/ 19225 w 52795"/>
                <a:gd name="connsiteY3" fmla="*/ 8493 h 11802"/>
                <a:gd name="connsiteX4" fmla="*/ 0 w 52795"/>
                <a:gd name="connsiteY4" fmla="*/ 0 h 11802"/>
                <a:gd name="connsiteX5" fmla="*/ 25654 w 52795"/>
                <a:gd name="connsiteY5" fmla="*/ 526 h 1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95" h="11802">
                  <a:moveTo>
                    <a:pt x="25654" y="526"/>
                  </a:moveTo>
                  <a:cubicBezTo>
                    <a:pt x="28861" y="3406"/>
                    <a:pt x="32330" y="5001"/>
                    <a:pt x="36936" y="4772"/>
                  </a:cubicBezTo>
                  <a:cubicBezTo>
                    <a:pt x="42628" y="4486"/>
                    <a:pt x="48051" y="6150"/>
                    <a:pt x="52795" y="9544"/>
                  </a:cubicBezTo>
                  <a:cubicBezTo>
                    <a:pt x="41502" y="14071"/>
                    <a:pt x="29975" y="10767"/>
                    <a:pt x="19225" y="8493"/>
                  </a:cubicBezTo>
                  <a:cubicBezTo>
                    <a:pt x="12973" y="7172"/>
                    <a:pt x="3229" y="9607"/>
                    <a:pt x="0" y="0"/>
                  </a:cubicBezTo>
                  <a:cubicBezTo>
                    <a:pt x="8555" y="177"/>
                    <a:pt x="17105" y="354"/>
                    <a:pt x="25654" y="526"/>
                  </a:cubicBezTo>
                  <a:close/>
                </a:path>
              </a:pathLst>
            </a:custGeom>
            <a:grpFill/>
            <a:ln w="5715" cap="flat">
              <a:noFill/>
              <a:prstDash val="solid"/>
              <a:miter/>
            </a:ln>
          </p:spPr>
          <p:txBody>
            <a:bodyPr rtlCol="0" anchor="ctr"/>
            <a:lstStyle/>
            <a:p>
              <a:endParaRPr lang="zh-CN" altLang="en-US"/>
            </a:p>
          </p:txBody>
        </p:sp>
        <p:sp>
          <p:nvSpPr>
            <p:cNvPr id="2962" name="任意多边形: 形状 2961">
              <a:extLst>
                <a:ext uri="{FF2B5EF4-FFF2-40B4-BE49-F238E27FC236}">
                  <a16:creationId xmlns:a16="http://schemas.microsoft.com/office/drawing/2014/main" id="{8013AB8D-2BFD-7B75-CB71-E4DD3FE04B49}"/>
                </a:ext>
              </a:extLst>
            </p:cNvPr>
            <p:cNvSpPr/>
            <p:nvPr/>
          </p:nvSpPr>
          <p:spPr>
            <a:xfrm>
              <a:off x="6711737" y="3779798"/>
              <a:ext cx="30731" cy="16400"/>
            </a:xfrm>
            <a:custGeom>
              <a:avLst/>
              <a:gdLst>
                <a:gd name="connsiteX0" fmla="*/ 30732 w 30731"/>
                <a:gd name="connsiteY0" fmla="*/ 13527 h 16400"/>
                <a:gd name="connsiteX1" fmla="*/ 17422 w 30731"/>
                <a:gd name="connsiteY1" fmla="*/ 14545 h 16400"/>
                <a:gd name="connsiteX2" fmla="*/ 2025 w 30731"/>
                <a:gd name="connsiteY2" fmla="*/ 6538 h 16400"/>
                <a:gd name="connsiteX3" fmla="*/ 1557 w 30731"/>
                <a:gd name="connsiteY3" fmla="*/ 0 h 16400"/>
                <a:gd name="connsiteX4" fmla="*/ 30732 w 30731"/>
                <a:gd name="connsiteY4" fmla="*/ 13527 h 1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31" h="16400">
                  <a:moveTo>
                    <a:pt x="30732" y="13527"/>
                  </a:moveTo>
                  <a:cubicBezTo>
                    <a:pt x="26429" y="15590"/>
                    <a:pt x="22137" y="18259"/>
                    <a:pt x="17422" y="14545"/>
                  </a:cubicBezTo>
                  <a:cubicBezTo>
                    <a:pt x="12787" y="10898"/>
                    <a:pt x="7672" y="8372"/>
                    <a:pt x="2025" y="6538"/>
                  </a:cubicBezTo>
                  <a:cubicBezTo>
                    <a:pt x="-1883" y="5269"/>
                    <a:pt x="963" y="2275"/>
                    <a:pt x="1557" y="0"/>
                  </a:cubicBezTo>
                  <a:cubicBezTo>
                    <a:pt x="11855" y="3280"/>
                    <a:pt x="22594" y="5595"/>
                    <a:pt x="30732" y="13527"/>
                  </a:cubicBezTo>
                  <a:close/>
                </a:path>
              </a:pathLst>
            </a:custGeom>
            <a:grpFill/>
            <a:ln w="5715" cap="flat">
              <a:noFill/>
              <a:prstDash val="solid"/>
              <a:miter/>
            </a:ln>
          </p:spPr>
          <p:txBody>
            <a:bodyPr rtlCol="0" anchor="ctr"/>
            <a:lstStyle/>
            <a:p>
              <a:endParaRPr lang="zh-CN" altLang="en-US"/>
            </a:p>
          </p:txBody>
        </p:sp>
        <p:sp>
          <p:nvSpPr>
            <p:cNvPr id="2963" name="任意多边形: 形状 2962">
              <a:extLst>
                <a:ext uri="{FF2B5EF4-FFF2-40B4-BE49-F238E27FC236}">
                  <a16:creationId xmlns:a16="http://schemas.microsoft.com/office/drawing/2014/main" id="{A35B287F-F739-974C-D6F3-BA49C9833FD7}"/>
                </a:ext>
              </a:extLst>
            </p:cNvPr>
            <p:cNvSpPr/>
            <p:nvPr/>
          </p:nvSpPr>
          <p:spPr>
            <a:xfrm>
              <a:off x="6622872" y="3720933"/>
              <a:ext cx="24167" cy="17995"/>
            </a:xfrm>
            <a:custGeom>
              <a:avLst/>
              <a:gdLst>
                <a:gd name="connsiteX0" fmla="*/ 24168 w 24167"/>
                <a:gd name="connsiteY0" fmla="*/ 16499 h 17995"/>
                <a:gd name="connsiteX1" fmla="*/ 285 w 24167"/>
                <a:gd name="connsiteY1" fmla="*/ 7727 h 17995"/>
                <a:gd name="connsiteX2" fmla="*/ 1239 w 24167"/>
                <a:gd name="connsiteY2" fmla="*/ 0 h 17995"/>
                <a:gd name="connsiteX3" fmla="*/ 24168 w 24167"/>
                <a:gd name="connsiteY3" fmla="*/ 16499 h 17995"/>
              </a:gdLst>
              <a:ahLst/>
              <a:cxnLst>
                <a:cxn ang="0">
                  <a:pos x="connsiteX0" y="connsiteY0"/>
                </a:cxn>
                <a:cxn ang="0">
                  <a:pos x="connsiteX1" y="connsiteY1"/>
                </a:cxn>
                <a:cxn ang="0">
                  <a:pos x="connsiteX2" y="connsiteY2"/>
                </a:cxn>
                <a:cxn ang="0">
                  <a:pos x="connsiteX3" y="connsiteY3"/>
                </a:cxn>
              </a:cxnLst>
              <a:rect l="l" t="t" r="r" b="b"/>
              <a:pathLst>
                <a:path w="24167" h="17995">
                  <a:moveTo>
                    <a:pt x="24168" y="16499"/>
                  </a:moveTo>
                  <a:cubicBezTo>
                    <a:pt x="13327" y="21677"/>
                    <a:pt x="7634" y="12105"/>
                    <a:pt x="285" y="7727"/>
                  </a:cubicBezTo>
                  <a:cubicBezTo>
                    <a:pt x="-612" y="7190"/>
                    <a:pt x="862" y="2669"/>
                    <a:pt x="1239" y="0"/>
                  </a:cubicBezTo>
                  <a:cubicBezTo>
                    <a:pt x="9858" y="4138"/>
                    <a:pt x="17258" y="9984"/>
                    <a:pt x="24168" y="16499"/>
                  </a:cubicBezTo>
                  <a:close/>
                </a:path>
              </a:pathLst>
            </a:custGeom>
            <a:grpFill/>
            <a:ln w="5715" cap="flat">
              <a:noFill/>
              <a:prstDash val="solid"/>
              <a:miter/>
            </a:ln>
          </p:spPr>
          <p:txBody>
            <a:bodyPr rtlCol="0" anchor="ctr"/>
            <a:lstStyle/>
            <a:p>
              <a:endParaRPr lang="zh-CN" altLang="en-US"/>
            </a:p>
          </p:txBody>
        </p:sp>
        <p:sp>
          <p:nvSpPr>
            <p:cNvPr id="2964" name="任意多边形: 形状 2963">
              <a:extLst>
                <a:ext uri="{FF2B5EF4-FFF2-40B4-BE49-F238E27FC236}">
                  <a16:creationId xmlns:a16="http://schemas.microsoft.com/office/drawing/2014/main" id="{A11E9113-132A-7C81-7A45-C24D60965D61}"/>
                </a:ext>
              </a:extLst>
            </p:cNvPr>
            <p:cNvSpPr/>
            <p:nvPr/>
          </p:nvSpPr>
          <p:spPr>
            <a:xfrm>
              <a:off x="6742492" y="3793331"/>
              <a:ext cx="13515" cy="7880"/>
            </a:xfrm>
            <a:custGeom>
              <a:avLst/>
              <a:gdLst>
                <a:gd name="connsiteX0" fmla="*/ 13516 w 13515"/>
                <a:gd name="connsiteY0" fmla="*/ 6224 h 7880"/>
                <a:gd name="connsiteX1" fmla="*/ 0 w 13515"/>
                <a:gd name="connsiteY1" fmla="*/ 0 h 7880"/>
                <a:gd name="connsiteX2" fmla="*/ 13516 w 13515"/>
                <a:gd name="connsiteY2" fmla="*/ 6224 h 7880"/>
              </a:gdLst>
              <a:ahLst/>
              <a:cxnLst>
                <a:cxn ang="0">
                  <a:pos x="connsiteX0" y="connsiteY0"/>
                </a:cxn>
                <a:cxn ang="0">
                  <a:pos x="connsiteX1" y="connsiteY1"/>
                </a:cxn>
                <a:cxn ang="0">
                  <a:pos x="connsiteX2" y="connsiteY2"/>
                </a:cxn>
              </a:cxnLst>
              <a:rect l="l" t="t" r="r" b="b"/>
              <a:pathLst>
                <a:path w="13515" h="7880">
                  <a:moveTo>
                    <a:pt x="13516" y="6224"/>
                  </a:moveTo>
                  <a:cubicBezTo>
                    <a:pt x="5978" y="10744"/>
                    <a:pt x="3103" y="5126"/>
                    <a:pt x="0" y="0"/>
                  </a:cubicBezTo>
                  <a:cubicBezTo>
                    <a:pt x="5149" y="680"/>
                    <a:pt x="9938" y="2143"/>
                    <a:pt x="13516" y="6224"/>
                  </a:cubicBezTo>
                  <a:close/>
                </a:path>
              </a:pathLst>
            </a:custGeom>
            <a:grpFill/>
            <a:ln w="5715" cap="flat">
              <a:noFill/>
              <a:prstDash val="solid"/>
              <a:miter/>
            </a:ln>
          </p:spPr>
          <p:txBody>
            <a:bodyPr rtlCol="0" anchor="ctr"/>
            <a:lstStyle/>
            <a:p>
              <a:endParaRPr lang="zh-CN" altLang="en-US"/>
            </a:p>
          </p:txBody>
        </p:sp>
        <p:sp>
          <p:nvSpPr>
            <p:cNvPr id="2965" name="任意多边形: 形状 2964">
              <a:extLst>
                <a:ext uri="{FF2B5EF4-FFF2-40B4-BE49-F238E27FC236}">
                  <a16:creationId xmlns:a16="http://schemas.microsoft.com/office/drawing/2014/main" id="{81D086DE-28ED-DA81-CDBD-E661E625E4C2}"/>
                </a:ext>
              </a:extLst>
            </p:cNvPr>
            <p:cNvSpPr/>
            <p:nvPr/>
          </p:nvSpPr>
          <p:spPr>
            <a:xfrm>
              <a:off x="6785086" y="3706074"/>
              <a:ext cx="10046" cy="8298"/>
            </a:xfrm>
            <a:custGeom>
              <a:avLst/>
              <a:gdLst>
                <a:gd name="connsiteX0" fmla="*/ 0 w 10046"/>
                <a:gd name="connsiteY0" fmla="*/ 2075 h 8298"/>
                <a:gd name="connsiteX1" fmla="*/ 10047 w 10046"/>
                <a:gd name="connsiteY1" fmla="*/ 8299 h 8298"/>
                <a:gd name="connsiteX2" fmla="*/ 0 w 10046"/>
                <a:gd name="connsiteY2" fmla="*/ 2075 h 8298"/>
              </a:gdLst>
              <a:ahLst/>
              <a:cxnLst>
                <a:cxn ang="0">
                  <a:pos x="connsiteX0" y="connsiteY0"/>
                </a:cxn>
                <a:cxn ang="0">
                  <a:pos x="connsiteX1" y="connsiteY1"/>
                </a:cxn>
                <a:cxn ang="0">
                  <a:pos x="connsiteX2" y="connsiteY2"/>
                </a:cxn>
              </a:cxnLst>
              <a:rect l="l" t="t" r="r" b="b"/>
              <a:pathLst>
                <a:path w="10046" h="8298">
                  <a:moveTo>
                    <a:pt x="0" y="2075"/>
                  </a:moveTo>
                  <a:cubicBezTo>
                    <a:pt x="8595" y="-4320"/>
                    <a:pt x="6904" y="5887"/>
                    <a:pt x="10047" y="8299"/>
                  </a:cubicBezTo>
                  <a:cubicBezTo>
                    <a:pt x="5618" y="7961"/>
                    <a:pt x="2355" y="5749"/>
                    <a:pt x="0" y="2075"/>
                  </a:cubicBezTo>
                  <a:close/>
                </a:path>
              </a:pathLst>
            </a:custGeom>
            <a:grpFill/>
            <a:ln w="5715" cap="flat">
              <a:noFill/>
              <a:prstDash val="solid"/>
              <a:miter/>
            </a:ln>
          </p:spPr>
          <p:txBody>
            <a:bodyPr rtlCol="0" anchor="ctr"/>
            <a:lstStyle/>
            <a:p>
              <a:endParaRPr lang="zh-CN" altLang="en-US"/>
            </a:p>
          </p:txBody>
        </p:sp>
        <p:sp>
          <p:nvSpPr>
            <p:cNvPr id="2966" name="任意多边形: 形状 2965">
              <a:extLst>
                <a:ext uri="{FF2B5EF4-FFF2-40B4-BE49-F238E27FC236}">
                  <a16:creationId xmlns:a16="http://schemas.microsoft.com/office/drawing/2014/main" id="{DFB04D54-2673-AC09-6252-DA0D205B6476}"/>
                </a:ext>
              </a:extLst>
            </p:cNvPr>
            <p:cNvSpPr/>
            <p:nvPr/>
          </p:nvSpPr>
          <p:spPr>
            <a:xfrm>
              <a:off x="6647074" y="3737461"/>
              <a:ext cx="9578" cy="7918"/>
            </a:xfrm>
            <a:custGeom>
              <a:avLst/>
              <a:gdLst>
                <a:gd name="connsiteX0" fmla="*/ 9578 w 9578"/>
                <a:gd name="connsiteY0" fmla="*/ 6795 h 7918"/>
                <a:gd name="connsiteX1" fmla="*/ 0 w 9578"/>
                <a:gd name="connsiteY1" fmla="*/ 0 h 7918"/>
                <a:gd name="connsiteX2" fmla="*/ 9578 w 9578"/>
                <a:gd name="connsiteY2" fmla="*/ 6795 h 7918"/>
              </a:gdLst>
              <a:ahLst/>
              <a:cxnLst>
                <a:cxn ang="0">
                  <a:pos x="connsiteX0" y="connsiteY0"/>
                </a:cxn>
                <a:cxn ang="0">
                  <a:pos x="connsiteX1" y="connsiteY1"/>
                </a:cxn>
                <a:cxn ang="0">
                  <a:pos x="connsiteX2" y="connsiteY2"/>
                </a:cxn>
              </a:cxnLst>
              <a:rect l="l" t="t" r="r" b="b"/>
              <a:pathLst>
                <a:path w="9578" h="7918">
                  <a:moveTo>
                    <a:pt x="9578" y="6795"/>
                  </a:moveTo>
                  <a:cubicBezTo>
                    <a:pt x="2537" y="9956"/>
                    <a:pt x="503" y="6052"/>
                    <a:pt x="0" y="0"/>
                  </a:cubicBezTo>
                  <a:cubicBezTo>
                    <a:pt x="3732" y="1503"/>
                    <a:pt x="7624" y="2783"/>
                    <a:pt x="9578" y="6795"/>
                  </a:cubicBezTo>
                  <a:close/>
                </a:path>
              </a:pathLst>
            </a:custGeom>
            <a:grpFill/>
            <a:ln w="5715" cap="flat">
              <a:noFill/>
              <a:prstDash val="solid"/>
              <a:miter/>
            </a:ln>
          </p:spPr>
          <p:txBody>
            <a:bodyPr rtlCol="0" anchor="ctr"/>
            <a:lstStyle/>
            <a:p>
              <a:endParaRPr lang="zh-CN" altLang="en-US"/>
            </a:p>
          </p:txBody>
        </p:sp>
        <p:sp>
          <p:nvSpPr>
            <p:cNvPr id="2967" name="任意多边形: 形状 2966">
              <a:extLst>
                <a:ext uri="{FF2B5EF4-FFF2-40B4-BE49-F238E27FC236}">
                  <a16:creationId xmlns:a16="http://schemas.microsoft.com/office/drawing/2014/main" id="{256E6E38-3FE5-EC3C-7149-AC8118BD11DC}"/>
                </a:ext>
              </a:extLst>
            </p:cNvPr>
            <p:cNvSpPr/>
            <p:nvPr/>
          </p:nvSpPr>
          <p:spPr>
            <a:xfrm>
              <a:off x="7035208" y="3961020"/>
              <a:ext cx="6590" cy="6793"/>
            </a:xfrm>
            <a:custGeom>
              <a:avLst/>
              <a:gdLst>
                <a:gd name="connsiteX0" fmla="*/ 6572 w 6590"/>
                <a:gd name="connsiteY0" fmla="*/ 0 h 6793"/>
                <a:gd name="connsiteX1" fmla="*/ 5200 w 6590"/>
                <a:gd name="connsiteY1" fmla="*/ 6790 h 6793"/>
                <a:gd name="connsiteX2" fmla="*/ 0 w 6590"/>
                <a:gd name="connsiteY2" fmla="*/ 0 h 6793"/>
                <a:gd name="connsiteX3" fmla="*/ 6572 w 6590"/>
                <a:gd name="connsiteY3" fmla="*/ 0 h 6793"/>
              </a:gdLst>
              <a:ahLst/>
              <a:cxnLst>
                <a:cxn ang="0">
                  <a:pos x="connsiteX0" y="connsiteY0"/>
                </a:cxn>
                <a:cxn ang="0">
                  <a:pos x="connsiteX1" y="connsiteY1"/>
                </a:cxn>
                <a:cxn ang="0">
                  <a:pos x="connsiteX2" y="connsiteY2"/>
                </a:cxn>
                <a:cxn ang="0">
                  <a:pos x="connsiteX3" y="connsiteY3"/>
                </a:cxn>
              </a:cxnLst>
              <a:rect l="l" t="t" r="r" b="b"/>
              <a:pathLst>
                <a:path w="6590" h="6793">
                  <a:moveTo>
                    <a:pt x="6572" y="0"/>
                  </a:moveTo>
                  <a:cubicBezTo>
                    <a:pt x="6332" y="2429"/>
                    <a:pt x="7292" y="6692"/>
                    <a:pt x="5200" y="6790"/>
                  </a:cubicBezTo>
                  <a:cubicBezTo>
                    <a:pt x="2023" y="6944"/>
                    <a:pt x="1515" y="2555"/>
                    <a:pt x="0" y="0"/>
                  </a:cubicBezTo>
                  <a:cubicBezTo>
                    <a:pt x="2189" y="0"/>
                    <a:pt x="4383" y="0"/>
                    <a:pt x="6572" y="0"/>
                  </a:cubicBezTo>
                  <a:close/>
                </a:path>
              </a:pathLst>
            </a:custGeom>
            <a:grpFill/>
            <a:ln w="5715" cap="flat">
              <a:noFill/>
              <a:prstDash val="solid"/>
              <a:miter/>
            </a:ln>
          </p:spPr>
          <p:txBody>
            <a:bodyPr rtlCol="0" anchor="ctr"/>
            <a:lstStyle/>
            <a:p>
              <a:endParaRPr lang="zh-CN" altLang="en-US"/>
            </a:p>
          </p:txBody>
        </p:sp>
        <p:sp>
          <p:nvSpPr>
            <p:cNvPr id="2968" name="任意多边形: 形状 2967">
              <a:extLst>
                <a:ext uri="{FF2B5EF4-FFF2-40B4-BE49-F238E27FC236}">
                  <a16:creationId xmlns:a16="http://schemas.microsoft.com/office/drawing/2014/main" id="{40FA9AF0-9727-5CF1-5B13-F83605BE2B72}"/>
                </a:ext>
              </a:extLst>
            </p:cNvPr>
            <p:cNvSpPr/>
            <p:nvPr/>
          </p:nvSpPr>
          <p:spPr>
            <a:xfrm>
              <a:off x="7011451" y="3918535"/>
              <a:ext cx="4834" cy="2640"/>
            </a:xfrm>
            <a:custGeom>
              <a:avLst/>
              <a:gdLst>
                <a:gd name="connsiteX0" fmla="*/ 2383 w 4834"/>
                <a:gd name="connsiteY0" fmla="*/ 0 h 2640"/>
                <a:gd name="connsiteX1" fmla="*/ 4835 w 4834"/>
                <a:gd name="connsiteY1" fmla="*/ 1326 h 2640"/>
                <a:gd name="connsiteX2" fmla="*/ 2440 w 4834"/>
                <a:gd name="connsiteY2" fmla="*/ 2640 h 2640"/>
                <a:gd name="connsiteX3" fmla="*/ 0 w 4834"/>
                <a:gd name="connsiteY3" fmla="*/ 1423 h 2640"/>
                <a:gd name="connsiteX4" fmla="*/ 2383 w 4834"/>
                <a:gd name="connsiteY4" fmla="*/ 0 h 2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34" h="2640">
                  <a:moveTo>
                    <a:pt x="2383" y="0"/>
                  </a:moveTo>
                  <a:cubicBezTo>
                    <a:pt x="3200" y="440"/>
                    <a:pt x="4018" y="886"/>
                    <a:pt x="4835" y="1326"/>
                  </a:cubicBezTo>
                  <a:cubicBezTo>
                    <a:pt x="4035" y="1794"/>
                    <a:pt x="3246" y="2623"/>
                    <a:pt x="2440" y="2640"/>
                  </a:cubicBezTo>
                  <a:cubicBezTo>
                    <a:pt x="1634" y="2657"/>
                    <a:pt x="817" y="1863"/>
                    <a:pt x="0" y="1423"/>
                  </a:cubicBezTo>
                  <a:cubicBezTo>
                    <a:pt x="794" y="948"/>
                    <a:pt x="1583" y="474"/>
                    <a:pt x="2383" y="0"/>
                  </a:cubicBezTo>
                  <a:close/>
                </a:path>
              </a:pathLst>
            </a:custGeom>
            <a:grpFill/>
            <a:ln w="5715" cap="flat">
              <a:noFill/>
              <a:prstDash val="solid"/>
              <a:miter/>
            </a:ln>
          </p:spPr>
          <p:txBody>
            <a:bodyPr rtlCol="0" anchor="ctr"/>
            <a:lstStyle/>
            <a:p>
              <a:endParaRPr lang="zh-CN" altLang="en-US"/>
            </a:p>
          </p:txBody>
        </p:sp>
        <p:sp>
          <p:nvSpPr>
            <p:cNvPr id="2969" name="任意多边形: 形状 2968">
              <a:extLst>
                <a:ext uri="{FF2B5EF4-FFF2-40B4-BE49-F238E27FC236}">
                  <a16:creationId xmlns:a16="http://schemas.microsoft.com/office/drawing/2014/main" id="{E9895677-A0A9-3C24-2663-3D278E6238F9}"/>
                </a:ext>
              </a:extLst>
            </p:cNvPr>
            <p:cNvSpPr/>
            <p:nvPr/>
          </p:nvSpPr>
          <p:spPr>
            <a:xfrm>
              <a:off x="6660322" y="3747194"/>
              <a:ext cx="3400" cy="4394"/>
            </a:xfrm>
            <a:custGeom>
              <a:avLst/>
              <a:gdLst>
                <a:gd name="connsiteX0" fmla="*/ 3400 w 3400"/>
                <a:gd name="connsiteY0" fmla="*/ 2915 h 4394"/>
                <a:gd name="connsiteX1" fmla="*/ 1034 w 3400"/>
                <a:gd name="connsiteY1" fmla="*/ 4395 h 4394"/>
                <a:gd name="connsiteX2" fmla="*/ 0 w 3400"/>
                <a:gd name="connsiteY2" fmla="*/ 0 h 4394"/>
                <a:gd name="connsiteX3" fmla="*/ 3400 w 3400"/>
                <a:gd name="connsiteY3" fmla="*/ 2915 h 4394"/>
              </a:gdLst>
              <a:ahLst/>
              <a:cxnLst>
                <a:cxn ang="0">
                  <a:pos x="connsiteX0" y="connsiteY0"/>
                </a:cxn>
                <a:cxn ang="0">
                  <a:pos x="connsiteX1" y="connsiteY1"/>
                </a:cxn>
                <a:cxn ang="0">
                  <a:pos x="connsiteX2" y="connsiteY2"/>
                </a:cxn>
                <a:cxn ang="0">
                  <a:pos x="connsiteX3" y="connsiteY3"/>
                </a:cxn>
              </a:cxnLst>
              <a:rect l="l" t="t" r="r" b="b"/>
              <a:pathLst>
                <a:path w="3400" h="4394">
                  <a:moveTo>
                    <a:pt x="3400" y="2915"/>
                  </a:moveTo>
                  <a:cubicBezTo>
                    <a:pt x="2612" y="3406"/>
                    <a:pt x="1823" y="3898"/>
                    <a:pt x="1034" y="4395"/>
                  </a:cubicBezTo>
                  <a:cubicBezTo>
                    <a:pt x="691" y="2932"/>
                    <a:pt x="348" y="1469"/>
                    <a:pt x="0" y="0"/>
                  </a:cubicBezTo>
                  <a:cubicBezTo>
                    <a:pt x="1691" y="320"/>
                    <a:pt x="2869" y="1234"/>
                    <a:pt x="3400" y="2915"/>
                  </a:cubicBezTo>
                  <a:close/>
                </a:path>
              </a:pathLst>
            </a:custGeom>
            <a:grpFill/>
            <a:ln w="5715" cap="flat">
              <a:noFill/>
              <a:prstDash val="solid"/>
              <a:miter/>
            </a:ln>
          </p:spPr>
          <p:txBody>
            <a:bodyPr rtlCol="0" anchor="ctr"/>
            <a:lstStyle/>
            <a:p>
              <a:endParaRPr lang="zh-CN" altLang="en-US"/>
            </a:p>
          </p:txBody>
        </p:sp>
        <p:sp>
          <p:nvSpPr>
            <p:cNvPr id="2970" name="任意多边形: 形状 2969">
              <a:extLst>
                <a:ext uri="{FF2B5EF4-FFF2-40B4-BE49-F238E27FC236}">
                  <a16:creationId xmlns:a16="http://schemas.microsoft.com/office/drawing/2014/main" id="{26B9CE59-1B68-CA05-F548-BB91BC6CC2E3}"/>
                </a:ext>
              </a:extLst>
            </p:cNvPr>
            <p:cNvSpPr/>
            <p:nvPr/>
          </p:nvSpPr>
          <p:spPr>
            <a:xfrm>
              <a:off x="6656875" y="3744353"/>
              <a:ext cx="3451" cy="2845"/>
            </a:xfrm>
            <a:custGeom>
              <a:avLst/>
              <a:gdLst>
                <a:gd name="connsiteX0" fmla="*/ 3452 w 3451"/>
                <a:gd name="connsiteY0" fmla="*/ 2846 h 2845"/>
                <a:gd name="connsiteX1" fmla="*/ 0 w 3451"/>
                <a:gd name="connsiteY1" fmla="*/ 0 h 2845"/>
                <a:gd name="connsiteX2" fmla="*/ 3452 w 3451"/>
                <a:gd name="connsiteY2" fmla="*/ 2846 h 2845"/>
              </a:gdLst>
              <a:ahLst/>
              <a:cxnLst>
                <a:cxn ang="0">
                  <a:pos x="connsiteX0" y="connsiteY0"/>
                </a:cxn>
                <a:cxn ang="0">
                  <a:pos x="connsiteX1" y="connsiteY1"/>
                </a:cxn>
                <a:cxn ang="0">
                  <a:pos x="connsiteX2" y="connsiteY2"/>
                </a:cxn>
              </a:cxnLst>
              <a:rect l="l" t="t" r="r" b="b"/>
              <a:pathLst>
                <a:path w="3451" h="2845">
                  <a:moveTo>
                    <a:pt x="3452" y="2846"/>
                  </a:moveTo>
                  <a:cubicBezTo>
                    <a:pt x="2303" y="1898"/>
                    <a:pt x="1155" y="949"/>
                    <a:pt x="0" y="0"/>
                  </a:cubicBezTo>
                  <a:cubicBezTo>
                    <a:pt x="1755" y="217"/>
                    <a:pt x="2903" y="1172"/>
                    <a:pt x="3452" y="2846"/>
                  </a:cubicBezTo>
                  <a:close/>
                </a:path>
              </a:pathLst>
            </a:custGeom>
            <a:grpFill/>
            <a:ln w="5715" cap="flat">
              <a:noFill/>
              <a:prstDash val="solid"/>
              <a:miter/>
            </a:ln>
          </p:spPr>
          <p:txBody>
            <a:bodyPr rtlCol="0" anchor="ctr"/>
            <a:lstStyle/>
            <a:p>
              <a:endParaRPr lang="zh-CN" altLang="en-US"/>
            </a:p>
          </p:txBody>
        </p:sp>
        <p:sp>
          <p:nvSpPr>
            <p:cNvPr id="2971" name="任意多边形: 形状 2970">
              <a:extLst>
                <a:ext uri="{FF2B5EF4-FFF2-40B4-BE49-F238E27FC236}">
                  <a16:creationId xmlns:a16="http://schemas.microsoft.com/office/drawing/2014/main" id="{53E312D4-B980-B942-79B3-8040103EC2AA}"/>
                </a:ext>
              </a:extLst>
            </p:cNvPr>
            <p:cNvSpPr/>
            <p:nvPr/>
          </p:nvSpPr>
          <p:spPr>
            <a:xfrm>
              <a:off x="6778496" y="3704531"/>
              <a:ext cx="3423" cy="2931"/>
            </a:xfrm>
            <a:custGeom>
              <a:avLst/>
              <a:gdLst>
                <a:gd name="connsiteX0" fmla="*/ 0 w 3423"/>
                <a:gd name="connsiteY0" fmla="*/ 0 h 2931"/>
                <a:gd name="connsiteX1" fmla="*/ 3423 w 3423"/>
                <a:gd name="connsiteY1" fmla="*/ 2932 h 2931"/>
                <a:gd name="connsiteX2" fmla="*/ 0 w 3423"/>
                <a:gd name="connsiteY2" fmla="*/ 0 h 2931"/>
              </a:gdLst>
              <a:ahLst/>
              <a:cxnLst>
                <a:cxn ang="0">
                  <a:pos x="connsiteX0" y="connsiteY0"/>
                </a:cxn>
                <a:cxn ang="0">
                  <a:pos x="connsiteX1" y="connsiteY1"/>
                </a:cxn>
                <a:cxn ang="0">
                  <a:pos x="connsiteX2" y="connsiteY2"/>
                </a:cxn>
              </a:cxnLst>
              <a:rect l="l" t="t" r="r" b="b"/>
              <a:pathLst>
                <a:path w="3423" h="2931">
                  <a:moveTo>
                    <a:pt x="0" y="0"/>
                  </a:moveTo>
                  <a:cubicBezTo>
                    <a:pt x="1143" y="977"/>
                    <a:pt x="2280" y="1955"/>
                    <a:pt x="3423" y="2932"/>
                  </a:cubicBezTo>
                  <a:cubicBezTo>
                    <a:pt x="1583" y="2766"/>
                    <a:pt x="577" y="1635"/>
                    <a:pt x="0" y="0"/>
                  </a:cubicBezTo>
                  <a:close/>
                </a:path>
              </a:pathLst>
            </a:custGeom>
            <a:grpFill/>
            <a:ln w="5715" cap="flat">
              <a:noFill/>
              <a:prstDash val="solid"/>
              <a:miter/>
            </a:ln>
          </p:spPr>
          <p:txBody>
            <a:bodyPr rtlCol="0" anchor="ctr"/>
            <a:lstStyle/>
            <a:p>
              <a:endParaRPr lang="zh-CN" altLang="en-US"/>
            </a:p>
          </p:txBody>
        </p:sp>
        <p:sp>
          <p:nvSpPr>
            <p:cNvPr id="2972" name="任意多边形: 形状 2971">
              <a:extLst>
                <a:ext uri="{FF2B5EF4-FFF2-40B4-BE49-F238E27FC236}">
                  <a16:creationId xmlns:a16="http://schemas.microsoft.com/office/drawing/2014/main" id="{B68EF787-D4CA-9D49-F86C-6CBEDA672228}"/>
                </a:ext>
              </a:extLst>
            </p:cNvPr>
            <p:cNvSpPr/>
            <p:nvPr/>
          </p:nvSpPr>
          <p:spPr>
            <a:xfrm>
              <a:off x="7033848" y="3959660"/>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2973" name="任意多边形: 形状 2972">
              <a:extLst>
                <a:ext uri="{FF2B5EF4-FFF2-40B4-BE49-F238E27FC236}">
                  <a16:creationId xmlns:a16="http://schemas.microsoft.com/office/drawing/2014/main" id="{7C82051D-9B7B-3A82-A965-EBC347CAAE0D}"/>
                </a:ext>
              </a:extLst>
            </p:cNvPr>
            <p:cNvSpPr/>
            <p:nvPr/>
          </p:nvSpPr>
          <p:spPr>
            <a:xfrm>
              <a:off x="7104268" y="3990624"/>
              <a:ext cx="3286" cy="3292"/>
            </a:xfrm>
            <a:custGeom>
              <a:avLst/>
              <a:gdLst>
                <a:gd name="connsiteX0" fmla="*/ 3286 w 3286"/>
                <a:gd name="connsiteY0" fmla="*/ 0 h 3292"/>
                <a:gd name="connsiteX1" fmla="*/ 0 w 3286"/>
                <a:gd name="connsiteY1" fmla="*/ 3292 h 3292"/>
                <a:gd name="connsiteX2" fmla="*/ 3286 w 3286"/>
                <a:gd name="connsiteY2" fmla="*/ 0 h 3292"/>
              </a:gdLst>
              <a:ahLst/>
              <a:cxnLst>
                <a:cxn ang="0">
                  <a:pos x="connsiteX0" y="connsiteY0"/>
                </a:cxn>
                <a:cxn ang="0">
                  <a:pos x="connsiteX1" y="connsiteY1"/>
                </a:cxn>
                <a:cxn ang="0">
                  <a:pos x="connsiteX2" y="connsiteY2"/>
                </a:cxn>
              </a:cxnLst>
              <a:rect l="l" t="t" r="r" b="b"/>
              <a:pathLst>
                <a:path w="3286" h="3292">
                  <a:moveTo>
                    <a:pt x="3286" y="0"/>
                  </a:moveTo>
                  <a:cubicBezTo>
                    <a:pt x="2189" y="1097"/>
                    <a:pt x="1092" y="2195"/>
                    <a:pt x="0" y="3292"/>
                  </a:cubicBezTo>
                  <a:cubicBezTo>
                    <a:pt x="1092" y="2195"/>
                    <a:pt x="2189" y="1097"/>
                    <a:pt x="3286" y="0"/>
                  </a:cubicBezTo>
                  <a:close/>
                </a:path>
              </a:pathLst>
            </a:custGeom>
            <a:grpFill/>
            <a:ln w="5715" cap="flat">
              <a:noFill/>
              <a:prstDash val="solid"/>
              <a:miter/>
            </a:ln>
          </p:spPr>
          <p:txBody>
            <a:bodyPr rtlCol="0" anchor="ctr"/>
            <a:lstStyle/>
            <a:p>
              <a:endParaRPr lang="zh-CN" altLang="en-US"/>
            </a:p>
          </p:txBody>
        </p:sp>
        <p:sp>
          <p:nvSpPr>
            <p:cNvPr id="2974" name="任意多边形: 形状 2973">
              <a:extLst>
                <a:ext uri="{FF2B5EF4-FFF2-40B4-BE49-F238E27FC236}">
                  <a16:creationId xmlns:a16="http://schemas.microsoft.com/office/drawing/2014/main" id="{E126532A-C6AC-9027-6FE1-6033601B09F2}"/>
                </a:ext>
              </a:extLst>
            </p:cNvPr>
            <p:cNvSpPr/>
            <p:nvPr/>
          </p:nvSpPr>
          <p:spPr>
            <a:xfrm>
              <a:off x="7102908" y="4010364"/>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2975" name="任意多边形: 形状 2974">
              <a:extLst>
                <a:ext uri="{FF2B5EF4-FFF2-40B4-BE49-F238E27FC236}">
                  <a16:creationId xmlns:a16="http://schemas.microsoft.com/office/drawing/2014/main" id="{D87CCCF7-7C7D-6504-5D98-45E2433C50B1}"/>
                </a:ext>
              </a:extLst>
            </p:cNvPr>
            <p:cNvSpPr/>
            <p:nvPr/>
          </p:nvSpPr>
          <p:spPr>
            <a:xfrm>
              <a:off x="7245675" y="3463844"/>
              <a:ext cx="177416" cy="267239"/>
            </a:xfrm>
            <a:custGeom>
              <a:avLst/>
              <a:gdLst>
                <a:gd name="connsiteX0" fmla="*/ 42748 w 177416"/>
                <a:gd name="connsiteY0" fmla="*/ 122187 h 267239"/>
                <a:gd name="connsiteX1" fmla="*/ 44383 w 177416"/>
                <a:gd name="connsiteY1" fmla="*/ 114786 h 267239"/>
                <a:gd name="connsiteX2" fmla="*/ 52972 w 177416"/>
                <a:gd name="connsiteY2" fmla="*/ 116523 h 267239"/>
                <a:gd name="connsiteX3" fmla="*/ 58116 w 177416"/>
                <a:gd name="connsiteY3" fmla="*/ 124747 h 267239"/>
                <a:gd name="connsiteX4" fmla="*/ 58573 w 177416"/>
                <a:gd name="connsiteY4" fmla="*/ 106465 h 267239"/>
                <a:gd name="connsiteX5" fmla="*/ 47863 w 177416"/>
                <a:gd name="connsiteY5" fmla="*/ 82033 h 267239"/>
                <a:gd name="connsiteX6" fmla="*/ 48657 w 177416"/>
                <a:gd name="connsiteY6" fmla="*/ 73369 h 267239"/>
                <a:gd name="connsiteX7" fmla="*/ 46548 w 177416"/>
                <a:gd name="connsiteY7" fmla="*/ 63608 h 267239"/>
                <a:gd name="connsiteX8" fmla="*/ 39931 w 177416"/>
                <a:gd name="connsiteY8" fmla="*/ 64317 h 267239"/>
                <a:gd name="connsiteX9" fmla="*/ 31889 w 177416"/>
                <a:gd name="connsiteY9" fmla="*/ 63157 h 267239"/>
                <a:gd name="connsiteX10" fmla="*/ 29535 w 177416"/>
                <a:gd name="connsiteY10" fmla="*/ 65803 h 267239"/>
                <a:gd name="connsiteX11" fmla="*/ 26129 w 177416"/>
                <a:gd name="connsiteY11" fmla="*/ 71838 h 267239"/>
                <a:gd name="connsiteX12" fmla="*/ 11087 w 177416"/>
                <a:gd name="connsiteY12" fmla="*/ 66225 h 267239"/>
                <a:gd name="connsiteX13" fmla="*/ 5355 w 177416"/>
                <a:gd name="connsiteY13" fmla="*/ 51041 h 267239"/>
                <a:gd name="connsiteX14" fmla="*/ 0 w 177416"/>
                <a:gd name="connsiteY14" fmla="*/ 46526 h 267239"/>
                <a:gd name="connsiteX15" fmla="*/ 14722 w 177416"/>
                <a:gd name="connsiteY15" fmla="*/ 40565 h 267239"/>
                <a:gd name="connsiteX16" fmla="*/ 30118 w 177416"/>
                <a:gd name="connsiteY16" fmla="*/ 47275 h 267239"/>
                <a:gd name="connsiteX17" fmla="*/ 54561 w 177416"/>
                <a:gd name="connsiteY17" fmla="*/ 52492 h 267239"/>
                <a:gd name="connsiteX18" fmla="*/ 52618 w 177416"/>
                <a:gd name="connsiteY18" fmla="*/ 46526 h 267239"/>
                <a:gd name="connsiteX19" fmla="*/ 50972 w 177416"/>
                <a:gd name="connsiteY19" fmla="*/ 39057 h 267239"/>
                <a:gd name="connsiteX20" fmla="*/ 47857 w 177416"/>
                <a:gd name="connsiteY20" fmla="*/ 30072 h 267239"/>
                <a:gd name="connsiteX21" fmla="*/ 44057 w 177416"/>
                <a:gd name="connsiteY21" fmla="*/ 25923 h 267239"/>
                <a:gd name="connsiteX22" fmla="*/ 31844 w 177416"/>
                <a:gd name="connsiteY22" fmla="*/ 13647 h 267239"/>
                <a:gd name="connsiteX23" fmla="*/ 57407 w 177416"/>
                <a:gd name="connsiteY23" fmla="*/ 28072 h 267239"/>
                <a:gd name="connsiteX24" fmla="*/ 79507 w 177416"/>
                <a:gd name="connsiteY24" fmla="*/ 41731 h 267239"/>
                <a:gd name="connsiteX25" fmla="*/ 80438 w 177416"/>
                <a:gd name="connsiteY25" fmla="*/ 23329 h 267239"/>
                <a:gd name="connsiteX26" fmla="*/ 82221 w 177416"/>
                <a:gd name="connsiteY26" fmla="*/ 7064 h 267239"/>
                <a:gd name="connsiteX27" fmla="*/ 87639 w 177416"/>
                <a:gd name="connsiteY27" fmla="*/ 0 h 267239"/>
                <a:gd name="connsiteX28" fmla="*/ 102847 w 177416"/>
                <a:gd name="connsiteY28" fmla="*/ 8270 h 267239"/>
                <a:gd name="connsiteX29" fmla="*/ 95377 w 177416"/>
                <a:gd name="connsiteY29" fmla="*/ 20220 h 267239"/>
                <a:gd name="connsiteX30" fmla="*/ 101201 w 177416"/>
                <a:gd name="connsiteY30" fmla="*/ 26592 h 267239"/>
                <a:gd name="connsiteX31" fmla="*/ 90897 w 177416"/>
                <a:gd name="connsiteY31" fmla="*/ 26021 h 267239"/>
                <a:gd name="connsiteX32" fmla="*/ 90874 w 177416"/>
                <a:gd name="connsiteY32" fmla="*/ 28832 h 267239"/>
                <a:gd name="connsiteX33" fmla="*/ 101795 w 177416"/>
                <a:gd name="connsiteY33" fmla="*/ 35502 h 267239"/>
                <a:gd name="connsiteX34" fmla="*/ 103533 w 177416"/>
                <a:gd name="connsiteY34" fmla="*/ 40828 h 267239"/>
                <a:gd name="connsiteX35" fmla="*/ 95377 w 177416"/>
                <a:gd name="connsiteY35" fmla="*/ 59682 h 267239"/>
                <a:gd name="connsiteX36" fmla="*/ 104516 w 177416"/>
                <a:gd name="connsiteY36" fmla="*/ 83416 h 267239"/>
                <a:gd name="connsiteX37" fmla="*/ 102636 w 177416"/>
                <a:gd name="connsiteY37" fmla="*/ 102190 h 267239"/>
                <a:gd name="connsiteX38" fmla="*/ 118392 w 177416"/>
                <a:gd name="connsiteY38" fmla="*/ 105745 h 267239"/>
                <a:gd name="connsiteX39" fmla="*/ 111814 w 177416"/>
                <a:gd name="connsiteY39" fmla="*/ 105745 h 267239"/>
                <a:gd name="connsiteX40" fmla="*/ 93509 w 177416"/>
                <a:gd name="connsiteY40" fmla="*/ 97481 h 267239"/>
                <a:gd name="connsiteX41" fmla="*/ 85719 w 177416"/>
                <a:gd name="connsiteY41" fmla="*/ 114791 h 267239"/>
                <a:gd name="connsiteX42" fmla="*/ 101950 w 177416"/>
                <a:gd name="connsiteY42" fmla="*/ 125484 h 267239"/>
                <a:gd name="connsiteX43" fmla="*/ 114049 w 177416"/>
                <a:gd name="connsiteY43" fmla="*/ 122078 h 267239"/>
                <a:gd name="connsiteX44" fmla="*/ 117289 w 177416"/>
                <a:gd name="connsiteY44" fmla="*/ 132880 h 267239"/>
                <a:gd name="connsiteX45" fmla="*/ 120901 w 177416"/>
                <a:gd name="connsiteY45" fmla="*/ 149573 h 267239"/>
                <a:gd name="connsiteX46" fmla="*/ 121558 w 177416"/>
                <a:gd name="connsiteY46" fmla="*/ 148179 h 267239"/>
                <a:gd name="connsiteX47" fmla="*/ 120581 w 177416"/>
                <a:gd name="connsiteY47" fmla="*/ 147773 h 267239"/>
                <a:gd name="connsiteX48" fmla="*/ 119592 w 177416"/>
                <a:gd name="connsiteY48" fmla="*/ 135451 h 267239"/>
                <a:gd name="connsiteX49" fmla="*/ 142612 w 177416"/>
                <a:gd name="connsiteY49" fmla="*/ 139818 h 267239"/>
                <a:gd name="connsiteX50" fmla="*/ 146904 w 177416"/>
                <a:gd name="connsiteY50" fmla="*/ 151842 h 267239"/>
                <a:gd name="connsiteX51" fmla="*/ 145561 w 177416"/>
                <a:gd name="connsiteY51" fmla="*/ 156100 h 267239"/>
                <a:gd name="connsiteX52" fmla="*/ 136000 w 177416"/>
                <a:gd name="connsiteY52" fmla="*/ 168033 h 267239"/>
                <a:gd name="connsiteX53" fmla="*/ 148447 w 177416"/>
                <a:gd name="connsiteY53" fmla="*/ 185926 h 267239"/>
                <a:gd name="connsiteX54" fmla="*/ 155482 w 177416"/>
                <a:gd name="connsiteY54" fmla="*/ 187989 h 267239"/>
                <a:gd name="connsiteX55" fmla="*/ 159620 w 177416"/>
                <a:gd name="connsiteY55" fmla="*/ 187046 h 267239"/>
                <a:gd name="connsiteX56" fmla="*/ 166472 w 177416"/>
                <a:gd name="connsiteY56" fmla="*/ 199368 h 267239"/>
                <a:gd name="connsiteX57" fmla="*/ 168032 w 177416"/>
                <a:gd name="connsiteY57" fmla="*/ 202094 h 267239"/>
                <a:gd name="connsiteX58" fmla="*/ 166524 w 177416"/>
                <a:gd name="connsiteY58" fmla="*/ 199437 h 267239"/>
                <a:gd name="connsiteX59" fmla="*/ 169027 w 177416"/>
                <a:gd name="connsiteY59" fmla="*/ 190698 h 267239"/>
                <a:gd name="connsiteX60" fmla="*/ 171015 w 177416"/>
                <a:gd name="connsiteY60" fmla="*/ 191281 h 267239"/>
                <a:gd name="connsiteX61" fmla="*/ 177091 w 177416"/>
                <a:gd name="connsiteY61" fmla="*/ 213187 h 267239"/>
                <a:gd name="connsiteX62" fmla="*/ 173953 w 177416"/>
                <a:gd name="connsiteY62" fmla="*/ 215947 h 267239"/>
                <a:gd name="connsiteX63" fmla="*/ 171015 w 177416"/>
                <a:gd name="connsiteY63" fmla="*/ 211015 h 267239"/>
                <a:gd name="connsiteX64" fmla="*/ 153636 w 177416"/>
                <a:gd name="connsiteY64" fmla="*/ 207220 h 267239"/>
                <a:gd name="connsiteX65" fmla="*/ 149504 w 177416"/>
                <a:gd name="connsiteY65" fmla="*/ 213067 h 267239"/>
                <a:gd name="connsiteX66" fmla="*/ 141589 w 177416"/>
                <a:gd name="connsiteY66" fmla="*/ 219102 h 267239"/>
                <a:gd name="connsiteX67" fmla="*/ 139217 w 177416"/>
                <a:gd name="connsiteY67" fmla="*/ 222302 h 267239"/>
                <a:gd name="connsiteX68" fmla="*/ 131416 w 177416"/>
                <a:gd name="connsiteY68" fmla="*/ 226434 h 267239"/>
                <a:gd name="connsiteX69" fmla="*/ 127319 w 177416"/>
                <a:gd name="connsiteY69" fmla="*/ 227800 h 267239"/>
                <a:gd name="connsiteX70" fmla="*/ 128513 w 177416"/>
                <a:gd name="connsiteY70" fmla="*/ 231886 h 267239"/>
                <a:gd name="connsiteX71" fmla="*/ 146750 w 177416"/>
                <a:gd name="connsiteY71" fmla="*/ 248997 h 267239"/>
                <a:gd name="connsiteX72" fmla="*/ 151276 w 177416"/>
                <a:gd name="connsiteY72" fmla="*/ 250483 h 267239"/>
                <a:gd name="connsiteX73" fmla="*/ 148361 w 177416"/>
                <a:gd name="connsiteY73" fmla="*/ 263713 h 267239"/>
                <a:gd name="connsiteX74" fmla="*/ 137743 w 177416"/>
                <a:gd name="connsiteY74" fmla="*/ 251843 h 267239"/>
                <a:gd name="connsiteX75" fmla="*/ 130856 w 177416"/>
                <a:gd name="connsiteY75" fmla="*/ 250249 h 267239"/>
                <a:gd name="connsiteX76" fmla="*/ 130616 w 177416"/>
                <a:gd name="connsiteY76" fmla="*/ 257501 h 267239"/>
                <a:gd name="connsiteX77" fmla="*/ 133011 w 177416"/>
                <a:gd name="connsiteY77" fmla="*/ 265982 h 267239"/>
                <a:gd name="connsiteX78" fmla="*/ 107493 w 177416"/>
                <a:gd name="connsiteY78" fmla="*/ 264793 h 267239"/>
                <a:gd name="connsiteX79" fmla="*/ 98287 w 177416"/>
                <a:gd name="connsiteY79" fmla="*/ 260827 h 267239"/>
                <a:gd name="connsiteX80" fmla="*/ 90097 w 177416"/>
                <a:gd name="connsiteY80" fmla="*/ 238956 h 267239"/>
                <a:gd name="connsiteX81" fmla="*/ 88925 w 177416"/>
                <a:gd name="connsiteY81" fmla="*/ 232744 h 267239"/>
                <a:gd name="connsiteX82" fmla="*/ 94686 w 177416"/>
                <a:gd name="connsiteY82" fmla="*/ 226440 h 267239"/>
                <a:gd name="connsiteX83" fmla="*/ 89891 w 177416"/>
                <a:gd name="connsiteY83" fmla="*/ 215330 h 267239"/>
                <a:gd name="connsiteX84" fmla="*/ 93200 w 177416"/>
                <a:gd name="connsiteY84" fmla="*/ 208826 h 267239"/>
                <a:gd name="connsiteX85" fmla="*/ 97401 w 177416"/>
                <a:gd name="connsiteY85" fmla="*/ 193247 h 267239"/>
                <a:gd name="connsiteX86" fmla="*/ 84433 w 177416"/>
                <a:gd name="connsiteY86" fmla="*/ 190607 h 267239"/>
                <a:gd name="connsiteX87" fmla="*/ 75638 w 177416"/>
                <a:gd name="connsiteY87" fmla="*/ 191264 h 267239"/>
                <a:gd name="connsiteX88" fmla="*/ 76312 w 177416"/>
                <a:gd name="connsiteY88" fmla="*/ 185018 h 267239"/>
                <a:gd name="connsiteX89" fmla="*/ 76512 w 177416"/>
                <a:gd name="connsiteY89" fmla="*/ 175233 h 267239"/>
                <a:gd name="connsiteX90" fmla="*/ 75632 w 177416"/>
                <a:gd name="connsiteY90" fmla="*/ 168238 h 267239"/>
                <a:gd name="connsiteX91" fmla="*/ 90371 w 177416"/>
                <a:gd name="connsiteY91" fmla="*/ 167027 h 267239"/>
                <a:gd name="connsiteX92" fmla="*/ 94206 w 177416"/>
                <a:gd name="connsiteY92" fmla="*/ 180097 h 267239"/>
                <a:gd name="connsiteX93" fmla="*/ 98652 w 177416"/>
                <a:gd name="connsiteY93" fmla="*/ 174816 h 267239"/>
                <a:gd name="connsiteX94" fmla="*/ 90920 w 177416"/>
                <a:gd name="connsiteY94" fmla="*/ 150910 h 267239"/>
                <a:gd name="connsiteX95" fmla="*/ 82730 w 177416"/>
                <a:gd name="connsiteY95" fmla="*/ 163232 h 267239"/>
                <a:gd name="connsiteX96" fmla="*/ 72163 w 177416"/>
                <a:gd name="connsiteY96" fmla="*/ 146967 h 267239"/>
                <a:gd name="connsiteX97" fmla="*/ 66580 w 177416"/>
                <a:gd name="connsiteY97" fmla="*/ 143635 h 267239"/>
                <a:gd name="connsiteX98" fmla="*/ 65597 w 177416"/>
                <a:gd name="connsiteY98" fmla="*/ 136486 h 267239"/>
                <a:gd name="connsiteX99" fmla="*/ 69089 w 177416"/>
                <a:gd name="connsiteY99" fmla="*/ 133754 h 267239"/>
                <a:gd name="connsiteX100" fmla="*/ 72655 w 177416"/>
                <a:gd name="connsiteY100" fmla="*/ 138360 h 267239"/>
                <a:gd name="connsiteX101" fmla="*/ 77901 w 177416"/>
                <a:gd name="connsiteY101" fmla="*/ 143984 h 267239"/>
                <a:gd name="connsiteX102" fmla="*/ 66231 w 177416"/>
                <a:gd name="connsiteY102" fmla="*/ 129182 h 267239"/>
                <a:gd name="connsiteX103" fmla="*/ 59533 w 177416"/>
                <a:gd name="connsiteY103" fmla="*/ 147338 h 267239"/>
                <a:gd name="connsiteX104" fmla="*/ 46931 w 177416"/>
                <a:gd name="connsiteY104" fmla="*/ 131251 h 267239"/>
                <a:gd name="connsiteX105" fmla="*/ 42748 w 177416"/>
                <a:gd name="connsiteY105" fmla="*/ 122187 h 26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77416" h="267239">
                  <a:moveTo>
                    <a:pt x="42748" y="122187"/>
                  </a:moveTo>
                  <a:cubicBezTo>
                    <a:pt x="42988" y="119586"/>
                    <a:pt x="41708" y="115906"/>
                    <a:pt x="44383" y="114786"/>
                  </a:cubicBezTo>
                  <a:cubicBezTo>
                    <a:pt x="46949" y="113712"/>
                    <a:pt x="50749" y="112654"/>
                    <a:pt x="52972" y="116523"/>
                  </a:cubicBezTo>
                  <a:cubicBezTo>
                    <a:pt x="54469" y="119129"/>
                    <a:pt x="56156" y="121632"/>
                    <a:pt x="58116" y="124747"/>
                  </a:cubicBezTo>
                  <a:cubicBezTo>
                    <a:pt x="62871" y="117529"/>
                    <a:pt x="61584" y="110922"/>
                    <a:pt x="58573" y="106465"/>
                  </a:cubicBezTo>
                  <a:cubicBezTo>
                    <a:pt x="53441" y="98858"/>
                    <a:pt x="55784" y="88394"/>
                    <a:pt x="47863" y="82033"/>
                  </a:cubicBezTo>
                  <a:cubicBezTo>
                    <a:pt x="45320" y="79987"/>
                    <a:pt x="45737" y="76221"/>
                    <a:pt x="48657" y="73369"/>
                  </a:cubicBezTo>
                  <a:cubicBezTo>
                    <a:pt x="52555" y="69557"/>
                    <a:pt x="47154" y="66820"/>
                    <a:pt x="46548" y="63608"/>
                  </a:cubicBezTo>
                  <a:cubicBezTo>
                    <a:pt x="45314" y="57127"/>
                    <a:pt x="42559" y="65094"/>
                    <a:pt x="39931" y="64317"/>
                  </a:cubicBezTo>
                  <a:cubicBezTo>
                    <a:pt x="37353" y="63557"/>
                    <a:pt x="34587" y="63288"/>
                    <a:pt x="31889" y="63157"/>
                  </a:cubicBezTo>
                  <a:cubicBezTo>
                    <a:pt x="30403" y="63082"/>
                    <a:pt x="28032" y="63705"/>
                    <a:pt x="29535" y="65803"/>
                  </a:cubicBezTo>
                  <a:cubicBezTo>
                    <a:pt x="33650" y="71512"/>
                    <a:pt x="29889" y="69752"/>
                    <a:pt x="26129" y="71838"/>
                  </a:cubicBezTo>
                  <a:cubicBezTo>
                    <a:pt x="18202" y="76232"/>
                    <a:pt x="19448" y="63111"/>
                    <a:pt x="11087" y="66225"/>
                  </a:cubicBezTo>
                  <a:cubicBezTo>
                    <a:pt x="6321" y="68003"/>
                    <a:pt x="3646" y="58082"/>
                    <a:pt x="5355" y="51041"/>
                  </a:cubicBezTo>
                  <a:cubicBezTo>
                    <a:pt x="6229" y="47457"/>
                    <a:pt x="2714" y="46977"/>
                    <a:pt x="0" y="46526"/>
                  </a:cubicBezTo>
                  <a:cubicBezTo>
                    <a:pt x="2406" y="38611"/>
                    <a:pt x="9910" y="40051"/>
                    <a:pt x="14722" y="40565"/>
                  </a:cubicBezTo>
                  <a:cubicBezTo>
                    <a:pt x="19722" y="41097"/>
                    <a:pt x="26060" y="38959"/>
                    <a:pt x="30118" y="47275"/>
                  </a:cubicBezTo>
                  <a:cubicBezTo>
                    <a:pt x="34621" y="56504"/>
                    <a:pt x="46080" y="55098"/>
                    <a:pt x="54561" y="52492"/>
                  </a:cubicBezTo>
                  <a:cubicBezTo>
                    <a:pt x="60156" y="50778"/>
                    <a:pt x="54572" y="48246"/>
                    <a:pt x="52618" y="46526"/>
                  </a:cubicBezTo>
                  <a:cubicBezTo>
                    <a:pt x="52395" y="43909"/>
                    <a:pt x="53641" y="40160"/>
                    <a:pt x="50972" y="39057"/>
                  </a:cubicBezTo>
                  <a:cubicBezTo>
                    <a:pt x="46023" y="37016"/>
                    <a:pt x="37759" y="37416"/>
                    <a:pt x="47857" y="30072"/>
                  </a:cubicBezTo>
                  <a:cubicBezTo>
                    <a:pt x="49257" y="29055"/>
                    <a:pt x="45920" y="26861"/>
                    <a:pt x="44057" y="25923"/>
                  </a:cubicBezTo>
                  <a:cubicBezTo>
                    <a:pt x="39148" y="23454"/>
                    <a:pt x="34964" y="20254"/>
                    <a:pt x="31844" y="13647"/>
                  </a:cubicBezTo>
                  <a:cubicBezTo>
                    <a:pt x="42914" y="15408"/>
                    <a:pt x="50006" y="22643"/>
                    <a:pt x="57407" y="28072"/>
                  </a:cubicBezTo>
                  <a:cubicBezTo>
                    <a:pt x="64431" y="33221"/>
                    <a:pt x="69180" y="41525"/>
                    <a:pt x="79507" y="41731"/>
                  </a:cubicBezTo>
                  <a:cubicBezTo>
                    <a:pt x="80261" y="35467"/>
                    <a:pt x="75569" y="27146"/>
                    <a:pt x="80438" y="23329"/>
                  </a:cubicBezTo>
                  <a:cubicBezTo>
                    <a:pt x="87914" y="17465"/>
                    <a:pt x="76838" y="11710"/>
                    <a:pt x="82221" y="7064"/>
                  </a:cubicBezTo>
                  <a:cubicBezTo>
                    <a:pt x="84027" y="4709"/>
                    <a:pt x="85833" y="2355"/>
                    <a:pt x="87639" y="0"/>
                  </a:cubicBezTo>
                  <a:cubicBezTo>
                    <a:pt x="89708" y="8687"/>
                    <a:pt x="101304" y="983"/>
                    <a:pt x="102847" y="8270"/>
                  </a:cubicBezTo>
                  <a:cubicBezTo>
                    <a:pt x="103818" y="12870"/>
                    <a:pt x="103218" y="19620"/>
                    <a:pt x="95377" y="20220"/>
                  </a:cubicBezTo>
                  <a:cubicBezTo>
                    <a:pt x="97126" y="22134"/>
                    <a:pt x="98875" y="24049"/>
                    <a:pt x="101201" y="26592"/>
                  </a:cubicBezTo>
                  <a:cubicBezTo>
                    <a:pt x="97263" y="29284"/>
                    <a:pt x="94103" y="25043"/>
                    <a:pt x="90897" y="26021"/>
                  </a:cubicBezTo>
                  <a:cubicBezTo>
                    <a:pt x="89954" y="26923"/>
                    <a:pt x="89777" y="28124"/>
                    <a:pt x="90874" y="28832"/>
                  </a:cubicBezTo>
                  <a:cubicBezTo>
                    <a:pt x="94457" y="31147"/>
                    <a:pt x="98241" y="33153"/>
                    <a:pt x="101795" y="35502"/>
                  </a:cubicBezTo>
                  <a:cubicBezTo>
                    <a:pt x="103664" y="36742"/>
                    <a:pt x="105201" y="39868"/>
                    <a:pt x="103533" y="40828"/>
                  </a:cubicBezTo>
                  <a:cubicBezTo>
                    <a:pt x="95875" y="45217"/>
                    <a:pt x="99904" y="54253"/>
                    <a:pt x="95377" y="59682"/>
                  </a:cubicBezTo>
                  <a:cubicBezTo>
                    <a:pt x="95326" y="68689"/>
                    <a:pt x="103470" y="74358"/>
                    <a:pt x="104516" y="83416"/>
                  </a:cubicBezTo>
                  <a:cubicBezTo>
                    <a:pt x="105304" y="90246"/>
                    <a:pt x="107305" y="96538"/>
                    <a:pt x="102636" y="102190"/>
                  </a:cubicBezTo>
                  <a:cubicBezTo>
                    <a:pt x="107973" y="106619"/>
                    <a:pt x="115734" y="92743"/>
                    <a:pt x="118392" y="105745"/>
                  </a:cubicBezTo>
                  <a:cubicBezTo>
                    <a:pt x="116197" y="107631"/>
                    <a:pt x="114008" y="107637"/>
                    <a:pt x="111814" y="105745"/>
                  </a:cubicBezTo>
                  <a:cubicBezTo>
                    <a:pt x="104704" y="109568"/>
                    <a:pt x="97915" y="112037"/>
                    <a:pt x="93509" y="97481"/>
                  </a:cubicBezTo>
                  <a:cubicBezTo>
                    <a:pt x="92343" y="106745"/>
                    <a:pt x="81867" y="107482"/>
                    <a:pt x="85719" y="114791"/>
                  </a:cubicBezTo>
                  <a:cubicBezTo>
                    <a:pt x="88731" y="120506"/>
                    <a:pt x="92434" y="128273"/>
                    <a:pt x="101950" y="125484"/>
                  </a:cubicBezTo>
                  <a:cubicBezTo>
                    <a:pt x="104499" y="119067"/>
                    <a:pt x="109036" y="120009"/>
                    <a:pt x="114049" y="122078"/>
                  </a:cubicBezTo>
                  <a:cubicBezTo>
                    <a:pt x="119689" y="124399"/>
                    <a:pt x="119100" y="128502"/>
                    <a:pt x="117289" y="132880"/>
                  </a:cubicBezTo>
                  <a:cubicBezTo>
                    <a:pt x="114860" y="138737"/>
                    <a:pt x="117649" y="143464"/>
                    <a:pt x="120901" y="149573"/>
                  </a:cubicBezTo>
                  <a:cubicBezTo>
                    <a:pt x="121221" y="150259"/>
                    <a:pt x="123427" y="147036"/>
                    <a:pt x="121558" y="148179"/>
                  </a:cubicBezTo>
                  <a:cubicBezTo>
                    <a:pt x="121135" y="148436"/>
                    <a:pt x="120821" y="148299"/>
                    <a:pt x="120581" y="147773"/>
                  </a:cubicBezTo>
                  <a:cubicBezTo>
                    <a:pt x="118683" y="143647"/>
                    <a:pt x="113397" y="137955"/>
                    <a:pt x="119592" y="135451"/>
                  </a:cubicBezTo>
                  <a:cubicBezTo>
                    <a:pt x="127102" y="132417"/>
                    <a:pt x="135914" y="134320"/>
                    <a:pt x="142612" y="139818"/>
                  </a:cubicBezTo>
                  <a:cubicBezTo>
                    <a:pt x="146029" y="142624"/>
                    <a:pt x="146887" y="147316"/>
                    <a:pt x="146904" y="151842"/>
                  </a:cubicBezTo>
                  <a:cubicBezTo>
                    <a:pt x="146710" y="153339"/>
                    <a:pt x="146241" y="154757"/>
                    <a:pt x="145561" y="156100"/>
                  </a:cubicBezTo>
                  <a:cubicBezTo>
                    <a:pt x="141909" y="159414"/>
                    <a:pt x="146470" y="169318"/>
                    <a:pt x="136000" y="168033"/>
                  </a:cubicBezTo>
                  <a:cubicBezTo>
                    <a:pt x="145367" y="170404"/>
                    <a:pt x="154013" y="172673"/>
                    <a:pt x="148447" y="185926"/>
                  </a:cubicBezTo>
                  <a:cubicBezTo>
                    <a:pt x="146807" y="189829"/>
                    <a:pt x="152602" y="188566"/>
                    <a:pt x="155482" y="187989"/>
                  </a:cubicBezTo>
                  <a:cubicBezTo>
                    <a:pt x="156785" y="187309"/>
                    <a:pt x="158163" y="187018"/>
                    <a:pt x="159620" y="187046"/>
                  </a:cubicBezTo>
                  <a:cubicBezTo>
                    <a:pt x="165329" y="189252"/>
                    <a:pt x="165043" y="194796"/>
                    <a:pt x="166472" y="199368"/>
                  </a:cubicBezTo>
                  <a:cubicBezTo>
                    <a:pt x="167152" y="200174"/>
                    <a:pt x="167621" y="201117"/>
                    <a:pt x="168032" y="202094"/>
                  </a:cubicBezTo>
                  <a:cubicBezTo>
                    <a:pt x="167769" y="201094"/>
                    <a:pt x="167266" y="200214"/>
                    <a:pt x="166524" y="199437"/>
                  </a:cubicBezTo>
                  <a:cubicBezTo>
                    <a:pt x="166106" y="196150"/>
                    <a:pt x="164638" y="192578"/>
                    <a:pt x="169027" y="190698"/>
                  </a:cubicBezTo>
                  <a:cubicBezTo>
                    <a:pt x="169690" y="190893"/>
                    <a:pt x="170353" y="191087"/>
                    <a:pt x="171015" y="191281"/>
                  </a:cubicBezTo>
                  <a:cubicBezTo>
                    <a:pt x="173416" y="198482"/>
                    <a:pt x="178788" y="204871"/>
                    <a:pt x="177091" y="213187"/>
                  </a:cubicBezTo>
                  <a:cubicBezTo>
                    <a:pt x="176759" y="214798"/>
                    <a:pt x="175753" y="216353"/>
                    <a:pt x="173953" y="215947"/>
                  </a:cubicBezTo>
                  <a:cubicBezTo>
                    <a:pt x="171541" y="215404"/>
                    <a:pt x="171307" y="213084"/>
                    <a:pt x="171015" y="211015"/>
                  </a:cubicBezTo>
                  <a:cubicBezTo>
                    <a:pt x="165432" y="209152"/>
                    <a:pt x="161934" y="198911"/>
                    <a:pt x="153636" y="207220"/>
                  </a:cubicBezTo>
                  <a:cubicBezTo>
                    <a:pt x="151722" y="209135"/>
                    <a:pt x="150379" y="210323"/>
                    <a:pt x="149504" y="213067"/>
                  </a:cubicBezTo>
                  <a:cubicBezTo>
                    <a:pt x="148521" y="216170"/>
                    <a:pt x="149881" y="224394"/>
                    <a:pt x="141589" y="219102"/>
                  </a:cubicBezTo>
                  <a:cubicBezTo>
                    <a:pt x="140234" y="218239"/>
                    <a:pt x="138726" y="220462"/>
                    <a:pt x="139217" y="222302"/>
                  </a:cubicBezTo>
                  <a:cubicBezTo>
                    <a:pt x="142686" y="235269"/>
                    <a:pt x="136046" y="228794"/>
                    <a:pt x="131416" y="226434"/>
                  </a:cubicBezTo>
                  <a:cubicBezTo>
                    <a:pt x="129736" y="225577"/>
                    <a:pt x="128176" y="226160"/>
                    <a:pt x="127319" y="227800"/>
                  </a:cubicBezTo>
                  <a:cubicBezTo>
                    <a:pt x="126467" y="229440"/>
                    <a:pt x="127159" y="231709"/>
                    <a:pt x="128513" y="231886"/>
                  </a:cubicBezTo>
                  <a:cubicBezTo>
                    <a:pt x="138823" y="233252"/>
                    <a:pt x="141697" y="242185"/>
                    <a:pt x="146750" y="248997"/>
                  </a:cubicBezTo>
                  <a:cubicBezTo>
                    <a:pt x="147521" y="250037"/>
                    <a:pt x="149727" y="250014"/>
                    <a:pt x="151276" y="250483"/>
                  </a:cubicBezTo>
                  <a:cubicBezTo>
                    <a:pt x="150379" y="254569"/>
                    <a:pt x="149476" y="258649"/>
                    <a:pt x="148361" y="263713"/>
                  </a:cubicBezTo>
                  <a:cubicBezTo>
                    <a:pt x="144195" y="259038"/>
                    <a:pt x="141052" y="255364"/>
                    <a:pt x="137743" y="251843"/>
                  </a:cubicBezTo>
                  <a:cubicBezTo>
                    <a:pt x="135880" y="249860"/>
                    <a:pt x="133719" y="247763"/>
                    <a:pt x="130856" y="250249"/>
                  </a:cubicBezTo>
                  <a:cubicBezTo>
                    <a:pt x="128301" y="252466"/>
                    <a:pt x="128839" y="255015"/>
                    <a:pt x="130616" y="257501"/>
                  </a:cubicBezTo>
                  <a:cubicBezTo>
                    <a:pt x="132068" y="259530"/>
                    <a:pt x="134399" y="261267"/>
                    <a:pt x="133011" y="265982"/>
                  </a:cubicBezTo>
                  <a:cubicBezTo>
                    <a:pt x="124301" y="256609"/>
                    <a:pt x="115660" y="257415"/>
                    <a:pt x="107493" y="264793"/>
                  </a:cubicBezTo>
                  <a:cubicBezTo>
                    <a:pt x="101052" y="270617"/>
                    <a:pt x="100013" y="264713"/>
                    <a:pt x="98287" y="260827"/>
                  </a:cubicBezTo>
                  <a:cubicBezTo>
                    <a:pt x="95143" y="253740"/>
                    <a:pt x="96943" y="244859"/>
                    <a:pt x="90097" y="238956"/>
                  </a:cubicBezTo>
                  <a:cubicBezTo>
                    <a:pt x="88857" y="237887"/>
                    <a:pt x="89622" y="234744"/>
                    <a:pt x="88925" y="232744"/>
                  </a:cubicBezTo>
                  <a:cubicBezTo>
                    <a:pt x="86725" y="226406"/>
                    <a:pt x="100572" y="233132"/>
                    <a:pt x="94686" y="226440"/>
                  </a:cubicBezTo>
                  <a:cubicBezTo>
                    <a:pt x="91343" y="222645"/>
                    <a:pt x="92349" y="218445"/>
                    <a:pt x="89891" y="215330"/>
                  </a:cubicBezTo>
                  <a:cubicBezTo>
                    <a:pt x="85982" y="210369"/>
                    <a:pt x="91069" y="210009"/>
                    <a:pt x="93200" y="208826"/>
                  </a:cubicBezTo>
                  <a:cubicBezTo>
                    <a:pt x="100144" y="204968"/>
                    <a:pt x="99584" y="199071"/>
                    <a:pt x="97401" y="193247"/>
                  </a:cubicBezTo>
                  <a:cubicBezTo>
                    <a:pt x="95298" y="187641"/>
                    <a:pt x="88268" y="186515"/>
                    <a:pt x="84433" y="190607"/>
                  </a:cubicBezTo>
                  <a:cubicBezTo>
                    <a:pt x="81027" y="194242"/>
                    <a:pt x="81027" y="194242"/>
                    <a:pt x="75638" y="191264"/>
                  </a:cubicBezTo>
                  <a:cubicBezTo>
                    <a:pt x="75826" y="189104"/>
                    <a:pt x="75295" y="185543"/>
                    <a:pt x="76312" y="185018"/>
                  </a:cubicBezTo>
                  <a:cubicBezTo>
                    <a:pt x="82976" y="181611"/>
                    <a:pt x="82359" y="178571"/>
                    <a:pt x="76512" y="175233"/>
                  </a:cubicBezTo>
                  <a:cubicBezTo>
                    <a:pt x="73026" y="173239"/>
                    <a:pt x="74849" y="170701"/>
                    <a:pt x="75632" y="168238"/>
                  </a:cubicBezTo>
                  <a:cubicBezTo>
                    <a:pt x="80770" y="169404"/>
                    <a:pt x="85891" y="169993"/>
                    <a:pt x="90371" y="167027"/>
                  </a:cubicBezTo>
                  <a:cubicBezTo>
                    <a:pt x="94195" y="171279"/>
                    <a:pt x="86634" y="178045"/>
                    <a:pt x="94206" y="180097"/>
                  </a:cubicBezTo>
                  <a:cubicBezTo>
                    <a:pt x="97732" y="181051"/>
                    <a:pt x="98281" y="177554"/>
                    <a:pt x="98652" y="174816"/>
                  </a:cubicBezTo>
                  <a:cubicBezTo>
                    <a:pt x="104419" y="163992"/>
                    <a:pt x="96298" y="157894"/>
                    <a:pt x="90920" y="150910"/>
                  </a:cubicBezTo>
                  <a:cubicBezTo>
                    <a:pt x="84742" y="152802"/>
                    <a:pt x="89971" y="160655"/>
                    <a:pt x="82730" y="163232"/>
                  </a:cubicBezTo>
                  <a:cubicBezTo>
                    <a:pt x="84325" y="154145"/>
                    <a:pt x="79444" y="149699"/>
                    <a:pt x="72163" y="146967"/>
                  </a:cubicBezTo>
                  <a:cubicBezTo>
                    <a:pt x="70163" y="146218"/>
                    <a:pt x="68277" y="144961"/>
                    <a:pt x="66580" y="143635"/>
                  </a:cubicBezTo>
                  <a:cubicBezTo>
                    <a:pt x="64053" y="141669"/>
                    <a:pt x="63831" y="139023"/>
                    <a:pt x="65597" y="136486"/>
                  </a:cubicBezTo>
                  <a:cubicBezTo>
                    <a:pt x="66425" y="135297"/>
                    <a:pt x="67860" y="133823"/>
                    <a:pt x="69089" y="133754"/>
                  </a:cubicBezTo>
                  <a:cubicBezTo>
                    <a:pt x="71963" y="133594"/>
                    <a:pt x="71952" y="136406"/>
                    <a:pt x="72655" y="138360"/>
                  </a:cubicBezTo>
                  <a:cubicBezTo>
                    <a:pt x="73598" y="140989"/>
                    <a:pt x="74855" y="143321"/>
                    <a:pt x="77901" y="143984"/>
                  </a:cubicBezTo>
                  <a:cubicBezTo>
                    <a:pt x="75603" y="130376"/>
                    <a:pt x="73592" y="127822"/>
                    <a:pt x="66231" y="129182"/>
                  </a:cubicBezTo>
                  <a:cubicBezTo>
                    <a:pt x="57853" y="130731"/>
                    <a:pt x="56676" y="133920"/>
                    <a:pt x="59533" y="147338"/>
                  </a:cubicBezTo>
                  <a:cubicBezTo>
                    <a:pt x="45954" y="142927"/>
                    <a:pt x="45451" y="142863"/>
                    <a:pt x="46931" y="131251"/>
                  </a:cubicBezTo>
                  <a:cubicBezTo>
                    <a:pt x="47526" y="126570"/>
                    <a:pt x="46834" y="123987"/>
                    <a:pt x="42748" y="122187"/>
                  </a:cubicBezTo>
                  <a:close/>
                </a:path>
              </a:pathLst>
            </a:custGeom>
            <a:grpFill/>
            <a:ln w="5715" cap="flat">
              <a:noFill/>
              <a:prstDash val="solid"/>
              <a:miter/>
            </a:ln>
          </p:spPr>
          <p:txBody>
            <a:bodyPr rtlCol="0" anchor="ctr"/>
            <a:lstStyle/>
            <a:p>
              <a:endParaRPr lang="zh-CN" altLang="en-US"/>
            </a:p>
          </p:txBody>
        </p:sp>
        <p:sp>
          <p:nvSpPr>
            <p:cNvPr id="2976" name="任意多边形: 形状 2975">
              <a:extLst>
                <a:ext uri="{FF2B5EF4-FFF2-40B4-BE49-F238E27FC236}">
                  <a16:creationId xmlns:a16="http://schemas.microsoft.com/office/drawing/2014/main" id="{21562B28-6478-EBF1-3B23-1D264F8DAFA0}"/>
                </a:ext>
              </a:extLst>
            </p:cNvPr>
            <p:cNvSpPr/>
            <p:nvPr/>
          </p:nvSpPr>
          <p:spPr>
            <a:xfrm>
              <a:off x="7573355" y="3181240"/>
              <a:ext cx="89657" cy="125195"/>
            </a:xfrm>
            <a:custGeom>
              <a:avLst/>
              <a:gdLst>
                <a:gd name="connsiteX0" fmla="*/ 43926 w 89657"/>
                <a:gd name="connsiteY0" fmla="*/ 72555 h 125195"/>
                <a:gd name="connsiteX1" fmla="*/ 43183 w 89657"/>
                <a:gd name="connsiteY1" fmla="*/ 69411 h 125195"/>
                <a:gd name="connsiteX2" fmla="*/ 33444 w 89657"/>
                <a:gd name="connsiteY2" fmla="*/ 58204 h 125195"/>
                <a:gd name="connsiteX3" fmla="*/ 41977 w 89657"/>
                <a:gd name="connsiteY3" fmla="*/ 47477 h 125195"/>
                <a:gd name="connsiteX4" fmla="*/ 33107 w 89657"/>
                <a:gd name="connsiteY4" fmla="*/ 36407 h 125195"/>
                <a:gd name="connsiteX5" fmla="*/ 23923 w 89657"/>
                <a:gd name="connsiteY5" fmla="*/ 34041 h 125195"/>
                <a:gd name="connsiteX6" fmla="*/ 7624 w 89657"/>
                <a:gd name="connsiteY6" fmla="*/ 26869 h 125195"/>
                <a:gd name="connsiteX7" fmla="*/ 2681 w 89657"/>
                <a:gd name="connsiteY7" fmla="*/ 22891 h 125195"/>
                <a:gd name="connsiteX8" fmla="*/ 2000 w 89657"/>
                <a:gd name="connsiteY8" fmla="*/ 16570 h 125195"/>
                <a:gd name="connsiteX9" fmla="*/ 8687 w 89657"/>
                <a:gd name="connsiteY9" fmla="*/ 18342 h 125195"/>
                <a:gd name="connsiteX10" fmla="*/ 19717 w 89657"/>
                <a:gd name="connsiteY10" fmla="*/ 33270 h 125195"/>
                <a:gd name="connsiteX11" fmla="*/ 17545 w 89657"/>
                <a:gd name="connsiteY11" fmla="*/ 16788 h 125195"/>
                <a:gd name="connsiteX12" fmla="*/ 28650 w 89657"/>
                <a:gd name="connsiteY12" fmla="*/ 483 h 125195"/>
                <a:gd name="connsiteX13" fmla="*/ 32879 w 89657"/>
                <a:gd name="connsiteY13" fmla="*/ 3512 h 125195"/>
                <a:gd name="connsiteX14" fmla="*/ 42977 w 89657"/>
                <a:gd name="connsiteY14" fmla="*/ 4495 h 125195"/>
                <a:gd name="connsiteX15" fmla="*/ 51167 w 89657"/>
                <a:gd name="connsiteY15" fmla="*/ 3403 h 125195"/>
                <a:gd name="connsiteX16" fmla="*/ 52401 w 89657"/>
                <a:gd name="connsiteY16" fmla="*/ 13896 h 125195"/>
                <a:gd name="connsiteX17" fmla="*/ 41897 w 89657"/>
                <a:gd name="connsiteY17" fmla="*/ 13050 h 125195"/>
                <a:gd name="connsiteX18" fmla="*/ 60265 w 89657"/>
                <a:gd name="connsiteY18" fmla="*/ 25709 h 125195"/>
                <a:gd name="connsiteX19" fmla="*/ 64465 w 89657"/>
                <a:gd name="connsiteY19" fmla="*/ 28143 h 125195"/>
                <a:gd name="connsiteX20" fmla="*/ 63643 w 89657"/>
                <a:gd name="connsiteY20" fmla="*/ 38550 h 125195"/>
                <a:gd name="connsiteX21" fmla="*/ 58550 w 89657"/>
                <a:gd name="connsiteY21" fmla="*/ 50432 h 125195"/>
                <a:gd name="connsiteX22" fmla="*/ 71169 w 89657"/>
                <a:gd name="connsiteY22" fmla="*/ 53667 h 125195"/>
                <a:gd name="connsiteX23" fmla="*/ 73730 w 89657"/>
                <a:gd name="connsiteY23" fmla="*/ 58130 h 125195"/>
                <a:gd name="connsiteX24" fmla="*/ 73255 w 89657"/>
                <a:gd name="connsiteY24" fmla="*/ 67234 h 125195"/>
                <a:gd name="connsiteX25" fmla="*/ 78587 w 89657"/>
                <a:gd name="connsiteY25" fmla="*/ 87734 h 125195"/>
                <a:gd name="connsiteX26" fmla="*/ 88543 w 89657"/>
                <a:gd name="connsiteY26" fmla="*/ 105433 h 125195"/>
                <a:gd name="connsiteX27" fmla="*/ 68278 w 89657"/>
                <a:gd name="connsiteY27" fmla="*/ 95106 h 125195"/>
                <a:gd name="connsiteX28" fmla="*/ 53824 w 89657"/>
                <a:gd name="connsiteY28" fmla="*/ 96580 h 125195"/>
                <a:gd name="connsiteX29" fmla="*/ 75141 w 89657"/>
                <a:gd name="connsiteY29" fmla="*/ 117600 h 125195"/>
                <a:gd name="connsiteX30" fmla="*/ 76833 w 89657"/>
                <a:gd name="connsiteY30" fmla="*/ 125178 h 125195"/>
                <a:gd name="connsiteX31" fmla="*/ 76798 w 89657"/>
                <a:gd name="connsiteY31" fmla="*/ 125196 h 125195"/>
                <a:gd name="connsiteX32" fmla="*/ 60499 w 89657"/>
                <a:gd name="connsiteY32" fmla="*/ 108908 h 125195"/>
                <a:gd name="connsiteX33" fmla="*/ 47235 w 89657"/>
                <a:gd name="connsiteY33" fmla="*/ 96706 h 125195"/>
                <a:gd name="connsiteX34" fmla="*/ 46635 w 89657"/>
                <a:gd name="connsiteY34" fmla="*/ 81036 h 125195"/>
                <a:gd name="connsiteX35" fmla="*/ 43926 w 89657"/>
                <a:gd name="connsiteY35" fmla="*/ 72555 h 12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89657" h="125195">
                  <a:moveTo>
                    <a:pt x="43926" y="72555"/>
                  </a:moveTo>
                  <a:cubicBezTo>
                    <a:pt x="43697" y="71491"/>
                    <a:pt x="43795" y="70154"/>
                    <a:pt x="43183" y="69411"/>
                  </a:cubicBezTo>
                  <a:cubicBezTo>
                    <a:pt x="40097" y="65656"/>
                    <a:pt x="36822" y="62056"/>
                    <a:pt x="33444" y="58204"/>
                  </a:cubicBezTo>
                  <a:cubicBezTo>
                    <a:pt x="35393" y="53981"/>
                    <a:pt x="42005" y="52861"/>
                    <a:pt x="41977" y="47477"/>
                  </a:cubicBezTo>
                  <a:cubicBezTo>
                    <a:pt x="41943" y="41842"/>
                    <a:pt x="36256" y="39996"/>
                    <a:pt x="33107" y="36407"/>
                  </a:cubicBezTo>
                  <a:cubicBezTo>
                    <a:pt x="30330" y="33247"/>
                    <a:pt x="28764" y="31898"/>
                    <a:pt x="23923" y="34041"/>
                  </a:cubicBezTo>
                  <a:cubicBezTo>
                    <a:pt x="17197" y="37019"/>
                    <a:pt x="8327" y="40316"/>
                    <a:pt x="7624" y="26869"/>
                  </a:cubicBezTo>
                  <a:cubicBezTo>
                    <a:pt x="7550" y="25474"/>
                    <a:pt x="4218" y="24400"/>
                    <a:pt x="2681" y="22891"/>
                  </a:cubicBezTo>
                  <a:cubicBezTo>
                    <a:pt x="840" y="21085"/>
                    <a:pt x="-1937" y="19011"/>
                    <a:pt x="2000" y="16570"/>
                  </a:cubicBezTo>
                  <a:cubicBezTo>
                    <a:pt x="4715" y="14890"/>
                    <a:pt x="6784" y="15376"/>
                    <a:pt x="8687" y="18342"/>
                  </a:cubicBezTo>
                  <a:cubicBezTo>
                    <a:pt x="11539" y="22782"/>
                    <a:pt x="14939" y="26869"/>
                    <a:pt x="19717" y="33270"/>
                  </a:cubicBezTo>
                  <a:cubicBezTo>
                    <a:pt x="18791" y="25886"/>
                    <a:pt x="18689" y="21205"/>
                    <a:pt x="17545" y="16788"/>
                  </a:cubicBezTo>
                  <a:cubicBezTo>
                    <a:pt x="15042" y="7106"/>
                    <a:pt x="26461" y="7118"/>
                    <a:pt x="28650" y="483"/>
                  </a:cubicBezTo>
                  <a:cubicBezTo>
                    <a:pt x="29233" y="-1277"/>
                    <a:pt x="31541" y="2249"/>
                    <a:pt x="32879" y="3512"/>
                  </a:cubicBezTo>
                  <a:cubicBezTo>
                    <a:pt x="36050" y="6518"/>
                    <a:pt x="39474" y="7695"/>
                    <a:pt x="42977" y="4495"/>
                  </a:cubicBezTo>
                  <a:cubicBezTo>
                    <a:pt x="45640" y="2054"/>
                    <a:pt x="48041" y="54"/>
                    <a:pt x="51167" y="3403"/>
                  </a:cubicBezTo>
                  <a:cubicBezTo>
                    <a:pt x="54087" y="6529"/>
                    <a:pt x="54859" y="10558"/>
                    <a:pt x="52401" y="13896"/>
                  </a:cubicBezTo>
                  <a:cubicBezTo>
                    <a:pt x="49081" y="18405"/>
                    <a:pt x="46006" y="11661"/>
                    <a:pt x="41897" y="13050"/>
                  </a:cubicBezTo>
                  <a:cubicBezTo>
                    <a:pt x="43937" y="23366"/>
                    <a:pt x="53304" y="22885"/>
                    <a:pt x="60265" y="25709"/>
                  </a:cubicBezTo>
                  <a:cubicBezTo>
                    <a:pt x="62008" y="26417"/>
                    <a:pt x="68300" y="25011"/>
                    <a:pt x="64465" y="28143"/>
                  </a:cubicBezTo>
                  <a:cubicBezTo>
                    <a:pt x="59076" y="32544"/>
                    <a:pt x="75604" y="36081"/>
                    <a:pt x="63643" y="38550"/>
                  </a:cubicBezTo>
                  <a:cubicBezTo>
                    <a:pt x="58076" y="39699"/>
                    <a:pt x="59242" y="46094"/>
                    <a:pt x="58550" y="50432"/>
                  </a:cubicBezTo>
                  <a:cubicBezTo>
                    <a:pt x="62322" y="54289"/>
                    <a:pt x="67317" y="51706"/>
                    <a:pt x="71169" y="53667"/>
                  </a:cubicBezTo>
                  <a:cubicBezTo>
                    <a:pt x="72998" y="54598"/>
                    <a:pt x="76004" y="57130"/>
                    <a:pt x="73730" y="58130"/>
                  </a:cubicBezTo>
                  <a:cubicBezTo>
                    <a:pt x="66437" y="61330"/>
                    <a:pt x="69632" y="64376"/>
                    <a:pt x="73255" y="67234"/>
                  </a:cubicBezTo>
                  <a:cubicBezTo>
                    <a:pt x="79976" y="72532"/>
                    <a:pt x="81331" y="79378"/>
                    <a:pt x="78587" y="87734"/>
                  </a:cubicBezTo>
                  <a:cubicBezTo>
                    <a:pt x="88640" y="84299"/>
                    <a:pt x="91520" y="89145"/>
                    <a:pt x="88543" y="105433"/>
                  </a:cubicBezTo>
                  <a:cubicBezTo>
                    <a:pt x="84188" y="94317"/>
                    <a:pt x="78273" y="90437"/>
                    <a:pt x="68278" y="95106"/>
                  </a:cubicBezTo>
                  <a:cubicBezTo>
                    <a:pt x="64488" y="96878"/>
                    <a:pt x="59185" y="95392"/>
                    <a:pt x="53824" y="96580"/>
                  </a:cubicBezTo>
                  <a:cubicBezTo>
                    <a:pt x="64134" y="100712"/>
                    <a:pt x="64894" y="113543"/>
                    <a:pt x="75141" y="117600"/>
                  </a:cubicBezTo>
                  <a:cubicBezTo>
                    <a:pt x="77747" y="118629"/>
                    <a:pt x="76650" y="122515"/>
                    <a:pt x="76833" y="125178"/>
                  </a:cubicBezTo>
                  <a:lnTo>
                    <a:pt x="76798" y="125196"/>
                  </a:lnTo>
                  <a:cubicBezTo>
                    <a:pt x="69837" y="121504"/>
                    <a:pt x="59728" y="121864"/>
                    <a:pt x="60499" y="108908"/>
                  </a:cubicBezTo>
                  <a:cubicBezTo>
                    <a:pt x="60665" y="106107"/>
                    <a:pt x="49795" y="104290"/>
                    <a:pt x="47235" y="96706"/>
                  </a:cubicBezTo>
                  <a:cubicBezTo>
                    <a:pt x="45332" y="91077"/>
                    <a:pt x="42343" y="86905"/>
                    <a:pt x="46635" y="81036"/>
                  </a:cubicBezTo>
                  <a:cubicBezTo>
                    <a:pt x="48446" y="78550"/>
                    <a:pt x="47035" y="74709"/>
                    <a:pt x="43926" y="72555"/>
                  </a:cubicBezTo>
                  <a:close/>
                </a:path>
              </a:pathLst>
            </a:custGeom>
            <a:grpFill/>
            <a:ln w="5715" cap="flat">
              <a:noFill/>
              <a:prstDash val="solid"/>
              <a:miter/>
            </a:ln>
          </p:spPr>
          <p:txBody>
            <a:bodyPr rtlCol="0" anchor="ctr"/>
            <a:lstStyle/>
            <a:p>
              <a:endParaRPr lang="zh-CN" altLang="en-US"/>
            </a:p>
          </p:txBody>
        </p:sp>
        <p:sp>
          <p:nvSpPr>
            <p:cNvPr id="2977" name="任意多边形: 形状 2976">
              <a:extLst>
                <a:ext uri="{FF2B5EF4-FFF2-40B4-BE49-F238E27FC236}">
                  <a16:creationId xmlns:a16="http://schemas.microsoft.com/office/drawing/2014/main" id="{CF4D77E2-70D3-5689-28A5-B755FD3690EC}"/>
                </a:ext>
              </a:extLst>
            </p:cNvPr>
            <p:cNvSpPr/>
            <p:nvPr/>
          </p:nvSpPr>
          <p:spPr>
            <a:xfrm>
              <a:off x="7485899" y="3503295"/>
              <a:ext cx="82055" cy="89094"/>
            </a:xfrm>
            <a:custGeom>
              <a:avLst/>
              <a:gdLst>
                <a:gd name="connsiteX0" fmla="*/ 19574 w 82055"/>
                <a:gd name="connsiteY0" fmla="*/ 23522 h 89094"/>
                <a:gd name="connsiteX1" fmla="*/ 19625 w 82055"/>
                <a:gd name="connsiteY1" fmla="*/ 10058 h 89094"/>
                <a:gd name="connsiteX2" fmla="*/ 42594 w 82055"/>
                <a:gd name="connsiteY2" fmla="*/ 496 h 89094"/>
                <a:gd name="connsiteX3" fmla="*/ 44743 w 82055"/>
                <a:gd name="connsiteY3" fmla="*/ 628 h 89094"/>
                <a:gd name="connsiteX4" fmla="*/ 39433 w 82055"/>
                <a:gd name="connsiteY4" fmla="*/ 14281 h 89094"/>
                <a:gd name="connsiteX5" fmla="*/ 36456 w 82055"/>
                <a:gd name="connsiteY5" fmla="*/ 13687 h 89094"/>
                <a:gd name="connsiteX6" fmla="*/ 39433 w 82055"/>
                <a:gd name="connsiteY6" fmla="*/ 15550 h 89094"/>
                <a:gd name="connsiteX7" fmla="*/ 49149 w 82055"/>
                <a:gd name="connsiteY7" fmla="*/ 30346 h 89094"/>
                <a:gd name="connsiteX8" fmla="*/ 52469 w 82055"/>
                <a:gd name="connsiteY8" fmla="*/ 32878 h 89094"/>
                <a:gd name="connsiteX9" fmla="*/ 78947 w 82055"/>
                <a:gd name="connsiteY9" fmla="*/ 51977 h 89094"/>
                <a:gd name="connsiteX10" fmla="*/ 82056 w 82055"/>
                <a:gd name="connsiteY10" fmla="*/ 69568 h 89094"/>
                <a:gd name="connsiteX11" fmla="*/ 64654 w 82055"/>
                <a:gd name="connsiteY11" fmla="*/ 76557 h 89094"/>
                <a:gd name="connsiteX12" fmla="*/ 58304 w 82055"/>
                <a:gd name="connsiteY12" fmla="*/ 78009 h 89094"/>
                <a:gd name="connsiteX13" fmla="*/ 60630 w 82055"/>
                <a:gd name="connsiteY13" fmla="*/ 84478 h 89094"/>
                <a:gd name="connsiteX14" fmla="*/ 64099 w 82055"/>
                <a:gd name="connsiteY14" fmla="*/ 86559 h 89094"/>
                <a:gd name="connsiteX15" fmla="*/ 60447 w 82055"/>
                <a:gd name="connsiteY15" fmla="*/ 89028 h 89094"/>
                <a:gd name="connsiteX16" fmla="*/ 52572 w 82055"/>
                <a:gd name="connsiteY16" fmla="*/ 82964 h 89094"/>
                <a:gd name="connsiteX17" fmla="*/ 49343 w 82055"/>
                <a:gd name="connsiteY17" fmla="*/ 78883 h 89094"/>
                <a:gd name="connsiteX18" fmla="*/ 44800 w 82055"/>
                <a:gd name="connsiteY18" fmla="*/ 74814 h 89094"/>
                <a:gd name="connsiteX19" fmla="*/ 45708 w 82055"/>
                <a:gd name="connsiteY19" fmla="*/ 67151 h 89094"/>
                <a:gd name="connsiteX20" fmla="*/ 43000 w 82055"/>
                <a:gd name="connsiteY20" fmla="*/ 57429 h 89094"/>
                <a:gd name="connsiteX21" fmla="*/ 35199 w 82055"/>
                <a:gd name="connsiteY21" fmla="*/ 60321 h 89094"/>
                <a:gd name="connsiteX22" fmla="*/ 13767 w 82055"/>
                <a:gd name="connsiteY22" fmla="*/ 61207 h 89094"/>
                <a:gd name="connsiteX23" fmla="*/ 0 w 82055"/>
                <a:gd name="connsiteY23" fmla="*/ 44108 h 89094"/>
                <a:gd name="connsiteX24" fmla="*/ 11773 w 82055"/>
                <a:gd name="connsiteY24" fmla="*/ 43176 h 89094"/>
                <a:gd name="connsiteX25" fmla="*/ 4378 w 82055"/>
                <a:gd name="connsiteY25" fmla="*/ 33518 h 89094"/>
                <a:gd name="connsiteX26" fmla="*/ 13504 w 82055"/>
                <a:gd name="connsiteY26" fmla="*/ 32358 h 89094"/>
                <a:gd name="connsiteX27" fmla="*/ 9264 w 82055"/>
                <a:gd name="connsiteY27" fmla="*/ 22991 h 89094"/>
                <a:gd name="connsiteX28" fmla="*/ 19574 w 82055"/>
                <a:gd name="connsiteY28" fmla="*/ 23522 h 89094"/>
                <a:gd name="connsiteX29" fmla="*/ 20288 w 82055"/>
                <a:gd name="connsiteY29" fmla="*/ 24442 h 89094"/>
                <a:gd name="connsiteX30" fmla="*/ 20734 w 82055"/>
                <a:gd name="connsiteY30" fmla="*/ 23402 h 89094"/>
                <a:gd name="connsiteX31" fmla="*/ 19574 w 82055"/>
                <a:gd name="connsiteY31" fmla="*/ 23522 h 8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2055" h="89094">
                  <a:moveTo>
                    <a:pt x="19574" y="23522"/>
                  </a:moveTo>
                  <a:cubicBezTo>
                    <a:pt x="21020" y="18847"/>
                    <a:pt x="15288" y="11909"/>
                    <a:pt x="19625" y="10058"/>
                  </a:cubicBezTo>
                  <a:cubicBezTo>
                    <a:pt x="27203" y="6823"/>
                    <a:pt x="32632" y="-2201"/>
                    <a:pt x="42594" y="496"/>
                  </a:cubicBezTo>
                  <a:cubicBezTo>
                    <a:pt x="43308" y="542"/>
                    <a:pt x="44028" y="588"/>
                    <a:pt x="44743" y="628"/>
                  </a:cubicBezTo>
                  <a:cubicBezTo>
                    <a:pt x="53389" y="8309"/>
                    <a:pt x="53109" y="9023"/>
                    <a:pt x="39433" y="14281"/>
                  </a:cubicBezTo>
                  <a:cubicBezTo>
                    <a:pt x="38182" y="15207"/>
                    <a:pt x="36610" y="12841"/>
                    <a:pt x="36456" y="13687"/>
                  </a:cubicBezTo>
                  <a:cubicBezTo>
                    <a:pt x="36153" y="15344"/>
                    <a:pt x="38462" y="14721"/>
                    <a:pt x="39433" y="15550"/>
                  </a:cubicBezTo>
                  <a:cubicBezTo>
                    <a:pt x="45708" y="18430"/>
                    <a:pt x="45788" y="18407"/>
                    <a:pt x="49149" y="30346"/>
                  </a:cubicBezTo>
                  <a:cubicBezTo>
                    <a:pt x="49720" y="32369"/>
                    <a:pt x="51309" y="32969"/>
                    <a:pt x="52469" y="32878"/>
                  </a:cubicBezTo>
                  <a:cubicBezTo>
                    <a:pt x="66677" y="31775"/>
                    <a:pt x="69774" y="46079"/>
                    <a:pt x="78947" y="51977"/>
                  </a:cubicBezTo>
                  <a:cubicBezTo>
                    <a:pt x="85445" y="56155"/>
                    <a:pt x="76644" y="64390"/>
                    <a:pt x="82056" y="69568"/>
                  </a:cubicBezTo>
                  <a:cubicBezTo>
                    <a:pt x="76461" y="72489"/>
                    <a:pt x="72906" y="80907"/>
                    <a:pt x="64654" y="76557"/>
                  </a:cubicBezTo>
                  <a:cubicBezTo>
                    <a:pt x="61619" y="74957"/>
                    <a:pt x="59847" y="74763"/>
                    <a:pt x="58304" y="78009"/>
                  </a:cubicBezTo>
                  <a:cubicBezTo>
                    <a:pt x="56881" y="81004"/>
                    <a:pt x="57293" y="83324"/>
                    <a:pt x="60630" y="84478"/>
                  </a:cubicBezTo>
                  <a:cubicBezTo>
                    <a:pt x="62002" y="84953"/>
                    <a:pt x="64288" y="84250"/>
                    <a:pt x="64099" y="86559"/>
                  </a:cubicBezTo>
                  <a:cubicBezTo>
                    <a:pt x="63956" y="88285"/>
                    <a:pt x="62105" y="88868"/>
                    <a:pt x="60447" y="89028"/>
                  </a:cubicBezTo>
                  <a:cubicBezTo>
                    <a:pt x="55955" y="89456"/>
                    <a:pt x="53018" y="87867"/>
                    <a:pt x="52572" y="82964"/>
                  </a:cubicBezTo>
                  <a:cubicBezTo>
                    <a:pt x="52383" y="80901"/>
                    <a:pt x="51978" y="77620"/>
                    <a:pt x="49343" y="78883"/>
                  </a:cubicBezTo>
                  <a:cubicBezTo>
                    <a:pt x="43497" y="81678"/>
                    <a:pt x="42022" y="80889"/>
                    <a:pt x="44800" y="74814"/>
                  </a:cubicBezTo>
                  <a:cubicBezTo>
                    <a:pt x="45960" y="72277"/>
                    <a:pt x="43039" y="68956"/>
                    <a:pt x="45708" y="67151"/>
                  </a:cubicBezTo>
                  <a:cubicBezTo>
                    <a:pt x="54229" y="61384"/>
                    <a:pt x="44703" y="59470"/>
                    <a:pt x="43000" y="57429"/>
                  </a:cubicBezTo>
                  <a:cubicBezTo>
                    <a:pt x="39782" y="53566"/>
                    <a:pt x="36959" y="55315"/>
                    <a:pt x="35199" y="60321"/>
                  </a:cubicBezTo>
                  <a:cubicBezTo>
                    <a:pt x="34118" y="63396"/>
                    <a:pt x="17619" y="64265"/>
                    <a:pt x="13767" y="61207"/>
                  </a:cubicBezTo>
                  <a:cubicBezTo>
                    <a:pt x="7961" y="56601"/>
                    <a:pt x="1274" y="52286"/>
                    <a:pt x="0" y="44108"/>
                  </a:cubicBezTo>
                  <a:cubicBezTo>
                    <a:pt x="4098" y="39130"/>
                    <a:pt x="9269" y="47531"/>
                    <a:pt x="11773" y="43176"/>
                  </a:cubicBezTo>
                  <a:cubicBezTo>
                    <a:pt x="15590" y="36530"/>
                    <a:pt x="5195" y="37993"/>
                    <a:pt x="4378" y="33518"/>
                  </a:cubicBezTo>
                  <a:cubicBezTo>
                    <a:pt x="7292" y="30957"/>
                    <a:pt x="9950" y="34221"/>
                    <a:pt x="13504" y="32358"/>
                  </a:cubicBezTo>
                  <a:cubicBezTo>
                    <a:pt x="13704" y="28860"/>
                    <a:pt x="5406" y="27711"/>
                    <a:pt x="9264" y="22991"/>
                  </a:cubicBezTo>
                  <a:cubicBezTo>
                    <a:pt x="12744" y="18722"/>
                    <a:pt x="16168" y="22396"/>
                    <a:pt x="19574" y="23522"/>
                  </a:cubicBezTo>
                  <a:lnTo>
                    <a:pt x="20288" y="24442"/>
                  </a:lnTo>
                  <a:lnTo>
                    <a:pt x="20734" y="23402"/>
                  </a:lnTo>
                  <a:lnTo>
                    <a:pt x="19574" y="23522"/>
                  </a:lnTo>
                  <a:close/>
                </a:path>
              </a:pathLst>
            </a:custGeom>
            <a:grpFill/>
            <a:ln w="5715" cap="flat">
              <a:noFill/>
              <a:prstDash val="solid"/>
              <a:miter/>
            </a:ln>
          </p:spPr>
          <p:txBody>
            <a:bodyPr rtlCol="0" anchor="ctr"/>
            <a:lstStyle/>
            <a:p>
              <a:endParaRPr lang="zh-CN" altLang="en-US"/>
            </a:p>
          </p:txBody>
        </p:sp>
        <p:sp>
          <p:nvSpPr>
            <p:cNvPr id="2978" name="任意多边形: 形状 2977">
              <a:extLst>
                <a:ext uri="{FF2B5EF4-FFF2-40B4-BE49-F238E27FC236}">
                  <a16:creationId xmlns:a16="http://schemas.microsoft.com/office/drawing/2014/main" id="{DCBABE1B-50D0-934A-573E-B55D717AA420}"/>
                </a:ext>
              </a:extLst>
            </p:cNvPr>
            <p:cNvSpPr/>
            <p:nvPr/>
          </p:nvSpPr>
          <p:spPr>
            <a:xfrm>
              <a:off x="7345074" y="3579458"/>
              <a:ext cx="94624" cy="50920"/>
            </a:xfrm>
            <a:custGeom>
              <a:avLst/>
              <a:gdLst>
                <a:gd name="connsiteX0" fmla="*/ 45298 w 94624"/>
                <a:gd name="connsiteY0" fmla="*/ 39462 h 50920"/>
                <a:gd name="connsiteX1" fmla="*/ 20810 w 94624"/>
                <a:gd name="connsiteY1" fmla="*/ 22106 h 50920"/>
                <a:gd name="connsiteX2" fmla="*/ 26907 w 94624"/>
                <a:gd name="connsiteY2" fmla="*/ 40719 h 50920"/>
                <a:gd name="connsiteX3" fmla="*/ 14220 w 94624"/>
                <a:gd name="connsiteY3" fmla="*/ 17253 h 50920"/>
                <a:gd name="connsiteX4" fmla="*/ 2550 w 94624"/>
                <a:gd name="connsiteY4" fmla="*/ 9858 h 50920"/>
                <a:gd name="connsiteX5" fmla="*/ 5836 w 94624"/>
                <a:gd name="connsiteY5" fmla="*/ 0 h 50920"/>
                <a:gd name="connsiteX6" fmla="*/ 12414 w 94624"/>
                <a:gd name="connsiteY6" fmla="*/ 3280 h 50920"/>
                <a:gd name="connsiteX7" fmla="*/ 18461 w 94624"/>
                <a:gd name="connsiteY7" fmla="*/ 1989 h 50920"/>
                <a:gd name="connsiteX8" fmla="*/ 47596 w 94624"/>
                <a:gd name="connsiteY8" fmla="*/ 8687 h 50920"/>
                <a:gd name="connsiteX9" fmla="*/ 48847 w 94624"/>
                <a:gd name="connsiteY9" fmla="*/ 9675 h 50920"/>
                <a:gd name="connsiteX10" fmla="*/ 59803 w 94624"/>
                <a:gd name="connsiteY10" fmla="*/ 4023 h 50920"/>
                <a:gd name="connsiteX11" fmla="*/ 67089 w 94624"/>
                <a:gd name="connsiteY11" fmla="*/ 14545 h 50920"/>
                <a:gd name="connsiteX12" fmla="*/ 80194 w 94624"/>
                <a:gd name="connsiteY12" fmla="*/ 19402 h 50920"/>
                <a:gd name="connsiteX13" fmla="*/ 94624 w 94624"/>
                <a:gd name="connsiteY13" fmla="*/ 49332 h 50920"/>
                <a:gd name="connsiteX14" fmla="*/ 69976 w 94624"/>
                <a:gd name="connsiteY14" fmla="*/ 29135 h 50920"/>
                <a:gd name="connsiteX15" fmla="*/ 68290 w 94624"/>
                <a:gd name="connsiteY15" fmla="*/ 26575 h 50920"/>
                <a:gd name="connsiteX16" fmla="*/ 69581 w 94624"/>
                <a:gd name="connsiteY16" fmla="*/ 29461 h 50920"/>
                <a:gd name="connsiteX17" fmla="*/ 62232 w 94624"/>
                <a:gd name="connsiteY17" fmla="*/ 49292 h 50920"/>
                <a:gd name="connsiteX18" fmla="*/ 45298 w 94624"/>
                <a:gd name="connsiteY18" fmla="*/ 39462 h 5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4624" h="50920">
                  <a:moveTo>
                    <a:pt x="45298" y="39462"/>
                  </a:moveTo>
                  <a:cubicBezTo>
                    <a:pt x="44927" y="22391"/>
                    <a:pt x="32062" y="23443"/>
                    <a:pt x="20810" y="22106"/>
                  </a:cubicBezTo>
                  <a:cubicBezTo>
                    <a:pt x="16529" y="30741"/>
                    <a:pt x="34314" y="30707"/>
                    <a:pt x="26907" y="40719"/>
                  </a:cubicBezTo>
                  <a:cubicBezTo>
                    <a:pt x="17386" y="35707"/>
                    <a:pt x="13729" y="27701"/>
                    <a:pt x="14220" y="17253"/>
                  </a:cubicBezTo>
                  <a:cubicBezTo>
                    <a:pt x="14706" y="6961"/>
                    <a:pt x="14660" y="6961"/>
                    <a:pt x="2550" y="9858"/>
                  </a:cubicBezTo>
                  <a:cubicBezTo>
                    <a:pt x="-3319" y="4246"/>
                    <a:pt x="2304" y="2469"/>
                    <a:pt x="5836" y="0"/>
                  </a:cubicBezTo>
                  <a:cubicBezTo>
                    <a:pt x="7522" y="2109"/>
                    <a:pt x="10682" y="1263"/>
                    <a:pt x="12414" y="3280"/>
                  </a:cubicBezTo>
                  <a:cubicBezTo>
                    <a:pt x="14477" y="2789"/>
                    <a:pt x="17443" y="1171"/>
                    <a:pt x="18461" y="1989"/>
                  </a:cubicBezTo>
                  <a:cubicBezTo>
                    <a:pt x="27193" y="8972"/>
                    <a:pt x="38469" y="4132"/>
                    <a:pt x="47596" y="8687"/>
                  </a:cubicBezTo>
                  <a:cubicBezTo>
                    <a:pt x="48064" y="8921"/>
                    <a:pt x="48424" y="9664"/>
                    <a:pt x="48847" y="9675"/>
                  </a:cubicBezTo>
                  <a:cubicBezTo>
                    <a:pt x="53431" y="9818"/>
                    <a:pt x="53002" y="1063"/>
                    <a:pt x="59803" y="4023"/>
                  </a:cubicBezTo>
                  <a:cubicBezTo>
                    <a:pt x="64792" y="6195"/>
                    <a:pt x="58243" y="14836"/>
                    <a:pt x="67089" y="14545"/>
                  </a:cubicBezTo>
                  <a:cubicBezTo>
                    <a:pt x="71541" y="14402"/>
                    <a:pt x="78239" y="16202"/>
                    <a:pt x="80194" y="19402"/>
                  </a:cubicBezTo>
                  <a:cubicBezTo>
                    <a:pt x="85938" y="28798"/>
                    <a:pt x="94110" y="37336"/>
                    <a:pt x="94624" y="49332"/>
                  </a:cubicBezTo>
                  <a:cubicBezTo>
                    <a:pt x="78188" y="52606"/>
                    <a:pt x="76582" y="37805"/>
                    <a:pt x="69976" y="29135"/>
                  </a:cubicBezTo>
                  <a:cubicBezTo>
                    <a:pt x="69633" y="28146"/>
                    <a:pt x="69072" y="27277"/>
                    <a:pt x="68290" y="26575"/>
                  </a:cubicBezTo>
                  <a:cubicBezTo>
                    <a:pt x="68764" y="27506"/>
                    <a:pt x="69376" y="28381"/>
                    <a:pt x="69581" y="29461"/>
                  </a:cubicBezTo>
                  <a:cubicBezTo>
                    <a:pt x="77531" y="39988"/>
                    <a:pt x="72959" y="44846"/>
                    <a:pt x="62232" y="49292"/>
                  </a:cubicBezTo>
                  <a:cubicBezTo>
                    <a:pt x="50933" y="53978"/>
                    <a:pt x="47933" y="47886"/>
                    <a:pt x="45298" y="39462"/>
                  </a:cubicBezTo>
                  <a:close/>
                </a:path>
              </a:pathLst>
            </a:custGeom>
            <a:grpFill/>
            <a:ln w="5715" cap="flat">
              <a:noFill/>
              <a:prstDash val="solid"/>
              <a:miter/>
            </a:ln>
          </p:spPr>
          <p:txBody>
            <a:bodyPr rtlCol="0" anchor="ctr"/>
            <a:lstStyle/>
            <a:p>
              <a:endParaRPr lang="zh-CN" altLang="en-US"/>
            </a:p>
          </p:txBody>
        </p:sp>
        <p:sp>
          <p:nvSpPr>
            <p:cNvPr id="2979" name="任意多边形: 形状 2978">
              <a:extLst>
                <a:ext uri="{FF2B5EF4-FFF2-40B4-BE49-F238E27FC236}">
                  <a16:creationId xmlns:a16="http://schemas.microsoft.com/office/drawing/2014/main" id="{F20CF519-27AB-4254-A0CF-E1D3E38850AD}"/>
                </a:ext>
              </a:extLst>
            </p:cNvPr>
            <p:cNvSpPr/>
            <p:nvPr/>
          </p:nvSpPr>
          <p:spPr>
            <a:xfrm>
              <a:off x="7161027" y="3007084"/>
              <a:ext cx="56272" cy="47419"/>
            </a:xfrm>
            <a:custGeom>
              <a:avLst/>
              <a:gdLst>
                <a:gd name="connsiteX0" fmla="*/ 9009 w 56272"/>
                <a:gd name="connsiteY0" fmla="*/ 36187 h 47419"/>
                <a:gd name="connsiteX1" fmla="*/ 1826 w 56272"/>
                <a:gd name="connsiteY1" fmla="*/ 20260 h 47419"/>
                <a:gd name="connsiteX2" fmla="*/ 21074 w 56272"/>
                <a:gd name="connsiteY2" fmla="*/ 29889 h 47419"/>
                <a:gd name="connsiteX3" fmla="*/ 10387 w 56272"/>
                <a:gd name="connsiteY3" fmla="*/ 15259 h 47419"/>
                <a:gd name="connsiteX4" fmla="*/ 29132 w 56272"/>
                <a:gd name="connsiteY4" fmla="*/ 18488 h 47419"/>
                <a:gd name="connsiteX5" fmla="*/ 22171 w 56272"/>
                <a:gd name="connsiteY5" fmla="*/ 9864 h 47419"/>
                <a:gd name="connsiteX6" fmla="*/ 27783 w 56272"/>
                <a:gd name="connsiteY6" fmla="*/ 6024 h 47419"/>
                <a:gd name="connsiteX7" fmla="*/ 30561 w 56272"/>
                <a:gd name="connsiteY7" fmla="*/ 4326 h 47419"/>
                <a:gd name="connsiteX8" fmla="*/ 33916 w 56272"/>
                <a:gd name="connsiteY8" fmla="*/ 823 h 47419"/>
                <a:gd name="connsiteX9" fmla="*/ 35321 w 56272"/>
                <a:gd name="connsiteY9" fmla="*/ 0 h 47419"/>
                <a:gd name="connsiteX10" fmla="*/ 56273 w 56272"/>
                <a:gd name="connsiteY10" fmla="*/ 23014 h 47419"/>
                <a:gd name="connsiteX11" fmla="*/ 42522 w 56272"/>
                <a:gd name="connsiteY11" fmla="*/ 18476 h 47419"/>
                <a:gd name="connsiteX12" fmla="*/ 52358 w 56272"/>
                <a:gd name="connsiteY12" fmla="*/ 39245 h 47419"/>
                <a:gd name="connsiteX13" fmla="*/ 53878 w 56272"/>
                <a:gd name="connsiteY13" fmla="*/ 46229 h 47419"/>
                <a:gd name="connsiteX14" fmla="*/ 48134 w 56272"/>
                <a:gd name="connsiteY14" fmla="*/ 45697 h 47419"/>
                <a:gd name="connsiteX15" fmla="*/ 37842 w 56272"/>
                <a:gd name="connsiteY15" fmla="*/ 38285 h 47419"/>
                <a:gd name="connsiteX16" fmla="*/ 25926 w 56272"/>
                <a:gd name="connsiteY16" fmla="*/ 46377 h 47419"/>
                <a:gd name="connsiteX17" fmla="*/ 9009 w 56272"/>
                <a:gd name="connsiteY17" fmla="*/ 36187 h 47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6272" h="47419">
                  <a:moveTo>
                    <a:pt x="9009" y="36187"/>
                  </a:moveTo>
                  <a:cubicBezTo>
                    <a:pt x="6432" y="31301"/>
                    <a:pt x="-4209" y="30512"/>
                    <a:pt x="1826" y="20260"/>
                  </a:cubicBezTo>
                  <a:cubicBezTo>
                    <a:pt x="8089" y="23774"/>
                    <a:pt x="10078" y="35267"/>
                    <a:pt x="21074" y="29889"/>
                  </a:cubicBezTo>
                  <a:cubicBezTo>
                    <a:pt x="19222" y="24311"/>
                    <a:pt x="10044" y="23317"/>
                    <a:pt x="10387" y="15259"/>
                  </a:cubicBezTo>
                  <a:cubicBezTo>
                    <a:pt x="17308" y="12099"/>
                    <a:pt x="22005" y="24260"/>
                    <a:pt x="29132" y="18488"/>
                  </a:cubicBezTo>
                  <a:cubicBezTo>
                    <a:pt x="26812" y="15613"/>
                    <a:pt x="24492" y="12739"/>
                    <a:pt x="22171" y="9864"/>
                  </a:cubicBezTo>
                  <a:cubicBezTo>
                    <a:pt x="23731" y="8115"/>
                    <a:pt x="25640" y="6887"/>
                    <a:pt x="27783" y="6024"/>
                  </a:cubicBezTo>
                  <a:cubicBezTo>
                    <a:pt x="28721" y="5486"/>
                    <a:pt x="29675" y="4943"/>
                    <a:pt x="30561" y="4326"/>
                  </a:cubicBezTo>
                  <a:cubicBezTo>
                    <a:pt x="31761" y="3241"/>
                    <a:pt x="32795" y="1989"/>
                    <a:pt x="33916" y="823"/>
                  </a:cubicBezTo>
                  <a:cubicBezTo>
                    <a:pt x="33904" y="806"/>
                    <a:pt x="35321" y="0"/>
                    <a:pt x="35321" y="0"/>
                  </a:cubicBezTo>
                  <a:cubicBezTo>
                    <a:pt x="46106" y="4212"/>
                    <a:pt x="52512" y="12407"/>
                    <a:pt x="56273" y="23014"/>
                  </a:cubicBezTo>
                  <a:cubicBezTo>
                    <a:pt x="50672" y="25620"/>
                    <a:pt x="48957" y="17282"/>
                    <a:pt x="42522" y="18476"/>
                  </a:cubicBezTo>
                  <a:cubicBezTo>
                    <a:pt x="44511" y="26329"/>
                    <a:pt x="41259" y="35519"/>
                    <a:pt x="52358" y="39245"/>
                  </a:cubicBezTo>
                  <a:cubicBezTo>
                    <a:pt x="54827" y="40073"/>
                    <a:pt x="55718" y="43725"/>
                    <a:pt x="53878" y="46229"/>
                  </a:cubicBezTo>
                  <a:cubicBezTo>
                    <a:pt x="52204" y="48503"/>
                    <a:pt x="49769" y="46726"/>
                    <a:pt x="48134" y="45697"/>
                  </a:cubicBezTo>
                  <a:cubicBezTo>
                    <a:pt x="44517" y="43422"/>
                    <a:pt x="41168" y="40719"/>
                    <a:pt x="37842" y="38285"/>
                  </a:cubicBezTo>
                  <a:cubicBezTo>
                    <a:pt x="32870" y="40353"/>
                    <a:pt x="30412" y="50692"/>
                    <a:pt x="25926" y="46377"/>
                  </a:cubicBezTo>
                  <a:cubicBezTo>
                    <a:pt x="20674" y="41342"/>
                    <a:pt x="9438" y="47417"/>
                    <a:pt x="9009" y="36187"/>
                  </a:cubicBezTo>
                  <a:close/>
                </a:path>
              </a:pathLst>
            </a:custGeom>
            <a:grpFill/>
            <a:ln w="5715" cap="flat">
              <a:noFill/>
              <a:prstDash val="solid"/>
              <a:miter/>
            </a:ln>
          </p:spPr>
          <p:txBody>
            <a:bodyPr rtlCol="0" anchor="ctr"/>
            <a:lstStyle/>
            <a:p>
              <a:endParaRPr lang="zh-CN" altLang="en-US"/>
            </a:p>
          </p:txBody>
        </p:sp>
        <p:sp>
          <p:nvSpPr>
            <p:cNvPr id="2980" name="任意多边形: 形状 2979">
              <a:extLst>
                <a:ext uri="{FF2B5EF4-FFF2-40B4-BE49-F238E27FC236}">
                  <a16:creationId xmlns:a16="http://schemas.microsoft.com/office/drawing/2014/main" id="{4CB11FB7-DB20-00FA-CA7F-6A7CA51B1A22}"/>
                </a:ext>
              </a:extLst>
            </p:cNvPr>
            <p:cNvSpPr/>
            <p:nvPr/>
          </p:nvSpPr>
          <p:spPr>
            <a:xfrm>
              <a:off x="7463042" y="3383162"/>
              <a:ext cx="77182" cy="55964"/>
            </a:xfrm>
            <a:custGeom>
              <a:avLst/>
              <a:gdLst>
                <a:gd name="connsiteX0" fmla="*/ 72205 w 77182"/>
                <a:gd name="connsiteY0" fmla="*/ 55324 h 55964"/>
                <a:gd name="connsiteX1" fmla="*/ 60278 w 77182"/>
                <a:gd name="connsiteY1" fmla="*/ 43723 h 55964"/>
                <a:gd name="connsiteX2" fmla="*/ 55632 w 77182"/>
                <a:gd name="connsiteY2" fmla="*/ 40111 h 55964"/>
                <a:gd name="connsiteX3" fmla="*/ 35178 w 77182"/>
                <a:gd name="connsiteY3" fmla="*/ 29658 h 55964"/>
                <a:gd name="connsiteX4" fmla="*/ 42699 w 77182"/>
                <a:gd name="connsiteY4" fmla="*/ 41814 h 55964"/>
                <a:gd name="connsiteX5" fmla="*/ 45454 w 77182"/>
                <a:gd name="connsiteY5" fmla="*/ 49198 h 55964"/>
                <a:gd name="connsiteX6" fmla="*/ 40087 w 77182"/>
                <a:gd name="connsiteY6" fmla="*/ 55959 h 55964"/>
                <a:gd name="connsiteX7" fmla="*/ 34601 w 77182"/>
                <a:gd name="connsiteY7" fmla="*/ 51238 h 55964"/>
                <a:gd name="connsiteX8" fmla="*/ 12838 w 77182"/>
                <a:gd name="connsiteY8" fmla="*/ 14033 h 55964"/>
                <a:gd name="connsiteX9" fmla="*/ 2934 w 77182"/>
                <a:gd name="connsiteY9" fmla="*/ 9530 h 55964"/>
                <a:gd name="connsiteX10" fmla="*/ 477 w 77182"/>
                <a:gd name="connsiteY10" fmla="*/ 2438 h 55964"/>
                <a:gd name="connsiteX11" fmla="*/ 7243 w 77182"/>
                <a:gd name="connsiteY11" fmla="*/ 1198 h 55964"/>
                <a:gd name="connsiteX12" fmla="*/ 12975 w 77182"/>
                <a:gd name="connsiteY12" fmla="*/ 4369 h 55964"/>
                <a:gd name="connsiteX13" fmla="*/ 49883 w 77182"/>
                <a:gd name="connsiteY13" fmla="*/ 21766 h 55964"/>
                <a:gd name="connsiteX14" fmla="*/ 64113 w 77182"/>
                <a:gd name="connsiteY14" fmla="*/ 33161 h 55964"/>
                <a:gd name="connsiteX15" fmla="*/ 72406 w 77182"/>
                <a:gd name="connsiteY15" fmla="*/ 41071 h 55964"/>
                <a:gd name="connsiteX16" fmla="*/ 72205 w 77182"/>
                <a:gd name="connsiteY16" fmla="*/ 55324 h 55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182" h="55964">
                  <a:moveTo>
                    <a:pt x="72205" y="55324"/>
                  </a:moveTo>
                  <a:cubicBezTo>
                    <a:pt x="69891" y="49306"/>
                    <a:pt x="63976" y="47689"/>
                    <a:pt x="60278" y="43723"/>
                  </a:cubicBezTo>
                  <a:cubicBezTo>
                    <a:pt x="59090" y="42448"/>
                    <a:pt x="56735" y="42517"/>
                    <a:pt x="55632" y="40111"/>
                  </a:cubicBezTo>
                  <a:cubicBezTo>
                    <a:pt x="51254" y="30550"/>
                    <a:pt x="48602" y="29304"/>
                    <a:pt x="35178" y="29658"/>
                  </a:cubicBezTo>
                  <a:cubicBezTo>
                    <a:pt x="37767" y="33939"/>
                    <a:pt x="39870" y="38156"/>
                    <a:pt x="42699" y="41814"/>
                  </a:cubicBezTo>
                  <a:cubicBezTo>
                    <a:pt x="44499" y="44140"/>
                    <a:pt x="45728" y="46380"/>
                    <a:pt x="45454" y="49198"/>
                  </a:cubicBezTo>
                  <a:cubicBezTo>
                    <a:pt x="45128" y="52518"/>
                    <a:pt x="44437" y="56136"/>
                    <a:pt x="40087" y="55959"/>
                  </a:cubicBezTo>
                  <a:cubicBezTo>
                    <a:pt x="37510" y="55850"/>
                    <a:pt x="35378" y="54850"/>
                    <a:pt x="34601" y="51238"/>
                  </a:cubicBezTo>
                  <a:cubicBezTo>
                    <a:pt x="31452" y="36545"/>
                    <a:pt x="18519" y="27407"/>
                    <a:pt x="12838" y="14033"/>
                  </a:cubicBezTo>
                  <a:cubicBezTo>
                    <a:pt x="11066" y="9862"/>
                    <a:pt x="6077" y="11330"/>
                    <a:pt x="2934" y="9530"/>
                  </a:cubicBezTo>
                  <a:cubicBezTo>
                    <a:pt x="402" y="8078"/>
                    <a:pt x="-712" y="5329"/>
                    <a:pt x="477" y="2438"/>
                  </a:cubicBezTo>
                  <a:cubicBezTo>
                    <a:pt x="1968" y="-1186"/>
                    <a:pt x="4729" y="-26"/>
                    <a:pt x="7243" y="1198"/>
                  </a:cubicBezTo>
                  <a:cubicBezTo>
                    <a:pt x="9209" y="2152"/>
                    <a:pt x="11244" y="3066"/>
                    <a:pt x="12975" y="4369"/>
                  </a:cubicBezTo>
                  <a:cubicBezTo>
                    <a:pt x="24040" y="12702"/>
                    <a:pt x="32995" y="24457"/>
                    <a:pt x="49883" y="21766"/>
                  </a:cubicBezTo>
                  <a:cubicBezTo>
                    <a:pt x="56221" y="20754"/>
                    <a:pt x="61016" y="27372"/>
                    <a:pt x="64113" y="33161"/>
                  </a:cubicBezTo>
                  <a:cubicBezTo>
                    <a:pt x="66073" y="36831"/>
                    <a:pt x="67022" y="39379"/>
                    <a:pt x="72406" y="41071"/>
                  </a:cubicBezTo>
                  <a:cubicBezTo>
                    <a:pt x="80795" y="43706"/>
                    <a:pt x="76429" y="50204"/>
                    <a:pt x="72205" y="55324"/>
                  </a:cubicBezTo>
                  <a:close/>
                </a:path>
              </a:pathLst>
            </a:custGeom>
            <a:grpFill/>
            <a:ln w="5715" cap="flat">
              <a:noFill/>
              <a:prstDash val="solid"/>
              <a:miter/>
            </a:ln>
          </p:spPr>
          <p:txBody>
            <a:bodyPr rtlCol="0" anchor="ctr"/>
            <a:lstStyle/>
            <a:p>
              <a:endParaRPr lang="zh-CN" altLang="en-US"/>
            </a:p>
          </p:txBody>
        </p:sp>
        <p:sp>
          <p:nvSpPr>
            <p:cNvPr id="2981" name="任意多边形: 形状 2980">
              <a:extLst>
                <a:ext uri="{FF2B5EF4-FFF2-40B4-BE49-F238E27FC236}">
                  <a16:creationId xmlns:a16="http://schemas.microsoft.com/office/drawing/2014/main" id="{C79C5475-78E1-BBAC-4960-F0597B9BFB29}"/>
                </a:ext>
              </a:extLst>
            </p:cNvPr>
            <p:cNvSpPr/>
            <p:nvPr/>
          </p:nvSpPr>
          <p:spPr>
            <a:xfrm>
              <a:off x="7386189" y="2966218"/>
              <a:ext cx="60409" cy="53192"/>
            </a:xfrm>
            <a:custGeom>
              <a:avLst/>
              <a:gdLst>
                <a:gd name="connsiteX0" fmla="*/ 43646 w 60409"/>
                <a:gd name="connsiteY0" fmla="*/ 40871 h 53192"/>
                <a:gd name="connsiteX1" fmla="*/ 23912 w 60409"/>
                <a:gd name="connsiteY1" fmla="*/ 37579 h 53192"/>
                <a:gd name="connsiteX2" fmla="*/ 33118 w 60409"/>
                <a:gd name="connsiteY2" fmla="*/ 33739 h 53192"/>
                <a:gd name="connsiteX3" fmla="*/ 0 w 60409"/>
                <a:gd name="connsiteY3" fmla="*/ 152 h 53192"/>
                <a:gd name="connsiteX4" fmla="*/ 24763 w 60409"/>
                <a:gd name="connsiteY4" fmla="*/ 17457 h 53192"/>
                <a:gd name="connsiteX5" fmla="*/ 48520 w 60409"/>
                <a:gd name="connsiteY5" fmla="*/ 30784 h 53192"/>
                <a:gd name="connsiteX6" fmla="*/ 57979 w 60409"/>
                <a:gd name="connsiteY6" fmla="*/ 31139 h 53192"/>
                <a:gd name="connsiteX7" fmla="*/ 58596 w 60409"/>
                <a:gd name="connsiteY7" fmla="*/ 45226 h 53192"/>
                <a:gd name="connsiteX8" fmla="*/ 53327 w 60409"/>
                <a:gd name="connsiteY8" fmla="*/ 53193 h 53192"/>
                <a:gd name="connsiteX9" fmla="*/ 43646 w 60409"/>
                <a:gd name="connsiteY9" fmla="*/ 40871 h 5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409" h="53192">
                  <a:moveTo>
                    <a:pt x="43646" y="40871"/>
                  </a:moveTo>
                  <a:cubicBezTo>
                    <a:pt x="35879" y="46906"/>
                    <a:pt x="29952" y="41906"/>
                    <a:pt x="23912" y="37579"/>
                  </a:cubicBezTo>
                  <a:cubicBezTo>
                    <a:pt x="25403" y="33207"/>
                    <a:pt x="29821" y="36551"/>
                    <a:pt x="33118" y="33739"/>
                  </a:cubicBezTo>
                  <a:cubicBezTo>
                    <a:pt x="20408" y="24012"/>
                    <a:pt x="9115" y="13142"/>
                    <a:pt x="0" y="152"/>
                  </a:cubicBezTo>
                  <a:cubicBezTo>
                    <a:pt x="13356" y="-1328"/>
                    <a:pt x="20951" y="8273"/>
                    <a:pt x="24763" y="17457"/>
                  </a:cubicBezTo>
                  <a:cubicBezTo>
                    <a:pt x="29850" y="29721"/>
                    <a:pt x="39593" y="28241"/>
                    <a:pt x="48520" y="30784"/>
                  </a:cubicBezTo>
                  <a:cubicBezTo>
                    <a:pt x="51818" y="31721"/>
                    <a:pt x="55881" y="24835"/>
                    <a:pt x="57979" y="31139"/>
                  </a:cubicBezTo>
                  <a:cubicBezTo>
                    <a:pt x="59436" y="35516"/>
                    <a:pt x="62288" y="40974"/>
                    <a:pt x="58596" y="45226"/>
                  </a:cubicBezTo>
                  <a:cubicBezTo>
                    <a:pt x="56430" y="47718"/>
                    <a:pt x="55956" y="51050"/>
                    <a:pt x="53327" y="53193"/>
                  </a:cubicBezTo>
                  <a:cubicBezTo>
                    <a:pt x="47000" y="51541"/>
                    <a:pt x="46474" y="45289"/>
                    <a:pt x="43646" y="40871"/>
                  </a:cubicBezTo>
                  <a:close/>
                </a:path>
              </a:pathLst>
            </a:custGeom>
            <a:grpFill/>
            <a:ln w="5715" cap="flat">
              <a:noFill/>
              <a:prstDash val="solid"/>
              <a:miter/>
            </a:ln>
          </p:spPr>
          <p:txBody>
            <a:bodyPr rtlCol="0" anchor="ctr"/>
            <a:lstStyle/>
            <a:p>
              <a:endParaRPr lang="zh-CN" altLang="en-US"/>
            </a:p>
          </p:txBody>
        </p:sp>
        <p:sp>
          <p:nvSpPr>
            <p:cNvPr id="2982" name="任意多边形: 形状 2981">
              <a:extLst>
                <a:ext uri="{FF2B5EF4-FFF2-40B4-BE49-F238E27FC236}">
                  <a16:creationId xmlns:a16="http://schemas.microsoft.com/office/drawing/2014/main" id="{BBF7D9FF-B53F-0EDB-3483-09447C9DB364}"/>
                </a:ext>
              </a:extLst>
            </p:cNvPr>
            <p:cNvSpPr/>
            <p:nvPr/>
          </p:nvSpPr>
          <p:spPr>
            <a:xfrm>
              <a:off x="7083796" y="3146301"/>
              <a:ext cx="36909" cy="41067"/>
            </a:xfrm>
            <a:custGeom>
              <a:avLst/>
              <a:gdLst>
                <a:gd name="connsiteX0" fmla="*/ 739 w 36909"/>
                <a:gd name="connsiteY0" fmla="*/ 15390 h 41067"/>
                <a:gd name="connsiteX1" fmla="*/ 6174 w 36909"/>
                <a:gd name="connsiteY1" fmla="*/ 1006 h 41067"/>
                <a:gd name="connsiteX2" fmla="*/ 14946 w 36909"/>
                <a:gd name="connsiteY2" fmla="*/ 11910 h 41067"/>
                <a:gd name="connsiteX3" fmla="*/ 19255 w 36909"/>
                <a:gd name="connsiteY3" fmla="*/ 0 h 41067"/>
                <a:gd name="connsiteX4" fmla="*/ 31851 w 36909"/>
                <a:gd name="connsiteY4" fmla="*/ 5961 h 41067"/>
                <a:gd name="connsiteX5" fmla="*/ 33623 w 36909"/>
                <a:gd name="connsiteY5" fmla="*/ 15385 h 41067"/>
                <a:gd name="connsiteX6" fmla="*/ 33623 w 36909"/>
                <a:gd name="connsiteY6" fmla="*/ 21963 h 41067"/>
                <a:gd name="connsiteX7" fmla="*/ 36909 w 36909"/>
                <a:gd name="connsiteY7" fmla="*/ 28541 h 41067"/>
                <a:gd name="connsiteX8" fmla="*/ 26108 w 36909"/>
                <a:gd name="connsiteY8" fmla="*/ 41068 h 41067"/>
                <a:gd name="connsiteX9" fmla="*/ 13575 w 36909"/>
                <a:gd name="connsiteY9" fmla="*/ 21654 h 41067"/>
                <a:gd name="connsiteX10" fmla="*/ 17878 w 36909"/>
                <a:gd name="connsiteY10" fmla="*/ 36673 h 41067"/>
                <a:gd name="connsiteX11" fmla="*/ 10603 w 36909"/>
                <a:gd name="connsiteY11" fmla="*/ 35124 h 41067"/>
                <a:gd name="connsiteX12" fmla="*/ 4013 w 36909"/>
                <a:gd name="connsiteY12" fmla="*/ 18677 h 41067"/>
                <a:gd name="connsiteX13" fmla="*/ 1247 w 36909"/>
                <a:gd name="connsiteY13" fmla="*/ 16945 h 41067"/>
                <a:gd name="connsiteX14" fmla="*/ 739 w 36909"/>
                <a:gd name="connsiteY14" fmla="*/ 15390 h 4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909" h="41067">
                  <a:moveTo>
                    <a:pt x="739" y="15390"/>
                  </a:moveTo>
                  <a:cubicBezTo>
                    <a:pt x="-1079" y="9081"/>
                    <a:pt x="356" y="4161"/>
                    <a:pt x="6174" y="1006"/>
                  </a:cubicBezTo>
                  <a:cubicBezTo>
                    <a:pt x="11494" y="3263"/>
                    <a:pt x="5191" y="13613"/>
                    <a:pt x="14946" y="11910"/>
                  </a:cubicBezTo>
                  <a:cubicBezTo>
                    <a:pt x="22473" y="10601"/>
                    <a:pt x="19387" y="4686"/>
                    <a:pt x="19255" y="0"/>
                  </a:cubicBezTo>
                  <a:cubicBezTo>
                    <a:pt x="24445" y="1737"/>
                    <a:pt x="27102" y="5218"/>
                    <a:pt x="31851" y="5961"/>
                  </a:cubicBezTo>
                  <a:cubicBezTo>
                    <a:pt x="37543" y="6852"/>
                    <a:pt x="27096" y="13173"/>
                    <a:pt x="33623" y="15385"/>
                  </a:cubicBezTo>
                  <a:cubicBezTo>
                    <a:pt x="35560" y="17579"/>
                    <a:pt x="35577" y="19768"/>
                    <a:pt x="33623" y="21963"/>
                  </a:cubicBezTo>
                  <a:cubicBezTo>
                    <a:pt x="34720" y="24157"/>
                    <a:pt x="35817" y="26346"/>
                    <a:pt x="36909" y="28541"/>
                  </a:cubicBezTo>
                  <a:cubicBezTo>
                    <a:pt x="31651" y="30552"/>
                    <a:pt x="25965" y="32055"/>
                    <a:pt x="26108" y="41068"/>
                  </a:cubicBezTo>
                  <a:cubicBezTo>
                    <a:pt x="21267" y="33370"/>
                    <a:pt x="22862" y="24786"/>
                    <a:pt x="13575" y="21654"/>
                  </a:cubicBezTo>
                  <a:cubicBezTo>
                    <a:pt x="12140" y="28152"/>
                    <a:pt x="19781" y="31181"/>
                    <a:pt x="17878" y="36673"/>
                  </a:cubicBezTo>
                  <a:cubicBezTo>
                    <a:pt x="14986" y="38462"/>
                    <a:pt x="13026" y="35667"/>
                    <a:pt x="10603" y="35124"/>
                  </a:cubicBezTo>
                  <a:cubicBezTo>
                    <a:pt x="11169" y="28535"/>
                    <a:pt x="3459" y="25260"/>
                    <a:pt x="4013" y="18677"/>
                  </a:cubicBezTo>
                  <a:cubicBezTo>
                    <a:pt x="3150" y="18002"/>
                    <a:pt x="2230" y="17425"/>
                    <a:pt x="1247" y="16945"/>
                  </a:cubicBezTo>
                  <a:cubicBezTo>
                    <a:pt x="1242" y="16951"/>
                    <a:pt x="739" y="15390"/>
                    <a:pt x="739" y="15390"/>
                  </a:cubicBezTo>
                  <a:close/>
                </a:path>
              </a:pathLst>
            </a:custGeom>
            <a:grpFill/>
            <a:ln w="5715" cap="flat">
              <a:noFill/>
              <a:prstDash val="solid"/>
              <a:miter/>
            </a:ln>
          </p:spPr>
          <p:txBody>
            <a:bodyPr rtlCol="0" anchor="ctr"/>
            <a:lstStyle/>
            <a:p>
              <a:endParaRPr lang="zh-CN" altLang="en-US"/>
            </a:p>
          </p:txBody>
        </p:sp>
        <p:sp>
          <p:nvSpPr>
            <p:cNvPr id="2983" name="任意多边形: 形状 2982">
              <a:extLst>
                <a:ext uri="{FF2B5EF4-FFF2-40B4-BE49-F238E27FC236}">
                  <a16:creationId xmlns:a16="http://schemas.microsoft.com/office/drawing/2014/main" id="{686305C4-9C52-E042-03CD-BE0537AEC067}"/>
                </a:ext>
              </a:extLst>
            </p:cNvPr>
            <p:cNvSpPr/>
            <p:nvPr/>
          </p:nvSpPr>
          <p:spPr>
            <a:xfrm>
              <a:off x="7125702" y="3146524"/>
              <a:ext cx="22622" cy="34895"/>
            </a:xfrm>
            <a:custGeom>
              <a:avLst/>
              <a:gdLst>
                <a:gd name="connsiteX0" fmla="*/ 1586 w 22622"/>
                <a:gd name="connsiteY0" fmla="*/ 31615 h 34895"/>
                <a:gd name="connsiteX1" fmla="*/ 2415 w 22622"/>
                <a:gd name="connsiteY1" fmla="*/ 19311 h 34895"/>
                <a:gd name="connsiteX2" fmla="*/ 1586 w 22622"/>
                <a:gd name="connsiteY2" fmla="*/ 5298 h 34895"/>
                <a:gd name="connsiteX3" fmla="*/ 7416 w 22622"/>
                <a:gd name="connsiteY3" fmla="*/ 10773 h 34895"/>
                <a:gd name="connsiteX4" fmla="*/ 12982 w 22622"/>
                <a:gd name="connsiteY4" fmla="*/ 16156 h 34895"/>
                <a:gd name="connsiteX5" fmla="*/ 14742 w 22622"/>
                <a:gd name="connsiteY5" fmla="*/ 8584 h 34895"/>
                <a:gd name="connsiteX6" fmla="*/ 21417 w 22622"/>
                <a:gd name="connsiteY6" fmla="*/ 0 h 34895"/>
                <a:gd name="connsiteX7" fmla="*/ 18028 w 22622"/>
                <a:gd name="connsiteY7" fmla="*/ 15162 h 34895"/>
                <a:gd name="connsiteX8" fmla="*/ 21314 w 22622"/>
                <a:gd name="connsiteY8" fmla="*/ 21740 h 34895"/>
                <a:gd name="connsiteX9" fmla="*/ 20469 w 22622"/>
                <a:gd name="connsiteY9" fmla="*/ 23929 h 34895"/>
                <a:gd name="connsiteX10" fmla="*/ 21314 w 22622"/>
                <a:gd name="connsiteY10" fmla="*/ 25020 h 34895"/>
                <a:gd name="connsiteX11" fmla="*/ 20811 w 22622"/>
                <a:gd name="connsiteY11" fmla="*/ 29901 h 34895"/>
                <a:gd name="connsiteX12" fmla="*/ 8159 w 22622"/>
                <a:gd name="connsiteY12" fmla="*/ 34896 h 34895"/>
                <a:gd name="connsiteX13" fmla="*/ 1586 w 22622"/>
                <a:gd name="connsiteY13" fmla="*/ 31615 h 3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622" h="34895">
                  <a:moveTo>
                    <a:pt x="1586" y="31615"/>
                  </a:moveTo>
                  <a:cubicBezTo>
                    <a:pt x="3895" y="27649"/>
                    <a:pt x="4301" y="23917"/>
                    <a:pt x="2415" y="19311"/>
                  </a:cubicBezTo>
                  <a:cubicBezTo>
                    <a:pt x="666" y="15036"/>
                    <a:pt x="-1569" y="10144"/>
                    <a:pt x="1586" y="5298"/>
                  </a:cubicBezTo>
                  <a:cubicBezTo>
                    <a:pt x="4112" y="6504"/>
                    <a:pt x="6061" y="8230"/>
                    <a:pt x="7416" y="10773"/>
                  </a:cubicBezTo>
                  <a:cubicBezTo>
                    <a:pt x="8690" y="13162"/>
                    <a:pt x="7924" y="18471"/>
                    <a:pt x="12982" y="16156"/>
                  </a:cubicBezTo>
                  <a:cubicBezTo>
                    <a:pt x="15605" y="14951"/>
                    <a:pt x="14491" y="11236"/>
                    <a:pt x="14742" y="8584"/>
                  </a:cubicBezTo>
                  <a:cubicBezTo>
                    <a:pt x="18868" y="7258"/>
                    <a:pt x="16628" y="983"/>
                    <a:pt x="21417" y="0"/>
                  </a:cubicBezTo>
                  <a:cubicBezTo>
                    <a:pt x="23212" y="5784"/>
                    <a:pt x="20023" y="10344"/>
                    <a:pt x="18028" y="15162"/>
                  </a:cubicBezTo>
                  <a:cubicBezTo>
                    <a:pt x="19125" y="17356"/>
                    <a:pt x="20223" y="19551"/>
                    <a:pt x="21314" y="21740"/>
                  </a:cubicBezTo>
                  <a:cubicBezTo>
                    <a:pt x="20469" y="22471"/>
                    <a:pt x="20188" y="23197"/>
                    <a:pt x="20469" y="23929"/>
                  </a:cubicBezTo>
                  <a:cubicBezTo>
                    <a:pt x="20749" y="24660"/>
                    <a:pt x="21028" y="25020"/>
                    <a:pt x="21314" y="25020"/>
                  </a:cubicBezTo>
                  <a:cubicBezTo>
                    <a:pt x="23475" y="26883"/>
                    <a:pt x="22715" y="28695"/>
                    <a:pt x="20811" y="29901"/>
                  </a:cubicBezTo>
                  <a:cubicBezTo>
                    <a:pt x="16942" y="32358"/>
                    <a:pt x="12970" y="34741"/>
                    <a:pt x="8159" y="34896"/>
                  </a:cubicBezTo>
                  <a:cubicBezTo>
                    <a:pt x="6741" y="32261"/>
                    <a:pt x="4289" y="31684"/>
                    <a:pt x="1586" y="31615"/>
                  </a:cubicBezTo>
                  <a:close/>
                </a:path>
              </a:pathLst>
            </a:custGeom>
            <a:grpFill/>
            <a:ln w="5715" cap="flat">
              <a:noFill/>
              <a:prstDash val="solid"/>
              <a:miter/>
            </a:ln>
          </p:spPr>
          <p:txBody>
            <a:bodyPr rtlCol="0" anchor="ctr"/>
            <a:lstStyle/>
            <a:p>
              <a:endParaRPr lang="zh-CN" altLang="en-US"/>
            </a:p>
          </p:txBody>
        </p:sp>
        <p:sp>
          <p:nvSpPr>
            <p:cNvPr id="2984" name="任意多边形: 形状 2983">
              <a:extLst>
                <a:ext uri="{FF2B5EF4-FFF2-40B4-BE49-F238E27FC236}">
                  <a16:creationId xmlns:a16="http://schemas.microsoft.com/office/drawing/2014/main" id="{DC5992B4-3928-33EE-8928-D881F61EE2DD}"/>
                </a:ext>
              </a:extLst>
            </p:cNvPr>
            <p:cNvSpPr/>
            <p:nvPr/>
          </p:nvSpPr>
          <p:spPr>
            <a:xfrm>
              <a:off x="7156925" y="2990592"/>
              <a:ext cx="22975" cy="23075"/>
            </a:xfrm>
            <a:custGeom>
              <a:avLst/>
              <a:gdLst>
                <a:gd name="connsiteX0" fmla="*/ 22975 w 22975"/>
                <a:gd name="connsiteY0" fmla="*/ 23075 h 23075"/>
                <a:gd name="connsiteX1" fmla="*/ 3310 w 22975"/>
                <a:gd name="connsiteY1" fmla="*/ 18029 h 23075"/>
                <a:gd name="connsiteX2" fmla="*/ 110 w 22975"/>
                <a:gd name="connsiteY2" fmla="*/ 11914 h 23075"/>
                <a:gd name="connsiteX3" fmla="*/ 3767 w 22975"/>
                <a:gd name="connsiteY3" fmla="*/ 5582 h 23075"/>
                <a:gd name="connsiteX4" fmla="*/ 16403 w 22975"/>
                <a:gd name="connsiteY4" fmla="*/ 55 h 23075"/>
                <a:gd name="connsiteX5" fmla="*/ 22975 w 22975"/>
                <a:gd name="connsiteY5" fmla="*/ 23075 h 2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75" h="23075">
                  <a:moveTo>
                    <a:pt x="22975" y="23075"/>
                  </a:moveTo>
                  <a:cubicBezTo>
                    <a:pt x="16426" y="21367"/>
                    <a:pt x="9917" y="19463"/>
                    <a:pt x="3310" y="18029"/>
                  </a:cubicBezTo>
                  <a:cubicBezTo>
                    <a:pt x="-599" y="17178"/>
                    <a:pt x="-28" y="14491"/>
                    <a:pt x="110" y="11914"/>
                  </a:cubicBezTo>
                  <a:cubicBezTo>
                    <a:pt x="258" y="9102"/>
                    <a:pt x="2687" y="4816"/>
                    <a:pt x="3767" y="5582"/>
                  </a:cubicBezTo>
                  <a:cubicBezTo>
                    <a:pt x="11620" y="11160"/>
                    <a:pt x="11122" y="-910"/>
                    <a:pt x="16403" y="55"/>
                  </a:cubicBezTo>
                  <a:cubicBezTo>
                    <a:pt x="20935" y="7056"/>
                    <a:pt x="20266" y="15549"/>
                    <a:pt x="22975" y="23075"/>
                  </a:cubicBezTo>
                  <a:close/>
                </a:path>
              </a:pathLst>
            </a:custGeom>
            <a:grpFill/>
            <a:ln w="5715" cap="flat">
              <a:noFill/>
              <a:prstDash val="solid"/>
              <a:miter/>
            </a:ln>
          </p:spPr>
          <p:txBody>
            <a:bodyPr rtlCol="0" anchor="ctr"/>
            <a:lstStyle/>
            <a:p>
              <a:endParaRPr lang="zh-CN" altLang="en-US"/>
            </a:p>
          </p:txBody>
        </p:sp>
        <p:sp>
          <p:nvSpPr>
            <p:cNvPr id="2985" name="任意多边形: 形状 2984">
              <a:extLst>
                <a:ext uri="{FF2B5EF4-FFF2-40B4-BE49-F238E27FC236}">
                  <a16:creationId xmlns:a16="http://schemas.microsoft.com/office/drawing/2014/main" id="{6AC29FB9-E454-5EF4-1630-437FC43CE9DC}"/>
                </a:ext>
              </a:extLst>
            </p:cNvPr>
            <p:cNvSpPr/>
            <p:nvPr/>
          </p:nvSpPr>
          <p:spPr>
            <a:xfrm>
              <a:off x="7148499" y="3053141"/>
              <a:ext cx="18579" cy="23016"/>
            </a:xfrm>
            <a:custGeom>
              <a:avLst/>
              <a:gdLst>
                <a:gd name="connsiteX0" fmla="*/ 18234 w 18579"/>
                <a:gd name="connsiteY0" fmla="*/ 23009 h 23016"/>
                <a:gd name="connsiteX1" fmla="*/ 14959 w 18579"/>
                <a:gd name="connsiteY1" fmla="*/ 23015 h 23016"/>
                <a:gd name="connsiteX2" fmla="*/ 11668 w 18579"/>
                <a:gd name="connsiteY2" fmla="*/ 19734 h 23016"/>
                <a:gd name="connsiteX3" fmla="*/ 5090 w 18579"/>
                <a:gd name="connsiteY3" fmla="*/ 0 h 23016"/>
                <a:gd name="connsiteX4" fmla="*/ 18234 w 18579"/>
                <a:gd name="connsiteY4" fmla="*/ 23009 h 23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79" h="23016">
                  <a:moveTo>
                    <a:pt x="18234" y="23009"/>
                  </a:moveTo>
                  <a:cubicBezTo>
                    <a:pt x="17143" y="23015"/>
                    <a:pt x="16051" y="23020"/>
                    <a:pt x="14959" y="23015"/>
                  </a:cubicBezTo>
                  <a:cubicBezTo>
                    <a:pt x="14096" y="21689"/>
                    <a:pt x="12639" y="20957"/>
                    <a:pt x="11668" y="19734"/>
                  </a:cubicBezTo>
                  <a:cubicBezTo>
                    <a:pt x="-1391" y="17248"/>
                    <a:pt x="-3346" y="11379"/>
                    <a:pt x="5090" y="0"/>
                  </a:cubicBezTo>
                  <a:cubicBezTo>
                    <a:pt x="19108" y="2166"/>
                    <a:pt x="19188" y="12293"/>
                    <a:pt x="18234" y="23009"/>
                  </a:cubicBezTo>
                  <a:close/>
                </a:path>
              </a:pathLst>
            </a:custGeom>
            <a:grpFill/>
            <a:ln w="5715" cap="flat">
              <a:noFill/>
              <a:prstDash val="solid"/>
              <a:miter/>
            </a:ln>
          </p:spPr>
          <p:txBody>
            <a:bodyPr rtlCol="0" anchor="ctr"/>
            <a:lstStyle/>
            <a:p>
              <a:endParaRPr lang="zh-CN" altLang="en-US"/>
            </a:p>
          </p:txBody>
        </p:sp>
        <p:sp>
          <p:nvSpPr>
            <p:cNvPr id="2986" name="任意多边形: 形状 2985">
              <a:extLst>
                <a:ext uri="{FF2B5EF4-FFF2-40B4-BE49-F238E27FC236}">
                  <a16:creationId xmlns:a16="http://schemas.microsoft.com/office/drawing/2014/main" id="{D58CFDAD-8813-DF4E-1CE8-9AF4F73A58B7}"/>
                </a:ext>
              </a:extLst>
            </p:cNvPr>
            <p:cNvSpPr/>
            <p:nvPr/>
          </p:nvSpPr>
          <p:spPr>
            <a:xfrm>
              <a:off x="7144760" y="3029069"/>
              <a:ext cx="21984" cy="22301"/>
            </a:xfrm>
            <a:custGeom>
              <a:avLst/>
              <a:gdLst>
                <a:gd name="connsiteX0" fmla="*/ 8834 w 21984"/>
                <a:gd name="connsiteY0" fmla="*/ 20786 h 22301"/>
                <a:gd name="connsiteX1" fmla="*/ 3822 w 21984"/>
                <a:gd name="connsiteY1" fmla="*/ 0 h 22301"/>
                <a:gd name="connsiteX2" fmla="*/ 21984 w 21984"/>
                <a:gd name="connsiteY2" fmla="*/ 14213 h 22301"/>
                <a:gd name="connsiteX3" fmla="*/ 8834 w 21984"/>
                <a:gd name="connsiteY3" fmla="*/ 20786 h 22301"/>
              </a:gdLst>
              <a:ahLst/>
              <a:cxnLst>
                <a:cxn ang="0">
                  <a:pos x="connsiteX0" y="connsiteY0"/>
                </a:cxn>
                <a:cxn ang="0">
                  <a:pos x="connsiteX1" y="connsiteY1"/>
                </a:cxn>
                <a:cxn ang="0">
                  <a:pos x="connsiteX2" y="connsiteY2"/>
                </a:cxn>
                <a:cxn ang="0">
                  <a:pos x="connsiteX3" y="connsiteY3"/>
                </a:cxn>
              </a:cxnLst>
              <a:rect l="l" t="t" r="r" b="b"/>
              <a:pathLst>
                <a:path w="21984" h="22301">
                  <a:moveTo>
                    <a:pt x="8834" y="20786"/>
                  </a:moveTo>
                  <a:cubicBezTo>
                    <a:pt x="-1916" y="11573"/>
                    <a:pt x="-1916" y="11573"/>
                    <a:pt x="3822" y="0"/>
                  </a:cubicBezTo>
                  <a:cubicBezTo>
                    <a:pt x="12543" y="1320"/>
                    <a:pt x="11703" y="14956"/>
                    <a:pt x="21984" y="14213"/>
                  </a:cubicBezTo>
                  <a:cubicBezTo>
                    <a:pt x="20727" y="23420"/>
                    <a:pt x="20727" y="23420"/>
                    <a:pt x="8834" y="20786"/>
                  </a:cubicBezTo>
                  <a:close/>
                </a:path>
              </a:pathLst>
            </a:custGeom>
            <a:grpFill/>
            <a:ln w="5715" cap="flat">
              <a:noFill/>
              <a:prstDash val="solid"/>
              <a:miter/>
            </a:ln>
          </p:spPr>
          <p:txBody>
            <a:bodyPr rtlCol="0" anchor="ctr"/>
            <a:lstStyle/>
            <a:p>
              <a:endParaRPr lang="zh-CN" altLang="en-US"/>
            </a:p>
          </p:txBody>
        </p:sp>
        <p:sp>
          <p:nvSpPr>
            <p:cNvPr id="2987" name="任意多边形: 形状 2986">
              <a:extLst>
                <a:ext uri="{FF2B5EF4-FFF2-40B4-BE49-F238E27FC236}">
                  <a16:creationId xmlns:a16="http://schemas.microsoft.com/office/drawing/2014/main" id="{F630FF77-408E-C971-4125-CDA75872DFB7}"/>
                </a:ext>
              </a:extLst>
            </p:cNvPr>
            <p:cNvSpPr/>
            <p:nvPr/>
          </p:nvSpPr>
          <p:spPr>
            <a:xfrm>
              <a:off x="7357446" y="3538005"/>
              <a:ext cx="17197" cy="28291"/>
            </a:xfrm>
            <a:custGeom>
              <a:avLst/>
              <a:gdLst>
                <a:gd name="connsiteX0" fmla="*/ 37 w 17197"/>
                <a:gd name="connsiteY0" fmla="*/ 8552 h 28291"/>
                <a:gd name="connsiteX1" fmla="*/ 4100 w 17197"/>
                <a:gd name="connsiteY1" fmla="*/ 1871 h 28291"/>
                <a:gd name="connsiteX2" fmla="*/ 10193 w 17197"/>
                <a:gd name="connsiteY2" fmla="*/ 1677 h 28291"/>
                <a:gd name="connsiteX3" fmla="*/ 16479 w 17197"/>
                <a:gd name="connsiteY3" fmla="*/ 28292 h 28291"/>
                <a:gd name="connsiteX4" fmla="*/ 11793 w 17197"/>
                <a:gd name="connsiteY4" fmla="*/ 25474 h 28291"/>
                <a:gd name="connsiteX5" fmla="*/ 6609 w 17197"/>
                <a:gd name="connsiteY5" fmla="*/ 18427 h 28291"/>
                <a:gd name="connsiteX6" fmla="*/ 37 w 17197"/>
                <a:gd name="connsiteY6" fmla="*/ 8552 h 28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97" h="28291">
                  <a:moveTo>
                    <a:pt x="37" y="8552"/>
                  </a:moveTo>
                  <a:cubicBezTo>
                    <a:pt x="2620" y="7049"/>
                    <a:pt x="2786" y="4123"/>
                    <a:pt x="4100" y="1871"/>
                  </a:cubicBezTo>
                  <a:cubicBezTo>
                    <a:pt x="5901" y="-1204"/>
                    <a:pt x="10638" y="83"/>
                    <a:pt x="10193" y="1677"/>
                  </a:cubicBezTo>
                  <a:cubicBezTo>
                    <a:pt x="7307" y="11964"/>
                    <a:pt x="20331" y="18153"/>
                    <a:pt x="16479" y="28292"/>
                  </a:cubicBezTo>
                  <a:cubicBezTo>
                    <a:pt x="14468" y="28069"/>
                    <a:pt x="11798" y="28383"/>
                    <a:pt x="11793" y="25474"/>
                  </a:cubicBezTo>
                  <a:cubicBezTo>
                    <a:pt x="11793" y="21651"/>
                    <a:pt x="9747" y="19736"/>
                    <a:pt x="6609" y="18427"/>
                  </a:cubicBezTo>
                  <a:cubicBezTo>
                    <a:pt x="4603" y="15010"/>
                    <a:pt x="-483" y="13650"/>
                    <a:pt x="37" y="8552"/>
                  </a:cubicBezTo>
                  <a:close/>
                </a:path>
              </a:pathLst>
            </a:custGeom>
            <a:grpFill/>
            <a:ln w="5715" cap="flat">
              <a:noFill/>
              <a:prstDash val="solid"/>
              <a:miter/>
            </a:ln>
          </p:spPr>
          <p:txBody>
            <a:bodyPr rtlCol="0" anchor="ctr"/>
            <a:lstStyle/>
            <a:p>
              <a:endParaRPr lang="zh-CN" altLang="en-US"/>
            </a:p>
          </p:txBody>
        </p:sp>
        <p:sp>
          <p:nvSpPr>
            <p:cNvPr id="2988" name="任意多边形: 形状 2987">
              <a:extLst>
                <a:ext uri="{FF2B5EF4-FFF2-40B4-BE49-F238E27FC236}">
                  <a16:creationId xmlns:a16="http://schemas.microsoft.com/office/drawing/2014/main" id="{7C6FDFA4-26A9-5389-97FB-2CF04F4B7DF4}"/>
                </a:ext>
              </a:extLst>
            </p:cNvPr>
            <p:cNvSpPr/>
            <p:nvPr/>
          </p:nvSpPr>
          <p:spPr>
            <a:xfrm>
              <a:off x="7071407" y="3167583"/>
              <a:ext cx="15455" cy="23712"/>
            </a:xfrm>
            <a:custGeom>
              <a:avLst/>
              <a:gdLst>
                <a:gd name="connsiteX0" fmla="*/ 6549 w 15455"/>
                <a:gd name="connsiteY0" fmla="*/ 23712 h 23712"/>
                <a:gd name="connsiteX1" fmla="*/ 0 w 15455"/>
                <a:gd name="connsiteY1" fmla="*/ 64 h 23712"/>
                <a:gd name="connsiteX2" fmla="*/ 9836 w 15455"/>
                <a:gd name="connsiteY2" fmla="*/ 3973 h 23712"/>
                <a:gd name="connsiteX3" fmla="*/ 6549 w 15455"/>
                <a:gd name="connsiteY3" fmla="*/ 23712 h 23712"/>
              </a:gdLst>
              <a:ahLst/>
              <a:cxnLst>
                <a:cxn ang="0">
                  <a:pos x="connsiteX0" y="connsiteY0"/>
                </a:cxn>
                <a:cxn ang="0">
                  <a:pos x="connsiteX1" y="connsiteY1"/>
                </a:cxn>
                <a:cxn ang="0">
                  <a:pos x="connsiteX2" y="connsiteY2"/>
                </a:cxn>
                <a:cxn ang="0">
                  <a:pos x="connsiteX3" y="connsiteY3"/>
                </a:cxn>
              </a:cxnLst>
              <a:rect l="l" t="t" r="r" b="b"/>
              <a:pathLst>
                <a:path w="15455" h="23712">
                  <a:moveTo>
                    <a:pt x="6549" y="23712"/>
                  </a:moveTo>
                  <a:cubicBezTo>
                    <a:pt x="1726" y="16443"/>
                    <a:pt x="4658" y="7579"/>
                    <a:pt x="0" y="64"/>
                  </a:cubicBezTo>
                  <a:cubicBezTo>
                    <a:pt x="5275" y="-542"/>
                    <a:pt x="6744" y="3367"/>
                    <a:pt x="9836" y="3973"/>
                  </a:cubicBezTo>
                  <a:cubicBezTo>
                    <a:pt x="17820" y="18672"/>
                    <a:pt x="17791" y="18832"/>
                    <a:pt x="6549" y="23712"/>
                  </a:cubicBezTo>
                  <a:close/>
                </a:path>
              </a:pathLst>
            </a:custGeom>
            <a:grpFill/>
            <a:ln w="5715" cap="flat">
              <a:noFill/>
              <a:prstDash val="solid"/>
              <a:miter/>
            </a:ln>
          </p:spPr>
          <p:txBody>
            <a:bodyPr rtlCol="0" anchor="ctr"/>
            <a:lstStyle/>
            <a:p>
              <a:endParaRPr lang="zh-CN" altLang="en-US"/>
            </a:p>
          </p:txBody>
        </p:sp>
        <p:sp>
          <p:nvSpPr>
            <p:cNvPr id="2989" name="任意多边形: 形状 2988">
              <a:extLst>
                <a:ext uri="{FF2B5EF4-FFF2-40B4-BE49-F238E27FC236}">
                  <a16:creationId xmlns:a16="http://schemas.microsoft.com/office/drawing/2014/main" id="{93BEF757-0019-05D3-A5D4-2DABADC03E8D}"/>
                </a:ext>
              </a:extLst>
            </p:cNvPr>
            <p:cNvSpPr/>
            <p:nvPr/>
          </p:nvSpPr>
          <p:spPr>
            <a:xfrm>
              <a:off x="7488209" y="3019515"/>
              <a:ext cx="17884" cy="20345"/>
            </a:xfrm>
            <a:custGeom>
              <a:avLst/>
              <a:gdLst>
                <a:gd name="connsiteX0" fmla="*/ 17270 w 17884"/>
                <a:gd name="connsiteY0" fmla="*/ 19619 h 20345"/>
                <a:gd name="connsiteX1" fmla="*/ 5451 w 17884"/>
                <a:gd name="connsiteY1" fmla="*/ 17047 h 20345"/>
                <a:gd name="connsiteX2" fmla="*/ 3582 w 17884"/>
                <a:gd name="connsiteY2" fmla="*/ 4663 h 20345"/>
                <a:gd name="connsiteX3" fmla="*/ 11223 w 17884"/>
                <a:gd name="connsiteY3" fmla="*/ 657 h 20345"/>
                <a:gd name="connsiteX4" fmla="*/ 12264 w 17884"/>
                <a:gd name="connsiteY4" fmla="*/ 9189 h 20345"/>
                <a:gd name="connsiteX5" fmla="*/ 17270 w 17884"/>
                <a:gd name="connsiteY5" fmla="*/ 19619 h 2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84" h="20345">
                  <a:moveTo>
                    <a:pt x="17270" y="19619"/>
                  </a:moveTo>
                  <a:cubicBezTo>
                    <a:pt x="12784" y="21454"/>
                    <a:pt x="9269" y="19522"/>
                    <a:pt x="5451" y="17047"/>
                  </a:cubicBezTo>
                  <a:cubicBezTo>
                    <a:pt x="-212" y="13378"/>
                    <a:pt x="-2447" y="9543"/>
                    <a:pt x="3582" y="4663"/>
                  </a:cubicBezTo>
                  <a:cubicBezTo>
                    <a:pt x="5783" y="2880"/>
                    <a:pt x="7429" y="-1692"/>
                    <a:pt x="11223" y="657"/>
                  </a:cubicBezTo>
                  <a:cubicBezTo>
                    <a:pt x="14275" y="2548"/>
                    <a:pt x="14527" y="6189"/>
                    <a:pt x="12264" y="9189"/>
                  </a:cubicBezTo>
                  <a:cubicBezTo>
                    <a:pt x="6000" y="17476"/>
                    <a:pt x="21036" y="12167"/>
                    <a:pt x="17270" y="19619"/>
                  </a:cubicBezTo>
                  <a:close/>
                </a:path>
              </a:pathLst>
            </a:custGeom>
            <a:grpFill/>
            <a:ln w="5715" cap="flat">
              <a:noFill/>
              <a:prstDash val="solid"/>
              <a:miter/>
            </a:ln>
          </p:spPr>
          <p:txBody>
            <a:bodyPr rtlCol="0" anchor="ctr"/>
            <a:lstStyle/>
            <a:p>
              <a:endParaRPr lang="zh-CN" altLang="en-US"/>
            </a:p>
          </p:txBody>
        </p:sp>
        <p:sp>
          <p:nvSpPr>
            <p:cNvPr id="2990" name="任意多边形: 形状 2989">
              <a:extLst>
                <a:ext uri="{FF2B5EF4-FFF2-40B4-BE49-F238E27FC236}">
                  <a16:creationId xmlns:a16="http://schemas.microsoft.com/office/drawing/2014/main" id="{C3AC7702-789E-D891-55E7-094DBB5D1E21}"/>
                </a:ext>
              </a:extLst>
            </p:cNvPr>
            <p:cNvSpPr/>
            <p:nvPr/>
          </p:nvSpPr>
          <p:spPr>
            <a:xfrm>
              <a:off x="7147834" y="3179442"/>
              <a:ext cx="23528" cy="16202"/>
            </a:xfrm>
            <a:custGeom>
              <a:avLst/>
              <a:gdLst>
                <a:gd name="connsiteX0" fmla="*/ 23529 w 23528"/>
                <a:gd name="connsiteY0" fmla="*/ 13608 h 16202"/>
                <a:gd name="connsiteX1" fmla="*/ 0 w 23528"/>
                <a:gd name="connsiteY1" fmla="*/ 11757 h 16202"/>
                <a:gd name="connsiteX2" fmla="*/ 17208 w 23528"/>
                <a:gd name="connsiteY2" fmla="*/ 9751 h 16202"/>
                <a:gd name="connsiteX3" fmla="*/ 5464 w 23528"/>
                <a:gd name="connsiteY3" fmla="*/ 2070 h 16202"/>
                <a:gd name="connsiteX4" fmla="*/ 23529 w 23528"/>
                <a:gd name="connsiteY4" fmla="*/ 13608 h 16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28" h="16202">
                  <a:moveTo>
                    <a:pt x="23529" y="13608"/>
                  </a:moveTo>
                  <a:cubicBezTo>
                    <a:pt x="8841" y="17329"/>
                    <a:pt x="8841" y="17329"/>
                    <a:pt x="0" y="11757"/>
                  </a:cubicBezTo>
                  <a:cubicBezTo>
                    <a:pt x="5990" y="9894"/>
                    <a:pt x="12236" y="14306"/>
                    <a:pt x="17208" y="9751"/>
                  </a:cubicBezTo>
                  <a:cubicBezTo>
                    <a:pt x="16934" y="2893"/>
                    <a:pt x="10207" y="4430"/>
                    <a:pt x="5464" y="2070"/>
                  </a:cubicBezTo>
                  <a:cubicBezTo>
                    <a:pt x="17923" y="-1816"/>
                    <a:pt x="18557" y="-1388"/>
                    <a:pt x="23529" y="13608"/>
                  </a:cubicBezTo>
                  <a:close/>
                </a:path>
              </a:pathLst>
            </a:custGeom>
            <a:grpFill/>
            <a:ln w="5715" cap="flat">
              <a:noFill/>
              <a:prstDash val="solid"/>
              <a:miter/>
            </a:ln>
          </p:spPr>
          <p:txBody>
            <a:bodyPr rtlCol="0" anchor="ctr"/>
            <a:lstStyle/>
            <a:p>
              <a:endParaRPr lang="zh-CN" altLang="en-US"/>
            </a:p>
          </p:txBody>
        </p:sp>
        <p:sp>
          <p:nvSpPr>
            <p:cNvPr id="2991" name="任意多边形: 形状 2990">
              <a:extLst>
                <a:ext uri="{FF2B5EF4-FFF2-40B4-BE49-F238E27FC236}">
                  <a16:creationId xmlns:a16="http://schemas.microsoft.com/office/drawing/2014/main" id="{C1EF9F50-F111-5158-45DF-0C1BCEFB809B}"/>
                </a:ext>
              </a:extLst>
            </p:cNvPr>
            <p:cNvSpPr/>
            <p:nvPr/>
          </p:nvSpPr>
          <p:spPr>
            <a:xfrm>
              <a:off x="7183055" y="2995602"/>
              <a:ext cx="13376" cy="19754"/>
            </a:xfrm>
            <a:custGeom>
              <a:avLst/>
              <a:gdLst>
                <a:gd name="connsiteX0" fmla="*/ 138 w 13376"/>
                <a:gd name="connsiteY0" fmla="*/ 18065 h 19754"/>
                <a:gd name="connsiteX1" fmla="*/ 212 w 13376"/>
                <a:gd name="connsiteY1" fmla="*/ 11550 h 19754"/>
                <a:gd name="connsiteX2" fmla="*/ 4853 w 13376"/>
                <a:gd name="connsiteY2" fmla="*/ 6 h 19754"/>
                <a:gd name="connsiteX3" fmla="*/ 13288 w 13376"/>
                <a:gd name="connsiteY3" fmla="*/ 11487 h 19754"/>
                <a:gd name="connsiteX4" fmla="*/ 10002 w 13376"/>
                <a:gd name="connsiteY4" fmla="*/ 18065 h 19754"/>
                <a:gd name="connsiteX5" fmla="*/ 138 w 13376"/>
                <a:gd name="connsiteY5" fmla="*/ 18065 h 1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76" h="19754">
                  <a:moveTo>
                    <a:pt x="138" y="18065"/>
                  </a:moveTo>
                  <a:cubicBezTo>
                    <a:pt x="138" y="15888"/>
                    <a:pt x="-217" y="13636"/>
                    <a:pt x="212" y="11550"/>
                  </a:cubicBezTo>
                  <a:cubicBezTo>
                    <a:pt x="1075" y="7367"/>
                    <a:pt x="-2617" y="246"/>
                    <a:pt x="4853" y="6"/>
                  </a:cubicBezTo>
                  <a:cubicBezTo>
                    <a:pt x="11213" y="-200"/>
                    <a:pt x="13917" y="5086"/>
                    <a:pt x="13288" y="11487"/>
                  </a:cubicBezTo>
                  <a:cubicBezTo>
                    <a:pt x="10322" y="12745"/>
                    <a:pt x="11362" y="16008"/>
                    <a:pt x="10002" y="18065"/>
                  </a:cubicBezTo>
                  <a:cubicBezTo>
                    <a:pt x="6716" y="20277"/>
                    <a:pt x="3424" y="20357"/>
                    <a:pt x="138" y="18065"/>
                  </a:cubicBezTo>
                  <a:close/>
                </a:path>
              </a:pathLst>
            </a:custGeom>
            <a:grpFill/>
            <a:ln w="5715" cap="flat">
              <a:noFill/>
              <a:prstDash val="solid"/>
              <a:miter/>
            </a:ln>
          </p:spPr>
          <p:txBody>
            <a:bodyPr rtlCol="0" anchor="ctr"/>
            <a:lstStyle/>
            <a:p>
              <a:endParaRPr lang="zh-CN" altLang="en-US"/>
            </a:p>
          </p:txBody>
        </p:sp>
        <p:sp>
          <p:nvSpPr>
            <p:cNvPr id="2992" name="任意多边形: 形状 2991">
              <a:extLst>
                <a:ext uri="{FF2B5EF4-FFF2-40B4-BE49-F238E27FC236}">
                  <a16:creationId xmlns:a16="http://schemas.microsoft.com/office/drawing/2014/main" id="{A5BFC682-F2D3-83AF-C1C1-159D60A2085F}"/>
                </a:ext>
              </a:extLst>
            </p:cNvPr>
            <p:cNvSpPr/>
            <p:nvPr/>
          </p:nvSpPr>
          <p:spPr>
            <a:xfrm>
              <a:off x="7521915" y="3477611"/>
              <a:ext cx="19733" cy="27919"/>
            </a:xfrm>
            <a:custGeom>
              <a:avLst/>
              <a:gdLst>
                <a:gd name="connsiteX0" fmla="*/ 6578 w 19733"/>
                <a:gd name="connsiteY0" fmla="*/ 26181 h 27919"/>
                <a:gd name="connsiteX1" fmla="*/ 4080 w 19733"/>
                <a:gd name="connsiteY1" fmla="*/ 17603 h 27919"/>
                <a:gd name="connsiteX2" fmla="*/ 0 w 19733"/>
                <a:gd name="connsiteY2" fmla="*/ 13025 h 27919"/>
                <a:gd name="connsiteX3" fmla="*/ 8784 w 19733"/>
                <a:gd name="connsiteY3" fmla="*/ 4184 h 27919"/>
                <a:gd name="connsiteX4" fmla="*/ 19734 w 19733"/>
                <a:gd name="connsiteY4" fmla="*/ 9733 h 27919"/>
                <a:gd name="connsiteX5" fmla="*/ 16528 w 19733"/>
                <a:gd name="connsiteY5" fmla="*/ 19203 h 27919"/>
                <a:gd name="connsiteX6" fmla="*/ 6578 w 19733"/>
                <a:gd name="connsiteY6" fmla="*/ 26181 h 27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33" h="27919">
                  <a:moveTo>
                    <a:pt x="6578" y="26181"/>
                  </a:moveTo>
                  <a:cubicBezTo>
                    <a:pt x="7458" y="22872"/>
                    <a:pt x="12956" y="18380"/>
                    <a:pt x="4080" y="17603"/>
                  </a:cubicBezTo>
                  <a:cubicBezTo>
                    <a:pt x="2600" y="17471"/>
                    <a:pt x="1354" y="14620"/>
                    <a:pt x="0" y="13025"/>
                  </a:cubicBezTo>
                  <a:cubicBezTo>
                    <a:pt x="2960" y="10122"/>
                    <a:pt x="5680" y="7019"/>
                    <a:pt x="8784" y="4184"/>
                  </a:cubicBezTo>
                  <a:cubicBezTo>
                    <a:pt x="18465" y="-4657"/>
                    <a:pt x="19048" y="2115"/>
                    <a:pt x="19734" y="9733"/>
                  </a:cubicBezTo>
                  <a:cubicBezTo>
                    <a:pt x="15613" y="11876"/>
                    <a:pt x="15528" y="14848"/>
                    <a:pt x="16528" y="19203"/>
                  </a:cubicBezTo>
                  <a:cubicBezTo>
                    <a:pt x="18676" y="28570"/>
                    <a:pt x="13853" y="29479"/>
                    <a:pt x="6578" y="26181"/>
                  </a:cubicBezTo>
                  <a:close/>
                </a:path>
              </a:pathLst>
            </a:custGeom>
            <a:grpFill/>
            <a:ln w="5715" cap="flat">
              <a:noFill/>
              <a:prstDash val="solid"/>
              <a:miter/>
            </a:ln>
          </p:spPr>
          <p:txBody>
            <a:bodyPr rtlCol="0" anchor="ctr"/>
            <a:lstStyle/>
            <a:p>
              <a:endParaRPr lang="zh-CN" altLang="en-US"/>
            </a:p>
          </p:txBody>
        </p:sp>
        <p:sp>
          <p:nvSpPr>
            <p:cNvPr id="2993" name="任意多边形: 形状 2992">
              <a:extLst>
                <a:ext uri="{FF2B5EF4-FFF2-40B4-BE49-F238E27FC236}">
                  <a16:creationId xmlns:a16="http://schemas.microsoft.com/office/drawing/2014/main" id="{6269A300-14D9-E0EA-2500-84E2AAF98446}"/>
                </a:ext>
              </a:extLst>
            </p:cNvPr>
            <p:cNvSpPr/>
            <p:nvPr/>
          </p:nvSpPr>
          <p:spPr>
            <a:xfrm>
              <a:off x="7459433" y="3493922"/>
              <a:ext cx="21997" cy="11293"/>
            </a:xfrm>
            <a:custGeom>
              <a:avLst/>
              <a:gdLst>
                <a:gd name="connsiteX0" fmla="*/ 19728 w 21997"/>
                <a:gd name="connsiteY0" fmla="*/ 0 h 11293"/>
                <a:gd name="connsiteX1" fmla="*/ 21997 w 21997"/>
                <a:gd name="connsiteY1" fmla="*/ 9664 h 11293"/>
                <a:gd name="connsiteX2" fmla="*/ 0 w 21997"/>
                <a:gd name="connsiteY2" fmla="*/ 9870 h 11293"/>
                <a:gd name="connsiteX3" fmla="*/ 19728 w 21997"/>
                <a:gd name="connsiteY3" fmla="*/ 0 h 11293"/>
              </a:gdLst>
              <a:ahLst/>
              <a:cxnLst>
                <a:cxn ang="0">
                  <a:pos x="connsiteX0" y="connsiteY0"/>
                </a:cxn>
                <a:cxn ang="0">
                  <a:pos x="connsiteX1" y="connsiteY1"/>
                </a:cxn>
                <a:cxn ang="0">
                  <a:pos x="connsiteX2" y="connsiteY2"/>
                </a:cxn>
                <a:cxn ang="0">
                  <a:pos x="connsiteX3" y="connsiteY3"/>
                </a:cxn>
              </a:cxnLst>
              <a:rect l="l" t="t" r="r" b="b"/>
              <a:pathLst>
                <a:path w="21997" h="11293">
                  <a:moveTo>
                    <a:pt x="19728" y="0"/>
                  </a:moveTo>
                  <a:cubicBezTo>
                    <a:pt x="20443" y="3035"/>
                    <a:pt x="21151" y="6069"/>
                    <a:pt x="21997" y="9664"/>
                  </a:cubicBezTo>
                  <a:cubicBezTo>
                    <a:pt x="14802" y="13316"/>
                    <a:pt x="7332" y="9658"/>
                    <a:pt x="0" y="9870"/>
                  </a:cubicBezTo>
                  <a:cubicBezTo>
                    <a:pt x="6578" y="6578"/>
                    <a:pt x="13150" y="3292"/>
                    <a:pt x="19728" y="0"/>
                  </a:cubicBezTo>
                  <a:close/>
                </a:path>
              </a:pathLst>
            </a:custGeom>
            <a:grpFill/>
            <a:ln w="5715" cap="flat">
              <a:noFill/>
              <a:prstDash val="solid"/>
              <a:miter/>
            </a:ln>
          </p:spPr>
          <p:txBody>
            <a:bodyPr rtlCol="0" anchor="ctr"/>
            <a:lstStyle/>
            <a:p>
              <a:endParaRPr lang="zh-CN" altLang="en-US"/>
            </a:p>
          </p:txBody>
        </p:sp>
        <p:sp>
          <p:nvSpPr>
            <p:cNvPr id="2994" name="任意多边形: 形状 2993">
              <a:extLst>
                <a:ext uri="{FF2B5EF4-FFF2-40B4-BE49-F238E27FC236}">
                  <a16:creationId xmlns:a16="http://schemas.microsoft.com/office/drawing/2014/main" id="{D624AB09-271F-041D-8BE4-26C86136496A}"/>
                </a:ext>
              </a:extLst>
            </p:cNvPr>
            <p:cNvSpPr/>
            <p:nvPr/>
          </p:nvSpPr>
          <p:spPr>
            <a:xfrm>
              <a:off x="7309439" y="3428137"/>
              <a:ext cx="11873" cy="11884"/>
            </a:xfrm>
            <a:custGeom>
              <a:avLst/>
              <a:gdLst>
                <a:gd name="connsiteX0" fmla="*/ 11874 w 11873"/>
                <a:gd name="connsiteY0" fmla="*/ 0 h 11884"/>
                <a:gd name="connsiteX1" fmla="*/ 11531 w 11873"/>
                <a:gd name="connsiteY1" fmla="*/ 8007 h 11884"/>
                <a:gd name="connsiteX2" fmla="*/ 5982 w 11873"/>
                <a:gd name="connsiteY2" fmla="*/ 11161 h 11884"/>
                <a:gd name="connsiteX3" fmla="*/ 581 w 11873"/>
                <a:gd name="connsiteY3" fmla="*/ 2869 h 11884"/>
                <a:gd name="connsiteX4" fmla="*/ 8588 w 11873"/>
                <a:gd name="connsiteY4" fmla="*/ 6 h 11884"/>
                <a:gd name="connsiteX5" fmla="*/ 11874 w 11873"/>
                <a:gd name="connsiteY5" fmla="*/ 0 h 1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873" h="11884">
                  <a:moveTo>
                    <a:pt x="11874" y="0"/>
                  </a:moveTo>
                  <a:cubicBezTo>
                    <a:pt x="11771" y="2669"/>
                    <a:pt x="11851" y="5367"/>
                    <a:pt x="11531" y="8007"/>
                  </a:cubicBezTo>
                  <a:cubicBezTo>
                    <a:pt x="11125" y="11384"/>
                    <a:pt x="8753" y="12893"/>
                    <a:pt x="5982" y="11161"/>
                  </a:cubicBezTo>
                  <a:cubicBezTo>
                    <a:pt x="3078" y="9344"/>
                    <a:pt x="-1654" y="7384"/>
                    <a:pt x="581" y="2869"/>
                  </a:cubicBezTo>
                  <a:cubicBezTo>
                    <a:pt x="1621" y="772"/>
                    <a:pt x="6862" y="4052"/>
                    <a:pt x="8588" y="6"/>
                  </a:cubicBezTo>
                  <a:cubicBezTo>
                    <a:pt x="9679" y="6"/>
                    <a:pt x="10776" y="0"/>
                    <a:pt x="11874" y="0"/>
                  </a:cubicBezTo>
                  <a:close/>
                </a:path>
              </a:pathLst>
            </a:custGeom>
            <a:grpFill/>
            <a:ln w="5715" cap="flat">
              <a:noFill/>
              <a:prstDash val="solid"/>
              <a:miter/>
            </a:ln>
          </p:spPr>
          <p:txBody>
            <a:bodyPr rtlCol="0" anchor="ctr"/>
            <a:lstStyle/>
            <a:p>
              <a:endParaRPr lang="zh-CN" altLang="en-US"/>
            </a:p>
          </p:txBody>
        </p:sp>
        <p:sp>
          <p:nvSpPr>
            <p:cNvPr id="2995" name="任意多边形: 形状 2994">
              <a:extLst>
                <a:ext uri="{FF2B5EF4-FFF2-40B4-BE49-F238E27FC236}">
                  <a16:creationId xmlns:a16="http://schemas.microsoft.com/office/drawing/2014/main" id="{32EAE0D4-158F-40AA-ED91-12FFD89500DE}"/>
                </a:ext>
              </a:extLst>
            </p:cNvPr>
            <p:cNvSpPr/>
            <p:nvPr/>
          </p:nvSpPr>
          <p:spPr>
            <a:xfrm>
              <a:off x="7346671" y="3435690"/>
              <a:ext cx="14049" cy="15923"/>
            </a:xfrm>
            <a:custGeom>
              <a:avLst/>
              <a:gdLst>
                <a:gd name="connsiteX0" fmla="*/ 14024 w 14049"/>
                <a:gd name="connsiteY0" fmla="*/ 15924 h 15923"/>
                <a:gd name="connsiteX1" fmla="*/ 2594 w 14049"/>
                <a:gd name="connsiteY1" fmla="*/ 6448 h 15923"/>
                <a:gd name="connsiteX2" fmla="*/ 897 w 14049"/>
                <a:gd name="connsiteY2" fmla="*/ 1551 h 15923"/>
                <a:gd name="connsiteX3" fmla="*/ 7497 w 14049"/>
                <a:gd name="connsiteY3" fmla="*/ 2694 h 15923"/>
                <a:gd name="connsiteX4" fmla="*/ 14024 w 14049"/>
                <a:gd name="connsiteY4" fmla="*/ 15924 h 15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49" h="15923">
                  <a:moveTo>
                    <a:pt x="14024" y="15924"/>
                  </a:moveTo>
                  <a:cubicBezTo>
                    <a:pt x="10109" y="12655"/>
                    <a:pt x="6440" y="9431"/>
                    <a:pt x="2594" y="6448"/>
                  </a:cubicBezTo>
                  <a:cubicBezTo>
                    <a:pt x="805" y="5065"/>
                    <a:pt x="-1201" y="3819"/>
                    <a:pt x="897" y="1551"/>
                  </a:cubicBezTo>
                  <a:cubicBezTo>
                    <a:pt x="3394" y="-1141"/>
                    <a:pt x="5863" y="-50"/>
                    <a:pt x="7497" y="2694"/>
                  </a:cubicBezTo>
                  <a:cubicBezTo>
                    <a:pt x="9949" y="6814"/>
                    <a:pt x="14430" y="9912"/>
                    <a:pt x="14024" y="15924"/>
                  </a:cubicBezTo>
                  <a:close/>
                </a:path>
              </a:pathLst>
            </a:custGeom>
            <a:grpFill/>
            <a:ln w="5715" cap="flat">
              <a:noFill/>
              <a:prstDash val="solid"/>
              <a:miter/>
            </a:ln>
          </p:spPr>
          <p:txBody>
            <a:bodyPr rtlCol="0" anchor="ctr"/>
            <a:lstStyle/>
            <a:p>
              <a:endParaRPr lang="zh-CN" altLang="en-US"/>
            </a:p>
          </p:txBody>
        </p:sp>
        <p:sp>
          <p:nvSpPr>
            <p:cNvPr id="2996" name="任意多边形: 形状 2995">
              <a:extLst>
                <a:ext uri="{FF2B5EF4-FFF2-40B4-BE49-F238E27FC236}">
                  <a16:creationId xmlns:a16="http://schemas.microsoft.com/office/drawing/2014/main" id="{DC6D18DA-861F-1B7A-BA99-4F7113608C1B}"/>
                </a:ext>
              </a:extLst>
            </p:cNvPr>
            <p:cNvSpPr/>
            <p:nvPr/>
          </p:nvSpPr>
          <p:spPr>
            <a:xfrm>
              <a:off x="7130456" y="3181203"/>
              <a:ext cx="8136" cy="14186"/>
            </a:xfrm>
            <a:custGeom>
              <a:avLst/>
              <a:gdLst>
                <a:gd name="connsiteX0" fmla="*/ 3313 w 8136"/>
                <a:gd name="connsiteY0" fmla="*/ 0 h 14186"/>
                <a:gd name="connsiteX1" fmla="*/ 5845 w 8136"/>
                <a:gd name="connsiteY1" fmla="*/ 13825 h 14186"/>
                <a:gd name="connsiteX2" fmla="*/ 3136 w 8136"/>
                <a:gd name="connsiteY2" fmla="*/ 13842 h 14186"/>
                <a:gd name="connsiteX3" fmla="*/ 3313 w 8136"/>
                <a:gd name="connsiteY3" fmla="*/ 0 h 14186"/>
              </a:gdLst>
              <a:ahLst/>
              <a:cxnLst>
                <a:cxn ang="0">
                  <a:pos x="connsiteX0" y="connsiteY0"/>
                </a:cxn>
                <a:cxn ang="0">
                  <a:pos x="connsiteX1" y="connsiteY1"/>
                </a:cxn>
                <a:cxn ang="0">
                  <a:pos x="connsiteX2" y="connsiteY2"/>
                </a:cxn>
                <a:cxn ang="0">
                  <a:pos x="connsiteX3" y="connsiteY3"/>
                </a:cxn>
              </a:cxnLst>
              <a:rect l="l" t="t" r="r" b="b"/>
              <a:pathLst>
                <a:path w="8136" h="14186">
                  <a:moveTo>
                    <a:pt x="3313" y="0"/>
                  </a:moveTo>
                  <a:cubicBezTo>
                    <a:pt x="5250" y="4595"/>
                    <a:pt x="11451" y="8213"/>
                    <a:pt x="5845" y="13825"/>
                  </a:cubicBezTo>
                  <a:cubicBezTo>
                    <a:pt x="5370" y="14299"/>
                    <a:pt x="3587" y="14311"/>
                    <a:pt x="3136" y="13842"/>
                  </a:cubicBezTo>
                  <a:cubicBezTo>
                    <a:pt x="-1248" y="9281"/>
                    <a:pt x="-893" y="4681"/>
                    <a:pt x="3313" y="0"/>
                  </a:cubicBezTo>
                  <a:close/>
                </a:path>
              </a:pathLst>
            </a:custGeom>
            <a:grpFill/>
            <a:ln w="5715" cap="flat">
              <a:noFill/>
              <a:prstDash val="solid"/>
              <a:miter/>
            </a:ln>
          </p:spPr>
          <p:txBody>
            <a:bodyPr rtlCol="0" anchor="ctr"/>
            <a:lstStyle/>
            <a:p>
              <a:endParaRPr lang="zh-CN" altLang="en-US"/>
            </a:p>
          </p:txBody>
        </p:sp>
        <p:sp>
          <p:nvSpPr>
            <p:cNvPr id="2997" name="任意多边形: 形状 2996">
              <a:extLst>
                <a:ext uri="{FF2B5EF4-FFF2-40B4-BE49-F238E27FC236}">
                  <a16:creationId xmlns:a16="http://schemas.microsoft.com/office/drawing/2014/main" id="{EEE77AA5-86F3-250F-A187-8122CF880935}"/>
                </a:ext>
              </a:extLst>
            </p:cNvPr>
            <p:cNvSpPr/>
            <p:nvPr/>
          </p:nvSpPr>
          <p:spPr>
            <a:xfrm>
              <a:off x="7558407" y="3612560"/>
              <a:ext cx="9627" cy="7845"/>
            </a:xfrm>
            <a:custGeom>
              <a:avLst/>
              <a:gdLst>
                <a:gd name="connsiteX0" fmla="*/ 9433 w 9627"/>
                <a:gd name="connsiteY0" fmla="*/ 2634 h 7845"/>
                <a:gd name="connsiteX1" fmla="*/ 3410 w 9627"/>
                <a:gd name="connsiteY1" fmla="*/ 7846 h 7845"/>
                <a:gd name="connsiteX2" fmla="*/ 38 w 9627"/>
                <a:gd name="connsiteY2" fmla="*/ 5451 h 7845"/>
                <a:gd name="connsiteX3" fmla="*/ 8210 w 9627"/>
                <a:gd name="connsiteY3" fmla="*/ 616 h 7845"/>
                <a:gd name="connsiteX4" fmla="*/ 9433 w 9627"/>
                <a:gd name="connsiteY4" fmla="*/ 2634 h 7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7" h="7845">
                  <a:moveTo>
                    <a:pt x="9433" y="2634"/>
                  </a:moveTo>
                  <a:cubicBezTo>
                    <a:pt x="10085" y="7909"/>
                    <a:pt x="6810" y="7834"/>
                    <a:pt x="3410" y="7846"/>
                  </a:cubicBezTo>
                  <a:cubicBezTo>
                    <a:pt x="1564" y="7851"/>
                    <a:pt x="192" y="7269"/>
                    <a:pt x="38" y="5451"/>
                  </a:cubicBezTo>
                  <a:cubicBezTo>
                    <a:pt x="-534" y="-1218"/>
                    <a:pt x="5524" y="2297"/>
                    <a:pt x="8210" y="616"/>
                  </a:cubicBezTo>
                  <a:cubicBezTo>
                    <a:pt x="11937" y="-1710"/>
                    <a:pt x="6833" y="3348"/>
                    <a:pt x="9433" y="2634"/>
                  </a:cubicBezTo>
                  <a:close/>
                </a:path>
              </a:pathLst>
            </a:custGeom>
            <a:grpFill/>
            <a:ln w="5715" cap="flat">
              <a:noFill/>
              <a:prstDash val="solid"/>
              <a:miter/>
            </a:ln>
          </p:spPr>
          <p:txBody>
            <a:bodyPr rtlCol="0" anchor="ctr"/>
            <a:lstStyle/>
            <a:p>
              <a:endParaRPr lang="zh-CN" altLang="en-US"/>
            </a:p>
          </p:txBody>
        </p:sp>
        <p:sp>
          <p:nvSpPr>
            <p:cNvPr id="2998" name="任意多边形: 形状 2997">
              <a:extLst>
                <a:ext uri="{FF2B5EF4-FFF2-40B4-BE49-F238E27FC236}">
                  <a16:creationId xmlns:a16="http://schemas.microsoft.com/office/drawing/2014/main" id="{369C50B9-0C5F-0837-D84F-70B8520C2C81}"/>
                </a:ext>
              </a:extLst>
            </p:cNvPr>
            <p:cNvSpPr/>
            <p:nvPr/>
          </p:nvSpPr>
          <p:spPr>
            <a:xfrm>
              <a:off x="7357483" y="3569583"/>
              <a:ext cx="13941" cy="6312"/>
            </a:xfrm>
            <a:custGeom>
              <a:avLst/>
              <a:gdLst>
                <a:gd name="connsiteX0" fmla="*/ 0 w 13941"/>
                <a:gd name="connsiteY0" fmla="*/ 0 h 6312"/>
                <a:gd name="connsiteX1" fmla="*/ 6578 w 13941"/>
                <a:gd name="connsiteY1" fmla="*/ 0 h 6312"/>
                <a:gd name="connsiteX2" fmla="*/ 12482 w 13941"/>
                <a:gd name="connsiteY2" fmla="*/ 1760 h 6312"/>
                <a:gd name="connsiteX3" fmla="*/ 13933 w 13941"/>
                <a:gd name="connsiteY3" fmla="*/ 4269 h 6312"/>
                <a:gd name="connsiteX4" fmla="*/ 10544 w 13941"/>
                <a:gd name="connsiteY4" fmla="*/ 6195 h 6312"/>
                <a:gd name="connsiteX5" fmla="*/ 0 w 13941"/>
                <a:gd name="connsiteY5" fmla="*/ 0 h 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41" h="6312">
                  <a:moveTo>
                    <a:pt x="0" y="0"/>
                  </a:moveTo>
                  <a:cubicBezTo>
                    <a:pt x="2195" y="0"/>
                    <a:pt x="4384" y="0"/>
                    <a:pt x="6578" y="0"/>
                  </a:cubicBezTo>
                  <a:cubicBezTo>
                    <a:pt x="8555" y="560"/>
                    <a:pt x="10619" y="937"/>
                    <a:pt x="12482" y="1760"/>
                  </a:cubicBezTo>
                  <a:cubicBezTo>
                    <a:pt x="13225" y="2092"/>
                    <a:pt x="14030" y="3469"/>
                    <a:pt x="13933" y="4269"/>
                  </a:cubicBezTo>
                  <a:cubicBezTo>
                    <a:pt x="13716" y="6092"/>
                    <a:pt x="11990" y="6566"/>
                    <a:pt x="10544" y="6195"/>
                  </a:cubicBezTo>
                  <a:cubicBezTo>
                    <a:pt x="6475" y="5149"/>
                    <a:pt x="2577" y="3663"/>
                    <a:pt x="0" y="0"/>
                  </a:cubicBezTo>
                  <a:close/>
                </a:path>
              </a:pathLst>
            </a:custGeom>
            <a:grpFill/>
            <a:ln w="5715" cap="flat">
              <a:noFill/>
              <a:prstDash val="solid"/>
              <a:miter/>
            </a:ln>
          </p:spPr>
          <p:txBody>
            <a:bodyPr rtlCol="0" anchor="ctr"/>
            <a:lstStyle/>
            <a:p>
              <a:endParaRPr lang="zh-CN" altLang="en-US"/>
            </a:p>
          </p:txBody>
        </p:sp>
        <p:sp>
          <p:nvSpPr>
            <p:cNvPr id="2999" name="任意多边形: 形状 2998">
              <a:extLst>
                <a:ext uri="{FF2B5EF4-FFF2-40B4-BE49-F238E27FC236}">
                  <a16:creationId xmlns:a16="http://schemas.microsoft.com/office/drawing/2014/main" id="{DFEC0CE8-42F8-F3B5-F8DE-CDF6D0814C7C}"/>
                </a:ext>
              </a:extLst>
            </p:cNvPr>
            <p:cNvSpPr/>
            <p:nvPr/>
          </p:nvSpPr>
          <p:spPr>
            <a:xfrm>
              <a:off x="7514314" y="3615994"/>
              <a:ext cx="7550" cy="7416"/>
            </a:xfrm>
            <a:custGeom>
              <a:avLst/>
              <a:gdLst>
                <a:gd name="connsiteX0" fmla="*/ 4572 w 7550"/>
                <a:gd name="connsiteY0" fmla="*/ 7390 h 7416"/>
                <a:gd name="connsiteX1" fmla="*/ 11 w 7550"/>
                <a:gd name="connsiteY1" fmla="*/ 2218 h 7416"/>
                <a:gd name="connsiteX2" fmla="*/ 3435 w 7550"/>
                <a:gd name="connsiteY2" fmla="*/ 92 h 7416"/>
                <a:gd name="connsiteX3" fmla="*/ 7424 w 7550"/>
                <a:gd name="connsiteY3" fmla="*/ 4595 h 7416"/>
                <a:gd name="connsiteX4" fmla="*/ 4572 w 7550"/>
                <a:gd name="connsiteY4" fmla="*/ 7390 h 7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50" h="7416">
                  <a:moveTo>
                    <a:pt x="4572" y="7390"/>
                  </a:moveTo>
                  <a:cubicBezTo>
                    <a:pt x="686" y="7727"/>
                    <a:pt x="228" y="4784"/>
                    <a:pt x="11" y="2218"/>
                  </a:cubicBezTo>
                  <a:cubicBezTo>
                    <a:pt x="-166" y="121"/>
                    <a:pt x="1771" y="-199"/>
                    <a:pt x="3435" y="92"/>
                  </a:cubicBezTo>
                  <a:cubicBezTo>
                    <a:pt x="5880" y="521"/>
                    <a:pt x="6835" y="2355"/>
                    <a:pt x="7424" y="4595"/>
                  </a:cubicBezTo>
                  <a:cubicBezTo>
                    <a:pt x="8167" y="7430"/>
                    <a:pt x="5452" y="6390"/>
                    <a:pt x="4572" y="7390"/>
                  </a:cubicBezTo>
                  <a:close/>
                </a:path>
              </a:pathLst>
            </a:custGeom>
            <a:grpFill/>
            <a:ln w="5715" cap="flat">
              <a:noFill/>
              <a:prstDash val="solid"/>
              <a:miter/>
            </a:ln>
          </p:spPr>
          <p:txBody>
            <a:bodyPr rtlCol="0" anchor="ctr"/>
            <a:lstStyle/>
            <a:p>
              <a:endParaRPr lang="zh-CN" altLang="en-US"/>
            </a:p>
          </p:txBody>
        </p:sp>
        <p:sp>
          <p:nvSpPr>
            <p:cNvPr id="3000" name="任意多边形: 形状 2999">
              <a:extLst>
                <a:ext uri="{FF2B5EF4-FFF2-40B4-BE49-F238E27FC236}">
                  <a16:creationId xmlns:a16="http://schemas.microsoft.com/office/drawing/2014/main" id="{2170B60E-89D6-5353-E1D0-00485A3E504C}"/>
                </a:ext>
              </a:extLst>
            </p:cNvPr>
            <p:cNvSpPr/>
            <p:nvPr/>
          </p:nvSpPr>
          <p:spPr>
            <a:xfrm>
              <a:off x="7447566" y="3496842"/>
              <a:ext cx="5290" cy="8617"/>
            </a:xfrm>
            <a:custGeom>
              <a:avLst/>
              <a:gdLst>
                <a:gd name="connsiteX0" fmla="*/ 4209 w 5290"/>
                <a:gd name="connsiteY0" fmla="*/ 0 h 8617"/>
                <a:gd name="connsiteX1" fmla="*/ 2700 w 5290"/>
                <a:gd name="connsiteY1" fmla="*/ 8544 h 8617"/>
                <a:gd name="connsiteX2" fmla="*/ 77 w 5290"/>
                <a:gd name="connsiteY2" fmla="*/ 7595 h 8617"/>
                <a:gd name="connsiteX3" fmla="*/ 4209 w 5290"/>
                <a:gd name="connsiteY3" fmla="*/ 0 h 8617"/>
              </a:gdLst>
              <a:ahLst/>
              <a:cxnLst>
                <a:cxn ang="0">
                  <a:pos x="connsiteX0" y="connsiteY0"/>
                </a:cxn>
                <a:cxn ang="0">
                  <a:pos x="connsiteX1" y="connsiteY1"/>
                </a:cxn>
                <a:cxn ang="0">
                  <a:pos x="connsiteX2" y="connsiteY2"/>
                </a:cxn>
                <a:cxn ang="0">
                  <a:pos x="connsiteX3" y="connsiteY3"/>
                </a:cxn>
              </a:cxnLst>
              <a:rect l="l" t="t" r="r" b="b"/>
              <a:pathLst>
                <a:path w="5290" h="8617">
                  <a:moveTo>
                    <a:pt x="4209" y="0"/>
                  </a:moveTo>
                  <a:cubicBezTo>
                    <a:pt x="5723" y="3264"/>
                    <a:pt x="6003" y="6309"/>
                    <a:pt x="2700" y="8544"/>
                  </a:cubicBezTo>
                  <a:cubicBezTo>
                    <a:pt x="2214" y="8870"/>
                    <a:pt x="122" y="8035"/>
                    <a:pt x="77" y="7595"/>
                  </a:cubicBezTo>
                  <a:cubicBezTo>
                    <a:pt x="-278" y="4264"/>
                    <a:pt x="511" y="1349"/>
                    <a:pt x="4209" y="0"/>
                  </a:cubicBezTo>
                  <a:close/>
                </a:path>
              </a:pathLst>
            </a:custGeom>
            <a:grpFill/>
            <a:ln w="5715" cap="flat">
              <a:noFill/>
              <a:prstDash val="solid"/>
              <a:miter/>
            </a:ln>
          </p:spPr>
          <p:txBody>
            <a:bodyPr rtlCol="0" anchor="ctr"/>
            <a:lstStyle/>
            <a:p>
              <a:endParaRPr lang="zh-CN" altLang="en-US"/>
            </a:p>
          </p:txBody>
        </p:sp>
        <p:sp>
          <p:nvSpPr>
            <p:cNvPr id="3001" name="任意多边形: 形状 3000">
              <a:extLst>
                <a:ext uri="{FF2B5EF4-FFF2-40B4-BE49-F238E27FC236}">
                  <a16:creationId xmlns:a16="http://schemas.microsoft.com/office/drawing/2014/main" id="{64D5BF04-C428-5933-2332-A29FE861B944}"/>
                </a:ext>
              </a:extLst>
            </p:cNvPr>
            <p:cNvSpPr/>
            <p:nvPr/>
          </p:nvSpPr>
          <p:spPr>
            <a:xfrm>
              <a:off x="7405483" y="3439332"/>
              <a:ext cx="11384" cy="6138"/>
            </a:xfrm>
            <a:custGeom>
              <a:avLst/>
              <a:gdLst>
                <a:gd name="connsiteX0" fmla="*/ 11384 w 11384"/>
                <a:gd name="connsiteY0" fmla="*/ 6139 h 6138"/>
                <a:gd name="connsiteX1" fmla="*/ 0 w 11384"/>
                <a:gd name="connsiteY1" fmla="*/ 309 h 6138"/>
                <a:gd name="connsiteX2" fmla="*/ 11384 w 11384"/>
                <a:gd name="connsiteY2" fmla="*/ 6139 h 6138"/>
              </a:gdLst>
              <a:ahLst/>
              <a:cxnLst>
                <a:cxn ang="0">
                  <a:pos x="connsiteX0" y="connsiteY0"/>
                </a:cxn>
                <a:cxn ang="0">
                  <a:pos x="connsiteX1" y="connsiteY1"/>
                </a:cxn>
                <a:cxn ang="0">
                  <a:pos x="connsiteX2" y="connsiteY2"/>
                </a:cxn>
              </a:cxnLst>
              <a:rect l="l" t="t" r="r" b="b"/>
              <a:pathLst>
                <a:path w="11384" h="6138">
                  <a:moveTo>
                    <a:pt x="11384" y="6139"/>
                  </a:moveTo>
                  <a:cubicBezTo>
                    <a:pt x="5258" y="5967"/>
                    <a:pt x="1926" y="4876"/>
                    <a:pt x="0" y="309"/>
                  </a:cubicBezTo>
                  <a:cubicBezTo>
                    <a:pt x="4841" y="-891"/>
                    <a:pt x="7373" y="1475"/>
                    <a:pt x="11384" y="6139"/>
                  </a:cubicBezTo>
                  <a:close/>
                </a:path>
              </a:pathLst>
            </a:custGeom>
            <a:grpFill/>
            <a:ln w="5715" cap="flat">
              <a:noFill/>
              <a:prstDash val="solid"/>
              <a:miter/>
            </a:ln>
          </p:spPr>
          <p:txBody>
            <a:bodyPr rtlCol="0" anchor="ctr"/>
            <a:lstStyle/>
            <a:p>
              <a:endParaRPr lang="zh-CN" altLang="en-US"/>
            </a:p>
          </p:txBody>
        </p:sp>
        <p:sp>
          <p:nvSpPr>
            <p:cNvPr id="3002" name="任意多边形: 形状 3001">
              <a:extLst>
                <a:ext uri="{FF2B5EF4-FFF2-40B4-BE49-F238E27FC236}">
                  <a16:creationId xmlns:a16="http://schemas.microsoft.com/office/drawing/2014/main" id="{0C466762-71AA-12BF-44FA-D56699CF5BF7}"/>
                </a:ext>
              </a:extLst>
            </p:cNvPr>
            <p:cNvSpPr/>
            <p:nvPr/>
          </p:nvSpPr>
          <p:spPr>
            <a:xfrm>
              <a:off x="7156242" y="2979260"/>
              <a:ext cx="10508" cy="4827"/>
            </a:xfrm>
            <a:custGeom>
              <a:avLst/>
              <a:gdLst>
                <a:gd name="connsiteX0" fmla="*/ 10508 w 10508"/>
                <a:gd name="connsiteY0" fmla="*/ 4804 h 4827"/>
                <a:gd name="connsiteX1" fmla="*/ 4027 w 10508"/>
                <a:gd name="connsiteY1" fmla="*/ 4759 h 4827"/>
                <a:gd name="connsiteX2" fmla="*/ 147 w 10508"/>
                <a:gd name="connsiteY2" fmla="*/ 1667 h 4827"/>
                <a:gd name="connsiteX3" fmla="*/ 4193 w 10508"/>
                <a:gd name="connsiteY3" fmla="*/ 221 h 4827"/>
                <a:gd name="connsiteX4" fmla="*/ 10502 w 10508"/>
                <a:gd name="connsiteY4" fmla="*/ 1518 h 4827"/>
                <a:gd name="connsiteX5" fmla="*/ 10508 w 10508"/>
                <a:gd name="connsiteY5" fmla="*/ 4804 h 4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08" h="4827">
                  <a:moveTo>
                    <a:pt x="10508" y="4804"/>
                  </a:moveTo>
                  <a:cubicBezTo>
                    <a:pt x="8348" y="4799"/>
                    <a:pt x="6182" y="4884"/>
                    <a:pt x="4027" y="4759"/>
                  </a:cubicBezTo>
                  <a:cubicBezTo>
                    <a:pt x="2061" y="4639"/>
                    <a:pt x="-665" y="4873"/>
                    <a:pt x="147" y="1667"/>
                  </a:cubicBezTo>
                  <a:cubicBezTo>
                    <a:pt x="576" y="-19"/>
                    <a:pt x="2404" y="-265"/>
                    <a:pt x="4193" y="221"/>
                  </a:cubicBezTo>
                  <a:cubicBezTo>
                    <a:pt x="6262" y="781"/>
                    <a:pt x="8399" y="1095"/>
                    <a:pt x="10502" y="1518"/>
                  </a:cubicBezTo>
                  <a:cubicBezTo>
                    <a:pt x="10508" y="2610"/>
                    <a:pt x="10508" y="3707"/>
                    <a:pt x="10508" y="4804"/>
                  </a:cubicBezTo>
                  <a:close/>
                </a:path>
              </a:pathLst>
            </a:custGeom>
            <a:grpFill/>
            <a:ln w="5715" cap="flat">
              <a:noFill/>
              <a:prstDash val="solid"/>
              <a:miter/>
            </a:ln>
          </p:spPr>
          <p:txBody>
            <a:bodyPr rtlCol="0" anchor="ctr"/>
            <a:lstStyle/>
            <a:p>
              <a:endParaRPr lang="zh-CN" altLang="en-US"/>
            </a:p>
          </p:txBody>
        </p:sp>
        <p:sp>
          <p:nvSpPr>
            <p:cNvPr id="3003" name="任意多边形: 形状 3002">
              <a:extLst>
                <a:ext uri="{FF2B5EF4-FFF2-40B4-BE49-F238E27FC236}">
                  <a16:creationId xmlns:a16="http://schemas.microsoft.com/office/drawing/2014/main" id="{718E457A-1E24-9CE4-369E-10D67CB63D7D}"/>
                </a:ext>
              </a:extLst>
            </p:cNvPr>
            <p:cNvSpPr/>
            <p:nvPr/>
          </p:nvSpPr>
          <p:spPr>
            <a:xfrm>
              <a:off x="7664812" y="3444600"/>
              <a:ext cx="6171" cy="6145"/>
            </a:xfrm>
            <a:custGeom>
              <a:avLst/>
              <a:gdLst>
                <a:gd name="connsiteX0" fmla="*/ 6042 w 6171"/>
                <a:gd name="connsiteY0" fmla="*/ 2608 h 6145"/>
                <a:gd name="connsiteX1" fmla="*/ 3984 w 6171"/>
                <a:gd name="connsiteY1" fmla="*/ 6134 h 6145"/>
                <a:gd name="connsiteX2" fmla="*/ 115 w 6171"/>
                <a:gd name="connsiteY2" fmla="*/ 2756 h 6145"/>
                <a:gd name="connsiteX3" fmla="*/ 3550 w 6171"/>
                <a:gd name="connsiteY3" fmla="*/ 242 h 6145"/>
                <a:gd name="connsiteX4" fmla="*/ 6042 w 6171"/>
                <a:gd name="connsiteY4" fmla="*/ 2608 h 6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1" h="6145">
                  <a:moveTo>
                    <a:pt x="6042" y="2608"/>
                  </a:moveTo>
                  <a:cubicBezTo>
                    <a:pt x="6488" y="4745"/>
                    <a:pt x="5785" y="6043"/>
                    <a:pt x="3984" y="6134"/>
                  </a:cubicBezTo>
                  <a:cubicBezTo>
                    <a:pt x="1767" y="6243"/>
                    <a:pt x="-548" y="5620"/>
                    <a:pt x="115" y="2756"/>
                  </a:cubicBezTo>
                  <a:cubicBezTo>
                    <a:pt x="361" y="1693"/>
                    <a:pt x="2236" y="773"/>
                    <a:pt x="3550" y="242"/>
                  </a:cubicBezTo>
                  <a:cubicBezTo>
                    <a:pt x="6356" y="-895"/>
                    <a:pt x="4944" y="2334"/>
                    <a:pt x="6042" y="2608"/>
                  </a:cubicBezTo>
                  <a:close/>
                </a:path>
              </a:pathLst>
            </a:custGeom>
            <a:grpFill/>
            <a:ln w="5715" cap="flat">
              <a:noFill/>
              <a:prstDash val="solid"/>
              <a:miter/>
            </a:ln>
          </p:spPr>
          <p:txBody>
            <a:bodyPr rtlCol="0" anchor="ctr"/>
            <a:lstStyle/>
            <a:p>
              <a:endParaRPr lang="zh-CN" altLang="en-US"/>
            </a:p>
          </p:txBody>
        </p:sp>
        <p:sp>
          <p:nvSpPr>
            <p:cNvPr id="3004" name="任意多边形: 形状 3003">
              <a:extLst>
                <a:ext uri="{FF2B5EF4-FFF2-40B4-BE49-F238E27FC236}">
                  <a16:creationId xmlns:a16="http://schemas.microsoft.com/office/drawing/2014/main" id="{ADA571E5-A83F-393D-6452-FAD07BCCA3E8}"/>
                </a:ext>
              </a:extLst>
            </p:cNvPr>
            <p:cNvSpPr/>
            <p:nvPr/>
          </p:nvSpPr>
          <p:spPr>
            <a:xfrm>
              <a:off x="7650148" y="3306419"/>
              <a:ext cx="9881" cy="9875"/>
            </a:xfrm>
            <a:custGeom>
              <a:avLst/>
              <a:gdLst>
                <a:gd name="connsiteX0" fmla="*/ 34 w 9881"/>
                <a:gd name="connsiteY0" fmla="*/ 0 h 9875"/>
                <a:gd name="connsiteX1" fmla="*/ 9881 w 9881"/>
                <a:gd name="connsiteY1" fmla="*/ 9875 h 9875"/>
                <a:gd name="connsiteX2" fmla="*/ 0 w 9881"/>
                <a:gd name="connsiteY2" fmla="*/ 17 h 9875"/>
                <a:gd name="connsiteX3" fmla="*/ 34 w 9881"/>
                <a:gd name="connsiteY3" fmla="*/ 0 h 9875"/>
              </a:gdLst>
              <a:ahLst/>
              <a:cxnLst>
                <a:cxn ang="0">
                  <a:pos x="connsiteX0" y="connsiteY0"/>
                </a:cxn>
                <a:cxn ang="0">
                  <a:pos x="connsiteX1" y="connsiteY1"/>
                </a:cxn>
                <a:cxn ang="0">
                  <a:pos x="connsiteX2" y="connsiteY2"/>
                </a:cxn>
                <a:cxn ang="0">
                  <a:pos x="connsiteX3" y="connsiteY3"/>
                </a:cxn>
              </a:cxnLst>
              <a:rect l="l" t="t" r="r" b="b"/>
              <a:pathLst>
                <a:path w="9881" h="9875">
                  <a:moveTo>
                    <a:pt x="34" y="0"/>
                  </a:moveTo>
                  <a:cubicBezTo>
                    <a:pt x="4475" y="2137"/>
                    <a:pt x="7727" y="5458"/>
                    <a:pt x="9881" y="9875"/>
                  </a:cubicBezTo>
                  <a:cubicBezTo>
                    <a:pt x="3600" y="9578"/>
                    <a:pt x="303" y="6298"/>
                    <a:pt x="0" y="17"/>
                  </a:cubicBezTo>
                  <a:lnTo>
                    <a:pt x="34" y="0"/>
                  </a:lnTo>
                  <a:close/>
                </a:path>
              </a:pathLst>
            </a:custGeom>
            <a:grpFill/>
            <a:ln w="5715" cap="flat">
              <a:noFill/>
              <a:prstDash val="solid"/>
              <a:miter/>
            </a:ln>
          </p:spPr>
          <p:txBody>
            <a:bodyPr rtlCol="0" anchor="ctr"/>
            <a:lstStyle/>
            <a:p>
              <a:endParaRPr lang="zh-CN" altLang="en-US"/>
            </a:p>
          </p:txBody>
        </p:sp>
        <p:sp>
          <p:nvSpPr>
            <p:cNvPr id="3005" name="任意多边形: 形状 3004">
              <a:extLst>
                <a:ext uri="{FF2B5EF4-FFF2-40B4-BE49-F238E27FC236}">
                  <a16:creationId xmlns:a16="http://schemas.microsoft.com/office/drawing/2014/main" id="{2AF9A208-8180-8BD3-E676-C566E79C2E06}"/>
                </a:ext>
              </a:extLst>
            </p:cNvPr>
            <p:cNvSpPr/>
            <p:nvPr/>
          </p:nvSpPr>
          <p:spPr>
            <a:xfrm>
              <a:off x="7521486" y="3395064"/>
              <a:ext cx="8481" cy="8810"/>
            </a:xfrm>
            <a:custGeom>
              <a:avLst/>
              <a:gdLst>
                <a:gd name="connsiteX0" fmla="*/ 0 w 8481"/>
                <a:gd name="connsiteY0" fmla="*/ 0 h 8810"/>
                <a:gd name="connsiteX1" fmla="*/ 8481 w 8481"/>
                <a:gd name="connsiteY1" fmla="*/ 7321 h 8810"/>
                <a:gd name="connsiteX2" fmla="*/ 2177 w 8481"/>
                <a:gd name="connsiteY2" fmla="*/ 6086 h 8810"/>
                <a:gd name="connsiteX3" fmla="*/ 0 w 8481"/>
                <a:gd name="connsiteY3" fmla="*/ 0 h 8810"/>
              </a:gdLst>
              <a:ahLst/>
              <a:cxnLst>
                <a:cxn ang="0">
                  <a:pos x="connsiteX0" y="connsiteY0"/>
                </a:cxn>
                <a:cxn ang="0">
                  <a:pos x="connsiteX1" y="connsiteY1"/>
                </a:cxn>
                <a:cxn ang="0">
                  <a:pos x="connsiteX2" y="connsiteY2"/>
                </a:cxn>
                <a:cxn ang="0">
                  <a:pos x="connsiteX3" y="connsiteY3"/>
                </a:cxn>
              </a:cxnLst>
              <a:rect l="l" t="t" r="r" b="b"/>
              <a:pathLst>
                <a:path w="8481" h="8810">
                  <a:moveTo>
                    <a:pt x="0" y="0"/>
                  </a:moveTo>
                  <a:cubicBezTo>
                    <a:pt x="3972" y="1623"/>
                    <a:pt x="6286" y="4303"/>
                    <a:pt x="8481" y="7321"/>
                  </a:cubicBezTo>
                  <a:cubicBezTo>
                    <a:pt x="5178" y="10459"/>
                    <a:pt x="3452" y="7950"/>
                    <a:pt x="2177" y="6086"/>
                  </a:cubicBezTo>
                  <a:cubicBezTo>
                    <a:pt x="1057" y="4446"/>
                    <a:pt x="760" y="2246"/>
                    <a:pt x="0" y="0"/>
                  </a:cubicBezTo>
                  <a:close/>
                </a:path>
              </a:pathLst>
            </a:custGeom>
            <a:grpFill/>
            <a:ln w="5715" cap="flat">
              <a:noFill/>
              <a:prstDash val="solid"/>
              <a:miter/>
            </a:ln>
          </p:spPr>
          <p:txBody>
            <a:bodyPr rtlCol="0" anchor="ctr"/>
            <a:lstStyle/>
            <a:p>
              <a:endParaRPr lang="zh-CN" altLang="en-US"/>
            </a:p>
          </p:txBody>
        </p:sp>
        <p:sp>
          <p:nvSpPr>
            <p:cNvPr id="3006" name="任意多边形: 形状 3005">
              <a:extLst>
                <a:ext uri="{FF2B5EF4-FFF2-40B4-BE49-F238E27FC236}">
                  <a16:creationId xmlns:a16="http://schemas.microsoft.com/office/drawing/2014/main" id="{359CF063-AF76-DBFF-9AFC-6872C72E0F62}"/>
                </a:ext>
              </a:extLst>
            </p:cNvPr>
            <p:cNvSpPr/>
            <p:nvPr/>
          </p:nvSpPr>
          <p:spPr>
            <a:xfrm>
              <a:off x="7654901" y="3316300"/>
              <a:ext cx="7309" cy="7555"/>
            </a:xfrm>
            <a:custGeom>
              <a:avLst/>
              <a:gdLst>
                <a:gd name="connsiteX0" fmla="*/ 7306 w 7309"/>
                <a:gd name="connsiteY0" fmla="*/ 2394 h 7555"/>
                <a:gd name="connsiteX1" fmla="*/ 2111 w 7309"/>
                <a:gd name="connsiteY1" fmla="*/ 7469 h 7555"/>
                <a:gd name="connsiteX2" fmla="*/ 111 w 7309"/>
                <a:gd name="connsiteY2" fmla="*/ 6063 h 7555"/>
                <a:gd name="connsiteX3" fmla="*/ 5129 w 7309"/>
                <a:gd name="connsiteY3" fmla="*/ 0 h 7555"/>
                <a:gd name="connsiteX4" fmla="*/ 7306 w 7309"/>
                <a:gd name="connsiteY4" fmla="*/ 2394 h 7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9" h="7555">
                  <a:moveTo>
                    <a:pt x="7306" y="2394"/>
                  </a:moveTo>
                  <a:cubicBezTo>
                    <a:pt x="7426" y="5949"/>
                    <a:pt x="4654" y="6652"/>
                    <a:pt x="2111" y="7469"/>
                  </a:cubicBezTo>
                  <a:cubicBezTo>
                    <a:pt x="911" y="7858"/>
                    <a:pt x="-392" y="6852"/>
                    <a:pt x="111" y="6063"/>
                  </a:cubicBezTo>
                  <a:cubicBezTo>
                    <a:pt x="1517" y="3869"/>
                    <a:pt x="3420" y="1995"/>
                    <a:pt x="5129" y="0"/>
                  </a:cubicBezTo>
                  <a:cubicBezTo>
                    <a:pt x="5849" y="783"/>
                    <a:pt x="6563" y="1571"/>
                    <a:pt x="7306" y="2394"/>
                  </a:cubicBezTo>
                  <a:close/>
                </a:path>
              </a:pathLst>
            </a:custGeom>
            <a:grpFill/>
            <a:ln w="5715" cap="flat">
              <a:noFill/>
              <a:prstDash val="solid"/>
              <a:miter/>
            </a:ln>
          </p:spPr>
          <p:txBody>
            <a:bodyPr rtlCol="0" anchor="ctr"/>
            <a:lstStyle/>
            <a:p>
              <a:endParaRPr lang="zh-CN" altLang="en-US"/>
            </a:p>
          </p:txBody>
        </p:sp>
        <p:sp>
          <p:nvSpPr>
            <p:cNvPr id="3007" name="任意多边形: 形状 3006">
              <a:extLst>
                <a:ext uri="{FF2B5EF4-FFF2-40B4-BE49-F238E27FC236}">
                  <a16:creationId xmlns:a16="http://schemas.microsoft.com/office/drawing/2014/main" id="{AD76D3FB-3526-2CCB-1A98-C7C4C6542AE5}"/>
                </a:ext>
              </a:extLst>
            </p:cNvPr>
            <p:cNvSpPr/>
            <p:nvPr/>
          </p:nvSpPr>
          <p:spPr>
            <a:xfrm>
              <a:off x="7538357" y="3701159"/>
              <a:ext cx="5545" cy="8305"/>
            </a:xfrm>
            <a:custGeom>
              <a:avLst/>
              <a:gdLst>
                <a:gd name="connsiteX0" fmla="*/ 0 w 5545"/>
                <a:gd name="connsiteY0" fmla="*/ 0 h 8305"/>
                <a:gd name="connsiteX1" fmla="*/ 3292 w 5545"/>
                <a:gd name="connsiteY1" fmla="*/ 0 h 8305"/>
                <a:gd name="connsiteX2" fmla="*/ 4532 w 5545"/>
                <a:gd name="connsiteY2" fmla="*/ 2852 h 8305"/>
                <a:gd name="connsiteX3" fmla="*/ 3949 w 5545"/>
                <a:gd name="connsiteY3" fmla="*/ 8093 h 8305"/>
                <a:gd name="connsiteX4" fmla="*/ 223 w 5545"/>
                <a:gd name="connsiteY4" fmla="*/ 4658 h 8305"/>
                <a:gd name="connsiteX5" fmla="*/ 0 w 5545"/>
                <a:gd name="connsiteY5" fmla="*/ 0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45" h="8305">
                  <a:moveTo>
                    <a:pt x="0" y="0"/>
                  </a:moveTo>
                  <a:cubicBezTo>
                    <a:pt x="1097" y="0"/>
                    <a:pt x="2195" y="0"/>
                    <a:pt x="3292" y="0"/>
                  </a:cubicBezTo>
                  <a:cubicBezTo>
                    <a:pt x="3709" y="949"/>
                    <a:pt x="4155" y="1886"/>
                    <a:pt x="4532" y="2852"/>
                  </a:cubicBezTo>
                  <a:cubicBezTo>
                    <a:pt x="5269" y="4721"/>
                    <a:pt x="6647" y="7092"/>
                    <a:pt x="3949" y="8093"/>
                  </a:cubicBezTo>
                  <a:cubicBezTo>
                    <a:pt x="1509" y="8995"/>
                    <a:pt x="457" y="6875"/>
                    <a:pt x="223" y="4658"/>
                  </a:cubicBezTo>
                  <a:cubicBezTo>
                    <a:pt x="63" y="3109"/>
                    <a:pt x="69" y="1549"/>
                    <a:pt x="0" y="0"/>
                  </a:cubicBezTo>
                  <a:close/>
                </a:path>
              </a:pathLst>
            </a:custGeom>
            <a:grpFill/>
            <a:ln w="5715" cap="flat">
              <a:noFill/>
              <a:prstDash val="solid"/>
              <a:miter/>
            </a:ln>
          </p:spPr>
          <p:txBody>
            <a:bodyPr rtlCol="0" anchor="ctr"/>
            <a:lstStyle/>
            <a:p>
              <a:endParaRPr lang="zh-CN" altLang="en-US"/>
            </a:p>
          </p:txBody>
        </p:sp>
        <p:sp>
          <p:nvSpPr>
            <p:cNvPr id="3008" name="任意多边形: 形状 3007">
              <a:extLst>
                <a:ext uri="{FF2B5EF4-FFF2-40B4-BE49-F238E27FC236}">
                  <a16:creationId xmlns:a16="http://schemas.microsoft.com/office/drawing/2014/main" id="{39B23A8E-8E19-863F-C15D-B2334AFC08B1}"/>
                </a:ext>
              </a:extLst>
            </p:cNvPr>
            <p:cNvSpPr/>
            <p:nvPr/>
          </p:nvSpPr>
          <p:spPr>
            <a:xfrm>
              <a:off x="7521915" y="3622212"/>
              <a:ext cx="9863" cy="6577"/>
            </a:xfrm>
            <a:custGeom>
              <a:avLst/>
              <a:gdLst>
                <a:gd name="connsiteX0" fmla="*/ 9864 w 9863"/>
                <a:gd name="connsiteY0" fmla="*/ 6578 h 6577"/>
                <a:gd name="connsiteX1" fmla="*/ 3286 w 9863"/>
                <a:gd name="connsiteY1" fmla="*/ 6578 h 6577"/>
                <a:gd name="connsiteX2" fmla="*/ 0 w 9863"/>
                <a:gd name="connsiteY2" fmla="*/ 0 h 6577"/>
                <a:gd name="connsiteX3" fmla="*/ 9864 w 9863"/>
                <a:gd name="connsiteY3" fmla="*/ 6578 h 6577"/>
              </a:gdLst>
              <a:ahLst/>
              <a:cxnLst>
                <a:cxn ang="0">
                  <a:pos x="connsiteX0" y="connsiteY0"/>
                </a:cxn>
                <a:cxn ang="0">
                  <a:pos x="connsiteX1" y="connsiteY1"/>
                </a:cxn>
                <a:cxn ang="0">
                  <a:pos x="connsiteX2" y="connsiteY2"/>
                </a:cxn>
                <a:cxn ang="0">
                  <a:pos x="connsiteX3" y="connsiteY3"/>
                </a:cxn>
              </a:cxnLst>
              <a:rect l="l" t="t" r="r" b="b"/>
              <a:pathLst>
                <a:path w="9863" h="6577">
                  <a:moveTo>
                    <a:pt x="9864" y="6578"/>
                  </a:moveTo>
                  <a:cubicBezTo>
                    <a:pt x="7669" y="6578"/>
                    <a:pt x="5481" y="6578"/>
                    <a:pt x="3286" y="6578"/>
                  </a:cubicBezTo>
                  <a:cubicBezTo>
                    <a:pt x="2189" y="4384"/>
                    <a:pt x="1091" y="2195"/>
                    <a:pt x="0" y="0"/>
                  </a:cubicBezTo>
                  <a:cubicBezTo>
                    <a:pt x="4738" y="12"/>
                    <a:pt x="8018" y="2217"/>
                    <a:pt x="9864" y="6578"/>
                  </a:cubicBezTo>
                  <a:close/>
                </a:path>
              </a:pathLst>
            </a:custGeom>
            <a:grpFill/>
            <a:ln w="5715" cap="flat">
              <a:noFill/>
              <a:prstDash val="solid"/>
              <a:miter/>
            </a:ln>
          </p:spPr>
          <p:txBody>
            <a:bodyPr rtlCol="0" anchor="ctr"/>
            <a:lstStyle/>
            <a:p>
              <a:endParaRPr lang="zh-CN" altLang="en-US"/>
            </a:p>
          </p:txBody>
        </p:sp>
        <p:sp>
          <p:nvSpPr>
            <p:cNvPr id="3009" name="任意多边形: 形状 3008">
              <a:extLst>
                <a:ext uri="{FF2B5EF4-FFF2-40B4-BE49-F238E27FC236}">
                  <a16:creationId xmlns:a16="http://schemas.microsoft.com/office/drawing/2014/main" id="{163CF70C-C6B0-15EB-62C0-417967A1BEF3}"/>
                </a:ext>
              </a:extLst>
            </p:cNvPr>
            <p:cNvSpPr/>
            <p:nvPr/>
          </p:nvSpPr>
          <p:spPr>
            <a:xfrm>
              <a:off x="7166750" y="2984064"/>
              <a:ext cx="7940" cy="6577"/>
            </a:xfrm>
            <a:custGeom>
              <a:avLst/>
              <a:gdLst>
                <a:gd name="connsiteX0" fmla="*/ 6578 w 7940"/>
                <a:gd name="connsiteY0" fmla="*/ 6578 h 6577"/>
                <a:gd name="connsiteX1" fmla="*/ 0 w 7940"/>
                <a:gd name="connsiteY1" fmla="*/ 0 h 6577"/>
                <a:gd name="connsiteX2" fmla="*/ 6578 w 7940"/>
                <a:gd name="connsiteY2" fmla="*/ 6578 h 6577"/>
              </a:gdLst>
              <a:ahLst/>
              <a:cxnLst>
                <a:cxn ang="0">
                  <a:pos x="connsiteX0" y="connsiteY0"/>
                </a:cxn>
                <a:cxn ang="0">
                  <a:pos x="connsiteX1" y="connsiteY1"/>
                </a:cxn>
                <a:cxn ang="0">
                  <a:pos x="connsiteX2" y="connsiteY2"/>
                </a:cxn>
              </a:cxnLst>
              <a:rect l="l" t="t" r="r" b="b"/>
              <a:pathLst>
                <a:path w="7940" h="6577">
                  <a:moveTo>
                    <a:pt x="6578" y="6578"/>
                  </a:moveTo>
                  <a:cubicBezTo>
                    <a:pt x="4384" y="4384"/>
                    <a:pt x="2195" y="2189"/>
                    <a:pt x="0" y="0"/>
                  </a:cubicBezTo>
                  <a:cubicBezTo>
                    <a:pt x="3360" y="1023"/>
                    <a:pt x="11053" y="-2280"/>
                    <a:pt x="6578" y="6578"/>
                  </a:cubicBezTo>
                  <a:close/>
                </a:path>
              </a:pathLst>
            </a:custGeom>
            <a:grpFill/>
            <a:ln w="5715" cap="flat">
              <a:noFill/>
              <a:prstDash val="solid"/>
              <a:miter/>
            </a:ln>
          </p:spPr>
          <p:txBody>
            <a:bodyPr rtlCol="0" anchor="ctr"/>
            <a:lstStyle/>
            <a:p>
              <a:endParaRPr lang="zh-CN" altLang="en-US"/>
            </a:p>
          </p:txBody>
        </p:sp>
        <p:sp>
          <p:nvSpPr>
            <p:cNvPr id="3010" name="任意多边形: 形状 3009">
              <a:extLst>
                <a:ext uri="{FF2B5EF4-FFF2-40B4-BE49-F238E27FC236}">
                  <a16:creationId xmlns:a16="http://schemas.microsoft.com/office/drawing/2014/main" id="{659F718D-2BFA-8D0E-23F9-6DEF5DF0E178}"/>
                </a:ext>
              </a:extLst>
            </p:cNvPr>
            <p:cNvSpPr/>
            <p:nvPr/>
          </p:nvSpPr>
          <p:spPr>
            <a:xfrm>
              <a:off x="7551505" y="3354802"/>
              <a:ext cx="5664" cy="5556"/>
            </a:xfrm>
            <a:custGeom>
              <a:avLst/>
              <a:gdLst>
                <a:gd name="connsiteX0" fmla="*/ 3340 w 5664"/>
                <a:gd name="connsiteY0" fmla="*/ 52 h 5556"/>
                <a:gd name="connsiteX1" fmla="*/ 5586 w 5664"/>
                <a:gd name="connsiteY1" fmla="*/ 3275 h 5556"/>
                <a:gd name="connsiteX2" fmla="*/ 2928 w 5664"/>
                <a:gd name="connsiteY2" fmla="*/ 5292 h 5556"/>
                <a:gd name="connsiteX3" fmla="*/ 117 w 5664"/>
                <a:gd name="connsiteY3" fmla="*/ 2709 h 5556"/>
                <a:gd name="connsiteX4" fmla="*/ 3340 w 5664"/>
                <a:gd name="connsiteY4" fmla="*/ 52 h 5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64" h="5556">
                  <a:moveTo>
                    <a:pt x="3340" y="52"/>
                  </a:moveTo>
                  <a:cubicBezTo>
                    <a:pt x="3968" y="903"/>
                    <a:pt x="5283" y="1972"/>
                    <a:pt x="5586" y="3275"/>
                  </a:cubicBezTo>
                  <a:cubicBezTo>
                    <a:pt x="6014" y="5109"/>
                    <a:pt x="4643" y="6052"/>
                    <a:pt x="2928" y="5292"/>
                  </a:cubicBezTo>
                  <a:cubicBezTo>
                    <a:pt x="1825" y="4801"/>
                    <a:pt x="-552" y="5298"/>
                    <a:pt x="117" y="2709"/>
                  </a:cubicBezTo>
                  <a:cubicBezTo>
                    <a:pt x="499" y="1234"/>
                    <a:pt x="739" y="-303"/>
                    <a:pt x="3340" y="52"/>
                  </a:cubicBezTo>
                  <a:close/>
                </a:path>
              </a:pathLst>
            </a:custGeom>
            <a:grpFill/>
            <a:ln w="5715" cap="flat">
              <a:noFill/>
              <a:prstDash val="solid"/>
              <a:miter/>
            </a:ln>
          </p:spPr>
          <p:txBody>
            <a:bodyPr rtlCol="0" anchor="ctr"/>
            <a:lstStyle/>
            <a:p>
              <a:endParaRPr lang="zh-CN" altLang="en-US"/>
            </a:p>
          </p:txBody>
        </p:sp>
        <p:sp>
          <p:nvSpPr>
            <p:cNvPr id="3011" name="任意多边形: 形状 3010">
              <a:extLst>
                <a:ext uri="{FF2B5EF4-FFF2-40B4-BE49-F238E27FC236}">
                  <a16:creationId xmlns:a16="http://schemas.microsoft.com/office/drawing/2014/main" id="{B5C541D8-8979-B84B-473A-38DC2FA4AD7D}"/>
                </a:ext>
              </a:extLst>
            </p:cNvPr>
            <p:cNvSpPr/>
            <p:nvPr/>
          </p:nvSpPr>
          <p:spPr>
            <a:xfrm>
              <a:off x="7071378" y="3191295"/>
              <a:ext cx="6577" cy="6577"/>
            </a:xfrm>
            <a:custGeom>
              <a:avLst/>
              <a:gdLst>
                <a:gd name="connsiteX0" fmla="*/ 0 w 6577"/>
                <a:gd name="connsiteY0" fmla="*/ 6578 h 6577"/>
                <a:gd name="connsiteX1" fmla="*/ 6578 w 6577"/>
                <a:gd name="connsiteY1" fmla="*/ 0 h 6577"/>
                <a:gd name="connsiteX2" fmla="*/ 0 w 6577"/>
                <a:gd name="connsiteY2" fmla="*/ 6578 h 6577"/>
              </a:gdLst>
              <a:ahLst/>
              <a:cxnLst>
                <a:cxn ang="0">
                  <a:pos x="connsiteX0" y="connsiteY0"/>
                </a:cxn>
                <a:cxn ang="0">
                  <a:pos x="connsiteX1" y="connsiteY1"/>
                </a:cxn>
                <a:cxn ang="0">
                  <a:pos x="connsiteX2" y="connsiteY2"/>
                </a:cxn>
              </a:cxnLst>
              <a:rect l="l" t="t" r="r" b="b"/>
              <a:pathLst>
                <a:path w="6577" h="6577">
                  <a:moveTo>
                    <a:pt x="0" y="6578"/>
                  </a:moveTo>
                  <a:cubicBezTo>
                    <a:pt x="114" y="2309"/>
                    <a:pt x="2309" y="114"/>
                    <a:pt x="6578" y="0"/>
                  </a:cubicBezTo>
                  <a:cubicBezTo>
                    <a:pt x="6464" y="4269"/>
                    <a:pt x="4269" y="6464"/>
                    <a:pt x="0" y="6578"/>
                  </a:cubicBezTo>
                  <a:close/>
                </a:path>
              </a:pathLst>
            </a:custGeom>
            <a:grpFill/>
            <a:ln w="5715" cap="flat">
              <a:noFill/>
              <a:prstDash val="solid"/>
              <a:miter/>
            </a:ln>
          </p:spPr>
          <p:txBody>
            <a:bodyPr rtlCol="0" anchor="ctr"/>
            <a:lstStyle/>
            <a:p>
              <a:endParaRPr lang="zh-CN" altLang="en-US"/>
            </a:p>
          </p:txBody>
        </p:sp>
        <p:sp>
          <p:nvSpPr>
            <p:cNvPr id="3012" name="任意多边形: 形状 3011">
              <a:extLst>
                <a:ext uri="{FF2B5EF4-FFF2-40B4-BE49-F238E27FC236}">
                  <a16:creationId xmlns:a16="http://schemas.microsoft.com/office/drawing/2014/main" id="{BD680C46-B967-66B4-0EA2-C3092832FE1B}"/>
                </a:ext>
              </a:extLst>
            </p:cNvPr>
            <p:cNvSpPr/>
            <p:nvPr/>
          </p:nvSpPr>
          <p:spPr>
            <a:xfrm>
              <a:off x="7513466" y="3048777"/>
              <a:ext cx="8466" cy="4020"/>
            </a:xfrm>
            <a:custGeom>
              <a:avLst/>
              <a:gdLst>
                <a:gd name="connsiteX0" fmla="*/ 7506 w 8466"/>
                <a:gd name="connsiteY0" fmla="*/ 2347 h 4020"/>
                <a:gd name="connsiteX1" fmla="*/ 1757 w 8466"/>
                <a:gd name="connsiteY1" fmla="*/ 3638 h 4020"/>
                <a:gd name="connsiteX2" fmla="*/ 20 w 8466"/>
                <a:gd name="connsiteY2" fmla="*/ 1432 h 4020"/>
                <a:gd name="connsiteX3" fmla="*/ 6866 w 8466"/>
                <a:gd name="connsiteY3" fmla="*/ 987 h 4020"/>
                <a:gd name="connsiteX4" fmla="*/ 7506 w 8466"/>
                <a:gd name="connsiteY4" fmla="*/ 2347 h 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6" h="4020">
                  <a:moveTo>
                    <a:pt x="7506" y="2347"/>
                  </a:moveTo>
                  <a:cubicBezTo>
                    <a:pt x="5849" y="3947"/>
                    <a:pt x="3843" y="4450"/>
                    <a:pt x="1757" y="3638"/>
                  </a:cubicBezTo>
                  <a:cubicBezTo>
                    <a:pt x="968" y="3330"/>
                    <a:pt x="-163" y="1718"/>
                    <a:pt x="20" y="1432"/>
                  </a:cubicBezTo>
                  <a:cubicBezTo>
                    <a:pt x="2009" y="-1740"/>
                    <a:pt x="4563" y="1409"/>
                    <a:pt x="6866" y="987"/>
                  </a:cubicBezTo>
                  <a:cubicBezTo>
                    <a:pt x="8758" y="632"/>
                    <a:pt x="8975" y="1112"/>
                    <a:pt x="7506" y="2347"/>
                  </a:cubicBezTo>
                  <a:close/>
                </a:path>
              </a:pathLst>
            </a:custGeom>
            <a:grpFill/>
            <a:ln w="5715" cap="flat">
              <a:noFill/>
              <a:prstDash val="solid"/>
              <a:miter/>
            </a:ln>
          </p:spPr>
          <p:txBody>
            <a:bodyPr rtlCol="0" anchor="ctr"/>
            <a:lstStyle/>
            <a:p>
              <a:endParaRPr lang="zh-CN" altLang="en-US"/>
            </a:p>
          </p:txBody>
        </p:sp>
        <p:sp>
          <p:nvSpPr>
            <p:cNvPr id="3013" name="任意多边形: 形状 3012">
              <a:extLst>
                <a:ext uri="{FF2B5EF4-FFF2-40B4-BE49-F238E27FC236}">
                  <a16:creationId xmlns:a16="http://schemas.microsoft.com/office/drawing/2014/main" id="{29FD1B34-6216-02CF-CA46-560C7D1C9E79}"/>
                </a:ext>
              </a:extLst>
            </p:cNvPr>
            <p:cNvSpPr/>
            <p:nvPr/>
          </p:nvSpPr>
          <p:spPr>
            <a:xfrm>
              <a:off x="7186479" y="3290331"/>
              <a:ext cx="7138" cy="2976"/>
            </a:xfrm>
            <a:custGeom>
              <a:avLst/>
              <a:gdLst>
                <a:gd name="connsiteX0" fmla="*/ 4898 w 7138"/>
                <a:gd name="connsiteY0" fmla="*/ 0 h 2976"/>
                <a:gd name="connsiteX1" fmla="*/ 7138 w 7138"/>
                <a:gd name="connsiteY1" fmla="*/ 1612 h 2976"/>
                <a:gd name="connsiteX2" fmla="*/ 3029 w 7138"/>
                <a:gd name="connsiteY2" fmla="*/ 2869 h 2976"/>
                <a:gd name="connsiteX3" fmla="*/ 0 w 7138"/>
                <a:gd name="connsiteY3" fmla="*/ 2937 h 2976"/>
                <a:gd name="connsiteX4" fmla="*/ 4898 w 7138"/>
                <a:gd name="connsiteY4" fmla="*/ 0 h 2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 h="2976">
                  <a:moveTo>
                    <a:pt x="4898" y="0"/>
                  </a:moveTo>
                  <a:cubicBezTo>
                    <a:pt x="5646" y="531"/>
                    <a:pt x="6389" y="1074"/>
                    <a:pt x="7138" y="1612"/>
                  </a:cubicBezTo>
                  <a:cubicBezTo>
                    <a:pt x="5772" y="2046"/>
                    <a:pt x="4423" y="2583"/>
                    <a:pt x="3029" y="2869"/>
                  </a:cubicBezTo>
                  <a:cubicBezTo>
                    <a:pt x="2057" y="3069"/>
                    <a:pt x="1012" y="2926"/>
                    <a:pt x="0" y="2937"/>
                  </a:cubicBezTo>
                  <a:cubicBezTo>
                    <a:pt x="1114" y="1097"/>
                    <a:pt x="2680" y="6"/>
                    <a:pt x="4898" y="0"/>
                  </a:cubicBezTo>
                  <a:close/>
                </a:path>
              </a:pathLst>
            </a:custGeom>
            <a:grpFill/>
            <a:ln w="5715" cap="flat">
              <a:noFill/>
              <a:prstDash val="solid"/>
              <a:miter/>
            </a:ln>
          </p:spPr>
          <p:txBody>
            <a:bodyPr rtlCol="0" anchor="ctr"/>
            <a:lstStyle/>
            <a:p>
              <a:endParaRPr lang="zh-CN" altLang="en-US"/>
            </a:p>
          </p:txBody>
        </p:sp>
        <p:sp>
          <p:nvSpPr>
            <p:cNvPr id="3014" name="任意多边形: 形状 3013">
              <a:extLst>
                <a:ext uri="{FF2B5EF4-FFF2-40B4-BE49-F238E27FC236}">
                  <a16:creationId xmlns:a16="http://schemas.microsoft.com/office/drawing/2014/main" id="{A83D503A-226B-2478-8344-8CF0DD77F519}"/>
                </a:ext>
              </a:extLst>
            </p:cNvPr>
            <p:cNvSpPr/>
            <p:nvPr/>
          </p:nvSpPr>
          <p:spPr>
            <a:xfrm>
              <a:off x="7159081" y="3202109"/>
              <a:ext cx="3354" cy="3606"/>
            </a:xfrm>
            <a:custGeom>
              <a:avLst/>
              <a:gdLst>
                <a:gd name="connsiteX0" fmla="*/ 3355 w 3354"/>
                <a:gd name="connsiteY0" fmla="*/ 2794 h 3606"/>
                <a:gd name="connsiteX1" fmla="*/ 726 w 3354"/>
                <a:gd name="connsiteY1" fmla="*/ 2891 h 3606"/>
                <a:gd name="connsiteX2" fmla="*/ 0 w 3354"/>
                <a:gd name="connsiteY2" fmla="*/ 1525 h 3606"/>
                <a:gd name="connsiteX3" fmla="*/ 2069 w 3354"/>
                <a:gd name="connsiteY3" fmla="*/ 257 h 3606"/>
                <a:gd name="connsiteX4" fmla="*/ 3355 w 3354"/>
                <a:gd name="connsiteY4" fmla="*/ 2794 h 3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4" h="3606">
                  <a:moveTo>
                    <a:pt x="3355" y="2794"/>
                  </a:moveTo>
                  <a:cubicBezTo>
                    <a:pt x="2600" y="3828"/>
                    <a:pt x="1686" y="3891"/>
                    <a:pt x="726" y="2891"/>
                  </a:cubicBezTo>
                  <a:cubicBezTo>
                    <a:pt x="377" y="2526"/>
                    <a:pt x="-6" y="1983"/>
                    <a:pt x="0" y="1525"/>
                  </a:cubicBezTo>
                  <a:cubicBezTo>
                    <a:pt x="6" y="285"/>
                    <a:pt x="943" y="-406"/>
                    <a:pt x="2069" y="257"/>
                  </a:cubicBezTo>
                  <a:cubicBezTo>
                    <a:pt x="2755" y="662"/>
                    <a:pt x="2943" y="1920"/>
                    <a:pt x="3355" y="2794"/>
                  </a:cubicBezTo>
                  <a:close/>
                </a:path>
              </a:pathLst>
            </a:custGeom>
            <a:grpFill/>
            <a:ln w="5715" cap="flat">
              <a:noFill/>
              <a:prstDash val="solid"/>
              <a:miter/>
            </a:ln>
          </p:spPr>
          <p:txBody>
            <a:bodyPr rtlCol="0" anchor="ctr"/>
            <a:lstStyle/>
            <a:p>
              <a:endParaRPr lang="zh-CN" altLang="en-US"/>
            </a:p>
          </p:txBody>
        </p:sp>
        <p:sp>
          <p:nvSpPr>
            <p:cNvPr id="3015" name="任意多边形: 形状 3014">
              <a:extLst>
                <a:ext uri="{FF2B5EF4-FFF2-40B4-BE49-F238E27FC236}">
                  <a16:creationId xmlns:a16="http://schemas.microsoft.com/office/drawing/2014/main" id="{A20E5919-856A-44DF-9F9A-6D472363117F}"/>
                </a:ext>
              </a:extLst>
            </p:cNvPr>
            <p:cNvSpPr/>
            <p:nvPr/>
          </p:nvSpPr>
          <p:spPr>
            <a:xfrm>
              <a:off x="7483522" y="3436052"/>
              <a:ext cx="5675" cy="5261"/>
            </a:xfrm>
            <a:custGeom>
              <a:avLst/>
              <a:gdLst>
                <a:gd name="connsiteX0" fmla="*/ 0 w 5675"/>
                <a:gd name="connsiteY0" fmla="*/ 2035 h 5261"/>
                <a:gd name="connsiteX1" fmla="*/ 3155 w 5675"/>
                <a:gd name="connsiteY1" fmla="*/ 0 h 5261"/>
                <a:gd name="connsiteX2" fmla="*/ 5332 w 5675"/>
                <a:gd name="connsiteY2" fmla="*/ 3726 h 5261"/>
                <a:gd name="connsiteX3" fmla="*/ 4092 w 5675"/>
                <a:gd name="connsiteY3" fmla="*/ 4629 h 5261"/>
                <a:gd name="connsiteX4" fmla="*/ 0 w 5675"/>
                <a:gd name="connsiteY4" fmla="*/ 2035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5" h="5261">
                  <a:moveTo>
                    <a:pt x="0" y="2035"/>
                  </a:moveTo>
                  <a:cubicBezTo>
                    <a:pt x="1857" y="834"/>
                    <a:pt x="2509" y="417"/>
                    <a:pt x="3155" y="0"/>
                  </a:cubicBezTo>
                  <a:cubicBezTo>
                    <a:pt x="3892" y="1240"/>
                    <a:pt x="4761" y="2417"/>
                    <a:pt x="5332" y="3726"/>
                  </a:cubicBezTo>
                  <a:cubicBezTo>
                    <a:pt x="6075" y="5412"/>
                    <a:pt x="5589" y="5703"/>
                    <a:pt x="4092" y="4629"/>
                  </a:cubicBezTo>
                  <a:cubicBezTo>
                    <a:pt x="2869" y="3749"/>
                    <a:pt x="1549" y="3006"/>
                    <a:pt x="0" y="2035"/>
                  </a:cubicBezTo>
                  <a:close/>
                </a:path>
              </a:pathLst>
            </a:custGeom>
            <a:grpFill/>
            <a:ln w="5715" cap="flat">
              <a:noFill/>
              <a:prstDash val="solid"/>
              <a:miter/>
            </a:ln>
          </p:spPr>
          <p:txBody>
            <a:bodyPr rtlCol="0" anchor="ctr"/>
            <a:lstStyle/>
            <a:p>
              <a:endParaRPr lang="zh-CN" altLang="en-US"/>
            </a:p>
          </p:txBody>
        </p:sp>
        <p:sp>
          <p:nvSpPr>
            <p:cNvPr id="3016" name="任意多边形: 形状 3015">
              <a:extLst>
                <a:ext uri="{FF2B5EF4-FFF2-40B4-BE49-F238E27FC236}">
                  <a16:creationId xmlns:a16="http://schemas.microsoft.com/office/drawing/2014/main" id="{CBB2C03F-78D4-DB2B-00C8-CAD0DDFD5E79}"/>
                </a:ext>
              </a:extLst>
            </p:cNvPr>
            <p:cNvSpPr/>
            <p:nvPr/>
          </p:nvSpPr>
          <p:spPr>
            <a:xfrm>
              <a:off x="7530523" y="3380993"/>
              <a:ext cx="3602" cy="3354"/>
            </a:xfrm>
            <a:custGeom>
              <a:avLst/>
              <a:gdLst>
                <a:gd name="connsiteX0" fmla="*/ 811 w 3602"/>
                <a:gd name="connsiteY0" fmla="*/ 3355 h 3354"/>
                <a:gd name="connsiteX1" fmla="*/ 714 w 3602"/>
                <a:gd name="connsiteY1" fmla="*/ 726 h 3354"/>
                <a:gd name="connsiteX2" fmla="*/ 2080 w 3602"/>
                <a:gd name="connsiteY2" fmla="*/ 0 h 3354"/>
                <a:gd name="connsiteX3" fmla="*/ 3348 w 3602"/>
                <a:gd name="connsiteY3" fmla="*/ 2069 h 3354"/>
                <a:gd name="connsiteX4" fmla="*/ 811 w 3602"/>
                <a:gd name="connsiteY4" fmla="*/ 3355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 h="3354">
                  <a:moveTo>
                    <a:pt x="811" y="3355"/>
                  </a:moveTo>
                  <a:cubicBezTo>
                    <a:pt x="-218" y="2600"/>
                    <a:pt x="-287" y="1686"/>
                    <a:pt x="714" y="726"/>
                  </a:cubicBezTo>
                  <a:cubicBezTo>
                    <a:pt x="1079" y="377"/>
                    <a:pt x="1622" y="-6"/>
                    <a:pt x="2080" y="0"/>
                  </a:cubicBezTo>
                  <a:cubicBezTo>
                    <a:pt x="3320" y="6"/>
                    <a:pt x="4005" y="943"/>
                    <a:pt x="3348" y="2069"/>
                  </a:cubicBezTo>
                  <a:cubicBezTo>
                    <a:pt x="2942" y="2755"/>
                    <a:pt x="1685" y="2943"/>
                    <a:pt x="811" y="3355"/>
                  </a:cubicBezTo>
                  <a:close/>
                </a:path>
              </a:pathLst>
            </a:custGeom>
            <a:grpFill/>
            <a:ln w="5715" cap="flat">
              <a:noFill/>
              <a:prstDash val="solid"/>
              <a:miter/>
            </a:ln>
          </p:spPr>
          <p:txBody>
            <a:bodyPr rtlCol="0" anchor="ctr"/>
            <a:lstStyle/>
            <a:p>
              <a:endParaRPr lang="zh-CN" altLang="en-US"/>
            </a:p>
          </p:txBody>
        </p:sp>
        <p:sp>
          <p:nvSpPr>
            <p:cNvPr id="3017" name="任意多边形: 形状 3016">
              <a:extLst>
                <a:ext uri="{FF2B5EF4-FFF2-40B4-BE49-F238E27FC236}">
                  <a16:creationId xmlns:a16="http://schemas.microsoft.com/office/drawing/2014/main" id="{D44A66F5-5BDA-DA6B-0344-309E9797FFCF}"/>
                </a:ext>
              </a:extLst>
            </p:cNvPr>
            <p:cNvSpPr/>
            <p:nvPr/>
          </p:nvSpPr>
          <p:spPr>
            <a:xfrm>
              <a:off x="7639157" y="3226390"/>
              <a:ext cx="3371" cy="3556"/>
            </a:xfrm>
            <a:custGeom>
              <a:avLst/>
              <a:gdLst>
                <a:gd name="connsiteX0" fmla="*/ 1733 w 3371"/>
                <a:gd name="connsiteY0" fmla="*/ 7 h 3556"/>
                <a:gd name="connsiteX1" fmla="*/ 3310 w 3371"/>
                <a:gd name="connsiteY1" fmla="*/ 1864 h 3556"/>
                <a:gd name="connsiteX2" fmla="*/ 2424 w 3371"/>
                <a:gd name="connsiteY2" fmla="*/ 3116 h 3556"/>
                <a:gd name="connsiteX3" fmla="*/ 1 w 3371"/>
                <a:gd name="connsiteY3" fmla="*/ 2338 h 3556"/>
                <a:gd name="connsiteX4" fmla="*/ 1733 w 3371"/>
                <a:gd name="connsiteY4" fmla="*/ 7 h 3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 h="3556">
                  <a:moveTo>
                    <a:pt x="1733" y="7"/>
                  </a:moveTo>
                  <a:cubicBezTo>
                    <a:pt x="2978" y="-73"/>
                    <a:pt x="3573" y="561"/>
                    <a:pt x="3310" y="1864"/>
                  </a:cubicBezTo>
                  <a:cubicBezTo>
                    <a:pt x="3213" y="2327"/>
                    <a:pt x="2824" y="2841"/>
                    <a:pt x="2424" y="3116"/>
                  </a:cubicBezTo>
                  <a:cubicBezTo>
                    <a:pt x="1258" y="3910"/>
                    <a:pt x="64" y="3619"/>
                    <a:pt x="1" y="2338"/>
                  </a:cubicBezTo>
                  <a:cubicBezTo>
                    <a:pt x="-39" y="1590"/>
                    <a:pt x="1115" y="784"/>
                    <a:pt x="1733" y="7"/>
                  </a:cubicBezTo>
                  <a:close/>
                </a:path>
              </a:pathLst>
            </a:custGeom>
            <a:grpFill/>
            <a:ln w="5715" cap="flat">
              <a:noFill/>
              <a:prstDash val="solid"/>
              <a:miter/>
            </a:ln>
          </p:spPr>
          <p:txBody>
            <a:bodyPr rtlCol="0" anchor="ctr"/>
            <a:lstStyle/>
            <a:p>
              <a:endParaRPr lang="zh-CN" altLang="en-US"/>
            </a:p>
          </p:txBody>
        </p:sp>
        <p:sp>
          <p:nvSpPr>
            <p:cNvPr id="3018" name="任意多边形: 形状 3017">
              <a:extLst>
                <a:ext uri="{FF2B5EF4-FFF2-40B4-BE49-F238E27FC236}">
                  <a16:creationId xmlns:a16="http://schemas.microsoft.com/office/drawing/2014/main" id="{0AD89B62-FBBA-6521-32EE-8687B72AADFC}"/>
                </a:ext>
              </a:extLst>
            </p:cNvPr>
            <p:cNvSpPr/>
            <p:nvPr/>
          </p:nvSpPr>
          <p:spPr>
            <a:xfrm>
              <a:off x="7503105" y="3640775"/>
              <a:ext cx="3439" cy="3563"/>
            </a:xfrm>
            <a:custGeom>
              <a:avLst/>
              <a:gdLst>
                <a:gd name="connsiteX0" fmla="*/ 1527 w 3439"/>
                <a:gd name="connsiteY0" fmla="*/ 0 h 3563"/>
                <a:gd name="connsiteX1" fmla="*/ 3430 w 3439"/>
                <a:gd name="connsiteY1" fmla="*/ 2240 h 3563"/>
                <a:gd name="connsiteX2" fmla="*/ 1139 w 3439"/>
                <a:gd name="connsiteY2" fmla="*/ 3320 h 3563"/>
                <a:gd name="connsiteX3" fmla="*/ 127 w 3439"/>
                <a:gd name="connsiteY3" fmla="*/ 2115 h 3563"/>
                <a:gd name="connsiteX4" fmla="*/ 1527 w 3439"/>
                <a:gd name="connsiteY4" fmla="*/ 0 h 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9" h="3563">
                  <a:moveTo>
                    <a:pt x="1527" y="0"/>
                  </a:moveTo>
                  <a:cubicBezTo>
                    <a:pt x="2202" y="743"/>
                    <a:pt x="3351" y="1434"/>
                    <a:pt x="3430" y="2240"/>
                  </a:cubicBezTo>
                  <a:cubicBezTo>
                    <a:pt x="3550" y="3423"/>
                    <a:pt x="2396" y="3892"/>
                    <a:pt x="1139" y="3320"/>
                  </a:cubicBezTo>
                  <a:cubicBezTo>
                    <a:pt x="699" y="3120"/>
                    <a:pt x="270" y="2583"/>
                    <a:pt x="127" y="2115"/>
                  </a:cubicBezTo>
                  <a:cubicBezTo>
                    <a:pt x="-267" y="817"/>
                    <a:pt x="270" y="91"/>
                    <a:pt x="1527" y="0"/>
                  </a:cubicBezTo>
                  <a:close/>
                </a:path>
              </a:pathLst>
            </a:custGeom>
            <a:grpFill/>
            <a:ln w="5715" cap="flat">
              <a:noFill/>
              <a:prstDash val="solid"/>
              <a:miter/>
            </a:ln>
          </p:spPr>
          <p:txBody>
            <a:bodyPr rtlCol="0" anchor="ctr"/>
            <a:lstStyle/>
            <a:p>
              <a:endParaRPr lang="zh-CN" altLang="en-US"/>
            </a:p>
          </p:txBody>
        </p:sp>
        <p:sp>
          <p:nvSpPr>
            <p:cNvPr id="3019" name="任意多边形: 形状 3018">
              <a:extLst>
                <a:ext uri="{FF2B5EF4-FFF2-40B4-BE49-F238E27FC236}">
                  <a16:creationId xmlns:a16="http://schemas.microsoft.com/office/drawing/2014/main" id="{73413324-6264-BDC4-6BF8-278405ACD5E5}"/>
                </a:ext>
              </a:extLst>
            </p:cNvPr>
            <p:cNvSpPr/>
            <p:nvPr/>
          </p:nvSpPr>
          <p:spPr>
            <a:xfrm>
              <a:off x="7081243" y="3161692"/>
              <a:ext cx="4231" cy="6572"/>
            </a:xfrm>
            <a:custGeom>
              <a:avLst/>
              <a:gdLst>
                <a:gd name="connsiteX0" fmla="*/ 17 w 4231"/>
                <a:gd name="connsiteY0" fmla="*/ 6572 h 6572"/>
                <a:gd name="connsiteX1" fmla="*/ 0 w 4231"/>
                <a:gd name="connsiteY1" fmla="*/ 0 h 6572"/>
                <a:gd name="connsiteX2" fmla="*/ 3286 w 4231"/>
                <a:gd name="connsiteY2" fmla="*/ 0 h 6572"/>
                <a:gd name="connsiteX3" fmla="*/ 4126 w 4231"/>
                <a:gd name="connsiteY3" fmla="*/ 2195 h 6572"/>
                <a:gd name="connsiteX4" fmla="*/ 3286 w 4231"/>
                <a:gd name="connsiteY4" fmla="*/ 3292 h 6572"/>
                <a:gd name="connsiteX5" fmla="*/ 17 w 4231"/>
                <a:gd name="connsiteY5" fmla="*/ 6572 h 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1" h="6572">
                  <a:moveTo>
                    <a:pt x="17" y="6572"/>
                  </a:moveTo>
                  <a:cubicBezTo>
                    <a:pt x="12" y="4384"/>
                    <a:pt x="6" y="2195"/>
                    <a:pt x="0" y="0"/>
                  </a:cubicBezTo>
                  <a:cubicBezTo>
                    <a:pt x="1097" y="0"/>
                    <a:pt x="2195" y="0"/>
                    <a:pt x="3286" y="0"/>
                  </a:cubicBezTo>
                  <a:cubicBezTo>
                    <a:pt x="4126" y="731"/>
                    <a:pt x="4406" y="1463"/>
                    <a:pt x="4126" y="2195"/>
                  </a:cubicBezTo>
                  <a:cubicBezTo>
                    <a:pt x="3846" y="2926"/>
                    <a:pt x="3566" y="3292"/>
                    <a:pt x="3286" y="3292"/>
                  </a:cubicBezTo>
                  <a:cubicBezTo>
                    <a:pt x="2200" y="4384"/>
                    <a:pt x="1109" y="5481"/>
                    <a:pt x="17" y="6572"/>
                  </a:cubicBezTo>
                  <a:close/>
                </a:path>
              </a:pathLst>
            </a:custGeom>
            <a:grpFill/>
            <a:ln w="5715" cap="flat">
              <a:noFill/>
              <a:prstDash val="solid"/>
              <a:miter/>
            </a:ln>
          </p:spPr>
          <p:txBody>
            <a:bodyPr rtlCol="0" anchor="ctr"/>
            <a:lstStyle/>
            <a:p>
              <a:endParaRPr lang="zh-CN" altLang="en-US"/>
            </a:p>
          </p:txBody>
        </p:sp>
        <p:sp>
          <p:nvSpPr>
            <p:cNvPr id="3020" name="任意多边形: 形状 3019">
              <a:extLst>
                <a:ext uri="{FF2B5EF4-FFF2-40B4-BE49-F238E27FC236}">
                  <a16:creationId xmlns:a16="http://schemas.microsoft.com/office/drawing/2014/main" id="{8B5B82ED-8647-B8FF-17D4-ED52A8407216}"/>
                </a:ext>
              </a:extLst>
            </p:cNvPr>
            <p:cNvSpPr/>
            <p:nvPr/>
          </p:nvSpPr>
          <p:spPr>
            <a:xfrm>
              <a:off x="7149348" y="3205353"/>
              <a:ext cx="4297" cy="2525"/>
            </a:xfrm>
            <a:custGeom>
              <a:avLst/>
              <a:gdLst>
                <a:gd name="connsiteX0" fmla="*/ 0 w 4297"/>
                <a:gd name="connsiteY0" fmla="*/ 1179 h 2525"/>
                <a:gd name="connsiteX1" fmla="*/ 777 w 4297"/>
                <a:gd name="connsiteY1" fmla="*/ 1 h 2525"/>
                <a:gd name="connsiteX2" fmla="*/ 3429 w 4297"/>
                <a:gd name="connsiteY2" fmla="*/ 1127 h 2525"/>
                <a:gd name="connsiteX3" fmla="*/ 2732 w 4297"/>
                <a:gd name="connsiteY3" fmla="*/ 2299 h 2525"/>
                <a:gd name="connsiteX4" fmla="*/ 0 w 4297"/>
                <a:gd name="connsiteY4" fmla="*/ 1179 h 2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7" h="2525">
                  <a:moveTo>
                    <a:pt x="0" y="1179"/>
                  </a:moveTo>
                  <a:cubicBezTo>
                    <a:pt x="269" y="767"/>
                    <a:pt x="640" y="-39"/>
                    <a:pt x="777" y="1"/>
                  </a:cubicBezTo>
                  <a:cubicBezTo>
                    <a:pt x="1697" y="264"/>
                    <a:pt x="2726" y="522"/>
                    <a:pt x="3429" y="1127"/>
                  </a:cubicBezTo>
                  <a:cubicBezTo>
                    <a:pt x="4829" y="2333"/>
                    <a:pt x="4492" y="2865"/>
                    <a:pt x="2732" y="2299"/>
                  </a:cubicBezTo>
                  <a:cubicBezTo>
                    <a:pt x="1800" y="1996"/>
                    <a:pt x="909" y="1556"/>
                    <a:pt x="0" y="1179"/>
                  </a:cubicBezTo>
                  <a:close/>
                </a:path>
              </a:pathLst>
            </a:custGeom>
            <a:grpFill/>
            <a:ln w="5715" cap="flat">
              <a:noFill/>
              <a:prstDash val="solid"/>
              <a:miter/>
            </a:ln>
          </p:spPr>
          <p:txBody>
            <a:bodyPr rtlCol="0" anchor="ctr"/>
            <a:lstStyle/>
            <a:p>
              <a:endParaRPr lang="zh-CN" altLang="en-US"/>
            </a:p>
          </p:txBody>
        </p:sp>
        <p:sp>
          <p:nvSpPr>
            <p:cNvPr id="3021" name="任意多边形: 形状 3020">
              <a:extLst>
                <a:ext uri="{FF2B5EF4-FFF2-40B4-BE49-F238E27FC236}">
                  <a16:creationId xmlns:a16="http://schemas.microsoft.com/office/drawing/2014/main" id="{BED37D00-BD03-465E-A161-C8F536E9A7A7}"/>
                </a:ext>
              </a:extLst>
            </p:cNvPr>
            <p:cNvSpPr/>
            <p:nvPr/>
          </p:nvSpPr>
          <p:spPr>
            <a:xfrm>
              <a:off x="7151006" y="3211139"/>
              <a:ext cx="3445" cy="4011"/>
            </a:xfrm>
            <a:custGeom>
              <a:avLst/>
              <a:gdLst>
                <a:gd name="connsiteX0" fmla="*/ 2509 w 3445"/>
                <a:gd name="connsiteY0" fmla="*/ 1416 h 4011"/>
                <a:gd name="connsiteX1" fmla="*/ 1366 w 3445"/>
                <a:gd name="connsiteY1" fmla="*/ 4005 h 4011"/>
                <a:gd name="connsiteX2" fmla="*/ 354 w 3445"/>
                <a:gd name="connsiteY2" fmla="*/ 1873 h 4011"/>
                <a:gd name="connsiteX3" fmla="*/ 2537 w 3445"/>
                <a:gd name="connsiteY3" fmla="*/ 16 h 4011"/>
                <a:gd name="connsiteX4" fmla="*/ 2509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9" y="1416"/>
                  </a:moveTo>
                  <a:cubicBezTo>
                    <a:pt x="2132" y="2325"/>
                    <a:pt x="1812" y="3971"/>
                    <a:pt x="1366" y="4005"/>
                  </a:cubicBezTo>
                  <a:cubicBezTo>
                    <a:pt x="103" y="4108"/>
                    <a:pt x="-400" y="2994"/>
                    <a:pt x="354" y="1873"/>
                  </a:cubicBezTo>
                  <a:cubicBezTo>
                    <a:pt x="891" y="1073"/>
                    <a:pt x="2120" y="-155"/>
                    <a:pt x="2537" y="16"/>
                  </a:cubicBezTo>
                  <a:cubicBezTo>
                    <a:pt x="4549" y="845"/>
                    <a:pt x="2606" y="-778"/>
                    <a:pt x="2509" y="1416"/>
                  </a:cubicBezTo>
                  <a:close/>
                </a:path>
              </a:pathLst>
            </a:custGeom>
            <a:grpFill/>
            <a:ln w="5715" cap="flat">
              <a:noFill/>
              <a:prstDash val="solid"/>
              <a:miter/>
            </a:ln>
          </p:spPr>
          <p:txBody>
            <a:bodyPr rtlCol="0" anchor="ctr"/>
            <a:lstStyle/>
            <a:p>
              <a:endParaRPr lang="zh-CN" altLang="en-US"/>
            </a:p>
          </p:txBody>
        </p:sp>
        <p:sp>
          <p:nvSpPr>
            <p:cNvPr id="3022" name="任意多边形: 形状 3021">
              <a:extLst>
                <a:ext uri="{FF2B5EF4-FFF2-40B4-BE49-F238E27FC236}">
                  <a16:creationId xmlns:a16="http://schemas.microsoft.com/office/drawing/2014/main" id="{0CE31DE3-9539-50F6-D3F3-2E225DE77605}"/>
                </a:ext>
              </a:extLst>
            </p:cNvPr>
            <p:cNvSpPr/>
            <p:nvPr/>
          </p:nvSpPr>
          <p:spPr>
            <a:xfrm>
              <a:off x="7258825" y="3221651"/>
              <a:ext cx="4184" cy="2545"/>
            </a:xfrm>
            <a:custGeom>
              <a:avLst/>
              <a:gdLst>
                <a:gd name="connsiteX0" fmla="*/ 1886 w 4184"/>
                <a:gd name="connsiteY0" fmla="*/ 300 h 2545"/>
                <a:gd name="connsiteX1" fmla="*/ 4183 w 4184"/>
                <a:gd name="connsiteY1" fmla="*/ 1340 h 2545"/>
                <a:gd name="connsiteX2" fmla="*/ 3012 w 4184"/>
                <a:gd name="connsiteY2" fmla="*/ 2180 h 2545"/>
                <a:gd name="connsiteX3" fmla="*/ 0 w 4184"/>
                <a:gd name="connsiteY3" fmla="*/ 2546 h 2545"/>
                <a:gd name="connsiteX4" fmla="*/ 1886 w 4184"/>
                <a:gd name="connsiteY4" fmla="*/ 30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45">
                  <a:moveTo>
                    <a:pt x="1886" y="300"/>
                  </a:moveTo>
                  <a:cubicBezTo>
                    <a:pt x="3189" y="-323"/>
                    <a:pt x="4018" y="26"/>
                    <a:pt x="4183" y="1340"/>
                  </a:cubicBezTo>
                  <a:cubicBezTo>
                    <a:pt x="4212" y="1580"/>
                    <a:pt x="3463" y="2083"/>
                    <a:pt x="3012" y="2180"/>
                  </a:cubicBezTo>
                  <a:cubicBezTo>
                    <a:pt x="2029" y="2397"/>
                    <a:pt x="1006" y="2431"/>
                    <a:pt x="0" y="2546"/>
                  </a:cubicBezTo>
                  <a:cubicBezTo>
                    <a:pt x="646" y="1774"/>
                    <a:pt x="1286" y="1009"/>
                    <a:pt x="1886" y="300"/>
                  </a:cubicBezTo>
                  <a:close/>
                </a:path>
              </a:pathLst>
            </a:custGeom>
            <a:grpFill/>
            <a:ln w="5715" cap="flat">
              <a:noFill/>
              <a:prstDash val="solid"/>
              <a:miter/>
            </a:ln>
          </p:spPr>
          <p:txBody>
            <a:bodyPr rtlCol="0" anchor="ctr"/>
            <a:lstStyle/>
            <a:p>
              <a:endParaRPr lang="zh-CN" altLang="en-US"/>
            </a:p>
          </p:txBody>
        </p:sp>
        <p:sp>
          <p:nvSpPr>
            <p:cNvPr id="3023" name="任意多边形: 形状 3022">
              <a:extLst>
                <a:ext uri="{FF2B5EF4-FFF2-40B4-BE49-F238E27FC236}">
                  <a16:creationId xmlns:a16="http://schemas.microsoft.com/office/drawing/2014/main" id="{B0A684F5-76FB-744F-7C1D-14D4A5A381B4}"/>
                </a:ext>
              </a:extLst>
            </p:cNvPr>
            <p:cNvSpPr/>
            <p:nvPr/>
          </p:nvSpPr>
          <p:spPr>
            <a:xfrm>
              <a:off x="7128162" y="3229878"/>
              <a:ext cx="1566" cy="1805"/>
            </a:xfrm>
            <a:custGeom>
              <a:avLst/>
              <a:gdLst>
                <a:gd name="connsiteX0" fmla="*/ 1138 w 1566"/>
                <a:gd name="connsiteY0" fmla="*/ 1806 h 1805"/>
                <a:gd name="connsiteX1" fmla="*/ 1 w 1566"/>
                <a:gd name="connsiteY1" fmla="*/ 1377 h 1805"/>
                <a:gd name="connsiteX2" fmla="*/ 424 w 1566"/>
                <a:gd name="connsiteY2" fmla="*/ 0 h 1805"/>
                <a:gd name="connsiteX3" fmla="*/ 1567 w 1566"/>
                <a:gd name="connsiteY3" fmla="*/ 428 h 1805"/>
                <a:gd name="connsiteX4" fmla="*/ 1138 w 1566"/>
                <a:gd name="connsiteY4" fmla="*/ 1806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 h="1805">
                  <a:moveTo>
                    <a:pt x="1138" y="1806"/>
                  </a:moveTo>
                  <a:cubicBezTo>
                    <a:pt x="738" y="1663"/>
                    <a:pt x="1" y="1532"/>
                    <a:pt x="1" y="1377"/>
                  </a:cubicBezTo>
                  <a:cubicBezTo>
                    <a:pt x="-16" y="926"/>
                    <a:pt x="263" y="463"/>
                    <a:pt x="424" y="0"/>
                  </a:cubicBezTo>
                  <a:cubicBezTo>
                    <a:pt x="824" y="143"/>
                    <a:pt x="1561" y="274"/>
                    <a:pt x="1567" y="428"/>
                  </a:cubicBezTo>
                  <a:cubicBezTo>
                    <a:pt x="1572" y="880"/>
                    <a:pt x="1298" y="1343"/>
                    <a:pt x="1138" y="1806"/>
                  </a:cubicBezTo>
                  <a:close/>
                </a:path>
              </a:pathLst>
            </a:custGeom>
            <a:grpFill/>
            <a:ln w="5715" cap="flat">
              <a:noFill/>
              <a:prstDash val="solid"/>
              <a:miter/>
            </a:ln>
          </p:spPr>
          <p:txBody>
            <a:bodyPr rtlCol="0" anchor="ctr"/>
            <a:lstStyle/>
            <a:p>
              <a:endParaRPr lang="zh-CN" altLang="en-US"/>
            </a:p>
          </p:txBody>
        </p:sp>
        <p:sp>
          <p:nvSpPr>
            <p:cNvPr id="3024" name="任意多边形: 形状 3023">
              <a:extLst>
                <a:ext uri="{FF2B5EF4-FFF2-40B4-BE49-F238E27FC236}">
                  <a16:creationId xmlns:a16="http://schemas.microsoft.com/office/drawing/2014/main" id="{AB732F1A-1279-CF8C-B1E5-CF2EEDA6C5CD}"/>
                </a:ext>
              </a:extLst>
            </p:cNvPr>
            <p:cNvSpPr/>
            <p:nvPr/>
          </p:nvSpPr>
          <p:spPr>
            <a:xfrm>
              <a:off x="7614690" y="3253904"/>
              <a:ext cx="3449" cy="4017"/>
            </a:xfrm>
            <a:custGeom>
              <a:avLst/>
              <a:gdLst>
                <a:gd name="connsiteX0" fmla="*/ 2511 w 3449"/>
                <a:gd name="connsiteY0" fmla="*/ 1416 h 4017"/>
                <a:gd name="connsiteX1" fmla="*/ 1368 w 3449"/>
                <a:gd name="connsiteY1" fmla="*/ 4011 h 4017"/>
                <a:gd name="connsiteX2" fmla="*/ 357 w 3449"/>
                <a:gd name="connsiteY2" fmla="*/ 1879 h 4017"/>
                <a:gd name="connsiteX3" fmla="*/ 2546 w 3449"/>
                <a:gd name="connsiteY3" fmla="*/ 16 h 4017"/>
                <a:gd name="connsiteX4" fmla="*/ 2511 w 3449"/>
                <a:gd name="connsiteY4" fmla="*/ 1416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9" h="4017">
                  <a:moveTo>
                    <a:pt x="2511" y="1416"/>
                  </a:moveTo>
                  <a:cubicBezTo>
                    <a:pt x="2134" y="2331"/>
                    <a:pt x="1820" y="3977"/>
                    <a:pt x="1368" y="4011"/>
                  </a:cubicBezTo>
                  <a:cubicBezTo>
                    <a:pt x="105" y="4114"/>
                    <a:pt x="-403" y="3000"/>
                    <a:pt x="357" y="1879"/>
                  </a:cubicBezTo>
                  <a:cubicBezTo>
                    <a:pt x="894" y="1079"/>
                    <a:pt x="2123" y="-155"/>
                    <a:pt x="2546" y="16"/>
                  </a:cubicBezTo>
                  <a:cubicBezTo>
                    <a:pt x="4552" y="839"/>
                    <a:pt x="2608" y="-778"/>
                    <a:pt x="2511" y="1416"/>
                  </a:cubicBezTo>
                  <a:close/>
                </a:path>
              </a:pathLst>
            </a:custGeom>
            <a:grpFill/>
            <a:ln w="5715" cap="flat">
              <a:noFill/>
              <a:prstDash val="solid"/>
              <a:miter/>
            </a:ln>
          </p:spPr>
          <p:txBody>
            <a:bodyPr rtlCol="0" anchor="ctr"/>
            <a:lstStyle/>
            <a:p>
              <a:endParaRPr lang="zh-CN" altLang="en-US"/>
            </a:p>
          </p:txBody>
        </p:sp>
        <p:sp>
          <p:nvSpPr>
            <p:cNvPr id="3025" name="任意多边形: 形状 3024">
              <a:extLst>
                <a:ext uri="{FF2B5EF4-FFF2-40B4-BE49-F238E27FC236}">
                  <a16:creationId xmlns:a16="http://schemas.microsoft.com/office/drawing/2014/main" id="{77C8C11B-E9A2-9577-CA31-2BEE734554A6}"/>
                </a:ext>
              </a:extLst>
            </p:cNvPr>
            <p:cNvSpPr/>
            <p:nvPr/>
          </p:nvSpPr>
          <p:spPr>
            <a:xfrm>
              <a:off x="7659121" y="3257966"/>
              <a:ext cx="1805" cy="1566"/>
            </a:xfrm>
            <a:custGeom>
              <a:avLst/>
              <a:gdLst>
                <a:gd name="connsiteX0" fmla="*/ 0 w 1805"/>
                <a:gd name="connsiteY0" fmla="*/ 1138 h 1566"/>
                <a:gd name="connsiteX1" fmla="*/ 428 w 1805"/>
                <a:gd name="connsiteY1" fmla="*/ 1 h 1566"/>
                <a:gd name="connsiteX2" fmla="*/ 1806 w 1805"/>
                <a:gd name="connsiteY2" fmla="*/ 424 h 1566"/>
                <a:gd name="connsiteX3" fmla="*/ 1377 w 1805"/>
                <a:gd name="connsiteY3" fmla="*/ 1567 h 1566"/>
                <a:gd name="connsiteX4" fmla="*/ 0 w 1805"/>
                <a:gd name="connsiteY4" fmla="*/ 1138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0" y="1138"/>
                  </a:moveTo>
                  <a:cubicBezTo>
                    <a:pt x="143" y="738"/>
                    <a:pt x="274" y="6"/>
                    <a:pt x="428" y="1"/>
                  </a:cubicBezTo>
                  <a:cubicBezTo>
                    <a:pt x="880" y="-16"/>
                    <a:pt x="1349" y="258"/>
                    <a:pt x="1806" y="424"/>
                  </a:cubicBezTo>
                  <a:cubicBezTo>
                    <a:pt x="1663" y="824"/>
                    <a:pt x="1532" y="1561"/>
                    <a:pt x="1377" y="1567"/>
                  </a:cubicBezTo>
                  <a:cubicBezTo>
                    <a:pt x="926" y="1573"/>
                    <a:pt x="457" y="1298"/>
                    <a:pt x="0" y="1138"/>
                  </a:cubicBezTo>
                  <a:close/>
                </a:path>
              </a:pathLst>
            </a:custGeom>
            <a:grpFill/>
            <a:ln w="5715" cap="flat">
              <a:noFill/>
              <a:prstDash val="solid"/>
              <a:miter/>
            </a:ln>
          </p:spPr>
          <p:txBody>
            <a:bodyPr rtlCol="0" anchor="ctr"/>
            <a:lstStyle/>
            <a:p>
              <a:endParaRPr lang="zh-CN" altLang="en-US"/>
            </a:p>
          </p:txBody>
        </p:sp>
        <p:sp>
          <p:nvSpPr>
            <p:cNvPr id="3026" name="任意多边形: 形状 3025">
              <a:extLst>
                <a:ext uri="{FF2B5EF4-FFF2-40B4-BE49-F238E27FC236}">
                  <a16:creationId xmlns:a16="http://schemas.microsoft.com/office/drawing/2014/main" id="{3EB66DCE-2FED-DE49-770D-00E203365C37}"/>
                </a:ext>
              </a:extLst>
            </p:cNvPr>
            <p:cNvSpPr/>
            <p:nvPr/>
          </p:nvSpPr>
          <p:spPr>
            <a:xfrm>
              <a:off x="7205252" y="3313904"/>
              <a:ext cx="4299" cy="2519"/>
            </a:xfrm>
            <a:custGeom>
              <a:avLst/>
              <a:gdLst>
                <a:gd name="connsiteX0" fmla="*/ 0 w 4299"/>
                <a:gd name="connsiteY0" fmla="*/ 1179 h 2519"/>
                <a:gd name="connsiteX1" fmla="*/ 778 w 4299"/>
                <a:gd name="connsiteY1" fmla="*/ 1 h 2519"/>
                <a:gd name="connsiteX2" fmla="*/ 3429 w 4299"/>
                <a:gd name="connsiteY2" fmla="*/ 1127 h 2519"/>
                <a:gd name="connsiteX3" fmla="*/ 2732 w 4299"/>
                <a:gd name="connsiteY3" fmla="*/ 2293 h 2519"/>
                <a:gd name="connsiteX4" fmla="*/ 0 w 4299"/>
                <a:gd name="connsiteY4" fmla="*/ 1179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9" h="2519">
                  <a:moveTo>
                    <a:pt x="0" y="1179"/>
                  </a:moveTo>
                  <a:cubicBezTo>
                    <a:pt x="269" y="762"/>
                    <a:pt x="640" y="-39"/>
                    <a:pt x="778" y="1"/>
                  </a:cubicBezTo>
                  <a:cubicBezTo>
                    <a:pt x="1698" y="264"/>
                    <a:pt x="2726" y="522"/>
                    <a:pt x="3429" y="1127"/>
                  </a:cubicBezTo>
                  <a:cubicBezTo>
                    <a:pt x="4829" y="2327"/>
                    <a:pt x="4498" y="2859"/>
                    <a:pt x="2732" y="2293"/>
                  </a:cubicBezTo>
                  <a:cubicBezTo>
                    <a:pt x="1800" y="1996"/>
                    <a:pt x="909" y="1556"/>
                    <a:pt x="0" y="1179"/>
                  </a:cubicBezTo>
                  <a:close/>
                </a:path>
              </a:pathLst>
            </a:custGeom>
            <a:grpFill/>
            <a:ln w="5715" cap="flat">
              <a:noFill/>
              <a:prstDash val="solid"/>
              <a:miter/>
            </a:ln>
          </p:spPr>
          <p:txBody>
            <a:bodyPr rtlCol="0" anchor="ctr"/>
            <a:lstStyle/>
            <a:p>
              <a:endParaRPr lang="zh-CN" altLang="en-US"/>
            </a:p>
          </p:txBody>
        </p:sp>
        <p:sp>
          <p:nvSpPr>
            <p:cNvPr id="3027" name="任意多边形: 形状 3026">
              <a:extLst>
                <a:ext uri="{FF2B5EF4-FFF2-40B4-BE49-F238E27FC236}">
                  <a16:creationId xmlns:a16="http://schemas.microsoft.com/office/drawing/2014/main" id="{981A1F44-607A-4F28-29AE-F1D35240BA0F}"/>
                </a:ext>
              </a:extLst>
            </p:cNvPr>
            <p:cNvSpPr/>
            <p:nvPr/>
          </p:nvSpPr>
          <p:spPr>
            <a:xfrm>
              <a:off x="7540689" y="3386273"/>
              <a:ext cx="4297" cy="2519"/>
            </a:xfrm>
            <a:custGeom>
              <a:avLst/>
              <a:gdLst>
                <a:gd name="connsiteX0" fmla="*/ 0 w 4297"/>
                <a:gd name="connsiteY0" fmla="*/ 1179 h 2519"/>
                <a:gd name="connsiteX1" fmla="*/ 777 w 4297"/>
                <a:gd name="connsiteY1" fmla="*/ 1 h 2519"/>
                <a:gd name="connsiteX2" fmla="*/ 3429 w 4297"/>
                <a:gd name="connsiteY2" fmla="*/ 1127 h 2519"/>
                <a:gd name="connsiteX3" fmla="*/ 2732 w 4297"/>
                <a:gd name="connsiteY3" fmla="*/ 2293 h 2519"/>
                <a:gd name="connsiteX4" fmla="*/ 0 w 4297"/>
                <a:gd name="connsiteY4" fmla="*/ 1179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7" h="2519">
                  <a:moveTo>
                    <a:pt x="0" y="1179"/>
                  </a:moveTo>
                  <a:cubicBezTo>
                    <a:pt x="269" y="767"/>
                    <a:pt x="640" y="-38"/>
                    <a:pt x="777" y="1"/>
                  </a:cubicBezTo>
                  <a:cubicBezTo>
                    <a:pt x="1697" y="264"/>
                    <a:pt x="2726" y="522"/>
                    <a:pt x="3429" y="1127"/>
                  </a:cubicBezTo>
                  <a:cubicBezTo>
                    <a:pt x="4829" y="2328"/>
                    <a:pt x="4492" y="2859"/>
                    <a:pt x="2732" y="2293"/>
                  </a:cubicBezTo>
                  <a:cubicBezTo>
                    <a:pt x="1800" y="1990"/>
                    <a:pt x="909" y="1556"/>
                    <a:pt x="0" y="1179"/>
                  </a:cubicBezTo>
                  <a:close/>
                </a:path>
              </a:pathLst>
            </a:custGeom>
            <a:grpFill/>
            <a:ln w="5715" cap="flat">
              <a:noFill/>
              <a:prstDash val="solid"/>
              <a:miter/>
            </a:ln>
          </p:spPr>
          <p:txBody>
            <a:bodyPr rtlCol="0" anchor="ctr"/>
            <a:lstStyle/>
            <a:p>
              <a:endParaRPr lang="zh-CN" altLang="en-US"/>
            </a:p>
          </p:txBody>
        </p:sp>
        <p:sp>
          <p:nvSpPr>
            <p:cNvPr id="3028" name="任意多边形: 形状 3027">
              <a:extLst>
                <a:ext uri="{FF2B5EF4-FFF2-40B4-BE49-F238E27FC236}">
                  <a16:creationId xmlns:a16="http://schemas.microsoft.com/office/drawing/2014/main" id="{4ED22E4A-003E-6002-9CA1-273EE694EE9E}"/>
                </a:ext>
              </a:extLst>
            </p:cNvPr>
            <p:cNvSpPr/>
            <p:nvPr/>
          </p:nvSpPr>
          <p:spPr>
            <a:xfrm>
              <a:off x="7294046" y="3389559"/>
              <a:ext cx="4304" cy="2522"/>
            </a:xfrm>
            <a:custGeom>
              <a:avLst/>
              <a:gdLst>
                <a:gd name="connsiteX0" fmla="*/ 0 w 4304"/>
                <a:gd name="connsiteY0" fmla="*/ 1179 h 2522"/>
                <a:gd name="connsiteX1" fmla="*/ 783 w 4304"/>
                <a:gd name="connsiteY1" fmla="*/ 1 h 2522"/>
                <a:gd name="connsiteX2" fmla="*/ 3434 w 4304"/>
                <a:gd name="connsiteY2" fmla="*/ 1127 h 2522"/>
                <a:gd name="connsiteX3" fmla="*/ 2738 w 4304"/>
                <a:gd name="connsiteY3" fmla="*/ 2299 h 2522"/>
                <a:gd name="connsiteX4" fmla="*/ 0 w 4304"/>
                <a:gd name="connsiteY4" fmla="*/ 1179 h 2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522">
                  <a:moveTo>
                    <a:pt x="0" y="1179"/>
                  </a:moveTo>
                  <a:cubicBezTo>
                    <a:pt x="269" y="762"/>
                    <a:pt x="640" y="-39"/>
                    <a:pt x="783" y="1"/>
                  </a:cubicBezTo>
                  <a:cubicBezTo>
                    <a:pt x="1703" y="264"/>
                    <a:pt x="2732" y="522"/>
                    <a:pt x="3434" y="1127"/>
                  </a:cubicBezTo>
                  <a:cubicBezTo>
                    <a:pt x="4835" y="2327"/>
                    <a:pt x="4503" y="2859"/>
                    <a:pt x="2738" y="2299"/>
                  </a:cubicBezTo>
                  <a:cubicBezTo>
                    <a:pt x="1794" y="1996"/>
                    <a:pt x="909" y="1562"/>
                    <a:pt x="0" y="1179"/>
                  </a:cubicBezTo>
                  <a:close/>
                </a:path>
              </a:pathLst>
            </a:custGeom>
            <a:grpFill/>
            <a:ln w="5715" cap="flat">
              <a:noFill/>
              <a:prstDash val="solid"/>
              <a:miter/>
            </a:ln>
          </p:spPr>
          <p:txBody>
            <a:bodyPr rtlCol="0" anchor="ctr"/>
            <a:lstStyle/>
            <a:p>
              <a:endParaRPr lang="zh-CN" altLang="en-US"/>
            </a:p>
          </p:txBody>
        </p:sp>
        <p:sp>
          <p:nvSpPr>
            <p:cNvPr id="3029" name="任意多边形: 形状 3028">
              <a:extLst>
                <a:ext uri="{FF2B5EF4-FFF2-40B4-BE49-F238E27FC236}">
                  <a16:creationId xmlns:a16="http://schemas.microsoft.com/office/drawing/2014/main" id="{263E4889-0948-84E7-9A12-F5F79E6FB12C}"/>
                </a:ext>
              </a:extLst>
            </p:cNvPr>
            <p:cNvSpPr/>
            <p:nvPr/>
          </p:nvSpPr>
          <p:spPr>
            <a:xfrm>
              <a:off x="7530550" y="3389558"/>
              <a:ext cx="2423" cy="1573"/>
            </a:xfrm>
            <a:custGeom>
              <a:avLst/>
              <a:gdLst>
                <a:gd name="connsiteX0" fmla="*/ 1126 w 2423"/>
                <a:gd name="connsiteY0" fmla="*/ 1574 h 1573"/>
                <a:gd name="connsiteX1" fmla="*/ 0 w 2423"/>
                <a:gd name="connsiteY1" fmla="*/ 648 h 1573"/>
                <a:gd name="connsiteX2" fmla="*/ 1292 w 2423"/>
                <a:gd name="connsiteY2" fmla="*/ 2 h 1573"/>
                <a:gd name="connsiteX3" fmla="*/ 2423 w 2423"/>
                <a:gd name="connsiteY3" fmla="*/ 870 h 1573"/>
                <a:gd name="connsiteX4" fmla="*/ 1126 w 2423"/>
                <a:gd name="connsiteY4" fmla="*/ 1574 h 1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 h="1573">
                  <a:moveTo>
                    <a:pt x="1126" y="1574"/>
                  </a:moveTo>
                  <a:cubicBezTo>
                    <a:pt x="749" y="1265"/>
                    <a:pt x="377" y="956"/>
                    <a:pt x="0" y="648"/>
                  </a:cubicBezTo>
                  <a:cubicBezTo>
                    <a:pt x="434" y="413"/>
                    <a:pt x="880" y="-32"/>
                    <a:pt x="1292" y="2"/>
                  </a:cubicBezTo>
                  <a:cubicBezTo>
                    <a:pt x="1691" y="36"/>
                    <a:pt x="2052" y="562"/>
                    <a:pt x="2423" y="870"/>
                  </a:cubicBezTo>
                  <a:cubicBezTo>
                    <a:pt x="1995" y="1099"/>
                    <a:pt x="1560" y="1339"/>
                    <a:pt x="1126" y="1574"/>
                  </a:cubicBezTo>
                  <a:close/>
                </a:path>
              </a:pathLst>
            </a:custGeom>
            <a:grpFill/>
            <a:ln w="5715" cap="flat">
              <a:noFill/>
              <a:prstDash val="solid"/>
              <a:miter/>
            </a:ln>
          </p:spPr>
          <p:txBody>
            <a:bodyPr rtlCol="0" anchor="ctr"/>
            <a:lstStyle/>
            <a:p>
              <a:endParaRPr lang="zh-CN" altLang="en-US"/>
            </a:p>
          </p:txBody>
        </p:sp>
        <p:sp>
          <p:nvSpPr>
            <p:cNvPr id="3030" name="任意多边形: 形状 3029">
              <a:extLst>
                <a:ext uri="{FF2B5EF4-FFF2-40B4-BE49-F238E27FC236}">
                  <a16:creationId xmlns:a16="http://schemas.microsoft.com/office/drawing/2014/main" id="{8FA9FBF7-B288-2A2E-838E-AF692755F008}"/>
                </a:ext>
              </a:extLst>
            </p:cNvPr>
            <p:cNvSpPr/>
            <p:nvPr/>
          </p:nvSpPr>
          <p:spPr>
            <a:xfrm>
              <a:off x="7482394" y="3493790"/>
              <a:ext cx="4304" cy="2522"/>
            </a:xfrm>
            <a:custGeom>
              <a:avLst/>
              <a:gdLst>
                <a:gd name="connsiteX0" fmla="*/ 4304 w 4304"/>
                <a:gd name="connsiteY0" fmla="*/ 1344 h 2522"/>
                <a:gd name="connsiteX1" fmla="*/ 3522 w 4304"/>
                <a:gd name="connsiteY1" fmla="*/ 2521 h 2522"/>
                <a:gd name="connsiteX2" fmla="*/ 870 w 4304"/>
                <a:gd name="connsiteY2" fmla="*/ 1395 h 2522"/>
                <a:gd name="connsiteX3" fmla="*/ 1567 w 4304"/>
                <a:gd name="connsiteY3" fmla="*/ 223 h 2522"/>
                <a:gd name="connsiteX4" fmla="*/ 4304 w 4304"/>
                <a:gd name="connsiteY4" fmla="*/ 1344 h 2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522">
                  <a:moveTo>
                    <a:pt x="4304" y="1344"/>
                  </a:moveTo>
                  <a:cubicBezTo>
                    <a:pt x="4036" y="1761"/>
                    <a:pt x="3664" y="2561"/>
                    <a:pt x="3522" y="2521"/>
                  </a:cubicBezTo>
                  <a:cubicBezTo>
                    <a:pt x="2602" y="2258"/>
                    <a:pt x="1573" y="2001"/>
                    <a:pt x="870" y="1395"/>
                  </a:cubicBezTo>
                  <a:cubicBezTo>
                    <a:pt x="-530" y="195"/>
                    <a:pt x="-199" y="-337"/>
                    <a:pt x="1567" y="223"/>
                  </a:cubicBezTo>
                  <a:cubicBezTo>
                    <a:pt x="2504" y="532"/>
                    <a:pt x="3396" y="966"/>
                    <a:pt x="4304" y="1344"/>
                  </a:cubicBezTo>
                  <a:close/>
                </a:path>
              </a:pathLst>
            </a:custGeom>
            <a:grpFill/>
            <a:ln w="5715" cap="flat">
              <a:noFill/>
              <a:prstDash val="solid"/>
              <a:miter/>
            </a:ln>
          </p:spPr>
          <p:txBody>
            <a:bodyPr rtlCol="0" anchor="ctr"/>
            <a:lstStyle/>
            <a:p>
              <a:endParaRPr lang="zh-CN" altLang="en-US"/>
            </a:p>
          </p:txBody>
        </p:sp>
        <p:sp>
          <p:nvSpPr>
            <p:cNvPr id="3031" name="任意多边形: 形状 3030">
              <a:extLst>
                <a:ext uri="{FF2B5EF4-FFF2-40B4-BE49-F238E27FC236}">
                  <a16:creationId xmlns:a16="http://schemas.microsoft.com/office/drawing/2014/main" id="{67706759-83F4-083A-02BB-2359127BBCC8}"/>
                </a:ext>
              </a:extLst>
            </p:cNvPr>
            <p:cNvSpPr/>
            <p:nvPr/>
          </p:nvSpPr>
          <p:spPr>
            <a:xfrm>
              <a:off x="7350905" y="3579458"/>
              <a:ext cx="6577" cy="3280"/>
            </a:xfrm>
            <a:custGeom>
              <a:avLst/>
              <a:gdLst>
                <a:gd name="connsiteX0" fmla="*/ 6578 w 6577"/>
                <a:gd name="connsiteY0" fmla="*/ 3280 h 3280"/>
                <a:gd name="connsiteX1" fmla="*/ 0 w 6577"/>
                <a:gd name="connsiteY1" fmla="*/ 0 h 3280"/>
                <a:gd name="connsiteX2" fmla="*/ 6578 w 6577"/>
                <a:gd name="connsiteY2" fmla="*/ 3280 h 3280"/>
              </a:gdLst>
              <a:ahLst/>
              <a:cxnLst>
                <a:cxn ang="0">
                  <a:pos x="connsiteX0" y="connsiteY0"/>
                </a:cxn>
                <a:cxn ang="0">
                  <a:pos x="connsiteX1" y="connsiteY1"/>
                </a:cxn>
                <a:cxn ang="0">
                  <a:pos x="connsiteX2" y="connsiteY2"/>
                </a:cxn>
              </a:cxnLst>
              <a:rect l="l" t="t" r="r" b="b"/>
              <a:pathLst>
                <a:path w="6577" h="3280">
                  <a:moveTo>
                    <a:pt x="6578" y="3280"/>
                  </a:moveTo>
                  <a:cubicBezTo>
                    <a:pt x="3875" y="3212"/>
                    <a:pt x="1423" y="2635"/>
                    <a:pt x="0" y="0"/>
                  </a:cubicBezTo>
                  <a:cubicBezTo>
                    <a:pt x="2715" y="57"/>
                    <a:pt x="5161" y="640"/>
                    <a:pt x="6578" y="3280"/>
                  </a:cubicBezTo>
                  <a:close/>
                </a:path>
              </a:pathLst>
            </a:custGeom>
            <a:grpFill/>
            <a:ln w="5715" cap="flat">
              <a:noFill/>
              <a:prstDash val="solid"/>
              <a:miter/>
            </a:ln>
          </p:spPr>
          <p:txBody>
            <a:bodyPr rtlCol="0" anchor="ctr"/>
            <a:lstStyle/>
            <a:p>
              <a:endParaRPr lang="zh-CN" altLang="en-US"/>
            </a:p>
          </p:txBody>
        </p:sp>
        <p:sp>
          <p:nvSpPr>
            <p:cNvPr id="3032" name="任意多边形: 形状 3031">
              <a:extLst>
                <a:ext uri="{FF2B5EF4-FFF2-40B4-BE49-F238E27FC236}">
                  <a16:creationId xmlns:a16="http://schemas.microsoft.com/office/drawing/2014/main" id="{2297EA14-17C9-9BAD-C5B0-93139C86FF3A}"/>
                </a:ext>
              </a:extLst>
            </p:cNvPr>
            <p:cNvSpPr/>
            <p:nvPr/>
          </p:nvSpPr>
          <p:spPr>
            <a:xfrm>
              <a:off x="7530550" y="3590206"/>
              <a:ext cx="2428" cy="1579"/>
            </a:xfrm>
            <a:custGeom>
              <a:avLst/>
              <a:gdLst>
                <a:gd name="connsiteX0" fmla="*/ 1126 w 2428"/>
                <a:gd name="connsiteY0" fmla="*/ 1579 h 1579"/>
                <a:gd name="connsiteX1" fmla="*/ 0 w 2428"/>
                <a:gd name="connsiteY1" fmla="*/ 648 h 1579"/>
                <a:gd name="connsiteX2" fmla="*/ 1292 w 2428"/>
                <a:gd name="connsiteY2" fmla="*/ 2 h 1579"/>
                <a:gd name="connsiteX3" fmla="*/ 2429 w 2428"/>
                <a:gd name="connsiteY3" fmla="*/ 870 h 1579"/>
                <a:gd name="connsiteX4" fmla="*/ 1126 w 2428"/>
                <a:gd name="connsiteY4" fmla="*/ 1579 h 1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 h="1579">
                  <a:moveTo>
                    <a:pt x="1126" y="1579"/>
                  </a:moveTo>
                  <a:cubicBezTo>
                    <a:pt x="749" y="1271"/>
                    <a:pt x="377" y="962"/>
                    <a:pt x="0" y="648"/>
                  </a:cubicBezTo>
                  <a:cubicBezTo>
                    <a:pt x="434" y="413"/>
                    <a:pt x="886" y="-32"/>
                    <a:pt x="1292" y="2"/>
                  </a:cubicBezTo>
                  <a:cubicBezTo>
                    <a:pt x="1691" y="36"/>
                    <a:pt x="2052" y="562"/>
                    <a:pt x="2429" y="870"/>
                  </a:cubicBezTo>
                  <a:cubicBezTo>
                    <a:pt x="1995" y="1105"/>
                    <a:pt x="1560" y="1345"/>
                    <a:pt x="1126" y="1579"/>
                  </a:cubicBezTo>
                  <a:close/>
                </a:path>
              </a:pathLst>
            </a:custGeom>
            <a:grpFill/>
            <a:ln w="5715" cap="flat">
              <a:noFill/>
              <a:prstDash val="solid"/>
              <a:miter/>
            </a:ln>
          </p:spPr>
          <p:txBody>
            <a:bodyPr rtlCol="0" anchor="ctr"/>
            <a:lstStyle/>
            <a:p>
              <a:endParaRPr lang="zh-CN" altLang="en-US"/>
            </a:p>
          </p:txBody>
        </p:sp>
        <p:sp>
          <p:nvSpPr>
            <p:cNvPr id="3033" name="任意多边形: 形状 3032">
              <a:extLst>
                <a:ext uri="{FF2B5EF4-FFF2-40B4-BE49-F238E27FC236}">
                  <a16:creationId xmlns:a16="http://schemas.microsoft.com/office/drawing/2014/main" id="{F99CF0DD-DCCA-B288-C8BF-5436EC0D5B28}"/>
                </a:ext>
              </a:extLst>
            </p:cNvPr>
            <p:cNvSpPr/>
            <p:nvPr/>
          </p:nvSpPr>
          <p:spPr>
            <a:xfrm>
              <a:off x="7541643" y="3699799"/>
              <a:ext cx="1360" cy="1360"/>
            </a:xfrm>
            <a:custGeom>
              <a:avLst/>
              <a:gdLst>
                <a:gd name="connsiteX0" fmla="*/ 0 w 1360"/>
                <a:gd name="connsiteY0" fmla="*/ 1360 h 1360"/>
                <a:gd name="connsiteX1" fmla="*/ 754 w 1360"/>
                <a:gd name="connsiteY1" fmla="*/ 0 h 1360"/>
                <a:gd name="connsiteX2" fmla="*/ 1360 w 1360"/>
                <a:gd name="connsiteY2" fmla="*/ 612 h 1360"/>
              </a:gdLst>
              <a:ahLst/>
              <a:cxnLst>
                <a:cxn ang="0">
                  <a:pos x="connsiteX0" y="connsiteY0"/>
                </a:cxn>
                <a:cxn ang="0">
                  <a:pos x="connsiteX1" y="connsiteY1"/>
                </a:cxn>
                <a:cxn ang="0">
                  <a:pos x="connsiteX2" y="connsiteY2"/>
                </a:cxn>
              </a:cxnLst>
              <a:rect l="l" t="t" r="r" b="b"/>
              <a:pathLst>
                <a:path w="1360" h="1360">
                  <a:moveTo>
                    <a:pt x="0" y="1360"/>
                  </a:moveTo>
                  <a:lnTo>
                    <a:pt x="754" y="0"/>
                  </a:lnTo>
                  <a:lnTo>
                    <a:pt x="1360" y="612"/>
                  </a:lnTo>
                  <a:close/>
                </a:path>
              </a:pathLst>
            </a:custGeom>
            <a:grpFill/>
            <a:ln w="5715" cap="flat">
              <a:noFill/>
              <a:prstDash val="solid"/>
              <a:miter/>
            </a:ln>
          </p:spPr>
          <p:txBody>
            <a:bodyPr rtlCol="0" anchor="ctr"/>
            <a:lstStyle/>
            <a:p>
              <a:endParaRPr lang="zh-CN" altLang="en-US"/>
            </a:p>
          </p:txBody>
        </p:sp>
        <p:sp>
          <p:nvSpPr>
            <p:cNvPr id="3034" name="任意多边形: 形状 3033">
              <a:extLst>
                <a:ext uri="{FF2B5EF4-FFF2-40B4-BE49-F238E27FC236}">
                  <a16:creationId xmlns:a16="http://schemas.microsoft.com/office/drawing/2014/main" id="{CF407274-DFE2-413F-1DA9-EB51580D8FF2}"/>
                </a:ext>
              </a:extLst>
            </p:cNvPr>
            <p:cNvSpPr/>
            <p:nvPr/>
          </p:nvSpPr>
          <p:spPr>
            <a:xfrm>
              <a:off x="7577819" y="3632082"/>
              <a:ext cx="1354" cy="1354"/>
            </a:xfrm>
            <a:custGeom>
              <a:avLst/>
              <a:gdLst>
                <a:gd name="connsiteX0" fmla="*/ 0 w 1354"/>
                <a:gd name="connsiteY0" fmla="*/ 0 h 1354"/>
                <a:gd name="connsiteX1" fmla="*/ 1354 w 1354"/>
                <a:gd name="connsiteY1" fmla="*/ 743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3"/>
                  </a:lnTo>
                  <a:lnTo>
                    <a:pt x="749" y="1354"/>
                  </a:lnTo>
                  <a:close/>
                </a:path>
              </a:pathLst>
            </a:custGeom>
            <a:grpFill/>
            <a:ln w="5715" cap="flat">
              <a:noFill/>
              <a:prstDash val="solid"/>
              <a:miter/>
            </a:ln>
          </p:spPr>
          <p:txBody>
            <a:bodyPr rtlCol="0" anchor="ctr"/>
            <a:lstStyle/>
            <a:p>
              <a:endParaRPr lang="zh-CN" altLang="en-US"/>
            </a:p>
          </p:txBody>
        </p:sp>
        <p:sp>
          <p:nvSpPr>
            <p:cNvPr id="3035" name="任意多边形: 形状 3034">
              <a:extLst>
                <a:ext uri="{FF2B5EF4-FFF2-40B4-BE49-F238E27FC236}">
                  <a16:creationId xmlns:a16="http://schemas.microsoft.com/office/drawing/2014/main" id="{EC900A30-45D8-08D7-A189-43477E3C3731}"/>
                </a:ext>
              </a:extLst>
            </p:cNvPr>
            <p:cNvSpPr/>
            <p:nvPr/>
          </p:nvSpPr>
          <p:spPr>
            <a:xfrm>
              <a:off x="7576465" y="3630722"/>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036" name="任意多边形: 形状 3035">
              <a:extLst>
                <a:ext uri="{FF2B5EF4-FFF2-40B4-BE49-F238E27FC236}">
                  <a16:creationId xmlns:a16="http://schemas.microsoft.com/office/drawing/2014/main" id="{51785957-45E7-CEEC-D8AC-84038CEC47AE}"/>
                </a:ext>
              </a:extLst>
            </p:cNvPr>
            <p:cNvSpPr/>
            <p:nvPr/>
          </p:nvSpPr>
          <p:spPr>
            <a:xfrm>
              <a:off x="7531779" y="3628790"/>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037" name="任意多边形: 形状 3036">
              <a:extLst>
                <a:ext uri="{FF2B5EF4-FFF2-40B4-BE49-F238E27FC236}">
                  <a16:creationId xmlns:a16="http://schemas.microsoft.com/office/drawing/2014/main" id="{52765E35-4726-0A50-DB34-38C76DEC118D}"/>
                </a:ext>
              </a:extLst>
            </p:cNvPr>
            <p:cNvSpPr/>
            <p:nvPr/>
          </p:nvSpPr>
          <p:spPr>
            <a:xfrm>
              <a:off x="7523846" y="3628790"/>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3038" name="任意多边形: 形状 3037">
              <a:extLst>
                <a:ext uri="{FF2B5EF4-FFF2-40B4-BE49-F238E27FC236}">
                  <a16:creationId xmlns:a16="http://schemas.microsoft.com/office/drawing/2014/main" id="{C2A81307-84EF-FF50-D9EB-6EF9B44D5250}"/>
                </a:ext>
              </a:extLst>
            </p:cNvPr>
            <p:cNvSpPr/>
            <p:nvPr/>
          </p:nvSpPr>
          <p:spPr>
            <a:xfrm>
              <a:off x="7541643" y="3601118"/>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3039" name="任意多边形: 形状 3038">
              <a:extLst>
                <a:ext uri="{FF2B5EF4-FFF2-40B4-BE49-F238E27FC236}">
                  <a16:creationId xmlns:a16="http://schemas.microsoft.com/office/drawing/2014/main" id="{65ADE37B-0149-F9FB-6251-AE029988DCC7}"/>
                </a:ext>
              </a:extLst>
            </p:cNvPr>
            <p:cNvSpPr/>
            <p:nvPr/>
          </p:nvSpPr>
          <p:spPr>
            <a:xfrm>
              <a:off x="7373931" y="3566291"/>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040" name="任意多边形: 形状 3039">
              <a:extLst>
                <a:ext uri="{FF2B5EF4-FFF2-40B4-BE49-F238E27FC236}">
                  <a16:creationId xmlns:a16="http://schemas.microsoft.com/office/drawing/2014/main" id="{52D5955E-9CB0-3199-A24E-95BFABA36418}"/>
                </a:ext>
              </a:extLst>
            </p:cNvPr>
            <p:cNvSpPr/>
            <p:nvPr/>
          </p:nvSpPr>
          <p:spPr>
            <a:xfrm>
              <a:off x="7362706" y="3556421"/>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3041" name="任意多边形: 形状 3040">
              <a:extLst>
                <a:ext uri="{FF2B5EF4-FFF2-40B4-BE49-F238E27FC236}">
                  <a16:creationId xmlns:a16="http://schemas.microsoft.com/office/drawing/2014/main" id="{B0871FFF-B36E-4E0B-2C41-A07F7BA35012}"/>
                </a:ext>
              </a:extLst>
            </p:cNvPr>
            <p:cNvSpPr/>
            <p:nvPr/>
          </p:nvSpPr>
          <p:spPr>
            <a:xfrm>
              <a:off x="7356128" y="3545197"/>
              <a:ext cx="1354" cy="1360"/>
            </a:xfrm>
            <a:custGeom>
              <a:avLst/>
              <a:gdLst>
                <a:gd name="connsiteX0" fmla="*/ 1354 w 1354"/>
                <a:gd name="connsiteY0" fmla="*/ 1360 h 1360"/>
                <a:gd name="connsiteX1" fmla="*/ 0 w 1354"/>
                <a:gd name="connsiteY1" fmla="*/ 612 h 1360"/>
                <a:gd name="connsiteX2" fmla="*/ 611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11" y="0"/>
                  </a:lnTo>
                  <a:close/>
                </a:path>
              </a:pathLst>
            </a:custGeom>
            <a:grpFill/>
            <a:ln w="5715" cap="flat">
              <a:noFill/>
              <a:prstDash val="solid"/>
              <a:miter/>
            </a:ln>
          </p:spPr>
          <p:txBody>
            <a:bodyPr rtlCol="0" anchor="ctr"/>
            <a:lstStyle/>
            <a:p>
              <a:endParaRPr lang="zh-CN" altLang="en-US"/>
            </a:p>
          </p:txBody>
        </p:sp>
        <p:sp>
          <p:nvSpPr>
            <p:cNvPr id="3042" name="任意多边形: 形状 3041">
              <a:extLst>
                <a:ext uri="{FF2B5EF4-FFF2-40B4-BE49-F238E27FC236}">
                  <a16:creationId xmlns:a16="http://schemas.microsoft.com/office/drawing/2014/main" id="{A9A8A09D-C65F-09A5-2248-32A1B23811D3}"/>
                </a:ext>
              </a:extLst>
            </p:cNvPr>
            <p:cNvSpPr/>
            <p:nvPr/>
          </p:nvSpPr>
          <p:spPr>
            <a:xfrm>
              <a:off x="7458073" y="3503792"/>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043" name="任意多边形: 形状 3042">
              <a:extLst>
                <a:ext uri="{FF2B5EF4-FFF2-40B4-BE49-F238E27FC236}">
                  <a16:creationId xmlns:a16="http://schemas.microsoft.com/office/drawing/2014/main" id="{70039B92-E502-BC6D-284A-4C910A50AAC3}"/>
                </a:ext>
              </a:extLst>
            </p:cNvPr>
            <p:cNvSpPr/>
            <p:nvPr/>
          </p:nvSpPr>
          <p:spPr>
            <a:xfrm>
              <a:off x="7502181" y="3480766"/>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044" name="任意多边形: 形状 3043">
              <a:extLst>
                <a:ext uri="{FF2B5EF4-FFF2-40B4-BE49-F238E27FC236}">
                  <a16:creationId xmlns:a16="http://schemas.microsoft.com/office/drawing/2014/main" id="{36D46087-458B-0325-C237-7FB1B547A86E}"/>
                </a:ext>
              </a:extLst>
            </p:cNvPr>
            <p:cNvSpPr/>
            <p:nvPr/>
          </p:nvSpPr>
          <p:spPr>
            <a:xfrm>
              <a:off x="7669899" y="3443224"/>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3045" name="任意多边形: 形状 3044">
              <a:extLst>
                <a:ext uri="{FF2B5EF4-FFF2-40B4-BE49-F238E27FC236}">
                  <a16:creationId xmlns:a16="http://schemas.microsoft.com/office/drawing/2014/main" id="{D52EF7CB-83F8-1DBE-4704-60FF24DA7C81}"/>
                </a:ext>
              </a:extLst>
            </p:cNvPr>
            <p:cNvSpPr/>
            <p:nvPr/>
          </p:nvSpPr>
          <p:spPr>
            <a:xfrm>
              <a:off x="7554799" y="3426776"/>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3046" name="任意多边形: 形状 3045">
              <a:extLst>
                <a:ext uri="{FF2B5EF4-FFF2-40B4-BE49-F238E27FC236}">
                  <a16:creationId xmlns:a16="http://schemas.microsoft.com/office/drawing/2014/main" id="{26288B49-AD1E-5F83-9383-EE653F65A8B1}"/>
                </a:ext>
              </a:extLst>
            </p:cNvPr>
            <p:cNvSpPr/>
            <p:nvPr/>
          </p:nvSpPr>
          <p:spPr>
            <a:xfrm>
              <a:off x="7520555" y="3393881"/>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047" name="任意多边形: 形状 3046">
              <a:extLst>
                <a:ext uri="{FF2B5EF4-FFF2-40B4-BE49-F238E27FC236}">
                  <a16:creationId xmlns:a16="http://schemas.microsoft.com/office/drawing/2014/main" id="{C2C79B6B-F7BD-714E-5271-82E9CD95F947}"/>
                </a:ext>
              </a:extLst>
            </p:cNvPr>
            <p:cNvSpPr/>
            <p:nvPr/>
          </p:nvSpPr>
          <p:spPr>
            <a:xfrm>
              <a:off x="7208144" y="3319586"/>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3048" name="任意多边形: 形状 3047">
              <a:extLst>
                <a:ext uri="{FF2B5EF4-FFF2-40B4-BE49-F238E27FC236}">
                  <a16:creationId xmlns:a16="http://schemas.microsoft.com/office/drawing/2014/main" id="{5E40883F-793E-18D5-52AC-279BDF792B1A}"/>
                </a:ext>
              </a:extLst>
            </p:cNvPr>
            <p:cNvSpPr/>
            <p:nvPr/>
          </p:nvSpPr>
          <p:spPr>
            <a:xfrm>
              <a:off x="7162104" y="3217613"/>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3049" name="任意多边形: 形状 3048">
              <a:extLst>
                <a:ext uri="{FF2B5EF4-FFF2-40B4-BE49-F238E27FC236}">
                  <a16:creationId xmlns:a16="http://schemas.microsoft.com/office/drawing/2014/main" id="{07320B1F-CED1-6B28-506D-EFF991EDD9E7}"/>
                </a:ext>
              </a:extLst>
            </p:cNvPr>
            <p:cNvSpPr/>
            <p:nvPr/>
          </p:nvSpPr>
          <p:spPr>
            <a:xfrm>
              <a:off x="7153595" y="3207743"/>
              <a:ext cx="1671" cy="3292"/>
            </a:xfrm>
            <a:custGeom>
              <a:avLst/>
              <a:gdLst>
                <a:gd name="connsiteX0" fmla="*/ 0 w 1671"/>
                <a:gd name="connsiteY0" fmla="*/ 0 h 3292"/>
                <a:gd name="connsiteX1" fmla="*/ 0 w 1671"/>
                <a:gd name="connsiteY1" fmla="*/ 3292 h 3292"/>
                <a:gd name="connsiteX2" fmla="*/ 0 w 1671"/>
                <a:gd name="connsiteY2" fmla="*/ 0 h 3292"/>
              </a:gdLst>
              <a:ahLst/>
              <a:cxnLst>
                <a:cxn ang="0">
                  <a:pos x="connsiteX0" y="connsiteY0"/>
                </a:cxn>
                <a:cxn ang="0">
                  <a:pos x="connsiteX1" y="connsiteY1"/>
                </a:cxn>
                <a:cxn ang="0">
                  <a:pos x="connsiteX2" y="connsiteY2"/>
                </a:cxn>
              </a:cxnLst>
              <a:rect l="l" t="t" r="r" b="b"/>
              <a:pathLst>
                <a:path w="1671" h="3292">
                  <a:moveTo>
                    <a:pt x="0" y="0"/>
                  </a:moveTo>
                  <a:cubicBezTo>
                    <a:pt x="2229" y="1097"/>
                    <a:pt x="2229" y="2195"/>
                    <a:pt x="0"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3050" name="任意多边形: 形状 3049">
              <a:extLst>
                <a:ext uri="{FF2B5EF4-FFF2-40B4-BE49-F238E27FC236}">
                  <a16:creationId xmlns:a16="http://schemas.microsoft.com/office/drawing/2014/main" id="{72908555-86BA-63D9-20D4-1AA20DB3FEC9}"/>
                </a:ext>
              </a:extLst>
            </p:cNvPr>
            <p:cNvSpPr/>
            <p:nvPr/>
          </p:nvSpPr>
          <p:spPr>
            <a:xfrm>
              <a:off x="7179901" y="3188009"/>
              <a:ext cx="1360" cy="1354"/>
            </a:xfrm>
            <a:custGeom>
              <a:avLst/>
              <a:gdLst>
                <a:gd name="connsiteX0" fmla="*/ 0 w 1360"/>
                <a:gd name="connsiteY0" fmla="*/ 0 h 1354"/>
                <a:gd name="connsiteX1" fmla="*/ 1360 w 1360"/>
                <a:gd name="connsiteY1" fmla="*/ 749 h 1354"/>
                <a:gd name="connsiteX2" fmla="*/ 754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54" y="1354"/>
                  </a:lnTo>
                  <a:close/>
                </a:path>
              </a:pathLst>
            </a:custGeom>
            <a:grpFill/>
            <a:ln w="5715" cap="flat">
              <a:noFill/>
              <a:prstDash val="solid"/>
              <a:miter/>
            </a:ln>
          </p:spPr>
          <p:txBody>
            <a:bodyPr rtlCol="0" anchor="ctr"/>
            <a:lstStyle/>
            <a:p>
              <a:endParaRPr lang="zh-CN" altLang="en-US"/>
            </a:p>
          </p:txBody>
        </p:sp>
        <p:sp>
          <p:nvSpPr>
            <p:cNvPr id="3051" name="任意多边形: 形状 3050">
              <a:extLst>
                <a:ext uri="{FF2B5EF4-FFF2-40B4-BE49-F238E27FC236}">
                  <a16:creationId xmlns:a16="http://schemas.microsoft.com/office/drawing/2014/main" id="{CFF3D41E-BC66-C378-9420-12273B78FBBA}"/>
                </a:ext>
              </a:extLst>
            </p:cNvPr>
            <p:cNvSpPr/>
            <p:nvPr/>
          </p:nvSpPr>
          <p:spPr>
            <a:xfrm>
              <a:off x="7093044" y="3181432"/>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3052" name="任意多边形: 形状 3051">
              <a:extLst>
                <a:ext uri="{FF2B5EF4-FFF2-40B4-BE49-F238E27FC236}">
                  <a16:creationId xmlns:a16="http://schemas.microsoft.com/office/drawing/2014/main" id="{0073A1F8-B1DE-D26C-1FD8-7D49812052CB}"/>
                </a:ext>
              </a:extLst>
            </p:cNvPr>
            <p:cNvSpPr/>
            <p:nvPr/>
          </p:nvSpPr>
          <p:spPr>
            <a:xfrm>
              <a:off x="7145541" y="3168276"/>
              <a:ext cx="1475" cy="3280"/>
            </a:xfrm>
            <a:custGeom>
              <a:avLst/>
              <a:gdLst>
                <a:gd name="connsiteX0" fmla="*/ 1476 w 1475"/>
                <a:gd name="connsiteY0" fmla="*/ 3280 h 3280"/>
                <a:gd name="connsiteX1" fmla="*/ 213 w 1475"/>
                <a:gd name="connsiteY1" fmla="*/ 948 h 3280"/>
                <a:gd name="connsiteX2" fmla="*/ 1476 w 1475"/>
                <a:gd name="connsiteY2" fmla="*/ 0 h 3280"/>
                <a:gd name="connsiteX3" fmla="*/ 1476 w 1475"/>
                <a:gd name="connsiteY3" fmla="*/ 3280 h 3280"/>
              </a:gdLst>
              <a:ahLst/>
              <a:cxnLst>
                <a:cxn ang="0">
                  <a:pos x="connsiteX0" y="connsiteY0"/>
                </a:cxn>
                <a:cxn ang="0">
                  <a:pos x="connsiteX1" y="connsiteY1"/>
                </a:cxn>
                <a:cxn ang="0">
                  <a:pos x="connsiteX2" y="connsiteY2"/>
                </a:cxn>
                <a:cxn ang="0">
                  <a:pos x="connsiteX3" y="connsiteY3"/>
                </a:cxn>
              </a:cxnLst>
              <a:rect l="l" t="t" r="r" b="b"/>
              <a:pathLst>
                <a:path w="1475" h="3280">
                  <a:moveTo>
                    <a:pt x="1476" y="3280"/>
                  </a:moveTo>
                  <a:cubicBezTo>
                    <a:pt x="178" y="2823"/>
                    <a:pt x="-325" y="2000"/>
                    <a:pt x="213" y="948"/>
                  </a:cubicBezTo>
                  <a:cubicBezTo>
                    <a:pt x="430" y="526"/>
                    <a:pt x="1041" y="308"/>
                    <a:pt x="1476" y="0"/>
                  </a:cubicBezTo>
                  <a:cubicBezTo>
                    <a:pt x="1476" y="1091"/>
                    <a:pt x="1476" y="2183"/>
                    <a:pt x="1476" y="3280"/>
                  </a:cubicBezTo>
                  <a:close/>
                </a:path>
              </a:pathLst>
            </a:custGeom>
            <a:grpFill/>
            <a:ln w="5715" cap="flat">
              <a:noFill/>
              <a:prstDash val="solid"/>
              <a:miter/>
            </a:ln>
          </p:spPr>
          <p:txBody>
            <a:bodyPr rtlCol="0" anchor="ctr"/>
            <a:lstStyle/>
            <a:p>
              <a:endParaRPr lang="zh-CN" altLang="en-US"/>
            </a:p>
          </p:txBody>
        </p:sp>
        <p:sp>
          <p:nvSpPr>
            <p:cNvPr id="3053" name="任意多边形: 形状 3052">
              <a:extLst>
                <a:ext uri="{FF2B5EF4-FFF2-40B4-BE49-F238E27FC236}">
                  <a16:creationId xmlns:a16="http://schemas.microsoft.com/office/drawing/2014/main" id="{8F4EE4C2-2192-ED22-10B9-E4AA5738C52F}"/>
                </a:ext>
              </a:extLst>
            </p:cNvPr>
            <p:cNvSpPr/>
            <p:nvPr/>
          </p:nvSpPr>
          <p:spPr>
            <a:xfrm>
              <a:off x="7084534" y="3161692"/>
              <a:ext cx="3274" cy="3291"/>
            </a:xfrm>
            <a:custGeom>
              <a:avLst/>
              <a:gdLst>
                <a:gd name="connsiteX0" fmla="*/ 0 w 3274"/>
                <a:gd name="connsiteY0" fmla="*/ 3292 h 3291"/>
                <a:gd name="connsiteX1" fmla="*/ 0 w 3274"/>
                <a:gd name="connsiteY1" fmla="*/ 0 h 3291"/>
                <a:gd name="connsiteX2" fmla="*/ 3275 w 3274"/>
                <a:gd name="connsiteY2" fmla="*/ 3292 h 3291"/>
                <a:gd name="connsiteX3" fmla="*/ 0 w 3274"/>
                <a:gd name="connsiteY3" fmla="*/ 3292 h 3291"/>
              </a:gdLst>
              <a:ahLst/>
              <a:cxnLst>
                <a:cxn ang="0">
                  <a:pos x="connsiteX0" y="connsiteY0"/>
                </a:cxn>
                <a:cxn ang="0">
                  <a:pos x="connsiteX1" y="connsiteY1"/>
                </a:cxn>
                <a:cxn ang="0">
                  <a:pos x="connsiteX2" y="connsiteY2"/>
                </a:cxn>
                <a:cxn ang="0">
                  <a:pos x="connsiteX3" y="connsiteY3"/>
                </a:cxn>
              </a:cxnLst>
              <a:rect l="l" t="t" r="r" b="b"/>
              <a:pathLst>
                <a:path w="3274" h="3291">
                  <a:moveTo>
                    <a:pt x="0" y="3292"/>
                  </a:moveTo>
                  <a:cubicBezTo>
                    <a:pt x="0" y="2195"/>
                    <a:pt x="0" y="1097"/>
                    <a:pt x="0" y="0"/>
                  </a:cubicBezTo>
                  <a:cubicBezTo>
                    <a:pt x="1092" y="1097"/>
                    <a:pt x="2183" y="2195"/>
                    <a:pt x="3275" y="3292"/>
                  </a:cubicBezTo>
                  <a:cubicBezTo>
                    <a:pt x="2183" y="3292"/>
                    <a:pt x="1092" y="3292"/>
                    <a:pt x="0" y="3292"/>
                  </a:cubicBezTo>
                  <a:close/>
                </a:path>
              </a:pathLst>
            </a:custGeom>
            <a:grpFill/>
            <a:ln w="5715" cap="flat">
              <a:noFill/>
              <a:prstDash val="solid"/>
              <a:miter/>
            </a:ln>
          </p:spPr>
          <p:txBody>
            <a:bodyPr rtlCol="0" anchor="ctr"/>
            <a:lstStyle/>
            <a:p>
              <a:endParaRPr lang="zh-CN" altLang="en-US"/>
            </a:p>
          </p:txBody>
        </p:sp>
        <p:sp>
          <p:nvSpPr>
            <p:cNvPr id="3054" name="任意多边形: 形状 3053">
              <a:extLst>
                <a:ext uri="{FF2B5EF4-FFF2-40B4-BE49-F238E27FC236}">
                  <a16:creationId xmlns:a16="http://schemas.microsoft.com/office/drawing/2014/main" id="{4ED4028B-786E-1CA9-05BF-7A75A9C95591}"/>
                </a:ext>
              </a:extLst>
            </p:cNvPr>
            <p:cNvSpPr/>
            <p:nvPr/>
          </p:nvSpPr>
          <p:spPr>
            <a:xfrm>
              <a:off x="7343178" y="3082695"/>
              <a:ext cx="68357" cy="33178"/>
            </a:xfrm>
            <a:custGeom>
              <a:avLst/>
              <a:gdLst>
                <a:gd name="connsiteX0" fmla="*/ 66923 w 68357"/>
                <a:gd name="connsiteY0" fmla="*/ 32945 h 33178"/>
                <a:gd name="connsiteX1" fmla="*/ 62036 w 68357"/>
                <a:gd name="connsiteY1" fmla="*/ 32957 h 33178"/>
                <a:gd name="connsiteX2" fmla="*/ 39736 w 68357"/>
                <a:gd name="connsiteY2" fmla="*/ 18635 h 33178"/>
                <a:gd name="connsiteX3" fmla="*/ 34536 w 68357"/>
                <a:gd name="connsiteY3" fmla="*/ 14629 h 33178"/>
                <a:gd name="connsiteX4" fmla="*/ 0 w 68357"/>
                <a:gd name="connsiteY4" fmla="*/ 2101 h 33178"/>
                <a:gd name="connsiteX5" fmla="*/ 12333 w 68357"/>
                <a:gd name="connsiteY5" fmla="*/ 2158 h 33178"/>
                <a:gd name="connsiteX6" fmla="*/ 42434 w 68357"/>
                <a:gd name="connsiteY6" fmla="*/ 4307 h 33178"/>
                <a:gd name="connsiteX7" fmla="*/ 63637 w 68357"/>
                <a:gd name="connsiteY7" fmla="*/ 13206 h 33178"/>
                <a:gd name="connsiteX8" fmla="*/ 61613 w 68357"/>
                <a:gd name="connsiteY8" fmla="*/ 14177 h 33178"/>
                <a:gd name="connsiteX9" fmla="*/ 53967 w 68357"/>
                <a:gd name="connsiteY9" fmla="*/ 12286 h 33178"/>
                <a:gd name="connsiteX10" fmla="*/ 53298 w 68357"/>
                <a:gd name="connsiteY10" fmla="*/ 13714 h 33178"/>
                <a:gd name="connsiteX11" fmla="*/ 68357 w 68357"/>
                <a:gd name="connsiteY11" fmla="*/ 31208 h 33178"/>
                <a:gd name="connsiteX12" fmla="*/ 66923 w 68357"/>
                <a:gd name="connsiteY12" fmla="*/ 32945 h 3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357" h="33178">
                  <a:moveTo>
                    <a:pt x="66923" y="32945"/>
                  </a:moveTo>
                  <a:cubicBezTo>
                    <a:pt x="65294" y="32945"/>
                    <a:pt x="63665" y="32888"/>
                    <a:pt x="62036" y="32957"/>
                  </a:cubicBezTo>
                  <a:cubicBezTo>
                    <a:pt x="46383" y="33625"/>
                    <a:pt x="46114" y="33745"/>
                    <a:pt x="39736" y="18635"/>
                  </a:cubicBezTo>
                  <a:cubicBezTo>
                    <a:pt x="38445" y="15577"/>
                    <a:pt x="37902" y="14571"/>
                    <a:pt x="34536" y="14629"/>
                  </a:cubicBezTo>
                  <a:cubicBezTo>
                    <a:pt x="21597" y="14846"/>
                    <a:pt x="10253" y="10342"/>
                    <a:pt x="0" y="2101"/>
                  </a:cubicBezTo>
                  <a:cubicBezTo>
                    <a:pt x="4389" y="-1951"/>
                    <a:pt x="9704" y="878"/>
                    <a:pt x="12333" y="2158"/>
                  </a:cubicBezTo>
                  <a:cubicBezTo>
                    <a:pt x="22345" y="7045"/>
                    <a:pt x="30649" y="10822"/>
                    <a:pt x="42434" y="4307"/>
                  </a:cubicBezTo>
                  <a:cubicBezTo>
                    <a:pt x="48498" y="959"/>
                    <a:pt x="59739" y="2576"/>
                    <a:pt x="63637" y="13206"/>
                  </a:cubicBezTo>
                  <a:cubicBezTo>
                    <a:pt x="62962" y="13526"/>
                    <a:pt x="62288" y="13846"/>
                    <a:pt x="61613" y="14177"/>
                  </a:cubicBezTo>
                  <a:cubicBezTo>
                    <a:pt x="58864" y="14372"/>
                    <a:pt x="56470" y="13097"/>
                    <a:pt x="53967" y="12286"/>
                  </a:cubicBezTo>
                  <a:cubicBezTo>
                    <a:pt x="52092" y="11148"/>
                    <a:pt x="53881" y="15829"/>
                    <a:pt x="53298" y="13714"/>
                  </a:cubicBezTo>
                  <a:cubicBezTo>
                    <a:pt x="62534" y="15915"/>
                    <a:pt x="66963" y="22252"/>
                    <a:pt x="68357" y="31208"/>
                  </a:cubicBezTo>
                  <a:cubicBezTo>
                    <a:pt x="67883" y="31791"/>
                    <a:pt x="67403" y="32368"/>
                    <a:pt x="66923" y="32945"/>
                  </a:cubicBezTo>
                  <a:close/>
                </a:path>
              </a:pathLst>
            </a:custGeom>
            <a:grpFill/>
            <a:ln w="5715" cap="flat">
              <a:noFill/>
              <a:prstDash val="solid"/>
              <a:miter/>
            </a:ln>
          </p:spPr>
          <p:txBody>
            <a:bodyPr rtlCol="0" anchor="ctr"/>
            <a:lstStyle/>
            <a:p>
              <a:endParaRPr lang="zh-CN" altLang="en-US"/>
            </a:p>
          </p:txBody>
        </p:sp>
        <p:sp>
          <p:nvSpPr>
            <p:cNvPr id="3055" name="任意多边形: 形状 3054">
              <a:extLst>
                <a:ext uri="{FF2B5EF4-FFF2-40B4-BE49-F238E27FC236}">
                  <a16:creationId xmlns:a16="http://schemas.microsoft.com/office/drawing/2014/main" id="{1590AF75-DE89-7234-39A7-D0E147874AEF}"/>
                </a:ext>
              </a:extLst>
            </p:cNvPr>
            <p:cNvSpPr/>
            <p:nvPr/>
          </p:nvSpPr>
          <p:spPr>
            <a:xfrm>
              <a:off x="7404460" y="3095889"/>
              <a:ext cx="17346" cy="19751"/>
            </a:xfrm>
            <a:custGeom>
              <a:avLst/>
              <a:gdLst>
                <a:gd name="connsiteX0" fmla="*/ 2354 w 17346"/>
                <a:gd name="connsiteY0" fmla="*/ 18 h 19751"/>
                <a:gd name="connsiteX1" fmla="*/ 11687 w 17346"/>
                <a:gd name="connsiteY1" fmla="*/ 5756 h 19751"/>
                <a:gd name="connsiteX2" fmla="*/ 8932 w 17346"/>
                <a:gd name="connsiteY2" fmla="*/ 19752 h 19751"/>
                <a:gd name="connsiteX3" fmla="*/ 7572 w 17346"/>
                <a:gd name="connsiteY3" fmla="*/ 18072 h 19751"/>
                <a:gd name="connsiteX4" fmla="*/ 2354 w 17346"/>
                <a:gd name="connsiteY4" fmla="*/ 18 h 19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46" h="19751">
                  <a:moveTo>
                    <a:pt x="2354" y="18"/>
                  </a:moveTo>
                  <a:cubicBezTo>
                    <a:pt x="6823" y="-296"/>
                    <a:pt x="8732" y="3618"/>
                    <a:pt x="11687" y="5756"/>
                  </a:cubicBezTo>
                  <a:cubicBezTo>
                    <a:pt x="19939" y="11716"/>
                    <a:pt x="19288" y="14888"/>
                    <a:pt x="8932" y="19752"/>
                  </a:cubicBezTo>
                  <a:cubicBezTo>
                    <a:pt x="8481" y="19192"/>
                    <a:pt x="8024" y="18632"/>
                    <a:pt x="7572" y="18072"/>
                  </a:cubicBezTo>
                  <a:cubicBezTo>
                    <a:pt x="9298" y="11053"/>
                    <a:pt x="-5601" y="8836"/>
                    <a:pt x="2354" y="18"/>
                  </a:cubicBezTo>
                  <a:close/>
                </a:path>
              </a:pathLst>
            </a:custGeom>
            <a:grpFill/>
            <a:ln w="5715" cap="flat">
              <a:noFill/>
              <a:prstDash val="solid"/>
              <a:miter/>
            </a:ln>
          </p:spPr>
          <p:txBody>
            <a:bodyPr rtlCol="0" anchor="ctr"/>
            <a:lstStyle/>
            <a:p>
              <a:endParaRPr lang="zh-CN" altLang="en-US"/>
            </a:p>
          </p:txBody>
        </p:sp>
        <p:sp>
          <p:nvSpPr>
            <p:cNvPr id="3056" name="任意多边形: 形状 3055">
              <a:extLst>
                <a:ext uri="{FF2B5EF4-FFF2-40B4-BE49-F238E27FC236}">
                  <a16:creationId xmlns:a16="http://schemas.microsoft.com/office/drawing/2014/main" id="{F5BC6C15-1C61-4B5F-0A3A-FF69EDC8DCD1}"/>
                </a:ext>
              </a:extLst>
            </p:cNvPr>
            <p:cNvSpPr/>
            <p:nvPr/>
          </p:nvSpPr>
          <p:spPr>
            <a:xfrm>
              <a:off x="7441516" y="3097838"/>
              <a:ext cx="15504" cy="15304"/>
            </a:xfrm>
            <a:custGeom>
              <a:avLst/>
              <a:gdLst>
                <a:gd name="connsiteX0" fmla="*/ 9127 w 15504"/>
                <a:gd name="connsiteY0" fmla="*/ 0 h 15304"/>
                <a:gd name="connsiteX1" fmla="*/ 15505 w 15504"/>
                <a:gd name="connsiteY1" fmla="*/ 15270 h 15304"/>
                <a:gd name="connsiteX2" fmla="*/ 0 w 15504"/>
                <a:gd name="connsiteY2" fmla="*/ 10755 h 15304"/>
                <a:gd name="connsiteX3" fmla="*/ 9127 w 15504"/>
                <a:gd name="connsiteY3" fmla="*/ 0 h 15304"/>
              </a:gdLst>
              <a:ahLst/>
              <a:cxnLst>
                <a:cxn ang="0">
                  <a:pos x="connsiteX0" y="connsiteY0"/>
                </a:cxn>
                <a:cxn ang="0">
                  <a:pos x="connsiteX1" y="connsiteY1"/>
                </a:cxn>
                <a:cxn ang="0">
                  <a:pos x="connsiteX2" y="connsiteY2"/>
                </a:cxn>
                <a:cxn ang="0">
                  <a:pos x="connsiteX3" y="connsiteY3"/>
                </a:cxn>
              </a:cxnLst>
              <a:rect l="l" t="t" r="r" b="b"/>
              <a:pathLst>
                <a:path w="15504" h="15304">
                  <a:moveTo>
                    <a:pt x="9127" y="0"/>
                  </a:moveTo>
                  <a:cubicBezTo>
                    <a:pt x="14499" y="5235"/>
                    <a:pt x="12505" y="10367"/>
                    <a:pt x="15505" y="15270"/>
                  </a:cubicBezTo>
                  <a:cubicBezTo>
                    <a:pt x="9064" y="15436"/>
                    <a:pt x="4555" y="15145"/>
                    <a:pt x="0" y="10755"/>
                  </a:cubicBezTo>
                  <a:cubicBezTo>
                    <a:pt x="2915" y="7098"/>
                    <a:pt x="7984" y="5727"/>
                    <a:pt x="9127" y="0"/>
                  </a:cubicBezTo>
                  <a:close/>
                </a:path>
              </a:pathLst>
            </a:custGeom>
            <a:grpFill/>
            <a:ln w="5715" cap="flat">
              <a:noFill/>
              <a:prstDash val="solid"/>
              <a:miter/>
            </a:ln>
          </p:spPr>
          <p:txBody>
            <a:bodyPr rtlCol="0" anchor="ctr"/>
            <a:lstStyle/>
            <a:p>
              <a:endParaRPr lang="zh-CN" altLang="en-US"/>
            </a:p>
          </p:txBody>
        </p:sp>
        <p:sp>
          <p:nvSpPr>
            <p:cNvPr id="3057" name="任意多边形: 形状 3056">
              <a:extLst>
                <a:ext uri="{FF2B5EF4-FFF2-40B4-BE49-F238E27FC236}">
                  <a16:creationId xmlns:a16="http://schemas.microsoft.com/office/drawing/2014/main" id="{DF6AAE37-F113-7902-2293-1C466D4455BC}"/>
                </a:ext>
              </a:extLst>
            </p:cNvPr>
            <p:cNvSpPr/>
            <p:nvPr/>
          </p:nvSpPr>
          <p:spPr>
            <a:xfrm>
              <a:off x="7433691" y="3148879"/>
              <a:ext cx="10654" cy="14861"/>
            </a:xfrm>
            <a:custGeom>
              <a:avLst/>
              <a:gdLst>
                <a:gd name="connsiteX0" fmla="*/ 4779 w 10654"/>
                <a:gd name="connsiteY0" fmla="*/ 0 h 14861"/>
                <a:gd name="connsiteX1" fmla="*/ 10626 w 10654"/>
                <a:gd name="connsiteY1" fmla="*/ 8453 h 14861"/>
                <a:gd name="connsiteX2" fmla="*/ 4985 w 10654"/>
                <a:gd name="connsiteY2" fmla="*/ 14796 h 14861"/>
                <a:gd name="connsiteX3" fmla="*/ 978 w 10654"/>
                <a:gd name="connsiteY3" fmla="*/ 8784 h 14861"/>
                <a:gd name="connsiteX4" fmla="*/ 4779 w 10654"/>
                <a:gd name="connsiteY4" fmla="*/ 0 h 14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4" h="14861">
                  <a:moveTo>
                    <a:pt x="4779" y="0"/>
                  </a:moveTo>
                  <a:cubicBezTo>
                    <a:pt x="9191" y="1166"/>
                    <a:pt x="10905" y="4544"/>
                    <a:pt x="10626" y="8453"/>
                  </a:cubicBezTo>
                  <a:cubicBezTo>
                    <a:pt x="10403" y="11533"/>
                    <a:pt x="9031" y="15413"/>
                    <a:pt x="4985" y="14796"/>
                  </a:cubicBezTo>
                  <a:cubicBezTo>
                    <a:pt x="2522" y="14425"/>
                    <a:pt x="-1993" y="12259"/>
                    <a:pt x="978" y="8784"/>
                  </a:cubicBezTo>
                  <a:cubicBezTo>
                    <a:pt x="3368" y="5984"/>
                    <a:pt x="-1839" y="366"/>
                    <a:pt x="4779" y="0"/>
                  </a:cubicBezTo>
                  <a:close/>
                </a:path>
              </a:pathLst>
            </a:custGeom>
            <a:grpFill/>
            <a:ln w="5715" cap="flat">
              <a:noFill/>
              <a:prstDash val="solid"/>
              <a:miter/>
            </a:ln>
          </p:spPr>
          <p:txBody>
            <a:bodyPr rtlCol="0" anchor="ctr"/>
            <a:lstStyle/>
            <a:p>
              <a:endParaRPr lang="zh-CN" altLang="en-US"/>
            </a:p>
          </p:txBody>
        </p:sp>
        <p:sp>
          <p:nvSpPr>
            <p:cNvPr id="3058" name="任意多边形: 形状 3057">
              <a:extLst>
                <a:ext uri="{FF2B5EF4-FFF2-40B4-BE49-F238E27FC236}">
                  <a16:creationId xmlns:a16="http://schemas.microsoft.com/office/drawing/2014/main" id="{C52388E4-1214-0822-23FC-57403EDE8A1C}"/>
                </a:ext>
              </a:extLst>
            </p:cNvPr>
            <p:cNvSpPr/>
            <p:nvPr/>
          </p:nvSpPr>
          <p:spPr>
            <a:xfrm>
              <a:off x="7426929" y="3074138"/>
              <a:ext cx="9252" cy="14287"/>
            </a:xfrm>
            <a:custGeom>
              <a:avLst/>
              <a:gdLst>
                <a:gd name="connsiteX0" fmla="*/ 5586 w 9252"/>
                <a:gd name="connsiteY0" fmla="*/ 14287 h 14287"/>
                <a:gd name="connsiteX1" fmla="*/ 677 w 9252"/>
                <a:gd name="connsiteY1" fmla="*/ 4017 h 14287"/>
                <a:gd name="connsiteX2" fmla="*/ 6900 w 9252"/>
                <a:gd name="connsiteY2" fmla="*/ 234 h 14287"/>
                <a:gd name="connsiteX3" fmla="*/ 8792 w 9252"/>
                <a:gd name="connsiteY3" fmla="*/ 5715 h 14287"/>
                <a:gd name="connsiteX4" fmla="*/ 5586 w 9252"/>
                <a:gd name="connsiteY4" fmla="*/ 14287 h 14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52" h="14287">
                  <a:moveTo>
                    <a:pt x="5586" y="14287"/>
                  </a:moveTo>
                  <a:cubicBezTo>
                    <a:pt x="637" y="12396"/>
                    <a:pt x="-1095" y="8904"/>
                    <a:pt x="677" y="4017"/>
                  </a:cubicBezTo>
                  <a:cubicBezTo>
                    <a:pt x="1654" y="1326"/>
                    <a:pt x="3894" y="-709"/>
                    <a:pt x="6900" y="234"/>
                  </a:cubicBezTo>
                  <a:cubicBezTo>
                    <a:pt x="9266" y="977"/>
                    <a:pt x="9746" y="3835"/>
                    <a:pt x="8792" y="5715"/>
                  </a:cubicBezTo>
                  <a:cubicBezTo>
                    <a:pt x="7403" y="8464"/>
                    <a:pt x="9175" y="12367"/>
                    <a:pt x="5586" y="14287"/>
                  </a:cubicBezTo>
                  <a:close/>
                </a:path>
              </a:pathLst>
            </a:custGeom>
            <a:grpFill/>
            <a:ln w="5715" cap="flat">
              <a:noFill/>
              <a:prstDash val="solid"/>
              <a:miter/>
            </a:ln>
          </p:spPr>
          <p:txBody>
            <a:bodyPr rtlCol="0" anchor="ctr"/>
            <a:lstStyle/>
            <a:p>
              <a:endParaRPr lang="zh-CN" altLang="en-US"/>
            </a:p>
          </p:txBody>
        </p:sp>
        <p:sp>
          <p:nvSpPr>
            <p:cNvPr id="3059" name="任意多边形: 形状 3058">
              <a:extLst>
                <a:ext uri="{FF2B5EF4-FFF2-40B4-BE49-F238E27FC236}">
                  <a16:creationId xmlns:a16="http://schemas.microsoft.com/office/drawing/2014/main" id="{C13B07A2-16E7-5F15-02B1-82226848AFB4}"/>
                </a:ext>
              </a:extLst>
            </p:cNvPr>
            <p:cNvSpPr/>
            <p:nvPr/>
          </p:nvSpPr>
          <p:spPr>
            <a:xfrm>
              <a:off x="7425112" y="3182540"/>
              <a:ext cx="4329" cy="6177"/>
            </a:xfrm>
            <a:custGeom>
              <a:avLst/>
              <a:gdLst>
                <a:gd name="connsiteX0" fmla="*/ 1380 w 4329"/>
                <a:gd name="connsiteY0" fmla="*/ 0 h 6177"/>
                <a:gd name="connsiteX1" fmla="*/ 4329 w 4329"/>
                <a:gd name="connsiteY1" fmla="*/ 3246 h 6177"/>
                <a:gd name="connsiteX2" fmla="*/ 3340 w 4329"/>
                <a:gd name="connsiteY2" fmla="*/ 6178 h 6177"/>
                <a:gd name="connsiteX3" fmla="*/ 380 w 4329"/>
                <a:gd name="connsiteY3" fmla="*/ 2635 h 6177"/>
                <a:gd name="connsiteX4" fmla="*/ 1380 w 4329"/>
                <a:gd name="connsiteY4" fmla="*/ 0 h 61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9" h="6177">
                  <a:moveTo>
                    <a:pt x="1380" y="0"/>
                  </a:moveTo>
                  <a:cubicBezTo>
                    <a:pt x="3408" y="132"/>
                    <a:pt x="4277" y="1492"/>
                    <a:pt x="4329" y="3246"/>
                  </a:cubicBezTo>
                  <a:cubicBezTo>
                    <a:pt x="4357" y="4212"/>
                    <a:pt x="3694" y="5200"/>
                    <a:pt x="3340" y="6178"/>
                  </a:cubicBezTo>
                  <a:cubicBezTo>
                    <a:pt x="2340" y="5006"/>
                    <a:pt x="1231" y="3909"/>
                    <a:pt x="380" y="2635"/>
                  </a:cubicBezTo>
                  <a:cubicBezTo>
                    <a:pt x="-403" y="1463"/>
                    <a:pt x="71" y="497"/>
                    <a:pt x="1380" y="0"/>
                  </a:cubicBezTo>
                  <a:close/>
                </a:path>
              </a:pathLst>
            </a:custGeom>
            <a:grpFill/>
            <a:ln w="5715" cap="flat">
              <a:noFill/>
              <a:prstDash val="solid"/>
              <a:miter/>
            </a:ln>
          </p:spPr>
          <p:txBody>
            <a:bodyPr rtlCol="0" anchor="ctr"/>
            <a:lstStyle/>
            <a:p>
              <a:endParaRPr lang="zh-CN" altLang="en-US"/>
            </a:p>
          </p:txBody>
        </p:sp>
        <p:sp>
          <p:nvSpPr>
            <p:cNvPr id="3060" name="任意多边形: 形状 3059">
              <a:extLst>
                <a:ext uri="{FF2B5EF4-FFF2-40B4-BE49-F238E27FC236}">
                  <a16:creationId xmlns:a16="http://schemas.microsoft.com/office/drawing/2014/main" id="{13B2BD87-768B-ECA0-320F-5C56779B1796}"/>
                </a:ext>
              </a:extLst>
            </p:cNvPr>
            <p:cNvSpPr/>
            <p:nvPr/>
          </p:nvSpPr>
          <p:spPr>
            <a:xfrm>
              <a:off x="7431292" y="3117038"/>
              <a:ext cx="3914" cy="3694"/>
            </a:xfrm>
            <a:custGeom>
              <a:avLst/>
              <a:gdLst>
                <a:gd name="connsiteX0" fmla="*/ 3915 w 3914"/>
                <a:gd name="connsiteY0" fmla="*/ 1071 h 3694"/>
                <a:gd name="connsiteX1" fmla="*/ 2669 w 3914"/>
                <a:gd name="connsiteY1" fmla="*/ 3648 h 3694"/>
                <a:gd name="connsiteX2" fmla="*/ 0 w 3914"/>
                <a:gd name="connsiteY2" fmla="*/ 2625 h 3694"/>
                <a:gd name="connsiteX3" fmla="*/ 1234 w 3914"/>
                <a:gd name="connsiteY3" fmla="*/ 48 h 3694"/>
                <a:gd name="connsiteX4" fmla="*/ 3915 w 3914"/>
                <a:gd name="connsiteY4" fmla="*/ 1071 h 3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4" h="3694">
                  <a:moveTo>
                    <a:pt x="3915" y="1071"/>
                  </a:moveTo>
                  <a:cubicBezTo>
                    <a:pt x="3521" y="1979"/>
                    <a:pt x="3326" y="3385"/>
                    <a:pt x="2669" y="3648"/>
                  </a:cubicBezTo>
                  <a:cubicBezTo>
                    <a:pt x="2023" y="3905"/>
                    <a:pt x="909" y="3014"/>
                    <a:pt x="0" y="2625"/>
                  </a:cubicBezTo>
                  <a:cubicBezTo>
                    <a:pt x="395" y="1716"/>
                    <a:pt x="583" y="299"/>
                    <a:pt x="1234" y="48"/>
                  </a:cubicBezTo>
                  <a:cubicBezTo>
                    <a:pt x="1898" y="-215"/>
                    <a:pt x="3001" y="676"/>
                    <a:pt x="3915" y="1071"/>
                  </a:cubicBezTo>
                  <a:close/>
                </a:path>
              </a:pathLst>
            </a:custGeom>
            <a:grpFill/>
            <a:ln w="5715" cap="flat">
              <a:noFill/>
              <a:prstDash val="solid"/>
              <a:miter/>
            </a:ln>
          </p:spPr>
          <p:txBody>
            <a:bodyPr rtlCol="0" anchor="ctr"/>
            <a:lstStyle/>
            <a:p>
              <a:endParaRPr lang="zh-CN" altLang="en-US"/>
            </a:p>
          </p:txBody>
        </p:sp>
        <p:sp>
          <p:nvSpPr>
            <p:cNvPr id="3061" name="任意多边形: 形状 3060">
              <a:extLst>
                <a:ext uri="{FF2B5EF4-FFF2-40B4-BE49-F238E27FC236}">
                  <a16:creationId xmlns:a16="http://schemas.microsoft.com/office/drawing/2014/main" id="{C99123F5-0D8E-A6B5-C30C-A68DFCF2F2E8}"/>
                </a:ext>
              </a:extLst>
            </p:cNvPr>
            <p:cNvSpPr/>
            <p:nvPr/>
          </p:nvSpPr>
          <p:spPr>
            <a:xfrm>
              <a:off x="7414657" y="3127527"/>
              <a:ext cx="5896" cy="4275"/>
            </a:xfrm>
            <a:custGeom>
              <a:avLst/>
              <a:gdLst>
                <a:gd name="connsiteX0" fmla="*/ 3085 w 5896"/>
                <a:gd name="connsiteY0" fmla="*/ 4276 h 4275"/>
                <a:gd name="connsiteX1" fmla="*/ 21 w 5896"/>
                <a:gd name="connsiteY1" fmla="*/ 1264 h 4275"/>
                <a:gd name="connsiteX2" fmla="*/ 2633 w 5896"/>
                <a:gd name="connsiteY2" fmla="*/ 298 h 4275"/>
                <a:gd name="connsiteX3" fmla="*/ 5896 w 5896"/>
                <a:gd name="connsiteY3" fmla="*/ 3316 h 4275"/>
                <a:gd name="connsiteX4" fmla="*/ 3085 w 5896"/>
                <a:gd name="connsiteY4" fmla="*/ 4276 h 4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96" h="4275">
                  <a:moveTo>
                    <a:pt x="3085" y="4276"/>
                  </a:moveTo>
                  <a:cubicBezTo>
                    <a:pt x="1359" y="3973"/>
                    <a:pt x="-202" y="3247"/>
                    <a:pt x="21" y="1264"/>
                  </a:cubicBezTo>
                  <a:cubicBezTo>
                    <a:pt x="164" y="-16"/>
                    <a:pt x="1399" y="-296"/>
                    <a:pt x="2633" y="298"/>
                  </a:cubicBezTo>
                  <a:cubicBezTo>
                    <a:pt x="4056" y="978"/>
                    <a:pt x="5896" y="1344"/>
                    <a:pt x="5896" y="3316"/>
                  </a:cubicBezTo>
                  <a:cubicBezTo>
                    <a:pt x="5896" y="3636"/>
                    <a:pt x="4068" y="3956"/>
                    <a:pt x="3085" y="4276"/>
                  </a:cubicBezTo>
                  <a:close/>
                </a:path>
              </a:pathLst>
            </a:custGeom>
            <a:grpFill/>
            <a:ln w="5715" cap="flat">
              <a:noFill/>
              <a:prstDash val="solid"/>
              <a:miter/>
            </a:ln>
          </p:spPr>
          <p:txBody>
            <a:bodyPr rtlCol="0" anchor="ctr"/>
            <a:lstStyle/>
            <a:p>
              <a:endParaRPr lang="zh-CN" altLang="en-US"/>
            </a:p>
          </p:txBody>
        </p:sp>
        <p:sp>
          <p:nvSpPr>
            <p:cNvPr id="3062" name="任意多边形: 形状 3061">
              <a:extLst>
                <a:ext uri="{FF2B5EF4-FFF2-40B4-BE49-F238E27FC236}">
                  <a16:creationId xmlns:a16="http://schemas.microsoft.com/office/drawing/2014/main" id="{E6D9AFC5-7A9B-4C1E-B6C9-BBAF9009E587}"/>
                </a:ext>
              </a:extLst>
            </p:cNvPr>
            <p:cNvSpPr/>
            <p:nvPr/>
          </p:nvSpPr>
          <p:spPr>
            <a:xfrm>
              <a:off x="7422028" y="3070478"/>
              <a:ext cx="2428" cy="1579"/>
            </a:xfrm>
            <a:custGeom>
              <a:avLst/>
              <a:gdLst>
                <a:gd name="connsiteX0" fmla="*/ 1126 w 2428"/>
                <a:gd name="connsiteY0" fmla="*/ 1580 h 1579"/>
                <a:gd name="connsiteX1" fmla="*/ 0 w 2428"/>
                <a:gd name="connsiteY1" fmla="*/ 648 h 1579"/>
                <a:gd name="connsiteX2" fmla="*/ 1292 w 2428"/>
                <a:gd name="connsiteY2" fmla="*/ 3 h 1579"/>
                <a:gd name="connsiteX3" fmla="*/ 2429 w 2428"/>
                <a:gd name="connsiteY3" fmla="*/ 871 h 1579"/>
                <a:gd name="connsiteX4" fmla="*/ 1126 w 2428"/>
                <a:gd name="connsiteY4" fmla="*/ 1580 h 1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 h="1579">
                  <a:moveTo>
                    <a:pt x="1126" y="1580"/>
                  </a:moveTo>
                  <a:cubicBezTo>
                    <a:pt x="749" y="1271"/>
                    <a:pt x="377" y="962"/>
                    <a:pt x="0" y="648"/>
                  </a:cubicBezTo>
                  <a:cubicBezTo>
                    <a:pt x="434" y="414"/>
                    <a:pt x="880" y="-38"/>
                    <a:pt x="1292" y="3"/>
                  </a:cubicBezTo>
                  <a:cubicBezTo>
                    <a:pt x="1692" y="37"/>
                    <a:pt x="2052" y="562"/>
                    <a:pt x="2429" y="871"/>
                  </a:cubicBezTo>
                  <a:cubicBezTo>
                    <a:pt x="1995" y="1111"/>
                    <a:pt x="1560" y="1345"/>
                    <a:pt x="1126" y="1580"/>
                  </a:cubicBezTo>
                  <a:close/>
                </a:path>
              </a:pathLst>
            </a:custGeom>
            <a:grpFill/>
            <a:ln w="5715" cap="flat">
              <a:noFill/>
              <a:prstDash val="solid"/>
              <a:miter/>
            </a:ln>
          </p:spPr>
          <p:txBody>
            <a:bodyPr rtlCol="0" anchor="ctr"/>
            <a:lstStyle/>
            <a:p>
              <a:endParaRPr lang="zh-CN" altLang="en-US"/>
            </a:p>
          </p:txBody>
        </p:sp>
        <p:sp>
          <p:nvSpPr>
            <p:cNvPr id="3063" name="任意多边形: 形状 3062">
              <a:extLst>
                <a:ext uri="{FF2B5EF4-FFF2-40B4-BE49-F238E27FC236}">
                  <a16:creationId xmlns:a16="http://schemas.microsoft.com/office/drawing/2014/main" id="{D4FEC5B6-8AFF-D1BA-40B9-A69E538E9955}"/>
                </a:ext>
              </a:extLst>
            </p:cNvPr>
            <p:cNvSpPr/>
            <p:nvPr/>
          </p:nvSpPr>
          <p:spPr>
            <a:xfrm>
              <a:off x="7427292" y="3101586"/>
              <a:ext cx="2537" cy="4184"/>
            </a:xfrm>
            <a:custGeom>
              <a:avLst/>
              <a:gdLst>
                <a:gd name="connsiteX0" fmla="*/ 297 w 2537"/>
                <a:gd name="connsiteY0" fmla="*/ 2304 h 4184"/>
                <a:gd name="connsiteX1" fmla="*/ 1338 w 2537"/>
                <a:gd name="connsiteY1" fmla="*/ 1 h 4184"/>
                <a:gd name="connsiteX2" fmla="*/ 2177 w 2537"/>
                <a:gd name="connsiteY2" fmla="*/ 1172 h 4184"/>
                <a:gd name="connsiteX3" fmla="*/ 2537 w 2537"/>
                <a:gd name="connsiteY3" fmla="*/ 4184 h 4184"/>
                <a:gd name="connsiteX4" fmla="*/ 297 w 2537"/>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304"/>
                  </a:moveTo>
                  <a:cubicBezTo>
                    <a:pt x="-320" y="1001"/>
                    <a:pt x="23" y="166"/>
                    <a:pt x="1338" y="1"/>
                  </a:cubicBezTo>
                  <a:cubicBezTo>
                    <a:pt x="1577" y="-28"/>
                    <a:pt x="2080" y="721"/>
                    <a:pt x="2177" y="1172"/>
                  </a:cubicBezTo>
                  <a:cubicBezTo>
                    <a:pt x="2395" y="2155"/>
                    <a:pt x="2429" y="3178"/>
                    <a:pt x="2537" y="4184"/>
                  </a:cubicBezTo>
                  <a:cubicBezTo>
                    <a:pt x="1777" y="3544"/>
                    <a:pt x="1012" y="2904"/>
                    <a:pt x="297" y="2304"/>
                  </a:cubicBezTo>
                  <a:close/>
                </a:path>
              </a:pathLst>
            </a:custGeom>
            <a:grpFill/>
            <a:ln w="5715" cap="flat">
              <a:noFill/>
              <a:prstDash val="solid"/>
              <a:miter/>
            </a:ln>
          </p:spPr>
          <p:txBody>
            <a:bodyPr rtlCol="0" anchor="ctr"/>
            <a:lstStyle/>
            <a:p>
              <a:endParaRPr lang="zh-CN" altLang="en-US"/>
            </a:p>
          </p:txBody>
        </p:sp>
        <p:sp>
          <p:nvSpPr>
            <p:cNvPr id="3064" name="任意多边形: 形状 3063">
              <a:extLst>
                <a:ext uri="{FF2B5EF4-FFF2-40B4-BE49-F238E27FC236}">
                  <a16:creationId xmlns:a16="http://schemas.microsoft.com/office/drawing/2014/main" id="{77880B54-956B-3878-350F-3EF8C84D332E}"/>
                </a:ext>
              </a:extLst>
            </p:cNvPr>
            <p:cNvSpPr/>
            <p:nvPr/>
          </p:nvSpPr>
          <p:spPr>
            <a:xfrm>
              <a:off x="7447096" y="3117704"/>
              <a:ext cx="1577" cy="2422"/>
            </a:xfrm>
            <a:custGeom>
              <a:avLst/>
              <a:gdLst>
                <a:gd name="connsiteX0" fmla="*/ 930 w 1577"/>
                <a:gd name="connsiteY0" fmla="*/ 0 h 2422"/>
                <a:gd name="connsiteX1" fmla="*/ 1575 w 1577"/>
                <a:gd name="connsiteY1" fmla="*/ 1291 h 2422"/>
                <a:gd name="connsiteX2" fmla="*/ 707 w 1577"/>
                <a:gd name="connsiteY2" fmla="*/ 2423 h 2422"/>
                <a:gd name="connsiteX3" fmla="*/ 930 w 1577"/>
                <a:gd name="connsiteY3" fmla="*/ 0 h 2422"/>
              </a:gdLst>
              <a:ahLst/>
              <a:cxnLst>
                <a:cxn ang="0">
                  <a:pos x="connsiteX0" y="connsiteY0"/>
                </a:cxn>
                <a:cxn ang="0">
                  <a:pos x="connsiteX1" y="connsiteY1"/>
                </a:cxn>
                <a:cxn ang="0">
                  <a:pos x="connsiteX2" y="connsiteY2"/>
                </a:cxn>
                <a:cxn ang="0">
                  <a:pos x="connsiteX3" y="connsiteY3"/>
                </a:cxn>
              </a:cxnLst>
              <a:rect l="l" t="t" r="r" b="b"/>
              <a:pathLst>
                <a:path w="1577" h="2422">
                  <a:moveTo>
                    <a:pt x="930" y="0"/>
                  </a:moveTo>
                  <a:cubicBezTo>
                    <a:pt x="1164" y="434"/>
                    <a:pt x="1615" y="880"/>
                    <a:pt x="1575" y="1291"/>
                  </a:cubicBezTo>
                  <a:cubicBezTo>
                    <a:pt x="1541" y="1691"/>
                    <a:pt x="1015" y="2051"/>
                    <a:pt x="707" y="2423"/>
                  </a:cubicBezTo>
                  <a:cubicBezTo>
                    <a:pt x="-305" y="1497"/>
                    <a:pt x="-231" y="691"/>
                    <a:pt x="930" y="0"/>
                  </a:cubicBezTo>
                  <a:close/>
                </a:path>
              </a:pathLst>
            </a:custGeom>
            <a:grpFill/>
            <a:ln w="5715" cap="flat">
              <a:noFill/>
              <a:prstDash val="solid"/>
              <a:miter/>
            </a:ln>
          </p:spPr>
          <p:txBody>
            <a:bodyPr rtlCol="0" anchor="ctr"/>
            <a:lstStyle/>
            <a:p>
              <a:endParaRPr lang="zh-CN" altLang="en-US"/>
            </a:p>
          </p:txBody>
        </p:sp>
        <p:sp>
          <p:nvSpPr>
            <p:cNvPr id="3065" name="任意多边形: 形状 3064">
              <a:extLst>
                <a:ext uri="{FF2B5EF4-FFF2-40B4-BE49-F238E27FC236}">
                  <a16:creationId xmlns:a16="http://schemas.microsoft.com/office/drawing/2014/main" id="{668ACBFD-03C4-4462-21D5-56AA2C388084}"/>
                </a:ext>
              </a:extLst>
            </p:cNvPr>
            <p:cNvSpPr/>
            <p:nvPr/>
          </p:nvSpPr>
          <p:spPr>
            <a:xfrm>
              <a:off x="7470045" y="3124612"/>
              <a:ext cx="2537" cy="4184"/>
            </a:xfrm>
            <a:custGeom>
              <a:avLst/>
              <a:gdLst>
                <a:gd name="connsiteX0" fmla="*/ 297 w 2537"/>
                <a:gd name="connsiteY0" fmla="*/ 2304 h 4184"/>
                <a:gd name="connsiteX1" fmla="*/ 1337 w 2537"/>
                <a:gd name="connsiteY1" fmla="*/ 1 h 4184"/>
                <a:gd name="connsiteX2" fmla="*/ 2178 w 2537"/>
                <a:gd name="connsiteY2" fmla="*/ 1172 h 4184"/>
                <a:gd name="connsiteX3" fmla="*/ 2538 w 2537"/>
                <a:gd name="connsiteY3" fmla="*/ 4184 h 4184"/>
                <a:gd name="connsiteX4" fmla="*/ 297 w 2537"/>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304"/>
                  </a:moveTo>
                  <a:cubicBezTo>
                    <a:pt x="-320" y="1001"/>
                    <a:pt x="23" y="166"/>
                    <a:pt x="1337" y="1"/>
                  </a:cubicBezTo>
                  <a:cubicBezTo>
                    <a:pt x="1577" y="-28"/>
                    <a:pt x="2080" y="721"/>
                    <a:pt x="2178" y="1172"/>
                  </a:cubicBezTo>
                  <a:cubicBezTo>
                    <a:pt x="2395" y="2155"/>
                    <a:pt x="2429" y="3178"/>
                    <a:pt x="2538" y="4184"/>
                  </a:cubicBezTo>
                  <a:cubicBezTo>
                    <a:pt x="1777" y="3544"/>
                    <a:pt x="1011" y="2904"/>
                    <a:pt x="297" y="2304"/>
                  </a:cubicBezTo>
                  <a:close/>
                </a:path>
              </a:pathLst>
            </a:custGeom>
            <a:grpFill/>
            <a:ln w="5715" cap="flat">
              <a:noFill/>
              <a:prstDash val="solid"/>
              <a:miter/>
            </a:ln>
          </p:spPr>
          <p:txBody>
            <a:bodyPr rtlCol="0" anchor="ctr"/>
            <a:lstStyle/>
            <a:p>
              <a:endParaRPr lang="zh-CN" altLang="en-US"/>
            </a:p>
          </p:txBody>
        </p:sp>
        <p:sp>
          <p:nvSpPr>
            <p:cNvPr id="3066" name="任意多边形: 形状 3065">
              <a:extLst>
                <a:ext uri="{FF2B5EF4-FFF2-40B4-BE49-F238E27FC236}">
                  <a16:creationId xmlns:a16="http://schemas.microsoft.com/office/drawing/2014/main" id="{048CB112-A89D-F170-BFFF-0AAC3CC88A46}"/>
                </a:ext>
              </a:extLst>
            </p:cNvPr>
            <p:cNvSpPr/>
            <p:nvPr/>
          </p:nvSpPr>
          <p:spPr>
            <a:xfrm>
              <a:off x="7451963" y="3159257"/>
              <a:ext cx="1806" cy="1567"/>
            </a:xfrm>
            <a:custGeom>
              <a:avLst/>
              <a:gdLst>
                <a:gd name="connsiteX0" fmla="*/ 1806 w 1806"/>
                <a:gd name="connsiteY0" fmla="*/ 424 h 1567"/>
                <a:gd name="connsiteX1" fmla="*/ 1377 w 1806"/>
                <a:gd name="connsiteY1" fmla="*/ 1567 h 1567"/>
                <a:gd name="connsiteX2" fmla="*/ 0 w 1806"/>
                <a:gd name="connsiteY2" fmla="*/ 1144 h 1567"/>
                <a:gd name="connsiteX3" fmla="*/ 423 w 1806"/>
                <a:gd name="connsiteY3" fmla="*/ 1 h 1567"/>
                <a:gd name="connsiteX4" fmla="*/ 1806 w 1806"/>
                <a:gd name="connsiteY4" fmla="*/ 42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 h="1567">
                  <a:moveTo>
                    <a:pt x="1806" y="424"/>
                  </a:moveTo>
                  <a:cubicBezTo>
                    <a:pt x="1663" y="824"/>
                    <a:pt x="1532" y="1561"/>
                    <a:pt x="1377" y="1567"/>
                  </a:cubicBezTo>
                  <a:cubicBezTo>
                    <a:pt x="920" y="1584"/>
                    <a:pt x="457" y="1310"/>
                    <a:pt x="0" y="1144"/>
                  </a:cubicBezTo>
                  <a:cubicBezTo>
                    <a:pt x="143" y="744"/>
                    <a:pt x="275" y="6"/>
                    <a:pt x="423" y="1"/>
                  </a:cubicBezTo>
                  <a:cubicBezTo>
                    <a:pt x="880" y="-17"/>
                    <a:pt x="1343" y="258"/>
                    <a:pt x="1806" y="424"/>
                  </a:cubicBezTo>
                  <a:close/>
                </a:path>
              </a:pathLst>
            </a:custGeom>
            <a:grpFill/>
            <a:ln w="5715" cap="flat">
              <a:noFill/>
              <a:prstDash val="solid"/>
              <a:miter/>
            </a:ln>
          </p:spPr>
          <p:txBody>
            <a:bodyPr rtlCol="0" anchor="ctr"/>
            <a:lstStyle/>
            <a:p>
              <a:endParaRPr lang="zh-CN" altLang="en-US"/>
            </a:p>
          </p:txBody>
        </p:sp>
        <p:sp>
          <p:nvSpPr>
            <p:cNvPr id="3067" name="任意多边形: 形状 3066">
              <a:extLst>
                <a:ext uri="{FF2B5EF4-FFF2-40B4-BE49-F238E27FC236}">
                  <a16:creationId xmlns:a16="http://schemas.microsoft.com/office/drawing/2014/main" id="{E5639461-CC26-0D23-21DB-AE3601007EC1}"/>
                </a:ext>
              </a:extLst>
            </p:cNvPr>
            <p:cNvSpPr/>
            <p:nvPr/>
          </p:nvSpPr>
          <p:spPr>
            <a:xfrm>
              <a:off x="7451626" y="3165879"/>
              <a:ext cx="2423" cy="1573"/>
            </a:xfrm>
            <a:custGeom>
              <a:avLst/>
              <a:gdLst>
                <a:gd name="connsiteX0" fmla="*/ 1126 w 2423"/>
                <a:gd name="connsiteY0" fmla="*/ 1573 h 1573"/>
                <a:gd name="connsiteX1" fmla="*/ 0 w 2423"/>
                <a:gd name="connsiteY1" fmla="*/ 648 h 1573"/>
                <a:gd name="connsiteX2" fmla="*/ 1292 w 2423"/>
                <a:gd name="connsiteY2" fmla="*/ 2 h 1573"/>
                <a:gd name="connsiteX3" fmla="*/ 2423 w 2423"/>
                <a:gd name="connsiteY3" fmla="*/ 870 h 1573"/>
                <a:gd name="connsiteX4" fmla="*/ 1126 w 2423"/>
                <a:gd name="connsiteY4" fmla="*/ 1573 h 1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3" h="1573">
                  <a:moveTo>
                    <a:pt x="1126" y="1573"/>
                  </a:moveTo>
                  <a:cubicBezTo>
                    <a:pt x="749" y="1265"/>
                    <a:pt x="377" y="956"/>
                    <a:pt x="0" y="648"/>
                  </a:cubicBezTo>
                  <a:cubicBezTo>
                    <a:pt x="434" y="413"/>
                    <a:pt x="880" y="-33"/>
                    <a:pt x="1292" y="2"/>
                  </a:cubicBezTo>
                  <a:cubicBezTo>
                    <a:pt x="1691" y="36"/>
                    <a:pt x="2052" y="562"/>
                    <a:pt x="2423" y="870"/>
                  </a:cubicBezTo>
                  <a:cubicBezTo>
                    <a:pt x="1995" y="1099"/>
                    <a:pt x="1560" y="1333"/>
                    <a:pt x="1126" y="1573"/>
                  </a:cubicBezTo>
                  <a:close/>
                </a:path>
              </a:pathLst>
            </a:custGeom>
            <a:grpFill/>
            <a:ln w="5715" cap="flat">
              <a:noFill/>
              <a:prstDash val="solid"/>
              <a:miter/>
            </a:ln>
          </p:spPr>
          <p:txBody>
            <a:bodyPr rtlCol="0" anchor="ctr"/>
            <a:lstStyle/>
            <a:p>
              <a:endParaRPr lang="zh-CN" altLang="en-US"/>
            </a:p>
          </p:txBody>
        </p:sp>
        <p:sp>
          <p:nvSpPr>
            <p:cNvPr id="3068" name="任意多边形: 形状 3067">
              <a:extLst>
                <a:ext uri="{FF2B5EF4-FFF2-40B4-BE49-F238E27FC236}">
                  <a16:creationId xmlns:a16="http://schemas.microsoft.com/office/drawing/2014/main" id="{4913A706-4099-62D7-241E-F1E4DE004C04}"/>
                </a:ext>
              </a:extLst>
            </p:cNvPr>
            <p:cNvSpPr/>
            <p:nvPr/>
          </p:nvSpPr>
          <p:spPr>
            <a:xfrm>
              <a:off x="7439699" y="3201165"/>
              <a:ext cx="1671" cy="3292"/>
            </a:xfrm>
            <a:custGeom>
              <a:avLst/>
              <a:gdLst>
                <a:gd name="connsiteX0" fmla="*/ 0 w 1671"/>
                <a:gd name="connsiteY0" fmla="*/ 3292 h 3292"/>
                <a:gd name="connsiteX1" fmla="*/ 0 w 1671"/>
                <a:gd name="connsiteY1" fmla="*/ 0 h 3292"/>
                <a:gd name="connsiteX2" fmla="*/ 0 w 1671"/>
                <a:gd name="connsiteY2" fmla="*/ 3292 h 3292"/>
              </a:gdLst>
              <a:ahLst/>
              <a:cxnLst>
                <a:cxn ang="0">
                  <a:pos x="connsiteX0" y="connsiteY0"/>
                </a:cxn>
                <a:cxn ang="0">
                  <a:pos x="connsiteX1" y="connsiteY1"/>
                </a:cxn>
                <a:cxn ang="0">
                  <a:pos x="connsiteX2" y="connsiteY2"/>
                </a:cxn>
              </a:cxnLst>
              <a:rect l="l" t="t" r="r" b="b"/>
              <a:pathLst>
                <a:path w="1671" h="3292">
                  <a:moveTo>
                    <a:pt x="0" y="3292"/>
                  </a:moveTo>
                  <a:cubicBezTo>
                    <a:pt x="0" y="2195"/>
                    <a:pt x="0" y="1097"/>
                    <a:pt x="0" y="0"/>
                  </a:cubicBezTo>
                  <a:cubicBezTo>
                    <a:pt x="2229" y="1097"/>
                    <a:pt x="2229" y="2195"/>
                    <a:pt x="0" y="3292"/>
                  </a:cubicBezTo>
                  <a:close/>
                </a:path>
              </a:pathLst>
            </a:custGeom>
            <a:grpFill/>
            <a:ln w="5715" cap="flat">
              <a:noFill/>
              <a:prstDash val="solid"/>
              <a:miter/>
            </a:ln>
          </p:spPr>
          <p:txBody>
            <a:bodyPr rtlCol="0" anchor="ctr"/>
            <a:lstStyle/>
            <a:p>
              <a:endParaRPr lang="zh-CN" altLang="en-US"/>
            </a:p>
          </p:txBody>
        </p:sp>
        <p:sp>
          <p:nvSpPr>
            <p:cNvPr id="3069" name="任意多边形: 形状 3068">
              <a:extLst>
                <a:ext uri="{FF2B5EF4-FFF2-40B4-BE49-F238E27FC236}">
                  <a16:creationId xmlns:a16="http://schemas.microsoft.com/office/drawing/2014/main" id="{6414D900-4B5A-BE40-0351-50B659079F00}"/>
                </a:ext>
              </a:extLst>
            </p:cNvPr>
            <p:cNvSpPr/>
            <p:nvPr/>
          </p:nvSpPr>
          <p:spPr>
            <a:xfrm>
              <a:off x="7438344" y="3199805"/>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070" name="任意多边形: 形状 3069">
              <a:extLst>
                <a:ext uri="{FF2B5EF4-FFF2-40B4-BE49-F238E27FC236}">
                  <a16:creationId xmlns:a16="http://schemas.microsoft.com/office/drawing/2014/main" id="{0D94E68D-0776-6362-27C7-266362F5452B}"/>
                </a:ext>
              </a:extLst>
            </p:cNvPr>
            <p:cNvSpPr/>
            <p:nvPr/>
          </p:nvSpPr>
          <p:spPr>
            <a:xfrm>
              <a:off x="7449563" y="3191295"/>
              <a:ext cx="1360" cy="1360"/>
            </a:xfrm>
            <a:custGeom>
              <a:avLst/>
              <a:gdLst>
                <a:gd name="connsiteX0" fmla="*/ 0 w 1360"/>
                <a:gd name="connsiteY0" fmla="*/ 0 h 1360"/>
                <a:gd name="connsiteX1" fmla="*/ 1360 w 1360"/>
                <a:gd name="connsiteY1" fmla="*/ 754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54"/>
                  </a:lnTo>
                  <a:lnTo>
                    <a:pt x="749" y="1360"/>
                  </a:lnTo>
                  <a:close/>
                </a:path>
              </a:pathLst>
            </a:custGeom>
            <a:grpFill/>
            <a:ln w="5715" cap="flat">
              <a:noFill/>
              <a:prstDash val="solid"/>
              <a:miter/>
            </a:ln>
          </p:spPr>
          <p:txBody>
            <a:bodyPr rtlCol="0" anchor="ctr"/>
            <a:lstStyle/>
            <a:p>
              <a:endParaRPr lang="zh-CN" altLang="en-US"/>
            </a:p>
          </p:txBody>
        </p:sp>
        <p:sp>
          <p:nvSpPr>
            <p:cNvPr id="3071" name="任意多边形: 形状 3070">
              <a:extLst>
                <a:ext uri="{FF2B5EF4-FFF2-40B4-BE49-F238E27FC236}">
                  <a16:creationId xmlns:a16="http://schemas.microsoft.com/office/drawing/2014/main" id="{B5200FDD-A196-3FF8-366C-B9A641938D86}"/>
                </a:ext>
              </a:extLst>
            </p:cNvPr>
            <p:cNvSpPr/>
            <p:nvPr/>
          </p:nvSpPr>
          <p:spPr>
            <a:xfrm>
              <a:off x="7448208" y="3189941"/>
              <a:ext cx="1354" cy="1354"/>
            </a:xfrm>
            <a:custGeom>
              <a:avLst/>
              <a:gdLst>
                <a:gd name="connsiteX0" fmla="*/ 1354 w 1354"/>
                <a:gd name="connsiteY0" fmla="*/ 1354 h 1354"/>
                <a:gd name="connsiteX1" fmla="*/ 0 w 1354"/>
                <a:gd name="connsiteY1" fmla="*/ 611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3072" name="任意多边形: 形状 3071">
              <a:extLst>
                <a:ext uri="{FF2B5EF4-FFF2-40B4-BE49-F238E27FC236}">
                  <a16:creationId xmlns:a16="http://schemas.microsoft.com/office/drawing/2014/main" id="{04251304-F0FD-BFE4-C75F-5F98A356E68D}"/>
                </a:ext>
              </a:extLst>
            </p:cNvPr>
            <p:cNvSpPr/>
            <p:nvPr/>
          </p:nvSpPr>
          <p:spPr>
            <a:xfrm>
              <a:off x="7456141" y="3130734"/>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3073" name="任意多边形: 形状 3072">
              <a:extLst>
                <a:ext uri="{FF2B5EF4-FFF2-40B4-BE49-F238E27FC236}">
                  <a16:creationId xmlns:a16="http://schemas.microsoft.com/office/drawing/2014/main" id="{6EDE4166-5A76-5E5B-98FB-BBE5E12A848D}"/>
                </a:ext>
              </a:extLst>
            </p:cNvPr>
            <p:cNvSpPr/>
            <p:nvPr/>
          </p:nvSpPr>
          <p:spPr>
            <a:xfrm>
              <a:off x="7410101" y="3114526"/>
              <a:ext cx="3291" cy="2537"/>
            </a:xfrm>
            <a:custGeom>
              <a:avLst/>
              <a:gdLst>
                <a:gd name="connsiteX0" fmla="*/ 3292 w 3291"/>
                <a:gd name="connsiteY0" fmla="*/ 1114 h 2537"/>
                <a:gd name="connsiteX1" fmla="*/ 0 w 3291"/>
                <a:gd name="connsiteY1" fmla="*/ 1114 h 2537"/>
                <a:gd name="connsiteX2" fmla="*/ 3292 w 3291"/>
                <a:gd name="connsiteY2" fmla="*/ 1114 h 2537"/>
              </a:gdLst>
              <a:ahLst/>
              <a:cxnLst>
                <a:cxn ang="0">
                  <a:pos x="connsiteX0" y="connsiteY0"/>
                </a:cxn>
                <a:cxn ang="0">
                  <a:pos x="connsiteX1" y="connsiteY1"/>
                </a:cxn>
                <a:cxn ang="0">
                  <a:pos x="connsiteX2" y="connsiteY2"/>
                </a:cxn>
              </a:cxnLst>
              <a:rect l="l" t="t" r="r" b="b"/>
              <a:pathLst>
                <a:path w="3291" h="2537">
                  <a:moveTo>
                    <a:pt x="3292" y="1114"/>
                  </a:moveTo>
                  <a:cubicBezTo>
                    <a:pt x="2194" y="3012"/>
                    <a:pt x="1097" y="3012"/>
                    <a:pt x="0" y="1114"/>
                  </a:cubicBezTo>
                  <a:cubicBezTo>
                    <a:pt x="1097" y="-371"/>
                    <a:pt x="2194" y="-371"/>
                    <a:pt x="3292" y="1114"/>
                  </a:cubicBezTo>
                  <a:close/>
                </a:path>
              </a:pathLst>
            </a:custGeom>
            <a:grpFill/>
            <a:ln w="5715" cap="flat">
              <a:noFill/>
              <a:prstDash val="solid"/>
              <a:miter/>
            </a:ln>
          </p:spPr>
          <p:txBody>
            <a:bodyPr rtlCol="0" anchor="ctr"/>
            <a:lstStyle/>
            <a:p>
              <a:endParaRPr lang="zh-CN" altLang="en-US"/>
            </a:p>
          </p:txBody>
        </p:sp>
        <p:sp>
          <p:nvSpPr>
            <p:cNvPr id="3074" name="任意多边形: 形状 3073">
              <a:extLst>
                <a:ext uri="{FF2B5EF4-FFF2-40B4-BE49-F238E27FC236}">
                  <a16:creationId xmlns:a16="http://schemas.microsoft.com/office/drawing/2014/main" id="{7B75A0F3-73C1-B938-24C9-00380E937FBB}"/>
                </a:ext>
              </a:extLst>
            </p:cNvPr>
            <p:cNvSpPr/>
            <p:nvPr/>
          </p:nvSpPr>
          <p:spPr>
            <a:xfrm>
              <a:off x="7429835" y="310577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075" name="任意多边形: 形状 3074">
              <a:extLst>
                <a:ext uri="{FF2B5EF4-FFF2-40B4-BE49-F238E27FC236}">
                  <a16:creationId xmlns:a16="http://schemas.microsoft.com/office/drawing/2014/main" id="{77A5715E-6A75-CECB-C453-8789DEBCE908}"/>
                </a:ext>
              </a:extLst>
            </p:cNvPr>
            <p:cNvSpPr/>
            <p:nvPr/>
          </p:nvSpPr>
          <p:spPr>
            <a:xfrm>
              <a:off x="7521904" y="3487350"/>
              <a:ext cx="89566" cy="85524"/>
            </a:xfrm>
            <a:custGeom>
              <a:avLst/>
              <a:gdLst>
                <a:gd name="connsiteX0" fmla="*/ 6589 w 89566"/>
                <a:gd name="connsiteY0" fmla="*/ 16442 h 85524"/>
                <a:gd name="connsiteX1" fmla="*/ 13739 w 89566"/>
                <a:gd name="connsiteY1" fmla="*/ 10201 h 85524"/>
                <a:gd name="connsiteX2" fmla="*/ 19739 w 89566"/>
                <a:gd name="connsiteY2" fmla="*/ 0 h 85524"/>
                <a:gd name="connsiteX3" fmla="*/ 22649 w 89566"/>
                <a:gd name="connsiteY3" fmla="*/ 13853 h 85524"/>
                <a:gd name="connsiteX4" fmla="*/ 26535 w 89566"/>
                <a:gd name="connsiteY4" fmla="*/ 22780 h 85524"/>
                <a:gd name="connsiteX5" fmla="*/ 22649 w 89566"/>
                <a:gd name="connsiteY5" fmla="*/ 13853 h 85524"/>
                <a:gd name="connsiteX6" fmla="*/ 64380 w 89566"/>
                <a:gd name="connsiteY6" fmla="*/ 27329 h 85524"/>
                <a:gd name="connsiteX7" fmla="*/ 50355 w 89566"/>
                <a:gd name="connsiteY7" fmla="*/ 25843 h 85524"/>
                <a:gd name="connsiteX8" fmla="*/ 39931 w 89566"/>
                <a:gd name="connsiteY8" fmla="*/ 29541 h 85524"/>
                <a:gd name="connsiteX9" fmla="*/ 43577 w 89566"/>
                <a:gd name="connsiteY9" fmla="*/ 35050 h 85524"/>
                <a:gd name="connsiteX10" fmla="*/ 55916 w 89566"/>
                <a:gd name="connsiteY10" fmla="*/ 49343 h 85524"/>
                <a:gd name="connsiteX11" fmla="*/ 64345 w 89566"/>
                <a:gd name="connsiteY11" fmla="*/ 42005 h 85524"/>
                <a:gd name="connsiteX12" fmla="*/ 63505 w 89566"/>
                <a:gd name="connsiteY12" fmla="*/ 52498 h 85524"/>
                <a:gd name="connsiteX13" fmla="*/ 69546 w 89566"/>
                <a:gd name="connsiteY13" fmla="*/ 52675 h 85524"/>
                <a:gd name="connsiteX14" fmla="*/ 83553 w 89566"/>
                <a:gd name="connsiteY14" fmla="*/ 55310 h 85524"/>
                <a:gd name="connsiteX15" fmla="*/ 85205 w 89566"/>
                <a:gd name="connsiteY15" fmla="*/ 63345 h 85524"/>
                <a:gd name="connsiteX16" fmla="*/ 79730 w 89566"/>
                <a:gd name="connsiteY16" fmla="*/ 69917 h 85524"/>
                <a:gd name="connsiteX17" fmla="*/ 73695 w 89566"/>
                <a:gd name="connsiteY17" fmla="*/ 60464 h 85524"/>
                <a:gd name="connsiteX18" fmla="*/ 72603 w 89566"/>
                <a:gd name="connsiteY18" fmla="*/ 54790 h 85524"/>
                <a:gd name="connsiteX19" fmla="*/ 58756 w 89566"/>
                <a:gd name="connsiteY19" fmla="*/ 79461 h 85524"/>
                <a:gd name="connsiteX20" fmla="*/ 46046 w 89566"/>
                <a:gd name="connsiteY20" fmla="*/ 85525 h 85524"/>
                <a:gd name="connsiteX21" fmla="*/ 41948 w 89566"/>
                <a:gd name="connsiteY21" fmla="*/ 81159 h 85524"/>
                <a:gd name="connsiteX22" fmla="*/ 34787 w 89566"/>
                <a:gd name="connsiteY22" fmla="*/ 77901 h 85524"/>
                <a:gd name="connsiteX23" fmla="*/ 41954 w 89566"/>
                <a:gd name="connsiteY23" fmla="*/ 74684 h 85524"/>
                <a:gd name="connsiteX24" fmla="*/ 43805 w 89566"/>
                <a:gd name="connsiteY24" fmla="*/ 72426 h 85524"/>
                <a:gd name="connsiteX25" fmla="*/ 28101 w 89566"/>
                <a:gd name="connsiteY25" fmla="*/ 55081 h 85524"/>
                <a:gd name="connsiteX26" fmla="*/ 25512 w 89566"/>
                <a:gd name="connsiteY26" fmla="*/ 53830 h 85524"/>
                <a:gd name="connsiteX27" fmla="*/ 14928 w 89566"/>
                <a:gd name="connsiteY27" fmla="*/ 52721 h 85524"/>
                <a:gd name="connsiteX28" fmla="*/ 6303 w 89566"/>
                <a:gd name="connsiteY28" fmla="*/ 45068 h 85524"/>
                <a:gd name="connsiteX29" fmla="*/ 15219 w 89566"/>
                <a:gd name="connsiteY29" fmla="*/ 42931 h 85524"/>
                <a:gd name="connsiteX30" fmla="*/ 0 w 89566"/>
                <a:gd name="connsiteY30" fmla="*/ 29609 h 85524"/>
                <a:gd name="connsiteX31" fmla="*/ 0 w 89566"/>
                <a:gd name="connsiteY31" fmla="*/ 29592 h 85524"/>
                <a:gd name="connsiteX32" fmla="*/ 5583 w 89566"/>
                <a:gd name="connsiteY32" fmla="*/ 24512 h 85524"/>
                <a:gd name="connsiteX33" fmla="*/ 6589 w 89566"/>
                <a:gd name="connsiteY33" fmla="*/ 16442 h 8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89566" h="85524">
                  <a:moveTo>
                    <a:pt x="6589" y="16442"/>
                  </a:moveTo>
                  <a:cubicBezTo>
                    <a:pt x="10447" y="16082"/>
                    <a:pt x="15671" y="17642"/>
                    <a:pt x="13739" y="10201"/>
                  </a:cubicBezTo>
                  <a:cubicBezTo>
                    <a:pt x="12459" y="5252"/>
                    <a:pt x="13013" y="606"/>
                    <a:pt x="19739" y="0"/>
                  </a:cubicBezTo>
                  <a:cubicBezTo>
                    <a:pt x="15247" y="5783"/>
                    <a:pt x="24134" y="8218"/>
                    <a:pt x="22649" y="13853"/>
                  </a:cubicBezTo>
                  <a:cubicBezTo>
                    <a:pt x="21751" y="18219"/>
                    <a:pt x="24849" y="19905"/>
                    <a:pt x="26535" y="22780"/>
                  </a:cubicBezTo>
                  <a:cubicBezTo>
                    <a:pt x="27049" y="18642"/>
                    <a:pt x="20345" y="17716"/>
                    <a:pt x="22649" y="13853"/>
                  </a:cubicBezTo>
                  <a:cubicBezTo>
                    <a:pt x="37673" y="14630"/>
                    <a:pt x="52241" y="16305"/>
                    <a:pt x="64380" y="27329"/>
                  </a:cubicBezTo>
                  <a:cubicBezTo>
                    <a:pt x="58356" y="31129"/>
                    <a:pt x="54258" y="29015"/>
                    <a:pt x="50355" y="25843"/>
                  </a:cubicBezTo>
                  <a:cubicBezTo>
                    <a:pt x="44908" y="21414"/>
                    <a:pt x="42234" y="26643"/>
                    <a:pt x="39931" y="29541"/>
                  </a:cubicBezTo>
                  <a:cubicBezTo>
                    <a:pt x="36056" y="34416"/>
                    <a:pt x="43365" y="33775"/>
                    <a:pt x="43577" y="35050"/>
                  </a:cubicBezTo>
                  <a:cubicBezTo>
                    <a:pt x="44840" y="42599"/>
                    <a:pt x="52372" y="44182"/>
                    <a:pt x="55916" y="49343"/>
                  </a:cubicBezTo>
                  <a:cubicBezTo>
                    <a:pt x="59956" y="48343"/>
                    <a:pt x="60990" y="43817"/>
                    <a:pt x="64345" y="42005"/>
                  </a:cubicBezTo>
                  <a:cubicBezTo>
                    <a:pt x="67517" y="45857"/>
                    <a:pt x="62985" y="49126"/>
                    <a:pt x="63505" y="52498"/>
                  </a:cubicBezTo>
                  <a:cubicBezTo>
                    <a:pt x="65688" y="55030"/>
                    <a:pt x="68609" y="53664"/>
                    <a:pt x="69546" y="52675"/>
                  </a:cubicBezTo>
                  <a:cubicBezTo>
                    <a:pt x="75844" y="46051"/>
                    <a:pt x="80787" y="46389"/>
                    <a:pt x="83553" y="55310"/>
                  </a:cubicBezTo>
                  <a:cubicBezTo>
                    <a:pt x="84313" y="57761"/>
                    <a:pt x="95566" y="58721"/>
                    <a:pt x="85205" y="63345"/>
                  </a:cubicBezTo>
                  <a:cubicBezTo>
                    <a:pt x="82439" y="64579"/>
                    <a:pt x="88165" y="71980"/>
                    <a:pt x="79730" y="69917"/>
                  </a:cubicBezTo>
                  <a:cubicBezTo>
                    <a:pt x="73415" y="68374"/>
                    <a:pt x="74478" y="64351"/>
                    <a:pt x="73695" y="60464"/>
                  </a:cubicBezTo>
                  <a:cubicBezTo>
                    <a:pt x="73489" y="59436"/>
                    <a:pt x="73295" y="58407"/>
                    <a:pt x="72603" y="54790"/>
                  </a:cubicBezTo>
                  <a:cubicBezTo>
                    <a:pt x="67534" y="64237"/>
                    <a:pt x="62619" y="71940"/>
                    <a:pt x="58756" y="79461"/>
                  </a:cubicBezTo>
                  <a:cubicBezTo>
                    <a:pt x="55132" y="86531"/>
                    <a:pt x="50978" y="85114"/>
                    <a:pt x="46046" y="85525"/>
                  </a:cubicBezTo>
                  <a:cubicBezTo>
                    <a:pt x="45200" y="83467"/>
                    <a:pt x="43314" y="80330"/>
                    <a:pt x="41948" y="81159"/>
                  </a:cubicBezTo>
                  <a:cubicBezTo>
                    <a:pt x="37308" y="83976"/>
                    <a:pt x="34804" y="82719"/>
                    <a:pt x="34787" y="77901"/>
                  </a:cubicBezTo>
                  <a:cubicBezTo>
                    <a:pt x="34776" y="72946"/>
                    <a:pt x="38816" y="74272"/>
                    <a:pt x="41954" y="74684"/>
                  </a:cubicBezTo>
                  <a:cubicBezTo>
                    <a:pt x="43211" y="74849"/>
                    <a:pt x="43851" y="74026"/>
                    <a:pt x="43805" y="72426"/>
                  </a:cubicBezTo>
                  <a:cubicBezTo>
                    <a:pt x="39382" y="66168"/>
                    <a:pt x="25837" y="67711"/>
                    <a:pt x="28101" y="55081"/>
                  </a:cubicBezTo>
                  <a:cubicBezTo>
                    <a:pt x="28152" y="54801"/>
                    <a:pt x="26312" y="53681"/>
                    <a:pt x="25512" y="53830"/>
                  </a:cubicBezTo>
                  <a:cubicBezTo>
                    <a:pt x="21843" y="54509"/>
                    <a:pt x="18282" y="56173"/>
                    <a:pt x="14928" y="52721"/>
                  </a:cubicBezTo>
                  <a:cubicBezTo>
                    <a:pt x="12293" y="50012"/>
                    <a:pt x="9270" y="47674"/>
                    <a:pt x="6303" y="45068"/>
                  </a:cubicBezTo>
                  <a:cubicBezTo>
                    <a:pt x="7807" y="40176"/>
                    <a:pt x="12945" y="45726"/>
                    <a:pt x="15219" y="42931"/>
                  </a:cubicBezTo>
                  <a:cubicBezTo>
                    <a:pt x="12527" y="35090"/>
                    <a:pt x="486" y="39182"/>
                    <a:pt x="0" y="29609"/>
                  </a:cubicBezTo>
                  <a:lnTo>
                    <a:pt x="0" y="29592"/>
                  </a:lnTo>
                  <a:cubicBezTo>
                    <a:pt x="1857" y="27826"/>
                    <a:pt x="3595" y="24677"/>
                    <a:pt x="5583" y="24512"/>
                  </a:cubicBezTo>
                  <a:cubicBezTo>
                    <a:pt x="20042" y="23311"/>
                    <a:pt x="6046" y="19031"/>
                    <a:pt x="6589" y="16442"/>
                  </a:cubicBezTo>
                  <a:close/>
                </a:path>
              </a:pathLst>
            </a:custGeom>
            <a:grpFill/>
            <a:ln w="5715" cap="flat">
              <a:noFill/>
              <a:prstDash val="solid"/>
              <a:miter/>
            </a:ln>
          </p:spPr>
          <p:txBody>
            <a:bodyPr rtlCol="0" anchor="ctr"/>
            <a:lstStyle/>
            <a:p>
              <a:endParaRPr lang="zh-CN" altLang="en-US"/>
            </a:p>
          </p:txBody>
        </p:sp>
        <p:sp>
          <p:nvSpPr>
            <p:cNvPr id="3076" name="任意多边形: 形状 3075">
              <a:extLst>
                <a:ext uri="{FF2B5EF4-FFF2-40B4-BE49-F238E27FC236}">
                  <a16:creationId xmlns:a16="http://schemas.microsoft.com/office/drawing/2014/main" id="{0C0F50A3-3D2E-175E-2098-DE0E2E40E88F}"/>
                </a:ext>
              </a:extLst>
            </p:cNvPr>
            <p:cNvSpPr/>
            <p:nvPr/>
          </p:nvSpPr>
          <p:spPr>
            <a:xfrm>
              <a:off x="7518840" y="3452417"/>
              <a:ext cx="54159" cy="46854"/>
            </a:xfrm>
            <a:custGeom>
              <a:avLst/>
              <a:gdLst>
                <a:gd name="connsiteX0" fmla="*/ 22803 w 54159"/>
                <a:gd name="connsiteY0" fmla="*/ 34927 h 46854"/>
                <a:gd name="connsiteX1" fmla="*/ 12247 w 54159"/>
                <a:gd name="connsiteY1" fmla="*/ 32115 h 46854"/>
                <a:gd name="connsiteX2" fmla="*/ 3069 w 54159"/>
                <a:gd name="connsiteY2" fmla="*/ 38213 h 46854"/>
                <a:gd name="connsiteX3" fmla="*/ 0 w 54159"/>
                <a:gd name="connsiteY3" fmla="*/ 25668 h 46854"/>
                <a:gd name="connsiteX4" fmla="*/ 11538 w 54159"/>
                <a:gd name="connsiteY4" fmla="*/ 26046 h 46854"/>
                <a:gd name="connsiteX5" fmla="*/ 11916 w 54159"/>
                <a:gd name="connsiteY5" fmla="*/ 14021 h 46854"/>
                <a:gd name="connsiteX6" fmla="*/ 22289 w 54159"/>
                <a:gd name="connsiteY6" fmla="*/ 24217 h 46854"/>
                <a:gd name="connsiteX7" fmla="*/ 30295 w 54159"/>
                <a:gd name="connsiteY7" fmla="*/ 31995 h 46854"/>
                <a:gd name="connsiteX8" fmla="*/ 36250 w 54159"/>
                <a:gd name="connsiteY8" fmla="*/ 32001 h 46854"/>
                <a:gd name="connsiteX9" fmla="*/ 35559 w 54159"/>
                <a:gd name="connsiteY9" fmla="*/ 26394 h 46854"/>
                <a:gd name="connsiteX10" fmla="*/ 26255 w 54159"/>
                <a:gd name="connsiteY10" fmla="*/ 11695 h 46854"/>
                <a:gd name="connsiteX11" fmla="*/ 29546 w 54159"/>
                <a:gd name="connsiteY11" fmla="*/ 277 h 46854"/>
                <a:gd name="connsiteX12" fmla="*/ 39005 w 54159"/>
                <a:gd name="connsiteY12" fmla="*/ 10626 h 46854"/>
                <a:gd name="connsiteX13" fmla="*/ 51995 w 54159"/>
                <a:gd name="connsiteY13" fmla="*/ 32241 h 46854"/>
                <a:gd name="connsiteX14" fmla="*/ 52738 w 54159"/>
                <a:gd name="connsiteY14" fmla="*/ 37053 h 46854"/>
                <a:gd name="connsiteX15" fmla="*/ 52607 w 54159"/>
                <a:gd name="connsiteY15" fmla="*/ 46854 h 46854"/>
                <a:gd name="connsiteX16" fmla="*/ 22803 w 54159"/>
                <a:gd name="connsiteY16" fmla="*/ 34927 h 4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159" h="46854">
                  <a:moveTo>
                    <a:pt x="22803" y="34927"/>
                  </a:moveTo>
                  <a:cubicBezTo>
                    <a:pt x="20625" y="28978"/>
                    <a:pt x="18111" y="25040"/>
                    <a:pt x="12247" y="32115"/>
                  </a:cubicBezTo>
                  <a:cubicBezTo>
                    <a:pt x="9904" y="34944"/>
                    <a:pt x="7572" y="38379"/>
                    <a:pt x="3069" y="38213"/>
                  </a:cubicBezTo>
                  <a:cubicBezTo>
                    <a:pt x="2046" y="34035"/>
                    <a:pt x="1023" y="29858"/>
                    <a:pt x="0" y="25668"/>
                  </a:cubicBezTo>
                  <a:cubicBezTo>
                    <a:pt x="4195" y="21262"/>
                    <a:pt x="7504" y="30498"/>
                    <a:pt x="11538" y="26046"/>
                  </a:cubicBezTo>
                  <a:cubicBezTo>
                    <a:pt x="15099" y="22114"/>
                    <a:pt x="8504" y="18005"/>
                    <a:pt x="11916" y="14021"/>
                  </a:cubicBezTo>
                  <a:cubicBezTo>
                    <a:pt x="16705" y="16182"/>
                    <a:pt x="19831" y="19982"/>
                    <a:pt x="22289" y="24217"/>
                  </a:cubicBezTo>
                  <a:cubicBezTo>
                    <a:pt x="24283" y="27657"/>
                    <a:pt x="26529" y="30492"/>
                    <a:pt x="30295" y="31995"/>
                  </a:cubicBezTo>
                  <a:cubicBezTo>
                    <a:pt x="32330" y="32807"/>
                    <a:pt x="34353" y="33944"/>
                    <a:pt x="36250" y="32001"/>
                  </a:cubicBezTo>
                  <a:cubicBezTo>
                    <a:pt x="38250" y="29955"/>
                    <a:pt x="37056" y="28143"/>
                    <a:pt x="35559" y="26394"/>
                  </a:cubicBezTo>
                  <a:cubicBezTo>
                    <a:pt x="31747" y="21931"/>
                    <a:pt x="25832" y="18628"/>
                    <a:pt x="26255" y="11695"/>
                  </a:cubicBezTo>
                  <a:cubicBezTo>
                    <a:pt x="26495" y="7723"/>
                    <a:pt x="23940" y="2437"/>
                    <a:pt x="29546" y="277"/>
                  </a:cubicBezTo>
                  <a:cubicBezTo>
                    <a:pt x="33775" y="-1352"/>
                    <a:pt x="38850" y="4483"/>
                    <a:pt x="39005" y="10626"/>
                  </a:cubicBezTo>
                  <a:cubicBezTo>
                    <a:pt x="39279" y="21525"/>
                    <a:pt x="40411" y="23520"/>
                    <a:pt x="51995" y="32241"/>
                  </a:cubicBezTo>
                  <a:cubicBezTo>
                    <a:pt x="54093" y="33818"/>
                    <a:pt x="55235" y="36121"/>
                    <a:pt x="52738" y="37053"/>
                  </a:cubicBezTo>
                  <a:cubicBezTo>
                    <a:pt x="42342" y="40916"/>
                    <a:pt x="55115" y="42768"/>
                    <a:pt x="52607" y="46854"/>
                  </a:cubicBezTo>
                  <a:cubicBezTo>
                    <a:pt x="42257" y="44620"/>
                    <a:pt x="33987" y="35658"/>
                    <a:pt x="22803" y="34927"/>
                  </a:cubicBezTo>
                  <a:close/>
                </a:path>
              </a:pathLst>
            </a:custGeom>
            <a:grpFill/>
            <a:ln w="5715" cap="flat">
              <a:noFill/>
              <a:prstDash val="solid"/>
              <a:miter/>
            </a:ln>
          </p:spPr>
          <p:txBody>
            <a:bodyPr rtlCol="0" anchor="ctr"/>
            <a:lstStyle/>
            <a:p>
              <a:endParaRPr lang="zh-CN" altLang="en-US"/>
            </a:p>
          </p:txBody>
        </p:sp>
        <p:sp>
          <p:nvSpPr>
            <p:cNvPr id="3077" name="任意多边形: 形状 3076">
              <a:extLst>
                <a:ext uri="{FF2B5EF4-FFF2-40B4-BE49-F238E27FC236}">
                  <a16:creationId xmlns:a16="http://schemas.microsoft.com/office/drawing/2014/main" id="{B2B503B3-81D2-F631-2D0C-2421596969FA}"/>
                </a:ext>
              </a:extLst>
            </p:cNvPr>
            <p:cNvSpPr/>
            <p:nvPr/>
          </p:nvSpPr>
          <p:spPr>
            <a:xfrm>
              <a:off x="7668236" y="3518293"/>
              <a:ext cx="11058" cy="6828"/>
            </a:xfrm>
            <a:custGeom>
              <a:avLst/>
              <a:gdLst>
                <a:gd name="connsiteX0" fmla="*/ 11059 w 11058"/>
                <a:gd name="connsiteY0" fmla="*/ 5810 h 6828"/>
                <a:gd name="connsiteX1" fmla="*/ 0 w 11058"/>
                <a:gd name="connsiteY1" fmla="*/ 404 h 6828"/>
                <a:gd name="connsiteX2" fmla="*/ 11059 w 11058"/>
                <a:gd name="connsiteY2" fmla="*/ 5810 h 6828"/>
              </a:gdLst>
              <a:ahLst/>
              <a:cxnLst>
                <a:cxn ang="0">
                  <a:pos x="connsiteX0" y="connsiteY0"/>
                </a:cxn>
                <a:cxn ang="0">
                  <a:pos x="connsiteX1" y="connsiteY1"/>
                </a:cxn>
                <a:cxn ang="0">
                  <a:pos x="connsiteX2" y="connsiteY2"/>
                </a:cxn>
              </a:cxnLst>
              <a:rect l="l" t="t" r="r" b="b"/>
              <a:pathLst>
                <a:path w="11058" h="6828">
                  <a:moveTo>
                    <a:pt x="11059" y="5810"/>
                  </a:moveTo>
                  <a:cubicBezTo>
                    <a:pt x="4646" y="8782"/>
                    <a:pt x="2697" y="4724"/>
                    <a:pt x="0" y="404"/>
                  </a:cubicBezTo>
                  <a:cubicBezTo>
                    <a:pt x="6138" y="-1717"/>
                    <a:pt x="7287" y="5176"/>
                    <a:pt x="11059" y="5810"/>
                  </a:cubicBezTo>
                  <a:close/>
                </a:path>
              </a:pathLst>
            </a:custGeom>
            <a:grpFill/>
            <a:ln w="5715" cap="flat">
              <a:noFill/>
              <a:prstDash val="solid"/>
              <a:miter/>
            </a:ln>
          </p:spPr>
          <p:txBody>
            <a:bodyPr rtlCol="0" anchor="ctr"/>
            <a:lstStyle/>
            <a:p>
              <a:endParaRPr lang="zh-CN" altLang="en-US"/>
            </a:p>
          </p:txBody>
        </p:sp>
        <p:sp>
          <p:nvSpPr>
            <p:cNvPr id="3078" name="任意多边形: 形状 3077">
              <a:extLst>
                <a:ext uri="{FF2B5EF4-FFF2-40B4-BE49-F238E27FC236}">
                  <a16:creationId xmlns:a16="http://schemas.microsoft.com/office/drawing/2014/main" id="{C0A1C8F4-715C-CB2A-F629-05AB5B63CB66}"/>
                </a:ext>
              </a:extLst>
            </p:cNvPr>
            <p:cNvSpPr/>
            <p:nvPr/>
          </p:nvSpPr>
          <p:spPr>
            <a:xfrm>
              <a:off x="7672180" y="3478390"/>
              <a:ext cx="5601" cy="5665"/>
            </a:xfrm>
            <a:custGeom>
              <a:avLst/>
              <a:gdLst>
                <a:gd name="connsiteX0" fmla="*/ 23 w 5601"/>
                <a:gd name="connsiteY0" fmla="*/ 2382 h 5665"/>
                <a:gd name="connsiteX1" fmla="*/ 3320 w 5601"/>
                <a:gd name="connsiteY1" fmla="*/ 79 h 5665"/>
                <a:gd name="connsiteX2" fmla="*/ 5338 w 5601"/>
                <a:gd name="connsiteY2" fmla="*/ 2736 h 5665"/>
                <a:gd name="connsiteX3" fmla="*/ 2749 w 5601"/>
                <a:gd name="connsiteY3" fmla="*/ 5554 h 5665"/>
                <a:gd name="connsiteX4" fmla="*/ 23 w 5601"/>
                <a:gd name="connsiteY4" fmla="*/ 2382 h 5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01" h="5665">
                  <a:moveTo>
                    <a:pt x="23" y="2382"/>
                  </a:moveTo>
                  <a:cubicBezTo>
                    <a:pt x="949" y="1702"/>
                    <a:pt x="2017" y="382"/>
                    <a:pt x="3320" y="79"/>
                  </a:cubicBezTo>
                  <a:cubicBezTo>
                    <a:pt x="5155" y="-350"/>
                    <a:pt x="6098" y="1028"/>
                    <a:pt x="5338" y="2736"/>
                  </a:cubicBezTo>
                  <a:cubicBezTo>
                    <a:pt x="4846" y="3840"/>
                    <a:pt x="5349" y="6206"/>
                    <a:pt x="2749" y="5554"/>
                  </a:cubicBezTo>
                  <a:cubicBezTo>
                    <a:pt x="1251" y="5183"/>
                    <a:pt x="-200" y="4868"/>
                    <a:pt x="23" y="2382"/>
                  </a:cubicBezTo>
                  <a:close/>
                </a:path>
              </a:pathLst>
            </a:custGeom>
            <a:grpFill/>
            <a:ln w="5715" cap="flat">
              <a:noFill/>
              <a:prstDash val="solid"/>
              <a:miter/>
            </a:ln>
          </p:spPr>
          <p:txBody>
            <a:bodyPr rtlCol="0" anchor="ctr"/>
            <a:lstStyle/>
            <a:p>
              <a:endParaRPr lang="zh-CN" altLang="en-US"/>
            </a:p>
          </p:txBody>
        </p:sp>
        <p:sp>
          <p:nvSpPr>
            <p:cNvPr id="3079" name="任意多边形: 形状 3078">
              <a:extLst>
                <a:ext uri="{FF2B5EF4-FFF2-40B4-BE49-F238E27FC236}">
                  <a16:creationId xmlns:a16="http://schemas.microsoft.com/office/drawing/2014/main" id="{5B05A227-B0F9-1475-2881-CD6EBC4C1191}"/>
                </a:ext>
              </a:extLst>
            </p:cNvPr>
            <p:cNvSpPr/>
            <p:nvPr/>
          </p:nvSpPr>
          <p:spPr>
            <a:xfrm>
              <a:off x="7576927" y="3386222"/>
              <a:ext cx="1805" cy="1566"/>
            </a:xfrm>
            <a:custGeom>
              <a:avLst/>
              <a:gdLst>
                <a:gd name="connsiteX0" fmla="*/ 1806 w 1805"/>
                <a:gd name="connsiteY0" fmla="*/ 423 h 1566"/>
                <a:gd name="connsiteX1" fmla="*/ 1377 w 1805"/>
                <a:gd name="connsiteY1" fmla="*/ 1566 h 1566"/>
                <a:gd name="connsiteX2" fmla="*/ 0 w 1805"/>
                <a:gd name="connsiteY2" fmla="*/ 1143 h 1566"/>
                <a:gd name="connsiteX3" fmla="*/ 429 w 1805"/>
                <a:gd name="connsiteY3" fmla="*/ 0 h 1566"/>
                <a:gd name="connsiteX4" fmla="*/ 1806 w 1805"/>
                <a:gd name="connsiteY4" fmla="*/ 42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1806" y="423"/>
                  </a:moveTo>
                  <a:cubicBezTo>
                    <a:pt x="1663" y="823"/>
                    <a:pt x="1532" y="1561"/>
                    <a:pt x="1377" y="1566"/>
                  </a:cubicBezTo>
                  <a:cubicBezTo>
                    <a:pt x="920" y="1583"/>
                    <a:pt x="457" y="1309"/>
                    <a:pt x="0" y="1143"/>
                  </a:cubicBezTo>
                  <a:cubicBezTo>
                    <a:pt x="143" y="743"/>
                    <a:pt x="274" y="6"/>
                    <a:pt x="429" y="0"/>
                  </a:cubicBezTo>
                  <a:cubicBezTo>
                    <a:pt x="880" y="-11"/>
                    <a:pt x="1343" y="263"/>
                    <a:pt x="1806" y="423"/>
                  </a:cubicBezTo>
                  <a:close/>
                </a:path>
              </a:pathLst>
            </a:custGeom>
            <a:grpFill/>
            <a:ln w="5715" cap="flat">
              <a:noFill/>
              <a:prstDash val="solid"/>
              <a:miter/>
            </a:ln>
          </p:spPr>
          <p:txBody>
            <a:bodyPr rtlCol="0" anchor="ctr"/>
            <a:lstStyle/>
            <a:p>
              <a:endParaRPr lang="zh-CN" altLang="en-US"/>
            </a:p>
          </p:txBody>
        </p:sp>
        <p:sp>
          <p:nvSpPr>
            <p:cNvPr id="3080" name="任意多边形: 形状 3079">
              <a:extLst>
                <a:ext uri="{FF2B5EF4-FFF2-40B4-BE49-F238E27FC236}">
                  <a16:creationId xmlns:a16="http://schemas.microsoft.com/office/drawing/2014/main" id="{6452EF42-D11F-49CB-913E-B58C07505E3D}"/>
                </a:ext>
              </a:extLst>
            </p:cNvPr>
            <p:cNvSpPr/>
            <p:nvPr/>
          </p:nvSpPr>
          <p:spPr>
            <a:xfrm>
              <a:off x="7644336" y="3414083"/>
              <a:ext cx="2543" cy="4184"/>
            </a:xfrm>
            <a:custGeom>
              <a:avLst/>
              <a:gdLst>
                <a:gd name="connsiteX0" fmla="*/ 297 w 2543"/>
                <a:gd name="connsiteY0" fmla="*/ 2304 h 4184"/>
                <a:gd name="connsiteX1" fmla="*/ 1337 w 2543"/>
                <a:gd name="connsiteY1" fmla="*/ 1 h 4184"/>
                <a:gd name="connsiteX2" fmla="*/ 2178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6"/>
                    <a:pt x="1337" y="1"/>
                  </a:cubicBezTo>
                  <a:cubicBezTo>
                    <a:pt x="1577" y="-28"/>
                    <a:pt x="2080" y="721"/>
                    <a:pt x="2178" y="1172"/>
                  </a:cubicBezTo>
                  <a:cubicBezTo>
                    <a:pt x="2395" y="2155"/>
                    <a:pt x="2429" y="3178"/>
                    <a:pt x="2543" y="4184"/>
                  </a:cubicBezTo>
                  <a:cubicBezTo>
                    <a:pt x="1777" y="3544"/>
                    <a:pt x="1011" y="2904"/>
                    <a:pt x="297" y="2304"/>
                  </a:cubicBezTo>
                  <a:close/>
                </a:path>
              </a:pathLst>
            </a:custGeom>
            <a:grpFill/>
            <a:ln w="5715" cap="flat">
              <a:noFill/>
              <a:prstDash val="solid"/>
              <a:miter/>
            </a:ln>
          </p:spPr>
          <p:txBody>
            <a:bodyPr rtlCol="0" anchor="ctr"/>
            <a:lstStyle/>
            <a:p>
              <a:endParaRPr lang="zh-CN" altLang="en-US"/>
            </a:p>
          </p:txBody>
        </p:sp>
        <p:sp>
          <p:nvSpPr>
            <p:cNvPr id="3081" name="任意多边形: 形状 3080">
              <a:extLst>
                <a:ext uri="{FF2B5EF4-FFF2-40B4-BE49-F238E27FC236}">
                  <a16:creationId xmlns:a16="http://schemas.microsoft.com/office/drawing/2014/main" id="{8B6144E4-5EB8-B9CF-679E-D96A9C877031}"/>
                </a:ext>
              </a:extLst>
            </p:cNvPr>
            <p:cNvSpPr/>
            <p:nvPr/>
          </p:nvSpPr>
          <p:spPr>
            <a:xfrm>
              <a:off x="7676477" y="3484058"/>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082" name="任意多边形: 形状 3081">
              <a:extLst>
                <a:ext uri="{FF2B5EF4-FFF2-40B4-BE49-F238E27FC236}">
                  <a16:creationId xmlns:a16="http://schemas.microsoft.com/office/drawing/2014/main" id="{669FF089-64C3-DBC6-1F55-B233325CBD0D}"/>
                </a:ext>
              </a:extLst>
            </p:cNvPr>
            <p:cNvSpPr/>
            <p:nvPr/>
          </p:nvSpPr>
          <p:spPr>
            <a:xfrm>
              <a:off x="7032866" y="3778259"/>
              <a:ext cx="31934" cy="28565"/>
            </a:xfrm>
            <a:custGeom>
              <a:avLst/>
              <a:gdLst>
                <a:gd name="connsiteX0" fmla="*/ 31934 w 31934"/>
                <a:gd name="connsiteY0" fmla="*/ 8425 h 28565"/>
                <a:gd name="connsiteX1" fmla="*/ 28443 w 31934"/>
                <a:gd name="connsiteY1" fmla="*/ 28565 h 28565"/>
                <a:gd name="connsiteX2" fmla="*/ 8840 w 31934"/>
                <a:gd name="connsiteY2" fmla="*/ 21318 h 28565"/>
                <a:gd name="connsiteX3" fmla="*/ 1811 w 31934"/>
                <a:gd name="connsiteY3" fmla="*/ 10328 h 28565"/>
                <a:gd name="connsiteX4" fmla="*/ 17944 w 31934"/>
                <a:gd name="connsiteY4" fmla="*/ 1459 h 28565"/>
                <a:gd name="connsiteX5" fmla="*/ 31934 w 31934"/>
                <a:gd name="connsiteY5" fmla="*/ 8425 h 28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934" h="28565">
                  <a:moveTo>
                    <a:pt x="31934" y="8425"/>
                  </a:moveTo>
                  <a:cubicBezTo>
                    <a:pt x="28489" y="14740"/>
                    <a:pt x="34461" y="22696"/>
                    <a:pt x="28443" y="28565"/>
                  </a:cubicBezTo>
                  <a:cubicBezTo>
                    <a:pt x="21487" y="27290"/>
                    <a:pt x="15012" y="24713"/>
                    <a:pt x="8840" y="21318"/>
                  </a:cubicBezTo>
                  <a:cubicBezTo>
                    <a:pt x="7017" y="17238"/>
                    <a:pt x="-4344" y="18678"/>
                    <a:pt x="1811" y="10328"/>
                  </a:cubicBezTo>
                  <a:cubicBezTo>
                    <a:pt x="5526" y="5293"/>
                    <a:pt x="8297" y="-3479"/>
                    <a:pt x="17944" y="1459"/>
                  </a:cubicBezTo>
                  <a:cubicBezTo>
                    <a:pt x="22585" y="3825"/>
                    <a:pt x="28620" y="3390"/>
                    <a:pt x="31934" y="8425"/>
                  </a:cubicBezTo>
                  <a:close/>
                </a:path>
              </a:pathLst>
            </a:custGeom>
            <a:grpFill/>
            <a:ln w="5715" cap="flat">
              <a:noFill/>
              <a:prstDash val="solid"/>
              <a:miter/>
            </a:ln>
          </p:spPr>
          <p:txBody>
            <a:bodyPr rtlCol="0" anchor="ctr"/>
            <a:lstStyle/>
            <a:p>
              <a:endParaRPr lang="zh-CN" altLang="en-US"/>
            </a:p>
          </p:txBody>
        </p:sp>
        <p:sp>
          <p:nvSpPr>
            <p:cNvPr id="3083" name="任意多边形: 形状 3082">
              <a:extLst>
                <a:ext uri="{FF2B5EF4-FFF2-40B4-BE49-F238E27FC236}">
                  <a16:creationId xmlns:a16="http://schemas.microsoft.com/office/drawing/2014/main" id="{5E6D2967-4A89-E60E-8AEB-CDD9AF303F38}"/>
                </a:ext>
              </a:extLst>
            </p:cNvPr>
            <p:cNvSpPr/>
            <p:nvPr/>
          </p:nvSpPr>
          <p:spPr>
            <a:xfrm>
              <a:off x="7071121" y="3876164"/>
              <a:ext cx="23408" cy="18735"/>
            </a:xfrm>
            <a:custGeom>
              <a:avLst/>
              <a:gdLst>
                <a:gd name="connsiteX0" fmla="*/ 23409 w 23408"/>
                <a:gd name="connsiteY0" fmla="*/ 15288 h 18735"/>
                <a:gd name="connsiteX1" fmla="*/ 18597 w 23408"/>
                <a:gd name="connsiteY1" fmla="*/ 18511 h 18735"/>
                <a:gd name="connsiteX2" fmla="*/ 0 w 23408"/>
                <a:gd name="connsiteY2" fmla="*/ 0 h 18735"/>
                <a:gd name="connsiteX3" fmla="*/ 23409 w 23408"/>
                <a:gd name="connsiteY3" fmla="*/ 15288 h 18735"/>
              </a:gdLst>
              <a:ahLst/>
              <a:cxnLst>
                <a:cxn ang="0">
                  <a:pos x="connsiteX0" y="connsiteY0"/>
                </a:cxn>
                <a:cxn ang="0">
                  <a:pos x="connsiteX1" y="connsiteY1"/>
                </a:cxn>
                <a:cxn ang="0">
                  <a:pos x="connsiteX2" y="connsiteY2"/>
                </a:cxn>
                <a:cxn ang="0">
                  <a:pos x="connsiteX3" y="connsiteY3"/>
                </a:cxn>
              </a:cxnLst>
              <a:rect l="l" t="t" r="r" b="b"/>
              <a:pathLst>
                <a:path w="23408" h="18735">
                  <a:moveTo>
                    <a:pt x="23409" y="15288"/>
                  </a:moveTo>
                  <a:cubicBezTo>
                    <a:pt x="22294" y="17162"/>
                    <a:pt x="20460" y="19471"/>
                    <a:pt x="18597" y="18511"/>
                  </a:cubicBezTo>
                  <a:cubicBezTo>
                    <a:pt x="10504" y="14362"/>
                    <a:pt x="726" y="11630"/>
                    <a:pt x="0" y="0"/>
                  </a:cubicBezTo>
                  <a:cubicBezTo>
                    <a:pt x="8738" y="3663"/>
                    <a:pt x="17756" y="6898"/>
                    <a:pt x="23409" y="15288"/>
                  </a:cubicBezTo>
                  <a:close/>
                </a:path>
              </a:pathLst>
            </a:custGeom>
            <a:grpFill/>
            <a:ln w="5715" cap="flat">
              <a:noFill/>
              <a:prstDash val="solid"/>
              <a:miter/>
            </a:ln>
          </p:spPr>
          <p:txBody>
            <a:bodyPr rtlCol="0" anchor="ctr"/>
            <a:lstStyle/>
            <a:p>
              <a:endParaRPr lang="zh-CN" altLang="en-US"/>
            </a:p>
          </p:txBody>
        </p:sp>
        <p:sp>
          <p:nvSpPr>
            <p:cNvPr id="3084" name="任意多边形: 形状 3083">
              <a:extLst>
                <a:ext uri="{FF2B5EF4-FFF2-40B4-BE49-F238E27FC236}">
                  <a16:creationId xmlns:a16="http://schemas.microsoft.com/office/drawing/2014/main" id="{8E16158E-E154-72B9-C39B-E12FFF2E51B9}"/>
                </a:ext>
              </a:extLst>
            </p:cNvPr>
            <p:cNvSpPr/>
            <p:nvPr/>
          </p:nvSpPr>
          <p:spPr>
            <a:xfrm>
              <a:off x="7051913" y="3868489"/>
              <a:ext cx="13024" cy="9109"/>
            </a:xfrm>
            <a:custGeom>
              <a:avLst/>
              <a:gdLst>
                <a:gd name="connsiteX0" fmla="*/ 13025 w 13024"/>
                <a:gd name="connsiteY0" fmla="*/ 6818 h 9109"/>
                <a:gd name="connsiteX1" fmla="*/ 0 w 13024"/>
                <a:gd name="connsiteY1" fmla="*/ 0 h 9109"/>
                <a:gd name="connsiteX2" fmla="*/ 13025 w 13024"/>
                <a:gd name="connsiteY2" fmla="*/ 6818 h 9109"/>
              </a:gdLst>
              <a:ahLst/>
              <a:cxnLst>
                <a:cxn ang="0">
                  <a:pos x="connsiteX0" y="connsiteY0"/>
                </a:cxn>
                <a:cxn ang="0">
                  <a:pos x="connsiteX1" y="connsiteY1"/>
                </a:cxn>
                <a:cxn ang="0">
                  <a:pos x="connsiteX2" y="connsiteY2"/>
                </a:cxn>
              </a:cxnLst>
              <a:rect l="l" t="t" r="r" b="b"/>
              <a:pathLst>
                <a:path w="13024" h="9109">
                  <a:moveTo>
                    <a:pt x="13025" y="6818"/>
                  </a:moveTo>
                  <a:cubicBezTo>
                    <a:pt x="3115" y="10733"/>
                    <a:pt x="2378" y="10344"/>
                    <a:pt x="0" y="0"/>
                  </a:cubicBezTo>
                  <a:cubicBezTo>
                    <a:pt x="5532" y="-11"/>
                    <a:pt x="10630" y="817"/>
                    <a:pt x="13025" y="6818"/>
                  </a:cubicBezTo>
                  <a:close/>
                </a:path>
              </a:pathLst>
            </a:custGeom>
            <a:grpFill/>
            <a:ln w="5715" cap="flat">
              <a:noFill/>
              <a:prstDash val="solid"/>
              <a:miter/>
            </a:ln>
          </p:spPr>
          <p:txBody>
            <a:bodyPr rtlCol="0" anchor="ctr"/>
            <a:lstStyle/>
            <a:p>
              <a:endParaRPr lang="zh-CN" altLang="en-US"/>
            </a:p>
          </p:txBody>
        </p:sp>
        <p:sp>
          <p:nvSpPr>
            <p:cNvPr id="3085" name="任意多边形: 形状 3084">
              <a:extLst>
                <a:ext uri="{FF2B5EF4-FFF2-40B4-BE49-F238E27FC236}">
                  <a16:creationId xmlns:a16="http://schemas.microsoft.com/office/drawing/2014/main" id="{FEE12404-41D9-A7E2-120F-0A28157CC85A}"/>
                </a:ext>
              </a:extLst>
            </p:cNvPr>
            <p:cNvSpPr/>
            <p:nvPr/>
          </p:nvSpPr>
          <p:spPr>
            <a:xfrm>
              <a:off x="7054992" y="3904973"/>
              <a:ext cx="6574" cy="4651"/>
            </a:xfrm>
            <a:custGeom>
              <a:avLst/>
              <a:gdLst>
                <a:gd name="connsiteX0" fmla="*/ 19 w 6574"/>
                <a:gd name="connsiteY0" fmla="*/ 0 h 4651"/>
                <a:gd name="connsiteX1" fmla="*/ 6574 w 6574"/>
                <a:gd name="connsiteY1" fmla="*/ 3366 h 4651"/>
                <a:gd name="connsiteX2" fmla="*/ 19 w 6574"/>
                <a:gd name="connsiteY2" fmla="*/ 0 h 4651"/>
              </a:gdLst>
              <a:ahLst/>
              <a:cxnLst>
                <a:cxn ang="0">
                  <a:pos x="connsiteX0" y="connsiteY0"/>
                </a:cxn>
                <a:cxn ang="0">
                  <a:pos x="connsiteX1" y="connsiteY1"/>
                </a:cxn>
                <a:cxn ang="0">
                  <a:pos x="connsiteX2" y="connsiteY2"/>
                </a:cxn>
              </a:cxnLst>
              <a:rect l="l" t="t" r="r" b="b"/>
              <a:pathLst>
                <a:path w="6574" h="4651">
                  <a:moveTo>
                    <a:pt x="19" y="0"/>
                  </a:moveTo>
                  <a:cubicBezTo>
                    <a:pt x="2677" y="206"/>
                    <a:pt x="5025" y="1000"/>
                    <a:pt x="6574" y="3366"/>
                  </a:cubicBezTo>
                  <a:cubicBezTo>
                    <a:pt x="2911" y="5115"/>
                    <a:pt x="-278" y="5949"/>
                    <a:pt x="19" y="0"/>
                  </a:cubicBezTo>
                  <a:close/>
                </a:path>
              </a:pathLst>
            </a:custGeom>
            <a:grpFill/>
            <a:ln w="5715" cap="flat">
              <a:noFill/>
              <a:prstDash val="solid"/>
              <a:miter/>
            </a:ln>
          </p:spPr>
          <p:txBody>
            <a:bodyPr rtlCol="0" anchor="ctr"/>
            <a:lstStyle/>
            <a:p>
              <a:endParaRPr lang="zh-CN" altLang="en-US"/>
            </a:p>
          </p:txBody>
        </p:sp>
        <p:sp>
          <p:nvSpPr>
            <p:cNvPr id="3086" name="任意多边形: 形状 3085">
              <a:extLst>
                <a:ext uri="{FF2B5EF4-FFF2-40B4-BE49-F238E27FC236}">
                  <a16:creationId xmlns:a16="http://schemas.microsoft.com/office/drawing/2014/main" id="{9C3AA46B-3454-B4B9-E5A9-122DB26681EE}"/>
                </a:ext>
              </a:extLst>
            </p:cNvPr>
            <p:cNvSpPr/>
            <p:nvPr/>
          </p:nvSpPr>
          <p:spPr>
            <a:xfrm>
              <a:off x="7054022" y="3915837"/>
              <a:ext cx="1811" cy="1567"/>
            </a:xfrm>
            <a:custGeom>
              <a:avLst/>
              <a:gdLst>
                <a:gd name="connsiteX0" fmla="*/ 0 w 1811"/>
                <a:gd name="connsiteY0" fmla="*/ 1144 h 1567"/>
                <a:gd name="connsiteX1" fmla="*/ 429 w 1811"/>
                <a:gd name="connsiteY1" fmla="*/ 1 h 1567"/>
                <a:gd name="connsiteX2" fmla="*/ 1812 w 1811"/>
                <a:gd name="connsiteY2" fmla="*/ 424 h 1567"/>
                <a:gd name="connsiteX3" fmla="*/ 1383 w 1811"/>
                <a:gd name="connsiteY3" fmla="*/ 1567 h 1567"/>
                <a:gd name="connsiteX4" fmla="*/ 0 w 1811"/>
                <a:gd name="connsiteY4" fmla="*/ 114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7">
                  <a:moveTo>
                    <a:pt x="0" y="1144"/>
                  </a:moveTo>
                  <a:cubicBezTo>
                    <a:pt x="143" y="744"/>
                    <a:pt x="275" y="7"/>
                    <a:pt x="429" y="1"/>
                  </a:cubicBezTo>
                  <a:cubicBezTo>
                    <a:pt x="886" y="-16"/>
                    <a:pt x="1349" y="264"/>
                    <a:pt x="1812" y="424"/>
                  </a:cubicBezTo>
                  <a:cubicBezTo>
                    <a:pt x="1669" y="824"/>
                    <a:pt x="1537" y="1561"/>
                    <a:pt x="1383" y="1567"/>
                  </a:cubicBezTo>
                  <a:cubicBezTo>
                    <a:pt x="926" y="1584"/>
                    <a:pt x="463" y="1310"/>
                    <a:pt x="0" y="1144"/>
                  </a:cubicBezTo>
                  <a:close/>
                </a:path>
              </a:pathLst>
            </a:custGeom>
            <a:grpFill/>
            <a:ln w="5715" cap="flat">
              <a:noFill/>
              <a:prstDash val="solid"/>
              <a:miter/>
            </a:ln>
          </p:spPr>
          <p:txBody>
            <a:bodyPr rtlCol="0" anchor="ctr"/>
            <a:lstStyle/>
            <a:p>
              <a:endParaRPr lang="zh-CN" altLang="en-US"/>
            </a:p>
          </p:txBody>
        </p:sp>
        <p:sp>
          <p:nvSpPr>
            <p:cNvPr id="3087" name="任意多边形: 形状 3086">
              <a:extLst>
                <a:ext uri="{FF2B5EF4-FFF2-40B4-BE49-F238E27FC236}">
                  <a16:creationId xmlns:a16="http://schemas.microsoft.com/office/drawing/2014/main" id="{DDC6D09A-D79A-27E6-1E62-D809B0F14018}"/>
                </a:ext>
              </a:extLst>
            </p:cNvPr>
            <p:cNvSpPr/>
            <p:nvPr/>
          </p:nvSpPr>
          <p:spPr>
            <a:xfrm>
              <a:off x="7064909" y="3875290"/>
              <a:ext cx="3223" cy="2009"/>
            </a:xfrm>
            <a:custGeom>
              <a:avLst/>
              <a:gdLst>
                <a:gd name="connsiteX0" fmla="*/ 3223 w 3223"/>
                <a:gd name="connsiteY0" fmla="*/ 519 h 2009"/>
                <a:gd name="connsiteX1" fmla="*/ 0 w 3223"/>
                <a:gd name="connsiteY1" fmla="*/ 22 h 2009"/>
                <a:gd name="connsiteX2" fmla="*/ 3223 w 3223"/>
                <a:gd name="connsiteY2" fmla="*/ 519 h 2009"/>
              </a:gdLst>
              <a:ahLst/>
              <a:cxnLst>
                <a:cxn ang="0">
                  <a:pos x="connsiteX0" y="connsiteY0"/>
                </a:cxn>
                <a:cxn ang="0">
                  <a:pos x="connsiteX1" y="connsiteY1"/>
                </a:cxn>
                <a:cxn ang="0">
                  <a:pos x="connsiteX2" y="connsiteY2"/>
                </a:cxn>
              </a:cxnLst>
              <a:rect l="l" t="t" r="r" b="b"/>
              <a:pathLst>
                <a:path w="3223" h="2009">
                  <a:moveTo>
                    <a:pt x="3223" y="519"/>
                  </a:moveTo>
                  <a:cubicBezTo>
                    <a:pt x="1783" y="2708"/>
                    <a:pt x="726" y="2439"/>
                    <a:pt x="0" y="22"/>
                  </a:cubicBezTo>
                  <a:cubicBezTo>
                    <a:pt x="1120" y="-64"/>
                    <a:pt x="2189" y="102"/>
                    <a:pt x="3223" y="519"/>
                  </a:cubicBezTo>
                  <a:close/>
                </a:path>
              </a:pathLst>
            </a:custGeom>
            <a:grpFill/>
            <a:ln w="5715" cap="flat">
              <a:noFill/>
              <a:prstDash val="solid"/>
              <a:miter/>
            </a:ln>
          </p:spPr>
          <p:txBody>
            <a:bodyPr rtlCol="0" anchor="ctr"/>
            <a:lstStyle/>
            <a:p>
              <a:endParaRPr lang="zh-CN" altLang="en-US"/>
            </a:p>
          </p:txBody>
        </p:sp>
        <p:sp>
          <p:nvSpPr>
            <p:cNvPr id="3088" name="任意多边形: 形状 3087">
              <a:extLst>
                <a:ext uri="{FF2B5EF4-FFF2-40B4-BE49-F238E27FC236}">
                  <a16:creationId xmlns:a16="http://schemas.microsoft.com/office/drawing/2014/main" id="{DD8F436C-D1C8-6DB0-F5A2-91B8F41C2D4C}"/>
                </a:ext>
              </a:extLst>
            </p:cNvPr>
            <p:cNvSpPr/>
            <p:nvPr/>
          </p:nvSpPr>
          <p:spPr>
            <a:xfrm>
              <a:off x="7061532" y="3908334"/>
              <a:ext cx="3720" cy="3211"/>
            </a:xfrm>
            <a:custGeom>
              <a:avLst/>
              <a:gdLst>
                <a:gd name="connsiteX0" fmla="*/ 0 w 3720"/>
                <a:gd name="connsiteY0" fmla="*/ 0 h 3211"/>
                <a:gd name="connsiteX1" fmla="*/ 3720 w 3720"/>
                <a:gd name="connsiteY1" fmla="*/ 3212 h 3211"/>
                <a:gd name="connsiteX2" fmla="*/ 0 w 3720"/>
                <a:gd name="connsiteY2" fmla="*/ 0 h 3211"/>
              </a:gdLst>
              <a:ahLst/>
              <a:cxnLst>
                <a:cxn ang="0">
                  <a:pos x="connsiteX0" y="connsiteY0"/>
                </a:cxn>
                <a:cxn ang="0">
                  <a:pos x="connsiteX1" y="connsiteY1"/>
                </a:cxn>
                <a:cxn ang="0">
                  <a:pos x="connsiteX2" y="connsiteY2"/>
                </a:cxn>
              </a:cxnLst>
              <a:rect l="l" t="t" r="r" b="b"/>
              <a:pathLst>
                <a:path w="3720" h="3211">
                  <a:moveTo>
                    <a:pt x="0" y="0"/>
                  </a:moveTo>
                  <a:cubicBezTo>
                    <a:pt x="1914" y="292"/>
                    <a:pt x="3109" y="1412"/>
                    <a:pt x="3720" y="3212"/>
                  </a:cubicBezTo>
                  <a:cubicBezTo>
                    <a:pt x="2480" y="2143"/>
                    <a:pt x="1240" y="1074"/>
                    <a:pt x="0" y="0"/>
                  </a:cubicBezTo>
                  <a:close/>
                </a:path>
              </a:pathLst>
            </a:custGeom>
            <a:grpFill/>
            <a:ln w="5715" cap="flat">
              <a:noFill/>
              <a:prstDash val="solid"/>
              <a:miter/>
            </a:ln>
          </p:spPr>
          <p:txBody>
            <a:bodyPr rtlCol="0" anchor="ctr"/>
            <a:lstStyle/>
            <a:p>
              <a:endParaRPr lang="zh-CN" altLang="en-US"/>
            </a:p>
          </p:txBody>
        </p:sp>
        <p:sp>
          <p:nvSpPr>
            <p:cNvPr id="3089" name="任意多边形: 形状 3088">
              <a:extLst>
                <a:ext uri="{FF2B5EF4-FFF2-40B4-BE49-F238E27FC236}">
                  <a16:creationId xmlns:a16="http://schemas.microsoft.com/office/drawing/2014/main" id="{8A234256-FA8E-8E03-2E4D-B17359A97396}"/>
                </a:ext>
              </a:extLst>
            </p:cNvPr>
            <p:cNvSpPr/>
            <p:nvPr/>
          </p:nvSpPr>
          <p:spPr>
            <a:xfrm>
              <a:off x="7066732" y="3943218"/>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3090" name="任意多边形: 形状 3089">
              <a:extLst>
                <a:ext uri="{FF2B5EF4-FFF2-40B4-BE49-F238E27FC236}">
                  <a16:creationId xmlns:a16="http://schemas.microsoft.com/office/drawing/2014/main" id="{1B83BC9B-5D2D-B362-89A7-B1B321A38D90}"/>
                </a:ext>
              </a:extLst>
            </p:cNvPr>
            <p:cNvSpPr/>
            <p:nvPr/>
          </p:nvSpPr>
          <p:spPr>
            <a:xfrm>
              <a:off x="7099622" y="3976113"/>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091" name="任意多边形: 形状 3090">
              <a:extLst>
                <a:ext uri="{FF2B5EF4-FFF2-40B4-BE49-F238E27FC236}">
                  <a16:creationId xmlns:a16="http://schemas.microsoft.com/office/drawing/2014/main" id="{77AD1136-14AE-2E5F-17DF-538288537136}"/>
                </a:ext>
              </a:extLst>
            </p:cNvPr>
            <p:cNvSpPr/>
            <p:nvPr/>
          </p:nvSpPr>
          <p:spPr>
            <a:xfrm>
              <a:off x="6876457" y="3453151"/>
              <a:ext cx="11502" cy="17025"/>
            </a:xfrm>
            <a:custGeom>
              <a:avLst/>
              <a:gdLst>
                <a:gd name="connsiteX0" fmla="*/ 0 w 11502"/>
                <a:gd name="connsiteY0" fmla="*/ 0 h 17025"/>
                <a:gd name="connsiteX1" fmla="*/ 11482 w 11502"/>
                <a:gd name="connsiteY1" fmla="*/ 17025 h 17025"/>
                <a:gd name="connsiteX2" fmla="*/ 0 w 11502"/>
                <a:gd name="connsiteY2" fmla="*/ 0 h 17025"/>
              </a:gdLst>
              <a:ahLst/>
              <a:cxnLst>
                <a:cxn ang="0">
                  <a:pos x="connsiteX0" y="connsiteY0"/>
                </a:cxn>
                <a:cxn ang="0">
                  <a:pos x="connsiteX1" y="connsiteY1"/>
                </a:cxn>
                <a:cxn ang="0">
                  <a:pos x="connsiteX2" y="connsiteY2"/>
                </a:cxn>
              </a:cxnLst>
              <a:rect l="l" t="t" r="r" b="b"/>
              <a:pathLst>
                <a:path w="11502" h="17025">
                  <a:moveTo>
                    <a:pt x="0" y="0"/>
                  </a:moveTo>
                  <a:cubicBezTo>
                    <a:pt x="11602" y="766"/>
                    <a:pt x="11602" y="766"/>
                    <a:pt x="11482" y="17025"/>
                  </a:cubicBezTo>
                  <a:cubicBezTo>
                    <a:pt x="6686" y="10481"/>
                    <a:pt x="5612" y="3566"/>
                    <a:pt x="0" y="0"/>
                  </a:cubicBezTo>
                  <a:close/>
                </a:path>
              </a:pathLst>
            </a:custGeom>
            <a:grpFill/>
            <a:ln w="5715" cap="flat">
              <a:noFill/>
              <a:prstDash val="solid"/>
              <a:miter/>
            </a:ln>
          </p:spPr>
          <p:txBody>
            <a:bodyPr rtlCol="0" anchor="ctr"/>
            <a:lstStyle/>
            <a:p>
              <a:endParaRPr lang="zh-CN" altLang="en-US"/>
            </a:p>
          </p:txBody>
        </p:sp>
        <p:sp>
          <p:nvSpPr>
            <p:cNvPr id="3092" name="任意多边形: 形状 3091">
              <a:extLst>
                <a:ext uri="{FF2B5EF4-FFF2-40B4-BE49-F238E27FC236}">
                  <a16:creationId xmlns:a16="http://schemas.microsoft.com/office/drawing/2014/main" id="{4D50E01E-F131-B69C-941C-DF0BF302DCCD}"/>
                </a:ext>
              </a:extLst>
            </p:cNvPr>
            <p:cNvSpPr/>
            <p:nvPr/>
          </p:nvSpPr>
          <p:spPr>
            <a:xfrm>
              <a:off x="6652040" y="3408879"/>
              <a:ext cx="14484" cy="9504"/>
            </a:xfrm>
            <a:custGeom>
              <a:avLst/>
              <a:gdLst>
                <a:gd name="connsiteX0" fmla="*/ 0 w 14484"/>
                <a:gd name="connsiteY0" fmla="*/ 701 h 9504"/>
                <a:gd name="connsiteX1" fmla="*/ 7275 w 14484"/>
                <a:gd name="connsiteY1" fmla="*/ 1816 h 9504"/>
                <a:gd name="connsiteX2" fmla="*/ 14396 w 14484"/>
                <a:gd name="connsiteY2" fmla="*/ 3993 h 9504"/>
                <a:gd name="connsiteX3" fmla="*/ 11259 w 14484"/>
                <a:gd name="connsiteY3" fmla="*/ 8839 h 9504"/>
                <a:gd name="connsiteX4" fmla="*/ 2498 w 14484"/>
                <a:gd name="connsiteY4" fmla="*/ 5359 h 9504"/>
                <a:gd name="connsiteX5" fmla="*/ 0 w 14484"/>
                <a:gd name="connsiteY5" fmla="*/ 701 h 9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84" h="9504">
                  <a:moveTo>
                    <a:pt x="0" y="701"/>
                  </a:moveTo>
                  <a:cubicBezTo>
                    <a:pt x="4001" y="-516"/>
                    <a:pt x="6566" y="-150"/>
                    <a:pt x="7275" y="1816"/>
                  </a:cubicBezTo>
                  <a:cubicBezTo>
                    <a:pt x="8876" y="6273"/>
                    <a:pt x="13465" y="-362"/>
                    <a:pt x="14396" y="3993"/>
                  </a:cubicBezTo>
                  <a:cubicBezTo>
                    <a:pt x="14859" y="6171"/>
                    <a:pt x="13453" y="8074"/>
                    <a:pt x="11259" y="8839"/>
                  </a:cubicBezTo>
                  <a:cubicBezTo>
                    <a:pt x="7418" y="10177"/>
                    <a:pt x="4195" y="9725"/>
                    <a:pt x="2498" y="5359"/>
                  </a:cubicBezTo>
                  <a:cubicBezTo>
                    <a:pt x="1955" y="3942"/>
                    <a:pt x="1069" y="2655"/>
                    <a:pt x="0" y="701"/>
                  </a:cubicBezTo>
                  <a:close/>
                </a:path>
              </a:pathLst>
            </a:custGeom>
            <a:grpFill/>
            <a:ln w="5715" cap="flat">
              <a:noFill/>
              <a:prstDash val="solid"/>
              <a:miter/>
            </a:ln>
          </p:spPr>
          <p:txBody>
            <a:bodyPr rtlCol="0" anchor="ctr"/>
            <a:lstStyle/>
            <a:p>
              <a:endParaRPr lang="zh-CN" altLang="en-US"/>
            </a:p>
          </p:txBody>
        </p:sp>
        <p:sp>
          <p:nvSpPr>
            <p:cNvPr id="3093" name="任意多边形: 形状 3092">
              <a:extLst>
                <a:ext uri="{FF2B5EF4-FFF2-40B4-BE49-F238E27FC236}">
                  <a16:creationId xmlns:a16="http://schemas.microsoft.com/office/drawing/2014/main" id="{FAA3BE59-EC21-61BA-9FB9-D6EA384227B7}"/>
                </a:ext>
              </a:extLst>
            </p:cNvPr>
            <p:cNvSpPr/>
            <p:nvPr/>
          </p:nvSpPr>
          <p:spPr>
            <a:xfrm>
              <a:off x="6829021" y="3393275"/>
              <a:ext cx="8459" cy="10902"/>
            </a:xfrm>
            <a:custGeom>
              <a:avLst/>
              <a:gdLst>
                <a:gd name="connsiteX0" fmla="*/ 7 w 8459"/>
                <a:gd name="connsiteY0" fmla="*/ 4887 h 10902"/>
                <a:gd name="connsiteX1" fmla="*/ 5248 w 8459"/>
                <a:gd name="connsiteY1" fmla="*/ 1 h 10902"/>
                <a:gd name="connsiteX2" fmla="*/ 8311 w 8459"/>
                <a:gd name="connsiteY2" fmla="*/ 4447 h 10902"/>
                <a:gd name="connsiteX3" fmla="*/ 4179 w 8459"/>
                <a:gd name="connsiteY3" fmla="*/ 10882 h 10902"/>
                <a:gd name="connsiteX4" fmla="*/ 7 w 8459"/>
                <a:gd name="connsiteY4" fmla="*/ 4887 h 10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9" h="10902">
                  <a:moveTo>
                    <a:pt x="7" y="4887"/>
                  </a:moveTo>
                  <a:cubicBezTo>
                    <a:pt x="573" y="1989"/>
                    <a:pt x="2264" y="46"/>
                    <a:pt x="5248" y="1"/>
                  </a:cubicBezTo>
                  <a:cubicBezTo>
                    <a:pt x="8077" y="-45"/>
                    <a:pt x="8820" y="2418"/>
                    <a:pt x="8311" y="4447"/>
                  </a:cubicBezTo>
                  <a:cubicBezTo>
                    <a:pt x="7677" y="6967"/>
                    <a:pt x="8157" y="11230"/>
                    <a:pt x="4179" y="10882"/>
                  </a:cubicBezTo>
                  <a:cubicBezTo>
                    <a:pt x="1830" y="10682"/>
                    <a:pt x="-130" y="7984"/>
                    <a:pt x="7" y="4887"/>
                  </a:cubicBezTo>
                  <a:close/>
                </a:path>
              </a:pathLst>
            </a:custGeom>
            <a:grpFill/>
            <a:ln w="5715" cap="flat">
              <a:noFill/>
              <a:prstDash val="solid"/>
              <a:miter/>
            </a:ln>
          </p:spPr>
          <p:txBody>
            <a:bodyPr rtlCol="0" anchor="ctr"/>
            <a:lstStyle/>
            <a:p>
              <a:endParaRPr lang="zh-CN" altLang="en-US"/>
            </a:p>
          </p:txBody>
        </p:sp>
        <p:sp>
          <p:nvSpPr>
            <p:cNvPr id="3094" name="任意多边形: 形状 3093">
              <a:extLst>
                <a:ext uri="{FF2B5EF4-FFF2-40B4-BE49-F238E27FC236}">
                  <a16:creationId xmlns:a16="http://schemas.microsoft.com/office/drawing/2014/main" id="{4714F8CB-B9C7-6436-CD46-57437A060C16}"/>
                </a:ext>
              </a:extLst>
            </p:cNvPr>
            <p:cNvSpPr/>
            <p:nvPr/>
          </p:nvSpPr>
          <p:spPr>
            <a:xfrm>
              <a:off x="6777993" y="3244496"/>
              <a:ext cx="9783" cy="10051"/>
            </a:xfrm>
            <a:custGeom>
              <a:avLst/>
              <a:gdLst>
                <a:gd name="connsiteX0" fmla="*/ 0 w 9783"/>
                <a:gd name="connsiteY0" fmla="*/ 709 h 10051"/>
                <a:gd name="connsiteX1" fmla="*/ 8070 w 9783"/>
                <a:gd name="connsiteY1" fmla="*/ 2452 h 10051"/>
                <a:gd name="connsiteX2" fmla="*/ 7864 w 9783"/>
                <a:gd name="connsiteY2" fmla="*/ 9413 h 10051"/>
                <a:gd name="connsiteX3" fmla="*/ 3206 w 9783"/>
                <a:gd name="connsiteY3" fmla="*/ 5349 h 10051"/>
                <a:gd name="connsiteX4" fmla="*/ 0 w 9783"/>
                <a:gd name="connsiteY4" fmla="*/ 709 h 100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3" h="10051">
                  <a:moveTo>
                    <a:pt x="0" y="709"/>
                  </a:moveTo>
                  <a:cubicBezTo>
                    <a:pt x="3892" y="-829"/>
                    <a:pt x="6218" y="309"/>
                    <a:pt x="8070" y="2452"/>
                  </a:cubicBezTo>
                  <a:cubicBezTo>
                    <a:pt x="10064" y="4761"/>
                    <a:pt x="10704" y="7807"/>
                    <a:pt x="7864" y="9413"/>
                  </a:cubicBezTo>
                  <a:cubicBezTo>
                    <a:pt x="3772" y="11727"/>
                    <a:pt x="4435" y="7144"/>
                    <a:pt x="3206" y="5349"/>
                  </a:cubicBezTo>
                  <a:cubicBezTo>
                    <a:pt x="2160" y="3824"/>
                    <a:pt x="1109" y="2309"/>
                    <a:pt x="0" y="709"/>
                  </a:cubicBezTo>
                  <a:close/>
                </a:path>
              </a:pathLst>
            </a:custGeom>
            <a:grpFill/>
            <a:ln w="5715" cap="flat">
              <a:noFill/>
              <a:prstDash val="solid"/>
              <a:miter/>
            </a:ln>
          </p:spPr>
          <p:txBody>
            <a:bodyPr rtlCol="0" anchor="ctr"/>
            <a:lstStyle/>
            <a:p>
              <a:endParaRPr lang="zh-CN" altLang="en-US"/>
            </a:p>
          </p:txBody>
        </p:sp>
        <p:sp>
          <p:nvSpPr>
            <p:cNvPr id="3095" name="任意多边形: 形状 3094">
              <a:extLst>
                <a:ext uri="{FF2B5EF4-FFF2-40B4-BE49-F238E27FC236}">
                  <a16:creationId xmlns:a16="http://schemas.microsoft.com/office/drawing/2014/main" id="{92CE5063-E664-42CB-3372-6DCA76421F38}"/>
                </a:ext>
              </a:extLst>
            </p:cNvPr>
            <p:cNvSpPr/>
            <p:nvPr/>
          </p:nvSpPr>
          <p:spPr>
            <a:xfrm>
              <a:off x="6798626" y="3329993"/>
              <a:ext cx="7148" cy="10641"/>
            </a:xfrm>
            <a:custGeom>
              <a:avLst/>
              <a:gdLst>
                <a:gd name="connsiteX0" fmla="*/ 7148 w 7148"/>
                <a:gd name="connsiteY0" fmla="*/ 10641 h 10641"/>
                <a:gd name="connsiteX1" fmla="*/ 342 w 7148"/>
                <a:gd name="connsiteY1" fmla="*/ 0 h 10641"/>
                <a:gd name="connsiteX2" fmla="*/ 7148 w 7148"/>
                <a:gd name="connsiteY2" fmla="*/ 10641 h 10641"/>
              </a:gdLst>
              <a:ahLst/>
              <a:cxnLst>
                <a:cxn ang="0">
                  <a:pos x="connsiteX0" y="connsiteY0"/>
                </a:cxn>
                <a:cxn ang="0">
                  <a:pos x="connsiteX1" y="connsiteY1"/>
                </a:cxn>
                <a:cxn ang="0">
                  <a:pos x="connsiteX2" y="connsiteY2"/>
                </a:cxn>
              </a:cxnLst>
              <a:rect l="l" t="t" r="r" b="b"/>
              <a:pathLst>
                <a:path w="7148" h="10641">
                  <a:moveTo>
                    <a:pt x="7148" y="10641"/>
                  </a:moveTo>
                  <a:cubicBezTo>
                    <a:pt x="-12" y="9704"/>
                    <a:pt x="-590" y="5252"/>
                    <a:pt x="342" y="0"/>
                  </a:cubicBezTo>
                  <a:cubicBezTo>
                    <a:pt x="5765" y="1509"/>
                    <a:pt x="3731" y="7830"/>
                    <a:pt x="7148" y="10641"/>
                  </a:cubicBezTo>
                  <a:close/>
                </a:path>
              </a:pathLst>
            </a:custGeom>
            <a:grpFill/>
            <a:ln w="5715" cap="flat">
              <a:noFill/>
              <a:prstDash val="solid"/>
              <a:miter/>
            </a:ln>
          </p:spPr>
          <p:txBody>
            <a:bodyPr rtlCol="0" anchor="ctr"/>
            <a:lstStyle/>
            <a:p>
              <a:endParaRPr lang="zh-CN" altLang="en-US"/>
            </a:p>
          </p:txBody>
        </p:sp>
        <p:sp>
          <p:nvSpPr>
            <p:cNvPr id="3096" name="任意多边形: 形状 3095">
              <a:extLst>
                <a:ext uri="{FF2B5EF4-FFF2-40B4-BE49-F238E27FC236}">
                  <a16:creationId xmlns:a16="http://schemas.microsoft.com/office/drawing/2014/main" id="{0BCADBE0-0FE5-E66D-06AD-B07BFF93112B}"/>
                </a:ext>
              </a:extLst>
            </p:cNvPr>
            <p:cNvSpPr/>
            <p:nvPr/>
          </p:nvSpPr>
          <p:spPr>
            <a:xfrm>
              <a:off x="6757665" y="3242588"/>
              <a:ext cx="7881" cy="6891"/>
            </a:xfrm>
            <a:custGeom>
              <a:avLst/>
              <a:gdLst>
                <a:gd name="connsiteX0" fmla="*/ 0 w 7881"/>
                <a:gd name="connsiteY0" fmla="*/ 0 h 6891"/>
                <a:gd name="connsiteX1" fmla="*/ 7881 w 7881"/>
                <a:gd name="connsiteY1" fmla="*/ 4629 h 6891"/>
                <a:gd name="connsiteX2" fmla="*/ 5601 w 7881"/>
                <a:gd name="connsiteY2" fmla="*/ 6704 h 6891"/>
                <a:gd name="connsiteX3" fmla="*/ 0 w 7881"/>
                <a:gd name="connsiteY3" fmla="*/ 0 h 6891"/>
              </a:gdLst>
              <a:ahLst/>
              <a:cxnLst>
                <a:cxn ang="0">
                  <a:pos x="connsiteX0" y="connsiteY0"/>
                </a:cxn>
                <a:cxn ang="0">
                  <a:pos x="connsiteX1" y="connsiteY1"/>
                </a:cxn>
                <a:cxn ang="0">
                  <a:pos x="connsiteX2" y="connsiteY2"/>
                </a:cxn>
                <a:cxn ang="0">
                  <a:pos x="connsiteX3" y="connsiteY3"/>
                </a:cxn>
              </a:cxnLst>
              <a:rect l="l" t="t" r="r" b="b"/>
              <a:pathLst>
                <a:path w="7881" h="6891">
                  <a:moveTo>
                    <a:pt x="0" y="0"/>
                  </a:moveTo>
                  <a:cubicBezTo>
                    <a:pt x="2629" y="1543"/>
                    <a:pt x="5252" y="3086"/>
                    <a:pt x="7881" y="4629"/>
                  </a:cubicBezTo>
                  <a:cubicBezTo>
                    <a:pt x="7127" y="5344"/>
                    <a:pt x="6475" y="6487"/>
                    <a:pt x="5601" y="6704"/>
                  </a:cubicBezTo>
                  <a:cubicBezTo>
                    <a:pt x="1526" y="7710"/>
                    <a:pt x="320" y="4560"/>
                    <a:pt x="0" y="0"/>
                  </a:cubicBezTo>
                  <a:close/>
                </a:path>
              </a:pathLst>
            </a:custGeom>
            <a:grpFill/>
            <a:ln w="5715" cap="flat">
              <a:noFill/>
              <a:prstDash val="solid"/>
              <a:miter/>
            </a:ln>
          </p:spPr>
          <p:txBody>
            <a:bodyPr rtlCol="0" anchor="ctr"/>
            <a:lstStyle/>
            <a:p>
              <a:endParaRPr lang="zh-CN" altLang="en-US"/>
            </a:p>
          </p:txBody>
        </p:sp>
        <p:sp>
          <p:nvSpPr>
            <p:cNvPr id="3097" name="任意多边形: 形状 3096">
              <a:extLst>
                <a:ext uri="{FF2B5EF4-FFF2-40B4-BE49-F238E27FC236}">
                  <a16:creationId xmlns:a16="http://schemas.microsoft.com/office/drawing/2014/main" id="{AE565C20-7D44-8BDD-2326-05D3D01B6DB9}"/>
                </a:ext>
              </a:extLst>
            </p:cNvPr>
            <p:cNvSpPr/>
            <p:nvPr/>
          </p:nvSpPr>
          <p:spPr>
            <a:xfrm>
              <a:off x="6782611" y="3324998"/>
              <a:ext cx="5955" cy="11087"/>
            </a:xfrm>
            <a:custGeom>
              <a:avLst/>
              <a:gdLst>
                <a:gd name="connsiteX0" fmla="*/ 5955 w 5955"/>
                <a:gd name="connsiteY0" fmla="*/ 11087 h 11087"/>
                <a:gd name="connsiteX1" fmla="*/ 606 w 5955"/>
                <a:gd name="connsiteY1" fmla="*/ 0 h 11087"/>
                <a:gd name="connsiteX2" fmla="*/ 5955 w 5955"/>
                <a:gd name="connsiteY2" fmla="*/ 11087 h 11087"/>
              </a:gdLst>
              <a:ahLst/>
              <a:cxnLst>
                <a:cxn ang="0">
                  <a:pos x="connsiteX0" y="connsiteY0"/>
                </a:cxn>
                <a:cxn ang="0">
                  <a:pos x="connsiteX1" y="connsiteY1"/>
                </a:cxn>
                <a:cxn ang="0">
                  <a:pos x="connsiteX2" y="connsiteY2"/>
                </a:cxn>
              </a:cxnLst>
              <a:rect l="l" t="t" r="r" b="b"/>
              <a:pathLst>
                <a:path w="5955" h="11087">
                  <a:moveTo>
                    <a:pt x="5955" y="11087"/>
                  </a:moveTo>
                  <a:cubicBezTo>
                    <a:pt x="2126" y="8824"/>
                    <a:pt x="-1463" y="6481"/>
                    <a:pt x="606" y="0"/>
                  </a:cubicBezTo>
                  <a:cubicBezTo>
                    <a:pt x="4263" y="3320"/>
                    <a:pt x="5795" y="6795"/>
                    <a:pt x="5955" y="11087"/>
                  </a:cubicBezTo>
                  <a:close/>
                </a:path>
              </a:pathLst>
            </a:custGeom>
            <a:grpFill/>
            <a:ln w="5715" cap="flat">
              <a:noFill/>
              <a:prstDash val="solid"/>
              <a:miter/>
            </a:ln>
          </p:spPr>
          <p:txBody>
            <a:bodyPr rtlCol="0" anchor="ctr"/>
            <a:lstStyle/>
            <a:p>
              <a:endParaRPr lang="zh-CN" altLang="en-US"/>
            </a:p>
          </p:txBody>
        </p:sp>
        <p:sp>
          <p:nvSpPr>
            <p:cNvPr id="3098" name="任意多边形: 形状 3097">
              <a:extLst>
                <a:ext uri="{FF2B5EF4-FFF2-40B4-BE49-F238E27FC236}">
                  <a16:creationId xmlns:a16="http://schemas.microsoft.com/office/drawing/2014/main" id="{2506BD08-A9BB-F733-363A-66A8E4FCC7AA}"/>
                </a:ext>
              </a:extLst>
            </p:cNvPr>
            <p:cNvSpPr/>
            <p:nvPr/>
          </p:nvSpPr>
          <p:spPr>
            <a:xfrm>
              <a:off x="6733575" y="3289982"/>
              <a:ext cx="3822" cy="5503"/>
            </a:xfrm>
            <a:custGeom>
              <a:avLst/>
              <a:gdLst>
                <a:gd name="connsiteX0" fmla="*/ 3539 w 3822"/>
                <a:gd name="connsiteY0" fmla="*/ 3023 h 5503"/>
                <a:gd name="connsiteX1" fmla="*/ 2464 w 3822"/>
                <a:gd name="connsiteY1" fmla="*/ 5504 h 5503"/>
                <a:gd name="connsiteX2" fmla="*/ 127 w 3822"/>
                <a:gd name="connsiteY2" fmla="*/ 3812 h 5503"/>
                <a:gd name="connsiteX3" fmla="*/ 2367 w 3822"/>
                <a:gd name="connsiteY3" fmla="*/ 0 h 5503"/>
                <a:gd name="connsiteX4" fmla="*/ 3539 w 3822"/>
                <a:gd name="connsiteY4" fmla="*/ 3023 h 5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2" h="5503">
                  <a:moveTo>
                    <a:pt x="3539" y="3023"/>
                  </a:moveTo>
                  <a:cubicBezTo>
                    <a:pt x="4139" y="4303"/>
                    <a:pt x="3790" y="5469"/>
                    <a:pt x="2464" y="5504"/>
                  </a:cubicBezTo>
                  <a:cubicBezTo>
                    <a:pt x="1670" y="5521"/>
                    <a:pt x="361" y="4578"/>
                    <a:pt x="127" y="3812"/>
                  </a:cubicBezTo>
                  <a:cubicBezTo>
                    <a:pt x="-416" y="2000"/>
                    <a:pt x="870" y="840"/>
                    <a:pt x="2367" y="0"/>
                  </a:cubicBezTo>
                  <a:cubicBezTo>
                    <a:pt x="2756" y="1006"/>
                    <a:pt x="3144" y="2018"/>
                    <a:pt x="3539" y="3023"/>
                  </a:cubicBezTo>
                  <a:close/>
                </a:path>
              </a:pathLst>
            </a:custGeom>
            <a:grpFill/>
            <a:ln w="5715" cap="flat">
              <a:noFill/>
              <a:prstDash val="solid"/>
              <a:miter/>
            </a:ln>
          </p:spPr>
          <p:txBody>
            <a:bodyPr rtlCol="0" anchor="ctr"/>
            <a:lstStyle/>
            <a:p>
              <a:endParaRPr lang="zh-CN" altLang="en-US"/>
            </a:p>
          </p:txBody>
        </p:sp>
        <p:sp>
          <p:nvSpPr>
            <p:cNvPr id="3099" name="任意多边形: 形状 3098">
              <a:extLst>
                <a:ext uri="{FF2B5EF4-FFF2-40B4-BE49-F238E27FC236}">
                  <a16:creationId xmlns:a16="http://schemas.microsoft.com/office/drawing/2014/main" id="{6057D818-27E4-694E-C521-65999738F6B4}"/>
                </a:ext>
              </a:extLst>
            </p:cNvPr>
            <p:cNvSpPr/>
            <p:nvPr/>
          </p:nvSpPr>
          <p:spPr>
            <a:xfrm>
              <a:off x="6677744" y="3430341"/>
              <a:ext cx="3561" cy="3402"/>
            </a:xfrm>
            <a:custGeom>
              <a:avLst/>
              <a:gdLst>
                <a:gd name="connsiteX0" fmla="*/ 14 w 3561"/>
                <a:gd name="connsiteY0" fmla="*/ 1831 h 3402"/>
                <a:gd name="connsiteX1" fmla="*/ 1711 w 3561"/>
                <a:gd name="connsiteY1" fmla="*/ 42 h 3402"/>
                <a:gd name="connsiteX2" fmla="*/ 2992 w 3561"/>
                <a:gd name="connsiteY2" fmla="*/ 928 h 3402"/>
                <a:gd name="connsiteX3" fmla="*/ 2426 w 3561"/>
                <a:gd name="connsiteY3" fmla="*/ 3397 h 3402"/>
                <a:gd name="connsiteX4" fmla="*/ 14 w 3561"/>
                <a:gd name="connsiteY4" fmla="*/ 1831 h 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1" h="3402">
                  <a:moveTo>
                    <a:pt x="14" y="1831"/>
                  </a:moveTo>
                  <a:cubicBezTo>
                    <a:pt x="-100" y="493"/>
                    <a:pt x="477" y="-181"/>
                    <a:pt x="1711" y="42"/>
                  </a:cubicBezTo>
                  <a:cubicBezTo>
                    <a:pt x="2180" y="128"/>
                    <a:pt x="2672" y="533"/>
                    <a:pt x="2992" y="928"/>
                  </a:cubicBezTo>
                  <a:cubicBezTo>
                    <a:pt x="3906" y="2025"/>
                    <a:pt x="3723" y="3219"/>
                    <a:pt x="2426" y="3397"/>
                  </a:cubicBezTo>
                  <a:cubicBezTo>
                    <a:pt x="1711" y="3494"/>
                    <a:pt x="826" y="2391"/>
                    <a:pt x="14" y="1831"/>
                  </a:cubicBezTo>
                  <a:close/>
                </a:path>
              </a:pathLst>
            </a:custGeom>
            <a:grpFill/>
            <a:ln w="5715" cap="flat">
              <a:noFill/>
              <a:prstDash val="solid"/>
              <a:miter/>
            </a:ln>
          </p:spPr>
          <p:txBody>
            <a:bodyPr rtlCol="0" anchor="ctr"/>
            <a:lstStyle/>
            <a:p>
              <a:endParaRPr lang="zh-CN" altLang="en-US"/>
            </a:p>
          </p:txBody>
        </p:sp>
        <p:sp>
          <p:nvSpPr>
            <p:cNvPr id="3100" name="任意多边形: 形状 3099">
              <a:extLst>
                <a:ext uri="{FF2B5EF4-FFF2-40B4-BE49-F238E27FC236}">
                  <a16:creationId xmlns:a16="http://schemas.microsoft.com/office/drawing/2014/main" id="{2F53FD01-89E7-EB35-6102-81C715154EE8}"/>
                </a:ext>
              </a:extLst>
            </p:cNvPr>
            <p:cNvSpPr/>
            <p:nvPr/>
          </p:nvSpPr>
          <p:spPr>
            <a:xfrm>
              <a:off x="6798424" y="3253800"/>
              <a:ext cx="2545" cy="4184"/>
            </a:xfrm>
            <a:custGeom>
              <a:avLst/>
              <a:gdLst>
                <a:gd name="connsiteX0" fmla="*/ 2246 w 2545"/>
                <a:gd name="connsiteY0" fmla="*/ 1880 h 4184"/>
                <a:gd name="connsiteX1" fmla="*/ 1206 w 2545"/>
                <a:gd name="connsiteY1" fmla="*/ 4183 h 4184"/>
                <a:gd name="connsiteX2" fmla="*/ 366 w 2545"/>
                <a:gd name="connsiteY2" fmla="*/ 3012 h 4184"/>
                <a:gd name="connsiteX3" fmla="*/ 0 w 2545"/>
                <a:gd name="connsiteY3" fmla="*/ 0 h 4184"/>
                <a:gd name="connsiteX4" fmla="*/ 2246 w 2545"/>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4184">
                  <a:moveTo>
                    <a:pt x="2246" y="1880"/>
                  </a:moveTo>
                  <a:cubicBezTo>
                    <a:pt x="2869" y="3183"/>
                    <a:pt x="2520" y="4018"/>
                    <a:pt x="1206" y="4183"/>
                  </a:cubicBezTo>
                  <a:cubicBezTo>
                    <a:pt x="966" y="4212"/>
                    <a:pt x="463" y="3463"/>
                    <a:pt x="366" y="3012"/>
                  </a:cubicBezTo>
                  <a:cubicBezTo>
                    <a:pt x="149" y="2029"/>
                    <a:pt x="114" y="1006"/>
                    <a:pt x="0" y="0"/>
                  </a:cubicBezTo>
                  <a:cubicBezTo>
                    <a:pt x="772" y="640"/>
                    <a:pt x="1537" y="1280"/>
                    <a:pt x="2246" y="1880"/>
                  </a:cubicBezTo>
                  <a:close/>
                </a:path>
              </a:pathLst>
            </a:custGeom>
            <a:grpFill/>
            <a:ln w="5715" cap="flat">
              <a:noFill/>
              <a:prstDash val="solid"/>
              <a:miter/>
            </a:ln>
          </p:spPr>
          <p:txBody>
            <a:bodyPr rtlCol="0" anchor="ctr"/>
            <a:lstStyle/>
            <a:p>
              <a:endParaRPr lang="zh-CN" altLang="en-US"/>
            </a:p>
          </p:txBody>
        </p:sp>
        <p:sp>
          <p:nvSpPr>
            <p:cNvPr id="3101" name="任意多边形: 形状 3100">
              <a:extLst>
                <a:ext uri="{FF2B5EF4-FFF2-40B4-BE49-F238E27FC236}">
                  <a16:creationId xmlns:a16="http://schemas.microsoft.com/office/drawing/2014/main" id="{3A2C4324-B6C3-EBCD-8C43-F90318707410}"/>
                </a:ext>
              </a:extLst>
            </p:cNvPr>
            <p:cNvSpPr/>
            <p:nvPr/>
          </p:nvSpPr>
          <p:spPr>
            <a:xfrm>
              <a:off x="6792601" y="3259480"/>
              <a:ext cx="2543" cy="4184"/>
            </a:xfrm>
            <a:custGeom>
              <a:avLst/>
              <a:gdLst>
                <a:gd name="connsiteX0" fmla="*/ 297 w 2543"/>
                <a:gd name="connsiteY0" fmla="*/ 2304 h 4184"/>
                <a:gd name="connsiteX1" fmla="*/ 1338 w 2543"/>
                <a:gd name="connsiteY1" fmla="*/ 1 h 4184"/>
                <a:gd name="connsiteX2" fmla="*/ 2183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6"/>
                    <a:pt x="1338" y="1"/>
                  </a:cubicBezTo>
                  <a:cubicBezTo>
                    <a:pt x="1577" y="-28"/>
                    <a:pt x="2080" y="721"/>
                    <a:pt x="2183" y="1172"/>
                  </a:cubicBezTo>
                  <a:cubicBezTo>
                    <a:pt x="2400" y="2155"/>
                    <a:pt x="2435" y="3178"/>
                    <a:pt x="2543" y="4184"/>
                  </a:cubicBezTo>
                  <a:cubicBezTo>
                    <a:pt x="1772" y="3544"/>
                    <a:pt x="1012" y="2898"/>
                    <a:pt x="297" y="2304"/>
                  </a:cubicBezTo>
                  <a:close/>
                </a:path>
              </a:pathLst>
            </a:custGeom>
            <a:grpFill/>
            <a:ln w="5715" cap="flat">
              <a:noFill/>
              <a:prstDash val="solid"/>
              <a:miter/>
            </a:ln>
          </p:spPr>
          <p:txBody>
            <a:bodyPr rtlCol="0" anchor="ctr"/>
            <a:lstStyle/>
            <a:p>
              <a:endParaRPr lang="zh-CN" altLang="en-US"/>
            </a:p>
          </p:txBody>
        </p:sp>
        <p:sp>
          <p:nvSpPr>
            <p:cNvPr id="3102" name="任意多边形: 形状 3101">
              <a:extLst>
                <a:ext uri="{FF2B5EF4-FFF2-40B4-BE49-F238E27FC236}">
                  <a16:creationId xmlns:a16="http://schemas.microsoft.com/office/drawing/2014/main" id="{CCAB559A-A7D6-883E-B9DF-B4C09989454E}"/>
                </a:ext>
              </a:extLst>
            </p:cNvPr>
            <p:cNvSpPr/>
            <p:nvPr/>
          </p:nvSpPr>
          <p:spPr>
            <a:xfrm>
              <a:off x="6792668" y="3324935"/>
              <a:ext cx="1586" cy="2428"/>
            </a:xfrm>
            <a:custGeom>
              <a:avLst/>
              <a:gdLst>
                <a:gd name="connsiteX0" fmla="*/ 933 w 1586"/>
                <a:gd name="connsiteY0" fmla="*/ 0 h 2428"/>
                <a:gd name="connsiteX1" fmla="*/ 1585 w 1586"/>
                <a:gd name="connsiteY1" fmla="*/ 1292 h 2428"/>
                <a:gd name="connsiteX2" fmla="*/ 716 w 1586"/>
                <a:gd name="connsiteY2" fmla="*/ 2429 h 2428"/>
                <a:gd name="connsiteX3" fmla="*/ 933 w 1586"/>
                <a:gd name="connsiteY3" fmla="*/ 0 h 2428"/>
              </a:gdLst>
              <a:ahLst/>
              <a:cxnLst>
                <a:cxn ang="0">
                  <a:pos x="connsiteX0" y="connsiteY0"/>
                </a:cxn>
                <a:cxn ang="0">
                  <a:pos x="connsiteX1" y="connsiteY1"/>
                </a:cxn>
                <a:cxn ang="0">
                  <a:pos x="connsiteX2" y="connsiteY2"/>
                </a:cxn>
                <a:cxn ang="0">
                  <a:pos x="connsiteX3" y="connsiteY3"/>
                </a:cxn>
              </a:cxnLst>
              <a:rect l="l" t="t" r="r" b="b"/>
              <a:pathLst>
                <a:path w="1586" h="2428">
                  <a:moveTo>
                    <a:pt x="933" y="0"/>
                  </a:moveTo>
                  <a:cubicBezTo>
                    <a:pt x="1167" y="434"/>
                    <a:pt x="1619" y="886"/>
                    <a:pt x="1585" y="1292"/>
                  </a:cubicBezTo>
                  <a:cubicBezTo>
                    <a:pt x="1550" y="1691"/>
                    <a:pt x="1024" y="2052"/>
                    <a:pt x="716" y="2429"/>
                  </a:cubicBezTo>
                  <a:cubicBezTo>
                    <a:pt x="-307" y="1503"/>
                    <a:pt x="-233" y="691"/>
                    <a:pt x="933" y="0"/>
                  </a:cubicBezTo>
                  <a:close/>
                </a:path>
              </a:pathLst>
            </a:custGeom>
            <a:grpFill/>
            <a:ln w="5715" cap="flat">
              <a:noFill/>
              <a:prstDash val="solid"/>
              <a:miter/>
            </a:ln>
          </p:spPr>
          <p:txBody>
            <a:bodyPr rtlCol="0" anchor="ctr"/>
            <a:lstStyle/>
            <a:p>
              <a:endParaRPr lang="zh-CN" altLang="en-US"/>
            </a:p>
          </p:txBody>
        </p:sp>
        <p:sp>
          <p:nvSpPr>
            <p:cNvPr id="3103" name="任意多边形: 形状 3102">
              <a:extLst>
                <a:ext uri="{FF2B5EF4-FFF2-40B4-BE49-F238E27FC236}">
                  <a16:creationId xmlns:a16="http://schemas.microsoft.com/office/drawing/2014/main" id="{64AB2B41-CE22-41D4-78B0-08FD773371E3}"/>
                </a:ext>
              </a:extLst>
            </p:cNvPr>
            <p:cNvSpPr/>
            <p:nvPr/>
          </p:nvSpPr>
          <p:spPr>
            <a:xfrm>
              <a:off x="6788508" y="3335903"/>
              <a:ext cx="4299" cy="2520"/>
            </a:xfrm>
            <a:custGeom>
              <a:avLst/>
              <a:gdLst>
                <a:gd name="connsiteX0" fmla="*/ 4299 w 4299"/>
                <a:gd name="connsiteY0" fmla="*/ 1342 h 2520"/>
                <a:gd name="connsiteX1" fmla="*/ 3522 w 4299"/>
                <a:gd name="connsiteY1" fmla="*/ 2519 h 2520"/>
                <a:gd name="connsiteX2" fmla="*/ 870 w 4299"/>
                <a:gd name="connsiteY2" fmla="*/ 1393 h 2520"/>
                <a:gd name="connsiteX3" fmla="*/ 1567 w 4299"/>
                <a:gd name="connsiteY3" fmla="*/ 228 h 2520"/>
                <a:gd name="connsiteX4" fmla="*/ 4299 w 4299"/>
                <a:gd name="connsiteY4" fmla="*/ 1342 h 2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9" h="2520">
                  <a:moveTo>
                    <a:pt x="4299" y="1342"/>
                  </a:moveTo>
                  <a:cubicBezTo>
                    <a:pt x="4030" y="1754"/>
                    <a:pt x="3659" y="2560"/>
                    <a:pt x="3522" y="2519"/>
                  </a:cubicBezTo>
                  <a:cubicBezTo>
                    <a:pt x="2602" y="2256"/>
                    <a:pt x="1573" y="1999"/>
                    <a:pt x="870" y="1393"/>
                  </a:cubicBezTo>
                  <a:cubicBezTo>
                    <a:pt x="-530" y="188"/>
                    <a:pt x="-199" y="-338"/>
                    <a:pt x="1567" y="228"/>
                  </a:cubicBezTo>
                  <a:cubicBezTo>
                    <a:pt x="2504" y="525"/>
                    <a:pt x="3390" y="965"/>
                    <a:pt x="4299" y="1342"/>
                  </a:cubicBezTo>
                  <a:close/>
                </a:path>
              </a:pathLst>
            </a:custGeom>
            <a:grpFill/>
            <a:ln w="5715" cap="flat">
              <a:noFill/>
              <a:prstDash val="solid"/>
              <a:miter/>
            </a:ln>
          </p:spPr>
          <p:txBody>
            <a:bodyPr rtlCol="0" anchor="ctr"/>
            <a:lstStyle/>
            <a:p>
              <a:endParaRPr lang="zh-CN" altLang="en-US"/>
            </a:p>
          </p:txBody>
        </p:sp>
        <p:sp>
          <p:nvSpPr>
            <p:cNvPr id="3104" name="任意多边形: 形状 3103">
              <a:extLst>
                <a:ext uri="{FF2B5EF4-FFF2-40B4-BE49-F238E27FC236}">
                  <a16:creationId xmlns:a16="http://schemas.microsoft.com/office/drawing/2014/main" id="{4CA566F1-D651-A2DE-E04D-5C505848FB98}"/>
                </a:ext>
              </a:extLst>
            </p:cNvPr>
            <p:cNvSpPr/>
            <p:nvPr/>
          </p:nvSpPr>
          <p:spPr>
            <a:xfrm>
              <a:off x="6759667" y="3362449"/>
              <a:ext cx="3445" cy="4012"/>
            </a:xfrm>
            <a:custGeom>
              <a:avLst/>
              <a:gdLst>
                <a:gd name="connsiteX0" fmla="*/ 2507 w 3445"/>
                <a:gd name="connsiteY0" fmla="*/ 1417 h 4012"/>
                <a:gd name="connsiteX1" fmla="*/ 1364 w 3445"/>
                <a:gd name="connsiteY1" fmla="*/ 4006 h 4012"/>
                <a:gd name="connsiteX2" fmla="*/ 358 w 3445"/>
                <a:gd name="connsiteY2" fmla="*/ 1874 h 4012"/>
                <a:gd name="connsiteX3" fmla="*/ 2541 w 3445"/>
                <a:gd name="connsiteY3" fmla="*/ 16 h 4012"/>
                <a:gd name="connsiteX4" fmla="*/ 2507 w 3445"/>
                <a:gd name="connsiteY4" fmla="*/ 1417 h 4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2">
                  <a:moveTo>
                    <a:pt x="2507" y="1417"/>
                  </a:moveTo>
                  <a:cubicBezTo>
                    <a:pt x="2130" y="2325"/>
                    <a:pt x="1810" y="3965"/>
                    <a:pt x="1364" y="4006"/>
                  </a:cubicBezTo>
                  <a:cubicBezTo>
                    <a:pt x="101" y="4108"/>
                    <a:pt x="-402" y="2994"/>
                    <a:pt x="358" y="1874"/>
                  </a:cubicBezTo>
                  <a:cubicBezTo>
                    <a:pt x="895" y="1074"/>
                    <a:pt x="2124" y="-155"/>
                    <a:pt x="2541" y="16"/>
                  </a:cubicBezTo>
                  <a:cubicBezTo>
                    <a:pt x="4547" y="845"/>
                    <a:pt x="2604" y="-773"/>
                    <a:pt x="2507" y="1417"/>
                  </a:cubicBezTo>
                  <a:close/>
                </a:path>
              </a:pathLst>
            </a:custGeom>
            <a:grpFill/>
            <a:ln w="5715" cap="flat">
              <a:noFill/>
              <a:prstDash val="solid"/>
              <a:miter/>
            </a:ln>
          </p:spPr>
          <p:txBody>
            <a:bodyPr rtlCol="0" anchor="ctr"/>
            <a:lstStyle/>
            <a:p>
              <a:endParaRPr lang="zh-CN" altLang="en-US"/>
            </a:p>
          </p:txBody>
        </p:sp>
        <p:sp>
          <p:nvSpPr>
            <p:cNvPr id="3105" name="任意多边形: 形状 3104">
              <a:extLst>
                <a:ext uri="{FF2B5EF4-FFF2-40B4-BE49-F238E27FC236}">
                  <a16:creationId xmlns:a16="http://schemas.microsoft.com/office/drawing/2014/main" id="{7F56DD0A-F5C4-3FE3-EFEE-53778FF74A66}"/>
                </a:ext>
              </a:extLst>
            </p:cNvPr>
            <p:cNvSpPr/>
            <p:nvPr/>
          </p:nvSpPr>
          <p:spPr>
            <a:xfrm>
              <a:off x="6844470" y="3395241"/>
              <a:ext cx="2543" cy="4184"/>
            </a:xfrm>
            <a:custGeom>
              <a:avLst/>
              <a:gdLst>
                <a:gd name="connsiteX0" fmla="*/ 2246 w 2543"/>
                <a:gd name="connsiteY0" fmla="*/ 1880 h 4184"/>
                <a:gd name="connsiteX1" fmla="*/ 1206 w 2543"/>
                <a:gd name="connsiteY1" fmla="*/ 4183 h 4184"/>
                <a:gd name="connsiteX2" fmla="*/ 360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0" y="3012"/>
                  </a:cubicBezTo>
                  <a:cubicBezTo>
                    <a:pt x="143" y="2029"/>
                    <a:pt x="108" y="1006"/>
                    <a:pt x="0" y="0"/>
                  </a:cubicBezTo>
                  <a:cubicBezTo>
                    <a:pt x="766" y="640"/>
                    <a:pt x="1532" y="1286"/>
                    <a:pt x="2246" y="1880"/>
                  </a:cubicBezTo>
                  <a:close/>
                </a:path>
              </a:pathLst>
            </a:custGeom>
            <a:grpFill/>
            <a:ln w="5715" cap="flat">
              <a:noFill/>
              <a:prstDash val="solid"/>
              <a:miter/>
            </a:ln>
          </p:spPr>
          <p:txBody>
            <a:bodyPr rtlCol="0" anchor="ctr"/>
            <a:lstStyle/>
            <a:p>
              <a:endParaRPr lang="zh-CN" altLang="en-US"/>
            </a:p>
          </p:txBody>
        </p:sp>
        <p:sp>
          <p:nvSpPr>
            <p:cNvPr id="3106" name="任意多边形: 形状 3105">
              <a:extLst>
                <a:ext uri="{FF2B5EF4-FFF2-40B4-BE49-F238E27FC236}">
                  <a16:creationId xmlns:a16="http://schemas.microsoft.com/office/drawing/2014/main" id="{00D1E252-2FF9-3B30-30F9-39CDBF83B4C3}"/>
                </a:ext>
              </a:extLst>
            </p:cNvPr>
            <p:cNvSpPr/>
            <p:nvPr/>
          </p:nvSpPr>
          <p:spPr>
            <a:xfrm>
              <a:off x="6834553" y="3404981"/>
              <a:ext cx="4298" cy="2519"/>
            </a:xfrm>
            <a:custGeom>
              <a:avLst/>
              <a:gdLst>
                <a:gd name="connsiteX0" fmla="*/ 4299 w 4298"/>
                <a:gd name="connsiteY0" fmla="*/ 1341 h 2519"/>
                <a:gd name="connsiteX1" fmla="*/ 3522 w 4298"/>
                <a:gd name="connsiteY1" fmla="*/ 2518 h 2519"/>
                <a:gd name="connsiteX2" fmla="*/ 870 w 4298"/>
                <a:gd name="connsiteY2" fmla="*/ 1393 h 2519"/>
                <a:gd name="connsiteX3" fmla="*/ 1567 w 4298"/>
                <a:gd name="connsiteY3" fmla="*/ 227 h 2519"/>
                <a:gd name="connsiteX4" fmla="*/ 4299 w 4298"/>
                <a:gd name="connsiteY4" fmla="*/ 1341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519">
                  <a:moveTo>
                    <a:pt x="4299" y="1341"/>
                  </a:moveTo>
                  <a:cubicBezTo>
                    <a:pt x="4030" y="1758"/>
                    <a:pt x="3659" y="2559"/>
                    <a:pt x="3522" y="2518"/>
                  </a:cubicBezTo>
                  <a:cubicBezTo>
                    <a:pt x="2601" y="2256"/>
                    <a:pt x="1573" y="1998"/>
                    <a:pt x="870" y="1393"/>
                  </a:cubicBezTo>
                  <a:cubicBezTo>
                    <a:pt x="-530" y="193"/>
                    <a:pt x="-199" y="-339"/>
                    <a:pt x="1567" y="227"/>
                  </a:cubicBezTo>
                  <a:cubicBezTo>
                    <a:pt x="2499" y="524"/>
                    <a:pt x="3390" y="964"/>
                    <a:pt x="4299" y="1341"/>
                  </a:cubicBezTo>
                  <a:close/>
                </a:path>
              </a:pathLst>
            </a:custGeom>
            <a:grpFill/>
            <a:ln w="5715" cap="flat">
              <a:noFill/>
              <a:prstDash val="solid"/>
              <a:miter/>
            </a:ln>
          </p:spPr>
          <p:txBody>
            <a:bodyPr rtlCol="0" anchor="ctr"/>
            <a:lstStyle/>
            <a:p>
              <a:endParaRPr lang="zh-CN" altLang="en-US"/>
            </a:p>
          </p:txBody>
        </p:sp>
        <p:sp>
          <p:nvSpPr>
            <p:cNvPr id="3107" name="任意多边形: 形状 3106">
              <a:extLst>
                <a:ext uri="{FF2B5EF4-FFF2-40B4-BE49-F238E27FC236}">
                  <a16:creationId xmlns:a16="http://schemas.microsoft.com/office/drawing/2014/main" id="{4C1FEDEA-7A83-B845-E9F2-2C7CBE6A6DFB}"/>
                </a:ext>
              </a:extLst>
            </p:cNvPr>
            <p:cNvSpPr/>
            <p:nvPr/>
          </p:nvSpPr>
          <p:spPr>
            <a:xfrm>
              <a:off x="6786023" y="3420661"/>
              <a:ext cx="2543" cy="4184"/>
            </a:xfrm>
            <a:custGeom>
              <a:avLst/>
              <a:gdLst>
                <a:gd name="connsiteX0" fmla="*/ 297 w 2543"/>
                <a:gd name="connsiteY0" fmla="*/ 2304 h 4184"/>
                <a:gd name="connsiteX1" fmla="*/ 1338 w 2543"/>
                <a:gd name="connsiteY1" fmla="*/ 1 h 4184"/>
                <a:gd name="connsiteX2" fmla="*/ 2177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6"/>
                    <a:pt x="1338" y="1"/>
                  </a:cubicBezTo>
                  <a:cubicBezTo>
                    <a:pt x="1577" y="-28"/>
                    <a:pt x="2080" y="721"/>
                    <a:pt x="2177" y="1172"/>
                  </a:cubicBezTo>
                  <a:cubicBezTo>
                    <a:pt x="2395" y="2155"/>
                    <a:pt x="2429" y="3178"/>
                    <a:pt x="2543" y="4184"/>
                  </a:cubicBezTo>
                  <a:cubicBezTo>
                    <a:pt x="1777" y="3544"/>
                    <a:pt x="1012" y="2904"/>
                    <a:pt x="297" y="2304"/>
                  </a:cubicBezTo>
                  <a:close/>
                </a:path>
              </a:pathLst>
            </a:custGeom>
            <a:grpFill/>
            <a:ln w="5715" cap="flat">
              <a:noFill/>
              <a:prstDash val="solid"/>
              <a:miter/>
            </a:ln>
          </p:spPr>
          <p:txBody>
            <a:bodyPr rtlCol="0" anchor="ctr"/>
            <a:lstStyle/>
            <a:p>
              <a:endParaRPr lang="zh-CN" altLang="en-US"/>
            </a:p>
          </p:txBody>
        </p:sp>
        <p:sp>
          <p:nvSpPr>
            <p:cNvPr id="3108" name="任意多边形: 形状 3107">
              <a:extLst>
                <a:ext uri="{FF2B5EF4-FFF2-40B4-BE49-F238E27FC236}">
                  <a16:creationId xmlns:a16="http://schemas.microsoft.com/office/drawing/2014/main" id="{A371765F-5BD4-36C9-C302-BF927B5E61ED}"/>
                </a:ext>
              </a:extLst>
            </p:cNvPr>
            <p:cNvSpPr/>
            <p:nvPr/>
          </p:nvSpPr>
          <p:spPr>
            <a:xfrm>
              <a:off x="6795144" y="3421559"/>
              <a:ext cx="2537" cy="4184"/>
            </a:xfrm>
            <a:custGeom>
              <a:avLst/>
              <a:gdLst>
                <a:gd name="connsiteX0" fmla="*/ 2240 w 2537"/>
                <a:gd name="connsiteY0" fmla="*/ 1880 h 4184"/>
                <a:gd name="connsiteX1" fmla="*/ 1206 w 2537"/>
                <a:gd name="connsiteY1" fmla="*/ 4183 h 4184"/>
                <a:gd name="connsiteX2" fmla="*/ 366 w 2537"/>
                <a:gd name="connsiteY2" fmla="*/ 3012 h 4184"/>
                <a:gd name="connsiteX3" fmla="*/ 0 w 2537"/>
                <a:gd name="connsiteY3" fmla="*/ 0 h 4184"/>
                <a:gd name="connsiteX4" fmla="*/ 2240 w 2537"/>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240" y="1880"/>
                  </a:moveTo>
                  <a:cubicBezTo>
                    <a:pt x="2858" y="3178"/>
                    <a:pt x="2515" y="4018"/>
                    <a:pt x="1206" y="4183"/>
                  </a:cubicBezTo>
                  <a:cubicBezTo>
                    <a:pt x="966" y="4212"/>
                    <a:pt x="463" y="3463"/>
                    <a:pt x="366" y="3012"/>
                  </a:cubicBezTo>
                  <a:cubicBezTo>
                    <a:pt x="149" y="2029"/>
                    <a:pt x="108" y="1006"/>
                    <a:pt x="0" y="0"/>
                  </a:cubicBezTo>
                  <a:cubicBezTo>
                    <a:pt x="760" y="640"/>
                    <a:pt x="1526" y="1280"/>
                    <a:pt x="2240" y="1880"/>
                  </a:cubicBezTo>
                  <a:close/>
                </a:path>
              </a:pathLst>
            </a:custGeom>
            <a:grpFill/>
            <a:ln w="5715" cap="flat">
              <a:noFill/>
              <a:prstDash val="solid"/>
              <a:miter/>
            </a:ln>
          </p:spPr>
          <p:txBody>
            <a:bodyPr rtlCol="0" anchor="ctr"/>
            <a:lstStyle/>
            <a:p>
              <a:endParaRPr lang="zh-CN" altLang="en-US"/>
            </a:p>
          </p:txBody>
        </p:sp>
        <p:sp>
          <p:nvSpPr>
            <p:cNvPr id="3109" name="任意多边形: 形状 3108">
              <a:extLst>
                <a:ext uri="{FF2B5EF4-FFF2-40B4-BE49-F238E27FC236}">
                  <a16:creationId xmlns:a16="http://schemas.microsoft.com/office/drawing/2014/main" id="{C2B26132-E867-CC0A-4171-1A6BA6999F52}"/>
                </a:ext>
              </a:extLst>
            </p:cNvPr>
            <p:cNvSpPr/>
            <p:nvPr/>
          </p:nvSpPr>
          <p:spPr>
            <a:xfrm>
              <a:off x="6788560" y="3424845"/>
              <a:ext cx="2511" cy="6577"/>
            </a:xfrm>
            <a:custGeom>
              <a:avLst/>
              <a:gdLst>
                <a:gd name="connsiteX0" fmla="*/ 0 w 2511"/>
                <a:gd name="connsiteY0" fmla="*/ 0 h 6577"/>
                <a:gd name="connsiteX1" fmla="*/ 0 w 2511"/>
                <a:gd name="connsiteY1" fmla="*/ 6578 h 6577"/>
                <a:gd name="connsiteX2" fmla="*/ 0 w 2511"/>
                <a:gd name="connsiteY2" fmla="*/ 0 h 6577"/>
              </a:gdLst>
              <a:ahLst/>
              <a:cxnLst>
                <a:cxn ang="0">
                  <a:pos x="connsiteX0" y="connsiteY0"/>
                </a:cxn>
                <a:cxn ang="0">
                  <a:pos x="connsiteX1" y="connsiteY1"/>
                </a:cxn>
                <a:cxn ang="0">
                  <a:pos x="connsiteX2" y="connsiteY2"/>
                </a:cxn>
              </a:cxnLst>
              <a:rect l="l" t="t" r="r" b="b"/>
              <a:pathLst>
                <a:path w="2511" h="6577">
                  <a:moveTo>
                    <a:pt x="0" y="0"/>
                  </a:moveTo>
                  <a:cubicBezTo>
                    <a:pt x="3349" y="2194"/>
                    <a:pt x="3349" y="4383"/>
                    <a:pt x="0" y="6578"/>
                  </a:cubicBezTo>
                  <a:cubicBezTo>
                    <a:pt x="0" y="4389"/>
                    <a:pt x="0" y="2194"/>
                    <a:pt x="0" y="0"/>
                  </a:cubicBezTo>
                  <a:close/>
                </a:path>
              </a:pathLst>
            </a:custGeom>
            <a:grpFill/>
            <a:ln w="5715" cap="flat">
              <a:noFill/>
              <a:prstDash val="solid"/>
              <a:miter/>
            </a:ln>
          </p:spPr>
          <p:txBody>
            <a:bodyPr rtlCol="0" anchor="ctr"/>
            <a:lstStyle/>
            <a:p>
              <a:endParaRPr lang="zh-CN" altLang="en-US"/>
            </a:p>
          </p:txBody>
        </p:sp>
        <p:sp>
          <p:nvSpPr>
            <p:cNvPr id="3110" name="任意多边形: 形状 3109">
              <a:extLst>
                <a:ext uri="{FF2B5EF4-FFF2-40B4-BE49-F238E27FC236}">
                  <a16:creationId xmlns:a16="http://schemas.microsoft.com/office/drawing/2014/main" id="{D317F284-3033-C14E-7CC3-5816DDD4D8C2}"/>
                </a:ext>
              </a:extLst>
            </p:cNvPr>
            <p:cNvSpPr/>
            <p:nvPr/>
          </p:nvSpPr>
          <p:spPr>
            <a:xfrm>
              <a:off x="6793784" y="3420199"/>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111" name="任意多边形: 形状 3110">
              <a:extLst>
                <a:ext uri="{FF2B5EF4-FFF2-40B4-BE49-F238E27FC236}">
                  <a16:creationId xmlns:a16="http://schemas.microsoft.com/office/drawing/2014/main" id="{A5AA93FE-8C4B-3CCE-9F5C-F7D0F92C872B}"/>
                </a:ext>
              </a:extLst>
            </p:cNvPr>
            <p:cNvSpPr/>
            <p:nvPr/>
          </p:nvSpPr>
          <p:spPr>
            <a:xfrm>
              <a:off x="6793778" y="3384011"/>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112" name="任意多边形: 形状 3111">
              <a:extLst>
                <a:ext uri="{FF2B5EF4-FFF2-40B4-BE49-F238E27FC236}">
                  <a16:creationId xmlns:a16="http://schemas.microsoft.com/office/drawing/2014/main" id="{502583D3-292F-C79D-3485-986A4106AFC0}"/>
                </a:ext>
              </a:extLst>
            </p:cNvPr>
            <p:cNvSpPr/>
            <p:nvPr/>
          </p:nvSpPr>
          <p:spPr>
            <a:xfrm>
              <a:off x="6864199" y="3359059"/>
              <a:ext cx="1360" cy="1354"/>
            </a:xfrm>
            <a:custGeom>
              <a:avLst/>
              <a:gdLst>
                <a:gd name="connsiteX0" fmla="*/ 0 w 1360"/>
                <a:gd name="connsiteY0" fmla="*/ 0 h 1354"/>
                <a:gd name="connsiteX1" fmla="*/ 1360 w 1360"/>
                <a:gd name="connsiteY1" fmla="*/ 749 h 1354"/>
                <a:gd name="connsiteX2" fmla="*/ 754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54" y="1354"/>
                  </a:lnTo>
                  <a:close/>
                </a:path>
              </a:pathLst>
            </a:custGeom>
            <a:grpFill/>
            <a:ln w="5715" cap="flat">
              <a:noFill/>
              <a:prstDash val="solid"/>
              <a:miter/>
            </a:ln>
          </p:spPr>
          <p:txBody>
            <a:bodyPr rtlCol="0" anchor="ctr"/>
            <a:lstStyle/>
            <a:p>
              <a:endParaRPr lang="zh-CN" altLang="en-US"/>
            </a:p>
          </p:txBody>
        </p:sp>
        <p:sp>
          <p:nvSpPr>
            <p:cNvPr id="3113" name="任意多边形: 形状 3112">
              <a:extLst>
                <a:ext uri="{FF2B5EF4-FFF2-40B4-BE49-F238E27FC236}">
                  <a16:creationId xmlns:a16="http://schemas.microsoft.com/office/drawing/2014/main" id="{4380A63B-2C7D-7447-3E73-27E99C6171C8}"/>
                </a:ext>
              </a:extLst>
            </p:cNvPr>
            <p:cNvSpPr/>
            <p:nvPr/>
          </p:nvSpPr>
          <p:spPr>
            <a:xfrm>
              <a:off x="6772118" y="333932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114" name="任意多边形: 形状 3113">
              <a:extLst>
                <a:ext uri="{FF2B5EF4-FFF2-40B4-BE49-F238E27FC236}">
                  <a16:creationId xmlns:a16="http://schemas.microsoft.com/office/drawing/2014/main" id="{9766DE50-2783-F408-F985-2CA674114D8B}"/>
                </a:ext>
              </a:extLst>
            </p:cNvPr>
            <p:cNvSpPr/>
            <p:nvPr/>
          </p:nvSpPr>
          <p:spPr>
            <a:xfrm>
              <a:off x="6775410" y="3253795"/>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115" name="任意多边形: 形状 3114">
              <a:extLst>
                <a:ext uri="{FF2B5EF4-FFF2-40B4-BE49-F238E27FC236}">
                  <a16:creationId xmlns:a16="http://schemas.microsoft.com/office/drawing/2014/main" id="{A273227D-092E-8884-59A6-4C945A404320}"/>
                </a:ext>
              </a:extLst>
            </p:cNvPr>
            <p:cNvSpPr/>
            <p:nvPr/>
          </p:nvSpPr>
          <p:spPr>
            <a:xfrm>
              <a:off x="6774050" y="3252440"/>
              <a:ext cx="1360" cy="1354"/>
            </a:xfrm>
            <a:custGeom>
              <a:avLst/>
              <a:gdLst>
                <a:gd name="connsiteX0" fmla="*/ 1360 w 1360"/>
                <a:gd name="connsiteY0" fmla="*/ 1354 h 1354"/>
                <a:gd name="connsiteX1" fmla="*/ 0 w 1360"/>
                <a:gd name="connsiteY1" fmla="*/ 611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11"/>
                  </a:lnTo>
                  <a:lnTo>
                    <a:pt x="611" y="0"/>
                  </a:lnTo>
                  <a:close/>
                </a:path>
              </a:pathLst>
            </a:custGeom>
            <a:grpFill/>
            <a:ln w="5715" cap="flat">
              <a:noFill/>
              <a:prstDash val="solid"/>
              <a:miter/>
            </a:ln>
          </p:spPr>
          <p:txBody>
            <a:bodyPr rtlCol="0" anchor="ctr"/>
            <a:lstStyle/>
            <a:p>
              <a:endParaRPr lang="zh-CN" altLang="en-US"/>
            </a:p>
          </p:txBody>
        </p:sp>
        <p:sp>
          <p:nvSpPr>
            <p:cNvPr id="3116" name="任意多边形: 形状 3115">
              <a:extLst>
                <a:ext uri="{FF2B5EF4-FFF2-40B4-BE49-F238E27FC236}">
                  <a16:creationId xmlns:a16="http://schemas.microsoft.com/office/drawing/2014/main" id="{4B80B13E-0C71-C40A-BF79-FC82B7C1C53F}"/>
                </a:ext>
              </a:extLst>
            </p:cNvPr>
            <p:cNvSpPr/>
            <p:nvPr/>
          </p:nvSpPr>
          <p:spPr>
            <a:xfrm>
              <a:off x="6801716" y="3243931"/>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117" name="任意多边形: 形状 3116">
              <a:extLst>
                <a:ext uri="{FF2B5EF4-FFF2-40B4-BE49-F238E27FC236}">
                  <a16:creationId xmlns:a16="http://schemas.microsoft.com/office/drawing/2014/main" id="{A4DE37EA-3B68-D705-D0DE-DD0BF534204C}"/>
                </a:ext>
              </a:extLst>
            </p:cNvPr>
            <p:cNvSpPr/>
            <p:nvPr/>
          </p:nvSpPr>
          <p:spPr>
            <a:xfrm>
              <a:off x="7145470" y="3087949"/>
              <a:ext cx="17611" cy="23851"/>
            </a:xfrm>
            <a:custGeom>
              <a:avLst/>
              <a:gdLst>
                <a:gd name="connsiteX0" fmla="*/ 17611 w 17611"/>
                <a:gd name="connsiteY0" fmla="*/ 23851 h 23851"/>
                <a:gd name="connsiteX1" fmla="*/ 1695 w 17611"/>
                <a:gd name="connsiteY1" fmla="*/ 6232 h 23851"/>
                <a:gd name="connsiteX2" fmla="*/ 1398 w 17611"/>
                <a:gd name="connsiteY2" fmla="*/ 717 h 23851"/>
                <a:gd name="connsiteX3" fmla="*/ 7061 w 17611"/>
                <a:gd name="connsiteY3" fmla="*/ 1831 h 23851"/>
                <a:gd name="connsiteX4" fmla="*/ 17611 w 17611"/>
                <a:gd name="connsiteY4" fmla="*/ 23851 h 23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11" h="23851">
                  <a:moveTo>
                    <a:pt x="17611" y="23851"/>
                  </a:moveTo>
                  <a:cubicBezTo>
                    <a:pt x="8627" y="18611"/>
                    <a:pt x="7215" y="10736"/>
                    <a:pt x="1695" y="6232"/>
                  </a:cubicBezTo>
                  <a:cubicBezTo>
                    <a:pt x="-82" y="4780"/>
                    <a:pt x="-877" y="2523"/>
                    <a:pt x="1398" y="717"/>
                  </a:cubicBezTo>
                  <a:cubicBezTo>
                    <a:pt x="3547" y="-992"/>
                    <a:pt x="5215" y="751"/>
                    <a:pt x="7061" y="1831"/>
                  </a:cubicBezTo>
                  <a:cubicBezTo>
                    <a:pt x="14794" y="6363"/>
                    <a:pt x="16068" y="13879"/>
                    <a:pt x="17611" y="23851"/>
                  </a:cubicBezTo>
                  <a:close/>
                </a:path>
              </a:pathLst>
            </a:custGeom>
            <a:grpFill/>
            <a:ln w="5715" cap="flat">
              <a:noFill/>
              <a:prstDash val="solid"/>
              <a:miter/>
            </a:ln>
          </p:spPr>
          <p:txBody>
            <a:bodyPr rtlCol="0" anchor="ctr"/>
            <a:lstStyle/>
            <a:p>
              <a:endParaRPr lang="zh-CN" altLang="en-US"/>
            </a:p>
          </p:txBody>
        </p:sp>
        <p:sp>
          <p:nvSpPr>
            <p:cNvPr id="3118" name="任意多边形: 形状 3117">
              <a:extLst>
                <a:ext uri="{FF2B5EF4-FFF2-40B4-BE49-F238E27FC236}">
                  <a16:creationId xmlns:a16="http://schemas.microsoft.com/office/drawing/2014/main" id="{EC6150A0-C383-8961-DEAA-9B9AF131FF13}"/>
                </a:ext>
              </a:extLst>
            </p:cNvPr>
            <p:cNvSpPr/>
            <p:nvPr/>
          </p:nvSpPr>
          <p:spPr>
            <a:xfrm>
              <a:off x="7098039" y="2996974"/>
              <a:ext cx="5935" cy="11176"/>
            </a:xfrm>
            <a:custGeom>
              <a:avLst/>
              <a:gdLst>
                <a:gd name="connsiteX0" fmla="*/ 2709 w 5935"/>
                <a:gd name="connsiteY0" fmla="*/ 40 h 11176"/>
                <a:gd name="connsiteX1" fmla="*/ 4926 w 5935"/>
                <a:gd name="connsiteY1" fmla="*/ 2211 h 11176"/>
                <a:gd name="connsiteX2" fmla="*/ 3332 w 5935"/>
                <a:gd name="connsiteY2" fmla="*/ 10595 h 11176"/>
                <a:gd name="connsiteX3" fmla="*/ 669 w 5935"/>
                <a:gd name="connsiteY3" fmla="*/ 10252 h 11176"/>
                <a:gd name="connsiteX4" fmla="*/ 1646 w 5935"/>
                <a:gd name="connsiteY4" fmla="*/ 2914 h 11176"/>
                <a:gd name="connsiteX5" fmla="*/ 2840 w 5935"/>
                <a:gd name="connsiteY5" fmla="*/ 0 h 11176"/>
                <a:gd name="connsiteX6" fmla="*/ 2709 w 5935"/>
                <a:gd name="connsiteY6" fmla="*/ 40 h 11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35" h="11176">
                  <a:moveTo>
                    <a:pt x="2709" y="40"/>
                  </a:moveTo>
                  <a:cubicBezTo>
                    <a:pt x="3463" y="754"/>
                    <a:pt x="4417" y="1354"/>
                    <a:pt x="4926" y="2211"/>
                  </a:cubicBezTo>
                  <a:cubicBezTo>
                    <a:pt x="6824" y="5418"/>
                    <a:pt x="5909" y="8229"/>
                    <a:pt x="3332" y="10595"/>
                  </a:cubicBezTo>
                  <a:cubicBezTo>
                    <a:pt x="2349" y="11498"/>
                    <a:pt x="1269" y="11321"/>
                    <a:pt x="669" y="10252"/>
                  </a:cubicBezTo>
                  <a:cubicBezTo>
                    <a:pt x="-834" y="7589"/>
                    <a:pt x="509" y="5263"/>
                    <a:pt x="1646" y="2914"/>
                  </a:cubicBezTo>
                  <a:cubicBezTo>
                    <a:pt x="2103" y="1972"/>
                    <a:pt x="2446" y="971"/>
                    <a:pt x="2840" y="0"/>
                  </a:cubicBezTo>
                  <a:cubicBezTo>
                    <a:pt x="2840" y="0"/>
                    <a:pt x="2709" y="40"/>
                    <a:pt x="2709" y="40"/>
                  </a:cubicBezTo>
                  <a:close/>
                </a:path>
              </a:pathLst>
            </a:custGeom>
            <a:grpFill/>
            <a:ln w="5715" cap="flat">
              <a:noFill/>
              <a:prstDash val="solid"/>
              <a:miter/>
            </a:ln>
          </p:spPr>
          <p:txBody>
            <a:bodyPr rtlCol="0" anchor="ctr"/>
            <a:lstStyle/>
            <a:p>
              <a:endParaRPr lang="zh-CN" altLang="en-US"/>
            </a:p>
          </p:txBody>
        </p:sp>
        <p:sp>
          <p:nvSpPr>
            <p:cNvPr id="3119" name="任意多边形: 形状 3118">
              <a:extLst>
                <a:ext uri="{FF2B5EF4-FFF2-40B4-BE49-F238E27FC236}">
                  <a16:creationId xmlns:a16="http://schemas.microsoft.com/office/drawing/2014/main" id="{316F732C-7EC3-BE3E-33EC-07AE1B640418}"/>
                </a:ext>
              </a:extLst>
            </p:cNvPr>
            <p:cNvSpPr/>
            <p:nvPr/>
          </p:nvSpPr>
          <p:spPr>
            <a:xfrm>
              <a:off x="7149215" y="2988266"/>
              <a:ext cx="5505" cy="4972"/>
            </a:xfrm>
            <a:custGeom>
              <a:avLst/>
              <a:gdLst>
                <a:gd name="connsiteX0" fmla="*/ 3253 w 5505"/>
                <a:gd name="connsiteY0" fmla="*/ 307 h 4972"/>
                <a:gd name="connsiteX1" fmla="*/ 5488 w 5505"/>
                <a:gd name="connsiteY1" fmla="*/ 3627 h 4972"/>
                <a:gd name="connsiteX2" fmla="*/ 2956 w 5505"/>
                <a:gd name="connsiteY2" fmla="*/ 4662 h 4972"/>
                <a:gd name="connsiteX3" fmla="*/ 30 w 5505"/>
                <a:gd name="connsiteY3" fmla="*/ 1153 h 4972"/>
                <a:gd name="connsiteX4" fmla="*/ 3253 w 5505"/>
                <a:gd name="connsiteY4" fmla="*/ 307 h 4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5" h="4972">
                  <a:moveTo>
                    <a:pt x="3253" y="307"/>
                  </a:moveTo>
                  <a:cubicBezTo>
                    <a:pt x="3825" y="1090"/>
                    <a:pt x="5208" y="2244"/>
                    <a:pt x="5488" y="3627"/>
                  </a:cubicBezTo>
                  <a:cubicBezTo>
                    <a:pt x="5699" y="4673"/>
                    <a:pt x="3985" y="5422"/>
                    <a:pt x="2956" y="4662"/>
                  </a:cubicBezTo>
                  <a:cubicBezTo>
                    <a:pt x="1739" y="3759"/>
                    <a:pt x="407" y="2507"/>
                    <a:pt x="30" y="1153"/>
                  </a:cubicBezTo>
                  <a:cubicBezTo>
                    <a:pt x="-239" y="176"/>
                    <a:pt x="1333" y="-384"/>
                    <a:pt x="3253" y="307"/>
                  </a:cubicBezTo>
                  <a:close/>
                </a:path>
              </a:pathLst>
            </a:custGeom>
            <a:grpFill/>
            <a:ln w="5715" cap="flat">
              <a:noFill/>
              <a:prstDash val="solid"/>
              <a:miter/>
            </a:ln>
          </p:spPr>
          <p:txBody>
            <a:bodyPr rtlCol="0" anchor="ctr"/>
            <a:lstStyle/>
            <a:p>
              <a:endParaRPr lang="zh-CN" altLang="en-US"/>
            </a:p>
          </p:txBody>
        </p:sp>
        <p:sp>
          <p:nvSpPr>
            <p:cNvPr id="3120" name="任意多边形: 形状 3119">
              <a:extLst>
                <a:ext uri="{FF2B5EF4-FFF2-40B4-BE49-F238E27FC236}">
                  <a16:creationId xmlns:a16="http://schemas.microsoft.com/office/drawing/2014/main" id="{B4C9A9D8-BF6E-9F0B-A3E6-E4EA4283F03C}"/>
                </a:ext>
              </a:extLst>
            </p:cNvPr>
            <p:cNvSpPr/>
            <p:nvPr/>
          </p:nvSpPr>
          <p:spPr>
            <a:xfrm>
              <a:off x="7183192" y="3013668"/>
              <a:ext cx="9864" cy="3291"/>
            </a:xfrm>
            <a:custGeom>
              <a:avLst/>
              <a:gdLst>
                <a:gd name="connsiteX0" fmla="*/ 0 w 9864"/>
                <a:gd name="connsiteY0" fmla="*/ 0 h 3291"/>
                <a:gd name="connsiteX1" fmla="*/ 9864 w 9864"/>
                <a:gd name="connsiteY1" fmla="*/ 0 h 3291"/>
                <a:gd name="connsiteX2" fmla="*/ 0 w 9864"/>
                <a:gd name="connsiteY2" fmla="*/ 3292 h 3291"/>
                <a:gd name="connsiteX3" fmla="*/ 0 w 9864"/>
                <a:gd name="connsiteY3" fmla="*/ 0 h 3291"/>
              </a:gdLst>
              <a:ahLst/>
              <a:cxnLst>
                <a:cxn ang="0">
                  <a:pos x="connsiteX0" y="connsiteY0"/>
                </a:cxn>
                <a:cxn ang="0">
                  <a:pos x="connsiteX1" y="connsiteY1"/>
                </a:cxn>
                <a:cxn ang="0">
                  <a:pos x="connsiteX2" y="connsiteY2"/>
                </a:cxn>
                <a:cxn ang="0">
                  <a:pos x="connsiteX3" y="connsiteY3"/>
                </a:cxn>
              </a:cxnLst>
              <a:rect l="l" t="t" r="r" b="b"/>
              <a:pathLst>
                <a:path w="9864" h="3291">
                  <a:moveTo>
                    <a:pt x="0" y="0"/>
                  </a:moveTo>
                  <a:cubicBezTo>
                    <a:pt x="3292" y="0"/>
                    <a:pt x="6578" y="0"/>
                    <a:pt x="9864" y="0"/>
                  </a:cubicBezTo>
                  <a:cubicBezTo>
                    <a:pt x="7493" y="3852"/>
                    <a:pt x="3618" y="3178"/>
                    <a:pt x="0"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3121" name="任意多边形: 形状 3120">
              <a:extLst>
                <a:ext uri="{FF2B5EF4-FFF2-40B4-BE49-F238E27FC236}">
                  <a16:creationId xmlns:a16="http://schemas.microsoft.com/office/drawing/2014/main" id="{D263C8EC-37E6-7030-586F-02E466AFA6B1}"/>
                </a:ext>
              </a:extLst>
            </p:cNvPr>
            <p:cNvSpPr/>
            <p:nvPr/>
          </p:nvSpPr>
          <p:spPr>
            <a:xfrm>
              <a:off x="7174179" y="3085122"/>
              <a:ext cx="1567" cy="1806"/>
            </a:xfrm>
            <a:custGeom>
              <a:avLst/>
              <a:gdLst>
                <a:gd name="connsiteX0" fmla="*/ 424 w 1567"/>
                <a:gd name="connsiteY0" fmla="*/ 0 h 1806"/>
                <a:gd name="connsiteX1" fmla="*/ 1567 w 1567"/>
                <a:gd name="connsiteY1" fmla="*/ 429 h 1806"/>
                <a:gd name="connsiteX2" fmla="*/ 1143 w 1567"/>
                <a:gd name="connsiteY2" fmla="*/ 1806 h 1806"/>
                <a:gd name="connsiteX3" fmla="*/ 1 w 1567"/>
                <a:gd name="connsiteY3" fmla="*/ 1377 h 1806"/>
                <a:gd name="connsiteX4" fmla="*/ 424 w 1567"/>
                <a:gd name="connsiteY4" fmla="*/ 0 h 18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06">
                  <a:moveTo>
                    <a:pt x="424" y="0"/>
                  </a:moveTo>
                  <a:cubicBezTo>
                    <a:pt x="824" y="143"/>
                    <a:pt x="1561" y="275"/>
                    <a:pt x="1567" y="429"/>
                  </a:cubicBezTo>
                  <a:cubicBezTo>
                    <a:pt x="1584" y="880"/>
                    <a:pt x="1310" y="1349"/>
                    <a:pt x="1143" y="1806"/>
                  </a:cubicBezTo>
                  <a:cubicBezTo>
                    <a:pt x="744" y="1663"/>
                    <a:pt x="6" y="1532"/>
                    <a:pt x="1" y="1377"/>
                  </a:cubicBezTo>
                  <a:cubicBezTo>
                    <a:pt x="-16" y="926"/>
                    <a:pt x="258" y="463"/>
                    <a:pt x="424" y="0"/>
                  </a:cubicBezTo>
                  <a:close/>
                </a:path>
              </a:pathLst>
            </a:custGeom>
            <a:grpFill/>
            <a:ln w="5715" cap="flat">
              <a:noFill/>
              <a:prstDash val="solid"/>
              <a:miter/>
            </a:ln>
          </p:spPr>
          <p:txBody>
            <a:bodyPr rtlCol="0" anchor="ctr"/>
            <a:lstStyle/>
            <a:p>
              <a:endParaRPr lang="zh-CN" altLang="en-US"/>
            </a:p>
          </p:txBody>
        </p:sp>
        <p:sp>
          <p:nvSpPr>
            <p:cNvPr id="3122" name="任意多边形: 形状 3121">
              <a:extLst>
                <a:ext uri="{FF2B5EF4-FFF2-40B4-BE49-F238E27FC236}">
                  <a16:creationId xmlns:a16="http://schemas.microsoft.com/office/drawing/2014/main" id="{E0FF3338-0A81-0DCF-D26B-9F007F96F2BA}"/>
                </a:ext>
              </a:extLst>
            </p:cNvPr>
            <p:cNvSpPr/>
            <p:nvPr/>
          </p:nvSpPr>
          <p:spPr>
            <a:xfrm>
              <a:off x="7165836" y="3093483"/>
              <a:ext cx="1805" cy="1566"/>
            </a:xfrm>
            <a:custGeom>
              <a:avLst/>
              <a:gdLst>
                <a:gd name="connsiteX0" fmla="*/ 0 w 1805"/>
                <a:gd name="connsiteY0" fmla="*/ 1143 h 1566"/>
                <a:gd name="connsiteX1" fmla="*/ 429 w 1805"/>
                <a:gd name="connsiteY1" fmla="*/ 0 h 1566"/>
                <a:gd name="connsiteX2" fmla="*/ 1806 w 1805"/>
                <a:gd name="connsiteY2" fmla="*/ 423 h 1566"/>
                <a:gd name="connsiteX3" fmla="*/ 1383 w 1805"/>
                <a:gd name="connsiteY3" fmla="*/ 1566 h 1566"/>
                <a:gd name="connsiteX4" fmla="*/ 0 w 1805"/>
                <a:gd name="connsiteY4" fmla="*/ 114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0" y="1143"/>
                  </a:moveTo>
                  <a:cubicBezTo>
                    <a:pt x="143" y="743"/>
                    <a:pt x="274" y="6"/>
                    <a:pt x="429" y="0"/>
                  </a:cubicBezTo>
                  <a:cubicBezTo>
                    <a:pt x="886" y="-11"/>
                    <a:pt x="1349" y="263"/>
                    <a:pt x="1806" y="423"/>
                  </a:cubicBezTo>
                  <a:cubicBezTo>
                    <a:pt x="1663" y="823"/>
                    <a:pt x="1532" y="1561"/>
                    <a:pt x="1383" y="1566"/>
                  </a:cubicBezTo>
                  <a:cubicBezTo>
                    <a:pt x="926" y="1583"/>
                    <a:pt x="463" y="1309"/>
                    <a:pt x="0" y="1143"/>
                  </a:cubicBezTo>
                  <a:close/>
                </a:path>
              </a:pathLst>
            </a:custGeom>
            <a:grpFill/>
            <a:ln w="5715" cap="flat">
              <a:noFill/>
              <a:prstDash val="solid"/>
              <a:miter/>
            </a:ln>
          </p:spPr>
          <p:txBody>
            <a:bodyPr rtlCol="0" anchor="ctr"/>
            <a:lstStyle/>
            <a:p>
              <a:endParaRPr lang="zh-CN" altLang="en-US"/>
            </a:p>
          </p:txBody>
        </p:sp>
        <p:sp>
          <p:nvSpPr>
            <p:cNvPr id="3123" name="任意多边形: 形状 3122">
              <a:extLst>
                <a:ext uri="{FF2B5EF4-FFF2-40B4-BE49-F238E27FC236}">
                  <a16:creationId xmlns:a16="http://schemas.microsoft.com/office/drawing/2014/main" id="{910E97CA-34C8-B190-13E2-AF8DC53D219B}"/>
                </a:ext>
              </a:extLst>
            </p:cNvPr>
            <p:cNvSpPr/>
            <p:nvPr/>
          </p:nvSpPr>
          <p:spPr>
            <a:xfrm>
              <a:off x="7142496" y="3123108"/>
              <a:ext cx="2428" cy="1584"/>
            </a:xfrm>
            <a:custGeom>
              <a:avLst/>
              <a:gdLst>
                <a:gd name="connsiteX0" fmla="*/ 1126 w 2428"/>
                <a:gd name="connsiteY0" fmla="*/ 1585 h 1584"/>
                <a:gd name="connsiteX1" fmla="*/ 0 w 2428"/>
                <a:gd name="connsiteY1" fmla="*/ 653 h 1584"/>
                <a:gd name="connsiteX2" fmla="*/ 1292 w 2428"/>
                <a:gd name="connsiteY2" fmla="*/ 2 h 1584"/>
                <a:gd name="connsiteX3" fmla="*/ 2429 w 2428"/>
                <a:gd name="connsiteY3" fmla="*/ 870 h 1584"/>
                <a:gd name="connsiteX4" fmla="*/ 1126 w 2428"/>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 h="1584">
                  <a:moveTo>
                    <a:pt x="1126" y="1585"/>
                  </a:moveTo>
                  <a:cubicBezTo>
                    <a:pt x="749" y="1276"/>
                    <a:pt x="377" y="962"/>
                    <a:pt x="0" y="653"/>
                  </a:cubicBezTo>
                  <a:cubicBezTo>
                    <a:pt x="434" y="419"/>
                    <a:pt x="886" y="-33"/>
                    <a:pt x="1292" y="2"/>
                  </a:cubicBezTo>
                  <a:cubicBezTo>
                    <a:pt x="1691" y="36"/>
                    <a:pt x="2052" y="562"/>
                    <a:pt x="2429" y="870"/>
                  </a:cubicBezTo>
                  <a:cubicBezTo>
                    <a:pt x="1995" y="1110"/>
                    <a:pt x="1560" y="1345"/>
                    <a:pt x="1126" y="1585"/>
                  </a:cubicBezTo>
                  <a:close/>
                </a:path>
              </a:pathLst>
            </a:custGeom>
            <a:grpFill/>
            <a:ln w="5715" cap="flat">
              <a:noFill/>
              <a:prstDash val="solid"/>
              <a:miter/>
            </a:ln>
          </p:spPr>
          <p:txBody>
            <a:bodyPr rtlCol="0" anchor="ctr"/>
            <a:lstStyle/>
            <a:p>
              <a:endParaRPr lang="zh-CN" altLang="en-US"/>
            </a:p>
          </p:txBody>
        </p:sp>
        <p:sp>
          <p:nvSpPr>
            <p:cNvPr id="3124" name="任意多边形: 形状 3123">
              <a:extLst>
                <a:ext uri="{FF2B5EF4-FFF2-40B4-BE49-F238E27FC236}">
                  <a16:creationId xmlns:a16="http://schemas.microsoft.com/office/drawing/2014/main" id="{C83254D5-BC0F-216F-A3E3-9B5DC37F76F6}"/>
                </a:ext>
              </a:extLst>
            </p:cNvPr>
            <p:cNvSpPr/>
            <p:nvPr/>
          </p:nvSpPr>
          <p:spPr>
            <a:xfrm>
              <a:off x="7262968" y="3243016"/>
              <a:ext cx="1567" cy="1806"/>
            </a:xfrm>
            <a:custGeom>
              <a:avLst/>
              <a:gdLst>
                <a:gd name="connsiteX0" fmla="*/ 423 w 1567"/>
                <a:gd name="connsiteY0" fmla="*/ 0 h 1806"/>
                <a:gd name="connsiteX1" fmla="*/ 1567 w 1567"/>
                <a:gd name="connsiteY1" fmla="*/ 429 h 1806"/>
                <a:gd name="connsiteX2" fmla="*/ 1143 w 1567"/>
                <a:gd name="connsiteY2" fmla="*/ 1806 h 1806"/>
                <a:gd name="connsiteX3" fmla="*/ 0 w 1567"/>
                <a:gd name="connsiteY3" fmla="*/ 1377 h 1806"/>
                <a:gd name="connsiteX4" fmla="*/ 423 w 1567"/>
                <a:gd name="connsiteY4" fmla="*/ 0 h 18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06">
                  <a:moveTo>
                    <a:pt x="423" y="0"/>
                  </a:moveTo>
                  <a:cubicBezTo>
                    <a:pt x="824" y="143"/>
                    <a:pt x="1561" y="275"/>
                    <a:pt x="1567" y="429"/>
                  </a:cubicBezTo>
                  <a:cubicBezTo>
                    <a:pt x="1584" y="886"/>
                    <a:pt x="1309" y="1349"/>
                    <a:pt x="1143" y="1806"/>
                  </a:cubicBezTo>
                  <a:cubicBezTo>
                    <a:pt x="743" y="1663"/>
                    <a:pt x="6" y="1532"/>
                    <a:pt x="0" y="1377"/>
                  </a:cubicBezTo>
                  <a:cubicBezTo>
                    <a:pt x="-11" y="926"/>
                    <a:pt x="263" y="457"/>
                    <a:pt x="423" y="0"/>
                  </a:cubicBezTo>
                  <a:close/>
                </a:path>
              </a:pathLst>
            </a:custGeom>
            <a:grpFill/>
            <a:ln w="5715" cap="flat">
              <a:noFill/>
              <a:prstDash val="solid"/>
              <a:miter/>
            </a:ln>
          </p:spPr>
          <p:txBody>
            <a:bodyPr rtlCol="0" anchor="ctr"/>
            <a:lstStyle/>
            <a:p>
              <a:endParaRPr lang="zh-CN" altLang="en-US"/>
            </a:p>
          </p:txBody>
        </p:sp>
        <p:sp>
          <p:nvSpPr>
            <p:cNvPr id="3125" name="任意多边形: 形状 3124">
              <a:extLst>
                <a:ext uri="{FF2B5EF4-FFF2-40B4-BE49-F238E27FC236}">
                  <a16:creationId xmlns:a16="http://schemas.microsoft.com/office/drawing/2014/main" id="{B73BC868-4EAE-1236-E10A-6A375AD1AD2F}"/>
                </a:ext>
              </a:extLst>
            </p:cNvPr>
            <p:cNvSpPr/>
            <p:nvPr/>
          </p:nvSpPr>
          <p:spPr>
            <a:xfrm>
              <a:off x="7254184" y="3245862"/>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126" name="任意多边形: 形状 3125">
              <a:extLst>
                <a:ext uri="{FF2B5EF4-FFF2-40B4-BE49-F238E27FC236}">
                  <a16:creationId xmlns:a16="http://schemas.microsoft.com/office/drawing/2014/main" id="{7727EB51-2ED6-8A93-4FD6-F46CD828F105}"/>
                </a:ext>
              </a:extLst>
            </p:cNvPr>
            <p:cNvSpPr/>
            <p:nvPr/>
          </p:nvSpPr>
          <p:spPr>
            <a:xfrm>
              <a:off x="7248961" y="3239284"/>
              <a:ext cx="1360" cy="1354"/>
            </a:xfrm>
            <a:custGeom>
              <a:avLst/>
              <a:gdLst>
                <a:gd name="connsiteX0" fmla="*/ 0 w 1360"/>
                <a:gd name="connsiteY0" fmla="*/ 1354 h 1354"/>
                <a:gd name="connsiteX1" fmla="*/ 754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54" y="0"/>
                  </a:lnTo>
                  <a:lnTo>
                    <a:pt x="1360" y="606"/>
                  </a:lnTo>
                  <a:close/>
                </a:path>
              </a:pathLst>
            </a:custGeom>
            <a:grpFill/>
            <a:ln w="5715" cap="flat">
              <a:noFill/>
              <a:prstDash val="solid"/>
              <a:miter/>
            </a:ln>
          </p:spPr>
          <p:txBody>
            <a:bodyPr rtlCol="0" anchor="ctr"/>
            <a:lstStyle/>
            <a:p>
              <a:endParaRPr lang="zh-CN" altLang="en-US"/>
            </a:p>
          </p:txBody>
        </p:sp>
        <p:sp>
          <p:nvSpPr>
            <p:cNvPr id="3127" name="任意多边形: 形状 3126">
              <a:extLst>
                <a:ext uri="{FF2B5EF4-FFF2-40B4-BE49-F238E27FC236}">
                  <a16:creationId xmlns:a16="http://schemas.microsoft.com/office/drawing/2014/main" id="{3582434C-96DA-8DE8-EF96-377E31C30D22}"/>
                </a:ext>
              </a:extLst>
            </p:cNvPr>
            <p:cNvSpPr/>
            <p:nvPr/>
          </p:nvSpPr>
          <p:spPr>
            <a:xfrm>
              <a:off x="7211430" y="3145244"/>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128" name="任意多边形: 形状 3127">
              <a:extLst>
                <a:ext uri="{FF2B5EF4-FFF2-40B4-BE49-F238E27FC236}">
                  <a16:creationId xmlns:a16="http://schemas.microsoft.com/office/drawing/2014/main" id="{D06494A6-1840-BD0F-E13C-C3656B5A91FD}"/>
                </a:ext>
              </a:extLst>
            </p:cNvPr>
            <p:cNvSpPr/>
            <p:nvPr/>
          </p:nvSpPr>
          <p:spPr>
            <a:xfrm>
              <a:off x="7193057" y="3141958"/>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129" name="任意多边形: 形状 3128">
              <a:extLst>
                <a:ext uri="{FF2B5EF4-FFF2-40B4-BE49-F238E27FC236}">
                  <a16:creationId xmlns:a16="http://schemas.microsoft.com/office/drawing/2014/main" id="{DBCFCC14-149C-F6AF-6731-FC25001B6DF7}"/>
                </a:ext>
              </a:extLst>
            </p:cNvPr>
            <p:cNvSpPr/>
            <p:nvPr/>
          </p:nvSpPr>
          <p:spPr>
            <a:xfrm>
              <a:off x="7175254" y="3094546"/>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130" name="任意多边形: 形状 3129">
              <a:extLst>
                <a:ext uri="{FF2B5EF4-FFF2-40B4-BE49-F238E27FC236}">
                  <a16:creationId xmlns:a16="http://schemas.microsoft.com/office/drawing/2014/main" id="{A21D8538-2204-CC58-DE55-E0933C5B10F9}"/>
                </a:ext>
              </a:extLst>
            </p:cNvPr>
            <p:cNvSpPr/>
            <p:nvPr/>
          </p:nvSpPr>
          <p:spPr>
            <a:xfrm>
              <a:off x="7185124" y="309125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131" name="任意多边形: 形状 3130">
              <a:extLst>
                <a:ext uri="{FF2B5EF4-FFF2-40B4-BE49-F238E27FC236}">
                  <a16:creationId xmlns:a16="http://schemas.microsoft.com/office/drawing/2014/main" id="{E7CB90BA-F5BC-4CAE-881B-40B1C07EB6E7}"/>
                </a:ext>
              </a:extLst>
            </p:cNvPr>
            <p:cNvSpPr/>
            <p:nvPr/>
          </p:nvSpPr>
          <p:spPr>
            <a:xfrm>
              <a:off x="7160172" y="3072881"/>
              <a:ext cx="3292" cy="3280"/>
            </a:xfrm>
            <a:custGeom>
              <a:avLst/>
              <a:gdLst>
                <a:gd name="connsiteX0" fmla="*/ 0 w 3292"/>
                <a:gd name="connsiteY0" fmla="*/ 0 h 3280"/>
                <a:gd name="connsiteX1" fmla="*/ 3292 w 3292"/>
                <a:gd name="connsiteY1" fmla="*/ 3280 h 3280"/>
                <a:gd name="connsiteX2" fmla="*/ 0 w 3292"/>
                <a:gd name="connsiteY2" fmla="*/ 0 h 3280"/>
              </a:gdLst>
              <a:ahLst/>
              <a:cxnLst>
                <a:cxn ang="0">
                  <a:pos x="connsiteX0" y="connsiteY0"/>
                </a:cxn>
                <a:cxn ang="0">
                  <a:pos x="connsiteX1" y="connsiteY1"/>
                </a:cxn>
                <a:cxn ang="0">
                  <a:pos x="connsiteX2" y="connsiteY2"/>
                </a:cxn>
              </a:cxnLst>
              <a:rect l="l" t="t" r="r" b="b"/>
              <a:pathLst>
                <a:path w="3292" h="3280">
                  <a:moveTo>
                    <a:pt x="0" y="0"/>
                  </a:moveTo>
                  <a:cubicBezTo>
                    <a:pt x="1097" y="1091"/>
                    <a:pt x="2195" y="2189"/>
                    <a:pt x="3292" y="3280"/>
                  </a:cubicBezTo>
                  <a:cubicBezTo>
                    <a:pt x="2189" y="2183"/>
                    <a:pt x="1097" y="1091"/>
                    <a:pt x="0" y="0"/>
                  </a:cubicBezTo>
                  <a:close/>
                </a:path>
              </a:pathLst>
            </a:custGeom>
            <a:grpFill/>
            <a:ln w="5715" cap="flat">
              <a:noFill/>
              <a:prstDash val="solid"/>
              <a:miter/>
            </a:ln>
          </p:spPr>
          <p:txBody>
            <a:bodyPr rtlCol="0" anchor="ctr"/>
            <a:lstStyle/>
            <a:p>
              <a:endParaRPr lang="zh-CN" altLang="en-US"/>
            </a:p>
          </p:txBody>
        </p:sp>
        <p:sp>
          <p:nvSpPr>
            <p:cNvPr id="3132" name="任意多边形: 形状 3131">
              <a:extLst>
                <a:ext uri="{FF2B5EF4-FFF2-40B4-BE49-F238E27FC236}">
                  <a16:creationId xmlns:a16="http://schemas.microsoft.com/office/drawing/2014/main" id="{31EE19BC-B45C-A7BF-226E-CF0ABF3A8E78}"/>
                </a:ext>
              </a:extLst>
            </p:cNvPr>
            <p:cNvSpPr/>
            <p:nvPr/>
          </p:nvSpPr>
          <p:spPr>
            <a:xfrm>
              <a:off x="7390233" y="3605754"/>
              <a:ext cx="52153" cy="54708"/>
            </a:xfrm>
            <a:custGeom>
              <a:avLst/>
              <a:gdLst>
                <a:gd name="connsiteX0" fmla="*/ 23160 w 52153"/>
                <a:gd name="connsiteY0" fmla="*/ 11 h 54708"/>
                <a:gd name="connsiteX1" fmla="*/ 32492 w 52153"/>
                <a:gd name="connsiteY1" fmla="*/ 9778 h 54708"/>
                <a:gd name="connsiteX2" fmla="*/ 49465 w 52153"/>
                <a:gd name="connsiteY2" fmla="*/ 23036 h 54708"/>
                <a:gd name="connsiteX3" fmla="*/ 47374 w 52153"/>
                <a:gd name="connsiteY3" fmla="*/ 28866 h 54708"/>
                <a:gd name="connsiteX4" fmla="*/ 48008 w 52153"/>
                <a:gd name="connsiteY4" fmla="*/ 54709 h 54708"/>
                <a:gd name="connsiteX5" fmla="*/ 26446 w 52153"/>
                <a:gd name="connsiteY5" fmla="*/ 49354 h 54708"/>
                <a:gd name="connsiteX6" fmla="*/ 13290 w 52153"/>
                <a:gd name="connsiteY6" fmla="*/ 46062 h 54708"/>
                <a:gd name="connsiteX7" fmla="*/ 134 w 52153"/>
                <a:gd name="connsiteY7" fmla="*/ 13167 h 54708"/>
                <a:gd name="connsiteX8" fmla="*/ 6066 w 52153"/>
                <a:gd name="connsiteY8" fmla="*/ 18516 h 54708"/>
                <a:gd name="connsiteX9" fmla="*/ 14507 w 52153"/>
                <a:gd name="connsiteY9" fmla="*/ 17224 h 54708"/>
                <a:gd name="connsiteX10" fmla="*/ 27126 w 52153"/>
                <a:gd name="connsiteY10" fmla="*/ 14315 h 54708"/>
                <a:gd name="connsiteX11" fmla="*/ 23160 w 52153"/>
                <a:gd name="connsiteY11" fmla="*/ 11 h 54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153" h="54708">
                  <a:moveTo>
                    <a:pt x="23160" y="11"/>
                  </a:moveTo>
                  <a:cubicBezTo>
                    <a:pt x="29886" y="-298"/>
                    <a:pt x="30097" y="6171"/>
                    <a:pt x="32492" y="9778"/>
                  </a:cubicBezTo>
                  <a:cubicBezTo>
                    <a:pt x="36813" y="16270"/>
                    <a:pt x="42036" y="20882"/>
                    <a:pt x="49465" y="23036"/>
                  </a:cubicBezTo>
                  <a:cubicBezTo>
                    <a:pt x="48717" y="25048"/>
                    <a:pt x="46871" y="28477"/>
                    <a:pt x="47374" y="28866"/>
                  </a:cubicBezTo>
                  <a:cubicBezTo>
                    <a:pt x="58095" y="37141"/>
                    <a:pt x="47334" y="45502"/>
                    <a:pt x="48008" y="54709"/>
                  </a:cubicBezTo>
                  <a:cubicBezTo>
                    <a:pt x="41402" y="48422"/>
                    <a:pt x="33984" y="48571"/>
                    <a:pt x="26446" y="49354"/>
                  </a:cubicBezTo>
                  <a:cubicBezTo>
                    <a:pt x="22914" y="44834"/>
                    <a:pt x="18902" y="42267"/>
                    <a:pt x="13290" y="46062"/>
                  </a:cubicBezTo>
                  <a:cubicBezTo>
                    <a:pt x="3197" y="37381"/>
                    <a:pt x="-809" y="26265"/>
                    <a:pt x="134" y="13167"/>
                  </a:cubicBezTo>
                  <a:cubicBezTo>
                    <a:pt x="2134" y="14933"/>
                    <a:pt x="4443" y="16453"/>
                    <a:pt x="6066" y="18516"/>
                  </a:cubicBezTo>
                  <a:cubicBezTo>
                    <a:pt x="9838" y="23305"/>
                    <a:pt x="12169" y="25922"/>
                    <a:pt x="14507" y="17224"/>
                  </a:cubicBezTo>
                  <a:cubicBezTo>
                    <a:pt x="16599" y="9452"/>
                    <a:pt x="23119" y="19790"/>
                    <a:pt x="27126" y="14315"/>
                  </a:cubicBezTo>
                  <a:cubicBezTo>
                    <a:pt x="20525" y="11429"/>
                    <a:pt x="15861" y="7109"/>
                    <a:pt x="23160" y="11"/>
                  </a:cubicBezTo>
                  <a:close/>
                </a:path>
              </a:pathLst>
            </a:custGeom>
            <a:grpFill/>
            <a:ln w="5715" cap="flat">
              <a:noFill/>
              <a:prstDash val="solid"/>
              <a:miter/>
            </a:ln>
          </p:spPr>
          <p:txBody>
            <a:bodyPr rtlCol="0" anchor="ctr"/>
            <a:lstStyle/>
            <a:p>
              <a:endParaRPr lang="zh-CN" altLang="en-US"/>
            </a:p>
          </p:txBody>
        </p:sp>
        <p:sp>
          <p:nvSpPr>
            <p:cNvPr id="3133" name="任意多边形: 形状 3132">
              <a:extLst>
                <a:ext uri="{FF2B5EF4-FFF2-40B4-BE49-F238E27FC236}">
                  <a16:creationId xmlns:a16="http://schemas.microsoft.com/office/drawing/2014/main" id="{83FFA926-26BB-DC2A-38B3-3E7F225DB21C}"/>
                </a:ext>
              </a:extLst>
            </p:cNvPr>
            <p:cNvSpPr/>
            <p:nvPr/>
          </p:nvSpPr>
          <p:spPr>
            <a:xfrm>
              <a:off x="7459572" y="3783392"/>
              <a:ext cx="22567" cy="32798"/>
            </a:xfrm>
            <a:custGeom>
              <a:avLst/>
              <a:gdLst>
                <a:gd name="connsiteX0" fmla="*/ 3147 w 22567"/>
                <a:gd name="connsiteY0" fmla="*/ 0 h 32798"/>
                <a:gd name="connsiteX1" fmla="*/ 6884 w 22567"/>
                <a:gd name="connsiteY1" fmla="*/ 11847 h 32798"/>
                <a:gd name="connsiteX2" fmla="*/ 12874 w 22567"/>
                <a:gd name="connsiteY2" fmla="*/ 11967 h 32798"/>
                <a:gd name="connsiteX3" fmla="*/ 19783 w 22567"/>
                <a:gd name="connsiteY3" fmla="*/ 9116 h 32798"/>
                <a:gd name="connsiteX4" fmla="*/ 21823 w 22567"/>
                <a:gd name="connsiteY4" fmla="*/ 17825 h 32798"/>
                <a:gd name="connsiteX5" fmla="*/ 12920 w 22567"/>
                <a:gd name="connsiteY5" fmla="*/ 32690 h 32798"/>
                <a:gd name="connsiteX6" fmla="*/ 12817 w 22567"/>
                <a:gd name="connsiteY6" fmla="*/ 32798 h 32798"/>
                <a:gd name="connsiteX7" fmla="*/ 8422 w 22567"/>
                <a:gd name="connsiteY7" fmla="*/ 31221 h 32798"/>
                <a:gd name="connsiteX8" fmla="*/ 118 w 22567"/>
                <a:gd name="connsiteY8" fmla="*/ 5406 h 32798"/>
                <a:gd name="connsiteX9" fmla="*/ 3147 w 22567"/>
                <a:gd name="connsiteY9" fmla="*/ 0 h 32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567" h="32798">
                  <a:moveTo>
                    <a:pt x="3147" y="0"/>
                  </a:moveTo>
                  <a:cubicBezTo>
                    <a:pt x="6016" y="3440"/>
                    <a:pt x="3073" y="8727"/>
                    <a:pt x="6884" y="11847"/>
                  </a:cubicBezTo>
                  <a:cubicBezTo>
                    <a:pt x="8839" y="13448"/>
                    <a:pt x="11205" y="16168"/>
                    <a:pt x="12874" y="11967"/>
                  </a:cubicBezTo>
                  <a:cubicBezTo>
                    <a:pt x="14377" y="8190"/>
                    <a:pt x="16217" y="6321"/>
                    <a:pt x="19783" y="9116"/>
                  </a:cubicBezTo>
                  <a:cubicBezTo>
                    <a:pt x="22538" y="11276"/>
                    <a:pt x="23309" y="14499"/>
                    <a:pt x="21823" y="17825"/>
                  </a:cubicBezTo>
                  <a:cubicBezTo>
                    <a:pt x="19457" y="23129"/>
                    <a:pt x="12822" y="25889"/>
                    <a:pt x="12920" y="32690"/>
                  </a:cubicBezTo>
                  <a:lnTo>
                    <a:pt x="12817" y="32798"/>
                  </a:lnTo>
                  <a:cubicBezTo>
                    <a:pt x="11297" y="32290"/>
                    <a:pt x="8753" y="32153"/>
                    <a:pt x="8422" y="31221"/>
                  </a:cubicBezTo>
                  <a:cubicBezTo>
                    <a:pt x="5398" y="22706"/>
                    <a:pt x="2598" y="14099"/>
                    <a:pt x="118" y="5406"/>
                  </a:cubicBezTo>
                  <a:cubicBezTo>
                    <a:pt x="-476" y="3309"/>
                    <a:pt x="1272" y="1337"/>
                    <a:pt x="3147" y="0"/>
                  </a:cubicBezTo>
                  <a:close/>
                </a:path>
              </a:pathLst>
            </a:custGeom>
            <a:grpFill/>
            <a:ln w="5715" cap="flat">
              <a:noFill/>
              <a:prstDash val="solid"/>
              <a:miter/>
            </a:ln>
          </p:spPr>
          <p:txBody>
            <a:bodyPr rtlCol="0" anchor="ctr"/>
            <a:lstStyle/>
            <a:p>
              <a:endParaRPr lang="zh-CN" altLang="en-US"/>
            </a:p>
          </p:txBody>
        </p:sp>
        <p:sp>
          <p:nvSpPr>
            <p:cNvPr id="3134" name="任意多边形: 形状 3133">
              <a:extLst>
                <a:ext uri="{FF2B5EF4-FFF2-40B4-BE49-F238E27FC236}">
                  <a16:creationId xmlns:a16="http://schemas.microsoft.com/office/drawing/2014/main" id="{D6652070-B119-FD33-9FB3-AEE44CAA0545}"/>
                </a:ext>
              </a:extLst>
            </p:cNvPr>
            <p:cNvSpPr/>
            <p:nvPr/>
          </p:nvSpPr>
          <p:spPr>
            <a:xfrm>
              <a:off x="7463059" y="3768488"/>
              <a:ext cx="9452" cy="14799"/>
            </a:xfrm>
            <a:custGeom>
              <a:avLst/>
              <a:gdLst>
                <a:gd name="connsiteX0" fmla="*/ 3906 w 9452"/>
                <a:gd name="connsiteY0" fmla="*/ 0 h 14799"/>
                <a:gd name="connsiteX1" fmla="*/ 8518 w 9452"/>
                <a:gd name="connsiteY1" fmla="*/ 4075 h 14799"/>
                <a:gd name="connsiteX2" fmla="*/ 7341 w 9452"/>
                <a:gd name="connsiteY2" fmla="*/ 13104 h 14799"/>
                <a:gd name="connsiteX3" fmla="*/ 1334 w 9452"/>
                <a:gd name="connsiteY3" fmla="*/ 14688 h 14799"/>
                <a:gd name="connsiteX4" fmla="*/ 1757 w 9452"/>
                <a:gd name="connsiteY4" fmla="*/ 12470 h 14799"/>
                <a:gd name="connsiteX5" fmla="*/ 1791 w 9452"/>
                <a:gd name="connsiteY5" fmla="*/ 3115 h 14799"/>
                <a:gd name="connsiteX6" fmla="*/ 3906 w 9452"/>
                <a:gd name="connsiteY6" fmla="*/ 0 h 14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52" h="14799">
                  <a:moveTo>
                    <a:pt x="3906" y="0"/>
                  </a:moveTo>
                  <a:cubicBezTo>
                    <a:pt x="6437" y="223"/>
                    <a:pt x="7758" y="2034"/>
                    <a:pt x="8518" y="4075"/>
                  </a:cubicBezTo>
                  <a:cubicBezTo>
                    <a:pt x="9695" y="7218"/>
                    <a:pt x="10198" y="10721"/>
                    <a:pt x="7341" y="13104"/>
                  </a:cubicBezTo>
                  <a:cubicBezTo>
                    <a:pt x="5861" y="14333"/>
                    <a:pt x="3169" y="15099"/>
                    <a:pt x="1334" y="14688"/>
                  </a:cubicBezTo>
                  <a:cubicBezTo>
                    <a:pt x="-1781" y="13990"/>
                    <a:pt x="1500" y="12636"/>
                    <a:pt x="1757" y="12470"/>
                  </a:cubicBezTo>
                  <a:cubicBezTo>
                    <a:pt x="6735" y="9275"/>
                    <a:pt x="4094" y="6401"/>
                    <a:pt x="1791" y="3115"/>
                  </a:cubicBezTo>
                  <a:cubicBezTo>
                    <a:pt x="906" y="1852"/>
                    <a:pt x="1866" y="160"/>
                    <a:pt x="3906" y="0"/>
                  </a:cubicBezTo>
                  <a:close/>
                </a:path>
              </a:pathLst>
            </a:custGeom>
            <a:grpFill/>
            <a:ln w="5715" cap="flat">
              <a:noFill/>
              <a:prstDash val="solid"/>
              <a:miter/>
            </a:ln>
          </p:spPr>
          <p:txBody>
            <a:bodyPr rtlCol="0" anchor="ctr"/>
            <a:lstStyle/>
            <a:p>
              <a:endParaRPr lang="zh-CN" altLang="en-US"/>
            </a:p>
          </p:txBody>
        </p:sp>
        <p:sp>
          <p:nvSpPr>
            <p:cNvPr id="3135" name="任意多边形: 形状 3134">
              <a:extLst>
                <a:ext uri="{FF2B5EF4-FFF2-40B4-BE49-F238E27FC236}">
                  <a16:creationId xmlns:a16="http://schemas.microsoft.com/office/drawing/2014/main" id="{3CBE1F77-92EC-D407-BC1B-97120F44B906}"/>
                </a:ext>
              </a:extLst>
            </p:cNvPr>
            <p:cNvSpPr/>
            <p:nvPr/>
          </p:nvSpPr>
          <p:spPr>
            <a:xfrm>
              <a:off x="7479674" y="3702627"/>
              <a:ext cx="11271" cy="9825"/>
            </a:xfrm>
            <a:custGeom>
              <a:avLst/>
              <a:gdLst>
                <a:gd name="connsiteX0" fmla="*/ 11271 w 11271"/>
                <a:gd name="connsiteY0" fmla="*/ 9825 h 9825"/>
                <a:gd name="connsiteX1" fmla="*/ 1 w 11271"/>
                <a:gd name="connsiteY1" fmla="*/ 3053 h 9825"/>
                <a:gd name="connsiteX2" fmla="*/ 2704 w 11271"/>
                <a:gd name="connsiteY2" fmla="*/ 24 h 9825"/>
                <a:gd name="connsiteX3" fmla="*/ 11271 w 11271"/>
                <a:gd name="connsiteY3" fmla="*/ 9825 h 9825"/>
              </a:gdLst>
              <a:ahLst/>
              <a:cxnLst>
                <a:cxn ang="0">
                  <a:pos x="connsiteX0" y="connsiteY0"/>
                </a:cxn>
                <a:cxn ang="0">
                  <a:pos x="connsiteX1" y="connsiteY1"/>
                </a:cxn>
                <a:cxn ang="0">
                  <a:pos x="connsiteX2" y="connsiteY2"/>
                </a:cxn>
                <a:cxn ang="0">
                  <a:pos x="connsiteX3" y="connsiteY3"/>
                </a:cxn>
              </a:cxnLst>
              <a:rect l="l" t="t" r="r" b="b"/>
              <a:pathLst>
                <a:path w="11271" h="9825">
                  <a:moveTo>
                    <a:pt x="11271" y="9825"/>
                  </a:moveTo>
                  <a:cubicBezTo>
                    <a:pt x="3236" y="8951"/>
                    <a:pt x="115" y="7665"/>
                    <a:pt x="1" y="3053"/>
                  </a:cubicBezTo>
                  <a:cubicBezTo>
                    <a:pt x="-39" y="1299"/>
                    <a:pt x="1019" y="-210"/>
                    <a:pt x="2704" y="24"/>
                  </a:cubicBezTo>
                  <a:cubicBezTo>
                    <a:pt x="7408" y="664"/>
                    <a:pt x="6614" y="5351"/>
                    <a:pt x="11271" y="9825"/>
                  </a:cubicBezTo>
                  <a:close/>
                </a:path>
              </a:pathLst>
            </a:custGeom>
            <a:grpFill/>
            <a:ln w="5715" cap="flat">
              <a:noFill/>
              <a:prstDash val="solid"/>
              <a:miter/>
            </a:ln>
          </p:spPr>
          <p:txBody>
            <a:bodyPr rtlCol="0" anchor="ctr"/>
            <a:lstStyle/>
            <a:p>
              <a:endParaRPr lang="zh-CN" altLang="en-US"/>
            </a:p>
          </p:txBody>
        </p:sp>
        <p:sp>
          <p:nvSpPr>
            <p:cNvPr id="3136" name="任意多边形: 形状 3135">
              <a:extLst>
                <a:ext uri="{FF2B5EF4-FFF2-40B4-BE49-F238E27FC236}">
                  <a16:creationId xmlns:a16="http://schemas.microsoft.com/office/drawing/2014/main" id="{38686CD9-2D3C-BB44-2323-0D225D56791B}"/>
                </a:ext>
              </a:extLst>
            </p:cNvPr>
            <p:cNvSpPr/>
            <p:nvPr/>
          </p:nvSpPr>
          <p:spPr>
            <a:xfrm>
              <a:off x="7484633" y="3721806"/>
              <a:ext cx="5530" cy="4955"/>
            </a:xfrm>
            <a:custGeom>
              <a:avLst/>
              <a:gdLst>
                <a:gd name="connsiteX0" fmla="*/ 3254 w 5530"/>
                <a:gd name="connsiteY0" fmla="*/ 298 h 4955"/>
                <a:gd name="connsiteX1" fmla="*/ 5512 w 5530"/>
                <a:gd name="connsiteY1" fmla="*/ 3602 h 4955"/>
                <a:gd name="connsiteX2" fmla="*/ 2986 w 5530"/>
                <a:gd name="connsiteY2" fmla="*/ 4647 h 4955"/>
                <a:gd name="connsiteX3" fmla="*/ 31 w 5530"/>
                <a:gd name="connsiteY3" fmla="*/ 1156 h 4955"/>
                <a:gd name="connsiteX4" fmla="*/ 3254 w 5530"/>
                <a:gd name="connsiteY4" fmla="*/ 298 h 4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0" h="4955">
                  <a:moveTo>
                    <a:pt x="3254" y="298"/>
                  </a:moveTo>
                  <a:cubicBezTo>
                    <a:pt x="3832" y="1075"/>
                    <a:pt x="5226" y="2224"/>
                    <a:pt x="5512" y="3602"/>
                  </a:cubicBezTo>
                  <a:cubicBezTo>
                    <a:pt x="5729" y="4647"/>
                    <a:pt x="4014" y="5408"/>
                    <a:pt x="2986" y="4647"/>
                  </a:cubicBezTo>
                  <a:cubicBezTo>
                    <a:pt x="1763" y="3750"/>
                    <a:pt x="408" y="2510"/>
                    <a:pt x="31" y="1156"/>
                  </a:cubicBezTo>
                  <a:cubicBezTo>
                    <a:pt x="-243" y="184"/>
                    <a:pt x="1334" y="-382"/>
                    <a:pt x="3254" y="298"/>
                  </a:cubicBezTo>
                  <a:close/>
                </a:path>
              </a:pathLst>
            </a:custGeom>
            <a:grpFill/>
            <a:ln w="5715" cap="flat">
              <a:noFill/>
              <a:prstDash val="solid"/>
              <a:miter/>
            </a:ln>
          </p:spPr>
          <p:txBody>
            <a:bodyPr rtlCol="0" anchor="ctr"/>
            <a:lstStyle/>
            <a:p>
              <a:endParaRPr lang="zh-CN" altLang="en-US"/>
            </a:p>
          </p:txBody>
        </p:sp>
        <p:sp>
          <p:nvSpPr>
            <p:cNvPr id="3137" name="任意多边形: 形状 3136">
              <a:extLst>
                <a:ext uri="{FF2B5EF4-FFF2-40B4-BE49-F238E27FC236}">
                  <a16:creationId xmlns:a16="http://schemas.microsoft.com/office/drawing/2014/main" id="{5F8D2030-6AE6-1423-66D1-FB301B5CE4DF}"/>
                </a:ext>
              </a:extLst>
            </p:cNvPr>
            <p:cNvSpPr/>
            <p:nvPr/>
          </p:nvSpPr>
          <p:spPr>
            <a:xfrm>
              <a:off x="7451495" y="3704445"/>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138" name="任意多边形: 形状 3137">
              <a:extLst>
                <a:ext uri="{FF2B5EF4-FFF2-40B4-BE49-F238E27FC236}">
                  <a16:creationId xmlns:a16="http://schemas.microsoft.com/office/drawing/2014/main" id="{2E041587-BE7F-8298-666C-72BC40F94839}"/>
                </a:ext>
              </a:extLst>
            </p:cNvPr>
            <p:cNvSpPr/>
            <p:nvPr/>
          </p:nvSpPr>
          <p:spPr>
            <a:xfrm>
              <a:off x="7464724" y="3821482"/>
              <a:ext cx="1286" cy="1384"/>
            </a:xfrm>
            <a:custGeom>
              <a:avLst/>
              <a:gdLst>
                <a:gd name="connsiteX0" fmla="*/ 1286 w 1286"/>
                <a:gd name="connsiteY0" fmla="*/ 1384 h 1384"/>
                <a:gd name="connsiteX1" fmla="*/ 1 w 1286"/>
                <a:gd name="connsiteY1" fmla="*/ 647 h 1384"/>
                <a:gd name="connsiteX2" fmla="*/ 1286 w 1286"/>
                <a:gd name="connsiteY2" fmla="*/ 1384 h 1384"/>
                <a:gd name="connsiteX3" fmla="*/ 1286 w 1286"/>
                <a:gd name="connsiteY3" fmla="*/ 1384 h 1384"/>
              </a:gdLst>
              <a:ahLst/>
              <a:cxnLst>
                <a:cxn ang="0">
                  <a:pos x="connsiteX0" y="connsiteY0"/>
                </a:cxn>
                <a:cxn ang="0">
                  <a:pos x="connsiteX1" y="connsiteY1"/>
                </a:cxn>
                <a:cxn ang="0">
                  <a:pos x="connsiteX2" y="connsiteY2"/>
                </a:cxn>
                <a:cxn ang="0">
                  <a:pos x="connsiteX3" y="connsiteY3"/>
                </a:cxn>
              </a:cxnLst>
              <a:rect l="l" t="t" r="r" b="b"/>
              <a:pathLst>
                <a:path w="1286" h="1384">
                  <a:moveTo>
                    <a:pt x="1286" y="1384"/>
                  </a:moveTo>
                  <a:cubicBezTo>
                    <a:pt x="835" y="1133"/>
                    <a:pt x="-28" y="801"/>
                    <a:pt x="1" y="647"/>
                  </a:cubicBezTo>
                  <a:cubicBezTo>
                    <a:pt x="224" y="-422"/>
                    <a:pt x="732" y="-159"/>
                    <a:pt x="1286" y="1384"/>
                  </a:cubicBezTo>
                  <a:lnTo>
                    <a:pt x="1286" y="1384"/>
                  </a:lnTo>
                  <a:close/>
                </a:path>
              </a:pathLst>
            </a:custGeom>
            <a:grpFill/>
            <a:ln w="5715" cap="flat">
              <a:noFill/>
              <a:prstDash val="solid"/>
              <a:miter/>
            </a:ln>
          </p:spPr>
          <p:txBody>
            <a:bodyPr rtlCol="0" anchor="ctr"/>
            <a:lstStyle/>
            <a:p>
              <a:endParaRPr lang="zh-CN" altLang="en-US"/>
            </a:p>
          </p:txBody>
        </p:sp>
        <p:sp>
          <p:nvSpPr>
            <p:cNvPr id="3139" name="任意多边形: 形状 3138">
              <a:extLst>
                <a:ext uri="{FF2B5EF4-FFF2-40B4-BE49-F238E27FC236}">
                  <a16:creationId xmlns:a16="http://schemas.microsoft.com/office/drawing/2014/main" id="{6AF198DE-F90B-78FF-80F4-FB27A6423F0E}"/>
                </a:ext>
              </a:extLst>
            </p:cNvPr>
            <p:cNvSpPr/>
            <p:nvPr/>
          </p:nvSpPr>
          <p:spPr>
            <a:xfrm>
              <a:off x="7002986" y="3109559"/>
              <a:ext cx="7293" cy="14110"/>
            </a:xfrm>
            <a:custGeom>
              <a:avLst/>
              <a:gdLst>
                <a:gd name="connsiteX0" fmla="*/ 7293 w 7293"/>
                <a:gd name="connsiteY0" fmla="*/ 14110 h 14110"/>
                <a:gd name="connsiteX1" fmla="*/ 1704 w 7293"/>
                <a:gd name="connsiteY1" fmla="*/ 0 h 14110"/>
                <a:gd name="connsiteX2" fmla="*/ 7293 w 7293"/>
                <a:gd name="connsiteY2" fmla="*/ 14110 h 14110"/>
              </a:gdLst>
              <a:ahLst/>
              <a:cxnLst>
                <a:cxn ang="0">
                  <a:pos x="connsiteX0" y="connsiteY0"/>
                </a:cxn>
                <a:cxn ang="0">
                  <a:pos x="connsiteX1" y="connsiteY1"/>
                </a:cxn>
                <a:cxn ang="0">
                  <a:pos x="connsiteX2" y="connsiteY2"/>
                </a:cxn>
              </a:cxnLst>
              <a:rect l="l" t="t" r="r" b="b"/>
              <a:pathLst>
                <a:path w="7293" h="14110">
                  <a:moveTo>
                    <a:pt x="7293" y="14110"/>
                  </a:moveTo>
                  <a:cubicBezTo>
                    <a:pt x="749" y="9207"/>
                    <a:pt x="-2091" y="6206"/>
                    <a:pt x="1704" y="0"/>
                  </a:cubicBezTo>
                  <a:cubicBezTo>
                    <a:pt x="5653" y="3789"/>
                    <a:pt x="4430" y="8807"/>
                    <a:pt x="7293" y="14110"/>
                  </a:cubicBezTo>
                  <a:close/>
                </a:path>
              </a:pathLst>
            </a:custGeom>
            <a:grpFill/>
            <a:ln w="5715" cap="flat">
              <a:noFill/>
              <a:prstDash val="solid"/>
              <a:miter/>
            </a:ln>
          </p:spPr>
          <p:txBody>
            <a:bodyPr rtlCol="0" anchor="ctr"/>
            <a:lstStyle/>
            <a:p>
              <a:endParaRPr lang="zh-CN" altLang="en-US"/>
            </a:p>
          </p:txBody>
        </p:sp>
        <p:sp>
          <p:nvSpPr>
            <p:cNvPr id="3140" name="任意多边形: 形状 3139">
              <a:extLst>
                <a:ext uri="{FF2B5EF4-FFF2-40B4-BE49-F238E27FC236}">
                  <a16:creationId xmlns:a16="http://schemas.microsoft.com/office/drawing/2014/main" id="{DA6B0DBE-DF10-193F-D19F-C17676BA1540}"/>
                </a:ext>
              </a:extLst>
            </p:cNvPr>
            <p:cNvSpPr/>
            <p:nvPr/>
          </p:nvSpPr>
          <p:spPr>
            <a:xfrm>
              <a:off x="7008896" y="3122218"/>
              <a:ext cx="2515" cy="6577"/>
            </a:xfrm>
            <a:custGeom>
              <a:avLst/>
              <a:gdLst>
                <a:gd name="connsiteX0" fmla="*/ 0 w 2515"/>
                <a:gd name="connsiteY0" fmla="*/ 6578 h 6577"/>
                <a:gd name="connsiteX1" fmla="*/ 0 w 2515"/>
                <a:gd name="connsiteY1" fmla="*/ 0 h 6577"/>
                <a:gd name="connsiteX2" fmla="*/ 0 w 2515"/>
                <a:gd name="connsiteY2" fmla="*/ 6578 h 6577"/>
              </a:gdLst>
              <a:ahLst/>
              <a:cxnLst>
                <a:cxn ang="0">
                  <a:pos x="connsiteX0" y="connsiteY0"/>
                </a:cxn>
                <a:cxn ang="0">
                  <a:pos x="connsiteX1" y="connsiteY1"/>
                </a:cxn>
                <a:cxn ang="0">
                  <a:pos x="connsiteX2" y="connsiteY2"/>
                </a:cxn>
              </a:cxnLst>
              <a:rect l="l" t="t" r="r" b="b"/>
              <a:pathLst>
                <a:path w="2515" h="6577">
                  <a:moveTo>
                    <a:pt x="0" y="6578"/>
                  </a:moveTo>
                  <a:cubicBezTo>
                    <a:pt x="0" y="4383"/>
                    <a:pt x="0" y="2194"/>
                    <a:pt x="0" y="0"/>
                  </a:cubicBezTo>
                  <a:cubicBezTo>
                    <a:pt x="3355" y="2194"/>
                    <a:pt x="3355" y="4389"/>
                    <a:pt x="0" y="6578"/>
                  </a:cubicBezTo>
                  <a:close/>
                </a:path>
              </a:pathLst>
            </a:custGeom>
            <a:grpFill/>
            <a:ln w="5715" cap="flat">
              <a:noFill/>
              <a:prstDash val="solid"/>
              <a:miter/>
            </a:ln>
          </p:spPr>
          <p:txBody>
            <a:bodyPr rtlCol="0" anchor="ctr"/>
            <a:lstStyle/>
            <a:p>
              <a:endParaRPr lang="zh-CN" altLang="en-US"/>
            </a:p>
          </p:txBody>
        </p:sp>
        <p:sp>
          <p:nvSpPr>
            <p:cNvPr id="3141" name="任意多边形: 形状 3140">
              <a:extLst>
                <a:ext uri="{FF2B5EF4-FFF2-40B4-BE49-F238E27FC236}">
                  <a16:creationId xmlns:a16="http://schemas.microsoft.com/office/drawing/2014/main" id="{96EA59CA-213C-5345-6488-C241E6C35967}"/>
                </a:ext>
              </a:extLst>
            </p:cNvPr>
            <p:cNvSpPr/>
            <p:nvPr/>
          </p:nvSpPr>
          <p:spPr>
            <a:xfrm>
              <a:off x="7117419" y="3161692"/>
              <a:ext cx="4676" cy="6577"/>
            </a:xfrm>
            <a:custGeom>
              <a:avLst/>
              <a:gdLst>
                <a:gd name="connsiteX0" fmla="*/ 0 w 4676"/>
                <a:gd name="connsiteY0" fmla="*/ 6578 h 6577"/>
                <a:gd name="connsiteX1" fmla="*/ 0 w 4676"/>
                <a:gd name="connsiteY1" fmla="*/ 0 h 6577"/>
                <a:gd name="connsiteX2" fmla="*/ 3286 w 4676"/>
                <a:gd name="connsiteY2" fmla="*/ 12 h 6577"/>
                <a:gd name="connsiteX3" fmla="*/ 3286 w 4676"/>
                <a:gd name="connsiteY3" fmla="*/ 6572 h 6577"/>
                <a:gd name="connsiteX4" fmla="*/ 0 w 4676"/>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6" h="6577">
                  <a:moveTo>
                    <a:pt x="0" y="6578"/>
                  </a:moveTo>
                  <a:cubicBezTo>
                    <a:pt x="0" y="4384"/>
                    <a:pt x="0" y="2189"/>
                    <a:pt x="0" y="0"/>
                  </a:cubicBezTo>
                  <a:cubicBezTo>
                    <a:pt x="1097" y="6"/>
                    <a:pt x="2194" y="6"/>
                    <a:pt x="3286" y="12"/>
                  </a:cubicBezTo>
                  <a:cubicBezTo>
                    <a:pt x="5143" y="2200"/>
                    <a:pt x="5138" y="4384"/>
                    <a:pt x="3286" y="6572"/>
                  </a:cubicBezTo>
                  <a:cubicBezTo>
                    <a:pt x="2194" y="6572"/>
                    <a:pt x="1097" y="6578"/>
                    <a:pt x="0" y="6578"/>
                  </a:cubicBezTo>
                  <a:close/>
                </a:path>
              </a:pathLst>
            </a:custGeom>
            <a:grpFill/>
            <a:ln w="5715" cap="flat">
              <a:noFill/>
              <a:prstDash val="solid"/>
              <a:miter/>
            </a:ln>
          </p:spPr>
          <p:txBody>
            <a:bodyPr rtlCol="0" anchor="ctr"/>
            <a:lstStyle/>
            <a:p>
              <a:endParaRPr lang="zh-CN" altLang="en-US"/>
            </a:p>
          </p:txBody>
        </p:sp>
        <p:sp>
          <p:nvSpPr>
            <p:cNvPr id="3142" name="任意多边形: 形状 3141">
              <a:extLst>
                <a:ext uri="{FF2B5EF4-FFF2-40B4-BE49-F238E27FC236}">
                  <a16:creationId xmlns:a16="http://schemas.microsoft.com/office/drawing/2014/main" id="{BA29C042-4C76-7FDC-6660-9509EF273AA5}"/>
                </a:ext>
              </a:extLst>
            </p:cNvPr>
            <p:cNvSpPr/>
            <p:nvPr/>
          </p:nvSpPr>
          <p:spPr>
            <a:xfrm>
              <a:off x="7120710" y="3161703"/>
              <a:ext cx="2513" cy="6560"/>
            </a:xfrm>
            <a:custGeom>
              <a:avLst/>
              <a:gdLst>
                <a:gd name="connsiteX0" fmla="*/ 0 w 2513"/>
                <a:gd name="connsiteY0" fmla="*/ 6561 h 6560"/>
                <a:gd name="connsiteX1" fmla="*/ 0 w 2513"/>
                <a:gd name="connsiteY1" fmla="*/ 0 h 6560"/>
                <a:gd name="connsiteX2" fmla="*/ 0 w 2513"/>
                <a:gd name="connsiteY2" fmla="*/ 6561 h 6560"/>
              </a:gdLst>
              <a:ahLst/>
              <a:cxnLst>
                <a:cxn ang="0">
                  <a:pos x="connsiteX0" y="connsiteY0"/>
                </a:cxn>
                <a:cxn ang="0">
                  <a:pos x="connsiteX1" y="connsiteY1"/>
                </a:cxn>
                <a:cxn ang="0">
                  <a:pos x="connsiteX2" y="connsiteY2"/>
                </a:cxn>
              </a:cxnLst>
              <a:rect l="l" t="t" r="r" b="b"/>
              <a:pathLst>
                <a:path w="2513" h="6560">
                  <a:moveTo>
                    <a:pt x="0" y="6561"/>
                  </a:moveTo>
                  <a:cubicBezTo>
                    <a:pt x="0" y="4372"/>
                    <a:pt x="0" y="2189"/>
                    <a:pt x="0" y="0"/>
                  </a:cubicBezTo>
                  <a:cubicBezTo>
                    <a:pt x="3355" y="2189"/>
                    <a:pt x="3349" y="4372"/>
                    <a:pt x="0" y="6561"/>
                  </a:cubicBezTo>
                  <a:close/>
                </a:path>
              </a:pathLst>
            </a:custGeom>
            <a:grpFill/>
            <a:ln w="5715" cap="flat">
              <a:noFill/>
              <a:prstDash val="solid"/>
              <a:miter/>
            </a:ln>
          </p:spPr>
          <p:txBody>
            <a:bodyPr rtlCol="0" anchor="ctr"/>
            <a:lstStyle/>
            <a:p>
              <a:endParaRPr lang="zh-CN" altLang="en-US"/>
            </a:p>
          </p:txBody>
        </p:sp>
        <p:sp>
          <p:nvSpPr>
            <p:cNvPr id="3143" name="任意多边形: 形状 3142">
              <a:extLst>
                <a:ext uri="{FF2B5EF4-FFF2-40B4-BE49-F238E27FC236}">
                  <a16:creationId xmlns:a16="http://schemas.microsoft.com/office/drawing/2014/main" id="{1A072E9D-1371-9E4F-65B5-8075A5AC2796}"/>
                </a:ext>
              </a:extLst>
            </p:cNvPr>
            <p:cNvSpPr/>
            <p:nvPr/>
          </p:nvSpPr>
          <p:spPr>
            <a:xfrm>
              <a:off x="7079888" y="3160337"/>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3144" name="任意多边形: 形状 3143">
              <a:extLst>
                <a:ext uri="{FF2B5EF4-FFF2-40B4-BE49-F238E27FC236}">
                  <a16:creationId xmlns:a16="http://schemas.microsoft.com/office/drawing/2014/main" id="{EAFCFDC2-7EC4-EA66-0702-4D9497D2C111}"/>
                </a:ext>
              </a:extLst>
            </p:cNvPr>
            <p:cNvSpPr/>
            <p:nvPr/>
          </p:nvSpPr>
          <p:spPr>
            <a:xfrm>
              <a:off x="7139084" y="315375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145" name="任意多边形: 形状 3144">
              <a:extLst>
                <a:ext uri="{FF2B5EF4-FFF2-40B4-BE49-F238E27FC236}">
                  <a16:creationId xmlns:a16="http://schemas.microsoft.com/office/drawing/2014/main" id="{056BE0E4-B307-EFF4-6967-D85F898FD76F}"/>
                </a:ext>
              </a:extLst>
            </p:cNvPr>
            <p:cNvSpPr/>
            <p:nvPr/>
          </p:nvSpPr>
          <p:spPr>
            <a:xfrm>
              <a:off x="7125928" y="3150468"/>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3146" name="任意多边形: 形状 3145">
              <a:extLst>
                <a:ext uri="{FF2B5EF4-FFF2-40B4-BE49-F238E27FC236}">
                  <a16:creationId xmlns:a16="http://schemas.microsoft.com/office/drawing/2014/main" id="{8BD97B65-2E4D-8F7B-00E0-4F5BD11F86D6}"/>
                </a:ext>
              </a:extLst>
            </p:cNvPr>
            <p:cNvSpPr/>
            <p:nvPr/>
          </p:nvSpPr>
          <p:spPr>
            <a:xfrm>
              <a:off x="7058228" y="3063011"/>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147" name="任意多边形: 形状 3146">
              <a:extLst>
                <a:ext uri="{FF2B5EF4-FFF2-40B4-BE49-F238E27FC236}">
                  <a16:creationId xmlns:a16="http://schemas.microsoft.com/office/drawing/2014/main" id="{48D2E5FE-CC37-4977-14B4-3F218EB0C579}"/>
                </a:ext>
              </a:extLst>
            </p:cNvPr>
            <p:cNvSpPr/>
            <p:nvPr/>
          </p:nvSpPr>
          <p:spPr>
            <a:xfrm>
              <a:off x="7310803" y="3873346"/>
              <a:ext cx="26951" cy="15304"/>
            </a:xfrm>
            <a:custGeom>
              <a:avLst/>
              <a:gdLst>
                <a:gd name="connsiteX0" fmla="*/ 26952 w 26951"/>
                <a:gd name="connsiteY0" fmla="*/ 5441 h 15304"/>
                <a:gd name="connsiteX1" fmla="*/ 22500 w 26951"/>
                <a:gd name="connsiteY1" fmla="*/ 9841 h 15304"/>
                <a:gd name="connsiteX2" fmla="*/ 17088 w 26951"/>
                <a:gd name="connsiteY2" fmla="*/ 15305 h 15304"/>
                <a:gd name="connsiteX3" fmla="*/ 0 w 26951"/>
                <a:gd name="connsiteY3" fmla="*/ 0 h 15304"/>
                <a:gd name="connsiteX4" fmla="*/ 26952 w 26951"/>
                <a:gd name="connsiteY4" fmla="*/ 5441 h 15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51" h="15304">
                  <a:moveTo>
                    <a:pt x="26952" y="5441"/>
                  </a:moveTo>
                  <a:cubicBezTo>
                    <a:pt x="26740" y="8195"/>
                    <a:pt x="26117" y="10499"/>
                    <a:pt x="22500" y="9841"/>
                  </a:cubicBezTo>
                  <a:cubicBezTo>
                    <a:pt x="18082" y="9041"/>
                    <a:pt x="17488" y="12093"/>
                    <a:pt x="17088" y="15305"/>
                  </a:cubicBezTo>
                  <a:cubicBezTo>
                    <a:pt x="7715" y="14750"/>
                    <a:pt x="3257" y="8470"/>
                    <a:pt x="0" y="0"/>
                  </a:cubicBezTo>
                  <a:cubicBezTo>
                    <a:pt x="7938" y="8521"/>
                    <a:pt x="18825" y="-851"/>
                    <a:pt x="26952" y="5441"/>
                  </a:cubicBezTo>
                  <a:close/>
                </a:path>
              </a:pathLst>
            </a:custGeom>
            <a:grpFill/>
            <a:ln w="5715" cap="flat">
              <a:noFill/>
              <a:prstDash val="solid"/>
              <a:miter/>
            </a:ln>
          </p:spPr>
          <p:txBody>
            <a:bodyPr rtlCol="0" anchor="ctr"/>
            <a:lstStyle/>
            <a:p>
              <a:endParaRPr lang="zh-CN" altLang="en-US"/>
            </a:p>
          </p:txBody>
        </p:sp>
        <p:sp>
          <p:nvSpPr>
            <p:cNvPr id="3148" name="任意多边形: 形状 3147">
              <a:extLst>
                <a:ext uri="{FF2B5EF4-FFF2-40B4-BE49-F238E27FC236}">
                  <a16:creationId xmlns:a16="http://schemas.microsoft.com/office/drawing/2014/main" id="{5DE18D15-8F12-88C0-61ED-80592821DC91}"/>
                </a:ext>
              </a:extLst>
            </p:cNvPr>
            <p:cNvSpPr/>
            <p:nvPr/>
          </p:nvSpPr>
          <p:spPr>
            <a:xfrm>
              <a:off x="7317547" y="3891383"/>
              <a:ext cx="15973" cy="19615"/>
            </a:xfrm>
            <a:custGeom>
              <a:avLst/>
              <a:gdLst>
                <a:gd name="connsiteX0" fmla="*/ 0 w 15973"/>
                <a:gd name="connsiteY0" fmla="*/ 0 h 19615"/>
                <a:gd name="connsiteX1" fmla="*/ 15973 w 15973"/>
                <a:gd name="connsiteY1" fmla="*/ 17911 h 19615"/>
                <a:gd name="connsiteX2" fmla="*/ 1440 w 15973"/>
                <a:gd name="connsiteY2" fmla="*/ 13636 h 19615"/>
                <a:gd name="connsiteX3" fmla="*/ 0 w 15973"/>
                <a:gd name="connsiteY3" fmla="*/ 0 h 19615"/>
              </a:gdLst>
              <a:ahLst/>
              <a:cxnLst>
                <a:cxn ang="0">
                  <a:pos x="connsiteX0" y="connsiteY0"/>
                </a:cxn>
                <a:cxn ang="0">
                  <a:pos x="connsiteX1" y="connsiteY1"/>
                </a:cxn>
                <a:cxn ang="0">
                  <a:pos x="connsiteX2" y="connsiteY2"/>
                </a:cxn>
                <a:cxn ang="0">
                  <a:pos x="connsiteX3" y="connsiteY3"/>
                </a:cxn>
              </a:cxnLst>
              <a:rect l="l" t="t" r="r" b="b"/>
              <a:pathLst>
                <a:path w="15973" h="19615">
                  <a:moveTo>
                    <a:pt x="0" y="0"/>
                  </a:moveTo>
                  <a:cubicBezTo>
                    <a:pt x="8230" y="5452"/>
                    <a:pt x="11664" y="11796"/>
                    <a:pt x="15973" y="17911"/>
                  </a:cubicBezTo>
                  <a:cubicBezTo>
                    <a:pt x="8555" y="22471"/>
                    <a:pt x="4532" y="16785"/>
                    <a:pt x="1440" y="13636"/>
                  </a:cubicBezTo>
                  <a:cubicBezTo>
                    <a:pt x="-737" y="11419"/>
                    <a:pt x="457" y="5904"/>
                    <a:pt x="0" y="0"/>
                  </a:cubicBezTo>
                  <a:close/>
                </a:path>
              </a:pathLst>
            </a:custGeom>
            <a:grpFill/>
            <a:ln w="5715" cap="flat">
              <a:noFill/>
              <a:prstDash val="solid"/>
              <a:miter/>
            </a:ln>
          </p:spPr>
          <p:txBody>
            <a:bodyPr rtlCol="0" anchor="ctr"/>
            <a:lstStyle/>
            <a:p>
              <a:endParaRPr lang="zh-CN" altLang="en-US"/>
            </a:p>
          </p:txBody>
        </p:sp>
        <p:sp>
          <p:nvSpPr>
            <p:cNvPr id="3149" name="任意多边形: 形状 3148">
              <a:extLst>
                <a:ext uri="{FF2B5EF4-FFF2-40B4-BE49-F238E27FC236}">
                  <a16:creationId xmlns:a16="http://schemas.microsoft.com/office/drawing/2014/main" id="{9995FD8A-63BC-42E0-6D5C-30E747202253}"/>
                </a:ext>
              </a:extLst>
            </p:cNvPr>
            <p:cNvSpPr/>
            <p:nvPr/>
          </p:nvSpPr>
          <p:spPr>
            <a:xfrm>
              <a:off x="7337749" y="3871261"/>
              <a:ext cx="19733" cy="20420"/>
            </a:xfrm>
            <a:custGeom>
              <a:avLst/>
              <a:gdLst>
                <a:gd name="connsiteX0" fmla="*/ 19734 w 19733"/>
                <a:gd name="connsiteY0" fmla="*/ 14104 h 20420"/>
                <a:gd name="connsiteX1" fmla="*/ 9624 w 19733"/>
                <a:gd name="connsiteY1" fmla="*/ 18081 h 20420"/>
                <a:gd name="connsiteX2" fmla="*/ 0 w 19733"/>
                <a:gd name="connsiteY2" fmla="*/ 7526 h 20420"/>
                <a:gd name="connsiteX3" fmla="*/ 709 w 19733"/>
                <a:gd name="connsiteY3" fmla="*/ 1353 h 20420"/>
                <a:gd name="connsiteX4" fmla="*/ 6789 w 19733"/>
                <a:gd name="connsiteY4" fmla="*/ 3131 h 20420"/>
                <a:gd name="connsiteX5" fmla="*/ 19734 w 19733"/>
                <a:gd name="connsiteY5" fmla="*/ 14104 h 20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33" h="20420">
                  <a:moveTo>
                    <a:pt x="19734" y="14104"/>
                  </a:moveTo>
                  <a:cubicBezTo>
                    <a:pt x="18700" y="21350"/>
                    <a:pt x="14659" y="21905"/>
                    <a:pt x="9624" y="18081"/>
                  </a:cubicBezTo>
                  <a:cubicBezTo>
                    <a:pt x="5847" y="15212"/>
                    <a:pt x="5218" y="9246"/>
                    <a:pt x="0" y="7526"/>
                  </a:cubicBezTo>
                  <a:cubicBezTo>
                    <a:pt x="183" y="5428"/>
                    <a:pt x="-400" y="2696"/>
                    <a:pt x="709" y="1353"/>
                  </a:cubicBezTo>
                  <a:cubicBezTo>
                    <a:pt x="3337" y="-1835"/>
                    <a:pt x="5292" y="1382"/>
                    <a:pt x="6789" y="3131"/>
                  </a:cubicBezTo>
                  <a:cubicBezTo>
                    <a:pt x="10533" y="7509"/>
                    <a:pt x="10516" y="16190"/>
                    <a:pt x="19734" y="14104"/>
                  </a:cubicBezTo>
                  <a:close/>
                </a:path>
              </a:pathLst>
            </a:custGeom>
            <a:grpFill/>
            <a:ln w="5715" cap="flat">
              <a:noFill/>
              <a:prstDash val="solid"/>
              <a:miter/>
            </a:ln>
          </p:spPr>
          <p:txBody>
            <a:bodyPr rtlCol="0" anchor="ctr"/>
            <a:lstStyle/>
            <a:p>
              <a:endParaRPr lang="zh-CN" altLang="en-US"/>
            </a:p>
          </p:txBody>
        </p:sp>
        <p:sp>
          <p:nvSpPr>
            <p:cNvPr id="3150" name="任意多边形: 形状 3149">
              <a:extLst>
                <a:ext uri="{FF2B5EF4-FFF2-40B4-BE49-F238E27FC236}">
                  <a16:creationId xmlns:a16="http://schemas.microsoft.com/office/drawing/2014/main" id="{D03912ED-BC70-A49D-A662-A96AD3BBFE53}"/>
                </a:ext>
              </a:extLst>
            </p:cNvPr>
            <p:cNvSpPr/>
            <p:nvPr/>
          </p:nvSpPr>
          <p:spPr>
            <a:xfrm>
              <a:off x="7271986" y="3837114"/>
              <a:ext cx="14672" cy="12069"/>
            </a:xfrm>
            <a:custGeom>
              <a:avLst/>
              <a:gdLst>
                <a:gd name="connsiteX0" fmla="*/ 9864 w 14672"/>
                <a:gd name="connsiteY0" fmla="*/ 12069 h 12069"/>
                <a:gd name="connsiteX1" fmla="*/ 0 w 14672"/>
                <a:gd name="connsiteY1" fmla="*/ 2200 h 12069"/>
                <a:gd name="connsiteX2" fmla="*/ 14276 w 14672"/>
                <a:gd name="connsiteY2" fmla="*/ 6509 h 12069"/>
                <a:gd name="connsiteX3" fmla="*/ 9864 w 14672"/>
                <a:gd name="connsiteY3" fmla="*/ 12069 h 12069"/>
              </a:gdLst>
              <a:ahLst/>
              <a:cxnLst>
                <a:cxn ang="0">
                  <a:pos x="connsiteX0" y="connsiteY0"/>
                </a:cxn>
                <a:cxn ang="0">
                  <a:pos x="connsiteX1" y="connsiteY1"/>
                </a:cxn>
                <a:cxn ang="0">
                  <a:pos x="connsiteX2" y="connsiteY2"/>
                </a:cxn>
                <a:cxn ang="0">
                  <a:pos x="connsiteX3" y="connsiteY3"/>
                </a:cxn>
              </a:cxnLst>
              <a:rect l="l" t="t" r="r" b="b"/>
              <a:pathLst>
                <a:path w="14672" h="12069">
                  <a:moveTo>
                    <a:pt x="9864" y="12069"/>
                  </a:moveTo>
                  <a:cubicBezTo>
                    <a:pt x="6572" y="8778"/>
                    <a:pt x="3286" y="5491"/>
                    <a:pt x="0" y="2200"/>
                  </a:cubicBezTo>
                  <a:cubicBezTo>
                    <a:pt x="6709" y="-3030"/>
                    <a:pt x="10950" y="2148"/>
                    <a:pt x="14276" y="6509"/>
                  </a:cubicBezTo>
                  <a:cubicBezTo>
                    <a:pt x="15859" y="8594"/>
                    <a:pt x="12350" y="10903"/>
                    <a:pt x="9864" y="12069"/>
                  </a:cubicBezTo>
                  <a:close/>
                </a:path>
              </a:pathLst>
            </a:custGeom>
            <a:grpFill/>
            <a:ln w="5715" cap="flat">
              <a:noFill/>
              <a:prstDash val="solid"/>
              <a:miter/>
            </a:ln>
          </p:spPr>
          <p:txBody>
            <a:bodyPr rtlCol="0" anchor="ctr"/>
            <a:lstStyle/>
            <a:p>
              <a:endParaRPr lang="zh-CN" altLang="en-US"/>
            </a:p>
          </p:txBody>
        </p:sp>
        <p:sp>
          <p:nvSpPr>
            <p:cNvPr id="3151" name="任意多边形: 形状 3150">
              <a:extLst>
                <a:ext uri="{FF2B5EF4-FFF2-40B4-BE49-F238E27FC236}">
                  <a16:creationId xmlns:a16="http://schemas.microsoft.com/office/drawing/2014/main" id="{A1F70AD5-C588-9967-78FB-7D5D002CC55A}"/>
                </a:ext>
              </a:extLst>
            </p:cNvPr>
            <p:cNvSpPr/>
            <p:nvPr/>
          </p:nvSpPr>
          <p:spPr>
            <a:xfrm>
              <a:off x="7308157" y="3901813"/>
              <a:ext cx="2543" cy="4184"/>
            </a:xfrm>
            <a:custGeom>
              <a:avLst/>
              <a:gdLst>
                <a:gd name="connsiteX0" fmla="*/ 2246 w 2543"/>
                <a:gd name="connsiteY0" fmla="*/ 1880 h 4184"/>
                <a:gd name="connsiteX1" fmla="*/ 1206 w 2543"/>
                <a:gd name="connsiteY1" fmla="*/ 4183 h 4184"/>
                <a:gd name="connsiteX2" fmla="*/ 366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6" y="3012"/>
                  </a:cubicBezTo>
                  <a:cubicBezTo>
                    <a:pt x="149" y="2029"/>
                    <a:pt x="114" y="1006"/>
                    <a:pt x="0" y="0"/>
                  </a:cubicBezTo>
                  <a:cubicBezTo>
                    <a:pt x="766" y="640"/>
                    <a:pt x="1532" y="1280"/>
                    <a:pt x="2246" y="1880"/>
                  </a:cubicBezTo>
                  <a:close/>
                </a:path>
              </a:pathLst>
            </a:custGeom>
            <a:grpFill/>
            <a:ln w="5715" cap="flat">
              <a:noFill/>
              <a:prstDash val="solid"/>
              <a:miter/>
            </a:ln>
          </p:spPr>
          <p:txBody>
            <a:bodyPr rtlCol="0" anchor="ctr"/>
            <a:lstStyle/>
            <a:p>
              <a:endParaRPr lang="zh-CN" altLang="en-US"/>
            </a:p>
          </p:txBody>
        </p:sp>
        <p:sp>
          <p:nvSpPr>
            <p:cNvPr id="3152" name="任意多边形: 形状 3151">
              <a:extLst>
                <a:ext uri="{FF2B5EF4-FFF2-40B4-BE49-F238E27FC236}">
                  <a16:creationId xmlns:a16="http://schemas.microsoft.com/office/drawing/2014/main" id="{FA3DF007-E6FD-2A4C-E031-BAF665CBC7C3}"/>
                </a:ext>
              </a:extLst>
            </p:cNvPr>
            <p:cNvSpPr/>
            <p:nvPr/>
          </p:nvSpPr>
          <p:spPr>
            <a:xfrm>
              <a:off x="7410101" y="3806418"/>
              <a:ext cx="3291" cy="3292"/>
            </a:xfrm>
            <a:custGeom>
              <a:avLst/>
              <a:gdLst>
                <a:gd name="connsiteX0" fmla="*/ 0 w 3291"/>
                <a:gd name="connsiteY0" fmla="*/ 0 h 3292"/>
                <a:gd name="connsiteX1" fmla="*/ 3292 w 3291"/>
                <a:gd name="connsiteY1" fmla="*/ 3292 h 3292"/>
                <a:gd name="connsiteX2" fmla="*/ 0 w 3291"/>
                <a:gd name="connsiteY2" fmla="*/ 0 h 3292"/>
              </a:gdLst>
              <a:ahLst/>
              <a:cxnLst>
                <a:cxn ang="0">
                  <a:pos x="connsiteX0" y="connsiteY0"/>
                </a:cxn>
                <a:cxn ang="0">
                  <a:pos x="connsiteX1" y="connsiteY1"/>
                </a:cxn>
                <a:cxn ang="0">
                  <a:pos x="connsiteX2" y="connsiteY2"/>
                </a:cxn>
              </a:cxnLst>
              <a:rect l="l" t="t" r="r" b="b"/>
              <a:pathLst>
                <a:path w="3291" h="3292">
                  <a:moveTo>
                    <a:pt x="0" y="0"/>
                  </a:moveTo>
                  <a:cubicBezTo>
                    <a:pt x="1097" y="1097"/>
                    <a:pt x="2194" y="2195"/>
                    <a:pt x="3292" y="3292"/>
                  </a:cubicBezTo>
                  <a:cubicBezTo>
                    <a:pt x="2194" y="2195"/>
                    <a:pt x="1097" y="1097"/>
                    <a:pt x="0" y="0"/>
                  </a:cubicBezTo>
                  <a:close/>
                </a:path>
              </a:pathLst>
            </a:custGeom>
            <a:grpFill/>
            <a:ln w="5715" cap="flat">
              <a:noFill/>
              <a:prstDash val="solid"/>
              <a:miter/>
            </a:ln>
          </p:spPr>
          <p:txBody>
            <a:bodyPr rtlCol="0" anchor="ctr"/>
            <a:lstStyle/>
            <a:p>
              <a:endParaRPr lang="zh-CN" altLang="en-US"/>
            </a:p>
          </p:txBody>
        </p:sp>
        <p:sp>
          <p:nvSpPr>
            <p:cNvPr id="3153" name="任意多边形: 形状 3152">
              <a:extLst>
                <a:ext uri="{FF2B5EF4-FFF2-40B4-BE49-F238E27FC236}">
                  <a16:creationId xmlns:a16="http://schemas.microsoft.com/office/drawing/2014/main" id="{7C7406D3-E33A-294A-24FB-A1D2962FA647}"/>
                </a:ext>
              </a:extLst>
            </p:cNvPr>
            <p:cNvSpPr/>
            <p:nvPr/>
          </p:nvSpPr>
          <p:spPr>
            <a:xfrm>
              <a:off x="7357483" y="3884005"/>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3154" name="任意多边形: 形状 3153">
              <a:extLst>
                <a:ext uri="{FF2B5EF4-FFF2-40B4-BE49-F238E27FC236}">
                  <a16:creationId xmlns:a16="http://schemas.microsoft.com/office/drawing/2014/main" id="{36DD3820-279A-FC43-5B68-AE571C344EED}"/>
                </a:ext>
              </a:extLst>
            </p:cNvPr>
            <p:cNvSpPr/>
            <p:nvPr/>
          </p:nvSpPr>
          <p:spPr>
            <a:xfrm>
              <a:off x="7352842" y="3897167"/>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155" name="任意多边形: 形状 3154">
              <a:extLst>
                <a:ext uri="{FF2B5EF4-FFF2-40B4-BE49-F238E27FC236}">
                  <a16:creationId xmlns:a16="http://schemas.microsoft.com/office/drawing/2014/main" id="{8EA87C6C-0474-F487-102F-591D5ACD1154}"/>
                </a:ext>
              </a:extLst>
            </p:cNvPr>
            <p:cNvSpPr/>
            <p:nvPr/>
          </p:nvSpPr>
          <p:spPr>
            <a:xfrm>
              <a:off x="7410101" y="3707737"/>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156" name="任意多边形: 形状 3155">
              <a:extLst>
                <a:ext uri="{FF2B5EF4-FFF2-40B4-BE49-F238E27FC236}">
                  <a16:creationId xmlns:a16="http://schemas.microsoft.com/office/drawing/2014/main" id="{DE9ECBD3-6C5F-114D-1E6F-9C56985492AF}"/>
                </a:ext>
              </a:extLst>
            </p:cNvPr>
            <p:cNvSpPr/>
            <p:nvPr/>
          </p:nvSpPr>
          <p:spPr>
            <a:xfrm>
              <a:off x="7426549" y="3822866"/>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157" name="任意多边形: 形状 3156">
              <a:extLst>
                <a:ext uri="{FF2B5EF4-FFF2-40B4-BE49-F238E27FC236}">
                  <a16:creationId xmlns:a16="http://schemas.microsoft.com/office/drawing/2014/main" id="{15A2662D-347F-A890-3FA4-260988D33AC3}"/>
                </a:ext>
              </a:extLst>
            </p:cNvPr>
            <p:cNvSpPr/>
            <p:nvPr/>
          </p:nvSpPr>
          <p:spPr>
            <a:xfrm>
              <a:off x="7563242" y="3125572"/>
              <a:ext cx="20103" cy="15306"/>
            </a:xfrm>
            <a:custGeom>
              <a:avLst/>
              <a:gdLst>
                <a:gd name="connsiteX0" fmla="*/ 20104 w 20103"/>
                <a:gd name="connsiteY0" fmla="*/ 9705 h 15306"/>
                <a:gd name="connsiteX1" fmla="*/ 2548 w 20103"/>
                <a:gd name="connsiteY1" fmla="*/ 12517 h 15306"/>
                <a:gd name="connsiteX2" fmla="*/ 2342 w 20103"/>
                <a:gd name="connsiteY2" fmla="*/ 2773 h 15306"/>
                <a:gd name="connsiteX3" fmla="*/ 20104 w 20103"/>
                <a:gd name="connsiteY3" fmla="*/ 9705 h 15306"/>
              </a:gdLst>
              <a:ahLst/>
              <a:cxnLst>
                <a:cxn ang="0">
                  <a:pos x="connsiteX0" y="connsiteY0"/>
                </a:cxn>
                <a:cxn ang="0">
                  <a:pos x="connsiteX1" y="connsiteY1"/>
                </a:cxn>
                <a:cxn ang="0">
                  <a:pos x="connsiteX2" y="connsiteY2"/>
                </a:cxn>
                <a:cxn ang="0">
                  <a:pos x="connsiteX3" y="connsiteY3"/>
                </a:cxn>
              </a:cxnLst>
              <a:rect l="l" t="t" r="r" b="b"/>
              <a:pathLst>
                <a:path w="20103" h="15306">
                  <a:moveTo>
                    <a:pt x="20104" y="9705"/>
                  </a:moveTo>
                  <a:cubicBezTo>
                    <a:pt x="9931" y="1230"/>
                    <a:pt x="12503" y="22661"/>
                    <a:pt x="2548" y="12517"/>
                  </a:cubicBezTo>
                  <a:cubicBezTo>
                    <a:pt x="-756" y="9151"/>
                    <a:pt x="-870" y="5487"/>
                    <a:pt x="2342" y="2773"/>
                  </a:cubicBezTo>
                  <a:cubicBezTo>
                    <a:pt x="8794" y="-2679"/>
                    <a:pt x="13937" y="52"/>
                    <a:pt x="20104" y="9705"/>
                  </a:cubicBezTo>
                  <a:close/>
                </a:path>
              </a:pathLst>
            </a:custGeom>
            <a:grpFill/>
            <a:ln w="5715" cap="flat">
              <a:noFill/>
              <a:prstDash val="solid"/>
              <a:miter/>
            </a:ln>
          </p:spPr>
          <p:txBody>
            <a:bodyPr rtlCol="0" anchor="ctr"/>
            <a:lstStyle/>
            <a:p>
              <a:endParaRPr lang="zh-CN" altLang="en-US"/>
            </a:p>
          </p:txBody>
        </p:sp>
        <p:sp>
          <p:nvSpPr>
            <p:cNvPr id="3158" name="任意多边形: 形状 3157">
              <a:extLst>
                <a:ext uri="{FF2B5EF4-FFF2-40B4-BE49-F238E27FC236}">
                  <a16:creationId xmlns:a16="http://schemas.microsoft.com/office/drawing/2014/main" id="{42196F34-7A9A-18B2-AE7D-6CE2F533A7D2}"/>
                </a:ext>
              </a:extLst>
            </p:cNvPr>
            <p:cNvSpPr/>
            <p:nvPr/>
          </p:nvSpPr>
          <p:spPr>
            <a:xfrm>
              <a:off x="7537791" y="3084064"/>
              <a:ext cx="12047" cy="5281"/>
            </a:xfrm>
            <a:custGeom>
              <a:avLst/>
              <a:gdLst>
                <a:gd name="connsiteX0" fmla="*/ 0 w 12047"/>
                <a:gd name="connsiteY0" fmla="*/ 5282 h 5281"/>
                <a:gd name="connsiteX1" fmla="*/ 12047 w 12047"/>
                <a:gd name="connsiteY1" fmla="*/ 35 h 5281"/>
                <a:gd name="connsiteX2" fmla="*/ 0 w 12047"/>
                <a:gd name="connsiteY2" fmla="*/ 5282 h 5281"/>
              </a:gdLst>
              <a:ahLst/>
              <a:cxnLst>
                <a:cxn ang="0">
                  <a:pos x="connsiteX0" y="connsiteY0"/>
                </a:cxn>
                <a:cxn ang="0">
                  <a:pos x="connsiteX1" y="connsiteY1"/>
                </a:cxn>
                <a:cxn ang="0">
                  <a:pos x="connsiteX2" y="connsiteY2"/>
                </a:cxn>
              </a:cxnLst>
              <a:rect l="l" t="t" r="r" b="b"/>
              <a:pathLst>
                <a:path w="12047" h="5281">
                  <a:moveTo>
                    <a:pt x="0" y="5282"/>
                  </a:moveTo>
                  <a:cubicBezTo>
                    <a:pt x="4355" y="1372"/>
                    <a:pt x="7498" y="-268"/>
                    <a:pt x="12047" y="35"/>
                  </a:cubicBezTo>
                  <a:cubicBezTo>
                    <a:pt x="7515" y="4881"/>
                    <a:pt x="7527" y="5007"/>
                    <a:pt x="0" y="5282"/>
                  </a:cubicBezTo>
                  <a:close/>
                </a:path>
              </a:pathLst>
            </a:custGeom>
            <a:grpFill/>
            <a:ln w="5715" cap="flat">
              <a:noFill/>
              <a:prstDash val="solid"/>
              <a:miter/>
            </a:ln>
          </p:spPr>
          <p:txBody>
            <a:bodyPr rtlCol="0" anchor="ctr"/>
            <a:lstStyle/>
            <a:p>
              <a:endParaRPr lang="zh-CN" altLang="en-US"/>
            </a:p>
          </p:txBody>
        </p:sp>
        <p:sp>
          <p:nvSpPr>
            <p:cNvPr id="3159" name="任意多边形: 形状 3158">
              <a:extLst>
                <a:ext uri="{FF2B5EF4-FFF2-40B4-BE49-F238E27FC236}">
                  <a16:creationId xmlns:a16="http://schemas.microsoft.com/office/drawing/2014/main" id="{38B1C282-BC3C-0FAC-12BF-E6F5A0532E17}"/>
                </a:ext>
              </a:extLst>
            </p:cNvPr>
            <p:cNvSpPr/>
            <p:nvPr/>
          </p:nvSpPr>
          <p:spPr>
            <a:xfrm>
              <a:off x="7584356" y="3114025"/>
              <a:ext cx="6389" cy="8281"/>
            </a:xfrm>
            <a:custGeom>
              <a:avLst/>
              <a:gdLst>
                <a:gd name="connsiteX0" fmla="*/ 898 w 6389"/>
                <a:gd name="connsiteY0" fmla="*/ 8280 h 8281"/>
                <a:gd name="connsiteX1" fmla="*/ 2641 w 6389"/>
                <a:gd name="connsiteY1" fmla="*/ 67 h 8281"/>
                <a:gd name="connsiteX2" fmla="*/ 3521 w 6389"/>
                <a:gd name="connsiteY2" fmla="*/ 5313 h 8281"/>
                <a:gd name="connsiteX3" fmla="*/ 898 w 6389"/>
                <a:gd name="connsiteY3" fmla="*/ 8280 h 8281"/>
              </a:gdLst>
              <a:ahLst/>
              <a:cxnLst>
                <a:cxn ang="0">
                  <a:pos x="connsiteX0" y="connsiteY0"/>
                </a:cxn>
                <a:cxn ang="0">
                  <a:pos x="connsiteX1" y="connsiteY1"/>
                </a:cxn>
                <a:cxn ang="0">
                  <a:pos x="connsiteX2" y="connsiteY2"/>
                </a:cxn>
                <a:cxn ang="0">
                  <a:pos x="connsiteX3" y="connsiteY3"/>
                </a:cxn>
              </a:cxnLst>
              <a:rect l="l" t="t" r="r" b="b"/>
              <a:pathLst>
                <a:path w="6389" h="8281">
                  <a:moveTo>
                    <a:pt x="898" y="8280"/>
                  </a:moveTo>
                  <a:cubicBezTo>
                    <a:pt x="-211" y="5102"/>
                    <a:pt x="-908" y="353"/>
                    <a:pt x="2641" y="67"/>
                  </a:cubicBezTo>
                  <a:cubicBezTo>
                    <a:pt x="10556" y="-567"/>
                    <a:pt x="3470" y="3462"/>
                    <a:pt x="3521" y="5313"/>
                  </a:cubicBezTo>
                  <a:cubicBezTo>
                    <a:pt x="3561" y="6611"/>
                    <a:pt x="3052" y="8348"/>
                    <a:pt x="898" y="8280"/>
                  </a:cubicBezTo>
                  <a:close/>
                </a:path>
              </a:pathLst>
            </a:custGeom>
            <a:grpFill/>
            <a:ln w="5715" cap="flat">
              <a:noFill/>
              <a:prstDash val="solid"/>
              <a:miter/>
            </a:ln>
          </p:spPr>
          <p:txBody>
            <a:bodyPr rtlCol="0" anchor="ctr"/>
            <a:lstStyle/>
            <a:p>
              <a:endParaRPr lang="zh-CN" altLang="en-US"/>
            </a:p>
          </p:txBody>
        </p:sp>
        <p:sp>
          <p:nvSpPr>
            <p:cNvPr id="3160" name="任意多边形: 形状 3159">
              <a:extLst>
                <a:ext uri="{FF2B5EF4-FFF2-40B4-BE49-F238E27FC236}">
                  <a16:creationId xmlns:a16="http://schemas.microsoft.com/office/drawing/2014/main" id="{0489FDA3-D7D9-5175-B338-201DCCAFD6AD}"/>
                </a:ext>
              </a:extLst>
            </p:cNvPr>
            <p:cNvSpPr/>
            <p:nvPr/>
          </p:nvSpPr>
          <p:spPr>
            <a:xfrm>
              <a:off x="7546065" y="3055297"/>
              <a:ext cx="6156" cy="4045"/>
            </a:xfrm>
            <a:custGeom>
              <a:avLst/>
              <a:gdLst>
                <a:gd name="connsiteX0" fmla="*/ 5128 w 6156"/>
                <a:gd name="connsiteY0" fmla="*/ 1244 h 4045"/>
                <a:gd name="connsiteX1" fmla="*/ 6156 w 6156"/>
                <a:gd name="connsiteY1" fmla="*/ 3022 h 4045"/>
                <a:gd name="connsiteX2" fmla="*/ 3225 w 6156"/>
                <a:gd name="connsiteY2" fmla="*/ 4045 h 4045"/>
                <a:gd name="connsiteX3" fmla="*/ 7 w 6156"/>
                <a:gd name="connsiteY3" fmla="*/ 1124 h 4045"/>
                <a:gd name="connsiteX4" fmla="*/ 5128 w 6156"/>
                <a:gd name="connsiteY4" fmla="*/ 1244 h 40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6" h="4045">
                  <a:moveTo>
                    <a:pt x="5128" y="1244"/>
                  </a:moveTo>
                  <a:cubicBezTo>
                    <a:pt x="4556" y="261"/>
                    <a:pt x="5356" y="1639"/>
                    <a:pt x="6156" y="3022"/>
                  </a:cubicBezTo>
                  <a:cubicBezTo>
                    <a:pt x="5179" y="3382"/>
                    <a:pt x="4196" y="4062"/>
                    <a:pt x="3225" y="4045"/>
                  </a:cubicBezTo>
                  <a:cubicBezTo>
                    <a:pt x="1464" y="4011"/>
                    <a:pt x="-119" y="3130"/>
                    <a:pt x="7" y="1124"/>
                  </a:cubicBezTo>
                  <a:cubicBezTo>
                    <a:pt x="98" y="-224"/>
                    <a:pt x="1310" y="-561"/>
                    <a:pt x="5128" y="1244"/>
                  </a:cubicBezTo>
                  <a:close/>
                </a:path>
              </a:pathLst>
            </a:custGeom>
            <a:grpFill/>
            <a:ln w="5715" cap="flat">
              <a:noFill/>
              <a:prstDash val="solid"/>
              <a:miter/>
            </a:ln>
          </p:spPr>
          <p:txBody>
            <a:bodyPr rtlCol="0" anchor="ctr"/>
            <a:lstStyle/>
            <a:p>
              <a:endParaRPr lang="zh-CN" altLang="en-US"/>
            </a:p>
          </p:txBody>
        </p:sp>
        <p:sp>
          <p:nvSpPr>
            <p:cNvPr id="3161" name="任意多边形: 形状 3160">
              <a:extLst>
                <a:ext uri="{FF2B5EF4-FFF2-40B4-BE49-F238E27FC236}">
                  <a16:creationId xmlns:a16="http://schemas.microsoft.com/office/drawing/2014/main" id="{78BE49C4-E34E-F993-89D7-167BD4E39FE2}"/>
                </a:ext>
              </a:extLst>
            </p:cNvPr>
            <p:cNvSpPr/>
            <p:nvPr/>
          </p:nvSpPr>
          <p:spPr>
            <a:xfrm>
              <a:off x="7558085" y="3066303"/>
              <a:ext cx="2543" cy="4184"/>
            </a:xfrm>
            <a:custGeom>
              <a:avLst/>
              <a:gdLst>
                <a:gd name="connsiteX0" fmla="*/ 2246 w 2543"/>
                <a:gd name="connsiteY0" fmla="*/ 1880 h 4184"/>
                <a:gd name="connsiteX1" fmla="*/ 1206 w 2543"/>
                <a:gd name="connsiteY1" fmla="*/ 4183 h 4184"/>
                <a:gd name="connsiteX2" fmla="*/ 360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3"/>
                  </a:cubicBezTo>
                  <a:cubicBezTo>
                    <a:pt x="966" y="4212"/>
                    <a:pt x="463" y="3463"/>
                    <a:pt x="360" y="3012"/>
                  </a:cubicBezTo>
                  <a:cubicBezTo>
                    <a:pt x="143" y="2029"/>
                    <a:pt x="108" y="1006"/>
                    <a:pt x="0" y="0"/>
                  </a:cubicBezTo>
                  <a:cubicBezTo>
                    <a:pt x="772" y="640"/>
                    <a:pt x="1537" y="1280"/>
                    <a:pt x="2246" y="1880"/>
                  </a:cubicBezTo>
                  <a:close/>
                </a:path>
              </a:pathLst>
            </a:custGeom>
            <a:grpFill/>
            <a:ln w="5715" cap="flat">
              <a:noFill/>
              <a:prstDash val="solid"/>
              <a:miter/>
            </a:ln>
          </p:spPr>
          <p:txBody>
            <a:bodyPr rtlCol="0" anchor="ctr"/>
            <a:lstStyle/>
            <a:p>
              <a:endParaRPr lang="zh-CN" altLang="en-US"/>
            </a:p>
          </p:txBody>
        </p:sp>
        <p:sp>
          <p:nvSpPr>
            <p:cNvPr id="3162" name="任意多边形: 形状 3161">
              <a:extLst>
                <a:ext uri="{FF2B5EF4-FFF2-40B4-BE49-F238E27FC236}">
                  <a16:creationId xmlns:a16="http://schemas.microsoft.com/office/drawing/2014/main" id="{50FA5B26-DE7A-39EF-7E56-602864EB0660}"/>
                </a:ext>
              </a:extLst>
            </p:cNvPr>
            <p:cNvSpPr/>
            <p:nvPr/>
          </p:nvSpPr>
          <p:spPr>
            <a:xfrm>
              <a:off x="7556731" y="3064942"/>
              <a:ext cx="1360" cy="1360"/>
            </a:xfrm>
            <a:custGeom>
              <a:avLst/>
              <a:gdLst>
                <a:gd name="connsiteX0" fmla="*/ 1360 w 1360"/>
                <a:gd name="connsiteY0" fmla="*/ 1360 h 1360"/>
                <a:gd name="connsiteX1" fmla="*/ 0 w 1360"/>
                <a:gd name="connsiteY1" fmla="*/ 612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2"/>
                  </a:lnTo>
                  <a:lnTo>
                    <a:pt x="611" y="0"/>
                  </a:lnTo>
                  <a:close/>
                </a:path>
              </a:pathLst>
            </a:custGeom>
            <a:grpFill/>
            <a:ln w="5715" cap="flat">
              <a:noFill/>
              <a:prstDash val="solid"/>
              <a:miter/>
            </a:ln>
          </p:spPr>
          <p:txBody>
            <a:bodyPr rtlCol="0" anchor="ctr"/>
            <a:lstStyle/>
            <a:p>
              <a:endParaRPr lang="zh-CN" altLang="en-US"/>
            </a:p>
          </p:txBody>
        </p:sp>
        <p:sp>
          <p:nvSpPr>
            <p:cNvPr id="3163" name="任意多边形: 形状 3162">
              <a:extLst>
                <a:ext uri="{FF2B5EF4-FFF2-40B4-BE49-F238E27FC236}">
                  <a16:creationId xmlns:a16="http://schemas.microsoft.com/office/drawing/2014/main" id="{78138950-8202-435B-0881-340451DFFC6C}"/>
                </a:ext>
              </a:extLst>
            </p:cNvPr>
            <p:cNvSpPr/>
            <p:nvPr/>
          </p:nvSpPr>
          <p:spPr>
            <a:xfrm>
              <a:off x="7136092" y="2988883"/>
              <a:ext cx="7687" cy="9363"/>
            </a:xfrm>
            <a:custGeom>
              <a:avLst/>
              <a:gdLst>
                <a:gd name="connsiteX0" fmla="*/ 570 w 7687"/>
                <a:gd name="connsiteY0" fmla="*/ 159 h 9363"/>
                <a:gd name="connsiteX1" fmla="*/ 5238 w 7687"/>
                <a:gd name="connsiteY1" fmla="*/ 3051 h 9363"/>
                <a:gd name="connsiteX2" fmla="*/ 5930 w 7687"/>
                <a:gd name="connsiteY2" fmla="*/ 9040 h 9363"/>
                <a:gd name="connsiteX3" fmla="*/ 1570 w 7687"/>
                <a:gd name="connsiteY3" fmla="*/ 5885 h 9363"/>
                <a:gd name="connsiteX4" fmla="*/ 570 w 7687"/>
                <a:gd name="connsiteY4" fmla="*/ 159 h 9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7" h="9363">
                  <a:moveTo>
                    <a:pt x="570" y="159"/>
                  </a:moveTo>
                  <a:cubicBezTo>
                    <a:pt x="3261" y="-658"/>
                    <a:pt x="3770" y="1885"/>
                    <a:pt x="5238" y="3051"/>
                  </a:cubicBezTo>
                  <a:cubicBezTo>
                    <a:pt x="7645" y="4959"/>
                    <a:pt x="8953" y="7245"/>
                    <a:pt x="5930" y="9040"/>
                  </a:cubicBezTo>
                  <a:cubicBezTo>
                    <a:pt x="3838" y="10280"/>
                    <a:pt x="2375" y="7685"/>
                    <a:pt x="1570" y="5885"/>
                  </a:cubicBezTo>
                  <a:cubicBezTo>
                    <a:pt x="781" y="4125"/>
                    <a:pt x="-871" y="2365"/>
                    <a:pt x="570" y="159"/>
                  </a:cubicBezTo>
                  <a:close/>
                </a:path>
              </a:pathLst>
            </a:custGeom>
            <a:grpFill/>
            <a:ln w="5715" cap="flat">
              <a:noFill/>
              <a:prstDash val="solid"/>
              <a:miter/>
            </a:ln>
          </p:spPr>
          <p:txBody>
            <a:bodyPr rtlCol="0" anchor="ctr"/>
            <a:lstStyle/>
            <a:p>
              <a:endParaRPr lang="zh-CN" altLang="en-US"/>
            </a:p>
          </p:txBody>
        </p:sp>
        <p:sp>
          <p:nvSpPr>
            <p:cNvPr id="3164" name="任意多边形: 形状 3163">
              <a:extLst>
                <a:ext uri="{FF2B5EF4-FFF2-40B4-BE49-F238E27FC236}">
                  <a16:creationId xmlns:a16="http://schemas.microsoft.com/office/drawing/2014/main" id="{E03DBA18-47E0-CD8C-2B25-AC00BA368DEE}"/>
                </a:ext>
              </a:extLst>
            </p:cNvPr>
            <p:cNvSpPr/>
            <p:nvPr/>
          </p:nvSpPr>
          <p:spPr>
            <a:xfrm>
              <a:off x="7123357" y="3597170"/>
              <a:ext cx="19230" cy="14326"/>
            </a:xfrm>
            <a:custGeom>
              <a:avLst/>
              <a:gdLst>
                <a:gd name="connsiteX0" fmla="*/ 0 w 19230"/>
                <a:gd name="connsiteY0" fmla="*/ 640 h 14326"/>
                <a:gd name="connsiteX1" fmla="*/ 19231 w 19230"/>
                <a:gd name="connsiteY1" fmla="*/ 14327 h 14326"/>
                <a:gd name="connsiteX2" fmla="*/ 0 w 19230"/>
                <a:gd name="connsiteY2" fmla="*/ 640 h 14326"/>
              </a:gdLst>
              <a:ahLst/>
              <a:cxnLst>
                <a:cxn ang="0">
                  <a:pos x="connsiteX0" y="connsiteY0"/>
                </a:cxn>
                <a:cxn ang="0">
                  <a:pos x="connsiteX1" y="connsiteY1"/>
                </a:cxn>
                <a:cxn ang="0">
                  <a:pos x="connsiteX2" y="connsiteY2"/>
                </a:cxn>
              </a:cxnLst>
              <a:rect l="l" t="t" r="r" b="b"/>
              <a:pathLst>
                <a:path w="19230" h="14326">
                  <a:moveTo>
                    <a:pt x="0" y="640"/>
                  </a:moveTo>
                  <a:cubicBezTo>
                    <a:pt x="14333" y="-875"/>
                    <a:pt x="14333" y="-875"/>
                    <a:pt x="19231" y="14327"/>
                  </a:cubicBezTo>
                  <a:cubicBezTo>
                    <a:pt x="11024" y="10675"/>
                    <a:pt x="8521" y="1331"/>
                    <a:pt x="0" y="640"/>
                  </a:cubicBezTo>
                  <a:close/>
                </a:path>
              </a:pathLst>
            </a:custGeom>
            <a:grpFill/>
            <a:ln w="5715" cap="flat">
              <a:noFill/>
              <a:prstDash val="solid"/>
              <a:miter/>
            </a:ln>
          </p:spPr>
          <p:txBody>
            <a:bodyPr rtlCol="0" anchor="ctr"/>
            <a:lstStyle/>
            <a:p>
              <a:endParaRPr lang="zh-CN" altLang="en-US"/>
            </a:p>
          </p:txBody>
        </p:sp>
        <p:sp>
          <p:nvSpPr>
            <p:cNvPr id="3165" name="任意多边形: 形状 3164">
              <a:extLst>
                <a:ext uri="{FF2B5EF4-FFF2-40B4-BE49-F238E27FC236}">
                  <a16:creationId xmlns:a16="http://schemas.microsoft.com/office/drawing/2014/main" id="{E9A76C02-1AF3-462E-34BC-150D770F7B67}"/>
                </a:ext>
              </a:extLst>
            </p:cNvPr>
            <p:cNvSpPr/>
            <p:nvPr/>
          </p:nvSpPr>
          <p:spPr>
            <a:xfrm>
              <a:off x="7127277" y="3671567"/>
              <a:ext cx="6616" cy="13910"/>
            </a:xfrm>
            <a:custGeom>
              <a:avLst/>
              <a:gdLst>
                <a:gd name="connsiteX0" fmla="*/ 6601 w 6616"/>
                <a:gd name="connsiteY0" fmla="*/ 0 h 13910"/>
                <a:gd name="connsiteX1" fmla="*/ 6550 w 6616"/>
                <a:gd name="connsiteY1" fmla="*/ 9236 h 13910"/>
                <a:gd name="connsiteX2" fmla="*/ 4127 w 6616"/>
                <a:gd name="connsiteY2" fmla="*/ 13910 h 13910"/>
                <a:gd name="connsiteX3" fmla="*/ 6 w 6616"/>
                <a:gd name="connsiteY3" fmla="*/ 9853 h 13910"/>
                <a:gd name="connsiteX4" fmla="*/ 6601 w 6616"/>
                <a:gd name="connsiteY4" fmla="*/ 0 h 13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16" h="13910">
                  <a:moveTo>
                    <a:pt x="6601" y="0"/>
                  </a:moveTo>
                  <a:cubicBezTo>
                    <a:pt x="6595" y="3080"/>
                    <a:pt x="6664" y="6161"/>
                    <a:pt x="6550" y="9236"/>
                  </a:cubicBezTo>
                  <a:cubicBezTo>
                    <a:pt x="6481" y="11150"/>
                    <a:pt x="6910" y="13865"/>
                    <a:pt x="4127" y="13910"/>
                  </a:cubicBezTo>
                  <a:cubicBezTo>
                    <a:pt x="2012" y="13945"/>
                    <a:pt x="858" y="11762"/>
                    <a:pt x="6" y="9853"/>
                  </a:cubicBezTo>
                  <a:cubicBezTo>
                    <a:pt x="-34" y="5069"/>
                    <a:pt x="-80" y="286"/>
                    <a:pt x="6601" y="0"/>
                  </a:cubicBezTo>
                  <a:close/>
                </a:path>
              </a:pathLst>
            </a:custGeom>
            <a:grpFill/>
            <a:ln w="5715" cap="flat">
              <a:noFill/>
              <a:prstDash val="solid"/>
              <a:miter/>
            </a:ln>
          </p:spPr>
          <p:txBody>
            <a:bodyPr rtlCol="0" anchor="ctr"/>
            <a:lstStyle/>
            <a:p>
              <a:endParaRPr lang="zh-CN" altLang="en-US"/>
            </a:p>
          </p:txBody>
        </p:sp>
        <p:sp>
          <p:nvSpPr>
            <p:cNvPr id="3166" name="任意多边形: 形状 3165">
              <a:extLst>
                <a:ext uri="{FF2B5EF4-FFF2-40B4-BE49-F238E27FC236}">
                  <a16:creationId xmlns:a16="http://schemas.microsoft.com/office/drawing/2014/main" id="{DE2AE523-8CB2-F38C-C184-350322C99889}"/>
                </a:ext>
              </a:extLst>
            </p:cNvPr>
            <p:cNvSpPr/>
            <p:nvPr/>
          </p:nvSpPr>
          <p:spPr>
            <a:xfrm>
              <a:off x="7120593" y="3618955"/>
              <a:ext cx="5777" cy="14139"/>
            </a:xfrm>
            <a:custGeom>
              <a:avLst/>
              <a:gdLst>
                <a:gd name="connsiteX0" fmla="*/ 2180 w 5777"/>
                <a:gd name="connsiteY0" fmla="*/ 0 h 14139"/>
                <a:gd name="connsiteX1" fmla="*/ 5295 w 5777"/>
                <a:gd name="connsiteY1" fmla="*/ 10161 h 14139"/>
                <a:gd name="connsiteX2" fmla="*/ 3112 w 5777"/>
                <a:gd name="connsiteY2" fmla="*/ 14128 h 14139"/>
                <a:gd name="connsiteX3" fmla="*/ 43 w 5777"/>
                <a:gd name="connsiteY3" fmla="*/ 9950 h 14139"/>
                <a:gd name="connsiteX4" fmla="*/ 112 w 5777"/>
                <a:gd name="connsiteY4" fmla="*/ 560 h 14139"/>
                <a:gd name="connsiteX5" fmla="*/ 2180 w 5777"/>
                <a:gd name="connsiteY5" fmla="*/ 0 h 1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77" h="14139">
                  <a:moveTo>
                    <a:pt x="2180" y="0"/>
                  </a:moveTo>
                  <a:cubicBezTo>
                    <a:pt x="3215" y="3389"/>
                    <a:pt x="4243" y="6778"/>
                    <a:pt x="5295" y="10161"/>
                  </a:cubicBezTo>
                  <a:cubicBezTo>
                    <a:pt x="5947" y="12259"/>
                    <a:pt x="6472" y="14316"/>
                    <a:pt x="3112" y="14128"/>
                  </a:cubicBezTo>
                  <a:cubicBezTo>
                    <a:pt x="494" y="13979"/>
                    <a:pt x="-192" y="12499"/>
                    <a:pt x="43" y="9950"/>
                  </a:cubicBezTo>
                  <a:cubicBezTo>
                    <a:pt x="329" y="6841"/>
                    <a:pt x="112" y="3692"/>
                    <a:pt x="112" y="560"/>
                  </a:cubicBezTo>
                  <a:cubicBezTo>
                    <a:pt x="803" y="371"/>
                    <a:pt x="1495" y="189"/>
                    <a:pt x="2180" y="0"/>
                  </a:cubicBezTo>
                  <a:close/>
                </a:path>
              </a:pathLst>
            </a:custGeom>
            <a:grpFill/>
            <a:ln w="5715" cap="flat">
              <a:noFill/>
              <a:prstDash val="solid"/>
              <a:miter/>
            </a:ln>
          </p:spPr>
          <p:txBody>
            <a:bodyPr rtlCol="0" anchor="ctr"/>
            <a:lstStyle/>
            <a:p>
              <a:endParaRPr lang="zh-CN" altLang="en-US"/>
            </a:p>
          </p:txBody>
        </p:sp>
        <p:sp>
          <p:nvSpPr>
            <p:cNvPr id="3167" name="任意多边形: 形状 3166">
              <a:extLst>
                <a:ext uri="{FF2B5EF4-FFF2-40B4-BE49-F238E27FC236}">
                  <a16:creationId xmlns:a16="http://schemas.microsoft.com/office/drawing/2014/main" id="{1E30E5CC-E00D-9567-0702-2547A08AE9C1}"/>
                </a:ext>
              </a:extLst>
            </p:cNvPr>
            <p:cNvSpPr/>
            <p:nvPr/>
          </p:nvSpPr>
          <p:spPr>
            <a:xfrm>
              <a:off x="7315792" y="3624812"/>
              <a:ext cx="5899" cy="7131"/>
            </a:xfrm>
            <a:custGeom>
              <a:avLst/>
              <a:gdLst>
                <a:gd name="connsiteX0" fmla="*/ 0 w 5899"/>
                <a:gd name="connsiteY0" fmla="*/ 2778 h 7131"/>
                <a:gd name="connsiteX1" fmla="*/ 2720 w 5899"/>
                <a:gd name="connsiteY1" fmla="*/ 58 h 7131"/>
                <a:gd name="connsiteX2" fmla="*/ 5349 w 5899"/>
                <a:gd name="connsiteY2" fmla="*/ 4190 h 7131"/>
                <a:gd name="connsiteX3" fmla="*/ 3995 w 5899"/>
                <a:gd name="connsiteY3" fmla="*/ 7053 h 7131"/>
                <a:gd name="connsiteX4" fmla="*/ 0 w 5899"/>
                <a:gd name="connsiteY4" fmla="*/ 2778 h 7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99" h="7131">
                  <a:moveTo>
                    <a:pt x="0" y="2778"/>
                  </a:moveTo>
                  <a:cubicBezTo>
                    <a:pt x="737" y="1995"/>
                    <a:pt x="1600" y="229"/>
                    <a:pt x="2720" y="58"/>
                  </a:cubicBezTo>
                  <a:cubicBezTo>
                    <a:pt x="5949" y="-445"/>
                    <a:pt x="5349" y="2447"/>
                    <a:pt x="5349" y="4190"/>
                  </a:cubicBezTo>
                  <a:cubicBezTo>
                    <a:pt x="5349" y="5013"/>
                    <a:pt x="7247" y="7613"/>
                    <a:pt x="3995" y="7053"/>
                  </a:cubicBezTo>
                  <a:cubicBezTo>
                    <a:pt x="1909" y="6687"/>
                    <a:pt x="57" y="5881"/>
                    <a:pt x="0" y="2778"/>
                  </a:cubicBezTo>
                  <a:close/>
                </a:path>
              </a:pathLst>
            </a:custGeom>
            <a:grpFill/>
            <a:ln w="5715" cap="flat">
              <a:noFill/>
              <a:prstDash val="solid"/>
              <a:miter/>
            </a:ln>
          </p:spPr>
          <p:txBody>
            <a:bodyPr rtlCol="0" anchor="ctr"/>
            <a:lstStyle/>
            <a:p>
              <a:endParaRPr lang="zh-CN" altLang="en-US"/>
            </a:p>
          </p:txBody>
        </p:sp>
        <p:sp>
          <p:nvSpPr>
            <p:cNvPr id="3168" name="任意多边形: 形状 3167">
              <a:extLst>
                <a:ext uri="{FF2B5EF4-FFF2-40B4-BE49-F238E27FC236}">
                  <a16:creationId xmlns:a16="http://schemas.microsoft.com/office/drawing/2014/main" id="{2A408E63-5339-7D3F-FA6C-2D5F5C6A7EE4}"/>
                </a:ext>
              </a:extLst>
            </p:cNvPr>
            <p:cNvSpPr/>
            <p:nvPr/>
          </p:nvSpPr>
          <p:spPr>
            <a:xfrm>
              <a:off x="7135002" y="3621069"/>
              <a:ext cx="6156" cy="4052"/>
            </a:xfrm>
            <a:custGeom>
              <a:avLst/>
              <a:gdLst>
                <a:gd name="connsiteX0" fmla="*/ 5111 w 6156"/>
                <a:gd name="connsiteY0" fmla="*/ 1234 h 4052"/>
                <a:gd name="connsiteX1" fmla="*/ 6157 w 6156"/>
                <a:gd name="connsiteY1" fmla="*/ 3029 h 4052"/>
                <a:gd name="connsiteX2" fmla="*/ 3225 w 6156"/>
                <a:gd name="connsiteY2" fmla="*/ 4052 h 4052"/>
                <a:gd name="connsiteX3" fmla="*/ 8 w 6156"/>
                <a:gd name="connsiteY3" fmla="*/ 1126 h 4052"/>
                <a:gd name="connsiteX4" fmla="*/ 5111 w 6156"/>
                <a:gd name="connsiteY4" fmla="*/ 1234 h 40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56" h="4052">
                  <a:moveTo>
                    <a:pt x="5111" y="1234"/>
                  </a:moveTo>
                  <a:cubicBezTo>
                    <a:pt x="4551" y="269"/>
                    <a:pt x="5351" y="1652"/>
                    <a:pt x="6157" y="3029"/>
                  </a:cubicBezTo>
                  <a:cubicBezTo>
                    <a:pt x="5180" y="3395"/>
                    <a:pt x="4197" y="4069"/>
                    <a:pt x="3225" y="4052"/>
                  </a:cubicBezTo>
                  <a:cubicBezTo>
                    <a:pt x="1465" y="4018"/>
                    <a:pt x="-124" y="3132"/>
                    <a:pt x="8" y="1126"/>
                  </a:cubicBezTo>
                  <a:cubicBezTo>
                    <a:pt x="93" y="-223"/>
                    <a:pt x="1305" y="-560"/>
                    <a:pt x="5111" y="1234"/>
                  </a:cubicBezTo>
                  <a:close/>
                </a:path>
              </a:pathLst>
            </a:custGeom>
            <a:grpFill/>
            <a:ln w="5715" cap="flat">
              <a:noFill/>
              <a:prstDash val="solid"/>
              <a:miter/>
            </a:ln>
          </p:spPr>
          <p:txBody>
            <a:bodyPr rtlCol="0" anchor="ctr"/>
            <a:lstStyle/>
            <a:p>
              <a:endParaRPr lang="zh-CN" altLang="en-US"/>
            </a:p>
          </p:txBody>
        </p:sp>
        <p:sp>
          <p:nvSpPr>
            <p:cNvPr id="3169" name="任意多边形: 形状 3168">
              <a:extLst>
                <a:ext uri="{FF2B5EF4-FFF2-40B4-BE49-F238E27FC236}">
                  <a16:creationId xmlns:a16="http://schemas.microsoft.com/office/drawing/2014/main" id="{27381C68-D40B-0ECB-B12B-9FAD5E0CA52F}"/>
                </a:ext>
              </a:extLst>
            </p:cNvPr>
            <p:cNvSpPr/>
            <p:nvPr/>
          </p:nvSpPr>
          <p:spPr>
            <a:xfrm>
              <a:off x="7140456" y="3681409"/>
              <a:ext cx="9835" cy="5853"/>
            </a:xfrm>
            <a:custGeom>
              <a:avLst/>
              <a:gdLst>
                <a:gd name="connsiteX0" fmla="*/ 9836 w 9835"/>
                <a:gd name="connsiteY0" fmla="*/ 3285 h 5853"/>
                <a:gd name="connsiteX1" fmla="*/ 0 w 9835"/>
                <a:gd name="connsiteY1" fmla="*/ 11 h 5853"/>
                <a:gd name="connsiteX2" fmla="*/ 9836 w 9835"/>
                <a:gd name="connsiteY2" fmla="*/ 3285 h 5853"/>
              </a:gdLst>
              <a:ahLst/>
              <a:cxnLst>
                <a:cxn ang="0">
                  <a:pos x="connsiteX0" y="connsiteY0"/>
                </a:cxn>
                <a:cxn ang="0">
                  <a:pos x="connsiteX1" y="connsiteY1"/>
                </a:cxn>
                <a:cxn ang="0">
                  <a:pos x="connsiteX2" y="connsiteY2"/>
                </a:cxn>
              </a:cxnLst>
              <a:rect l="l" t="t" r="r" b="b"/>
              <a:pathLst>
                <a:path w="9835" h="5853">
                  <a:moveTo>
                    <a:pt x="9836" y="3285"/>
                  </a:moveTo>
                  <a:cubicBezTo>
                    <a:pt x="4229" y="9195"/>
                    <a:pt x="2469" y="3531"/>
                    <a:pt x="0" y="11"/>
                  </a:cubicBezTo>
                  <a:cubicBezTo>
                    <a:pt x="3703" y="-167"/>
                    <a:pt x="6646" y="1931"/>
                    <a:pt x="9836" y="3285"/>
                  </a:cubicBezTo>
                  <a:close/>
                </a:path>
              </a:pathLst>
            </a:custGeom>
            <a:grpFill/>
            <a:ln w="5715" cap="flat">
              <a:noFill/>
              <a:prstDash val="solid"/>
              <a:miter/>
            </a:ln>
          </p:spPr>
          <p:txBody>
            <a:bodyPr rtlCol="0" anchor="ctr"/>
            <a:lstStyle/>
            <a:p>
              <a:endParaRPr lang="zh-CN" altLang="en-US"/>
            </a:p>
          </p:txBody>
        </p:sp>
        <p:sp>
          <p:nvSpPr>
            <p:cNvPr id="3170" name="任意多边形: 形状 3169">
              <a:extLst>
                <a:ext uri="{FF2B5EF4-FFF2-40B4-BE49-F238E27FC236}">
                  <a16:creationId xmlns:a16="http://schemas.microsoft.com/office/drawing/2014/main" id="{3E519F45-6E8F-B290-4AF9-DA50D43EC8F4}"/>
                </a:ext>
              </a:extLst>
            </p:cNvPr>
            <p:cNvSpPr/>
            <p:nvPr/>
          </p:nvSpPr>
          <p:spPr>
            <a:xfrm>
              <a:off x="7061514" y="3546546"/>
              <a:ext cx="3292" cy="9886"/>
            </a:xfrm>
            <a:custGeom>
              <a:avLst/>
              <a:gdLst>
                <a:gd name="connsiteX0" fmla="*/ 0 w 3292"/>
                <a:gd name="connsiteY0" fmla="*/ 9876 h 9886"/>
                <a:gd name="connsiteX1" fmla="*/ 3275 w 3292"/>
                <a:gd name="connsiteY1" fmla="*/ 0 h 9886"/>
                <a:gd name="connsiteX2" fmla="*/ 3292 w 3292"/>
                <a:gd name="connsiteY2" fmla="*/ 9887 h 9886"/>
                <a:gd name="connsiteX3" fmla="*/ 0 w 3292"/>
                <a:gd name="connsiteY3" fmla="*/ 9876 h 9886"/>
              </a:gdLst>
              <a:ahLst/>
              <a:cxnLst>
                <a:cxn ang="0">
                  <a:pos x="connsiteX0" y="connsiteY0"/>
                </a:cxn>
                <a:cxn ang="0">
                  <a:pos x="connsiteX1" y="connsiteY1"/>
                </a:cxn>
                <a:cxn ang="0">
                  <a:pos x="connsiteX2" y="connsiteY2"/>
                </a:cxn>
                <a:cxn ang="0">
                  <a:pos x="connsiteX3" y="connsiteY3"/>
                </a:cxn>
              </a:cxnLst>
              <a:rect l="l" t="t" r="r" b="b"/>
              <a:pathLst>
                <a:path w="3292" h="9886">
                  <a:moveTo>
                    <a:pt x="0" y="9876"/>
                  </a:moveTo>
                  <a:cubicBezTo>
                    <a:pt x="114" y="6258"/>
                    <a:pt x="-560" y="2383"/>
                    <a:pt x="3275" y="0"/>
                  </a:cubicBezTo>
                  <a:cubicBezTo>
                    <a:pt x="3281" y="3298"/>
                    <a:pt x="3286" y="6589"/>
                    <a:pt x="3292" y="9887"/>
                  </a:cubicBezTo>
                  <a:cubicBezTo>
                    <a:pt x="2195" y="9881"/>
                    <a:pt x="1097" y="9881"/>
                    <a:pt x="0" y="9876"/>
                  </a:cubicBezTo>
                  <a:close/>
                </a:path>
              </a:pathLst>
            </a:custGeom>
            <a:grpFill/>
            <a:ln w="5715" cap="flat">
              <a:noFill/>
              <a:prstDash val="solid"/>
              <a:miter/>
            </a:ln>
          </p:spPr>
          <p:txBody>
            <a:bodyPr rtlCol="0" anchor="ctr"/>
            <a:lstStyle/>
            <a:p>
              <a:endParaRPr lang="zh-CN" altLang="en-US"/>
            </a:p>
          </p:txBody>
        </p:sp>
        <p:sp>
          <p:nvSpPr>
            <p:cNvPr id="3171" name="任意多边形: 形状 3170">
              <a:extLst>
                <a:ext uri="{FF2B5EF4-FFF2-40B4-BE49-F238E27FC236}">
                  <a16:creationId xmlns:a16="http://schemas.microsoft.com/office/drawing/2014/main" id="{96F7C983-7F4D-3665-8B43-AFCA77829EA6}"/>
                </a:ext>
              </a:extLst>
            </p:cNvPr>
            <p:cNvSpPr/>
            <p:nvPr/>
          </p:nvSpPr>
          <p:spPr>
            <a:xfrm>
              <a:off x="7117436" y="3664978"/>
              <a:ext cx="5566" cy="6577"/>
            </a:xfrm>
            <a:custGeom>
              <a:avLst/>
              <a:gdLst>
                <a:gd name="connsiteX0" fmla="*/ 3275 w 5566"/>
                <a:gd name="connsiteY0" fmla="*/ 6578 h 6577"/>
                <a:gd name="connsiteX1" fmla="*/ 0 w 5566"/>
                <a:gd name="connsiteY1" fmla="*/ 0 h 6577"/>
                <a:gd name="connsiteX2" fmla="*/ 3275 w 5566"/>
                <a:gd name="connsiteY2" fmla="*/ 6578 h 6577"/>
              </a:gdLst>
              <a:ahLst/>
              <a:cxnLst>
                <a:cxn ang="0">
                  <a:pos x="connsiteX0" y="connsiteY0"/>
                </a:cxn>
                <a:cxn ang="0">
                  <a:pos x="connsiteX1" y="connsiteY1"/>
                </a:cxn>
                <a:cxn ang="0">
                  <a:pos x="connsiteX2" y="connsiteY2"/>
                </a:cxn>
              </a:cxnLst>
              <a:rect l="l" t="t" r="r" b="b"/>
              <a:pathLst>
                <a:path w="5566" h="6577">
                  <a:moveTo>
                    <a:pt x="3275" y="6578"/>
                  </a:moveTo>
                  <a:cubicBezTo>
                    <a:pt x="2183" y="4383"/>
                    <a:pt x="1091" y="2189"/>
                    <a:pt x="0" y="0"/>
                  </a:cubicBezTo>
                  <a:cubicBezTo>
                    <a:pt x="4166" y="657"/>
                    <a:pt x="8258" y="1360"/>
                    <a:pt x="3275" y="6578"/>
                  </a:cubicBezTo>
                  <a:close/>
                </a:path>
              </a:pathLst>
            </a:custGeom>
            <a:grpFill/>
            <a:ln w="5715" cap="flat">
              <a:noFill/>
              <a:prstDash val="solid"/>
              <a:miter/>
            </a:ln>
          </p:spPr>
          <p:txBody>
            <a:bodyPr rtlCol="0" anchor="ctr"/>
            <a:lstStyle/>
            <a:p>
              <a:endParaRPr lang="zh-CN" altLang="en-US"/>
            </a:p>
          </p:txBody>
        </p:sp>
        <p:sp>
          <p:nvSpPr>
            <p:cNvPr id="3172" name="任意多边形: 形状 3171">
              <a:extLst>
                <a:ext uri="{FF2B5EF4-FFF2-40B4-BE49-F238E27FC236}">
                  <a16:creationId xmlns:a16="http://schemas.microsoft.com/office/drawing/2014/main" id="{70EEA4D6-9DB8-3001-A040-A8493C83626A}"/>
                </a:ext>
              </a:extLst>
            </p:cNvPr>
            <p:cNvSpPr/>
            <p:nvPr/>
          </p:nvSpPr>
          <p:spPr>
            <a:xfrm>
              <a:off x="7068987" y="3548643"/>
              <a:ext cx="1573" cy="2428"/>
            </a:xfrm>
            <a:custGeom>
              <a:avLst/>
              <a:gdLst>
                <a:gd name="connsiteX0" fmla="*/ 1574 w 1573"/>
                <a:gd name="connsiteY0" fmla="*/ 1303 h 2428"/>
                <a:gd name="connsiteX1" fmla="*/ 648 w 1573"/>
                <a:gd name="connsiteY1" fmla="*/ 2429 h 2428"/>
                <a:gd name="connsiteX2" fmla="*/ 3 w 1573"/>
                <a:gd name="connsiteY2" fmla="*/ 1137 h 2428"/>
                <a:gd name="connsiteX3" fmla="*/ 871 w 1573"/>
                <a:gd name="connsiteY3" fmla="*/ 0 h 2428"/>
                <a:gd name="connsiteX4" fmla="*/ 1574 w 1573"/>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8">
                  <a:moveTo>
                    <a:pt x="1574" y="1303"/>
                  </a:moveTo>
                  <a:cubicBezTo>
                    <a:pt x="1266" y="1680"/>
                    <a:pt x="957" y="2052"/>
                    <a:pt x="648" y="2429"/>
                  </a:cubicBezTo>
                  <a:cubicBezTo>
                    <a:pt x="414" y="1995"/>
                    <a:pt x="-38" y="1549"/>
                    <a:pt x="3" y="1137"/>
                  </a:cubicBezTo>
                  <a:cubicBezTo>
                    <a:pt x="37" y="737"/>
                    <a:pt x="562" y="377"/>
                    <a:pt x="871" y="0"/>
                  </a:cubicBezTo>
                  <a:cubicBezTo>
                    <a:pt x="1100" y="434"/>
                    <a:pt x="1340" y="869"/>
                    <a:pt x="1574" y="1303"/>
                  </a:cubicBezTo>
                  <a:close/>
                </a:path>
              </a:pathLst>
            </a:custGeom>
            <a:grpFill/>
            <a:ln w="5715" cap="flat">
              <a:noFill/>
              <a:prstDash val="solid"/>
              <a:miter/>
            </a:ln>
          </p:spPr>
          <p:txBody>
            <a:bodyPr rtlCol="0" anchor="ctr"/>
            <a:lstStyle/>
            <a:p>
              <a:endParaRPr lang="zh-CN" altLang="en-US"/>
            </a:p>
          </p:txBody>
        </p:sp>
        <p:sp>
          <p:nvSpPr>
            <p:cNvPr id="3173" name="任意多边形: 形状 3172">
              <a:extLst>
                <a:ext uri="{FF2B5EF4-FFF2-40B4-BE49-F238E27FC236}">
                  <a16:creationId xmlns:a16="http://schemas.microsoft.com/office/drawing/2014/main" id="{45B0AAD9-FB7E-2BD2-829F-BBBE4F4298BF}"/>
                </a:ext>
              </a:extLst>
            </p:cNvPr>
            <p:cNvSpPr/>
            <p:nvPr/>
          </p:nvSpPr>
          <p:spPr>
            <a:xfrm>
              <a:off x="7075476" y="3562179"/>
              <a:ext cx="1634" cy="1714"/>
            </a:xfrm>
            <a:custGeom>
              <a:avLst/>
              <a:gdLst>
                <a:gd name="connsiteX0" fmla="*/ 1634 w 1634"/>
                <a:gd name="connsiteY0" fmla="*/ 1386 h 1714"/>
                <a:gd name="connsiteX1" fmla="*/ 463 w 1634"/>
                <a:gd name="connsiteY1" fmla="*/ 1683 h 1714"/>
                <a:gd name="connsiteX2" fmla="*/ 0 w 1634"/>
                <a:gd name="connsiteY2" fmla="*/ 329 h 1714"/>
                <a:gd name="connsiteX3" fmla="*/ 1177 w 1634"/>
                <a:gd name="connsiteY3" fmla="*/ 32 h 1714"/>
                <a:gd name="connsiteX4" fmla="*/ 1634 w 1634"/>
                <a:gd name="connsiteY4" fmla="*/ 1386 h 1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4" h="1714">
                  <a:moveTo>
                    <a:pt x="1634" y="1386"/>
                  </a:moveTo>
                  <a:cubicBezTo>
                    <a:pt x="1229" y="1500"/>
                    <a:pt x="566" y="1814"/>
                    <a:pt x="463" y="1683"/>
                  </a:cubicBezTo>
                  <a:cubicBezTo>
                    <a:pt x="183" y="1334"/>
                    <a:pt x="137" y="792"/>
                    <a:pt x="0" y="329"/>
                  </a:cubicBezTo>
                  <a:cubicBezTo>
                    <a:pt x="411" y="214"/>
                    <a:pt x="1068" y="-100"/>
                    <a:pt x="1177" y="32"/>
                  </a:cubicBezTo>
                  <a:cubicBezTo>
                    <a:pt x="1457" y="380"/>
                    <a:pt x="1497" y="917"/>
                    <a:pt x="1634" y="1386"/>
                  </a:cubicBezTo>
                  <a:close/>
                </a:path>
              </a:pathLst>
            </a:custGeom>
            <a:grpFill/>
            <a:ln w="5715" cap="flat">
              <a:noFill/>
              <a:prstDash val="solid"/>
              <a:miter/>
            </a:ln>
          </p:spPr>
          <p:txBody>
            <a:bodyPr rtlCol="0" anchor="ctr"/>
            <a:lstStyle/>
            <a:p>
              <a:endParaRPr lang="zh-CN" altLang="en-US"/>
            </a:p>
          </p:txBody>
        </p:sp>
        <p:sp>
          <p:nvSpPr>
            <p:cNvPr id="3174" name="任意多边形: 形状 3173">
              <a:extLst>
                <a:ext uri="{FF2B5EF4-FFF2-40B4-BE49-F238E27FC236}">
                  <a16:creationId xmlns:a16="http://schemas.microsoft.com/office/drawing/2014/main" id="{551EBF37-7893-D7F8-446D-5E759A8C0B14}"/>
                </a:ext>
              </a:extLst>
            </p:cNvPr>
            <p:cNvSpPr/>
            <p:nvPr/>
          </p:nvSpPr>
          <p:spPr>
            <a:xfrm>
              <a:off x="7132965" y="3590073"/>
              <a:ext cx="1746" cy="1689"/>
            </a:xfrm>
            <a:custGeom>
              <a:avLst/>
              <a:gdLst>
                <a:gd name="connsiteX0" fmla="*/ 1730 w 1746"/>
                <a:gd name="connsiteY0" fmla="*/ 1278 h 1689"/>
                <a:gd name="connsiteX1" fmla="*/ 336 w 1746"/>
                <a:gd name="connsiteY1" fmla="*/ 1690 h 1689"/>
                <a:gd name="connsiteX2" fmla="*/ 27 w 1746"/>
                <a:gd name="connsiteY2" fmla="*/ 512 h 1689"/>
                <a:gd name="connsiteX3" fmla="*/ 1730 w 1746"/>
                <a:gd name="connsiteY3" fmla="*/ 1278 h 1689"/>
              </a:gdLst>
              <a:ahLst/>
              <a:cxnLst>
                <a:cxn ang="0">
                  <a:pos x="connsiteX0" y="connsiteY0"/>
                </a:cxn>
                <a:cxn ang="0">
                  <a:pos x="connsiteX1" y="connsiteY1"/>
                </a:cxn>
                <a:cxn ang="0">
                  <a:pos x="connsiteX2" y="connsiteY2"/>
                </a:cxn>
                <a:cxn ang="0">
                  <a:pos x="connsiteX3" y="connsiteY3"/>
                </a:cxn>
              </a:cxnLst>
              <a:rect l="l" t="t" r="r" b="b"/>
              <a:pathLst>
                <a:path w="1746" h="1689">
                  <a:moveTo>
                    <a:pt x="1730" y="1278"/>
                  </a:moveTo>
                  <a:cubicBezTo>
                    <a:pt x="1267" y="1415"/>
                    <a:pt x="798" y="1552"/>
                    <a:pt x="336" y="1690"/>
                  </a:cubicBezTo>
                  <a:cubicBezTo>
                    <a:pt x="221" y="1284"/>
                    <a:pt x="-93" y="598"/>
                    <a:pt x="27" y="512"/>
                  </a:cubicBezTo>
                  <a:cubicBezTo>
                    <a:pt x="1261" y="-385"/>
                    <a:pt x="1856" y="-88"/>
                    <a:pt x="1730" y="1278"/>
                  </a:cubicBezTo>
                  <a:close/>
                </a:path>
              </a:pathLst>
            </a:custGeom>
            <a:grpFill/>
            <a:ln w="5715" cap="flat">
              <a:noFill/>
              <a:prstDash val="solid"/>
              <a:miter/>
            </a:ln>
          </p:spPr>
          <p:txBody>
            <a:bodyPr rtlCol="0" anchor="ctr"/>
            <a:lstStyle/>
            <a:p>
              <a:endParaRPr lang="zh-CN" altLang="en-US"/>
            </a:p>
          </p:txBody>
        </p:sp>
        <p:sp>
          <p:nvSpPr>
            <p:cNvPr id="3175" name="任意多边形: 形状 3174">
              <a:extLst>
                <a:ext uri="{FF2B5EF4-FFF2-40B4-BE49-F238E27FC236}">
                  <a16:creationId xmlns:a16="http://schemas.microsoft.com/office/drawing/2014/main" id="{6A98E122-8DF8-CBBF-D711-509C5F0BBB2B}"/>
                </a:ext>
              </a:extLst>
            </p:cNvPr>
            <p:cNvSpPr/>
            <p:nvPr/>
          </p:nvSpPr>
          <p:spPr>
            <a:xfrm>
              <a:off x="7113218" y="3593477"/>
              <a:ext cx="1805" cy="1567"/>
            </a:xfrm>
            <a:custGeom>
              <a:avLst/>
              <a:gdLst>
                <a:gd name="connsiteX0" fmla="*/ 0 w 1805"/>
                <a:gd name="connsiteY0" fmla="*/ 1143 h 1567"/>
                <a:gd name="connsiteX1" fmla="*/ 428 w 1805"/>
                <a:gd name="connsiteY1" fmla="*/ 1 h 1567"/>
                <a:gd name="connsiteX2" fmla="*/ 1806 w 1805"/>
                <a:gd name="connsiteY2" fmla="*/ 424 h 1567"/>
                <a:gd name="connsiteX3" fmla="*/ 1377 w 1805"/>
                <a:gd name="connsiteY3" fmla="*/ 1567 h 1567"/>
                <a:gd name="connsiteX4" fmla="*/ 0 w 1805"/>
                <a:gd name="connsiteY4" fmla="*/ 1143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7">
                  <a:moveTo>
                    <a:pt x="0" y="1143"/>
                  </a:moveTo>
                  <a:cubicBezTo>
                    <a:pt x="143" y="743"/>
                    <a:pt x="274" y="6"/>
                    <a:pt x="428" y="1"/>
                  </a:cubicBezTo>
                  <a:cubicBezTo>
                    <a:pt x="880" y="-17"/>
                    <a:pt x="1343" y="263"/>
                    <a:pt x="1806" y="424"/>
                  </a:cubicBezTo>
                  <a:cubicBezTo>
                    <a:pt x="1663" y="824"/>
                    <a:pt x="1531" y="1561"/>
                    <a:pt x="1377" y="1567"/>
                  </a:cubicBezTo>
                  <a:cubicBezTo>
                    <a:pt x="926" y="1584"/>
                    <a:pt x="463" y="1304"/>
                    <a:pt x="0" y="1143"/>
                  </a:cubicBezTo>
                  <a:close/>
                </a:path>
              </a:pathLst>
            </a:custGeom>
            <a:grpFill/>
            <a:ln w="5715" cap="flat">
              <a:noFill/>
              <a:prstDash val="solid"/>
              <a:miter/>
            </a:ln>
          </p:spPr>
          <p:txBody>
            <a:bodyPr rtlCol="0" anchor="ctr"/>
            <a:lstStyle/>
            <a:p>
              <a:endParaRPr lang="zh-CN" altLang="en-US"/>
            </a:p>
          </p:txBody>
        </p:sp>
        <p:sp>
          <p:nvSpPr>
            <p:cNvPr id="3176" name="任意多边形: 形状 3175">
              <a:extLst>
                <a:ext uri="{FF2B5EF4-FFF2-40B4-BE49-F238E27FC236}">
                  <a16:creationId xmlns:a16="http://schemas.microsoft.com/office/drawing/2014/main" id="{7A1D94C9-C61B-27B0-BCC6-57AE226D7F0B}"/>
                </a:ext>
              </a:extLst>
            </p:cNvPr>
            <p:cNvSpPr/>
            <p:nvPr/>
          </p:nvSpPr>
          <p:spPr>
            <a:xfrm>
              <a:off x="7101725" y="3660788"/>
              <a:ext cx="2543" cy="4184"/>
            </a:xfrm>
            <a:custGeom>
              <a:avLst/>
              <a:gdLst>
                <a:gd name="connsiteX0" fmla="*/ 297 w 2543"/>
                <a:gd name="connsiteY0" fmla="*/ 2304 h 4184"/>
                <a:gd name="connsiteX1" fmla="*/ 1337 w 2543"/>
                <a:gd name="connsiteY1" fmla="*/ 1 h 4184"/>
                <a:gd name="connsiteX2" fmla="*/ 2178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6"/>
                    <a:pt x="1337" y="1"/>
                  </a:cubicBezTo>
                  <a:cubicBezTo>
                    <a:pt x="1577" y="-28"/>
                    <a:pt x="2080" y="721"/>
                    <a:pt x="2178" y="1172"/>
                  </a:cubicBezTo>
                  <a:cubicBezTo>
                    <a:pt x="2395" y="2155"/>
                    <a:pt x="2429" y="3179"/>
                    <a:pt x="2543" y="4184"/>
                  </a:cubicBezTo>
                  <a:cubicBezTo>
                    <a:pt x="1777" y="3544"/>
                    <a:pt x="1011" y="2904"/>
                    <a:pt x="297" y="2304"/>
                  </a:cubicBezTo>
                  <a:close/>
                </a:path>
              </a:pathLst>
            </a:custGeom>
            <a:grpFill/>
            <a:ln w="5715" cap="flat">
              <a:noFill/>
              <a:prstDash val="solid"/>
              <a:miter/>
            </a:ln>
          </p:spPr>
          <p:txBody>
            <a:bodyPr rtlCol="0" anchor="ctr"/>
            <a:lstStyle/>
            <a:p>
              <a:endParaRPr lang="zh-CN" altLang="en-US"/>
            </a:p>
          </p:txBody>
        </p:sp>
        <p:sp>
          <p:nvSpPr>
            <p:cNvPr id="3177" name="任意多边形: 形状 3176">
              <a:extLst>
                <a:ext uri="{FF2B5EF4-FFF2-40B4-BE49-F238E27FC236}">
                  <a16:creationId xmlns:a16="http://schemas.microsoft.com/office/drawing/2014/main" id="{791D8761-18DB-BBE3-8063-F2CB4200D9A6}"/>
                </a:ext>
              </a:extLst>
            </p:cNvPr>
            <p:cNvSpPr/>
            <p:nvPr/>
          </p:nvSpPr>
          <p:spPr>
            <a:xfrm>
              <a:off x="7147890" y="3660788"/>
              <a:ext cx="1566" cy="1806"/>
            </a:xfrm>
            <a:custGeom>
              <a:avLst/>
              <a:gdLst>
                <a:gd name="connsiteX0" fmla="*/ 1144 w 1566"/>
                <a:gd name="connsiteY0" fmla="*/ 1806 h 1806"/>
                <a:gd name="connsiteX1" fmla="*/ 1 w 1566"/>
                <a:gd name="connsiteY1" fmla="*/ 1377 h 1806"/>
                <a:gd name="connsiteX2" fmla="*/ 424 w 1566"/>
                <a:gd name="connsiteY2" fmla="*/ 0 h 1806"/>
                <a:gd name="connsiteX3" fmla="*/ 1567 w 1566"/>
                <a:gd name="connsiteY3" fmla="*/ 429 h 1806"/>
                <a:gd name="connsiteX4" fmla="*/ 1144 w 1566"/>
                <a:gd name="connsiteY4" fmla="*/ 1806 h 18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 h="1806">
                  <a:moveTo>
                    <a:pt x="1144" y="1806"/>
                  </a:moveTo>
                  <a:cubicBezTo>
                    <a:pt x="744" y="1663"/>
                    <a:pt x="12" y="1538"/>
                    <a:pt x="1" y="1377"/>
                  </a:cubicBezTo>
                  <a:cubicBezTo>
                    <a:pt x="-16" y="926"/>
                    <a:pt x="258" y="463"/>
                    <a:pt x="424" y="0"/>
                  </a:cubicBezTo>
                  <a:cubicBezTo>
                    <a:pt x="824" y="143"/>
                    <a:pt x="1561" y="275"/>
                    <a:pt x="1567" y="429"/>
                  </a:cubicBezTo>
                  <a:cubicBezTo>
                    <a:pt x="1578" y="886"/>
                    <a:pt x="1304" y="1349"/>
                    <a:pt x="1144" y="1806"/>
                  </a:cubicBezTo>
                  <a:close/>
                </a:path>
              </a:pathLst>
            </a:custGeom>
            <a:grpFill/>
            <a:ln w="5715" cap="flat">
              <a:noFill/>
              <a:prstDash val="solid"/>
              <a:miter/>
            </a:ln>
          </p:spPr>
          <p:txBody>
            <a:bodyPr rtlCol="0" anchor="ctr"/>
            <a:lstStyle/>
            <a:p>
              <a:endParaRPr lang="zh-CN" altLang="en-US"/>
            </a:p>
          </p:txBody>
        </p:sp>
        <p:sp>
          <p:nvSpPr>
            <p:cNvPr id="3178" name="任意多边形: 形状 3177">
              <a:extLst>
                <a:ext uri="{FF2B5EF4-FFF2-40B4-BE49-F238E27FC236}">
                  <a16:creationId xmlns:a16="http://schemas.microsoft.com/office/drawing/2014/main" id="{74DE6A64-15A2-AB41-98A1-A51F642CCA6B}"/>
                </a:ext>
              </a:extLst>
            </p:cNvPr>
            <p:cNvSpPr/>
            <p:nvPr/>
          </p:nvSpPr>
          <p:spPr>
            <a:xfrm>
              <a:off x="7153595" y="3681420"/>
              <a:ext cx="3285" cy="3291"/>
            </a:xfrm>
            <a:custGeom>
              <a:avLst/>
              <a:gdLst>
                <a:gd name="connsiteX0" fmla="*/ 3286 w 3285"/>
                <a:gd name="connsiteY0" fmla="*/ 3292 h 3291"/>
                <a:gd name="connsiteX1" fmla="*/ 0 w 3285"/>
                <a:gd name="connsiteY1" fmla="*/ 0 h 3291"/>
                <a:gd name="connsiteX2" fmla="*/ 3286 w 3285"/>
                <a:gd name="connsiteY2" fmla="*/ 3292 h 3291"/>
              </a:gdLst>
              <a:ahLst/>
              <a:cxnLst>
                <a:cxn ang="0">
                  <a:pos x="connsiteX0" y="connsiteY0"/>
                </a:cxn>
                <a:cxn ang="0">
                  <a:pos x="connsiteX1" y="connsiteY1"/>
                </a:cxn>
                <a:cxn ang="0">
                  <a:pos x="connsiteX2" y="connsiteY2"/>
                </a:cxn>
              </a:cxnLst>
              <a:rect l="l" t="t" r="r" b="b"/>
              <a:pathLst>
                <a:path w="3285" h="3291">
                  <a:moveTo>
                    <a:pt x="3286" y="3292"/>
                  </a:moveTo>
                  <a:cubicBezTo>
                    <a:pt x="2189" y="2194"/>
                    <a:pt x="1091" y="1097"/>
                    <a:pt x="0" y="0"/>
                  </a:cubicBezTo>
                  <a:cubicBezTo>
                    <a:pt x="1097" y="1097"/>
                    <a:pt x="2194" y="2194"/>
                    <a:pt x="3286" y="3292"/>
                  </a:cubicBezTo>
                  <a:close/>
                </a:path>
              </a:pathLst>
            </a:custGeom>
            <a:grpFill/>
            <a:ln w="5715" cap="flat">
              <a:noFill/>
              <a:prstDash val="solid"/>
              <a:miter/>
            </a:ln>
          </p:spPr>
          <p:txBody>
            <a:bodyPr rtlCol="0" anchor="ctr"/>
            <a:lstStyle/>
            <a:p>
              <a:endParaRPr lang="zh-CN" altLang="en-US"/>
            </a:p>
          </p:txBody>
        </p:sp>
        <p:sp>
          <p:nvSpPr>
            <p:cNvPr id="3179" name="任意多边形: 形状 3178">
              <a:extLst>
                <a:ext uri="{FF2B5EF4-FFF2-40B4-BE49-F238E27FC236}">
                  <a16:creationId xmlns:a16="http://schemas.microsoft.com/office/drawing/2014/main" id="{DAB1B81C-A156-69CB-B994-8BB3CA0F0D5C}"/>
                </a:ext>
              </a:extLst>
            </p:cNvPr>
            <p:cNvSpPr/>
            <p:nvPr/>
          </p:nvSpPr>
          <p:spPr>
            <a:xfrm>
              <a:off x="7150309" y="3680001"/>
              <a:ext cx="3286" cy="1418"/>
            </a:xfrm>
            <a:custGeom>
              <a:avLst/>
              <a:gdLst>
                <a:gd name="connsiteX0" fmla="*/ 3286 w 3286"/>
                <a:gd name="connsiteY0" fmla="*/ 1419 h 1418"/>
                <a:gd name="connsiteX1" fmla="*/ 0 w 3286"/>
                <a:gd name="connsiteY1" fmla="*/ 1419 h 1418"/>
                <a:gd name="connsiteX2" fmla="*/ 3286 w 3286"/>
                <a:gd name="connsiteY2" fmla="*/ 1419 h 1418"/>
              </a:gdLst>
              <a:ahLst/>
              <a:cxnLst>
                <a:cxn ang="0">
                  <a:pos x="connsiteX0" y="connsiteY0"/>
                </a:cxn>
                <a:cxn ang="0">
                  <a:pos x="connsiteX1" y="connsiteY1"/>
                </a:cxn>
                <a:cxn ang="0">
                  <a:pos x="connsiteX2" y="connsiteY2"/>
                </a:cxn>
              </a:cxnLst>
              <a:rect l="l" t="t" r="r" b="b"/>
              <a:pathLst>
                <a:path w="3286" h="1418">
                  <a:moveTo>
                    <a:pt x="3286" y="1419"/>
                  </a:moveTo>
                  <a:cubicBezTo>
                    <a:pt x="2189" y="1419"/>
                    <a:pt x="1091" y="1419"/>
                    <a:pt x="0" y="1419"/>
                  </a:cubicBezTo>
                  <a:cubicBezTo>
                    <a:pt x="1091" y="-473"/>
                    <a:pt x="2189" y="-473"/>
                    <a:pt x="3286" y="1419"/>
                  </a:cubicBezTo>
                  <a:close/>
                </a:path>
              </a:pathLst>
            </a:custGeom>
            <a:grpFill/>
            <a:ln w="5715" cap="flat">
              <a:noFill/>
              <a:prstDash val="solid"/>
              <a:miter/>
            </a:ln>
          </p:spPr>
          <p:txBody>
            <a:bodyPr rtlCol="0" anchor="ctr"/>
            <a:lstStyle/>
            <a:p>
              <a:endParaRPr lang="zh-CN" altLang="en-US"/>
            </a:p>
          </p:txBody>
        </p:sp>
        <p:sp>
          <p:nvSpPr>
            <p:cNvPr id="3180" name="任意多边形: 形状 3179">
              <a:extLst>
                <a:ext uri="{FF2B5EF4-FFF2-40B4-BE49-F238E27FC236}">
                  <a16:creationId xmlns:a16="http://schemas.microsoft.com/office/drawing/2014/main" id="{422FD3CC-1959-69B8-1C98-CB241DF30F7B}"/>
                </a:ext>
              </a:extLst>
            </p:cNvPr>
            <p:cNvSpPr/>
            <p:nvPr/>
          </p:nvSpPr>
          <p:spPr>
            <a:xfrm>
              <a:off x="7120710" y="3674842"/>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4"/>
                    <a:pt x="1091" y="1097"/>
                    <a:pt x="0" y="0"/>
                  </a:cubicBezTo>
                  <a:cubicBezTo>
                    <a:pt x="1097" y="1097"/>
                    <a:pt x="2189" y="2194"/>
                    <a:pt x="3286" y="3292"/>
                  </a:cubicBezTo>
                  <a:close/>
                </a:path>
              </a:pathLst>
            </a:custGeom>
            <a:grpFill/>
            <a:ln w="5715" cap="flat">
              <a:noFill/>
              <a:prstDash val="solid"/>
              <a:miter/>
            </a:ln>
          </p:spPr>
          <p:txBody>
            <a:bodyPr rtlCol="0" anchor="ctr"/>
            <a:lstStyle/>
            <a:p>
              <a:endParaRPr lang="zh-CN" altLang="en-US"/>
            </a:p>
          </p:txBody>
        </p:sp>
        <p:sp>
          <p:nvSpPr>
            <p:cNvPr id="3181" name="任意多边形: 形状 3180">
              <a:extLst>
                <a:ext uri="{FF2B5EF4-FFF2-40B4-BE49-F238E27FC236}">
                  <a16:creationId xmlns:a16="http://schemas.microsoft.com/office/drawing/2014/main" id="{26777908-B149-301F-A50B-2104D10045C5}"/>
                </a:ext>
              </a:extLst>
            </p:cNvPr>
            <p:cNvSpPr/>
            <p:nvPr/>
          </p:nvSpPr>
          <p:spPr>
            <a:xfrm>
              <a:off x="7119235" y="3671550"/>
              <a:ext cx="1475" cy="3292"/>
            </a:xfrm>
            <a:custGeom>
              <a:avLst/>
              <a:gdLst>
                <a:gd name="connsiteX0" fmla="*/ 1476 w 1475"/>
                <a:gd name="connsiteY0" fmla="*/ 3292 h 3292"/>
                <a:gd name="connsiteX1" fmla="*/ 213 w 1475"/>
                <a:gd name="connsiteY1" fmla="*/ 954 h 3292"/>
                <a:gd name="connsiteX2" fmla="*/ 1476 w 1475"/>
                <a:gd name="connsiteY2" fmla="*/ 0 h 3292"/>
                <a:gd name="connsiteX3" fmla="*/ 1476 w 1475"/>
                <a:gd name="connsiteY3" fmla="*/ 3292 h 3292"/>
              </a:gdLst>
              <a:ahLst/>
              <a:cxnLst>
                <a:cxn ang="0">
                  <a:pos x="connsiteX0" y="connsiteY0"/>
                </a:cxn>
                <a:cxn ang="0">
                  <a:pos x="connsiteX1" y="connsiteY1"/>
                </a:cxn>
                <a:cxn ang="0">
                  <a:pos x="connsiteX2" y="connsiteY2"/>
                </a:cxn>
                <a:cxn ang="0">
                  <a:pos x="connsiteX3" y="connsiteY3"/>
                </a:cxn>
              </a:cxnLst>
              <a:rect l="l" t="t" r="r" b="b"/>
              <a:pathLst>
                <a:path w="1475" h="3292">
                  <a:moveTo>
                    <a:pt x="1476" y="3292"/>
                  </a:moveTo>
                  <a:cubicBezTo>
                    <a:pt x="178" y="2829"/>
                    <a:pt x="-325" y="2006"/>
                    <a:pt x="213" y="954"/>
                  </a:cubicBezTo>
                  <a:cubicBezTo>
                    <a:pt x="430" y="532"/>
                    <a:pt x="1041" y="314"/>
                    <a:pt x="1476" y="0"/>
                  </a:cubicBezTo>
                  <a:cubicBezTo>
                    <a:pt x="1476" y="1097"/>
                    <a:pt x="1476" y="2195"/>
                    <a:pt x="1476" y="3292"/>
                  </a:cubicBezTo>
                  <a:close/>
                </a:path>
              </a:pathLst>
            </a:custGeom>
            <a:grpFill/>
            <a:ln w="5715" cap="flat">
              <a:noFill/>
              <a:prstDash val="solid"/>
              <a:miter/>
            </a:ln>
          </p:spPr>
          <p:txBody>
            <a:bodyPr rtlCol="0" anchor="ctr"/>
            <a:lstStyle/>
            <a:p>
              <a:endParaRPr lang="zh-CN" altLang="en-US"/>
            </a:p>
          </p:txBody>
        </p:sp>
        <p:sp>
          <p:nvSpPr>
            <p:cNvPr id="3182" name="任意多边形: 形状 3181">
              <a:extLst>
                <a:ext uri="{FF2B5EF4-FFF2-40B4-BE49-F238E27FC236}">
                  <a16:creationId xmlns:a16="http://schemas.microsoft.com/office/drawing/2014/main" id="{68F65C9C-5EC5-176C-5039-D59FD647EB55}"/>
                </a:ext>
              </a:extLst>
            </p:cNvPr>
            <p:cNvSpPr/>
            <p:nvPr/>
          </p:nvSpPr>
          <p:spPr>
            <a:xfrm>
              <a:off x="7091112" y="3645238"/>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183" name="任意多边形: 形状 3182">
              <a:extLst>
                <a:ext uri="{FF2B5EF4-FFF2-40B4-BE49-F238E27FC236}">
                  <a16:creationId xmlns:a16="http://schemas.microsoft.com/office/drawing/2014/main" id="{85D84399-2DD4-7D45-2933-3AACCDF9AAB3}"/>
                </a:ext>
              </a:extLst>
            </p:cNvPr>
            <p:cNvSpPr/>
            <p:nvPr/>
          </p:nvSpPr>
          <p:spPr>
            <a:xfrm>
              <a:off x="7123997" y="3641946"/>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184" name="任意多边形: 形状 3183">
              <a:extLst>
                <a:ext uri="{FF2B5EF4-FFF2-40B4-BE49-F238E27FC236}">
                  <a16:creationId xmlns:a16="http://schemas.microsoft.com/office/drawing/2014/main" id="{1AF195B9-04BB-4915-11BD-220EE3025F9F}"/>
                </a:ext>
              </a:extLst>
            </p:cNvPr>
            <p:cNvSpPr/>
            <p:nvPr/>
          </p:nvSpPr>
          <p:spPr>
            <a:xfrm>
              <a:off x="7342972" y="3637300"/>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185" name="任意多边形: 形状 3184">
              <a:extLst>
                <a:ext uri="{FF2B5EF4-FFF2-40B4-BE49-F238E27FC236}">
                  <a16:creationId xmlns:a16="http://schemas.microsoft.com/office/drawing/2014/main" id="{91848049-7DB0-A617-9264-1D7DE7BBAB47}"/>
                </a:ext>
              </a:extLst>
            </p:cNvPr>
            <p:cNvSpPr/>
            <p:nvPr/>
          </p:nvSpPr>
          <p:spPr>
            <a:xfrm>
              <a:off x="7107555" y="3604404"/>
              <a:ext cx="1354" cy="1360"/>
            </a:xfrm>
            <a:custGeom>
              <a:avLst/>
              <a:gdLst>
                <a:gd name="connsiteX0" fmla="*/ 0 w 1354"/>
                <a:gd name="connsiteY0" fmla="*/ 1360 h 1360"/>
                <a:gd name="connsiteX1" fmla="*/ 749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11"/>
                  </a:lnTo>
                  <a:close/>
                </a:path>
              </a:pathLst>
            </a:custGeom>
            <a:grpFill/>
            <a:ln w="5715" cap="flat">
              <a:noFill/>
              <a:prstDash val="solid"/>
              <a:miter/>
            </a:ln>
          </p:spPr>
          <p:txBody>
            <a:bodyPr rtlCol="0" anchor="ctr"/>
            <a:lstStyle/>
            <a:p>
              <a:endParaRPr lang="zh-CN" altLang="en-US"/>
            </a:p>
          </p:txBody>
        </p:sp>
        <p:sp>
          <p:nvSpPr>
            <p:cNvPr id="3186" name="任意多边形: 形状 3185">
              <a:extLst>
                <a:ext uri="{FF2B5EF4-FFF2-40B4-BE49-F238E27FC236}">
                  <a16:creationId xmlns:a16="http://schemas.microsoft.com/office/drawing/2014/main" id="{3CD5C1E1-F1AD-7682-2775-08BAA67F4447}"/>
                </a:ext>
              </a:extLst>
            </p:cNvPr>
            <p:cNvSpPr/>
            <p:nvPr/>
          </p:nvSpPr>
          <p:spPr>
            <a:xfrm>
              <a:off x="7074653" y="3572880"/>
              <a:ext cx="3303" cy="3280"/>
            </a:xfrm>
            <a:custGeom>
              <a:avLst/>
              <a:gdLst>
                <a:gd name="connsiteX0" fmla="*/ 3303 w 3303"/>
                <a:gd name="connsiteY0" fmla="*/ 3280 h 3280"/>
                <a:gd name="connsiteX1" fmla="*/ 0 w 3303"/>
                <a:gd name="connsiteY1" fmla="*/ 0 h 3280"/>
                <a:gd name="connsiteX2" fmla="*/ 3303 w 3303"/>
                <a:gd name="connsiteY2" fmla="*/ 3280 h 3280"/>
              </a:gdLst>
              <a:ahLst/>
              <a:cxnLst>
                <a:cxn ang="0">
                  <a:pos x="connsiteX0" y="connsiteY0"/>
                </a:cxn>
                <a:cxn ang="0">
                  <a:pos x="connsiteX1" y="connsiteY1"/>
                </a:cxn>
                <a:cxn ang="0">
                  <a:pos x="connsiteX2" y="connsiteY2"/>
                </a:cxn>
              </a:cxnLst>
              <a:rect l="l" t="t" r="r" b="b"/>
              <a:pathLst>
                <a:path w="3303" h="3280">
                  <a:moveTo>
                    <a:pt x="3303" y="3280"/>
                  </a:moveTo>
                  <a:cubicBezTo>
                    <a:pt x="2200" y="2183"/>
                    <a:pt x="1103" y="1091"/>
                    <a:pt x="0" y="0"/>
                  </a:cubicBezTo>
                  <a:cubicBezTo>
                    <a:pt x="1103" y="1091"/>
                    <a:pt x="2206" y="2183"/>
                    <a:pt x="3303" y="3280"/>
                  </a:cubicBezTo>
                  <a:close/>
                </a:path>
              </a:pathLst>
            </a:custGeom>
            <a:grpFill/>
            <a:ln w="5715" cap="flat">
              <a:noFill/>
              <a:prstDash val="solid"/>
              <a:miter/>
            </a:ln>
          </p:spPr>
          <p:txBody>
            <a:bodyPr rtlCol="0" anchor="ctr"/>
            <a:lstStyle/>
            <a:p>
              <a:endParaRPr lang="zh-CN" altLang="en-US"/>
            </a:p>
          </p:txBody>
        </p:sp>
        <p:sp>
          <p:nvSpPr>
            <p:cNvPr id="3187" name="任意多边形: 形状 3186">
              <a:extLst>
                <a:ext uri="{FF2B5EF4-FFF2-40B4-BE49-F238E27FC236}">
                  <a16:creationId xmlns:a16="http://schemas.microsoft.com/office/drawing/2014/main" id="{FDD0435B-72BD-F186-D50F-4CA49AB829F3}"/>
                </a:ext>
              </a:extLst>
            </p:cNvPr>
            <p:cNvSpPr/>
            <p:nvPr/>
          </p:nvSpPr>
          <p:spPr>
            <a:xfrm>
              <a:off x="7068087" y="3566291"/>
              <a:ext cx="3274" cy="3297"/>
            </a:xfrm>
            <a:custGeom>
              <a:avLst/>
              <a:gdLst>
                <a:gd name="connsiteX0" fmla="*/ 3275 w 3274"/>
                <a:gd name="connsiteY0" fmla="*/ 3297 h 3297"/>
                <a:gd name="connsiteX1" fmla="*/ 0 w 3274"/>
                <a:gd name="connsiteY1" fmla="*/ 0 h 3297"/>
                <a:gd name="connsiteX2" fmla="*/ 3275 w 3274"/>
                <a:gd name="connsiteY2" fmla="*/ 3297 h 3297"/>
              </a:gdLst>
              <a:ahLst/>
              <a:cxnLst>
                <a:cxn ang="0">
                  <a:pos x="connsiteX0" y="connsiteY0"/>
                </a:cxn>
                <a:cxn ang="0">
                  <a:pos x="connsiteX1" y="connsiteY1"/>
                </a:cxn>
                <a:cxn ang="0">
                  <a:pos x="connsiteX2" y="connsiteY2"/>
                </a:cxn>
              </a:cxnLst>
              <a:rect l="l" t="t" r="r" b="b"/>
              <a:pathLst>
                <a:path w="3274" h="3297">
                  <a:moveTo>
                    <a:pt x="3275" y="3297"/>
                  </a:moveTo>
                  <a:cubicBezTo>
                    <a:pt x="2183" y="2200"/>
                    <a:pt x="1091" y="1097"/>
                    <a:pt x="0" y="0"/>
                  </a:cubicBezTo>
                  <a:cubicBezTo>
                    <a:pt x="1097" y="1103"/>
                    <a:pt x="2189" y="2200"/>
                    <a:pt x="3275" y="3297"/>
                  </a:cubicBezTo>
                  <a:close/>
                </a:path>
              </a:pathLst>
            </a:custGeom>
            <a:grpFill/>
            <a:ln w="5715" cap="flat">
              <a:noFill/>
              <a:prstDash val="solid"/>
              <a:miter/>
            </a:ln>
          </p:spPr>
          <p:txBody>
            <a:bodyPr rtlCol="0" anchor="ctr"/>
            <a:lstStyle/>
            <a:p>
              <a:endParaRPr lang="zh-CN" altLang="en-US"/>
            </a:p>
          </p:txBody>
        </p:sp>
        <p:sp>
          <p:nvSpPr>
            <p:cNvPr id="3188" name="任意多边形: 形状 3187">
              <a:extLst>
                <a:ext uri="{FF2B5EF4-FFF2-40B4-BE49-F238E27FC236}">
                  <a16:creationId xmlns:a16="http://schemas.microsoft.com/office/drawing/2014/main" id="{2AB36519-26E1-ACC2-461C-5710B0A92EA4}"/>
                </a:ext>
              </a:extLst>
            </p:cNvPr>
            <p:cNvSpPr/>
            <p:nvPr/>
          </p:nvSpPr>
          <p:spPr>
            <a:xfrm>
              <a:off x="7064800" y="3556432"/>
              <a:ext cx="3291" cy="3280"/>
            </a:xfrm>
            <a:custGeom>
              <a:avLst/>
              <a:gdLst>
                <a:gd name="connsiteX0" fmla="*/ 3292 w 3291"/>
                <a:gd name="connsiteY0" fmla="*/ 3281 h 3280"/>
                <a:gd name="connsiteX1" fmla="*/ 0 w 3291"/>
                <a:gd name="connsiteY1" fmla="*/ 0 h 3280"/>
                <a:gd name="connsiteX2" fmla="*/ 3292 w 3291"/>
                <a:gd name="connsiteY2" fmla="*/ 3281 h 3280"/>
              </a:gdLst>
              <a:ahLst/>
              <a:cxnLst>
                <a:cxn ang="0">
                  <a:pos x="connsiteX0" y="connsiteY0"/>
                </a:cxn>
                <a:cxn ang="0">
                  <a:pos x="connsiteX1" y="connsiteY1"/>
                </a:cxn>
                <a:cxn ang="0">
                  <a:pos x="connsiteX2" y="connsiteY2"/>
                </a:cxn>
              </a:cxnLst>
              <a:rect l="l" t="t" r="r" b="b"/>
              <a:pathLst>
                <a:path w="3291" h="3280">
                  <a:moveTo>
                    <a:pt x="3292" y="3281"/>
                  </a:moveTo>
                  <a:cubicBezTo>
                    <a:pt x="2195" y="2189"/>
                    <a:pt x="1097" y="1092"/>
                    <a:pt x="0" y="0"/>
                  </a:cubicBezTo>
                  <a:cubicBezTo>
                    <a:pt x="1097" y="1092"/>
                    <a:pt x="2195" y="2183"/>
                    <a:pt x="3292" y="3281"/>
                  </a:cubicBezTo>
                  <a:close/>
                </a:path>
              </a:pathLst>
            </a:custGeom>
            <a:grpFill/>
            <a:ln w="5715" cap="flat">
              <a:noFill/>
              <a:prstDash val="solid"/>
              <a:miter/>
            </a:ln>
          </p:spPr>
          <p:txBody>
            <a:bodyPr rtlCol="0" anchor="ctr"/>
            <a:lstStyle/>
            <a:p>
              <a:endParaRPr lang="zh-CN" altLang="en-US"/>
            </a:p>
          </p:txBody>
        </p:sp>
        <p:sp>
          <p:nvSpPr>
            <p:cNvPr id="3189" name="任意多边形: 形状 3188">
              <a:extLst>
                <a:ext uri="{FF2B5EF4-FFF2-40B4-BE49-F238E27FC236}">
                  <a16:creationId xmlns:a16="http://schemas.microsoft.com/office/drawing/2014/main" id="{9522CDF2-CDE6-0D70-C703-AEF64C1217EB}"/>
                </a:ext>
              </a:extLst>
            </p:cNvPr>
            <p:cNvSpPr/>
            <p:nvPr/>
          </p:nvSpPr>
          <p:spPr>
            <a:xfrm>
              <a:off x="7014520" y="3196079"/>
              <a:ext cx="5637" cy="12264"/>
            </a:xfrm>
            <a:custGeom>
              <a:avLst/>
              <a:gdLst>
                <a:gd name="connsiteX0" fmla="*/ 4001 w 5637"/>
                <a:gd name="connsiteY0" fmla="*/ 12264 h 12264"/>
                <a:gd name="connsiteX1" fmla="*/ 0 w 5637"/>
                <a:gd name="connsiteY1" fmla="*/ 0 h 12264"/>
                <a:gd name="connsiteX2" fmla="*/ 4001 w 5637"/>
                <a:gd name="connsiteY2" fmla="*/ 12264 h 12264"/>
              </a:gdLst>
              <a:ahLst/>
              <a:cxnLst>
                <a:cxn ang="0">
                  <a:pos x="connsiteX0" y="connsiteY0"/>
                </a:cxn>
                <a:cxn ang="0">
                  <a:pos x="connsiteX1" y="connsiteY1"/>
                </a:cxn>
                <a:cxn ang="0">
                  <a:pos x="connsiteX2" y="connsiteY2"/>
                </a:cxn>
              </a:cxnLst>
              <a:rect l="l" t="t" r="r" b="b"/>
              <a:pathLst>
                <a:path w="5637" h="12264">
                  <a:moveTo>
                    <a:pt x="4001" y="12264"/>
                  </a:moveTo>
                  <a:cubicBezTo>
                    <a:pt x="737" y="7761"/>
                    <a:pt x="154" y="4309"/>
                    <a:pt x="0" y="0"/>
                  </a:cubicBezTo>
                  <a:cubicBezTo>
                    <a:pt x="7252" y="2206"/>
                    <a:pt x="6206" y="6766"/>
                    <a:pt x="4001" y="12264"/>
                  </a:cubicBezTo>
                  <a:close/>
                </a:path>
              </a:pathLst>
            </a:custGeom>
            <a:grpFill/>
            <a:ln w="5715" cap="flat">
              <a:noFill/>
              <a:prstDash val="solid"/>
              <a:miter/>
            </a:ln>
          </p:spPr>
          <p:txBody>
            <a:bodyPr rtlCol="0" anchor="ctr"/>
            <a:lstStyle/>
            <a:p>
              <a:endParaRPr lang="zh-CN" altLang="en-US"/>
            </a:p>
          </p:txBody>
        </p:sp>
        <p:sp>
          <p:nvSpPr>
            <p:cNvPr id="3190" name="任意多边形: 形状 3189">
              <a:extLst>
                <a:ext uri="{FF2B5EF4-FFF2-40B4-BE49-F238E27FC236}">
                  <a16:creationId xmlns:a16="http://schemas.microsoft.com/office/drawing/2014/main" id="{148B9261-156B-B6EE-C2DF-59002A4C29FE}"/>
                </a:ext>
              </a:extLst>
            </p:cNvPr>
            <p:cNvSpPr/>
            <p:nvPr/>
          </p:nvSpPr>
          <p:spPr>
            <a:xfrm>
              <a:off x="7111182" y="3329381"/>
              <a:ext cx="6356" cy="11003"/>
            </a:xfrm>
            <a:custGeom>
              <a:avLst/>
              <a:gdLst>
                <a:gd name="connsiteX0" fmla="*/ 6356 w 6356"/>
                <a:gd name="connsiteY0" fmla="*/ 0 h 11003"/>
                <a:gd name="connsiteX1" fmla="*/ 4802 w 6356"/>
                <a:gd name="connsiteY1" fmla="*/ 10556 h 11003"/>
                <a:gd name="connsiteX2" fmla="*/ 1939 w 6356"/>
                <a:gd name="connsiteY2" fmla="*/ 10013 h 11003"/>
                <a:gd name="connsiteX3" fmla="*/ 6356 w 6356"/>
                <a:gd name="connsiteY3" fmla="*/ 0 h 11003"/>
              </a:gdLst>
              <a:ahLst/>
              <a:cxnLst>
                <a:cxn ang="0">
                  <a:pos x="connsiteX0" y="connsiteY0"/>
                </a:cxn>
                <a:cxn ang="0">
                  <a:pos x="connsiteX1" y="connsiteY1"/>
                </a:cxn>
                <a:cxn ang="0">
                  <a:pos x="connsiteX2" y="connsiteY2"/>
                </a:cxn>
                <a:cxn ang="0">
                  <a:pos x="connsiteX3" y="connsiteY3"/>
                </a:cxn>
              </a:cxnLst>
              <a:rect l="l" t="t" r="r" b="b"/>
              <a:pathLst>
                <a:path w="6356" h="11003">
                  <a:moveTo>
                    <a:pt x="6356" y="0"/>
                  </a:moveTo>
                  <a:cubicBezTo>
                    <a:pt x="3733" y="3298"/>
                    <a:pt x="5631" y="7161"/>
                    <a:pt x="4802" y="10556"/>
                  </a:cubicBezTo>
                  <a:cubicBezTo>
                    <a:pt x="3636" y="11287"/>
                    <a:pt x="2642" y="11133"/>
                    <a:pt x="1939" y="10013"/>
                  </a:cubicBezTo>
                  <a:cubicBezTo>
                    <a:pt x="-1456" y="4629"/>
                    <a:pt x="-639" y="1029"/>
                    <a:pt x="6356" y="0"/>
                  </a:cubicBezTo>
                  <a:close/>
                </a:path>
              </a:pathLst>
            </a:custGeom>
            <a:grpFill/>
            <a:ln w="5715" cap="flat">
              <a:noFill/>
              <a:prstDash val="solid"/>
              <a:miter/>
            </a:ln>
          </p:spPr>
          <p:txBody>
            <a:bodyPr rtlCol="0" anchor="ctr"/>
            <a:lstStyle/>
            <a:p>
              <a:endParaRPr lang="zh-CN" altLang="en-US"/>
            </a:p>
          </p:txBody>
        </p:sp>
        <p:sp>
          <p:nvSpPr>
            <p:cNvPr id="3191" name="任意多边形: 形状 3190">
              <a:extLst>
                <a:ext uri="{FF2B5EF4-FFF2-40B4-BE49-F238E27FC236}">
                  <a16:creationId xmlns:a16="http://schemas.microsoft.com/office/drawing/2014/main" id="{D72F043B-370E-0EB9-8AA0-8E95E5C1C59D}"/>
                </a:ext>
              </a:extLst>
            </p:cNvPr>
            <p:cNvSpPr/>
            <p:nvPr/>
          </p:nvSpPr>
          <p:spPr>
            <a:xfrm>
              <a:off x="6951982" y="3188004"/>
              <a:ext cx="4296" cy="2391"/>
            </a:xfrm>
            <a:custGeom>
              <a:avLst/>
              <a:gdLst>
                <a:gd name="connsiteX0" fmla="*/ 3514 w 4296"/>
                <a:gd name="connsiteY0" fmla="*/ 1309 h 2391"/>
                <a:gd name="connsiteX1" fmla="*/ 896 w 4296"/>
                <a:gd name="connsiteY1" fmla="*/ 2343 h 2391"/>
                <a:gd name="connsiteX2" fmla="*/ 1285 w 4296"/>
                <a:gd name="connsiteY2" fmla="*/ 354 h 2391"/>
                <a:gd name="connsiteX3" fmla="*/ 4297 w 4296"/>
                <a:gd name="connsiteY3" fmla="*/ 0 h 2391"/>
                <a:gd name="connsiteX4" fmla="*/ 3514 w 4296"/>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91">
                  <a:moveTo>
                    <a:pt x="3514" y="1309"/>
                  </a:moveTo>
                  <a:cubicBezTo>
                    <a:pt x="2628" y="1692"/>
                    <a:pt x="1502" y="2612"/>
                    <a:pt x="896" y="2343"/>
                  </a:cubicBezTo>
                  <a:cubicBezTo>
                    <a:pt x="-464" y="1749"/>
                    <a:pt x="-230" y="731"/>
                    <a:pt x="1285" y="354"/>
                  </a:cubicBezTo>
                  <a:cubicBezTo>
                    <a:pt x="2256" y="114"/>
                    <a:pt x="3291" y="108"/>
                    <a:pt x="4297" y="0"/>
                  </a:cubicBezTo>
                  <a:cubicBezTo>
                    <a:pt x="4039" y="440"/>
                    <a:pt x="3777" y="874"/>
                    <a:pt x="3514" y="1309"/>
                  </a:cubicBezTo>
                  <a:close/>
                </a:path>
              </a:pathLst>
            </a:custGeom>
            <a:grpFill/>
            <a:ln w="5715" cap="flat">
              <a:noFill/>
              <a:prstDash val="solid"/>
              <a:miter/>
            </a:ln>
          </p:spPr>
          <p:txBody>
            <a:bodyPr rtlCol="0" anchor="ctr"/>
            <a:lstStyle/>
            <a:p>
              <a:endParaRPr lang="zh-CN" altLang="en-US"/>
            </a:p>
          </p:txBody>
        </p:sp>
        <p:sp>
          <p:nvSpPr>
            <p:cNvPr id="3192" name="任意多边形: 形状 3191">
              <a:extLst>
                <a:ext uri="{FF2B5EF4-FFF2-40B4-BE49-F238E27FC236}">
                  <a16:creationId xmlns:a16="http://schemas.microsoft.com/office/drawing/2014/main" id="{E73F7CE7-854A-A773-002D-F2FE02F33FD7}"/>
                </a:ext>
              </a:extLst>
            </p:cNvPr>
            <p:cNvSpPr/>
            <p:nvPr/>
          </p:nvSpPr>
          <p:spPr>
            <a:xfrm>
              <a:off x="7153595" y="339524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193" name="任意多边形: 形状 3192">
              <a:extLst>
                <a:ext uri="{FF2B5EF4-FFF2-40B4-BE49-F238E27FC236}">
                  <a16:creationId xmlns:a16="http://schemas.microsoft.com/office/drawing/2014/main" id="{C4C72212-DCE4-C5AC-E915-765EB8382A5E}"/>
                </a:ext>
              </a:extLst>
            </p:cNvPr>
            <p:cNvSpPr/>
            <p:nvPr/>
          </p:nvSpPr>
          <p:spPr>
            <a:xfrm>
              <a:off x="7109486" y="3347829"/>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194" name="任意多边形: 形状 3193">
              <a:extLst>
                <a:ext uri="{FF2B5EF4-FFF2-40B4-BE49-F238E27FC236}">
                  <a16:creationId xmlns:a16="http://schemas.microsoft.com/office/drawing/2014/main" id="{62D360CA-2A9D-B63F-41F2-24641A379CF3}"/>
                </a:ext>
              </a:extLst>
            </p:cNvPr>
            <p:cNvSpPr/>
            <p:nvPr/>
          </p:nvSpPr>
          <p:spPr>
            <a:xfrm>
              <a:off x="7050290" y="3275466"/>
              <a:ext cx="1360" cy="1354"/>
            </a:xfrm>
            <a:custGeom>
              <a:avLst/>
              <a:gdLst>
                <a:gd name="connsiteX0" fmla="*/ 1360 w 1360"/>
                <a:gd name="connsiteY0" fmla="*/ 1354 h 1354"/>
                <a:gd name="connsiteX1" fmla="*/ 0 w 1360"/>
                <a:gd name="connsiteY1" fmla="*/ 611 h 1354"/>
                <a:gd name="connsiteX2" fmla="*/ 606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3195" name="任意多边形: 形状 3194">
              <a:extLst>
                <a:ext uri="{FF2B5EF4-FFF2-40B4-BE49-F238E27FC236}">
                  <a16:creationId xmlns:a16="http://schemas.microsoft.com/office/drawing/2014/main" id="{FE5F48D4-AE18-1B62-D377-EC3637AA7544}"/>
                </a:ext>
              </a:extLst>
            </p:cNvPr>
            <p:cNvSpPr/>
            <p:nvPr/>
          </p:nvSpPr>
          <p:spPr>
            <a:xfrm>
              <a:off x="7295469" y="3428938"/>
              <a:ext cx="7529" cy="8034"/>
            </a:xfrm>
            <a:custGeom>
              <a:avLst/>
              <a:gdLst>
                <a:gd name="connsiteX0" fmla="*/ 7482 w 7529"/>
                <a:gd name="connsiteY0" fmla="*/ 3587 h 8034"/>
                <a:gd name="connsiteX1" fmla="*/ 5047 w 7529"/>
                <a:gd name="connsiteY1" fmla="*/ 7959 h 8034"/>
                <a:gd name="connsiteX2" fmla="*/ 361 w 7529"/>
                <a:gd name="connsiteY2" fmla="*/ 3907 h 8034"/>
                <a:gd name="connsiteX3" fmla="*/ 4047 w 7529"/>
                <a:gd name="connsiteY3" fmla="*/ 513 h 8034"/>
                <a:gd name="connsiteX4" fmla="*/ 7482 w 7529"/>
                <a:gd name="connsiteY4" fmla="*/ 3587 h 8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 h="8034">
                  <a:moveTo>
                    <a:pt x="7482" y="3587"/>
                  </a:moveTo>
                  <a:cubicBezTo>
                    <a:pt x="7242" y="5422"/>
                    <a:pt x="8488" y="8559"/>
                    <a:pt x="5047" y="7959"/>
                  </a:cubicBezTo>
                  <a:cubicBezTo>
                    <a:pt x="3264" y="7645"/>
                    <a:pt x="1172" y="5662"/>
                    <a:pt x="361" y="3907"/>
                  </a:cubicBezTo>
                  <a:cubicBezTo>
                    <a:pt x="-1199" y="519"/>
                    <a:pt x="2727" y="1227"/>
                    <a:pt x="4047" y="513"/>
                  </a:cubicBezTo>
                  <a:cubicBezTo>
                    <a:pt x="6750" y="-945"/>
                    <a:pt x="7773" y="901"/>
                    <a:pt x="7482" y="3587"/>
                  </a:cubicBezTo>
                  <a:close/>
                </a:path>
              </a:pathLst>
            </a:custGeom>
            <a:grpFill/>
            <a:ln w="5715" cap="flat">
              <a:noFill/>
              <a:prstDash val="solid"/>
              <a:miter/>
            </a:ln>
          </p:spPr>
          <p:txBody>
            <a:bodyPr rtlCol="0" anchor="ctr"/>
            <a:lstStyle/>
            <a:p>
              <a:endParaRPr lang="zh-CN" altLang="en-US"/>
            </a:p>
          </p:txBody>
        </p:sp>
        <p:sp>
          <p:nvSpPr>
            <p:cNvPr id="3196" name="任意多边形: 形状 3195">
              <a:extLst>
                <a:ext uri="{FF2B5EF4-FFF2-40B4-BE49-F238E27FC236}">
                  <a16:creationId xmlns:a16="http://schemas.microsoft.com/office/drawing/2014/main" id="{979A2464-6672-2726-931A-5046D7429501}"/>
                </a:ext>
              </a:extLst>
            </p:cNvPr>
            <p:cNvSpPr/>
            <p:nvPr/>
          </p:nvSpPr>
          <p:spPr>
            <a:xfrm>
              <a:off x="7446974" y="3526916"/>
              <a:ext cx="3448" cy="4017"/>
            </a:xfrm>
            <a:custGeom>
              <a:avLst/>
              <a:gdLst>
                <a:gd name="connsiteX0" fmla="*/ 2509 w 3448"/>
                <a:gd name="connsiteY0" fmla="*/ 1422 h 4017"/>
                <a:gd name="connsiteX1" fmla="*/ 1366 w 3448"/>
                <a:gd name="connsiteY1" fmla="*/ 4011 h 4017"/>
                <a:gd name="connsiteX2" fmla="*/ 354 w 3448"/>
                <a:gd name="connsiteY2" fmla="*/ 1879 h 4017"/>
                <a:gd name="connsiteX3" fmla="*/ 2538 w 3448"/>
                <a:gd name="connsiteY3" fmla="*/ 16 h 4017"/>
                <a:gd name="connsiteX4" fmla="*/ 2509 w 3448"/>
                <a:gd name="connsiteY4" fmla="*/ 1422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 h="4017">
                  <a:moveTo>
                    <a:pt x="2509" y="1422"/>
                  </a:moveTo>
                  <a:cubicBezTo>
                    <a:pt x="2132" y="2331"/>
                    <a:pt x="1817" y="3977"/>
                    <a:pt x="1366" y="4011"/>
                  </a:cubicBezTo>
                  <a:cubicBezTo>
                    <a:pt x="103" y="4114"/>
                    <a:pt x="-400" y="3000"/>
                    <a:pt x="354" y="1879"/>
                  </a:cubicBezTo>
                  <a:cubicBezTo>
                    <a:pt x="891" y="1079"/>
                    <a:pt x="2120" y="-155"/>
                    <a:pt x="2538" y="16"/>
                  </a:cubicBezTo>
                  <a:cubicBezTo>
                    <a:pt x="4555" y="850"/>
                    <a:pt x="2606" y="-767"/>
                    <a:pt x="2509" y="1422"/>
                  </a:cubicBezTo>
                  <a:close/>
                </a:path>
              </a:pathLst>
            </a:custGeom>
            <a:grpFill/>
            <a:ln w="5715" cap="flat">
              <a:noFill/>
              <a:prstDash val="solid"/>
              <a:miter/>
            </a:ln>
          </p:spPr>
          <p:txBody>
            <a:bodyPr rtlCol="0" anchor="ctr"/>
            <a:lstStyle/>
            <a:p>
              <a:endParaRPr lang="zh-CN" altLang="en-US"/>
            </a:p>
          </p:txBody>
        </p:sp>
        <p:sp>
          <p:nvSpPr>
            <p:cNvPr id="3197" name="任意多边形: 形状 3196">
              <a:extLst>
                <a:ext uri="{FF2B5EF4-FFF2-40B4-BE49-F238E27FC236}">
                  <a16:creationId xmlns:a16="http://schemas.microsoft.com/office/drawing/2014/main" id="{11DA4E30-4BCB-C6A9-5CDF-1CC2A8F2C487}"/>
                </a:ext>
              </a:extLst>
            </p:cNvPr>
            <p:cNvSpPr/>
            <p:nvPr/>
          </p:nvSpPr>
          <p:spPr>
            <a:xfrm>
              <a:off x="7469297" y="3530109"/>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198" name="任意多边形: 形状 3197">
              <a:extLst>
                <a:ext uri="{FF2B5EF4-FFF2-40B4-BE49-F238E27FC236}">
                  <a16:creationId xmlns:a16="http://schemas.microsoft.com/office/drawing/2014/main" id="{8F06D94F-96C5-F827-C83A-4F92AFAA25BB}"/>
                </a:ext>
              </a:extLst>
            </p:cNvPr>
            <p:cNvSpPr/>
            <p:nvPr/>
          </p:nvSpPr>
          <p:spPr>
            <a:xfrm>
              <a:off x="7441631" y="3523531"/>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3199" name="任意多边形: 形状 3198">
              <a:extLst>
                <a:ext uri="{FF2B5EF4-FFF2-40B4-BE49-F238E27FC236}">
                  <a16:creationId xmlns:a16="http://schemas.microsoft.com/office/drawing/2014/main" id="{EE2778E7-EC9E-AA43-676D-09A3ABE2F995}"/>
                </a:ext>
              </a:extLst>
            </p:cNvPr>
            <p:cNvSpPr/>
            <p:nvPr/>
          </p:nvSpPr>
          <p:spPr>
            <a:xfrm>
              <a:off x="7072624" y="3434160"/>
              <a:ext cx="15118" cy="9852"/>
            </a:xfrm>
            <a:custGeom>
              <a:avLst/>
              <a:gdLst>
                <a:gd name="connsiteX0" fmla="*/ 0 w 15118"/>
                <a:gd name="connsiteY0" fmla="*/ 0 h 9852"/>
                <a:gd name="connsiteX1" fmla="*/ 15099 w 15118"/>
                <a:gd name="connsiteY1" fmla="*/ 7001 h 9852"/>
                <a:gd name="connsiteX2" fmla="*/ 14487 w 15118"/>
                <a:gd name="connsiteY2" fmla="*/ 9853 h 9852"/>
                <a:gd name="connsiteX3" fmla="*/ 0 w 15118"/>
                <a:gd name="connsiteY3" fmla="*/ 0 h 9852"/>
              </a:gdLst>
              <a:ahLst/>
              <a:cxnLst>
                <a:cxn ang="0">
                  <a:pos x="connsiteX0" y="connsiteY0"/>
                </a:cxn>
                <a:cxn ang="0">
                  <a:pos x="connsiteX1" y="connsiteY1"/>
                </a:cxn>
                <a:cxn ang="0">
                  <a:pos x="connsiteX2" y="connsiteY2"/>
                </a:cxn>
                <a:cxn ang="0">
                  <a:pos x="connsiteX3" y="connsiteY3"/>
                </a:cxn>
              </a:cxnLst>
              <a:rect l="l" t="t" r="r" b="b"/>
              <a:pathLst>
                <a:path w="15118" h="9852">
                  <a:moveTo>
                    <a:pt x="0" y="0"/>
                  </a:moveTo>
                  <a:cubicBezTo>
                    <a:pt x="8836" y="371"/>
                    <a:pt x="14144" y="171"/>
                    <a:pt x="15099" y="7001"/>
                  </a:cubicBezTo>
                  <a:cubicBezTo>
                    <a:pt x="15230" y="7950"/>
                    <a:pt x="14653" y="9864"/>
                    <a:pt x="14487" y="9853"/>
                  </a:cubicBezTo>
                  <a:cubicBezTo>
                    <a:pt x="8990" y="9532"/>
                    <a:pt x="6367" y="5258"/>
                    <a:pt x="0" y="0"/>
                  </a:cubicBezTo>
                  <a:close/>
                </a:path>
              </a:pathLst>
            </a:custGeom>
            <a:grpFill/>
            <a:ln w="5715" cap="flat">
              <a:noFill/>
              <a:prstDash val="solid"/>
              <a:miter/>
            </a:ln>
          </p:spPr>
          <p:txBody>
            <a:bodyPr rtlCol="0" anchor="ctr"/>
            <a:lstStyle/>
            <a:p>
              <a:endParaRPr lang="zh-CN" altLang="en-US"/>
            </a:p>
          </p:txBody>
        </p:sp>
        <p:sp>
          <p:nvSpPr>
            <p:cNvPr id="3200" name="任意多边形: 形状 3199">
              <a:extLst>
                <a:ext uri="{FF2B5EF4-FFF2-40B4-BE49-F238E27FC236}">
                  <a16:creationId xmlns:a16="http://schemas.microsoft.com/office/drawing/2014/main" id="{605DF14A-6C91-A587-150E-DEC7042CAE59}"/>
                </a:ext>
              </a:extLst>
            </p:cNvPr>
            <p:cNvSpPr/>
            <p:nvPr/>
          </p:nvSpPr>
          <p:spPr>
            <a:xfrm>
              <a:off x="7066732" y="3346992"/>
              <a:ext cx="7937" cy="8786"/>
            </a:xfrm>
            <a:custGeom>
              <a:avLst/>
              <a:gdLst>
                <a:gd name="connsiteX0" fmla="*/ 7938 w 7937"/>
                <a:gd name="connsiteY0" fmla="*/ 8787 h 8786"/>
                <a:gd name="connsiteX1" fmla="*/ 1960 w 7937"/>
                <a:gd name="connsiteY1" fmla="*/ 6958 h 8786"/>
                <a:gd name="connsiteX2" fmla="*/ 2234 w 7937"/>
                <a:gd name="connsiteY2" fmla="*/ 631 h 8786"/>
                <a:gd name="connsiteX3" fmla="*/ 7304 w 7937"/>
                <a:gd name="connsiteY3" fmla="*/ 2449 h 8786"/>
                <a:gd name="connsiteX4" fmla="*/ 7938 w 7937"/>
                <a:gd name="connsiteY4" fmla="*/ 8775 h 8786"/>
                <a:gd name="connsiteX5" fmla="*/ 7938 w 7937"/>
                <a:gd name="connsiteY5" fmla="*/ 8787 h 8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37" h="8786">
                  <a:moveTo>
                    <a:pt x="7938" y="8787"/>
                  </a:moveTo>
                  <a:cubicBezTo>
                    <a:pt x="5921" y="8209"/>
                    <a:pt x="3589" y="8089"/>
                    <a:pt x="1960" y="6958"/>
                  </a:cubicBezTo>
                  <a:cubicBezTo>
                    <a:pt x="-783" y="5044"/>
                    <a:pt x="-606" y="2415"/>
                    <a:pt x="2234" y="631"/>
                  </a:cubicBezTo>
                  <a:cubicBezTo>
                    <a:pt x="4332" y="-683"/>
                    <a:pt x="6538" y="117"/>
                    <a:pt x="7304" y="2449"/>
                  </a:cubicBezTo>
                  <a:cubicBezTo>
                    <a:pt x="7949" y="4415"/>
                    <a:pt x="7761" y="6655"/>
                    <a:pt x="7938" y="8775"/>
                  </a:cubicBezTo>
                  <a:lnTo>
                    <a:pt x="7938" y="8787"/>
                  </a:lnTo>
                  <a:close/>
                </a:path>
              </a:pathLst>
            </a:custGeom>
            <a:grpFill/>
            <a:ln w="5715" cap="flat">
              <a:noFill/>
              <a:prstDash val="solid"/>
              <a:miter/>
            </a:ln>
          </p:spPr>
          <p:txBody>
            <a:bodyPr rtlCol="0" anchor="ctr"/>
            <a:lstStyle/>
            <a:p>
              <a:endParaRPr lang="zh-CN" altLang="en-US"/>
            </a:p>
          </p:txBody>
        </p:sp>
        <p:sp>
          <p:nvSpPr>
            <p:cNvPr id="3201" name="任意多边形: 形状 3200">
              <a:extLst>
                <a:ext uri="{FF2B5EF4-FFF2-40B4-BE49-F238E27FC236}">
                  <a16:creationId xmlns:a16="http://schemas.microsoft.com/office/drawing/2014/main" id="{CDAC794B-35A7-477D-15F8-FA064B1D68C6}"/>
                </a:ext>
              </a:extLst>
            </p:cNvPr>
            <p:cNvSpPr/>
            <p:nvPr/>
          </p:nvSpPr>
          <p:spPr>
            <a:xfrm>
              <a:off x="7008896" y="3350870"/>
              <a:ext cx="7286" cy="4922"/>
            </a:xfrm>
            <a:custGeom>
              <a:avLst/>
              <a:gdLst>
                <a:gd name="connsiteX0" fmla="*/ 0 w 7286"/>
                <a:gd name="connsiteY0" fmla="*/ 1611 h 4922"/>
                <a:gd name="connsiteX1" fmla="*/ 7264 w 7286"/>
                <a:gd name="connsiteY1" fmla="*/ 2417 h 4922"/>
                <a:gd name="connsiteX2" fmla="*/ 0 w 7286"/>
                <a:gd name="connsiteY2" fmla="*/ 4903 h 4922"/>
                <a:gd name="connsiteX3" fmla="*/ 0 w 7286"/>
                <a:gd name="connsiteY3" fmla="*/ 1611 h 4922"/>
              </a:gdLst>
              <a:ahLst/>
              <a:cxnLst>
                <a:cxn ang="0">
                  <a:pos x="connsiteX0" y="connsiteY0"/>
                </a:cxn>
                <a:cxn ang="0">
                  <a:pos x="connsiteX1" y="connsiteY1"/>
                </a:cxn>
                <a:cxn ang="0">
                  <a:pos x="connsiteX2" y="connsiteY2"/>
                </a:cxn>
                <a:cxn ang="0">
                  <a:pos x="connsiteX3" y="connsiteY3"/>
                </a:cxn>
              </a:cxnLst>
              <a:rect l="l" t="t" r="r" b="b"/>
              <a:pathLst>
                <a:path w="7286" h="4922">
                  <a:moveTo>
                    <a:pt x="0" y="1611"/>
                  </a:moveTo>
                  <a:cubicBezTo>
                    <a:pt x="2646" y="920"/>
                    <a:pt x="6824" y="-2058"/>
                    <a:pt x="7264" y="2417"/>
                  </a:cubicBezTo>
                  <a:cubicBezTo>
                    <a:pt x="7669" y="6560"/>
                    <a:pt x="2572" y="4126"/>
                    <a:pt x="0" y="4903"/>
                  </a:cubicBezTo>
                  <a:cubicBezTo>
                    <a:pt x="0" y="3800"/>
                    <a:pt x="0" y="2703"/>
                    <a:pt x="0" y="1611"/>
                  </a:cubicBezTo>
                  <a:close/>
                </a:path>
              </a:pathLst>
            </a:custGeom>
            <a:grpFill/>
            <a:ln w="5715" cap="flat">
              <a:noFill/>
              <a:prstDash val="solid"/>
              <a:miter/>
            </a:ln>
          </p:spPr>
          <p:txBody>
            <a:bodyPr rtlCol="0" anchor="ctr"/>
            <a:lstStyle/>
            <a:p>
              <a:endParaRPr lang="zh-CN" altLang="en-US"/>
            </a:p>
          </p:txBody>
        </p:sp>
        <p:sp>
          <p:nvSpPr>
            <p:cNvPr id="3202" name="任意多边形: 形状 3201">
              <a:extLst>
                <a:ext uri="{FF2B5EF4-FFF2-40B4-BE49-F238E27FC236}">
                  <a16:creationId xmlns:a16="http://schemas.microsoft.com/office/drawing/2014/main" id="{F7E6704B-1EAD-AB9B-9DF7-FFBBA6082876}"/>
                </a:ext>
              </a:extLst>
            </p:cNvPr>
            <p:cNvSpPr/>
            <p:nvPr/>
          </p:nvSpPr>
          <p:spPr>
            <a:xfrm>
              <a:off x="7006518" y="3355767"/>
              <a:ext cx="3826" cy="5509"/>
            </a:xfrm>
            <a:custGeom>
              <a:avLst/>
              <a:gdLst>
                <a:gd name="connsiteX0" fmla="*/ 3544 w 3826"/>
                <a:gd name="connsiteY0" fmla="*/ 3029 h 5509"/>
                <a:gd name="connsiteX1" fmla="*/ 2464 w 3826"/>
                <a:gd name="connsiteY1" fmla="*/ 5510 h 5509"/>
                <a:gd name="connsiteX2" fmla="*/ 127 w 3826"/>
                <a:gd name="connsiteY2" fmla="*/ 3818 h 5509"/>
                <a:gd name="connsiteX3" fmla="*/ 2373 w 3826"/>
                <a:gd name="connsiteY3" fmla="*/ 0 h 5509"/>
                <a:gd name="connsiteX4" fmla="*/ 3544 w 3826"/>
                <a:gd name="connsiteY4" fmla="*/ 3029 h 5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6" h="5509">
                  <a:moveTo>
                    <a:pt x="3544" y="3029"/>
                  </a:moveTo>
                  <a:cubicBezTo>
                    <a:pt x="4144" y="4315"/>
                    <a:pt x="3790" y="5475"/>
                    <a:pt x="2464" y="5510"/>
                  </a:cubicBezTo>
                  <a:cubicBezTo>
                    <a:pt x="1670" y="5527"/>
                    <a:pt x="361" y="4583"/>
                    <a:pt x="127" y="3818"/>
                  </a:cubicBezTo>
                  <a:cubicBezTo>
                    <a:pt x="-416" y="2006"/>
                    <a:pt x="870" y="846"/>
                    <a:pt x="2373" y="0"/>
                  </a:cubicBezTo>
                  <a:cubicBezTo>
                    <a:pt x="2767" y="1012"/>
                    <a:pt x="3156" y="2023"/>
                    <a:pt x="3544" y="3029"/>
                  </a:cubicBezTo>
                  <a:close/>
                </a:path>
              </a:pathLst>
            </a:custGeom>
            <a:grpFill/>
            <a:ln w="5715" cap="flat">
              <a:noFill/>
              <a:prstDash val="solid"/>
              <a:miter/>
            </a:ln>
          </p:spPr>
          <p:txBody>
            <a:bodyPr rtlCol="0" anchor="ctr"/>
            <a:lstStyle/>
            <a:p>
              <a:endParaRPr lang="zh-CN" altLang="en-US"/>
            </a:p>
          </p:txBody>
        </p:sp>
        <p:sp>
          <p:nvSpPr>
            <p:cNvPr id="3203" name="任意多边形: 形状 3202">
              <a:extLst>
                <a:ext uri="{FF2B5EF4-FFF2-40B4-BE49-F238E27FC236}">
                  <a16:creationId xmlns:a16="http://schemas.microsoft.com/office/drawing/2014/main" id="{1F5C00F9-2B74-0B80-FE19-E0B02116D49B}"/>
                </a:ext>
              </a:extLst>
            </p:cNvPr>
            <p:cNvSpPr/>
            <p:nvPr/>
          </p:nvSpPr>
          <p:spPr>
            <a:xfrm>
              <a:off x="7013078" y="3371015"/>
              <a:ext cx="1573" cy="2428"/>
            </a:xfrm>
            <a:custGeom>
              <a:avLst/>
              <a:gdLst>
                <a:gd name="connsiteX0" fmla="*/ 1574 w 1573"/>
                <a:gd name="connsiteY0" fmla="*/ 1303 h 2428"/>
                <a:gd name="connsiteX1" fmla="*/ 648 w 1573"/>
                <a:gd name="connsiteY1" fmla="*/ 2429 h 2428"/>
                <a:gd name="connsiteX2" fmla="*/ 2 w 1573"/>
                <a:gd name="connsiteY2" fmla="*/ 1137 h 2428"/>
                <a:gd name="connsiteX3" fmla="*/ 870 w 1573"/>
                <a:gd name="connsiteY3" fmla="*/ 0 h 2428"/>
                <a:gd name="connsiteX4" fmla="*/ 1574 w 1573"/>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8">
                  <a:moveTo>
                    <a:pt x="1574" y="1303"/>
                  </a:moveTo>
                  <a:cubicBezTo>
                    <a:pt x="1265" y="1680"/>
                    <a:pt x="956" y="2052"/>
                    <a:pt x="648" y="2429"/>
                  </a:cubicBezTo>
                  <a:cubicBezTo>
                    <a:pt x="413" y="1995"/>
                    <a:pt x="-32" y="1549"/>
                    <a:pt x="2" y="1137"/>
                  </a:cubicBezTo>
                  <a:cubicBezTo>
                    <a:pt x="36" y="737"/>
                    <a:pt x="562" y="377"/>
                    <a:pt x="870" y="0"/>
                  </a:cubicBezTo>
                  <a:cubicBezTo>
                    <a:pt x="1105" y="434"/>
                    <a:pt x="1339" y="869"/>
                    <a:pt x="1574" y="1303"/>
                  </a:cubicBezTo>
                  <a:close/>
                </a:path>
              </a:pathLst>
            </a:custGeom>
            <a:grpFill/>
            <a:ln w="5715" cap="flat">
              <a:noFill/>
              <a:prstDash val="solid"/>
              <a:miter/>
            </a:ln>
          </p:spPr>
          <p:txBody>
            <a:bodyPr rtlCol="0" anchor="ctr"/>
            <a:lstStyle/>
            <a:p>
              <a:endParaRPr lang="zh-CN" altLang="en-US"/>
            </a:p>
          </p:txBody>
        </p:sp>
        <p:sp>
          <p:nvSpPr>
            <p:cNvPr id="3204" name="任意多边形: 形状 3203">
              <a:extLst>
                <a:ext uri="{FF2B5EF4-FFF2-40B4-BE49-F238E27FC236}">
                  <a16:creationId xmlns:a16="http://schemas.microsoft.com/office/drawing/2014/main" id="{01BA745F-E00D-186D-034D-BD7E78CF7FE1}"/>
                </a:ext>
              </a:extLst>
            </p:cNvPr>
            <p:cNvSpPr/>
            <p:nvPr/>
          </p:nvSpPr>
          <p:spPr>
            <a:xfrm>
              <a:off x="7025339" y="3464318"/>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205" name="任意多边形: 形状 3204">
              <a:extLst>
                <a:ext uri="{FF2B5EF4-FFF2-40B4-BE49-F238E27FC236}">
                  <a16:creationId xmlns:a16="http://schemas.microsoft.com/office/drawing/2014/main" id="{DF12BF28-D90D-5B91-FB8E-ABE2DA8FB1F9}"/>
                </a:ext>
              </a:extLst>
            </p:cNvPr>
            <p:cNvSpPr/>
            <p:nvPr/>
          </p:nvSpPr>
          <p:spPr>
            <a:xfrm>
              <a:off x="7234405" y="3426506"/>
              <a:ext cx="15666" cy="11294"/>
            </a:xfrm>
            <a:custGeom>
              <a:avLst/>
              <a:gdLst>
                <a:gd name="connsiteX0" fmla="*/ 0 w 15666"/>
                <a:gd name="connsiteY0" fmla="*/ 10603 h 11294"/>
                <a:gd name="connsiteX1" fmla="*/ 8527 w 15666"/>
                <a:gd name="connsiteY1" fmla="*/ 653 h 11294"/>
                <a:gd name="connsiteX2" fmla="*/ 15082 w 15666"/>
                <a:gd name="connsiteY2" fmla="*/ 3179 h 11294"/>
                <a:gd name="connsiteX3" fmla="*/ 13608 w 15666"/>
                <a:gd name="connsiteY3" fmla="*/ 8620 h 11294"/>
                <a:gd name="connsiteX4" fmla="*/ 0 w 15666"/>
                <a:gd name="connsiteY4" fmla="*/ 10603 h 11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6" h="11294">
                  <a:moveTo>
                    <a:pt x="0" y="10603"/>
                  </a:moveTo>
                  <a:cubicBezTo>
                    <a:pt x="3149" y="6786"/>
                    <a:pt x="5344" y="3071"/>
                    <a:pt x="8527" y="653"/>
                  </a:cubicBezTo>
                  <a:cubicBezTo>
                    <a:pt x="10356" y="-735"/>
                    <a:pt x="13767" y="82"/>
                    <a:pt x="15082" y="3179"/>
                  </a:cubicBezTo>
                  <a:cubicBezTo>
                    <a:pt x="15996" y="5334"/>
                    <a:pt x="16065" y="7294"/>
                    <a:pt x="13608" y="8620"/>
                  </a:cubicBezTo>
                  <a:cubicBezTo>
                    <a:pt x="9721" y="10718"/>
                    <a:pt x="5767" y="12243"/>
                    <a:pt x="0" y="10603"/>
                  </a:cubicBezTo>
                  <a:close/>
                </a:path>
              </a:pathLst>
            </a:custGeom>
            <a:grpFill/>
            <a:ln w="5715" cap="flat">
              <a:noFill/>
              <a:prstDash val="solid"/>
              <a:miter/>
            </a:ln>
          </p:spPr>
          <p:txBody>
            <a:bodyPr rtlCol="0" anchor="ctr"/>
            <a:lstStyle/>
            <a:p>
              <a:endParaRPr lang="zh-CN" altLang="en-US"/>
            </a:p>
          </p:txBody>
        </p:sp>
        <p:sp>
          <p:nvSpPr>
            <p:cNvPr id="3206" name="任意多边形: 形状 3205">
              <a:extLst>
                <a:ext uri="{FF2B5EF4-FFF2-40B4-BE49-F238E27FC236}">
                  <a16:creationId xmlns:a16="http://schemas.microsoft.com/office/drawing/2014/main" id="{45E57255-8830-92C2-E485-6CE5406AC281}"/>
                </a:ext>
              </a:extLst>
            </p:cNvPr>
            <p:cNvSpPr/>
            <p:nvPr/>
          </p:nvSpPr>
          <p:spPr>
            <a:xfrm>
              <a:off x="7221681" y="3416401"/>
              <a:ext cx="17421" cy="11735"/>
            </a:xfrm>
            <a:custGeom>
              <a:avLst/>
              <a:gdLst>
                <a:gd name="connsiteX0" fmla="*/ 4260 w 17421"/>
                <a:gd name="connsiteY0" fmla="*/ 11735 h 11735"/>
                <a:gd name="connsiteX1" fmla="*/ 1763 w 17421"/>
                <a:gd name="connsiteY1" fmla="*/ 5923 h 11735"/>
                <a:gd name="connsiteX2" fmla="*/ 1483 w 17421"/>
                <a:gd name="connsiteY2" fmla="*/ 711 h 11735"/>
                <a:gd name="connsiteX3" fmla="*/ 5855 w 17421"/>
                <a:gd name="connsiteY3" fmla="*/ 391 h 11735"/>
                <a:gd name="connsiteX4" fmla="*/ 17422 w 17421"/>
                <a:gd name="connsiteY4" fmla="*/ 5152 h 11735"/>
                <a:gd name="connsiteX5" fmla="*/ 4260 w 17421"/>
                <a:gd name="connsiteY5" fmla="*/ 11735 h 11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21" h="11735">
                  <a:moveTo>
                    <a:pt x="4260" y="11735"/>
                  </a:moveTo>
                  <a:cubicBezTo>
                    <a:pt x="3460" y="9769"/>
                    <a:pt x="3066" y="7466"/>
                    <a:pt x="1763" y="5923"/>
                  </a:cubicBezTo>
                  <a:cubicBezTo>
                    <a:pt x="128" y="3992"/>
                    <a:pt x="-1083" y="2345"/>
                    <a:pt x="1483" y="711"/>
                  </a:cubicBezTo>
                  <a:cubicBezTo>
                    <a:pt x="2620" y="-9"/>
                    <a:pt x="5266" y="-295"/>
                    <a:pt x="5855" y="391"/>
                  </a:cubicBezTo>
                  <a:cubicBezTo>
                    <a:pt x="8975" y="4060"/>
                    <a:pt x="12707" y="5643"/>
                    <a:pt x="17422" y="5152"/>
                  </a:cubicBezTo>
                  <a:cubicBezTo>
                    <a:pt x="14073" y="9426"/>
                    <a:pt x="9478" y="11204"/>
                    <a:pt x="4260" y="11735"/>
                  </a:cubicBezTo>
                  <a:close/>
                </a:path>
              </a:pathLst>
            </a:custGeom>
            <a:grpFill/>
            <a:ln w="5715" cap="flat">
              <a:noFill/>
              <a:prstDash val="solid"/>
              <a:miter/>
            </a:ln>
          </p:spPr>
          <p:txBody>
            <a:bodyPr rtlCol="0" anchor="ctr"/>
            <a:lstStyle/>
            <a:p>
              <a:endParaRPr lang="zh-CN" altLang="en-US"/>
            </a:p>
          </p:txBody>
        </p:sp>
        <p:sp>
          <p:nvSpPr>
            <p:cNvPr id="3207" name="任意多边形: 形状 3206">
              <a:extLst>
                <a:ext uri="{FF2B5EF4-FFF2-40B4-BE49-F238E27FC236}">
                  <a16:creationId xmlns:a16="http://schemas.microsoft.com/office/drawing/2014/main" id="{3E3DA0A0-EDD9-805B-35C7-5855D948B6DB}"/>
                </a:ext>
              </a:extLst>
            </p:cNvPr>
            <p:cNvSpPr/>
            <p:nvPr/>
          </p:nvSpPr>
          <p:spPr>
            <a:xfrm>
              <a:off x="7238733" y="3412574"/>
              <a:ext cx="8040" cy="8890"/>
            </a:xfrm>
            <a:custGeom>
              <a:avLst/>
              <a:gdLst>
                <a:gd name="connsiteX0" fmla="*/ 6358 w 8040"/>
                <a:gd name="connsiteY0" fmla="*/ 0 h 8890"/>
                <a:gd name="connsiteX1" fmla="*/ 7993 w 8040"/>
                <a:gd name="connsiteY1" fmla="*/ 3189 h 8890"/>
                <a:gd name="connsiteX2" fmla="*/ 1952 w 8040"/>
                <a:gd name="connsiteY2" fmla="*/ 8813 h 8890"/>
                <a:gd name="connsiteX3" fmla="*/ 552 w 8040"/>
                <a:gd name="connsiteY3" fmla="*/ 5778 h 8890"/>
                <a:gd name="connsiteX4" fmla="*/ 6358 w 8040"/>
                <a:gd name="connsiteY4" fmla="*/ 0 h 8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40" h="8890">
                  <a:moveTo>
                    <a:pt x="6358" y="0"/>
                  </a:moveTo>
                  <a:cubicBezTo>
                    <a:pt x="6581" y="417"/>
                    <a:pt x="7827" y="1737"/>
                    <a:pt x="7993" y="3189"/>
                  </a:cubicBezTo>
                  <a:cubicBezTo>
                    <a:pt x="8484" y="7515"/>
                    <a:pt x="5130" y="8281"/>
                    <a:pt x="1952" y="8813"/>
                  </a:cubicBezTo>
                  <a:cubicBezTo>
                    <a:pt x="-1426" y="9379"/>
                    <a:pt x="621" y="6715"/>
                    <a:pt x="552" y="5778"/>
                  </a:cubicBezTo>
                  <a:cubicBezTo>
                    <a:pt x="358" y="3012"/>
                    <a:pt x="1101" y="532"/>
                    <a:pt x="6358" y="0"/>
                  </a:cubicBezTo>
                  <a:close/>
                </a:path>
              </a:pathLst>
            </a:custGeom>
            <a:grpFill/>
            <a:ln w="5715" cap="flat">
              <a:noFill/>
              <a:prstDash val="solid"/>
              <a:miter/>
            </a:ln>
          </p:spPr>
          <p:txBody>
            <a:bodyPr rtlCol="0" anchor="ctr"/>
            <a:lstStyle/>
            <a:p>
              <a:endParaRPr lang="zh-CN" altLang="en-US"/>
            </a:p>
          </p:txBody>
        </p:sp>
        <p:sp>
          <p:nvSpPr>
            <p:cNvPr id="3208" name="任意多边形: 形状 3207">
              <a:extLst>
                <a:ext uri="{FF2B5EF4-FFF2-40B4-BE49-F238E27FC236}">
                  <a16:creationId xmlns:a16="http://schemas.microsoft.com/office/drawing/2014/main" id="{5B6717C3-3B22-C36D-84A4-0D49515A8FCE}"/>
                </a:ext>
              </a:extLst>
            </p:cNvPr>
            <p:cNvSpPr/>
            <p:nvPr/>
          </p:nvSpPr>
          <p:spPr>
            <a:xfrm>
              <a:off x="7192975" y="3349100"/>
              <a:ext cx="5247" cy="4386"/>
            </a:xfrm>
            <a:custGeom>
              <a:avLst/>
              <a:gdLst>
                <a:gd name="connsiteX0" fmla="*/ 5248 w 5247"/>
                <a:gd name="connsiteY0" fmla="*/ 2570 h 4386"/>
                <a:gd name="connsiteX1" fmla="*/ 4059 w 5247"/>
                <a:gd name="connsiteY1" fmla="*/ 4387 h 4386"/>
                <a:gd name="connsiteX2" fmla="*/ 739 w 5247"/>
                <a:gd name="connsiteY2" fmla="*/ 1472 h 4386"/>
                <a:gd name="connsiteX3" fmla="*/ 1619 w 5247"/>
                <a:gd name="connsiteY3" fmla="*/ 210 h 4386"/>
                <a:gd name="connsiteX4" fmla="*/ 5248 w 5247"/>
                <a:gd name="connsiteY4" fmla="*/ 2570 h 4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7" h="4386">
                  <a:moveTo>
                    <a:pt x="5248" y="2570"/>
                  </a:moveTo>
                  <a:cubicBezTo>
                    <a:pt x="4905" y="3090"/>
                    <a:pt x="4482" y="3735"/>
                    <a:pt x="4059" y="4387"/>
                  </a:cubicBezTo>
                  <a:cubicBezTo>
                    <a:pt x="2945" y="3421"/>
                    <a:pt x="1728" y="2553"/>
                    <a:pt x="739" y="1472"/>
                  </a:cubicBezTo>
                  <a:cubicBezTo>
                    <a:pt x="-507" y="118"/>
                    <a:pt x="-153" y="-299"/>
                    <a:pt x="1619" y="210"/>
                  </a:cubicBezTo>
                  <a:cubicBezTo>
                    <a:pt x="3082" y="627"/>
                    <a:pt x="4648" y="764"/>
                    <a:pt x="5248" y="2570"/>
                  </a:cubicBezTo>
                  <a:close/>
                </a:path>
              </a:pathLst>
            </a:custGeom>
            <a:grpFill/>
            <a:ln w="5715" cap="flat">
              <a:noFill/>
              <a:prstDash val="solid"/>
              <a:miter/>
            </a:ln>
          </p:spPr>
          <p:txBody>
            <a:bodyPr rtlCol="0" anchor="ctr"/>
            <a:lstStyle/>
            <a:p>
              <a:endParaRPr lang="zh-CN" altLang="en-US"/>
            </a:p>
          </p:txBody>
        </p:sp>
        <p:sp>
          <p:nvSpPr>
            <p:cNvPr id="3209" name="任意多边形: 形状 3208">
              <a:extLst>
                <a:ext uri="{FF2B5EF4-FFF2-40B4-BE49-F238E27FC236}">
                  <a16:creationId xmlns:a16="http://schemas.microsoft.com/office/drawing/2014/main" id="{184A0B6A-926B-191F-A17B-5A83A7CF7526}"/>
                </a:ext>
              </a:extLst>
            </p:cNvPr>
            <p:cNvSpPr/>
            <p:nvPr/>
          </p:nvSpPr>
          <p:spPr>
            <a:xfrm>
              <a:off x="7223574" y="3428142"/>
              <a:ext cx="3815" cy="5504"/>
            </a:xfrm>
            <a:custGeom>
              <a:avLst/>
              <a:gdLst>
                <a:gd name="connsiteX0" fmla="*/ 3533 w 3815"/>
                <a:gd name="connsiteY0" fmla="*/ 3024 h 5504"/>
                <a:gd name="connsiteX1" fmla="*/ 2459 w 3815"/>
                <a:gd name="connsiteY1" fmla="*/ 5504 h 5504"/>
                <a:gd name="connsiteX2" fmla="*/ 127 w 3815"/>
                <a:gd name="connsiteY2" fmla="*/ 3812 h 5504"/>
                <a:gd name="connsiteX3" fmla="*/ 2373 w 3815"/>
                <a:gd name="connsiteY3" fmla="*/ 0 h 5504"/>
                <a:gd name="connsiteX4" fmla="*/ 3533 w 3815"/>
                <a:gd name="connsiteY4" fmla="*/ 3024 h 5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5" h="5504">
                  <a:moveTo>
                    <a:pt x="3533" y="3024"/>
                  </a:moveTo>
                  <a:cubicBezTo>
                    <a:pt x="4133" y="4304"/>
                    <a:pt x="3778" y="5469"/>
                    <a:pt x="2459" y="5504"/>
                  </a:cubicBezTo>
                  <a:cubicBezTo>
                    <a:pt x="1664" y="5527"/>
                    <a:pt x="355" y="4578"/>
                    <a:pt x="127" y="3812"/>
                  </a:cubicBezTo>
                  <a:cubicBezTo>
                    <a:pt x="-416" y="2000"/>
                    <a:pt x="870" y="840"/>
                    <a:pt x="2373" y="0"/>
                  </a:cubicBezTo>
                  <a:cubicBezTo>
                    <a:pt x="2756" y="1006"/>
                    <a:pt x="3144" y="2012"/>
                    <a:pt x="3533" y="3024"/>
                  </a:cubicBezTo>
                  <a:close/>
                </a:path>
              </a:pathLst>
            </a:custGeom>
            <a:grpFill/>
            <a:ln w="5715" cap="flat">
              <a:noFill/>
              <a:prstDash val="solid"/>
              <a:miter/>
            </a:ln>
          </p:spPr>
          <p:txBody>
            <a:bodyPr rtlCol="0" anchor="ctr"/>
            <a:lstStyle/>
            <a:p>
              <a:endParaRPr lang="zh-CN" altLang="en-US"/>
            </a:p>
          </p:txBody>
        </p:sp>
        <p:sp>
          <p:nvSpPr>
            <p:cNvPr id="3210" name="任意多边形: 形状 3209">
              <a:extLst>
                <a:ext uri="{FF2B5EF4-FFF2-40B4-BE49-F238E27FC236}">
                  <a16:creationId xmlns:a16="http://schemas.microsoft.com/office/drawing/2014/main" id="{C9396149-BE8C-6CC7-1FCC-F5778F763268}"/>
                </a:ext>
              </a:extLst>
            </p:cNvPr>
            <p:cNvSpPr/>
            <p:nvPr/>
          </p:nvSpPr>
          <p:spPr>
            <a:xfrm>
              <a:off x="7293990" y="3510370"/>
              <a:ext cx="4296" cy="2391"/>
            </a:xfrm>
            <a:custGeom>
              <a:avLst/>
              <a:gdLst>
                <a:gd name="connsiteX0" fmla="*/ 3519 w 4296"/>
                <a:gd name="connsiteY0" fmla="*/ 1309 h 2391"/>
                <a:gd name="connsiteX1" fmla="*/ 896 w 4296"/>
                <a:gd name="connsiteY1" fmla="*/ 2343 h 2391"/>
                <a:gd name="connsiteX2" fmla="*/ 1285 w 4296"/>
                <a:gd name="connsiteY2" fmla="*/ 354 h 2391"/>
                <a:gd name="connsiteX3" fmla="*/ 4297 w 4296"/>
                <a:gd name="connsiteY3" fmla="*/ 0 h 2391"/>
                <a:gd name="connsiteX4" fmla="*/ 3519 w 4296"/>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91">
                  <a:moveTo>
                    <a:pt x="3519" y="1309"/>
                  </a:moveTo>
                  <a:cubicBezTo>
                    <a:pt x="2628" y="1692"/>
                    <a:pt x="1508" y="2612"/>
                    <a:pt x="896" y="2343"/>
                  </a:cubicBezTo>
                  <a:cubicBezTo>
                    <a:pt x="-464" y="1749"/>
                    <a:pt x="-230" y="732"/>
                    <a:pt x="1285" y="354"/>
                  </a:cubicBezTo>
                  <a:cubicBezTo>
                    <a:pt x="2257" y="114"/>
                    <a:pt x="3291" y="109"/>
                    <a:pt x="4297" y="0"/>
                  </a:cubicBezTo>
                  <a:cubicBezTo>
                    <a:pt x="4039" y="435"/>
                    <a:pt x="3782" y="874"/>
                    <a:pt x="3519" y="1309"/>
                  </a:cubicBezTo>
                  <a:close/>
                </a:path>
              </a:pathLst>
            </a:custGeom>
            <a:grpFill/>
            <a:ln w="5715" cap="flat">
              <a:noFill/>
              <a:prstDash val="solid"/>
              <a:miter/>
            </a:ln>
          </p:spPr>
          <p:txBody>
            <a:bodyPr rtlCol="0" anchor="ctr"/>
            <a:lstStyle/>
            <a:p>
              <a:endParaRPr lang="zh-CN" altLang="en-US"/>
            </a:p>
          </p:txBody>
        </p:sp>
        <p:sp>
          <p:nvSpPr>
            <p:cNvPr id="3211" name="任意多边形: 形状 3210">
              <a:extLst>
                <a:ext uri="{FF2B5EF4-FFF2-40B4-BE49-F238E27FC236}">
                  <a16:creationId xmlns:a16="http://schemas.microsoft.com/office/drawing/2014/main" id="{3114E499-3F2D-E001-A774-E3AB0A3C5092}"/>
                </a:ext>
              </a:extLst>
            </p:cNvPr>
            <p:cNvSpPr/>
            <p:nvPr/>
          </p:nvSpPr>
          <p:spPr>
            <a:xfrm>
              <a:off x="7248961" y="3424845"/>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95" y="1097"/>
                    <a:pt x="3286" y="0"/>
                  </a:cubicBezTo>
                  <a:cubicBezTo>
                    <a:pt x="2195" y="1097"/>
                    <a:pt x="1097" y="2194"/>
                    <a:pt x="0" y="3292"/>
                  </a:cubicBezTo>
                  <a:close/>
                </a:path>
              </a:pathLst>
            </a:custGeom>
            <a:grpFill/>
            <a:ln w="5715" cap="flat">
              <a:noFill/>
              <a:prstDash val="solid"/>
              <a:miter/>
            </a:ln>
          </p:spPr>
          <p:txBody>
            <a:bodyPr rtlCol="0" anchor="ctr"/>
            <a:lstStyle/>
            <a:p>
              <a:endParaRPr lang="zh-CN" altLang="en-US"/>
            </a:p>
          </p:txBody>
        </p:sp>
        <p:sp>
          <p:nvSpPr>
            <p:cNvPr id="3212" name="任意多边形: 形状 3211">
              <a:extLst>
                <a:ext uri="{FF2B5EF4-FFF2-40B4-BE49-F238E27FC236}">
                  <a16:creationId xmlns:a16="http://schemas.microsoft.com/office/drawing/2014/main" id="{C184352E-D292-AC30-C555-F7B941FC18C6}"/>
                </a:ext>
              </a:extLst>
            </p:cNvPr>
            <p:cNvSpPr/>
            <p:nvPr/>
          </p:nvSpPr>
          <p:spPr>
            <a:xfrm>
              <a:off x="7163459" y="3375507"/>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213" name="任意多边形: 形状 3212">
              <a:extLst>
                <a:ext uri="{FF2B5EF4-FFF2-40B4-BE49-F238E27FC236}">
                  <a16:creationId xmlns:a16="http://schemas.microsoft.com/office/drawing/2014/main" id="{E8583D7E-C911-A585-477E-794600D0237D}"/>
                </a:ext>
              </a:extLst>
            </p:cNvPr>
            <p:cNvSpPr/>
            <p:nvPr/>
          </p:nvSpPr>
          <p:spPr>
            <a:xfrm>
              <a:off x="7191697" y="3347829"/>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214" name="任意多边形: 形状 3213">
              <a:extLst>
                <a:ext uri="{FF2B5EF4-FFF2-40B4-BE49-F238E27FC236}">
                  <a16:creationId xmlns:a16="http://schemas.microsoft.com/office/drawing/2014/main" id="{7A8FEF49-78F9-1116-C434-89E62E3983B9}"/>
                </a:ext>
              </a:extLst>
            </p:cNvPr>
            <p:cNvSpPr/>
            <p:nvPr/>
          </p:nvSpPr>
          <p:spPr>
            <a:xfrm>
              <a:off x="7012937" y="3769642"/>
              <a:ext cx="17893" cy="8811"/>
            </a:xfrm>
            <a:custGeom>
              <a:avLst/>
              <a:gdLst>
                <a:gd name="connsiteX0" fmla="*/ 0 w 17893"/>
                <a:gd name="connsiteY0" fmla="*/ 0 h 8811"/>
                <a:gd name="connsiteX1" fmla="*/ 17894 w 17893"/>
                <a:gd name="connsiteY1" fmla="*/ 6881 h 8811"/>
                <a:gd name="connsiteX2" fmla="*/ 0 w 17893"/>
                <a:gd name="connsiteY2" fmla="*/ 0 h 8811"/>
              </a:gdLst>
              <a:ahLst/>
              <a:cxnLst>
                <a:cxn ang="0">
                  <a:pos x="connsiteX0" y="connsiteY0"/>
                </a:cxn>
                <a:cxn ang="0">
                  <a:pos x="connsiteX1" y="connsiteY1"/>
                </a:cxn>
                <a:cxn ang="0">
                  <a:pos x="connsiteX2" y="connsiteY2"/>
                </a:cxn>
              </a:cxnLst>
              <a:rect l="l" t="t" r="r" b="b"/>
              <a:pathLst>
                <a:path w="17893" h="8811">
                  <a:moveTo>
                    <a:pt x="0" y="0"/>
                  </a:moveTo>
                  <a:cubicBezTo>
                    <a:pt x="5681" y="3309"/>
                    <a:pt x="13991" y="-966"/>
                    <a:pt x="17894" y="6881"/>
                  </a:cubicBezTo>
                  <a:cubicBezTo>
                    <a:pt x="977" y="10139"/>
                    <a:pt x="977" y="10139"/>
                    <a:pt x="0" y="0"/>
                  </a:cubicBezTo>
                  <a:close/>
                </a:path>
              </a:pathLst>
            </a:custGeom>
            <a:grpFill/>
            <a:ln w="5715" cap="flat">
              <a:noFill/>
              <a:prstDash val="solid"/>
              <a:miter/>
            </a:ln>
          </p:spPr>
          <p:txBody>
            <a:bodyPr rtlCol="0" anchor="ctr"/>
            <a:lstStyle/>
            <a:p>
              <a:endParaRPr lang="zh-CN" altLang="en-US"/>
            </a:p>
          </p:txBody>
        </p:sp>
        <p:sp>
          <p:nvSpPr>
            <p:cNvPr id="3215" name="任意多边形: 形状 3214">
              <a:extLst>
                <a:ext uri="{FF2B5EF4-FFF2-40B4-BE49-F238E27FC236}">
                  <a16:creationId xmlns:a16="http://schemas.microsoft.com/office/drawing/2014/main" id="{3B1C4D21-3D52-0361-A8AA-66E6D4BEBFCB}"/>
                </a:ext>
              </a:extLst>
            </p:cNvPr>
            <p:cNvSpPr/>
            <p:nvPr/>
          </p:nvSpPr>
          <p:spPr>
            <a:xfrm>
              <a:off x="7064800" y="3785324"/>
              <a:ext cx="1360" cy="1360"/>
            </a:xfrm>
            <a:custGeom>
              <a:avLst/>
              <a:gdLst>
                <a:gd name="connsiteX0" fmla="*/ 0 w 1360"/>
                <a:gd name="connsiteY0" fmla="*/ 1360 h 1360"/>
                <a:gd name="connsiteX1" fmla="*/ 754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54" y="0"/>
                  </a:lnTo>
                  <a:lnTo>
                    <a:pt x="1360" y="611"/>
                  </a:lnTo>
                  <a:close/>
                </a:path>
              </a:pathLst>
            </a:custGeom>
            <a:grpFill/>
            <a:ln w="5715" cap="flat">
              <a:noFill/>
              <a:prstDash val="solid"/>
              <a:miter/>
            </a:ln>
          </p:spPr>
          <p:txBody>
            <a:bodyPr rtlCol="0" anchor="ctr"/>
            <a:lstStyle/>
            <a:p>
              <a:endParaRPr lang="zh-CN" altLang="en-US"/>
            </a:p>
          </p:txBody>
        </p:sp>
        <p:sp>
          <p:nvSpPr>
            <p:cNvPr id="3216" name="任意多边形: 形状 3215">
              <a:extLst>
                <a:ext uri="{FF2B5EF4-FFF2-40B4-BE49-F238E27FC236}">
                  <a16:creationId xmlns:a16="http://schemas.microsoft.com/office/drawing/2014/main" id="{CF60E16A-AEA7-8125-E3CC-2220D074EF22}"/>
                </a:ext>
              </a:extLst>
            </p:cNvPr>
            <p:cNvSpPr/>
            <p:nvPr/>
          </p:nvSpPr>
          <p:spPr>
            <a:xfrm>
              <a:off x="7348465" y="3769335"/>
              <a:ext cx="1691" cy="1747"/>
            </a:xfrm>
            <a:custGeom>
              <a:avLst/>
              <a:gdLst>
                <a:gd name="connsiteX0" fmla="*/ 412 w 1691"/>
                <a:gd name="connsiteY0" fmla="*/ 1730 h 1747"/>
                <a:gd name="connsiteX1" fmla="*/ 0 w 1691"/>
                <a:gd name="connsiteY1" fmla="*/ 335 h 1747"/>
                <a:gd name="connsiteX2" fmla="*/ 1183 w 1691"/>
                <a:gd name="connsiteY2" fmla="*/ 27 h 1747"/>
                <a:gd name="connsiteX3" fmla="*/ 412 w 1691"/>
                <a:gd name="connsiteY3" fmla="*/ 1730 h 1747"/>
              </a:gdLst>
              <a:ahLst/>
              <a:cxnLst>
                <a:cxn ang="0">
                  <a:pos x="connsiteX0" y="connsiteY0"/>
                </a:cxn>
                <a:cxn ang="0">
                  <a:pos x="connsiteX1" y="connsiteY1"/>
                </a:cxn>
                <a:cxn ang="0">
                  <a:pos x="connsiteX2" y="connsiteY2"/>
                </a:cxn>
                <a:cxn ang="0">
                  <a:pos x="connsiteX3" y="connsiteY3"/>
                </a:cxn>
              </a:cxnLst>
              <a:rect l="l" t="t" r="r" b="b"/>
              <a:pathLst>
                <a:path w="1691" h="1747">
                  <a:moveTo>
                    <a:pt x="412" y="1730"/>
                  </a:moveTo>
                  <a:cubicBezTo>
                    <a:pt x="275" y="1267"/>
                    <a:pt x="137" y="798"/>
                    <a:pt x="0" y="335"/>
                  </a:cubicBezTo>
                  <a:cubicBezTo>
                    <a:pt x="406" y="221"/>
                    <a:pt x="1091" y="-93"/>
                    <a:pt x="1183" y="27"/>
                  </a:cubicBezTo>
                  <a:cubicBezTo>
                    <a:pt x="2075" y="1267"/>
                    <a:pt x="1778" y="1861"/>
                    <a:pt x="412" y="1730"/>
                  </a:cubicBezTo>
                  <a:close/>
                </a:path>
              </a:pathLst>
            </a:custGeom>
            <a:grpFill/>
            <a:ln w="5715" cap="flat">
              <a:noFill/>
              <a:prstDash val="solid"/>
              <a:miter/>
            </a:ln>
          </p:spPr>
          <p:txBody>
            <a:bodyPr rtlCol="0" anchor="ctr"/>
            <a:lstStyle/>
            <a:p>
              <a:endParaRPr lang="zh-CN" altLang="en-US"/>
            </a:p>
          </p:txBody>
        </p:sp>
        <p:sp>
          <p:nvSpPr>
            <p:cNvPr id="3217" name="任意多边形: 形状 3216">
              <a:extLst>
                <a:ext uri="{FF2B5EF4-FFF2-40B4-BE49-F238E27FC236}">
                  <a16:creationId xmlns:a16="http://schemas.microsoft.com/office/drawing/2014/main" id="{F51059E0-7730-E260-4551-A919DBC4CBDD}"/>
                </a:ext>
              </a:extLst>
            </p:cNvPr>
            <p:cNvSpPr/>
            <p:nvPr/>
          </p:nvSpPr>
          <p:spPr>
            <a:xfrm>
              <a:off x="7110658" y="3376273"/>
              <a:ext cx="7978" cy="9153"/>
            </a:xfrm>
            <a:custGeom>
              <a:avLst/>
              <a:gdLst>
                <a:gd name="connsiteX0" fmla="*/ 5721 w 7978"/>
                <a:gd name="connsiteY0" fmla="*/ 0 h 9153"/>
                <a:gd name="connsiteX1" fmla="*/ 7909 w 7978"/>
                <a:gd name="connsiteY1" fmla="*/ 3258 h 9153"/>
                <a:gd name="connsiteX2" fmla="*/ 1800 w 7978"/>
                <a:gd name="connsiteY2" fmla="*/ 8990 h 9153"/>
                <a:gd name="connsiteX3" fmla="*/ 823 w 7978"/>
                <a:gd name="connsiteY3" fmla="*/ 7681 h 9153"/>
                <a:gd name="connsiteX4" fmla="*/ 5721 w 7978"/>
                <a:gd name="connsiteY4" fmla="*/ 0 h 9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8" h="9153">
                  <a:moveTo>
                    <a:pt x="5721" y="0"/>
                  </a:moveTo>
                  <a:cubicBezTo>
                    <a:pt x="6224" y="709"/>
                    <a:pt x="7721" y="1892"/>
                    <a:pt x="7909" y="3258"/>
                  </a:cubicBezTo>
                  <a:cubicBezTo>
                    <a:pt x="8526" y="7738"/>
                    <a:pt x="4880" y="8121"/>
                    <a:pt x="1800" y="8990"/>
                  </a:cubicBezTo>
                  <a:cubicBezTo>
                    <a:pt x="-35" y="9510"/>
                    <a:pt x="-652" y="8716"/>
                    <a:pt x="823" y="7681"/>
                  </a:cubicBezTo>
                  <a:cubicBezTo>
                    <a:pt x="3577" y="5761"/>
                    <a:pt x="-538" y="657"/>
                    <a:pt x="5721" y="0"/>
                  </a:cubicBezTo>
                  <a:close/>
                </a:path>
              </a:pathLst>
            </a:custGeom>
            <a:grpFill/>
            <a:ln w="5715" cap="flat">
              <a:noFill/>
              <a:prstDash val="solid"/>
              <a:miter/>
            </a:ln>
          </p:spPr>
          <p:txBody>
            <a:bodyPr rtlCol="0" anchor="ctr"/>
            <a:lstStyle/>
            <a:p>
              <a:endParaRPr lang="zh-CN" altLang="en-US"/>
            </a:p>
          </p:txBody>
        </p:sp>
        <p:sp>
          <p:nvSpPr>
            <p:cNvPr id="3218" name="任意多边形: 形状 3217">
              <a:extLst>
                <a:ext uri="{FF2B5EF4-FFF2-40B4-BE49-F238E27FC236}">
                  <a16:creationId xmlns:a16="http://schemas.microsoft.com/office/drawing/2014/main" id="{736FA9F8-B307-05C2-B673-1AC6AF92EAD3}"/>
                </a:ext>
              </a:extLst>
            </p:cNvPr>
            <p:cNvSpPr/>
            <p:nvPr/>
          </p:nvSpPr>
          <p:spPr>
            <a:xfrm>
              <a:off x="7148943" y="3436540"/>
              <a:ext cx="9199" cy="7417"/>
            </a:xfrm>
            <a:custGeom>
              <a:avLst/>
              <a:gdLst>
                <a:gd name="connsiteX0" fmla="*/ 0 w 9199"/>
                <a:gd name="connsiteY0" fmla="*/ 4009 h 7417"/>
                <a:gd name="connsiteX1" fmla="*/ 6538 w 9199"/>
                <a:gd name="connsiteY1" fmla="*/ 3 h 7417"/>
                <a:gd name="connsiteX2" fmla="*/ 8887 w 9199"/>
                <a:gd name="connsiteY2" fmla="*/ 3186 h 7417"/>
                <a:gd name="connsiteX3" fmla="*/ 3200 w 9199"/>
                <a:gd name="connsiteY3" fmla="*/ 7238 h 7417"/>
                <a:gd name="connsiteX4" fmla="*/ 0 w 9199"/>
                <a:gd name="connsiteY4" fmla="*/ 4009 h 7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99" h="7417">
                  <a:moveTo>
                    <a:pt x="0" y="4009"/>
                  </a:moveTo>
                  <a:cubicBezTo>
                    <a:pt x="1337" y="820"/>
                    <a:pt x="3846" y="-60"/>
                    <a:pt x="6538" y="3"/>
                  </a:cubicBezTo>
                  <a:cubicBezTo>
                    <a:pt x="8172" y="43"/>
                    <a:pt x="9927" y="2038"/>
                    <a:pt x="8887" y="3186"/>
                  </a:cubicBezTo>
                  <a:cubicBezTo>
                    <a:pt x="7378" y="4850"/>
                    <a:pt x="6389" y="8233"/>
                    <a:pt x="3200" y="7238"/>
                  </a:cubicBezTo>
                  <a:cubicBezTo>
                    <a:pt x="1903" y="6838"/>
                    <a:pt x="1017" y="5090"/>
                    <a:pt x="0" y="4009"/>
                  </a:cubicBezTo>
                  <a:close/>
                </a:path>
              </a:pathLst>
            </a:custGeom>
            <a:grpFill/>
            <a:ln w="5715" cap="flat">
              <a:noFill/>
              <a:prstDash val="solid"/>
              <a:miter/>
            </a:ln>
          </p:spPr>
          <p:txBody>
            <a:bodyPr rtlCol="0" anchor="ctr"/>
            <a:lstStyle/>
            <a:p>
              <a:endParaRPr lang="zh-CN" altLang="en-US"/>
            </a:p>
          </p:txBody>
        </p:sp>
        <p:sp>
          <p:nvSpPr>
            <p:cNvPr id="3219" name="任意多边形: 形状 3218">
              <a:extLst>
                <a:ext uri="{FF2B5EF4-FFF2-40B4-BE49-F238E27FC236}">
                  <a16:creationId xmlns:a16="http://schemas.microsoft.com/office/drawing/2014/main" id="{AF4357ED-76F3-FC2F-5F54-EC5DD194018F}"/>
                </a:ext>
              </a:extLst>
            </p:cNvPr>
            <p:cNvSpPr/>
            <p:nvPr/>
          </p:nvSpPr>
          <p:spPr>
            <a:xfrm>
              <a:off x="7149298" y="3447870"/>
              <a:ext cx="4296" cy="2391"/>
            </a:xfrm>
            <a:custGeom>
              <a:avLst/>
              <a:gdLst>
                <a:gd name="connsiteX0" fmla="*/ 3514 w 4296"/>
                <a:gd name="connsiteY0" fmla="*/ 1309 h 2391"/>
                <a:gd name="connsiteX1" fmla="*/ 896 w 4296"/>
                <a:gd name="connsiteY1" fmla="*/ 2343 h 2391"/>
                <a:gd name="connsiteX2" fmla="*/ 1285 w 4296"/>
                <a:gd name="connsiteY2" fmla="*/ 354 h 2391"/>
                <a:gd name="connsiteX3" fmla="*/ 4297 w 4296"/>
                <a:gd name="connsiteY3" fmla="*/ 0 h 2391"/>
                <a:gd name="connsiteX4" fmla="*/ 3514 w 4296"/>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91">
                  <a:moveTo>
                    <a:pt x="3514" y="1309"/>
                  </a:moveTo>
                  <a:cubicBezTo>
                    <a:pt x="2628" y="1692"/>
                    <a:pt x="1502" y="2612"/>
                    <a:pt x="896" y="2343"/>
                  </a:cubicBezTo>
                  <a:cubicBezTo>
                    <a:pt x="-464" y="1749"/>
                    <a:pt x="-230" y="731"/>
                    <a:pt x="1285" y="354"/>
                  </a:cubicBezTo>
                  <a:cubicBezTo>
                    <a:pt x="2256" y="114"/>
                    <a:pt x="3291" y="108"/>
                    <a:pt x="4297" y="0"/>
                  </a:cubicBezTo>
                  <a:cubicBezTo>
                    <a:pt x="4034" y="434"/>
                    <a:pt x="3777" y="874"/>
                    <a:pt x="3514" y="1309"/>
                  </a:cubicBezTo>
                  <a:close/>
                </a:path>
              </a:pathLst>
            </a:custGeom>
            <a:grpFill/>
            <a:ln w="5715" cap="flat">
              <a:noFill/>
              <a:prstDash val="solid"/>
              <a:miter/>
            </a:ln>
          </p:spPr>
          <p:txBody>
            <a:bodyPr rtlCol="0" anchor="ctr"/>
            <a:lstStyle/>
            <a:p>
              <a:endParaRPr lang="zh-CN" altLang="en-US"/>
            </a:p>
          </p:txBody>
        </p:sp>
        <p:sp>
          <p:nvSpPr>
            <p:cNvPr id="3220" name="任意多边形: 形状 3219">
              <a:extLst>
                <a:ext uri="{FF2B5EF4-FFF2-40B4-BE49-F238E27FC236}">
                  <a16:creationId xmlns:a16="http://schemas.microsoft.com/office/drawing/2014/main" id="{FEB8C7A5-040F-A0EC-8D99-8DA1AD15958F}"/>
                </a:ext>
              </a:extLst>
            </p:cNvPr>
            <p:cNvSpPr/>
            <p:nvPr/>
          </p:nvSpPr>
          <p:spPr>
            <a:xfrm>
              <a:off x="7153595" y="3444579"/>
              <a:ext cx="1671" cy="3291"/>
            </a:xfrm>
            <a:custGeom>
              <a:avLst/>
              <a:gdLst>
                <a:gd name="connsiteX0" fmla="*/ 0 w 1671"/>
                <a:gd name="connsiteY0" fmla="*/ 3292 h 3291"/>
                <a:gd name="connsiteX1" fmla="*/ 0 w 1671"/>
                <a:gd name="connsiteY1" fmla="*/ 0 h 3291"/>
                <a:gd name="connsiteX2" fmla="*/ 0 w 1671"/>
                <a:gd name="connsiteY2" fmla="*/ 3292 h 3291"/>
              </a:gdLst>
              <a:ahLst/>
              <a:cxnLst>
                <a:cxn ang="0">
                  <a:pos x="connsiteX0" y="connsiteY0"/>
                </a:cxn>
                <a:cxn ang="0">
                  <a:pos x="connsiteX1" y="connsiteY1"/>
                </a:cxn>
                <a:cxn ang="0">
                  <a:pos x="connsiteX2" y="connsiteY2"/>
                </a:cxn>
              </a:cxnLst>
              <a:rect l="l" t="t" r="r" b="b"/>
              <a:pathLst>
                <a:path w="1671" h="3291">
                  <a:moveTo>
                    <a:pt x="0" y="3292"/>
                  </a:moveTo>
                  <a:cubicBezTo>
                    <a:pt x="0" y="2194"/>
                    <a:pt x="0" y="1097"/>
                    <a:pt x="0" y="0"/>
                  </a:cubicBezTo>
                  <a:cubicBezTo>
                    <a:pt x="2229" y="1103"/>
                    <a:pt x="2229" y="2194"/>
                    <a:pt x="0" y="3292"/>
                  </a:cubicBezTo>
                  <a:close/>
                </a:path>
              </a:pathLst>
            </a:custGeom>
            <a:grpFill/>
            <a:ln w="5715" cap="flat">
              <a:noFill/>
              <a:prstDash val="solid"/>
              <a:miter/>
            </a:ln>
          </p:spPr>
          <p:txBody>
            <a:bodyPr rtlCol="0" anchor="ctr"/>
            <a:lstStyle/>
            <a:p>
              <a:endParaRPr lang="zh-CN" altLang="en-US"/>
            </a:p>
          </p:txBody>
        </p:sp>
        <p:sp>
          <p:nvSpPr>
            <p:cNvPr id="3221" name="任意多边形: 形状 3220">
              <a:extLst>
                <a:ext uri="{FF2B5EF4-FFF2-40B4-BE49-F238E27FC236}">
                  <a16:creationId xmlns:a16="http://schemas.microsoft.com/office/drawing/2014/main" id="{5FE383C0-31EB-F19E-D905-56172480B002}"/>
                </a:ext>
              </a:extLst>
            </p:cNvPr>
            <p:cNvSpPr/>
            <p:nvPr/>
          </p:nvSpPr>
          <p:spPr>
            <a:xfrm>
              <a:off x="7017865" y="3586787"/>
              <a:ext cx="1746" cy="1689"/>
            </a:xfrm>
            <a:custGeom>
              <a:avLst/>
              <a:gdLst>
                <a:gd name="connsiteX0" fmla="*/ 1730 w 1746"/>
                <a:gd name="connsiteY0" fmla="*/ 1278 h 1689"/>
                <a:gd name="connsiteX1" fmla="*/ 336 w 1746"/>
                <a:gd name="connsiteY1" fmla="*/ 1690 h 1689"/>
                <a:gd name="connsiteX2" fmla="*/ 27 w 1746"/>
                <a:gd name="connsiteY2" fmla="*/ 512 h 1689"/>
                <a:gd name="connsiteX3" fmla="*/ 1730 w 1746"/>
                <a:gd name="connsiteY3" fmla="*/ 1278 h 1689"/>
              </a:gdLst>
              <a:ahLst/>
              <a:cxnLst>
                <a:cxn ang="0">
                  <a:pos x="connsiteX0" y="connsiteY0"/>
                </a:cxn>
                <a:cxn ang="0">
                  <a:pos x="connsiteX1" y="connsiteY1"/>
                </a:cxn>
                <a:cxn ang="0">
                  <a:pos x="connsiteX2" y="connsiteY2"/>
                </a:cxn>
                <a:cxn ang="0">
                  <a:pos x="connsiteX3" y="connsiteY3"/>
                </a:cxn>
              </a:cxnLst>
              <a:rect l="l" t="t" r="r" b="b"/>
              <a:pathLst>
                <a:path w="1746" h="1689">
                  <a:moveTo>
                    <a:pt x="1730" y="1278"/>
                  </a:moveTo>
                  <a:cubicBezTo>
                    <a:pt x="1267" y="1415"/>
                    <a:pt x="798" y="1552"/>
                    <a:pt x="336" y="1690"/>
                  </a:cubicBezTo>
                  <a:cubicBezTo>
                    <a:pt x="221" y="1284"/>
                    <a:pt x="-93" y="598"/>
                    <a:pt x="27" y="512"/>
                  </a:cubicBezTo>
                  <a:cubicBezTo>
                    <a:pt x="1261" y="-385"/>
                    <a:pt x="1856" y="-88"/>
                    <a:pt x="1730" y="1278"/>
                  </a:cubicBezTo>
                  <a:close/>
                </a:path>
              </a:pathLst>
            </a:custGeom>
            <a:grpFill/>
            <a:ln w="5715" cap="flat">
              <a:noFill/>
              <a:prstDash val="solid"/>
              <a:miter/>
            </a:ln>
          </p:spPr>
          <p:txBody>
            <a:bodyPr rtlCol="0" anchor="ctr"/>
            <a:lstStyle/>
            <a:p>
              <a:endParaRPr lang="zh-CN" altLang="en-US"/>
            </a:p>
          </p:txBody>
        </p:sp>
        <p:sp>
          <p:nvSpPr>
            <p:cNvPr id="3222" name="任意多边形: 形状 3221">
              <a:extLst>
                <a:ext uri="{FF2B5EF4-FFF2-40B4-BE49-F238E27FC236}">
                  <a16:creationId xmlns:a16="http://schemas.microsoft.com/office/drawing/2014/main" id="{75F79800-C9FC-EA64-9D0A-4F2E9FB97364}"/>
                </a:ext>
              </a:extLst>
            </p:cNvPr>
            <p:cNvSpPr/>
            <p:nvPr/>
          </p:nvSpPr>
          <p:spPr>
            <a:xfrm>
              <a:off x="7017406" y="3563005"/>
              <a:ext cx="1360" cy="1354"/>
            </a:xfrm>
            <a:custGeom>
              <a:avLst/>
              <a:gdLst>
                <a:gd name="connsiteX0" fmla="*/ 1360 w 1360"/>
                <a:gd name="connsiteY0" fmla="*/ 0 h 1354"/>
                <a:gd name="connsiteX1" fmla="*/ 611 w 1360"/>
                <a:gd name="connsiteY1" fmla="*/ 1354 h 1354"/>
                <a:gd name="connsiteX2" fmla="*/ 0 w 1360"/>
                <a:gd name="connsiteY2" fmla="*/ 743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3"/>
                  </a:lnTo>
                  <a:close/>
                </a:path>
              </a:pathLst>
            </a:custGeom>
            <a:grpFill/>
            <a:ln w="5715" cap="flat">
              <a:noFill/>
              <a:prstDash val="solid"/>
              <a:miter/>
            </a:ln>
          </p:spPr>
          <p:txBody>
            <a:bodyPr rtlCol="0" anchor="ctr"/>
            <a:lstStyle/>
            <a:p>
              <a:endParaRPr lang="zh-CN" altLang="en-US"/>
            </a:p>
          </p:txBody>
        </p:sp>
        <p:sp>
          <p:nvSpPr>
            <p:cNvPr id="3223" name="任意多边形: 形状 3222">
              <a:extLst>
                <a:ext uri="{FF2B5EF4-FFF2-40B4-BE49-F238E27FC236}">
                  <a16:creationId xmlns:a16="http://schemas.microsoft.com/office/drawing/2014/main" id="{5C64DE5D-EA8B-A99C-F1AD-6D5A8CD386B8}"/>
                </a:ext>
              </a:extLst>
            </p:cNvPr>
            <p:cNvSpPr/>
            <p:nvPr/>
          </p:nvSpPr>
          <p:spPr>
            <a:xfrm>
              <a:off x="7258968" y="3542094"/>
              <a:ext cx="4475" cy="4778"/>
            </a:xfrm>
            <a:custGeom>
              <a:avLst/>
              <a:gdLst>
                <a:gd name="connsiteX0" fmla="*/ 1377 w 4475"/>
                <a:gd name="connsiteY0" fmla="*/ 0 h 4778"/>
                <a:gd name="connsiteX1" fmla="*/ 4064 w 4475"/>
                <a:gd name="connsiteY1" fmla="*/ 1395 h 4778"/>
                <a:gd name="connsiteX2" fmla="*/ 3081 w 4475"/>
                <a:gd name="connsiteY2" fmla="*/ 3886 h 4778"/>
                <a:gd name="connsiteX3" fmla="*/ 29 w 4475"/>
                <a:gd name="connsiteY3" fmla="*/ 2840 h 4778"/>
                <a:gd name="connsiteX4" fmla="*/ 1377 w 4475"/>
                <a:gd name="connsiteY4" fmla="*/ 0 h 47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75" h="4778">
                  <a:moveTo>
                    <a:pt x="1377" y="0"/>
                  </a:moveTo>
                  <a:cubicBezTo>
                    <a:pt x="2298" y="446"/>
                    <a:pt x="3481" y="674"/>
                    <a:pt x="4064" y="1395"/>
                  </a:cubicBezTo>
                  <a:cubicBezTo>
                    <a:pt x="4910" y="2440"/>
                    <a:pt x="4389" y="3835"/>
                    <a:pt x="3081" y="3886"/>
                  </a:cubicBezTo>
                  <a:cubicBezTo>
                    <a:pt x="2137" y="3920"/>
                    <a:pt x="-291" y="6446"/>
                    <a:pt x="29" y="2840"/>
                  </a:cubicBezTo>
                  <a:cubicBezTo>
                    <a:pt x="120" y="1857"/>
                    <a:pt x="909" y="943"/>
                    <a:pt x="1377" y="0"/>
                  </a:cubicBezTo>
                  <a:close/>
                </a:path>
              </a:pathLst>
            </a:custGeom>
            <a:grpFill/>
            <a:ln w="5715" cap="flat">
              <a:noFill/>
              <a:prstDash val="solid"/>
              <a:miter/>
            </a:ln>
          </p:spPr>
          <p:txBody>
            <a:bodyPr rtlCol="0" anchor="ctr"/>
            <a:lstStyle/>
            <a:p>
              <a:endParaRPr lang="zh-CN" altLang="en-US"/>
            </a:p>
          </p:txBody>
        </p:sp>
        <p:sp>
          <p:nvSpPr>
            <p:cNvPr id="3224" name="任意多边形: 形状 3223">
              <a:extLst>
                <a:ext uri="{FF2B5EF4-FFF2-40B4-BE49-F238E27FC236}">
                  <a16:creationId xmlns:a16="http://schemas.microsoft.com/office/drawing/2014/main" id="{219F3301-9477-DFC1-7322-131468F81BE6}"/>
                </a:ext>
              </a:extLst>
            </p:cNvPr>
            <p:cNvSpPr/>
            <p:nvPr/>
          </p:nvSpPr>
          <p:spPr>
            <a:xfrm>
              <a:off x="7248961" y="3537430"/>
              <a:ext cx="4184" cy="2543"/>
            </a:xfrm>
            <a:custGeom>
              <a:avLst/>
              <a:gdLst>
                <a:gd name="connsiteX0" fmla="*/ 1880 w 4184"/>
                <a:gd name="connsiteY0" fmla="*/ 297 h 2543"/>
                <a:gd name="connsiteX1" fmla="*/ 4183 w 4184"/>
                <a:gd name="connsiteY1" fmla="*/ 1337 h 2543"/>
                <a:gd name="connsiteX2" fmla="*/ 3012 w 4184"/>
                <a:gd name="connsiteY2" fmla="*/ 2183 h 2543"/>
                <a:gd name="connsiteX3" fmla="*/ 0 w 4184"/>
                <a:gd name="connsiteY3" fmla="*/ 2543 h 2543"/>
                <a:gd name="connsiteX4" fmla="*/ 1880 w 4184"/>
                <a:gd name="connsiteY4" fmla="*/ 297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43">
                  <a:moveTo>
                    <a:pt x="1880" y="297"/>
                  </a:moveTo>
                  <a:cubicBezTo>
                    <a:pt x="3183" y="-320"/>
                    <a:pt x="4018" y="23"/>
                    <a:pt x="4183" y="1337"/>
                  </a:cubicBezTo>
                  <a:cubicBezTo>
                    <a:pt x="4212" y="1577"/>
                    <a:pt x="3463" y="2080"/>
                    <a:pt x="3012" y="2183"/>
                  </a:cubicBezTo>
                  <a:cubicBezTo>
                    <a:pt x="2029" y="2400"/>
                    <a:pt x="1006" y="2435"/>
                    <a:pt x="0" y="2543"/>
                  </a:cubicBezTo>
                  <a:cubicBezTo>
                    <a:pt x="646" y="1777"/>
                    <a:pt x="1286" y="1012"/>
                    <a:pt x="1880" y="297"/>
                  </a:cubicBezTo>
                  <a:close/>
                </a:path>
              </a:pathLst>
            </a:custGeom>
            <a:grpFill/>
            <a:ln w="5715" cap="flat">
              <a:noFill/>
              <a:prstDash val="solid"/>
              <a:miter/>
            </a:ln>
          </p:spPr>
          <p:txBody>
            <a:bodyPr rtlCol="0" anchor="ctr"/>
            <a:lstStyle/>
            <a:p>
              <a:endParaRPr lang="zh-CN" altLang="en-US"/>
            </a:p>
          </p:txBody>
        </p:sp>
        <p:sp>
          <p:nvSpPr>
            <p:cNvPr id="3225" name="任意多边形: 形状 3224">
              <a:extLst>
                <a:ext uri="{FF2B5EF4-FFF2-40B4-BE49-F238E27FC236}">
                  <a16:creationId xmlns:a16="http://schemas.microsoft.com/office/drawing/2014/main" id="{F2A426D2-AF2B-4567-A6E4-8D68DC265F11}"/>
                </a:ext>
              </a:extLst>
            </p:cNvPr>
            <p:cNvSpPr/>
            <p:nvPr/>
          </p:nvSpPr>
          <p:spPr>
            <a:xfrm>
              <a:off x="7285942" y="3539147"/>
              <a:ext cx="1640" cy="1720"/>
            </a:xfrm>
            <a:custGeom>
              <a:avLst/>
              <a:gdLst>
                <a:gd name="connsiteX0" fmla="*/ 1640 w 1640"/>
                <a:gd name="connsiteY0" fmla="*/ 1392 h 1720"/>
                <a:gd name="connsiteX1" fmla="*/ 463 w 1640"/>
                <a:gd name="connsiteY1" fmla="*/ 1689 h 1720"/>
                <a:gd name="connsiteX2" fmla="*/ 0 w 1640"/>
                <a:gd name="connsiteY2" fmla="*/ 329 h 1720"/>
                <a:gd name="connsiteX3" fmla="*/ 1177 w 1640"/>
                <a:gd name="connsiteY3" fmla="*/ 32 h 1720"/>
                <a:gd name="connsiteX4" fmla="*/ 1640 w 1640"/>
                <a:gd name="connsiteY4" fmla="*/ 1392 h 1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0" h="1720">
                  <a:moveTo>
                    <a:pt x="1640" y="1392"/>
                  </a:moveTo>
                  <a:cubicBezTo>
                    <a:pt x="1234" y="1506"/>
                    <a:pt x="572" y="1820"/>
                    <a:pt x="463" y="1689"/>
                  </a:cubicBezTo>
                  <a:cubicBezTo>
                    <a:pt x="183" y="1340"/>
                    <a:pt x="137" y="798"/>
                    <a:pt x="0" y="329"/>
                  </a:cubicBezTo>
                  <a:cubicBezTo>
                    <a:pt x="412" y="214"/>
                    <a:pt x="1074" y="-100"/>
                    <a:pt x="1177" y="32"/>
                  </a:cubicBezTo>
                  <a:cubicBezTo>
                    <a:pt x="1463" y="380"/>
                    <a:pt x="1503" y="923"/>
                    <a:pt x="1640" y="1392"/>
                  </a:cubicBezTo>
                  <a:close/>
                </a:path>
              </a:pathLst>
            </a:custGeom>
            <a:grpFill/>
            <a:ln w="5715" cap="flat">
              <a:noFill/>
              <a:prstDash val="solid"/>
              <a:miter/>
            </a:ln>
          </p:spPr>
          <p:txBody>
            <a:bodyPr rtlCol="0" anchor="ctr"/>
            <a:lstStyle/>
            <a:p>
              <a:endParaRPr lang="zh-CN" altLang="en-US"/>
            </a:p>
          </p:txBody>
        </p:sp>
        <p:sp>
          <p:nvSpPr>
            <p:cNvPr id="3226" name="任意多边形: 形状 3225">
              <a:extLst>
                <a:ext uri="{FF2B5EF4-FFF2-40B4-BE49-F238E27FC236}">
                  <a16:creationId xmlns:a16="http://schemas.microsoft.com/office/drawing/2014/main" id="{0C962010-5A2F-0FD3-0E2F-E8070400E787}"/>
                </a:ext>
              </a:extLst>
            </p:cNvPr>
            <p:cNvSpPr/>
            <p:nvPr/>
          </p:nvSpPr>
          <p:spPr>
            <a:xfrm>
              <a:off x="7039310" y="3505855"/>
              <a:ext cx="1586" cy="2428"/>
            </a:xfrm>
            <a:custGeom>
              <a:avLst/>
              <a:gdLst>
                <a:gd name="connsiteX0" fmla="*/ 933 w 1586"/>
                <a:gd name="connsiteY0" fmla="*/ 0 h 2428"/>
                <a:gd name="connsiteX1" fmla="*/ 1585 w 1586"/>
                <a:gd name="connsiteY1" fmla="*/ 1292 h 2428"/>
                <a:gd name="connsiteX2" fmla="*/ 716 w 1586"/>
                <a:gd name="connsiteY2" fmla="*/ 2429 h 2428"/>
                <a:gd name="connsiteX3" fmla="*/ 933 w 1586"/>
                <a:gd name="connsiteY3" fmla="*/ 0 h 2428"/>
              </a:gdLst>
              <a:ahLst/>
              <a:cxnLst>
                <a:cxn ang="0">
                  <a:pos x="connsiteX0" y="connsiteY0"/>
                </a:cxn>
                <a:cxn ang="0">
                  <a:pos x="connsiteX1" y="connsiteY1"/>
                </a:cxn>
                <a:cxn ang="0">
                  <a:pos x="connsiteX2" y="connsiteY2"/>
                </a:cxn>
                <a:cxn ang="0">
                  <a:pos x="connsiteX3" y="connsiteY3"/>
                </a:cxn>
              </a:cxnLst>
              <a:rect l="l" t="t" r="r" b="b"/>
              <a:pathLst>
                <a:path w="1586" h="2428">
                  <a:moveTo>
                    <a:pt x="933" y="0"/>
                  </a:moveTo>
                  <a:cubicBezTo>
                    <a:pt x="1167" y="434"/>
                    <a:pt x="1619" y="886"/>
                    <a:pt x="1585" y="1292"/>
                  </a:cubicBezTo>
                  <a:cubicBezTo>
                    <a:pt x="1550" y="1692"/>
                    <a:pt x="1024" y="2052"/>
                    <a:pt x="716" y="2429"/>
                  </a:cubicBezTo>
                  <a:cubicBezTo>
                    <a:pt x="-307" y="1503"/>
                    <a:pt x="-233" y="691"/>
                    <a:pt x="933" y="0"/>
                  </a:cubicBezTo>
                  <a:close/>
                </a:path>
              </a:pathLst>
            </a:custGeom>
            <a:grpFill/>
            <a:ln w="5715" cap="flat">
              <a:noFill/>
              <a:prstDash val="solid"/>
              <a:miter/>
            </a:ln>
          </p:spPr>
          <p:txBody>
            <a:bodyPr rtlCol="0" anchor="ctr"/>
            <a:lstStyle/>
            <a:p>
              <a:endParaRPr lang="zh-CN" altLang="en-US"/>
            </a:p>
          </p:txBody>
        </p:sp>
        <p:sp>
          <p:nvSpPr>
            <p:cNvPr id="3227" name="任意多边形: 形状 3226">
              <a:extLst>
                <a:ext uri="{FF2B5EF4-FFF2-40B4-BE49-F238E27FC236}">
                  <a16:creationId xmlns:a16="http://schemas.microsoft.com/office/drawing/2014/main" id="{CE5B5895-5CCF-0EF2-4D35-B22B7E537DC0}"/>
                </a:ext>
              </a:extLst>
            </p:cNvPr>
            <p:cNvSpPr/>
            <p:nvPr/>
          </p:nvSpPr>
          <p:spPr>
            <a:xfrm>
              <a:off x="7222798" y="3577218"/>
              <a:ext cx="7127" cy="5899"/>
            </a:xfrm>
            <a:custGeom>
              <a:avLst/>
              <a:gdLst>
                <a:gd name="connsiteX0" fmla="*/ 4349 w 7127"/>
                <a:gd name="connsiteY0" fmla="*/ 0 h 5899"/>
                <a:gd name="connsiteX1" fmla="*/ 7069 w 7127"/>
                <a:gd name="connsiteY1" fmla="*/ 2720 h 5899"/>
                <a:gd name="connsiteX2" fmla="*/ 2937 w 7127"/>
                <a:gd name="connsiteY2" fmla="*/ 5349 h 5899"/>
                <a:gd name="connsiteX3" fmla="*/ 80 w 7127"/>
                <a:gd name="connsiteY3" fmla="*/ 3995 h 5899"/>
                <a:gd name="connsiteX4" fmla="*/ 4349 w 7127"/>
                <a:gd name="connsiteY4" fmla="*/ 0 h 5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27" h="5899">
                  <a:moveTo>
                    <a:pt x="4349" y="0"/>
                  </a:moveTo>
                  <a:cubicBezTo>
                    <a:pt x="5132" y="737"/>
                    <a:pt x="6892" y="1606"/>
                    <a:pt x="7069" y="2720"/>
                  </a:cubicBezTo>
                  <a:cubicBezTo>
                    <a:pt x="7572" y="5949"/>
                    <a:pt x="4686" y="5349"/>
                    <a:pt x="2937" y="5349"/>
                  </a:cubicBezTo>
                  <a:cubicBezTo>
                    <a:pt x="2114" y="5349"/>
                    <a:pt x="-486" y="7247"/>
                    <a:pt x="80" y="3995"/>
                  </a:cubicBezTo>
                  <a:cubicBezTo>
                    <a:pt x="440" y="1909"/>
                    <a:pt x="1246" y="57"/>
                    <a:pt x="4349" y="0"/>
                  </a:cubicBezTo>
                  <a:close/>
                </a:path>
              </a:pathLst>
            </a:custGeom>
            <a:grpFill/>
            <a:ln w="5715" cap="flat">
              <a:noFill/>
              <a:prstDash val="solid"/>
              <a:miter/>
            </a:ln>
          </p:spPr>
          <p:txBody>
            <a:bodyPr rtlCol="0" anchor="ctr"/>
            <a:lstStyle/>
            <a:p>
              <a:endParaRPr lang="zh-CN" altLang="en-US"/>
            </a:p>
          </p:txBody>
        </p:sp>
        <p:sp>
          <p:nvSpPr>
            <p:cNvPr id="3228" name="任意多边形: 形状 3227">
              <a:extLst>
                <a:ext uri="{FF2B5EF4-FFF2-40B4-BE49-F238E27FC236}">
                  <a16:creationId xmlns:a16="http://schemas.microsoft.com/office/drawing/2014/main" id="{14192A4C-C59F-4D15-385F-966AAE7BC188}"/>
                </a:ext>
              </a:extLst>
            </p:cNvPr>
            <p:cNvSpPr/>
            <p:nvPr/>
          </p:nvSpPr>
          <p:spPr>
            <a:xfrm>
              <a:off x="6898933" y="3727625"/>
              <a:ext cx="1298" cy="1229"/>
            </a:xfrm>
            <a:custGeom>
              <a:avLst/>
              <a:gdLst>
                <a:gd name="connsiteX0" fmla="*/ 1298 w 1298"/>
                <a:gd name="connsiteY0" fmla="*/ 0 h 1229"/>
                <a:gd name="connsiteX1" fmla="*/ 618 w 1298"/>
                <a:gd name="connsiteY1" fmla="*/ 1229 h 1229"/>
                <a:gd name="connsiteX2" fmla="*/ 1292 w 1298"/>
                <a:gd name="connsiteY2" fmla="*/ 0 h 1229"/>
                <a:gd name="connsiteX3" fmla="*/ 1298 w 1298"/>
                <a:gd name="connsiteY3" fmla="*/ 0 h 1229"/>
              </a:gdLst>
              <a:ahLst/>
              <a:cxnLst>
                <a:cxn ang="0">
                  <a:pos x="connsiteX0" y="connsiteY0"/>
                </a:cxn>
                <a:cxn ang="0">
                  <a:pos x="connsiteX1" y="connsiteY1"/>
                </a:cxn>
                <a:cxn ang="0">
                  <a:pos x="connsiteX2" y="connsiteY2"/>
                </a:cxn>
                <a:cxn ang="0">
                  <a:pos x="connsiteX3" y="connsiteY3"/>
                </a:cxn>
              </a:cxnLst>
              <a:rect l="l" t="t" r="r" b="b"/>
              <a:pathLst>
                <a:path w="1298" h="1229">
                  <a:moveTo>
                    <a:pt x="1298" y="0"/>
                  </a:moveTo>
                  <a:cubicBezTo>
                    <a:pt x="1069" y="429"/>
                    <a:pt x="778" y="1252"/>
                    <a:pt x="618" y="1229"/>
                  </a:cubicBezTo>
                  <a:cubicBezTo>
                    <a:pt x="-394" y="1074"/>
                    <a:pt x="-159" y="577"/>
                    <a:pt x="1292" y="0"/>
                  </a:cubicBezTo>
                  <a:cubicBezTo>
                    <a:pt x="1287" y="0"/>
                    <a:pt x="1298" y="0"/>
                    <a:pt x="1298" y="0"/>
                  </a:cubicBezTo>
                  <a:close/>
                </a:path>
              </a:pathLst>
            </a:custGeom>
            <a:grpFill/>
            <a:ln w="5715" cap="flat">
              <a:noFill/>
              <a:prstDash val="solid"/>
              <a:miter/>
            </a:ln>
          </p:spPr>
          <p:txBody>
            <a:bodyPr rtlCol="0" anchor="ctr"/>
            <a:lstStyle/>
            <a:p>
              <a:endParaRPr lang="zh-CN" altLang="en-US"/>
            </a:p>
          </p:txBody>
        </p:sp>
        <p:sp>
          <p:nvSpPr>
            <p:cNvPr id="3229" name="任意多边形: 形状 3228">
              <a:extLst>
                <a:ext uri="{FF2B5EF4-FFF2-40B4-BE49-F238E27FC236}">
                  <a16:creationId xmlns:a16="http://schemas.microsoft.com/office/drawing/2014/main" id="{A123FC17-E603-65DC-7DC4-7F2FEF88AFC8}"/>
                </a:ext>
              </a:extLst>
            </p:cNvPr>
            <p:cNvSpPr/>
            <p:nvPr/>
          </p:nvSpPr>
          <p:spPr>
            <a:xfrm>
              <a:off x="6827986" y="3821640"/>
              <a:ext cx="6620" cy="5994"/>
            </a:xfrm>
            <a:custGeom>
              <a:avLst/>
              <a:gdLst>
                <a:gd name="connsiteX0" fmla="*/ 2 w 6620"/>
                <a:gd name="connsiteY0" fmla="*/ 4466 h 5994"/>
                <a:gd name="connsiteX1" fmla="*/ 6620 w 6620"/>
                <a:gd name="connsiteY1" fmla="*/ 1260 h 5994"/>
                <a:gd name="connsiteX2" fmla="*/ 2 w 6620"/>
                <a:gd name="connsiteY2" fmla="*/ 4466 h 5994"/>
              </a:gdLst>
              <a:ahLst/>
              <a:cxnLst>
                <a:cxn ang="0">
                  <a:pos x="connsiteX0" y="connsiteY0"/>
                </a:cxn>
                <a:cxn ang="0">
                  <a:pos x="connsiteX1" y="connsiteY1"/>
                </a:cxn>
                <a:cxn ang="0">
                  <a:pos x="connsiteX2" y="connsiteY2"/>
                </a:cxn>
              </a:cxnLst>
              <a:rect l="l" t="t" r="r" b="b"/>
              <a:pathLst>
                <a:path w="6620" h="5994">
                  <a:moveTo>
                    <a:pt x="2" y="4466"/>
                  </a:moveTo>
                  <a:cubicBezTo>
                    <a:pt x="-89" y="-1346"/>
                    <a:pt x="3100" y="-386"/>
                    <a:pt x="6620" y="1260"/>
                  </a:cubicBezTo>
                  <a:cubicBezTo>
                    <a:pt x="4883" y="3306"/>
                    <a:pt x="4717" y="8581"/>
                    <a:pt x="2" y="4466"/>
                  </a:cubicBezTo>
                  <a:close/>
                </a:path>
              </a:pathLst>
            </a:custGeom>
            <a:grpFill/>
            <a:ln w="5715" cap="flat">
              <a:noFill/>
              <a:prstDash val="solid"/>
              <a:miter/>
            </a:ln>
          </p:spPr>
          <p:txBody>
            <a:bodyPr rtlCol="0" anchor="ctr"/>
            <a:lstStyle/>
            <a:p>
              <a:endParaRPr lang="zh-CN" altLang="en-US"/>
            </a:p>
          </p:txBody>
        </p:sp>
        <p:sp>
          <p:nvSpPr>
            <p:cNvPr id="3230" name="任意多边形: 形状 3229">
              <a:extLst>
                <a:ext uri="{FF2B5EF4-FFF2-40B4-BE49-F238E27FC236}">
                  <a16:creationId xmlns:a16="http://schemas.microsoft.com/office/drawing/2014/main" id="{FCB13E4E-6ADA-FEE6-CC40-BA3CA25E2E35}"/>
                </a:ext>
              </a:extLst>
            </p:cNvPr>
            <p:cNvSpPr/>
            <p:nvPr/>
          </p:nvSpPr>
          <p:spPr>
            <a:xfrm>
              <a:off x="6900597" y="3828450"/>
              <a:ext cx="25906" cy="11240"/>
            </a:xfrm>
            <a:custGeom>
              <a:avLst/>
              <a:gdLst>
                <a:gd name="connsiteX0" fmla="*/ 0 w 25906"/>
                <a:gd name="connsiteY0" fmla="*/ 548 h 11240"/>
                <a:gd name="connsiteX1" fmla="*/ 25906 w 25906"/>
                <a:gd name="connsiteY1" fmla="*/ 4389 h 11240"/>
                <a:gd name="connsiteX2" fmla="*/ 16677 w 25906"/>
                <a:gd name="connsiteY2" fmla="*/ 5880 h 11240"/>
                <a:gd name="connsiteX3" fmla="*/ 8727 w 25906"/>
                <a:gd name="connsiteY3" fmla="*/ 10332 h 11240"/>
                <a:gd name="connsiteX4" fmla="*/ 0 w 25906"/>
                <a:gd name="connsiteY4" fmla="*/ 548 h 112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6" h="11240">
                  <a:moveTo>
                    <a:pt x="0" y="548"/>
                  </a:moveTo>
                  <a:cubicBezTo>
                    <a:pt x="8921" y="-121"/>
                    <a:pt x="17905" y="-1184"/>
                    <a:pt x="25906" y="4389"/>
                  </a:cubicBezTo>
                  <a:cubicBezTo>
                    <a:pt x="22769" y="4492"/>
                    <a:pt x="19786" y="4760"/>
                    <a:pt x="16677" y="5880"/>
                  </a:cubicBezTo>
                  <a:cubicBezTo>
                    <a:pt x="13790" y="6920"/>
                    <a:pt x="14973" y="13641"/>
                    <a:pt x="8727" y="10332"/>
                  </a:cubicBezTo>
                  <a:cubicBezTo>
                    <a:pt x="4126" y="7897"/>
                    <a:pt x="1337" y="5234"/>
                    <a:pt x="0" y="548"/>
                  </a:cubicBezTo>
                  <a:close/>
                </a:path>
              </a:pathLst>
            </a:custGeom>
            <a:grpFill/>
            <a:ln w="5715" cap="flat">
              <a:noFill/>
              <a:prstDash val="solid"/>
              <a:miter/>
            </a:ln>
          </p:spPr>
          <p:txBody>
            <a:bodyPr rtlCol="0" anchor="ctr"/>
            <a:lstStyle/>
            <a:p>
              <a:endParaRPr lang="zh-CN" altLang="en-US"/>
            </a:p>
          </p:txBody>
        </p:sp>
        <p:sp>
          <p:nvSpPr>
            <p:cNvPr id="3231" name="任意多边形: 形状 3230">
              <a:extLst>
                <a:ext uri="{FF2B5EF4-FFF2-40B4-BE49-F238E27FC236}">
                  <a16:creationId xmlns:a16="http://schemas.microsoft.com/office/drawing/2014/main" id="{8557BF7F-18E8-E49F-9ED4-E380C8CE4CD7}"/>
                </a:ext>
              </a:extLst>
            </p:cNvPr>
            <p:cNvSpPr/>
            <p:nvPr/>
          </p:nvSpPr>
          <p:spPr>
            <a:xfrm>
              <a:off x="7006993" y="3899830"/>
              <a:ext cx="3926" cy="3724"/>
            </a:xfrm>
            <a:custGeom>
              <a:avLst/>
              <a:gdLst>
                <a:gd name="connsiteX0" fmla="*/ 3926 w 3926"/>
                <a:gd name="connsiteY0" fmla="*/ 1097 h 3724"/>
                <a:gd name="connsiteX1" fmla="*/ 2663 w 3926"/>
                <a:gd name="connsiteY1" fmla="*/ 3680 h 3724"/>
                <a:gd name="connsiteX2" fmla="*/ 0 w 3926"/>
                <a:gd name="connsiteY2" fmla="*/ 2634 h 3724"/>
                <a:gd name="connsiteX3" fmla="*/ 1257 w 3926"/>
                <a:gd name="connsiteY3" fmla="*/ 45 h 3724"/>
                <a:gd name="connsiteX4" fmla="*/ 3926 w 3926"/>
                <a:gd name="connsiteY4" fmla="*/ 1097 h 3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6" h="3724">
                  <a:moveTo>
                    <a:pt x="3926" y="1097"/>
                  </a:moveTo>
                  <a:cubicBezTo>
                    <a:pt x="3526" y="2005"/>
                    <a:pt x="3326" y="3411"/>
                    <a:pt x="2663" y="3680"/>
                  </a:cubicBezTo>
                  <a:cubicBezTo>
                    <a:pt x="2023" y="3937"/>
                    <a:pt x="909" y="3028"/>
                    <a:pt x="0" y="2634"/>
                  </a:cubicBezTo>
                  <a:cubicBezTo>
                    <a:pt x="400" y="1725"/>
                    <a:pt x="600" y="308"/>
                    <a:pt x="1257" y="45"/>
                  </a:cubicBezTo>
                  <a:cubicBezTo>
                    <a:pt x="1903" y="-212"/>
                    <a:pt x="3018" y="697"/>
                    <a:pt x="3926" y="1097"/>
                  </a:cubicBezTo>
                  <a:close/>
                </a:path>
              </a:pathLst>
            </a:custGeom>
            <a:grpFill/>
            <a:ln w="5715" cap="flat">
              <a:noFill/>
              <a:prstDash val="solid"/>
              <a:miter/>
            </a:ln>
          </p:spPr>
          <p:txBody>
            <a:bodyPr rtlCol="0" anchor="ctr"/>
            <a:lstStyle/>
            <a:p>
              <a:endParaRPr lang="zh-CN" altLang="en-US"/>
            </a:p>
          </p:txBody>
        </p:sp>
        <p:sp>
          <p:nvSpPr>
            <p:cNvPr id="3232" name="任意多边形: 形状 3231">
              <a:extLst>
                <a:ext uri="{FF2B5EF4-FFF2-40B4-BE49-F238E27FC236}">
                  <a16:creationId xmlns:a16="http://schemas.microsoft.com/office/drawing/2014/main" id="{C9CAC122-B720-658F-F2EB-4D90156C91C7}"/>
                </a:ext>
              </a:extLst>
            </p:cNvPr>
            <p:cNvSpPr/>
            <p:nvPr/>
          </p:nvSpPr>
          <p:spPr>
            <a:xfrm>
              <a:off x="7025339" y="3923479"/>
              <a:ext cx="1365" cy="1360"/>
            </a:xfrm>
            <a:custGeom>
              <a:avLst/>
              <a:gdLst>
                <a:gd name="connsiteX0" fmla="*/ 0 w 1365"/>
                <a:gd name="connsiteY0" fmla="*/ 1360 h 1360"/>
                <a:gd name="connsiteX1" fmla="*/ 754 w 1365"/>
                <a:gd name="connsiteY1" fmla="*/ 0 h 1360"/>
                <a:gd name="connsiteX2" fmla="*/ 1366 w 1365"/>
                <a:gd name="connsiteY2" fmla="*/ 611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1"/>
                  </a:lnTo>
                  <a:close/>
                </a:path>
              </a:pathLst>
            </a:custGeom>
            <a:grpFill/>
            <a:ln w="5715" cap="flat">
              <a:noFill/>
              <a:prstDash val="solid"/>
              <a:miter/>
            </a:ln>
          </p:spPr>
          <p:txBody>
            <a:bodyPr rtlCol="0" anchor="ctr"/>
            <a:lstStyle/>
            <a:p>
              <a:endParaRPr lang="zh-CN" altLang="en-US"/>
            </a:p>
          </p:txBody>
        </p:sp>
        <p:sp>
          <p:nvSpPr>
            <p:cNvPr id="3233" name="任意多边形: 形状 3232">
              <a:extLst>
                <a:ext uri="{FF2B5EF4-FFF2-40B4-BE49-F238E27FC236}">
                  <a16:creationId xmlns:a16="http://schemas.microsoft.com/office/drawing/2014/main" id="{759964BA-78B9-B1D9-7F2E-17E8999B1A4A}"/>
                </a:ext>
              </a:extLst>
            </p:cNvPr>
            <p:cNvSpPr/>
            <p:nvPr/>
          </p:nvSpPr>
          <p:spPr>
            <a:xfrm>
              <a:off x="6985716" y="3836205"/>
              <a:ext cx="7389" cy="3007"/>
            </a:xfrm>
            <a:custGeom>
              <a:avLst/>
              <a:gdLst>
                <a:gd name="connsiteX0" fmla="*/ 7390 w 7389"/>
                <a:gd name="connsiteY0" fmla="*/ 857 h 3007"/>
                <a:gd name="connsiteX1" fmla="*/ 5081 w 7389"/>
                <a:gd name="connsiteY1" fmla="*/ 2777 h 3007"/>
                <a:gd name="connsiteX2" fmla="*/ 0 w 7389"/>
                <a:gd name="connsiteY2" fmla="*/ 1154 h 3007"/>
                <a:gd name="connsiteX3" fmla="*/ 2606 w 7389"/>
                <a:gd name="connsiteY3" fmla="*/ 0 h 3007"/>
                <a:gd name="connsiteX4" fmla="*/ 7390 w 7389"/>
                <a:gd name="connsiteY4" fmla="*/ 857 h 3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9" h="3007">
                  <a:moveTo>
                    <a:pt x="7390" y="857"/>
                  </a:moveTo>
                  <a:cubicBezTo>
                    <a:pt x="6349" y="1760"/>
                    <a:pt x="5761" y="2703"/>
                    <a:pt x="5081" y="2777"/>
                  </a:cubicBezTo>
                  <a:cubicBezTo>
                    <a:pt x="3201" y="2972"/>
                    <a:pt x="1006" y="3646"/>
                    <a:pt x="0" y="1154"/>
                  </a:cubicBezTo>
                  <a:cubicBezTo>
                    <a:pt x="-23" y="1103"/>
                    <a:pt x="1698" y="6"/>
                    <a:pt x="2606" y="0"/>
                  </a:cubicBezTo>
                  <a:cubicBezTo>
                    <a:pt x="4069" y="-6"/>
                    <a:pt x="5527" y="492"/>
                    <a:pt x="7390" y="857"/>
                  </a:cubicBezTo>
                  <a:close/>
                </a:path>
              </a:pathLst>
            </a:custGeom>
            <a:grpFill/>
            <a:ln w="5715" cap="flat">
              <a:noFill/>
              <a:prstDash val="solid"/>
              <a:miter/>
            </a:ln>
          </p:spPr>
          <p:txBody>
            <a:bodyPr rtlCol="0" anchor="ctr"/>
            <a:lstStyle/>
            <a:p>
              <a:endParaRPr lang="zh-CN" altLang="en-US"/>
            </a:p>
          </p:txBody>
        </p:sp>
        <p:sp>
          <p:nvSpPr>
            <p:cNvPr id="3234" name="任意多边形: 形状 3233">
              <a:extLst>
                <a:ext uri="{FF2B5EF4-FFF2-40B4-BE49-F238E27FC236}">
                  <a16:creationId xmlns:a16="http://schemas.microsoft.com/office/drawing/2014/main" id="{59865248-83A9-9B56-831E-794EF29532EC}"/>
                </a:ext>
              </a:extLst>
            </p:cNvPr>
            <p:cNvSpPr/>
            <p:nvPr/>
          </p:nvSpPr>
          <p:spPr>
            <a:xfrm>
              <a:off x="7371907" y="3618920"/>
              <a:ext cx="31615" cy="40340"/>
            </a:xfrm>
            <a:custGeom>
              <a:avLst/>
              <a:gdLst>
                <a:gd name="connsiteX0" fmla="*/ 18465 w 31615"/>
                <a:gd name="connsiteY0" fmla="*/ 0 h 40340"/>
                <a:gd name="connsiteX1" fmla="*/ 20208 w 31615"/>
                <a:gd name="connsiteY1" fmla="*/ 9218 h 40340"/>
                <a:gd name="connsiteX2" fmla="*/ 27221 w 31615"/>
                <a:gd name="connsiteY2" fmla="*/ 28850 h 40340"/>
                <a:gd name="connsiteX3" fmla="*/ 31616 w 31615"/>
                <a:gd name="connsiteY3" fmla="*/ 32895 h 40340"/>
                <a:gd name="connsiteX4" fmla="*/ 24855 w 31615"/>
                <a:gd name="connsiteY4" fmla="*/ 40182 h 40340"/>
                <a:gd name="connsiteX5" fmla="*/ 13859 w 31615"/>
                <a:gd name="connsiteY5" fmla="*/ 33781 h 40340"/>
                <a:gd name="connsiteX6" fmla="*/ 15270 w 31615"/>
                <a:gd name="connsiteY6" fmla="*/ 30095 h 40340"/>
                <a:gd name="connsiteX7" fmla="*/ 13476 w 31615"/>
                <a:gd name="connsiteY7" fmla="*/ 16574 h 40340"/>
                <a:gd name="connsiteX8" fmla="*/ 0 w 31615"/>
                <a:gd name="connsiteY8" fmla="*/ 9441 h 40340"/>
                <a:gd name="connsiteX9" fmla="*/ 13265 w 31615"/>
                <a:gd name="connsiteY9" fmla="*/ 10824 h 40340"/>
                <a:gd name="connsiteX10" fmla="*/ 18465 w 31615"/>
                <a:gd name="connsiteY10" fmla="*/ 0 h 40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615" h="40340">
                  <a:moveTo>
                    <a:pt x="18465" y="0"/>
                  </a:moveTo>
                  <a:cubicBezTo>
                    <a:pt x="18528" y="3183"/>
                    <a:pt x="17940" y="6789"/>
                    <a:pt x="20208" y="9218"/>
                  </a:cubicBezTo>
                  <a:cubicBezTo>
                    <a:pt x="25449" y="14819"/>
                    <a:pt x="29987" y="20317"/>
                    <a:pt x="27221" y="28850"/>
                  </a:cubicBezTo>
                  <a:cubicBezTo>
                    <a:pt x="26963" y="29638"/>
                    <a:pt x="30072" y="31518"/>
                    <a:pt x="31616" y="32895"/>
                  </a:cubicBezTo>
                  <a:cubicBezTo>
                    <a:pt x="31473" y="37376"/>
                    <a:pt x="28535" y="41171"/>
                    <a:pt x="24855" y="40182"/>
                  </a:cubicBezTo>
                  <a:cubicBezTo>
                    <a:pt x="21123" y="39182"/>
                    <a:pt x="18991" y="33947"/>
                    <a:pt x="13859" y="33781"/>
                  </a:cubicBezTo>
                  <a:cubicBezTo>
                    <a:pt x="13002" y="33753"/>
                    <a:pt x="14065" y="31370"/>
                    <a:pt x="15270" y="30095"/>
                  </a:cubicBezTo>
                  <a:cubicBezTo>
                    <a:pt x="23146" y="21751"/>
                    <a:pt x="23066" y="20597"/>
                    <a:pt x="13476" y="16574"/>
                  </a:cubicBezTo>
                  <a:cubicBezTo>
                    <a:pt x="9007" y="14699"/>
                    <a:pt x="4566" y="13053"/>
                    <a:pt x="0" y="9441"/>
                  </a:cubicBezTo>
                  <a:cubicBezTo>
                    <a:pt x="5658" y="5641"/>
                    <a:pt x="9161" y="12236"/>
                    <a:pt x="13265" y="10824"/>
                  </a:cubicBezTo>
                  <a:cubicBezTo>
                    <a:pt x="18094" y="8538"/>
                    <a:pt x="9327" y="114"/>
                    <a:pt x="18465" y="0"/>
                  </a:cubicBezTo>
                  <a:close/>
                </a:path>
              </a:pathLst>
            </a:custGeom>
            <a:grpFill/>
            <a:ln w="5715" cap="flat">
              <a:noFill/>
              <a:prstDash val="solid"/>
              <a:miter/>
            </a:ln>
          </p:spPr>
          <p:txBody>
            <a:bodyPr rtlCol="0" anchor="ctr"/>
            <a:lstStyle/>
            <a:p>
              <a:endParaRPr lang="zh-CN" altLang="en-US"/>
            </a:p>
          </p:txBody>
        </p:sp>
        <p:sp>
          <p:nvSpPr>
            <p:cNvPr id="3235" name="任意多边形: 形状 3234">
              <a:extLst>
                <a:ext uri="{FF2B5EF4-FFF2-40B4-BE49-F238E27FC236}">
                  <a16:creationId xmlns:a16="http://schemas.microsoft.com/office/drawing/2014/main" id="{97478F6A-AA9C-554D-75FD-7FF833D105A5}"/>
                </a:ext>
              </a:extLst>
            </p:cNvPr>
            <p:cNvSpPr/>
            <p:nvPr/>
          </p:nvSpPr>
          <p:spPr>
            <a:xfrm>
              <a:off x="7403529" y="3644953"/>
              <a:ext cx="15383" cy="20024"/>
            </a:xfrm>
            <a:custGeom>
              <a:avLst/>
              <a:gdLst>
                <a:gd name="connsiteX0" fmla="*/ 0 w 15383"/>
                <a:gd name="connsiteY0" fmla="*/ 6863 h 20024"/>
                <a:gd name="connsiteX1" fmla="*/ 12264 w 15383"/>
                <a:gd name="connsiteY1" fmla="*/ 919 h 20024"/>
                <a:gd name="connsiteX2" fmla="*/ 13150 w 15383"/>
                <a:gd name="connsiteY2" fmla="*/ 10155 h 20024"/>
                <a:gd name="connsiteX3" fmla="*/ 9864 w 15383"/>
                <a:gd name="connsiteY3" fmla="*/ 20025 h 20024"/>
                <a:gd name="connsiteX4" fmla="*/ 0 w 15383"/>
                <a:gd name="connsiteY4" fmla="*/ 6863 h 20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83" h="20024">
                  <a:moveTo>
                    <a:pt x="0" y="6863"/>
                  </a:moveTo>
                  <a:cubicBezTo>
                    <a:pt x="1046" y="-1321"/>
                    <a:pt x="7292" y="-521"/>
                    <a:pt x="12264" y="919"/>
                  </a:cubicBezTo>
                  <a:cubicBezTo>
                    <a:pt x="18191" y="2628"/>
                    <a:pt x="14007" y="6903"/>
                    <a:pt x="13150" y="10155"/>
                  </a:cubicBezTo>
                  <a:cubicBezTo>
                    <a:pt x="9292" y="12527"/>
                    <a:pt x="9973" y="16407"/>
                    <a:pt x="9864" y="20025"/>
                  </a:cubicBezTo>
                  <a:cubicBezTo>
                    <a:pt x="6572" y="15636"/>
                    <a:pt x="3286" y="11246"/>
                    <a:pt x="0" y="6863"/>
                  </a:cubicBezTo>
                  <a:close/>
                </a:path>
              </a:pathLst>
            </a:custGeom>
            <a:grpFill/>
            <a:ln w="5715" cap="flat">
              <a:noFill/>
              <a:prstDash val="solid"/>
              <a:miter/>
            </a:ln>
          </p:spPr>
          <p:txBody>
            <a:bodyPr rtlCol="0" anchor="ctr"/>
            <a:lstStyle/>
            <a:p>
              <a:endParaRPr lang="zh-CN" altLang="en-US"/>
            </a:p>
          </p:txBody>
        </p:sp>
        <p:sp>
          <p:nvSpPr>
            <p:cNvPr id="3236" name="任意多边形: 形状 3235">
              <a:extLst>
                <a:ext uri="{FF2B5EF4-FFF2-40B4-BE49-F238E27FC236}">
                  <a16:creationId xmlns:a16="http://schemas.microsoft.com/office/drawing/2014/main" id="{BB732782-3E54-C0B6-8C31-5168F534AFED}"/>
                </a:ext>
              </a:extLst>
            </p:cNvPr>
            <p:cNvSpPr/>
            <p:nvPr/>
          </p:nvSpPr>
          <p:spPr>
            <a:xfrm>
              <a:off x="7347916" y="3597512"/>
              <a:ext cx="5546" cy="12292"/>
            </a:xfrm>
            <a:custGeom>
              <a:avLst/>
              <a:gdLst>
                <a:gd name="connsiteX0" fmla="*/ 1520 w 5546"/>
                <a:gd name="connsiteY0" fmla="*/ 0 h 12292"/>
                <a:gd name="connsiteX1" fmla="*/ 0 w 5546"/>
                <a:gd name="connsiteY1" fmla="*/ 12293 h 12292"/>
                <a:gd name="connsiteX2" fmla="*/ 1520 w 5546"/>
                <a:gd name="connsiteY2" fmla="*/ 0 h 12292"/>
              </a:gdLst>
              <a:ahLst/>
              <a:cxnLst>
                <a:cxn ang="0">
                  <a:pos x="connsiteX0" y="connsiteY0"/>
                </a:cxn>
                <a:cxn ang="0">
                  <a:pos x="connsiteX1" y="connsiteY1"/>
                </a:cxn>
                <a:cxn ang="0">
                  <a:pos x="connsiteX2" y="connsiteY2"/>
                </a:cxn>
              </a:cxnLst>
              <a:rect l="l" t="t" r="r" b="b"/>
              <a:pathLst>
                <a:path w="5546" h="12292">
                  <a:moveTo>
                    <a:pt x="1520" y="0"/>
                  </a:moveTo>
                  <a:cubicBezTo>
                    <a:pt x="6681" y="4446"/>
                    <a:pt x="7595" y="8429"/>
                    <a:pt x="0" y="12293"/>
                  </a:cubicBezTo>
                  <a:cubicBezTo>
                    <a:pt x="611" y="7309"/>
                    <a:pt x="1063" y="3652"/>
                    <a:pt x="1520" y="0"/>
                  </a:cubicBezTo>
                  <a:close/>
                </a:path>
              </a:pathLst>
            </a:custGeom>
            <a:grpFill/>
            <a:ln w="5715" cap="flat">
              <a:noFill/>
              <a:prstDash val="solid"/>
              <a:miter/>
            </a:ln>
          </p:spPr>
          <p:txBody>
            <a:bodyPr rtlCol="0" anchor="ctr"/>
            <a:lstStyle/>
            <a:p>
              <a:endParaRPr lang="zh-CN" altLang="en-US"/>
            </a:p>
          </p:txBody>
        </p:sp>
        <p:sp>
          <p:nvSpPr>
            <p:cNvPr id="3237" name="任意多边形: 形状 3236">
              <a:extLst>
                <a:ext uri="{FF2B5EF4-FFF2-40B4-BE49-F238E27FC236}">
                  <a16:creationId xmlns:a16="http://schemas.microsoft.com/office/drawing/2014/main" id="{0A1C1096-77D4-03CA-491C-382F546625CA}"/>
                </a:ext>
              </a:extLst>
            </p:cNvPr>
            <p:cNvSpPr/>
            <p:nvPr/>
          </p:nvSpPr>
          <p:spPr>
            <a:xfrm>
              <a:off x="7336795" y="3481668"/>
              <a:ext cx="4298" cy="2514"/>
            </a:xfrm>
            <a:custGeom>
              <a:avLst/>
              <a:gdLst>
                <a:gd name="connsiteX0" fmla="*/ 0 w 4298"/>
                <a:gd name="connsiteY0" fmla="*/ 1179 h 2514"/>
                <a:gd name="connsiteX1" fmla="*/ 777 w 4298"/>
                <a:gd name="connsiteY1" fmla="*/ 1 h 2514"/>
                <a:gd name="connsiteX2" fmla="*/ 3429 w 4298"/>
                <a:gd name="connsiteY2" fmla="*/ 1121 h 2514"/>
                <a:gd name="connsiteX3" fmla="*/ 2732 w 4298"/>
                <a:gd name="connsiteY3" fmla="*/ 2288 h 2514"/>
                <a:gd name="connsiteX4" fmla="*/ 0 w 4298"/>
                <a:gd name="connsiteY4" fmla="*/ 1179 h 2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514">
                  <a:moveTo>
                    <a:pt x="0" y="1179"/>
                  </a:moveTo>
                  <a:cubicBezTo>
                    <a:pt x="269" y="767"/>
                    <a:pt x="640" y="-39"/>
                    <a:pt x="777" y="1"/>
                  </a:cubicBezTo>
                  <a:cubicBezTo>
                    <a:pt x="1697" y="264"/>
                    <a:pt x="2726" y="522"/>
                    <a:pt x="3429" y="1121"/>
                  </a:cubicBezTo>
                  <a:cubicBezTo>
                    <a:pt x="4829" y="2322"/>
                    <a:pt x="4498" y="2853"/>
                    <a:pt x="2732" y="2288"/>
                  </a:cubicBezTo>
                  <a:cubicBezTo>
                    <a:pt x="1800" y="1990"/>
                    <a:pt x="909" y="1556"/>
                    <a:pt x="0" y="1179"/>
                  </a:cubicBezTo>
                  <a:close/>
                </a:path>
              </a:pathLst>
            </a:custGeom>
            <a:grpFill/>
            <a:ln w="5715" cap="flat">
              <a:noFill/>
              <a:prstDash val="solid"/>
              <a:miter/>
            </a:ln>
          </p:spPr>
          <p:txBody>
            <a:bodyPr rtlCol="0" anchor="ctr"/>
            <a:lstStyle/>
            <a:p>
              <a:endParaRPr lang="zh-CN" altLang="en-US"/>
            </a:p>
          </p:txBody>
        </p:sp>
        <p:sp>
          <p:nvSpPr>
            <p:cNvPr id="3238" name="任意多边形: 形状 3237">
              <a:extLst>
                <a:ext uri="{FF2B5EF4-FFF2-40B4-BE49-F238E27FC236}">
                  <a16:creationId xmlns:a16="http://schemas.microsoft.com/office/drawing/2014/main" id="{D7934B59-0432-09E9-C822-D088CB7CBB12}"/>
                </a:ext>
              </a:extLst>
            </p:cNvPr>
            <p:cNvSpPr/>
            <p:nvPr/>
          </p:nvSpPr>
          <p:spPr>
            <a:xfrm>
              <a:off x="7380503" y="3704445"/>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239" name="任意多边形: 形状 3238">
              <a:extLst>
                <a:ext uri="{FF2B5EF4-FFF2-40B4-BE49-F238E27FC236}">
                  <a16:creationId xmlns:a16="http://schemas.microsoft.com/office/drawing/2014/main" id="{A7E158CA-03D8-2CDF-3E2F-204A3C61CE8E}"/>
                </a:ext>
              </a:extLst>
            </p:cNvPr>
            <p:cNvSpPr/>
            <p:nvPr/>
          </p:nvSpPr>
          <p:spPr>
            <a:xfrm>
              <a:off x="7379149" y="3703085"/>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240" name="任意多边形: 形状 3239">
              <a:extLst>
                <a:ext uri="{FF2B5EF4-FFF2-40B4-BE49-F238E27FC236}">
                  <a16:creationId xmlns:a16="http://schemas.microsoft.com/office/drawing/2014/main" id="{2B4C92D7-F591-B7F2-A571-FE1707A12A26}"/>
                </a:ext>
              </a:extLst>
            </p:cNvPr>
            <p:cNvSpPr/>
            <p:nvPr/>
          </p:nvSpPr>
          <p:spPr>
            <a:xfrm>
              <a:off x="7341041" y="3701159"/>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241" name="任意多边形: 形状 3240">
              <a:extLst>
                <a:ext uri="{FF2B5EF4-FFF2-40B4-BE49-F238E27FC236}">
                  <a16:creationId xmlns:a16="http://schemas.microsoft.com/office/drawing/2014/main" id="{0B0E001E-7344-FF8F-04B7-C736A0729574}"/>
                </a:ext>
              </a:extLst>
            </p:cNvPr>
            <p:cNvSpPr/>
            <p:nvPr/>
          </p:nvSpPr>
          <p:spPr>
            <a:xfrm>
              <a:off x="7339686" y="3699799"/>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sp>
          <p:nvSpPr>
            <p:cNvPr id="3242" name="任意多边形: 形状 3241">
              <a:extLst>
                <a:ext uri="{FF2B5EF4-FFF2-40B4-BE49-F238E27FC236}">
                  <a16:creationId xmlns:a16="http://schemas.microsoft.com/office/drawing/2014/main" id="{3BDB8008-9D8C-ABCB-A2C2-AED622E2175B}"/>
                </a:ext>
              </a:extLst>
            </p:cNvPr>
            <p:cNvSpPr/>
            <p:nvPr/>
          </p:nvSpPr>
          <p:spPr>
            <a:xfrm>
              <a:off x="7416679" y="3673481"/>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3243" name="任意多边形: 形状 3242">
              <a:extLst>
                <a:ext uri="{FF2B5EF4-FFF2-40B4-BE49-F238E27FC236}">
                  <a16:creationId xmlns:a16="http://schemas.microsoft.com/office/drawing/2014/main" id="{B81B9406-ACCF-80C6-A0D8-1314D7F06D54}"/>
                </a:ext>
              </a:extLst>
            </p:cNvPr>
            <p:cNvSpPr/>
            <p:nvPr/>
          </p:nvSpPr>
          <p:spPr>
            <a:xfrm>
              <a:off x="7413393" y="3664972"/>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244" name="任意多边形: 形状 3243">
              <a:extLst>
                <a:ext uri="{FF2B5EF4-FFF2-40B4-BE49-F238E27FC236}">
                  <a16:creationId xmlns:a16="http://schemas.microsoft.com/office/drawing/2014/main" id="{B0224A86-9B2C-F57F-C660-47CF4E7CB4E4}"/>
                </a:ext>
              </a:extLst>
            </p:cNvPr>
            <p:cNvSpPr/>
            <p:nvPr/>
          </p:nvSpPr>
          <p:spPr>
            <a:xfrm>
              <a:off x="7505473" y="3522496"/>
              <a:ext cx="9446" cy="7182"/>
            </a:xfrm>
            <a:custGeom>
              <a:avLst/>
              <a:gdLst>
                <a:gd name="connsiteX0" fmla="*/ 9447 w 9446"/>
                <a:gd name="connsiteY0" fmla="*/ 3001 h 7182"/>
                <a:gd name="connsiteX1" fmla="*/ 3789 w 9446"/>
                <a:gd name="connsiteY1" fmla="*/ 6996 h 7182"/>
                <a:gd name="connsiteX2" fmla="*/ 0 w 9446"/>
                <a:gd name="connsiteY2" fmla="*/ 4327 h 7182"/>
                <a:gd name="connsiteX3" fmla="*/ 6864 w 9446"/>
                <a:gd name="connsiteY3" fmla="*/ 207 h 7182"/>
                <a:gd name="connsiteX4" fmla="*/ 9447 w 9446"/>
                <a:gd name="connsiteY4" fmla="*/ 3001 h 7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6" h="7182">
                  <a:moveTo>
                    <a:pt x="9447" y="3001"/>
                  </a:moveTo>
                  <a:cubicBezTo>
                    <a:pt x="8881" y="6207"/>
                    <a:pt x="6898" y="7745"/>
                    <a:pt x="3789" y="6996"/>
                  </a:cubicBezTo>
                  <a:cubicBezTo>
                    <a:pt x="2395" y="6659"/>
                    <a:pt x="1257" y="5247"/>
                    <a:pt x="0" y="4327"/>
                  </a:cubicBezTo>
                  <a:cubicBezTo>
                    <a:pt x="2275" y="2921"/>
                    <a:pt x="4418" y="1178"/>
                    <a:pt x="6864" y="207"/>
                  </a:cubicBezTo>
                  <a:cubicBezTo>
                    <a:pt x="9035" y="-656"/>
                    <a:pt x="9315" y="1361"/>
                    <a:pt x="9447" y="3001"/>
                  </a:cubicBezTo>
                  <a:close/>
                </a:path>
              </a:pathLst>
            </a:custGeom>
            <a:grpFill/>
            <a:ln w="5715" cap="flat">
              <a:noFill/>
              <a:prstDash val="solid"/>
              <a:miter/>
            </a:ln>
          </p:spPr>
          <p:txBody>
            <a:bodyPr rtlCol="0" anchor="ctr"/>
            <a:lstStyle/>
            <a:p>
              <a:endParaRPr lang="zh-CN" altLang="en-US"/>
            </a:p>
          </p:txBody>
        </p:sp>
        <p:sp>
          <p:nvSpPr>
            <p:cNvPr id="3245" name="任意多边形: 形状 3244">
              <a:extLst>
                <a:ext uri="{FF2B5EF4-FFF2-40B4-BE49-F238E27FC236}">
                  <a16:creationId xmlns:a16="http://schemas.microsoft.com/office/drawing/2014/main" id="{A683A43B-C88B-7F79-F717-E55C39C3EFEB}"/>
                </a:ext>
              </a:extLst>
            </p:cNvPr>
            <p:cNvSpPr/>
            <p:nvPr/>
          </p:nvSpPr>
          <p:spPr>
            <a:xfrm>
              <a:off x="7520623" y="3515552"/>
              <a:ext cx="1292" cy="1407"/>
            </a:xfrm>
            <a:custGeom>
              <a:avLst/>
              <a:gdLst>
                <a:gd name="connsiteX0" fmla="*/ 1292 w 1292"/>
                <a:gd name="connsiteY0" fmla="*/ 1407 h 1407"/>
                <a:gd name="connsiteX1" fmla="*/ 1 w 1292"/>
                <a:gd name="connsiteY1" fmla="*/ 670 h 1407"/>
                <a:gd name="connsiteX2" fmla="*/ 1292 w 1292"/>
                <a:gd name="connsiteY2" fmla="*/ 1390 h 1407"/>
                <a:gd name="connsiteX3" fmla="*/ 1292 w 1292"/>
                <a:gd name="connsiteY3" fmla="*/ 1407 h 1407"/>
              </a:gdLst>
              <a:ahLst/>
              <a:cxnLst>
                <a:cxn ang="0">
                  <a:pos x="connsiteX0" y="connsiteY0"/>
                </a:cxn>
                <a:cxn ang="0">
                  <a:pos x="connsiteX1" y="connsiteY1"/>
                </a:cxn>
                <a:cxn ang="0">
                  <a:pos x="connsiteX2" y="connsiteY2"/>
                </a:cxn>
                <a:cxn ang="0">
                  <a:pos x="connsiteX3" y="connsiteY3"/>
                </a:cxn>
              </a:cxnLst>
              <a:rect l="l" t="t" r="r" b="b"/>
              <a:pathLst>
                <a:path w="1292" h="1407">
                  <a:moveTo>
                    <a:pt x="1292" y="1407"/>
                  </a:moveTo>
                  <a:cubicBezTo>
                    <a:pt x="841" y="1156"/>
                    <a:pt x="-28" y="819"/>
                    <a:pt x="1" y="670"/>
                  </a:cubicBezTo>
                  <a:cubicBezTo>
                    <a:pt x="229" y="-427"/>
                    <a:pt x="738" y="-170"/>
                    <a:pt x="1292" y="1390"/>
                  </a:cubicBezTo>
                  <a:lnTo>
                    <a:pt x="1292" y="1407"/>
                  </a:lnTo>
                  <a:close/>
                </a:path>
              </a:pathLst>
            </a:custGeom>
            <a:grpFill/>
            <a:ln w="5715" cap="flat">
              <a:noFill/>
              <a:prstDash val="solid"/>
              <a:miter/>
            </a:ln>
          </p:spPr>
          <p:txBody>
            <a:bodyPr rtlCol="0" anchor="ctr"/>
            <a:lstStyle/>
            <a:p>
              <a:endParaRPr lang="zh-CN" altLang="en-US"/>
            </a:p>
          </p:txBody>
        </p:sp>
        <p:sp>
          <p:nvSpPr>
            <p:cNvPr id="3246" name="任意多边形: 形状 3245">
              <a:extLst>
                <a:ext uri="{FF2B5EF4-FFF2-40B4-BE49-F238E27FC236}">
                  <a16:creationId xmlns:a16="http://schemas.microsoft.com/office/drawing/2014/main" id="{89AC41CE-7570-24AB-9341-348D7ADE9F8B}"/>
                </a:ext>
              </a:extLst>
            </p:cNvPr>
            <p:cNvSpPr/>
            <p:nvPr/>
          </p:nvSpPr>
          <p:spPr>
            <a:xfrm>
              <a:off x="7407884" y="3600524"/>
              <a:ext cx="5675" cy="5261"/>
            </a:xfrm>
            <a:custGeom>
              <a:avLst/>
              <a:gdLst>
                <a:gd name="connsiteX0" fmla="*/ 0 w 5675"/>
                <a:gd name="connsiteY0" fmla="*/ 2035 h 5261"/>
                <a:gd name="connsiteX1" fmla="*/ 3155 w 5675"/>
                <a:gd name="connsiteY1" fmla="*/ 0 h 5261"/>
                <a:gd name="connsiteX2" fmla="*/ 5332 w 5675"/>
                <a:gd name="connsiteY2" fmla="*/ 3726 h 5261"/>
                <a:gd name="connsiteX3" fmla="*/ 4092 w 5675"/>
                <a:gd name="connsiteY3" fmla="*/ 4629 h 5261"/>
                <a:gd name="connsiteX4" fmla="*/ 0 w 5675"/>
                <a:gd name="connsiteY4" fmla="*/ 2035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5" h="5261">
                  <a:moveTo>
                    <a:pt x="0" y="2035"/>
                  </a:moveTo>
                  <a:cubicBezTo>
                    <a:pt x="1857" y="834"/>
                    <a:pt x="2503" y="417"/>
                    <a:pt x="3155" y="0"/>
                  </a:cubicBezTo>
                  <a:cubicBezTo>
                    <a:pt x="3892" y="1234"/>
                    <a:pt x="4760" y="2417"/>
                    <a:pt x="5332" y="3726"/>
                  </a:cubicBezTo>
                  <a:cubicBezTo>
                    <a:pt x="6075" y="5412"/>
                    <a:pt x="5589" y="5703"/>
                    <a:pt x="4092" y="4629"/>
                  </a:cubicBezTo>
                  <a:cubicBezTo>
                    <a:pt x="2869" y="3749"/>
                    <a:pt x="1549" y="3006"/>
                    <a:pt x="0" y="2035"/>
                  </a:cubicBezTo>
                  <a:close/>
                </a:path>
              </a:pathLst>
            </a:custGeom>
            <a:grpFill/>
            <a:ln w="5715" cap="flat">
              <a:noFill/>
              <a:prstDash val="solid"/>
              <a:miter/>
            </a:ln>
          </p:spPr>
          <p:txBody>
            <a:bodyPr rtlCol="0" anchor="ctr"/>
            <a:lstStyle/>
            <a:p>
              <a:endParaRPr lang="zh-CN" altLang="en-US"/>
            </a:p>
          </p:txBody>
        </p:sp>
        <p:sp>
          <p:nvSpPr>
            <p:cNvPr id="3247" name="任意多边形: 形状 3246">
              <a:extLst>
                <a:ext uri="{FF2B5EF4-FFF2-40B4-BE49-F238E27FC236}">
                  <a16:creationId xmlns:a16="http://schemas.microsoft.com/office/drawing/2014/main" id="{10574D69-3770-8D5E-59F1-49766327807F}"/>
                </a:ext>
              </a:extLst>
            </p:cNvPr>
            <p:cNvSpPr/>
            <p:nvPr/>
          </p:nvSpPr>
          <p:spPr>
            <a:xfrm>
              <a:off x="7190601" y="3005709"/>
              <a:ext cx="5741" cy="7958"/>
            </a:xfrm>
            <a:custGeom>
              <a:avLst/>
              <a:gdLst>
                <a:gd name="connsiteX0" fmla="*/ 2455 w 5741"/>
                <a:gd name="connsiteY0" fmla="*/ 7958 h 7958"/>
                <a:gd name="connsiteX1" fmla="*/ 398 w 5741"/>
                <a:gd name="connsiteY1" fmla="*/ 997 h 7958"/>
                <a:gd name="connsiteX2" fmla="*/ 5741 w 5741"/>
                <a:gd name="connsiteY2" fmla="*/ 1380 h 7958"/>
                <a:gd name="connsiteX3" fmla="*/ 2455 w 5741"/>
                <a:gd name="connsiteY3" fmla="*/ 7958 h 7958"/>
              </a:gdLst>
              <a:ahLst/>
              <a:cxnLst>
                <a:cxn ang="0">
                  <a:pos x="connsiteX0" y="connsiteY0"/>
                </a:cxn>
                <a:cxn ang="0">
                  <a:pos x="connsiteX1" y="connsiteY1"/>
                </a:cxn>
                <a:cxn ang="0">
                  <a:pos x="connsiteX2" y="connsiteY2"/>
                </a:cxn>
                <a:cxn ang="0">
                  <a:pos x="connsiteX3" y="connsiteY3"/>
                </a:cxn>
              </a:cxnLst>
              <a:rect l="l" t="t" r="r" b="b"/>
              <a:pathLst>
                <a:path w="5741" h="7958">
                  <a:moveTo>
                    <a:pt x="2455" y="7958"/>
                  </a:moveTo>
                  <a:cubicBezTo>
                    <a:pt x="1844" y="5575"/>
                    <a:pt x="-1042" y="3466"/>
                    <a:pt x="398" y="997"/>
                  </a:cubicBezTo>
                  <a:cubicBezTo>
                    <a:pt x="1752" y="-1329"/>
                    <a:pt x="3924" y="1106"/>
                    <a:pt x="5741" y="1380"/>
                  </a:cubicBezTo>
                  <a:cubicBezTo>
                    <a:pt x="5679" y="4089"/>
                    <a:pt x="5095" y="6541"/>
                    <a:pt x="2455" y="7958"/>
                  </a:cubicBezTo>
                  <a:close/>
                </a:path>
              </a:pathLst>
            </a:custGeom>
            <a:grpFill/>
            <a:ln w="5715" cap="flat">
              <a:noFill/>
              <a:prstDash val="solid"/>
              <a:miter/>
            </a:ln>
          </p:spPr>
          <p:txBody>
            <a:bodyPr rtlCol="0" anchor="ctr"/>
            <a:lstStyle/>
            <a:p>
              <a:endParaRPr lang="zh-CN" altLang="en-US"/>
            </a:p>
          </p:txBody>
        </p:sp>
        <p:sp>
          <p:nvSpPr>
            <p:cNvPr id="3248" name="任意多边形: 形状 3247">
              <a:extLst>
                <a:ext uri="{FF2B5EF4-FFF2-40B4-BE49-F238E27FC236}">
                  <a16:creationId xmlns:a16="http://schemas.microsoft.com/office/drawing/2014/main" id="{A9D9616A-4AE4-99A8-C00C-362BE1957F4A}"/>
                </a:ext>
              </a:extLst>
            </p:cNvPr>
            <p:cNvSpPr/>
            <p:nvPr/>
          </p:nvSpPr>
          <p:spPr>
            <a:xfrm>
              <a:off x="7429711" y="3002843"/>
              <a:ext cx="2513" cy="4302"/>
            </a:xfrm>
            <a:custGeom>
              <a:avLst/>
              <a:gdLst>
                <a:gd name="connsiteX0" fmla="*/ 1336 w 2513"/>
                <a:gd name="connsiteY0" fmla="*/ 0 h 4302"/>
                <a:gd name="connsiteX1" fmla="*/ 2513 w 2513"/>
                <a:gd name="connsiteY1" fmla="*/ 783 h 4302"/>
                <a:gd name="connsiteX2" fmla="*/ 1393 w 2513"/>
                <a:gd name="connsiteY2" fmla="*/ 3435 h 4302"/>
                <a:gd name="connsiteX3" fmla="*/ 227 w 2513"/>
                <a:gd name="connsiteY3" fmla="*/ 2738 h 4302"/>
                <a:gd name="connsiteX4" fmla="*/ 1336 w 2513"/>
                <a:gd name="connsiteY4" fmla="*/ 0 h 4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3" h="4302">
                  <a:moveTo>
                    <a:pt x="1336" y="0"/>
                  </a:moveTo>
                  <a:cubicBezTo>
                    <a:pt x="1747" y="269"/>
                    <a:pt x="2547" y="640"/>
                    <a:pt x="2513" y="783"/>
                  </a:cubicBezTo>
                  <a:cubicBezTo>
                    <a:pt x="2250" y="1703"/>
                    <a:pt x="1993" y="2732"/>
                    <a:pt x="1393" y="3435"/>
                  </a:cubicBezTo>
                  <a:cubicBezTo>
                    <a:pt x="193" y="4835"/>
                    <a:pt x="-339" y="4498"/>
                    <a:pt x="227" y="2738"/>
                  </a:cubicBezTo>
                  <a:cubicBezTo>
                    <a:pt x="518" y="1800"/>
                    <a:pt x="959" y="909"/>
                    <a:pt x="1336" y="0"/>
                  </a:cubicBezTo>
                  <a:close/>
                </a:path>
              </a:pathLst>
            </a:custGeom>
            <a:grpFill/>
            <a:ln w="5715" cap="flat">
              <a:noFill/>
              <a:prstDash val="solid"/>
              <a:miter/>
            </a:ln>
          </p:spPr>
          <p:txBody>
            <a:bodyPr rtlCol="0" anchor="ctr"/>
            <a:lstStyle/>
            <a:p>
              <a:endParaRPr lang="zh-CN" altLang="en-US"/>
            </a:p>
          </p:txBody>
        </p:sp>
        <p:sp>
          <p:nvSpPr>
            <p:cNvPr id="3249" name="任意多边形: 形状 3248">
              <a:extLst>
                <a:ext uri="{FF2B5EF4-FFF2-40B4-BE49-F238E27FC236}">
                  <a16:creationId xmlns:a16="http://schemas.microsoft.com/office/drawing/2014/main" id="{15C9091C-DD7E-824B-9286-806150C8F650}"/>
                </a:ext>
              </a:extLst>
            </p:cNvPr>
            <p:cNvSpPr/>
            <p:nvPr/>
          </p:nvSpPr>
          <p:spPr>
            <a:xfrm>
              <a:off x="7389441" y="3092602"/>
              <a:ext cx="24770" cy="23038"/>
            </a:xfrm>
            <a:custGeom>
              <a:avLst/>
              <a:gdLst>
                <a:gd name="connsiteX0" fmla="*/ 23952 w 24770"/>
                <a:gd name="connsiteY0" fmla="*/ 23039 h 23038"/>
                <a:gd name="connsiteX1" fmla="*/ 20660 w 24770"/>
                <a:gd name="connsiteY1" fmla="*/ 23039 h 23038"/>
                <a:gd name="connsiteX2" fmla="*/ 0 w 24770"/>
                <a:gd name="connsiteY2" fmla="*/ 1482 h 23038"/>
                <a:gd name="connsiteX3" fmla="*/ 17374 w 24770"/>
                <a:gd name="connsiteY3" fmla="*/ 3305 h 23038"/>
                <a:gd name="connsiteX4" fmla="*/ 19894 w 24770"/>
                <a:gd name="connsiteY4" fmla="*/ 11798 h 23038"/>
                <a:gd name="connsiteX5" fmla="*/ 23952 w 24770"/>
                <a:gd name="connsiteY5" fmla="*/ 23039 h 23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70" h="23038">
                  <a:moveTo>
                    <a:pt x="23952" y="23039"/>
                  </a:moveTo>
                  <a:cubicBezTo>
                    <a:pt x="22854" y="23039"/>
                    <a:pt x="21757" y="23039"/>
                    <a:pt x="20660" y="23039"/>
                  </a:cubicBezTo>
                  <a:cubicBezTo>
                    <a:pt x="16482" y="13518"/>
                    <a:pt x="10093" y="6037"/>
                    <a:pt x="0" y="1482"/>
                  </a:cubicBezTo>
                  <a:cubicBezTo>
                    <a:pt x="6664" y="-1581"/>
                    <a:pt x="12042" y="642"/>
                    <a:pt x="17374" y="3305"/>
                  </a:cubicBezTo>
                  <a:cubicBezTo>
                    <a:pt x="17591" y="6385"/>
                    <a:pt x="16568" y="10929"/>
                    <a:pt x="19894" y="11798"/>
                  </a:cubicBezTo>
                  <a:cubicBezTo>
                    <a:pt x="27569" y="13792"/>
                    <a:pt x="23866" y="18890"/>
                    <a:pt x="23952" y="23039"/>
                  </a:cubicBezTo>
                  <a:close/>
                </a:path>
              </a:pathLst>
            </a:custGeom>
            <a:grpFill/>
            <a:ln w="5715" cap="flat">
              <a:noFill/>
              <a:prstDash val="solid"/>
              <a:miter/>
            </a:ln>
          </p:spPr>
          <p:txBody>
            <a:bodyPr rtlCol="0" anchor="ctr"/>
            <a:lstStyle/>
            <a:p>
              <a:endParaRPr lang="zh-CN" altLang="en-US"/>
            </a:p>
          </p:txBody>
        </p:sp>
        <p:sp>
          <p:nvSpPr>
            <p:cNvPr id="3250" name="任意多边形: 形状 3249">
              <a:extLst>
                <a:ext uri="{FF2B5EF4-FFF2-40B4-BE49-F238E27FC236}">
                  <a16:creationId xmlns:a16="http://schemas.microsoft.com/office/drawing/2014/main" id="{10E7DC5F-E1AD-22C5-3DCD-1084472931D7}"/>
                </a:ext>
              </a:extLst>
            </p:cNvPr>
            <p:cNvSpPr/>
            <p:nvPr/>
          </p:nvSpPr>
          <p:spPr>
            <a:xfrm>
              <a:off x="7541847" y="3501637"/>
              <a:ext cx="14956" cy="16859"/>
            </a:xfrm>
            <a:custGeom>
              <a:avLst/>
              <a:gdLst>
                <a:gd name="connsiteX0" fmla="*/ 8963 w 14956"/>
                <a:gd name="connsiteY0" fmla="*/ 16860 h 16859"/>
                <a:gd name="connsiteX1" fmla="*/ 5648 w 14956"/>
                <a:gd name="connsiteY1" fmla="*/ 13688 h 16859"/>
                <a:gd name="connsiteX2" fmla="*/ 2231 w 14956"/>
                <a:gd name="connsiteY2" fmla="*/ 298 h 16859"/>
                <a:gd name="connsiteX3" fmla="*/ 13644 w 14956"/>
                <a:gd name="connsiteY3" fmla="*/ 5355 h 16859"/>
                <a:gd name="connsiteX4" fmla="*/ 8963 w 14956"/>
                <a:gd name="connsiteY4" fmla="*/ 16860 h 16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56" h="16859">
                  <a:moveTo>
                    <a:pt x="8963" y="16860"/>
                  </a:moveTo>
                  <a:cubicBezTo>
                    <a:pt x="7140" y="15145"/>
                    <a:pt x="6157" y="14551"/>
                    <a:pt x="5648" y="13688"/>
                  </a:cubicBezTo>
                  <a:cubicBezTo>
                    <a:pt x="3151" y="9436"/>
                    <a:pt x="-3421" y="5556"/>
                    <a:pt x="2231" y="298"/>
                  </a:cubicBezTo>
                  <a:cubicBezTo>
                    <a:pt x="3500" y="-879"/>
                    <a:pt x="11044" y="1561"/>
                    <a:pt x="13644" y="5355"/>
                  </a:cubicBezTo>
                  <a:cubicBezTo>
                    <a:pt x="18216" y="12019"/>
                    <a:pt x="9415" y="12174"/>
                    <a:pt x="8963" y="16860"/>
                  </a:cubicBezTo>
                  <a:close/>
                </a:path>
              </a:pathLst>
            </a:custGeom>
            <a:grpFill/>
            <a:ln w="5715" cap="flat">
              <a:noFill/>
              <a:prstDash val="solid"/>
              <a:miter/>
            </a:ln>
          </p:spPr>
          <p:txBody>
            <a:bodyPr rtlCol="0" anchor="ctr"/>
            <a:lstStyle/>
            <a:p>
              <a:endParaRPr lang="zh-CN" altLang="en-US"/>
            </a:p>
          </p:txBody>
        </p:sp>
        <p:sp>
          <p:nvSpPr>
            <p:cNvPr id="3251" name="任意多边形: 形状 3250">
              <a:extLst>
                <a:ext uri="{FF2B5EF4-FFF2-40B4-BE49-F238E27FC236}">
                  <a16:creationId xmlns:a16="http://schemas.microsoft.com/office/drawing/2014/main" id="{DBAB9836-EA0F-00A9-B02E-FC0B5D0F7376}"/>
                </a:ext>
              </a:extLst>
            </p:cNvPr>
            <p:cNvSpPr/>
            <p:nvPr/>
          </p:nvSpPr>
          <p:spPr>
            <a:xfrm>
              <a:off x="7577813" y="3546505"/>
              <a:ext cx="3157" cy="10772"/>
            </a:xfrm>
            <a:custGeom>
              <a:avLst/>
              <a:gdLst>
                <a:gd name="connsiteX0" fmla="*/ 0 w 3157"/>
                <a:gd name="connsiteY0" fmla="*/ 0 h 10772"/>
                <a:gd name="connsiteX1" fmla="*/ 1532 w 3157"/>
                <a:gd name="connsiteY1" fmla="*/ 10773 h 10772"/>
                <a:gd name="connsiteX2" fmla="*/ 0 w 3157"/>
                <a:gd name="connsiteY2" fmla="*/ 0 h 10772"/>
              </a:gdLst>
              <a:ahLst/>
              <a:cxnLst>
                <a:cxn ang="0">
                  <a:pos x="connsiteX0" y="connsiteY0"/>
                </a:cxn>
                <a:cxn ang="0">
                  <a:pos x="connsiteX1" y="connsiteY1"/>
                </a:cxn>
                <a:cxn ang="0">
                  <a:pos x="connsiteX2" y="connsiteY2"/>
                </a:cxn>
              </a:cxnLst>
              <a:rect l="l" t="t" r="r" b="b"/>
              <a:pathLst>
                <a:path w="3157" h="10772">
                  <a:moveTo>
                    <a:pt x="0" y="0"/>
                  </a:moveTo>
                  <a:cubicBezTo>
                    <a:pt x="3343" y="2761"/>
                    <a:pt x="4315" y="5944"/>
                    <a:pt x="1532" y="10773"/>
                  </a:cubicBezTo>
                  <a:cubicBezTo>
                    <a:pt x="-766" y="6961"/>
                    <a:pt x="303" y="3366"/>
                    <a:pt x="0" y="0"/>
                  </a:cubicBezTo>
                  <a:close/>
                </a:path>
              </a:pathLst>
            </a:custGeom>
            <a:grpFill/>
            <a:ln w="5715" cap="flat">
              <a:noFill/>
              <a:prstDash val="solid"/>
              <a:miter/>
            </a:ln>
          </p:spPr>
          <p:txBody>
            <a:bodyPr rtlCol="0" anchor="ctr"/>
            <a:lstStyle/>
            <a:p>
              <a:endParaRPr lang="zh-CN" altLang="en-US"/>
            </a:p>
          </p:txBody>
        </p:sp>
        <p:sp>
          <p:nvSpPr>
            <p:cNvPr id="3252" name="任意多边形: 形状 3251">
              <a:extLst>
                <a:ext uri="{FF2B5EF4-FFF2-40B4-BE49-F238E27FC236}">
                  <a16:creationId xmlns:a16="http://schemas.microsoft.com/office/drawing/2014/main" id="{CF6C4DC7-F0F2-A438-72FA-59D7F8E93405}"/>
                </a:ext>
              </a:extLst>
            </p:cNvPr>
            <p:cNvSpPr/>
            <p:nvPr/>
          </p:nvSpPr>
          <p:spPr>
            <a:xfrm>
              <a:off x="7542020" y="3526080"/>
              <a:ext cx="2640" cy="4829"/>
            </a:xfrm>
            <a:custGeom>
              <a:avLst/>
              <a:gdLst>
                <a:gd name="connsiteX0" fmla="*/ 2641 w 2640"/>
                <a:gd name="connsiteY0" fmla="*/ 2378 h 4829"/>
                <a:gd name="connsiteX1" fmla="*/ 1315 w 2640"/>
                <a:gd name="connsiteY1" fmla="*/ 4829 h 4829"/>
                <a:gd name="connsiteX2" fmla="*/ 0 w 2640"/>
                <a:gd name="connsiteY2" fmla="*/ 2440 h 4829"/>
                <a:gd name="connsiteX3" fmla="*/ 1218 w 2640"/>
                <a:gd name="connsiteY3" fmla="*/ 0 h 4829"/>
                <a:gd name="connsiteX4" fmla="*/ 2641 w 2640"/>
                <a:gd name="connsiteY4" fmla="*/ 2378 h 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0" h="4829">
                  <a:moveTo>
                    <a:pt x="2641" y="2378"/>
                  </a:moveTo>
                  <a:cubicBezTo>
                    <a:pt x="2195" y="3195"/>
                    <a:pt x="1755" y="4012"/>
                    <a:pt x="1315" y="4829"/>
                  </a:cubicBezTo>
                  <a:cubicBezTo>
                    <a:pt x="841" y="4035"/>
                    <a:pt x="18" y="3246"/>
                    <a:pt x="0" y="2440"/>
                  </a:cubicBezTo>
                  <a:cubicBezTo>
                    <a:pt x="-17" y="1635"/>
                    <a:pt x="778" y="817"/>
                    <a:pt x="1218" y="0"/>
                  </a:cubicBezTo>
                  <a:cubicBezTo>
                    <a:pt x="1686" y="794"/>
                    <a:pt x="2166" y="1583"/>
                    <a:pt x="2641" y="2378"/>
                  </a:cubicBezTo>
                  <a:close/>
                </a:path>
              </a:pathLst>
            </a:custGeom>
            <a:grpFill/>
            <a:ln w="5715" cap="flat">
              <a:noFill/>
              <a:prstDash val="solid"/>
              <a:miter/>
            </a:ln>
          </p:spPr>
          <p:txBody>
            <a:bodyPr rtlCol="0" anchor="ctr"/>
            <a:lstStyle/>
            <a:p>
              <a:endParaRPr lang="zh-CN" altLang="en-US"/>
            </a:p>
          </p:txBody>
        </p:sp>
        <p:sp>
          <p:nvSpPr>
            <p:cNvPr id="3253" name="任意多边形: 形状 3252">
              <a:extLst>
                <a:ext uri="{FF2B5EF4-FFF2-40B4-BE49-F238E27FC236}">
                  <a16:creationId xmlns:a16="http://schemas.microsoft.com/office/drawing/2014/main" id="{74DFDA49-1302-9DD5-BA87-3877BA52571E}"/>
                </a:ext>
              </a:extLst>
            </p:cNvPr>
            <p:cNvSpPr/>
            <p:nvPr/>
          </p:nvSpPr>
          <p:spPr>
            <a:xfrm>
              <a:off x="7573522" y="3536687"/>
              <a:ext cx="4296" cy="2389"/>
            </a:xfrm>
            <a:custGeom>
              <a:avLst/>
              <a:gdLst>
                <a:gd name="connsiteX0" fmla="*/ 3514 w 4296"/>
                <a:gd name="connsiteY0" fmla="*/ 1303 h 2389"/>
                <a:gd name="connsiteX1" fmla="*/ 896 w 4296"/>
                <a:gd name="connsiteY1" fmla="*/ 2343 h 2389"/>
                <a:gd name="connsiteX2" fmla="*/ 1285 w 4296"/>
                <a:gd name="connsiteY2" fmla="*/ 354 h 2389"/>
                <a:gd name="connsiteX3" fmla="*/ 4297 w 4296"/>
                <a:gd name="connsiteY3" fmla="*/ 0 h 2389"/>
                <a:gd name="connsiteX4" fmla="*/ 3514 w 4296"/>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9">
                  <a:moveTo>
                    <a:pt x="3514" y="1303"/>
                  </a:moveTo>
                  <a:cubicBezTo>
                    <a:pt x="2628" y="1686"/>
                    <a:pt x="1502" y="2606"/>
                    <a:pt x="896" y="2343"/>
                  </a:cubicBezTo>
                  <a:cubicBezTo>
                    <a:pt x="-464" y="1749"/>
                    <a:pt x="-229" y="731"/>
                    <a:pt x="1285" y="354"/>
                  </a:cubicBezTo>
                  <a:cubicBezTo>
                    <a:pt x="2257" y="114"/>
                    <a:pt x="3291" y="108"/>
                    <a:pt x="4297" y="0"/>
                  </a:cubicBezTo>
                  <a:cubicBezTo>
                    <a:pt x="4034" y="434"/>
                    <a:pt x="3777" y="869"/>
                    <a:pt x="3514" y="1303"/>
                  </a:cubicBezTo>
                  <a:close/>
                </a:path>
              </a:pathLst>
            </a:custGeom>
            <a:grpFill/>
            <a:ln w="5715" cap="flat">
              <a:noFill/>
              <a:prstDash val="solid"/>
              <a:miter/>
            </a:ln>
          </p:spPr>
          <p:txBody>
            <a:bodyPr rtlCol="0" anchor="ctr"/>
            <a:lstStyle/>
            <a:p>
              <a:endParaRPr lang="zh-CN" altLang="en-US"/>
            </a:p>
          </p:txBody>
        </p:sp>
        <p:sp>
          <p:nvSpPr>
            <p:cNvPr id="3254" name="任意多边形: 形状 3253">
              <a:extLst>
                <a:ext uri="{FF2B5EF4-FFF2-40B4-BE49-F238E27FC236}">
                  <a16:creationId xmlns:a16="http://schemas.microsoft.com/office/drawing/2014/main" id="{6CCBE6BE-B096-A517-C1EA-F24239B401BF}"/>
                </a:ext>
              </a:extLst>
            </p:cNvPr>
            <p:cNvSpPr/>
            <p:nvPr/>
          </p:nvSpPr>
          <p:spPr>
            <a:xfrm>
              <a:off x="7563754" y="3550723"/>
              <a:ext cx="1805" cy="1561"/>
            </a:xfrm>
            <a:custGeom>
              <a:avLst/>
              <a:gdLst>
                <a:gd name="connsiteX0" fmla="*/ 0 w 1805"/>
                <a:gd name="connsiteY0" fmla="*/ 1138 h 1561"/>
                <a:gd name="connsiteX1" fmla="*/ 429 w 1805"/>
                <a:gd name="connsiteY1" fmla="*/ 1 h 1561"/>
                <a:gd name="connsiteX2" fmla="*/ 1806 w 1805"/>
                <a:gd name="connsiteY2" fmla="*/ 424 h 1561"/>
                <a:gd name="connsiteX3" fmla="*/ 1383 w 1805"/>
                <a:gd name="connsiteY3" fmla="*/ 1561 h 1561"/>
                <a:gd name="connsiteX4" fmla="*/ 0 w 1805"/>
                <a:gd name="connsiteY4" fmla="*/ 1138 h 1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1">
                  <a:moveTo>
                    <a:pt x="0" y="1138"/>
                  </a:moveTo>
                  <a:cubicBezTo>
                    <a:pt x="143" y="738"/>
                    <a:pt x="274" y="6"/>
                    <a:pt x="429" y="1"/>
                  </a:cubicBezTo>
                  <a:cubicBezTo>
                    <a:pt x="880" y="-16"/>
                    <a:pt x="1343" y="258"/>
                    <a:pt x="1806" y="424"/>
                  </a:cubicBezTo>
                  <a:cubicBezTo>
                    <a:pt x="1663" y="824"/>
                    <a:pt x="1532" y="1561"/>
                    <a:pt x="1383" y="1561"/>
                  </a:cubicBezTo>
                  <a:cubicBezTo>
                    <a:pt x="920" y="1572"/>
                    <a:pt x="457" y="1298"/>
                    <a:pt x="0" y="1138"/>
                  </a:cubicBezTo>
                  <a:close/>
                </a:path>
              </a:pathLst>
            </a:custGeom>
            <a:grpFill/>
            <a:ln w="5715" cap="flat">
              <a:noFill/>
              <a:prstDash val="solid"/>
              <a:miter/>
            </a:ln>
          </p:spPr>
          <p:txBody>
            <a:bodyPr rtlCol="0" anchor="ctr"/>
            <a:lstStyle/>
            <a:p>
              <a:endParaRPr lang="zh-CN" altLang="en-US"/>
            </a:p>
          </p:txBody>
        </p:sp>
        <p:sp>
          <p:nvSpPr>
            <p:cNvPr id="3255" name="任意多边形: 形状 3254">
              <a:extLst>
                <a:ext uri="{FF2B5EF4-FFF2-40B4-BE49-F238E27FC236}">
                  <a16:creationId xmlns:a16="http://schemas.microsoft.com/office/drawing/2014/main" id="{36594447-8311-D4E5-6C9B-BE04D4E76C02}"/>
                </a:ext>
              </a:extLst>
            </p:cNvPr>
            <p:cNvSpPr/>
            <p:nvPr/>
          </p:nvSpPr>
          <p:spPr>
            <a:xfrm>
              <a:off x="7576465" y="3545197"/>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lstStyle/>
            <a:p>
              <a:endParaRPr lang="zh-CN" altLang="en-US"/>
            </a:p>
          </p:txBody>
        </p:sp>
      </p:grpSp>
      <p:grpSp>
        <p:nvGrpSpPr>
          <p:cNvPr id="3256" name="组合 3255">
            <a:extLst>
              <a:ext uri="{FF2B5EF4-FFF2-40B4-BE49-F238E27FC236}">
                <a16:creationId xmlns:a16="http://schemas.microsoft.com/office/drawing/2014/main" id="{4CEC8B2E-702F-5A6D-D034-91345E283DBF}"/>
              </a:ext>
            </a:extLst>
          </p:cNvPr>
          <p:cNvGrpSpPr/>
          <p:nvPr userDrawn="1"/>
        </p:nvGrpSpPr>
        <p:grpSpPr>
          <a:xfrm>
            <a:off x="9086503" y="-11245"/>
            <a:ext cx="3095921" cy="2857016"/>
            <a:chOff x="7294559" y="280958"/>
            <a:chExt cx="1914130" cy="1766421"/>
          </a:xfrm>
          <a:solidFill>
            <a:schemeClr val="accent6"/>
          </a:solidFill>
        </p:grpSpPr>
        <p:sp>
          <p:nvSpPr>
            <p:cNvPr id="3257" name="任意多边形: 形状 3256">
              <a:extLst>
                <a:ext uri="{FF2B5EF4-FFF2-40B4-BE49-F238E27FC236}">
                  <a16:creationId xmlns:a16="http://schemas.microsoft.com/office/drawing/2014/main" id="{43C6BE33-2174-01B3-2B67-CD17D6F328F5}"/>
                </a:ext>
              </a:extLst>
            </p:cNvPr>
            <p:cNvSpPr/>
            <p:nvPr/>
          </p:nvSpPr>
          <p:spPr>
            <a:xfrm>
              <a:off x="8268880" y="787561"/>
              <a:ext cx="467573" cy="720821"/>
            </a:xfrm>
            <a:custGeom>
              <a:avLst/>
              <a:gdLst>
                <a:gd name="connsiteX0" fmla="*/ 344411 w 467573"/>
                <a:gd name="connsiteY0" fmla="*/ 720822 h 720821"/>
                <a:gd name="connsiteX1" fmla="*/ 298440 w 467573"/>
                <a:gd name="connsiteY1" fmla="*/ 700699 h 720821"/>
                <a:gd name="connsiteX2" fmla="*/ 314230 w 467573"/>
                <a:gd name="connsiteY2" fmla="*/ 700213 h 720821"/>
                <a:gd name="connsiteX3" fmla="*/ 293131 w 467573"/>
                <a:gd name="connsiteY3" fmla="*/ 676068 h 720821"/>
                <a:gd name="connsiteX4" fmla="*/ 271580 w 467573"/>
                <a:gd name="connsiteY4" fmla="*/ 672261 h 720821"/>
                <a:gd name="connsiteX5" fmla="*/ 262104 w 467573"/>
                <a:gd name="connsiteY5" fmla="*/ 671696 h 720821"/>
                <a:gd name="connsiteX6" fmla="*/ 268871 w 467573"/>
                <a:gd name="connsiteY6" fmla="*/ 687378 h 720821"/>
                <a:gd name="connsiteX7" fmla="*/ 224145 w 467573"/>
                <a:gd name="connsiteY7" fmla="*/ 672376 h 720821"/>
                <a:gd name="connsiteX8" fmla="*/ 179214 w 467573"/>
                <a:gd name="connsiteY8" fmla="*/ 658363 h 720821"/>
                <a:gd name="connsiteX9" fmla="*/ 181923 w 467573"/>
                <a:gd name="connsiteY9" fmla="*/ 654488 h 720821"/>
                <a:gd name="connsiteX10" fmla="*/ 187232 w 467573"/>
                <a:gd name="connsiteY10" fmla="*/ 643126 h 720821"/>
                <a:gd name="connsiteX11" fmla="*/ 171196 w 467573"/>
                <a:gd name="connsiteY11" fmla="*/ 641149 h 720821"/>
                <a:gd name="connsiteX12" fmla="*/ 152662 w 467573"/>
                <a:gd name="connsiteY12" fmla="*/ 616214 h 720821"/>
                <a:gd name="connsiteX13" fmla="*/ 154102 w 467573"/>
                <a:gd name="connsiteY13" fmla="*/ 607830 h 720821"/>
                <a:gd name="connsiteX14" fmla="*/ 163486 w 467573"/>
                <a:gd name="connsiteY14" fmla="*/ 585262 h 720821"/>
                <a:gd name="connsiteX15" fmla="*/ 178054 w 467573"/>
                <a:gd name="connsiteY15" fmla="*/ 587268 h 720821"/>
                <a:gd name="connsiteX16" fmla="*/ 184940 w 467573"/>
                <a:gd name="connsiteY16" fmla="*/ 623341 h 720821"/>
                <a:gd name="connsiteX17" fmla="*/ 173436 w 467573"/>
                <a:gd name="connsiteY17" fmla="*/ 625096 h 720821"/>
                <a:gd name="connsiteX18" fmla="*/ 170876 w 467573"/>
                <a:gd name="connsiteY18" fmla="*/ 625353 h 720821"/>
                <a:gd name="connsiteX19" fmla="*/ 173813 w 467573"/>
                <a:gd name="connsiteY19" fmla="*/ 624890 h 720821"/>
                <a:gd name="connsiteX20" fmla="*/ 185169 w 467573"/>
                <a:gd name="connsiteY20" fmla="*/ 624324 h 720821"/>
                <a:gd name="connsiteX21" fmla="*/ 208463 w 467573"/>
                <a:gd name="connsiteY21" fmla="*/ 613408 h 720821"/>
                <a:gd name="connsiteX22" fmla="*/ 196187 w 467573"/>
                <a:gd name="connsiteY22" fmla="*/ 598778 h 720821"/>
                <a:gd name="connsiteX23" fmla="*/ 204246 w 467573"/>
                <a:gd name="connsiteY23" fmla="*/ 583713 h 720821"/>
                <a:gd name="connsiteX24" fmla="*/ 177397 w 467573"/>
                <a:gd name="connsiteY24" fmla="*/ 557367 h 720821"/>
                <a:gd name="connsiteX25" fmla="*/ 144147 w 467573"/>
                <a:gd name="connsiteY25" fmla="*/ 559670 h 720821"/>
                <a:gd name="connsiteX26" fmla="*/ 143598 w 467573"/>
                <a:gd name="connsiteY26" fmla="*/ 555550 h 720821"/>
                <a:gd name="connsiteX27" fmla="*/ 132837 w 467573"/>
                <a:gd name="connsiteY27" fmla="*/ 530169 h 720821"/>
                <a:gd name="connsiteX28" fmla="*/ 123967 w 467573"/>
                <a:gd name="connsiteY28" fmla="*/ 513590 h 720821"/>
                <a:gd name="connsiteX29" fmla="*/ 129242 w 467573"/>
                <a:gd name="connsiteY29" fmla="*/ 511567 h 720821"/>
                <a:gd name="connsiteX30" fmla="*/ 125459 w 467573"/>
                <a:gd name="connsiteY30" fmla="*/ 497960 h 720821"/>
                <a:gd name="connsiteX31" fmla="*/ 140363 w 467573"/>
                <a:gd name="connsiteY31" fmla="*/ 496142 h 720821"/>
                <a:gd name="connsiteX32" fmla="*/ 148216 w 467573"/>
                <a:gd name="connsiteY32" fmla="*/ 495794 h 720821"/>
                <a:gd name="connsiteX33" fmla="*/ 152473 w 467573"/>
                <a:gd name="connsiteY33" fmla="*/ 494691 h 720821"/>
                <a:gd name="connsiteX34" fmla="*/ 165252 w 467573"/>
                <a:gd name="connsiteY34" fmla="*/ 505206 h 720821"/>
                <a:gd name="connsiteX35" fmla="*/ 163812 w 467573"/>
                <a:gd name="connsiteY35" fmla="*/ 513259 h 720821"/>
                <a:gd name="connsiteX36" fmla="*/ 166201 w 467573"/>
                <a:gd name="connsiteY36" fmla="*/ 520122 h 720821"/>
                <a:gd name="connsiteX37" fmla="*/ 168961 w 467573"/>
                <a:gd name="connsiteY37" fmla="*/ 523254 h 720821"/>
                <a:gd name="connsiteX38" fmla="*/ 172585 w 467573"/>
                <a:gd name="connsiteY38" fmla="*/ 531027 h 720821"/>
                <a:gd name="connsiteX39" fmla="*/ 185426 w 467573"/>
                <a:gd name="connsiteY39" fmla="*/ 537782 h 720821"/>
                <a:gd name="connsiteX40" fmla="*/ 186889 w 467573"/>
                <a:gd name="connsiteY40" fmla="*/ 537810 h 720821"/>
                <a:gd name="connsiteX41" fmla="*/ 185866 w 467573"/>
                <a:gd name="connsiteY41" fmla="*/ 535799 h 720821"/>
                <a:gd name="connsiteX42" fmla="*/ 184917 w 467573"/>
                <a:gd name="connsiteY42" fmla="*/ 532347 h 720821"/>
                <a:gd name="connsiteX43" fmla="*/ 185426 w 467573"/>
                <a:gd name="connsiteY43" fmla="*/ 528158 h 720821"/>
                <a:gd name="connsiteX44" fmla="*/ 182597 w 467573"/>
                <a:gd name="connsiteY44" fmla="*/ 525534 h 720821"/>
                <a:gd name="connsiteX45" fmla="*/ 177305 w 467573"/>
                <a:gd name="connsiteY45" fmla="*/ 519231 h 720821"/>
                <a:gd name="connsiteX46" fmla="*/ 183014 w 467573"/>
                <a:gd name="connsiteY46" fmla="*/ 511836 h 720821"/>
                <a:gd name="connsiteX47" fmla="*/ 196136 w 467573"/>
                <a:gd name="connsiteY47" fmla="*/ 516128 h 720821"/>
                <a:gd name="connsiteX48" fmla="*/ 189181 w 467573"/>
                <a:gd name="connsiteY48" fmla="*/ 505355 h 720821"/>
                <a:gd name="connsiteX49" fmla="*/ 187346 w 467573"/>
                <a:gd name="connsiteY49" fmla="*/ 501274 h 720821"/>
                <a:gd name="connsiteX50" fmla="*/ 178254 w 467573"/>
                <a:gd name="connsiteY50" fmla="*/ 495754 h 720821"/>
                <a:gd name="connsiteX51" fmla="*/ 153062 w 467573"/>
                <a:gd name="connsiteY51" fmla="*/ 491559 h 720821"/>
                <a:gd name="connsiteX52" fmla="*/ 150187 w 467573"/>
                <a:gd name="connsiteY52" fmla="*/ 490233 h 720821"/>
                <a:gd name="connsiteX53" fmla="*/ 125733 w 467573"/>
                <a:gd name="connsiteY53" fmla="*/ 462881 h 720821"/>
                <a:gd name="connsiteX54" fmla="*/ 128579 w 467573"/>
                <a:gd name="connsiteY54" fmla="*/ 459481 h 720821"/>
                <a:gd name="connsiteX55" fmla="*/ 150422 w 467573"/>
                <a:gd name="connsiteY55" fmla="*/ 471345 h 720821"/>
                <a:gd name="connsiteX56" fmla="*/ 141489 w 467573"/>
                <a:gd name="connsiteY56" fmla="*/ 451005 h 720821"/>
                <a:gd name="connsiteX57" fmla="*/ 140312 w 467573"/>
                <a:gd name="connsiteY57" fmla="*/ 415561 h 720821"/>
                <a:gd name="connsiteX58" fmla="*/ 140438 w 467573"/>
                <a:gd name="connsiteY58" fmla="*/ 401296 h 720821"/>
                <a:gd name="connsiteX59" fmla="*/ 137346 w 467573"/>
                <a:gd name="connsiteY59" fmla="*/ 427316 h 720821"/>
                <a:gd name="connsiteX60" fmla="*/ 132899 w 467573"/>
                <a:gd name="connsiteY60" fmla="*/ 440141 h 720821"/>
                <a:gd name="connsiteX61" fmla="*/ 122898 w 467573"/>
                <a:gd name="connsiteY61" fmla="*/ 429551 h 720821"/>
                <a:gd name="connsiteX62" fmla="*/ 105605 w 467573"/>
                <a:gd name="connsiteY62" fmla="*/ 439775 h 720821"/>
                <a:gd name="connsiteX63" fmla="*/ 81379 w 467573"/>
                <a:gd name="connsiteY63" fmla="*/ 429694 h 720821"/>
                <a:gd name="connsiteX64" fmla="*/ 75732 w 467573"/>
                <a:gd name="connsiteY64" fmla="*/ 426448 h 720821"/>
                <a:gd name="connsiteX65" fmla="*/ 67428 w 467573"/>
                <a:gd name="connsiteY65" fmla="*/ 413006 h 720821"/>
                <a:gd name="connsiteX66" fmla="*/ 84951 w 467573"/>
                <a:gd name="connsiteY66" fmla="*/ 414938 h 720821"/>
                <a:gd name="connsiteX67" fmla="*/ 58953 w 467573"/>
                <a:gd name="connsiteY67" fmla="*/ 392135 h 720821"/>
                <a:gd name="connsiteX68" fmla="*/ 53221 w 467573"/>
                <a:gd name="connsiteY68" fmla="*/ 367492 h 720821"/>
                <a:gd name="connsiteX69" fmla="*/ 66137 w 467573"/>
                <a:gd name="connsiteY69" fmla="*/ 363428 h 720821"/>
                <a:gd name="connsiteX70" fmla="*/ 50083 w 467573"/>
                <a:gd name="connsiteY70" fmla="*/ 346443 h 720821"/>
                <a:gd name="connsiteX71" fmla="*/ 31790 w 467573"/>
                <a:gd name="connsiteY71" fmla="*/ 331882 h 720821"/>
                <a:gd name="connsiteX72" fmla="*/ 15411 w 467573"/>
                <a:gd name="connsiteY72" fmla="*/ 325978 h 720821"/>
                <a:gd name="connsiteX73" fmla="*/ 11902 w 467573"/>
                <a:gd name="connsiteY73" fmla="*/ 323075 h 720821"/>
                <a:gd name="connsiteX74" fmla="*/ 5066 w 467573"/>
                <a:gd name="connsiteY74" fmla="*/ 284139 h 720821"/>
                <a:gd name="connsiteX75" fmla="*/ 16759 w 467573"/>
                <a:gd name="connsiteY75" fmla="*/ 281744 h 720821"/>
                <a:gd name="connsiteX76" fmla="*/ 27658 w 467573"/>
                <a:gd name="connsiteY76" fmla="*/ 297855 h 720821"/>
                <a:gd name="connsiteX77" fmla="*/ 56227 w 467573"/>
                <a:gd name="connsiteY77" fmla="*/ 292248 h 720821"/>
                <a:gd name="connsiteX78" fmla="*/ 130168 w 467573"/>
                <a:gd name="connsiteY78" fmla="*/ 370984 h 720821"/>
                <a:gd name="connsiteX79" fmla="*/ 207674 w 467573"/>
                <a:gd name="connsiteY79" fmla="*/ 453263 h 720821"/>
                <a:gd name="connsiteX80" fmla="*/ 221465 w 467573"/>
                <a:gd name="connsiteY80" fmla="*/ 466316 h 720821"/>
                <a:gd name="connsiteX81" fmla="*/ 191541 w 467573"/>
                <a:gd name="connsiteY81" fmla="*/ 375904 h 720821"/>
                <a:gd name="connsiteX82" fmla="*/ 189552 w 467573"/>
                <a:gd name="connsiteY82" fmla="*/ 369715 h 720821"/>
                <a:gd name="connsiteX83" fmla="*/ 186900 w 467573"/>
                <a:gd name="connsiteY83" fmla="*/ 365223 h 720821"/>
                <a:gd name="connsiteX84" fmla="*/ 186043 w 467573"/>
                <a:gd name="connsiteY84" fmla="*/ 363097 h 720821"/>
                <a:gd name="connsiteX85" fmla="*/ 188381 w 467573"/>
                <a:gd name="connsiteY85" fmla="*/ 344712 h 720821"/>
                <a:gd name="connsiteX86" fmla="*/ 187935 w 467573"/>
                <a:gd name="connsiteY86" fmla="*/ 341946 h 720821"/>
                <a:gd name="connsiteX87" fmla="*/ 177299 w 467573"/>
                <a:gd name="connsiteY87" fmla="*/ 305867 h 720821"/>
                <a:gd name="connsiteX88" fmla="*/ 161629 w 467573"/>
                <a:gd name="connsiteY88" fmla="*/ 289762 h 720821"/>
                <a:gd name="connsiteX89" fmla="*/ 150799 w 467573"/>
                <a:gd name="connsiteY89" fmla="*/ 282933 h 720821"/>
                <a:gd name="connsiteX90" fmla="*/ 129311 w 467573"/>
                <a:gd name="connsiteY90" fmla="*/ 235252 h 720821"/>
                <a:gd name="connsiteX91" fmla="*/ 81310 w 467573"/>
                <a:gd name="connsiteY91" fmla="*/ 149756 h 720821"/>
                <a:gd name="connsiteX92" fmla="*/ 30047 w 467573"/>
                <a:gd name="connsiteY92" fmla="*/ 66146 h 720821"/>
                <a:gd name="connsiteX93" fmla="*/ 3083 w 467573"/>
                <a:gd name="connsiteY93" fmla="*/ 6601 h 720821"/>
                <a:gd name="connsiteX94" fmla="*/ 23726 w 467573"/>
                <a:gd name="connsiteY94" fmla="*/ 3046 h 720821"/>
                <a:gd name="connsiteX95" fmla="*/ 29070 w 467573"/>
                <a:gd name="connsiteY95" fmla="*/ 18568 h 720821"/>
                <a:gd name="connsiteX96" fmla="*/ 30944 w 467573"/>
                <a:gd name="connsiteY96" fmla="*/ 21803 h 720821"/>
                <a:gd name="connsiteX97" fmla="*/ 54010 w 467573"/>
                <a:gd name="connsiteY97" fmla="*/ 28135 h 720821"/>
                <a:gd name="connsiteX98" fmla="*/ 55170 w 467573"/>
                <a:gd name="connsiteY98" fmla="*/ 27415 h 720821"/>
                <a:gd name="connsiteX99" fmla="*/ 54078 w 467573"/>
                <a:gd name="connsiteY99" fmla="*/ 24398 h 720821"/>
                <a:gd name="connsiteX100" fmla="*/ 56393 w 467573"/>
                <a:gd name="connsiteY100" fmla="*/ 20900 h 720821"/>
                <a:gd name="connsiteX101" fmla="*/ 76915 w 467573"/>
                <a:gd name="connsiteY101" fmla="*/ 18202 h 720821"/>
                <a:gd name="connsiteX102" fmla="*/ 85579 w 467573"/>
                <a:gd name="connsiteY102" fmla="*/ 24695 h 720821"/>
                <a:gd name="connsiteX103" fmla="*/ 79642 w 467573"/>
                <a:gd name="connsiteY103" fmla="*/ 33033 h 720821"/>
                <a:gd name="connsiteX104" fmla="*/ 76721 w 467573"/>
                <a:gd name="connsiteY104" fmla="*/ 43760 h 720821"/>
                <a:gd name="connsiteX105" fmla="*/ 81630 w 467573"/>
                <a:gd name="connsiteY105" fmla="*/ 50155 h 720821"/>
                <a:gd name="connsiteX106" fmla="*/ 101684 w 467573"/>
                <a:gd name="connsiteY106" fmla="*/ 63642 h 720821"/>
                <a:gd name="connsiteX107" fmla="*/ 110497 w 467573"/>
                <a:gd name="connsiteY107" fmla="*/ 72946 h 720821"/>
                <a:gd name="connsiteX108" fmla="*/ 99975 w 467573"/>
                <a:gd name="connsiteY108" fmla="*/ 37662 h 720821"/>
                <a:gd name="connsiteX109" fmla="*/ 100684 w 467573"/>
                <a:gd name="connsiteY109" fmla="*/ 25220 h 720821"/>
                <a:gd name="connsiteX110" fmla="*/ 101570 w 467573"/>
                <a:gd name="connsiteY110" fmla="*/ 21386 h 720821"/>
                <a:gd name="connsiteX111" fmla="*/ 98164 w 467573"/>
                <a:gd name="connsiteY111" fmla="*/ 7133 h 720821"/>
                <a:gd name="connsiteX112" fmla="*/ 112148 w 467573"/>
                <a:gd name="connsiteY112" fmla="*/ 10773 h 720821"/>
                <a:gd name="connsiteX113" fmla="*/ 122721 w 467573"/>
                <a:gd name="connsiteY113" fmla="*/ 14265 h 720821"/>
                <a:gd name="connsiteX114" fmla="*/ 127196 w 467573"/>
                <a:gd name="connsiteY114" fmla="*/ 14322 h 720821"/>
                <a:gd name="connsiteX115" fmla="*/ 140820 w 467573"/>
                <a:gd name="connsiteY115" fmla="*/ 20248 h 720821"/>
                <a:gd name="connsiteX116" fmla="*/ 135460 w 467573"/>
                <a:gd name="connsiteY116" fmla="*/ 26775 h 720821"/>
                <a:gd name="connsiteX117" fmla="*/ 154125 w 467573"/>
                <a:gd name="connsiteY117" fmla="*/ 25723 h 720821"/>
                <a:gd name="connsiteX118" fmla="*/ 153582 w 467573"/>
                <a:gd name="connsiteY118" fmla="*/ 28341 h 720821"/>
                <a:gd name="connsiteX119" fmla="*/ 155205 w 467573"/>
                <a:gd name="connsiteY119" fmla="*/ 26163 h 720821"/>
                <a:gd name="connsiteX120" fmla="*/ 166841 w 467573"/>
                <a:gd name="connsiteY120" fmla="*/ 33930 h 720821"/>
                <a:gd name="connsiteX121" fmla="*/ 169150 w 467573"/>
                <a:gd name="connsiteY121" fmla="*/ 45640 h 720821"/>
                <a:gd name="connsiteX122" fmla="*/ 169104 w 467573"/>
                <a:gd name="connsiteY122" fmla="*/ 49978 h 720821"/>
                <a:gd name="connsiteX123" fmla="*/ 187158 w 467573"/>
                <a:gd name="connsiteY123" fmla="*/ 72301 h 720821"/>
                <a:gd name="connsiteX124" fmla="*/ 255343 w 467573"/>
                <a:gd name="connsiteY124" fmla="*/ 204694 h 720821"/>
                <a:gd name="connsiteX125" fmla="*/ 288473 w 467573"/>
                <a:gd name="connsiteY125" fmla="*/ 286830 h 720821"/>
                <a:gd name="connsiteX126" fmla="*/ 313202 w 467573"/>
                <a:gd name="connsiteY126" fmla="*/ 350970 h 720821"/>
                <a:gd name="connsiteX127" fmla="*/ 355133 w 467573"/>
                <a:gd name="connsiteY127" fmla="*/ 495845 h 720821"/>
                <a:gd name="connsiteX128" fmla="*/ 375056 w 467573"/>
                <a:gd name="connsiteY128" fmla="*/ 546954 h 720821"/>
                <a:gd name="connsiteX129" fmla="*/ 380513 w 467573"/>
                <a:gd name="connsiteY129" fmla="*/ 513939 h 720821"/>
                <a:gd name="connsiteX130" fmla="*/ 383576 w 467573"/>
                <a:gd name="connsiteY130" fmla="*/ 483169 h 720821"/>
                <a:gd name="connsiteX131" fmla="*/ 385823 w 467573"/>
                <a:gd name="connsiteY131" fmla="*/ 485427 h 720821"/>
                <a:gd name="connsiteX132" fmla="*/ 387863 w 467573"/>
                <a:gd name="connsiteY132" fmla="*/ 487844 h 720821"/>
                <a:gd name="connsiteX133" fmla="*/ 387943 w 467573"/>
                <a:gd name="connsiteY133" fmla="*/ 489421 h 720821"/>
                <a:gd name="connsiteX134" fmla="*/ 388040 w 467573"/>
                <a:gd name="connsiteY134" fmla="*/ 487838 h 720821"/>
                <a:gd name="connsiteX135" fmla="*/ 385868 w 467573"/>
                <a:gd name="connsiteY135" fmla="*/ 485478 h 720821"/>
                <a:gd name="connsiteX136" fmla="*/ 383605 w 467573"/>
                <a:gd name="connsiteY136" fmla="*/ 483169 h 720821"/>
                <a:gd name="connsiteX137" fmla="*/ 383811 w 467573"/>
                <a:gd name="connsiteY137" fmla="*/ 476991 h 720821"/>
                <a:gd name="connsiteX138" fmla="*/ 398533 w 467573"/>
                <a:gd name="connsiteY138" fmla="*/ 473488 h 720821"/>
                <a:gd name="connsiteX139" fmla="*/ 420250 w 467573"/>
                <a:gd name="connsiteY139" fmla="*/ 479609 h 720821"/>
                <a:gd name="connsiteX140" fmla="*/ 429708 w 467573"/>
                <a:gd name="connsiteY140" fmla="*/ 499017 h 720821"/>
                <a:gd name="connsiteX141" fmla="*/ 445344 w 467573"/>
                <a:gd name="connsiteY141" fmla="*/ 508132 h 720821"/>
                <a:gd name="connsiteX142" fmla="*/ 452516 w 467573"/>
                <a:gd name="connsiteY142" fmla="*/ 520442 h 720821"/>
                <a:gd name="connsiteX143" fmla="*/ 441029 w 467573"/>
                <a:gd name="connsiteY143" fmla="*/ 527426 h 720821"/>
                <a:gd name="connsiteX144" fmla="*/ 467570 w 467573"/>
                <a:gd name="connsiteY144" fmla="*/ 572415 h 720821"/>
                <a:gd name="connsiteX145" fmla="*/ 466261 w 467573"/>
                <a:gd name="connsiteY145" fmla="*/ 576655 h 720821"/>
                <a:gd name="connsiteX146" fmla="*/ 439338 w 467573"/>
                <a:gd name="connsiteY146" fmla="*/ 580381 h 720821"/>
                <a:gd name="connsiteX147" fmla="*/ 423776 w 467573"/>
                <a:gd name="connsiteY147" fmla="*/ 583159 h 720821"/>
                <a:gd name="connsiteX148" fmla="*/ 438017 w 467573"/>
                <a:gd name="connsiteY148" fmla="*/ 610397 h 720821"/>
                <a:gd name="connsiteX149" fmla="*/ 415718 w 467573"/>
                <a:gd name="connsiteY149" fmla="*/ 609625 h 720821"/>
                <a:gd name="connsiteX150" fmla="*/ 411648 w 467573"/>
                <a:gd name="connsiteY150" fmla="*/ 609648 h 720821"/>
                <a:gd name="connsiteX151" fmla="*/ 405310 w 467573"/>
                <a:gd name="connsiteY151" fmla="*/ 604641 h 720821"/>
                <a:gd name="connsiteX152" fmla="*/ 402093 w 467573"/>
                <a:gd name="connsiteY152" fmla="*/ 601995 h 720821"/>
                <a:gd name="connsiteX153" fmla="*/ 383920 w 467573"/>
                <a:gd name="connsiteY153" fmla="*/ 582033 h 720821"/>
                <a:gd name="connsiteX154" fmla="*/ 383125 w 467573"/>
                <a:gd name="connsiteY154" fmla="*/ 585685 h 720821"/>
                <a:gd name="connsiteX155" fmla="*/ 383125 w 467573"/>
                <a:gd name="connsiteY155" fmla="*/ 604876 h 720821"/>
                <a:gd name="connsiteX156" fmla="*/ 374055 w 467573"/>
                <a:gd name="connsiteY156" fmla="*/ 616997 h 720821"/>
                <a:gd name="connsiteX157" fmla="*/ 375827 w 467573"/>
                <a:gd name="connsiteY157" fmla="*/ 619735 h 720821"/>
                <a:gd name="connsiteX158" fmla="*/ 388223 w 467573"/>
                <a:gd name="connsiteY158" fmla="*/ 629639 h 720821"/>
                <a:gd name="connsiteX159" fmla="*/ 387811 w 467573"/>
                <a:gd name="connsiteY159" fmla="*/ 634017 h 720821"/>
                <a:gd name="connsiteX160" fmla="*/ 378645 w 467573"/>
                <a:gd name="connsiteY160" fmla="*/ 638017 h 720821"/>
                <a:gd name="connsiteX161" fmla="*/ 366472 w 467573"/>
                <a:gd name="connsiteY161" fmla="*/ 591314 h 720821"/>
                <a:gd name="connsiteX162" fmla="*/ 324866 w 467573"/>
                <a:gd name="connsiteY162" fmla="*/ 554647 h 720821"/>
                <a:gd name="connsiteX163" fmla="*/ 327769 w 467573"/>
                <a:gd name="connsiteY163" fmla="*/ 551378 h 720821"/>
                <a:gd name="connsiteX164" fmla="*/ 332707 w 467573"/>
                <a:gd name="connsiteY164" fmla="*/ 539976 h 720821"/>
                <a:gd name="connsiteX165" fmla="*/ 330222 w 467573"/>
                <a:gd name="connsiteY165" fmla="*/ 536787 h 720821"/>
                <a:gd name="connsiteX166" fmla="*/ 313316 w 467573"/>
                <a:gd name="connsiteY166" fmla="*/ 542068 h 720821"/>
                <a:gd name="connsiteX167" fmla="*/ 309293 w 467573"/>
                <a:gd name="connsiteY167" fmla="*/ 543520 h 720821"/>
                <a:gd name="connsiteX168" fmla="*/ 291954 w 467573"/>
                <a:gd name="connsiteY168" fmla="*/ 537176 h 720821"/>
                <a:gd name="connsiteX169" fmla="*/ 282993 w 467573"/>
                <a:gd name="connsiteY169" fmla="*/ 530238 h 720821"/>
                <a:gd name="connsiteX170" fmla="*/ 285925 w 467573"/>
                <a:gd name="connsiteY170" fmla="*/ 551932 h 720821"/>
                <a:gd name="connsiteX171" fmla="*/ 329907 w 467573"/>
                <a:gd name="connsiteY171" fmla="*/ 581216 h 720821"/>
                <a:gd name="connsiteX172" fmla="*/ 330564 w 467573"/>
                <a:gd name="connsiteY172" fmla="*/ 585371 h 720821"/>
                <a:gd name="connsiteX173" fmla="*/ 348024 w 467573"/>
                <a:gd name="connsiteY173" fmla="*/ 596686 h 720821"/>
                <a:gd name="connsiteX174" fmla="*/ 351704 w 467573"/>
                <a:gd name="connsiteY174" fmla="*/ 601915 h 720821"/>
                <a:gd name="connsiteX175" fmla="*/ 352190 w 467573"/>
                <a:gd name="connsiteY175" fmla="*/ 606265 h 720821"/>
                <a:gd name="connsiteX176" fmla="*/ 376467 w 467573"/>
                <a:gd name="connsiteY176" fmla="*/ 637560 h 720821"/>
                <a:gd name="connsiteX177" fmla="*/ 382365 w 467573"/>
                <a:gd name="connsiteY177" fmla="*/ 658814 h 720821"/>
                <a:gd name="connsiteX178" fmla="*/ 380153 w 467573"/>
                <a:gd name="connsiteY178" fmla="*/ 680834 h 720821"/>
                <a:gd name="connsiteX179" fmla="*/ 370958 w 467573"/>
                <a:gd name="connsiteY179" fmla="*/ 687760 h 720821"/>
                <a:gd name="connsiteX180" fmla="*/ 357528 w 467573"/>
                <a:gd name="connsiteY180" fmla="*/ 689326 h 720821"/>
                <a:gd name="connsiteX181" fmla="*/ 353910 w 467573"/>
                <a:gd name="connsiteY181" fmla="*/ 691692 h 720821"/>
                <a:gd name="connsiteX182" fmla="*/ 342812 w 467573"/>
                <a:gd name="connsiteY182" fmla="*/ 679822 h 720821"/>
                <a:gd name="connsiteX183" fmla="*/ 337777 w 467573"/>
                <a:gd name="connsiteY183" fmla="*/ 675919 h 720821"/>
                <a:gd name="connsiteX184" fmla="*/ 316768 w 467573"/>
                <a:gd name="connsiteY184" fmla="*/ 661494 h 720821"/>
                <a:gd name="connsiteX185" fmla="*/ 316197 w 467573"/>
                <a:gd name="connsiteY185" fmla="*/ 649636 h 720821"/>
                <a:gd name="connsiteX186" fmla="*/ 326495 w 467573"/>
                <a:gd name="connsiteY186" fmla="*/ 652722 h 720821"/>
                <a:gd name="connsiteX187" fmla="*/ 345761 w 467573"/>
                <a:gd name="connsiteY187" fmla="*/ 664803 h 720821"/>
                <a:gd name="connsiteX188" fmla="*/ 332822 w 467573"/>
                <a:gd name="connsiteY188" fmla="*/ 647270 h 720821"/>
                <a:gd name="connsiteX189" fmla="*/ 333702 w 467573"/>
                <a:gd name="connsiteY189" fmla="*/ 642783 h 720821"/>
                <a:gd name="connsiteX190" fmla="*/ 327415 w 467573"/>
                <a:gd name="connsiteY190" fmla="*/ 624878 h 720821"/>
                <a:gd name="connsiteX191" fmla="*/ 301486 w 467573"/>
                <a:gd name="connsiteY191" fmla="*/ 597006 h 720821"/>
                <a:gd name="connsiteX192" fmla="*/ 288530 w 467573"/>
                <a:gd name="connsiteY192" fmla="*/ 595286 h 720821"/>
                <a:gd name="connsiteX193" fmla="*/ 268968 w 467573"/>
                <a:gd name="connsiteY193" fmla="*/ 593240 h 720821"/>
                <a:gd name="connsiteX194" fmla="*/ 253257 w 467573"/>
                <a:gd name="connsiteY194" fmla="*/ 581804 h 720821"/>
                <a:gd name="connsiteX195" fmla="*/ 249571 w 467573"/>
                <a:gd name="connsiteY195" fmla="*/ 582650 h 720821"/>
                <a:gd name="connsiteX196" fmla="*/ 242302 w 467573"/>
                <a:gd name="connsiteY196" fmla="*/ 578324 h 720821"/>
                <a:gd name="connsiteX197" fmla="*/ 233232 w 467573"/>
                <a:gd name="connsiteY197" fmla="*/ 562488 h 720821"/>
                <a:gd name="connsiteX198" fmla="*/ 242153 w 467573"/>
                <a:gd name="connsiteY198" fmla="*/ 578147 h 720821"/>
                <a:gd name="connsiteX199" fmla="*/ 243251 w 467573"/>
                <a:gd name="connsiteY199" fmla="*/ 580736 h 720821"/>
                <a:gd name="connsiteX200" fmla="*/ 242770 w 467573"/>
                <a:gd name="connsiteY200" fmla="*/ 582182 h 720821"/>
                <a:gd name="connsiteX201" fmla="*/ 237478 w 467573"/>
                <a:gd name="connsiteY201" fmla="*/ 586313 h 720821"/>
                <a:gd name="connsiteX202" fmla="*/ 221808 w 467573"/>
                <a:gd name="connsiteY202" fmla="*/ 573958 h 720821"/>
                <a:gd name="connsiteX203" fmla="*/ 224962 w 467573"/>
                <a:gd name="connsiteY203" fmla="*/ 592703 h 720821"/>
                <a:gd name="connsiteX204" fmla="*/ 218802 w 467573"/>
                <a:gd name="connsiteY204" fmla="*/ 606327 h 720821"/>
                <a:gd name="connsiteX205" fmla="*/ 213647 w 467573"/>
                <a:gd name="connsiteY205" fmla="*/ 602670 h 720821"/>
                <a:gd name="connsiteX206" fmla="*/ 207983 w 467573"/>
                <a:gd name="connsiteY206" fmla="*/ 596938 h 720821"/>
                <a:gd name="connsiteX207" fmla="*/ 205766 w 467573"/>
                <a:gd name="connsiteY207" fmla="*/ 594857 h 720821"/>
                <a:gd name="connsiteX208" fmla="*/ 207937 w 467573"/>
                <a:gd name="connsiteY208" fmla="*/ 596966 h 720821"/>
                <a:gd name="connsiteX209" fmla="*/ 213573 w 467573"/>
                <a:gd name="connsiteY209" fmla="*/ 602590 h 720821"/>
                <a:gd name="connsiteX210" fmla="*/ 218367 w 467573"/>
                <a:gd name="connsiteY210" fmla="*/ 606796 h 720821"/>
                <a:gd name="connsiteX211" fmla="*/ 245136 w 467573"/>
                <a:gd name="connsiteY211" fmla="*/ 628044 h 720821"/>
                <a:gd name="connsiteX212" fmla="*/ 255103 w 467573"/>
                <a:gd name="connsiteY212" fmla="*/ 650762 h 720821"/>
                <a:gd name="connsiteX213" fmla="*/ 260190 w 467573"/>
                <a:gd name="connsiteY213" fmla="*/ 625604 h 720821"/>
                <a:gd name="connsiteX214" fmla="*/ 254418 w 467573"/>
                <a:gd name="connsiteY214" fmla="*/ 614677 h 720821"/>
                <a:gd name="connsiteX215" fmla="*/ 247788 w 467573"/>
                <a:gd name="connsiteY215" fmla="*/ 602950 h 720821"/>
                <a:gd name="connsiteX216" fmla="*/ 241039 w 467573"/>
                <a:gd name="connsiteY216" fmla="*/ 600647 h 720821"/>
                <a:gd name="connsiteX217" fmla="*/ 237404 w 467573"/>
                <a:gd name="connsiteY217" fmla="*/ 587742 h 720821"/>
                <a:gd name="connsiteX218" fmla="*/ 239856 w 467573"/>
                <a:gd name="connsiteY218" fmla="*/ 585033 h 720821"/>
                <a:gd name="connsiteX219" fmla="*/ 241885 w 467573"/>
                <a:gd name="connsiteY219" fmla="*/ 583576 h 720821"/>
                <a:gd name="connsiteX220" fmla="*/ 243822 w 467573"/>
                <a:gd name="connsiteY220" fmla="*/ 581159 h 720821"/>
                <a:gd name="connsiteX221" fmla="*/ 248800 w 467573"/>
                <a:gd name="connsiteY221" fmla="*/ 582062 h 720821"/>
                <a:gd name="connsiteX222" fmla="*/ 254732 w 467573"/>
                <a:gd name="connsiteY222" fmla="*/ 580884 h 720821"/>
                <a:gd name="connsiteX223" fmla="*/ 266585 w 467573"/>
                <a:gd name="connsiteY223" fmla="*/ 591171 h 720821"/>
                <a:gd name="connsiteX224" fmla="*/ 287136 w 467573"/>
                <a:gd name="connsiteY224" fmla="*/ 608116 h 720821"/>
                <a:gd name="connsiteX225" fmla="*/ 286267 w 467573"/>
                <a:gd name="connsiteY225" fmla="*/ 611985 h 720821"/>
                <a:gd name="connsiteX226" fmla="*/ 286541 w 467573"/>
                <a:gd name="connsiteY226" fmla="*/ 620209 h 720821"/>
                <a:gd name="connsiteX227" fmla="*/ 287753 w 467573"/>
                <a:gd name="connsiteY227" fmla="*/ 624364 h 720821"/>
                <a:gd name="connsiteX228" fmla="*/ 340754 w 467573"/>
                <a:gd name="connsiteY228" fmla="*/ 683623 h 720821"/>
                <a:gd name="connsiteX229" fmla="*/ 335428 w 467573"/>
                <a:gd name="connsiteY229" fmla="*/ 700602 h 720821"/>
                <a:gd name="connsiteX230" fmla="*/ 346767 w 467573"/>
                <a:gd name="connsiteY230" fmla="*/ 716696 h 720821"/>
                <a:gd name="connsiteX231" fmla="*/ 344411 w 467573"/>
                <a:gd name="connsiteY231" fmla="*/ 720822 h 720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Lst>
              <a:rect l="l" t="t" r="r" b="b"/>
              <a:pathLst>
                <a:path w="467573" h="720821">
                  <a:moveTo>
                    <a:pt x="344411" y="720822"/>
                  </a:moveTo>
                  <a:cubicBezTo>
                    <a:pt x="328736" y="714924"/>
                    <a:pt x="313202" y="708683"/>
                    <a:pt x="298440" y="700699"/>
                  </a:cubicBezTo>
                  <a:cubicBezTo>
                    <a:pt x="303195" y="676336"/>
                    <a:pt x="309482" y="700431"/>
                    <a:pt x="314230" y="700213"/>
                  </a:cubicBezTo>
                  <a:cubicBezTo>
                    <a:pt x="311202" y="689384"/>
                    <a:pt x="294965" y="690538"/>
                    <a:pt x="293131" y="676068"/>
                  </a:cubicBezTo>
                  <a:cubicBezTo>
                    <a:pt x="292577" y="671707"/>
                    <a:pt x="279118" y="668615"/>
                    <a:pt x="271580" y="672261"/>
                  </a:cubicBezTo>
                  <a:cubicBezTo>
                    <a:pt x="267499" y="674233"/>
                    <a:pt x="265339" y="673473"/>
                    <a:pt x="262104" y="671696"/>
                  </a:cubicBezTo>
                  <a:cubicBezTo>
                    <a:pt x="262904" y="677799"/>
                    <a:pt x="271614" y="680131"/>
                    <a:pt x="268871" y="687378"/>
                  </a:cubicBezTo>
                  <a:cubicBezTo>
                    <a:pt x="253966" y="682365"/>
                    <a:pt x="239107" y="677216"/>
                    <a:pt x="224145" y="672376"/>
                  </a:cubicBezTo>
                  <a:cubicBezTo>
                    <a:pt x="209218" y="667547"/>
                    <a:pt x="194193" y="663020"/>
                    <a:pt x="179214" y="658363"/>
                  </a:cubicBezTo>
                  <a:cubicBezTo>
                    <a:pt x="178928" y="656197"/>
                    <a:pt x="184409" y="657580"/>
                    <a:pt x="181923" y="654488"/>
                  </a:cubicBezTo>
                  <a:cubicBezTo>
                    <a:pt x="176253" y="647430"/>
                    <a:pt x="181671" y="645412"/>
                    <a:pt x="187232" y="643126"/>
                  </a:cubicBezTo>
                  <a:cubicBezTo>
                    <a:pt x="181763" y="640417"/>
                    <a:pt x="176859" y="640440"/>
                    <a:pt x="171196" y="641149"/>
                  </a:cubicBezTo>
                  <a:cubicBezTo>
                    <a:pt x="155365" y="643143"/>
                    <a:pt x="145787" y="630033"/>
                    <a:pt x="152662" y="616214"/>
                  </a:cubicBezTo>
                  <a:cubicBezTo>
                    <a:pt x="154154" y="613214"/>
                    <a:pt x="155125" y="611620"/>
                    <a:pt x="154102" y="607830"/>
                  </a:cubicBezTo>
                  <a:cubicBezTo>
                    <a:pt x="151571" y="598469"/>
                    <a:pt x="156628" y="591474"/>
                    <a:pt x="163486" y="585262"/>
                  </a:cubicBezTo>
                  <a:cubicBezTo>
                    <a:pt x="169607" y="579724"/>
                    <a:pt x="174648" y="580941"/>
                    <a:pt x="178054" y="587268"/>
                  </a:cubicBezTo>
                  <a:cubicBezTo>
                    <a:pt x="184071" y="598435"/>
                    <a:pt x="191678" y="609619"/>
                    <a:pt x="184940" y="623341"/>
                  </a:cubicBezTo>
                  <a:cubicBezTo>
                    <a:pt x="181763" y="628347"/>
                    <a:pt x="176859" y="622341"/>
                    <a:pt x="173436" y="625096"/>
                  </a:cubicBezTo>
                  <a:cubicBezTo>
                    <a:pt x="172676" y="625564"/>
                    <a:pt x="171790" y="625667"/>
                    <a:pt x="170876" y="625353"/>
                  </a:cubicBezTo>
                  <a:cubicBezTo>
                    <a:pt x="172133" y="627193"/>
                    <a:pt x="172727" y="624650"/>
                    <a:pt x="173813" y="624890"/>
                  </a:cubicBezTo>
                  <a:cubicBezTo>
                    <a:pt x="177596" y="623581"/>
                    <a:pt x="181563" y="627610"/>
                    <a:pt x="185169" y="624324"/>
                  </a:cubicBezTo>
                  <a:cubicBezTo>
                    <a:pt x="193193" y="623370"/>
                    <a:pt x="199645" y="619100"/>
                    <a:pt x="208463" y="613408"/>
                  </a:cubicBezTo>
                  <a:cubicBezTo>
                    <a:pt x="198348" y="611911"/>
                    <a:pt x="196285" y="605836"/>
                    <a:pt x="196187" y="598778"/>
                  </a:cubicBezTo>
                  <a:cubicBezTo>
                    <a:pt x="196096" y="592291"/>
                    <a:pt x="196033" y="585605"/>
                    <a:pt x="204246" y="583713"/>
                  </a:cubicBezTo>
                  <a:cubicBezTo>
                    <a:pt x="197308" y="572603"/>
                    <a:pt x="173190" y="581090"/>
                    <a:pt x="177397" y="557367"/>
                  </a:cubicBezTo>
                  <a:cubicBezTo>
                    <a:pt x="167001" y="568283"/>
                    <a:pt x="155639" y="566031"/>
                    <a:pt x="144147" y="559670"/>
                  </a:cubicBezTo>
                  <a:cubicBezTo>
                    <a:pt x="143312" y="558379"/>
                    <a:pt x="143141" y="557001"/>
                    <a:pt x="143598" y="555550"/>
                  </a:cubicBezTo>
                  <a:cubicBezTo>
                    <a:pt x="147610" y="543862"/>
                    <a:pt x="140826" y="536913"/>
                    <a:pt x="132837" y="530169"/>
                  </a:cubicBezTo>
                  <a:cubicBezTo>
                    <a:pt x="127825" y="525940"/>
                    <a:pt x="119949" y="522826"/>
                    <a:pt x="123967" y="513590"/>
                  </a:cubicBezTo>
                  <a:cubicBezTo>
                    <a:pt x="125030" y="510721"/>
                    <a:pt x="130722" y="514973"/>
                    <a:pt x="129242" y="511567"/>
                  </a:cubicBezTo>
                  <a:cubicBezTo>
                    <a:pt x="127276" y="507046"/>
                    <a:pt x="120767" y="504000"/>
                    <a:pt x="125459" y="497960"/>
                  </a:cubicBezTo>
                  <a:cubicBezTo>
                    <a:pt x="129545" y="492707"/>
                    <a:pt x="135203" y="495308"/>
                    <a:pt x="140363" y="496142"/>
                  </a:cubicBezTo>
                  <a:cubicBezTo>
                    <a:pt x="143009" y="496571"/>
                    <a:pt x="145644" y="496919"/>
                    <a:pt x="148216" y="495794"/>
                  </a:cubicBezTo>
                  <a:cubicBezTo>
                    <a:pt x="149587" y="495228"/>
                    <a:pt x="151010" y="494879"/>
                    <a:pt x="152473" y="494691"/>
                  </a:cubicBezTo>
                  <a:cubicBezTo>
                    <a:pt x="159194" y="495199"/>
                    <a:pt x="161954" y="500520"/>
                    <a:pt x="165252" y="505206"/>
                  </a:cubicBezTo>
                  <a:cubicBezTo>
                    <a:pt x="165847" y="508092"/>
                    <a:pt x="164749" y="510670"/>
                    <a:pt x="163812" y="513259"/>
                  </a:cubicBezTo>
                  <a:cubicBezTo>
                    <a:pt x="163177" y="516025"/>
                    <a:pt x="164338" y="518185"/>
                    <a:pt x="166201" y="520122"/>
                  </a:cubicBezTo>
                  <a:cubicBezTo>
                    <a:pt x="167230" y="521088"/>
                    <a:pt x="168115" y="522140"/>
                    <a:pt x="168961" y="523254"/>
                  </a:cubicBezTo>
                  <a:cubicBezTo>
                    <a:pt x="170596" y="525654"/>
                    <a:pt x="171933" y="528186"/>
                    <a:pt x="172585" y="531027"/>
                  </a:cubicBezTo>
                  <a:cubicBezTo>
                    <a:pt x="172722" y="540971"/>
                    <a:pt x="181237" y="535353"/>
                    <a:pt x="185426" y="537782"/>
                  </a:cubicBezTo>
                  <a:cubicBezTo>
                    <a:pt x="187175" y="538793"/>
                    <a:pt x="185072" y="538547"/>
                    <a:pt x="186889" y="537810"/>
                  </a:cubicBezTo>
                  <a:cubicBezTo>
                    <a:pt x="188804" y="537033"/>
                    <a:pt x="185820" y="536793"/>
                    <a:pt x="185866" y="535799"/>
                  </a:cubicBezTo>
                  <a:cubicBezTo>
                    <a:pt x="185232" y="534690"/>
                    <a:pt x="184934" y="533564"/>
                    <a:pt x="184917" y="532347"/>
                  </a:cubicBezTo>
                  <a:cubicBezTo>
                    <a:pt x="184540" y="530861"/>
                    <a:pt x="187803" y="529884"/>
                    <a:pt x="185426" y="528158"/>
                  </a:cubicBezTo>
                  <a:cubicBezTo>
                    <a:pt x="184426" y="527318"/>
                    <a:pt x="183517" y="526437"/>
                    <a:pt x="182597" y="525534"/>
                  </a:cubicBezTo>
                  <a:cubicBezTo>
                    <a:pt x="180608" y="523614"/>
                    <a:pt x="178682" y="521660"/>
                    <a:pt x="177305" y="519231"/>
                  </a:cubicBezTo>
                  <a:cubicBezTo>
                    <a:pt x="174870" y="513402"/>
                    <a:pt x="177391" y="510767"/>
                    <a:pt x="183014" y="511836"/>
                  </a:cubicBezTo>
                  <a:cubicBezTo>
                    <a:pt x="188066" y="512796"/>
                    <a:pt x="193536" y="513459"/>
                    <a:pt x="196136" y="516128"/>
                  </a:cubicBezTo>
                  <a:cubicBezTo>
                    <a:pt x="193793" y="514144"/>
                    <a:pt x="191158" y="509972"/>
                    <a:pt x="189181" y="505355"/>
                  </a:cubicBezTo>
                  <a:cubicBezTo>
                    <a:pt x="188426" y="504052"/>
                    <a:pt x="187844" y="502680"/>
                    <a:pt x="187346" y="501274"/>
                  </a:cubicBezTo>
                  <a:cubicBezTo>
                    <a:pt x="186375" y="495971"/>
                    <a:pt x="182717" y="492885"/>
                    <a:pt x="178254" y="495754"/>
                  </a:cubicBezTo>
                  <a:cubicBezTo>
                    <a:pt x="168115" y="502274"/>
                    <a:pt x="160331" y="499800"/>
                    <a:pt x="153062" y="491559"/>
                  </a:cubicBezTo>
                  <a:cubicBezTo>
                    <a:pt x="152359" y="490759"/>
                    <a:pt x="151222" y="490204"/>
                    <a:pt x="150187" y="490233"/>
                  </a:cubicBezTo>
                  <a:cubicBezTo>
                    <a:pt x="131299" y="490696"/>
                    <a:pt x="127202" y="477980"/>
                    <a:pt x="125733" y="462881"/>
                  </a:cubicBezTo>
                  <a:cubicBezTo>
                    <a:pt x="126190" y="461338"/>
                    <a:pt x="127144" y="460212"/>
                    <a:pt x="128579" y="459481"/>
                  </a:cubicBezTo>
                  <a:cubicBezTo>
                    <a:pt x="139655" y="456137"/>
                    <a:pt x="142604" y="468339"/>
                    <a:pt x="150422" y="471345"/>
                  </a:cubicBezTo>
                  <a:cubicBezTo>
                    <a:pt x="162589" y="457960"/>
                    <a:pt x="144404" y="457675"/>
                    <a:pt x="141489" y="451005"/>
                  </a:cubicBezTo>
                  <a:cubicBezTo>
                    <a:pt x="138437" y="444021"/>
                    <a:pt x="135409" y="420190"/>
                    <a:pt x="140312" y="415561"/>
                  </a:cubicBezTo>
                  <a:cubicBezTo>
                    <a:pt x="146878" y="409360"/>
                    <a:pt x="146878" y="409360"/>
                    <a:pt x="140438" y="401296"/>
                  </a:cubicBezTo>
                  <a:cubicBezTo>
                    <a:pt x="136683" y="410074"/>
                    <a:pt x="139746" y="419098"/>
                    <a:pt x="137346" y="427316"/>
                  </a:cubicBezTo>
                  <a:cubicBezTo>
                    <a:pt x="136031" y="431814"/>
                    <a:pt x="138089" y="439387"/>
                    <a:pt x="132899" y="440141"/>
                  </a:cubicBezTo>
                  <a:cubicBezTo>
                    <a:pt x="125727" y="441187"/>
                    <a:pt x="124596" y="433740"/>
                    <a:pt x="122898" y="429551"/>
                  </a:cubicBezTo>
                  <a:cubicBezTo>
                    <a:pt x="121635" y="438209"/>
                    <a:pt x="116972" y="443559"/>
                    <a:pt x="105605" y="439775"/>
                  </a:cubicBezTo>
                  <a:cubicBezTo>
                    <a:pt x="97249" y="436998"/>
                    <a:pt x="89471" y="433020"/>
                    <a:pt x="81379" y="429694"/>
                  </a:cubicBezTo>
                  <a:cubicBezTo>
                    <a:pt x="79453" y="428677"/>
                    <a:pt x="77778" y="426922"/>
                    <a:pt x="75732" y="426448"/>
                  </a:cubicBezTo>
                  <a:cubicBezTo>
                    <a:pt x="68268" y="424728"/>
                    <a:pt x="63274" y="421601"/>
                    <a:pt x="67428" y="413006"/>
                  </a:cubicBezTo>
                  <a:cubicBezTo>
                    <a:pt x="72137" y="403262"/>
                    <a:pt x="77756" y="409526"/>
                    <a:pt x="84951" y="414938"/>
                  </a:cubicBezTo>
                  <a:cubicBezTo>
                    <a:pt x="78075" y="402073"/>
                    <a:pt x="67600" y="398016"/>
                    <a:pt x="58953" y="392135"/>
                  </a:cubicBezTo>
                  <a:cubicBezTo>
                    <a:pt x="48889" y="385283"/>
                    <a:pt x="50489" y="376464"/>
                    <a:pt x="53221" y="367492"/>
                  </a:cubicBezTo>
                  <a:cubicBezTo>
                    <a:pt x="55210" y="360948"/>
                    <a:pt x="60039" y="359542"/>
                    <a:pt x="66137" y="363428"/>
                  </a:cubicBezTo>
                  <a:cubicBezTo>
                    <a:pt x="59039" y="359582"/>
                    <a:pt x="51209" y="357931"/>
                    <a:pt x="50083" y="346443"/>
                  </a:cubicBezTo>
                  <a:cubicBezTo>
                    <a:pt x="49472" y="340226"/>
                    <a:pt x="39974" y="334339"/>
                    <a:pt x="31790" y="331882"/>
                  </a:cubicBezTo>
                  <a:cubicBezTo>
                    <a:pt x="29384" y="321498"/>
                    <a:pt x="19068" y="332796"/>
                    <a:pt x="15411" y="325978"/>
                  </a:cubicBezTo>
                  <a:cubicBezTo>
                    <a:pt x="15811" y="323212"/>
                    <a:pt x="14456" y="322452"/>
                    <a:pt x="11902" y="323075"/>
                  </a:cubicBezTo>
                  <a:cubicBezTo>
                    <a:pt x="-826" y="313188"/>
                    <a:pt x="-3735" y="296517"/>
                    <a:pt x="5066" y="284139"/>
                  </a:cubicBezTo>
                  <a:cubicBezTo>
                    <a:pt x="8210" y="279721"/>
                    <a:pt x="12839" y="280047"/>
                    <a:pt x="16759" y="281744"/>
                  </a:cubicBezTo>
                  <a:cubicBezTo>
                    <a:pt x="23389" y="284619"/>
                    <a:pt x="30550" y="287865"/>
                    <a:pt x="27658" y="297855"/>
                  </a:cubicBezTo>
                  <a:cubicBezTo>
                    <a:pt x="33504" y="278304"/>
                    <a:pt x="46603" y="294740"/>
                    <a:pt x="56227" y="292248"/>
                  </a:cubicBezTo>
                  <a:cubicBezTo>
                    <a:pt x="82047" y="317388"/>
                    <a:pt x="105468" y="344786"/>
                    <a:pt x="130168" y="370984"/>
                  </a:cubicBezTo>
                  <a:cubicBezTo>
                    <a:pt x="156017" y="398399"/>
                    <a:pt x="181791" y="425882"/>
                    <a:pt x="207674" y="453263"/>
                  </a:cubicBezTo>
                  <a:cubicBezTo>
                    <a:pt x="211589" y="457406"/>
                    <a:pt x="215950" y="461126"/>
                    <a:pt x="221465" y="466316"/>
                  </a:cubicBezTo>
                  <a:cubicBezTo>
                    <a:pt x="216041" y="432957"/>
                    <a:pt x="202577" y="404839"/>
                    <a:pt x="191541" y="375904"/>
                  </a:cubicBezTo>
                  <a:cubicBezTo>
                    <a:pt x="190769" y="373881"/>
                    <a:pt x="190210" y="371778"/>
                    <a:pt x="189552" y="369715"/>
                  </a:cubicBezTo>
                  <a:cubicBezTo>
                    <a:pt x="189312" y="367840"/>
                    <a:pt x="188135" y="366515"/>
                    <a:pt x="186900" y="365223"/>
                  </a:cubicBezTo>
                  <a:cubicBezTo>
                    <a:pt x="186140" y="364703"/>
                    <a:pt x="185855" y="363994"/>
                    <a:pt x="186043" y="363097"/>
                  </a:cubicBezTo>
                  <a:cubicBezTo>
                    <a:pt x="187198" y="357045"/>
                    <a:pt x="178522" y="349747"/>
                    <a:pt x="188381" y="344712"/>
                  </a:cubicBezTo>
                  <a:cubicBezTo>
                    <a:pt x="189146" y="344323"/>
                    <a:pt x="188941" y="342414"/>
                    <a:pt x="187935" y="341946"/>
                  </a:cubicBezTo>
                  <a:cubicBezTo>
                    <a:pt x="171241" y="334162"/>
                    <a:pt x="182500" y="317714"/>
                    <a:pt x="177299" y="305867"/>
                  </a:cubicBezTo>
                  <a:cubicBezTo>
                    <a:pt x="173522" y="297255"/>
                    <a:pt x="172847" y="289945"/>
                    <a:pt x="161629" y="289762"/>
                  </a:cubicBezTo>
                  <a:cubicBezTo>
                    <a:pt x="157097" y="289688"/>
                    <a:pt x="153753" y="286282"/>
                    <a:pt x="150799" y="282933"/>
                  </a:cubicBezTo>
                  <a:cubicBezTo>
                    <a:pt x="142341" y="267616"/>
                    <a:pt x="135791" y="251534"/>
                    <a:pt x="129311" y="235252"/>
                  </a:cubicBezTo>
                  <a:cubicBezTo>
                    <a:pt x="117178" y="204763"/>
                    <a:pt x="101398" y="175834"/>
                    <a:pt x="81310" y="149756"/>
                  </a:cubicBezTo>
                  <a:cubicBezTo>
                    <a:pt x="61193" y="123650"/>
                    <a:pt x="43197" y="96521"/>
                    <a:pt x="30047" y="66146"/>
                  </a:cubicBezTo>
                  <a:cubicBezTo>
                    <a:pt x="21400" y="46160"/>
                    <a:pt x="7981" y="28318"/>
                    <a:pt x="3083" y="6601"/>
                  </a:cubicBezTo>
                  <a:cubicBezTo>
                    <a:pt x="8530" y="-3023"/>
                    <a:pt x="15845" y="-183"/>
                    <a:pt x="23726" y="3046"/>
                  </a:cubicBezTo>
                  <a:cubicBezTo>
                    <a:pt x="31864" y="6384"/>
                    <a:pt x="32904" y="12865"/>
                    <a:pt x="29070" y="18568"/>
                  </a:cubicBezTo>
                  <a:cubicBezTo>
                    <a:pt x="25743" y="23512"/>
                    <a:pt x="29618" y="21609"/>
                    <a:pt x="30944" y="21803"/>
                  </a:cubicBezTo>
                  <a:cubicBezTo>
                    <a:pt x="38905" y="22952"/>
                    <a:pt x="47112" y="23095"/>
                    <a:pt x="54010" y="28135"/>
                  </a:cubicBezTo>
                  <a:cubicBezTo>
                    <a:pt x="54147" y="28238"/>
                    <a:pt x="54770" y="27667"/>
                    <a:pt x="55170" y="27415"/>
                  </a:cubicBezTo>
                  <a:cubicBezTo>
                    <a:pt x="54404" y="26598"/>
                    <a:pt x="54044" y="25615"/>
                    <a:pt x="54078" y="24398"/>
                  </a:cubicBezTo>
                  <a:cubicBezTo>
                    <a:pt x="54404" y="22900"/>
                    <a:pt x="55198" y="21786"/>
                    <a:pt x="56393" y="20900"/>
                  </a:cubicBezTo>
                  <a:cubicBezTo>
                    <a:pt x="62885" y="17225"/>
                    <a:pt x="69771" y="16471"/>
                    <a:pt x="76915" y="18202"/>
                  </a:cubicBezTo>
                  <a:cubicBezTo>
                    <a:pt x="80676" y="19111"/>
                    <a:pt x="84442" y="20500"/>
                    <a:pt x="85579" y="24695"/>
                  </a:cubicBezTo>
                  <a:cubicBezTo>
                    <a:pt x="86894" y="29570"/>
                    <a:pt x="83025" y="32313"/>
                    <a:pt x="79642" y="33033"/>
                  </a:cubicBezTo>
                  <a:cubicBezTo>
                    <a:pt x="70897" y="34890"/>
                    <a:pt x="77996" y="40308"/>
                    <a:pt x="76721" y="43760"/>
                  </a:cubicBezTo>
                  <a:cubicBezTo>
                    <a:pt x="75126" y="48075"/>
                    <a:pt x="78938" y="51001"/>
                    <a:pt x="81630" y="50155"/>
                  </a:cubicBezTo>
                  <a:cubicBezTo>
                    <a:pt x="94426" y="46143"/>
                    <a:pt x="97409" y="55801"/>
                    <a:pt x="101684" y="63642"/>
                  </a:cubicBezTo>
                  <a:cubicBezTo>
                    <a:pt x="104044" y="67974"/>
                    <a:pt x="109982" y="69152"/>
                    <a:pt x="110497" y="72946"/>
                  </a:cubicBezTo>
                  <a:cubicBezTo>
                    <a:pt x="101364" y="64020"/>
                    <a:pt x="102622" y="50264"/>
                    <a:pt x="99975" y="37662"/>
                  </a:cubicBezTo>
                  <a:cubicBezTo>
                    <a:pt x="100187" y="33524"/>
                    <a:pt x="99175" y="29295"/>
                    <a:pt x="100684" y="25220"/>
                  </a:cubicBezTo>
                  <a:cubicBezTo>
                    <a:pt x="101073" y="23963"/>
                    <a:pt x="101410" y="22683"/>
                    <a:pt x="101570" y="21386"/>
                  </a:cubicBezTo>
                  <a:cubicBezTo>
                    <a:pt x="100810" y="16442"/>
                    <a:pt x="92803" y="12407"/>
                    <a:pt x="98164" y="7133"/>
                  </a:cubicBezTo>
                  <a:cubicBezTo>
                    <a:pt x="103490" y="1892"/>
                    <a:pt x="107714" y="8578"/>
                    <a:pt x="112148" y="10773"/>
                  </a:cubicBezTo>
                  <a:cubicBezTo>
                    <a:pt x="115537" y="12453"/>
                    <a:pt x="118806" y="14265"/>
                    <a:pt x="122721" y="14265"/>
                  </a:cubicBezTo>
                  <a:cubicBezTo>
                    <a:pt x="124218" y="14202"/>
                    <a:pt x="125704" y="14253"/>
                    <a:pt x="127196" y="14322"/>
                  </a:cubicBezTo>
                  <a:cubicBezTo>
                    <a:pt x="132362" y="14911"/>
                    <a:pt x="138437" y="13962"/>
                    <a:pt x="140820" y="20248"/>
                  </a:cubicBezTo>
                  <a:cubicBezTo>
                    <a:pt x="142284" y="24112"/>
                    <a:pt x="137557" y="24135"/>
                    <a:pt x="135460" y="26775"/>
                  </a:cubicBezTo>
                  <a:cubicBezTo>
                    <a:pt x="141998" y="24032"/>
                    <a:pt x="147758" y="12865"/>
                    <a:pt x="154125" y="25723"/>
                  </a:cubicBezTo>
                  <a:cubicBezTo>
                    <a:pt x="154759" y="26741"/>
                    <a:pt x="154199" y="27547"/>
                    <a:pt x="153582" y="28341"/>
                  </a:cubicBezTo>
                  <a:cubicBezTo>
                    <a:pt x="154708" y="28244"/>
                    <a:pt x="155245" y="27529"/>
                    <a:pt x="155205" y="26163"/>
                  </a:cubicBezTo>
                  <a:cubicBezTo>
                    <a:pt x="162212" y="24786"/>
                    <a:pt x="162475" y="24666"/>
                    <a:pt x="166841" y="33930"/>
                  </a:cubicBezTo>
                  <a:cubicBezTo>
                    <a:pt x="168607" y="37679"/>
                    <a:pt x="175722" y="43994"/>
                    <a:pt x="169150" y="45640"/>
                  </a:cubicBezTo>
                  <a:cubicBezTo>
                    <a:pt x="158245" y="48372"/>
                    <a:pt x="168716" y="49206"/>
                    <a:pt x="169104" y="49978"/>
                  </a:cubicBezTo>
                  <a:cubicBezTo>
                    <a:pt x="173482" y="58710"/>
                    <a:pt x="180665" y="65231"/>
                    <a:pt x="187158" y="72301"/>
                  </a:cubicBezTo>
                  <a:cubicBezTo>
                    <a:pt x="212264" y="115203"/>
                    <a:pt x="236324" y="158574"/>
                    <a:pt x="255343" y="204694"/>
                  </a:cubicBezTo>
                  <a:cubicBezTo>
                    <a:pt x="266608" y="232001"/>
                    <a:pt x="276169" y="260021"/>
                    <a:pt x="288473" y="286830"/>
                  </a:cubicBezTo>
                  <a:cubicBezTo>
                    <a:pt x="298086" y="307776"/>
                    <a:pt x="308561" y="328578"/>
                    <a:pt x="313202" y="350970"/>
                  </a:cubicBezTo>
                  <a:cubicBezTo>
                    <a:pt x="323449" y="400405"/>
                    <a:pt x="343131" y="446970"/>
                    <a:pt x="355133" y="495845"/>
                  </a:cubicBezTo>
                  <a:cubicBezTo>
                    <a:pt x="359242" y="512573"/>
                    <a:pt x="364191" y="529586"/>
                    <a:pt x="375056" y="546954"/>
                  </a:cubicBezTo>
                  <a:cubicBezTo>
                    <a:pt x="379267" y="534736"/>
                    <a:pt x="379462" y="524266"/>
                    <a:pt x="380513" y="513939"/>
                  </a:cubicBezTo>
                  <a:cubicBezTo>
                    <a:pt x="381553" y="503686"/>
                    <a:pt x="379490" y="493119"/>
                    <a:pt x="383576" y="483169"/>
                  </a:cubicBezTo>
                  <a:cubicBezTo>
                    <a:pt x="384245" y="484004"/>
                    <a:pt x="384994" y="484758"/>
                    <a:pt x="385823" y="485427"/>
                  </a:cubicBezTo>
                  <a:cubicBezTo>
                    <a:pt x="386645" y="486112"/>
                    <a:pt x="387325" y="486918"/>
                    <a:pt x="387863" y="487844"/>
                  </a:cubicBezTo>
                  <a:cubicBezTo>
                    <a:pt x="387863" y="487844"/>
                    <a:pt x="387943" y="489421"/>
                    <a:pt x="387943" y="489421"/>
                  </a:cubicBezTo>
                  <a:cubicBezTo>
                    <a:pt x="387943" y="489421"/>
                    <a:pt x="388045" y="487838"/>
                    <a:pt x="388040" y="487838"/>
                  </a:cubicBezTo>
                  <a:cubicBezTo>
                    <a:pt x="387422" y="486952"/>
                    <a:pt x="386702" y="486164"/>
                    <a:pt x="385868" y="485478"/>
                  </a:cubicBezTo>
                  <a:cubicBezTo>
                    <a:pt x="385108" y="484712"/>
                    <a:pt x="384354" y="483946"/>
                    <a:pt x="383605" y="483169"/>
                  </a:cubicBezTo>
                  <a:cubicBezTo>
                    <a:pt x="383673" y="481112"/>
                    <a:pt x="383742" y="479049"/>
                    <a:pt x="383811" y="476991"/>
                  </a:cubicBezTo>
                  <a:cubicBezTo>
                    <a:pt x="388292" y="473905"/>
                    <a:pt x="393035" y="469705"/>
                    <a:pt x="398533" y="473488"/>
                  </a:cubicBezTo>
                  <a:cubicBezTo>
                    <a:pt x="405208" y="478083"/>
                    <a:pt x="409494" y="482741"/>
                    <a:pt x="420250" y="479609"/>
                  </a:cubicBezTo>
                  <a:cubicBezTo>
                    <a:pt x="427942" y="477368"/>
                    <a:pt x="428073" y="491376"/>
                    <a:pt x="429708" y="499017"/>
                  </a:cubicBezTo>
                  <a:cubicBezTo>
                    <a:pt x="431211" y="508247"/>
                    <a:pt x="440189" y="505006"/>
                    <a:pt x="445344" y="508132"/>
                  </a:cubicBezTo>
                  <a:cubicBezTo>
                    <a:pt x="450333" y="511155"/>
                    <a:pt x="454757" y="513081"/>
                    <a:pt x="452516" y="520442"/>
                  </a:cubicBezTo>
                  <a:cubicBezTo>
                    <a:pt x="449985" y="528763"/>
                    <a:pt x="445167" y="529518"/>
                    <a:pt x="441029" y="527426"/>
                  </a:cubicBezTo>
                  <a:cubicBezTo>
                    <a:pt x="462638" y="532450"/>
                    <a:pt x="457014" y="557573"/>
                    <a:pt x="467570" y="572415"/>
                  </a:cubicBezTo>
                  <a:cubicBezTo>
                    <a:pt x="467616" y="573975"/>
                    <a:pt x="467170" y="575386"/>
                    <a:pt x="466261" y="576655"/>
                  </a:cubicBezTo>
                  <a:cubicBezTo>
                    <a:pt x="458032" y="583262"/>
                    <a:pt x="447379" y="572289"/>
                    <a:pt x="439338" y="580381"/>
                  </a:cubicBezTo>
                  <a:cubicBezTo>
                    <a:pt x="434383" y="582559"/>
                    <a:pt x="428673" y="580490"/>
                    <a:pt x="423776" y="583159"/>
                  </a:cubicBezTo>
                  <a:cubicBezTo>
                    <a:pt x="431765" y="590594"/>
                    <a:pt x="440715" y="597452"/>
                    <a:pt x="438017" y="610397"/>
                  </a:cubicBezTo>
                  <a:cubicBezTo>
                    <a:pt x="430365" y="616249"/>
                    <a:pt x="423216" y="608191"/>
                    <a:pt x="415718" y="609625"/>
                  </a:cubicBezTo>
                  <a:cubicBezTo>
                    <a:pt x="414364" y="609865"/>
                    <a:pt x="413009" y="609836"/>
                    <a:pt x="411648" y="609648"/>
                  </a:cubicBezTo>
                  <a:cubicBezTo>
                    <a:pt x="409025" y="608625"/>
                    <a:pt x="407276" y="606510"/>
                    <a:pt x="405310" y="604641"/>
                  </a:cubicBezTo>
                  <a:cubicBezTo>
                    <a:pt x="404214" y="603784"/>
                    <a:pt x="403167" y="602881"/>
                    <a:pt x="402093" y="601995"/>
                  </a:cubicBezTo>
                  <a:cubicBezTo>
                    <a:pt x="393595" y="597492"/>
                    <a:pt x="392469" y="586336"/>
                    <a:pt x="383920" y="582033"/>
                  </a:cubicBezTo>
                  <a:cubicBezTo>
                    <a:pt x="383553" y="583279"/>
                    <a:pt x="383256" y="584433"/>
                    <a:pt x="383125" y="585685"/>
                  </a:cubicBezTo>
                  <a:cubicBezTo>
                    <a:pt x="384303" y="592194"/>
                    <a:pt x="381177" y="599092"/>
                    <a:pt x="383125" y="604876"/>
                  </a:cubicBezTo>
                  <a:cubicBezTo>
                    <a:pt x="386491" y="614883"/>
                    <a:pt x="380393" y="615580"/>
                    <a:pt x="374055" y="616997"/>
                  </a:cubicBezTo>
                  <a:cubicBezTo>
                    <a:pt x="374438" y="618089"/>
                    <a:pt x="374952" y="618986"/>
                    <a:pt x="375827" y="619735"/>
                  </a:cubicBezTo>
                  <a:cubicBezTo>
                    <a:pt x="379508" y="623667"/>
                    <a:pt x="385468" y="624638"/>
                    <a:pt x="388223" y="629639"/>
                  </a:cubicBezTo>
                  <a:cubicBezTo>
                    <a:pt x="388497" y="631142"/>
                    <a:pt x="388349" y="632594"/>
                    <a:pt x="387811" y="634017"/>
                  </a:cubicBezTo>
                  <a:cubicBezTo>
                    <a:pt x="385828" y="637811"/>
                    <a:pt x="383188" y="639852"/>
                    <a:pt x="378645" y="638017"/>
                  </a:cubicBezTo>
                  <a:cubicBezTo>
                    <a:pt x="359676" y="630365"/>
                    <a:pt x="353607" y="608133"/>
                    <a:pt x="366472" y="591314"/>
                  </a:cubicBezTo>
                  <a:cubicBezTo>
                    <a:pt x="348372" y="583839"/>
                    <a:pt x="327912" y="578907"/>
                    <a:pt x="324866" y="554647"/>
                  </a:cubicBezTo>
                  <a:cubicBezTo>
                    <a:pt x="325626" y="553378"/>
                    <a:pt x="326615" y="552292"/>
                    <a:pt x="327769" y="551378"/>
                  </a:cubicBezTo>
                  <a:cubicBezTo>
                    <a:pt x="333010" y="549155"/>
                    <a:pt x="334405" y="545228"/>
                    <a:pt x="332707" y="539976"/>
                  </a:cubicBezTo>
                  <a:cubicBezTo>
                    <a:pt x="331919" y="538868"/>
                    <a:pt x="331130" y="537787"/>
                    <a:pt x="330222" y="536787"/>
                  </a:cubicBezTo>
                  <a:cubicBezTo>
                    <a:pt x="321934" y="530147"/>
                    <a:pt x="316505" y="532507"/>
                    <a:pt x="313316" y="542068"/>
                  </a:cubicBezTo>
                  <a:cubicBezTo>
                    <a:pt x="312219" y="543234"/>
                    <a:pt x="310893" y="543742"/>
                    <a:pt x="309293" y="543520"/>
                  </a:cubicBezTo>
                  <a:cubicBezTo>
                    <a:pt x="303926" y="540319"/>
                    <a:pt x="299840" y="534187"/>
                    <a:pt x="291954" y="537176"/>
                  </a:cubicBezTo>
                  <a:cubicBezTo>
                    <a:pt x="286747" y="539148"/>
                    <a:pt x="283753" y="536073"/>
                    <a:pt x="282993" y="530238"/>
                  </a:cubicBezTo>
                  <a:cubicBezTo>
                    <a:pt x="277009" y="539228"/>
                    <a:pt x="306139" y="540216"/>
                    <a:pt x="285925" y="551932"/>
                  </a:cubicBezTo>
                  <a:cubicBezTo>
                    <a:pt x="302749" y="558641"/>
                    <a:pt x="321089" y="563036"/>
                    <a:pt x="329907" y="581216"/>
                  </a:cubicBezTo>
                  <a:cubicBezTo>
                    <a:pt x="330295" y="582599"/>
                    <a:pt x="330496" y="584016"/>
                    <a:pt x="330564" y="585371"/>
                  </a:cubicBezTo>
                  <a:cubicBezTo>
                    <a:pt x="343011" y="578450"/>
                    <a:pt x="346321" y="580690"/>
                    <a:pt x="348024" y="596686"/>
                  </a:cubicBezTo>
                  <a:cubicBezTo>
                    <a:pt x="348241" y="598744"/>
                    <a:pt x="350664" y="600007"/>
                    <a:pt x="351704" y="601915"/>
                  </a:cubicBezTo>
                  <a:cubicBezTo>
                    <a:pt x="352219" y="603338"/>
                    <a:pt x="352339" y="604790"/>
                    <a:pt x="352190" y="606265"/>
                  </a:cubicBezTo>
                  <a:cubicBezTo>
                    <a:pt x="357311" y="619015"/>
                    <a:pt x="366546" y="628679"/>
                    <a:pt x="376467" y="637560"/>
                  </a:cubicBezTo>
                  <a:cubicBezTo>
                    <a:pt x="383325" y="643698"/>
                    <a:pt x="386960" y="649510"/>
                    <a:pt x="382365" y="658814"/>
                  </a:cubicBezTo>
                  <a:cubicBezTo>
                    <a:pt x="379062" y="665501"/>
                    <a:pt x="372484" y="671416"/>
                    <a:pt x="380153" y="680834"/>
                  </a:cubicBezTo>
                  <a:cubicBezTo>
                    <a:pt x="383754" y="685252"/>
                    <a:pt x="376130" y="688532"/>
                    <a:pt x="370958" y="687760"/>
                  </a:cubicBezTo>
                  <a:cubicBezTo>
                    <a:pt x="366175" y="687046"/>
                    <a:pt x="361500" y="684206"/>
                    <a:pt x="357528" y="689326"/>
                  </a:cubicBezTo>
                  <a:cubicBezTo>
                    <a:pt x="356493" y="690372"/>
                    <a:pt x="355270" y="691138"/>
                    <a:pt x="353910" y="691692"/>
                  </a:cubicBezTo>
                  <a:cubicBezTo>
                    <a:pt x="347229" y="690515"/>
                    <a:pt x="347286" y="683063"/>
                    <a:pt x="342812" y="679822"/>
                  </a:cubicBezTo>
                  <a:cubicBezTo>
                    <a:pt x="341211" y="678416"/>
                    <a:pt x="339566" y="677085"/>
                    <a:pt x="337777" y="675919"/>
                  </a:cubicBezTo>
                  <a:cubicBezTo>
                    <a:pt x="329695" y="672661"/>
                    <a:pt x="321626" y="669341"/>
                    <a:pt x="316768" y="661494"/>
                  </a:cubicBezTo>
                  <a:cubicBezTo>
                    <a:pt x="314431" y="657717"/>
                    <a:pt x="312350" y="653362"/>
                    <a:pt x="316197" y="649636"/>
                  </a:cubicBezTo>
                  <a:cubicBezTo>
                    <a:pt x="320837" y="645144"/>
                    <a:pt x="324523" y="648876"/>
                    <a:pt x="326495" y="652722"/>
                  </a:cubicBezTo>
                  <a:cubicBezTo>
                    <a:pt x="331090" y="661694"/>
                    <a:pt x="342251" y="660311"/>
                    <a:pt x="345761" y="664803"/>
                  </a:cubicBezTo>
                  <a:cubicBezTo>
                    <a:pt x="341942" y="661306"/>
                    <a:pt x="330084" y="659854"/>
                    <a:pt x="332822" y="647270"/>
                  </a:cubicBezTo>
                  <a:cubicBezTo>
                    <a:pt x="332902" y="645732"/>
                    <a:pt x="333221" y="644235"/>
                    <a:pt x="333702" y="642783"/>
                  </a:cubicBezTo>
                  <a:cubicBezTo>
                    <a:pt x="337051" y="634908"/>
                    <a:pt x="333908" y="628953"/>
                    <a:pt x="327415" y="624878"/>
                  </a:cubicBezTo>
                  <a:cubicBezTo>
                    <a:pt x="316219" y="617855"/>
                    <a:pt x="306927" y="609642"/>
                    <a:pt x="301486" y="597006"/>
                  </a:cubicBezTo>
                  <a:cubicBezTo>
                    <a:pt x="299652" y="592737"/>
                    <a:pt x="295332" y="584759"/>
                    <a:pt x="288530" y="595286"/>
                  </a:cubicBezTo>
                  <a:cubicBezTo>
                    <a:pt x="282044" y="605327"/>
                    <a:pt x="275906" y="591057"/>
                    <a:pt x="268968" y="593240"/>
                  </a:cubicBezTo>
                  <a:cubicBezTo>
                    <a:pt x="263830" y="589285"/>
                    <a:pt x="264190" y="577787"/>
                    <a:pt x="253257" y="581804"/>
                  </a:cubicBezTo>
                  <a:cubicBezTo>
                    <a:pt x="252263" y="583113"/>
                    <a:pt x="251034" y="583393"/>
                    <a:pt x="249571" y="582650"/>
                  </a:cubicBezTo>
                  <a:cubicBezTo>
                    <a:pt x="247714" y="580261"/>
                    <a:pt x="243827" y="581279"/>
                    <a:pt x="242302" y="578324"/>
                  </a:cubicBezTo>
                  <a:cubicBezTo>
                    <a:pt x="242645" y="571152"/>
                    <a:pt x="235575" y="568151"/>
                    <a:pt x="233232" y="562488"/>
                  </a:cubicBezTo>
                  <a:cubicBezTo>
                    <a:pt x="234649" y="568574"/>
                    <a:pt x="242565" y="571032"/>
                    <a:pt x="242153" y="578147"/>
                  </a:cubicBezTo>
                  <a:cubicBezTo>
                    <a:pt x="242976" y="578947"/>
                    <a:pt x="243342" y="579804"/>
                    <a:pt x="243251" y="580736"/>
                  </a:cubicBezTo>
                  <a:cubicBezTo>
                    <a:pt x="243153" y="581702"/>
                    <a:pt x="242999" y="582182"/>
                    <a:pt x="242770" y="582182"/>
                  </a:cubicBezTo>
                  <a:cubicBezTo>
                    <a:pt x="241508" y="584199"/>
                    <a:pt x="239718" y="585542"/>
                    <a:pt x="237478" y="586313"/>
                  </a:cubicBezTo>
                  <a:cubicBezTo>
                    <a:pt x="231637" y="583296"/>
                    <a:pt x="227746" y="577832"/>
                    <a:pt x="221808" y="573958"/>
                  </a:cubicBezTo>
                  <a:cubicBezTo>
                    <a:pt x="217499" y="581199"/>
                    <a:pt x="220836" y="586868"/>
                    <a:pt x="224962" y="592703"/>
                  </a:cubicBezTo>
                  <a:cubicBezTo>
                    <a:pt x="230437" y="600447"/>
                    <a:pt x="227123" y="604624"/>
                    <a:pt x="218802" y="606327"/>
                  </a:cubicBezTo>
                  <a:cubicBezTo>
                    <a:pt x="216641" y="605733"/>
                    <a:pt x="215173" y="604150"/>
                    <a:pt x="213647" y="602670"/>
                  </a:cubicBezTo>
                  <a:cubicBezTo>
                    <a:pt x="211766" y="600761"/>
                    <a:pt x="209881" y="598835"/>
                    <a:pt x="207983" y="596938"/>
                  </a:cubicBezTo>
                  <a:cubicBezTo>
                    <a:pt x="207337" y="596155"/>
                    <a:pt x="206595" y="595458"/>
                    <a:pt x="205766" y="594857"/>
                  </a:cubicBezTo>
                  <a:cubicBezTo>
                    <a:pt x="206486" y="595560"/>
                    <a:pt x="207257" y="596206"/>
                    <a:pt x="207937" y="596966"/>
                  </a:cubicBezTo>
                  <a:cubicBezTo>
                    <a:pt x="209789" y="598869"/>
                    <a:pt x="211681" y="600727"/>
                    <a:pt x="213573" y="602590"/>
                  </a:cubicBezTo>
                  <a:cubicBezTo>
                    <a:pt x="215058" y="604121"/>
                    <a:pt x="216544" y="605642"/>
                    <a:pt x="218367" y="606796"/>
                  </a:cubicBezTo>
                  <a:cubicBezTo>
                    <a:pt x="228100" y="612677"/>
                    <a:pt x="232918" y="623890"/>
                    <a:pt x="245136" y="628044"/>
                  </a:cubicBezTo>
                  <a:cubicBezTo>
                    <a:pt x="252166" y="630439"/>
                    <a:pt x="258589" y="640046"/>
                    <a:pt x="255103" y="650762"/>
                  </a:cubicBezTo>
                  <a:cubicBezTo>
                    <a:pt x="256995" y="642389"/>
                    <a:pt x="258972" y="634119"/>
                    <a:pt x="260190" y="625604"/>
                  </a:cubicBezTo>
                  <a:cubicBezTo>
                    <a:pt x="260984" y="620055"/>
                    <a:pt x="261007" y="616557"/>
                    <a:pt x="254418" y="614677"/>
                  </a:cubicBezTo>
                  <a:cubicBezTo>
                    <a:pt x="249422" y="613254"/>
                    <a:pt x="247114" y="608751"/>
                    <a:pt x="247788" y="602950"/>
                  </a:cubicBezTo>
                  <a:cubicBezTo>
                    <a:pt x="248668" y="595435"/>
                    <a:pt x="243576" y="603053"/>
                    <a:pt x="241039" y="600647"/>
                  </a:cubicBezTo>
                  <a:cubicBezTo>
                    <a:pt x="236718" y="596543"/>
                    <a:pt x="235695" y="592863"/>
                    <a:pt x="237404" y="587742"/>
                  </a:cubicBezTo>
                  <a:cubicBezTo>
                    <a:pt x="238159" y="586754"/>
                    <a:pt x="239033" y="585811"/>
                    <a:pt x="239856" y="585033"/>
                  </a:cubicBezTo>
                  <a:cubicBezTo>
                    <a:pt x="239821" y="583696"/>
                    <a:pt x="243639" y="587862"/>
                    <a:pt x="241885" y="583576"/>
                  </a:cubicBezTo>
                  <a:cubicBezTo>
                    <a:pt x="242279" y="582530"/>
                    <a:pt x="242908" y="581759"/>
                    <a:pt x="243822" y="581159"/>
                  </a:cubicBezTo>
                  <a:cubicBezTo>
                    <a:pt x="245656" y="580639"/>
                    <a:pt x="247308" y="580873"/>
                    <a:pt x="248800" y="582062"/>
                  </a:cubicBezTo>
                  <a:cubicBezTo>
                    <a:pt x="251571" y="585645"/>
                    <a:pt x="252806" y="581582"/>
                    <a:pt x="254732" y="580884"/>
                  </a:cubicBezTo>
                  <a:cubicBezTo>
                    <a:pt x="262093" y="580404"/>
                    <a:pt x="263842" y="586359"/>
                    <a:pt x="266585" y="591171"/>
                  </a:cubicBezTo>
                  <a:cubicBezTo>
                    <a:pt x="273220" y="597092"/>
                    <a:pt x="284473" y="597412"/>
                    <a:pt x="287136" y="608116"/>
                  </a:cubicBezTo>
                  <a:cubicBezTo>
                    <a:pt x="287153" y="609471"/>
                    <a:pt x="286862" y="610785"/>
                    <a:pt x="286267" y="611985"/>
                  </a:cubicBezTo>
                  <a:cubicBezTo>
                    <a:pt x="282912" y="614780"/>
                    <a:pt x="285450" y="617466"/>
                    <a:pt x="286541" y="620209"/>
                  </a:cubicBezTo>
                  <a:cubicBezTo>
                    <a:pt x="287096" y="621569"/>
                    <a:pt x="287473" y="622941"/>
                    <a:pt x="287753" y="624364"/>
                  </a:cubicBezTo>
                  <a:cubicBezTo>
                    <a:pt x="291250" y="656825"/>
                    <a:pt x="312151" y="673673"/>
                    <a:pt x="340754" y="683623"/>
                  </a:cubicBezTo>
                  <a:cubicBezTo>
                    <a:pt x="347092" y="692298"/>
                    <a:pt x="336291" y="695344"/>
                    <a:pt x="335428" y="700602"/>
                  </a:cubicBezTo>
                  <a:cubicBezTo>
                    <a:pt x="334467" y="706471"/>
                    <a:pt x="347800" y="707489"/>
                    <a:pt x="346767" y="716696"/>
                  </a:cubicBezTo>
                  <a:cubicBezTo>
                    <a:pt x="346532" y="718324"/>
                    <a:pt x="345726" y="719730"/>
                    <a:pt x="344411" y="720822"/>
                  </a:cubicBezTo>
                  <a:close/>
                </a:path>
              </a:pathLst>
            </a:custGeom>
            <a:grpFill/>
            <a:ln w="5715" cap="flat">
              <a:noFill/>
              <a:prstDash val="solid"/>
              <a:miter/>
            </a:ln>
          </p:spPr>
          <p:txBody>
            <a:bodyPr rtlCol="0" anchor="ctr"/>
            <a:lstStyle/>
            <a:p>
              <a:endParaRPr lang="zh-CN" altLang="en-US"/>
            </a:p>
          </p:txBody>
        </p:sp>
        <p:sp>
          <p:nvSpPr>
            <p:cNvPr id="3258" name="任意多边形: 形状 3257">
              <a:extLst>
                <a:ext uri="{FF2B5EF4-FFF2-40B4-BE49-F238E27FC236}">
                  <a16:creationId xmlns:a16="http://schemas.microsoft.com/office/drawing/2014/main" id="{278B28E4-BA9D-93CB-BFEA-5695499D7EAD}"/>
                </a:ext>
              </a:extLst>
            </p:cNvPr>
            <p:cNvSpPr/>
            <p:nvPr/>
          </p:nvSpPr>
          <p:spPr>
            <a:xfrm>
              <a:off x="8634124" y="624299"/>
              <a:ext cx="208034" cy="695968"/>
            </a:xfrm>
            <a:custGeom>
              <a:avLst/>
              <a:gdLst>
                <a:gd name="connsiteX0" fmla="*/ 61491 w 208034"/>
                <a:gd name="connsiteY0" fmla="*/ 663296 h 695968"/>
                <a:gd name="connsiteX1" fmla="*/ 57708 w 208034"/>
                <a:gd name="connsiteY1" fmla="*/ 647534 h 695968"/>
                <a:gd name="connsiteX2" fmla="*/ 52942 w 208034"/>
                <a:gd name="connsiteY2" fmla="*/ 644242 h 695968"/>
                <a:gd name="connsiteX3" fmla="*/ 53531 w 208034"/>
                <a:gd name="connsiteY3" fmla="*/ 648923 h 695968"/>
                <a:gd name="connsiteX4" fmla="*/ 46810 w 208034"/>
                <a:gd name="connsiteY4" fmla="*/ 653352 h 695968"/>
                <a:gd name="connsiteX5" fmla="*/ 40375 w 208034"/>
                <a:gd name="connsiteY5" fmla="*/ 648557 h 695968"/>
                <a:gd name="connsiteX6" fmla="*/ 18543 w 208034"/>
                <a:gd name="connsiteY6" fmla="*/ 640224 h 695968"/>
                <a:gd name="connsiteX7" fmla="*/ 24081 w 208034"/>
                <a:gd name="connsiteY7" fmla="*/ 533754 h 695968"/>
                <a:gd name="connsiteX8" fmla="*/ 24618 w 208034"/>
                <a:gd name="connsiteY8" fmla="*/ 505905 h 695968"/>
                <a:gd name="connsiteX9" fmla="*/ 28904 w 208034"/>
                <a:gd name="connsiteY9" fmla="*/ 409424 h 695968"/>
                <a:gd name="connsiteX10" fmla="*/ 27470 w 208034"/>
                <a:gd name="connsiteY10" fmla="*/ 327722 h 695968"/>
                <a:gd name="connsiteX11" fmla="*/ 25258 w 208034"/>
                <a:gd name="connsiteY11" fmla="*/ 298290 h 695968"/>
                <a:gd name="connsiteX12" fmla="*/ 5827 w 208034"/>
                <a:gd name="connsiteY12" fmla="*/ 154015 h 695968"/>
                <a:gd name="connsiteX13" fmla="*/ 8028 w 208034"/>
                <a:gd name="connsiteY13" fmla="*/ 53705 h 695968"/>
                <a:gd name="connsiteX14" fmla="*/ 50455 w 208034"/>
                <a:gd name="connsiteY14" fmla="*/ 3842 h 695968"/>
                <a:gd name="connsiteX15" fmla="*/ 81379 w 208034"/>
                <a:gd name="connsiteY15" fmla="*/ 5762 h 695968"/>
                <a:gd name="connsiteX16" fmla="*/ 94096 w 208034"/>
                <a:gd name="connsiteY16" fmla="*/ 16095 h 695968"/>
                <a:gd name="connsiteX17" fmla="*/ 157098 w 208034"/>
                <a:gd name="connsiteY17" fmla="*/ 89710 h 695968"/>
                <a:gd name="connsiteX18" fmla="*/ 190159 w 208034"/>
                <a:gd name="connsiteY18" fmla="*/ 169726 h 695968"/>
                <a:gd name="connsiteX19" fmla="*/ 205956 w 208034"/>
                <a:gd name="connsiteY19" fmla="*/ 273419 h 695968"/>
                <a:gd name="connsiteX20" fmla="*/ 205601 w 208034"/>
                <a:gd name="connsiteY20" fmla="*/ 394794 h 695968"/>
                <a:gd name="connsiteX21" fmla="*/ 203412 w 208034"/>
                <a:gd name="connsiteY21" fmla="*/ 437119 h 695968"/>
                <a:gd name="connsiteX22" fmla="*/ 190856 w 208034"/>
                <a:gd name="connsiteY22" fmla="*/ 435902 h 695968"/>
                <a:gd name="connsiteX23" fmla="*/ 181804 w 208034"/>
                <a:gd name="connsiteY23" fmla="*/ 431753 h 695968"/>
                <a:gd name="connsiteX24" fmla="*/ 142616 w 208034"/>
                <a:gd name="connsiteY24" fmla="*/ 381095 h 695968"/>
                <a:gd name="connsiteX25" fmla="*/ 141976 w 208034"/>
                <a:gd name="connsiteY25" fmla="*/ 379838 h 695968"/>
                <a:gd name="connsiteX26" fmla="*/ 141199 w 208034"/>
                <a:gd name="connsiteY26" fmla="*/ 381518 h 695968"/>
                <a:gd name="connsiteX27" fmla="*/ 145536 w 208034"/>
                <a:gd name="connsiteY27" fmla="*/ 416482 h 695968"/>
                <a:gd name="connsiteX28" fmla="*/ 133226 w 208034"/>
                <a:gd name="connsiteY28" fmla="*/ 418197 h 695968"/>
                <a:gd name="connsiteX29" fmla="*/ 112035 w 208034"/>
                <a:gd name="connsiteY29" fmla="*/ 366807 h 695968"/>
                <a:gd name="connsiteX30" fmla="*/ 107966 w 208034"/>
                <a:gd name="connsiteY30" fmla="*/ 361098 h 695968"/>
                <a:gd name="connsiteX31" fmla="*/ 107017 w 208034"/>
                <a:gd name="connsiteY31" fmla="*/ 361224 h 695968"/>
                <a:gd name="connsiteX32" fmla="*/ 108348 w 208034"/>
                <a:gd name="connsiteY32" fmla="*/ 362167 h 695968"/>
                <a:gd name="connsiteX33" fmla="*/ 95221 w 208034"/>
                <a:gd name="connsiteY33" fmla="*/ 387547 h 695968"/>
                <a:gd name="connsiteX34" fmla="*/ 88861 w 208034"/>
                <a:gd name="connsiteY34" fmla="*/ 382044 h 695968"/>
                <a:gd name="connsiteX35" fmla="*/ 94782 w 208034"/>
                <a:gd name="connsiteY35" fmla="*/ 387221 h 695968"/>
                <a:gd name="connsiteX36" fmla="*/ 115110 w 208034"/>
                <a:gd name="connsiteY36" fmla="*/ 422409 h 695968"/>
                <a:gd name="connsiteX37" fmla="*/ 135244 w 208034"/>
                <a:gd name="connsiteY37" fmla="*/ 454847 h 695968"/>
                <a:gd name="connsiteX38" fmla="*/ 145422 w 208034"/>
                <a:gd name="connsiteY38" fmla="*/ 473712 h 695968"/>
                <a:gd name="connsiteX39" fmla="*/ 138776 w 208034"/>
                <a:gd name="connsiteY39" fmla="*/ 474661 h 695968"/>
                <a:gd name="connsiteX40" fmla="*/ 137478 w 208034"/>
                <a:gd name="connsiteY40" fmla="*/ 472301 h 695968"/>
                <a:gd name="connsiteX41" fmla="*/ 139061 w 208034"/>
                <a:gd name="connsiteY41" fmla="*/ 475570 h 695968"/>
                <a:gd name="connsiteX42" fmla="*/ 144999 w 208034"/>
                <a:gd name="connsiteY42" fmla="*/ 474655 h 695968"/>
                <a:gd name="connsiteX43" fmla="*/ 151503 w 208034"/>
                <a:gd name="connsiteY43" fmla="*/ 476735 h 695968"/>
                <a:gd name="connsiteX44" fmla="*/ 150829 w 208034"/>
                <a:gd name="connsiteY44" fmla="*/ 460973 h 695968"/>
                <a:gd name="connsiteX45" fmla="*/ 158235 w 208034"/>
                <a:gd name="connsiteY45" fmla="*/ 462042 h 695968"/>
                <a:gd name="connsiteX46" fmla="*/ 157469 w 208034"/>
                <a:gd name="connsiteY46" fmla="*/ 464317 h 695968"/>
                <a:gd name="connsiteX47" fmla="*/ 157995 w 208034"/>
                <a:gd name="connsiteY47" fmla="*/ 465420 h 695968"/>
                <a:gd name="connsiteX48" fmla="*/ 160172 w 208034"/>
                <a:gd name="connsiteY48" fmla="*/ 463305 h 695968"/>
                <a:gd name="connsiteX49" fmla="*/ 172774 w 208034"/>
                <a:gd name="connsiteY49" fmla="*/ 474232 h 695968"/>
                <a:gd name="connsiteX50" fmla="*/ 170060 w 208034"/>
                <a:gd name="connsiteY50" fmla="*/ 475312 h 695968"/>
                <a:gd name="connsiteX51" fmla="*/ 174517 w 208034"/>
                <a:gd name="connsiteY51" fmla="*/ 475101 h 695968"/>
                <a:gd name="connsiteX52" fmla="*/ 182535 w 208034"/>
                <a:gd name="connsiteY52" fmla="*/ 492646 h 695968"/>
                <a:gd name="connsiteX53" fmla="*/ 179889 w 208034"/>
                <a:gd name="connsiteY53" fmla="*/ 495469 h 695968"/>
                <a:gd name="connsiteX54" fmla="*/ 171197 w 208034"/>
                <a:gd name="connsiteY54" fmla="*/ 497704 h 695968"/>
                <a:gd name="connsiteX55" fmla="*/ 179438 w 208034"/>
                <a:gd name="connsiteY55" fmla="*/ 501996 h 695968"/>
                <a:gd name="connsiteX56" fmla="*/ 191405 w 208034"/>
                <a:gd name="connsiteY56" fmla="*/ 498955 h 695968"/>
                <a:gd name="connsiteX57" fmla="*/ 189667 w 208034"/>
                <a:gd name="connsiteY57" fmla="*/ 519895 h 695968"/>
                <a:gd name="connsiteX58" fmla="*/ 193525 w 208034"/>
                <a:gd name="connsiteY58" fmla="*/ 504653 h 695968"/>
                <a:gd name="connsiteX59" fmla="*/ 199326 w 208034"/>
                <a:gd name="connsiteY59" fmla="*/ 489051 h 695968"/>
                <a:gd name="connsiteX60" fmla="*/ 196434 w 208034"/>
                <a:gd name="connsiteY60" fmla="*/ 554791 h 695968"/>
                <a:gd name="connsiteX61" fmla="*/ 180432 w 208034"/>
                <a:gd name="connsiteY61" fmla="*/ 557951 h 695968"/>
                <a:gd name="connsiteX62" fmla="*/ 179935 w 208034"/>
                <a:gd name="connsiteY62" fmla="*/ 546658 h 695968"/>
                <a:gd name="connsiteX63" fmla="*/ 182786 w 208034"/>
                <a:gd name="connsiteY63" fmla="*/ 545241 h 695968"/>
                <a:gd name="connsiteX64" fmla="*/ 178940 w 208034"/>
                <a:gd name="connsiteY64" fmla="*/ 544515 h 695968"/>
                <a:gd name="connsiteX65" fmla="*/ 170613 w 208034"/>
                <a:gd name="connsiteY65" fmla="*/ 530679 h 695968"/>
                <a:gd name="connsiteX66" fmla="*/ 145433 w 208034"/>
                <a:gd name="connsiteY66" fmla="*/ 539075 h 695968"/>
                <a:gd name="connsiteX67" fmla="*/ 125048 w 208034"/>
                <a:gd name="connsiteY67" fmla="*/ 525742 h 695968"/>
                <a:gd name="connsiteX68" fmla="*/ 123459 w 208034"/>
                <a:gd name="connsiteY68" fmla="*/ 515203 h 695968"/>
                <a:gd name="connsiteX69" fmla="*/ 119721 w 208034"/>
                <a:gd name="connsiteY69" fmla="*/ 498052 h 695968"/>
                <a:gd name="connsiteX70" fmla="*/ 121511 w 208034"/>
                <a:gd name="connsiteY70" fmla="*/ 494166 h 695968"/>
                <a:gd name="connsiteX71" fmla="*/ 133603 w 208034"/>
                <a:gd name="connsiteY71" fmla="*/ 498212 h 695968"/>
                <a:gd name="connsiteX72" fmla="*/ 120710 w 208034"/>
                <a:gd name="connsiteY72" fmla="*/ 488245 h 695968"/>
                <a:gd name="connsiteX73" fmla="*/ 111263 w 208034"/>
                <a:gd name="connsiteY73" fmla="*/ 487080 h 695968"/>
                <a:gd name="connsiteX74" fmla="*/ 114298 w 208034"/>
                <a:gd name="connsiteY74" fmla="*/ 496229 h 695968"/>
                <a:gd name="connsiteX75" fmla="*/ 118138 w 208034"/>
                <a:gd name="connsiteY75" fmla="*/ 498332 h 695968"/>
                <a:gd name="connsiteX76" fmla="*/ 119647 w 208034"/>
                <a:gd name="connsiteY76" fmla="*/ 514574 h 695968"/>
                <a:gd name="connsiteX77" fmla="*/ 94798 w 208034"/>
                <a:gd name="connsiteY77" fmla="*/ 512317 h 695968"/>
                <a:gd name="connsiteX78" fmla="*/ 88100 w 208034"/>
                <a:gd name="connsiteY78" fmla="*/ 505642 h 695968"/>
                <a:gd name="connsiteX79" fmla="*/ 84632 w 208034"/>
                <a:gd name="connsiteY79" fmla="*/ 502647 h 695968"/>
                <a:gd name="connsiteX80" fmla="*/ 84946 w 208034"/>
                <a:gd name="connsiteY80" fmla="*/ 488000 h 695968"/>
                <a:gd name="connsiteX81" fmla="*/ 89569 w 208034"/>
                <a:gd name="connsiteY81" fmla="*/ 469586 h 695968"/>
                <a:gd name="connsiteX82" fmla="*/ 87232 w 208034"/>
                <a:gd name="connsiteY82" fmla="*/ 466128 h 695968"/>
                <a:gd name="connsiteX83" fmla="*/ 81859 w 208034"/>
                <a:gd name="connsiteY83" fmla="*/ 469837 h 695968"/>
                <a:gd name="connsiteX84" fmla="*/ 75316 w 208034"/>
                <a:gd name="connsiteY84" fmla="*/ 484982 h 695968"/>
                <a:gd name="connsiteX85" fmla="*/ 72247 w 208034"/>
                <a:gd name="connsiteY85" fmla="*/ 488114 h 695968"/>
                <a:gd name="connsiteX86" fmla="*/ 69326 w 208034"/>
                <a:gd name="connsiteY86" fmla="*/ 497241 h 695968"/>
                <a:gd name="connsiteX87" fmla="*/ 70710 w 208034"/>
                <a:gd name="connsiteY87" fmla="*/ 501201 h 695968"/>
                <a:gd name="connsiteX88" fmla="*/ 107646 w 208034"/>
                <a:gd name="connsiteY88" fmla="*/ 519564 h 695968"/>
                <a:gd name="connsiteX89" fmla="*/ 116698 w 208034"/>
                <a:gd name="connsiteY89" fmla="*/ 531777 h 695968"/>
                <a:gd name="connsiteX90" fmla="*/ 107560 w 208034"/>
                <a:gd name="connsiteY90" fmla="*/ 537629 h 695968"/>
                <a:gd name="connsiteX91" fmla="*/ 127842 w 208034"/>
                <a:gd name="connsiteY91" fmla="*/ 542881 h 695968"/>
                <a:gd name="connsiteX92" fmla="*/ 139392 w 208034"/>
                <a:gd name="connsiteY92" fmla="*/ 583194 h 695968"/>
                <a:gd name="connsiteX93" fmla="*/ 134352 w 208034"/>
                <a:gd name="connsiteY93" fmla="*/ 588824 h 695968"/>
                <a:gd name="connsiteX94" fmla="*/ 129243 w 208034"/>
                <a:gd name="connsiteY94" fmla="*/ 591487 h 695968"/>
                <a:gd name="connsiteX95" fmla="*/ 134083 w 208034"/>
                <a:gd name="connsiteY95" fmla="*/ 589607 h 695968"/>
                <a:gd name="connsiteX96" fmla="*/ 143970 w 208034"/>
                <a:gd name="connsiteY96" fmla="*/ 604997 h 695968"/>
                <a:gd name="connsiteX97" fmla="*/ 136244 w 208034"/>
                <a:gd name="connsiteY97" fmla="*/ 620370 h 695968"/>
                <a:gd name="connsiteX98" fmla="*/ 119739 w 208034"/>
                <a:gd name="connsiteY98" fmla="*/ 610381 h 695968"/>
                <a:gd name="connsiteX99" fmla="*/ 96256 w 208034"/>
                <a:gd name="connsiteY99" fmla="*/ 596213 h 695968"/>
                <a:gd name="connsiteX100" fmla="*/ 108074 w 208034"/>
                <a:gd name="connsiteY100" fmla="*/ 607363 h 695968"/>
                <a:gd name="connsiteX101" fmla="*/ 124831 w 208034"/>
                <a:gd name="connsiteY101" fmla="*/ 619616 h 695968"/>
                <a:gd name="connsiteX102" fmla="*/ 99039 w 208034"/>
                <a:gd name="connsiteY102" fmla="*/ 621068 h 695968"/>
                <a:gd name="connsiteX103" fmla="*/ 117024 w 208034"/>
                <a:gd name="connsiteY103" fmla="*/ 622782 h 695968"/>
                <a:gd name="connsiteX104" fmla="*/ 139478 w 208034"/>
                <a:gd name="connsiteY104" fmla="*/ 634435 h 695968"/>
                <a:gd name="connsiteX105" fmla="*/ 136581 w 208034"/>
                <a:gd name="connsiteY105" fmla="*/ 637830 h 695968"/>
                <a:gd name="connsiteX106" fmla="*/ 133095 w 208034"/>
                <a:gd name="connsiteY106" fmla="*/ 637213 h 695968"/>
                <a:gd name="connsiteX107" fmla="*/ 149194 w 208034"/>
                <a:gd name="connsiteY107" fmla="*/ 657278 h 695968"/>
                <a:gd name="connsiteX108" fmla="*/ 154703 w 208034"/>
                <a:gd name="connsiteY108" fmla="*/ 668908 h 695968"/>
                <a:gd name="connsiteX109" fmla="*/ 156726 w 208034"/>
                <a:gd name="connsiteY109" fmla="*/ 672377 h 695968"/>
                <a:gd name="connsiteX110" fmla="*/ 164196 w 208034"/>
                <a:gd name="connsiteY110" fmla="*/ 680521 h 695968"/>
                <a:gd name="connsiteX111" fmla="*/ 147828 w 208034"/>
                <a:gd name="connsiteY111" fmla="*/ 692339 h 695968"/>
                <a:gd name="connsiteX112" fmla="*/ 122099 w 208034"/>
                <a:gd name="connsiteY112" fmla="*/ 695957 h 695968"/>
                <a:gd name="connsiteX113" fmla="*/ 118070 w 208034"/>
                <a:gd name="connsiteY113" fmla="*/ 694700 h 695968"/>
                <a:gd name="connsiteX114" fmla="*/ 112178 w 208034"/>
                <a:gd name="connsiteY114" fmla="*/ 693774 h 695968"/>
                <a:gd name="connsiteX115" fmla="*/ 109760 w 208034"/>
                <a:gd name="connsiteY115" fmla="*/ 686459 h 695968"/>
                <a:gd name="connsiteX116" fmla="*/ 113778 w 208034"/>
                <a:gd name="connsiteY116" fmla="*/ 684607 h 695968"/>
                <a:gd name="connsiteX117" fmla="*/ 111595 w 208034"/>
                <a:gd name="connsiteY117" fmla="*/ 683133 h 695968"/>
                <a:gd name="connsiteX118" fmla="*/ 102114 w 208034"/>
                <a:gd name="connsiteY118" fmla="*/ 677966 h 695968"/>
                <a:gd name="connsiteX119" fmla="*/ 84500 w 208034"/>
                <a:gd name="connsiteY119" fmla="*/ 663462 h 695968"/>
                <a:gd name="connsiteX120" fmla="*/ 78402 w 208034"/>
                <a:gd name="connsiteY120" fmla="*/ 663027 h 695968"/>
                <a:gd name="connsiteX121" fmla="*/ 61491 w 208034"/>
                <a:gd name="connsiteY121" fmla="*/ 663296 h 695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208034" h="695968">
                  <a:moveTo>
                    <a:pt x="61491" y="663296"/>
                  </a:moveTo>
                  <a:cubicBezTo>
                    <a:pt x="60245" y="658038"/>
                    <a:pt x="59097" y="652757"/>
                    <a:pt x="57708" y="647534"/>
                  </a:cubicBezTo>
                  <a:cubicBezTo>
                    <a:pt x="57103" y="645254"/>
                    <a:pt x="55056" y="643408"/>
                    <a:pt x="52942" y="644242"/>
                  </a:cubicBezTo>
                  <a:cubicBezTo>
                    <a:pt x="48718" y="645911"/>
                    <a:pt x="53468" y="647277"/>
                    <a:pt x="53531" y="648923"/>
                  </a:cubicBezTo>
                  <a:cubicBezTo>
                    <a:pt x="53730" y="654220"/>
                    <a:pt x="51844" y="656301"/>
                    <a:pt x="46810" y="653352"/>
                  </a:cubicBezTo>
                  <a:cubicBezTo>
                    <a:pt x="44478" y="651986"/>
                    <a:pt x="41226" y="650683"/>
                    <a:pt x="40375" y="648557"/>
                  </a:cubicBezTo>
                  <a:cubicBezTo>
                    <a:pt x="35985" y="637578"/>
                    <a:pt x="27178" y="639373"/>
                    <a:pt x="18543" y="640224"/>
                  </a:cubicBezTo>
                  <a:cubicBezTo>
                    <a:pt x="19275" y="604683"/>
                    <a:pt x="17663" y="569056"/>
                    <a:pt x="24081" y="533754"/>
                  </a:cubicBezTo>
                  <a:cubicBezTo>
                    <a:pt x="25721" y="524719"/>
                    <a:pt x="25624" y="515077"/>
                    <a:pt x="24618" y="505905"/>
                  </a:cubicBezTo>
                  <a:cubicBezTo>
                    <a:pt x="21075" y="473478"/>
                    <a:pt x="23692" y="441194"/>
                    <a:pt x="28904" y="409424"/>
                  </a:cubicBezTo>
                  <a:cubicBezTo>
                    <a:pt x="33437" y="381769"/>
                    <a:pt x="30613" y="354852"/>
                    <a:pt x="27470" y="327722"/>
                  </a:cubicBezTo>
                  <a:cubicBezTo>
                    <a:pt x="26333" y="317904"/>
                    <a:pt x="24893" y="308131"/>
                    <a:pt x="25258" y="298290"/>
                  </a:cubicBezTo>
                  <a:cubicBezTo>
                    <a:pt x="27081" y="249073"/>
                    <a:pt x="16772" y="201341"/>
                    <a:pt x="5827" y="154015"/>
                  </a:cubicBezTo>
                  <a:cubicBezTo>
                    <a:pt x="-2071" y="119845"/>
                    <a:pt x="-2505" y="87064"/>
                    <a:pt x="8028" y="53705"/>
                  </a:cubicBezTo>
                  <a:cubicBezTo>
                    <a:pt x="15240" y="30857"/>
                    <a:pt x="29939" y="15066"/>
                    <a:pt x="50455" y="3842"/>
                  </a:cubicBezTo>
                  <a:cubicBezTo>
                    <a:pt x="61217" y="-2044"/>
                    <a:pt x="71550" y="-981"/>
                    <a:pt x="81379" y="5762"/>
                  </a:cubicBezTo>
                  <a:cubicBezTo>
                    <a:pt x="85877" y="8848"/>
                    <a:pt x="90438" y="12112"/>
                    <a:pt x="94096" y="16095"/>
                  </a:cubicBezTo>
                  <a:cubicBezTo>
                    <a:pt x="115955" y="39892"/>
                    <a:pt x="138347" y="63278"/>
                    <a:pt x="157098" y="89710"/>
                  </a:cubicBezTo>
                  <a:cubicBezTo>
                    <a:pt x="174197" y="113804"/>
                    <a:pt x="181478" y="142019"/>
                    <a:pt x="190159" y="169726"/>
                  </a:cubicBezTo>
                  <a:cubicBezTo>
                    <a:pt x="200760" y="203564"/>
                    <a:pt x="201566" y="238711"/>
                    <a:pt x="205956" y="273419"/>
                  </a:cubicBezTo>
                  <a:cubicBezTo>
                    <a:pt x="211076" y="313938"/>
                    <a:pt x="205058" y="354332"/>
                    <a:pt x="205601" y="394794"/>
                  </a:cubicBezTo>
                  <a:cubicBezTo>
                    <a:pt x="205789" y="408858"/>
                    <a:pt x="208332" y="423243"/>
                    <a:pt x="203412" y="437119"/>
                  </a:cubicBezTo>
                  <a:cubicBezTo>
                    <a:pt x="199200" y="437302"/>
                    <a:pt x="195617" y="433153"/>
                    <a:pt x="190856" y="435902"/>
                  </a:cubicBezTo>
                  <a:cubicBezTo>
                    <a:pt x="186536" y="438393"/>
                    <a:pt x="183244" y="435622"/>
                    <a:pt x="181804" y="431753"/>
                  </a:cubicBezTo>
                  <a:cubicBezTo>
                    <a:pt x="173968" y="410733"/>
                    <a:pt x="157921" y="396160"/>
                    <a:pt x="142616" y="381095"/>
                  </a:cubicBezTo>
                  <a:cubicBezTo>
                    <a:pt x="141736" y="379192"/>
                    <a:pt x="144016" y="380569"/>
                    <a:pt x="141976" y="379838"/>
                  </a:cubicBezTo>
                  <a:cubicBezTo>
                    <a:pt x="140375" y="379260"/>
                    <a:pt x="139999" y="380106"/>
                    <a:pt x="141199" y="381518"/>
                  </a:cubicBezTo>
                  <a:cubicBezTo>
                    <a:pt x="148908" y="392456"/>
                    <a:pt x="152057" y="403875"/>
                    <a:pt x="145536" y="416482"/>
                  </a:cubicBezTo>
                  <a:cubicBezTo>
                    <a:pt x="142221" y="422889"/>
                    <a:pt x="137004" y="424643"/>
                    <a:pt x="133226" y="418197"/>
                  </a:cubicBezTo>
                  <a:cubicBezTo>
                    <a:pt x="123814" y="402132"/>
                    <a:pt x="111743" y="386970"/>
                    <a:pt x="112035" y="366807"/>
                  </a:cubicBezTo>
                  <a:cubicBezTo>
                    <a:pt x="112075" y="363881"/>
                    <a:pt x="109429" y="362413"/>
                    <a:pt x="107966" y="361098"/>
                  </a:cubicBezTo>
                  <a:cubicBezTo>
                    <a:pt x="106560" y="358635"/>
                    <a:pt x="105743" y="363013"/>
                    <a:pt x="107017" y="361224"/>
                  </a:cubicBezTo>
                  <a:cubicBezTo>
                    <a:pt x="107423" y="360652"/>
                    <a:pt x="107868" y="360967"/>
                    <a:pt x="108348" y="362167"/>
                  </a:cubicBezTo>
                  <a:cubicBezTo>
                    <a:pt x="113784" y="375688"/>
                    <a:pt x="107915" y="387027"/>
                    <a:pt x="95221" y="387547"/>
                  </a:cubicBezTo>
                  <a:cubicBezTo>
                    <a:pt x="92918" y="386095"/>
                    <a:pt x="91181" y="383964"/>
                    <a:pt x="88861" y="382044"/>
                  </a:cubicBezTo>
                  <a:cubicBezTo>
                    <a:pt x="88603" y="386650"/>
                    <a:pt x="93135" y="385261"/>
                    <a:pt x="94782" y="387221"/>
                  </a:cubicBezTo>
                  <a:cubicBezTo>
                    <a:pt x="107886" y="395325"/>
                    <a:pt x="114361" y="405487"/>
                    <a:pt x="115110" y="422409"/>
                  </a:cubicBezTo>
                  <a:cubicBezTo>
                    <a:pt x="115624" y="434124"/>
                    <a:pt x="121391" y="448366"/>
                    <a:pt x="135244" y="454847"/>
                  </a:cubicBezTo>
                  <a:cubicBezTo>
                    <a:pt x="143079" y="458510"/>
                    <a:pt x="149336" y="463499"/>
                    <a:pt x="145422" y="473712"/>
                  </a:cubicBezTo>
                  <a:cubicBezTo>
                    <a:pt x="143547" y="476495"/>
                    <a:pt x="141410" y="477456"/>
                    <a:pt x="138776" y="474661"/>
                  </a:cubicBezTo>
                  <a:cubicBezTo>
                    <a:pt x="137478" y="474381"/>
                    <a:pt x="138312" y="472878"/>
                    <a:pt x="137478" y="472301"/>
                  </a:cubicBezTo>
                  <a:cubicBezTo>
                    <a:pt x="136964" y="473901"/>
                    <a:pt x="138935" y="474301"/>
                    <a:pt x="139061" y="475570"/>
                  </a:cubicBezTo>
                  <a:cubicBezTo>
                    <a:pt x="141981" y="481645"/>
                    <a:pt x="142959" y="474655"/>
                    <a:pt x="144999" y="474655"/>
                  </a:cubicBezTo>
                  <a:cubicBezTo>
                    <a:pt x="148777" y="473724"/>
                    <a:pt x="151280" y="474747"/>
                    <a:pt x="151503" y="476735"/>
                  </a:cubicBezTo>
                  <a:cubicBezTo>
                    <a:pt x="150503" y="473015"/>
                    <a:pt x="143959" y="467237"/>
                    <a:pt x="150829" y="460973"/>
                  </a:cubicBezTo>
                  <a:cubicBezTo>
                    <a:pt x="153594" y="458453"/>
                    <a:pt x="156440" y="457939"/>
                    <a:pt x="158235" y="462042"/>
                  </a:cubicBezTo>
                  <a:cubicBezTo>
                    <a:pt x="158738" y="462957"/>
                    <a:pt x="158475" y="463802"/>
                    <a:pt x="157469" y="464317"/>
                  </a:cubicBezTo>
                  <a:cubicBezTo>
                    <a:pt x="157515" y="464225"/>
                    <a:pt x="157921" y="465425"/>
                    <a:pt x="157995" y="465420"/>
                  </a:cubicBezTo>
                  <a:cubicBezTo>
                    <a:pt x="158429" y="464408"/>
                    <a:pt x="159104" y="463722"/>
                    <a:pt x="160172" y="463305"/>
                  </a:cubicBezTo>
                  <a:cubicBezTo>
                    <a:pt x="170470" y="460019"/>
                    <a:pt x="175535" y="462665"/>
                    <a:pt x="172774" y="474232"/>
                  </a:cubicBezTo>
                  <a:cubicBezTo>
                    <a:pt x="172174" y="475307"/>
                    <a:pt x="170894" y="474747"/>
                    <a:pt x="170060" y="475312"/>
                  </a:cubicBezTo>
                  <a:cubicBezTo>
                    <a:pt x="171580" y="476198"/>
                    <a:pt x="172991" y="474735"/>
                    <a:pt x="174517" y="475101"/>
                  </a:cubicBezTo>
                  <a:cubicBezTo>
                    <a:pt x="182643" y="478513"/>
                    <a:pt x="189576" y="482450"/>
                    <a:pt x="182535" y="492646"/>
                  </a:cubicBezTo>
                  <a:cubicBezTo>
                    <a:pt x="179049" y="490909"/>
                    <a:pt x="179986" y="493652"/>
                    <a:pt x="179889" y="495469"/>
                  </a:cubicBezTo>
                  <a:cubicBezTo>
                    <a:pt x="177712" y="499195"/>
                    <a:pt x="173831" y="495978"/>
                    <a:pt x="171197" y="497704"/>
                  </a:cubicBezTo>
                  <a:cubicBezTo>
                    <a:pt x="174683" y="497744"/>
                    <a:pt x="175734" y="502642"/>
                    <a:pt x="179438" y="501996"/>
                  </a:cubicBezTo>
                  <a:cubicBezTo>
                    <a:pt x="183661" y="501253"/>
                    <a:pt x="186410" y="489594"/>
                    <a:pt x="191405" y="498955"/>
                  </a:cubicBezTo>
                  <a:cubicBezTo>
                    <a:pt x="194336" y="504447"/>
                    <a:pt x="197971" y="512780"/>
                    <a:pt x="189667" y="519895"/>
                  </a:cubicBezTo>
                  <a:cubicBezTo>
                    <a:pt x="196388" y="515232"/>
                    <a:pt x="193450" y="509820"/>
                    <a:pt x="193525" y="504653"/>
                  </a:cubicBezTo>
                  <a:cubicBezTo>
                    <a:pt x="193605" y="499075"/>
                    <a:pt x="189519" y="491234"/>
                    <a:pt x="199326" y="489051"/>
                  </a:cubicBezTo>
                  <a:cubicBezTo>
                    <a:pt x="199097" y="510997"/>
                    <a:pt x="200783" y="533028"/>
                    <a:pt x="196434" y="554791"/>
                  </a:cubicBezTo>
                  <a:cubicBezTo>
                    <a:pt x="190868" y="554848"/>
                    <a:pt x="186541" y="562363"/>
                    <a:pt x="180432" y="557951"/>
                  </a:cubicBezTo>
                  <a:cubicBezTo>
                    <a:pt x="176054" y="554791"/>
                    <a:pt x="177134" y="550545"/>
                    <a:pt x="179935" y="546658"/>
                  </a:cubicBezTo>
                  <a:cubicBezTo>
                    <a:pt x="180569" y="545435"/>
                    <a:pt x="183101" y="546418"/>
                    <a:pt x="182786" y="545241"/>
                  </a:cubicBezTo>
                  <a:cubicBezTo>
                    <a:pt x="182478" y="544092"/>
                    <a:pt x="180152" y="545738"/>
                    <a:pt x="178940" y="544515"/>
                  </a:cubicBezTo>
                  <a:cubicBezTo>
                    <a:pt x="174357" y="541646"/>
                    <a:pt x="175443" y="535543"/>
                    <a:pt x="170613" y="530679"/>
                  </a:cubicBezTo>
                  <a:cubicBezTo>
                    <a:pt x="165024" y="542235"/>
                    <a:pt x="154469" y="537629"/>
                    <a:pt x="145433" y="539075"/>
                  </a:cubicBezTo>
                  <a:cubicBezTo>
                    <a:pt x="134678" y="540795"/>
                    <a:pt x="133986" y="527485"/>
                    <a:pt x="125048" y="525742"/>
                  </a:cubicBezTo>
                  <a:cubicBezTo>
                    <a:pt x="122134" y="525170"/>
                    <a:pt x="122762" y="519158"/>
                    <a:pt x="123459" y="515203"/>
                  </a:cubicBezTo>
                  <a:cubicBezTo>
                    <a:pt x="124534" y="509094"/>
                    <a:pt x="123299" y="503259"/>
                    <a:pt x="119721" y="498052"/>
                  </a:cubicBezTo>
                  <a:cubicBezTo>
                    <a:pt x="119647" y="496446"/>
                    <a:pt x="120247" y="495155"/>
                    <a:pt x="121511" y="494166"/>
                  </a:cubicBezTo>
                  <a:cubicBezTo>
                    <a:pt x="125334" y="492640"/>
                    <a:pt x="128689" y="493360"/>
                    <a:pt x="133603" y="498212"/>
                  </a:cubicBezTo>
                  <a:cubicBezTo>
                    <a:pt x="128626" y="492715"/>
                    <a:pt x="123568" y="492034"/>
                    <a:pt x="120710" y="488245"/>
                  </a:cubicBezTo>
                  <a:cubicBezTo>
                    <a:pt x="118047" y="484719"/>
                    <a:pt x="114167" y="483571"/>
                    <a:pt x="111263" y="487080"/>
                  </a:cubicBezTo>
                  <a:cubicBezTo>
                    <a:pt x="108263" y="490703"/>
                    <a:pt x="111138" y="493863"/>
                    <a:pt x="114298" y="496229"/>
                  </a:cubicBezTo>
                  <a:cubicBezTo>
                    <a:pt x="115669" y="496784"/>
                    <a:pt x="116927" y="497498"/>
                    <a:pt x="118138" y="498332"/>
                  </a:cubicBezTo>
                  <a:cubicBezTo>
                    <a:pt x="123459" y="503642"/>
                    <a:pt x="124402" y="513952"/>
                    <a:pt x="119647" y="514574"/>
                  </a:cubicBezTo>
                  <a:cubicBezTo>
                    <a:pt x="112024" y="515575"/>
                    <a:pt x="101965" y="520929"/>
                    <a:pt x="94798" y="512317"/>
                  </a:cubicBezTo>
                  <a:cubicBezTo>
                    <a:pt x="92735" y="509842"/>
                    <a:pt x="91112" y="507111"/>
                    <a:pt x="88100" y="505642"/>
                  </a:cubicBezTo>
                  <a:cubicBezTo>
                    <a:pt x="86826" y="504779"/>
                    <a:pt x="85678" y="503773"/>
                    <a:pt x="84632" y="502647"/>
                  </a:cubicBezTo>
                  <a:cubicBezTo>
                    <a:pt x="80763" y="497698"/>
                    <a:pt x="77734" y="493075"/>
                    <a:pt x="84946" y="488000"/>
                  </a:cubicBezTo>
                  <a:cubicBezTo>
                    <a:pt x="91438" y="483433"/>
                    <a:pt x="92490" y="476833"/>
                    <a:pt x="89569" y="469586"/>
                  </a:cubicBezTo>
                  <a:cubicBezTo>
                    <a:pt x="88843" y="468380"/>
                    <a:pt x="88100" y="467191"/>
                    <a:pt x="87232" y="466128"/>
                  </a:cubicBezTo>
                  <a:cubicBezTo>
                    <a:pt x="82563" y="463282"/>
                    <a:pt x="80717" y="466243"/>
                    <a:pt x="81859" y="469837"/>
                  </a:cubicBezTo>
                  <a:cubicBezTo>
                    <a:pt x="84215" y="477250"/>
                    <a:pt x="79603" y="480867"/>
                    <a:pt x="75316" y="484982"/>
                  </a:cubicBezTo>
                  <a:cubicBezTo>
                    <a:pt x="74368" y="486097"/>
                    <a:pt x="73315" y="487120"/>
                    <a:pt x="72247" y="488114"/>
                  </a:cubicBezTo>
                  <a:cubicBezTo>
                    <a:pt x="69321" y="490526"/>
                    <a:pt x="68018" y="493463"/>
                    <a:pt x="69326" y="497241"/>
                  </a:cubicBezTo>
                  <a:cubicBezTo>
                    <a:pt x="69784" y="498578"/>
                    <a:pt x="70201" y="499910"/>
                    <a:pt x="70710" y="501201"/>
                  </a:cubicBezTo>
                  <a:cubicBezTo>
                    <a:pt x="83883" y="505608"/>
                    <a:pt x="93604" y="516638"/>
                    <a:pt x="107646" y="519564"/>
                  </a:cubicBezTo>
                  <a:cubicBezTo>
                    <a:pt x="113098" y="520701"/>
                    <a:pt x="116858" y="525387"/>
                    <a:pt x="116698" y="531777"/>
                  </a:cubicBezTo>
                  <a:cubicBezTo>
                    <a:pt x="116573" y="536829"/>
                    <a:pt x="114041" y="539040"/>
                    <a:pt x="107560" y="537629"/>
                  </a:cubicBezTo>
                  <a:cubicBezTo>
                    <a:pt x="114978" y="541212"/>
                    <a:pt x="125196" y="534251"/>
                    <a:pt x="127842" y="542881"/>
                  </a:cubicBezTo>
                  <a:cubicBezTo>
                    <a:pt x="131935" y="556208"/>
                    <a:pt x="142022" y="567975"/>
                    <a:pt x="139392" y="583194"/>
                  </a:cubicBezTo>
                  <a:cubicBezTo>
                    <a:pt x="138896" y="586063"/>
                    <a:pt x="137438" y="588487"/>
                    <a:pt x="134352" y="588824"/>
                  </a:cubicBezTo>
                  <a:cubicBezTo>
                    <a:pt x="132066" y="589075"/>
                    <a:pt x="127797" y="585652"/>
                    <a:pt x="129243" y="591487"/>
                  </a:cubicBezTo>
                  <a:cubicBezTo>
                    <a:pt x="129631" y="593064"/>
                    <a:pt x="131586" y="588789"/>
                    <a:pt x="134083" y="589607"/>
                  </a:cubicBezTo>
                  <a:cubicBezTo>
                    <a:pt x="141621" y="592081"/>
                    <a:pt x="143702" y="598568"/>
                    <a:pt x="143970" y="604997"/>
                  </a:cubicBezTo>
                  <a:cubicBezTo>
                    <a:pt x="144222" y="610918"/>
                    <a:pt x="141559" y="616621"/>
                    <a:pt x="136244" y="620370"/>
                  </a:cubicBezTo>
                  <a:cubicBezTo>
                    <a:pt x="132146" y="614553"/>
                    <a:pt x="123008" y="616056"/>
                    <a:pt x="119739" y="610381"/>
                  </a:cubicBezTo>
                  <a:cubicBezTo>
                    <a:pt x="114104" y="600585"/>
                    <a:pt x="108874" y="591693"/>
                    <a:pt x="96256" y="596213"/>
                  </a:cubicBezTo>
                  <a:cubicBezTo>
                    <a:pt x="100656" y="598133"/>
                    <a:pt x="104051" y="603065"/>
                    <a:pt x="108074" y="607363"/>
                  </a:cubicBezTo>
                  <a:cubicBezTo>
                    <a:pt x="112543" y="612141"/>
                    <a:pt x="120464" y="611941"/>
                    <a:pt x="124831" y="619616"/>
                  </a:cubicBezTo>
                  <a:cubicBezTo>
                    <a:pt x="115990" y="622039"/>
                    <a:pt x="108629" y="630115"/>
                    <a:pt x="99039" y="621068"/>
                  </a:cubicBezTo>
                  <a:cubicBezTo>
                    <a:pt x="104703" y="628000"/>
                    <a:pt x="110183" y="625097"/>
                    <a:pt x="117024" y="622782"/>
                  </a:cubicBezTo>
                  <a:cubicBezTo>
                    <a:pt x="132438" y="617570"/>
                    <a:pt x="137616" y="620925"/>
                    <a:pt x="139478" y="634435"/>
                  </a:cubicBezTo>
                  <a:cubicBezTo>
                    <a:pt x="138873" y="635870"/>
                    <a:pt x="137895" y="637001"/>
                    <a:pt x="136581" y="637830"/>
                  </a:cubicBezTo>
                  <a:cubicBezTo>
                    <a:pt x="134278" y="637898"/>
                    <a:pt x="132620" y="636664"/>
                    <a:pt x="133095" y="637213"/>
                  </a:cubicBezTo>
                  <a:cubicBezTo>
                    <a:pt x="139684" y="640430"/>
                    <a:pt x="145913" y="647654"/>
                    <a:pt x="149194" y="657278"/>
                  </a:cubicBezTo>
                  <a:cubicBezTo>
                    <a:pt x="151228" y="661056"/>
                    <a:pt x="154641" y="664199"/>
                    <a:pt x="154703" y="668908"/>
                  </a:cubicBezTo>
                  <a:cubicBezTo>
                    <a:pt x="152560" y="671685"/>
                    <a:pt x="153160" y="672880"/>
                    <a:pt x="156726" y="672377"/>
                  </a:cubicBezTo>
                  <a:cubicBezTo>
                    <a:pt x="160847" y="673777"/>
                    <a:pt x="166819" y="676040"/>
                    <a:pt x="164196" y="680521"/>
                  </a:cubicBezTo>
                  <a:cubicBezTo>
                    <a:pt x="160710" y="686476"/>
                    <a:pt x="149931" y="694025"/>
                    <a:pt x="147828" y="692339"/>
                  </a:cubicBezTo>
                  <a:cubicBezTo>
                    <a:pt x="136884" y="683538"/>
                    <a:pt x="130632" y="696397"/>
                    <a:pt x="122099" y="695957"/>
                  </a:cubicBezTo>
                  <a:cubicBezTo>
                    <a:pt x="120687" y="695751"/>
                    <a:pt x="119333" y="695311"/>
                    <a:pt x="118070" y="694700"/>
                  </a:cubicBezTo>
                  <a:cubicBezTo>
                    <a:pt x="116304" y="693340"/>
                    <a:pt x="114155" y="694134"/>
                    <a:pt x="112178" y="693774"/>
                  </a:cubicBezTo>
                  <a:cubicBezTo>
                    <a:pt x="109109" y="692077"/>
                    <a:pt x="108588" y="689545"/>
                    <a:pt x="109760" y="686459"/>
                  </a:cubicBezTo>
                  <a:cubicBezTo>
                    <a:pt x="110829" y="685253"/>
                    <a:pt x="112178" y="684664"/>
                    <a:pt x="113778" y="684607"/>
                  </a:cubicBezTo>
                  <a:cubicBezTo>
                    <a:pt x="113618" y="683298"/>
                    <a:pt x="112366" y="683487"/>
                    <a:pt x="111595" y="683133"/>
                  </a:cubicBezTo>
                  <a:cubicBezTo>
                    <a:pt x="108320" y="681618"/>
                    <a:pt x="104994" y="680224"/>
                    <a:pt x="102114" y="677966"/>
                  </a:cubicBezTo>
                  <a:cubicBezTo>
                    <a:pt x="97251" y="671914"/>
                    <a:pt x="90495" y="668125"/>
                    <a:pt x="84500" y="663462"/>
                  </a:cubicBezTo>
                  <a:cubicBezTo>
                    <a:pt x="83077" y="662359"/>
                    <a:pt x="80454" y="661644"/>
                    <a:pt x="78402" y="663027"/>
                  </a:cubicBezTo>
                  <a:cubicBezTo>
                    <a:pt x="69693" y="668891"/>
                    <a:pt x="69715" y="668919"/>
                    <a:pt x="61491" y="663296"/>
                  </a:cubicBezTo>
                  <a:close/>
                </a:path>
              </a:pathLst>
            </a:custGeom>
            <a:grpFill/>
            <a:ln w="5715" cap="flat">
              <a:noFill/>
              <a:prstDash val="solid"/>
              <a:miter/>
            </a:ln>
          </p:spPr>
          <p:txBody>
            <a:bodyPr rtlCol="0" anchor="ctr"/>
            <a:lstStyle/>
            <a:p>
              <a:endParaRPr lang="zh-CN" altLang="en-US"/>
            </a:p>
          </p:txBody>
        </p:sp>
        <p:sp>
          <p:nvSpPr>
            <p:cNvPr id="3259" name="任意多边形: 形状 3258">
              <a:extLst>
                <a:ext uri="{FF2B5EF4-FFF2-40B4-BE49-F238E27FC236}">
                  <a16:creationId xmlns:a16="http://schemas.microsoft.com/office/drawing/2014/main" id="{DB1E8D83-20F9-3F95-9747-92E5D66593A7}"/>
                </a:ext>
              </a:extLst>
            </p:cNvPr>
            <p:cNvSpPr/>
            <p:nvPr/>
          </p:nvSpPr>
          <p:spPr>
            <a:xfrm>
              <a:off x="8464764" y="1310943"/>
              <a:ext cx="431672" cy="608627"/>
            </a:xfrm>
            <a:custGeom>
              <a:avLst/>
              <a:gdLst>
                <a:gd name="connsiteX0" fmla="*/ 148636 w 431672"/>
                <a:gd name="connsiteY0" fmla="*/ 154274 h 608627"/>
                <a:gd name="connsiteX1" fmla="*/ 158500 w 431672"/>
                <a:gd name="connsiteY1" fmla="*/ 167430 h 608627"/>
                <a:gd name="connsiteX2" fmla="*/ 162912 w 431672"/>
                <a:gd name="connsiteY2" fmla="*/ 171321 h 608627"/>
                <a:gd name="connsiteX3" fmla="*/ 166444 w 431672"/>
                <a:gd name="connsiteY3" fmla="*/ 166515 h 608627"/>
                <a:gd name="connsiteX4" fmla="*/ 166564 w 431672"/>
                <a:gd name="connsiteY4" fmla="*/ 166989 h 608627"/>
                <a:gd name="connsiteX5" fmla="*/ 162843 w 431672"/>
                <a:gd name="connsiteY5" fmla="*/ 171407 h 608627"/>
                <a:gd name="connsiteX6" fmla="*/ 158494 w 431672"/>
                <a:gd name="connsiteY6" fmla="*/ 167430 h 608627"/>
                <a:gd name="connsiteX7" fmla="*/ 173605 w 431672"/>
                <a:gd name="connsiteY7" fmla="*/ 159926 h 608627"/>
                <a:gd name="connsiteX8" fmla="*/ 181898 w 431672"/>
                <a:gd name="connsiteY8" fmla="*/ 159651 h 608627"/>
                <a:gd name="connsiteX9" fmla="*/ 178594 w 431672"/>
                <a:gd name="connsiteY9" fmla="*/ 153331 h 608627"/>
                <a:gd name="connsiteX10" fmla="*/ 172119 w 431672"/>
                <a:gd name="connsiteY10" fmla="*/ 146507 h 608627"/>
                <a:gd name="connsiteX11" fmla="*/ 174599 w 431672"/>
                <a:gd name="connsiteY11" fmla="*/ 140140 h 608627"/>
                <a:gd name="connsiteX12" fmla="*/ 179205 w 431672"/>
                <a:gd name="connsiteY12" fmla="*/ 118138 h 608627"/>
                <a:gd name="connsiteX13" fmla="*/ 152877 w 431672"/>
                <a:gd name="connsiteY13" fmla="*/ 89505 h 608627"/>
                <a:gd name="connsiteX14" fmla="*/ 155208 w 431672"/>
                <a:gd name="connsiteY14" fmla="*/ 81905 h 608627"/>
                <a:gd name="connsiteX15" fmla="*/ 151008 w 431672"/>
                <a:gd name="connsiteY15" fmla="*/ 77298 h 608627"/>
                <a:gd name="connsiteX16" fmla="*/ 147721 w 431672"/>
                <a:gd name="connsiteY16" fmla="*/ 71555 h 608627"/>
                <a:gd name="connsiteX17" fmla="*/ 142178 w 431672"/>
                <a:gd name="connsiteY17" fmla="*/ 59587 h 608627"/>
                <a:gd name="connsiteX18" fmla="*/ 133720 w 431672"/>
                <a:gd name="connsiteY18" fmla="*/ 72452 h 608627"/>
                <a:gd name="connsiteX19" fmla="*/ 132188 w 431672"/>
                <a:gd name="connsiteY19" fmla="*/ 62165 h 608627"/>
                <a:gd name="connsiteX20" fmla="*/ 126222 w 431672"/>
                <a:gd name="connsiteY20" fmla="*/ 55701 h 608627"/>
                <a:gd name="connsiteX21" fmla="*/ 120815 w 431672"/>
                <a:gd name="connsiteY21" fmla="*/ 45786 h 608627"/>
                <a:gd name="connsiteX22" fmla="*/ 116409 w 431672"/>
                <a:gd name="connsiteY22" fmla="*/ 40636 h 608627"/>
                <a:gd name="connsiteX23" fmla="*/ 87685 w 431672"/>
                <a:gd name="connsiteY23" fmla="*/ 32710 h 608627"/>
                <a:gd name="connsiteX24" fmla="*/ 87925 w 431672"/>
                <a:gd name="connsiteY24" fmla="*/ 27543 h 608627"/>
                <a:gd name="connsiteX25" fmla="*/ 94406 w 431672"/>
                <a:gd name="connsiteY25" fmla="*/ 18920 h 608627"/>
                <a:gd name="connsiteX26" fmla="*/ 83234 w 431672"/>
                <a:gd name="connsiteY26" fmla="*/ 18822 h 608627"/>
                <a:gd name="connsiteX27" fmla="*/ 84262 w 431672"/>
                <a:gd name="connsiteY27" fmla="*/ 3940 h 608627"/>
                <a:gd name="connsiteX28" fmla="*/ 88125 w 431672"/>
                <a:gd name="connsiteY28" fmla="*/ 60 h 608627"/>
                <a:gd name="connsiteX29" fmla="*/ 90234 w 431672"/>
                <a:gd name="connsiteY29" fmla="*/ 5003 h 608627"/>
                <a:gd name="connsiteX30" fmla="*/ 94389 w 431672"/>
                <a:gd name="connsiteY30" fmla="*/ 10478 h 608627"/>
                <a:gd name="connsiteX31" fmla="*/ 115740 w 431672"/>
                <a:gd name="connsiteY31" fmla="*/ 19411 h 608627"/>
                <a:gd name="connsiteX32" fmla="*/ 116363 w 431672"/>
                <a:gd name="connsiteY32" fmla="*/ 28144 h 608627"/>
                <a:gd name="connsiteX33" fmla="*/ 118940 w 431672"/>
                <a:gd name="connsiteY33" fmla="*/ 33001 h 608627"/>
                <a:gd name="connsiteX34" fmla="*/ 122004 w 431672"/>
                <a:gd name="connsiteY34" fmla="*/ 36333 h 608627"/>
                <a:gd name="connsiteX35" fmla="*/ 120884 w 431672"/>
                <a:gd name="connsiteY35" fmla="*/ 33761 h 608627"/>
                <a:gd name="connsiteX36" fmla="*/ 115740 w 431672"/>
                <a:gd name="connsiteY36" fmla="*/ 19411 h 608627"/>
                <a:gd name="connsiteX37" fmla="*/ 117986 w 431672"/>
                <a:gd name="connsiteY37" fmla="*/ 3358 h 608627"/>
                <a:gd name="connsiteX38" fmla="*/ 138760 w 431672"/>
                <a:gd name="connsiteY38" fmla="*/ 12833 h 608627"/>
                <a:gd name="connsiteX39" fmla="*/ 141567 w 431672"/>
                <a:gd name="connsiteY39" fmla="*/ 25692 h 608627"/>
                <a:gd name="connsiteX40" fmla="*/ 132188 w 431672"/>
                <a:gd name="connsiteY40" fmla="*/ 29281 h 608627"/>
                <a:gd name="connsiteX41" fmla="*/ 131645 w 431672"/>
                <a:gd name="connsiteY41" fmla="*/ 30801 h 608627"/>
                <a:gd name="connsiteX42" fmla="*/ 145893 w 431672"/>
                <a:gd name="connsiteY42" fmla="*/ 55410 h 608627"/>
                <a:gd name="connsiteX43" fmla="*/ 177674 w 431672"/>
                <a:gd name="connsiteY43" fmla="*/ 64399 h 608627"/>
                <a:gd name="connsiteX44" fmla="*/ 168153 w 431672"/>
                <a:gd name="connsiteY44" fmla="*/ 75538 h 608627"/>
                <a:gd name="connsiteX45" fmla="*/ 170936 w 431672"/>
                <a:gd name="connsiteY45" fmla="*/ 99204 h 608627"/>
                <a:gd name="connsiteX46" fmla="*/ 181177 w 431672"/>
                <a:gd name="connsiteY46" fmla="*/ 109674 h 608627"/>
                <a:gd name="connsiteX47" fmla="*/ 191390 w 431672"/>
                <a:gd name="connsiteY47" fmla="*/ 108233 h 608627"/>
                <a:gd name="connsiteX48" fmla="*/ 174948 w 431672"/>
                <a:gd name="connsiteY48" fmla="*/ 95078 h 608627"/>
                <a:gd name="connsiteX49" fmla="*/ 173559 w 431672"/>
                <a:gd name="connsiteY49" fmla="*/ 87608 h 608627"/>
                <a:gd name="connsiteX50" fmla="*/ 185195 w 431672"/>
                <a:gd name="connsiteY50" fmla="*/ 89020 h 608627"/>
                <a:gd name="connsiteX51" fmla="*/ 184818 w 431672"/>
                <a:gd name="connsiteY51" fmla="*/ 58896 h 608627"/>
                <a:gd name="connsiteX52" fmla="*/ 184818 w 431672"/>
                <a:gd name="connsiteY52" fmla="*/ 58890 h 608627"/>
                <a:gd name="connsiteX53" fmla="*/ 189092 w 431672"/>
                <a:gd name="connsiteY53" fmla="*/ 49723 h 608627"/>
                <a:gd name="connsiteX54" fmla="*/ 193824 w 431672"/>
                <a:gd name="connsiteY54" fmla="*/ 56044 h 608627"/>
                <a:gd name="connsiteX55" fmla="*/ 211130 w 431672"/>
                <a:gd name="connsiteY55" fmla="*/ 78630 h 608627"/>
                <a:gd name="connsiteX56" fmla="*/ 217708 w 431672"/>
                <a:gd name="connsiteY56" fmla="*/ 85208 h 608627"/>
                <a:gd name="connsiteX57" fmla="*/ 220530 w 431672"/>
                <a:gd name="connsiteY57" fmla="*/ 81070 h 608627"/>
                <a:gd name="connsiteX58" fmla="*/ 240727 w 431672"/>
                <a:gd name="connsiteY58" fmla="*/ 88500 h 608627"/>
                <a:gd name="connsiteX59" fmla="*/ 242756 w 431672"/>
                <a:gd name="connsiteY59" fmla="*/ 89431 h 608627"/>
                <a:gd name="connsiteX60" fmla="*/ 253844 w 431672"/>
                <a:gd name="connsiteY60" fmla="*/ 109862 h 608627"/>
                <a:gd name="connsiteX61" fmla="*/ 255164 w 431672"/>
                <a:gd name="connsiteY61" fmla="*/ 113880 h 608627"/>
                <a:gd name="connsiteX62" fmla="*/ 253357 w 431672"/>
                <a:gd name="connsiteY62" fmla="*/ 119726 h 608627"/>
                <a:gd name="connsiteX63" fmla="*/ 251214 w 431672"/>
                <a:gd name="connsiteY63" fmla="*/ 122915 h 608627"/>
                <a:gd name="connsiteX64" fmla="*/ 246534 w 431672"/>
                <a:gd name="connsiteY64" fmla="*/ 125733 h 608627"/>
                <a:gd name="connsiteX65" fmla="*/ 247614 w 431672"/>
                <a:gd name="connsiteY65" fmla="*/ 128693 h 608627"/>
                <a:gd name="connsiteX66" fmla="*/ 233418 w 431672"/>
                <a:gd name="connsiteY66" fmla="*/ 131579 h 608627"/>
                <a:gd name="connsiteX67" fmla="*/ 217856 w 431672"/>
                <a:gd name="connsiteY67" fmla="*/ 123395 h 608627"/>
                <a:gd name="connsiteX68" fmla="*/ 214387 w 431672"/>
                <a:gd name="connsiteY68" fmla="*/ 121412 h 608627"/>
                <a:gd name="connsiteX69" fmla="*/ 214136 w 431672"/>
                <a:gd name="connsiteY69" fmla="*/ 121938 h 608627"/>
                <a:gd name="connsiteX70" fmla="*/ 216450 w 431672"/>
                <a:gd name="connsiteY70" fmla="*/ 122910 h 608627"/>
                <a:gd name="connsiteX71" fmla="*/ 219599 w 431672"/>
                <a:gd name="connsiteY71" fmla="*/ 129905 h 608627"/>
                <a:gd name="connsiteX72" fmla="*/ 231897 w 431672"/>
                <a:gd name="connsiteY72" fmla="*/ 166024 h 608627"/>
                <a:gd name="connsiteX73" fmla="*/ 231395 w 431672"/>
                <a:gd name="connsiteY73" fmla="*/ 173825 h 608627"/>
                <a:gd name="connsiteX74" fmla="*/ 228932 w 431672"/>
                <a:gd name="connsiteY74" fmla="*/ 177391 h 608627"/>
                <a:gd name="connsiteX75" fmla="*/ 228783 w 431672"/>
                <a:gd name="connsiteY75" fmla="*/ 180717 h 608627"/>
                <a:gd name="connsiteX76" fmla="*/ 231046 w 431672"/>
                <a:gd name="connsiteY76" fmla="*/ 184060 h 608627"/>
                <a:gd name="connsiteX77" fmla="*/ 230160 w 431672"/>
                <a:gd name="connsiteY77" fmla="*/ 189449 h 608627"/>
                <a:gd name="connsiteX78" fmla="*/ 212690 w 431672"/>
                <a:gd name="connsiteY78" fmla="*/ 182814 h 608627"/>
                <a:gd name="connsiteX79" fmla="*/ 203523 w 431672"/>
                <a:gd name="connsiteY79" fmla="*/ 186163 h 608627"/>
                <a:gd name="connsiteX80" fmla="*/ 200208 w 431672"/>
                <a:gd name="connsiteY80" fmla="*/ 189975 h 608627"/>
                <a:gd name="connsiteX81" fmla="*/ 202077 w 431672"/>
                <a:gd name="connsiteY81" fmla="*/ 188918 h 608627"/>
                <a:gd name="connsiteX82" fmla="*/ 205346 w 431672"/>
                <a:gd name="connsiteY82" fmla="*/ 186683 h 608627"/>
                <a:gd name="connsiteX83" fmla="*/ 239984 w 431672"/>
                <a:gd name="connsiteY83" fmla="*/ 217470 h 608627"/>
                <a:gd name="connsiteX84" fmla="*/ 240899 w 431672"/>
                <a:gd name="connsiteY84" fmla="*/ 243445 h 608627"/>
                <a:gd name="connsiteX85" fmla="*/ 237813 w 431672"/>
                <a:gd name="connsiteY85" fmla="*/ 243845 h 608627"/>
                <a:gd name="connsiteX86" fmla="*/ 240316 w 431672"/>
                <a:gd name="connsiteY86" fmla="*/ 245611 h 608627"/>
                <a:gd name="connsiteX87" fmla="*/ 247231 w 431672"/>
                <a:gd name="connsiteY87" fmla="*/ 248074 h 608627"/>
                <a:gd name="connsiteX88" fmla="*/ 261267 w 431672"/>
                <a:gd name="connsiteY88" fmla="*/ 247885 h 608627"/>
                <a:gd name="connsiteX89" fmla="*/ 279309 w 431672"/>
                <a:gd name="connsiteY89" fmla="*/ 233506 h 608627"/>
                <a:gd name="connsiteX90" fmla="*/ 277029 w 431672"/>
                <a:gd name="connsiteY90" fmla="*/ 229980 h 608627"/>
                <a:gd name="connsiteX91" fmla="*/ 280430 w 431672"/>
                <a:gd name="connsiteY91" fmla="*/ 219362 h 608627"/>
                <a:gd name="connsiteX92" fmla="*/ 282944 w 431672"/>
                <a:gd name="connsiteY92" fmla="*/ 220013 h 608627"/>
                <a:gd name="connsiteX93" fmla="*/ 280384 w 431672"/>
                <a:gd name="connsiteY93" fmla="*/ 217144 h 608627"/>
                <a:gd name="connsiteX94" fmla="*/ 275423 w 431672"/>
                <a:gd name="connsiteY94" fmla="*/ 183203 h 608627"/>
                <a:gd name="connsiteX95" fmla="*/ 280247 w 431672"/>
                <a:gd name="connsiteY95" fmla="*/ 180614 h 608627"/>
                <a:gd name="connsiteX96" fmla="*/ 295768 w 431672"/>
                <a:gd name="connsiteY96" fmla="*/ 220733 h 608627"/>
                <a:gd name="connsiteX97" fmla="*/ 309628 w 431672"/>
                <a:gd name="connsiteY97" fmla="*/ 259504 h 608627"/>
                <a:gd name="connsiteX98" fmla="*/ 316508 w 431672"/>
                <a:gd name="connsiteY98" fmla="*/ 268402 h 608627"/>
                <a:gd name="connsiteX99" fmla="*/ 320274 w 431672"/>
                <a:gd name="connsiteY99" fmla="*/ 271088 h 608627"/>
                <a:gd name="connsiteX100" fmla="*/ 349987 w 431672"/>
                <a:gd name="connsiteY100" fmla="*/ 286313 h 608627"/>
                <a:gd name="connsiteX101" fmla="*/ 353947 w 431672"/>
                <a:gd name="connsiteY101" fmla="*/ 294034 h 608627"/>
                <a:gd name="connsiteX102" fmla="*/ 342940 w 431672"/>
                <a:gd name="connsiteY102" fmla="*/ 305538 h 608627"/>
                <a:gd name="connsiteX103" fmla="*/ 340312 w 431672"/>
                <a:gd name="connsiteY103" fmla="*/ 306315 h 608627"/>
                <a:gd name="connsiteX104" fmla="*/ 343243 w 431672"/>
                <a:gd name="connsiteY104" fmla="*/ 307344 h 608627"/>
                <a:gd name="connsiteX105" fmla="*/ 346449 w 431672"/>
                <a:gd name="connsiteY105" fmla="*/ 309219 h 608627"/>
                <a:gd name="connsiteX106" fmla="*/ 348306 w 431672"/>
                <a:gd name="connsiteY106" fmla="*/ 301115 h 608627"/>
                <a:gd name="connsiteX107" fmla="*/ 352553 w 431672"/>
                <a:gd name="connsiteY107" fmla="*/ 295737 h 608627"/>
                <a:gd name="connsiteX108" fmla="*/ 384437 w 431672"/>
                <a:gd name="connsiteY108" fmla="*/ 306824 h 608627"/>
                <a:gd name="connsiteX109" fmla="*/ 394592 w 431672"/>
                <a:gd name="connsiteY109" fmla="*/ 313316 h 608627"/>
                <a:gd name="connsiteX110" fmla="*/ 398587 w 431672"/>
                <a:gd name="connsiteY110" fmla="*/ 314482 h 608627"/>
                <a:gd name="connsiteX111" fmla="*/ 401125 w 431672"/>
                <a:gd name="connsiteY111" fmla="*/ 312505 h 608627"/>
                <a:gd name="connsiteX112" fmla="*/ 408960 w 431672"/>
                <a:gd name="connsiteY112" fmla="*/ 311625 h 608627"/>
                <a:gd name="connsiteX113" fmla="*/ 419167 w 431672"/>
                <a:gd name="connsiteY113" fmla="*/ 319334 h 608627"/>
                <a:gd name="connsiteX114" fmla="*/ 422133 w 431672"/>
                <a:gd name="connsiteY114" fmla="*/ 333450 h 608627"/>
                <a:gd name="connsiteX115" fmla="*/ 418315 w 431672"/>
                <a:gd name="connsiteY115" fmla="*/ 332381 h 608627"/>
                <a:gd name="connsiteX116" fmla="*/ 420893 w 431672"/>
                <a:gd name="connsiteY116" fmla="*/ 333747 h 608627"/>
                <a:gd name="connsiteX117" fmla="*/ 425797 w 431672"/>
                <a:gd name="connsiteY117" fmla="*/ 332393 h 608627"/>
                <a:gd name="connsiteX118" fmla="*/ 431334 w 431672"/>
                <a:gd name="connsiteY118" fmla="*/ 325346 h 608627"/>
                <a:gd name="connsiteX119" fmla="*/ 422590 w 431672"/>
                <a:gd name="connsiteY119" fmla="*/ 378404 h 608627"/>
                <a:gd name="connsiteX120" fmla="*/ 408617 w 431672"/>
                <a:gd name="connsiteY120" fmla="*/ 493910 h 608627"/>
                <a:gd name="connsiteX121" fmla="*/ 405800 w 431672"/>
                <a:gd name="connsiteY121" fmla="*/ 516444 h 608627"/>
                <a:gd name="connsiteX122" fmla="*/ 393672 w 431672"/>
                <a:gd name="connsiteY122" fmla="*/ 506255 h 608627"/>
                <a:gd name="connsiteX123" fmla="*/ 396175 w 431672"/>
                <a:gd name="connsiteY123" fmla="*/ 510015 h 608627"/>
                <a:gd name="connsiteX124" fmla="*/ 395918 w 431672"/>
                <a:gd name="connsiteY124" fmla="*/ 514359 h 608627"/>
                <a:gd name="connsiteX125" fmla="*/ 397324 w 431672"/>
                <a:gd name="connsiteY125" fmla="*/ 525268 h 608627"/>
                <a:gd name="connsiteX126" fmla="*/ 388380 w 431672"/>
                <a:gd name="connsiteY126" fmla="*/ 540310 h 608627"/>
                <a:gd name="connsiteX127" fmla="*/ 383556 w 431672"/>
                <a:gd name="connsiteY127" fmla="*/ 540270 h 608627"/>
                <a:gd name="connsiteX128" fmla="*/ 398821 w 431672"/>
                <a:gd name="connsiteY128" fmla="*/ 608525 h 608627"/>
                <a:gd name="connsiteX129" fmla="*/ 398993 w 431672"/>
                <a:gd name="connsiteY129" fmla="*/ 608627 h 608627"/>
                <a:gd name="connsiteX130" fmla="*/ 378448 w 431672"/>
                <a:gd name="connsiteY130" fmla="*/ 592683 h 608627"/>
                <a:gd name="connsiteX131" fmla="*/ 377922 w 431672"/>
                <a:gd name="connsiteY131" fmla="*/ 588214 h 608627"/>
                <a:gd name="connsiteX132" fmla="*/ 378328 w 431672"/>
                <a:gd name="connsiteY132" fmla="*/ 577744 h 608627"/>
                <a:gd name="connsiteX133" fmla="*/ 372692 w 431672"/>
                <a:gd name="connsiteY133" fmla="*/ 559284 h 608627"/>
                <a:gd name="connsiteX134" fmla="*/ 366383 w 431672"/>
                <a:gd name="connsiteY134" fmla="*/ 550643 h 608627"/>
                <a:gd name="connsiteX135" fmla="*/ 349289 w 431672"/>
                <a:gd name="connsiteY135" fmla="*/ 533601 h 608627"/>
                <a:gd name="connsiteX136" fmla="*/ 350244 w 431672"/>
                <a:gd name="connsiteY136" fmla="*/ 509987 h 608627"/>
                <a:gd name="connsiteX137" fmla="*/ 336436 w 431672"/>
                <a:gd name="connsiteY137" fmla="*/ 517673 h 608627"/>
                <a:gd name="connsiteX138" fmla="*/ 333362 w 431672"/>
                <a:gd name="connsiteY138" fmla="*/ 516370 h 608627"/>
                <a:gd name="connsiteX139" fmla="*/ 334253 w 431672"/>
                <a:gd name="connsiteY139" fmla="*/ 519913 h 608627"/>
                <a:gd name="connsiteX140" fmla="*/ 309965 w 431672"/>
                <a:gd name="connsiteY140" fmla="*/ 503260 h 608627"/>
                <a:gd name="connsiteX141" fmla="*/ 298832 w 431672"/>
                <a:gd name="connsiteY141" fmla="*/ 487001 h 608627"/>
                <a:gd name="connsiteX142" fmla="*/ 277800 w 431672"/>
                <a:gd name="connsiteY142" fmla="*/ 464867 h 608627"/>
                <a:gd name="connsiteX143" fmla="*/ 229835 w 431672"/>
                <a:gd name="connsiteY143" fmla="*/ 453054 h 608627"/>
                <a:gd name="connsiteX144" fmla="*/ 208826 w 431672"/>
                <a:gd name="connsiteY144" fmla="*/ 453991 h 608627"/>
                <a:gd name="connsiteX145" fmla="*/ 199288 w 431672"/>
                <a:gd name="connsiteY145" fmla="*/ 454557 h 608627"/>
                <a:gd name="connsiteX146" fmla="*/ 185200 w 431672"/>
                <a:gd name="connsiteY146" fmla="*/ 450448 h 608627"/>
                <a:gd name="connsiteX147" fmla="*/ 190121 w 431672"/>
                <a:gd name="connsiteY147" fmla="*/ 440406 h 608627"/>
                <a:gd name="connsiteX148" fmla="*/ 207146 w 431672"/>
                <a:gd name="connsiteY148" fmla="*/ 439292 h 608627"/>
                <a:gd name="connsiteX149" fmla="*/ 182583 w 431672"/>
                <a:gd name="connsiteY149" fmla="*/ 411746 h 608627"/>
                <a:gd name="connsiteX150" fmla="*/ 201311 w 431672"/>
                <a:gd name="connsiteY150" fmla="*/ 388360 h 608627"/>
                <a:gd name="connsiteX151" fmla="*/ 189641 w 431672"/>
                <a:gd name="connsiteY151" fmla="*/ 387257 h 608627"/>
                <a:gd name="connsiteX152" fmla="*/ 186806 w 431672"/>
                <a:gd name="connsiteY152" fmla="*/ 383708 h 608627"/>
                <a:gd name="connsiteX153" fmla="*/ 183600 w 431672"/>
                <a:gd name="connsiteY153" fmla="*/ 377239 h 608627"/>
                <a:gd name="connsiteX154" fmla="*/ 159414 w 431672"/>
                <a:gd name="connsiteY154" fmla="*/ 369780 h 608627"/>
                <a:gd name="connsiteX155" fmla="*/ 155722 w 431672"/>
                <a:gd name="connsiteY155" fmla="*/ 367900 h 608627"/>
                <a:gd name="connsiteX156" fmla="*/ 147225 w 431672"/>
                <a:gd name="connsiteY156" fmla="*/ 383525 h 608627"/>
                <a:gd name="connsiteX157" fmla="*/ 138840 w 431672"/>
                <a:gd name="connsiteY157" fmla="*/ 392509 h 608627"/>
                <a:gd name="connsiteX158" fmla="*/ 130554 w 431672"/>
                <a:gd name="connsiteY158" fmla="*/ 385834 h 608627"/>
                <a:gd name="connsiteX159" fmla="*/ 106185 w 431672"/>
                <a:gd name="connsiteY159" fmla="*/ 364963 h 608627"/>
                <a:gd name="connsiteX160" fmla="*/ 103288 w 431672"/>
                <a:gd name="connsiteY160" fmla="*/ 360562 h 608627"/>
                <a:gd name="connsiteX161" fmla="*/ 102956 w 431672"/>
                <a:gd name="connsiteY161" fmla="*/ 362334 h 608627"/>
                <a:gd name="connsiteX162" fmla="*/ 104042 w 431672"/>
                <a:gd name="connsiteY162" fmla="*/ 362871 h 608627"/>
                <a:gd name="connsiteX163" fmla="*/ 106185 w 431672"/>
                <a:gd name="connsiteY163" fmla="*/ 366220 h 608627"/>
                <a:gd name="connsiteX164" fmla="*/ 123198 w 431672"/>
                <a:gd name="connsiteY164" fmla="*/ 383365 h 608627"/>
                <a:gd name="connsiteX165" fmla="*/ 134954 w 431672"/>
                <a:gd name="connsiteY165" fmla="*/ 407305 h 608627"/>
                <a:gd name="connsiteX166" fmla="*/ 141452 w 431672"/>
                <a:gd name="connsiteY166" fmla="*/ 393549 h 608627"/>
                <a:gd name="connsiteX167" fmla="*/ 160146 w 431672"/>
                <a:gd name="connsiteY167" fmla="*/ 403802 h 608627"/>
                <a:gd name="connsiteX168" fmla="*/ 162758 w 431672"/>
                <a:gd name="connsiteY168" fmla="*/ 408094 h 608627"/>
                <a:gd name="connsiteX169" fmla="*/ 178725 w 431672"/>
                <a:gd name="connsiteY169" fmla="*/ 446070 h 608627"/>
                <a:gd name="connsiteX170" fmla="*/ 182097 w 431672"/>
                <a:gd name="connsiteY170" fmla="*/ 450773 h 608627"/>
                <a:gd name="connsiteX171" fmla="*/ 181526 w 431672"/>
                <a:gd name="connsiteY171" fmla="*/ 460163 h 608627"/>
                <a:gd name="connsiteX172" fmla="*/ 103796 w 431672"/>
                <a:gd name="connsiteY172" fmla="*/ 489378 h 608627"/>
                <a:gd name="connsiteX173" fmla="*/ 69478 w 431672"/>
                <a:gd name="connsiteY173" fmla="*/ 498008 h 608627"/>
                <a:gd name="connsiteX174" fmla="*/ 32656 w 431672"/>
                <a:gd name="connsiteY174" fmla="*/ 493516 h 608627"/>
                <a:gd name="connsiteX175" fmla="*/ 34999 w 431672"/>
                <a:gd name="connsiteY175" fmla="*/ 489727 h 608627"/>
                <a:gd name="connsiteX176" fmla="*/ 38748 w 431672"/>
                <a:gd name="connsiteY176" fmla="*/ 480549 h 608627"/>
                <a:gd name="connsiteX177" fmla="*/ 56721 w 431672"/>
                <a:gd name="connsiteY177" fmla="*/ 478446 h 608627"/>
                <a:gd name="connsiteX178" fmla="*/ 34045 w 431672"/>
                <a:gd name="connsiteY178" fmla="*/ 474016 h 608627"/>
                <a:gd name="connsiteX179" fmla="*/ 3943 w 431672"/>
                <a:gd name="connsiteY179" fmla="*/ 473359 h 608627"/>
                <a:gd name="connsiteX180" fmla="*/ 1812 w 431672"/>
                <a:gd name="connsiteY180" fmla="*/ 455083 h 608627"/>
                <a:gd name="connsiteX181" fmla="*/ 58219 w 431672"/>
                <a:gd name="connsiteY181" fmla="*/ 361048 h 608627"/>
                <a:gd name="connsiteX182" fmla="*/ 122067 w 431672"/>
                <a:gd name="connsiteY182" fmla="*/ 307316 h 608627"/>
                <a:gd name="connsiteX183" fmla="*/ 141481 w 431672"/>
                <a:gd name="connsiteY183" fmla="*/ 295480 h 608627"/>
                <a:gd name="connsiteX184" fmla="*/ 147733 w 431672"/>
                <a:gd name="connsiteY184" fmla="*/ 294628 h 608627"/>
                <a:gd name="connsiteX185" fmla="*/ 158832 w 431672"/>
                <a:gd name="connsiteY185" fmla="*/ 295343 h 608627"/>
                <a:gd name="connsiteX186" fmla="*/ 167210 w 431672"/>
                <a:gd name="connsiteY186" fmla="*/ 297200 h 608627"/>
                <a:gd name="connsiteX187" fmla="*/ 174251 w 431672"/>
                <a:gd name="connsiteY187" fmla="*/ 322712 h 608627"/>
                <a:gd name="connsiteX188" fmla="*/ 198316 w 431672"/>
                <a:gd name="connsiteY188" fmla="*/ 361471 h 608627"/>
                <a:gd name="connsiteX189" fmla="*/ 193013 w 431672"/>
                <a:gd name="connsiteY189" fmla="*/ 352470 h 608627"/>
                <a:gd name="connsiteX190" fmla="*/ 183863 w 431672"/>
                <a:gd name="connsiteY190" fmla="*/ 335913 h 608627"/>
                <a:gd name="connsiteX191" fmla="*/ 177902 w 431672"/>
                <a:gd name="connsiteY191" fmla="*/ 315814 h 608627"/>
                <a:gd name="connsiteX192" fmla="*/ 173616 w 431672"/>
                <a:gd name="connsiteY192" fmla="*/ 294783 h 608627"/>
                <a:gd name="connsiteX193" fmla="*/ 174799 w 431672"/>
                <a:gd name="connsiteY193" fmla="*/ 275614 h 608627"/>
                <a:gd name="connsiteX194" fmla="*/ 199831 w 431672"/>
                <a:gd name="connsiteY194" fmla="*/ 252440 h 608627"/>
                <a:gd name="connsiteX195" fmla="*/ 194939 w 431672"/>
                <a:gd name="connsiteY195" fmla="*/ 224534 h 608627"/>
                <a:gd name="connsiteX196" fmla="*/ 148533 w 431672"/>
                <a:gd name="connsiteY196" fmla="*/ 197445 h 608627"/>
                <a:gd name="connsiteX197" fmla="*/ 142178 w 431672"/>
                <a:gd name="connsiteY197" fmla="*/ 185906 h 608627"/>
                <a:gd name="connsiteX198" fmla="*/ 134697 w 431672"/>
                <a:gd name="connsiteY198" fmla="*/ 173007 h 608627"/>
                <a:gd name="connsiteX199" fmla="*/ 139429 w 431672"/>
                <a:gd name="connsiteY199" fmla="*/ 171030 h 608627"/>
                <a:gd name="connsiteX200" fmla="*/ 145344 w 431672"/>
                <a:gd name="connsiteY200" fmla="*/ 160857 h 608627"/>
                <a:gd name="connsiteX201" fmla="*/ 145384 w 431672"/>
                <a:gd name="connsiteY201" fmla="*/ 158914 h 608627"/>
                <a:gd name="connsiteX202" fmla="*/ 147053 w 431672"/>
                <a:gd name="connsiteY202" fmla="*/ 155422 h 608627"/>
                <a:gd name="connsiteX203" fmla="*/ 148636 w 431672"/>
                <a:gd name="connsiteY203" fmla="*/ 154274 h 608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Lst>
              <a:rect l="l" t="t" r="r" b="b"/>
              <a:pathLst>
                <a:path w="431672" h="608627">
                  <a:moveTo>
                    <a:pt x="148636" y="154274"/>
                  </a:moveTo>
                  <a:cubicBezTo>
                    <a:pt x="155494" y="155982"/>
                    <a:pt x="153774" y="164126"/>
                    <a:pt x="158500" y="167430"/>
                  </a:cubicBezTo>
                  <a:cubicBezTo>
                    <a:pt x="159872" y="168841"/>
                    <a:pt x="161220" y="170276"/>
                    <a:pt x="162912" y="171321"/>
                  </a:cubicBezTo>
                  <a:cubicBezTo>
                    <a:pt x="166232" y="171127"/>
                    <a:pt x="166804" y="169035"/>
                    <a:pt x="166444" y="166515"/>
                  </a:cubicBezTo>
                  <a:cubicBezTo>
                    <a:pt x="166506" y="166772"/>
                    <a:pt x="166529" y="166772"/>
                    <a:pt x="166564" y="166989"/>
                  </a:cubicBezTo>
                  <a:cubicBezTo>
                    <a:pt x="166386" y="169521"/>
                    <a:pt x="165564" y="171304"/>
                    <a:pt x="162843" y="171407"/>
                  </a:cubicBezTo>
                  <a:cubicBezTo>
                    <a:pt x="161255" y="170218"/>
                    <a:pt x="159906" y="168790"/>
                    <a:pt x="158494" y="167430"/>
                  </a:cubicBezTo>
                  <a:cubicBezTo>
                    <a:pt x="161620" y="156365"/>
                    <a:pt x="162832" y="155377"/>
                    <a:pt x="173605" y="159926"/>
                  </a:cubicBezTo>
                  <a:cubicBezTo>
                    <a:pt x="177073" y="161389"/>
                    <a:pt x="179794" y="162646"/>
                    <a:pt x="181898" y="159651"/>
                  </a:cubicBezTo>
                  <a:cubicBezTo>
                    <a:pt x="184006" y="156640"/>
                    <a:pt x="180292" y="155119"/>
                    <a:pt x="178594" y="153331"/>
                  </a:cubicBezTo>
                  <a:cubicBezTo>
                    <a:pt x="176423" y="151045"/>
                    <a:pt x="172484" y="150284"/>
                    <a:pt x="172119" y="146507"/>
                  </a:cubicBezTo>
                  <a:cubicBezTo>
                    <a:pt x="171896" y="144192"/>
                    <a:pt x="170541" y="141552"/>
                    <a:pt x="174599" y="140140"/>
                  </a:cubicBezTo>
                  <a:cubicBezTo>
                    <a:pt x="186549" y="135980"/>
                    <a:pt x="189470" y="123950"/>
                    <a:pt x="179205" y="118138"/>
                  </a:cubicBezTo>
                  <a:cubicBezTo>
                    <a:pt x="167027" y="111245"/>
                    <a:pt x="165272" y="95826"/>
                    <a:pt x="152877" y="89505"/>
                  </a:cubicBezTo>
                  <a:cubicBezTo>
                    <a:pt x="150356" y="88220"/>
                    <a:pt x="148179" y="82585"/>
                    <a:pt x="155208" y="81905"/>
                  </a:cubicBezTo>
                  <a:cubicBezTo>
                    <a:pt x="153825" y="80304"/>
                    <a:pt x="152716" y="77830"/>
                    <a:pt x="151008" y="77298"/>
                  </a:cubicBezTo>
                  <a:cubicBezTo>
                    <a:pt x="147653" y="76264"/>
                    <a:pt x="143921" y="75995"/>
                    <a:pt x="147721" y="71555"/>
                  </a:cubicBezTo>
                  <a:cubicBezTo>
                    <a:pt x="154831" y="63256"/>
                    <a:pt x="148041" y="61879"/>
                    <a:pt x="142178" y="59587"/>
                  </a:cubicBezTo>
                  <a:cubicBezTo>
                    <a:pt x="140400" y="64902"/>
                    <a:pt x="141807" y="73018"/>
                    <a:pt x="133720" y="72452"/>
                  </a:cubicBezTo>
                  <a:cubicBezTo>
                    <a:pt x="130782" y="72246"/>
                    <a:pt x="127199" y="66520"/>
                    <a:pt x="132188" y="62165"/>
                  </a:cubicBezTo>
                  <a:cubicBezTo>
                    <a:pt x="131794" y="58542"/>
                    <a:pt x="130296" y="55970"/>
                    <a:pt x="126222" y="55701"/>
                  </a:cubicBezTo>
                  <a:cubicBezTo>
                    <a:pt x="119255" y="55244"/>
                    <a:pt x="116038" y="53210"/>
                    <a:pt x="120815" y="45786"/>
                  </a:cubicBezTo>
                  <a:cubicBezTo>
                    <a:pt x="122335" y="43425"/>
                    <a:pt x="118318" y="39493"/>
                    <a:pt x="116409" y="40636"/>
                  </a:cubicBezTo>
                  <a:cubicBezTo>
                    <a:pt x="103910" y="48117"/>
                    <a:pt x="98395" y="31441"/>
                    <a:pt x="87685" y="32710"/>
                  </a:cubicBezTo>
                  <a:cubicBezTo>
                    <a:pt x="85817" y="32933"/>
                    <a:pt x="86639" y="29126"/>
                    <a:pt x="87925" y="27543"/>
                  </a:cubicBezTo>
                  <a:cubicBezTo>
                    <a:pt x="90171" y="24783"/>
                    <a:pt x="95029" y="24063"/>
                    <a:pt x="94406" y="18920"/>
                  </a:cubicBezTo>
                  <a:cubicBezTo>
                    <a:pt x="90640" y="15342"/>
                    <a:pt x="85982" y="24263"/>
                    <a:pt x="83234" y="18822"/>
                  </a:cubicBezTo>
                  <a:cubicBezTo>
                    <a:pt x="80942" y="14290"/>
                    <a:pt x="80216" y="8884"/>
                    <a:pt x="84262" y="3940"/>
                  </a:cubicBezTo>
                  <a:cubicBezTo>
                    <a:pt x="85474" y="2466"/>
                    <a:pt x="85085" y="-454"/>
                    <a:pt x="88125" y="60"/>
                  </a:cubicBezTo>
                  <a:cubicBezTo>
                    <a:pt x="91143" y="569"/>
                    <a:pt x="90628" y="2746"/>
                    <a:pt x="90234" y="5003"/>
                  </a:cubicBezTo>
                  <a:cubicBezTo>
                    <a:pt x="89657" y="8278"/>
                    <a:pt x="89857" y="13284"/>
                    <a:pt x="94389" y="10478"/>
                  </a:cubicBezTo>
                  <a:cubicBezTo>
                    <a:pt x="106493" y="2975"/>
                    <a:pt x="110288" y="12576"/>
                    <a:pt x="115740" y="19411"/>
                  </a:cubicBezTo>
                  <a:cubicBezTo>
                    <a:pt x="117964" y="22188"/>
                    <a:pt x="118598" y="25377"/>
                    <a:pt x="116363" y="28144"/>
                  </a:cubicBezTo>
                  <a:cubicBezTo>
                    <a:pt x="114020" y="31041"/>
                    <a:pt x="113712" y="30795"/>
                    <a:pt x="118940" y="33001"/>
                  </a:cubicBezTo>
                  <a:cubicBezTo>
                    <a:pt x="120232" y="33847"/>
                    <a:pt x="121713" y="34544"/>
                    <a:pt x="122004" y="36333"/>
                  </a:cubicBezTo>
                  <a:cubicBezTo>
                    <a:pt x="122284" y="35282"/>
                    <a:pt x="121924" y="34447"/>
                    <a:pt x="120884" y="33761"/>
                  </a:cubicBezTo>
                  <a:cubicBezTo>
                    <a:pt x="117135" y="29658"/>
                    <a:pt x="119803" y="23331"/>
                    <a:pt x="115740" y="19411"/>
                  </a:cubicBezTo>
                  <a:cubicBezTo>
                    <a:pt x="116415" y="14599"/>
                    <a:pt x="117083" y="9793"/>
                    <a:pt x="117986" y="3358"/>
                  </a:cubicBezTo>
                  <a:cubicBezTo>
                    <a:pt x="124988" y="7169"/>
                    <a:pt x="134320" y="3472"/>
                    <a:pt x="138760" y="12833"/>
                  </a:cubicBezTo>
                  <a:cubicBezTo>
                    <a:pt x="143367" y="16302"/>
                    <a:pt x="142372" y="21223"/>
                    <a:pt x="141567" y="25692"/>
                  </a:cubicBezTo>
                  <a:cubicBezTo>
                    <a:pt x="140532" y="31407"/>
                    <a:pt x="136640" y="31533"/>
                    <a:pt x="132188" y="29281"/>
                  </a:cubicBezTo>
                  <a:cubicBezTo>
                    <a:pt x="131994" y="29789"/>
                    <a:pt x="131611" y="30309"/>
                    <a:pt x="131645" y="30801"/>
                  </a:cubicBezTo>
                  <a:cubicBezTo>
                    <a:pt x="131811" y="33150"/>
                    <a:pt x="144629" y="55787"/>
                    <a:pt x="145893" y="55410"/>
                  </a:cubicBezTo>
                  <a:cubicBezTo>
                    <a:pt x="158786" y="51598"/>
                    <a:pt x="164644" y="67748"/>
                    <a:pt x="177674" y="64399"/>
                  </a:cubicBezTo>
                  <a:cubicBezTo>
                    <a:pt x="174742" y="69989"/>
                    <a:pt x="170216" y="71423"/>
                    <a:pt x="168153" y="75538"/>
                  </a:cubicBezTo>
                  <a:cubicBezTo>
                    <a:pt x="163564" y="84693"/>
                    <a:pt x="163975" y="91546"/>
                    <a:pt x="170936" y="99204"/>
                  </a:cubicBezTo>
                  <a:cubicBezTo>
                    <a:pt x="174222" y="102816"/>
                    <a:pt x="178211" y="105839"/>
                    <a:pt x="181177" y="109674"/>
                  </a:cubicBezTo>
                  <a:cubicBezTo>
                    <a:pt x="185806" y="115663"/>
                    <a:pt x="188258" y="110468"/>
                    <a:pt x="191390" y="108233"/>
                  </a:cubicBezTo>
                  <a:cubicBezTo>
                    <a:pt x="186201" y="103479"/>
                    <a:pt x="177548" y="103061"/>
                    <a:pt x="174948" y="95078"/>
                  </a:cubicBezTo>
                  <a:cubicBezTo>
                    <a:pt x="171570" y="93152"/>
                    <a:pt x="167496" y="91723"/>
                    <a:pt x="173559" y="87608"/>
                  </a:cubicBezTo>
                  <a:cubicBezTo>
                    <a:pt x="178228" y="84442"/>
                    <a:pt x="180880" y="92517"/>
                    <a:pt x="185195" y="89020"/>
                  </a:cubicBezTo>
                  <a:cubicBezTo>
                    <a:pt x="178748" y="79036"/>
                    <a:pt x="185160" y="68926"/>
                    <a:pt x="184818" y="58896"/>
                  </a:cubicBezTo>
                  <a:lnTo>
                    <a:pt x="184818" y="58890"/>
                  </a:lnTo>
                  <a:cubicBezTo>
                    <a:pt x="185144" y="55290"/>
                    <a:pt x="183943" y="50529"/>
                    <a:pt x="189092" y="49723"/>
                  </a:cubicBezTo>
                  <a:cubicBezTo>
                    <a:pt x="193830" y="48980"/>
                    <a:pt x="192372" y="53707"/>
                    <a:pt x="193824" y="56044"/>
                  </a:cubicBezTo>
                  <a:cubicBezTo>
                    <a:pt x="198814" y="64091"/>
                    <a:pt x="202557" y="73281"/>
                    <a:pt x="211130" y="78630"/>
                  </a:cubicBezTo>
                  <a:cubicBezTo>
                    <a:pt x="213324" y="80824"/>
                    <a:pt x="215513" y="83019"/>
                    <a:pt x="217708" y="85208"/>
                  </a:cubicBezTo>
                  <a:cubicBezTo>
                    <a:pt x="218045" y="83339"/>
                    <a:pt x="217953" y="79853"/>
                    <a:pt x="220530" y="81070"/>
                  </a:cubicBezTo>
                  <a:cubicBezTo>
                    <a:pt x="227080" y="84156"/>
                    <a:pt x="234824" y="83853"/>
                    <a:pt x="240727" y="88500"/>
                  </a:cubicBezTo>
                  <a:cubicBezTo>
                    <a:pt x="241402" y="88814"/>
                    <a:pt x="242076" y="89128"/>
                    <a:pt x="242756" y="89431"/>
                  </a:cubicBezTo>
                  <a:cubicBezTo>
                    <a:pt x="247168" y="95855"/>
                    <a:pt x="246151" y="105222"/>
                    <a:pt x="253844" y="109862"/>
                  </a:cubicBezTo>
                  <a:cubicBezTo>
                    <a:pt x="254580" y="111097"/>
                    <a:pt x="255009" y="112445"/>
                    <a:pt x="255164" y="113880"/>
                  </a:cubicBezTo>
                  <a:cubicBezTo>
                    <a:pt x="254963" y="115949"/>
                    <a:pt x="254255" y="117875"/>
                    <a:pt x="253357" y="119726"/>
                  </a:cubicBezTo>
                  <a:cubicBezTo>
                    <a:pt x="252797" y="120881"/>
                    <a:pt x="252060" y="121938"/>
                    <a:pt x="251214" y="122915"/>
                  </a:cubicBezTo>
                  <a:cubicBezTo>
                    <a:pt x="249877" y="124207"/>
                    <a:pt x="248294" y="125127"/>
                    <a:pt x="246534" y="125733"/>
                  </a:cubicBezTo>
                  <a:cubicBezTo>
                    <a:pt x="244105" y="127733"/>
                    <a:pt x="248534" y="127230"/>
                    <a:pt x="247614" y="128693"/>
                  </a:cubicBezTo>
                  <a:cubicBezTo>
                    <a:pt x="244396" y="137026"/>
                    <a:pt x="238361" y="134700"/>
                    <a:pt x="233418" y="131579"/>
                  </a:cubicBezTo>
                  <a:cubicBezTo>
                    <a:pt x="228395" y="128407"/>
                    <a:pt x="223199" y="125807"/>
                    <a:pt x="217856" y="123395"/>
                  </a:cubicBezTo>
                  <a:cubicBezTo>
                    <a:pt x="216536" y="122933"/>
                    <a:pt x="215210" y="121109"/>
                    <a:pt x="214387" y="121412"/>
                  </a:cubicBezTo>
                  <a:cubicBezTo>
                    <a:pt x="212856" y="121972"/>
                    <a:pt x="212924" y="122601"/>
                    <a:pt x="214136" y="121938"/>
                  </a:cubicBezTo>
                  <a:cubicBezTo>
                    <a:pt x="214924" y="121509"/>
                    <a:pt x="215735" y="121915"/>
                    <a:pt x="216450" y="122910"/>
                  </a:cubicBezTo>
                  <a:cubicBezTo>
                    <a:pt x="218879" y="124641"/>
                    <a:pt x="220502" y="127276"/>
                    <a:pt x="219599" y="129905"/>
                  </a:cubicBezTo>
                  <a:cubicBezTo>
                    <a:pt x="214324" y="145244"/>
                    <a:pt x="222274" y="155885"/>
                    <a:pt x="231897" y="166024"/>
                  </a:cubicBezTo>
                  <a:cubicBezTo>
                    <a:pt x="233081" y="168715"/>
                    <a:pt x="233149" y="171344"/>
                    <a:pt x="231395" y="173825"/>
                  </a:cubicBezTo>
                  <a:cubicBezTo>
                    <a:pt x="230675" y="175048"/>
                    <a:pt x="228120" y="175008"/>
                    <a:pt x="228932" y="177391"/>
                  </a:cubicBezTo>
                  <a:cubicBezTo>
                    <a:pt x="229138" y="178540"/>
                    <a:pt x="229057" y="179631"/>
                    <a:pt x="228783" y="180717"/>
                  </a:cubicBezTo>
                  <a:cubicBezTo>
                    <a:pt x="227412" y="183266"/>
                    <a:pt x="230423" y="182837"/>
                    <a:pt x="231046" y="184060"/>
                  </a:cubicBezTo>
                  <a:cubicBezTo>
                    <a:pt x="232166" y="186106"/>
                    <a:pt x="231652" y="187849"/>
                    <a:pt x="230160" y="189449"/>
                  </a:cubicBezTo>
                  <a:cubicBezTo>
                    <a:pt x="221611" y="194850"/>
                    <a:pt x="217724" y="185906"/>
                    <a:pt x="212690" y="182814"/>
                  </a:cubicBezTo>
                  <a:cubicBezTo>
                    <a:pt x="206534" y="179037"/>
                    <a:pt x="204357" y="178797"/>
                    <a:pt x="203523" y="186163"/>
                  </a:cubicBezTo>
                  <a:cubicBezTo>
                    <a:pt x="202808" y="187763"/>
                    <a:pt x="202506" y="189758"/>
                    <a:pt x="200208" y="189975"/>
                  </a:cubicBezTo>
                  <a:cubicBezTo>
                    <a:pt x="201426" y="190712"/>
                    <a:pt x="202060" y="190438"/>
                    <a:pt x="202077" y="188918"/>
                  </a:cubicBezTo>
                  <a:cubicBezTo>
                    <a:pt x="203059" y="187981"/>
                    <a:pt x="204117" y="187243"/>
                    <a:pt x="205346" y="186683"/>
                  </a:cubicBezTo>
                  <a:cubicBezTo>
                    <a:pt x="219210" y="194221"/>
                    <a:pt x="227457" y="208086"/>
                    <a:pt x="239984" y="217470"/>
                  </a:cubicBezTo>
                  <a:cubicBezTo>
                    <a:pt x="245934" y="221922"/>
                    <a:pt x="249706" y="234438"/>
                    <a:pt x="240899" y="243445"/>
                  </a:cubicBezTo>
                  <a:cubicBezTo>
                    <a:pt x="239927" y="243816"/>
                    <a:pt x="238801" y="243307"/>
                    <a:pt x="237813" y="243845"/>
                  </a:cubicBezTo>
                  <a:cubicBezTo>
                    <a:pt x="238750" y="244251"/>
                    <a:pt x="239578" y="244833"/>
                    <a:pt x="240316" y="245611"/>
                  </a:cubicBezTo>
                  <a:cubicBezTo>
                    <a:pt x="242253" y="247474"/>
                    <a:pt x="242202" y="254126"/>
                    <a:pt x="247231" y="248074"/>
                  </a:cubicBezTo>
                  <a:cubicBezTo>
                    <a:pt x="251609" y="242799"/>
                    <a:pt x="256558" y="245473"/>
                    <a:pt x="261267" y="247885"/>
                  </a:cubicBezTo>
                  <a:cubicBezTo>
                    <a:pt x="267856" y="243713"/>
                    <a:pt x="277898" y="243976"/>
                    <a:pt x="279309" y="233506"/>
                  </a:cubicBezTo>
                  <a:cubicBezTo>
                    <a:pt x="279972" y="231512"/>
                    <a:pt x="279995" y="229837"/>
                    <a:pt x="277029" y="229980"/>
                  </a:cubicBezTo>
                  <a:cubicBezTo>
                    <a:pt x="273229" y="224814"/>
                    <a:pt x="275954" y="221796"/>
                    <a:pt x="280430" y="219362"/>
                  </a:cubicBezTo>
                  <a:cubicBezTo>
                    <a:pt x="281572" y="218516"/>
                    <a:pt x="282784" y="220739"/>
                    <a:pt x="282944" y="220013"/>
                  </a:cubicBezTo>
                  <a:cubicBezTo>
                    <a:pt x="283282" y="218516"/>
                    <a:pt x="281144" y="218282"/>
                    <a:pt x="280384" y="217144"/>
                  </a:cubicBezTo>
                  <a:cubicBezTo>
                    <a:pt x="272194" y="206829"/>
                    <a:pt x="279818" y="194181"/>
                    <a:pt x="275423" y="183203"/>
                  </a:cubicBezTo>
                  <a:cubicBezTo>
                    <a:pt x="274812" y="181677"/>
                    <a:pt x="277749" y="179985"/>
                    <a:pt x="280247" y="180614"/>
                  </a:cubicBezTo>
                  <a:cubicBezTo>
                    <a:pt x="294094" y="190632"/>
                    <a:pt x="297786" y="204571"/>
                    <a:pt x="295768" y="220733"/>
                  </a:cubicBezTo>
                  <a:cubicBezTo>
                    <a:pt x="293871" y="235958"/>
                    <a:pt x="293328" y="250554"/>
                    <a:pt x="309628" y="259504"/>
                  </a:cubicBezTo>
                  <a:cubicBezTo>
                    <a:pt x="312720" y="261201"/>
                    <a:pt x="314743" y="265042"/>
                    <a:pt x="316508" y="268402"/>
                  </a:cubicBezTo>
                  <a:cubicBezTo>
                    <a:pt x="315765" y="271968"/>
                    <a:pt x="317040" y="272837"/>
                    <a:pt x="320274" y="271088"/>
                  </a:cubicBezTo>
                  <a:cubicBezTo>
                    <a:pt x="328601" y="279186"/>
                    <a:pt x="335562" y="289399"/>
                    <a:pt x="349987" y="286313"/>
                  </a:cubicBezTo>
                  <a:cubicBezTo>
                    <a:pt x="352730" y="285724"/>
                    <a:pt x="354673" y="290319"/>
                    <a:pt x="353947" y="294034"/>
                  </a:cubicBezTo>
                  <a:cubicBezTo>
                    <a:pt x="351004" y="298589"/>
                    <a:pt x="345272" y="300480"/>
                    <a:pt x="342940" y="305538"/>
                  </a:cubicBezTo>
                  <a:cubicBezTo>
                    <a:pt x="342088" y="305721"/>
                    <a:pt x="341191" y="305990"/>
                    <a:pt x="340312" y="306315"/>
                  </a:cubicBezTo>
                  <a:cubicBezTo>
                    <a:pt x="341152" y="306996"/>
                    <a:pt x="342323" y="306733"/>
                    <a:pt x="343243" y="307344"/>
                  </a:cubicBezTo>
                  <a:cubicBezTo>
                    <a:pt x="344586" y="307567"/>
                    <a:pt x="344718" y="309750"/>
                    <a:pt x="346449" y="309219"/>
                  </a:cubicBezTo>
                  <a:cubicBezTo>
                    <a:pt x="345381" y="306127"/>
                    <a:pt x="344466" y="303018"/>
                    <a:pt x="348306" y="301115"/>
                  </a:cubicBezTo>
                  <a:cubicBezTo>
                    <a:pt x="350050" y="300252"/>
                    <a:pt x="352976" y="296766"/>
                    <a:pt x="352553" y="295737"/>
                  </a:cubicBezTo>
                  <a:cubicBezTo>
                    <a:pt x="365943" y="291422"/>
                    <a:pt x="379191" y="287067"/>
                    <a:pt x="384437" y="306824"/>
                  </a:cubicBezTo>
                  <a:cubicBezTo>
                    <a:pt x="385637" y="311339"/>
                    <a:pt x="390123" y="312848"/>
                    <a:pt x="394592" y="313316"/>
                  </a:cubicBezTo>
                  <a:cubicBezTo>
                    <a:pt x="395992" y="313465"/>
                    <a:pt x="397335" y="313859"/>
                    <a:pt x="398587" y="314482"/>
                  </a:cubicBezTo>
                  <a:cubicBezTo>
                    <a:pt x="401439" y="316460"/>
                    <a:pt x="399782" y="312516"/>
                    <a:pt x="401125" y="312505"/>
                  </a:cubicBezTo>
                  <a:cubicBezTo>
                    <a:pt x="403514" y="310219"/>
                    <a:pt x="406114" y="309853"/>
                    <a:pt x="408960" y="311625"/>
                  </a:cubicBezTo>
                  <a:cubicBezTo>
                    <a:pt x="411268" y="315705"/>
                    <a:pt x="416086" y="316511"/>
                    <a:pt x="419167" y="319334"/>
                  </a:cubicBezTo>
                  <a:cubicBezTo>
                    <a:pt x="423110" y="322952"/>
                    <a:pt x="429225" y="327118"/>
                    <a:pt x="422133" y="333450"/>
                  </a:cubicBezTo>
                  <a:cubicBezTo>
                    <a:pt x="420675" y="333850"/>
                    <a:pt x="419835" y="331896"/>
                    <a:pt x="418315" y="332381"/>
                  </a:cubicBezTo>
                  <a:cubicBezTo>
                    <a:pt x="419024" y="333124"/>
                    <a:pt x="420401" y="332627"/>
                    <a:pt x="420893" y="333747"/>
                  </a:cubicBezTo>
                  <a:cubicBezTo>
                    <a:pt x="423413" y="336519"/>
                    <a:pt x="424699" y="335668"/>
                    <a:pt x="425797" y="332393"/>
                  </a:cubicBezTo>
                  <a:cubicBezTo>
                    <a:pt x="426762" y="329490"/>
                    <a:pt x="425225" y="324300"/>
                    <a:pt x="431334" y="325346"/>
                  </a:cubicBezTo>
                  <a:cubicBezTo>
                    <a:pt x="433237" y="343834"/>
                    <a:pt x="426665" y="360859"/>
                    <a:pt x="422590" y="378404"/>
                  </a:cubicBezTo>
                  <a:cubicBezTo>
                    <a:pt x="413783" y="416363"/>
                    <a:pt x="412149" y="455265"/>
                    <a:pt x="408617" y="493910"/>
                  </a:cubicBezTo>
                  <a:cubicBezTo>
                    <a:pt x="407931" y="501443"/>
                    <a:pt x="409497" y="509284"/>
                    <a:pt x="405800" y="516444"/>
                  </a:cubicBezTo>
                  <a:cubicBezTo>
                    <a:pt x="396924" y="518645"/>
                    <a:pt x="400039" y="506729"/>
                    <a:pt x="393672" y="506255"/>
                  </a:cubicBezTo>
                  <a:cubicBezTo>
                    <a:pt x="394490" y="507341"/>
                    <a:pt x="395650" y="508444"/>
                    <a:pt x="396175" y="510015"/>
                  </a:cubicBezTo>
                  <a:cubicBezTo>
                    <a:pt x="396450" y="511507"/>
                    <a:pt x="396364" y="512941"/>
                    <a:pt x="395918" y="514359"/>
                  </a:cubicBezTo>
                  <a:cubicBezTo>
                    <a:pt x="394661" y="518228"/>
                    <a:pt x="395375" y="521645"/>
                    <a:pt x="397324" y="525268"/>
                  </a:cubicBezTo>
                  <a:cubicBezTo>
                    <a:pt x="405245" y="539979"/>
                    <a:pt x="405143" y="540030"/>
                    <a:pt x="388380" y="540310"/>
                  </a:cubicBezTo>
                  <a:cubicBezTo>
                    <a:pt x="386746" y="540339"/>
                    <a:pt x="385117" y="540316"/>
                    <a:pt x="383556" y="540270"/>
                  </a:cubicBezTo>
                  <a:cubicBezTo>
                    <a:pt x="396096" y="561336"/>
                    <a:pt x="403959" y="583470"/>
                    <a:pt x="398821" y="608525"/>
                  </a:cubicBezTo>
                  <a:lnTo>
                    <a:pt x="398993" y="608627"/>
                  </a:lnTo>
                  <a:cubicBezTo>
                    <a:pt x="389380" y="606879"/>
                    <a:pt x="386483" y="596483"/>
                    <a:pt x="378448" y="592683"/>
                  </a:cubicBezTo>
                  <a:cubicBezTo>
                    <a:pt x="377744" y="591254"/>
                    <a:pt x="377601" y="589762"/>
                    <a:pt x="377922" y="588214"/>
                  </a:cubicBezTo>
                  <a:cubicBezTo>
                    <a:pt x="378527" y="584853"/>
                    <a:pt x="387534" y="582693"/>
                    <a:pt x="378328" y="577744"/>
                  </a:cubicBezTo>
                  <a:cubicBezTo>
                    <a:pt x="372092" y="574395"/>
                    <a:pt x="362108" y="569348"/>
                    <a:pt x="372692" y="559284"/>
                  </a:cubicBezTo>
                  <a:cubicBezTo>
                    <a:pt x="372921" y="559067"/>
                    <a:pt x="369875" y="551929"/>
                    <a:pt x="366383" y="550643"/>
                  </a:cubicBezTo>
                  <a:cubicBezTo>
                    <a:pt x="357885" y="547517"/>
                    <a:pt x="354147" y="539956"/>
                    <a:pt x="349289" y="533601"/>
                  </a:cubicBezTo>
                  <a:cubicBezTo>
                    <a:pt x="339734" y="521091"/>
                    <a:pt x="339991" y="520776"/>
                    <a:pt x="350244" y="509987"/>
                  </a:cubicBezTo>
                  <a:cubicBezTo>
                    <a:pt x="343849" y="509284"/>
                    <a:pt x="341757" y="516433"/>
                    <a:pt x="336436" y="517673"/>
                  </a:cubicBezTo>
                  <a:cubicBezTo>
                    <a:pt x="334945" y="518245"/>
                    <a:pt x="334196" y="515576"/>
                    <a:pt x="333362" y="516370"/>
                  </a:cubicBezTo>
                  <a:cubicBezTo>
                    <a:pt x="332373" y="517307"/>
                    <a:pt x="334830" y="518416"/>
                    <a:pt x="334253" y="519913"/>
                  </a:cubicBezTo>
                  <a:cubicBezTo>
                    <a:pt x="324155" y="523274"/>
                    <a:pt x="316034" y="517627"/>
                    <a:pt x="309965" y="503260"/>
                  </a:cubicBezTo>
                  <a:cubicBezTo>
                    <a:pt x="307370" y="497111"/>
                    <a:pt x="307450" y="489052"/>
                    <a:pt x="298832" y="487001"/>
                  </a:cubicBezTo>
                  <a:cubicBezTo>
                    <a:pt x="291368" y="480086"/>
                    <a:pt x="286847" y="470650"/>
                    <a:pt x="277800" y="464867"/>
                  </a:cubicBezTo>
                  <a:cubicBezTo>
                    <a:pt x="262959" y="455374"/>
                    <a:pt x="246791" y="452928"/>
                    <a:pt x="229835" y="453054"/>
                  </a:cubicBezTo>
                  <a:cubicBezTo>
                    <a:pt x="222828" y="453105"/>
                    <a:pt x="215827" y="453665"/>
                    <a:pt x="208826" y="453991"/>
                  </a:cubicBezTo>
                  <a:cubicBezTo>
                    <a:pt x="205723" y="455648"/>
                    <a:pt x="202471" y="454403"/>
                    <a:pt x="199288" y="454557"/>
                  </a:cubicBezTo>
                  <a:cubicBezTo>
                    <a:pt x="194036" y="454814"/>
                    <a:pt x="188349" y="457346"/>
                    <a:pt x="185200" y="450448"/>
                  </a:cubicBezTo>
                  <a:cubicBezTo>
                    <a:pt x="182703" y="444973"/>
                    <a:pt x="186275" y="443138"/>
                    <a:pt x="190121" y="440406"/>
                  </a:cubicBezTo>
                  <a:cubicBezTo>
                    <a:pt x="199093" y="434034"/>
                    <a:pt x="198882" y="433737"/>
                    <a:pt x="207146" y="439292"/>
                  </a:cubicBezTo>
                  <a:cubicBezTo>
                    <a:pt x="201340" y="427782"/>
                    <a:pt x="183486" y="428445"/>
                    <a:pt x="182583" y="411746"/>
                  </a:cubicBezTo>
                  <a:cubicBezTo>
                    <a:pt x="181663" y="394789"/>
                    <a:pt x="182188" y="392726"/>
                    <a:pt x="201311" y="388360"/>
                  </a:cubicBezTo>
                  <a:cubicBezTo>
                    <a:pt x="199208" y="389446"/>
                    <a:pt x="194361" y="390412"/>
                    <a:pt x="189641" y="387257"/>
                  </a:cubicBezTo>
                  <a:cubicBezTo>
                    <a:pt x="188395" y="386314"/>
                    <a:pt x="187464" y="385119"/>
                    <a:pt x="186806" y="383708"/>
                  </a:cubicBezTo>
                  <a:cubicBezTo>
                    <a:pt x="185818" y="381365"/>
                    <a:pt x="184600" y="376256"/>
                    <a:pt x="183600" y="377239"/>
                  </a:cubicBezTo>
                  <a:cubicBezTo>
                    <a:pt x="170468" y="390074"/>
                    <a:pt x="167061" y="373238"/>
                    <a:pt x="159414" y="369780"/>
                  </a:cubicBezTo>
                  <a:cubicBezTo>
                    <a:pt x="158202" y="369100"/>
                    <a:pt x="156986" y="368426"/>
                    <a:pt x="155722" y="367900"/>
                  </a:cubicBezTo>
                  <a:cubicBezTo>
                    <a:pt x="146179" y="369346"/>
                    <a:pt x="151053" y="378736"/>
                    <a:pt x="147225" y="383525"/>
                  </a:cubicBezTo>
                  <a:cubicBezTo>
                    <a:pt x="144607" y="386794"/>
                    <a:pt x="144098" y="392069"/>
                    <a:pt x="138840" y="392509"/>
                  </a:cubicBezTo>
                  <a:cubicBezTo>
                    <a:pt x="134377" y="392886"/>
                    <a:pt x="131965" y="389606"/>
                    <a:pt x="130554" y="385834"/>
                  </a:cubicBezTo>
                  <a:cubicBezTo>
                    <a:pt x="126261" y="374335"/>
                    <a:pt x="114380" y="371798"/>
                    <a:pt x="106185" y="364963"/>
                  </a:cubicBezTo>
                  <a:cubicBezTo>
                    <a:pt x="105019" y="363637"/>
                    <a:pt x="103116" y="362762"/>
                    <a:pt x="103288" y="360562"/>
                  </a:cubicBezTo>
                  <a:cubicBezTo>
                    <a:pt x="102647" y="361339"/>
                    <a:pt x="102527" y="361922"/>
                    <a:pt x="102956" y="362334"/>
                  </a:cubicBezTo>
                  <a:cubicBezTo>
                    <a:pt x="103293" y="362660"/>
                    <a:pt x="103648" y="362820"/>
                    <a:pt x="104042" y="362871"/>
                  </a:cubicBezTo>
                  <a:cubicBezTo>
                    <a:pt x="104905" y="363917"/>
                    <a:pt x="105608" y="365003"/>
                    <a:pt x="106185" y="366220"/>
                  </a:cubicBezTo>
                  <a:cubicBezTo>
                    <a:pt x="105190" y="378090"/>
                    <a:pt x="118290" y="380633"/>
                    <a:pt x="123198" y="383365"/>
                  </a:cubicBezTo>
                  <a:cubicBezTo>
                    <a:pt x="134114" y="389446"/>
                    <a:pt x="136383" y="396144"/>
                    <a:pt x="134954" y="407305"/>
                  </a:cubicBezTo>
                  <a:cubicBezTo>
                    <a:pt x="139881" y="403013"/>
                    <a:pt x="133834" y="393543"/>
                    <a:pt x="141452" y="393549"/>
                  </a:cubicBezTo>
                  <a:cubicBezTo>
                    <a:pt x="148505" y="393549"/>
                    <a:pt x="156643" y="395515"/>
                    <a:pt x="160146" y="403802"/>
                  </a:cubicBezTo>
                  <a:cubicBezTo>
                    <a:pt x="157774" y="407122"/>
                    <a:pt x="159803" y="407865"/>
                    <a:pt x="162758" y="408094"/>
                  </a:cubicBezTo>
                  <a:cubicBezTo>
                    <a:pt x="173428" y="418541"/>
                    <a:pt x="175342" y="432628"/>
                    <a:pt x="178725" y="446070"/>
                  </a:cubicBezTo>
                  <a:cubicBezTo>
                    <a:pt x="177897" y="448979"/>
                    <a:pt x="178594" y="450842"/>
                    <a:pt x="182097" y="450773"/>
                  </a:cubicBezTo>
                  <a:cubicBezTo>
                    <a:pt x="184498" y="454082"/>
                    <a:pt x="184446" y="457214"/>
                    <a:pt x="181526" y="460163"/>
                  </a:cubicBezTo>
                  <a:cubicBezTo>
                    <a:pt x="155568" y="469782"/>
                    <a:pt x="129279" y="478628"/>
                    <a:pt x="103796" y="489378"/>
                  </a:cubicBezTo>
                  <a:cubicBezTo>
                    <a:pt x="92537" y="494127"/>
                    <a:pt x="81570" y="497854"/>
                    <a:pt x="69478" y="498008"/>
                  </a:cubicBezTo>
                  <a:cubicBezTo>
                    <a:pt x="57024" y="498174"/>
                    <a:pt x="44612" y="497591"/>
                    <a:pt x="32656" y="493516"/>
                  </a:cubicBezTo>
                  <a:cubicBezTo>
                    <a:pt x="32793" y="491779"/>
                    <a:pt x="37274" y="491430"/>
                    <a:pt x="34999" y="489727"/>
                  </a:cubicBezTo>
                  <a:cubicBezTo>
                    <a:pt x="23431" y="481074"/>
                    <a:pt x="34456" y="479554"/>
                    <a:pt x="38748" y="480549"/>
                  </a:cubicBezTo>
                  <a:cubicBezTo>
                    <a:pt x="45320" y="482075"/>
                    <a:pt x="50646" y="478817"/>
                    <a:pt x="56721" y="478446"/>
                  </a:cubicBezTo>
                  <a:cubicBezTo>
                    <a:pt x="48538" y="479771"/>
                    <a:pt x="41028" y="478966"/>
                    <a:pt x="34045" y="474016"/>
                  </a:cubicBezTo>
                  <a:cubicBezTo>
                    <a:pt x="24369" y="467164"/>
                    <a:pt x="14145" y="465752"/>
                    <a:pt x="3943" y="473359"/>
                  </a:cubicBezTo>
                  <a:cubicBezTo>
                    <a:pt x="-1611" y="467844"/>
                    <a:pt x="-286" y="461186"/>
                    <a:pt x="1812" y="455083"/>
                  </a:cubicBezTo>
                  <a:cubicBezTo>
                    <a:pt x="13950" y="419787"/>
                    <a:pt x="28615" y="386211"/>
                    <a:pt x="58219" y="361048"/>
                  </a:cubicBezTo>
                  <a:cubicBezTo>
                    <a:pt x="79416" y="343029"/>
                    <a:pt x="99253" y="323415"/>
                    <a:pt x="122067" y="307316"/>
                  </a:cubicBezTo>
                  <a:cubicBezTo>
                    <a:pt x="128268" y="302938"/>
                    <a:pt x="134062" y="297869"/>
                    <a:pt x="141481" y="295480"/>
                  </a:cubicBezTo>
                  <a:cubicBezTo>
                    <a:pt x="143447" y="294297"/>
                    <a:pt x="145487" y="294251"/>
                    <a:pt x="147733" y="294628"/>
                  </a:cubicBezTo>
                  <a:cubicBezTo>
                    <a:pt x="151271" y="295223"/>
                    <a:pt x="153768" y="309504"/>
                    <a:pt x="158832" y="295343"/>
                  </a:cubicBezTo>
                  <a:cubicBezTo>
                    <a:pt x="159757" y="292748"/>
                    <a:pt x="164998" y="294400"/>
                    <a:pt x="167210" y="297200"/>
                  </a:cubicBezTo>
                  <a:cubicBezTo>
                    <a:pt x="173125" y="304681"/>
                    <a:pt x="177943" y="313105"/>
                    <a:pt x="174251" y="322712"/>
                  </a:cubicBezTo>
                  <a:cubicBezTo>
                    <a:pt x="162672" y="352875"/>
                    <a:pt x="174131" y="357476"/>
                    <a:pt x="198316" y="361471"/>
                  </a:cubicBezTo>
                  <a:cubicBezTo>
                    <a:pt x="195653" y="358608"/>
                    <a:pt x="192259" y="356282"/>
                    <a:pt x="193013" y="352470"/>
                  </a:cubicBezTo>
                  <a:cubicBezTo>
                    <a:pt x="194664" y="344143"/>
                    <a:pt x="192510" y="339725"/>
                    <a:pt x="183863" y="335913"/>
                  </a:cubicBezTo>
                  <a:cubicBezTo>
                    <a:pt x="176885" y="332839"/>
                    <a:pt x="177017" y="321506"/>
                    <a:pt x="177902" y="315814"/>
                  </a:cubicBezTo>
                  <a:cubicBezTo>
                    <a:pt x="179217" y="307361"/>
                    <a:pt x="178623" y="301000"/>
                    <a:pt x="173616" y="294783"/>
                  </a:cubicBezTo>
                  <a:cubicBezTo>
                    <a:pt x="168067" y="287885"/>
                    <a:pt x="170142" y="281735"/>
                    <a:pt x="174799" y="275614"/>
                  </a:cubicBezTo>
                  <a:cubicBezTo>
                    <a:pt x="182749" y="267476"/>
                    <a:pt x="193007" y="261898"/>
                    <a:pt x="199831" y="252440"/>
                  </a:cubicBezTo>
                  <a:cubicBezTo>
                    <a:pt x="210867" y="237152"/>
                    <a:pt x="210815" y="234432"/>
                    <a:pt x="194939" y="224534"/>
                  </a:cubicBezTo>
                  <a:cubicBezTo>
                    <a:pt x="179748" y="215064"/>
                    <a:pt x="164021" y="206440"/>
                    <a:pt x="148533" y="197445"/>
                  </a:cubicBezTo>
                  <a:cubicBezTo>
                    <a:pt x="149121" y="192078"/>
                    <a:pt x="147916" y="186820"/>
                    <a:pt x="142178" y="185906"/>
                  </a:cubicBezTo>
                  <a:cubicBezTo>
                    <a:pt x="133508" y="184529"/>
                    <a:pt x="134994" y="178865"/>
                    <a:pt x="134697" y="173007"/>
                  </a:cubicBezTo>
                  <a:cubicBezTo>
                    <a:pt x="134337" y="165766"/>
                    <a:pt x="136697" y="170676"/>
                    <a:pt x="139429" y="171030"/>
                  </a:cubicBezTo>
                  <a:cubicBezTo>
                    <a:pt x="148122" y="172161"/>
                    <a:pt x="140618" y="162777"/>
                    <a:pt x="145344" y="160857"/>
                  </a:cubicBezTo>
                  <a:cubicBezTo>
                    <a:pt x="145361" y="160212"/>
                    <a:pt x="145379" y="159566"/>
                    <a:pt x="145384" y="158914"/>
                  </a:cubicBezTo>
                  <a:cubicBezTo>
                    <a:pt x="145733" y="157651"/>
                    <a:pt x="146281" y="156485"/>
                    <a:pt x="147053" y="155422"/>
                  </a:cubicBezTo>
                  <a:cubicBezTo>
                    <a:pt x="147573" y="155034"/>
                    <a:pt x="148104" y="154651"/>
                    <a:pt x="148636" y="154274"/>
                  </a:cubicBezTo>
                  <a:close/>
                </a:path>
              </a:pathLst>
            </a:custGeom>
            <a:grpFill/>
            <a:ln w="5715" cap="flat">
              <a:noFill/>
              <a:prstDash val="solid"/>
              <a:miter/>
            </a:ln>
          </p:spPr>
          <p:txBody>
            <a:bodyPr rtlCol="0" anchor="ctr"/>
            <a:lstStyle/>
            <a:p>
              <a:endParaRPr lang="zh-CN" altLang="en-US"/>
            </a:p>
          </p:txBody>
        </p:sp>
        <p:sp>
          <p:nvSpPr>
            <p:cNvPr id="3260" name="任意多边形: 形状 3259">
              <a:extLst>
                <a:ext uri="{FF2B5EF4-FFF2-40B4-BE49-F238E27FC236}">
                  <a16:creationId xmlns:a16="http://schemas.microsoft.com/office/drawing/2014/main" id="{9F40FB1C-0F92-7064-11E9-75AA0973710D}"/>
                </a:ext>
              </a:extLst>
            </p:cNvPr>
            <p:cNvSpPr/>
            <p:nvPr/>
          </p:nvSpPr>
          <p:spPr>
            <a:xfrm>
              <a:off x="7404221" y="298994"/>
              <a:ext cx="723637" cy="579052"/>
            </a:xfrm>
            <a:custGeom>
              <a:avLst/>
              <a:gdLst>
                <a:gd name="connsiteX0" fmla="*/ 679279 w 723637"/>
                <a:gd name="connsiteY0" fmla="*/ 518353 h 579052"/>
                <a:gd name="connsiteX1" fmla="*/ 722267 w 723637"/>
                <a:gd name="connsiteY1" fmla="*/ 564868 h 579052"/>
                <a:gd name="connsiteX2" fmla="*/ 714752 w 723637"/>
                <a:gd name="connsiteY2" fmla="*/ 575486 h 579052"/>
                <a:gd name="connsiteX3" fmla="*/ 699927 w 723637"/>
                <a:gd name="connsiteY3" fmla="*/ 572577 h 579052"/>
                <a:gd name="connsiteX4" fmla="*/ 688726 w 723637"/>
                <a:gd name="connsiteY4" fmla="*/ 557924 h 579052"/>
                <a:gd name="connsiteX5" fmla="*/ 693709 w 723637"/>
                <a:gd name="connsiteY5" fmla="*/ 566599 h 579052"/>
                <a:gd name="connsiteX6" fmla="*/ 690297 w 723637"/>
                <a:gd name="connsiteY6" fmla="*/ 575189 h 579052"/>
                <a:gd name="connsiteX7" fmla="*/ 678050 w 723637"/>
                <a:gd name="connsiteY7" fmla="*/ 578949 h 579052"/>
                <a:gd name="connsiteX8" fmla="*/ 674490 w 723637"/>
                <a:gd name="connsiteY8" fmla="*/ 576269 h 579052"/>
                <a:gd name="connsiteX9" fmla="*/ 649686 w 723637"/>
                <a:gd name="connsiteY9" fmla="*/ 551112 h 579052"/>
                <a:gd name="connsiteX10" fmla="*/ 661345 w 723637"/>
                <a:gd name="connsiteY10" fmla="*/ 553100 h 579052"/>
                <a:gd name="connsiteX11" fmla="*/ 671929 w 723637"/>
                <a:gd name="connsiteY11" fmla="*/ 564227 h 579052"/>
                <a:gd name="connsiteX12" fmla="*/ 659590 w 723637"/>
                <a:gd name="connsiteY12" fmla="*/ 574532 h 579052"/>
                <a:gd name="connsiteX13" fmla="*/ 649063 w 723637"/>
                <a:gd name="connsiteY13" fmla="*/ 573314 h 579052"/>
                <a:gd name="connsiteX14" fmla="*/ 627981 w 723637"/>
                <a:gd name="connsiteY14" fmla="*/ 565708 h 579052"/>
                <a:gd name="connsiteX15" fmla="*/ 619351 w 723637"/>
                <a:gd name="connsiteY15" fmla="*/ 552672 h 579052"/>
                <a:gd name="connsiteX16" fmla="*/ 622214 w 723637"/>
                <a:gd name="connsiteY16" fmla="*/ 545734 h 579052"/>
                <a:gd name="connsiteX17" fmla="*/ 619368 w 723637"/>
                <a:gd name="connsiteY17" fmla="*/ 552672 h 579052"/>
                <a:gd name="connsiteX18" fmla="*/ 606709 w 723637"/>
                <a:gd name="connsiteY18" fmla="*/ 554655 h 579052"/>
                <a:gd name="connsiteX19" fmla="*/ 531266 w 723637"/>
                <a:gd name="connsiteY19" fmla="*/ 502643 h 579052"/>
                <a:gd name="connsiteX20" fmla="*/ 546222 w 723637"/>
                <a:gd name="connsiteY20" fmla="*/ 502551 h 579052"/>
                <a:gd name="connsiteX21" fmla="*/ 568785 w 723637"/>
                <a:gd name="connsiteY21" fmla="*/ 508803 h 579052"/>
                <a:gd name="connsiteX22" fmla="*/ 572282 w 723637"/>
                <a:gd name="connsiteY22" fmla="*/ 506563 h 579052"/>
                <a:gd name="connsiteX23" fmla="*/ 586027 w 723637"/>
                <a:gd name="connsiteY23" fmla="*/ 515204 h 579052"/>
                <a:gd name="connsiteX24" fmla="*/ 587924 w 723637"/>
                <a:gd name="connsiteY24" fmla="*/ 512975 h 579052"/>
                <a:gd name="connsiteX25" fmla="*/ 559292 w 723637"/>
                <a:gd name="connsiteY25" fmla="*/ 508586 h 579052"/>
                <a:gd name="connsiteX26" fmla="*/ 536261 w 723637"/>
                <a:gd name="connsiteY26" fmla="*/ 495653 h 579052"/>
                <a:gd name="connsiteX27" fmla="*/ 531129 w 723637"/>
                <a:gd name="connsiteY27" fmla="*/ 474656 h 579052"/>
                <a:gd name="connsiteX28" fmla="*/ 512149 w 723637"/>
                <a:gd name="connsiteY28" fmla="*/ 446458 h 579052"/>
                <a:gd name="connsiteX29" fmla="*/ 479168 w 723637"/>
                <a:gd name="connsiteY29" fmla="*/ 429279 h 579052"/>
                <a:gd name="connsiteX30" fmla="*/ 477202 w 723637"/>
                <a:gd name="connsiteY30" fmla="*/ 425159 h 579052"/>
                <a:gd name="connsiteX31" fmla="*/ 466429 w 723637"/>
                <a:gd name="connsiteY31" fmla="*/ 410340 h 579052"/>
                <a:gd name="connsiteX32" fmla="*/ 452090 w 723637"/>
                <a:gd name="connsiteY32" fmla="*/ 398658 h 579052"/>
                <a:gd name="connsiteX33" fmla="*/ 452056 w 723637"/>
                <a:gd name="connsiteY33" fmla="*/ 394126 h 579052"/>
                <a:gd name="connsiteX34" fmla="*/ 466903 w 723637"/>
                <a:gd name="connsiteY34" fmla="*/ 393338 h 579052"/>
                <a:gd name="connsiteX35" fmla="*/ 442266 w 723637"/>
                <a:gd name="connsiteY35" fmla="*/ 369009 h 579052"/>
                <a:gd name="connsiteX36" fmla="*/ 437557 w 723637"/>
                <a:gd name="connsiteY36" fmla="*/ 364071 h 579052"/>
                <a:gd name="connsiteX37" fmla="*/ 418955 w 723637"/>
                <a:gd name="connsiteY37" fmla="*/ 344257 h 579052"/>
                <a:gd name="connsiteX38" fmla="*/ 418778 w 723637"/>
                <a:gd name="connsiteY38" fmla="*/ 323477 h 579052"/>
                <a:gd name="connsiteX39" fmla="*/ 417092 w 723637"/>
                <a:gd name="connsiteY39" fmla="*/ 321397 h 579052"/>
                <a:gd name="connsiteX40" fmla="*/ 406679 w 723637"/>
                <a:gd name="connsiteY40" fmla="*/ 312910 h 579052"/>
                <a:gd name="connsiteX41" fmla="*/ 418092 w 723637"/>
                <a:gd name="connsiteY41" fmla="*/ 303503 h 579052"/>
                <a:gd name="connsiteX42" fmla="*/ 394146 w 723637"/>
                <a:gd name="connsiteY42" fmla="*/ 281684 h 579052"/>
                <a:gd name="connsiteX43" fmla="*/ 389162 w 723637"/>
                <a:gd name="connsiteY43" fmla="*/ 269088 h 579052"/>
                <a:gd name="connsiteX44" fmla="*/ 391745 w 723637"/>
                <a:gd name="connsiteY44" fmla="*/ 267379 h 579052"/>
                <a:gd name="connsiteX45" fmla="*/ 396283 w 723637"/>
                <a:gd name="connsiteY45" fmla="*/ 265053 h 579052"/>
                <a:gd name="connsiteX46" fmla="*/ 395140 w 723637"/>
                <a:gd name="connsiteY46" fmla="*/ 264059 h 579052"/>
                <a:gd name="connsiteX47" fmla="*/ 391117 w 723637"/>
                <a:gd name="connsiteY47" fmla="*/ 267830 h 579052"/>
                <a:gd name="connsiteX48" fmla="*/ 371126 w 723637"/>
                <a:gd name="connsiteY48" fmla="*/ 294782 h 579052"/>
                <a:gd name="connsiteX49" fmla="*/ 368754 w 723637"/>
                <a:gd name="connsiteY49" fmla="*/ 287667 h 579052"/>
                <a:gd name="connsiteX50" fmla="*/ 366777 w 723637"/>
                <a:gd name="connsiteY50" fmla="*/ 285198 h 579052"/>
                <a:gd name="connsiteX51" fmla="*/ 361816 w 723637"/>
                <a:gd name="connsiteY51" fmla="*/ 283147 h 579052"/>
                <a:gd name="connsiteX52" fmla="*/ 362965 w 723637"/>
                <a:gd name="connsiteY52" fmla="*/ 286513 h 579052"/>
                <a:gd name="connsiteX53" fmla="*/ 370760 w 723637"/>
                <a:gd name="connsiteY53" fmla="*/ 294599 h 579052"/>
                <a:gd name="connsiteX54" fmla="*/ 385282 w 723637"/>
                <a:gd name="connsiteY54" fmla="*/ 312150 h 579052"/>
                <a:gd name="connsiteX55" fmla="*/ 372486 w 723637"/>
                <a:gd name="connsiteY55" fmla="*/ 315539 h 579052"/>
                <a:gd name="connsiteX56" fmla="*/ 370006 w 723637"/>
                <a:gd name="connsiteY56" fmla="*/ 314945 h 579052"/>
                <a:gd name="connsiteX57" fmla="*/ 371109 w 723637"/>
                <a:gd name="connsiteY57" fmla="*/ 316917 h 579052"/>
                <a:gd name="connsiteX58" fmla="*/ 368171 w 723637"/>
                <a:gd name="connsiteY58" fmla="*/ 319568 h 579052"/>
                <a:gd name="connsiteX59" fmla="*/ 359987 w 723637"/>
                <a:gd name="connsiteY59" fmla="*/ 318911 h 579052"/>
                <a:gd name="connsiteX60" fmla="*/ 341288 w 723637"/>
                <a:gd name="connsiteY60" fmla="*/ 288947 h 579052"/>
                <a:gd name="connsiteX61" fmla="*/ 326034 w 723637"/>
                <a:gd name="connsiteY61" fmla="*/ 269534 h 579052"/>
                <a:gd name="connsiteX62" fmla="*/ 320988 w 723637"/>
                <a:gd name="connsiteY62" fmla="*/ 274437 h 579052"/>
                <a:gd name="connsiteX63" fmla="*/ 308987 w 723637"/>
                <a:gd name="connsiteY63" fmla="*/ 282009 h 579052"/>
                <a:gd name="connsiteX64" fmla="*/ 307283 w 723637"/>
                <a:gd name="connsiteY64" fmla="*/ 277746 h 579052"/>
                <a:gd name="connsiteX65" fmla="*/ 306375 w 723637"/>
                <a:gd name="connsiteY65" fmla="*/ 281289 h 579052"/>
                <a:gd name="connsiteX66" fmla="*/ 298471 w 723637"/>
                <a:gd name="connsiteY66" fmla="*/ 285873 h 579052"/>
                <a:gd name="connsiteX67" fmla="*/ 298968 w 723637"/>
                <a:gd name="connsiteY67" fmla="*/ 302732 h 579052"/>
                <a:gd name="connsiteX68" fmla="*/ 301146 w 723637"/>
                <a:gd name="connsiteY68" fmla="*/ 301978 h 579052"/>
                <a:gd name="connsiteX69" fmla="*/ 342265 w 723637"/>
                <a:gd name="connsiteY69" fmla="*/ 345754 h 579052"/>
                <a:gd name="connsiteX70" fmla="*/ 356936 w 723637"/>
                <a:gd name="connsiteY70" fmla="*/ 327055 h 579052"/>
                <a:gd name="connsiteX71" fmla="*/ 369263 w 723637"/>
                <a:gd name="connsiteY71" fmla="*/ 365203 h 579052"/>
                <a:gd name="connsiteX72" fmla="*/ 357433 w 723637"/>
                <a:gd name="connsiteY72" fmla="*/ 376827 h 579052"/>
                <a:gd name="connsiteX73" fmla="*/ 350106 w 723637"/>
                <a:gd name="connsiteY73" fmla="*/ 373381 h 579052"/>
                <a:gd name="connsiteX74" fmla="*/ 166306 w 723637"/>
                <a:gd name="connsiteY74" fmla="*/ 274540 h 579052"/>
                <a:gd name="connsiteX75" fmla="*/ 143206 w 723637"/>
                <a:gd name="connsiteY75" fmla="*/ 262613 h 579052"/>
                <a:gd name="connsiteX76" fmla="*/ 165340 w 723637"/>
                <a:gd name="connsiteY76" fmla="*/ 254623 h 579052"/>
                <a:gd name="connsiteX77" fmla="*/ 180622 w 723637"/>
                <a:gd name="connsiteY77" fmla="*/ 260521 h 579052"/>
                <a:gd name="connsiteX78" fmla="*/ 176587 w 723637"/>
                <a:gd name="connsiteY78" fmla="*/ 253532 h 579052"/>
                <a:gd name="connsiteX79" fmla="*/ 173673 w 723637"/>
                <a:gd name="connsiteY79" fmla="*/ 252971 h 579052"/>
                <a:gd name="connsiteX80" fmla="*/ 159288 w 723637"/>
                <a:gd name="connsiteY80" fmla="*/ 248965 h 579052"/>
                <a:gd name="connsiteX81" fmla="*/ 161917 w 723637"/>
                <a:gd name="connsiteY81" fmla="*/ 225888 h 579052"/>
                <a:gd name="connsiteX82" fmla="*/ 166157 w 723637"/>
                <a:gd name="connsiteY82" fmla="*/ 210549 h 579052"/>
                <a:gd name="connsiteX83" fmla="*/ 155156 w 723637"/>
                <a:gd name="connsiteY83" fmla="*/ 212475 h 579052"/>
                <a:gd name="connsiteX84" fmla="*/ 142526 w 723637"/>
                <a:gd name="connsiteY84" fmla="*/ 205297 h 579052"/>
                <a:gd name="connsiteX85" fmla="*/ 130381 w 723637"/>
                <a:gd name="connsiteY85" fmla="*/ 196593 h 579052"/>
                <a:gd name="connsiteX86" fmla="*/ 125215 w 723637"/>
                <a:gd name="connsiteY86" fmla="*/ 193810 h 579052"/>
                <a:gd name="connsiteX87" fmla="*/ 123375 w 723637"/>
                <a:gd name="connsiteY87" fmla="*/ 191415 h 579052"/>
                <a:gd name="connsiteX88" fmla="*/ 125198 w 723637"/>
                <a:gd name="connsiteY88" fmla="*/ 193798 h 579052"/>
                <a:gd name="connsiteX89" fmla="*/ 130090 w 723637"/>
                <a:gd name="connsiteY89" fmla="*/ 197433 h 579052"/>
                <a:gd name="connsiteX90" fmla="*/ 125347 w 723637"/>
                <a:gd name="connsiteY90" fmla="*/ 214138 h 579052"/>
                <a:gd name="connsiteX91" fmla="*/ 114277 w 723637"/>
                <a:gd name="connsiteY91" fmla="*/ 211441 h 579052"/>
                <a:gd name="connsiteX92" fmla="*/ 104755 w 723637"/>
                <a:gd name="connsiteY92" fmla="*/ 209503 h 579052"/>
                <a:gd name="connsiteX93" fmla="*/ 104144 w 723637"/>
                <a:gd name="connsiteY93" fmla="*/ 221025 h 579052"/>
                <a:gd name="connsiteX94" fmla="*/ 110013 w 723637"/>
                <a:gd name="connsiteY94" fmla="*/ 233866 h 579052"/>
                <a:gd name="connsiteX95" fmla="*/ 100995 w 723637"/>
                <a:gd name="connsiteY95" fmla="*/ 241873 h 579052"/>
                <a:gd name="connsiteX96" fmla="*/ 100961 w 723637"/>
                <a:gd name="connsiteY96" fmla="*/ 241856 h 579052"/>
                <a:gd name="connsiteX97" fmla="*/ 94280 w 723637"/>
                <a:gd name="connsiteY97" fmla="*/ 238667 h 579052"/>
                <a:gd name="connsiteX98" fmla="*/ 94348 w 723637"/>
                <a:gd name="connsiteY98" fmla="*/ 238707 h 579052"/>
                <a:gd name="connsiteX99" fmla="*/ 80152 w 723637"/>
                <a:gd name="connsiteY99" fmla="*/ 222905 h 579052"/>
                <a:gd name="connsiteX100" fmla="*/ 82730 w 723637"/>
                <a:gd name="connsiteY100" fmla="*/ 209337 h 579052"/>
                <a:gd name="connsiteX101" fmla="*/ 87599 w 723637"/>
                <a:gd name="connsiteY101" fmla="*/ 197599 h 579052"/>
                <a:gd name="connsiteX102" fmla="*/ 63448 w 723637"/>
                <a:gd name="connsiteY102" fmla="*/ 143483 h 579052"/>
                <a:gd name="connsiteX103" fmla="*/ 60401 w 723637"/>
                <a:gd name="connsiteY103" fmla="*/ 138157 h 579052"/>
                <a:gd name="connsiteX104" fmla="*/ 61573 w 723637"/>
                <a:gd name="connsiteY104" fmla="*/ 112634 h 579052"/>
                <a:gd name="connsiteX105" fmla="*/ 56458 w 723637"/>
                <a:gd name="connsiteY105" fmla="*/ 77732 h 579052"/>
                <a:gd name="connsiteX106" fmla="*/ 57584 w 723637"/>
                <a:gd name="connsiteY106" fmla="*/ 74726 h 579052"/>
                <a:gd name="connsiteX107" fmla="*/ 71951 w 723637"/>
                <a:gd name="connsiteY107" fmla="*/ 81967 h 579052"/>
                <a:gd name="connsiteX108" fmla="*/ 91388 w 723637"/>
                <a:gd name="connsiteY108" fmla="*/ 94386 h 579052"/>
                <a:gd name="connsiteX109" fmla="*/ 76323 w 723637"/>
                <a:gd name="connsiteY109" fmla="*/ 79327 h 579052"/>
                <a:gd name="connsiteX110" fmla="*/ 57881 w 723637"/>
                <a:gd name="connsiteY110" fmla="*/ 58781 h 579052"/>
                <a:gd name="connsiteX111" fmla="*/ 58007 w 723637"/>
                <a:gd name="connsiteY111" fmla="*/ 74332 h 579052"/>
                <a:gd name="connsiteX112" fmla="*/ 40290 w 723637"/>
                <a:gd name="connsiteY112" fmla="*/ 61742 h 579052"/>
                <a:gd name="connsiteX113" fmla="*/ 41730 w 723637"/>
                <a:gd name="connsiteY113" fmla="*/ 58038 h 579052"/>
                <a:gd name="connsiteX114" fmla="*/ 40210 w 723637"/>
                <a:gd name="connsiteY114" fmla="*/ 60365 h 579052"/>
                <a:gd name="connsiteX115" fmla="*/ 36621 w 723637"/>
                <a:gd name="connsiteY115" fmla="*/ 73938 h 579052"/>
                <a:gd name="connsiteX116" fmla="*/ 27797 w 723637"/>
                <a:gd name="connsiteY116" fmla="*/ 62645 h 579052"/>
                <a:gd name="connsiteX117" fmla="*/ 21471 w 723637"/>
                <a:gd name="connsiteY117" fmla="*/ 52015 h 579052"/>
                <a:gd name="connsiteX118" fmla="*/ 21511 w 723637"/>
                <a:gd name="connsiteY118" fmla="*/ 38265 h 579052"/>
                <a:gd name="connsiteX119" fmla="*/ 31409 w 723637"/>
                <a:gd name="connsiteY119" fmla="*/ 38505 h 579052"/>
                <a:gd name="connsiteX120" fmla="*/ 23117 w 723637"/>
                <a:gd name="connsiteY120" fmla="*/ 28641 h 579052"/>
                <a:gd name="connsiteX121" fmla="*/ 23220 w 723637"/>
                <a:gd name="connsiteY121" fmla="*/ 25514 h 579052"/>
                <a:gd name="connsiteX122" fmla="*/ 22705 w 723637"/>
                <a:gd name="connsiteY122" fmla="*/ 27886 h 579052"/>
                <a:gd name="connsiteX123" fmla="*/ 20573 w 723637"/>
                <a:gd name="connsiteY123" fmla="*/ 38808 h 579052"/>
                <a:gd name="connsiteX124" fmla="*/ 697 w 723637"/>
                <a:gd name="connsiteY124" fmla="*/ 9398 h 579052"/>
                <a:gd name="connsiteX125" fmla="*/ 2800 w 723637"/>
                <a:gd name="connsiteY125" fmla="*/ 2169 h 579052"/>
                <a:gd name="connsiteX126" fmla="*/ 12013 w 723637"/>
                <a:gd name="connsiteY126" fmla="*/ 3877 h 579052"/>
                <a:gd name="connsiteX127" fmla="*/ 22179 w 723637"/>
                <a:gd name="connsiteY127" fmla="*/ 1717 h 579052"/>
                <a:gd name="connsiteX128" fmla="*/ 33061 w 723637"/>
                <a:gd name="connsiteY128" fmla="*/ 1369 h 579052"/>
                <a:gd name="connsiteX129" fmla="*/ 64499 w 723637"/>
                <a:gd name="connsiteY129" fmla="*/ 9598 h 579052"/>
                <a:gd name="connsiteX130" fmla="*/ 101052 w 723637"/>
                <a:gd name="connsiteY130" fmla="*/ 27795 h 579052"/>
                <a:gd name="connsiteX131" fmla="*/ 117294 w 723637"/>
                <a:gd name="connsiteY131" fmla="*/ 44608 h 579052"/>
                <a:gd name="connsiteX132" fmla="*/ 119014 w 723637"/>
                <a:gd name="connsiteY132" fmla="*/ 47157 h 579052"/>
                <a:gd name="connsiteX133" fmla="*/ 138788 w 723637"/>
                <a:gd name="connsiteY133" fmla="*/ 72132 h 579052"/>
                <a:gd name="connsiteX134" fmla="*/ 141972 w 723637"/>
                <a:gd name="connsiteY134" fmla="*/ 88082 h 579052"/>
                <a:gd name="connsiteX135" fmla="*/ 138977 w 723637"/>
                <a:gd name="connsiteY135" fmla="*/ 70069 h 579052"/>
                <a:gd name="connsiteX136" fmla="*/ 139205 w 723637"/>
                <a:gd name="connsiteY136" fmla="*/ 60273 h 579052"/>
                <a:gd name="connsiteX137" fmla="*/ 147824 w 723637"/>
                <a:gd name="connsiteY137" fmla="*/ 63159 h 579052"/>
                <a:gd name="connsiteX138" fmla="*/ 161688 w 723637"/>
                <a:gd name="connsiteY138" fmla="*/ 84699 h 579052"/>
                <a:gd name="connsiteX139" fmla="*/ 180330 w 723637"/>
                <a:gd name="connsiteY139" fmla="*/ 70086 h 579052"/>
                <a:gd name="connsiteX140" fmla="*/ 180159 w 723637"/>
                <a:gd name="connsiteY140" fmla="*/ 70086 h 579052"/>
                <a:gd name="connsiteX141" fmla="*/ 188251 w 723637"/>
                <a:gd name="connsiteY141" fmla="*/ 77652 h 579052"/>
                <a:gd name="connsiteX142" fmla="*/ 190966 w 723637"/>
                <a:gd name="connsiteY142" fmla="*/ 80927 h 579052"/>
                <a:gd name="connsiteX143" fmla="*/ 193955 w 723637"/>
                <a:gd name="connsiteY143" fmla="*/ 84728 h 579052"/>
                <a:gd name="connsiteX144" fmla="*/ 196024 w 723637"/>
                <a:gd name="connsiteY144" fmla="*/ 105742 h 579052"/>
                <a:gd name="connsiteX145" fmla="*/ 179959 w 723637"/>
                <a:gd name="connsiteY145" fmla="*/ 98004 h 579052"/>
                <a:gd name="connsiteX146" fmla="*/ 169603 w 723637"/>
                <a:gd name="connsiteY146" fmla="*/ 93929 h 579052"/>
                <a:gd name="connsiteX147" fmla="*/ 180548 w 723637"/>
                <a:gd name="connsiteY147" fmla="*/ 107890 h 579052"/>
                <a:gd name="connsiteX148" fmla="*/ 204591 w 723637"/>
                <a:gd name="connsiteY148" fmla="*/ 141963 h 579052"/>
                <a:gd name="connsiteX149" fmla="*/ 217655 w 723637"/>
                <a:gd name="connsiteY149" fmla="*/ 179379 h 579052"/>
                <a:gd name="connsiteX150" fmla="*/ 218815 w 723637"/>
                <a:gd name="connsiteY150" fmla="*/ 182454 h 579052"/>
                <a:gd name="connsiteX151" fmla="*/ 217895 w 723637"/>
                <a:gd name="connsiteY151" fmla="*/ 178802 h 579052"/>
                <a:gd name="connsiteX152" fmla="*/ 241578 w 723637"/>
                <a:gd name="connsiteY152" fmla="*/ 175030 h 579052"/>
                <a:gd name="connsiteX153" fmla="*/ 232611 w 723637"/>
                <a:gd name="connsiteY153" fmla="*/ 190821 h 579052"/>
                <a:gd name="connsiteX154" fmla="*/ 229091 w 723637"/>
                <a:gd name="connsiteY154" fmla="*/ 189095 h 579052"/>
                <a:gd name="connsiteX155" fmla="*/ 231080 w 723637"/>
                <a:gd name="connsiteY155" fmla="*/ 190661 h 579052"/>
                <a:gd name="connsiteX156" fmla="*/ 239932 w 723637"/>
                <a:gd name="connsiteY156" fmla="*/ 199702 h 579052"/>
                <a:gd name="connsiteX157" fmla="*/ 248899 w 723637"/>
                <a:gd name="connsiteY157" fmla="*/ 206206 h 579052"/>
                <a:gd name="connsiteX158" fmla="*/ 255563 w 723637"/>
                <a:gd name="connsiteY158" fmla="*/ 209760 h 579052"/>
                <a:gd name="connsiteX159" fmla="*/ 265959 w 723637"/>
                <a:gd name="connsiteY159" fmla="*/ 204137 h 579052"/>
                <a:gd name="connsiteX160" fmla="*/ 273862 w 723637"/>
                <a:gd name="connsiteY160" fmla="*/ 229083 h 579052"/>
                <a:gd name="connsiteX161" fmla="*/ 276120 w 723637"/>
                <a:gd name="connsiteY161" fmla="*/ 232455 h 579052"/>
                <a:gd name="connsiteX162" fmla="*/ 256512 w 723637"/>
                <a:gd name="connsiteY162" fmla="*/ 199799 h 579052"/>
                <a:gd name="connsiteX163" fmla="*/ 255340 w 723637"/>
                <a:gd name="connsiteY163" fmla="*/ 195016 h 579052"/>
                <a:gd name="connsiteX164" fmla="*/ 257466 w 723637"/>
                <a:gd name="connsiteY164" fmla="*/ 201696 h 579052"/>
                <a:gd name="connsiteX165" fmla="*/ 249876 w 723637"/>
                <a:gd name="connsiteY165" fmla="*/ 206394 h 579052"/>
                <a:gd name="connsiteX166" fmla="*/ 239344 w 723637"/>
                <a:gd name="connsiteY166" fmla="*/ 199319 h 579052"/>
                <a:gd name="connsiteX167" fmla="*/ 238349 w 723637"/>
                <a:gd name="connsiteY167" fmla="*/ 189644 h 579052"/>
                <a:gd name="connsiteX168" fmla="*/ 239601 w 723637"/>
                <a:gd name="connsiteY168" fmla="*/ 187306 h 579052"/>
                <a:gd name="connsiteX169" fmla="*/ 242075 w 723637"/>
                <a:gd name="connsiteY169" fmla="*/ 173579 h 579052"/>
                <a:gd name="connsiteX170" fmla="*/ 251282 w 723637"/>
                <a:gd name="connsiteY170" fmla="*/ 175253 h 579052"/>
                <a:gd name="connsiteX171" fmla="*/ 258163 w 723637"/>
                <a:gd name="connsiteY171" fmla="*/ 183900 h 579052"/>
                <a:gd name="connsiteX172" fmla="*/ 265987 w 723637"/>
                <a:gd name="connsiteY172" fmla="*/ 179356 h 579052"/>
                <a:gd name="connsiteX173" fmla="*/ 278446 w 723637"/>
                <a:gd name="connsiteY173" fmla="*/ 176768 h 579052"/>
                <a:gd name="connsiteX174" fmla="*/ 285412 w 723637"/>
                <a:gd name="connsiteY174" fmla="*/ 204348 h 579052"/>
                <a:gd name="connsiteX175" fmla="*/ 290927 w 723637"/>
                <a:gd name="connsiteY175" fmla="*/ 212355 h 579052"/>
                <a:gd name="connsiteX176" fmla="*/ 301883 w 723637"/>
                <a:gd name="connsiteY176" fmla="*/ 230031 h 579052"/>
                <a:gd name="connsiteX177" fmla="*/ 311410 w 723637"/>
                <a:gd name="connsiteY177" fmla="*/ 244965 h 579052"/>
                <a:gd name="connsiteX178" fmla="*/ 335733 w 723637"/>
                <a:gd name="connsiteY178" fmla="*/ 252011 h 579052"/>
                <a:gd name="connsiteX179" fmla="*/ 308512 w 723637"/>
                <a:gd name="connsiteY179" fmla="*/ 199913 h 579052"/>
                <a:gd name="connsiteX180" fmla="*/ 298568 w 723637"/>
                <a:gd name="connsiteY180" fmla="*/ 194816 h 579052"/>
                <a:gd name="connsiteX181" fmla="*/ 296454 w 723637"/>
                <a:gd name="connsiteY181" fmla="*/ 191095 h 579052"/>
                <a:gd name="connsiteX182" fmla="*/ 300854 w 723637"/>
                <a:gd name="connsiteY182" fmla="*/ 184174 h 579052"/>
                <a:gd name="connsiteX183" fmla="*/ 305409 w 723637"/>
                <a:gd name="connsiteY183" fmla="*/ 184317 h 579052"/>
                <a:gd name="connsiteX184" fmla="*/ 311638 w 723637"/>
                <a:gd name="connsiteY184" fmla="*/ 187238 h 579052"/>
                <a:gd name="connsiteX185" fmla="*/ 320451 w 723637"/>
                <a:gd name="connsiteY185" fmla="*/ 194438 h 579052"/>
                <a:gd name="connsiteX186" fmla="*/ 349757 w 723637"/>
                <a:gd name="connsiteY186" fmla="*/ 208017 h 579052"/>
                <a:gd name="connsiteX187" fmla="*/ 374606 w 723637"/>
                <a:gd name="connsiteY187" fmla="*/ 227591 h 579052"/>
                <a:gd name="connsiteX188" fmla="*/ 389042 w 723637"/>
                <a:gd name="connsiteY188" fmla="*/ 237181 h 579052"/>
                <a:gd name="connsiteX189" fmla="*/ 388980 w 723637"/>
                <a:gd name="connsiteY189" fmla="*/ 236106 h 579052"/>
                <a:gd name="connsiteX190" fmla="*/ 387477 w 723637"/>
                <a:gd name="connsiteY190" fmla="*/ 235918 h 579052"/>
                <a:gd name="connsiteX191" fmla="*/ 382162 w 723637"/>
                <a:gd name="connsiteY191" fmla="*/ 217338 h 579052"/>
                <a:gd name="connsiteX192" fmla="*/ 396415 w 723637"/>
                <a:gd name="connsiteY192" fmla="*/ 215738 h 579052"/>
                <a:gd name="connsiteX193" fmla="*/ 466195 w 723637"/>
                <a:gd name="connsiteY193" fmla="*/ 287444 h 579052"/>
                <a:gd name="connsiteX194" fmla="*/ 467812 w 723637"/>
                <a:gd name="connsiteY194" fmla="*/ 291805 h 579052"/>
                <a:gd name="connsiteX195" fmla="*/ 466486 w 723637"/>
                <a:gd name="connsiteY195" fmla="*/ 326689 h 579052"/>
                <a:gd name="connsiteX196" fmla="*/ 462823 w 723637"/>
                <a:gd name="connsiteY196" fmla="*/ 327101 h 579052"/>
                <a:gd name="connsiteX197" fmla="*/ 465400 w 723637"/>
                <a:gd name="connsiteY197" fmla="*/ 328707 h 579052"/>
                <a:gd name="connsiteX198" fmla="*/ 487855 w 723637"/>
                <a:gd name="connsiteY198" fmla="*/ 334250 h 579052"/>
                <a:gd name="connsiteX199" fmla="*/ 488581 w 723637"/>
                <a:gd name="connsiteY199" fmla="*/ 311190 h 579052"/>
                <a:gd name="connsiteX200" fmla="*/ 496118 w 723637"/>
                <a:gd name="connsiteY200" fmla="*/ 319585 h 579052"/>
                <a:gd name="connsiteX201" fmla="*/ 505817 w 723637"/>
                <a:gd name="connsiteY201" fmla="*/ 330410 h 579052"/>
                <a:gd name="connsiteX202" fmla="*/ 505817 w 723637"/>
                <a:gd name="connsiteY202" fmla="*/ 330381 h 579052"/>
                <a:gd name="connsiteX203" fmla="*/ 521665 w 723637"/>
                <a:gd name="connsiteY203" fmla="*/ 347269 h 579052"/>
                <a:gd name="connsiteX204" fmla="*/ 591039 w 723637"/>
                <a:gd name="connsiteY204" fmla="*/ 422581 h 579052"/>
                <a:gd name="connsiteX205" fmla="*/ 597309 w 723637"/>
                <a:gd name="connsiteY205" fmla="*/ 429491 h 579052"/>
                <a:gd name="connsiteX206" fmla="*/ 597446 w 723637"/>
                <a:gd name="connsiteY206" fmla="*/ 429645 h 579052"/>
                <a:gd name="connsiteX207" fmla="*/ 600372 w 723637"/>
                <a:gd name="connsiteY207" fmla="*/ 432805 h 579052"/>
                <a:gd name="connsiteX208" fmla="*/ 600549 w 723637"/>
                <a:gd name="connsiteY208" fmla="*/ 433011 h 579052"/>
                <a:gd name="connsiteX209" fmla="*/ 582615 w 723637"/>
                <a:gd name="connsiteY209" fmla="*/ 434108 h 579052"/>
                <a:gd name="connsiteX210" fmla="*/ 574551 w 723637"/>
                <a:gd name="connsiteY210" fmla="*/ 429451 h 579052"/>
                <a:gd name="connsiteX211" fmla="*/ 566327 w 723637"/>
                <a:gd name="connsiteY211" fmla="*/ 421878 h 579052"/>
                <a:gd name="connsiteX212" fmla="*/ 568585 w 723637"/>
                <a:gd name="connsiteY212" fmla="*/ 437909 h 579052"/>
                <a:gd name="connsiteX213" fmla="*/ 573117 w 723637"/>
                <a:gd name="connsiteY213" fmla="*/ 428656 h 579052"/>
                <a:gd name="connsiteX214" fmla="*/ 581147 w 723637"/>
                <a:gd name="connsiteY214" fmla="*/ 432748 h 579052"/>
                <a:gd name="connsiteX215" fmla="*/ 590742 w 723637"/>
                <a:gd name="connsiteY215" fmla="*/ 438852 h 579052"/>
                <a:gd name="connsiteX216" fmla="*/ 594600 w 723637"/>
                <a:gd name="connsiteY216" fmla="*/ 446984 h 579052"/>
                <a:gd name="connsiteX217" fmla="*/ 586158 w 723637"/>
                <a:gd name="connsiteY217" fmla="*/ 452774 h 579052"/>
                <a:gd name="connsiteX218" fmla="*/ 550400 w 723637"/>
                <a:gd name="connsiteY218" fmla="*/ 450162 h 579052"/>
                <a:gd name="connsiteX219" fmla="*/ 546245 w 723637"/>
                <a:gd name="connsiteY219" fmla="*/ 450865 h 579052"/>
                <a:gd name="connsiteX220" fmla="*/ 547639 w 723637"/>
                <a:gd name="connsiteY220" fmla="*/ 450373 h 579052"/>
                <a:gd name="connsiteX221" fmla="*/ 568756 w 723637"/>
                <a:gd name="connsiteY221" fmla="*/ 466181 h 579052"/>
                <a:gd name="connsiteX222" fmla="*/ 575580 w 723637"/>
                <a:gd name="connsiteY222" fmla="*/ 456168 h 579052"/>
                <a:gd name="connsiteX223" fmla="*/ 602092 w 723637"/>
                <a:gd name="connsiteY223" fmla="*/ 487292 h 579052"/>
                <a:gd name="connsiteX224" fmla="*/ 598560 w 723637"/>
                <a:gd name="connsiteY224" fmla="*/ 490515 h 579052"/>
                <a:gd name="connsiteX225" fmla="*/ 596194 w 723637"/>
                <a:gd name="connsiteY225" fmla="*/ 493699 h 579052"/>
                <a:gd name="connsiteX226" fmla="*/ 598480 w 723637"/>
                <a:gd name="connsiteY226" fmla="*/ 493584 h 579052"/>
                <a:gd name="connsiteX227" fmla="*/ 612596 w 723637"/>
                <a:gd name="connsiteY227" fmla="*/ 506580 h 579052"/>
                <a:gd name="connsiteX228" fmla="*/ 617031 w 723637"/>
                <a:gd name="connsiteY228" fmla="*/ 524834 h 579052"/>
                <a:gd name="connsiteX229" fmla="*/ 610847 w 723637"/>
                <a:gd name="connsiteY229" fmla="*/ 504277 h 579052"/>
                <a:gd name="connsiteX230" fmla="*/ 603481 w 723637"/>
                <a:gd name="connsiteY230" fmla="*/ 487081 h 579052"/>
                <a:gd name="connsiteX231" fmla="*/ 618791 w 723637"/>
                <a:gd name="connsiteY231" fmla="*/ 488241 h 579052"/>
                <a:gd name="connsiteX232" fmla="*/ 643840 w 723637"/>
                <a:gd name="connsiteY232" fmla="*/ 505934 h 579052"/>
                <a:gd name="connsiteX233" fmla="*/ 657493 w 723637"/>
                <a:gd name="connsiteY233" fmla="*/ 508192 h 579052"/>
                <a:gd name="connsiteX234" fmla="*/ 657847 w 723637"/>
                <a:gd name="connsiteY234" fmla="*/ 516639 h 579052"/>
                <a:gd name="connsiteX235" fmla="*/ 653544 w 723637"/>
                <a:gd name="connsiteY235" fmla="*/ 518673 h 579052"/>
                <a:gd name="connsiteX236" fmla="*/ 657053 w 723637"/>
                <a:gd name="connsiteY236" fmla="*/ 517730 h 579052"/>
                <a:gd name="connsiteX237" fmla="*/ 663637 w 723637"/>
                <a:gd name="connsiteY237" fmla="*/ 515113 h 579052"/>
                <a:gd name="connsiteX238" fmla="*/ 679279 w 723637"/>
                <a:gd name="connsiteY238" fmla="*/ 518353 h 57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723637" h="579052">
                  <a:moveTo>
                    <a:pt x="679279" y="518353"/>
                  </a:moveTo>
                  <a:cubicBezTo>
                    <a:pt x="694372" y="533155"/>
                    <a:pt x="708791" y="548574"/>
                    <a:pt x="722267" y="564868"/>
                  </a:cubicBezTo>
                  <a:cubicBezTo>
                    <a:pt x="726765" y="573303"/>
                    <a:pt x="719118" y="573646"/>
                    <a:pt x="714752" y="575486"/>
                  </a:cubicBezTo>
                  <a:cubicBezTo>
                    <a:pt x="709448" y="577721"/>
                    <a:pt x="703682" y="577646"/>
                    <a:pt x="699927" y="572577"/>
                  </a:cubicBezTo>
                  <a:cubicBezTo>
                    <a:pt x="696384" y="567794"/>
                    <a:pt x="691000" y="564496"/>
                    <a:pt x="688726" y="557924"/>
                  </a:cubicBezTo>
                  <a:cubicBezTo>
                    <a:pt x="689034" y="562182"/>
                    <a:pt x="691657" y="564205"/>
                    <a:pt x="693709" y="566599"/>
                  </a:cubicBezTo>
                  <a:cubicBezTo>
                    <a:pt x="698258" y="571903"/>
                    <a:pt x="697195" y="577486"/>
                    <a:pt x="690297" y="575189"/>
                  </a:cubicBezTo>
                  <a:cubicBezTo>
                    <a:pt x="683736" y="573006"/>
                    <a:pt x="682622" y="579972"/>
                    <a:pt x="678050" y="578949"/>
                  </a:cubicBezTo>
                  <a:cubicBezTo>
                    <a:pt x="676518" y="578492"/>
                    <a:pt x="675347" y="577595"/>
                    <a:pt x="674490" y="576269"/>
                  </a:cubicBezTo>
                  <a:cubicBezTo>
                    <a:pt x="671906" y="554798"/>
                    <a:pt x="671906" y="554798"/>
                    <a:pt x="649686" y="551112"/>
                  </a:cubicBezTo>
                  <a:cubicBezTo>
                    <a:pt x="654853" y="553718"/>
                    <a:pt x="658288" y="552203"/>
                    <a:pt x="661345" y="553100"/>
                  </a:cubicBezTo>
                  <a:cubicBezTo>
                    <a:pt x="667077" y="554781"/>
                    <a:pt x="671152" y="557964"/>
                    <a:pt x="671929" y="564227"/>
                  </a:cubicBezTo>
                  <a:cubicBezTo>
                    <a:pt x="673112" y="573789"/>
                    <a:pt x="662825" y="569765"/>
                    <a:pt x="659590" y="574532"/>
                  </a:cubicBezTo>
                  <a:cubicBezTo>
                    <a:pt x="655950" y="579892"/>
                    <a:pt x="652327" y="576921"/>
                    <a:pt x="649063" y="573314"/>
                  </a:cubicBezTo>
                  <a:cubicBezTo>
                    <a:pt x="643474" y="567148"/>
                    <a:pt x="639331" y="560604"/>
                    <a:pt x="627981" y="565708"/>
                  </a:cubicBezTo>
                  <a:cubicBezTo>
                    <a:pt x="621843" y="568468"/>
                    <a:pt x="616579" y="561010"/>
                    <a:pt x="619351" y="552672"/>
                  </a:cubicBezTo>
                  <a:cubicBezTo>
                    <a:pt x="621026" y="550666"/>
                    <a:pt x="622003" y="548363"/>
                    <a:pt x="622214" y="545734"/>
                  </a:cubicBezTo>
                  <a:cubicBezTo>
                    <a:pt x="621466" y="548128"/>
                    <a:pt x="621403" y="550803"/>
                    <a:pt x="619368" y="552672"/>
                  </a:cubicBezTo>
                  <a:cubicBezTo>
                    <a:pt x="615842" y="557855"/>
                    <a:pt x="611407" y="557112"/>
                    <a:pt x="606709" y="554655"/>
                  </a:cubicBezTo>
                  <a:cubicBezTo>
                    <a:pt x="584107" y="533618"/>
                    <a:pt x="555383" y="521474"/>
                    <a:pt x="531266" y="502643"/>
                  </a:cubicBezTo>
                  <a:cubicBezTo>
                    <a:pt x="536746" y="496093"/>
                    <a:pt x="538084" y="495665"/>
                    <a:pt x="546222" y="502551"/>
                  </a:cubicBezTo>
                  <a:cubicBezTo>
                    <a:pt x="553023" y="508306"/>
                    <a:pt x="559389" y="513375"/>
                    <a:pt x="568785" y="508803"/>
                  </a:cubicBezTo>
                  <a:cubicBezTo>
                    <a:pt x="569768" y="507746"/>
                    <a:pt x="570928" y="507015"/>
                    <a:pt x="572282" y="506563"/>
                  </a:cubicBezTo>
                  <a:cubicBezTo>
                    <a:pt x="580044" y="504449"/>
                    <a:pt x="579483" y="515513"/>
                    <a:pt x="586027" y="515204"/>
                  </a:cubicBezTo>
                  <a:cubicBezTo>
                    <a:pt x="586770" y="514536"/>
                    <a:pt x="587450" y="513810"/>
                    <a:pt x="587924" y="512975"/>
                  </a:cubicBezTo>
                  <a:cubicBezTo>
                    <a:pt x="578860" y="508301"/>
                    <a:pt x="571214" y="503203"/>
                    <a:pt x="559292" y="508586"/>
                  </a:cubicBezTo>
                  <a:cubicBezTo>
                    <a:pt x="550474" y="512570"/>
                    <a:pt x="544885" y="499271"/>
                    <a:pt x="536261" y="495653"/>
                  </a:cubicBezTo>
                  <a:cubicBezTo>
                    <a:pt x="528997" y="492607"/>
                    <a:pt x="520927" y="485629"/>
                    <a:pt x="531129" y="474656"/>
                  </a:cubicBezTo>
                  <a:cubicBezTo>
                    <a:pt x="535135" y="470347"/>
                    <a:pt x="518933" y="448207"/>
                    <a:pt x="512149" y="446458"/>
                  </a:cubicBezTo>
                  <a:cubicBezTo>
                    <a:pt x="499885" y="443292"/>
                    <a:pt x="488438" y="438320"/>
                    <a:pt x="479168" y="429279"/>
                  </a:cubicBezTo>
                  <a:cubicBezTo>
                    <a:pt x="478248" y="428033"/>
                    <a:pt x="477619" y="426645"/>
                    <a:pt x="477202" y="425159"/>
                  </a:cubicBezTo>
                  <a:cubicBezTo>
                    <a:pt x="478288" y="416820"/>
                    <a:pt x="474121" y="412357"/>
                    <a:pt x="466429" y="410340"/>
                  </a:cubicBezTo>
                  <a:cubicBezTo>
                    <a:pt x="459914" y="408631"/>
                    <a:pt x="454890" y="404990"/>
                    <a:pt x="452090" y="398658"/>
                  </a:cubicBezTo>
                  <a:cubicBezTo>
                    <a:pt x="451633" y="397155"/>
                    <a:pt x="451633" y="395641"/>
                    <a:pt x="452056" y="394126"/>
                  </a:cubicBezTo>
                  <a:cubicBezTo>
                    <a:pt x="456697" y="388068"/>
                    <a:pt x="461909" y="392246"/>
                    <a:pt x="466903" y="393338"/>
                  </a:cubicBezTo>
                  <a:cubicBezTo>
                    <a:pt x="459537" y="384371"/>
                    <a:pt x="451901" y="375673"/>
                    <a:pt x="442266" y="369009"/>
                  </a:cubicBezTo>
                  <a:cubicBezTo>
                    <a:pt x="440437" y="367609"/>
                    <a:pt x="438871" y="365951"/>
                    <a:pt x="437557" y="364071"/>
                  </a:cubicBezTo>
                  <a:cubicBezTo>
                    <a:pt x="436065" y="353064"/>
                    <a:pt x="422127" y="353710"/>
                    <a:pt x="418955" y="344257"/>
                  </a:cubicBezTo>
                  <a:cubicBezTo>
                    <a:pt x="422007" y="337279"/>
                    <a:pt x="418366" y="330387"/>
                    <a:pt x="418778" y="323477"/>
                  </a:cubicBezTo>
                  <a:cubicBezTo>
                    <a:pt x="418886" y="321626"/>
                    <a:pt x="421149" y="319963"/>
                    <a:pt x="417092" y="321397"/>
                  </a:cubicBezTo>
                  <a:cubicBezTo>
                    <a:pt x="409422" y="324106"/>
                    <a:pt x="406919" y="318277"/>
                    <a:pt x="406679" y="312910"/>
                  </a:cubicBezTo>
                  <a:cubicBezTo>
                    <a:pt x="406342" y="305287"/>
                    <a:pt x="412371" y="303515"/>
                    <a:pt x="418092" y="303503"/>
                  </a:cubicBezTo>
                  <a:cubicBezTo>
                    <a:pt x="412303" y="294245"/>
                    <a:pt x="405142" y="286061"/>
                    <a:pt x="394146" y="281684"/>
                  </a:cubicBezTo>
                  <a:cubicBezTo>
                    <a:pt x="389277" y="279746"/>
                    <a:pt x="388340" y="274294"/>
                    <a:pt x="389162" y="269088"/>
                  </a:cubicBezTo>
                  <a:cubicBezTo>
                    <a:pt x="389905" y="268293"/>
                    <a:pt x="390934" y="267956"/>
                    <a:pt x="391745" y="267379"/>
                  </a:cubicBezTo>
                  <a:cubicBezTo>
                    <a:pt x="393169" y="266373"/>
                    <a:pt x="396295" y="268676"/>
                    <a:pt x="396283" y="265053"/>
                  </a:cubicBezTo>
                  <a:cubicBezTo>
                    <a:pt x="396283" y="264653"/>
                    <a:pt x="395803" y="264184"/>
                    <a:pt x="395140" y="264059"/>
                  </a:cubicBezTo>
                  <a:cubicBezTo>
                    <a:pt x="392168" y="263516"/>
                    <a:pt x="392403" y="266482"/>
                    <a:pt x="391117" y="267830"/>
                  </a:cubicBezTo>
                  <a:cubicBezTo>
                    <a:pt x="387785" y="279306"/>
                    <a:pt x="387545" y="293051"/>
                    <a:pt x="371126" y="294782"/>
                  </a:cubicBezTo>
                  <a:cubicBezTo>
                    <a:pt x="368874" y="292885"/>
                    <a:pt x="369017" y="290182"/>
                    <a:pt x="368754" y="287667"/>
                  </a:cubicBezTo>
                  <a:cubicBezTo>
                    <a:pt x="370577" y="284981"/>
                    <a:pt x="368823" y="285004"/>
                    <a:pt x="366777" y="285198"/>
                  </a:cubicBezTo>
                  <a:cubicBezTo>
                    <a:pt x="364874" y="285033"/>
                    <a:pt x="364176" y="282078"/>
                    <a:pt x="361816" y="283147"/>
                  </a:cubicBezTo>
                  <a:cubicBezTo>
                    <a:pt x="362365" y="284233"/>
                    <a:pt x="358427" y="287124"/>
                    <a:pt x="362965" y="286513"/>
                  </a:cubicBezTo>
                  <a:cubicBezTo>
                    <a:pt x="369525" y="285621"/>
                    <a:pt x="367891" y="292188"/>
                    <a:pt x="370760" y="294599"/>
                  </a:cubicBezTo>
                  <a:cubicBezTo>
                    <a:pt x="379921" y="296880"/>
                    <a:pt x="385168" y="302400"/>
                    <a:pt x="385282" y="312150"/>
                  </a:cubicBezTo>
                  <a:cubicBezTo>
                    <a:pt x="382224" y="317825"/>
                    <a:pt x="377298" y="316505"/>
                    <a:pt x="372486" y="315539"/>
                  </a:cubicBezTo>
                  <a:cubicBezTo>
                    <a:pt x="371766" y="314956"/>
                    <a:pt x="371120" y="313968"/>
                    <a:pt x="370006" y="314945"/>
                  </a:cubicBezTo>
                  <a:cubicBezTo>
                    <a:pt x="371143" y="314853"/>
                    <a:pt x="371509" y="315505"/>
                    <a:pt x="371109" y="316917"/>
                  </a:cubicBezTo>
                  <a:cubicBezTo>
                    <a:pt x="370388" y="318094"/>
                    <a:pt x="369400" y="318951"/>
                    <a:pt x="368171" y="319568"/>
                  </a:cubicBezTo>
                  <a:cubicBezTo>
                    <a:pt x="365337" y="320517"/>
                    <a:pt x="362633" y="320077"/>
                    <a:pt x="359987" y="318911"/>
                  </a:cubicBezTo>
                  <a:cubicBezTo>
                    <a:pt x="346288" y="317877"/>
                    <a:pt x="338950" y="306092"/>
                    <a:pt x="341288" y="288947"/>
                  </a:cubicBezTo>
                  <a:cubicBezTo>
                    <a:pt x="342534" y="279786"/>
                    <a:pt x="334824" y="270219"/>
                    <a:pt x="326034" y="269534"/>
                  </a:cubicBezTo>
                  <a:cubicBezTo>
                    <a:pt x="322028" y="269225"/>
                    <a:pt x="322000" y="272134"/>
                    <a:pt x="320988" y="274437"/>
                  </a:cubicBezTo>
                  <a:cubicBezTo>
                    <a:pt x="318685" y="279683"/>
                    <a:pt x="316142" y="284524"/>
                    <a:pt x="308987" y="282009"/>
                  </a:cubicBezTo>
                  <a:cubicBezTo>
                    <a:pt x="306992" y="281186"/>
                    <a:pt x="309529" y="278500"/>
                    <a:pt x="307283" y="277746"/>
                  </a:cubicBezTo>
                  <a:cubicBezTo>
                    <a:pt x="307369" y="279015"/>
                    <a:pt x="307238" y="280226"/>
                    <a:pt x="306375" y="281289"/>
                  </a:cubicBezTo>
                  <a:cubicBezTo>
                    <a:pt x="304192" y="283924"/>
                    <a:pt x="298231" y="283232"/>
                    <a:pt x="298471" y="285873"/>
                  </a:cubicBezTo>
                  <a:cubicBezTo>
                    <a:pt x="298985" y="291508"/>
                    <a:pt x="301540" y="296937"/>
                    <a:pt x="298968" y="302732"/>
                  </a:cubicBezTo>
                  <a:cubicBezTo>
                    <a:pt x="298854" y="302995"/>
                    <a:pt x="300660" y="301892"/>
                    <a:pt x="301146" y="301978"/>
                  </a:cubicBezTo>
                  <a:cubicBezTo>
                    <a:pt x="328983" y="306778"/>
                    <a:pt x="337047" y="315071"/>
                    <a:pt x="342265" y="345754"/>
                  </a:cubicBezTo>
                  <a:cubicBezTo>
                    <a:pt x="341991" y="333570"/>
                    <a:pt x="341951" y="323466"/>
                    <a:pt x="356936" y="327055"/>
                  </a:cubicBezTo>
                  <a:cubicBezTo>
                    <a:pt x="359964" y="340114"/>
                    <a:pt x="364485" y="352692"/>
                    <a:pt x="369263" y="365203"/>
                  </a:cubicBezTo>
                  <a:cubicBezTo>
                    <a:pt x="370823" y="374684"/>
                    <a:pt x="365114" y="376758"/>
                    <a:pt x="357433" y="376827"/>
                  </a:cubicBezTo>
                  <a:cubicBezTo>
                    <a:pt x="354975" y="375695"/>
                    <a:pt x="352272" y="374924"/>
                    <a:pt x="350106" y="373381"/>
                  </a:cubicBezTo>
                  <a:cubicBezTo>
                    <a:pt x="292962" y="332747"/>
                    <a:pt x="229554" y="303806"/>
                    <a:pt x="166306" y="274540"/>
                  </a:cubicBezTo>
                  <a:cubicBezTo>
                    <a:pt x="158453" y="270905"/>
                    <a:pt x="149927" y="268482"/>
                    <a:pt x="143206" y="262613"/>
                  </a:cubicBezTo>
                  <a:cubicBezTo>
                    <a:pt x="147235" y="250903"/>
                    <a:pt x="157242" y="253497"/>
                    <a:pt x="165340" y="254623"/>
                  </a:cubicBezTo>
                  <a:cubicBezTo>
                    <a:pt x="170284" y="255309"/>
                    <a:pt x="175736" y="257463"/>
                    <a:pt x="180622" y="260521"/>
                  </a:cubicBezTo>
                  <a:cubicBezTo>
                    <a:pt x="181131" y="257035"/>
                    <a:pt x="177147" y="256212"/>
                    <a:pt x="176587" y="253532"/>
                  </a:cubicBezTo>
                  <a:cubicBezTo>
                    <a:pt x="176039" y="250920"/>
                    <a:pt x="177833" y="245908"/>
                    <a:pt x="173673" y="252971"/>
                  </a:cubicBezTo>
                  <a:cubicBezTo>
                    <a:pt x="170221" y="258829"/>
                    <a:pt x="162780" y="253612"/>
                    <a:pt x="159288" y="248965"/>
                  </a:cubicBezTo>
                  <a:cubicBezTo>
                    <a:pt x="153121" y="240747"/>
                    <a:pt x="153979" y="229780"/>
                    <a:pt x="161917" y="225888"/>
                  </a:cubicBezTo>
                  <a:cubicBezTo>
                    <a:pt x="171718" y="221082"/>
                    <a:pt x="158659" y="213549"/>
                    <a:pt x="166157" y="210549"/>
                  </a:cubicBezTo>
                  <a:cubicBezTo>
                    <a:pt x="161757" y="207086"/>
                    <a:pt x="158705" y="210618"/>
                    <a:pt x="155156" y="212475"/>
                  </a:cubicBezTo>
                  <a:cubicBezTo>
                    <a:pt x="147441" y="216510"/>
                    <a:pt x="142160" y="214995"/>
                    <a:pt x="142526" y="205297"/>
                  </a:cubicBezTo>
                  <a:cubicBezTo>
                    <a:pt x="142886" y="195644"/>
                    <a:pt x="138245" y="194141"/>
                    <a:pt x="130381" y="196593"/>
                  </a:cubicBezTo>
                  <a:cubicBezTo>
                    <a:pt x="128227" y="196484"/>
                    <a:pt x="126667" y="195221"/>
                    <a:pt x="125215" y="193810"/>
                  </a:cubicBezTo>
                  <a:cubicBezTo>
                    <a:pt x="124478" y="193124"/>
                    <a:pt x="123923" y="192272"/>
                    <a:pt x="123375" y="191415"/>
                  </a:cubicBezTo>
                  <a:cubicBezTo>
                    <a:pt x="123758" y="192358"/>
                    <a:pt x="124364" y="193153"/>
                    <a:pt x="125198" y="193798"/>
                  </a:cubicBezTo>
                  <a:cubicBezTo>
                    <a:pt x="126610" y="195301"/>
                    <a:pt x="128278" y="196444"/>
                    <a:pt x="130090" y="197433"/>
                  </a:cubicBezTo>
                  <a:cubicBezTo>
                    <a:pt x="135222" y="204891"/>
                    <a:pt x="129741" y="209703"/>
                    <a:pt x="125347" y="214138"/>
                  </a:cubicBezTo>
                  <a:cubicBezTo>
                    <a:pt x="120912" y="218613"/>
                    <a:pt x="117763" y="213418"/>
                    <a:pt x="114277" y="211441"/>
                  </a:cubicBezTo>
                  <a:cubicBezTo>
                    <a:pt x="111316" y="209755"/>
                    <a:pt x="108665" y="205017"/>
                    <a:pt x="104755" y="209503"/>
                  </a:cubicBezTo>
                  <a:cubicBezTo>
                    <a:pt x="101766" y="212932"/>
                    <a:pt x="100132" y="217087"/>
                    <a:pt x="104144" y="221025"/>
                  </a:cubicBezTo>
                  <a:cubicBezTo>
                    <a:pt x="107790" y="224602"/>
                    <a:pt x="110247" y="228763"/>
                    <a:pt x="110013" y="233866"/>
                  </a:cubicBezTo>
                  <a:cubicBezTo>
                    <a:pt x="109767" y="239284"/>
                    <a:pt x="109802" y="245782"/>
                    <a:pt x="100995" y="241873"/>
                  </a:cubicBezTo>
                  <a:lnTo>
                    <a:pt x="100961" y="241856"/>
                  </a:lnTo>
                  <a:cubicBezTo>
                    <a:pt x="99155" y="239907"/>
                    <a:pt x="96166" y="240444"/>
                    <a:pt x="94280" y="238667"/>
                  </a:cubicBezTo>
                  <a:lnTo>
                    <a:pt x="94348" y="238707"/>
                  </a:lnTo>
                  <a:cubicBezTo>
                    <a:pt x="88165" y="234763"/>
                    <a:pt x="85422" y="227740"/>
                    <a:pt x="80152" y="222905"/>
                  </a:cubicBezTo>
                  <a:cubicBezTo>
                    <a:pt x="74112" y="217367"/>
                    <a:pt x="69174" y="211703"/>
                    <a:pt x="82730" y="209337"/>
                  </a:cubicBezTo>
                  <a:cubicBezTo>
                    <a:pt x="89668" y="208126"/>
                    <a:pt x="89696" y="201422"/>
                    <a:pt x="87599" y="197599"/>
                  </a:cubicBezTo>
                  <a:cubicBezTo>
                    <a:pt x="78038" y="180214"/>
                    <a:pt x="84416" y="155708"/>
                    <a:pt x="63448" y="143483"/>
                  </a:cubicBezTo>
                  <a:cubicBezTo>
                    <a:pt x="61573" y="142392"/>
                    <a:pt x="59818" y="138483"/>
                    <a:pt x="60401" y="138157"/>
                  </a:cubicBezTo>
                  <a:cubicBezTo>
                    <a:pt x="74049" y="130682"/>
                    <a:pt x="56675" y="122229"/>
                    <a:pt x="61573" y="112634"/>
                  </a:cubicBezTo>
                  <a:cubicBezTo>
                    <a:pt x="66956" y="102090"/>
                    <a:pt x="56858" y="89774"/>
                    <a:pt x="56458" y="77732"/>
                  </a:cubicBezTo>
                  <a:cubicBezTo>
                    <a:pt x="56424" y="76658"/>
                    <a:pt x="56938" y="75652"/>
                    <a:pt x="57584" y="74726"/>
                  </a:cubicBezTo>
                  <a:cubicBezTo>
                    <a:pt x="65413" y="70777"/>
                    <a:pt x="67648" y="79115"/>
                    <a:pt x="71951" y="81967"/>
                  </a:cubicBezTo>
                  <a:cubicBezTo>
                    <a:pt x="77695" y="85779"/>
                    <a:pt x="82844" y="90414"/>
                    <a:pt x="91388" y="94386"/>
                  </a:cubicBezTo>
                  <a:cubicBezTo>
                    <a:pt x="88193" y="85270"/>
                    <a:pt x="91594" y="75732"/>
                    <a:pt x="76323" y="79327"/>
                  </a:cubicBezTo>
                  <a:cubicBezTo>
                    <a:pt x="62430" y="82602"/>
                    <a:pt x="63190" y="66588"/>
                    <a:pt x="57881" y="58781"/>
                  </a:cubicBezTo>
                  <a:cubicBezTo>
                    <a:pt x="54246" y="63845"/>
                    <a:pt x="61670" y="69103"/>
                    <a:pt x="58007" y="74332"/>
                  </a:cubicBezTo>
                  <a:cubicBezTo>
                    <a:pt x="46588" y="77875"/>
                    <a:pt x="43496" y="69709"/>
                    <a:pt x="40290" y="61742"/>
                  </a:cubicBezTo>
                  <a:cubicBezTo>
                    <a:pt x="40187" y="60296"/>
                    <a:pt x="40930" y="59159"/>
                    <a:pt x="41730" y="58038"/>
                  </a:cubicBezTo>
                  <a:cubicBezTo>
                    <a:pt x="40210" y="58136"/>
                    <a:pt x="41325" y="59970"/>
                    <a:pt x="40210" y="60365"/>
                  </a:cubicBezTo>
                  <a:cubicBezTo>
                    <a:pt x="39970" y="65291"/>
                    <a:pt x="44228" y="72686"/>
                    <a:pt x="36621" y="73938"/>
                  </a:cubicBezTo>
                  <a:cubicBezTo>
                    <a:pt x="30398" y="74966"/>
                    <a:pt x="28037" y="68320"/>
                    <a:pt x="27797" y="62645"/>
                  </a:cubicBezTo>
                  <a:cubicBezTo>
                    <a:pt x="27591" y="57701"/>
                    <a:pt x="24734" y="54987"/>
                    <a:pt x="21471" y="52015"/>
                  </a:cubicBezTo>
                  <a:cubicBezTo>
                    <a:pt x="16642" y="47609"/>
                    <a:pt x="16362" y="42831"/>
                    <a:pt x="21511" y="38265"/>
                  </a:cubicBezTo>
                  <a:cubicBezTo>
                    <a:pt x="24791" y="34784"/>
                    <a:pt x="27997" y="40431"/>
                    <a:pt x="31409" y="38505"/>
                  </a:cubicBezTo>
                  <a:cubicBezTo>
                    <a:pt x="25420" y="37733"/>
                    <a:pt x="24905" y="32635"/>
                    <a:pt x="23117" y="28641"/>
                  </a:cubicBezTo>
                  <a:cubicBezTo>
                    <a:pt x="22442" y="27600"/>
                    <a:pt x="23368" y="26577"/>
                    <a:pt x="23220" y="25514"/>
                  </a:cubicBezTo>
                  <a:cubicBezTo>
                    <a:pt x="22134" y="25892"/>
                    <a:pt x="21957" y="26675"/>
                    <a:pt x="22705" y="27886"/>
                  </a:cubicBezTo>
                  <a:cubicBezTo>
                    <a:pt x="22779" y="31692"/>
                    <a:pt x="26243" y="36133"/>
                    <a:pt x="20573" y="38808"/>
                  </a:cubicBezTo>
                  <a:cubicBezTo>
                    <a:pt x="5469" y="34824"/>
                    <a:pt x="8383" y="18525"/>
                    <a:pt x="697" y="9398"/>
                  </a:cubicBezTo>
                  <a:cubicBezTo>
                    <a:pt x="-778" y="7649"/>
                    <a:pt x="165" y="3649"/>
                    <a:pt x="2800" y="2169"/>
                  </a:cubicBezTo>
                  <a:cubicBezTo>
                    <a:pt x="6006" y="368"/>
                    <a:pt x="9041" y="2614"/>
                    <a:pt x="12013" y="3877"/>
                  </a:cubicBezTo>
                  <a:cubicBezTo>
                    <a:pt x="17636" y="6272"/>
                    <a:pt x="17424" y="6026"/>
                    <a:pt x="22179" y="1717"/>
                  </a:cubicBezTo>
                  <a:cubicBezTo>
                    <a:pt x="25385" y="-1192"/>
                    <a:pt x="29380" y="231"/>
                    <a:pt x="33061" y="1369"/>
                  </a:cubicBezTo>
                  <a:cubicBezTo>
                    <a:pt x="44262" y="1346"/>
                    <a:pt x="54744" y="4529"/>
                    <a:pt x="64499" y="9598"/>
                  </a:cubicBezTo>
                  <a:cubicBezTo>
                    <a:pt x="76586" y="15873"/>
                    <a:pt x="89851" y="19771"/>
                    <a:pt x="101052" y="27795"/>
                  </a:cubicBezTo>
                  <a:cubicBezTo>
                    <a:pt x="106087" y="33721"/>
                    <a:pt x="103601" y="46917"/>
                    <a:pt x="117294" y="44608"/>
                  </a:cubicBezTo>
                  <a:cubicBezTo>
                    <a:pt x="117906" y="44505"/>
                    <a:pt x="119129" y="46237"/>
                    <a:pt x="119014" y="47157"/>
                  </a:cubicBezTo>
                  <a:cubicBezTo>
                    <a:pt x="117180" y="62273"/>
                    <a:pt x="128478" y="66388"/>
                    <a:pt x="138788" y="72132"/>
                  </a:cubicBezTo>
                  <a:cubicBezTo>
                    <a:pt x="144326" y="75218"/>
                    <a:pt x="148698" y="80761"/>
                    <a:pt x="141972" y="88082"/>
                  </a:cubicBezTo>
                  <a:cubicBezTo>
                    <a:pt x="149195" y="80218"/>
                    <a:pt x="142046" y="75686"/>
                    <a:pt x="138977" y="70069"/>
                  </a:cubicBezTo>
                  <a:cubicBezTo>
                    <a:pt x="137297" y="66982"/>
                    <a:pt x="134308" y="63005"/>
                    <a:pt x="139205" y="60273"/>
                  </a:cubicBezTo>
                  <a:cubicBezTo>
                    <a:pt x="142503" y="58433"/>
                    <a:pt x="145355" y="60907"/>
                    <a:pt x="147824" y="63159"/>
                  </a:cubicBezTo>
                  <a:cubicBezTo>
                    <a:pt x="153481" y="68308"/>
                    <a:pt x="154425" y="76629"/>
                    <a:pt x="161688" y="84699"/>
                  </a:cubicBezTo>
                  <a:cubicBezTo>
                    <a:pt x="161517" y="68365"/>
                    <a:pt x="170026" y="67663"/>
                    <a:pt x="180330" y="70086"/>
                  </a:cubicBezTo>
                  <a:lnTo>
                    <a:pt x="180159" y="70086"/>
                  </a:lnTo>
                  <a:cubicBezTo>
                    <a:pt x="181725" y="73823"/>
                    <a:pt x="188623" y="71880"/>
                    <a:pt x="188251" y="77652"/>
                  </a:cubicBezTo>
                  <a:cubicBezTo>
                    <a:pt x="184320" y="82642"/>
                    <a:pt x="190543" y="79401"/>
                    <a:pt x="190966" y="80927"/>
                  </a:cubicBezTo>
                  <a:cubicBezTo>
                    <a:pt x="192315" y="81961"/>
                    <a:pt x="193681" y="83173"/>
                    <a:pt x="193955" y="84728"/>
                  </a:cubicBezTo>
                  <a:cubicBezTo>
                    <a:pt x="195229" y="91854"/>
                    <a:pt x="203048" y="100118"/>
                    <a:pt x="196024" y="105742"/>
                  </a:cubicBezTo>
                  <a:cubicBezTo>
                    <a:pt x="190338" y="110291"/>
                    <a:pt x="186114" y="99558"/>
                    <a:pt x="179959" y="98004"/>
                  </a:cubicBezTo>
                  <a:cubicBezTo>
                    <a:pt x="176856" y="97221"/>
                    <a:pt x="174307" y="94786"/>
                    <a:pt x="169603" y="93929"/>
                  </a:cubicBezTo>
                  <a:cubicBezTo>
                    <a:pt x="175838" y="97712"/>
                    <a:pt x="177759" y="102981"/>
                    <a:pt x="180548" y="107890"/>
                  </a:cubicBezTo>
                  <a:cubicBezTo>
                    <a:pt x="187400" y="119955"/>
                    <a:pt x="192789" y="132522"/>
                    <a:pt x="204591" y="141963"/>
                  </a:cubicBezTo>
                  <a:cubicBezTo>
                    <a:pt x="215426" y="150633"/>
                    <a:pt x="216501" y="165743"/>
                    <a:pt x="217655" y="179379"/>
                  </a:cubicBezTo>
                  <a:cubicBezTo>
                    <a:pt x="218850" y="180077"/>
                    <a:pt x="217598" y="181723"/>
                    <a:pt x="218815" y="182454"/>
                  </a:cubicBezTo>
                  <a:cubicBezTo>
                    <a:pt x="219461" y="181002"/>
                    <a:pt x="217329" y="180265"/>
                    <a:pt x="217895" y="178802"/>
                  </a:cubicBezTo>
                  <a:cubicBezTo>
                    <a:pt x="224690" y="170521"/>
                    <a:pt x="232937" y="171510"/>
                    <a:pt x="241578" y="175030"/>
                  </a:cubicBezTo>
                  <a:cubicBezTo>
                    <a:pt x="241309" y="181843"/>
                    <a:pt x="237463" y="186620"/>
                    <a:pt x="232611" y="190821"/>
                  </a:cubicBezTo>
                  <a:cubicBezTo>
                    <a:pt x="231262" y="190632"/>
                    <a:pt x="230211" y="189792"/>
                    <a:pt x="229091" y="189095"/>
                  </a:cubicBezTo>
                  <a:cubicBezTo>
                    <a:pt x="229165" y="190358"/>
                    <a:pt x="230868" y="189552"/>
                    <a:pt x="231080" y="190661"/>
                  </a:cubicBezTo>
                  <a:cubicBezTo>
                    <a:pt x="235309" y="192438"/>
                    <a:pt x="236383" y="197273"/>
                    <a:pt x="239932" y="199702"/>
                  </a:cubicBezTo>
                  <a:cubicBezTo>
                    <a:pt x="243561" y="200988"/>
                    <a:pt x="246807" y="202622"/>
                    <a:pt x="248899" y="206206"/>
                  </a:cubicBezTo>
                  <a:cubicBezTo>
                    <a:pt x="250259" y="208537"/>
                    <a:pt x="252259" y="210292"/>
                    <a:pt x="255563" y="209760"/>
                  </a:cubicBezTo>
                  <a:cubicBezTo>
                    <a:pt x="260004" y="209052"/>
                    <a:pt x="261261" y="197639"/>
                    <a:pt x="265959" y="204137"/>
                  </a:cubicBezTo>
                  <a:cubicBezTo>
                    <a:pt x="270833" y="210880"/>
                    <a:pt x="276286" y="219779"/>
                    <a:pt x="273862" y="229083"/>
                  </a:cubicBezTo>
                  <a:cubicBezTo>
                    <a:pt x="272868" y="232912"/>
                    <a:pt x="276354" y="231643"/>
                    <a:pt x="276120" y="232455"/>
                  </a:cubicBezTo>
                  <a:cubicBezTo>
                    <a:pt x="276200" y="214544"/>
                    <a:pt x="269553" y="203142"/>
                    <a:pt x="256512" y="199799"/>
                  </a:cubicBezTo>
                  <a:cubicBezTo>
                    <a:pt x="255517" y="198359"/>
                    <a:pt x="252900" y="197313"/>
                    <a:pt x="255340" y="195016"/>
                  </a:cubicBezTo>
                  <a:cubicBezTo>
                    <a:pt x="252420" y="198387"/>
                    <a:pt x="257083" y="199353"/>
                    <a:pt x="257466" y="201696"/>
                  </a:cubicBezTo>
                  <a:cubicBezTo>
                    <a:pt x="257334" y="207263"/>
                    <a:pt x="257037" y="213698"/>
                    <a:pt x="249876" y="206394"/>
                  </a:cubicBezTo>
                  <a:cubicBezTo>
                    <a:pt x="246664" y="203119"/>
                    <a:pt x="243361" y="200919"/>
                    <a:pt x="239344" y="199319"/>
                  </a:cubicBezTo>
                  <a:cubicBezTo>
                    <a:pt x="236286" y="196307"/>
                    <a:pt x="235898" y="193055"/>
                    <a:pt x="238349" y="189644"/>
                  </a:cubicBezTo>
                  <a:cubicBezTo>
                    <a:pt x="237720" y="188352"/>
                    <a:pt x="242778" y="190404"/>
                    <a:pt x="239601" y="187306"/>
                  </a:cubicBezTo>
                  <a:cubicBezTo>
                    <a:pt x="235423" y="181751"/>
                    <a:pt x="247333" y="179282"/>
                    <a:pt x="242075" y="173579"/>
                  </a:cubicBezTo>
                  <a:cubicBezTo>
                    <a:pt x="245990" y="169532"/>
                    <a:pt x="248865" y="171738"/>
                    <a:pt x="251282" y="175253"/>
                  </a:cubicBezTo>
                  <a:cubicBezTo>
                    <a:pt x="253397" y="178334"/>
                    <a:pt x="254043" y="182951"/>
                    <a:pt x="258163" y="183900"/>
                  </a:cubicBezTo>
                  <a:cubicBezTo>
                    <a:pt x="261364" y="184637"/>
                    <a:pt x="265261" y="187009"/>
                    <a:pt x="265987" y="179356"/>
                  </a:cubicBezTo>
                  <a:cubicBezTo>
                    <a:pt x="266524" y="173699"/>
                    <a:pt x="274640" y="167949"/>
                    <a:pt x="278446" y="176768"/>
                  </a:cubicBezTo>
                  <a:cubicBezTo>
                    <a:pt x="282023" y="185054"/>
                    <a:pt x="300168" y="190569"/>
                    <a:pt x="285412" y="204348"/>
                  </a:cubicBezTo>
                  <a:cubicBezTo>
                    <a:pt x="281726" y="207789"/>
                    <a:pt x="288150" y="210223"/>
                    <a:pt x="290927" y="212355"/>
                  </a:cubicBezTo>
                  <a:cubicBezTo>
                    <a:pt x="296819" y="216881"/>
                    <a:pt x="300528" y="222848"/>
                    <a:pt x="301883" y="230031"/>
                  </a:cubicBezTo>
                  <a:cubicBezTo>
                    <a:pt x="302889" y="235346"/>
                    <a:pt x="308507" y="245856"/>
                    <a:pt x="311410" y="244965"/>
                  </a:cubicBezTo>
                  <a:cubicBezTo>
                    <a:pt x="321120" y="241981"/>
                    <a:pt x="327675" y="248479"/>
                    <a:pt x="335733" y="252011"/>
                  </a:cubicBezTo>
                  <a:cubicBezTo>
                    <a:pt x="323908" y="235546"/>
                    <a:pt x="321234" y="215087"/>
                    <a:pt x="308512" y="199913"/>
                  </a:cubicBezTo>
                  <a:cubicBezTo>
                    <a:pt x="306643" y="195461"/>
                    <a:pt x="301271" y="197736"/>
                    <a:pt x="298568" y="194816"/>
                  </a:cubicBezTo>
                  <a:cubicBezTo>
                    <a:pt x="297545" y="193753"/>
                    <a:pt x="296836" y="192524"/>
                    <a:pt x="296454" y="191095"/>
                  </a:cubicBezTo>
                  <a:cubicBezTo>
                    <a:pt x="296242" y="187712"/>
                    <a:pt x="297540" y="185306"/>
                    <a:pt x="300854" y="184174"/>
                  </a:cubicBezTo>
                  <a:cubicBezTo>
                    <a:pt x="302380" y="183917"/>
                    <a:pt x="303895" y="183991"/>
                    <a:pt x="305409" y="184317"/>
                  </a:cubicBezTo>
                  <a:cubicBezTo>
                    <a:pt x="307621" y="185003"/>
                    <a:pt x="309667" y="186037"/>
                    <a:pt x="311638" y="187238"/>
                  </a:cubicBezTo>
                  <a:cubicBezTo>
                    <a:pt x="314913" y="189226"/>
                    <a:pt x="318268" y="191415"/>
                    <a:pt x="320451" y="194438"/>
                  </a:cubicBezTo>
                  <a:cubicBezTo>
                    <a:pt x="327760" y="204543"/>
                    <a:pt x="336013" y="209920"/>
                    <a:pt x="349757" y="208017"/>
                  </a:cubicBezTo>
                  <a:cubicBezTo>
                    <a:pt x="362891" y="206200"/>
                    <a:pt x="370200" y="217550"/>
                    <a:pt x="374606" y="227591"/>
                  </a:cubicBezTo>
                  <a:cubicBezTo>
                    <a:pt x="377978" y="235278"/>
                    <a:pt x="382287" y="237101"/>
                    <a:pt x="389042" y="237181"/>
                  </a:cubicBezTo>
                  <a:cubicBezTo>
                    <a:pt x="390614" y="238958"/>
                    <a:pt x="389282" y="233935"/>
                    <a:pt x="388980" y="236106"/>
                  </a:cubicBezTo>
                  <a:cubicBezTo>
                    <a:pt x="388831" y="237181"/>
                    <a:pt x="388345" y="237107"/>
                    <a:pt x="387477" y="235918"/>
                  </a:cubicBezTo>
                  <a:cubicBezTo>
                    <a:pt x="383385" y="230329"/>
                    <a:pt x="377384" y="224614"/>
                    <a:pt x="382162" y="217338"/>
                  </a:cubicBezTo>
                  <a:cubicBezTo>
                    <a:pt x="385282" y="212589"/>
                    <a:pt x="391088" y="211223"/>
                    <a:pt x="396415" y="215738"/>
                  </a:cubicBezTo>
                  <a:cubicBezTo>
                    <a:pt x="422475" y="236918"/>
                    <a:pt x="444964" y="261561"/>
                    <a:pt x="466195" y="287444"/>
                  </a:cubicBezTo>
                  <a:cubicBezTo>
                    <a:pt x="467063" y="288816"/>
                    <a:pt x="468447" y="290890"/>
                    <a:pt x="467812" y="291805"/>
                  </a:cubicBezTo>
                  <a:cubicBezTo>
                    <a:pt x="459908" y="303218"/>
                    <a:pt x="463537" y="314956"/>
                    <a:pt x="466486" y="326689"/>
                  </a:cubicBezTo>
                  <a:cubicBezTo>
                    <a:pt x="465389" y="327815"/>
                    <a:pt x="464120" y="327586"/>
                    <a:pt x="462823" y="327101"/>
                  </a:cubicBezTo>
                  <a:cubicBezTo>
                    <a:pt x="462749" y="329101"/>
                    <a:pt x="465012" y="327398"/>
                    <a:pt x="465400" y="328707"/>
                  </a:cubicBezTo>
                  <a:cubicBezTo>
                    <a:pt x="472138" y="333176"/>
                    <a:pt x="478894" y="337462"/>
                    <a:pt x="487855" y="334250"/>
                  </a:cubicBezTo>
                  <a:cubicBezTo>
                    <a:pt x="477048" y="321026"/>
                    <a:pt x="477048" y="321026"/>
                    <a:pt x="488581" y="311190"/>
                  </a:cubicBezTo>
                  <a:cubicBezTo>
                    <a:pt x="492009" y="313168"/>
                    <a:pt x="494181" y="316265"/>
                    <a:pt x="496118" y="319585"/>
                  </a:cubicBezTo>
                  <a:cubicBezTo>
                    <a:pt x="497707" y="324666"/>
                    <a:pt x="497302" y="331536"/>
                    <a:pt x="505817" y="330410"/>
                  </a:cubicBezTo>
                  <a:lnTo>
                    <a:pt x="505817" y="330381"/>
                  </a:lnTo>
                  <a:cubicBezTo>
                    <a:pt x="503925" y="342748"/>
                    <a:pt x="510892" y="346795"/>
                    <a:pt x="521665" y="347269"/>
                  </a:cubicBezTo>
                  <a:cubicBezTo>
                    <a:pt x="545822" y="371421"/>
                    <a:pt x="568802" y="396658"/>
                    <a:pt x="591039" y="422581"/>
                  </a:cubicBezTo>
                  <a:cubicBezTo>
                    <a:pt x="592428" y="425519"/>
                    <a:pt x="594742" y="427622"/>
                    <a:pt x="597309" y="429491"/>
                  </a:cubicBezTo>
                  <a:lnTo>
                    <a:pt x="597446" y="429645"/>
                  </a:lnTo>
                  <a:cubicBezTo>
                    <a:pt x="598617" y="430514"/>
                    <a:pt x="599594" y="431565"/>
                    <a:pt x="600372" y="432805"/>
                  </a:cubicBezTo>
                  <a:lnTo>
                    <a:pt x="600549" y="433011"/>
                  </a:lnTo>
                  <a:cubicBezTo>
                    <a:pt x="595222" y="444144"/>
                    <a:pt x="588719" y="435823"/>
                    <a:pt x="582615" y="434108"/>
                  </a:cubicBezTo>
                  <a:cubicBezTo>
                    <a:pt x="580546" y="431485"/>
                    <a:pt x="577146" y="431154"/>
                    <a:pt x="574551" y="429451"/>
                  </a:cubicBezTo>
                  <a:cubicBezTo>
                    <a:pt x="572054" y="427508"/>
                    <a:pt x="569076" y="426136"/>
                    <a:pt x="566327" y="421878"/>
                  </a:cubicBezTo>
                  <a:cubicBezTo>
                    <a:pt x="567236" y="428273"/>
                    <a:pt x="568356" y="433000"/>
                    <a:pt x="568585" y="437909"/>
                  </a:cubicBezTo>
                  <a:cubicBezTo>
                    <a:pt x="569477" y="434423"/>
                    <a:pt x="568168" y="430028"/>
                    <a:pt x="573117" y="428656"/>
                  </a:cubicBezTo>
                  <a:cubicBezTo>
                    <a:pt x="575494" y="430605"/>
                    <a:pt x="578695" y="430942"/>
                    <a:pt x="581147" y="432748"/>
                  </a:cubicBezTo>
                  <a:cubicBezTo>
                    <a:pt x="583741" y="435720"/>
                    <a:pt x="587724" y="436514"/>
                    <a:pt x="590742" y="438852"/>
                  </a:cubicBezTo>
                  <a:cubicBezTo>
                    <a:pt x="593468" y="440961"/>
                    <a:pt x="595742" y="443155"/>
                    <a:pt x="594600" y="446984"/>
                  </a:cubicBezTo>
                  <a:cubicBezTo>
                    <a:pt x="593348" y="451185"/>
                    <a:pt x="590605" y="452185"/>
                    <a:pt x="586158" y="452774"/>
                  </a:cubicBezTo>
                  <a:cubicBezTo>
                    <a:pt x="572974" y="454511"/>
                    <a:pt x="560338" y="451533"/>
                    <a:pt x="550400" y="450162"/>
                  </a:cubicBezTo>
                  <a:cubicBezTo>
                    <a:pt x="545325" y="449762"/>
                    <a:pt x="546308" y="453054"/>
                    <a:pt x="546245" y="450865"/>
                  </a:cubicBezTo>
                  <a:cubicBezTo>
                    <a:pt x="546234" y="450476"/>
                    <a:pt x="546702" y="450310"/>
                    <a:pt x="547639" y="450373"/>
                  </a:cubicBezTo>
                  <a:cubicBezTo>
                    <a:pt x="563075" y="451339"/>
                    <a:pt x="563075" y="451339"/>
                    <a:pt x="568756" y="466181"/>
                  </a:cubicBezTo>
                  <a:cubicBezTo>
                    <a:pt x="570625" y="462318"/>
                    <a:pt x="566333" y="454425"/>
                    <a:pt x="575580" y="456168"/>
                  </a:cubicBezTo>
                  <a:cubicBezTo>
                    <a:pt x="591565" y="459174"/>
                    <a:pt x="603258" y="472839"/>
                    <a:pt x="602092" y="487292"/>
                  </a:cubicBezTo>
                  <a:cubicBezTo>
                    <a:pt x="602189" y="489658"/>
                    <a:pt x="597754" y="487195"/>
                    <a:pt x="598560" y="490515"/>
                  </a:cubicBezTo>
                  <a:cubicBezTo>
                    <a:pt x="598309" y="492018"/>
                    <a:pt x="597365" y="492956"/>
                    <a:pt x="596194" y="493699"/>
                  </a:cubicBezTo>
                  <a:cubicBezTo>
                    <a:pt x="596994" y="494722"/>
                    <a:pt x="597646" y="492933"/>
                    <a:pt x="598480" y="493584"/>
                  </a:cubicBezTo>
                  <a:cubicBezTo>
                    <a:pt x="603875" y="497168"/>
                    <a:pt x="606692" y="503174"/>
                    <a:pt x="612596" y="506580"/>
                  </a:cubicBezTo>
                  <a:cubicBezTo>
                    <a:pt x="619757" y="510718"/>
                    <a:pt x="619591" y="517970"/>
                    <a:pt x="617031" y="524834"/>
                  </a:cubicBezTo>
                  <a:cubicBezTo>
                    <a:pt x="619928" y="516702"/>
                    <a:pt x="620237" y="509066"/>
                    <a:pt x="610847" y="504277"/>
                  </a:cubicBezTo>
                  <a:cubicBezTo>
                    <a:pt x="603355" y="500454"/>
                    <a:pt x="599623" y="494064"/>
                    <a:pt x="603481" y="487081"/>
                  </a:cubicBezTo>
                  <a:cubicBezTo>
                    <a:pt x="607767" y="479320"/>
                    <a:pt x="613928" y="485795"/>
                    <a:pt x="618791" y="488241"/>
                  </a:cubicBezTo>
                  <a:cubicBezTo>
                    <a:pt x="627992" y="492864"/>
                    <a:pt x="642954" y="489527"/>
                    <a:pt x="643840" y="505934"/>
                  </a:cubicBezTo>
                  <a:cubicBezTo>
                    <a:pt x="648846" y="503923"/>
                    <a:pt x="653578" y="503574"/>
                    <a:pt x="657493" y="508192"/>
                  </a:cubicBezTo>
                  <a:cubicBezTo>
                    <a:pt x="659442" y="510941"/>
                    <a:pt x="659065" y="513793"/>
                    <a:pt x="657847" y="516639"/>
                  </a:cubicBezTo>
                  <a:cubicBezTo>
                    <a:pt x="656979" y="518445"/>
                    <a:pt x="655121" y="518267"/>
                    <a:pt x="653544" y="518673"/>
                  </a:cubicBezTo>
                  <a:cubicBezTo>
                    <a:pt x="655116" y="519931"/>
                    <a:pt x="655904" y="518210"/>
                    <a:pt x="657053" y="517730"/>
                  </a:cubicBezTo>
                  <a:cubicBezTo>
                    <a:pt x="658756" y="515524"/>
                    <a:pt x="660465" y="513438"/>
                    <a:pt x="663637" y="515113"/>
                  </a:cubicBezTo>
                  <a:cubicBezTo>
                    <a:pt x="668300" y="518685"/>
                    <a:pt x="675341" y="511084"/>
                    <a:pt x="679279" y="518353"/>
                  </a:cubicBezTo>
                  <a:close/>
                </a:path>
              </a:pathLst>
            </a:custGeom>
            <a:grpFill/>
            <a:ln w="5715" cap="flat">
              <a:noFill/>
              <a:prstDash val="solid"/>
              <a:miter/>
            </a:ln>
          </p:spPr>
          <p:txBody>
            <a:bodyPr rtlCol="0" anchor="ctr"/>
            <a:lstStyle/>
            <a:p>
              <a:endParaRPr lang="zh-CN" altLang="en-US"/>
            </a:p>
          </p:txBody>
        </p:sp>
        <p:sp>
          <p:nvSpPr>
            <p:cNvPr id="3261" name="任意多边形: 形状 3260">
              <a:extLst>
                <a:ext uri="{FF2B5EF4-FFF2-40B4-BE49-F238E27FC236}">
                  <a16:creationId xmlns:a16="http://schemas.microsoft.com/office/drawing/2014/main" id="{3F434A70-C48F-2934-9F3D-0A7877A0146E}"/>
                </a:ext>
              </a:extLst>
            </p:cNvPr>
            <p:cNvSpPr/>
            <p:nvPr/>
          </p:nvSpPr>
          <p:spPr>
            <a:xfrm>
              <a:off x="7783033" y="922269"/>
              <a:ext cx="403306" cy="254054"/>
            </a:xfrm>
            <a:custGeom>
              <a:avLst/>
              <a:gdLst>
                <a:gd name="connsiteX0" fmla="*/ 161992 w 403306"/>
                <a:gd name="connsiteY0" fmla="*/ 217593 h 254054"/>
                <a:gd name="connsiteX1" fmla="*/ 91063 w 403306"/>
                <a:gd name="connsiteY1" fmla="*/ 207163 h 254054"/>
                <a:gd name="connsiteX2" fmla="*/ 13562 w 403306"/>
                <a:gd name="connsiteY2" fmla="*/ 196407 h 254054"/>
                <a:gd name="connsiteX3" fmla="*/ 7350 w 403306"/>
                <a:gd name="connsiteY3" fmla="*/ 194687 h 254054"/>
                <a:gd name="connsiteX4" fmla="*/ 27918 w 403306"/>
                <a:gd name="connsiteY4" fmla="*/ 186160 h 254054"/>
                <a:gd name="connsiteX5" fmla="*/ 29370 w 403306"/>
                <a:gd name="connsiteY5" fmla="*/ 180691 h 254054"/>
                <a:gd name="connsiteX6" fmla="*/ 31381 w 403306"/>
                <a:gd name="connsiteY6" fmla="*/ 176856 h 254054"/>
                <a:gd name="connsiteX7" fmla="*/ 52264 w 403306"/>
                <a:gd name="connsiteY7" fmla="*/ 187252 h 254054"/>
                <a:gd name="connsiteX8" fmla="*/ 53458 w 403306"/>
                <a:gd name="connsiteY8" fmla="*/ 188206 h 254054"/>
                <a:gd name="connsiteX9" fmla="*/ 54373 w 403306"/>
                <a:gd name="connsiteY9" fmla="*/ 187166 h 254054"/>
                <a:gd name="connsiteX10" fmla="*/ 55207 w 403306"/>
                <a:gd name="connsiteY10" fmla="*/ 183606 h 254054"/>
                <a:gd name="connsiteX11" fmla="*/ 35702 w 403306"/>
                <a:gd name="connsiteY11" fmla="*/ 172119 h 254054"/>
                <a:gd name="connsiteX12" fmla="*/ 15448 w 403306"/>
                <a:gd name="connsiteY12" fmla="*/ 154036 h 254054"/>
                <a:gd name="connsiteX13" fmla="*/ 14328 w 403306"/>
                <a:gd name="connsiteY13" fmla="*/ 141332 h 254054"/>
                <a:gd name="connsiteX14" fmla="*/ 23701 w 403306"/>
                <a:gd name="connsiteY14" fmla="*/ 132611 h 254054"/>
                <a:gd name="connsiteX15" fmla="*/ 24312 w 403306"/>
                <a:gd name="connsiteY15" fmla="*/ 130702 h 254054"/>
                <a:gd name="connsiteX16" fmla="*/ 23581 w 403306"/>
                <a:gd name="connsiteY16" fmla="*/ 129725 h 254054"/>
                <a:gd name="connsiteX17" fmla="*/ 19951 w 403306"/>
                <a:gd name="connsiteY17" fmla="*/ 104664 h 254054"/>
                <a:gd name="connsiteX18" fmla="*/ 24375 w 403306"/>
                <a:gd name="connsiteY18" fmla="*/ 105093 h 254054"/>
                <a:gd name="connsiteX19" fmla="*/ 27781 w 403306"/>
                <a:gd name="connsiteY19" fmla="*/ 115357 h 254054"/>
                <a:gd name="connsiteX20" fmla="*/ 28473 w 403306"/>
                <a:gd name="connsiteY20" fmla="*/ 115100 h 254054"/>
                <a:gd name="connsiteX21" fmla="*/ 27701 w 403306"/>
                <a:gd name="connsiteY21" fmla="*/ 113837 h 254054"/>
                <a:gd name="connsiteX22" fmla="*/ 22118 w 403306"/>
                <a:gd name="connsiteY22" fmla="*/ 93583 h 254054"/>
                <a:gd name="connsiteX23" fmla="*/ 503 w 403306"/>
                <a:gd name="connsiteY23" fmla="*/ 56304 h 254054"/>
                <a:gd name="connsiteX24" fmla="*/ 7287 w 403306"/>
                <a:gd name="connsiteY24" fmla="*/ 48800 h 254054"/>
                <a:gd name="connsiteX25" fmla="*/ 11036 w 403306"/>
                <a:gd name="connsiteY25" fmla="*/ 49086 h 254054"/>
                <a:gd name="connsiteX26" fmla="*/ 7979 w 403306"/>
                <a:gd name="connsiteY26" fmla="*/ 48120 h 254054"/>
                <a:gd name="connsiteX27" fmla="*/ 1441 w 403306"/>
                <a:gd name="connsiteY27" fmla="*/ 35199 h 254054"/>
                <a:gd name="connsiteX28" fmla="*/ 11196 w 403306"/>
                <a:gd name="connsiteY28" fmla="*/ 27638 h 254054"/>
                <a:gd name="connsiteX29" fmla="*/ 20574 w 403306"/>
                <a:gd name="connsiteY29" fmla="*/ 33993 h 254054"/>
                <a:gd name="connsiteX30" fmla="*/ 24901 w 403306"/>
                <a:gd name="connsiteY30" fmla="*/ 64374 h 254054"/>
                <a:gd name="connsiteX31" fmla="*/ 31896 w 403306"/>
                <a:gd name="connsiteY31" fmla="*/ 82119 h 254054"/>
                <a:gd name="connsiteX32" fmla="*/ 33256 w 403306"/>
                <a:gd name="connsiteY32" fmla="*/ 77930 h 254054"/>
                <a:gd name="connsiteX33" fmla="*/ 35210 w 403306"/>
                <a:gd name="connsiteY33" fmla="*/ 66294 h 254054"/>
                <a:gd name="connsiteX34" fmla="*/ 45709 w 403306"/>
                <a:gd name="connsiteY34" fmla="*/ 68780 h 254054"/>
                <a:gd name="connsiteX35" fmla="*/ 55430 w 403306"/>
                <a:gd name="connsiteY35" fmla="*/ 71643 h 254054"/>
                <a:gd name="connsiteX36" fmla="*/ 47927 w 403306"/>
                <a:gd name="connsiteY36" fmla="*/ 63511 h 254054"/>
                <a:gd name="connsiteX37" fmla="*/ 38297 w 403306"/>
                <a:gd name="connsiteY37" fmla="*/ 51612 h 254054"/>
                <a:gd name="connsiteX38" fmla="*/ 25804 w 403306"/>
                <a:gd name="connsiteY38" fmla="*/ 28655 h 254054"/>
                <a:gd name="connsiteX39" fmla="*/ 28232 w 403306"/>
                <a:gd name="connsiteY39" fmla="*/ 2177 h 254054"/>
                <a:gd name="connsiteX40" fmla="*/ 41326 w 403306"/>
                <a:gd name="connsiteY40" fmla="*/ 18545 h 254054"/>
                <a:gd name="connsiteX41" fmla="*/ 41286 w 403306"/>
                <a:gd name="connsiteY41" fmla="*/ 0 h 254054"/>
                <a:gd name="connsiteX42" fmla="*/ 160095 w 403306"/>
                <a:gd name="connsiteY42" fmla="*/ 19408 h 254054"/>
                <a:gd name="connsiteX43" fmla="*/ 170553 w 403306"/>
                <a:gd name="connsiteY43" fmla="*/ 24003 h 254054"/>
                <a:gd name="connsiteX44" fmla="*/ 344878 w 403306"/>
                <a:gd name="connsiteY44" fmla="*/ 105888 h 254054"/>
                <a:gd name="connsiteX45" fmla="*/ 347427 w 403306"/>
                <a:gd name="connsiteY45" fmla="*/ 107848 h 254054"/>
                <a:gd name="connsiteX46" fmla="*/ 344198 w 403306"/>
                <a:gd name="connsiteY46" fmla="*/ 122941 h 254054"/>
                <a:gd name="connsiteX47" fmla="*/ 323812 w 403306"/>
                <a:gd name="connsiteY47" fmla="*/ 125724 h 254054"/>
                <a:gd name="connsiteX48" fmla="*/ 334345 w 403306"/>
                <a:gd name="connsiteY48" fmla="*/ 143218 h 254054"/>
                <a:gd name="connsiteX49" fmla="*/ 343763 w 403306"/>
                <a:gd name="connsiteY49" fmla="*/ 153596 h 254054"/>
                <a:gd name="connsiteX50" fmla="*/ 348581 w 403306"/>
                <a:gd name="connsiteY50" fmla="*/ 157974 h 254054"/>
                <a:gd name="connsiteX51" fmla="*/ 345832 w 403306"/>
                <a:gd name="connsiteY51" fmla="*/ 148830 h 254054"/>
                <a:gd name="connsiteX52" fmla="*/ 346884 w 403306"/>
                <a:gd name="connsiteY52" fmla="*/ 145458 h 254054"/>
                <a:gd name="connsiteX53" fmla="*/ 343420 w 403306"/>
                <a:gd name="connsiteY53" fmla="*/ 146595 h 254054"/>
                <a:gd name="connsiteX54" fmla="*/ 342472 w 403306"/>
                <a:gd name="connsiteY54" fmla="*/ 125839 h 254054"/>
                <a:gd name="connsiteX55" fmla="*/ 352816 w 403306"/>
                <a:gd name="connsiteY55" fmla="*/ 124141 h 254054"/>
                <a:gd name="connsiteX56" fmla="*/ 356216 w 403306"/>
                <a:gd name="connsiteY56" fmla="*/ 127016 h 254054"/>
                <a:gd name="connsiteX57" fmla="*/ 374602 w 403306"/>
                <a:gd name="connsiteY57" fmla="*/ 141578 h 254054"/>
                <a:gd name="connsiteX58" fmla="*/ 400142 w 403306"/>
                <a:gd name="connsiteY58" fmla="*/ 158483 h 254054"/>
                <a:gd name="connsiteX59" fmla="*/ 398736 w 403306"/>
                <a:gd name="connsiteY59" fmla="*/ 177919 h 254054"/>
                <a:gd name="connsiteX60" fmla="*/ 388037 w 403306"/>
                <a:gd name="connsiteY60" fmla="*/ 173782 h 254054"/>
                <a:gd name="connsiteX61" fmla="*/ 374493 w 403306"/>
                <a:gd name="connsiteY61" fmla="*/ 172759 h 254054"/>
                <a:gd name="connsiteX62" fmla="*/ 381774 w 403306"/>
                <a:gd name="connsiteY62" fmla="*/ 204768 h 254054"/>
                <a:gd name="connsiteX63" fmla="*/ 379682 w 403306"/>
                <a:gd name="connsiteY63" fmla="*/ 208695 h 254054"/>
                <a:gd name="connsiteX64" fmla="*/ 365052 w 403306"/>
                <a:gd name="connsiteY64" fmla="*/ 211946 h 254054"/>
                <a:gd name="connsiteX65" fmla="*/ 362389 w 403306"/>
                <a:gd name="connsiteY65" fmla="*/ 212947 h 254054"/>
                <a:gd name="connsiteX66" fmla="*/ 360748 w 403306"/>
                <a:gd name="connsiteY66" fmla="*/ 217644 h 254054"/>
                <a:gd name="connsiteX67" fmla="*/ 357137 w 403306"/>
                <a:gd name="connsiteY67" fmla="*/ 218793 h 254054"/>
                <a:gd name="connsiteX68" fmla="*/ 355102 w 403306"/>
                <a:gd name="connsiteY68" fmla="*/ 218393 h 254054"/>
                <a:gd name="connsiteX69" fmla="*/ 353090 w 403306"/>
                <a:gd name="connsiteY69" fmla="*/ 217644 h 254054"/>
                <a:gd name="connsiteX70" fmla="*/ 332630 w 403306"/>
                <a:gd name="connsiteY70" fmla="*/ 218010 h 254054"/>
                <a:gd name="connsiteX71" fmla="*/ 328739 w 403306"/>
                <a:gd name="connsiteY71" fmla="*/ 216581 h 254054"/>
                <a:gd name="connsiteX72" fmla="*/ 314714 w 403306"/>
                <a:gd name="connsiteY72" fmla="*/ 198711 h 254054"/>
                <a:gd name="connsiteX73" fmla="*/ 311068 w 403306"/>
                <a:gd name="connsiteY73" fmla="*/ 197476 h 254054"/>
                <a:gd name="connsiteX74" fmla="*/ 312165 w 403306"/>
                <a:gd name="connsiteY74" fmla="*/ 204711 h 254054"/>
                <a:gd name="connsiteX75" fmla="*/ 332899 w 403306"/>
                <a:gd name="connsiteY75" fmla="*/ 245356 h 254054"/>
                <a:gd name="connsiteX76" fmla="*/ 313520 w 403306"/>
                <a:gd name="connsiteY76" fmla="*/ 254055 h 254054"/>
                <a:gd name="connsiteX77" fmla="*/ 306485 w 403306"/>
                <a:gd name="connsiteY77" fmla="*/ 239739 h 254054"/>
                <a:gd name="connsiteX78" fmla="*/ 298472 w 403306"/>
                <a:gd name="connsiteY78" fmla="*/ 217942 h 254054"/>
                <a:gd name="connsiteX79" fmla="*/ 267805 w 403306"/>
                <a:gd name="connsiteY79" fmla="*/ 183714 h 254054"/>
                <a:gd name="connsiteX80" fmla="*/ 241974 w 403306"/>
                <a:gd name="connsiteY80" fmla="*/ 150602 h 254054"/>
                <a:gd name="connsiteX81" fmla="*/ 236733 w 403306"/>
                <a:gd name="connsiteY81" fmla="*/ 155242 h 254054"/>
                <a:gd name="connsiteX82" fmla="*/ 230064 w 403306"/>
                <a:gd name="connsiteY82" fmla="*/ 149573 h 254054"/>
                <a:gd name="connsiteX83" fmla="*/ 220502 w 403306"/>
                <a:gd name="connsiteY83" fmla="*/ 132462 h 254054"/>
                <a:gd name="connsiteX84" fmla="*/ 220502 w 403306"/>
                <a:gd name="connsiteY84" fmla="*/ 130199 h 254054"/>
                <a:gd name="connsiteX85" fmla="*/ 223229 w 403306"/>
                <a:gd name="connsiteY85" fmla="*/ 126822 h 254054"/>
                <a:gd name="connsiteX86" fmla="*/ 235396 w 403306"/>
                <a:gd name="connsiteY86" fmla="*/ 127382 h 254054"/>
                <a:gd name="connsiteX87" fmla="*/ 219354 w 403306"/>
                <a:gd name="connsiteY87" fmla="*/ 103156 h 254054"/>
                <a:gd name="connsiteX88" fmla="*/ 217199 w 403306"/>
                <a:gd name="connsiteY88" fmla="*/ 99721 h 254054"/>
                <a:gd name="connsiteX89" fmla="*/ 201106 w 403306"/>
                <a:gd name="connsiteY89" fmla="*/ 90183 h 254054"/>
                <a:gd name="connsiteX90" fmla="*/ 188601 w 403306"/>
                <a:gd name="connsiteY90" fmla="*/ 78804 h 254054"/>
                <a:gd name="connsiteX91" fmla="*/ 174165 w 403306"/>
                <a:gd name="connsiteY91" fmla="*/ 67854 h 254054"/>
                <a:gd name="connsiteX92" fmla="*/ 170016 w 403306"/>
                <a:gd name="connsiteY92" fmla="*/ 65974 h 254054"/>
                <a:gd name="connsiteX93" fmla="*/ 166736 w 403306"/>
                <a:gd name="connsiteY93" fmla="*/ 54950 h 254054"/>
                <a:gd name="connsiteX94" fmla="*/ 178314 w 403306"/>
                <a:gd name="connsiteY94" fmla="*/ 54641 h 254054"/>
                <a:gd name="connsiteX95" fmla="*/ 181960 w 403306"/>
                <a:gd name="connsiteY95" fmla="*/ 52538 h 254054"/>
                <a:gd name="connsiteX96" fmla="*/ 178177 w 403306"/>
                <a:gd name="connsiteY96" fmla="*/ 50486 h 254054"/>
                <a:gd name="connsiteX97" fmla="*/ 143773 w 403306"/>
                <a:gd name="connsiteY97" fmla="*/ 30770 h 254054"/>
                <a:gd name="connsiteX98" fmla="*/ 119736 w 403306"/>
                <a:gd name="connsiteY98" fmla="*/ 25460 h 254054"/>
                <a:gd name="connsiteX99" fmla="*/ 142841 w 403306"/>
                <a:gd name="connsiteY99" fmla="*/ 35627 h 254054"/>
                <a:gd name="connsiteX100" fmla="*/ 147259 w 403306"/>
                <a:gd name="connsiteY100" fmla="*/ 61676 h 254054"/>
                <a:gd name="connsiteX101" fmla="*/ 147585 w 403306"/>
                <a:gd name="connsiteY101" fmla="*/ 62088 h 254054"/>
                <a:gd name="connsiteX102" fmla="*/ 147550 w 403306"/>
                <a:gd name="connsiteY102" fmla="*/ 61093 h 254054"/>
                <a:gd name="connsiteX103" fmla="*/ 159175 w 403306"/>
                <a:gd name="connsiteY103" fmla="*/ 56241 h 254054"/>
                <a:gd name="connsiteX104" fmla="*/ 162501 w 403306"/>
                <a:gd name="connsiteY104" fmla="*/ 59299 h 254054"/>
                <a:gd name="connsiteX105" fmla="*/ 177588 w 403306"/>
                <a:gd name="connsiteY105" fmla="*/ 87491 h 254054"/>
                <a:gd name="connsiteX106" fmla="*/ 179229 w 403306"/>
                <a:gd name="connsiteY106" fmla="*/ 104510 h 254054"/>
                <a:gd name="connsiteX107" fmla="*/ 170142 w 403306"/>
                <a:gd name="connsiteY107" fmla="*/ 107316 h 254054"/>
                <a:gd name="connsiteX108" fmla="*/ 149402 w 403306"/>
                <a:gd name="connsiteY108" fmla="*/ 80039 h 254054"/>
                <a:gd name="connsiteX109" fmla="*/ 145230 w 403306"/>
                <a:gd name="connsiteY109" fmla="*/ 75529 h 254054"/>
                <a:gd name="connsiteX110" fmla="*/ 132451 w 403306"/>
                <a:gd name="connsiteY110" fmla="*/ 55224 h 254054"/>
                <a:gd name="connsiteX111" fmla="*/ 130497 w 403306"/>
                <a:gd name="connsiteY111" fmla="*/ 94097 h 254054"/>
                <a:gd name="connsiteX112" fmla="*/ 123244 w 403306"/>
                <a:gd name="connsiteY112" fmla="*/ 95126 h 254054"/>
                <a:gd name="connsiteX113" fmla="*/ 95144 w 403306"/>
                <a:gd name="connsiteY113" fmla="*/ 71540 h 254054"/>
                <a:gd name="connsiteX114" fmla="*/ 94075 w 403306"/>
                <a:gd name="connsiteY114" fmla="*/ 70003 h 254054"/>
                <a:gd name="connsiteX115" fmla="*/ 95361 w 403306"/>
                <a:gd name="connsiteY115" fmla="*/ 72278 h 254054"/>
                <a:gd name="connsiteX116" fmla="*/ 92606 w 403306"/>
                <a:gd name="connsiteY116" fmla="*/ 91234 h 254054"/>
                <a:gd name="connsiteX117" fmla="*/ 107511 w 403306"/>
                <a:gd name="connsiteY117" fmla="*/ 97149 h 254054"/>
                <a:gd name="connsiteX118" fmla="*/ 109088 w 403306"/>
                <a:gd name="connsiteY118" fmla="*/ 99287 h 254054"/>
                <a:gd name="connsiteX119" fmla="*/ 107740 w 403306"/>
                <a:gd name="connsiteY119" fmla="*/ 97041 h 254054"/>
                <a:gd name="connsiteX120" fmla="*/ 112666 w 403306"/>
                <a:gd name="connsiteY120" fmla="*/ 89257 h 254054"/>
                <a:gd name="connsiteX121" fmla="*/ 124639 w 403306"/>
                <a:gd name="connsiteY121" fmla="*/ 97481 h 254054"/>
                <a:gd name="connsiteX122" fmla="*/ 137097 w 403306"/>
                <a:gd name="connsiteY122" fmla="*/ 99812 h 254054"/>
                <a:gd name="connsiteX123" fmla="*/ 168993 w 403306"/>
                <a:gd name="connsiteY123" fmla="*/ 116009 h 254054"/>
                <a:gd name="connsiteX124" fmla="*/ 162381 w 403306"/>
                <a:gd name="connsiteY124" fmla="*/ 122558 h 254054"/>
                <a:gd name="connsiteX125" fmla="*/ 144224 w 403306"/>
                <a:gd name="connsiteY125" fmla="*/ 124381 h 254054"/>
                <a:gd name="connsiteX126" fmla="*/ 140418 w 403306"/>
                <a:gd name="connsiteY126" fmla="*/ 127862 h 254054"/>
                <a:gd name="connsiteX127" fmla="*/ 144339 w 403306"/>
                <a:gd name="connsiteY127" fmla="*/ 124347 h 254054"/>
                <a:gd name="connsiteX128" fmla="*/ 152848 w 403306"/>
                <a:gd name="connsiteY128" fmla="*/ 122627 h 254054"/>
                <a:gd name="connsiteX129" fmla="*/ 157203 w 403306"/>
                <a:gd name="connsiteY129" fmla="*/ 121707 h 254054"/>
                <a:gd name="connsiteX130" fmla="*/ 167993 w 403306"/>
                <a:gd name="connsiteY130" fmla="*/ 136463 h 254054"/>
                <a:gd name="connsiteX131" fmla="*/ 165524 w 403306"/>
                <a:gd name="connsiteY131" fmla="*/ 154642 h 254054"/>
                <a:gd name="connsiteX132" fmla="*/ 162838 w 403306"/>
                <a:gd name="connsiteY132" fmla="*/ 151956 h 254054"/>
                <a:gd name="connsiteX133" fmla="*/ 164884 w 403306"/>
                <a:gd name="connsiteY133" fmla="*/ 154619 h 254054"/>
                <a:gd name="connsiteX134" fmla="*/ 206798 w 403306"/>
                <a:gd name="connsiteY134" fmla="*/ 192550 h 254054"/>
                <a:gd name="connsiteX135" fmla="*/ 206964 w 403306"/>
                <a:gd name="connsiteY135" fmla="*/ 211946 h 254054"/>
                <a:gd name="connsiteX136" fmla="*/ 196231 w 403306"/>
                <a:gd name="connsiteY136" fmla="*/ 204471 h 254054"/>
                <a:gd name="connsiteX137" fmla="*/ 189676 w 403306"/>
                <a:gd name="connsiteY137" fmla="*/ 198036 h 254054"/>
                <a:gd name="connsiteX138" fmla="*/ 190030 w 403306"/>
                <a:gd name="connsiteY138" fmla="*/ 198539 h 254054"/>
                <a:gd name="connsiteX139" fmla="*/ 195345 w 403306"/>
                <a:gd name="connsiteY139" fmla="*/ 203763 h 254054"/>
                <a:gd name="connsiteX140" fmla="*/ 206095 w 403306"/>
                <a:gd name="connsiteY140" fmla="*/ 211232 h 254054"/>
                <a:gd name="connsiteX141" fmla="*/ 217188 w 403306"/>
                <a:gd name="connsiteY141" fmla="*/ 219622 h 254054"/>
                <a:gd name="connsiteX142" fmla="*/ 203917 w 403306"/>
                <a:gd name="connsiteY142" fmla="*/ 223011 h 254054"/>
                <a:gd name="connsiteX143" fmla="*/ 171948 w 403306"/>
                <a:gd name="connsiteY143" fmla="*/ 192927 h 254054"/>
                <a:gd name="connsiteX144" fmla="*/ 164387 w 403306"/>
                <a:gd name="connsiteY144" fmla="*/ 180743 h 254054"/>
                <a:gd name="connsiteX145" fmla="*/ 146556 w 403306"/>
                <a:gd name="connsiteY145" fmla="*/ 161723 h 254054"/>
                <a:gd name="connsiteX146" fmla="*/ 153002 w 403306"/>
                <a:gd name="connsiteY146" fmla="*/ 155282 h 254054"/>
                <a:gd name="connsiteX147" fmla="*/ 156369 w 403306"/>
                <a:gd name="connsiteY147" fmla="*/ 157660 h 254054"/>
                <a:gd name="connsiteX148" fmla="*/ 154037 w 403306"/>
                <a:gd name="connsiteY148" fmla="*/ 155831 h 254054"/>
                <a:gd name="connsiteX149" fmla="*/ 143178 w 403306"/>
                <a:gd name="connsiteY149" fmla="*/ 153105 h 254054"/>
                <a:gd name="connsiteX150" fmla="*/ 138463 w 403306"/>
                <a:gd name="connsiteY150" fmla="*/ 150150 h 254054"/>
                <a:gd name="connsiteX151" fmla="*/ 135937 w 403306"/>
                <a:gd name="connsiteY151" fmla="*/ 147613 h 254054"/>
                <a:gd name="connsiteX152" fmla="*/ 135937 w 403306"/>
                <a:gd name="connsiteY152" fmla="*/ 147670 h 254054"/>
                <a:gd name="connsiteX153" fmla="*/ 138606 w 403306"/>
                <a:gd name="connsiteY153" fmla="*/ 150316 h 254054"/>
                <a:gd name="connsiteX154" fmla="*/ 143236 w 403306"/>
                <a:gd name="connsiteY154" fmla="*/ 154225 h 254054"/>
                <a:gd name="connsiteX155" fmla="*/ 144990 w 403306"/>
                <a:gd name="connsiteY155" fmla="*/ 161980 h 254054"/>
                <a:gd name="connsiteX156" fmla="*/ 162335 w 403306"/>
                <a:gd name="connsiteY156" fmla="*/ 194419 h 254054"/>
                <a:gd name="connsiteX157" fmla="*/ 170039 w 403306"/>
                <a:gd name="connsiteY157" fmla="*/ 215781 h 254054"/>
                <a:gd name="connsiteX158" fmla="*/ 161992 w 403306"/>
                <a:gd name="connsiteY158" fmla="*/ 217593 h 254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403306" h="254054">
                  <a:moveTo>
                    <a:pt x="161992" y="217593"/>
                  </a:moveTo>
                  <a:cubicBezTo>
                    <a:pt x="137875" y="217381"/>
                    <a:pt x="114626" y="211118"/>
                    <a:pt x="91063" y="207163"/>
                  </a:cubicBezTo>
                  <a:cubicBezTo>
                    <a:pt x="65317" y="202842"/>
                    <a:pt x="39754" y="197459"/>
                    <a:pt x="13562" y="196407"/>
                  </a:cubicBezTo>
                  <a:cubicBezTo>
                    <a:pt x="11470" y="196322"/>
                    <a:pt x="9419" y="195282"/>
                    <a:pt x="7350" y="194687"/>
                  </a:cubicBezTo>
                  <a:cubicBezTo>
                    <a:pt x="13134" y="189275"/>
                    <a:pt x="20534" y="187521"/>
                    <a:pt x="27918" y="186160"/>
                  </a:cubicBezTo>
                  <a:cubicBezTo>
                    <a:pt x="33193" y="185189"/>
                    <a:pt x="27752" y="182188"/>
                    <a:pt x="29370" y="180691"/>
                  </a:cubicBezTo>
                  <a:cubicBezTo>
                    <a:pt x="29661" y="179194"/>
                    <a:pt x="30336" y="177937"/>
                    <a:pt x="31381" y="176856"/>
                  </a:cubicBezTo>
                  <a:cubicBezTo>
                    <a:pt x="43657" y="169661"/>
                    <a:pt x="47664" y="179028"/>
                    <a:pt x="52264" y="187252"/>
                  </a:cubicBezTo>
                  <a:cubicBezTo>
                    <a:pt x="52504" y="187681"/>
                    <a:pt x="53001" y="188075"/>
                    <a:pt x="53458" y="188206"/>
                  </a:cubicBezTo>
                  <a:cubicBezTo>
                    <a:pt x="53659" y="188264"/>
                    <a:pt x="54059" y="187623"/>
                    <a:pt x="54373" y="187166"/>
                  </a:cubicBezTo>
                  <a:cubicBezTo>
                    <a:pt x="54693" y="185920"/>
                    <a:pt x="54990" y="184806"/>
                    <a:pt x="55207" y="183606"/>
                  </a:cubicBezTo>
                  <a:cubicBezTo>
                    <a:pt x="54350" y="170244"/>
                    <a:pt x="42623" y="171239"/>
                    <a:pt x="35702" y="172119"/>
                  </a:cubicBezTo>
                  <a:cubicBezTo>
                    <a:pt x="20369" y="174068"/>
                    <a:pt x="16991" y="165661"/>
                    <a:pt x="15448" y="154036"/>
                  </a:cubicBezTo>
                  <a:cubicBezTo>
                    <a:pt x="14888" y="149842"/>
                    <a:pt x="12613" y="145733"/>
                    <a:pt x="14328" y="141332"/>
                  </a:cubicBezTo>
                  <a:cubicBezTo>
                    <a:pt x="18534" y="139583"/>
                    <a:pt x="23009" y="138092"/>
                    <a:pt x="23701" y="132611"/>
                  </a:cubicBezTo>
                  <a:cubicBezTo>
                    <a:pt x="24301" y="131999"/>
                    <a:pt x="24518" y="131354"/>
                    <a:pt x="24312" y="130702"/>
                  </a:cubicBezTo>
                  <a:cubicBezTo>
                    <a:pt x="24106" y="130051"/>
                    <a:pt x="23895" y="129725"/>
                    <a:pt x="23581" y="129725"/>
                  </a:cubicBezTo>
                  <a:cubicBezTo>
                    <a:pt x="18877" y="121861"/>
                    <a:pt x="6373" y="115117"/>
                    <a:pt x="19951" y="104664"/>
                  </a:cubicBezTo>
                  <a:cubicBezTo>
                    <a:pt x="21478" y="104310"/>
                    <a:pt x="22952" y="104436"/>
                    <a:pt x="24375" y="105093"/>
                  </a:cubicBezTo>
                  <a:cubicBezTo>
                    <a:pt x="28272" y="107522"/>
                    <a:pt x="25821" y="112117"/>
                    <a:pt x="27781" y="115357"/>
                  </a:cubicBezTo>
                  <a:cubicBezTo>
                    <a:pt x="27227" y="117306"/>
                    <a:pt x="30536" y="114369"/>
                    <a:pt x="28473" y="115100"/>
                  </a:cubicBezTo>
                  <a:cubicBezTo>
                    <a:pt x="27438" y="115466"/>
                    <a:pt x="26964" y="114894"/>
                    <a:pt x="27701" y="113837"/>
                  </a:cubicBezTo>
                  <a:cubicBezTo>
                    <a:pt x="33982" y="104807"/>
                    <a:pt x="33502" y="98578"/>
                    <a:pt x="22118" y="93583"/>
                  </a:cubicBezTo>
                  <a:cubicBezTo>
                    <a:pt x="6515" y="86731"/>
                    <a:pt x="9453" y="67894"/>
                    <a:pt x="503" y="56304"/>
                  </a:cubicBezTo>
                  <a:cubicBezTo>
                    <a:pt x="-1617" y="53561"/>
                    <a:pt x="3406" y="49983"/>
                    <a:pt x="7287" y="48800"/>
                  </a:cubicBezTo>
                  <a:cubicBezTo>
                    <a:pt x="8647" y="48246"/>
                    <a:pt x="10350" y="50395"/>
                    <a:pt x="11036" y="49086"/>
                  </a:cubicBezTo>
                  <a:cubicBezTo>
                    <a:pt x="11436" y="48326"/>
                    <a:pt x="8881" y="49115"/>
                    <a:pt x="7979" y="48120"/>
                  </a:cubicBezTo>
                  <a:cubicBezTo>
                    <a:pt x="1978" y="45720"/>
                    <a:pt x="-485" y="41691"/>
                    <a:pt x="1441" y="35199"/>
                  </a:cubicBezTo>
                  <a:cubicBezTo>
                    <a:pt x="2932" y="30181"/>
                    <a:pt x="7041" y="29238"/>
                    <a:pt x="11196" y="27638"/>
                  </a:cubicBezTo>
                  <a:cubicBezTo>
                    <a:pt x="17848" y="25077"/>
                    <a:pt x="19992" y="27569"/>
                    <a:pt x="20574" y="33993"/>
                  </a:cubicBezTo>
                  <a:cubicBezTo>
                    <a:pt x="21495" y="44166"/>
                    <a:pt x="25049" y="53898"/>
                    <a:pt x="24901" y="64374"/>
                  </a:cubicBezTo>
                  <a:cubicBezTo>
                    <a:pt x="24809" y="70740"/>
                    <a:pt x="26872" y="77307"/>
                    <a:pt x="31896" y="82119"/>
                  </a:cubicBezTo>
                  <a:cubicBezTo>
                    <a:pt x="36193" y="81770"/>
                    <a:pt x="34022" y="79650"/>
                    <a:pt x="33256" y="77930"/>
                  </a:cubicBezTo>
                  <a:cubicBezTo>
                    <a:pt x="31341" y="73603"/>
                    <a:pt x="30770" y="69060"/>
                    <a:pt x="35210" y="66294"/>
                  </a:cubicBezTo>
                  <a:cubicBezTo>
                    <a:pt x="38931" y="63974"/>
                    <a:pt x="42343" y="66957"/>
                    <a:pt x="45709" y="68780"/>
                  </a:cubicBezTo>
                  <a:cubicBezTo>
                    <a:pt x="48772" y="70443"/>
                    <a:pt x="51390" y="78233"/>
                    <a:pt x="55430" y="71643"/>
                  </a:cubicBezTo>
                  <a:cubicBezTo>
                    <a:pt x="60208" y="63859"/>
                    <a:pt x="51361" y="65111"/>
                    <a:pt x="47927" y="63511"/>
                  </a:cubicBezTo>
                  <a:cubicBezTo>
                    <a:pt x="42566" y="61019"/>
                    <a:pt x="39411" y="57887"/>
                    <a:pt x="38297" y="51612"/>
                  </a:cubicBezTo>
                  <a:cubicBezTo>
                    <a:pt x="36748" y="42868"/>
                    <a:pt x="34651" y="35227"/>
                    <a:pt x="25804" y="28655"/>
                  </a:cubicBezTo>
                  <a:cubicBezTo>
                    <a:pt x="18883" y="23512"/>
                    <a:pt x="24484" y="11984"/>
                    <a:pt x="28232" y="2177"/>
                  </a:cubicBezTo>
                  <a:cubicBezTo>
                    <a:pt x="35073" y="7287"/>
                    <a:pt x="35708" y="16082"/>
                    <a:pt x="41326" y="18545"/>
                  </a:cubicBezTo>
                  <a:cubicBezTo>
                    <a:pt x="38765" y="12922"/>
                    <a:pt x="25895" y="7498"/>
                    <a:pt x="41286" y="0"/>
                  </a:cubicBezTo>
                  <a:cubicBezTo>
                    <a:pt x="81393" y="3383"/>
                    <a:pt x="121741" y="5315"/>
                    <a:pt x="160095" y="19408"/>
                  </a:cubicBezTo>
                  <a:cubicBezTo>
                    <a:pt x="163666" y="20723"/>
                    <a:pt x="167341" y="22020"/>
                    <a:pt x="170553" y="24003"/>
                  </a:cubicBezTo>
                  <a:cubicBezTo>
                    <a:pt x="225531" y="57973"/>
                    <a:pt x="285351" y="81610"/>
                    <a:pt x="344878" y="105888"/>
                  </a:cubicBezTo>
                  <a:cubicBezTo>
                    <a:pt x="345832" y="106276"/>
                    <a:pt x="346581" y="107185"/>
                    <a:pt x="347427" y="107848"/>
                  </a:cubicBezTo>
                  <a:cubicBezTo>
                    <a:pt x="347289" y="113077"/>
                    <a:pt x="353004" y="119564"/>
                    <a:pt x="344198" y="122941"/>
                  </a:cubicBezTo>
                  <a:cubicBezTo>
                    <a:pt x="337203" y="122341"/>
                    <a:pt x="332236" y="131948"/>
                    <a:pt x="323812" y="125724"/>
                  </a:cubicBezTo>
                  <a:cubicBezTo>
                    <a:pt x="332248" y="129553"/>
                    <a:pt x="336271" y="135343"/>
                    <a:pt x="334345" y="143218"/>
                  </a:cubicBezTo>
                  <a:cubicBezTo>
                    <a:pt x="332088" y="152448"/>
                    <a:pt x="333145" y="156591"/>
                    <a:pt x="343763" y="153596"/>
                  </a:cubicBezTo>
                  <a:cubicBezTo>
                    <a:pt x="346329" y="152871"/>
                    <a:pt x="347890" y="155465"/>
                    <a:pt x="348581" y="157974"/>
                  </a:cubicBezTo>
                  <a:cubicBezTo>
                    <a:pt x="348798" y="154574"/>
                    <a:pt x="346038" y="152059"/>
                    <a:pt x="345832" y="148830"/>
                  </a:cubicBezTo>
                  <a:cubicBezTo>
                    <a:pt x="345318" y="147407"/>
                    <a:pt x="347827" y="146378"/>
                    <a:pt x="346884" y="145458"/>
                  </a:cubicBezTo>
                  <a:cubicBezTo>
                    <a:pt x="345906" y="144509"/>
                    <a:pt x="344918" y="146978"/>
                    <a:pt x="343420" y="146595"/>
                  </a:cubicBezTo>
                  <a:cubicBezTo>
                    <a:pt x="328161" y="140349"/>
                    <a:pt x="343409" y="132748"/>
                    <a:pt x="342472" y="125839"/>
                  </a:cubicBezTo>
                  <a:cubicBezTo>
                    <a:pt x="345546" y="122918"/>
                    <a:pt x="349261" y="124061"/>
                    <a:pt x="352816" y="124141"/>
                  </a:cubicBezTo>
                  <a:cubicBezTo>
                    <a:pt x="354199" y="124804"/>
                    <a:pt x="355319" y="125770"/>
                    <a:pt x="356216" y="127016"/>
                  </a:cubicBezTo>
                  <a:cubicBezTo>
                    <a:pt x="359240" y="135794"/>
                    <a:pt x="366343" y="139646"/>
                    <a:pt x="374602" y="141578"/>
                  </a:cubicBezTo>
                  <a:cubicBezTo>
                    <a:pt x="385294" y="144075"/>
                    <a:pt x="393290" y="150613"/>
                    <a:pt x="400142" y="158483"/>
                  </a:cubicBezTo>
                  <a:cubicBezTo>
                    <a:pt x="405731" y="164912"/>
                    <a:pt x="403056" y="172753"/>
                    <a:pt x="398736" y="177919"/>
                  </a:cubicBezTo>
                  <a:cubicBezTo>
                    <a:pt x="395153" y="182206"/>
                    <a:pt x="389615" y="180531"/>
                    <a:pt x="388037" y="173782"/>
                  </a:cubicBezTo>
                  <a:cubicBezTo>
                    <a:pt x="383214" y="183034"/>
                    <a:pt x="379579" y="174770"/>
                    <a:pt x="374493" y="172759"/>
                  </a:cubicBezTo>
                  <a:cubicBezTo>
                    <a:pt x="391861" y="180743"/>
                    <a:pt x="377831" y="194521"/>
                    <a:pt x="381774" y="204768"/>
                  </a:cubicBezTo>
                  <a:cubicBezTo>
                    <a:pt x="381482" y="206289"/>
                    <a:pt x="380757" y="207586"/>
                    <a:pt x="379682" y="208695"/>
                  </a:cubicBezTo>
                  <a:cubicBezTo>
                    <a:pt x="375144" y="211444"/>
                    <a:pt x="369995" y="211409"/>
                    <a:pt x="365052" y="211946"/>
                  </a:cubicBezTo>
                  <a:cubicBezTo>
                    <a:pt x="364000" y="211689"/>
                    <a:pt x="363063" y="211998"/>
                    <a:pt x="362389" y="212947"/>
                  </a:cubicBezTo>
                  <a:cubicBezTo>
                    <a:pt x="362177" y="214633"/>
                    <a:pt x="361789" y="216238"/>
                    <a:pt x="360748" y="217644"/>
                  </a:cubicBezTo>
                  <a:cubicBezTo>
                    <a:pt x="359657" y="218404"/>
                    <a:pt x="358474" y="218770"/>
                    <a:pt x="357137" y="218793"/>
                  </a:cubicBezTo>
                  <a:cubicBezTo>
                    <a:pt x="356445" y="218662"/>
                    <a:pt x="355794" y="218519"/>
                    <a:pt x="355102" y="218393"/>
                  </a:cubicBezTo>
                  <a:cubicBezTo>
                    <a:pt x="354416" y="218147"/>
                    <a:pt x="353776" y="217879"/>
                    <a:pt x="353090" y="217644"/>
                  </a:cubicBezTo>
                  <a:cubicBezTo>
                    <a:pt x="346181" y="214295"/>
                    <a:pt x="339340" y="212427"/>
                    <a:pt x="332630" y="218010"/>
                  </a:cubicBezTo>
                  <a:cubicBezTo>
                    <a:pt x="331105" y="218164"/>
                    <a:pt x="329807" y="217679"/>
                    <a:pt x="328739" y="216581"/>
                  </a:cubicBezTo>
                  <a:cubicBezTo>
                    <a:pt x="326195" y="208958"/>
                    <a:pt x="319618" y="204477"/>
                    <a:pt x="314714" y="198711"/>
                  </a:cubicBezTo>
                  <a:cubicBezTo>
                    <a:pt x="313543" y="198145"/>
                    <a:pt x="312337" y="197682"/>
                    <a:pt x="311068" y="197476"/>
                  </a:cubicBezTo>
                  <a:cubicBezTo>
                    <a:pt x="305438" y="200882"/>
                    <a:pt x="307319" y="202643"/>
                    <a:pt x="312165" y="204711"/>
                  </a:cubicBezTo>
                  <a:cubicBezTo>
                    <a:pt x="326864" y="211004"/>
                    <a:pt x="337020" y="230892"/>
                    <a:pt x="332899" y="245356"/>
                  </a:cubicBezTo>
                  <a:cubicBezTo>
                    <a:pt x="329968" y="255655"/>
                    <a:pt x="319406" y="249814"/>
                    <a:pt x="313520" y="254055"/>
                  </a:cubicBezTo>
                  <a:cubicBezTo>
                    <a:pt x="304604" y="252529"/>
                    <a:pt x="301170" y="249077"/>
                    <a:pt x="306485" y="239739"/>
                  </a:cubicBezTo>
                  <a:cubicBezTo>
                    <a:pt x="311902" y="230223"/>
                    <a:pt x="309113" y="222285"/>
                    <a:pt x="298472" y="217942"/>
                  </a:cubicBezTo>
                  <a:cubicBezTo>
                    <a:pt x="281704" y="212329"/>
                    <a:pt x="273195" y="201311"/>
                    <a:pt x="267805" y="183714"/>
                  </a:cubicBezTo>
                  <a:cubicBezTo>
                    <a:pt x="263999" y="171296"/>
                    <a:pt x="250655" y="161769"/>
                    <a:pt x="241974" y="150602"/>
                  </a:cubicBezTo>
                  <a:cubicBezTo>
                    <a:pt x="240568" y="148790"/>
                    <a:pt x="240219" y="155488"/>
                    <a:pt x="236733" y="155242"/>
                  </a:cubicBezTo>
                  <a:cubicBezTo>
                    <a:pt x="233498" y="154534"/>
                    <a:pt x="231818" y="152013"/>
                    <a:pt x="230064" y="149573"/>
                  </a:cubicBezTo>
                  <a:cubicBezTo>
                    <a:pt x="226320" y="144195"/>
                    <a:pt x="221457" y="139423"/>
                    <a:pt x="220502" y="132462"/>
                  </a:cubicBezTo>
                  <a:cubicBezTo>
                    <a:pt x="220491" y="131708"/>
                    <a:pt x="220502" y="130959"/>
                    <a:pt x="220502" y="130199"/>
                  </a:cubicBezTo>
                  <a:cubicBezTo>
                    <a:pt x="220937" y="128685"/>
                    <a:pt x="221822" y="127547"/>
                    <a:pt x="223229" y="126822"/>
                  </a:cubicBezTo>
                  <a:cubicBezTo>
                    <a:pt x="226955" y="126244"/>
                    <a:pt x="230578" y="127559"/>
                    <a:pt x="235396" y="127382"/>
                  </a:cubicBezTo>
                  <a:cubicBezTo>
                    <a:pt x="217856" y="126341"/>
                    <a:pt x="221748" y="112826"/>
                    <a:pt x="219354" y="103156"/>
                  </a:cubicBezTo>
                  <a:cubicBezTo>
                    <a:pt x="218759" y="101933"/>
                    <a:pt x="218079" y="100761"/>
                    <a:pt x="217199" y="99721"/>
                  </a:cubicBezTo>
                  <a:cubicBezTo>
                    <a:pt x="212204" y="95903"/>
                    <a:pt x="207295" y="91977"/>
                    <a:pt x="201106" y="90183"/>
                  </a:cubicBezTo>
                  <a:cubicBezTo>
                    <a:pt x="195230" y="88262"/>
                    <a:pt x="191327" y="84199"/>
                    <a:pt x="188601" y="78804"/>
                  </a:cubicBezTo>
                  <a:cubicBezTo>
                    <a:pt x="185578" y="72821"/>
                    <a:pt x="181120" y="68683"/>
                    <a:pt x="174165" y="67854"/>
                  </a:cubicBezTo>
                  <a:cubicBezTo>
                    <a:pt x="172668" y="67483"/>
                    <a:pt x="171296" y="66837"/>
                    <a:pt x="170016" y="65974"/>
                  </a:cubicBezTo>
                  <a:cubicBezTo>
                    <a:pt x="166918" y="62888"/>
                    <a:pt x="163381" y="59682"/>
                    <a:pt x="166736" y="54950"/>
                  </a:cubicBezTo>
                  <a:cubicBezTo>
                    <a:pt x="170227" y="50029"/>
                    <a:pt x="174365" y="53395"/>
                    <a:pt x="178314" y="54641"/>
                  </a:cubicBezTo>
                  <a:cubicBezTo>
                    <a:pt x="182098" y="55836"/>
                    <a:pt x="182132" y="55721"/>
                    <a:pt x="181960" y="52538"/>
                  </a:cubicBezTo>
                  <a:cubicBezTo>
                    <a:pt x="180686" y="51847"/>
                    <a:pt x="179457" y="51138"/>
                    <a:pt x="178177" y="50486"/>
                  </a:cubicBezTo>
                  <a:cubicBezTo>
                    <a:pt x="164381" y="47943"/>
                    <a:pt x="153117" y="41897"/>
                    <a:pt x="143773" y="30770"/>
                  </a:cubicBezTo>
                  <a:cubicBezTo>
                    <a:pt x="138292" y="24243"/>
                    <a:pt x="129211" y="21494"/>
                    <a:pt x="119736" y="25460"/>
                  </a:cubicBezTo>
                  <a:cubicBezTo>
                    <a:pt x="130565" y="22249"/>
                    <a:pt x="136269" y="28204"/>
                    <a:pt x="142841" y="35627"/>
                  </a:cubicBezTo>
                  <a:cubicBezTo>
                    <a:pt x="150396" y="44160"/>
                    <a:pt x="146367" y="53138"/>
                    <a:pt x="147259" y="61676"/>
                  </a:cubicBezTo>
                  <a:cubicBezTo>
                    <a:pt x="147173" y="61425"/>
                    <a:pt x="147585" y="62088"/>
                    <a:pt x="147585" y="62088"/>
                  </a:cubicBezTo>
                  <a:cubicBezTo>
                    <a:pt x="147585" y="62088"/>
                    <a:pt x="147579" y="61311"/>
                    <a:pt x="147550" y="61093"/>
                  </a:cubicBezTo>
                  <a:cubicBezTo>
                    <a:pt x="148956" y="53201"/>
                    <a:pt x="153568" y="53510"/>
                    <a:pt x="159175" y="56241"/>
                  </a:cubicBezTo>
                  <a:cubicBezTo>
                    <a:pt x="160438" y="57099"/>
                    <a:pt x="161523" y="58133"/>
                    <a:pt x="162501" y="59299"/>
                  </a:cubicBezTo>
                  <a:cubicBezTo>
                    <a:pt x="166050" y="69489"/>
                    <a:pt x="163924" y="82707"/>
                    <a:pt x="177588" y="87491"/>
                  </a:cubicBezTo>
                  <a:cubicBezTo>
                    <a:pt x="173268" y="93635"/>
                    <a:pt x="182252" y="98504"/>
                    <a:pt x="179229" y="104510"/>
                  </a:cubicBezTo>
                  <a:cubicBezTo>
                    <a:pt x="177177" y="108574"/>
                    <a:pt x="174954" y="109328"/>
                    <a:pt x="170142" y="107316"/>
                  </a:cubicBezTo>
                  <a:cubicBezTo>
                    <a:pt x="157649" y="102093"/>
                    <a:pt x="153683" y="91080"/>
                    <a:pt x="149402" y="80039"/>
                  </a:cubicBezTo>
                  <a:cubicBezTo>
                    <a:pt x="150516" y="76301"/>
                    <a:pt x="148350" y="75501"/>
                    <a:pt x="145230" y="75529"/>
                  </a:cubicBezTo>
                  <a:cubicBezTo>
                    <a:pt x="138075" y="70426"/>
                    <a:pt x="139104" y="60213"/>
                    <a:pt x="132451" y="55224"/>
                  </a:cubicBezTo>
                  <a:cubicBezTo>
                    <a:pt x="136646" y="61751"/>
                    <a:pt x="135515" y="87462"/>
                    <a:pt x="130497" y="94097"/>
                  </a:cubicBezTo>
                  <a:cubicBezTo>
                    <a:pt x="128474" y="96778"/>
                    <a:pt x="125468" y="96772"/>
                    <a:pt x="123244" y="95126"/>
                  </a:cubicBezTo>
                  <a:cubicBezTo>
                    <a:pt x="113363" y="87817"/>
                    <a:pt x="100213" y="84313"/>
                    <a:pt x="95144" y="71540"/>
                  </a:cubicBezTo>
                  <a:cubicBezTo>
                    <a:pt x="94738" y="70832"/>
                    <a:pt x="94355" y="70266"/>
                    <a:pt x="94075" y="70003"/>
                  </a:cubicBezTo>
                  <a:cubicBezTo>
                    <a:pt x="94652" y="70620"/>
                    <a:pt x="95069" y="71340"/>
                    <a:pt x="95361" y="72278"/>
                  </a:cubicBezTo>
                  <a:cubicBezTo>
                    <a:pt x="96144" y="78478"/>
                    <a:pt x="104728" y="85428"/>
                    <a:pt x="92606" y="91234"/>
                  </a:cubicBezTo>
                  <a:cubicBezTo>
                    <a:pt x="98670" y="91497"/>
                    <a:pt x="103053" y="94589"/>
                    <a:pt x="107511" y="97149"/>
                  </a:cubicBezTo>
                  <a:cubicBezTo>
                    <a:pt x="108780" y="97189"/>
                    <a:pt x="109357" y="97926"/>
                    <a:pt x="109088" y="99287"/>
                  </a:cubicBezTo>
                  <a:cubicBezTo>
                    <a:pt x="109786" y="97989"/>
                    <a:pt x="109363" y="97264"/>
                    <a:pt x="107740" y="97041"/>
                  </a:cubicBezTo>
                  <a:cubicBezTo>
                    <a:pt x="103733" y="90777"/>
                    <a:pt x="104768" y="87462"/>
                    <a:pt x="112666" y="89257"/>
                  </a:cubicBezTo>
                  <a:cubicBezTo>
                    <a:pt x="117564" y="90371"/>
                    <a:pt x="120758" y="94566"/>
                    <a:pt x="124639" y="97481"/>
                  </a:cubicBezTo>
                  <a:cubicBezTo>
                    <a:pt x="128365" y="100275"/>
                    <a:pt x="129594" y="106282"/>
                    <a:pt x="137097" y="99812"/>
                  </a:cubicBezTo>
                  <a:cubicBezTo>
                    <a:pt x="144150" y="93726"/>
                    <a:pt x="167136" y="107013"/>
                    <a:pt x="168993" y="116009"/>
                  </a:cubicBezTo>
                  <a:cubicBezTo>
                    <a:pt x="170308" y="122381"/>
                    <a:pt x="167901" y="124827"/>
                    <a:pt x="162381" y="122558"/>
                  </a:cubicBezTo>
                  <a:cubicBezTo>
                    <a:pt x="155666" y="119798"/>
                    <a:pt x="149865" y="119712"/>
                    <a:pt x="144224" y="124381"/>
                  </a:cubicBezTo>
                  <a:cubicBezTo>
                    <a:pt x="143195" y="125793"/>
                    <a:pt x="140738" y="125656"/>
                    <a:pt x="140418" y="127862"/>
                  </a:cubicBezTo>
                  <a:cubicBezTo>
                    <a:pt x="142001" y="127016"/>
                    <a:pt x="142418" y="124884"/>
                    <a:pt x="144339" y="124347"/>
                  </a:cubicBezTo>
                  <a:cubicBezTo>
                    <a:pt x="146316" y="119718"/>
                    <a:pt x="152665" y="137051"/>
                    <a:pt x="152848" y="122627"/>
                  </a:cubicBezTo>
                  <a:cubicBezTo>
                    <a:pt x="152865" y="121335"/>
                    <a:pt x="155580" y="121387"/>
                    <a:pt x="157203" y="121707"/>
                  </a:cubicBezTo>
                  <a:cubicBezTo>
                    <a:pt x="165278" y="123313"/>
                    <a:pt x="167079" y="130085"/>
                    <a:pt x="167993" y="136463"/>
                  </a:cubicBezTo>
                  <a:cubicBezTo>
                    <a:pt x="168856" y="142486"/>
                    <a:pt x="177543" y="150224"/>
                    <a:pt x="165524" y="154642"/>
                  </a:cubicBezTo>
                  <a:cubicBezTo>
                    <a:pt x="164164" y="154248"/>
                    <a:pt x="164558" y="152036"/>
                    <a:pt x="162838" y="151956"/>
                  </a:cubicBezTo>
                  <a:cubicBezTo>
                    <a:pt x="162838" y="153351"/>
                    <a:pt x="164935" y="153145"/>
                    <a:pt x="164884" y="154619"/>
                  </a:cubicBezTo>
                  <a:cubicBezTo>
                    <a:pt x="177377" y="168878"/>
                    <a:pt x="187790" y="184949"/>
                    <a:pt x="206798" y="192550"/>
                  </a:cubicBezTo>
                  <a:cubicBezTo>
                    <a:pt x="214707" y="195710"/>
                    <a:pt x="213884" y="206654"/>
                    <a:pt x="206964" y="211946"/>
                  </a:cubicBezTo>
                  <a:cubicBezTo>
                    <a:pt x="203632" y="209100"/>
                    <a:pt x="199848" y="206900"/>
                    <a:pt x="196231" y="204471"/>
                  </a:cubicBezTo>
                  <a:cubicBezTo>
                    <a:pt x="193939" y="202374"/>
                    <a:pt x="191779" y="200128"/>
                    <a:pt x="189676" y="198036"/>
                  </a:cubicBezTo>
                  <a:cubicBezTo>
                    <a:pt x="189767" y="198139"/>
                    <a:pt x="189870" y="198385"/>
                    <a:pt x="190030" y="198539"/>
                  </a:cubicBezTo>
                  <a:cubicBezTo>
                    <a:pt x="191904" y="200374"/>
                    <a:pt x="193579" y="202100"/>
                    <a:pt x="195345" y="203763"/>
                  </a:cubicBezTo>
                  <a:cubicBezTo>
                    <a:pt x="198705" y="206597"/>
                    <a:pt x="202706" y="208466"/>
                    <a:pt x="206095" y="211232"/>
                  </a:cubicBezTo>
                  <a:cubicBezTo>
                    <a:pt x="210073" y="213752"/>
                    <a:pt x="218794" y="210918"/>
                    <a:pt x="217188" y="219622"/>
                  </a:cubicBezTo>
                  <a:cubicBezTo>
                    <a:pt x="215530" y="228611"/>
                    <a:pt x="208398" y="223519"/>
                    <a:pt x="203917" y="223011"/>
                  </a:cubicBezTo>
                  <a:cubicBezTo>
                    <a:pt x="189847" y="221405"/>
                    <a:pt x="178828" y="209449"/>
                    <a:pt x="171948" y="192927"/>
                  </a:cubicBezTo>
                  <a:cubicBezTo>
                    <a:pt x="170336" y="189058"/>
                    <a:pt x="163581" y="187086"/>
                    <a:pt x="164387" y="180743"/>
                  </a:cubicBezTo>
                  <a:cubicBezTo>
                    <a:pt x="148573" y="184040"/>
                    <a:pt x="152077" y="168255"/>
                    <a:pt x="146556" y="161723"/>
                  </a:cubicBezTo>
                  <a:cubicBezTo>
                    <a:pt x="141973" y="156300"/>
                    <a:pt x="145927" y="152671"/>
                    <a:pt x="153002" y="155282"/>
                  </a:cubicBezTo>
                  <a:cubicBezTo>
                    <a:pt x="154294" y="155802"/>
                    <a:pt x="154563" y="157814"/>
                    <a:pt x="156369" y="157660"/>
                  </a:cubicBezTo>
                  <a:cubicBezTo>
                    <a:pt x="155923" y="156642"/>
                    <a:pt x="154311" y="157105"/>
                    <a:pt x="154037" y="155831"/>
                  </a:cubicBezTo>
                  <a:cubicBezTo>
                    <a:pt x="151454" y="150745"/>
                    <a:pt x="147522" y="151087"/>
                    <a:pt x="143178" y="153105"/>
                  </a:cubicBezTo>
                  <a:cubicBezTo>
                    <a:pt x="141235" y="152705"/>
                    <a:pt x="139806" y="151482"/>
                    <a:pt x="138463" y="150150"/>
                  </a:cubicBezTo>
                  <a:cubicBezTo>
                    <a:pt x="137623" y="149316"/>
                    <a:pt x="136772" y="148464"/>
                    <a:pt x="135937" y="147613"/>
                  </a:cubicBezTo>
                  <a:cubicBezTo>
                    <a:pt x="135783" y="147584"/>
                    <a:pt x="135954" y="147653"/>
                    <a:pt x="135937" y="147670"/>
                  </a:cubicBezTo>
                  <a:cubicBezTo>
                    <a:pt x="136829" y="148556"/>
                    <a:pt x="137709" y="149430"/>
                    <a:pt x="138606" y="150316"/>
                  </a:cubicBezTo>
                  <a:cubicBezTo>
                    <a:pt x="140018" y="151779"/>
                    <a:pt x="141698" y="152899"/>
                    <a:pt x="143236" y="154225"/>
                  </a:cubicBezTo>
                  <a:cubicBezTo>
                    <a:pt x="145024" y="156574"/>
                    <a:pt x="145893" y="160100"/>
                    <a:pt x="144990" y="161980"/>
                  </a:cubicBezTo>
                  <a:cubicBezTo>
                    <a:pt x="135869" y="180994"/>
                    <a:pt x="147939" y="187932"/>
                    <a:pt x="162335" y="194419"/>
                  </a:cubicBezTo>
                  <a:cubicBezTo>
                    <a:pt x="171548" y="198573"/>
                    <a:pt x="170502" y="207929"/>
                    <a:pt x="170039" y="215781"/>
                  </a:cubicBezTo>
                  <a:cubicBezTo>
                    <a:pt x="169793" y="219770"/>
                    <a:pt x="165198" y="218987"/>
                    <a:pt x="161992" y="217593"/>
                  </a:cubicBezTo>
                  <a:close/>
                </a:path>
              </a:pathLst>
            </a:custGeom>
            <a:grpFill/>
            <a:ln w="5715" cap="flat">
              <a:noFill/>
              <a:prstDash val="solid"/>
              <a:miter/>
            </a:ln>
          </p:spPr>
          <p:txBody>
            <a:bodyPr rtlCol="0" anchor="ctr"/>
            <a:lstStyle/>
            <a:p>
              <a:endParaRPr lang="zh-CN" altLang="en-US"/>
            </a:p>
          </p:txBody>
        </p:sp>
        <p:sp>
          <p:nvSpPr>
            <p:cNvPr id="3262" name="任意多边形: 形状 3261">
              <a:extLst>
                <a:ext uri="{FF2B5EF4-FFF2-40B4-BE49-F238E27FC236}">
                  <a16:creationId xmlns:a16="http://schemas.microsoft.com/office/drawing/2014/main" id="{D4D01411-CD22-B388-E79D-9C3B004F57EA}"/>
                </a:ext>
              </a:extLst>
            </p:cNvPr>
            <p:cNvSpPr/>
            <p:nvPr/>
          </p:nvSpPr>
          <p:spPr>
            <a:xfrm>
              <a:off x="8908412" y="1100466"/>
              <a:ext cx="300277" cy="361944"/>
            </a:xfrm>
            <a:custGeom>
              <a:avLst/>
              <a:gdLst>
                <a:gd name="connsiteX0" fmla="*/ 50506 w 300277"/>
                <a:gd name="connsiteY0" fmla="*/ 352161 h 361944"/>
                <a:gd name="connsiteX1" fmla="*/ 49517 w 300277"/>
                <a:gd name="connsiteY1" fmla="*/ 355024 h 361944"/>
                <a:gd name="connsiteX2" fmla="*/ 47179 w 300277"/>
                <a:gd name="connsiteY2" fmla="*/ 358522 h 361944"/>
                <a:gd name="connsiteX3" fmla="*/ 47362 w 300277"/>
                <a:gd name="connsiteY3" fmla="*/ 358310 h 361944"/>
                <a:gd name="connsiteX4" fmla="*/ 36589 w 300277"/>
                <a:gd name="connsiteY4" fmla="*/ 354304 h 361944"/>
                <a:gd name="connsiteX5" fmla="*/ 29572 w 300277"/>
                <a:gd name="connsiteY5" fmla="*/ 341285 h 361944"/>
                <a:gd name="connsiteX6" fmla="*/ 22416 w 300277"/>
                <a:gd name="connsiteY6" fmla="*/ 346395 h 361944"/>
                <a:gd name="connsiteX7" fmla="*/ 21297 w 300277"/>
                <a:gd name="connsiteY7" fmla="*/ 347532 h 361944"/>
                <a:gd name="connsiteX8" fmla="*/ 12621 w 300277"/>
                <a:gd name="connsiteY8" fmla="*/ 341423 h 361944"/>
                <a:gd name="connsiteX9" fmla="*/ 8963 w 300277"/>
                <a:gd name="connsiteY9" fmla="*/ 344034 h 361944"/>
                <a:gd name="connsiteX10" fmla="*/ 14 w 300277"/>
                <a:gd name="connsiteY10" fmla="*/ 339137 h 361944"/>
                <a:gd name="connsiteX11" fmla="*/ 551 w 300277"/>
                <a:gd name="connsiteY11" fmla="*/ 337616 h 361944"/>
                <a:gd name="connsiteX12" fmla="*/ 58044 w 300277"/>
                <a:gd name="connsiteY12" fmla="*/ 199079 h 361944"/>
                <a:gd name="connsiteX13" fmla="*/ 103312 w 300277"/>
                <a:gd name="connsiteY13" fmla="*/ 122887 h 361944"/>
                <a:gd name="connsiteX14" fmla="*/ 205919 w 300277"/>
                <a:gd name="connsiteY14" fmla="*/ 11439 h 361944"/>
                <a:gd name="connsiteX15" fmla="*/ 267470 w 300277"/>
                <a:gd name="connsiteY15" fmla="*/ 13084 h 361944"/>
                <a:gd name="connsiteX16" fmla="*/ 294342 w 300277"/>
                <a:gd name="connsiteY16" fmla="*/ 43774 h 361944"/>
                <a:gd name="connsiteX17" fmla="*/ 288113 w 300277"/>
                <a:gd name="connsiteY17" fmla="*/ 80916 h 361944"/>
                <a:gd name="connsiteX18" fmla="*/ 183220 w 300277"/>
                <a:gd name="connsiteY18" fmla="*/ 177968 h 361944"/>
                <a:gd name="connsiteX19" fmla="*/ 89328 w 300277"/>
                <a:gd name="connsiteY19" fmla="*/ 293777 h 361944"/>
                <a:gd name="connsiteX20" fmla="*/ 54032 w 300277"/>
                <a:gd name="connsiteY20" fmla="*/ 345120 h 361944"/>
                <a:gd name="connsiteX21" fmla="*/ 50506 w 300277"/>
                <a:gd name="connsiteY21" fmla="*/ 352161 h 36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0277" h="361944">
                  <a:moveTo>
                    <a:pt x="50506" y="352161"/>
                  </a:moveTo>
                  <a:cubicBezTo>
                    <a:pt x="50689" y="353293"/>
                    <a:pt x="50357" y="354247"/>
                    <a:pt x="49517" y="355024"/>
                  </a:cubicBezTo>
                  <a:cubicBezTo>
                    <a:pt x="48762" y="356207"/>
                    <a:pt x="47985" y="357373"/>
                    <a:pt x="47179" y="358522"/>
                  </a:cubicBezTo>
                  <a:lnTo>
                    <a:pt x="47362" y="358310"/>
                  </a:lnTo>
                  <a:cubicBezTo>
                    <a:pt x="40379" y="365420"/>
                    <a:pt x="34292" y="361025"/>
                    <a:pt x="36589" y="354304"/>
                  </a:cubicBezTo>
                  <a:cubicBezTo>
                    <a:pt x="39704" y="345200"/>
                    <a:pt x="33006" y="344114"/>
                    <a:pt x="29572" y="341285"/>
                  </a:cubicBezTo>
                  <a:cubicBezTo>
                    <a:pt x="24022" y="336714"/>
                    <a:pt x="25074" y="344852"/>
                    <a:pt x="22416" y="346395"/>
                  </a:cubicBezTo>
                  <a:cubicBezTo>
                    <a:pt x="20531" y="347486"/>
                    <a:pt x="23331" y="346749"/>
                    <a:pt x="21297" y="347532"/>
                  </a:cubicBezTo>
                  <a:cubicBezTo>
                    <a:pt x="15267" y="349852"/>
                    <a:pt x="14833" y="345332"/>
                    <a:pt x="12621" y="341423"/>
                  </a:cubicBezTo>
                  <a:cubicBezTo>
                    <a:pt x="10827" y="338245"/>
                    <a:pt x="10506" y="343234"/>
                    <a:pt x="8963" y="344034"/>
                  </a:cubicBezTo>
                  <a:cubicBezTo>
                    <a:pt x="3162" y="347029"/>
                    <a:pt x="1071" y="344206"/>
                    <a:pt x="14" y="339137"/>
                  </a:cubicBezTo>
                  <a:cubicBezTo>
                    <a:pt x="-84" y="338685"/>
                    <a:pt x="356" y="338125"/>
                    <a:pt x="551" y="337616"/>
                  </a:cubicBezTo>
                  <a:cubicBezTo>
                    <a:pt x="10746" y="287713"/>
                    <a:pt x="29606" y="241296"/>
                    <a:pt x="58044" y="199079"/>
                  </a:cubicBezTo>
                  <a:cubicBezTo>
                    <a:pt x="74600" y="174505"/>
                    <a:pt x="89002" y="148724"/>
                    <a:pt x="103312" y="122887"/>
                  </a:cubicBezTo>
                  <a:cubicBezTo>
                    <a:pt x="128532" y="77344"/>
                    <a:pt x="164331" y="41602"/>
                    <a:pt x="205919" y="11439"/>
                  </a:cubicBezTo>
                  <a:cubicBezTo>
                    <a:pt x="228231" y="-4746"/>
                    <a:pt x="245490" y="-3358"/>
                    <a:pt x="267470" y="13084"/>
                  </a:cubicBezTo>
                  <a:cubicBezTo>
                    <a:pt x="278615" y="21423"/>
                    <a:pt x="287399" y="31812"/>
                    <a:pt x="294342" y="43774"/>
                  </a:cubicBezTo>
                  <a:cubicBezTo>
                    <a:pt x="303760" y="60005"/>
                    <a:pt x="302177" y="67931"/>
                    <a:pt x="288113" y="80916"/>
                  </a:cubicBezTo>
                  <a:cubicBezTo>
                    <a:pt x="253102" y="113223"/>
                    <a:pt x="218601" y="146084"/>
                    <a:pt x="183220" y="177968"/>
                  </a:cubicBezTo>
                  <a:cubicBezTo>
                    <a:pt x="145786" y="211704"/>
                    <a:pt x="117908" y="252983"/>
                    <a:pt x="89328" y="293777"/>
                  </a:cubicBezTo>
                  <a:cubicBezTo>
                    <a:pt x="77406" y="310785"/>
                    <a:pt x="65787" y="327998"/>
                    <a:pt x="54032" y="345120"/>
                  </a:cubicBezTo>
                  <a:cubicBezTo>
                    <a:pt x="51432" y="346766"/>
                    <a:pt x="52078" y="350018"/>
                    <a:pt x="50506" y="352161"/>
                  </a:cubicBezTo>
                  <a:close/>
                </a:path>
              </a:pathLst>
            </a:custGeom>
            <a:grpFill/>
            <a:ln w="5715" cap="flat">
              <a:noFill/>
              <a:prstDash val="solid"/>
              <a:miter/>
            </a:ln>
          </p:spPr>
          <p:txBody>
            <a:bodyPr rtlCol="0" anchor="ctr"/>
            <a:lstStyle/>
            <a:p>
              <a:endParaRPr lang="zh-CN" altLang="en-US"/>
            </a:p>
          </p:txBody>
        </p:sp>
        <p:sp>
          <p:nvSpPr>
            <p:cNvPr id="3263" name="任意多边形: 形状 3262">
              <a:extLst>
                <a:ext uri="{FF2B5EF4-FFF2-40B4-BE49-F238E27FC236}">
                  <a16:creationId xmlns:a16="http://schemas.microsoft.com/office/drawing/2014/main" id="{E19FA234-6A2B-C877-49F5-A33F0397B131}"/>
                </a:ext>
              </a:extLst>
            </p:cNvPr>
            <p:cNvSpPr/>
            <p:nvPr/>
          </p:nvSpPr>
          <p:spPr>
            <a:xfrm>
              <a:off x="7477984" y="897184"/>
              <a:ext cx="363308" cy="222144"/>
            </a:xfrm>
            <a:custGeom>
              <a:avLst/>
              <a:gdLst>
                <a:gd name="connsiteX0" fmla="*/ 336293 w 363308"/>
                <a:gd name="connsiteY0" fmla="*/ 202908 h 222144"/>
                <a:gd name="connsiteX1" fmla="*/ 340808 w 363308"/>
                <a:gd name="connsiteY1" fmla="*/ 217949 h 222144"/>
                <a:gd name="connsiteX2" fmla="*/ 312399 w 363308"/>
                <a:gd name="connsiteY2" fmla="*/ 219767 h 222144"/>
                <a:gd name="connsiteX3" fmla="*/ 306661 w 363308"/>
                <a:gd name="connsiteY3" fmla="*/ 219235 h 222144"/>
                <a:gd name="connsiteX4" fmla="*/ 289710 w 363308"/>
                <a:gd name="connsiteY4" fmla="*/ 210011 h 222144"/>
                <a:gd name="connsiteX5" fmla="*/ 269154 w 363308"/>
                <a:gd name="connsiteY5" fmla="*/ 206285 h 222144"/>
                <a:gd name="connsiteX6" fmla="*/ 246242 w 363308"/>
                <a:gd name="connsiteY6" fmla="*/ 198193 h 222144"/>
                <a:gd name="connsiteX7" fmla="*/ 236904 w 363308"/>
                <a:gd name="connsiteY7" fmla="*/ 209766 h 222144"/>
                <a:gd name="connsiteX8" fmla="*/ 201105 w 363308"/>
                <a:gd name="connsiteY8" fmla="*/ 206068 h 222144"/>
                <a:gd name="connsiteX9" fmla="*/ 112665 w 363308"/>
                <a:gd name="connsiteY9" fmla="*/ 202610 h 222144"/>
                <a:gd name="connsiteX10" fmla="*/ 51372 w 363308"/>
                <a:gd name="connsiteY10" fmla="*/ 192729 h 222144"/>
                <a:gd name="connsiteX11" fmla="*/ 39794 w 363308"/>
                <a:gd name="connsiteY11" fmla="*/ 186997 h 222144"/>
                <a:gd name="connsiteX12" fmla="*/ 59082 w 363308"/>
                <a:gd name="connsiteY12" fmla="*/ 182265 h 222144"/>
                <a:gd name="connsiteX13" fmla="*/ 44405 w 363308"/>
                <a:gd name="connsiteY13" fmla="*/ 160548 h 222144"/>
                <a:gd name="connsiteX14" fmla="*/ 43880 w 363308"/>
                <a:gd name="connsiteY14" fmla="*/ 144575 h 222144"/>
                <a:gd name="connsiteX15" fmla="*/ 53950 w 363308"/>
                <a:gd name="connsiteY15" fmla="*/ 151884 h 222144"/>
                <a:gd name="connsiteX16" fmla="*/ 56887 w 363308"/>
                <a:gd name="connsiteY16" fmla="*/ 153621 h 222144"/>
                <a:gd name="connsiteX17" fmla="*/ 80176 w 363308"/>
                <a:gd name="connsiteY17" fmla="*/ 149084 h 222144"/>
                <a:gd name="connsiteX18" fmla="*/ 88565 w 363308"/>
                <a:gd name="connsiteY18" fmla="*/ 133327 h 222144"/>
                <a:gd name="connsiteX19" fmla="*/ 108310 w 363308"/>
                <a:gd name="connsiteY19" fmla="*/ 123189 h 222144"/>
                <a:gd name="connsiteX20" fmla="*/ 87925 w 363308"/>
                <a:gd name="connsiteY20" fmla="*/ 97157 h 222144"/>
                <a:gd name="connsiteX21" fmla="*/ 88520 w 363308"/>
                <a:gd name="connsiteY21" fmla="*/ 95723 h 222144"/>
                <a:gd name="connsiteX22" fmla="*/ 91028 w 363308"/>
                <a:gd name="connsiteY22" fmla="*/ 92037 h 222144"/>
                <a:gd name="connsiteX23" fmla="*/ 87794 w 363308"/>
                <a:gd name="connsiteY23" fmla="*/ 95248 h 222144"/>
                <a:gd name="connsiteX24" fmla="*/ 83405 w 363308"/>
                <a:gd name="connsiteY24" fmla="*/ 94151 h 222144"/>
                <a:gd name="connsiteX25" fmla="*/ 73369 w 363308"/>
                <a:gd name="connsiteY25" fmla="*/ 99883 h 222144"/>
                <a:gd name="connsiteX26" fmla="*/ 64545 w 363308"/>
                <a:gd name="connsiteY26" fmla="*/ 83658 h 222144"/>
                <a:gd name="connsiteX27" fmla="*/ 76570 w 363308"/>
                <a:gd name="connsiteY27" fmla="*/ 77600 h 222144"/>
                <a:gd name="connsiteX28" fmla="*/ 61230 w 363308"/>
                <a:gd name="connsiteY28" fmla="*/ 73983 h 222144"/>
                <a:gd name="connsiteX29" fmla="*/ 52492 w 363308"/>
                <a:gd name="connsiteY29" fmla="*/ 68411 h 222144"/>
                <a:gd name="connsiteX30" fmla="*/ 59864 w 363308"/>
                <a:gd name="connsiteY30" fmla="*/ 61518 h 222144"/>
                <a:gd name="connsiteX31" fmla="*/ 78793 w 363308"/>
                <a:gd name="connsiteY31" fmla="*/ 57467 h 222144"/>
                <a:gd name="connsiteX32" fmla="*/ 81239 w 363308"/>
                <a:gd name="connsiteY32" fmla="*/ 61067 h 222144"/>
                <a:gd name="connsiteX33" fmla="*/ 78484 w 363308"/>
                <a:gd name="connsiteY33" fmla="*/ 57261 h 222144"/>
                <a:gd name="connsiteX34" fmla="*/ 61648 w 363308"/>
                <a:gd name="connsiteY34" fmla="*/ 34024 h 222144"/>
                <a:gd name="connsiteX35" fmla="*/ 43702 w 363308"/>
                <a:gd name="connsiteY35" fmla="*/ 28606 h 222144"/>
                <a:gd name="connsiteX36" fmla="*/ 50166 w 363308"/>
                <a:gd name="connsiteY36" fmla="*/ 40150 h 222144"/>
                <a:gd name="connsiteX37" fmla="*/ 40536 w 363308"/>
                <a:gd name="connsiteY37" fmla="*/ 41625 h 222144"/>
                <a:gd name="connsiteX38" fmla="*/ 15825 w 363308"/>
                <a:gd name="connsiteY38" fmla="*/ 27297 h 222144"/>
                <a:gd name="connsiteX39" fmla="*/ 0 w 363308"/>
                <a:gd name="connsiteY39" fmla="*/ 5031 h 222144"/>
                <a:gd name="connsiteX40" fmla="*/ 68083 w 363308"/>
                <a:gd name="connsiteY40" fmla="*/ 2671 h 222144"/>
                <a:gd name="connsiteX41" fmla="*/ 172684 w 363308"/>
                <a:gd name="connsiteY41" fmla="*/ 10466 h 222144"/>
                <a:gd name="connsiteX42" fmla="*/ 208220 w 363308"/>
                <a:gd name="connsiteY42" fmla="*/ 14878 h 222144"/>
                <a:gd name="connsiteX43" fmla="*/ 197893 w 363308"/>
                <a:gd name="connsiteY43" fmla="*/ 21371 h 222144"/>
                <a:gd name="connsiteX44" fmla="*/ 216015 w 363308"/>
                <a:gd name="connsiteY44" fmla="*/ 33704 h 222144"/>
                <a:gd name="connsiteX45" fmla="*/ 226468 w 363308"/>
                <a:gd name="connsiteY45" fmla="*/ 39059 h 222144"/>
                <a:gd name="connsiteX46" fmla="*/ 235795 w 363308"/>
                <a:gd name="connsiteY46" fmla="*/ 48597 h 222144"/>
                <a:gd name="connsiteX47" fmla="*/ 235046 w 363308"/>
                <a:gd name="connsiteY47" fmla="*/ 52843 h 222144"/>
                <a:gd name="connsiteX48" fmla="*/ 245985 w 363308"/>
                <a:gd name="connsiteY48" fmla="*/ 81012 h 222144"/>
                <a:gd name="connsiteX49" fmla="*/ 242842 w 363308"/>
                <a:gd name="connsiteY49" fmla="*/ 87659 h 222144"/>
                <a:gd name="connsiteX50" fmla="*/ 237281 w 363308"/>
                <a:gd name="connsiteY50" fmla="*/ 85316 h 222144"/>
                <a:gd name="connsiteX51" fmla="*/ 208878 w 363308"/>
                <a:gd name="connsiteY51" fmla="*/ 68028 h 222144"/>
                <a:gd name="connsiteX52" fmla="*/ 205489 w 363308"/>
                <a:gd name="connsiteY52" fmla="*/ 64907 h 222144"/>
                <a:gd name="connsiteX53" fmla="*/ 178571 w 363308"/>
                <a:gd name="connsiteY53" fmla="*/ 36367 h 222144"/>
                <a:gd name="connsiteX54" fmla="*/ 170216 w 363308"/>
                <a:gd name="connsiteY54" fmla="*/ 20165 h 222144"/>
                <a:gd name="connsiteX55" fmla="*/ 168427 w 363308"/>
                <a:gd name="connsiteY55" fmla="*/ 18753 h 222144"/>
                <a:gd name="connsiteX56" fmla="*/ 154493 w 363308"/>
                <a:gd name="connsiteY56" fmla="*/ 16124 h 222144"/>
                <a:gd name="connsiteX57" fmla="*/ 154425 w 363308"/>
                <a:gd name="connsiteY57" fmla="*/ 17422 h 222144"/>
                <a:gd name="connsiteX58" fmla="*/ 155871 w 363308"/>
                <a:gd name="connsiteY58" fmla="*/ 17467 h 222144"/>
                <a:gd name="connsiteX59" fmla="*/ 164981 w 363308"/>
                <a:gd name="connsiteY59" fmla="*/ 29617 h 222144"/>
                <a:gd name="connsiteX60" fmla="*/ 154528 w 363308"/>
                <a:gd name="connsiteY60" fmla="*/ 31589 h 222144"/>
                <a:gd name="connsiteX61" fmla="*/ 145767 w 363308"/>
                <a:gd name="connsiteY61" fmla="*/ 36212 h 222144"/>
                <a:gd name="connsiteX62" fmla="*/ 151299 w 363308"/>
                <a:gd name="connsiteY62" fmla="*/ 31618 h 222144"/>
                <a:gd name="connsiteX63" fmla="*/ 177102 w 363308"/>
                <a:gd name="connsiteY63" fmla="*/ 60524 h 222144"/>
                <a:gd name="connsiteX64" fmla="*/ 179302 w 363308"/>
                <a:gd name="connsiteY64" fmla="*/ 74674 h 222144"/>
                <a:gd name="connsiteX65" fmla="*/ 190995 w 363308"/>
                <a:gd name="connsiteY65" fmla="*/ 106004 h 222144"/>
                <a:gd name="connsiteX66" fmla="*/ 196264 w 363308"/>
                <a:gd name="connsiteY66" fmla="*/ 113131 h 222144"/>
                <a:gd name="connsiteX67" fmla="*/ 196647 w 363308"/>
                <a:gd name="connsiteY67" fmla="*/ 111828 h 222144"/>
                <a:gd name="connsiteX68" fmla="*/ 198305 w 363308"/>
                <a:gd name="connsiteY68" fmla="*/ 103101 h 222144"/>
                <a:gd name="connsiteX69" fmla="*/ 193430 w 363308"/>
                <a:gd name="connsiteY69" fmla="*/ 90705 h 222144"/>
                <a:gd name="connsiteX70" fmla="*/ 215752 w 363308"/>
                <a:gd name="connsiteY70" fmla="*/ 96191 h 222144"/>
                <a:gd name="connsiteX71" fmla="*/ 216358 w 363308"/>
                <a:gd name="connsiteY71" fmla="*/ 97666 h 222144"/>
                <a:gd name="connsiteX72" fmla="*/ 243727 w 363308"/>
                <a:gd name="connsiteY72" fmla="*/ 140163 h 222144"/>
                <a:gd name="connsiteX73" fmla="*/ 252603 w 363308"/>
                <a:gd name="connsiteY73" fmla="*/ 146763 h 222144"/>
                <a:gd name="connsiteX74" fmla="*/ 262381 w 363308"/>
                <a:gd name="connsiteY74" fmla="*/ 155410 h 222144"/>
                <a:gd name="connsiteX75" fmla="*/ 250637 w 363308"/>
                <a:gd name="connsiteY75" fmla="*/ 164177 h 222144"/>
                <a:gd name="connsiteX76" fmla="*/ 248128 w 363308"/>
                <a:gd name="connsiteY76" fmla="*/ 162943 h 222144"/>
                <a:gd name="connsiteX77" fmla="*/ 250151 w 363308"/>
                <a:gd name="connsiteY77" fmla="*/ 164966 h 222144"/>
                <a:gd name="connsiteX78" fmla="*/ 272537 w 363308"/>
                <a:gd name="connsiteY78" fmla="*/ 175413 h 222144"/>
                <a:gd name="connsiteX79" fmla="*/ 285230 w 363308"/>
                <a:gd name="connsiteY79" fmla="*/ 178556 h 222144"/>
                <a:gd name="connsiteX80" fmla="*/ 291053 w 363308"/>
                <a:gd name="connsiteY80" fmla="*/ 190289 h 222144"/>
                <a:gd name="connsiteX81" fmla="*/ 301558 w 363308"/>
                <a:gd name="connsiteY81" fmla="*/ 192341 h 222144"/>
                <a:gd name="connsiteX82" fmla="*/ 292636 w 363308"/>
                <a:gd name="connsiteY82" fmla="*/ 191260 h 222144"/>
                <a:gd name="connsiteX83" fmla="*/ 289442 w 363308"/>
                <a:gd name="connsiteY83" fmla="*/ 188780 h 222144"/>
                <a:gd name="connsiteX84" fmla="*/ 293619 w 363308"/>
                <a:gd name="connsiteY84" fmla="*/ 180653 h 222144"/>
                <a:gd name="connsiteX85" fmla="*/ 295985 w 363308"/>
                <a:gd name="connsiteY85" fmla="*/ 178636 h 222144"/>
                <a:gd name="connsiteX86" fmla="*/ 294203 w 363308"/>
                <a:gd name="connsiteY86" fmla="*/ 176224 h 222144"/>
                <a:gd name="connsiteX87" fmla="*/ 292048 w 363308"/>
                <a:gd name="connsiteY87" fmla="*/ 173898 h 222144"/>
                <a:gd name="connsiteX88" fmla="*/ 289813 w 363308"/>
                <a:gd name="connsiteY88" fmla="*/ 171389 h 222144"/>
                <a:gd name="connsiteX89" fmla="*/ 286390 w 363308"/>
                <a:gd name="connsiteY89" fmla="*/ 167212 h 222144"/>
                <a:gd name="connsiteX90" fmla="*/ 286653 w 363308"/>
                <a:gd name="connsiteY90" fmla="*/ 163485 h 222144"/>
                <a:gd name="connsiteX91" fmla="*/ 295557 w 363308"/>
                <a:gd name="connsiteY91" fmla="*/ 159525 h 222144"/>
                <a:gd name="connsiteX92" fmla="*/ 309581 w 363308"/>
                <a:gd name="connsiteY92" fmla="*/ 158296 h 222144"/>
                <a:gd name="connsiteX93" fmla="*/ 313639 w 363308"/>
                <a:gd name="connsiteY93" fmla="*/ 158902 h 222144"/>
                <a:gd name="connsiteX94" fmla="*/ 319857 w 363308"/>
                <a:gd name="connsiteY94" fmla="*/ 166732 h 222144"/>
                <a:gd name="connsiteX95" fmla="*/ 325275 w 363308"/>
                <a:gd name="connsiteY95" fmla="*/ 184505 h 222144"/>
                <a:gd name="connsiteX96" fmla="*/ 334602 w 363308"/>
                <a:gd name="connsiteY96" fmla="*/ 189117 h 222144"/>
                <a:gd name="connsiteX97" fmla="*/ 339917 w 363308"/>
                <a:gd name="connsiteY97" fmla="*/ 191729 h 222144"/>
                <a:gd name="connsiteX98" fmla="*/ 348335 w 363308"/>
                <a:gd name="connsiteY98" fmla="*/ 194581 h 222144"/>
                <a:gd name="connsiteX99" fmla="*/ 362605 w 363308"/>
                <a:gd name="connsiteY99" fmla="*/ 212777 h 222144"/>
                <a:gd name="connsiteX100" fmla="*/ 360582 w 363308"/>
                <a:gd name="connsiteY100" fmla="*/ 210714 h 222144"/>
                <a:gd name="connsiteX101" fmla="*/ 358885 w 363308"/>
                <a:gd name="connsiteY101" fmla="*/ 208600 h 222144"/>
                <a:gd name="connsiteX102" fmla="*/ 357576 w 363308"/>
                <a:gd name="connsiteY102" fmla="*/ 208251 h 222144"/>
                <a:gd name="connsiteX103" fmla="*/ 358799 w 363308"/>
                <a:gd name="connsiteY103" fmla="*/ 208834 h 222144"/>
                <a:gd name="connsiteX104" fmla="*/ 360656 w 363308"/>
                <a:gd name="connsiteY104" fmla="*/ 210834 h 222144"/>
                <a:gd name="connsiteX105" fmla="*/ 362599 w 363308"/>
                <a:gd name="connsiteY105" fmla="*/ 212777 h 222144"/>
                <a:gd name="connsiteX106" fmla="*/ 357507 w 363308"/>
                <a:gd name="connsiteY106" fmla="*/ 222144 h 222144"/>
                <a:gd name="connsiteX107" fmla="*/ 336293 w 363308"/>
                <a:gd name="connsiteY107" fmla="*/ 202908 h 22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Lst>
              <a:rect l="l" t="t" r="r" b="b"/>
              <a:pathLst>
                <a:path w="363308" h="222144">
                  <a:moveTo>
                    <a:pt x="336293" y="202908"/>
                  </a:moveTo>
                  <a:cubicBezTo>
                    <a:pt x="337682" y="207531"/>
                    <a:pt x="339071" y="212154"/>
                    <a:pt x="340808" y="217949"/>
                  </a:cubicBezTo>
                  <a:cubicBezTo>
                    <a:pt x="330195" y="209451"/>
                    <a:pt x="322172" y="222853"/>
                    <a:pt x="312399" y="219767"/>
                  </a:cubicBezTo>
                  <a:cubicBezTo>
                    <a:pt x="310485" y="219590"/>
                    <a:pt x="308575" y="219413"/>
                    <a:pt x="306661" y="219235"/>
                  </a:cubicBezTo>
                  <a:cubicBezTo>
                    <a:pt x="300523" y="217052"/>
                    <a:pt x="295060" y="213737"/>
                    <a:pt x="289710" y="210011"/>
                  </a:cubicBezTo>
                  <a:cubicBezTo>
                    <a:pt x="283612" y="205771"/>
                    <a:pt x="278280" y="201685"/>
                    <a:pt x="269154" y="206285"/>
                  </a:cubicBezTo>
                  <a:cubicBezTo>
                    <a:pt x="260090" y="210857"/>
                    <a:pt x="254912" y="198198"/>
                    <a:pt x="246242" y="198193"/>
                  </a:cubicBezTo>
                  <a:cubicBezTo>
                    <a:pt x="245516" y="202610"/>
                    <a:pt x="250951" y="213275"/>
                    <a:pt x="236904" y="209766"/>
                  </a:cubicBezTo>
                  <a:cubicBezTo>
                    <a:pt x="224765" y="210623"/>
                    <a:pt x="212958" y="207600"/>
                    <a:pt x="201105" y="206068"/>
                  </a:cubicBezTo>
                  <a:cubicBezTo>
                    <a:pt x="171673" y="202268"/>
                    <a:pt x="142092" y="204731"/>
                    <a:pt x="112665" y="202610"/>
                  </a:cubicBezTo>
                  <a:cubicBezTo>
                    <a:pt x="91971" y="201119"/>
                    <a:pt x="71163" y="199942"/>
                    <a:pt x="51372" y="192729"/>
                  </a:cubicBezTo>
                  <a:cubicBezTo>
                    <a:pt x="47320" y="191255"/>
                    <a:pt x="42857" y="190506"/>
                    <a:pt x="39794" y="186997"/>
                  </a:cubicBezTo>
                  <a:cubicBezTo>
                    <a:pt x="45114" y="177642"/>
                    <a:pt x="51721" y="175276"/>
                    <a:pt x="59082" y="182265"/>
                  </a:cubicBezTo>
                  <a:cubicBezTo>
                    <a:pt x="56196" y="174807"/>
                    <a:pt x="50172" y="167800"/>
                    <a:pt x="44405" y="160548"/>
                  </a:cubicBezTo>
                  <a:cubicBezTo>
                    <a:pt x="40502" y="155633"/>
                    <a:pt x="37707" y="148615"/>
                    <a:pt x="43880" y="144575"/>
                  </a:cubicBezTo>
                  <a:cubicBezTo>
                    <a:pt x="49509" y="140894"/>
                    <a:pt x="51801" y="147495"/>
                    <a:pt x="53950" y="151884"/>
                  </a:cubicBezTo>
                  <a:cubicBezTo>
                    <a:pt x="54378" y="152758"/>
                    <a:pt x="53315" y="157731"/>
                    <a:pt x="56887" y="153621"/>
                  </a:cubicBezTo>
                  <a:cubicBezTo>
                    <a:pt x="63448" y="146060"/>
                    <a:pt x="72592" y="151650"/>
                    <a:pt x="80176" y="149084"/>
                  </a:cubicBezTo>
                  <a:cubicBezTo>
                    <a:pt x="77581" y="140934"/>
                    <a:pt x="74661" y="133825"/>
                    <a:pt x="88565" y="133327"/>
                  </a:cubicBezTo>
                  <a:cubicBezTo>
                    <a:pt x="95423" y="133082"/>
                    <a:pt x="98281" y="120937"/>
                    <a:pt x="108310" y="123189"/>
                  </a:cubicBezTo>
                  <a:cubicBezTo>
                    <a:pt x="99435" y="115577"/>
                    <a:pt x="94252" y="105913"/>
                    <a:pt x="87925" y="97157"/>
                  </a:cubicBezTo>
                  <a:cubicBezTo>
                    <a:pt x="88114" y="96689"/>
                    <a:pt x="88251" y="96163"/>
                    <a:pt x="88520" y="95723"/>
                  </a:cubicBezTo>
                  <a:cubicBezTo>
                    <a:pt x="89291" y="94448"/>
                    <a:pt x="90520" y="93488"/>
                    <a:pt x="91028" y="92037"/>
                  </a:cubicBezTo>
                  <a:cubicBezTo>
                    <a:pt x="89234" y="92385"/>
                    <a:pt x="90080" y="95414"/>
                    <a:pt x="87794" y="95248"/>
                  </a:cubicBezTo>
                  <a:cubicBezTo>
                    <a:pt x="86188" y="95220"/>
                    <a:pt x="83422" y="93980"/>
                    <a:pt x="83405" y="94151"/>
                  </a:cubicBezTo>
                  <a:cubicBezTo>
                    <a:pt x="82787" y="101015"/>
                    <a:pt x="79381" y="103318"/>
                    <a:pt x="73369" y="99883"/>
                  </a:cubicBezTo>
                  <a:cubicBezTo>
                    <a:pt x="67288" y="96414"/>
                    <a:pt x="64157" y="90785"/>
                    <a:pt x="64545" y="83658"/>
                  </a:cubicBezTo>
                  <a:cubicBezTo>
                    <a:pt x="64917" y="76760"/>
                    <a:pt x="69031" y="74909"/>
                    <a:pt x="76570" y="77600"/>
                  </a:cubicBezTo>
                  <a:cubicBezTo>
                    <a:pt x="71100" y="72491"/>
                    <a:pt x="65837" y="75212"/>
                    <a:pt x="61230" y="73983"/>
                  </a:cubicBezTo>
                  <a:cubicBezTo>
                    <a:pt x="57693" y="73040"/>
                    <a:pt x="53035" y="73349"/>
                    <a:pt x="52492" y="68411"/>
                  </a:cubicBezTo>
                  <a:cubicBezTo>
                    <a:pt x="51944" y="63433"/>
                    <a:pt x="56104" y="61981"/>
                    <a:pt x="59864" y="61518"/>
                  </a:cubicBezTo>
                  <a:cubicBezTo>
                    <a:pt x="66322" y="60724"/>
                    <a:pt x="72198" y="57392"/>
                    <a:pt x="78793" y="57467"/>
                  </a:cubicBezTo>
                  <a:cubicBezTo>
                    <a:pt x="79879" y="58472"/>
                    <a:pt x="80941" y="59507"/>
                    <a:pt x="81239" y="61067"/>
                  </a:cubicBezTo>
                  <a:cubicBezTo>
                    <a:pt x="81370" y="59067"/>
                    <a:pt x="79427" y="58558"/>
                    <a:pt x="78484" y="57261"/>
                  </a:cubicBezTo>
                  <a:cubicBezTo>
                    <a:pt x="71923" y="50197"/>
                    <a:pt x="63556" y="45116"/>
                    <a:pt x="61648" y="34024"/>
                  </a:cubicBezTo>
                  <a:cubicBezTo>
                    <a:pt x="60019" y="24571"/>
                    <a:pt x="51143" y="30417"/>
                    <a:pt x="43702" y="28606"/>
                  </a:cubicBezTo>
                  <a:cubicBezTo>
                    <a:pt x="48051" y="32561"/>
                    <a:pt x="51949" y="35727"/>
                    <a:pt x="50166" y="40150"/>
                  </a:cubicBezTo>
                  <a:cubicBezTo>
                    <a:pt x="48092" y="45294"/>
                    <a:pt x="43097" y="40527"/>
                    <a:pt x="40536" y="41625"/>
                  </a:cubicBezTo>
                  <a:cubicBezTo>
                    <a:pt x="25294" y="48134"/>
                    <a:pt x="21014" y="38276"/>
                    <a:pt x="15825" y="27297"/>
                  </a:cubicBezTo>
                  <a:cubicBezTo>
                    <a:pt x="11967" y="19136"/>
                    <a:pt x="1897" y="14924"/>
                    <a:pt x="0" y="5031"/>
                  </a:cubicBezTo>
                  <a:cubicBezTo>
                    <a:pt x="22454" y="-2507"/>
                    <a:pt x="45388" y="-61"/>
                    <a:pt x="68083" y="2671"/>
                  </a:cubicBezTo>
                  <a:cubicBezTo>
                    <a:pt x="102858" y="6860"/>
                    <a:pt x="137783" y="8346"/>
                    <a:pt x="172684" y="10466"/>
                  </a:cubicBezTo>
                  <a:cubicBezTo>
                    <a:pt x="184589" y="11187"/>
                    <a:pt x="196733" y="10523"/>
                    <a:pt x="208220" y="14878"/>
                  </a:cubicBezTo>
                  <a:cubicBezTo>
                    <a:pt x="206872" y="21691"/>
                    <a:pt x="206872" y="21691"/>
                    <a:pt x="197893" y="21371"/>
                  </a:cubicBezTo>
                  <a:cubicBezTo>
                    <a:pt x="204328" y="25337"/>
                    <a:pt x="213581" y="23834"/>
                    <a:pt x="216015" y="33704"/>
                  </a:cubicBezTo>
                  <a:cubicBezTo>
                    <a:pt x="216861" y="37133"/>
                    <a:pt x="223205" y="39664"/>
                    <a:pt x="226468" y="39059"/>
                  </a:cubicBezTo>
                  <a:cubicBezTo>
                    <a:pt x="235532" y="37373"/>
                    <a:pt x="234081" y="44151"/>
                    <a:pt x="235795" y="48597"/>
                  </a:cubicBezTo>
                  <a:cubicBezTo>
                    <a:pt x="235841" y="50077"/>
                    <a:pt x="235567" y="51494"/>
                    <a:pt x="235046" y="52843"/>
                  </a:cubicBezTo>
                  <a:cubicBezTo>
                    <a:pt x="239419" y="61947"/>
                    <a:pt x="247099" y="69754"/>
                    <a:pt x="245985" y="81012"/>
                  </a:cubicBezTo>
                  <a:cubicBezTo>
                    <a:pt x="245722" y="83681"/>
                    <a:pt x="245997" y="86613"/>
                    <a:pt x="242842" y="87659"/>
                  </a:cubicBezTo>
                  <a:cubicBezTo>
                    <a:pt x="240533" y="88419"/>
                    <a:pt x="237795" y="87013"/>
                    <a:pt x="237281" y="85316"/>
                  </a:cubicBezTo>
                  <a:cubicBezTo>
                    <a:pt x="232920" y="70943"/>
                    <a:pt x="219462" y="71908"/>
                    <a:pt x="208878" y="68028"/>
                  </a:cubicBezTo>
                  <a:cubicBezTo>
                    <a:pt x="207586" y="67165"/>
                    <a:pt x="206466" y="66113"/>
                    <a:pt x="205489" y="64907"/>
                  </a:cubicBezTo>
                  <a:cubicBezTo>
                    <a:pt x="200231" y="51900"/>
                    <a:pt x="191944" y="42099"/>
                    <a:pt x="178571" y="36367"/>
                  </a:cubicBezTo>
                  <a:cubicBezTo>
                    <a:pt x="168764" y="32161"/>
                    <a:pt x="168958" y="31383"/>
                    <a:pt x="170216" y="20165"/>
                  </a:cubicBezTo>
                  <a:cubicBezTo>
                    <a:pt x="170473" y="17856"/>
                    <a:pt x="168890" y="18867"/>
                    <a:pt x="168427" y="18753"/>
                  </a:cubicBezTo>
                  <a:cubicBezTo>
                    <a:pt x="163798" y="17587"/>
                    <a:pt x="159580" y="14095"/>
                    <a:pt x="154493" y="16124"/>
                  </a:cubicBezTo>
                  <a:cubicBezTo>
                    <a:pt x="154619" y="16119"/>
                    <a:pt x="154425" y="17422"/>
                    <a:pt x="154425" y="17422"/>
                  </a:cubicBezTo>
                  <a:cubicBezTo>
                    <a:pt x="154425" y="17422"/>
                    <a:pt x="155739" y="17519"/>
                    <a:pt x="155871" y="17467"/>
                  </a:cubicBezTo>
                  <a:cubicBezTo>
                    <a:pt x="165501" y="16604"/>
                    <a:pt x="165524" y="24725"/>
                    <a:pt x="164981" y="29617"/>
                  </a:cubicBezTo>
                  <a:cubicBezTo>
                    <a:pt x="164220" y="36533"/>
                    <a:pt x="158254" y="32475"/>
                    <a:pt x="154528" y="31589"/>
                  </a:cubicBezTo>
                  <a:cubicBezTo>
                    <a:pt x="149990" y="30509"/>
                    <a:pt x="147041" y="31498"/>
                    <a:pt x="145767" y="36212"/>
                  </a:cubicBezTo>
                  <a:cubicBezTo>
                    <a:pt x="147538" y="34584"/>
                    <a:pt x="148041" y="31423"/>
                    <a:pt x="151299" y="31618"/>
                  </a:cubicBezTo>
                  <a:cubicBezTo>
                    <a:pt x="162557" y="32292"/>
                    <a:pt x="178154" y="49534"/>
                    <a:pt x="177102" y="60524"/>
                  </a:cubicBezTo>
                  <a:cubicBezTo>
                    <a:pt x="176622" y="65542"/>
                    <a:pt x="175788" y="70874"/>
                    <a:pt x="179302" y="74674"/>
                  </a:cubicBezTo>
                  <a:cubicBezTo>
                    <a:pt x="187589" y="83630"/>
                    <a:pt x="191155" y="94254"/>
                    <a:pt x="190995" y="106004"/>
                  </a:cubicBezTo>
                  <a:cubicBezTo>
                    <a:pt x="190932" y="110565"/>
                    <a:pt x="195464" y="110096"/>
                    <a:pt x="196264" y="113131"/>
                  </a:cubicBezTo>
                  <a:cubicBezTo>
                    <a:pt x="196436" y="113782"/>
                    <a:pt x="197350" y="112959"/>
                    <a:pt x="196647" y="111828"/>
                  </a:cubicBezTo>
                  <a:cubicBezTo>
                    <a:pt x="194316" y="108084"/>
                    <a:pt x="200625" y="104970"/>
                    <a:pt x="198305" y="103101"/>
                  </a:cubicBezTo>
                  <a:cubicBezTo>
                    <a:pt x="193778" y="99455"/>
                    <a:pt x="185440" y="95991"/>
                    <a:pt x="193430" y="90705"/>
                  </a:cubicBezTo>
                  <a:cubicBezTo>
                    <a:pt x="200059" y="86322"/>
                    <a:pt x="209140" y="90796"/>
                    <a:pt x="215752" y="96191"/>
                  </a:cubicBezTo>
                  <a:cubicBezTo>
                    <a:pt x="217410" y="97540"/>
                    <a:pt x="215781" y="95643"/>
                    <a:pt x="216358" y="97666"/>
                  </a:cubicBezTo>
                  <a:cubicBezTo>
                    <a:pt x="221188" y="114628"/>
                    <a:pt x="232166" y="127578"/>
                    <a:pt x="243727" y="140163"/>
                  </a:cubicBezTo>
                  <a:cubicBezTo>
                    <a:pt x="246145" y="143089"/>
                    <a:pt x="249254" y="145043"/>
                    <a:pt x="252603" y="146763"/>
                  </a:cubicBezTo>
                  <a:cubicBezTo>
                    <a:pt x="256586" y="148809"/>
                    <a:pt x="262844" y="148787"/>
                    <a:pt x="262381" y="155410"/>
                  </a:cubicBezTo>
                  <a:cubicBezTo>
                    <a:pt x="261884" y="162480"/>
                    <a:pt x="255220" y="162137"/>
                    <a:pt x="250637" y="164177"/>
                  </a:cubicBezTo>
                  <a:cubicBezTo>
                    <a:pt x="249534" y="164343"/>
                    <a:pt x="248768" y="163777"/>
                    <a:pt x="248128" y="162943"/>
                  </a:cubicBezTo>
                  <a:cubicBezTo>
                    <a:pt x="248294" y="164017"/>
                    <a:pt x="248957" y="164686"/>
                    <a:pt x="250151" y="164966"/>
                  </a:cubicBezTo>
                  <a:cubicBezTo>
                    <a:pt x="260375" y="162634"/>
                    <a:pt x="262764" y="176910"/>
                    <a:pt x="272537" y="175413"/>
                  </a:cubicBezTo>
                  <a:cubicBezTo>
                    <a:pt x="277046" y="175304"/>
                    <a:pt x="283584" y="167240"/>
                    <a:pt x="285230" y="178556"/>
                  </a:cubicBezTo>
                  <a:cubicBezTo>
                    <a:pt x="281287" y="185380"/>
                    <a:pt x="290779" y="185551"/>
                    <a:pt x="291053" y="190289"/>
                  </a:cubicBezTo>
                  <a:cubicBezTo>
                    <a:pt x="294197" y="192449"/>
                    <a:pt x="297523" y="193712"/>
                    <a:pt x="301558" y="192341"/>
                  </a:cubicBezTo>
                  <a:cubicBezTo>
                    <a:pt x="298614" y="190820"/>
                    <a:pt x="295323" y="193215"/>
                    <a:pt x="292636" y="191260"/>
                  </a:cubicBezTo>
                  <a:cubicBezTo>
                    <a:pt x="291459" y="190592"/>
                    <a:pt x="290391" y="189752"/>
                    <a:pt x="289442" y="188780"/>
                  </a:cubicBezTo>
                  <a:cubicBezTo>
                    <a:pt x="288608" y="184905"/>
                    <a:pt x="291271" y="182836"/>
                    <a:pt x="293619" y="180653"/>
                  </a:cubicBezTo>
                  <a:cubicBezTo>
                    <a:pt x="294539" y="180156"/>
                    <a:pt x="295385" y="179465"/>
                    <a:pt x="295985" y="178636"/>
                  </a:cubicBezTo>
                  <a:cubicBezTo>
                    <a:pt x="295483" y="177750"/>
                    <a:pt x="294934" y="176933"/>
                    <a:pt x="294203" y="176224"/>
                  </a:cubicBezTo>
                  <a:cubicBezTo>
                    <a:pt x="293425" y="175493"/>
                    <a:pt x="292739" y="174710"/>
                    <a:pt x="292048" y="173898"/>
                  </a:cubicBezTo>
                  <a:cubicBezTo>
                    <a:pt x="291265" y="173081"/>
                    <a:pt x="290550" y="172241"/>
                    <a:pt x="289813" y="171389"/>
                  </a:cubicBezTo>
                  <a:cubicBezTo>
                    <a:pt x="288556" y="170086"/>
                    <a:pt x="287362" y="168755"/>
                    <a:pt x="286390" y="167212"/>
                  </a:cubicBezTo>
                  <a:cubicBezTo>
                    <a:pt x="285996" y="165932"/>
                    <a:pt x="286093" y="164697"/>
                    <a:pt x="286653" y="163485"/>
                  </a:cubicBezTo>
                  <a:cubicBezTo>
                    <a:pt x="288962" y="160662"/>
                    <a:pt x="292299" y="160188"/>
                    <a:pt x="295557" y="159525"/>
                  </a:cubicBezTo>
                  <a:cubicBezTo>
                    <a:pt x="300180" y="158565"/>
                    <a:pt x="304890" y="158639"/>
                    <a:pt x="309581" y="158296"/>
                  </a:cubicBezTo>
                  <a:cubicBezTo>
                    <a:pt x="310970" y="158262"/>
                    <a:pt x="312319" y="158473"/>
                    <a:pt x="313639" y="158902"/>
                  </a:cubicBezTo>
                  <a:cubicBezTo>
                    <a:pt x="316800" y="160645"/>
                    <a:pt x="319257" y="162954"/>
                    <a:pt x="319857" y="166732"/>
                  </a:cubicBezTo>
                  <a:cubicBezTo>
                    <a:pt x="325766" y="171384"/>
                    <a:pt x="323280" y="178630"/>
                    <a:pt x="325275" y="184505"/>
                  </a:cubicBezTo>
                  <a:cubicBezTo>
                    <a:pt x="327349" y="190615"/>
                    <a:pt x="327104" y="190815"/>
                    <a:pt x="334602" y="189117"/>
                  </a:cubicBezTo>
                  <a:cubicBezTo>
                    <a:pt x="337322" y="188500"/>
                    <a:pt x="338351" y="190495"/>
                    <a:pt x="339917" y="191729"/>
                  </a:cubicBezTo>
                  <a:cubicBezTo>
                    <a:pt x="342391" y="193672"/>
                    <a:pt x="344272" y="195255"/>
                    <a:pt x="348335" y="194581"/>
                  </a:cubicBezTo>
                  <a:cubicBezTo>
                    <a:pt x="360068" y="192638"/>
                    <a:pt x="365326" y="199804"/>
                    <a:pt x="362605" y="212777"/>
                  </a:cubicBezTo>
                  <a:cubicBezTo>
                    <a:pt x="361971" y="212046"/>
                    <a:pt x="361291" y="211354"/>
                    <a:pt x="360582" y="210714"/>
                  </a:cubicBezTo>
                  <a:cubicBezTo>
                    <a:pt x="359748" y="210228"/>
                    <a:pt x="359182" y="209514"/>
                    <a:pt x="358885" y="208600"/>
                  </a:cubicBezTo>
                  <a:cubicBezTo>
                    <a:pt x="358879" y="208617"/>
                    <a:pt x="357576" y="208251"/>
                    <a:pt x="357576" y="208251"/>
                  </a:cubicBezTo>
                  <a:cubicBezTo>
                    <a:pt x="357576" y="208251"/>
                    <a:pt x="358805" y="208828"/>
                    <a:pt x="358799" y="208834"/>
                  </a:cubicBezTo>
                  <a:cubicBezTo>
                    <a:pt x="359331" y="209588"/>
                    <a:pt x="359948" y="210251"/>
                    <a:pt x="360656" y="210834"/>
                  </a:cubicBezTo>
                  <a:cubicBezTo>
                    <a:pt x="361302" y="211486"/>
                    <a:pt x="361948" y="212132"/>
                    <a:pt x="362599" y="212777"/>
                  </a:cubicBezTo>
                  <a:cubicBezTo>
                    <a:pt x="361074" y="215589"/>
                    <a:pt x="359542" y="218395"/>
                    <a:pt x="357507" y="222144"/>
                  </a:cubicBezTo>
                  <a:cubicBezTo>
                    <a:pt x="352690" y="212354"/>
                    <a:pt x="351347" y="199530"/>
                    <a:pt x="336293" y="202908"/>
                  </a:cubicBezTo>
                  <a:close/>
                </a:path>
              </a:pathLst>
            </a:custGeom>
            <a:grpFill/>
            <a:ln w="5715" cap="flat">
              <a:noFill/>
              <a:prstDash val="solid"/>
              <a:miter/>
            </a:ln>
          </p:spPr>
          <p:txBody>
            <a:bodyPr rtlCol="0" anchor="ctr"/>
            <a:lstStyle/>
            <a:p>
              <a:endParaRPr lang="zh-CN" altLang="en-US"/>
            </a:p>
          </p:txBody>
        </p:sp>
        <p:sp>
          <p:nvSpPr>
            <p:cNvPr id="3264" name="任意多边形: 形状 3263">
              <a:extLst>
                <a:ext uri="{FF2B5EF4-FFF2-40B4-BE49-F238E27FC236}">
                  <a16:creationId xmlns:a16="http://schemas.microsoft.com/office/drawing/2014/main" id="{A9F87FC4-FFB8-4FCC-06EC-2C9BE2BEEFC5}"/>
                </a:ext>
              </a:extLst>
            </p:cNvPr>
            <p:cNvSpPr/>
            <p:nvPr/>
          </p:nvSpPr>
          <p:spPr>
            <a:xfrm>
              <a:off x="8188902" y="956919"/>
              <a:ext cx="203325" cy="493430"/>
            </a:xfrm>
            <a:custGeom>
              <a:avLst/>
              <a:gdLst>
                <a:gd name="connsiteX0" fmla="*/ 136204 w 203325"/>
                <a:gd name="connsiteY0" fmla="*/ 122872 h 493430"/>
                <a:gd name="connsiteX1" fmla="*/ 126043 w 203325"/>
                <a:gd name="connsiteY1" fmla="*/ 126244 h 493430"/>
                <a:gd name="connsiteX2" fmla="*/ 115996 w 203325"/>
                <a:gd name="connsiteY2" fmla="*/ 121678 h 493430"/>
                <a:gd name="connsiteX3" fmla="*/ 112464 w 203325"/>
                <a:gd name="connsiteY3" fmla="*/ 130702 h 493430"/>
                <a:gd name="connsiteX4" fmla="*/ 100520 w 203325"/>
                <a:gd name="connsiteY4" fmla="*/ 127296 h 493430"/>
                <a:gd name="connsiteX5" fmla="*/ 106481 w 203325"/>
                <a:gd name="connsiteY5" fmla="*/ 124564 h 493430"/>
                <a:gd name="connsiteX6" fmla="*/ 87981 w 203325"/>
                <a:gd name="connsiteY6" fmla="*/ 114986 h 493430"/>
                <a:gd name="connsiteX7" fmla="*/ 91462 w 203325"/>
                <a:gd name="connsiteY7" fmla="*/ 126044 h 493430"/>
                <a:gd name="connsiteX8" fmla="*/ 83678 w 203325"/>
                <a:gd name="connsiteY8" fmla="*/ 131159 h 493430"/>
                <a:gd name="connsiteX9" fmla="*/ 95639 w 203325"/>
                <a:gd name="connsiteY9" fmla="*/ 153030 h 493430"/>
                <a:gd name="connsiteX10" fmla="*/ 95639 w 203325"/>
                <a:gd name="connsiteY10" fmla="*/ 153042 h 493430"/>
                <a:gd name="connsiteX11" fmla="*/ 99617 w 203325"/>
                <a:gd name="connsiteY11" fmla="*/ 157237 h 493430"/>
                <a:gd name="connsiteX12" fmla="*/ 112081 w 203325"/>
                <a:gd name="connsiteY12" fmla="*/ 159614 h 493430"/>
                <a:gd name="connsiteX13" fmla="*/ 121117 w 203325"/>
                <a:gd name="connsiteY13" fmla="*/ 180165 h 493430"/>
                <a:gd name="connsiteX14" fmla="*/ 119814 w 203325"/>
                <a:gd name="connsiteY14" fmla="*/ 190064 h 493430"/>
                <a:gd name="connsiteX15" fmla="*/ 112013 w 203325"/>
                <a:gd name="connsiteY15" fmla="*/ 185926 h 493430"/>
                <a:gd name="connsiteX16" fmla="*/ 108435 w 203325"/>
                <a:gd name="connsiteY16" fmla="*/ 181743 h 493430"/>
                <a:gd name="connsiteX17" fmla="*/ 117265 w 203325"/>
                <a:gd name="connsiteY17" fmla="*/ 209992 h 493430"/>
                <a:gd name="connsiteX18" fmla="*/ 125717 w 203325"/>
                <a:gd name="connsiteY18" fmla="*/ 227234 h 493430"/>
                <a:gd name="connsiteX19" fmla="*/ 137805 w 203325"/>
                <a:gd name="connsiteY19" fmla="*/ 249037 h 493430"/>
                <a:gd name="connsiteX20" fmla="*/ 160402 w 203325"/>
                <a:gd name="connsiteY20" fmla="*/ 273857 h 493430"/>
                <a:gd name="connsiteX21" fmla="*/ 168957 w 203325"/>
                <a:gd name="connsiteY21" fmla="*/ 279229 h 493430"/>
                <a:gd name="connsiteX22" fmla="*/ 170437 w 203325"/>
                <a:gd name="connsiteY22" fmla="*/ 293597 h 493430"/>
                <a:gd name="connsiteX23" fmla="*/ 166208 w 203325"/>
                <a:gd name="connsiteY23" fmla="*/ 301438 h 493430"/>
                <a:gd name="connsiteX24" fmla="*/ 161162 w 203325"/>
                <a:gd name="connsiteY24" fmla="*/ 318771 h 493430"/>
                <a:gd name="connsiteX25" fmla="*/ 173072 w 203325"/>
                <a:gd name="connsiteY25" fmla="*/ 335979 h 493430"/>
                <a:gd name="connsiteX26" fmla="*/ 176164 w 203325"/>
                <a:gd name="connsiteY26" fmla="*/ 338837 h 493430"/>
                <a:gd name="connsiteX27" fmla="*/ 186811 w 203325"/>
                <a:gd name="connsiteY27" fmla="*/ 344934 h 493430"/>
                <a:gd name="connsiteX28" fmla="*/ 190480 w 203325"/>
                <a:gd name="connsiteY28" fmla="*/ 347369 h 493430"/>
                <a:gd name="connsiteX29" fmla="*/ 195286 w 203325"/>
                <a:gd name="connsiteY29" fmla="*/ 351735 h 493430"/>
                <a:gd name="connsiteX30" fmla="*/ 201732 w 203325"/>
                <a:gd name="connsiteY30" fmla="*/ 368080 h 493430"/>
                <a:gd name="connsiteX31" fmla="*/ 187828 w 203325"/>
                <a:gd name="connsiteY31" fmla="*/ 365640 h 493430"/>
                <a:gd name="connsiteX32" fmla="*/ 170791 w 203325"/>
                <a:gd name="connsiteY32" fmla="*/ 357627 h 493430"/>
                <a:gd name="connsiteX33" fmla="*/ 166471 w 203325"/>
                <a:gd name="connsiteY33" fmla="*/ 364503 h 493430"/>
                <a:gd name="connsiteX34" fmla="*/ 153641 w 203325"/>
                <a:gd name="connsiteY34" fmla="*/ 357262 h 493430"/>
                <a:gd name="connsiteX35" fmla="*/ 150920 w 203325"/>
                <a:gd name="connsiteY35" fmla="*/ 353461 h 493430"/>
                <a:gd name="connsiteX36" fmla="*/ 150023 w 203325"/>
                <a:gd name="connsiteY36" fmla="*/ 352198 h 493430"/>
                <a:gd name="connsiteX37" fmla="*/ 148726 w 203325"/>
                <a:gd name="connsiteY37" fmla="*/ 351175 h 493430"/>
                <a:gd name="connsiteX38" fmla="*/ 156635 w 203325"/>
                <a:gd name="connsiteY38" fmla="*/ 368560 h 493430"/>
                <a:gd name="connsiteX39" fmla="*/ 169077 w 203325"/>
                <a:gd name="connsiteY39" fmla="*/ 369269 h 493430"/>
                <a:gd name="connsiteX40" fmla="*/ 176878 w 203325"/>
                <a:gd name="connsiteY40" fmla="*/ 376413 h 493430"/>
                <a:gd name="connsiteX41" fmla="*/ 190771 w 203325"/>
                <a:gd name="connsiteY41" fmla="*/ 405925 h 493430"/>
                <a:gd name="connsiteX42" fmla="*/ 195383 w 203325"/>
                <a:gd name="connsiteY42" fmla="*/ 418749 h 493430"/>
                <a:gd name="connsiteX43" fmla="*/ 177364 w 203325"/>
                <a:gd name="connsiteY43" fmla="*/ 425802 h 493430"/>
                <a:gd name="connsiteX44" fmla="*/ 168237 w 203325"/>
                <a:gd name="connsiteY44" fmla="*/ 422453 h 493430"/>
                <a:gd name="connsiteX45" fmla="*/ 162625 w 203325"/>
                <a:gd name="connsiteY45" fmla="*/ 431522 h 493430"/>
                <a:gd name="connsiteX46" fmla="*/ 166082 w 203325"/>
                <a:gd name="connsiteY46" fmla="*/ 429974 h 493430"/>
                <a:gd name="connsiteX47" fmla="*/ 188422 w 203325"/>
                <a:gd name="connsiteY47" fmla="*/ 440375 h 493430"/>
                <a:gd name="connsiteX48" fmla="*/ 197549 w 203325"/>
                <a:gd name="connsiteY48" fmla="*/ 478414 h 493430"/>
                <a:gd name="connsiteX49" fmla="*/ 135410 w 203325"/>
                <a:gd name="connsiteY49" fmla="*/ 482832 h 493430"/>
                <a:gd name="connsiteX50" fmla="*/ 124174 w 203325"/>
                <a:gd name="connsiteY50" fmla="*/ 471693 h 493430"/>
                <a:gd name="connsiteX51" fmla="*/ 119528 w 203325"/>
                <a:gd name="connsiteY51" fmla="*/ 442244 h 493430"/>
                <a:gd name="connsiteX52" fmla="*/ 115899 w 203325"/>
                <a:gd name="connsiteY52" fmla="*/ 434929 h 493430"/>
                <a:gd name="connsiteX53" fmla="*/ 120054 w 203325"/>
                <a:gd name="connsiteY53" fmla="*/ 445221 h 493430"/>
                <a:gd name="connsiteX54" fmla="*/ 115070 w 203325"/>
                <a:gd name="connsiteY54" fmla="*/ 455834 h 493430"/>
                <a:gd name="connsiteX55" fmla="*/ 106332 w 203325"/>
                <a:gd name="connsiteY55" fmla="*/ 450148 h 493430"/>
                <a:gd name="connsiteX56" fmla="*/ 100566 w 203325"/>
                <a:gd name="connsiteY56" fmla="*/ 433111 h 493430"/>
                <a:gd name="connsiteX57" fmla="*/ 97663 w 203325"/>
                <a:gd name="connsiteY57" fmla="*/ 429705 h 493430"/>
                <a:gd name="connsiteX58" fmla="*/ 82723 w 203325"/>
                <a:gd name="connsiteY58" fmla="*/ 416572 h 493430"/>
                <a:gd name="connsiteX59" fmla="*/ 86764 w 203325"/>
                <a:gd name="connsiteY59" fmla="*/ 429425 h 493430"/>
                <a:gd name="connsiteX60" fmla="*/ 93753 w 203325"/>
                <a:gd name="connsiteY60" fmla="*/ 434351 h 493430"/>
                <a:gd name="connsiteX61" fmla="*/ 100383 w 203325"/>
                <a:gd name="connsiteY61" fmla="*/ 440941 h 493430"/>
                <a:gd name="connsiteX62" fmla="*/ 94611 w 203325"/>
                <a:gd name="connsiteY62" fmla="*/ 467927 h 493430"/>
                <a:gd name="connsiteX63" fmla="*/ 96914 w 203325"/>
                <a:gd name="connsiteY63" fmla="*/ 474808 h 493430"/>
                <a:gd name="connsiteX64" fmla="*/ 89690 w 203325"/>
                <a:gd name="connsiteY64" fmla="*/ 487461 h 493430"/>
                <a:gd name="connsiteX65" fmla="*/ 87358 w 203325"/>
                <a:gd name="connsiteY65" fmla="*/ 489495 h 493430"/>
                <a:gd name="connsiteX66" fmla="*/ 77380 w 203325"/>
                <a:gd name="connsiteY66" fmla="*/ 493302 h 493430"/>
                <a:gd name="connsiteX67" fmla="*/ 74248 w 203325"/>
                <a:gd name="connsiteY67" fmla="*/ 490564 h 493430"/>
                <a:gd name="connsiteX68" fmla="*/ 67899 w 203325"/>
                <a:gd name="connsiteY68" fmla="*/ 453799 h 493430"/>
                <a:gd name="connsiteX69" fmla="*/ 64830 w 203325"/>
                <a:gd name="connsiteY69" fmla="*/ 451445 h 493430"/>
                <a:gd name="connsiteX70" fmla="*/ 47571 w 203325"/>
                <a:gd name="connsiteY70" fmla="*/ 451873 h 493430"/>
                <a:gd name="connsiteX71" fmla="*/ 51468 w 203325"/>
                <a:gd name="connsiteY71" fmla="*/ 437237 h 493430"/>
                <a:gd name="connsiteX72" fmla="*/ 59355 w 203325"/>
                <a:gd name="connsiteY72" fmla="*/ 435631 h 493430"/>
                <a:gd name="connsiteX73" fmla="*/ 70705 w 203325"/>
                <a:gd name="connsiteY73" fmla="*/ 430837 h 493430"/>
                <a:gd name="connsiteX74" fmla="*/ 61904 w 203325"/>
                <a:gd name="connsiteY74" fmla="*/ 411503 h 493430"/>
                <a:gd name="connsiteX75" fmla="*/ 45553 w 203325"/>
                <a:gd name="connsiteY75" fmla="*/ 399461 h 493430"/>
                <a:gd name="connsiteX76" fmla="*/ 42987 w 203325"/>
                <a:gd name="connsiteY76" fmla="*/ 387563 h 493430"/>
                <a:gd name="connsiteX77" fmla="*/ 55189 w 203325"/>
                <a:gd name="connsiteY77" fmla="*/ 386700 h 493430"/>
                <a:gd name="connsiteX78" fmla="*/ 61315 w 203325"/>
                <a:gd name="connsiteY78" fmla="*/ 388488 h 493430"/>
                <a:gd name="connsiteX79" fmla="*/ 63007 w 203325"/>
                <a:gd name="connsiteY79" fmla="*/ 390506 h 493430"/>
                <a:gd name="connsiteX80" fmla="*/ 62064 w 203325"/>
                <a:gd name="connsiteY80" fmla="*/ 387803 h 493430"/>
                <a:gd name="connsiteX81" fmla="*/ 73665 w 203325"/>
                <a:gd name="connsiteY81" fmla="*/ 390094 h 493430"/>
                <a:gd name="connsiteX82" fmla="*/ 88490 w 203325"/>
                <a:gd name="connsiteY82" fmla="*/ 404285 h 493430"/>
                <a:gd name="connsiteX83" fmla="*/ 89656 w 203325"/>
                <a:gd name="connsiteY83" fmla="*/ 405256 h 493430"/>
                <a:gd name="connsiteX84" fmla="*/ 90587 w 203325"/>
                <a:gd name="connsiteY84" fmla="*/ 402273 h 493430"/>
                <a:gd name="connsiteX85" fmla="*/ 92256 w 203325"/>
                <a:gd name="connsiteY85" fmla="*/ 398758 h 493430"/>
                <a:gd name="connsiteX86" fmla="*/ 89479 w 203325"/>
                <a:gd name="connsiteY86" fmla="*/ 389523 h 493430"/>
                <a:gd name="connsiteX87" fmla="*/ 85644 w 203325"/>
                <a:gd name="connsiteY87" fmla="*/ 387203 h 493430"/>
                <a:gd name="connsiteX88" fmla="*/ 51314 w 203325"/>
                <a:gd name="connsiteY88" fmla="*/ 365548 h 493430"/>
                <a:gd name="connsiteX89" fmla="*/ 39752 w 203325"/>
                <a:gd name="connsiteY89" fmla="*/ 337556 h 493430"/>
                <a:gd name="connsiteX90" fmla="*/ 41924 w 203325"/>
                <a:gd name="connsiteY90" fmla="*/ 336842 h 493430"/>
                <a:gd name="connsiteX91" fmla="*/ 49485 w 203325"/>
                <a:gd name="connsiteY91" fmla="*/ 333510 h 493430"/>
                <a:gd name="connsiteX92" fmla="*/ 135816 w 203325"/>
                <a:gd name="connsiteY92" fmla="*/ 307815 h 493430"/>
                <a:gd name="connsiteX93" fmla="*/ 80518 w 203325"/>
                <a:gd name="connsiteY93" fmla="*/ 276937 h 493430"/>
                <a:gd name="connsiteX94" fmla="*/ 55932 w 203325"/>
                <a:gd name="connsiteY94" fmla="*/ 268319 h 493430"/>
                <a:gd name="connsiteX95" fmla="*/ 45856 w 203325"/>
                <a:gd name="connsiteY95" fmla="*/ 251917 h 493430"/>
                <a:gd name="connsiteX96" fmla="*/ 40895 w 203325"/>
                <a:gd name="connsiteY96" fmla="*/ 236298 h 493430"/>
                <a:gd name="connsiteX97" fmla="*/ 54669 w 203325"/>
                <a:gd name="connsiteY97" fmla="*/ 234269 h 493430"/>
                <a:gd name="connsiteX98" fmla="*/ 71859 w 203325"/>
                <a:gd name="connsiteY98" fmla="*/ 249025 h 493430"/>
                <a:gd name="connsiteX99" fmla="*/ 73894 w 203325"/>
                <a:gd name="connsiteY99" fmla="*/ 227423 h 493430"/>
                <a:gd name="connsiteX100" fmla="*/ 73905 w 203325"/>
                <a:gd name="connsiteY100" fmla="*/ 227480 h 493430"/>
                <a:gd name="connsiteX101" fmla="*/ 74294 w 203325"/>
                <a:gd name="connsiteY101" fmla="*/ 228897 h 493430"/>
                <a:gd name="connsiteX102" fmla="*/ 59995 w 203325"/>
                <a:gd name="connsiteY102" fmla="*/ 235846 h 493430"/>
                <a:gd name="connsiteX103" fmla="*/ 56074 w 203325"/>
                <a:gd name="connsiteY103" fmla="*/ 233189 h 493430"/>
                <a:gd name="connsiteX104" fmla="*/ 45301 w 203325"/>
                <a:gd name="connsiteY104" fmla="*/ 229611 h 493430"/>
                <a:gd name="connsiteX105" fmla="*/ 36746 w 203325"/>
                <a:gd name="connsiteY105" fmla="*/ 220947 h 493430"/>
                <a:gd name="connsiteX106" fmla="*/ 48462 w 203325"/>
                <a:gd name="connsiteY106" fmla="*/ 216370 h 493430"/>
                <a:gd name="connsiteX107" fmla="*/ 42295 w 203325"/>
                <a:gd name="connsiteY107" fmla="*/ 203282 h 493430"/>
                <a:gd name="connsiteX108" fmla="*/ 42233 w 203325"/>
                <a:gd name="connsiteY108" fmla="*/ 198928 h 493430"/>
                <a:gd name="connsiteX109" fmla="*/ 52611 w 203325"/>
                <a:gd name="connsiteY109" fmla="*/ 157780 h 493430"/>
                <a:gd name="connsiteX110" fmla="*/ 61767 w 203325"/>
                <a:gd name="connsiteY110" fmla="*/ 149196 h 493430"/>
                <a:gd name="connsiteX111" fmla="*/ 59132 w 203325"/>
                <a:gd name="connsiteY111" fmla="*/ 146064 h 493430"/>
                <a:gd name="connsiteX112" fmla="*/ 56823 w 203325"/>
                <a:gd name="connsiteY112" fmla="*/ 134822 h 493430"/>
                <a:gd name="connsiteX113" fmla="*/ 53674 w 203325"/>
                <a:gd name="connsiteY113" fmla="*/ 125930 h 493430"/>
                <a:gd name="connsiteX114" fmla="*/ 51228 w 203325"/>
                <a:gd name="connsiteY114" fmla="*/ 122249 h 493430"/>
                <a:gd name="connsiteX115" fmla="*/ 36558 w 203325"/>
                <a:gd name="connsiteY115" fmla="*/ 96658 h 493430"/>
                <a:gd name="connsiteX116" fmla="*/ 29717 w 203325"/>
                <a:gd name="connsiteY116" fmla="*/ 93926 h 493430"/>
                <a:gd name="connsiteX117" fmla="*/ 16978 w 203325"/>
                <a:gd name="connsiteY117" fmla="*/ 80216 h 493430"/>
                <a:gd name="connsiteX118" fmla="*/ 21510 w 203325"/>
                <a:gd name="connsiteY118" fmla="*/ 68808 h 493430"/>
                <a:gd name="connsiteX119" fmla="*/ 19338 w 203325"/>
                <a:gd name="connsiteY119" fmla="*/ 60087 h 493430"/>
                <a:gd name="connsiteX120" fmla="*/ 14875 w 203325"/>
                <a:gd name="connsiteY120" fmla="*/ 47229 h 493430"/>
                <a:gd name="connsiteX121" fmla="*/ 3245 w 203325"/>
                <a:gd name="connsiteY121" fmla="*/ 10933 h 493430"/>
                <a:gd name="connsiteX122" fmla="*/ 822 w 203325"/>
                <a:gd name="connsiteY122" fmla="*/ 2263 h 493430"/>
                <a:gd name="connsiteX123" fmla="*/ 9657 w 203325"/>
                <a:gd name="connsiteY123" fmla="*/ 1223 h 493430"/>
                <a:gd name="connsiteX124" fmla="*/ 26996 w 203325"/>
                <a:gd name="connsiteY124" fmla="*/ 4520 h 493430"/>
                <a:gd name="connsiteX125" fmla="*/ 26814 w 203325"/>
                <a:gd name="connsiteY125" fmla="*/ 4532 h 493430"/>
                <a:gd name="connsiteX126" fmla="*/ 30254 w 203325"/>
                <a:gd name="connsiteY126" fmla="*/ 8172 h 493430"/>
                <a:gd name="connsiteX127" fmla="*/ 30025 w 203325"/>
                <a:gd name="connsiteY127" fmla="*/ 7949 h 493430"/>
                <a:gd name="connsiteX128" fmla="*/ 33523 w 203325"/>
                <a:gd name="connsiteY128" fmla="*/ 11464 h 493430"/>
                <a:gd name="connsiteX129" fmla="*/ 33312 w 203325"/>
                <a:gd name="connsiteY129" fmla="*/ 11258 h 493430"/>
                <a:gd name="connsiteX130" fmla="*/ 36718 w 203325"/>
                <a:gd name="connsiteY130" fmla="*/ 14796 h 493430"/>
                <a:gd name="connsiteX131" fmla="*/ 36678 w 203325"/>
                <a:gd name="connsiteY131" fmla="*/ 14705 h 493430"/>
                <a:gd name="connsiteX132" fmla="*/ 41033 w 203325"/>
                <a:gd name="connsiteY132" fmla="*/ 37627 h 493430"/>
                <a:gd name="connsiteX133" fmla="*/ 47856 w 203325"/>
                <a:gd name="connsiteY133" fmla="*/ 48692 h 493430"/>
                <a:gd name="connsiteX134" fmla="*/ 50519 w 203325"/>
                <a:gd name="connsiteY134" fmla="*/ 66077 h 493430"/>
                <a:gd name="connsiteX135" fmla="*/ 65378 w 203325"/>
                <a:gd name="connsiteY135" fmla="*/ 67871 h 493430"/>
                <a:gd name="connsiteX136" fmla="*/ 95045 w 203325"/>
                <a:gd name="connsiteY136" fmla="*/ 90280 h 493430"/>
                <a:gd name="connsiteX137" fmla="*/ 109252 w 203325"/>
                <a:gd name="connsiteY137" fmla="*/ 93680 h 493430"/>
                <a:gd name="connsiteX138" fmla="*/ 118671 w 203325"/>
                <a:gd name="connsiteY138" fmla="*/ 103716 h 493430"/>
                <a:gd name="connsiteX139" fmla="*/ 135930 w 203325"/>
                <a:gd name="connsiteY139" fmla="*/ 122975 h 493430"/>
                <a:gd name="connsiteX140" fmla="*/ 136204 w 203325"/>
                <a:gd name="connsiteY140" fmla="*/ 122872 h 49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203325" h="493430">
                  <a:moveTo>
                    <a:pt x="136204" y="122872"/>
                  </a:moveTo>
                  <a:cubicBezTo>
                    <a:pt x="133541" y="126199"/>
                    <a:pt x="129918" y="127462"/>
                    <a:pt x="126043" y="126244"/>
                  </a:cubicBezTo>
                  <a:cubicBezTo>
                    <a:pt x="122528" y="125136"/>
                    <a:pt x="119288" y="121592"/>
                    <a:pt x="115996" y="121678"/>
                  </a:cubicBezTo>
                  <a:cubicBezTo>
                    <a:pt x="110081" y="121838"/>
                    <a:pt x="115453" y="128090"/>
                    <a:pt x="112464" y="130702"/>
                  </a:cubicBezTo>
                  <a:cubicBezTo>
                    <a:pt x="109275" y="133485"/>
                    <a:pt x="101463" y="132005"/>
                    <a:pt x="100520" y="127296"/>
                  </a:cubicBezTo>
                  <a:cubicBezTo>
                    <a:pt x="99817" y="123781"/>
                    <a:pt x="105406" y="127782"/>
                    <a:pt x="106481" y="124564"/>
                  </a:cubicBezTo>
                  <a:cubicBezTo>
                    <a:pt x="97982" y="116472"/>
                    <a:pt x="97982" y="116472"/>
                    <a:pt x="87981" y="114986"/>
                  </a:cubicBezTo>
                  <a:cubicBezTo>
                    <a:pt x="84318" y="120226"/>
                    <a:pt x="91662" y="122089"/>
                    <a:pt x="91462" y="126044"/>
                  </a:cubicBezTo>
                  <a:cubicBezTo>
                    <a:pt x="92119" y="132136"/>
                    <a:pt x="82055" y="118506"/>
                    <a:pt x="83678" y="131159"/>
                  </a:cubicBezTo>
                  <a:cubicBezTo>
                    <a:pt x="84970" y="141246"/>
                    <a:pt x="86644" y="148384"/>
                    <a:pt x="95639" y="153030"/>
                  </a:cubicBezTo>
                  <a:lnTo>
                    <a:pt x="95639" y="153042"/>
                  </a:lnTo>
                  <a:cubicBezTo>
                    <a:pt x="96514" y="155014"/>
                    <a:pt x="99194" y="157911"/>
                    <a:pt x="99617" y="157237"/>
                  </a:cubicBezTo>
                  <a:cubicBezTo>
                    <a:pt x="106075" y="147058"/>
                    <a:pt x="108344" y="157031"/>
                    <a:pt x="112081" y="159614"/>
                  </a:cubicBezTo>
                  <a:cubicBezTo>
                    <a:pt x="118934" y="164752"/>
                    <a:pt x="118059" y="173336"/>
                    <a:pt x="121117" y="180165"/>
                  </a:cubicBezTo>
                  <a:cubicBezTo>
                    <a:pt x="122580" y="183429"/>
                    <a:pt x="124746" y="187823"/>
                    <a:pt x="119814" y="190064"/>
                  </a:cubicBezTo>
                  <a:cubicBezTo>
                    <a:pt x="116265" y="191670"/>
                    <a:pt x="113733" y="188955"/>
                    <a:pt x="112013" y="185926"/>
                  </a:cubicBezTo>
                  <a:cubicBezTo>
                    <a:pt x="111070" y="184263"/>
                    <a:pt x="109967" y="182891"/>
                    <a:pt x="108435" y="181743"/>
                  </a:cubicBezTo>
                  <a:cubicBezTo>
                    <a:pt x="113870" y="190744"/>
                    <a:pt x="117476" y="200482"/>
                    <a:pt x="117265" y="209992"/>
                  </a:cubicBezTo>
                  <a:cubicBezTo>
                    <a:pt x="117082" y="218307"/>
                    <a:pt x="118900" y="223108"/>
                    <a:pt x="125717" y="227234"/>
                  </a:cubicBezTo>
                  <a:cubicBezTo>
                    <a:pt x="133701" y="232063"/>
                    <a:pt x="137713" y="239395"/>
                    <a:pt x="137805" y="249037"/>
                  </a:cubicBezTo>
                  <a:cubicBezTo>
                    <a:pt x="137947" y="263827"/>
                    <a:pt x="143960" y="273708"/>
                    <a:pt x="160402" y="273857"/>
                  </a:cubicBezTo>
                  <a:cubicBezTo>
                    <a:pt x="161659" y="278160"/>
                    <a:pt x="166065" y="277486"/>
                    <a:pt x="168957" y="279229"/>
                  </a:cubicBezTo>
                  <a:cubicBezTo>
                    <a:pt x="171106" y="283847"/>
                    <a:pt x="170323" y="288785"/>
                    <a:pt x="170437" y="293597"/>
                  </a:cubicBezTo>
                  <a:cubicBezTo>
                    <a:pt x="170517" y="296826"/>
                    <a:pt x="169997" y="299975"/>
                    <a:pt x="166208" y="301438"/>
                  </a:cubicBezTo>
                  <a:cubicBezTo>
                    <a:pt x="159785" y="303912"/>
                    <a:pt x="156350" y="313839"/>
                    <a:pt x="161162" y="318771"/>
                  </a:cubicBezTo>
                  <a:cubicBezTo>
                    <a:pt x="166231" y="323966"/>
                    <a:pt x="168740" y="330538"/>
                    <a:pt x="173072" y="335979"/>
                  </a:cubicBezTo>
                  <a:cubicBezTo>
                    <a:pt x="174135" y="336888"/>
                    <a:pt x="175152" y="337871"/>
                    <a:pt x="176164" y="338837"/>
                  </a:cubicBezTo>
                  <a:cubicBezTo>
                    <a:pt x="179164" y="341803"/>
                    <a:pt x="182959" y="343391"/>
                    <a:pt x="186811" y="344934"/>
                  </a:cubicBezTo>
                  <a:cubicBezTo>
                    <a:pt x="188142" y="345592"/>
                    <a:pt x="189343" y="346415"/>
                    <a:pt x="190480" y="347369"/>
                  </a:cubicBezTo>
                  <a:cubicBezTo>
                    <a:pt x="192097" y="348826"/>
                    <a:pt x="193766" y="350204"/>
                    <a:pt x="195286" y="351735"/>
                  </a:cubicBezTo>
                  <a:cubicBezTo>
                    <a:pt x="199824" y="356307"/>
                    <a:pt x="206379" y="361239"/>
                    <a:pt x="201732" y="368080"/>
                  </a:cubicBezTo>
                  <a:cubicBezTo>
                    <a:pt x="197338" y="374550"/>
                    <a:pt x="191771" y="367920"/>
                    <a:pt x="187828" y="365640"/>
                  </a:cubicBezTo>
                  <a:cubicBezTo>
                    <a:pt x="182313" y="362457"/>
                    <a:pt x="172357" y="368652"/>
                    <a:pt x="170791" y="357627"/>
                  </a:cubicBezTo>
                  <a:cubicBezTo>
                    <a:pt x="168003" y="359062"/>
                    <a:pt x="169197" y="363022"/>
                    <a:pt x="166471" y="364503"/>
                  </a:cubicBezTo>
                  <a:cubicBezTo>
                    <a:pt x="156676" y="371829"/>
                    <a:pt x="155550" y="363840"/>
                    <a:pt x="153641" y="357262"/>
                  </a:cubicBezTo>
                  <a:cubicBezTo>
                    <a:pt x="156492" y="353330"/>
                    <a:pt x="152938" y="353907"/>
                    <a:pt x="150920" y="353461"/>
                  </a:cubicBezTo>
                  <a:cubicBezTo>
                    <a:pt x="152046" y="351598"/>
                    <a:pt x="149943" y="354387"/>
                    <a:pt x="150023" y="352198"/>
                  </a:cubicBezTo>
                  <a:cubicBezTo>
                    <a:pt x="150086" y="350529"/>
                    <a:pt x="148503" y="350707"/>
                    <a:pt x="148726" y="351175"/>
                  </a:cubicBezTo>
                  <a:cubicBezTo>
                    <a:pt x="151441" y="356936"/>
                    <a:pt x="154338" y="362628"/>
                    <a:pt x="156635" y="368560"/>
                  </a:cubicBezTo>
                  <a:cubicBezTo>
                    <a:pt x="160379" y="378230"/>
                    <a:pt x="164408" y="378133"/>
                    <a:pt x="169077" y="369269"/>
                  </a:cubicBezTo>
                  <a:cubicBezTo>
                    <a:pt x="175221" y="367783"/>
                    <a:pt x="177775" y="371841"/>
                    <a:pt x="176878" y="376413"/>
                  </a:cubicBezTo>
                  <a:cubicBezTo>
                    <a:pt x="174226" y="389991"/>
                    <a:pt x="183702" y="397250"/>
                    <a:pt x="190771" y="405925"/>
                  </a:cubicBezTo>
                  <a:cubicBezTo>
                    <a:pt x="193789" y="409628"/>
                    <a:pt x="201435" y="411857"/>
                    <a:pt x="195383" y="418749"/>
                  </a:cubicBezTo>
                  <a:cubicBezTo>
                    <a:pt x="190634" y="424161"/>
                    <a:pt x="185662" y="429591"/>
                    <a:pt x="177364" y="425802"/>
                  </a:cubicBezTo>
                  <a:cubicBezTo>
                    <a:pt x="174386" y="424441"/>
                    <a:pt x="171437" y="422893"/>
                    <a:pt x="168237" y="422453"/>
                  </a:cubicBezTo>
                  <a:cubicBezTo>
                    <a:pt x="159779" y="421287"/>
                    <a:pt x="159442" y="425464"/>
                    <a:pt x="162625" y="431522"/>
                  </a:cubicBezTo>
                  <a:cubicBezTo>
                    <a:pt x="163894" y="431197"/>
                    <a:pt x="165025" y="430745"/>
                    <a:pt x="166082" y="429974"/>
                  </a:cubicBezTo>
                  <a:cubicBezTo>
                    <a:pt x="176170" y="425282"/>
                    <a:pt x="186376" y="428991"/>
                    <a:pt x="188422" y="440375"/>
                  </a:cubicBezTo>
                  <a:cubicBezTo>
                    <a:pt x="190748" y="453297"/>
                    <a:pt x="194309" y="465784"/>
                    <a:pt x="197549" y="478414"/>
                  </a:cubicBezTo>
                  <a:cubicBezTo>
                    <a:pt x="176632" y="477037"/>
                    <a:pt x="155893" y="478065"/>
                    <a:pt x="135410" y="482832"/>
                  </a:cubicBezTo>
                  <a:cubicBezTo>
                    <a:pt x="127449" y="482986"/>
                    <a:pt x="119728" y="476551"/>
                    <a:pt x="124174" y="471693"/>
                  </a:cubicBezTo>
                  <a:cubicBezTo>
                    <a:pt x="136473" y="458263"/>
                    <a:pt x="122717" y="451599"/>
                    <a:pt x="119528" y="442244"/>
                  </a:cubicBezTo>
                  <a:cubicBezTo>
                    <a:pt x="118648" y="439672"/>
                    <a:pt x="117031" y="437409"/>
                    <a:pt x="115899" y="434929"/>
                  </a:cubicBezTo>
                  <a:cubicBezTo>
                    <a:pt x="116870" y="438523"/>
                    <a:pt x="119162" y="441598"/>
                    <a:pt x="120054" y="445221"/>
                  </a:cubicBezTo>
                  <a:cubicBezTo>
                    <a:pt x="121248" y="450096"/>
                    <a:pt x="120014" y="454302"/>
                    <a:pt x="115070" y="455834"/>
                  </a:cubicBezTo>
                  <a:cubicBezTo>
                    <a:pt x="110601" y="457217"/>
                    <a:pt x="108058" y="453725"/>
                    <a:pt x="106332" y="450148"/>
                  </a:cubicBezTo>
                  <a:cubicBezTo>
                    <a:pt x="103715" y="444718"/>
                    <a:pt x="103492" y="438449"/>
                    <a:pt x="100566" y="433111"/>
                  </a:cubicBezTo>
                  <a:cubicBezTo>
                    <a:pt x="99565" y="431997"/>
                    <a:pt x="98623" y="430842"/>
                    <a:pt x="97663" y="429705"/>
                  </a:cubicBezTo>
                  <a:cubicBezTo>
                    <a:pt x="93496" y="424310"/>
                    <a:pt x="85524" y="422864"/>
                    <a:pt x="82723" y="416572"/>
                  </a:cubicBezTo>
                  <a:cubicBezTo>
                    <a:pt x="81815" y="420921"/>
                    <a:pt x="85661" y="424807"/>
                    <a:pt x="86764" y="429425"/>
                  </a:cubicBezTo>
                  <a:cubicBezTo>
                    <a:pt x="87547" y="432694"/>
                    <a:pt x="86027" y="438906"/>
                    <a:pt x="93753" y="434351"/>
                  </a:cubicBezTo>
                  <a:cubicBezTo>
                    <a:pt x="97217" y="432311"/>
                    <a:pt x="101949" y="437112"/>
                    <a:pt x="100383" y="440941"/>
                  </a:cubicBezTo>
                  <a:cubicBezTo>
                    <a:pt x="96805" y="449685"/>
                    <a:pt x="104778" y="460629"/>
                    <a:pt x="94611" y="467927"/>
                  </a:cubicBezTo>
                  <a:cubicBezTo>
                    <a:pt x="89599" y="471522"/>
                    <a:pt x="95611" y="472979"/>
                    <a:pt x="96914" y="474808"/>
                  </a:cubicBezTo>
                  <a:cubicBezTo>
                    <a:pt x="103995" y="484763"/>
                    <a:pt x="98800" y="487158"/>
                    <a:pt x="89690" y="487461"/>
                  </a:cubicBezTo>
                  <a:cubicBezTo>
                    <a:pt x="87118" y="485855"/>
                    <a:pt x="87307" y="487729"/>
                    <a:pt x="87358" y="489495"/>
                  </a:cubicBezTo>
                  <a:cubicBezTo>
                    <a:pt x="85490" y="494650"/>
                    <a:pt x="81163" y="493233"/>
                    <a:pt x="77380" y="493302"/>
                  </a:cubicBezTo>
                  <a:cubicBezTo>
                    <a:pt x="75911" y="492861"/>
                    <a:pt x="74882" y="491947"/>
                    <a:pt x="74248" y="490564"/>
                  </a:cubicBezTo>
                  <a:cubicBezTo>
                    <a:pt x="63052" y="479843"/>
                    <a:pt x="66996" y="466544"/>
                    <a:pt x="67899" y="453799"/>
                  </a:cubicBezTo>
                  <a:cubicBezTo>
                    <a:pt x="67001" y="452839"/>
                    <a:pt x="66001" y="452022"/>
                    <a:pt x="64830" y="451445"/>
                  </a:cubicBezTo>
                  <a:cubicBezTo>
                    <a:pt x="59075" y="452799"/>
                    <a:pt x="53446" y="459989"/>
                    <a:pt x="47571" y="451873"/>
                  </a:cubicBezTo>
                  <a:cubicBezTo>
                    <a:pt x="42913" y="445438"/>
                    <a:pt x="41753" y="439781"/>
                    <a:pt x="51468" y="437237"/>
                  </a:cubicBezTo>
                  <a:cubicBezTo>
                    <a:pt x="54086" y="436552"/>
                    <a:pt x="57675" y="437346"/>
                    <a:pt x="59355" y="435631"/>
                  </a:cubicBezTo>
                  <a:cubicBezTo>
                    <a:pt x="62761" y="432145"/>
                    <a:pt x="71179" y="438135"/>
                    <a:pt x="70705" y="430837"/>
                  </a:cubicBezTo>
                  <a:cubicBezTo>
                    <a:pt x="70259" y="423973"/>
                    <a:pt x="71802" y="414857"/>
                    <a:pt x="61904" y="411503"/>
                  </a:cubicBezTo>
                  <a:cubicBezTo>
                    <a:pt x="55286" y="409257"/>
                    <a:pt x="48022" y="407628"/>
                    <a:pt x="45553" y="399461"/>
                  </a:cubicBezTo>
                  <a:cubicBezTo>
                    <a:pt x="44359" y="395512"/>
                    <a:pt x="39512" y="391969"/>
                    <a:pt x="42987" y="387563"/>
                  </a:cubicBezTo>
                  <a:cubicBezTo>
                    <a:pt x="46279" y="383385"/>
                    <a:pt x="51011" y="385837"/>
                    <a:pt x="55189" y="386700"/>
                  </a:cubicBezTo>
                  <a:cubicBezTo>
                    <a:pt x="57326" y="387140"/>
                    <a:pt x="59475" y="387545"/>
                    <a:pt x="61315" y="388488"/>
                  </a:cubicBezTo>
                  <a:cubicBezTo>
                    <a:pt x="62206" y="389151"/>
                    <a:pt x="62812" y="389849"/>
                    <a:pt x="63007" y="390506"/>
                  </a:cubicBezTo>
                  <a:cubicBezTo>
                    <a:pt x="62829" y="389963"/>
                    <a:pt x="62504" y="389106"/>
                    <a:pt x="62064" y="387803"/>
                  </a:cubicBezTo>
                  <a:cubicBezTo>
                    <a:pt x="67224" y="382316"/>
                    <a:pt x="70767" y="386414"/>
                    <a:pt x="73665" y="390094"/>
                  </a:cubicBezTo>
                  <a:cubicBezTo>
                    <a:pt x="77968" y="395564"/>
                    <a:pt x="83472" y="399644"/>
                    <a:pt x="88490" y="404285"/>
                  </a:cubicBezTo>
                  <a:cubicBezTo>
                    <a:pt x="89610" y="405319"/>
                    <a:pt x="90096" y="405542"/>
                    <a:pt x="89656" y="405256"/>
                  </a:cubicBezTo>
                  <a:cubicBezTo>
                    <a:pt x="90473" y="404462"/>
                    <a:pt x="90787" y="403490"/>
                    <a:pt x="90587" y="402273"/>
                  </a:cubicBezTo>
                  <a:cubicBezTo>
                    <a:pt x="90856" y="400919"/>
                    <a:pt x="91422" y="399787"/>
                    <a:pt x="92256" y="398758"/>
                  </a:cubicBezTo>
                  <a:cubicBezTo>
                    <a:pt x="96525" y="394112"/>
                    <a:pt x="93193" y="391752"/>
                    <a:pt x="89479" y="389523"/>
                  </a:cubicBezTo>
                  <a:cubicBezTo>
                    <a:pt x="88124" y="388848"/>
                    <a:pt x="86873" y="388060"/>
                    <a:pt x="85644" y="387203"/>
                  </a:cubicBezTo>
                  <a:cubicBezTo>
                    <a:pt x="80226" y="370349"/>
                    <a:pt x="68019" y="366326"/>
                    <a:pt x="51314" y="365548"/>
                  </a:cubicBezTo>
                  <a:cubicBezTo>
                    <a:pt x="31477" y="364623"/>
                    <a:pt x="43033" y="347283"/>
                    <a:pt x="39752" y="337556"/>
                  </a:cubicBezTo>
                  <a:cubicBezTo>
                    <a:pt x="40307" y="336808"/>
                    <a:pt x="41033" y="336573"/>
                    <a:pt x="41924" y="336842"/>
                  </a:cubicBezTo>
                  <a:cubicBezTo>
                    <a:pt x="44416" y="335670"/>
                    <a:pt x="47667" y="336225"/>
                    <a:pt x="49485" y="333510"/>
                  </a:cubicBezTo>
                  <a:cubicBezTo>
                    <a:pt x="76157" y="319434"/>
                    <a:pt x="105555" y="313919"/>
                    <a:pt x="135816" y="307815"/>
                  </a:cubicBezTo>
                  <a:cubicBezTo>
                    <a:pt x="126478" y="299363"/>
                    <a:pt x="93387" y="281475"/>
                    <a:pt x="80518" y="276937"/>
                  </a:cubicBezTo>
                  <a:cubicBezTo>
                    <a:pt x="72328" y="274051"/>
                    <a:pt x="63493" y="272977"/>
                    <a:pt x="55932" y="268319"/>
                  </a:cubicBezTo>
                  <a:cubicBezTo>
                    <a:pt x="54028" y="261941"/>
                    <a:pt x="50011" y="257015"/>
                    <a:pt x="45856" y="251917"/>
                  </a:cubicBezTo>
                  <a:cubicBezTo>
                    <a:pt x="42427" y="247717"/>
                    <a:pt x="37158" y="243179"/>
                    <a:pt x="40895" y="236298"/>
                  </a:cubicBezTo>
                  <a:cubicBezTo>
                    <a:pt x="44821" y="231109"/>
                    <a:pt x="49616" y="229691"/>
                    <a:pt x="54669" y="234269"/>
                  </a:cubicBezTo>
                  <a:cubicBezTo>
                    <a:pt x="60612" y="239647"/>
                    <a:pt x="68727" y="242647"/>
                    <a:pt x="71859" y="249025"/>
                  </a:cubicBezTo>
                  <a:cubicBezTo>
                    <a:pt x="64064" y="242173"/>
                    <a:pt x="80980" y="235361"/>
                    <a:pt x="73894" y="227423"/>
                  </a:cubicBezTo>
                  <a:cubicBezTo>
                    <a:pt x="73951" y="227577"/>
                    <a:pt x="74002" y="227485"/>
                    <a:pt x="73905" y="227480"/>
                  </a:cubicBezTo>
                  <a:cubicBezTo>
                    <a:pt x="75231" y="229223"/>
                    <a:pt x="73145" y="226908"/>
                    <a:pt x="74294" y="228897"/>
                  </a:cubicBezTo>
                  <a:cubicBezTo>
                    <a:pt x="72253" y="237098"/>
                    <a:pt x="67613" y="239670"/>
                    <a:pt x="59995" y="235846"/>
                  </a:cubicBezTo>
                  <a:cubicBezTo>
                    <a:pt x="58972" y="234721"/>
                    <a:pt x="59669" y="230972"/>
                    <a:pt x="56074" y="233189"/>
                  </a:cubicBezTo>
                  <a:cubicBezTo>
                    <a:pt x="52325" y="232292"/>
                    <a:pt x="48811" y="230897"/>
                    <a:pt x="45301" y="229611"/>
                  </a:cubicBezTo>
                  <a:cubicBezTo>
                    <a:pt x="41215" y="228114"/>
                    <a:pt x="36346" y="225342"/>
                    <a:pt x="36746" y="220947"/>
                  </a:cubicBezTo>
                  <a:cubicBezTo>
                    <a:pt x="37398" y="213724"/>
                    <a:pt x="44753" y="218650"/>
                    <a:pt x="48462" y="216370"/>
                  </a:cubicBezTo>
                  <a:cubicBezTo>
                    <a:pt x="48296" y="211015"/>
                    <a:pt x="44558" y="207500"/>
                    <a:pt x="42295" y="203282"/>
                  </a:cubicBezTo>
                  <a:cubicBezTo>
                    <a:pt x="41821" y="201831"/>
                    <a:pt x="41793" y="200374"/>
                    <a:pt x="42233" y="198928"/>
                  </a:cubicBezTo>
                  <a:cubicBezTo>
                    <a:pt x="39421" y="183691"/>
                    <a:pt x="54160" y="172930"/>
                    <a:pt x="52611" y="157780"/>
                  </a:cubicBezTo>
                  <a:cubicBezTo>
                    <a:pt x="52063" y="152408"/>
                    <a:pt x="62161" y="155876"/>
                    <a:pt x="61767" y="149196"/>
                  </a:cubicBezTo>
                  <a:cubicBezTo>
                    <a:pt x="60841" y="148144"/>
                    <a:pt x="60018" y="147104"/>
                    <a:pt x="59132" y="146064"/>
                  </a:cubicBezTo>
                  <a:cubicBezTo>
                    <a:pt x="56606" y="142652"/>
                    <a:pt x="53863" y="139183"/>
                    <a:pt x="56823" y="134822"/>
                  </a:cubicBezTo>
                  <a:cubicBezTo>
                    <a:pt x="59909" y="130268"/>
                    <a:pt x="56251" y="128353"/>
                    <a:pt x="53674" y="125930"/>
                  </a:cubicBezTo>
                  <a:cubicBezTo>
                    <a:pt x="52600" y="124861"/>
                    <a:pt x="51811" y="123627"/>
                    <a:pt x="51228" y="122249"/>
                  </a:cubicBezTo>
                  <a:cubicBezTo>
                    <a:pt x="44393" y="114803"/>
                    <a:pt x="38747" y="105653"/>
                    <a:pt x="36558" y="96658"/>
                  </a:cubicBezTo>
                  <a:cubicBezTo>
                    <a:pt x="34597" y="88611"/>
                    <a:pt x="30694" y="97041"/>
                    <a:pt x="29717" y="93926"/>
                  </a:cubicBezTo>
                  <a:cubicBezTo>
                    <a:pt x="24471" y="90285"/>
                    <a:pt x="20373" y="85576"/>
                    <a:pt x="16978" y="80216"/>
                  </a:cubicBezTo>
                  <a:cubicBezTo>
                    <a:pt x="15612" y="75284"/>
                    <a:pt x="18435" y="71523"/>
                    <a:pt x="21510" y="68808"/>
                  </a:cubicBezTo>
                  <a:cubicBezTo>
                    <a:pt x="27179" y="63802"/>
                    <a:pt x="27460" y="62173"/>
                    <a:pt x="19338" y="60087"/>
                  </a:cubicBezTo>
                  <a:cubicBezTo>
                    <a:pt x="13978" y="58710"/>
                    <a:pt x="14863" y="51944"/>
                    <a:pt x="14875" y="47229"/>
                  </a:cubicBezTo>
                  <a:cubicBezTo>
                    <a:pt x="14904" y="33816"/>
                    <a:pt x="12898" y="21237"/>
                    <a:pt x="3245" y="10933"/>
                  </a:cubicBezTo>
                  <a:cubicBezTo>
                    <a:pt x="1079" y="8618"/>
                    <a:pt x="-1287" y="5446"/>
                    <a:pt x="822" y="2263"/>
                  </a:cubicBezTo>
                  <a:cubicBezTo>
                    <a:pt x="2925" y="-915"/>
                    <a:pt x="6788" y="-240"/>
                    <a:pt x="9657" y="1223"/>
                  </a:cubicBezTo>
                  <a:cubicBezTo>
                    <a:pt x="15195" y="4040"/>
                    <a:pt x="21139" y="3863"/>
                    <a:pt x="26996" y="4520"/>
                  </a:cubicBezTo>
                  <a:lnTo>
                    <a:pt x="26814" y="4532"/>
                  </a:lnTo>
                  <a:cubicBezTo>
                    <a:pt x="27431" y="6246"/>
                    <a:pt x="28751" y="7292"/>
                    <a:pt x="30254" y="8172"/>
                  </a:cubicBezTo>
                  <a:lnTo>
                    <a:pt x="30025" y="7949"/>
                  </a:lnTo>
                  <a:cubicBezTo>
                    <a:pt x="30854" y="9458"/>
                    <a:pt x="32020" y="10624"/>
                    <a:pt x="33523" y="11464"/>
                  </a:cubicBezTo>
                  <a:lnTo>
                    <a:pt x="33312" y="11258"/>
                  </a:lnTo>
                  <a:cubicBezTo>
                    <a:pt x="34157" y="12716"/>
                    <a:pt x="35237" y="13950"/>
                    <a:pt x="36718" y="14796"/>
                  </a:cubicBezTo>
                  <a:lnTo>
                    <a:pt x="36678" y="14705"/>
                  </a:lnTo>
                  <a:cubicBezTo>
                    <a:pt x="35060" y="22923"/>
                    <a:pt x="35763" y="30455"/>
                    <a:pt x="41033" y="37627"/>
                  </a:cubicBezTo>
                  <a:cubicBezTo>
                    <a:pt x="43536" y="41034"/>
                    <a:pt x="44759" y="45526"/>
                    <a:pt x="47856" y="48692"/>
                  </a:cubicBezTo>
                  <a:cubicBezTo>
                    <a:pt x="52948" y="53898"/>
                    <a:pt x="55034" y="59453"/>
                    <a:pt x="50519" y="66077"/>
                  </a:cubicBezTo>
                  <a:cubicBezTo>
                    <a:pt x="56114" y="62522"/>
                    <a:pt x="64395" y="61733"/>
                    <a:pt x="65378" y="67871"/>
                  </a:cubicBezTo>
                  <a:cubicBezTo>
                    <a:pt x="68276" y="85942"/>
                    <a:pt x="83244" y="85611"/>
                    <a:pt x="95045" y="90280"/>
                  </a:cubicBezTo>
                  <a:cubicBezTo>
                    <a:pt x="99543" y="92057"/>
                    <a:pt x="104886" y="90926"/>
                    <a:pt x="109252" y="93680"/>
                  </a:cubicBezTo>
                  <a:cubicBezTo>
                    <a:pt x="113447" y="96035"/>
                    <a:pt x="116659" y="99315"/>
                    <a:pt x="118671" y="103716"/>
                  </a:cubicBezTo>
                  <a:cubicBezTo>
                    <a:pt x="123860" y="110637"/>
                    <a:pt x="127917" y="118575"/>
                    <a:pt x="135930" y="122975"/>
                  </a:cubicBezTo>
                  <a:lnTo>
                    <a:pt x="136204" y="122872"/>
                  </a:lnTo>
                  <a:close/>
                </a:path>
              </a:pathLst>
            </a:custGeom>
            <a:grpFill/>
            <a:ln w="5715" cap="flat">
              <a:noFill/>
              <a:prstDash val="solid"/>
              <a:miter/>
            </a:ln>
          </p:spPr>
          <p:txBody>
            <a:bodyPr rtlCol="0" anchor="ctr"/>
            <a:lstStyle/>
            <a:p>
              <a:endParaRPr lang="zh-CN" altLang="en-US"/>
            </a:p>
          </p:txBody>
        </p:sp>
        <p:sp>
          <p:nvSpPr>
            <p:cNvPr id="3265" name="任意多边形: 形状 3264">
              <a:extLst>
                <a:ext uri="{FF2B5EF4-FFF2-40B4-BE49-F238E27FC236}">
                  <a16:creationId xmlns:a16="http://schemas.microsoft.com/office/drawing/2014/main" id="{1832D0B6-46EE-F25B-417D-4F1A61376917}"/>
                </a:ext>
              </a:extLst>
            </p:cNvPr>
            <p:cNvSpPr/>
            <p:nvPr/>
          </p:nvSpPr>
          <p:spPr>
            <a:xfrm>
              <a:off x="7621334" y="909138"/>
              <a:ext cx="224877" cy="174522"/>
            </a:xfrm>
            <a:custGeom>
              <a:avLst/>
              <a:gdLst>
                <a:gd name="connsiteX0" fmla="*/ 64698 w 224877"/>
                <a:gd name="connsiteY0" fmla="*/ 52799 h 174522"/>
                <a:gd name="connsiteX1" fmla="*/ 74174 w 224877"/>
                <a:gd name="connsiteY1" fmla="*/ 54588 h 174522"/>
                <a:gd name="connsiteX2" fmla="*/ 95388 w 224877"/>
                <a:gd name="connsiteY2" fmla="*/ 70996 h 174522"/>
                <a:gd name="connsiteX3" fmla="*/ 97645 w 224877"/>
                <a:gd name="connsiteY3" fmla="*/ 73110 h 174522"/>
                <a:gd name="connsiteX4" fmla="*/ 100520 w 224877"/>
                <a:gd name="connsiteY4" fmla="*/ 73413 h 174522"/>
                <a:gd name="connsiteX5" fmla="*/ 96822 w 224877"/>
                <a:gd name="connsiteY5" fmla="*/ 55908 h 174522"/>
                <a:gd name="connsiteX6" fmla="*/ 88604 w 224877"/>
                <a:gd name="connsiteY6" fmla="*/ 50930 h 174522"/>
                <a:gd name="connsiteX7" fmla="*/ 84712 w 224877"/>
                <a:gd name="connsiteY7" fmla="*/ 47290 h 174522"/>
                <a:gd name="connsiteX8" fmla="*/ 90999 w 224877"/>
                <a:gd name="connsiteY8" fmla="*/ 39649 h 174522"/>
                <a:gd name="connsiteX9" fmla="*/ 85089 w 224877"/>
                <a:gd name="connsiteY9" fmla="*/ 29790 h 174522"/>
                <a:gd name="connsiteX10" fmla="*/ 77157 w 224877"/>
                <a:gd name="connsiteY10" fmla="*/ 28007 h 174522"/>
                <a:gd name="connsiteX11" fmla="*/ 67522 w 224877"/>
                <a:gd name="connsiteY11" fmla="*/ 18903 h 174522"/>
                <a:gd name="connsiteX12" fmla="*/ 63527 w 224877"/>
                <a:gd name="connsiteY12" fmla="*/ 15514 h 174522"/>
                <a:gd name="connsiteX13" fmla="*/ 45067 w 224877"/>
                <a:gd name="connsiteY13" fmla="*/ 2884 h 174522"/>
                <a:gd name="connsiteX14" fmla="*/ 62109 w 224877"/>
                <a:gd name="connsiteY14" fmla="*/ 6776 h 174522"/>
                <a:gd name="connsiteX15" fmla="*/ 64869 w 224877"/>
                <a:gd name="connsiteY15" fmla="*/ 2930 h 174522"/>
                <a:gd name="connsiteX16" fmla="*/ 160110 w 224877"/>
                <a:gd name="connsiteY16" fmla="*/ 7113 h 174522"/>
                <a:gd name="connsiteX17" fmla="*/ 180050 w 224877"/>
                <a:gd name="connsiteY17" fmla="*/ 19132 h 174522"/>
                <a:gd name="connsiteX18" fmla="*/ 180987 w 224877"/>
                <a:gd name="connsiteY18" fmla="*/ 20704 h 174522"/>
                <a:gd name="connsiteX19" fmla="*/ 181421 w 224877"/>
                <a:gd name="connsiteY19" fmla="*/ 19081 h 174522"/>
                <a:gd name="connsiteX20" fmla="*/ 183302 w 224877"/>
                <a:gd name="connsiteY20" fmla="*/ 15537 h 174522"/>
                <a:gd name="connsiteX21" fmla="*/ 202995 w 224877"/>
                <a:gd name="connsiteY21" fmla="*/ 13206 h 174522"/>
                <a:gd name="connsiteX22" fmla="*/ 202978 w 224877"/>
                <a:gd name="connsiteY22" fmla="*/ 13154 h 174522"/>
                <a:gd name="connsiteX23" fmla="*/ 202481 w 224877"/>
                <a:gd name="connsiteY23" fmla="*/ 26842 h 174522"/>
                <a:gd name="connsiteX24" fmla="*/ 210619 w 224877"/>
                <a:gd name="connsiteY24" fmla="*/ 41158 h 174522"/>
                <a:gd name="connsiteX25" fmla="*/ 190982 w 224877"/>
                <a:gd name="connsiteY25" fmla="*/ 19326 h 174522"/>
                <a:gd name="connsiteX26" fmla="*/ 185822 w 224877"/>
                <a:gd name="connsiteY26" fmla="*/ 38071 h 174522"/>
                <a:gd name="connsiteX27" fmla="*/ 197212 w 224877"/>
                <a:gd name="connsiteY27" fmla="*/ 37894 h 174522"/>
                <a:gd name="connsiteX28" fmla="*/ 204116 w 224877"/>
                <a:gd name="connsiteY28" fmla="*/ 68521 h 174522"/>
                <a:gd name="connsiteX29" fmla="*/ 215574 w 224877"/>
                <a:gd name="connsiteY29" fmla="*/ 74053 h 174522"/>
                <a:gd name="connsiteX30" fmla="*/ 224861 w 224877"/>
                <a:gd name="connsiteY30" fmla="*/ 86340 h 174522"/>
                <a:gd name="connsiteX31" fmla="*/ 211545 w 224877"/>
                <a:gd name="connsiteY31" fmla="*/ 90884 h 174522"/>
                <a:gd name="connsiteX32" fmla="*/ 198401 w 224877"/>
                <a:gd name="connsiteY32" fmla="*/ 81626 h 174522"/>
                <a:gd name="connsiteX33" fmla="*/ 198709 w 224877"/>
                <a:gd name="connsiteY33" fmla="*/ 91547 h 174522"/>
                <a:gd name="connsiteX34" fmla="*/ 196383 w 224877"/>
                <a:gd name="connsiteY34" fmla="*/ 100948 h 174522"/>
                <a:gd name="connsiteX35" fmla="*/ 188914 w 224877"/>
                <a:gd name="connsiteY35" fmla="*/ 97313 h 174522"/>
                <a:gd name="connsiteX36" fmla="*/ 181175 w 224877"/>
                <a:gd name="connsiteY36" fmla="*/ 74162 h 174522"/>
                <a:gd name="connsiteX37" fmla="*/ 177152 w 224877"/>
                <a:gd name="connsiteY37" fmla="*/ 54405 h 174522"/>
                <a:gd name="connsiteX38" fmla="*/ 178684 w 224877"/>
                <a:gd name="connsiteY38" fmla="*/ 42461 h 174522"/>
                <a:gd name="connsiteX39" fmla="*/ 176066 w 224877"/>
                <a:gd name="connsiteY39" fmla="*/ 44118 h 174522"/>
                <a:gd name="connsiteX40" fmla="*/ 173203 w 224877"/>
                <a:gd name="connsiteY40" fmla="*/ 62692 h 174522"/>
                <a:gd name="connsiteX41" fmla="*/ 173203 w 224877"/>
                <a:gd name="connsiteY41" fmla="*/ 62686 h 174522"/>
                <a:gd name="connsiteX42" fmla="*/ 167442 w 224877"/>
                <a:gd name="connsiteY42" fmla="*/ 65795 h 174522"/>
                <a:gd name="connsiteX43" fmla="*/ 168157 w 224877"/>
                <a:gd name="connsiteY43" fmla="*/ 73870 h 174522"/>
                <a:gd name="connsiteX44" fmla="*/ 174352 w 224877"/>
                <a:gd name="connsiteY44" fmla="*/ 87706 h 174522"/>
                <a:gd name="connsiteX45" fmla="*/ 174163 w 224877"/>
                <a:gd name="connsiteY45" fmla="*/ 92855 h 174522"/>
                <a:gd name="connsiteX46" fmla="*/ 190680 w 224877"/>
                <a:gd name="connsiteY46" fmla="*/ 106749 h 174522"/>
                <a:gd name="connsiteX47" fmla="*/ 195252 w 224877"/>
                <a:gd name="connsiteY47" fmla="*/ 123619 h 174522"/>
                <a:gd name="connsiteX48" fmla="*/ 195566 w 224877"/>
                <a:gd name="connsiteY48" fmla="*/ 128957 h 174522"/>
                <a:gd name="connsiteX49" fmla="*/ 195674 w 224877"/>
                <a:gd name="connsiteY49" fmla="*/ 134866 h 174522"/>
                <a:gd name="connsiteX50" fmla="*/ 188862 w 224877"/>
                <a:gd name="connsiteY50" fmla="*/ 133455 h 174522"/>
                <a:gd name="connsiteX51" fmla="*/ 183067 w 224877"/>
                <a:gd name="connsiteY51" fmla="*/ 118613 h 174522"/>
                <a:gd name="connsiteX52" fmla="*/ 180238 w 224877"/>
                <a:gd name="connsiteY52" fmla="*/ 129649 h 174522"/>
                <a:gd name="connsiteX53" fmla="*/ 189645 w 224877"/>
                <a:gd name="connsiteY53" fmla="*/ 144931 h 174522"/>
                <a:gd name="connsiteX54" fmla="*/ 189645 w 224877"/>
                <a:gd name="connsiteY54" fmla="*/ 144925 h 174522"/>
                <a:gd name="connsiteX55" fmla="*/ 187496 w 224877"/>
                <a:gd name="connsiteY55" fmla="*/ 147137 h 174522"/>
                <a:gd name="connsiteX56" fmla="*/ 176489 w 224877"/>
                <a:gd name="connsiteY56" fmla="*/ 154800 h 174522"/>
                <a:gd name="connsiteX57" fmla="*/ 169911 w 224877"/>
                <a:gd name="connsiteY57" fmla="*/ 148217 h 174522"/>
                <a:gd name="connsiteX58" fmla="*/ 169831 w 224877"/>
                <a:gd name="connsiteY58" fmla="*/ 146959 h 174522"/>
                <a:gd name="connsiteX59" fmla="*/ 168700 w 224877"/>
                <a:gd name="connsiteY59" fmla="*/ 146434 h 174522"/>
                <a:gd name="connsiteX60" fmla="*/ 168477 w 224877"/>
                <a:gd name="connsiteY60" fmla="*/ 145228 h 174522"/>
                <a:gd name="connsiteX61" fmla="*/ 167934 w 224877"/>
                <a:gd name="connsiteY61" fmla="*/ 146336 h 174522"/>
                <a:gd name="connsiteX62" fmla="*/ 166631 w 224877"/>
                <a:gd name="connsiteY62" fmla="*/ 148217 h 174522"/>
                <a:gd name="connsiteX63" fmla="*/ 153458 w 224877"/>
                <a:gd name="connsiteY63" fmla="*/ 151509 h 174522"/>
                <a:gd name="connsiteX64" fmla="*/ 141702 w 224877"/>
                <a:gd name="connsiteY64" fmla="*/ 136507 h 174522"/>
                <a:gd name="connsiteX65" fmla="*/ 143611 w 224877"/>
                <a:gd name="connsiteY65" fmla="*/ 154800 h 174522"/>
                <a:gd name="connsiteX66" fmla="*/ 143611 w 224877"/>
                <a:gd name="connsiteY66" fmla="*/ 154800 h 174522"/>
                <a:gd name="connsiteX67" fmla="*/ 150189 w 224877"/>
                <a:gd name="connsiteY67" fmla="*/ 161384 h 174522"/>
                <a:gd name="connsiteX68" fmla="*/ 150189 w 224877"/>
                <a:gd name="connsiteY68" fmla="*/ 161378 h 174522"/>
                <a:gd name="connsiteX69" fmla="*/ 153475 w 224877"/>
                <a:gd name="connsiteY69" fmla="*/ 164670 h 174522"/>
                <a:gd name="connsiteX70" fmla="*/ 153463 w 224877"/>
                <a:gd name="connsiteY70" fmla="*/ 164670 h 174522"/>
                <a:gd name="connsiteX71" fmla="*/ 154224 w 224877"/>
                <a:gd name="connsiteY71" fmla="*/ 166859 h 174522"/>
                <a:gd name="connsiteX72" fmla="*/ 153481 w 224877"/>
                <a:gd name="connsiteY72" fmla="*/ 167956 h 174522"/>
                <a:gd name="connsiteX73" fmla="*/ 146920 w 224877"/>
                <a:gd name="connsiteY73" fmla="*/ 174523 h 174522"/>
                <a:gd name="connsiteX74" fmla="*/ 140325 w 224877"/>
                <a:gd name="connsiteY74" fmla="*/ 167951 h 174522"/>
                <a:gd name="connsiteX75" fmla="*/ 130461 w 224877"/>
                <a:gd name="connsiteY75" fmla="*/ 167956 h 174522"/>
                <a:gd name="connsiteX76" fmla="*/ 125912 w 224877"/>
                <a:gd name="connsiteY76" fmla="*/ 157646 h 174522"/>
                <a:gd name="connsiteX77" fmla="*/ 127517 w 224877"/>
                <a:gd name="connsiteY77" fmla="*/ 125460 h 174522"/>
                <a:gd name="connsiteX78" fmla="*/ 97571 w 224877"/>
                <a:gd name="connsiteY78" fmla="*/ 131786 h 174522"/>
                <a:gd name="connsiteX79" fmla="*/ 81735 w 224877"/>
                <a:gd name="connsiteY79" fmla="*/ 114338 h 174522"/>
                <a:gd name="connsiteX80" fmla="*/ 76414 w 224877"/>
                <a:gd name="connsiteY80" fmla="*/ 105371 h 174522"/>
                <a:gd name="connsiteX81" fmla="*/ 70676 w 224877"/>
                <a:gd name="connsiteY81" fmla="*/ 94793 h 174522"/>
                <a:gd name="connsiteX82" fmla="*/ 49479 w 224877"/>
                <a:gd name="connsiteY82" fmla="*/ 79180 h 174522"/>
                <a:gd name="connsiteX83" fmla="*/ 59657 w 224877"/>
                <a:gd name="connsiteY83" fmla="*/ 90610 h 174522"/>
                <a:gd name="connsiteX84" fmla="*/ 56908 w 224877"/>
                <a:gd name="connsiteY84" fmla="*/ 95799 h 174522"/>
                <a:gd name="connsiteX85" fmla="*/ 58937 w 224877"/>
                <a:gd name="connsiteY85" fmla="*/ 103994 h 174522"/>
                <a:gd name="connsiteX86" fmla="*/ 60932 w 224877"/>
                <a:gd name="connsiteY86" fmla="*/ 109932 h 174522"/>
                <a:gd name="connsiteX87" fmla="*/ 54451 w 224877"/>
                <a:gd name="connsiteY87" fmla="*/ 107789 h 174522"/>
                <a:gd name="connsiteX88" fmla="*/ 44473 w 224877"/>
                <a:gd name="connsiteY88" fmla="*/ 86438 h 174522"/>
                <a:gd name="connsiteX89" fmla="*/ 37060 w 224877"/>
                <a:gd name="connsiteY89" fmla="*/ 70441 h 174522"/>
                <a:gd name="connsiteX90" fmla="*/ 30362 w 224877"/>
                <a:gd name="connsiteY90" fmla="*/ 45821 h 174522"/>
                <a:gd name="connsiteX91" fmla="*/ 22973 w 224877"/>
                <a:gd name="connsiteY91" fmla="*/ 35740 h 174522"/>
                <a:gd name="connsiteX92" fmla="*/ 17395 w 224877"/>
                <a:gd name="connsiteY92" fmla="*/ 30431 h 174522"/>
                <a:gd name="connsiteX93" fmla="*/ 7994 w 224877"/>
                <a:gd name="connsiteY93" fmla="*/ 22172 h 174522"/>
                <a:gd name="connsiteX94" fmla="*/ 484 w 224877"/>
                <a:gd name="connsiteY94" fmla="*/ 33659 h 174522"/>
                <a:gd name="connsiteX95" fmla="*/ 20990 w 224877"/>
                <a:gd name="connsiteY95" fmla="*/ 18292 h 174522"/>
                <a:gd name="connsiteX96" fmla="*/ 10063 w 224877"/>
                <a:gd name="connsiteY96" fmla="*/ 11377 h 174522"/>
                <a:gd name="connsiteX97" fmla="*/ 5502 w 224877"/>
                <a:gd name="connsiteY97" fmla="*/ 6782 h 174522"/>
                <a:gd name="connsiteX98" fmla="*/ 5502 w 224877"/>
                <a:gd name="connsiteY98" fmla="*/ 6788 h 174522"/>
                <a:gd name="connsiteX99" fmla="*/ 6211 w 224877"/>
                <a:gd name="connsiteY99" fmla="*/ 873 h 174522"/>
                <a:gd name="connsiteX100" fmla="*/ 22116 w 224877"/>
                <a:gd name="connsiteY100" fmla="*/ 2118 h 174522"/>
                <a:gd name="connsiteX101" fmla="*/ 35866 w 224877"/>
                <a:gd name="connsiteY101" fmla="*/ 4787 h 174522"/>
                <a:gd name="connsiteX102" fmla="*/ 23476 w 224877"/>
                <a:gd name="connsiteY102" fmla="*/ 12234 h 174522"/>
                <a:gd name="connsiteX103" fmla="*/ 36529 w 224877"/>
                <a:gd name="connsiteY103" fmla="*/ 21327 h 174522"/>
                <a:gd name="connsiteX104" fmla="*/ 64692 w 224877"/>
                <a:gd name="connsiteY104" fmla="*/ 52833 h 174522"/>
                <a:gd name="connsiteX105" fmla="*/ 63012 w 224877"/>
                <a:gd name="connsiteY105" fmla="*/ 59548 h 174522"/>
                <a:gd name="connsiteX106" fmla="*/ 64698 w 224877"/>
                <a:gd name="connsiteY106" fmla="*/ 52799 h 174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Lst>
              <a:rect l="l" t="t" r="r" b="b"/>
              <a:pathLst>
                <a:path w="224877" h="174522">
                  <a:moveTo>
                    <a:pt x="64698" y="52799"/>
                  </a:moveTo>
                  <a:cubicBezTo>
                    <a:pt x="67664" y="54405"/>
                    <a:pt x="70876" y="54502"/>
                    <a:pt x="74174" y="54588"/>
                  </a:cubicBezTo>
                  <a:cubicBezTo>
                    <a:pt x="85169" y="54874"/>
                    <a:pt x="95011" y="56794"/>
                    <a:pt x="95388" y="70996"/>
                  </a:cubicBezTo>
                  <a:cubicBezTo>
                    <a:pt x="95410" y="71733"/>
                    <a:pt x="96788" y="72504"/>
                    <a:pt x="97645" y="73110"/>
                  </a:cubicBezTo>
                  <a:cubicBezTo>
                    <a:pt x="98017" y="73373"/>
                    <a:pt x="98668" y="73242"/>
                    <a:pt x="100520" y="73413"/>
                  </a:cubicBezTo>
                  <a:cubicBezTo>
                    <a:pt x="98102" y="67527"/>
                    <a:pt x="97925" y="61612"/>
                    <a:pt x="96822" y="55908"/>
                  </a:cubicBezTo>
                  <a:cubicBezTo>
                    <a:pt x="96165" y="52496"/>
                    <a:pt x="95474" y="46335"/>
                    <a:pt x="88604" y="50930"/>
                  </a:cubicBezTo>
                  <a:cubicBezTo>
                    <a:pt x="86581" y="52285"/>
                    <a:pt x="84958" y="49724"/>
                    <a:pt x="84712" y="47290"/>
                  </a:cubicBezTo>
                  <a:cubicBezTo>
                    <a:pt x="84238" y="42621"/>
                    <a:pt x="86272" y="40032"/>
                    <a:pt x="90999" y="39649"/>
                  </a:cubicBezTo>
                  <a:cubicBezTo>
                    <a:pt x="88495" y="36683"/>
                    <a:pt x="89507" y="31613"/>
                    <a:pt x="85089" y="29790"/>
                  </a:cubicBezTo>
                  <a:cubicBezTo>
                    <a:pt x="80677" y="41460"/>
                    <a:pt x="82312" y="24898"/>
                    <a:pt x="77157" y="28007"/>
                  </a:cubicBezTo>
                  <a:cubicBezTo>
                    <a:pt x="71905" y="31168"/>
                    <a:pt x="65367" y="28059"/>
                    <a:pt x="67522" y="18903"/>
                  </a:cubicBezTo>
                  <a:cubicBezTo>
                    <a:pt x="68076" y="16537"/>
                    <a:pt x="66138" y="15932"/>
                    <a:pt x="63527" y="15514"/>
                  </a:cubicBezTo>
                  <a:cubicBezTo>
                    <a:pt x="53840" y="13960"/>
                    <a:pt x="53880" y="13697"/>
                    <a:pt x="45067" y="2884"/>
                  </a:cubicBezTo>
                  <a:cubicBezTo>
                    <a:pt x="52125" y="6536"/>
                    <a:pt x="56977" y="2627"/>
                    <a:pt x="62109" y="6776"/>
                  </a:cubicBezTo>
                  <a:cubicBezTo>
                    <a:pt x="64732" y="8896"/>
                    <a:pt x="64155" y="4496"/>
                    <a:pt x="64869" y="2930"/>
                  </a:cubicBezTo>
                  <a:cubicBezTo>
                    <a:pt x="96617" y="4324"/>
                    <a:pt x="128363" y="5719"/>
                    <a:pt x="160110" y="7113"/>
                  </a:cubicBezTo>
                  <a:cubicBezTo>
                    <a:pt x="166322" y="11845"/>
                    <a:pt x="180718" y="3004"/>
                    <a:pt x="180050" y="19132"/>
                  </a:cubicBezTo>
                  <a:cubicBezTo>
                    <a:pt x="179981" y="20755"/>
                    <a:pt x="180290" y="21367"/>
                    <a:pt x="180987" y="20704"/>
                  </a:cubicBezTo>
                  <a:cubicBezTo>
                    <a:pt x="181307" y="20401"/>
                    <a:pt x="181267" y="19726"/>
                    <a:pt x="181421" y="19081"/>
                  </a:cubicBezTo>
                  <a:cubicBezTo>
                    <a:pt x="181913" y="17755"/>
                    <a:pt x="182524" y="16646"/>
                    <a:pt x="183302" y="15537"/>
                  </a:cubicBezTo>
                  <a:cubicBezTo>
                    <a:pt x="189325" y="9776"/>
                    <a:pt x="196137" y="11280"/>
                    <a:pt x="202995" y="13206"/>
                  </a:cubicBezTo>
                  <a:cubicBezTo>
                    <a:pt x="202995" y="13206"/>
                    <a:pt x="202978" y="13154"/>
                    <a:pt x="202978" y="13154"/>
                  </a:cubicBezTo>
                  <a:cubicBezTo>
                    <a:pt x="200144" y="17577"/>
                    <a:pt x="196503" y="21332"/>
                    <a:pt x="202481" y="26842"/>
                  </a:cubicBezTo>
                  <a:cubicBezTo>
                    <a:pt x="206213" y="30282"/>
                    <a:pt x="207825" y="36020"/>
                    <a:pt x="210619" y="41158"/>
                  </a:cubicBezTo>
                  <a:cubicBezTo>
                    <a:pt x="203281" y="36997"/>
                    <a:pt x="197338" y="30328"/>
                    <a:pt x="190982" y="19326"/>
                  </a:cubicBezTo>
                  <a:cubicBezTo>
                    <a:pt x="186662" y="25539"/>
                    <a:pt x="196686" y="34248"/>
                    <a:pt x="185822" y="38071"/>
                  </a:cubicBezTo>
                  <a:cubicBezTo>
                    <a:pt x="190942" y="42489"/>
                    <a:pt x="192640" y="36854"/>
                    <a:pt x="197212" y="37894"/>
                  </a:cubicBezTo>
                  <a:cubicBezTo>
                    <a:pt x="194617" y="48753"/>
                    <a:pt x="207624" y="56051"/>
                    <a:pt x="204116" y="68521"/>
                  </a:cubicBezTo>
                  <a:cubicBezTo>
                    <a:pt x="203493" y="70727"/>
                    <a:pt x="210654" y="74385"/>
                    <a:pt x="215574" y="74053"/>
                  </a:cubicBezTo>
                  <a:cubicBezTo>
                    <a:pt x="225055" y="73413"/>
                    <a:pt x="222929" y="81454"/>
                    <a:pt x="224861" y="86340"/>
                  </a:cubicBezTo>
                  <a:cubicBezTo>
                    <a:pt x="225398" y="87701"/>
                    <a:pt x="213117" y="91901"/>
                    <a:pt x="211545" y="90884"/>
                  </a:cubicBezTo>
                  <a:cubicBezTo>
                    <a:pt x="207087" y="87998"/>
                    <a:pt x="204904" y="81894"/>
                    <a:pt x="198401" y="81626"/>
                  </a:cubicBezTo>
                  <a:cubicBezTo>
                    <a:pt x="195235" y="85043"/>
                    <a:pt x="195732" y="88209"/>
                    <a:pt x="198709" y="91547"/>
                  </a:cubicBezTo>
                  <a:cubicBezTo>
                    <a:pt x="202281" y="95553"/>
                    <a:pt x="197995" y="99439"/>
                    <a:pt x="196383" y="100948"/>
                  </a:cubicBezTo>
                  <a:cubicBezTo>
                    <a:pt x="193520" y="103623"/>
                    <a:pt x="190897" y="100222"/>
                    <a:pt x="188914" y="97313"/>
                  </a:cubicBezTo>
                  <a:cubicBezTo>
                    <a:pt x="184136" y="90301"/>
                    <a:pt x="182633" y="82088"/>
                    <a:pt x="181175" y="74162"/>
                  </a:cubicBezTo>
                  <a:cubicBezTo>
                    <a:pt x="179976" y="67647"/>
                    <a:pt x="186982" y="60046"/>
                    <a:pt x="177152" y="54405"/>
                  </a:cubicBezTo>
                  <a:cubicBezTo>
                    <a:pt x="174638" y="52959"/>
                    <a:pt x="181398" y="47073"/>
                    <a:pt x="178684" y="42461"/>
                  </a:cubicBezTo>
                  <a:cubicBezTo>
                    <a:pt x="177786" y="43026"/>
                    <a:pt x="176935" y="43586"/>
                    <a:pt x="176066" y="44118"/>
                  </a:cubicBezTo>
                  <a:cubicBezTo>
                    <a:pt x="163750" y="51690"/>
                    <a:pt x="163750" y="51690"/>
                    <a:pt x="173203" y="62692"/>
                  </a:cubicBezTo>
                  <a:lnTo>
                    <a:pt x="173203" y="62686"/>
                  </a:lnTo>
                  <a:cubicBezTo>
                    <a:pt x="171277" y="63715"/>
                    <a:pt x="169266" y="64612"/>
                    <a:pt x="167442" y="65795"/>
                  </a:cubicBezTo>
                  <a:cubicBezTo>
                    <a:pt x="162602" y="68933"/>
                    <a:pt x="163362" y="73167"/>
                    <a:pt x="168157" y="73870"/>
                  </a:cubicBezTo>
                  <a:cubicBezTo>
                    <a:pt x="178598" y="75402"/>
                    <a:pt x="177489" y="81048"/>
                    <a:pt x="174352" y="87706"/>
                  </a:cubicBezTo>
                  <a:cubicBezTo>
                    <a:pt x="173403" y="89718"/>
                    <a:pt x="171431" y="91038"/>
                    <a:pt x="174163" y="92855"/>
                  </a:cubicBezTo>
                  <a:cubicBezTo>
                    <a:pt x="180175" y="96856"/>
                    <a:pt x="183782" y="103428"/>
                    <a:pt x="190680" y="106749"/>
                  </a:cubicBezTo>
                  <a:cubicBezTo>
                    <a:pt x="201669" y="112041"/>
                    <a:pt x="201950" y="113590"/>
                    <a:pt x="195252" y="123619"/>
                  </a:cubicBezTo>
                  <a:cubicBezTo>
                    <a:pt x="193480" y="126271"/>
                    <a:pt x="191605" y="127117"/>
                    <a:pt x="195566" y="128957"/>
                  </a:cubicBezTo>
                  <a:cubicBezTo>
                    <a:pt x="199189" y="130643"/>
                    <a:pt x="198778" y="132963"/>
                    <a:pt x="195674" y="134866"/>
                  </a:cubicBezTo>
                  <a:cubicBezTo>
                    <a:pt x="193108" y="136438"/>
                    <a:pt x="191091" y="136438"/>
                    <a:pt x="188862" y="133455"/>
                  </a:cubicBezTo>
                  <a:cubicBezTo>
                    <a:pt x="185485" y="128934"/>
                    <a:pt x="188256" y="122236"/>
                    <a:pt x="183067" y="118613"/>
                  </a:cubicBezTo>
                  <a:cubicBezTo>
                    <a:pt x="180295" y="121808"/>
                    <a:pt x="176586" y="124522"/>
                    <a:pt x="180238" y="129649"/>
                  </a:cubicBezTo>
                  <a:cubicBezTo>
                    <a:pt x="183702" y="134512"/>
                    <a:pt x="186536" y="139816"/>
                    <a:pt x="189645" y="144931"/>
                  </a:cubicBezTo>
                  <a:lnTo>
                    <a:pt x="189645" y="144925"/>
                  </a:lnTo>
                  <a:cubicBezTo>
                    <a:pt x="188891" y="145668"/>
                    <a:pt x="187411" y="146508"/>
                    <a:pt x="187496" y="147137"/>
                  </a:cubicBezTo>
                  <a:cubicBezTo>
                    <a:pt x="188839" y="157023"/>
                    <a:pt x="183867" y="157589"/>
                    <a:pt x="176489" y="154800"/>
                  </a:cubicBezTo>
                  <a:cubicBezTo>
                    <a:pt x="173357" y="153549"/>
                    <a:pt x="171163" y="151354"/>
                    <a:pt x="169911" y="148217"/>
                  </a:cubicBezTo>
                  <a:lnTo>
                    <a:pt x="169831" y="146959"/>
                  </a:lnTo>
                  <a:cubicBezTo>
                    <a:pt x="169831" y="146959"/>
                    <a:pt x="168688" y="146434"/>
                    <a:pt x="168700" y="146434"/>
                  </a:cubicBezTo>
                  <a:cubicBezTo>
                    <a:pt x="168711" y="146434"/>
                    <a:pt x="168477" y="145228"/>
                    <a:pt x="168477" y="145228"/>
                  </a:cubicBezTo>
                  <a:cubicBezTo>
                    <a:pt x="168477" y="145228"/>
                    <a:pt x="167923" y="146325"/>
                    <a:pt x="167934" y="146336"/>
                  </a:cubicBezTo>
                  <a:cubicBezTo>
                    <a:pt x="168077" y="147371"/>
                    <a:pt x="167637" y="147994"/>
                    <a:pt x="166631" y="148217"/>
                  </a:cubicBezTo>
                  <a:cubicBezTo>
                    <a:pt x="163488" y="154315"/>
                    <a:pt x="156904" y="146622"/>
                    <a:pt x="153458" y="151509"/>
                  </a:cubicBezTo>
                  <a:cubicBezTo>
                    <a:pt x="149749" y="147748"/>
                    <a:pt x="145045" y="144879"/>
                    <a:pt x="141702" y="136507"/>
                  </a:cubicBezTo>
                  <a:cubicBezTo>
                    <a:pt x="143971" y="144696"/>
                    <a:pt x="142091" y="149823"/>
                    <a:pt x="143611" y="154800"/>
                  </a:cubicBezTo>
                  <a:lnTo>
                    <a:pt x="143611" y="154800"/>
                  </a:lnTo>
                  <a:cubicBezTo>
                    <a:pt x="146297" y="156503"/>
                    <a:pt x="148491" y="158698"/>
                    <a:pt x="150189" y="161384"/>
                  </a:cubicBezTo>
                  <a:lnTo>
                    <a:pt x="150189" y="161378"/>
                  </a:lnTo>
                  <a:cubicBezTo>
                    <a:pt x="151258" y="162504"/>
                    <a:pt x="152355" y="163601"/>
                    <a:pt x="153475" y="164670"/>
                  </a:cubicBezTo>
                  <a:lnTo>
                    <a:pt x="153463" y="164670"/>
                  </a:lnTo>
                  <a:cubicBezTo>
                    <a:pt x="154212" y="165396"/>
                    <a:pt x="154469" y="166127"/>
                    <a:pt x="154224" y="166859"/>
                  </a:cubicBezTo>
                  <a:cubicBezTo>
                    <a:pt x="153978" y="167591"/>
                    <a:pt x="153732" y="167956"/>
                    <a:pt x="153481" y="167956"/>
                  </a:cubicBezTo>
                  <a:cubicBezTo>
                    <a:pt x="152229" y="171077"/>
                    <a:pt x="150052" y="173277"/>
                    <a:pt x="146920" y="174523"/>
                  </a:cubicBezTo>
                  <a:cubicBezTo>
                    <a:pt x="144337" y="172717"/>
                    <a:pt x="142142" y="170522"/>
                    <a:pt x="140325" y="167951"/>
                  </a:cubicBezTo>
                  <a:cubicBezTo>
                    <a:pt x="137033" y="157704"/>
                    <a:pt x="133747" y="169236"/>
                    <a:pt x="130461" y="167956"/>
                  </a:cubicBezTo>
                  <a:cubicBezTo>
                    <a:pt x="127329" y="165225"/>
                    <a:pt x="127729" y="160933"/>
                    <a:pt x="125912" y="157646"/>
                  </a:cubicBezTo>
                  <a:cubicBezTo>
                    <a:pt x="120031" y="147017"/>
                    <a:pt x="115642" y="136501"/>
                    <a:pt x="127517" y="125460"/>
                  </a:cubicBezTo>
                  <a:cubicBezTo>
                    <a:pt x="117425" y="130740"/>
                    <a:pt x="107155" y="129449"/>
                    <a:pt x="97571" y="131786"/>
                  </a:cubicBezTo>
                  <a:cubicBezTo>
                    <a:pt x="93216" y="125197"/>
                    <a:pt x="89713" y="117996"/>
                    <a:pt x="81735" y="114338"/>
                  </a:cubicBezTo>
                  <a:cubicBezTo>
                    <a:pt x="81003" y="114001"/>
                    <a:pt x="73877" y="110663"/>
                    <a:pt x="76414" y="105371"/>
                  </a:cubicBezTo>
                  <a:cubicBezTo>
                    <a:pt x="79546" y="98839"/>
                    <a:pt x="70625" y="98531"/>
                    <a:pt x="70676" y="94793"/>
                  </a:cubicBezTo>
                  <a:cubicBezTo>
                    <a:pt x="70865" y="79259"/>
                    <a:pt x="58217" y="84066"/>
                    <a:pt x="49479" y="79180"/>
                  </a:cubicBezTo>
                  <a:cubicBezTo>
                    <a:pt x="50394" y="87495"/>
                    <a:pt x="57257" y="86929"/>
                    <a:pt x="59657" y="90610"/>
                  </a:cubicBezTo>
                  <a:cubicBezTo>
                    <a:pt x="61184" y="92947"/>
                    <a:pt x="63589" y="95399"/>
                    <a:pt x="56908" y="95799"/>
                  </a:cubicBezTo>
                  <a:cubicBezTo>
                    <a:pt x="52754" y="96044"/>
                    <a:pt x="56371" y="101502"/>
                    <a:pt x="58937" y="103994"/>
                  </a:cubicBezTo>
                  <a:cubicBezTo>
                    <a:pt x="60681" y="105686"/>
                    <a:pt x="64692" y="106800"/>
                    <a:pt x="60932" y="109932"/>
                  </a:cubicBezTo>
                  <a:cubicBezTo>
                    <a:pt x="58183" y="112224"/>
                    <a:pt x="56126" y="110401"/>
                    <a:pt x="54451" y="107789"/>
                  </a:cubicBezTo>
                  <a:cubicBezTo>
                    <a:pt x="53365" y="106091"/>
                    <a:pt x="45164" y="88175"/>
                    <a:pt x="44473" y="86438"/>
                  </a:cubicBezTo>
                  <a:cubicBezTo>
                    <a:pt x="42301" y="80974"/>
                    <a:pt x="42507" y="74333"/>
                    <a:pt x="37060" y="70441"/>
                  </a:cubicBezTo>
                  <a:cubicBezTo>
                    <a:pt x="28099" y="64035"/>
                    <a:pt x="26768" y="55605"/>
                    <a:pt x="30362" y="45821"/>
                  </a:cubicBezTo>
                  <a:cubicBezTo>
                    <a:pt x="32957" y="38746"/>
                    <a:pt x="32729" y="34088"/>
                    <a:pt x="22973" y="35740"/>
                  </a:cubicBezTo>
                  <a:cubicBezTo>
                    <a:pt x="19961" y="36248"/>
                    <a:pt x="18698" y="32779"/>
                    <a:pt x="17395" y="30431"/>
                  </a:cubicBezTo>
                  <a:cubicBezTo>
                    <a:pt x="15258" y="26579"/>
                    <a:pt x="13229" y="22681"/>
                    <a:pt x="7994" y="22172"/>
                  </a:cubicBezTo>
                  <a:cubicBezTo>
                    <a:pt x="5508" y="25956"/>
                    <a:pt x="8600" y="33545"/>
                    <a:pt x="484" y="33659"/>
                  </a:cubicBezTo>
                  <a:cubicBezTo>
                    <a:pt x="-1219" y="17029"/>
                    <a:pt x="673" y="15457"/>
                    <a:pt x="20990" y="18292"/>
                  </a:cubicBezTo>
                  <a:cubicBezTo>
                    <a:pt x="17504" y="14143"/>
                    <a:pt x="21190" y="3239"/>
                    <a:pt x="10063" y="11377"/>
                  </a:cubicBezTo>
                  <a:cubicBezTo>
                    <a:pt x="7114" y="13531"/>
                    <a:pt x="5937" y="9496"/>
                    <a:pt x="5502" y="6782"/>
                  </a:cubicBezTo>
                  <a:lnTo>
                    <a:pt x="5502" y="6788"/>
                  </a:lnTo>
                  <a:cubicBezTo>
                    <a:pt x="3159" y="4484"/>
                    <a:pt x="2347" y="1770"/>
                    <a:pt x="6211" y="873"/>
                  </a:cubicBezTo>
                  <a:cubicBezTo>
                    <a:pt x="11492" y="-350"/>
                    <a:pt x="17064" y="-579"/>
                    <a:pt x="22116" y="2118"/>
                  </a:cubicBezTo>
                  <a:cubicBezTo>
                    <a:pt x="26453" y="4433"/>
                    <a:pt x="30974" y="5439"/>
                    <a:pt x="35866" y="4787"/>
                  </a:cubicBezTo>
                  <a:cubicBezTo>
                    <a:pt x="35431" y="13086"/>
                    <a:pt x="28774" y="10737"/>
                    <a:pt x="23476" y="12234"/>
                  </a:cubicBezTo>
                  <a:cubicBezTo>
                    <a:pt x="27059" y="16903"/>
                    <a:pt x="31888" y="19955"/>
                    <a:pt x="36529" y="21327"/>
                  </a:cubicBezTo>
                  <a:cubicBezTo>
                    <a:pt x="52702" y="26116"/>
                    <a:pt x="60566" y="37643"/>
                    <a:pt x="64692" y="52833"/>
                  </a:cubicBezTo>
                  <a:cubicBezTo>
                    <a:pt x="62921" y="54685"/>
                    <a:pt x="62721" y="56942"/>
                    <a:pt x="63012" y="59548"/>
                  </a:cubicBezTo>
                  <a:cubicBezTo>
                    <a:pt x="63607" y="57137"/>
                    <a:pt x="62646" y="54582"/>
                    <a:pt x="64698" y="52799"/>
                  </a:cubicBezTo>
                  <a:close/>
                </a:path>
              </a:pathLst>
            </a:custGeom>
            <a:grpFill/>
            <a:ln w="5715" cap="flat">
              <a:noFill/>
              <a:prstDash val="solid"/>
              <a:miter/>
            </a:ln>
          </p:spPr>
          <p:txBody>
            <a:bodyPr rtlCol="0" anchor="ctr"/>
            <a:lstStyle/>
            <a:p>
              <a:endParaRPr lang="zh-CN" altLang="en-US"/>
            </a:p>
          </p:txBody>
        </p:sp>
        <p:sp>
          <p:nvSpPr>
            <p:cNvPr id="3266" name="任意多边形: 形状 3265">
              <a:extLst>
                <a:ext uri="{FF2B5EF4-FFF2-40B4-BE49-F238E27FC236}">
                  <a16:creationId xmlns:a16="http://schemas.microsoft.com/office/drawing/2014/main" id="{A5726027-AD4A-A833-4882-A5F5C34FD1DD}"/>
                </a:ext>
              </a:extLst>
            </p:cNvPr>
            <p:cNvSpPr/>
            <p:nvPr/>
          </p:nvSpPr>
          <p:spPr>
            <a:xfrm>
              <a:off x="8684712" y="1319210"/>
              <a:ext cx="175801" cy="284487"/>
            </a:xfrm>
            <a:custGeom>
              <a:avLst/>
              <a:gdLst>
                <a:gd name="connsiteX0" fmla="*/ 50366 w 175801"/>
                <a:gd name="connsiteY0" fmla="*/ 44034 h 284487"/>
                <a:gd name="connsiteX1" fmla="*/ 50366 w 175801"/>
                <a:gd name="connsiteY1" fmla="*/ 40736 h 284487"/>
                <a:gd name="connsiteX2" fmla="*/ 79187 w 175801"/>
                <a:gd name="connsiteY2" fmla="*/ 48703 h 284487"/>
                <a:gd name="connsiteX3" fmla="*/ 75758 w 175801"/>
                <a:gd name="connsiteY3" fmla="*/ 27072 h 284487"/>
                <a:gd name="connsiteX4" fmla="*/ 68843 w 175801"/>
                <a:gd name="connsiteY4" fmla="*/ 21768 h 284487"/>
                <a:gd name="connsiteX5" fmla="*/ 52801 w 175801"/>
                <a:gd name="connsiteY5" fmla="*/ 12830 h 284487"/>
                <a:gd name="connsiteX6" fmla="*/ 66111 w 175801"/>
                <a:gd name="connsiteY6" fmla="*/ 154 h 284487"/>
                <a:gd name="connsiteX7" fmla="*/ 70374 w 175801"/>
                <a:gd name="connsiteY7" fmla="*/ 423 h 284487"/>
                <a:gd name="connsiteX8" fmla="*/ 82787 w 175801"/>
                <a:gd name="connsiteY8" fmla="*/ 8384 h 284487"/>
                <a:gd name="connsiteX9" fmla="*/ 111197 w 175801"/>
                <a:gd name="connsiteY9" fmla="*/ 26009 h 284487"/>
                <a:gd name="connsiteX10" fmla="*/ 118409 w 175801"/>
                <a:gd name="connsiteY10" fmla="*/ 37822 h 284487"/>
                <a:gd name="connsiteX11" fmla="*/ 130822 w 175801"/>
                <a:gd name="connsiteY11" fmla="*/ 49937 h 284487"/>
                <a:gd name="connsiteX12" fmla="*/ 130673 w 175801"/>
                <a:gd name="connsiteY12" fmla="*/ 84142 h 284487"/>
                <a:gd name="connsiteX13" fmla="*/ 114608 w 175801"/>
                <a:gd name="connsiteY13" fmla="*/ 66454 h 284487"/>
                <a:gd name="connsiteX14" fmla="*/ 114105 w 175801"/>
                <a:gd name="connsiteY14" fmla="*/ 73420 h 284487"/>
                <a:gd name="connsiteX15" fmla="*/ 114666 w 175801"/>
                <a:gd name="connsiteY15" fmla="*/ 77815 h 284487"/>
                <a:gd name="connsiteX16" fmla="*/ 129245 w 175801"/>
                <a:gd name="connsiteY16" fmla="*/ 83433 h 284487"/>
                <a:gd name="connsiteX17" fmla="*/ 137257 w 175801"/>
                <a:gd name="connsiteY17" fmla="*/ 102041 h 284487"/>
                <a:gd name="connsiteX18" fmla="*/ 141549 w 175801"/>
                <a:gd name="connsiteY18" fmla="*/ 105356 h 284487"/>
                <a:gd name="connsiteX19" fmla="*/ 155762 w 175801"/>
                <a:gd name="connsiteY19" fmla="*/ 106499 h 284487"/>
                <a:gd name="connsiteX20" fmla="*/ 158574 w 175801"/>
                <a:gd name="connsiteY20" fmla="*/ 132776 h 284487"/>
                <a:gd name="connsiteX21" fmla="*/ 146830 w 175801"/>
                <a:gd name="connsiteY21" fmla="*/ 132965 h 284487"/>
                <a:gd name="connsiteX22" fmla="*/ 130713 w 175801"/>
                <a:gd name="connsiteY22" fmla="*/ 124633 h 284487"/>
                <a:gd name="connsiteX23" fmla="*/ 129467 w 175801"/>
                <a:gd name="connsiteY23" fmla="*/ 125627 h 284487"/>
                <a:gd name="connsiteX24" fmla="*/ 128439 w 175801"/>
                <a:gd name="connsiteY24" fmla="*/ 126936 h 284487"/>
                <a:gd name="connsiteX25" fmla="*/ 125233 w 175801"/>
                <a:gd name="connsiteY25" fmla="*/ 129730 h 284487"/>
                <a:gd name="connsiteX26" fmla="*/ 111294 w 175801"/>
                <a:gd name="connsiteY26" fmla="*/ 121592 h 284487"/>
                <a:gd name="connsiteX27" fmla="*/ 111151 w 175801"/>
                <a:gd name="connsiteY27" fmla="*/ 131605 h 284487"/>
                <a:gd name="connsiteX28" fmla="*/ 110483 w 175801"/>
                <a:gd name="connsiteY28" fmla="*/ 134274 h 284487"/>
                <a:gd name="connsiteX29" fmla="*/ 138292 w 175801"/>
                <a:gd name="connsiteY29" fmla="*/ 163946 h 284487"/>
                <a:gd name="connsiteX30" fmla="*/ 143344 w 175801"/>
                <a:gd name="connsiteY30" fmla="*/ 165706 h 284487"/>
                <a:gd name="connsiteX31" fmla="*/ 147121 w 175801"/>
                <a:gd name="connsiteY31" fmla="*/ 164077 h 284487"/>
                <a:gd name="connsiteX32" fmla="*/ 153173 w 175801"/>
                <a:gd name="connsiteY32" fmla="*/ 166866 h 284487"/>
                <a:gd name="connsiteX33" fmla="*/ 150750 w 175801"/>
                <a:gd name="connsiteY33" fmla="*/ 161431 h 284487"/>
                <a:gd name="connsiteX34" fmla="*/ 148281 w 175801"/>
                <a:gd name="connsiteY34" fmla="*/ 157854 h 284487"/>
                <a:gd name="connsiteX35" fmla="*/ 158706 w 175801"/>
                <a:gd name="connsiteY35" fmla="*/ 136171 h 284487"/>
                <a:gd name="connsiteX36" fmla="*/ 172010 w 175801"/>
                <a:gd name="connsiteY36" fmla="*/ 238470 h 284487"/>
                <a:gd name="connsiteX37" fmla="*/ 175416 w 175801"/>
                <a:gd name="connsiteY37" fmla="*/ 277595 h 284487"/>
                <a:gd name="connsiteX38" fmla="*/ 162769 w 175801"/>
                <a:gd name="connsiteY38" fmla="*/ 277789 h 284487"/>
                <a:gd name="connsiteX39" fmla="*/ 151076 w 175801"/>
                <a:gd name="connsiteY39" fmla="*/ 270457 h 284487"/>
                <a:gd name="connsiteX40" fmla="*/ 150099 w 175801"/>
                <a:gd name="connsiteY40" fmla="*/ 267868 h 284487"/>
                <a:gd name="connsiteX41" fmla="*/ 149567 w 175801"/>
                <a:gd name="connsiteY41" fmla="*/ 267828 h 284487"/>
                <a:gd name="connsiteX42" fmla="*/ 151613 w 175801"/>
                <a:gd name="connsiteY42" fmla="*/ 271114 h 284487"/>
                <a:gd name="connsiteX43" fmla="*/ 160363 w 175801"/>
                <a:gd name="connsiteY43" fmla="*/ 275046 h 284487"/>
                <a:gd name="connsiteX44" fmla="*/ 161746 w 175801"/>
                <a:gd name="connsiteY44" fmla="*/ 280721 h 284487"/>
                <a:gd name="connsiteX45" fmla="*/ 157465 w 175801"/>
                <a:gd name="connsiteY45" fmla="*/ 282418 h 284487"/>
                <a:gd name="connsiteX46" fmla="*/ 135194 w 175801"/>
                <a:gd name="connsiteY46" fmla="*/ 262061 h 284487"/>
                <a:gd name="connsiteX47" fmla="*/ 139189 w 175801"/>
                <a:gd name="connsiteY47" fmla="*/ 261415 h 284487"/>
                <a:gd name="connsiteX48" fmla="*/ 136811 w 175801"/>
                <a:gd name="connsiteY48" fmla="*/ 259981 h 284487"/>
                <a:gd name="connsiteX49" fmla="*/ 141326 w 175801"/>
                <a:gd name="connsiteY49" fmla="*/ 240379 h 284487"/>
                <a:gd name="connsiteX50" fmla="*/ 145744 w 175801"/>
                <a:gd name="connsiteY50" fmla="*/ 240699 h 284487"/>
                <a:gd name="connsiteX51" fmla="*/ 139731 w 175801"/>
                <a:gd name="connsiteY51" fmla="*/ 238778 h 284487"/>
                <a:gd name="connsiteX52" fmla="*/ 138143 w 175801"/>
                <a:gd name="connsiteY52" fmla="*/ 234915 h 284487"/>
                <a:gd name="connsiteX53" fmla="*/ 101018 w 175801"/>
                <a:gd name="connsiteY53" fmla="*/ 199396 h 284487"/>
                <a:gd name="connsiteX54" fmla="*/ 97761 w 175801"/>
                <a:gd name="connsiteY54" fmla="*/ 196939 h 284487"/>
                <a:gd name="connsiteX55" fmla="*/ 77941 w 175801"/>
                <a:gd name="connsiteY55" fmla="*/ 192172 h 284487"/>
                <a:gd name="connsiteX56" fmla="*/ 77969 w 175801"/>
                <a:gd name="connsiteY56" fmla="*/ 187732 h 284487"/>
                <a:gd name="connsiteX57" fmla="*/ 74038 w 175801"/>
                <a:gd name="connsiteY57" fmla="*/ 176462 h 284487"/>
                <a:gd name="connsiteX58" fmla="*/ 70072 w 175801"/>
                <a:gd name="connsiteY58" fmla="*/ 175822 h 284487"/>
                <a:gd name="connsiteX59" fmla="*/ 65780 w 175801"/>
                <a:gd name="connsiteY59" fmla="*/ 159883 h 284487"/>
                <a:gd name="connsiteX60" fmla="*/ 64168 w 175801"/>
                <a:gd name="connsiteY60" fmla="*/ 153396 h 284487"/>
                <a:gd name="connsiteX61" fmla="*/ 45509 w 175801"/>
                <a:gd name="connsiteY61" fmla="*/ 136200 h 284487"/>
                <a:gd name="connsiteX62" fmla="*/ 46886 w 175801"/>
                <a:gd name="connsiteY62" fmla="*/ 133411 h 284487"/>
                <a:gd name="connsiteX63" fmla="*/ 43679 w 175801"/>
                <a:gd name="connsiteY63" fmla="*/ 135114 h 284487"/>
                <a:gd name="connsiteX64" fmla="*/ 34467 w 175801"/>
                <a:gd name="connsiteY64" fmla="*/ 119438 h 284487"/>
                <a:gd name="connsiteX65" fmla="*/ 30643 w 175801"/>
                <a:gd name="connsiteY65" fmla="*/ 113128 h 284487"/>
                <a:gd name="connsiteX66" fmla="*/ 30643 w 175801"/>
                <a:gd name="connsiteY66" fmla="*/ 113123 h 284487"/>
                <a:gd name="connsiteX67" fmla="*/ 33930 w 175801"/>
                <a:gd name="connsiteY67" fmla="*/ 106556 h 284487"/>
                <a:gd name="connsiteX68" fmla="*/ 33930 w 175801"/>
                <a:gd name="connsiteY68" fmla="*/ 106545 h 284487"/>
                <a:gd name="connsiteX69" fmla="*/ 34421 w 175801"/>
                <a:gd name="connsiteY69" fmla="*/ 93560 h 284487"/>
                <a:gd name="connsiteX70" fmla="*/ 20780 w 175801"/>
                <a:gd name="connsiteY70" fmla="*/ 80238 h 284487"/>
                <a:gd name="connsiteX71" fmla="*/ 11201 w 175801"/>
                <a:gd name="connsiteY71" fmla="*/ 58299 h 284487"/>
                <a:gd name="connsiteX72" fmla="*/ 0 w 175801"/>
                <a:gd name="connsiteY72" fmla="*/ 55064 h 284487"/>
                <a:gd name="connsiteX73" fmla="*/ 24077 w 175801"/>
                <a:gd name="connsiteY73" fmla="*/ 47331 h 284487"/>
                <a:gd name="connsiteX74" fmla="*/ 44994 w 175801"/>
                <a:gd name="connsiteY74" fmla="*/ 55658 h 284487"/>
                <a:gd name="connsiteX75" fmla="*/ 51247 w 175801"/>
                <a:gd name="connsiteY75" fmla="*/ 75855 h 284487"/>
                <a:gd name="connsiteX76" fmla="*/ 50583 w 175801"/>
                <a:gd name="connsiteY76" fmla="*/ 76718 h 284487"/>
                <a:gd name="connsiteX77" fmla="*/ 52012 w 175801"/>
                <a:gd name="connsiteY77" fmla="*/ 75855 h 284487"/>
                <a:gd name="connsiteX78" fmla="*/ 48857 w 175801"/>
                <a:gd name="connsiteY78" fmla="*/ 58813 h 284487"/>
                <a:gd name="connsiteX79" fmla="*/ 56150 w 175801"/>
                <a:gd name="connsiteY79" fmla="*/ 53206 h 284487"/>
                <a:gd name="connsiteX80" fmla="*/ 64717 w 175801"/>
                <a:gd name="connsiteY80" fmla="*/ 53898 h 284487"/>
                <a:gd name="connsiteX81" fmla="*/ 50366 w 175801"/>
                <a:gd name="connsiteY81" fmla="*/ 44034 h 284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75801" h="284487">
                  <a:moveTo>
                    <a:pt x="50366" y="44034"/>
                  </a:moveTo>
                  <a:cubicBezTo>
                    <a:pt x="50366" y="42937"/>
                    <a:pt x="50366" y="41834"/>
                    <a:pt x="50366" y="40736"/>
                  </a:cubicBezTo>
                  <a:cubicBezTo>
                    <a:pt x="64465" y="29809"/>
                    <a:pt x="70786" y="31558"/>
                    <a:pt x="79187" y="48703"/>
                  </a:cubicBezTo>
                  <a:cubicBezTo>
                    <a:pt x="81930" y="40879"/>
                    <a:pt x="79444" y="33867"/>
                    <a:pt x="75758" y="27072"/>
                  </a:cubicBezTo>
                  <a:cubicBezTo>
                    <a:pt x="74227" y="24249"/>
                    <a:pt x="72415" y="19757"/>
                    <a:pt x="68843" y="21768"/>
                  </a:cubicBezTo>
                  <a:cubicBezTo>
                    <a:pt x="58001" y="27883"/>
                    <a:pt x="54167" y="19991"/>
                    <a:pt x="52801" y="12830"/>
                  </a:cubicBezTo>
                  <a:cubicBezTo>
                    <a:pt x="51115" y="4006"/>
                    <a:pt x="58224" y="828"/>
                    <a:pt x="66111" y="154"/>
                  </a:cubicBezTo>
                  <a:cubicBezTo>
                    <a:pt x="67551" y="-126"/>
                    <a:pt x="68980" y="-17"/>
                    <a:pt x="70374" y="423"/>
                  </a:cubicBezTo>
                  <a:cubicBezTo>
                    <a:pt x="74438" y="3177"/>
                    <a:pt x="78067" y="6612"/>
                    <a:pt x="82787" y="8384"/>
                  </a:cubicBezTo>
                  <a:cubicBezTo>
                    <a:pt x="92812" y="13367"/>
                    <a:pt x="102733" y="18511"/>
                    <a:pt x="111197" y="26009"/>
                  </a:cubicBezTo>
                  <a:cubicBezTo>
                    <a:pt x="114517" y="29392"/>
                    <a:pt x="116678" y="33478"/>
                    <a:pt x="118409" y="37822"/>
                  </a:cubicBezTo>
                  <a:cubicBezTo>
                    <a:pt x="120215" y="44263"/>
                    <a:pt x="126564" y="46023"/>
                    <a:pt x="130822" y="49937"/>
                  </a:cubicBezTo>
                  <a:cubicBezTo>
                    <a:pt x="142103" y="60316"/>
                    <a:pt x="141989" y="73249"/>
                    <a:pt x="130673" y="84142"/>
                  </a:cubicBezTo>
                  <a:cubicBezTo>
                    <a:pt x="122238" y="81199"/>
                    <a:pt x="119735" y="72689"/>
                    <a:pt x="114608" y="66454"/>
                  </a:cubicBezTo>
                  <a:cubicBezTo>
                    <a:pt x="111197" y="68826"/>
                    <a:pt x="114083" y="71203"/>
                    <a:pt x="114105" y="73420"/>
                  </a:cubicBezTo>
                  <a:cubicBezTo>
                    <a:pt x="114483" y="74872"/>
                    <a:pt x="114643" y="76335"/>
                    <a:pt x="114666" y="77815"/>
                  </a:cubicBezTo>
                  <a:cubicBezTo>
                    <a:pt x="114094" y="93817"/>
                    <a:pt x="122289" y="87022"/>
                    <a:pt x="129245" y="83433"/>
                  </a:cubicBezTo>
                  <a:cubicBezTo>
                    <a:pt x="134040" y="88645"/>
                    <a:pt x="150144" y="88885"/>
                    <a:pt x="137257" y="102041"/>
                  </a:cubicBezTo>
                  <a:cubicBezTo>
                    <a:pt x="136097" y="103224"/>
                    <a:pt x="140006" y="104241"/>
                    <a:pt x="141549" y="105356"/>
                  </a:cubicBezTo>
                  <a:cubicBezTo>
                    <a:pt x="146053" y="108613"/>
                    <a:pt x="151150" y="104567"/>
                    <a:pt x="155762" y="106499"/>
                  </a:cubicBezTo>
                  <a:cubicBezTo>
                    <a:pt x="159300" y="114980"/>
                    <a:pt x="158586" y="123918"/>
                    <a:pt x="158574" y="132776"/>
                  </a:cubicBezTo>
                  <a:cubicBezTo>
                    <a:pt x="155134" y="134931"/>
                    <a:pt x="153276" y="121215"/>
                    <a:pt x="146830" y="132965"/>
                  </a:cubicBezTo>
                  <a:cubicBezTo>
                    <a:pt x="142755" y="140389"/>
                    <a:pt x="134674" y="130970"/>
                    <a:pt x="130713" y="124633"/>
                  </a:cubicBezTo>
                  <a:cubicBezTo>
                    <a:pt x="130296" y="124958"/>
                    <a:pt x="129845" y="125255"/>
                    <a:pt x="129467" y="125627"/>
                  </a:cubicBezTo>
                  <a:cubicBezTo>
                    <a:pt x="129090" y="125998"/>
                    <a:pt x="128788" y="126450"/>
                    <a:pt x="128439" y="126936"/>
                  </a:cubicBezTo>
                  <a:cubicBezTo>
                    <a:pt x="127490" y="128044"/>
                    <a:pt x="126427" y="128936"/>
                    <a:pt x="125233" y="129730"/>
                  </a:cubicBezTo>
                  <a:cubicBezTo>
                    <a:pt x="117557" y="132514"/>
                    <a:pt x="112431" y="130879"/>
                    <a:pt x="111294" y="121592"/>
                  </a:cubicBezTo>
                  <a:cubicBezTo>
                    <a:pt x="110877" y="125078"/>
                    <a:pt x="112660" y="128364"/>
                    <a:pt x="111151" y="131605"/>
                  </a:cubicBezTo>
                  <a:cubicBezTo>
                    <a:pt x="110791" y="132376"/>
                    <a:pt x="108545" y="133462"/>
                    <a:pt x="110483" y="134274"/>
                  </a:cubicBezTo>
                  <a:cubicBezTo>
                    <a:pt x="130456" y="142629"/>
                    <a:pt x="130462" y="142589"/>
                    <a:pt x="138292" y="163946"/>
                  </a:cubicBezTo>
                  <a:cubicBezTo>
                    <a:pt x="139206" y="166443"/>
                    <a:pt x="140972" y="167078"/>
                    <a:pt x="143344" y="165706"/>
                  </a:cubicBezTo>
                  <a:cubicBezTo>
                    <a:pt x="144521" y="164952"/>
                    <a:pt x="145784" y="164426"/>
                    <a:pt x="147121" y="164077"/>
                  </a:cubicBezTo>
                  <a:cubicBezTo>
                    <a:pt x="149910" y="163334"/>
                    <a:pt x="151242" y="165741"/>
                    <a:pt x="153173" y="166866"/>
                  </a:cubicBezTo>
                  <a:cubicBezTo>
                    <a:pt x="153676" y="164483"/>
                    <a:pt x="152259" y="162946"/>
                    <a:pt x="150750" y="161431"/>
                  </a:cubicBezTo>
                  <a:cubicBezTo>
                    <a:pt x="149802" y="160311"/>
                    <a:pt x="149007" y="159117"/>
                    <a:pt x="148281" y="157854"/>
                  </a:cubicBezTo>
                  <a:cubicBezTo>
                    <a:pt x="143423" y="146618"/>
                    <a:pt x="154094" y="142852"/>
                    <a:pt x="158706" y="136171"/>
                  </a:cubicBezTo>
                  <a:cubicBezTo>
                    <a:pt x="165495" y="169964"/>
                    <a:pt x="170444" y="203980"/>
                    <a:pt x="172010" y="238470"/>
                  </a:cubicBezTo>
                  <a:cubicBezTo>
                    <a:pt x="172605" y="251545"/>
                    <a:pt x="177131" y="264301"/>
                    <a:pt x="175416" y="277595"/>
                  </a:cubicBezTo>
                  <a:cubicBezTo>
                    <a:pt x="171239" y="279458"/>
                    <a:pt x="167300" y="292008"/>
                    <a:pt x="162769" y="277789"/>
                  </a:cubicBezTo>
                  <a:cubicBezTo>
                    <a:pt x="160997" y="272240"/>
                    <a:pt x="154585" y="273503"/>
                    <a:pt x="151076" y="270457"/>
                  </a:cubicBezTo>
                  <a:cubicBezTo>
                    <a:pt x="149916" y="269805"/>
                    <a:pt x="149602" y="268936"/>
                    <a:pt x="150099" y="267868"/>
                  </a:cubicBezTo>
                  <a:cubicBezTo>
                    <a:pt x="150110" y="267850"/>
                    <a:pt x="149602" y="267696"/>
                    <a:pt x="149567" y="267828"/>
                  </a:cubicBezTo>
                  <a:cubicBezTo>
                    <a:pt x="149093" y="269616"/>
                    <a:pt x="151293" y="269765"/>
                    <a:pt x="151613" y="271114"/>
                  </a:cubicBezTo>
                  <a:cubicBezTo>
                    <a:pt x="154173" y="273251"/>
                    <a:pt x="157986" y="272474"/>
                    <a:pt x="160363" y="275046"/>
                  </a:cubicBezTo>
                  <a:cubicBezTo>
                    <a:pt x="161929" y="276737"/>
                    <a:pt x="162940" y="278589"/>
                    <a:pt x="161746" y="280721"/>
                  </a:cubicBezTo>
                  <a:cubicBezTo>
                    <a:pt x="160912" y="282212"/>
                    <a:pt x="159111" y="282327"/>
                    <a:pt x="157465" y="282418"/>
                  </a:cubicBezTo>
                  <a:cubicBezTo>
                    <a:pt x="147018" y="283001"/>
                    <a:pt x="137503" y="274308"/>
                    <a:pt x="135194" y="262061"/>
                  </a:cubicBezTo>
                  <a:cubicBezTo>
                    <a:pt x="136349" y="260810"/>
                    <a:pt x="137737" y="260935"/>
                    <a:pt x="139189" y="261415"/>
                  </a:cubicBezTo>
                  <a:cubicBezTo>
                    <a:pt x="138880" y="260152"/>
                    <a:pt x="137383" y="260838"/>
                    <a:pt x="136811" y="259981"/>
                  </a:cubicBezTo>
                  <a:cubicBezTo>
                    <a:pt x="125113" y="250408"/>
                    <a:pt x="133080" y="245299"/>
                    <a:pt x="141326" y="240379"/>
                  </a:cubicBezTo>
                  <a:cubicBezTo>
                    <a:pt x="142646" y="239590"/>
                    <a:pt x="144275" y="240418"/>
                    <a:pt x="145744" y="240699"/>
                  </a:cubicBezTo>
                  <a:cubicBezTo>
                    <a:pt x="143824" y="239795"/>
                    <a:pt x="141618" y="239795"/>
                    <a:pt x="139731" y="238778"/>
                  </a:cubicBezTo>
                  <a:cubicBezTo>
                    <a:pt x="138749" y="237670"/>
                    <a:pt x="138211" y="236384"/>
                    <a:pt x="138143" y="234915"/>
                  </a:cubicBezTo>
                  <a:cubicBezTo>
                    <a:pt x="127953" y="220776"/>
                    <a:pt x="115386" y="209135"/>
                    <a:pt x="101018" y="199396"/>
                  </a:cubicBezTo>
                  <a:cubicBezTo>
                    <a:pt x="99864" y="198653"/>
                    <a:pt x="98778" y="197796"/>
                    <a:pt x="97761" y="196939"/>
                  </a:cubicBezTo>
                  <a:cubicBezTo>
                    <a:pt x="90240" y="199162"/>
                    <a:pt x="82085" y="203905"/>
                    <a:pt x="77941" y="192172"/>
                  </a:cubicBezTo>
                  <a:cubicBezTo>
                    <a:pt x="77747" y="190692"/>
                    <a:pt x="77787" y="189212"/>
                    <a:pt x="77969" y="187732"/>
                  </a:cubicBezTo>
                  <a:cubicBezTo>
                    <a:pt x="77512" y="183663"/>
                    <a:pt x="81702" y="178028"/>
                    <a:pt x="74038" y="176462"/>
                  </a:cubicBezTo>
                  <a:cubicBezTo>
                    <a:pt x="72626" y="176702"/>
                    <a:pt x="71323" y="176450"/>
                    <a:pt x="70072" y="175822"/>
                  </a:cubicBezTo>
                  <a:cubicBezTo>
                    <a:pt x="65905" y="171233"/>
                    <a:pt x="65208" y="165723"/>
                    <a:pt x="65780" y="159883"/>
                  </a:cubicBezTo>
                  <a:cubicBezTo>
                    <a:pt x="74163" y="155562"/>
                    <a:pt x="63808" y="155762"/>
                    <a:pt x="64168" y="153396"/>
                  </a:cubicBezTo>
                  <a:cubicBezTo>
                    <a:pt x="59567" y="145898"/>
                    <a:pt x="50892" y="142806"/>
                    <a:pt x="45509" y="136200"/>
                  </a:cubicBezTo>
                  <a:cubicBezTo>
                    <a:pt x="44960" y="134731"/>
                    <a:pt x="47668" y="133977"/>
                    <a:pt x="46886" y="133411"/>
                  </a:cubicBezTo>
                  <a:cubicBezTo>
                    <a:pt x="45663" y="132525"/>
                    <a:pt x="45114" y="135040"/>
                    <a:pt x="43679" y="135114"/>
                  </a:cubicBezTo>
                  <a:cubicBezTo>
                    <a:pt x="33975" y="133811"/>
                    <a:pt x="25757" y="131851"/>
                    <a:pt x="34467" y="119438"/>
                  </a:cubicBezTo>
                  <a:cubicBezTo>
                    <a:pt x="35393" y="118123"/>
                    <a:pt x="28472" y="117494"/>
                    <a:pt x="30643" y="113128"/>
                  </a:cubicBezTo>
                  <a:lnTo>
                    <a:pt x="30643" y="113123"/>
                  </a:lnTo>
                  <a:cubicBezTo>
                    <a:pt x="32678" y="111408"/>
                    <a:pt x="32032" y="108339"/>
                    <a:pt x="33930" y="106556"/>
                  </a:cubicBezTo>
                  <a:lnTo>
                    <a:pt x="33930" y="106545"/>
                  </a:lnTo>
                  <a:cubicBezTo>
                    <a:pt x="39794" y="102430"/>
                    <a:pt x="39542" y="97726"/>
                    <a:pt x="34421" y="93560"/>
                  </a:cubicBezTo>
                  <a:cubicBezTo>
                    <a:pt x="29444" y="89502"/>
                    <a:pt x="26340" y="83616"/>
                    <a:pt x="20780" y="80238"/>
                  </a:cubicBezTo>
                  <a:cubicBezTo>
                    <a:pt x="22042" y="70992"/>
                    <a:pt x="14139" y="65728"/>
                    <a:pt x="11201" y="58299"/>
                  </a:cubicBezTo>
                  <a:cubicBezTo>
                    <a:pt x="8978" y="52675"/>
                    <a:pt x="2641" y="60013"/>
                    <a:pt x="0" y="55064"/>
                  </a:cubicBezTo>
                  <a:cubicBezTo>
                    <a:pt x="6743" y="44965"/>
                    <a:pt x="9219" y="44171"/>
                    <a:pt x="24077" y="47331"/>
                  </a:cubicBezTo>
                  <a:cubicBezTo>
                    <a:pt x="36924" y="41725"/>
                    <a:pt x="44440" y="44074"/>
                    <a:pt x="44994" y="55658"/>
                  </a:cubicBezTo>
                  <a:cubicBezTo>
                    <a:pt x="45360" y="63316"/>
                    <a:pt x="59996" y="65899"/>
                    <a:pt x="51247" y="75855"/>
                  </a:cubicBezTo>
                  <a:cubicBezTo>
                    <a:pt x="50783" y="76387"/>
                    <a:pt x="48589" y="75809"/>
                    <a:pt x="50583" y="76718"/>
                  </a:cubicBezTo>
                  <a:cubicBezTo>
                    <a:pt x="52035" y="77381"/>
                    <a:pt x="51652" y="76204"/>
                    <a:pt x="52012" y="75855"/>
                  </a:cubicBezTo>
                  <a:cubicBezTo>
                    <a:pt x="59613" y="68534"/>
                    <a:pt x="48126" y="64859"/>
                    <a:pt x="48857" y="58813"/>
                  </a:cubicBezTo>
                  <a:cubicBezTo>
                    <a:pt x="49435" y="54035"/>
                    <a:pt x="51224" y="51395"/>
                    <a:pt x="56150" y="53206"/>
                  </a:cubicBezTo>
                  <a:cubicBezTo>
                    <a:pt x="59041" y="54269"/>
                    <a:pt x="61573" y="56264"/>
                    <a:pt x="64717" y="53898"/>
                  </a:cubicBezTo>
                  <a:cubicBezTo>
                    <a:pt x="59350" y="51441"/>
                    <a:pt x="49783" y="55024"/>
                    <a:pt x="50366" y="44034"/>
                  </a:cubicBezTo>
                  <a:close/>
                </a:path>
              </a:pathLst>
            </a:custGeom>
            <a:grpFill/>
            <a:ln w="5715" cap="flat">
              <a:noFill/>
              <a:prstDash val="solid"/>
              <a:miter/>
            </a:ln>
          </p:spPr>
          <p:txBody>
            <a:bodyPr rtlCol="0" anchor="ctr"/>
            <a:lstStyle/>
            <a:p>
              <a:endParaRPr lang="zh-CN" altLang="en-US"/>
            </a:p>
          </p:txBody>
        </p:sp>
        <p:sp>
          <p:nvSpPr>
            <p:cNvPr id="3267" name="任意多边形: 形状 3266">
              <a:extLst>
                <a:ext uri="{FF2B5EF4-FFF2-40B4-BE49-F238E27FC236}">
                  <a16:creationId xmlns:a16="http://schemas.microsoft.com/office/drawing/2014/main" id="{1816EE7A-03F9-5BA9-6417-521791E4DFB8}"/>
                </a:ext>
              </a:extLst>
            </p:cNvPr>
            <p:cNvSpPr/>
            <p:nvPr/>
          </p:nvSpPr>
          <p:spPr>
            <a:xfrm>
              <a:off x="7332043" y="284309"/>
              <a:ext cx="166514" cy="253391"/>
            </a:xfrm>
            <a:custGeom>
              <a:avLst/>
              <a:gdLst>
                <a:gd name="connsiteX0" fmla="*/ 105221 w 166514"/>
                <a:gd name="connsiteY0" fmla="*/ 16065 h 253391"/>
                <a:gd name="connsiteX1" fmla="*/ 96249 w 166514"/>
                <a:gd name="connsiteY1" fmla="*/ 18139 h 253391"/>
                <a:gd name="connsiteX2" fmla="*/ 101295 w 166514"/>
                <a:gd name="connsiteY2" fmla="*/ 25683 h 253391"/>
                <a:gd name="connsiteX3" fmla="*/ 101660 w 166514"/>
                <a:gd name="connsiteY3" fmla="*/ 32798 h 253391"/>
                <a:gd name="connsiteX4" fmla="*/ 95963 w 166514"/>
                <a:gd name="connsiteY4" fmla="*/ 30067 h 253391"/>
                <a:gd name="connsiteX5" fmla="*/ 75629 w 166514"/>
                <a:gd name="connsiteY5" fmla="*/ 19082 h 253391"/>
                <a:gd name="connsiteX6" fmla="*/ 75943 w 166514"/>
                <a:gd name="connsiteY6" fmla="*/ 23483 h 253391"/>
                <a:gd name="connsiteX7" fmla="*/ 84172 w 166514"/>
                <a:gd name="connsiteY7" fmla="*/ 31198 h 253391"/>
                <a:gd name="connsiteX8" fmla="*/ 84887 w 166514"/>
                <a:gd name="connsiteY8" fmla="*/ 41840 h 253391"/>
                <a:gd name="connsiteX9" fmla="*/ 94185 w 166514"/>
                <a:gd name="connsiteY9" fmla="*/ 52635 h 253391"/>
                <a:gd name="connsiteX10" fmla="*/ 94185 w 166514"/>
                <a:gd name="connsiteY10" fmla="*/ 52635 h 253391"/>
                <a:gd name="connsiteX11" fmla="*/ 92882 w 166514"/>
                <a:gd name="connsiteY11" fmla="*/ 60493 h 253391"/>
                <a:gd name="connsiteX12" fmla="*/ 105552 w 166514"/>
                <a:gd name="connsiteY12" fmla="*/ 72015 h 253391"/>
                <a:gd name="connsiteX13" fmla="*/ 108187 w 166514"/>
                <a:gd name="connsiteY13" fmla="*/ 86799 h 253391"/>
                <a:gd name="connsiteX14" fmla="*/ 113919 w 166514"/>
                <a:gd name="connsiteY14" fmla="*/ 72375 h 253391"/>
                <a:gd name="connsiteX15" fmla="*/ 113919 w 166514"/>
                <a:gd name="connsiteY15" fmla="*/ 72375 h 253391"/>
                <a:gd name="connsiteX16" fmla="*/ 130361 w 166514"/>
                <a:gd name="connsiteY16" fmla="*/ 88823 h 253391"/>
                <a:gd name="connsiteX17" fmla="*/ 130361 w 166514"/>
                <a:gd name="connsiteY17" fmla="*/ 88823 h 253391"/>
                <a:gd name="connsiteX18" fmla="*/ 138728 w 166514"/>
                <a:gd name="connsiteY18" fmla="*/ 123815 h 253391"/>
                <a:gd name="connsiteX19" fmla="*/ 150187 w 166514"/>
                <a:gd name="connsiteY19" fmla="*/ 150447 h 253391"/>
                <a:gd name="connsiteX20" fmla="*/ 135070 w 166514"/>
                <a:gd name="connsiteY20" fmla="*/ 151122 h 253391"/>
                <a:gd name="connsiteX21" fmla="*/ 142346 w 166514"/>
                <a:gd name="connsiteY21" fmla="*/ 158048 h 253391"/>
                <a:gd name="connsiteX22" fmla="*/ 152861 w 166514"/>
                <a:gd name="connsiteY22" fmla="*/ 173993 h 253391"/>
                <a:gd name="connsiteX23" fmla="*/ 157868 w 166514"/>
                <a:gd name="connsiteY23" fmla="*/ 181920 h 253391"/>
                <a:gd name="connsiteX24" fmla="*/ 161411 w 166514"/>
                <a:gd name="connsiteY24" fmla="*/ 187515 h 253391"/>
                <a:gd name="connsiteX25" fmla="*/ 160714 w 166514"/>
                <a:gd name="connsiteY25" fmla="*/ 198945 h 253391"/>
                <a:gd name="connsiteX26" fmla="*/ 165377 w 166514"/>
                <a:gd name="connsiteY26" fmla="*/ 214398 h 253391"/>
                <a:gd name="connsiteX27" fmla="*/ 161268 w 166514"/>
                <a:gd name="connsiteY27" fmla="*/ 227417 h 253391"/>
                <a:gd name="connsiteX28" fmla="*/ 148626 w 166514"/>
                <a:gd name="connsiteY28" fmla="*/ 230314 h 253391"/>
                <a:gd name="connsiteX29" fmla="*/ 166514 w 166514"/>
                <a:gd name="connsiteY29" fmla="*/ 253392 h 253391"/>
                <a:gd name="connsiteX30" fmla="*/ 64319 w 166514"/>
                <a:gd name="connsiteY30" fmla="*/ 182366 h 253391"/>
                <a:gd name="connsiteX31" fmla="*/ 4797 w 166514"/>
                <a:gd name="connsiteY31" fmla="*/ 115346 h 253391"/>
                <a:gd name="connsiteX32" fmla="*/ 19730 w 166514"/>
                <a:gd name="connsiteY32" fmla="*/ 121912 h 253391"/>
                <a:gd name="connsiteX33" fmla="*/ 21376 w 166514"/>
                <a:gd name="connsiteY33" fmla="*/ 124284 h 253391"/>
                <a:gd name="connsiteX34" fmla="*/ 19827 w 166514"/>
                <a:gd name="connsiteY34" fmla="*/ 121867 h 253391"/>
                <a:gd name="connsiteX35" fmla="*/ 18856 w 166514"/>
                <a:gd name="connsiteY35" fmla="*/ 111683 h 253391"/>
                <a:gd name="connsiteX36" fmla="*/ 20805 w 166514"/>
                <a:gd name="connsiteY36" fmla="*/ 109088 h 253391"/>
                <a:gd name="connsiteX37" fmla="*/ 23033 w 166514"/>
                <a:gd name="connsiteY37" fmla="*/ 89525 h 253391"/>
                <a:gd name="connsiteX38" fmla="*/ 36641 w 166514"/>
                <a:gd name="connsiteY38" fmla="*/ 106002 h 253391"/>
                <a:gd name="connsiteX39" fmla="*/ 37184 w 166514"/>
                <a:gd name="connsiteY39" fmla="*/ 115597 h 253391"/>
                <a:gd name="connsiteX40" fmla="*/ 35910 w 166514"/>
                <a:gd name="connsiteY40" fmla="*/ 97229 h 253391"/>
                <a:gd name="connsiteX41" fmla="*/ 40024 w 166514"/>
                <a:gd name="connsiteY41" fmla="*/ 88965 h 253391"/>
                <a:gd name="connsiteX42" fmla="*/ 43653 w 166514"/>
                <a:gd name="connsiteY42" fmla="*/ 85988 h 253391"/>
                <a:gd name="connsiteX43" fmla="*/ 50385 w 166514"/>
                <a:gd name="connsiteY43" fmla="*/ 84833 h 253391"/>
                <a:gd name="connsiteX44" fmla="*/ 77532 w 166514"/>
                <a:gd name="connsiteY44" fmla="*/ 136989 h 253391"/>
                <a:gd name="connsiteX45" fmla="*/ 79384 w 166514"/>
                <a:gd name="connsiteY45" fmla="*/ 136177 h 253391"/>
                <a:gd name="connsiteX46" fmla="*/ 79121 w 166514"/>
                <a:gd name="connsiteY46" fmla="*/ 134605 h 253391"/>
                <a:gd name="connsiteX47" fmla="*/ 80721 w 166514"/>
                <a:gd name="connsiteY47" fmla="*/ 124958 h 253391"/>
                <a:gd name="connsiteX48" fmla="*/ 80847 w 166514"/>
                <a:gd name="connsiteY48" fmla="*/ 116180 h 253391"/>
                <a:gd name="connsiteX49" fmla="*/ 89728 w 166514"/>
                <a:gd name="connsiteY49" fmla="*/ 117295 h 253391"/>
                <a:gd name="connsiteX50" fmla="*/ 102672 w 166514"/>
                <a:gd name="connsiteY50" fmla="*/ 139972 h 253391"/>
                <a:gd name="connsiteX51" fmla="*/ 93871 w 166514"/>
                <a:gd name="connsiteY51" fmla="*/ 111934 h 253391"/>
                <a:gd name="connsiteX52" fmla="*/ 89876 w 166514"/>
                <a:gd name="connsiteY52" fmla="*/ 109179 h 253391"/>
                <a:gd name="connsiteX53" fmla="*/ 49654 w 166514"/>
                <a:gd name="connsiteY53" fmla="*/ 46726 h 253391"/>
                <a:gd name="connsiteX54" fmla="*/ 26388 w 166514"/>
                <a:gd name="connsiteY54" fmla="*/ 24169 h 253391"/>
                <a:gd name="connsiteX55" fmla="*/ 9877 w 166514"/>
                <a:gd name="connsiteY55" fmla="*/ 26969 h 253391"/>
                <a:gd name="connsiteX56" fmla="*/ 219 w 166514"/>
                <a:gd name="connsiteY56" fmla="*/ 20888 h 253391"/>
                <a:gd name="connsiteX57" fmla="*/ 1642 w 166514"/>
                <a:gd name="connsiteY57" fmla="*/ 12687 h 253391"/>
                <a:gd name="connsiteX58" fmla="*/ 1659 w 166514"/>
                <a:gd name="connsiteY58" fmla="*/ 12824 h 253391"/>
                <a:gd name="connsiteX59" fmla="*/ 6757 w 166514"/>
                <a:gd name="connsiteY59" fmla="*/ 11664 h 253391"/>
                <a:gd name="connsiteX60" fmla="*/ 8055 w 166514"/>
                <a:gd name="connsiteY60" fmla="*/ 13670 h 253391"/>
                <a:gd name="connsiteX61" fmla="*/ 7449 w 166514"/>
                <a:gd name="connsiteY61" fmla="*/ 11807 h 253391"/>
                <a:gd name="connsiteX62" fmla="*/ 8700 w 166514"/>
                <a:gd name="connsiteY62" fmla="*/ 7218 h 253391"/>
                <a:gd name="connsiteX63" fmla="*/ 10649 w 166514"/>
                <a:gd name="connsiteY63" fmla="*/ 6235 h 253391"/>
                <a:gd name="connsiteX64" fmla="*/ 15193 w 166514"/>
                <a:gd name="connsiteY64" fmla="*/ 3646 h 253391"/>
                <a:gd name="connsiteX65" fmla="*/ 17187 w 166514"/>
                <a:gd name="connsiteY65" fmla="*/ 2852 h 253391"/>
                <a:gd name="connsiteX66" fmla="*/ 27588 w 166514"/>
                <a:gd name="connsiteY66" fmla="*/ 3846 h 253391"/>
                <a:gd name="connsiteX67" fmla="*/ 29863 w 166514"/>
                <a:gd name="connsiteY67" fmla="*/ 7115 h 253391"/>
                <a:gd name="connsiteX68" fmla="*/ 33972 w 166514"/>
                <a:gd name="connsiteY68" fmla="*/ 12916 h 253391"/>
                <a:gd name="connsiteX69" fmla="*/ 35589 w 166514"/>
                <a:gd name="connsiteY69" fmla="*/ 13310 h 253391"/>
                <a:gd name="connsiteX70" fmla="*/ 52186 w 166514"/>
                <a:gd name="connsiteY70" fmla="*/ 16373 h 253391"/>
                <a:gd name="connsiteX71" fmla="*/ 51449 w 166514"/>
                <a:gd name="connsiteY71" fmla="*/ 0 h 253391"/>
                <a:gd name="connsiteX72" fmla="*/ 105221 w 166514"/>
                <a:gd name="connsiteY72" fmla="*/ 16065 h 25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166514" h="253391">
                  <a:moveTo>
                    <a:pt x="105221" y="16065"/>
                  </a:moveTo>
                  <a:cubicBezTo>
                    <a:pt x="102129" y="16551"/>
                    <a:pt x="98775" y="16031"/>
                    <a:pt x="96249" y="18139"/>
                  </a:cubicBezTo>
                  <a:cubicBezTo>
                    <a:pt x="94883" y="22997"/>
                    <a:pt x="99569" y="23311"/>
                    <a:pt x="101295" y="25683"/>
                  </a:cubicBezTo>
                  <a:cubicBezTo>
                    <a:pt x="103055" y="28089"/>
                    <a:pt x="104221" y="30587"/>
                    <a:pt x="101660" y="32798"/>
                  </a:cubicBezTo>
                  <a:cubicBezTo>
                    <a:pt x="98226" y="35770"/>
                    <a:pt x="97077" y="32050"/>
                    <a:pt x="95963" y="30067"/>
                  </a:cubicBezTo>
                  <a:cubicBezTo>
                    <a:pt x="91557" y="22220"/>
                    <a:pt x="80709" y="26243"/>
                    <a:pt x="75629" y="19082"/>
                  </a:cubicBezTo>
                  <a:cubicBezTo>
                    <a:pt x="75755" y="20557"/>
                    <a:pt x="76297" y="22140"/>
                    <a:pt x="75943" y="23483"/>
                  </a:cubicBezTo>
                  <a:cubicBezTo>
                    <a:pt x="73817" y="31473"/>
                    <a:pt x="84561" y="30987"/>
                    <a:pt x="84172" y="31198"/>
                  </a:cubicBezTo>
                  <a:cubicBezTo>
                    <a:pt x="76069" y="35593"/>
                    <a:pt x="82270" y="38628"/>
                    <a:pt x="84887" y="41840"/>
                  </a:cubicBezTo>
                  <a:cubicBezTo>
                    <a:pt x="87887" y="45520"/>
                    <a:pt x="88973" y="50863"/>
                    <a:pt x="94185" y="52635"/>
                  </a:cubicBezTo>
                  <a:lnTo>
                    <a:pt x="94185" y="52635"/>
                  </a:lnTo>
                  <a:cubicBezTo>
                    <a:pt x="93711" y="55258"/>
                    <a:pt x="92602" y="57950"/>
                    <a:pt x="92882" y="60493"/>
                  </a:cubicBezTo>
                  <a:cubicBezTo>
                    <a:pt x="93728" y="68169"/>
                    <a:pt x="107387" y="64139"/>
                    <a:pt x="105552" y="72015"/>
                  </a:cubicBezTo>
                  <a:cubicBezTo>
                    <a:pt x="104101" y="78233"/>
                    <a:pt x="102438" y="82445"/>
                    <a:pt x="108187" y="86799"/>
                  </a:cubicBezTo>
                  <a:cubicBezTo>
                    <a:pt x="112976" y="82627"/>
                    <a:pt x="108193" y="75461"/>
                    <a:pt x="113919" y="72375"/>
                  </a:cubicBezTo>
                  <a:lnTo>
                    <a:pt x="113919" y="72375"/>
                  </a:lnTo>
                  <a:cubicBezTo>
                    <a:pt x="115697" y="81559"/>
                    <a:pt x="121183" y="87039"/>
                    <a:pt x="130361" y="88823"/>
                  </a:cubicBezTo>
                  <a:lnTo>
                    <a:pt x="130361" y="88823"/>
                  </a:lnTo>
                  <a:cubicBezTo>
                    <a:pt x="133167" y="100538"/>
                    <a:pt x="140231" y="111791"/>
                    <a:pt x="138728" y="123815"/>
                  </a:cubicBezTo>
                  <a:cubicBezTo>
                    <a:pt x="137259" y="135560"/>
                    <a:pt x="136545" y="145281"/>
                    <a:pt x="150187" y="150447"/>
                  </a:cubicBezTo>
                  <a:cubicBezTo>
                    <a:pt x="144134" y="154374"/>
                    <a:pt x="139722" y="148464"/>
                    <a:pt x="135070" y="151122"/>
                  </a:cubicBezTo>
                  <a:cubicBezTo>
                    <a:pt x="134808" y="156294"/>
                    <a:pt x="138842" y="156837"/>
                    <a:pt x="142346" y="158048"/>
                  </a:cubicBezTo>
                  <a:cubicBezTo>
                    <a:pt x="149924" y="160660"/>
                    <a:pt x="154667" y="165741"/>
                    <a:pt x="152861" y="173993"/>
                  </a:cubicBezTo>
                  <a:cubicBezTo>
                    <a:pt x="151713" y="179228"/>
                    <a:pt x="153764" y="180543"/>
                    <a:pt x="157868" y="181920"/>
                  </a:cubicBezTo>
                  <a:cubicBezTo>
                    <a:pt x="160291" y="182731"/>
                    <a:pt x="163480" y="187023"/>
                    <a:pt x="161411" y="187515"/>
                  </a:cubicBezTo>
                  <a:cubicBezTo>
                    <a:pt x="147529" y="190841"/>
                    <a:pt x="160017" y="195379"/>
                    <a:pt x="160714" y="198945"/>
                  </a:cubicBezTo>
                  <a:cubicBezTo>
                    <a:pt x="161742" y="204220"/>
                    <a:pt x="163005" y="209643"/>
                    <a:pt x="165377" y="214398"/>
                  </a:cubicBezTo>
                  <a:cubicBezTo>
                    <a:pt x="168423" y="220502"/>
                    <a:pt x="162994" y="223382"/>
                    <a:pt x="161268" y="227417"/>
                  </a:cubicBezTo>
                  <a:cubicBezTo>
                    <a:pt x="158696" y="233423"/>
                    <a:pt x="152455" y="222942"/>
                    <a:pt x="148626" y="230314"/>
                  </a:cubicBezTo>
                  <a:cubicBezTo>
                    <a:pt x="158685" y="234544"/>
                    <a:pt x="163617" y="243236"/>
                    <a:pt x="166514" y="253392"/>
                  </a:cubicBezTo>
                  <a:cubicBezTo>
                    <a:pt x="128475" y="235441"/>
                    <a:pt x="92128" y="215118"/>
                    <a:pt x="64319" y="182366"/>
                  </a:cubicBezTo>
                  <a:cubicBezTo>
                    <a:pt x="44979" y="159586"/>
                    <a:pt x="22965" y="139172"/>
                    <a:pt x="4797" y="115346"/>
                  </a:cubicBezTo>
                  <a:cubicBezTo>
                    <a:pt x="13147" y="109945"/>
                    <a:pt x="15656" y="117752"/>
                    <a:pt x="19730" y="121912"/>
                  </a:cubicBezTo>
                  <a:cubicBezTo>
                    <a:pt x="20216" y="122701"/>
                    <a:pt x="20765" y="123513"/>
                    <a:pt x="21376" y="124284"/>
                  </a:cubicBezTo>
                  <a:cubicBezTo>
                    <a:pt x="20782" y="123541"/>
                    <a:pt x="20273" y="122741"/>
                    <a:pt x="19827" y="121867"/>
                  </a:cubicBezTo>
                  <a:cubicBezTo>
                    <a:pt x="17679" y="118621"/>
                    <a:pt x="15021" y="115443"/>
                    <a:pt x="18856" y="111683"/>
                  </a:cubicBezTo>
                  <a:cubicBezTo>
                    <a:pt x="21005" y="111991"/>
                    <a:pt x="22405" y="111705"/>
                    <a:pt x="20805" y="109088"/>
                  </a:cubicBezTo>
                  <a:cubicBezTo>
                    <a:pt x="20165" y="102184"/>
                    <a:pt x="12364" y="92246"/>
                    <a:pt x="23033" y="89525"/>
                  </a:cubicBezTo>
                  <a:cubicBezTo>
                    <a:pt x="33115" y="86959"/>
                    <a:pt x="34864" y="98029"/>
                    <a:pt x="36641" y="106002"/>
                  </a:cubicBezTo>
                  <a:cubicBezTo>
                    <a:pt x="37344" y="109168"/>
                    <a:pt x="38356" y="112345"/>
                    <a:pt x="37184" y="115597"/>
                  </a:cubicBezTo>
                  <a:cubicBezTo>
                    <a:pt x="40058" y="109277"/>
                    <a:pt x="34692" y="103459"/>
                    <a:pt x="35910" y="97229"/>
                  </a:cubicBezTo>
                  <a:cubicBezTo>
                    <a:pt x="36578" y="94126"/>
                    <a:pt x="38035" y="91417"/>
                    <a:pt x="40024" y="88965"/>
                  </a:cubicBezTo>
                  <a:cubicBezTo>
                    <a:pt x="41093" y="87800"/>
                    <a:pt x="42310" y="86822"/>
                    <a:pt x="43653" y="85988"/>
                  </a:cubicBezTo>
                  <a:cubicBezTo>
                    <a:pt x="45768" y="84839"/>
                    <a:pt x="47957" y="84131"/>
                    <a:pt x="50385" y="84833"/>
                  </a:cubicBezTo>
                  <a:cubicBezTo>
                    <a:pt x="51877" y="106128"/>
                    <a:pt x="74526" y="115912"/>
                    <a:pt x="77532" y="136989"/>
                  </a:cubicBezTo>
                  <a:cubicBezTo>
                    <a:pt x="76954" y="137800"/>
                    <a:pt x="81572" y="136148"/>
                    <a:pt x="79384" y="136177"/>
                  </a:cubicBezTo>
                  <a:cubicBezTo>
                    <a:pt x="78521" y="136188"/>
                    <a:pt x="79200" y="135606"/>
                    <a:pt x="79121" y="134605"/>
                  </a:cubicBezTo>
                  <a:cubicBezTo>
                    <a:pt x="78864" y="131296"/>
                    <a:pt x="89448" y="130068"/>
                    <a:pt x="80721" y="124958"/>
                  </a:cubicBezTo>
                  <a:cubicBezTo>
                    <a:pt x="78109" y="123427"/>
                    <a:pt x="78058" y="118809"/>
                    <a:pt x="80847" y="116180"/>
                  </a:cubicBezTo>
                  <a:cubicBezTo>
                    <a:pt x="83910" y="113294"/>
                    <a:pt x="87070" y="115603"/>
                    <a:pt x="89728" y="117295"/>
                  </a:cubicBezTo>
                  <a:cubicBezTo>
                    <a:pt x="97586" y="122278"/>
                    <a:pt x="105541" y="127330"/>
                    <a:pt x="102672" y="139972"/>
                  </a:cubicBezTo>
                  <a:cubicBezTo>
                    <a:pt x="110147" y="126061"/>
                    <a:pt x="105307" y="117706"/>
                    <a:pt x="93871" y="111934"/>
                  </a:cubicBezTo>
                  <a:cubicBezTo>
                    <a:pt x="92402" y="111191"/>
                    <a:pt x="90396" y="110551"/>
                    <a:pt x="89876" y="109179"/>
                  </a:cubicBezTo>
                  <a:cubicBezTo>
                    <a:pt x="80881" y="85565"/>
                    <a:pt x="56363" y="72135"/>
                    <a:pt x="49654" y="46726"/>
                  </a:cubicBezTo>
                  <a:cubicBezTo>
                    <a:pt x="46705" y="35564"/>
                    <a:pt x="39841" y="25758"/>
                    <a:pt x="26388" y="24169"/>
                  </a:cubicBezTo>
                  <a:cubicBezTo>
                    <a:pt x="20759" y="24363"/>
                    <a:pt x="15044" y="24009"/>
                    <a:pt x="9877" y="26969"/>
                  </a:cubicBezTo>
                  <a:cubicBezTo>
                    <a:pt x="1894" y="32495"/>
                    <a:pt x="-844" y="29684"/>
                    <a:pt x="219" y="20888"/>
                  </a:cubicBezTo>
                  <a:cubicBezTo>
                    <a:pt x="4523" y="18837"/>
                    <a:pt x="-312" y="15168"/>
                    <a:pt x="1642" y="12687"/>
                  </a:cubicBezTo>
                  <a:lnTo>
                    <a:pt x="1659" y="12824"/>
                  </a:lnTo>
                  <a:cubicBezTo>
                    <a:pt x="3282" y="12087"/>
                    <a:pt x="4905" y="11361"/>
                    <a:pt x="6757" y="11664"/>
                  </a:cubicBezTo>
                  <a:cubicBezTo>
                    <a:pt x="7843" y="11899"/>
                    <a:pt x="7843" y="12853"/>
                    <a:pt x="8055" y="13670"/>
                  </a:cubicBezTo>
                  <a:cubicBezTo>
                    <a:pt x="8838" y="12996"/>
                    <a:pt x="8637" y="12373"/>
                    <a:pt x="7449" y="11807"/>
                  </a:cubicBezTo>
                  <a:cubicBezTo>
                    <a:pt x="6883" y="10001"/>
                    <a:pt x="7014" y="8395"/>
                    <a:pt x="8700" y="7218"/>
                  </a:cubicBezTo>
                  <a:cubicBezTo>
                    <a:pt x="9089" y="6367"/>
                    <a:pt x="9740" y="6041"/>
                    <a:pt x="10649" y="6235"/>
                  </a:cubicBezTo>
                  <a:cubicBezTo>
                    <a:pt x="12530" y="6018"/>
                    <a:pt x="13855" y="4823"/>
                    <a:pt x="15193" y="3646"/>
                  </a:cubicBezTo>
                  <a:cubicBezTo>
                    <a:pt x="15650" y="2863"/>
                    <a:pt x="16313" y="2600"/>
                    <a:pt x="17187" y="2852"/>
                  </a:cubicBezTo>
                  <a:cubicBezTo>
                    <a:pt x="20822" y="1503"/>
                    <a:pt x="24325" y="1554"/>
                    <a:pt x="27588" y="3846"/>
                  </a:cubicBezTo>
                  <a:cubicBezTo>
                    <a:pt x="28600" y="4749"/>
                    <a:pt x="29360" y="5864"/>
                    <a:pt x="29863" y="7115"/>
                  </a:cubicBezTo>
                  <a:cubicBezTo>
                    <a:pt x="30332" y="9641"/>
                    <a:pt x="31269" y="11887"/>
                    <a:pt x="33972" y="12916"/>
                  </a:cubicBezTo>
                  <a:cubicBezTo>
                    <a:pt x="36127" y="13539"/>
                    <a:pt x="33446" y="13002"/>
                    <a:pt x="35589" y="13310"/>
                  </a:cubicBezTo>
                  <a:cubicBezTo>
                    <a:pt x="41270" y="14116"/>
                    <a:pt x="46997" y="20380"/>
                    <a:pt x="52186" y="16373"/>
                  </a:cubicBezTo>
                  <a:cubicBezTo>
                    <a:pt x="58027" y="11859"/>
                    <a:pt x="49980" y="5664"/>
                    <a:pt x="51449" y="0"/>
                  </a:cubicBezTo>
                  <a:cubicBezTo>
                    <a:pt x="70388" y="1903"/>
                    <a:pt x="87556" y="9818"/>
                    <a:pt x="105221" y="16065"/>
                  </a:cubicBezTo>
                  <a:close/>
                </a:path>
              </a:pathLst>
            </a:custGeom>
            <a:grpFill/>
            <a:ln w="5715" cap="flat">
              <a:noFill/>
              <a:prstDash val="solid"/>
              <a:miter/>
            </a:ln>
          </p:spPr>
          <p:txBody>
            <a:bodyPr rtlCol="0" anchor="ctr"/>
            <a:lstStyle/>
            <a:p>
              <a:endParaRPr lang="zh-CN" altLang="en-US"/>
            </a:p>
          </p:txBody>
        </p:sp>
        <p:sp>
          <p:nvSpPr>
            <p:cNvPr id="3268" name="任意多边形: 形状 3267">
              <a:extLst>
                <a:ext uri="{FF2B5EF4-FFF2-40B4-BE49-F238E27FC236}">
                  <a16:creationId xmlns:a16="http://schemas.microsoft.com/office/drawing/2014/main" id="{53CBBE5B-5CB7-F616-6579-2F6CB44DC772}"/>
                </a:ext>
              </a:extLst>
            </p:cNvPr>
            <p:cNvSpPr/>
            <p:nvPr/>
          </p:nvSpPr>
          <p:spPr>
            <a:xfrm>
              <a:off x="8241747" y="630655"/>
              <a:ext cx="214273" cy="229178"/>
            </a:xfrm>
            <a:custGeom>
              <a:avLst/>
              <a:gdLst>
                <a:gd name="connsiteX0" fmla="*/ 214273 w 214273"/>
                <a:gd name="connsiteY0" fmla="*/ 229178 h 229178"/>
                <a:gd name="connsiteX1" fmla="*/ 194665 w 214273"/>
                <a:gd name="connsiteY1" fmla="*/ 209741 h 229178"/>
                <a:gd name="connsiteX2" fmla="*/ 182241 w 214273"/>
                <a:gd name="connsiteY2" fmla="*/ 198837 h 229178"/>
                <a:gd name="connsiteX3" fmla="*/ 194979 w 214273"/>
                <a:gd name="connsiteY3" fmla="*/ 200757 h 229178"/>
                <a:gd name="connsiteX4" fmla="*/ 187778 w 214273"/>
                <a:gd name="connsiteY4" fmla="*/ 184704 h 229178"/>
                <a:gd name="connsiteX5" fmla="*/ 180915 w 214273"/>
                <a:gd name="connsiteY5" fmla="*/ 186544 h 229178"/>
                <a:gd name="connsiteX6" fmla="*/ 168439 w 214273"/>
                <a:gd name="connsiteY6" fmla="*/ 184910 h 229178"/>
                <a:gd name="connsiteX7" fmla="*/ 158466 w 214273"/>
                <a:gd name="connsiteY7" fmla="*/ 186498 h 229178"/>
                <a:gd name="connsiteX8" fmla="*/ 163473 w 214273"/>
                <a:gd name="connsiteY8" fmla="*/ 179789 h 229178"/>
                <a:gd name="connsiteX9" fmla="*/ 165919 w 214273"/>
                <a:gd name="connsiteY9" fmla="*/ 177097 h 229178"/>
                <a:gd name="connsiteX10" fmla="*/ 151317 w 214273"/>
                <a:gd name="connsiteY10" fmla="*/ 173377 h 229178"/>
                <a:gd name="connsiteX11" fmla="*/ 151311 w 214273"/>
                <a:gd name="connsiteY11" fmla="*/ 173394 h 229178"/>
                <a:gd name="connsiteX12" fmla="*/ 144299 w 214273"/>
                <a:gd name="connsiteY12" fmla="*/ 174800 h 229178"/>
                <a:gd name="connsiteX13" fmla="*/ 127480 w 214273"/>
                <a:gd name="connsiteY13" fmla="*/ 163627 h 229178"/>
                <a:gd name="connsiteX14" fmla="*/ 134629 w 214273"/>
                <a:gd name="connsiteY14" fmla="*/ 175474 h 229178"/>
                <a:gd name="connsiteX15" fmla="*/ 131583 w 214273"/>
                <a:gd name="connsiteY15" fmla="*/ 179960 h 229178"/>
                <a:gd name="connsiteX16" fmla="*/ 131583 w 214273"/>
                <a:gd name="connsiteY16" fmla="*/ 179966 h 229178"/>
                <a:gd name="connsiteX17" fmla="*/ 131583 w 214273"/>
                <a:gd name="connsiteY17" fmla="*/ 193134 h 229178"/>
                <a:gd name="connsiteX18" fmla="*/ 127508 w 214273"/>
                <a:gd name="connsiteY18" fmla="*/ 194317 h 229178"/>
                <a:gd name="connsiteX19" fmla="*/ 121919 w 214273"/>
                <a:gd name="connsiteY19" fmla="*/ 190545 h 229178"/>
                <a:gd name="connsiteX20" fmla="*/ 105282 w 214273"/>
                <a:gd name="connsiteY20" fmla="*/ 176206 h 229178"/>
                <a:gd name="connsiteX21" fmla="*/ 86206 w 214273"/>
                <a:gd name="connsiteY21" fmla="*/ 164496 h 229178"/>
                <a:gd name="connsiteX22" fmla="*/ 82108 w 214273"/>
                <a:gd name="connsiteY22" fmla="*/ 165536 h 229178"/>
                <a:gd name="connsiteX23" fmla="*/ 76199 w 214273"/>
                <a:gd name="connsiteY23" fmla="*/ 147505 h 229178"/>
                <a:gd name="connsiteX24" fmla="*/ 72787 w 214273"/>
                <a:gd name="connsiteY24" fmla="*/ 136669 h 229178"/>
                <a:gd name="connsiteX25" fmla="*/ 60174 w 214273"/>
                <a:gd name="connsiteY25" fmla="*/ 129108 h 229178"/>
                <a:gd name="connsiteX26" fmla="*/ 59157 w 214273"/>
                <a:gd name="connsiteY26" fmla="*/ 114598 h 229178"/>
                <a:gd name="connsiteX27" fmla="*/ 69444 w 214273"/>
                <a:gd name="connsiteY27" fmla="*/ 118496 h 229178"/>
                <a:gd name="connsiteX28" fmla="*/ 97224 w 214273"/>
                <a:gd name="connsiteY28" fmla="*/ 133097 h 229178"/>
                <a:gd name="connsiteX29" fmla="*/ 98299 w 214273"/>
                <a:gd name="connsiteY29" fmla="*/ 110666 h 229178"/>
                <a:gd name="connsiteX30" fmla="*/ 81491 w 214273"/>
                <a:gd name="connsiteY30" fmla="*/ 114712 h 229178"/>
                <a:gd name="connsiteX31" fmla="*/ 65809 w 214273"/>
                <a:gd name="connsiteY31" fmla="*/ 105580 h 229178"/>
                <a:gd name="connsiteX32" fmla="*/ 55059 w 214273"/>
                <a:gd name="connsiteY32" fmla="*/ 69684 h 229178"/>
                <a:gd name="connsiteX33" fmla="*/ 65135 w 214273"/>
                <a:gd name="connsiteY33" fmla="*/ 70495 h 229178"/>
                <a:gd name="connsiteX34" fmla="*/ 65969 w 214273"/>
                <a:gd name="connsiteY34" fmla="*/ 69615 h 229178"/>
                <a:gd name="connsiteX35" fmla="*/ 60037 w 214273"/>
                <a:gd name="connsiteY35" fmla="*/ 64975 h 229178"/>
                <a:gd name="connsiteX36" fmla="*/ 51950 w 214273"/>
                <a:gd name="connsiteY36" fmla="*/ 46990 h 229178"/>
                <a:gd name="connsiteX37" fmla="*/ 43732 w 214273"/>
                <a:gd name="connsiteY37" fmla="*/ 71667 h 229178"/>
                <a:gd name="connsiteX38" fmla="*/ 24604 w 214273"/>
                <a:gd name="connsiteY38" fmla="*/ 65923 h 229178"/>
                <a:gd name="connsiteX39" fmla="*/ 11419 w 214273"/>
                <a:gd name="connsiteY39" fmla="*/ 54065 h 229178"/>
                <a:gd name="connsiteX40" fmla="*/ 11951 w 214273"/>
                <a:gd name="connsiteY40" fmla="*/ 56871 h 229178"/>
                <a:gd name="connsiteX41" fmla="*/ 8259 w 214273"/>
                <a:gd name="connsiteY41" fmla="*/ 68855 h 229178"/>
                <a:gd name="connsiteX42" fmla="*/ 3070 w 214273"/>
                <a:gd name="connsiteY42" fmla="*/ 71993 h 229178"/>
                <a:gd name="connsiteX43" fmla="*/ 31028 w 214273"/>
                <a:gd name="connsiteY43" fmla="*/ 3316 h 229178"/>
                <a:gd name="connsiteX44" fmla="*/ 67198 w 214273"/>
                <a:gd name="connsiteY44" fmla="*/ 9282 h 229178"/>
                <a:gd name="connsiteX45" fmla="*/ 118479 w 214273"/>
                <a:gd name="connsiteY45" fmla="*/ 64523 h 229178"/>
                <a:gd name="connsiteX46" fmla="*/ 204135 w 214273"/>
                <a:gd name="connsiteY46" fmla="*/ 208758 h 229178"/>
                <a:gd name="connsiteX47" fmla="*/ 214273 w 214273"/>
                <a:gd name="connsiteY47" fmla="*/ 229178 h 22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14273" h="229178">
                  <a:moveTo>
                    <a:pt x="214273" y="229178"/>
                  </a:moveTo>
                  <a:cubicBezTo>
                    <a:pt x="207313" y="223223"/>
                    <a:pt x="196231" y="222006"/>
                    <a:pt x="194665" y="209741"/>
                  </a:cubicBezTo>
                  <a:cubicBezTo>
                    <a:pt x="193968" y="204272"/>
                    <a:pt x="182424" y="207970"/>
                    <a:pt x="182241" y="198837"/>
                  </a:cubicBezTo>
                  <a:cubicBezTo>
                    <a:pt x="187018" y="195682"/>
                    <a:pt x="190259" y="204821"/>
                    <a:pt x="194979" y="200757"/>
                  </a:cubicBezTo>
                  <a:cubicBezTo>
                    <a:pt x="194660" y="194597"/>
                    <a:pt x="190305" y="189973"/>
                    <a:pt x="187778" y="184704"/>
                  </a:cubicBezTo>
                  <a:cubicBezTo>
                    <a:pt x="185127" y="179178"/>
                    <a:pt x="183487" y="186578"/>
                    <a:pt x="180915" y="186544"/>
                  </a:cubicBezTo>
                  <a:cubicBezTo>
                    <a:pt x="177354" y="181486"/>
                    <a:pt x="174314" y="172960"/>
                    <a:pt x="168439" y="184910"/>
                  </a:cubicBezTo>
                  <a:cubicBezTo>
                    <a:pt x="165987" y="189893"/>
                    <a:pt x="161552" y="184384"/>
                    <a:pt x="158466" y="186498"/>
                  </a:cubicBezTo>
                  <a:cubicBezTo>
                    <a:pt x="157621" y="182378"/>
                    <a:pt x="159809" y="180635"/>
                    <a:pt x="163473" y="179789"/>
                  </a:cubicBezTo>
                  <a:cubicBezTo>
                    <a:pt x="164227" y="179618"/>
                    <a:pt x="164747" y="178435"/>
                    <a:pt x="165919" y="177097"/>
                  </a:cubicBezTo>
                  <a:cubicBezTo>
                    <a:pt x="161473" y="173708"/>
                    <a:pt x="155169" y="177520"/>
                    <a:pt x="151317" y="173377"/>
                  </a:cubicBezTo>
                  <a:lnTo>
                    <a:pt x="151311" y="173394"/>
                  </a:lnTo>
                  <a:cubicBezTo>
                    <a:pt x="149425" y="176109"/>
                    <a:pt x="147116" y="176137"/>
                    <a:pt x="144299" y="174800"/>
                  </a:cubicBezTo>
                  <a:cubicBezTo>
                    <a:pt x="138532" y="172068"/>
                    <a:pt x="132937" y="169073"/>
                    <a:pt x="127480" y="163627"/>
                  </a:cubicBezTo>
                  <a:cubicBezTo>
                    <a:pt x="125314" y="172017"/>
                    <a:pt x="132063" y="172257"/>
                    <a:pt x="134629" y="175474"/>
                  </a:cubicBezTo>
                  <a:cubicBezTo>
                    <a:pt x="137755" y="179395"/>
                    <a:pt x="134166" y="179503"/>
                    <a:pt x="131583" y="179960"/>
                  </a:cubicBezTo>
                  <a:lnTo>
                    <a:pt x="131583" y="179966"/>
                  </a:lnTo>
                  <a:cubicBezTo>
                    <a:pt x="128148" y="184355"/>
                    <a:pt x="131640" y="188744"/>
                    <a:pt x="131583" y="193134"/>
                  </a:cubicBezTo>
                  <a:cubicBezTo>
                    <a:pt x="130440" y="194254"/>
                    <a:pt x="129074" y="194614"/>
                    <a:pt x="127508" y="194317"/>
                  </a:cubicBezTo>
                  <a:cubicBezTo>
                    <a:pt x="125308" y="193556"/>
                    <a:pt x="123451" y="192293"/>
                    <a:pt x="121919" y="190545"/>
                  </a:cubicBezTo>
                  <a:cubicBezTo>
                    <a:pt x="118816" y="178629"/>
                    <a:pt x="118924" y="177212"/>
                    <a:pt x="105282" y="176206"/>
                  </a:cubicBezTo>
                  <a:cubicBezTo>
                    <a:pt x="95801" y="175509"/>
                    <a:pt x="94396" y="165153"/>
                    <a:pt x="86206" y="164496"/>
                  </a:cubicBezTo>
                  <a:cubicBezTo>
                    <a:pt x="84891" y="165124"/>
                    <a:pt x="83543" y="165444"/>
                    <a:pt x="82108" y="165536"/>
                  </a:cubicBezTo>
                  <a:cubicBezTo>
                    <a:pt x="72941" y="161907"/>
                    <a:pt x="65420" y="158186"/>
                    <a:pt x="76199" y="147505"/>
                  </a:cubicBezTo>
                  <a:cubicBezTo>
                    <a:pt x="80108" y="143630"/>
                    <a:pt x="76702" y="139395"/>
                    <a:pt x="72787" y="136669"/>
                  </a:cubicBezTo>
                  <a:cubicBezTo>
                    <a:pt x="68758" y="133863"/>
                    <a:pt x="63683" y="132680"/>
                    <a:pt x="60174" y="129108"/>
                  </a:cubicBezTo>
                  <a:cubicBezTo>
                    <a:pt x="55808" y="124656"/>
                    <a:pt x="54465" y="119073"/>
                    <a:pt x="59157" y="114598"/>
                  </a:cubicBezTo>
                  <a:cubicBezTo>
                    <a:pt x="63963" y="110015"/>
                    <a:pt x="66483" y="115467"/>
                    <a:pt x="69444" y="118496"/>
                  </a:cubicBezTo>
                  <a:cubicBezTo>
                    <a:pt x="76919" y="126165"/>
                    <a:pt x="87978" y="127457"/>
                    <a:pt x="97224" y="133097"/>
                  </a:cubicBezTo>
                  <a:cubicBezTo>
                    <a:pt x="91887" y="125908"/>
                    <a:pt x="92618" y="118827"/>
                    <a:pt x="98299" y="110666"/>
                  </a:cubicBezTo>
                  <a:cubicBezTo>
                    <a:pt x="93921" y="122107"/>
                    <a:pt x="88886" y="124176"/>
                    <a:pt x="81491" y="114712"/>
                  </a:cubicBezTo>
                  <a:cubicBezTo>
                    <a:pt x="77628" y="109769"/>
                    <a:pt x="73873" y="105643"/>
                    <a:pt x="65809" y="105580"/>
                  </a:cubicBezTo>
                  <a:cubicBezTo>
                    <a:pt x="58134" y="105517"/>
                    <a:pt x="49836" y="75867"/>
                    <a:pt x="55059" y="69684"/>
                  </a:cubicBezTo>
                  <a:cubicBezTo>
                    <a:pt x="58534" y="65569"/>
                    <a:pt x="61923" y="69352"/>
                    <a:pt x="65135" y="70495"/>
                  </a:cubicBezTo>
                  <a:cubicBezTo>
                    <a:pt x="66809" y="72147"/>
                    <a:pt x="66872" y="69490"/>
                    <a:pt x="65969" y="69615"/>
                  </a:cubicBezTo>
                  <a:cubicBezTo>
                    <a:pt x="63077" y="70027"/>
                    <a:pt x="61037" y="67672"/>
                    <a:pt x="60037" y="64975"/>
                  </a:cubicBezTo>
                  <a:cubicBezTo>
                    <a:pt x="57951" y="59345"/>
                    <a:pt x="56859" y="53333"/>
                    <a:pt x="51950" y="46990"/>
                  </a:cubicBezTo>
                  <a:cubicBezTo>
                    <a:pt x="52293" y="56951"/>
                    <a:pt x="53025" y="66455"/>
                    <a:pt x="43732" y="71667"/>
                  </a:cubicBezTo>
                  <a:cubicBezTo>
                    <a:pt x="35491" y="76290"/>
                    <a:pt x="30833" y="68369"/>
                    <a:pt x="24604" y="65923"/>
                  </a:cubicBezTo>
                  <a:cubicBezTo>
                    <a:pt x="19580" y="64015"/>
                    <a:pt x="15729" y="60534"/>
                    <a:pt x="11419" y="54065"/>
                  </a:cubicBezTo>
                  <a:cubicBezTo>
                    <a:pt x="11562" y="54522"/>
                    <a:pt x="10402" y="58420"/>
                    <a:pt x="11951" y="56871"/>
                  </a:cubicBezTo>
                  <a:cubicBezTo>
                    <a:pt x="14877" y="62157"/>
                    <a:pt x="17860" y="67541"/>
                    <a:pt x="8259" y="68855"/>
                  </a:cubicBezTo>
                  <a:cubicBezTo>
                    <a:pt x="5922" y="69175"/>
                    <a:pt x="4830" y="71010"/>
                    <a:pt x="3070" y="71993"/>
                  </a:cubicBezTo>
                  <a:cubicBezTo>
                    <a:pt x="-6160" y="43795"/>
                    <a:pt x="6076" y="14100"/>
                    <a:pt x="31028" y="3316"/>
                  </a:cubicBezTo>
                  <a:cubicBezTo>
                    <a:pt x="44555" y="-2531"/>
                    <a:pt x="56385" y="-708"/>
                    <a:pt x="67198" y="9282"/>
                  </a:cubicBezTo>
                  <a:cubicBezTo>
                    <a:pt x="85714" y="26381"/>
                    <a:pt x="101922" y="45635"/>
                    <a:pt x="118479" y="64523"/>
                  </a:cubicBezTo>
                  <a:cubicBezTo>
                    <a:pt x="155935" y="107249"/>
                    <a:pt x="184698" y="155232"/>
                    <a:pt x="204135" y="208758"/>
                  </a:cubicBezTo>
                  <a:cubicBezTo>
                    <a:pt x="206713" y="215868"/>
                    <a:pt x="210856" y="222394"/>
                    <a:pt x="214273" y="229178"/>
                  </a:cubicBezTo>
                  <a:close/>
                </a:path>
              </a:pathLst>
            </a:custGeom>
            <a:grpFill/>
            <a:ln w="5715" cap="flat">
              <a:noFill/>
              <a:prstDash val="solid"/>
              <a:miter/>
            </a:ln>
          </p:spPr>
          <p:txBody>
            <a:bodyPr rtlCol="0" anchor="ctr"/>
            <a:lstStyle/>
            <a:p>
              <a:endParaRPr lang="zh-CN" altLang="en-US"/>
            </a:p>
          </p:txBody>
        </p:sp>
        <p:sp>
          <p:nvSpPr>
            <p:cNvPr id="3269" name="任意多边形: 形状 3268">
              <a:extLst>
                <a:ext uri="{FF2B5EF4-FFF2-40B4-BE49-F238E27FC236}">
                  <a16:creationId xmlns:a16="http://schemas.microsoft.com/office/drawing/2014/main" id="{55426F75-2F06-BE64-EEBB-4F8987B424EE}"/>
                </a:ext>
              </a:extLst>
            </p:cNvPr>
            <p:cNvSpPr/>
            <p:nvPr/>
          </p:nvSpPr>
          <p:spPr>
            <a:xfrm>
              <a:off x="8010942" y="846745"/>
              <a:ext cx="209307" cy="190383"/>
            </a:xfrm>
            <a:custGeom>
              <a:avLst/>
              <a:gdLst>
                <a:gd name="connsiteX0" fmla="*/ 204951 w 209307"/>
                <a:gd name="connsiteY0" fmla="*/ 114677 h 190383"/>
                <a:gd name="connsiteX1" fmla="*/ 191830 w 209307"/>
                <a:gd name="connsiteY1" fmla="*/ 117666 h 190383"/>
                <a:gd name="connsiteX2" fmla="*/ 181354 w 209307"/>
                <a:gd name="connsiteY2" fmla="*/ 112820 h 190383"/>
                <a:gd name="connsiteX3" fmla="*/ 185246 w 209307"/>
                <a:gd name="connsiteY3" fmla="*/ 120261 h 190383"/>
                <a:gd name="connsiteX4" fmla="*/ 194636 w 209307"/>
                <a:gd name="connsiteY4" fmla="*/ 137840 h 190383"/>
                <a:gd name="connsiteX5" fmla="*/ 197185 w 209307"/>
                <a:gd name="connsiteY5" fmla="*/ 167004 h 190383"/>
                <a:gd name="connsiteX6" fmla="*/ 205803 w 209307"/>
                <a:gd name="connsiteY6" fmla="*/ 169936 h 190383"/>
                <a:gd name="connsiteX7" fmla="*/ 203705 w 209307"/>
                <a:gd name="connsiteY7" fmla="*/ 179462 h 190383"/>
                <a:gd name="connsiteX8" fmla="*/ 194939 w 209307"/>
                <a:gd name="connsiteY8" fmla="*/ 190384 h 190383"/>
                <a:gd name="connsiteX9" fmla="*/ 104470 w 209307"/>
                <a:gd name="connsiteY9" fmla="*/ 95766 h 190383"/>
                <a:gd name="connsiteX10" fmla="*/ 18379 w 209307"/>
                <a:gd name="connsiteY10" fmla="*/ 22809 h 190383"/>
                <a:gd name="connsiteX11" fmla="*/ 0 w 209307"/>
                <a:gd name="connsiteY11" fmla="*/ 6898 h 190383"/>
                <a:gd name="connsiteX12" fmla="*/ 13813 w 209307"/>
                <a:gd name="connsiteY12" fmla="*/ 3349 h 190383"/>
                <a:gd name="connsiteX13" fmla="*/ 18054 w 209307"/>
                <a:gd name="connsiteY13" fmla="*/ 14996 h 190383"/>
                <a:gd name="connsiteX14" fmla="*/ 24015 w 209307"/>
                <a:gd name="connsiteY14" fmla="*/ 15516 h 190383"/>
                <a:gd name="connsiteX15" fmla="*/ 38125 w 209307"/>
                <a:gd name="connsiteY15" fmla="*/ 15396 h 190383"/>
                <a:gd name="connsiteX16" fmla="*/ 45291 w 209307"/>
                <a:gd name="connsiteY16" fmla="*/ 21928 h 190383"/>
                <a:gd name="connsiteX17" fmla="*/ 51058 w 209307"/>
                <a:gd name="connsiteY17" fmla="*/ 22391 h 190383"/>
                <a:gd name="connsiteX18" fmla="*/ 62179 w 209307"/>
                <a:gd name="connsiteY18" fmla="*/ 20140 h 190383"/>
                <a:gd name="connsiteX19" fmla="*/ 47097 w 209307"/>
                <a:gd name="connsiteY19" fmla="*/ 9435 h 190383"/>
                <a:gd name="connsiteX20" fmla="*/ 40708 w 209307"/>
                <a:gd name="connsiteY20" fmla="*/ 0 h 190383"/>
                <a:gd name="connsiteX21" fmla="*/ 68883 w 209307"/>
                <a:gd name="connsiteY21" fmla="*/ 29787 h 190383"/>
                <a:gd name="connsiteX22" fmla="*/ 90034 w 209307"/>
                <a:gd name="connsiteY22" fmla="*/ 45657 h 190383"/>
                <a:gd name="connsiteX23" fmla="*/ 94189 w 209307"/>
                <a:gd name="connsiteY23" fmla="*/ 45308 h 190383"/>
                <a:gd name="connsiteX24" fmla="*/ 90617 w 209307"/>
                <a:gd name="connsiteY24" fmla="*/ 42017 h 190383"/>
                <a:gd name="connsiteX25" fmla="*/ 68889 w 209307"/>
                <a:gd name="connsiteY25" fmla="*/ 29787 h 190383"/>
                <a:gd name="connsiteX26" fmla="*/ 87662 w 209307"/>
                <a:gd name="connsiteY26" fmla="*/ 23934 h 190383"/>
                <a:gd name="connsiteX27" fmla="*/ 70654 w 209307"/>
                <a:gd name="connsiteY27" fmla="*/ 5006 h 190383"/>
                <a:gd name="connsiteX28" fmla="*/ 87451 w 209307"/>
                <a:gd name="connsiteY28" fmla="*/ 11447 h 190383"/>
                <a:gd name="connsiteX29" fmla="*/ 115552 w 209307"/>
                <a:gd name="connsiteY29" fmla="*/ 17111 h 190383"/>
                <a:gd name="connsiteX30" fmla="*/ 204951 w 209307"/>
                <a:gd name="connsiteY30" fmla="*/ 114677 h 190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09307" h="190383">
                  <a:moveTo>
                    <a:pt x="204951" y="114677"/>
                  </a:moveTo>
                  <a:cubicBezTo>
                    <a:pt x="201077" y="117752"/>
                    <a:pt x="198191" y="124147"/>
                    <a:pt x="191830" y="117666"/>
                  </a:cubicBezTo>
                  <a:cubicBezTo>
                    <a:pt x="189247" y="115037"/>
                    <a:pt x="185635" y="113346"/>
                    <a:pt x="181354" y="112820"/>
                  </a:cubicBezTo>
                  <a:cubicBezTo>
                    <a:pt x="179382" y="117026"/>
                    <a:pt x="183211" y="118895"/>
                    <a:pt x="185246" y="120261"/>
                  </a:cubicBezTo>
                  <a:cubicBezTo>
                    <a:pt x="191687" y="124593"/>
                    <a:pt x="193316" y="130542"/>
                    <a:pt x="194636" y="137840"/>
                  </a:cubicBezTo>
                  <a:cubicBezTo>
                    <a:pt x="196487" y="148099"/>
                    <a:pt x="197185" y="158403"/>
                    <a:pt x="197185" y="167004"/>
                  </a:cubicBezTo>
                  <a:cubicBezTo>
                    <a:pt x="200408" y="171387"/>
                    <a:pt x="205934" y="152248"/>
                    <a:pt x="205803" y="169936"/>
                  </a:cubicBezTo>
                  <a:cubicBezTo>
                    <a:pt x="205774" y="173399"/>
                    <a:pt x="214958" y="177462"/>
                    <a:pt x="203705" y="179462"/>
                  </a:cubicBezTo>
                  <a:cubicBezTo>
                    <a:pt x="200648" y="180005"/>
                    <a:pt x="198928" y="187389"/>
                    <a:pt x="194939" y="190384"/>
                  </a:cubicBezTo>
                  <a:cubicBezTo>
                    <a:pt x="164781" y="158843"/>
                    <a:pt x="134628" y="127302"/>
                    <a:pt x="104470" y="95766"/>
                  </a:cubicBezTo>
                  <a:cubicBezTo>
                    <a:pt x="78330" y="68431"/>
                    <a:pt x="48749" y="45154"/>
                    <a:pt x="18379" y="22809"/>
                  </a:cubicBezTo>
                  <a:cubicBezTo>
                    <a:pt x="11830" y="17991"/>
                    <a:pt x="4343" y="14259"/>
                    <a:pt x="0" y="6898"/>
                  </a:cubicBezTo>
                  <a:cubicBezTo>
                    <a:pt x="4943" y="7024"/>
                    <a:pt x="9538" y="5801"/>
                    <a:pt x="13813" y="3349"/>
                  </a:cubicBezTo>
                  <a:cubicBezTo>
                    <a:pt x="13813" y="7750"/>
                    <a:pt x="13676" y="12253"/>
                    <a:pt x="18054" y="14996"/>
                  </a:cubicBezTo>
                  <a:cubicBezTo>
                    <a:pt x="19871" y="16133"/>
                    <a:pt x="21986" y="16899"/>
                    <a:pt x="24015" y="15516"/>
                  </a:cubicBezTo>
                  <a:cubicBezTo>
                    <a:pt x="32358" y="9853"/>
                    <a:pt x="32307" y="9853"/>
                    <a:pt x="38125" y="15396"/>
                  </a:cubicBezTo>
                  <a:cubicBezTo>
                    <a:pt x="40474" y="17631"/>
                    <a:pt x="43526" y="19328"/>
                    <a:pt x="45291" y="21928"/>
                  </a:cubicBezTo>
                  <a:cubicBezTo>
                    <a:pt x="47395" y="25026"/>
                    <a:pt x="47794" y="30227"/>
                    <a:pt x="51058" y="22391"/>
                  </a:cubicBezTo>
                  <a:cubicBezTo>
                    <a:pt x="53075" y="17539"/>
                    <a:pt x="57990" y="18682"/>
                    <a:pt x="62179" y="20140"/>
                  </a:cubicBezTo>
                  <a:cubicBezTo>
                    <a:pt x="58630" y="8018"/>
                    <a:pt x="58630" y="8018"/>
                    <a:pt x="47097" y="9435"/>
                  </a:cubicBezTo>
                  <a:cubicBezTo>
                    <a:pt x="43543" y="9876"/>
                    <a:pt x="43543" y="9876"/>
                    <a:pt x="40708" y="0"/>
                  </a:cubicBezTo>
                  <a:cubicBezTo>
                    <a:pt x="67854" y="2040"/>
                    <a:pt x="70986" y="5246"/>
                    <a:pt x="68883" y="29787"/>
                  </a:cubicBezTo>
                  <a:cubicBezTo>
                    <a:pt x="73689" y="39308"/>
                    <a:pt x="79987" y="45406"/>
                    <a:pt x="90034" y="45657"/>
                  </a:cubicBezTo>
                  <a:cubicBezTo>
                    <a:pt x="91269" y="45686"/>
                    <a:pt x="93640" y="49926"/>
                    <a:pt x="94189" y="45308"/>
                  </a:cubicBezTo>
                  <a:cubicBezTo>
                    <a:pt x="94417" y="43371"/>
                    <a:pt x="94103" y="40565"/>
                    <a:pt x="90617" y="42017"/>
                  </a:cubicBezTo>
                  <a:cubicBezTo>
                    <a:pt x="78141" y="47206"/>
                    <a:pt x="74604" y="37302"/>
                    <a:pt x="68889" y="29787"/>
                  </a:cubicBezTo>
                  <a:cubicBezTo>
                    <a:pt x="75312" y="27701"/>
                    <a:pt x="79027" y="19311"/>
                    <a:pt x="87662" y="23934"/>
                  </a:cubicBezTo>
                  <a:cubicBezTo>
                    <a:pt x="82399" y="18077"/>
                    <a:pt x="77135" y="12219"/>
                    <a:pt x="70654" y="5006"/>
                  </a:cubicBezTo>
                  <a:cubicBezTo>
                    <a:pt x="78964" y="3172"/>
                    <a:pt x="83513" y="2743"/>
                    <a:pt x="87451" y="11447"/>
                  </a:cubicBezTo>
                  <a:cubicBezTo>
                    <a:pt x="95395" y="28992"/>
                    <a:pt x="104093" y="30192"/>
                    <a:pt x="115552" y="17111"/>
                  </a:cubicBezTo>
                  <a:cubicBezTo>
                    <a:pt x="145950" y="49086"/>
                    <a:pt x="176679" y="80753"/>
                    <a:pt x="204951" y="114677"/>
                  </a:cubicBezTo>
                  <a:close/>
                </a:path>
              </a:pathLst>
            </a:custGeom>
            <a:grpFill/>
            <a:ln w="5715" cap="flat">
              <a:noFill/>
              <a:prstDash val="solid"/>
              <a:miter/>
            </a:ln>
          </p:spPr>
          <p:txBody>
            <a:bodyPr rtlCol="0" anchor="ctr"/>
            <a:lstStyle/>
            <a:p>
              <a:endParaRPr lang="zh-CN" altLang="en-US"/>
            </a:p>
          </p:txBody>
        </p:sp>
        <p:sp>
          <p:nvSpPr>
            <p:cNvPr id="3270" name="任意多边形: 形状 3269">
              <a:extLst>
                <a:ext uri="{FF2B5EF4-FFF2-40B4-BE49-F238E27FC236}">
                  <a16:creationId xmlns:a16="http://schemas.microsoft.com/office/drawing/2014/main" id="{5872DD58-4BF6-C9E3-AB99-6854176F7E9E}"/>
                </a:ext>
              </a:extLst>
            </p:cNvPr>
            <p:cNvSpPr/>
            <p:nvPr/>
          </p:nvSpPr>
          <p:spPr>
            <a:xfrm>
              <a:off x="7434302" y="902232"/>
              <a:ext cx="159171" cy="185777"/>
            </a:xfrm>
            <a:custGeom>
              <a:avLst/>
              <a:gdLst>
                <a:gd name="connsiteX0" fmla="*/ 133333 w 159171"/>
                <a:gd name="connsiteY0" fmla="*/ 89308 h 185777"/>
                <a:gd name="connsiteX1" fmla="*/ 141043 w 159171"/>
                <a:gd name="connsiteY1" fmla="*/ 96829 h 185777"/>
                <a:gd name="connsiteX2" fmla="*/ 145666 w 159171"/>
                <a:gd name="connsiteY2" fmla="*/ 103104 h 185777"/>
                <a:gd name="connsiteX3" fmla="*/ 154290 w 159171"/>
                <a:gd name="connsiteY3" fmla="*/ 113448 h 185777"/>
                <a:gd name="connsiteX4" fmla="*/ 159125 w 159171"/>
                <a:gd name="connsiteY4" fmla="*/ 116403 h 185777"/>
                <a:gd name="connsiteX5" fmla="*/ 153896 w 159171"/>
                <a:gd name="connsiteY5" fmla="*/ 120055 h 185777"/>
                <a:gd name="connsiteX6" fmla="*/ 141877 w 159171"/>
                <a:gd name="connsiteY6" fmla="*/ 123404 h 185777"/>
                <a:gd name="connsiteX7" fmla="*/ 138882 w 159171"/>
                <a:gd name="connsiteY7" fmla="*/ 126713 h 185777"/>
                <a:gd name="connsiteX8" fmla="*/ 134310 w 159171"/>
                <a:gd name="connsiteY8" fmla="*/ 133708 h 185777"/>
                <a:gd name="connsiteX9" fmla="*/ 124075 w 159171"/>
                <a:gd name="connsiteY9" fmla="*/ 134823 h 185777"/>
                <a:gd name="connsiteX10" fmla="*/ 131042 w 159171"/>
                <a:gd name="connsiteY10" fmla="*/ 144304 h 185777"/>
                <a:gd name="connsiteX11" fmla="*/ 112548 w 159171"/>
                <a:gd name="connsiteY11" fmla="*/ 147996 h 185777"/>
                <a:gd name="connsiteX12" fmla="*/ 101529 w 159171"/>
                <a:gd name="connsiteY12" fmla="*/ 156265 h 185777"/>
                <a:gd name="connsiteX13" fmla="*/ 89339 w 159171"/>
                <a:gd name="connsiteY13" fmla="*/ 140406 h 185777"/>
                <a:gd name="connsiteX14" fmla="*/ 92094 w 159171"/>
                <a:gd name="connsiteY14" fmla="*/ 154722 h 185777"/>
                <a:gd name="connsiteX15" fmla="*/ 110062 w 159171"/>
                <a:gd name="connsiteY15" fmla="*/ 183520 h 185777"/>
                <a:gd name="connsiteX16" fmla="*/ 105193 w 159171"/>
                <a:gd name="connsiteY16" fmla="*/ 185052 h 185777"/>
                <a:gd name="connsiteX17" fmla="*/ 83481 w 159171"/>
                <a:gd name="connsiteY17" fmla="*/ 181948 h 185777"/>
                <a:gd name="connsiteX18" fmla="*/ 83521 w 159171"/>
                <a:gd name="connsiteY18" fmla="*/ 181931 h 185777"/>
                <a:gd name="connsiteX19" fmla="*/ 81470 w 159171"/>
                <a:gd name="connsiteY19" fmla="*/ 173056 h 185777"/>
                <a:gd name="connsiteX20" fmla="*/ 80989 w 159171"/>
                <a:gd name="connsiteY20" fmla="*/ 171839 h 185777"/>
                <a:gd name="connsiteX21" fmla="*/ 81475 w 159171"/>
                <a:gd name="connsiteY21" fmla="*/ 173450 h 185777"/>
                <a:gd name="connsiteX22" fmla="*/ 77115 w 159171"/>
                <a:gd name="connsiteY22" fmla="*/ 178982 h 185777"/>
                <a:gd name="connsiteX23" fmla="*/ 74023 w 159171"/>
                <a:gd name="connsiteY23" fmla="*/ 177674 h 185777"/>
                <a:gd name="connsiteX24" fmla="*/ 67776 w 159171"/>
                <a:gd name="connsiteY24" fmla="*/ 174725 h 185777"/>
                <a:gd name="connsiteX25" fmla="*/ 67639 w 159171"/>
                <a:gd name="connsiteY25" fmla="*/ 174673 h 185777"/>
                <a:gd name="connsiteX26" fmla="*/ 66931 w 159171"/>
                <a:gd name="connsiteY26" fmla="*/ 172679 h 185777"/>
                <a:gd name="connsiteX27" fmla="*/ 67485 w 159171"/>
                <a:gd name="connsiteY27" fmla="*/ 171644 h 185777"/>
                <a:gd name="connsiteX28" fmla="*/ 68211 w 159171"/>
                <a:gd name="connsiteY28" fmla="*/ 169438 h 185777"/>
                <a:gd name="connsiteX29" fmla="*/ 67211 w 159171"/>
                <a:gd name="connsiteY29" fmla="*/ 171839 h 185777"/>
                <a:gd name="connsiteX30" fmla="*/ 63942 w 159171"/>
                <a:gd name="connsiteY30" fmla="*/ 171804 h 185777"/>
                <a:gd name="connsiteX31" fmla="*/ 64113 w 159171"/>
                <a:gd name="connsiteY31" fmla="*/ 172010 h 185777"/>
                <a:gd name="connsiteX32" fmla="*/ 59467 w 159171"/>
                <a:gd name="connsiteY32" fmla="*/ 168678 h 185777"/>
                <a:gd name="connsiteX33" fmla="*/ 57867 w 159171"/>
                <a:gd name="connsiteY33" fmla="*/ 167661 h 185777"/>
                <a:gd name="connsiteX34" fmla="*/ 49894 w 159171"/>
                <a:gd name="connsiteY34" fmla="*/ 145778 h 185777"/>
                <a:gd name="connsiteX35" fmla="*/ 52683 w 159171"/>
                <a:gd name="connsiteY35" fmla="*/ 134331 h 185777"/>
                <a:gd name="connsiteX36" fmla="*/ 55615 w 159171"/>
                <a:gd name="connsiteY36" fmla="*/ 124753 h 185777"/>
                <a:gd name="connsiteX37" fmla="*/ 45305 w 159171"/>
                <a:gd name="connsiteY37" fmla="*/ 90394 h 185777"/>
                <a:gd name="connsiteX38" fmla="*/ 45619 w 159171"/>
                <a:gd name="connsiteY38" fmla="*/ 75809 h 185777"/>
                <a:gd name="connsiteX39" fmla="*/ 47900 w 159171"/>
                <a:gd name="connsiteY39" fmla="*/ 72032 h 185777"/>
                <a:gd name="connsiteX40" fmla="*/ 62627 w 159171"/>
                <a:gd name="connsiteY40" fmla="*/ 65848 h 185777"/>
                <a:gd name="connsiteX41" fmla="*/ 64565 w 159171"/>
                <a:gd name="connsiteY41" fmla="*/ 62082 h 185777"/>
                <a:gd name="connsiteX42" fmla="*/ 86036 w 159171"/>
                <a:gd name="connsiteY42" fmla="*/ 62025 h 185777"/>
                <a:gd name="connsiteX43" fmla="*/ 58169 w 159171"/>
                <a:gd name="connsiteY43" fmla="*/ 52921 h 185777"/>
                <a:gd name="connsiteX44" fmla="*/ 32200 w 159171"/>
                <a:gd name="connsiteY44" fmla="*/ 48983 h 185777"/>
                <a:gd name="connsiteX45" fmla="*/ 30937 w 159171"/>
                <a:gd name="connsiteY45" fmla="*/ 59579 h 185777"/>
                <a:gd name="connsiteX46" fmla="*/ 18799 w 159171"/>
                <a:gd name="connsiteY46" fmla="*/ 73318 h 185777"/>
                <a:gd name="connsiteX47" fmla="*/ 11729 w 159171"/>
                <a:gd name="connsiteY47" fmla="*/ 54258 h 185777"/>
                <a:gd name="connsiteX48" fmla="*/ 5540 w 159171"/>
                <a:gd name="connsiteY48" fmla="*/ 34301 h 185777"/>
                <a:gd name="connsiteX49" fmla="*/ 2420 w 159171"/>
                <a:gd name="connsiteY49" fmla="*/ 30798 h 185777"/>
                <a:gd name="connsiteX50" fmla="*/ 5037 w 159171"/>
                <a:gd name="connsiteY50" fmla="*/ 16802 h 185777"/>
                <a:gd name="connsiteX51" fmla="*/ 43682 w 159171"/>
                <a:gd name="connsiteY51" fmla="*/ 0 h 185777"/>
                <a:gd name="connsiteX52" fmla="*/ 72548 w 159171"/>
                <a:gd name="connsiteY52" fmla="*/ 38159 h 185777"/>
                <a:gd name="connsiteX53" fmla="*/ 90156 w 159171"/>
                <a:gd name="connsiteY53" fmla="*/ 35079 h 185777"/>
                <a:gd name="connsiteX54" fmla="*/ 77932 w 159171"/>
                <a:gd name="connsiteY54" fmla="*/ 21374 h 185777"/>
                <a:gd name="connsiteX55" fmla="*/ 101009 w 159171"/>
                <a:gd name="connsiteY55" fmla="*/ 21608 h 185777"/>
                <a:gd name="connsiteX56" fmla="*/ 108981 w 159171"/>
                <a:gd name="connsiteY56" fmla="*/ 26552 h 185777"/>
                <a:gd name="connsiteX57" fmla="*/ 119463 w 159171"/>
                <a:gd name="connsiteY57" fmla="*/ 43274 h 185777"/>
                <a:gd name="connsiteX58" fmla="*/ 123469 w 159171"/>
                <a:gd name="connsiteY58" fmla="*/ 53138 h 185777"/>
                <a:gd name="connsiteX59" fmla="*/ 95717 w 159171"/>
                <a:gd name="connsiteY59" fmla="*/ 62534 h 185777"/>
                <a:gd name="connsiteX60" fmla="*/ 127401 w 159171"/>
                <a:gd name="connsiteY60" fmla="*/ 77810 h 185777"/>
                <a:gd name="connsiteX61" fmla="*/ 112508 w 159171"/>
                <a:gd name="connsiteY61" fmla="*/ 74198 h 185777"/>
                <a:gd name="connsiteX62" fmla="*/ 118863 w 159171"/>
                <a:gd name="connsiteY62" fmla="*/ 92783 h 185777"/>
                <a:gd name="connsiteX63" fmla="*/ 124263 w 159171"/>
                <a:gd name="connsiteY63" fmla="*/ 92377 h 185777"/>
                <a:gd name="connsiteX64" fmla="*/ 120840 w 159171"/>
                <a:gd name="connsiteY64" fmla="*/ 87782 h 185777"/>
                <a:gd name="connsiteX65" fmla="*/ 118577 w 159171"/>
                <a:gd name="connsiteY65" fmla="*/ 84119 h 185777"/>
                <a:gd name="connsiteX66" fmla="*/ 133333 w 159171"/>
                <a:gd name="connsiteY66" fmla="*/ 89308 h 185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59171" h="185777">
                  <a:moveTo>
                    <a:pt x="133333" y="89308"/>
                  </a:moveTo>
                  <a:cubicBezTo>
                    <a:pt x="133979" y="93795"/>
                    <a:pt x="134453" y="98612"/>
                    <a:pt x="141043" y="96829"/>
                  </a:cubicBezTo>
                  <a:cubicBezTo>
                    <a:pt x="148672" y="94766"/>
                    <a:pt x="147266" y="97281"/>
                    <a:pt x="145666" y="103104"/>
                  </a:cubicBezTo>
                  <a:cubicBezTo>
                    <a:pt x="144306" y="108053"/>
                    <a:pt x="146323" y="114294"/>
                    <a:pt x="154290" y="113448"/>
                  </a:cubicBezTo>
                  <a:cubicBezTo>
                    <a:pt x="156765" y="113186"/>
                    <a:pt x="158816" y="113637"/>
                    <a:pt x="159125" y="116403"/>
                  </a:cubicBezTo>
                  <a:cubicBezTo>
                    <a:pt x="159599" y="120712"/>
                    <a:pt x="156307" y="119329"/>
                    <a:pt x="153896" y="120055"/>
                  </a:cubicBezTo>
                  <a:cubicBezTo>
                    <a:pt x="149930" y="121255"/>
                    <a:pt x="146609" y="124353"/>
                    <a:pt x="141877" y="123404"/>
                  </a:cubicBezTo>
                  <a:cubicBezTo>
                    <a:pt x="141094" y="123250"/>
                    <a:pt x="139185" y="125381"/>
                    <a:pt x="138882" y="126713"/>
                  </a:cubicBezTo>
                  <a:cubicBezTo>
                    <a:pt x="137105" y="134428"/>
                    <a:pt x="136894" y="135068"/>
                    <a:pt x="134310" y="133708"/>
                  </a:cubicBezTo>
                  <a:cubicBezTo>
                    <a:pt x="130355" y="131628"/>
                    <a:pt x="126801" y="128010"/>
                    <a:pt x="124075" y="134823"/>
                  </a:cubicBezTo>
                  <a:cubicBezTo>
                    <a:pt x="121291" y="141789"/>
                    <a:pt x="130830" y="138520"/>
                    <a:pt x="131042" y="144304"/>
                  </a:cubicBezTo>
                  <a:cubicBezTo>
                    <a:pt x="125521" y="147167"/>
                    <a:pt x="120457" y="151036"/>
                    <a:pt x="112548" y="147996"/>
                  </a:cubicBezTo>
                  <a:cubicBezTo>
                    <a:pt x="105975" y="145470"/>
                    <a:pt x="102426" y="150104"/>
                    <a:pt x="101529" y="156265"/>
                  </a:cubicBezTo>
                  <a:cubicBezTo>
                    <a:pt x="93637" y="153991"/>
                    <a:pt x="95494" y="144818"/>
                    <a:pt x="89339" y="140406"/>
                  </a:cubicBezTo>
                  <a:cubicBezTo>
                    <a:pt x="85619" y="146618"/>
                    <a:pt x="87665" y="151413"/>
                    <a:pt x="92094" y="154722"/>
                  </a:cubicBezTo>
                  <a:cubicBezTo>
                    <a:pt x="102232" y="162300"/>
                    <a:pt x="104032" y="174405"/>
                    <a:pt x="110062" y="183520"/>
                  </a:cubicBezTo>
                  <a:cubicBezTo>
                    <a:pt x="108182" y="186412"/>
                    <a:pt x="106336" y="186046"/>
                    <a:pt x="105193" y="185052"/>
                  </a:cubicBezTo>
                  <a:cubicBezTo>
                    <a:pt x="95037" y="176222"/>
                    <a:pt x="95071" y="176182"/>
                    <a:pt x="83481" y="181948"/>
                  </a:cubicBezTo>
                  <a:cubicBezTo>
                    <a:pt x="83481" y="181948"/>
                    <a:pt x="83521" y="181931"/>
                    <a:pt x="83521" y="181931"/>
                  </a:cubicBezTo>
                  <a:cubicBezTo>
                    <a:pt x="81761" y="179211"/>
                    <a:pt x="82407" y="175931"/>
                    <a:pt x="81470" y="173056"/>
                  </a:cubicBezTo>
                  <a:cubicBezTo>
                    <a:pt x="80006" y="171479"/>
                    <a:pt x="82910" y="172896"/>
                    <a:pt x="80989" y="171839"/>
                  </a:cubicBezTo>
                  <a:cubicBezTo>
                    <a:pt x="80984" y="172416"/>
                    <a:pt x="81412" y="172862"/>
                    <a:pt x="81475" y="173450"/>
                  </a:cubicBezTo>
                  <a:cubicBezTo>
                    <a:pt x="81224" y="176268"/>
                    <a:pt x="79721" y="178062"/>
                    <a:pt x="77115" y="178982"/>
                  </a:cubicBezTo>
                  <a:cubicBezTo>
                    <a:pt x="76086" y="178548"/>
                    <a:pt x="75052" y="178114"/>
                    <a:pt x="74023" y="177674"/>
                  </a:cubicBezTo>
                  <a:cubicBezTo>
                    <a:pt x="72234" y="176073"/>
                    <a:pt x="69337" y="176811"/>
                    <a:pt x="67776" y="174725"/>
                  </a:cubicBezTo>
                  <a:lnTo>
                    <a:pt x="67639" y="174673"/>
                  </a:lnTo>
                  <a:cubicBezTo>
                    <a:pt x="66999" y="174027"/>
                    <a:pt x="66765" y="173364"/>
                    <a:pt x="66931" y="172679"/>
                  </a:cubicBezTo>
                  <a:cubicBezTo>
                    <a:pt x="67102" y="171982"/>
                    <a:pt x="67285" y="171639"/>
                    <a:pt x="67485" y="171644"/>
                  </a:cubicBezTo>
                  <a:cubicBezTo>
                    <a:pt x="68519" y="171033"/>
                    <a:pt x="68759" y="170296"/>
                    <a:pt x="68211" y="169438"/>
                  </a:cubicBezTo>
                  <a:cubicBezTo>
                    <a:pt x="68165" y="170353"/>
                    <a:pt x="68051" y="171244"/>
                    <a:pt x="67211" y="171839"/>
                  </a:cubicBezTo>
                  <a:cubicBezTo>
                    <a:pt x="66108" y="172484"/>
                    <a:pt x="65022" y="172444"/>
                    <a:pt x="63942" y="171804"/>
                  </a:cubicBezTo>
                  <a:lnTo>
                    <a:pt x="64113" y="172010"/>
                  </a:lnTo>
                  <a:cubicBezTo>
                    <a:pt x="63176" y="170044"/>
                    <a:pt x="61644" y="168907"/>
                    <a:pt x="59467" y="168678"/>
                  </a:cubicBezTo>
                  <a:cubicBezTo>
                    <a:pt x="58615" y="168844"/>
                    <a:pt x="58078" y="168501"/>
                    <a:pt x="57867" y="167661"/>
                  </a:cubicBezTo>
                  <a:cubicBezTo>
                    <a:pt x="57850" y="159420"/>
                    <a:pt x="56998" y="151899"/>
                    <a:pt x="49894" y="145778"/>
                  </a:cubicBezTo>
                  <a:cubicBezTo>
                    <a:pt x="45414" y="141921"/>
                    <a:pt x="43465" y="136371"/>
                    <a:pt x="52683" y="134331"/>
                  </a:cubicBezTo>
                  <a:cubicBezTo>
                    <a:pt x="58769" y="132988"/>
                    <a:pt x="59655" y="127056"/>
                    <a:pt x="55615" y="124753"/>
                  </a:cubicBezTo>
                  <a:cubicBezTo>
                    <a:pt x="40767" y="116300"/>
                    <a:pt x="48311" y="101858"/>
                    <a:pt x="45305" y="90394"/>
                  </a:cubicBezTo>
                  <a:cubicBezTo>
                    <a:pt x="44122" y="85885"/>
                    <a:pt x="44791" y="80662"/>
                    <a:pt x="45619" y="75809"/>
                  </a:cubicBezTo>
                  <a:cubicBezTo>
                    <a:pt x="46042" y="74352"/>
                    <a:pt x="46820" y="73095"/>
                    <a:pt x="47900" y="72032"/>
                  </a:cubicBezTo>
                  <a:cubicBezTo>
                    <a:pt x="52483" y="69220"/>
                    <a:pt x="58981" y="70969"/>
                    <a:pt x="62627" y="65848"/>
                  </a:cubicBezTo>
                  <a:cubicBezTo>
                    <a:pt x="63136" y="64505"/>
                    <a:pt x="63793" y="63282"/>
                    <a:pt x="64565" y="62082"/>
                  </a:cubicBezTo>
                  <a:cubicBezTo>
                    <a:pt x="71891" y="53378"/>
                    <a:pt x="79292" y="62631"/>
                    <a:pt x="86036" y="62025"/>
                  </a:cubicBezTo>
                  <a:cubicBezTo>
                    <a:pt x="78023" y="56230"/>
                    <a:pt x="65965" y="61299"/>
                    <a:pt x="58169" y="52921"/>
                  </a:cubicBezTo>
                  <a:cubicBezTo>
                    <a:pt x="47437" y="61991"/>
                    <a:pt x="40133" y="54012"/>
                    <a:pt x="32200" y="48983"/>
                  </a:cubicBezTo>
                  <a:cubicBezTo>
                    <a:pt x="32172" y="51726"/>
                    <a:pt x="31886" y="55756"/>
                    <a:pt x="30937" y="59579"/>
                  </a:cubicBezTo>
                  <a:cubicBezTo>
                    <a:pt x="29280" y="66231"/>
                    <a:pt x="28400" y="75918"/>
                    <a:pt x="18799" y="73318"/>
                  </a:cubicBezTo>
                  <a:cubicBezTo>
                    <a:pt x="10312" y="71020"/>
                    <a:pt x="7757" y="61231"/>
                    <a:pt x="11729" y="54258"/>
                  </a:cubicBezTo>
                  <a:cubicBezTo>
                    <a:pt x="17541" y="44063"/>
                    <a:pt x="12530" y="39394"/>
                    <a:pt x="5540" y="34301"/>
                  </a:cubicBezTo>
                  <a:cubicBezTo>
                    <a:pt x="4374" y="33244"/>
                    <a:pt x="3363" y="32055"/>
                    <a:pt x="2420" y="30798"/>
                  </a:cubicBezTo>
                  <a:cubicBezTo>
                    <a:pt x="-1472" y="25249"/>
                    <a:pt x="-718" y="20551"/>
                    <a:pt x="5037" y="16802"/>
                  </a:cubicBezTo>
                  <a:cubicBezTo>
                    <a:pt x="16953" y="8978"/>
                    <a:pt x="28629" y="600"/>
                    <a:pt x="43682" y="0"/>
                  </a:cubicBezTo>
                  <a:cubicBezTo>
                    <a:pt x="56821" y="9601"/>
                    <a:pt x="65548" y="22734"/>
                    <a:pt x="72548" y="38159"/>
                  </a:cubicBezTo>
                  <a:cubicBezTo>
                    <a:pt x="77080" y="26860"/>
                    <a:pt x="77080" y="26860"/>
                    <a:pt x="90156" y="35079"/>
                  </a:cubicBezTo>
                  <a:cubicBezTo>
                    <a:pt x="87887" y="28146"/>
                    <a:pt x="87887" y="28146"/>
                    <a:pt x="77932" y="21374"/>
                  </a:cubicBezTo>
                  <a:cubicBezTo>
                    <a:pt x="86893" y="23437"/>
                    <a:pt x="93614" y="15328"/>
                    <a:pt x="101009" y="21608"/>
                  </a:cubicBezTo>
                  <a:cubicBezTo>
                    <a:pt x="107604" y="17002"/>
                    <a:pt x="108427" y="20128"/>
                    <a:pt x="108981" y="26552"/>
                  </a:cubicBezTo>
                  <a:cubicBezTo>
                    <a:pt x="109576" y="33438"/>
                    <a:pt x="111313" y="40411"/>
                    <a:pt x="119463" y="43274"/>
                  </a:cubicBezTo>
                  <a:cubicBezTo>
                    <a:pt x="123903" y="44834"/>
                    <a:pt x="123349" y="49332"/>
                    <a:pt x="123469" y="53138"/>
                  </a:cubicBezTo>
                  <a:cubicBezTo>
                    <a:pt x="116880" y="60619"/>
                    <a:pt x="106667" y="58613"/>
                    <a:pt x="95717" y="62534"/>
                  </a:cubicBezTo>
                  <a:cubicBezTo>
                    <a:pt x="108393" y="67391"/>
                    <a:pt x="124109" y="60699"/>
                    <a:pt x="127401" y="77810"/>
                  </a:cubicBezTo>
                  <a:cubicBezTo>
                    <a:pt x="121783" y="79564"/>
                    <a:pt x="118034" y="72529"/>
                    <a:pt x="112508" y="74198"/>
                  </a:cubicBezTo>
                  <a:cubicBezTo>
                    <a:pt x="110124" y="82222"/>
                    <a:pt x="112519" y="88188"/>
                    <a:pt x="118863" y="92783"/>
                  </a:cubicBezTo>
                  <a:cubicBezTo>
                    <a:pt x="120852" y="94223"/>
                    <a:pt x="123063" y="94909"/>
                    <a:pt x="124263" y="92377"/>
                  </a:cubicBezTo>
                  <a:cubicBezTo>
                    <a:pt x="125681" y="89383"/>
                    <a:pt x="122063" y="89297"/>
                    <a:pt x="120840" y="87782"/>
                  </a:cubicBezTo>
                  <a:cubicBezTo>
                    <a:pt x="120183" y="86971"/>
                    <a:pt x="119726" y="85999"/>
                    <a:pt x="118577" y="84119"/>
                  </a:cubicBezTo>
                  <a:cubicBezTo>
                    <a:pt x="124852" y="83285"/>
                    <a:pt x="128647" y="87788"/>
                    <a:pt x="133333" y="89308"/>
                  </a:cubicBezTo>
                  <a:close/>
                </a:path>
              </a:pathLst>
            </a:custGeom>
            <a:grpFill/>
            <a:ln w="5715" cap="flat">
              <a:noFill/>
              <a:prstDash val="solid"/>
              <a:miter/>
            </a:ln>
          </p:spPr>
          <p:txBody>
            <a:bodyPr rtlCol="0" anchor="ctr"/>
            <a:lstStyle/>
            <a:p>
              <a:endParaRPr lang="zh-CN" altLang="en-US"/>
            </a:p>
          </p:txBody>
        </p:sp>
        <p:sp>
          <p:nvSpPr>
            <p:cNvPr id="3271" name="任意多边形: 形状 3270">
              <a:extLst>
                <a:ext uri="{FF2B5EF4-FFF2-40B4-BE49-F238E27FC236}">
                  <a16:creationId xmlns:a16="http://schemas.microsoft.com/office/drawing/2014/main" id="{4323BB85-7D31-624F-8078-B2E02040575E}"/>
                </a:ext>
              </a:extLst>
            </p:cNvPr>
            <p:cNvSpPr/>
            <p:nvPr/>
          </p:nvSpPr>
          <p:spPr>
            <a:xfrm>
              <a:off x="7867050" y="942399"/>
              <a:ext cx="190804" cy="223969"/>
            </a:xfrm>
            <a:custGeom>
              <a:avLst/>
              <a:gdLst>
                <a:gd name="connsiteX0" fmla="*/ 88634 w 190804"/>
                <a:gd name="connsiteY0" fmla="*/ 45856 h 223969"/>
                <a:gd name="connsiteX1" fmla="*/ 107430 w 190804"/>
                <a:gd name="connsiteY1" fmla="*/ 55571 h 223969"/>
                <a:gd name="connsiteX2" fmla="*/ 118232 w 190804"/>
                <a:gd name="connsiteY2" fmla="*/ 68881 h 223969"/>
                <a:gd name="connsiteX3" fmla="*/ 116717 w 190804"/>
                <a:gd name="connsiteY3" fmla="*/ 70442 h 223969"/>
                <a:gd name="connsiteX4" fmla="*/ 110734 w 190804"/>
                <a:gd name="connsiteY4" fmla="*/ 75339 h 223969"/>
                <a:gd name="connsiteX5" fmla="*/ 110128 w 190804"/>
                <a:gd name="connsiteY5" fmla="*/ 79317 h 223969"/>
                <a:gd name="connsiteX6" fmla="*/ 109939 w 190804"/>
                <a:gd name="connsiteY6" fmla="*/ 86232 h 223969"/>
                <a:gd name="connsiteX7" fmla="*/ 116695 w 190804"/>
                <a:gd name="connsiteY7" fmla="*/ 94267 h 223969"/>
                <a:gd name="connsiteX8" fmla="*/ 121678 w 190804"/>
                <a:gd name="connsiteY8" fmla="*/ 102320 h 223969"/>
                <a:gd name="connsiteX9" fmla="*/ 129399 w 190804"/>
                <a:gd name="connsiteY9" fmla="*/ 125454 h 223969"/>
                <a:gd name="connsiteX10" fmla="*/ 135760 w 190804"/>
                <a:gd name="connsiteY10" fmla="*/ 144171 h 223969"/>
                <a:gd name="connsiteX11" fmla="*/ 149733 w 190804"/>
                <a:gd name="connsiteY11" fmla="*/ 157652 h 223969"/>
                <a:gd name="connsiteX12" fmla="*/ 168032 w 190804"/>
                <a:gd name="connsiteY12" fmla="*/ 196423 h 223969"/>
                <a:gd name="connsiteX13" fmla="*/ 182223 w 190804"/>
                <a:gd name="connsiteY13" fmla="*/ 211248 h 223969"/>
                <a:gd name="connsiteX14" fmla="*/ 190492 w 190804"/>
                <a:gd name="connsiteY14" fmla="*/ 223969 h 223969"/>
                <a:gd name="connsiteX15" fmla="*/ 155557 w 190804"/>
                <a:gd name="connsiteY15" fmla="*/ 216191 h 223969"/>
                <a:gd name="connsiteX16" fmla="*/ 85702 w 190804"/>
                <a:gd name="connsiteY16" fmla="*/ 199858 h 223969"/>
                <a:gd name="connsiteX17" fmla="*/ 77970 w 190804"/>
                <a:gd name="connsiteY17" fmla="*/ 197457 h 223969"/>
                <a:gd name="connsiteX18" fmla="*/ 82193 w 190804"/>
                <a:gd name="connsiteY18" fmla="*/ 186673 h 223969"/>
                <a:gd name="connsiteX19" fmla="*/ 75581 w 190804"/>
                <a:gd name="connsiteY19" fmla="*/ 177261 h 223969"/>
                <a:gd name="connsiteX20" fmla="*/ 50269 w 190804"/>
                <a:gd name="connsiteY20" fmla="*/ 155429 h 223969"/>
                <a:gd name="connsiteX21" fmla="*/ 52395 w 190804"/>
                <a:gd name="connsiteY21" fmla="*/ 148611 h 223969"/>
                <a:gd name="connsiteX22" fmla="*/ 55744 w 190804"/>
                <a:gd name="connsiteY22" fmla="*/ 131381 h 223969"/>
                <a:gd name="connsiteX23" fmla="*/ 55744 w 190804"/>
                <a:gd name="connsiteY23" fmla="*/ 131375 h 223969"/>
                <a:gd name="connsiteX24" fmla="*/ 64688 w 190804"/>
                <a:gd name="connsiteY24" fmla="*/ 123242 h 223969"/>
                <a:gd name="connsiteX25" fmla="*/ 72186 w 190804"/>
                <a:gd name="connsiteY25" fmla="*/ 137953 h 223969"/>
                <a:gd name="connsiteX26" fmla="*/ 72186 w 190804"/>
                <a:gd name="connsiteY26" fmla="*/ 137959 h 223969"/>
                <a:gd name="connsiteX27" fmla="*/ 62082 w 190804"/>
                <a:gd name="connsiteY27" fmla="*/ 136930 h 223969"/>
                <a:gd name="connsiteX28" fmla="*/ 75232 w 190804"/>
                <a:gd name="connsiteY28" fmla="*/ 159607 h 223969"/>
                <a:gd name="connsiteX29" fmla="*/ 82564 w 190804"/>
                <a:gd name="connsiteY29" fmla="*/ 152549 h 223969"/>
                <a:gd name="connsiteX30" fmla="*/ 83850 w 190804"/>
                <a:gd name="connsiteY30" fmla="*/ 166448 h 223969"/>
                <a:gd name="connsiteX31" fmla="*/ 91674 w 190804"/>
                <a:gd name="connsiteY31" fmla="*/ 169385 h 223969"/>
                <a:gd name="connsiteX32" fmla="*/ 89846 w 190804"/>
                <a:gd name="connsiteY32" fmla="*/ 180490 h 223969"/>
                <a:gd name="connsiteX33" fmla="*/ 91908 w 190804"/>
                <a:gd name="connsiteY33" fmla="*/ 182358 h 223969"/>
                <a:gd name="connsiteX34" fmla="*/ 104619 w 190804"/>
                <a:gd name="connsiteY34" fmla="*/ 191554 h 223969"/>
                <a:gd name="connsiteX35" fmla="*/ 123312 w 190804"/>
                <a:gd name="connsiteY35" fmla="*/ 200669 h 223969"/>
                <a:gd name="connsiteX36" fmla="*/ 130662 w 190804"/>
                <a:gd name="connsiteY36" fmla="*/ 198406 h 223969"/>
                <a:gd name="connsiteX37" fmla="*/ 123427 w 190804"/>
                <a:gd name="connsiteY37" fmla="*/ 194680 h 223969"/>
                <a:gd name="connsiteX38" fmla="*/ 121512 w 190804"/>
                <a:gd name="connsiteY38" fmla="*/ 190582 h 223969"/>
                <a:gd name="connsiteX39" fmla="*/ 121512 w 190804"/>
                <a:gd name="connsiteY39" fmla="*/ 190577 h 223969"/>
                <a:gd name="connsiteX40" fmla="*/ 123924 w 190804"/>
                <a:gd name="connsiteY40" fmla="*/ 179244 h 223969"/>
                <a:gd name="connsiteX41" fmla="*/ 117597 w 190804"/>
                <a:gd name="connsiteY41" fmla="*/ 176803 h 223969"/>
                <a:gd name="connsiteX42" fmla="*/ 116340 w 190804"/>
                <a:gd name="connsiteY42" fmla="*/ 177455 h 223969"/>
                <a:gd name="connsiteX43" fmla="*/ 94058 w 190804"/>
                <a:gd name="connsiteY43" fmla="*/ 159075 h 223969"/>
                <a:gd name="connsiteX44" fmla="*/ 78753 w 190804"/>
                <a:gd name="connsiteY44" fmla="*/ 131369 h 223969"/>
                <a:gd name="connsiteX45" fmla="*/ 83988 w 190804"/>
                <a:gd name="connsiteY45" fmla="*/ 131375 h 223969"/>
                <a:gd name="connsiteX46" fmla="*/ 75661 w 190804"/>
                <a:gd name="connsiteY46" fmla="*/ 105806 h 223969"/>
                <a:gd name="connsiteX47" fmla="*/ 70975 w 190804"/>
                <a:gd name="connsiteY47" fmla="*/ 104074 h 223969"/>
                <a:gd name="connsiteX48" fmla="*/ 74266 w 190804"/>
                <a:gd name="connsiteY48" fmla="*/ 118567 h 223969"/>
                <a:gd name="connsiteX49" fmla="*/ 59019 w 190804"/>
                <a:gd name="connsiteY49" fmla="*/ 105057 h 223969"/>
                <a:gd name="connsiteX50" fmla="*/ 66643 w 190804"/>
                <a:gd name="connsiteY50" fmla="*/ 96553 h 223969"/>
                <a:gd name="connsiteX51" fmla="*/ 82490 w 190804"/>
                <a:gd name="connsiteY51" fmla="*/ 101463 h 223969"/>
                <a:gd name="connsiteX52" fmla="*/ 77838 w 190804"/>
                <a:gd name="connsiteY52" fmla="*/ 90404 h 223969"/>
                <a:gd name="connsiteX53" fmla="*/ 74421 w 190804"/>
                <a:gd name="connsiteY53" fmla="*/ 86695 h 223969"/>
                <a:gd name="connsiteX54" fmla="*/ 62430 w 190804"/>
                <a:gd name="connsiteY54" fmla="*/ 85003 h 223969"/>
                <a:gd name="connsiteX55" fmla="*/ 53190 w 190804"/>
                <a:gd name="connsiteY55" fmla="*/ 82049 h 223969"/>
                <a:gd name="connsiteX56" fmla="*/ 54258 w 190804"/>
                <a:gd name="connsiteY56" fmla="*/ 92301 h 223969"/>
                <a:gd name="connsiteX57" fmla="*/ 25060 w 190804"/>
                <a:gd name="connsiteY57" fmla="*/ 70802 h 223969"/>
                <a:gd name="connsiteX58" fmla="*/ 26135 w 190804"/>
                <a:gd name="connsiteY58" fmla="*/ 78740 h 223969"/>
                <a:gd name="connsiteX59" fmla="*/ 26135 w 190804"/>
                <a:gd name="connsiteY59" fmla="*/ 78745 h 223969"/>
                <a:gd name="connsiteX60" fmla="*/ 0 w 190804"/>
                <a:gd name="connsiteY60" fmla="*/ 67012 h 223969"/>
                <a:gd name="connsiteX61" fmla="*/ 11613 w 190804"/>
                <a:gd name="connsiteY61" fmla="*/ 66390 h 223969"/>
                <a:gd name="connsiteX62" fmla="*/ 10196 w 190804"/>
                <a:gd name="connsiteY62" fmla="*/ 55628 h 223969"/>
                <a:gd name="connsiteX63" fmla="*/ 9698 w 190804"/>
                <a:gd name="connsiteY63" fmla="*/ 49142 h 223969"/>
                <a:gd name="connsiteX64" fmla="*/ 9698 w 190804"/>
                <a:gd name="connsiteY64" fmla="*/ 49136 h 223969"/>
                <a:gd name="connsiteX65" fmla="*/ 43634 w 190804"/>
                <a:gd name="connsiteY65" fmla="*/ 74162 h 223969"/>
                <a:gd name="connsiteX66" fmla="*/ 47503 w 190804"/>
                <a:gd name="connsiteY66" fmla="*/ 55051 h 223969"/>
                <a:gd name="connsiteX67" fmla="*/ 45971 w 190804"/>
                <a:gd name="connsiteY67" fmla="*/ 40535 h 223969"/>
                <a:gd name="connsiteX68" fmla="*/ 38565 w 190804"/>
                <a:gd name="connsiteY68" fmla="*/ 24219 h 223969"/>
                <a:gd name="connsiteX69" fmla="*/ 55338 w 190804"/>
                <a:gd name="connsiteY69" fmla="*/ 39518 h 223969"/>
                <a:gd name="connsiteX70" fmla="*/ 65608 w 190804"/>
                <a:gd name="connsiteY70" fmla="*/ 55714 h 223969"/>
                <a:gd name="connsiteX71" fmla="*/ 74249 w 190804"/>
                <a:gd name="connsiteY71" fmla="*/ 72036 h 223969"/>
                <a:gd name="connsiteX72" fmla="*/ 90726 w 190804"/>
                <a:gd name="connsiteY72" fmla="*/ 85883 h 223969"/>
                <a:gd name="connsiteX73" fmla="*/ 93320 w 190804"/>
                <a:gd name="connsiteY73" fmla="*/ 80237 h 223969"/>
                <a:gd name="connsiteX74" fmla="*/ 84508 w 190804"/>
                <a:gd name="connsiteY74" fmla="*/ 73533 h 223969"/>
                <a:gd name="connsiteX75" fmla="*/ 92229 w 190804"/>
                <a:gd name="connsiteY75" fmla="*/ 71213 h 223969"/>
                <a:gd name="connsiteX76" fmla="*/ 89605 w 190804"/>
                <a:gd name="connsiteY76" fmla="*/ 68064 h 223969"/>
                <a:gd name="connsiteX77" fmla="*/ 75512 w 190804"/>
                <a:gd name="connsiteY77" fmla="*/ 56434 h 223969"/>
                <a:gd name="connsiteX78" fmla="*/ 76746 w 190804"/>
                <a:gd name="connsiteY78" fmla="*/ 51285 h 223969"/>
                <a:gd name="connsiteX79" fmla="*/ 75478 w 190804"/>
                <a:gd name="connsiteY79" fmla="*/ 39266 h 223969"/>
                <a:gd name="connsiteX80" fmla="*/ 65614 w 190804"/>
                <a:gd name="connsiteY80" fmla="*/ 45844 h 223969"/>
                <a:gd name="connsiteX81" fmla="*/ 59944 w 190804"/>
                <a:gd name="connsiteY81" fmla="*/ 30768 h 223969"/>
                <a:gd name="connsiteX82" fmla="*/ 43434 w 190804"/>
                <a:gd name="connsiteY82" fmla="*/ 8028 h 223969"/>
                <a:gd name="connsiteX83" fmla="*/ 40285 w 190804"/>
                <a:gd name="connsiteY83" fmla="*/ 7405 h 223969"/>
                <a:gd name="connsiteX84" fmla="*/ 31169 w 190804"/>
                <a:gd name="connsiteY84" fmla="*/ 1067 h 223969"/>
                <a:gd name="connsiteX85" fmla="*/ 70037 w 190804"/>
                <a:gd name="connsiteY85" fmla="*/ 15240 h 223969"/>
                <a:gd name="connsiteX86" fmla="*/ 85456 w 190804"/>
                <a:gd name="connsiteY86" fmla="*/ 21601 h 223969"/>
                <a:gd name="connsiteX87" fmla="*/ 98492 w 190804"/>
                <a:gd name="connsiteY87" fmla="*/ 29396 h 223969"/>
                <a:gd name="connsiteX88" fmla="*/ 106813 w 190804"/>
                <a:gd name="connsiteY88" fmla="*/ 39592 h 223969"/>
                <a:gd name="connsiteX89" fmla="*/ 86119 w 190804"/>
                <a:gd name="connsiteY89" fmla="*/ 34083 h 223969"/>
                <a:gd name="connsiteX90" fmla="*/ 88628 w 190804"/>
                <a:gd name="connsiteY90" fmla="*/ 45838 h 223969"/>
                <a:gd name="connsiteX91" fmla="*/ 87468 w 190804"/>
                <a:gd name="connsiteY91" fmla="*/ 48090 h 223969"/>
                <a:gd name="connsiteX92" fmla="*/ 88022 w 190804"/>
                <a:gd name="connsiteY92" fmla="*/ 46959 h 223969"/>
                <a:gd name="connsiteX93" fmla="*/ 88634 w 190804"/>
                <a:gd name="connsiteY93" fmla="*/ 45856 h 22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190804" h="223969">
                  <a:moveTo>
                    <a:pt x="88634" y="45856"/>
                  </a:moveTo>
                  <a:cubicBezTo>
                    <a:pt x="98538" y="42009"/>
                    <a:pt x="104756" y="47884"/>
                    <a:pt x="107430" y="55571"/>
                  </a:cubicBezTo>
                  <a:cubicBezTo>
                    <a:pt x="109636" y="61909"/>
                    <a:pt x="114546" y="64567"/>
                    <a:pt x="118232" y="68881"/>
                  </a:cubicBezTo>
                  <a:cubicBezTo>
                    <a:pt x="117723" y="69396"/>
                    <a:pt x="117215" y="69916"/>
                    <a:pt x="116717" y="70442"/>
                  </a:cubicBezTo>
                  <a:cubicBezTo>
                    <a:pt x="114443" y="71739"/>
                    <a:pt x="111585" y="72305"/>
                    <a:pt x="110734" y="75339"/>
                  </a:cubicBezTo>
                  <a:cubicBezTo>
                    <a:pt x="110665" y="76699"/>
                    <a:pt x="110437" y="78002"/>
                    <a:pt x="110128" y="79317"/>
                  </a:cubicBezTo>
                  <a:cubicBezTo>
                    <a:pt x="110980" y="81609"/>
                    <a:pt x="102315" y="83357"/>
                    <a:pt x="109939" y="86232"/>
                  </a:cubicBezTo>
                  <a:cubicBezTo>
                    <a:pt x="113254" y="87478"/>
                    <a:pt x="115454" y="90718"/>
                    <a:pt x="116695" y="94267"/>
                  </a:cubicBezTo>
                  <a:cubicBezTo>
                    <a:pt x="117540" y="97462"/>
                    <a:pt x="118569" y="100628"/>
                    <a:pt x="121678" y="102320"/>
                  </a:cubicBezTo>
                  <a:cubicBezTo>
                    <a:pt x="131485" y="107663"/>
                    <a:pt x="133457" y="115396"/>
                    <a:pt x="129399" y="125454"/>
                  </a:cubicBezTo>
                  <a:cubicBezTo>
                    <a:pt x="126216" y="133341"/>
                    <a:pt x="130993" y="138679"/>
                    <a:pt x="135760" y="144171"/>
                  </a:cubicBezTo>
                  <a:cubicBezTo>
                    <a:pt x="140040" y="149103"/>
                    <a:pt x="146212" y="151995"/>
                    <a:pt x="149733" y="157652"/>
                  </a:cubicBezTo>
                  <a:cubicBezTo>
                    <a:pt x="156037" y="170465"/>
                    <a:pt x="165175" y="181855"/>
                    <a:pt x="168032" y="196423"/>
                  </a:cubicBezTo>
                  <a:cubicBezTo>
                    <a:pt x="169495" y="203887"/>
                    <a:pt x="176405" y="207321"/>
                    <a:pt x="182223" y="211248"/>
                  </a:cubicBezTo>
                  <a:cubicBezTo>
                    <a:pt x="185480" y="215157"/>
                    <a:pt x="192344" y="216751"/>
                    <a:pt x="190492" y="223969"/>
                  </a:cubicBezTo>
                  <a:cubicBezTo>
                    <a:pt x="178302" y="223838"/>
                    <a:pt x="166609" y="220649"/>
                    <a:pt x="155557" y="216191"/>
                  </a:cubicBezTo>
                  <a:cubicBezTo>
                    <a:pt x="133039" y="207116"/>
                    <a:pt x="109511" y="203081"/>
                    <a:pt x="85702" y="199858"/>
                  </a:cubicBezTo>
                  <a:cubicBezTo>
                    <a:pt x="83067" y="199503"/>
                    <a:pt x="80547" y="198275"/>
                    <a:pt x="77970" y="197457"/>
                  </a:cubicBezTo>
                  <a:cubicBezTo>
                    <a:pt x="88108" y="197635"/>
                    <a:pt x="80867" y="190205"/>
                    <a:pt x="82193" y="186673"/>
                  </a:cubicBezTo>
                  <a:cubicBezTo>
                    <a:pt x="83822" y="182353"/>
                    <a:pt x="81187" y="178272"/>
                    <a:pt x="75581" y="177261"/>
                  </a:cubicBezTo>
                  <a:cubicBezTo>
                    <a:pt x="62945" y="174992"/>
                    <a:pt x="57704" y="163813"/>
                    <a:pt x="50269" y="155429"/>
                  </a:cubicBezTo>
                  <a:cubicBezTo>
                    <a:pt x="48400" y="153326"/>
                    <a:pt x="49537" y="149720"/>
                    <a:pt x="52395" y="148611"/>
                  </a:cubicBezTo>
                  <a:cubicBezTo>
                    <a:pt x="62916" y="144531"/>
                    <a:pt x="58441" y="137850"/>
                    <a:pt x="55744" y="131381"/>
                  </a:cubicBezTo>
                  <a:lnTo>
                    <a:pt x="55744" y="131375"/>
                  </a:lnTo>
                  <a:cubicBezTo>
                    <a:pt x="61385" y="132009"/>
                    <a:pt x="61602" y="126523"/>
                    <a:pt x="64688" y="123242"/>
                  </a:cubicBezTo>
                  <a:cubicBezTo>
                    <a:pt x="69374" y="127151"/>
                    <a:pt x="71409" y="132203"/>
                    <a:pt x="72186" y="137953"/>
                  </a:cubicBezTo>
                  <a:lnTo>
                    <a:pt x="72186" y="137959"/>
                  </a:lnTo>
                  <a:cubicBezTo>
                    <a:pt x="69586" y="137696"/>
                    <a:pt x="66991" y="137433"/>
                    <a:pt x="62082" y="136930"/>
                  </a:cubicBezTo>
                  <a:cubicBezTo>
                    <a:pt x="69340" y="144154"/>
                    <a:pt x="72998" y="151526"/>
                    <a:pt x="75232" y="159607"/>
                  </a:cubicBezTo>
                  <a:cubicBezTo>
                    <a:pt x="80279" y="159938"/>
                    <a:pt x="77244" y="152343"/>
                    <a:pt x="82564" y="152549"/>
                  </a:cubicBezTo>
                  <a:cubicBezTo>
                    <a:pt x="82982" y="157149"/>
                    <a:pt x="83296" y="161813"/>
                    <a:pt x="83850" y="166448"/>
                  </a:cubicBezTo>
                  <a:cubicBezTo>
                    <a:pt x="84576" y="172483"/>
                    <a:pt x="91343" y="163750"/>
                    <a:pt x="91674" y="169385"/>
                  </a:cubicBezTo>
                  <a:cubicBezTo>
                    <a:pt x="91891" y="173031"/>
                    <a:pt x="90331" y="176763"/>
                    <a:pt x="89846" y="180490"/>
                  </a:cubicBezTo>
                  <a:cubicBezTo>
                    <a:pt x="89771" y="181044"/>
                    <a:pt x="91617" y="182518"/>
                    <a:pt x="91908" y="182358"/>
                  </a:cubicBezTo>
                  <a:cubicBezTo>
                    <a:pt x="101790" y="176941"/>
                    <a:pt x="101435" y="188445"/>
                    <a:pt x="104619" y="191554"/>
                  </a:cubicBezTo>
                  <a:cubicBezTo>
                    <a:pt x="110317" y="197114"/>
                    <a:pt x="114768" y="201989"/>
                    <a:pt x="123312" y="200669"/>
                  </a:cubicBezTo>
                  <a:cubicBezTo>
                    <a:pt x="125964" y="200258"/>
                    <a:pt x="130359" y="204178"/>
                    <a:pt x="130662" y="198406"/>
                  </a:cubicBezTo>
                  <a:cubicBezTo>
                    <a:pt x="130942" y="193131"/>
                    <a:pt x="125815" y="196023"/>
                    <a:pt x="123427" y="194680"/>
                  </a:cubicBezTo>
                  <a:cubicBezTo>
                    <a:pt x="122358" y="194080"/>
                    <a:pt x="122124" y="191994"/>
                    <a:pt x="121512" y="190582"/>
                  </a:cubicBezTo>
                  <a:lnTo>
                    <a:pt x="121512" y="190577"/>
                  </a:lnTo>
                  <a:cubicBezTo>
                    <a:pt x="131251" y="188702"/>
                    <a:pt x="122478" y="182884"/>
                    <a:pt x="123924" y="179244"/>
                  </a:cubicBezTo>
                  <a:cubicBezTo>
                    <a:pt x="121706" y="178741"/>
                    <a:pt x="123175" y="168671"/>
                    <a:pt x="117597" y="176803"/>
                  </a:cubicBezTo>
                  <a:cubicBezTo>
                    <a:pt x="117363" y="177146"/>
                    <a:pt x="116769" y="177243"/>
                    <a:pt x="116340" y="177455"/>
                  </a:cubicBezTo>
                  <a:cubicBezTo>
                    <a:pt x="114717" y="163842"/>
                    <a:pt x="97132" y="168259"/>
                    <a:pt x="94058" y="159075"/>
                  </a:cubicBezTo>
                  <a:cubicBezTo>
                    <a:pt x="90537" y="148554"/>
                    <a:pt x="78101" y="143605"/>
                    <a:pt x="78753" y="131369"/>
                  </a:cubicBezTo>
                  <a:cubicBezTo>
                    <a:pt x="80616" y="131701"/>
                    <a:pt x="84428" y="133209"/>
                    <a:pt x="83988" y="131375"/>
                  </a:cubicBezTo>
                  <a:cubicBezTo>
                    <a:pt x="81913" y="122665"/>
                    <a:pt x="80290" y="113675"/>
                    <a:pt x="75661" y="105806"/>
                  </a:cubicBezTo>
                  <a:cubicBezTo>
                    <a:pt x="75084" y="104823"/>
                    <a:pt x="72946" y="104754"/>
                    <a:pt x="70975" y="104074"/>
                  </a:cubicBezTo>
                  <a:cubicBezTo>
                    <a:pt x="70780" y="109589"/>
                    <a:pt x="78930" y="112767"/>
                    <a:pt x="74266" y="118567"/>
                  </a:cubicBezTo>
                  <a:cubicBezTo>
                    <a:pt x="67031" y="116493"/>
                    <a:pt x="65579" y="107892"/>
                    <a:pt x="59019" y="105057"/>
                  </a:cubicBezTo>
                  <a:cubicBezTo>
                    <a:pt x="59179" y="100148"/>
                    <a:pt x="58236" y="95376"/>
                    <a:pt x="66643" y="96553"/>
                  </a:cubicBezTo>
                  <a:cubicBezTo>
                    <a:pt x="72106" y="97319"/>
                    <a:pt x="76792" y="99662"/>
                    <a:pt x="82490" y="101463"/>
                  </a:cubicBezTo>
                  <a:cubicBezTo>
                    <a:pt x="84096" y="95793"/>
                    <a:pt x="76261" y="94187"/>
                    <a:pt x="77838" y="90404"/>
                  </a:cubicBezTo>
                  <a:cubicBezTo>
                    <a:pt x="80078" y="85032"/>
                    <a:pt x="77661" y="84038"/>
                    <a:pt x="74421" y="86695"/>
                  </a:cubicBezTo>
                  <a:cubicBezTo>
                    <a:pt x="69111" y="91050"/>
                    <a:pt x="65677" y="89621"/>
                    <a:pt x="62430" y="85003"/>
                  </a:cubicBezTo>
                  <a:cubicBezTo>
                    <a:pt x="59962" y="81494"/>
                    <a:pt x="57396" y="78928"/>
                    <a:pt x="53190" y="82049"/>
                  </a:cubicBezTo>
                  <a:cubicBezTo>
                    <a:pt x="47995" y="85901"/>
                    <a:pt x="56058" y="88187"/>
                    <a:pt x="54258" y="92301"/>
                  </a:cubicBezTo>
                  <a:cubicBezTo>
                    <a:pt x="41377" y="89707"/>
                    <a:pt x="38022" y="73213"/>
                    <a:pt x="25060" y="70802"/>
                  </a:cubicBezTo>
                  <a:cubicBezTo>
                    <a:pt x="22803" y="74345"/>
                    <a:pt x="25592" y="76322"/>
                    <a:pt x="26135" y="78740"/>
                  </a:cubicBezTo>
                  <a:lnTo>
                    <a:pt x="26135" y="78745"/>
                  </a:lnTo>
                  <a:cubicBezTo>
                    <a:pt x="15722" y="78825"/>
                    <a:pt x="8018" y="73373"/>
                    <a:pt x="0" y="67012"/>
                  </a:cubicBezTo>
                  <a:cubicBezTo>
                    <a:pt x="4560" y="62378"/>
                    <a:pt x="8281" y="71139"/>
                    <a:pt x="11613" y="66390"/>
                  </a:cubicBezTo>
                  <a:cubicBezTo>
                    <a:pt x="14310" y="62543"/>
                    <a:pt x="10727" y="59223"/>
                    <a:pt x="10196" y="55628"/>
                  </a:cubicBezTo>
                  <a:cubicBezTo>
                    <a:pt x="9875" y="53491"/>
                    <a:pt x="9853" y="51308"/>
                    <a:pt x="9698" y="49142"/>
                  </a:cubicBezTo>
                  <a:lnTo>
                    <a:pt x="9698" y="49136"/>
                  </a:lnTo>
                  <a:cubicBezTo>
                    <a:pt x="20551" y="57560"/>
                    <a:pt x="30146" y="67744"/>
                    <a:pt x="43634" y="74162"/>
                  </a:cubicBezTo>
                  <a:cubicBezTo>
                    <a:pt x="41508" y="66292"/>
                    <a:pt x="42868" y="59914"/>
                    <a:pt x="47503" y="55051"/>
                  </a:cubicBezTo>
                  <a:cubicBezTo>
                    <a:pt x="53155" y="49130"/>
                    <a:pt x="55350" y="45027"/>
                    <a:pt x="45971" y="40535"/>
                  </a:cubicBezTo>
                  <a:cubicBezTo>
                    <a:pt x="39948" y="37643"/>
                    <a:pt x="43171" y="30385"/>
                    <a:pt x="38565" y="24219"/>
                  </a:cubicBezTo>
                  <a:cubicBezTo>
                    <a:pt x="48280" y="27808"/>
                    <a:pt x="53498" y="32117"/>
                    <a:pt x="55338" y="39518"/>
                  </a:cubicBezTo>
                  <a:cubicBezTo>
                    <a:pt x="56978" y="46124"/>
                    <a:pt x="61350" y="50845"/>
                    <a:pt x="65608" y="55714"/>
                  </a:cubicBezTo>
                  <a:cubicBezTo>
                    <a:pt x="69580" y="60549"/>
                    <a:pt x="76232" y="63858"/>
                    <a:pt x="74249" y="72036"/>
                  </a:cubicBezTo>
                  <a:cubicBezTo>
                    <a:pt x="73804" y="73876"/>
                    <a:pt x="89308" y="86678"/>
                    <a:pt x="90726" y="85883"/>
                  </a:cubicBezTo>
                  <a:cubicBezTo>
                    <a:pt x="92714" y="84769"/>
                    <a:pt x="93634" y="82420"/>
                    <a:pt x="93320" y="80237"/>
                  </a:cubicBezTo>
                  <a:cubicBezTo>
                    <a:pt x="92640" y="75488"/>
                    <a:pt x="87154" y="76602"/>
                    <a:pt x="84508" y="73533"/>
                  </a:cubicBezTo>
                  <a:cubicBezTo>
                    <a:pt x="87228" y="72716"/>
                    <a:pt x="89731" y="71967"/>
                    <a:pt x="92229" y="71213"/>
                  </a:cubicBezTo>
                  <a:cubicBezTo>
                    <a:pt x="92520" y="69167"/>
                    <a:pt x="90800" y="67955"/>
                    <a:pt x="89605" y="68064"/>
                  </a:cubicBezTo>
                  <a:cubicBezTo>
                    <a:pt x="81084" y="68824"/>
                    <a:pt x="81587" y="58840"/>
                    <a:pt x="75512" y="56434"/>
                  </a:cubicBezTo>
                  <a:cubicBezTo>
                    <a:pt x="73215" y="55525"/>
                    <a:pt x="75221" y="52994"/>
                    <a:pt x="76746" y="51285"/>
                  </a:cubicBezTo>
                  <a:cubicBezTo>
                    <a:pt x="80610" y="46953"/>
                    <a:pt x="76981" y="43175"/>
                    <a:pt x="75478" y="39266"/>
                  </a:cubicBezTo>
                  <a:cubicBezTo>
                    <a:pt x="66637" y="35940"/>
                    <a:pt x="66460" y="36054"/>
                    <a:pt x="65614" y="45844"/>
                  </a:cubicBezTo>
                  <a:cubicBezTo>
                    <a:pt x="58950" y="42598"/>
                    <a:pt x="58704" y="37363"/>
                    <a:pt x="59944" y="30768"/>
                  </a:cubicBezTo>
                  <a:cubicBezTo>
                    <a:pt x="61625" y="21853"/>
                    <a:pt x="52349" y="9765"/>
                    <a:pt x="43434" y="8028"/>
                  </a:cubicBezTo>
                  <a:cubicBezTo>
                    <a:pt x="42377" y="7822"/>
                    <a:pt x="41291" y="7274"/>
                    <a:pt x="40285" y="7405"/>
                  </a:cubicBezTo>
                  <a:cubicBezTo>
                    <a:pt x="33238" y="8342"/>
                    <a:pt x="33244" y="8388"/>
                    <a:pt x="31169" y="1067"/>
                  </a:cubicBezTo>
                  <a:cubicBezTo>
                    <a:pt x="47103" y="-1699"/>
                    <a:pt x="60413" y="210"/>
                    <a:pt x="70037" y="15240"/>
                  </a:cubicBezTo>
                  <a:cubicBezTo>
                    <a:pt x="72918" y="19738"/>
                    <a:pt x="76564" y="26430"/>
                    <a:pt x="85456" y="21601"/>
                  </a:cubicBezTo>
                  <a:cubicBezTo>
                    <a:pt x="87725" y="20372"/>
                    <a:pt x="94040" y="26596"/>
                    <a:pt x="98492" y="29396"/>
                  </a:cubicBezTo>
                  <a:cubicBezTo>
                    <a:pt x="105110" y="29185"/>
                    <a:pt x="103144" y="36563"/>
                    <a:pt x="106813" y="39592"/>
                  </a:cubicBezTo>
                  <a:cubicBezTo>
                    <a:pt x="99584" y="38843"/>
                    <a:pt x="91886" y="41118"/>
                    <a:pt x="86119" y="34083"/>
                  </a:cubicBezTo>
                  <a:cubicBezTo>
                    <a:pt x="81473" y="40266"/>
                    <a:pt x="88274" y="42124"/>
                    <a:pt x="88628" y="45838"/>
                  </a:cubicBezTo>
                  <a:cubicBezTo>
                    <a:pt x="87965" y="46501"/>
                    <a:pt x="87279" y="48010"/>
                    <a:pt x="87468" y="48090"/>
                  </a:cubicBezTo>
                  <a:cubicBezTo>
                    <a:pt x="88645" y="48553"/>
                    <a:pt x="88211" y="48130"/>
                    <a:pt x="88022" y="46959"/>
                  </a:cubicBezTo>
                  <a:cubicBezTo>
                    <a:pt x="87691" y="44855"/>
                    <a:pt x="88217" y="48010"/>
                    <a:pt x="88634" y="45856"/>
                  </a:cubicBezTo>
                  <a:close/>
                </a:path>
              </a:pathLst>
            </a:custGeom>
            <a:grpFill/>
            <a:ln w="5715" cap="flat">
              <a:noFill/>
              <a:prstDash val="solid"/>
              <a:miter/>
            </a:ln>
          </p:spPr>
          <p:txBody>
            <a:bodyPr rtlCol="0" anchor="ctr"/>
            <a:lstStyle/>
            <a:p>
              <a:endParaRPr lang="zh-CN" altLang="en-US"/>
            </a:p>
          </p:txBody>
        </p:sp>
        <p:sp>
          <p:nvSpPr>
            <p:cNvPr id="3272" name="任意多边形: 形状 3271">
              <a:extLst>
                <a:ext uri="{FF2B5EF4-FFF2-40B4-BE49-F238E27FC236}">
                  <a16:creationId xmlns:a16="http://schemas.microsoft.com/office/drawing/2014/main" id="{BDA6F45A-88A9-8188-2FC2-E1937B6C0BDD}"/>
                </a:ext>
              </a:extLst>
            </p:cNvPr>
            <p:cNvSpPr/>
            <p:nvPr/>
          </p:nvSpPr>
          <p:spPr>
            <a:xfrm>
              <a:off x="8146721" y="1294470"/>
              <a:ext cx="142079" cy="151731"/>
            </a:xfrm>
            <a:custGeom>
              <a:avLst/>
              <a:gdLst>
                <a:gd name="connsiteX0" fmla="*/ 104936 w 142079"/>
                <a:gd name="connsiteY0" fmla="*/ 52332 h 151731"/>
                <a:gd name="connsiteX1" fmla="*/ 86768 w 142079"/>
                <a:gd name="connsiteY1" fmla="*/ 51395 h 151731"/>
                <a:gd name="connsiteX2" fmla="*/ 88271 w 142079"/>
                <a:gd name="connsiteY2" fmla="*/ 55441 h 151731"/>
                <a:gd name="connsiteX3" fmla="*/ 109560 w 142079"/>
                <a:gd name="connsiteY3" fmla="*/ 71575 h 151731"/>
                <a:gd name="connsiteX4" fmla="*/ 115966 w 142079"/>
                <a:gd name="connsiteY4" fmla="*/ 81433 h 151731"/>
                <a:gd name="connsiteX5" fmla="*/ 120830 w 142079"/>
                <a:gd name="connsiteY5" fmla="*/ 104013 h 151731"/>
                <a:gd name="connsiteX6" fmla="*/ 90900 w 142079"/>
                <a:gd name="connsiteY6" fmla="*/ 103304 h 151731"/>
                <a:gd name="connsiteX7" fmla="*/ 89100 w 142079"/>
                <a:gd name="connsiteY7" fmla="*/ 107248 h 151731"/>
                <a:gd name="connsiteX8" fmla="*/ 95124 w 142079"/>
                <a:gd name="connsiteY8" fmla="*/ 114489 h 151731"/>
                <a:gd name="connsiteX9" fmla="*/ 100673 w 142079"/>
                <a:gd name="connsiteY9" fmla="*/ 110379 h 151731"/>
                <a:gd name="connsiteX10" fmla="*/ 111520 w 142079"/>
                <a:gd name="connsiteY10" fmla="*/ 111545 h 151731"/>
                <a:gd name="connsiteX11" fmla="*/ 114338 w 142079"/>
                <a:gd name="connsiteY11" fmla="*/ 125473 h 151731"/>
                <a:gd name="connsiteX12" fmla="*/ 117681 w 142079"/>
                <a:gd name="connsiteY12" fmla="*/ 145801 h 151731"/>
                <a:gd name="connsiteX13" fmla="*/ 118098 w 142079"/>
                <a:gd name="connsiteY13" fmla="*/ 151019 h 151731"/>
                <a:gd name="connsiteX14" fmla="*/ 67143 w 142079"/>
                <a:gd name="connsiteY14" fmla="*/ 128405 h 151731"/>
                <a:gd name="connsiteX15" fmla="*/ 68858 w 142079"/>
                <a:gd name="connsiteY15" fmla="*/ 119924 h 151731"/>
                <a:gd name="connsiteX16" fmla="*/ 74030 w 142079"/>
                <a:gd name="connsiteY16" fmla="*/ 123393 h 151731"/>
                <a:gd name="connsiteX17" fmla="*/ 75024 w 142079"/>
                <a:gd name="connsiteY17" fmla="*/ 125879 h 151731"/>
                <a:gd name="connsiteX18" fmla="*/ 74235 w 142079"/>
                <a:gd name="connsiteY18" fmla="*/ 123604 h 151731"/>
                <a:gd name="connsiteX19" fmla="*/ 69286 w 142079"/>
                <a:gd name="connsiteY19" fmla="*/ 119626 h 151731"/>
                <a:gd name="connsiteX20" fmla="*/ 36208 w 142079"/>
                <a:gd name="connsiteY20" fmla="*/ 89103 h 151731"/>
                <a:gd name="connsiteX21" fmla="*/ 33579 w 142079"/>
                <a:gd name="connsiteY21" fmla="*/ 89223 h 151731"/>
                <a:gd name="connsiteX22" fmla="*/ 16245 w 142079"/>
                <a:gd name="connsiteY22" fmla="*/ 87714 h 151731"/>
                <a:gd name="connsiteX23" fmla="*/ 1158 w 142079"/>
                <a:gd name="connsiteY23" fmla="*/ 60127 h 151731"/>
                <a:gd name="connsiteX24" fmla="*/ 6935 w 142079"/>
                <a:gd name="connsiteY24" fmla="*/ 59030 h 151731"/>
                <a:gd name="connsiteX25" fmla="*/ 9661 w 142079"/>
                <a:gd name="connsiteY25" fmla="*/ 61859 h 151731"/>
                <a:gd name="connsiteX26" fmla="*/ 7970 w 142079"/>
                <a:gd name="connsiteY26" fmla="*/ 59425 h 151731"/>
                <a:gd name="connsiteX27" fmla="*/ 6010 w 142079"/>
                <a:gd name="connsiteY27" fmla="*/ 45623 h 151731"/>
                <a:gd name="connsiteX28" fmla="*/ 81928 w 142079"/>
                <a:gd name="connsiteY28" fmla="*/ 0 h 151731"/>
                <a:gd name="connsiteX29" fmla="*/ 83671 w 142079"/>
                <a:gd name="connsiteY29" fmla="*/ 7310 h 151731"/>
                <a:gd name="connsiteX30" fmla="*/ 83808 w 142079"/>
                <a:gd name="connsiteY30" fmla="*/ 21460 h 151731"/>
                <a:gd name="connsiteX31" fmla="*/ 103605 w 142079"/>
                <a:gd name="connsiteY31" fmla="*/ 25660 h 151731"/>
                <a:gd name="connsiteX32" fmla="*/ 126025 w 142079"/>
                <a:gd name="connsiteY32" fmla="*/ 43103 h 151731"/>
                <a:gd name="connsiteX33" fmla="*/ 131248 w 142079"/>
                <a:gd name="connsiteY33" fmla="*/ 49040 h 151731"/>
                <a:gd name="connsiteX34" fmla="*/ 140815 w 142079"/>
                <a:gd name="connsiteY34" fmla="*/ 59945 h 151731"/>
                <a:gd name="connsiteX35" fmla="*/ 140404 w 142079"/>
                <a:gd name="connsiteY35" fmla="*/ 64408 h 151731"/>
                <a:gd name="connsiteX36" fmla="*/ 134534 w 142079"/>
                <a:gd name="connsiteY36" fmla="*/ 62196 h 151731"/>
                <a:gd name="connsiteX37" fmla="*/ 132763 w 142079"/>
                <a:gd name="connsiteY37" fmla="*/ 60419 h 151731"/>
                <a:gd name="connsiteX38" fmla="*/ 134534 w 142079"/>
                <a:gd name="connsiteY38" fmla="*/ 62196 h 151731"/>
                <a:gd name="connsiteX39" fmla="*/ 135066 w 142079"/>
                <a:gd name="connsiteY39" fmla="*/ 65425 h 151731"/>
                <a:gd name="connsiteX40" fmla="*/ 137472 w 142079"/>
                <a:gd name="connsiteY40" fmla="*/ 71798 h 151731"/>
                <a:gd name="connsiteX41" fmla="*/ 128997 w 142079"/>
                <a:gd name="connsiteY41" fmla="*/ 70889 h 151731"/>
                <a:gd name="connsiteX42" fmla="*/ 111303 w 142079"/>
                <a:gd name="connsiteY42" fmla="*/ 52418 h 151731"/>
                <a:gd name="connsiteX43" fmla="*/ 104936 w 142079"/>
                <a:gd name="connsiteY43" fmla="*/ 52332 h 15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42079" h="151731">
                  <a:moveTo>
                    <a:pt x="104936" y="52332"/>
                  </a:moveTo>
                  <a:cubicBezTo>
                    <a:pt x="98707" y="55350"/>
                    <a:pt x="92958" y="48949"/>
                    <a:pt x="86768" y="51395"/>
                  </a:cubicBezTo>
                  <a:cubicBezTo>
                    <a:pt x="85900" y="53287"/>
                    <a:pt x="87369" y="54115"/>
                    <a:pt x="88271" y="55441"/>
                  </a:cubicBezTo>
                  <a:cubicBezTo>
                    <a:pt x="93592" y="63208"/>
                    <a:pt x="99187" y="70066"/>
                    <a:pt x="109560" y="71575"/>
                  </a:cubicBezTo>
                  <a:cubicBezTo>
                    <a:pt x="114103" y="72238"/>
                    <a:pt x="117486" y="77073"/>
                    <a:pt x="115966" y="81433"/>
                  </a:cubicBezTo>
                  <a:cubicBezTo>
                    <a:pt x="113178" y="89428"/>
                    <a:pt x="119350" y="94720"/>
                    <a:pt x="120830" y="104013"/>
                  </a:cubicBezTo>
                  <a:cubicBezTo>
                    <a:pt x="110091" y="94343"/>
                    <a:pt x="101119" y="107848"/>
                    <a:pt x="90900" y="103304"/>
                  </a:cubicBezTo>
                  <a:cubicBezTo>
                    <a:pt x="89917" y="102870"/>
                    <a:pt x="88952" y="105573"/>
                    <a:pt x="89100" y="107248"/>
                  </a:cubicBezTo>
                  <a:cubicBezTo>
                    <a:pt x="89432" y="110985"/>
                    <a:pt x="92752" y="112763"/>
                    <a:pt x="95124" y="114489"/>
                  </a:cubicBezTo>
                  <a:cubicBezTo>
                    <a:pt x="100250" y="118215"/>
                    <a:pt x="98907" y="112157"/>
                    <a:pt x="100673" y="110379"/>
                  </a:cubicBezTo>
                  <a:cubicBezTo>
                    <a:pt x="104336" y="106688"/>
                    <a:pt x="108251" y="107802"/>
                    <a:pt x="111520" y="111545"/>
                  </a:cubicBezTo>
                  <a:cubicBezTo>
                    <a:pt x="116595" y="115357"/>
                    <a:pt x="117938" y="120255"/>
                    <a:pt x="114338" y="125473"/>
                  </a:cubicBezTo>
                  <a:cubicBezTo>
                    <a:pt x="108743" y="133571"/>
                    <a:pt x="109748" y="140063"/>
                    <a:pt x="117681" y="145801"/>
                  </a:cubicBezTo>
                  <a:cubicBezTo>
                    <a:pt x="119447" y="147076"/>
                    <a:pt x="120595" y="149076"/>
                    <a:pt x="118098" y="151019"/>
                  </a:cubicBezTo>
                  <a:cubicBezTo>
                    <a:pt x="95889" y="155362"/>
                    <a:pt x="82768" y="138852"/>
                    <a:pt x="67143" y="128405"/>
                  </a:cubicBezTo>
                  <a:cubicBezTo>
                    <a:pt x="64217" y="126450"/>
                    <a:pt x="62891" y="121672"/>
                    <a:pt x="68858" y="119924"/>
                  </a:cubicBezTo>
                  <a:cubicBezTo>
                    <a:pt x="71001" y="120449"/>
                    <a:pt x="72532" y="121907"/>
                    <a:pt x="74030" y="123393"/>
                  </a:cubicBezTo>
                  <a:cubicBezTo>
                    <a:pt x="75030" y="123941"/>
                    <a:pt x="75333" y="124787"/>
                    <a:pt x="75024" y="125879"/>
                  </a:cubicBezTo>
                  <a:cubicBezTo>
                    <a:pt x="75875" y="125010"/>
                    <a:pt x="75618" y="124256"/>
                    <a:pt x="74235" y="123604"/>
                  </a:cubicBezTo>
                  <a:cubicBezTo>
                    <a:pt x="72772" y="122038"/>
                    <a:pt x="71161" y="120678"/>
                    <a:pt x="69286" y="119626"/>
                  </a:cubicBezTo>
                  <a:cubicBezTo>
                    <a:pt x="55113" y="112894"/>
                    <a:pt x="46604" y="99887"/>
                    <a:pt x="36208" y="89103"/>
                  </a:cubicBezTo>
                  <a:cubicBezTo>
                    <a:pt x="33545" y="86342"/>
                    <a:pt x="36231" y="84639"/>
                    <a:pt x="33579" y="89223"/>
                  </a:cubicBezTo>
                  <a:cubicBezTo>
                    <a:pt x="28081" y="98738"/>
                    <a:pt x="20320" y="92457"/>
                    <a:pt x="16245" y="87714"/>
                  </a:cubicBezTo>
                  <a:cubicBezTo>
                    <a:pt x="9422" y="79770"/>
                    <a:pt x="-4014" y="74609"/>
                    <a:pt x="1158" y="60127"/>
                  </a:cubicBezTo>
                  <a:cubicBezTo>
                    <a:pt x="1821" y="58270"/>
                    <a:pt x="4730" y="57939"/>
                    <a:pt x="6935" y="59030"/>
                  </a:cubicBezTo>
                  <a:cubicBezTo>
                    <a:pt x="8199" y="59596"/>
                    <a:pt x="8038" y="61591"/>
                    <a:pt x="9661" y="61859"/>
                  </a:cubicBezTo>
                  <a:cubicBezTo>
                    <a:pt x="9650" y="60670"/>
                    <a:pt x="7798" y="60762"/>
                    <a:pt x="7970" y="59425"/>
                  </a:cubicBezTo>
                  <a:cubicBezTo>
                    <a:pt x="7484" y="54790"/>
                    <a:pt x="6553" y="50235"/>
                    <a:pt x="6010" y="45623"/>
                  </a:cubicBezTo>
                  <a:cubicBezTo>
                    <a:pt x="26870" y="23014"/>
                    <a:pt x="52895" y="9001"/>
                    <a:pt x="81928" y="0"/>
                  </a:cubicBezTo>
                  <a:cubicBezTo>
                    <a:pt x="82156" y="2572"/>
                    <a:pt x="80916" y="6429"/>
                    <a:pt x="83671" y="7310"/>
                  </a:cubicBezTo>
                  <a:cubicBezTo>
                    <a:pt x="97747" y="11796"/>
                    <a:pt x="84745" y="16431"/>
                    <a:pt x="83808" y="21460"/>
                  </a:cubicBezTo>
                  <a:cubicBezTo>
                    <a:pt x="89706" y="25832"/>
                    <a:pt x="96884" y="25626"/>
                    <a:pt x="103605" y="25660"/>
                  </a:cubicBezTo>
                  <a:cubicBezTo>
                    <a:pt x="120270" y="25746"/>
                    <a:pt x="122121" y="27038"/>
                    <a:pt x="126025" y="43103"/>
                  </a:cubicBezTo>
                  <a:cubicBezTo>
                    <a:pt x="126573" y="45371"/>
                    <a:pt x="129448" y="47074"/>
                    <a:pt x="131248" y="49040"/>
                  </a:cubicBezTo>
                  <a:cubicBezTo>
                    <a:pt x="138129" y="49423"/>
                    <a:pt x="142358" y="51955"/>
                    <a:pt x="140815" y="59945"/>
                  </a:cubicBezTo>
                  <a:cubicBezTo>
                    <a:pt x="140541" y="61356"/>
                    <a:pt x="144067" y="63665"/>
                    <a:pt x="140404" y="64408"/>
                  </a:cubicBezTo>
                  <a:cubicBezTo>
                    <a:pt x="138666" y="64757"/>
                    <a:pt x="136500" y="63002"/>
                    <a:pt x="134534" y="62196"/>
                  </a:cubicBezTo>
                  <a:cubicBezTo>
                    <a:pt x="133963" y="61585"/>
                    <a:pt x="133374" y="60990"/>
                    <a:pt x="132763" y="60419"/>
                  </a:cubicBezTo>
                  <a:cubicBezTo>
                    <a:pt x="133329" y="61036"/>
                    <a:pt x="133923" y="61625"/>
                    <a:pt x="134534" y="62196"/>
                  </a:cubicBezTo>
                  <a:cubicBezTo>
                    <a:pt x="134717" y="63271"/>
                    <a:pt x="135014" y="64345"/>
                    <a:pt x="135066" y="65425"/>
                  </a:cubicBezTo>
                  <a:cubicBezTo>
                    <a:pt x="135175" y="67894"/>
                    <a:pt x="140575" y="68820"/>
                    <a:pt x="137472" y="71798"/>
                  </a:cubicBezTo>
                  <a:cubicBezTo>
                    <a:pt x="134917" y="74249"/>
                    <a:pt x="131808" y="74084"/>
                    <a:pt x="128997" y="70889"/>
                  </a:cubicBezTo>
                  <a:cubicBezTo>
                    <a:pt x="123379" y="64499"/>
                    <a:pt x="115252" y="60573"/>
                    <a:pt x="111303" y="52418"/>
                  </a:cubicBezTo>
                  <a:cubicBezTo>
                    <a:pt x="109805" y="49343"/>
                    <a:pt x="107108" y="49446"/>
                    <a:pt x="104936" y="52332"/>
                  </a:cubicBezTo>
                  <a:close/>
                </a:path>
              </a:pathLst>
            </a:custGeom>
            <a:grpFill/>
            <a:ln w="5715" cap="flat">
              <a:noFill/>
              <a:prstDash val="solid"/>
              <a:miter/>
            </a:ln>
          </p:spPr>
          <p:txBody>
            <a:bodyPr rtlCol="0" anchor="ctr"/>
            <a:lstStyle/>
            <a:p>
              <a:endParaRPr lang="zh-CN" altLang="en-US"/>
            </a:p>
          </p:txBody>
        </p:sp>
        <p:sp>
          <p:nvSpPr>
            <p:cNvPr id="3273" name="任意多边形: 形状 3272">
              <a:extLst>
                <a:ext uri="{FF2B5EF4-FFF2-40B4-BE49-F238E27FC236}">
                  <a16:creationId xmlns:a16="http://schemas.microsoft.com/office/drawing/2014/main" id="{3763A544-7103-47F4-15CA-7568339D813E}"/>
                </a:ext>
              </a:extLst>
            </p:cNvPr>
            <p:cNvSpPr/>
            <p:nvPr/>
          </p:nvSpPr>
          <p:spPr>
            <a:xfrm>
              <a:off x="8344403" y="1299671"/>
              <a:ext cx="135161" cy="146560"/>
            </a:xfrm>
            <a:custGeom>
              <a:avLst/>
              <a:gdLst>
                <a:gd name="connsiteX0" fmla="*/ 42054 w 135161"/>
                <a:gd name="connsiteY0" fmla="*/ 135663 h 146560"/>
                <a:gd name="connsiteX1" fmla="*/ 31698 w 135161"/>
                <a:gd name="connsiteY1" fmla="*/ 109094 h 146560"/>
                <a:gd name="connsiteX2" fmla="*/ 17165 w 135161"/>
                <a:gd name="connsiteY2" fmla="*/ 85982 h 146560"/>
                <a:gd name="connsiteX3" fmla="*/ 9198 w 135161"/>
                <a:gd name="connsiteY3" fmla="*/ 93177 h 146560"/>
                <a:gd name="connsiteX4" fmla="*/ 7415 w 135161"/>
                <a:gd name="connsiteY4" fmla="*/ 91394 h 146560"/>
                <a:gd name="connsiteX5" fmla="*/ 9198 w 135161"/>
                <a:gd name="connsiteY5" fmla="*/ 93177 h 146560"/>
                <a:gd name="connsiteX6" fmla="*/ 77 w 135161"/>
                <a:gd name="connsiteY6" fmla="*/ 86674 h 146560"/>
                <a:gd name="connsiteX7" fmla="*/ 3877 w 135161"/>
                <a:gd name="connsiteY7" fmla="*/ 72838 h 146560"/>
                <a:gd name="connsiteX8" fmla="*/ 13210 w 135161"/>
                <a:gd name="connsiteY8" fmla="*/ 75472 h 146560"/>
                <a:gd name="connsiteX9" fmla="*/ 40122 w 135161"/>
                <a:gd name="connsiteY9" fmla="*/ 70837 h 146560"/>
                <a:gd name="connsiteX10" fmla="*/ 18308 w 135161"/>
                <a:gd name="connsiteY10" fmla="*/ 50172 h 146560"/>
                <a:gd name="connsiteX11" fmla="*/ 17696 w 135161"/>
                <a:gd name="connsiteY11" fmla="*/ 36513 h 146560"/>
                <a:gd name="connsiteX12" fmla="*/ 12479 w 135161"/>
                <a:gd name="connsiteY12" fmla="*/ 27381 h 146560"/>
                <a:gd name="connsiteX13" fmla="*/ 10924 w 135161"/>
                <a:gd name="connsiteY13" fmla="*/ 26226 h 146560"/>
                <a:gd name="connsiteX14" fmla="*/ 9301 w 135161"/>
                <a:gd name="connsiteY14" fmla="*/ 22740 h 146560"/>
                <a:gd name="connsiteX15" fmla="*/ 9193 w 135161"/>
                <a:gd name="connsiteY15" fmla="*/ 20803 h 146560"/>
                <a:gd name="connsiteX16" fmla="*/ 9993 w 135161"/>
                <a:gd name="connsiteY16" fmla="*/ 6332 h 146560"/>
                <a:gd name="connsiteX17" fmla="*/ 17416 w 135161"/>
                <a:gd name="connsiteY17" fmla="*/ 13510 h 146560"/>
                <a:gd name="connsiteX18" fmla="*/ 24063 w 135161"/>
                <a:gd name="connsiteY18" fmla="*/ 16511 h 146560"/>
                <a:gd name="connsiteX19" fmla="*/ 44071 w 135161"/>
                <a:gd name="connsiteY19" fmla="*/ 24683 h 146560"/>
                <a:gd name="connsiteX20" fmla="*/ 32218 w 135161"/>
                <a:gd name="connsiteY20" fmla="*/ 4349 h 146560"/>
                <a:gd name="connsiteX21" fmla="*/ 41619 w 135161"/>
                <a:gd name="connsiteY21" fmla="*/ 1920 h 146560"/>
                <a:gd name="connsiteX22" fmla="*/ 45071 w 135161"/>
                <a:gd name="connsiteY22" fmla="*/ 114 h 146560"/>
                <a:gd name="connsiteX23" fmla="*/ 47020 w 135161"/>
                <a:gd name="connsiteY23" fmla="*/ 0 h 146560"/>
                <a:gd name="connsiteX24" fmla="*/ 48660 w 135161"/>
                <a:gd name="connsiteY24" fmla="*/ 1063 h 146560"/>
                <a:gd name="connsiteX25" fmla="*/ 57553 w 135161"/>
                <a:gd name="connsiteY25" fmla="*/ 13619 h 146560"/>
                <a:gd name="connsiteX26" fmla="*/ 70766 w 135161"/>
                <a:gd name="connsiteY26" fmla="*/ 25283 h 146560"/>
                <a:gd name="connsiteX27" fmla="*/ 76241 w 135161"/>
                <a:gd name="connsiteY27" fmla="*/ 40434 h 146560"/>
                <a:gd name="connsiteX28" fmla="*/ 68388 w 135161"/>
                <a:gd name="connsiteY28" fmla="*/ 43834 h 146560"/>
                <a:gd name="connsiteX29" fmla="*/ 68388 w 135161"/>
                <a:gd name="connsiteY29" fmla="*/ 43828 h 146560"/>
                <a:gd name="connsiteX30" fmla="*/ 88282 w 135161"/>
                <a:gd name="connsiteY30" fmla="*/ 49566 h 146560"/>
                <a:gd name="connsiteX31" fmla="*/ 95866 w 135161"/>
                <a:gd name="connsiteY31" fmla="*/ 43434 h 146560"/>
                <a:gd name="connsiteX32" fmla="*/ 103901 w 135161"/>
                <a:gd name="connsiteY32" fmla="*/ 40679 h 146560"/>
                <a:gd name="connsiteX33" fmla="*/ 108416 w 135161"/>
                <a:gd name="connsiteY33" fmla="*/ 52138 h 146560"/>
                <a:gd name="connsiteX34" fmla="*/ 109085 w 135161"/>
                <a:gd name="connsiteY34" fmla="*/ 57704 h 146560"/>
                <a:gd name="connsiteX35" fmla="*/ 119663 w 135161"/>
                <a:gd name="connsiteY35" fmla="*/ 61773 h 146560"/>
                <a:gd name="connsiteX36" fmla="*/ 135003 w 135161"/>
                <a:gd name="connsiteY36" fmla="*/ 74855 h 146560"/>
                <a:gd name="connsiteX37" fmla="*/ 124624 w 135161"/>
                <a:gd name="connsiteY37" fmla="*/ 78913 h 146560"/>
                <a:gd name="connsiteX38" fmla="*/ 126436 w 135161"/>
                <a:gd name="connsiteY38" fmla="*/ 96401 h 146560"/>
                <a:gd name="connsiteX39" fmla="*/ 135077 w 135161"/>
                <a:gd name="connsiteY39" fmla="*/ 98824 h 146560"/>
                <a:gd name="connsiteX40" fmla="*/ 125270 w 135161"/>
                <a:gd name="connsiteY40" fmla="*/ 112483 h 146560"/>
                <a:gd name="connsiteX41" fmla="*/ 116966 w 135161"/>
                <a:gd name="connsiteY41" fmla="*/ 114654 h 146560"/>
                <a:gd name="connsiteX42" fmla="*/ 107862 w 135161"/>
                <a:gd name="connsiteY42" fmla="*/ 112906 h 146560"/>
                <a:gd name="connsiteX43" fmla="*/ 109948 w 135161"/>
                <a:gd name="connsiteY43" fmla="*/ 96326 h 146560"/>
                <a:gd name="connsiteX44" fmla="*/ 107319 w 135161"/>
                <a:gd name="connsiteY44" fmla="*/ 91051 h 146560"/>
                <a:gd name="connsiteX45" fmla="*/ 100753 w 135161"/>
                <a:gd name="connsiteY45" fmla="*/ 83810 h 146560"/>
                <a:gd name="connsiteX46" fmla="*/ 94815 w 135161"/>
                <a:gd name="connsiteY46" fmla="*/ 72643 h 146560"/>
                <a:gd name="connsiteX47" fmla="*/ 87082 w 135161"/>
                <a:gd name="connsiteY47" fmla="*/ 81450 h 146560"/>
                <a:gd name="connsiteX48" fmla="*/ 82424 w 135161"/>
                <a:gd name="connsiteY48" fmla="*/ 92149 h 146560"/>
                <a:gd name="connsiteX49" fmla="*/ 89037 w 135161"/>
                <a:gd name="connsiteY49" fmla="*/ 97521 h 146560"/>
                <a:gd name="connsiteX50" fmla="*/ 82882 w 135161"/>
                <a:gd name="connsiteY50" fmla="*/ 103419 h 146560"/>
                <a:gd name="connsiteX51" fmla="*/ 76944 w 135161"/>
                <a:gd name="connsiteY51" fmla="*/ 116517 h 146560"/>
                <a:gd name="connsiteX52" fmla="*/ 93632 w 135161"/>
                <a:gd name="connsiteY52" fmla="*/ 126130 h 146560"/>
                <a:gd name="connsiteX53" fmla="*/ 103930 w 135161"/>
                <a:gd name="connsiteY53" fmla="*/ 123170 h 146560"/>
                <a:gd name="connsiteX54" fmla="*/ 118937 w 135161"/>
                <a:gd name="connsiteY54" fmla="*/ 136337 h 146560"/>
                <a:gd name="connsiteX55" fmla="*/ 115097 w 135161"/>
                <a:gd name="connsiteY55" fmla="*/ 137577 h 146560"/>
                <a:gd name="connsiteX56" fmla="*/ 108548 w 135161"/>
                <a:gd name="connsiteY56" fmla="*/ 141898 h 146560"/>
                <a:gd name="connsiteX57" fmla="*/ 103696 w 135161"/>
                <a:gd name="connsiteY57" fmla="*/ 146235 h 146560"/>
                <a:gd name="connsiteX58" fmla="*/ 42054 w 135161"/>
                <a:gd name="connsiteY58" fmla="*/ 135663 h 146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35161" h="146560">
                  <a:moveTo>
                    <a:pt x="42054" y="135663"/>
                  </a:moveTo>
                  <a:cubicBezTo>
                    <a:pt x="38328" y="130473"/>
                    <a:pt x="32207" y="116392"/>
                    <a:pt x="31698" y="109094"/>
                  </a:cubicBezTo>
                  <a:cubicBezTo>
                    <a:pt x="30978" y="98715"/>
                    <a:pt x="27521" y="90451"/>
                    <a:pt x="17165" y="85982"/>
                  </a:cubicBezTo>
                  <a:cubicBezTo>
                    <a:pt x="14324" y="87674"/>
                    <a:pt x="13267" y="92154"/>
                    <a:pt x="9198" y="93177"/>
                  </a:cubicBezTo>
                  <a:cubicBezTo>
                    <a:pt x="8592" y="92594"/>
                    <a:pt x="8004" y="91994"/>
                    <a:pt x="7415" y="91394"/>
                  </a:cubicBezTo>
                  <a:cubicBezTo>
                    <a:pt x="7935" y="92063"/>
                    <a:pt x="8535" y="92652"/>
                    <a:pt x="9198" y="93177"/>
                  </a:cubicBezTo>
                  <a:cubicBezTo>
                    <a:pt x="1260" y="97915"/>
                    <a:pt x="-409" y="92794"/>
                    <a:pt x="77" y="86674"/>
                  </a:cubicBezTo>
                  <a:cubicBezTo>
                    <a:pt x="454" y="81959"/>
                    <a:pt x="2569" y="77381"/>
                    <a:pt x="3877" y="72838"/>
                  </a:cubicBezTo>
                  <a:cubicBezTo>
                    <a:pt x="7638" y="72049"/>
                    <a:pt x="10335" y="74084"/>
                    <a:pt x="13210" y="75472"/>
                  </a:cubicBezTo>
                  <a:cubicBezTo>
                    <a:pt x="27686" y="82450"/>
                    <a:pt x="27681" y="82456"/>
                    <a:pt x="40122" y="70837"/>
                  </a:cubicBezTo>
                  <a:cubicBezTo>
                    <a:pt x="28852" y="67911"/>
                    <a:pt x="26492" y="56316"/>
                    <a:pt x="18308" y="50172"/>
                  </a:cubicBezTo>
                  <a:cubicBezTo>
                    <a:pt x="13953" y="46903"/>
                    <a:pt x="15816" y="41245"/>
                    <a:pt x="17696" y="36513"/>
                  </a:cubicBezTo>
                  <a:cubicBezTo>
                    <a:pt x="19731" y="31392"/>
                    <a:pt x="18405" y="28032"/>
                    <a:pt x="12479" y="27381"/>
                  </a:cubicBezTo>
                  <a:cubicBezTo>
                    <a:pt x="11964" y="26992"/>
                    <a:pt x="11450" y="26603"/>
                    <a:pt x="10924" y="26226"/>
                  </a:cubicBezTo>
                  <a:cubicBezTo>
                    <a:pt x="10147" y="25175"/>
                    <a:pt x="9621" y="24003"/>
                    <a:pt x="9301" y="22740"/>
                  </a:cubicBezTo>
                  <a:cubicBezTo>
                    <a:pt x="9261" y="22094"/>
                    <a:pt x="9227" y="21448"/>
                    <a:pt x="9193" y="20803"/>
                  </a:cubicBezTo>
                  <a:cubicBezTo>
                    <a:pt x="12604" y="16568"/>
                    <a:pt x="11267" y="11881"/>
                    <a:pt x="9993" y="6332"/>
                  </a:cubicBezTo>
                  <a:cubicBezTo>
                    <a:pt x="14525" y="7424"/>
                    <a:pt x="17222" y="9241"/>
                    <a:pt x="17416" y="13510"/>
                  </a:cubicBezTo>
                  <a:cubicBezTo>
                    <a:pt x="17691" y="19522"/>
                    <a:pt x="19028" y="18174"/>
                    <a:pt x="24063" y="16511"/>
                  </a:cubicBezTo>
                  <a:cubicBezTo>
                    <a:pt x="31384" y="14087"/>
                    <a:pt x="36916" y="21974"/>
                    <a:pt x="44071" y="24683"/>
                  </a:cubicBezTo>
                  <a:cubicBezTo>
                    <a:pt x="47580" y="13430"/>
                    <a:pt x="32058" y="13316"/>
                    <a:pt x="32218" y="4349"/>
                  </a:cubicBezTo>
                  <a:cubicBezTo>
                    <a:pt x="35041" y="2315"/>
                    <a:pt x="38682" y="3486"/>
                    <a:pt x="41619" y="1920"/>
                  </a:cubicBezTo>
                  <a:cubicBezTo>
                    <a:pt x="42711" y="1200"/>
                    <a:pt x="43871" y="623"/>
                    <a:pt x="45071" y="114"/>
                  </a:cubicBezTo>
                  <a:cubicBezTo>
                    <a:pt x="45723" y="69"/>
                    <a:pt x="46368" y="34"/>
                    <a:pt x="47020" y="0"/>
                  </a:cubicBezTo>
                  <a:cubicBezTo>
                    <a:pt x="47569" y="349"/>
                    <a:pt x="48117" y="703"/>
                    <a:pt x="48660" y="1063"/>
                  </a:cubicBezTo>
                  <a:cubicBezTo>
                    <a:pt x="48775" y="7264"/>
                    <a:pt x="52741" y="10944"/>
                    <a:pt x="57553" y="13619"/>
                  </a:cubicBezTo>
                  <a:cubicBezTo>
                    <a:pt x="62891" y="16585"/>
                    <a:pt x="66445" y="21288"/>
                    <a:pt x="70766" y="25283"/>
                  </a:cubicBezTo>
                  <a:cubicBezTo>
                    <a:pt x="75247" y="29421"/>
                    <a:pt x="70046" y="35804"/>
                    <a:pt x="76241" y="40434"/>
                  </a:cubicBezTo>
                  <a:cubicBezTo>
                    <a:pt x="79241" y="42674"/>
                    <a:pt x="71383" y="42834"/>
                    <a:pt x="68388" y="43834"/>
                  </a:cubicBezTo>
                  <a:lnTo>
                    <a:pt x="68388" y="43828"/>
                  </a:lnTo>
                  <a:cubicBezTo>
                    <a:pt x="73761" y="49829"/>
                    <a:pt x="81864" y="46240"/>
                    <a:pt x="88282" y="49566"/>
                  </a:cubicBezTo>
                  <a:cubicBezTo>
                    <a:pt x="93060" y="52041"/>
                    <a:pt x="93266" y="45331"/>
                    <a:pt x="95866" y="43434"/>
                  </a:cubicBezTo>
                  <a:cubicBezTo>
                    <a:pt x="97912" y="41942"/>
                    <a:pt x="101764" y="38531"/>
                    <a:pt x="103901" y="40679"/>
                  </a:cubicBezTo>
                  <a:cubicBezTo>
                    <a:pt x="106656" y="43445"/>
                    <a:pt x="109777" y="47314"/>
                    <a:pt x="108416" y="52138"/>
                  </a:cubicBezTo>
                  <a:cubicBezTo>
                    <a:pt x="107085" y="56847"/>
                    <a:pt x="106942" y="56847"/>
                    <a:pt x="109085" y="57704"/>
                  </a:cubicBezTo>
                  <a:cubicBezTo>
                    <a:pt x="112594" y="59116"/>
                    <a:pt x="116023" y="60870"/>
                    <a:pt x="119663" y="61773"/>
                  </a:cubicBezTo>
                  <a:cubicBezTo>
                    <a:pt x="129282" y="64157"/>
                    <a:pt x="129316" y="64008"/>
                    <a:pt x="135003" y="74855"/>
                  </a:cubicBezTo>
                  <a:cubicBezTo>
                    <a:pt x="132682" y="79364"/>
                    <a:pt x="125293" y="71883"/>
                    <a:pt x="124624" y="78913"/>
                  </a:cubicBezTo>
                  <a:cubicBezTo>
                    <a:pt x="124076" y="84696"/>
                    <a:pt x="122875" y="90817"/>
                    <a:pt x="126436" y="96401"/>
                  </a:cubicBezTo>
                  <a:cubicBezTo>
                    <a:pt x="128716" y="99972"/>
                    <a:pt x="133928" y="91880"/>
                    <a:pt x="135077" y="98824"/>
                  </a:cubicBezTo>
                  <a:cubicBezTo>
                    <a:pt x="135911" y="103859"/>
                    <a:pt x="130414" y="111997"/>
                    <a:pt x="125270" y="112483"/>
                  </a:cubicBezTo>
                  <a:cubicBezTo>
                    <a:pt x="122304" y="112763"/>
                    <a:pt x="118915" y="110237"/>
                    <a:pt x="116966" y="114654"/>
                  </a:cubicBezTo>
                  <a:cubicBezTo>
                    <a:pt x="111485" y="127067"/>
                    <a:pt x="110999" y="112980"/>
                    <a:pt x="107862" y="112906"/>
                  </a:cubicBezTo>
                  <a:cubicBezTo>
                    <a:pt x="110314" y="107693"/>
                    <a:pt x="100890" y="101070"/>
                    <a:pt x="109948" y="96326"/>
                  </a:cubicBezTo>
                  <a:cubicBezTo>
                    <a:pt x="111194" y="95675"/>
                    <a:pt x="108753" y="92623"/>
                    <a:pt x="107319" y="91051"/>
                  </a:cubicBezTo>
                  <a:cubicBezTo>
                    <a:pt x="105113" y="88640"/>
                    <a:pt x="102398" y="86548"/>
                    <a:pt x="100753" y="83810"/>
                  </a:cubicBezTo>
                  <a:cubicBezTo>
                    <a:pt x="98564" y="80176"/>
                    <a:pt x="102370" y="72912"/>
                    <a:pt x="94815" y="72643"/>
                  </a:cubicBezTo>
                  <a:cubicBezTo>
                    <a:pt x="89534" y="72455"/>
                    <a:pt x="92129" y="81222"/>
                    <a:pt x="87082" y="81450"/>
                  </a:cubicBezTo>
                  <a:cubicBezTo>
                    <a:pt x="77515" y="81879"/>
                    <a:pt x="84299" y="88765"/>
                    <a:pt x="82424" y="92149"/>
                  </a:cubicBezTo>
                  <a:cubicBezTo>
                    <a:pt x="77984" y="100161"/>
                    <a:pt x="90951" y="93737"/>
                    <a:pt x="89037" y="97521"/>
                  </a:cubicBezTo>
                  <a:cubicBezTo>
                    <a:pt x="88614" y="104024"/>
                    <a:pt x="84985" y="102413"/>
                    <a:pt x="82882" y="103419"/>
                  </a:cubicBezTo>
                  <a:cubicBezTo>
                    <a:pt x="77144" y="106156"/>
                    <a:pt x="74486" y="113254"/>
                    <a:pt x="76944" y="116517"/>
                  </a:cubicBezTo>
                  <a:cubicBezTo>
                    <a:pt x="80556" y="121324"/>
                    <a:pt x="87522" y="124284"/>
                    <a:pt x="93632" y="126130"/>
                  </a:cubicBezTo>
                  <a:cubicBezTo>
                    <a:pt x="95523" y="126702"/>
                    <a:pt x="97826" y="119821"/>
                    <a:pt x="103930" y="123170"/>
                  </a:cubicBezTo>
                  <a:cubicBezTo>
                    <a:pt x="113246" y="128279"/>
                    <a:pt x="113691" y="127473"/>
                    <a:pt x="118937" y="136337"/>
                  </a:cubicBezTo>
                  <a:cubicBezTo>
                    <a:pt x="118241" y="138560"/>
                    <a:pt x="116686" y="138223"/>
                    <a:pt x="115097" y="137577"/>
                  </a:cubicBezTo>
                  <a:cubicBezTo>
                    <a:pt x="107805" y="134628"/>
                    <a:pt x="107507" y="134663"/>
                    <a:pt x="108548" y="141898"/>
                  </a:cubicBezTo>
                  <a:cubicBezTo>
                    <a:pt x="109211" y="146521"/>
                    <a:pt x="105810" y="145378"/>
                    <a:pt x="103696" y="146235"/>
                  </a:cubicBezTo>
                  <a:cubicBezTo>
                    <a:pt x="82259" y="147887"/>
                    <a:pt x="61930" y="143081"/>
                    <a:pt x="42054" y="135663"/>
                  </a:cubicBezTo>
                  <a:close/>
                </a:path>
              </a:pathLst>
            </a:custGeom>
            <a:grpFill/>
            <a:ln w="5715" cap="flat">
              <a:noFill/>
              <a:prstDash val="solid"/>
              <a:miter/>
            </a:ln>
          </p:spPr>
          <p:txBody>
            <a:bodyPr rtlCol="0" anchor="ctr"/>
            <a:lstStyle/>
            <a:p>
              <a:endParaRPr lang="zh-CN" altLang="en-US"/>
            </a:p>
          </p:txBody>
        </p:sp>
        <p:sp>
          <p:nvSpPr>
            <p:cNvPr id="3274" name="任意多边形: 形状 3273">
              <a:extLst>
                <a:ext uri="{FF2B5EF4-FFF2-40B4-BE49-F238E27FC236}">
                  <a16:creationId xmlns:a16="http://schemas.microsoft.com/office/drawing/2014/main" id="{024A4B20-08F6-A92E-914B-7163849A5FA0}"/>
                </a:ext>
              </a:extLst>
            </p:cNvPr>
            <p:cNvSpPr/>
            <p:nvPr/>
          </p:nvSpPr>
          <p:spPr>
            <a:xfrm>
              <a:off x="7372852" y="919023"/>
              <a:ext cx="154264" cy="150864"/>
            </a:xfrm>
            <a:custGeom>
              <a:avLst/>
              <a:gdLst>
                <a:gd name="connsiteX0" fmla="*/ 125722 w 154264"/>
                <a:gd name="connsiteY0" fmla="*/ 49492 h 150864"/>
                <a:gd name="connsiteX1" fmla="*/ 123431 w 154264"/>
                <a:gd name="connsiteY1" fmla="*/ 55578 h 150864"/>
                <a:gd name="connsiteX2" fmla="*/ 109275 w 154264"/>
                <a:gd name="connsiteY2" fmla="*/ 56076 h 150864"/>
                <a:gd name="connsiteX3" fmla="*/ 114161 w 154264"/>
                <a:gd name="connsiteY3" fmla="*/ 50349 h 150864"/>
                <a:gd name="connsiteX4" fmla="*/ 114875 w 154264"/>
                <a:gd name="connsiteY4" fmla="*/ 49109 h 150864"/>
                <a:gd name="connsiteX5" fmla="*/ 113264 w 154264"/>
                <a:gd name="connsiteY5" fmla="*/ 50218 h 150864"/>
                <a:gd name="connsiteX6" fmla="*/ 107897 w 154264"/>
                <a:gd name="connsiteY6" fmla="*/ 45697 h 150864"/>
                <a:gd name="connsiteX7" fmla="*/ 106914 w 154264"/>
                <a:gd name="connsiteY7" fmla="*/ 45366 h 150864"/>
                <a:gd name="connsiteX8" fmla="*/ 107303 w 154264"/>
                <a:gd name="connsiteY8" fmla="*/ 47720 h 150864"/>
                <a:gd name="connsiteX9" fmla="*/ 100988 w 154264"/>
                <a:gd name="connsiteY9" fmla="*/ 54110 h 150864"/>
                <a:gd name="connsiteX10" fmla="*/ 104520 w 154264"/>
                <a:gd name="connsiteY10" fmla="*/ 53881 h 150864"/>
                <a:gd name="connsiteX11" fmla="*/ 109275 w 154264"/>
                <a:gd name="connsiteY11" fmla="*/ 56070 h 150864"/>
                <a:gd name="connsiteX12" fmla="*/ 110240 w 154264"/>
                <a:gd name="connsiteY12" fmla="*/ 70392 h 150864"/>
                <a:gd name="connsiteX13" fmla="*/ 117315 w 154264"/>
                <a:gd name="connsiteY13" fmla="*/ 92874 h 150864"/>
                <a:gd name="connsiteX14" fmla="*/ 108955 w 154264"/>
                <a:gd name="connsiteY14" fmla="*/ 97012 h 150864"/>
                <a:gd name="connsiteX15" fmla="*/ 120488 w 154264"/>
                <a:gd name="connsiteY15" fmla="*/ 103619 h 150864"/>
                <a:gd name="connsiteX16" fmla="*/ 121122 w 154264"/>
                <a:gd name="connsiteY16" fmla="*/ 122695 h 150864"/>
                <a:gd name="connsiteX17" fmla="*/ 111000 w 154264"/>
                <a:gd name="connsiteY17" fmla="*/ 121118 h 150864"/>
                <a:gd name="connsiteX18" fmla="*/ 117201 w 154264"/>
                <a:gd name="connsiteY18" fmla="*/ 129233 h 150864"/>
                <a:gd name="connsiteX19" fmla="*/ 119316 w 154264"/>
                <a:gd name="connsiteY19" fmla="*/ 150865 h 150864"/>
                <a:gd name="connsiteX20" fmla="*/ 60766 w 154264"/>
                <a:gd name="connsiteY20" fmla="*/ 118215 h 150864"/>
                <a:gd name="connsiteX21" fmla="*/ 16737 w 154264"/>
                <a:gd name="connsiteY21" fmla="*/ 87154 h 150864"/>
                <a:gd name="connsiteX22" fmla="*/ 7965 w 154264"/>
                <a:gd name="connsiteY22" fmla="*/ 77467 h 150864"/>
                <a:gd name="connsiteX23" fmla="*/ 9593 w 154264"/>
                <a:gd name="connsiteY23" fmla="*/ 43057 h 150864"/>
                <a:gd name="connsiteX24" fmla="*/ 36883 w 154264"/>
                <a:gd name="connsiteY24" fmla="*/ 19791 h 150864"/>
                <a:gd name="connsiteX25" fmla="*/ 55691 w 154264"/>
                <a:gd name="connsiteY25" fmla="*/ 49235 h 150864"/>
                <a:gd name="connsiteX26" fmla="*/ 78442 w 154264"/>
                <a:gd name="connsiteY26" fmla="*/ 69717 h 150864"/>
                <a:gd name="connsiteX27" fmla="*/ 80791 w 154264"/>
                <a:gd name="connsiteY27" fmla="*/ 72906 h 150864"/>
                <a:gd name="connsiteX28" fmla="*/ 93656 w 154264"/>
                <a:gd name="connsiteY28" fmla="*/ 74215 h 150864"/>
                <a:gd name="connsiteX29" fmla="*/ 66235 w 154264"/>
                <a:gd name="connsiteY29" fmla="*/ 58230 h 150864"/>
                <a:gd name="connsiteX30" fmla="*/ 63526 w 154264"/>
                <a:gd name="connsiteY30" fmla="*/ 51761 h 150864"/>
                <a:gd name="connsiteX31" fmla="*/ 66184 w 154264"/>
                <a:gd name="connsiteY31" fmla="*/ 49789 h 150864"/>
                <a:gd name="connsiteX32" fmla="*/ 62606 w 154264"/>
                <a:gd name="connsiteY32" fmla="*/ 48783 h 150864"/>
                <a:gd name="connsiteX33" fmla="*/ 36837 w 154264"/>
                <a:gd name="connsiteY33" fmla="*/ 19837 h 150864"/>
                <a:gd name="connsiteX34" fmla="*/ 66503 w 154264"/>
                <a:gd name="connsiteY34" fmla="*/ 0 h 150864"/>
                <a:gd name="connsiteX35" fmla="*/ 66544 w 154264"/>
                <a:gd name="connsiteY35" fmla="*/ 13316 h 150864"/>
                <a:gd name="connsiteX36" fmla="*/ 66544 w 154264"/>
                <a:gd name="connsiteY36" fmla="*/ 13322 h 150864"/>
                <a:gd name="connsiteX37" fmla="*/ 74590 w 154264"/>
                <a:gd name="connsiteY37" fmla="*/ 18854 h 150864"/>
                <a:gd name="connsiteX38" fmla="*/ 78202 w 154264"/>
                <a:gd name="connsiteY38" fmla="*/ 34907 h 150864"/>
                <a:gd name="connsiteX39" fmla="*/ 82683 w 154264"/>
                <a:gd name="connsiteY39" fmla="*/ 55155 h 150864"/>
                <a:gd name="connsiteX40" fmla="*/ 88941 w 154264"/>
                <a:gd name="connsiteY40" fmla="*/ 21728 h 150864"/>
                <a:gd name="connsiteX41" fmla="*/ 94090 w 154264"/>
                <a:gd name="connsiteY41" fmla="*/ 23631 h 150864"/>
                <a:gd name="connsiteX42" fmla="*/ 112618 w 154264"/>
                <a:gd name="connsiteY42" fmla="*/ 37313 h 150864"/>
                <a:gd name="connsiteX43" fmla="*/ 117527 w 154264"/>
                <a:gd name="connsiteY43" fmla="*/ 34907 h 150864"/>
                <a:gd name="connsiteX44" fmla="*/ 122933 w 154264"/>
                <a:gd name="connsiteY44" fmla="*/ 34130 h 150864"/>
                <a:gd name="connsiteX45" fmla="*/ 133975 w 154264"/>
                <a:gd name="connsiteY45" fmla="*/ 38599 h 150864"/>
                <a:gd name="connsiteX46" fmla="*/ 152486 w 154264"/>
                <a:gd name="connsiteY46" fmla="*/ 45851 h 150864"/>
                <a:gd name="connsiteX47" fmla="*/ 153091 w 154264"/>
                <a:gd name="connsiteY47" fmla="*/ 51338 h 150864"/>
                <a:gd name="connsiteX48" fmla="*/ 147656 w 154264"/>
                <a:gd name="connsiteY48" fmla="*/ 50806 h 150864"/>
                <a:gd name="connsiteX49" fmla="*/ 131792 w 154264"/>
                <a:gd name="connsiteY49" fmla="*/ 44320 h 150864"/>
                <a:gd name="connsiteX50" fmla="*/ 125722 w 154264"/>
                <a:gd name="connsiteY50" fmla="*/ 49492 h 150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54264" h="150864">
                  <a:moveTo>
                    <a:pt x="125722" y="49492"/>
                  </a:moveTo>
                  <a:cubicBezTo>
                    <a:pt x="124059" y="51224"/>
                    <a:pt x="134472" y="57704"/>
                    <a:pt x="123431" y="55578"/>
                  </a:cubicBezTo>
                  <a:cubicBezTo>
                    <a:pt x="118550" y="54635"/>
                    <a:pt x="114138" y="61408"/>
                    <a:pt x="109275" y="56076"/>
                  </a:cubicBezTo>
                  <a:cubicBezTo>
                    <a:pt x="107486" y="51235"/>
                    <a:pt x="111429" y="51298"/>
                    <a:pt x="114161" y="50349"/>
                  </a:cubicBezTo>
                  <a:cubicBezTo>
                    <a:pt x="114321" y="49903"/>
                    <a:pt x="116390" y="50561"/>
                    <a:pt x="114875" y="49109"/>
                  </a:cubicBezTo>
                  <a:cubicBezTo>
                    <a:pt x="115144" y="50120"/>
                    <a:pt x="114618" y="50492"/>
                    <a:pt x="113264" y="50218"/>
                  </a:cubicBezTo>
                  <a:cubicBezTo>
                    <a:pt x="110692" y="49600"/>
                    <a:pt x="108994" y="47972"/>
                    <a:pt x="107897" y="45697"/>
                  </a:cubicBezTo>
                  <a:cubicBezTo>
                    <a:pt x="107669" y="45268"/>
                    <a:pt x="108029" y="43000"/>
                    <a:pt x="106914" y="45366"/>
                  </a:cubicBezTo>
                  <a:cubicBezTo>
                    <a:pt x="106840" y="45520"/>
                    <a:pt x="107720" y="46640"/>
                    <a:pt x="107303" y="47720"/>
                  </a:cubicBezTo>
                  <a:cubicBezTo>
                    <a:pt x="107526" y="52247"/>
                    <a:pt x="97907" y="46943"/>
                    <a:pt x="100988" y="54110"/>
                  </a:cubicBezTo>
                  <a:cubicBezTo>
                    <a:pt x="102199" y="54024"/>
                    <a:pt x="103348" y="53978"/>
                    <a:pt x="104520" y="53881"/>
                  </a:cubicBezTo>
                  <a:cubicBezTo>
                    <a:pt x="106457" y="53881"/>
                    <a:pt x="108126" y="54424"/>
                    <a:pt x="109275" y="56070"/>
                  </a:cubicBezTo>
                  <a:cubicBezTo>
                    <a:pt x="109766" y="60825"/>
                    <a:pt x="111035" y="65385"/>
                    <a:pt x="110240" y="70392"/>
                  </a:cubicBezTo>
                  <a:cubicBezTo>
                    <a:pt x="108880" y="78964"/>
                    <a:pt x="109823" y="87297"/>
                    <a:pt x="117315" y="92874"/>
                  </a:cubicBezTo>
                  <a:cubicBezTo>
                    <a:pt x="115052" y="96498"/>
                    <a:pt x="111606" y="94698"/>
                    <a:pt x="108955" y="97012"/>
                  </a:cubicBezTo>
                  <a:cubicBezTo>
                    <a:pt x="112932" y="99235"/>
                    <a:pt x="117184" y="100858"/>
                    <a:pt x="120488" y="103619"/>
                  </a:cubicBezTo>
                  <a:cubicBezTo>
                    <a:pt x="125797" y="108048"/>
                    <a:pt x="125928" y="117660"/>
                    <a:pt x="121122" y="122695"/>
                  </a:cubicBezTo>
                  <a:cubicBezTo>
                    <a:pt x="117435" y="126553"/>
                    <a:pt x="114664" y="120609"/>
                    <a:pt x="111000" y="121118"/>
                  </a:cubicBezTo>
                  <a:cubicBezTo>
                    <a:pt x="109852" y="126604"/>
                    <a:pt x="114607" y="127004"/>
                    <a:pt x="117201" y="129233"/>
                  </a:cubicBezTo>
                  <a:cubicBezTo>
                    <a:pt x="125808" y="136634"/>
                    <a:pt x="126088" y="140132"/>
                    <a:pt x="119316" y="150865"/>
                  </a:cubicBezTo>
                  <a:cubicBezTo>
                    <a:pt x="100736" y="138297"/>
                    <a:pt x="80585" y="128519"/>
                    <a:pt x="60766" y="118215"/>
                  </a:cubicBezTo>
                  <a:cubicBezTo>
                    <a:pt x="44626" y="109825"/>
                    <a:pt x="30070" y="99384"/>
                    <a:pt x="16737" y="87154"/>
                  </a:cubicBezTo>
                  <a:cubicBezTo>
                    <a:pt x="13537" y="84216"/>
                    <a:pt x="10582" y="80930"/>
                    <a:pt x="7965" y="77467"/>
                  </a:cubicBezTo>
                  <a:cubicBezTo>
                    <a:pt x="-3019" y="62956"/>
                    <a:pt x="-2797" y="56356"/>
                    <a:pt x="9593" y="43057"/>
                  </a:cubicBezTo>
                  <a:cubicBezTo>
                    <a:pt x="17772" y="34279"/>
                    <a:pt x="26641" y="26203"/>
                    <a:pt x="36883" y="19791"/>
                  </a:cubicBezTo>
                  <a:cubicBezTo>
                    <a:pt x="41369" y="30769"/>
                    <a:pt x="48867" y="39685"/>
                    <a:pt x="55691" y="49235"/>
                  </a:cubicBezTo>
                  <a:cubicBezTo>
                    <a:pt x="65601" y="63111"/>
                    <a:pt x="65515" y="64659"/>
                    <a:pt x="78442" y="69717"/>
                  </a:cubicBezTo>
                  <a:cubicBezTo>
                    <a:pt x="79511" y="70597"/>
                    <a:pt x="80311" y="71677"/>
                    <a:pt x="80791" y="72906"/>
                  </a:cubicBezTo>
                  <a:cubicBezTo>
                    <a:pt x="84769" y="77604"/>
                    <a:pt x="88449" y="68209"/>
                    <a:pt x="93656" y="74215"/>
                  </a:cubicBezTo>
                  <a:cubicBezTo>
                    <a:pt x="84214" y="66865"/>
                    <a:pt x="76242" y="60790"/>
                    <a:pt x="66235" y="58230"/>
                  </a:cubicBezTo>
                  <a:cubicBezTo>
                    <a:pt x="63332" y="57487"/>
                    <a:pt x="62280" y="54795"/>
                    <a:pt x="63526" y="51761"/>
                  </a:cubicBezTo>
                  <a:cubicBezTo>
                    <a:pt x="63903" y="50349"/>
                    <a:pt x="66520" y="51086"/>
                    <a:pt x="66184" y="49789"/>
                  </a:cubicBezTo>
                  <a:cubicBezTo>
                    <a:pt x="65892" y="48675"/>
                    <a:pt x="63578" y="50269"/>
                    <a:pt x="62606" y="48783"/>
                  </a:cubicBezTo>
                  <a:cubicBezTo>
                    <a:pt x="58994" y="34673"/>
                    <a:pt x="55811" y="20225"/>
                    <a:pt x="36837" y="19837"/>
                  </a:cubicBezTo>
                  <a:cubicBezTo>
                    <a:pt x="45478" y="11356"/>
                    <a:pt x="55125" y="4389"/>
                    <a:pt x="66503" y="0"/>
                  </a:cubicBezTo>
                  <a:cubicBezTo>
                    <a:pt x="63692" y="4446"/>
                    <a:pt x="63446" y="8887"/>
                    <a:pt x="66544" y="13316"/>
                  </a:cubicBezTo>
                  <a:lnTo>
                    <a:pt x="66544" y="13322"/>
                  </a:lnTo>
                  <a:cubicBezTo>
                    <a:pt x="69218" y="15179"/>
                    <a:pt x="71761" y="17271"/>
                    <a:pt x="74590" y="18854"/>
                  </a:cubicBezTo>
                  <a:cubicBezTo>
                    <a:pt x="81848" y="22917"/>
                    <a:pt x="85849" y="26506"/>
                    <a:pt x="78202" y="34907"/>
                  </a:cubicBezTo>
                  <a:cubicBezTo>
                    <a:pt x="72121" y="41588"/>
                    <a:pt x="73944" y="45783"/>
                    <a:pt x="82683" y="55155"/>
                  </a:cubicBezTo>
                  <a:cubicBezTo>
                    <a:pt x="91598" y="45286"/>
                    <a:pt x="90581" y="33570"/>
                    <a:pt x="88941" y="21728"/>
                  </a:cubicBezTo>
                  <a:cubicBezTo>
                    <a:pt x="91524" y="20094"/>
                    <a:pt x="94004" y="22003"/>
                    <a:pt x="94090" y="23631"/>
                  </a:cubicBezTo>
                  <a:cubicBezTo>
                    <a:pt x="94753" y="35867"/>
                    <a:pt x="106411" y="32890"/>
                    <a:pt x="112618" y="37313"/>
                  </a:cubicBezTo>
                  <a:cubicBezTo>
                    <a:pt x="114767" y="38845"/>
                    <a:pt x="117167" y="37227"/>
                    <a:pt x="117527" y="34907"/>
                  </a:cubicBezTo>
                  <a:cubicBezTo>
                    <a:pt x="118584" y="28095"/>
                    <a:pt x="120927" y="31175"/>
                    <a:pt x="122933" y="34130"/>
                  </a:cubicBezTo>
                  <a:cubicBezTo>
                    <a:pt x="125694" y="38193"/>
                    <a:pt x="129117" y="40422"/>
                    <a:pt x="133975" y="38599"/>
                  </a:cubicBezTo>
                  <a:cubicBezTo>
                    <a:pt x="142342" y="35467"/>
                    <a:pt x="145976" y="44223"/>
                    <a:pt x="152486" y="45851"/>
                  </a:cubicBezTo>
                  <a:cubicBezTo>
                    <a:pt x="154263" y="46297"/>
                    <a:pt x="155115" y="49538"/>
                    <a:pt x="153091" y="51338"/>
                  </a:cubicBezTo>
                  <a:cubicBezTo>
                    <a:pt x="151429" y="52824"/>
                    <a:pt x="148491" y="53224"/>
                    <a:pt x="147656" y="50806"/>
                  </a:cubicBezTo>
                  <a:cubicBezTo>
                    <a:pt x="144725" y="42360"/>
                    <a:pt x="135615" y="49932"/>
                    <a:pt x="131792" y="44320"/>
                  </a:cubicBezTo>
                  <a:cubicBezTo>
                    <a:pt x="129763" y="46040"/>
                    <a:pt x="127745" y="47766"/>
                    <a:pt x="125722" y="49492"/>
                  </a:cubicBezTo>
                  <a:close/>
                </a:path>
              </a:pathLst>
            </a:custGeom>
            <a:grpFill/>
            <a:ln w="5715" cap="flat">
              <a:noFill/>
              <a:prstDash val="solid"/>
              <a:miter/>
            </a:ln>
          </p:spPr>
          <p:txBody>
            <a:bodyPr rtlCol="0" anchor="ctr"/>
            <a:lstStyle/>
            <a:p>
              <a:endParaRPr lang="zh-CN" altLang="en-US"/>
            </a:p>
          </p:txBody>
        </p:sp>
        <p:sp>
          <p:nvSpPr>
            <p:cNvPr id="3275" name="任意多边形: 形状 3274">
              <a:extLst>
                <a:ext uri="{FF2B5EF4-FFF2-40B4-BE49-F238E27FC236}">
                  <a16:creationId xmlns:a16="http://schemas.microsoft.com/office/drawing/2014/main" id="{0825ABDE-880C-F574-5573-178AF31D6073}"/>
                </a:ext>
              </a:extLst>
            </p:cNvPr>
            <p:cNvSpPr/>
            <p:nvPr/>
          </p:nvSpPr>
          <p:spPr>
            <a:xfrm>
              <a:off x="8698083" y="1082806"/>
              <a:ext cx="132469" cy="226317"/>
            </a:xfrm>
            <a:custGeom>
              <a:avLst/>
              <a:gdLst>
                <a:gd name="connsiteX0" fmla="*/ 4105 w 132469"/>
                <a:gd name="connsiteY0" fmla="*/ 40311 h 226317"/>
                <a:gd name="connsiteX1" fmla="*/ 7397 w 132469"/>
                <a:gd name="connsiteY1" fmla="*/ 27155 h 226317"/>
                <a:gd name="connsiteX2" fmla="*/ 8551 w 132469"/>
                <a:gd name="connsiteY2" fmla="*/ 28184 h 226317"/>
                <a:gd name="connsiteX3" fmla="*/ 8620 w 132469"/>
                <a:gd name="connsiteY3" fmla="*/ 28052 h 226317"/>
                <a:gd name="connsiteX4" fmla="*/ 7397 w 132469"/>
                <a:gd name="connsiteY4" fmla="*/ 27161 h 226317"/>
                <a:gd name="connsiteX5" fmla="*/ 12780 w 132469"/>
                <a:gd name="connsiteY5" fmla="*/ 19383 h 226317"/>
                <a:gd name="connsiteX6" fmla="*/ 14158 w 132469"/>
                <a:gd name="connsiteY6" fmla="*/ 14085 h 226317"/>
                <a:gd name="connsiteX7" fmla="*/ 17313 w 132469"/>
                <a:gd name="connsiteY7" fmla="*/ 1455 h 226317"/>
                <a:gd name="connsiteX8" fmla="*/ 27125 w 132469"/>
                <a:gd name="connsiteY8" fmla="*/ 7427 h 226317"/>
                <a:gd name="connsiteX9" fmla="*/ 27125 w 132469"/>
                <a:gd name="connsiteY9" fmla="*/ 7421 h 226317"/>
                <a:gd name="connsiteX10" fmla="*/ 26045 w 132469"/>
                <a:gd name="connsiteY10" fmla="*/ 30276 h 226317"/>
                <a:gd name="connsiteX11" fmla="*/ 23833 w 132469"/>
                <a:gd name="connsiteY11" fmla="*/ 43609 h 226317"/>
                <a:gd name="connsiteX12" fmla="*/ 32252 w 132469"/>
                <a:gd name="connsiteY12" fmla="*/ 51010 h 226317"/>
                <a:gd name="connsiteX13" fmla="*/ 44116 w 132469"/>
                <a:gd name="connsiteY13" fmla="*/ 53484 h 226317"/>
                <a:gd name="connsiteX14" fmla="*/ 53905 w 132469"/>
                <a:gd name="connsiteY14" fmla="*/ 55176 h 226317"/>
                <a:gd name="connsiteX15" fmla="*/ 50145 w 132469"/>
                <a:gd name="connsiteY15" fmla="*/ 40311 h 226317"/>
                <a:gd name="connsiteX16" fmla="*/ 46219 w 132469"/>
                <a:gd name="connsiteY16" fmla="*/ 42077 h 226317"/>
                <a:gd name="connsiteX17" fmla="*/ 43236 w 132469"/>
                <a:gd name="connsiteY17" fmla="*/ 23229 h 226317"/>
                <a:gd name="connsiteX18" fmla="*/ 60781 w 132469"/>
                <a:gd name="connsiteY18" fmla="*/ 28687 h 226317"/>
                <a:gd name="connsiteX19" fmla="*/ 68336 w 132469"/>
                <a:gd name="connsiteY19" fmla="*/ 34836 h 226317"/>
                <a:gd name="connsiteX20" fmla="*/ 75148 w 132469"/>
                <a:gd name="connsiteY20" fmla="*/ 49718 h 226317"/>
                <a:gd name="connsiteX21" fmla="*/ 56718 w 132469"/>
                <a:gd name="connsiteY21" fmla="*/ 37019 h 226317"/>
                <a:gd name="connsiteX22" fmla="*/ 61895 w 132469"/>
                <a:gd name="connsiteY22" fmla="*/ 61828 h 226317"/>
                <a:gd name="connsiteX23" fmla="*/ 67541 w 132469"/>
                <a:gd name="connsiteY23" fmla="*/ 63988 h 226317"/>
                <a:gd name="connsiteX24" fmla="*/ 69908 w 132469"/>
                <a:gd name="connsiteY24" fmla="*/ 67246 h 226317"/>
                <a:gd name="connsiteX25" fmla="*/ 84869 w 132469"/>
                <a:gd name="connsiteY25" fmla="*/ 75590 h 226317"/>
                <a:gd name="connsiteX26" fmla="*/ 91042 w 132469"/>
                <a:gd name="connsiteY26" fmla="*/ 76539 h 226317"/>
                <a:gd name="connsiteX27" fmla="*/ 102191 w 132469"/>
                <a:gd name="connsiteY27" fmla="*/ 71292 h 226317"/>
                <a:gd name="connsiteX28" fmla="*/ 105015 w 132469"/>
                <a:gd name="connsiteY28" fmla="*/ 67823 h 226317"/>
                <a:gd name="connsiteX29" fmla="*/ 112684 w 132469"/>
                <a:gd name="connsiteY29" fmla="*/ 72155 h 226317"/>
                <a:gd name="connsiteX30" fmla="*/ 119205 w 132469"/>
                <a:gd name="connsiteY30" fmla="*/ 86368 h 226317"/>
                <a:gd name="connsiteX31" fmla="*/ 116565 w 132469"/>
                <a:gd name="connsiteY31" fmla="*/ 92192 h 226317"/>
                <a:gd name="connsiteX32" fmla="*/ 118131 w 132469"/>
                <a:gd name="connsiteY32" fmla="*/ 97347 h 226317"/>
                <a:gd name="connsiteX33" fmla="*/ 125051 w 132469"/>
                <a:gd name="connsiteY33" fmla="*/ 95878 h 226317"/>
                <a:gd name="connsiteX34" fmla="*/ 132470 w 132469"/>
                <a:gd name="connsiteY34" fmla="*/ 96261 h 226317"/>
                <a:gd name="connsiteX35" fmla="*/ 132161 w 132469"/>
                <a:gd name="connsiteY35" fmla="*/ 99576 h 226317"/>
                <a:gd name="connsiteX36" fmla="*/ 122354 w 132469"/>
                <a:gd name="connsiteY36" fmla="*/ 126613 h 226317"/>
                <a:gd name="connsiteX37" fmla="*/ 92036 w 132469"/>
                <a:gd name="connsiteY37" fmla="*/ 124304 h 226317"/>
                <a:gd name="connsiteX38" fmla="*/ 113125 w 132469"/>
                <a:gd name="connsiteY38" fmla="*/ 168390 h 226317"/>
                <a:gd name="connsiteX39" fmla="*/ 119605 w 132469"/>
                <a:gd name="connsiteY39" fmla="*/ 206389 h 226317"/>
                <a:gd name="connsiteX40" fmla="*/ 115811 w 132469"/>
                <a:gd name="connsiteY40" fmla="*/ 204675 h 226317"/>
                <a:gd name="connsiteX41" fmla="*/ 116782 w 132469"/>
                <a:gd name="connsiteY41" fmla="*/ 206903 h 226317"/>
                <a:gd name="connsiteX42" fmla="*/ 115136 w 132469"/>
                <a:gd name="connsiteY42" fmla="*/ 225237 h 226317"/>
                <a:gd name="connsiteX43" fmla="*/ 111130 w 132469"/>
                <a:gd name="connsiteY43" fmla="*/ 226317 h 226317"/>
                <a:gd name="connsiteX44" fmla="*/ 105878 w 132469"/>
                <a:gd name="connsiteY44" fmla="*/ 223465 h 226317"/>
                <a:gd name="connsiteX45" fmla="*/ 103740 w 132469"/>
                <a:gd name="connsiteY45" fmla="*/ 220356 h 226317"/>
                <a:gd name="connsiteX46" fmla="*/ 102220 w 132469"/>
                <a:gd name="connsiteY46" fmla="*/ 217145 h 226317"/>
                <a:gd name="connsiteX47" fmla="*/ 101580 w 132469"/>
                <a:gd name="connsiteY47" fmla="*/ 215567 h 226317"/>
                <a:gd name="connsiteX48" fmla="*/ 101477 w 132469"/>
                <a:gd name="connsiteY48" fmla="*/ 212390 h 226317"/>
                <a:gd name="connsiteX49" fmla="*/ 97557 w 132469"/>
                <a:gd name="connsiteY49" fmla="*/ 210029 h 226317"/>
                <a:gd name="connsiteX50" fmla="*/ 88772 w 132469"/>
                <a:gd name="connsiteY50" fmla="*/ 204446 h 226317"/>
                <a:gd name="connsiteX51" fmla="*/ 83018 w 132469"/>
                <a:gd name="connsiteY51" fmla="*/ 201503 h 226317"/>
                <a:gd name="connsiteX52" fmla="*/ 61998 w 132469"/>
                <a:gd name="connsiteY52" fmla="*/ 179368 h 226317"/>
                <a:gd name="connsiteX53" fmla="*/ 59980 w 132469"/>
                <a:gd name="connsiteY53" fmla="*/ 169916 h 226317"/>
                <a:gd name="connsiteX54" fmla="*/ 68102 w 132469"/>
                <a:gd name="connsiteY54" fmla="*/ 172328 h 226317"/>
                <a:gd name="connsiteX55" fmla="*/ 73171 w 132469"/>
                <a:gd name="connsiteY55" fmla="*/ 178471 h 226317"/>
                <a:gd name="connsiteX56" fmla="*/ 69925 w 132469"/>
                <a:gd name="connsiteY56" fmla="*/ 166590 h 226317"/>
                <a:gd name="connsiteX57" fmla="*/ 52425 w 132469"/>
                <a:gd name="connsiteY57" fmla="*/ 166915 h 226317"/>
                <a:gd name="connsiteX58" fmla="*/ 42544 w 132469"/>
                <a:gd name="connsiteY58" fmla="*/ 170830 h 226317"/>
                <a:gd name="connsiteX59" fmla="*/ 27422 w 132469"/>
                <a:gd name="connsiteY59" fmla="*/ 161618 h 226317"/>
                <a:gd name="connsiteX60" fmla="*/ 26553 w 132469"/>
                <a:gd name="connsiteY60" fmla="*/ 157251 h 226317"/>
                <a:gd name="connsiteX61" fmla="*/ 30817 w 132469"/>
                <a:gd name="connsiteY61" fmla="*/ 156143 h 226317"/>
                <a:gd name="connsiteX62" fmla="*/ 33754 w 132469"/>
                <a:gd name="connsiteY62" fmla="*/ 157526 h 226317"/>
                <a:gd name="connsiteX63" fmla="*/ 58169 w 132469"/>
                <a:gd name="connsiteY63" fmla="*/ 160280 h 226317"/>
                <a:gd name="connsiteX64" fmla="*/ 34623 w 132469"/>
                <a:gd name="connsiteY64" fmla="*/ 142415 h 226317"/>
                <a:gd name="connsiteX65" fmla="*/ 28805 w 132469"/>
                <a:gd name="connsiteY65" fmla="*/ 141209 h 226317"/>
                <a:gd name="connsiteX66" fmla="*/ 27022 w 132469"/>
                <a:gd name="connsiteY66" fmla="*/ 135312 h 226317"/>
                <a:gd name="connsiteX67" fmla="*/ 32109 w 132469"/>
                <a:gd name="connsiteY67" fmla="*/ 134271 h 226317"/>
                <a:gd name="connsiteX68" fmla="*/ 39190 w 132469"/>
                <a:gd name="connsiteY68" fmla="*/ 130768 h 226317"/>
                <a:gd name="connsiteX69" fmla="*/ 48647 w 132469"/>
                <a:gd name="connsiteY69" fmla="*/ 134300 h 226317"/>
                <a:gd name="connsiteX70" fmla="*/ 68965 w 132469"/>
                <a:gd name="connsiteY70" fmla="*/ 152125 h 226317"/>
                <a:gd name="connsiteX71" fmla="*/ 71742 w 132469"/>
                <a:gd name="connsiteY71" fmla="*/ 158994 h 226317"/>
                <a:gd name="connsiteX72" fmla="*/ 70188 w 132469"/>
                <a:gd name="connsiteY72" fmla="*/ 133980 h 226317"/>
                <a:gd name="connsiteX73" fmla="*/ 63158 w 132469"/>
                <a:gd name="connsiteY73" fmla="*/ 140684 h 226317"/>
                <a:gd name="connsiteX74" fmla="*/ 63158 w 132469"/>
                <a:gd name="connsiteY74" fmla="*/ 121321 h 226317"/>
                <a:gd name="connsiteX75" fmla="*/ 69747 w 132469"/>
                <a:gd name="connsiteY75" fmla="*/ 127253 h 226317"/>
                <a:gd name="connsiteX76" fmla="*/ 72336 w 132469"/>
                <a:gd name="connsiteY76" fmla="*/ 121116 h 226317"/>
                <a:gd name="connsiteX77" fmla="*/ 61729 w 132469"/>
                <a:gd name="connsiteY77" fmla="*/ 86151 h 226317"/>
                <a:gd name="connsiteX78" fmla="*/ 55037 w 132469"/>
                <a:gd name="connsiteY78" fmla="*/ 83059 h 226317"/>
                <a:gd name="connsiteX79" fmla="*/ 39555 w 132469"/>
                <a:gd name="connsiteY79" fmla="*/ 83276 h 226317"/>
                <a:gd name="connsiteX80" fmla="*/ 43241 w 132469"/>
                <a:gd name="connsiteY80" fmla="*/ 74464 h 226317"/>
                <a:gd name="connsiteX81" fmla="*/ 48042 w 132469"/>
                <a:gd name="connsiteY81" fmla="*/ 76481 h 226317"/>
                <a:gd name="connsiteX82" fmla="*/ 49768 w 132469"/>
                <a:gd name="connsiteY82" fmla="*/ 71698 h 226317"/>
                <a:gd name="connsiteX83" fmla="*/ 39453 w 132469"/>
                <a:gd name="connsiteY83" fmla="*/ 62188 h 226317"/>
                <a:gd name="connsiteX84" fmla="*/ 31022 w 132469"/>
                <a:gd name="connsiteY84" fmla="*/ 71264 h 226317"/>
                <a:gd name="connsiteX85" fmla="*/ 27508 w 132469"/>
                <a:gd name="connsiteY85" fmla="*/ 55644 h 226317"/>
                <a:gd name="connsiteX86" fmla="*/ 22976 w 132469"/>
                <a:gd name="connsiteY86" fmla="*/ 53096 h 226317"/>
                <a:gd name="connsiteX87" fmla="*/ 2419 w 132469"/>
                <a:gd name="connsiteY87" fmla="*/ 47306 h 226317"/>
                <a:gd name="connsiteX88" fmla="*/ 4105 w 132469"/>
                <a:gd name="connsiteY88" fmla="*/ 40311 h 226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32469" h="226317">
                  <a:moveTo>
                    <a:pt x="4105" y="40311"/>
                  </a:moveTo>
                  <a:cubicBezTo>
                    <a:pt x="-1827" y="32362"/>
                    <a:pt x="-1827" y="32362"/>
                    <a:pt x="7397" y="27155"/>
                  </a:cubicBezTo>
                  <a:lnTo>
                    <a:pt x="8551" y="28184"/>
                  </a:lnTo>
                  <a:lnTo>
                    <a:pt x="8620" y="28052"/>
                  </a:lnTo>
                  <a:lnTo>
                    <a:pt x="7397" y="27161"/>
                  </a:lnTo>
                  <a:cubicBezTo>
                    <a:pt x="9145" y="24469"/>
                    <a:pt x="10312" y="20543"/>
                    <a:pt x="12780" y="19383"/>
                  </a:cubicBezTo>
                  <a:cubicBezTo>
                    <a:pt x="16404" y="17685"/>
                    <a:pt x="17329" y="16805"/>
                    <a:pt x="14158" y="14085"/>
                  </a:cubicBezTo>
                  <a:cubicBezTo>
                    <a:pt x="6882" y="7839"/>
                    <a:pt x="13295" y="4004"/>
                    <a:pt x="17313" y="1455"/>
                  </a:cubicBezTo>
                  <a:cubicBezTo>
                    <a:pt x="23028" y="-2180"/>
                    <a:pt x="26251" y="1438"/>
                    <a:pt x="27125" y="7427"/>
                  </a:cubicBezTo>
                  <a:lnTo>
                    <a:pt x="27125" y="7421"/>
                  </a:lnTo>
                  <a:cubicBezTo>
                    <a:pt x="33040" y="19040"/>
                    <a:pt x="34034" y="27058"/>
                    <a:pt x="26045" y="30276"/>
                  </a:cubicBezTo>
                  <a:cubicBezTo>
                    <a:pt x="14581" y="34893"/>
                    <a:pt x="21136" y="38699"/>
                    <a:pt x="23833" y="43609"/>
                  </a:cubicBezTo>
                  <a:cubicBezTo>
                    <a:pt x="27445" y="45157"/>
                    <a:pt x="30303" y="47752"/>
                    <a:pt x="32252" y="51010"/>
                  </a:cubicBezTo>
                  <a:cubicBezTo>
                    <a:pt x="35509" y="56462"/>
                    <a:pt x="41921" y="56862"/>
                    <a:pt x="44116" y="53484"/>
                  </a:cubicBezTo>
                  <a:cubicBezTo>
                    <a:pt x="50071" y="44340"/>
                    <a:pt x="50271" y="56765"/>
                    <a:pt x="53905" y="55176"/>
                  </a:cubicBezTo>
                  <a:cubicBezTo>
                    <a:pt x="52946" y="50175"/>
                    <a:pt x="58471" y="43620"/>
                    <a:pt x="50145" y="40311"/>
                  </a:cubicBezTo>
                  <a:cubicBezTo>
                    <a:pt x="49150" y="41694"/>
                    <a:pt x="47276" y="43191"/>
                    <a:pt x="46219" y="42077"/>
                  </a:cubicBezTo>
                  <a:cubicBezTo>
                    <a:pt x="40556" y="36099"/>
                    <a:pt x="39190" y="26167"/>
                    <a:pt x="43236" y="23229"/>
                  </a:cubicBezTo>
                  <a:cubicBezTo>
                    <a:pt x="47791" y="19931"/>
                    <a:pt x="55128" y="22023"/>
                    <a:pt x="60781" y="28687"/>
                  </a:cubicBezTo>
                  <a:cubicBezTo>
                    <a:pt x="62975" y="31276"/>
                    <a:pt x="65684" y="32922"/>
                    <a:pt x="68336" y="34836"/>
                  </a:cubicBezTo>
                  <a:cubicBezTo>
                    <a:pt x="72880" y="38117"/>
                    <a:pt x="75428" y="42488"/>
                    <a:pt x="75148" y="49718"/>
                  </a:cubicBezTo>
                  <a:cubicBezTo>
                    <a:pt x="67096" y="46403"/>
                    <a:pt x="66759" y="34310"/>
                    <a:pt x="56718" y="37019"/>
                  </a:cubicBezTo>
                  <a:cubicBezTo>
                    <a:pt x="62347" y="44443"/>
                    <a:pt x="67924" y="51838"/>
                    <a:pt x="61895" y="61828"/>
                  </a:cubicBezTo>
                  <a:cubicBezTo>
                    <a:pt x="61695" y="62160"/>
                    <a:pt x="61272" y="72275"/>
                    <a:pt x="67541" y="63988"/>
                  </a:cubicBezTo>
                  <a:cubicBezTo>
                    <a:pt x="69605" y="61262"/>
                    <a:pt x="69525" y="65897"/>
                    <a:pt x="69908" y="67246"/>
                  </a:cubicBezTo>
                  <a:cubicBezTo>
                    <a:pt x="72130" y="75087"/>
                    <a:pt x="75645" y="80007"/>
                    <a:pt x="84869" y="75590"/>
                  </a:cubicBezTo>
                  <a:cubicBezTo>
                    <a:pt x="86435" y="74835"/>
                    <a:pt x="89144" y="75733"/>
                    <a:pt x="91042" y="76539"/>
                  </a:cubicBezTo>
                  <a:cubicBezTo>
                    <a:pt x="96899" y="79025"/>
                    <a:pt x="99940" y="76641"/>
                    <a:pt x="102191" y="71292"/>
                  </a:cubicBezTo>
                  <a:cubicBezTo>
                    <a:pt x="102717" y="70046"/>
                    <a:pt x="103095" y="63623"/>
                    <a:pt x="105015" y="67823"/>
                  </a:cubicBezTo>
                  <a:cubicBezTo>
                    <a:pt x="107198" y="72601"/>
                    <a:pt x="112799" y="66469"/>
                    <a:pt x="112684" y="72155"/>
                  </a:cubicBezTo>
                  <a:cubicBezTo>
                    <a:pt x="112570" y="77790"/>
                    <a:pt x="114719" y="82694"/>
                    <a:pt x="119205" y="86368"/>
                  </a:cubicBezTo>
                  <a:cubicBezTo>
                    <a:pt x="118308" y="88300"/>
                    <a:pt x="117211" y="90175"/>
                    <a:pt x="116565" y="92192"/>
                  </a:cubicBezTo>
                  <a:cubicBezTo>
                    <a:pt x="115931" y="94164"/>
                    <a:pt x="115313" y="96918"/>
                    <a:pt x="118131" y="97347"/>
                  </a:cubicBezTo>
                  <a:cubicBezTo>
                    <a:pt x="120280" y="97673"/>
                    <a:pt x="122886" y="98890"/>
                    <a:pt x="125051" y="95878"/>
                  </a:cubicBezTo>
                  <a:cubicBezTo>
                    <a:pt x="127663" y="92243"/>
                    <a:pt x="128080" y="92541"/>
                    <a:pt x="132470" y="96261"/>
                  </a:cubicBezTo>
                  <a:cubicBezTo>
                    <a:pt x="132367" y="97364"/>
                    <a:pt x="132264" y="98467"/>
                    <a:pt x="132161" y="99576"/>
                  </a:cubicBezTo>
                  <a:cubicBezTo>
                    <a:pt x="125560" y="107571"/>
                    <a:pt x="133699" y="122081"/>
                    <a:pt x="122354" y="126613"/>
                  </a:cubicBezTo>
                  <a:cubicBezTo>
                    <a:pt x="113513" y="130145"/>
                    <a:pt x="103603" y="122779"/>
                    <a:pt x="92036" y="124304"/>
                  </a:cubicBezTo>
                  <a:cubicBezTo>
                    <a:pt x="93562" y="141461"/>
                    <a:pt x="99437" y="156749"/>
                    <a:pt x="113125" y="168390"/>
                  </a:cubicBezTo>
                  <a:cubicBezTo>
                    <a:pt x="123617" y="177317"/>
                    <a:pt x="126646" y="193479"/>
                    <a:pt x="119605" y="206389"/>
                  </a:cubicBezTo>
                  <a:cubicBezTo>
                    <a:pt x="118079" y="206418"/>
                    <a:pt x="116908" y="205623"/>
                    <a:pt x="115811" y="204675"/>
                  </a:cubicBezTo>
                  <a:cubicBezTo>
                    <a:pt x="115496" y="205686"/>
                    <a:pt x="116999" y="205920"/>
                    <a:pt x="116782" y="206903"/>
                  </a:cubicBezTo>
                  <a:cubicBezTo>
                    <a:pt x="114193" y="212830"/>
                    <a:pt x="119159" y="219448"/>
                    <a:pt x="115136" y="225237"/>
                  </a:cubicBezTo>
                  <a:cubicBezTo>
                    <a:pt x="113896" y="225946"/>
                    <a:pt x="112559" y="226306"/>
                    <a:pt x="111130" y="226317"/>
                  </a:cubicBezTo>
                  <a:cubicBezTo>
                    <a:pt x="109038" y="225991"/>
                    <a:pt x="107335" y="224940"/>
                    <a:pt x="105878" y="223465"/>
                  </a:cubicBezTo>
                  <a:cubicBezTo>
                    <a:pt x="105043" y="222523"/>
                    <a:pt x="104329" y="221465"/>
                    <a:pt x="103740" y="220356"/>
                  </a:cubicBezTo>
                  <a:cubicBezTo>
                    <a:pt x="103174" y="219328"/>
                    <a:pt x="102678" y="218230"/>
                    <a:pt x="102220" y="217145"/>
                  </a:cubicBezTo>
                  <a:cubicBezTo>
                    <a:pt x="102003" y="216630"/>
                    <a:pt x="101797" y="216082"/>
                    <a:pt x="101580" y="215567"/>
                  </a:cubicBezTo>
                  <a:cubicBezTo>
                    <a:pt x="101289" y="214521"/>
                    <a:pt x="101289" y="213441"/>
                    <a:pt x="101477" y="212390"/>
                  </a:cubicBezTo>
                  <a:cubicBezTo>
                    <a:pt x="101037" y="210218"/>
                    <a:pt x="98465" y="211504"/>
                    <a:pt x="97557" y="210029"/>
                  </a:cubicBezTo>
                  <a:cubicBezTo>
                    <a:pt x="95202" y="207201"/>
                    <a:pt x="92236" y="205429"/>
                    <a:pt x="88772" y="204446"/>
                  </a:cubicBezTo>
                  <a:cubicBezTo>
                    <a:pt x="86790" y="203606"/>
                    <a:pt x="84663" y="203029"/>
                    <a:pt x="83018" y="201503"/>
                  </a:cubicBezTo>
                  <a:cubicBezTo>
                    <a:pt x="77560" y="192724"/>
                    <a:pt x="74771" y="181734"/>
                    <a:pt x="61998" y="179368"/>
                  </a:cubicBezTo>
                  <a:cubicBezTo>
                    <a:pt x="59152" y="178843"/>
                    <a:pt x="57283" y="172848"/>
                    <a:pt x="59980" y="169916"/>
                  </a:cubicBezTo>
                  <a:cubicBezTo>
                    <a:pt x="62553" y="167121"/>
                    <a:pt x="65867" y="169842"/>
                    <a:pt x="68102" y="172328"/>
                  </a:cubicBezTo>
                  <a:cubicBezTo>
                    <a:pt x="69874" y="174305"/>
                    <a:pt x="71491" y="176420"/>
                    <a:pt x="73171" y="178471"/>
                  </a:cubicBezTo>
                  <a:cubicBezTo>
                    <a:pt x="72731" y="174276"/>
                    <a:pt x="74731" y="168676"/>
                    <a:pt x="69925" y="166590"/>
                  </a:cubicBezTo>
                  <a:cubicBezTo>
                    <a:pt x="64427" y="164201"/>
                    <a:pt x="58020" y="164104"/>
                    <a:pt x="52425" y="166915"/>
                  </a:cubicBezTo>
                  <a:cubicBezTo>
                    <a:pt x="49179" y="168544"/>
                    <a:pt x="46893" y="173025"/>
                    <a:pt x="42544" y="170830"/>
                  </a:cubicBezTo>
                  <a:cubicBezTo>
                    <a:pt x="37286" y="168179"/>
                    <a:pt x="32291" y="164950"/>
                    <a:pt x="27422" y="161618"/>
                  </a:cubicBezTo>
                  <a:cubicBezTo>
                    <a:pt x="26508" y="160995"/>
                    <a:pt x="26131" y="158520"/>
                    <a:pt x="26553" y="157251"/>
                  </a:cubicBezTo>
                  <a:cubicBezTo>
                    <a:pt x="27153" y="155428"/>
                    <a:pt x="29223" y="155731"/>
                    <a:pt x="30817" y="156143"/>
                  </a:cubicBezTo>
                  <a:cubicBezTo>
                    <a:pt x="31851" y="156406"/>
                    <a:pt x="32829" y="156971"/>
                    <a:pt x="33754" y="157526"/>
                  </a:cubicBezTo>
                  <a:cubicBezTo>
                    <a:pt x="44396" y="163927"/>
                    <a:pt x="44390" y="163932"/>
                    <a:pt x="58169" y="160280"/>
                  </a:cubicBezTo>
                  <a:cubicBezTo>
                    <a:pt x="48328" y="155994"/>
                    <a:pt x="36818" y="155148"/>
                    <a:pt x="34623" y="142415"/>
                  </a:cubicBezTo>
                  <a:cubicBezTo>
                    <a:pt x="34263" y="140318"/>
                    <a:pt x="30943" y="141295"/>
                    <a:pt x="28805" y="141209"/>
                  </a:cubicBezTo>
                  <a:cubicBezTo>
                    <a:pt x="23433" y="140981"/>
                    <a:pt x="26731" y="137369"/>
                    <a:pt x="27022" y="135312"/>
                  </a:cubicBezTo>
                  <a:cubicBezTo>
                    <a:pt x="27668" y="130751"/>
                    <a:pt x="29571" y="132265"/>
                    <a:pt x="32109" y="134271"/>
                  </a:cubicBezTo>
                  <a:cubicBezTo>
                    <a:pt x="36458" y="137712"/>
                    <a:pt x="40247" y="138826"/>
                    <a:pt x="39190" y="130768"/>
                  </a:cubicBezTo>
                  <a:cubicBezTo>
                    <a:pt x="42692" y="131002"/>
                    <a:pt x="49939" y="121207"/>
                    <a:pt x="48647" y="134300"/>
                  </a:cubicBezTo>
                  <a:cubicBezTo>
                    <a:pt x="56552" y="138798"/>
                    <a:pt x="53031" y="156274"/>
                    <a:pt x="68965" y="152125"/>
                  </a:cubicBezTo>
                  <a:cubicBezTo>
                    <a:pt x="70370" y="151759"/>
                    <a:pt x="68616" y="157463"/>
                    <a:pt x="71742" y="158994"/>
                  </a:cubicBezTo>
                  <a:cubicBezTo>
                    <a:pt x="76491" y="150313"/>
                    <a:pt x="79120" y="141781"/>
                    <a:pt x="70188" y="133980"/>
                  </a:cubicBezTo>
                  <a:cubicBezTo>
                    <a:pt x="65598" y="133797"/>
                    <a:pt x="67719" y="139775"/>
                    <a:pt x="63158" y="140684"/>
                  </a:cubicBezTo>
                  <a:cubicBezTo>
                    <a:pt x="63158" y="134557"/>
                    <a:pt x="63158" y="128562"/>
                    <a:pt x="63158" y="121321"/>
                  </a:cubicBezTo>
                  <a:cubicBezTo>
                    <a:pt x="66107" y="124110"/>
                    <a:pt x="67907" y="127231"/>
                    <a:pt x="69747" y="127253"/>
                  </a:cubicBezTo>
                  <a:cubicBezTo>
                    <a:pt x="73822" y="127299"/>
                    <a:pt x="72148" y="123687"/>
                    <a:pt x="72336" y="121116"/>
                  </a:cubicBezTo>
                  <a:cubicBezTo>
                    <a:pt x="73302" y="108102"/>
                    <a:pt x="60981" y="99221"/>
                    <a:pt x="61729" y="86151"/>
                  </a:cubicBezTo>
                  <a:cubicBezTo>
                    <a:pt x="61918" y="82894"/>
                    <a:pt x="57574" y="83699"/>
                    <a:pt x="55037" y="83059"/>
                  </a:cubicBezTo>
                  <a:cubicBezTo>
                    <a:pt x="49819" y="81739"/>
                    <a:pt x="44561" y="86380"/>
                    <a:pt x="39555" y="83276"/>
                  </a:cubicBezTo>
                  <a:cubicBezTo>
                    <a:pt x="37801" y="78745"/>
                    <a:pt x="41487" y="76830"/>
                    <a:pt x="43241" y="74464"/>
                  </a:cubicBezTo>
                  <a:cubicBezTo>
                    <a:pt x="46865" y="69589"/>
                    <a:pt x="46356" y="76527"/>
                    <a:pt x="48042" y="76481"/>
                  </a:cubicBezTo>
                  <a:cubicBezTo>
                    <a:pt x="51797" y="76373"/>
                    <a:pt x="50025" y="73224"/>
                    <a:pt x="49768" y="71698"/>
                  </a:cubicBezTo>
                  <a:cubicBezTo>
                    <a:pt x="48790" y="65977"/>
                    <a:pt x="43201" y="65006"/>
                    <a:pt x="39453" y="62188"/>
                  </a:cubicBezTo>
                  <a:cubicBezTo>
                    <a:pt x="35606" y="64040"/>
                    <a:pt x="37612" y="70046"/>
                    <a:pt x="31022" y="71264"/>
                  </a:cubicBezTo>
                  <a:cubicBezTo>
                    <a:pt x="34852" y="64497"/>
                    <a:pt x="30377" y="60434"/>
                    <a:pt x="27508" y="55644"/>
                  </a:cubicBezTo>
                  <a:cubicBezTo>
                    <a:pt x="26274" y="53581"/>
                    <a:pt x="25759" y="51667"/>
                    <a:pt x="22976" y="53096"/>
                  </a:cubicBezTo>
                  <a:cubicBezTo>
                    <a:pt x="14518" y="57445"/>
                    <a:pt x="10026" y="47226"/>
                    <a:pt x="2419" y="47306"/>
                  </a:cubicBezTo>
                  <a:cubicBezTo>
                    <a:pt x="682" y="47323"/>
                    <a:pt x="3568" y="42797"/>
                    <a:pt x="4105" y="40311"/>
                  </a:cubicBezTo>
                  <a:close/>
                </a:path>
              </a:pathLst>
            </a:custGeom>
            <a:grpFill/>
            <a:ln w="5715" cap="flat">
              <a:noFill/>
              <a:prstDash val="solid"/>
              <a:miter/>
            </a:ln>
          </p:spPr>
          <p:txBody>
            <a:bodyPr rtlCol="0" anchor="ctr"/>
            <a:lstStyle/>
            <a:p>
              <a:endParaRPr lang="zh-CN" altLang="en-US"/>
            </a:p>
          </p:txBody>
        </p:sp>
        <p:sp>
          <p:nvSpPr>
            <p:cNvPr id="3276" name="任意多边形: 形状 3275">
              <a:extLst>
                <a:ext uri="{FF2B5EF4-FFF2-40B4-BE49-F238E27FC236}">
                  <a16:creationId xmlns:a16="http://schemas.microsoft.com/office/drawing/2014/main" id="{C5D5F6DC-6CBC-D878-7A38-69F4A8845942}"/>
                </a:ext>
              </a:extLst>
            </p:cNvPr>
            <p:cNvSpPr/>
            <p:nvPr/>
          </p:nvSpPr>
          <p:spPr>
            <a:xfrm>
              <a:off x="8855548" y="1431761"/>
              <a:ext cx="100209" cy="198613"/>
            </a:xfrm>
            <a:custGeom>
              <a:avLst/>
              <a:gdLst>
                <a:gd name="connsiteX0" fmla="*/ 53409 w 100209"/>
                <a:gd name="connsiteY0" fmla="*/ 6321 h 198613"/>
                <a:gd name="connsiteX1" fmla="*/ 60919 w 100209"/>
                <a:gd name="connsiteY1" fmla="*/ 8835 h 198613"/>
                <a:gd name="connsiteX2" fmla="*/ 64885 w 100209"/>
                <a:gd name="connsiteY2" fmla="*/ 0 h 198613"/>
                <a:gd name="connsiteX3" fmla="*/ 70725 w 100209"/>
                <a:gd name="connsiteY3" fmla="*/ 15048 h 198613"/>
                <a:gd name="connsiteX4" fmla="*/ 73343 w 100209"/>
                <a:gd name="connsiteY4" fmla="*/ 12722 h 198613"/>
                <a:gd name="connsiteX5" fmla="*/ 88527 w 100209"/>
                <a:gd name="connsiteY5" fmla="*/ 10230 h 198613"/>
                <a:gd name="connsiteX6" fmla="*/ 94460 w 100209"/>
                <a:gd name="connsiteY6" fmla="*/ 15842 h 198613"/>
                <a:gd name="connsiteX7" fmla="*/ 93648 w 100209"/>
                <a:gd name="connsiteY7" fmla="*/ 20803 h 198613"/>
                <a:gd name="connsiteX8" fmla="*/ 91585 w 100209"/>
                <a:gd name="connsiteY8" fmla="*/ 25958 h 198613"/>
                <a:gd name="connsiteX9" fmla="*/ 100209 w 100209"/>
                <a:gd name="connsiteY9" fmla="*/ 27015 h 198613"/>
                <a:gd name="connsiteX10" fmla="*/ 66262 w 100209"/>
                <a:gd name="connsiteY10" fmla="*/ 106236 h 198613"/>
                <a:gd name="connsiteX11" fmla="*/ 42825 w 100209"/>
                <a:gd name="connsiteY11" fmla="*/ 194144 h 198613"/>
                <a:gd name="connsiteX12" fmla="*/ 40996 w 100209"/>
                <a:gd name="connsiteY12" fmla="*/ 198613 h 198613"/>
                <a:gd name="connsiteX13" fmla="*/ 36247 w 100209"/>
                <a:gd name="connsiteY13" fmla="*/ 177296 h 198613"/>
                <a:gd name="connsiteX14" fmla="*/ 38259 w 100209"/>
                <a:gd name="connsiteY14" fmla="*/ 170210 h 198613"/>
                <a:gd name="connsiteX15" fmla="*/ 27886 w 100209"/>
                <a:gd name="connsiteY15" fmla="*/ 175273 h 198613"/>
                <a:gd name="connsiteX16" fmla="*/ 17627 w 100209"/>
                <a:gd name="connsiteY16" fmla="*/ 191338 h 198613"/>
                <a:gd name="connsiteX17" fmla="*/ 11067 w 100209"/>
                <a:gd name="connsiteY17" fmla="*/ 194624 h 198613"/>
                <a:gd name="connsiteX18" fmla="*/ 7781 w 100209"/>
                <a:gd name="connsiteY18" fmla="*/ 194630 h 198613"/>
                <a:gd name="connsiteX19" fmla="*/ 7786 w 100209"/>
                <a:gd name="connsiteY19" fmla="*/ 194636 h 198613"/>
                <a:gd name="connsiteX20" fmla="*/ 1511 w 100209"/>
                <a:gd name="connsiteY20" fmla="*/ 187629 h 198613"/>
                <a:gd name="connsiteX21" fmla="*/ 36 w 100209"/>
                <a:gd name="connsiteY21" fmla="*/ 170856 h 198613"/>
                <a:gd name="connsiteX22" fmla="*/ 5157 w 100209"/>
                <a:gd name="connsiteY22" fmla="*/ 168073 h 198613"/>
                <a:gd name="connsiteX23" fmla="*/ 9855 w 100209"/>
                <a:gd name="connsiteY23" fmla="*/ 180200 h 198613"/>
                <a:gd name="connsiteX24" fmla="*/ 31080 w 100209"/>
                <a:gd name="connsiteY24" fmla="*/ 87782 h 198613"/>
                <a:gd name="connsiteX25" fmla="*/ 53409 w 100209"/>
                <a:gd name="connsiteY25" fmla="*/ 6321 h 19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0209" h="198613">
                  <a:moveTo>
                    <a:pt x="53409" y="6321"/>
                  </a:moveTo>
                  <a:cubicBezTo>
                    <a:pt x="55284" y="9133"/>
                    <a:pt x="56444" y="14808"/>
                    <a:pt x="60919" y="8835"/>
                  </a:cubicBezTo>
                  <a:cubicBezTo>
                    <a:pt x="62810" y="6315"/>
                    <a:pt x="63599" y="2966"/>
                    <a:pt x="64885" y="0"/>
                  </a:cubicBezTo>
                  <a:cubicBezTo>
                    <a:pt x="72240" y="2686"/>
                    <a:pt x="66742" y="10778"/>
                    <a:pt x="70725" y="15048"/>
                  </a:cubicBezTo>
                  <a:cubicBezTo>
                    <a:pt x="71954" y="13985"/>
                    <a:pt x="72988" y="13510"/>
                    <a:pt x="73343" y="12722"/>
                  </a:cubicBezTo>
                  <a:cubicBezTo>
                    <a:pt x="78458" y="1520"/>
                    <a:pt x="79767" y="1297"/>
                    <a:pt x="88527" y="10230"/>
                  </a:cubicBezTo>
                  <a:cubicBezTo>
                    <a:pt x="90437" y="12173"/>
                    <a:pt x="92242" y="14328"/>
                    <a:pt x="94460" y="15842"/>
                  </a:cubicBezTo>
                  <a:cubicBezTo>
                    <a:pt x="98158" y="18374"/>
                    <a:pt x="97043" y="19551"/>
                    <a:pt x="93648" y="20803"/>
                  </a:cubicBezTo>
                  <a:cubicBezTo>
                    <a:pt x="91231" y="21694"/>
                    <a:pt x="90242" y="23574"/>
                    <a:pt x="91585" y="25958"/>
                  </a:cubicBezTo>
                  <a:cubicBezTo>
                    <a:pt x="93911" y="30078"/>
                    <a:pt x="97198" y="27735"/>
                    <a:pt x="100209" y="27015"/>
                  </a:cubicBezTo>
                  <a:cubicBezTo>
                    <a:pt x="88842" y="53401"/>
                    <a:pt x="75595" y="78970"/>
                    <a:pt x="66262" y="106236"/>
                  </a:cubicBezTo>
                  <a:cubicBezTo>
                    <a:pt x="56415" y="135000"/>
                    <a:pt x="46266" y="163666"/>
                    <a:pt x="42825" y="194144"/>
                  </a:cubicBezTo>
                  <a:cubicBezTo>
                    <a:pt x="42653" y="195682"/>
                    <a:pt x="41625" y="197127"/>
                    <a:pt x="40996" y="198613"/>
                  </a:cubicBezTo>
                  <a:cubicBezTo>
                    <a:pt x="34933" y="192510"/>
                    <a:pt x="36116" y="184772"/>
                    <a:pt x="36247" y="177296"/>
                  </a:cubicBezTo>
                  <a:cubicBezTo>
                    <a:pt x="36293" y="174788"/>
                    <a:pt x="38756" y="172913"/>
                    <a:pt x="38259" y="170210"/>
                  </a:cubicBezTo>
                  <a:cubicBezTo>
                    <a:pt x="37858" y="177119"/>
                    <a:pt x="29189" y="165472"/>
                    <a:pt x="27886" y="175273"/>
                  </a:cubicBezTo>
                  <a:cubicBezTo>
                    <a:pt x="27234" y="180165"/>
                    <a:pt x="17936" y="183680"/>
                    <a:pt x="17627" y="191338"/>
                  </a:cubicBezTo>
                  <a:cubicBezTo>
                    <a:pt x="14930" y="191412"/>
                    <a:pt x="12484" y="191990"/>
                    <a:pt x="11067" y="194624"/>
                  </a:cubicBezTo>
                  <a:cubicBezTo>
                    <a:pt x="9969" y="195516"/>
                    <a:pt x="8877" y="195516"/>
                    <a:pt x="7781" y="194630"/>
                  </a:cubicBezTo>
                  <a:lnTo>
                    <a:pt x="7786" y="194636"/>
                  </a:lnTo>
                  <a:cubicBezTo>
                    <a:pt x="4517" y="193356"/>
                    <a:pt x="2517" y="190944"/>
                    <a:pt x="1511" y="187629"/>
                  </a:cubicBezTo>
                  <a:cubicBezTo>
                    <a:pt x="288" y="182109"/>
                    <a:pt x="-135" y="176508"/>
                    <a:pt x="36" y="170856"/>
                  </a:cubicBezTo>
                  <a:cubicBezTo>
                    <a:pt x="877" y="168335"/>
                    <a:pt x="2111" y="166529"/>
                    <a:pt x="5157" y="168073"/>
                  </a:cubicBezTo>
                  <a:cubicBezTo>
                    <a:pt x="6489" y="171513"/>
                    <a:pt x="7826" y="174953"/>
                    <a:pt x="9855" y="180200"/>
                  </a:cubicBezTo>
                  <a:cubicBezTo>
                    <a:pt x="18576" y="148687"/>
                    <a:pt x="26314" y="118586"/>
                    <a:pt x="31080" y="87782"/>
                  </a:cubicBezTo>
                  <a:cubicBezTo>
                    <a:pt x="35424" y="59756"/>
                    <a:pt x="41391" y="32221"/>
                    <a:pt x="53409" y="6321"/>
                  </a:cubicBezTo>
                  <a:close/>
                </a:path>
              </a:pathLst>
            </a:custGeom>
            <a:grpFill/>
            <a:ln w="5715" cap="flat">
              <a:noFill/>
              <a:prstDash val="solid"/>
              <a:miter/>
            </a:ln>
          </p:spPr>
          <p:txBody>
            <a:bodyPr rtlCol="0" anchor="ctr"/>
            <a:lstStyle/>
            <a:p>
              <a:endParaRPr lang="zh-CN" altLang="en-US"/>
            </a:p>
          </p:txBody>
        </p:sp>
        <p:sp>
          <p:nvSpPr>
            <p:cNvPr id="3277" name="任意多边形: 形状 3276">
              <a:extLst>
                <a:ext uri="{FF2B5EF4-FFF2-40B4-BE49-F238E27FC236}">
                  <a16:creationId xmlns:a16="http://schemas.microsoft.com/office/drawing/2014/main" id="{77414E4B-AA1F-2E53-9089-610F3299E0EC}"/>
                </a:ext>
              </a:extLst>
            </p:cNvPr>
            <p:cNvSpPr/>
            <p:nvPr/>
          </p:nvSpPr>
          <p:spPr>
            <a:xfrm>
              <a:off x="8728500" y="977580"/>
              <a:ext cx="109090" cy="176952"/>
            </a:xfrm>
            <a:custGeom>
              <a:avLst/>
              <a:gdLst>
                <a:gd name="connsiteX0" fmla="*/ 0 w 109090"/>
                <a:gd name="connsiteY0" fmla="*/ 33700 h 176952"/>
                <a:gd name="connsiteX1" fmla="*/ 10950 w 109090"/>
                <a:gd name="connsiteY1" fmla="*/ 9474 h 176952"/>
                <a:gd name="connsiteX2" fmla="*/ 8024 w 109090"/>
                <a:gd name="connsiteY2" fmla="*/ 5674 h 176952"/>
                <a:gd name="connsiteX3" fmla="*/ 10950 w 109090"/>
                <a:gd name="connsiteY3" fmla="*/ 650 h 176952"/>
                <a:gd name="connsiteX4" fmla="*/ 15625 w 109090"/>
                <a:gd name="connsiteY4" fmla="*/ 2542 h 176952"/>
                <a:gd name="connsiteX5" fmla="*/ 23694 w 109090"/>
                <a:gd name="connsiteY5" fmla="*/ 26008 h 176952"/>
                <a:gd name="connsiteX6" fmla="*/ 32381 w 109090"/>
                <a:gd name="connsiteY6" fmla="*/ 52097 h 176952"/>
                <a:gd name="connsiteX7" fmla="*/ 41925 w 109090"/>
                <a:gd name="connsiteY7" fmla="*/ 48839 h 176952"/>
                <a:gd name="connsiteX8" fmla="*/ 43188 w 109090"/>
                <a:gd name="connsiteY8" fmla="*/ 52702 h 176952"/>
                <a:gd name="connsiteX9" fmla="*/ 41234 w 109090"/>
                <a:gd name="connsiteY9" fmla="*/ 63104 h 176952"/>
                <a:gd name="connsiteX10" fmla="*/ 44080 w 109090"/>
                <a:gd name="connsiteY10" fmla="*/ 66230 h 176952"/>
                <a:gd name="connsiteX11" fmla="*/ 47520 w 109090"/>
                <a:gd name="connsiteY11" fmla="*/ 63710 h 176952"/>
                <a:gd name="connsiteX12" fmla="*/ 44577 w 109090"/>
                <a:gd name="connsiteY12" fmla="*/ 34266 h 176952"/>
                <a:gd name="connsiteX13" fmla="*/ 46028 w 109090"/>
                <a:gd name="connsiteY13" fmla="*/ 23842 h 176952"/>
                <a:gd name="connsiteX14" fmla="*/ 46028 w 109090"/>
                <a:gd name="connsiteY14" fmla="*/ 23836 h 176952"/>
                <a:gd name="connsiteX15" fmla="*/ 71844 w 109090"/>
                <a:gd name="connsiteY15" fmla="*/ 48913 h 176952"/>
                <a:gd name="connsiteX16" fmla="*/ 80742 w 109090"/>
                <a:gd name="connsiteY16" fmla="*/ 57937 h 176952"/>
                <a:gd name="connsiteX17" fmla="*/ 89823 w 109090"/>
                <a:gd name="connsiteY17" fmla="*/ 76197 h 176952"/>
                <a:gd name="connsiteX18" fmla="*/ 94246 w 109090"/>
                <a:gd name="connsiteY18" fmla="*/ 80826 h 176952"/>
                <a:gd name="connsiteX19" fmla="*/ 109020 w 109090"/>
                <a:gd name="connsiteY19" fmla="*/ 83826 h 176952"/>
                <a:gd name="connsiteX20" fmla="*/ 104933 w 109090"/>
                <a:gd name="connsiteY20" fmla="*/ 135747 h 176952"/>
                <a:gd name="connsiteX21" fmla="*/ 102070 w 109090"/>
                <a:gd name="connsiteY21" fmla="*/ 149572 h 176952"/>
                <a:gd name="connsiteX22" fmla="*/ 95766 w 109090"/>
                <a:gd name="connsiteY22" fmla="*/ 176952 h 176952"/>
                <a:gd name="connsiteX23" fmla="*/ 92812 w 109090"/>
                <a:gd name="connsiteY23" fmla="*/ 145571 h 176952"/>
                <a:gd name="connsiteX24" fmla="*/ 89320 w 109090"/>
                <a:gd name="connsiteY24" fmla="*/ 151686 h 176952"/>
                <a:gd name="connsiteX25" fmla="*/ 83296 w 109090"/>
                <a:gd name="connsiteY25" fmla="*/ 157956 h 176952"/>
                <a:gd name="connsiteX26" fmla="*/ 78930 w 109090"/>
                <a:gd name="connsiteY26" fmla="*/ 151989 h 176952"/>
                <a:gd name="connsiteX27" fmla="*/ 72517 w 109090"/>
                <a:gd name="connsiteY27" fmla="*/ 147189 h 176952"/>
                <a:gd name="connsiteX28" fmla="*/ 67471 w 109090"/>
                <a:gd name="connsiteY28" fmla="*/ 142714 h 176952"/>
                <a:gd name="connsiteX29" fmla="*/ 74238 w 109090"/>
                <a:gd name="connsiteY29" fmla="*/ 139256 h 176952"/>
                <a:gd name="connsiteX30" fmla="*/ 85491 w 109090"/>
                <a:gd name="connsiteY30" fmla="*/ 138970 h 176952"/>
                <a:gd name="connsiteX31" fmla="*/ 85491 w 109090"/>
                <a:gd name="connsiteY31" fmla="*/ 138970 h 176952"/>
                <a:gd name="connsiteX32" fmla="*/ 85439 w 109090"/>
                <a:gd name="connsiteY32" fmla="*/ 128101 h 176952"/>
                <a:gd name="connsiteX33" fmla="*/ 75627 w 109090"/>
                <a:gd name="connsiteY33" fmla="*/ 122528 h 176952"/>
                <a:gd name="connsiteX34" fmla="*/ 62471 w 109090"/>
                <a:gd name="connsiteY34" fmla="*/ 112659 h 176952"/>
                <a:gd name="connsiteX35" fmla="*/ 58013 w 109090"/>
                <a:gd name="connsiteY35" fmla="*/ 109704 h 176952"/>
                <a:gd name="connsiteX36" fmla="*/ 57327 w 109090"/>
                <a:gd name="connsiteY36" fmla="*/ 118671 h 176952"/>
                <a:gd name="connsiteX37" fmla="*/ 64288 w 109090"/>
                <a:gd name="connsiteY37" fmla="*/ 133753 h 176952"/>
                <a:gd name="connsiteX38" fmla="*/ 49315 w 109090"/>
                <a:gd name="connsiteY38" fmla="*/ 122528 h 176952"/>
                <a:gd name="connsiteX39" fmla="*/ 49315 w 109090"/>
                <a:gd name="connsiteY39" fmla="*/ 122528 h 176952"/>
                <a:gd name="connsiteX40" fmla="*/ 39148 w 109090"/>
                <a:gd name="connsiteY40" fmla="*/ 105063 h 176952"/>
                <a:gd name="connsiteX41" fmla="*/ 23832 w 109090"/>
                <a:gd name="connsiteY41" fmla="*/ 85747 h 176952"/>
                <a:gd name="connsiteX42" fmla="*/ 19025 w 109090"/>
                <a:gd name="connsiteY42" fmla="*/ 77608 h 176952"/>
                <a:gd name="connsiteX43" fmla="*/ 15727 w 109090"/>
                <a:gd name="connsiteY43" fmla="*/ 66110 h 176952"/>
                <a:gd name="connsiteX44" fmla="*/ 11344 w 109090"/>
                <a:gd name="connsiteY44" fmla="*/ 48468 h 176952"/>
                <a:gd name="connsiteX45" fmla="*/ 0 w 109090"/>
                <a:gd name="connsiteY45" fmla="*/ 33700 h 176952"/>
                <a:gd name="connsiteX46" fmla="*/ 0 w 109090"/>
                <a:gd name="connsiteY46" fmla="*/ 33700 h 17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9090" h="176952">
                  <a:moveTo>
                    <a:pt x="0" y="33700"/>
                  </a:moveTo>
                  <a:cubicBezTo>
                    <a:pt x="9738" y="31151"/>
                    <a:pt x="15859" y="17681"/>
                    <a:pt x="10950" y="9474"/>
                  </a:cubicBezTo>
                  <a:cubicBezTo>
                    <a:pt x="10132" y="8103"/>
                    <a:pt x="8510" y="7103"/>
                    <a:pt x="8024" y="5674"/>
                  </a:cubicBezTo>
                  <a:cubicBezTo>
                    <a:pt x="7189" y="3216"/>
                    <a:pt x="8852" y="1628"/>
                    <a:pt x="10950" y="650"/>
                  </a:cubicBezTo>
                  <a:cubicBezTo>
                    <a:pt x="13104" y="-356"/>
                    <a:pt x="14413" y="-516"/>
                    <a:pt x="15625" y="2542"/>
                  </a:cubicBezTo>
                  <a:cubicBezTo>
                    <a:pt x="18694" y="10246"/>
                    <a:pt x="22226" y="17612"/>
                    <a:pt x="23694" y="26008"/>
                  </a:cubicBezTo>
                  <a:cubicBezTo>
                    <a:pt x="25306" y="35192"/>
                    <a:pt x="31724" y="42901"/>
                    <a:pt x="32381" y="52097"/>
                  </a:cubicBezTo>
                  <a:cubicBezTo>
                    <a:pt x="36902" y="52823"/>
                    <a:pt x="38216" y="47622"/>
                    <a:pt x="41925" y="48839"/>
                  </a:cubicBezTo>
                  <a:cubicBezTo>
                    <a:pt x="43559" y="49851"/>
                    <a:pt x="44651" y="51645"/>
                    <a:pt x="43188" y="52702"/>
                  </a:cubicBezTo>
                  <a:cubicBezTo>
                    <a:pt x="39022" y="55714"/>
                    <a:pt x="41285" y="59549"/>
                    <a:pt x="41234" y="63104"/>
                  </a:cubicBezTo>
                  <a:cubicBezTo>
                    <a:pt x="41205" y="65070"/>
                    <a:pt x="42216" y="66116"/>
                    <a:pt x="44080" y="66230"/>
                  </a:cubicBezTo>
                  <a:cubicBezTo>
                    <a:pt x="45846" y="66338"/>
                    <a:pt x="47406" y="65493"/>
                    <a:pt x="47520" y="63710"/>
                  </a:cubicBezTo>
                  <a:cubicBezTo>
                    <a:pt x="48160" y="53765"/>
                    <a:pt x="57259" y="43050"/>
                    <a:pt x="44577" y="34266"/>
                  </a:cubicBezTo>
                  <a:cubicBezTo>
                    <a:pt x="38868" y="30311"/>
                    <a:pt x="43303" y="27019"/>
                    <a:pt x="46028" y="23842"/>
                  </a:cubicBezTo>
                  <a:lnTo>
                    <a:pt x="46028" y="23836"/>
                  </a:lnTo>
                  <a:cubicBezTo>
                    <a:pt x="57259" y="29488"/>
                    <a:pt x="67706" y="35906"/>
                    <a:pt x="71844" y="48913"/>
                  </a:cubicBezTo>
                  <a:cubicBezTo>
                    <a:pt x="73255" y="53360"/>
                    <a:pt x="77261" y="55303"/>
                    <a:pt x="80742" y="57937"/>
                  </a:cubicBezTo>
                  <a:cubicBezTo>
                    <a:pt x="86582" y="62355"/>
                    <a:pt x="93926" y="66293"/>
                    <a:pt x="89823" y="76197"/>
                  </a:cubicBezTo>
                  <a:cubicBezTo>
                    <a:pt x="88897" y="78426"/>
                    <a:pt x="93052" y="82729"/>
                    <a:pt x="94246" y="80826"/>
                  </a:cubicBezTo>
                  <a:cubicBezTo>
                    <a:pt x="102481" y="67762"/>
                    <a:pt x="104299" y="82415"/>
                    <a:pt x="109020" y="83826"/>
                  </a:cubicBezTo>
                  <a:cubicBezTo>
                    <a:pt x="109631" y="101286"/>
                    <a:pt x="106122" y="118425"/>
                    <a:pt x="104933" y="135747"/>
                  </a:cubicBezTo>
                  <a:cubicBezTo>
                    <a:pt x="100584" y="139633"/>
                    <a:pt x="101607" y="144908"/>
                    <a:pt x="102070" y="149572"/>
                  </a:cubicBezTo>
                  <a:cubicBezTo>
                    <a:pt x="103036" y="159287"/>
                    <a:pt x="100179" y="167774"/>
                    <a:pt x="95766" y="176952"/>
                  </a:cubicBezTo>
                  <a:cubicBezTo>
                    <a:pt x="86022" y="166111"/>
                    <a:pt x="106116" y="154727"/>
                    <a:pt x="92812" y="145571"/>
                  </a:cubicBezTo>
                  <a:cubicBezTo>
                    <a:pt x="91086" y="146497"/>
                    <a:pt x="90262" y="149189"/>
                    <a:pt x="89320" y="151686"/>
                  </a:cubicBezTo>
                  <a:cubicBezTo>
                    <a:pt x="88176" y="154715"/>
                    <a:pt x="87766" y="158430"/>
                    <a:pt x="83296" y="157956"/>
                  </a:cubicBezTo>
                  <a:cubicBezTo>
                    <a:pt x="79924" y="157601"/>
                    <a:pt x="79284" y="154778"/>
                    <a:pt x="78930" y="151989"/>
                  </a:cubicBezTo>
                  <a:cubicBezTo>
                    <a:pt x="78450" y="148149"/>
                    <a:pt x="76907" y="145840"/>
                    <a:pt x="72517" y="147189"/>
                  </a:cubicBezTo>
                  <a:cubicBezTo>
                    <a:pt x="68437" y="148446"/>
                    <a:pt x="65803" y="147497"/>
                    <a:pt x="67471" y="142714"/>
                  </a:cubicBezTo>
                  <a:cubicBezTo>
                    <a:pt x="68443" y="139925"/>
                    <a:pt x="69700" y="135890"/>
                    <a:pt x="74238" y="139256"/>
                  </a:cubicBezTo>
                  <a:cubicBezTo>
                    <a:pt x="78061" y="142091"/>
                    <a:pt x="81862" y="143822"/>
                    <a:pt x="85491" y="138970"/>
                  </a:cubicBezTo>
                  <a:lnTo>
                    <a:pt x="85491" y="138970"/>
                  </a:lnTo>
                  <a:cubicBezTo>
                    <a:pt x="90126" y="135330"/>
                    <a:pt x="89211" y="131312"/>
                    <a:pt x="85439" y="128101"/>
                  </a:cubicBezTo>
                  <a:cubicBezTo>
                    <a:pt x="82628" y="125700"/>
                    <a:pt x="78930" y="124346"/>
                    <a:pt x="75627" y="122528"/>
                  </a:cubicBezTo>
                  <a:cubicBezTo>
                    <a:pt x="77330" y="111430"/>
                    <a:pt x="77330" y="111430"/>
                    <a:pt x="62471" y="112659"/>
                  </a:cubicBezTo>
                  <a:cubicBezTo>
                    <a:pt x="61962" y="110138"/>
                    <a:pt x="61733" y="106486"/>
                    <a:pt x="58013" y="109704"/>
                  </a:cubicBezTo>
                  <a:cubicBezTo>
                    <a:pt x="55298" y="112053"/>
                    <a:pt x="55875" y="115533"/>
                    <a:pt x="57327" y="118671"/>
                  </a:cubicBezTo>
                  <a:cubicBezTo>
                    <a:pt x="59544" y="123471"/>
                    <a:pt x="61756" y="128272"/>
                    <a:pt x="64288" y="133753"/>
                  </a:cubicBezTo>
                  <a:cubicBezTo>
                    <a:pt x="54184" y="135610"/>
                    <a:pt x="57882" y="121083"/>
                    <a:pt x="49315" y="122528"/>
                  </a:cubicBezTo>
                  <a:lnTo>
                    <a:pt x="49315" y="122528"/>
                  </a:lnTo>
                  <a:cubicBezTo>
                    <a:pt x="49709" y="114533"/>
                    <a:pt x="48880" y="108424"/>
                    <a:pt x="39148" y="105063"/>
                  </a:cubicBezTo>
                  <a:cubicBezTo>
                    <a:pt x="31289" y="102349"/>
                    <a:pt x="21671" y="98274"/>
                    <a:pt x="23832" y="85747"/>
                  </a:cubicBezTo>
                  <a:cubicBezTo>
                    <a:pt x="24243" y="83369"/>
                    <a:pt x="20871" y="80237"/>
                    <a:pt x="19025" y="77608"/>
                  </a:cubicBezTo>
                  <a:cubicBezTo>
                    <a:pt x="17631" y="75625"/>
                    <a:pt x="16139" y="69596"/>
                    <a:pt x="15727" y="66110"/>
                  </a:cubicBezTo>
                  <a:cubicBezTo>
                    <a:pt x="15025" y="60149"/>
                    <a:pt x="18563" y="53640"/>
                    <a:pt x="11344" y="48468"/>
                  </a:cubicBezTo>
                  <a:cubicBezTo>
                    <a:pt x="6532" y="44993"/>
                    <a:pt x="3715" y="38712"/>
                    <a:pt x="0" y="33700"/>
                  </a:cubicBezTo>
                  <a:lnTo>
                    <a:pt x="0" y="33700"/>
                  </a:lnTo>
                  <a:close/>
                </a:path>
              </a:pathLst>
            </a:custGeom>
            <a:grpFill/>
            <a:ln w="5715" cap="flat">
              <a:noFill/>
              <a:prstDash val="solid"/>
              <a:miter/>
            </a:ln>
          </p:spPr>
          <p:txBody>
            <a:bodyPr rtlCol="0" anchor="ctr"/>
            <a:lstStyle/>
            <a:p>
              <a:endParaRPr lang="zh-CN" altLang="en-US"/>
            </a:p>
          </p:txBody>
        </p:sp>
        <p:sp>
          <p:nvSpPr>
            <p:cNvPr id="3278" name="任意多边形: 形状 3277">
              <a:extLst>
                <a:ext uri="{FF2B5EF4-FFF2-40B4-BE49-F238E27FC236}">
                  <a16:creationId xmlns:a16="http://schemas.microsoft.com/office/drawing/2014/main" id="{32A8E937-A0B9-2260-16B8-8AEAEAA5E33E}"/>
                </a:ext>
              </a:extLst>
            </p:cNvPr>
            <p:cNvSpPr/>
            <p:nvPr/>
          </p:nvSpPr>
          <p:spPr>
            <a:xfrm>
              <a:off x="8110332" y="1340087"/>
              <a:ext cx="155804" cy="120524"/>
            </a:xfrm>
            <a:custGeom>
              <a:avLst/>
              <a:gdLst>
                <a:gd name="connsiteX0" fmla="*/ 42399 w 155804"/>
                <a:gd name="connsiteY0" fmla="*/ 0 h 120524"/>
                <a:gd name="connsiteX1" fmla="*/ 45959 w 155804"/>
                <a:gd name="connsiteY1" fmla="*/ 16579 h 120524"/>
                <a:gd name="connsiteX2" fmla="*/ 38690 w 155804"/>
                <a:gd name="connsiteY2" fmla="*/ 19122 h 120524"/>
                <a:gd name="connsiteX3" fmla="*/ 65642 w 155804"/>
                <a:gd name="connsiteY3" fmla="*/ 45274 h 120524"/>
                <a:gd name="connsiteX4" fmla="*/ 64527 w 155804"/>
                <a:gd name="connsiteY4" fmla="*/ 38050 h 120524"/>
                <a:gd name="connsiteX5" fmla="*/ 67179 w 155804"/>
                <a:gd name="connsiteY5" fmla="*/ 33701 h 120524"/>
                <a:gd name="connsiteX6" fmla="*/ 75603 w 155804"/>
                <a:gd name="connsiteY6" fmla="*/ 39834 h 120524"/>
                <a:gd name="connsiteX7" fmla="*/ 83627 w 155804"/>
                <a:gd name="connsiteY7" fmla="*/ 45749 h 120524"/>
                <a:gd name="connsiteX8" fmla="*/ 85821 w 155804"/>
                <a:gd name="connsiteY8" fmla="*/ 47355 h 120524"/>
                <a:gd name="connsiteX9" fmla="*/ 108447 w 155804"/>
                <a:gd name="connsiteY9" fmla="*/ 75792 h 120524"/>
                <a:gd name="connsiteX10" fmla="*/ 104458 w 155804"/>
                <a:gd name="connsiteY10" fmla="*/ 78976 h 120524"/>
                <a:gd name="connsiteX11" fmla="*/ 126752 w 155804"/>
                <a:gd name="connsiteY11" fmla="*/ 90720 h 120524"/>
                <a:gd name="connsiteX12" fmla="*/ 129689 w 155804"/>
                <a:gd name="connsiteY12" fmla="*/ 90931 h 120524"/>
                <a:gd name="connsiteX13" fmla="*/ 139725 w 155804"/>
                <a:gd name="connsiteY13" fmla="*/ 103630 h 120524"/>
                <a:gd name="connsiteX14" fmla="*/ 154481 w 155804"/>
                <a:gd name="connsiteY14" fmla="*/ 105402 h 120524"/>
                <a:gd name="connsiteX15" fmla="*/ 154498 w 155804"/>
                <a:gd name="connsiteY15" fmla="*/ 108705 h 120524"/>
                <a:gd name="connsiteX16" fmla="*/ 155704 w 155804"/>
                <a:gd name="connsiteY16" fmla="*/ 111060 h 120524"/>
                <a:gd name="connsiteX17" fmla="*/ 154698 w 155804"/>
                <a:gd name="connsiteY17" fmla="*/ 112328 h 120524"/>
                <a:gd name="connsiteX18" fmla="*/ 154733 w 155804"/>
                <a:gd name="connsiteY18" fmla="*/ 112283 h 120524"/>
                <a:gd name="connsiteX19" fmla="*/ 131558 w 155804"/>
                <a:gd name="connsiteY19" fmla="*/ 115609 h 120524"/>
                <a:gd name="connsiteX20" fmla="*/ 131730 w 155804"/>
                <a:gd name="connsiteY20" fmla="*/ 115483 h 120524"/>
                <a:gd name="connsiteX21" fmla="*/ 106138 w 155804"/>
                <a:gd name="connsiteY21" fmla="*/ 107716 h 120524"/>
                <a:gd name="connsiteX22" fmla="*/ 72448 w 155804"/>
                <a:gd name="connsiteY22" fmla="*/ 88811 h 120524"/>
                <a:gd name="connsiteX23" fmla="*/ 53206 w 155804"/>
                <a:gd name="connsiteY23" fmla="*/ 80273 h 120524"/>
                <a:gd name="connsiteX24" fmla="*/ 52503 w 155804"/>
                <a:gd name="connsiteY24" fmla="*/ 81347 h 120524"/>
                <a:gd name="connsiteX25" fmla="*/ 53989 w 155804"/>
                <a:gd name="connsiteY25" fmla="*/ 81010 h 120524"/>
                <a:gd name="connsiteX26" fmla="*/ 64475 w 155804"/>
                <a:gd name="connsiteY26" fmla="*/ 91063 h 120524"/>
                <a:gd name="connsiteX27" fmla="*/ 76157 w 155804"/>
                <a:gd name="connsiteY27" fmla="*/ 93075 h 120524"/>
                <a:gd name="connsiteX28" fmla="*/ 87078 w 155804"/>
                <a:gd name="connsiteY28" fmla="*/ 96989 h 120524"/>
                <a:gd name="connsiteX29" fmla="*/ 93056 w 155804"/>
                <a:gd name="connsiteY29" fmla="*/ 116517 h 120524"/>
                <a:gd name="connsiteX30" fmla="*/ 83329 w 155804"/>
                <a:gd name="connsiteY30" fmla="*/ 119958 h 120524"/>
                <a:gd name="connsiteX31" fmla="*/ 44336 w 155804"/>
                <a:gd name="connsiteY31" fmla="*/ 119226 h 120524"/>
                <a:gd name="connsiteX32" fmla="*/ 28894 w 155804"/>
                <a:gd name="connsiteY32" fmla="*/ 107316 h 120524"/>
                <a:gd name="connsiteX33" fmla="*/ 14207 w 155804"/>
                <a:gd name="connsiteY33" fmla="*/ 95418 h 120524"/>
                <a:gd name="connsiteX34" fmla="*/ 79 w 155804"/>
                <a:gd name="connsiteY34" fmla="*/ 84913 h 120524"/>
                <a:gd name="connsiteX35" fmla="*/ 12680 w 155804"/>
                <a:gd name="connsiteY35" fmla="*/ 61819 h 120524"/>
                <a:gd name="connsiteX36" fmla="*/ 16641 w 155804"/>
                <a:gd name="connsiteY36" fmla="*/ 62842 h 120524"/>
                <a:gd name="connsiteX37" fmla="*/ 12949 w 155804"/>
                <a:gd name="connsiteY37" fmla="*/ 61013 h 120524"/>
                <a:gd name="connsiteX38" fmla="*/ 6188 w 155804"/>
                <a:gd name="connsiteY38" fmla="*/ 32638 h 120524"/>
                <a:gd name="connsiteX39" fmla="*/ 6091 w 155804"/>
                <a:gd name="connsiteY39" fmla="*/ 32758 h 120524"/>
                <a:gd name="connsiteX40" fmla="*/ 13069 w 155804"/>
                <a:gd name="connsiteY40" fmla="*/ 26443 h 120524"/>
                <a:gd name="connsiteX41" fmla="*/ 13063 w 155804"/>
                <a:gd name="connsiteY41" fmla="*/ 26449 h 120524"/>
                <a:gd name="connsiteX42" fmla="*/ 25111 w 155804"/>
                <a:gd name="connsiteY42" fmla="*/ 30004 h 120524"/>
                <a:gd name="connsiteX43" fmla="*/ 32472 w 155804"/>
                <a:gd name="connsiteY43" fmla="*/ 8858 h 120524"/>
                <a:gd name="connsiteX44" fmla="*/ 42399 w 155804"/>
                <a:gd name="connsiteY44" fmla="*/ 0 h 120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55804" h="120524">
                  <a:moveTo>
                    <a:pt x="42399" y="0"/>
                  </a:moveTo>
                  <a:cubicBezTo>
                    <a:pt x="49468" y="4263"/>
                    <a:pt x="46994" y="10573"/>
                    <a:pt x="45959" y="16579"/>
                  </a:cubicBezTo>
                  <a:cubicBezTo>
                    <a:pt x="42616" y="15591"/>
                    <a:pt x="35558" y="13973"/>
                    <a:pt x="38690" y="19122"/>
                  </a:cubicBezTo>
                  <a:cubicBezTo>
                    <a:pt x="45142" y="29741"/>
                    <a:pt x="51600" y="42040"/>
                    <a:pt x="65642" y="45274"/>
                  </a:cubicBezTo>
                  <a:cubicBezTo>
                    <a:pt x="69213" y="41651"/>
                    <a:pt x="65436" y="40211"/>
                    <a:pt x="64527" y="38050"/>
                  </a:cubicBezTo>
                  <a:cubicBezTo>
                    <a:pt x="63447" y="35473"/>
                    <a:pt x="64578" y="33244"/>
                    <a:pt x="67179" y="33701"/>
                  </a:cubicBezTo>
                  <a:cubicBezTo>
                    <a:pt x="70591" y="34296"/>
                    <a:pt x="75660" y="32918"/>
                    <a:pt x="75603" y="39834"/>
                  </a:cubicBezTo>
                  <a:cubicBezTo>
                    <a:pt x="75586" y="41725"/>
                    <a:pt x="74157" y="53195"/>
                    <a:pt x="83627" y="45749"/>
                  </a:cubicBezTo>
                  <a:cubicBezTo>
                    <a:pt x="83838" y="45583"/>
                    <a:pt x="85747" y="46709"/>
                    <a:pt x="85821" y="47355"/>
                  </a:cubicBezTo>
                  <a:cubicBezTo>
                    <a:pt x="87473" y="61562"/>
                    <a:pt x="104086" y="63814"/>
                    <a:pt x="108447" y="75792"/>
                  </a:cubicBezTo>
                  <a:cubicBezTo>
                    <a:pt x="106441" y="76095"/>
                    <a:pt x="103240" y="76330"/>
                    <a:pt x="104458" y="78976"/>
                  </a:cubicBezTo>
                  <a:cubicBezTo>
                    <a:pt x="106681" y="83782"/>
                    <a:pt x="120100" y="90291"/>
                    <a:pt x="126752" y="90720"/>
                  </a:cubicBezTo>
                  <a:cubicBezTo>
                    <a:pt x="127758" y="90783"/>
                    <a:pt x="129255" y="90411"/>
                    <a:pt x="129689" y="90931"/>
                  </a:cubicBezTo>
                  <a:cubicBezTo>
                    <a:pt x="133147" y="95069"/>
                    <a:pt x="136404" y="99372"/>
                    <a:pt x="139725" y="103630"/>
                  </a:cubicBezTo>
                  <a:cubicBezTo>
                    <a:pt x="145697" y="95458"/>
                    <a:pt x="149692" y="103756"/>
                    <a:pt x="154481" y="105402"/>
                  </a:cubicBezTo>
                  <a:cubicBezTo>
                    <a:pt x="154487" y="106505"/>
                    <a:pt x="154493" y="107602"/>
                    <a:pt x="154498" y="108705"/>
                  </a:cubicBezTo>
                  <a:cubicBezTo>
                    <a:pt x="155613" y="109454"/>
                    <a:pt x="156013" y="110237"/>
                    <a:pt x="155704" y="111060"/>
                  </a:cubicBezTo>
                  <a:cubicBezTo>
                    <a:pt x="155384" y="111905"/>
                    <a:pt x="155053" y="112328"/>
                    <a:pt x="154698" y="112328"/>
                  </a:cubicBezTo>
                  <a:lnTo>
                    <a:pt x="154733" y="112283"/>
                  </a:lnTo>
                  <a:cubicBezTo>
                    <a:pt x="147052" y="113711"/>
                    <a:pt x="138793" y="111071"/>
                    <a:pt x="131558" y="115609"/>
                  </a:cubicBezTo>
                  <a:lnTo>
                    <a:pt x="131730" y="115483"/>
                  </a:lnTo>
                  <a:cubicBezTo>
                    <a:pt x="121831" y="117392"/>
                    <a:pt x="114585" y="116489"/>
                    <a:pt x="106138" y="107716"/>
                  </a:cubicBezTo>
                  <a:cubicBezTo>
                    <a:pt x="97686" y="98938"/>
                    <a:pt x="84907" y="92937"/>
                    <a:pt x="72448" y="88811"/>
                  </a:cubicBezTo>
                  <a:cubicBezTo>
                    <a:pt x="65739" y="86588"/>
                    <a:pt x="59098" y="84348"/>
                    <a:pt x="53206" y="80273"/>
                  </a:cubicBezTo>
                  <a:cubicBezTo>
                    <a:pt x="51211" y="79416"/>
                    <a:pt x="51931" y="83462"/>
                    <a:pt x="52503" y="81347"/>
                  </a:cubicBezTo>
                  <a:cubicBezTo>
                    <a:pt x="52709" y="80582"/>
                    <a:pt x="53126" y="80696"/>
                    <a:pt x="53989" y="81010"/>
                  </a:cubicBezTo>
                  <a:cubicBezTo>
                    <a:pt x="59001" y="82816"/>
                    <a:pt x="61293" y="87371"/>
                    <a:pt x="64475" y="91063"/>
                  </a:cubicBezTo>
                  <a:cubicBezTo>
                    <a:pt x="67630" y="94720"/>
                    <a:pt x="69185" y="104756"/>
                    <a:pt x="76157" y="93075"/>
                  </a:cubicBezTo>
                  <a:cubicBezTo>
                    <a:pt x="78546" y="89074"/>
                    <a:pt x="84221" y="94069"/>
                    <a:pt x="87078" y="96989"/>
                  </a:cubicBezTo>
                  <a:cubicBezTo>
                    <a:pt x="92273" y="102304"/>
                    <a:pt x="94651" y="109231"/>
                    <a:pt x="93056" y="116517"/>
                  </a:cubicBezTo>
                  <a:cubicBezTo>
                    <a:pt x="91982" y="121427"/>
                    <a:pt x="86736" y="120775"/>
                    <a:pt x="83329" y="119958"/>
                  </a:cubicBezTo>
                  <a:cubicBezTo>
                    <a:pt x="70396" y="116843"/>
                    <a:pt x="57292" y="119758"/>
                    <a:pt x="44336" y="119226"/>
                  </a:cubicBezTo>
                  <a:cubicBezTo>
                    <a:pt x="33872" y="118798"/>
                    <a:pt x="30408" y="115489"/>
                    <a:pt x="28894" y="107316"/>
                  </a:cubicBezTo>
                  <a:cubicBezTo>
                    <a:pt x="27305" y="98761"/>
                    <a:pt x="22762" y="95309"/>
                    <a:pt x="14207" y="95418"/>
                  </a:cubicBezTo>
                  <a:cubicBezTo>
                    <a:pt x="7074" y="95509"/>
                    <a:pt x="-881" y="91983"/>
                    <a:pt x="79" y="84913"/>
                  </a:cubicBezTo>
                  <a:cubicBezTo>
                    <a:pt x="1216" y="76535"/>
                    <a:pt x="-1658" y="63768"/>
                    <a:pt x="12680" y="61819"/>
                  </a:cubicBezTo>
                  <a:cubicBezTo>
                    <a:pt x="14035" y="61945"/>
                    <a:pt x="15367" y="62288"/>
                    <a:pt x="16641" y="62842"/>
                  </a:cubicBezTo>
                  <a:cubicBezTo>
                    <a:pt x="15464" y="62145"/>
                    <a:pt x="14235" y="61545"/>
                    <a:pt x="12949" y="61013"/>
                  </a:cubicBezTo>
                  <a:cubicBezTo>
                    <a:pt x="5508" y="52778"/>
                    <a:pt x="7486" y="42320"/>
                    <a:pt x="6188" y="32638"/>
                  </a:cubicBezTo>
                  <a:lnTo>
                    <a:pt x="6091" y="32758"/>
                  </a:lnTo>
                  <a:cubicBezTo>
                    <a:pt x="9429" y="31775"/>
                    <a:pt x="11320" y="29187"/>
                    <a:pt x="13069" y="26443"/>
                  </a:cubicBezTo>
                  <a:lnTo>
                    <a:pt x="13063" y="26449"/>
                  </a:lnTo>
                  <a:cubicBezTo>
                    <a:pt x="19464" y="22729"/>
                    <a:pt x="23579" y="23969"/>
                    <a:pt x="25111" y="30004"/>
                  </a:cubicBezTo>
                  <a:cubicBezTo>
                    <a:pt x="21482" y="22180"/>
                    <a:pt x="25065" y="14870"/>
                    <a:pt x="32472" y="8858"/>
                  </a:cubicBezTo>
                  <a:cubicBezTo>
                    <a:pt x="34832" y="4841"/>
                    <a:pt x="38272" y="2035"/>
                    <a:pt x="42399" y="0"/>
                  </a:cubicBezTo>
                  <a:close/>
                </a:path>
              </a:pathLst>
            </a:custGeom>
            <a:grpFill/>
            <a:ln w="5715" cap="flat">
              <a:noFill/>
              <a:prstDash val="solid"/>
              <a:miter/>
            </a:ln>
          </p:spPr>
          <p:txBody>
            <a:bodyPr rtlCol="0" anchor="ctr"/>
            <a:lstStyle/>
            <a:p>
              <a:endParaRPr lang="zh-CN" altLang="en-US"/>
            </a:p>
          </p:txBody>
        </p:sp>
        <p:sp>
          <p:nvSpPr>
            <p:cNvPr id="3279" name="任意多边形: 形状 3278">
              <a:extLst>
                <a:ext uri="{FF2B5EF4-FFF2-40B4-BE49-F238E27FC236}">
                  <a16:creationId xmlns:a16="http://schemas.microsoft.com/office/drawing/2014/main" id="{E410FD06-FE69-938A-80A5-FDBA909C5B81}"/>
                </a:ext>
              </a:extLst>
            </p:cNvPr>
            <p:cNvSpPr/>
            <p:nvPr/>
          </p:nvSpPr>
          <p:spPr>
            <a:xfrm>
              <a:off x="8793894" y="1876342"/>
              <a:ext cx="68327" cy="171037"/>
            </a:xfrm>
            <a:custGeom>
              <a:avLst/>
              <a:gdLst>
                <a:gd name="connsiteX0" fmla="*/ 49706 w 68327"/>
                <a:gd name="connsiteY0" fmla="*/ 23077 h 171037"/>
                <a:gd name="connsiteX1" fmla="*/ 49706 w 68327"/>
                <a:gd name="connsiteY1" fmla="*/ 26358 h 171037"/>
                <a:gd name="connsiteX2" fmla="*/ 46306 w 68327"/>
                <a:gd name="connsiteY2" fmla="*/ 33365 h 171037"/>
                <a:gd name="connsiteX3" fmla="*/ 47363 w 68327"/>
                <a:gd name="connsiteY3" fmla="*/ 36091 h 171037"/>
                <a:gd name="connsiteX4" fmla="*/ 54804 w 68327"/>
                <a:gd name="connsiteY4" fmla="*/ 42400 h 171037"/>
                <a:gd name="connsiteX5" fmla="*/ 66520 w 68327"/>
                <a:gd name="connsiteY5" fmla="*/ 66169 h 171037"/>
                <a:gd name="connsiteX6" fmla="*/ 59782 w 68327"/>
                <a:gd name="connsiteY6" fmla="*/ 96018 h 171037"/>
                <a:gd name="connsiteX7" fmla="*/ 42260 w 68327"/>
                <a:gd name="connsiteY7" fmla="*/ 158895 h 171037"/>
                <a:gd name="connsiteX8" fmla="*/ 22811 w 68327"/>
                <a:gd name="connsiteY8" fmla="*/ 170953 h 171037"/>
                <a:gd name="connsiteX9" fmla="*/ 13782 w 68327"/>
                <a:gd name="connsiteY9" fmla="*/ 156117 h 171037"/>
                <a:gd name="connsiteX10" fmla="*/ 11456 w 68327"/>
                <a:gd name="connsiteY10" fmla="*/ 117021 h 171037"/>
                <a:gd name="connsiteX11" fmla="*/ 283 w 68327"/>
                <a:gd name="connsiteY11" fmla="*/ 43069 h 171037"/>
                <a:gd name="connsiteX12" fmla="*/ 21874 w 68327"/>
                <a:gd name="connsiteY12" fmla="*/ 28444 h 171037"/>
                <a:gd name="connsiteX13" fmla="*/ 28030 w 68327"/>
                <a:gd name="connsiteY13" fmla="*/ 1052 h 171037"/>
                <a:gd name="connsiteX14" fmla="*/ 48123 w 68327"/>
                <a:gd name="connsiteY14" fmla="*/ 12876 h 171037"/>
                <a:gd name="connsiteX15" fmla="*/ 46483 w 68327"/>
                <a:gd name="connsiteY15" fmla="*/ 16522 h 171037"/>
                <a:gd name="connsiteX16" fmla="*/ 48849 w 68327"/>
                <a:gd name="connsiteY16" fmla="*/ 16059 h 171037"/>
                <a:gd name="connsiteX17" fmla="*/ 49706 w 68327"/>
                <a:gd name="connsiteY17" fmla="*/ 23077 h 17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327" h="171037">
                  <a:moveTo>
                    <a:pt x="49706" y="23077"/>
                  </a:moveTo>
                  <a:cubicBezTo>
                    <a:pt x="49706" y="24169"/>
                    <a:pt x="49706" y="25266"/>
                    <a:pt x="49706" y="26358"/>
                  </a:cubicBezTo>
                  <a:cubicBezTo>
                    <a:pt x="49775" y="29364"/>
                    <a:pt x="48478" y="31684"/>
                    <a:pt x="46306" y="33365"/>
                  </a:cubicBezTo>
                  <a:cubicBezTo>
                    <a:pt x="42357" y="35411"/>
                    <a:pt x="47803" y="34896"/>
                    <a:pt x="47363" y="36091"/>
                  </a:cubicBezTo>
                  <a:cubicBezTo>
                    <a:pt x="49872" y="38319"/>
                    <a:pt x="51753" y="42080"/>
                    <a:pt x="54804" y="42400"/>
                  </a:cubicBezTo>
                  <a:cubicBezTo>
                    <a:pt x="71612" y="44172"/>
                    <a:pt x="68977" y="55584"/>
                    <a:pt x="66520" y="66169"/>
                  </a:cubicBezTo>
                  <a:cubicBezTo>
                    <a:pt x="64211" y="76101"/>
                    <a:pt x="61353" y="85908"/>
                    <a:pt x="59782" y="96018"/>
                  </a:cubicBezTo>
                  <a:cubicBezTo>
                    <a:pt x="56021" y="117552"/>
                    <a:pt x="47969" y="137898"/>
                    <a:pt x="42260" y="158895"/>
                  </a:cubicBezTo>
                  <a:cubicBezTo>
                    <a:pt x="40420" y="165655"/>
                    <a:pt x="29727" y="171833"/>
                    <a:pt x="22811" y="170953"/>
                  </a:cubicBezTo>
                  <a:cubicBezTo>
                    <a:pt x="13930" y="169827"/>
                    <a:pt x="13508" y="162684"/>
                    <a:pt x="13782" y="156117"/>
                  </a:cubicBezTo>
                  <a:cubicBezTo>
                    <a:pt x="14325" y="142950"/>
                    <a:pt x="11547" y="129959"/>
                    <a:pt x="11456" y="117021"/>
                  </a:cubicBezTo>
                  <a:cubicBezTo>
                    <a:pt x="11279" y="91675"/>
                    <a:pt x="7455" y="67197"/>
                    <a:pt x="283" y="43069"/>
                  </a:cubicBezTo>
                  <a:cubicBezTo>
                    <a:pt x="-1546" y="27512"/>
                    <a:pt x="5478" y="22740"/>
                    <a:pt x="21874" y="28444"/>
                  </a:cubicBezTo>
                  <a:cubicBezTo>
                    <a:pt x="24177" y="19277"/>
                    <a:pt x="14833" y="6721"/>
                    <a:pt x="28030" y="1052"/>
                  </a:cubicBezTo>
                  <a:cubicBezTo>
                    <a:pt x="38339" y="-3377"/>
                    <a:pt x="42328" y="7264"/>
                    <a:pt x="48123" y="12876"/>
                  </a:cubicBezTo>
                  <a:cubicBezTo>
                    <a:pt x="48066" y="14374"/>
                    <a:pt x="46237" y="15882"/>
                    <a:pt x="46483" y="16522"/>
                  </a:cubicBezTo>
                  <a:cubicBezTo>
                    <a:pt x="47157" y="18294"/>
                    <a:pt x="47700" y="14854"/>
                    <a:pt x="48849" y="16059"/>
                  </a:cubicBezTo>
                  <a:cubicBezTo>
                    <a:pt x="51529" y="18111"/>
                    <a:pt x="52290" y="20391"/>
                    <a:pt x="49706" y="23077"/>
                  </a:cubicBezTo>
                  <a:close/>
                </a:path>
              </a:pathLst>
            </a:custGeom>
            <a:grpFill/>
            <a:ln w="5715" cap="flat">
              <a:noFill/>
              <a:prstDash val="solid"/>
              <a:miter/>
            </a:ln>
          </p:spPr>
          <p:txBody>
            <a:bodyPr rtlCol="0" anchor="ctr"/>
            <a:lstStyle/>
            <a:p>
              <a:endParaRPr lang="zh-CN" altLang="en-US"/>
            </a:p>
          </p:txBody>
        </p:sp>
        <p:sp>
          <p:nvSpPr>
            <p:cNvPr id="3280" name="任意多边形: 形状 3279">
              <a:extLst>
                <a:ext uri="{FF2B5EF4-FFF2-40B4-BE49-F238E27FC236}">
                  <a16:creationId xmlns:a16="http://schemas.microsoft.com/office/drawing/2014/main" id="{AAD63C68-1844-CCCA-7D03-42CE1DC1C651}"/>
                </a:ext>
              </a:extLst>
            </p:cNvPr>
            <p:cNvSpPr/>
            <p:nvPr/>
          </p:nvSpPr>
          <p:spPr>
            <a:xfrm>
              <a:off x="8250297" y="670483"/>
              <a:ext cx="135169" cy="201270"/>
            </a:xfrm>
            <a:custGeom>
              <a:avLst/>
              <a:gdLst>
                <a:gd name="connsiteX0" fmla="*/ 17802 w 135169"/>
                <a:gd name="connsiteY0" fmla="*/ 21723 h 201270"/>
                <a:gd name="connsiteX1" fmla="*/ 23140 w 135169"/>
                <a:gd name="connsiteY1" fmla="*/ 25437 h 201270"/>
                <a:gd name="connsiteX2" fmla="*/ 32570 w 135169"/>
                <a:gd name="connsiteY2" fmla="*/ 29375 h 201270"/>
                <a:gd name="connsiteX3" fmla="*/ 39805 w 135169"/>
                <a:gd name="connsiteY3" fmla="*/ 17722 h 201270"/>
                <a:gd name="connsiteX4" fmla="*/ 43463 w 135169"/>
                <a:gd name="connsiteY4" fmla="*/ 0 h 201270"/>
                <a:gd name="connsiteX5" fmla="*/ 65363 w 135169"/>
                <a:gd name="connsiteY5" fmla="*/ 37953 h 201270"/>
                <a:gd name="connsiteX6" fmla="*/ 48206 w 135169"/>
                <a:gd name="connsiteY6" fmla="*/ 31038 h 201270"/>
                <a:gd name="connsiteX7" fmla="*/ 53687 w 135169"/>
                <a:gd name="connsiteY7" fmla="*/ 59819 h 201270"/>
                <a:gd name="connsiteX8" fmla="*/ 58093 w 135169"/>
                <a:gd name="connsiteY8" fmla="*/ 63825 h 201270"/>
                <a:gd name="connsiteX9" fmla="*/ 81153 w 135169"/>
                <a:gd name="connsiteY9" fmla="*/ 78798 h 201270"/>
                <a:gd name="connsiteX10" fmla="*/ 82073 w 135169"/>
                <a:gd name="connsiteY10" fmla="*/ 73118 h 201270"/>
                <a:gd name="connsiteX11" fmla="*/ 89811 w 135169"/>
                <a:gd name="connsiteY11" fmla="*/ 66454 h 201270"/>
                <a:gd name="connsiteX12" fmla="*/ 94109 w 135169"/>
                <a:gd name="connsiteY12" fmla="*/ 68614 h 201270"/>
                <a:gd name="connsiteX13" fmla="*/ 90703 w 135169"/>
                <a:gd name="connsiteY13" fmla="*/ 79833 h 201270"/>
                <a:gd name="connsiteX14" fmla="*/ 88457 w 135169"/>
                <a:gd name="connsiteY14" fmla="*/ 84108 h 201270"/>
                <a:gd name="connsiteX15" fmla="*/ 95509 w 135169"/>
                <a:gd name="connsiteY15" fmla="*/ 96904 h 201270"/>
                <a:gd name="connsiteX16" fmla="*/ 58362 w 135169"/>
                <a:gd name="connsiteY16" fmla="*/ 83953 h 201270"/>
                <a:gd name="connsiteX17" fmla="*/ 56110 w 135169"/>
                <a:gd name="connsiteY17" fmla="*/ 78541 h 201270"/>
                <a:gd name="connsiteX18" fmla="*/ 52881 w 135169"/>
                <a:gd name="connsiteY18" fmla="*/ 76644 h 201270"/>
                <a:gd name="connsiteX19" fmla="*/ 51029 w 135169"/>
                <a:gd name="connsiteY19" fmla="*/ 80753 h 201270"/>
                <a:gd name="connsiteX20" fmla="*/ 57505 w 135169"/>
                <a:gd name="connsiteY20" fmla="*/ 89148 h 201270"/>
                <a:gd name="connsiteX21" fmla="*/ 69266 w 135169"/>
                <a:gd name="connsiteY21" fmla="*/ 94549 h 201270"/>
                <a:gd name="connsiteX22" fmla="*/ 72541 w 135169"/>
                <a:gd name="connsiteY22" fmla="*/ 114117 h 201270"/>
                <a:gd name="connsiteX23" fmla="*/ 64500 w 135169"/>
                <a:gd name="connsiteY23" fmla="*/ 113763 h 201270"/>
                <a:gd name="connsiteX24" fmla="*/ 76993 w 135169"/>
                <a:gd name="connsiteY24" fmla="*/ 123684 h 201270"/>
                <a:gd name="connsiteX25" fmla="*/ 76993 w 135169"/>
                <a:gd name="connsiteY25" fmla="*/ 123690 h 201270"/>
                <a:gd name="connsiteX26" fmla="*/ 78684 w 135169"/>
                <a:gd name="connsiteY26" fmla="*/ 116335 h 201270"/>
                <a:gd name="connsiteX27" fmla="*/ 83788 w 135169"/>
                <a:gd name="connsiteY27" fmla="*/ 119386 h 201270"/>
                <a:gd name="connsiteX28" fmla="*/ 85839 w 135169"/>
                <a:gd name="connsiteY28" fmla="*/ 125336 h 201270"/>
                <a:gd name="connsiteX29" fmla="*/ 105608 w 135169"/>
                <a:gd name="connsiteY29" fmla="*/ 129256 h 201270"/>
                <a:gd name="connsiteX30" fmla="*/ 110402 w 135169"/>
                <a:gd name="connsiteY30" fmla="*/ 131348 h 201270"/>
                <a:gd name="connsiteX31" fmla="*/ 116449 w 135169"/>
                <a:gd name="connsiteY31" fmla="*/ 150007 h 201270"/>
                <a:gd name="connsiteX32" fmla="*/ 119752 w 135169"/>
                <a:gd name="connsiteY32" fmla="*/ 153299 h 201270"/>
                <a:gd name="connsiteX33" fmla="*/ 123044 w 135169"/>
                <a:gd name="connsiteY33" fmla="*/ 153305 h 201270"/>
                <a:gd name="connsiteX34" fmla="*/ 125404 w 135169"/>
                <a:gd name="connsiteY34" fmla="*/ 166461 h 201270"/>
                <a:gd name="connsiteX35" fmla="*/ 127616 w 135169"/>
                <a:gd name="connsiteY35" fmla="*/ 184006 h 201270"/>
                <a:gd name="connsiteX36" fmla="*/ 135034 w 135169"/>
                <a:gd name="connsiteY36" fmla="*/ 199356 h 201270"/>
                <a:gd name="connsiteX37" fmla="*/ 132862 w 135169"/>
                <a:gd name="connsiteY37" fmla="*/ 201271 h 201270"/>
                <a:gd name="connsiteX38" fmla="*/ 111534 w 135169"/>
                <a:gd name="connsiteY38" fmla="*/ 171330 h 201270"/>
                <a:gd name="connsiteX39" fmla="*/ 108265 w 135169"/>
                <a:gd name="connsiteY39" fmla="*/ 168735 h 201270"/>
                <a:gd name="connsiteX40" fmla="*/ 96086 w 135169"/>
                <a:gd name="connsiteY40" fmla="*/ 169918 h 201270"/>
                <a:gd name="connsiteX41" fmla="*/ 92172 w 135169"/>
                <a:gd name="connsiteY41" fmla="*/ 160529 h 201270"/>
                <a:gd name="connsiteX42" fmla="*/ 84896 w 135169"/>
                <a:gd name="connsiteY42" fmla="*/ 152568 h 201270"/>
                <a:gd name="connsiteX43" fmla="*/ 102190 w 135169"/>
                <a:gd name="connsiteY43" fmla="*/ 142206 h 201270"/>
                <a:gd name="connsiteX44" fmla="*/ 73718 w 135169"/>
                <a:gd name="connsiteY44" fmla="*/ 140149 h 201270"/>
                <a:gd name="connsiteX45" fmla="*/ 70129 w 135169"/>
                <a:gd name="connsiteY45" fmla="*/ 135537 h 201270"/>
                <a:gd name="connsiteX46" fmla="*/ 71220 w 135169"/>
                <a:gd name="connsiteY46" fmla="*/ 138172 h 201270"/>
                <a:gd name="connsiteX47" fmla="*/ 73718 w 135169"/>
                <a:gd name="connsiteY47" fmla="*/ 140149 h 201270"/>
                <a:gd name="connsiteX48" fmla="*/ 79496 w 135169"/>
                <a:gd name="connsiteY48" fmla="*/ 157014 h 201270"/>
                <a:gd name="connsiteX49" fmla="*/ 39902 w 135169"/>
                <a:gd name="connsiteY49" fmla="*/ 138114 h 201270"/>
                <a:gd name="connsiteX50" fmla="*/ 44926 w 135169"/>
                <a:gd name="connsiteY50" fmla="*/ 124741 h 201270"/>
                <a:gd name="connsiteX51" fmla="*/ 29015 w 135169"/>
                <a:gd name="connsiteY51" fmla="*/ 121021 h 201270"/>
                <a:gd name="connsiteX52" fmla="*/ 21683 w 135169"/>
                <a:gd name="connsiteY52" fmla="*/ 123667 h 201270"/>
                <a:gd name="connsiteX53" fmla="*/ 20746 w 135169"/>
                <a:gd name="connsiteY53" fmla="*/ 121324 h 201270"/>
                <a:gd name="connsiteX54" fmla="*/ 17500 w 135169"/>
                <a:gd name="connsiteY54" fmla="*/ 113923 h 201270"/>
                <a:gd name="connsiteX55" fmla="*/ 17614 w 135169"/>
                <a:gd name="connsiteY55" fmla="*/ 114111 h 201270"/>
                <a:gd name="connsiteX56" fmla="*/ 14402 w 135169"/>
                <a:gd name="connsiteY56" fmla="*/ 107288 h 201270"/>
                <a:gd name="connsiteX57" fmla="*/ 14442 w 135169"/>
                <a:gd name="connsiteY57" fmla="*/ 107373 h 201270"/>
                <a:gd name="connsiteX58" fmla="*/ 19917 w 135169"/>
                <a:gd name="connsiteY58" fmla="*/ 96383 h 201270"/>
                <a:gd name="connsiteX59" fmla="*/ 23643 w 135169"/>
                <a:gd name="connsiteY59" fmla="*/ 99978 h 201270"/>
                <a:gd name="connsiteX60" fmla="*/ 44594 w 135169"/>
                <a:gd name="connsiteY60" fmla="*/ 111894 h 201270"/>
                <a:gd name="connsiteX61" fmla="*/ 52772 w 135169"/>
                <a:gd name="connsiteY61" fmla="*/ 107408 h 201270"/>
                <a:gd name="connsiteX62" fmla="*/ 43817 w 135169"/>
                <a:gd name="connsiteY62" fmla="*/ 98961 h 201270"/>
                <a:gd name="connsiteX63" fmla="*/ 34478 w 135169"/>
                <a:gd name="connsiteY63" fmla="*/ 96904 h 201270"/>
                <a:gd name="connsiteX64" fmla="*/ 7481 w 135169"/>
                <a:gd name="connsiteY64" fmla="*/ 81199 h 201270"/>
                <a:gd name="connsiteX65" fmla="*/ 7647 w 135169"/>
                <a:gd name="connsiteY65" fmla="*/ 81273 h 201270"/>
                <a:gd name="connsiteX66" fmla="*/ 3995 w 135169"/>
                <a:gd name="connsiteY66" fmla="*/ 68197 h 201270"/>
                <a:gd name="connsiteX67" fmla="*/ 4223 w 135169"/>
                <a:gd name="connsiteY67" fmla="*/ 68260 h 201270"/>
                <a:gd name="connsiteX68" fmla="*/ 960 w 135169"/>
                <a:gd name="connsiteY68" fmla="*/ 58013 h 201270"/>
                <a:gd name="connsiteX69" fmla="*/ 1086 w 135169"/>
                <a:gd name="connsiteY69" fmla="*/ 58236 h 201270"/>
                <a:gd name="connsiteX70" fmla="*/ 5441 w 135169"/>
                <a:gd name="connsiteY70" fmla="*/ 49829 h 201270"/>
                <a:gd name="connsiteX71" fmla="*/ 25117 w 135169"/>
                <a:gd name="connsiteY71" fmla="*/ 72095 h 201270"/>
                <a:gd name="connsiteX72" fmla="*/ 26455 w 135169"/>
                <a:gd name="connsiteY72" fmla="*/ 76312 h 201270"/>
                <a:gd name="connsiteX73" fmla="*/ 26746 w 135169"/>
                <a:gd name="connsiteY73" fmla="*/ 75930 h 201270"/>
                <a:gd name="connsiteX74" fmla="*/ 23820 w 135169"/>
                <a:gd name="connsiteY74" fmla="*/ 70746 h 201270"/>
                <a:gd name="connsiteX75" fmla="*/ 7749 w 135169"/>
                <a:gd name="connsiteY75" fmla="*/ 51138 h 201270"/>
                <a:gd name="connsiteX76" fmla="*/ 9419 w 135169"/>
                <a:gd name="connsiteY76" fmla="*/ 43845 h 201270"/>
                <a:gd name="connsiteX77" fmla="*/ 17459 w 135169"/>
                <a:gd name="connsiteY77" fmla="*/ 45349 h 201270"/>
                <a:gd name="connsiteX78" fmla="*/ 23729 w 135169"/>
                <a:gd name="connsiteY78" fmla="*/ 45057 h 201270"/>
                <a:gd name="connsiteX79" fmla="*/ 15345 w 135169"/>
                <a:gd name="connsiteY79" fmla="*/ 27946 h 201270"/>
                <a:gd name="connsiteX80" fmla="*/ 17802 w 135169"/>
                <a:gd name="connsiteY80" fmla="*/ 21723 h 20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35169" h="201270">
                  <a:moveTo>
                    <a:pt x="17802" y="21723"/>
                  </a:moveTo>
                  <a:cubicBezTo>
                    <a:pt x="19580" y="22957"/>
                    <a:pt x="21380" y="24174"/>
                    <a:pt x="23140" y="25437"/>
                  </a:cubicBezTo>
                  <a:cubicBezTo>
                    <a:pt x="26032" y="27523"/>
                    <a:pt x="28409" y="32553"/>
                    <a:pt x="32570" y="29375"/>
                  </a:cubicBezTo>
                  <a:cubicBezTo>
                    <a:pt x="36067" y="26706"/>
                    <a:pt x="39656" y="24060"/>
                    <a:pt x="39805" y="17722"/>
                  </a:cubicBezTo>
                  <a:cubicBezTo>
                    <a:pt x="39936" y="12099"/>
                    <a:pt x="35787" y="4418"/>
                    <a:pt x="43463" y="0"/>
                  </a:cubicBezTo>
                  <a:cubicBezTo>
                    <a:pt x="53092" y="11270"/>
                    <a:pt x="54327" y="27146"/>
                    <a:pt x="65363" y="37953"/>
                  </a:cubicBezTo>
                  <a:cubicBezTo>
                    <a:pt x="58327" y="37976"/>
                    <a:pt x="56093" y="29078"/>
                    <a:pt x="48206" y="31038"/>
                  </a:cubicBezTo>
                  <a:cubicBezTo>
                    <a:pt x="46583" y="41125"/>
                    <a:pt x="53727" y="49869"/>
                    <a:pt x="53687" y="59819"/>
                  </a:cubicBezTo>
                  <a:cubicBezTo>
                    <a:pt x="53681" y="61739"/>
                    <a:pt x="56053" y="64688"/>
                    <a:pt x="58093" y="63825"/>
                  </a:cubicBezTo>
                  <a:cubicBezTo>
                    <a:pt x="73426" y="57333"/>
                    <a:pt x="73438" y="73929"/>
                    <a:pt x="81153" y="78798"/>
                  </a:cubicBezTo>
                  <a:cubicBezTo>
                    <a:pt x="84182" y="77324"/>
                    <a:pt x="81605" y="74958"/>
                    <a:pt x="82073" y="73118"/>
                  </a:cubicBezTo>
                  <a:cubicBezTo>
                    <a:pt x="83079" y="69180"/>
                    <a:pt x="85102" y="65974"/>
                    <a:pt x="89811" y="66454"/>
                  </a:cubicBezTo>
                  <a:cubicBezTo>
                    <a:pt x="91303" y="66603"/>
                    <a:pt x="92680" y="67866"/>
                    <a:pt x="94109" y="68614"/>
                  </a:cubicBezTo>
                  <a:cubicBezTo>
                    <a:pt x="86822" y="70523"/>
                    <a:pt x="99893" y="78696"/>
                    <a:pt x="90703" y="79833"/>
                  </a:cubicBezTo>
                  <a:cubicBezTo>
                    <a:pt x="87342" y="80250"/>
                    <a:pt x="87634" y="81947"/>
                    <a:pt x="88457" y="84108"/>
                  </a:cubicBezTo>
                  <a:cubicBezTo>
                    <a:pt x="89983" y="88108"/>
                    <a:pt x="90891" y="92417"/>
                    <a:pt x="95509" y="96904"/>
                  </a:cubicBezTo>
                  <a:cubicBezTo>
                    <a:pt x="80839" y="95692"/>
                    <a:pt x="70072" y="88394"/>
                    <a:pt x="58362" y="83953"/>
                  </a:cubicBezTo>
                  <a:cubicBezTo>
                    <a:pt x="55750" y="82959"/>
                    <a:pt x="56310" y="80633"/>
                    <a:pt x="56110" y="78541"/>
                  </a:cubicBezTo>
                  <a:cubicBezTo>
                    <a:pt x="55927" y="76655"/>
                    <a:pt x="54584" y="75381"/>
                    <a:pt x="52881" y="76644"/>
                  </a:cubicBezTo>
                  <a:cubicBezTo>
                    <a:pt x="51812" y="77438"/>
                    <a:pt x="51155" y="79307"/>
                    <a:pt x="51029" y="80753"/>
                  </a:cubicBezTo>
                  <a:cubicBezTo>
                    <a:pt x="50629" y="85393"/>
                    <a:pt x="53938" y="87417"/>
                    <a:pt x="57505" y="89148"/>
                  </a:cubicBezTo>
                  <a:cubicBezTo>
                    <a:pt x="61379" y="91023"/>
                    <a:pt x="65871" y="91274"/>
                    <a:pt x="69266" y="94549"/>
                  </a:cubicBezTo>
                  <a:cubicBezTo>
                    <a:pt x="73044" y="98184"/>
                    <a:pt x="75764" y="109699"/>
                    <a:pt x="72541" y="114117"/>
                  </a:cubicBezTo>
                  <a:cubicBezTo>
                    <a:pt x="70558" y="116832"/>
                    <a:pt x="68174" y="111757"/>
                    <a:pt x="64500" y="113763"/>
                  </a:cubicBezTo>
                  <a:cubicBezTo>
                    <a:pt x="66803" y="119295"/>
                    <a:pt x="70192" y="123324"/>
                    <a:pt x="76993" y="123684"/>
                  </a:cubicBezTo>
                  <a:lnTo>
                    <a:pt x="76993" y="123690"/>
                  </a:lnTo>
                  <a:cubicBezTo>
                    <a:pt x="77227" y="121118"/>
                    <a:pt x="76032" y="117763"/>
                    <a:pt x="78684" y="116335"/>
                  </a:cubicBezTo>
                  <a:cubicBezTo>
                    <a:pt x="80776" y="115209"/>
                    <a:pt x="82719" y="117626"/>
                    <a:pt x="83788" y="119386"/>
                  </a:cubicBezTo>
                  <a:cubicBezTo>
                    <a:pt x="84851" y="121141"/>
                    <a:pt x="84771" y="123587"/>
                    <a:pt x="85839" y="125336"/>
                  </a:cubicBezTo>
                  <a:cubicBezTo>
                    <a:pt x="90691" y="133274"/>
                    <a:pt x="94229" y="134108"/>
                    <a:pt x="105608" y="129256"/>
                  </a:cubicBezTo>
                  <a:cubicBezTo>
                    <a:pt x="108762" y="127913"/>
                    <a:pt x="108968" y="130148"/>
                    <a:pt x="110402" y="131348"/>
                  </a:cubicBezTo>
                  <a:cubicBezTo>
                    <a:pt x="116352" y="136331"/>
                    <a:pt x="115426" y="143475"/>
                    <a:pt x="116449" y="150007"/>
                  </a:cubicBezTo>
                  <a:cubicBezTo>
                    <a:pt x="117586" y="151065"/>
                    <a:pt x="117535" y="153316"/>
                    <a:pt x="119752" y="153299"/>
                  </a:cubicBezTo>
                  <a:cubicBezTo>
                    <a:pt x="120849" y="153299"/>
                    <a:pt x="121947" y="153299"/>
                    <a:pt x="123044" y="153305"/>
                  </a:cubicBezTo>
                  <a:cubicBezTo>
                    <a:pt x="123170" y="157757"/>
                    <a:pt x="119226" y="162357"/>
                    <a:pt x="125404" y="166461"/>
                  </a:cubicBezTo>
                  <a:cubicBezTo>
                    <a:pt x="131959" y="170816"/>
                    <a:pt x="120987" y="178520"/>
                    <a:pt x="127616" y="184006"/>
                  </a:cubicBezTo>
                  <a:cubicBezTo>
                    <a:pt x="132245" y="187829"/>
                    <a:pt x="135931" y="192641"/>
                    <a:pt x="135034" y="199356"/>
                  </a:cubicBezTo>
                  <a:cubicBezTo>
                    <a:pt x="134982" y="199728"/>
                    <a:pt x="134320" y="200014"/>
                    <a:pt x="132862" y="201271"/>
                  </a:cubicBezTo>
                  <a:cubicBezTo>
                    <a:pt x="127759" y="189687"/>
                    <a:pt x="114043" y="184857"/>
                    <a:pt x="111534" y="171330"/>
                  </a:cubicBezTo>
                  <a:cubicBezTo>
                    <a:pt x="111214" y="169587"/>
                    <a:pt x="108505" y="167952"/>
                    <a:pt x="108265" y="168735"/>
                  </a:cubicBezTo>
                  <a:cubicBezTo>
                    <a:pt x="105042" y="179160"/>
                    <a:pt x="100098" y="170599"/>
                    <a:pt x="96086" y="169918"/>
                  </a:cubicBezTo>
                  <a:cubicBezTo>
                    <a:pt x="90166" y="168913"/>
                    <a:pt x="87519" y="167512"/>
                    <a:pt x="92172" y="160529"/>
                  </a:cubicBezTo>
                  <a:cubicBezTo>
                    <a:pt x="96915" y="153402"/>
                    <a:pt x="86205" y="157523"/>
                    <a:pt x="84896" y="152568"/>
                  </a:cubicBezTo>
                  <a:cubicBezTo>
                    <a:pt x="90046" y="148881"/>
                    <a:pt x="97698" y="148807"/>
                    <a:pt x="102190" y="142206"/>
                  </a:cubicBezTo>
                  <a:cubicBezTo>
                    <a:pt x="93663" y="134005"/>
                    <a:pt x="83319" y="140269"/>
                    <a:pt x="73718" y="140149"/>
                  </a:cubicBezTo>
                  <a:cubicBezTo>
                    <a:pt x="72392" y="138600"/>
                    <a:pt x="71769" y="134783"/>
                    <a:pt x="70129" y="135537"/>
                  </a:cubicBezTo>
                  <a:cubicBezTo>
                    <a:pt x="65591" y="137629"/>
                    <a:pt x="70409" y="137537"/>
                    <a:pt x="71220" y="138172"/>
                  </a:cubicBezTo>
                  <a:cubicBezTo>
                    <a:pt x="72043" y="138812"/>
                    <a:pt x="73044" y="139246"/>
                    <a:pt x="73718" y="140149"/>
                  </a:cubicBezTo>
                  <a:cubicBezTo>
                    <a:pt x="75364" y="144612"/>
                    <a:pt x="78907" y="148304"/>
                    <a:pt x="79496" y="157014"/>
                  </a:cubicBezTo>
                  <a:cubicBezTo>
                    <a:pt x="69420" y="139978"/>
                    <a:pt x="51578" y="147841"/>
                    <a:pt x="39902" y="138114"/>
                  </a:cubicBezTo>
                  <a:cubicBezTo>
                    <a:pt x="49452" y="136400"/>
                    <a:pt x="47532" y="127542"/>
                    <a:pt x="44926" y="124741"/>
                  </a:cubicBezTo>
                  <a:cubicBezTo>
                    <a:pt x="41794" y="121375"/>
                    <a:pt x="34542" y="121284"/>
                    <a:pt x="29015" y="121021"/>
                  </a:cubicBezTo>
                  <a:cubicBezTo>
                    <a:pt x="27009" y="120929"/>
                    <a:pt x="24477" y="123541"/>
                    <a:pt x="21683" y="123667"/>
                  </a:cubicBezTo>
                  <a:cubicBezTo>
                    <a:pt x="20860" y="123090"/>
                    <a:pt x="20551" y="122307"/>
                    <a:pt x="20746" y="121324"/>
                  </a:cubicBezTo>
                  <a:cubicBezTo>
                    <a:pt x="19437" y="118958"/>
                    <a:pt x="20042" y="115746"/>
                    <a:pt x="17500" y="113923"/>
                  </a:cubicBezTo>
                  <a:lnTo>
                    <a:pt x="17614" y="114111"/>
                  </a:lnTo>
                  <a:cubicBezTo>
                    <a:pt x="16059" y="112065"/>
                    <a:pt x="16556" y="109054"/>
                    <a:pt x="14402" y="107288"/>
                  </a:cubicBezTo>
                  <a:lnTo>
                    <a:pt x="14442" y="107373"/>
                  </a:lnTo>
                  <a:cubicBezTo>
                    <a:pt x="12453" y="101807"/>
                    <a:pt x="10453" y="96229"/>
                    <a:pt x="19917" y="96383"/>
                  </a:cubicBezTo>
                  <a:cubicBezTo>
                    <a:pt x="23666" y="94966"/>
                    <a:pt x="17596" y="103744"/>
                    <a:pt x="23643" y="99978"/>
                  </a:cubicBezTo>
                  <a:cubicBezTo>
                    <a:pt x="30895" y="103430"/>
                    <a:pt x="35850" y="110654"/>
                    <a:pt x="44594" y="111894"/>
                  </a:cubicBezTo>
                  <a:cubicBezTo>
                    <a:pt x="49086" y="112534"/>
                    <a:pt x="51961" y="112483"/>
                    <a:pt x="52772" y="107408"/>
                  </a:cubicBezTo>
                  <a:cubicBezTo>
                    <a:pt x="58619" y="95240"/>
                    <a:pt x="44006" y="104693"/>
                    <a:pt x="43817" y="98961"/>
                  </a:cubicBezTo>
                  <a:cubicBezTo>
                    <a:pt x="40879" y="97452"/>
                    <a:pt x="37782" y="95932"/>
                    <a:pt x="34478" y="96904"/>
                  </a:cubicBezTo>
                  <a:cubicBezTo>
                    <a:pt x="19854" y="101207"/>
                    <a:pt x="11150" y="95606"/>
                    <a:pt x="7481" y="81199"/>
                  </a:cubicBezTo>
                  <a:lnTo>
                    <a:pt x="7647" y="81273"/>
                  </a:lnTo>
                  <a:cubicBezTo>
                    <a:pt x="4258" y="77518"/>
                    <a:pt x="10476" y="71083"/>
                    <a:pt x="3995" y="68197"/>
                  </a:cubicBezTo>
                  <a:lnTo>
                    <a:pt x="4223" y="68260"/>
                  </a:lnTo>
                  <a:cubicBezTo>
                    <a:pt x="2023" y="65197"/>
                    <a:pt x="4641" y="60602"/>
                    <a:pt x="960" y="58013"/>
                  </a:cubicBezTo>
                  <a:lnTo>
                    <a:pt x="1086" y="58236"/>
                  </a:lnTo>
                  <a:cubicBezTo>
                    <a:pt x="-1114" y="53532"/>
                    <a:pt x="-120" y="50492"/>
                    <a:pt x="5441" y="49829"/>
                  </a:cubicBezTo>
                  <a:cubicBezTo>
                    <a:pt x="12030" y="57219"/>
                    <a:pt x="19780" y="63597"/>
                    <a:pt x="25117" y="72095"/>
                  </a:cubicBezTo>
                  <a:cubicBezTo>
                    <a:pt x="25752" y="73432"/>
                    <a:pt x="26752" y="74666"/>
                    <a:pt x="26455" y="76312"/>
                  </a:cubicBezTo>
                  <a:cubicBezTo>
                    <a:pt x="26529" y="76312"/>
                    <a:pt x="26775" y="76169"/>
                    <a:pt x="26746" y="75930"/>
                  </a:cubicBezTo>
                  <a:cubicBezTo>
                    <a:pt x="26506" y="73803"/>
                    <a:pt x="25335" y="72186"/>
                    <a:pt x="23820" y="70746"/>
                  </a:cubicBezTo>
                  <a:cubicBezTo>
                    <a:pt x="23712" y="59888"/>
                    <a:pt x="11510" y="58973"/>
                    <a:pt x="7749" y="51138"/>
                  </a:cubicBezTo>
                  <a:cubicBezTo>
                    <a:pt x="5458" y="48052"/>
                    <a:pt x="6406" y="45714"/>
                    <a:pt x="9419" y="43845"/>
                  </a:cubicBezTo>
                  <a:cubicBezTo>
                    <a:pt x="12304" y="43291"/>
                    <a:pt x="14882" y="44400"/>
                    <a:pt x="17459" y="45349"/>
                  </a:cubicBezTo>
                  <a:cubicBezTo>
                    <a:pt x="19580" y="45743"/>
                    <a:pt x="21751" y="47555"/>
                    <a:pt x="23729" y="45057"/>
                  </a:cubicBezTo>
                  <a:cubicBezTo>
                    <a:pt x="23203" y="38176"/>
                    <a:pt x="16088" y="34616"/>
                    <a:pt x="15345" y="27946"/>
                  </a:cubicBezTo>
                  <a:cubicBezTo>
                    <a:pt x="15253" y="25517"/>
                    <a:pt x="16088" y="23443"/>
                    <a:pt x="17802" y="21723"/>
                  </a:cubicBezTo>
                  <a:close/>
                </a:path>
              </a:pathLst>
            </a:custGeom>
            <a:grpFill/>
            <a:ln w="5715" cap="flat">
              <a:noFill/>
              <a:prstDash val="solid"/>
              <a:miter/>
            </a:ln>
          </p:spPr>
          <p:txBody>
            <a:bodyPr rtlCol="0" anchor="ctr"/>
            <a:lstStyle/>
            <a:p>
              <a:endParaRPr lang="zh-CN" altLang="en-US"/>
            </a:p>
          </p:txBody>
        </p:sp>
        <p:sp>
          <p:nvSpPr>
            <p:cNvPr id="3281" name="任意多边形: 形状 3280">
              <a:extLst>
                <a:ext uri="{FF2B5EF4-FFF2-40B4-BE49-F238E27FC236}">
                  <a16:creationId xmlns:a16="http://schemas.microsoft.com/office/drawing/2014/main" id="{CEB71B20-5FBC-0905-5D34-6B81231BDE11}"/>
                </a:ext>
              </a:extLst>
            </p:cNvPr>
            <p:cNvSpPr/>
            <p:nvPr/>
          </p:nvSpPr>
          <p:spPr>
            <a:xfrm>
              <a:off x="7566183" y="369086"/>
              <a:ext cx="184817" cy="186972"/>
            </a:xfrm>
            <a:custGeom>
              <a:avLst/>
              <a:gdLst>
                <a:gd name="connsiteX0" fmla="*/ 80376 w 184817"/>
                <a:gd name="connsiteY0" fmla="*/ 106019 h 186972"/>
                <a:gd name="connsiteX1" fmla="*/ 61791 w 184817"/>
                <a:gd name="connsiteY1" fmla="*/ 107568 h 186972"/>
                <a:gd name="connsiteX2" fmla="*/ 57356 w 184817"/>
                <a:gd name="connsiteY2" fmla="*/ 112597 h 186972"/>
                <a:gd name="connsiteX3" fmla="*/ 57356 w 184817"/>
                <a:gd name="connsiteY3" fmla="*/ 112603 h 186972"/>
                <a:gd name="connsiteX4" fmla="*/ 44428 w 184817"/>
                <a:gd name="connsiteY4" fmla="*/ 80673 h 186972"/>
                <a:gd name="connsiteX5" fmla="*/ 40782 w 184817"/>
                <a:gd name="connsiteY5" fmla="*/ 73969 h 186972"/>
                <a:gd name="connsiteX6" fmla="*/ 15088 w 184817"/>
                <a:gd name="connsiteY6" fmla="*/ 39473 h 186972"/>
                <a:gd name="connsiteX7" fmla="*/ 0 w 184817"/>
                <a:gd name="connsiteY7" fmla="*/ 23849 h 186972"/>
                <a:gd name="connsiteX8" fmla="*/ 33530 w 184817"/>
                <a:gd name="connsiteY8" fmla="*/ 33976 h 186972"/>
                <a:gd name="connsiteX9" fmla="*/ 24466 w 184817"/>
                <a:gd name="connsiteY9" fmla="*/ 10618 h 186972"/>
                <a:gd name="connsiteX10" fmla="*/ 24466 w 184817"/>
                <a:gd name="connsiteY10" fmla="*/ 10618 h 186972"/>
                <a:gd name="connsiteX11" fmla="*/ 18174 w 184817"/>
                <a:gd name="connsiteY11" fmla="*/ 0 h 186972"/>
                <a:gd name="connsiteX12" fmla="*/ 51109 w 184817"/>
                <a:gd name="connsiteY12" fmla="*/ 13459 h 186972"/>
                <a:gd name="connsiteX13" fmla="*/ 51069 w 184817"/>
                <a:gd name="connsiteY13" fmla="*/ 14979 h 186972"/>
                <a:gd name="connsiteX14" fmla="*/ 53772 w 184817"/>
                <a:gd name="connsiteY14" fmla="*/ 18602 h 186972"/>
                <a:gd name="connsiteX15" fmla="*/ 56321 w 184817"/>
                <a:gd name="connsiteY15" fmla="*/ 20843 h 186972"/>
                <a:gd name="connsiteX16" fmla="*/ 61425 w 184817"/>
                <a:gd name="connsiteY16" fmla="*/ 22826 h 186972"/>
                <a:gd name="connsiteX17" fmla="*/ 64945 w 184817"/>
                <a:gd name="connsiteY17" fmla="*/ 25117 h 186972"/>
                <a:gd name="connsiteX18" fmla="*/ 72180 w 184817"/>
                <a:gd name="connsiteY18" fmla="*/ 31741 h 186972"/>
                <a:gd name="connsiteX19" fmla="*/ 73026 w 184817"/>
                <a:gd name="connsiteY19" fmla="*/ 40611 h 186972"/>
                <a:gd name="connsiteX20" fmla="*/ 63179 w 184817"/>
                <a:gd name="connsiteY20" fmla="*/ 42982 h 186972"/>
                <a:gd name="connsiteX21" fmla="*/ 47595 w 184817"/>
                <a:gd name="connsiteY21" fmla="*/ 32250 h 186972"/>
                <a:gd name="connsiteX22" fmla="*/ 59013 w 184817"/>
                <a:gd name="connsiteY22" fmla="*/ 43845 h 186972"/>
                <a:gd name="connsiteX23" fmla="*/ 59299 w 184817"/>
                <a:gd name="connsiteY23" fmla="*/ 50949 h 186972"/>
                <a:gd name="connsiteX24" fmla="*/ 60110 w 184817"/>
                <a:gd name="connsiteY24" fmla="*/ 59579 h 186972"/>
                <a:gd name="connsiteX25" fmla="*/ 72312 w 184817"/>
                <a:gd name="connsiteY25" fmla="*/ 71152 h 186972"/>
                <a:gd name="connsiteX26" fmla="*/ 73609 w 184817"/>
                <a:gd name="connsiteY26" fmla="*/ 74964 h 186972"/>
                <a:gd name="connsiteX27" fmla="*/ 75912 w 184817"/>
                <a:gd name="connsiteY27" fmla="*/ 83736 h 186972"/>
                <a:gd name="connsiteX28" fmla="*/ 79478 w 184817"/>
                <a:gd name="connsiteY28" fmla="*/ 86571 h 186972"/>
                <a:gd name="connsiteX29" fmla="*/ 81936 w 184817"/>
                <a:gd name="connsiteY29" fmla="*/ 82610 h 186972"/>
                <a:gd name="connsiteX30" fmla="*/ 84988 w 184817"/>
                <a:gd name="connsiteY30" fmla="*/ 77261 h 186972"/>
                <a:gd name="connsiteX31" fmla="*/ 88794 w 184817"/>
                <a:gd name="connsiteY31" fmla="*/ 75552 h 186972"/>
                <a:gd name="connsiteX32" fmla="*/ 98887 w 184817"/>
                <a:gd name="connsiteY32" fmla="*/ 85874 h 186972"/>
                <a:gd name="connsiteX33" fmla="*/ 109711 w 184817"/>
                <a:gd name="connsiteY33" fmla="*/ 89011 h 186972"/>
                <a:gd name="connsiteX34" fmla="*/ 113957 w 184817"/>
                <a:gd name="connsiteY34" fmla="*/ 89223 h 186972"/>
                <a:gd name="connsiteX35" fmla="*/ 119781 w 184817"/>
                <a:gd name="connsiteY35" fmla="*/ 95823 h 186972"/>
                <a:gd name="connsiteX36" fmla="*/ 136274 w 184817"/>
                <a:gd name="connsiteY36" fmla="*/ 122472 h 186972"/>
                <a:gd name="connsiteX37" fmla="*/ 136274 w 184817"/>
                <a:gd name="connsiteY37" fmla="*/ 122472 h 186972"/>
                <a:gd name="connsiteX38" fmla="*/ 138886 w 184817"/>
                <a:gd name="connsiteY38" fmla="*/ 126530 h 186972"/>
                <a:gd name="connsiteX39" fmla="*/ 144601 w 184817"/>
                <a:gd name="connsiteY39" fmla="*/ 133039 h 186972"/>
                <a:gd name="connsiteX40" fmla="*/ 146138 w 184817"/>
                <a:gd name="connsiteY40" fmla="*/ 125764 h 186972"/>
                <a:gd name="connsiteX41" fmla="*/ 166729 w 184817"/>
                <a:gd name="connsiteY41" fmla="*/ 156340 h 186972"/>
                <a:gd name="connsiteX42" fmla="*/ 184817 w 184817"/>
                <a:gd name="connsiteY42" fmla="*/ 181594 h 186972"/>
                <a:gd name="connsiteX43" fmla="*/ 166289 w 184817"/>
                <a:gd name="connsiteY43" fmla="*/ 183852 h 186972"/>
                <a:gd name="connsiteX44" fmla="*/ 144829 w 184817"/>
                <a:gd name="connsiteY44" fmla="*/ 185160 h 186972"/>
                <a:gd name="connsiteX45" fmla="*/ 131702 w 184817"/>
                <a:gd name="connsiteY45" fmla="*/ 166747 h 186972"/>
                <a:gd name="connsiteX46" fmla="*/ 130576 w 184817"/>
                <a:gd name="connsiteY46" fmla="*/ 162580 h 186972"/>
                <a:gd name="connsiteX47" fmla="*/ 137851 w 184817"/>
                <a:gd name="connsiteY47" fmla="*/ 162055 h 186972"/>
                <a:gd name="connsiteX48" fmla="*/ 119363 w 184817"/>
                <a:gd name="connsiteY48" fmla="*/ 143018 h 186972"/>
                <a:gd name="connsiteX49" fmla="*/ 116643 w 184817"/>
                <a:gd name="connsiteY49" fmla="*/ 136468 h 186972"/>
                <a:gd name="connsiteX50" fmla="*/ 128685 w 184817"/>
                <a:gd name="connsiteY50" fmla="*/ 123575 h 186972"/>
                <a:gd name="connsiteX51" fmla="*/ 112346 w 184817"/>
                <a:gd name="connsiteY51" fmla="*/ 105036 h 186972"/>
                <a:gd name="connsiteX52" fmla="*/ 112288 w 184817"/>
                <a:gd name="connsiteY52" fmla="*/ 114557 h 186972"/>
                <a:gd name="connsiteX53" fmla="*/ 111071 w 184817"/>
                <a:gd name="connsiteY53" fmla="*/ 116700 h 186972"/>
                <a:gd name="connsiteX54" fmla="*/ 84210 w 184817"/>
                <a:gd name="connsiteY54" fmla="*/ 104299 h 186972"/>
                <a:gd name="connsiteX55" fmla="*/ 80376 w 184817"/>
                <a:gd name="connsiteY55" fmla="*/ 106019 h 186972"/>
                <a:gd name="connsiteX56" fmla="*/ 80376 w 184817"/>
                <a:gd name="connsiteY56" fmla="*/ 106019 h 186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84817" h="186972">
                  <a:moveTo>
                    <a:pt x="80376" y="106019"/>
                  </a:moveTo>
                  <a:cubicBezTo>
                    <a:pt x="74123" y="105847"/>
                    <a:pt x="67980" y="106339"/>
                    <a:pt x="61791" y="107568"/>
                  </a:cubicBezTo>
                  <a:cubicBezTo>
                    <a:pt x="58384" y="108242"/>
                    <a:pt x="57590" y="109825"/>
                    <a:pt x="57356" y="112597"/>
                  </a:cubicBezTo>
                  <a:lnTo>
                    <a:pt x="57356" y="112603"/>
                  </a:lnTo>
                  <a:cubicBezTo>
                    <a:pt x="47183" y="104384"/>
                    <a:pt x="51046" y="90440"/>
                    <a:pt x="44428" y="80673"/>
                  </a:cubicBezTo>
                  <a:cubicBezTo>
                    <a:pt x="43062" y="78661"/>
                    <a:pt x="43777" y="74878"/>
                    <a:pt x="40782" y="73969"/>
                  </a:cubicBezTo>
                  <a:cubicBezTo>
                    <a:pt x="23786" y="68814"/>
                    <a:pt x="22380" y="51686"/>
                    <a:pt x="15088" y="39473"/>
                  </a:cubicBezTo>
                  <a:cubicBezTo>
                    <a:pt x="11533" y="33518"/>
                    <a:pt x="9230" y="27403"/>
                    <a:pt x="0" y="23849"/>
                  </a:cubicBezTo>
                  <a:cubicBezTo>
                    <a:pt x="15459" y="19380"/>
                    <a:pt x="24969" y="24254"/>
                    <a:pt x="33530" y="33976"/>
                  </a:cubicBezTo>
                  <a:cubicBezTo>
                    <a:pt x="29598" y="26352"/>
                    <a:pt x="31067" y="17031"/>
                    <a:pt x="24466" y="10618"/>
                  </a:cubicBezTo>
                  <a:lnTo>
                    <a:pt x="24466" y="10618"/>
                  </a:lnTo>
                  <a:cubicBezTo>
                    <a:pt x="25083" y="5475"/>
                    <a:pt x="19317" y="4103"/>
                    <a:pt x="18174" y="0"/>
                  </a:cubicBezTo>
                  <a:cubicBezTo>
                    <a:pt x="29792" y="2915"/>
                    <a:pt x="41154" y="6464"/>
                    <a:pt x="51109" y="13459"/>
                  </a:cubicBezTo>
                  <a:cubicBezTo>
                    <a:pt x="51109" y="13459"/>
                    <a:pt x="51064" y="14985"/>
                    <a:pt x="51069" y="14979"/>
                  </a:cubicBezTo>
                  <a:cubicBezTo>
                    <a:pt x="51235" y="16716"/>
                    <a:pt x="52618" y="17568"/>
                    <a:pt x="53772" y="18602"/>
                  </a:cubicBezTo>
                  <a:cubicBezTo>
                    <a:pt x="54693" y="19294"/>
                    <a:pt x="55510" y="20060"/>
                    <a:pt x="56321" y="20843"/>
                  </a:cubicBezTo>
                  <a:cubicBezTo>
                    <a:pt x="57847" y="21940"/>
                    <a:pt x="59636" y="22317"/>
                    <a:pt x="61425" y="22826"/>
                  </a:cubicBezTo>
                  <a:cubicBezTo>
                    <a:pt x="62711" y="23449"/>
                    <a:pt x="63859" y="24214"/>
                    <a:pt x="64945" y="25117"/>
                  </a:cubicBezTo>
                  <a:cubicBezTo>
                    <a:pt x="67351" y="27358"/>
                    <a:pt x="69820" y="29489"/>
                    <a:pt x="72180" y="31741"/>
                  </a:cubicBezTo>
                  <a:cubicBezTo>
                    <a:pt x="75009" y="34444"/>
                    <a:pt x="74735" y="37479"/>
                    <a:pt x="73026" y="40611"/>
                  </a:cubicBezTo>
                  <a:cubicBezTo>
                    <a:pt x="70626" y="45017"/>
                    <a:pt x="67048" y="44308"/>
                    <a:pt x="63179" y="42982"/>
                  </a:cubicBezTo>
                  <a:cubicBezTo>
                    <a:pt x="57024" y="40874"/>
                    <a:pt x="52327" y="36553"/>
                    <a:pt x="47595" y="32250"/>
                  </a:cubicBezTo>
                  <a:cubicBezTo>
                    <a:pt x="50978" y="36690"/>
                    <a:pt x="55853" y="39382"/>
                    <a:pt x="59013" y="43845"/>
                  </a:cubicBezTo>
                  <a:cubicBezTo>
                    <a:pt x="60568" y="46034"/>
                    <a:pt x="61968" y="48297"/>
                    <a:pt x="59299" y="50949"/>
                  </a:cubicBezTo>
                  <a:cubicBezTo>
                    <a:pt x="56127" y="54092"/>
                    <a:pt x="56390" y="55596"/>
                    <a:pt x="60110" y="59579"/>
                  </a:cubicBezTo>
                  <a:cubicBezTo>
                    <a:pt x="63151" y="64511"/>
                    <a:pt x="69380" y="66117"/>
                    <a:pt x="72312" y="71152"/>
                  </a:cubicBezTo>
                  <a:cubicBezTo>
                    <a:pt x="72906" y="72363"/>
                    <a:pt x="73324" y="73649"/>
                    <a:pt x="73609" y="74964"/>
                  </a:cubicBezTo>
                  <a:cubicBezTo>
                    <a:pt x="74181" y="77935"/>
                    <a:pt x="74209" y="81067"/>
                    <a:pt x="75912" y="83736"/>
                  </a:cubicBezTo>
                  <a:cubicBezTo>
                    <a:pt x="76924" y="84931"/>
                    <a:pt x="78015" y="86028"/>
                    <a:pt x="79478" y="86571"/>
                  </a:cubicBezTo>
                  <a:cubicBezTo>
                    <a:pt x="81416" y="85931"/>
                    <a:pt x="81290" y="84045"/>
                    <a:pt x="81936" y="82610"/>
                  </a:cubicBezTo>
                  <a:cubicBezTo>
                    <a:pt x="82690" y="80650"/>
                    <a:pt x="83702" y="78890"/>
                    <a:pt x="84988" y="77261"/>
                  </a:cubicBezTo>
                  <a:cubicBezTo>
                    <a:pt x="86017" y="76141"/>
                    <a:pt x="87297" y="75609"/>
                    <a:pt x="88794" y="75552"/>
                  </a:cubicBezTo>
                  <a:cubicBezTo>
                    <a:pt x="93812" y="77364"/>
                    <a:pt x="96161" y="81896"/>
                    <a:pt x="98887" y="85874"/>
                  </a:cubicBezTo>
                  <a:cubicBezTo>
                    <a:pt x="101790" y="90097"/>
                    <a:pt x="104927" y="91983"/>
                    <a:pt x="109711" y="89011"/>
                  </a:cubicBezTo>
                  <a:cubicBezTo>
                    <a:pt x="111157" y="88583"/>
                    <a:pt x="112563" y="88668"/>
                    <a:pt x="113957" y="89223"/>
                  </a:cubicBezTo>
                  <a:cubicBezTo>
                    <a:pt x="116243" y="91114"/>
                    <a:pt x="117929" y="93537"/>
                    <a:pt x="119781" y="95823"/>
                  </a:cubicBezTo>
                  <a:cubicBezTo>
                    <a:pt x="124844" y="104979"/>
                    <a:pt x="128468" y="115014"/>
                    <a:pt x="136274" y="122472"/>
                  </a:cubicBezTo>
                  <a:lnTo>
                    <a:pt x="136274" y="122472"/>
                  </a:lnTo>
                  <a:cubicBezTo>
                    <a:pt x="137263" y="123758"/>
                    <a:pt x="137771" y="125473"/>
                    <a:pt x="138886" y="126530"/>
                  </a:cubicBezTo>
                  <a:cubicBezTo>
                    <a:pt x="141000" y="128542"/>
                    <a:pt x="141492" y="131954"/>
                    <a:pt x="144601" y="133039"/>
                  </a:cubicBezTo>
                  <a:cubicBezTo>
                    <a:pt x="143355" y="130239"/>
                    <a:pt x="143927" y="127827"/>
                    <a:pt x="146138" y="125764"/>
                  </a:cubicBezTo>
                  <a:cubicBezTo>
                    <a:pt x="158020" y="132474"/>
                    <a:pt x="161192" y="145761"/>
                    <a:pt x="166729" y="156340"/>
                  </a:cubicBezTo>
                  <a:cubicBezTo>
                    <a:pt x="174822" y="171804"/>
                    <a:pt x="173016" y="172747"/>
                    <a:pt x="184817" y="181594"/>
                  </a:cubicBezTo>
                  <a:cubicBezTo>
                    <a:pt x="178954" y="187926"/>
                    <a:pt x="169415" y="188652"/>
                    <a:pt x="166289" y="183852"/>
                  </a:cubicBezTo>
                  <a:cubicBezTo>
                    <a:pt x="158391" y="171719"/>
                    <a:pt x="152488" y="180074"/>
                    <a:pt x="144829" y="185160"/>
                  </a:cubicBezTo>
                  <a:cubicBezTo>
                    <a:pt x="142744" y="176393"/>
                    <a:pt x="142418" y="167295"/>
                    <a:pt x="131702" y="166747"/>
                  </a:cubicBezTo>
                  <a:cubicBezTo>
                    <a:pt x="131205" y="166724"/>
                    <a:pt x="130016" y="163255"/>
                    <a:pt x="130576" y="162580"/>
                  </a:cubicBezTo>
                  <a:cubicBezTo>
                    <a:pt x="132588" y="160163"/>
                    <a:pt x="134651" y="165655"/>
                    <a:pt x="137851" y="162055"/>
                  </a:cubicBezTo>
                  <a:cubicBezTo>
                    <a:pt x="132840" y="154882"/>
                    <a:pt x="132931" y="143132"/>
                    <a:pt x="119363" y="143018"/>
                  </a:cubicBezTo>
                  <a:cubicBezTo>
                    <a:pt x="115472" y="142984"/>
                    <a:pt x="116866" y="138920"/>
                    <a:pt x="116643" y="136468"/>
                  </a:cubicBezTo>
                  <a:cubicBezTo>
                    <a:pt x="115997" y="129285"/>
                    <a:pt x="122815" y="128330"/>
                    <a:pt x="128685" y="123575"/>
                  </a:cubicBezTo>
                  <a:cubicBezTo>
                    <a:pt x="115969" y="122644"/>
                    <a:pt x="117295" y="111591"/>
                    <a:pt x="112346" y="105036"/>
                  </a:cubicBezTo>
                  <a:cubicBezTo>
                    <a:pt x="106871" y="108608"/>
                    <a:pt x="101510" y="111803"/>
                    <a:pt x="112288" y="114557"/>
                  </a:cubicBezTo>
                  <a:cubicBezTo>
                    <a:pt x="111540" y="115917"/>
                    <a:pt x="111385" y="116626"/>
                    <a:pt x="111071" y="116700"/>
                  </a:cubicBezTo>
                  <a:cubicBezTo>
                    <a:pt x="98858" y="119724"/>
                    <a:pt x="87302" y="121392"/>
                    <a:pt x="84210" y="104299"/>
                  </a:cubicBezTo>
                  <a:cubicBezTo>
                    <a:pt x="84079" y="103516"/>
                    <a:pt x="81393" y="104665"/>
                    <a:pt x="80376" y="106019"/>
                  </a:cubicBezTo>
                  <a:lnTo>
                    <a:pt x="80376" y="106019"/>
                  </a:lnTo>
                  <a:close/>
                </a:path>
              </a:pathLst>
            </a:custGeom>
            <a:grpFill/>
            <a:ln w="5715" cap="flat">
              <a:noFill/>
              <a:prstDash val="solid"/>
              <a:miter/>
            </a:ln>
          </p:spPr>
          <p:txBody>
            <a:bodyPr rtlCol="0" anchor="ctr"/>
            <a:lstStyle/>
            <a:p>
              <a:endParaRPr lang="zh-CN" altLang="en-US"/>
            </a:p>
          </p:txBody>
        </p:sp>
        <p:sp>
          <p:nvSpPr>
            <p:cNvPr id="3282" name="任意多边形: 形状 3281">
              <a:extLst>
                <a:ext uri="{FF2B5EF4-FFF2-40B4-BE49-F238E27FC236}">
                  <a16:creationId xmlns:a16="http://schemas.microsoft.com/office/drawing/2014/main" id="{EA137DA9-693D-FB41-320F-F3CCE73D3CE1}"/>
                </a:ext>
              </a:extLst>
            </p:cNvPr>
            <p:cNvSpPr/>
            <p:nvPr/>
          </p:nvSpPr>
          <p:spPr>
            <a:xfrm>
              <a:off x="8148142" y="1125122"/>
              <a:ext cx="122939" cy="96230"/>
            </a:xfrm>
            <a:custGeom>
              <a:avLst/>
              <a:gdLst>
                <a:gd name="connsiteX0" fmla="*/ 83782 w 122939"/>
                <a:gd name="connsiteY0" fmla="*/ 34177 h 96230"/>
                <a:gd name="connsiteX1" fmla="*/ 94794 w 122939"/>
                <a:gd name="connsiteY1" fmla="*/ 55037 h 96230"/>
                <a:gd name="connsiteX2" fmla="*/ 80113 w 122939"/>
                <a:gd name="connsiteY2" fmla="*/ 52031 h 96230"/>
                <a:gd name="connsiteX3" fmla="*/ 100224 w 122939"/>
                <a:gd name="connsiteY3" fmla="*/ 63786 h 96230"/>
                <a:gd name="connsiteX4" fmla="*/ 113380 w 122939"/>
                <a:gd name="connsiteY4" fmla="*/ 57208 h 96230"/>
                <a:gd name="connsiteX5" fmla="*/ 122461 w 122939"/>
                <a:gd name="connsiteY5" fmla="*/ 66290 h 96230"/>
                <a:gd name="connsiteX6" fmla="*/ 121032 w 122939"/>
                <a:gd name="connsiteY6" fmla="*/ 72005 h 96230"/>
                <a:gd name="connsiteX7" fmla="*/ 119952 w 122939"/>
                <a:gd name="connsiteY7" fmla="*/ 80817 h 96230"/>
                <a:gd name="connsiteX8" fmla="*/ 121278 w 122939"/>
                <a:gd name="connsiteY8" fmla="*/ 86218 h 96230"/>
                <a:gd name="connsiteX9" fmla="*/ 116014 w 122939"/>
                <a:gd name="connsiteY9" fmla="*/ 86018 h 96230"/>
                <a:gd name="connsiteX10" fmla="*/ 94080 w 122939"/>
                <a:gd name="connsiteY10" fmla="*/ 69021 h 96230"/>
                <a:gd name="connsiteX11" fmla="*/ 83782 w 122939"/>
                <a:gd name="connsiteY11" fmla="*/ 70376 h 96230"/>
                <a:gd name="connsiteX12" fmla="*/ 80684 w 122939"/>
                <a:gd name="connsiteY12" fmla="*/ 77611 h 96230"/>
                <a:gd name="connsiteX13" fmla="*/ 83753 w 122939"/>
                <a:gd name="connsiteY13" fmla="*/ 96230 h 96230"/>
                <a:gd name="connsiteX14" fmla="*/ 17848 w 122939"/>
                <a:gd name="connsiteY14" fmla="*/ 77062 h 96230"/>
                <a:gd name="connsiteX15" fmla="*/ 6589 w 122939"/>
                <a:gd name="connsiteY15" fmla="*/ 46201 h 96230"/>
                <a:gd name="connsiteX16" fmla="*/ 6183 w 122939"/>
                <a:gd name="connsiteY16" fmla="*/ 44653 h 96230"/>
                <a:gd name="connsiteX17" fmla="*/ 4612 w 122939"/>
                <a:gd name="connsiteY17" fmla="*/ 8145 h 96230"/>
                <a:gd name="connsiteX18" fmla="*/ 10767 w 122939"/>
                <a:gd name="connsiteY18" fmla="*/ 11483 h 96230"/>
                <a:gd name="connsiteX19" fmla="*/ 17773 w 122939"/>
                <a:gd name="connsiteY19" fmla="*/ 16512 h 96230"/>
                <a:gd name="connsiteX20" fmla="*/ 14705 w 122939"/>
                <a:gd name="connsiteY20" fmla="*/ 4613 h 96230"/>
                <a:gd name="connsiteX21" fmla="*/ 14722 w 122939"/>
                <a:gd name="connsiteY21" fmla="*/ 4590 h 96230"/>
                <a:gd name="connsiteX22" fmla="*/ 27849 w 122939"/>
                <a:gd name="connsiteY22" fmla="*/ 6671 h 96230"/>
                <a:gd name="connsiteX23" fmla="*/ 41108 w 122939"/>
                <a:gd name="connsiteY23" fmla="*/ 15237 h 96230"/>
                <a:gd name="connsiteX24" fmla="*/ 45417 w 122939"/>
                <a:gd name="connsiteY24" fmla="*/ 24570 h 96230"/>
                <a:gd name="connsiteX25" fmla="*/ 60464 w 122939"/>
                <a:gd name="connsiteY25" fmla="*/ 45447 h 96230"/>
                <a:gd name="connsiteX26" fmla="*/ 43931 w 122939"/>
                <a:gd name="connsiteY26" fmla="*/ 5368 h 96230"/>
                <a:gd name="connsiteX27" fmla="*/ 50937 w 122939"/>
                <a:gd name="connsiteY27" fmla="*/ 1641 h 96230"/>
                <a:gd name="connsiteX28" fmla="*/ 83782 w 122939"/>
                <a:gd name="connsiteY28" fmla="*/ 34177 h 9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22939" h="96230">
                  <a:moveTo>
                    <a:pt x="83782" y="34177"/>
                  </a:moveTo>
                  <a:cubicBezTo>
                    <a:pt x="95537" y="36989"/>
                    <a:pt x="92560" y="47236"/>
                    <a:pt x="94794" y="55037"/>
                  </a:cubicBezTo>
                  <a:cubicBezTo>
                    <a:pt x="88754" y="58020"/>
                    <a:pt x="86159" y="47630"/>
                    <a:pt x="80113" y="52031"/>
                  </a:cubicBezTo>
                  <a:cubicBezTo>
                    <a:pt x="84690" y="59649"/>
                    <a:pt x="93383" y="60157"/>
                    <a:pt x="100224" y="63786"/>
                  </a:cubicBezTo>
                  <a:cubicBezTo>
                    <a:pt x="108659" y="68313"/>
                    <a:pt x="110099" y="67587"/>
                    <a:pt x="113380" y="57208"/>
                  </a:cubicBezTo>
                  <a:cubicBezTo>
                    <a:pt x="117460" y="59186"/>
                    <a:pt x="120701" y="62095"/>
                    <a:pt x="122461" y="66290"/>
                  </a:cubicBezTo>
                  <a:cubicBezTo>
                    <a:pt x="123329" y="68353"/>
                    <a:pt x="123106" y="71702"/>
                    <a:pt x="121032" y="72005"/>
                  </a:cubicBezTo>
                  <a:cubicBezTo>
                    <a:pt x="108916" y="73753"/>
                    <a:pt x="111511" y="76737"/>
                    <a:pt x="119952" y="80817"/>
                  </a:cubicBezTo>
                  <a:cubicBezTo>
                    <a:pt x="122307" y="81954"/>
                    <a:pt x="122707" y="84109"/>
                    <a:pt x="121278" y="86218"/>
                  </a:cubicBezTo>
                  <a:cubicBezTo>
                    <a:pt x="119563" y="88744"/>
                    <a:pt x="117860" y="87767"/>
                    <a:pt x="116014" y="86018"/>
                  </a:cubicBezTo>
                  <a:cubicBezTo>
                    <a:pt x="109265" y="79623"/>
                    <a:pt x="99910" y="76462"/>
                    <a:pt x="94080" y="69021"/>
                  </a:cubicBezTo>
                  <a:cubicBezTo>
                    <a:pt x="89434" y="63095"/>
                    <a:pt x="86942" y="67987"/>
                    <a:pt x="83782" y="70376"/>
                  </a:cubicBezTo>
                  <a:cubicBezTo>
                    <a:pt x="76403" y="69993"/>
                    <a:pt x="80193" y="74936"/>
                    <a:pt x="80684" y="77611"/>
                  </a:cubicBezTo>
                  <a:cubicBezTo>
                    <a:pt x="81821" y="83800"/>
                    <a:pt x="86794" y="89327"/>
                    <a:pt x="83753" y="96230"/>
                  </a:cubicBezTo>
                  <a:cubicBezTo>
                    <a:pt x="61905" y="89424"/>
                    <a:pt x="38873" y="86698"/>
                    <a:pt x="17848" y="77062"/>
                  </a:cubicBezTo>
                  <a:cubicBezTo>
                    <a:pt x="13990" y="66827"/>
                    <a:pt x="2029" y="59546"/>
                    <a:pt x="6589" y="46201"/>
                  </a:cubicBezTo>
                  <a:cubicBezTo>
                    <a:pt x="6812" y="45544"/>
                    <a:pt x="6275" y="44893"/>
                    <a:pt x="6183" y="44653"/>
                  </a:cubicBezTo>
                  <a:cubicBezTo>
                    <a:pt x="-1778" y="24604"/>
                    <a:pt x="-1778" y="24604"/>
                    <a:pt x="4612" y="8145"/>
                  </a:cubicBezTo>
                  <a:cubicBezTo>
                    <a:pt x="8149" y="6522"/>
                    <a:pt x="9292" y="9248"/>
                    <a:pt x="10767" y="11483"/>
                  </a:cubicBezTo>
                  <a:cubicBezTo>
                    <a:pt x="12310" y="13826"/>
                    <a:pt x="14373" y="15552"/>
                    <a:pt x="17773" y="16512"/>
                  </a:cubicBezTo>
                  <a:cubicBezTo>
                    <a:pt x="12613" y="13214"/>
                    <a:pt x="6772" y="10317"/>
                    <a:pt x="14705" y="4613"/>
                  </a:cubicBezTo>
                  <a:lnTo>
                    <a:pt x="14722" y="4590"/>
                  </a:lnTo>
                  <a:cubicBezTo>
                    <a:pt x="19842" y="573"/>
                    <a:pt x="23814" y="3733"/>
                    <a:pt x="27849" y="6671"/>
                  </a:cubicBezTo>
                  <a:cubicBezTo>
                    <a:pt x="31987" y="9688"/>
                    <a:pt x="30386" y="21021"/>
                    <a:pt x="41108" y="15237"/>
                  </a:cubicBezTo>
                  <a:cubicBezTo>
                    <a:pt x="42965" y="14237"/>
                    <a:pt x="45880" y="20495"/>
                    <a:pt x="45417" y="24570"/>
                  </a:cubicBezTo>
                  <a:cubicBezTo>
                    <a:pt x="44320" y="34206"/>
                    <a:pt x="46966" y="41686"/>
                    <a:pt x="60464" y="45447"/>
                  </a:cubicBezTo>
                  <a:cubicBezTo>
                    <a:pt x="38107" y="36800"/>
                    <a:pt x="50126" y="18204"/>
                    <a:pt x="43931" y="5368"/>
                  </a:cubicBezTo>
                  <a:cubicBezTo>
                    <a:pt x="41942" y="1241"/>
                    <a:pt x="48755" y="-2136"/>
                    <a:pt x="50937" y="1641"/>
                  </a:cubicBezTo>
                  <a:cubicBezTo>
                    <a:pt x="59030" y="15632"/>
                    <a:pt x="76810" y="19432"/>
                    <a:pt x="83782" y="34177"/>
                  </a:cubicBezTo>
                  <a:close/>
                </a:path>
              </a:pathLst>
            </a:custGeom>
            <a:grpFill/>
            <a:ln w="5715" cap="flat">
              <a:noFill/>
              <a:prstDash val="solid"/>
              <a:miter/>
            </a:ln>
          </p:spPr>
          <p:txBody>
            <a:bodyPr rtlCol="0" anchor="ctr"/>
            <a:lstStyle/>
            <a:p>
              <a:endParaRPr lang="zh-CN" altLang="en-US"/>
            </a:p>
          </p:txBody>
        </p:sp>
        <p:sp>
          <p:nvSpPr>
            <p:cNvPr id="3283" name="任意多边形: 形状 3282">
              <a:extLst>
                <a:ext uri="{FF2B5EF4-FFF2-40B4-BE49-F238E27FC236}">
                  <a16:creationId xmlns:a16="http://schemas.microsoft.com/office/drawing/2014/main" id="{6607C423-9DA4-E164-17AF-B9A82B68FCEC}"/>
                </a:ext>
              </a:extLst>
            </p:cNvPr>
            <p:cNvSpPr/>
            <p:nvPr/>
          </p:nvSpPr>
          <p:spPr>
            <a:xfrm>
              <a:off x="8126114" y="1030128"/>
              <a:ext cx="106486" cy="147415"/>
            </a:xfrm>
            <a:custGeom>
              <a:avLst/>
              <a:gdLst>
                <a:gd name="connsiteX0" fmla="*/ 105810 w 106486"/>
                <a:gd name="connsiteY0" fmla="*/ 129170 h 147415"/>
                <a:gd name="connsiteX1" fmla="*/ 85030 w 106486"/>
                <a:gd name="connsiteY1" fmla="*/ 119129 h 147415"/>
                <a:gd name="connsiteX2" fmla="*/ 69982 w 106486"/>
                <a:gd name="connsiteY2" fmla="*/ 97304 h 147415"/>
                <a:gd name="connsiteX3" fmla="*/ 72263 w 106486"/>
                <a:gd name="connsiteY3" fmla="*/ 111454 h 147415"/>
                <a:gd name="connsiteX4" fmla="*/ 70588 w 106486"/>
                <a:gd name="connsiteY4" fmla="*/ 123061 h 147415"/>
                <a:gd name="connsiteX5" fmla="*/ 75640 w 106486"/>
                <a:gd name="connsiteY5" fmla="*/ 131148 h 147415"/>
                <a:gd name="connsiteX6" fmla="*/ 84173 w 106486"/>
                <a:gd name="connsiteY6" fmla="*/ 138543 h 147415"/>
                <a:gd name="connsiteX7" fmla="*/ 83344 w 106486"/>
                <a:gd name="connsiteY7" fmla="*/ 146835 h 147415"/>
                <a:gd name="connsiteX8" fmla="*/ 75229 w 106486"/>
                <a:gd name="connsiteY8" fmla="*/ 143732 h 147415"/>
                <a:gd name="connsiteX9" fmla="*/ 70228 w 106486"/>
                <a:gd name="connsiteY9" fmla="*/ 137972 h 147415"/>
                <a:gd name="connsiteX10" fmla="*/ 65022 w 106486"/>
                <a:gd name="connsiteY10" fmla="*/ 131542 h 147415"/>
                <a:gd name="connsiteX11" fmla="*/ 63119 w 106486"/>
                <a:gd name="connsiteY11" fmla="*/ 112751 h 147415"/>
                <a:gd name="connsiteX12" fmla="*/ 56661 w 106486"/>
                <a:gd name="connsiteY12" fmla="*/ 118615 h 147415"/>
                <a:gd name="connsiteX13" fmla="*/ 49231 w 106486"/>
                <a:gd name="connsiteY13" fmla="*/ 114974 h 147415"/>
                <a:gd name="connsiteX14" fmla="*/ 36755 w 106486"/>
                <a:gd name="connsiteY14" fmla="*/ 99561 h 147415"/>
                <a:gd name="connsiteX15" fmla="*/ 33018 w 106486"/>
                <a:gd name="connsiteY15" fmla="*/ 90760 h 147415"/>
                <a:gd name="connsiteX16" fmla="*/ 34858 w 106486"/>
                <a:gd name="connsiteY16" fmla="*/ 83788 h 147415"/>
                <a:gd name="connsiteX17" fmla="*/ 31829 w 106486"/>
                <a:gd name="connsiteY17" fmla="*/ 72695 h 147415"/>
                <a:gd name="connsiteX18" fmla="*/ 24880 w 106486"/>
                <a:gd name="connsiteY18" fmla="*/ 55767 h 147415"/>
                <a:gd name="connsiteX19" fmla="*/ 41425 w 106486"/>
                <a:gd name="connsiteY19" fmla="*/ 67877 h 147415"/>
                <a:gd name="connsiteX20" fmla="*/ 42230 w 106486"/>
                <a:gd name="connsiteY20" fmla="*/ 52567 h 147415"/>
                <a:gd name="connsiteX21" fmla="*/ 46854 w 106486"/>
                <a:gd name="connsiteY21" fmla="*/ 64585 h 147415"/>
                <a:gd name="connsiteX22" fmla="*/ 52255 w 106486"/>
                <a:gd name="connsiteY22" fmla="*/ 69254 h 147415"/>
                <a:gd name="connsiteX23" fmla="*/ 53689 w 106486"/>
                <a:gd name="connsiteY23" fmla="*/ 63557 h 147415"/>
                <a:gd name="connsiteX24" fmla="*/ 53946 w 106486"/>
                <a:gd name="connsiteY24" fmla="*/ 51589 h 147415"/>
                <a:gd name="connsiteX25" fmla="*/ 30852 w 106486"/>
                <a:gd name="connsiteY25" fmla="*/ 37925 h 147415"/>
                <a:gd name="connsiteX26" fmla="*/ 17170 w 106486"/>
                <a:gd name="connsiteY26" fmla="*/ 32650 h 147415"/>
                <a:gd name="connsiteX27" fmla="*/ 10449 w 106486"/>
                <a:gd name="connsiteY27" fmla="*/ 17334 h 147415"/>
                <a:gd name="connsiteX28" fmla="*/ 11415 w 106486"/>
                <a:gd name="connsiteY28" fmla="*/ 16351 h 147415"/>
                <a:gd name="connsiteX29" fmla="*/ 12718 w 106486"/>
                <a:gd name="connsiteY29" fmla="*/ 16573 h 147415"/>
                <a:gd name="connsiteX30" fmla="*/ 12278 w 106486"/>
                <a:gd name="connsiteY30" fmla="*/ 15276 h 147415"/>
                <a:gd name="connsiteX31" fmla="*/ 10449 w 106486"/>
                <a:gd name="connsiteY31" fmla="*/ 17334 h 147415"/>
                <a:gd name="connsiteX32" fmla="*/ 597 w 106486"/>
                <a:gd name="connsiteY32" fmla="*/ 17345 h 147415"/>
                <a:gd name="connsiteX33" fmla="*/ 591 w 106486"/>
                <a:gd name="connsiteY33" fmla="*/ 14036 h 147415"/>
                <a:gd name="connsiteX34" fmla="*/ 2071 w 106486"/>
                <a:gd name="connsiteY34" fmla="*/ 7007 h 147415"/>
                <a:gd name="connsiteX35" fmla="*/ 4340 w 106486"/>
                <a:gd name="connsiteY35" fmla="*/ 0 h 147415"/>
                <a:gd name="connsiteX36" fmla="*/ 4077 w 106486"/>
                <a:gd name="connsiteY36" fmla="*/ 143 h 147415"/>
                <a:gd name="connsiteX37" fmla="*/ 17222 w 106486"/>
                <a:gd name="connsiteY37" fmla="*/ 4046 h 147415"/>
                <a:gd name="connsiteX38" fmla="*/ 17073 w 106486"/>
                <a:gd name="connsiteY38" fmla="*/ 3978 h 147415"/>
                <a:gd name="connsiteX39" fmla="*/ 27251 w 106486"/>
                <a:gd name="connsiteY39" fmla="*/ 7332 h 147415"/>
                <a:gd name="connsiteX40" fmla="*/ 66376 w 106486"/>
                <a:gd name="connsiteY40" fmla="*/ 23843 h 147415"/>
                <a:gd name="connsiteX41" fmla="*/ 81567 w 106486"/>
                <a:gd name="connsiteY41" fmla="*/ 39445 h 147415"/>
                <a:gd name="connsiteX42" fmla="*/ 88739 w 106486"/>
                <a:gd name="connsiteY42" fmla="*/ 60756 h 147415"/>
                <a:gd name="connsiteX43" fmla="*/ 70297 w 106486"/>
                <a:gd name="connsiteY43" fmla="*/ 60516 h 147415"/>
                <a:gd name="connsiteX44" fmla="*/ 90248 w 106486"/>
                <a:gd name="connsiteY44" fmla="*/ 85399 h 147415"/>
                <a:gd name="connsiteX45" fmla="*/ 93248 w 106486"/>
                <a:gd name="connsiteY45" fmla="*/ 89280 h 147415"/>
                <a:gd name="connsiteX46" fmla="*/ 100506 w 106486"/>
                <a:gd name="connsiteY46" fmla="*/ 112980 h 147415"/>
                <a:gd name="connsiteX47" fmla="*/ 105816 w 106486"/>
                <a:gd name="connsiteY47" fmla="*/ 125884 h 147415"/>
                <a:gd name="connsiteX48" fmla="*/ 105810 w 106486"/>
                <a:gd name="connsiteY48" fmla="*/ 129170 h 147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06486" h="147415">
                  <a:moveTo>
                    <a:pt x="105810" y="129170"/>
                  </a:moveTo>
                  <a:cubicBezTo>
                    <a:pt x="98557" y="126501"/>
                    <a:pt x="95472" y="115197"/>
                    <a:pt x="85030" y="119129"/>
                  </a:cubicBezTo>
                  <a:cubicBezTo>
                    <a:pt x="83521" y="109356"/>
                    <a:pt x="72788" y="106270"/>
                    <a:pt x="69982" y="97304"/>
                  </a:cubicBezTo>
                  <a:cubicBezTo>
                    <a:pt x="68594" y="102699"/>
                    <a:pt x="70331" y="107031"/>
                    <a:pt x="72263" y="111454"/>
                  </a:cubicBezTo>
                  <a:cubicBezTo>
                    <a:pt x="73972" y="115374"/>
                    <a:pt x="78561" y="119415"/>
                    <a:pt x="70588" y="123061"/>
                  </a:cubicBezTo>
                  <a:cubicBezTo>
                    <a:pt x="68257" y="124124"/>
                    <a:pt x="68394" y="131611"/>
                    <a:pt x="75640" y="131148"/>
                  </a:cubicBezTo>
                  <a:cubicBezTo>
                    <a:pt x="80875" y="130811"/>
                    <a:pt x="84247" y="133600"/>
                    <a:pt x="84173" y="138543"/>
                  </a:cubicBezTo>
                  <a:cubicBezTo>
                    <a:pt x="84133" y="141263"/>
                    <a:pt x="87893" y="145270"/>
                    <a:pt x="83344" y="146835"/>
                  </a:cubicBezTo>
                  <a:cubicBezTo>
                    <a:pt x="80761" y="147727"/>
                    <a:pt x="76886" y="148161"/>
                    <a:pt x="75229" y="143732"/>
                  </a:cubicBezTo>
                  <a:cubicBezTo>
                    <a:pt x="74349" y="141378"/>
                    <a:pt x="73286" y="137840"/>
                    <a:pt x="70228" y="137972"/>
                  </a:cubicBezTo>
                  <a:cubicBezTo>
                    <a:pt x="64970" y="138206"/>
                    <a:pt x="63193" y="137091"/>
                    <a:pt x="65022" y="131542"/>
                  </a:cubicBezTo>
                  <a:cubicBezTo>
                    <a:pt x="67142" y="125096"/>
                    <a:pt x="64902" y="118861"/>
                    <a:pt x="63119" y="112751"/>
                  </a:cubicBezTo>
                  <a:cubicBezTo>
                    <a:pt x="57987" y="111945"/>
                    <a:pt x="60272" y="118100"/>
                    <a:pt x="56661" y="118615"/>
                  </a:cubicBezTo>
                  <a:cubicBezTo>
                    <a:pt x="53037" y="119135"/>
                    <a:pt x="48220" y="117912"/>
                    <a:pt x="49231" y="114974"/>
                  </a:cubicBezTo>
                  <a:cubicBezTo>
                    <a:pt x="53598" y="102270"/>
                    <a:pt x="44179" y="101973"/>
                    <a:pt x="36755" y="99561"/>
                  </a:cubicBezTo>
                  <a:cubicBezTo>
                    <a:pt x="36698" y="96121"/>
                    <a:pt x="35264" y="93326"/>
                    <a:pt x="33018" y="90760"/>
                  </a:cubicBezTo>
                  <a:cubicBezTo>
                    <a:pt x="30177" y="87514"/>
                    <a:pt x="31383" y="86479"/>
                    <a:pt x="34858" y="83788"/>
                  </a:cubicBezTo>
                  <a:cubicBezTo>
                    <a:pt x="37939" y="81399"/>
                    <a:pt x="41853" y="74998"/>
                    <a:pt x="31829" y="72695"/>
                  </a:cubicBezTo>
                  <a:cubicBezTo>
                    <a:pt x="21125" y="70237"/>
                    <a:pt x="33344" y="61105"/>
                    <a:pt x="24880" y="55767"/>
                  </a:cubicBezTo>
                  <a:cubicBezTo>
                    <a:pt x="35784" y="56499"/>
                    <a:pt x="35333" y="65128"/>
                    <a:pt x="41425" y="67877"/>
                  </a:cubicBezTo>
                  <a:cubicBezTo>
                    <a:pt x="44088" y="62899"/>
                    <a:pt x="36755" y="57676"/>
                    <a:pt x="42230" y="52567"/>
                  </a:cubicBezTo>
                  <a:cubicBezTo>
                    <a:pt x="47643" y="54984"/>
                    <a:pt x="46197" y="60270"/>
                    <a:pt x="46854" y="64585"/>
                  </a:cubicBezTo>
                  <a:cubicBezTo>
                    <a:pt x="47322" y="67700"/>
                    <a:pt x="49163" y="69934"/>
                    <a:pt x="52255" y="69254"/>
                  </a:cubicBezTo>
                  <a:cubicBezTo>
                    <a:pt x="56192" y="68386"/>
                    <a:pt x="53209" y="65145"/>
                    <a:pt x="53689" y="63557"/>
                  </a:cubicBezTo>
                  <a:cubicBezTo>
                    <a:pt x="54986" y="59265"/>
                    <a:pt x="57352" y="53441"/>
                    <a:pt x="53946" y="51589"/>
                  </a:cubicBezTo>
                  <a:cubicBezTo>
                    <a:pt x="45962" y="47246"/>
                    <a:pt x="40950" y="36359"/>
                    <a:pt x="30852" y="37925"/>
                  </a:cubicBezTo>
                  <a:cubicBezTo>
                    <a:pt x="24462" y="38919"/>
                    <a:pt x="21925" y="33867"/>
                    <a:pt x="17170" y="32650"/>
                  </a:cubicBezTo>
                  <a:cubicBezTo>
                    <a:pt x="12901" y="31558"/>
                    <a:pt x="9266" y="24066"/>
                    <a:pt x="10449" y="17334"/>
                  </a:cubicBezTo>
                  <a:cubicBezTo>
                    <a:pt x="10449" y="17334"/>
                    <a:pt x="11444" y="16356"/>
                    <a:pt x="11415" y="16351"/>
                  </a:cubicBezTo>
                  <a:cubicBezTo>
                    <a:pt x="11387" y="16345"/>
                    <a:pt x="12718" y="16573"/>
                    <a:pt x="12718" y="16573"/>
                  </a:cubicBezTo>
                  <a:cubicBezTo>
                    <a:pt x="12718" y="16573"/>
                    <a:pt x="12318" y="15282"/>
                    <a:pt x="12278" y="15276"/>
                  </a:cubicBezTo>
                  <a:cubicBezTo>
                    <a:pt x="11312" y="15671"/>
                    <a:pt x="10712" y="16356"/>
                    <a:pt x="10449" y="17334"/>
                  </a:cubicBezTo>
                  <a:cubicBezTo>
                    <a:pt x="7169" y="19357"/>
                    <a:pt x="3883" y="19368"/>
                    <a:pt x="597" y="17345"/>
                  </a:cubicBezTo>
                  <a:cubicBezTo>
                    <a:pt x="-175" y="16242"/>
                    <a:pt x="-221" y="15139"/>
                    <a:pt x="591" y="14036"/>
                  </a:cubicBezTo>
                  <a:cubicBezTo>
                    <a:pt x="3488" y="12201"/>
                    <a:pt x="3351" y="9744"/>
                    <a:pt x="2071" y="7007"/>
                  </a:cubicBezTo>
                  <a:cubicBezTo>
                    <a:pt x="665" y="4000"/>
                    <a:pt x="1980" y="1823"/>
                    <a:pt x="4340" y="0"/>
                  </a:cubicBezTo>
                  <a:cubicBezTo>
                    <a:pt x="4340" y="0"/>
                    <a:pt x="4077" y="143"/>
                    <a:pt x="4077" y="143"/>
                  </a:cubicBezTo>
                  <a:cubicBezTo>
                    <a:pt x="7323" y="5264"/>
                    <a:pt x="13501" y="509"/>
                    <a:pt x="17222" y="4046"/>
                  </a:cubicBezTo>
                  <a:lnTo>
                    <a:pt x="17073" y="3978"/>
                  </a:lnTo>
                  <a:cubicBezTo>
                    <a:pt x="19702" y="7418"/>
                    <a:pt x="24394" y="4595"/>
                    <a:pt x="27251" y="7332"/>
                  </a:cubicBezTo>
                  <a:cubicBezTo>
                    <a:pt x="40733" y="11801"/>
                    <a:pt x="54060" y="16631"/>
                    <a:pt x="66376" y="23843"/>
                  </a:cubicBezTo>
                  <a:cubicBezTo>
                    <a:pt x="70828" y="29564"/>
                    <a:pt x="73234" y="36239"/>
                    <a:pt x="81567" y="39445"/>
                  </a:cubicBezTo>
                  <a:cubicBezTo>
                    <a:pt x="90036" y="42702"/>
                    <a:pt x="91797" y="52887"/>
                    <a:pt x="88739" y="60756"/>
                  </a:cubicBezTo>
                  <a:cubicBezTo>
                    <a:pt x="83247" y="74906"/>
                    <a:pt x="76400" y="62391"/>
                    <a:pt x="70297" y="60516"/>
                  </a:cubicBezTo>
                  <a:cubicBezTo>
                    <a:pt x="75680" y="69717"/>
                    <a:pt x="86819" y="74466"/>
                    <a:pt x="90248" y="85399"/>
                  </a:cubicBezTo>
                  <a:cubicBezTo>
                    <a:pt x="89865" y="87697"/>
                    <a:pt x="88665" y="90651"/>
                    <a:pt x="93248" y="89280"/>
                  </a:cubicBezTo>
                  <a:cubicBezTo>
                    <a:pt x="102667" y="97389"/>
                    <a:pt x="102329" y="97349"/>
                    <a:pt x="100506" y="112980"/>
                  </a:cubicBezTo>
                  <a:cubicBezTo>
                    <a:pt x="99975" y="117558"/>
                    <a:pt x="108964" y="119443"/>
                    <a:pt x="105816" y="125884"/>
                  </a:cubicBezTo>
                  <a:cubicBezTo>
                    <a:pt x="105810" y="126982"/>
                    <a:pt x="105810" y="128073"/>
                    <a:pt x="105810" y="129170"/>
                  </a:cubicBezTo>
                  <a:close/>
                </a:path>
              </a:pathLst>
            </a:custGeom>
            <a:grpFill/>
            <a:ln w="5715" cap="flat">
              <a:noFill/>
              <a:prstDash val="solid"/>
              <a:miter/>
            </a:ln>
          </p:spPr>
          <p:txBody>
            <a:bodyPr rtlCol="0" anchor="ctr"/>
            <a:lstStyle/>
            <a:p>
              <a:endParaRPr lang="zh-CN" altLang="en-US"/>
            </a:p>
          </p:txBody>
        </p:sp>
        <p:sp>
          <p:nvSpPr>
            <p:cNvPr id="3284" name="任意多边形: 形状 3283">
              <a:extLst>
                <a:ext uri="{FF2B5EF4-FFF2-40B4-BE49-F238E27FC236}">
                  <a16:creationId xmlns:a16="http://schemas.microsoft.com/office/drawing/2014/main" id="{C2687DF9-31BC-CD2F-0755-41FE4AB9E6A5}"/>
                </a:ext>
              </a:extLst>
            </p:cNvPr>
            <p:cNvSpPr/>
            <p:nvPr/>
          </p:nvSpPr>
          <p:spPr>
            <a:xfrm>
              <a:off x="8737101" y="1468030"/>
              <a:ext cx="126232" cy="159692"/>
            </a:xfrm>
            <a:custGeom>
              <a:avLst/>
              <a:gdLst>
                <a:gd name="connsiteX0" fmla="*/ 122941 w 126232"/>
                <a:gd name="connsiteY0" fmla="*/ 151795 h 159692"/>
                <a:gd name="connsiteX1" fmla="*/ 126233 w 126232"/>
                <a:gd name="connsiteY1" fmla="*/ 158367 h 159692"/>
                <a:gd name="connsiteX2" fmla="*/ 107865 w 126232"/>
                <a:gd name="connsiteY2" fmla="*/ 150486 h 159692"/>
                <a:gd name="connsiteX3" fmla="*/ 97652 w 126232"/>
                <a:gd name="connsiteY3" fmla="*/ 135335 h 159692"/>
                <a:gd name="connsiteX4" fmla="*/ 98441 w 126232"/>
                <a:gd name="connsiteY4" fmla="*/ 145439 h 159692"/>
                <a:gd name="connsiteX5" fmla="*/ 95880 w 126232"/>
                <a:gd name="connsiteY5" fmla="*/ 145685 h 159692"/>
                <a:gd name="connsiteX6" fmla="*/ 80187 w 126232"/>
                <a:gd name="connsiteY6" fmla="*/ 138633 h 159692"/>
                <a:gd name="connsiteX7" fmla="*/ 74289 w 126232"/>
                <a:gd name="connsiteY7" fmla="*/ 131586 h 159692"/>
                <a:gd name="connsiteX8" fmla="*/ 51367 w 126232"/>
                <a:gd name="connsiteY8" fmla="*/ 122682 h 159692"/>
                <a:gd name="connsiteX9" fmla="*/ 44017 w 126232"/>
                <a:gd name="connsiteY9" fmla="*/ 115607 h 159692"/>
                <a:gd name="connsiteX10" fmla="*/ 20529 w 126232"/>
                <a:gd name="connsiteY10" fmla="*/ 93679 h 159692"/>
                <a:gd name="connsiteX11" fmla="*/ 18328 w 126232"/>
                <a:gd name="connsiteY11" fmla="*/ 82209 h 159692"/>
                <a:gd name="connsiteX12" fmla="*/ 18345 w 126232"/>
                <a:gd name="connsiteY12" fmla="*/ 45301 h 159692"/>
                <a:gd name="connsiteX13" fmla="*/ 11138 w 126232"/>
                <a:gd name="connsiteY13" fmla="*/ 32494 h 159692"/>
                <a:gd name="connsiteX14" fmla="*/ 7841 w 126232"/>
                <a:gd name="connsiteY14" fmla="*/ 23516 h 159692"/>
                <a:gd name="connsiteX15" fmla="*/ 8046 w 126232"/>
                <a:gd name="connsiteY15" fmla="*/ 22167 h 159692"/>
                <a:gd name="connsiteX16" fmla="*/ 8492 w 126232"/>
                <a:gd name="connsiteY16" fmla="*/ 20898 h 159692"/>
                <a:gd name="connsiteX17" fmla="*/ 7133 w 126232"/>
                <a:gd name="connsiteY17" fmla="*/ 20778 h 159692"/>
                <a:gd name="connsiteX18" fmla="*/ 5801 w 126232"/>
                <a:gd name="connsiteY18" fmla="*/ 18286 h 159692"/>
                <a:gd name="connsiteX19" fmla="*/ 5395 w 126232"/>
                <a:gd name="connsiteY19" fmla="*/ 15435 h 159692"/>
                <a:gd name="connsiteX20" fmla="*/ 5098 w 126232"/>
                <a:gd name="connsiteY20" fmla="*/ 14017 h 159692"/>
                <a:gd name="connsiteX21" fmla="*/ 4132 w 126232"/>
                <a:gd name="connsiteY21" fmla="*/ 15126 h 159692"/>
                <a:gd name="connsiteX22" fmla="*/ 1092 w 126232"/>
                <a:gd name="connsiteY22" fmla="*/ 14377 h 159692"/>
                <a:gd name="connsiteX23" fmla="*/ 0 w 126232"/>
                <a:gd name="connsiteY23" fmla="*/ 11166 h 159692"/>
                <a:gd name="connsiteX24" fmla="*/ 1891 w 126232"/>
                <a:gd name="connsiteY24" fmla="*/ 4016 h 159692"/>
                <a:gd name="connsiteX25" fmla="*/ 9458 w 126232"/>
                <a:gd name="connsiteY25" fmla="*/ 1496 h 159692"/>
                <a:gd name="connsiteX26" fmla="*/ 15379 w 126232"/>
                <a:gd name="connsiteY26" fmla="*/ 6936 h 159692"/>
                <a:gd name="connsiteX27" fmla="*/ 14436 w 126232"/>
                <a:gd name="connsiteY27" fmla="*/ 10354 h 159692"/>
                <a:gd name="connsiteX28" fmla="*/ 20997 w 126232"/>
                <a:gd name="connsiteY28" fmla="*/ 26807 h 159692"/>
                <a:gd name="connsiteX29" fmla="*/ 26654 w 126232"/>
                <a:gd name="connsiteY29" fmla="*/ 20852 h 159692"/>
                <a:gd name="connsiteX30" fmla="*/ 29438 w 126232"/>
                <a:gd name="connsiteY30" fmla="*/ 26939 h 159692"/>
                <a:gd name="connsiteX31" fmla="*/ 27575 w 126232"/>
                <a:gd name="connsiteY31" fmla="*/ 39963 h 159692"/>
                <a:gd name="connsiteX32" fmla="*/ 37348 w 126232"/>
                <a:gd name="connsiteY32" fmla="*/ 49010 h 159692"/>
                <a:gd name="connsiteX33" fmla="*/ 42120 w 126232"/>
                <a:gd name="connsiteY33" fmla="*/ 39226 h 159692"/>
                <a:gd name="connsiteX34" fmla="*/ 47303 w 126232"/>
                <a:gd name="connsiteY34" fmla="*/ 46541 h 159692"/>
                <a:gd name="connsiteX35" fmla="*/ 68717 w 126232"/>
                <a:gd name="connsiteY35" fmla="*/ 61578 h 159692"/>
                <a:gd name="connsiteX36" fmla="*/ 89748 w 126232"/>
                <a:gd name="connsiteY36" fmla="*/ 81506 h 159692"/>
                <a:gd name="connsiteX37" fmla="*/ 86656 w 126232"/>
                <a:gd name="connsiteY37" fmla="*/ 85889 h 159692"/>
                <a:gd name="connsiteX38" fmla="*/ 77255 w 126232"/>
                <a:gd name="connsiteY38" fmla="*/ 83609 h 159692"/>
                <a:gd name="connsiteX39" fmla="*/ 86656 w 126232"/>
                <a:gd name="connsiteY39" fmla="*/ 85889 h 159692"/>
                <a:gd name="connsiteX40" fmla="*/ 96269 w 126232"/>
                <a:gd name="connsiteY40" fmla="*/ 93930 h 159692"/>
                <a:gd name="connsiteX41" fmla="*/ 95938 w 126232"/>
                <a:gd name="connsiteY41" fmla="*/ 98542 h 159692"/>
                <a:gd name="connsiteX42" fmla="*/ 92348 w 126232"/>
                <a:gd name="connsiteY42" fmla="*/ 95176 h 159692"/>
                <a:gd name="connsiteX43" fmla="*/ 89217 w 126232"/>
                <a:gd name="connsiteY43" fmla="*/ 97182 h 159692"/>
                <a:gd name="connsiteX44" fmla="*/ 88508 w 126232"/>
                <a:gd name="connsiteY44" fmla="*/ 103177 h 159692"/>
                <a:gd name="connsiteX45" fmla="*/ 81421 w 126232"/>
                <a:gd name="connsiteY45" fmla="*/ 98314 h 159692"/>
                <a:gd name="connsiteX46" fmla="*/ 86771 w 126232"/>
                <a:gd name="connsiteY46" fmla="*/ 112332 h 159692"/>
                <a:gd name="connsiteX47" fmla="*/ 85971 w 126232"/>
                <a:gd name="connsiteY47" fmla="*/ 119116 h 159692"/>
                <a:gd name="connsiteX48" fmla="*/ 107482 w 126232"/>
                <a:gd name="connsiteY48" fmla="*/ 130666 h 159692"/>
                <a:gd name="connsiteX49" fmla="*/ 96635 w 126232"/>
                <a:gd name="connsiteY49" fmla="*/ 118910 h 159692"/>
                <a:gd name="connsiteX50" fmla="*/ 113054 w 126232"/>
                <a:gd name="connsiteY50" fmla="*/ 130306 h 159692"/>
                <a:gd name="connsiteX51" fmla="*/ 114746 w 126232"/>
                <a:gd name="connsiteY51" fmla="*/ 132324 h 159692"/>
                <a:gd name="connsiteX52" fmla="*/ 117152 w 126232"/>
                <a:gd name="connsiteY52" fmla="*/ 128466 h 159692"/>
                <a:gd name="connsiteX53" fmla="*/ 123027 w 126232"/>
                <a:gd name="connsiteY53" fmla="*/ 128792 h 159692"/>
                <a:gd name="connsiteX54" fmla="*/ 123604 w 126232"/>
                <a:gd name="connsiteY54" fmla="*/ 131815 h 159692"/>
                <a:gd name="connsiteX55" fmla="*/ 119672 w 126232"/>
                <a:gd name="connsiteY55" fmla="*/ 135353 h 159692"/>
                <a:gd name="connsiteX56" fmla="*/ 122941 w 126232"/>
                <a:gd name="connsiteY56" fmla="*/ 151795 h 159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26232" h="159692">
                  <a:moveTo>
                    <a:pt x="122941" y="151795"/>
                  </a:moveTo>
                  <a:cubicBezTo>
                    <a:pt x="124038" y="153983"/>
                    <a:pt x="125136" y="156172"/>
                    <a:pt x="126233" y="158367"/>
                  </a:cubicBezTo>
                  <a:cubicBezTo>
                    <a:pt x="114197" y="161150"/>
                    <a:pt x="112968" y="160013"/>
                    <a:pt x="107865" y="150486"/>
                  </a:cubicBezTo>
                  <a:cubicBezTo>
                    <a:pt x="105093" y="145308"/>
                    <a:pt x="104956" y="137678"/>
                    <a:pt x="97652" y="135335"/>
                  </a:cubicBezTo>
                  <a:cubicBezTo>
                    <a:pt x="92754" y="139707"/>
                    <a:pt x="100995" y="141816"/>
                    <a:pt x="98441" y="145439"/>
                  </a:cubicBezTo>
                  <a:cubicBezTo>
                    <a:pt x="97864" y="146577"/>
                    <a:pt x="96921" y="146674"/>
                    <a:pt x="95880" y="145685"/>
                  </a:cubicBezTo>
                  <a:cubicBezTo>
                    <a:pt x="91474" y="141490"/>
                    <a:pt x="86954" y="137564"/>
                    <a:pt x="80187" y="138633"/>
                  </a:cubicBezTo>
                  <a:cubicBezTo>
                    <a:pt x="79404" y="135290"/>
                    <a:pt x="80330" y="130363"/>
                    <a:pt x="74289" y="131586"/>
                  </a:cubicBezTo>
                  <a:cubicBezTo>
                    <a:pt x="61499" y="134175"/>
                    <a:pt x="57070" y="132844"/>
                    <a:pt x="51367" y="122682"/>
                  </a:cubicBezTo>
                  <a:cubicBezTo>
                    <a:pt x="49475" y="119305"/>
                    <a:pt x="48715" y="115687"/>
                    <a:pt x="44017" y="115607"/>
                  </a:cubicBezTo>
                  <a:cubicBezTo>
                    <a:pt x="35713" y="108858"/>
                    <a:pt x="31769" y="97673"/>
                    <a:pt x="20529" y="93679"/>
                  </a:cubicBezTo>
                  <a:cubicBezTo>
                    <a:pt x="15299" y="91821"/>
                    <a:pt x="17974" y="86186"/>
                    <a:pt x="18328" y="82209"/>
                  </a:cubicBezTo>
                  <a:cubicBezTo>
                    <a:pt x="19414" y="69916"/>
                    <a:pt x="22065" y="57857"/>
                    <a:pt x="18345" y="45301"/>
                  </a:cubicBezTo>
                  <a:cubicBezTo>
                    <a:pt x="16802" y="40089"/>
                    <a:pt x="16299" y="35654"/>
                    <a:pt x="11138" y="32494"/>
                  </a:cubicBezTo>
                  <a:cubicBezTo>
                    <a:pt x="8612" y="30945"/>
                    <a:pt x="7835" y="26945"/>
                    <a:pt x="7841" y="23516"/>
                  </a:cubicBezTo>
                  <a:cubicBezTo>
                    <a:pt x="7841" y="23516"/>
                    <a:pt x="8058" y="22167"/>
                    <a:pt x="8046" y="22167"/>
                  </a:cubicBezTo>
                  <a:cubicBezTo>
                    <a:pt x="8035" y="22167"/>
                    <a:pt x="8492" y="20898"/>
                    <a:pt x="8492" y="20898"/>
                  </a:cubicBezTo>
                  <a:cubicBezTo>
                    <a:pt x="8492" y="20898"/>
                    <a:pt x="7149" y="20784"/>
                    <a:pt x="7133" y="20778"/>
                  </a:cubicBezTo>
                  <a:cubicBezTo>
                    <a:pt x="6418" y="20081"/>
                    <a:pt x="5984" y="19252"/>
                    <a:pt x="5801" y="18286"/>
                  </a:cubicBezTo>
                  <a:cubicBezTo>
                    <a:pt x="5555" y="17349"/>
                    <a:pt x="5435" y="16395"/>
                    <a:pt x="5395" y="15435"/>
                  </a:cubicBezTo>
                  <a:cubicBezTo>
                    <a:pt x="5355" y="15435"/>
                    <a:pt x="5098" y="14017"/>
                    <a:pt x="5098" y="14017"/>
                  </a:cubicBezTo>
                  <a:cubicBezTo>
                    <a:pt x="5098" y="14017"/>
                    <a:pt x="4172" y="15126"/>
                    <a:pt x="4132" y="15126"/>
                  </a:cubicBezTo>
                  <a:cubicBezTo>
                    <a:pt x="2983" y="15360"/>
                    <a:pt x="1995" y="15120"/>
                    <a:pt x="1092" y="14377"/>
                  </a:cubicBezTo>
                  <a:cubicBezTo>
                    <a:pt x="360" y="13417"/>
                    <a:pt x="17" y="12360"/>
                    <a:pt x="0" y="11166"/>
                  </a:cubicBezTo>
                  <a:cubicBezTo>
                    <a:pt x="257" y="8674"/>
                    <a:pt x="983" y="6331"/>
                    <a:pt x="1891" y="4016"/>
                  </a:cubicBezTo>
                  <a:cubicBezTo>
                    <a:pt x="3617" y="793"/>
                    <a:pt x="5589" y="-1727"/>
                    <a:pt x="9458" y="1496"/>
                  </a:cubicBezTo>
                  <a:cubicBezTo>
                    <a:pt x="11264" y="3490"/>
                    <a:pt x="13510" y="4999"/>
                    <a:pt x="15379" y="6936"/>
                  </a:cubicBezTo>
                  <a:cubicBezTo>
                    <a:pt x="15951" y="8320"/>
                    <a:pt x="15630" y="9457"/>
                    <a:pt x="14436" y="10354"/>
                  </a:cubicBezTo>
                  <a:cubicBezTo>
                    <a:pt x="18671" y="15023"/>
                    <a:pt x="15653" y="22578"/>
                    <a:pt x="20997" y="26807"/>
                  </a:cubicBezTo>
                  <a:cubicBezTo>
                    <a:pt x="21471" y="23476"/>
                    <a:pt x="22260" y="20258"/>
                    <a:pt x="26654" y="20852"/>
                  </a:cubicBezTo>
                  <a:cubicBezTo>
                    <a:pt x="30489" y="21367"/>
                    <a:pt x="29941" y="24253"/>
                    <a:pt x="29438" y="26939"/>
                  </a:cubicBezTo>
                  <a:cubicBezTo>
                    <a:pt x="28632" y="31254"/>
                    <a:pt x="33472" y="36374"/>
                    <a:pt x="27575" y="39963"/>
                  </a:cubicBezTo>
                  <a:cubicBezTo>
                    <a:pt x="27941" y="46084"/>
                    <a:pt x="32387" y="47736"/>
                    <a:pt x="37348" y="49010"/>
                  </a:cubicBezTo>
                  <a:cubicBezTo>
                    <a:pt x="40302" y="46364"/>
                    <a:pt x="38102" y="41364"/>
                    <a:pt x="42120" y="39226"/>
                  </a:cubicBezTo>
                  <a:cubicBezTo>
                    <a:pt x="45446" y="40438"/>
                    <a:pt x="45680" y="44004"/>
                    <a:pt x="47303" y="46541"/>
                  </a:cubicBezTo>
                  <a:cubicBezTo>
                    <a:pt x="58910" y="51165"/>
                    <a:pt x="58727" y="51336"/>
                    <a:pt x="68717" y="61578"/>
                  </a:cubicBezTo>
                  <a:cubicBezTo>
                    <a:pt x="75455" y="68487"/>
                    <a:pt x="83039" y="74573"/>
                    <a:pt x="89748" y="81506"/>
                  </a:cubicBezTo>
                  <a:cubicBezTo>
                    <a:pt x="93206" y="85078"/>
                    <a:pt x="89417" y="85563"/>
                    <a:pt x="86656" y="85889"/>
                  </a:cubicBezTo>
                  <a:cubicBezTo>
                    <a:pt x="84171" y="83489"/>
                    <a:pt x="80673" y="84632"/>
                    <a:pt x="77255" y="83609"/>
                  </a:cubicBezTo>
                  <a:cubicBezTo>
                    <a:pt x="79827" y="88072"/>
                    <a:pt x="84542" y="81974"/>
                    <a:pt x="86656" y="85889"/>
                  </a:cubicBezTo>
                  <a:cubicBezTo>
                    <a:pt x="88726" y="90124"/>
                    <a:pt x="95515" y="88484"/>
                    <a:pt x="96269" y="93930"/>
                  </a:cubicBezTo>
                  <a:cubicBezTo>
                    <a:pt x="96486" y="95490"/>
                    <a:pt x="96606" y="98256"/>
                    <a:pt x="95938" y="98542"/>
                  </a:cubicBezTo>
                  <a:cubicBezTo>
                    <a:pt x="92885" y="99857"/>
                    <a:pt x="93703" y="96205"/>
                    <a:pt x="92348" y="95176"/>
                  </a:cubicBezTo>
                  <a:cubicBezTo>
                    <a:pt x="89646" y="93136"/>
                    <a:pt x="88702" y="94204"/>
                    <a:pt x="89217" y="97182"/>
                  </a:cubicBezTo>
                  <a:cubicBezTo>
                    <a:pt x="89583" y="99279"/>
                    <a:pt x="90571" y="101394"/>
                    <a:pt x="88508" y="103177"/>
                  </a:cubicBezTo>
                  <a:cubicBezTo>
                    <a:pt x="85748" y="102400"/>
                    <a:pt x="85799" y="98256"/>
                    <a:pt x="81421" y="98314"/>
                  </a:cubicBezTo>
                  <a:cubicBezTo>
                    <a:pt x="80747" y="103834"/>
                    <a:pt x="85251" y="107629"/>
                    <a:pt x="86771" y="112332"/>
                  </a:cubicBezTo>
                  <a:cubicBezTo>
                    <a:pt x="84028" y="114310"/>
                    <a:pt x="83496" y="117053"/>
                    <a:pt x="85971" y="119116"/>
                  </a:cubicBezTo>
                  <a:cubicBezTo>
                    <a:pt x="92063" y="124191"/>
                    <a:pt x="97406" y="130832"/>
                    <a:pt x="107482" y="130666"/>
                  </a:cubicBezTo>
                  <a:cubicBezTo>
                    <a:pt x="106522" y="123945"/>
                    <a:pt x="95354" y="126660"/>
                    <a:pt x="96635" y="118910"/>
                  </a:cubicBezTo>
                  <a:cubicBezTo>
                    <a:pt x="101927" y="122940"/>
                    <a:pt x="111443" y="120871"/>
                    <a:pt x="113054" y="130306"/>
                  </a:cubicBezTo>
                  <a:cubicBezTo>
                    <a:pt x="113180" y="131055"/>
                    <a:pt x="114163" y="131655"/>
                    <a:pt x="114746" y="132324"/>
                  </a:cubicBezTo>
                  <a:cubicBezTo>
                    <a:pt x="115534" y="131026"/>
                    <a:pt x="116140" y="129552"/>
                    <a:pt x="117152" y="128466"/>
                  </a:cubicBezTo>
                  <a:cubicBezTo>
                    <a:pt x="119118" y="126357"/>
                    <a:pt x="121072" y="128426"/>
                    <a:pt x="123027" y="128792"/>
                  </a:cubicBezTo>
                  <a:cubicBezTo>
                    <a:pt x="123832" y="129683"/>
                    <a:pt x="124027" y="130689"/>
                    <a:pt x="123604" y="131815"/>
                  </a:cubicBezTo>
                  <a:cubicBezTo>
                    <a:pt x="122296" y="132992"/>
                    <a:pt x="120981" y="134175"/>
                    <a:pt x="119672" y="135353"/>
                  </a:cubicBezTo>
                  <a:cubicBezTo>
                    <a:pt x="124072" y="140164"/>
                    <a:pt x="116906" y="147291"/>
                    <a:pt x="122941" y="151795"/>
                  </a:cubicBezTo>
                  <a:close/>
                </a:path>
              </a:pathLst>
            </a:custGeom>
            <a:grpFill/>
            <a:ln w="5715" cap="flat">
              <a:noFill/>
              <a:prstDash val="solid"/>
              <a:miter/>
            </a:ln>
          </p:spPr>
          <p:txBody>
            <a:bodyPr rtlCol="0" anchor="ctr"/>
            <a:lstStyle/>
            <a:p>
              <a:endParaRPr lang="zh-CN" altLang="en-US"/>
            </a:p>
          </p:txBody>
        </p:sp>
        <p:sp>
          <p:nvSpPr>
            <p:cNvPr id="3285" name="任意多边形: 形状 3284">
              <a:extLst>
                <a:ext uri="{FF2B5EF4-FFF2-40B4-BE49-F238E27FC236}">
                  <a16:creationId xmlns:a16="http://schemas.microsoft.com/office/drawing/2014/main" id="{910245B0-43F9-E934-DA84-203B7F595988}"/>
                </a:ext>
              </a:extLst>
            </p:cNvPr>
            <p:cNvSpPr/>
            <p:nvPr/>
          </p:nvSpPr>
          <p:spPr>
            <a:xfrm>
              <a:off x="7294559" y="303065"/>
              <a:ext cx="79803" cy="106248"/>
            </a:xfrm>
            <a:custGeom>
              <a:avLst/>
              <a:gdLst>
                <a:gd name="connsiteX0" fmla="*/ 59318 w 79803"/>
                <a:gd name="connsiteY0" fmla="*/ 106249 h 106248"/>
                <a:gd name="connsiteX1" fmla="*/ 42270 w 79803"/>
                <a:gd name="connsiteY1" fmla="*/ 96584 h 106248"/>
                <a:gd name="connsiteX2" fmla="*/ 6157 w 79803"/>
                <a:gd name="connsiteY2" fmla="*/ 52533 h 106248"/>
                <a:gd name="connsiteX3" fmla="*/ 10649 w 79803"/>
                <a:gd name="connsiteY3" fmla="*/ 16289 h 106248"/>
                <a:gd name="connsiteX4" fmla="*/ 29537 w 79803"/>
                <a:gd name="connsiteY4" fmla="*/ 887 h 106248"/>
                <a:gd name="connsiteX5" fmla="*/ 39590 w 79803"/>
                <a:gd name="connsiteY5" fmla="*/ 990 h 106248"/>
                <a:gd name="connsiteX6" fmla="*/ 41310 w 79803"/>
                <a:gd name="connsiteY6" fmla="*/ 7819 h 106248"/>
                <a:gd name="connsiteX7" fmla="*/ 46168 w 79803"/>
                <a:gd name="connsiteY7" fmla="*/ 4287 h 106248"/>
                <a:gd name="connsiteX8" fmla="*/ 64039 w 79803"/>
                <a:gd name="connsiteY8" fmla="*/ 34857 h 106248"/>
                <a:gd name="connsiteX9" fmla="*/ 64736 w 79803"/>
                <a:gd name="connsiteY9" fmla="*/ 49584 h 106248"/>
                <a:gd name="connsiteX10" fmla="*/ 70937 w 79803"/>
                <a:gd name="connsiteY10" fmla="*/ 61300 h 106248"/>
                <a:gd name="connsiteX11" fmla="*/ 75560 w 79803"/>
                <a:gd name="connsiteY11" fmla="*/ 74616 h 106248"/>
                <a:gd name="connsiteX12" fmla="*/ 75771 w 79803"/>
                <a:gd name="connsiteY12" fmla="*/ 76639 h 106248"/>
                <a:gd name="connsiteX13" fmla="*/ 76680 w 79803"/>
                <a:gd name="connsiteY13" fmla="*/ 86080 h 106248"/>
                <a:gd name="connsiteX14" fmla="*/ 76926 w 79803"/>
                <a:gd name="connsiteY14" fmla="*/ 104694 h 106248"/>
                <a:gd name="connsiteX15" fmla="*/ 72291 w 79803"/>
                <a:gd name="connsiteY15" fmla="*/ 87400 h 106248"/>
                <a:gd name="connsiteX16" fmla="*/ 61387 w 79803"/>
                <a:gd name="connsiteY16" fmla="*/ 72033 h 106248"/>
                <a:gd name="connsiteX17" fmla="*/ 61718 w 79803"/>
                <a:gd name="connsiteY17" fmla="*/ 85732 h 106248"/>
                <a:gd name="connsiteX18" fmla="*/ 59330 w 79803"/>
                <a:gd name="connsiteY18" fmla="*/ 93087 h 106248"/>
                <a:gd name="connsiteX19" fmla="*/ 59330 w 79803"/>
                <a:gd name="connsiteY19" fmla="*/ 93087 h 106248"/>
                <a:gd name="connsiteX20" fmla="*/ 59318 w 79803"/>
                <a:gd name="connsiteY20" fmla="*/ 106249 h 106248"/>
                <a:gd name="connsiteX21" fmla="*/ 59318 w 79803"/>
                <a:gd name="connsiteY21" fmla="*/ 106249 h 106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9803" h="106248">
                  <a:moveTo>
                    <a:pt x="59318" y="106249"/>
                  </a:moveTo>
                  <a:cubicBezTo>
                    <a:pt x="53151" y="103883"/>
                    <a:pt x="50329" y="95619"/>
                    <a:pt x="42270" y="96584"/>
                  </a:cubicBezTo>
                  <a:cubicBezTo>
                    <a:pt x="28457" y="83354"/>
                    <a:pt x="16490" y="68558"/>
                    <a:pt x="6157" y="52533"/>
                  </a:cubicBezTo>
                  <a:cubicBezTo>
                    <a:pt x="-3267" y="37914"/>
                    <a:pt x="-1952" y="28205"/>
                    <a:pt x="10649" y="16289"/>
                  </a:cubicBezTo>
                  <a:cubicBezTo>
                    <a:pt x="16541" y="10722"/>
                    <a:pt x="22239" y="4790"/>
                    <a:pt x="29537" y="887"/>
                  </a:cubicBezTo>
                  <a:cubicBezTo>
                    <a:pt x="32903" y="-416"/>
                    <a:pt x="36252" y="-199"/>
                    <a:pt x="39590" y="990"/>
                  </a:cubicBezTo>
                  <a:cubicBezTo>
                    <a:pt x="40042" y="3373"/>
                    <a:pt x="38333" y="6688"/>
                    <a:pt x="41310" y="7819"/>
                  </a:cubicBezTo>
                  <a:cubicBezTo>
                    <a:pt x="42333" y="8208"/>
                    <a:pt x="44516" y="5550"/>
                    <a:pt x="46168" y="4287"/>
                  </a:cubicBezTo>
                  <a:cubicBezTo>
                    <a:pt x="51643" y="14671"/>
                    <a:pt x="63896" y="20741"/>
                    <a:pt x="64039" y="34857"/>
                  </a:cubicBezTo>
                  <a:cubicBezTo>
                    <a:pt x="64090" y="39589"/>
                    <a:pt x="68971" y="43892"/>
                    <a:pt x="64736" y="49584"/>
                  </a:cubicBezTo>
                  <a:cubicBezTo>
                    <a:pt x="59267" y="56928"/>
                    <a:pt x="67188" y="58254"/>
                    <a:pt x="70937" y="61300"/>
                  </a:cubicBezTo>
                  <a:cubicBezTo>
                    <a:pt x="75577" y="64655"/>
                    <a:pt x="74606" y="69970"/>
                    <a:pt x="75560" y="74616"/>
                  </a:cubicBezTo>
                  <a:cubicBezTo>
                    <a:pt x="75634" y="75290"/>
                    <a:pt x="75703" y="75965"/>
                    <a:pt x="75771" y="76639"/>
                  </a:cubicBezTo>
                  <a:cubicBezTo>
                    <a:pt x="76000" y="79862"/>
                    <a:pt x="74960" y="84309"/>
                    <a:pt x="76680" y="86080"/>
                  </a:cubicBezTo>
                  <a:cubicBezTo>
                    <a:pt x="83070" y="92658"/>
                    <a:pt x="77823" y="98116"/>
                    <a:pt x="76926" y="104694"/>
                  </a:cubicBezTo>
                  <a:cubicBezTo>
                    <a:pt x="66885" y="100362"/>
                    <a:pt x="74663" y="92773"/>
                    <a:pt x="72291" y="87400"/>
                  </a:cubicBezTo>
                  <a:cubicBezTo>
                    <a:pt x="69691" y="81514"/>
                    <a:pt x="68073" y="75193"/>
                    <a:pt x="61387" y="72033"/>
                  </a:cubicBezTo>
                  <a:cubicBezTo>
                    <a:pt x="55712" y="76851"/>
                    <a:pt x="57381" y="81434"/>
                    <a:pt x="61718" y="85732"/>
                  </a:cubicBezTo>
                  <a:cubicBezTo>
                    <a:pt x="66028" y="90001"/>
                    <a:pt x="59438" y="90429"/>
                    <a:pt x="59330" y="93087"/>
                  </a:cubicBezTo>
                  <a:lnTo>
                    <a:pt x="59330" y="93087"/>
                  </a:lnTo>
                  <a:cubicBezTo>
                    <a:pt x="53409" y="97476"/>
                    <a:pt x="60484" y="101865"/>
                    <a:pt x="59318" y="106249"/>
                  </a:cubicBezTo>
                  <a:lnTo>
                    <a:pt x="59318" y="106249"/>
                  </a:lnTo>
                  <a:close/>
                </a:path>
              </a:pathLst>
            </a:custGeom>
            <a:grpFill/>
            <a:ln w="5715" cap="flat">
              <a:noFill/>
              <a:prstDash val="solid"/>
              <a:miter/>
            </a:ln>
          </p:spPr>
          <p:txBody>
            <a:bodyPr rtlCol="0" anchor="ctr"/>
            <a:lstStyle/>
            <a:p>
              <a:endParaRPr lang="zh-CN" altLang="en-US"/>
            </a:p>
          </p:txBody>
        </p:sp>
        <p:sp>
          <p:nvSpPr>
            <p:cNvPr id="3286" name="任意多边形: 形状 3285">
              <a:extLst>
                <a:ext uri="{FF2B5EF4-FFF2-40B4-BE49-F238E27FC236}">
                  <a16:creationId xmlns:a16="http://schemas.microsoft.com/office/drawing/2014/main" id="{9CCD0949-3D90-F60A-6418-F78F8D206D25}"/>
                </a:ext>
              </a:extLst>
            </p:cNvPr>
            <p:cNvSpPr/>
            <p:nvPr/>
          </p:nvSpPr>
          <p:spPr>
            <a:xfrm>
              <a:off x="8763585" y="1796701"/>
              <a:ext cx="90479" cy="122698"/>
            </a:xfrm>
            <a:custGeom>
              <a:avLst/>
              <a:gdLst>
                <a:gd name="connsiteX0" fmla="*/ 76723 w 90479"/>
                <a:gd name="connsiteY0" fmla="*/ 96141 h 122698"/>
                <a:gd name="connsiteX1" fmla="*/ 67105 w 90479"/>
                <a:gd name="connsiteY1" fmla="*/ 84562 h 122698"/>
                <a:gd name="connsiteX2" fmla="*/ 56058 w 90479"/>
                <a:gd name="connsiteY2" fmla="*/ 90100 h 122698"/>
                <a:gd name="connsiteX3" fmla="*/ 56178 w 90479"/>
                <a:gd name="connsiteY3" fmla="*/ 100941 h 122698"/>
                <a:gd name="connsiteX4" fmla="*/ 52406 w 90479"/>
                <a:gd name="connsiteY4" fmla="*/ 116532 h 122698"/>
                <a:gd name="connsiteX5" fmla="*/ 40285 w 90479"/>
                <a:gd name="connsiteY5" fmla="*/ 107068 h 122698"/>
                <a:gd name="connsiteX6" fmla="*/ 44468 w 90479"/>
                <a:gd name="connsiteY6" fmla="*/ 117692 h 122698"/>
                <a:gd name="connsiteX7" fmla="*/ 32181 w 90479"/>
                <a:gd name="connsiteY7" fmla="*/ 111960 h 122698"/>
                <a:gd name="connsiteX8" fmla="*/ 30586 w 90479"/>
                <a:gd name="connsiteY8" fmla="*/ 122699 h 122698"/>
                <a:gd name="connsiteX9" fmla="*/ 15499 w 90479"/>
                <a:gd name="connsiteY9" fmla="*/ 49089 h 122698"/>
                <a:gd name="connsiteX10" fmla="*/ 0 w 90479"/>
                <a:gd name="connsiteY10" fmla="*/ 1238 h 122698"/>
                <a:gd name="connsiteX11" fmla="*/ 12241 w 90479"/>
                <a:gd name="connsiteY11" fmla="*/ 10513 h 122698"/>
                <a:gd name="connsiteX12" fmla="*/ 29283 w 90479"/>
                <a:gd name="connsiteY12" fmla="*/ 33945 h 122698"/>
                <a:gd name="connsiteX13" fmla="*/ 33975 w 90479"/>
                <a:gd name="connsiteY13" fmla="*/ 30344 h 122698"/>
                <a:gd name="connsiteX14" fmla="*/ 33975 w 90479"/>
                <a:gd name="connsiteY14" fmla="*/ 30338 h 122698"/>
                <a:gd name="connsiteX15" fmla="*/ 49480 w 90479"/>
                <a:gd name="connsiteY15" fmla="*/ 18771 h 122698"/>
                <a:gd name="connsiteX16" fmla="*/ 61304 w 90479"/>
                <a:gd name="connsiteY16" fmla="*/ 24418 h 122698"/>
                <a:gd name="connsiteX17" fmla="*/ 46263 w 90479"/>
                <a:gd name="connsiteY17" fmla="*/ 33785 h 122698"/>
                <a:gd name="connsiteX18" fmla="*/ 62213 w 90479"/>
                <a:gd name="connsiteY18" fmla="*/ 57273 h 122698"/>
                <a:gd name="connsiteX19" fmla="*/ 68140 w 90479"/>
                <a:gd name="connsiteY19" fmla="*/ 59273 h 122698"/>
                <a:gd name="connsiteX20" fmla="*/ 74735 w 90479"/>
                <a:gd name="connsiteY20" fmla="*/ 64514 h 122698"/>
                <a:gd name="connsiteX21" fmla="*/ 79455 w 90479"/>
                <a:gd name="connsiteY21" fmla="*/ 72201 h 122698"/>
                <a:gd name="connsiteX22" fmla="*/ 78370 w 90479"/>
                <a:gd name="connsiteY22" fmla="*/ 76184 h 122698"/>
                <a:gd name="connsiteX23" fmla="*/ 76123 w 90479"/>
                <a:gd name="connsiteY23" fmla="*/ 85385 h 122698"/>
                <a:gd name="connsiteX24" fmla="*/ 90479 w 90479"/>
                <a:gd name="connsiteY24" fmla="*/ 93821 h 122698"/>
                <a:gd name="connsiteX25" fmla="*/ 80016 w 90479"/>
                <a:gd name="connsiteY25" fmla="*/ 102708 h 122698"/>
                <a:gd name="connsiteX26" fmla="*/ 76723 w 90479"/>
                <a:gd name="connsiteY26" fmla="*/ 96141 h 122698"/>
                <a:gd name="connsiteX27" fmla="*/ 76723 w 90479"/>
                <a:gd name="connsiteY27" fmla="*/ 96141 h 122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90479" h="122698">
                  <a:moveTo>
                    <a:pt x="76723" y="96141"/>
                  </a:moveTo>
                  <a:cubicBezTo>
                    <a:pt x="77844" y="89054"/>
                    <a:pt x="69780" y="89346"/>
                    <a:pt x="67105" y="84562"/>
                  </a:cubicBezTo>
                  <a:cubicBezTo>
                    <a:pt x="64219" y="79402"/>
                    <a:pt x="57412" y="83111"/>
                    <a:pt x="56058" y="90100"/>
                  </a:cubicBezTo>
                  <a:cubicBezTo>
                    <a:pt x="55344" y="93798"/>
                    <a:pt x="53595" y="97295"/>
                    <a:pt x="56178" y="100941"/>
                  </a:cubicBezTo>
                  <a:cubicBezTo>
                    <a:pt x="60750" y="107399"/>
                    <a:pt x="56819" y="111931"/>
                    <a:pt x="52406" y="116532"/>
                  </a:cubicBezTo>
                  <a:cubicBezTo>
                    <a:pt x="47857" y="114206"/>
                    <a:pt x="46754" y="107388"/>
                    <a:pt x="40285" y="107068"/>
                  </a:cubicBezTo>
                  <a:cubicBezTo>
                    <a:pt x="37724" y="112143"/>
                    <a:pt x="46057" y="112960"/>
                    <a:pt x="44468" y="117692"/>
                  </a:cubicBezTo>
                  <a:cubicBezTo>
                    <a:pt x="38684" y="119544"/>
                    <a:pt x="37599" y="111097"/>
                    <a:pt x="32181" y="111960"/>
                  </a:cubicBezTo>
                  <a:cubicBezTo>
                    <a:pt x="29478" y="115172"/>
                    <a:pt x="31255" y="119132"/>
                    <a:pt x="30586" y="122699"/>
                  </a:cubicBezTo>
                  <a:cubicBezTo>
                    <a:pt x="22820" y="98724"/>
                    <a:pt x="18248" y="73944"/>
                    <a:pt x="15499" y="49089"/>
                  </a:cubicBezTo>
                  <a:cubicBezTo>
                    <a:pt x="13573" y="31681"/>
                    <a:pt x="8555" y="16097"/>
                    <a:pt x="0" y="1238"/>
                  </a:cubicBezTo>
                  <a:cubicBezTo>
                    <a:pt x="9658" y="-3106"/>
                    <a:pt x="12030" y="4947"/>
                    <a:pt x="12241" y="10513"/>
                  </a:cubicBezTo>
                  <a:cubicBezTo>
                    <a:pt x="12698" y="22669"/>
                    <a:pt x="23660" y="26201"/>
                    <a:pt x="29283" y="33945"/>
                  </a:cubicBezTo>
                  <a:cubicBezTo>
                    <a:pt x="31329" y="36762"/>
                    <a:pt x="33638" y="33339"/>
                    <a:pt x="33975" y="30344"/>
                  </a:cubicBezTo>
                  <a:lnTo>
                    <a:pt x="33975" y="30338"/>
                  </a:lnTo>
                  <a:cubicBezTo>
                    <a:pt x="40748" y="28881"/>
                    <a:pt x="40822" y="19326"/>
                    <a:pt x="49480" y="18771"/>
                  </a:cubicBezTo>
                  <a:cubicBezTo>
                    <a:pt x="55589" y="18383"/>
                    <a:pt x="58647" y="19657"/>
                    <a:pt x="61304" y="24418"/>
                  </a:cubicBezTo>
                  <a:cubicBezTo>
                    <a:pt x="58676" y="31253"/>
                    <a:pt x="50366" y="28515"/>
                    <a:pt x="46263" y="33785"/>
                  </a:cubicBezTo>
                  <a:cubicBezTo>
                    <a:pt x="49469" y="42849"/>
                    <a:pt x="57716" y="48855"/>
                    <a:pt x="62213" y="57273"/>
                  </a:cubicBezTo>
                  <a:cubicBezTo>
                    <a:pt x="63745" y="60148"/>
                    <a:pt x="64717" y="60736"/>
                    <a:pt x="68140" y="59273"/>
                  </a:cubicBezTo>
                  <a:cubicBezTo>
                    <a:pt x="71740" y="57736"/>
                    <a:pt x="74827" y="61748"/>
                    <a:pt x="74735" y="64514"/>
                  </a:cubicBezTo>
                  <a:cubicBezTo>
                    <a:pt x="74598" y="68726"/>
                    <a:pt x="74317" y="71144"/>
                    <a:pt x="79455" y="72201"/>
                  </a:cubicBezTo>
                  <a:cubicBezTo>
                    <a:pt x="81901" y="72704"/>
                    <a:pt x="81341" y="75876"/>
                    <a:pt x="78370" y="76184"/>
                  </a:cubicBezTo>
                  <a:cubicBezTo>
                    <a:pt x="68740" y="77190"/>
                    <a:pt x="72209" y="81951"/>
                    <a:pt x="76123" y="85385"/>
                  </a:cubicBezTo>
                  <a:cubicBezTo>
                    <a:pt x="80130" y="88900"/>
                    <a:pt x="84450" y="92483"/>
                    <a:pt x="90479" y="93821"/>
                  </a:cubicBezTo>
                  <a:cubicBezTo>
                    <a:pt x="87777" y="98113"/>
                    <a:pt x="85685" y="102422"/>
                    <a:pt x="80016" y="102708"/>
                  </a:cubicBezTo>
                  <a:cubicBezTo>
                    <a:pt x="79947" y="100010"/>
                    <a:pt x="79370" y="97558"/>
                    <a:pt x="76723" y="96141"/>
                  </a:cubicBezTo>
                  <a:lnTo>
                    <a:pt x="76723" y="96141"/>
                  </a:lnTo>
                  <a:close/>
                </a:path>
              </a:pathLst>
            </a:custGeom>
            <a:grpFill/>
            <a:ln w="5715" cap="flat">
              <a:noFill/>
              <a:prstDash val="solid"/>
              <a:miter/>
            </a:ln>
          </p:spPr>
          <p:txBody>
            <a:bodyPr rtlCol="0" anchor="ctr"/>
            <a:lstStyle/>
            <a:p>
              <a:endParaRPr lang="zh-CN" altLang="en-US"/>
            </a:p>
          </p:txBody>
        </p:sp>
        <p:sp>
          <p:nvSpPr>
            <p:cNvPr id="3287" name="任意多边形: 形状 3286">
              <a:extLst>
                <a:ext uri="{FF2B5EF4-FFF2-40B4-BE49-F238E27FC236}">
                  <a16:creationId xmlns:a16="http://schemas.microsoft.com/office/drawing/2014/main" id="{A8C4ECB6-94CA-B1FF-891F-70B98216405F}"/>
                </a:ext>
              </a:extLst>
            </p:cNvPr>
            <p:cNvSpPr/>
            <p:nvPr/>
          </p:nvSpPr>
          <p:spPr>
            <a:xfrm>
              <a:off x="7692130" y="438243"/>
              <a:ext cx="110997" cy="101930"/>
            </a:xfrm>
            <a:custGeom>
              <a:avLst/>
              <a:gdLst>
                <a:gd name="connsiteX0" fmla="*/ 16929 w 110997"/>
                <a:gd name="connsiteY0" fmla="*/ 46743 h 101930"/>
                <a:gd name="connsiteX1" fmla="*/ 13608 w 110997"/>
                <a:gd name="connsiteY1" fmla="*/ 46732 h 101930"/>
                <a:gd name="connsiteX2" fmla="*/ 7893 w 110997"/>
                <a:gd name="connsiteY2" fmla="*/ 37205 h 101930"/>
                <a:gd name="connsiteX3" fmla="*/ 6150 w 110997"/>
                <a:gd name="connsiteY3" fmla="*/ 24563 h 101930"/>
                <a:gd name="connsiteX4" fmla="*/ 9008 w 110997"/>
                <a:gd name="connsiteY4" fmla="*/ 4972 h 101930"/>
                <a:gd name="connsiteX5" fmla="*/ 17169 w 110997"/>
                <a:gd name="connsiteY5" fmla="*/ 0 h 101930"/>
                <a:gd name="connsiteX6" fmla="*/ 29313 w 110997"/>
                <a:gd name="connsiteY6" fmla="*/ 8201 h 101930"/>
                <a:gd name="connsiteX7" fmla="*/ 96179 w 110997"/>
                <a:gd name="connsiteY7" fmla="*/ 63557 h 101930"/>
                <a:gd name="connsiteX8" fmla="*/ 108489 w 110997"/>
                <a:gd name="connsiteY8" fmla="*/ 76501 h 101930"/>
                <a:gd name="connsiteX9" fmla="*/ 96024 w 110997"/>
                <a:gd name="connsiteY9" fmla="*/ 82570 h 101930"/>
                <a:gd name="connsiteX10" fmla="*/ 110998 w 110997"/>
                <a:gd name="connsiteY10" fmla="*/ 96635 h 101930"/>
                <a:gd name="connsiteX11" fmla="*/ 97533 w 110997"/>
                <a:gd name="connsiteY11" fmla="*/ 101230 h 101930"/>
                <a:gd name="connsiteX12" fmla="*/ 84063 w 110997"/>
                <a:gd name="connsiteY12" fmla="*/ 90931 h 101930"/>
                <a:gd name="connsiteX13" fmla="*/ 77850 w 110997"/>
                <a:gd name="connsiteY13" fmla="*/ 84582 h 101930"/>
                <a:gd name="connsiteX14" fmla="*/ 73821 w 110997"/>
                <a:gd name="connsiteY14" fmla="*/ 75638 h 101930"/>
                <a:gd name="connsiteX15" fmla="*/ 52276 w 110997"/>
                <a:gd name="connsiteY15" fmla="*/ 72118 h 101930"/>
                <a:gd name="connsiteX16" fmla="*/ 37205 w 110997"/>
                <a:gd name="connsiteY16" fmla="*/ 64642 h 101930"/>
                <a:gd name="connsiteX17" fmla="*/ 20186 w 110997"/>
                <a:gd name="connsiteY17" fmla="*/ 50018 h 101930"/>
                <a:gd name="connsiteX18" fmla="*/ 16929 w 110997"/>
                <a:gd name="connsiteY18" fmla="*/ 46743 h 10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0997" h="101930">
                  <a:moveTo>
                    <a:pt x="16929" y="46743"/>
                  </a:moveTo>
                  <a:cubicBezTo>
                    <a:pt x="15820" y="46737"/>
                    <a:pt x="14717" y="46737"/>
                    <a:pt x="13608" y="46732"/>
                  </a:cubicBezTo>
                  <a:cubicBezTo>
                    <a:pt x="8991" y="45011"/>
                    <a:pt x="2533" y="41851"/>
                    <a:pt x="7893" y="37205"/>
                  </a:cubicBezTo>
                  <a:cubicBezTo>
                    <a:pt x="15494" y="30615"/>
                    <a:pt x="7659" y="25740"/>
                    <a:pt x="6150" y="24563"/>
                  </a:cubicBezTo>
                  <a:cubicBezTo>
                    <a:pt x="-5274" y="15676"/>
                    <a:pt x="1315" y="10527"/>
                    <a:pt x="9008" y="4972"/>
                  </a:cubicBezTo>
                  <a:cubicBezTo>
                    <a:pt x="11614" y="3092"/>
                    <a:pt x="14020" y="954"/>
                    <a:pt x="17169" y="0"/>
                  </a:cubicBezTo>
                  <a:cubicBezTo>
                    <a:pt x="21232" y="2715"/>
                    <a:pt x="25547" y="5121"/>
                    <a:pt x="29313" y="8201"/>
                  </a:cubicBezTo>
                  <a:cubicBezTo>
                    <a:pt x="51687" y="26546"/>
                    <a:pt x="73993" y="44983"/>
                    <a:pt x="96179" y="63557"/>
                  </a:cubicBezTo>
                  <a:cubicBezTo>
                    <a:pt x="100733" y="67368"/>
                    <a:pt x="105654" y="70980"/>
                    <a:pt x="108489" y="76501"/>
                  </a:cubicBezTo>
                  <a:cubicBezTo>
                    <a:pt x="103459" y="76861"/>
                    <a:pt x="96807" y="75507"/>
                    <a:pt x="96024" y="82570"/>
                  </a:cubicBezTo>
                  <a:cubicBezTo>
                    <a:pt x="95373" y="88434"/>
                    <a:pt x="103488" y="95229"/>
                    <a:pt x="110998" y="96635"/>
                  </a:cubicBezTo>
                  <a:cubicBezTo>
                    <a:pt x="107357" y="100990"/>
                    <a:pt x="101831" y="100138"/>
                    <a:pt x="97533" y="101230"/>
                  </a:cubicBezTo>
                  <a:cubicBezTo>
                    <a:pt x="88715" y="103476"/>
                    <a:pt x="84617" y="100395"/>
                    <a:pt x="84063" y="90931"/>
                  </a:cubicBezTo>
                  <a:cubicBezTo>
                    <a:pt x="83754" y="85656"/>
                    <a:pt x="82783" y="84422"/>
                    <a:pt x="77850" y="84582"/>
                  </a:cubicBezTo>
                  <a:cubicBezTo>
                    <a:pt x="71055" y="84805"/>
                    <a:pt x="79297" y="78290"/>
                    <a:pt x="73821" y="75638"/>
                  </a:cubicBezTo>
                  <a:cubicBezTo>
                    <a:pt x="66586" y="72129"/>
                    <a:pt x="59374" y="71940"/>
                    <a:pt x="52276" y="72118"/>
                  </a:cubicBezTo>
                  <a:cubicBezTo>
                    <a:pt x="42732" y="72352"/>
                    <a:pt x="43475" y="72672"/>
                    <a:pt x="37205" y="64642"/>
                  </a:cubicBezTo>
                  <a:cubicBezTo>
                    <a:pt x="32696" y="58859"/>
                    <a:pt x="25941" y="54830"/>
                    <a:pt x="20186" y="50018"/>
                  </a:cubicBezTo>
                  <a:cubicBezTo>
                    <a:pt x="19249" y="48772"/>
                    <a:pt x="17923" y="47920"/>
                    <a:pt x="16929" y="46743"/>
                  </a:cubicBezTo>
                  <a:close/>
                </a:path>
              </a:pathLst>
            </a:custGeom>
            <a:grpFill/>
            <a:ln w="5715" cap="flat">
              <a:noFill/>
              <a:prstDash val="solid"/>
              <a:miter/>
            </a:ln>
          </p:spPr>
          <p:txBody>
            <a:bodyPr rtlCol="0" anchor="ctr"/>
            <a:lstStyle/>
            <a:p>
              <a:endParaRPr lang="zh-CN" altLang="en-US"/>
            </a:p>
          </p:txBody>
        </p:sp>
        <p:sp>
          <p:nvSpPr>
            <p:cNvPr id="3288" name="任意多边形: 形状 3287">
              <a:extLst>
                <a:ext uri="{FF2B5EF4-FFF2-40B4-BE49-F238E27FC236}">
                  <a16:creationId xmlns:a16="http://schemas.microsoft.com/office/drawing/2014/main" id="{7232C050-1AC4-C9CE-6742-0C481637F329}"/>
                </a:ext>
              </a:extLst>
            </p:cNvPr>
            <p:cNvSpPr/>
            <p:nvPr/>
          </p:nvSpPr>
          <p:spPr>
            <a:xfrm>
              <a:off x="8567019" y="1672443"/>
              <a:ext cx="113698" cy="98658"/>
            </a:xfrm>
            <a:custGeom>
              <a:avLst/>
              <a:gdLst>
                <a:gd name="connsiteX0" fmla="*/ 341 w 113698"/>
                <a:gd name="connsiteY0" fmla="*/ 12 h 98658"/>
                <a:gd name="connsiteX1" fmla="*/ 27682 w 113698"/>
                <a:gd name="connsiteY1" fmla="*/ 15042 h 98658"/>
                <a:gd name="connsiteX2" fmla="*/ 31968 w 113698"/>
                <a:gd name="connsiteY2" fmla="*/ 22757 h 98658"/>
                <a:gd name="connsiteX3" fmla="*/ 36094 w 113698"/>
                <a:gd name="connsiteY3" fmla="*/ 28266 h 98658"/>
                <a:gd name="connsiteX4" fmla="*/ 40992 w 113698"/>
                <a:gd name="connsiteY4" fmla="*/ 22826 h 98658"/>
                <a:gd name="connsiteX5" fmla="*/ 43895 w 113698"/>
                <a:gd name="connsiteY5" fmla="*/ 9270 h 98658"/>
                <a:gd name="connsiteX6" fmla="*/ 56251 w 113698"/>
                <a:gd name="connsiteY6" fmla="*/ 3303 h 98658"/>
                <a:gd name="connsiteX7" fmla="*/ 56251 w 113698"/>
                <a:gd name="connsiteY7" fmla="*/ 3298 h 98658"/>
                <a:gd name="connsiteX8" fmla="*/ 71196 w 113698"/>
                <a:gd name="connsiteY8" fmla="*/ 18951 h 98658"/>
                <a:gd name="connsiteX9" fmla="*/ 85752 w 113698"/>
                <a:gd name="connsiteY9" fmla="*/ 10384 h 98658"/>
                <a:gd name="connsiteX10" fmla="*/ 85849 w 113698"/>
                <a:gd name="connsiteY10" fmla="*/ 23037 h 98658"/>
                <a:gd name="connsiteX11" fmla="*/ 85066 w 113698"/>
                <a:gd name="connsiteY11" fmla="*/ 23574 h 98658"/>
                <a:gd name="connsiteX12" fmla="*/ 85923 w 113698"/>
                <a:gd name="connsiteY12" fmla="*/ 23986 h 98658"/>
                <a:gd name="connsiteX13" fmla="*/ 85849 w 113698"/>
                <a:gd name="connsiteY13" fmla="*/ 23037 h 98658"/>
                <a:gd name="connsiteX14" fmla="*/ 96890 w 113698"/>
                <a:gd name="connsiteY14" fmla="*/ 19871 h 98658"/>
                <a:gd name="connsiteX15" fmla="*/ 110652 w 113698"/>
                <a:gd name="connsiteY15" fmla="*/ 27443 h 98658"/>
                <a:gd name="connsiteX16" fmla="*/ 99948 w 113698"/>
                <a:gd name="connsiteY16" fmla="*/ 31524 h 98658"/>
                <a:gd name="connsiteX17" fmla="*/ 83369 w 113698"/>
                <a:gd name="connsiteY17" fmla="*/ 37593 h 98658"/>
                <a:gd name="connsiteX18" fmla="*/ 93341 w 113698"/>
                <a:gd name="connsiteY18" fmla="*/ 63191 h 98658"/>
                <a:gd name="connsiteX19" fmla="*/ 113698 w 113698"/>
                <a:gd name="connsiteY19" fmla="*/ 84554 h 98658"/>
                <a:gd name="connsiteX20" fmla="*/ 95907 w 113698"/>
                <a:gd name="connsiteY20" fmla="*/ 75621 h 98658"/>
                <a:gd name="connsiteX21" fmla="*/ 90318 w 113698"/>
                <a:gd name="connsiteY21" fmla="*/ 84256 h 98658"/>
                <a:gd name="connsiteX22" fmla="*/ 85174 w 113698"/>
                <a:gd name="connsiteY22" fmla="*/ 86434 h 98658"/>
                <a:gd name="connsiteX23" fmla="*/ 90563 w 113698"/>
                <a:gd name="connsiteY23" fmla="*/ 91526 h 98658"/>
                <a:gd name="connsiteX24" fmla="*/ 106560 w 113698"/>
                <a:gd name="connsiteY24" fmla="*/ 92497 h 98658"/>
                <a:gd name="connsiteX25" fmla="*/ 79265 w 113698"/>
                <a:gd name="connsiteY25" fmla="*/ 98658 h 98658"/>
                <a:gd name="connsiteX26" fmla="*/ 75979 w 113698"/>
                <a:gd name="connsiteY26" fmla="*/ 88823 h 98658"/>
                <a:gd name="connsiteX27" fmla="*/ 75979 w 113698"/>
                <a:gd name="connsiteY27" fmla="*/ 88828 h 98658"/>
                <a:gd name="connsiteX28" fmla="*/ 69749 w 113698"/>
                <a:gd name="connsiteY28" fmla="*/ 80096 h 98658"/>
                <a:gd name="connsiteX29" fmla="*/ 56245 w 113698"/>
                <a:gd name="connsiteY29" fmla="*/ 46063 h 98658"/>
                <a:gd name="connsiteX30" fmla="*/ 39569 w 113698"/>
                <a:gd name="connsiteY30" fmla="*/ 32473 h 98658"/>
                <a:gd name="connsiteX31" fmla="*/ 38460 w 113698"/>
                <a:gd name="connsiteY31" fmla="*/ 51212 h 98658"/>
                <a:gd name="connsiteX32" fmla="*/ 26333 w 113698"/>
                <a:gd name="connsiteY32" fmla="*/ 38068 h 98658"/>
                <a:gd name="connsiteX33" fmla="*/ 23127 w 113698"/>
                <a:gd name="connsiteY33" fmla="*/ 25632 h 98658"/>
                <a:gd name="connsiteX34" fmla="*/ 17869 w 113698"/>
                <a:gd name="connsiteY34" fmla="*/ 29535 h 98658"/>
                <a:gd name="connsiteX35" fmla="*/ 16743 w 113698"/>
                <a:gd name="connsiteY35" fmla="*/ 21854 h 98658"/>
                <a:gd name="connsiteX36" fmla="*/ 10816 w 113698"/>
                <a:gd name="connsiteY36" fmla="*/ 18288 h 98658"/>
                <a:gd name="connsiteX37" fmla="*/ 1010 w 113698"/>
                <a:gd name="connsiteY37" fmla="*/ 4801 h 98658"/>
                <a:gd name="connsiteX38" fmla="*/ 341 w 113698"/>
                <a:gd name="connsiteY38" fmla="*/ 0 h 98658"/>
                <a:gd name="connsiteX39" fmla="*/ 341 w 113698"/>
                <a:gd name="connsiteY39" fmla="*/ 12 h 9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698" h="98658">
                  <a:moveTo>
                    <a:pt x="341" y="12"/>
                  </a:moveTo>
                  <a:cubicBezTo>
                    <a:pt x="10497" y="3115"/>
                    <a:pt x="20109" y="7035"/>
                    <a:pt x="27682" y="15042"/>
                  </a:cubicBezTo>
                  <a:cubicBezTo>
                    <a:pt x="29916" y="17402"/>
                    <a:pt x="32888" y="18711"/>
                    <a:pt x="31968" y="22757"/>
                  </a:cubicBezTo>
                  <a:cubicBezTo>
                    <a:pt x="31236" y="25986"/>
                    <a:pt x="32985" y="28118"/>
                    <a:pt x="36094" y="28266"/>
                  </a:cubicBezTo>
                  <a:cubicBezTo>
                    <a:pt x="39489" y="28432"/>
                    <a:pt x="40946" y="25163"/>
                    <a:pt x="40992" y="22826"/>
                  </a:cubicBezTo>
                  <a:cubicBezTo>
                    <a:pt x="41078" y="18105"/>
                    <a:pt x="44204" y="14516"/>
                    <a:pt x="43895" y="9270"/>
                  </a:cubicBezTo>
                  <a:cubicBezTo>
                    <a:pt x="43409" y="1137"/>
                    <a:pt x="46433" y="251"/>
                    <a:pt x="56251" y="3303"/>
                  </a:cubicBezTo>
                  <a:lnTo>
                    <a:pt x="56251" y="3298"/>
                  </a:lnTo>
                  <a:cubicBezTo>
                    <a:pt x="62618" y="7172"/>
                    <a:pt x="69115" y="10916"/>
                    <a:pt x="71196" y="18951"/>
                  </a:cubicBezTo>
                  <a:cubicBezTo>
                    <a:pt x="76453" y="15648"/>
                    <a:pt x="77282" y="5612"/>
                    <a:pt x="85752" y="10384"/>
                  </a:cubicBezTo>
                  <a:cubicBezTo>
                    <a:pt x="92078" y="13950"/>
                    <a:pt x="87352" y="18774"/>
                    <a:pt x="85849" y="23037"/>
                  </a:cubicBezTo>
                  <a:cubicBezTo>
                    <a:pt x="85849" y="23037"/>
                    <a:pt x="85066" y="23574"/>
                    <a:pt x="85066" y="23574"/>
                  </a:cubicBezTo>
                  <a:cubicBezTo>
                    <a:pt x="85066" y="23574"/>
                    <a:pt x="85923" y="23986"/>
                    <a:pt x="85923" y="23986"/>
                  </a:cubicBezTo>
                  <a:cubicBezTo>
                    <a:pt x="85923" y="23986"/>
                    <a:pt x="85849" y="23037"/>
                    <a:pt x="85849" y="23037"/>
                  </a:cubicBezTo>
                  <a:cubicBezTo>
                    <a:pt x="88803" y="19460"/>
                    <a:pt x="96622" y="32827"/>
                    <a:pt x="96890" y="19871"/>
                  </a:cubicBezTo>
                  <a:cubicBezTo>
                    <a:pt x="104394" y="17465"/>
                    <a:pt x="106817" y="23294"/>
                    <a:pt x="110652" y="27443"/>
                  </a:cubicBezTo>
                  <a:cubicBezTo>
                    <a:pt x="107154" y="30632"/>
                    <a:pt x="104097" y="33290"/>
                    <a:pt x="99948" y="31524"/>
                  </a:cubicBezTo>
                  <a:cubicBezTo>
                    <a:pt x="92478" y="28347"/>
                    <a:pt x="87186" y="34062"/>
                    <a:pt x="83369" y="37593"/>
                  </a:cubicBezTo>
                  <a:cubicBezTo>
                    <a:pt x="79373" y="41285"/>
                    <a:pt x="87757" y="60145"/>
                    <a:pt x="93341" y="63191"/>
                  </a:cubicBezTo>
                  <a:cubicBezTo>
                    <a:pt x="101171" y="67460"/>
                    <a:pt x="107269" y="73712"/>
                    <a:pt x="113698" y="84554"/>
                  </a:cubicBezTo>
                  <a:cubicBezTo>
                    <a:pt x="106411" y="83953"/>
                    <a:pt x="103457" y="77798"/>
                    <a:pt x="95907" y="75621"/>
                  </a:cubicBezTo>
                  <a:cubicBezTo>
                    <a:pt x="93084" y="75998"/>
                    <a:pt x="98308" y="86194"/>
                    <a:pt x="90318" y="84256"/>
                  </a:cubicBezTo>
                  <a:cubicBezTo>
                    <a:pt x="88283" y="83765"/>
                    <a:pt x="84488" y="81022"/>
                    <a:pt x="85174" y="86434"/>
                  </a:cubicBezTo>
                  <a:cubicBezTo>
                    <a:pt x="85512" y="89074"/>
                    <a:pt x="87523" y="92166"/>
                    <a:pt x="90563" y="91526"/>
                  </a:cubicBezTo>
                  <a:cubicBezTo>
                    <a:pt x="96107" y="90360"/>
                    <a:pt x="101285" y="91263"/>
                    <a:pt x="106560" y="92497"/>
                  </a:cubicBezTo>
                  <a:cubicBezTo>
                    <a:pt x="97799" y="96041"/>
                    <a:pt x="88609" y="97675"/>
                    <a:pt x="79265" y="98658"/>
                  </a:cubicBezTo>
                  <a:cubicBezTo>
                    <a:pt x="79156" y="95052"/>
                    <a:pt x="79831" y="91177"/>
                    <a:pt x="75979" y="88823"/>
                  </a:cubicBezTo>
                  <a:lnTo>
                    <a:pt x="75979" y="88828"/>
                  </a:lnTo>
                  <a:cubicBezTo>
                    <a:pt x="74253" y="85622"/>
                    <a:pt x="69053" y="84296"/>
                    <a:pt x="69749" y="80096"/>
                  </a:cubicBezTo>
                  <a:cubicBezTo>
                    <a:pt x="72116" y="65883"/>
                    <a:pt x="62166" y="56824"/>
                    <a:pt x="56245" y="46063"/>
                  </a:cubicBezTo>
                  <a:cubicBezTo>
                    <a:pt x="55354" y="35056"/>
                    <a:pt x="43558" y="40154"/>
                    <a:pt x="39569" y="32473"/>
                  </a:cubicBezTo>
                  <a:cubicBezTo>
                    <a:pt x="36317" y="39788"/>
                    <a:pt x="39368" y="45646"/>
                    <a:pt x="38460" y="51212"/>
                  </a:cubicBezTo>
                  <a:cubicBezTo>
                    <a:pt x="27230" y="52778"/>
                    <a:pt x="27024" y="42074"/>
                    <a:pt x="26333" y="38068"/>
                  </a:cubicBezTo>
                  <a:cubicBezTo>
                    <a:pt x="24835" y="29369"/>
                    <a:pt x="26190" y="26621"/>
                    <a:pt x="23127" y="25632"/>
                  </a:cubicBezTo>
                  <a:cubicBezTo>
                    <a:pt x="19560" y="24477"/>
                    <a:pt x="20309" y="30992"/>
                    <a:pt x="17869" y="29535"/>
                  </a:cubicBezTo>
                  <a:cubicBezTo>
                    <a:pt x="16457" y="28695"/>
                    <a:pt x="16903" y="24534"/>
                    <a:pt x="16743" y="21854"/>
                  </a:cubicBezTo>
                  <a:cubicBezTo>
                    <a:pt x="16497" y="17682"/>
                    <a:pt x="13188" y="18111"/>
                    <a:pt x="10816" y="18288"/>
                  </a:cubicBezTo>
                  <a:cubicBezTo>
                    <a:pt x="15" y="19100"/>
                    <a:pt x="-1408" y="13545"/>
                    <a:pt x="1010" y="4801"/>
                  </a:cubicBezTo>
                  <a:cubicBezTo>
                    <a:pt x="1404" y="3372"/>
                    <a:pt x="593" y="1606"/>
                    <a:pt x="341" y="0"/>
                  </a:cubicBezTo>
                  <a:lnTo>
                    <a:pt x="341" y="12"/>
                  </a:lnTo>
                  <a:close/>
                </a:path>
              </a:pathLst>
            </a:custGeom>
            <a:grpFill/>
            <a:ln w="5715" cap="flat">
              <a:noFill/>
              <a:prstDash val="solid"/>
              <a:miter/>
            </a:ln>
          </p:spPr>
          <p:txBody>
            <a:bodyPr rtlCol="0" anchor="ctr"/>
            <a:lstStyle/>
            <a:p>
              <a:endParaRPr lang="zh-CN" altLang="en-US"/>
            </a:p>
          </p:txBody>
        </p:sp>
        <p:sp>
          <p:nvSpPr>
            <p:cNvPr id="3289" name="任意多边形: 形状 3288">
              <a:extLst>
                <a:ext uri="{FF2B5EF4-FFF2-40B4-BE49-F238E27FC236}">
                  <a16:creationId xmlns:a16="http://schemas.microsoft.com/office/drawing/2014/main" id="{4C04EEA1-451E-8507-03F8-AC98E55688AF}"/>
                </a:ext>
              </a:extLst>
            </p:cNvPr>
            <p:cNvSpPr/>
            <p:nvPr/>
          </p:nvSpPr>
          <p:spPr>
            <a:xfrm>
              <a:off x="8750637" y="1284303"/>
              <a:ext cx="89837" cy="147435"/>
            </a:xfrm>
            <a:custGeom>
              <a:avLst/>
              <a:gdLst>
                <a:gd name="connsiteX0" fmla="*/ 30464 w 89837"/>
                <a:gd name="connsiteY0" fmla="*/ 0 h 147435"/>
                <a:gd name="connsiteX1" fmla="*/ 37088 w 89837"/>
                <a:gd name="connsiteY1" fmla="*/ 6 h 147435"/>
                <a:gd name="connsiteX2" fmla="*/ 41968 w 89837"/>
                <a:gd name="connsiteY2" fmla="*/ 2932 h 147435"/>
                <a:gd name="connsiteX3" fmla="*/ 45180 w 89837"/>
                <a:gd name="connsiteY3" fmla="*/ 7624 h 147435"/>
                <a:gd name="connsiteX4" fmla="*/ 50215 w 89837"/>
                <a:gd name="connsiteY4" fmla="*/ 13162 h 147435"/>
                <a:gd name="connsiteX5" fmla="*/ 50215 w 89837"/>
                <a:gd name="connsiteY5" fmla="*/ 13156 h 147435"/>
                <a:gd name="connsiteX6" fmla="*/ 53501 w 89837"/>
                <a:gd name="connsiteY6" fmla="*/ 16453 h 147435"/>
                <a:gd name="connsiteX7" fmla="*/ 53518 w 89837"/>
                <a:gd name="connsiteY7" fmla="*/ 19757 h 147435"/>
                <a:gd name="connsiteX8" fmla="*/ 56776 w 89837"/>
                <a:gd name="connsiteY8" fmla="*/ 23014 h 147435"/>
                <a:gd name="connsiteX9" fmla="*/ 60079 w 89837"/>
                <a:gd name="connsiteY9" fmla="*/ 23026 h 147435"/>
                <a:gd name="connsiteX10" fmla="*/ 61250 w 89837"/>
                <a:gd name="connsiteY10" fmla="*/ 40245 h 147435"/>
                <a:gd name="connsiteX11" fmla="*/ 73183 w 89837"/>
                <a:gd name="connsiteY11" fmla="*/ 53418 h 147435"/>
                <a:gd name="connsiteX12" fmla="*/ 69806 w 89837"/>
                <a:gd name="connsiteY12" fmla="*/ 55973 h 147435"/>
                <a:gd name="connsiteX13" fmla="*/ 71874 w 89837"/>
                <a:gd name="connsiteY13" fmla="*/ 55155 h 147435"/>
                <a:gd name="connsiteX14" fmla="*/ 80127 w 89837"/>
                <a:gd name="connsiteY14" fmla="*/ 62402 h 147435"/>
                <a:gd name="connsiteX15" fmla="*/ 88665 w 89837"/>
                <a:gd name="connsiteY15" fmla="*/ 103761 h 147435"/>
                <a:gd name="connsiteX16" fmla="*/ 89837 w 89837"/>
                <a:gd name="connsiteY16" fmla="*/ 141400 h 147435"/>
                <a:gd name="connsiteX17" fmla="*/ 73675 w 89837"/>
                <a:gd name="connsiteY17" fmla="*/ 143886 h 147435"/>
                <a:gd name="connsiteX18" fmla="*/ 62188 w 89837"/>
                <a:gd name="connsiteY18" fmla="*/ 134102 h 147435"/>
                <a:gd name="connsiteX19" fmla="*/ 74315 w 89837"/>
                <a:gd name="connsiteY19" fmla="*/ 129879 h 147435"/>
                <a:gd name="connsiteX20" fmla="*/ 63371 w 89837"/>
                <a:gd name="connsiteY20" fmla="*/ 118415 h 147435"/>
                <a:gd name="connsiteX21" fmla="*/ 54787 w 89837"/>
                <a:gd name="connsiteY21" fmla="*/ 83502 h 147435"/>
                <a:gd name="connsiteX22" fmla="*/ 50215 w 89837"/>
                <a:gd name="connsiteY22" fmla="*/ 72369 h 147435"/>
                <a:gd name="connsiteX23" fmla="*/ 51587 w 89837"/>
                <a:gd name="connsiteY23" fmla="*/ 71026 h 147435"/>
                <a:gd name="connsiteX24" fmla="*/ 56376 w 89837"/>
                <a:gd name="connsiteY24" fmla="*/ 72055 h 147435"/>
                <a:gd name="connsiteX25" fmla="*/ 56553 w 89837"/>
                <a:gd name="connsiteY25" fmla="*/ 72449 h 147435"/>
                <a:gd name="connsiteX26" fmla="*/ 55758 w 89837"/>
                <a:gd name="connsiteY26" fmla="*/ 71649 h 147435"/>
                <a:gd name="connsiteX27" fmla="*/ 49409 w 89837"/>
                <a:gd name="connsiteY27" fmla="*/ 65397 h 147435"/>
                <a:gd name="connsiteX28" fmla="*/ 47283 w 89837"/>
                <a:gd name="connsiteY28" fmla="*/ 62002 h 147435"/>
                <a:gd name="connsiteX29" fmla="*/ 45917 w 89837"/>
                <a:gd name="connsiteY29" fmla="*/ 58590 h 147435"/>
                <a:gd name="connsiteX30" fmla="*/ 45014 w 89837"/>
                <a:gd name="connsiteY30" fmla="*/ 61299 h 147435"/>
                <a:gd name="connsiteX31" fmla="*/ 43637 w 89837"/>
                <a:gd name="connsiteY31" fmla="*/ 62505 h 147435"/>
                <a:gd name="connsiteX32" fmla="*/ 13993 w 89837"/>
                <a:gd name="connsiteY32" fmla="*/ 46040 h 147435"/>
                <a:gd name="connsiteX33" fmla="*/ 4192 w 89837"/>
                <a:gd name="connsiteY33" fmla="*/ 36204 h 147435"/>
                <a:gd name="connsiteX34" fmla="*/ 906 w 89837"/>
                <a:gd name="connsiteY34" fmla="*/ 36182 h 147435"/>
                <a:gd name="connsiteX35" fmla="*/ 94 w 89837"/>
                <a:gd name="connsiteY35" fmla="*/ 33998 h 147435"/>
                <a:gd name="connsiteX36" fmla="*/ 872 w 89837"/>
                <a:gd name="connsiteY36" fmla="*/ 32896 h 147435"/>
                <a:gd name="connsiteX37" fmla="*/ 14221 w 89837"/>
                <a:gd name="connsiteY37" fmla="*/ 26872 h 147435"/>
                <a:gd name="connsiteX38" fmla="*/ 25446 w 89837"/>
                <a:gd name="connsiteY38" fmla="*/ 25757 h 147435"/>
                <a:gd name="connsiteX39" fmla="*/ 31064 w 89837"/>
                <a:gd name="connsiteY39" fmla="*/ 32404 h 147435"/>
                <a:gd name="connsiteX40" fmla="*/ 46071 w 89837"/>
                <a:gd name="connsiteY40" fmla="*/ 22951 h 147435"/>
                <a:gd name="connsiteX41" fmla="*/ 37065 w 89837"/>
                <a:gd name="connsiteY41" fmla="*/ 13162 h 147435"/>
                <a:gd name="connsiteX42" fmla="*/ 36242 w 89837"/>
                <a:gd name="connsiteY42" fmla="*/ 10967 h 147435"/>
                <a:gd name="connsiteX43" fmla="*/ 37065 w 89837"/>
                <a:gd name="connsiteY43" fmla="*/ 9870 h 147435"/>
                <a:gd name="connsiteX44" fmla="*/ 30464 w 89837"/>
                <a:gd name="connsiteY44" fmla="*/ 0 h 147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89837" h="147435">
                  <a:moveTo>
                    <a:pt x="30464" y="0"/>
                  </a:moveTo>
                  <a:cubicBezTo>
                    <a:pt x="32670" y="0"/>
                    <a:pt x="34882" y="0"/>
                    <a:pt x="37088" y="6"/>
                  </a:cubicBezTo>
                  <a:cubicBezTo>
                    <a:pt x="38459" y="1400"/>
                    <a:pt x="40362" y="1914"/>
                    <a:pt x="41968" y="2932"/>
                  </a:cubicBezTo>
                  <a:cubicBezTo>
                    <a:pt x="43620" y="4103"/>
                    <a:pt x="44545" y="5761"/>
                    <a:pt x="45180" y="7624"/>
                  </a:cubicBezTo>
                  <a:cubicBezTo>
                    <a:pt x="45648" y="10567"/>
                    <a:pt x="48569" y="11281"/>
                    <a:pt x="50215" y="13162"/>
                  </a:cubicBezTo>
                  <a:lnTo>
                    <a:pt x="50215" y="13156"/>
                  </a:lnTo>
                  <a:cubicBezTo>
                    <a:pt x="51312" y="14253"/>
                    <a:pt x="52301" y="15459"/>
                    <a:pt x="53501" y="16453"/>
                  </a:cubicBezTo>
                  <a:cubicBezTo>
                    <a:pt x="53506" y="17551"/>
                    <a:pt x="53512" y="18654"/>
                    <a:pt x="53518" y="19757"/>
                  </a:cubicBezTo>
                  <a:cubicBezTo>
                    <a:pt x="54627" y="20820"/>
                    <a:pt x="55712" y="21906"/>
                    <a:pt x="56776" y="23014"/>
                  </a:cubicBezTo>
                  <a:cubicBezTo>
                    <a:pt x="57879" y="23020"/>
                    <a:pt x="58976" y="23020"/>
                    <a:pt x="60079" y="23026"/>
                  </a:cubicBezTo>
                  <a:cubicBezTo>
                    <a:pt x="72332" y="27832"/>
                    <a:pt x="55147" y="34507"/>
                    <a:pt x="61250" y="40245"/>
                  </a:cubicBezTo>
                  <a:cubicBezTo>
                    <a:pt x="65525" y="44268"/>
                    <a:pt x="76778" y="42320"/>
                    <a:pt x="73183" y="53418"/>
                  </a:cubicBezTo>
                  <a:cubicBezTo>
                    <a:pt x="72252" y="54498"/>
                    <a:pt x="70989" y="55184"/>
                    <a:pt x="69806" y="55973"/>
                  </a:cubicBezTo>
                  <a:cubicBezTo>
                    <a:pt x="70497" y="55744"/>
                    <a:pt x="71120" y="55355"/>
                    <a:pt x="71874" y="55155"/>
                  </a:cubicBezTo>
                  <a:cubicBezTo>
                    <a:pt x="76669" y="55298"/>
                    <a:pt x="77310" y="60082"/>
                    <a:pt x="80127" y="62402"/>
                  </a:cubicBezTo>
                  <a:cubicBezTo>
                    <a:pt x="86636" y="75421"/>
                    <a:pt x="87288" y="89748"/>
                    <a:pt x="88665" y="103761"/>
                  </a:cubicBezTo>
                  <a:cubicBezTo>
                    <a:pt x="89889" y="116226"/>
                    <a:pt x="89511" y="128850"/>
                    <a:pt x="89837" y="141400"/>
                  </a:cubicBezTo>
                  <a:cubicBezTo>
                    <a:pt x="85208" y="147110"/>
                    <a:pt x="80418" y="150316"/>
                    <a:pt x="73675" y="143886"/>
                  </a:cubicBezTo>
                  <a:cubicBezTo>
                    <a:pt x="70218" y="140589"/>
                    <a:pt x="64822" y="139537"/>
                    <a:pt x="62188" y="134102"/>
                  </a:cubicBezTo>
                  <a:cubicBezTo>
                    <a:pt x="65137" y="129622"/>
                    <a:pt x="71858" y="138149"/>
                    <a:pt x="74315" y="129879"/>
                  </a:cubicBezTo>
                  <a:cubicBezTo>
                    <a:pt x="68811" y="128353"/>
                    <a:pt x="65451" y="123913"/>
                    <a:pt x="63371" y="118415"/>
                  </a:cubicBezTo>
                  <a:cubicBezTo>
                    <a:pt x="74103" y="102070"/>
                    <a:pt x="72029" y="90788"/>
                    <a:pt x="54787" y="83502"/>
                  </a:cubicBezTo>
                  <a:cubicBezTo>
                    <a:pt x="47449" y="80399"/>
                    <a:pt x="50135" y="76672"/>
                    <a:pt x="50215" y="72369"/>
                  </a:cubicBezTo>
                  <a:cubicBezTo>
                    <a:pt x="50672" y="71923"/>
                    <a:pt x="51129" y="71477"/>
                    <a:pt x="51587" y="71026"/>
                  </a:cubicBezTo>
                  <a:cubicBezTo>
                    <a:pt x="53427" y="70603"/>
                    <a:pt x="55061" y="71032"/>
                    <a:pt x="56376" y="72055"/>
                  </a:cubicBezTo>
                  <a:cubicBezTo>
                    <a:pt x="56244" y="71866"/>
                    <a:pt x="56553" y="72449"/>
                    <a:pt x="56553" y="72449"/>
                  </a:cubicBezTo>
                  <a:cubicBezTo>
                    <a:pt x="56553" y="72449"/>
                    <a:pt x="55878" y="71723"/>
                    <a:pt x="55758" y="71649"/>
                  </a:cubicBezTo>
                  <a:cubicBezTo>
                    <a:pt x="53243" y="69843"/>
                    <a:pt x="50718" y="68243"/>
                    <a:pt x="49409" y="65397"/>
                  </a:cubicBezTo>
                  <a:cubicBezTo>
                    <a:pt x="48581" y="64311"/>
                    <a:pt x="47877" y="63168"/>
                    <a:pt x="47283" y="62002"/>
                  </a:cubicBezTo>
                  <a:cubicBezTo>
                    <a:pt x="46746" y="60870"/>
                    <a:pt x="47089" y="58727"/>
                    <a:pt x="45917" y="58590"/>
                  </a:cubicBezTo>
                  <a:cubicBezTo>
                    <a:pt x="44545" y="58430"/>
                    <a:pt x="45895" y="60510"/>
                    <a:pt x="45014" y="61299"/>
                  </a:cubicBezTo>
                  <a:cubicBezTo>
                    <a:pt x="44551" y="61711"/>
                    <a:pt x="44094" y="62105"/>
                    <a:pt x="43637" y="62505"/>
                  </a:cubicBezTo>
                  <a:cubicBezTo>
                    <a:pt x="33756" y="57018"/>
                    <a:pt x="23875" y="51532"/>
                    <a:pt x="13993" y="46040"/>
                  </a:cubicBezTo>
                  <a:cubicBezTo>
                    <a:pt x="12033" y="41462"/>
                    <a:pt x="6415" y="40525"/>
                    <a:pt x="4192" y="36204"/>
                  </a:cubicBezTo>
                  <a:cubicBezTo>
                    <a:pt x="3095" y="36199"/>
                    <a:pt x="1998" y="36187"/>
                    <a:pt x="906" y="36182"/>
                  </a:cubicBezTo>
                  <a:cubicBezTo>
                    <a:pt x="106" y="35462"/>
                    <a:pt x="-163" y="34736"/>
                    <a:pt x="94" y="33998"/>
                  </a:cubicBezTo>
                  <a:cubicBezTo>
                    <a:pt x="351" y="33261"/>
                    <a:pt x="609" y="32896"/>
                    <a:pt x="872" y="32896"/>
                  </a:cubicBezTo>
                  <a:cubicBezTo>
                    <a:pt x="5895" y="32273"/>
                    <a:pt x="11296" y="34433"/>
                    <a:pt x="14221" y="26872"/>
                  </a:cubicBezTo>
                  <a:cubicBezTo>
                    <a:pt x="17622" y="18088"/>
                    <a:pt x="18611" y="18448"/>
                    <a:pt x="25446" y="25757"/>
                  </a:cubicBezTo>
                  <a:cubicBezTo>
                    <a:pt x="26926" y="27341"/>
                    <a:pt x="28252" y="29066"/>
                    <a:pt x="31064" y="32404"/>
                  </a:cubicBezTo>
                  <a:cubicBezTo>
                    <a:pt x="33944" y="24837"/>
                    <a:pt x="37162" y="18665"/>
                    <a:pt x="46071" y="22951"/>
                  </a:cubicBezTo>
                  <a:cubicBezTo>
                    <a:pt x="44551" y="15236"/>
                    <a:pt x="38447" y="17128"/>
                    <a:pt x="37065" y="13162"/>
                  </a:cubicBezTo>
                  <a:cubicBezTo>
                    <a:pt x="36242" y="12430"/>
                    <a:pt x="35967" y="11699"/>
                    <a:pt x="36242" y="10967"/>
                  </a:cubicBezTo>
                  <a:cubicBezTo>
                    <a:pt x="36516" y="10236"/>
                    <a:pt x="36791" y="9870"/>
                    <a:pt x="37065" y="9870"/>
                  </a:cubicBezTo>
                  <a:cubicBezTo>
                    <a:pt x="34859" y="6578"/>
                    <a:pt x="32664" y="3292"/>
                    <a:pt x="30464" y="0"/>
                  </a:cubicBezTo>
                  <a:close/>
                </a:path>
              </a:pathLst>
            </a:custGeom>
            <a:grpFill/>
            <a:ln w="5715" cap="flat">
              <a:noFill/>
              <a:prstDash val="solid"/>
              <a:miter/>
            </a:ln>
          </p:spPr>
          <p:txBody>
            <a:bodyPr rtlCol="0" anchor="ctr"/>
            <a:lstStyle/>
            <a:p>
              <a:endParaRPr lang="zh-CN" altLang="en-US"/>
            </a:p>
          </p:txBody>
        </p:sp>
        <p:sp>
          <p:nvSpPr>
            <p:cNvPr id="3290" name="任意多边形: 形状 3289">
              <a:extLst>
                <a:ext uri="{FF2B5EF4-FFF2-40B4-BE49-F238E27FC236}">
                  <a16:creationId xmlns:a16="http://schemas.microsoft.com/office/drawing/2014/main" id="{AFED4687-4574-7E3A-52B4-B9D6AA57FB78}"/>
                </a:ext>
              </a:extLst>
            </p:cNvPr>
            <p:cNvSpPr/>
            <p:nvPr/>
          </p:nvSpPr>
          <p:spPr>
            <a:xfrm>
              <a:off x="7498919" y="487988"/>
              <a:ext cx="93339" cy="81093"/>
            </a:xfrm>
            <a:custGeom>
              <a:avLst/>
              <a:gdLst>
                <a:gd name="connsiteX0" fmla="*/ 32540 w 93339"/>
                <a:gd name="connsiteY0" fmla="*/ 6850 h 81093"/>
                <a:gd name="connsiteX1" fmla="*/ 48336 w 93339"/>
                <a:gd name="connsiteY1" fmla="*/ 1358 h 81093"/>
                <a:gd name="connsiteX2" fmla="*/ 51606 w 93339"/>
                <a:gd name="connsiteY2" fmla="*/ 18000 h 81093"/>
                <a:gd name="connsiteX3" fmla="*/ 53109 w 93339"/>
                <a:gd name="connsiteY3" fmla="*/ 22687 h 81093"/>
                <a:gd name="connsiteX4" fmla="*/ 60498 w 93339"/>
                <a:gd name="connsiteY4" fmla="*/ 19006 h 81093"/>
                <a:gd name="connsiteX5" fmla="*/ 73420 w 93339"/>
                <a:gd name="connsiteY5" fmla="*/ 15543 h 81093"/>
                <a:gd name="connsiteX6" fmla="*/ 75637 w 93339"/>
                <a:gd name="connsiteY6" fmla="*/ 18755 h 81093"/>
                <a:gd name="connsiteX7" fmla="*/ 80100 w 93339"/>
                <a:gd name="connsiteY7" fmla="*/ 32345 h 81093"/>
                <a:gd name="connsiteX8" fmla="*/ 66659 w 93339"/>
                <a:gd name="connsiteY8" fmla="*/ 43112 h 81093"/>
                <a:gd name="connsiteX9" fmla="*/ 71779 w 93339"/>
                <a:gd name="connsiteY9" fmla="*/ 62463 h 81093"/>
                <a:gd name="connsiteX10" fmla="*/ 78666 w 93339"/>
                <a:gd name="connsiteY10" fmla="*/ 59628 h 81093"/>
                <a:gd name="connsiteX11" fmla="*/ 81398 w 93339"/>
                <a:gd name="connsiteY11" fmla="*/ 57594 h 81093"/>
                <a:gd name="connsiteX12" fmla="*/ 92925 w 93339"/>
                <a:gd name="connsiteY12" fmla="*/ 81094 h 81093"/>
                <a:gd name="connsiteX13" fmla="*/ 48502 w 93339"/>
                <a:gd name="connsiteY13" fmla="*/ 73624 h 81093"/>
                <a:gd name="connsiteX14" fmla="*/ 6297 w 93339"/>
                <a:gd name="connsiteY14" fmla="*/ 52879 h 81093"/>
                <a:gd name="connsiteX15" fmla="*/ 12160 w 93339"/>
                <a:gd name="connsiteY15" fmla="*/ 48656 h 81093"/>
                <a:gd name="connsiteX16" fmla="*/ 6383 w 93339"/>
                <a:gd name="connsiteY16" fmla="*/ 34797 h 81093"/>
                <a:gd name="connsiteX17" fmla="*/ 405 w 93339"/>
                <a:gd name="connsiteY17" fmla="*/ 26556 h 81093"/>
                <a:gd name="connsiteX18" fmla="*/ 8806 w 93339"/>
                <a:gd name="connsiteY18" fmla="*/ 12331 h 81093"/>
                <a:gd name="connsiteX19" fmla="*/ 16487 w 93339"/>
                <a:gd name="connsiteY19" fmla="*/ 14428 h 81093"/>
                <a:gd name="connsiteX20" fmla="*/ 27380 w 93339"/>
                <a:gd name="connsiteY20" fmla="*/ 24070 h 81093"/>
                <a:gd name="connsiteX21" fmla="*/ 32540 w 93339"/>
                <a:gd name="connsiteY21" fmla="*/ 6850 h 81093"/>
                <a:gd name="connsiteX22" fmla="*/ 32540 w 93339"/>
                <a:gd name="connsiteY22" fmla="*/ 6850 h 81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339" h="81093">
                  <a:moveTo>
                    <a:pt x="32540" y="6850"/>
                  </a:moveTo>
                  <a:cubicBezTo>
                    <a:pt x="37735" y="4370"/>
                    <a:pt x="42610" y="-3019"/>
                    <a:pt x="48336" y="1358"/>
                  </a:cubicBezTo>
                  <a:cubicBezTo>
                    <a:pt x="52520" y="4553"/>
                    <a:pt x="53160" y="11851"/>
                    <a:pt x="51606" y="18000"/>
                  </a:cubicBezTo>
                  <a:cubicBezTo>
                    <a:pt x="51223" y="19503"/>
                    <a:pt x="50445" y="21235"/>
                    <a:pt x="53109" y="22687"/>
                  </a:cubicBezTo>
                  <a:cubicBezTo>
                    <a:pt x="56063" y="23601"/>
                    <a:pt x="59978" y="22115"/>
                    <a:pt x="60498" y="19006"/>
                  </a:cubicBezTo>
                  <a:cubicBezTo>
                    <a:pt x="62361" y="7862"/>
                    <a:pt x="69333" y="17915"/>
                    <a:pt x="73420" y="15543"/>
                  </a:cubicBezTo>
                  <a:cubicBezTo>
                    <a:pt x="76757" y="13605"/>
                    <a:pt x="76254" y="16674"/>
                    <a:pt x="75637" y="18755"/>
                  </a:cubicBezTo>
                  <a:cubicBezTo>
                    <a:pt x="73271" y="26699"/>
                    <a:pt x="73265" y="26699"/>
                    <a:pt x="80100" y="32345"/>
                  </a:cubicBezTo>
                  <a:cubicBezTo>
                    <a:pt x="72654" y="32997"/>
                    <a:pt x="69476" y="37786"/>
                    <a:pt x="66659" y="43112"/>
                  </a:cubicBezTo>
                  <a:cubicBezTo>
                    <a:pt x="62744" y="50507"/>
                    <a:pt x="64681" y="58497"/>
                    <a:pt x="71779" y="62463"/>
                  </a:cubicBezTo>
                  <a:cubicBezTo>
                    <a:pt x="75008" y="64269"/>
                    <a:pt x="78049" y="65006"/>
                    <a:pt x="78666" y="59628"/>
                  </a:cubicBezTo>
                  <a:cubicBezTo>
                    <a:pt x="78797" y="58485"/>
                    <a:pt x="79815" y="53713"/>
                    <a:pt x="81398" y="57594"/>
                  </a:cubicBezTo>
                  <a:cubicBezTo>
                    <a:pt x="84615" y="65463"/>
                    <a:pt x="95594" y="68972"/>
                    <a:pt x="92925" y="81094"/>
                  </a:cubicBezTo>
                  <a:cubicBezTo>
                    <a:pt x="79375" y="70727"/>
                    <a:pt x="65310" y="61749"/>
                    <a:pt x="48502" y="73624"/>
                  </a:cubicBezTo>
                  <a:cubicBezTo>
                    <a:pt x="33769" y="68064"/>
                    <a:pt x="19979" y="60577"/>
                    <a:pt x="6297" y="52879"/>
                  </a:cubicBezTo>
                  <a:cubicBezTo>
                    <a:pt x="9040" y="52485"/>
                    <a:pt x="12641" y="51879"/>
                    <a:pt x="12160" y="48656"/>
                  </a:cubicBezTo>
                  <a:cubicBezTo>
                    <a:pt x="11435" y="43746"/>
                    <a:pt x="13081" y="37557"/>
                    <a:pt x="6383" y="34797"/>
                  </a:cubicBezTo>
                  <a:cubicBezTo>
                    <a:pt x="2931" y="33374"/>
                    <a:pt x="-1344" y="31288"/>
                    <a:pt x="405" y="26556"/>
                  </a:cubicBezTo>
                  <a:cubicBezTo>
                    <a:pt x="2297" y="21418"/>
                    <a:pt x="7846" y="18200"/>
                    <a:pt x="8806" y="12331"/>
                  </a:cubicBezTo>
                  <a:cubicBezTo>
                    <a:pt x="11400" y="12983"/>
                    <a:pt x="14447" y="12994"/>
                    <a:pt x="16487" y="14428"/>
                  </a:cubicBezTo>
                  <a:cubicBezTo>
                    <a:pt x="20350" y="17143"/>
                    <a:pt x="23636" y="20675"/>
                    <a:pt x="27380" y="24070"/>
                  </a:cubicBezTo>
                  <a:cubicBezTo>
                    <a:pt x="30243" y="18172"/>
                    <a:pt x="38055" y="14508"/>
                    <a:pt x="32540" y="6850"/>
                  </a:cubicBezTo>
                  <a:lnTo>
                    <a:pt x="32540" y="6850"/>
                  </a:lnTo>
                  <a:close/>
                </a:path>
              </a:pathLst>
            </a:custGeom>
            <a:grpFill/>
            <a:ln w="5715" cap="flat">
              <a:noFill/>
              <a:prstDash val="solid"/>
              <a:miter/>
            </a:ln>
          </p:spPr>
          <p:txBody>
            <a:bodyPr rtlCol="0" anchor="ctr"/>
            <a:lstStyle/>
            <a:p>
              <a:endParaRPr lang="zh-CN" altLang="en-US"/>
            </a:p>
          </p:txBody>
        </p:sp>
        <p:sp>
          <p:nvSpPr>
            <p:cNvPr id="3291" name="任意多边形: 形状 3290">
              <a:extLst>
                <a:ext uri="{FF2B5EF4-FFF2-40B4-BE49-F238E27FC236}">
                  <a16:creationId xmlns:a16="http://schemas.microsoft.com/office/drawing/2014/main" id="{888A8CF9-FDB0-C1EB-AB05-27596F24D369}"/>
                </a:ext>
              </a:extLst>
            </p:cNvPr>
            <p:cNvSpPr/>
            <p:nvPr/>
          </p:nvSpPr>
          <p:spPr>
            <a:xfrm>
              <a:off x="8085295" y="1372708"/>
              <a:ext cx="156766" cy="89990"/>
            </a:xfrm>
            <a:custGeom>
              <a:avLst/>
              <a:gdLst>
                <a:gd name="connsiteX0" fmla="*/ 41398 w 156766"/>
                <a:gd name="connsiteY0" fmla="*/ 30010 h 89990"/>
                <a:gd name="connsiteX1" fmla="*/ 27916 w 156766"/>
                <a:gd name="connsiteY1" fmla="*/ 51772 h 89990"/>
                <a:gd name="connsiteX2" fmla="*/ 38163 w 156766"/>
                <a:gd name="connsiteY2" fmla="*/ 59510 h 89990"/>
                <a:gd name="connsiteX3" fmla="*/ 57983 w 156766"/>
                <a:gd name="connsiteY3" fmla="*/ 77067 h 89990"/>
                <a:gd name="connsiteX4" fmla="*/ 67001 w 156766"/>
                <a:gd name="connsiteY4" fmla="*/ 80770 h 89990"/>
                <a:gd name="connsiteX5" fmla="*/ 70047 w 156766"/>
                <a:gd name="connsiteY5" fmla="*/ 80822 h 89990"/>
                <a:gd name="connsiteX6" fmla="*/ 117590 w 156766"/>
                <a:gd name="connsiteY6" fmla="*/ 88034 h 89990"/>
                <a:gd name="connsiteX7" fmla="*/ 102897 w 156766"/>
                <a:gd name="connsiteY7" fmla="*/ 61745 h 89990"/>
                <a:gd name="connsiteX8" fmla="*/ 104606 w 156766"/>
                <a:gd name="connsiteY8" fmla="*/ 71123 h 89990"/>
                <a:gd name="connsiteX9" fmla="*/ 87169 w 156766"/>
                <a:gd name="connsiteY9" fmla="*/ 62453 h 89990"/>
                <a:gd name="connsiteX10" fmla="*/ 70756 w 156766"/>
                <a:gd name="connsiteY10" fmla="*/ 48932 h 89990"/>
                <a:gd name="connsiteX11" fmla="*/ 66007 w 156766"/>
                <a:gd name="connsiteY11" fmla="*/ 40285 h 89990"/>
                <a:gd name="connsiteX12" fmla="*/ 115333 w 156766"/>
                <a:gd name="connsiteY12" fmla="*/ 61791 h 89990"/>
                <a:gd name="connsiteX13" fmla="*/ 127489 w 156766"/>
                <a:gd name="connsiteY13" fmla="*/ 66271 h 89990"/>
                <a:gd name="connsiteX14" fmla="*/ 134455 w 156766"/>
                <a:gd name="connsiteY14" fmla="*/ 69723 h 89990"/>
                <a:gd name="connsiteX15" fmla="*/ 156767 w 156766"/>
                <a:gd name="connsiteY15" fmla="*/ 82845 h 89990"/>
                <a:gd name="connsiteX16" fmla="*/ 43250 w 156766"/>
                <a:gd name="connsiteY16" fmla="*/ 82696 h 89990"/>
                <a:gd name="connsiteX17" fmla="*/ 37775 w 156766"/>
                <a:gd name="connsiteY17" fmla="*/ 79536 h 89990"/>
                <a:gd name="connsiteX18" fmla="*/ 18018 w 156766"/>
                <a:gd name="connsiteY18" fmla="*/ 66574 h 89990"/>
                <a:gd name="connsiteX19" fmla="*/ 15137 w 156766"/>
                <a:gd name="connsiteY19" fmla="*/ 13482 h 89990"/>
                <a:gd name="connsiteX20" fmla="*/ 31220 w 156766"/>
                <a:gd name="connsiteY20" fmla="*/ 0 h 89990"/>
                <a:gd name="connsiteX21" fmla="*/ 36346 w 156766"/>
                <a:gd name="connsiteY21" fmla="*/ 7818 h 89990"/>
                <a:gd name="connsiteX22" fmla="*/ 38415 w 156766"/>
                <a:gd name="connsiteY22" fmla="*/ 14425 h 89990"/>
                <a:gd name="connsiteX23" fmla="*/ 41398 w 156766"/>
                <a:gd name="connsiteY23" fmla="*/ 30010 h 89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6766" h="89990">
                  <a:moveTo>
                    <a:pt x="41398" y="30010"/>
                  </a:moveTo>
                  <a:cubicBezTo>
                    <a:pt x="28848" y="31970"/>
                    <a:pt x="32248" y="44520"/>
                    <a:pt x="27916" y="51772"/>
                  </a:cubicBezTo>
                  <a:cubicBezTo>
                    <a:pt x="25910" y="55133"/>
                    <a:pt x="32711" y="59105"/>
                    <a:pt x="38163" y="59510"/>
                  </a:cubicBezTo>
                  <a:cubicBezTo>
                    <a:pt x="54194" y="60693"/>
                    <a:pt x="54188" y="60750"/>
                    <a:pt x="57983" y="77067"/>
                  </a:cubicBezTo>
                  <a:cubicBezTo>
                    <a:pt x="59080" y="81787"/>
                    <a:pt x="59080" y="81770"/>
                    <a:pt x="67001" y="80770"/>
                  </a:cubicBezTo>
                  <a:cubicBezTo>
                    <a:pt x="68013" y="80644"/>
                    <a:pt x="69379" y="80330"/>
                    <a:pt x="70047" y="80822"/>
                  </a:cubicBezTo>
                  <a:cubicBezTo>
                    <a:pt x="84335" y="91423"/>
                    <a:pt x="100383" y="78581"/>
                    <a:pt x="117590" y="88034"/>
                  </a:cubicBezTo>
                  <a:cubicBezTo>
                    <a:pt x="113093" y="75769"/>
                    <a:pt x="113721" y="65945"/>
                    <a:pt x="102897" y="61745"/>
                  </a:cubicBezTo>
                  <a:cubicBezTo>
                    <a:pt x="99234" y="65620"/>
                    <a:pt x="106126" y="67774"/>
                    <a:pt x="104606" y="71123"/>
                  </a:cubicBezTo>
                  <a:cubicBezTo>
                    <a:pt x="96308" y="73238"/>
                    <a:pt x="90164" y="71340"/>
                    <a:pt x="87169" y="62453"/>
                  </a:cubicBezTo>
                  <a:cubicBezTo>
                    <a:pt x="84552" y="54687"/>
                    <a:pt x="79928" y="49332"/>
                    <a:pt x="70756" y="48932"/>
                  </a:cubicBezTo>
                  <a:cubicBezTo>
                    <a:pt x="67515" y="48789"/>
                    <a:pt x="65390" y="45829"/>
                    <a:pt x="66007" y="40285"/>
                  </a:cubicBezTo>
                  <a:cubicBezTo>
                    <a:pt x="82523" y="49086"/>
                    <a:pt x="100937" y="50366"/>
                    <a:pt x="115333" y="61791"/>
                  </a:cubicBezTo>
                  <a:cubicBezTo>
                    <a:pt x="118705" y="64465"/>
                    <a:pt x="122928" y="66094"/>
                    <a:pt x="127489" y="66271"/>
                  </a:cubicBezTo>
                  <a:cubicBezTo>
                    <a:pt x="130335" y="66380"/>
                    <a:pt x="134067" y="67328"/>
                    <a:pt x="134455" y="69723"/>
                  </a:cubicBezTo>
                  <a:cubicBezTo>
                    <a:pt x="136679" y="83422"/>
                    <a:pt x="147840" y="81084"/>
                    <a:pt x="156767" y="82845"/>
                  </a:cubicBezTo>
                  <a:cubicBezTo>
                    <a:pt x="118916" y="89160"/>
                    <a:pt x="81060" y="95195"/>
                    <a:pt x="43250" y="82696"/>
                  </a:cubicBezTo>
                  <a:cubicBezTo>
                    <a:pt x="41289" y="82050"/>
                    <a:pt x="39592" y="80610"/>
                    <a:pt x="37775" y="79536"/>
                  </a:cubicBezTo>
                  <a:cubicBezTo>
                    <a:pt x="35957" y="67951"/>
                    <a:pt x="28173" y="65448"/>
                    <a:pt x="18018" y="66574"/>
                  </a:cubicBezTo>
                  <a:cubicBezTo>
                    <a:pt x="-5099" y="46663"/>
                    <a:pt x="-5877" y="34690"/>
                    <a:pt x="15137" y="13482"/>
                  </a:cubicBezTo>
                  <a:cubicBezTo>
                    <a:pt x="20030" y="8544"/>
                    <a:pt x="24824" y="3252"/>
                    <a:pt x="31220" y="0"/>
                  </a:cubicBezTo>
                  <a:cubicBezTo>
                    <a:pt x="31637" y="3452"/>
                    <a:pt x="33168" y="6058"/>
                    <a:pt x="36346" y="7818"/>
                  </a:cubicBezTo>
                  <a:cubicBezTo>
                    <a:pt x="38923" y="9253"/>
                    <a:pt x="40855" y="11819"/>
                    <a:pt x="38415" y="14425"/>
                  </a:cubicBezTo>
                  <a:cubicBezTo>
                    <a:pt x="32042" y="21248"/>
                    <a:pt x="39301" y="25055"/>
                    <a:pt x="41398" y="30010"/>
                  </a:cubicBezTo>
                  <a:close/>
                </a:path>
              </a:pathLst>
            </a:custGeom>
            <a:grpFill/>
            <a:ln w="5715" cap="flat">
              <a:noFill/>
              <a:prstDash val="solid"/>
              <a:miter/>
            </a:ln>
          </p:spPr>
          <p:txBody>
            <a:bodyPr rtlCol="0" anchor="ctr"/>
            <a:lstStyle/>
            <a:p>
              <a:endParaRPr lang="zh-CN" altLang="en-US"/>
            </a:p>
          </p:txBody>
        </p:sp>
        <p:sp>
          <p:nvSpPr>
            <p:cNvPr id="3292" name="任意多边形: 形状 3291">
              <a:extLst>
                <a:ext uri="{FF2B5EF4-FFF2-40B4-BE49-F238E27FC236}">
                  <a16:creationId xmlns:a16="http://schemas.microsoft.com/office/drawing/2014/main" id="{AE83EB61-300F-2200-9F2D-CE77A987C474}"/>
                </a:ext>
              </a:extLst>
            </p:cNvPr>
            <p:cNvSpPr/>
            <p:nvPr/>
          </p:nvSpPr>
          <p:spPr>
            <a:xfrm>
              <a:off x="7940196" y="731651"/>
              <a:ext cx="122478" cy="96609"/>
            </a:xfrm>
            <a:custGeom>
              <a:avLst/>
              <a:gdLst>
                <a:gd name="connsiteX0" fmla="*/ 61528 w 122478"/>
                <a:gd name="connsiteY0" fmla="*/ 55950 h 96609"/>
                <a:gd name="connsiteX1" fmla="*/ 63700 w 122478"/>
                <a:gd name="connsiteY1" fmla="*/ 45875 h 96609"/>
                <a:gd name="connsiteX2" fmla="*/ 48560 w 122478"/>
                <a:gd name="connsiteY2" fmla="*/ 32010 h 96609"/>
                <a:gd name="connsiteX3" fmla="*/ 36422 w 122478"/>
                <a:gd name="connsiteY3" fmla="*/ 25609 h 96609"/>
                <a:gd name="connsiteX4" fmla="*/ 40617 w 122478"/>
                <a:gd name="connsiteY4" fmla="*/ 38862 h 96609"/>
                <a:gd name="connsiteX5" fmla="*/ 38434 w 122478"/>
                <a:gd name="connsiteY5" fmla="*/ 40520 h 96609"/>
                <a:gd name="connsiteX6" fmla="*/ 27872 w 122478"/>
                <a:gd name="connsiteY6" fmla="*/ 32341 h 96609"/>
                <a:gd name="connsiteX7" fmla="*/ 9613 w 122478"/>
                <a:gd name="connsiteY7" fmla="*/ 20043 h 96609"/>
                <a:gd name="connsiteX8" fmla="*/ 0 w 122478"/>
                <a:gd name="connsiteY8" fmla="*/ 19431 h 96609"/>
                <a:gd name="connsiteX9" fmla="*/ 22077 w 122478"/>
                <a:gd name="connsiteY9" fmla="*/ 15819 h 96609"/>
                <a:gd name="connsiteX10" fmla="*/ 52955 w 122478"/>
                <a:gd name="connsiteY10" fmla="*/ 17071 h 96609"/>
                <a:gd name="connsiteX11" fmla="*/ 55744 w 122478"/>
                <a:gd name="connsiteY11" fmla="*/ 14122 h 96609"/>
                <a:gd name="connsiteX12" fmla="*/ 54641 w 122478"/>
                <a:gd name="connsiteY12" fmla="*/ 9893 h 96609"/>
                <a:gd name="connsiteX13" fmla="*/ 45080 w 122478"/>
                <a:gd name="connsiteY13" fmla="*/ 23 h 96609"/>
                <a:gd name="connsiteX14" fmla="*/ 45080 w 122478"/>
                <a:gd name="connsiteY14" fmla="*/ 12 h 96609"/>
                <a:gd name="connsiteX15" fmla="*/ 55990 w 122478"/>
                <a:gd name="connsiteY15" fmla="*/ 2092 h 96609"/>
                <a:gd name="connsiteX16" fmla="*/ 64545 w 122478"/>
                <a:gd name="connsiteY16" fmla="*/ 360 h 96609"/>
                <a:gd name="connsiteX17" fmla="*/ 117969 w 122478"/>
                <a:gd name="connsiteY17" fmla="*/ 58602 h 96609"/>
                <a:gd name="connsiteX18" fmla="*/ 117855 w 122478"/>
                <a:gd name="connsiteY18" fmla="*/ 60642 h 96609"/>
                <a:gd name="connsiteX19" fmla="*/ 122056 w 122478"/>
                <a:gd name="connsiteY19" fmla="*/ 74055 h 96609"/>
                <a:gd name="connsiteX20" fmla="*/ 120718 w 122478"/>
                <a:gd name="connsiteY20" fmla="*/ 75673 h 96609"/>
                <a:gd name="connsiteX21" fmla="*/ 100904 w 122478"/>
                <a:gd name="connsiteY21" fmla="*/ 65763 h 96609"/>
                <a:gd name="connsiteX22" fmla="*/ 92275 w 122478"/>
                <a:gd name="connsiteY22" fmla="*/ 63145 h 96609"/>
                <a:gd name="connsiteX23" fmla="*/ 69437 w 122478"/>
                <a:gd name="connsiteY23" fmla="*/ 52990 h 96609"/>
                <a:gd name="connsiteX24" fmla="*/ 78307 w 122478"/>
                <a:gd name="connsiteY24" fmla="*/ 68626 h 96609"/>
                <a:gd name="connsiteX25" fmla="*/ 84828 w 122478"/>
                <a:gd name="connsiteY25" fmla="*/ 81045 h 96609"/>
                <a:gd name="connsiteX26" fmla="*/ 85137 w 122478"/>
                <a:gd name="connsiteY26" fmla="*/ 89109 h 96609"/>
                <a:gd name="connsiteX27" fmla="*/ 82513 w 122478"/>
                <a:gd name="connsiteY27" fmla="*/ 96607 h 96609"/>
                <a:gd name="connsiteX28" fmla="*/ 72432 w 122478"/>
                <a:gd name="connsiteY28" fmla="*/ 89669 h 96609"/>
                <a:gd name="connsiteX29" fmla="*/ 74192 w 122478"/>
                <a:gd name="connsiteY29" fmla="*/ 87765 h 96609"/>
                <a:gd name="connsiteX30" fmla="*/ 78827 w 122478"/>
                <a:gd name="connsiteY30" fmla="*/ 80245 h 96609"/>
                <a:gd name="connsiteX31" fmla="*/ 58236 w 122478"/>
                <a:gd name="connsiteY31" fmla="*/ 62517 h 96609"/>
                <a:gd name="connsiteX32" fmla="*/ 58236 w 122478"/>
                <a:gd name="connsiteY32" fmla="*/ 62517 h 96609"/>
                <a:gd name="connsiteX33" fmla="*/ 61528 w 122478"/>
                <a:gd name="connsiteY33" fmla="*/ 55950 h 96609"/>
                <a:gd name="connsiteX34" fmla="*/ 61528 w 122478"/>
                <a:gd name="connsiteY34" fmla="*/ 55950 h 96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22478" h="96609">
                  <a:moveTo>
                    <a:pt x="61528" y="55950"/>
                  </a:moveTo>
                  <a:cubicBezTo>
                    <a:pt x="65288" y="53224"/>
                    <a:pt x="66037" y="48789"/>
                    <a:pt x="63700" y="45875"/>
                  </a:cubicBezTo>
                  <a:cubicBezTo>
                    <a:pt x="59402" y="40531"/>
                    <a:pt x="56213" y="32724"/>
                    <a:pt x="48560" y="32010"/>
                  </a:cubicBezTo>
                  <a:cubicBezTo>
                    <a:pt x="43149" y="31507"/>
                    <a:pt x="40034" y="28644"/>
                    <a:pt x="36422" y="25609"/>
                  </a:cubicBezTo>
                  <a:cubicBezTo>
                    <a:pt x="33158" y="31713"/>
                    <a:pt x="40405" y="34147"/>
                    <a:pt x="40617" y="38862"/>
                  </a:cubicBezTo>
                  <a:cubicBezTo>
                    <a:pt x="39857" y="39468"/>
                    <a:pt x="39022" y="40634"/>
                    <a:pt x="38434" y="40520"/>
                  </a:cubicBezTo>
                  <a:cubicBezTo>
                    <a:pt x="33610" y="39582"/>
                    <a:pt x="29712" y="38508"/>
                    <a:pt x="27872" y="32341"/>
                  </a:cubicBezTo>
                  <a:cubicBezTo>
                    <a:pt x="24306" y="20374"/>
                    <a:pt x="21111" y="18945"/>
                    <a:pt x="9613" y="20043"/>
                  </a:cubicBezTo>
                  <a:cubicBezTo>
                    <a:pt x="6715" y="20317"/>
                    <a:pt x="3898" y="23878"/>
                    <a:pt x="0" y="19431"/>
                  </a:cubicBezTo>
                  <a:cubicBezTo>
                    <a:pt x="6641" y="12888"/>
                    <a:pt x="16208" y="13430"/>
                    <a:pt x="22077" y="15819"/>
                  </a:cubicBezTo>
                  <a:cubicBezTo>
                    <a:pt x="32776" y="20180"/>
                    <a:pt x="42977" y="11396"/>
                    <a:pt x="52955" y="17071"/>
                  </a:cubicBezTo>
                  <a:cubicBezTo>
                    <a:pt x="54590" y="18002"/>
                    <a:pt x="55230" y="15499"/>
                    <a:pt x="55744" y="14122"/>
                  </a:cubicBezTo>
                  <a:cubicBezTo>
                    <a:pt x="56339" y="12516"/>
                    <a:pt x="56350" y="10996"/>
                    <a:pt x="54641" y="9893"/>
                  </a:cubicBezTo>
                  <a:cubicBezTo>
                    <a:pt x="50692" y="7350"/>
                    <a:pt x="45126" y="6355"/>
                    <a:pt x="45080" y="23"/>
                  </a:cubicBezTo>
                  <a:lnTo>
                    <a:pt x="45080" y="12"/>
                  </a:lnTo>
                  <a:cubicBezTo>
                    <a:pt x="48869" y="-86"/>
                    <a:pt x="52487" y="412"/>
                    <a:pt x="55990" y="2092"/>
                  </a:cubicBezTo>
                  <a:cubicBezTo>
                    <a:pt x="59122" y="3595"/>
                    <a:pt x="62202" y="3446"/>
                    <a:pt x="64545" y="360"/>
                  </a:cubicBezTo>
                  <a:cubicBezTo>
                    <a:pt x="83216" y="18980"/>
                    <a:pt x="101596" y="37868"/>
                    <a:pt x="117969" y="58602"/>
                  </a:cubicBezTo>
                  <a:cubicBezTo>
                    <a:pt x="117929" y="59282"/>
                    <a:pt x="117889" y="59962"/>
                    <a:pt x="117855" y="60642"/>
                  </a:cubicBezTo>
                  <a:cubicBezTo>
                    <a:pt x="118695" y="65288"/>
                    <a:pt x="123993" y="68540"/>
                    <a:pt x="122056" y="74055"/>
                  </a:cubicBezTo>
                  <a:cubicBezTo>
                    <a:pt x="121615" y="74592"/>
                    <a:pt x="121164" y="75135"/>
                    <a:pt x="120718" y="75673"/>
                  </a:cubicBezTo>
                  <a:cubicBezTo>
                    <a:pt x="112511" y="75598"/>
                    <a:pt x="104122" y="76175"/>
                    <a:pt x="100904" y="65763"/>
                  </a:cubicBezTo>
                  <a:cubicBezTo>
                    <a:pt x="99424" y="60985"/>
                    <a:pt x="96481" y="62654"/>
                    <a:pt x="92275" y="63145"/>
                  </a:cubicBezTo>
                  <a:cubicBezTo>
                    <a:pt x="84182" y="64100"/>
                    <a:pt x="78473" y="55801"/>
                    <a:pt x="69437" y="52990"/>
                  </a:cubicBezTo>
                  <a:cubicBezTo>
                    <a:pt x="69620" y="60774"/>
                    <a:pt x="67340" y="67323"/>
                    <a:pt x="78307" y="68626"/>
                  </a:cubicBezTo>
                  <a:cubicBezTo>
                    <a:pt x="83119" y="69197"/>
                    <a:pt x="87657" y="73947"/>
                    <a:pt x="84828" y="81045"/>
                  </a:cubicBezTo>
                  <a:cubicBezTo>
                    <a:pt x="83914" y="83348"/>
                    <a:pt x="84559" y="86491"/>
                    <a:pt x="85137" y="89109"/>
                  </a:cubicBezTo>
                  <a:cubicBezTo>
                    <a:pt x="85868" y="92412"/>
                    <a:pt x="87131" y="96498"/>
                    <a:pt x="82513" y="96607"/>
                  </a:cubicBezTo>
                  <a:cubicBezTo>
                    <a:pt x="78364" y="96704"/>
                    <a:pt x="73895" y="94623"/>
                    <a:pt x="72432" y="89669"/>
                  </a:cubicBezTo>
                  <a:cubicBezTo>
                    <a:pt x="72055" y="88394"/>
                    <a:pt x="73244" y="88228"/>
                    <a:pt x="74192" y="87765"/>
                  </a:cubicBezTo>
                  <a:cubicBezTo>
                    <a:pt x="78919" y="85479"/>
                    <a:pt x="81136" y="81353"/>
                    <a:pt x="78827" y="80245"/>
                  </a:cubicBezTo>
                  <a:cubicBezTo>
                    <a:pt x="70283" y="76118"/>
                    <a:pt x="67866" y="65123"/>
                    <a:pt x="58236" y="62517"/>
                  </a:cubicBezTo>
                  <a:lnTo>
                    <a:pt x="58236" y="62517"/>
                  </a:lnTo>
                  <a:cubicBezTo>
                    <a:pt x="59339" y="60333"/>
                    <a:pt x="60431" y="58139"/>
                    <a:pt x="61528" y="55950"/>
                  </a:cubicBezTo>
                  <a:lnTo>
                    <a:pt x="61528" y="55950"/>
                  </a:lnTo>
                  <a:close/>
                </a:path>
              </a:pathLst>
            </a:custGeom>
            <a:grpFill/>
            <a:ln w="5715" cap="flat">
              <a:noFill/>
              <a:prstDash val="solid"/>
              <a:miter/>
            </a:ln>
          </p:spPr>
          <p:txBody>
            <a:bodyPr rtlCol="0" anchor="ctr"/>
            <a:lstStyle/>
            <a:p>
              <a:endParaRPr lang="zh-CN" altLang="en-US"/>
            </a:p>
          </p:txBody>
        </p:sp>
        <p:sp>
          <p:nvSpPr>
            <p:cNvPr id="3293" name="任意多边形: 形状 3292">
              <a:extLst>
                <a:ext uri="{FF2B5EF4-FFF2-40B4-BE49-F238E27FC236}">
                  <a16:creationId xmlns:a16="http://schemas.microsoft.com/office/drawing/2014/main" id="{917072F4-EFFE-F818-CCD0-684A63E92F4B}"/>
                </a:ext>
              </a:extLst>
            </p:cNvPr>
            <p:cNvSpPr/>
            <p:nvPr/>
          </p:nvSpPr>
          <p:spPr>
            <a:xfrm>
              <a:off x="8186844" y="1040408"/>
              <a:ext cx="71195" cy="115616"/>
            </a:xfrm>
            <a:custGeom>
              <a:avLst/>
              <a:gdLst>
                <a:gd name="connsiteX0" fmla="*/ 28638 w 71195"/>
                <a:gd name="connsiteY0" fmla="*/ 79423 h 115616"/>
                <a:gd name="connsiteX1" fmla="*/ 15328 w 71195"/>
                <a:gd name="connsiteY1" fmla="*/ 63233 h 115616"/>
                <a:gd name="connsiteX2" fmla="*/ 0 w 71195"/>
                <a:gd name="connsiteY2" fmla="*/ 40716 h 115616"/>
                <a:gd name="connsiteX3" fmla="*/ 23523 w 71195"/>
                <a:gd name="connsiteY3" fmla="*/ 53506 h 115616"/>
                <a:gd name="connsiteX4" fmla="*/ 10379 w 71195"/>
                <a:gd name="connsiteY4" fmla="*/ 29708 h 115616"/>
                <a:gd name="connsiteX5" fmla="*/ 5641 w 71195"/>
                <a:gd name="connsiteY5" fmla="*/ 13564 h 115616"/>
                <a:gd name="connsiteX6" fmla="*/ 22609 w 71195"/>
                <a:gd name="connsiteY6" fmla="*/ 19696 h 115616"/>
                <a:gd name="connsiteX7" fmla="*/ 22500 w 71195"/>
                <a:gd name="connsiteY7" fmla="*/ 19736 h 115616"/>
                <a:gd name="connsiteX8" fmla="*/ 39748 w 71195"/>
                <a:gd name="connsiteY8" fmla="*/ 22645 h 115616"/>
                <a:gd name="connsiteX9" fmla="*/ 31764 w 71195"/>
                <a:gd name="connsiteY9" fmla="*/ 10437 h 115616"/>
                <a:gd name="connsiteX10" fmla="*/ 34730 w 71195"/>
                <a:gd name="connsiteY10" fmla="*/ 6728 h 115616"/>
                <a:gd name="connsiteX11" fmla="*/ 38788 w 71195"/>
                <a:gd name="connsiteY11" fmla="*/ 145 h 115616"/>
                <a:gd name="connsiteX12" fmla="*/ 41817 w 71195"/>
                <a:gd name="connsiteY12" fmla="*/ 7643 h 115616"/>
                <a:gd name="connsiteX13" fmla="*/ 54024 w 71195"/>
                <a:gd name="connsiteY13" fmla="*/ 31149 h 115616"/>
                <a:gd name="connsiteX14" fmla="*/ 54950 w 71195"/>
                <a:gd name="connsiteY14" fmla="*/ 39950 h 115616"/>
                <a:gd name="connsiteX15" fmla="*/ 64551 w 71195"/>
                <a:gd name="connsiteY15" fmla="*/ 44739 h 115616"/>
                <a:gd name="connsiteX16" fmla="*/ 62911 w 71195"/>
                <a:gd name="connsiteY16" fmla="*/ 51911 h 115616"/>
                <a:gd name="connsiteX17" fmla="*/ 64814 w 71195"/>
                <a:gd name="connsiteY17" fmla="*/ 62975 h 115616"/>
                <a:gd name="connsiteX18" fmla="*/ 63288 w 71195"/>
                <a:gd name="connsiteY18" fmla="*/ 64816 h 115616"/>
                <a:gd name="connsiteX19" fmla="*/ 64437 w 71195"/>
                <a:gd name="connsiteY19" fmla="*/ 64216 h 115616"/>
                <a:gd name="connsiteX20" fmla="*/ 64814 w 71195"/>
                <a:gd name="connsiteY20" fmla="*/ 62975 h 115616"/>
                <a:gd name="connsiteX21" fmla="*/ 71140 w 71195"/>
                <a:gd name="connsiteY21" fmla="*/ 70496 h 115616"/>
                <a:gd name="connsiteX22" fmla="*/ 66774 w 71195"/>
                <a:gd name="connsiteY22" fmla="*/ 73645 h 115616"/>
                <a:gd name="connsiteX23" fmla="*/ 57922 w 71195"/>
                <a:gd name="connsiteY23" fmla="*/ 73983 h 115616"/>
                <a:gd name="connsiteX24" fmla="*/ 55459 w 71195"/>
                <a:gd name="connsiteY24" fmla="*/ 88567 h 115616"/>
                <a:gd name="connsiteX25" fmla="*/ 46560 w 71195"/>
                <a:gd name="connsiteY25" fmla="*/ 101529 h 115616"/>
                <a:gd name="connsiteX26" fmla="*/ 52738 w 71195"/>
                <a:gd name="connsiteY26" fmla="*/ 113839 h 115616"/>
                <a:gd name="connsiteX27" fmla="*/ 45086 w 71195"/>
                <a:gd name="connsiteY27" fmla="*/ 115616 h 115616"/>
                <a:gd name="connsiteX28" fmla="*/ 35633 w 71195"/>
                <a:gd name="connsiteY28" fmla="*/ 102809 h 115616"/>
                <a:gd name="connsiteX29" fmla="*/ 39496 w 71195"/>
                <a:gd name="connsiteY29" fmla="*/ 99100 h 115616"/>
                <a:gd name="connsiteX30" fmla="*/ 41131 w 71195"/>
                <a:gd name="connsiteY30" fmla="*/ 93545 h 115616"/>
                <a:gd name="connsiteX31" fmla="*/ 28638 w 71195"/>
                <a:gd name="connsiteY31" fmla="*/ 79423 h 11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1195" h="115616">
                  <a:moveTo>
                    <a:pt x="28638" y="79423"/>
                  </a:moveTo>
                  <a:cubicBezTo>
                    <a:pt x="26043" y="72514"/>
                    <a:pt x="20820" y="67656"/>
                    <a:pt x="15328" y="63233"/>
                  </a:cubicBezTo>
                  <a:cubicBezTo>
                    <a:pt x="8298" y="57575"/>
                    <a:pt x="4463" y="50025"/>
                    <a:pt x="0" y="40716"/>
                  </a:cubicBezTo>
                  <a:cubicBezTo>
                    <a:pt x="11133" y="41127"/>
                    <a:pt x="14127" y="53477"/>
                    <a:pt x="23523" y="53506"/>
                  </a:cubicBezTo>
                  <a:cubicBezTo>
                    <a:pt x="26141" y="38578"/>
                    <a:pt x="25923" y="38944"/>
                    <a:pt x="10379" y="29708"/>
                  </a:cubicBezTo>
                  <a:cubicBezTo>
                    <a:pt x="4818" y="26405"/>
                    <a:pt x="5972" y="19353"/>
                    <a:pt x="5641" y="13564"/>
                  </a:cubicBezTo>
                  <a:cubicBezTo>
                    <a:pt x="11693" y="14512"/>
                    <a:pt x="17420" y="16364"/>
                    <a:pt x="22609" y="19696"/>
                  </a:cubicBezTo>
                  <a:lnTo>
                    <a:pt x="22500" y="19736"/>
                  </a:lnTo>
                  <a:cubicBezTo>
                    <a:pt x="28192" y="20696"/>
                    <a:pt x="33879" y="21656"/>
                    <a:pt x="39748" y="22645"/>
                  </a:cubicBezTo>
                  <a:cubicBezTo>
                    <a:pt x="38976" y="16913"/>
                    <a:pt x="33170" y="15158"/>
                    <a:pt x="31764" y="10437"/>
                  </a:cubicBezTo>
                  <a:cubicBezTo>
                    <a:pt x="32758" y="9209"/>
                    <a:pt x="33844" y="8037"/>
                    <a:pt x="34730" y="6728"/>
                  </a:cubicBezTo>
                  <a:cubicBezTo>
                    <a:pt x="36222" y="4534"/>
                    <a:pt x="33387" y="-958"/>
                    <a:pt x="38788" y="145"/>
                  </a:cubicBezTo>
                  <a:cubicBezTo>
                    <a:pt x="41742" y="745"/>
                    <a:pt x="41988" y="3682"/>
                    <a:pt x="41817" y="7643"/>
                  </a:cubicBezTo>
                  <a:cubicBezTo>
                    <a:pt x="41400" y="17164"/>
                    <a:pt x="45143" y="26571"/>
                    <a:pt x="54024" y="31149"/>
                  </a:cubicBezTo>
                  <a:cubicBezTo>
                    <a:pt x="60710" y="34595"/>
                    <a:pt x="55076" y="37052"/>
                    <a:pt x="54950" y="39950"/>
                  </a:cubicBezTo>
                  <a:cubicBezTo>
                    <a:pt x="58956" y="39927"/>
                    <a:pt x="62008" y="41836"/>
                    <a:pt x="64551" y="44739"/>
                  </a:cubicBezTo>
                  <a:cubicBezTo>
                    <a:pt x="67306" y="47882"/>
                    <a:pt x="69014" y="49242"/>
                    <a:pt x="62911" y="51911"/>
                  </a:cubicBezTo>
                  <a:cubicBezTo>
                    <a:pt x="54567" y="55552"/>
                    <a:pt x="65305" y="58929"/>
                    <a:pt x="64814" y="62975"/>
                  </a:cubicBezTo>
                  <a:cubicBezTo>
                    <a:pt x="63785" y="63158"/>
                    <a:pt x="63277" y="63776"/>
                    <a:pt x="63288" y="64816"/>
                  </a:cubicBezTo>
                  <a:cubicBezTo>
                    <a:pt x="63288" y="64816"/>
                    <a:pt x="64442" y="64221"/>
                    <a:pt x="64437" y="64216"/>
                  </a:cubicBezTo>
                  <a:cubicBezTo>
                    <a:pt x="64431" y="64210"/>
                    <a:pt x="64814" y="62975"/>
                    <a:pt x="64814" y="62975"/>
                  </a:cubicBezTo>
                  <a:cubicBezTo>
                    <a:pt x="69483" y="63330"/>
                    <a:pt x="71569" y="65827"/>
                    <a:pt x="71140" y="70496"/>
                  </a:cubicBezTo>
                  <a:cubicBezTo>
                    <a:pt x="70883" y="73262"/>
                    <a:pt x="69283" y="74085"/>
                    <a:pt x="66774" y="73645"/>
                  </a:cubicBezTo>
                  <a:cubicBezTo>
                    <a:pt x="63637" y="73097"/>
                    <a:pt x="57682" y="73525"/>
                    <a:pt x="57922" y="73983"/>
                  </a:cubicBezTo>
                  <a:cubicBezTo>
                    <a:pt x="60985" y="79772"/>
                    <a:pt x="55395" y="83761"/>
                    <a:pt x="55459" y="88567"/>
                  </a:cubicBezTo>
                  <a:cubicBezTo>
                    <a:pt x="55607" y="100123"/>
                    <a:pt x="55813" y="100123"/>
                    <a:pt x="46560" y="101529"/>
                  </a:cubicBezTo>
                  <a:cubicBezTo>
                    <a:pt x="45171" y="107341"/>
                    <a:pt x="52481" y="108873"/>
                    <a:pt x="52738" y="113839"/>
                  </a:cubicBezTo>
                  <a:cubicBezTo>
                    <a:pt x="50543" y="116199"/>
                    <a:pt x="47703" y="115405"/>
                    <a:pt x="45086" y="115616"/>
                  </a:cubicBezTo>
                  <a:cubicBezTo>
                    <a:pt x="41897" y="111370"/>
                    <a:pt x="38268" y="107375"/>
                    <a:pt x="35633" y="102809"/>
                  </a:cubicBezTo>
                  <a:cubicBezTo>
                    <a:pt x="33038" y="98306"/>
                    <a:pt x="32507" y="95825"/>
                    <a:pt x="39496" y="99100"/>
                  </a:cubicBezTo>
                  <a:cubicBezTo>
                    <a:pt x="42811" y="100654"/>
                    <a:pt x="42028" y="94677"/>
                    <a:pt x="41131" y="93545"/>
                  </a:cubicBezTo>
                  <a:cubicBezTo>
                    <a:pt x="37233" y="88630"/>
                    <a:pt x="34713" y="82401"/>
                    <a:pt x="28638" y="79423"/>
                  </a:cubicBezTo>
                  <a:close/>
                </a:path>
              </a:pathLst>
            </a:custGeom>
            <a:grpFill/>
            <a:ln w="5715" cap="flat">
              <a:noFill/>
              <a:prstDash val="solid"/>
              <a:miter/>
            </a:ln>
          </p:spPr>
          <p:txBody>
            <a:bodyPr rtlCol="0" anchor="ctr"/>
            <a:lstStyle/>
            <a:p>
              <a:endParaRPr lang="zh-CN" altLang="en-US"/>
            </a:p>
          </p:txBody>
        </p:sp>
        <p:sp>
          <p:nvSpPr>
            <p:cNvPr id="3294" name="任意多边形: 形状 3293">
              <a:extLst>
                <a:ext uri="{FF2B5EF4-FFF2-40B4-BE49-F238E27FC236}">
                  <a16:creationId xmlns:a16="http://schemas.microsoft.com/office/drawing/2014/main" id="{86D0170C-F586-E24F-391E-349F6F4B71A6}"/>
                </a:ext>
              </a:extLst>
            </p:cNvPr>
            <p:cNvSpPr/>
            <p:nvPr/>
          </p:nvSpPr>
          <p:spPr>
            <a:xfrm>
              <a:off x="8084855" y="1113542"/>
              <a:ext cx="86318" cy="88659"/>
            </a:xfrm>
            <a:custGeom>
              <a:avLst/>
              <a:gdLst>
                <a:gd name="connsiteX0" fmla="*/ 77997 w 86318"/>
                <a:gd name="connsiteY0" fmla="*/ 16170 h 88659"/>
                <a:gd name="connsiteX1" fmla="*/ 79174 w 86318"/>
                <a:gd name="connsiteY1" fmla="*/ 23857 h 88659"/>
                <a:gd name="connsiteX2" fmla="*/ 85953 w 86318"/>
                <a:gd name="connsiteY2" fmla="*/ 35190 h 88659"/>
                <a:gd name="connsiteX3" fmla="*/ 69253 w 86318"/>
                <a:gd name="connsiteY3" fmla="*/ 20411 h 88659"/>
                <a:gd name="connsiteX4" fmla="*/ 56200 w 86318"/>
                <a:gd name="connsiteY4" fmla="*/ 40282 h 88659"/>
                <a:gd name="connsiteX5" fmla="*/ 72260 w 86318"/>
                <a:gd name="connsiteY5" fmla="*/ 53220 h 88659"/>
                <a:gd name="connsiteX6" fmla="*/ 75351 w 86318"/>
                <a:gd name="connsiteY6" fmla="*/ 56552 h 88659"/>
                <a:gd name="connsiteX7" fmla="*/ 85278 w 86318"/>
                <a:gd name="connsiteY7" fmla="*/ 85442 h 88659"/>
                <a:gd name="connsiteX8" fmla="*/ 81152 w 86318"/>
                <a:gd name="connsiteY8" fmla="*/ 88625 h 88659"/>
                <a:gd name="connsiteX9" fmla="*/ 81278 w 86318"/>
                <a:gd name="connsiteY9" fmla="*/ 88659 h 88659"/>
                <a:gd name="connsiteX10" fmla="*/ 70419 w 86318"/>
                <a:gd name="connsiteY10" fmla="*/ 85613 h 88659"/>
                <a:gd name="connsiteX11" fmla="*/ 25339 w 86318"/>
                <a:gd name="connsiteY11" fmla="*/ 72246 h 88659"/>
                <a:gd name="connsiteX12" fmla="*/ 13749 w 86318"/>
                <a:gd name="connsiteY12" fmla="*/ 63873 h 88659"/>
                <a:gd name="connsiteX13" fmla="*/ 12246 w 86318"/>
                <a:gd name="connsiteY13" fmla="*/ 62216 h 88659"/>
                <a:gd name="connsiteX14" fmla="*/ 28808 w 86318"/>
                <a:gd name="connsiteY14" fmla="*/ 54701 h 88659"/>
                <a:gd name="connsiteX15" fmla="*/ 24654 w 86318"/>
                <a:gd name="connsiteY15" fmla="*/ 32378 h 88659"/>
                <a:gd name="connsiteX16" fmla="*/ 6251 w 86318"/>
                <a:gd name="connsiteY16" fmla="*/ 16199 h 88659"/>
                <a:gd name="connsiteX17" fmla="*/ 1308 w 86318"/>
                <a:gd name="connsiteY17" fmla="*/ 7592 h 88659"/>
                <a:gd name="connsiteX18" fmla="*/ 12246 w 86318"/>
                <a:gd name="connsiteY18" fmla="*/ 2997 h 88659"/>
                <a:gd name="connsiteX19" fmla="*/ 28688 w 86318"/>
                <a:gd name="connsiteY19" fmla="*/ 26023 h 88659"/>
                <a:gd name="connsiteX20" fmla="*/ 54995 w 86318"/>
                <a:gd name="connsiteY20" fmla="*/ 26017 h 88659"/>
                <a:gd name="connsiteX21" fmla="*/ 54995 w 86318"/>
                <a:gd name="connsiteY21" fmla="*/ 26028 h 88659"/>
                <a:gd name="connsiteX22" fmla="*/ 58269 w 86318"/>
                <a:gd name="connsiteY22" fmla="*/ 26034 h 88659"/>
                <a:gd name="connsiteX23" fmla="*/ 58303 w 86318"/>
                <a:gd name="connsiteY23" fmla="*/ 26011 h 88659"/>
                <a:gd name="connsiteX24" fmla="*/ 58286 w 86318"/>
                <a:gd name="connsiteY24" fmla="*/ 19445 h 88659"/>
                <a:gd name="connsiteX25" fmla="*/ 77997 w 86318"/>
                <a:gd name="connsiteY25" fmla="*/ 16170 h 8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6318" h="88659">
                  <a:moveTo>
                    <a:pt x="77997" y="16170"/>
                  </a:moveTo>
                  <a:cubicBezTo>
                    <a:pt x="77043" y="19056"/>
                    <a:pt x="74631" y="24171"/>
                    <a:pt x="79174" y="23857"/>
                  </a:cubicBezTo>
                  <a:cubicBezTo>
                    <a:pt x="92348" y="22937"/>
                    <a:pt x="82598" y="29652"/>
                    <a:pt x="85953" y="35190"/>
                  </a:cubicBezTo>
                  <a:cubicBezTo>
                    <a:pt x="78089" y="29783"/>
                    <a:pt x="73265" y="26731"/>
                    <a:pt x="69253" y="20411"/>
                  </a:cubicBezTo>
                  <a:cubicBezTo>
                    <a:pt x="69979" y="33504"/>
                    <a:pt x="69979" y="33504"/>
                    <a:pt x="56200" y="40282"/>
                  </a:cubicBezTo>
                  <a:cubicBezTo>
                    <a:pt x="63390" y="43185"/>
                    <a:pt x="69065" y="46825"/>
                    <a:pt x="72260" y="53220"/>
                  </a:cubicBezTo>
                  <a:cubicBezTo>
                    <a:pt x="72934" y="54569"/>
                    <a:pt x="75551" y="56221"/>
                    <a:pt x="75351" y="56552"/>
                  </a:cubicBezTo>
                  <a:cubicBezTo>
                    <a:pt x="66887" y="70383"/>
                    <a:pt x="80586" y="76280"/>
                    <a:pt x="85278" y="85442"/>
                  </a:cubicBezTo>
                  <a:cubicBezTo>
                    <a:pt x="86593" y="88008"/>
                    <a:pt x="83067" y="88168"/>
                    <a:pt x="81152" y="88625"/>
                  </a:cubicBezTo>
                  <a:cubicBezTo>
                    <a:pt x="81152" y="88625"/>
                    <a:pt x="81278" y="88659"/>
                    <a:pt x="81278" y="88659"/>
                  </a:cubicBezTo>
                  <a:cubicBezTo>
                    <a:pt x="78294" y="85379"/>
                    <a:pt x="73717" y="87768"/>
                    <a:pt x="70419" y="85613"/>
                  </a:cubicBezTo>
                  <a:cubicBezTo>
                    <a:pt x="54954" y="82641"/>
                    <a:pt x="39947" y="78109"/>
                    <a:pt x="25339" y="72246"/>
                  </a:cubicBezTo>
                  <a:cubicBezTo>
                    <a:pt x="25116" y="64422"/>
                    <a:pt x="17984" y="66148"/>
                    <a:pt x="13749" y="63873"/>
                  </a:cubicBezTo>
                  <a:cubicBezTo>
                    <a:pt x="13246" y="63325"/>
                    <a:pt x="12749" y="62770"/>
                    <a:pt x="12246" y="62216"/>
                  </a:cubicBezTo>
                  <a:cubicBezTo>
                    <a:pt x="14298" y="52660"/>
                    <a:pt x="23311" y="59256"/>
                    <a:pt x="28808" y="54701"/>
                  </a:cubicBezTo>
                  <a:cubicBezTo>
                    <a:pt x="24036" y="48260"/>
                    <a:pt x="27739" y="40247"/>
                    <a:pt x="24654" y="32378"/>
                  </a:cubicBezTo>
                  <a:cubicBezTo>
                    <a:pt x="20984" y="23022"/>
                    <a:pt x="17858" y="16050"/>
                    <a:pt x="6251" y="16199"/>
                  </a:cubicBezTo>
                  <a:cubicBezTo>
                    <a:pt x="3622" y="16233"/>
                    <a:pt x="-2727" y="14524"/>
                    <a:pt x="1308" y="7592"/>
                  </a:cubicBezTo>
                  <a:cubicBezTo>
                    <a:pt x="4217" y="2597"/>
                    <a:pt x="4937" y="-3901"/>
                    <a:pt x="12246" y="2997"/>
                  </a:cubicBezTo>
                  <a:cubicBezTo>
                    <a:pt x="20899" y="8409"/>
                    <a:pt x="28174" y="14798"/>
                    <a:pt x="28688" y="26023"/>
                  </a:cubicBezTo>
                  <a:cubicBezTo>
                    <a:pt x="36335" y="15456"/>
                    <a:pt x="41484" y="15456"/>
                    <a:pt x="54995" y="26017"/>
                  </a:cubicBezTo>
                  <a:lnTo>
                    <a:pt x="54995" y="26028"/>
                  </a:lnTo>
                  <a:cubicBezTo>
                    <a:pt x="56086" y="26034"/>
                    <a:pt x="57177" y="26034"/>
                    <a:pt x="58269" y="26034"/>
                  </a:cubicBezTo>
                  <a:lnTo>
                    <a:pt x="58303" y="26011"/>
                  </a:lnTo>
                  <a:cubicBezTo>
                    <a:pt x="58298" y="23823"/>
                    <a:pt x="58292" y="21634"/>
                    <a:pt x="58286" y="19445"/>
                  </a:cubicBezTo>
                  <a:cubicBezTo>
                    <a:pt x="64378" y="15507"/>
                    <a:pt x="71225" y="16090"/>
                    <a:pt x="77997" y="16170"/>
                  </a:cubicBezTo>
                  <a:close/>
                </a:path>
              </a:pathLst>
            </a:custGeom>
            <a:grpFill/>
            <a:ln w="5715" cap="flat">
              <a:noFill/>
              <a:prstDash val="solid"/>
              <a:miter/>
            </a:ln>
          </p:spPr>
          <p:txBody>
            <a:bodyPr rtlCol="0" anchor="ctr"/>
            <a:lstStyle/>
            <a:p>
              <a:endParaRPr lang="zh-CN" altLang="en-US"/>
            </a:p>
          </p:txBody>
        </p:sp>
        <p:sp>
          <p:nvSpPr>
            <p:cNvPr id="3295" name="任意多边形: 形状 3294">
              <a:extLst>
                <a:ext uri="{FF2B5EF4-FFF2-40B4-BE49-F238E27FC236}">
                  <a16:creationId xmlns:a16="http://schemas.microsoft.com/office/drawing/2014/main" id="{F541447B-4544-F407-6A84-8153D06CCB65}"/>
                </a:ext>
              </a:extLst>
            </p:cNvPr>
            <p:cNvSpPr/>
            <p:nvPr/>
          </p:nvSpPr>
          <p:spPr>
            <a:xfrm>
              <a:off x="7761630" y="615646"/>
              <a:ext cx="89008" cy="88288"/>
            </a:xfrm>
            <a:custGeom>
              <a:avLst/>
              <a:gdLst>
                <a:gd name="connsiteX0" fmla="*/ 62511 w 89008"/>
                <a:gd name="connsiteY0" fmla="*/ 27216 h 88288"/>
                <a:gd name="connsiteX1" fmla="*/ 65974 w 89008"/>
                <a:gd name="connsiteY1" fmla="*/ 30331 h 88288"/>
                <a:gd name="connsiteX2" fmla="*/ 82239 w 89008"/>
                <a:gd name="connsiteY2" fmla="*/ 46950 h 88288"/>
                <a:gd name="connsiteX3" fmla="*/ 76347 w 89008"/>
                <a:gd name="connsiteY3" fmla="*/ 67153 h 88288"/>
                <a:gd name="connsiteX4" fmla="*/ 74724 w 89008"/>
                <a:gd name="connsiteY4" fmla="*/ 63444 h 88288"/>
                <a:gd name="connsiteX5" fmla="*/ 75890 w 89008"/>
                <a:gd name="connsiteY5" fmla="*/ 66821 h 88288"/>
                <a:gd name="connsiteX6" fmla="*/ 88663 w 89008"/>
                <a:gd name="connsiteY6" fmla="*/ 80915 h 88288"/>
                <a:gd name="connsiteX7" fmla="*/ 85537 w 89008"/>
                <a:gd name="connsiteY7" fmla="*/ 86932 h 88288"/>
                <a:gd name="connsiteX8" fmla="*/ 72426 w 89008"/>
                <a:gd name="connsiteY8" fmla="*/ 83995 h 88288"/>
                <a:gd name="connsiteX9" fmla="*/ 49086 w 89008"/>
                <a:gd name="connsiteY9" fmla="*/ 49299 h 88288"/>
                <a:gd name="connsiteX10" fmla="*/ 41114 w 89008"/>
                <a:gd name="connsiteY10" fmla="*/ 34612 h 88288"/>
                <a:gd name="connsiteX11" fmla="*/ 40748 w 89008"/>
                <a:gd name="connsiteY11" fmla="*/ 61769 h 88288"/>
                <a:gd name="connsiteX12" fmla="*/ 29444 w 89008"/>
                <a:gd name="connsiteY12" fmla="*/ 72748 h 88288"/>
                <a:gd name="connsiteX13" fmla="*/ 19163 w 89008"/>
                <a:gd name="connsiteY13" fmla="*/ 73616 h 88288"/>
                <a:gd name="connsiteX14" fmla="*/ 0 w 89008"/>
                <a:gd name="connsiteY14" fmla="*/ 60180 h 88288"/>
                <a:gd name="connsiteX15" fmla="*/ 9893 w 89008"/>
                <a:gd name="connsiteY15" fmla="*/ 46956 h 88288"/>
                <a:gd name="connsiteX16" fmla="*/ 10190 w 89008"/>
                <a:gd name="connsiteY16" fmla="*/ 44773 h 88288"/>
                <a:gd name="connsiteX17" fmla="*/ 20683 w 89008"/>
                <a:gd name="connsiteY17" fmla="*/ 26896 h 88288"/>
                <a:gd name="connsiteX18" fmla="*/ 22683 w 89008"/>
                <a:gd name="connsiteY18" fmla="*/ 24290 h 88288"/>
                <a:gd name="connsiteX19" fmla="*/ 19002 w 89008"/>
                <a:gd name="connsiteY19" fmla="*/ 24410 h 88288"/>
                <a:gd name="connsiteX20" fmla="*/ 2892 w 89008"/>
                <a:gd name="connsiteY20" fmla="*/ 5065 h 88288"/>
                <a:gd name="connsiteX21" fmla="*/ 3332 w 89008"/>
                <a:gd name="connsiteY21" fmla="*/ 922 h 88288"/>
                <a:gd name="connsiteX22" fmla="*/ 13196 w 89008"/>
                <a:gd name="connsiteY22" fmla="*/ 893 h 88288"/>
                <a:gd name="connsiteX23" fmla="*/ 15133 w 89008"/>
                <a:gd name="connsiteY23" fmla="*/ 887 h 88288"/>
                <a:gd name="connsiteX24" fmla="*/ 18963 w 89008"/>
                <a:gd name="connsiteY24" fmla="*/ 1167 h 88288"/>
                <a:gd name="connsiteX25" fmla="*/ 26403 w 89008"/>
                <a:gd name="connsiteY25" fmla="*/ 1047 h 88288"/>
                <a:gd name="connsiteX26" fmla="*/ 34010 w 89008"/>
                <a:gd name="connsiteY26" fmla="*/ 1350 h 88288"/>
                <a:gd name="connsiteX27" fmla="*/ 35142 w 89008"/>
                <a:gd name="connsiteY27" fmla="*/ 5517 h 88288"/>
                <a:gd name="connsiteX28" fmla="*/ 49463 w 89008"/>
                <a:gd name="connsiteY28" fmla="*/ 19387 h 88288"/>
                <a:gd name="connsiteX29" fmla="*/ 53613 w 89008"/>
                <a:gd name="connsiteY29" fmla="*/ 19627 h 88288"/>
                <a:gd name="connsiteX30" fmla="*/ 57401 w 89008"/>
                <a:gd name="connsiteY30" fmla="*/ 21216 h 88288"/>
                <a:gd name="connsiteX31" fmla="*/ 62511 w 89008"/>
                <a:gd name="connsiteY31" fmla="*/ 27216 h 8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9008" h="88288">
                  <a:moveTo>
                    <a:pt x="62511" y="27216"/>
                  </a:moveTo>
                  <a:cubicBezTo>
                    <a:pt x="63665" y="28302"/>
                    <a:pt x="64837" y="30348"/>
                    <a:pt x="65974" y="30331"/>
                  </a:cubicBezTo>
                  <a:cubicBezTo>
                    <a:pt x="77375" y="30160"/>
                    <a:pt x="81376" y="36955"/>
                    <a:pt x="82239" y="46950"/>
                  </a:cubicBezTo>
                  <a:cubicBezTo>
                    <a:pt x="86742" y="62798"/>
                    <a:pt x="86205" y="64621"/>
                    <a:pt x="76347" y="67153"/>
                  </a:cubicBezTo>
                  <a:cubicBezTo>
                    <a:pt x="75278" y="66187"/>
                    <a:pt x="74261" y="65141"/>
                    <a:pt x="74724" y="63444"/>
                  </a:cubicBezTo>
                  <a:cubicBezTo>
                    <a:pt x="73369" y="65113"/>
                    <a:pt x="75352" y="65684"/>
                    <a:pt x="75890" y="66821"/>
                  </a:cubicBezTo>
                  <a:cubicBezTo>
                    <a:pt x="82428" y="69530"/>
                    <a:pt x="90823" y="70433"/>
                    <a:pt x="88663" y="80915"/>
                  </a:cubicBezTo>
                  <a:cubicBezTo>
                    <a:pt x="88263" y="83252"/>
                    <a:pt x="87325" y="85315"/>
                    <a:pt x="85537" y="86932"/>
                  </a:cubicBezTo>
                  <a:cubicBezTo>
                    <a:pt x="80285" y="89830"/>
                    <a:pt x="74598" y="87727"/>
                    <a:pt x="72426" y="83995"/>
                  </a:cubicBezTo>
                  <a:cubicBezTo>
                    <a:pt x="65357" y="71833"/>
                    <a:pt x="52012" y="63684"/>
                    <a:pt x="49086" y="49299"/>
                  </a:cubicBezTo>
                  <a:cubicBezTo>
                    <a:pt x="47823" y="43087"/>
                    <a:pt x="41868" y="40464"/>
                    <a:pt x="41114" y="34612"/>
                  </a:cubicBezTo>
                  <a:cubicBezTo>
                    <a:pt x="42183" y="43630"/>
                    <a:pt x="38113" y="52282"/>
                    <a:pt x="40748" y="61769"/>
                  </a:cubicBezTo>
                  <a:cubicBezTo>
                    <a:pt x="42646" y="68599"/>
                    <a:pt x="37216" y="75325"/>
                    <a:pt x="29444" y="72748"/>
                  </a:cubicBezTo>
                  <a:cubicBezTo>
                    <a:pt x="24952" y="71262"/>
                    <a:pt x="22614" y="76028"/>
                    <a:pt x="19163" y="73616"/>
                  </a:cubicBezTo>
                  <a:cubicBezTo>
                    <a:pt x="12773" y="69136"/>
                    <a:pt x="6390" y="64661"/>
                    <a:pt x="0" y="60180"/>
                  </a:cubicBezTo>
                  <a:cubicBezTo>
                    <a:pt x="3749" y="56106"/>
                    <a:pt x="12127" y="55506"/>
                    <a:pt x="9893" y="46956"/>
                  </a:cubicBezTo>
                  <a:cubicBezTo>
                    <a:pt x="9996" y="46230"/>
                    <a:pt x="10099" y="45499"/>
                    <a:pt x="10190" y="44773"/>
                  </a:cubicBezTo>
                  <a:cubicBezTo>
                    <a:pt x="12630" y="38183"/>
                    <a:pt x="20306" y="34669"/>
                    <a:pt x="20683" y="26896"/>
                  </a:cubicBezTo>
                  <a:cubicBezTo>
                    <a:pt x="20757" y="25519"/>
                    <a:pt x="23392" y="25490"/>
                    <a:pt x="22683" y="24290"/>
                  </a:cubicBezTo>
                  <a:cubicBezTo>
                    <a:pt x="22060" y="23244"/>
                    <a:pt x="20345" y="25233"/>
                    <a:pt x="19002" y="24410"/>
                  </a:cubicBezTo>
                  <a:cubicBezTo>
                    <a:pt x="10607" y="20461"/>
                    <a:pt x="9304" y="10649"/>
                    <a:pt x="2892" y="5065"/>
                  </a:cubicBezTo>
                  <a:cubicBezTo>
                    <a:pt x="2349" y="3608"/>
                    <a:pt x="2469" y="2225"/>
                    <a:pt x="3332" y="922"/>
                  </a:cubicBezTo>
                  <a:cubicBezTo>
                    <a:pt x="6618" y="910"/>
                    <a:pt x="9910" y="905"/>
                    <a:pt x="13196" y="893"/>
                  </a:cubicBezTo>
                  <a:cubicBezTo>
                    <a:pt x="13842" y="893"/>
                    <a:pt x="14488" y="893"/>
                    <a:pt x="15133" y="887"/>
                  </a:cubicBezTo>
                  <a:cubicBezTo>
                    <a:pt x="16425" y="825"/>
                    <a:pt x="17700" y="945"/>
                    <a:pt x="18963" y="1167"/>
                  </a:cubicBezTo>
                  <a:cubicBezTo>
                    <a:pt x="21443" y="1676"/>
                    <a:pt x="23929" y="1927"/>
                    <a:pt x="26403" y="1047"/>
                  </a:cubicBezTo>
                  <a:cubicBezTo>
                    <a:pt x="28981" y="173"/>
                    <a:pt x="31564" y="-924"/>
                    <a:pt x="34010" y="1350"/>
                  </a:cubicBezTo>
                  <a:cubicBezTo>
                    <a:pt x="34679" y="2665"/>
                    <a:pt x="35039" y="4048"/>
                    <a:pt x="35142" y="5517"/>
                  </a:cubicBezTo>
                  <a:cubicBezTo>
                    <a:pt x="34147" y="16118"/>
                    <a:pt x="40199" y="19433"/>
                    <a:pt x="49463" y="19387"/>
                  </a:cubicBezTo>
                  <a:cubicBezTo>
                    <a:pt x="50858" y="19227"/>
                    <a:pt x="52247" y="19318"/>
                    <a:pt x="53613" y="19627"/>
                  </a:cubicBezTo>
                  <a:cubicBezTo>
                    <a:pt x="54927" y="20021"/>
                    <a:pt x="56190" y="20570"/>
                    <a:pt x="57401" y="21216"/>
                  </a:cubicBezTo>
                  <a:cubicBezTo>
                    <a:pt x="59773" y="22639"/>
                    <a:pt x="61905" y="24285"/>
                    <a:pt x="62511" y="27216"/>
                  </a:cubicBezTo>
                  <a:close/>
                </a:path>
              </a:pathLst>
            </a:custGeom>
            <a:grpFill/>
            <a:ln w="5715" cap="flat">
              <a:noFill/>
              <a:prstDash val="solid"/>
              <a:miter/>
            </a:ln>
          </p:spPr>
          <p:txBody>
            <a:bodyPr rtlCol="0" anchor="ctr"/>
            <a:lstStyle/>
            <a:p>
              <a:endParaRPr lang="zh-CN" altLang="en-US"/>
            </a:p>
          </p:txBody>
        </p:sp>
        <p:sp>
          <p:nvSpPr>
            <p:cNvPr id="3296" name="任意多边形: 形状 3295">
              <a:extLst>
                <a:ext uri="{FF2B5EF4-FFF2-40B4-BE49-F238E27FC236}">
                  <a16:creationId xmlns:a16="http://schemas.microsoft.com/office/drawing/2014/main" id="{394CC4B3-72DD-5E4C-14AC-BAF96D60BAC0}"/>
                </a:ext>
              </a:extLst>
            </p:cNvPr>
            <p:cNvSpPr/>
            <p:nvPr/>
          </p:nvSpPr>
          <p:spPr>
            <a:xfrm>
              <a:off x="8264825" y="1364227"/>
              <a:ext cx="63328" cy="88176"/>
            </a:xfrm>
            <a:custGeom>
              <a:avLst/>
              <a:gdLst>
                <a:gd name="connsiteX0" fmla="*/ 200 w 63328"/>
                <a:gd name="connsiteY0" fmla="*/ 88177 h 88176"/>
                <a:gd name="connsiteX1" fmla="*/ 0 w 63328"/>
                <a:gd name="connsiteY1" fmla="*/ 84553 h 88176"/>
                <a:gd name="connsiteX2" fmla="*/ 9847 w 63328"/>
                <a:gd name="connsiteY2" fmla="*/ 77964 h 88176"/>
                <a:gd name="connsiteX3" fmla="*/ 22511 w 63328"/>
                <a:gd name="connsiteY3" fmla="*/ 75398 h 88176"/>
                <a:gd name="connsiteX4" fmla="*/ 8990 w 63328"/>
                <a:gd name="connsiteY4" fmla="*/ 59082 h 88176"/>
                <a:gd name="connsiteX5" fmla="*/ 21003 w 63328"/>
                <a:gd name="connsiteY5" fmla="*/ 56144 h 88176"/>
                <a:gd name="connsiteX6" fmla="*/ 20511 w 63328"/>
                <a:gd name="connsiteY6" fmla="*/ 36953 h 88176"/>
                <a:gd name="connsiteX7" fmla="*/ 18551 w 63328"/>
                <a:gd name="connsiteY7" fmla="*/ 29272 h 88176"/>
                <a:gd name="connsiteX8" fmla="*/ 11459 w 63328"/>
                <a:gd name="connsiteY8" fmla="*/ 35473 h 88176"/>
                <a:gd name="connsiteX9" fmla="*/ 3817 w 63328"/>
                <a:gd name="connsiteY9" fmla="*/ 0 h 88176"/>
                <a:gd name="connsiteX10" fmla="*/ 26277 w 63328"/>
                <a:gd name="connsiteY10" fmla="*/ 22031 h 88176"/>
                <a:gd name="connsiteX11" fmla="*/ 26295 w 63328"/>
                <a:gd name="connsiteY11" fmla="*/ 22048 h 88176"/>
                <a:gd name="connsiteX12" fmla="*/ 33358 w 63328"/>
                <a:gd name="connsiteY12" fmla="*/ 41502 h 88176"/>
                <a:gd name="connsiteX13" fmla="*/ 38788 w 63328"/>
                <a:gd name="connsiteY13" fmla="*/ 45931 h 88176"/>
                <a:gd name="connsiteX14" fmla="*/ 41297 w 63328"/>
                <a:gd name="connsiteY14" fmla="*/ 39291 h 88176"/>
                <a:gd name="connsiteX15" fmla="*/ 35090 w 63328"/>
                <a:gd name="connsiteY15" fmla="*/ 25998 h 88176"/>
                <a:gd name="connsiteX16" fmla="*/ 37736 w 63328"/>
                <a:gd name="connsiteY16" fmla="*/ 17356 h 88176"/>
                <a:gd name="connsiteX17" fmla="*/ 51423 w 63328"/>
                <a:gd name="connsiteY17" fmla="*/ 40451 h 88176"/>
                <a:gd name="connsiteX18" fmla="*/ 59030 w 63328"/>
                <a:gd name="connsiteY18" fmla="*/ 50475 h 88176"/>
                <a:gd name="connsiteX19" fmla="*/ 55858 w 63328"/>
                <a:gd name="connsiteY19" fmla="*/ 59053 h 88176"/>
                <a:gd name="connsiteX20" fmla="*/ 51212 w 63328"/>
                <a:gd name="connsiteY20" fmla="*/ 68860 h 88176"/>
                <a:gd name="connsiteX21" fmla="*/ 59487 w 63328"/>
                <a:gd name="connsiteY21" fmla="*/ 75512 h 88176"/>
                <a:gd name="connsiteX22" fmla="*/ 200 w 63328"/>
                <a:gd name="connsiteY22" fmla="*/ 88177 h 88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328" h="88176">
                  <a:moveTo>
                    <a:pt x="200" y="88177"/>
                  </a:moveTo>
                  <a:cubicBezTo>
                    <a:pt x="132" y="86971"/>
                    <a:pt x="68" y="85759"/>
                    <a:pt x="0" y="84553"/>
                  </a:cubicBezTo>
                  <a:cubicBezTo>
                    <a:pt x="4766" y="84576"/>
                    <a:pt x="9544" y="84611"/>
                    <a:pt x="9847" y="77964"/>
                  </a:cubicBezTo>
                  <a:cubicBezTo>
                    <a:pt x="13567" y="77210"/>
                    <a:pt x="17282" y="76455"/>
                    <a:pt x="22511" y="75398"/>
                  </a:cubicBezTo>
                  <a:cubicBezTo>
                    <a:pt x="17985" y="69569"/>
                    <a:pt x="12001" y="65734"/>
                    <a:pt x="8990" y="59082"/>
                  </a:cubicBezTo>
                  <a:cubicBezTo>
                    <a:pt x="11361" y="53029"/>
                    <a:pt x="16842" y="60339"/>
                    <a:pt x="21003" y="56144"/>
                  </a:cubicBezTo>
                  <a:cubicBezTo>
                    <a:pt x="18768" y="50429"/>
                    <a:pt x="17677" y="43685"/>
                    <a:pt x="20511" y="36953"/>
                  </a:cubicBezTo>
                  <a:cubicBezTo>
                    <a:pt x="21734" y="34061"/>
                    <a:pt x="23723" y="30427"/>
                    <a:pt x="18551" y="29272"/>
                  </a:cubicBezTo>
                  <a:cubicBezTo>
                    <a:pt x="14105" y="28278"/>
                    <a:pt x="14048" y="33101"/>
                    <a:pt x="11459" y="35473"/>
                  </a:cubicBezTo>
                  <a:cubicBezTo>
                    <a:pt x="7978" y="23866"/>
                    <a:pt x="1177" y="13407"/>
                    <a:pt x="3817" y="0"/>
                  </a:cubicBezTo>
                  <a:cubicBezTo>
                    <a:pt x="7212" y="11853"/>
                    <a:pt x="21797" y="11481"/>
                    <a:pt x="26277" y="22031"/>
                  </a:cubicBezTo>
                  <a:lnTo>
                    <a:pt x="26295" y="22048"/>
                  </a:lnTo>
                  <a:cubicBezTo>
                    <a:pt x="31090" y="27655"/>
                    <a:pt x="32078" y="34587"/>
                    <a:pt x="33358" y="41502"/>
                  </a:cubicBezTo>
                  <a:cubicBezTo>
                    <a:pt x="33821" y="44005"/>
                    <a:pt x="35233" y="47154"/>
                    <a:pt x="38788" y="45931"/>
                  </a:cubicBezTo>
                  <a:cubicBezTo>
                    <a:pt x="41754" y="44914"/>
                    <a:pt x="42582" y="42205"/>
                    <a:pt x="41297" y="39291"/>
                  </a:cubicBezTo>
                  <a:cubicBezTo>
                    <a:pt x="39325" y="34816"/>
                    <a:pt x="37107" y="30449"/>
                    <a:pt x="35090" y="25998"/>
                  </a:cubicBezTo>
                  <a:cubicBezTo>
                    <a:pt x="33793" y="23134"/>
                    <a:pt x="35204" y="20808"/>
                    <a:pt x="37736" y="17356"/>
                  </a:cubicBezTo>
                  <a:cubicBezTo>
                    <a:pt x="42542" y="25317"/>
                    <a:pt x="47549" y="32604"/>
                    <a:pt x="51423" y="40451"/>
                  </a:cubicBezTo>
                  <a:cubicBezTo>
                    <a:pt x="53407" y="44463"/>
                    <a:pt x="55584" y="47572"/>
                    <a:pt x="59030" y="50475"/>
                  </a:cubicBezTo>
                  <a:cubicBezTo>
                    <a:pt x="65328" y="55778"/>
                    <a:pt x="65059" y="56224"/>
                    <a:pt x="55858" y="59053"/>
                  </a:cubicBezTo>
                  <a:cubicBezTo>
                    <a:pt x="50520" y="60693"/>
                    <a:pt x="49595" y="63482"/>
                    <a:pt x="51212" y="68860"/>
                  </a:cubicBezTo>
                  <a:cubicBezTo>
                    <a:pt x="52629" y="73581"/>
                    <a:pt x="58207" y="71592"/>
                    <a:pt x="59487" y="75512"/>
                  </a:cubicBezTo>
                  <a:cubicBezTo>
                    <a:pt x="40376" y="82793"/>
                    <a:pt x="20219" y="85165"/>
                    <a:pt x="200" y="88177"/>
                  </a:cubicBezTo>
                  <a:close/>
                </a:path>
              </a:pathLst>
            </a:custGeom>
            <a:grpFill/>
            <a:ln w="5715" cap="flat">
              <a:noFill/>
              <a:prstDash val="solid"/>
              <a:miter/>
            </a:ln>
          </p:spPr>
          <p:txBody>
            <a:bodyPr rtlCol="0" anchor="ctr"/>
            <a:lstStyle/>
            <a:p>
              <a:endParaRPr lang="zh-CN" altLang="en-US"/>
            </a:p>
          </p:txBody>
        </p:sp>
        <p:sp>
          <p:nvSpPr>
            <p:cNvPr id="3297" name="任意多边形: 形状 3296">
              <a:extLst>
                <a:ext uri="{FF2B5EF4-FFF2-40B4-BE49-F238E27FC236}">
                  <a16:creationId xmlns:a16="http://schemas.microsoft.com/office/drawing/2014/main" id="{4541E1BE-882D-8AB2-2570-76F8F9166080}"/>
                </a:ext>
              </a:extLst>
            </p:cNvPr>
            <p:cNvSpPr/>
            <p:nvPr/>
          </p:nvSpPr>
          <p:spPr>
            <a:xfrm>
              <a:off x="7875968" y="725102"/>
              <a:ext cx="125601" cy="97547"/>
            </a:xfrm>
            <a:custGeom>
              <a:avLst/>
              <a:gdLst>
                <a:gd name="connsiteX0" fmla="*/ 115891 w 125601"/>
                <a:gd name="connsiteY0" fmla="*/ 88811 h 97547"/>
                <a:gd name="connsiteX1" fmla="*/ 117486 w 125601"/>
                <a:gd name="connsiteY1" fmla="*/ 96361 h 97547"/>
                <a:gd name="connsiteX2" fmla="*/ 110548 w 125601"/>
                <a:gd name="connsiteY2" fmla="*/ 94920 h 97547"/>
                <a:gd name="connsiteX3" fmla="*/ 99449 w 125601"/>
                <a:gd name="connsiteY3" fmla="*/ 82227 h 97547"/>
                <a:gd name="connsiteX4" fmla="*/ 99449 w 125601"/>
                <a:gd name="connsiteY4" fmla="*/ 82222 h 97547"/>
                <a:gd name="connsiteX5" fmla="*/ 99575 w 125601"/>
                <a:gd name="connsiteY5" fmla="*/ 95058 h 97547"/>
                <a:gd name="connsiteX6" fmla="*/ 66000 w 125601"/>
                <a:gd name="connsiteY6" fmla="*/ 74312 h 97547"/>
                <a:gd name="connsiteX7" fmla="*/ 59519 w 125601"/>
                <a:gd name="connsiteY7" fmla="*/ 76524 h 97547"/>
                <a:gd name="connsiteX8" fmla="*/ 47483 w 125601"/>
                <a:gd name="connsiteY8" fmla="*/ 68900 h 97547"/>
                <a:gd name="connsiteX9" fmla="*/ 30447 w 125601"/>
                <a:gd name="connsiteY9" fmla="*/ 39016 h 97547"/>
                <a:gd name="connsiteX10" fmla="*/ 27263 w 125601"/>
                <a:gd name="connsiteY10" fmla="*/ 35833 h 97547"/>
                <a:gd name="connsiteX11" fmla="*/ 13639 w 125601"/>
                <a:gd name="connsiteY11" fmla="*/ 27272 h 97547"/>
                <a:gd name="connsiteX12" fmla="*/ 23846 w 125601"/>
                <a:gd name="connsiteY12" fmla="*/ 52024 h 97547"/>
                <a:gd name="connsiteX13" fmla="*/ 568 w 125601"/>
                <a:gd name="connsiteY13" fmla="*/ 33170 h 97547"/>
                <a:gd name="connsiteX14" fmla="*/ 7386 w 125601"/>
                <a:gd name="connsiteY14" fmla="*/ 0 h 97547"/>
                <a:gd name="connsiteX15" fmla="*/ 48346 w 125601"/>
                <a:gd name="connsiteY15" fmla="*/ 16265 h 97547"/>
                <a:gd name="connsiteX16" fmla="*/ 56718 w 125601"/>
                <a:gd name="connsiteY16" fmla="*/ 27049 h 97547"/>
                <a:gd name="connsiteX17" fmla="*/ 67765 w 125601"/>
                <a:gd name="connsiteY17" fmla="*/ 53830 h 97547"/>
                <a:gd name="connsiteX18" fmla="*/ 56358 w 125601"/>
                <a:gd name="connsiteY18" fmla="*/ 53590 h 97547"/>
                <a:gd name="connsiteX19" fmla="*/ 73058 w 125601"/>
                <a:gd name="connsiteY19" fmla="*/ 69769 h 97547"/>
                <a:gd name="connsiteX20" fmla="*/ 80018 w 125601"/>
                <a:gd name="connsiteY20" fmla="*/ 76084 h 97547"/>
                <a:gd name="connsiteX21" fmla="*/ 88722 w 125601"/>
                <a:gd name="connsiteY21" fmla="*/ 75924 h 97547"/>
                <a:gd name="connsiteX22" fmla="*/ 92780 w 125601"/>
                <a:gd name="connsiteY22" fmla="*/ 74289 h 97547"/>
                <a:gd name="connsiteX23" fmla="*/ 125601 w 125601"/>
                <a:gd name="connsiteY23" fmla="*/ 86982 h 97547"/>
                <a:gd name="connsiteX24" fmla="*/ 115891 w 125601"/>
                <a:gd name="connsiteY24" fmla="*/ 88811 h 97547"/>
                <a:gd name="connsiteX25" fmla="*/ 115891 w 125601"/>
                <a:gd name="connsiteY25" fmla="*/ 88811 h 97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25601" h="97547">
                  <a:moveTo>
                    <a:pt x="115891" y="88811"/>
                  </a:moveTo>
                  <a:cubicBezTo>
                    <a:pt x="116680" y="91326"/>
                    <a:pt x="119440" y="94017"/>
                    <a:pt x="117486" y="96361"/>
                  </a:cubicBezTo>
                  <a:cubicBezTo>
                    <a:pt x="115131" y="99184"/>
                    <a:pt x="112834" y="96258"/>
                    <a:pt x="110548" y="94920"/>
                  </a:cubicBezTo>
                  <a:cubicBezTo>
                    <a:pt x="105376" y="91909"/>
                    <a:pt x="107782" y="82370"/>
                    <a:pt x="99449" y="82227"/>
                  </a:cubicBezTo>
                  <a:lnTo>
                    <a:pt x="99449" y="82222"/>
                  </a:lnTo>
                  <a:cubicBezTo>
                    <a:pt x="95494" y="86308"/>
                    <a:pt x="102507" y="89657"/>
                    <a:pt x="99575" y="95058"/>
                  </a:cubicBezTo>
                  <a:cubicBezTo>
                    <a:pt x="90586" y="84113"/>
                    <a:pt x="75184" y="84885"/>
                    <a:pt x="66000" y="74312"/>
                  </a:cubicBezTo>
                  <a:cubicBezTo>
                    <a:pt x="63736" y="71706"/>
                    <a:pt x="61096" y="73969"/>
                    <a:pt x="59519" y="76524"/>
                  </a:cubicBezTo>
                  <a:cubicBezTo>
                    <a:pt x="54690" y="75272"/>
                    <a:pt x="50426" y="73129"/>
                    <a:pt x="47483" y="68900"/>
                  </a:cubicBezTo>
                  <a:cubicBezTo>
                    <a:pt x="49975" y="54293"/>
                    <a:pt x="35967" y="49063"/>
                    <a:pt x="30447" y="39016"/>
                  </a:cubicBezTo>
                  <a:cubicBezTo>
                    <a:pt x="29258" y="38073"/>
                    <a:pt x="28229" y="36993"/>
                    <a:pt x="27263" y="35833"/>
                  </a:cubicBezTo>
                  <a:cubicBezTo>
                    <a:pt x="25469" y="28466"/>
                    <a:pt x="20805" y="25495"/>
                    <a:pt x="13639" y="27272"/>
                  </a:cubicBezTo>
                  <a:cubicBezTo>
                    <a:pt x="20725" y="33570"/>
                    <a:pt x="27486" y="40639"/>
                    <a:pt x="23846" y="52024"/>
                  </a:cubicBezTo>
                  <a:cubicBezTo>
                    <a:pt x="15570" y="46377"/>
                    <a:pt x="7604" y="40348"/>
                    <a:pt x="568" y="33170"/>
                  </a:cubicBezTo>
                  <a:cubicBezTo>
                    <a:pt x="-1512" y="21220"/>
                    <a:pt x="2426" y="10504"/>
                    <a:pt x="7386" y="0"/>
                  </a:cubicBezTo>
                  <a:cubicBezTo>
                    <a:pt x="20474" y="6647"/>
                    <a:pt x="31167" y="18762"/>
                    <a:pt x="48346" y="16265"/>
                  </a:cubicBezTo>
                  <a:cubicBezTo>
                    <a:pt x="51363" y="15825"/>
                    <a:pt x="56055" y="22426"/>
                    <a:pt x="56718" y="27049"/>
                  </a:cubicBezTo>
                  <a:cubicBezTo>
                    <a:pt x="58153" y="37102"/>
                    <a:pt x="63862" y="45326"/>
                    <a:pt x="67765" y="53830"/>
                  </a:cubicBezTo>
                  <a:cubicBezTo>
                    <a:pt x="63102" y="58236"/>
                    <a:pt x="61033" y="50726"/>
                    <a:pt x="56358" y="53590"/>
                  </a:cubicBezTo>
                  <a:cubicBezTo>
                    <a:pt x="61433" y="59705"/>
                    <a:pt x="61022" y="70272"/>
                    <a:pt x="73058" y="69769"/>
                  </a:cubicBezTo>
                  <a:cubicBezTo>
                    <a:pt x="76435" y="69632"/>
                    <a:pt x="78127" y="73335"/>
                    <a:pt x="80018" y="76084"/>
                  </a:cubicBezTo>
                  <a:cubicBezTo>
                    <a:pt x="82722" y="80016"/>
                    <a:pt x="85899" y="85862"/>
                    <a:pt x="88722" y="75924"/>
                  </a:cubicBezTo>
                  <a:cubicBezTo>
                    <a:pt x="88980" y="75021"/>
                    <a:pt x="91745" y="73883"/>
                    <a:pt x="92780" y="74289"/>
                  </a:cubicBezTo>
                  <a:cubicBezTo>
                    <a:pt x="103558" y="78558"/>
                    <a:pt x="115292" y="80667"/>
                    <a:pt x="125601" y="86982"/>
                  </a:cubicBezTo>
                  <a:cubicBezTo>
                    <a:pt x="122018" y="91886"/>
                    <a:pt x="118766" y="87880"/>
                    <a:pt x="115891" y="88811"/>
                  </a:cubicBezTo>
                  <a:lnTo>
                    <a:pt x="115891" y="88811"/>
                  </a:lnTo>
                  <a:close/>
                </a:path>
              </a:pathLst>
            </a:custGeom>
            <a:grpFill/>
            <a:ln w="5715" cap="flat">
              <a:noFill/>
              <a:prstDash val="solid"/>
              <a:miter/>
            </a:ln>
          </p:spPr>
          <p:txBody>
            <a:bodyPr rtlCol="0" anchor="ctr"/>
            <a:lstStyle/>
            <a:p>
              <a:endParaRPr lang="zh-CN" altLang="en-US"/>
            </a:p>
          </p:txBody>
        </p:sp>
        <p:sp>
          <p:nvSpPr>
            <p:cNvPr id="3298" name="任意多边形: 形状 3297">
              <a:extLst>
                <a:ext uri="{FF2B5EF4-FFF2-40B4-BE49-F238E27FC236}">
                  <a16:creationId xmlns:a16="http://schemas.microsoft.com/office/drawing/2014/main" id="{D704703B-EBED-FD21-DA40-D68E1D4E01D8}"/>
                </a:ext>
              </a:extLst>
            </p:cNvPr>
            <p:cNvSpPr/>
            <p:nvPr/>
          </p:nvSpPr>
          <p:spPr>
            <a:xfrm>
              <a:off x="8786030" y="1182387"/>
              <a:ext cx="44728" cy="164323"/>
            </a:xfrm>
            <a:custGeom>
              <a:avLst/>
              <a:gdLst>
                <a:gd name="connsiteX0" fmla="*/ 44728 w 44728"/>
                <a:gd name="connsiteY0" fmla="*/ 164323 h 164323"/>
                <a:gd name="connsiteX1" fmla="*/ 34550 w 44728"/>
                <a:gd name="connsiteY1" fmla="*/ 157831 h 164323"/>
                <a:gd name="connsiteX2" fmla="*/ 34550 w 44728"/>
                <a:gd name="connsiteY2" fmla="*/ 157837 h 164323"/>
                <a:gd name="connsiteX3" fmla="*/ 27481 w 44728"/>
                <a:gd name="connsiteY3" fmla="*/ 150750 h 164323"/>
                <a:gd name="connsiteX4" fmla="*/ 24812 w 44728"/>
                <a:gd name="connsiteY4" fmla="*/ 149236 h 164323"/>
                <a:gd name="connsiteX5" fmla="*/ 21720 w 44728"/>
                <a:gd name="connsiteY5" fmla="*/ 140383 h 164323"/>
                <a:gd name="connsiteX6" fmla="*/ 25155 w 44728"/>
                <a:gd name="connsiteY6" fmla="*/ 132411 h 164323"/>
                <a:gd name="connsiteX7" fmla="*/ 24686 w 44728"/>
                <a:gd name="connsiteY7" fmla="*/ 124941 h 164323"/>
                <a:gd name="connsiteX8" fmla="*/ 24343 w 44728"/>
                <a:gd name="connsiteY8" fmla="*/ 116180 h 164323"/>
                <a:gd name="connsiteX9" fmla="*/ 27972 w 44728"/>
                <a:gd name="connsiteY9" fmla="*/ 105207 h 164323"/>
                <a:gd name="connsiteX10" fmla="*/ 32252 w 44728"/>
                <a:gd name="connsiteY10" fmla="*/ 103630 h 164323"/>
                <a:gd name="connsiteX11" fmla="*/ 30870 w 44728"/>
                <a:gd name="connsiteY11" fmla="*/ 83742 h 164323"/>
                <a:gd name="connsiteX12" fmla="*/ 19646 w 44728"/>
                <a:gd name="connsiteY12" fmla="*/ 70557 h 164323"/>
                <a:gd name="connsiteX13" fmla="*/ 1975 w 44728"/>
                <a:gd name="connsiteY13" fmla="*/ 39891 h 164323"/>
                <a:gd name="connsiteX14" fmla="*/ 1369 w 44728"/>
                <a:gd name="connsiteY14" fmla="*/ 21168 h 164323"/>
                <a:gd name="connsiteX15" fmla="*/ 6993 w 44728"/>
                <a:gd name="connsiteY15" fmla="*/ 20814 h 164323"/>
                <a:gd name="connsiteX16" fmla="*/ 37945 w 44728"/>
                <a:gd name="connsiteY16" fmla="*/ 23540 h 164323"/>
                <a:gd name="connsiteX17" fmla="*/ 44214 w 44728"/>
                <a:gd name="connsiteY17" fmla="*/ 0 h 164323"/>
                <a:gd name="connsiteX18" fmla="*/ 42780 w 44728"/>
                <a:gd name="connsiteY18" fmla="*/ 17894 h 164323"/>
                <a:gd name="connsiteX19" fmla="*/ 36945 w 44728"/>
                <a:gd name="connsiteY19" fmla="*/ 91234 h 164323"/>
                <a:gd name="connsiteX20" fmla="*/ 44728 w 44728"/>
                <a:gd name="connsiteY20" fmla="*/ 164323 h 16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4728" h="164323">
                  <a:moveTo>
                    <a:pt x="44728" y="164323"/>
                  </a:moveTo>
                  <a:cubicBezTo>
                    <a:pt x="41334" y="162157"/>
                    <a:pt x="37939" y="159991"/>
                    <a:pt x="34550" y="157831"/>
                  </a:cubicBezTo>
                  <a:lnTo>
                    <a:pt x="34550" y="157837"/>
                  </a:lnTo>
                  <a:cubicBezTo>
                    <a:pt x="34750" y="150162"/>
                    <a:pt x="34710" y="149864"/>
                    <a:pt x="27481" y="150750"/>
                  </a:cubicBezTo>
                  <a:cubicBezTo>
                    <a:pt x="25481" y="150996"/>
                    <a:pt x="24932" y="150905"/>
                    <a:pt x="24812" y="149236"/>
                  </a:cubicBezTo>
                  <a:cubicBezTo>
                    <a:pt x="24577" y="145984"/>
                    <a:pt x="23771" y="143144"/>
                    <a:pt x="21720" y="140383"/>
                  </a:cubicBezTo>
                  <a:cubicBezTo>
                    <a:pt x="17308" y="134445"/>
                    <a:pt x="17719" y="134954"/>
                    <a:pt x="25155" y="132411"/>
                  </a:cubicBezTo>
                  <a:cubicBezTo>
                    <a:pt x="30167" y="130696"/>
                    <a:pt x="24555" y="127530"/>
                    <a:pt x="24686" y="124941"/>
                  </a:cubicBezTo>
                  <a:cubicBezTo>
                    <a:pt x="28041" y="121941"/>
                    <a:pt x="25406" y="118569"/>
                    <a:pt x="24343" y="116180"/>
                  </a:cubicBezTo>
                  <a:cubicBezTo>
                    <a:pt x="22011" y="110934"/>
                    <a:pt x="25029" y="108265"/>
                    <a:pt x="27972" y="105207"/>
                  </a:cubicBezTo>
                  <a:cubicBezTo>
                    <a:pt x="29464" y="104682"/>
                    <a:pt x="32270" y="104104"/>
                    <a:pt x="32252" y="103630"/>
                  </a:cubicBezTo>
                  <a:cubicBezTo>
                    <a:pt x="32030" y="96984"/>
                    <a:pt x="31246" y="90228"/>
                    <a:pt x="30870" y="83742"/>
                  </a:cubicBezTo>
                  <a:cubicBezTo>
                    <a:pt x="30356" y="74844"/>
                    <a:pt x="24475" y="74478"/>
                    <a:pt x="19646" y="70557"/>
                  </a:cubicBezTo>
                  <a:cubicBezTo>
                    <a:pt x="10233" y="62928"/>
                    <a:pt x="7793" y="50218"/>
                    <a:pt x="1975" y="39891"/>
                  </a:cubicBezTo>
                  <a:cubicBezTo>
                    <a:pt x="-1409" y="33884"/>
                    <a:pt x="369" y="27323"/>
                    <a:pt x="1369" y="21168"/>
                  </a:cubicBezTo>
                  <a:cubicBezTo>
                    <a:pt x="1889" y="17957"/>
                    <a:pt x="4706" y="14796"/>
                    <a:pt x="6993" y="20814"/>
                  </a:cubicBezTo>
                  <a:cubicBezTo>
                    <a:pt x="17302" y="17825"/>
                    <a:pt x="26727" y="26489"/>
                    <a:pt x="37945" y="23540"/>
                  </a:cubicBezTo>
                  <a:cubicBezTo>
                    <a:pt x="36385" y="14448"/>
                    <a:pt x="36282" y="5978"/>
                    <a:pt x="44214" y="0"/>
                  </a:cubicBezTo>
                  <a:cubicBezTo>
                    <a:pt x="43791" y="5978"/>
                    <a:pt x="44334" y="12224"/>
                    <a:pt x="42780" y="17894"/>
                  </a:cubicBezTo>
                  <a:cubicBezTo>
                    <a:pt x="36145" y="42028"/>
                    <a:pt x="37242" y="66614"/>
                    <a:pt x="36945" y="91234"/>
                  </a:cubicBezTo>
                  <a:cubicBezTo>
                    <a:pt x="36642" y="115980"/>
                    <a:pt x="39465" y="140240"/>
                    <a:pt x="44728" y="164323"/>
                  </a:cubicBezTo>
                  <a:close/>
                </a:path>
              </a:pathLst>
            </a:custGeom>
            <a:grpFill/>
            <a:ln w="5715" cap="flat">
              <a:noFill/>
              <a:prstDash val="solid"/>
              <a:miter/>
            </a:ln>
          </p:spPr>
          <p:txBody>
            <a:bodyPr rtlCol="0" anchor="ctr"/>
            <a:lstStyle/>
            <a:p>
              <a:endParaRPr lang="zh-CN" altLang="en-US"/>
            </a:p>
          </p:txBody>
        </p:sp>
        <p:sp>
          <p:nvSpPr>
            <p:cNvPr id="3299" name="任意多边形: 形状 3298">
              <a:extLst>
                <a:ext uri="{FF2B5EF4-FFF2-40B4-BE49-F238E27FC236}">
                  <a16:creationId xmlns:a16="http://schemas.microsoft.com/office/drawing/2014/main" id="{C67A2134-8BD2-ADDB-BA00-E5E390A2976A}"/>
                </a:ext>
              </a:extLst>
            </p:cNvPr>
            <p:cNvSpPr/>
            <p:nvPr/>
          </p:nvSpPr>
          <p:spPr>
            <a:xfrm>
              <a:off x="7780793" y="644206"/>
              <a:ext cx="71368" cy="93834"/>
            </a:xfrm>
            <a:custGeom>
              <a:avLst/>
              <a:gdLst>
                <a:gd name="connsiteX0" fmla="*/ 0 w 71368"/>
                <a:gd name="connsiteY0" fmla="*/ 45051 h 93834"/>
                <a:gd name="connsiteX1" fmla="*/ 10253 w 71368"/>
                <a:gd name="connsiteY1" fmla="*/ 41662 h 93834"/>
                <a:gd name="connsiteX2" fmla="*/ 18974 w 71368"/>
                <a:gd name="connsiteY2" fmla="*/ 34439 h 93834"/>
                <a:gd name="connsiteX3" fmla="*/ 19082 w 71368"/>
                <a:gd name="connsiteY3" fmla="*/ 10190 h 93834"/>
                <a:gd name="connsiteX4" fmla="*/ 16054 w 71368"/>
                <a:gd name="connsiteY4" fmla="*/ 0 h 93834"/>
                <a:gd name="connsiteX5" fmla="*/ 32478 w 71368"/>
                <a:gd name="connsiteY5" fmla="*/ 23786 h 93834"/>
                <a:gd name="connsiteX6" fmla="*/ 44714 w 71368"/>
                <a:gd name="connsiteY6" fmla="*/ 35810 h 93834"/>
                <a:gd name="connsiteX7" fmla="*/ 50464 w 71368"/>
                <a:gd name="connsiteY7" fmla="*/ 40096 h 93834"/>
                <a:gd name="connsiteX8" fmla="*/ 66368 w 71368"/>
                <a:gd name="connsiteY8" fmla="*/ 57870 h 93834"/>
                <a:gd name="connsiteX9" fmla="*/ 68586 w 71368"/>
                <a:gd name="connsiteY9" fmla="*/ 58573 h 93834"/>
                <a:gd name="connsiteX10" fmla="*/ 71306 w 71368"/>
                <a:gd name="connsiteY10" fmla="*/ 62231 h 93834"/>
                <a:gd name="connsiteX11" fmla="*/ 66814 w 71368"/>
                <a:gd name="connsiteY11" fmla="*/ 69060 h 93834"/>
                <a:gd name="connsiteX12" fmla="*/ 50149 w 71368"/>
                <a:gd name="connsiteY12" fmla="*/ 63379 h 93834"/>
                <a:gd name="connsiteX13" fmla="*/ 60362 w 71368"/>
                <a:gd name="connsiteY13" fmla="*/ 77667 h 93834"/>
                <a:gd name="connsiteX14" fmla="*/ 56436 w 71368"/>
                <a:gd name="connsiteY14" fmla="*/ 77347 h 93834"/>
                <a:gd name="connsiteX15" fmla="*/ 58756 w 71368"/>
                <a:gd name="connsiteY15" fmla="*/ 78627 h 93834"/>
                <a:gd name="connsiteX16" fmla="*/ 67814 w 71368"/>
                <a:gd name="connsiteY16" fmla="*/ 92000 h 93834"/>
                <a:gd name="connsiteX17" fmla="*/ 66591 w 71368"/>
                <a:gd name="connsiteY17" fmla="*/ 93835 h 93834"/>
                <a:gd name="connsiteX18" fmla="*/ 55298 w 71368"/>
                <a:gd name="connsiteY18" fmla="*/ 87519 h 93834"/>
                <a:gd name="connsiteX19" fmla="*/ 0 w 71368"/>
                <a:gd name="connsiteY19" fmla="*/ 45051 h 93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368" h="93834">
                  <a:moveTo>
                    <a:pt x="0" y="45051"/>
                  </a:moveTo>
                  <a:cubicBezTo>
                    <a:pt x="4023" y="46274"/>
                    <a:pt x="2314" y="31444"/>
                    <a:pt x="10253" y="41662"/>
                  </a:cubicBezTo>
                  <a:cubicBezTo>
                    <a:pt x="12602" y="44686"/>
                    <a:pt x="21351" y="37753"/>
                    <a:pt x="18974" y="34439"/>
                  </a:cubicBezTo>
                  <a:cubicBezTo>
                    <a:pt x="12784" y="25792"/>
                    <a:pt x="16465" y="18208"/>
                    <a:pt x="19082" y="10190"/>
                  </a:cubicBezTo>
                  <a:cubicBezTo>
                    <a:pt x="20271" y="6549"/>
                    <a:pt x="15127" y="5315"/>
                    <a:pt x="16054" y="0"/>
                  </a:cubicBezTo>
                  <a:cubicBezTo>
                    <a:pt x="23494" y="7544"/>
                    <a:pt x="35296" y="9144"/>
                    <a:pt x="32478" y="23786"/>
                  </a:cubicBezTo>
                  <a:cubicBezTo>
                    <a:pt x="31433" y="29215"/>
                    <a:pt x="40731" y="31433"/>
                    <a:pt x="44714" y="35810"/>
                  </a:cubicBezTo>
                  <a:cubicBezTo>
                    <a:pt x="46120" y="37353"/>
                    <a:pt x="51035" y="37205"/>
                    <a:pt x="50464" y="40096"/>
                  </a:cubicBezTo>
                  <a:cubicBezTo>
                    <a:pt x="47800" y="53510"/>
                    <a:pt x="58190" y="54573"/>
                    <a:pt x="66368" y="57870"/>
                  </a:cubicBezTo>
                  <a:cubicBezTo>
                    <a:pt x="67106" y="58104"/>
                    <a:pt x="67843" y="58344"/>
                    <a:pt x="68586" y="58573"/>
                  </a:cubicBezTo>
                  <a:cubicBezTo>
                    <a:pt x="69855" y="59522"/>
                    <a:pt x="70757" y="60745"/>
                    <a:pt x="71306" y="62231"/>
                  </a:cubicBezTo>
                  <a:cubicBezTo>
                    <a:pt x="71660" y="65723"/>
                    <a:pt x="70552" y="68260"/>
                    <a:pt x="66814" y="69060"/>
                  </a:cubicBezTo>
                  <a:cubicBezTo>
                    <a:pt x="60727" y="68329"/>
                    <a:pt x="54224" y="68871"/>
                    <a:pt x="50149" y="63379"/>
                  </a:cubicBezTo>
                  <a:cubicBezTo>
                    <a:pt x="47875" y="72283"/>
                    <a:pt x="69883" y="62996"/>
                    <a:pt x="60362" y="77667"/>
                  </a:cubicBezTo>
                  <a:cubicBezTo>
                    <a:pt x="59007" y="78284"/>
                    <a:pt x="57716" y="77873"/>
                    <a:pt x="56436" y="77347"/>
                  </a:cubicBezTo>
                  <a:cubicBezTo>
                    <a:pt x="56710" y="78650"/>
                    <a:pt x="58247" y="77701"/>
                    <a:pt x="58756" y="78627"/>
                  </a:cubicBezTo>
                  <a:cubicBezTo>
                    <a:pt x="64237" y="81427"/>
                    <a:pt x="68426" y="85091"/>
                    <a:pt x="67814" y="92000"/>
                  </a:cubicBezTo>
                  <a:cubicBezTo>
                    <a:pt x="67408" y="92612"/>
                    <a:pt x="67003" y="93223"/>
                    <a:pt x="66591" y="93835"/>
                  </a:cubicBezTo>
                  <a:cubicBezTo>
                    <a:pt x="62802" y="91760"/>
                    <a:pt x="58596" y="90200"/>
                    <a:pt x="55298" y="87519"/>
                  </a:cubicBezTo>
                  <a:cubicBezTo>
                    <a:pt x="37239" y="72861"/>
                    <a:pt x="17082" y="60956"/>
                    <a:pt x="0" y="45051"/>
                  </a:cubicBezTo>
                  <a:close/>
                </a:path>
              </a:pathLst>
            </a:custGeom>
            <a:grpFill/>
            <a:ln w="5715" cap="flat">
              <a:noFill/>
              <a:prstDash val="solid"/>
              <a:miter/>
            </a:ln>
          </p:spPr>
          <p:txBody>
            <a:bodyPr rtlCol="0" anchor="ctr"/>
            <a:lstStyle/>
            <a:p>
              <a:endParaRPr lang="zh-CN" altLang="en-US"/>
            </a:p>
          </p:txBody>
        </p:sp>
        <p:sp>
          <p:nvSpPr>
            <p:cNvPr id="3300" name="任意多边形: 形状 3299">
              <a:extLst>
                <a:ext uri="{FF2B5EF4-FFF2-40B4-BE49-F238E27FC236}">
                  <a16:creationId xmlns:a16="http://schemas.microsoft.com/office/drawing/2014/main" id="{D6B8547C-7DB0-0D3C-BEDB-668F31956627}"/>
                </a:ext>
              </a:extLst>
            </p:cNvPr>
            <p:cNvSpPr/>
            <p:nvPr/>
          </p:nvSpPr>
          <p:spPr>
            <a:xfrm>
              <a:off x="8219430" y="971607"/>
              <a:ext cx="78713" cy="79674"/>
            </a:xfrm>
            <a:custGeom>
              <a:avLst/>
              <a:gdLst>
                <a:gd name="connsiteX0" fmla="*/ 78714 w 78713"/>
                <a:gd name="connsiteY0" fmla="*/ 78970 h 79674"/>
                <a:gd name="connsiteX1" fmla="*/ 41646 w 78713"/>
                <a:gd name="connsiteY1" fmla="*/ 71015 h 79674"/>
                <a:gd name="connsiteX2" fmla="*/ 32976 w 78713"/>
                <a:gd name="connsiteY2" fmla="*/ 55938 h 79674"/>
                <a:gd name="connsiteX3" fmla="*/ 27347 w 78713"/>
                <a:gd name="connsiteY3" fmla="*/ 52172 h 79674"/>
                <a:gd name="connsiteX4" fmla="*/ 24061 w 78713"/>
                <a:gd name="connsiteY4" fmla="*/ 56218 h 79674"/>
                <a:gd name="connsiteX5" fmla="*/ 23581 w 78713"/>
                <a:gd name="connsiteY5" fmla="*/ 60402 h 79674"/>
                <a:gd name="connsiteX6" fmla="*/ 17923 w 78713"/>
                <a:gd name="connsiteY6" fmla="*/ 57870 h 79674"/>
                <a:gd name="connsiteX7" fmla="*/ 17992 w 78713"/>
                <a:gd name="connsiteY7" fmla="*/ 40142 h 79674"/>
                <a:gd name="connsiteX8" fmla="*/ 6847 w 78713"/>
                <a:gd name="connsiteY8" fmla="*/ 24809 h 79674"/>
                <a:gd name="connsiteX9" fmla="*/ 5716 w 78713"/>
                <a:gd name="connsiteY9" fmla="*/ 20431 h 79674"/>
                <a:gd name="connsiteX10" fmla="*/ 6139 w 78713"/>
                <a:gd name="connsiteY10" fmla="*/ 0 h 79674"/>
                <a:gd name="connsiteX11" fmla="*/ 72244 w 78713"/>
                <a:gd name="connsiteY11" fmla="*/ 71895 h 79674"/>
                <a:gd name="connsiteX12" fmla="*/ 72353 w 78713"/>
                <a:gd name="connsiteY12" fmla="*/ 72009 h 79674"/>
                <a:gd name="connsiteX13" fmla="*/ 78714 w 78713"/>
                <a:gd name="connsiteY13" fmla="*/ 78970 h 79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713" h="79674">
                  <a:moveTo>
                    <a:pt x="78714" y="78970"/>
                  </a:moveTo>
                  <a:cubicBezTo>
                    <a:pt x="65317" y="81107"/>
                    <a:pt x="53711" y="78364"/>
                    <a:pt x="41646" y="71015"/>
                  </a:cubicBezTo>
                  <a:cubicBezTo>
                    <a:pt x="34451" y="66631"/>
                    <a:pt x="29753" y="65162"/>
                    <a:pt x="32976" y="55938"/>
                  </a:cubicBezTo>
                  <a:cubicBezTo>
                    <a:pt x="34348" y="52007"/>
                    <a:pt x="29490" y="52927"/>
                    <a:pt x="27347" y="52172"/>
                  </a:cubicBezTo>
                  <a:cubicBezTo>
                    <a:pt x="23192" y="50704"/>
                    <a:pt x="22752" y="52910"/>
                    <a:pt x="24061" y="56218"/>
                  </a:cubicBezTo>
                  <a:cubicBezTo>
                    <a:pt x="24661" y="57739"/>
                    <a:pt x="25507" y="59813"/>
                    <a:pt x="23581" y="60402"/>
                  </a:cubicBezTo>
                  <a:cubicBezTo>
                    <a:pt x="21461" y="61048"/>
                    <a:pt x="19495" y="59573"/>
                    <a:pt x="17923" y="57870"/>
                  </a:cubicBezTo>
                  <a:cubicBezTo>
                    <a:pt x="12482" y="51961"/>
                    <a:pt x="23335" y="46309"/>
                    <a:pt x="17992" y="40142"/>
                  </a:cubicBezTo>
                  <a:cubicBezTo>
                    <a:pt x="13865" y="35382"/>
                    <a:pt x="6979" y="32473"/>
                    <a:pt x="6847" y="24809"/>
                  </a:cubicBezTo>
                  <a:cubicBezTo>
                    <a:pt x="6819" y="23226"/>
                    <a:pt x="6836" y="21969"/>
                    <a:pt x="5716" y="20431"/>
                  </a:cubicBezTo>
                  <a:cubicBezTo>
                    <a:pt x="-2017" y="9796"/>
                    <a:pt x="-1931" y="9738"/>
                    <a:pt x="6139" y="0"/>
                  </a:cubicBezTo>
                  <a:cubicBezTo>
                    <a:pt x="29176" y="23043"/>
                    <a:pt x="51504" y="46737"/>
                    <a:pt x="72244" y="71895"/>
                  </a:cubicBezTo>
                  <a:lnTo>
                    <a:pt x="72353" y="72009"/>
                  </a:lnTo>
                  <a:cubicBezTo>
                    <a:pt x="75513" y="73375"/>
                    <a:pt x="77525" y="75798"/>
                    <a:pt x="78714" y="78970"/>
                  </a:cubicBezTo>
                  <a:close/>
                </a:path>
              </a:pathLst>
            </a:custGeom>
            <a:grpFill/>
            <a:ln w="5715" cap="flat">
              <a:noFill/>
              <a:prstDash val="solid"/>
              <a:miter/>
            </a:ln>
          </p:spPr>
          <p:txBody>
            <a:bodyPr rtlCol="0" anchor="ctr"/>
            <a:lstStyle/>
            <a:p>
              <a:endParaRPr lang="zh-CN" altLang="en-US"/>
            </a:p>
          </p:txBody>
        </p:sp>
        <p:sp>
          <p:nvSpPr>
            <p:cNvPr id="3301" name="任意多边形: 形状 3300">
              <a:extLst>
                <a:ext uri="{FF2B5EF4-FFF2-40B4-BE49-F238E27FC236}">
                  <a16:creationId xmlns:a16="http://schemas.microsoft.com/office/drawing/2014/main" id="{AFCA19DC-23F7-6188-67AB-34FFF83859CC}"/>
                </a:ext>
              </a:extLst>
            </p:cNvPr>
            <p:cNvSpPr/>
            <p:nvPr/>
          </p:nvSpPr>
          <p:spPr>
            <a:xfrm>
              <a:off x="7623523" y="408456"/>
              <a:ext cx="85775" cy="83096"/>
            </a:xfrm>
            <a:custGeom>
              <a:avLst/>
              <a:gdLst>
                <a:gd name="connsiteX0" fmla="*/ 85776 w 85775"/>
                <a:gd name="connsiteY0" fmla="*/ 29787 h 83096"/>
                <a:gd name="connsiteX1" fmla="*/ 72494 w 85775"/>
                <a:gd name="connsiteY1" fmla="*/ 42594 h 83096"/>
                <a:gd name="connsiteX2" fmla="*/ 70162 w 85775"/>
                <a:gd name="connsiteY2" fmla="*/ 43897 h 83096"/>
                <a:gd name="connsiteX3" fmla="*/ 72363 w 85775"/>
                <a:gd name="connsiteY3" fmla="*/ 47863 h 83096"/>
                <a:gd name="connsiteX4" fmla="*/ 83958 w 85775"/>
                <a:gd name="connsiteY4" fmla="*/ 61625 h 83096"/>
                <a:gd name="connsiteX5" fmla="*/ 80249 w 85775"/>
                <a:gd name="connsiteY5" fmla="*/ 66637 h 83096"/>
                <a:gd name="connsiteX6" fmla="*/ 82221 w 85775"/>
                <a:gd name="connsiteY6" fmla="*/ 76518 h 83096"/>
                <a:gd name="connsiteX7" fmla="*/ 78946 w 85775"/>
                <a:gd name="connsiteY7" fmla="*/ 83096 h 83096"/>
                <a:gd name="connsiteX8" fmla="*/ 63430 w 85775"/>
                <a:gd name="connsiteY8" fmla="*/ 63545 h 83096"/>
                <a:gd name="connsiteX9" fmla="*/ 59218 w 85775"/>
                <a:gd name="connsiteY9" fmla="*/ 56790 h 83096"/>
                <a:gd name="connsiteX10" fmla="*/ 57709 w 85775"/>
                <a:gd name="connsiteY10" fmla="*/ 54407 h 83096"/>
                <a:gd name="connsiteX11" fmla="*/ 58149 w 85775"/>
                <a:gd name="connsiteY11" fmla="*/ 51704 h 83096"/>
                <a:gd name="connsiteX12" fmla="*/ 55926 w 85775"/>
                <a:gd name="connsiteY12" fmla="*/ 50212 h 83096"/>
                <a:gd name="connsiteX13" fmla="*/ 55926 w 85775"/>
                <a:gd name="connsiteY13" fmla="*/ 50218 h 83096"/>
                <a:gd name="connsiteX14" fmla="*/ 54098 w 85775"/>
                <a:gd name="connsiteY14" fmla="*/ 46383 h 83096"/>
                <a:gd name="connsiteX15" fmla="*/ 47280 w 85775"/>
                <a:gd name="connsiteY15" fmla="*/ 22363 h 83096"/>
                <a:gd name="connsiteX16" fmla="*/ 45531 w 85775"/>
                <a:gd name="connsiteY16" fmla="*/ 19854 h 83096"/>
                <a:gd name="connsiteX17" fmla="*/ 47234 w 85775"/>
                <a:gd name="connsiteY17" fmla="*/ 22317 h 83096"/>
                <a:gd name="connsiteX18" fmla="*/ 41159 w 85775"/>
                <a:gd name="connsiteY18" fmla="*/ 27289 h 83096"/>
                <a:gd name="connsiteX19" fmla="*/ 37615 w 85775"/>
                <a:gd name="connsiteY19" fmla="*/ 25317 h 83096"/>
                <a:gd name="connsiteX20" fmla="*/ 32815 w 85775"/>
                <a:gd name="connsiteY20" fmla="*/ 23066 h 83096"/>
                <a:gd name="connsiteX21" fmla="*/ 30311 w 85775"/>
                <a:gd name="connsiteY21" fmla="*/ 26775 h 83096"/>
                <a:gd name="connsiteX22" fmla="*/ 31192 w 85775"/>
                <a:gd name="connsiteY22" fmla="*/ 33879 h 83096"/>
                <a:gd name="connsiteX23" fmla="*/ 29632 w 85775"/>
                <a:gd name="connsiteY23" fmla="*/ 37079 h 83096"/>
                <a:gd name="connsiteX24" fmla="*/ 29615 w 85775"/>
                <a:gd name="connsiteY24" fmla="*/ 40342 h 83096"/>
                <a:gd name="connsiteX25" fmla="*/ 26340 w 85775"/>
                <a:gd name="connsiteY25" fmla="*/ 43645 h 83096"/>
                <a:gd name="connsiteX26" fmla="*/ 23037 w 85775"/>
                <a:gd name="connsiteY26" fmla="*/ 50223 h 83096"/>
                <a:gd name="connsiteX27" fmla="*/ 16464 w 85775"/>
                <a:gd name="connsiteY27" fmla="*/ 46909 h 83096"/>
                <a:gd name="connsiteX28" fmla="*/ 13190 w 85775"/>
                <a:gd name="connsiteY28" fmla="*/ 37062 h 83096"/>
                <a:gd name="connsiteX29" fmla="*/ 13190 w 85775"/>
                <a:gd name="connsiteY29" fmla="*/ 33758 h 83096"/>
                <a:gd name="connsiteX30" fmla="*/ 34 w 85775"/>
                <a:gd name="connsiteY30" fmla="*/ 23894 h 83096"/>
                <a:gd name="connsiteX31" fmla="*/ 6863 w 85775"/>
                <a:gd name="connsiteY31" fmla="*/ 12384 h 83096"/>
                <a:gd name="connsiteX32" fmla="*/ 13475 w 85775"/>
                <a:gd name="connsiteY32" fmla="*/ 6989 h 83096"/>
                <a:gd name="connsiteX33" fmla="*/ 40039 w 85775"/>
                <a:gd name="connsiteY33" fmla="*/ 0 h 83096"/>
                <a:gd name="connsiteX34" fmla="*/ 40193 w 85775"/>
                <a:gd name="connsiteY34" fmla="*/ 23 h 83096"/>
                <a:gd name="connsiteX35" fmla="*/ 44159 w 85775"/>
                <a:gd name="connsiteY35" fmla="*/ 6989 h 83096"/>
                <a:gd name="connsiteX36" fmla="*/ 53560 w 85775"/>
                <a:gd name="connsiteY36" fmla="*/ 12527 h 83096"/>
                <a:gd name="connsiteX37" fmla="*/ 76803 w 85775"/>
                <a:gd name="connsiteY37" fmla="*/ 23431 h 83096"/>
                <a:gd name="connsiteX38" fmla="*/ 85776 w 85775"/>
                <a:gd name="connsiteY38" fmla="*/ 29787 h 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5775" h="83096">
                  <a:moveTo>
                    <a:pt x="85776" y="29787"/>
                  </a:moveTo>
                  <a:cubicBezTo>
                    <a:pt x="82575" y="34844"/>
                    <a:pt x="75586" y="41971"/>
                    <a:pt x="72494" y="42594"/>
                  </a:cubicBezTo>
                  <a:cubicBezTo>
                    <a:pt x="71299" y="42834"/>
                    <a:pt x="69917" y="42651"/>
                    <a:pt x="70162" y="43897"/>
                  </a:cubicBezTo>
                  <a:cubicBezTo>
                    <a:pt x="70454" y="45360"/>
                    <a:pt x="71425" y="47732"/>
                    <a:pt x="72363" y="47863"/>
                  </a:cubicBezTo>
                  <a:cubicBezTo>
                    <a:pt x="80295" y="48989"/>
                    <a:pt x="79363" y="57499"/>
                    <a:pt x="83958" y="61625"/>
                  </a:cubicBezTo>
                  <a:cubicBezTo>
                    <a:pt x="87679" y="64968"/>
                    <a:pt x="84496" y="65197"/>
                    <a:pt x="80249" y="66637"/>
                  </a:cubicBezTo>
                  <a:cubicBezTo>
                    <a:pt x="74071" y="68734"/>
                    <a:pt x="79906" y="73323"/>
                    <a:pt x="82221" y="76518"/>
                  </a:cubicBezTo>
                  <a:cubicBezTo>
                    <a:pt x="79586" y="77941"/>
                    <a:pt x="79015" y="80393"/>
                    <a:pt x="78946" y="83096"/>
                  </a:cubicBezTo>
                  <a:cubicBezTo>
                    <a:pt x="70728" y="79038"/>
                    <a:pt x="61664" y="75878"/>
                    <a:pt x="63430" y="63545"/>
                  </a:cubicBezTo>
                  <a:cubicBezTo>
                    <a:pt x="63716" y="61533"/>
                    <a:pt x="60704" y="59053"/>
                    <a:pt x="59218" y="56790"/>
                  </a:cubicBezTo>
                  <a:cubicBezTo>
                    <a:pt x="58550" y="56098"/>
                    <a:pt x="58047" y="55298"/>
                    <a:pt x="57709" y="54407"/>
                  </a:cubicBezTo>
                  <a:cubicBezTo>
                    <a:pt x="57687" y="53481"/>
                    <a:pt x="57835" y="52572"/>
                    <a:pt x="58149" y="51704"/>
                  </a:cubicBezTo>
                  <a:cubicBezTo>
                    <a:pt x="57207" y="51504"/>
                    <a:pt x="56469" y="51006"/>
                    <a:pt x="55926" y="50212"/>
                  </a:cubicBezTo>
                  <a:lnTo>
                    <a:pt x="55926" y="50218"/>
                  </a:lnTo>
                  <a:cubicBezTo>
                    <a:pt x="54800" y="49183"/>
                    <a:pt x="54172" y="47915"/>
                    <a:pt x="54098" y="46383"/>
                  </a:cubicBezTo>
                  <a:cubicBezTo>
                    <a:pt x="56321" y="37090"/>
                    <a:pt x="44645" y="31735"/>
                    <a:pt x="47280" y="22363"/>
                  </a:cubicBezTo>
                  <a:cubicBezTo>
                    <a:pt x="46702" y="21557"/>
                    <a:pt x="46148" y="20683"/>
                    <a:pt x="45531" y="19854"/>
                  </a:cubicBezTo>
                  <a:cubicBezTo>
                    <a:pt x="46056" y="20683"/>
                    <a:pt x="46617" y="21488"/>
                    <a:pt x="47234" y="22317"/>
                  </a:cubicBezTo>
                  <a:cubicBezTo>
                    <a:pt x="47920" y="27352"/>
                    <a:pt x="45576" y="28604"/>
                    <a:pt x="41159" y="27289"/>
                  </a:cubicBezTo>
                  <a:cubicBezTo>
                    <a:pt x="39907" y="26763"/>
                    <a:pt x="38718" y="26078"/>
                    <a:pt x="37615" y="25317"/>
                  </a:cubicBezTo>
                  <a:cubicBezTo>
                    <a:pt x="36107" y="24363"/>
                    <a:pt x="34587" y="23374"/>
                    <a:pt x="32815" y="23066"/>
                  </a:cubicBezTo>
                  <a:cubicBezTo>
                    <a:pt x="30934" y="23586"/>
                    <a:pt x="30615" y="25180"/>
                    <a:pt x="30311" y="26775"/>
                  </a:cubicBezTo>
                  <a:cubicBezTo>
                    <a:pt x="30255" y="29204"/>
                    <a:pt x="30877" y="31518"/>
                    <a:pt x="31192" y="33879"/>
                  </a:cubicBezTo>
                  <a:cubicBezTo>
                    <a:pt x="31215" y="35216"/>
                    <a:pt x="30718" y="36290"/>
                    <a:pt x="29632" y="37079"/>
                  </a:cubicBezTo>
                  <a:cubicBezTo>
                    <a:pt x="29632" y="38165"/>
                    <a:pt x="29626" y="39256"/>
                    <a:pt x="29615" y="40342"/>
                  </a:cubicBezTo>
                  <a:cubicBezTo>
                    <a:pt x="28369" y="41297"/>
                    <a:pt x="27506" y="42622"/>
                    <a:pt x="26340" y="43645"/>
                  </a:cubicBezTo>
                  <a:cubicBezTo>
                    <a:pt x="24865" y="45651"/>
                    <a:pt x="29574" y="50761"/>
                    <a:pt x="23037" y="50223"/>
                  </a:cubicBezTo>
                  <a:cubicBezTo>
                    <a:pt x="21070" y="48675"/>
                    <a:pt x="19036" y="47257"/>
                    <a:pt x="16464" y="46909"/>
                  </a:cubicBezTo>
                  <a:cubicBezTo>
                    <a:pt x="12595" y="44548"/>
                    <a:pt x="13292" y="40674"/>
                    <a:pt x="13190" y="37062"/>
                  </a:cubicBezTo>
                  <a:cubicBezTo>
                    <a:pt x="15561" y="35959"/>
                    <a:pt x="14790" y="34861"/>
                    <a:pt x="13190" y="33758"/>
                  </a:cubicBezTo>
                  <a:cubicBezTo>
                    <a:pt x="8806" y="30472"/>
                    <a:pt x="4423" y="27181"/>
                    <a:pt x="34" y="23894"/>
                  </a:cubicBezTo>
                  <a:cubicBezTo>
                    <a:pt x="-852" y="18385"/>
                    <a:pt x="16173" y="23797"/>
                    <a:pt x="6863" y="12384"/>
                  </a:cubicBezTo>
                  <a:cubicBezTo>
                    <a:pt x="4960" y="10053"/>
                    <a:pt x="10509" y="7732"/>
                    <a:pt x="13475" y="6989"/>
                  </a:cubicBezTo>
                  <a:cubicBezTo>
                    <a:pt x="22356" y="4761"/>
                    <a:pt x="30632" y="183"/>
                    <a:pt x="40039" y="0"/>
                  </a:cubicBezTo>
                  <a:lnTo>
                    <a:pt x="40193" y="23"/>
                  </a:lnTo>
                  <a:cubicBezTo>
                    <a:pt x="41056" y="2612"/>
                    <a:pt x="43290" y="4423"/>
                    <a:pt x="44159" y="6989"/>
                  </a:cubicBezTo>
                  <a:cubicBezTo>
                    <a:pt x="45045" y="12613"/>
                    <a:pt x="50548" y="10476"/>
                    <a:pt x="53560" y="12527"/>
                  </a:cubicBezTo>
                  <a:cubicBezTo>
                    <a:pt x="60012" y="18922"/>
                    <a:pt x="69334" y="19208"/>
                    <a:pt x="76803" y="23431"/>
                  </a:cubicBezTo>
                  <a:cubicBezTo>
                    <a:pt x="80758" y="24192"/>
                    <a:pt x="83718" y="26346"/>
                    <a:pt x="85776" y="29787"/>
                  </a:cubicBezTo>
                  <a:close/>
                </a:path>
              </a:pathLst>
            </a:custGeom>
            <a:grpFill/>
            <a:ln w="5715" cap="flat">
              <a:noFill/>
              <a:prstDash val="solid"/>
              <a:miter/>
            </a:ln>
          </p:spPr>
          <p:txBody>
            <a:bodyPr rtlCol="0" anchor="ctr"/>
            <a:lstStyle/>
            <a:p>
              <a:endParaRPr lang="zh-CN" altLang="en-US"/>
            </a:p>
          </p:txBody>
        </p:sp>
        <p:sp>
          <p:nvSpPr>
            <p:cNvPr id="3302" name="任意多边形: 形状 3301">
              <a:extLst>
                <a:ext uri="{FF2B5EF4-FFF2-40B4-BE49-F238E27FC236}">
                  <a16:creationId xmlns:a16="http://schemas.microsoft.com/office/drawing/2014/main" id="{87E5A9B6-4E5A-D4D1-07E9-338EDF04D10E}"/>
                </a:ext>
              </a:extLst>
            </p:cNvPr>
            <p:cNvSpPr/>
            <p:nvPr/>
          </p:nvSpPr>
          <p:spPr>
            <a:xfrm>
              <a:off x="8606250" y="1586546"/>
              <a:ext cx="61032" cy="92175"/>
            </a:xfrm>
            <a:custGeom>
              <a:avLst/>
              <a:gdLst>
                <a:gd name="connsiteX0" fmla="*/ 33307 w 61032"/>
                <a:gd name="connsiteY0" fmla="*/ 0 h 92175"/>
                <a:gd name="connsiteX1" fmla="*/ 40519 w 61032"/>
                <a:gd name="connsiteY1" fmla="*/ 24312 h 92175"/>
                <a:gd name="connsiteX2" fmla="*/ 41153 w 61032"/>
                <a:gd name="connsiteY2" fmla="*/ 37262 h 92175"/>
                <a:gd name="connsiteX3" fmla="*/ 42411 w 61032"/>
                <a:gd name="connsiteY3" fmla="*/ 46600 h 92175"/>
                <a:gd name="connsiteX4" fmla="*/ 45291 w 61032"/>
                <a:gd name="connsiteY4" fmla="*/ 49835 h 92175"/>
                <a:gd name="connsiteX5" fmla="*/ 50892 w 61032"/>
                <a:gd name="connsiteY5" fmla="*/ 60396 h 92175"/>
                <a:gd name="connsiteX6" fmla="*/ 55361 w 61032"/>
                <a:gd name="connsiteY6" fmla="*/ 69975 h 92175"/>
                <a:gd name="connsiteX7" fmla="*/ 56733 w 61032"/>
                <a:gd name="connsiteY7" fmla="*/ 81850 h 92175"/>
                <a:gd name="connsiteX8" fmla="*/ 57887 w 61032"/>
                <a:gd name="connsiteY8" fmla="*/ 89200 h 92175"/>
                <a:gd name="connsiteX9" fmla="*/ 49240 w 61032"/>
                <a:gd name="connsiteY9" fmla="*/ 89400 h 92175"/>
                <a:gd name="connsiteX10" fmla="*/ 28329 w 61032"/>
                <a:gd name="connsiteY10" fmla="*/ 79416 h 92175"/>
                <a:gd name="connsiteX11" fmla="*/ 23797 w 61032"/>
                <a:gd name="connsiteY11" fmla="*/ 75421 h 92175"/>
                <a:gd name="connsiteX12" fmla="*/ 25775 w 61032"/>
                <a:gd name="connsiteY12" fmla="*/ 47875 h 92175"/>
                <a:gd name="connsiteX13" fmla="*/ 22060 w 61032"/>
                <a:gd name="connsiteY13" fmla="*/ 22100 h 92175"/>
                <a:gd name="connsiteX14" fmla="*/ 17642 w 61032"/>
                <a:gd name="connsiteY14" fmla="*/ 22117 h 92175"/>
                <a:gd name="connsiteX15" fmla="*/ 15916 w 61032"/>
                <a:gd name="connsiteY15" fmla="*/ 26118 h 92175"/>
                <a:gd name="connsiteX16" fmla="*/ 17625 w 61032"/>
                <a:gd name="connsiteY16" fmla="*/ 28844 h 92175"/>
                <a:gd name="connsiteX17" fmla="*/ 19431 w 61032"/>
                <a:gd name="connsiteY17" fmla="*/ 37531 h 92175"/>
                <a:gd name="connsiteX18" fmla="*/ 11790 w 61032"/>
                <a:gd name="connsiteY18" fmla="*/ 31816 h 92175"/>
                <a:gd name="connsiteX19" fmla="*/ 0 w 61032"/>
                <a:gd name="connsiteY19" fmla="*/ 19854 h 92175"/>
                <a:gd name="connsiteX20" fmla="*/ 33307 w 61032"/>
                <a:gd name="connsiteY20" fmla="*/ 0 h 92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1032" h="92175">
                  <a:moveTo>
                    <a:pt x="33307" y="0"/>
                  </a:moveTo>
                  <a:cubicBezTo>
                    <a:pt x="28844" y="10098"/>
                    <a:pt x="34541" y="18214"/>
                    <a:pt x="40519" y="24312"/>
                  </a:cubicBezTo>
                  <a:cubicBezTo>
                    <a:pt x="45783" y="29684"/>
                    <a:pt x="46160" y="32427"/>
                    <a:pt x="41153" y="37262"/>
                  </a:cubicBezTo>
                  <a:cubicBezTo>
                    <a:pt x="37736" y="40565"/>
                    <a:pt x="34930" y="44429"/>
                    <a:pt x="42411" y="46600"/>
                  </a:cubicBezTo>
                  <a:cubicBezTo>
                    <a:pt x="43977" y="47057"/>
                    <a:pt x="45194" y="47932"/>
                    <a:pt x="45291" y="49835"/>
                  </a:cubicBezTo>
                  <a:cubicBezTo>
                    <a:pt x="45560" y="55035"/>
                    <a:pt x="47532" y="59807"/>
                    <a:pt x="50892" y="60396"/>
                  </a:cubicBezTo>
                  <a:cubicBezTo>
                    <a:pt x="57641" y="61579"/>
                    <a:pt x="57859" y="64134"/>
                    <a:pt x="55361" y="69975"/>
                  </a:cubicBezTo>
                  <a:cubicBezTo>
                    <a:pt x="53904" y="73375"/>
                    <a:pt x="52658" y="79639"/>
                    <a:pt x="56733" y="81850"/>
                  </a:cubicBezTo>
                  <a:cubicBezTo>
                    <a:pt x="61927" y="84673"/>
                    <a:pt x="62539" y="83828"/>
                    <a:pt x="57887" y="89200"/>
                  </a:cubicBezTo>
                  <a:cubicBezTo>
                    <a:pt x="52892" y="94966"/>
                    <a:pt x="53075" y="90829"/>
                    <a:pt x="49240" y="89400"/>
                  </a:cubicBezTo>
                  <a:cubicBezTo>
                    <a:pt x="41880" y="86662"/>
                    <a:pt x="34478" y="84742"/>
                    <a:pt x="28329" y="79416"/>
                  </a:cubicBezTo>
                  <a:cubicBezTo>
                    <a:pt x="26769" y="78061"/>
                    <a:pt x="23203" y="76632"/>
                    <a:pt x="23797" y="75421"/>
                  </a:cubicBezTo>
                  <a:cubicBezTo>
                    <a:pt x="28238" y="66397"/>
                    <a:pt x="19997" y="56590"/>
                    <a:pt x="25775" y="47875"/>
                  </a:cubicBezTo>
                  <a:cubicBezTo>
                    <a:pt x="30609" y="40582"/>
                    <a:pt x="28855" y="27209"/>
                    <a:pt x="22060" y="22100"/>
                  </a:cubicBezTo>
                  <a:cubicBezTo>
                    <a:pt x="21100" y="21374"/>
                    <a:pt x="18973" y="21620"/>
                    <a:pt x="17642" y="22117"/>
                  </a:cubicBezTo>
                  <a:cubicBezTo>
                    <a:pt x="16053" y="22706"/>
                    <a:pt x="15213" y="24312"/>
                    <a:pt x="15916" y="26118"/>
                  </a:cubicBezTo>
                  <a:cubicBezTo>
                    <a:pt x="16299" y="27101"/>
                    <a:pt x="17065" y="27924"/>
                    <a:pt x="17625" y="28844"/>
                  </a:cubicBezTo>
                  <a:cubicBezTo>
                    <a:pt x="19305" y="31610"/>
                    <a:pt x="25397" y="34290"/>
                    <a:pt x="19431" y="37531"/>
                  </a:cubicBezTo>
                  <a:cubicBezTo>
                    <a:pt x="15962" y="39411"/>
                    <a:pt x="13247" y="36456"/>
                    <a:pt x="11790" y="31816"/>
                  </a:cubicBezTo>
                  <a:cubicBezTo>
                    <a:pt x="10087" y="26392"/>
                    <a:pt x="7207" y="20574"/>
                    <a:pt x="0" y="19854"/>
                  </a:cubicBezTo>
                  <a:cubicBezTo>
                    <a:pt x="11093" y="13242"/>
                    <a:pt x="22197" y="6624"/>
                    <a:pt x="33307" y="0"/>
                  </a:cubicBezTo>
                  <a:close/>
                </a:path>
              </a:pathLst>
            </a:custGeom>
            <a:grpFill/>
            <a:ln w="5715" cap="flat">
              <a:noFill/>
              <a:prstDash val="solid"/>
              <a:miter/>
            </a:ln>
          </p:spPr>
          <p:txBody>
            <a:bodyPr rtlCol="0" anchor="ctr"/>
            <a:lstStyle/>
            <a:p>
              <a:endParaRPr lang="zh-CN" altLang="en-US"/>
            </a:p>
          </p:txBody>
        </p:sp>
        <p:sp>
          <p:nvSpPr>
            <p:cNvPr id="3303" name="任意多边形: 形状 3302">
              <a:extLst>
                <a:ext uri="{FF2B5EF4-FFF2-40B4-BE49-F238E27FC236}">
                  <a16:creationId xmlns:a16="http://schemas.microsoft.com/office/drawing/2014/main" id="{C91F6B09-78B5-ADD1-9179-E54C629D8D2B}"/>
                </a:ext>
              </a:extLst>
            </p:cNvPr>
            <p:cNvSpPr/>
            <p:nvPr/>
          </p:nvSpPr>
          <p:spPr>
            <a:xfrm>
              <a:off x="7504522" y="326795"/>
              <a:ext cx="80011" cy="66665"/>
            </a:xfrm>
            <a:custGeom>
              <a:avLst/>
              <a:gdLst>
                <a:gd name="connsiteX0" fmla="*/ 80012 w 80011"/>
                <a:gd name="connsiteY0" fmla="*/ 42291 h 66665"/>
                <a:gd name="connsiteX1" fmla="*/ 77154 w 80011"/>
                <a:gd name="connsiteY1" fmla="*/ 51932 h 66665"/>
                <a:gd name="connsiteX2" fmla="*/ 67325 w 80011"/>
                <a:gd name="connsiteY2" fmla="*/ 42748 h 66665"/>
                <a:gd name="connsiteX3" fmla="*/ 67222 w 80011"/>
                <a:gd name="connsiteY3" fmla="*/ 50726 h 66665"/>
                <a:gd name="connsiteX4" fmla="*/ 62747 w 80011"/>
                <a:gd name="connsiteY4" fmla="*/ 60099 h 66665"/>
                <a:gd name="connsiteX5" fmla="*/ 52889 w 80011"/>
                <a:gd name="connsiteY5" fmla="*/ 54995 h 66665"/>
                <a:gd name="connsiteX6" fmla="*/ 37670 w 80011"/>
                <a:gd name="connsiteY6" fmla="*/ 31987 h 66665"/>
                <a:gd name="connsiteX7" fmla="*/ 45356 w 80011"/>
                <a:gd name="connsiteY7" fmla="*/ 47172 h 66665"/>
                <a:gd name="connsiteX8" fmla="*/ 40841 w 80011"/>
                <a:gd name="connsiteY8" fmla="*/ 66665 h 66665"/>
                <a:gd name="connsiteX9" fmla="*/ 40853 w 80011"/>
                <a:gd name="connsiteY9" fmla="*/ 54104 h 66665"/>
                <a:gd name="connsiteX10" fmla="*/ 41899 w 80011"/>
                <a:gd name="connsiteY10" fmla="*/ 53167 h 66665"/>
                <a:gd name="connsiteX11" fmla="*/ 25531 w 80011"/>
                <a:gd name="connsiteY11" fmla="*/ 42154 h 66665"/>
                <a:gd name="connsiteX12" fmla="*/ 15775 w 80011"/>
                <a:gd name="connsiteY12" fmla="*/ 34907 h 66665"/>
                <a:gd name="connsiteX13" fmla="*/ 16627 w 80011"/>
                <a:gd name="connsiteY13" fmla="*/ 19094 h 66665"/>
                <a:gd name="connsiteX14" fmla="*/ 3557 w 80011"/>
                <a:gd name="connsiteY14" fmla="*/ 24895 h 66665"/>
                <a:gd name="connsiteX15" fmla="*/ 728 w 80011"/>
                <a:gd name="connsiteY15" fmla="*/ 0 h 66665"/>
                <a:gd name="connsiteX16" fmla="*/ 18422 w 80011"/>
                <a:gd name="connsiteY16" fmla="*/ 8292 h 66665"/>
                <a:gd name="connsiteX17" fmla="*/ 80012 w 80011"/>
                <a:gd name="connsiteY17" fmla="*/ 42291 h 6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011" h="66665">
                  <a:moveTo>
                    <a:pt x="80012" y="42291"/>
                  </a:moveTo>
                  <a:cubicBezTo>
                    <a:pt x="76051" y="44211"/>
                    <a:pt x="77463" y="48583"/>
                    <a:pt x="77154" y="51932"/>
                  </a:cubicBezTo>
                  <a:cubicBezTo>
                    <a:pt x="71165" y="50383"/>
                    <a:pt x="72371" y="43554"/>
                    <a:pt x="67325" y="42748"/>
                  </a:cubicBezTo>
                  <a:cubicBezTo>
                    <a:pt x="65913" y="45440"/>
                    <a:pt x="66130" y="48315"/>
                    <a:pt x="67222" y="50726"/>
                  </a:cubicBezTo>
                  <a:cubicBezTo>
                    <a:pt x="69576" y="55921"/>
                    <a:pt x="68496" y="58379"/>
                    <a:pt x="62747" y="60099"/>
                  </a:cubicBezTo>
                  <a:cubicBezTo>
                    <a:pt x="57106" y="61785"/>
                    <a:pt x="54054" y="59830"/>
                    <a:pt x="52889" y="54995"/>
                  </a:cubicBezTo>
                  <a:cubicBezTo>
                    <a:pt x="50871" y="46623"/>
                    <a:pt x="48471" y="38759"/>
                    <a:pt x="37670" y="31987"/>
                  </a:cubicBezTo>
                  <a:cubicBezTo>
                    <a:pt x="41201" y="38971"/>
                    <a:pt x="43242" y="43091"/>
                    <a:pt x="45356" y="47172"/>
                  </a:cubicBezTo>
                  <a:cubicBezTo>
                    <a:pt x="49277" y="54744"/>
                    <a:pt x="48751" y="61385"/>
                    <a:pt x="40841" y="66665"/>
                  </a:cubicBezTo>
                  <a:cubicBezTo>
                    <a:pt x="45402" y="62294"/>
                    <a:pt x="27160" y="58893"/>
                    <a:pt x="40853" y="54104"/>
                  </a:cubicBezTo>
                  <a:cubicBezTo>
                    <a:pt x="41276" y="53955"/>
                    <a:pt x="41881" y="53504"/>
                    <a:pt x="41899" y="53167"/>
                  </a:cubicBezTo>
                  <a:cubicBezTo>
                    <a:pt x="42081" y="49669"/>
                    <a:pt x="29234" y="41062"/>
                    <a:pt x="25531" y="42154"/>
                  </a:cubicBezTo>
                  <a:cubicBezTo>
                    <a:pt x="22182" y="43137"/>
                    <a:pt x="14049" y="36519"/>
                    <a:pt x="15775" y="34907"/>
                  </a:cubicBezTo>
                  <a:cubicBezTo>
                    <a:pt x="22559" y="28598"/>
                    <a:pt x="10054" y="24249"/>
                    <a:pt x="16627" y="19094"/>
                  </a:cubicBezTo>
                  <a:cubicBezTo>
                    <a:pt x="9358" y="17419"/>
                    <a:pt x="9729" y="25500"/>
                    <a:pt x="3557" y="24895"/>
                  </a:cubicBezTo>
                  <a:cubicBezTo>
                    <a:pt x="6460" y="16213"/>
                    <a:pt x="-2547" y="9098"/>
                    <a:pt x="728" y="0"/>
                  </a:cubicBezTo>
                  <a:cubicBezTo>
                    <a:pt x="7443" y="1000"/>
                    <a:pt x="12712" y="5201"/>
                    <a:pt x="18422" y="8292"/>
                  </a:cubicBezTo>
                  <a:cubicBezTo>
                    <a:pt x="39047" y="19460"/>
                    <a:pt x="59501" y="30935"/>
                    <a:pt x="80012" y="42291"/>
                  </a:cubicBezTo>
                  <a:close/>
                </a:path>
              </a:pathLst>
            </a:custGeom>
            <a:grpFill/>
            <a:ln w="5715" cap="flat">
              <a:noFill/>
              <a:prstDash val="solid"/>
              <a:miter/>
            </a:ln>
          </p:spPr>
          <p:txBody>
            <a:bodyPr rtlCol="0" anchor="ctr"/>
            <a:lstStyle/>
            <a:p>
              <a:endParaRPr lang="zh-CN" altLang="en-US"/>
            </a:p>
          </p:txBody>
        </p:sp>
        <p:sp>
          <p:nvSpPr>
            <p:cNvPr id="3304" name="任意多边形: 形状 3303">
              <a:extLst>
                <a:ext uri="{FF2B5EF4-FFF2-40B4-BE49-F238E27FC236}">
                  <a16:creationId xmlns:a16="http://schemas.microsoft.com/office/drawing/2014/main" id="{4292D029-8C14-4DF7-31C9-FDCF437876C5}"/>
                </a:ext>
              </a:extLst>
            </p:cNvPr>
            <p:cNvSpPr/>
            <p:nvPr/>
          </p:nvSpPr>
          <p:spPr>
            <a:xfrm>
              <a:off x="8786302" y="1432950"/>
              <a:ext cx="57115" cy="60546"/>
            </a:xfrm>
            <a:custGeom>
              <a:avLst/>
              <a:gdLst>
                <a:gd name="connsiteX0" fmla="*/ 57115 w 57115"/>
                <a:gd name="connsiteY0" fmla="*/ 22437 h 60546"/>
                <a:gd name="connsiteX1" fmla="*/ 56098 w 57115"/>
                <a:gd name="connsiteY1" fmla="*/ 39045 h 60546"/>
                <a:gd name="connsiteX2" fmla="*/ 48685 w 57115"/>
                <a:gd name="connsiteY2" fmla="*/ 34930 h 60546"/>
                <a:gd name="connsiteX3" fmla="*/ 50720 w 57115"/>
                <a:gd name="connsiteY3" fmla="*/ 45434 h 60546"/>
                <a:gd name="connsiteX4" fmla="*/ 55121 w 57115"/>
                <a:gd name="connsiteY4" fmla="*/ 49423 h 60546"/>
                <a:gd name="connsiteX5" fmla="*/ 49623 w 57115"/>
                <a:gd name="connsiteY5" fmla="*/ 55984 h 60546"/>
                <a:gd name="connsiteX6" fmla="*/ 43359 w 57115"/>
                <a:gd name="connsiteY6" fmla="*/ 50635 h 60546"/>
                <a:gd name="connsiteX7" fmla="*/ 43113 w 57115"/>
                <a:gd name="connsiteY7" fmla="*/ 50772 h 60546"/>
                <a:gd name="connsiteX8" fmla="*/ 42325 w 57115"/>
                <a:gd name="connsiteY8" fmla="*/ 47675 h 60546"/>
                <a:gd name="connsiteX9" fmla="*/ 43359 w 57115"/>
                <a:gd name="connsiteY9" fmla="*/ 50635 h 60546"/>
                <a:gd name="connsiteX10" fmla="*/ 41073 w 57115"/>
                <a:gd name="connsiteY10" fmla="*/ 60356 h 60546"/>
                <a:gd name="connsiteX11" fmla="*/ 33278 w 57115"/>
                <a:gd name="connsiteY11" fmla="*/ 55475 h 60546"/>
                <a:gd name="connsiteX12" fmla="*/ 32204 w 57115"/>
                <a:gd name="connsiteY12" fmla="*/ 49315 h 60546"/>
                <a:gd name="connsiteX13" fmla="*/ 18739 w 57115"/>
                <a:gd name="connsiteY13" fmla="*/ 20951 h 60546"/>
                <a:gd name="connsiteX14" fmla="*/ 10046 w 57115"/>
                <a:gd name="connsiteY14" fmla="*/ 23471 h 60546"/>
                <a:gd name="connsiteX15" fmla="*/ 2422 w 57115"/>
                <a:gd name="connsiteY15" fmla="*/ 27346 h 60546"/>
                <a:gd name="connsiteX16" fmla="*/ 4640 w 57115"/>
                <a:gd name="connsiteY16" fmla="*/ 18768 h 60546"/>
                <a:gd name="connsiteX17" fmla="*/ 8744 w 57115"/>
                <a:gd name="connsiteY17" fmla="*/ 0 h 60546"/>
                <a:gd name="connsiteX18" fmla="*/ 11315 w 57115"/>
                <a:gd name="connsiteY18" fmla="*/ 7109 h 60546"/>
                <a:gd name="connsiteX19" fmla="*/ 24408 w 57115"/>
                <a:gd name="connsiteY19" fmla="*/ 12527 h 60546"/>
                <a:gd name="connsiteX20" fmla="*/ 26380 w 57115"/>
                <a:gd name="connsiteY20" fmla="*/ 20208 h 60546"/>
                <a:gd name="connsiteX21" fmla="*/ 27917 w 57115"/>
                <a:gd name="connsiteY21" fmla="*/ 21768 h 60546"/>
                <a:gd name="connsiteX22" fmla="*/ 26243 w 57115"/>
                <a:gd name="connsiteY22" fmla="*/ 19797 h 60546"/>
                <a:gd name="connsiteX23" fmla="*/ 24408 w 57115"/>
                <a:gd name="connsiteY23" fmla="*/ 12527 h 60546"/>
                <a:gd name="connsiteX24" fmla="*/ 30111 w 57115"/>
                <a:gd name="connsiteY24" fmla="*/ 223 h 60546"/>
                <a:gd name="connsiteX25" fmla="*/ 44159 w 57115"/>
                <a:gd name="connsiteY25" fmla="*/ 18259 h 60546"/>
                <a:gd name="connsiteX26" fmla="*/ 45239 w 57115"/>
                <a:gd name="connsiteY26" fmla="*/ 15528 h 60546"/>
                <a:gd name="connsiteX27" fmla="*/ 49109 w 57115"/>
                <a:gd name="connsiteY27" fmla="*/ 3635 h 60546"/>
                <a:gd name="connsiteX28" fmla="*/ 54366 w 57115"/>
                <a:gd name="connsiteY28" fmla="*/ 15065 h 60546"/>
                <a:gd name="connsiteX29" fmla="*/ 56983 w 57115"/>
                <a:gd name="connsiteY29" fmla="*/ 19042 h 60546"/>
                <a:gd name="connsiteX30" fmla="*/ 57115 w 57115"/>
                <a:gd name="connsiteY30" fmla="*/ 22437 h 60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7115" h="60546">
                  <a:moveTo>
                    <a:pt x="57115" y="22437"/>
                  </a:moveTo>
                  <a:cubicBezTo>
                    <a:pt x="50828" y="27563"/>
                    <a:pt x="56052" y="33456"/>
                    <a:pt x="56098" y="39045"/>
                  </a:cubicBezTo>
                  <a:cubicBezTo>
                    <a:pt x="51589" y="41205"/>
                    <a:pt x="51960" y="34913"/>
                    <a:pt x="48685" y="34930"/>
                  </a:cubicBezTo>
                  <a:cubicBezTo>
                    <a:pt x="45856" y="39079"/>
                    <a:pt x="49794" y="41982"/>
                    <a:pt x="50720" y="45434"/>
                  </a:cubicBezTo>
                  <a:cubicBezTo>
                    <a:pt x="52251" y="46754"/>
                    <a:pt x="54824" y="47875"/>
                    <a:pt x="55121" y="49423"/>
                  </a:cubicBezTo>
                  <a:cubicBezTo>
                    <a:pt x="56120" y="54687"/>
                    <a:pt x="51891" y="58887"/>
                    <a:pt x="49623" y="55984"/>
                  </a:cubicBezTo>
                  <a:cubicBezTo>
                    <a:pt x="47943" y="53835"/>
                    <a:pt x="47085" y="51921"/>
                    <a:pt x="43359" y="50635"/>
                  </a:cubicBezTo>
                  <a:cubicBezTo>
                    <a:pt x="42873" y="49640"/>
                    <a:pt x="43050" y="50143"/>
                    <a:pt x="43113" y="50772"/>
                  </a:cubicBezTo>
                  <a:cubicBezTo>
                    <a:pt x="43056" y="49686"/>
                    <a:pt x="42651" y="48692"/>
                    <a:pt x="42325" y="47675"/>
                  </a:cubicBezTo>
                  <a:cubicBezTo>
                    <a:pt x="41793" y="47852"/>
                    <a:pt x="41873" y="48383"/>
                    <a:pt x="43359" y="50635"/>
                  </a:cubicBezTo>
                  <a:cubicBezTo>
                    <a:pt x="43719" y="55047"/>
                    <a:pt x="45228" y="59190"/>
                    <a:pt x="41073" y="60356"/>
                  </a:cubicBezTo>
                  <a:cubicBezTo>
                    <a:pt x="37330" y="61408"/>
                    <a:pt x="35364" y="57876"/>
                    <a:pt x="33278" y="55475"/>
                  </a:cubicBezTo>
                  <a:cubicBezTo>
                    <a:pt x="31774" y="53744"/>
                    <a:pt x="31672" y="51601"/>
                    <a:pt x="32204" y="49315"/>
                  </a:cubicBezTo>
                  <a:cubicBezTo>
                    <a:pt x="35175" y="36587"/>
                    <a:pt x="19145" y="32781"/>
                    <a:pt x="18739" y="20951"/>
                  </a:cubicBezTo>
                  <a:cubicBezTo>
                    <a:pt x="18642" y="18094"/>
                    <a:pt x="11115" y="19374"/>
                    <a:pt x="10046" y="23471"/>
                  </a:cubicBezTo>
                  <a:cubicBezTo>
                    <a:pt x="8692" y="28672"/>
                    <a:pt x="6577" y="30432"/>
                    <a:pt x="2422" y="27346"/>
                  </a:cubicBezTo>
                  <a:cubicBezTo>
                    <a:pt x="-2887" y="23409"/>
                    <a:pt x="1771" y="21134"/>
                    <a:pt x="4640" y="18768"/>
                  </a:cubicBezTo>
                  <a:cubicBezTo>
                    <a:pt x="10829" y="13665"/>
                    <a:pt x="6212" y="6229"/>
                    <a:pt x="8744" y="0"/>
                  </a:cubicBezTo>
                  <a:cubicBezTo>
                    <a:pt x="13127" y="1069"/>
                    <a:pt x="10841" y="4772"/>
                    <a:pt x="11315" y="7109"/>
                  </a:cubicBezTo>
                  <a:cubicBezTo>
                    <a:pt x="13041" y="15665"/>
                    <a:pt x="17762" y="16248"/>
                    <a:pt x="24408" y="12527"/>
                  </a:cubicBezTo>
                  <a:cubicBezTo>
                    <a:pt x="26408" y="14750"/>
                    <a:pt x="25665" y="17688"/>
                    <a:pt x="26380" y="20208"/>
                  </a:cubicBezTo>
                  <a:cubicBezTo>
                    <a:pt x="26351" y="21534"/>
                    <a:pt x="26872" y="22060"/>
                    <a:pt x="27917" y="21768"/>
                  </a:cubicBezTo>
                  <a:cubicBezTo>
                    <a:pt x="27054" y="21380"/>
                    <a:pt x="26306" y="20894"/>
                    <a:pt x="26243" y="19797"/>
                  </a:cubicBezTo>
                  <a:cubicBezTo>
                    <a:pt x="25905" y="17294"/>
                    <a:pt x="26500" y="14568"/>
                    <a:pt x="24408" y="12527"/>
                  </a:cubicBezTo>
                  <a:cubicBezTo>
                    <a:pt x="26129" y="8818"/>
                    <a:pt x="27848" y="5109"/>
                    <a:pt x="30111" y="223"/>
                  </a:cubicBezTo>
                  <a:cubicBezTo>
                    <a:pt x="35341" y="6847"/>
                    <a:pt x="30426" y="20448"/>
                    <a:pt x="44159" y="18259"/>
                  </a:cubicBezTo>
                  <a:cubicBezTo>
                    <a:pt x="44536" y="17351"/>
                    <a:pt x="45177" y="16459"/>
                    <a:pt x="45239" y="15528"/>
                  </a:cubicBezTo>
                  <a:cubicBezTo>
                    <a:pt x="45537" y="11076"/>
                    <a:pt x="43496" y="4006"/>
                    <a:pt x="49109" y="3635"/>
                  </a:cubicBezTo>
                  <a:cubicBezTo>
                    <a:pt x="56081" y="3172"/>
                    <a:pt x="52812" y="10984"/>
                    <a:pt x="54366" y="15065"/>
                  </a:cubicBezTo>
                  <a:cubicBezTo>
                    <a:pt x="54921" y="16511"/>
                    <a:pt x="56092" y="17722"/>
                    <a:pt x="56983" y="19042"/>
                  </a:cubicBezTo>
                  <a:cubicBezTo>
                    <a:pt x="57029" y="20168"/>
                    <a:pt x="57069" y="21300"/>
                    <a:pt x="57115" y="22437"/>
                  </a:cubicBezTo>
                  <a:close/>
                </a:path>
              </a:pathLst>
            </a:custGeom>
            <a:grpFill/>
            <a:ln w="5715" cap="flat">
              <a:noFill/>
              <a:prstDash val="solid"/>
              <a:miter/>
            </a:ln>
          </p:spPr>
          <p:txBody>
            <a:bodyPr rtlCol="0" anchor="ctr"/>
            <a:lstStyle/>
            <a:p>
              <a:endParaRPr lang="zh-CN" altLang="en-US"/>
            </a:p>
          </p:txBody>
        </p:sp>
        <p:sp>
          <p:nvSpPr>
            <p:cNvPr id="3305" name="任意多边形: 形状 3304">
              <a:extLst>
                <a:ext uri="{FF2B5EF4-FFF2-40B4-BE49-F238E27FC236}">
                  <a16:creationId xmlns:a16="http://schemas.microsoft.com/office/drawing/2014/main" id="{1B8F191C-5946-CAA7-1C7A-BC828DB62319}"/>
                </a:ext>
              </a:extLst>
            </p:cNvPr>
            <p:cNvSpPr/>
            <p:nvPr/>
          </p:nvSpPr>
          <p:spPr>
            <a:xfrm>
              <a:off x="8419684" y="1070470"/>
              <a:ext cx="45534" cy="80158"/>
            </a:xfrm>
            <a:custGeom>
              <a:avLst/>
              <a:gdLst>
                <a:gd name="connsiteX0" fmla="*/ 0 w 45534"/>
                <a:gd name="connsiteY0" fmla="*/ 0 h 80158"/>
                <a:gd name="connsiteX1" fmla="*/ 25403 w 45534"/>
                <a:gd name="connsiteY1" fmla="*/ 1372 h 80158"/>
                <a:gd name="connsiteX2" fmla="*/ 34170 w 45534"/>
                <a:gd name="connsiteY2" fmla="*/ 36033 h 80158"/>
                <a:gd name="connsiteX3" fmla="*/ 28712 w 45534"/>
                <a:gd name="connsiteY3" fmla="*/ 44874 h 80158"/>
                <a:gd name="connsiteX4" fmla="*/ 43102 w 45534"/>
                <a:gd name="connsiteY4" fmla="*/ 57276 h 80158"/>
                <a:gd name="connsiteX5" fmla="*/ 44777 w 45534"/>
                <a:gd name="connsiteY5" fmla="*/ 65482 h 80158"/>
                <a:gd name="connsiteX6" fmla="*/ 35239 w 45534"/>
                <a:gd name="connsiteY6" fmla="*/ 80159 h 80158"/>
                <a:gd name="connsiteX7" fmla="*/ 0 w 45534"/>
                <a:gd name="connsiteY7" fmla="*/ 0 h 8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34" h="80158">
                  <a:moveTo>
                    <a:pt x="0" y="0"/>
                  </a:moveTo>
                  <a:cubicBezTo>
                    <a:pt x="8224" y="1069"/>
                    <a:pt x="15836" y="7898"/>
                    <a:pt x="25403" y="1372"/>
                  </a:cubicBezTo>
                  <a:cubicBezTo>
                    <a:pt x="28306" y="13722"/>
                    <a:pt x="29055" y="25992"/>
                    <a:pt x="34170" y="36033"/>
                  </a:cubicBezTo>
                  <a:cubicBezTo>
                    <a:pt x="38885" y="45280"/>
                    <a:pt x="30164" y="41691"/>
                    <a:pt x="28712" y="44874"/>
                  </a:cubicBezTo>
                  <a:cubicBezTo>
                    <a:pt x="34113" y="48172"/>
                    <a:pt x="36370" y="54898"/>
                    <a:pt x="43102" y="57276"/>
                  </a:cubicBezTo>
                  <a:cubicBezTo>
                    <a:pt x="46269" y="58396"/>
                    <a:pt x="45777" y="65625"/>
                    <a:pt x="44777" y="65482"/>
                  </a:cubicBezTo>
                  <a:cubicBezTo>
                    <a:pt x="30227" y="63356"/>
                    <a:pt x="39657" y="76255"/>
                    <a:pt x="35239" y="80159"/>
                  </a:cubicBezTo>
                  <a:cubicBezTo>
                    <a:pt x="21254" y="54430"/>
                    <a:pt x="9138" y="27872"/>
                    <a:pt x="0" y="0"/>
                  </a:cubicBezTo>
                  <a:close/>
                </a:path>
              </a:pathLst>
            </a:custGeom>
            <a:grpFill/>
            <a:ln w="5715" cap="flat">
              <a:noFill/>
              <a:prstDash val="solid"/>
              <a:miter/>
            </a:ln>
          </p:spPr>
          <p:txBody>
            <a:bodyPr rtlCol="0" anchor="ctr"/>
            <a:lstStyle/>
            <a:p>
              <a:endParaRPr lang="zh-CN" altLang="en-US"/>
            </a:p>
          </p:txBody>
        </p:sp>
        <p:sp>
          <p:nvSpPr>
            <p:cNvPr id="3306" name="任意多边形: 形状 3305">
              <a:extLst>
                <a:ext uri="{FF2B5EF4-FFF2-40B4-BE49-F238E27FC236}">
                  <a16:creationId xmlns:a16="http://schemas.microsoft.com/office/drawing/2014/main" id="{83404E45-1940-28FF-C3DD-20B34162151D}"/>
                </a:ext>
              </a:extLst>
            </p:cNvPr>
            <p:cNvSpPr/>
            <p:nvPr/>
          </p:nvSpPr>
          <p:spPr>
            <a:xfrm>
              <a:off x="8838062" y="1813957"/>
              <a:ext cx="32508" cy="105516"/>
            </a:xfrm>
            <a:custGeom>
              <a:avLst/>
              <a:gdLst>
                <a:gd name="connsiteX0" fmla="*/ 21980 w 32508"/>
                <a:gd name="connsiteY0" fmla="*/ 9808 h 105516"/>
                <a:gd name="connsiteX1" fmla="*/ 15054 w 32508"/>
                <a:gd name="connsiteY1" fmla="*/ 1384 h 105516"/>
                <a:gd name="connsiteX2" fmla="*/ 32489 w 32508"/>
                <a:gd name="connsiteY2" fmla="*/ 13442 h 105516"/>
                <a:gd name="connsiteX3" fmla="*/ 28015 w 32508"/>
                <a:gd name="connsiteY3" fmla="*/ 96287 h 105516"/>
                <a:gd name="connsiteX4" fmla="*/ 25506 w 32508"/>
                <a:gd name="connsiteY4" fmla="*/ 105517 h 105516"/>
                <a:gd name="connsiteX5" fmla="*/ 23123 w 32508"/>
                <a:gd name="connsiteY5" fmla="*/ 75753 h 105516"/>
                <a:gd name="connsiteX6" fmla="*/ 0 w 32508"/>
                <a:gd name="connsiteY6" fmla="*/ 36508 h 105516"/>
                <a:gd name="connsiteX7" fmla="*/ 27815 w 32508"/>
                <a:gd name="connsiteY7" fmla="*/ 34936 h 105516"/>
                <a:gd name="connsiteX8" fmla="*/ 17408 w 32508"/>
                <a:gd name="connsiteY8" fmla="*/ 13088 h 105516"/>
                <a:gd name="connsiteX9" fmla="*/ 21980 w 32508"/>
                <a:gd name="connsiteY9" fmla="*/ 9808 h 105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08" h="105516">
                  <a:moveTo>
                    <a:pt x="21980" y="9808"/>
                  </a:moveTo>
                  <a:cubicBezTo>
                    <a:pt x="19711" y="7047"/>
                    <a:pt x="17442" y="4287"/>
                    <a:pt x="15054" y="1384"/>
                  </a:cubicBezTo>
                  <a:cubicBezTo>
                    <a:pt x="27786" y="-4446"/>
                    <a:pt x="26489" y="9802"/>
                    <a:pt x="32489" y="13442"/>
                  </a:cubicBezTo>
                  <a:cubicBezTo>
                    <a:pt x="32815" y="41154"/>
                    <a:pt x="28929" y="68638"/>
                    <a:pt x="28015" y="96287"/>
                  </a:cubicBezTo>
                  <a:cubicBezTo>
                    <a:pt x="27906" y="99510"/>
                    <a:pt x="27786" y="102836"/>
                    <a:pt x="25506" y="105517"/>
                  </a:cubicBezTo>
                  <a:cubicBezTo>
                    <a:pt x="24986" y="95378"/>
                    <a:pt x="28272" y="82200"/>
                    <a:pt x="23123" y="75753"/>
                  </a:cubicBezTo>
                  <a:cubicBezTo>
                    <a:pt x="13448" y="63626"/>
                    <a:pt x="20957" y="41972"/>
                    <a:pt x="0" y="36508"/>
                  </a:cubicBezTo>
                  <a:cubicBezTo>
                    <a:pt x="8836" y="33965"/>
                    <a:pt x="16991" y="31147"/>
                    <a:pt x="27815" y="34936"/>
                  </a:cubicBezTo>
                  <a:cubicBezTo>
                    <a:pt x="23883" y="26410"/>
                    <a:pt x="15230" y="22100"/>
                    <a:pt x="17408" y="13088"/>
                  </a:cubicBezTo>
                  <a:cubicBezTo>
                    <a:pt x="18111" y="10185"/>
                    <a:pt x="19865" y="10065"/>
                    <a:pt x="21980" y="9808"/>
                  </a:cubicBezTo>
                  <a:close/>
                </a:path>
              </a:pathLst>
            </a:custGeom>
            <a:grpFill/>
            <a:ln w="5715" cap="flat">
              <a:noFill/>
              <a:prstDash val="solid"/>
              <a:miter/>
            </a:ln>
          </p:spPr>
          <p:txBody>
            <a:bodyPr rtlCol="0" anchor="ctr"/>
            <a:lstStyle/>
            <a:p>
              <a:endParaRPr lang="zh-CN" altLang="en-US"/>
            </a:p>
          </p:txBody>
        </p:sp>
        <p:sp>
          <p:nvSpPr>
            <p:cNvPr id="3307" name="任意多边形: 形状 3306">
              <a:extLst>
                <a:ext uri="{FF2B5EF4-FFF2-40B4-BE49-F238E27FC236}">
                  <a16:creationId xmlns:a16="http://schemas.microsoft.com/office/drawing/2014/main" id="{C4680253-CEF0-6B0A-6A24-D0BF2EBB9903}"/>
                </a:ext>
              </a:extLst>
            </p:cNvPr>
            <p:cNvSpPr/>
            <p:nvPr/>
          </p:nvSpPr>
          <p:spPr>
            <a:xfrm>
              <a:off x="8525786" y="1447867"/>
              <a:ext cx="64531" cy="42461"/>
            </a:xfrm>
            <a:custGeom>
              <a:avLst/>
              <a:gdLst>
                <a:gd name="connsiteX0" fmla="*/ 11965 w 64531"/>
                <a:gd name="connsiteY0" fmla="*/ 27065 h 42461"/>
                <a:gd name="connsiteX1" fmla="*/ 1295 w 64531"/>
                <a:gd name="connsiteY1" fmla="*/ 3302 h 42461"/>
                <a:gd name="connsiteX2" fmla="*/ 9907 w 64531"/>
                <a:gd name="connsiteY2" fmla="*/ 11766 h 42461"/>
                <a:gd name="connsiteX3" fmla="*/ 16440 w 64531"/>
                <a:gd name="connsiteY3" fmla="*/ 148 h 42461"/>
                <a:gd name="connsiteX4" fmla="*/ 20109 w 64531"/>
                <a:gd name="connsiteY4" fmla="*/ 2428 h 42461"/>
                <a:gd name="connsiteX5" fmla="*/ 27721 w 64531"/>
                <a:gd name="connsiteY5" fmla="*/ 8440 h 42461"/>
                <a:gd name="connsiteX6" fmla="*/ 40922 w 64531"/>
                <a:gd name="connsiteY6" fmla="*/ 17595 h 42461"/>
                <a:gd name="connsiteX7" fmla="*/ 44129 w 64531"/>
                <a:gd name="connsiteY7" fmla="*/ 25288 h 42461"/>
                <a:gd name="connsiteX8" fmla="*/ 64532 w 64531"/>
                <a:gd name="connsiteY8" fmla="*/ 41873 h 42461"/>
                <a:gd name="connsiteX9" fmla="*/ 47518 w 64531"/>
                <a:gd name="connsiteY9" fmla="*/ 32157 h 42461"/>
                <a:gd name="connsiteX10" fmla="*/ 41540 w 64531"/>
                <a:gd name="connsiteY10" fmla="*/ 40387 h 42461"/>
                <a:gd name="connsiteX11" fmla="*/ 11965 w 64531"/>
                <a:gd name="connsiteY11" fmla="*/ 27065 h 42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531" h="42461">
                  <a:moveTo>
                    <a:pt x="11965" y="27065"/>
                  </a:moveTo>
                  <a:cubicBezTo>
                    <a:pt x="8467" y="19064"/>
                    <a:pt x="-4009" y="15578"/>
                    <a:pt x="1295" y="3302"/>
                  </a:cubicBezTo>
                  <a:cubicBezTo>
                    <a:pt x="6438" y="2411"/>
                    <a:pt x="8147" y="7371"/>
                    <a:pt x="9907" y="11766"/>
                  </a:cubicBezTo>
                  <a:cubicBezTo>
                    <a:pt x="14599" y="8589"/>
                    <a:pt x="14211" y="3611"/>
                    <a:pt x="16440" y="148"/>
                  </a:cubicBezTo>
                  <a:cubicBezTo>
                    <a:pt x="18617" y="-418"/>
                    <a:pt x="20017" y="708"/>
                    <a:pt x="20109" y="2428"/>
                  </a:cubicBezTo>
                  <a:cubicBezTo>
                    <a:pt x="20366" y="7514"/>
                    <a:pt x="20983" y="10943"/>
                    <a:pt x="27721" y="8440"/>
                  </a:cubicBezTo>
                  <a:cubicBezTo>
                    <a:pt x="35162" y="5674"/>
                    <a:pt x="41106" y="9612"/>
                    <a:pt x="40922" y="17595"/>
                  </a:cubicBezTo>
                  <a:cubicBezTo>
                    <a:pt x="40837" y="21310"/>
                    <a:pt x="40837" y="24505"/>
                    <a:pt x="44129" y="25288"/>
                  </a:cubicBezTo>
                  <a:cubicBezTo>
                    <a:pt x="53759" y="27591"/>
                    <a:pt x="56382" y="37907"/>
                    <a:pt x="64532" y="41873"/>
                  </a:cubicBezTo>
                  <a:cubicBezTo>
                    <a:pt x="55485" y="44645"/>
                    <a:pt x="52078" y="36998"/>
                    <a:pt x="47518" y="32157"/>
                  </a:cubicBezTo>
                  <a:cubicBezTo>
                    <a:pt x="44483" y="34941"/>
                    <a:pt x="48015" y="41181"/>
                    <a:pt x="41540" y="40387"/>
                  </a:cubicBezTo>
                  <a:cubicBezTo>
                    <a:pt x="30842" y="37804"/>
                    <a:pt x="21269" y="32723"/>
                    <a:pt x="11965" y="27065"/>
                  </a:cubicBezTo>
                  <a:close/>
                </a:path>
              </a:pathLst>
            </a:custGeom>
            <a:grpFill/>
            <a:ln w="5715" cap="flat">
              <a:noFill/>
              <a:prstDash val="solid"/>
              <a:miter/>
            </a:ln>
          </p:spPr>
          <p:txBody>
            <a:bodyPr rtlCol="0" anchor="ctr"/>
            <a:lstStyle/>
            <a:p>
              <a:endParaRPr lang="zh-CN" altLang="en-US"/>
            </a:p>
          </p:txBody>
        </p:sp>
        <p:sp>
          <p:nvSpPr>
            <p:cNvPr id="3308" name="任意多边形: 形状 3307">
              <a:extLst>
                <a:ext uri="{FF2B5EF4-FFF2-40B4-BE49-F238E27FC236}">
                  <a16:creationId xmlns:a16="http://schemas.microsoft.com/office/drawing/2014/main" id="{F559DBEA-0315-D253-8F9F-BE09CF0185A3}"/>
                </a:ext>
              </a:extLst>
            </p:cNvPr>
            <p:cNvSpPr/>
            <p:nvPr/>
          </p:nvSpPr>
          <p:spPr>
            <a:xfrm>
              <a:off x="7860638" y="586450"/>
              <a:ext cx="39283" cy="54624"/>
            </a:xfrm>
            <a:custGeom>
              <a:avLst/>
              <a:gdLst>
                <a:gd name="connsiteX0" fmla="*/ 6257 w 39283"/>
                <a:gd name="connsiteY0" fmla="*/ 39965 h 54624"/>
                <a:gd name="connsiteX1" fmla="*/ 1971 w 39283"/>
                <a:gd name="connsiteY1" fmla="*/ 27055 h 54624"/>
                <a:gd name="connsiteX2" fmla="*/ 4074 w 39283"/>
                <a:gd name="connsiteY2" fmla="*/ 12344 h 54624"/>
                <a:gd name="connsiteX3" fmla="*/ 9755 w 39283"/>
                <a:gd name="connsiteY3" fmla="*/ 0 h 54624"/>
                <a:gd name="connsiteX4" fmla="*/ 32135 w 39283"/>
                <a:gd name="connsiteY4" fmla="*/ 23746 h 54624"/>
                <a:gd name="connsiteX5" fmla="*/ 27031 w 39283"/>
                <a:gd name="connsiteY5" fmla="*/ 33850 h 54624"/>
                <a:gd name="connsiteX6" fmla="*/ 27380 w 39283"/>
                <a:gd name="connsiteY6" fmla="*/ 36622 h 54624"/>
                <a:gd name="connsiteX7" fmla="*/ 39284 w 39283"/>
                <a:gd name="connsiteY7" fmla="*/ 54624 h 54624"/>
                <a:gd name="connsiteX8" fmla="*/ 22773 w 39283"/>
                <a:gd name="connsiteY8" fmla="*/ 52921 h 54624"/>
                <a:gd name="connsiteX9" fmla="*/ 6257 w 39283"/>
                <a:gd name="connsiteY9" fmla="*/ 39965 h 54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283" h="54624">
                  <a:moveTo>
                    <a:pt x="6257" y="39965"/>
                  </a:moveTo>
                  <a:cubicBezTo>
                    <a:pt x="12835" y="33433"/>
                    <a:pt x="3245" y="31341"/>
                    <a:pt x="1971" y="27055"/>
                  </a:cubicBezTo>
                  <a:cubicBezTo>
                    <a:pt x="165" y="20968"/>
                    <a:pt x="-2178" y="16608"/>
                    <a:pt x="4074" y="12344"/>
                  </a:cubicBezTo>
                  <a:cubicBezTo>
                    <a:pt x="8440" y="9367"/>
                    <a:pt x="10052" y="5126"/>
                    <a:pt x="9755" y="0"/>
                  </a:cubicBezTo>
                  <a:cubicBezTo>
                    <a:pt x="18270" y="6921"/>
                    <a:pt x="25728" y="14842"/>
                    <a:pt x="32135" y="23746"/>
                  </a:cubicBezTo>
                  <a:cubicBezTo>
                    <a:pt x="27248" y="25432"/>
                    <a:pt x="33723" y="32764"/>
                    <a:pt x="27031" y="33850"/>
                  </a:cubicBezTo>
                  <a:cubicBezTo>
                    <a:pt x="25151" y="34153"/>
                    <a:pt x="25071" y="36227"/>
                    <a:pt x="27380" y="36622"/>
                  </a:cubicBezTo>
                  <a:cubicBezTo>
                    <a:pt x="36792" y="38239"/>
                    <a:pt x="35461" y="46766"/>
                    <a:pt x="39284" y="54624"/>
                  </a:cubicBezTo>
                  <a:cubicBezTo>
                    <a:pt x="32935" y="53681"/>
                    <a:pt x="27797" y="46120"/>
                    <a:pt x="22773" y="52921"/>
                  </a:cubicBezTo>
                  <a:cubicBezTo>
                    <a:pt x="16624" y="49429"/>
                    <a:pt x="6657" y="50795"/>
                    <a:pt x="6257" y="39965"/>
                  </a:cubicBezTo>
                  <a:close/>
                </a:path>
              </a:pathLst>
            </a:custGeom>
            <a:grpFill/>
            <a:ln w="5715" cap="flat">
              <a:noFill/>
              <a:prstDash val="solid"/>
              <a:miter/>
            </a:ln>
          </p:spPr>
          <p:txBody>
            <a:bodyPr rtlCol="0" anchor="ctr"/>
            <a:lstStyle/>
            <a:p>
              <a:endParaRPr lang="zh-CN" altLang="en-US"/>
            </a:p>
          </p:txBody>
        </p:sp>
        <p:sp>
          <p:nvSpPr>
            <p:cNvPr id="3309" name="任意多边形: 形状 3308">
              <a:extLst>
                <a:ext uri="{FF2B5EF4-FFF2-40B4-BE49-F238E27FC236}">
                  <a16:creationId xmlns:a16="http://schemas.microsoft.com/office/drawing/2014/main" id="{77D0DA86-B7C2-B0BE-84FC-A30BE153D268}"/>
                </a:ext>
              </a:extLst>
            </p:cNvPr>
            <p:cNvSpPr/>
            <p:nvPr/>
          </p:nvSpPr>
          <p:spPr>
            <a:xfrm>
              <a:off x="7847161" y="693124"/>
              <a:ext cx="37021" cy="65170"/>
            </a:xfrm>
            <a:custGeom>
              <a:avLst/>
              <a:gdLst>
                <a:gd name="connsiteX0" fmla="*/ 40 w 37021"/>
                <a:gd name="connsiteY0" fmla="*/ 18804 h 65170"/>
                <a:gd name="connsiteX1" fmla="*/ 3292 w 37021"/>
                <a:gd name="connsiteY1" fmla="*/ 12249 h 65170"/>
                <a:gd name="connsiteX2" fmla="*/ 0 w 37021"/>
                <a:gd name="connsiteY2" fmla="*/ 8946 h 65170"/>
                <a:gd name="connsiteX3" fmla="*/ 0 w 37021"/>
                <a:gd name="connsiteY3" fmla="*/ 8952 h 65170"/>
                <a:gd name="connsiteX4" fmla="*/ 17 w 37021"/>
                <a:gd name="connsiteY4" fmla="*/ 2362 h 65170"/>
                <a:gd name="connsiteX5" fmla="*/ 6104 w 37021"/>
                <a:gd name="connsiteY5" fmla="*/ 31 h 65170"/>
                <a:gd name="connsiteX6" fmla="*/ 9870 w 37021"/>
                <a:gd name="connsiteY6" fmla="*/ 2368 h 65170"/>
                <a:gd name="connsiteX7" fmla="*/ 9870 w 37021"/>
                <a:gd name="connsiteY7" fmla="*/ 2362 h 65170"/>
                <a:gd name="connsiteX8" fmla="*/ 20363 w 37021"/>
                <a:gd name="connsiteY8" fmla="*/ 15895 h 65170"/>
                <a:gd name="connsiteX9" fmla="*/ 22711 w 37021"/>
                <a:gd name="connsiteY9" fmla="*/ 22262 h 65170"/>
                <a:gd name="connsiteX10" fmla="*/ 36182 w 37021"/>
                <a:gd name="connsiteY10" fmla="*/ 31966 h 65170"/>
                <a:gd name="connsiteX11" fmla="*/ 36199 w 37021"/>
                <a:gd name="connsiteY11" fmla="*/ 31983 h 65170"/>
                <a:gd name="connsiteX12" fmla="*/ 29381 w 37021"/>
                <a:gd name="connsiteY12" fmla="*/ 65147 h 65170"/>
                <a:gd name="connsiteX13" fmla="*/ 29501 w 37021"/>
                <a:gd name="connsiteY13" fmla="*/ 65170 h 65170"/>
                <a:gd name="connsiteX14" fmla="*/ 23409 w 37021"/>
                <a:gd name="connsiteY14" fmla="*/ 61433 h 65170"/>
                <a:gd name="connsiteX15" fmla="*/ 6086 w 37021"/>
                <a:gd name="connsiteY15" fmla="*/ 49054 h 65170"/>
                <a:gd name="connsiteX16" fmla="*/ 5990 w 37021"/>
                <a:gd name="connsiteY16" fmla="*/ 46802 h 65170"/>
                <a:gd name="connsiteX17" fmla="*/ 40 w 37021"/>
                <a:gd name="connsiteY17" fmla="*/ 18804 h 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021" h="65170">
                  <a:moveTo>
                    <a:pt x="40" y="18804"/>
                  </a:moveTo>
                  <a:cubicBezTo>
                    <a:pt x="2658" y="17381"/>
                    <a:pt x="3223" y="14941"/>
                    <a:pt x="3292" y="12249"/>
                  </a:cubicBezTo>
                  <a:cubicBezTo>
                    <a:pt x="3292" y="10055"/>
                    <a:pt x="1509" y="9637"/>
                    <a:pt x="0" y="8946"/>
                  </a:cubicBezTo>
                  <a:lnTo>
                    <a:pt x="0" y="8952"/>
                  </a:lnTo>
                  <a:cubicBezTo>
                    <a:pt x="6" y="6757"/>
                    <a:pt x="12" y="4563"/>
                    <a:pt x="17" y="2362"/>
                  </a:cubicBezTo>
                  <a:cubicBezTo>
                    <a:pt x="1675" y="613"/>
                    <a:pt x="3698" y="-169"/>
                    <a:pt x="6104" y="31"/>
                  </a:cubicBezTo>
                  <a:cubicBezTo>
                    <a:pt x="7590" y="431"/>
                    <a:pt x="8847" y="1208"/>
                    <a:pt x="9870" y="2368"/>
                  </a:cubicBezTo>
                  <a:lnTo>
                    <a:pt x="9870" y="2362"/>
                  </a:lnTo>
                  <a:cubicBezTo>
                    <a:pt x="10756" y="8906"/>
                    <a:pt x="17328" y="11061"/>
                    <a:pt x="20363" y="15895"/>
                  </a:cubicBezTo>
                  <a:cubicBezTo>
                    <a:pt x="20157" y="18336"/>
                    <a:pt x="20220" y="20730"/>
                    <a:pt x="22711" y="22262"/>
                  </a:cubicBezTo>
                  <a:cubicBezTo>
                    <a:pt x="26661" y="26285"/>
                    <a:pt x="33410" y="26377"/>
                    <a:pt x="36182" y="31966"/>
                  </a:cubicBezTo>
                  <a:cubicBezTo>
                    <a:pt x="36182" y="31966"/>
                    <a:pt x="36199" y="31983"/>
                    <a:pt x="36199" y="31983"/>
                  </a:cubicBezTo>
                  <a:cubicBezTo>
                    <a:pt x="39388" y="44162"/>
                    <a:pt x="32490" y="54266"/>
                    <a:pt x="29381" y="65147"/>
                  </a:cubicBezTo>
                  <a:cubicBezTo>
                    <a:pt x="29381" y="65147"/>
                    <a:pt x="29501" y="65170"/>
                    <a:pt x="29501" y="65170"/>
                  </a:cubicBezTo>
                  <a:cubicBezTo>
                    <a:pt x="28227" y="62684"/>
                    <a:pt x="24803" y="63718"/>
                    <a:pt x="23409" y="61433"/>
                  </a:cubicBezTo>
                  <a:cubicBezTo>
                    <a:pt x="16505" y="58889"/>
                    <a:pt x="10870" y="54569"/>
                    <a:pt x="6086" y="49054"/>
                  </a:cubicBezTo>
                  <a:cubicBezTo>
                    <a:pt x="6058" y="48305"/>
                    <a:pt x="6029" y="47556"/>
                    <a:pt x="5990" y="46802"/>
                  </a:cubicBezTo>
                  <a:cubicBezTo>
                    <a:pt x="7624" y="36709"/>
                    <a:pt x="1857" y="28177"/>
                    <a:pt x="40" y="18804"/>
                  </a:cubicBezTo>
                  <a:close/>
                </a:path>
              </a:pathLst>
            </a:custGeom>
            <a:grpFill/>
            <a:ln w="5715" cap="flat">
              <a:noFill/>
              <a:prstDash val="solid"/>
              <a:miter/>
            </a:ln>
          </p:spPr>
          <p:txBody>
            <a:bodyPr rtlCol="0" anchor="ctr"/>
            <a:lstStyle/>
            <a:p>
              <a:endParaRPr lang="zh-CN" altLang="en-US"/>
            </a:p>
          </p:txBody>
        </p:sp>
        <p:sp>
          <p:nvSpPr>
            <p:cNvPr id="3310" name="任意多边形: 形状 3309">
              <a:extLst>
                <a:ext uri="{FF2B5EF4-FFF2-40B4-BE49-F238E27FC236}">
                  <a16:creationId xmlns:a16="http://schemas.microsoft.com/office/drawing/2014/main" id="{4298E910-C2F6-15B6-63EA-846263F8E337}"/>
                </a:ext>
              </a:extLst>
            </p:cNvPr>
            <p:cNvSpPr/>
            <p:nvPr/>
          </p:nvSpPr>
          <p:spPr>
            <a:xfrm>
              <a:off x="7606171" y="391243"/>
              <a:ext cx="57389" cy="44485"/>
            </a:xfrm>
            <a:custGeom>
              <a:avLst/>
              <a:gdLst>
                <a:gd name="connsiteX0" fmla="*/ 57390 w 57389"/>
                <a:gd name="connsiteY0" fmla="*/ 17214 h 44485"/>
                <a:gd name="connsiteX1" fmla="*/ 44103 w 57389"/>
                <a:gd name="connsiteY1" fmla="*/ 24112 h 44485"/>
                <a:gd name="connsiteX2" fmla="*/ 27169 w 57389"/>
                <a:gd name="connsiteY2" fmla="*/ 28975 h 44485"/>
                <a:gd name="connsiteX3" fmla="*/ 39645 w 57389"/>
                <a:gd name="connsiteY3" fmla="*/ 44486 h 44485"/>
                <a:gd name="connsiteX4" fmla="*/ 17385 w 57389"/>
                <a:gd name="connsiteY4" fmla="*/ 41102 h 44485"/>
                <a:gd name="connsiteX5" fmla="*/ 6161 w 57389"/>
                <a:gd name="connsiteY5" fmla="*/ 30918 h 44485"/>
                <a:gd name="connsiteX6" fmla="*/ 2909 w 57389"/>
                <a:gd name="connsiteY6" fmla="*/ 25386 h 44485"/>
                <a:gd name="connsiteX7" fmla="*/ 8384 w 57389"/>
                <a:gd name="connsiteY7" fmla="*/ 24249 h 44485"/>
                <a:gd name="connsiteX8" fmla="*/ 18202 w 57389"/>
                <a:gd name="connsiteY8" fmla="*/ 26346 h 44485"/>
                <a:gd name="connsiteX9" fmla="*/ 0 w 57389"/>
                <a:gd name="connsiteY9" fmla="*/ 13773 h 44485"/>
                <a:gd name="connsiteX10" fmla="*/ 8047 w 57389"/>
                <a:gd name="connsiteY10" fmla="*/ 0 h 44485"/>
                <a:gd name="connsiteX11" fmla="*/ 25197 w 57389"/>
                <a:gd name="connsiteY11" fmla="*/ 17831 h 44485"/>
                <a:gd name="connsiteX12" fmla="*/ 30524 w 57389"/>
                <a:gd name="connsiteY12" fmla="*/ 17334 h 44485"/>
                <a:gd name="connsiteX13" fmla="*/ 28506 w 57389"/>
                <a:gd name="connsiteY13" fmla="*/ 11327 h 44485"/>
                <a:gd name="connsiteX14" fmla="*/ 20660 w 57389"/>
                <a:gd name="connsiteY14" fmla="*/ 1635 h 44485"/>
                <a:gd name="connsiteX15" fmla="*/ 41428 w 57389"/>
                <a:gd name="connsiteY15" fmla="*/ 7812 h 44485"/>
                <a:gd name="connsiteX16" fmla="*/ 57390 w 57389"/>
                <a:gd name="connsiteY16" fmla="*/ 17214 h 4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7389" h="44485">
                  <a:moveTo>
                    <a:pt x="57390" y="17214"/>
                  </a:moveTo>
                  <a:cubicBezTo>
                    <a:pt x="53778" y="21180"/>
                    <a:pt x="49446" y="22649"/>
                    <a:pt x="44103" y="24112"/>
                  </a:cubicBezTo>
                  <a:cubicBezTo>
                    <a:pt x="38616" y="25615"/>
                    <a:pt x="32364" y="25409"/>
                    <a:pt x="27169" y="28975"/>
                  </a:cubicBezTo>
                  <a:cubicBezTo>
                    <a:pt x="28672" y="35182"/>
                    <a:pt x="37542" y="35244"/>
                    <a:pt x="39645" y="44486"/>
                  </a:cubicBezTo>
                  <a:cubicBezTo>
                    <a:pt x="31621" y="39085"/>
                    <a:pt x="24500" y="40159"/>
                    <a:pt x="17385" y="41102"/>
                  </a:cubicBezTo>
                  <a:cubicBezTo>
                    <a:pt x="15025" y="36199"/>
                    <a:pt x="12950" y="31175"/>
                    <a:pt x="6161" y="30918"/>
                  </a:cubicBezTo>
                  <a:cubicBezTo>
                    <a:pt x="2915" y="30792"/>
                    <a:pt x="1303" y="28592"/>
                    <a:pt x="2909" y="25386"/>
                  </a:cubicBezTo>
                  <a:cubicBezTo>
                    <a:pt x="4080" y="23043"/>
                    <a:pt x="6258" y="22986"/>
                    <a:pt x="8384" y="24249"/>
                  </a:cubicBezTo>
                  <a:cubicBezTo>
                    <a:pt x="11047" y="25826"/>
                    <a:pt x="13259" y="28764"/>
                    <a:pt x="18202" y="26346"/>
                  </a:cubicBezTo>
                  <a:cubicBezTo>
                    <a:pt x="12756" y="20700"/>
                    <a:pt x="9801" y="12939"/>
                    <a:pt x="0" y="13773"/>
                  </a:cubicBezTo>
                  <a:cubicBezTo>
                    <a:pt x="189" y="7590"/>
                    <a:pt x="7264" y="8864"/>
                    <a:pt x="8047" y="0"/>
                  </a:cubicBezTo>
                  <a:cubicBezTo>
                    <a:pt x="12482" y="11001"/>
                    <a:pt x="18499" y="14773"/>
                    <a:pt x="25197" y="17831"/>
                  </a:cubicBezTo>
                  <a:cubicBezTo>
                    <a:pt x="27329" y="18802"/>
                    <a:pt x="29026" y="20054"/>
                    <a:pt x="30524" y="17334"/>
                  </a:cubicBezTo>
                  <a:cubicBezTo>
                    <a:pt x="31992" y="14676"/>
                    <a:pt x="32501" y="12356"/>
                    <a:pt x="28506" y="11327"/>
                  </a:cubicBezTo>
                  <a:cubicBezTo>
                    <a:pt x="23591" y="10064"/>
                    <a:pt x="22774" y="5281"/>
                    <a:pt x="20660" y="1635"/>
                  </a:cubicBezTo>
                  <a:cubicBezTo>
                    <a:pt x="29364" y="-2292"/>
                    <a:pt x="34267" y="6549"/>
                    <a:pt x="41428" y="7812"/>
                  </a:cubicBezTo>
                  <a:cubicBezTo>
                    <a:pt x="47452" y="9744"/>
                    <a:pt x="53172" y="12202"/>
                    <a:pt x="57390" y="17214"/>
                  </a:cubicBezTo>
                  <a:close/>
                </a:path>
              </a:pathLst>
            </a:custGeom>
            <a:grpFill/>
            <a:ln w="5715" cap="flat">
              <a:noFill/>
              <a:prstDash val="solid"/>
              <a:miter/>
            </a:ln>
          </p:spPr>
          <p:txBody>
            <a:bodyPr rtlCol="0" anchor="ctr"/>
            <a:lstStyle/>
            <a:p>
              <a:endParaRPr lang="zh-CN" altLang="en-US"/>
            </a:p>
          </p:txBody>
        </p:sp>
        <p:sp>
          <p:nvSpPr>
            <p:cNvPr id="3311" name="任意多边形: 形状 3310">
              <a:extLst>
                <a:ext uri="{FF2B5EF4-FFF2-40B4-BE49-F238E27FC236}">
                  <a16:creationId xmlns:a16="http://schemas.microsoft.com/office/drawing/2014/main" id="{025CE4FF-49FC-8AE7-05FF-6D089DE2221D}"/>
                </a:ext>
              </a:extLst>
            </p:cNvPr>
            <p:cNvSpPr/>
            <p:nvPr/>
          </p:nvSpPr>
          <p:spPr>
            <a:xfrm>
              <a:off x="8047579" y="1135246"/>
              <a:ext cx="50865" cy="45269"/>
            </a:xfrm>
            <a:custGeom>
              <a:avLst/>
              <a:gdLst>
                <a:gd name="connsiteX0" fmla="*/ 9969 w 50865"/>
                <a:gd name="connsiteY0" fmla="*/ 31122 h 45269"/>
                <a:gd name="connsiteX1" fmla="*/ 185 w 50865"/>
                <a:gd name="connsiteY1" fmla="*/ 20766 h 45269"/>
                <a:gd name="connsiteX2" fmla="*/ 6774 w 50865"/>
                <a:gd name="connsiteY2" fmla="*/ 6702 h 45269"/>
                <a:gd name="connsiteX3" fmla="*/ 17518 w 50865"/>
                <a:gd name="connsiteY3" fmla="*/ 17383 h 45269"/>
                <a:gd name="connsiteX4" fmla="*/ 20867 w 50865"/>
                <a:gd name="connsiteY4" fmla="*/ 24590 h 45269"/>
                <a:gd name="connsiteX5" fmla="*/ 24857 w 50865"/>
                <a:gd name="connsiteY5" fmla="*/ 28996 h 45269"/>
                <a:gd name="connsiteX6" fmla="*/ 27428 w 50865"/>
                <a:gd name="connsiteY6" fmla="*/ 31625 h 45269"/>
                <a:gd name="connsiteX7" fmla="*/ 26988 w 50865"/>
                <a:gd name="connsiteY7" fmla="*/ 31310 h 45269"/>
                <a:gd name="connsiteX8" fmla="*/ 24422 w 50865"/>
                <a:gd name="connsiteY8" fmla="*/ 28556 h 45269"/>
                <a:gd name="connsiteX9" fmla="*/ 20547 w 50865"/>
                <a:gd name="connsiteY9" fmla="*/ 23887 h 45269"/>
                <a:gd name="connsiteX10" fmla="*/ 29360 w 50865"/>
                <a:gd name="connsiteY10" fmla="*/ 10765 h 45269"/>
                <a:gd name="connsiteX11" fmla="*/ 31577 w 50865"/>
                <a:gd name="connsiteY11" fmla="*/ 11954 h 45269"/>
                <a:gd name="connsiteX12" fmla="*/ 32017 w 50865"/>
                <a:gd name="connsiteY12" fmla="*/ 10599 h 45269"/>
                <a:gd name="connsiteX13" fmla="*/ 33841 w 50865"/>
                <a:gd name="connsiteY13" fmla="*/ 8182 h 45269"/>
                <a:gd name="connsiteX14" fmla="*/ 35921 w 50865"/>
                <a:gd name="connsiteY14" fmla="*/ 5844 h 45269"/>
                <a:gd name="connsiteX15" fmla="*/ 36355 w 50865"/>
                <a:gd name="connsiteY15" fmla="*/ 4324 h 45269"/>
                <a:gd name="connsiteX16" fmla="*/ 39396 w 50865"/>
                <a:gd name="connsiteY16" fmla="*/ 455 h 45269"/>
                <a:gd name="connsiteX17" fmla="*/ 49448 w 50865"/>
                <a:gd name="connsiteY17" fmla="*/ 23424 h 45269"/>
                <a:gd name="connsiteX18" fmla="*/ 48340 w 50865"/>
                <a:gd name="connsiteY18" fmla="*/ 27750 h 45269"/>
                <a:gd name="connsiteX19" fmla="*/ 49511 w 50865"/>
                <a:gd name="connsiteY19" fmla="*/ 40512 h 45269"/>
                <a:gd name="connsiteX20" fmla="*/ 49494 w 50865"/>
                <a:gd name="connsiteY20" fmla="*/ 40506 h 45269"/>
                <a:gd name="connsiteX21" fmla="*/ 50865 w 50865"/>
                <a:gd name="connsiteY21" fmla="*/ 42100 h 45269"/>
                <a:gd name="connsiteX22" fmla="*/ 48517 w 50865"/>
                <a:gd name="connsiteY22" fmla="*/ 45164 h 45269"/>
                <a:gd name="connsiteX23" fmla="*/ 42522 w 50865"/>
                <a:gd name="connsiteY23" fmla="*/ 43963 h 45269"/>
                <a:gd name="connsiteX24" fmla="*/ 9969 w 50865"/>
                <a:gd name="connsiteY24" fmla="*/ 31122 h 4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865" h="45269">
                  <a:moveTo>
                    <a:pt x="9969" y="31122"/>
                  </a:moveTo>
                  <a:cubicBezTo>
                    <a:pt x="7975" y="26476"/>
                    <a:pt x="1551" y="26013"/>
                    <a:pt x="185" y="20766"/>
                  </a:cubicBezTo>
                  <a:cubicBezTo>
                    <a:pt x="-32" y="14926"/>
                    <a:pt x="-1198" y="8319"/>
                    <a:pt x="6774" y="6702"/>
                  </a:cubicBezTo>
                  <a:cubicBezTo>
                    <a:pt x="15147" y="5004"/>
                    <a:pt x="15838" y="11748"/>
                    <a:pt x="17518" y="17383"/>
                  </a:cubicBezTo>
                  <a:cubicBezTo>
                    <a:pt x="18267" y="19892"/>
                    <a:pt x="19759" y="22195"/>
                    <a:pt x="20867" y="24590"/>
                  </a:cubicBezTo>
                  <a:cubicBezTo>
                    <a:pt x="21982" y="26247"/>
                    <a:pt x="23433" y="27624"/>
                    <a:pt x="24857" y="28996"/>
                  </a:cubicBezTo>
                  <a:cubicBezTo>
                    <a:pt x="25685" y="29887"/>
                    <a:pt x="26554" y="30767"/>
                    <a:pt x="27428" y="31625"/>
                  </a:cubicBezTo>
                  <a:cubicBezTo>
                    <a:pt x="28285" y="30167"/>
                    <a:pt x="28103" y="30139"/>
                    <a:pt x="26988" y="31310"/>
                  </a:cubicBezTo>
                  <a:cubicBezTo>
                    <a:pt x="26171" y="30345"/>
                    <a:pt x="25325" y="29430"/>
                    <a:pt x="24422" y="28556"/>
                  </a:cubicBezTo>
                  <a:cubicBezTo>
                    <a:pt x="23011" y="27093"/>
                    <a:pt x="21559" y="25693"/>
                    <a:pt x="20547" y="23887"/>
                  </a:cubicBezTo>
                  <a:cubicBezTo>
                    <a:pt x="17690" y="15526"/>
                    <a:pt x="13523" y="6267"/>
                    <a:pt x="29360" y="10765"/>
                  </a:cubicBezTo>
                  <a:cubicBezTo>
                    <a:pt x="29720" y="11685"/>
                    <a:pt x="30514" y="12131"/>
                    <a:pt x="31577" y="11954"/>
                  </a:cubicBezTo>
                  <a:cubicBezTo>
                    <a:pt x="31531" y="11891"/>
                    <a:pt x="32017" y="10645"/>
                    <a:pt x="32017" y="10599"/>
                  </a:cubicBezTo>
                  <a:cubicBezTo>
                    <a:pt x="32480" y="9662"/>
                    <a:pt x="33092" y="8879"/>
                    <a:pt x="33841" y="8182"/>
                  </a:cubicBezTo>
                  <a:cubicBezTo>
                    <a:pt x="34709" y="7542"/>
                    <a:pt x="35401" y="6782"/>
                    <a:pt x="35921" y="5844"/>
                  </a:cubicBezTo>
                  <a:cubicBezTo>
                    <a:pt x="35915" y="5833"/>
                    <a:pt x="36355" y="4324"/>
                    <a:pt x="36355" y="4324"/>
                  </a:cubicBezTo>
                  <a:cubicBezTo>
                    <a:pt x="36681" y="2352"/>
                    <a:pt x="37761" y="-1277"/>
                    <a:pt x="39396" y="455"/>
                  </a:cubicBezTo>
                  <a:cubicBezTo>
                    <a:pt x="45333" y="6753"/>
                    <a:pt x="49397" y="14360"/>
                    <a:pt x="49448" y="23424"/>
                  </a:cubicBezTo>
                  <a:cubicBezTo>
                    <a:pt x="49454" y="24915"/>
                    <a:pt x="49151" y="27447"/>
                    <a:pt x="48340" y="27750"/>
                  </a:cubicBezTo>
                  <a:cubicBezTo>
                    <a:pt x="32675" y="33585"/>
                    <a:pt x="45888" y="36597"/>
                    <a:pt x="49511" y="40512"/>
                  </a:cubicBezTo>
                  <a:lnTo>
                    <a:pt x="49494" y="40506"/>
                  </a:lnTo>
                  <a:cubicBezTo>
                    <a:pt x="49951" y="41037"/>
                    <a:pt x="50408" y="41569"/>
                    <a:pt x="50865" y="42100"/>
                  </a:cubicBezTo>
                  <a:cubicBezTo>
                    <a:pt x="50694" y="43592"/>
                    <a:pt x="49911" y="44609"/>
                    <a:pt x="48517" y="45164"/>
                  </a:cubicBezTo>
                  <a:cubicBezTo>
                    <a:pt x="46385" y="45421"/>
                    <a:pt x="44333" y="45278"/>
                    <a:pt x="42522" y="43963"/>
                  </a:cubicBezTo>
                  <a:cubicBezTo>
                    <a:pt x="31171" y="40963"/>
                    <a:pt x="20747" y="35597"/>
                    <a:pt x="9969" y="31122"/>
                  </a:cubicBezTo>
                  <a:close/>
                </a:path>
              </a:pathLst>
            </a:custGeom>
            <a:grpFill/>
            <a:ln w="5715" cap="flat">
              <a:noFill/>
              <a:prstDash val="solid"/>
              <a:miter/>
            </a:ln>
          </p:spPr>
          <p:txBody>
            <a:bodyPr rtlCol="0" anchor="ctr"/>
            <a:lstStyle/>
            <a:p>
              <a:endParaRPr lang="zh-CN" altLang="en-US"/>
            </a:p>
          </p:txBody>
        </p:sp>
        <p:sp>
          <p:nvSpPr>
            <p:cNvPr id="3312" name="任意多边形: 形状 3311">
              <a:extLst>
                <a:ext uri="{FF2B5EF4-FFF2-40B4-BE49-F238E27FC236}">
                  <a16:creationId xmlns:a16="http://schemas.microsoft.com/office/drawing/2014/main" id="{0254F836-27C9-3C3F-8D04-A1912FC162D7}"/>
                </a:ext>
              </a:extLst>
            </p:cNvPr>
            <p:cNvSpPr/>
            <p:nvPr/>
          </p:nvSpPr>
          <p:spPr>
            <a:xfrm>
              <a:off x="8870121" y="1594712"/>
              <a:ext cx="26765" cy="60606"/>
            </a:xfrm>
            <a:custGeom>
              <a:avLst/>
              <a:gdLst>
                <a:gd name="connsiteX0" fmla="*/ 3060 w 26765"/>
                <a:gd name="connsiteY0" fmla="*/ 28388 h 60606"/>
                <a:gd name="connsiteX1" fmla="*/ 500 w 26765"/>
                <a:gd name="connsiteY1" fmla="*/ 22467 h 60606"/>
                <a:gd name="connsiteX2" fmla="*/ 11873 w 26765"/>
                <a:gd name="connsiteY2" fmla="*/ 11711 h 60606"/>
                <a:gd name="connsiteX3" fmla="*/ 8472 w 26765"/>
                <a:gd name="connsiteY3" fmla="*/ 6528 h 60606"/>
                <a:gd name="connsiteX4" fmla="*/ 4797 w 26765"/>
                <a:gd name="connsiteY4" fmla="*/ 1676 h 60606"/>
                <a:gd name="connsiteX5" fmla="*/ 8518 w 26765"/>
                <a:gd name="connsiteY5" fmla="*/ 333 h 60606"/>
                <a:gd name="connsiteX6" fmla="*/ 26766 w 26765"/>
                <a:gd name="connsiteY6" fmla="*/ 2950 h 60606"/>
                <a:gd name="connsiteX7" fmla="*/ 26429 w 26765"/>
                <a:gd name="connsiteY7" fmla="*/ 35657 h 60606"/>
                <a:gd name="connsiteX8" fmla="*/ 25960 w 26765"/>
                <a:gd name="connsiteY8" fmla="*/ 41584 h 60606"/>
                <a:gd name="connsiteX9" fmla="*/ 22680 w 26765"/>
                <a:gd name="connsiteY9" fmla="*/ 54911 h 60606"/>
                <a:gd name="connsiteX10" fmla="*/ 18359 w 26765"/>
                <a:gd name="connsiteY10" fmla="*/ 60586 h 60606"/>
                <a:gd name="connsiteX11" fmla="*/ 14450 w 26765"/>
                <a:gd name="connsiteY11" fmla="*/ 54202 h 60606"/>
                <a:gd name="connsiteX12" fmla="*/ 12942 w 26765"/>
                <a:gd name="connsiteY12" fmla="*/ 48133 h 60606"/>
                <a:gd name="connsiteX13" fmla="*/ 16902 w 26765"/>
                <a:gd name="connsiteY13" fmla="*/ 45076 h 60606"/>
                <a:gd name="connsiteX14" fmla="*/ 6729 w 26765"/>
                <a:gd name="connsiteY14" fmla="*/ 37492 h 60606"/>
                <a:gd name="connsiteX15" fmla="*/ 3060 w 26765"/>
                <a:gd name="connsiteY15" fmla="*/ 28388 h 60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765" h="60606">
                  <a:moveTo>
                    <a:pt x="3060" y="28388"/>
                  </a:moveTo>
                  <a:cubicBezTo>
                    <a:pt x="2180" y="26416"/>
                    <a:pt x="820" y="24524"/>
                    <a:pt x="500" y="22467"/>
                  </a:cubicBezTo>
                  <a:cubicBezTo>
                    <a:pt x="-1095" y="12226"/>
                    <a:pt x="723" y="10591"/>
                    <a:pt x="11873" y="11711"/>
                  </a:cubicBezTo>
                  <a:cubicBezTo>
                    <a:pt x="11793" y="9288"/>
                    <a:pt x="10113" y="7934"/>
                    <a:pt x="8472" y="6528"/>
                  </a:cubicBezTo>
                  <a:cubicBezTo>
                    <a:pt x="6923" y="5196"/>
                    <a:pt x="4391" y="4613"/>
                    <a:pt x="4797" y="1676"/>
                  </a:cubicBezTo>
                  <a:cubicBezTo>
                    <a:pt x="5483" y="-50"/>
                    <a:pt x="7055" y="-336"/>
                    <a:pt x="8518" y="333"/>
                  </a:cubicBezTo>
                  <a:cubicBezTo>
                    <a:pt x="13941" y="2813"/>
                    <a:pt x="17810" y="10448"/>
                    <a:pt x="26766" y="2950"/>
                  </a:cubicBezTo>
                  <a:cubicBezTo>
                    <a:pt x="24171" y="15483"/>
                    <a:pt x="26012" y="25548"/>
                    <a:pt x="26429" y="35657"/>
                  </a:cubicBezTo>
                  <a:cubicBezTo>
                    <a:pt x="26275" y="37635"/>
                    <a:pt x="26114" y="39606"/>
                    <a:pt x="25960" y="41584"/>
                  </a:cubicBezTo>
                  <a:cubicBezTo>
                    <a:pt x="21411" y="45173"/>
                    <a:pt x="23251" y="50345"/>
                    <a:pt x="22680" y="54911"/>
                  </a:cubicBezTo>
                  <a:cubicBezTo>
                    <a:pt x="22331" y="57689"/>
                    <a:pt x="21628" y="60380"/>
                    <a:pt x="18359" y="60586"/>
                  </a:cubicBezTo>
                  <a:cubicBezTo>
                    <a:pt x="13370" y="60895"/>
                    <a:pt x="14153" y="57586"/>
                    <a:pt x="14450" y="54202"/>
                  </a:cubicBezTo>
                  <a:cubicBezTo>
                    <a:pt x="14622" y="52236"/>
                    <a:pt x="13490" y="50162"/>
                    <a:pt x="12942" y="48133"/>
                  </a:cubicBezTo>
                  <a:cubicBezTo>
                    <a:pt x="14896" y="47807"/>
                    <a:pt x="18319" y="47584"/>
                    <a:pt x="16902" y="45076"/>
                  </a:cubicBezTo>
                  <a:cubicBezTo>
                    <a:pt x="14850" y="41458"/>
                    <a:pt x="13850" y="36435"/>
                    <a:pt x="6729" y="37492"/>
                  </a:cubicBezTo>
                  <a:cubicBezTo>
                    <a:pt x="-2620" y="38886"/>
                    <a:pt x="1494" y="32634"/>
                    <a:pt x="3060" y="28388"/>
                  </a:cubicBezTo>
                  <a:close/>
                </a:path>
              </a:pathLst>
            </a:custGeom>
            <a:grpFill/>
            <a:ln w="5715" cap="flat">
              <a:noFill/>
              <a:prstDash val="solid"/>
              <a:miter/>
            </a:ln>
          </p:spPr>
          <p:txBody>
            <a:bodyPr rtlCol="0" anchor="ctr"/>
            <a:lstStyle/>
            <a:p>
              <a:endParaRPr lang="zh-CN" altLang="en-US"/>
            </a:p>
          </p:txBody>
        </p:sp>
        <p:sp>
          <p:nvSpPr>
            <p:cNvPr id="3313" name="任意多边形: 形状 3312">
              <a:extLst>
                <a:ext uri="{FF2B5EF4-FFF2-40B4-BE49-F238E27FC236}">
                  <a16:creationId xmlns:a16="http://schemas.microsoft.com/office/drawing/2014/main" id="{5014C03A-0C45-1265-78B9-E476C639ABBC}"/>
                </a:ext>
              </a:extLst>
            </p:cNvPr>
            <p:cNvSpPr/>
            <p:nvPr/>
          </p:nvSpPr>
          <p:spPr>
            <a:xfrm>
              <a:off x="8468702" y="1772112"/>
              <a:ext cx="56041" cy="32324"/>
            </a:xfrm>
            <a:custGeom>
              <a:avLst/>
              <a:gdLst>
                <a:gd name="connsiteX0" fmla="*/ 0 w 56041"/>
                <a:gd name="connsiteY0" fmla="*/ 12179 h 32324"/>
                <a:gd name="connsiteX1" fmla="*/ 10658 w 56041"/>
                <a:gd name="connsiteY1" fmla="*/ 0 h 32324"/>
                <a:gd name="connsiteX2" fmla="*/ 30849 w 56041"/>
                <a:gd name="connsiteY2" fmla="*/ 8075 h 32324"/>
                <a:gd name="connsiteX3" fmla="*/ 54189 w 56041"/>
                <a:gd name="connsiteY3" fmla="*/ 11619 h 32324"/>
                <a:gd name="connsiteX4" fmla="*/ 54069 w 56041"/>
                <a:gd name="connsiteY4" fmla="*/ 23603 h 32324"/>
                <a:gd name="connsiteX5" fmla="*/ 41114 w 56041"/>
                <a:gd name="connsiteY5" fmla="*/ 23803 h 32324"/>
                <a:gd name="connsiteX6" fmla="*/ 29786 w 56041"/>
                <a:gd name="connsiteY6" fmla="*/ 22643 h 32324"/>
                <a:gd name="connsiteX7" fmla="*/ 36307 w 56041"/>
                <a:gd name="connsiteY7" fmla="*/ 30552 h 32324"/>
                <a:gd name="connsiteX8" fmla="*/ 28712 w 56041"/>
                <a:gd name="connsiteY8" fmla="*/ 32324 h 32324"/>
                <a:gd name="connsiteX9" fmla="*/ 3217 w 56041"/>
                <a:gd name="connsiteY9" fmla="*/ 15688 h 32324"/>
                <a:gd name="connsiteX10" fmla="*/ 0 w 56041"/>
                <a:gd name="connsiteY10" fmla="*/ 12179 h 32324"/>
                <a:gd name="connsiteX11" fmla="*/ 0 w 56041"/>
                <a:gd name="connsiteY11" fmla="*/ 12179 h 3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041" h="32324">
                  <a:moveTo>
                    <a:pt x="0" y="12179"/>
                  </a:moveTo>
                  <a:cubicBezTo>
                    <a:pt x="280" y="5252"/>
                    <a:pt x="8515" y="5298"/>
                    <a:pt x="10658" y="0"/>
                  </a:cubicBezTo>
                  <a:cubicBezTo>
                    <a:pt x="15819" y="6429"/>
                    <a:pt x="24923" y="2435"/>
                    <a:pt x="30849" y="8075"/>
                  </a:cubicBezTo>
                  <a:cubicBezTo>
                    <a:pt x="37262" y="14179"/>
                    <a:pt x="44960" y="19042"/>
                    <a:pt x="54189" y="11619"/>
                  </a:cubicBezTo>
                  <a:cubicBezTo>
                    <a:pt x="56572" y="15716"/>
                    <a:pt x="56784" y="19654"/>
                    <a:pt x="54069" y="23603"/>
                  </a:cubicBezTo>
                  <a:cubicBezTo>
                    <a:pt x="49709" y="16614"/>
                    <a:pt x="45720" y="27815"/>
                    <a:pt x="41114" y="23803"/>
                  </a:cubicBezTo>
                  <a:cubicBezTo>
                    <a:pt x="38005" y="21094"/>
                    <a:pt x="33970" y="21854"/>
                    <a:pt x="29786" y="22643"/>
                  </a:cubicBezTo>
                  <a:cubicBezTo>
                    <a:pt x="30021" y="27158"/>
                    <a:pt x="38748" y="25152"/>
                    <a:pt x="36307" y="30552"/>
                  </a:cubicBezTo>
                  <a:cubicBezTo>
                    <a:pt x="35656" y="31993"/>
                    <a:pt x="31347" y="31781"/>
                    <a:pt x="28712" y="32324"/>
                  </a:cubicBezTo>
                  <a:cubicBezTo>
                    <a:pt x="16739" y="32101"/>
                    <a:pt x="9567" y="24529"/>
                    <a:pt x="3217" y="15688"/>
                  </a:cubicBezTo>
                  <a:cubicBezTo>
                    <a:pt x="2189" y="14493"/>
                    <a:pt x="1280" y="13167"/>
                    <a:pt x="0" y="12179"/>
                  </a:cubicBezTo>
                  <a:lnTo>
                    <a:pt x="0" y="12179"/>
                  </a:lnTo>
                  <a:close/>
                </a:path>
              </a:pathLst>
            </a:custGeom>
            <a:grpFill/>
            <a:ln w="5715" cap="flat">
              <a:noFill/>
              <a:prstDash val="solid"/>
              <a:miter/>
            </a:ln>
          </p:spPr>
          <p:txBody>
            <a:bodyPr rtlCol="0" anchor="ctr"/>
            <a:lstStyle/>
            <a:p>
              <a:endParaRPr lang="zh-CN" altLang="en-US"/>
            </a:p>
          </p:txBody>
        </p:sp>
        <p:sp>
          <p:nvSpPr>
            <p:cNvPr id="3314" name="任意多边形: 形状 3313">
              <a:extLst>
                <a:ext uri="{FF2B5EF4-FFF2-40B4-BE49-F238E27FC236}">
                  <a16:creationId xmlns:a16="http://schemas.microsoft.com/office/drawing/2014/main" id="{5A89558D-980C-8965-6844-41AC905C5310}"/>
                </a:ext>
              </a:extLst>
            </p:cNvPr>
            <p:cNvSpPr/>
            <p:nvPr/>
          </p:nvSpPr>
          <p:spPr>
            <a:xfrm>
              <a:off x="7714893" y="1085501"/>
              <a:ext cx="69757" cy="30918"/>
            </a:xfrm>
            <a:custGeom>
              <a:avLst/>
              <a:gdLst>
                <a:gd name="connsiteX0" fmla="*/ 0 w 69757"/>
                <a:gd name="connsiteY0" fmla="*/ 21448 h 30918"/>
                <a:gd name="connsiteX1" fmla="*/ 5504 w 69757"/>
                <a:gd name="connsiteY1" fmla="*/ 9824 h 30918"/>
                <a:gd name="connsiteX2" fmla="*/ 2138 w 69757"/>
                <a:gd name="connsiteY2" fmla="*/ 0 h 30918"/>
                <a:gd name="connsiteX3" fmla="*/ 26563 w 69757"/>
                <a:gd name="connsiteY3" fmla="*/ 15162 h 30918"/>
                <a:gd name="connsiteX4" fmla="*/ 30815 w 69757"/>
                <a:gd name="connsiteY4" fmla="*/ 16162 h 30918"/>
                <a:gd name="connsiteX5" fmla="*/ 55310 w 69757"/>
                <a:gd name="connsiteY5" fmla="*/ 18842 h 30918"/>
                <a:gd name="connsiteX6" fmla="*/ 69757 w 69757"/>
                <a:gd name="connsiteY6" fmla="*/ 30918 h 30918"/>
                <a:gd name="connsiteX7" fmla="*/ 0 w 69757"/>
                <a:gd name="connsiteY7" fmla="*/ 21448 h 30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757" h="30918">
                  <a:moveTo>
                    <a:pt x="0" y="21448"/>
                  </a:moveTo>
                  <a:cubicBezTo>
                    <a:pt x="7475" y="20248"/>
                    <a:pt x="8652" y="15785"/>
                    <a:pt x="5504" y="9824"/>
                  </a:cubicBezTo>
                  <a:cubicBezTo>
                    <a:pt x="4098" y="7167"/>
                    <a:pt x="297" y="5738"/>
                    <a:pt x="2138" y="0"/>
                  </a:cubicBezTo>
                  <a:cubicBezTo>
                    <a:pt x="9230" y="7447"/>
                    <a:pt x="20631" y="6149"/>
                    <a:pt x="26563" y="15162"/>
                  </a:cubicBezTo>
                  <a:cubicBezTo>
                    <a:pt x="27455" y="16522"/>
                    <a:pt x="29009" y="16779"/>
                    <a:pt x="30815" y="16162"/>
                  </a:cubicBezTo>
                  <a:cubicBezTo>
                    <a:pt x="45097" y="11304"/>
                    <a:pt x="44686" y="11996"/>
                    <a:pt x="55310" y="18842"/>
                  </a:cubicBezTo>
                  <a:cubicBezTo>
                    <a:pt x="60774" y="22363"/>
                    <a:pt x="64157" y="27883"/>
                    <a:pt x="69757" y="30918"/>
                  </a:cubicBezTo>
                  <a:cubicBezTo>
                    <a:pt x="46309" y="29187"/>
                    <a:pt x="22906" y="27123"/>
                    <a:pt x="0" y="21448"/>
                  </a:cubicBezTo>
                  <a:close/>
                </a:path>
              </a:pathLst>
            </a:custGeom>
            <a:grpFill/>
            <a:ln w="5715" cap="flat">
              <a:noFill/>
              <a:prstDash val="solid"/>
              <a:miter/>
            </a:ln>
          </p:spPr>
          <p:txBody>
            <a:bodyPr rtlCol="0" anchor="ctr"/>
            <a:lstStyle/>
            <a:p>
              <a:endParaRPr lang="zh-CN" altLang="en-US"/>
            </a:p>
          </p:txBody>
        </p:sp>
        <p:sp>
          <p:nvSpPr>
            <p:cNvPr id="3315" name="任意多边形: 形状 3314">
              <a:extLst>
                <a:ext uri="{FF2B5EF4-FFF2-40B4-BE49-F238E27FC236}">
                  <a16:creationId xmlns:a16="http://schemas.microsoft.com/office/drawing/2014/main" id="{C344FF7B-3416-8DDB-DAE5-8D06E605FE0A}"/>
                </a:ext>
              </a:extLst>
            </p:cNvPr>
            <p:cNvSpPr/>
            <p:nvPr/>
          </p:nvSpPr>
          <p:spPr>
            <a:xfrm>
              <a:off x="7883040" y="744648"/>
              <a:ext cx="47344" cy="49371"/>
            </a:xfrm>
            <a:custGeom>
              <a:avLst/>
              <a:gdLst>
                <a:gd name="connsiteX0" fmla="*/ 23317 w 47344"/>
                <a:gd name="connsiteY0" fmla="*/ 16636 h 49371"/>
                <a:gd name="connsiteX1" fmla="*/ 27987 w 47344"/>
                <a:gd name="connsiteY1" fmla="*/ 17750 h 49371"/>
                <a:gd name="connsiteX2" fmla="*/ 45406 w 47344"/>
                <a:gd name="connsiteY2" fmla="*/ 41976 h 49371"/>
                <a:gd name="connsiteX3" fmla="*/ 40417 w 47344"/>
                <a:gd name="connsiteY3" fmla="*/ 49371 h 49371"/>
                <a:gd name="connsiteX4" fmla="*/ 16779 w 47344"/>
                <a:gd name="connsiteY4" fmla="*/ 32500 h 49371"/>
                <a:gd name="connsiteX5" fmla="*/ 11161 w 47344"/>
                <a:gd name="connsiteY5" fmla="*/ 17784 h 49371"/>
                <a:gd name="connsiteX6" fmla="*/ 9133 w 47344"/>
                <a:gd name="connsiteY6" fmla="*/ 14447 h 49371"/>
                <a:gd name="connsiteX7" fmla="*/ 0 w 47344"/>
                <a:gd name="connsiteY7" fmla="*/ 1874 h 49371"/>
                <a:gd name="connsiteX8" fmla="*/ 16528 w 47344"/>
                <a:gd name="connsiteY8" fmla="*/ 1697 h 49371"/>
                <a:gd name="connsiteX9" fmla="*/ 19643 w 47344"/>
                <a:gd name="connsiteY9" fmla="*/ 4240 h 49371"/>
                <a:gd name="connsiteX10" fmla="*/ 23317 w 47344"/>
                <a:gd name="connsiteY10" fmla="*/ 16636 h 49371"/>
                <a:gd name="connsiteX11" fmla="*/ 23317 w 47344"/>
                <a:gd name="connsiteY11" fmla="*/ 16636 h 49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344" h="49371">
                  <a:moveTo>
                    <a:pt x="23317" y="16636"/>
                  </a:moveTo>
                  <a:cubicBezTo>
                    <a:pt x="24912" y="16979"/>
                    <a:pt x="27244" y="16761"/>
                    <a:pt x="27987" y="17750"/>
                  </a:cubicBezTo>
                  <a:cubicBezTo>
                    <a:pt x="33953" y="25700"/>
                    <a:pt x="39565" y="33924"/>
                    <a:pt x="45406" y="41976"/>
                  </a:cubicBezTo>
                  <a:cubicBezTo>
                    <a:pt x="50658" y="49217"/>
                    <a:pt x="43960" y="48182"/>
                    <a:pt x="40417" y="49371"/>
                  </a:cubicBezTo>
                  <a:cubicBezTo>
                    <a:pt x="32535" y="43748"/>
                    <a:pt x="24660" y="38124"/>
                    <a:pt x="16779" y="32500"/>
                  </a:cubicBezTo>
                  <a:cubicBezTo>
                    <a:pt x="17459" y="26625"/>
                    <a:pt x="9698" y="23985"/>
                    <a:pt x="11161" y="17784"/>
                  </a:cubicBezTo>
                  <a:cubicBezTo>
                    <a:pt x="11562" y="16093"/>
                    <a:pt x="10979" y="14150"/>
                    <a:pt x="9133" y="14447"/>
                  </a:cubicBezTo>
                  <a:cubicBezTo>
                    <a:pt x="-8064" y="17230"/>
                    <a:pt x="5361" y="4017"/>
                    <a:pt x="0" y="1874"/>
                  </a:cubicBezTo>
                  <a:cubicBezTo>
                    <a:pt x="7092" y="-5424"/>
                    <a:pt x="10070" y="11646"/>
                    <a:pt x="16528" y="1697"/>
                  </a:cubicBezTo>
                  <a:cubicBezTo>
                    <a:pt x="17236" y="605"/>
                    <a:pt x="19528" y="2600"/>
                    <a:pt x="19643" y="4240"/>
                  </a:cubicBezTo>
                  <a:cubicBezTo>
                    <a:pt x="19951" y="8675"/>
                    <a:pt x="21197" y="12767"/>
                    <a:pt x="23317" y="16636"/>
                  </a:cubicBezTo>
                  <a:lnTo>
                    <a:pt x="23317" y="16636"/>
                  </a:lnTo>
                  <a:close/>
                </a:path>
              </a:pathLst>
            </a:custGeom>
            <a:grpFill/>
            <a:ln w="5715" cap="flat">
              <a:noFill/>
              <a:prstDash val="solid"/>
              <a:miter/>
            </a:ln>
          </p:spPr>
          <p:txBody>
            <a:bodyPr rtlCol="0" anchor="ctr"/>
            <a:lstStyle/>
            <a:p>
              <a:endParaRPr lang="zh-CN" altLang="en-US"/>
            </a:p>
          </p:txBody>
        </p:sp>
        <p:sp>
          <p:nvSpPr>
            <p:cNvPr id="3316" name="任意多边形: 形状 3315">
              <a:extLst>
                <a:ext uri="{FF2B5EF4-FFF2-40B4-BE49-F238E27FC236}">
                  <a16:creationId xmlns:a16="http://schemas.microsoft.com/office/drawing/2014/main" id="{F0CF88BF-0AA9-410B-6BDE-C308BC2ABB26}"/>
                </a:ext>
              </a:extLst>
            </p:cNvPr>
            <p:cNvSpPr/>
            <p:nvPr/>
          </p:nvSpPr>
          <p:spPr>
            <a:xfrm>
              <a:off x="8244800" y="681929"/>
              <a:ext cx="33174" cy="46790"/>
            </a:xfrm>
            <a:custGeom>
              <a:avLst/>
              <a:gdLst>
                <a:gd name="connsiteX0" fmla="*/ 33175 w 33174"/>
                <a:gd name="connsiteY0" fmla="*/ 36601 h 46790"/>
                <a:gd name="connsiteX1" fmla="*/ 23300 w 33174"/>
                <a:gd name="connsiteY1" fmla="*/ 36584 h 46790"/>
                <a:gd name="connsiteX2" fmla="*/ 16716 w 33174"/>
                <a:gd name="connsiteY2" fmla="*/ 33309 h 46790"/>
                <a:gd name="connsiteX3" fmla="*/ 13430 w 33174"/>
                <a:gd name="connsiteY3" fmla="*/ 39881 h 46790"/>
                <a:gd name="connsiteX4" fmla="*/ 13430 w 33174"/>
                <a:gd name="connsiteY4" fmla="*/ 39887 h 46790"/>
                <a:gd name="connsiteX5" fmla="*/ 6572 w 33174"/>
                <a:gd name="connsiteY5" fmla="*/ 46791 h 46790"/>
                <a:gd name="connsiteX6" fmla="*/ 22 w 33174"/>
                <a:gd name="connsiteY6" fmla="*/ 20736 h 46790"/>
                <a:gd name="connsiteX7" fmla="*/ 285 w 33174"/>
                <a:gd name="connsiteY7" fmla="*/ 19153 h 46790"/>
                <a:gd name="connsiteX8" fmla="*/ 1011 w 33174"/>
                <a:gd name="connsiteY8" fmla="*/ 225 h 46790"/>
                <a:gd name="connsiteX9" fmla="*/ 23305 w 33174"/>
                <a:gd name="connsiteY9" fmla="*/ 10277 h 46790"/>
                <a:gd name="connsiteX10" fmla="*/ 23288 w 33174"/>
                <a:gd name="connsiteY10" fmla="*/ 16867 h 46790"/>
                <a:gd name="connsiteX11" fmla="*/ 33175 w 33174"/>
                <a:gd name="connsiteY11" fmla="*/ 36601 h 4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174" h="46790">
                  <a:moveTo>
                    <a:pt x="33175" y="36601"/>
                  </a:moveTo>
                  <a:cubicBezTo>
                    <a:pt x="29878" y="40801"/>
                    <a:pt x="26586" y="40807"/>
                    <a:pt x="23300" y="36584"/>
                  </a:cubicBezTo>
                  <a:cubicBezTo>
                    <a:pt x="21579" y="34543"/>
                    <a:pt x="18465" y="35298"/>
                    <a:pt x="16716" y="33309"/>
                  </a:cubicBezTo>
                  <a:cubicBezTo>
                    <a:pt x="14076" y="34726"/>
                    <a:pt x="13498" y="37178"/>
                    <a:pt x="13430" y="39881"/>
                  </a:cubicBezTo>
                  <a:lnTo>
                    <a:pt x="13430" y="39887"/>
                  </a:lnTo>
                  <a:cubicBezTo>
                    <a:pt x="8921" y="39978"/>
                    <a:pt x="6989" y="42636"/>
                    <a:pt x="6572" y="46791"/>
                  </a:cubicBezTo>
                  <a:cubicBezTo>
                    <a:pt x="2091" y="38681"/>
                    <a:pt x="-258" y="30040"/>
                    <a:pt x="22" y="20736"/>
                  </a:cubicBezTo>
                  <a:cubicBezTo>
                    <a:pt x="97" y="20199"/>
                    <a:pt x="-29" y="19427"/>
                    <a:pt x="285" y="19153"/>
                  </a:cubicBezTo>
                  <a:cubicBezTo>
                    <a:pt x="9452" y="11020"/>
                    <a:pt x="9458" y="11026"/>
                    <a:pt x="1011" y="225"/>
                  </a:cubicBezTo>
                  <a:cubicBezTo>
                    <a:pt x="11344" y="-1844"/>
                    <a:pt x="14378" y="11072"/>
                    <a:pt x="23305" y="10277"/>
                  </a:cubicBezTo>
                  <a:cubicBezTo>
                    <a:pt x="23300" y="12472"/>
                    <a:pt x="23294" y="14667"/>
                    <a:pt x="23288" y="16867"/>
                  </a:cubicBezTo>
                  <a:cubicBezTo>
                    <a:pt x="22562" y="25456"/>
                    <a:pt x="28397" y="30760"/>
                    <a:pt x="33175" y="36601"/>
                  </a:cubicBezTo>
                  <a:close/>
                </a:path>
              </a:pathLst>
            </a:custGeom>
            <a:grpFill/>
            <a:ln w="5715" cap="flat">
              <a:noFill/>
              <a:prstDash val="solid"/>
              <a:miter/>
            </a:ln>
          </p:spPr>
          <p:txBody>
            <a:bodyPr rtlCol="0" anchor="ctr"/>
            <a:lstStyle/>
            <a:p>
              <a:endParaRPr lang="zh-CN" altLang="en-US"/>
            </a:p>
          </p:txBody>
        </p:sp>
        <p:sp>
          <p:nvSpPr>
            <p:cNvPr id="3317" name="任意多边形: 形状 3316">
              <a:extLst>
                <a:ext uri="{FF2B5EF4-FFF2-40B4-BE49-F238E27FC236}">
                  <a16:creationId xmlns:a16="http://schemas.microsoft.com/office/drawing/2014/main" id="{B16621DF-98C7-A4F8-97BC-4B487AF93DB8}"/>
                </a:ext>
              </a:extLst>
            </p:cNvPr>
            <p:cNvSpPr/>
            <p:nvPr/>
          </p:nvSpPr>
          <p:spPr>
            <a:xfrm>
              <a:off x="7358984" y="280958"/>
              <a:ext cx="30947" cy="29086"/>
            </a:xfrm>
            <a:custGeom>
              <a:avLst/>
              <a:gdLst>
                <a:gd name="connsiteX0" fmla="*/ 1471 w 30947"/>
                <a:gd name="connsiteY0" fmla="*/ 13227 h 29086"/>
                <a:gd name="connsiteX1" fmla="*/ 1471 w 30947"/>
                <a:gd name="connsiteY1" fmla="*/ 9935 h 29086"/>
                <a:gd name="connsiteX2" fmla="*/ 1311 w 30947"/>
                <a:gd name="connsiteY2" fmla="*/ 2940 h 29086"/>
                <a:gd name="connsiteX3" fmla="*/ 24491 w 30947"/>
                <a:gd name="connsiteY3" fmla="*/ 3329 h 29086"/>
                <a:gd name="connsiteX4" fmla="*/ 28383 w 30947"/>
                <a:gd name="connsiteY4" fmla="*/ 29086 h 29086"/>
                <a:gd name="connsiteX5" fmla="*/ 1442 w 30947"/>
                <a:gd name="connsiteY5" fmla="*/ 19794 h 29086"/>
                <a:gd name="connsiteX6" fmla="*/ 1471 w 30947"/>
                <a:gd name="connsiteY6" fmla="*/ 13227 h 29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47" h="29086">
                  <a:moveTo>
                    <a:pt x="1471" y="13227"/>
                  </a:moveTo>
                  <a:cubicBezTo>
                    <a:pt x="1471" y="12130"/>
                    <a:pt x="1471" y="11033"/>
                    <a:pt x="1471" y="9935"/>
                  </a:cubicBezTo>
                  <a:cubicBezTo>
                    <a:pt x="-392" y="7644"/>
                    <a:pt x="-529" y="5318"/>
                    <a:pt x="1311" y="2940"/>
                  </a:cubicBezTo>
                  <a:cubicBezTo>
                    <a:pt x="9118" y="-1563"/>
                    <a:pt x="16827" y="-460"/>
                    <a:pt x="24491" y="3329"/>
                  </a:cubicBezTo>
                  <a:cubicBezTo>
                    <a:pt x="32286" y="10324"/>
                    <a:pt x="32286" y="10324"/>
                    <a:pt x="28383" y="29086"/>
                  </a:cubicBezTo>
                  <a:cubicBezTo>
                    <a:pt x="19645" y="25040"/>
                    <a:pt x="11461" y="19457"/>
                    <a:pt x="1442" y="19794"/>
                  </a:cubicBezTo>
                  <a:cubicBezTo>
                    <a:pt x="-352" y="17599"/>
                    <a:pt x="-449" y="15410"/>
                    <a:pt x="1471" y="13227"/>
                  </a:cubicBezTo>
                  <a:close/>
                </a:path>
              </a:pathLst>
            </a:custGeom>
            <a:grpFill/>
            <a:ln w="5715" cap="flat">
              <a:noFill/>
              <a:prstDash val="solid"/>
              <a:miter/>
            </a:ln>
          </p:spPr>
          <p:txBody>
            <a:bodyPr rtlCol="0" anchor="ctr"/>
            <a:lstStyle/>
            <a:p>
              <a:endParaRPr lang="zh-CN" altLang="en-US"/>
            </a:p>
          </p:txBody>
        </p:sp>
        <p:sp>
          <p:nvSpPr>
            <p:cNvPr id="3318" name="任意多边形: 形状 3317">
              <a:extLst>
                <a:ext uri="{FF2B5EF4-FFF2-40B4-BE49-F238E27FC236}">
                  <a16:creationId xmlns:a16="http://schemas.microsoft.com/office/drawing/2014/main" id="{167083E2-8EC8-3833-A1B4-130F9F0DCCE3}"/>
                </a:ext>
              </a:extLst>
            </p:cNvPr>
            <p:cNvSpPr/>
            <p:nvPr/>
          </p:nvSpPr>
          <p:spPr>
            <a:xfrm>
              <a:off x="8837017" y="1902694"/>
              <a:ext cx="27055" cy="69660"/>
            </a:xfrm>
            <a:custGeom>
              <a:avLst/>
              <a:gdLst>
                <a:gd name="connsiteX0" fmla="*/ 16659 w 27055"/>
                <a:gd name="connsiteY0" fmla="*/ 69660 h 69660"/>
                <a:gd name="connsiteX1" fmla="*/ 21288 w 27055"/>
                <a:gd name="connsiteY1" fmla="*/ 38073 h 69660"/>
                <a:gd name="connsiteX2" fmla="*/ 22769 w 27055"/>
                <a:gd name="connsiteY2" fmla="*/ 25495 h 69660"/>
                <a:gd name="connsiteX3" fmla="*/ 18968 w 27055"/>
                <a:gd name="connsiteY3" fmla="*/ 21420 h 69660"/>
                <a:gd name="connsiteX4" fmla="*/ 0 w 27055"/>
                <a:gd name="connsiteY4" fmla="*/ 6595 h 69660"/>
                <a:gd name="connsiteX5" fmla="*/ 6578 w 27055"/>
                <a:gd name="connsiteY5" fmla="*/ 0 h 69660"/>
                <a:gd name="connsiteX6" fmla="*/ 26717 w 27055"/>
                <a:gd name="connsiteY6" fmla="*/ 16876 h 69660"/>
                <a:gd name="connsiteX7" fmla="*/ 16659 w 27055"/>
                <a:gd name="connsiteY7" fmla="*/ 69660 h 69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055" h="69660">
                  <a:moveTo>
                    <a:pt x="16659" y="69660"/>
                  </a:moveTo>
                  <a:cubicBezTo>
                    <a:pt x="15316" y="58705"/>
                    <a:pt x="16482" y="48029"/>
                    <a:pt x="21288" y="38073"/>
                  </a:cubicBezTo>
                  <a:cubicBezTo>
                    <a:pt x="23323" y="33856"/>
                    <a:pt x="22934" y="29747"/>
                    <a:pt x="22769" y="25495"/>
                  </a:cubicBezTo>
                  <a:cubicBezTo>
                    <a:pt x="22677" y="23180"/>
                    <a:pt x="21700" y="21843"/>
                    <a:pt x="18968" y="21420"/>
                  </a:cubicBezTo>
                  <a:cubicBezTo>
                    <a:pt x="5481" y="19328"/>
                    <a:pt x="5497" y="19225"/>
                    <a:pt x="0" y="6595"/>
                  </a:cubicBezTo>
                  <a:cubicBezTo>
                    <a:pt x="2194" y="4395"/>
                    <a:pt x="4383" y="2200"/>
                    <a:pt x="6578" y="0"/>
                  </a:cubicBezTo>
                  <a:cubicBezTo>
                    <a:pt x="17779" y="263"/>
                    <a:pt x="21825" y="9075"/>
                    <a:pt x="26717" y="16876"/>
                  </a:cubicBezTo>
                  <a:cubicBezTo>
                    <a:pt x="28306" y="35416"/>
                    <a:pt x="24186" y="52864"/>
                    <a:pt x="16659" y="69660"/>
                  </a:cubicBezTo>
                  <a:close/>
                </a:path>
              </a:pathLst>
            </a:custGeom>
            <a:grpFill/>
            <a:ln w="5715" cap="flat">
              <a:noFill/>
              <a:prstDash val="solid"/>
              <a:miter/>
            </a:ln>
          </p:spPr>
          <p:txBody>
            <a:bodyPr rtlCol="0" anchor="ctr"/>
            <a:lstStyle/>
            <a:p>
              <a:endParaRPr lang="zh-CN" altLang="en-US"/>
            </a:p>
          </p:txBody>
        </p:sp>
        <p:sp>
          <p:nvSpPr>
            <p:cNvPr id="3319" name="任意多边形: 形状 3318">
              <a:extLst>
                <a:ext uri="{FF2B5EF4-FFF2-40B4-BE49-F238E27FC236}">
                  <a16:creationId xmlns:a16="http://schemas.microsoft.com/office/drawing/2014/main" id="{CAE33379-DEF9-ED09-4A11-C195BBC24E8F}"/>
                </a:ext>
              </a:extLst>
            </p:cNvPr>
            <p:cNvSpPr/>
            <p:nvPr/>
          </p:nvSpPr>
          <p:spPr>
            <a:xfrm>
              <a:off x="8257637" y="751688"/>
              <a:ext cx="48987" cy="36025"/>
            </a:xfrm>
            <a:custGeom>
              <a:avLst/>
              <a:gdLst>
                <a:gd name="connsiteX0" fmla="*/ 46639 w 48987"/>
                <a:gd name="connsiteY0" fmla="*/ 26038 h 36025"/>
                <a:gd name="connsiteX1" fmla="*/ 48988 w 48987"/>
                <a:gd name="connsiteY1" fmla="*/ 35942 h 36025"/>
                <a:gd name="connsiteX2" fmla="*/ 13755 w 48987"/>
                <a:gd name="connsiteY2" fmla="*/ 19465 h 36025"/>
                <a:gd name="connsiteX3" fmla="*/ 13755 w 48987"/>
                <a:gd name="connsiteY3" fmla="*/ 19465 h 36025"/>
                <a:gd name="connsiteX4" fmla="*/ 7102 w 48987"/>
                <a:gd name="connsiteY4" fmla="*/ 26163 h 36025"/>
                <a:gd name="connsiteX5" fmla="*/ 136 w 48987"/>
                <a:gd name="connsiteY5" fmla="*/ 0 h 36025"/>
                <a:gd name="connsiteX6" fmla="*/ 5137 w 48987"/>
                <a:gd name="connsiteY6" fmla="*/ 2766 h 36025"/>
                <a:gd name="connsiteX7" fmla="*/ 22665 w 48987"/>
                <a:gd name="connsiteY7" fmla="*/ 11561 h 36025"/>
                <a:gd name="connsiteX8" fmla="*/ 36775 w 48987"/>
                <a:gd name="connsiteY8" fmla="*/ 16179 h 36025"/>
                <a:gd name="connsiteX9" fmla="*/ 36809 w 48987"/>
                <a:gd name="connsiteY9" fmla="*/ 18294 h 36025"/>
                <a:gd name="connsiteX10" fmla="*/ 41244 w 48987"/>
                <a:gd name="connsiteY10" fmla="*/ 23923 h 36025"/>
                <a:gd name="connsiteX11" fmla="*/ 43216 w 48987"/>
                <a:gd name="connsiteY11" fmla="*/ 24214 h 36025"/>
                <a:gd name="connsiteX12" fmla="*/ 45130 w 48987"/>
                <a:gd name="connsiteY12" fmla="*/ 24757 h 36025"/>
                <a:gd name="connsiteX13" fmla="*/ 46639 w 48987"/>
                <a:gd name="connsiteY13" fmla="*/ 26038 h 3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987" h="36025">
                  <a:moveTo>
                    <a:pt x="46639" y="26038"/>
                  </a:moveTo>
                  <a:cubicBezTo>
                    <a:pt x="47382" y="29164"/>
                    <a:pt x="48119" y="32284"/>
                    <a:pt x="48988" y="35942"/>
                  </a:cubicBezTo>
                  <a:cubicBezTo>
                    <a:pt x="34157" y="36827"/>
                    <a:pt x="22802" y="30695"/>
                    <a:pt x="13755" y="19465"/>
                  </a:cubicBezTo>
                  <a:lnTo>
                    <a:pt x="13755" y="19465"/>
                  </a:lnTo>
                  <a:cubicBezTo>
                    <a:pt x="7720" y="16533"/>
                    <a:pt x="7720" y="16533"/>
                    <a:pt x="7102" y="26163"/>
                  </a:cubicBezTo>
                  <a:cubicBezTo>
                    <a:pt x="2439" y="18065"/>
                    <a:pt x="-704" y="9561"/>
                    <a:pt x="136" y="0"/>
                  </a:cubicBezTo>
                  <a:cubicBezTo>
                    <a:pt x="2302" y="0"/>
                    <a:pt x="4239" y="69"/>
                    <a:pt x="5137" y="2766"/>
                  </a:cubicBezTo>
                  <a:cubicBezTo>
                    <a:pt x="8943" y="14207"/>
                    <a:pt x="10297" y="14202"/>
                    <a:pt x="22665" y="11561"/>
                  </a:cubicBezTo>
                  <a:cubicBezTo>
                    <a:pt x="27014" y="10636"/>
                    <a:pt x="34340" y="7978"/>
                    <a:pt x="36775" y="16179"/>
                  </a:cubicBezTo>
                  <a:cubicBezTo>
                    <a:pt x="36780" y="16888"/>
                    <a:pt x="36786" y="17591"/>
                    <a:pt x="36809" y="18294"/>
                  </a:cubicBezTo>
                  <a:cubicBezTo>
                    <a:pt x="36803" y="21334"/>
                    <a:pt x="38238" y="23254"/>
                    <a:pt x="41244" y="23923"/>
                  </a:cubicBezTo>
                  <a:cubicBezTo>
                    <a:pt x="41913" y="23992"/>
                    <a:pt x="42558" y="24123"/>
                    <a:pt x="43216" y="24214"/>
                  </a:cubicBezTo>
                  <a:cubicBezTo>
                    <a:pt x="43861" y="24374"/>
                    <a:pt x="44490" y="24569"/>
                    <a:pt x="45130" y="24757"/>
                  </a:cubicBezTo>
                  <a:cubicBezTo>
                    <a:pt x="45633" y="25175"/>
                    <a:pt x="46136" y="25609"/>
                    <a:pt x="46639" y="26038"/>
                  </a:cubicBezTo>
                  <a:close/>
                </a:path>
              </a:pathLst>
            </a:custGeom>
            <a:grpFill/>
            <a:ln w="5715" cap="flat">
              <a:noFill/>
              <a:prstDash val="solid"/>
              <a:miter/>
            </a:ln>
          </p:spPr>
          <p:txBody>
            <a:bodyPr rtlCol="0" anchor="ctr"/>
            <a:lstStyle/>
            <a:p>
              <a:endParaRPr lang="zh-CN" altLang="en-US"/>
            </a:p>
          </p:txBody>
        </p:sp>
        <p:sp>
          <p:nvSpPr>
            <p:cNvPr id="3320" name="任意多边形: 形状 3319">
              <a:extLst>
                <a:ext uri="{FF2B5EF4-FFF2-40B4-BE49-F238E27FC236}">
                  <a16:creationId xmlns:a16="http://schemas.microsoft.com/office/drawing/2014/main" id="{5966C2A4-A6A0-4764-6466-2E11445F338F}"/>
                </a:ext>
              </a:extLst>
            </p:cNvPr>
            <p:cNvSpPr/>
            <p:nvPr/>
          </p:nvSpPr>
          <p:spPr>
            <a:xfrm>
              <a:off x="8225265" y="1191449"/>
              <a:ext cx="21765" cy="33790"/>
            </a:xfrm>
            <a:custGeom>
              <a:avLst/>
              <a:gdLst>
                <a:gd name="connsiteX0" fmla="*/ 6629 w 21765"/>
                <a:gd name="connsiteY0" fmla="*/ 29886 h 33790"/>
                <a:gd name="connsiteX1" fmla="*/ 109 w 21765"/>
                <a:gd name="connsiteY1" fmla="*/ 3677 h 33790"/>
                <a:gd name="connsiteX2" fmla="*/ 3652 w 21765"/>
                <a:gd name="connsiteY2" fmla="*/ 460 h 33790"/>
                <a:gd name="connsiteX3" fmla="*/ 6658 w 21765"/>
                <a:gd name="connsiteY3" fmla="*/ 4037 h 33790"/>
                <a:gd name="connsiteX4" fmla="*/ 15516 w 21765"/>
                <a:gd name="connsiteY4" fmla="*/ 17925 h 33790"/>
                <a:gd name="connsiteX5" fmla="*/ 19563 w 21765"/>
                <a:gd name="connsiteY5" fmla="*/ 33790 h 33790"/>
                <a:gd name="connsiteX6" fmla="*/ 6629 w 21765"/>
                <a:gd name="connsiteY6" fmla="*/ 29886 h 3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65" h="33790">
                  <a:moveTo>
                    <a:pt x="6629" y="29886"/>
                  </a:moveTo>
                  <a:cubicBezTo>
                    <a:pt x="2686" y="21588"/>
                    <a:pt x="-651" y="13141"/>
                    <a:pt x="109" y="3677"/>
                  </a:cubicBezTo>
                  <a:cubicBezTo>
                    <a:pt x="280" y="1517"/>
                    <a:pt x="463" y="-1066"/>
                    <a:pt x="3652" y="460"/>
                  </a:cubicBezTo>
                  <a:cubicBezTo>
                    <a:pt x="4932" y="1071"/>
                    <a:pt x="5670" y="2808"/>
                    <a:pt x="6658" y="4037"/>
                  </a:cubicBezTo>
                  <a:cubicBezTo>
                    <a:pt x="6081" y="10924"/>
                    <a:pt x="11127" y="14176"/>
                    <a:pt x="15516" y="17925"/>
                  </a:cubicBezTo>
                  <a:cubicBezTo>
                    <a:pt x="20540" y="22217"/>
                    <a:pt x="24363" y="26937"/>
                    <a:pt x="19563" y="33790"/>
                  </a:cubicBezTo>
                  <a:cubicBezTo>
                    <a:pt x="14848" y="33830"/>
                    <a:pt x="10630" y="32229"/>
                    <a:pt x="6629" y="29886"/>
                  </a:cubicBezTo>
                  <a:close/>
                </a:path>
              </a:pathLst>
            </a:custGeom>
            <a:grpFill/>
            <a:ln w="5715" cap="flat">
              <a:noFill/>
              <a:prstDash val="solid"/>
              <a:miter/>
            </a:ln>
          </p:spPr>
          <p:txBody>
            <a:bodyPr rtlCol="0" anchor="ctr"/>
            <a:lstStyle/>
            <a:p>
              <a:endParaRPr lang="zh-CN" altLang="en-US"/>
            </a:p>
          </p:txBody>
        </p:sp>
        <p:sp>
          <p:nvSpPr>
            <p:cNvPr id="3321" name="任意多边形: 形状 3320">
              <a:extLst>
                <a:ext uri="{FF2B5EF4-FFF2-40B4-BE49-F238E27FC236}">
                  <a16:creationId xmlns:a16="http://schemas.microsoft.com/office/drawing/2014/main" id="{E52CFD25-CB0A-798D-3881-5D89449E060D}"/>
                </a:ext>
              </a:extLst>
            </p:cNvPr>
            <p:cNvSpPr/>
            <p:nvPr/>
          </p:nvSpPr>
          <p:spPr>
            <a:xfrm>
              <a:off x="8102804" y="1430030"/>
              <a:ext cx="22866" cy="22225"/>
            </a:xfrm>
            <a:custGeom>
              <a:avLst/>
              <a:gdLst>
                <a:gd name="connsiteX0" fmla="*/ 503 w 22866"/>
                <a:gd name="connsiteY0" fmla="*/ 9258 h 22225"/>
                <a:gd name="connsiteX1" fmla="*/ 0 w 22866"/>
                <a:gd name="connsiteY1" fmla="*/ 0 h 22225"/>
                <a:gd name="connsiteX2" fmla="*/ 20197 w 22866"/>
                <a:gd name="connsiteY2" fmla="*/ 8555 h 22225"/>
                <a:gd name="connsiteX3" fmla="*/ 20260 w 22866"/>
                <a:gd name="connsiteY3" fmla="*/ 22226 h 22225"/>
                <a:gd name="connsiteX4" fmla="*/ 7504 w 22866"/>
                <a:gd name="connsiteY4" fmla="*/ 15190 h 22225"/>
                <a:gd name="connsiteX5" fmla="*/ 3755 w 22866"/>
                <a:gd name="connsiteY5" fmla="*/ 12373 h 22225"/>
                <a:gd name="connsiteX6" fmla="*/ 3983 w 22866"/>
                <a:gd name="connsiteY6" fmla="*/ 12579 h 22225"/>
                <a:gd name="connsiteX7" fmla="*/ 452 w 22866"/>
                <a:gd name="connsiteY7" fmla="*/ 9070 h 22225"/>
                <a:gd name="connsiteX8" fmla="*/ 503 w 22866"/>
                <a:gd name="connsiteY8" fmla="*/ 9258 h 22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66" h="22225">
                  <a:moveTo>
                    <a:pt x="503" y="9258"/>
                  </a:moveTo>
                  <a:cubicBezTo>
                    <a:pt x="360" y="6612"/>
                    <a:pt x="212" y="3966"/>
                    <a:pt x="0" y="0"/>
                  </a:cubicBezTo>
                  <a:cubicBezTo>
                    <a:pt x="6795" y="3543"/>
                    <a:pt x="11567" y="9550"/>
                    <a:pt x="20197" y="8555"/>
                  </a:cubicBezTo>
                  <a:cubicBezTo>
                    <a:pt x="23055" y="8224"/>
                    <a:pt x="24369" y="17356"/>
                    <a:pt x="20260" y="22226"/>
                  </a:cubicBezTo>
                  <a:cubicBezTo>
                    <a:pt x="15111" y="21506"/>
                    <a:pt x="11013" y="18877"/>
                    <a:pt x="7504" y="15190"/>
                  </a:cubicBezTo>
                  <a:cubicBezTo>
                    <a:pt x="6161" y="14373"/>
                    <a:pt x="5275" y="12950"/>
                    <a:pt x="3755" y="12373"/>
                  </a:cubicBezTo>
                  <a:lnTo>
                    <a:pt x="3983" y="12579"/>
                  </a:lnTo>
                  <a:cubicBezTo>
                    <a:pt x="3166" y="11047"/>
                    <a:pt x="2080" y="9784"/>
                    <a:pt x="452" y="9070"/>
                  </a:cubicBezTo>
                  <a:lnTo>
                    <a:pt x="503" y="9258"/>
                  </a:lnTo>
                  <a:close/>
                </a:path>
              </a:pathLst>
            </a:custGeom>
            <a:grpFill/>
            <a:ln w="5715" cap="flat">
              <a:noFill/>
              <a:prstDash val="solid"/>
              <a:miter/>
            </a:ln>
          </p:spPr>
          <p:txBody>
            <a:bodyPr rtlCol="0" anchor="ctr"/>
            <a:lstStyle/>
            <a:p>
              <a:endParaRPr lang="zh-CN" altLang="en-US"/>
            </a:p>
          </p:txBody>
        </p:sp>
        <p:sp>
          <p:nvSpPr>
            <p:cNvPr id="3322" name="任意多边形: 形状 3321">
              <a:extLst>
                <a:ext uri="{FF2B5EF4-FFF2-40B4-BE49-F238E27FC236}">
                  <a16:creationId xmlns:a16="http://schemas.microsoft.com/office/drawing/2014/main" id="{296A1DF6-AFEA-3722-E4B2-91F98FFCB2F0}"/>
                </a:ext>
              </a:extLst>
            </p:cNvPr>
            <p:cNvSpPr/>
            <p:nvPr/>
          </p:nvSpPr>
          <p:spPr>
            <a:xfrm>
              <a:off x="7904059" y="629387"/>
              <a:ext cx="21797" cy="20012"/>
            </a:xfrm>
            <a:custGeom>
              <a:avLst/>
              <a:gdLst>
                <a:gd name="connsiteX0" fmla="*/ 21797 w 21797"/>
                <a:gd name="connsiteY0" fmla="*/ 16888 h 20012"/>
                <a:gd name="connsiteX1" fmla="*/ 18837 w 21797"/>
                <a:gd name="connsiteY1" fmla="*/ 18248 h 20012"/>
                <a:gd name="connsiteX2" fmla="*/ 1612 w 21797"/>
                <a:gd name="connsiteY2" fmla="*/ 14047 h 20012"/>
                <a:gd name="connsiteX3" fmla="*/ 5944 w 21797"/>
                <a:gd name="connsiteY3" fmla="*/ 0 h 20012"/>
                <a:gd name="connsiteX4" fmla="*/ 21797 w 21797"/>
                <a:gd name="connsiteY4" fmla="*/ 16888 h 20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97" h="20012">
                  <a:moveTo>
                    <a:pt x="21797" y="16888"/>
                  </a:moveTo>
                  <a:cubicBezTo>
                    <a:pt x="20809" y="17339"/>
                    <a:pt x="19808" y="17768"/>
                    <a:pt x="18837" y="18248"/>
                  </a:cubicBezTo>
                  <a:cubicBezTo>
                    <a:pt x="11916" y="21677"/>
                    <a:pt x="6138" y="20020"/>
                    <a:pt x="1612" y="14047"/>
                  </a:cubicBezTo>
                  <a:cubicBezTo>
                    <a:pt x="-3337" y="7515"/>
                    <a:pt x="4561" y="4715"/>
                    <a:pt x="5944" y="0"/>
                  </a:cubicBezTo>
                  <a:cubicBezTo>
                    <a:pt x="12414" y="4521"/>
                    <a:pt x="17626" y="10213"/>
                    <a:pt x="21797" y="16888"/>
                  </a:cubicBezTo>
                  <a:close/>
                </a:path>
              </a:pathLst>
            </a:custGeom>
            <a:grpFill/>
            <a:ln w="5715" cap="flat">
              <a:noFill/>
              <a:prstDash val="solid"/>
              <a:miter/>
            </a:ln>
          </p:spPr>
          <p:txBody>
            <a:bodyPr rtlCol="0" anchor="ctr"/>
            <a:lstStyle/>
            <a:p>
              <a:endParaRPr lang="zh-CN" altLang="en-US"/>
            </a:p>
          </p:txBody>
        </p:sp>
        <p:sp>
          <p:nvSpPr>
            <p:cNvPr id="3323" name="任意多边形: 形状 3322">
              <a:extLst>
                <a:ext uri="{FF2B5EF4-FFF2-40B4-BE49-F238E27FC236}">
                  <a16:creationId xmlns:a16="http://schemas.microsoft.com/office/drawing/2014/main" id="{61F4034E-9AFB-304F-80CB-683490C68D0A}"/>
                </a:ext>
              </a:extLst>
            </p:cNvPr>
            <p:cNvSpPr/>
            <p:nvPr/>
          </p:nvSpPr>
          <p:spPr>
            <a:xfrm>
              <a:off x="7781445" y="916245"/>
              <a:ext cx="42891" cy="23253"/>
            </a:xfrm>
            <a:custGeom>
              <a:avLst/>
              <a:gdLst>
                <a:gd name="connsiteX0" fmla="*/ 22968 w 42891"/>
                <a:gd name="connsiteY0" fmla="*/ 12796 h 23253"/>
                <a:gd name="connsiteX1" fmla="*/ 25123 w 42891"/>
                <a:gd name="connsiteY1" fmla="*/ 23203 h 23253"/>
                <a:gd name="connsiteX2" fmla="*/ 19345 w 42891"/>
                <a:gd name="connsiteY2" fmla="*/ 18522 h 23253"/>
                <a:gd name="connsiteX3" fmla="*/ 1789 w 42891"/>
                <a:gd name="connsiteY3" fmla="*/ 2560 h 23253"/>
                <a:gd name="connsiteX4" fmla="*/ 0 w 42891"/>
                <a:gd name="connsiteY4" fmla="*/ 0 h 23253"/>
                <a:gd name="connsiteX5" fmla="*/ 42891 w 42891"/>
                <a:gd name="connsiteY5" fmla="*/ 6092 h 23253"/>
                <a:gd name="connsiteX6" fmla="*/ 22968 w 42891"/>
                <a:gd name="connsiteY6" fmla="*/ 12807 h 23253"/>
                <a:gd name="connsiteX7" fmla="*/ 22968 w 42891"/>
                <a:gd name="connsiteY7" fmla="*/ 12796 h 2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891" h="23253">
                  <a:moveTo>
                    <a:pt x="22968" y="12796"/>
                  </a:moveTo>
                  <a:cubicBezTo>
                    <a:pt x="23683" y="16236"/>
                    <a:pt x="24392" y="19677"/>
                    <a:pt x="25123" y="23203"/>
                  </a:cubicBezTo>
                  <a:cubicBezTo>
                    <a:pt x="20905" y="23683"/>
                    <a:pt x="20317" y="20660"/>
                    <a:pt x="19345" y="18522"/>
                  </a:cubicBezTo>
                  <a:cubicBezTo>
                    <a:pt x="14893" y="8716"/>
                    <a:pt x="12161" y="6195"/>
                    <a:pt x="1789" y="2560"/>
                  </a:cubicBezTo>
                  <a:cubicBezTo>
                    <a:pt x="989" y="2280"/>
                    <a:pt x="588" y="880"/>
                    <a:pt x="0" y="0"/>
                  </a:cubicBezTo>
                  <a:cubicBezTo>
                    <a:pt x="14585" y="-17"/>
                    <a:pt x="28918" y="1760"/>
                    <a:pt x="42891" y="6092"/>
                  </a:cubicBezTo>
                  <a:cubicBezTo>
                    <a:pt x="35576" y="6327"/>
                    <a:pt x="27815" y="5229"/>
                    <a:pt x="22968" y="12807"/>
                  </a:cubicBezTo>
                  <a:lnTo>
                    <a:pt x="22968" y="12796"/>
                  </a:lnTo>
                  <a:close/>
                </a:path>
              </a:pathLst>
            </a:custGeom>
            <a:grpFill/>
            <a:ln w="5715" cap="flat">
              <a:noFill/>
              <a:prstDash val="solid"/>
              <a:miter/>
            </a:ln>
          </p:spPr>
          <p:txBody>
            <a:bodyPr rtlCol="0" anchor="ctr"/>
            <a:lstStyle/>
            <a:p>
              <a:endParaRPr lang="zh-CN" altLang="en-US"/>
            </a:p>
          </p:txBody>
        </p:sp>
        <p:sp>
          <p:nvSpPr>
            <p:cNvPr id="3324" name="任意多边形: 形状 3323">
              <a:extLst>
                <a:ext uri="{FF2B5EF4-FFF2-40B4-BE49-F238E27FC236}">
                  <a16:creationId xmlns:a16="http://schemas.microsoft.com/office/drawing/2014/main" id="{189888AD-FD9E-1198-290D-40A9B82DF514}"/>
                </a:ext>
              </a:extLst>
            </p:cNvPr>
            <p:cNvSpPr/>
            <p:nvPr/>
          </p:nvSpPr>
          <p:spPr>
            <a:xfrm>
              <a:off x="7663427" y="408485"/>
              <a:ext cx="36898" cy="23402"/>
            </a:xfrm>
            <a:custGeom>
              <a:avLst/>
              <a:gdLst>
                <a:gd name="connsiteX0" fmla="*/ 36898 w 36898"/>
                <a:gd name="connsiteY0" fmla="*/ 23403 h 23402"/>
                <a:gd name="connsiteX1" fmla="*/ 12730 w 36898"/>
                <a:gd name="connsiteY1" fmla="*/ 13990 h 23402"/>
                <a:gd name="connsiteX2" fmla="*/ 2866 w 36898"/>
                <a:gd name="connsiteY2" fmla="*/ 7412 h 23402"/>
                <a:gd name="connsiteX3" fmla="*/ 288 w 36898"/>
                <a:gd name="connsiteY3" fmla="*/ 0 h 23402"/>
                <a:gd name="connsiteX4" fmla="*/ 36898 w 36898"/>
                <a:gd name="connsiteY4" fmla="*/ 23403 h 2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98" h="23402">
                  <a:moveTo>
                    <a:pt x="36898" y="23403"/>
                  </a:moveTo>
                  <a:cubicBezTo>
                    <a:pt x="28703" y="20625"/>
                    <a:pt x="17530" y="25495"/>
                    <a:pt x="12730" y="13990"/>
                  </a:cubicBezTo>
                  <a:cubicBezTo>
                    <a:pt x="9632" y="11510"/>
                    <a:pt x="4374" y="12276"/>
                    <a:pt x="2866" y="7412"/>
                  </a:cubicBezTo>
                  <a:cubicBezTo>
                    <a:pt x="-101" y="5675"/>
                    <a:pt x="-352" y="2995"/>
                    <a:pt x="288" y="0"/>
                  </a:cubicBezTo>
                  <a:cubicBezTo>
                    <a:pt x="13010" y="6989"/>
                    <a:pt x="25446" y="14425"/>
                    <a:pt x="36898" y="23403"/>
                  </a:cubicBezTo>
                  <a:close/>
                </a:path>
              </a:pathLst>
            </a:custGeom>
            <a:grpFill/>
            <a:ln w="5715" cap="flat">
              <a:noFill/>
              <a:prstDash val="solid"/>
              <a:miter/>
            </a:ln>
          </p:spPr>
          <p:txBody>
            <a:bodyPr rtlCol="0" anchor="ctr"/>
            <a:lstStyle/>
            <a:p>
              <a:endParaRPr lang="zh-CN" altLang="en-US"/>
            </a:p>
          </p:txBody>
        </p:sp>
        <p:sp>
          <p:nvSpPr>
            <p:cNvPr id="3325" name="任意多边形: 形状 3324">
              <a:extLst>
                <a:ext uri="{FF2B5EF4-FFF2-40B4-BE49-F238E27FC236}">
                  <a16:creationId xmlns:a16="http://schemas.microsoft.com/office/drawing/2014/main" id="{2525ABDB-BB8D-D327-7CCF-B3FF4585C3E7}"/>
                </a:ext>
              </a:extLst>
            </p:cNvPr>
            <p:cNvSpPr/>
            <p:nvPr/>
          </p:nvSpPr>
          <p:spPr>
            <a:xfrm>
              <a:off x="8123390" y="1348940"/>
              <a:ext cx="19408" cy="24517"/>
            </a:xfrm>
            <a:custGeom>
              <a:avLst/>
              <a:gdLst>
                <a:gd name="connsiteX0" fmla="*/ 19408 w 19408"/>
                <a:gd name="connsiteY0" fmla="*/ 0 h 24517"/>
                <a:gd name="connsiteX1" fmla="*/ 17871 w 19408"/>
                <a:gd name="connsiteY1" fmla="*/ 24517 h 24517"/>
                <a:gd name="connsiteX2" fmla="*/ 0 w 19408"/>
                <a:gd name="connsiteY2" fmla="*/ 17591 h 24517"/>
                <a:gd name="connsiteX3" fmla="*/ 19408 w 19408"/>
                <a:gd name="connsiteY3" fmla="*/ 0 h 24517"/>
              </a:gdLst>
              <a:ahLst/>
              <a:cxnLst>
                <a:cxn ang="0">
                  <a:pos x="connsiteX0" y="connsiteY0"/>
                </a:cxn>
                <a:cxn ang="0">
                  <a:pos x="connsiteX1" y="connsiteY1"/>
                </a:cxn>
                <a:cxn ang="0">
                  <a:pos x="connsiteX2" y="connsiteY2"/>
                </a:cxn>
                <a:cxn ang="0">
                  <a:pos x="connsiteX3" y="connsiteY3"/>
                </a:cxn>
              </a:cxnLst>
              <a:rect l="l" t="t" r="r" b="b"/>
              <a:pathLst>
                <a:path w="19408" h="24517">
                  <a:moveTo>
                    <a:pt x="19408" y="0"/>
                  </a:moveTo>
                  <a:cubicBezTo>
                    <a:pt x="16048" y="7578"/>
                    <a:pt x="8687" y="14545"/>
                    <a:pt x="17871" y="24517"/>
                  </a:cubicBezTo>
                  <a:cubicBezTo>
                    <a:pt x="9544" y="24129"/>
                    <a:pt x="7184" y="14682"/>
                    <a:pt x="0" y="17591"/>
                  </a:cubicBezTo>
                  <a:cubicBezTo>
                    <a:pt x="5452" y="10596"/>
                    <a:pt x="11544" y="4321"/>
                    <a:pt x="19408" y="0"/>
                  </a:cubicBezTo>
                  <a:close/>
                </a:path>
              </a:pathLst>
            </a:custGeom>
            <a:grpFill/>
            <a:ln w="5715" cap="flat">
              <a:noFill/>
              <a:prstDash val="solid"/>
              <a:miter/>
            </a:ln>
          </p:spPr>
          <p:txBody>
            <a:bodyPr rtlCol="0" anchor="ctr"/>
            <a:lstStyle/>
            <a:p>
              <a:endParaRPr lang="zh-CN" altLang="en-US"/>
            </a:p>
          </p:txBody>
        </p:sp>
        <p:sp>
          <p:nvSpPr>
            <p:cNvPr id="3326" name="任意多边形: 形状 3325">
              <a:extLst>
                <a:ext uri="{FF2B5EF4-FFF2-40B4-BE49-F238E27FC236}">
                  <a16:creationId xmlns:a16="http://schemas.microsoft.com/office/drawing/2014/main" id="{AC1A4C61-CA22-6105-B3D3-D09D976E2A3C}"/>
                </a:ext>
              </a:extLst>
            </p:cNvPr>
            <p:cNvSpPr/>
            <p:nvPr/>
          </p:nvSpPr>
          <p:spPr>
            <a:xfrm>
              <a:off x="8067377" y="803889"/>
              <a:ext cx="16121" cy="22048"/>
            </a:xfrm>
            <a:custGeom>
              <a:avLst/>
              <a:gdLst>
                <a:gd name="connsiteX0" fmla="*/ 16122 w 16121"/>
                <a:gd name="connsiteY0" fmla="*/ 13459 h 22048"/>
                <a:gd name="connsiteX1" fmla="*/ 3800 w 16121"/>
                <a:gd name="connsiteY1" fmla="*/ 22048 h 22048"/>
                <a:gd name="connsiteX2" fmla="*/ 120 w 16121"/>
                <a:gd name="connsiteY2" fmla="*/ 10024 h 22048"/>
                <a:gd name="connsiteX3" fmla="*/ 0 w 16121"/>
                <a:gd name="connsiteY3" fmla="*/ 8172 h 22048"/>
                <a:gd name="connsiteX4" fmla="*/ 2046 w 16121"/>
                <a:gd name="connsiteY4" fmla="*/ 1086 h 22048"/>
                <a:gd name="connsiteX5" fmla="*/ 3572 w 16121"/>
                <a:gd name="connsiteY5" fmla="*/ 0 h 22048"/>
                <a:gd name="connsiteX6" fmla="*/ 16122 w 16121"/>
                <a:gd name="connsiteY6" fmla="*/ 13459 h 22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21" h="22048">
                  <a:moveTo>
                    <a:pt x="16122" y="13459"/>
                  </a:moveTo>
                  <a:cubicBezTo>
                    <a:pt x="6915" y="7995"/>
                    <a:pt x="7361" y="18419"/>
                    <a:pt x="3800" y="22048"/>
                  </a:cubicBezTo>
                  <a:cubicBezTo>
                    <a:pt x="-1423" y="18534"/>
                    <a:pt x="766" y="13893"/>
                    <a:pt x="120" y="10024"/>
                  </a:cubicBezTo>
                  <a:cubicBezTo>
                    <a:pt x="86" y="9407"/>
                    <a:pt x="46" y="8790"/>
                    <a:pt x="0" y="8172"/>
                  </a:cubicBezTo>
                  <a:cubicBezTo>
                    <a:pt x="40" y="5624"/>
                    <a:pt x="646" y="3240"/>
                    <a:pt x="2046" y="1086"/>
                  </a:cubicBezTo>
                  <a:cubicBezTo>
                    <a:pt x="2549" y="720"/>
                    <a:pt x="3063" y="360"/>
                    <a:pt x="3572" y="0"/>
                  </a:cubicBezTo>
                  <a:cubicBezTo>
                    <a:pt x="9007" y="3320"/>
                    <a:pt x="12904" y="8075"/>
                    <a:pt x="16122" y="13459"/>
                  </a:cubicBezTo>
                  <a:close/>
                </a:path>
              </a:pathLst>
            </a:custGeom>
            <a:grpFill/>
            <a:ln w="5715" cap="flat">
              <a:noFill/>
              <a:prstDash val="solid"/>
              <a:miter/>
            </a:ln>
          </p:spPr>
          <p:txBody>
            <a:bodyPr rtlCol="0" anchor="ctr"/>
            <a:lstStyle/>
            <a:p>
              <a:endParaRPr lang="zh-CN" altLang="en-US"/>
            </a:p>
          </p:txBody>
        </p:sp>
        <p:sp>
          <p:nvSpPr>
            <p:cNvPr id="3327" name="任意多边形: 形状 3326">
              <a:extLst>
                <a:ext uri="{FF2B5EF4-FFF2-40B4-BE49-F238E27FC236}">
                  <a16:creationId xmlns:a16="http://schemas.microsoft.com/office/drawing/2014/main" id="{E38239E2-3ECF-D157-4421-84F7B596741D}"/>
                </a:ext>
              </a:extLst>
            </p:cNvPr>
            <p:cNvSpPr/>
            <p:nvPr/>
          </p:nvSpPr>
          <p:spPr>
            <a:xfrm>
              <a:off x="7616421" y="382550"/>
              <a:ext cx="31177" cy="16603"/>
            </a:xfrm>
            <a:custGeom>
              <a:avLst/>
              <a:gdLst>
                <a:gd name="connsiteX0" fmla="*/ 31178 w 31177"/>
                <a:gd name="connsiteY0" fmla="*/ 16499 h 16603"/>
                <a:gd name="connsiteX1" fmla="*/ 10410 w 31177"/>
                <a:gd name="connsiteY1" fmla="*/ 10321 h 16603"/>
                <a:gd name="connsiteX2" fmla="*/ 3832 w 31177"/>
                <a:gd name="connsiteY2" fmla="*/ 7029 h 16603"/>
                <a:gd name="connsiteX3" fmla="*/ 3832 w 31177"/>
                <a:gd name="connsiteY3" fmla="*/ 7035 h 16603"/>
                <a:gd name="connsiteX4" fmla="*/ 294 w 31177"/>
                <a:gd name="connsiteY4" fmla="*/ 954 h 16603"/>
                <a:gd name="connsiteX5" fmla="*/ 877 w 31177"/>
                <a:gd name="connsiteY5" fmla="*/ 0 h 16603"/>
                <a:gd name="connsiteX6" fmla="*/ 31178 w 31177"/>
                <a:gd name="connsiteY6" fmla="*/ 16499 h 1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177" h="16603">
                  <a:moveTo>
                    <a:pt x="31178" y="16499"/>
                  </a:moveTo>
                  <a:cubicBezTo>
                    <a:pt x="23331" y="17545"/>
                    <a:pt x="17925" y="10390"/>
                    <a:pt x="10410" y="10321"/>
                  </a:cubicBezTo>
                  <a:cubicBezTo>
                    <a:pt x="8609" y="8441"/>
                    <a:pt x="5335" y="9510"/>
                    <a:pt x="3832" y="7029"/>
                  </a:cubicBezTo>
                  <a:lnTo>
                    <a:pt x="3832" y="7035"/>
                  </a:lnTo>
                  <a:cubicBezTo>
                    <a:pt x="2054" y="5355"/>
                    <a:pt x="-952" y="4395"/>
                    <a:pt x="294" y="954"/>
                  </a:cubicBezTo>
                  <a:lnTo>
                    <a:pt x="877" y="0"/>
                  </a:lnTo>
                  <a:cubicBezTo>
                    <a:pt x="11724" y="4120"/>
                    <a:pt x="22234" y="8870"/>
                    <a:pt x="31178" y="16499"/>
                  </a:cubicBezTo>
                  <a:close/>
                </a:path>
              </a:pathLst>
            </a:custGeom>
            <a:grpFill/>
            <a:ln w="5715" cap="flat">
              <a:noFill/>
              <a:prstDash val="solid"/>
              <a:miter/>
            </a:ln>
          </p:spPr>
          <p:txBody>
            <a:bodyPr rtlCol="0" anchor="ctr"/>
            <a:lstStyle/>
            <a:p>
              <a:endParaRPr lang="zh-CN" altLang="en-US"/>
            </a:p>
          </p:txBody>
        </p:sp>
        <p:sp>
          <p:nvSpPr>
            <p:cNvPr id="3328" name="任意多边形: 形状 3327">
              <a:extLst>
                <a:ext uri="{FF2B5EF4-FFF2-40B4-BE49-F238E27FC236}">
                  <a16:creationId xmlns:a16="http://schemas.microsoft.com/office/drawing/2014/main" id="{6974AB75-0FA9-9C1E-CB5A-E168B7D9BA75}"/>
                </a:ext>
              </a:extLst>
            </p:cNvPr>
            <p:cNvSpPr/>
            <p:nvPr/>
          </p:nvSpPr>
          <p:spPr>
            <a:xfrm>
              <a:off x="8307561" y="1060612"/>
              <a:ext cx="17259" cy="19315"/>
            </a:xfrm>
            <a:custGeom>
              <a:avLst/>
              <a:gdLst>
                <a:gd name="connsiteX0" fmla="*/ 17259 w 17259"/>
                <a:gd name="connsiteY0" fmla="*/ 19260 h 19315"/>
                <a:gd name="connsiteX1" fmla="*/ 0 w 17259"/>
                <a:gd name="connsiteY1" fmla="*/ 0 h 19315"/>
                <a:gd name="connsiteX2" fmla="*/ 17259 w 17259"/>
                <a:gd name="connsiteY2" fmla="*/ 19260 h 19315"/>
              </a:gdLst>
              <a:ahLst/>
              <a:cxnLst>
                <a:cxn ang="0">
                  <a:pos x="connsiteX0" y="connsiteY0"/>
                </a:cxn>
                <a:cxn ang="0">
                  <a:pos x="connsiteX1" y="connsiteY1"/>
                </a:cxn>
                <a:cxn ang="0">
                  <a:pos x="connsiteX2" y="connsiteY2"/>
                </a:cxn>
              </a:cxnLst>
              <a:rect l="l" t="t" r="r" b="b"/>
              <a:pathLst>
                <a:path w="17259" h="19315">
                  <a:moveTo>
                    <a:pt x="17259" y="19260"/>
                  </a:moveTo>
                  <a:cubicBezTo>
                    <a:pt x="3275" y="20225"/>
                    <a:pt x="3458" y="8481"/>
                    <a:pt x="0" y="0"/>
                  </a:cubicBezTo>
                  <a:cubicBezTo>
                    <a:pt x="6967" y="5332"/>
                    <a:pt x="13007" y="11493"/>
                    <a:pt x="17259" y="19260"/>
                  </a:cubicBezTo>
                  <a:close/>
                </a:path>
              </a:pathLst>
            </a:custGeom>
            <a:grpFill/>
            <a:ln w="5715" cap="flat">
              <a:noFill/>
              <a:prstDash val="solid"/>
              <a:miter/>
            </a:ln>
          </p:spPr>
          <p:txBody>
            <a:bodyPr rtlCol="0" anchor="ctr"/>
            <a:lstStyle/>
            <a:p>
              <a:endParaRPr lang="zh-CN" altLang="en-US"/>
            </a:p>
          </p:txBody>
        </p:sp>
        <p:sp>
          <p:nvSpPr>
            <p:cNvPr id="3329" name="任意多边形: 形状 3328">
              <a:extLst>
                <a:ext uri="{FF2B5EF4-FFF2-40B4-BE49-F238E27FC236}">
                  <a16:creationId xmlns:a16="http://schemas.microsoft.com/office/drawing/2014/main" id="{5A404B2D-2677-7CD4-1A59-A2F877FF9AE7}"/>
                </a:ext>
              </a:extLst>
            </p:cNvPr>
            <p:cNvSpPr/>
            <p:nvPr/>
          </p:nvSpPr>
          <p:spPr>
            <a:xfrm>
              <a:off x="8097078" y="1175394"/>
              <a:ext cx="14099" cy="10401"/>
            </a:xfrm>
            <a:custGeom>
              <a:avLst/>
              <a:gdLst>
                <a:gd name="connsiteX0" fmla="*/ 11 w 14099"/>
                <a:gd name="connsiteY0" fmla="*/ 3639 h 10401"/>
                <a:gd name="connsiteX1" fmla="*/ 0 w 14099"/>
                <a:gd name="connsiteY1" fmla="*/ 358 h 10401"/>
                <a:gd name="connsiteX2" fmla="*/ 4915 w 14099"/>
                <a:gd name="connsiteY2" fmla="*/ 313 h 10401"/>
                <a:gd name="connsiteX3" fmla="*/ 13104 w 14099"/>
                <a:gd name="connsiteY3" fmla="*/ 10394 h 10401"/>
                <a:gd name="connsiteX4" fmla="*/ 2463 w 14099"/>
                <a:gd name="connsiteY4" fmla="*/ 7342 h 10401"/>
                <a:gd name="connsiteX5" fmla="*/ 5869 w 14099"/>
                <a:gd name="connsiteY5" fmla="*/ 5273 h 10401"/>
                <a:gd name="connsiteX6" fmla="*/ 11 w 14099"/>
                <a:gd name="connsiteY6" fmla="*/ 3639 h 10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9" h="10401">
                  <a:moveTo>
                    <a:pt x="11" y="3639"/>
                  </a:moveTo>
                  <a:cubicBezTo>
                    <a:pt x="11" y="2547"/>
                    <a:pt x="6" y="1456"/>
                    <a:pt x="0" y="358"/>
                  </a:cubicBezTo>
                  <a:cubicBezTo>
                    <a:pt x="1640" y="358"/>
                    <a:pt x="3320" y="587"/>
                    <a:pt x="4915" y="313"/>
                  </a:cubicBezTo>
                  <a:cubicBezTo>
                    <a:pt x="13699" y="-1190"/>
                    <a:pt x="15562" y="2816"/>
                    <a:pt x="13104" y="10394"/>
                  </a:cubicBezTo>
                  <a:cubicBezTo>
                    <a:pt x="9247" y="10474"/>
                    <a:pt x="5549" y="9965"/>
                    <a:pt x="2463" y="7342"/>
                  </a:cubicBezTo>
                  <a:cubicBezTo>
                    <a:pt x="3235" y="6051"/>
                    <a:pt x="4618" y="5770"/>
                    <a:pt x="5869" y="5273"/>
                  </a:cubicBezTo>
                  <a:cubicBezTo>
                    <a:pt x="3783" y="5222"/>
                    <a:pt x="1652" y="5308"/>
                    <a:pt x="11" y="3639"/>
                  </a:cubicBezTo>
                  <a:close/>
                </a:path>
              </a:pathLst>
            </a:custGeom>
            <a:grpFill/>
            <a:ln w="5715" cap="flat">
              <a:noFill/>
              <a:prstDash val="solid"/>
              <a:miter/>
            </a:ln>
          </p:spPr>
          <p:txBody>
            <a:bodyPr rtlCol="0" anchor="ctr"/>
            <a:lstStyle/>
            <a:p>
              <a:endParaRPr lang="zh-CN" altLang="en-US"/>
            </a:p>
          </p:txBody>
        </p:sp>
        <p:sp>
          <p:nvSpPr>
            <p:cNvPr id="3330" name="任意多边形: 形状 3329">
              <a:extLst>
                <a:ext uri="{FF2B5EF4-FFF2-40B4-BE49-F238E27FC236}">
                  <a16:creationId xmlns:a16="http://schemas.microsoft.com/office/drawing/2014/main" id="{CBC84962-CC42-AE72-72EF-DC440B0E1259}"/>
                </a:ext>
              </a:extLst>
            </p:cNvPr>
            <p:cNvSpPr/>
            <p:nvPr/>
          </p:nvSpPr>
          <p:spPr>
            <a:xfrm>
              <a:off x="8241885" y="1450282"/>
              <a:ext cx="23174" cy="5434"/>
            </a:xfrm>
            <a:custGeom>
              <a:avLst/>
              <a:gdLst>
                <a:gd name="connsiteX0" fmla="*/ 0 w 23174"/>
                <a:gd name="connsiteY0" fmla="*/ 5402 h 5434"/>
                <a:gd name="connsiteX1" fmla="*/ 23175 w 23174"/>
                <a:gd name="connsiteY1" fmla="*/ 2076 h 5434"/>
                <a:gd name="connsiteX2" fmla="*/ 0 w 23174"/>
                <a:gd name="connsiteY2" fmla="*/ 5402 h 5434"/>
              </a:gdLst>
              <a:ahLst/>
              <a:cxnLst>
                <a:cxn ang="0">
                  <a:pos x="connsiteX0" y="connsiteY0"/>
                </a:cxn>
                <a:cxn ang="0">
                  <a:pos x="connsiteX1" y="connsiteY1"/>
                </a:cxn>
                <a:cxn ang="0">
                  <a:pos x="connsiteX2" y="connsiteY2"/>
                </a:cxn>
              </a:cxnLst>
              <a:rect l="l" t="t" r="r" b="b"/>
              <a:pathLst>
                <a:path w="23174" h="5434">
                  <a:moveTo>
                    <a:pt x="0" y="5402"/>
                  </a:moveTo>
                  <a:cubicBezTo>
                    <a:pt x="6932" y="-1228"/>
                    <a:pt x="14848" y="-1010"/>
                    <a:pt x="23175" y="2076"/>
                  </a:cubicBezTo>
                  <a:cubicBezTo>
                    <a:pt x="15859" y="6070"/>
                    <a:pt x="7881" y="5379"/>
                    <a:pt x="0" y="5402"/>
                  </a:cubicBezTo>
                  <a:close/>
                </a:path>
              </a:pathLst>
            </a:custGeom>
            <a:grpFill/>
            <a:ln w="5715" cap="flat">
              <a:noFill/>
              <a:prstDash val="solid"/>
              <a:miter/>
            </a:ln>
          </p:spPr>
          <p:txBody>
            <a:bodyPr rtlCol="0" anchor="ctr"/>
            <a:lstStyle/>
            <a:p>
              <a:endParaRPr lang="zh-CN" altLang="en-US"/>
            </a:p>
          </p:txBody>
        </p:sp>
        <p:sp>
          <p:nvSpPr>
            <p:cNvPr id="3331" name="任意多边形: 形状 3330">
              <a:extLst>
                <a:ext uri="{FF2B5EF4-FFF2-40B4-BE49-F238E27FC236}">
                  <a16:creationId xmlns:a16="http://schemas.microsoft.com/office/drawing/2014/main" id="{49A853B7-0ED4-33A1-8955-285AB3C7C7D1}"/>
                </a:ext>
              </a:extLst>
            </p:cNvPr>
            <p:cNvSpPr/>
            <p:nvPr/>
          </p:nvSpPr>
          <p:spPr>
            <a:xfrm>
              <a:off x="7900042" y="618591"/>
              <a:ext cx="9966" cy="11494"/>
            </a:xfrm>
            <a:custGeom>
              <a:avLst/>
              <a:gdLst>
                <a:gd name="connsiteX0" fmla="*/ 9967 w 9966"/>
                <a:gd name="connsiteY0" fmla="*/ 10824 h 11494"/>
                <a:gd name="connsiteX1" fmla="*/ 269 w 9966"/>
                <a:gd name="connsiteY1" fmla="*/ 0 h 11494"/>
                <a:gd name="connsiteX2" fmla="*/ 9967 w 9966"/>
                <a:gd name="connsiteY2" fmla="*/ 10824 h 11494"/>
              </a:gdLst>
              <a:ahLst/>
              <a:cxnLst>
                <a:cxn ang="0">
                  <a:pos x="connsiteX0" y="connsiteY0"/>
                </a:cxn>
                <a:cxn ang="0">
                  <a:pos x="connsiteX1" y="connsiteY1"/>
                </a:cxn>
                <a:cxn ang="0">
                  <a:pos x="connsiteX2" y="connsiteY2"/>
                </a:cxn>
              </a:cxnLst>
              <a:rect l="l" t="t" r="r" b="b"/>
              <a:pathLst>
                <a:path w="9966" h="11494">
                  <a:moveTo>
                    <a:pt x="9967" y="10824"/>
                  </a:moveTo>
                  <a:cubicBezTo>
                    <a:pt x="-452" y="12316"/>
                    <a:pt x="-452" y="12316"/>
                    <a:pt x="269" y="0"/>
                  </a:cubicBezTo>
                  <a:cubicBezTo>
                    <a:pt x="4583" y="2640"/>
                    <a:pt x="7790" y="6269"/>
                    <a:pt x="9967" y="10824"/>
                  </a:cubicBezTo>
                  <a:close/>
                </a:path>
              </a:pathLst>
            </a:custGeom>
            <a:grpFill/>
            <a:ln w="5715" cap="flat">
              <a:noFill/>
              <a:prstDash val="solid"/>
              <a:miter/>
            </a:ln>
          </p:spPr>
          <p:txBody>
            <a:bodyPr rtlCol="0" anchor="ctr"/>
            <a:lstStyle/>
            <a:p>
              <a:endParaRPr lang="zh-CN" altLang="en-US"/>
            </a:p>
          </p:txBody>
        </p:sp>
        <p:sp>
          <p:nvSpPr>
            <p:cNvPr id="3332" name="任意多边形: 形状 3331">
              <a:extLst>
                <a:ext uri="{FF2B5EF4-FFF2-40B4-BE49-F238E27FC236}">
                  <a16:creationId xmlns:a16="http://schemas.microsoft.com/office/drawing/2014/main" id="{D8ADE3F6-2828-1A2E-17C8-189C6286D98B}"/>
                </a:ext>
              </a:extLst>
            </p:cNvPr>
            <p:cNvSpPr/>
            <p:nvPr/>
          </p:nvSpPr>
          <p:spPr>
            <a:xfrm>
              <a:off x="7324090" y="296985"/>
              <a:ext cx="11667" cy="8575"/>
            </a:xfrm>
            <a:custGeom>
              <a:avLst/>
              <a:gdLst>
                <a:gd name="connsiteX0" fmla="*/ 10053 w 11667"/>
                <a:gd name="connsiteY0" fmla="*/ 7069 h 8575"/>
                <a:gd name="connsiteX1" fmla="*/ 0 w 11667"/>
                <a:gd name="connsiteY1" fmla="*/ 6967 h 8575"/>
                <a:gd name="connsiteX2" fmla="*/ 9584 w 11667"/>
                <a:gd name="connsiteY2" fmla="*/ 0 h 8575"/>
                <a:gd name="connsiteX3" fmla="*/ 10053 w 11667"/>
                <a:gd name="connsiteY3" fmla="*/ 7069 h 8575"/>
              </a:gdLst>
              <a:ahLst/>
              <a:cxnLst>
                <a:cxn ang="0">
                  <a:pos x="connsiteX0" y="connsiteY0"/>
                </a:cxn>
                <a:cxn ang="0">
                  <a:pos x="connsiteX1" y="connsiteY1"/>
                </a:cxn>
                <a:cxn ang="0">
                  <a:pos x="connsiteX2" y="connsiteY2"/>
                </a:cxn>
                <a:cxn ang="0">
                  <a:pos x="connsiteX3" y="connsiteY3"/>
                </a:cxn>
              </a:cxnLst>
              <a:rect l="l" t="t" r="r" b="b"/>
              <a:pathLst>
                <a:path w="11667" h="8575">
                  <a:moveTo>
                    <a:pt x="10053" y="7069"/>
                  </a:moveTo>
                  <a:cubicBezTo>
                    <a:pt x="6681" y="9161"/>
                    <a:pt x="3332" y="9024"/>
                    <a:pt x="0" y="6967"/>
                  </a:cubicBezTo>
                  <a:cubicBezTo>
                    <a:pt x="2343" y="3475"/>
                    <a:pt x="5481" y="1069"/>
                    <a:pt x="9584" y="0"/>
                  </a:cubicBezTo>
                  <a:cubicBezTo>
                    <a:pt x="10070" y="2337"/>
                    <a:pt x="13716" y="4458"/>
                    <a:pt x="10053" y="7069"/>
                  </a:cubicBezTo>
                  <a:close/>
                </a:path>
              </a:pathLst>
            </a:custGeom>
            <a:grpFill/>
            <a:ln w="5715" cap="flat">
              <a:noFill/>
              <a:prstDash val="solid"/>
              <a:miter/>
            </a:ln>
          </p:spPr>
          <p:txBody>
            <a:bodyPr rtlCol="0" anchor="ctr"/>
            <a:lstStyle/>
            <a:p>
              <a:endParaRPr lang="zh-CN" altLang="en-US"/>
            </a:p>
          </p:txBody>
        </p:sp>
        <p:sp>
          <p:nvSpPr>
            <p:cNvPr id="3333" name="任意多边形: 形状 3332">
              <a:extLst>
                <a:ext uri="{FF2B5EF4-FFF2-40B4-BE49-F238E27FC236}">
                  <a16:creationId xmlns:a16="http://schemas.microsoft.com/office/drawing/2014/main" id="{EF1146BC-68B4-24D4-8F44-8EA6CC3DEFF3}"/>
                </a:ext>
              </a:extLst>
            </p:cNvPr>
            <p:cNvSpPr/>
            <p:nvPr/>
          </p:nvSpPr>
          <p:spPr>
            <a:xfrm>
              <a:off x="7511422" y="1073779"/>
              <a:ext cx="8338" cy="10384"/>
            </a:xfrm>
            <a:custGeom>
              <a:avLst/>
              <a:gdLst>
                <a:gd name="connsiteX0" fmla="*/ 3595 w 8338"/>
                <a:gd name="connsiteY0" fmla="*/ 0 h 10384"/>
                <a:gd name="connsiteX1" fmla="*/ 6406 w 8338"/>
                <a:gd name="connsiteY1" fmla="*/ 10384 h 10384"/>
                <a:gd name="connsiteX2" fmla="*/ 0 w 8338"/>
                <a:gd name="connsiteY2" fmla="*/ 7435 h 10384"/>
                <a:gd name="connsiteX3" fmla="*/ 3595 w 8338"/>
                <a:gd name="connsiteY3" fmla="*/ 0 h 10384"/>
              </a:gdLst>
              <a:ahLst/>
              <a:cxnLst>
                <a:cxn ang="0">
                  <a:pos x="connsiteX0" y="connsiteY0"/>
                </a:cxn>
                <a:cxn ang="0">
                  <a:pos x="connsiteX1" y="connsiteY1"/>
                </a:cxn>
                <a:cxn ang="0">
                  <a:pos x="connsiteX2" y="connsiteY2"/>
                </a:cxn>
                <a:cxn ang="0">
                  <a:pos x="connsiteX3" y="connsiteY3"/>
                </a:cxn>
              </a:cxnLst>
              <a:rect l="l" t="t" r="r" b="b"/>
              <a:pathLst>
                <a:path w="8338" h="10384">
                  <a:moveTo>
                    <a:pt x="3595" y="0"/>
                  </a:moveTo>
                  <a:cubicBezTo>
                    <a:pt x="9378" y="2149"/>
                    <a:pt x="9304" y="5881"/>
                    <a:pt x="6406" y="10384"/>
                  </a:cubicBezTo>
                  <a:cubicBezTo>
                    <a:pt x="3823" y="10378"/>
                    <a:pt x="1549" y="9698"/>
                    <a:pt x="0" y="7435"/>
                  </a:cubicBezTo>
                  <a:cubicBezTo>
                    <a:pt x="1194" y="4955"/>
                    <a:pt x="2394" y="2475"/>
                    <a:pt x="3595" y="0"/>
                  </a:cubicBezTo>
                  <a:close/>
                </a:path>
              </a:pathLst>
            </a:custGeom>
            <a:grpFill/>
            <a:ln w="5715" cap="flat">
              <a:noFill/>
              <a:prstDash val="solid"/>
              <a:miter/>
            </a:ln>
          </p:spPr>
          <p:txBody>
            <a:bodyPr rtlCol="0" anchor="ctr"/>
            <a:lstStyle/>
            <a:p>
              <a:endParaRPr lang="zh-CN" altLang="en-US"/>
            </a:p>
          </p:txBody>
        </p:sp>
        <p:sp>
          <p:nvSpPr>
            <p:cNvPr id="3334" name="任意多边形: 形状 3333">
              <a:extLst>
                <a:ext uri="{FF2B5EF4-FFF2-40B4-BE49-F238E27FC236}">
                  <a16:creationId xmlns:a16="http://schemas.microsoft.com/office/drawing/2014/main" id="{AE7F11BA-5FE2-6C97-15E3-FDFDE13A8D12}"/>
                </a:ext>
              </a:extLst>
            </p:cNvPr>
            <p:cNvSpPr/>
            <p:nvPr/>
          </p:nvSpPr>
          <p:spPr>
            <a:xfrm>
              <a:off x="8254281" y="738666"/>
              <a:ext cx="6084" cy="13096"/>
            </a:xfrm>
            <a:custGeom>
              <a:avLst/>
              <a:gdLst>
                <a:gd name="connsiteX0" fmla="*/ 0 w 6084"/>
                <a:gd name="connsiteY0" fmla="*/ 15 h 13096"/>
                <a:gd name="connsiteX1" fmla="*/ 5326 w 6084"/>
                <a:gd name="connsiteY1" fmla="*/ 6781 h 13096"/>
                <a:gd name="connsiteX2" fmla="*/ 3652 w 6084"/>
                <a:gd name="connsiteY2" fmla="*/ 13096 h 13096"/>
                <a:gd name="connsiteX3" fmla="*/ 0 w 6084"/>
                <a:gd name="connsiteY3" fmla="*/ 15 h 13096"/>
              </a:gdLst>
              <a:ahLst/>
              <a:cxnLst>
                <a:cxn ang="0">
                  <a:pos x="connsiteX0" y="connsiteY0"/>
                </a:cxn>
                <a:cxn ang="0">
                  <a:pos x="connsiteX1" y="connsiteY1"/>
                </a:cxn>
                <a:cxn ang="0">
                  <a:pos x="connsiteX2" y="connsiteY2"/>
                </a:cxn>
                <a:cxn ang="0">
                  <a:pos x="connsiteX3" y="connsiteY3"/>
                </a:cxn>
              </a:cxnLst>
              <a:rect l="l" t="t" r="r" b="b"/>
              <a:pathLst>
                <a:path w="6084" h="13096">
                  <a:moveTo>
                    <a:pt x="0" y="15"/>
                  </a:moveTo>
                  <a:cubicBezTo>
                    <a:pt x="4869" y="-168"/>
                    <a:pt x="7470" y="1335"/>
                    <a:pt x="5326" y="6781"/>
                  </a:cubicBezTo>
                  <a:cubicBezTo>
                    <a:pt x="4538" y="8793"/>
                    <a:pt x="4201" y="10982"/>
                    <a:pt x="3652" y="13096"/>
                  </a:cubicBezTo>
                  <a:cubicBezTo>
                    <a:pt x="474" y="9284"/>
                    <a:pt x="303" y="4632"/>
                    <a:pt x="0" y="15"/>
                  </a:cubicBezTo>
                  <a:close/>
                </a:path>
              </a:pathLst>
            </a:custGeom>
            <a:grpFill/>
            <a:ln w="5715" cap="flat">
              <a:noFill/>
              <a:prstDash val="solid"/>
              <a:miter/>
            </a:ln>
          </p:spPr>
          <p:txBody>
            <a:bodyPr rtlCol="0" anchor="ctr"/>
            <a:lstStyle/>
            <a:p>
              <a:endParaRPr lang="zh-CN" altLang="en-US"/>
            </a:p>
          </p:txBody>
        </p:sp>
        <p:sp>
          <p:nvSpPr>
            <p:cNvPr id="3335" name="任意多边形: 形状 3334">
              <a:extLst>
                <a:ext uri="{FF2B5EF4-FFF2-40B4-BE49-F238E27FC236}">
                  <a16:creationId xmlns:a16="http://schemas.microsoft.com/office/drawing/2014/main" id="{30655988-BC8D-D6F6-1B39-D1ABBED42B77}"/>
                </a:ext>
              </a:extLst>
            </p:cNvPr>
            <p:cNvSpPr/>
            <p:nvPr/>
          </p:nvSpPr>
          <p:spPr>
            <a:xfrm>
              <a:off x="7349225" y="283761"/>
              <a:ext cx="11230" cy="7132"/>
            </a:xfrm>
            <a:custGeom>
              <a:avLst/>
              <a:gdLst>
                <a:gd name="connsiteX0" fmla="*/ 11070 w 11230"/>
                <a:gd name="connsiteY0" fmla="*/ 137 h 7132"/>
                <a:gd name="connsiteX1" fmla="*/ 11230 w 11230"/>
                <a:gd name="connsiteY1" fmla="*/ 7132 h 7132"/>
                <a:gd name="connsiteX2" fmla="*/ 0 w 11230"/>
                <a:gd name="connsiteY2" fmla="*/ 3383 h 7132"/>
                <a:gd name="connsiteX3" fmla="*/ 11070 w 11230"/>
                <a:gd name="connsiteY3" fmla="*/ 137 h 7132"/>
              </a:gdLst>
              <a:ahLst/>
              <a:cxnLst>
                <a:cxn ang="0">
                  <a:pos x="connsiteX0" y="connsiteY0"/>
                </a:cxn>
                <a:cxn ang="0">
                  <a:pos x="connsiteX1" y="connsiteY1"/>
                </a:cxn>
                <a:cxn ang="0">
                  <a:pos x="connsiteX2" y="connsiteY2"/>
                </a:cxn>
                <a:cxn ang="0">
                  <a:pos x="connsiteX3" y="connsiteY3"/>
                </a:cxn>
              </a:cxnLst>
              <a:rect l="l" t="t" r="r" b="b"/>
              <a:pathLst>
                <a:path w="11230" h="7132">
                  <a:moveTo>
                    <a:pt x="11070" y="137"/>
                  </a:moveTo>
                  <a:cubicBezTo>
                    <a:pt x="11127" y="2469"/>
                    <a:pt x="11179" y="4801"/>
                    <a:pt x="11230" y="7132"/>
                  </a:cubicBezTo>
                  <a:cubicBezTo>
                    <a:pt x="7487" y="5881"/>
                    <a:pt x="3743" y="4635"/>
                    <a:pt x="0" y="3383"/>
                  </a:cubicBezTo>
                  <a:cubicBezTo>
                    <a:pt x="3035" y="86"/>
                    <a:pt x="6938" y="-274"/>
                    <a:pt x="11070" y="137"/>
                  </a:cubicBezTo>
                  <a:close/>
                </a:path>
              </a:pathLst>
            </a:custGeom>
            <a:grpFill/>
            <a:ln w="5715" cap="flat">
              <a:noFill/>
              <a:prstDash val="solid"/>
              <a:miter/>
            </a:ln>
          </p:spPr>
          <p:txBody>
            <a:bodyPr rtlCol="0" anchor="ctr"/>
            <a:lstStyle/>
            <a:p>
              <a:endParaRPr lang="zh-CN" altLang="en-US"/>
            </a:p>
          </p:txBody>
        </p:sp>
        <p:sp>
          <p:nvSpPr>
            <p:cNvPr id="3336" name="任意多边形: 形状 3335">
              <a:extLst>
                <a:ext uri="{FF2B5EF4-FFF2-40B4-BE49-F238E27FC236}">
                  <a16:creationId xmlns:a16="http://schemas.microsoft.com/office/drawing/2014/main" id="{12D4018A-1C78-08EF-F531-A7D1BCED6E1A}"/>
                </a:ext>
              </a:extLst>
            </p:cNvPr>
            <p:cNvSpPr/>
            <p:nvPr/>
          </p:nvSpPr>
          <p:spPr>
            <a:xfrm>
              <a:off x="8130191" y="1030271"/>
              <a:ext cx="13144" cy="4069"/>
            </a:xfrm>
            <a:custGeom>
              <a:avLst/>
              <a:gdLst>
                <a:gd name="connsiteX0" fmla="*/ 13144 w 13144"/>
                <a:gd name="connsiteY0" fmla="*/ 3898 h 4069"/>
                <a:gd name="connsiteX1" fmla="*/ 0 w 13144"/>
                <a:gd name="connsiteY1" fmla="*/ 0 h 4069"/>
                <a:gd name="connsiteX2" fmla="*/ 13144 w 13144"/>
                <a:gd name="connsiteY2" fmla="*/ 3898 h 4069"/>
              </a:gdLst>
              <a:ahLst/>
              <a:cxnLst>
                <a:cxn ang="0">
                  <a:pos x="connsiteX0" y="connsiteY0"/>
                </a:cxn>
                <a:cxn ang="0">
                  <a:pos x="connsiteX1" y="connsiteY1"/>
                </a:cxn>
                <a:cxn ang="0">
                  <a:pos x="connsiteX2" y="connsiteY2"/>
                </a:cxn>
              </a:cxnLst>
              <a:rect l="l" t="t" r="r" b="b"/>
              <a:pathLst>
                <a:path w="13144" h="4069">
                  <a:moveTo>
                    <a:pt x="13144" y="3898"/>
                  </a:moveTo>
                  <a:cubicBezTo>
                    <a:pt x="8487" y="3532"/>
                    <a:pt x="3017" y="5904"/>
                    <a:pt x="0" y="0"/>
                  </a:cubicBezTo>
                  <a:cubicBezTo>
                    <a:pt x="4715" y="171"/>
                    <a:pt x="9418" y="383"/>
                    <a:pt x="13144" y="3898"/>
                  </a:cubicBezTo>
                  <a:close/>
                </a:path>
              </a:pathLst>
            </a:custGeom>
            <a:grpFill/>
            <a:ln w="5715" cap="flat">
              <a:noFill/>
              <a:prstDash val="solid"/>
              <a:miter/>
            </a:ln>
          </p:spPr>
          <p:txBody>
            <a:bodyPr rtlCol="0" anchor="ctr"/>
            <a:lstStyle/>
            <a:p>
              <a:endParaRPr lang="zh-CN" altLang="en-US"/>
            </a:p>
          </p:txBody>
        </p:sp>
        <p:sp>
          <p:nvSpPr>
            <p:cNvPr id="3337" name="任意多边形: 形状 3336">
              <a:extLst>
                <a:ext uri="{FF2B5EF4-FFF2-40B4-BE49-F238E27FC236}">
                  <a16:creationId xmlns:a16="http://schemas.microsoft.com/office/drawing/2014/main" id="{F697526D-0878-C546-E081-940B5B91A09E}"/>
                </a:ext>
              </a:extLst>
            </p:cNvPr>
            <p:cNvSpPr/>
            <p:nvPr/>
          </p:nvSpPr>
          <p:spPr>
            <a:xfrm>
              <a:off x="8143181" y="1034084"/>
              <a:ext cx="10178" cy="3464"/>
            </a:xfrm>
            <a:custGeom>
              <a:avLst/>
              <a:gdLst>
                <a:gd name="connsiteX0" fmla="*/ 10178 w 10178"/>
                <a:gd name="connsiteY0" fmla="*/ 3370 h 3464"/>
                <a:gd name="connsiteX1" fmla="*/ 0 w 10178"/>
                <a:gd name="connsiteY1" fmla="*/ 16 h 3464"/>
                <a:gd name="connsiteX2" fmla="*/ 10178 w 10178"/>
                <a:gd name="connsiteY2" fmla="*/ 3370 h 3464"/>
              </a:gdLst>
              <a:ahLst/>
              <a:cxnLst>
                <a:cxn ang="0">
                  <a:pos x="connsiteX0" y="connsiteY0"/>
                </a:cxn>
                <a:cxn ang="0">
                  <a:pos x="connsiteX1" y="connsiteY1"/>
                </a:cxn>
                <a:cxn ang="0">
                  <a:pos x="connsiteX2" y="connsiteY2"/>
                </a:cxn>
              </a:cxnLst>
              <a:rect l="l" t="t" r="r" b="b"/>
              <a:pathLst>
                <a:path w="10178" h="3464">
                  <a:moveTo>
                    <a:pt x="10178" y="3370"/>
                  </a:moveTo>
                  <a:cubicBezTo>
                    <a:pt x="6395" y="3439"/>
                    <a:pt x="2389" y="4182"/>
                    <a:pt x="0" y="16"/>
                  </a:cubicBezTo>
                  <a:cubicBezTo>
                    <a:pt x="3795" y="-87"/>
                    <a:pt x="7452" y="233"/>
                    <a:pt x="10178" y="3370"/>
                  </a:cubicBezTo>
                  <a:close/>
                </a:path>
              </a:pathLst>
            </a:custGeom>
            <a:grpFill/>
            <a:ln w="5715" cap="flat">
              <a:noFill/>
              <a:prstDash val="solid"/>
              <a:miter/>
            </a:ln>
          </p:spPr>
          <p:txBody>
            <a:bodyPr rtlCol="0" anchor="ctr"/>
            <a:lstStyle/>
            <a:p>
              <a:endParaRPr lang="zh-CN" altLang="en-US"/>
            </a:p>
          </p:txBody>
        </p:sp>
        <p:sp>
          <p:nvSpPr>
            <p:cNvPr id="3338" name="任意多边形: 形状 3337">
              <a:extLst>
                <a:ext uri="{FF2B5EF4-FFF2-40B4-BE49-F238E27FC236}">
                  <a16:creationId xmlns:a16="http://schemas.microsoft.com/office/drawing/2014/main" id="{4B9E0A2A-1A5E-6149-8B45-5091EDD73627}"/>
                </a:ext>
              </a:extLst>
            </p:cNvPr>
            <p:cNvSpPr/>
            <p:nvPr/>
          </p:nvSpPr>
          <p:spPr>
            <a:xfrm>
              <a:off x="8116418" y="1366519"/>
              <a:ext cx="6978" cy="6341"/>
            </a:xfrm>
            <a:custGeom>
              <a:avLst/>
              <a:gdLst>
                <a:gd name="connsiteX0" fmla="*/ 6978 w 6978"/>
                <a:gd name="connsiteY0" fmla="*/ 0 h 6341"/>
                <a:gd name="connsiteX1" fmla="*/ 0 w 6978"/>
                <a:gd name="connsiteY1" fmla="*/ 6315 h 6341"/>
                <a:gd name="connsiteX2" fmla="*/ 6978 w 6978"/>
                <a:gd name="connsiteY2" fmla="*/ 0 h 6341"/>
              </a:gdLst>
              <a:ahLst/>
              <a:cxnLst>
                <a:cxn ang="0">
                  <a:pos x="connsiteX0" y="connsiteY0"/>
                </a:cxn>
                <a:cxn ang="0">
                  <a:pos x="connsiteX1" y="connsiteY1"/>
                </a:cxn>
                <a:cxn ang="0">
                  <a:pos x="connsiteX2" y="connsiteY2"/>
                </a:cxn>
              </a:cxnLst>
              <a:rect l="l" t="t" r="r" b="b"/>
              <a:pathLst>
                <a:path w="6978" h="6341">
                  <a:moveTo>
                    <a:pt x="6978" y="0"/>
                  </a:moveTo>
                  <a:cubicBezTo>
                    <a:pt x="6806" y="4492"/>
                    <a:pt x="4498" y="6607"/>
                    <a:pt x="0" y="6315"/>
                  </a:cubicBezTo>
                  <a:cubicBezTo>
                    <a:pt x="1326" y="3103"/>
                    <a:pt x="3766" y="1132"/>
                    <a:pt x="6978" y="0"/>
                  </a:cubicBezTo>
                  <a:close/>
                </a:path>
              </a:pathLst>
            </a:custGeom>
            <a:grpFill/>
            <a:ln w="5715" cap="flat">
              <a:noFill/>
              <a:prstDash val="solid"/>
              <a:miter/>
            </a:ln>
          </p:spPr>
          <p:txBody>
            <a:bodyPr rtlCol="0" anchor="ctr"/>
            <a:lstStyle/>
            <a:p>
              <a:endParaRPr lang="zh-CN" altLang="en-US"/>
            </a:p>
          </p:txBody>
        </p:sp>
        <p:sp>
          <p:nvSpPr>
            <p:cNvPr id="3339" name="任意多边形: 形状 3338">
              <a:extLst>
                <a:ext uri="{FF2B5EF4-FFF2-40B4-BE49-F238E27FC236}">
                  <a16:creationId xmlns:a16="http://schemas.microsoft.com/office/drawing/2014/main" id="{3F4CBECE-0A0C-AD4F-538E-231974D653FC}"/>
                </a:ext>
              </a:extLst>
            </p:cNvPr>
            <p:cNvSpPr/>
            <p:nvPr/>
          </p:nvSpPr>
          <p:spPr>
            <a:xfrm>
              <a:off x="8095875" y="1179007"/>
              <a:ext cx="8037" cy="3825"/>
            </a:xfrm>
            <a:custGeom>
              <a:avLst/>
              <a:gdLst>
                <a:gd name="connsiteX0" fmla="*/ 1214 w 8037"/>
                <a:gd name="connsiteY0" fmla="*/ 25 h 3825"/>
                <a:gd name="connsiteX1" fmla="*/ 8038 w 8037"/>
                <a:gd name="connsiteY1" fmla="*/ 1951 h 3825"/>
                <a:gd name="connsiteX2" fmla="*/ 3672 w 8037"/>
                <a:gd name="connsiteY2" fmla="*/ 3729 h 3825"/>
                <a:gd name="connsiteX3" fmla="*/ 2346 w 8037"/>
                <a:gd name="connsiteY3" fmla="*/ 3826 h 3825"/>
                <a:gd name="connsiteX4" fmla="*/ 1225 w 8037"/>
                <a:gd name="connsiteY4" fmla="*/ 3112 h 3825"/>
                <a:gd name="connsiteX5" fmla="*/ 134 w 8037"/>
                <a:gd name="connsiteY5" fmla="*/ 1060 h 3825"/>
                <a:gd name="connsiteX6" fmla="*/ 1214 w 8037"/>
                <a:gd name="connsiteY6" fmla="*/ 25 h 3825"/>
                <a:gd name="connsiteX7" fmla="*/ 1214 w 8037"/>
                <a:gd name="connsiteY7" fmla="*/ 25 h 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37" h="3825">
                  <a:moveTo>
                    <a:pt x="1214" y="25"/>
                  </a:moveTo>
                  <a:cubicBezTo>
                    <a:pt x="3517" y="574"/>
                    <a:pt x="6478" y="-1232"/>
                    <a:pt x="8038" y="1951"/>
                  </a:cubicBezTo>
                  <a:cubicBezTo>
                    <a:pt x="6581" y="2546"/>
                    <a:pt x="5129" y="3134"/>
                    <a:pt x="3672" y="3729"/>
                  </a:cubicBezTo>
                  <a:cubicBezTo>
                    <a:pt x="3672" y="3729"/>
                    <a:pt x="2346" y="3826"/>
                    <a:pt x="2346" y="3826"/>
                  </a:cubicBezTo>
                  <a:lnTo>
                    <a:pt x="1225" y="3112"/>
                  </a:lnTo>
                  <a:cubicBezTo>
                    <a:pt x="140" y="2432"/>
                    <a:pt x="-226" y="1746"/>
                    <a:pt x="134" y="1060"/>
                  </a:cubicBezTo>
                  <a:cubicBezTo>
                    <a:pt x="494" y="368"/>
                    <a:pt x="848" y="25"/>
                    <a:pt x="1214" y="25"/>
                  </a:cubicBezTo>
                  <a:lnTo>
                    <a:pt x="1214" y="25"/>
                  </a:lnTo>
                  <a:close/>
                </a:path>
              </a:pathLst>
            </a:custGeom>
            <a:grpFill/>
            <a:ln w="5715" cap="flat">
              <a:noFill/>
              <a:prstDash val="solid"/>
              <a:miter/>
            </a:ln>
          </p:spPr>
          <p:txBody>
            <a:bodyPr rtlCol="0" anchor="ctr"/>
            <a:lstStyle/>
            <a:p>
              <a:endParaRPr lang="zh-CN" altLang="en-US"/>
            </a:p>
          </p:txBody>
        </p:sp>
        <p:sp>
          <p:nvSpPr>
            <p:cNvPr id="3340" name="任意多边形: 形状 3339">
              <a:extLst>
                <a:ext uri="{FF2B5EF4-FFF2-40B4-BE49-F238E27FC236}">
                  <a16:creationId xmlns:a16="http://schemas.microsoft.com/office/drawing/2014/main" id="{E33175EF-3B27-A39A-E15E-E5CB19BB3AFE}"/>
                </a:ext>
              </a:extLst>
            </p:cNvPr>
            <p:cNvSpPr/>
            <p:nvPr/>
          </p:nvSpPr>
          <p:spPr>
            <a:xfrm>
              <a:off x="7995230" y="721587"/>
              <a:ext cx="6270" cy="6909"/>
            </a:xfrm>
            <a:custGeom>
              <a:avLst/>
              <a:gdLst>
                <a:gd name="connsiteX0" fmla="*/ 6271 w 6270"/>
                <a:gd name="connsiteY0" fmla="*/ 6909 h 6909"/>
                <a:gd name="connsiteX1" fmla="*/ 1 w 6270"/>
                <a:gd name="connsiteY1" fmla="*/ 0 h 6909"/>
                <a:gd name="connsiteX2" fmla="*/ 6271 w 6270"/>
                <a:gd name="connsiteY2" fmla="*/ 6909 h 6909"/>
              </a:gdLst>
              <a:ahLst/>
              <a:cxnLst>
                <a:cxn ang="0">
                  <a:pos x="connsiteX0" y="connsiteY0"/>
                </a:cxn>
                <a:cxn ang="0">
                  <a:pos x="connsiteX1" y="connsiteY1"/>
                </a:cxn>
                <a:cxn ang="0">
                  <a:pos x="connsiteX2" y="connsiteY2"/>
                </a:cxn>
              </a:cxnLst>
              <a:rect l="l" t="t" r="r" b="b"/>
              <a:pathLst>
                <a:path w="6270" h="6909">
                  <a:moveTo>
                    <a:pt x="6271" y="6909"/>
                  </a:moveTo>
                  <a:cubicBezTo>
                    <a:pt x="1973" y="6607"/>
                    <a:pt x="-50" y="4246"/>
                    <a:pt x="1" y="0"/>
                  </a:cubicBezTo>
                  <a:cubicBezTo>
                    <a:pt x="3042" y="1440"/>
                    <a:pt x="5173" y="3709"/>
                    <a:pt x="6271" y="6909"/>
                  </a:cubicBezTo>
                  <a:close/>
                </a:path>
              </a:pathLst>
            </a:custGeom>
            <a:grpFill/>
            <a:ln w="5715" cap="flat">
              <a:noFill/>
              <a:prstDash val="solid"/>
              <a:miter/>
            </a:ln>
          </p:spPr>
          <p:txBody>
            <a:bodyPr rtlCol="0" anchor="ctr"/>
            <a:lstStyle/>
            <a:p>
              <a:endParaRPr lang="zh-CN" altLang="en-US"/>
            </a:p>
          </p:txBody>
        </p:sp>
        <p:sp>
          <p:nvSpPr>
            <p:cNvPr id="3341" name="任意多边形: 形状 3340">
              <a:extLst>
                <a:ext uri="{FF2B5EF4-FFF2-40B4-BE49-F238E27FC236}">
                  <a16:creationId xmlns:a16="http://schemas.microsoft.com/office/drawing/2014/main" id="{85065309-AF75-B9A9-02C3-4A6967AED3CA}"/>
                </a:ext>
              </a:extLst>
            </p:cNvPr>
            <p:cNvSpPr/>
            <p:nvPr/>
          </p:nvSpPr>
          <p:spPr>
            <a:xfrm>
              <a:off x="8155263" y="1198864"/>
              <a:ext cx="10858" cy="3373"/>
            </a:xfrm>
            <a:custGeom>
              <a:avLst/>
              <a:gdLst>
                <a:gd name="connsiteX0" fmla="*/ 0 w 10858"/>
                <a:gd name="connsiteY0" fmla="*/ 291 h 3373"/>
                <a:gd name="connsiteX1" fmla="*/ 10859 w 10858"/>
                <a:gd name="connsiteY1" fmla="*/ 3337 h 3373"/>
                <a:gd name="connsiteX2" fmla="*/ 0 w 10858"/>
                <a:gd name="connsiteY2" fmla="*/ 291 h 3373"/>
              </a:gdLst>
              <a:ahLst/>
              <a:cxnLst>
                <a:cxn ang="0">
                  <a:pos x="connsiteX0" y="connsiteY0"/>
                </a:cxn>
                <a:cxn ang="0">
                  <a:pos x="connsiteX1" y="connsiteY1"/>
                </a:cxn>
                <a:cxn ang="0">
                  <a:pos x="connsiteX2" y="connsiteY2"/>
                </a:cxn>
              </a:cxnLst>
              <a:rect l="l" t="t" r="r" b="b"/>
              <a:pathLst>
                <a:path w="10858" h="3373">
                  <a:moveTo>
                    <a:pt x="0" y="291"/>
                  </a:moveTo>
                  <a:cubicBezTo>
                    <a:pt x="3983" y="0"/>
                    <a:pt x="8150" y="-932"/>
                    <a:pt x="10859" y="3337"/>
                  </a:cubicBezTo>
                  <a:cubicBezTo>
                    <a:pt x="6898" y="3537"/>
                    <a:pt x="3155" y="2971"/>
                    <a:pt x="0" y="291"/>
                  </a:cubicBezTo>
                  <a:close/>
                </a:path>
              </a:pathLst>
            </a:custGeom>
            <a:grpFill/>
            <a:ln w="5715" cap="flat">
              <a:noFill/>
              <a:prstDash val="solid"/>
              <a:miter/>
            </a:ln>
          </p:spPr>
          <p:txBody>
            <a:bodyPr rtlCol="0" anchor="ctr"/>
            <a:lstStyle/>
            <a:p>
              <a:endParaRPr lang="zh-CN" altLang="en-US"/>
            </a:p>
          </p:txBody>
        </p:sp>
        <p:sp>
          <p:nvSpPr>
            <p:cNvPr id="3342" name="任意多边形: 形状 3341">
              <a:extLst>
                <a:ext uri="{FF2B5EF4-FFF2-40B4-BE49-F238E27FC236}">
                  <a16:creationId xmlns:a16="http://schemas.microsoft.com/office/drawing/2014/main" id="{8A790245-0781-D85A-9F03-1A652C421D9D}"/>
                </a:ext>
              </a:extLst>
            </p:cNvPr>
            <p:cNvSpPr/>
            <p:nvPr/>
          </p:nvSpPr>
          <p:spPr>
            <a:xfrm>
              <a:off x="8251228" y="728496"/>
              <a:ext cx="3593" cy="10241"/>
            </a:xfrm>
            <a:custGeom>
              <a:avLst/>
              <a:gdLst>
                <a:gd name="connsiteX0" fmla="*/ 18 w 3593"/>
                <a:gd name="connsiteY0" fmla="*/ 0 h 10241"/>
                <a:gd name="connsiteX1" fmla="*/ 3281 w 3593"/>
                <a:gd name="connsiteY1" fmla="*/ 10241 h 10241"/>
                <a:gd name="connsiteX2" fmla="*/ 18 w 3593"/>
                <a:gd name="connsiteY2" fmla="*/ 0 h 10241"/>
              </a:gdLst>
              <a:ahLst/>
              <a:cxnLst>
                <a:cxn ang="0">
                  <a:pos x="connsiteX0" y="connsiteY0"/>
                </a:cxn>
                <a:cxn ang="0">
                  <a:pos x="connsiteX1" y="connsiteY1"/>
                </a:cxn>
                <a:cxn ang="0">
                  <a:pos x="connsiteX2" y="connsiteY2"/>
                </a:cxn>
              </a:cxnLst>
              <a:rect l="l" t="t" r="r" b="b"/>
              <a:pathLst>
                <a:path w="3593" h="10241">
                  <a:moveTo>
                    <a:pt x="18" y="0"/>
                  </a:moveTo>
                  <a:cubicBezTo>
                    <a:pt x="4475" y="2337"/>
                    <a:pt x="3658" y="6361"/>
                    <a:pt x="3281" y="10241"/>
                  </a:cubicBezTo>
                  <a:cubicBezTo>
                    <a:pt x="-85" y="7555"/>
                    <a:pt x="-51" y="3783"/>
                    <a:pt x="18" y="0"/>
                  </a:cubicBezTo>
                  <a:close/>
                </a:path>
              </a:pathLst>
            </a:custGeom>
            <a:grpFill/>
            <a:ln w="5715" cap="flat">
              <a:noFill/>
              <a:prstDash val="solid"/>
              <a:miter/>
            </a:ln>
          </p:spPr>
          <p:txBody>
            <a:bodyPr rtlCol="0" anchor="ctr"/>
            <a:lstStyle/>
            <a:p>
              <a:endParaRPr lang="zh-CN" altLang="en-US"/>
            </a:p>
          </p:txBody>
        </p:sp>
        <p:sp>
          <p:nvSpPr>
            <p:cNvPr id="3343" name="任意多边形: 形状 3342">
              <a:extLst>
                <a:ext uri="{FF2B5EF4-FFF2-40B4-BE49-F238E27FC236}">
                  <a16:creationId xmlns:a16="http://schemas.microsoft.com/office/drawing/2014/main" id="{502683EB-E5A7-1430-BB22-28473746E65B}"/>
                </a:ext>
              </a:extLst>
            </p:cNvPr>
            <p:cNvSpPr/>
            <p:nvPr/>
          </p:nvSpPr>
          <p:spPr>
            <a:xfrm>
              <a:off x="7333691" y="291510"/>
              <a:ext cx="7041" cy="5966"/>
            </a:xfrm>
            <a:custGeom>
              <a:avLst/>
              <a:gdLst>
                <a:gd name="connsiteX0" fmla="*/ 7030 w 7041"/>
                <a:gd name="connsiteY0" fmla="*/ 5966 h 5966"/>
                <a:gd name="connsiteX1" fmla="*/ 0 w 7041"/>
                <a:gd name="connsiteY1" fmla="*/ 5618 h 5966"/>
                <a:gd name="connsiteX2" fmla="*/ 7041 w 7041"/>
                <a:gd name="connsiteY2" fmla="*/ 0 h 5966"/>
                <a:gd name="connsiteX3" fmla="*/ 7030 w 7041"/>
                <a:gd name="connsiteY3" fmla="*/ 5966 h 5966"/>
                <a:gd name="connsiteX4" fmla="*/ 7030 w 7041"/>
                <a:gd name="connsiteY4" fmla="*/ 5966 h 5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1" h="5966">
                  <a:moveTo>
                    <a:pt x="7030" y="5966"/>
                  </a:moveTo>
                  <a:cubicBezTo>
                    <a:pt x="4686" y="5852"/>
                    <a:pt x="2349" y="5732"/>
                    <a:pt x="0" y="5618"/>
                  </a:cubicBezTo>
                  <a:cubicBezTo>
                    <a:pt x="1412" y="2572"/>
                    <a:pt x="3846" y="812"/>
                    <a:pt x="7041" y="0"/>
                  </a:cubicBezTo>
                  <a:cubicBezTo>
                    <a:pt x="7041" y="1989"/>
                    <a:pt x="7035" y="3978"/>
                    <a:pt x="7030" y="5966"/>
                  </a:cubicBezTo>
                  <a:lnTo>
                    <a:pt x="7030" y="5966"/>
                  </a:lnTo>
                  <a:close/>
                </a:path>
              </a:pathLst>
            </a:custGeom>
            <a:grpFill/>
            <a:ln w="5715" cap="flat">
              <a:noFill/>
              <a:prstDash val="solid"/>
              <a:miter/>
            </a:ln>
          </p:spPr>
          <p:txBody>
            <a:bodyPr rtlCol="0" anchor="ctr"/>
            <a:lstStyle/>
            <a:p>
              <a:endParaRPr lang="zh-CN" altLang="en-US"/>
            </a:p>
          </p:txBody>
        </p:sp>
        <p:sp>
          <p:nvSpPr>
            <p:cNvPr id="3344" name="任意多边形: 形状 3343">
              <a:extLst>
                <a:ext uri="{FF2B5EF4-FFF2-40B4-BE49-F238E27FC236}">
                  <a16:creationId xmlns:a16="http://schemas.microsoft.com/office/drawing/2014/main" id="{1D0B230F-B1EC-A56E-B58C-8CA827C0E934}"/>
                </a:ext>
              </a:extLst>
            </p:cNvPr>
            <p:cNvSpPr/>
            <p:nvPr/>
          </p:nvSpPr>
          <p:spPr>
            <a:xfrm>
              <a:off x="8090106" y="1179033"/>
              <a:ext cx="6995" cy="3131"/>
            </a:xfrm>
            <a:custGeom>
              <a:avLst/>
              <a:gdLst>
                <a:gd name="connsiteX0" fmla="*/ 6984 w 6995"/>
                <a:gd name="connsiteY0" fmla="*/ 0 h 3131"/>
                <a:gd name="connsiteX1" fmla="*/ 6995 w 6995"/>
                <a:gd name="connsiteY1" fmla="*/ 3086 h 3131"/>
                <a:gd name="connsiteX2" fmla="*/ 0 w 6995"/>
                <a:gd name="connsiteY2" fmla="*/ 177 h 3131"/>
                <a:gd name="connsiteX3" fmla="*/ 6984 w 6995"/>
                <a:gd name="connsiteY3" fmla="*/ 0 h 3131"/>
              </a:gdLst>
              <a:ahLst/>
              <a:cxnLst>
                <a:cxn ang="0">
                  <a:pos x="connsiteX0" y="connsiteY0"/>
                </a:cxn>
                <a:cxn ang="0">
                  <a:pos x="connsiteX1" y="connsiteY1"/>
                </a:cxn>
                <a:cxn ang="0">
                  <a:pos x="connsiteX2" y="connsiteY2"/>
                </a:cxn>
                <a:cxn ang="0">
                  <a:pos x="connsiteX3" y="connsiteY3"/>
                </a:cxn>
              </a:cxnLst>
              <a:rect l="l" t="t" r="r" b="b"/>
              <a:pathLst>
                <a:path w="6995" h="3131">
                  <a:moveTo>
                    <a:pt x="6984" y="0"/>
                  </a:moveTo>
                  <a:cubicBezTo>
                    <a:pt x="6990" y="1029"/>
                    <a:pt x="6995" y="2057"/>
                    <a:pt x="6995" y="3086"/>
                  </a:cubicBezTo>
                  <a:cubicBezTo>
                    <a:pt x="4161" y="3332"/>
                    <a:pt x="1726" y="2600"/>
                    <a:pt x="0" y="177"/>
                  </a:cubicBezTo>
                  <a:cubicBezTo>
                    <a:pt x="2326" y="120"/>
                    <a:pt x="4658" y="63"/>
                    <a:pt x="6984" y="0"/>
                  </a:cubicBezTo>
                  <a:close/>
                </a:path>
              </a:pathLst>
            </a:custGeom>
            <a:grpFill/>
            <a:ln w="5715" cap="flat">
              <a:noFill/>
              <a:prstDash val="solid"/>
              <a:miter/>
            </a:ln>
          </p:spPr>
          <p:txBody>
            <a:bodyPr rtlCol="0" anchor="ctr"/>
            <a:lstStyle/>
            <a:p>
              <a:endParaRPr lang="zh-CN" altLang="en-US"/>
            </a:p>
          </p:txBody>
        </p:sp>
        <p:sp>
          <p:nvSpPr>
            <p:cNvPr id="3345" name="任意多边形: 形状 3344">
              <a:extLst>
                <a:ext uri="{FF2B5EF4-FFF2-40B4-BE49-F238E27FC236}">
                  <a16:creationId xmlns:a16="http://schemas.microsoft.com/office/drawing/2014/main" id="{3126FD0D-8342-2805-2791-1F0C08F7DD76}"/>
                </a:ext>
              </a:extLst>
            </p:cNvPr>
            <p:cNvSpPr/>
            <p:nvPr/>
          </p:nvSpPr>
          <p:spPr>
            <a:xfrm>
              <a:off x="7498478" y="537660"/>
              <a:ext cx="6680" cy="3192"/>
            </a:xfrm>
            <a:custGeom>
              <a:avLst/>
              <a:gdLst>
                <a:gd name="connsiteX0" fmla="*/ 0 w 6680"/>
                <a:gd name="connsiteY0" fmla="*/ 1 h 3192"/>
                <a:gd name="connsiteX1" fmla="*/ 6681 w 6680"/>
                <a:gd name="connsiteY1" fmla="*/ 3190 h 3192"/>
                <a:gd name="connsiteX2" fmla="*/ 0 w 6680"/>
                <a:gd name="connsiteY2" fmla="*/ 1 h 3192"/>
              </a:gdLst>
              <a:ahLst/>
              <a:cxnLst>
                <a:cxn ang="0">
                  <a:pos x="connsiteX0" y="connsiteY0"/>
                </a:cxn>
                <a:cxn ang="0">
                  <a:pos x="connsiteX1" y="connsiteY1"/>
                </a:cxn>
                <a:cxn ang="0">
                  <a:pos x="connsiteX2" y="connsiteY2"/>
                </a:cxn>
              </a:cxnLst>
              <a:rect l="l" t="t" r="r" b="b"/>
              <a:pathLst>
                <a:path w="6680" h="3192">
                  <a:moveTo>
                    <a:pt x="0" y="1"/>
                  </a:moveTo>
                  <a:cubicBezTo>
                    <a:pt x="2749" y="-28"/>
                    <a:pt x="5206" y="550"/>
                    <a:pt x="6681" y="3190"/>
                  </a:cubicBezTo>
                  <a:cubicBezTo>
                    <a:pt x="3920" y="3247"/>
                    <a:pt x="1594" y="2390"/>
                    <a:pt x="0" y="1"/>
                  </a:cubicBezTo>
                  <a:close/>
                </a:path>
              </a:pathLst>
            </a:custGeom>
            <a:grpFill/>
            <a:ln w="5715" cap="flat">
              <a:noFill/>
              <a:prstDash val="solid"/>
              <a:miter/>
            </a:ln>
          </p:spPr>
          <p:txBody>
            <a:bodyPr rtlCol="0" anchor="ctr"/>
            <a:lstStyle/>
            <a:p>
              <a:endParaRPr lang="zh-CN" altLang="en-US"/>
            </a:p>
          </p:txBody>
        </p:sp>
        <p:sp>
          <p:nvSpPr>
            <p:cNvPr id="3346" name="任意多边形: 形状 3345">
              <a:extLst>
                <a:ext uri="{FF2B5EF4-FFF2-40B4-BE49-F238E27FC236}">
                  <a16:creationId xmlns:a16="http://schemas.microsoft.com/office/drawing/2014/main" id="{A16A9FE7-A578-8847-45E0-BC832094FED0}"/>
                </a:ext>
              </a:extLst>
            </p:cNvPr>
            <p:cNvSpPr/>
            <p:nvPr/>
          </p:nvSpPr>
          <p:spPr>
            <a:xfrm>
              <a:off x="7847378" y="736919"/>
              <a:ext cx="6509" cy="5270"/>
            </a:xfrm>
            <a:custGeom>
              <a:avLst/>
              <a:gdLst>
                <a:gd name="connsiteX0" fmla="*/ 5864 w 6509"/>
                <a:gd name="connsiteY0" fmla="*/ 5271 h 5270"/>
                <a:gd name="connsiteX1" fmla="*/ 0 w 6509"/>
                <a:gd name="connsiteY1" fmla="*/ 1122 h 5270"/>
                <a:gd name="connsiteX2" fmla="*/ 377 w 6509"/>
                <a:gd name="connsiteY2" fmla="*/ 802 h 5270"/>
                <a:gd name="connsiteX3" fmla="*/ 6509 w 6509"/>
                <a:gd name="connsiteY3" fmla="*/ 4191 h 5270"/>
                <a:gd name="connsiteX4" fmla="*/ 5864 w 6509"/>
                <a:gd name="connsiteY4" fmla="*/ 5271 h 5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9" h="5270">
                  <a:moveTo>
                    <a:pt x="5864" y="5271"/>
                  </a:moveTo>
                  <a:cubicBezTo>
                    <a:pt x="3241" y="4831"/>
                    <a:pt x="1275" y="3465"/>
                    <a:pt x="0" y="1122"/>
                  </a:cubicBezTo>
                  <a:cubicBezTo>
                    <a:pt x="0" y="1122"/>
                    <a:pt x="377" y="802"/>
                    <a:pt x="377" y="802"/>
                  </a:cubicBezTo>
                  <a:cubicBezTo>
                    <a:pt x="3789" y="-541"/>
                    <a:pt x="6526" y="-667"/>
                    <a:pt x="6509" y="4191"/>
                  </a:cubicBezTo>
                  <a:lnTo>
                    <a:pt x="5864" y="5271"/>
                  </a:lnTo>
                  <a:close/>
                </a:path>
              </a:pathLst>
            </a:custGeom>
            <a:grpFill/>
            <a:ln w="5715" cap="flat">
              <a:noFill/>
              <a:prstDash val="solid"/>
              <a:miter/>
            </a:ln>
          </p:spPr>
          <p:txBody>
            <a:bodyPr rtlCol="0" anchor="ctr"/>
            <a:lstStyle/>
            <a:p>
              <a:endParaRPr lang="zh-CN" altLang="en-US"/>
            </a:p>
          </p:txBody>
        </p:sp>
        <p:sp>
          <p:nvSpPr>
            <p:cNvPr id="3347" name="任意多边形: 形状 3346">
              <a:extLst>
                <a:ext uri="{FF2B5EF4-FFF2-40B4-BE49-F238E27FC236}">
                  <a16:creationId xmlns:a16="http://schemas.microsoft.com/office/drawing/2014/main" id="{C918E977-1BFB-5917-A7B9-9A3803A3FAB5}"/>
                </a:ext>
              </a:extLst>
            </p:cNvPr>
            <p:cNvSpPr/>
            <p:nvPr/>
          </p:nvSpPr>
          <p:spPr>
            <a:xfrm>
              <a:off x="7870564" y="754568"/>
              <a:ext cx="6092" cy="3737"/>
            </a:xfrm>
            <a:custGeom>
              <a:avLst/>
              <a:gdLst>
                <a:gd name="connsiteX0" fmla="*/ 0 w 6092"/>
                <a:gd name="connsiteY0" fmla="*/ 0 h 3737"/>
                <a:gd name="connsiteX1" fmla="*/ 6092 w 6092"/>
                <a:gd name="connsiteY1" fmla="*/ 3738 h 3737"/>
                <a:gd name="connsiteX2" fmla="*/ 0 w 6092"/>
                <a:gd name="connsiteY2" fmla="*/ 0 h 3737"/>
              </a:gdLst>
              <a:ahLst/>
              <a:cxnLst>
                <a:cxn ang="0">
                  <a:pos x="connsiteX0" y="connsiteY0"/>
                </a:cxn>
                <a:cxn ang="0">
                  <a:pos x="connsiteX1" y="connsiteY1"/>
                </a:cxn>
                <a:cxn ang="0">
                  <a:pos x="connsiteX2" y="connsiteY2"/>
                </a:cxn>
              </a:cxnLst>
              <a:rect l="l" t="t" r="r" b="b"/>
              <a:pathLst>
                <a:path w="6092" h="3737">
                  <a:moveTo>
                    <a:pt x="0" y="0"/>
                  </a:moveTo>
                  <a:cubicBezTo>
                    <a:pt x="2692" y="171"/>
                    <a:pt x="5018" y="926"/>
                    <a:pt x="6092" y="3738"/>
                  </a:cubicBezTo>
                  <a:cubicBezTo>
                    <a:pt x="3475" y="3458"/>
                    <a:pt x="1395" y="2286"/>
                    <a:pt x="0" y="0"/>
                  </a:cubicBezTo>
                  <a:close/>
                </a:path>
              </a:pathLst>
            </a:custGeom>
            <a:grpFill/>
            <a:ln w="5715" cap="flat">
              <a:noFill/>
              <a:prstDash val="solid"/>
              <a:miter/>
            </a:ln>
          </p:spPr>
          <p:txBody>
            <a:bodyPr rtlCol="0" anchor="ctr"/>
            <a:lstStyle/>
            <a:p>
              <a:endParaRPr lang="zh-CN" altLang="en-US"/>
            </a:p>
          </p:txBody>
        </p:sp>
        <p:sp>
          <p:nvSpPr>
            <p:cNvPr id="3348" name="任意多边形: 形状 3347">
              <a:extLst>
                <a:ext uri="{FF2B5EF4-FFF2-40B4-BE49-F238E27FC236}">
                  <a16:creationId xmlns:a16="http://schemas.microsoft.com/office/drawing/2014/main" id="{02637E79-0872-AA43-46A0-B1C22F491230}"/>
                </a:ext>
              </a:extLst>
            </p:cNvPr>
            <p:cNvSpPr/>
            <p:nvPr/>
          </p:nvSpPr>
          <p:spPr>
            <a:xfrm>
              <a:off x="8264692" y="777765"/>
              <a:ext cx="3237" cy="6823"/>
            </a:xfrm>
            <a:custGeom>
              <a:avLst/>
              <a:gdLst>
                <a:gd name="connsiteX0" fmla="*/ 1 w 3237"/>
                <a:gd name="connsiteY0" fmla="*/ 0 h 6823"/>
                <a:gd name="connsiteX1" fmla="*/ 3213 w 3237"/>
                <a:gd name="connsiteY1" fmla="*/ 6824 h 6823"/>
                <a:gd name="connsiteX2" fmla="*/ 1 w 3237"/>
                <a:gd name="connsiteY2" fmla="*/ 0 h 6823"/>
              </a:gdLst>
              <a:ahLst/>
              <a:cxnLst>
                <a:cxn ang="0">
                  <a:pos x="connsiteX0" y="connsiteY0"/>
                </a:cxn>
                <a:cxn ang="0">
                  <a:pos x="connsiteX1" y="connsiteY1"/>
                </a:cxn>
                <a:cxn ang="0">
                  <a:pos x="connsiteX2" y="connsiteY2"/>
                </a:cxn>
              </a:cxnLst>
              <a:rect l="l" t="t" r="r" b="b"/>
              <a:pathLst>
                <a:path w="3237" h="6823">
                  <a:moveTo>
                    <a:pt x="1" y="0"/>
                  </a:moveTo>
                  <a:cubicBezTo>
                    <a:pt x="2818" y="1452"/>
                    <a:pt x="3373" y="3966"/>
                    <a:pt x="3213" y="6824"/>
                  </a:cubicBezTo>
                  <a:cubicBezTo>
                    <a:pt x="612" y="5269"/>
                    <a:pt x="-28" y="2795"/>
                    <a:pt x="1" y="0"/>
                  </a:cubicBezTo>
                  <a:close/>
                </a:path>
              </a:pathLst>
            </a:custGeom>
            <a:grpFill/>
            <a:ln w="5715" cap="flat">
              <a:noFill/>
              <a:prstDash val="solid"/>
              <a:miter/>
            </a:ln>
          </p:spPr>
          <p:txBody>
            <a:bodyPr rtlCol="0" anchor="ctr"/>
            <a:lstStyle/>
            <a:p>
              <a:endParaRPr lang="zh-CN" altLang="en-US"/>
            </a:p>
          </p:txBody>
        </p:sp>
        <p:sp>
          <p:nvSpPr>
            <p:cNvPr id="3349" name="任意多边形: 形状 3348">
              <a:extLst>
                <a:ext uri="{FF2B5EF4-FFF2-40B4-BE49-F238E27FC236}">
                  <a16:creationId xmlns:a16="http://schemas.microsoft.com/office/drawing/2014/main" id="{CC6AF1CA-BD02-02B5-D07D-908ACAAA6C82}"/>
                </a:ext>
              </a:extLst>
            </p:cNvPr>
            <p:cNvSpPr/>
            <p:nvPr/>
          </p:nvSpPr>
          <p:spPr>
            <a:xfrm>
              <a:off x="8267791" y="784400"/>
              <a:ext cx="3326" cy="7400"/>
            </a:xfrm>
            <a:custGeom>
              <a:avLst/>
              <a:gdLst>
                <a:gd name="connsiteX0" fmla="*/ 0 w 3326"/>
                <a:gd name="connsiteY0" fmla="*/ 0 h 7400"/>
                <a:gd name="connsiteX1" fmla="*/ 3246 w 3326"/>
                <a:gd name="connsiteY1" fmla="*/ 7401 h 7400"/>
                <a:gd name="connsiteX2" fmla="*/ 0 w 3326"/>
                <a:gd name="connsiteY2" fmla="*/ 0 h 7400"/>
              </a:gdLst>
              <a:ahLst/>
              <a:cxnLst>
                <a:cxn ang="0">
                  <a:pos x="connsiteX0" y="connsiteY0"/>
                </a:cxn>
                <a:cxn ang="0">
                  <a:pos x="connsiteX1" y="connsiteY1"/>
                </a:cxn>
                <a:cxn ang="0">
                  <a:pos x="connsiteX2" y="connsiteY2"/>
                </a:cxn>
              </a:cxnLst>
              <a:rect l="l" t="t" r="r" b="b"/>
              <a:pathLst>
                <a:path w="3326" h="7400">
                  <a:moveTo>
                    <a:pt x="0" y="0"/>
                  </a:moveTo>
                  <a:cubicBezTo>
                    <a:pt x="3241" y="1520"/>
                    <a:pt x="3521" y="4338"/>
                    <a:pt x="3246" y="7401"/>
                  </a:cubicBezTo>
                  <a:cubicBezTo>
                    <a:pt x="731" y="5561"/>
                    <a:pt x="63" y="2915"/>
                    <a:pt x="0" y="0"/>
                  </a:cubicBezTo>
                  <a:close/>
                </a:path>
              </a:pathLst>
            </a:custGeom>
            <a:grpFill/>
            <a:ln w="5715" cap="flat">
              <a:noFill/>
              <a:prstDash val="solid"/>
              <a:miter/>
            </a:ln>
          </p:spPr>
          <p:txBody>
            <a:bodyPr rtlCol="0" anchor="ctr"/>
            <a:lstStyle/>
            <a:p>
              <a:endParaRPr lang="zh-CN" altLang="en-US"/>
            </a:p>
          </p:txBody>
        </p:sp>
        <p:sp>
          <p:nvSpPr>
            <p:cNvPr id="3350" name="任意多边形: 形状 3349">
              <a:extLst>
                <a:ext uri="{FF2B5EF4-FFF2-40B4-BE49-F238E27FC236}">
                  <a16:creationId xmlns:a16="http://schemas.microsoft.com/office/drawing/2014/main" id="{10F64722-2A88-E64C-E029-9877B7E4095E}"/>
                </a:ext>
              </a:extLst>
            </p:cNvPr>
            <p:cNvSpPr/>
            <p:nvPr/>
          </p:nvSpPr>
          <p:spPr>
            <a:xfrm>
              <a:off x="8230821" y="1290424"/>
              <a:ext cx="7555" cy="3432"/>
            </a:xfrm>
            <a:custGeom>
              <a:avLst/>
              <a:gdLst>
                <a:gd name="connsiteX0" fmla="*/ 7555 w 7555"/>
                <a:gd name="connsiteY0" fmla="*/ 0 h 3432"/>
                <a:gd name="connsiteX1" fmla="*/ 0 w 7555"/>
                <a:gd name="connsiteY1" fmla="*/ 3332 h 3432"/>
                <a:gd name="connsiteX2" fmla="*/ 7555 w 7555"/>
                <a:gd name="connsiteY2" fmla="*/ 0 h 3432"/>
              </a:gdLst>
              <a:ahLst/>
              <a:cxnLst>
                <a:cxn ang="0">
                  <a:pos x="connsiteX0" y="connsiteY0"/>
                </a:cxn>
                <a:cxn ang="0">
                  <a:pos x="connsiteX1" y="connsiteY1"/>
                </a:cxn>
                <a:cxn ang="0">
                  <a:pos x="connsiteX2" y="connsiteY2"/>
                </a:cxn>
              </a:cxnLst>
              <a:rect l="l" t="t" r="r" b="b"/>
              <a:pathLst>
                <a:path w="7555" h="3432">
                  <a:moveTo>
                    <a:pt x="7555" y="0"/>
                  </a:moveTo>
                  <a:cubicBezTo>
                    <a:pt x="6035" y="3377"/>
                    <a:pt x="3149" y="3652"/>
                    <a:pt x="0" y="3332"/>
                  </a:cubicBezTo>
                  <a:cubicBezTo>
                    <a:pt x="1943" y="914"/>
                    <a:pt x="4601" y="126"/>
                    <a:pt x="7555" y="0"/>
                  </a:cubicBezTo>
                  <a:close/>
                </a:path>
              </a:pathLst>
            </a:custGeom>
            <a:grpFill/>
            <a:ln w="5715" cap="flat">
              <a:noFill/>
              <a:prstDash val="solid"/>
              <a:miter/>
            </a:ln>
          </p:spPr>
          <p:txBody>
            <a:bodyPr rtlCol="0" anchor="ctr"/>
            <a:lstStyle/>
            <a:p>
              <a:endParaRPr lang="zh-CN" altLang="en-US"/>
            </a:p>
          </p:txBody>
        </p:sp>
        <p:sp>
          <p:nvSpPr>
            <p:cNvPr id="3351" name="任意多边形: 形状 3350">
              <a:extLst>
                <a:ext uri="{FF2B5EF4-FFF2-40B4-BE49-F238E27FC236}">
                  <a16:creationId xmlns:a16="http://schemas.microsoft.com/office/drawing/2014/main" id="{367FAAD1-1948-9555-9BE7-75E7D0460224}"/>
                </a:ext>
              </a:extLst>
            </p:cNvPr>
            <p:cNvSpPr/>
            <p:nvPr/>
          </p:nvSpPr>
          <p:spPr>
            <a:xfrm>
              <a:off x="7502084" y="1076957"/>
              <a:ext cx="6246" cy="2970"/>
            </a:xfrm>
            <a:custGeom>
              <a:avLst/>
              <a:gdLst>
                <a:gd name="connsiteX0" fmla="*/ 0 w 6246"/>
                <a:gd name="connsiteY0" fmla="*/ 0 h 2970"/>
                <a:gd name="connsiteX1" fmla="*/ 6247 w 6246"/>
                <a:gd name="connsiteY1" fmla="*/ 2955 h 2970"/>
                <a:gd name="connsiteX2" fmla="*/ 0 w 6246"/>
                <a:gd name="connsiteY2" fmla="*/ 0 h 2970"/>
              </a:gdLst>
              <a:ahLst/>
              <a:cxnLst>
                <a:cxn ang="0">
                  <a:pos x="connsiteX0" y="connsiteY0"/>
                </a:cxn>
                <a:cxn ang="0">
                  <a:pos x="connsiteX1" y="connsiteY1"/>
                </a:cxn>
                <a:cxn ang="0">
                  <a:pos x="connsiteX2" y="connsiteY2"/>
                </a:cxn>
              </a:cxnLst>
              <a:rect l="l" t="t" r="r" b="b"/>
              <a:pathLst>
                <a:path w="6246" h="2970">
                  <a:moveTo>
                    <a:pt x="0" y="0"/>
                  </a:moveTo>
                  <a:cubicBezTo>
                    <a:pt x="2492" y="114"/>
                    <a:pt x="4812" y="594"/>
                    <a:pt x="6247" y="2955"/>
                  </a:cubicBezTo>
                  <a:cubicBezTo>
                    <a:pt x="3629" y="3097"/>
                    <a:pt x="1480" y="2257"/>
                    <a:pt x="0" y="0"/>
                  </a:cubicBezTo>
                  <a:close/>
                </a:path>
              </a:pathLst>
            </a:custGeom>
            <a:grpFill/>
            <a:ln w="5715" cap="flat">
              <a:noFill/>
              <a:prstDash val="solid"/>
              <a:miter/>
            </a:ln>
          </p:spPr>
          <p:txBody>
            <a:bodyPr rtlCol="0" anchor="ctr"/>
            <a:lstStyle/>
            <a:p>
              <a:endParaRPr lang="zh-CN" altLang="en-US"/>
            </a:p>
          </p:txBody>
        </p:sp>
        <p:sp>
          <p:nvSpPr>
            <p:cNvPr id="3352" name="任意多边形: 形状 3351">
              <a:extLst>
                <a:ext uri="{FF2B5EF4-FFF2-40B4-BE49-F238E27FC236}">
                  <a16:creationId xmlns:a16="http://schemas.microsoft.com/office/drawing/2014/main" id="{BE86875D-7771-9D6F-085D-CFB392550250}"/>
                </a:ext>
              </a:extLst>
            </p:cNvPr>
            <p:cNvSpPr/>
            <p:nvPr/>
          </p:nvSpPr>
          <p:spPr>
            <a:xfrm>
              <a:off x="8958893" y="1445592"/>
              <a:ext cx="3539" cy="7035"/>
            </a:xfrm>
            <a:custGeom>
              <a:avLst/>
              <a:gdLst>
                <a:gd name="connsiteX0" fmla="*/ 24 w 3539"/>
                <a:gd name="connsiteY0" fmla="*/ 7035 h 7035"/>
                <a:gd name="connsiteX1" fmla="*/ 3539 w 3539"/>
                <a:gd name="connsiteY1" fmla="*/ 0 h 7035"/>
                <a:gd name="connsiteX2" fmla="*/ 24 w 3539"/>
                <a:gd name="connsiteY2" fmla="*/ 7035 h 7035"/>
              </a:gdLst>
              <a:ahLst/>
              <a:cxnLst>
                <a:cxn ang="0">
                  <a:pos x="connsiteX0" y="connsiteY0"/>
                </a:cxn>
                <a:cxn ang="0">
                  <a:pos x="connsiteX1" y="connsiteY1"/>
                </a:cxn>
                <a:cxn ang="0">
                  <a:pos x="connsiteX2" y="connsiteY2"/>
                </a:cxn>
              </a:cxnLst>
              <a:rect l="l" t="t" r="r" b="b"/>
              <a:pathLst>
                <a:path w="3539" h="7035">
                  <a:moveTo>
                    <a:pt x="24" y="7035"/>
                  </a:moveTo>
                  <a:cubicBezTo>
                    <a:pt x="-124" y="4029"/>
                    <a:pt x="327" y="1326"/>
                    <a:pt x="3539" y="0"/>
                  </a:cubicBezTo>
                  <a:cubicBezTo>
                    <a:pt x="3322" y="2823"/>
                    <a:pt x="2385" y="5286"/>
                    <a:pt x="24" y="7035"/>
                  </a:cubicBezTo>
                  <a:close/>
                </a:path>
              </a:pathLst>
            </a:custGeom>
            <a:grpFill/>
            <a:ln w="5715" cap="flat">
              <a:noFill/>
              <a:prstDash val="solid"/>
              <a:miter/>
            </a:ln>
          </p:spPr>
          <p:txBody>
            <a:bodyPr rtlCol="0" anchor="ctr"/>
            <a:lstStyle/>
            <a:p>
              <a:endParaRPr lang="zh-CN" altLang="en-US"/>
            </a:p>
          </p:txBody>
        </p:sp>
        <p:sp>
          <p:nvSpPr>
            <p:cNvPr id="3353" name="任意多边形: 形状 3352">
              <a:extLst>
                <a:ext uri="{FF2B5EF4-FFF2-40B4-BE49-F238E27FC236}">
                  <a16:creationId xmlns:a16="http://schemas.microsoft.com/office/drawing/2014/main" id="{601AA057-5D77-189F-83C5-9599E5FC6FAD}"/>
                </a:ext>
              </a:extLst>
            </p:cNvPr>
            <p:cNvSpPr/>
            <p:nvPr/>
          </p:nvSpPr>
          <p:spPr>
            <a:xfrm>
              <a:off x="8222202" y="968166"/>
              <a:ext cx="3406" cy="3537"/>
            </a:xfrm>
            <a:custGeom>
              <a:avLst/>
              <a:gdLst>
                <a:gd name="connsiteX0" fmla="*/ 3406 w 3406"/>
                <a:gd name="connsiteY0" fmla="*/ 3538 h 3537"/>
                <a:gd name="connsiteX1" fmla="*/ 0 w 3406"/>
                <a:gd name="connsiteY1" fmla="*/ 0 h 3537"/>
                <a:gd name="connsiteX2" fmla="*/ 3406 w 3406"/>
                <a:gd name="connsiteY2" fmla="*/ 3538 h 3537"/>
              </a:gdLst>
              <a:ahLst/>
              <a:cxnLst>
                <a:cxn ang="0">
                  <a:pos x="connsiteX0" y="connsiteY0"/>
                </a:cxn>
                <a:cxn ang="0">
                  <a:pos x="connsiteX1" y="connsiteY1"/>
                </a:cxn>
                <a:cxn ang="0">
                  <a:pos x="connsiteX2" y="connsiteY2"/>
                </a:cxn>
              </a:cxnLst>
              <a:rect l="l" t="t" r="r" b="b"/>
              <a:pathLst>
                <a:path w="3406" h="3537">
                  <a:moveTo>
                    <a:pt x="3406" y="3538"/>
                  </a:moveTo>
                  <a:cubicBezTo>
                    <a:pt x="2269" y="2360"/>
                    <a:pt x="1137" y="1177"/>
                    <a:pt x="0" y="0"/>
                  </a:cubicBezTo>
                  <a:cubicBezTo>
                    <a:pt x="1857" y="480"/>
                    <a:pt x="2995" y="1657"/>
                    <a:pt x="3406" y="3538"/>
                  </a:cubicBezTo>
                  <a:close/>
                </a:path>
              </a:pathLst>
            </a:custGeom>
            <a:grpFill/>
            <a:ln w="5715" cap="flat">
              <a:noFill/>
              <a:prstDash val="solid"/>
              <a:miter/>
            </a:ln>
          </p:spPr>
          <p:txBody>
            <a:bodyPr rtlCol="0" anchor="ctr"/>
            <a:lstStyle/>
            <a:p>
              <a:endParaRPr lang="zh-CN" altLang="en-US"/>
            </a:p>
          </p:txBody>
        </p:sp>
        <p:sp>
          <p:nvSpPr>
            <p:cNvPr id="3354" name="任意多边形: 形状 3353">
              <a:extLst>
                <a:ext uri="{FF2B5EF4-FFF2-40B4-BE49-F238E27FC236}">
                  <a16:creationId xmlns:a16="http://schemas.microsoft.com/office/drawing/2014/main" id="{212BB3AB-36DD-9B9A-C4E5-B24708D6167B}"/>
                </a:ext>
              </a:extLst>
            </p:cNvPr>
            <p:cNvSpPr/>
            <p:nvPr/>
          </p:nvSpPr>
          <p:spPr>
            <a:xfrm>
              <a:off x="8218922" y="964852"/>
              <a:ext cx="3491" cy="3514"/>
            </a:xfrm>
            <a:custGeom>
              <a:avLst/>
              <a:gdLst>
                <a:gd name="connsiteX0" fmla="*/ 3492 w 3491"/>
                <a:gd name="connsiteY0" fmla="*/ 3515 h 3514"/>
                <a:gd name="connsiteX1" fmla="*/ 0 w 3491"/>
                <a:gd name="connsiteY1" fmla="*/ 0 h 3514"/>
                <a:gd name="connsiteX2" fmla="*/ 3492 w 3491"/>
                <a:gd name="connsiteY2" fmla="*/ 3515 h 3514"/>
              </a:gdLst>
              <a:ahLst/>
              <a:cxnLst>
                <a:cxn ang="0">
                  <a:pos x="connsiteX0" y="connsiteY0"/>
                </a:cxn>
                <a:cxn ang="0">
                  <a:pos x="connsiteX1" y="connsiteY1"/>
                </a:cxn>
                <a:cxn ang="0">
                  <a:pos x="connsiteX2" y="connsiteY2"/>
                </a:cxn>
              </a:cxnLst>
              <a:rect l="l" t="t" r="r" b="b"/>
              <a:pathLst>
                <a:path w="3491" h="3514">
                  <a:moveTo>
                    <a:pt x="3492" y="3515"/>
                  </a:moveTo>
                  <a:cubicBezTo>
                    <a:pt x="1697" y="2972"/>
                    <a:pt x="531" y="1806"/>
                    <a:pt x="0" y="0"/>
                  </a:cubicBezTo>
                  <a:cubicBezTo>
                    <a:pt x="1909" y="429"/>
                    <a:pt x="3012" y="1663"/>
                    <a:pt x="3492" y="3515"/>
                  </a:cubicBezTo>
                  <a:close/>
                </a:path>
              </a:pathLst>
            </a:custGeom>
            <a:grpFill/>
            <a:ln w="5715" cap="flat">
              <a:noFill/>
              <a:prstDash val="solid"/>
              <a:miter/>
            </a:ln>
          </p:spPr>
          <p:txBody>
            <a:bodyPr rtlCol="0" anchor="ctr"/>
            <a:lstStyle/>
            <a:p>
              <a:endParaRPr lang="zh-CN" altLang="en-US"/>
            </a:p>
          </p:txBody>
        </p:sp>
        <p:sp>
          <p:nvSpPr>
            <p:cNvPr id="3355" name="任意多边形: 形状 3354">
              <a:extLst>
                <a:ext uri="{FF2B5EF4-FFF2-40B4-BE49-F238E27FC236}">
                  <a16:creationId xmlns:a16="http://schemas.microsoft.com/office/drawing/2014/main" id="{E98C17FC-D7A3-89CE-B734-3B6764B99B32}"/>
                </a:ext>
              </a:extLst>
            </p:cNvPr>
            <p:cNvSpPr/>
            <p:nvPr/>
          </p:nvSpPr>
          <p:spPr>
            <a:xfrm>
              <a:off x="8215704" y="961440"/>
              <a:ext cx="3440" cy="3634"/>
            </a:xfrm>
            <a:custGeom>
              <a:avLst/>
              <a:gdLst>
                <a:gd name="connsiteX0" fmla="*/ 3441 w 3440"/>
                <a:gd name="connsiteY0" fmla="*/ 3635 h 3634"/>
                <a:gd name="connsiteX1" fmla="*/ 0 w 3440"/>
                <a:gd name="connsiteY1" fmla="*/ 0 h 3634"/>
                <a:gd name="connsiteX2" fmla="*/ 3441 w 3440"/>
                <a:gd name="connsiteY2" fmla="*/ 3635 h 3634"/>
              </a:gdLst>
              <a:ahLst/>
              <a:cxnLst>
                <a:cxn ang="0">
                  <a:pos x="connsiteX0" y="connsiteY0"/>
                </a:cxn>
                <a:cxn ang="0">
                  <a:pos x="connsiteX1" y="connsiteY1"/>
                </a:cxn>
                <a:cxn ang="0">
                  <a:pos x="connsiteX2" y="connsiteY2"/>
                </a:cxn>
              </a:cxnLst>
              <a:rect l="l" t="t" r="r" b="b"/>
              <a:pathLst>
                <a:path w="3440" h="3634">
                  <a:moveTo>
                    <a:pt x="3441" y="3635"/>
                  </a:moveTo>
                  <a:cubicBezTo>
                    <a:pt x="1612" y="3075"/>
                    <a:pt x="457" y="1863"/>
                    <a:pt x="0" y="0"/>
                  </a:cubicBezTo>
                  <a:cubicBezTo>
                    <a:pt x="1915" y="486"/>
                    <a:pt x="3029" y="1732"/>
                    <a:pt x="3441" y="3635"/>
                  </a:cubicBezTo>
                  <a:close/>
                </a:path>
              </a:pathLst>
            </a:custGeom>
            <a:grpFill/>
            <a:ln w="5715" cap="flat">
              <a:noFill/>
              <a:prstDash val="solid"/>
              <a:miter/>
            </a:ln>
          </p:spPr>
          <p:txBody>
            <a:bodyPr rtlCol="0" anchor="ctr"/>
            <a:lstStyle/>
            <a:p>
              <a:endParaRPr lang="zh-CN" altLang="en-US"/>
            </a:p>
          </p:txBody>
        </p:sp>
        <p:sp>
          <p:nvSpPr>
            <p:cNvPr id="3356" name="任意多边形: 形状 3355">
              <a:extLst>
                <a:ext uri="{FF2B5EF4-FFF2-40B4-BE49-F238E27FC236}">
                  <a16:creationId xmlns:a16="http://schemas.microsoft.com/office/drawing/2014/main" id="{A92F0E29-E8E5-FC98-88B0-299F89FE3055}"/>
                </a:ext>
              </a:extLst>
            </p:cNvPr>
            <p:cNvSpPr/>
            <p:nvPr/>
          </p:nvSpPr>
          <p:spPr>
            <a:xfrm>
              <a:off x="8103256" y="1439088"/>
              <a:ext cx="3531" cy="3509"/>
            </a:xfrm>
            <a:custGeom>
              <a:avLst/>
              <a:gdLst>
                <a:gd name="connsiteX0" fmla="*/ 0 w 3531"/>
                <a:gd name="connsiteY0" fmla="*/ 0 h 3509"/>
                <a:gd name="connsiteX1" fmla="*/ 3532 w 3531"/>
                <a:gd name="connsiteY1" fmla="*/ 3509 h 3509"/>
                <a:gd name="connsiteX2" fmla="*/ 0 w 3531"/>
                <a:gd name="connsiteY2" fmla="*/ 0 h 3509"/>
              </a:gdLst>
              <a:ahLst/>
              <a:cxnLst>
                <a:cxn ang="0">
                  <a:pos x="connsiteX0" y="connsiteY0"/>
                </a:cxn>
                <a:cxn ang="0">
                  <a:pos x="connsiteX1" y="connsiteY1"/>
                </a:cxn>
                <a:cxn ang="0">
                  <a:pos x="connsiteX2" y="connsiteY2"/>
                </a:cxn>
              </a:cxnLst>
              <a:rect l="l" t="t" r="r" b="b"/>
              <a:pathLst>
                <a:path w="3531" h="3509">
                  <a:moveTo>
                    <a:pt x="0" y="0"/>
                  </a:moveTo>
                  <a:cubicBezTo>
                    <a:pt x="1840" y="503"/>
                    <a:pt x="3018" y="1669"/>
                    <a:pt x="3532" y="3509"/>
                  </a:cubicBezTo>
                  <a:cubicBezTo>
                    <a:pt x="1532" y="3166"/>
                    <a:pt x="400" y="1955"/>
                    <a:pt x="0" y="0"/>
                  </a:cubicBezTo>
                  <a:close/>
                </a:path>
              </a:pathLst>
            </a:custGeom>
            <a:grpFill/>
            <a:ln w="5715" cap="flat">
              <a:noFill/>
              <a:prstDash val="solid"/>
              <a:miter/>
            </a:ln>
          </p:spPr>
          <p:txBody>
            <a:bodyPr rtlCol="0" anchor="ctr"/>
            <a:lstStyle/>
            <a:p>
              <a:endParaRPr lang="zh-CN" altLang="en-US"/>
            </a:p>
          </p:txBody>
        </p:sp>
        <p:sp>
          <p:nvSpPr>
            <p:cNvPr id="3357" name="任意多边形: 形状 3356">
              <a:extLst>
                <a:ext uri="{FF2B5EF4-FFF2-40B4-BE49-F238E27FC236}">
                  <a16:creationId xmlns:a16="http://schemas.microsoft.com/office/drawing/2014/main" id="{6CD5BB09-380F-25D8-598D-56C80AD5B919}"/>
                </a:ext>
              </a:extLst>
            </p:cNvPr>
            <p:cNvSpPr/>
            <p:nvPr/>
          </p:nvSpPr>
          <p:spPr>
            <a:xfrm>
              <a:off x="8106554" y="1442391"/>
              <a:ext cx="3749" cy="2817"/>
            </a:xfrm>
            <a:custGeom>
              <a:avLst/>
              <a:gdLst>
                <a:gd name="connsiteX0" fmla="*/ 0 w 3749"/>
                <a:gd name="connsiteY0" fmla="*/ 0 h 2817"/>
                <a:gd name="connsiteX1" fmla="*/ 3749 w 3749"/>
                <a:gd name="connsiteY1" fmla="*/ 2818 h 2817"/>
                <a:gd name="connsiteX2" fmla="*/ 0 w 3749"/>
                <a:gd name="connsiteY2" fmla="*/ 0 h 2817"/>
              </a:gdLst>
              <a:ahLst/>
              <a:cxnLst>
                <a:cxn ang="0">
                  <a:pos x="connsiteX0" y="connsiteY0"/>
                </a:cxn>
                <a:cxn ang="0">
                  <a:pos x="connsiteX1" y="connsiteY1"/>
                </a:cxn>
                <a:cxn ang="0">
                  <a:pos x="connsiteX2" y="connsiteY2"/>
                </a:cxn>
              </a:cxnLst>
              <a:rect l="l" t="t" r="r" b="b"/>
              <a:pathLst>
                <a:path w="3749" h="2817">
                  <a:moveTo>
                    <a:pt x="0" y="0"/>
                  </a:moveTo>
                  <a:cubicBezTo>
                    <a:pt x="1252" y="937"/>
                    <a:pt x="2498" y="1880"/>
                    <a:pt x="3749" y="2818"/>
                  </a:cubicBezTo>
                  <a:cubicBezTo>
                    <a:pt x="1852" y="2749"/>
                    <a:pt x="560" y="1869"/>
                    <a:pt x="0" y="0"/>
                  </a:cubicBezTo>
                  <a:close/>
                </a:path>
              </a:pathLst>
            </a:custGeom>
            <a:grpFill/>
            <a:ln w="5715" cap="flat">
              <a:noFill/>
              <a:prstDash val="solid"/>
              <a:miter/>
            </a:ln>
          </p:spPr>
          <p:txBody>
            <a:bodyPr rtlCol="0" anchor="ctr"/>
            <a:lstStyle/>
            <a:p>
              <a:endParaRPr lang="zh-CN" altLang="en-US"/>
            </a:p>
          </p:txBody>
        </p:sp>
        <p:sp>
          <p:nvSpPr>
            <p:cNvPr id="3358" name="任意多边形: 形状 3357">
              <a:extLst>
                <a:ext uri="{FF2B5EF4-FFF2-40B4-BE49-F238E27FC236}">
                  <a16:creationId xmlns:a16="http://schemas.microsoft.com/office/drawing/2014/main" id="{B437BE3A-4D50-C612-9A37-4A089D6F5986}"/>
                </a:ext>
              </a:extLst>
            </p:cNvPr>
            <p:cNvSpPr/>
            <p:nvPr/>
          </p:nvSpPr>
          <p:spPr>
            <a:xfrm>
              <a:off x="8955585" y="1455490"/>
              <a:ext cx="2353" cy="3497"/>
            </a:xfrm>
            <a:custGeom>
              <a:avLst/>
              <a:gdLst>
                <a:gd name="connsiteX0" fmla="*/ 0 w 2353"/>
                <a:gd name="connsiteY0" fmla="*/ 3498 h 3497"/>
                <a:gd name="connsiteX1" fmla="*/ 2338 w 2353"/>
                <a:gd name="connsiteY1" fmla="*/ 0 h 3497"/>
                <a:gd name="connsiteX2" fmla="*/ 0 w 2353"/>
                <a:gd name="connsiteY2" fmla="*/ 3498 h 3497"/>
              </a:gdLst>
              <a:ahLst/>
              <a:cxnLst>
                <a:cxn ang="0">
                  <a:pos x="connsiteX0" y="connsiteY0"/>
                </a:cxn>
                <a:cxn ang="0">
                  <a:pos x="connsiteX1" y="connsiteY1"/>
                </a:cxn>
                <a:cxn ang="0">
                  <a:pos x="connsiteX2" y="connsiteY2"/>
                </a:cxn>
              </a:cxnLst>
              <a:rect l="l" t="t" r="r" b="b"/>
              <a:pathLst>
                <a:path w="2353" h="3497">
                  <a:moveTo>
                    <a:pt x="0" y="3498"/>
                  </a:moveTo>
                  <a:cubicBezTo>
                    <a:pt x="777" y="2332"/>
                    <a:pt x="1560" y="1166"/>
                    <a:pt x="2338" y="0"/>
                  </a:cubicBezTo>
                  <a:cubicBezTo>
                    <a:pt x="2480" y="1777"/>
                    <a:pt x="1658" y="2915"/>
                    <a:pt x="0" y="3498"/>
                  </a:cubicBezTo>
                  <a:close/>
                </a:path>
              </a:pathLst>
            </a:custGeom>
            <a:grpFill/>
            <a:ln w="5715" cap="flat">
              <a:noFill/>
              <a:prstDash val="solid"/>
              <a:miter/>
            </a:ln>
          </p:spPr>
          <p:txBody>
            <a:bodyPr rtlCol="0" anchor="ctr"/>
            <a:lstStyle/>
            <a:p>
              <a:endParaRPr lang="zh-CN" altLang="en-US"/>
            </a:p>
          </p:txBody>
        </p:sp>
        <p:sp>
          <p:nvSpPr>
            <p:cNvPr id="3359" name="任意多边形: 形状 3358">
              <a:extLst>
                <a:ext uri="{FF2B5EF4-FFF2-40B4-BE49-F238E27FC236}">
                  <a16:creationId xmlns:a16="http://schemas.microsoft.com/office/drawing/2014/main" id="{2E363277-AC1D-7CF5-9446-51BE4B9F6BB1}"/>
                </a:ext>
              </a:extLst>
            </p:cNvPr>
            <p:cNvSpPr/>
            <p:nvPr/>
          </p:nvSpPr>
          <p:spPr>
            <a:xfrm>
              <a:off x="7493768" y="1070905"/>
              <a:ext cx="4646" cy="3331"/>
            </a:xfrm>
            <a:custGeom>
              <a:avLst/>
              <a:gdLst>
                <a:gd name="connsiteX0" fmla="*/ 0 w 4646"/>
                <a:gd name="connsiteY0" fmla="*/ 0 h 3331"/>
                <a:gd name="connsiteX1" fmla="*/ 4647 w 4646"/>
                <a:gd name="connsiteY1" fmla="*/ 3332 h 3331"/>
                <a:gd name="connsiteX2" fmla="*/ 0 w 4646"/>
                <a:gd name="connsiteY2" fmla="*/ 0 h 3331"/>
              </a:gdLst>
              <a:ahLst/>
              <a:cxnLst>
                <a:cxn ang="0">
                  <a:pos x="connsiteX0" y="connsiteY0"/>
                </a:cxn>
                <a:cxn ang="0">
                  <a:pos x="connsiteX1" y="connsiteY1"/>
                </a:cxn>
                <a:cxn ang="0">
                  <a:pos x="connsiteX2" y="connsiteY2"/>
                </a:cxn>
              </a:cxnLst>
              <a:rect l="l" t="t" r="r" b="b"/>
              <a:pathLst>
                <a:path w="4646" h="3331">
                  <a:moveTo>
                    <a:pt x="0" y="0"/>
                  </a:moveTo>
                  <a:cubicBezTo>
                    <a:pt x="2206" y="189"/>
                    <a:pt x="3795" y="1240"/>
                    <a:pt x="4647" y="3332"/>
                  </a:cubicBezTo>
                  <a:cubicBezTo>
                    <a:pt x="2555" y="2978"/>
                    <a:pt x="1012" y="1857"/>
                    <a:pt x="0" y="0"/>
                  </a:cubicBezTo>
                  <a:close/>
                </a:path>
              </a:pathLst>
            </a:custGeom>
            <a:grpFill/>
            <a:ln w="5715" cap="flat">
              <a:noFill/>
              <a:prstDash val="solid"/>
              <a:miter/>
            </a:ln>
          </p:spPr>
          <p:txBody>
            <a:bodyPr rtlCol="0" anchor="ctr"/>
            <a:lstStyle/>
            <a:p>
              <a:endParaRPr lang="zh-CN" altLang="en-US"/>
            </a:p>
          </p:txBody>
        </p:sp>
        <p:sp>
          <p:nvSpPr>
            <p:cNvPr id="3360" name="任意多边形: 形状 3359">
              <a:extLst>
                <a:ext uri="{FF2B5EF4-FFF2-40B4-BE49-F238E27FC236}">
                  <a16:creationId xmlns:a16="http://schemas.microsoft.com/office/drawing/2014/main" id="{D9B3B058-41EC-E205-543E-7FD5101B8153}"/>
                </a:ext>
              </a:extLst>
            </p:cNvPr>
            <p:cNvSpPr/>
            <p:nvPr/>
          </p:nvSpPr>
          <p:spPr>
            <a:xfrm>
              <a:off x="7498249" y="1073757"/>
              <a:ext cx="3691" cy="3148"/>
            </a:xfrm>
            <a:custGeom>
              <a:avLst/>
              <a:gdLst>
                <a:gd name="connsiteX0" fmla="*/ 3629 w 3691"/>
                <a:gd name="connsiteY0" fmla="*/ 34 h 3148"/>
                <a:gd name="connsiteX1" fmla="*/ 3692 w 3691"/>
                <a:gd name="connsiteY1" fmla="*/ 3149 h 3148"/>
                <a:gd name="connsiteX2" fmla="*/ 0 w 3691"/>
                <a:gd name="connsiteY2" fmla="*/ 274 h 3148"/>
                <a:gd name="connsiteX3" fmla="*/ 3600 w 3691"/>
                <a:gd name="connsiteY3" fmla="*/ 0 h 3148"/>
                <a:gd name="connsiteX4" fmla="*/ 3629 w 3691"/>
                <a:gd name="connsiteY4" fmla="*/ 34 h 3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1" h="3148">
                  <a:moveTo>
                    <a:pt x="3629" y="34"/>
                  </a:moveTo>
                  <a:cubicBezTo>
                    <a:pt x="3623" y="1074"/>
                    <a:pt x="3641" y="2109"/>
                    <a:pt x="3692" y="3149"/>
                  </a:cubicBezTo>
                  <a:cubicBezTo>
                    <a:pt x="1720" y="3138"/>
                    <a:pt x="486" y="2183"/>
                    <a:pt x="0" y="274"/>
                  </a:cubicBezTo>
                  <a:cubicBezTo>
                    <a:pt x="1200" y="189"/>
                    <a:pt x="2401" y="97"/>
                    <a:pt x="3600" y="0"/>
                  </a:cubicBezTo>
                  <a:lnTo>
                    <a:pt x="3629" y="34"/>
                  </a:lnTo>
                  <a:close/>
                </a:path>
              </a:pathLst>
            </a:custGeom>
            <a:grpFill/>
            <a:ln w="5715" cap="flat">
              <a:noFill/>
              <a:prstDash val="solid"/>
              <a:miter/>
            </a:ln>
          </p:spPr>
          <p:txBody>
            <a:bodyPr rtlCol="0" anchor="ctr"/>
            <a:lstStyle/>
            <a:p>
              <a:endParaRPr lang="zh-CN" altLang="en-US"/>
            </a:p>
          </p:txBody>
        </p:sp>
        <p:sp>
          <p:nvSpPr>
            <p:cNvPr id="3361" name="任意多边形: 形状 3360">
              <a:extLst>
                <a:ext uri="{FF2B5EF4-FFF2-40B4-BE49-F238E27FC236}">
                  <a16:creationId xmlns:a16="http://schemas.microsoft.com/office/drawing/2014/main" id="{7B0AA2B3-3C07-ACFA-D1C0-91DE438CBC83}"/>
                </a:ext>
              </a:extLst>
            </p:cNvPr>
            <p:cNvSpPr/>
            <p:nvPr/>
          </p:nvSpPr>
          <p:spPr>
            <a:xfrm>
              <a:off x="8066960" y="800471"/>
              <a:ext cx="3989" cy="3844"/>
            </a:xfrm>
            <a:custGeom>
              <a:avLst/>
              <a:gdLst>
                <a:gd name="connsiteX0" fmla="*/ 800 w 3989"/>
                <a:gd name="connsiteY0" fmla="*/ 0 h 3844"/>
                <a:gd name="connsiteX1" fmla="*/ 3989 w 3989"/>
                <a:gd name="connsiteY1" fmla="*/ 3418 h 3844"/>
                <a:gd name="connsiteX2" fmla="*/ 3480 w 3989"/>
                <a:gd name="connsiteY2" fmla="*/ 3812 h 3844"/>
                <a:gd name="connsiteX3" fmla="*/ 0 w 3989"/>
                <a:gd name="connsiteY3" fmla="*/ 2023 h 3844"/>
                <a:gd name="connsiteX4" fmla="*/ 800 w 3989"/>
                <a:gd name="connsiteY4" fmla="*/ 0 h 3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9" h="3844">
                  <a:moveTo>
                    <a:pt x="800" y="0"/>
                  </a:moveTo>
                  <a:cubicBezTo>
                    <a:pt x="2600" y="451"/>
                    <a:pt x="3646" y="1606"/>
                    <a:pt x="3989" y="3418"/>
                  </a:cubicBezTo>
                  <a:cubicBezTo>
                    <a:pt x="3989" y="3418"/>
                    <a:pt x="3480" y="3812"/>
                    <a:pt x="3480" y="3812"/>
                  </a:cubicBezTo>
                  <a:cubicBezTo>
                    <a:pt x="1920" y="3995"/>
                    <a:pt x="760" y="3400"/>
                    <a:pt x="0" y="2023"/>
                  </a:cubicBezTo>
                  <a:cubicBezTo>
                    <a:pt x="269" y="1349"/>
                    <a:pt x="537" y="674"/>
                    <a:pt x="800" y="0"/>
                  </a:cubicBezTo>
                  <a:close/>
                </a:path>
              </a:pathLst>
            </a:custGeom>
            <a:grpFill/>
            <a:ln w="5715" cap="flat">
              <a:noFill/>
              <a:prstDash val="solid"/>
              <a:miter/>
            </a:ln>
          </p:spPr>
          <p:txBody>
            <a:bodyPr rtlCol="0" anchor="ctr"/>
            <a:lstStyle/>
            <a:p>
              <a:endParaRPr lang="zh-CN" altLang="en-US"/>
            </a:p>
          </p:txBody>
        </p:sp>
        <p:sp>
          <p:nvSpPr>
            <p:cNvPr id="3362" name="任意多边形: 形状 3361">
              <a:extLst>
                <a:ext uri="{FF2B5EF4-FFF2-40B4-BE49-F238E27FC236}">
                  <a16:creationId xmlns:a16="http://schemas.microsoft.com/office/drawing/2014/main" id="{1237EEF8-7843-76DC-8028-6D4514AA4192}"/>
                </a:ext>
              </a:extLst>
            </p:cNvPr>
            <p:cNvSpPr/>
            <p:nvPr/>
          </p:nvSpPr>
          <p:spPr>
            <a:xfrm>
              <a:off x="8063594" y="797076"/>
              <a:ext cx="4166" cy="3957"/>
            </a:xfrm>
            <a:custGeom>
              <a:avLst/>
              <a:gdLst>
                <a:gd name="connsiteX0" fmla="*/ 983 w 4166"/>
                <a:gd name="connsiteY0" fmla="*/ 0 h 3957"/>
                <a:gd name="connsiteX1" fmla="*/ 4166 w 4166"/>
                <a:gd name="connsiteY1" fmla="*/ 3395 h 3957"/>
                <a:gd name="connsiteX2" fmla="*/ 3709 w 4166"/>
                <a:gd name="connsiteY2" fmla="*/ 3869 h 3957"/>
                <a:gd name="connsiteX3" fmla="*/ 0 w 4166"/>
                <a:gd name="connsiteY3" fmla="*/ 2103 h 3957"/>
                <a:gd name="connsiteX4" fmla="*/ 983 w 4166"/>
                <a:gd name="connsiteY4" fmla="*/ 0 h 3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66" h="3957">
                  <a:moveTo>
                    <a:pt x="983" y="0"/>
                  </a:moveTo>
                  <a:cubicBezTo>
                    <a:pt x="2726" y="492"/>
                    <a:pt x="3783" y="1635"/>
                    <a:pt x="4166" y="3395"/>
                  </a:cubicBezTo>
                  <a:cubicBezTo>
                    <a:pt x="4166" y="3395"/>
                    <a:pt x="3709" y="3869"/>
                    <a:pt x="3709" y="3869"/>
                  </a:cubicBezTo>
                  <a:cubicBezTo>
                    <a:pt x="2035" y="4206"/>
                    <a:pt x="817" y="3572"/>
                    <a:pt x="0" y="2103"/>
                  </a:cubicBezTo>
                  <a:cubicBezTo>
                    <a:pt x="326" y="1406"/>
                    <a:pt x="657" y="703"/>
                    <a:pt x="983" y="0"/>
                  </a:cubicBezTo>
                  <a:close/>
                </a:path>
              </a:pathLst>
            </a:custGeom>
            <a:grpFill/>
            <a:ln w="5715" cap="flat">
              <a:noFill/>
              <a:prstDash val="solid"/>
              <a:miter/>
            </a:ln>
          </p:spPr>
          <p:txBody>
            <a:bodyPr rtlCol="0" anchor="ctr"/>
            <a:lstStyle/>
            <a:p>
              <a:endParaRPr lang="zh-CN" altLang="en-US"/>
            </a:p>
          </p:txBody>
        </p:sp>
        <p:sp>
          <p:nvSpPr>
            <p:cNvPr id="3363" name="任意多边形: 形状 3362">
              <a:extLst>
                <a:ext uri="{FF2B5EF4-FFF2-40B4-BE49-F238E27FC236}">
                  <a16:creationId xmlns:a16="http://schemas.microsoft.com/office/drawing/2014/main" id="{A11E02CA-4AA4-A959-2EFA-B860F3A8F415}"/>
                </a:ext>
              </a:extLst>
            </p:cNvPr>
            <p:cNvSpPr/>
            <p:nvPr/>
          </p:nvSpPr>
          <p:spPr>
            <a:xfrm>
              <a:off x="8060279" y="793670"/>
              <a:ext cx="4297" cy="4063"/>
            </a:xfrm>
            <a:custGeom>
              <a:avLst/>
              <a:gdLst>
                <a:gd name="connsiteX0" fmla="*/ 1126 w 4297"/>
                <a:gd name="connsiteY0" fmla="*/ 0 h 4063"/>
                <a:gd name="connsiteX1" fmla="*/ 4298 w 4297"/>
                <a:gd name="connsiteY1" fmla="*/ 3406 h 4063"/>
                <a:gd name="connsiteX2" fmla="*/ 3738 w 4297"/>
                <a:gd name="connsiteY2" fmla="*/ 3983 h 4063"/>
                <a:gd name="connsiteX3" fmla="*/ 0 w 4297"/>
                <a:gd name="connsiteY3" fmla="*/ 2097 h 4063"/>
                <a:gd name="connsiteX4" fmla="*/ 1126 w 4297"/>
                <a:gd name="connsiteY4" fmla="*/ 0 h 4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7" h="4063">
                  <a:moveTo>
                    <a:pt x="1126" y="0"/>
                  </a:moveTo>
                  <a:cubicBezTo>
                    <a:pt x="2846" y="520"/>
                    <a:pt x="3909" y="1652"/>
                    <a:pt x="4298" y="3406"/>
                  </a:cubicBezTo>
                  <a:cubicBezTo>
                    <a:pt x="4298" y="3406"/>
                    <a:pt x="3738" y="3983"/>
                    <a:pt x="3738" y="3983"/>
                  </a:cubicBezTo>
                  <a:cubicBezTo>
                    <a:pt x="2012" y="4309"/>
                    <a:pt x="789" y="3635"/>
                    <a:pt x="0" y="2097"/>
                  </a:cubicBezTo>
                  <a:cubicBezTo>
                    <a:pt x="371" y="1400"/>
                    <a:pt x="749" y="697"/>
                    <a:pt x="1126" y="0"/>
                  </a:cubicBezTo>
                  <a:close/>
                </a:path>
              </a:pathLst>
            </a:custGeom>
            <a:grpFill/>
            <a:ln w="5715" cap="flat">
              <a:noFill/>
              <a:prstDash val="solid"/>
              <a:miter/>
            </a:ln>
          </p:spPr>
          <p:txBody>
            <a:bodyPr rtlCol="0" anchor="ctr"/>
            <a:lstStyle/>
            <a:p>
              <a:endParaRPr lang="zh-CN" altLang="en-US"/>
            </a:p>
          </p:txBody>
        </p:sp>
        <p:sp>
          <p:nvSpPr>
            <p:cNvPr id="3364" name="任意多边形: 形状 3363">
              <a:extLst>
                <a:ext uri="{FF2B5EF4-FFF2-40B4-BE49-F238E27FC236}">
                  <a16:creationId xmlns:a16="http://schemas.microsoft.com/office/drawing/2014/main" id="{18E1BF2A-C352-362D-C389-2CAB71160201}"/>
                </a:ext>
              </a:extLst>
            </p:cNvPr>
            <p:cNvSpPr/>
            <p:nvPr/>
          </p:nvSpPr>
          <p:spPr>
            <a:xfrm>
              <a:off x="8057308" y="790258"/>
              <a:ext cx="4091" cy="4309"/>
            </a:xfrm>
            <a:custGeom>
              <a:avLst/>
              <a:gdLst>
                <a:gd name="connsiteX0" fmla="*/ 862 w 4091"/>
                <a:gd name="connsiteY0" fmla="*/ 0 h 4309"/>
                <a:gd name="connsiteX1" fmla="*/ 4091 w 4091"/>
                <a:gd name="connsiteY1" fmla="*/ 3412 h 4309"/>
                <a:gd name="connsiteX2" fmla="*/ 3423 w 4091"/>
                <a:gd name="connsiteY2" fmla="*/ 4103 h 4309"/>
                <a:gd name="connsiteX3" fmla="*/ 154 w 4091"/>
                <a:gd name="connsiteY3" fmla="*/ 1029 h 4309"/>
                <a:gd name="connsiteX4" fmla="*/ 862 w 4091"/>
                <a:gd name="connsiteY4" fmla="*/ 0 h 4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1" h="4309">
                  <a:moveTo>
                    <a:pt x="862" y="0"/>
                  </a:moveTo>
                  <a:cubicBezTo>
                    <a:pt x="1937" y="1137"/>
                    <a:pt x="3017" y="2275"/>
                    <a:pt x="4091" y="3412"/>
                  </a:cubicBezTo>
                  <a:cubicBezTo>
                    <a:pt x="4091" y="3412"/>
                    <a:pt x="3423" y="4103"/>
                    <a:pt x="3423" y="4103"/>
                  </a:cubicBezTo>
                  <a:cubicBezTo>
                    <a:pt x="748" y="4766"/>
                    <a:pt x="-452" y="3858"/>
                    <a:pt x="154" y="1029"/>
                  </a:cubicBezTo>
                  <a:lnTo>
                    <a:pt x="862" y="0"/>
                  </a:lnTo>
                  <a:close/>
                </a:path>
              </a:pathLst>
            </a:custGeom>
            <a:grpFill/>
            <a:ln w="5715" cap="flat">
              <a:noFill/>
              <a:prstDash val="solid"/>
              <a:miter/>
            </a:ln>
          </p:spPr>
          <p:txBody>
            <a:bodyPr rtlCol="0" anchor="ctr"/>
            <a:lstStyle/>
            <a:p>
              <a:endParaRPr lang="zh-CN" altLang="en-US"/>
            </a:p>
          </p:txBody>
        </p:sp>
        <p:sp>
          <p:nvSpPr>
            <p:cNvPr id="3365" name="任意多边形: 形状 3364">
              <a:extLst>
                <a:ext uri="{FF2B5EF4-FFF2-40B4-BE49-F238E27FC236}">
                  <a16:creationId xmlns:a16="http://schemas.microsoft.com/office/drawing/2014/main" id="{06895144-9CE5-DCB8-30DE-37713F15337E}"/>
                </a:ext>
              </a:extLst>
            </p:cNvPr>
            <p:cNvSpPr/>
            <p:nvPr/>
          </p:nvSpPr>
          <p:spPr>
            <a:xfrm>
              <a:off x="8001643" y="728651"/>
              <a:ext cx="2926" cy="3160"/>
            </a:xfrm>
            <a:custGeom>
              <a:avLst/>
              <a:gdLst>
                <a:gd name="connsiteX0" fmla="*/ 2926 w 2926"/>
                <a:gd name="connsiteY0" fmla="*/ 3160 h 3160"/>
                <a:gd name="connsiteX1" fmla="*/ 0 w 2926"/>
                <a:gd name="connsiteY1" fmla="*/ 0 h 3160"/>
                <a:gd name="connsiteX2" fmla="*/ 2926 w 2926"/>
                <a:gd name="connsiteY2" fmla="*/ 3160 h 3160"/>
              </a:gdLst>
              <a:ahLst/>
              <a:cxnLst>
                <a:cxn ang="0">
                  <a:pos x="connsiteX0" y="connsiteY0"/>
                </a:cxn>
                <a:cxn ang="0">
                  <a:pos x="connsiteX1" y="connsiteY1"/>
                </a:cxn>
                <a:cxn ang="0">
                  <a:pos x="connsiteX2" y="connsiteY2"/>
                </a:cxn>
              </a:cxnLst>
              <a:rect l="l" t="t" r="r" b="b"/>
              <a:pathLst>
                <a:path w="2926" h="3160">
                  <a:moveTo>
                    <a:pt x="2926" y="3160"/>
                  </a:moveTo>
                  <a:cubicBezTo>
                    <a:pt x="1949" y="2109"/>
                    <a:pt x="972" y="1052"/>
                    <a:pt x="0" y="0"/>
                  </a:cubicBezTo>
                  <a:cubicBezTo>
                    <a:pt x="1714" y="366"/>
                    <a:pt x="2715" y="1400"/>
                    <a:pt x="2926" y="3160"/>
                  </a:cubicBezTo>
                  <a:close/>
                </a:path>
              </a:pathLst>
            </a:custGeom>
            <a:grpFill/>
            <a:ln w="5715" cap="flat">
              <a:noFill/>
              <a:prstDash val="solid"/>
              <a:miter/>
            </a:ln>
          </p:spPr>
          <p:txBody>
            <a:bodyPr rtlCol="0" anchor="ctr"/>
            <a:lstStyle/>
            <a:p>
              <a:endParaRPr lang="zh-CN" altLang="en-US"/>
            </a:p>
          </p:txBody>
        </p:sp>
        <p:sp>
          <p:nvSpPr>
            <p:cNvPr id="3366" name="任意多边形: 形状 3365">
              <a:extLst>
                <a:ext uri="{FF2B5EF4-FFF2-40B4-BE49-F238E27FC236}">
                  <a16:creationId xmlns:a16="http://schemas.microsoft.com/office/drawing/2014/main" id="{CDDB92FF-286C-DB95-6BD8-E4E902A6EE0A}"/>
                </a:ext>
              </a:extLst>
            </p:cNvPr>
            <p:cNvSpPr/>
            <p:nvPr/>
          </p:nvSpPr>
          <p:spPr>
            <a:xfrm>
              <a:off x="8455780" y="1152761"/>
              <a:ext cx="2652" cy="4486"/>
            </a:xfrm>
            <a:custGeom>
              <a:avLst/>
              <a:gdLst>
                <a:gd name="connsiteX0" fmla="*/ 0 w 2652"/>
                <a:gd name="connsiteY0" fmla="*/ 0 h 4486"/>
                <a:gd name="connsiteX1" fmla="*/ 2652 w 2652"/>
                <a:gd name="connsiteY1" fmla="*/ 4486 h 4486"/>
                <a:gd name="connsiteX2" fmla="*/ 0 w 2652"/>
                <a:gd name="connsiteY2" fmla="*/ 0 h 4486"/>
              </a:gdLst>
              <a:ahLst/>
              <a:cxnLst>
                <a:cxn ang="0">
                  <a:pos x="connsiteX0" y="connsiteY0"/>
                </a:cxn>
                <a:cxn ang="0">
                  <a:pos x="connsiteX1" y="connsiteY1"/>
                </a:cxn>
                <a:cxn ang="0">
                  <a:pos x="connsiteX2" y="connsiteY2"/>
                </a:cxn>
              </a:cxnLst>
              <a:rect l="l" t="t" r="r" b="b"/>
              <a:pathLst>
                <a:path w="2652" h="4486">
                  <a:moveTo>
                    <a:pt x="0" y="0"/>
                  </a:moveTo>
                  <a:cubicBezTo>
                    <a:pt x="1715" y="1000"/>
                    <a:pt x="2578" y="2509"/>
                    <a:pt x="2652" y="4486"/>
                  </a:cubicBezTo>
                  <a:cubicBezTo>
                    <a:pt x="915" y="3503"/>
                    <a:pt x="35" y="2000"/>
                    <a:pt x="0" y="0"/>
                  </a:cubicBezTo>
                  <a:close/>
                </a:path>
              </a:pathLst>
            </a:custGeom>
            <a:grpFill/>
            <a:ln w="5715" cap="flat">
              <a:noFill/>
              <a:prstDash val="solid"/>
              <a:miter/>
            </a:ln>
          </p:spPr>
          <p:txBody>
            <a:bodyPr rtlCol="0" anchor="ctr"/>
            <a:lstStyle/>
            <a:p>
              <a:endParaRPr lang="zh-CN" altLang="en-US"/>
            </a:p>
          </p:txBody>
        </p:sp>
        <p:sp>
          <p:nvSpPr>
            <p:cNvPr id="3367" name="任意多边形: 形状 3366">
              <a:extLst>
                <a:ext uri="{FF2B5EF4-FFF2-40B4-BE49-F238E27FC236}">
                  <a16:creationId xmlns:a16="http://schemas.microsoft.com/office/drawing/2014/main" id="{8D0ED573-FB96-1507-4AC6-8F3584E6DFAB}"/>
                </a:ext>
              </a:extLst>
            </p:cNvPr>
            <p:cNvSpPr/>
            <p:nvPr/>
          </p:nvSpPr>
          <p:spPr>
            <a:xfrm>
              <a:off x="8468702" y="1784291"/>
              <a:ext cx="3223" cy="3526"/>
            </a:xfrm>
            <a:custGeom>
              <a:avLst/>
              <a:gdLst>
                <a:gd name="connsiteX0" fmla="*/ 0 w 3223"/>
                <a:gd name="connsiteY0" fmla="*/ 0 h 3526"/>
                <a:gd name="connsiteX1" fmla="*/ 3223 w 3223"/>
                <a:gd name="connsiteY1" fmla="*/ 3526 h 3526"/>
                <a:gd name="connsiteX2" fmla="*/ 0 w 3223"/>
                <a:gd name="connsiteY2" fmla="*/ 0 h 3526"/>
              </a:gdLst>
              <a:ahLst/>
              <a:cxnLst>
                <a:cxn ang="0">
                  <a:pos x="connsiteX0" y="connsiteY0"/>
                </a:cxn>
                <a:cxn ang="0">
                  <a:pos x="connsiteX1" y="connsiteY1"/>
                </a:cxn>
                <a:cxn ang="0">
                  <a:pos x="connsiteX2" y="connsiteY2"/>
                </a:cxn>
              </a:cxnLst>
              <a:rect l="l" t="t" r="r" b="b"/>
              <a:pathLst>
                <a:path w="3223" h="3526">
                  <a:moveTo>
                    <a:pt x="0" y="0"/>
                  </a:moveTo>
                  <a:cubicBezTo>
                    <a:pt x="1074" y="1177"/>
                    <a:pt x="2149" y="2349"/>
                    <a:pt x="3223" y="3526"/>
                  </a:cubicBezTo>
                  <a:cubicBezTo>
                    <a:pt x="1406" y="3029"/>
                    <a:pt x="257" y="1926"/>
                    <a:pt x="0" y="0"/>
                  </a:cubicBezTo>
                  <a:close/>
                </a:path>
              </a:pathLst>
            </a:custGeom>
            <a:grpFill/>
            <a:ln w="5715" cap="flat">
              <a:noFill/>
              <a:prstDash val="solid"/>
              <a:miter/>
            </a:ln>
          </p:spPr>
          <p:txBody>
            <a:bodyPr rtlCol="0" anchor="ctr"/>
            <a:lstStyle/>
            <a:p>
              <a:endParaRPr lang="zh-CN" altLang="en-US"/>
            </a:p>
          </p:txBody>
        </p:sp>
        <p:sp>
          <p:nvSpPr>
            <p:cNvPr id="3368" name="任意多边形: 形状 3367">
              <a:extLst>
                <a:ext uri="{FF2B5EF4-FFF2-40B4-BE49-F238E27FC236}">
                  <a16:creationId xmlns:a16="http://schemas.microsoft.com/office/drawing/2014/main" id="{8CFA7224-9480-3BD1-40CF-7BF04657DB87}"/>
                </a:ext>
              </a:extLst>
            </p:cNvPr>
            <p:cNvSpPr/>
            <p:nvPr/>
          </p:nvSpPr>
          <p:spPr>
            <a:xfrm>
              <a:off x="7342692" y="287938"/>
              <a:ext cx="4537" cy="2588"/>
            </a:xfrm>
            <a:custGeom>
              <a:avLst/>
              <a:gdLst>
                <a:gd name="connsiteX0" fmla="*/ 4538 w 4537"/>
                <a:gd name="connsiteY0" fmla="*/ 0 h 2588"/>
                <a:gd name="connsiteX1" fmla="*/ 0 w 4537"/>
                <a:gd name="connsiteY1" fmla="*/ 2589 h 2588"/>
                <a:gd name="connsiteX2" fmla="*/ 4538 w 4537"/>
                <a:gd name="connsiteY2" fmla="*/ 0 h 2588"/>
              </a:gdLst>
              <a:ahLst/>
              <a:cxnLst>
                <a:cxn ang="0">
                  <a:pos x="connsiteX0" y="connsiteY0"/>
                </a:cxn>
                <a:cxn ang="0">
                  <a:pos x="connsiteX1" y="connsiteY1"/>
                </a:cxn>
                <a:cxn ang="0">
                  <a:pos x="connsiteX2" y="connsiteY2"/>
                </a:cxn>
              </a:cxnLst>
              <a:rect l="l" t="t" r="r" b="b"/>
              <a:pathLst>
                <a:path w="4537" h="2588">
                  <a:moveTo>
                    <a:pt x="4538" y="0"/>
                  </a:moveTo>
                  <a:cubicBezTo>
                    <a:pt x="3498" y="1680"/>
                    <a:pt x="1955" y="2492"/>
                    <a:pt x="0" y="2589"/>
                  </a:cubicBezTo>
                  <a:cubicBezTo>
                    <a:pt x="1063" y="949"/>
                    <a:pt x="2577" y="80"/>
                    <a:pt x="4538" y="0"/>
                  </a:cubicBezTo>
                  <a:close/>
                </a:path>
              </a:pathLst>
            </a:custGeom>
            <a:grpFill/>
            <a:ln w="5715" cap="flat">
              <a:noFill/>
              <a:prstDash val="solid"/>
              <a:miter/>
            </a:ln>
          </p:spPr>
          <p:txBody>
            <a:bodyPr rtlCol="0" anchor="ctr"/>
            <a:lstStyle/>
            <a:p>
              <a:endParaRPr lang="zh-CN" altLang="en-US"/>
            </a:p>
          </p:txBody>
        </p:sp>
        <p:sp>
          <p:nvSpPr>
            <p:cNvPr id="3369" name="任意多边形: 形状 3368">
              <a:extLst>
                <a:ext uri="{FF2B5EF4-FFF2-40B4-BE49-F238E27FC236}">
                  <a16:creationId xmlns:a16="http://schemas.microsoft.com/office/drawing/2014/main" id="{BAA6F7FA-9512-7FC0-1214-8C40D58B91FF}"/>
                </a:ext>
              </a:extLst>
            </p:cNvPr>
            <p:cNvSpPr/>
            <p:nvPr/>
          </p:nvSpPr>
          <p:spPr>
            <a:xfrm>
              <a:off x="8336748" y="1181172"/>
              <a:ext cx="133685" cy="141703"/>
            </a:xfrm>
            <a:custGeom>
              <a:avLst/>
              <a:gdLst>
                <a:gd name="connsiteX0" fmla="*/ 53047 w 133685"/>
                <a:gd name="connsiteY0" fmla="*/ 119550 h 141703"/>
                <a:gd name="connsiteX1" fmla="*/ 53030 w 133685"/>
                <a:gd name="connsiteY1" fmla="*/ 122865 h 141703"/>
                <a:gd name="connsiteX2" fmla="*/ 43000 w 133685"/>
                <a:gd name="connsiteY2" fmla="*/ 112463 h 141703"/>
                <a:gd name="connsiteX3" fmla="*/ 27621 w 133685"/>
                <a:gd name="connsiteY3" fmla="*/ 90843 h 141703"/>
                <a:gd name="connsiteX4" fmla="*/ 26723 w 133685"/>
                <a:gd name="connsiteY4" fmla="*/ 116281 h 141703"/>
                <a:gd name="connsiteX5" fmla="*/ 18465 w 133685"/>
                <a:gd name="connsiteY5" fmla="*/ 109469 h 141703"/>
                <a:gd name="connsiteX6" fmla="*/ 14265 w 133685"/>
                <a:gd name="connsiteY6" fmla="*/ 100822 h 141703"/>
                <a:gd name="connsiteX7" fmla="*/ 8727 w 133685"/>
                <a:gd name="connsiteY7" fmla="*/ 84448 h 141703"/>
                <a:gd name="connsiteX8" fmla="*/ 0 w 133685"/>
                <a:gd name="connsiteY8" fmla="*/ 66052 h 141703"/>
                <a:gd name="connsiteX9" fmla="*/ 19837 w 133685"/>
                <a:gd name="connsiteY9" fmla="*/ 73607 h 141703"/>
                <a:gd name="connsiteX10" fmla="*/ 20146 w 133685"/>
                <a:gd name="connsiteY10" fmla="*/ 53787 h 141703"/>
                <a:gd name="connsiteX11" fmla="*/ 21934 w 133685"/>
                <a:gd name="connsiteY11" fmla="*/ 52341 h 141703"/>
                <a:gd name="connsiteX12" fmla="*/ 26495 w 133685"/>
                <a:gd name="connsiteY12" fmla="*/ 52136 h 141703"/>
                <a:gd name="connsiteX13" fmla="*/ 30490 w 133685"/>
                <a:gd name="connsiteY13" fmla="*/ 54439 h 141703"/>
                <a:gd name="connsiteX14" fmla="*/ 45120 w 133685"/>
                <a:gd name="connsiteY14" fmla="*/ 77693 h 141703"/>
                <a:gd name="connsiteX15" fmla="*/ 15454 w 133685"/>
                <a:gd name="connsiteY15" fmla="*/ 43906 h 141703"/>
                <a:gd name="connsiteX16" fmla="*/ 12293 w 133685"/>
                <a:gd name="connsiteY16" fmla="*/ 40506 h 141703"/>
                <a:gd name="connsiteX17" fmla="*/ 12144 w 133685"/>
                <a:gd name="connsiteY17" fmla="*/ 35911 h 141703"/>
                <a:gd name="connsiteX18" fmla="*/ 13573 w 133685"/>
                <a:gd name="connsiteY18" fmla="*/ 34053 h 141703"/>
                <a:gd name="connsiteX19" fmla="*/ 38748 w 133685"/>
                <a:gd name="connsiteY19" fmla="*/ 41020 h 141703"/>
                <a:gd name="connsiteX20" fmla="*/ 52098 w 133685"/>
                <a:gd name="connsiteY20" fmla="*/ 32636 h 141703"/>
                <a:gd name="connsiteX21" fmla="*/ 51052 w 133685"/>
                <a:gd name="connsiteY21" fmla="*/ 29544 h 141703"/>
                <a:gd name="connsiteX22" fmla="*/ 54030 w 133685"/>
                <a:gd name="connsiteY22" fmla="*/ 24784 h 141703"/>
                <a:gd name="connsiteX23" fmla="*/ 57173 w 133685"/>
                <a:gd name="connsiteY23" fmla="*/ 28796 h 141703"/>
                <a:gd name="connsiteX24" fmla="*/ 65197 w 133685"/>
                <a:gd name="connsiteY24" fmla="*/ 45632 h 141703"/>
                <a:gd name="connsiteX25" fmla="*/ 66454 w 133685"/>
                <a:gd name="connsiteY25" fmla="*/ 9662 h 141703"/>
                <a:gd name="connsiteX26" fmla="*/ 70592 w 133685"/>
                <a:gd name="connsiteY26" fmla="*/ 129 h 141703"/>
                <a:gd name="connsiteX27" fmla="*/ 78393 w 133685"/>
                <a:gd name="connsiteY27" fmla="*/ 5193 h 141703"/>
                <a:gd name="connsiteX28" fmla="*/ 86651 w 133685"/>
                <a:gd name="connsiteY28" fmla="*/ 19063 h 141703"/>
                <a:gd name="connsiteX29" fmla="*/ 79793 w 133685"/>
                <a:gd name="connsiteY29" fmla="*/ 29253 h 141703"/>
                <a:gd name="connsiteX30" fmla="*/ 73752 w 133685"/>
                <a:gd name="connsiteY30" fmla="*/ 23818 h 141703"/>
                <a:gd name="connsiteX31" fmla="*/ 71484 w 133685"/>
                <a:gd name="connsiteY31" fmla="*/ 40809 h 141703"/>
                <a:gd name="connsiteX32" fmla="*/ 76501 w 133685"/>
                <a:gd name="connsiteY32" fmla="*/ 51318 h 141703"/>
                <a:gd name="connsiteX33" fmla="*/ 83730 w 133685"/>
                <a:gd name="connsiteY33" fmla="*/ 64269 h 141703"/>
                <a:gd name="connsiteX34" fmla="*/ 84936 w 133685"/>
                <a:gd name="connsiteY34" fmla="*/ 55639 h 141703"/>
                <a:gd name="connsiteX35" fmla="*/ 90183 w 133685"/>
                <a:gd name="connsiteY35" fmla="*/ 67646 h 141703"/>
                <a:gd name="connsiteX36" fmla="*/ 93240 w 133685"/>
                <a:gd name="connsiteY36" fmla="*/ 88043 h 141703"/>
                <a:gd name="connsiteX37" fmla="*/ 70775 w 133685"/>
                <a:gd name="connsiteY37" fmla="*/ 71367 h 141703"/>
                <a:gd name="connsiteX38" fmla="*/ 59602 w 133685"/>
                <a:gd name="connsiteY38" fmla="*/ 66949 h 141703"/>
                <a:gd name="connsiteX39" fmla="*/ 64305 w 133685"/>
                <a:gd name="connsiteY39" fmla="*/ 83683 h 141703"/>
                <a:gd name="connsiteX40" fmla="*/ 77621 w 133685"/>
                <a:gd name="connsiteY40" fmla="*/ 92009 h 141703"/>
                <a:gd name="connsiteX41" fmla="*/ 91343 w 133685"/>
                <a:gd name="connsiteY41" fmla="*/ 98439 h 141703"/>
                <a:gd name="connsiteX42" fmla="*/ 104396 w 133685"/>
                <a:gd name="connsiteY42" fmla="*/ 100788 h 141703"/>
                <a:gd name="connsiteX43" fmla="*/ 108037 w 133685"/>
                <a:gd name="connsiteY43" fmla="*/ 97690 h 141703"/>
                <a:gd name="connsiteX44" fmla="*/ 121975 w 133685"/>
                <a:gd name="connsiteY44" fmla="*/ 98930 h 141703"/>
                <a:gd name="connsiteX45" fmla="*/ 122084 w 133685"/>
                <a:gd name="connsiteY45" fmla="*/ 109714 h 141703"/>
                <a:gd name="connsiteX46" fmla="*/ 114906 w 133685"/>
                <a:gd name="connsiteY46" fmla="*/ 111063 h 141703"/>
                <a:gd name="connsiteX47" fmla="*/ 114729 w 133685"/>
                <a:gd name="connsiteY47" fmla="*/ 112406 h 141703"/>
                <a:gd name="connsiteX48" fmla="*/ 116112 w 133685"/>
                <a:gd name="connsiteY48" fmla="*/ 112057 h 141703"/>
                <a:gd name="connsiteX49" fmla="*/ 122084 w 133685"/>
                <a:gd name="connsiteY49" fmla="*/ 109703 h 141703"/>
                <a:gd name="connsiteX50" fmla="*/ 133685 w 133685"/>
                <a:gd name="connsiteY50" fmla="*/ 133614 h 141703"/>
                <a:gd name="connsiteX51" fmla="*/ 113574 w 133685"/>
                <a:gd name="connsiteY51" fmla="*/ 120956 h 141703"/>
                <a:gd name="connsiteX52" fmla="*/ 112220 w 133685"/>
                <a:gd name="connsiteY52" fmla="*/ 126145 h 141703"/>
                <a:gd name="connsiteX53" fmla="*/ 118798 w 133685"/>
                <a:gd name="connsiteY53" fmla="*/ 132734 h 141703"/>
                <a:gd name="connsiteX54" fmla="*/ 119541 w 133685"/>
                <a:gd name="connsiteY54" fmla="*/ 134929 h 141703"/>
                <a:gd name="connsiteX55" fmla="*/ 118798 w 133685"/>
                <a:gd name="connsiteY55" fmla="*/ 136026 h 141703"/>
                <a:gd name="connsiteX56" fmla="*/ 118798 w 133685"/>
                <a:gd name="connsiteY56" fmla="*/ 139312 h 141703"/>
                <a:gd name="connsiteX57" fmla="*/ 102304 w 133685"/>
                <a:gd name="connsiteY57" fmla="*/ 136072 h 141703"/>
                <a:gd name="connsiteX58" fmla="*/ 99047 w 133685"/>
                <a:gd name="connsiteY58" fmla="*/ 129471 h 141703"/>
                <a:gd name="connsiteX59" fmla="*/ 95772 w 133685"/>
                <a:gd name="connsiteY59" fmla="*/ 129431 h 141703"/>
                <a:gd name="connsiteX60" fmla="*/ 92486 w 133685"/>
                <a:gd name="connsiteY60" fmla="*/ 119578 h 141703"/>
                <a:gd name="connsiteX61" fmla="*/ 96807 w 133685"/>
                <a:gd name="connsiteY61" fmla="*/ 117630 h 141703"/>
                <a:gd name="connsiteX62" fmla="*/ 98172 w 133685"/>
                <a:gd name="connsiteY62" fmla="*/ 117104 h 141703"/>
                <a:gd name="connsiteX63" fmla="*/ 97327 w 133685"/>
                <a:gd name="connsiteY63" fmla="*/ 115835 h 141703"/>
                <a:gd name="connsiteX64" fmla="*/ 95789 w 133685"/>
                <a:gd name="connsiteY64" fmla="*/ 113000 h 141703"/>
                <a:gd name="connsiteX65" fmla="*/ 82616 w 133685"/>
                <a:gd name="connsiteY65" fmla="*/ 103131 h 141703"/>
                <a:gd name="connsiteX66" fmla="*/ 78113 w 133685"/>
                <a:gd name="connsiteY66" fmla="*/ 108440 h 141703"/>
                <a:gd name="connsiteX67" fmla="*/ 65751 w 133685"/>
                <a:gd name="connsiteY67" fmla="*/ 104594 h 141703"/>
                <a:gd name="connsiteX68" fmla="*/ 58790 w 133685"/>
                <a:gd name="connsiteY68" fmla="*/ 106691 h 141703"/>
                <a:gd name="connsiteX69" fmla="*/ 61876 w 133685"/>
                <a:gd name="connsiteY69" fmla="*/ 113343 h 141703"/>
                <a:gd name="connsiteX70" fmla="*/ 70849 w 133685"/>
                <a:gd name="connsiteY70" fmla="*/ 120178 h 141703"/>
                <a:gd name="connsiteX71" fmla="*/ 70946 w 133685"/>
                <a:gd name="connsiteY71" fmla="*/ 127454 h 141703"/>
                <a:gd name="connsiteX72" fmla="*/ 65197 w 133685"/>
                <a:gd name="connsiteY72" fmla="*/ 126585 h 141703"/>
                <a:gd name="connsiteX73" fmla="*/ 56310 w 133685"/>
                <a:gd name="connsiteY73" fmla="*/ 119567 h 141703"/>
                <a:gd name="connsiteX74" fmla="*/ 56310 w 133685"/>
                <a:gd name="connsiteY74" fmla="*/ 119573 h 141703"/>
                <a:gd name="connsiteX75" fmla="*/ 53047 w 133685"/>
                <a:gd name="connsiteY75" fmla="*/ 119550 h 14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3685" h="141703">
                  <a:moveTo>
                    <a:pt x="53047" y="119550"/>
                  </a:moveTo>
                  <a:cubicBezTo>
                    <a:pt x="53041" y="120653"/>
                    <a:pt x="53035" y="121762"/>
                    <a:pt x="53030" y="122865"/>
                  </a:cubicBezTo>
                  <a:cubicBezTo>
                    <a:pt x="45303" y="123607"/>
                    <a:pt x="43188" y="119767"/>
                    <a:pt x="43000" y="112463"/>
                  </a:cubicBezTo>
                  <a:cubicBezTo>
                    <a:pt x="42623" y="97919"/>
                    <a:pt x="40114" y="94832"/>
                    <a:pt x="27621" y="90843"/>
                  </a:cubicBezTo>
                  <a:cubicBezTo>
                    <a:pt x="29524" y="99673"/>
                    <a:pt x="35342" y="108554"/>
                    <a:pt x="26723" y="116281"/>
                  </a:cubicBezTo>
                  <a:cubicBezTo>
                    <a:pt x="22152" y="116218"/>
                    <a:pt x="20123" y="113075"/>
                    <a:pt x="18465" y="109469"/>
                  </a:cubicBezTo>
                  <a:cubicBezTo>
                    <a:pt x="17122" y="106543"/>
                    <a:pt x="16374" y="103033"/>
                    <a:pt x="14265" y="100822"/>
                  </a:cubicBezTo>
                  <a:cubicBezTo>
                    <a:pt x="9773" y="96107"/>
                    <a:pt x="4155" y="93129"/>
                    <a:pt x="8727" y="84448"/>
                  </a:cubicBezTo>
                  <a:cubicBezTo>
                    <a:pt x="12247" y="77762"/>
                    <a:pt x="3926" y="73276"/>
                    <a:pt x="0" y="66052"/>
                  </a:cubicBezTo>
                  <a:cubicBezTo>
                    <a:pt x="8390" y="66652"/>
                    <a:pt x="11316" y="76322"/>
                    <a:pt x="19837" y="73607"/>
                  </a:cubicBezTo>
                  <a:cubicBezTo>
                    <a:pt x="18225" y="67218"/>
                    <a:pt x="17700" y="60400"/>
                    <a:pt x="20146" y="53787"/>
                  </a:cubicBezTo>
                  <a:cubicBezTo>
                    <a:pt x="20740" y="53307"/>
                    <a:pt x="21340" y="52827"/>
                    <a:pt x="21934" y="52341"/>
                  </a:cubicBezTo>
                  <a:cubicBezTo>
                    <a:pt x="23437" y="51907"/>
                    <a:pt x="24957" y="51844"/>
                    <a:pt x="26495" y="52136"/>
                  </a:cubicBezTo>
                  <a:cubicBezTo>
                    <a:pt x="27946" y="52690"/>
                    <a:pt x="29278" y="53462"/>
                    <a:pt x="30490" y="54439"/>
                  </a:cubicBezTo>
                  <a:cubicBezTo>
                    <a:pt x="38022" y="60548"/>
                    <a:pt x="37822" y="71550"/>
                    <a:pt x="45120" y="77693"/>
                  </a:cubicBezTo>
                  <a:cubicBezTo>
                    <a:pt x="46703" y="56451"/>
                    <a:pt x="30135" y="51004"/>
                    <a:pt x="15454" y="43906"/>
                  </a:cubicBezTo>
                  <a:cubicBezTo>
                    <a:pt x="14179" y="42980"/>
                    <a:pt x="13133" y="41837"/>
                    <a:pt x="12293" y="40506"/>
                  </a:cubicBezTo>
                  <a:cubicBezTo>
                    <a:pt x="11830" y="38991"/>
                    <a:pt x="11767" y="37460"/>
                    <a:pt x="12144" y="35911"/>
                  </a:cubicBezTo>
                  <a:cubicBezTo>
                    <a:pt x="12619" y="35294"/>
                    <a:pt x="13093" y="34671"/>
                    <a:pt x="13573" y="34053"/>
                  </a:cubicBezTo>
                  <a:cubicBezTo>
                    <a:pt x="23089" y="31625"/>
                    <a:pt x="29421" y="40220"/>
                    <a:pt x="38748" y="41020"/>
                  </a:cubicBezTo>
                  <a:cubicBezTo>
                    <a:pt x="50504" y="42026"/>
                    <a:pt x="52344" y="43260"/>
                    <a:pt x="52098" y="32636"/>
                  </a:cubicBezTo>
                  <a:cubicBezTo>
                    <a:pt x="52075" y="31602"/>
                    <a:pt x="51247" y="30607"/>
                    <a:pt x="51052" y="29544"/>
                  </a:cubicBezTo>
                  <a:cubicBezTo>
                    <a:pt x="50607" y="27110"/>
                    <a:pt x="51407" y="25069"/>
                    <a:pt x="54030" y="24784"/>
                  </a:cubicBezTo>
                  <a:cubicBezTo>
                    <a:pt x="56767" y="24487"/>
                    <a:pt x="57967" y="26218"/>
                    <a:pt x="57173" y="28796"/>
                  </a:cubicBezTo>
                  <a:cubicBezTo>
                    <a:pt x="54939" y="36059"/>
                    <a:pt x="60459" y="39563"/>
                    <a:pt x="65197" y="45632"/>
                  </a:cubicBezTo>
                  <a:cubicBezTo>
                    <a:pt x="67111" y="32636"/>
                    <a:pt x="68346" y="21280"/>
                    <a:pt x="66454" y="9662"/>
                  </a:cubicBezTo>
                  <a:cubicBezTo>
                    <a:pt x="65831" y="5833"/>
                    <a:pt x="65963" y="1307"/>
                    <a:pt x="70592" y="129"/>
                  </a:cubicBezTo>
                  <a:cubicBezTo>
                    <a:pt x="74107" y="-762"/>
                    <a:pt x="75941" y="3181"/>
                    <a:pt x="78393" y="5193"/>
                  </a:cubicBezTo>
                  <a:cubicBezTo>
                    <a:pt x="82788" y="8799"/>
                    <a:pt x="83582" y="14560"/>
                    <a:pt x="86651" y="19063"/>
                  </a:cubicBezTo>
                  <a:cubicBezTo>
                    <a:pt x="90760" y="25098"/>
                    <a:pt x="78536" y="23246"/>
                    <a:pt x="79793" y="29253"/>
                  </a:cubicBezTo>
                  <a:cubicBezTo>
                    <a:pt x="75987" y="29784"/>
                    <a:pt x="76753" y="25555"/>
                    <a:pt x="73752" y="23818"/>
                  </a:cubicBezTo>
                  <a:cubicBezTo>
                    <a:pt x="72946" y="29670"/>
                    <a:pt x="71918" y="35214"/>
                    <a:pt x="71484" y="40809"/>
                  </a:cubicBezTo>
                  <a:cubicBezTo>
                    <a:pt x="70981" y="47284"/>
                    <a:pt x="72764" y="50141"/>
                    <a:pt x="76501" y="51318"/>
                  </a:cubicBezTo>
                  <a:cubicBezTo>
                    <a:pt x="83205" y="53433"/>
                    <a:pt x="75649" y="62497"/>
                    <a:pt x="83730" y="64269"/>
                  </a:cubicBezTo>
                  <a:cubicBezTo>
                    <a:pt x="87691" y="62640"/>
                    <a:pt x="81902" y="59062"/>
                    <a:pt x="84936" y="55639"/>
                  </a:cubicBezTo>
                  <a:cubicBezTo>
                    <a:pt x="88994" y="58731"/>
                    <a:pt x="94612" y="61217"/>
                    <a:pt x="90183" y="67646"/>
                  </a:cubicBezTo>
                  <a:cubicBezTo>
                    <a:pt x="85845" y="73944"/>
                    <a:pt x="89789" y="78819"/>
                    <a:pt x="93240" y="88043"/>
                  </a:cubicBezTo>
                  <a:cubicBezTo>
                    <a:pt x="83891" y="80688"/>
                    <a:pt x="72935" y="83700"/>
                    <a:pt x="70775" y="71367"/>
                  </a:cubicBezTo>
                  <a:cubicBezTo>
                    <a:pt x="69814" y="65886"/>
                    <a:pt x="62711" y="70212"/>
                    <a:pt x="59602" y="66949"/>
                  </a:cubicBezTo>
                  <a:cubicBezTo>
                    <a:pt x="58996" y="73007"/>
                    <a:pt x="64991" y="76727"/>
                    <a:pt x="64305" y="83683"/>
                  </a:cubicBezTo>
                  <a:cubicBezTo>
                    <a:pt x="63591" y="91003"/>
                    <a:pt x="71649" y="92335"/>
                    <a:pt x="77621" y="92009"/>
                  </a:cubicBezTo>
                  <a:cubicBezTo>
                    <a:pt x="83725" y="91678"/>
                    <a:pt x="88537" y="90609"/>
                    <a:pt x="91343" y="98439"/>
                  </a:cubicBezTo>
                  <a:cubicBezTo>
                    <a:pt x="93458" y="104337"/>
                    <a:pt x="99533" y="102965"/>
                    <a:pt x="104396" y="100788"/>
                  </a:cubicBezTo>
                  <a:cubicBezTo>
                    <a:pt x="105796" y="100165"/>
                    <a:pt x="106637" y="98193"/>
                    <a:pt x="108037" y="97690"/>
                  </a:cubicBezTo>
                  <a:cubicBezTo>
                    <a:pt x="112803" y="95981"/>
                    <a:pt x="117866" y="95341"/>
                    <a:pt x="121975" y="98930"/>
                  </a:cubicBezTo>
                  <a:cubicBezTo>
                    <a:pt x="125639" y="102136"/>
                    <a:pt x="121564" y="106091"/>
                    <a:pt x="122084" y="109714"/>
                  </a:cubicBezTo>
                  <a:cubicBezTo>
                    <a:pt x="119907" y="111532"/>
                    <a:pt x="117061" y="109732"/>
                    <a:pt x="114906" y="111063"/>
                  </a:cubicBezTo>
                  <a:cubicBezTo>
                    <a:pt x="115020" y="111075"/>
                    <a:pt x="114729" y="112406"/>
                    <a:pt x="114729" y="112406"/>
                  </a:cubicBezTo>
                  <a:cubicBezTo>
                    <a:pt x="114729" y="112406"/>
                    <a:pt x="116055" y="112092"/>
                    <a:pt x="116112" y="112057"/>
                  </a:cubicBezTo>
                  <a:cubicBezTo>
                    <a:pt x="118381" y="111863"/>
                    <a:pt x="120484" y="111423"/>
                    <a:pt x="122084" y="109703"/>
                  </a:cubicBezTo>
                  <a:cubicBezTo>
                    <a:pt x="127222" y="114001"/>
                    <a:pt x="132051" y="123242"/>
                    <a:pt x="133685" y="133614"/>
                  </a:cubicBezTo>
                  <a:cubicBezTo>
                    <a:pt x="129376" y="125316"/>
                    <a:pt x="121124" y="123082"/>
                    <a:pt x="113574" y="120956"/>
                  </a:cubicBezTo>
                  <a:cubicBezTo>
                    <a:pt x="108545" y="119538"/>
                    <a:pt x="112369" y="124202"/>
                    <a:pt x="112220" y="126145"/>
                  </a:cubicBezTo>
                  <a:cubicBezTo>
                    <a:pt x="113883" y="128871"/>
                    <a:pt x="115986" y="131157"/>
                    <a:pt x="118798" y="132734"/>
                  </a:cubicBezTo>
                  <a:cubicBezTo>
                    <a:pt x="119541" y="133466"/>
                    <a:pt x="119787" y="134197"/>
                    <a:pt x="119541" y="134929"/>
                  </a:cubicBezTo>
                  <a:cubicBezTo>
                    <a:pt x="119295" y="135660"/>
                    <a:pt x="119044" y="136026"/>
                    <a:pt x="118798" y="136026"/>
                  </a:cubicBezTo>
                  <a:cubicBezTo>
                    <a:pt x="118798" y="137124"/>
                    <a:pt x="118798" y="138215"/>
                    <a:pt x="118798" y="139312"/>
                  </a:cubicBezTo>
                  <a:cubicBezTo>
                    <a:pt x="112026" y="144730"/>
                    <a:pt x="107294" y="139752"/>
                    <a:pt x="102304" y="136072"/>
                  </a:cubicBezTo>
                  <a:cubicBezTo>
                    <a:pt x="99693" y="134626"/>
                    <a:pt x="99115" y="132174"/>
                    <a:pt x="99047" y="129471"/>
                  </a:cubicBezTo>
                  <a:cubicBezTo>
                    <a:pt x="97972" y="128305"/>
                    <a:pt x="96881" y="128231"/>
                    <a:pt x="95772" y="129431"/>
                  </a:cubicBezTo>
                  <a:cubicBezTo>
                    <a:pt x="92960" y="126722"/>
                    <a:pt x="89360" y="124270"/>
                    <a:pt x="92486" y="119578"/>
                  </a:cubicBezTo>
                  <a:cubicBezTo>
                    <a:pt x="93640" y="118270"/>
                    <a:pt x="95212" y="117892"/>
                    <a:pt x="96807" y="117630"/>
                  </a:cubicBezTo>
                  <a:cubicBezTo>
                    <a:pt x="96778" y="117618"/>
                    <a:pt x="98172" y="117104"/>
                    <a:pt x="98172" y="117104"/>
                  </a:cubicBezTo>
                  <a:cubicBezTo>
                    <a:pt x="98172" y="117104"/>
                    <a:pt x="97355" y="115864"/>
                    <a:pt x="97327" y="115835"/>
                  </a:cubicBezTo>
                  <a:cubicBezTo>
                    <a:pt x="96892" y="114818"/>
                    <a:pt x="96389" y="113881"/>
                    <a:pt x="95789" y="113000"/>
                  </a:cubicBezTo>
                  <a:cubicBezTo>
                    <a:pt x="91583" y="109469"/>
                    <a:pt x="89091" y="103639"/>
                    <a:pt x="82616" y="103131"/>
                  </a:cubicBezTo>
                  <a:cubicBezTo>
                    <a:pt x="82090" y="105760"/>
                    <a:pt x="81873" y="109154"/>
                    <a:pt x="78113" y="108440"/>
                  </a:cubicBezTo>
                  <a:cubicBezTo>
                    <a:pt x="73901" y="107640"/>
                    <a:pt x="69820" y="106028"/>
                    <a:pt x="65751" y="104594"/>
                  </a:cubicBezTo>
                  <a:cubicBezTo>
                    <a:pt x="62814" y="103559"/>
                    <a:pt x="60248" y="103925"/>
                    <a:pt x="58790" y="106691"/>
                  </a:cubicBezTo>
                  <a:cubicBezTo>
                    <a:pt x="57093" y="109909"/>
                    <a:pt x="59968" y="111692"/>
                    <a:pt x="61876" y="113343"/>
                  </a:cubicBezTo>
                  <a:cubicBezTo>
                    <a:pt x="64711" y="115806"/>
                    <a:pt x="68232" y="117532"/>
                    <a:pt x="70849" y="120178"/>
                  </a:cubicBezTo>
                  <a:cubicBezTo>
                    <a:pt x="72752" y="122110"/>
                    <a:pt x="73404" y="125259"/>
                    <a:pt x="70946" y="127454"/>
                  </a:cubicBezTo>
                  <a:cubicBezTo>
                    <a:pt x="69089" y="129117"/>
                    <a:pt x="66980" y="128014"/>
                    <a:pt x="65197" y="126585"/>
                  </a:cubicBezTo>
                  <a:cubicBezTo>
                    <a:pt x="62254" y="124225"/>
                    <a:pt x="59270" y="121904"/>
                    <a:pt x="56310" y="119567"/>
                  </a:cubicBezTo>
                  <a:lnTo>
                    <a:pt x="56310" y="119573"/>
                  </a:lnTo>
                  <a:cubicBezTo>
                    <a:pt x="55236" y="118441"/>
                    <a:pt x="54144" y="118373"/>
                    <a:pt x="53047" y="119550"/>
                  </a:cubicBezTo>
                  <a:close/>
                </a:path>
              </a:pathLst>
            </a:custGeom>
            <a:grpFill/>
            <a:ln w="5715" cap="flat">
              <a:noFill/>
              <a:prstDash val="solid"/>
              <a:miter/>
            </a:ln>
          </p:spPr>
          <p:txBody>
            <a:bodyPr rtlCol="0" anchor="ctr"/>
            <a:lstStyle/>
            <a:p>
              <a:endParaRPr lang="zh-CN" altLang="en-US"/>
            </a:p>
          </p:txBody>
        </p:sp>
        <p:sp>
          <p:nvSpPr>
            <p:cNvPr id="3370" name="任意多边形: 形状 3369">
              <a:extLst>
                <a:ext uri="{FF2B5EF4-FFF2-40B4-BE49-F238E27FC236}">
                  <a16:creationId xmlns:a16="http://schemas.microsoft.com/office/drawing/2014/main" id="{14A72BC8-4295-E27C-0DE9-62F2FC032EA6}"/>
                </a:ext>
              </a:extLst>
            </p:cNvPr>
            <p:cNvSpPr/>
            <p:nvPr/>
          </p:nvSpPr>
          <p:spPr>
            <a:xfrm>
              <a:off x="8534476" y="1371748"/>
              <a:ext cx="89176" cy="100662"/>
            </a:xfrm>
            <a:custGeom>
              <a:avLst/>
              <a:gdLst>
                <a:gd name="connsiteX0" fmla="*/ 19728 w 89176"/>
                <a:gd name="connsiteY0" fmla="*/ 27684 h 100662"/>
                <a:gd name="connsiteX1" fmla="*/ 4595 w 89176"/>
                <a:gd name="connsiteY1" fmla="*/ 12990 h 100662"/>
                <a:gd name="connsiteX2" fmla="*/ 0 w 89176"/>
                <a:gd name="connsiteY2" fmla="*/ 7944 h 100662"/>
                <a:gd name="connsiteX3" fmla="*/ 3291 w 89176"/>
                <a:gd name="connsiteY3" fmla="*/ 7944 h 100662"/>
                <a:gd name="connsiteX4" fmla="*/ 18002 w 89176"/>
                <a:gd name="connsiteY4" fmla="*/ 13185 h 100662"/>
                <a:gd name="connsiteX5" fmla="*/ 22448 w 89176"/>
                <a:gd name="connsiteY5" fmla="*/ 103 h 100662"/>
                <a:gd name="connsiteX6" fmla="*/ 40924 w 89176"/>
                <a:gd name="connsiteY6" fmla="*/ 9796 h 100662"/>
                <a:gd name="connsiteX7" fmla="*/ 66465 w 89176"/>
                <a:gd name="connsiteY7" fmla="*/ 37759 h 100662"/>
                <a:gd name="connsiteX8" fmla="*/ 74797 w 89176"/>
                <a:gd name="connsiteY8" fmla="*/ 51967 h 100662"/>
                <a:gd name="connsiteX9" fmla="*/ 69066 w 89176"/>
                <a:gd name="connsiteY9" fmla="*/ 60573 h 100662"/>
                <a:gd name="connsiteX10" fmla="*/ 89177 w 89176"/>
                <a:gd name="connsiteY10" fmla="*/ 88828 h 100662"/>
                <a:gd name="connsiteX11" fmla="*/ 71769 w 89176"/>
                <a:gd name="connsiteY11" fmla="*/ 79890 h 100662"/>
                <a:gd name="connsiteX12" fmla="*/ 57281 w 89176"/>
                <a:gd name="connsiteY12" fmla="*/ 68192 h 100662"/>
                <a:gd name="connsiteX13" fmla="*/ 53749 w 89176"/>
                <a:gd name="connsiteY13" fmla="*/ 65820 h 100662"/>
                <a:gd name="connsiteX14" fmla="*/ 51486 w 89176"/>
                <a:gd name="connsiteY14" fmla="*/ 70946 h 100662"/>
                <a:gd name="connsiteX15" fmla="*/ 66117 w 89176"/>
                <a:gd name="connsiteY15" fmla="*/ 84845 h 100662"/>
                <a:gd name="connsiteX16" fmla="*/ 75638 w 89176"/>
                <a:gd name="connsiteY16" fmla="*/ 90177 h 100662"/>
                <a:gd name="connsiteX17" fmla="*/ 75518 w 89176"/>
                <a:gd name="connsiteY17" fmla="*/ 92195 h 100662"/>
                <a:gd name="connsiteX18" fmla="*/ 75638 w 89176"/>
                <a:gd name="connsiteY18" fmla="*/ 100047 h 100662"/>
                <a:gd name="connsiteX19" fmla="*/ 45937 w 89176"/>
                <a:gd name="connsiteY19" fmla="*/ 87885 h 100662"/>
                <a:gd name="connsiteX20" fmla="*/ 38713 w 89176"/>
                <a:gd name="connsiteY20" fmla="*/ 81810 h 100662"/>
                <a:gd name="connsiteX21" fmla="*/ 28461 w 89176"/>
                <a:gd name="connsiteY21" fmla="*/ 67637 h 100662"/>
                <a:gd name="connsiteX22" fmla="*/ 26740 w 89176"/>
                <a:gd name="connsiteY22" fmla="*/ 63357 h 100662"/>
                <a:gd name="connsiteX23" fmla="*/ 17407 w 89176"/>
                <a:gd name="connsiteY23" fmla="*/ 58099 h 100662"/>
                <a:gd name="connsiteX24" fmla="*/ 20842 w 89176"/>
                <a:gd name="connsiteY24" fmla="*/ 49778 h 100662"/>
                <a:gd name="connsiteX25" fmla="*/ 19728 w 89176"/>
                <a:gd name="connsiteY25" fmla="*/ 37553 h 100662"/>
                <a:gd name="connsiteX26" fmla="*/ 15619 w 89176"/>
                <a:gd name="connsiteY26" fmla="*/ 33107 h 100662"/>
                <a:gd name="connsiteX27" fmla="*/ 12824 w 89176"/>
                <a:gd name="connsiteY27" fmla="*/ 27249 h 100662"/>
                <a:gd name="connsiteX28" fmla="*/ 19728 w 89176"/>
                <a:gd name="connsiteY28" fmla="*/ 27684 h 10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9176" h="100662">
                  <a:moveTo>
                    <a:pt x="19728" y="27684"/>
                  </a:moveTo>
                  <a:cubicBezTo>
                    <a:pt x="17185" y="20197"/>
                    <a:pt x="12430" y="14711"/>
                    <a:pt x="4595" y="12990"/>
                  </a:cubicBezTo>
                  <a:cubicBezTo>
                    <a:pt x="1302" y="12270"/>
                    <a:pt x="34" y="11002"/>
                    <a:pt x="0" y="7944"/>
                  </a:cubicBezTo>
                  <a:cubicBezTo>
                    <a:pt x="1097" y="6790"/>
                    <a:pt x="2194" y="6790"/>
                    <a:pt x="3291" y="7944"/>
                  </a:cubicBezTo>
                  <a:cubicBezTo>
                    <a:pt x="9481" y="6527"/>
                    <a:pt x="15996" y="3675"/>
                    <a:pt x="18002" y="13185"/>
                  </a:cubicBezTo>
                  <a:cubicBezTo>
                    <a:pt x="24391" y="8624"/>
                    <a:pt x="13436" y="2418"/>
                    <a:pt x="22448" y="103"/>
                  </a:cubicBezTo>
                  <a:cubicBezTo>
                    <a:pt x="26352" y="-897"/>
                    <a:pt x="39307" y="5607"/>
                    <a:pt x="40924" y="9796"/>
                  </a:cubicBezTo>
                  <a:cubicBezTo>
                    <a:pt x="47429" y="26615"/>
                    <a:pt x="49394" y="28524"/>
                    <a:pt x="66465" y="37759"/>
                  </a:cubicBezTo>
                  <a:cubicBezTo>
                    <a:pt x="71757" y="40622"/>
                    <a:pt x="72208" y="47183"/>
                    <a:pt x="74797" y="51967"/>
                  </a:cubicBezTo>
                  <a:cubicBezTo>
                    <a:pt x="76786" y="55647"/>
                    <a:pt x="72711" y="58768"/>
                    <a:pt x="69066" y="60573"/>
                  </a:cubicBezTo>
                  <a:cubicBezTo>
                    <a:pt x="68134" y="75290"/>
                    <a:pt x="84736" y="77616"/>
                    <a:pt x="89177" y="88828"/>
                  </a:cubicBezTo>
                  <a:cubicBezTo>
                    <a:pt x="80016" y="92429"/>
                    <a:pt x="79484" y="80199"/>
                    <a:pt x="71769" y="79890"/>
                  </a:cubicBezTo>
                  <a:cubicBezTo>
                    <a:pt x="65390" y="79633"/>
                    <a:pt x="57361" y="78050"/>
                    <a:pt x="57281" y="68192"/>
                  </a:cubicBezTo>
                  <a:cubicBezTo>
                    <a:pt x="57270" y="66620"/>
                    <a:pt x="55384" y="65351"/>
                    <a:pt x="53749" y="65820"/>
                  </a:cubicBezTo>
                  <a:cubicBezTo>
                    <a:pt x="51280" y="66523"/>
                    <a:pt x="50635" y="68523"/>
                    <a:pt x="51486" y="70946"/>
                  </a:cubicBezTo>
                  <a:cubicBezTo>
                    <a:pt x="53995" y="78061"/>
                    <a:pt x="59670" y="82182"/>
                    <a:pt x="66117" y="84845"/>
                  </a:cubicBezTo>
                  <a:cubicBezTo>
                    <a:pt x="69597" y="86285"/>
                    <a:pt x="73375" y="86714"/>
                    <a:pt x="75638" y="90177"/>
                  </a:cubicBezTo>
                  <a:cubicBezTo>
                    <a:pt x="75597" y="90852"/>
                    <a:pt x="75552" y="91526"/>
                    <a:pt x="75518" y="92195"/>
                  </a:cubicBezTo>
                  <a:cubicBezTo>
                    <a:pt x="75221" y="94818"/>
                    <a:pt x="77289" y="97407"/>
                    <a:pt x="75638" y="100047"/>
                  </a:cubicBezTo>
                  <a:cubicBezTo>
                    <a:pt x="63139" y="102339"/>
                    <a:pt x="53047" y="98218"/>
                    <a:pt x="45937" y="87885"/>
                  </a:cubicBezTo>
                  <a:cubicBezTo>
                    <a:pt x="43925" y="84965"/>
                    <a:pt x="41742" y="82765"/>
                    <a:pt x="38713" y="81810"/>
                  </a:cubicBezTo>
                  <a:cubicBezTo>
                    <a:pt x="31638" y="79582"/>
                    <a:pt x="24409" y="77947"/>
                    <a:pt x="28461" y="67637"/>
                  </a:cubicBezTo>
                  <a:cubicBezTo>
                    <a:pt x="28872" y="66591"/>
                    <a:pt x="27483" y="64734"/>
                    <a:pt x="26740" y="63357"/>
                  </a:cubicBezTo>
                  <a:cubicBezTo>
                    <a:pt x="24626" y="59413"/>
                    <a:pt x="17631" y="62791"/>
                    <a:pt x="17407" y="58099"/>
                  </a:cubicBezTo>
                  <a:cubicBezTo>
                    <a:pt x="17333" y="56613"/>
                    <a:pt x="23831" y="54778"/>
                    <a:pt x="20842" y="49778"/>
                  </a:cubicBezTo>
                  <a:cubicBezTo>
                    <a:pt x="18556" y="45960"/>
                    <a:pt x="16985" y="41908"/>
                    <a:pt x="19728" y="37553"/>
                  </a:cubicBezTo>
                  <a:cubicBezTo>
                    <a:pt x="18345" y="36079"/>
                    <a:pt x="16796" y="34730"/>
                    <a:pt x="15619" y="33107"/>
                  </a:cubicBezTo>
                  <a:cubicBezTo>
                    <a:pt x="14327" y="31336"/>
                    <a:pt x="10292" y="30455"/>
                    <a:pt x="12824" y="27249"/>
                  </a:cubicBezTo>
                  <a:cubicBezTo>
                    <a:pt x="14938" y="24575"/>
                    <a:pt x="17430" y="27084"/>
                    <a:pt x="19728" y="27684"/>
                  </a:cubicBezTo>
                  <a:close/>
                </a:path>
              </a:pathLst>
            </a:custGeom>
            <a:grpFill/>
            <a:ln w="5715" cap="flat">
              <a:noFill/>
              <a:prstDash val="solid"/>
              <a:miter/>
            </a:ln>
          </p:spPr>
          <p:txBody>
            <a:bodyPr rtlCol="0" anchor="ctr"/>
            <a:lstStyle/>
            <a:p>
              <a:endParaRPr lang="zh-CN" altLang="en-US"/>
            </a:p>
          </p:txBody>
        </p:sp>
        <p:sp>
          <p:nvSpPr>
            <p:cNvPr id="3371" name="任意多边形: 形状 3370">
              <a:extLst>
                <a:ext uri="{FF2B5EF4-FFF2-40B4-BE49-F238E27FC236}">
                  <a16:creationId xmlns:a16="http://schemas.microsoft.com/office/drawing/2014/main" id="{E956D484-4BF5-2440-C6D3-4EB6D13E4635}"/>
                </a:ext>
              </a:extLst>
            </p:cNvPr>
            <p:cNvSpPr/>
            <p:nvPr/>
          </p:nvSpPr>
          <p:spPr>
            <a:xfrm>
              <a:off x="8286119" y="1116517"/>
              <a:ext cx="74329" cy="117697"/>
            </a:xfrm>
            <a:custGeom>
              <a:avLst/>
              <a:gdLst>
                <a:gd name="connsiteX0" fmla="*/ 64196 w 74329"/>
                <a:gd name="connsiteY0" fmla="*/ 115150 h 117697"/>
                <a:gd name="connsiteX1" fmla="*/ 42982 w 74329"/>
                <a:gd name="connsiteY1" fmla="*/ 115391 h 117697"/>
                <a:gd name="connsiteX2" fmla="*/ 41285 w 74329"/>
                <a:gd name="connsiteY2" fmla="*/ 113362 h 117697"/>
                <a:gd name="connsiteX3" fmla="*/ 36645 w 74329"/>
                <a:gd name="connsiteY3" fmla="*/ 88770 h 117697"/>
                <a:gd name="connsiteX4" fmla="*/ 22323 w 74329"/>
                <a:gd name="connsiteY4" fmla="*/ 68047 h 117697"/>
                <a:gd name="connsiteX5" fmla="*/ 16682 w 74329"/>
                <a:gd name="connsiteY5" fmla="*/ 54051 h 117697"/>
                <a:gd name="connsiteX6" fmla="*/ 16551 w 74329"/>
                <a:gd name="connsiteY6" fmla="*/ 46302 h 117697"/>
                <a:gd name="connsiteX7" fmla="*/ 12647 w 74329"/>
                <a:gd name="connsiteY7" fmla="*/ 37404 h 117697"/>
                <a:gd name="connsiteX8" fmla="*/ 0 w 74329"/>
                <a:gd name="connsiteY8" fmla="*/ 23156 h 117697"/>
                <a:gd name="connsiteX9" fmla="*/ 23208 w 74329"/>
                <a:gd name="connsiteY9" fmla="*/ 30380 h 117697"/>
                <a:gd name="connsiteX10" fmla="*/ 14859 w 74329"/>
                <a:gd name="connsiteY10" fmla="*/ 27 h 117697"/>
                <a:gd name="connsiteX11" fmla="*/ 27506 w 74329"/>
                <a:gd name="connsiteY11" fmla="*/ 5668 h 117697"/>
                <a:gd name="connsiteX12" fmla="*/ 34621 w 74329"/>
                <a:gd name="connsiteY12" fmla="*/ 11235 h 117697"/>
                <a:gd name="connsiteX13" fmla="*/ 38891 w 74329"/>
                <a:gd name="connsiteY13" fmla="*/ 18773 h 117697"/>
                <a:gd name="connsiteX14" fmla="*/ 42108 w 74329"/>
                <a:gd name="connsiteY14" fmla="*/ 27974 h 117697"/>
                <a:gd name="connsiteX15" fmla="*/ 47651 w 74329"/>
                <a:gd name="connsiteY15" fmla="*/ 31037 h 117697"/>
                <a:gd name="connsiteX16" fmla="*/ 54847 w 74329"/>
                <a:gd name="connsiteY16" fmla="*/ 37278 h 117697"/>
                <a:gd name="connsiteX17" fmla="*/ 46857 w 74329"/>
                <a:gd name="connsiteY17" fmla="*/ 35632 h 117697"/>
                <a:gd name="connsiteX18" fmla="*/ 38479 w 74329"/>
                <a:gd name="connsiteY18" fmla="*/ 39941 h 117697"/>
                <a:gd name="connsiteX19" fmla="*/ 37810 w 74329"/>
                <a:gd name="connsiteY19" fmla="*/ 53720 h 117697"/>
                <a:gd name="connsiteX20" fmla="*/ 50486 w 74329"/>
                <a:gd name="connsiteY20" fmla="*/ 64653 h 117697"/>
                <a:gd name="connsiteX21" fmla="*/ 74329 w 74329"/>
                <a:gd name="connsiteY21" fmla="*/ 88856 h 117697"/>
                <a:gd name="connsiteX22" fmla="*/ 55515 w 74329"/>
                <a:gd name="connsiteY22" fmla="*/ 81346 h 117697"/>
                <a:gd name="connsiteX23" fmla="*/ 52327 w 74329"/>
                <a:gd name="connsiteY23" fmla="*/ 86524 h 117697"/>
                <a:gd name="connsiteX24" fmla="*/ 56544 w 74329"/>
                <a:gd name="connsiteY24" fmla="*/ 91205 h 117697"/>
                <a:gd name="connsiteX25" fmla="*/ 64185 w 74329"/>
                <a:gd name="connsiteY25" fmla="*/ 98714 h 117697"/>
                <a:gd name="connsiteX26" fmla="*/ 64185 w 74329"/>
                <a:gd name="connsiteY26" fmla="*/ 98708 h 117697"/>
                <a:gd name="connsiteX27" fmla="*/ 64705 w 74329"/>
                <a:gd name="connsiteY27" fmla="*/ 113019 h 117697"/>
                <a:gd name="connsiteX28" fmla="*/ 64196 w 74329"/>
                <a:gd name="connsiteY28" fmla="*/ 115150 h 117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4329" h="117697">
                  <a:moveTo>
                    <a:pt x="64196" y="115150"/>
                  </a:moveTo>
                  <a:cubicBezTo>
                    <a:pt x="57258" y="122729"/>
                    <a:pt x="50063" y="110504"/>
                    <a:pt x="42982" y="115391"/>
                  </a:cubicBezTo>
                  <a:cubicBezTo>
                    <a:pt x="42125" y="115979"/>
                    <a:pt x="40879" y="114670"/>
                    <a:pt x="41285" y="113362"/>
                  </a:cubicBezTo>
                  <a:cubicBezTo>
                    <a:pt x="44045" y="104475"/>
                    <a:pt x="33638" y="98691"/>
                    <a:pt x="36645" y="88770"/>
                  </a:cubicBezTo>
                  <a:cubicBezTo>
                    <a:pt x="39845" y="78197"/>
                    <a:pt x="30409" y="71991"/>
                    <a:pt x="22323" y="68047"/>
                  </a:cubicBezTo>
                  <a:cubicBezTo>
                    <a:pt x="15133" y="64538"/>
                    <a:pt x="10767" y="62047"/>
                    <a:pt x="16682" y="54051"/>
                  </a:cubicBezTo>
                  <a:cubicBezTo>
                    <a:pt x="18448" y="51663"/>
                    <a:pt x="17791" y="48885"/>
                    <a:pt x="16551" y="46302"/>
                  </a:cubicBezTo>
                  <a:cubicBezTo>
                    <a:pt x="15139" y="43353"/>
                    <a:pt x="12630" y="40358"/>
                    <a:pt x="12647" y="37404"/>
                  </a:cubicBezTo>
                  <a:cubicBezTo>
                    <a:pt x="12704" y="29002"/>
                    <a:pt x="9933" y="23533"/>
                    <a:pt x="0" y="23156"/>
                  </a:cubicBezTo>
                  <a:cubicBezTo>
                    <a:pt x="11910" y="19527"/>
                    <a:pt x="11910" y="19527"/>
                    <a:pt x="23208" y="30380"/>
                  </a:cubicBezTo>
                  <a:cubicBezTo>
                    <a:pt x="19076" y="18653"/>
                    <a:pt x="16013" y="9543"/>
                    <a:pt x="14859" y="27"/>
                  </a:cubicBezTo>
                  <a:cubicBezTo>
                    <a:pt x="19991" y="-155"/>
                    <a:pt x="24729" y="450"/>
                    <a:pt x="27506" y="5668"/>
                  </a:cubicBezTo>
                  <a:cubicBezTo>
                    <a:pt x="29026" y="8526"/>
                    <a:pt x="30392" y="11686"/>
                    <a:pt x="34621" y="11235"/>
                  </a:cubicBezTo>
                  <a:cubicBezTo>
                    <a:pt x="41748" y="10469"/>
                    <a:pt x="42285" y="14024"/>
                    <a:pt x="38891" y="18773"/>
                  </a:cubicBezTo>
                  <a:cubicBezTo>
                    <a:pt x="35250" y="23865"/>
                    <a:pt x="36702" y="26299"/>
                    <a:pt x="42108" y="27974"/>
                  </a:cubicBezTo>
                  <a:cubicBezTo>
                    <a:pt x="44114" y="28597"/>
                    <a:pt x="46451" y="29494"/>
                    <a:pt x="47651" y="31037"/>
                  </a:cubicBezTo>
                  <a:cubicBezTo>
                    <a:pt x="49738" y="33717"/>
                    <a:pt x="57470" y="30980"/>
                    <a:pt x="54847" y="37278"/>
                  </a:cubicBezTo>
                  <a:cubicBezTo>
                    <a:pt x="51595" y="45085"/>
                    <a:pt x="49435" y="36289"/>
                    <a:pt x="46857" y="35632"/>
                  </a:cubicBezTo>
                  <a:cubicBezTo>
                    <a:pt x="42028" y="34403"/>
                    <a:pt x="38936" y="35112"/>
                    <a:pt x="38479" y="39941"/>
                  </a:cubicBezTo>
                  <a:cubicBezTo>
                    <a:pt x="38039" y="44610"/>
                    <a:pt x="36884" y="50485"/>
                    <a:pt x="37810" y="53720"/>
                  </a:cubicBezTo>
                  <a:cubicBezTo>
                    <a:pt x="39125" y="58320"/>
                    <a:pt x="45411" y="63350"/>
                    <a:pt x="50486" y="64653"/>
                  </a:cubicBezTo>
                  <a:cubicBezTo>
                    <a:pt x="63625" y="68030"/>
                    <a:pt x="67060" y="79375"/>
                    <a:pt x="74329" y="88856"/>
                  </a:cubicBezTo>
                  <a:cubicBezTo>
                    <a:pt x="64694" y="93256"/>
                    <a:pt x="61665" y="84352"/>
                    <a:pt x="55515" y="81346"/>
                  </a:cubicBezTo>
                  <a:cubicBezTo>
                    <a:pt x="54452" y="83021"/>
                    <a:pt x="52978" y="84632"/>
                    <a:pt x="52327" y="86524"/>
                  </a:cubicBezTo>
                  <a:cubicBezTo>
                    <a:pt x="51098" y="90090"/>
                    <a:pt x="48177" y="94862"/>
                    <a:pt x="56544" y="91205"/>
                  </a:cubicBezTo>
                  <a:cubicBezTo>
                    <a:pt x="59361" y="89970"/>
                    <a:pt x="62436" y="95228"/>
                    <a:pt x="64185" y="98714"/>
                  </a:cubicBezTo>
                  <a:lnTo>
                    <a:pt x="64185" y="98708"/>
                  </a:lnTo>
                  <a:cubicBezTo>
                    <a:pt x="53864" y="103858"/>
                    <a:pt x="55824" y="108567"/>
                    <a:pt x="64705" y="113019"/>
                  </a:cubicBezTo>
                  <a:cubicBezTo>
                    <a:pt x="64545" y="113727"/>
                    <a:pt x="64368" y="114436"/>
                    <a:pt x="64196" y="115150"/>
                  </a:cubicBezTo>
                  <a:close/>
                </a:path>
              </a:pathLst>
            </a:custGeom>
            <a:grpFill/>
            <a:ln w="5715" cap="flat">
              <a:noFill/>
              <a:prstDash val="solid"/>
              <a:miter/>
            </a:ln>
          </p:spPr>
          <p:txBody>
            <a:bodyPr rtlCol="0" anchor="ctr"/>
            <a:lstStyle/>
            <a:p>
              <a:endParaRPr lang="zh-CN" altLang="en-US"/>
            </a:p>
          </p:txBody>
        </p:sp>
        <p:sp>
          <p:nvSpPr>
            <p:cNvPr id="3372" name="任意多边形: 形状 3371">
              <a:extLst>
                <a:ext uri="{FF2B5EF4-FFF2-40B4-BE49-F238E27FC236}">
                  <a16:creationId xmlns:a16="http://schemas.microsoft.com/office/drawing/2014/main" id="{71E24697-B71C-61A2-DEFA-1BE04EF1F2C5}"/>
                </a:ext>
              </a:extLst>
            </p:cNvPr>
            <p:cNvSpPr/>
            <p:nvPr/>
          </p:nvSpPr>
          <p:spPr>
            <a:xfrm>
              <a:off x="8693295" y="1278889"/>
              <a:ext cx="76251" cy="96494"/>
            </a:xfrm>
            <a:custGeom>
              <a:avLst/>
              <a:gdLst>
                <a:gd name="connsiteX0" fmla="*/ 58208 w 76251"/>
                <a:gd name="connsiteY0" fmla="*/ 38304 h 96494"/>
                <a:gd name="connsiteX1" fmla="*/ 58243 w 76251"/>
                <a:gd name="connsiteY1" fmla="*/ 41584 h 96494"/>
                <a:gd name="connsiteX2" fmla="*/ 47962 w 76251"/>
                <a:gd name="connsiteY2" fmla="*/ 48734 h 96494"/>
                <a:gd name="connsiteX3" fmla="*/ 52099 w 76251"/>
                <a:gd name="connsiteY3" fmla="*/ 59604 h 96494"/>
                <a:gd name="connsiteX4" fmla="*/ 56116 w 76251"/>
                <a:gd name="connsiteY4" fmla="*/ 57061 h 96494"/>
                <a:gd name="connsiteX5" fmla="*/ 68358 w 76251"/>
                <a:gd name="connsiteY5" fmla="*/ 59335 h 96494"/>
                <a:gd name="connsiteX6" fmla="*/ 70421 w 76251"/>
                <a:gd name="connsiteY6" fmla="*/ 96494 h 96494"/>
                <a:gd name="connsiteX7" fmla="*/ 60448 w 76251"/>
                <a:gd name="connsiteY7" fmla="*/ 77686 h 96494"/>
                <a:gd name="connsiteX8" fmla="*/ 41783 w 76251"/>
                <a:gd name="connsiteY8" fmla="*/ 81058 h 96494"/>
                <a:gd name="connsiteX9" fmla="*/ 29456 w 76251"/>
                <a:gd name="connsiteY9" fmla="*/ 55358 h 96494"/>
                <a:gd name="connsiteX10" fmla="*/ 14945 w 76251"/>
                <a:gd name="connsiteY10" fmla="*/ 42219 h 96494"/>
                <a:gd name="connsiteX11" fmla="*/ 8408 w 76251"/>
                <a:gd name="connsiteY11" fmla="*/ 34486 h 96494"/>
                <a:gd name="connsiteX12" fmla="*/ 13888 w 76251"/>
                <a:gd name="connsiteY12" fmla="*/ 27234 h 96494"/>
                <a:gd name="connsiteX13" fmla="*/ 16757 w 76251"/>
                <a:gd name="connsiteY13" fmla="*/ 27394 h 96494"/>
                <a:gd name="connsiteX14" fmla="*/ 25535 w 76251"/>
                <a:gd name="connsiteY14" fmla="*/ 22536 h 96494"/>
                <a:gd name="connsiteX15" fmla="*/ 3916 w 76251"/>
                <a:gd name="connsiteY15" fmla="*/ 16198 h 96494"/>
                <a:gd name="connsiteX16" fmla="*/ 2315 w 76251"/>
                <a:gd name="connsiteY16" fmla="*/ 8700 h 96494"/>
                <a:gd name="connsiteX17" fmla="*/ 15397 w 76251"/>
                <a:gd name="connsiteY17" fmla="*/ 14175 h 96494"/>
                <a:gd name="connsiteX18" fmla="*/ 11083 w 76251"/>
                <a:gd name="connsiteY18" fmla="*/ 1351 h 96494"/>
                <a:gd name="connsiteX19" fmla="*/ 15334 w 76251"/>
                <a:gd name="connsiteY19" fmla="*/ 779 h 96494"/>
                <a:gd name="connsiteX20" fmla="*/ 23752 w 76251"/>
                <a:gd name="connsiteY20" fmla="*/ 4860 h 96494"/>
                <a:gd name="connsiteX21" fmla="*/ 35805 w 76251"/>
                <a:gd name="connsiteY21" fmla="*/ 15513 h 96494"/>
                <a:gd name="connsiteX22" fmla="*/ 41200 w 76251"/>
                <a:gd name="connsiteY22" fmla="*/ 8152 h 96494"/>
                <a:gd name="connsiteX23" fmla="*/ 44772 w 76251"/>
                <a:gd name="connsiteY23" fmla="*/ 14467 h 96494"/>
                <a:gd name="connsiteX24" fmla="*/ 45087 w 76251"/>
                <a:gd name="connsiteY24" fmla="*/ 21856 h 96494"/>
                <a:gd name="connsiteX25" fmla="*/ 51665 w 76251"/>
                <a:gd name="connsiteY25" fmla="*/ 31709 h 96494"/>
                <a:gd name="connsiteX26" fmla="*/ 54962 w 76251"/>
                <a:gd name="connsiteY26" fmla="*/ 38281 h 96494"/>
                <a:gd name="connsiteX27" fmla="*/ 58225 w 76251"/>
                <a:gd name="connsiteY27" fmla="*/ 38310 h 96494"/>
                <a:gd name="connsiteX28" fmla="*/ 58208 w 76251"/>
                <a:gd name="connsiteY28" fmla="*/ 38304 h 96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6251" h="96494">
                  <a:moveTo>
                    <a:pt x="58208" y="38304"/>
                  </a:moveTo>
                  <a:cubicBezTo>
                    <a:pt x="58220" y="39396"/>
                    <a:pt x="58231" y="40493"/>
                    <a:pt x="58243" y="41584"/>
                  </a:cubicBezTo>
                  <a:cubicBezTo>
                    <a:pt x="54476" y="43470"/>
                    <a:pt x="50607" y="45008"/>
                    <a:pt x="47962" y="48734"/>
                  </a:cubicBezTo>
                  <a:cubicBezTo>
                    <a:pt x="43892" y="54460"/>
                    <a:pt x="50270" y="56769"/>
                    <a:pt x="52099" y="59604"/>
                  </a:cubicBezTo>
                  <a:cubicBezTo>
                    <a:pt x="55585" y="65016"/>
                    <a:pt x="54705" y="57998"/>
                    <a:pt x="56116" y="57061"/>
                  </a:cubicBezTo>
                  <a:cubicBezTo>
                    <a:pt x="61134" y="53729"/>
                    <a:pt x="65489" y="53706"/>
                    <a:pt x="68358" y="59335"/>
                  </a:cubicBezTo>
                  <a:cubicBezTo>
                    <a:pt x="74387" y="71165"/>
                    <a:pt x="81554" y="83075"/>
                    <a:pt x="70421" y="96494"/>
                  </a:cubicBezTo>
                  <a:cubicBezTo>
                    <a:pt x="67181" y="90379"/>
                    <a:pt x="63963" y="84304"/>
                    <a:pt x="60448" y="77686"/>
                  </a:cubicBezTo>
                  <a:cubicBezTo>
                    <a:pt x="54934" y="80658"/>
                    <a:pt x="47989" y="78486"/>
                    <a:pt x="41783" y="81058"/>
                  </a:cubicBezTo>
                  <a:cubicBezTo>
                    <a:pt x="37040" y="75709"/>
                    <a:pt x="32273" y="61398"/>
                    <a:pt x="29456" y="55358"/>
                  </a:cubicBezTo>
                  <a:cubicBezTo>
                    <a:pt x="26878" y="49837"/>
                    <a:pt x="29022" y="36847"/>
                    <a:pt x="14945" y="42219"/>
                  </a:cubicBezTo>
                  <a:cubicBezTo>
                    <a:pt x="11271" y="43619"/>
                    <a:pt x="9196" y="37738"/>
                    <a:pt x="8408" y="34486"/>
                  </a:cubicBezTo>
                  <a:cubicBezTo>
                    <a:pt x="7579" y="31086"/>
                    <a:pt x="11785" y="29503"/>
                    <a:pt x="13888" y="27234"/>
                  </a:cubicBezTo>
                  <a:cubicBezTo>
                    <a:pt x="14317" y="26777"/>
                    <a:pt x="15912" y="27011"/>
                    <a:pt x="16757" y="27394"/>
                  </a:cubicBezTo>
                  <a:cubicBezTo>
                    <a:pt x="22964" y="30200"/>
                    <a:pt x="22947" y="30234"/>
                    <a:pt x="25535" y="22536"/>
                  </a:cubicBezTo>
                  <a:cubicBezTo>
                    <a:pt x="18277" y="20599"/>
                    <a:pt x="11597" y="16913"/>
                    <a:pt x="3916" y="16198"/>
                  </a:cubicBezTo>
                  <a:cubicBezTo>
                    <a:pt x="-3794" y="15478"/>
                    <a:pt x="2247" y="11352"/>
                    <a:pt x="2315" y="8700"/>
                  </a:cubicBezTo>
                  <a:cubicBezTo>
                    <a:pt x="7682" y="7609"/>
                    <a:pt x="11271" y="11072"/>
                    <a:pt x="15397" y="14175"/>
                  </a:cubicBezTo>
                  <a:cubicBezTo>
                    <a:pt x="17843" y="8283"/>
                    <a:pt x="12122" y="5409"/>
                    <a:pt x="11083" y="1351"/>
                  </a:cubicBezTo>
                  <a:cubicBezTo>
                    <a:pt x="12539" y="-638"/>
                    <a:pt x="14043" y="-72"/>
                    <a:pt x="15334" y="779"/>
                  </a:cubicBezTo>
                  <a:cubicBezTo>
                    <a:pt x="18009" y="2534"/>
                    <a:pt x="20678" y="6117"/>
                    <a:pt x="23752" y="4860"/>
                  </a:cubicBezTo>
                  <a:cubicBezTo>
                    <a:pt x="34799" y="339"/>
                    <a:pt x="35766" y="7603"/>
                    <a:pt x="35805" y="15513"/>
                  </a:cubicBezTo>
                  <a:cubicBezTo>
                    <a:pt x="40263" y="13970"/>
                    <a:pt x="36446" y="7826"/>
                    <a:pt x="41200" y="8152"/>
                  </a:cubicBezTo>
                  <a:cubicBezTo>
                    <a:pt x="44224" y="8358"/>
                    <a:pt x="44898" y="11592"/>
                    <a:pt x="44772" y="14467"/>
                  </a:cubicBezTo>
                  <a:cubicBezTo>
                    <a:pt x="44664" y="16941"/>
                    <a:pt x="42161" y="19507"/>
                    <a:pt x="45087" y="21856"/>
                  </a:cubicBezTo>
                  <a:cubicBezTo>
                    <a:pt x="46870" y="25417"/>
                    <a:pt x="53665" y="25628"/>
                    <a:pt x="51665" y="31709"/>
                  </a:cubicBezTo>
                  <a:cubicBezTo>
                    <a:pt x="51722" y="34424"/>
                    <a:pt x="52293" y="36875"/>
                    <a:pt x="54962" y="38281"/>
                  </a:cubicBezTo>
                  <a:cubicBezTo>
                    <a:pt x="56060" y="37270"/>
                    <a:pt x="57145" y="37275"/>
                    <a:pt x="58225" y="38310"/>
                  </a:cubicBezTo>
                  <a:lnTo>
                    <a:pt x="58208" y="38304"/>
                  </a:lnTo>
                  <a:close/>
                </a:path>
              </a:pathLst>
            </a:custGeom>
            <a:grpFill/>
            <a:ln w="5715" cap="flat">
              <a:noFill/>
              <a:prstDash val="solid"/>
              <a:miter/>
            </a:ln>
          </p:spPr>
          <p:txBody>
            <a:bodyPr rtlCol="0" anchor="ctr"/>
            <a:lstStyle/>
            <a:p>
              <a:endParaRPr lang="zh-CN" altLang="en-US"/>
            </a:p>
          </p:txBody>
        </p:sp>
        <p:sp>
          <p:nvSpPr>
            <p:cNvPr id="3373" name="任意多边形: 形状 3372">
              <a:extLst>
                <a:ext uri="{FF2B5EF4-FFF2-40B4-BE49-F238E27FC236}">
                  <a16:creationId xmlns:a16="http://schemas.microsoft.com/office/drawing/2014/main" id="{4F2E01E9-CEB0-15DC-E7B5-26E8D2A1E2A0}"/>
                </a:ext>
              </a:extLst>
            </p:cNvPr>
            <p:cNvSpPr/>
            <p:nvPr/>
          </p:nvSpPr>
          <p:spPr>
            <a:xfrm>
              <a:off x="8483564" y="1355872"/>
              <a:ext cx="49708" cy="89131"/>
            </a:xfrm>
            <a:custGeom>
              <a:avLst/>
              <a:gdLst>
                <a:gd name="connsiteX0" fmla="*/ 24600 w 49708"/>
                <a:gd name="connsiteY0" fmla="*/ 17248 h 89131"/>
                <a:gd name="connsiteX1" fmla="*/ 35995 w 49708"/>
                <a:gd name="connsiteY1" fmla="*/ 26626 h 89131"/>
                <a:gd name="connsiteX2" fmla="*/ 35567 w 49708"/>
                <a:gd name="connsiteY2" fmla="*/ 35490 h 89131"/>
                <a:gd name="connsiteX3" fmla="*/ 42642 w 49708"/>
                <a:gd name="connsiteY3" fmla="*/ 44634 h 89131"/>
                <a:gd name="connsiteX4" fmla="*/ 49460 w 49708"/>
                <a:gd name="connsiteY4" fmla="*/ 54641 h 89131"/>
                <a:gd name="connsiteX5" fmla="*/ 44025 w 49708"/>
                <a:gd name="connsiteY5" fmla="*/ 84273 h 89131"/>
                <a:gd name="connsiteX6" fmla="*/ 38847 w 49708"/>
                <a:gd name="connsiteY6" fmla="*/ 88937 h 89131"/>
                <a:gd name="connsiteX7" fmla="*/ 34630 w 49708"/>
                <a:gd name="connsiteY7" fmla="*/ 80399 h 89131"/>
                <a:gd name="connsiteX8" fmla="*/ 26714 w 49708"/>
                <a:gd name="connsiteY8" fmla="*/ 59253 h 89131"/>
                <a:gd name="connsiteX9" fmla="*/ 1585 w 49708"/>
                <a:gd name="connsiteY9" fmla="*/ 36982 h 89131"/>
                <a:gd name="connsiteX10" fmla="*/ 1585 w 49708"/>
                <a:gd name="connsiteY10" fmla="*/ 36976 h 89131"/>
                <a:gd name="connsiteX11" fmla="*/ 4729 w 49708"/>
                <a:gd name="connsiteY11" fmla="*/ 24129 h 89131"/>
                <a:gd name="connsiteX12" fmla="*/ 6112 w 49708"/>
                <a:gd name="connsiteY12" fmla="*/ 0 h 89131"/>
                <a:gd name="connsiteX13" fmla="*/ 24600 w 49708"/>
                <a:gd name="connsiteY13" fmla="*/ 17242 h 89131"/>
                <a:gd name="connsiteX14" fmla="*/ 24600 w 49708"/>
                <a:gd name="connsiteY14" fmla="*/ 17248 h 8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708" h="89131">
                  <a:moveTo>
                    <a:pt x="24600" y="17248"/>
                  </a:moveTo>
                  <a:cubicBezTo>
                    <a:pt x="25874" y="30787"/>
                    <a:pt x="25874" y="30787"/>
                    <a:pt x="35995" y="26626"/>
                  </a:cubicBezTo>
                  <a:cubicBezTo>
                    <a:pt x="39053" y="29775"/>
                    <a:pt x="35727" y="32541"/>
                    <a:pt x="35567" y="35490"/>
                  </a:cubicBezTo>
                  <a:cubicBezTo>
                    <a:pt x="35304" y="40274"/>
                    <a:pt x="37756" y="43400"/>
                    <a:pt x="42642" y="44634"/>
                  </a:cubicBezTo>
                  <a:cubicBezTo>
                    <a:pt x="50323" y="46572"/>
                    <a:pt x="48277" y="46989"/>
                    <a:pt x="49460" y="54641"/>
                  </a:cubicBezTo>
                  <a:cubicBezTo>
                    <a:pt x="51169" y="65648"/>
                    <a:pt x="43471" y="74015"/>
                    <a:pt x="44025" y="84273"/>
                  </a:cubicBezTo>
                  <a:cubicBezTo>
                    <a:pt x="44196" y="87417"/>
                    <a:pt x="41676" y="89851"/>
                    <a:pt x="38847" y="88937"/>
                  </a:cubicBezTo>
                  <a:cubicBezTo>
                    <a:pt x="35270" y="87782"/>
                    <a:pt x="34024" y="83856"/>
                    <a:pt x="34630" y="80399"/>
                  </a:cubicBezTo>
                  <a:cubicBezTo>
                    <a:pt x="35796" y="73718"/>
                    <a:pt x="31566" y="61522"/>
                    <a:pt x="26714" y="59253"/>
                  </a:cubicBezTo>
                  <a:cubicBezTo>
                    <a:pt x="9449" y="51184"/>
                    <a:pt x="9449" y="51184"/>
                    <a:pt x="1585" y="36982"/>
                  </a:cubicBezTo>
                  <a:lnTo>
                    <a:pt x="1585" y="36976"/>
                  </a:lnTo>
                  <a:cubicBezTo>
                    <a:pt x="7678" y="33981"/>
                    <a:pt x="14136" y="32353"/>
                    <a:pt x="4729" y="24129"/>
                  </a:cubicBezTo>
                  <a:cubicBezTo>
                    <a:pt x="-2581" y="17739"/>
                    <a:pt x="-866" y="8492"/>
                    <a:pt x="6112" y="0"/>
                  </a:cubicBezTo>
                  <a:cubicBezTo>
                    <a:pt x="11838" y="6247"/>
                    <a:pt x="20885" y="8613"/>
                    <a:pt x="24600" y="17242"/>
                  </a:cubicBezTo>
                  <a:lnTo>
                    <a:pt x="24600" y="17248"/>
                  </a:lnTo>
                  <a:close/>
                </a:path>
              </a:pathLst>
            </a:custGeom>
            <a:grpFill/>
            <a:ln w="5715" cap="flat">
              <a:noFill/>
              <a:prstDash val="solid"/>
              <a:miter/>
            </a:ln>
          </p:spPr>
          <p:txBody>
            <a:bodyPr rtlCol="0" anchor="ctr"/>
            <a:lstStyle/>
            <a:p>
              <a:endParaRPr lang="zh-CN" altLang="en-US"/>
            </a:p>
          </p:txBody>
        </p:sp>
        <p:sp>
          <p:nvSpPr>
            <p:cNvPr id="3374" name="任意多边形: 形状 3373">
              <a:extLst>
                <a:ext uri="{FF2B5EF4-FFF2-40B4-BE49-F238E27FC236}">
                  <a16:creationId xmlns:a16="http://schemas.microsoft.com/office/drawing/2014/main" id="{50C10DB9-AB0E-A315-5663-431C4BF0779F}"/>
                </a:ext>
              </a:extLst>
            </p:cNvPr>
            <p:cNvSpPr/>
            <p:nvPr/>
          </p:nvSpPr>
          <p:spPr>
            <a:xfrm>
              <a:off x="8520754" y="1128502"/>
              <a:ext cx="29487" cy="79256"/>
            </a:xfrm>
            <a:custGeom>
              <a:avLst/>
              <a:gdLst>
                <a:gd name="connsiteX0" fmla="*/ 3852 w 29487"/>
                <a:gd name="connsiteY0" fmla="*/ 27516 h 79256"/>
                <a:gd name="connsiteX1" fmla="*/ 12161 w 29487"/>
                <a:gd name="connsiteY1" fmla="*/ 15703 h 79256"/>
                <a:gd name="connsiteX2" fmla="*/ 5521 w 29487"/>
                <a:gd name="connsiteY2" fmla="*/ 152 h 79256"/>
                <a:gd name="connsiteX3" fmla="*/ 17008 w 29487"/>
                <a:gd name="connsiteY3" fmla="*/ 4490 h 79256"/>
                <a:gd name="connsiteX4" fmla="*/ 17008 w 29487"/>
                <a:gd name="connsiteY4" fmla="*/ 4484 h 79256"/>
                <a:gd name="connsiteX5" fmla="*/ 25249 w 29487"/>
                <a:gd name="connsiteY5" fmla="*/ 24590 h 79256"/>
                <a:gd name="connsiteX6" fmla="*/ 20254 w 29487"/>
                <a:gd name="connsiteY6" fmla="*/ 37420 h 79256"/>
                <a:gd name="connsiteX7" fmla="*/ 18974 w 29487"/>
                <a:gd name="connsiteY7" fmla="*/ 43432 h 79256"/>
                <a:gd name="connsiteX8" fmla="*/ 11590 w 29487"/>
                <a:gd name="connsiteY8" fmla="*/ 55748 h 79256"/>
                <a:gd name="connsiteX9" fmla="*/ 27878 w 29487"/>
                <a:gd name="connsiteY9" fmla="*/ 75213 h 79256"/>
                <a:gd name="connsiteX10" fmla="*/ 20288 w 29487"/>
                <a:gd name="connsiteY10" fmla="*/ 76853 h 79256"/>
                <a:gd name="connsiteX11" fmla="*/ 20288 w 29487"/>
                <a:gd name="connsiteY11" fmla="*/ 76859 h 79256"/>
                <a:gd name="connsiteX12" fmla="*/ 1086 w 29487"/>
                <a:gd name="connsiteY12" fmla="*/ 39180 h 79256"/>
                <a:gd name="connsiteX13" fmla="*/ 3846 w 29487"/>
                <a:gd name="connsiteY13" fmla="*/ 27510 h 79256"/>
                <a:gd name="connsiteX14" fmla="*/ 3846 w 29487"/>
                <a:gd name="connsiteY14" fmla="*/ 27516 h 79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487" h="79256">
                  <a:moveTo>
                    <a:pt x="3852" y="27516"/>
                  </a:moveTo>
                  <a:cubicBezTo>
                    <a:pt x="-2892" y="17760"/>
                    <a:pt x="7115" y="18252"/>
                    <a:pt x="12161" y="15703"/>
                  </a:cubicBezTo>
                  <a:cubicBezTo>
                    <a:pt x="9818" y="10217"/>
                    <a:pt x="7772" y="5422"/>
                    <a:pt x="5521" y="152"/>
                  </a:cubicBezTo>
                  <a:cubicBezTo>
                    <a:pt x="11001" y="-1088"/>
                    <a:pt x="12464" y="5684"/>
                    <a:pt x="17008" y="4490"/>
                  </a:cubicBezTo>
                  <a:lnTo>
                    <a:pt x="17008" y="4484"/>
                  </a:lnTo>
                  <a:cubicBezTo>
                    <a:pt x="15767" y="12840"/>
                    <a:pt x="19528" y="18732"/>
                    <a:pt x="25249" y="24590"/>
                  </a:cubicBezTo>
                  <a:cubicBezTo>
                    <a:pt x="32061" y="31562"/>
                    <a:pt x="30849" y="33797"/>
                    <a:pt x="20254" y="37420"/>
                  </a:cubicBezTo>
                  <a:cubicBezTo>
                    <a:pt x="16796" y="38597"/>
                    <a:pt x="15693" y="39523"/>
                    <a:pt x="18974" y="43432"/>
                  </a:cubicBezTo>
                  <a:cubicBezTo>
                    <a:pt x="25066" y="50696"/>
                    <a:pt x="19059" y="51907"/>
                    <a:pt x="11590" y="55748"/>
                  </a:cubicBezTo>
                  <a:cubicBezTo>
                    <a:pt x="28221" y="55474"/>
                    <a:pt x="25186" y="67664"/>
                    <a:pt x="27878" y="75213"/>
                  </a:cubicBezTo>
                  <a:cubicBezTo>
                    <a:pt x="29106" y="78665"/>
                    <a:pt x="24157" y="81431"/>
                    <a:pt x="20288" y="76853"/>
                  </a:cubicBezTo>
                  <a:lnTo>
                    <a:pt x="20288" y="76859"/>
                  </a:lnTo>
                  <a:cubicBezTo>
                    <a:pt x="10693" y="65961"/>
                    <a:pt x="8229" y="51393"/>
                    <a:pt x="1086" y="39180"/>
                  </a:cubicBezTo>
                  <a:cubicBezTo>
                    <a:pt x="-823" y="35917"/>
                    <a:pt x="-400" y="30625"/>
                    <a:pt x="3846" y="27510"/>
                  </a:cubicBezTo>
                  <a:lnTo>
                    <a:pt x="3846" y="27516"/>
                  </a:lnTo>
                  <a:close/>
                </a:path>
              </a:pathLst>
            </a:custGeom>
            <a:grpFill/>
            <a:ln w="5715" cap="flat">
              <a:noFill/>
              <a:prstDash val="solid"/>
              <a:miter/>
            </a:ln>
          </p:spPr>
          <p:txBody>
            <a:bodyPr rtlCol="0" anchor="ctr"/>
            <a:lstStyle/>
            <a:p>
              <a:endParaRPr lang="zh-CN" altLang="en-US"/>
            </a:p>
          </p:txBody>
        </p:sp>
        <p:sp>
          <p:nvSpPr>
            <p:cNvPr id="3375" name="任意多边形: 形状 3374">
              <a:extLst>
                <a:ext uri="{FF2B5EF4-FFF2-40B4-BE49-F238E27FC236}">
                  <a16:creationId xmlns:a16="http://schemas.microsoft.com/office/drawing/2014/main" id="{E9A8431A-A612-CDB9-37A9-0579AE59F0A4}"/>
                </a:ext>
              </a:extLst>
            </p:cNvPr>
            <p:cNvSpPr/>
            <p:nvPr/>
          </p:nvSpPr>
          <p:spPr>
            <a:xfrm>
              <a:off x="8495488" y="1070893"/>
              <a:ext cx="55086" cy="62093"/>
            </a:xfrm>
            <a:custGeom>
              <a:avLst/>
              <a:gdLst>
                <a:gd name="connsiteX0" fmla="*/ 35696 w 55086"/>
                <a:gd name="connsiteY0" fmla="*/ 45651 h 62093"/>
                <a:gd name="connsiteX1" fmla="*/ 28867 w 55086"/>
                <a:gd name="connsiteY1" fmla="*/ 31650 h 62093"/>
                <a:gd name="connsiteX2" fmla="*/ 26855 w 55086"/>
                <a:gd name="connsiteY2" fmla="*/ 33073 h 62093"/>
                <a:gd name="connsiteX3" fmla="*/ 22145 w 55086"/>
                <a:gd name="connsiteY3" fmla="*/ 33450 h 62093"/>
                <a:gd name="connsiteX4" fmla="*/ 9801 w 55086"/>
                <a:gd name="connsiteY4" fmla="*/ 24203 h 62093"/>
                <a:gd name="connsiteX5" fmla="*/ 8053 w 55086"/>
                <a:gd name="connsiteY5" fmla="*/ 19740 h 62093"/>
                <a:gd name="connsiteX6" fmla="*/ 13127 w 55086"/>
                <a:gd name="connsiteY6" fmla="*/ 12693 h 62093"/>
                <a:gd name="connsiteX7" fmla="*/ 4726 w 55086"/>
                <a:gd name="connsiteY7" fmla="*/ 5418 h 62093"/>
                <a:gd name="connsiteX8" fmla="*/ 143 w 55086"/>
                <a:gd name="connsiteY8" fmla="*/ 3406 h 62093"/>
                <a:gd name="connsiteX9" fmla="*/ 4966 w 55086"/>
                <a:gd name="connsiteY9" fmla="*/ 69 h 62093"/>
                <a:gd name="connsiteX10" fmla="*/ 15962 w 55086"/>
                <a:gd name="connsiteY10" fmla="*/ 2886 h 62093"/>
                <a:gd name="connsiteX11" fmla="*/ 18065 w 55086"/>
                <a:gd name="connsiteY11" fmla="*/ 3126 h 62093"/>
                <a:gd name="connsiteX12" fmla="*/ 22031 w 55086"/>
                <a:gd name="connsiteY12" fmla="*/ 4715 h 62093"/>
                <a:gd name="connsiteX13" fmla="*/ 23997 w 55086"/>
                <a:gd name="connsiteY13" fmla="*/ 5618 h 62093"/>
                <a:gd name="connsiteX14" fmla="*/ 42222 w 55086"/>
                <a:gd name="connsiteY14" fmla="*/ 23414 h 62093"/>
                <a:gd name="connsiteX15" fmla="*/ 45577 w 55086"/>
                <a:gd name="connsiteY15" fmla="*/ 25900 h 62093"/>
                <a:gd name="connsiteX16" fmla="*/ 52687 w 55086"/>
                <a:gd name="connsiteY16" fmla="*/ 38736 h 62093"/>
                <a:gd name="connsiteX17" fmla="*/ 55087 w 55086"/>
                <a:gd name="connsiteY17" fmla="*/ 58813 h 62093"/>
                <a:gd name="connsiteX18" fmla="*/ 42274 w 55086"/>
                <a:gd name="connsiteY18" fmla="*/ 62088 h 62093"/>
                <a:gd name="connsiteX19" fmla="*/ 42274 w 55086"/>
                <a:gd name="connsiteY19" fmla="*/ 62093 h 62093"/>
                <a:gd name="connsiteX20" fmla="*/ 44411 w 55086"/>
                <a:gd name="connsiteY20" fmla="*/ 56413 h 62093"/>
                <a:gd name="connsiteX21" fmla="*/ 35696 w 55086"/>
                <a:gd name="connsiteY21" fmla="*/ 45640 h 62093"/>
                <a:gd name="connsiteX22" fmla="*/ 35696 w 55086"/>
                <a:gd name="connsiteY22" fmla="*/ 45651 h 62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5086" h="62093">
                  <a:moveTo>
                    <a:pt x="35696" y="45651"/>
                  </a:moveTo>
                  <a:cubicBezTo>
                    <a:pt x="39965" y="37828"/>
                    <a:pt x="33198" y="35284"/>
                    <a:pt x="28867" y="31650"/>
                  </a:cubicBezTo>
                  <a:cubicBezTo>
                    <a:pt x="28690" y="31501"/>
                    <a:pt x="26912" y="32501"/>
                    <a:pt x="26855" y="33073"/>
                  </a:cubicBezTo>
                  <a:cubicBezTo>
                    <a:pt x="25815" y="42748"/>
                    <a:pt x="24878" y="37913"/>
                    <a:pt x="22145" y="33450"/>
                  </a:cubicBezTo>
                  <a:cubicBezTo>
                    <a:pt x="19517" y="29146"/>
                    <a:pt x="19740" y="20025"/>
                    <a:pt x="9801" y="24203"/>
                  </a:cubicBezTo>
                  <a:cubicBezTo>
                    <a:pt x="7064" y="25357"/>
                    <a:pt x="7178" y="21974"/>
                    <a:pt x="8053" y="19740"/>
                  </a:cubicBezTo>
                  <a:cubicBezTo>
                    <a:pt x="9184" y="16842"/>
                    <a:pt x="15196" y="16625"/>
                    <a:pt x="13127" y="12693"/>
                  </a:cubicBezTo>
                  <a:cubicBezTo>
                    <a:pt x="11510" y="9618"/>
                    <a:pt x="7830" y="7464"/>
                    <a:pt x="4726" y="5418"/>
                  </a:cubicBezTo>
                  <a:cubicBezTo>
                    <a:pt x="3429" y="4561"/>
                    <a:pt x="-829" y="9841"/>
                    <a:pt x="143" y="3406"/>
                  </a:cubicBezTo>
                  <a:cubicBezTo>
                    <a:pt x="509" y="1006"/>
                    <a:pt x="2674" y="-326"/>
                    <a:pt x="4966" y="69"/>
                  </a:cubicBezTo>
                  <a:cubicBezTo>
                    <a:pt x="8681" y="714"/>
                    <a:pt x="12299" y="1920"/>
                    <a:pt x="15962" y="2886"/>
                  </a:cubicBezTo>
                  <a:cubicBezTo>
                    <a:pt x="16659" y="2972"/>
                    <a:pt x="17356" y="3063"/>
                    <a:pt x="18065" y="3126"/>
                  </a:cubicBezTo>
                  <a:cubicBezTo>
                    <a:pt x="19425" y="3555"/>
                    <a:pt x="20740" y="4098"/>
                    <a:pt x="22031" y="4715"/>
                  </a:cubicBezTo>
                  <a:cubicBezTo>
                    <a:pt x="22694" y="5001"/>
                    <a:pt x="23334" y="5332"/>
                    <a:pt x="23997" y="5618"/>
                  </a:cubicBezTo>
                  <a:cubicBezTo>
                    <a:pt x="33261" y="8298"/>
                    <a:pt x="34079" y="19597"/>
                    <a:pt x="42222" y="23414"/>
                  </a:cubicBezTo>
                  <a:cubicBezTo>
                    <a:pt x="43479" y="24049"/>
                    <a:pt x="44594" y="24889"/>
                    <a:pt x="45577" y="25900"/>
                  </a:cubicBezTo>
                  <a:cubicBezTo>
                    <a:pt x="51658" y="28232"/>
                    <a:pt x="54698" y="35427"/>
                    <a:pt x="52687" y="38736"/>
                  </a:cubicBezTo>
                  <a:cubicBezTo>
                    <a:pt x="47783" y="46783"/>
                    <a:pt x="53052" y="52675"/>
                    <a:pt x="55087" y="58813"/>
                  </a:cubicBezTo>
                  <a:cubicBezTo>
                    <a:pt x="50629" y="62551"/>
                    <a:pt x="45697" y="58967"/>
                    <a:pt x="42274" y="62088"/>
                  </a:cubicBezTo>
                  <a:lnTo>
                    <a:pt x="42274" y="62093"/>
                  </a:lnTo>
                  <a:cubicBezTo>
                    <a:pt x="42983" y="60196"/>
                    <a:pt x="43634" y="58282"/>
                    <a:pt x="44411" y="56413"/>
                  </a:cubicBezTo>
                  <a:cubicBezTo>
                    <a:pt x="48246" y="47229"/>
                    <a:pt x="46303" y="44817"/>
                    <a:pt x="35696" y="45640"/>
                  </a:cubicBezTo>
                  <a:lnTo>
                    <a:pt x="35696" y="45651"/>
                  </a:lnTo>
                  <a:close/>
                </a:path>
              </a:pathLst>
            </a:custGeom>
            <a:grpFill/>
            <a:ln w="5715" cap="flat">
              <a:noFill/>
              <a:prstDash val="solid"/>
              <a:miter/>
            </a:ln>
          </p:spPr>
          <p:txBody>
            <a:bodyPr rtlCol="0" anchor="ctr"/>
            <a:lstStyle/>
            <a:p>
              <a:endParaRPr lang="zh-CN" altLang="en-US"/>
            </a:p>
          </p:txBody>
        </p:sp>
        <p:sp>
          <p:nvSpPr>
            <p:cNvPr id="3376" name="任意多边形: 形状 3375">
              <a:extLst>
                <a:ext uri="{FF2B5EF4-FFF2-40B4-BE49-F238E27FC236}">
                  <a16:creationId xmlns:a16="http://schemas.microsoft.com/office/drawing/2014/main" id="{9AEC34FB-10BB-80F1-3873-2B2B3F9212F4}"/>
                </a:ext>
              </a:extLst>
            </p:cNvPr>
            <p:cNvSpPr/>
            <p:nvPr/>
          </p:nvSpPr>
          <p:spPr>
            <a:xfrm>
              <a:off x="8494057" y="1033883"/>
              <a:ext cx="50972" cy="62922"/>
            </a:xfrm>
            <a:custGeom>
              <a:avLst/>
              <a:gdLst>
                <a:gd name="connsiteX0" fmla="*/ 47008 w 50972"/>
                <a:gd name="connsiteY0" fmla="*/ 62916 h 62922"/>
                <a:gd name="connsiteX1" fmla="*/ 43705 w 50972"/>
                <a:gd name="connsiteY1" fmla="*/ 62922 h 62922"/>
                <a:gd name="connsiteX2" fmla="*/ 35412 w 50972"/>
                <a:gd name="connsiteY2" fmla="*/ 50206 h 62922"/>
                <a:gd name="connsiteX3" fmla="*/ 24422 w 50972"/>
                <a:gd name="connsiteY3" fmla="*/ 31621 h 62922"/>
                <a:gd name="connsiteX4" fmla="*/ 20685 w 50972"/>
                <a:gd name="connsiteY4" fmla="*/ 43177 h 62922"/>
                <a:gd name="connsiteX5" fmla="*/ 20685 w 50972"/>
                <a:gd name="connsiteY5" fmla="*/ 43183 h 62922"/>
                <a:gd name="connsiteX6" fmla="*/ 17393 w 50972"/>
                <a:gd name="connsiteY6" fmla="*/ 39885 h 62922"/>
                <a:gd name="connsiteX7" fmla="*/ 17393 w 50972"/>
                <a:gd name="connsiteY7" fmla="*/ 39891 h 62922"/>
                <a:gd name="connsiteX8" fmla="*/ 6728 w 50972"/>
                <a:gd name="connsiteY8" fmla="*/ 21757 h 62922"/>
                <a:gd name="connsiteX9" fmla="*/ 951 w 50972"/>
                <a:gd name="connsiteY9" fmla="*/ 3715 h 62922"/>
                <a:gd name="connsiteX10" fmla="*/ 105 w 50972"/>
                <a:gd name="connsiteY10" fmla="*/ 1509 h 62922"/>
                <a:gd name="connsiteX11" fmla="*/ 951 w 50972"/>
                <a:gd name="connsiteY11" fmla="*/ 406 h 62922"/>
                <a:gd name="connsiteX12" fmla="*/ 11289 w 50972"/>
                <a:gd name="connsiteY12" fmla="*/ 10796 h 62922"/>
                <a:gd name="connsiteX13" fmla="*/ 17273 w 50972"/>
                <a:gd name="connsiteY13" fmla="*/ 7441 h 62922"/>
                <a:gd name="connsiteX14" fmla="*/ 22776 w 50972"/>
                <a:gd name="connsiteY14" fmla="*/ 0 h 62922"/>
                <a:gd name="connsiteX15" fmla="*/ 26520 w 50972"/>
                <a:gd name="connsiteY15" fmla="*/ 12447 h 62922"/>
                <a:gd name="connsiteX16" fmla="*/ 27857 w 50972"/>
                <a:gd name="connsiteY16" fmla="*/ 16865 h 62922"/>
                <a:gd name="connsiteX17" fmla="*/ 39058 w 50972"/>
                <a:gd name="connsiteY17" fmla="*/ 17156 h 62922"/>
                <a:gd name="connsiteX18" fmla="*/ 38813 w 50972"/>
                <a:gd name="connsiteY18" fmla="*/ 29415 h 62922"/>
                <a:gd name="connsiteX19" fmla="*/ 42053 w 50972"/>
                <a:gd name="connsiteY19" fmla="*/ 33067 h 62922"/>
                <a:gd name="connsiteX20" fmla="*/ 45408 w 50972"/>
                <a:gd name="connsiteY20" fmla="*/ 50544 h 62922"/>
                <a:gd name="connsiteX21" fmla="*/ 47008 w 50972"/>
                <a:gd name="connsiteY21" fmla="*/ 62916 h 6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0972" h="62922">
                  <a:moveTo>
                    <a:pt x="47008" y="62916"/>
                  </a:moveTo>
                  <a:cubicBezTo>
                    <a:pt x="45905" y="62916"/>
                    <a:pt x="44808" y="62922"/>
                    <a:pt x="43705" y="62922"/>
                  </a:cubicBezTo>
                  <a:cubicBezTo>
                    <a:pt x="37596" y="60870"/>
                    <a:pt x="36052" y="55698"/>
                    <a:pt x="35412" y="50206"/>
                  </a:cubicBezTo>
                  <a:cubicBezTo>
                    <a:pt x="34481" y="42240"/>
                    <a:pt x="31263" y="35690"/>
                    <a:pt x="24422" y="31621"/>
                  </a:cubicBezTo>
                  <a:cubicBezTo>
                    <a:pt x="23148" y="34959"/>
                    <a:pt x="30595" y="41908"/>
                    <a:pt x="20685" y="43177"/>
                  </a:cubicBezTo>
                  <a:lnTo>
                    <a:pt x="20685" y="43183"/>
                  </a:lnTo>
                  <a:cubicBezTo>
                    <a:pt x="19673" y="42000"/>
                    <a:pt x="18559" y="40919"/>
                    <a:pt x="17393" y="39885"/>
                  </a:cubicBezTo>
                  <a:lnTo>
                    <a:pt x="17393" y="39891"/>
                  </a:lnTo>
                  <a:cubicBezTo>
                    <a:pt x="18004" y="31507"/>
                    <a:pt x="10626" y="27375"/>
                    <a:pt x="6728" y="21757"/>
                  </a:cubicBezTo>
                  <a:cubicBezTo>
                    <a:pt x="2671" y="15911"/>
                    <a:pt x="396" y="10544"/>
                    <a:pt x="951" y="3715"/>
                  </a:cubicBezTo>
                  <a:cubicBezTo>
                    <a:pt x="105" y="2977"/>
                    <a:pt x="-175" y="2246"/>
                    <a:pt x="105" y="1509"/>
                  </a:cubicBezTo>
                  <a:cubicBezTo>
                    <a:pt x="385" y="772"/>
                    <a:pt x="665" y="406"/>
                    <a:pt x="951" y="406"/>
                  </a:cubicBezTo>
                  <a:cubicBezTo>
                    <a:pt x="4385" y="3880"/>
                    <a:pt x="7666" y="7532"/>
                    <a:pt x="11289" y="10796"/>
                  </a:cubicBezTo>
                  <a:cubicBezTo>
                    <a:pt x="16238" y="15253"/>
                    <a:pt x="17776" y="14242"/>
                    <a:pt x="17273" y="7441"/>
                  </a:cubicBezTo>
                  <a:cubicBezTo>
                    <a:pt x="17101" y="5144"/>
                    <a:pt x="20770" y="2566"/>
                    <a:pt x="22776" y="0"/>
                  </a:cubicBezTo>
                  <a:cubicBezTo>
                    <a:pt x="24074" y="4309"/>
                    <a:pt x="25303" y="8378"/>
                    <a:pt x="26520" y="12447"/>
                  </a:cubicBezTo>
                  <a:cubicBezTo>
                    <a:pt x="26977" y="13985"/>
                    <a:pt x="27377" y="16854"/>
                    <a:pt x="27857" y="16865"/>
                  </a:cubicBezTo>
                  <a:cubicBezTo>
                    <a:pt x="31698" y="16956"/>
                    <a:pt x="36538" y="12493"/>
                    <a:pt x="39058" y="17156"/>
                  </a:cubicBezTo>
                  <a:cubicBezTo>
                    <a:pt x="40767" y="20305"/>
                    <a:pt x="35498" y="25112"/>
                    <a:pt x="38813" y="29415"/>
                  </a:cubicBezTo>
                  <a:cubicBezTo>
                    <a:pt x="39813" y="30712"/>
                    <a:pt x="40704" y="32341"/>
                    <a:pt x="42053" y="33067"/>
                  </a:cubicBezTo>
                  <a:cubicBezTo>
                    <a:pt x="50426" y="37559"/>
                    <a:pt x="55437" y="41942"/>
                    <a:pt x="45408" y="50544"/>
                  </a:cubicBezTo>
                  <a:cubicBezTo>
                    <a:pt x="41887" y="53572"/>
                    <a:pt x="47528" y="58544"/>
                    <a:pt x="47008" y="62916"/>
                  </a:cubicBezTo>
                  <a:close/>
                </a:path>
              </a:pathLst>
            </a:custGeom>
            <a:grpFill/>
            <a:ln w="5715" cap="flat">
              <a:noFill/>
              <a:prstDash val="solid"/>
              <a:miter/>
            </a:ln>
          </p:spPr>
          <p:txBody>
            <a:bodyPr rtlCol="0" anchor="ctr"/>
            <a:lstStyle/>
            <a:p>
              <a:endParaRPr lang="zh-CN" altLang="en-US"/>
            </a:p>
          </p:txBody>
        </p:sp>
        <p:sp>
          <p:nvSpPr>
            <p:cNvPr id="3377" name="任意多边形: 形状 3376">
              <a:extLst>
                <a:ext uri="{FF2B5EF4-FFF2-40B4-BE49-F238E27FC236}">
                  <a16:creationId xmlns:a16="http://schemas.microsoft.com/office/drawing/2014/main" id="{A4229889-71B4-B32E-2E43-76090CC7D853}"/>
                </a:ext>
              </a:extLst>
            </p:cNvPr>
            <p:cNvSpPr/>
            <p:nvPr/>
          </p:nvSpPr>
          <p:spPr>
            <a:xfrm>
              <a:off x="8438332" y="995078"/>
              <a:ext cx="56677" cy="42525"/>
            </a:xfrm>
            <a:custGeom>
              <a:avLst/>
              <a:gdLst>
                <a:gd name="connsiteX0" fmla="*/ 56676 w 56677"/>
                <a:gd name="connsiteY0" fmla="*/ 39216 h 42525"/>
                <a:gd name="connsiteX1" fmla="*/ 56676 w 56677"/>
                <a:gd name="connsiteY1" fmla="*/ 42525 h 42525"/>
                <a:gd name="connsiteX2" fmla="*/ 29786 w 56677"/>
                <a:gd name="connsiteY2" fmla="*/ 41908 h 42525"/>
                <a:gd name="connsiteX3" fmla="*/ 43491 w 56677"/>
                <a:gd name="connsiteY3" fmla="*/ 32501 h 42525"/>
                <a:gd name="connsiteX4" fmla="*/ 28026 w 56677"/>
                <a:gd name="connsiteY4" fmla="*/ 22369 h 42525"/>
                <a:gd name="connsiteX5" fmla="*/ 14247 w 56677"/>
                <a:gd name="connsiteY5" fmla="*/ 10996 h 42525"/>
                <a:gd name="connsiteX6" fmla="*/ 6904 w 56677"/>
                <a:gd name="connsiteY6" fmla="*/ 20745 h 42525"/>
                <a:gd name="connsiteX7" fmla="*/ 0 w 56677"/>
                <a:gd name="connsiteY7" fmla="*/ 0 h 42525"/>
                <a:gd name="connsiteX8" fmla="*/ 42445 w 56677"/>
                <a:gd name="connsiteY8" fmla="*/ 16088 h 42525"/>
                <a:gd name="connsiteX9" fmla="*/ 49618 w 56677"/>
                <a:gd name="connsiteY9" fmla="*/ 21265 h 42525"/>
                <a:gd name="connsiteX10" fmla="*/ 56676 w 56677"/>
                <a:gd name="connsiteY10" fmla="*/ 39216 h 4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677" h="42525">
                  <a:moveTo>
                    <a:pt x="56676" y="39216"/>
                  </a:moveTo>
                  <a:cubicBezTo>
                    <a:pt x="56676" y="40319"/>
                    <a:pt x="56676" y="41422"/>
                    <a:pt x="56676" y="42525"/>
                  </a:cubicBezTo>
                  <a:cubicBezTo>
                    <a:pt x="47886" y="42171"/>
                    <a:pt x="39108" y="41451"/>
                    <a:pt x="29786" y="41908"/>
                  </a:cubicBezTo>
                  <a:cubicBezTo>
                    <a:pt x="33450" y="38085"/>
                    <a:pt x="39216" y="37793"/>
                    <a:pt x="43491" y="32501"/>
                  </a:cubicBezTo>
                  <a:cubicBezTo>
                    <a:pt x="37199" y="30324"/>
                    <a:pt x="29352" y="31764"/>
                    <a:pt x="28026" y="22369"/>
                  </a:cubicBezTo>
                  <a:cubicBezTo>
                    <a:pt x="27055" y="15459"/>
                    <a:pt x="18088" y="15293"/>
                    <a:pt x="14247" y="10996"/>
                  </a:cubicBezTo>
                  <a:cubicBezTo>
                    <a:pt x="9030" y="12847"/>
                    <a:pt x="12779" y="18985"/>
                    <a:pt x="6904" y="20745"/>
                  </a:cubicBezTo>
                  <a:cubicBezTo>
                    <a:pt x="5915" y="14105"/>
                    <a:pt x="6384" y="7349"/>
                    <a:pt x="0" y="0"/>
                  </a:cubicBezTo>
                  <a:cubicBezTo>
                    <a:pt x="16802" y="5755"/>
                    <a:pt x="28524" y="13830"/>
                    <a:pt x="42445" y="16088"/>
                  </a:cubicBezTo>
                  <a:cubicBezTo>
                    <a:pt x="45817" y="16636"/>
                    <a:pt x="49658" y="17276"/>
                    <a:pt x="49618" y="21265"/>
                  </a:cubicBezTo>
                  <a:cubicBezTo>
                    <a:pt x="49543" y="28381"/>
                    <a:pt x="56807" y="32295"/>
                    <a:pt x="56676" y="39216"/>
                  </a:cubicBezTo>
                  <a:close/>
                </a:path>
              </a:pathLst>
            </a:custGeom>
            <a:grpFill/>
            <a:ln w="5715" cap="flat">
              <a:noFill/>
              <a:prstDash val="solid"/>
              <a:miter/>
            </a:ln>
          </p:spPr>
          <p:txBody>
            <a:bodyPr rtlCol="0" anchor="ctr"/>
            <a:lstStyle/>
            <a:p>
              <a:endParaRPr lang="zh-CN" altLang="en-US"/>
            </a:p>
          </p:txBody>
        </p:sp>
        <p:sp>
          <p:nvSpPr>
            <p:cNvPr id="3378" name="任意多边形: 形状 3377">
              <a:extLst>
                <a:ext uri="{FF2B5EF4-FFF2-40B4-BE49-F238E27FC236}">
                  <a16:creationId xmlns:a16="http://schemas.microsoft.com/office/drawing/2014/main" id="{6CD4936A-2187-65EB-FB90-548C4642AD8F}"/>
                </a:ext>
              </a:extLst>
            </p:cNvPr>
            <p:cNvSpPr/>
            <p:nvPr/>
          </p:nvSpPr>
          <p:spPr>
            <a:xfrm>
              <a:off x="8707810" y="1359892"/>
              <a:ext cx="48992" cy="41535"/>
            </a:xfrm>
            <a:custGeom>
              <a:avLst/>
              <a:gdLst>
                <a:gd name="connsiteX0" fmla="*/ 27268 w 48992"/>
                <a:gd name="connsiteY0" fmla="*/ 3352 h 41535"/>
                <a:gd name="connsiteX1" fmla="*/ 42572 w 48992"/>
                <a:gd name="connsiteY1" fmla="*/ 10290 h 41535"/>
                <a:gd name="connsiteX2" fmla="*/ 48767 w 48992"/>
                <a:gd name="connsiteY2" fmla="*/ 16159 h 41535"/>
                <a:gd name="connsiteX3" fmla="*/ 42413 w 48992"/>
                <a:gd name="connsiteY3" fmla="*/ 15428 h 41535"/>
                <a:gd name="connsiteX4" fmla="*/ 28965 w 48992"/>
                <a:gd name="connsiteY4" fmla="*/ 15188 h 41535"/>
                <a:gd name="connsiteX5" fmla="*/ 34800 w 48992"/>
                <a:gd name="connsiteY5" fmla="*/ 30698 h 41535"/>
                <a:gd name="connsiteX6" fmla="*/ 30977 w 48992"/>
                <a:gd name="connsiteY6" fmla="*/ 37116 h 41535"/>
                <a:gd name="connsiteX7" fmla="*/ 25982 w 48992"/>
                <a:gd name="connsiteY7" fmla="*/ 41117 h 41535"/>
                <a:gd name="connsiteX8" fmla="*/ 25742 w 48992"/>
                <a:gd name="connsiteY8" fmla="*/ 34002 h 41535"/>
                <a:gd name="connsiteX9" fmla="*/ 12900 w 48992"/>
                <a:gd name="connsiteY9" fmla="*/ 21234 h 41535"/>
                <a:gd name="connsiteX10" fmla="*/ 17032 w 48992"/>
                <a:gd name="connsiteY10" fmla="*/ 15874 h 41535"/>
                <a:gd name="connsiteX11" fmla="*/ 15220 w 48992"/>
                <a:gd name="connsiteY11" fmla="*/ 7027 h 41535"/>
                <a:gd name="connsiteX12" fmla="*/ 961 w 48992"/>
                <a:gd name="connsiteY12" fmla="*/ 6633 h 41535"/>
                <a:gd name="connsiteX13" fmla="*/ 5488 w 48992"/>
                <a:gd name="connsiteY13" fmla="*/ 9 h 41535"/>
                <a:gd name="connsiteX14" fmla="*/ 27268 w 48992"/>
                <a:gd name="connsiteY14" fmla="*/ 3352 h 41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992" h="41535">
                  <a:moveTo>
                    <a:pt x="27268" y="3352"/>
                  </a:moveTo>
                  <a:cubicBezTo>
                    <a:pt x="30211" y="10467"/>
                    <a:pt x="36657" y="9593"/>
                    <a:pt x="42572" y="10290"/>
                  </a:cubicBezTo>
                  <a:cubicBezTo>
                    <a:pt x="45876" y="10679"/>
                    <a:pt x="50008" y="12656"/>
                    <a:pt x="48767" y="16159"/>
                  </a:cubicBezTo>
                  <a:cubicBezTo>
                    <a:pt x="47487" y="19760"/>
                    <a:pt x="42978" y="13959"/>
                    <a:pt x="42413" y="15428"/>
                  </a:cubicBezTo>
                  <a:cubicBezTo>
                    <a:pt x="37498" y="28161"/>
                    <a:pt x="34091" y="13382"/>
                    <a:pt x="28965" y="15188"/>
                  </a:cubicBezTo>
                  <a:cubicBezTo>
                    <a:pt x="27594" y="21332"/>
                    <a:pt x="34349" y="24926"/>
                    <a:pt x="34800" y="30698"/>
                  </a:cubicBezTo>
                  <a:cubicBezTo>
                    <a:pt x="35097" y="34482"/>
                    <a:pt x="38623" y="38431"/>
                    <a:pt x="30977" y="37116"/>
                  </a:cubicBezTo>
                  <a:cubicBezTo>
                    <a:pt x="28102" y="36625"/>
                    <a:pt x="29674" y="43231"/>
                    <a:pt x="25982" y="41117"/>
                  </a:cubicBezTo>
                  <a:cubicBezTo>
                    <a:pt x="23193" y="39522"/>
                    <a:pt x="24953" y="36705"/>
                    <a:pt x="25742" y="34002"/>
                  </a:cubicBezTo>
                  <a:cubicBezTo>
                    <a:pt x="27816" y="26898"/>
                    <a:pt x="23587" y="22949"/>
                    <a:pt x="12900" y="21234"/>
                  </a:cubicBezTo>
                  <a:cubicBezTo>
                    <a:pt x="11357" y="17165"/>
                    <a:pt x="15175" y="17394"/>
                    <a:pt x="17032" y="15874"/>
                  </a:cubicBezTo>
                  <a:cubicBezTo>
                    <a:pt x="21804" y="11970"/>
                    <a:pt x="21393" y="8353"/>
                    <a:pt x="15220" y="7027"/>
                  </a:cubicBezTo>
                  <a:cubicBezTo>
                    <a:pt x="10620" y="6032"/>
                    <a:pt x="5779" y="3535"/>
                    <a:pt x="961" y="6633"/>
                  </a:cubicBezTo>
                  <a:cubicBezTo>
                    <a:pt x="-1073" y="2003"/>
                    <a:pt x="-22" y="-157"/>
                    <a:pt x="5488" y="9"/>
                  </a:cubicBezTo>
                  <a:cubicBezTo>
                    <a:pt x="12917" y="232"/>
                    <a:pt x="19632" y="4775"/>
                    <a:pt x="27268" y="3352"/>
                  </a:cubicBezTo>
                  <a:close/>
                </a:path>
              </a:pathLst>
            </a:custGeom>
            <a:grpFill/>
            <a:ln w="5715" cap="flat">
              <a:noFill/>
              <a:prstDash val="solid"/>
              <a:miter/>
            </a:ln>
          </p:spPr>
          <p:txBody>
            <a:bodyPr rtlCol="0" anchor="ctr"/>
            <a:lstStyle/>
            <a:p>
              <a:endParaRPr lang="zh-CN" altLang="en-US"/>
            </a:p>
          </p:txBody>
        </p:sp>
        <p:sp>
          <p:nvSpPr>
            <p:cNvPr id="3379" name="任意多边形: 形状 3378">
              <a:extLst>
                <a:ext uri="{FF2B5EF4-FFF2-40B4-BE49-F238E27FC236}">
                  <a16:creationId xmlns:a16="http://schemas.microsoft.com/office/drawing/2014/main" id="{ADBAC953-1AF6-B637-1D89-60ADAB5B8563}"/>
                </a:ext>
              </a:extLst>
            </p:cNvPr>
            <p:cNvSpPr/>
            <p:nvPr/>
          </p:nvSpPr>
          <p:spPr>
            <a:xfrm>
              <a:off x="8438782" y="1317244"/>
              <a:ext cx="27782" cy="12578"/>
            </a:xfrm>
            <a:custGeom>
              <a:avLst/>
              <a:gdLst>
                <a:gd name="connsiteX0" fmla="*/ 276 w 27782"/>
                <a:gd name="connsiteY0" fmla="*/ 0 h 12578"/>
                <a:gd name="connsiteX1" fmla="*/ 16770 w 27782"/>
                <a:gd name="connsiteY1" fmla="*/ 3240 h 12578"/>
                <a:gd name="connsiteX2" fmla="*/ 27782 w 27782"/>
                <a:gd name="connsiteY2" fmla="*/ 10859 h 12578"/>
                <a:gd name="connsiteX3" fmla="*/ 16810 w 27782"/>
                <a:gd name="connsiteY3" fmla="*/ 11384 h 12578"/>
                <a:gd name="connsiteX4" fmla="*/ 5408 w 27782"/>
                <a:gd name="connsiteY4" fmla="*/ 9715 h 12578"/>
                <a:gd name="connsiteX5" fmla="*/ 162 w 27782"/>
                <a:gd name="connsiteY5" fmla="*/ 4835 h 12578"/>
                <a:gd name="connsiteX6" fmla="*/ 276 w 27782"/>
                <a:gd name="connsiteY6" fmla="*/ 0 h 1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782" h="12578">
                  <a:moveTo>
                    <a:pt x="276" y="0"/>
                  </a:moveTo>
                  <a:cubicBezTo>
                    <a:pt x="5940" y="223"/>
                    <a:pt x="10866" y="4229"/>
                    <a:pt x="16770" y="3240"/>
                  </a:cubicBezTo>
                  <a:cubicBezTo>
                    <a:pt x="18896" y="7630"/>
                    <a:pt x="25091" y="5498"/>
                    <a:pt x="27782" y="10859"/>
                  </a:cubicBezTo>
                  <a:cubicBezTo>
                    <a:pt x="24388" y="14053"/>
                    <a:pt x="20159" y="8858"/>
                    <a:pt x="16810" y="11384"/>
                  </a:cubicBezTo>
                  <a:cubicBezTo>
                    <a:pt x="12563" y="14585"/>
                    <a:pt x="9209" y="10418"/>
                    <a:pt x="5408" y="9715"/>
                  </a:cubicBezTo>
                  <a:cubicBezTo>
                    <a:pt x="-153" y="8687"/>
                    <a:pt x="-290" y="9630"/>
                    <a:pt x="162" y="4835"/>
                  </a:cubicBezTo>
                  <a:cubicBezTo>
                    <a:pt x="316" y="3235"/>
                    <a:pt x="242" y="1612"/>
                    <a:pt x="276" y="0"/>
                  </a:cubicBezTo>
                  <a:close/>
                </a:path>
              </a:pathLst>
            </a:custGeom>
            <a:grpFill/>
            <a:ln w="5715" cap="flat">
              <a:noFill/>
              <a:prstDash val="solid"/>
              <a:miter/>
            </a:ln>
          </p:spPr>
          <p:txBody>
            <a:bodyPr rtlCol="0" anchor="ctr"/>
            <a:lstStyle/>
            <a:p>
              <a:endParaRPr lang="zh-CN" altLang="en-US"/>
            </a:p>
          </p:txBody>
        </p:sp>
        <p:sp>
          <p:nvSpPr>
            <p:cNvPr id="3380" name="任意多边形: 形状 3379">
              <a:extLst>
                <a:ext uri="{FF2B5EF4-FFF2-40B4-BE49-F238E27FC236}">
                  <a16:creationId xmlns:a16="http://schemas.microsoft.com/office/drawing/2014/main" id="{7C61BE4F-84D3-241D-1B88-AEA7E7006927}"/>
                </a:ext>
              </a:extLst>
            </p:cNvPr>
            <p:cNvSpPr/>
            <p:nvPr/>
          </p:nvSpPr>
          <p:spPr>
            <a:xfrm>
              <a:off x="8496303" y="1341279"/>
              <a:ext cx="16315" cy="25697"/>
            </a:xfrm>
            <a:custGeom>
              <a:avLst/>
              <a:gdLst>
                <a:gd name="connsiteX0" fmla="*/ 15027 w 16315"/>
                <a:gd name="connsiteY0" fmla="*/ 25697 h 25697"/>
                <a:gd name="connsiteX1" fmla="*/ 8 w 16315"/>
                <a:gd name="connsiteY1" fmla="*/ 1723 h 25697"/>
                <a:gd name="connsiteX2" fmla="*/ 6660 w 16315"/>
                <a:gd name="connsiteY2" fmla="*/ 1643 h 25697"/>
                <a:gd name="connsiteX3" fmla="*/ 15027 w 16315"/>
                <a:gd name="connsiteY3" fmla="*/ 25697 h 25697"/>
              </a:gdLst>
              <a:ahLst/>
              <a:cxnLst>
                <a:cxn ang="0">
                  <a:pos x="connsiteX0" y="connsiteY0"/>
                </a:cxn>
                <a:cxn ang="0">
                  <a:pos x="connsiteX1" y="connsiteY1"/>
                </a:cxn>
                <a:cxn ang="0">
                  <a:pos x="connsiteX2" y="connsiteY2"/>
                </a:cxn>
                <a:cxn ang="0">
                  <a:pos x="connsiteX3" y="connsiteY3"/>
                </a:cxn>
              </a:cxnLst>
              <a:rect l="l" t="t" r="r" b="b"/>
              <a:pathLst>
                <a:path w="16315" h="25697">
                  <a:moveTo>
                    <a:pt x="15027" y="25697"/>
                  </a:moveTo>
                  <a:cubicBezTo>
                    <a:pt x="10043" y="17485"/>
                    <a:pt x="-329" y="13118"/>
                    <a:pt x="8" y="1723"/>
                  </a:cubicBezTo>
                  <a:cubicBezTo>
                    <a:pt x="2237" y="-1461"/>
                    <a:pt x="6603" y="534"/>
                    <a:pt x="6660" y="1643"/>
                  </a:cubicBezTo>
                  <a:cubicBezTo>
                    <a:pt x="7100" y="10478"/>
                    <a:pt x="20433" y="14610"/>
                    <a:pt x="15027" y="25697"/>
                  </a:cubicBezTo>
                  <a:close/>
                </a:path>
              </a:pathLst>
            </a:custGeom>
            <a:grpFill/>
            <a:ln w="5715" cap="flat">
              <a:noFill/>
              <a:prstDash val="solid"/>
              <a:miter/>
            </a:ln>
          </p:spPr>
          <p:txBody>
            <a:bodyPr rtlCol="0" anchor="ctr"/>
            <a:lstStyle/>
            <a:p>
              <a:endParaRPr lang="zh-CN" altLang="en-US"/>
            </a:p>
          </p:txBody>
        </p:sp>
        <p:sp>
          <p:nvSpPr>
            <p:cNvPr id="3381" name="任意多边形: 形状 3380">
              <a:extLst>
                <a:ext uri="{FF2B5EF4-FFF2-40B4-BE49-F238E27FC236}">
                  <a16:creationId xmlns:a16="http://schemas.microsoft.com/office/drawing/2014/main" id="{8763964F-817B-2A06-B2FD-C6471D283B79}"/>
                </a:ext>
              </a:extLst>
            </p:cNvPr>
            <p:cNvSpPr/>
            <p:nvPr/>
          </p:nvSpPr>
          <p:spPr>
            <a:xfrm>
              <a:off x="8521314" y="1361198"/>
              <a:ext cx="16448" cy="18493"/>
            </a:xfrm>
            <a:custGeom>
              <a:avLst/>
              <a:gdLst>
                <a:gd name="connsiteX0" fmla="*/ 16448 w 16448"/>
                <a:gd name="connsiteY0" fmla="*/ 18494 h 18493"/>
                <a:gd name="connsiteX1" fmla="*/ 14802 w 16448"/>
                <a:gd name="connsiteY1" fmla="*/ 18494 h 18493"/>
                <a:gd name="connsiteX2" fmla="*/ 13156 w 16448"/>
                <a:gd name="connsiteY2" fmla="*/ 18494 h 18493"/>
                <a:gd name="connsiteX3" fmla="*/ 0 w 16448"/>
                <a:gd name="connsiteY3" fmla="*/ 8624 h 18493"/>
                <a:gd name="connsiteX4" fmla="*/ 0 w 16448"/>
                <a:gd name="connsiteY4" fmla="*/ 8630 h 18493"/>
                <a:gd name="connsiteX5" fmla="*/ 8087 w 16448"/>
                <a:gd name="connsiteY5" fmla="*/ 0 h 18493"/>
                <a:gd name="connsiteX6" fmla="*/ 16448 w 16448"/>
                <a:gd name="connsiteY6" fmla="*/ 18494 h 18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48" h="18493">
                  <a:moveTo>
                    <a:pt x="16448" y="18494"/>
                  </a:moveTo>
                  <a:lnTo>
                    <a:pt x="14802" y="18494"/>
                  </a:lnTo>
                  <a:lnTo>
                    <a:pt x="13156" y="18494"/>
                  </a:lnTo>
                  <a:cubicBezTo>
                    <a:pt x="8721" y="15271"/>
                    <a:pt x="7361" y="7944"/>
                    <a:pt x="0" y="8624"/>
                  </a:cubicBezTo>
                  <a:lnTo>
                    <a:pt x="0" y="8630"/>
                  </a:lnTo>
                  <a:cubicBezTo>
                    <a:pt x="1978" y="5618"/>
                    <a:pt x="2298" y="1223"/>
                    <a:pt x="8087" y="0"/>
                  </a:cubicBezTo>
                  <a:cubicBezTo>
                    <a:pt x="9464" y="6727"/>
                    <a:pt x="15739" y="11144"/>
                    <a:pt x="16448" y="18494"/>
                  </a:cubicBezTo>
                  <a:close/>
                </a:path>
              </a:pathLst>
            </a:custGeom>
            <a:grpFill/>
            <a:ln w="5715" cap="flat">
              <a:noFill/>
              <a:prstDash val="solid"/>
              <a:miter/>
            </a:ln>
          </p:spPr>
          <p:txBody>
            <a:bodyPr rtlCol="0" anchor="ctr"/>
            <a:lstStyle/>
            <a:p>
              <a:endParaRPr lang="zh-CN" altLang="en-US"/>
            </a:p>
          </p:txBody>
        </p:sp>
        <p:sp>
          <p:nvSpPr>
            <p:cNvPr id="3382" name="任意多边形: 形状 3381">
              <a:extLst>
                <a:ext uri="{FF2B5EF4-FFF2-40B4-BE49-F238E27FC236}">
                  <a16:creationId xmlns:a16="http://schemas.microsoft.com/office/drawing/2014/main" id="{E5682D57-1A07-9554-7829-9A35EDFAA6D5}"/>
                </a:ext>
              </a:extLst>
            </p:cNvPr>
            <p:cNvSpPr/>
            <p:nvPr/>
          </p:nvSpPr>
          <p:spPr>
            <a:xfrm>
              <a:off x="8400520" y="826162"/>
              <a:ext cx="11963" cy="9212"/>
            </a:xfrm>
            <a:custGeom>
              <a:avLst/>
              <a:gdLst>
                <a:gd name="connsiteX0" fmla="*/ 11963 w 11963"/>
                <a:gd name="connsiteY0" fmla="*/ 8068 h 9212"/>
                <a:gd name="connsiteX1" fmla="*/ 53 w 11963"/>
                <a:gd name="connsiteY1" fmla="*/ 4599 h 9212"/>
                <a:gd name="connsiteX2" fmla="*/ 1876 w 11963"/>
                <a:gd name="connsiteY2" fmla="*/ 598 h 9212"/>
                <a:gd name="connsiteX3" fmla="*/ 11963 w 11963"/>
                <a:gd name="connsiteY3" fmla="*/ 8068 h 9212"/>
              </a:gdLst>
              <a:ahLst/>
              <a:cxnLst>
                <a:cxn ang="0">
                  <a:pos x="connsiteX0" y="connsiteY0"/>
                </a:cxn>
                <a:cxn ang="0">
                  <a:pos x="connsiteX1" y="connsiteY1"/>
                </a:cxn>
                <a:cxn ang="0">
                  <a:pos x="connsiteX2" y="connsiteY2"/>
                </a:cxn>
                <a:cxn ang="0">
                  <a:pos x="connsiteX3" y="connsiteY3"/>
                </a:cxn>
              </a:cxnLst>
              <a:rect l="l" t="t" r="r" b="b"/>
              <a:pathLst>
                <a:path w="11963" h="9212">
                  <a:moveTo>
                    <a:pt x="11963" y="8068"/>
                  </a:moveTo>
                  <a:cubicBezTo>
                    <a:pt x="6877" y="8771"/>
                    <a:pt x="1974" y="11560"/>
                    <a:pt x="53" y="4599"/>
                  </a:cubicBezTo>
                  <a:cubicBezTo>
                    <a:pt x="-261" y="3467"/>
                    <a:pt x="871" y="970"/>
                    <a:pt x="1876" y="598"/>
                  </a:cubicBezTo>
                  <a:cubicBezTo>
                    <a:pt x="8357" y="-1773"/>
                    <a:pt x="9540" y="3359"/>
                    <a:pt x="11963" y="8068"/>
                  </a:cubicBezTo>
                  <a:close/>
                </a:path>
              </a:pathLst>
            </a:custGeom>
            <a:grpFill/>
            <a:ln w="5715" cap="flat">
              <a:noFill/>
              <a:prstDash val="solid"/>
              <a:miter/>
            </a:ln>
          </p:spPr>
          <p:txBody>
            <a:bodyPr rtlCol="0" anchor="ctr"/>
            <a:lstStyle/>
            <a:p>
              <a:endParaRPr lang="zh-CN" altLang="en-US"/>
            </a:p>
          </p:txBody>
        </p:sp>
        <p:sp>
          <p:nvSpPr>
            <p:cNvPr id="3383" name="任意多边形: 形状 3382">
              <a:extLst>
                <a:ext uri="{FF2B5EF4-FFF2-40B4-BE49-F238E27FC236}">
                  <a16:creationId xmlns:a16="http://schemas.microsoft.com/office/drawing/2014/main" id="{CF3C1951-5A72-0F87-BE33-3E6DAC0BD4F3}"/>
                </a:ext>
              </a:extLst>
            </p:cNvPr>
            <p:cNvSpPr/>
            <p:nvPr/>
          </p:nvSpPr>
          <p:spPr>
            <a:xfrm>
              <a:off x="8432502" y="1408465"/>
              <a:ext cx="9893" cy="11865"/>
            </a:xfrm>
            <a:custGeom>
              <a:avLst/>
              <a:gdLst>
                <a:gd name="connsiteX0" fmla="*/ 9894 w 9893"/>
                <a:gd name="connsiteY0" fmla="*/ 4116 h 11865"/>
                <a:gd name="connsiteX1" fmla="*/ 1316 w 9893"/>
                <a:gd name="connsiteY1" fmla="*/ 11866 h 11865"/>
                <a:gd name="connsiteX2" fmla="*/ 3876 w 9893"/>
                <a:gd name="connsiteY2" fmla="*/ 59 h 11865"/>
                <a:gd name="connsiteX3" fmla="*/ 9894 w 9893"/>
                <a:gd name="connsiteY3" fmla="*/ 4116 h 11865"/>
                <a:gd name="connsiteX4" fmla="*/ 9894 w 9893"/>
                <a:gd name="connsiteY4" fmla="*/ 4116 h 11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93" h="11865">
                  <a:moveTo>
                    <a:pt x="9894" y="4116"/>
                  </a:moveTo>
                  <a:cubicBezTo>
                    <a:pt x="8162" y="7414"/>
                    <a:pt x="6288" y="10569"/>
                    <a:pt x="1316" y="11866"/>
                  </a:cubicBezTo>
                  <a:cubicBezTo>
                    <a:pt x="-644" y="7208"/>
                    <a:pt x="-879" y="2911"/>
                    <a:pt x="3876" y="59"/>
                  </a:cubicBezTo>
                  <a:cubicBezTo>
                    <a:pt x="4756" y="-467"/>
                    <a:pt x="7831" y="2671"/>
                    <a:pt x="9894" y="4116"/>
                  </a:cubicBezTo>
                  <a:lnTo>
                    <a:pt x="9894" y="4116"/>
                  </a:lnTo>
                  <a:close/>
                </a:path>
              </a:pathLst>
            </a:custGeom>
            <a:grpFill/>
            <a:ln w="5715" cap="flat">
              <a:noFill/>
              <a:prstDash val="solid"/>
              <a:miter/>
            </a:ln>
          </p:spPr>
          <p:txBody>
            <a:bodyPr rtlCol="0" anchor="ctr"/>
            <a:lstStyle/>
            <a:p>
              <a:endParaRPr lang="zh-CN" altLang="en-US"/>
            </a:p>
          </p:txBody>
        </p:sp>
        <p:sp>
          <p:nvSpPr>
            <p:cNvPr id="3384" name="任意多边形: 形状 3383">
              <a:extLst>
                <a:ext uri="{FF2B5EF4-FFF2-40B4-BE49-F238E27FC236}">
                  <a16:creationId xmlns:a16="http://schemas.microsoft.com/office/drawing/2014/main" id="{982834CD-4FCE-688A-CB73-FE4A5FB12EB6}"/>
                </a:ext>
              </a:extLst>
            </p:cNvPr>
            <p:cNvSpPr/>
            <p:nvPr/>
          </p:nvSpPr>
          <p:spPr>
            <a:xfrm>
              <a:off x="8414129" y="1216266"/>
              <a:ext cx="9435" cy="7926"/>
            </a:xfrm>
            <a:custGeom>
              <a:avLst/>
              <a:gdLst>
                <a:gd name="connsiteX0" fmla="*/ 5029 w 9435"/>
                <a:gd name="connsiteY0" fmla="*/ 7927 h 7926"/>
                <a:gd name="connsiteX1" fmla="*/ 0 w 9435"/>
                <a:gd name="connsiteY1" fmla="*/ 2543 h 7926"/>
                <a:gd name="connsiteX2" fmla="*/ 3263 w 9435"/>
                <a:gd name="connsiteY2" fmla="*/ 109 h 7926"/>
                <a:gd name="connsiteX3" fmla="*/ 9401 w 9435"/>
                <a:gd name="connsiteY3" fmla="*/ 4418 h 7926"/>
                <a:gd name="connsiteX4" fmla="*/ 5029 w 9435"/>
                <a:gd name="connsiteY4" fmla="*/ 7927 h 7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5" h="7926">
                  <a:moveTo>
                    <a:pt x="5029" y="7927"/>
                  </a:moveTo>
                  <a:cubicBezTo>
                    <a:pt x="2040" y="7235"/>
                    <a:pt x="-23" y="5675"/>
                    <a:pt x="0" y="2543"/>
                  </a:cubicBezTo>
                  <a:cubicBezTo>
                    <a:pt x="12" y="697"/>
                    <a:pt x="1635" y="-354"/>
                    <a:pt x="3263" y="109"/>
                  </a:cubicBezTo>
                  <a:cubicBezTo>
                    <a:pt x="5744" y="817"/>
                    <a:pt x="8978" y="1520"/>
                    <a:pt x="9401" y="4418"/>
                  </a:cubicBezTo>
                  <a:cubicBezTo>
                    <a:pt x="9761" y="6870"/>
                    <a:pt x="7190" y="7670"/>
                    <a:pt x="5029" y="7927"/>
                  </a:cubicBezTo>
                  <a:close/>
                </a:path>
              </a:pathLst>
            </a:custGeom>
            <a:grpFill/>
            <a:ln w="5715" cap="flat">
              <a:noFill/>
              <a:prstDash val="solid"/>
              <a:miter/>
            </a:ln>
          </p:spPr>
          <p:txBody>
            <a:bodyPr rtlCol="0" anchor="ctr"/>
            <a:lstStyle/>
            <a:p>
              <a:endParaRPr lang="zh-CN" altLang="en-US"/>
            </a:p>
          </p:txBody>
        </p:sp>
        <p:sp>
          <p:nvSpPr>
            <p:cNvPr id="3385" name="任意多边形: 形状 3384">
              <a:extLst>
                <a:ext uri="{FF2B5EF4-FFF2-40B4-BE49-F238E27FC236}">
                  <a16:creationId xmlns:a16="http://schemas.microsoft.com/office/drawing/2014/main" id="{AE2598D5-E774-612A-C368-6775EC8930C8}"/>
                </a:ext>
              </a:extLst>
            </p:cNvPr>
            <p:cNvSpPr/>
            <p:nvPr/>
          </p:nvSpPr>
          <p:spPr>
            <a:xfrm>
              <a:off x="8469022" y="1348014"/>
              <a:ext cx="8641" cy="13727"/>
            </a:xfrm>
            <a:custGeom>
              <a:avLst/>
              <a:gdLst>
                <a:gd name="connsiteX0" fmla="*/ 0 w 8641"/>
                <a:gd name="connsiteY0" fmla="*/ 0 h 13727"/>
                <a:gd name="connsiteX1" fmla="*/ 8424 w 8641"/>
                <a:gd name="connsiteY1" fmla="*/ 13727 h 13727"/>
                <a:gd name="connsiteX2" fmla="*/ 0 w 8641"/>
                <a:gd name="connsiteY2" fmla="*/ 0 h 13727"/>
              </a:gdLst>
              <a:ahLst/>
              <a:cxnLst>
                <a:cxn ang="0">
                  <a:pos x="connsiteX0" y="connsiteY0"/>
                </a:cxn>
                <a:cxn ang="0">
                  <a:pos x="connsiteX1" y="connsiteY1"/>
                </a:cxn>
                <a:cxn ang="0">
                  <a:pos x="connsiteX2" y="connsiteY2"/>
                </a:cxn>
              </a:cxnLst>
              <a:rect l="l" t="t" r="r" b="b"/>
              <a:pathLst>
                <a:path w="8641" h="13727">
                  <a:moveTo>
                    <a:pt x="0" y="0"/>
                  </a:moveTo>
                  <a:cubicBezTo>
                    <a:pt x="4281" y="4732"/>
                    <a:pt x="9813" y="5601"/>
                    <a:pt x="8424" y="13727"/>
                  </a:cubicBezTo>
                  <a:cubicBezTo>
                    <a:pt x="5166" y="9464"/>
                    <a:pt x="269" y="8704"/>
                    <a:pt x="0" y="0"/>
                  </a:cubicBezTo>
                  <a:close/>
                </a:path>
              </a:pathLst>
            </a:custGeom>
            <a:grpFill/>
            <a:ln w="5715" cap="flat">
              <a:noFill/>
              <a:prstDash val="solid"/>
              <a:miter/>
            </a:ln>
          </p:spPr>
          <p:txBody>
            <a:bodyPr rtlCol="0" anchor="ctr"/>
            <a:lstStyle/>
            <a:p>
              <a:endParaRPr lang="zh-CN" altLang="en-US"/>
            </a:p>
          </p:txBody>
        </p:sp>
        <p:sp>
          <p:nvSpPr>
            <p:cNvPr id="3386" name="任意多边形: 形状 3385">
              <a:extLst>
                <a:ext uri="{FF2B5EF4-FFF2-40B4-BE49-F238E27FC236}">
                  <a16:creationId xmlns:a16="http://schemas.microsoft.com/office/drawing/2014/main" id="{97C1DABF-2752-B1B8-ED63-BC3C8AA365D6}"/>
                </a:ext>
              </a:extLst>
            </p:cNvPr>
            <p:cNvSpPr/>
            <p:nvPr/>
          </p:nvSpPr>
          <p:spPr>
            <a:xfrm>
              <a:off x="8442396" y="1410058"/>
              <a:ext cx="9864" cy="5056"/>
            </a:xfrm>
            <a:custGeom>
              <a:avLst/>
              <a:gdLst>
                <a:gd name="connsiteX0" fmla="*/ 9864 w 9864"/>
                <a:gd name="connsiteY0" fmla="*/ 2530 h 5056"/>
                <a:gd name="connsiteX1" fmla="*/ 0 w 9864"/>
                <a:gd name="connsiteY1" fmla="*/ 2524 h 5056"/>
                <a:gd name="connsiteX2" fmla="*/ 0 w 9864"/>
                <a:gd name="connsiteY2" fmla="*/ 2530 h 5056"/>
                <a:gd name="connsiteX3" fmla="*/ 9864 w 9864"/>
                <a:gd name="connsiteY3" fmla="*/ 2530 h 5056"/>
              </a:gdLst>
              <a:ahLst/>
              <a:cxnLst>
                <a:cxn ang="0">
                  <a:pos x="connsiteX0" y="connsiteY0"/>
                </a:cxn>
                <a:cxn ang="0">
                  <a:pos x="connsiteX1" y="connsiteY1"/>
                </a:cxn>
                <a:cxn ang="0">
                  <a:pos x="connsiteX2" y="connsiteY2"/>
                </a:cxn>
                <a:cxn ang="0">
                  <a:pos x="connsiteX3" y="connsiteY3"/>
                </a:cxn>
              </a:cxnLst>
              <a:rect l="l" t="t" r="r" b="b"/>
              <a:pathLst>
                <a:path w="9864" h="5056">
                  <a:moveTo>
                    <a:pt x="9864" y="2530"/>
                  </a:moveTo>
                  <a:cubicBezTo>
                    <a:pt x="6572" y="7753"/>
                    <a:pt x="3286" y="3399"/>
                    <a:pt x="0" y="2524"/>
                  </a:cubicBezTo>
                  <a:lnTo>
                    <a:pt x="0" y="2530"/>
                  </a:lnTo>
                  <a:cubicBezTo>
                    <a:pt x="3286" y="-2694"/>
                    <a:pt x="6578" y="1650"/>
                    <a:pt x="9864" y="2530"/>
                  </a:cubicBezTo>
                  <a:close/>
                </a:path>
              </a:pathLst>
            </a:custGeom>
            <a:grpFill/>
            <a:ln w="5715" cap="flat">
              <a:noFill/>
              <a:prstDash val="solid"/>
              <a:miter/>
            </a:ln>
          </p:spPr>
          <p:txBody>
            <a:bodyPr rtlCol="0" anchor="ctr"/>
            <a:lstStyle/>
            <a:p>
              <a:endParaRPr lang="zh-CN" altLang="en-US"/>
            </a:p>
          </p:txBody>
        </p:sp>
        <p:sp>
          <p:nvSpPr>
            <p:cNvPr id="3387" name="任意多边形: 形状 3386">
              <a:extLst>
                <a:ext uri="{FF2B5EF4-FFF2-40B4-BE49-F238E27FC236}">
                  <a16:creationId xmlns:a16="http://schemas.microsoft.com/office/drawing/2014/main" id="{C85D4FF0-A722-FBCC-2A9D-6A62AFF4CB23}"/>
                </a:ext>
              </a:extLst>
            </p:cNvPr>
            <p:cNvSpPr/>
            <p:nvPr/>
          </p:nvSpPr>
          <p:spPr>
            <a:xfrm>
              <a:off x="8475280" y="1382984"/>
              <a:ext cx="6577" cy="6577"/>
            </a:xfrm>
            <a:custGeom>
              <a:avLst/>
              <a:gdLst>
                <a:gd name="connsiteX0" fmla="*/ 0 w 6577"/>
                <a:gd name="connsiteY0" fmla="*/ 0 h 6577"/>
                <a:gd name="connsiteX1" fmla="*/ 6578 w 6577"/>
                <a:gd name="connsiteY1" fmla="*/ 6572 h 6577"/>
                <a:gd name="connsiteX2" fmla="*/ 6578 w 6577"/>
                <a:gd name="connsiteY2" fmla="*/ 6578 h 6577"/>
                <a:gd name="connsiteX3" fmla="*/ 0 w 6577"/>
                <a:gd name="connsiteY3" fmla="*/ 0 h 6577"/>
                <a:gd name="connsiteX4" fmla="*/ 0 w 6577"/>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6577">
                  <a:moveTo>
                    <a:pt x="0" y="0"/>
                  </a:moveTo>
                  <a:cubicBezTo>
                    <a:pt x="4275" y="103"/>
                    <a:pt x="6469" y="2297"/>
                    <a:pt x="6578" y="6572"/>
                  </a:cubicBezTo>
                  <a:lnTo>
                    <a:pt x="6578" y="6578"/>
                  </a:lnTo>
                  <a:cubicBezTo>
                    <a:pt x="2303" y="6464"/>
                    <a:pt x="120" y="4263"/>
                    <a:pt x="0" y="0"/>
                  </a:cubicBezTo>
                  <a:lnTo>
                    <a:pt x="0" y="0"/>
                  </a:lnTo>
                  <a:close/>
                </a:path>
              </a:pathLst>
            </a:custGeom>
            <a:grpFill/>
            <a:ln w="5715" cap="flat">
              <a:noFill/>
              <a:prstDash val="solid"/>
              <a:miter/>
            </a:ln>
          </p:spPr>
          <p:txBody>
            <a:bodyPr rtlCol="0" anchor="ctr"/>
            <a:lstStyle/>
            <a:p>
              <a:endParaRPr lang="zh-CN" altLang="en-US"/>
            </a:p>
          </p:txBody>
        </p:sp>
        <p:sp>
          <p:nvSpPr>
            <p:cNvPr id="3388" name="任意多边形: 形状 3387">
              <a:extLst>
                <a:ext uri="{FF2B5EF4-FFF2-40B4-BE49-F238E27FC236}">
                  <a16:creationId xmlns:a16="http://schemas.microsoft.com/office/drawing/2014/main" id="{70DC2898-F238-B5D0-4CFE-A8C239926C1B}"/>
                </a:ext>
              </a:extLst>
            </p:cNvPr>
            <p:cNvSpPr/>
            <p:nvPr/>
          </p:nvSpPr>
          <p:spPr>
            <a:xfrm>
              <a:off x="8526911" y="1116539"/>
              <a:ext cx="5647" cy="5779"/>
            </a:xfrm>
            <a:custGeom>
              <a:avLst/>
              <a:gdLst>
                <a:gd name="connsiteX0" fmla="*/ 4273 w 5647"/>
                <a:gd name="connsiteY0" fmla="*/ 0 h 5779"/>
                <a:gd name="connsiteX1" fmla="*/ 4616 w 5647"/>
                <a:gd name="connsiteY1" fmla="*/ 5389 h 5779"/>
                <a:gd name="connsiteX2" fmla="*/ 50 w 5647"/>
                <a:gd name="connsiteY2" fmla="*/ 2800 h 5779"/>
                <a:gd name="connsiteX3" fmla="*/ 4273 w 5647"/>
                <a:gd name="connsiteY3" fmla="*/ 11 h 5779"/>
                <a:gd name="connsiteX4" fmla="*/ 4273 w 5647"/>
                <a:gd name="connsiteY4" fmla="*/ 0 h 5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 h="5779">
                  <a:moveTo>
                    <a:pt x="4273" y="0"/>
                  </a:moveTo>
                  <a:cubicBezTo>
                    <a:pt x="4508" y="1835"/>
                    <a:pt x="7016" y="3961"/>
                    <a:pt x="4616" y="5389"/>
                  </a:cubicBezTo>
                  <a:cubicBezTo>
                    <a:pt x="2621" y="6578"/>
                    <a:pt x="364" y="4858"/>
                    <a:pt x="50" y="2800"/>
                  </a:cubicBezTo>
                  <a:cubicBezTo>
                    <a:pt x="-413" y="-246"/>
                    <a:pt x="2450" y="377"/>
                    <a:pt x="4273" y="11"/>
                  </a:cubicBezTo>
                  <a:lnTo>
                    <a:pt x="4273" y="0"/>
                  </a:lnTo>
                  <a:close/>
                </a:path>
              </a:pathLst>
            </a:custGeom>
            <a:grpFill/>
            <a:ln w="5715" cap="flat">
              <a:noFill/>
              <a:prstDash val="solid"/>
              <a:miter/>
            </a:ln>
          </p:spPr>
          <p:txBody>
            <a:bodyPr rtlCol="0" anchor="ctr"/>
            <a:lstStyle/>
            <a:p>
              <a:endParaRPr lang="zh-CN" altLang="en-US"/>
            </a:p>
          </p:txBody>
        </p:sp>
        <p:sp>
          <p:nvSpPr>
            <p:cNvPr id="3389" name="任意多边形: 形状 3388">
              <a:extLst>
                <a:ext uri="{FF2B5EF4-FFF2-40B4-BE49-F238E27FC236}">
                  <a16:creationId xmlns:a16="http://schemas.microsoft.com/office/drawing/2014/main" id="{92BDF52F-76DD-CB2B-6C8A-180B07D63C62}"/>
                </a:ext>
              </a:extLst>
            </p:cNvPr>
            <p:cNvSpPr/>
            <p:nvPr/>
          </p:nvSpPr>
          <p:spPr>
            <a:xfrm>
              <a:off x="8448968" y="1307317"/>
              <a:ext cx="6577" cy="6589"/>
            </a:xfrm>
            <a:custGeom>
              <a:avLst/>
              <a:gdLst>
                <a:gd name="connsiteX0" fmla="*/ 6578 w 6577"/>
                <a:gd name="connsiteY0" fmla="*/ 6589 h 6589"/>
                <a:gd name="connsiteX1" fmla="*/ 0 w 6577"/>
                <a:gd name="connsiteY1" fmla="*/ 0 h 6589"/>
                <a:gd name="connsiteX2" fmla="*/ 6578 w 6577"/>
                <a:gd name="connsiteY2" fmla="*/ 6589 h 6589"/>
              </a:gdLst>
              <a:ahLst/>
              <a:cxnLst>
                <a:cxn ang="0">
                  <a:pos x="connsiteX0" y="connsiteY0"/>
                </a:cxn>
                <a:cxn ang="0">
                  <a:pos x="connsiteX1" y="connsiteY1"/>
                </a:cxn>
                <a:cxn ang="0">
                  <a:pos x="connsiteX2" y="connsiteY2"/>
                </a:cxn>
              </a:cxnLst>
              <a:rect l="l" t="t" r="r" b="b"/>
              <a:pathLst>
                <a:path w="6577" h="6589">
                  <a:moveTo>
                    <a:pt x="6578" y="6589"/>
                  </a:moveTo>
                  <a:cubicBezTo>
                    <a:pt x="2309" y="6469"/>
                    <a:pt x="114" y="4275"/>
                    <a:pt x="0" y="0"/>
                  </a:cubicBezTo>
                  <a:cubicBezTo>
                    <a:pt x="3126" y="1269"/>
                    <a:pt x="5326" y="3458"/>
                    <a:pt x="6578" y="6589"/>
                  </a:cubicBezTo>
                  <a:close/>
                </a:path>
              </a:pathLst>
            </a:custGeom>
            <a:grpFill/>
            <a:ln w="5715" cap="flat">
              <a:noFill/>
              <a:prstDash val="solid"/>
              <a:miter/>
            </a:ln>
          </p:spPr>
          <p:txBody>
            <a:bodyPr rtlCol="0" anchor="ctr"/>
            <a:lstStyle/>
            <a:p>
              <a:endParaRPr lang="zh-CN" altLang="en-US"/>
            </a:p>
          </p:txBody>
        </p:sp>
        <p:sp>
          <p:nvSpPr>
            <p:cNvPr id="3390" name="任意多边形: 形状 3389">
              <a:extLst>
                <a:ext uri="{FF2B5EF4-FFF2-40B4-BE49-F238E27FC236}">
                  <a16:creationId xmlns:a16="http://schemas.microsoft.com/office/drawing/2014/main" id="{FB83383E-1406-E3DE-0077-0C2FC3243B5E}"/>
                </a:ext>
              </a:extLst>
            </p:cNvPr>
            <p:cNvSpPr/>
            <p:nvPr/>
          </p:nvSpPr>
          <p:spPr>
            <a:xfrm>
              <a:off x="8429240" y="1294173"/>
              <a:ext cx="7880" cy="6572"/>
            </a:xfrm>
            <a:custGeom>
              <a:avLst/>
              <a:gdLst>
                <a:gd name="connsiteX0" fmla="*/ 6595 w 7880"/>
                <a:gd name="connsiteY0" fmla="*/ 6561 h 6572"/>
                <a:gd name="connsiteX1" fmla="*/ 0 w 7880"/>
                <a:gd name="connsiteY1" fmla="*/ 6572 h 6572"/>
                <a:gd name="connsiteX2" fmla="*/ 3303 w 7880"/>
                <a:gd name="connsiteY2" fmla="*/ 0 h 6572"/>
                <a:gd name="connsiteX3" fmla="*/ 6578 w 7880"/>
                <a:gd name="connsiteY3" fmla="*/ 3275 h 6572"/>
                <a:gd name="connsiteX4" fmla="*/ 7738 w 7880"/>
                <a:gd name="connsiteY4" fmla="*/ 5458 h 6572"/>
                <a:gd name="connsiteX5" fmla="*/ 6595 w 7880"/>
                <a:gd name="connsiteY5" fmla="*/ 6561 h 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80" h="6572">
                  <a:moveTo>
                    <a:pt x="6595" y="6561"/>
                  </a:moveTo>
                  <a:cubicBezTo>
                    <a:pt x="4395" y="6567"/>
                    <a:pt x="2200" y="6567"/>
                    <a:pt x="0" y="6572"/>
                  </a:cubicBezTo>
                  <a:cubicBezTo>
                    <a:pt x="1103" y="4383"/>
                    <a:pt x="2200" y="2189"/>
                    <a:pt x="3303" y="0"/>
                  </a:cubicBezTo>
                  <a:cubicBezTo>
                    <a:pt x="4395" y="1092"/>
                    <a:pt x="5487" y="2183"/>
                    <a:pt x="6578" y="3275"/>
                  </a:cubicBezTo>
                  <a:cubicBezTo>
                    <a:pt x="7733" y="4000"/>
                    <a:pt x="8121" y="4726"/>
                    <a:pt x="7738" y="5458"/>
                  </a:cubicBezTo>
                  <a:cubicBezTo>
                    <a:pt x="7361" y="6195"/>
                    <a:pt x="6978" y="6561"/>
                    <a:pt x="6595" y="6561"/>
                  </a:cubicBezTo>
                  <a:close/>
                </a:path>
              </a:pathLst>
            </a:custGeom>
            <a:grpFill/>
            <a:ln w="5715" cap="flat">
              <a:noFill/>
              <a:prstDash val="solid"/>
              <a:miter/>
            </a:ln>
          </p:spPr>
          <p:txBody>
            <a:bodyPr rtlCol="0" anchor="ctr"/>
            <a:lstStyle/>
            <a:p>
              <a:endParaRPr lang="zh-CN" altLang="en-US"/>
            </a:p>
          </p:txBody>
        </p:sp>
        <p:sp>
          <p:nvSpPr>
            <p:cNvPr id="3391" name="任意多边形: 形状 3390">
              <a:extLst>
                <a:ext uri="{FF2B5EF4-FFF2-40B4-BE49-F238E27FC236}">
                  <a16:creationId xmlns:a16="http://schemas.microsoft.com/office/drawing/2014/main" id="{3BD019BF-81AF-EF40-DB6C-25A184566F6A}"/>
                </a:ext>
              </a:extLst>
            </p:cNvPr>
            <p:cNvSpPr/>
            <p:nvPr/>
          </p:nvSpPr>
          <p:spPr>
            <a:xfrm>
              <a:off x="8554204" y="1135242"/>
              <a:ext cx="4308" cy="4328"/>
            </a:xfrm>
            <a:custGeom>
              <a:avLst/>
              <a:gdLst>
                <a:gd name="connsiteX0" fmla="*/ 0 w 4308"/>
                <a:gd name="connsiteY0" fmla="*/ 4329 h 4328"/>
                <a:gd name="connsiteX1" fmla="*/ 3097 w 4308"/>
                <a:gd name="connsiteY1" fmla="*/ 83 h 4328"/>
                <a:gd name="connsiteX2" fmla="*/ 4218 w 4308"/>
                <a:gd name="connsiteY2" fmla="*/ 1197 h 4328"/>
                <a:gd name="connsiteX3" fmla="*/ 0 w 4308"/>
                <a:gd name="connsiteY3" fmla="*/ 4323 h 4328"/>
                <a:gd name="connsiteX4" fmla="*/ 0 w 4308"/>
                <a:gd name="connsiteY4" fmla="*/ 4329 h 43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8" h="4328">
                  <a:moveTo>
                    <a:pt x="0" y="4329"/>
                  </a:moveTo>
                  <a:cubicBezTo>
                    <a:pt x="497" y="2506"/>
                    <a:pt x="-652" y="-540"/>
                    <a:pt x="3097" y="83"/>
                  </a:cubicBezTo>
                  <a:cubicBezTo>
                    <a:pt x="3532" y="157"/>
                    <a:pt x="4144" y="757"/>
                    <a:pt x="4218" y="1197"/>
                  </a:cubicBezTo>
                  <a:cubicBezTo>
                    <a:pt x="4875" y="4957"/>
                    <a:pt x="1817" y="3820"/>
                    <a:pt x="0" y="4323"/>
                  </a:cubicBezTo>
                  <a:lnTo>
                    <a:pt x="0" y="4329"/>
                  </a:lnTo>
                  <a:close/>
                </a:path>
              </a:pathLst>
            </a:custGeom>
            <a:grpFill/>
            <a:ln w="5715" cap="flat">
              <a:noFill/>
              <a:prstDash val="solid"/>
              <a:miter/>
            </a:ln>
          </p:spPr>
          <p:txBody>
            <a:bodyPr rtlCol="0" anchor="ctr"/>
            <a:lstStyle/>
            <a:p>
              <a:endParaRPr lang="zh-CN" altLang="en-US"/>
            </a:p>
          </p:txBody>
        </p:sp>
        <p:sp>
          <p:nvSpPr>
            <p:cNvPr id="3392" name="任意多边形: 形状 3391">
              <a:extLst>
                <a:ext uri="{FF2B5EF4-FFF2-40B4-BE49-F238E27FC236}">
                  <a16:creationId xmlns:a16="http://schemas.microsoft.com/office/drawing/2014/main" id="{0B9AE356-1F1F-BE8E-E35E-C9112FA7E6E0}"/>
                </a:ext>
              </a:extLst>
            </p:cNvPr>
            <p:cNvSpPr/>
            <p:nvPr/>
          </p:nvSpPr>
          <p:spPr>
            <a:xfrm>
              <a:off x="8518028" y="1369822"/>
              <a:ext cx="4600" cy="5203"/>
            </a:xfrm>
            <a:custGeom>
              <a:avLst/>
              <a:gdLst>
                <a:gd name="connsiteX0" fmla="*/ 3292 w 4600"/>
                <a:gd name="connsiteY0" fmla="*/ 0 h 5203"/>
                <a:gd name="connsiteX1" fmla="*/ 3549 w 4600"/>
                <a:gd name="connsiteY1" fmla="*/ 5069 h 5203"/>
                <a:gd name="connsiteX2" fmla="*/ 0 w 4600"/>
                <a:gd name="connsiteY2" fmla="*/ 0 h 5203"/>
                <a:gd name="connsiteX3" fmla="*/ 0 w 4600"/>
                <a:gd name="connsiteY3" fmla="*/ 6 h 5203"/>
                <a:gd name="connsiteX4" fmla="*/ 3286 w 4600"/>
                <a:gd name="connsiteY4" fmla="*/ 6 h 5203"/>
                <a:gd name="connsiteX5" fmla="*/ 3286 w 4600"/>
                <a:gd name="connsiteY5" fmla="*/ 0 h 5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0" h="5203">
                  <a:moveTo>
                    <a:pt x="3292" y="0"/>
                  </a:moveTo>
                  <a:cubicBezTo>
                    <a:pt x="3486" y="1766"/>
                    <a:pt x="5966" y="4441"/>
                    <a:pt x="3549" y="5069"/>
                  </a:cubicBezTo>
                  <a:cubicBezTo>
                    <a:pt x="132" y="5949"/>
                    <a:pt x="434" y="2297"/>
                    <a:pt x="0" y="0"/>
                  </a:cubicBezTo>
                  <a:lnTo>
                    <a:pt x="0" y="6"/>
                  </a:lnTo>
                  <a:cubicBezTo>
                    <a:pt x="1097" y="6"/>
                    <a:pt x="2195" y="6"/>
                    <a:pt x="3286" y="6"/>
                  </a:cubicBezTo>
                  <a:lnTo>
                    <a:pt x="3286" y="0"/>
                  </a:lnTo>
                  <a:close/>
                </a:path>
              </a:pathLst>
            </a:custGeom>
            <a:grpFill/>
            <a:ln w="5715" cap="flat">
              <a:noFill/>
              <a:prstDash val="solid"/>
              <a:miter/>
            </a:ln>
          </p:spPr>
          <p:txBody>
            <a:bodyPr rtlCol="0" anchor="ctr"/>
            <a:lstStyle/>
            <a:p>
              <a:endParaRPr lang="zh-CN" altLang="en-US"/>
            </a:p>
          </p:txBody>
        </p:sp>
        <p:sp>
          <p:nvSpPr>
            <p:cNvPr id="3393" name="任意多边形: 形状 3392">
              <a:extLst>
                <a:ext uri="{FF2B5EF4-FFF2-40B4-BE49-F238E27FC236}">
                  <a16:creationId xmlns:a16="http://schemas.microsoft.com/office/drawing/2014/main" id="{277DC463-E88F-6CCF-3CAA-B586A3CE9977}"/>
                </a:ext>
              </a:extLst>
            </p:cNvPr>
            <p:cNvSpPr/>
            <p:nvPr/>
          </p:nvSpPr>
          <p:spPr>
            <a:xfrm>
              <a:off x="8511406" y="1373120"/>
              <a:ext cx="2937" cy="7143"/>
            </a:xfrm>
            <a:custGeom>
              <a:avLst/>
              <a:gdLst>
                <a:gd name="connsiteX0" fmla="*/ 2930 w 2937"/>
                <a:gd name="connsiteY0" fmla="*/ 4989 h 7143"/>
                <a:gd name="connsiteX1" fmla="*/ 1370 w 2937"/>
                <a:gd name="connsiteY1" fmla="*/ 7144 h 7143"/>
                <a:gd name="connsiteX2" fmla="*/ 107 w 2937"/>
                <a:gd name="connsiteY2" fmla="*/ 3029 h 7143"/>
                <a:gd name="connsiteX3" fmla="*/ 44 w 2937"/>
                <a:gd name="connsiteY3" fmla="*/ 0 h 7143"/>
                <a:gd name="connsiteX4" fmla="*/ 2930 w 2937"/>
                <a:gd name="connsiteY4" fmla="*/ 4989 h 7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7" h="7143">
                  <a:moveTo>
                    <a:pt x="2930" y="4989"/>
                  </a:moveTo>
                  <a:cubicBezTo>
                    <a:pt x="2456" y="5646"/>
                    <a:pt x="1913" y="6395"/>
                    <a:pt x="1370" y="7144"/>
                  </a:cubicBezTo>
                  <a:cubicBezTo>
                    <a:pt x="936" y="5772"/>
                    <a:pt x="399" y="4429"/>
                    <a:pt x="107" y="3029"/>
                  </a:cubicBezTo>
                  <a:cubicBezTo>
                    <a:pt x="-93" y="2057"/>
                    <a:pt x="50" y="1011"/>
                    <a:pt x="44" y="0"/>
                  </a:cubicBezTo>
                  <a:cubicBezTo>
                    <a:pt x="1867" y="1126"/>
                    <a:pt x="3045" y="2640"/>
                    <a:pt x="2930" y="4989"/>
                  </a:cubicBezTo>
                  <a:close/>
                </a:path>
              </a:pathLst>
            </a:custGeom>
            <a:grpFill/>
            <a:ln w="5715" cap="flat">
              <a:noFill/>
              <a:prstDash val="solid"/>
              <a:miter/>
            </a:ln>
          </p:spPr>
          <p:txBody>
            <a:bodyPr rtlCol="0" anchor="ctr"/>
            <a:lstStyle/>
            <a:p>
              <a:endParaRPr lang="zh-CN" altLang="en-US"/>
            </a:p>
          </p:txBody>
        </p:sp>
        <p:sp>
          <p:nvSpPr>
            <p:cNvPr id="3394" name="任意多边形: 形状 3393">
              <a:extLst>
                <a:ext uri="{FF2B5EF4-FFF2-40B4-BE49-F238E27FC236}">
                  <a16:creationId xmlns:a16="http://schemas.microsoft.com/office/drawing/2014/main" id="{B9848EAF-60CB-A0C2-E260-E045FE15FF71}"/>
                </a:ext>
              </a:extLst>
            </p:cNvPr>
            <p:cNvSpPr/>
            <p:nvPr/>
          </p:nvSpPr>
          <p:spPr>
            <a:xfrm>
              <a:off x="8284542" y="1105715"/>
              <a:ext cx="2518" cy="4251"/>
            </a:xfrm>
            <a:custGeom>
              <a:avLst/>
              <a:gdLst>
                <a:gd name="connsiteX0" fmla="*/ 0 w 2518"/>
                <a:gd name="connsiteY0" fmla="*/ 4241 h 4251"/>
                <a:gd name="connsiteX1" fmla="*/ 1217 w 2518"/>
                <a:gd name="connsiteY1" fmla="*/ 0 h 4251"/>
                <a:gd name="connsiteX2" fmla="*/ 0 w 2518"/>
                <a:gd name="connsiteY2" fmla="*/ 4252 h 4251"/>
                <a:gd name="connsiteX3" fmla="*/ 0 w 2518"/>
                <a:gd name="connsiteY3" fmla="*/ 4241 h 4251"/>
              </a:gdLst>
              <a:ahLst/>
              <a:cxnLst>
                <a:cxn ang="0">
                  <a:pos x="connsiteX0" y="connsiteY0"/>
                </a:cxn>
                <a:cxn ang="0">
                  <a:pos x="connsiteX1" y="connsiteY1"/>
                </a:cxn>
                <a:cxn ang="0">
                  <a:pos x="connsiteX2" y="connsiteY2"/>
                </a:cxn>
                <a:cxn ang="0">
                  <a:pos x="connsiteX3" y="connsiteY3"/>
                </a:cxn>
              </a:cxnLst>
              <a:rect l="l" t="t" r="r" b="b"/>
              <a:pathLst>
                <a:path w="2518" h="4251">
                  <a:moveTo>
                    <a:pt x="0" y="4241"/>
                  </a:moveTo>
                  <a:cubicBezTo>
                    <a:pt x="406" y="2829"/>
                    <a:pt x="811" y="1412"/>
                    <a:pt x="1217" y="0"/>
                  </a:cubicBezTo>
                  <a:cubicBezTo>
                    <a:pt x="4218" y="2395"/>
                    <a:pt x="1263" y="3080"/>
                    <a:pt x="0" y="4252"/>
                  </a:cubicBezTo>
                  <a:lnTo>
                    <a:pt x="0" y="4241"/>
                  </a:lnTo>
                  <a:close/>
                </a:path>
              </a:pathLst>
            </a:custGeom>
            <a:grpFill/>
            <a:ln w="5715" cap="flat">
              <a:noFill/>
              <a:prstDash val="solid"/>
              <a:miter/>
            </a:ln>
          </p:spPr>
          <p:txBody>
            <a:bodyPr rtlCol="0" anchor="ctr"/>
            <a:lstStyle/>
            <a:p>
              <a:endParaRPr lang="zh-CN" altLang="en-US"/>
            </a:p>
          </p:txBody>
        </p:sp>
        <p:sp>
          <p:nvSpPr>
            <p:cNvPr id="3395" name="任意多边形: 形状 3394">
              <a:extLst>
                <a:ext uri="{FF2B5EF4-FFF2-40B4-BE49-F238E27FC236}">
                  <a16:creationId xmlns:a16="http://schemas.microsoft.com/office/drawing/2014/main" id="{3BC1C240-FA7E-D0AC-C364-690954F07992}"/>
                </a:ext>
              </a:extLst>
            </p:cNvPr>
            <p:cNvSpPr/>
            <p:nvPr/>
          </p:nvSpPr>
          <p:spPr>
            <a:xfrm>
              <a:off x="8418365" y="817204"/>
              <a:ext cx="4296" cy="2389"/>
            </a:xfrm>
            <a:custGeom>
              <a:avLst/>
              <a:gdLst>
                <a:gd name="connsiteX0" fmla="*/ 3514 w 4296"/>
                <a:gd name="connsiteY0" fmla="*/ 1303 h 2389"/>
                <a:gd name="connsiteX1" fmla="*/ 896 w 4296"/>
                <a:gd name="connsiteY1" fmla="*/ 2343 h 2389"/>
                <a:gd name="connsiteX2" fmla="*/ 1285 w 4296"/>
                <a:gd name="connsiteY2" fmla="*/ 354 h 2389"/>
                <a:gd name="connsiteX3" fmla="*/ 4297 w 4296"/>
                <a:gd name="connsiteY3" fmla="*/ 0 h 2389"/>
                <a:gd name="connsiteX4" fmla="*/ 3514 w 4296"/>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9">
                  <a:moveTo>
                    <a:pt x="3514" y="1303"/>
                  </a:moveTo>
                  <a:cubicBezTo>
                    <a:pt x="2628" y="1686"/>
                    <a:pt x="1502" y="2606"/>
                    <a:pt x="896" y="2343"/>
                  </a:cubicBezTo>
                  <a:cubicBezTo>
                    <a:pt x="-464" y="1749"/>
                    <a:pt x="-230" y="732"/>
                    <a:pt x="1285" y="354"/>
                  </a:cubicBezTo>
                  <a:cubicBezTo>
                    <a:pt x="2256" y="114"/>
                    <a:pt x="3291" y="109"/>
                    <a:pt x="4297" y="0"/>
                  </a:cubicBezTo>
                  <a:cubicBezTo>
                    <a:pt x="4034" y="434"/>
                    <a:pt x="3777" y="869"/>
                    <a:pt x="3514" y="1303"/>
                  </a:cubicBezTo>
                  <a:close/>
                </a:path>
              </a:pathLst>
            </a:custGeom>
            <a:grpFill/>
            <a:ln w="5715" cap="flat">
              <a:noFill/>
              <a:prstDash val="solid"/>
              <a:miter/>
            </a:ln>
          </p:spPr>
          <p:txBody>
            <a:bodyPr rtlCol="0" anchor="ctr"/>
            <a:lstStyle/>
            <a:p>
              <a:endParaRPr lang="zh-CN" altLang="en-US"/>
            </a:p>
          </p:txBody>
        </p:sp>
        <p:sp>
          <p:nvSpPr>
            <p:cNvPr id="3396" name="任意多边形: 形状 3395">
              <a:extLst>
                <a:ext uri="{FF2B5EF4-FFF2-40B4-BE49-F238E27FC236}">
                  <a16:creationId xmlns:a16="http://schemas.microsoft.com/office/drawing/2014/main" id="{18D25443-1C62-93B4-2946-55B261BAE848}"/>
                </a:ext>
              </a:extLst>
            </p:cNvPr>
            <p:cNvSpPr/>
            <p:nvPr/>
          </p:nvSpPr>
          <p:spPr>
            <a:xfrm>
              <a:off x="8461304" y="1350934"/>
              <a:ext cx="1717" cy="1634"/>
            </a:xfrm>
            <a:custGeom>
              <a:avLst/>
              <a:gdLst>
                <a:gd name="connsiteX0" fmla="*/ 1386 w 1717"/>
                <a:gd name="connsiteY0" fmla="*/ 0 h 1634"/>
                <a:gd name="connsiteX1" fmla="*/ 1689 w 1717"/>
                <a:gd name="connsiteY1" fmla="*/ 1172 h 1634"/>
                <a:gd name="connsiteX2" fmla="*/ 329 w 1717"/>
                <a:gd name="connsiteY2" fmla="*/ 1634 h 1634"/>
                <a:gd name="connsiteX3" fmla="*/ 32 w 1717"/>
                <a:gd name="connsiteY3" fmla="*/ 457 h 1634"/>
                <a:gd name="connsiteX4" fmla="*/ 1386 w 1717"/>
                <a:gd name="connsiteY4" fmla="*/ 0 h 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7" h="1634">
                  <a:moveTo>
                    <a:pt x="1386" y="0"/>
                  </a:moveTo>
                  <a:cubicBezTo>
                    <a:pt x="1500" y="406"/>
                    <a:pt x="1814" y="1069"/>
                    <a:pt x="1689" y="1172"/>
                  </a:cubicBezTo>
                  <a:cubicBezTo>
                    <a:pt x="1334" y="1452"/>
                    <a:pt x="797" y="1497"/>
                    <a:pt x="329" y="1634"/>
                  </a:cubicBezTo>
                  <a:cubicBezTo>
                    <a:pt x="214" y="1223"/>
                    <a:pt x="-100" y="560"/>
                    <a:pt x="32" y="457"/>
                  </a:cubicBezTo>
                  <a:cubicBezTo>
                    <a:pt x="374" y="177"/>
                    <a:pt x="917" y="137"/>
                    <a:pt x="1386" y="0"/>
                  </a:cubicBezTo>
                  <a:close/>
                </a:path>
              </a:pathLst>
            </a:custGeom>
            <a:grpFill/>
            <a:ln w="5715" cap="flat">
              <a:noFill/>
              <a:prstDash val="solid"/>
              <a:miter/>
            </a:ln>
          </p:spPr>
          <p:txBody>
            <a:bodyPr rtlCol="0" anchor="ctr"/>
            <a:lstStyle/>
            <a:p>
              <a:endParaRPr lang="zh-CN" altLang="en-US"/>
            </a:p>
          </p:txBody>
        </p:sp>
        <p:sp>
          <p:nvSpPr>
            <p:cNvPr id="3397" name="任意多边形: 形状 3396">
              <a:extLst>
                <a:ext uri="{FF2B5EF4-FFF2-40B4-BE49-F238E27FC236}">
                  <a16:creationId xmlns:a16="http://schemas.microsoft.com/office/drawing/2014/main" id="{39466894-1EBC-5818-26F3-D94F8C74387E}"/>
                </a:ext>
              </a:extLst>
            </p:cNvPr>
            <p:cNvSpPr/>
            <p:nvPr/>
          </p:nvSpPr>
          <p:spPr>
            <a:xfrm>
              <a:off x="8426763" y="1408061"/>
              <a:ext cx="1587" cy="2440"/>
            </a:xfrm>
            <a:custGeom>
              <a:avLst/>
              <a:gdLst>
                <a:gd name="connsiteX0" fmla="*/ 934 w 1587"/>
                <a:gd name="connsiteY0" fmla="*/ 0 h 2440"/>
                <a:gd name="connsiteX1" fmla="*/ 1585 w 1587"/>
                <a:gd name="connsiteY1" fmla="*/ 1297 h 2440"/>
                <a:gd name="connsiteX2" fmla="*/ 711 w 1587"/>
                <a:gd name="connsiteY2" fmla="*/ 2440 h 2440"/>
                <a:gd name="connsiteX3" fmla="*/ 934 w 1587"/>
                <a:gd name="connsiteY3" fmla="*/ 0 h 2440"/>
              </a:gdLst>
              <a:ahLst/>
              <a:cxnLst>
                <a:cxn ang="0">
                  <a:pos x="connsiteX0" y="connsiteY0"/>
                </a:cxn>
                <a:cxn ang="0">
                  <a:pos x="connsiteX1" y="connsiteY1"/>
                </a:cxn>
                <a:cxn ang="0">
                  <a:pos x="connsiteX2" y="connsiteY2"/>
                </a:cxn>
                <a:cxn ang="0">
                  <a:pos x="connsiteX3" y="connsiteY3"/>
                </a:cxn>
              </a:cxnLst>
              <a:rect l="l" t="t" r="r" b="b"/>
              <a:pathLst>
                <a:path w="1587" h="2440">
                  <a:moveTo>
                    <a:pt x="934" y="0"/>
                  </a:moveTo>
                  <a:cubicBezTo>
                    <a:pt x="1174" y="434"/>
                    <a:pt x="1620" y="886"/>
                    <a:pt x="1585" y="1297"/>
                  </a:cubicBezTo>
                  <a:cubicBezTo>
                    <a:pt x="1551" y="1697"/>
                    <a:pt x="1020" y="2057"/>
                    <a:pt x="711" y="2440"/>
                  </a:cubicBezTo>
                  <a:cubicBezTo>
                    <a:pt x="-306" y="1503"/>
                    <a:pt x="-232" y="692"/>
                    <a:pt x="934" y="0"/>
                  </a:cubicBezTo>
                  <a:close/>
                </a:path>
              </a:pathLst>
            </a:custGeom>
            <a:grpFill/>
            <a:ln w="5715" cap="flat">
              <a:noFill/>
              <a:prstDash val="solid"/>
              <a:miter/>
            </a:ln>
          </p:spPr>
          <p:txBody>
            <a:bodyPr rtlCol="0" anchor="ctr"/>
            <a:lstStyle/>
            <a:p>
              <a:endParaRPr lang="zh-CN" altLang="en-US"/>
            </a:p>
          </p:txBody>
        </p:sp>
        <p:sp>
          <p:nvSpPr>
            <p:cNvPr id="3398" name="任意多边形: 形状 3397">
              <a:extLst>
                <a:ext uri="{FF2B5EF4-FFF2-40B4-BE49-F238E27FC236}">
                  <a16:creationId xmlns:a16="http://schemas.microsoft.com/office/drawing/2014/main" id="{428D64D3-52B7-C8A0-B08F-2DAE6971C840}"/>
                </a:ext>
              </a:extLst>
            </p:cNvPr>
            <p:cNvSpPr/>
            <p:nvPr/>
          </p:nvSpPr>
          <p:spPr>
            <a:xfrm>
              <a:off x="8511450" y="1366536"/>
              <a:ext cx="6577" cy="3291"/>
            </a:xfrm>
            <a:custGeom>
              <a:avLst/>
              <a:gdLst>
                <a:gd name="connsiteX0" fmla="*/ 6578 w 6577"/>
                <a:gd name="connsiteY0" fmla="*/ 3286 h 3291"/>
                <a:gd name="connsiteX1" fmla="*/ 0 w 6577"/>
                <a:gd name="connsiteY1" fmla="*/ 3286 h 3291"/>
                <a:gd name="connsiteX2" fmla="*/ 0 w 6577"/>
                <a:gd name="connsiteY2" fmla="*/ 3292 h 3291"/>
                <a:gd name="connsiteX3" fmla="*/ 0 w 6577"/>
                <a:gd name="connsiteY3" fmla="*/ 0 h 3291"/>
                <a:gd name="connsiteX4" fmla="*/ 6578 w 6577"/>
                <a:gd name="connsiteY4" fmla="*/ 3292 h 3291"/>
                <a:gd name="connsiteX5" fmla="*/ 6578 w 6577"/>
                <a:gd name="connsiteY5" fmla="*/ 3286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7" h="3291">
                  <a:moveTo>
                    <a:pt x="6578" y="3286"/>
                  </a:moveTo>
                  <a:cubicBezTo>
                    <a:pt x="4384" y="3286"/>
                    <a:pt x="2194" y="3286"/>
                    <a:pt x="0" y="3286"/>
                  </a:cubicBezTo>
                  <a:lnTo>
                    <a:pt x="0" y="3292"/>
                  </a:lnTo>
                  <a:cubicBezTo>
                    <a:pt x="0" y="2195"/>
                    <a:pt x="0" y="1097"/>
                    <a:pt x="0" y="0"/>
                  </a:cubicBezTo>
                  <a:cubicBezTo>
                    <a:pt x="2709" y="63"/>
                    <a:pt x="5166" y="634"/>
                    <a:pt x="6578" y="3292"/>
                  </a:cubicBezTo>
                  <a:lnTo>
                    <a:pt x="6578" y="3286"/>
                  </a:lnTo>
                  <a:close/>
                </a:path>
              </a:pathLst>
            </a:custGeom>
            <a:grpFill/>
            <a:ln w="5715" cap="flat">
              <a:noFill/>
              <a:prstDash val="solid"/>
              <a:miter/>
            </a:ln>
          </p:spPr>
          <p:txBody>
            <a:bodyPr rtlCol="0" anchor="ctr"/>
            <a:lstStyle/>
            <a:p>
              <a:endParaRPr lang="zh-CN" altLang="en-US"/>
            </a:p>
          </p:txBody>
        </p:sp>
        <p:sp>
          <p:nvSpPr>
            <p:cNvPr id="3399" name="任意多边形: 形状 3398">
              <a:extLst>
                <a:ext uri="{FF2B5EF4-FFF2-40B4-BE49-F238E27FC236}">
                  <a16:creationId xmlns:a16="http://schemas.microsoft.com/office/drawing/2014/main" id="{06009510-537C-4E1E-4181-1306A3906BB9}"/>
                </a:ext>
              </a:extLst>
            </p:cNvPr>
            <p:cNvSpPr/>
            <p:nvPr/>
          </p:nvSpPr>
          <p:spPr>
            <a:xfrm>
              <a:off x="8473987" y="1381589"/>
              <a:ext cx="1292" cy="1395"/>
            </a:xfrm>
            <a:custGeom>
              <a:avLst/>
              <a:gdLst>
                <a:gd name="connsiteX0" fmla="*/ 1292 w 1292"/>
                <a:gd name="connsiteY0" fmla="*/ 1395 h 1395"/>
                <a:gd name="connsiteX1" fmla="*/ 1 w 1292"/>
                <a:gd name="connsiteY1" fmla="*/ 664 h 1395"/>
                <a:gd name="connsiteX2" fmla="*/ 1292 w 1292"/>
                <a:gd name="connsiteY2" fmla="*/ 1395 h 1395"/>
                <a:gd name="connsiteX3" fmla="*/ 1292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2" y="1395"/>
                  </a:moveTo>
                  <a:cubicBezTo>
                    <a:pt x="841" y="1144"/>
                    <a:pt x="-28" y="801"/>
                    <a:pt x="1" y="664"/>
                  </a:cubicBezTo>
                  <a:cubicBezTo>
                    <a:pt x="241" y="-428"/>
                    <a:pt x="749" y="-165"/>
                    <a:pt x="1292" y="1395"/>
                  </a:cubicBezTo>
                  <a:lnTo>
                    <a:pt x="1292" y="1395"/>
                  </a:lnTo>
                  <a:close/>
                </a:path>
              </a:pathLst>
            </a:custGeom>
            <a:grpFill/>
            <a:ln w="5715" cap="flat">
              <a:noFill/>
              <a:prstDash val="solid"/>
              <a:miter/>
            </a:ln>
          </p:spPr>
          <p:txBody>
            <a:bodyPr rtlCol="0" anchor="ctr"/>
            <a:lstStyle/>
            <a:p>
              <a:endParaRPr lang="zh-CN" altLang="en-US"/>
            </a:p>
          </p:txBody>
        </p:sp>
        <p:sp>
          <p:nvSpPr>
            <p:cNvPr id="3400" name="任意多边形: 形状 3399">
              <a:extLst>
                <a:ext uri="{FF2B5EF4-FFF2-40B4-BE49-F238E27FC236}">
                  <a16:creationId xmlns:a16="http://schemas.microsoft.com/office/drawing/2014/main" id="{CBEA0F73-1623-532B-DB5F-D929083803D3}"/>
                </a:ext>
              </a:extLst>
            </p:cNvPr>
            <p:cNvSpPr/>
            <p:nvPr/>
          </p:nvSpPr>
          <p:spPr>
            <a:xfrm>
              <a:off x="8508164" y="1369816"/>
              <a:ext cx="3286" cy="3297"/>
            </a:xfrm>
            <a:custGeom>
              <a:avLst/>
              <a:gdLst>
                <a:gd name="connsiteX0" fmla="*/ 0 w 3286"/>
                <a:gd name="connsiteY0" fmla="*/ 3292 h 3297"/>
                <a:gd name="connsiteX1" fmla="*/ 3286 w 3286"/>
                <a:gd name="connsiteY1" fmla="*/ 6 h 3297"/>
                <a:gd name="connsiteX2" fmla="*/ 3286 w 3286"/>
                <a:gd name="connsiteY2" fmla="*/ 0 h 3297"/>
                <a:gd name="connsiteX3" fmla="*/ 3286 w 3286"/>
                <a:gd name="connsiteY3" fmla="*/ 3292 h 3297"/>
                <a:gd name="connsiteX4" fmla="*/ 0 w 3286"/>
                <a:gd name="connsiteY4" fmla="*/ 3298 h 3297"/>
                <a:gd name="connsiteX5" fmla="*/ 0 w 3286"/>
                <a:gd name="connsiteY5" fmla="*/ 3292 h 3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 h="3297">
                  <a:moveTo>
                    <a:pt x="0" y="3292"/>
                  </a:moveTo>
                  <a:cubicBezTo>
                    <a:pt x="1097" y="2195"/>
                    <a:pt x="2195" y="1103"/>
                    <a:pt x="3286" y="6"/>
                  </a:cubicBezTo>
                  <a:lnTo>
                    <a:pt x="3286" y="0"/>
                  </a:lnTo>
                  <a:cubicBezTo>
                    <a:pt x="3286" y="1097"/>
                    <a:pt x="3286" y="2195"/>
                    <a:pt x="3286" y="3292"/>
                  </a:cubicBezTo>
                  <a:cubicBezTo>
                    <a:pt x="2189" y="3292"/>
                    <a:pt x="1092" y="3292"/>
                    <a:pt x="0" y="3298"/>
                  </a:cubicBezTo>
                  <a:lnTo>
                    <a:pt x="0" y="3292"/>
                  </a:lnTo>
                  <a:close/>
                </a:path>
              </a:pathLst>
            </a:custGeom>
            <a:grpFill/>
            <a:ln w="5715" cap="flat">
              <a:noFill/>
              <a:prstDash val="solid"/>
              <a:miter/>
            </a:ln>
          </p:spPr>
          <p:txBody>
            <a:bodyPr rtlCol="0" anchor="ctr"/>
            <a:lstStyle/>
            <a:p>
              <a:endParaRPr lang="zh-CN" altLang="en-US"/>
            </a:p>
          </p:txBody>
        </p:sp>
        <p:sp>
          <p:nvSpPr>
            <p:cNvPr id="3401" name="任意多边形: 形状 3400">
              <a:extLst>
                <a:ext uri="{FF2B5EF4-FFF2-40B4-BE49-F238E27FC236}">
                  <a16:creationId xmlns:a16="http://schemas.microsoft.com/office/drawing/2014/main" id="{6A74173E-1453-A027-E70C-6FA8FF2CB202}"/>
                </a:ext>
              </a:extLst>
            </p:cNvPr>
            <p:cNvSpPr/>
            <p:nvPr/>
          </p:nvSpPr>
          <p:spPr>
            <a:xfrm>
              <a:off x="8481858" y="1389556"/>
              <a:ext cx="3285" cy="3297"/>
            </a:xfrm>
            <a:custGeom>
              <a:avLst/>
              <a:gdLst>
                <a:gd name="connsiteX0" fmla="*/ 0 w 3285"/>
                <a:gd name="connsiteY0" fmla="*/ 0 h 3297"/>
                <a:gd name="connsiteX1" fmla="*/ 3286 w 3285"/>
                <a:gd name="connsiteY1" fmla="*/ 3292 h 3297"/>
                <a:gd name="connsiteX2" fmla="*/ 3286 w 3285"/>
                <a:gd name="connsiteY2" fmla="*/ 3298 h 3297"/>
                <a:gd name="connsiteX3" fmla="*/ 0 w 3285"/>
                <a:gd name="connsiteY3" fmla="*/ 6 h 3297"/>
                <a:gd name="connsiteX4" fmla="*/ 0 w 3285"/>
                <a:gd name="connsiteY4" fmla="*/ 0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5" h="3297">
                  <a:moveTo>
                    <a:pt x="0" y="0"/>
                  </a:moveTo>
                  <a:cubicBezTo>
                    <a:pt x="1097" y="1097"/>
                    <a:pt x="2194" y="2195"/>
                    <a:pt x="3286" y="3292"/>
                  </a:cubicBezTo>
                  <a:lnTo>
                    <a:pt x="3286" y="3298"/>
                  </a:lnTo>
                  <a:cubicBezTo>
                    <a:pt x="2189" y="2200"/>
                    <a:pt x="1091" y="1103"/>
                    <a:pt x="0" y="6"/>
                  </a:cubicBezTo>
                  <a:lnTo>
                    <a:pt x="0" y="0"/>
                  </a:lnTo>
                  <a:close/>
                </a:path>
              </a:pathLst>
            </a:custGeom>
            <a:grpFill/>
            <a:ln w="5715" cap="flat">
              <a:noFill/>
              <a:prstDash val="solid"/>
              <a:miter/>
            </a:ln>
          </p:spPr>
          <p:txBody>
            <a:bodyPr rtlCol="0" anchor="ctr"/>
            <a:lstStyle/>
            <a:p>
              <a:endParaRPr lang="zh-CN" altLang="en-US"/>
            </a:p>
          </p:txBody>
        </p:sp>
        <p:sp>
          <p:nvSpPr>
            <p:cNvPr id="3402" name="任意多边形: 形状 3401">
              <a:extLst>
                <a:ext uri="{FF2B5EF4-FFF2-40B4-BE49-F238E27FC236}">
                  <a16:creationId xmlns:a16="http://schemas.microsoft.com/office/drawing/2014/main" id="{FB1E21ED-8919-E715-59CE-292B4DD30F62}"/>
                </a:ext>
              </a:extLst>
            </p:cNvPr>
            <p:cNvSpPr/>
            <p:nvPr/>
          </p:nvSpPr>
          <p:spPr>
            <a:xfrm>
              <a:off x="8609806" y="1461931"/>
              <a:ext cx="3593" cy="3614"/>
            </a:xfrm>
            <a:custGeom>
              <a:avLst/>
              <a:gdLst>
                <a:gd name="connsiteX0" fmla="*/ 308 w 3593"/>
                <a:gd name="connsiteY0" fmla="*/ 0 h 3614"/>
                <a:gd name="connsiteX1" fmla="*/ 3594 w 3593"/>
                <a:gd name="connsiteY1" fmla="*/ 3292 h 3614"/>
                <a:gd name="connsiteX2" fmla="*/ 308 w 3593"/>
                <a:gd name="connsiteY2" fmla="*/ 0 h 3614"/>
              </a:gdLst>
              <a:ahLst/>
              <a:cxnLst>
                <a:cxn ang="0">
                  <a:pos x="connsiteX0" y="connsiteY0"/>
                </a:cxn>
                <a:cxn ang="0">
                  <a:pos x="connsiteX1" y="connsiteY1"/>
                </a:cxn>
                <a:cxn ang="0">
                  <a:pos x="connsiteX2" y="connsiteY2"/>
                </a:cxn>
              </a:cxnLst>
              <a:rect l="l" t="t" r="r" b="b"/>
              <a:pathLst>
                <a:path w="3593" h="3614">
                  <a:moveTo>
                    <a:pt x="308" y="0"/>
                  </a:moveTo>
                  <a:cubicBezTo>
                    <a:pt x="1405" y="1097"/>
                    <a:pt x="2502" y="2195"/>
                    <a:pt x="3594" y="3292"/>
                  </a:cubicBezTo>
                  <a:cubicBezTo>
                    <a:pt x="445" y="4241"/>
                    <a:pt x="-584" y="3080"/>
                    <a:pt x="308" y="0"/>
                  </a:cubicBezTo>
                  <a:close/>
                </a:path>
              </a:pathLst>
            </a:custGeom>
            <a:grpFill/>
            <a:ln w="5715" cap="flat">
              <a:noFill/>
              <a:prstDash val="solid"/>
              <a:miter/>
            </a:ln>
          </p:spPr>
          <p:txBody>
            <a:bodyPr rtlCol="0" anchor="ctr"/>
            <a:lstStyle/>
            <a:p>
              <a:endParaRPr lang="zh-CN" altLang="en-US"/>
            </a:p>
          </p:txBody>
        </p:sp>
        <p:sp>
          <p:nvSpPr>
            <p:cNvPr id="3403" name="任意多边形: 形状 3402">
              <a:extLst>
                <a:ext uri="{FF2B5EF4-FFF2-40B4-BE49-F238E27FC236}">
                  <a16:creationId xmlns:a16="http://schemas.microsoft.com/office/drawing/2014/main" id="{A0C83DDD-7CA5-81BE-0AAE-9EF2C787F55F}"/>
                </a:ext>
              </a:extLst>
            </p:cNvPr>
            <p:cNvSpPr/>
            <p:nvPr/>
          </p:nvSpPr>
          <p:spPr>
            <a:xfrm>
              <a:off x="8455546" y="1313907"/>
              <a:ext cx="1671" cy="3291"/>
            </a:xfrm>
            <a:custGeom>
              <a:avLst/>
              <a:gdLst>
                <a:gd name="connsiteX0" fmla="*/ 0 w 1671"/>
                <a:gd name="connsiteY0" fmla="*/ 3292 h 3291"/>
                <a:gd name="connsiteX1" fmla="*/ 0 w 1671"/>
                <a:gd name="connsiteY1" fmla="*/ 0 h 3291"/>
                <a:gd name="connsiteX2" fmla="*/ 0 w 1671"/>
                <a:gd name="connsiteY2" fmla="*/ 3292 h 3291"/>
              </a:gdLst>
              <a:ahLst/>
              <a:cxnLst>
                <a:cxn ang="0">
                  <a:pos x="connsiteX0" y="connsiteY0"/>
                </a:cxn>
                <a:cxn ang="0">
                  <a:pos x="connsiteX1" y="connsiteY1"/>
                </a:cxn>
                <a:cxn ang="0">
                  <a:pos x="connsiteX2" y="connsiteY2"/>
                </a:cxn>
              </a:cxnLst>
              <a:rect l="l" t="t" r="r" b="b"/>
              <a:pathLst>
                <a:path w="1671" h="3291">
                  <a:moveTo>
                    <a:pt x="0" y="3292"/>
                  </a:moveTo>
                  <a:cubicBezTo>
                    <a:pt x="0" y="2195"/>
                    <a:pt x="0" y="1097"/>
                    <a:pt x="0" y="0"/>
                  </a:cubicBezTo>
                  <a:cubicBezTo>
                    <a:pt x="2229" y="1097"/>
                    <a:pt x="2229" y="2195"/>
                    <a:pt x="0" y="3292"/>
                  </a:cubicBezTo>
                  <a:close/>
                </a:path>
              </a:pathLst>
            </a:custGeom>
            <a:grpFill/>
            <a:ln w="5715" cap="flat">
              <a:noFill/>
              <a:prstDash val="solid"/>
              <a:miter/>
            </a:ln>
          </p:spPr>
          <p:txBody>
            <a:bodyPr rtlCol="0" anchor="ctr"/>
            <a:lstStyle/>
            <a:p>
              <a:endParaRPr lang="zh-CN" altLang="en-US"/>
            </a:p>
          </p:txBody>
        </p:sp>
        <p:sp>
          <p:nvSpPr>
            <p:cNvPr id="3404" name="任意多边形: 形状 3403">
              <a:extLst>
                <a:ext uri="{FF2B5EF4-FFF2-40B4-BE49-F238E27FC236}">
                  <a16:creationId xmlns:a16="http://schemas.microsoft.com/office/drawing/2014/main" id="{FA84BFBF-1E8F-D26E-9B6C-C539CB0CF00B}"/>
                </a:ext>
              </a:extLst>
            </p:cNvPr>
            <p:cNvSpPr/>
            <p:nvPr/>
          </p:nvSpPr>
          <p:spPr>
            <a:xfrm>
              <a:off x="8432526" y="1309198"/>
              <a:ext cx="3274" cy="1445"/>
            </a:xfrm>
            <a:custGeom>
              <a:avLst/>
              <a:gdLst>
                <a:gd name="connsiteX0" fmla="*/ 0 w 3274"/>
                <a:gd name="connsiteY0" fmla="*/ 1405 h 1445"/>
                <a:gd name="connsiteX1" fmla="*/ 3275 w 3274"/>
                <a:gd name="connsiteY1" fmla="*/ 1445 h 1445"/>
                <a:gd name="connsiteX2" fmla="*/ 0 w 3274"/>
                <a:gd name="connsiteY2" fmla="*/ 1405 h 1445"/>
              </a:gdLst>
              <a:ahLst/>
              <a:cxnLst>
                <a:cxn ang="0">
                  <a:pos x="connsiteX0" y="connsiteY0"/>
                </a:cxn>
                <a:cxn ang="0">
                  <a:pos x="connsiteX1" y="connsiteY1"/>
                </a:cxn>
                <a:cxn ang="0">
                  <a:pos x="connsiteX2" y="connsiteY2"/>
                </a:cxn>
              </a:cxnLst>
              <a:rect l="l" t="t" r="r" b="b"/>
              <a:pathLst>
                <a:path w="3274" h="1445">
                  <a:moveTo>
                    <a:pt x="0" y="1405"/>
                  </a:moveTo>
                  <a:cubicBezTo>
                    <a:pt x="1114" y="-481"/>
                    <a:pt x="2206" y="-469"/>
                    <a:pt x="3275" y="1445"/>
                  </a:cubicBezTo>
                  <a:cubicBezTo>
                    <a:pt x="2183" y="1422"/>
                    <a:pt x="1091" y="1411"/>
                    <a:pt x="0" y="1405"/>
                  </a:cubicBezTo>
                  <a:close/>
                </a:path>
              </a:pathLst>
            </a:custGeom>
            <a:grpFill/>
            <a:ln w="5715" cap="flat">
              <a:noFill/>
              <a:prstDash val="solid"/>
              <a:miter/>
            </a:ln>
          </p:spPr>
          <p:txBody>
            <a:bodyPr rtlCol="0" anchor="ctr"/>
            <a:lstStyle/>
            <a:p>
              <a:endParaRPr lang="zh-CN" altLang="en-US"/>
            </a:p>
          </p:txBody>
        </p:sp>
        <p:sp>
          <p:nvSpPr>
            <p:cNvPr id="3405" name="任意多边形: 形状 3404">
              <a:extLst>
                <a:ext uri="{FF2B5EF4-FFF2-40B4-BE49-F238E27FC236}">
                  <a16:creationId xmlns:a16="http://schemas.microsoft.com/office/drawing/2014/main" id="{B3A612AE-639B-E56E-136B-FF8F10081A3D}"/>
                </a:ext>
              </a:extLst>
            </p:cNvPr>
            <p:cNvSpPr/>
            <p:nvPr/>
          </p:nvSpPr>
          <p:spPr>
            <a:xfrm>
              <a:off x="8654794" y="1277719"/>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406" name="任意多边形: 形状 3405">
              <a:extLst>
                <a:ext uri="{FF2B5EF4-FFF2-40B4-BE49-F238E27FC236}">
                  <a16:creationId xmlns:a16="http://schemas.microsoft.com/office/drawing/2014/main" id="{AA8C2CDD-EF2C-717E-B752-AD7B93273F94}"/>
                </a:ext>
              </a:extLst>
            </p:cNvPr>
            <p:cNvSpPr/>
            <p:nvPr/>
          </p:nvSpPr>
          <p:spPr>
            <a:xfrm>
              <a:off x="8656148" y="1274433"/>
              <a:ext cx="1671" cy="3291"/>
            </a:xfrm>
            <a:custGeom>
              <a:avLst/>
              <a:gdLst>
                <a:gd name="connsiteX0" fmla="*/ 0 w 1671"/>
                <a:gd name="connsiteY0" fmla="*/ 0 h 3291"/>
                <a:gd name="connsiteX1" fmla="*/ 0 w 1671"/>
                <a:gd name="connsiteY1" fmla="*/ 3292 h 3291"/>
                <a:gd name="connsiteX2" fmla="*/ 0 w 1671"/>
                <a:gd name="connsiteY2" fmla="*/ 0 h 3291"/>
              </a:gdLst>
              <a:ahLst/>
              <a:cxnLst>
                <a:cxn ang="0">
                  <a:pos x="connsiteX0" y="connsiteY0"/>
                </a:cxn>
                <a:cxn ang="0">
                  <a:pos x="connsiteX1" y="connsiteY1"/>
                </a:cxn>
                <a:cxn ang="0">
                  <a:pos x="connsiteX2" y="connsiteY2"/>
                </a:cxn>
              </a:cxnLst>
              <a:rect l="l" t="t" r="r" b="b"/>
              <a:pathLst>
                <a:path w="1671" h="3291">
                  <a:moveTo>
                    <a:pt x="0" y="0"/>
                  </a:moveTo>
                  <a:cubicBezTo>
                    <a:pt x="2229" y="1097"/>
                    <a:pt x="2229" y="2195"/>
                    <a:pt x="0"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3407" name="任意多边形: 形状 3406">
              <a:extLst>
                <a:ext uri="{FF2B5EF4-FFF2-40B4-BE49-F238E27FC236}">
                  <a16:creationId xmlns:a16="http://schemas.microsoft.com/office/drawing/2014/main" id="{43971410-5E1F-799D-F7E0-E79C82A0421C}"/>
                </a:ext>
              </a:extLst>
            </p:cNvPr>
            <p:cNvSpPr/>
            <p:nvPr/>
          </p:nvSpPr>
          <p:spPr>
            <a:xfrm>
              <a:off x="8552811" y="1139559"/>
              <a:ext cx="1392" cy="1292"/>
            </a:xfrm>
            <a:custGeom>
              <a:avLst/>
              <a:gdLst>
                <a:gd name="connsiteX0" fmla="*/ 1392 w 1392"/>
                <a:gd name="connsiteY0" fmla="*/ 0 h 1292"/>
                <a:gd name="connsiteX1" fmla="*/ 661 w 1392"/>
                <a:gd name="connsiteY1" fmla="*/ 1292 h 1292"/>
                <a:gd name="connsiteX2" fmla="*/ 1392 w 1392"/>
                <a:gd name="connsiteY2" fmla="*/ 11 h 1292"/>
                <a:gd name="connsiteX3" fmla="*/ 1392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2" y="0"/>
                  </a:moveTo>
                  <a:cubicBezTo>
                    <a:pt x="1141" y="452"/>
                    <a:pt x="804" y="1320"/>
                    <a:pt x="661" y="1292"/>
                  </a:cubicBezTo>
                  <a:cubicBezTo>
                    <a:pt x="-425" y="1057"/>
                    <a:pt x="-167" y="554"/>
                    <a:pt x="1392" y="11"/>
                  </a:cubicBezTo>
                  <a:lnTo>
                    <a:pt x="1392" y="0"/>
                  </a:lnTo>
                  <a:close/>
                </a:path>
              </a:pathLst>
            </a:custGeom>
            <a:grpFill/>
            <a:ln w="5715" cap="flat">
              <a:noFill/>
              <a:prstDash val="solid"/>
              <a:miter/>
            </a:ln>
          </p:spPr>
          <p:txBody>
            <a:bodyPr rtlCol="0" anchor="ctr"/>
            <a:lstStyle/>
            <a:p>
              <a:endParaRPr lang="zh-CN" altLang="en-US"/>
            </a:p>
          </p:txBody>
        </p:sp>
        <p:sp>
          <p:nvSpPr>
            <p:cNvPr id="3408" name="任意多边形: 形状 3407">
              <a:extLst>
                <a:ext uri="{FF2B5EF4-FFF2-40B4-BE49-F238E27FC236}">
                  <a16:creationId xmlns:a16="http://schemas.microsoft.com/office/drawing/2014/main" id="{F3B1D336-A8EE-BDB8-EE7C-81B6E4F0187F}"/>
                </a:ext>
              </a:extLst>
            </p:cNvPr>
            <p:cNvSpPr/>
            <p:nvPr/>
          </p:nvSpPr>
          <p:spPr>
            <a:xfrm>
              <a:off x="8652444" y="1270707"/>
              <a:ext cx="3709" cy="3726"/>
            </a:xfrm>
            <a:custGeom>
              <a:avLst/>
              <a:gdLst>
                <a:gd name="connsiteX0" fmla="*/ 18 w 3709"/>
                <a:gd name="connsiteY0" fmla="*/ 0 h 3726"/>
                <a:gd name="connsiteX1" fmla="*/ 3710 w 3709"/>
                <a:gd name="connsiteY1" fmla="*/ 3726 h 3726"/>
                <a:gd name="connsiteX2" fmla="*/ 1 w 3709"/>
                <a:gd name="connsiteY2" fmla="*/ 6 h 3726"/>
                <a:gd name="connsiteX3" fmla="*/ 18 w 3709"/>
                <a:gd name="connsiteY3" fmla="*/ 0 h 3726"/>
              </a:gdLst>
              <a:ahLst/>
              <a:cxnLst>
                <a:cxn ang="0">
                  <a:pos x="connsiteX0" y="connsiteY0"/>
                </a:cxn>
                <a:cxn ang="0">
                  <a:pos x="connsiteX1" y="connsiteY1"/>
                </a:cxn>
                <a:cxn ang="0">
                  <a:pos x="connsiteX2" y="connsiteY2"/>
                </a:cxn>
                <a:cxn ang="0">
                  <a:pos x="connsiteX3" y="connsiteY3"/>
                </a:cxn>
              </a:cxnLst>
              <a:rect l="l" t="t" r="r" b="b"/>
              <a:pathLst>
                <a:path w="3709" h="3726">
                  <a:moveTo>
                    <a:pt x="18" y="0"/>
                  </a:moveTo>
                  <a:cubicBezTo>
                    <a:pt x="1247" y="1240"/>
                    <a:pt x="2475" y="2486"/>
                    <a:pt x="3710" y="3726"/>
                  </a:cubicBezTo>
                  <a:cubicBezTo>
                    <a:pt x="2475" y="2486"/>
                    <a:pt x="1235" y="1246"/>
                    <a:pt x="1" y="6"/>
                  </a:cubicBezTo>
                  <a:cubicBezTo>
                    <a:pt x="-5" y="0"/>
                    <a:pt x="18" y="0"/>
                    <a:pt x="18" y="0"/>
                  </a:cubicBezTo>
                  <a:close/>
                </a:path>
              </a:pathLst>
            </a:custGeom>
            <a:grpFill/>
            <a:ln w="5715" cap="flat">
              <a:noFill/>
              <a:prstDash val="solid"/>
              <a:miter/>
            </a:ln>
          </p:spPr>
          <p:txBody>
            <a:bodyPr rtlCol="0" anchor="ctr"/>
            <a:lstStyle/>
            <a:p>
              <a:endParaRPr lang="zh-CN" altLang="en-US"/>
            </a:p>
          </p:txBody>
        </p:sp>
        <p:sp>
          <p:nvSpPr>
            <p:cNvPr id="3409" name="任意多边形: 形状 3408">
              <a:extLst>
                <a:ext uri="{FF2B5EF4-FFF2-40B4-BE49-F238E27FC236}">
                  <a16:creationId xmlns:a16="http://schemas.microsoft.com/office/drawing/2014/main" id="{01969C12-68F3-8172-9C13-5FC0D770C150}"/>
                </a:ext>
              </a:extLst>
            </p:cNvPr>
            <p:cNvSpPr/>
            <p:nvPr/>
          </p:nvSpPr>
          <p:spPr>
            <a:xfrm>
              <a:off x="8684201" y="858895"/>
              <a:ext cx="65737" cy="106328"/>
            </a:xfrm>
            <a:custGeom>
              <a:avLst/>
              <a:gdLst>
                <a:gd name="connsiteX0" fmla="*/ 41007 w 65737"/>
                <a:gd name="connsiteY0" fmla="*/ 106328 h 106328"/>
                <a:gd name="connsiteX1" fmla="*/ 31138 w 65737"/>
                <a:gd name="connsiteY1" fmla="*/ 101396 h 106328"/>
                <a:gd name="connsiteX2" fmla="*/ 19856 w 65737"/>
                <a:gd name="connsiteY2" fmla="*/ 99116 h 106328"/>
                <a:gd name="connsiteX3" fmla="*/ 11284 w 65737"/>
                <a:gd name="connsiteY3" fmla="*/ 91458 h 106328"/>
                <a:gd name="connsiteX4" fmla="*/ 13375 w 65737"/>
                <a:gd name="connsiteY4" fmla="*/ 77942 h 106328"/>
                <a:gd name="connsiteX5" fmla="*/ 15798 w 65737"/>
                <a:gd name="connsiteY5" fmla="*/ 64043 h 106328"/>
                <a:gd name="connsiteX6" fmla="*/ 23502 w 65737"/>
                <a:gd name="connsiteY6" fmla="*/ 55653 h 106328"/>
                <a:gd name="connsiteX7" fmla="*/ 30383 w 65737"/>
                <a:gd name="connsiteY7" fmla="*/ 47950 h 106328"/>
                <a:gd name="connsiteX8" fmla="*/ 25754 w 65737"/>
                <a:gd name="connsiteY8" fmla="*/ 41817 h 106328"/>
                <a:gd name="connsiteX9" fmla="*/ 4831 w 65737"/>
                <a:gd name="connsiteY9" fmla="*/ 24107 h 106328"/>
                <a:gd name="connsiteX10" fmla="*/ 4831 w 65737"/>
                <a:gd name="connsiteY10" fmla="*/ 24101 h 106328"/>
                <a:gd name="connsiteX11" fmla="*/ 271 w 65737"/>
                <a:gd name="connsiteY11" fmla="*/ 5127 h 106328"/>
                <a:gd name="connsiteX12" fmla="*/ 3414 w 65737"/>
                <a:gd name="connsiteY12" fmla="*/ 395 h 106328"/>
                <a:gd name="connsiteX13" fmla="*/ 8700 w 65737"/>
                <a:gd name="connsiteY13" fmla="*/ 2487 h 106328"/>
                <a:gd name="connsiteX14" fmla="*/ 16490 w 65737"/>
                <a:gd name="connsiteY14" fmla="*/ 16306 h 106328"/>
                <a:gd name="connsiteX15" fmla="*/ 21759 w 65737"/>
                <a:gd name="connsiteY15" fmla="*/ 5699 h 106328"/>
                <a:gd name="connsiteX16" fmla="*/ 51934 w 65737"/>
                <a:gd name="connsiteY16" fmla="*/ 35862 h 106328"/>
                <a:gd name="connsiteX17" fmla="*/ 34441 w 65737"/>
                <a:gd name="connsiteY17" fmla="*/ 30673 h 106328"/>
                <a:gd name="connsiteX18" fmla="*/ 34407 w 65737"/>
                <a:gd name="connsiteY18" fmla="*/ 30690 h 106328"/>
                <a:gd name="connsiteX19" fmla="*/ 47694 w 65737"/>
                <a:gd name="connsiteY19" fmla="*/ 59717 h 106328"/>
                <a:gd name="connsiteX20" fmla="*/ 55163 w 65737"/>
                <a:gd name="connsiteY20" fmla="*/ 60517 h 106328"/>
                <a:gd name="connsiteX21" fmla="*/ 64427 w 65737"/>
                <a:gd name="connsiteY21" fmla="*/ 66340 h 106328"/>
                <a:gd name="connsiteX22" fmla="*/ 65662 w 65737"/>
                <a:gd name="connsiteY22" fmla="*/ 70644 h 106328"/>
                <a:gd name="connsiteX23" fmla="*/ 61627 w 65737"/>
                <a:gd name="connsiteY23" fmla="*/ 71753 h 106328"/>
                <a:gd name="connsiteX24" fmla="*/ 56220 w 65737"/>
                <a:gd name="connsiteY24" fmla="*/ 78656 h 106328"/>
                <a:gd name="connsiteX25" fmla="*/ 58884 w 65737"/>
                <a:gd name="connsiteY25" fmla="*/ 84320 h 106328"/>
                <a:gd name="connsiteX26" fmla="*/ 38915 w 65737"/>
                <a:gd name="connsiteY26" fmla="*/ 92315 h 106328"/>
                <a:gd name="connsiteX27" fmla="*/ 41007 w 65737"/>
                <a:gd name="connsiteY27" fmla="*/ 106328 h 106328"/>
                <a:gd name="connsiteX28" fmla="*/ 41007 w 65737"/>
                <a:gd name="connsiteY28" fmla="*/ 106328 h 106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5737" h="106328">
                  <a:moveTo>
                    <a:pt x="41007" y="106328"/>
                  </a:moveTo>
                  <a:cubicBezTo>
                    <a:pt x="36881" y="106357"/>
                    <a:pt x="33841" y="104219"/>
                    <a:pt x="31138" y="101396"/>
                  </a:cubicBezTo>
                  <a:cubicBezTo>
                    <a:pt x="27920" y="98036"/>
                    <a:pt x="25022" y="96418"/>
                    <a:pt x="19856" y="99116"/>
                  </a:cubicBezTo>
                  <a:cubicBezTo>
                    <a:pt x="15479" y="101396"/>
                    <a:pt x="8740" y="92584"/>
                    <a:pt x="11284" y="91458"/>
                  </a:cubicBezTo>
                  <a:cubicBezTo>
                    <a:pt x="19976" y="87595"/>
                    <a:pt x="8569" y="82417"/>
                    <a:pt x="13375" y="77942"/>
                  </a:cubicBezTo>
                  <a:cubicBezTo>
                    <a:pt x="16170" y="75336"/>
                    <a:pt x="16392" y="68644"/>
                    <a:pt x="15798" y="64043"/>
                  </a:cubicBezTo>
                  <a:cubicBezTo>
                    <a:pt x="14924" y="57259"/>
                    <a:pt x="14473" y="53442"/>
                    <a:pt x="23502" y="55653"/>
                  </a:cubicBezTo>
                  <a:cubicBezTo>
                    <a:pt x="27988" y="56751"/>
                    <a:pt x="29029" y="51281"/>
                    <a:pt x="30383" y="47950"/>
                  </a:cubicBezTo>
                  <a:cubicBezTo>
                    <a:pt x="32189" y="43515"/>
                    <a:pt x="28371" y="43658"/>
                    <a:pt x="25754" y="41817"/>
                  </a:cubicBezTo>
                  <a:cubicBezTo>
                    <a:pt x="18307" y="36582"/>
                    <a:pt x="11741" y="30102"/>
                    <a:pt x="4831" y="24107"/>
                  </a:cubicBezTo>
                  <a:lnTo>
                    <a:pt x="4831" y="24101"/>
                  </a:lnTo>
                  <a:cubicBezTo>
                    <a:pt x="71" y="18580"/>
                    <a:pt x="2831" y="11242"/>
                    <a:pt x="271" y="5127"/>
                  </a:cubicBezTo>
                  <a:cubicBezTo>
                    <a:pt x="-712" y="2772"/>
                    <a:pt x="1128" y="1269"/>
                    <a:pt x="3414" y="395"/>
                  </a:cubicBezTo>
                  <a:cubicBezTo>
                    <a:pt x="5934" y="-571"/>
                    <a:pt x="7483" y="275"/>
                    <a:pt x="8700" y="2487"/>
                  </a:cubicBezTo>
                  <a:cubicBezTo>
                    <a:pt x="11272" y="7144"/>
                    <a:pt x="13918" y="11757"/>
                    <a:pt x="16490" y="16306"/>
                  </a:cubicBezTo>
                  <a:cubicBezTo>
                    <a:pt x="24239" y="14660"/>
                    <a:pt x="15495" y="7699"/>
                    <a:pt x="21759" y="5699"/>
                  </a:cubicBezTo>
                  <a:cubicBezTo>
                    <a:pt x="26497" y="20455"/>
                    <a:pt x="41447" y="25238"/>
                    <a:pt x="51934" y="35862"/>
                  </a:cubicBezTo>
                  <a:cubicBezTo>
                    <a:pt x="44179" y="39263"/>
                    <a:pt x="40847" y="29347"/>
                    <a:pt x="34441" y="30673"/>
                  </a:cubicBezTo>
                  <a:lnTo>
                    <a:pt x="34407" y="30690"/>
                  </a:lnTo>
                  <a:cubicBezTo>
                    <a:pt x="36075" y="44481"/>
                    <a:pt x="41356" y="54305"/>
                    <a:pt x="47694" y="59717"/>
                  </a:cubicBezTo>
                  <a:cubicBezTo>
                    <a:pt x="50660" y="62248"/>
                    <a:pt x="53483" y="51550"/>
                    <a:pt x="55163" y="60517"/>
                  </a:cubicBezTo>
                  <a:cubicBezTo>
                    <a:pt x="55952" y="64735"/>
                    <a:pt x="62232" y="62974"/>
                    <a:pt x="64427" y="66340"/>
                  </a:cubicBezTo>
                  <a:cubicBezTo>
                    <a:pt x="65227" y="67563"/>
                    <a:pt x="65981" y="69375"/>
                    <a:pt x="65662" y="70644"/>
                  </a:cubicBezTo>
                  <a:cubicBezTo>
                    <a:pt x="65182" y="72535"/>
                    <a:pt x="63187" y="72518"/>
                    <a:pt x="61627" y="71753"/>
                  </a:cubicBezTo>
                  <a:cubicBezTo>
                    <a:pt x="49157" y="65649"/>
                    <a:pt x="54466" y="73930"/>
                    <a:pt x="56220" y="78656"/>
                  </a:cubicBezTo>
                  <a:cubicBezTo>
                    <a:pt x="56912" y="80514"/>
                    <a:pt x="59410" y="81640"/>
                    <a:pt x="58884" y="84320"/>
                  </a:cubicBezTo>
                  <a:cubicBezTo>
                    <a:pt x="47602" y="94190"/>
                    <a:pt x="47602" y="94190"/>
                    <a:pt x="38915" y="92315"/>
                  </a:cubicBezTo>
                  <a:cubicBezTo>
                    <a:pt x="36104" y="97504"/>
                    <a:pt x="41653" y="101476"/>
                    <a:pt x="41007" y="106328"/>
                  </a:cubicBezTo>
                  <a:lnTo>
                    <a:pt x="41007" y="106328"/>
                  </a:lnTo>
                  <a:close/>
                </a:path>
              </a:pathLst>
            </a:custGeom>
            <a:grpFill/>
            <a:ln w="5715" cap="flat">
              <a:noFill/>
              <a:prstDash val="solid"/>
              <a:miter/>
            </a:ln>
          </p:spPr>
          <p:txBody>
            <a:bodyPr rtlCol="0" anchor="ctr"/>
            <a:lstStyle/>
            <a:p>
              <a:endParaRPr lang="zh-CN" altLang="en-US"/>
            </a:p>
          </p:txBody>
        </p:sp>
        <p:sp>
          <p:nvSpPr>
            <p:cNvPr id="3410" name="任意多边形: 形状 3409">
              <a:extLst>
                <a:ext uri="{FF2B5EF4-FFF2-40B4-BE49-F238E27FC236}">
                  <a16:creationId xmlns:a16="http://schemas.microsoft.com/office/drawing/2014/main" id="{87BE41DA-1AD9-DEAB-9D15-B2FB9D3D941E}"/>
                </a:ext>
              </a:extLst>
            </p:cNvPr>
            <p:cNvSpPr/>
            <p:nvPr/>
          </p:nvSpPr>
          <p:spPr>
            <a:xfrm>
              <a:off x="8717443" y="1000751"/>
              <a:ext cx="11057" cy="14744"/>
            </a:xfrm>
            <a:custGeom>
              <a:avLst/>
              <a:gdLst>
                <a:gd name="connsiteX0" fmla="*/ 11057 w 11057"/>
                <a:gd name="connsiteY0" fmla="*/ 10529 h 14744"/>
                <a:gd name="connsiteX1" fmla="*/ 4256 w 11057"/>
                <a:gd name="connsiteY1" fmla="*/ 14701 h 14744"/>
                <a:gd name="connsiteX2" fmla="*/ 1421 w 11057"/>
                <a:gd name="connsiteY2" fmla="*/ 11912 h 14744"/>
                <a:gd name="connsiteX3" fmla="*/ 4102 w 11057"/>
                <a:gd name="connsiteY3" fmla="*/ 65 h 14744"/>
                <a:gd name="connsiteX4" fmla="*/ 11057 w 11057"/>
                <a:gd name="connsiteY4" fmla="*/ 10529 h 14744"/>
                <a:gd name="connsiteX5" fmla="*/ 11057 w 11057"/>
                <a:gd name="connsiteY5" fmla="*/ 10529 h 1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57" h="14744">
                  <a:moveTo>
                    <a:pt x="11057" y="10529"/>
                  </a:moveTo>
                  <a:cubicBezTo>
                    <a:pt x="8788" y="11924"/>
                    <a:pt x="6513" y="13312"/>
                    <a:pt x="4256" y="14701"/>
                  </a:cubicBezTo>
                  <a:cubicBezTo>
                    <a:pt x="2062" y="15033"/>
                    <a:pt x="1181" y="13415"/>
                    <a:pt x="1421" y="11912"/>
                  </a:cubicBezTo>
                  <a:cubicBezTo>
                    <a:pt x="2073" y="7803"/>
                    <a:pt x="-3636" y="1094"/>
                    <a:pt x="4102" y="65"/>
                  </a:cubicBezTo>
                  <a:cubicBezTo>
                    <a:pt x="10000" y="-729"/>
                    <a:pt x="10217" y="5940"/>
                    <a:pt x="11057" y="10529"/>
                  </a:cubicBezTo>
                  <a:lnTo>
                    <a:pt x="11057" y="10529"/>
                  </a:lnTo>
                  <a:close/>
                </a:path>
              </a:pathLst>
            </a:custGeom>
            <a:grpFill/>
            <a:ln w="5715" cap="flat">
              <a:noFill/>
              <a:prstDash val="solid"/>
              <a:miter/>
            </a:ln>
          </p:spPr>
          <p:txBody>
            <a:bodyPr rtlCol="0" anchor="ctr"/>
            <a:lstStyle/>
            <a:p>
              <a:endParaRPr lang="zh-CN" altLang="en-US"/>
            </a:p>
          </p:txBody>
        </p:sp>
        <p:sp>
          <p:nvSpPr>
            <p:cNvPr id="3411" name="任意多边形: 形状 3410">
              <a:extLst>
                <a:ext uri="{FF2B5EF4-FFF2-40B4-BE49-F238E27FC236}">
                  <a16:creationId xmlns:a16="http://schemas.microsoft.com/office/drawing/2014/main" id="{E2B8E76C-609E-F03F-2FF9-41B0A0207B4B}"/>
                </a:ext>
              </a:extLst>
            </p:cNvPr>
            <p:cNvSpPr/>
            <p:nvPr/>
          </p:nvSpPr>
          <p:spPr>
            <a:xfrm>
              <a:off x="8705906" y="1260667"/>
              <a:ext cx="14569" cy="9197"/>
            </a:xfrm>
            <a:custGeom>
              <a:avLst/>
              <a:gdLst>
                <a:gd name="connsiteX0" fmla="*/ 14570 w 14569"/>
                <a:gd name="connsiteY0" fmla="*/ 8440 h 9197"/>
                <a:gd name="connsiteX1" fmla="*/ 10810 w 14569"/>
                <a:gd name="connsiteY1" fmla="*/ 9171 h 9197"/>
                <a:gd name="connsiteX2" fmla="*/ 3 w 14569"/>
                <a:gd name="connsiteY2" fmla="*/ 1650 h 9197"/>
                <a:gd name="connsiteX3" fmla="*/ 557 w 14569"/>
                <a:gd name="connsiteY3" fmla="*/ 222 h 9197"/>
                <a:gd name="connsiteX4" fmla="*/ 14570 w 14569"/>
                <a:gd name="connsiteY4" fmla="*/ 8440 h 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69" h="9197">
                  <a:moveTo>
                    <a:pt x="14570" y="8440"/>
                  </a:moveTo>
                  <a:cubicBezTo>
                    <a:pt x="12559" y="8840"/>
                    <a:pt x="10867" y="9314"/>
                    <a:pt x="10810" y="9171"/>
                  </a:cubicBezTo>
                  <a:cubicBezTo>
                    <a:pt x="8901" y="4142"/>
                    <a:pt x="483" y="8503"/>
                    <a:pt x="3" y="1650"/>
                  </a:cubicBezTo>
                  <a:cubicBezTo>
                    <a:pt x="-32" y="1170"/>
                    <a:pt x="282" y="273"/>
                    <a:pt x="557" y="222"/>
                  </a:cubicBezTo>
                  <a:cubicBezTo>
                    <a:pt x="7506" y="-1059"/>
                    <a:pt x="10752" y="3411"/>
                    <a:pt x="14570" y="8440"/>
                  </a:cubicBezTo>
                  <a:close/>
                </a:path>
              </a:pathLst>
            </a:custGeom>
            <a:grpFill/>
            <a:ln w="5715" cap="flat">
              <a:noFill/>
              <a:prstDash val="solid"/>
              <a:miter/>
            </a:ln>
          </p:spPr>
          <p:txBody>
            <a:bodyPr rtlCol="0" anchor="ctr"/>
            <a:lstStyle/>
            <a:p>
              <a:endParaRPr lang="zh-CN" altLang="en-US"/>
            </a:p>
          </p:txBody>
        </p:sp>
        <p:sp>
          <p:nvSpPr>
            <p:cNvPr id="3412" name="任意多边形: 形状 3411">
              <a:extLst>
                <a:ext uri="{FF2B5EF4-FFF2-40B4-BE49-F238E27FC236}">
                  <a16:creationId xmlns:a16="http://schemas.microsoft.com/office/drawing/2014/main" id="{863C3E01-17F1-2192-98BA-5D906B51FD8D}"/>
                </a:ext>
              </a:extLst>
            </p:cNvPr>
            <p:cNvSpPr/>
            <p:nvPr/>
          </p:nvSpPr>
          <p:spPr>
            <a:xfrm>
              <a:off x="8701640" y="989552"/>
              <a:ext cx="8503" cy="13224"/>
            </a:xfrm>
            <a:custGeom>
              <a:avLst/>
              <a:gdLst>
                <a:gd name="connsiteX0" fmla="*/ 0 w 8503"/>
                <a:gd name="connsiteY0" fmla="*/ 0 h 13224"/>
                <a:gd name="connsiteX1" fmla="*/ 8503 w 8503"/>
                <a:gd name="connsiteY1" fmla="*/ 13225 h 13224"/>
                <a:gd name="connsiteX2" fmla="*/ 0 w 8503"/>
                <a:gd name="connsiteY2" fmla="*/ 0 h 13224"/>
              </a:gdLst>
              <a:ahLst/>
              <a:cxnLst>
                <a:cxn ang="0">
                  <a:pos x="connsiteX0" y="connsiteY0"/>
                </a:cxn>
                <a:cxn ang="0">
                  <a:pos x="connsiteX1" y="connsiteY1"/>
                </a:cxn>
                <a:cxn ang="0">
                  <a:pos x="connsiteX2" y="connsiteY2"/>
                </a:cxn>
              </a:cxnLst>
              <a:rect l="l" t="t" r="r" b="b"/>
              <a:pathLst>
                <a:path w="8503" h="13224">
                  <a:moveTo>
                    <a:pt x="0" y="0"/>
                  </a:moveTo>
                  <a:cubicBezTo>
                    <a:pt x="5972" y="3178"/>
                    <a:pt x="6840" y="8087"/>
                    <a:pt x="8503" y="13225"/>
                  </a:cubicBezTo>
                  <a:cubicBezTo>
                    <a:pt x="2103" y="8458"/>
                    <a:pt x="2103" y="8458"/>
                    <a:pt x="0" y="0"/>
                  </a:cubicBezTo>
                  <a:close/>
                </a:path>
              </a:pathLst>
            </a:custGeom>
            <a:grpFill/>
            <a:ln w="5715" cap="flat">
              <a:noFill/>
              <a:prstDash val="solid"/>
              <a:miter/>
            </a:ln>
          </p:spPr>
          <p:txBody>
            <a:bodyPr rtlCol="0" anchor="ctr"/>
            <a:lstStyle/>
            <a:p>
              <a:endParaRPr lang="zh-CN" altLang="en-US"/>
            </a:p>
          </p:txBody>
        </p:sp>
        <p:sp>
          <p:nvSpPr>
            <p:cNvPr id="3413" name="任意多边形: 形状 3412">
              <a:extLst>
                <a:ext uri="{FF2B5EF4-FFF2-40B4-BE49-F238E27FC236}">
                  <a16:creationId xmlns:a16="http://schemas.microsoft.com/office/drawing/2014/main" id="{5C97EC22-6E4C-21D2-2D1D-27A38670EC91}"/>
                </a:ext>
              </a:extLst>
            </p:cNvPr>
            <p:cNvSpPr/>
            <p:nvPr/>
          </p:nvSpPr>
          <p:spPr>
            <a:xfrm>
              <a:off x="8738343" y="1300749"/>
              <a:ext cx="10928" cy="9854"/>
            </a:xfrm>
            <a:custGeom>
              <a:avLst/>
              <a:gdLst>
                <a:gd name="connsiteX0" fmla="*/ 6616 w 10928"/>
                <a:gd name="connsiteY0" fmla="*/ 9854 h 9854"/>
                <a:gd name="connsiteX1" fmla="*/ 38 w 10928"/>
                <a:gd name="connsiteY1" fmla="*/ 2 h 9854"/>
                <a:gd name="connsiteX2" fmla="*/ 10205 w 10928"/>
                <a:gd name="connsiteY2" fmla="*/ 5699 h 9854"/>
                <a:gd name="connsiteX3" fmla="*/ 6616 w 10928"/>
                <a:gd name="connsiteY3" fmla="*/ 9854 h 9854"/>
              </a:gdLst>
              <a:ahLst/>
              <a:cxnLst>
                <a:cxn ang="0">
                  <a:pos x="connsiteX0" y="connsiteY0"/>
                </a:cxn>
                <a:cxn ang="0">
                  <a:pos x="connsiteX1" y="connsiteY1"/>
                </a:cxn>
                <a:cxn ang="0">
                  <a:pos x="connsiteX2" y="connsiteY2"/>
                </a:cxn>
                <a:cxn ang="0">
                  <a:pos x="connsiteX3" y="connsiteY3"/>
                </a:cxn>
              </a:cxnLst>
              <a:rect l="l" t="t" r="r" b="b"/>
              <a:pathLst>
                <a:path w="10928" h="9854">
                  <a:moveTo>
                    <a:pt x="6616" y="9854"/>
                  </a:moveTo>
                  <a:cubicBezTo>
                    <a:pt x="4598" y="6454"/>
                    <a:pt x="-488" y="5099"/>
                    <a:pt x="38" y="2"/>
                  </a:cubicBezTo>
                  <a:cubicBezTo>
                    <a:pt x="4530" y="-67"/>
                    <a:pt x="8050" y="2116"/>
                    <a:pt x="10205" y="5699"/>
                  </a:cubicBezTo>
                  <a:cubicBezTo>
                    <a:pt x="12445" y="9420"/>
                    <a:pt x="8988" y="9443"/>
                    <a:pt x="6616" y="9854"/>
                  </a:cubicBezTo>
                  <a:close/>
                </a:path>
              </a:pathLst>
            </a:custGeom>
            <a:grpFill/>
            <a:ln w="5715" cap="flat">
              <a:noFill/>
              <a:prstDash val="solid"/>
              <a:miter/>
            </a:ln>
          </p:spPr>
          <p:txBody>
            <a:bodyPr rtlCol="0" anchor="ctr"/>
            <a:lstStyle/>
            <a:p>
              <a:endParaRPr lang="zh-CN" altLang="en-US"/>
            </a:p>
          </p:txBody>
        </p:sp>
        <p:sp>
          <p:nvSpPr>
            <p:cNvPr id="3414" name="任意多边形: 形状 3413">
              <a:extLst>
                <a:ext uri="{FF2B5EF4-FFF2-40B4-BE49-F238E27FC236}">
                  <a16:creationId xmlns:a16="http://schemas.microsoft.com/office/drawing/2014/main" id="{C08E12ED-B349-3732-79C7-E7F1A44E1EEA}"/>
                </a:ext>
              </a:extLst>
            </p:cNvPr>
            <p:cNvSpPr/>
            <p:nvPr/>
          </p:nvSpPr>
          <p:spPr>
            <a:xfrm>
              <a:off x="8724368" y="965229"/>
              <a:ext cx="3351" cy="18453"/>
            </a:xfrm>
            <a:custGeom>
              <a:avLst/>
              <a:gdLst>
                <a:gd name="connsiteX0" fmla="*/ 840 w 3351"/>
                <a:gd name="connsiteY0" fmla="*/ 0 h 18453"/>
                <a:gd name="connsiteX1" fmla="*/ 1983 w 3351"/>
                <a:gd name="connsiteY1" fmla="*/ 18454 h 18453"/>
                <a:gd name="connsiteX2" fmla="*/ 840 w 3351"/>
                <a:gd name="connsiteY2" fmla="*/ 0 h 18453"/>
                <a:gd name="connsiteX3" fmla="*/ 840 w 3351"/>
                <a:gd name="connsiteY3" fmla="*/ 0 h 18453"/>
              </a:gdLst>
              <a:ahLst/>
              <a:cxnLst>
                <a:cxn ang="0">
                  <a:pos x="connsiteX0" y="connsiteY0"/>
                </a:cxn>
                <a:cxn ang="0">
                  <a:pos x="connsiteX1" y="connsiteY1"/>
                </a:cxn>
                <a:cxn ang="0">
                  <a:pos x="connsiteX2" y="connsiteY2"/>
                </a:cxn>
                <a:cxn ang="0">
                  <a:pos x="connsiteX3" y="connsiteY3"/>
                </a:cxn>
              </a:cxnLst>
              <a:rect l="l" t="t" r="r" b="b"/>
              <a:pathLst>
                <a:path w="3351" h="18453">
                  <a:moveTo>
                    <a:pt x="840" y="0"/>
                  </a:moveTo>
                  <a:cubicBezTo>
                    <a:pt x="3966" y="7858"/>
                    <a:pt x="3966" y="7858"/>
                    <a:pt x="1983" y="18454"/>
                  </a:cubicBezTo>
                  <a:cubicBezTo>
                    <a:pt x="-2824" y="11710"/>
                    <a:pt x="2886" y="5526"/>
                    <a:pt x="840" y="0"/>
                  </a:cubicBezTo>
                  <a:lnTo>
                    <a:pt x="840" y="0"/>
                  </a:lnTo>
                  <a:close/>
                </a:path>
              </a:pathLst>
            </a:custGeom>
            <a:grpFill/>
            <a:ln w="5715" cap="flat">
              <a:noFill/>
              <a:prstDash val="solid"/>
              <a:miter/>
            </a:ln>
          </p:spPr>
          <p:txBody>
            <a:bodyPr rtlCol="0" anchor="ctr"/>
            <a:lstStyle/>
            <a:p>
              <a:endParaRPr lang="zh-CN" altLang="en-US"/>
            </a:p>
          </p:txBody>
        </p:sp>
        <p:sp>
          <p:nvSpPr>
            <p:cNvPr id="3415" name="任意多边形: 形状 3414">
              <a:extLst>
                <a:ext uri="{FF2B5EF4-FFF2-40B4-BE49-F238E27FC236}">
                  <a16:creationId xmlns:a16="http://schemas.microsoft.com/office/drawing/2014/main" id="{449C38A8-8FD0-88EB-755B-27B87A1A274B}"/>
                </a:ext>
              </a:extLst>
            </p:cNvPr>
            <p:cNvSpPr/>
            <p:nvPr/>
          </p:nvSpPr>
          <p:spPr>
            <a:xfrm>
              <a:off x="8771248" y="1096805"/>
              <a:ext cx="7784" cy="12292"/>
            </a:xfrm>
            <a:custGeom>
              <a:avLst/>
              <a:gdLst>
                <a:gd name="connsiteX0" fmla="*/ 0 w 7784"/>
                <a:gd name="connsiteY0" fmla="*/ 0 h 12292"/>
                <a:gd name="connsiteX1" fmla="*/ 6578 w 7784"/>
                <a:gd name="connsiteY1" fmla="*/ 3292 h 12292"/>
                <a:gd name="connsiteX2" fmla="*/ 6578 w 7784"/>
                <a:gd name="connsiteY2" fmla="*/ 3292 h 12292"/>
                <a:gd name="connsiteX3" fmla="*/ 7784 w 7784"/>
                <a:gd name="connsiteY3" fmla="*/ 12293 h 12292"/>
                <a:gd name="connsiteX4" fmla="*/ 0 w 7784"/>
                <a:gd name="connsiteY4" fmla="*/ 0 h 12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84" h="12292">
                  <a:moveTo>
                    <a:pt x="0" y="0"/>
                  </a:moveTo>
                  <a:cubicBezTo>
                    <a:pt x="2195" y="1097"/>
                    <a:pt x="4383" y="2194"/>
                    <a:pt x="6578" y="3292"/>
                  </a:cubicBezTo>
                  <a:lnTo>
                    <a:pt x="6578" y="3292"/>
                  </a:lnTo>
                  <a:cubicBezTo>
                    <a:pt x="6921" y="5835"/>
                    <a:pt x="7264" y="8384"/>
                    <a:pt x="7784" y="12293"/>
                  </a:cubicBezTo>
                  <a:cubicBezTo>
                    <a:pt x="1875" y="9430"/>
                    <a:pt x="457" y="5041"/>
                    <a:pt x="0" y="0"/>
                  </a:cubicBezTo>
                  <a:close/>
                </a:path>
              </a:pathLst>
            </a:custGeom>
            <a:grpFill/>
            <a:ln w="5715" cap="flat">
              <a:noFill/>
              <a:prstDash val="solid"/>
              <a:miter/>
            </a:ln>
          </p:spPr>
          <p:txBody>
            <a:bodyPr rtlCol="0" anchor="ctr"/>
            <a:lstStyle/>
            <a:p>
              <a:endParaRPr lang="zh-CN" altLang="en-US"/>
            </a:p>
          </p:txBody>
        </p:sp>
        <p:sp>
          <p:nvSpPr>
            <p:cNvPr id="3416" name="任意多边形: 形状 3415">
              <a:extLst>
                <a:ext uri="{FF2B5EF4-FFF2-40B4-BE49-F238E27FC236}">
                  <a16:creationId xmlns:a16="http://schemas.microsoft.com/office/drawing/2014/main" id="{7FDF082B-E321-E684-C8E6-E5B676F6951D}"/>
                </a:ext>
              </a:extLst>
            </p:cNvPr>
            <p:cNvSpPr/>
            <p:nvPr/>
          </p:nvSpPr>
          <p:spPr>
            <a:xfrm>
              <a:off x="8723505" y="1021670"/>
              <a:ext cx="6730" cy="5327"/>
            </a:xfrm>
            <a:custGeom>
              <a:avLst/>
              <a:gdLst>
                <a:gd name="connsiteX0" fmla="*/ 6710 w 6730"/>
                <a:gd name="connsiteY0" fmla="*/ 2389 h 5327"/>
                <a:gd name="connsiteX1" fmla="*/ 4098 w 6730"/>
                <a:gd name="connsiteY1" fmla="*/ 5327 h 5327"/>
                <a:gd name="connsiteX2" fmla="*/ 252 w 6730"/>
                <a:gd name="connsiteY2" fmla="*/ 3806 h 5327"/>
                <a:gd name="connsiteX3" fmla="*/ 3355 w 6730"/>
                <a:gd name="connsiteY3" fmla="*/ 6 h 5327"/>
                <a:gd name="connsiteX4" fmla="*/ 6710 w 6730"/>
                <a:gd name="connsiteY4" fmla="*/ 2389 h 5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 h="5327">
                  <a:moveTo>
                    <a:pt x="6710" y="2389"/>
                  </a:moveTo>
                  <a:cubicBezTo>
                    <a:pt x="6909" y="4315"/>
                    <a:pt x="5681" y="5361"/>
                    <a:pt x="4098" y="5327"/>
                  </a:cubicBezTo>
                  <a:cubicBezTo>
                    <a:pt x="2755" y="5292"/>
                    <a:pt x="600" y="4704"/>
                    <a:pt x="252" y="3806"/>
                  </a:cubicBezTo>
                  <a:cubicBezTo>
                    <a:pt x="-675" y="1400"/>
                    <a:pt x="1092" y="132"/>
                    <a:pt x="3355" y="6"/>
                  </a:cubicBezTo>
                  <a:cubicBezTo>
                    <a:pt x="4909" y="-80"/>
                    <a:pt x="6184" y="766"/>
                    <a:pt x="6710" y="2389"/>
                  </a:cubicBezTo>
                  <a:close/>
                </a:path>
              </a:pathLst>
            </a:custGeom>
            <a:grpFill/>
            <a:ln w="5715" cap="flat">
              <a:noFill/>
              <a:prstDash val="solid"/>
              <a:miter/>
            </a:ln>
          </p:spPr>
          <p:txBody>
            <a:bodyPr rtlCol="0" anchor="ctr"/>
            <a:lstStyle/>
            <a:p>
              <a:endParaRPr lang="zh-CN" altLang="en-US"/>
            </a:p>
          </p:txBody>
        </p:sp>
        <p:sp>
          <p:nvSpPr>
            <p:cNvPr id="3417" name="任意多边形: 形状 3416">
              <a:extLst>
                <a:ext uri="{FF2B5EF4-FFF2-40B4-BE49-F238E27FC236}">
                  <a16:creationId xmlns:a16="http://schemas.microsoft.com/office/drawing/2014/main" id="{C9AAEF89-AF5B-CC66-D11B-C874364B1EEC}"/>
                </a:ext>
              </a:extLst>
            </p:cNvPr>
            <p:cNvSpPr/>
            <p:nvPr/>
          </p:nvSpPr>
          <p:spPr>
            <a:xfrm>
              <a:off x="8736295" y="1200192"/>
              <a:ext cx="4729" cy="6162"/>
            </a:xfrm>
            <a:custGeom>
              <a:avLst/>
              <a:gdLst>
                <a:gd name="connsiteX0" fmla="*/ 2235 w 4729"/>
                <a:gd name="connsiteY0" fmla="*/ 5901 h 6162"/>
                <a:gd name="connsiteX1" fmla="*/ 63 w 4729"/>
                <a:gd name="connsiteY1" fmla="*/ 2021 h 6162"/>
                <a:gd name="connsiteX2" fmla="*/ 3435 w 4729"/>
                <a:gd name="connsiteY2" fmla="*/ 552 h 6162"/>
                <a:gd name="connsiteX3" fmla="*/ 4727 w 4729"/>
                <a:gd name="connsiteY3" fmla="*/ 4821 h 6162"/>
                <a:gd name="connsiteX4" fmla="*/ 2235 w 4729"/>
                <a:gd name="connsiteY4" fmla="*/ 5901 h 6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9" h="6162">
                  <a:moveTo>
                    <a:pt x="2235" y="5901"/>
                  </a:moveTo>
                  <a:cubicBezTo>
                    <a:pt x="772" y="5015"/>
                    <a:pt x="-274" y="3735"/>
                    <a:pt x="63" y="2021"/>
                  </a:cubicBezTo>
                  <a:cubicBezTo>
                    <a:pt x="423" y="169"/>
                    <a:pt x="2138" y="-620"/>
                    <a:pt x="3435" y="552"/>
                  </a:cubicBezTo>
                  <a:cubicBezTo>
                    <a:pt x="4401" y="1421"/>
                    <a:pt x="4761" y="3369"/>
                    <a:pt x="4727" y="4821"/>
                  </a:cubicBezTo>
                  <a:cubicBezTo>
                    <a:pt x="4699" y="6118"/>
                    <a:pt x="3424" y="6467"/>
                    <a:pt x="2235" y="5901"/>
                  </a:cubicBezTo>
                  <a:close/>
                </a:path>
              </a:pathLst>
            </a:custGeom>
            <a:grpFill/>
            <a:ln w="5715" cap="flat">
              <a:noFill/>
              <a:prstDash val="solid"/>
              <a:miter/>
            </a:ln>
          </p:spPr>
          <p:txBody>
            <a:bodyPr rtlCol="0" anchor="ctr"/>
            <a:lstStyle/>
            <a:p>
              <a:endParaRPr lang="zh-CN" altLang="en-US"/>
            </a:p>
          </p:txBody>
        </p:sp>
        <p:sp>
          <p:nvSpPr>
            <p:cNvPr id="3418" name="任意多边形: 形状 3417">
              <a:extLst>
                <a:ext uri="{FF2B5EF4-FFF2-40B4-BE49-F238E27FC236}">
                  <a16:creationId xmlns:a16="http://schemas.microsoft.com/office/drawing/2014/main" id="{94291232-896B-178F-FC08-5364305E66DD}"/>
                </a:ext>
              </a:extLst>
            </p:cNvPr>
            <p:cNvSpPr/>
            <p:nvPr/>
          </p:nvSpPr>
          <p:spPr>
            <a:xfrm>
              <a:off x="8808267" y="1108902"/>
              <a:ext cx="5734" cy="7637"/>
            </a:xfrm>
            <a:custGeom>
              <a:avLst/>
              <a:gdLst>
                <a:gd name="connsiteX0" fmla="*/ 5735 w 5734"/>
                <a:gd name="connsiteY0" fmla="*/ 7637 h 7637"/>
                <a:gd name="connsiteX1" fmla="*/ 1855 w 5734"/>
                <a:gd name="connsiteY1" fmla="*/ 4957 h 7637"/>
                <a:gd name="connsiteX2" fmla="*/ 1592 w 5734"/>
                <a:gd name="connsiteY2" fmla="*/ 19 h 7637"/>
                <a:gd name="connsiteX3" fmla="*/ 4746 w 5734"/>
                <a:gd name="connsiteY3" fmla="*/ 3031 h 7637"/>
                <a:gd name="connsiteX4" fmla="*/ 5735 w 5734"/>
                <a:gd name="connsiteY4" fmla="*/ 7637 h 7637"/>
                <a:gd name="connsiteX5" fmla="*/ 5735 w 5734"/>
                <a:gd name="connsiteY5" fmla="*/ 7637 h 7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34" h="7637">
                  <a:moveTo>
                    <a:pt x="5735" y="7637"/>
                  </a:moveTo>
                  <a:cubicBezTo>
                    <a:pt x="4420" y="6763"/>
                    <a:pt x="2877" y="6094"/>
                    <a:pt x="1855" y="4957"/>
                  </a:cubicBezTo>
                  <a:cubicBezTo>
                    <a:pt x="546" y="3505"/>
                    <a:pt x="-1431" y="1562"/>
                    <a:pt x="1592" y="19"/>
                  </a:cubicBezTo>
                  <a:cubicBezTo>
                    <a:pt x="2055" y="-215"/>
                    <a:pt x="4066" y="1751"/>
                    <a:pt x="4746" y="3031"/>
                  </a:cubicBezTo>
                  <a:cubicBezTo>
                    <a:pt x="5461" y="4357"/>
                    <a:pt x="5438" y="6083"/>
                    <a:pt x="5735" y="7637"/>
                  </a:cubicBezTo>
                  <a:lnTo>
                    <a:pt x="5735" y="7637"/>
                  </a:lnTo>
                  <a:close/>
                </a:path>
              </a:pathLst>
            </a:custGeom>
            <a:grpFill/>
            <a:ln w="5715" cap="flat">
              <a:noFill/>
              <a:prstDash val="solid"/>
              <a:miter/>
            </a:ln>
          </p:spPr>
          <p:txBody>
            <a:bodyPr rtlCol="0" anchor="ctr"/>
            <a:lstStyle/>
            <a:p>
              <a:endParaRPr lang="zh-CN" altLang="en-US"/>
            </a:p>
          </p:txBody>
        </p:sp>
        <p:sp>
          <p:nvSpPr>
            <p:cNvPr id="3419" name="任意多边形: 形状 3418">
              <a:extLst>
                <a:ext uri="{FF2B5EF4-FFF2-40B4-BE49-F238E27FC236}">
                  <a16:creationId xmlns:a16="http://schemas.microsoft.com/office/drawing/2014/main" id="{732EC3C6-F4DD-E299-9047-6799D127E32D}"/>
                </a:ext>
              </a:extLst>
            </p:cNvPr>
            <p:cNvSpPr/>
            <p:nvPr/>
          </p:nvSpPr>
          <p:spPr>
            <a:xfrm>
              <a:off x="8790662" y="1093739"/>
              <a:ext cx="5452" cy="4835"/>
            </a:xfrm>
            <a:custGeom>
              <a:avLst/>
              <a:gdLst>
                <a:gd name="connsiteX0" fmla="*/ 5453 w 5452"/>
                <a:gd name="connsiteY0" fmla="*/ 1929 h 4835"/>
                <a:gd name="connsiteX1" fmla="*/ 4229 w 5452"/>
                <a:gd name="connsiteY1" fmla="*/ 4684 h 4835"/>
                <a:gd name="connsiteX2" fmla="*/ 1012 w 5452"/>
                <a:gd name="connsiteY2" fmla="*/ 2689 h 4835"/>
                <a:gd name="connsiteX3" fmla="*/ 1795 w 5452"/>
                <a:gd name="connsiteY3" fmla="*/ 43 h 4835"/>
                <a:gd name="connsiteX4" fmla="*/ 5453 w 5452"/>
                <a:gd name="connsiteY4" fmla="*/ 1929 h 48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2" h="4835">
                  <a:moveTo>
                    <a:pt x="5453" y="1929"/>
                  </a:moveTo>
                  <a:cubicBezTo>
                    <a:pt x="4967" y="3106"/>
                    <a:pt x="4801" y="4484"/>
                    <a:pt x="4229" y="4684"/>
                  </a:cubicBezTo>
                  <a:cubicBezTo>
                    <a:pt x="2623" y="5238"/>
                    <a:pt x="1264" y="4209"/>
                    <a:pt x="1012" y="2689"/>
                  </a:cubicBezTo>
                  <a:cubicBezTo>
                    <a:pt x="897" y="2009"/>
                    <a:pt x="-1646" y="-346"/>
                    <a:pt x="1795" y="43"/>
                  </a:cubicBezTo>
                  <a:cubicBezTo>
                    <a:pt x="3081" y="186"/>
                    <a:pt x="4252" y="1283"/>
                    <a:pt x="5453" y="1929"/>
                  </a:cubicBezTo>
                  <a:close/>
                </a:path>
              </a:pathLst>
            </a:custGeom>
            <a:grpFill/>
            <a:ln w="5715" cap="flat">
              <a:noFill/>
              <a:prstDash val="solid"/>
              <a:miter/>
            </a:ln>
          </p:spPr>
          <p:txBody>
            <a:bodyPr rtlCol="0" anchor="ctr"/>
            <a:lstStyle/>
            <a:p>
              <a:endParaRPr lang="zh-CN" altLang="en-US"/>
            </a:p>
          </p:txBody>
        </p:sp>
        <p:sp>
          <p:nvSpPr>
            <p:cNvPr id="3420" name="任意多边形: 形状 3419">
              <a:extLst>
                <a:ext uri="{FF2B5EF4-FFF2-40B4-BE49-F238E27FC236}">
                  <a16:creationId xmlns:a16="http://schemas.microsoft.com/office/drawing/2014/main" id="{AEF993CE-3528-C9BC-335D-E013DE672E07}"/>
                </a:ext>
              </a:extLst>
            </p:cNvPr>
            <p:cNvSpPr/>
            <p:nvPr/>
          </p:nvSpPr>
          <p:spPr>
            <a:xfrm>
              <a:off x="8755802" y="1309536"/>
              <a:ext cx="3570" cy="3404"/>
            </a:xfrm>
            <a:custGeom>
              <a:avLst/>
              <a:gdLst>
                <a:gd name="connsiteX0" fmla="*/ 15 w 3570"/>
                <a:gd name="connsiteY0" fmla="*/ 1833 h 3404"/>
                <a:gd name="connsiteX1" fmla="*/ 1713 w 3570"/>
                <a:gd name="connsiteY1" fmla="*/ 44 h 3404"/>
                <a:gd name="connsiteX2" fmla="*/ 2998 w 3570"/>
                <a:gd name="connsiteY2" fmla="*/ 930 h 3404"/>
                <a:gd name="connsiteX3" fmla="*/ 2433 w 3570"/>
                <a:gd name="connsiteY3" fmla="*/ 3399 h 3404"/>
                <a:gd name="connsiteX4" fmla="*/ 15 w 3570"/>
                <a:gd name="connsiteY4" fmla="*/ 1833 h 3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0" h="3404">
                  <a:moveTo>
                    <a:pt x="15" y="1833"/>
                  </a:moveTo>
                  <a:cubicBezTo>
                    <a:pt x="-105" y="490"/>
                    <a:pt x="478" y="-185"/>
                    <a:pt x="1713" y="44"/>
                  </a:cubicBezTo>
                  <a:cubicBezTo>
                    <a:pt x="2187" y="130"/>
                    <a:pt x="2667" y="541"/>
                    <a:pt x="2998" y="930"/>
                  </a:cubicBezTo>
                  <a:cubicBezTo>
                    <a:pt x="3913" y="2027"/>
                    <a:pt x="3736" y="3221"/>
                    <a:pt x="2433" y="3399"/>
                  </a:cubicBezTo>
                  <a:cubicBezTo>
                    <a:pt x="1707" y="3496"/>
                    <a:pt x="827" y="2393"/>
                    <a:pt x="15" y="1833"/>
                  </a:cubicBezTo>
                  <a:close/>
                </a:path>
              </a:pathLst>
            </a:custGeom>
            <a:grpFill/>
            <a:ln w="5715" cap="flat">
              <a:noFill/>
              <a:prstDash val="solid"/>
              <a:miter/>
            </a:ln>
          </p:spPr>
          <p:txBody>
            <a:bodyPr rtlCol="0" anchor="ctr"/>
            <a:lstStyle/>
            <a:p>
              <a:endParaRPr lang="zh-CN" altLang="en-US"/>
            </a:p>
          </p:txBody>
        </p:sp>
        <p:sp>
          <p:nvSpPr>
            <p:cNvPr id="3421" name="任意多边形: 形状 3420">
              <a:extLst>
                <a:ext uri="{FF2B5EF4-FFF2-40B4-BE49-F238E27FC236}">
                  <a16:creationId xmlns:a16="http://schemas.microsoft.com/office/drawing/2014/main" id="{78336B06-BD3D-FEB5-4257-96B9FC55D32D}"/>
                </a:ext>
              </a:extLst>
            </p:cNvPr>
            <p:cNvSpPr/>
            <p:nvPr/>
          </p:nvSpPr>
          <p:spPr>
            <a:xfrm>
              <a:off x="8769366" y="997209"/>
              <a:ext cx="5173" cy="4201"/>
            </a:xfrm>
            <a:custGeom>
              <a:avLst/>
              <a:gdLst>
                <a:gd name="connsiteX0" fmla="*/ 5174 w 5173"/>
                <a:gd name="connsiteY0" fmla="*/ 4202 h 4201"/>
                <a:gd name="connsiteX1" fmla="*/ 19 w 5173"/>
                <a:gd name="connsiteY1" fmla="*/ 1813 h 4201"/>
                <a:gd name="connsiteX2" fmla="*/ 1179 w 5173"/>
                <a:gd name="connsiteY2" fmla="*/ 1 h 4201"/>
                <a:gd name="connsiteX3" fmla="*/ 5174 w 5173"/>
                <a:gd name="connsiteY3" fmla="*/ 4202 h 4201"/>
                <a:gd name="connsiteX4" fmla="*/ 5174 w 5173"/>
                <a:gd name="connsiteY4" fmla="*/ 4202 h 4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3" h="4201">
                  <a:moveTo>
                    <a:pt x="5174" y="4202"/>
                  </a:moveTo>
                  <a:cubicBezTo>
                    <a:pt x="3167" y="3996"/>
                    <a:pt x="979" y="4036"/>
                    <a:pt x="19" y="1813"/>
                  </a:cubicBezTo>
                  <a:cubicBezTo>
                    <a:pt x="-153" y="1419"/>
                    <a:pt x="893" y="-50"/>
                    <a:pt x="1179" y="1"/>
                  </a:cubicBezTo>
                  <a:cubicBezTo>
                    <a:pt x="3419" y="441"/>
                    <a:pt x="4362" y="2293"/>
                    <a:pt x="5174" y="4202"/>
                  </a:cubicBezTo>
                  <a:lnTo>
                    <a:pt x="5174" y="4202"/>
                  </a:lnTo>
                  <a:close/>
                </a:path>
              </a:pathLst>
            </a:custGeom>
            <a:grpFill/>
            <a:ln w="5715" cap="flat">
              <a:noFill/>
              <a:prstDash val="solid"/>
              <a:miter/>
            </a:ln>
          </p:spPr>
          <p:txBody>
            <a:bodyPr rtlCol="0" anchor="ctr"/>
            <a:lstStyle/>
            <a:p>
              <a:endParaRPr lang="zh-CN" altLang="en-US"/>
            </a:p>
          </p:txBody>
        </p:sp>
        <p:sp>
          <p:nvSpPr>
            <p:cNvPr id="3422" name="任意多边形: 形状 3421">
              <a:extLst>
                <a:ext uri="{FF2B5EF4-FFF2-40B4-BE49-F238E27FC236}">
                  <a16:creationId xmlns:a16="http://schemas.microsoft.com/office/drawing/2014/main" id="{E4536DA4-FD5D-E0EA-723C-FD765C333FC9}"/>
                </a:ext>
              </a:extLst>
            </p:cNvPr>
            <p:cNvSpPr/>
            <p:nvPr/>
          </p:nvSpPr>
          <p:spPr>
            <a:xfrm>
              <a:off x="8745682" y="1286697"/>
              <a:ext cx="2546" cy="4184"/>
            </a:xfrm>
            <a:custGeom>
              <a:avLst/>
              <a:gdLst>
                <a:gd name="connsiteX0" fmla="*/ 300 w 2546"/>
                <a:gd name="connsiteY0" fmla="*/ 2304 h 4184"/>
                <a:gd name="connsiteX1" fmla="*/ 1335 w 2546"/>
                <a:gd name="connsiteY1" fmla="*/ 1 h 4184"/>
                <a:gd name="connsiteX2" fmla="*/ 2174 w 2546"/>
                <a:gd name="connsiteY2" fmla="*/ 1172 h 4184"/>
                <a:gd name="connsiteX3" fmla="*/ 2546 w 2546"/>
                <a:gd name="connsiteY3" fmla="*/ 4184 h 4184"/>
                <a:gd name="connsiteX4" fmla="*/ 300 w 2546"/>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6" h="4184">
                  <a:moveTo>
                    <a:pt x="300" y="2304"/>
                  </a:moveTo>
                  <a:cubicBezTo>
                    <a:pt x="-323" y="1001"/>
                    <a:pt x="26" y="167"/>
                    <a:pt x="1335" y="1"/>
                  </a:cubicBezTo>
                  <a:cubicBezTo>
                    <a:pt x="1574" y="-28"/>
                    <a:pt x="2077" y="721"/>
                    <a:pt x="2174" y="1172"/>
                  </a:cubicBezTo>
                  <a:cubicBezTo>
                    <a:pt x="2392" y="2155"/>
                    <a:pt x="2432" y="3178"/>
                    <a:pt x="2546" y="4184"/>
                  </a:cubicBezTo>
                  <a:cubicBezTo>
                    <a:pt x="1780" y="3544"/>
                    <a:pt x="1014" y="2904"/>
                    <a:pt x="300" y="2304"/>
                  </a:cubicBezTo>
                  <a:close/>
                </a:path>
              </a:pathLst>
            </a:custGeom>
            <a:grpFill/>
            <a:ln w="5715" cap="flat">
              <a:noFill/>
              <a:prstDash val="solid"/>
              <a:miter/>
            </a:ln>
          </p:spPr>
          <p:txBody>
            <a:bodyPr rtlCol="0" anchor="ctr"/>
            <a:lstStyle/>
            <a:p>
              <a:endParaRPr lang="zh-CN" altLang="en-US"/>
            </a:p>
          </p:txBody>
        </p:sp>
        <p:sp>
          <p:nvSpPr>
            <p:cNvPr id="3423" name="任意多边形: 形状 3422">
              <a:extLst>
                <a:ext uri="{FF2B5EF4-FFF2-40B4-BE49-F238E27FC236}">
                  <a16:creationId xmlns:a16="http://schemas.microsoft.com/office/drawing/2014/main" id="{72087741-0DC4-9AA8-932F-FA3B2EC1A017}"/>
                </a:ext>
              </a:extLst>
            </p:cNvPr>
            <p:cNvSpPr/>
            <p:nvPr/>
          </p:nvSpPr>
          <p:spPr>
            <a:xfrm>
              <a:off x="8748257" y="1315771"/>
              <a:ext cx="3262" cy="1433"/>
            </a:xfrm>
            <a:custGeom>
              <a:avLst/>
              <a:gdLst>
                <a:gd name="connsiteX0" fmla="*/ 3263 w 3262"/>
                <a:gd name="connsiteY0" fmla="*/ 1433 h 1433"/>
                <a:gd name="connsiteX1" fmla="*/ 0 w 3262"/>
                <a:gd name="connsiteY1" fmla="*/ 1405 h 1433"/>
                <a:gd name="connsiteX2" fmla="*/ 3263 w 3262"/>
                <a:gd name="connsiteY2" fmla="*/ 1433 h 1433"/>
              </a:gdLst>
              <a:ahLst/>
              <a:cxnLst>
                <a:cxn ang="0">
                  <a:pos x="connsiteX0" y="connsiteY0"/>
                </a:cxn>
                <a:cxn ang="0">
                  <a:pos x="connsiteX1" y="connsiteY1"/>
                </a:cxn>
                <a:cxn ang="0">
                  <a:pos x="connsiteX2" y="connsiteY2"/>
                </a:cxn>
              </a:cxnLst>
              <a:rect l="l" t="t" r="r" b="b"/>
              <a:pathLst>
                <a:path w="3262" h="1433">
                  <a:moveTo>
                    <a:pt x="3263" y="1433"/>
                  </a:moveTo>
                  <a:cubicBezTo>
                    <a:pt x="2172" y="1428"/>
                    <a:pt x="1086" y="1416"/>
                    <a:pt x="0" y="1405"/>
                  </a:cubicBezTo>
                  <a:cubicBezTo>
                    <a:pt x="1103" y="-504"/>
                    <a:pt x="2188" y="-441"/>
                    <a:pt x="3263" y="1433"/>
                  </a:cubicBezTo>
                  <a:close/>
                </a:path>
              </a:pathLst>
            </a:custGeom>
            <a:grpFill/>
            <a:ln w="5715" cap="flat">
              <a:noFill/>
              <a:prstDash val="solid"/>
              <a:miter/>
            </a:ln>
          </p:spPr>
          <p:txBody>
            <a:bodyPr rtlCol="0" anchor="ctr"/>
            <a:lstStyle/>
            <a:p>
              <a:endParaRPr lang="zh-CN" altLang="en-US"/>
            </a:p>
          </p:txBody>
        </p:sp>
        <p:sp>
          <p:nvSpPr>
            <p:cNvPr id="3424" name="任意多边形: 形状 3423">
              <a:extLst>
                <a:ext uri="{FF2B5EF4-FFF2-40B4-BE49-F238E27FC236}">
                  <a16:creationId xmlns:a16="http://schemas.microsoft.com/office/drawing/2014/main" id="{C764F6FE-3F3A-1055-B40C-F40B32116112}"/>
                </a:ext>
              </a:extLst>
            </p:cNvPr>
            <p:cNvSpPr/>
            <p:nvPr/>
          </p:nvSpPr>
          <p:spPr>
            <a:xfrm>
              <a:off x="8789507" y="1090227"/>
              <a:ext cx="1475" cy="3291"/>
            </a:xfrm>
            <a:custGeom>
              <a:avLst/>
              <a:gdLst>
                <a:gd name="connsiteX0" fmla="*/ 1475 w 1475"/>
                <a:gd name="connsiteY0" fmla="*/ 0 h 3291"/>
                <a:gd name="connsiteX1" fmla="*/ 1475 w 1475"/>
                <a:gd name="connsiteY1" fmla="*/ 3292 h 3291"/>
                <a:gd name="connsiteX2" fmla="*/ 213 w 1475"/>
                <a:gd name="connsiteY2" fmla="*/ 954 h 3291"/>
                <a:gd name="connsiteX3" fmla="*/ 1475 w 1475"/>
                <a:gd name="connsiteY3" fmla="*/ 0 h 3291"/>
              </a:gdLst>
              <a:ahLst/>
              <a:cxnLst>
                <a:cxn ang="0">
                  <a:pos x="connsiteX0" y="connsiteY0"/>
                </a:cxn>
                <a:cxn ang="0">
                  <a:pos x="connsiteX1" y="connsiteY1"/>
                </a:cxn>
                <a:cxn ang="0">
                  <a:pos x="connsiteX2" y="connsiteY2"/>
                </a:cxn>
                <a:cxn ang="0">
                  <a:pos x="connsiteX3" y="connsiteY3"/>
                </a:cxn>
              </a:cxnLst>
              <a:rect l="l" t="t" r="r" b="b"/>
              <a:pathLst>
                <a:path w="1475" h="3291">
                  <a:moveTo>
                    <a:pt x="1475" y="0"/>
                  </a:moveTo>
                  <a:cubicBezTo>
                    <a:pt x="1475" y="1097"/>
                    <a:pt x="1475" y="2194"/>
                    <a:pt x="1475" y="3292"/>
                  </a:cubicBezTo>
                  <a:cubicBezTo>
                    <a:pt x="178" y="2829"/>
                    <a:pt x="-325" y="2006"/>
                    <a:pt x="213" y="954"/>
                  </a:cubicBezTo>
                  <a:cubicBezTo>
                    <a:pt x="429" y="526"/>
                    <a:pt x="1041" y="309"/>
                    <a:pt x="1475" y="0"/>
                  </a:cubicBezTo>
                  <a:close/>
                </a:path>
              </a:pathLst>
            </a:custGeom>
            <a:grpFill/>
            <a:ln w="5715" cap="flat">
              <a:noFill/>
              <a:prstDash val="solid"/>
              <a:miter/>
            </a:ln>
          </p:spPr>
          <p:txBody>
            <a:bodyPr rtlCol="0" anchor="ctr"/>
            <a:lstStyle/>
            <a:p>
              <a:endParaRPr lang="zh-CN" altLang="en-US"/>
            </a:p>
          </p:txBody>
        </p:sp>
        <p:sp>
          <p:nvSpPr>
            <p:cNvPr id="3425" name="任意多边形: 形状 3424">
              <a:extLst>
                <a:ext uri="{FF2B5EF4-FFF2-40B4-BE49-F238E27FC236}">
                  <a16:creationId xmlns:a16="http://schemas.microsoft.com/office/drawing/2014/main" id="{1942DD05-7A27-0358-D1B5-7D1B71B8A6E9}"/>
                </a:ext>
              </a:extLst>
            </p:cNvPr>
            <p:cNvSpPr/>
            <p:nvPr/>
          </p:nvSpPr>
          <p:spPr>
            <a:xfrm>
              <a:off x="8769894" y="1095445"/>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426" name="任意多边形: 形状 3425">
              <a:extLst>
                <a:ext uri="{FF2B5EF4-FFF2-40B4-BE49-F238E27FC236}">
                  <a16:creationId xmlns:a16="http://schemas.microsoft.com/office/drawing/2014/main" id="{66469017-8EE6-88D9-CBDB-F1350356618A}"/>
                </a:ext>
              </a:extLst>
            </p:cNvPr>
            <p:cNvSpPr/>
            <p:nvPr/>
          </p:nvSpPr>
          <p:spPr>
            <a:xfrm>
              <a:off x="8786220" y="1294167"/>
              <a:ext cx="1475" cy="3291"/>
            </a:xfrm>
            <a:custGeom>
              <a:avLst/>
              <a:gdLst>
                <a:gd name="connsiteX0" fmla="*/ 1476 w 1475"/>
                <a:gd name="connsiteY0" fmla="*/ 0 h 3291"/>
                <a:gd name="connsiteX1" fmla="*/ 1476 w 1475"/>
                <a:gd name="connsiteY1" fmla="*/ 3292 h 3291"/>
                <a:gd name="connsiteX2" fmla="*/ 212 w 1475"/>
                <a:gd name="connsiteY2" fmla="*/ 954 h 3291"/>
                <a:gd name="connsiteX3" fmla="*/ 1476 w 1475"/>
                <a:gd name="connsiteY3" fmla="*/ 0 h 3291"/>
              </a:gdLst>
              <a:ahLst/>
              <a:cxnLst>
                <a:cxn ang="0">
                  <a:pos x="connsiteX0" y="connsiteY0"/>
                </a:cxn>
                <a:cxn ang="0">
                  <a:pos x="connsiteX1" y="connsiteY1"/>
                </a:cxn>
                <a:cxn ang="0">
                  <a:pos x="connsiteX2" y="connsiteY2"/>
                </a:cxn>
                <a:cxn ang="0">
                  <a:pos x="connsiteX3" y="connsiteY3"/>
                </a:cxn>
              </a:cxnLst>
              <a:rect l="l" t="t" r="r" b="b"/>
              <a:pathLst>
                <a:path w="1475" h="3291">
                  <a:moveTo>
                    <a:pt x="1476" y="0"/>
                  </a:moveTo>
                  <a:cubicBezTo>
                    <a:pt x="1476" y="1097"/>
                    <a:pt x="1476" y="2195"/>
                    <a:pt x="1476" y="3292"/>
                  </a:cubicBezTo>
                  <a:cubicBezTo>
                    <a:pt x="178" y="2829"/>
                    <a:pt x="-325" y="2006"/>
                    <a:pt x="212" y="954"/>
                  </a:cubicBezTo>
                  <a:cubicBezTo>
                    <a:pt x="430" y="532"/>
                    <a:pt x="1041" y="309"/>
                    <a:pt x="1476" y="0"/>
                  </a:cubicBezTo>
                  <a:close/>
                </a:path>
              </a:pathLst>
            </a:custGeom>
            <a:grpFill/>
            <a:ln w="5715" cap="flat">
              <a:noFill/>
              <a:prstDash val="solid"/>
              <a:miter/>
            </a:ln>
          </p:spPr>
          <p:txBody>
            <a:bodyPr rtlCol="0" anchor="ctr"/>
            <a:lstStyle/>
            <a:p>
              <a:endParaRPr lang="zh-CN" altLang="en-US"/>
            </a:p>
          </p:txBody>
        </p:sp>
        <p:sp>
          <p:nvSpPr>
            <p:cNvPr id="3427" name="任意多边形: 形状 3426">
              <a:extLst>
                <a:ext uri="{FF2B5EF4-FFF2-40B4-BE49-F238E27FC236}">
                  <a16:creationId xmlns:a16="http://schemas.microsoft.com/office/drawing/2014/main" id="{A1770959-5B11-7516-B124-0BE6D9FA34DE}"/>
                </a:ext>
              </a:extLst>
            </p:cNvPr>
            <p:cNvSpPr/>
            <p:nvPr/>
          </p:nvSpPr>
          <p:spPr>
            <a:xfrm>
              <a:off x="8802778" y="1100091"/>
              <a:ext cx="1360" cy="1354"/>
            </a:xfrm>
            <a:custGeom>
              <a:avLst/>
              <a:gdLst>
                <a:gd name="connsiteX0" fmla="*/ 1360 w 1360"/>
                <a:gd name="connsiteY0" fmla="*/ 0 h 1354"/>
                <a:gd name="connsiteX1" fmla="*/ 612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2" y="1354"/>
                  </a:lnTo>
                  <a:lnTo>
                    <a:pt x="0" y="749"/>
                  </a:lnTo>
                  <a:close/>
                </a:path>
              </a:pathLst>
            </a:custGeom>
            <a:grpFill/>
            <a:ln w="5715" cap="flat">
              <a:noFill/>
              <a:prstDash val="solid"/>
              <a:miter/>
            </a:ln>
          </p:spPr>
          <p:txBody>
            <a:bodyPr rtlCol="0" anchor="ctr"/>
            <a:lstStyle/>
            <a:p>
              <a:endParaRPr lang="zh-CN" altLang="en-US"/>
            </a:p>
          </p:txBody>
        </p:sp>
        <p:sp>
          <p:nvSpPr>
            <p:cNvPr id="3428" name="任意多边形: 形状 3427">
              <a:extLst>
                <a:ext uri="{FF2B5EF4-FFF2-40B4-BE49-F238E27FC236}">
                  <a16:creationId xmlns:a16="http://schemas.microsoft.com/office/drawing/2014/main" id="{B1F21AF0-8E77-68FD-B4D0-ABB3FF438308}"/>
                </a:ext>
              </a:extLst>
            </p:cNvPr>
            <p:cNvSpPr/>
            <p:nvPr/>
          </p:nvSpPr>
          <p:spPr>
            <a:xfrm>
              <a:off x="8748228" y="1290881"/>
              <a:ext cx="1365" cy="1365"/>
            </a:xfrm>
            <a:custGeom>
              <a:avLst/>
              <a:gdLst>
                <a:gd name="connsiteX0" fmla="*/ 0 w 1365"/>
                <a:gd name="connsiteY0" fmla="*/ 0 h 1365"/>
                <a:gd name="connsiteX1" fmla="*/ 1366 w 1365"/>
                <a:gd name="connsiteY1" fmla="*/ 749 h 1365"/>
                <a:gd name="connsiteX2" fmla="*/ 754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49"/>
                  </a:lnTo>
                  <a:lnTo>
                    <a:pt x="754" y="1366"/>
                  </a:lnTo>
                  <a:close/>
                </a:path>
              </a:pathLst>
            </a:custGeom>
            <a:grpFill/>
            <a:ln w="5715" cap="flat">
              <a:noFill/>
              <a:prstDash val="solid"/>
              <a:miter/>
            </a:ln>
          </p:spPr>
          <p:txBody>
            <a:bodyPr rtlCol="0" anchor="ctr"/>
            <a:lstStyle/>
            <a:p>
              <a:endParaRPr lang="zh-CN" altLang="en-US"/>
            </a:p>
          </p:txBody>
        </p:sp>
        <p:sp>
          <p:nvSpPr>
            <p:cNvPr id="3429" name="任意多边形: 形状 3428">
              <a:extLst>
                <a:ext uri="{FF2B5EF4-FFF2-40B4-BE49-F238E27FC236}">
                  <a16:creationId xmlns:a16="http://schemas.microsoft.com/office/drawing/2014/main" id="{B6434A3E-7DA3-FEBC-1458-9AC3E1CD397C}"/>
                </a:ext>
              </a:extLst>
            </p:cNvPr>
            <p:cNvSpPr/>
            <p:nvPr/>
          </p:nvSpPr>
          <p:spPr>
            <a:xfrm>
              <a:off x="8817288" y="1167814"/>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3430" name="任意多边形: 形状 3429">
              <a:extLst>
                <a:ext uri="{FF2B5EF4-FFF2-40B4-BE49-F238E27FC236}">
                  <a16:creationId xmlns:a16="http://schemas.microsoft.com/office/drawing/2014/main" id="{F3CEAEA8-9B27-8555-2937-629BBAB571B8}"/>
                </a:ext>
              </a:extLst>
            </p:cNvPr>
            <p:cNvSpPr/>
            <p:nvPr/>
          </p:nvSpPr>
          <p:spPr>
            <a:xfrm>
              <a:off x="8687465" y="1461433"/>
              <a:ext cx="63211" cy="105762"/>
            </a:xfrm>
            <a:custGeom>
              <a:avLst/>
              <a:gdLst>
                <a:gd name="connsiteX0" fmla="*/ 8134 w 63211"/>
                <a:gd name="connsiteY0" fmla="*/ 36691 h 105762"/>
                <a:gd name="connsiteX1" fmla="*/ 4859 w 63211"/>
                <a:gd name="connsiteY1" fmla="*/ 33393 h 105762"/>
                <a:gd name="connsiteX2" fmla="*/ 4110 w 63211"/>
                <a:gd name="connsiteY2" fmla="*/ 31210 h 105762"/>
                <a:gd name="connsiteX3" fmla="*/ 4842 w 63211"/>
                <a:gd name="connsiteY3" fmla="*/ 30113 h 105762"/>
                <a:gd name="connsiteX4" fmla="*/ 4842 w 63211"/>
                <a:gd name="connsiteY4" fmla="*/ 26809 h 105762"/>
                <a:gd name="connsiteX5" fmla="*/ 4099 w 63211"/>
                <a:gd name="connsiteY5" fmla="*/ 24649 h 105762"/>
                <a:gd name="connsiteX6" fmla="*/ 4813 w 63211"/>
                <a:gd name="connsiteY6" fmla="*/ 23558 h 105762"/>
                <a:gd name="connsiteX7" fmla="*/ 8150 w 63211"/>
                <a:gd name="connsiteY7" fmla="*/ 16951 h 105762"/>
                <a:gd name="connsiteX8" fmla="*/ 2270 w 63211"/>
                <a:gd name="connsiteY8" fmla="*/ 1532 h 105762"/>
                <a:gd name="connsiteX9" fmla="*/ 19426 w 63211"/>
                <a:gd name="connsiteY9" fmla="*/ 13385 h 105762"/>
                <a:gd name="connsiteX10" fmla="*/ 19946 w 63211"/>
                <a:gd name="connsiteY10" fmla="*/ 17317 h 105762"/>
                <a:gd name="connsiteX11" fmla="*/ 18203 w 63211"/>
                <a:gd name="connsiteY11" fmla="*/ 19260 h 105762"/>
                <a:gd name="connsiteX12" fmla="*/ 20049 w 63211"/>
                <a:gd name="connsiteY12" fmla="*/ 18648 h 105762"/>
                <a:gd name="connsiteX13" fmla="*/ 23747 w 63211"/>
                <a:gd name="connsiteY13" fmla="*/ 14608 h 105762"/>
                <a:gd name="connsiteX14" fmla="*/ 28462 w 63211"/>
                <a:gd name="connsiteY14" fmla="*/ 11322 h 105762"/>
                <a:gd name="connsiteX15" fmla="*/ 39772 w 63211"/>
                <a:gd name="connsiteY15" fmla="*/ 17523 h 105762"/>
                <a:gd name="connsiteX16" fmla="*/ 41201 w 63211"/>
                <a:gd name="connsiteY16" fmla="*/ 19054 h 105762"/>
                <a:gd name="connsiteX17" fmla="*/ 41532 w 63211"/>
                <a:gd name="connsiteY17" fmla="*/ 16540 h 105762"/>
                <a:gd name="connsiteX18" fmla="*/ 50899 w 63211"/>
                <a:gd name="connsiteY18" fmla="*/ 20243 h 105762"/>
                <a:gd name="connsiteX19" fmla="*/ 57477 w 63211"/>
                <a:gd name="connsiteY19" fmla="*/ 26827 h 105762"/>
                <a:gd name="connsiteX20" fmla="*/ 57477 w 63211"/>
                <a:gd name="connsiteY20" fmla="*/ 26821 h 105762"/>
                <a:gd name="connsiteX21" fmla="*/ 58117 w 63211"/>
                <a:gd name="connsiteY21" fmla="*/ 29010 h 105762"/>
                <a:gd name="connsiteX22" fmla="*/ 57477 w 63211"/>
                <a:gd name="connsiteY22" fmla="*/ 30107 h 105762"/>
                <a:gd name="connsiteX23" fmla="*/ 57477 w 63211"/>
                <a:gd name="connsiteY23" fmla="*/ 30119 h 105762"/>
                <a:gd name="connsiteX24" fmla="*/ 59689 w 63211"/>
                <a:gd name="connsiteY24" fmla="*/ 45315 h 105762"/>
                <a:gd name="connsiteX25" fmla="*/ 57357 w 63211"/>
                <a:gd name="connsiteY25" fmla="*/ 51178 h 105762"/>
                <a:gd name="connsiteX26" fmla="*/ 57340 w 63211"/>
                <a:gd name="connsiteY26" fmla="*/ 59328 h 105762"/>
                <a:gd name="connsiteX27" fmla="*/ 60763 w 63211"/>
                <a:gd name="connsiteY27" fmla="*/ 69581 h 105762"/>
                <a:gd name="connsiteX28" fmla="*/ 57477 w 63211"/>
                <a:gd name="connsiteY28" fmla="*/ 79445 h 105762"/>
                <a:gd name="connsiteX29" fmla="*/ 57477 w 63211"/>
                <a:gd name="connsiteY29" fmla="*/ 79450 h 105762"/>
                <a:gd name="connsiteX30" fmla="*/ 62774 w 63211"/>
                <a:gd name="connsiteY30" fmla="*/ 87606 h 105762"/>
                <a:gd name="connsiteX31" fmla="*/ 59654 w 63211"/>
                <a:gd name="connsiteY31" fmla="*/ 93624 h 105762"/>
                <a:gd name="connsiteX32" fmla="*/ 37743 w 63211"/>
                <a:gd name="connsiteY32" fmla="*/ 105762 h 105762"/>
                <a:gd name="connsiteX33" fmla="*/ 42812 w 63211"/>
                <a:gd name="connsiteY33" fmla="*/ 68883 h 105762"/>
                <a:gd name="connsiteX34" fmla="*/ 44304 w 63211"/>
                <a:gd name="connsiteY34" fmla="*/ 66431 h 105762"/>
                <a:gd name="connsiteX35" fmla="*/ 41423 w 63211"/>
                <a:gd name="connsiteY35" fmla="*/ 67357 h 105762"/>
                <a:gd name="connsiteX36" fmla="*/ 38394 w 63211"/>
                <a:gd name="connsiteY36" fmla="*/ 66289 h 105762"/>
                <a:gd name="connsiteX37" fmla="*/ 14694 w 63211"/>
                <a:gd name="connsiteY37" fmla="*/ 50264 h 105762"/>
                <a:gd name="connsiteX38" fmla="*/ 10728 w 63211"/>
                <a:gd name="connsiteY38" fmla="*/ 40565 h 105762"/>
                <a:gd name="connsiteX39" fmla="*/ 8134 w 63211"/>
                <a:gd name="connsiteY39" fmla="*/ 36691 h 10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3211" h="105762">
                  <a:moveTo>
                    <a:pt x="8134" y="36691"/>
                  </a:moveTo>
                  <a:cubicBezTo>
                    <a:pt x="7042" y="35593"/>
                    <a:pt x="5950" y="34490"/>
                    <a:pt x="4859" y="33393"/>
                  </a:cubicBezTo>
                  <a:cubicBezTo>
                    <a:pt x="4116" y="32667"/>
                    <a:pt x="3870" y="31936"/>
                    <a:pt x="4110" y="31210"/>
                  </a:cubicBezTo>
                  <a:cubicBezTo>
                    <a:pt x="4350" y="30478"/>
                    <a:pt x="4596" y="30113"/>
                    <a:pt x="4842" y="30113"/>
                  </a:cubicBezTo>
                  <a:cubicBezTo>
                    <a:pt x="4842" y="29010"/>
                    <a:pt x="4842" y="27907"/>
                    <a:pt x="4842" y="26809"/>
                  </a:cubicBezTo>
                  <a:cubicBezTo>
                    <a:pt x="4110" y="26095"/>
                    <a:pt x="3864" y="25375"/>
                    <a:pt x="4099" y="24649"/>
                  </a:cubicBezTo>
                  <a:cubicBezTo>
                    <a:pt x="4333" y="23923"/>
                    <a:pt x="4573" y="23558"/>
                    <a:pt x="4813" y="23558"/>
                  </a:cubicBezTo>
                  <a:cubicBezTo>
                    <a:pt x="7465" y="22135"/>
                    <a:pt x="8071" y="19671"/>
                    <a:pt x="8150" y="16951"/>
                  </a:cubicBezTo>
                  <a:cubicBezTo>
                    <a:pt x="8179" y="10727"/>
                    <a:pt x="-5206" y="6333"/>
                    <a:pt x="2270" y="1532"/>
                  </a:cubicBezTo>
                  <a:cubicBezTo>
                    <a:pt x="10900" y="-4012"/>
                    <a:pt x="15289" y="6778"/>
                    <a:pt x="19426" y="13385"/>
                  </a:cubicBezTo>
                  <a:cubicBezTo>
                    <a:pt x="19849" y="14659"/>
                    <a:pt x="20010" y="16002"/>
                    <a:pt x="19946" y="17317"/>
                  </a:cubicBezTo>
                  <a:cubicBezTo>
                    <a:pt x="20112" y="18654"/>
                    <a:pt x="18078" y="18586"/>
                    <a:pt x="18203" y="19260"/>
                  </a:cubicBezTo>
                  <a:cubicBezTo>
                    <a:pt x="18375" y="20169"/>
                    <a:pt x="19398" y="19889"/>
                    <a:pt x="20049" y="18648"/>
                  </a:cubicBezTo>
                  <a:cubicBezTo>
                    <a:pt x="21781" y="17740"/>
                    <a:pt x="23221" y="16602"/>
                    <a:pt x="23747" y="14608"/>
                  </a:cubicBezTo>
                  <a:cubicBezTo>
                    <a:pt x="24821" y="12773"/>
                    <a:pt x="26444" y="11773"/>
                    <a:pt x="28462" y="11322"/>
                  </a:cubicBezTo>
                  <a:cubicBezTo>
                    <a:pt x="33651" y="10956"/>
                    <a:pt x="37395" y="13173"/>
                    <a:pt x="39772" y="17523"/>
                  </a:cubicBezTo>
                  <a:cubicBezTo>
                    <a:pt x="39715" y="18506"/>
                    <a:pt x="40218" y="19071"/>
                    <a:pt x="41201" y="19054"/>
                  </a:cubicBezTo>
                  <a:cubicBezTo>
                    <a:pt x="40532" y="18186"/>
                    <a:pt x="40618" y="17374"/>
                    <a:pt x="41532" y="16540"/>
                  </a:cubicBezTo>
                  <a:cubicBezTo>
                    <a:pt x="46247" y="13911"/>
                    <a:pt x="48870" y="16345"/>
                    <a:pt x="50899" y="20243"/>
                  </a:cubicBezTo>
                  <a:cubicBezTo>
                    <a:pt x="53077" y="22455"/>
                    <a:pt x="55271" y="24643"/>
                    <a:pt x="57477" y="26827"/>
                  </a:cubicBezTo>
                  <a:lnTo>
                    <a:pt x="57477" y="26821"/>
                  </a:lnTo>
                  <a:cubicBezTo>
                    <a:pt x="58117" y="27552"/>
                    <a:pt x="58328" y="28284"/>
                    <a:pt x="58117" y="29010"/>
                  </a:cubicBezTo>
                  <a:cubicBezTo>
                    <a:pt x="57906" y="29741"/>
                    <a:pt x="57688" y="30107"/>
                    <a:pt x="57477" y="30107"/>
                  </a:cubicBezTo>
                  <a:lnTo>
                    <a:pt x="57477" y="30119"/>
                  </a:lnTo>
                  <a:cubicBezTo>
                    <a:pt x="51099" y="36182"/>
                    <a:pt x="55854" y="41268"/>
                    <a:pt x="59689" y="45315"/>
                  </a:cubicBezTo>
                  <a:cubicBezTo>
                    <a:pt x="64414" y="50304"/>
                    <a:pt x="63403" y="50378"/>
                    <a:pt x="57357" y="51178"/>
                  </a:cubicBezTo>
                  <a:cubicBezTo>
                    <a:pt x="54710" y="51527"/>
                    <a:pt x="55202" y="57350"/>
                    <a:pt x="57340" y="59328"/>
                  </a:cubicBezTo>
                  <a:cubicBezTo>
                    <a:pt x="60654" y="62391"/>
                    <a:pt x="60746" y="65803"/>
                    <a:pt x="60763" y="69581"/>
                  </a:cubicBezTo>
                  <a:cubicBezTo>
                    <a:pt x="57242" y="72061"/>
                    <a:pt x="51613" y="73838"/>
                    <a:pt x="57477" y="79445"/>
                  </a:cubicBezTo>
                  <a:lnTo>
                    <a:pt x="57477" y="79450"/>
                  </a:lnTo>
                  <a:cubicBezTo>
                    <a:pt x="59283" y="82153"/>
                    <a:pt x="61477" y="84680"/>
                    <a:pt x="62774" y="87606"/>
                  </a:cubicBezTo>
                  <a:cubicBezTo>
                    <a:pt x="64020" y="90412"/>
                    <a:pt x="62483" y="94081"/>
                    <a:pt x="59654" y="93624"/>
                  </a:cubicBezTo>
                  <a:cubicBezTo>
                    <a:pt x="48864" y="91898"/>
                    <a:pt x="44681" y="101144"/>
                    <a:pt x="37743" y="105762"/>
                  </a:cubicBezTo>
                  <a:cubicBezTo>
                    <a:pt x="28908" y="91995"/>
                    <a:pt x="38743" y="80805"/>
                    <a:pt x="42812" y="68883"/>
                  </a:cubicBezTo>
                  <a:cubicBezTo>
                    <a:pt x="43172" y="68032"/>
                    <a:pt x="43675" y="67192"/>
                    <a:pt x="44304" y="66431"/>
                  </a:cubicBezTo>
                  <a:cubicBezTo>
                    <a:pt x="43315" y="66609"/>
                    <a:pt x="42521" y="67374"/>
                    <a:pt x="41423" y="67357"/>
                  </a:cubicBezTo>
                  <a:cubicBezTo>
                    <a:pt x="40292" y="67180"/>
                    <a:pt x="38612" y="67026"/>
                    <a:pt x="38394" y="66289"/>
                  </a:cubicBezTo>
                  <a:cubicBezTo>
                    <a:pt x="34874" y="54356"/>
                    <a:pt x="26004" y="50972"/>
                    <a:pt x="14694" y="50264"/>
                  </a:cubicBezTo>
                  <a:cubicBezTo>
                    <a:pt x="8396" y="49870"/>
                    <a:pt x="8768" y="45155"/>
                    <a:pt x="10728" y="40565"/>
                  </a:cubicBezTo>
                  <a:cubicBezTo>
                    <a:pt x="11180" y="39497"/>
                    <a:pt x="9408" y="36799"/>
                    <a:pt x="8134" y="36691"/>
                  </a:cubicBezTo>
                  <a:close/>
                </a:path>
              </a:pathLst>
            </a:custGeom>
            <a:grpFill/>
            <a:ln w="5715" cap="flat">
              <a:noFill/>
              <a:prstDash val="solid"/>
              <a:miter/>
            </a:ln>
          </p:spPr>
          <p:txBody>
            <a:bodyPr rtlCol="0" anchor="ctr"/>
            <a:lstStyle/>
            <a:p>
              <a:endParaRPr lang="zh-CN" altLang="en-US"/>
            </a:p>
          </p:txBody>
        </p:sp>
        <p:sp>
          <p:nvSpPr>
            <p:cNvPr id="3431" name="任意多边形: 形状 3430">
              <a:extLst>
                <a:ext uri="{FF2B5EF4-FFF2-40B4-BE49-F238E27FC236}">
                  <a16:creationId xmlns:a16="http://schemas.microsoft.com/office/drawing/2014/main" id="{44E56679-C880-D492-2B74-5C3C99CC2FAD}"/>
                </a:ext>
              </a:extLst>
            </p:cNvPr>
            <p:cNvSpPr/>
            <p:nvPr/>
          </p:nvSpPr>
          <p:spPr>
            <a:xfrm>
              <a:off x="8714064" y="1695533"/>
              <a:ext cx="83502" cy="90190"/>
            </a:xfrm>
            <a:custGeom>
              <a:avLst/>
              <a:gdLst>
                <a:gd name="connsiteX0" fmla="*/ 73632 w 83502"/>
                <a:gd name="connsiteY0" fmla="*/ 75596 h 90190"/>
                <a:gd name="connsiteX1" fmla="*/ 83496 w 83502"/>
                <a:gd name="connsiteY1" fmla="*/ 88764 h 90190"/>
                <a:gd name="connsiteX2" fmla="*/ 83496 w 83502"/>
                <a:gd name="connsiteY2" fmla="*/ 88758 h 90190"/>
                <a:gd name="connsiteX3" fmla="*/ 59436 w 83502"/>
                <a:gd name="connsiteY3" fmla="*/ 89370 h 90190"/>
                <a:gd name="connsiteX4" fmla="*/ 45034 w 83502"/>
                <a:gd name="connsiteY4" fmla="*/ 77677 h 90190"/>
                <a:gd name="connsiteX5" fmla="*/ 30752 w 83502"/>
                <a:gd name="connsiteY5" fmla="*/ 68704 h 90190"/>
                <a:gd name="connsiteX6" fmla="*/ 8052 w 83502"/>
                <a:gd name="connsiteY6" fmla="*/ 49467 h 90190"/>
                <a:gd name="connsiteX7" fmla="*/ 16996 w 83502"/>
                <a:gd name="connsiteY7" fmla="*/ 47524 h 90190"/>
                <a:gd name="connsiteX8" fmla="*/ 18105 w 83502"/>
                <a:gd name="connsiteY8" fmla="*/ 42484 h 90190"/>
                <a:gd name="connsiteX9" fmla="*/ 4440 w 83502"/>
                <a:gd name="connsiteY9" fmla="*/ 28070 h 90190"/>
                <a:gd name="connsiteX10" fmla="*/ 1246 w 83502"/>
                <a:gd name="connsiteY10" fmla="*/ 20664 h 90190"/>
                <a:gd name="connsiteX11" fmla="*/ 10281 w 83502"/>
                <a:gd name="connsiteY11" fmla="*/ 14943 h 90190"/>
                <a:gd name="connsiteX12" fmla="*/ 14710 w 83502"/>
                <a:gd name="connsiteY12" fmla="*/ 21767 h 90190"/>
                <a:gd name="connsiteX13" fmla="*/ 17745 w 83502"/>
                <a:gd name="connsiteY13" fmla="*/ 24687 h 90190"/>
                <a:gd name="connsiteX14" fmla="*/ 17911 w 83502"/>
                <a:gd name="connsiteY14" fmla="*/ 4908 h 90190"/>
                <a:gd name="connsiteX15" fmla="*/ 19293 w 83502"/>
                <a:gd name="connsiteY15" fmla="*/ 233 h 90190"/>
                <a:gd name="connsiteX16" fmla="*/ 25037 w 83502"/>
                <a:gd name="connsiteY16" fmla="*/ 1433 h 90190"/>
                <a:gd name="connsiteX17" fmla="*/ 27626 w 83502"/>
                <a:gd name="connsiteY17" fmla="*/ 13417 h 90190"/>
                <a:gd name="connsiteX18" fmla="*/ 33147 w 83502"/>
                <a:gd name="connsiteY18" fmla="*/ 36717 h 90190"/>
                <a:gd name="connsiteX19" fmla="*/ 40810 w 83502"/>
                <a:gd name="connsiteY19" fmla="*/ 47159 h 90190"/>
                <a:gd name="connsiteX20" fmla="*/ 43279 w 83502"/>
                <a:gd name="connsiteY20" fmla="*/ 51039 h 90190"/>
                <a:gd name="connsiteX21" fmla="*/ 70511 w 83502"/>
                <a:gd name="connsiteY21" fmla="*/ 74791 h 90190"/>
                <a:gd name="connsiteX22" fmla="*/ 73626 w 83502"/>
                <a:gd name="connsiteY22" fmla="*/ 75596 h 90190"/>
                <a:gd name="connsiteX23" fmla="*/ 73626 w 83502"/>
                <a:gd name="connsiteY23" fmla="*/ 75596 h 90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3502" h="90190">
                  <a:moveTo>
                    <a:pt x="73632" y="75596"/>
                  </a:moveTo>
                  <a:cubicBezTo>
                    <a:pt x="75055" y="81386"/>
                    <a:pt x="83776" y="81694"/>
                    <a:pt x="83496" y="88764"/>
                  </a:cubicBezTo>
                  <a:lnTo>
                    <a:pt x="83496" y="88758"/>
                  </a:lnTo>
                  <a:cubicBezTo>
                    <a:pt x="75695" y="92216"/>
                    <a:pt x="67620" y="88169"/>
                    <a:pt x="59436" y="89370"/>
                  </a:cubicBezTo>
                  <a:cubicBezTo>
                    <a:pt x="55207" y="89987"/>
                    <a:pt x="48863" y="82637"/>
                    <a:pt x="45034" y="77677"/>
                  </a:cubicBezTo>
                  <a:cubicBezTo>
                    <a:pt x="41125" y="72619"/>
                    <a:pt x="36610" y="69881"/>
                    <a:pt x="30752" y="68704"/>
                  </a:cubicBezTo>
                  <a:cubicBezTo>
                    <a:pt x="19825" y="66515"/>
                    <a:pt x="16441" y="56126"/>
                    <a:pt x="8052" y="49467"/>
                  </a:cubicBezTo>
                  <a:cubicBezTo>
                    <a:pt x="12053" y="48656"/>
                    <a:pt x="14727" y="48547"/>
                    <a:pt x="16996" y="47524"/>
                  </a:cubicBezTo>
                  <a:cubicBezTo>
                    <a:pt x="19139" y="46559"/>
                    <a:pt x="20117" y="42792"/>
                    <a:pt x="18105" y="42484"/>
                  </a:cubicBezTo>
                  <a:cubicBezTo>
                    <a:pt x="9487" y="41158"/>
                    <a:pt x="10692" y="31197"/>
                    <a:pt x="4440" y="28070"/>
                  </a:cubicBezTo>
                  <a:cubicBezTo>
                    <a:pt x="1428" y="26562"/>
                    <a:pt x="-1846" y="24236"/>
                    <a:pt x="1246" y="20664"/>
                  </a:cubicBezTo>
                  <a:cubicBezTo>
                    <a:pt x="3514" y="18041"/>
                    <a:pt x="6989" y="15526"/>
                    <a:pt x="10281" y="14943"/>
                  </a:cubicBezTo>
                  <a:cubicBezTo>
                    <a:pt x="15190" y="14069"/>
                    <a:pt x="13716" y="19058"/>
                    <a:pt x="14710" y="21767"/>
                  </a:cubicBezTo>
                  <a:cubicBezTo>
                    <a:pt x="15002" y="22567"/>
                    <a:pt x="16042" y="23093"/>
                    <a:pt x="17745" y="24687"/>
                  </a:cubicBezTo>
                  <a:cubicBezTo>
                    <a:pt x="19202" y="17595"/>
                    <a:pt x="23225" y="11577"/>
                    <a:pt x="17911" y="4908"/>
                  </a:cubicBezTo>
                  <a:cubicBezTo>
                    <a:pt x="16293" y="2879"/>
                    <a:pt x="16002" y="850"/>
                    <a:pt x="19293" y="233"/>
                  </a:cubicBezTo>
                  <a:cubicBezTo>
                    <a:pt x="21402" y="-162"/>
                    <a:pt x="25100" y="-224"/>
                    <a:pt x="25037" y="1433"/>
                  </a:cubicBezTo>
                  <a:cubicBezTo>
                    <a:pt x="24865" y="5731"/>
                    <a:pt x="29581" y="8285"/>
                    <a:pt x="27626" y="13417"/>
                  </a:cubicBezTo>
                  <a:cubicBezTo>
                    <a:pt x="24374" y="21944"/>
                    <a:pt x="26895" y="29996"/>
                    <a:pt x="33147" y="36717"/>
                  </a:cubicBezTo>
                  <a:cubicBezTo>
                    <a:pt x="36101" y="39901"/>
                    <a:pt x="39491" y="42712"/>
                    <a:pt x="40810" y="47159"/>
                  </a:cubicBezTo>
                  <a:cubicBezTo>
                    <a:pt x="41245" y="48627"/>
                    <a:pt x="42502" y="51079"/>
                    <a:pt x="43279" y="51039"/>
                  </a:cubicBezTo>
                  <a:cubicBezTo>
                    <a:pt x="60167" y="50153"/>
                    <a:pt x="61796" y="66515"/>
                    <a:pt x="70511" y="74791"/>
                  </a:cubicBezTo>
                  <a:cubicBezTo>
                    <a:pt x="71192" y="75436"/>
                    <a:pt x="72574" y="75345"/>
                    <a:pt x="73626" y="75596"/>
                  </a:cubicBezTo>
                  <a:lnTo>
                    <a:pt x="73626" y="75596"/>
                  </a:lnTo>
                  <a:close/>
                </a:path>
              </a:pathLst>
            </a:custGeom>
            <a:grpFill/>
            <a:ln w="5715" cap="flat">
              <a:noFill/>
              <a:prstDash val="solid"/>
              <a:miter/>
            </a:ln>
          </p:spPr>
          <p:txBody>
            <a:bodyPr rtlCol="0" anchor="ctr"/>
            <a:lstStyle/>
            <a:p>
              <a:endParaRPr lang="zh-CN" altLang="en-US"/>
            </a:p>
          </p:txBody>
        </p:sp>
        <p:sp>
          <p:nvSpPr>
            <p:cNvPr id="3432" name="任意多边形: 形状 3431">
              <a:extLst>
                <a:ext uri="{FF2B5EF4-FFF2-40B4-BE49-F238E27FC236}">
                  <a16:creationId xmlns:a16="http://schemas.microsoft.com/office/drawing/2014/main" id="{E287A3B4-47CE-95A7-9965-93B7D76B4888}"/>
                </a:ext>
              </a:extLst>
            </p:cNvPr>
            <p:cNvSpPr/>
            <p:nvPr/>
          </p:nvSpPr>
          <p:spPr>
            <a:xfrm>
              <a:off x="8665342" y="1479344"/>
              <a:ext cx="69369" cy="90518"/>
            </a:xfrm>
            <a:custGeom>
              <a:avLst/>
              <a:gdLst>
                <a:gd name="connsiteX0" fmla="*/ 66462 w 69369"/>
                <a:gd name="connsiteY0" fmla="*/ 48377 h 90518"/>
                <a:gd name="connsiteX1" fmla="*/ 60546 w 69369"/>
                <a:gd name="connsiteY1" fmla="*/ 66848 h 90518"/>
                <a:gd name="connsiteX2" fmla="*/ 58546 w 69369"/>
                <a:gd name="connsiteY2" fmla="*/ 71020 h 90518"/>
                <a:gd name="connsiteX3" fmla="*/ 59866 w 69369"/>
                <a:gd name="connsiteY3" fmla="*/ 87840 h 90518"/>
                <a:gd name="connsiteX4" fmla="*/ 57609 w 69369"/>
                <a:gd name="connsiteY4" fmla="*/ 85548 h 90518"/>
                <a:gd name="connsiteX5" fmla="*/ 47402 w 69369"/>
                <a:gd name="connsiteY5" fmla="*/ 84022 h 90518"/>
                <a:gd name="connsiteX6" fmla="*/ 41556 w 69369"/>
                <a:gd name="connsiteY6" fmla="*/ 90446 h 90518"/>
                <a:gd name="connsiteX7" fmla="*/ 39047 w 69369"/>
                <a:gd name="connsiteY7" fmla="*/ 82456 h 90518"/>
                <a:gd name="connsiteX8" fmla="*/ 36829 w 69369"/>
                <a:gd name="connsiteY8" fmla="*/ 74689 h 90518"/>
                <a:gd name="connsiteX9" fmla="*/ 36864 w 69369"/>
                <a:gd name="connsiteY9" fmla="*/ 74666 h 90518"/>
                <a:gd name="connsiteX10" fmla="*/ 33178 w 69369"/>
                <a:gd name="connsiteY10" fmla="*/ 49240 h 90518"/>
                <a:gd name="connsiteX11" fmla="*/ 9455 w 69369"/>
                <a:gd name="connsiteY11" fmla="*/ 25569 h 90518"/>
                <a:gd name="connsiteX12" fmla="*/ 676 w 69369"/>
                <a:gd name="connsiteY12" fmla="*/ 22048 h 90518"/>
                <a:gd name="connsiteX13" fmla="*/ 6054 w 69369"/>
                <a:gd name="connsiteY13" fmla="*/ 0 h 90518"/>
                <a:gd name="connsiteX14" fmla="*/ 9043 w 69369"/>
                <a:gd name="connsiteY14" fmla="*/ 9910 h 90518"/>
                <a:gd name="connsiteX15" fmla="*/ 30257 w 69369"/>
                <a:gd name="connsiteY15" fmla="*/ 18774 h 90518"/>
                <a:gd name="connsiteX16" fmla="*/ 47128 w 69369"/>
                <a:gd name="connsiteY16" fmla="*/ 17059 h 90518"/>
                <a:gd name="connsiteX17" fmla="*/ 35138 w 69369"/>
                <a:gd name="connsiteY17" fmla="*/ 23929 h 90518"/>
                <a:gd name="connsiteX18" fmla="*/ 34304 w 69369"/>
                <a:gd name="connsiteY18" fmla="*/ 28324 h 90518"/>
                <a:gd name="connsiteX19" fmla="*/ 36698 w 69369"/>
                <a:gd name="connsiteY19" fmla="*/ 29501 h 90518"/>
                <a:gd name="connsiteX20" fmla="*/ 58438 w 69369"/>
                <a:gd name="connsiteY20" fmla="*/ 31564 h 90518"/>
                <a:gd name="connsiteX21" fmla="*/ 61861 w 69369"/>
                <a:gd name="connsiteY21" fmla="*/ 38982 h 90518"/>
                <a:gd name="connsiteX22" fmla="*/ 66439 w 69369"/>
                <a:gd name="connsiteY22" fmla="*/ 48366 h 90518"/>
                <a:gd name="connsiteX23" fmla="*/ 66462 w 69369"/>
                <a:gd name="connsiteY23" fmla="*/ 48377 h 90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9369" h="90518">
                  <a:moveTo>
                    <a:pt x="66462" y="48377"/>
                  </a:moveTo>
                  <a:cubicBezTo>
                    <a:pt x="70016" y="56327"/>
                    <a:pt x="72428" y="64111"/>
                    <a:pt x="60546" y="66848"/>
                  </a:cubicBezTo>
                  <a:cubicBezTo>
                    <a:pt x="57146" y="67631"/>
                    <a:pt x="56906" y="69432"/>
                    <a:pt x="58546" y="71020"/>
                  </a:cubicBezTo>
                  <a:cubicBezTo>
                    <a:pt x="64090" y="76410"/>
                    <a:pt x="58643" y="82330"/>
                    <a:pt x="59866" y="87840"/>
                  </a:cubicBezTo>
                  <a:cubicBezTo>
                    <a:pt x="59107" y="87079"/>
                    <a:pt x="58198" y="86422"/>
                    <a:pt x="57609" y="85548"/>
                  </a:cubicBezTo>
                  <a:cubicBezTo>
                    <a:pt x="52185" y="77518"/>
                    <a:pt x="51569" y="77318"/>
                    <a:pt x="47402" y="84022"/>
                  </a:cubicBezTo>
                  <a:cubicBezTo>
                    <a:pt x="45773" y="86639"/>
                    <a:pt x="45979" y="91149"/>
                    <a:pt x="41556" y="90446"/>
                  </a:cubicBezTo>
                  <a:cubicBezTo>
                    <a:pt x="36510" y="89640"/>
                    <a:pt x="40310" y="85085"/>
                    <a:pt x="39047" y="82456"/>
                  </a:cubicBezTo>
                  <a:cubicBezTo>
                    <a:pt x="37898" y="80067"/>
                    <a:pt x="37538" y="77295"/>
                    <a:pt x="36829" y="74689"/>
                  </a:cubicBezTo>
                  <a:lnTo>
                    <a:pt x="36864" y="74666"/>
                  </a:lnTo>
                  <a:cubicBezTo>
                    <a:pt x="43030" y="66191"/>
                    <a:pt x="40492" y="55447"/>
                    <a:pt x="33178" y="49240"/>
                  </a:cubicBezTo>
                  <a:cubicBezTo>
                    <a:pt x="24702" y="42051"/>
                    <a:pt x="15707" y="35050"/>
                    <a:pt x="9455" y="25569"/>
                  </a:cubicBezTo>
                  <a:cubicBezTo>
                    <a:pt x="7186" y="22123"/>
                    <a:pt x="5168" y="19340"/>
                    <a:pt x="676" y="22048"/>
                  </a:cubicBezTo>
                  <a:cubicBezTo>
                    <a:pt x="-2050" y="13367"/>
                    <a:pt x="4225" y="7504"/>
                    <a:pt x="6054" y="0"/>
                  </a:cubicBezTo>
                  <a:cubicBezTo>
                    <a:pt x="12586" y="3035"/>
                    <a:pt x="6780" y="10704"/>
                    <a:pt x="9043" y="9910"/>
                  </a:cubicBezTo>
                  <a:cubicBezTo>
                    <a:pt x="19490" y="6229"/>
                    <a:pt x="19827" y="24609"/>
                    <a:pt x="30257" y="18774"/>
                  </a:cubicBezTo>
                  <a:cubicBezTo>
                    <a:pt x="38921" y="15471"/>
                    <a:pt x="41453" y="15208"/>
                    <a:pt x="47128" y="17059"/>
                  </a:cubicBezTo>
                  <a:cubicBezTo>
                    <a:pt x="43070" y="19322"/>
                    <a:pt x="38938" y="21374"/>
                    <a:pt x="35138" y="23929"/>
                  </a:cubicBezTo>
                  <a:cubicBezTo>
                    <a:pt x="34252" y="24523"/>
                    <a:pt x="34281" y="26815"/>
                    <a:pt x="34304" y="28324"/>
                  </a:cubicBezTo>
                  <a:cubicBezTo>
                    <a:pt x="34320" y="29507"/>
                    <a:pt x="35829" y="30324"/>
                    <a:pt x="36698" y="29501"/>
                  </a:cubicBezTo>
                  <a:cubicBezTo>
                    <a:pt x="44556" y="22054"/>
                    <a:pt x="50231" y="38091"/>
                    <a:pt x="58438" y="31564"/>
                  </a:cubicBezTo>
                  <a:cubicBezTo>
                    <a:pt x="59375" y="30821"/>
                    <a:pt x="63501" y="37028"/>
                    <a:pt x="61861" y="38982"/>
                  </a:cubicBezTo>
                  <a:cubicBezTo>
                    <a:pt x="55574" y="46486"/>
                    <a:pt x="63416" y="46052"/>
                    <a:pt x="66439" y="48366"/>
                  </a:cubicBezTo>
                  <a:lnTo>
                    <a:pt x="66462" y="48377"/>
                  </a:lnTo>
                  <a:close/>
                </a:path>
              </a:pathLst>
            </a:custGeom>
            <a:grpFill/>
            <a:ln w="5715" cap="flat">
              <a:noFill/>
              <a:prstDash val="solid"/>
              <a:miter/>
            </a:ln>
          </p:spPr>
          <p:txBody>
            <a:bodyPr rtlCol="0" anchor="ctr"/>
            <a:lstStyle/>
            <a:p>
              <a:endParaRPr lang="zh-CN" altLang="en-US"/>
            </a:p>
          </p:txBody>
        </p:sp>
        <p:sp>
          <p:nvSpPr>
            <p:cNvPr id="3433" name="任意多边形: 形状 3432">
              <a:extLst>
                <a:ext uri="{FF2B5EF4-FFF2-40B4-BE49-F238E27FC236}">
                  <a16:creationId xmlns:a16="http://schemas.microsoft.com/office/drawing/2014/main" id="{1B88B49A-7E06-E485-6BCB-BE5D27E2FDE1}"/>
                </a:ext>
              </a:extLst>
            </p:cNvPr>
            <p:cNvSpPr/>
            <p:nvPr/>
          </p:nvSpPr>
          <p:spPr>
            <a:xfrm>
              <a:off x="8678145" y="1432290"/>
              <a:ext cx="73368" cy="47534"/>
            </a:xfrm>
            <a:custGeom>
              <a:avLst/>
              <a:gdLst>
                <a:gd name="connsiteX0" fmla="*/ 27335 w 73368"/>
                <a:gd name="connsiteY0" fmla="*/ 46088 h 47534"/>
                <a:gd name="connsiteX1" fmla="*/ 13179 w 73368"/>
                <a:gd name="connsiteY1" fmla="*/ 31652 h 47534"/>
                <a:gd name="connsiteX2" fmla="*/ 17465 w 73368"/>
                <a:gd name="connsiteY2" fmla="*/ 46088 h 47534"/>
                <a:gd name="connsiteX3" fmla="*/ 2080 w 73368"/>
                <a:gd name="connsiteY3" fmla="*/ 30286 h 47534"/>
                <a:gd name="connsiteX4" fmla="*/ 1743 w 73368"/>
                <a:gd name="connsiteY4" fmla="*/ 15141 h 47534"/>
                <a:gd name="connsiteX5" fmla="*/ 1023 w 73368"/>
                <a:gd name="connsiteY5" fmla="*/ 42 h 47534"/>
                <a:gd name="connsiteX6" fmla="*/ 22220 w 73368"/>
                <a:gd name="connsiteY6" fmla="*/ 7421 h 47534"/>
                <a:gd name="connsiteX7" fmla="*/ 30621 w 73368"/>
                <a:gd name="connsiteY7" fmla="*/ 3329 h 47534"/>
                <a:gd name="connsiteX8" fmla="*/ 37199 w 73368"/>
                <a:gd name="connsiteY8" fmla="*/ 42 h 47534"/>
                <a:gd name="connsiteX9" fmla="*/ 48023 w 73368"/>
                <a:gd name="connsiteY9" fmla="*/ 6929 h 47534"/>
                <a:gd name="connsiteX10" fmla="*/ 39405 w 73368"/>
                <a:gd name="connsiteY10" fmla="*/ 10358 h 47534"/>
                <a:gd name="connsiteX11" fmla="*/ 45680 w 73368"/>
                <a:gd name="connsiteY11" fmla="*/ 18622 h 47534"/>
                <a:gd name="connsiteX12" fmla="*/ 53641 w 73368"/>
                <a:gd name="connsiteY12" fmla="*/ 19765 h 47534"/>
                <a:gd name="connsiteX13" fmla="*/ 53641 w 73368"/>
                <a:gd name="connsiteY13" fmla="*/ 19776 h 47534"/>
                <a:gd name="connsiteX14" fmla="*/ 65625 w 73368"/>
                <a:gd name="connsiteY14" fmla="*/ 27257 h 47534"/>
                <a:gd name="connsiteX15" fmla="*/ 73369 w 73368"/>
                <a:gd name="connsiteY15" fmla="*/ 39510 h 47534"/>
                <a:gd name="connsiteX16" fmla="*/ 72049 w 73368"/>
                <a:gd name="connsiteY16" fmla="*/ 40870 h 47534"/>
                <a:gd name="connsiteX17" fmla="*/ 66808 w 73368"/>
                <a:gd name="connsiteY17" fmla="*/ 39505 h 47534"/>
                <a:gd name="connsiteX18" fmla="*/ 63505 w 73368"/>
                <a:gd name="connsiteY18" fmla="*/ 42796 h 47534"/>
                <a:gd name="connsiteX19" fmla="*/ 29781 w 73368"/>
                <a:gd name="connsiteY19" fmla="*/ 29881 h 47534"/>
                <a:gd name="connsiteX20" fmla="*/ 37181 w 73368"/>
                <a:gd name="connsiteY20" fmla="*/ 42791 h 47534"/>
                <a:gd name="connsiteX21" fmla="*/ 33890 w 73368"/>
                <a:gd name="connsiteY21" fmla="*/ 46094 h 47534"/>
                <a:gd name="connsiteX22" fmla="*/ 27335 w 73368"/>
                <a:gd name="connsiteY22" fmla="*/ 46088 h 47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3368" h="47534">
                  <a:moveTo>
                    <a:pt x="27335" y="46088"/>
                  </a:moveTo>
                  <a:cubicBezTo>
                    <a:pt x="23203" y="40910"/>
                    <a:pt x="21071" y="33595"/>
                    <a:pt x="13179" y="31652"/>
                  </a:cubicBezTo>
                  <a:cubicBezTo>
                    <a:pt x="11859" y="38002"/>
                    <a:pt x="22688" y="39362"/>
                    <a:pt x="17465" y="46088"/>
                  </a:cubicBezTo>
                  <a:cubicBezTo>
                    <a:pt x="10944" y="42151"/>
                    <a:pt x="4829" y="37218"/>
                    <a:pt x="2080" y="30286"/>
                  </a:cubicBezTo>
                  <a:cubicBezTo>
                    <a:pt x="383" y="26011"/>
                    <a:pt x="-1435" y="20811"/>
                    <a:pt x="1743" y="15141"/>
                  </a:cubicBezTo>
                  <a:cubicBezTo>
                    <a:pt x="4132" y="10884"/>
                    <a:pt x="4801" y="4900"/>
                    <a:pt x="1023" y="42"/>
                  </a:cubicBezTo>
                  <a:cubicBezTo>
                    <a:pt x="8938" y="-43"/>
                    <a:pt x="16385" y="-632"/>
                    <a:pt x="22220" y="7421"/>
                  </a:cubicBezTo>
                  <a:cubicBezTo>
                    <a:pt x="25969" y="12598"/>
                    <a:pt x="29821" y="10375"/>
                    <a:pt x="30621" y="3329"/>
                  </a:cubicBezTo>
                  <a:cubicBezTo>
                    <a:pt x="32816" y="2231"/>
                    <a:pt x="35004" y="1140"/>
                    <a:pt x="37199" y="42"/>
                  </a:cubicBezTo>
                  <a:cubicBezTo>
                    <a:pt x="39365" y="4512"/>
                    <a:pt x="45669" y="2288"/>
                    <a:pt x="48023" y="6929"/>
                  </a:cubicBezTo>
                  <a:cubicBezTo>
                    <a:pt x="46788" y="11924"/>
                    <a:pt x="40405" y="5363"/>
                    <a:pt x="39405" y="10358"/>
                  </a:cubicBezTo>
                  <a:cubicBezTo>
                    <a:pt x="38433" y="15199"/>
                    <a:pt x="42416" y="17067"/>
                    <a:pt x="45680" y="18622"/>
                  </a:cubicBezTo>
                  <a:cubicBezTo>
                    <a:pt x="47988" y="19725"/>
                    <a:pt x="50960" y="19433"/>
                    <a:pt x="53641" y="19765"/>
                  </a:cubicBezTo>
                  <a:lnTo>
                    <a:pt x="53641" y="19776"/>
                  </a:lnTo>
                  <a:cubicBezTo>
                    <a:pt x="53761" y="28223"/>
                    <a:pt x="63430" y="21028"/>
                    <a:pt x="65625" y="27257"/>
                  </a:cubicBezTo>
                  <a:cubicBezTo>
                    <a:pt x="67191" y="31698"/>
                    <a:pt x="70717" y="35453"/>
                    <a:pt x="73369" y="39510"/>
                  </a:cubicBezTo>
                  <a:cubicBezTo>
                    <a:pt x="72929" y="39962"/>
                    <a:pt x="72489" y="40413"/>
                    <a:pt x="72049" y="40870"/>
                  </a:cubicBezTo>
                  <a:cubicBezTo>
                    <a:pt x="70112" y="41145"/>
                    <a:pt x="68300" y="40933"/>
                    <a:pt x="66808" y="39505"/>
                  </a:cubicBezTo>
                  <a:cubicBezTo>
                    <a:pt x="61916" y="36790"/>
                    <a:pt x="64311" y="41408"/>
                    <a:pt x="63505" y="42796"/>
                  </a:cubicBezTo>
                  <a:cubicBezTo>
                    <a:pt x="50657" y="41796"/>
                    <a:pt x="41542" y="31606"/>
                    <a:pt x="29781" y="29881"/>
                  </a:cubicBezTo>
                  <a:cubicBezTo>
                    <a:pt x="31826" y="33641"/>
                    <a:pt x="39016" y="35664"/>
                    <a:pt x="37181" y="42791"/>
                  </a:cubicBezTo>
                  <a:cubicBezTo>
                    <a:pt x="36085" y="43894"/>
                    <a:pt x="34987" y="44991"/>
                    <a:pt x="33890" y="46094"/>
                  </a:cubicBezTo>
                  <a:cubicBezTo>
                    <a:pt x="31706" y="47888"/>
                    <a:pt x="29518" y="48140"/>
                    <a:pt x="27335" y="46088"/>
                  </a:cubicBezTo>
                  <a:close/>
                </a:path>
              </a:pathLst>
            </a:custGeom>
            <a:grpFill/>
            <a:ln w="5715" cap="flat">
              <a:noFill/>
              <a:prstDash val="solid"/>
              <a:miter/>
            </a:ln>
          </p:spPr>
          <p:txBody>
            <a:bodyPr rtlCol="0" anchor="ctr"/>
            <a:lstStyle/>
            <a:p>
              <a:endParaRPr lang="zh-CN" altLang="en-US"/>
            </a:p>
          </p:txBody>
        </p:sp>
        <p:sp>
          <p:nvSpPr>
            <p:cNvPr id="3434" name="任意多边形: 形状 3433">
              <a:extLst>
                <a:ext uri="{FF2B5EF4-FFF2-40B4-BE49-F238E27FC236}">
                  <a16:creationId xmlns:a16="http://schemas.microsoft.com/office/drawing/2014/main" id="{CEA26BE8-AED3-81F4-50D4-A0ACB5A2FD2B}"/>
                </a:ext>
              </a:extLst>
            </p:cNvPr>
            <p:cNvSpPr/>
            <p:nvPr/>
          </p:nvSpPr>
          <p:spPr>
            <a:xfrm>
              <a:off x="8732289" y="1588941"/>
              <a:ext cx="55784" cy="73037"/>
            </a:xfrm>
            <a:custGeom>
              <a:avLst/>
              <a:gdLst>
                <a:gd name="connsiteX0" fmla="*/ 52115 w 55784"/>
                <a:gd name="connsiteY0" fmla="*/ 27592 h 73037"/>
                <a:gd name="connsiteX1" fmla="*/ 50206 w 55784"/>
                <a:gd name="connsiteY1" fmla="*/ 41908 h 73037"/>
                <a:gd name="connsiteX2" fmla="*/ 37514 w 55784"/>
                <a:gd name="connsiteY2" fmla="*/ 39599 h 73037"/>
                <a:gd name="connsiteX3" fmla="*/ 53950 w 55784"/>
                <a:gd name="connsiteY3" fmla="*/ 52624 h 73037"/>
                <a:gd name="connsiteX4" fmla="*/ 55784 w 55784"/>
                <a:gd name="connsiteY4" fmla="*/ 73038 h 73037"/>
                <a:gd name="connsiteX5" fmla="*/ 32673 w 55784"/>
                <a:gd name="connsiteY5" fmla="*/ 62614 h 73037"/>
                <a:gd name="connsiteX6" fmla="*/ 22317 w 55784"/>
                <a:gd name="connsiteY6" fmla="*/ 55356 h 73037"/>
                <a:gd name="connsiteX7" fmla="*/ 16705 w 55784"/>
                <a:gd name="connsiteY7" fmla="*/ 45834 h 73037"/>
                <a:gd name="connsiteX8" fmla="*/ 14910 w 55784"/>
                <a:gd name="connsiteY8" fmla="*/ 39988 h 73037"/>
                <a:gd name="connsiteX9" fmla="*/ 2784 w 55784"/>
                <a:gd name="connsiteY9" fmla="*/ 21014 h 73037"/>
                <a:gd name="connsiteX10" fmla="*/ 0 w 55784"/>
                <a:gd name="connsiteY10" fmla="*/ 0 h 73037"/>
                <a:gd name="connsiteX11" fmla="*/ 25169 w 55784"/>
                <a:gd name="connsiteY11" fmla="*/ 23277 h 73037"/>
                <a:gd name="connsiteX12" fmla="*/ 37828 w 55784"/>
                <a:gd name="connsiteY12" fmla="*/ 32433 h 73037"/>
                <a:gd name="connsiteX13" fmla="*/ 42246 w 55784"/>
                <a:gd name="connsiteY13" fmla="*/ 24300 h 73037"/>
                <a:gd name="connsiteX14" fmla="*/ 42246 w 55784"/>
                <a:gd name="connsiteY14" fmla="*/ 24306 h 73037"/>
                <a:gd name="connsiteX15" fmla="*/ 52115 w 55784"/>
                <a:gd name="connsiteY15" fmla="*/ 27592 h 73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784" h="73037">
                  <a:moveTo>
                    <a:pt x="52115" y="27592"/>
                  </a:moveTo>
                  <a:cubicBezTo>
                    <a:pt x="51492" y="32273"/>
                    <a:pt x="50869" y="36947"/>
                    <a:pt x="50206" y="41908"/>
                  </a:cubicBezTo>
                  <a:cubicBezTo>
                    <a:pt x="46000" y="41142"/>
                    <a:pt x="41863" y="40394"/>
                    <a:pt x="37514" y="39599"/>
                  </a:cubicBezTo>
                  <a:cubicBezTo>
                    <a:pt x="38628" y="49452"/>
                    <a:pt x="48384" y="47200"/>
                    <a:pt x="53950" y="52624"/>
                  </a:cubicBezTo>
                  <a:cubicBezTo>
                    <a:pt x="45349" y="58493"/>
                    <a:pt x="44651" y="65328"/>
                    <a:pt x="55784" y="73038"/>
                  </a:cubicBezTo>
                  <a:cubicBezTo>
                    <a:pt x="44812" y="71340"/>
                    <a:pt x="38045" y="68746"/>
                    <a:pt x="32673" y="62614"/>
                  </a:cubicBezTo>
                  <a:cubicBezTo>
                    <a:pt x="29958" y="59516"/>
                    <a:pt x="27529" y="55916"/>
                    <a:pt x="22317" y="55356"/>
                  </a:cubicBezTo>
                  <a:cubicBezTo>
                    <a:pt x="17483" y="54835"/>
                    <a:pt x="12047" y="53018"/>
                    <a:pt x="16705" y="45834"/>
                  </a:cubicBezTo>
                  <a:cubicBezTo>
                    <a:pt x="18042" y="43771"/>
                    <a:pt x="16500" y="41062"/>
                    <a:pt x="14910" y="39988"/>
                  </a:cubicBezTo>
                  <a:cubicBezTo>
                    <a:pt x="8041" y="35359"/>
                    <a:pt x="7864" y="26643"/>
                    <a:pt x="2784" y="21014"/>
                  </a:cubicBezTo>
                  <a:cubicBezTo>
                    <a:pt x="-326" y="14322"/>
                    <a:pt x="7458" y="6847"/>
                    <a:pt x="0" y="0"/>
                  </a:cubicBezTo>
                  <a:cubicBezTo>
                    <a:pt x="11344" y="5812"/>
                    <a:pt x="20305" y="11876"/>
                    <a:pt x="25169" y="23277"/>
                  </a:cubicBezTo>
                  <a:cubicBezTo>
                    <a:pt x="26963" y="27489"/>
                    <a:pt x="33033" y="31301"/>
                    <a:pt x="37828" y="32433"/>
                  </a:cubicBezTo>
                  <a:cubicBezTo>
                    <a:pt x="43600" y="33793"/>
                    <a:pt x="41537" y="27569"/>
                    <a:pt x="42246" y="24300"/>
                  </a:cubicBezTo>
                  <a:lnTo>
                    <a:pt x="42246" y="24306"/>
                  </a:lnTo>
                  <a:cubicBezTo>
                    <a:pt x="45446" y="25672"/>
                    <a:pt x="48395" y="27786"/>
                    <a:pt x="52115" y="27592"/>
                  </a:cubicBezTo>
                  <a:close/>
                </a:path>
              </a:pathLst>
            </a:custGeom>
            <a:grpFill/>
            <a:ln w="5715" cap="flat">
              <a:noFill/>
              <a:prstDash val="solid"/>
              <a:miter/>
            </a:ln>
          </p:spPr>
          <p:txBody>
            <a:bodyPr rtlCol="0" anchor="ctr"/>
            <a:lstStyle/>
            <a:p>
              <a:endParaRPr lang="zh-CN" altLang="en-US"/>
            </a:p>
          </p:txBody>
        </p:sp>
        <p:sp>
          <p:nvSpPr>
            <p:cNvPr id="3435" name="任意多边形: 形状 3434">
              <a:extLst>
                <a:ext uri="{FF2B5EF4-FFF2-40B4-BE49-F238E27FC236}">
                  <a16:creationId xmlns:a16="http://schemas.microsoft.com/office/drawing/2014/main" id="{4F8DBB27-EF70-1C97-96FB-7335ECCE207F}"/>
                </a:ext>
              </a:extLst>
            </p:cNvPr>
            <p:cNvSpPr/>
            <p:nvPr/>
          </p:nvSpPr>
          <p:spPr>
            <a:xfrm>
              <a:off x="8657951" y="1392688"/>
              <a:ext cx="21222" cy="42925"/>
            </a:xfrm>
            <a:custGeom>
              <a:avLst/>
              <a:gdLst>
                <a:gd name="connsiteX0" fmla="*/ 1489 w 21222"/>
                <a:gd name="connsiteY0" fmla="*/ 13322 h 42925"/>
                <a:gd name="connsiteX1" fmla="*/ 2112 w 21222"/>
                <a:gd name="connsiteY1" fmla="*/ 0 h 42925"/>
                <a:gd name="connsiteX2" fmla="*/ 21223 w 21222"/>
                <a:gd name="connsiteY2" fmla="*/ 26472 h 42925"/>
                <a:gd name="connsiteX3" fmla="*/ 21223 w 21222"/>
                <a:gd name="connsiteY3" fmla="*/ 26483 h 42925"/>
                <a:gd name="connsiteX4" fmla="*/ 11358 w 21222"/>
                <a:gd name="connsiteY4" fmla="*/ 42925 h 42925"/>
                <a:gd name="connsiteX5" fmla="*/ 8170 w 21222"/>
                <a:gd name="connsiteY5" fmla="*/ 32627 h 42925"/>
                <a:gd name="connsiteX6" fmla="*/ 1489 w 21222"/>
                <a:gd name="connsiteY6" fmla="*/ 13322 h 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 h="42925">
                  <a:moveTo>
                    <a:pt x="1489" y="13322"/>
                  </a:moveTo>
                  <a:cubicBezTo>
                    <a:pt x="8770" y="9184"/>
                    <a:pt x="-5009" y="4143"/>
                    <a:pt x="2112" y="0"/>
                  </a:cubicBezTo>
                  <a:cubicBezTo>
                    <a:pt x="14485" y="4446"/>
                    <a:pt x="15079" y="17471"/>
                    <a:pt x="21223" y="26472"/>
                  </a:cubicBezTo>
                  <a:lnTo>
                    <a:pt x="21223" y="26483"/>
                  </a:lnTo>
                  <a:cubicBezTo>
                    <a:pt x="18891" y="32535"/>
                    <a:pt x="11033" y="35273"/>
                    <a:pt x="11358" y="42925"/>
                  </a:cubicBezTo>
                  <a:cubicBezTo>
                    <a:pt x="7690" y="40308"/>
                    <a:pt x="7673" y="36325"/>
                    <a:pt x="8170" y="32627"/>
                  </a:cubicBezTo>
                  <a:cubicBezTo>
                    <a:pt x="9193" y="24946"/>
                    <a:pt x="5627" y="19088"/>
                    <a:pt x="1489" y="13322"/>
                  </a:cubicBezTo>
                  <a:close/>
                </a:path>
              </a:pathLst>
            </a:custGeom>
            <a:grpFill/>
            <a:ln w="5715" cap="flat">
              <a:noFill/>
              <a:prstDash val="solid"/>
              <a:miter/>
            </a:ln>
          </p:spPr>
          <p:txBody>
            <a:bodyPr rtlCol="0" anchor="ctr"/>
            <a:lstStyle/>
            <a:p>
              <a:endParaRPr lang="zh-CN" altLang="en-US"/>
            </a:p>
          </p:txBody>
        </p:sp>
        <p:sp>
          <p:nvSpPr>
            <p:cNvPr id="3436" name="任意多边形: 形状 3435">
              <a:extLst>
                <a:ext uri="{FF2B5EF4-FFF2-40B4-BE49-F238E27FC236}">
                  <a16:creationId xmlns:a16="http://schemas.microsoft.com/office/drawing/2014/main" id="{22525F3E-AD25-07D6-1D07-59B210AB18A9}"/>
                </a:ext>
              </a:extLst>
            </p:cNvPr>
            <p:cNvSpPr/>
            <p:nvPr/>
          </p:nvSpPr>
          <p:spPr>
            <a:xfrm>
              <a:off x="8705480" y="1399432"/>
              <a:ext cx="22574" cy="26311"/>
            </a:xfrm>
            <a:custGeom>
              <a:avLst/>
              <a:gdLst>
                <a:gd name="connsiteX0" fmla="*/ 0 w 22574"/>
                <a:gd name="connsiteY0" fmla="*/ 0 h 26311"/>
                <a:gd name="connsiteX1" fmla="*/ 19996 w 22574"/>
                <a:gd name="connsiteY1" fmla="*/ 12870 h 26311"/>
                <a:gd name="connsiteX2" fmla="*/ 13150 w 22574"/>
                <a:gd name="connsiteY2" fmla="*/ 26312 h 26311"/>
                <a:gd name="connsiteX3" fmla="*/ 12413 w 22574"/>
                <a:gd name="connsiteY3" fmla="*/ 24935 h 26311"/>
                <a:gd name="connsiteX4" fmla="*/ 1166 w 22574"/>
                <a:gd name="connsiteY4" fmla="*/ 2938 h 26311"/>
                <a:gd name="connsiteX5" fmla="*/ 0 w 22574"/>
                <a:gd name="connsiteY5" fmla="*/ 0 h 26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74" h="26311">
                  <a:moveTo>
                    <a:pt x="0" y="0"/>
                  </a:moveTo>
                  <a:cubicBezTo>
                    <a:pt x="8926" y="657"/>
                    <a:pt x="13653" y="8275"/>
                    <a:pt x="19996" y="12870"/>
                  </a:cubicBezTo>
                  <a:cubicBezTo>
                    <a:pt x="25574" y="16905"/>
                    <a:pt x="21557" y="24220"/>
                    <a:pt x="13150" y="26312"/>
                  </a:cubicBezTo>
                  <a:cubicBezTo>
                    <a:pt x="12910" y="25838"/>
                    <a:pt x="12779" y="25072"/>
                    <a:pt x="12413" y="24935"/>
                  </a:cubicBezTo>
                  <a:cubicBezTo>
                    <a:pt x="1886" y="21043"/>
                    <a:pt x="1012" y="12293"/>
                    <a:pt x="1166" y="2938"/>
                  </a:cubicBezTo>
                  <a:cubicBezTo>
                    <a:pt x="1182" y="1966"/>
                    <a:pt x="405" y="977"/>
                    <a:pt x="0" y="0"/>
                  </a:cubicBezTo>
                  <a:close/>
                </a:path>
              </a:pathLst>
            </a:custGeom>
            <a:grpFill/>
            <a:ln w="5715" cap="flat">
              <a:noFill/>
              <a:prstDash val="solid"/>
              <a:miter/>
            </a:ln>
          </p:spPr>
          <p:txBody>
            <a:bodyPr rtlCol="0" anchor="ctr"/>
            <a:lstStyle/>
            <a:p>
              <a:endParaRPr lang="zh-CN" altLang="en-US"/>
            </a:p>
          </p:txBody>
        </p:sp>
        <p:sp>
          <p:nvSpPr>
            <p:cNvPr id="3437" name="任意多边形: 形状 3436">
              <a:extLst>
                <a:ext uri="{FF2B5EF4-FFF2-40B4-BE49-F238E27FC236}">
                  <a16:creationId xmlns:a16="http://schemas.microsoft.com/office/drawing/2014/main" id="{F61A05D6-B411-87FB-F813-507065D715E6}"/>
                </a:ext>
              </a:extLst>
            </p:cNvPr>
            <p:cNvSpPr/>
            <p:nvPr/>
          </p:nvSpPr>
          <p:spPr>
            <a:xfrm>
              <a:off x="8794645" y="1757833"/>
              <a:ext cx="17204" cy="36179"/>
            </a:xfrm>
            <a:custGeom>
              <a:avLst/>
              <a:gdLst>
                <a:gd name="connsiteX0" fmla="*/ 2915 w 17204"/>
                <a:gd name="connsiteY0" fmla="*/ 26464 h 36179"/>
                <a:gd name="connsiteX1" fmla="*/ 10864 w 17204"/>
                <a:gd name="connsiteY1" fmla="*/ 18715 h 36179"/>
                <a:gd name="connsiteX2" fmla="*/ 0 w 17204"/>
                <a:gd name="connsiteY2" fmla="*/ 1547 h 36179"/>
                <a:gd name="connsiteX3" fmla="*/ 13625 w 17204"/>
                <a:gd name="connsiteY3" fmla="*/ 6953 h 36179"/>
                <a:gd name="connsiteX4" fmla="*/ 16242 w 17204"/>
                <a:gd name="connsiteY4" fmla="*/ 36180 h 36179"/>
                <a:gd name="connsiteX5" fmla="*/ 2915 w 17204"/>
                <a:gd name="connsiteY5" fmla="*/ 26453 h 36179"/>
                <a:gd name="connsiteX6" fmla="*/ 2915 w 17204"/>
                <a:gd name="connsiteY6" fmla="*/ 26464 h 36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04" h="36179">
                  <a:moveTo>
                    <a:pt x="2915" y="26464"/>
                  </a:moveTo>
                  <a:cubicBezTo>
                    <a:pt x="7681" y="26098"/>
                    <a:pt x="13053" y="27356"/>
                    <a:pt x="10864" y="18715"/>
                  </a:cubicBezTo>
                  <a:cubicBezTo>
                    <a:pt x="8304" y="8616"/>
                    <a:pt x="8995" y="8439"/>
                    <a:pt x="0" y="1547"/>
                  </a:cubicBezTo>
                  <a:cubicBezTo>
                    <a:pt x="10453" y="-1265"/>
                    <a:pt x="9390" y="-676"/>
                    <a:pt x="13625" y="6953"/>
                  </a:cubicBezTo>
                  <a:cubicBezTo>
                    <a:pt x="19020" y="16663"/>
                    <a:pt x="16894" y="25967"/>
                    <a:pt x="16242" y="36180"/>
                  </a:cubicBezTo>
                  <a:cubicBezTo>
                    <a:pt x="9412" y="35037"/>
                    <a:pt x="6818" y="29859"/>
                    <a:pt x="2915" y="26453"/>
                  </a:cubicBezTo>
                  <a:lnTo>
                    <a:pt x="2915" y="26464"/>
                  </a:lnTo>
                  <a:close/>
                </a:path>
              </a:pathLst>
            </a:custGeom>
            <a:grpFill/>
            <a:ln w="5715" cap="flat">
              <a:noFill/>
              <a:prstDash val="solid"/>
              <a:miter/>
            </a:ln>
          </p:spPr>
          <p:txBody>
            <a:bodyPr rtlCol="0" anchor="ctr"/>
            <a:lstStyle/>
            <a:p>
              <a:endParaRPr lang="zh-CN" altLang="en-US"/>
            </a:p>
          </p:txBody>
        </p:sp>
        <p:sp>
          <p:nvSpPr>
            <p:cNvPr id="3438" name="任意多边形: 形状 3437">
              <a:extLst>
                <a:ext uri="{FF2B5EF4-FFF2-40B4-BE49-F238E27FC236}">
                  <a16:creationId xmlns:a16="http://schemas.microsoft.com/office/drawing/2014/main" id="{0121222D-341D-B983-FF09-4F502FFCEB1E}"/>
                </a:ext>
              </a:extLst>
            </p:cNvPr>
            <p:cNvSpPr/>
            <p:nvPr/>
          </p:nvSpPr>
          <p:spPr>
            <a:xfrm>
              <a:off x="8804138" y="1606620"/>
              <a:ext cx="24563" cy="21254"/>
            </a:xfrm>
            <a:custGeom>
              <a:avLst/>
              <a:gdLst>
                <a:gd name="connsiteX0" fmla="*/ 0 w 24563"/>
                <a:gd name="connsiteY0" fmla="*/ 9913 h 21254"/>
                <a:gd name="connsiteX1" fmla="*/ 13156 w 24563"/>
                <a:gd name="connsiteY1" fmla="*/ 44 h 21254"/>
                <a:gd name="connsiteX2" fmla="*/ 22586 w 24563"/>
                <a:gd name="connsiteY2" fmla="*/ 8490 h 21254"/>
                <a:gd name="connsiteX3" fmla="*/ 22020 w 24563"/>
                <a:gd name="connsiteY3" fmla="*/ 17080 h 21254"/>
                <a:gd name="connsiteX4" fmla="*/ 9504 w 24563"/>
                <a:gd name="connsiteY4" fmla="*/ 7713 h 21254"/>
                <a:gd name="connsiteX5" fmla="*/ 14545 w 24563"/>
                <a:gd name="connsiteY5" fmla="*/ 18926 h 21254"/>
                <a:gd name="connsiteX6" fmla="*/ 9647 w 24563"/>
                <a:gd name="connsiteY6" fmla="*/ 20663 h 21254"/>
                <a:gd name="connsiteX7" fmla="*/ 0 w 24563"/>
                <a:gd name="connsiteY7" fmla="*/ 9913 h 21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3" h="21254">
                  <a:moveTo>
                    <a:pt x="0" y="9913"/>
                  </a:moveTo>
                  <a:cubicBezTo>
                    <a:pt x="4435" y="6696"/>
                    <a:pt x="5795" y="-631"/>
                    <a:pt x="13156" y="44"/>
                  </a:cubicBezTo>
                  <a:cubicBezTo>
                    <a:pt x="14728" y="4627"/>
                    <a:pt x="19243" y="5879"/>
                    <a:pt x="22586" y="8490"/>
                  </a:cubicBezTo>
                  <a:cubicBezTo>
                    <a:pt x="26169" y="11285"/>
                    <a:pt x="24203" y="14131"/>
                    <a:pt x="22020" y="17080"/>
                  </a:cubicBezTo>
                  <a:cubicBezTo>
                    <a:pt x="17242" y="15040"/>
                    <a:pt x="16082" y="8307"/>
                    <a:pt x="9504" y="7713"/>
                  </a:cubicBezTo>
                  <a:cubicBezTo>
                    <a:pt x="7412" y="13005"/>
                    <a:pt x="13459" y="15560"/>
                    <a:pt x="14545" y="18926"/>
                  </a:cubicBezTo>
                  <a:cubicBezTo>
                    <a:pt x="12682" y="21292"/>
                    <a:pt x="11116" y="21823"/>
                    <a:pt x="9647" y="20663"/>
                  </a:cubicBezTo>
                  <a:cubicBezTo>
                    <a:pt x="5829" y="17646"/>
                    <a:pt x="2132" y="14468"/>
                    <a:pt x="0" y="9913"/>
                  </a:cubicBezTo>
                  <a:close/>
                </a:path>
              </a:pathLst>
            </a:custGeom>
            <a:grpFill/>
            <a:ln w="5715" cap="flat">
              <a:noFill/>
              <a:prstDash val="solid"/>
              <a:miter/>
            </a:ln>
          </p:spPr>
          <p:txBody>
            <a:bodyPr rtlCol="0" anchor="ctr"/>
            <a:lstStyle/>
            <a:p>
              <a:endParaRPr lang="zh-CN" altLang="en-US"/>
            </a:p>
          </p:txBody>
        </p:sp>
        <p:sp>
          <p:nvSpPr>
            <p:cNvPr id="3439" name="任意多边形: 形状 3438">
              <a:extLst>
                <a:ext uri="{FF2B5EF4-FFF2-40B4-BE49-F238E27FC236}">
                  <a16:creationId xmlns:a16="http://schemas.microsoft.com/office/drawing/2014/main" id="{601C99A0-31FF-7A01-1F45-2B3B136163EF}"/>
                </a:ext>
              </a:extLst>
            </p:cNvPr>
            <p:cNvSpPr/>
            <p:nvPr/>
          </p:nvSpPr>
          <p:spPr>
            <a:xfrm>
              <a:off x="8562291" y="1329337"/>
              <a:ext cx="25299" cy="17640"/>
            </a:xfrm>
            <a:custGeom>
              <a:avLst/>
              <a:gdLst>
                <a:gd name="connsiteX0" fmla="*/ 24797 w 25299"/>
                <a:gd name="connsiteY0" fmla="*/ 17465 h 17640"/>
                <a:gd name="connsiteX1" fmla="*/ 0 w 25299"/>
                <a:gd name="connsiteY1" fmla="*/ 0 h 17640"/>
                <a:gd name="connsiteX2" fmla="*/ 16562 w 25299"/>
                <a:gd name="connsiteY2" fmla="*/ 8635 h 17640"/>
                <a:gd name="connsiteX3" fmla="*/ 18225 w 25299"/>
                <a:gd name="connsiteY3" fmla="*/ 1017 h 17640"/>
                <a:gd name="connsiteX4" fmla="*/ 24797 w 25299"/>
                <a:gd name="connsiteY4" fmla="*/ 17465 h 17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99" h="17640">
                  <a:moveTo>
                    <a:pt x="24797" y="17465"/>
                  </a:moveTo>
                  <a:cubicBezTo>
                    <a:pt x="12379" y="19031"/>
                    <a:pt x="7687" y="9870"/>
                    <a:pt x="0" y="0"/>
                  </a:cubicBezTo>
                  <a:cubicBezTo>
                    <a:pt x="9047" y="200"/>
                    <a:pt x="10875" y="8155"/>
                    <a:pt x="16562" y="8635"/>
                  </a:cubicBezTo>
                  <a:cubicBezTo>
                    <a:pt x="18797" y="6464"/>
                    <a:pt x="18019" y="3635"/>
                    <a:pt x="18225" y="1017"/>
                  </a:cubicBezTo>
                  <a:cubicBezTo>
                    <a:pt x="23986" y="5069"/>
                    <a:pt x="26443" y="10447"/>
                    <a:pt x="24797" y="17465"/>
                  </a:cubicBezTo>
                  <a:close/>
                </a:path>
              </a:pathLst>
            </a:custGeom>
            <a:grpFill/>
            <a:ln w="5715" cap="flat">
              <a:noFill/>
              <a:prstDash val="solid"/>
              <a:miter/>
            </a:ln>
          </p:spPr>
          <p:txBody>
            <a:bodyPr rtlCol="0" anchor="ctr"/>
            <a:lstStyle/>
            <a:p>
              <a:endParaRPr lang="zh-CN" altLang="en-US"/>
            </a:p>
          </p:txBody>
        </p:sp>
        <p:sp>
          <p:nvSpPr>
            <p:cNvPr id="3440" name="任意多边形: 形状 3439">
              <a:extLst>
                <a:ext uri="{FF2B5EF4-FFF2-40B4-BE49-F238E27FC236}">
                  <a16:creationId xmlns:a16="http://schemas.microsoft.com/office/drawing/2014/main" id="{1CD2CCAD-70F8-C608-4B58-8A7D592979CF}"/>
                </a:ext>
              </a:extLst>
            </p:cNvPr>
            <p:cNvSpPr/>
            <p:nvPr/>
          </p:nvSpPr>
          <p:spPr>
            <a:xfrm>
              <a:off x="8837239" y="1703138"/>
              <a:ext cx="10451" cy="28455"/>
            </a:xfrm>
            <a:custGeom>
              <a:avLst/>
              <a:gdLst>
                <a:gd name="connsiteX0" fmla="*/ 480 w 10451"/>
                <a:gd name="connsiteY0" fmla="*/ 0 h 28455"/>
                <a:gd name="connsiteX1" fmla="*/ 10327 w 10451"/>
                <a:gd name="connsiteY1" fmla="*/ 28455 h 28455"/>
                <a:gd name="connsiteX2" fmla="*/ 480 w 10451"/>
                <a:gd name="connsiteY2" fmla="*/ 0 h 28455"/>
              </a:gdLst>
              <a:ahLst/>
              <a:cxnLst>
                <a:cxn ang="0">
                  <a:pos x="connsiteX0" y="connsiteY0"/>
                </a:cxn>
                <a:cxn ang="0">
                  <a:pos x="connsiteX1" y="connsiteY1"/>
                </a:cxn>
                <a:cxn ang="0">
                  <a:pos x="connsiteX2" y="connsiteY2"/>
                </a:cxn>
              </a:cxnLst>
              <a:rect l="l" t="t" r="r" b="b"/>
              <a:pathLst>
                <a:path w="10451" h="28455">
                  <a:moveTo>
                    <a:pt x="480" y="0"/>
                  </a:moveTo>
                  <a:cubicBezTo>
                    <a:pt x="8252" y="10858"/>
                    <a:pt x="11110" y="19225"/>
                    <a:pt x="10327" y="28455"/>
                  </a:cubicBezTo>
                  <a:cubicBezTo>
                    <a:pt x="2601" y="20505"/>
                    <a:pt x="-1458" y="12539"/>
                    <a:pt x="480" y="0"/>
                  </a:cubicBezTo>
                  <a:close/>
                </a:path>
              </a:pathLst>
            </a:custGeom>
            <a:grpFill/>
            <a:ln w="5715" cap="flat">
              <a:noFill/>
              <a:prstDash val="solid"/>
              <a:miter/>
            </a:ln>
          </p:spPr>
          <p:txBody>
            <a:bodyPr rtlCol="0" anchor="ctr"/>
            <a:lstStyle/>
            <a:p>
              <a:endParaRPr lang="zh-CN" altLang="en-US"/>
            </a:p>
          </p:txBody>
        </p:sp>
        <p:sp>
          <p:nvSpPr>
            <p:cNvPr id="3441" name="任意多边形: 形状 3440">
              <a:extLst>
                <a:ext uri="{FF2B5EF4-FFF2-40B4-BE49-F238E27FC236}">
                  <a16:creationId xmlns:a16="http://schemas.microsoft.com/office/drawing/2014/main" id="{D7588836-8C80-4EFA-429D-33E6D0057D3C}"/>
                </a:ext>
              </a:extLst>
            </p:cNvPr>
            <p:cNvSpPr/>
            <p:nvPr/>
          </p:nvSpPr>
          <p:spPr>
            <a:xfrm>
              <a:off x="8761332" y="1583632"/>
              <a:ext cx="8017" cy="17613"/>
            </a:xfrm>
            <a:custGeom>
              <a:avLst/>
              <a:gdLst>
                <a:gd name="connsiteX0" fmla="*/ 52 w 8017"/>
                <a:gd name="connsiteY0" fmla="*/ 0 h 17613"/>
                <a:gd name="connsiteX1" fmla="*/ 5470 w 8017"/>
                <a:gd name="connsiteY1" fmla="*/ 17614 h 17613"/>
                <a:gd name="connsiteX2" fmla="*/ 52 w 8017"/>
                <a:gd name="connsiteY2" fmla="*/ 6 h 17613"/>
                <a:gd name="connsiteX3" fmla="*/ 52 w 8017"/>
                <a:gd name="connsiteY3" fmla="*/ 0 h 17613"/>
              </a:gdLst>
              <a:ahLst/>
              <a:cxnLst>
                <a:cxn ang="0">
                  <a:pos x="connsiteX0" y="connsiteY0"/>
                </a:cxn>
                <a:cxn ang="0">
                  <a:pos x="connsiteX1" y="connsiteY1"/>
                </a:cxn>
                <a:cxn ang="0">
                  <a:pos x="connsiteX2" y="connsiteY2"/>
                </a:cxn>
                <a:cxn ang="0">
                  <a:pos x="connsiteX3" y="connsiteY3"/>
                </a:cxn>
              </a:cxnLst>
              <a:rect l="l" t="t" r="r" b="b"/>
              <a:pathLst>
                <a:path w="8017" h="17613">
                  <a:moveTo>
                    <a:pt x="52" y="0"/>
                  </a:moveTo>
                  <a:cubicBezTo>
                    <a:pt x="4258" y="5023"/>
                    <a:pt x="12065" y="8950"/>
                    <a:pt x="5470" y="17614"/>
                  </a:cubicBezTo>
                  <a:cubicBezTo>
                    <a:pt x="577" y="8092"/>
                    <a:pt x="-239" y="5406"/>
                    <a:pt x="52" y="6"/>
                  </a:cubicBezTo>
                  <a:lnTo>
                    <a:pt x="52" y="0"/>
                  </a:lnTo>
                  <a:close/>
                </a:path>
              </a:pathLst>
            </a:custGeom>
            <a:grpFill/>
            <a:ln w="5715" cap="flat">
              <a:noFill/>
              <a:prstDash val="solid"/>
              <a:miter/>
            </a:ln>
          </p:spPr>
          <p:txBody>
            <a:bodyPr rtlCol="0" anchor="ctr"/>
            <a:lstStyle/>
            <a:p>
              <a:endParaRPr lang="zh-CN" altLang="en-US"/>
            </a:p>
          </p:txBody>
        </p:sp>
        <p:sp>
          <p:nvSpPr>
            <p:cNvPr id="3442" name="任意多边形: 形状 3441">
              <a:extLst>
                <a:ext uri="{FF2B5EF4-FFF2-40B4-BE49-F238E27FC236}">
                  <a16:creationId xmlns:a16="http://schemas.microsoft.com/office/drawing/2014/main" id="{5FD7F666-D606-1E51-97EF-4B281C5A65FA}"/>
                </a:ext>
              </a:extLst>
            </p:cNvPr>
            <p:cNvSpPr/>
            <p:nvPr/>
          </p:nvSpPr>
          <p:spPr>
            <a:xfrm>
              <a:off x="8580923" y="1660996"/>
              <a:ext cx="8502" cy="13007"/>
            </a:xfrm>
            <a:custGeom>
              <a:avLst/>
              <a:gdLst>
                <a:gd name="connsiteX0" fmla="*/ 8502 w 8502"/>
                <a:gd name="connsiteY0" fmla="*/ 13007 h 13007"/>
                <a:gd name="connsiteX1" fmla="*/ 981 w 8502"/>
                <a:gd name="connsiteY1" fmla="*/ 0 h 13007"/>
                <a:gd name="connsiteX2" fmla="*/ 8502 w 8502"/>
                <a:gd name="connsiteY2" fmla="*/ 13007 h 13007"/>
              </a:gdLst>
              <a:ahLst/>
              <a:cxnLst>
                <a:cxn ang="0">
                  <a:pos x="connsiteX0" y="connsiteY0"/>
                </a:cxn>
                <a:cxn ang="0">
                  <a:pos x="connsiteX1" y="connsiteY1"/>
                </a:cxn>
                <a:cxn ang="0">
                  <a:pos x="connsiteX2" y="connsiteY2"/>
                </a:cxn>
              </a:cxnLst>
              <a:rect l="l" t="t" r="r" b="b"/>
              <a:pathLst>
                <a:path w="8502" h="13007">
                  <a:moveTo>
                    <a:pt x="8502" y="13007"/>
                  </a:moveTo>
                  <a:cubicBezTo>
                    <a:pt x="524" y="11076"/>
                    <a:pt x="-1465" y="7338"/>
                    <a:pt x="981" y="0"/>
                  </a:cubicBezTo>
                  <a:cubicBezTo>
                    <a:pt x="6319" y="3000"/>
                    <a:pt x="7697" y="7081"/>
                    <a:pt x="8502" y="13007"/>
                  </a:cubicBezTo>
                  <a:close/>
                </a:path>
              </a:pathLst>
            </a:custGeom>
            <a:grpFill/>
            <a:ln w="5715" cap="flat">
              <a:noFill/>
              <a:prstDash val="solid"/>
              <a:miter/>
            </a:ln>
          </p:spPr>
          <p:txBody>
            <a:bodyPr rtlCol="0" anchor="ctr"/>
            <a:lstStyle/>
            <a:p>
              <a:endParaRPr lang="zh-CN" altLang="en-US"/>
            </a:p>
          </p:txBody>
        </p:sp>
        <p:sp>
          <p:nvSpPr>
            <p:cNvPr id="3443" name="任意多边形: 形状 3442">
              <a:extLst>
                <a:ext uri="{FF2B5EF4-FFF2-40B4-BE49-F238E27FC236}">
                  <a16:creationId xmlns:a16="http://schemas.microsoft.com/office/drawing/2014/main" id="{1FDF1038-AB4C-D8C0-DED4-1F4A5D3322AA}"/>
                </a:ext>
              </a:extLst>
            </p:cNvPr>
            <p:cNvSpPr/>
            <p:nvPr/>
          </p:nvSpPr>
          <p:spPr>
            <a:xfrm>
              <a:off x="8679162" y="1412587"/>
              <a:ext cx="9870" cy="15359"/>
            </a:xfrm>
            <a:custGeom>
              <a:avLst/>
              <a:gdLst>
                <a:gd name="connsiteX0" fmla="*/ 6584 w 9870"/>
                <a:gd name="connsiteY0" fmla="*/ 0 h 15359"/>
                <a:gd name="connsiteX1" fmla="*/ 9870 w 9870"/>
                <a:gd name="connsiteY1" fmla="*/ 13156 h 15359"/>
                <a:gd name="connsiteX2" fmla="*/ 3915 w 9870"/>
                <a:gd name="connsiteY2" fmla="*/ 13150 h 15359"/>
                <a:gd name="connsiteX3" fmla="*/ 0 w 9870"/>
                <a:gd name="connsiteY3" fmla="*/ 6589 h 15359"/>
                <a:gd name="connsiteX4" fmla="*/ 0 w 9870"/>
                <a:gd name="connsiteY4" fmla="*/ 6578 h 15359"/>
                <a:gd name="connsiteX5" fmla="*/ 6584 w 9870"/>
                <a:gd name="connsiteY5" fmla="*/ 0 h 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0" h="15359">
                  <a:moveTo>
                    <a:pt x="6584" y="0"/>
                  </a:moveTo>
                  <a:cubicBezTo>
                    <a:pt x="11476" y="3435"/>
                    <a:pt x="3778" y="10024"/>
                    <a:pt x="9870" y="13156"/>
                  </a:cubicBezTo>
                  <a:cubicBezTo>
                    <a:pt x="7870" y="15785"/>
                    <a:pt x="5578" y="16391"/>
                    <a:pt x="3915" y="13150"/>
                  </a:cubicBezTo>
                  <a:cubicBezTo>
                    <a:pt x="2738" y="10859"/>
                    <a:pt x="2560" y="8047"/>
                    <a:pt x="0" y="6589"/>
                  </a:cubicBezTo>
                  <a:lnTo>
                    <a:pt x="0" y="6578"/>
                  </a:lnTo>
                  <a:cubicBezTo>
                    <a:pt x="1263" y="3446"/>
                    <a:pt x="3452" y="1252"/>
                    <a:pt x="6584" y="0"/>
                  </a:cubicBezTo>
                  <a:close/>
                </a:path>
              </a:pathLst>
            </a:custGeom>
            <a:grpFill/>
            <a:ln w="5715" cap="flat">
              <a:noFill/>
              <a:prstDash val="solid"/>
              <a:miter/>
            </a:ln>
          </p:spPr>
          <p:txBody>
            <a:bodyPr rtlCol="0" anchor="ctr"/>
            <a:lstStyle/>
            <a:p>
              <a:endParaRPr lang="zh-CN" altLang="en-US"/>
            </a:p>
          </p:txBody>
        </p:sp>
        <p:sp>
          <p:nvSpPr>
            <p:cNvPr id="3444" name="任意多边形: 形状 3443">
              <a:extLst>
                <a:ext uri="{FF2B5EF4-FFF2-40B4-BE49-F238E27FC236}">
                  <a16:creationId xmlns:a16="http://schemas.microsoft.com/office/drawing/2014/main" id="{74CEFA72-EB71-0C4E-9C7C-809AED1ED5F6}"/>
                </a:ext>
              </a:extLst>
            </p:cNvPr>
            <p:cNvSpPr/>
            <p:nvPr/>
          </p:nvSpPr>
          <p:spPr>
            <a:xfrm>
              <a:off x="8692261" y="1405095"/>
              <a:ext cx="6385" cy="18230"/>
            </a:xfrm>
            <a:custGeom>
              <a:avLst/>
              <a:gdLst>
                <a:gd name="connsiteX0" fmla="*/ 0 w 6385"/>
                <a:gd name="connsiteY0" fmla="*/ 0 h 18230"/>
                <a:gd name="connsiteX1" fmla="*/ 5824 w 6385"/>
                <a:gd name="connsiteY1" fmla="*/ 18231 h 18230"/>
                <a:gd name="connsiteX2" fmla="*/ 0 w 6385"/>
                <a:gd name="connsiteY2" fmla="*/ 0 h 18230"/>
              </a:gdLst>
              <a:ahLst/>
              <a:cxnLst>
                <a:cxn ang="0">
                  <a:pos x="connsiteX0" y="connsiteY0"/>
                </a:cxn>
                <a:cxn ang="0">
                  <a:pos x="connsiteX1" y="connsiteY1"/>
                </a:cxn>
                <a:cxn ang="0">
                  <a:pos x="connsiteX2" y="connsiteY2"/>
                </a:cxn>
              </a:cxnLst>
              <a:rect l="l" t="t" r="r" b="b"/>
              <a:pathLst>
                <a:path w="6385" h="18230">
                  <a:moveTo>
                    <a:pt x="0" y="0"/>
                  </a:moveTo>
                  <a:cubicBezTo>
                    <a:pt x="4881" y="6498"/>
                    <a:pt x="7641" y="11333"/>
                    <a:pt x="5824" y="18231"/>
                  </a:cubicBezTo>
                  <a:cubicBezTo>
                    <a:pt x="-919" y="13350"/>
                    <a:pt x="263" y="6915"/>
                    <a:pt x="0" y="0"/>
                  </a:cubicBezTo>
                  <a:close/>
                </a:path>
              </a:pathLst>
            </a:custGeom>
            <a:grpFill/>
            <a:ln w="5715" cap="flat">
              <a:noFill/>
              <a:prstDash val="solid"/>
              <a:miter/>
            </a:ln>
          </p:spPr>
          <p:txBody>
            <a:bodyPr rtlCol="0" anchor="ctr"/>
            <a:lstStyle/>
            <a:p>
              <a:endParaRPr lang="zh-CN" altLang="en-US"/>
            </a:p>
          </p:txBody>
        </p:sp>
        <p:sp>
          <p:nvSpPr>
            <p:cNvPr id="3445" name="任意多边形: 形状 3444">
              <a:extLst>
                <a:ext uri="{FF2B5EF4-FFF2-40B4-BE49-F238E27FC236}">
                  <a16:creationId xmlns:a16="http://schemas.microsoft.com/office/drawing/2014/main" id="{417B71DC-2631-D41D-3BDE-A6A8B8B45DAE}"/>
                </a:ext>
              </a:extLst>
            </p:cNvPr>
            <p:cNvSpPr/>
            <p:nvPr/>
          </p:nvSpPr>
          <p:spPr>
            <a:xfrm>
              <a:off x="8681650" y="1541797"/>
              <a:ext cx="9302" cy="7897"/>
            </a:xfrm>
            <a:custGeom>
              <a:avLst/>
              <a:gdLst>
                <a:gd name="connsiteX0" fmla="*/ 90 w 9302"/>
                <a:gd name="connsiteY0" fmla="*/ 864 h 7897"/>
                <a:gd name="connsiteX1" fmla="*/ 5588 w 9302"/>
                <a:gd name="connsiteY1" fmla="*/ 1687 h 7897"/>
                <a:gd name="connsiteX2" fmla="*/ 8160 w 9302"/>
                <a:gd name="connsiteY2" fmla="*/ 7202 h 7897"/>
                <a:gd name="connsiteX3" fmla="*/ 2805 w 9302"/>
                <a:gd name="connsiteY3" fmla="*/ 5802 h 7897"/>
                <a:gd name="connsiteX4" fmla="*/ 90 w 9302"/>
                <a:gd name="connsiteY4" fmla="*/ 864 h 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02" h="7897">
                  <a:moveTo>
                    <a:pt x="90" y="864"/>
                  </a:moveTo>
                  <a:cubicBezTo>
                    <a:pt x="2239" y="-1062"/>
                    <a:pt x="3970" y="693"/>
                    <a:pt x="5588" y="1687"/>
                  </a:cubicBezTo>
                  <a:cubicBezTo>
                    <a:pt x="7571" y="2910"/>
                    <a:pt x="11143" y="4081"/>
                    <a:pt x="8160" y="7202"/>
                  </a:cubicBezTo>
                  <a:cubicBezTo>
                    <a:pt x="6582" y="8853"/>
                    <a:pt x="4308" y="7230"/>
                    <a:pt x="2805" y="5802"/>
                  </a:cubicBezTo>
                  <a:cubicBezTo>
                    <a:pt x="1410" y="4476"/>
                    <a:pt x="-430" y="3293"/>
                    <a:pt x="90" y="864"/>
                  </a:cubicBezTo>
                  <a:close/>
                </a:path>
              </a:pathLst>
            </a:custGeom>
            <a:grpFill/>
            <a:ln w="5715" cap="flat">
              <a:noFill/>
              <a:prstDash val="solid"/>
              <a:miter/>
            </a:ln>
          </p:spPr>
          <p:txBody>
            <a:bodyPr rtlCol="0" anchor="ctr"/>
            <a:lstStyle/>
            <a:p>
              <a:endParaRPr lang="zh-CN" altLang="en-US"/>
            </a:p>
          </p:txBody>
        </p:sp>
        <p:sp>
          <p:nvSpPr>
            <p:cNvPr id="3446" name="任意多边形: 形状 3445">
              <a:extLst>
                <a:ext uri="{FF2B5EF4-FFF2-40B4-BE49-F238E27FC236}">
                  <a16:creationId xmlns:a16="http://schemas.microsoft.com/office/drawing/2014/main" id="{FD9067FE-6922-7139-BFB4-34CD3876AA4D}"/>
                </a:ext>
              </a:extLst>
            </p:cNvPr>
            <p:cNvSpPr/>
            <p:nvPr/>
          </p:nvSpPr>
          <p:spPr>
            <a:xfrm>
              <a:off x="8653355" y="1444640"/>
              <a:ext cx="5000" cy="5967"/>
            </a:xfrm>
            <a:custGeom>
              <a:avLst/>
              <a:gdLst>
                <a:gd name="connsiteX0" fmla="*/ 4994 w 5000"/>
                <a:gd name="connsiteY0" fmla="*/ 2981 h 5967"/>
                <a:gd name="connsiteX1" fmla="*/ 2331 w 5000"/>
                <a:gd name="connsiteY1" fmla="*/ 5924 h 5967"/>
                <a:gd name="connsiteX2" fmla="*/ 33 w 5000"/>
                <a:gd name="connsiteY2" fmla="*/ 2295 h 5967"/>
                <a:gd name="connsiteX3" fmla="*/ 1616 w 5000"/>
                <a:gd name="connsiteY3" fmla="*/ 3 h 5967"/>
                <a:gd name="connsiteX4" fmla="*/ 4994 w 5000"/>
                <a:gd name="connsiteY4" fmla="*/ 2981 h 5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0" h="5967">
                  <a:moveTo>
                    <a:pt x="4994" y="2981"/>
                  </a:moveTo>
                  <a:cubicBezTo>
                    <a:pt x="5085" y="4850"/>
                    <a:pt x="4297" y="6233"/>
                    <a:pt x="2331" y="5924"/>
                  </a:cubicBezTo>
                  <a:cubicBezTo>
                    <a:pt x="525" y="5644"/>
                    <a:pt x="-167" y="3958"/>
                    <a:pt x="33" y="2295"/>
                  </a:cubicBezTo>
                  <a:cubicBezTo>
                    <a:pt x="136" y="1438"/>
                    <a:pt x="1033" y="26"/>
                    <a:pt x="1616" y="3"/>
                  </a:cubicBezTo>
                  <a:cubicBezTo>
                    <a:pt x="3445" y="-77"/>
                    <a:pt x="4474" y="1289"/>
                    <a:pt x="4994" y="2981"/>
                  </a:cubicBezTo>
                  <a:close/>
                </a:path>
              </a:pathLst>
            </a:custGeom>
            <a:grpFill/>
            <a:ln w="5715" cap="flat">
              <a:noFill/>
              <a:prstDash val="solid"/>
              <a:miter/>
            </a:ln>
          </p:spPr>
          <p:txBody>
            <a:bodyPr rtlCol="0" anchor="ctr"/>
            <a:lstStyle/>
            <a:p>
              <a:endParaRPr lang="zh-CN" altLang="en-US"/>
            </a:p>
          </p:txBody>
        </p:sp>
        <p:sp>
          <p:nvSpPr>
            <p:cNvPr id="3447" name="任意多边形: 形状 3446">
              <a:extLst>
                <a:ext uri="{FF2B5EF4-FFF2-40B4-BE49-F238E27FC236}">
                  <a16:creationId xmlns:a16="http://schemas.microsoft.com/office/drawing/2014/main" id="{6410EF3D-9CEC-A9B2-FA88-F1C2F5C5104B}"/>
                </a:ext>
              </a:extLst>
            </p:cNvPr>
            <p:cNvSpPr/>
            <p:nvPr/>
          </p:nvSpPr>
          <p:spPr>
            <a:xfrm>
              <a:off x="8782184" y="1608084"/>
              <a:ext cx="4942" cy="8146"/>
            </a:xfrm>
            <a:custGeom>
              <a:avLst/>
              <a:gdLst>
                <a:gd name="connsiteX0" fmla="*/ 1883 w 4942"/>
                <a:gd name="connsiteY0" fmla="*/ 2 h 8146"/>
                <a:gd name="connsiteX1" fmla="*/ 4940 w 4942"/>
                <a:gd name="connsiteY1" fmla="*/ 3008 h 8146"/>
                <a:gd name="connsiteX2" fmla="*/ 3443 w 4942"/>
                <a:gd name="connsiteY2" fmla="*/ 7357 h 8146"/>
                <a:gd name="connsiteX3" fmla="*/ 1026 w 4942"/>
                <a:gd name="connsiteY3" fmla="*/ 5362 h 8146"/>
                <a:gd name="connsiteX4" fmla="*/ 1883 w 4942"/>
                <a:gd name="connsiteY4" fmla="*/ 2 h 8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2" h="8146">
                  <a:moveTo>
                    <a:pt x="1883" y="2"/>
                  </a:moveTo>
                  <a:cubicBezTo>
                    <a:pt x="3957" y="-55"/>
                    <a:pt x="4997" y="1288"/>
                    <a:pt x="4940" y="3008"/>
                  </a:cubicBezTo>
                  <a:cubicBezTo>
                    <a:pt x="4889" y="4505"/>
                    <a:pt x="4460" y="6471"/>
                    <a:pt x="3443" y="7357"/>
                  </a:cubicBezTo>
                  <a:cubicBezTo>
                    <a:pt x="705" y="9729"/>
                    <a:pt x="1500" y="6071"/>
                    <a:pt x="1026" y="5362"/>
                  </a:cubicBezTo>
                  <a:cubicBezTo>
                    <a:pt x="-169" y="3591"/>
                    <a:pt x="-797" y="1379"/>
                    <a:pt x="1883" y="2"/>
                  </a:cubicBezTo>
                  <a:close/>
                </a:path>
              </a:pathLst>
            </a:custGeom>
            <a:grpFill/>
            <a:ln w="5715" cap="flat">
              <a:noFill/>
              <a:prstDash val="solid"/>
              <a:miter/>
            </a:ln>
          </p:spPr>
          <p:txBody>
            <a:bodyPr rtlCol="0" anchor="ctr"/>
            <a:lstStyle/>
            <a:p>
              <a:endParaRPr lang="zh-CN" altLang="en-US"/>
            </a:p>
          </p:txBody>
        </p:sp>
        <p:sp>
          <p:nvSpPr>
            <p:cNvPr id="3448" name="任意多边形: 形状 3447">
              <a:extLst>
                <a:ext uri="{FF2B5EF4-FFF2-40B4-BE49-F238E27FC236}">
                  <a16:creationId xmlns:a16="http://schemas.microsoft.com/office/drawing/2014/main" id="{11F464C6-2435-273B-AA47-3134216BF001}"/>
                </a:ext>
              </a:extLst>
            </p:cNvPr>
            <p:cNvSpPr/>
            <p:nvPr/>
          </p:nvSpPr>
          <p:spPr>
            <a:xfrm>
              <a:off x="8605746" y="1461931"/>
              <a:ext cx="7653" cy="9869"/>
            </a:xfrm>
            <a:custGeom>
              <a:avLst/>
              <a:gdLst>
                <a:gd name="connsiteX0" fmla="*/ 4368 w 7653"/>
                <a:gd name="connsiteY0" fmla="*/ 0 h 9869"/>
                <a:gd name="connsiteX1" fmla="*/ 7653 w 7653"/>
                <a:gd name="connsiteY1" fmla="*/ 3292 h 9869"/>
                <a:gd name="connsiteX2" fmla="*/ 4368 w 7653"/>
                <a:gd name="connsiteY2" fmla="*/ 9870 h 9869"/>
                <a:gd name="connsiteX3" fmla="*/ 4368 w 7653"/>
                <a:gd name="connsiteY3" fmla="*/ 0 h 9869"/>
              </a:gdLst>
              <a:ahLst/>
              <a:cxnLst>
                <a:cxn ang="0">
                  <a:pos x="connsiteX0" y="connsiteY0"/>
                </a:cxn>
                <a:cxn ang="0">
                  <a:pos x="connsiteX1" y="connsiteY1"/>
                </a:cxn>
                <a:cxn ang="0">
                  <a:pos x="connsiteX2" y="connsiteY2"/>
                </a:cxn>
                <a:cxn ang="0">
                  <a:pos x="connsiteX3" y="connsiteY3"/>
                </a:cxn>
              </a:cxnLst>
              <a:rect l="l" t="t" r="r" b="b"/>
              <a:pathLst>
                <a:path w="7653" h="9869">
                  <a:moveTo>
                    <a:pt x="4368" y="0"/>
                  </a:moveTo>
                  <a:cubicBezTo>
                    <a:pt x="5465" y="1097"/>
                    <a:pt x="6562" y="2195"/>
                    <a:pt x="7653" y="3292"/>
                  </a:cubicBezTo>
                  <a:cubicBezTo>
                    <a:pt x="7591" y="6001"/>
                    <a:pt x="7002" y="8447"/>
                    <a:pt x="4368" y="9870"/>
                  </a:cubicBezTo>
                  <a:cubicBezTo>
                    <a:pt x="1567" y="6578"/>
                    <a:pt x="-3874" y="3286"/>
                    <a:pt x="4368" y="0"/>
                  </a:cubicBezTo>
                  <a:close/>
                </a:path>
              </a:pathLst>
            </a:custGeom>
            <a:grpFill/>
            <a:ln w="5715" cap="flat">
              <a:noFill/>
              <a:prstDash val="solid"/>
              <a:miter/>
            </a:ln>
          </p:spPr>
          <p:txBody>
            <a:bodyPr rtlCol="0" anchor="ctr"/>
            <a:lstStyle/>
            <a:p>
              <a:endParaRPr lang="zh-CN" altLang="en-US"/>
            </a:p>
          </p:txBody>
        </p:sp>
        <p:sp>
          <p:nvSpPr>
            <p:cNvPr id="3449" name="任意多边形: 形状 3448">
              <a:extLst>
                <a:ext uri="{FF2B5EF4-FFF2-40B4-BE49-F238E27FC236}">
                  <a16:creationId xmlns:a16="http://schemas.microsoft.com/office/drawing/2014/main" id="{B04D4976-E441-BBEE-A49B-81A266993E62}"/>
                </a:ext>
              </a:extLst>
            </p:cNvPr>
            <p:cNvSpPr/>
            <p:nvPr/>
          </p:nvSpPr>
          <p:spPr>
            <a:xfrm>
              <a:off x="8770360" y="1606953"/>
              <a:ext cx="5504" cy="6299"/>
            </a:xfrm>
            <a:custGeom>
              <a:avLst/>
              <a:gdLst>
                <a:gd name="connsiteX0" fmla="*/ 4180 w 5504"/>
                <a:gd name="connsiteY0" fmla="*/ 6288 h 6299"/>
                <a:gd name="connsiteX1" fmla="*/ 340 w 5504"/>
                <a:gd name="connsiteY1" fmla="*/ 824 h 6299"/>
                <a:gd name="connsiteX2" fmla="*/ 3135 w 5504"/>
                <a:gd name="connsiteY2" fmla="*/ 70 h 6299"/>
                <a:gd name="connsiteX3" fmla="*/ 4180 w 5504"/>
                <a:gd name="connsiteY3" fmla="*/ 6299 h 6299"/>
                <a:gd name="connsiteX4" fmla="*/ 4180 w 5504"/>
                <a:gd name="connsiteY4" fmla="*/ 6288 h 6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4" h="6299">
                  <a:moveTo>
                    <a:pt x="4180" y="6288"/>
                  </a:moveTo>
                  <a:cubicBezTo>
                    <a:pt x="2083" y="5013"/>
                    <a:pt x="-1038" y="4362"/>
                    <a:pt x="340" y="824"/>
                  </a:cubicBezTo>
                  <a:cubicBezTo>
                    <a:pt x="557" y="264"/>
                    <a:pt x="2306" y="-176"/>
                    <a:pt x="3135" y="70"/>
                  </a:cubicBezTo>
                  <a:cubicBezTo>
                    <a:pt x="7558" y="1361"/>
                    <a:pt x="4494" y="4087"/>
                    <a:pt x="4180" y="6299"/>
                  </a:cubicBezTo>
                  <a:lnTo>
                    <a:pt x="4180" y="6288"/>
                  </a:lnTo>
                  <a:close/>
                </a:path>
              </a:pathLst>
            </a:custGeom>
            <a:grpFill/>
            <a:ln w="5715" cap="flat">
              <a:noFill/>
              <a:prstDash val="solid"/>
              <a:miter/>
            </a:ln>
          </p:spPr>
          <p:txBody>
            <a:bodyPr rtlCol="0" anchor="ctr"/>
            <a:lstStyle/>
            <a:p>
              <a:endParaRPr lang="zh-CN" altLang="en-US"/>
            </a:p>
          </p:txBody>
        </p:sp>
        <p:sp>
          <p:nvSpPr>
            <p:cNvPr id="3450" name="任意多边形: 形状 3449">
              <a:extLst>
                <a:ext uri="{FF2B5EF4-FFF2-40B4-BE49-F238E27FC236}">
                  <a16:creationId xmlns:a16="http://schemas.microsoft.com/office/drawing/2014/main" id="{840D6969-81A1-09DC-BF24-FF37464A1433}"/>
                </a:ext>
              </a:extLst>
            </p:cNvPr>
            <p:cNvSpPr/>
            <p:nvPr/>
          </p:nvSpPr>
          <p:spPr>
            <a:xfrm>
              <a:off x="8549808" y="1673215"/>
              <a:ext cx="7596" cy="4779"/>
            </a:xfrm>
            <a:custGeom>
              <a:avLst/>
              <a:gdLst>
                <a:gd name="connsiteX0" fmla="*/ 7596 w 7596"/>
                <a:gd name="connsiteY0" fmla="*/ 3057 h 4779"/>
                <a:gd name="connsiteX1" fmla="*/ 2938 w 7596"/>
                <a:gd name="connsiteY1" fmla="*/ 4714 h 4779"/>
                <a:gd name="connsiteX2" fmla="*/ 23 w 7596"/>
                <a:gd name="connsiteY2" fmla="*/ 1211 h 4779"/>
                <a:gd name="connsiteX3" fmla="*/ 2635 w 7596"/>
                <a:gd name="connsiteY3" fmla="*/ 228 h 4779"/>
                <a:gd name="connsiteX4" fmla="*/ 7596 w 7596"/>
                <a:gd name="connsiteY4" fmla="*/ 3057 h 4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 h="4779">
                  <a:moveTo>
                    <a:pt x="7596" y="3057"/>
                  </a:moveTo>
                  <a:cubicBezTo>
                    <a:pt x="4716" y="4131"/>
                    <a:pt x="3390" y="5034"/>
                    <a:pt x="2938" y="4714"/>
                  </a:cubicBezTo>
                  <a:cubicBezTo>
                    <a:pt x="1715" y="3840"/>
                    <a:pt x="372" y="2571"/>
                    <a:pt x="23" y="1211"/>
                  </a:cubicBezTo>
                  <a:cubicBezTo>
                    <a:pt x="-217" y="256"/>
                    <a:pt x="1446" y="-355"/>
                    <a:pt x="2635" y="228"/>
                  </a:cubicBezTo>
                  <a:cubicBezTo>
                    <a:pt x="4064" y="936"/>
                    <a:pt x="5424" y="1805"/>
                    <a:pt x="7596" y="3057"/>
                  </a:cubicBezTo>
                  <a:close/>
                </a:path>
              </a:pathLst>
            </a:custGeom>
            <a:grpFill/>
            <a:ln w="5715" cap="flat">
              <a:noFill/>
              <a:prstDash val="solid"/>
              <a:miter/>
            </a:ln>
          </p:spPr>
          <p:txBody>
            <a:bodyPr rtlCol="0" anchor="ctr"/>
            <a:lstStyle/>
            <a:p>
              <a:endParaRPr lang="zh-CN" altLang="en-US"/>
            </a:p>
          </p:txBody>
        </p:sp>
        <p:sp>
          <p:nvSpPr>
            <p:cNvPr id="3451" name="任意多边形: 形状 3450">
              <a:extLst>
                <a:ext uri="{FF2B5EF4-FFF2-40B4-BE49-F238E27FC236}">
                  <a16:creationId xmlns:a16="http://schemas.microsoft.com/office/drawing/2014/main" id="{52B15A4B-3272-5B72-72F9-4D129381ED09}"/>
                </a:ext>
              </a:extLst>
            </p:cNvPr>
            <p:cNvSpPr/>
            <p:nvPr/>
          </p:nvSpPr>
          <p:spPr>
            <a:xfrm>
              <a:off x="8654818" y="1430250"/>
              <a:ext cx="4330" cy="6162"/>
            </a:xfrm>
            <a:custGeom>
              <a:avLst/>
              <a:gdLst>
                <a:gd name="connsiteX0" fmla="*/ 4331 w 4330"/>
                <a:gd name="connsiteY0" fmla="*/ 3277 h 6162"/>
                <a:gd name="connsiteX1" fmla="*/ 3199 w 4330"/>
                <a:gd name="connsiteY1" fmla="*/ 6163 h 6162"/>
                <a:gd name="connsiteX2" fmla="*/ 342 w 4330"/>
                <a:gd name="connsiteY2" fmla="*/ 2517 h 6162"/>
                <a:gd name="connsiteX3" fmla="*/ 1439 w 4330"/>
                <a:gd name="connsiteY3" fmla="*/ 2 h 6162"/>
                <a:gd name="connsiteX4" fmla="*/ 4331 w 4330"/>
                <a:gd name="connsiteY4" fmla="*/ 3277 h 6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0" h="6162">
                  <a:moveTo>
                    <a:pt x="4331" y="3277"/>
                  </a:moveTo>
                  <a:cubicBezTo>
                    <a:pt x="3953" y="4237"/>
                    <a:pt x="3577" y="5203"/>
                    <a:pt x="3199" y="6163"/>
                  </a:cubicBezTo>
                  <a:cubicBezTo>
                    <a:pt x="2234" y="4957"/>
                    <a:pt x="1153" y="3820"/>
                    <a:pt x="342" y="2517"/>
                  </a:cubicBezTo>
                  <a:cubicBezTo>
                    <a:pt x="-396" y="1328"/>
                    <a:pt x="102" y="48"/>
                    <a:pt x="1439" y="2"/>
                  </a:cubicBezTo>
                  <a:cubicBezTo>
                    <a:pt x="3422" y="-66"/>
                    <a:pt x="4108" y="1511"/>
                    <a:pt x="4331" y="3277"/>
                  </a:cubicBezTo>
                  <a:close/>
                </a:path>
              </a:pathLst>
            </a:custGeom>
            <a:grpFill/>
            <a:ln w="5715" cap="flat">
              <a:noFill/>
              <a:prstDash val="solid"/>
              <a:miter/>
            </a:ln>
          </p:spPr>
          <p:txBody>
            <a:bodyPr rtlCol="0" anchor="ctr"/>
            <a:lstStyle/>
            <a:p>
              <a:endParaRPr lang="zh-CN" altLang="en-US"/>
            </a:p>
          </p:txBody>
        </p:sp>
        <p:sp>
          <p:nvSpPr>
            <p:cNvPr id="3452" name="任意多边形: 形状 3451">
              <a:extLst>
                <a:ext uri="{FF2B5EF4-FFF2-40B4-BE49-F238E27FC236}">
                  <a16:creationId xmlns:a16="http://schemas.microsoft.com/office/drawing/2014/main" id="{681DFA5F-C218-9711-042C-57E56C8E3893}"/>
                </a:ext>
              </a:extLst>
            </p:cNvPr>
            <p:cNvSpPr/>
            <p:nvPr/>
          </p:nvSpPr>
          <p:spPr>
            <a:xfrm>
              <a:off x="8626556" y="1475087"/>
              <a:ext cx="6351" cy="8811"/>
            </a:xfrm>
            <a:custGeom>
              <a:avLst/>
              <a:gdLst>
                <a:gd name="connsiteX0" fmla="*/ 3286 w 6351"/>
                <a:gd name="connsiteY0" fmla="*/ 0 h 8811"/>
                <a:gd name="connsiteX1" fmla="*/ 4989 w 6351"/>
                <a:gd name="connsiteY1" fmla="*/ 7864 h 8811"/>
                <a:gd name="connsiteX2" fmla="*/ 0 w 6351"/>
                <a:gd name="connsiteY2" fmla="*/ 6578 h 8811"/>
                <a:gd name="connsiteX3" fmla="*/ 0 w 6351"/>
                <a:gd name="connsiteY3" fmla="*/ 6572 h 8811"/>
                <a:gd name="connsiteX4" fmla="*/ 3286 w 6351"/>
                <a:gd name="connsiteY4" fmla="*/ 0 h 8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51" h="8811">
                  <a:moveTo>
                    <a:pt x="3286" y="0"/>
                  </a:moveTo>
                  <a:cubicBezTo>
                    <a:pt x="6161" y="2137"/>
                    <a:pt x="7590" y="4903"/>
                    <a:pt x="4989" y="7864"/>
                  </a:cubicBezTo>
                  <a:cubicBezTo>
                    <a:pt x="3292" y="9795"/>
                    <a:pt x="1309" y="8475"/>
                    <a:pt x="0" y="6578"/>
                  </a:cubicBezTo>
                  <a:lnTo>
                    <a:pt x="0" y="6572"/>
                  </a:lnTo>
                  <a:cubicBezTo>
                    <a:pt x="2641" y="5155"/>
                    <a:pt x="3217" y="2709"/>
                    <a:pt x="3286" y="0"/>
                  </a:cubicBezTo>
                  <a:close/>
                </a:path>
              </a:pathLst>
            </a:custGeom>
            <a:grpFill/>
            <a:ln w="5715" cap="flat">
              <a:noFill/>
              <a:prstDash val="solid"/>
              <a:miter/>
            </a:ln>
          </p:spPr>
          <p:txBody>
            <a:bodyPr rtlCol="0" anchor="ctr"/>
            <a:lstStyle/>
            <a:p>
              <a:endParaRPr lang="zh-CN" altLang="en-US"/>
            </a:p>
          </p:txBody>
        </p:sp>
        <p:sp>
          <p:nvSpPr>
            <p:cNvPr id="3453" name="任意多边形: 形状 3452">
              <a:extLst>
                <a:ext uri="{FF2B5EF4-FFF2-40B4-BE49-F238E27FC236}">
                  <a16:creationId xmlns:a16="http://schemas.microsoft.com/office/drawing/2014/main" id="{9BA32B23-BF62-DFAC-4267-F469C0F08EAA}"/>
                </a:ext>
              </a:extLst>
            </p:cNvPr>
            <p:cNvSpPr/>
            <p:nvPr/>
          </p:nvSpPr>
          <p:spPr>
            <a:xfrm>
              <a:off x="8596398" y="1323619"/>
              <a:ext cx="7156" cy="3072"/>
            </a:xfrm>
            <a:custGeom>
              <a:avLst/>
              <a:gdLst>
                <a:gd name="connsiteX0" fmla="*/ 6252 w 7156"/>
                <a:gd name="connsiteY0" fmla="*/ 1386 h 3072"/>
                <a:gd name="connsiteX1" fmla="*/ 823 w 7156"/>
                <a:gd name="connsiteY1" fmla="*/ 2724 h 3072"/>
                <a:gd name="connsiteX2" fmla="*/ 0 w 7156"/>
                <a:gd name="connsiteY2" fmla="*/ 1478 h 3072"/>
                <a:gd name="connsiteX3" fmla="*/ 5618 w 7156"/>
                <a:gd name="connsiteY3" fmla="*/ 158 h 3072"/>
                <a:gd name="connsiteX4" fmla="*/ 6252 w 7156"/>
                <a:gd name="connsiteY4" fmla="*/ 1386 h 3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56" h="3072">
                  <a:moveTo>
                    <a:pt x="6252" y="1386"/>
                  </a:moveTo>
                  <a:cubicBezTo>
                    <a:pt x="4703" y="2907"/>
                    <a:pt x="2903" y="3518"/>
                    <a:pt x="823" y="2724"/>
                  </a:cubicBezTo>
                  <a:cubicBezTo>
                    <a:pt x="446" y="2581"/>
                    <a:pt x="269" y="1906"/>
                    <a:pt x="0" y="1478"/>
                  </a:cubicBezTo>
                  <a:cubicBezTo>
                    <a:pt x="1875" y="1038"/>
                    <a:pt x="3743" y="598"/>
                    <a:pt x="5618" y="158"/>
                  </a:cubicBezTo>
                  <a:cubicBezTo>
                    <a:pt x="7429" y="-260"/>
                    <a:pt x="7641" y="152"/>
                    <a:pt x="6252" y="1386"/>
                  </a:cubicBezTo>
                  <a:close/>
                </a:path>
              </a:pathLst>
            </a:custGeom>
            <a:grpFill/>
            <a:ln w="5715" cap="flat">
              <a:noFill/>
              <a:prstDash val="solid"/>
              <a:miter/>
            </a:ln>
          </p:spPr>
          <p:txBody>
            <a:bodyPr rtlCol="0" anchor="ctr"/>
            <a:lstStyle/>
            <a:p>
              <a:endParaRPr lang="zh-CN" altLang="en-US"/>
            </a:p>
          </p:txBody>
        </p:sp>
        <p:sp>
          <p:nvSpPr>
            <p:cNvPr id="3454" name="任意多边形: 形状 3453">
              <a:extLst>
                <a:ext uri="{FF2B5EF4-FFF2-40B4-BE49-F238E27FC236}">
                  <a16:creationId xmlns:a16="http://schemas.microsoft.com/office/drawing/2014/main" id="{4C735249-FB9C-C52E-8902-AE7A772BA548}"/>
                </a:ext>
              </a:extLst>
            </p:cNvPr>
            <p:cNvSpPr/>
            <p:nvPr/>
          </p:nvSpPr>
          <p:spPr>
            <a:xfrm>
              <a:off x="8672961" y="1461194"/>
              <a:ext cx="2646" cy="4829"/>
            </a:xfrm>
            <a:custGeom>
              <a:avLst/>
              <a:gdLst>
                <a:gd name="connsiteX0" fmla="*/ 2646 w 2646"/>
                <a:gd name="connsiteY0" fmla="*/ 2377 h 4829"/>
                <a:gd name="connsiteX1" fmla="*/ 1320 w 2646"/>
                <a:gd name="connsiteY1" fmla="*/ 4829 h 4829"/>
                <a:gd name="connsiteX2" fmla="*/ 0 w 2646"/>
                <a:gd name="connsiteY2" fmla="*/ 2440 h 4829"/>
                <a:gd name="connsiteX3" fmla="*/ 1218 w 2646"/>
                <a:gd name="connsiteY3" fmla="*/ 0 h 4829"/>
                <a:gd name="connsiteX4" fmla="*/ 2646 w 2646"/>
                <a:gd name="connsiteY4" fmla="*/ 2377 h 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6" h="4829">
                  <a:moveTo>
                    <a:pt x="2646" y="2377"/>
                  </a:moveTo>
                  <a:cubicBezTo>
                    <a:pt x="2206" y="3195"/>
                    <a:pt x="1760" y="4012"/>
                    <a:pt x="1320" y="4829"/>
                  </a:cubicBezTo>
                  <a:cubicBezTo>
                    <a:pt x="846" y="4035"/>
                    <a:pt x="23" y="3246"/>
                    <a:pt x="0" y="2440"/>
                  </a:cubicBezTo>
                  <a:cubicBezTo>
                    <a:pt x="-16" y="1634"/>
                    <a:pt x="777" y="817"/>
                    <a:pt x="1218" y="0"/>
                  </a:cubicBezTo>
                  <a:cubicBezTo>
                    <a:pt x="1692" y="789"/>
                    <a:pt x="2166" y="1583"/>
                    <a:pt x="2646" y="2377"/>
                  </a:cubicBezTo>
                  <a:close/>
                </a:path>
              </a:pathLst>
            </a:custGeom>
            <a:grpFill/>
            <a:ln w="5715" cap="flat">
              <a:noFill/>
              <a:prstDash val="solid"/>
              <a:miter/>
            </a:ln>
          </p:spPr>
          <p:txBody>
            <a:bodyPr rtlCol="0" anchor="ctr"/>
            <a:lstStyle/>
            <a:p>
              <a:endParaRPr lang="zh-CN" altLang="en-US"/>
            </a:p>
          </p:txBody>
        </p:sp>
        <p:sp>
          <p:nvSpPr>
            <p:cNvPr id="3455" name="任意多边形: 形状 3454">
              <a:extLst>
                <a:ext uri="{FF2B5EF4-FFF2-40B4-BE49-F238E27FC236}">
                  <a16:creationId xmlns:a16="http://schemas.microsoft.com/office/drawing/2014/main" id="{586F5A5A-8F0B-2320-C690-BF67A6118EDB}"/>
                </a:ext>
              </a:extLst>
            </p:cNvPr>
            <p:cNvSpPr/>
            <p:nvPr/>
          </p:nvSpPr>
          <p:spPr>
            <a:xfrm>
              <a:off x="8761384" y="1579323"/>
              <a:ext cx="4310" cy="4320"/>
            </a:xfrm>
            <a:custGeom>
              <a:avLst/>
              <a:gdLst>
                <a:gd name="connsiteX0" fmla="*/ 0 w 4310"/>
                <a:gd name="connsiteY0" fmla="*/ 4320 h 4320"/>
                <a:gd name="connsiteX1" fmla="*/ 3109 w 4310"/>
                <a:gd name="connsiteY1" fmla="*/ 85 h 4320"/>
                <a:gd name="connsiteX2" fmla="*/ 4223 w 4310"/>
                <a:gd name="connsiteY2" fmla="*/ 1200 h 4320"/>
                <a:gd name="connsiteX3" fmla="*/ 0 w 4310"/>
                <a:gd name="connsiteY3" fmla="*/ 4309 h 4320"/>
                <a:gd name="connsiteX4" fmla="*/ 0 w 4310"/>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20">
                  <a:moveTo>
                    <a:pt x="0" y="4320"/>
                  </a:moveTo>
                  <a:cubicBezTo>
                    <a:pt x="503" y="2503"/>
                    <a:pt x="-640" y="-549"/>
                    <a:pt x="3109" y="85"/>
                  </a:cubicBezTo>
                  <a:cubicBezTo>
                    <a:pt x="3543" y="160"/>
                    <a:pt x="4149" y="765"/>
                    <a:pt x="4223" y="1200"/>
                  </a:cubicBezTo>
                  <a:cubicBezTo>
                    <a:pt x="4863" y="4949"/>
                    <a:pt x="1823" y="3817"/>
                    <a:pt x="0" y="4309"/>
                  </a:cubicBezTo>
                  <a:lnTo>
                    <a:pt x="0" y="4320"/>
                  </a:lnTo>
                  <a:close/>
                </a:path>
              </a:pathLst>
            </a:custGeom>
            <a:grpFill/>
            <a:ln w="5715" cap="flat">
              <a:noFill/>
              <a:prstDash val="solid"/>
              <a:miter/>
            </a:ln>
          </p:spPr>
          <p:txBody>
            <a:bodyPr rtlCol="0" anchor="ctr"/>
            <a:lstStyle/>
            <a:p>
              <a:endParaRPr lang="zh-CN" altLang="en-US"/>
            </a:p>
          </p:txBody>
        </p:sp>
        <p:sp>
          <p:nvSpPr>
            <p:cNvPr id="3456" name="任意多边形: 形状 3455">
              <a:extLst>
                <a:ext uri="{FF2B5EF4-FFF2-40B4-BE49-F238E27FC236}">
                  <a16:creationId xmlns:a16="http://schemas.microsoft.com/office/drawing/2014/main" id="{32B65B7E-3E8F-4E6F-E8C6-07A12D66B547}"/>
                </a:ext>
              </a:extLst>
            </p:cNvPr>
            <p:cNvSpPr/>
            <p:nvPr/>
          </p:nvSpPr>
          <p:spPr>
            <a:xfrm>
              <a:off x="8664667" y="1443202"/>
              <a:ext cx="3567" cy="3362"/>
            </a:xfrm>
            <a:custGeom>
              <a:avLst/>
              <a:gdLst>
                <a:gd name="connsiteX0" fmla="*/ 3568 w 3567"/>
                <a:gd name="connsiteY0" fmla="*/ 1744 h 3362"/>
                <a:gd name="connsiteX1" fmla="*/ 1688 w 3567"/>
                <a:gd name="connsiteY1" fmla="*/ 3235 h 3362"/>
                <a:gd name="connsiteX2" fmla="*/ 482 w 3567"/>
                <a:gd name="connsiteY2" fmla="*/ 2258 h 3362"/>
                <a:gd name="connsiteX3" fmla="*/ 1367 w 3567"/>
                <a:gd name="connsiteY3" fmla="*/ 1 h 3362"/>
                <a:gd name="connsiteX4" fmla="*/ 3568 w 3567"/>
                <a:gd name="connsiteY4" fmla="*/ 1744 h 3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7" h="3362">
                  <a:moveTo>
                    <a:pt x="3568" y="1744"/>
                  </a:moveTo>
                  <a:cubicBezTo>
                    <a:pt x="3539" y="3075"/>
                    <a:pt x="2894" y="3635"/>
                    <a:pt x="1688" y="3235"/>
                  </a:cubicBezTo>
                  <a:cubicBezTo>
                    <a:pt x="1225" y="3081"/>
                    <a:pt x="773" y="2670"/>
                    <a:pt x="482" y="2258"/>
                  </a:cubicBezTo>
                  <a:cubicBezTo>
                    <a:pt x="-398" y="1041"/>
                    <a:pt x="-55" y="-34"/>
                    <a:pt x="1367" y="1"/>
                  </a:cubicBezTo>
                  <a:cubicBezTo>
                    <a:pt x="2110" y="18"/>
                    <a:pt x="2837" y="1127"/>
                    <a:pt x="3568" y="1744"/>
                  </a:cubicBezTo>
                  <a:close/>
                </a:path>
              </a:pathLst>
            </a:custGeom>
            <a:grpFill/>
            <a:ln w="5715" cap="flat">
              <a:noFill/>
              <a:prstDash val="solid"/>
              <a:miter/>
            </a:ln>
          </p:spPr>
          <p:txBody>
            <a:bodyPr rtlCol="0" anchor="ctr"/>
            <a:lstStyle/>
            <a:p>
              <a:endParaRPr lang="zh-CN" altLang="en-US"/>
            </a:p>
          </p:txBody>
        </p:sp>
        <p:sp>
          <p:nvSpPr>
            <p:cNvPr id="3457" name="任意多边形: 形状 3456">
              <a:extLst>
                <a:ext uri="{FF2B5EF4-FFF2-40B4-BE49-F238E27FC236}">
                  <a16:creationId xmlns:a16="http://schemas.microsoft.com/office/drawing/2014/main" id="{FD178D45-756E-EF28-05D2-8B2920606BD1}"/>
                </a:ext>
              </a:extLst>
            </p:cNvPr>
            <p:cNvSpPr/>
            <p:nvPr/>
          </p:nvSpPr>
          <p:spPr>
            <a:xfrm>
              <a:off x="8697992" y="1548849"/>
              <a:ext cx="4219" cy="5190"/>
            </a:xfrm>
            <a:custGeom>
              <a:avLst/>
              <a:gdLst>
                <a:gd name="connsiteX0" fmla="*/ 4185 w 4219"/>
                <a:gd name="connsiteY0" fmla="*/ 5191 h 5190"/>
                <a:gd name="connsiteX1" fmla="*/ 2 w 4219"/>
                <a:gd name="connsiteY1" fmla="*/ 1179 h 5190"/>
                <a:gd name="connsiteX2" fmla="*/ 1813 w 4219"/>
                <a:gd name="connsiteY2" fmla="*/ 19 h 5190"/>
                <a:gd name="connsiteX3" fmla="*/ 4220 w 4219"/>
                <a:gd name="connsiteY3" fmla="*/ 5168 h 5190"/>
                <a:gd name="connsiteX4" fmla="*/ 4185 w 4219"/>
                <a:gd name="connsiteY4" fmla="*/ 5191 h 5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9" h="5190">
                  <a:moveTo>
                    <a:pt x="4185" y="5191"/>
                  </a:moveTo>
                  <a:cubicBezTo>
                    <a:pt x="2288" y="4368"/>
                    <a:pt x="430" y="3425"/>
                    <a:pt x="2" y="1179"/>
                  </a:cubicBezTo>
                  <a:cubicBezTo>
                    <a:pt x="-56" y="893"/>
                    <a:pt x="1419" y="-153"/>
                    <a:pt x="1813" y="19"/>
                  </a:cubicBezTo>
                  <a:cubicBezTo>
                    <a:pt x="4037" y="973"/>
                    <a:pt x="3996" y="3168"/>
                    <a:pt x="4220" y="5168"/>
                  </a:cubicBezTo>
                  <a:cubicBezTo>
                    <a:pt x="4214" y="5174"/>
                    <a:pt x="4185" y="5191"/>
                    <a:pt x="4185" y="5191"/>
                  </a:cubicBezTo>
                  <a:close/>
                </a:path>
              </a:pathLst>
            </a:custGeom>
            <a:grpFill/>
            <a:ln w="5715" cap="flat">
              <a:noFill/>
              <a:prstDash val="solid"/>
              <a:miter/>
            </a:ln>
          </p:spPr>
          <p:txBody>
            <a:bodyPr rtlCol="0" anchor="ctr"/>
            <a:lstStyle/>
            <a:p>
              <a:endParaRPr lang="zh-CN" altLang="en-US"/>
            </a:p>
          </p:txBody>
        </p:sp>
        <p:sp>
          <p:nvSpPr>
            <p:cNvPr id="3458" name="任意多边形: 形状 3457">
              <a:extLst>
                <a:ext uri="{FF2B5EF4-FFF2-40B4-BE49-F238E27FC236}">
                  <a16:creationId xmlns:a16="http://schemas.microsoft.com/office/drawing/2014/main" id="{952387ED-A2DC-34B2-864A-D62E32E9105C}"/>
                </a:ext>
              </a:extLst>
            </p:cNvPr>
            <p:cNvSpPr/>
            <p:nvPr/>
          </p:nvSpPr>
          <p:spPr>
            <a:xfrm>
              <a:off x="8785524" y="1809603"/>
              <a:ext cx="5526" cy="4427"/>
            </a:xfrm>
            <a:custGeom>
              <a:avLst/>
              <a:gdLst>
                <a:gd name="connsiteX0" fmla="*/ 0 w 5526"/>
                <a:gd name="connsiteY0" fmla="*/ 2263 h 4427"/>
                <a:gd name="connsiteX1" fmla="*/ 1480 w 5526"/>
                <a:gd name="connsiteY1" fmla="*/ 0 h 4427"/>
                <a:gd name="connsiteX2" fmla="*/ 4800 w 5526"/>
                <a:gd name="connsiteY2" fmla="*/ 2915 h 4427"/>
                <a:gd name="connsiteX3" fmla="*/ 3932 w 5526"/>
                <a:gd name="connsiteY3" fmla="*/ 4132 h 4427"/>
                <a:gd name="connsiteX4" fmla="*/ 0 w 5526"/>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6" h="4427">
                  <a:moveTo>
                    <a:pt x="0" y="2263"/>
                  </a:moveTo>
                  <a:cubicBezTo>
                    <a:pt x="634" y="1292"/>
                    <a:pt x="1057" y="646"/>
                    <a:pt x="1480" y="0"/>
                  </a:cubicBezTo>
                  <a:cubicBezTo>
                    <a:pt x="2594" y="966"/>
                    <a:pt x="3812" y="1835"/>
                    <a:pt x="4800" y="2915"/>
                  </a:cubicBezTo>
                  <a:cubicBezTo>
                    <a:pt x="6046" y="4269"/>
                    <a:pt x="5646" y="4818"/>
                    <a:pt x="3932" y="4132"/>
                  </a:cubicBezTo>
                  <a:cubicBezTo>
                    <a:pt x="2606" y="3600"/>
                    <a:pt x="1343" y="2909"/>
                    <a:pt x="0" y="2263"/>
                  </a:cubicBezTo>
                  <a:close/>
                </a:path>
              </a:pathLst>
            </a:custGeom>
            <a:grpFill/>
            <a:ln w="5715" cap="flat">
              <a:noFill/>
              <a:prstDash val="solid"/>
              <a:miter/>
            </a:ln>
          </p:spPr>
          <p:txBody>
            <a:bodyPr rtlCol="0" anchor="ctr"/>
            <a:lstStyle/>
            <a:p>
              <a:endParaRPr lang="zh-CN" altLang="en-US"/>
            </a:p>
          </p:txBody>
        </p:sp>
        <p:sp>
          <p:nvSpPr>
            <p:cNvPr id="3459" name="任意多边形: 形状 3458">
              <a:extLst>
                <a:ext uri="{FF2B5EF4-FFF2-40B4-BE49-F238E27FC236}">
                  <a16:creationId xmlns:a16="http://schemas.microsoft.com/office/drawing/2014/main" id="{685B8343-F0F8-E569-4D65-F086B2431D8E}"/>
                </a:ext>
              </a:extLst>
            </p:cNvPr>
            <p:cNvSpPr/>
            <p:nvPr/>
          </p:nvSpPr>
          <p:spPr>
            <a:xfrm>
              <a:off x="8790982" y="1813895"/>
              <a:ext cx="2543" cy="4184"/>
            </a:xfrm>
            <a:custGeom>
              <a:avLst/>
              <a:gdLst>
                <a:gd name="connsiteX0" fmla="*/ 2246 w 2543"/>
                <a:gd name="connsiteY0" fmla="*/ 1880 h 4184"/>
                <a:gd name="connsiteX1" fmla="*/ 1206 w 2543"/>
                <a:gd name="connsiteY1" fmla="*/ 4183 h 4184"/>
                <a:gd name="connsiteX2" fmla="*/ 366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1" y="4018"/>
                    <a:pt x="1206" y="4183"/>
                  </a:cubicBezTo>
                  <a:cubicBezTo>
                    <a:pt x="966" y="4212"/>
                    <a:pt x="463" y="3463"/>
                    <a:pt x="366" y="3012"/>
                  </a:cubicBezTo>
                  <a:cubicBezTo>
                    <a:pt x="149" y="2029"/>
                    <a:pt x="114" y="1006"/>
                    <a:pt x="0" y="0"/>
                  </a:cubicBezTo>
                  <a:cubicBezTo>
                    <a:pt x="766" y="640"/>
                    <a:pt x="1532" y="1286"/>
                    <a:pt x="2246" y="1880"/>
                  </a:cubicBezTo>
                  <a:close/>
                </a:path>
              </a:pathLst>
            </a:custGeom>
            <a:grpFill/>
            <a:ln w="5715" cap="flat">
              <a:noFill/>
              <a:prstDash val="solid"/>
              <a:miter/>
            </a:ln>
          </p:spPr>
          <p:txBody>
            <a:bodyPr rtlCol="0" anchor="ctr"/>
            <a:lstStyle/>
            <a:p>
              <a:endParaRPr lang="zh-CN" altLang="en-US"/>
            </a:p>
          </p:txBody>
        </p:sp>
        <p:sp>
          <p:nvSpPr>
            <p:cNvPr id="3460" name="任意多边形: 形状 3459">
              <a:extLst>
                <a:ext uri="{FF2B5EF4-FFF2-40B4-BE49-F238E27FC236}">
                  <a16:creationId xmlns:a16="http://schemas.microsoft.com/office/drawing/2014/main" id="{DDA6D793-572A-94B8-4FEB-6D299CBA88BA}"/>
                </a:ext>
              </a:extLst>
            </p:cNvPr>
            <p:cNvSpPr/>
            <p:nvPr/>
          </p:nvSpPr>
          <p:spPr>
            <a:xfrm>
              <a:off x="8773300" y="1600975"/>
              <a:ext cx="2440" cy="1584"/>
            </a:xfrm>
            <a:custGeom>
              <a:avLst/>
              <a:gdLst>
                <a:gd name="connsiteX0" fmla="*/ 1132 w 2440"/>
                <a:gd name="connsiteY0" fmla="*/ 1585 h 1584"/>
                <a:gd name="connsiteX1" fmla="*/ 0 w 2440"/>
                <a:gd name="connsiteY1" fmla="*/ 653 h 1584"/>
                <a:gd name="connsiteX2" fmla="*/ 1298 w 2440"/>
                <a:gd name="connsiteY2" fmla="*/ 2 h 1584"/>
                <a:gd name="connsiteX3" fmla="*/ 2440 w 2440"/>
                <a:gd name="connsiteY3" fmla="*/ 876 h 1584"/>
                <a:gd name="connsiteX4" fmla="*/ 1132 w 2440"/>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0" h="1584">
                  <a:moveTo>
                    <a:pt x="1132" y="1585"/>
                  </a:moveTo>
                  <a:cubicBezTo>
                    <a:pt x="754" y="1276"/>
                    <a:pt x="377" y="962"/>
                    <a:pt x="0" y="653"/>
                  </a:cubicBezTo>
                  <a:cubicBezTo>
                    <a:pt x="435" y="413"/>
                    <a:pt x="886" y="-32"/>
                    <a:pt x="1298" y="2"/>
                  </a:cubicBezTo>
                  <a:cubicBezTo>
                    <a:pt x="1697" y="36"/>
                    <a:pt x="2057" y="562"/>
                    <a:pt x="2440" y="876"/>
                  </a:cubicBezTo>
                  <a:cubicBezTo>
                    <a:pt x="2006" y="1111"/>
                    <a:pt x="1572" y="1345"/>
                    <a:pt x="1132" y="1585"/>
                  </a:cubicBezTo>
                  <a:close/>
                </a:path>
              </a:pathLst>
            </a:custGeom>
            <a:grpFill/>
            <a:ln w="5715" cap="flat">
              <a:noFill/>
              <a:prstDash val="solid"/>
              <a:miter/>
            </a:ln>
          </p:spPr>
          <p:txBody>
            <a:bodyPr rtlCol="0" anchor="ctr"/>
            <a:lstStyle/>
            <a:p>
              <a:endParaRPr lang="zh-CN" altLang="en-US"/>
            </a:p>
          </p:txBody>
        </p:sp>
        <p:sp>
          <p:nvSpPr>
            <p:cNvPr id="3461" name="任意多边形: 形状 3460">
              <a:extLst>
                <a:ext uri="{FF2B5EF4-FFF2-40B4-BE49-F238E27FC236}">
                  <a16:creationId xmlns:a16="http://schemas.microsoft.com/office/drawing/2014/main" id="{4A82BCB6-D585-D66A-F96F-CB3FE24954E3}"/>
                </a:ext>
              </a:extLst>
            </p:cNvPr>
            <p:cNvSpPr/>
            <p:nvPr/>
          </p:nvSpPr>
          <p:spPr>
            <a:xfrm>
              <a:off x="8755625" y="1575825"/>
              <a:ext cx="1577" cy="2428"/>
            </a:xfrm>
            <a:custGeom>
              <a:avLst/>
              <a:gdLst>
                <a:gd name="connsiteX0" fmla="*/ 929 w 1577"/>
                <a:gd name="connsiteY0" fmla="*/ 0 h 2428"/>
                <a:gd name="connsiteX1" fmla="*/ 1575 w 1577"/>
                <a:gd name="connsiteY1" fmla="*/ 1292 h 2428"/>
                <a:gd name="connsiteX2" fmla="*/ 707 w 1577"/>
                <a:gd name="connsiteY2" fmla="*/ 2429 h 2428"/>
                <a:gd name="connsiteX3" fmla="*/ 929 w 1577"/>
                <a:gd name="connsiteY3" fmla="*/ 0 h 2428"/>
              </a:gdLst>
              <a:ahLst/>
              <a:cxnLst>
                <a:cxn ang="0">
                  <a:pos x="connsiteX0" y="connsiteY0"/>
                </a:cxn>
                <a:cxn ang="0">
                  <a:pos x="connsiteX1" y="connsiteY1"/>
                </a:cxn>
                <a:cxn ang="0">
                  <a:pos x="connsiteX2" y="connsiteY2"/>
                </a:cxn>
                <a:cxn ang="0">
                  <a:pos x="connsiteX3" y="connsiteY3"/>
                </a:cxn>
              </a:cxnLst>
              <a:rect l="l" t="t" r="r" b="b"/>
              <a:pathLst>
                <a:path w="1577" h="2428">
                  <a:moveTo>
                    <a:pt x="929" y="0"/>
                  </a:moveTo>
                  <a:cubicBezTo>
                    <a:pt x="1164" y="434"/>
                    <a:pt x="1609" y="886"/>
                    <a:pt x="1575" y="1292"/>
                  </a:cubicBezTo>
                  <a:cubicBezTo>
                    <a:pt x="1541" y="1692"/>
                    <a:pt x="1015" y="2052"/>
                    <a:pt x="707" y="2429"/>
                  </a:cubicBezTo>
                  <a:cubicBezTo>
                    <a:pt x="-305" y="1503"/>
                    <a:pt x="-230" y="692"/>
                    <a:pt x="929" y="0"/>
                  </a:cubicBezTo>
                  <a:close/>
                </a:path>
              </a:pathLst>
            </a:custGeom>
            <a:grpFill/>
            <a:ln w="5715" cap="flat">
              <a:noFill/>
              <a:prstDash val="solid"/>
              <a:miter/>
            </a:ln>
          </p:spPr>
          <p:txBody>
            <a:bodyPr rtlCol="0" anchor="ctr"/>
            <a:lstStyle/>
            <a:p>
              <a:endParaRPr lang="zh-CN" altLang="en-US"/>
            </a:p>
          </p:txBody>
        </p:sp>
        <p:sp>
          <p:nvSpPr>
            <p:cNvPr id="3462" name="任意多边形: 形状 3461">
              <a:extLst>
                <a:ext uri="{FF2B5EF4-FFF2-40B4-BE49-F238E27FC236}">
                  <a16:creationId xmlns:a16="http://schemas.microsoft.com/office/drawing/2014/main" id="{2E05D7C5-2953-C210-C951-E822DB226FCE}"/>
                </a:ext>
              </a:extLst>
            </p:cNvPr>
            <p:cNvSpPr/>
            <p:nvPr/>
          </p:nvSpPr>
          <p:spPr>
            <a:xfrm>
              <a:off x="8594415" y="1336040"/>
              <a:ext cx="2537" cy="4184"/>
            </a:xfrm>
            <a:custGeom>
              <a:avLst/>
              <a:gdLst>
                <a:gd name="connsiteX0" fmla="*/ 297 w 2537"/>
                <a:gd name="connsiteY0" fmla="*/ 2298 h 4184"/>
                <a:gd name="connsiteX1" fmla="*/ 1337 w 2537"/>
                <a:gd name="connsiteY1" fmla="*/ 1 h 4184"/>
                <a:gd name="connsiteX2" fmla="*/ 2177 w 2537"/>
                <a:gd name="connsiteY2" fmla="*/ 1172 h 4184"/>
                <a:gd name="connsiteX3" fmla="*/ 2538 w 2537"/>
                <a:gd name="connsiteY3" fmla="*/ 4184 h 4184"/>
                <a:gd name="connsiteX4" fmla="*/ 297 w 2537"/>
                <a:gd name="connsiteY4" fmla="*/ 2298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298"/>
                  </a:moveTo>
                  <a:cubicBezTo>
                    <a:pt x="-320" y="995"/>
                    <a:pt x="23" y="167"/>
                    <a:pt x="1337" y="1"/>
                  </a:cubicBezTo>
                  <a:cubicBezTo>
                    <a:pt x="1577" y="-28"/>
                    <a:pt x="2080" y="721"/>
                    <a:pt x="2177" y="1172"/>
                  </a:cubicBezTo>
                  <a:cubicBezTo>
                    <a:pt x="2395" y="2155"/>
                    <a:pt x="2429" y="3178"/>
                    <a:pt x="2538" y="4184"/>
                  </a:cubicBezTo>
                  <a:cubicBezTo>
                    <a:pt x="1777" y="3538"/>
                    <a:pt x="1011" y="2898"/>
                    <a:pt x="297" y="2298"/>
                  </a:cubicBezTo>
                  <a:close/>
                </a:path>
              </a:pathLst>
            </a:custGeom>
            <a:grpFill/>
            <a:ln w="5715" cap="flat">
              <a:noFill/>
              <a:prstDash val="solid"/>
              <a:miter/>
            </a:ln>
          </p:spPr>
          <p:txBody>
            <a:bodyPr rtlCol="0" anchor="ctr"/>
            <a:lstStyle/>
            <a:p>
              <a:endParaRPr lang="zh-CN" altLang="en-US"/>
            </a:p>
          </p:txBody>
        </p:sp>
        <p:sp>
          <p:nvSpPr>
            <p:cNvPr id="3463" name="任意多边形: 形状 3462">
              <a:extLst>
                <a:ext uri="{FF2B5EF4-FFF2-40B4-BE49-F238E27FC236}">
                  <a16:creationId xmlns:a16="http://schemas.microsoft.com/office/drawing/2014/main" id="{F7D8FDA5-075E-3DFF-A6E9-DE52537B2FEC}"/>
                </a:ext>
              </a:extLst>
            </p:cNvPr>
            <p:cNvSpPr/>
            <p:nvPr/>
          </p:nvSpPr>
          <p:spPr>
            <a:xfrm>
              <a:off x="8715350" y="1425755"/>
              <a:ext cx="3286" cy="6566"/>
            </a:xfrm>
            <a:custGeom>
              <a:avLst/>
              <a:gdLst>
                <a:gd name="connsiteX0" fmla="*/ 3287 w 3286"/>
                <a:gd name="connsiteY0" fmla="*/ 0 h 6566"/>
                <a:gd name="connsiteX1" fmla="*/ 0 w 3286"/>
                <a:gd name="connsiteY1" fmla="*/ 6567 h 6566"/>
                <a:gd name="connsiteX2" fmla="*/ 3287 w 3286"/>
                <a:gd name="connsiteY2" fmla="*/ 0 h 6566"/>
              </a:gdLst>
              <a:ahLst/>
              <a:cxnLst>
                <a:cxn ang="0">
                  <a:pos x="connsiteX0" y="connsiteY0"/>
                </a:cxn>
                <a:cxn ang="0">
                  <a:pos x="connsiteX1" y="connsiteY1"/>
                </a:cxn>
                <a:cxn ang="0">
                  <a:pos x="connsiteX2" y="connsiteY2"/>
                </a:cxn>
              </a:cxnLst>
              <a:rect l="l" t="t" r="r" b="b"/>
              <a:pathLst>
                <a:path w="3286" h="6566">
                  <a:moveTo>
                    <a:pt x="3287" y="0"/>
                  </a:moveTo>
                  <a:cubicBezTo>
                    <a:pt x="3217" y="2703"/>
                    <a:pt x="2635" y="5149"/>
                    <a:pt x="0" y="6567"/>
                  </a:cubicBezTo>
                  <a:cubicBezTo>
                    <a:pt x="63" y="3863"/>
                    <a:pt x="640" y="1412"/>
                    <a:pt x="3287" y="0"/>
                  </a:cubicBezTo>
                  <a:close/>
                </a:path>
              </a:pathLst>
            </a:custGeom>
            <a:grpFill/>
            <a:ln w="5715" cap="flat">
              <a:noFill/>
              <a:prstDash val="solid"/>
              <a:miter/>
            </a:ln>
          </p:spPr>
          <p:txBody>
            <a:bodyPr rtlCol="0" anchor="ctr"/>
            <a:lstStyle/>
            <a:p>
              <a:endParaRPr lang="zh-CN" altLang="en-US"/>
            </a:p>
          </p:txBody>
        </p:sp>
        <p:sp>
          <p:nvSpPr>
            <p:cNvPr id="3464" name="任意多边形: 形状 3463">
              <a:extLst>
                <a:ext uri="{FF2B5EF4-FFF2-40B4-BE49-F238E27FC236}">
                  <a16:creationId xmlns:a16="http://schemas.microsoft.com/office/drawing/2014/main" id="{18525C70-3678-279C-5902-48EDACB5870A}"/>
                </a:ext>
              </a:extLst>
            </p:cNvPr>
            <p:cNvSpPr/>
            <p:nvPr/>
          </p:nvSpPr>
          <p:spPr>
            <a:xfrm>
              <a:off x="8707940" y="1423303"/>
              <a:ext cx="1714" cy="1634"/>
            </a:xfrm>
            <a:custGeom>
              <a:avLst/>
              <a:gdLst>
                <a:gd name="connsiteX0" fmla="*/ 1386 w 1714"/>
                <a:gd name="connsiteY0" fmla="*/ 0 h 1634"/>
                <a:gd name="connsiteX1" fmla="*/ 1683 w 1714"/>
                <a:gd name="connsiteY1" fmla="*/ 1172 h 1634"/>
                <a:gd name="connsiteX2" fmla="*/ 329 w 1714"/>
                <a:gd name="connsiteY2" fmla="*/ 1634 h 1634"/>
                <a:gd name="connsiteX3" fmla="*/ 31 w 1714"/>
                <a:gd name="connsiteY3" fmla="*/ 457 h 1634"/>
                <a:gd name="connsiteX4" fmla="*/ 1386 w 1714"/>
                <a:gd name="connsiteY4" fmla="*/ 0 h 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 h="1634">
                  <a:moveTo>
                    <a:pt x="1386" y="0"/>
                  </a:moveTo>
                  <a:cubicBezTo>
                    <a:pt x="1501" y="406"/>
                    <a:pt x="1815" y="1069"/>
                    <a:pt x="1683" y="1172"/>
                  </a:cubicBezTo>
                  <a:cubicBezTo>
                    <a:pt x="1335" y="1452"/>
                    <a:pt x="792" y="1497"/>
                    <a:pt x="329" y="1634"/>
                  </a:cubicBezTo>
                  <a:cubicBezTo>
                    <a:pt x="214" y="1229"/>
                    <a:pt x="-100" y="566"/>
                    <a:pt x="31" y="457"/>
                  </a:cubicBezTo>
                  <a:cubicBezTo>
                    <a:pt x="380" y="171"/>
                    <a:pt x="923" y="132"/>
                    <a:pt x="1386" y="0"/>
                  </a:cubicBezTo>
                  <a:close/>
                </a:path>
              </a:pathLst>
            </a:custGeom>
            <a:grpFill/>
            <a:ln w="5715" cap="flat">
              <a:noFill/>
              <a:prstDash val="solid"/>
              <a:miter/>
            </a:ln>
          </p:spPr>
          <p:txBody>
            <a:bodyPr rtlCol="0" anchor="ctr"/>
            <a:lstStyle/>
            <a:p>
              <a:endParaRPr lang="zh-CN" altLang="en-US"/>
            </a:p>
          </p:txBody>
        </p:sp>
        <p:sp>
          <p:nvSpPr>
            <p:cNvPr id="3465" name="任意多边形: 形状 3464">
              <a:extLst>
                <a:ext uri="{FF2B5EF4-FFF2-40B4-BE49-F238E27FC236}">
                  <a16:creationId xmlns:a16="http://schemas.microsoft.com/office/drawing/2014/main" id="{31052BED-ED49-A153-DDE0-023ABB8D59D5}"/>
                </a:ext>
              </a:extLst>
            </p:cNvPr>
            <p:cNvSpPr/>
            <p:nvPr/>
          </p:nvSpPr>
          <p:spPr>
            <a:xfrm>
              <a:off x="8685752" y="1406009"/>
              <a:ext cx="3285" cy="6577"/>
            </a:xfrm>
            <a:custGeom>
              <a:avLst/>
              <a:gdLst>
                <a:gd name="connsiteX0" fmla="*/ 3286 w 3285"/>
                <a:gd name="connsiteY0" fmla="*/ 0 h 6577"/>
                <a:gd name="connsiteX1" fmla="*/ 0 w 3285"/>
                <a:gd name="connsiteY1" fmla="*/ 6578 h 6577"/>
                <a:gd name="connsiteX2" fmla="*/ 3286 w 3285"/>
                <a:gd name="connsiteY2" fmla="*/ 0 h 6577"/>
              </a:gdLst>
              <a:ahLst/>
              <a:cxnLst>
                <a:cxn ang="0">
                  <a:pos x="connsiteX0" y="connsiteY0"/>
                </a:cxn>
                <a:cxn ang="0">
                  <a:pos x="connsiteX1" y="connsiteY1"/>
                </a:cxn>
                <a:cxn ang="0">
                  <a:pos x="connsiteX2" y="connsiteY2"/>
                </a:cxn>
              </a:cxnLst>
              <a:rect l="l" t="t" r="r" b="b"/>
              <a:pathLst>
                <a:path w="3285" h="6577">
                  <a:moveTo>
                    <a:pt x="3286" y="0"/>
                  </a:moveTo>
                  <a:cubicBezTo>
                    <a:pt x="3217" y="2709"/>
                    <a:pt x="2641" y="5161"/>
                    <a:pt x="0" y="6578"/>
                  </a:cubicBezTo>
                  <a:cubicBezTo>
                    <a:pt x="63" y="3869"/>
                    <a:pt x="645" y="1423"/>
                    <a:pt x="3286" y="0"/>
                  </a:cubicBezTo>
                  <a:close/>
                </a:path>
              </a:pathLst>
            </a:custGeom>
            <a:grpFill/>
            <a:ln w="5715" cap="flat">
              <a:noFill/>
              <a:prstDash val="solid"/>
              <a:miter/>
            </a:ln>
          </p:spPr>
          <p:txBody>
            <a:bodyPr rtlCol="0" anchor="ctr"/>
            <a:lstStyle/>
            <a:p>
              <a:endParaRPr lang="zh-CN" altLang="en-US"/>
            </a:p>
          </p:txBody>
        </p:sp>
        <p:sp>
          <p:nvSpPr>
            <p:cNvPr id="3466" name="任意多边形: 形状 3465">
              <a:extLst>
                <a:ext uri="{FF2B5EF4-FFF2-40B4-BE49-F238E27FC236}">
                  <a16:creationId xmlns:a16="http://schemas.microsoft.com/office/drawing/2014/main" id="{E3FA8DDC-EEC3-1D88-F11E-C9C6140582D0}"/>
                </a:ext>
              </a:extLst>
            </p:cNvPr>
            <p:cNvSpPr/>
            <p:nvPr/>
          </p:nvSpPr>
          <p:spPr>
            <a:xfrm>
              <a:off x="8679168" y="1402718"/>
              <a:ext cx="2535" cy="3605"/>
            </a:xfrm>
            <a:custGeom>
              <a:avLst/>
              <a:gdLst>
                <a:gd name="connsiteX0" fmla="*/ 0 w 2535"/>
                <a:gd name="connsiteY0" fmla="*/ 0 h 3605"/>
                <a:gd name="connsiteX1" fmla="*/ 2360 w 2535"/>
                <a:gd name="connsiteY1" fmla="*/ 3235 h 3605"/>
                <a:gd name="connsiteX2" fmla="*/ 0 w 2535"/>
                <a:gd name="connsiteY2" fmla="*/ 6 h 3605"/>
                <a:gd name="connsiteX3" fmla="*/ 0 w 2535"/>
                <a:gd name="connsiteY3" fmla="*/ 0 h 3605"/>
              </a:gdLst>
              <a:ahLst/>
              <a:cxnLst>
                <a:cxn ang="0">
                  <a:pos x="connsiteX0" y="connsiteY0"/>
                </a:cxn>
                <a:cxn ang="0">
                  <a:pos x="connsiteX1" y="connsiteY1"/>
                </a:cxn>
                <a:cxn ang="0">
                  <a:pos x="connsiteX2" y="connsiteY2"/>
                </a:cxn>
                <a:cxn ang="0">
                  <a:pos x="connsiteX3" y="connsiteY3"/>
                </a:cxn>
              </a:cxnLst>
              <a:rect l="l" t="t" r="r" b="b"/>
              <a:pathLst>
                <a:path w="2535" h="3605">
                  <a:moveTo>
                    <a:pt x="0" y="0"/>
                  </a:moveTo>
                  <a:cubicBezTo>
                    <a:pt x="1411" y="726"/>
                    <a:pt x="3086" y="2937"/>
                    <a:pt x="2360" y="3235"/>
                  </a:cubicBezTo>
                  <a:cubicBezTo>
                    <a:pt x="-1366" y="4766"/>
                    <a:pt x="863" y="1126"/>
                    <a:pt x="0" y="6"/>
                  </a:cubicBezTo>
                  <a:lnTo>
                    <a:pt x="0" y="0"/>
                  </a:lnTo>
                  <a:close/>
                </a:path>
              </a:pathLst>
            </a:custGeom>
            <a:grpFill/>
            <a:ln w="5715" cap="flat">
              <a:noFill/>
              <a:prstDash val="solid"/>
              <a:miter/>
            </a:ln>
          </p:spPr>
          <p:txBody>
            <a:bodyPr rtlCol="0" anchor="ctr"/>
            <a:lstStyle/>
            <a:p>
              <a:endParaRPr lang="zh-CN" altLang="en-US"/>
            </a:p>
          </p:txBody>
        </p:sp>
        <p:sp>
          <p:nvSpPr>
            <p:cNvPr id="3467" name="任意多边形: 形状 3466">
              <a:extLst>
                <a:ext uri="{FF2B5EF4-FFF2-40B4-BE49-F238E27FC236}">
                  <a16:creationId xmlns:a16="http://schemas.microsoft.com/office/drawing/2014/main" id="{61B0C48C-BFAF-643B-F424-996ACB2FD433}"/>
                </a:ext>
              </a:extLst>
            </p:cNvPr>
            <p:cNvSpPr/>
            <p:nvPr/>
          </p:nvSpPr>
          <p:spPr>
            <a:xfrm>
              <a:off x="8689038" y="1401952"/>
              <a:ext cx="3292" cy="4057"/>
            </a:xfrm>
            <a:custGeom>
              <a:avLst/>
              <a:gdLst>
                <a:gd name="connsiteX0" fmla="*/ 0 w 3292"/>
                <a:gd name="connsiteY0" fmla="*/ 4058 h 4057"/>
                <a:gd name="connsiteX1" fmla="*/ 1646 w 3292"/>
                <a:gd name="connsiteY1" fmla="*/ 0 h 4057"/>
                <a:gd name="connsiteX2" fmla="*/ 3292 w 3292"/>
                <a:gd name="connsiteY2" fmla="*/ 4058 h 4057"/>
                <a:gd name="connsiteX3" fmla="*/ 0 w 3292"/>
                <a:gd name="connsiteY3" fmla="*/ 4058 h 4057"/>
              </a:gdLst>
              <a:ahLst/>
              <a:cxnLst>
                <a:cxn ang="0">
                  <a:pos x="connsiteX0" y="connsiteY0"/>
                </a:cxn>
                <a:cxn ang="0">
                  <a:pos x="connsiteX1" y="connsiteY1"/>
                </a:cxn>
                <a:cxn ang="0">
                  <a:pos x="connsiteX2" y="connsiteY2"/>
                </a:cxn>
                <a:cxn ang="0">
                  <a:pos x="connsiteX3" y="connsiteY3"/>
                </a:cxn>
              </a:cxnLst>
              <a:rect l="l" t="t" r="r" b="b"/>
              <a:pathLst>
                <a:path w="3292" h="4057">
                  <a:moveTo>
                    <a:pt x="0" y="4058"/>
                  </a:moveTo>
                  <a:cubicBezTo>
                    <a:pt x="143" y="2475"/>
                    <a:pt x="-63" y="0"/>
                    <a:pt x="1646" y="0"/>
                  </a:cubicBezTo>
                  <a:cubicBezTo>
                    <a:pt x="3355" y="0"/>
                    <a:pt x="3149" y="2475"/>
                    <a:pt x="3292" y="4058"/>
                  </a:cubicBezTo>
                  <a:cubicBezTo>
                    <a:pt x="2189" y="4058"/>
                    <a:pt x="1097" y="4058"/>
                    <a:pt x="0" y="4058"/>
                  </a:cubicBezTo>
                  <a:close/>
                </a:path>
              </a:pathLst>
            </a:custGeom>
            <a:grpFill/>
            <a:ln w="5715" cap="flat">
              <a:noFill/>
              <a:prstDash val="solid"/>
              <a:miter/>
            </a:ln>
          </p:spPr>
          <p:txBody>
            <a:bodyPr rtlCol="0" anchor="ctr"/>
            <a:lstStyle/>
            <a:p>
              <a:endParaRPr lang="zh-CN" altLang="en-US"/>
            </a:p>
          </p:txBody>
        </p:sp>
        <p:sp>
          <p:nvSpPr>
            <p:cNvPr id="3468" name="任意多边形: 形状 3467">
              <a:extLst>
                <a:ext uri="{FF2B5EF4-FFF2-40B4-BE49-F238E27FC236}">
                  <a16:creationId xmlns:a16="http://schemas.microsoft.com/office/drawing/2014/main" id="{484DB6DD-D2B8-5B52-65C1-B4A21B663055}"/>
                </a:ext>
              </a:extLst>
            </p:cNvPr>
            <p:cNvSpPr/>
            <p:nvPr/>
          </p:nvSpPr>
          <p:spPr>
            <a:xfrm>
              <a:off x="8619983" y="1392854"/>
              <a:ext cx="2537" cy="4184"/>
            </a:xfrm>
            <a:custGeom>
              <a:avLst/>
              <a:gdLst>
                <a:gd name="connsiteX0" fmla="*/ 2241 w 2537"/>
                <a:gd name="connsiteY0" fmla="*/ 1880 h 4184"/>
                <a:gd name="connsiteX1" fmla="*/ 1201 w 2537"/>
                <a:gd name="connsiteY1" fmla="*/ 4183 h 4184"/>
                <a:gd name="connsiteX2" fmla="*/ 360 w 2537"/>
                <a:gd name="connsiteY2" fmla="*/ 3012 h 4184"/>
                <a:gd name="connsiteX3" fmla="*/ 0 w 2537"/>
                <a:gd name="connsiteY3" fmla="*/ 0 h 4184"/>
                <a:gd name="connsiteX4" fmla="*/ 2241 w 2537"/>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241" y="1880"/>
                  </a:moveTo>
                  <a:cubicBezTo>
                    <a:pt x="2858" y="3183"/>
                    <a:pt x="2515" y="4018"/>
                    <a:pt x="1201" y="4183"/>
                  </a:cubicBezTo>
                  <a:cubicBezTo>
                    <a:pt x="961" y="4212"/>
                    <a:pt x="458" y="3463"/>
                    <a:pt x="360" y="3012"/>
                  </a:cubicBezTo>
                  <a:cubicBezTo>
                    <a:pt x="143" y="2029"/>
                    <a:pt x="109" y="1006"/>
                    <a:pt x="0" y="0"/>
                  </a:cubicBezTo>
                  <a:cubicBezTo>
                    <a:pt x="760" y="640"/>
                    <a:pt x="1526" y="1280"/>
                    <a:pt x="2241" y="1880"/>
                  </a:cubicBezTo>
                  <a:close/>
                </a:path>
              </a:pathLst>
            </a:custGeom>
            <a:grpFill/>
            <a:ln w="5715" cap="flat">
              <a:noFill/>
              <a:prstDash val="solid"/>
              <a:miter/>
            </a:ln>
          </p:spPr>
          <p:txBody>
            <a:bodyPr rtlCol="0" anchor="ctr"/>
            <a:lstStyle/>
            <a:p>
              <a:endParaRPr lang="zh-CN" altLang="en-US"/>
            </a:p>
          </p:txBody>
        </p:sp>
        <p:sp>
          <p:nvSpPr>
            <p:cNvPr id="3469" name="任意多边形: 形状 3468">
              <a:extLst>
                <a:ext uri="{FF2B5EF4-FFF2-40B4-BE49-F238E27FC236}">
                  <a16:creationId xmlns:a16="http://schemas.microsoft.com/office/drawing/2014/main" id="{BA302F6D-35DD-F66D-8A65-7206AB4E641F}"/>
                </a:ext>
              </a:extLst>
            </p:cNvPr>
            <p:cNvSpPr/>
            <p:nvPr/>
          </p:nvSpPr>
          <p:spPr>
            <a:xfrm>
              <a:off x="8673289" y="1389666"/>
              <a:ext cx="3449" cy="4006"/>
            </a:xfrm>
            <a:custGeom>
              <a:avLst/>
              <a:gdLst>
                <a:gd name="connsiteX0" fmla="*/ 2507 w 3449"/>
                <a:gd name="connsiteY0" fmla="*/ 1416 h 4006"/>
                <a:gd name="connsiteX1" fmla="*/ 1364 w 3449"/>
                <a:gd name="connsiteY1" fmla="*/ 3999 h 4006"/>
                <a:gd name="connsiteX2" fmla="*/ 358 w 3449"/>
                <a:gd name="connsiteY2" fmla="*/ 1874 h 4006"/>
                <a:gd name="connsiteX3" fmla="*/ 2541 w 3449"/>
                <a:gd name="connsiteY3" fmla="*/ 16 h 4006"/>
                <a:gd name="connsiteX4" fmla="*/ 2507 w 3449"/>
                <a:gd name="connsiteY4" fmla="*/ 1416 h 4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9" h="4006">
                  <a:moveTo>
                    <a:pt x="2507" y="1416"/>
                  </a:moveTo>
                  <a:cubicBezTo>
                    <a:pt x="2130" y="2325"/>
                    <a:pt x="1815" y="3965"/>
                    <a:pt x="1364" y="3999"/>
                  </a:cubicBezTo>
                  <a:cubicBezTo>
                    <a:pt x="101" y="4102"/>
                    <a:pt x="-402" y="2994"/>
                    <a:pt x="358" y="1874"/>
                  </a:cubicBezTo>
                  <a:cubicBezTo>
                    <a:pt x="895" y="1073"/>
                    <a:pt x="2124" y="-155"/>
                    <a:pt x="2541" y="16"/>
                  </a:cubicBezTo>
                  <a:cubicBezTo>
                    <a:pt x="4553" y="845"/>
                    <a:pt x="2610" y="-778"/>
                    <a:pt x="2507" y="1416"/>
                  </a:cubicBezTo>
                  <a:close/>
                </a:path>
              </a:pathLst>
            </a:custGeom>
            <a:grpFill/>
            <a:ln w="5715" cap="flat">
              <a:noFill/>
              <a:prstDash val="solid"/>
              <a:miter/>
            </a:ln>
          </p:spPr>
          <p:txBody>
            <a:bodyPr rtlCol="0" anchor="ctr"/>
            <a:lstStyle/>
            <a:p>
              <a:endParaRPr lang="zh-CN" altLang="en-US"/>
            </a:p>
          </p:txBody>
        </p:sp>
        <p:sp>
          <p:nvSpPr>
            <p:cNvPr id="3470" name="任意多边形: 形状 3469">
              <a:extLst>
                <a:ext uri="{FF2B5EF4-FFF2-40B4-BE49-F238E27FC236}">
                  <a16:creationId xmlns:a16="http://schemas.microsoft.com/office/drawing/2014/main" id="{8581D0E4-F25D-AA8D-A1D5-390B404A3334}"/>
                </a:ext>
              </a:extLst>
            </p:cNvPr>
            <p:cNvSpPr/>
            <p:nvPr/>
          </p:nvSpPr>
          <p:spPr>
            <a:xfrm>
              <a:off x="8623264" y="13764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471" name="任意多边形: 形状 3470">
              <a:extLst>
                <a:ext uri="{FF2B5EF4-FFF2-40B4-BE49-F238E27FC236}">
                  <a16:creationId xmlns:a16="http://schemas.microsoft.com/office/drawing/2014/main" id="{B63564ED-C4E7-A0F8-0BC4-BBB7CDA3FDDA}"/>
                </a:ext>
              </a:extLst>
            </p:cNvPr>
            <p:cNvSpPr/>
            <p:nvPr/>
          </p:nvSpPr>
          <p:spPr>
            <a:xfrm>
              <a:off x="8621910" y="1375046"/>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sp>
          <p:nvSpPr>
            <p:cNvPr id="3472" name="任意多边形: 形状 3471">
              <a:extLst>
                <a:ext uri="{FF2B5EF4-FFF2-40B4-BE49-F238E27FC236}">
                  <a16:creationId xmlns:a16="http://schemas.microsoft.com/office/drawing/2014/main" id="{D851CAAA-B451-B309-5D70-119C16770BDA}"/>
                </a:ext>
              </a:extLst>
            </p:cNvPr>
            <p:cNvSpPr/>
            <p:nvPr/>
          </p:nvSpPr>
          <p:spPr>
            <a:xfrm>
              <a:off x="8596958" y="1373114"/>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473" name="任意多边形: 形状 3472">
              <a:extLst>
                <a:ext uri="{FF2B5EF4-FFF2-40B4-BE49-F238E27FC236}">
                  <a16:creationId xmlns:a16="http://schemas.microsoft.com/office/drawing/2014/main" id="{52B9E2F9-F237-4F00-4805-6869B9DAC0AB}"/>
                </a:ext>
              </a:extLst>
            </p:cNvPr>
            <p:cNvSpPr/>
            <p:nvPr/>
          </p:nvSpPr>
          <p:spPr>
            <a:xfrm>
              <a:off x="8649575" y="1369822"/>
              <a:ext cx="1292" cy="1402"/>
            </a:xfrm>
            <a:custGeom>
              <a:avLst/>
              <a:gdLst>
                <a:gd name="connsiteX0" fmla="*/ 0 w 1292"/>
                <a:gd name="connsiteY0" fmla="*/ 0 h 1402"/>
                <a:gd name="connsiteX1" fmla="*/ 1292 w 1292"/>
                <a:gd name="connsiteY1" fmla="*/ 737 h 1402"/>
                <a:gd name="connsiteX2" fmla="*/ 0 w 1292"/>
                <a:gd name="connsiteY2" fmla="*/ 11 h 1402"/>
                <a:gd name="connsiteX3" fmla="*/ 0 w 1292"/>
                <a:gd name="connsiteY3" fmla="*/ 0 h 1402"/>
              </a:gdLst>
              <a:ahLst/>
              <a:cxnLst>
                <a:cxn ang="0">
                  <a:pos x="connsiteX0" y="connsiteY0"/>
                </a:cxn>
                <a:cxn ang="0">
                  <a:pos x="connsiteX1" y="connsiteY1"/>
                </a:cxn>
                <a:cxn ang="0">
                  <a:pos x="connsiteX2" y="connsiteY2"/>
                </a:cxn>
                <a:cxn ang="0">
                  <a:pos x="connsiteX3" y="connsiteY3"/>
                </a:cxn>
              </a:cxnLst>
              <a:rect l="l" t="t" r="r" b="b"/>
              <a:pathLst>
                <a:path w="1292" h="1402">
                  <a:moveTo>
                    <a:pt x="0" y="0"/>
                  </a:moveTo>
                  <a:cubicBezTo>
                    <a:pt x="452" y="251"/>
                    <a:pt x="1326" y="589"/>
                    <a:pt x="1292" y="737"/>
                  </a:cubicBezTo>
                  <a:cubicBezTo>
                    <a:pt x="1058" y="1829"/>
                    <a:pt x="549" y="1572"/>
                    <a:pt x="0" y="11"/>
                  </a:cubicBezTo>
                  <a:lnTo>
                    <a:pt x="0" y="0"/>
                  </a:lnTo>
                  <a:close/>
                </a:path>
              </a:pathLst>
            </a:custGeom>
            <a:grpFill/>
            <a:ln w="5715" cap="flat">
              <a:noFill/>
              <a:prstDash val="solid"/>
              <a:miter/>
            </a:ln>
          </p:spPr>
          <p:txBody>
            <a:bodyPr rtlCol="0" anchor="ctr"/>
            <a:lstStyle/>
            <a:p>
              <a:endParaRPr lang="zh-CN" altLang="en-US"/>
            </a:p>
          </p:txBody>
        </p:sp>
        <p:sp>
          <p:nvSpPr>
            <p:cNvPr id="3474" name="任意多边形: 形状 3473">
              <a:extLst>
                <a:ext uri="{FF2B5EF4-FFF2-40B4-BE49-F238E27FC236}">
                  <a16:creationId xmlns:a16="http://schemas.microsoft.com/office/drawing/2014/main" id="{6F053756-5D7A-EC5E-51BA-BEBC35318E6E}"/>
                </a:ext>
              </a:extLst>
            </p:cNvPr>
            <p:cNvSpPr/>
            <p:nvPr/>
          </p:nvSpPr>
          <p:spPr>
            <a:xfrm>
              <a:off x="8682460" y="1396140"/>
              <a:ext cx="1354" cy="1360"/>
            </a:xfrm>
            <a:custGeom>
              <a:avLst/>
              <a:gdLst>
                <a:gd name="connsiteX0" fmla="*/ 0 w 1354"/>
                <a:gd name="connsiteY0" fmla="*/ 0 h 1360"/>
                <a:gd name="connsiteX1" fmla="*/ 1355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5" y="749"/>
                  </a:lnTo>
                  <a:lnTo>
                    <a:pt x="749" y="1360"/>
                  </a:lnTo>
                  <a:close/>
                </a:path>
              </a:pathLst>
            </a:custGeom>
            <a:grpFill/>
            <a:ln w="5715" cap="flat">
              <a:noFill/>
              <a:prstDash val="solid"/>
              <a:miter/>
            </a:ln>
          </p:spPr>
          <p:txBody>
            <a:bodyPr rtlCol="0" anchor="ctr"/>
            <a:lstStyle/>
            <a:p>
              <a:endParaRPr lang="zh-CN" altLang="en-US"/>
            </a:p>
          </p:txBody>
        </p:sp>
        <p:sp>
          <p:nvSpPr>
            <p:cNvPr id="3475" name="任意多边形: 形状 3474">
              <a:extLst>
                <a:ext uri="{FF2B5EF4-FFF2-40B4-BE49-F238E27FC236}">
                  <a16:creationId xmlns:a16="http://schemas.microsoft.com/office/drawing/2014/main" id="{9D40F331-F29D-B967-AF9C-99583F5D63E2}"/>
                </a:ext>
              </a:extLst>
            </p:cNvPr>
            <p:cNvSpPr/>
            <p:nvPr/>
          </p:nvSpPr>
          <p:spPr>
            <a:xfrm>
              <a:off x="8677876" y="1401321"/>
              <a:ext cx="1292" cy="1402"/>
            </a:xfrm>
            <a:custGeom>
              <a:avLst/>
              <a:gdLst>
                <a:gd name="connsiteX0" fmla="*/ 1293 w 1292"/>
                <a:gd name="connsiteY0" fmla="*/ 1403 h 1402"/>
                <a:gd name="connsiteX1" fmla="*/ 1 w 1292"/>
                <a:gd name="connsiteY1" fmla="*/ 666 h 1402"/>
                <a:gd name="connsiteX2" fmla="*/ 1293 w 1292"/>
                <a:gd name="connsiteY2" fmla="*/ 1391 h 1402"/>
                <a:gd name="connsiteX3" fmla="*/ 1293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3" y="1403"/>
                  </a:moveTo>
                  <a:cubicBezTo>
                    <a:pt x="841" y="1151"/>
                    <a:pt x="-28" y="814"/>
                    <a:pt x="1" y="666"/>
                  </a:cubicBezTo>
                  <a:cubicBezTo>
                    <a:pt x="235" y="-426"/>
                    <a:pt x="744" y="-169"/>
                    <a:pt x="1293" y="1391"/>
                  </a:cubicBezTo>
                  <a:lnTo>
                    <a:pt x="1293" y="1403"/>
                  </a:lnTo>
                  <a:close/>
                </a:path>
              </a:pathLst>
            </a:custGeom>
            <a:grpFill/>
            <a:ln w="5715" cap="flat">
              <a:noFill/>
              <a:prstDash val="solid"/>
              <a:miter/>
            </a:ln>
          </p:spPr>
          <p:txBody>
            <a:bodyPr rtlCol="0" anchor="ctr"/>
            <a:lstStyle/>
            <a:p>
              <a:endParaRPr lang="zh-CN" altLang="en-US"/>
            </a:p>
          </p:txBody>
        </p:sp>
        <p:sp>
          <p:nvSpPr>
            <p:cNvPr id="3476" name="任意多边形: 形状 3475">
              <a:extLst>
                <a:ext uri="{FF2B5EF4-FFF2-40B4-BE49-F238E27FC236}">
                  <a16:creationId xmlns:a16="http://schemas.microsoft.com/office/drawing/2014/main" id="{C14EF595-7863-F174-4BDF-CEC6A3A289F5}"/>
                </a:ext>
              </a:extLst>
            </p:cNvPr>
            <p:cNvSpPr/>
            <p:nvPr/>
          </p:nvSpPr>
          <p:spPr>
            <a:xfrm>
              <a:off x="8639706" y="140464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3477" name="任意多边形: 形状 3476">
              <a:extLst>
                <a:ext uri="{FF2B5EF4-FFF2-40B4-BE49-F238E27FC236}">
                  <a16:creationId xmlns:a16="http://schemas.microsoft.com/office/drawing/2014/main" id="{56E1C0ED-93D1-19B5-C067-65DF854886CE}"/>
                </a:ext>
              </a:extLst>
            </p:cNvPr>
            <p:cNvSpPr/>
            <p:nvPr/>
          </p:nvSpPr>
          <p:spPr>
            <a:xfrm>
              <a:off x="8658080" y="1404649"/>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3478" name="任意多边形: 形状 3477">
              <a:extLst>
                <a:ext uri="{FF2B5EF4-FFF2-40B4-BE49-F238E27FC236}">
                  <a16:creationId xmlns:a16="http://schemas.microsoft.com/office/drawing/2014/main" id="{FA6329FA-9F0F-0EA9-CC86-824088F5ACE8}"/>
                </a:ext>
              </a:extLst>
            </p:cNvPr>
            <p:cNvSpPr/>
            <p:nvPr/>
          </p:nvSpPr>
          <p:spPr>
            <a:xfrm>
              <a:off x="8596958" y="1359958"/>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479" name="任意多边形: 形状 3478">
              <a:extLst>
                <a:ext uri="{FF2B5EF4-FFF2-40B4-BE49-F238E27FC236}">
                  <a16:creationId xmlns:a16="http://schemas.microsoft.com/office/drawing/2014/main" id="{7C5073B8-9C9C-064A-825A-2171010E7AD1}"/>
                </a:ext>
              </a:extLst>
            </p:cNvPr>
            <p:cNvSpPr/>
            <p:nvPr/>
          </p:nvSpPr>
          <p:spPr>
            <a:xfrm>
              <a:off x="8595598" y="1358598"/>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3480" name="任意多边形: 形状 3479">
              <a:extLst>
                <a:ext uri="{FF2B5EF4-FFF2-40B4-BE49-F238E27FC236}">
                  <a16:creationId xmlns:a16="http://schemas.microsoft.com/office/drawing/2014/main" id="{92B8F2E9-F241-D6BD-0471-D31CEB124078}"/>
                </a:ext>
              </a:extLst>
            </p:cNvPr>
            <p:cNvSpPr/>
            <p:nvPr/>
          </p:nvSpPr>
          <p:spPr>
            <a:xfrm>
              <a:off x="8656148" y="1419165"/>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481" name="任意多边形: 形状 3480">
              <a:extLst>
                <a:ext uri="{FF2B5EF4-FFF2-40B4-BE49-F238E27FC236}">
                  <a16:creationId xmlns:a16="http://schemas.microsoft.com/office/drawing/2014/main" id="{24F72014-110E-73F7-7EC8-44FED4E645C0}"/>
                </a:ext>
              </a:extLst>
            </p:cNvPr>
            <p:cNvSpPr/>
            <p:nvPr/>
          </p:nvSpPr>
          <p:spPr>
            <a:xfrm>
              <a:off x="8689038" y="1424389"/>
              <a:ext cx="1354" cy="1354"/>
            </a:xfrm>
            <a:custGeom>
              <a:avLst/>
              <a:gdLst>
                <a:gd name="connsiteX0" fmla="*/ 0 w 1354"/>
                <a:gd name="connsiteY0" fmla="*/ 1354 h 1354"/>
                <a:gd name="connsiteX1" fmla="*/ 743 w 1354"/>
                <a:gd name="connsiteY1" fmla="*/ 0 h 1354"/>
                <a:gd name="connsiteX2" fmla="*/ 1355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3" y="0"/>
                  </a:lnTo>
                  <a:lnTo>
                    <a:pt x="1355" y="606"/>
                  </a:lnTo>
                  <a:close/>
                </a:path>
              </a:pathLst>
            </a:custGeom>
            <a:grpFill/>
            <a:ln w="5715" cap="flat">
              <a:noFill/>
              <a:prstDash val="solid"/>
              <a:miter/>
            </a:ln>
          </p:spPr>
          <p:txBody>
            <a:bodyPr rtlCol="0" anchor="ctr"/>
            <a:lstStyle/>
            <a:p>
              <a:endParaRPr lang="zh-CN" altLang="en-US"/>
            </a:p>
          </p:txBody>
        </p:sp>
        <p:sp>
          <p:nvSpPr>
            <p:cNvPr id="3482" name="任意多边形: 形状 3481">
              <a:extLst>
                <a:ext uri="{FF2B5EF4-FFF2-40B4-BE49-F238E27FC236}">
                  <a16:creationId xmlns:a16="http://schemas.microsoft.com/office/drawing/2014/main" id="{2366CF76-6CD8-5563-5CD9-5B696C85BCEF}"/>
                </a:ext>
              </a:extLst>
            </p:cNvPr>
            <p:cNvSpPr/>
            <p:nvPr/>
          </p:nvSpPr>
          <p:spPr>
            <a:xfrm>
              <a:off x="8587088" y="1346802"/>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483" name="任意多边形: 形状 3482">
              <a:extLst>
                <a:ext uri="{FF2B5EF4-FFF2-40B4-BE49-F238E27FC236}">
                  <a16:creationId xmlns:a16="http://schemas.microsoft.com/office/drawing/2014/main" id="{760D9F87-2E44-19F4-AB71-5A2975511388}"/>
                </a:ext>
              </a:extLst>
            </p:cNvPr>
            <p:cNvSpPr/>
            <p:nvPr/>
          </p:nvSpPr>
          <p:spPr>
            <a:xfrm>
              <a:off x="8677814" y="1430967"/>
              <a:ext cx="1354" cy="1354"/>
            </a:xfrm>
            <a:custGeom>
              <a:avLst/>
              <a:gdLst>
                <a:gd name="connsiteX0" fmla="*/ 1355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5"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484" name="任意多边形: 形状 3483">
              <a:extLst>
                <a:ext uri="{FF2B5EF4-FFF2-40B4-BE49-F238E27FC236}">
                  <a16:creationId xmlns:a16="http://schemas.microsoft.com/office/drawing/2014/main" id="{79904272-A04B-B200-9E7F-9E29719F0A49}"/>
                </a:ext>
              </a:extLst>
            </p:cNvPr>
            <p:cNvSpPr/>
            <p:nvPr/>
          </p:nvSpPr>
          <p:spPr>
            <a:xfrm>
              <a:off x="8707411" y="1434259"/>
              <a:ext cx="1354" cy="1354"/>
            </a:xfrm>
            <a:custGeom>
              <a:avLst/>
              <a:gdLst>
                <a:gd name="connsiteX0" fmla="*/ 1355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5"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485" name="任意多边形: 形状 3484">
              <a:extLst>
                <a:ext uri="{FF2B5EF4-FFF2-40B4-BE49-F238E27FC236}">
                  <a16:creationId xmlns:a16="http://schemas.microsoft.com/office/drawing/2014/main" id="{54C0B90B-73BB-B975-224C-8CF20709DFC5}"/>
                </a:ext>
              </a:extLst>
            </p:cNvPr>
            <p:cNvSpPr/>
            <p:nvPr/>
          </p:nvSpPr>
          <p:spPr>
            <a:xfrm>
              <a:off x="8669309" y="1435613"/>
              <a:ext cx="3286" cy="3291"/>
            </a:xfrm>
            <a:custGeom>
              <a:avLst/>
              <a:gdLst>
                <a:gd name="connsiteX0" fmla="*/ 3287 w 3286"/>
                <a:gd name="connsiteY0" fmla="*/ 3292 h 3291"/>
                <a:gd name="connsiteX1" fmla="*/ 0 w 3286"/>
                <a:gd name="connsiteY1" fmla="*/ 0 h 3291"/>
                <a:gd name="connsiteX2" fmla="*/ 3287 w 3286"/>
                <a:gd name="connsiteY2" fmla="*/ 3292 h 3291"/>
              </a:gdLst>
              <a:ahLst/>
              <a:cxnLst>
                <a:cxn ang="0">
                  <a:pos x="connsiteX0" y="connsiteY0"/>
                </a:cxn>
                <a:cxn ang="0">
                  <a:pos x="connsiteX1" y="connsiteY1"/>
                </a:cxn>
                <a:cxn ang="0">
                  <a:pos x="connsiteX2" y="connsiteY2"/>
                </a:cxn>
              </a:cxnLst>
              <a:rect l="l" t="t" r="r" b="b"/>
              <a:pathLst>
                <a:path w="3286" h="3291">
                  <a:moveTo>
                    <a:pt x="3287" y="3292"/>
                  </a:moveTo>
                  <a:cubicBezTo>
                    <a:pt x="2189" y="2195"/>
                    <a:pt x="1092" y="1097"/>
                    <a:pt x="0" y="0"/>
                  </a:cubicBezTo>
                  <a:cubicBezTo>
                    <a:pt x="1092" y="1097"/>
                    <a:pt x="2189" y="2195"/>
                    <a:pt x="3287" y="3292"/>
                  </a:cubicBezTo>
                  <a:close/>
                </a:path>
              </a:pathLst>
            </a:custGeom>
            <a:grpFill/>
            <a:ln w="5715" cap="flat">
              <a:noFill/>
              <a:prstDash val="solid"/>
              <a:miter/>
            </a:ln>
          </p:spPr>
          <p:txBody>
            <a:bodyPr rtlCol="0" anchor="ctr"/>
            <a:lstStyle/>
            <a:p>
              <a:endParaRPr lang="zh-CN" altLang="en-US"/>
            </a:p>
          </p:txBody>
        </p:sp>
        <p:sp>
          <p:nvSpPr>
            <p:cNvPr id="3486" name="任意多边形: 形状 3485">
              <a:extLst>
                <a:ext uri="{FF2B5EF4-FFF2-40B4-BE49-F238E27FC236}">
                  <a16:creationId xmlns:a16="http://schemas.microsoft.com/office/drawing/2014/main" id="{183B7EC9-8EE7-C59F-8DC1-1E6153EA2FD9}"/>
                </a:ext>
              </a:extLst>
            </p:cNvPr>
            <p:cNvSpPr/>
            <p:nvPr/>
          </p:nvSpPr>
          <p:spPr>
            <a:xfrm>
              <a:off x="8672596" y="1438905"/>
              <a:ext cx="1354" cy="1354"/>
            </a:xfrm>
            <a:custGeom>
              <a:avLst/>
              <a:gdLst>
                <a:gd name="connsiteX0" fmla="*/ 0 w 1354"/>
                <a:gd name="connsiteY0" fmla="*/ 0 h 1354"/>
                <a:gd name="connsiteX1" fmla="*/ 1354 w 1354"/>
                <a:gd name="connsiteY1" fmla="*/ 749 h 1354"/>
                <a:gd name="connsiteX2" fmla="*/ 749 w 1354"/>
                <a:gd name="connsiteY2" fmla="*/ 1355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5"/>
                  </a:lnTo>
                  <a:close/>
                </a:path>
              </a:pathLst>
            </a:custGeom>
            <a:grpFill/>
            <a:ln w="5715" cap="flat">
              <a:noFill/>
              <a:prstDash val="solid"/>
              <a:miter/>
            </a:ln>
          </p:spPr>
          <p:txBody>
            <a:bodyPr rtlCol="0" anchor="ctr"/>
            <a:lstStyle/>
            <a:p>
              <a:endParaRPr lang="zh-CN" altLang="en-US"/>
            </a:p>
          </p:txBody>
        </p:sp>
        <p:sp>
          <p:nvSpPr>
            <p:cNvPr id="3487" name="任意多边形: 形状 3486">
              <a:extLst>
                <a:ext uri="{FF2B5EF4-FFF2-40B4-BE49-F238E27FC236}">
                  <a16:creationId xmlns:a16="http://schemas.microsoft.com/office/drawing/2014/main" id="{CB96E746-57C9-7FDB-0269-763C27025131}"/>
                </a:ext>
              </a:extLst>
            </p:cNvPr>
            <p:cNvSpPr/>
            <p:nvPr/>
          </p:nvSpPr>
          <p:spPr>
            <a:xfrm>
              <a:off x="8628487" y="1473732"/>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488" name="任意多边形: 形状 3487">
              <a:extLst>
                <a:ext uri="{FF2B5EF4-FFF2-40B4-BE49-F238E27FC236}">
                  <a16:creationId xmlns:a16="http://schemas.microsoft.com/office/drawing/2014/main" id="{038D88D8-DC7F-2633-D9B0-098135CCB9F3}"/>
                </a:ext>
              </a:extLst>
            </p:cNvPr>
            <p:cNvSpPr/>
            <p:nvPr/>
          </p:nvSpPr>
          <p:spPr>
            <a:xfrm>
              <a:off x="8623264" y="1478379"/>
              <a:ext cx="3286" cy="3291"/>
            </a:xfrm>
            <a:custGeom>
              <a:avLst/>
              <a:gdLst>
                <a:gd name="connsiteX0" fmla="*/ 0 w 3286"/>
                <a:gd name="connsiteY0" fmla="*/ 0 h 3291"/>
                <a:gd name="connsiteX1" fmla="*/ 3287 w 3286"/>
                <a:gd name="connsiteY1" fmla="*/ 3286 h 3291"/>
                <a:gd name="connsiteX2" fmla="*/ 3287 w 3286"/>
                <a:gd name="connsiteY2" fmla="*/ 3292 h 3291"/>
                <a:gd name="connsiteX3" fmla="*/ 0 w 3286"/>
                <a:gd name="connsiteY3" fmla="*/ 0 h 3291"/>
              </a:gdLst>
              <a:ahLst/>
              <a:cxnLst>
                <a:cxn ang="0">
                  <a:pos x="connsiteX0" y="connsiteY0"/>
                </a:cxn>
                <a:cxn ang="0">
                  <a:pos x="connsiteX1" y="connsiteY1"/>
                </a:cxn>
                <a:cxn ang="0">
                  <a:pos x="connsiteX2" y="connsiteY2"/>
                </a:cxn>
                <a:cxn ang="0">
                  <a:pos x="connsiteX3" y="connsiteY3"/>
                </a:cxn>
              </a:cxnLst>
              <a:rect l="l" t="t" r="r" b="b"/>
              <a:pathLst>
                <a:path w="3286" h="3291">
                  <a:moveTo>
                    <a:pt x="0" y="0"/>
                  </a:moveTo>
                  <a:cubicBezTo>
                    <a:pt x="1097" y="1097"/>
                    <a:pt x="2195" y="2189"/>
                    <a:pt x="3287" y="3286"/>
                  </a:cubicBezTo>
                  <a:lnTo>
                    <a:pt x="3287" y="3292"/>
                  </a:lnTo>
                  <a:cubicBezTo>
                    <a:pt x="2195" y="2195"/>
                    <a:pt x="1097" y="1097"/>
                    <a:pt x="0" y="0"/>
                  </a:cubicBezTo>
                  <a:close/>
                </a:path>
              </a:pathLst>
            </a:custGeom>
            <a:grpFill/>
            <a:ln w="5715" cap="flat">
              <a:noFill/>
              <a:prstDash val="solid"/>
              <a:miter/>
            </a:ln>
          </p:spPr>
          <p:txBody>
            <a:bodyPr rtlCol="0" anchor="ctr"/>
            <a:lstStyle/>
            <a:p>
              <a:endParaRPr lang="zh-CN" altLang="en-US"/>
            </a:p>
          </p:txBody>
        </p:sp>
        <p:sp>
          <p:nvSpPr>
            <p:cNvPr id="3489" name="任意多边形: 形状 3488">
              <a:extLst>
                <a:ext uri="{FF2B5EF4-FFF2-40B4-BE49-F238E27FC236}">
                  <a16:creationId xmlns:a16="http://schemas.microsoft.com/office/drawing/2014/main" id="{EA7E4EF0-3C64-2B9D-2892-E7C9AA5B4EC7}"/>
                </a:ext>
              </a:extLst>
            </p:cNvPr>
            <p:cNvSpPr/>
            <p:nvPr/>
          </p:nvSpPr>
          <p:spPr>
            <a:xfrm>
              <a:off x="8690836" y="1484979"/>
              <a:ext cx="1471" cy="3251"/>
            </a:xfrm>
            <a:custGeom>
              <a:avLst/>
              <a:gdLst>
                <a:gd name="connsiteX0" fmla="*/ 1442 w 1471"/>
                <a:gd name="connsiteY0" fmla="*/ 0 h 3251"/>
                <a:gd name="connsiteX1" fmla="*/ 1470 w 1471"/>
                <a:gd name="connsiteY1" fmla="*/ 3252 h 3251"/>
                <a:gd name="connsiteX2" fmla="*/ 201 w 1471"/>
                <a:gd name="connsiteY2" fmla="*/ 949 h 3251"/>
                <a:gd name="connsiteX3" fmla="*/ 1442 w 1471"/>
                <a:gd name="connsiteY3" fmla="*/ 0 h 3251"/>
              </a:gdLst>
              <a:ahLst/>
              <a:cxnLst>
                <a:cxn ang="0">
                  <a:pos x="connsiteX0" y="connsiteY0"/>
                </a:cxn>
                <a:cxn ang="0">
                  <a:pos x="connsiteX1" y="connsiteY1"/>
                </a:cxn>
                <a:cxn ang="0">
                  <a:pos x="connsiteX2" y="connsiteY2"/>
                </a:cxn>
                <a:cxn ang="0">
                  <a:pos x="connsiteX3" y="connsiteY3"/>
                </a:cxn>
              </a:cxnLst>
              <a:rect l="l" t="t" r="r" b="b"/>
              <a:pathLst>
                <a:path w="1471" h="3251">
                  <a:moveTo>
                    <a:pt x="1442" y="0"/>
                  </a:moveTo>
                  <a:cubicBezTo>
                    <a:pt x="1465" y="1086"/>
                    <a:pt x="1476" y="2166"/>
                    <a:pt x="1470" y="3252"/>
                  </a:cubicBezTo>
                  <a:cubicBezTo>
                    <a:pt x="190" y="2800"/>
                    <a:pt x="-318" y="1995"/>
                    <a:pt x="201" y="949"/>
                  </a:cubicBezTo>
                  <a:cubicBezTo>
                    <a:pt x="413" y="537"/>
                    <a:pt x="1019" y="314"/>
                    <a:pt x="1442" y="0"/>
                  </a:cubicBezTo>
                  <a:close/>
                </a:path>
              </a:pathLst>
            </a:custGeom>
            <a:grpFill/>
            <a:ln w="5715" cap="flat">
              <a:noFill/>
              <a:prstDash val="solid"/>
              <a:miter/>
            </a:ln>
          </p:spPr>
          <p:txBody>
            <a:bodyPr rtlCol="0" anchor="ctr"/>
            <a:lstStyle/>
            <a:p>
              <a:endParaRPr lang="zh-CN" altLang="en-US"/>
            </a:p>
          </p:txBody>
        </p:sp>
        <p:sp>
          <p:nvSpPr>
            <p:cNvPr id="3490" name="任意多边形: 形状 3489">
              <a:extLst>
                <a:ext uri="{FF2B5EF4-FFF2-40B4-BE49-F238E27FC236}">
                  <a16:creationId xmlns:a16="http://schemas.microsoft.com/office/drawing/2014/main" id="{089B6A03-7371-F1B3-F382-A16A9A3A800B}"/>
                </a:ext>
              </a:extLst>
            </p:cNvPr>
            <p:cNvSpPr/>
            <p:nvPr/>
          </p:nvSpPr>
          <p:spPr>
            <a:xfrm>
              <a:off x="8690853" y="1491540"/>
              <a:ext cx="1477" cy="3280"/>
            </a:xfrm>
            <a:custGeom>
              <a:avLst/>
              <a:gdLst>
                <a:gd name="connsiteX0" fmla="*/ 1460 w 1477"/>
                <a:gd name="connsiteY0" fmla="*/ 0 h 3280"/>
                <a:gd name="connsiteX1" fmla="*/ 1477 w 1477"/>
                <a:gd name="connsiteY1" fmla="*/ 3280 h 3280"/>
                <a:gd name="connsiteX2" fmla="*/ 208 w 1477"/>
                <a:gd name="connsiteY2" fmla="*/ 954 h 3280"/>
                <a:gd name="connsiteX3" fmla="*/ 1460 w 1477"/>
                <a:gd name="connsiteY3" fmla="*/ 0 h 3280"/>
              </a:gdLst>
              <a:ahLst/>
              <a:cxnLst>
                <a:cxn ang="0">
                  <a:pos x="connsiteX0" y="connsiteY0"/>
                </a:cxn>
                <a:cxn ang="0">
                  <a:pos x="connsiteX1" y="connsiteY1"/>
                </a:cxn>
                <a:cxn ang="0">
                  <a:pos x="connsiteX2" y="connsiteY2"/>
                </a:cxn>
                <a:cxn ang="0">
                  <a:pos x="connsiteX3" y="connsiteY3"/>
                </a:cxn>
              </a:cxnLst>
              <a:rect l="l" t="t" r="r" b="b"/>
              <a:pathLst>
                <a:path w="1477" h="3280">
                  <a:moveTo>
                    <a:pt x="1460" y="0"/>
                  </a:moveTo>
                  <a:cubicBezTo>
                    <a:pt x="1472" y="1092"/>
                    <a:pt x="1477" y="2189"/>
                    <a:pt x="1477" y="3280"/>
                  </a:cubicBezTo>
                  <a:cubicBezTo>
                    <a:pt x="185" y="2823"/>
                    <a:pt x="-323" y="2006"/>
                    <a:pt x="208" y="954"/>
                  </a:cubicBezTo>
                  <a:cubicBezTo>
                    <a:pt x="414" y="531"/>
                    <a:pt x="1026" y="314"/>
                    <a:pt x="1460" y="0"/>
                  </a:cubicBezTo>
                  <a:close/>
                </a:path>
              </a:pathLst>
            </a:custGeom>
            <a:grpFill/>
            <a:ln w="5715" cap="flat">
              <a:noFill/>
              <a:prstDash val="solid"/>
              <a:miter/>
            </a:ln>
          </p:spPr>
          <p:txBody>
            <a:bodyPr rtlCol="0" anchor="ctr"/>
            <a:lstStyle/>
            <a:p>
              <a:endParaRPr lang="zh-CN" altLang="en-US"/>
            </a:p>
          </p:txBody>
        </p:sp>
        <p:sp>
          <p:nvSpPr>
            <p:cNvPr id="3491" name="任意多边形: 形状 3490">
              <a:extLst>
                <a:ext uri="{FF2B5EF4-FFF2-40B4-BE49-F238E27FC236}">
                  <a16:creationId xmlns:a16="http://schemas.microsoft.com/office/drawing/2014/main" id="{D3440B0F-0E7D-9EB0-FD59-C5F0C5F299EE}"/>
                </a:ext>
              </a:extLst>
            </p:cNvPr>
            <p:cNvSpPr/>
            <p:nvPr/>
          </p:nvSpPr>
          <p:spPr>
            <a:xfrm>
              <a:off x="8664344" y="1501399"/>
              <a:ext cx="1673" cy="3291"/>
            </a:xfrm>
            <a:custGeom>
              <a:avLst/>
              <a:gdLst>
                <a:gd name="connsiteX0" fmla="*/ 1674 w 1673"/>
                <a:gd name="connsiteY0" fmla="*/ 3292 h 3291"/>
                <a:gd name="connsiteX1" fmla="*/ 1674 w 1673"/>
                <a:gd name="connsiteY1" fmla="*/ 0 h 3291"/>
                <a:gd name="connsiteX2" fmla="*/ 1674 w 1673"/>
                <a:gd name="connsiteY2" fmla="*/ 3292 h 3291"/>
              </a:gdLst>
              <a:ahLst/>
              <a:cxnLst>
                <a:cxn ang="0">
                  <a:pos x="connsiteX0" y="connsiteY0"/>
                </a:cxn>
                <a:cxn ang="0">
                  <a:pos x="connsiteX1" y="connsiteY1"/>
                </a:cxn>
                <a:cxn ang="0">
                  <a:pos x="connsiteX2" y="connsiteY2"/>
                </a:cxn>
              </a:cxnLst>
              <a:rect l="l" t="t" r="r" b="b"/>
              <a:pathLst>
                <a:path w="1673" h="3291">
                  <a:moveTo>
                    <a:pt x="1674" y="3292"/>
                  </a:moveTo>
                  <a:cubicBezTo>
                    <a:pt x="-555" y="2195"/>
                    <a:pt x="-561" y="1097"/>
                    <a:pt x="1674" y="0"/>
                  </a:cubicBezTo>
                  <a:cubicBezTo>
                    <a:pt x="1674" y="1097"/>
                    <a:pt x="1674" y="2195"/>
                    <a:pt x="1674" y="3292"/>
                  </a:cubicBezTo>
                  <a:close/>
                </a:path>
              </a:pathLst>
            </a:custGeom>
            <a:grpFill/>
            <a:ln w="5715" cap="flat">
              <a:noFill/>
              <a:prstDash val="solid"/>
              <a:miter/>
            </a:ln>
          </p:spPr>
          <p:txBody>
            <a:bodyPr rtlCol="0" anchor="ctr"/>
            <a:lstStyle/>
            <a:p>
              <a:endParaRPr lang="zh-CN" altLang="en-US"/>
            </a:p>
          </p:txBody>
        </p:sp>
        <p:sp>
          <p:nvSpPr>
            <p:cNvPr id="3492" name="任意多边形: 形状 3491">
              <a:extLst>
                <a:ext uri="{FF2B5EF4-FFF2-40B4-BE49-F238E27FC236}">
                  <a16:creationId xmlns:a16="http://schemas.microsoft.com/office/drawing/2014/main" id="{98A91571-EEA5-F953-2686-EFB98CD24992}"/>
                </a:ext>
              </a:extLst>
            </p:cNvPr>
            <p:cNvSpPr/>
            <p:nvPr/>
          </p:nvSpPr>
          <p:spPr>
            <a:xfrm>
              <a:off x="8666018" y="1504690"/>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493" name="任意多边形: 形状 3492">
              <a:extLst>
                <a:ext uri="{FF2B5EF4-FFF2-40B4-BE49-F238E27FC236}">
                  <a16:creationId xmlns:a16="http://schemas.microsoft.com/office/drawing/2014/main" id="{24596EF8-CBC5-8A1D-EBCB-2AB39530EE31}"/>
                </a:ext>
              </a:extLst>
            </p:cNvPr>
            <p:cNvSpPr/>
            <p:nvPr/>
          </p:nvSpPr>
          <p:spPr>
            <a:xfrm>
              <a:off x="8748228" y="1531008"/>
              <a:ext cx="1365" cy="1360"/>
            </a:xfrm>
            <a:custGeom>
              <a:avLst/>
              <a:gdLst>
                <a:gd name="connsiteX0" fmla="*/ 0 w 1365"/>
                <a:gd name="connsiteY0" fmla="*/ 0 h 1360"/>
                <a:gd name="connsiteX1" fmla="*/ 1366 w 1365"/>
                <a:gd name="connsiteY1" fmla="*/ 749 h 1360"/>
                <a:gd name="connsiteX2" fmla="*/ 754 w 1365"/>
                <a:gd name="connsiteY2" fmla="*/ 1360 h 1360"/>
              </a:gdLst>
              <a:ahLst/>
              <a:cxnLst>
                <a:cxn ang="0">
                  <a:pos x="connsiteX0" y="connsiteY0"/>
                </a:cxn>
                <a:cxn ang="0">
                  <a:pos x="connsiteX1" y="connsiteY1"/>
                </a:cxn>
                <a:cxn ang="0">
                  <a:pos x="connsiteX2" y="connsiteY2"/>
                </a:cxn>
              </a:cxnLst>
              <a:rect l="l" t="t" r="r" b="b"/>
              <a:pathLst>
                <a:path w="1365" h="1360">
                  <a:moveTo>
                    <a:pt x="0" y="0"/>
                  </a:moveTo>
                  <a:lnTo>
                    <a:pt x="1366" y="749"/>
                  </a:lnTo>
                  <a:lnTo>
                    <a:pt x="754" y="1360"/>
                  </a:lnTo>
                  <a:close/>
                </a:path>
              </a:pathLst>
            </a:custGeom>
            <a:grpFill/>
            <a:ln w="5715" cap="flat">
              <a:noFill/>
              <a:prstDash val="solid"/>
              <a:miter/>
            </a:ln>
          </p:spPr>
          <p:txBody>
            <a:bodyPr rtlCol="0" anchor="ctr"/>
            <a:lstStyle/>
            <a:p>
              <a:endParaRPr lang="zh-CN" altLang="en-US"/>
            </a:p>
          </p:txBody>
        </p:sp>
        <p:sp>
          <p:nvSpPr>
            <p:cNvPr id="3494" name="任意多边形: 形状 3493">
              <a:extLst>
                <a:ext uri="{FF2B5EF4-FFF2-40B4-BE49-F238E27FC236}">
                  <a16:creationId xmlns:a16="http://schemas.microsoft.com/office/drawing/2014/main" id="{5A922F45-E938-A63A-16F9-05C7518AA07C}"/>
                </a:ext>
              </a:extLst>
            </p:cNvPr>
            <p:cNvSpPr/>
            <p:nvPr/>
          </p:nvSpPr>
          <p:spPr>
            <a:xfrm>
              <a:off x="8744942" y="1539580"/>
              <a:ext cx="1400" cy="1303"/>
            </a:xfrm>
            <a:custGeom>
              <a:avLst/>
              <a:gdLst>
                <a:gd name="connsiteX0" fmla="*/ 0 w 1400"/>
                <a:gd name="connsiteY0" fmla="*/ 1292 h 1303"/>
                <a:gd name="connsiteX1" fmla="*/ 737 w 1400"/>
                <a:gd name="connsiteY1" fmla="*/ 1 h 1303"/>
                <a:gd name="connsiteX2" fmla="*/ 0 w 1400"/>
                <a:gd name="connsiteY2" fmla="*/ 1304 h 1303"/>
                <a:gd name="connsiteX3" fmla="*/ 0 w 1400"/>
                <a:gd name="connsiteY3" fmla="*/ 1292 h 1303"/>
              </a:gdLst>
              <a:ahLst/>
              <a:cxnLst>
                <a:cxn ang="0">
                  <a:pos x="connsiteX0" y="connsiteY0"/>
                </a:cxn>
                <a:cxn ang="0">
                  <a:pos x="connsiteX1" y="connsiteY1"/>
                </a:cxn>
                <a:cxn ang="0">
                  <a:pos x="connsiteX2" y="connsiteY2"/>
                </a:cxn>
                <a:cxn ang="0">
                  <a:pos x="connsiteX3" y="connsiteY3"/>
                </a:cxn>
              </a:cxnLst>
              <a:rect l="l" t="t" r="r" b="b"/>
              <a:pathLst>
                <a:path w="1400" h="1303">
                  <a:moveTo>
                    <a:pt x="0" y="1292"/>
                  </a:moveTo>
                  <a:cubicBezTo>
                    <a:pt x="252" y="841"/>
                    <a:pt x="594" y="-33"/>
                    <a:pt x="737" y="1"/>
                  </a:cubicBezTo>
                  <a:cubicBezTo>
                    <a:pt x="1829" y="247"/>
                    <a:pt x="1566" y="755"/>
                    <a:pt x="0" y="1304"/>
                  </a:cubicBezTo>
                  <a:lnTo>
                    <a:pt x="0" y="1292"/>
                  </a:lnTo>
                  <a:close/>
                </a:path>
              </a:pathLst>
            </a:custGeom>
            <a:grpFill/>
            <a:ln w="5715" cap="flat">
              <a:noFill/>
              <a:prstDash val="solid"/>
              <a:miter/>
            </a:ln>
          </p:spPr>
          <p:txBody>
            <a:bodyPr rtlCol="0" anchor="ctr"/>
            <a:lstStyle/>
            <a:p>
              <a:endParaRPr lang="zh-CN" altLang="en-US"/>
            </a:p>
          </p:txBody>
        </p:sp>
        <p:sp>
          <p:nvSpPr>
            <p:cNvPr id="3495" name="任意多边形: 形状 3494">
              <a:extLst>
                <a:ext uri="{FF2B5EF4-FFF2-40B4-BE49-F238E27FC236}">
                  <a16:creationId xmlns:a16="http://schemas.microsoft.com/office/drawing/2014/main" id="{9931980A-9637-AA15-C600-1312DB37ED96}"/>
                </a:ext>
              </a:extLst>
            </p:cNvPr>
            <p:cNvSpPr/>
            <p:nvPr/>
          </p:nvSpPr>
          <p:spPr>
            <a:xfrm>
              <a:off x="8779758" y="1583637"/>
              <a:ext cx="1360" cy="1360"/>
            </a:xfrm>
            <a:custGeom>
              <a:avLst/>
              <a:gdLst>
                <a:gd name="connsiteX0" fmla="*/ 1360 w 1360"/>
                <a:gd name="connsiteY0" fmla="*/ 0 h 1360"/>
                <a:gd name="connsiteX1" fmla="*/ 612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3496" name="任意多边形: 形状 3495">
              <a:extLst>
                <a:ext uri="{FF2B5EF4-FFF2-40B4-BE49-F238E27FC236}">
                  <a16:creationId xmlns:a16="http://schemas.microsoft.com/office/drawing/2014/main" id="{9289BB3C-E0A9-7857-EA8F-5078773A87EC}"/>
                </a:ext>
              </a:extLst>
            </p:cNvPr>
            <p:cNvSpPr/>
            <p:nvPr/>
          </p:nvSpPr>
          <p:spPr>
            <a:xfrm>
              <a:off x="8733712" y="1609955"/>
              <a:ext cx="1365" cy="1360"/>
            </a:xfrm>
            <a:custGeom>
              <a:avLst/>
              <a:gdLst>
                <a:gd name="connsiteX0" fmla="*/ 1366 w 1365"/>
                <a:gd name="connsiteY0" fmla="*/ 0 h 1360"/>
                <a:gd name="connsiteX1" fmla="*/ 612 w 1365"/>
                <a:gd name="connsiteY1" fmla="*/ 1360 h 1360"/>
                <a:gd name="connsiteX2" fmla="*/ 0 w 1365"/>
                <a:gd name="connsiteY2" fmla="*/ 749 h 1360"/>
              </a:gdLst>
              <a:ahLst/>
              <a:cxnLst>
                <a:cxn ang="0">
                  <a:pos x="connsiteX0" y="connsiteY0"/>
                </a:cxn>
                <a:cxn ang="0">
                  <a:pos x="connsiteX1" y="connsiteY1"/>
                </a:cxn>
                <a:cxn ang="0">
                  <a:pos x="connsiteX2" y="connsiteY2"/>
                </a:cxn>
              </a:cxnLst>
              <a:rect l="l" t="t" r="r" b="b"/>
              <a:pathLst>
                <a:path w="1365" h="1360">
                  <a:moveTo>
                    <a:pt x="1366"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3497" name="任意多边形: 形状 3496">
              <a:extLst>
                <a:ext uri="{FF2B5EF4-FFF2-40B4-BE49-F238E27FC236}">
                  <a16:creationId xmlns:a16="http://schemas.microsoft.com/office/drawing/2014/main" id="{29D78B19-3AA8-668D-851D-3839B7996F34}"/>
                </a:ext>
              </a:extLst>
            </p:cNvPr>
            <p:cNvSpPr/>
            <p:nvPr/>
          </p:nvSpPr>
          <p:spPr>
            <a:xfrm>
              <a:off x="8802778" y="1615179"/>
              <a:ext cx="1360" cy="1354"/>
            </a:xfrm>
            <a:custGeom>
              <a:avLst/>
              <a:gdLst>
                <a:gd name="connsiteX0" fmla="*/ 1360 w 1360"/>
                <a:gd name="connsiteY0" fmla="*/ 1354 h 1354"/>
                <a:gd name="connsiteX1" fmla="*/ 0 w 1360"/>
                <a:gd name="connsiteY1" fmla="*/ 606 h 1354"/>
                <a:gd name="connsiteX2" fmla="*/ 612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2" y="0"/>
                  </a:lnTo>
                  <a:close/>
                </a:path>
              </a:pathLst>
            </a:custGeom>
            <a:grpFill/>
            <a:ln w="5715" cap="flat">
              <a:noFill/>
              <a:prstDash val="solid"/>
              <a:miter/>
            </a:ln>
          </p:spPr>
          <p:txBody>
            <a:bodyPr rtlCol="0" anchor="ctr"/>
            <a:lstStyle/>
            <a:p>
              <a:endParaRPr lang="zh-CN" altLang="en-US"/>
            </a:p>
          </p:txBody>
        </p:sp>
        <p:sp>
          <p:nvSpPr>
            <p:cNvPr id="3498" name="任意多边形: 形状 3497">
              <a:extLst>
                <a:ext uri="{FF2B5EF4-FFF2-40B4-BE49-F238E27FC236}">
                  <a16:creationId xmlns:a16="http://schemas.microsoft.com/office/drawing/2014/main" id="{F397FF90-0599-2234-BBAE-B9C33CCDC235}"/>
                </a:ext>
              </a:extLst>
            </p:cNvPr>
            <p:cNvSpPr/>
            <p:nvPr/>
          </p:nvSpPr>
          <p:spPr>
            <a:xfrm>
              <a:off x="8863328" y="1626386"/>
              <a:ext cx="3285" cy="1685"/>
            </a:xfrm>
            <a:custGeom>
              <a:avLst/>
              <a:gdLst>
                <a:gd name="connsiteX0" fmla="*/ 0 w 3285"/>
                <a:gd name="connsiteY0" fmla="*/ 6 h 1685"/>
                <a:gd name="connsiteX1" fmla="*/ 3286 w 3285"/>
                <a:gd name="connsiteY1" fmla="*/ 0 h 1685"/>
                <a:gd name="connsiteX2" fmla="*/ 0 w 3285"/>
                <a:gd name="connsiteY2" fmla="*/ 6 h 1685"/>
              </a:gdLst>
              <a:ahLst/>
              <a:cxnLst>
                <a:cxn ang="0">
                  <a:pos x="connsiteX0" y="connsiteY0"/>
                </a:cxn>
                <a:cxn ang="0">
                  <a:pos x="connsiteX1" y="connsiteY1"/>
                </a:cxn>
                <a:cxn ang="0">
                  <a:pos x="connsiteX2" y="connsiteY2"/>
                </a:cxn>
              </a:cxnLst>
              <a:rect l="l" t="t" r="r" b="b"/>
              <a:pathLst>
                <a:path w="3285" h="1685">
                  <a:moveTo>
                    <a:pt x="0" y="6"/>
                  </a:moveTo>
                  <a:cubicBezTo>
                    <a:pt x="1097" y="6"/>
                    <a:pt x="2194" y="6"/>
                    <a:pt x="3286" y="0"/>
                  </a:cubicBezTo>
                  <a:cubicBezTo>
                    <a:pt x="2194" y="2240"/>
                    <a:pt x="1103" y="2252"/>
                    <a:pt x="0" y="6"/>
                  </a:cubicBezTo>
                  <a:close/>
                </a:path>
              </a:pathLst>
            </a:custGeom>
            <a:grpFill/>
            <a:ln w="5715" cap="flat">
              <a:noFill/>
              <a:prstDash val="solid"/>
              <a:miter/>
            </a:ln>
          </p:spPr>
          <p:txBody>
            <a:bodyPr rtlCol="0" anchor="ctr"/>
            <a:lstStyle/>
            <a:p>
              <a:endParaRPr lang="zh-CN" altLang="en-US"/>
            </a:p>
          </p:txBody>
        </p:sp>
        <p:sp>
          <p:nvSpPr>
            <p:cNvPr id="3499" name="任意多边形: 形状 3498">
              <a:extLst>
                <a:ext uri="{FF2B5EF4-FFF2-40B4-BE49-F238E27FC236}">
                  <a16:creationId xmlns:a16="http://schemas.microsoft.com/office/drawing/2014/main" id="{1FE1F98E-BCDF-62D9-1309-73A0EA50FEFB}"/>
                </a:ext>
              </a:extLst>
            </p:cNvPr>
            <p:cNvSpPr/>
            <p:nvPr/>
          </p:nvSpPr>
          <p:spPr>
            <a:xfrm>
              <a:off x="8881708" y="1641490"/>
              <a:ext cx="1354" cy="1354"/>
            </a:xfrm>
            <a:custGeom>
              <a:avLst/>
              <a:gdLst>
                <a:gd name="connsiteX0" fmla="*/ 1355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5"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500" name="任意多边形: 形状 3499">
              <a:extLst>
                <a:ext uri="{FF2B5EF4-FFF2-40B4-BE49-F238E27FC236}">
                  <a16:creationId xmlns:a16="http://schemas.microsoft.com/office/drawing/2014/main" id="{51A471FF-C9B6-CB7E-F4C7-DE991DDEFCA9}"/>
                </a:ext>
              </a:extLst>
            </p:cNvPr>
            <p:cNvSpPr/>
            <p:nvPr/>
          </p:nvSpPr>
          <p:spPr>
            <a:xfrm>
              <a:off x="8564074" y="1671036"/>
              <a:ext cx="3285" cy="1418"/>
            </a:xfrm>
            <a:custGeom>
              <a:avLst/>
              <a:gdLst>
                <a:gd name="connsiteX0" fmla="*/ 3286 w 3285"/>
                <a:gd name="connsiteY0" fmla="*/ 1413 h 1418"/>
                <a:gd name="connsiteX1" fmla="*/ 0 w 3285"/>
                <a:gd name="connsiteY1" fmla="*/ 1413 h 1418"/>
                <a:gd name="connsiteX2" fmla="*/ 0 w 3285"/>
                <a:gd name="connsiteY2" fmla="*/ 1419 h 1418"/>
                <a:gd name="connsiteX3" fmla="*/ 3286 w 3285"/>
                <a:gd name="connsiteY3" fmla="*/ 1419 h 1418"/>
                <a:gd name="connsiteX4" fmla="*/ 3286 w 3285"/>
                <a:gd name="connsiteY4" fmla="*/ 1413 h 1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5" h="1418">
                  <a:moveTo>
                    <a:pt x="3286" y="1413"/>
                  </a:moveTo>
                  <a:cubicBezTo>
                    <a:pt x="2188" y="1413"/>
                    <a:pt x="1092" y="1413"/>
                    <a:pt x="0" y="1413"/>
                  </a:cubicBezTo>
                  <a:lnTo>
                    <a:pt x="0" y="1419"/>
                  </a:lnTo>
                  <a:cubicBezTo>
                    <a:pt x="1097" y="-473"/>
                    <a:pt x="2195" y="-473"/>
                    <a:pt x="3286" y="1419"/>
                  </a:cubicBezTo>
                  <a:lnTo>
                    <a:pt x="3286" y="1413"/>
                  </a:lnTo>
                  <a:close/>
                </a:path>
              </a:pathLst>
            </a:custGeom>
            <a:grpFill/>
            <a:ln w="5715" cap="flat">
              <a:noFill/>
              <a:prstDash val="solid"/>
              <a:miter/>
            </a:ln>
          </p:spPr>
          <p:txBody>
            <a:bodyPr rtlCol="0" anchor="ctr"/>
            <a:lstStyle/>
            <a:p>
              <a:endParaRPr lang="zh-CN" altLang="en-US"/>
            </a:p>
          </p:txBody>
        </p:sp>
        <p:sp>
          <p:nvSpPr>
            <p:cNvPr id="3501" name="任意多边形: 形状 3500">
              <a:extLst>
                <a:ext uri="{FF2B5EF4-FFF2-40B4-BE49-F238E27FC236}">
                  <a16:creationId xmlns:a16="http://schemas.microsoft.com/office/drawing/2014/main" id="{07777B0F-E88F-1450-C422-5F463A03FCDF}"/>
                </a:ext>
              </a:extLst>
            </p:cNvPr>
            <p:cNvSpPr/>
            <p:nvPr/>
          </p:nvSpPr>
          <p:spPr>
            <a:xfrm>
              <a:off x="8562677" y="1672449"/>
              <a:ext cx="1396" cy="1297"/>
            </a:xfrm>
            <a:custGeom>
              <a:avLst/>
              <a:gdLst>
                <a:gd name="connsiteX0" fmla="*/ 1397 w 1396"/>
                <a:gd name="connsiteY0" fmla="*/ 0 h 1297"/>
                <a:gd name="connsiteX1" fmla="*/ 665 w 1396"/>
                <a:gd name="connsiteY1" fmla="*/ 1297 h 1297"/>
                <a:gd name="connsiteX2" fmla="*/ 1397 w 1396"/>
                <a:gd name="connsiteY2" fmla="*/ 12 h 1297"/>
                <a:gd name="connsiteX3" fmla="*/ 1397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97" y="0"/>
                  </a:moveTo>
                  <a:cubicBezTo>
                    <a:pt x="1145" y="452"/>
                    <a:pt x="808" y="1326"/>
                    <a:pt x="665" y="1297"/>
                  </a:cubicBezTo>
                  <a:cubicBezTo>
                    <a:pt x="-426" y="1063"/>
                    <a:pt x="-169" y="560"/>
                    <a:pt x="1397" y="12"/>
                  </a:cubicBezTo>
                  <a:lnTo>
                    <a:pt x="1397" y="0"/>
                  </a:lnTo>
                  <a:close/>
                </a:path>
              </a:pathLst>
            </a:custGeom>
            <a:grpFill/>
            <a:ln w="5715" cap="flat">
              <a:noFill/>
              <a:prstDash val="solid"/>
              <a:miter/>
            </a:ln>
          </p:spPr>
          <p:txBody>
            <a:bodyPr rtlCol="0" anchor="ctr"/>
            <a:lstStyle/>
            <a:p>
              <a:endParaRPr lang="zh-CN" altLang="en-US"/>
            </a:p>
          </p:txBody>
        </p:sp>
        <p:sp>
          <p:nvSpPr>
            <p:cNvPr id="3502" name="任意多边形: 形状 3501">
              <a:extLst>
                <a:ext uri="{FF2B5EF4-FFF2-40B4-BE49-F238E27FC236}">
                  <a16:creationId xmlns:a16="http://schemas.microsoft.com/office/drawing/2014/main" id="{605C4984-A9DA-F18C-4FBC-ABD5A1369201}"/>
                </a:ext>
              </a:extLst>
            </p:cNvPr>
            <p:cNvSpPr/>
            <p:nvPr/>
          </p:nvSpPr>
          <p:spPr>
            <a:xfrm>
              <a:off x="8621910" y="1718506"/>
              <a:ext cx="1354" cy="1354"/>
            </a:xfrm>
            <a:custGeom>
              <a:avLst/>
              <a:gdLst>
                <a:gd name="connsiteX0" fmla="*/ 1354 w 1354"/>
                <a:gd name="connsiteY0" fmla="*/ 0 h 1354"/>
                <a:gd name="connsiteX1" fmla="*/ 606 w 1354"/>
                <a:gd name="connsiteY1" fmla="*/ 1354 h 1354"/>
                <a:gd name="connsiteX2" fmla="*/ 0 w 1354"/>
                <a:gd name="connsiteY2" fmla="*/ 743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3"/>
                  </a:lnTo>
                  <a:close/>
                </a:path>
              </a:pathLst>
            </a:custGeom>
            <a:grpFill/>
            <a:ln w="5715" cap="flat">
              <a:noFill/>
              <a:prstDash val="solid"/>
              <a:miter/>
            </a:ln>
          </p:spPr>
          <p:txBody>
            <a:bodyPr rtlCol="0" anchor="ctr"/>
            <a:lstStyle/>
            <a:p>
              <a:endParaRPr lang="zh-CN" altLang="en-US"/>
            </a:p>
          </p:txBody>
        </p:sp>
        <p:sp>
          <p:nvSpPr>
            <p:cNvPr id="3503" name="任意多边形: 形状 3502">
              <a:extLst>
                <a:ext uri="{FF2B5EF4-FFF2-40B4-BE49-F238E27FC236}">
                  <a16:creationId xmlns:a16="http://schemas.microsoft.com/office/drawing/2014/main" id="{812D3E5D-07F7-BD43-E57A-3461C6752C61}"/>
                </a:ext>
              </a:extLst>
            </p:cNvPr>
            <p:cNvSpPr/>
            <p:nvPr/>
          </p:nvSpPr>
          <p:spPr>
            <a:xfrm>
              <a:off x="8641603" y="1761260"/>
              <a:ext cx="1394" cy="1292"/>
            </a:xfrm>
            <a:custGeom>
              <a:avLst/>
              <a:gdLst>
                <a:gd name="connsiteX0" fmla="*/ 1395 w 1394"/>
                <a:gd name="connsiteY0" fmla="*/ 0 h 1292"/>
                <a:gd name="connsiteX1" fmla="*/ 664 w 1394"/>
                <a:gd name="connsiteY1" fmla="*/ 1291 h 1292"/>
                <a:gd name="connsiteX2" fmla="*/ 1395 w 1394"/>
                <a:gd name="connsiteY2" fmla="*/ 6 h 1292"/>
                <a:gd name="connsiteX3" fmla="*/ 1395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5" y="0"/>
                  </a:moveTo>
                  <a:cubicBezTo>
                    <a:pt x="1149" y="451"/>
                    <a:pt x="812" y="1320"/>
                    <a:pt x="664" y="1291"/>
                  </a:cubicBezTo>
                  <a:cubicBezTo>
                    <a:pt x="-428" y="1057"/>
                    <a:pt x="-165" y="554"/>
                    <a:pt x="1395" y="6"/>
                  </a:cubicBezTo>
                  <a:lnTo>
                    <a:pt x="1395" y="0"/>
                  </a:lnTo>
                  <a:close/>
                </a:path>
              </a:pathLst>
            </a:custGeom>
            <a:grpFill/>
            <a:ln w="5715" cap="flat">
              <a:noFill/>
              <a:prstDash val="solid"/>
              <a:miter/>
            </a:ln>
          </p:spPr>
          <p:txBody>
            <a:bodyPr rtlCol="0" anchor="ctr"/>
            <a:lstStyle/>
            <a:p>
              <a:endParaRPr lang="zh-CN" altLang="en-US"/>
            </a:p>
          </p:txBody>
        </p:sp>
        <p:sp>
          <p:nvSpPr>
            <p:cNvPr id="3504" name="任意多边形: 形状 3503">
              <a:extLst>
                <a:ext uri="{FF2B5EF4-FFF2-40B4-BE49-F238E27FC236}">
                  <a16:creationId xmlns:a16="http://schemas.microsoft.com/office/drawing/2014/main" id="{D5E7902B-535D-3D96-1023-748D7A89524A}"/>
                </a:ext>
              </a:extLst>
            </p:cNvPr>
            <p:cNvSpPr/>
            <p:nvPr/>
          </p:nvSpPr>
          <p:spPr>
            <a:xfrm>
              <a:off x="8787696" y="1769848"/>
              <a:ext cx="1392" cy="1286"/>
            </a:xfrm>
            <a:custGeom>
              <a:avLst/>
              <a:gdLst>
                <a:gd name="connsiteX0" fmla="*/ 0 w 1392"/>
                <a:gd name="connsiteY0" fmla="*/ 1287 h 1286"/>
                <a:gd name="connsiteX1" fmla="*/ 731 w 1392"/>
                <a:gd name="connsiteY1" fmla="*/ 1 h 1286"/>
                <a:gd name="connsiteX2" fmla="*/ 0 w 1392"/>
                <a:gd name="connsiteY2" fmla="*/ 1281 h 1286"/>
                <a:gd name="connsiteX3" fmla="*/ 0 w 1392"/>
                <a:gd name="connsiteY3" fmla="*/ 1287 h 1286"/>
              </a:gdLst>
              <a:ahLst/>
              <a:cxnLst>
                <a:cxn ang="0">
                  <a:pos x="connsiteX0" y="connsiteY0"/>
                </a:cxn>
                <a:cxn ang="0">
                  <a:pos x="connsiteX1" y="connsiteY1"/>
                </a:cxn>
                <a:cxn ang="0">
                  <a:pos x="connsiteX2" y="connsiteY2"/>
                </a:cxn>
                <a:cxn ang="0">
                  <a:pos x="connsiteX3" y="connsiteY3"/>
                </a:cxn>
              </a:cxnLst>
              <a:rect l="l" t="t" r="r" b="b"/>
              <a:pathLst>
                <a:path w="1392" h="1286">
                  <a:moveTo>
                    <a:pt x="0" y="1287"/>
                  </a:moveTo>
                  <a:cubicBezTo>
                    <a:pt x="246" y="835"/>
                    <a:pt x="583" y="-33"/>
                    <a:pt x="731" y="1"/>
                  </a:cubicBezTo>
                  <a:cubicBezTo>
                    <a:pt x="1817" y="235"/>
                    <a:pt x="1560" y="738"/>
                    <a:pt x="0" y="1281"/>
                  </a:cubicBezTo>
                  <a:cubicBezTo>
                    <a:pt x="0" y="1281"/>
                    <a:pt x="0" y="1287"/>
                    <a:pt x="0" y="1287"/>
                  </a:cubicBezTo>
                  <a:close/>
                </a:path>
              </a:pathLst>
            </a:custGeom>
            <a:grpFill/>
            <a:ln w="5715" cap="flat">
              <a:noFill/>
              <a:prstDash val="solid"/>
              <a:miter/>
            </a:ln>
          </p:spPr>
          <p:txBody>
            <a:bodyPr rtlCol="0" anchor="ctr"/>
            <a:lstStyle/>
            <a:p>
              <a:endParaRPr lang="zh-CN" altLang="en-US"/>
            </a:p>
          </p:txBody>
        </p:sp>
        <p:sp>
          <p:nvSpPr>
            <p:cNvPr id="3505" name="任意多边形: 形状 3504">
              <a:extLst>
                <a:ext uri="{FF2B5EF4-FFF2-40B4-BE49-F238E27FC236}">
                  <a16:creationId xmlns:a16="http://schemas.microsoft.com/office/drawing/2014/main" id="{4610C6A7-6D8B-AF48-F9E8-099ACCE5045A}"/>
                </a:ext>
              </a:extLst>
            </p:cNvPr>
            <p:cNvSpPr/>
            <p:nvPr/>
          </p:nvSpPr>
          <p:spPr>
            <a:xfrm>
              <a:off x="8796268" y="1825654"/>
              <a:ext cx="1292" cy="1402"/>
            </a:xfrm>
            <a:custGeom>
              <a:avLst/>
              <a:gdLst>
                <a:gd name="connsiteX0" fmla="*/ 1292 w 1292"/>
                <a:gd name="connsiteY0" fmla="*/ 1402 h 1402"/>
                <a:gd name="connsiteX1" fmla="*/ 1 w 1292"/>
                <a:gd name="connsiteY1" fmla="*/ 665 h 1402"/>
                <a:gd name="connsiteX2" fmla="*/ 1292 w 1292"/>
                <a:gd name="connsiteY2" fmla="*/ 1397 h 1402"/>
                <a:gd name="connsiteX3" fmla="*/ 1292 w 1292"/>
                <a:gd name="connsiteY3" fmla="*/ 1402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2"/>
                  </a:moveTo>
                  <a:cubicBezTo>
                    <a:pt x="841" y="1151"/>
                    <a:pt x="-33" y="814"/>
                    <a:pt x="1" y="665"/>
                  </a:cubicBezTo>
                  <a:cubicBezTo>
                    <a:pt x="235" y="-426"/>
                    <a:pt x="744" y="-169"/>
                    <a:pt x="1292" y="1397"/>
                  </a:cubicBezTo>
                  <a:lnTo>
                    <a:pt x="1292" y="1402"/>
                  </a:lnTo>
                  <a:close/>
                </a:path>
              </a:pathLst>
            </a:custGeom>
            <a:grpFill/>
            <a:ln w="5715" cap="flat">
              <a:noFill/>
              <a:prstDash val="solid"/>
              <a:miter/>
            </a:ln>
          </p:spPr>
          <p:txBody>
            <a:bodyPr rtlCol="0" anchor="ctr"/>
            <a:lstStyle/>
            <a:p>
              <a:endParaRPr lang="zh-CN" altLang="en-US"/>
            </a:p>
          </p:txBody>
        </p:sp>
        <p:sp>
          <p:nvSpPr>
            <p:cNvPr id="3506" name="任意多边形: 形状 3505">
              <a:extLst>
                <a:ext uri="{FF2B5EF4-FFF2-40B4-BE49-F238E27FC236}">
                  <a16:creationId xmlns:a16="http://schemas.microsoft.com/office/drawing/2014/main" id="{7951458B-2D6C-0163-76A6-C3CA2A8B5E81}"/>
                </a:ext>
              </a:extLst>
            </p:cNvPr>
            <p:cNvSpPr/>
            <p:nvPr/>
          </p:nvSpPr>
          <p:spPr>
            <a:xfrm>
              <a:off x="7693913" y="558944"/>
              <a:ext cx="71049" cy="92758"/>
            </a:xfrm>
            <a:custGeom>
              <a:avLst/>
              <a:gdLst>
                <a:gd name="connsiteX0" fmla="*/ 71050 w 71049"/>
                <a:gd name="connsiteY0" fmla="*/ 57619 h 92758"/>
                <a:gd name="connsiteX1" fmla="*/ 71032 w 71049"/>
                <a:gd name="connsiteY1" fmla="*/ 60893 h 92758"/>
                <a:gd name="connsiteX2" fmla="*/ 69090 w 71049"/>
                <a:gd name="connsiteY2" fmla="*/ 66163 h 92758"/>
                <a:gd name="connsiteX3" fmla="*/ 67729 w 71049"/>
                <a:gd name="connsiteY3" fmla="*/ 67477 h 92758"/>
                <a:gd name="connsiteX4" fmla="*/ 58402 w 71049"/>
                <a:gd name="connsiteY4" fmla="*/ 92389 h 92758"/>
                <a:gd name="connsiteX5" fmla="*/ 52539 w 71049"/>
                <a:gd name="connsiteY5" fmla="*/ 90834 h 92758"/>
                <a:gd name="connsiteX6" fmla="*/ 42572 w 71049"/>
                <a:gd name="connsiteY6" fmla="*/ 69151 h 92758"/>
                <a:gd name="connsiteX7" fmla="*/ 37571 w 71049"/>
                <a:gd name="connsiteY7" fmla="*/ 58356 h 92758"/>
                <a:gd name="connsiteX8" fmla="*/ 24289 w 71049"/>
                <a:gd name="connsiteY8" fmla="*/ 48749 h 92758"/>
                <a:gd name="connsiteX9" fmla="*/ 11162 w 71049"/>
                <a:gd name="connsiteY9" fmla="*/ 49538 h 92758"/>
                <a:gd name="connsiteX10" fmla="*/ 4904 w 71049"/>
                <a:gd name="connsiteY10" fmla="*/ 42960 h 92758"/>
                <a:gd name="connsiteX11" fmla="*/ 29 w 71049"/>
                <a:gd name="connsiteY11" fmla="*/ 22209 h 92758"/>
                <a:gd name="connsiteX12" fmla="*/ 395 w 71049"/>
                <a:gd name="connsiteY12" fmla="*/ 19488 h 92758"/>
                <a:gd name="connsiteX13" fmla="*/ 18415 w 71049"/>
                <a:gd name="connsiteY13" fmla="*/ 18134 h 92758"/>
                <a:gd name="connsiteX14" fmla="*/ 18415 w 71049"/>
                <a:gd name="connsiteY14" fmla="*/ 18134 h 92758"/>
                <a:gd name="connsiteX15" fmla="*/ 27678 w 71049"/>
                <a:gd name="connsiteY15" fmla="*/ 14865 h 92758"/>
                <a:gd name="connsiteX16" fmla="*/ 33479 w 71049"/>
                <a:gd name="connsiteY16" fmla="*/ 0 h 92758"/>
                <a:gd name="connsiteX17" fmla="*/ 53836 w 71049"/>
                <a:gd name="connsiteY17" fmla="*/ 10939 h 92758"/>
                <a:gd name="connsiteX18" fmla="*/ 57648 w 71049"/>
                <a:gd name="connsiteY18" fmla="*/ 20180 h 92758"/>
                <a:gd name="connsiteX19" fmla="*/ 61614 w 71049"/>
                <a:gd name="connsiteY19" fmla="*/ 55481 h 92758"/>
                <a:gd name="connsiteX20" fmla="*/ 71050 w 71049"/>
                <a:gd name="connsiteY20" fmla="*/ 57619 h 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1049" h="92758">
                  <a:moveTo>
                    <a:pt x="71050" y="57619"/>
                  </a:moveTo>
                  <a:cubicBezTo>
                    <a:pt x="71032" y="58710"/>
                    <a:pt x="71027" y="59802"/>
                    <a:pt x="71032" y="60893"/>
                  </a:cubicBezTo>
                  <a:cubicBezTo>
                    <a:pt x="70816" y="62808"/>
                    <a:pt x="70067" y="64528"/>
                    <a:pt x="69090" y="66163"/>
                  </a:cubicBezTo>
                  <a:cubicBezTo>
                    <a:pt x="68649" y="66608"/>
                    <a:pt x="68186" y="67043"/>
                    <a:pt x="67729" y="67477"/>
                  </a:cubicBezTo>
                  <a:cubicBezTo>
                    <a:pt x="52527" y="73015"/>
                    <a:pt x="51676" y="75289"/>
                    <a:pt x="58402" y="92389"/>
                  </a:cubicBezTo>
                  <a:cubicBezTo>
                    <a:pt x="56042" y="93355"/>
                    <a:pt x="53379" y="92286"/>
                    <a:pt x="52539" y="90834"/>
                  </a:cubicBezTo>
                  <a:cubicBezTo>
                    <a:pt x="48561" y="83942"/>
                    <a:pt x="49155" y="74918"/>
                    <a:pt x="42572" y="69151"/>
                  </a:cubicBezTo>
                  <a:cubicBezTo>
                    <a:pt x="46732" y="62574"/>
                    <a:pt x="40663" y="61893"/>
                    <a:pt x="37571" y="58356"/>
                  </a:cubicBezTo>
                  <a:cubicBezTo>
                    <a:pt x="33645" y="53864"/>
                    <a:pt x="31490" y="48600"/>
                    <a:pt x="24289" y="48749"/>
                  </a:cubicBezTo>
                  <a:cubicBezTo>
                    <a:pt x="19889" y="48840"/>
                    <a:pt x="14963" y="38485"/>
                    <a:pt x="11162" y="49538"/>
                  </a:cubicBezTo>
                  <a:cubicBezTo>
                    <a:pt x="8985" y="47252"/>
                    <a:pt x="4813" y="43057"/>
                    <a:pt x="4904" y="42960"/>
                  </a:cubicBezTo>
                  <a:cubicBezTo>
                    <a:pt x="14151" y="33341"/>
                    <a:pt x="1687" y="29009"/>
                    <a:pt x="29" y="22209"/>
                  </a:cubicBezTo>
                  <a:cubicBezTo>
                    <a:pt x="-85" y="21734"/>
                    <a:pt x="155" y="21174"/>
                    <a:pt x="395" y="19488"/>
                  </a:cubicBezTo>
                  <a:cubicBezTo>
                    <a:pt x="6219" y="19294"/>
                    <a:pt x="12962" y="23397"/>
                    <a:pt x="18415" y="18134"/>
                  </a:cubicBezTo>
                  <a:lnTo>
                    <a:pt x="18415" y="18134"/>
                  </a:lnTo>
                  <a:cubicBezTo>
                    <a:pt x="23638" y="23163"/>
                    <a:pt x="26021" y="19065"/>
                    <a:pt x="27678" y="14865"/>
                  </a:cubicBezTo>
                  <a:cubicBezTo>
                    <a:pt x="29536" y="10150"/>
                    <a:pt x="26358" y="3680"/>
                    <a:pt x="33479" y="0"/>
                  </a:cubicBezTo>
                  <a:cubicBezTo>
                    <a:pt x="39108" y="5012"/>
                    <a:pt x="42760" y="14156"/>
                    <a:pt x="53836" y="10939"/>
                  </a:cubicBezTo>
                  <a:cubicBezTo>
                    <a:pt x="57196" y="9961"/>
                    <a:pt x="58825" y="16876"/>
                    <a:pt x="57648" y="20180"/>
                  </a:cubicBezTo>
                  <a:cubicBezTo>
                    <a:pt x="53202" y="32638"/>
                    <a:pt x="55899" y="44200"/>
                    <a:pt x="61614" y="55481"/>
                  </a:cubicBezTo>
                  <a:cubicBezTo>
                    <a:pt x="64397" y="54613"/>
                    <a:pt x="70044" y="43263"/>
                    <a:pt x="71050" y="57619"/>
                  </a:cubicBezTo>
                  <a:close/>
                </a:path>
              </a:pathLst>
            </a:custGeom>
            <a:grpFill/>
            <a:ln w="5715" cap="flat">
              <a:noFill/>
              <a:prstDash val="solid"/>
              <a:miter/>
            </a:ln>
          </p:spPr>
          <p:txBody>
            <a:bodyPr rtlCol="0" anchor="ctr"/>
            <a:lstStyle/>
            <a:p>
              <a:endParaRPr lang="zh-CN" altLang="en-US"/>
            </a:p>
          </p:txBody>
        </p:sp>
        <p:sp>
          <p:nvSpPr>
            <p:cNvPr id="3507" name="任意多边形: 形状 3506">
              <a:extLst>
                <a:ext uri="{FF2B5EF4-FFF2-40B4-BE49-F238E27FC236}">
                  <a16:creationId xmlns:a16="http://schemas.microsoft.com/office/drawing/2014/main" id="{21E035A3-A49F-8062-FF5C-9CC04760F4EF}"/>
                </a:ext>
              </a:extLst>
            </p:cNvPr>
            <p:cNvSpPr/>
            <p:nvPr/>
          </p:nvSpPr>
          <p:spPr>
            <a:xfrm>
              <a:off x="7774809" y="565051"/>
              <a:ext cx="58047" cy="77811"/>
            </a:xfrm>
            <a:custGeom>
              <a:avLst/>
              <a:gdLst>
                <a:gd name="connsiteX0" fmla="*/ 49332 w 58047"/>
                <a:gd name="connsiteY0" fmla="*/ 77812 h 77811"/>
                <a:gd name="connsiteX1" fmla="*/ 42771 w 58047"/>
                <a:gd name="connsiteY1" fmla="*/ 74497 h 77811"/>
                <a:gd name="connsiteX2" fmla="*/ 39479 w 58047"/>
                <a:gd name="connsiteY2" fmla="*/ 71228 h 77811"/>
                <a:gd name="connsiteX3" fmla="*/ 39479 w 58047"/>
                <a:gd name="connsiteY3" fmla="*/ 71216 h 77811"/>
                <a:gd name="connsiteX4" fmla="*/ 19734 w 58047"/>
                <a:gd name="connsiteY4" fmla="*/ 54792 h 77811"/>
                <a:gd name="connsiteX5" fmla="*/ 19694 w 58047"/>
                <a:gd name="connsiteY5" fmla="*/ 51540 h 77811"/>
                <a:gd name="connsiteX6" fmla="*/ 14808 w 58047"/>
                <a:gd name="connsiteY6" fmla="*/ 48957 h 77811"/>
                <a:gd name="connsiteX7" fmla="*/ 13156 w 58047"/>
                <a:gd name="connsiteY7" fmla="*/ 48214 h 77811"/>
                <a:gd name="connsiteX8" fmla="*/ 0 w 58047"/>
                <a:gd name="connsiteY8" fmla="*/ 28474 h 77811"/>
                <a:gd name="connsiteX9" fmla="*/ 0 w 58047"/>
                <a:gd name="connsiteY9" fmla="*/ 28474 h 77811"/>
                <a:gd name="connsiteX10" fmla="*/ 6949 w 58047"/>
                <a:gd name="connsiteY10" fmla="*/ 22067 h 77811"/>
                <a:gd name="connsiteX11" fmla="*/ 13950 w 58047"/>
                <a:gd name="connsiteY11" fmla="*/ 4842 h 77811"/>
                <a:gd name="connsiteX12" fmla="*/ 13756 w 58047"/>
                <a:gd name="connsiteY12" fmla="*/ 93 h 77811"/>
                <a:gd name="connsiteX13" fmla="*/ 19734 w 58047"/>
                <a:gd name="connsiteY13" fmla="*/ 2162 h 77811"/>
                <a:gd name="connsiteX14" fmla="*/ 19734 w 58047"/>
                <a:gd name="connsiteY14" fmla="*/ 2156 h 77811"/>
                <a:gd name="connsiteX15" fmla="*/ 26866 w 58047"/>
                <a:gd name="connsiteY15" fmla="*/ 13398 h 77811"/>
                <a:gd name="connsiteX16" fmla="*/ 46909 w 58047"/>
                <a:gd name="connsiteY16" fmla="*/ 31451 h 77811"/>
                <a:gd name="connsiteX17" fmla="*/ 58047 w 58047"/>
                <a:gd name="connsiteY17" fmla="*/ 43236 h 77811"/>
                <a:gd name="connsiteX18" fmla="*/ 45789 w 58047"/>
                <a:gd name="connsiteY18" fmla="*/ 40355 h 77811"/>
                <a:gd name="connsiteX19" fmla="*/ 38988 w 58047"/>
                <a:gd name="connsiteY19" fmla="*/ 46705 h 77811"/>
                <a:gd name="connsiteX20" fmla="*/ 46852 w 58047"/>
                <a:gd name="connsiteY20" fmla="*/ 52940 h 77811"/>
                <a:gd name="connsiteX21" fmla="*/ 51275 w 58047"/>
                <a:gd name="connsiteY21" fmla="*/ 57952 h 77811"/>
                <a:gd name="connsiteX22" fmla="*/ 53790 w 58047"/>
                <a:gd name="connsiteY22" fmla="*/ 74514 h 77811"/>
                <a:gd name="connsiteX23" fmla="*/ 49332 w 58047"/>
                <a:gd name="connsiteY23" fmla="*/ 77812 h 77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047" h="77811">
                  <a:moveTo>
                    <a:pt x="49332" y="77812"/>
                  </a:moveTo>
                  <a:cubicBezTo>
                    <a:pt x="47143" y="76709"/>
                    <a:pt x="44960" y="75600"/>
                    <a:pt x="42771" y="74497"/>
                  </a:cubicBezTo>
                  <a:cubicBezTo>
                    <a:pt x="41777" y="73308"/>
                    <a:pt x="40519" y="72377"/>
                    <a:pt x="39479" y="71228"/>
                  </a:cubicBezTo>
                  <a:lnTo>
                    <a:pt x="39479" y="71216"/>
                  </a:lnTo>
                  <a:cubicBezTo>
                    <a:pt x="38794" y="58643"/>
                    <a:pt x="25083" y="61741"/>
                    <a:pt x="19734" y="54792"/>
                  </a:cubicBezTo>
                  <a:cubicBezTo>
                    <a:pt x="19717" y="53711"/>
                    <a:pt x="19705" y="52626"/>
                    <a:pt x="19694" y="51540"/>
                  </a:cubicBezTo>
                  <a:cubicBezTo>
                    <a:pt x="17791" y="51197"/>
                    <a:pt x="18951" y="45082"/>
                    <a:pt x="14808" y="48957"/>
                  </a:cubicBezTo>
                  <a:cubicBezTo>
                    <a:pt x="14253" y="48711"/>
                    <a:pt x="13705" y="48465"/>
                    <a:pt x="13156" y="48214"/>
                  </a:cubicBezTo>
                  <a:cubicBezTo>
                    <a:pt x="12064" y="39441"/>
                    <a:pt x="5338" y="34418"/>
                    <a:pt x="0" y="28474"/>
                  </a:cubicBezTo>
                  <a:lnTo>
                    <a:pt x="0" y="28474"/>
                  </a:lnTo>
                  <a:cubicBezTo>
                    <a:pt x="3263" y="27222"/>
                    <a:pt x="4686" y="22708"/>
                    <a:pt x="6949" y="22067"/>
                  </a:cubicBezTo>
                  <a:cubicBezTo>
                    <a:pt x="17305" y="19136"/>
                    <a:pt x="16105" y="12329"/>
                    <a:pt x="13950" y="4842"/>
                  </a:cubicBezTo>
                  <a:cubicBezTo>
                    <a:pt x="13465" y="3157"/>
                    <a:pt x="10310" y="1236"/>
                    <a:pt x="13756" y="93"/>
                  </a:cubicBezTo>
                  <a:cubicBezTo>
                    <a:pt x="15345" y="-433"/>
                    <a:pt x="17716" y="1402"/>
                    <a:pt x="19734" y="2162"/>
                  </a:cubicBezTo>
                  <a:lnTo>
                    <a:pt x="19734" y="2156"/>
                  </a:lnTo>
                  <a:cubicBezTo>
                    <a:pt x="20505" y="6906"/>
                    <a:pt x="21157" y="11106"/>
                    <a:pt x="26866" y="13398"/>
                  </a:cubicBezTo>
                  <a:cubicBezTo>
                    <a:pt x="35490" y="16861"/>
                    <a:pt x="44720" y="20044"/>
                    <a:pt x="46909" y="31451"/>
                  </a:cubicBezTo>
                  <a:cubicBezTo>
                    <a:pt x="47932" y="36784"/>
                    <a:pt x="57670" y="34246"/>
                    <a:pt x="58047" y="43236"/>
                  </a:cubicBezTo>
                  <a:cubicBezTo>
                    <a:pt x="53687" y="42161"/>
                    <a:pt x="49783" y="40675"/>
                    <a:pt x="45789" y="40355"/>
                  </a:cubicBezTo>
                  <a:cubicBezTo>
                    <a:pt x="41662" y="40024"/>
                    <a:pt x="37565" y="42481"/>
                    <a:pt x="38988" y="46705"/>
                  </a:cubicBezTo>
                  <a:cubicBezTo>
                    <a:pt x="39645" y="48659"/>
                    <a:pt x="39245" y="56649"/>
                    <a:pt x="46852" y="52940"/>
                  </a:cubicBezTo>
                  <a:cubicBezTo>
                    <a:pt x="54830" y="49048"/>
                    <a:pt x="49938" y="56232"/>
                    <a:pt x="51275" y="57952"/>
                  </a:cubicBezTo>
                  <a:cubicBezTo>
                    <a:pt x="55556" y="63450"/>
                    <a:pt x="53447" y="69016"/>
                    <a:pt x="53790" y="74514"/>
                  </a:cubicBezTo>
                  <a:cubicBezTo>
                    <a:pt x="53967" y="77377"/>
                    <a:pt x="51486" y="77594"/>
                    <a:pt x="49332" y="77812"/>
                  </a:cubicBezTo>
                  <a:close/>
                </a:path>
              </a:pathLst>
            </a:custGeom>
            <a:grpFill/>
            <a:ln w="5715" cap="flat">
              <a:noFill/>
              <a:prstDash val="solid"/>
              <a:miter/>
            </a:ln>
          </p:spPr>
          <p:txBody>
            <a:bodyPr rtlCol="0" anchor="ctr"/>
            <a:lstStyle/>
            <a:p>
              <a:endParaRPr lang="zh-CN" altLang="en-US"/>
            </a:p>
          </p:txBody>
        </p:sp>
        <p:sp>
          <p:nvSpPr>
            <p:cNvPr id="3508" name="任意多边形: 形状 3507">
              <a:extLst>
                <a:ext uri="{FF2B5EF4-FFF2-40B4-BE49-F238E27FC236}">
                  <a16:creationId xmlns:a16="http://schemas.microsoft.com/office/drawing/2014/main" id="{90E5C1C2-5DB6-03D1-7860-7EBCEA7D3AA6}"/>
                </a:ext>
              </a:extLst>
            </p:cNvPr>
            <p:cNvSpPr/>
            <p:nvPr/>
          </p:nvSpPr>
          <p:spPr>
            <a:xfrm>
              <a:off x="7456541" y="349337"/>
              <a:ext cx="43075" cy="49946"/>
            </a:xfrm>
            <a:custGeom>
              <a:avLst/>
              <a:gdLst>
                <a:gd name="connsiteX0" fmla="*/ 5858 w 43075"/>
                <a:gd name="connsiteY0" fmla="*/ 23795 h 49946"/>
                <a:gd name="connsiteX1" fmla="*/ 0 w 43075"/>
                <a:gd name="connsiteY1" fmla="*/ 32 h 49946"/>
                <a:gd name="connsiteX2" fmla="*/ 10504 w 43075"/>
                <a:gd name="connsiteY2" fmla="*/ 8627 h 49946"/>
                <a:gd name="connsiteX3" fmla="*/ 15888 w 43075"/>
                <a:gd name="connsiteY3" fmla="*/ 21960 h 49946"/>
                <a:gd name="connsiteX4" fmla="*/ 26112 w 43075"/>
                <a:gd name="connsiteY4" fmla="*/ 25841 h 49946"/>
                <a:gd name="connsiteX5" fmla="*/ 39205 w 43075"/>
                <a:gd name="connsiteY5" fmla="*/ 23286 h 49946"/>
                <a:gd name="connsiteX6" fmla="*/ 42731 w 43075"/>
                <a:gd name="connsiteY6" fmla="*/ 39203 h 49946"/>
                <a:gd name="connsiteX7" fmla="*/ 39771 w 43075"/>
                <a:gd name="connsiteY7" fmla="*/ 49947 h 49946"/>
                <a:gd name="connsiteX8" fmla="*/ 5858 w 43075"/>
                <a:gd name="connsiteY8" fmla="*/ 23795 h 49946"/>
                <a:gd name="connsiteX9" fmla="*/ 5858 w 43075"/>
                <a:gd name="connsiteY9" fmla="*/ 23795 h 49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075" h="49946">
                  <a:moveTo>
                    <a:pt x="5858" y="23795"/>
                  </a:moveTo>
                  <a:cubicBezTo>
                    <a:pt x="-726" y="16925"/>
                    <a:pt x="429" y="8427"/>
                    <a:pt x="0" y="32"/>
                  </a:cubicBezTo>
                  <a:cubicBezTo>
                    <a:pt x="7052" y="-408"/>
                    <a:pt x="10459" y="3769"/>
                    <a:pt x="10504" y="8627"/>
                  </a:cubicBezTo>
                  <a:cubicBezTo>
                    <a:pt x="10550" y="14194"/>
                    <a:pt x="14705" y="17285"/>
                    <a:pt x="15888" y="21960"/>
                  </a:cubicBezTo>
                  <a:cubicBezTo>
                    <a:pt x="17351" y="27767"/>
                    <a:pt x="22334" y="28413"/>
                    <a:pt x="26112" y="25841"/>
                  </a:cubicBezTo>
                  <a:cubicBezTo>
                    <a:pt x="30467" y="22875"/>
                    <a:pt x="34147" y="20777"/>
                    <a:pt x="39205" y="23286"/>
                  </a:cubicBezTo>
                  <a:cubicBezTo>
                    <a:pt x="32844" y="30241"/>
                    <a:pt x="45257" y="33025"/>
                    <a:pt x="42731" y="39203"/>
                  </a:cubicBezTo>
                  <a:cubicBezTo>
                    <a:pt x="41325" y="42649"/>
                    <a:pt x="42794" y="46946"/>
                    <a:pt x="39771" y="49947"/>
                  </a:cubicBezTo>
                  <a:cubicBezTo>
                    <a:pt x="24563" y="46175"/>
                    <a:pt x="18122" y="31219"/>
                    <a:pt x="5858" y="23795"/>
                  </a:cubicBezTo>
                  <a:lnTo>
                    <a:pt x="5858" y="23795"/>
                  </a:lnTo>
                  <a:close/>
                </a:path>
              </a:pathLst>
            </a:custGeom>
            <a:grpFill/>
            <a:ln w="5715" cap="flat">
              <a:noFill/>
              <a:prstDash val="solid"/>
              <a:miter/>
            </a:ln>
          </p:spPr>
          <p:txBody>
            <a:bodyPr rtlCol="0" anchor="ctr"/>
            <a:lstStyle/>
            <a:p>
              <a:endParaRPr lang="zh-CN" altLang="en-US"/>
            </a:p>
          </p:txBody>
        </p:sp>
        <p:sp>
          <p:nvSpPr>
            <p:cNvPr id="3509" name="任意多边形: 形状 3508">
              <a:extLst>
                <a:ext uri="{FF2B5EF4-FFF2-40B4-BE49-F238E27FC236}">
                  <a16:creationId xmlns:a16="http://schemas.microsoft.com/office/drawing/2014/main" id="{947EDD8B-BD95-141D-06BC-9ECB8E2CAA90}"/>
                </a:ext>
              </a:extLst>
            </p:cNvPr>
            <p:cNvSpPr/>
            <p:nvPr/>
          </p:nvSpPr>
          <p:spPr>
            <a:xfrm>
              <a:off x="7643284" y="497941"/>
              <a:ext cx="41890" cy="44971"/>
            </a:xfrm>
            <a:custGeom>
              <a:avLst/>
              <a:gdLst>
                <a:gd name="connsiteX0" fmla="*/ 16431 w 41890"/>
                <a:gd name="connsiteY0" fmla="*/ 189 h 44971"/>
                <a:gd name="connsiteX1" fmla="*/ 36570 w 41890"/>
                <a:gd name="connsiteY1" fmla="*/ 13797 h 44971"/>
                <a:gd name="connsiteX2" fmla="*/ 41891 w 41890"/>
                <a:gd name="connsiteY2" fmla="*/ 44972 h 44971"/>
                <a:gd name="connsiteX3" fmla="*/ 28152 w 41890"/>
                <a:gd name="connsiteY3" fmla="*/ 34451 h 44971"/>
                <a:gd name="connsiteX4" fmla="*/ 27603 w 41890"/>
                <a:gd name="connsiteY4" fmla="*/ 29256 h 44971"/>
                <a:gd name="connsiteX5" fmla="*/ 29444 w 41890"/>
                <a:gd name="connsiteY5" fmla="*/ 22238 h 44971"/>
                <a:gd name="connsiteX6" fmla="*/ 25357 w 41890"/>
                <a:gd name="connsiteY6" fmla="*/ 6567 h 44971"/>
                <a:gd name="connsiteX7" fmla="*/ 16002 w 41890"/>
                <a:gd name="connsiteY7" fmla="*/ 14351 h 44971"/>
                <a:gd name="connsiteX8" fmla="*/ 5492 w 41890"/>
                <a:gd name="connsiteY8" fmla="*/ 7807 h 44971"/>
                <a:gd name="connsiteX9" fmla="*/ 0 w 41890"/>
                <a:gd name="connsiteY9" fmla="*/ 178 h 44971"/>
                <a:gd name="connsiteX10" fmla="*/ 0 w 41890"/>
                <a:gd name="connsiteY10" fmla="*/ 178 h 44971"/>
                <a:gd name="connsiteX11" fmla="*/ 11538 w 41890"/>
                <a:gd name="connsiteY11" fmla="*/ 3887 h 44971"/>
                <a:gd name="connsiteX12" fmla="*/ 15630 w 41890"/>
                <a:gd name="connsiteY12" fmla="*/ 6190 h 44971"/>
                <a:gd name="connsiteX13" fmla="*/ 16431 w 41890"/>
                <a:gd name="connsiteY13" fmla="*/ 189 h 44971"/>
                <a:gd name="connsiteX14" fmla="*/ 16431 w 41890"/>
                <a:gd name="connsiteY14" fmla="*/ 189 h 4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890" h="44971">
                  <a:moveTo>
                    <a:pt x="16431" y="189"/>
                  </a:moveTo>
                  <a:cubicBezTo>
                    <a:pt x="31358" y="-759"/>
                    <a:pt x="33632" y="1572"/>
                    <a:pt x="36570" y="13797"/>
                  </a:cubicBezTo>
                  <a:cubicBezTo>
                    <a:pt x="38948" y="23689"/>
                    <a:pt x="38965" y="33748"/>
                    <a:pt x="41891" y="44972"/>
                  </a:cubicBezTo>
                  <a:cubicBezTo>
                    <a:pt x="35861" y="41806"/>
                    <a:pt x="35827" y="33193"/>
                    <a:pt x="28152" y="34451"/>
                  </a:cubicBezTo>
                  <a:cubicBezTo>
                    <a:pt x="26786" y="34673"/>
                    <a:pt x="25894" y="29364"/>
                    <a:pt x="27603" y="29256"/>
                  </a:cubicBezTo>
                  <a:cubicBezTo>
                    <a:pt x="37176" y="28638"/>
                    <a:pt x="33524" y="27044"/>
                    <a:pt x="29444" y="22238"/>
                  </a:cubicBezTo>
                  <a:cubicBezTo>
                    <a:pt x="26380" y="18631"/>
                    <a:pt x="26666" y="12191"/>
                    <a:pt x="25357" y="6567"/>
                  </a:cubicBezTo>
                  <a:cubicBezTo>
                    <a:pt x="21403" y="8350"/>
                    <a:pt x="22528" y="16728"/>
                    <a:pt x="16002" y="14351"/>
                  </a:cubicBezTo>
                  <a:cubicBezTo>
                    <a:pt x="12087" y="12928"/>
                    <a:pt x="6698" y="12219"/>
                    <a:pt x="5492" y="7807"/>
                  </a:cubicBezTo>
                  <a:cubicBezTo>
                    <a:pt x="4498" y="4161"/>
                    <a:pt x="1206" y="3104"/>
                    <a:pt x="0" y="178"/>
                  </a:cubicBezTo>
                  <a:lnTo>
                    <a:pt x="0" y="178"/>
                  </a:lnTo>
                  <a:cubicBezTo>
                    <a:pt x="4240" y="166"/>
                    <a:pt x="8355" y="201"/>
                    <a:pt x="11538" y="3887"/>
                  </a:cubicBezTo>
                  <a:cubicBezTo>
                    <a:pt x="12498" y="5001"/>
                    <a:pt x="12910" y="9030"/>
                    <a:pt x="15630" y="6190"/>
                  </a:cubicBezTo>
                  <a:cubicBezTo>
                    <a:pt x="16750" y="5024"/>
                    <a:pt x="16208" y="2241"/>
                    <a:pt x="16431" y="189"/>
                  </a:cubicBezTo>
                  <a:lnTo>
                    <a:pt x="16431" y="189"/>
                  </a:lnTo>
                  <a:close/>
                </a:path>
              </a:pathLst>
            </a:custGeom>
            <a:grpFill/>
            <a:ln w="5715" cap="flat">
              <a:noFill/>
              <a:prstDash val="solid"/>
              <a:miter/>
            </a:ln>
          </p:spPr>
          <p:txBody>
            <a:bodyPr rtlCol="0" anchor="ctr"/>
            <a:lstStyle/>
            <a:p>
              <a:endParaRPr lang="zh-CN" altLang="en-US"/>
            </a:p>
          </p:txBody>
        </p:sp>
        <p:sp>
          <p:nvSpPr>
            <p:cNvPr id="3510" name="任意多边形: 形状 3509">
              <a:extLst>
                <a:ext uri="{FF2B5EF4-FFF2-40B4-BE49-F238E27FC236}">
                  <a16:creationId xmlns:a16="http://schemas.microsoft.com/office/drawing/2014/main" id="{6ABEC260-6F91-5AD6-4A3E-12E8A421F667}"/>
                </a:ext>
              </a:extLst>
            </p:cNvPr>
            <p:cNvSpPr/>
            <p:nvPr/>
          </p:nvSpPr>
          <p:spPr>
            <a:xfrm>
              <a:off x="7521207" y="378904"/>
              <a:ext cx="32088" cy="49374"/>
            </a:xfrm>
            <a:custGeom>
              <a:avLst/>
              <a:gdLst>
                <a:gd name="connsiteX0" fmla="*/ 348 w 32088"/>
                <a:gd name="connsiteY0" fmla="*/ 0 h 49374"/>
                <a:gd name="connsiteX1" fmla="*/ 12435 w 32088"/>
                <a:gd name="connsiteY1" fmla="*/ 9904 h 49374"/>
                <a:gd name="connsiteX2" fmla="*/ 32089 w 32088"/>
                <a:gd name="connsiteY2" fmla="*/ 49098 h 49374"/>
                <a:gd name="connsiteX3" fmla="*/ 10384 w 32088"/>
                <a:gd name="connsiteY3" fmla="*/ 41183 h 49374"/>
                <a:gd name="connsiteX4" fmla="*/ 9281 w 32088"/>
                <a:gd name="connsiteY4" fmla="*/ 38537 h 49374"/>
                <a:gd name="connsiteX5" fmla="*/ 5297 w 32088"/>
                <a:gd name="connsiteY5" fmla="*/ 16282 h 49374"/>
                <a:gd name="connsiteX6" fmla="*/ 348 w 32088"/>
                <a:gd name="connsiteY6" fmla="*/ 0 h 49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088" h="49374">
                  <a:moveTo>
                    <a:pt x="348" y="0"/>
                  </a:moveTo>
                  <a:cubicBezTo>
                    <a:pt x="8635" y="-22"/>
                    <a:pt x="12566" y="898"/>
                    <a:pt x="12435" y="9904"/>
                  </a:cubicBezTo>
                  <a:cubicBezTo>
                    <a:pt x="12206" y="25106"/>
                    <a:pt x="17813" y="38765"/>
                    <a:pt x="32089" y="49098"/>
                  </a:cubicBezTo>
                  <a:cubicBezTo>
                    <a:pt x="21625" y="51321"/>
                    <a:pt x="18687" y="39365"/>
                    <a:pt x="10384" y="41183"/>
                  </a:cubicBezTo>
                  <a:cubicBezTo>
                    <a:pt x="10195" y="41223"/>
                    <a:pt x="9012" y="38794"/>
                    <a:pt x="9281" y="38537"/>
                  </a:cubicBezTo>
                  <a:cubicBezTo>
                    <a:pt x="19099" y="29067"/>
                    <a:pt x="-35" y="24838"/>
                    <a:pt x="5297" y="16282"/>
                  </a:cubicBezTo>
                  <a:cubicBezTo>
                    <a:pt x="-3424" y="13373"/>
                    <a:pt x="1542" y="6573"/>
                    <a:pt x="348" y="0"/>
                  </a:cubicBezTo>
                  <a:close/>
                </a:path>
              </a:pathLst>
            </a:custGeom>
            <a:grpFill/>
            <a:ln w="5715" cap="flat">
              <a:noFill/>
              <a:prstDash val="solid"/>
              <a:miter/>
            </a:ln>
          </p:spPr>
          <p:txBody>
            <a:bodyPr rtlCol="0" anchor="ctr"/>
            <a:lstStyle/>
            <a:p>
              <a:endParaRPr lang="zh-CN" altLang="en-US"/>
            </a:p>
          </p:txBody>
        </p:sp>
        <p:sp>
          <p:nvSpPr>
            <p:cNvPr id="3511" name="任意多边形: 形状 3510">
              <a:extLst>
                <a:ext uri="{FF2B5EF4-FFF2-40B4-BE49-F238E27FC236}">
                  <a16:creationId xmlns:a16="http://schemas.microsoft.com/office/drawing/2014/main" id="{D2D228D3-F514-6C80-0E5B-77A985FA98E6}"/>
                </a:ext>
              </a:extLst>
            </p:cNvPr>
            <p:cNvSpPr/>
            <p:nvPr/>
          </p:nvSpPr>
          <p:spPr>
            <a:xfrm>
              <a:off x="7847184" y="665911"/>
              <a:ext cx="29666" cy="30525"/>
            </a:xfrm>
            <a:custGeom>
              <a:avLst/>
              <a:gdLst>
                <a:gd name="connsiteX0" fmla="*/ 9841 w 29666"/>
                <a:gd name="connsiteY0" fmla="*/ 29587 h 30525"/>
                <a:gd name="connsiteX1" fmla="*/ 6555 w 29666"/>
                <a:gd name="connsiteY1" fmla="*/ 29581 h 30525"/>
                <a:gd name="connsiteX2" fmla="*/ 0 w 29666"/>
                <a:gd name="connsiteY2" fmla="*/ 0 h 30525"/>
                <a:gd name="connsiteX3" fmla="*/ 21848 w 29666"/>
                <a:gd name="connsiteY3" fmla="*/ 19385 h 30525"/>
                <a:gd name="connsiteX4" fmla="*/ 29666 w 29666"/>
                <a:gd name="connsiteY4" fmla="*/ 28369 h 30525"/>
                <a:gd name="connsiteX5" fmla="*/ 18099 w 29666"/>
                <a:gd name="connsiteY5" fmla="*/ 28009 h 30525"/>
                <a:gd name="connsiteX6" fmla="*/ 9841 w 29666"/>
                <a:gd name="connsiteY6" fmla="*/ 29587 h 3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66" h="30525">
                  <a:moveTo>
                    <a:pt x="9841" y="29587"/>
                  </a:moveTo>
                  <a:cubicBezTo>
                    <a:pt x="8744" y="29587"/>
                    <a:pt x="7647" y="29587"/>
                    <a:pt x="6555" y="29581"/>
                  </a:cubicBezTo>
                  <a:cubicBezTo>
                    <a:pt x="-1898" y="21111"/>
                    <a:pt x="674" y="10196"/>
                    <a:pt x="0" y="0"/>
                  </a:cubicBezTo>
                  <a:cubicBezTo>
                    <a:pt x="8098" y="3566"/>
                    <a:pt x="17613" y="12402"/>
                    <a:pt x="21848" y="19385"/>
                  </a:cubicBezTo>
                  <a:cubicBezTo>
                    <a:pt x="23763" y="22546"/>
                    <a:pt x="26735" y="25066"/>
                    <a:pt x="29666" y="28369"/>
                  </a:cubicBezTo>
                  <a:cubicBezTo>
                    <a:pt x="26095" y="30158"/>
                    <a:pt x="22597" y="32324"/>
                    <a:pt x="18099" y="28009"/>
                  </a:cubicBezTo>
                  <a:cubicBezTo>
                    <a:pt x="15276" y="25300"/>
                    <a:pt x="12116" y="26489"/>
                    <a:pt x="9841" y="29587"/>
                  </a:cubicBezTo>
                  <a:close/>
                </a:path>
              </a:pathLst>
            </a:custGeom>
            <a:grpFill/>
            <a:ln w="5715" cap="flat">
              <a:noFill/>
              <a:prstDash val="solid"/>
              <a:miter/>
            </a:ln>
          </p:spPr>
          <p:txBody>
            <a:bodyPr rtlCol="0" anchor="ctr"/>
            <a:lstStyle/>
            <a:p>
              <a:endParaRPr lang="zh-CN" altLang="en-US"/>
            </a:p>
          </p:txBody>
        </p:sp>
        <p:sp>
          <p:nvSpPr>
            <p:cNvPr id="3512" name="任意多边形: 形状 3511">
              <a:extLst>
                <a:ext uri="{FF2B5EF4-FFF2-40B4-BE49-F238E27FC236}">
                  <a16:creationId xmlns:a16="http://schemas.microsoft.com/office/drawing/2014/main" id="{94007A42-3C2F-823E-4A18-D4C1E13EB392}"/>
                </a:ext>
              </a:extLst>
            </p:cNvPr>
            <p:cNvSpPr/>
            <p:nvPr/>
          </p:nvSpPr>
          <p:spPr>
            <a:xfrm>
              <a:off x="7856690" y="695492"/>
              <a:ext cx="31603" cy="29603"/>
            </a:xfrm>
            <a:custGeom>
              <a:avLst/>
              <a:gdLst>
                <a:gd name="connsiteX0" fmla="*/ 10205 w 31603"/>
                <a:gd name="connsiteY0" fmla="*/ 16448 h 29603"/>
                <a:gd name="connsiteX1" fmla="*/ 342 w 31603"/>
                <a:gd name="connsiteY1" fmla="*/ 0 h 29603"/>
                <a:gd name="connsiteX2" fmla="*/ 20110 w 31603"/>
                <a:gd name="connsiteY2" fmla="*/ 9515 h 29603"/>
                <a:gd name="connsiteX3" fmla="*/ 29339 w 31603"/>
                <a:gd name="connsiteY3" fmla="*/ 18499 h 29603"/>
                <a:gd name="connsiteX4" fmla="*/ 26648 w 31603"/>
                <a:gd name="connsiteY4" fmla="*/ 29604 h 29603"/>
                <a:gd name="connsiteX5" fmla="*/ 10205 w 31603"/>
                <a:gd name="connsiteY5" fmla="*/ 19740 h 29603"/>
                <a:gd name="connsiteX6" fmla="*/ 10817 w 31603"/>
                <a:gd name="connsiteY6" fmla="*/ 18642 h 29603"/>
                <a:gd name="connsiteX7" fmla="*/ 11857 w 31603"/>
                <a:gd name="connsiteY7" fmla="*/ 18054 h 29603"/>
                <a:gd name="connsiteX8" fmla="*/ 10743 w 31603"/>
                <a:gd name="connsiteY8" fmla="*/ 17562 h 29603"/>
                <a:gd name="connsiteX9" fmla="*/ 10205 w 31603"/>
                <a:gd name="connsiteY9" fmla="*/ 16448 h 29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03" h="29603">
                  <a:moveTo>
                    <a:pt x="10205" y="16448"/>
                  </a:moveTo>
                  <a:cubicBezTo>
                    <a:pt x="7857" y="10401"/>
                    <a:pt x="-1939" y="8824"/>
                    <a:pt x="342" y="0"/>
                  </a:cubicBezTo>
                  <a:cubicBezTo>
                    <a:pt x="6216" y="4481"/>
                    <a:pt x="9863" y="12533"/>
                    <a:pt x="20110" y="9515"/>
                  </a:cubicBezTo>
                  <a:cubicBezTo>
                    <a:pt x="23504" y="8515"/>
                    <a:pt x="22887" y="16602"/>
                    <a:pt x="29339" y="18499"/>
                  </a:cubicBezTo>
                  <a:cubicBezTo>
                    <a:pt x="36666" y="20654"/>
                    <a:pt x="23596" y="24632"/>
                    <a:pt x="26648" y="29604"/>
                  </a:cubicBezTo>
                  <a:cubicBezTo>
                    <a:pt x="21464" y="25820"/>
                    <a:pt x="11646" y="29764"/>
                    <a:pt x="10205" y="19740"/>
                  </a:cubicBezTo>
                  <a:cubicBezTo>
                    <a:pt x="10205" y="19740"/>
                    <a:pt x="10834" y="18642"/>
                    <a:pt x="10817" y="18642"/>
                  </a:cubicBezTo>
                  <a:cubicBezTo>
                    <a:pt x="10800" y="18642"/>
                    <a:pt x="11857" y="18054"/>
                    <a:pt x="11857" y="18054"/>
                  </a:cubicBezTo>
                  <a:cubicBezTo>
                    <a:pt x="11857" y="18054"/>
                    <a:pt x="10754" y="17556"/>
                    <a:pt x="10743" y="17562"/>
                  </a:cubicBezTo>
                  <a:cubicBezTo>
                    <a:pt x="10732" y="17562"/>
                    <a:pt x="10205" y="16448"/>
                    <a:pt x="10205" y="16448"/>
                  </a:cubicBezTo>
                  <a:close/>
                </a:path>
              </a:pathLst>
            </a:custGeom>
            <a:grpFill/>
            <a:ln w="5715" cap="flat">
              <a:noFill/>
              <a:prstDash val="solid"/>
              <a:miter/>
            </a:ln>
          </p:spPr>
          <p:txBody>
            <a:bodyPr rtlCol="0" anchor="ctr"/>
            <a:lstStyle/>
            <a:p>
              <a:endParaRPr lang="zh-CN" altLang="en-US"/>
            </a:p>
          </p:txBody>
        </p:sp>
        <p:sp>
          <p:nvSpPr>
            <p:cNvPr id="3513" name="任意多边形: 形状 3512">
              <a:extLst>
                <a:ext uri="{FF2B5EF4-FFF2-40B4-BE49-F238E27FC236}">
                  <a16:creationId xmlns:a16="http://schemas.microsoft.com/office/drawing/2014/main" id="{5BDFD856-93CD-3D8B-6252-BBD4C6AC3390}"/>
                </a:ext>
              </a:extLst>
            </p:cNvPr>
            <p:cNvSpPr/>
            <p:nvPr/>
          </p:nvSpPr>
          <p:spPr>
            <a:xfrm>
              <a:off x="7756062" y="626409"/>
              <a:ext cx="19217" cy="36181"/>
            </a:xfrm>
            <a:custGeom>
              <a:avLst/>
              <a:gdLst>
                <a:gd name="connsiteX0" fmla="*/ 15462 w 19217"/>
                <a:gd name="connsiteY0" fmla="*/ 36182 h 36181"/>
                <a:gd name="connsiteX1" fmla="*/ 9015 w 19217"/>
                <a:gd name="connsiteY1" fmla="*/ 30118 h 36181"/>
                <a:gd name="connsiteX2" fmla="*/ 1157 w 19217"/>
                <a:gd name="connsiteY2" fmla="*/ 10504 h 36181"/>
                <a:gd name="connsiteX3" fmla="*/ 5580 w 19217"/>
                <a:gd name="connsiteY3" fmla="*/ 11 h 36181"/>
                <a:gd name="connsiteX4" fmla="*/ 5592 w 19217"/>
                <a:gd name="connsiteY4" fmla="*/ 0 h 36181"/>
                <a:gd name="connsiteX5" fmla="*/ 18902 w 19217"/>
                <a:gd name="connsiteY5" fmla="*/ 24020 h 36181"/>
                <a:gd name="connsiteX6" fmla="*/ 15444 w 19217"/>
                <a:gd name="connsiteY6" fmla="*/ 36182 h 36181"/>
                <a:gd name="connsiteX7" fmla="*/ 15462 w 19217"/>
                <a:gd name="connsiteY7" fmla="*/ 36182 h 36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17" h="36181">
                  <a:moveTo>
                    <a:pt x="15462" y="36182"/>
                  </a:moveTo>
                  <a:cubicBezTo>
                    <a:pt x="11838" y="35730"/>
                    <a:pt x="9369" y="34130"/>
                    <a:pt x="9015" y="30118"/>
                  </a:cubicBezTo>
                  <a:cubicBezTo>
                    <a:pt x="8375" y="22883"/>
                    <a:pt x="10038" y="15510"/>
                    <a:pt x="1157" y="10504"/>
                  </a:cubicBezTo>
                  <a:cubicBezTo>
                    <a:pt x="-2912" y="8207"/>
                    <a:pt x="5015" y="4115"/>
                    <a:pt x="5580" y="11"/>
                  </a:cubicBezTo>
                  <a:lnTo>
                    <a:pt x="5592" y="0"/>
                  </a:lnTo>
                  <a:cubicBezTo>
                    <a:pt x="19176" y="2892"/>
                    <a:pt x="19925" y="13459"/>
                    <a:pt x="18902" y="24020"/>
                  </a:cubicBezTo>
                  <a:cubicBezTo>
                    <a:pt x="18525" y="27918"/>
                    <a:pt x="17027" y="32238"/>
                    <a:pt x="15444" y="36182"/>
                  </a:cubicBezTo>
                  <a:lnTo>
                    <a:pt x="15462" y="36182"/>
                  </a:lnTo>
                  <a:close/>
                </a:path>
              </a:pathLst>
            </a:custGeom>
            <a:grpFill/>
            <a:ln w="5715" cap="flat">
              <a:noFill/>
              <a:prstDash val="solid"/>
              <a:miter/>
            </a:ln>
          </p:spPr>
          <p:txBody>
            <a:bodyPr rtlCol="0" anchor="ctr"/>
            <a:lstStyle/>
            <a:p>
              <a:endParaRPr lang="zh-CN" altLang="en-US"/>
            </a:p>
          </p:txBody>
        </p:sp>
        <p:sp>
          <p:nvSpPr>
            <p:cNvPr id="3514" name="任意多边形: 形状 3513">
              <a:extLst>
                <a:ext uri="{FF2B5EF4-FFF2-40B4-BE49-F238E27FC236}">
                  <a16:creationId xmlns:a16="http://schemas.microsoft.com/office/drawing/2014/main" id="{6FACA3E7-BB7A-65B1-7BE4-8CB4ACAF3872}"/>
                </a:ext>
              </a:extLst>
            </p:cNvPr>
            <p:cNvSpPr/>
            <p:nvPr/>
          </p:nvSpPr>
          <p:spPr>
            <a:xfrm>
              <a:off x="7837297" y="662591"/>
              <a:ext cx="16441" cy="32901"/>
            </a:xfrm>
            <a:custGeom>
              <a:avLst/>
              <a:gdLst>
                <a:gd name="connsiteX0" fmla="*/ 9887 w 16441"/>
                <a:gd name="connsiteY0" fmla="*/ 3320 h 32901"/>
                <a:gd name="connsiteX1" fmla="*/ 13613 w 16441"/>
                <a:gd name="connsiteY1" fmla="*/ 23683 h 32901"/>
                <a:gd name="connsiteX2" fmla="*/ 16442 w 16441"/>
                <a:gd name="connsiteY2" fmla="*/ 32901 h 32901"/>
                <a:gd name="connsiteX3" fmla="*/ 9881 w 16441"/>
                <a:gd name="connsiteY3" fmla="*/ 32896 h 32901"/>
                <a:gd name="connsiteX4" fmla="*/ 3995 w 16441"/>
                <a:gd name="connsiteY4" fmla="*/ 24226 h 32901"/>
                <a:gd name="connsiteX5" fmla="*/ 0 w 16441"/>
                <a:gd name="connsiteY5" fmla="*/ 19740 h 32901"/>
                <a:gd name="connsiteX6" fmla="*/ 0 w 16441"/>
                <a:gd name="connsiteY6" fmla="*/ 19745 h 32901"/>
                <a:gd name="connsiteX7" fmla="*/ 5498 w 16441"/>
                <a:gd name="connsiteY7" fmla="*/ 13767 h 32901"/>
                <a:gd name="connsiteX8" fmla="*/ 6572 w 16441"/>
                <a:gd name="connsiteY8" fmla="*/ 0 h 32901"/>
                <a:gd name="connsiteX9" fmla="*/ 9887 w 16441"/>
                <a:gd name="connsiteY9" fmla="*/ 3320 h 32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1" h="32901">
                  <a:moveTo>
                    <a:pt x="9887" y="3320"/>
                  </a:moveTo>
                  <a:cubicBezTo>
                    <a:pt x="12767" y="9801"/>
                    <a:pt x="15876" y="16151"/>
                    <a:pt x="13613" y="23683"/>
                  </a:cubicBezTo>
                  <a:cubicBezTo>
                    <a:pt x="12590" y="27083"/>
                    <a:pt x="15310" y="29872"/>
                    <a:pt x="16442" y="32901"/>
                  </a:cubicBezTo>
                  <a:cubicBezTo>
                    <a:pt x="14253" y="32901"/>
                    <a:pt x="12070" y="32901"/>
                    <a:pt x="9881" y="32896"/>
                  </a:cubicBezTo>
                  <a:cubicBezTo>
                    <a:pt x="10076" y="28569"/>
                    <a:pt x="10293" y="24512"/>
                    <a:pt x="3995" y="24226"/>
                  </a:cubicBezTo>
                  <a:cubicBezTo>
                    <a:pt x="2600" y="24163"/>
                    <a:pt x="1326" y="21311"/>
                    <a:pt x="0" y="19740"/>
                  </a:cubicBezTo>
                  <a:cubicBezTo>
                    <a:pt x="0" y="19740"/>
                    <a:pt x="0" y="19745"/>
                    <a:pt x="0" y="19745"/>
                  </a:cubicBezTo>
                  <a:cubicBezTo>
                    <a:pt x="3589" y="19380"/>
                    <a:pt x="5669" y="18408"/>
                    <a:pt x="5498" y="13767"/>
                  </a:cubicBezTo>
                  <a:cubicBezTo>
                    <a:pt x="5332" y="9258"/>
                    <a:pt x="4258" y="4412"/>
                    <a:pt x="6572" y="0"/>
                  </a:cubicBezTo>
                  <a:cubicBezTo>
                    <a:pt x="7681" y="1109"/>
                    <a:pt x="8784" y="2212"/>
                    <a:pt x="9887" y="3320"/>
                  </a:cubicBezTo>
                  <a:close/>
                </a:path>
              </a:pathLst>
            </a:custGeom>
            <a:grpFill/>
            <a:ln w="5715" cap="flat">
              <a:noFill/>
              <a:prstDash val="solid"/>
              <a:miter/>
            </a:ln>
          </p:spPr>
          <p:txBody>
            <a:bodyPr rtlCol="0" anchor="ctr"/>
            <a:lstStyle/>
            <a:p>
              <a:endParaRPr lang="zh-CN" altLang="en-US"/>
            </a:p>
          </p:txBody>
        </p:sp>
        <p:sp>
          <p:nvSpPr>
            <p:cNvPr id="3515" name="任意多边形: 形状 3514">
              <a:extLst>
                <a:ext uri="{FF2B5EF4-FFF2-40B4-BE49-F238E27FC236}">
                  <a16:creationId xmlns:a16="http://schemas.microsoft.com/office/drawing/2014/main" id="{AF56245C-0D90-A1BE-E91B-E593B3ADB182}"/>
                </a:ext>
              </a:extLst>
            </p:cNvPr>
            <p:cNvSpPr/>
            <p:nvPr/>
          </p:nvSpPr>
          <p:spPr>
            <a:xfrm>
              <a:off x="7965575" y="715563"/>
              <a:ext cx="13333" cy="25765"/>
            </a:xfrm>
            <a:custGeom>
              <a:avLst/>
              <a:gdLst>
                <a:gd name="connsiteX0" fmla="*/ 641 w 13333"/>
                <a:gd name="connsiteY0" fmla="*/ 0 h 25765"/>
                <a:gd name="connsiteX1" fmla="*/ 13077 w 13333"/>
                <a:gd name="connsiteY1" fmla="*/ 23872 h 25765"/>
                <a:gd name="connsiteX2" fmla="*/ 9950 w 13333"/>
                <a:gd name="connsiteY2" fmla="*/ 25757 h 25765"/>
                <a:gd name="connsiteX3" fmla="*/ 3784 w 13333"/>
                <a:gd name="connsiteY3" fmla="*/ 21626 h 25765"/>
                <a:gd name="connsiteX4" fmla="*/ 3361 w 13333"/>
                <a:gd name="connsiteY4" fmla="*/ 18419 h 25765"/>
                <a:gd name="connsiteX5" fmla="*/ 641 w 13333"/>
                <a:gd name="connsiteY5" fmla="*/ 0 h 25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33" h="25765">
                  <a:moveTo>
                    <a:pt x="641" y="0"/>
                  </a:moveTo>
                  <a:cubicBezTo>
                    <a:pt x="17260" y="1377"/>
                    <a:pt x="8470" y="16008"/>
                    <a:pt x="13077" y="23872"/>
                  </a:cubicBezTo>
                  <a:cubicBezTo>
                    <a:pt x="14203" y="25792"/>
                    <a:pt x="11339" y="25792"/>
                    <a:pt x="9950" y="25757"/>
                  </a:cubicBezTo>
                  <a:cubicBezTo>
                    <a:pt x="7082" y="25689"/>
                    <a:pt x="4624" y="24757"/>
                    <a:pt x="3784" y="21626"/>
                  </a:cubicBezTo>
                  <a:cubicBezTo>
                    <a:pt x="3504" y="20591"/>
                    <a:pt x="3235" y="19460"/>
                    <a:pt x="3361" y="18419"/>
                  </a:cubicBezTo>
                  <a:cubicBezTo>
                    <a:pt x="4144" y="11899"/>
                    <a:pt x="-1936" y="6275"/>
                    <a:pt x="641" y="0"/>
                  </a:cubicBezTo>
                  <a:close/>
                </a:path>
              </a:pathLst>
            </a:custGeom>
            <a:grpFill/>
            <a:ln w="5715" cap="flat">
              <a:noFill/>
              <a:prstDash val="solid"/>
              <a:miter/>
            </a:ln>
          </p:spPr>
          <p:txBody>
            <a:bodyPr rtlCol="0" anchor="ctr"/>
            <a:lstStyle/>
            <a:p>
              <a:endParaRPr lang="zh-CN" altLang="en-US"/>
            </a:p>
          </p:txBody>
        </p:sp>
        <p:sp>
          <p:nvSpPr>
            <p:cNvPr id="3516" name="任意多边形: 形状 3515">
              <a:extLst>
                <a:ext uri="{FF2B5EF4-FFF2-40B4-BE49-F238E27FC236}">
                  <a16:creationId xmlns:a16="http://schemas.microsoft.com/office/drawing/2014/main" id="{C6B2B29C-F33F-8807-F4B8-86130A6A26CA}"/>
                </a:ext>
              </a:extLst>
            </p:cNvPr>
            <p:cNvSpPr/>
            <p:nvPr/>
          </p:nvSpPr>
          <p:spPr>
            <a:xfrm>
              <a:off x="7633403" y="475099"/>
              <a:ext cx="15504" cy="23031"/>
            </a:xfrm>
            <a:custGeom>
              <a:avLst/>
              <a:gdLst>
                <a:gd name="connsiteX0" fmla="*/ 0 w 15504"/>
                <a:gd name="connsiteY0" fmla="*/ 13156 h 23031"/>
                <a:gd name="connsiteX1" fmla="*/ 2846 w 15504"/>
                <a:gd name="connsiteY1" fmla="*/ 12544 h 23031"/>
                <a:gd name="connsiteX2" fmla="*/ 13156 w 15504"/>
                <a:gd name="connsiteY2" fmla="*/ 0 h 23031"/>
                <a:gd name="connsiteX3" fmla="*/ 13156 w 15504"/>
                <a:gd name="connsiteY3" fmla="*/ 0 h 23031"/>
                <a:gd name="connsiteX4" fmla="*/ 13590 w 15504"/>
                <a:gd name="connsiteY4" fmla="*/ 6172 h 23031"/>
                <a:gd name="connsiteX5" fmla="*/ 13156 w 15504"/>
                <a:gd name="connsiteY5" fmla="*/ 13162 h 23031"/>
                <a:gd name="connsiteX6" fmla="*/ 13156 w 15504"/>
                <a:gd name="connsiteY6" fmla="*/ 13162 h 23031"/>
                <a:gd name="connsiteX7" fmla="*/ 9864 w 15504"/>
                <a:gd name="connsiteY7" fmla="*/ 23031 h 23031"/>
                <a:gd name="connsiteX8" fmla="*/ 9864 w 15504"/>
                <a:gd name="connsiteY8" fmla="*/ 23031 h 23031"/>
                <a:gd name="connsiteX9" fmla="*/ 0 w 15504"/>
                <a:gd name="connsiteY9" fmla="*/ 13167 h 23031"/>
                <a:gd name="connsiteX10" fmla="*/ 0 w 15504"/>
                <a:gd name="connsiteY10" fmla="*/ 13156 h 2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504" h="23031">
                  <a:moveTo>
                    <a:pt x="0" y="13156"/>
                  </a:moveTo>
                  <a:cubicBezTo>
                    <a:pt x="994" y="12950"/>
                    <a:pt x="2852" y="12716"/>
                    <a:pt x="2846" y="12544"/>
                  </a:cubicBezTo>
                  <a:cubicBezTo>
                    <a:pt x="2577" y="5269"/>
                    <a:pt x="8858" y="3452"/>
                    <a:pt x="13156" y="0"/>
                  </a:cubicBezTo>
                  <a:lnTo>
                    <a:pt x="13156" y="0"/>
                  </a:lnTo>
                  <a:cubicBezTo>
                    <a:pt x="16088" y="1863"/>
                    <a:pt x="16322" y="4063"/>
                    <a:pt x="13590" y="6172"/>
                  </a:cubicBezTo>
                  <a:cubicBezTo>
                    <a:pt x="10635" y="8452"/>
                    <a:pt x="12413" y="10784"/>
                    <a:pt x="13156" y="13162"/>
                  </a:cubicBezTo>
                  <a:lnTo>
                    <a:pt x="13156" y="13162"/>
                  </a:lnTo>
                  <a:cubicBezTo>
                    <a:pt x="9287" y="15528"/>
                    <a:pt x="9973" y="19414"/>
                    <a:pt x="9864" y="23031"/>
                  </a:cubicBezTo>
                  <a:lnTo>
                    <a:pt x="9864" y="23031"/>
                  </a:lnTo>
                  <a:cubicBezTo>
                    <a:pt x="3406" y="22911"/>
                    <a:pt x="2383" y="17356"/>
                    <a:pt x="0" y="13167"/>
                  </a:cubicBezTo>
                  <a:lnTo>
                    <a:pt x="0" y="13156"/>
                  </a:lnTo>
                  <a:close/>
                </a:path>
              </a:pathLst>
            </a:custGeom>
            <a:grpFill/>
            <a:ln w="5715" cap="flat">
              <a:noFill/>
              <a:prstDash val="solid"/>
              <a:miter/>
            </a:ln>
          </p:spPr>
          <p:txBody>
            <a:bodyPr rtlCol="0" anchor="ctr"/>
            <a:lstStyle/>
            <a:p>
              <a:endParaRPr lang="zh-CN" altLang="en-US"/>
            </a:p>
          </p:txBody>
        </p:sp>
        <p:sp>
          <p:nvSpPr>
            <p:cNvPr id="3517" name="任意多边形: 形状 3516">
              <a:extLst>
                <a:ext uri="{FF2B5EF4-FFF2-40B4-BE49-F238E27FC236}">
                  <a16:creationId xmlns:a16="http://schemas.microsoft.com/office/drawing/2014/main" id="{0634B1F2-649B-A186-710A-CEF984BE8EF2}"/>
                </a:ext>
              </a:extLst>
            </p:cNvPr>
            <p:cNvSpPr/>
            <p:nvPr/>
          </p:nvSpPr>
          <p:spPr>
            <a:xfrm>
              <a:off x="7792759" y="555629"/>
              <a:ext cx="14621" cy="15551"/>
            </a:xfrm>
            <a:custGeom>
              <a:avLst/>
              <a:gdLst>
                <a:gd name="connsiteX0" fmla="*/ 1785 w 14621"/>
                <a:gd name="connsiteY0" fmla="*/ 11579 h 15551"/>
                <a:gd name="connsiteX1" fmla="*/ 733 w 14621"/>
                <a:gd name="connsiteY1" fmla="*/ 0 h 15551"/>
                <a:gd name="connsiteX2" fmla="*/ 14232 w 14621"/>
                <a:gd name="connsiteY2" fmla="*/ 15299 h 15551"/>
                <a:gd name="connsiteX3" fmla="*/ 1785 w 14621"/>
                <a:gd name="connsiteY3" fmla="*/ 11579 h 15551"/>
                <a:gd name="connsiteX4" fmla="*/ 1785 w 14621"/>
                <a:gd name="connsiteY4" fmla="*/ 11579 h 15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21" h="15551">
                  <a:moveTo>
                    <a:pt x="1785" y="11579"/>
                  </a:moveTo>
                  <a:cubicBezTo>
                    <a:pt x="2573" y="7904"/>
                    <a:pt x="-1639" y="4909"/>
                    <a:pt x="733" y="0"/>
                  </a:cubicBezTo>
                  <a:cubicBezTo>
                    <a:pt x="7202" y="3595"/>
                    <a:pt x="16661" y="3698"/>
                    <a:pt x="14232" y="15299"/>
                  </a:cubicBezTo>
                  <a:cubicBezTo>
                    <a:pt x="8894" y="16533"/>
                    <a:pt x="5711" y="12910"/>
                    <a:pt x="1785" y="11579"/>
                  </a:cubicBezTo>
                  <a:lnTo>
                    <a:pt x="1785" y="11579"/>
                  </a:lnTo>
                  <a:close/>
                </a:path>
              </a:pathLst>
            </a:custGeom>
            <a:grpFill/>
            <a:ln w="5715" cap="flat">
              <a:noFill/>
              <a:prstDash val="solid"/>
              <a:miter/>
            </a:ln>
          </p:spPr>
          <p:txBody>
            <a:bodyPr rtlCol="0" anchor="ctr"/>
            <a:lstStyle/>
            <a:p>
              <a:endParaRPr lang="zh-CN" altLang="en-US"/>
            </a:p>
          </p:txBody>
        </p:sp>
        <p:sp>
          <p:nvSpPr>
            <p:cNvPr id="3518" name="任意多边形: 形状 3517">
              <a:extLst>
                <a:ext uri="{FF2B5EF4-FFF2-40B4-BE49-F238E27FC236}">
                  <a16:creationId xmlns:a16="http://schemas.microsoft.com/office/drawing/2014/main" id="{20804061-82CA-ADF4-E356-34DEE9173A01}"/>
                </a:ext>
              </a:extLst>
            </p:cNvPr>
            <p:cNvSpPr/>
            <p:nvPr/>
          </p:nvSpPr>
          <p:spPr>
            <a:xfrm>
              <a:off x="7760036" y="575110"/>
              <a:ext cx="14778" cy="18415"/>
            </a:xfrm>
            <a:custGeom>
              <a:avLst/>
              <a:gdLst>
                <a:gd name="connsiteX0" fmla="*/ 14779 w 14778"/>
                <a:gd name="connsiteY0" fmla="*/ 8546 h 18415"/>
                <a:gd name="connsiteX1" fmla="*/ 14779 w 14778"/>
                <a:gd name="connsiteY1" fmla="*/ 18415 h 18415"/>
                <a:gd name="connsiteX2" fmla="*/ 14779 w 14778"/>
                <a:gd name="connsiteY2" fmla="*/ 18415 h 18415"/>
                <a:gd name="connsiteX3" fmla="*/ 12270 w 14778"/>
                <a:gd name="connsiteY3" fmla="*/ 16404 h 18415"/>
                <a:gd name="connsiteX4" fmla="*/ 0 w 14778"/>
                <a:gd name="connsiteY4" fmla="*/ 36 h 18415"/>
                <a:gd name="connsiteX5" fmla="*/ 14779 w 14778"/>
                <a:gd name="connsiteY5" fmla="*/ 8546 h 18415"/>
                <a:gd name="connsiteX6" fmla="*/ 14779 w 14778"/>
                <a:gd name="connsiteY6" fmla="*/ 8546 h 18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78" h="18415">
                  <a:moveTo>
                    <a:pt x="14779" y="8546"/>
                  </a:moveTo>
                  <a:cubicBezTo>
                    <a:pt x="14779" y="11837"/>
                    <a:pt x="14779" y="15124"/>
                    <a:pt x="14779" y="18415"/>
                  </a:cubicBezTo>
                  <a:lnTo>
                    <a:pt x="14779" y="18415"/>
                  </a:lnTo>
                  <a:cubicBezTo>
                    <a:pt x="13945" y="17741"/>
                    <a:pt x="13179" y="16952"/>
                    <a:pt x="12270" y="16404"/>
                  </a:cubicBezTo>
                  <a:cubicBezTo>
                    <a:pt x="3006" y="10832"/>
                    <a:pt x="3001" y="10843"/>
                    <a:pt x="0" y="36"/>
                  </a:cubicBezTo>
                  <a:cubicBezTo>
                    <a:pt x="7195" y="-587"/>
                    <a:pt x="9361" y="7060"/>
                    <a:pt x="14779" y="8546"/>
                  </a:cubicBezTo>
                  <a:lnTo>
                    <a:pt x="14779" y="8546"/>
                  </a:lnTo>
                  <a:close/>
                </a:path>
              </a:pathLst>
            </a:custGeom>
            <a:grpFill/>
            <a:ln w="5715" cap="flat">
              <a:noFill/>
              <a:prstDash val="solid"/>
              <a:miter/>
            </a:ln>
          </p:spPr>
          <p:txBody>
            <a:bodyPr rtlCol="0" anchor="ctr"/>
            <a:lstStyle/>
            <a:p>
              <a:endParaRPr lang="zh-CN" altLang="en-US"/>
            </a:p>
          </p:txBody>
        </p:sp>
        <p:sp>
          <p:nvSpPr>
            <p:cNvPr id="3519" name="任意多边形: 形状 3518">
              <a:extLst>
                <a:ext uri="{FF2B5EF4-FFF2-40B4-BE49-F238E27FC236}">
                  <a16:creationId xmlns:a16="http://schemas.microsoft.com/office/drawing/2014/main" id="{102690AB-9677-397C-1A04-39518FDDEC5C}"/>
                </a:ext>
              </a:extLst>
            </p:cNvPr>
            <p:cNvSpPr/>
            <p:nvPr/>
          </p:nvSpPr>
          <p:spPr>
            <a:xfrm>
              <a:off x="7424713" y="323789"/>
              <a:ext cx="20460" cy="18379"/>
            </a:xfrm>
            <a:custGeom>
              <a:avLst/>
              <a:gdLst>
                <a:gd name="connsiteX0" fmla="*/ 1510 w 20460"/>
                <a:gd name="connsiteY0" fmla="*/ 13162 h 18379"/>
                <a:gd name="connsiteX1" fmla="*/ 1510 w 20460"/>
                <a:gd name="connsiteY1" fmla="*/ 6 h 18379"/>
                <a:gd name="connsiteX2" fmla="*/ 1510 w 20460"/>
                <a:gd name="connsiteY2" fmla="*/ 0 h 18379"/>
                <a:gd name="connsiteX3" fmla="*/ 20461 w 20460"/>
                <a:gd name="connsiteY3" fmla="*/ 18379 h 18379"/>
                <a:gd name="connsiteX4" fmla="*/ 1510 w 20460"/>
                <a:gd name="connsiteY4" fmla="*/ 13162 h 18379"/>
                <a:gd name="connsiteX5" fmla="*/ 1510 w 20460"/>
                <a:gd name="connsiteY5" fmla="*/ 13162 h 18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60" h="18379">
                  <a:moveTo>
                    <a:pt x="1510" y="13162"/>
                  </a:moveTo>
                  <a:cubicBezTo>
                    <a:pt x="1561" y="8778"/>
                    <a:pt x="-1913" y="4389"/>
                    <a:pt x="1510" y="6"/>
                  </a:cubicBezTo>
                  <a:lnTo>
                    <a:pt x="1510" y="0"/>
                  </a:lnTo>
                  <a:cubicBezTo>
                    <a:pt x="4648" y="8401"/>
                    <a:pt x="15072" y="9493"/>
                    <a:pt x="20461" y="18379"/>
                  </a:cubicBezTo>
                  <a:cubicBezTo>
                    <a:pt x="12511" y="18179"/>
                    <a:pt x="7031" y="15608"/>
                    <a:pt x="1510" y="13162"/>
                  </a:cubicBezTo>
                  <a:lnTo>
                    <a:pt x="1510" y="13162"/>
                  </a:lnTo>
                  <a:close/>
                </a:path>
              </a:pathLst>
            </a:custGeom>
            <a:grpFill/>
            <a:ln w="5715" cap="flat">
              <a:noFill/>
              <a:prstDash val="solid"/>
              <a:miter/>
            </a:ln>
          </p:spPr>
          <p:txBody>
            <a:bodyPr rtlCol="0" anchor="ctr"/>
            <a:lstStyle/>
            <a:p>
              <a:endParaRPr lang="zh-CN" altLang="en-US"/>
            </a:p>
          </p:txBody>
        </p:sp>
        <p:sp>
          <p:nvSpPr>
            <p:cNvPr id="3520" name="任意多边形: 形状 3519">
              <a:extLst>
                <a:ext uri="{FF2B5EF4-FFF2-40B4-BE49-F238E27FC236}">
                  <a16:creationId xmlns:a16="http://schemas.microsoft.com/office/drawing/2014/main" id="{8A01AD54-8148-1CF8-40C8-10FF8B68E4DD}"/>
                </a:ext>
              </a:extLst>
            </p:cNvPr>
            <p:cNvSpPr/>
            <p:nvPr/>
          </p:nvSpPr>
          <p:spPr>
            <a:xfrm>
              <a:off x="7702460" y="491552"/>
              <a:ext cx="12090" cy="18493"/>
            </a:xfrm>
            <a:custGeom>
              <a:avLst/>
              <a:gdLst>
                <a:gd name="connsiteX0" fmla="*/ 9873 w 12090"/>
                <a:gd name="connsiteY0" fmla="*/ 3292 h 18493"/>
                <a:gd name="connsiteX1" fmla="*/ 12091 w 12090"/>
                <a:gd name="connsiteY1" fmla="*/ 18494 h 18493"/>
                <a:gd name="connsiteX2" fmla="*/ 9 w 12090"/>
                <a:gd name="connsiteY2" fmla="*/ 0 h 18493"/>
                <a:gd name="connsiteX3" fmla="*/ 9873 w 12090"/>
                <a:gd name="connsiteY3" fmla="*/ 3292 h 18493"/>
              </a:gdLst>
              <a:ahLst/>
              <a:cxnLst>
                <a:cxn ang="0">
                  <a:pos x="connsiteX0" y="connsiteY0"/>
                </a:cxn>
                <a:cxn ang="0">
                  <a:pos x="connsiteX1" y="connsiteY1"/>
                </a:cxn>
                <a:cxn ang="0">
                  <a:pos x="connsiteX2" y="connsiteY2"/>
                </a:cxn>
                <a:cxn ang="0">
                  <a:pos x="connsiteX3" y="connsiteY3"/>
                </a:cxn>
              </a:cxnLst>
              <a:rect l="l" t="t" r="r" b="b"/>
              <a:pathLst>
                <a:path w="12090" h="18493">
                  <a:moveTo>
                    <a:pt x="9873" y="3292"/>
                  </a:moveTo>
                  <a:cubicBezTo>
                    <a:pt x="10542" y="7887"/>
                    <a:pt x="11211" y="12482"/>
                    <a:pt x="12091" y="18494"/>
                  </a:cubicBezTo>
                  <a:cubicBezTo>
                    <a:pt x="3867" y="14036"/>
                    <a:pt x="-219" y="8481"/>
                    <a:pt x="9" y="0"/>
                  </a:cubicBezTo>
                  <a:cubicBezTo>
                    <a:pt x="2747" y="2749"/>
                    <a:pt x="7336" y="-57"/>
                    <a:pt x="9873" y="3292"/>
                  </a:cubicBezTo>
                  <a:close/>
                </a:path>
              </a:pathLst>
            </a:custGeom>
            <a:grpFill/>
            <a:ln w="5715" cap="flat">
              <a:noFill/>
              <a:prstDash val="solid"/>
              <a:miter/>
            </a:ln>
          </p:spPr>
          <p:txBody>
            <a:bodyPr rtlCol="0" anchor="ctr"/>
            <a:lstStyle/>
            <a:p>
              <a:endParaRPr lang="zh-CN" altLang="en-US"/>
            </a:p>
          </p:txBody>
        </p:sp>
        <p:sp>
          <p:nvSpPr>
            <p:cNvPr id="3521" name="任意多边形: 形状 3520">
              <a:extLst>
                <a:ext uri="{FF2B5EF4-FFF2-40B4-BE49-F238E27FC236}">
                  <a16:creationId xmlns:a16="http://schemas.microsoft.com/office/drawing/2014/main" id="{13B70A11-4F7B-7F13-FD66-5D4CAC0BDF53}"/>
                </a:ext>
              </a:extLst>
            </p:cNvPr>
            <p:cNvSpPr/>
            <p:nvPr/>
          </p:nvSpPr>
          <p:spPr>
            <a:xfrm>
              <a:off x="7774809" y="611758"/>
              <a:ext cx="14620" cy="9549"/>
            </a:xfrm>
            <a:custGeom>
              <a:avLst/>
              <a:gdLst>
                <a:gd name="connsiteX0" fmla="*/ 13156 w 14620"/>
                <a:gd name="connsiteY0" fmla="*/ 8079 h 9549"/>
                <a:gd name="connsiteX1" fmla="*/ 3292 w 14620"/>
                <a:gd name="connsiteY1" fmla="*/ 8079 h 9549"/>
                <a:gd name="connsiteX2" fmla="*/ 12 w 14620"/>
                <a:gd name="connsiteY2" fmla="*/ 4787 h 9549"/>
                <a:gd name="connsiteX3" fmla="*/ 17 w 14620"/>
                <a:gd name="connsiteY3" fmla="*/ 4781 h 9549"/>
                <a:gd name="connsiteX4" fmla="*/ 0 w 14620"/>
                <a:gd name="connsiteY4" fmla="*/ 1501 h 9549"/>
                <a:gd name="connsiteX5" fmla="*/ 0 w 14620"/>
                <a:gd name="connsiteY5" fmla="*/ 1506 h 9549"/>
                <a:gd name="connsiteX6" fmla="*/ 13156 w 14620"/>
                <a:gd name="connsiteY6" fmla="*/ 1506 h 9549"/>
                <a:gd name="connsiteX7" fmla="*/ 13156 w 14620"/>
                <a:gd name="connsiteY7" fmla="*/ 1501 h 9549"/>
                <a:gd name="connsiteX8" fmla="*/ 13156 w 14620"/>
                <a:gd name="connsiteY8" fmla="*/ 8079 h 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20" h="9549">
                  <a:moveTo>
                    <a:pt x="13156" y="8079"/>
                  </a:moveTo>
                  <a:cubicBezTo>
                    <a:pt x="9864" y="11868"/>
                    <a:pt x="6578" y="7016"/>
                    <a:pt x="3292" y="8079"/>
                  </a:cubicBezTo>
                  <a:cubicBezTo>
                    <a:pt x="2275" y="6907"/>
                    <a:pt x="1177" y="5815"/>
                    <a:pt x="12" y="4787"/>
                  </a:cubicBezTo>
                  <a:lnTo>
                    <a:pt x="17" y="4781"/>
                  </a:lnTo>
                  <a:cubicBezTo>
                    <a:pt x="12" y="3689"/>
                    <a:pt x="6" y="2592"/>
                    <a:pt x="0" y="1501"/>
                  </a:cubicBezTo>
                  <a:lnTo>
                    <a:pt x="0" y="1506"/>
                  </a:lnTo>
                  <a:cubicBezTo>
                    <a:pt x="4383" y="-1917"/>
                    <a:pt x="8767" y="1575"/>
                    <a:pt x="13156" y="1506"/>
                  </a:cubicBezTo>
                  <a:cubicBezTo>
                    <a:pt x="13156" y="1506"/>
                    <a:pt x="13156" y="1501"/>
                    <a:pt x="13156" y="1501"/>
                  </a:cubicBezTo>
                  <a:cubicBezTo>
                    <a:pt x="15196" y="3689"/>
                    <a:pt x="15019" y="5884"/>
                    <a:pt x="13156" y="8079"/>
                  </a:cubicBezTo>
                  <a:close/>
                </a:path>
              </a:pathLst>
            </a:custGeom>
            <a:grpFill/>
            <a:ln w="5715" cap="flat">
              <a:noFill/>
              <a:prstDash val="solid"/>
              <a:miter/>
            </a:ln>
          </p:spPr>
          <p:txBody>
            <a:bodyPr rtlCol="0" anchor="ctr"/>
            <a:lstStyle/>
            <a:p>
              <a:endParaRPr lang="zh-CN" altLang="en-US"/>
            </a:p>
          </p:txBody>
        </p:sp>
        <p:sp>
          <p:nvSpPr>
            <p:cNvPr id="3522" name="任意多边形: 形状 3521">
              <a:extLst>
                <a:ext uri="{FF2B5EF4-FFF2-40B4-BE49-F238E27FC236}">
                  <a16:creationId xmlns:a16="http://schemas.microsoft.com/office/drawing/2014/main" id="{FC9E5D70-7DC6-4C3B-8042-2CC841E8A4EA}"/>
                </a:ext>
              </a:extLst>
            </p:cNvPr>
            <p:cNvSpPr/>
            <p:nvPr/>
          </p:nvSpPr>
          <p:spPr>
            <a:xfrm>
              <a:off x="8021797" y="839727"/>
              <a:ext cx="7493" cy="10366"/>
            </a:xfrm>
            <a:custGeom>
              <a:avLst/>
              <a:gdLst>
                <a:gd name="connsiteX0" fmla="*/ 2946 w 7493"/>
                <a:gd name="connsiteY0" fmla="*/ 10367 h 10366"/>
                <a:gd name="connsiteX1" fmla="*/ 615 w 7493"/>
                <a:gd name="connsiteY1" fmla="*/ 0 h 10366"/>
                <a:gd name="connsiteX2" fmla="*/ 2946 w 7493"/>
                <a:gd name="connsiteY2" fmla="*/ 10367 h 10366"/>
              </a:gdLst>
              <a:ahLst/>
              <a:cxnLst>
                <a:cxn ang="0">
                  <a:pos x="connsiteX0" y="connsiteY0"/>
                </a:cxn>
                <a:cxn ang="0">
                  <a:pos x="connsiteX1" y="connsiteY1"/>
                </a:cxn>
                <a:cxn ang="0">
                  <a:pos x="connsiteX2" y="connsiteY2"/>
                </a:cxn>
              </a:cxnLst>
              <a:rect l="l" t="t" r="r" b="b"/>
              <a:pathLst>
                <a:path w="7493" h="10366">
                  <a:moveTo>
                    <a:pt x="2946" y="10367"/>
                  </a:moveTo>
                  <a:cubicBezTo>
                    <a:pt x="1821" y="7041"/>
                    <a:pt x="-1317" y="4138"/>
                    <a:pt x="615" y="0"/>
                  </a:cubicBezTo>
                  <a:cubicBezTo>
                    <a:pt x="9353" y="5698"/>
                    <a:pt x="9353" y="5698"/>
                    <a:pt x="2946" y="10367"/>
                  </a:cubicBezTo>
                  <a:close/>
                </a:path>
              </a:pathLst>
            </a:custGeom>
            <a:grpFill/>
            <a:ln w="5715" cap="flat">
              <a:noFill/>
              <a:prstDash val="solid"/>
              <a:miter/>
            </a:ln>
          </p:spPr>
          <p:txBody>
            <a:bodyPr rtlCol="0" anchor="ctr"/>
            <a:lstStyle/>
            <a:p>
              <a:endParaRPr lang="zh-CN" altLang="en-US"/>
            </a:p>
          </p:txBody>
        </p:sp>
        <p:sp>
          <p:nvSpPr>
            <p:cNvPr id="3523" name="任意多边形: 形状 3522">
              <a:extLst>
                <a:ext uri="{FF2B5EF4-FFF2-40B4-BE49-F238E27FC236}">
                  <a16:creationId xmlns:a16="http://schemas.microsoft.com/office/drawing/2014/main" id="{13F74799-0B6D-7CEB-6F52-9097DC850423}"/>
                </a:ext>
              </a:extLst>
            </p:cNvPr>
            <p:cNvSpPr/>
            <p:nvPr/>
          </p:nvSpPr>
          <p:spPr>
            <a:xfrm>
              <a:off x="8052280" y="813586"/>
              <a:ext cx="7502" cy="13825"/>
            </a:xfrm>
            <a:custGeom>
              <a:avLst/>
              <a:gdLst>
                <a:gd name="connsiteX0" fmla="*/ 1827 w 7502"/>
                <a:gd name="connsiteY0" fmla="*/ 13826 h 13825"/>
                <a:gd name="connsiteX1" fmla="*/ 10 w 7502"/>
                <a:gd name="connsiteY1" fmla="*/ 9808 h 13825"/>
                <a:gd name="connsiteX2" fmla="*/ 3782 w 7502"/>
                <a:gd name="connsiteY2" fmla="*/ 13 h 13825"/>
                <a:gd name="connsiteX3" fmla="*/ 7142 w 7502"/>
                <a:gd name="connsiteY3" fmla="*/ 2813 h 13825"/>
                <a:gd name="connsiteX4" fmla="*/ 1827 w 7502"/>
                <a:gd name="connsiteY4" fmla="*/ 13826 h 1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02" h="13825">
                  <a:moveTo>
                    <a:pt x="1827" y="13826"/>
                  </a:moveTo>
                  <a:cubicBezTo>
                    <a:pt x="398" y="10722"/>
                    <a:pt x="-76" y="10202"/>
                    <a:pt x="10" y="9808"/>
                  </a:cubicBezTo>
                  <a:cubicBezTo>
                    <a:pt x="798" y="6345"/>
                    <a:pt x="873" y="2550"/>
                    <a:pt x="3782" y="13"/>
                  </a:cubicBezTo>
                  <a:cubicBezTo>
                    <a:pt x="3988" y="-165"/>
                    <a:pt x="6742" y="1578"/>
                    <a:pt x="7142" y="2813"/>
                  </a:cubicBezTo>
                  <a:cubicBezTo>
                    <a:pt x="8685" y="7516"/>
                    <a:pt x="4959" y="9562"/>
                    <a:pt x="1827" y="13826"/>
                  </a:cubicBezTo>
                  <a:close/>
                </a:path>
              </a:pathLst>
            </a:custGeom>
            <a:grpFill/>
            <a:ln w="5715" cap="flat">
              <a:noFill/>
              <a:prstDash val="solid"/>
              <a:miter/>
            </a:ln>
          </p:spPr>
          <p:txBody>
            <a:bodyPr rtlCol="0" anchor="ctr"/>
            <a:lstStyle/>
            <a:p>
              <a:endParaRPr lang="zh-CN" altLang="en-US"/>
            </a:p>
          </p:txBody>
        </p:sp>
        <p:sp>
          <p:nvSpPr>
            <p:cNvPr id="3524" name="任意多边形: 形状 3523">
              <a:extLst>
                <a:ext uri="{FF2B5EF4-FFF2-40B4-BE49-F238E27FC236}">
                  <a16:creationId xmlns:a16="http://schemas.microsoft.com/office/drawing/2014/main" id="{50392A3D-E45B-0A50-5582-2739613AE353}"/>
                </a:ext>
              </a:extLst>
            </p:cNvPr>
            <p:cNvSpPr/>
            <p:nvPr/>
          </p:nvSpPr>
          <p:spPr>
            <a:xfrm>
              <a:off x="7741925" y="531026"/>
              <a:ext cx="13155" cy="9906"/>
            </a:xfrm>
            <a:custGeom>
              <a:avLst/>
              <a:gdLst>
                <a:gd name="connsiteX0" fmla="*/ 13156 w 13155"/>
                <a:gd name="connsiteY0" fmla="*/ 9876 h 9906"/>
                <a:gd name="connsiteX1" fmla="*/ 0 w 13155"/>
                <a:gd name="connsiteY1" fmla="*/ 0 h 9906"/>
                <a:gd name="connsiteX2" fmla="*/ 13156 w 13155"/>
                <a:gd name="connsiteY2" fmla="*/ 9864 h 9906"/>
                <a:gd name="connsiteX3" fmla="*/ 13156 w 13155"/>
                <a:gd name="connsiteY3" fmla="*/ 9876 h 9906"/>
              </a:gdLst>
              <a:ahLst/>
              <a:cxnLst>
                <a:cxn ang="0">
                  <a:pos x="connsiteX0" y="connsiteY0"/>
                </a:cxn>
                <a:cxn ang="0">
                  <a:pos x="connsiteX1" y="connsiteY1"/>
                </a:cxn>
                <a:cxn ang="0">
                  <a:pos x="connsiteX2" y="connsiteY2"/>
                </a:cxn>
                <a:cxn ang="0">
                  <a:pos x="connsiteX3" y="connsiteY3"/>
                </a:cxn>
              </a:cxnLst>
              <a:rect l="l" t="t" r="r" b="b"/>
              <a:pathLst>
                <a:path w="13155" h="9906">
                  <a:moveTo>
                    <a:pt x="13156" y="9876"/>
                  </a:moveTo>
                  <a:cubicBezTo>
                    <a:pt x="6086" y="10167"/>
                    <a:pt x="474" y="8504"/>
                    <a:pt x="0" y="0"/>
                  </a:cubicBezTo>
                  <a:cubicBezTo>
                    <a:pt x="4801" y="2732"/>
                    <a:pt x="10744" y="3938"/>
                    <a:pt x="13156" y="9864"/>
                  </a:cubicBezTo>
                  <a:lnTo>
                    <a:pt x="13156" y="9876"/>
                  </a:lnTo>
                  <a:close/>
                </a:path>
              </a:pathLst>
            </a:custGeom>
            <a:grpFill/>
            <a:ln w="5715" cap="flat">
              <a:noFill/>
              <a:prstDash val="solid"/>
              <a:miter/>
            </a:ln>
          </p:spPr>
          <p:txBody>
            <a:bodyPr rtlCol="0" anchor="ctr"/>
            <a:lstStyle/>
            <a:p>
              <a:endParaRPr lang="zh-CN" altLang="en-US"/>
            </a:p>
          </p:txBody>
        </p:sp>
        <p:sp>
          <p:nvSpPr>
            <p:cNvPr id="3525" name="任意多边形: 形状 3524">
              <a:extLst>
                <a:ext uri="{FF2B5EF4-FFF2-40B4-BE49-F238E27FC236}">
                  <a16:creationId xmlns:a16="http://schemas.microsoft.com/office/drawing/2014/main" id="{D3E05627-1792-07B4-45A6-C017005C4C05}"/>
                </a:ext>
              </a:extLst>
            </p:cNvPr>
            <p:cNvSpPr/>
            <p:nvPr/>
          </p:nvSpPr>
          <p:spPr>
            <a:xfrm>
              <a:off x="7753114" y="515767"/>
              <a:ext cx="6303" cy="12938"/>
            </a:xfrm>
            <a:custGeom>
              <a:avLst/>
              <a:gdLst>
                <a:gd name="connsiteX0" fmla="*/ 3299 w 6303"/>
                <a:gd name="connsiteY0" fmla="*/ 0 h 12938"/>
                <a:gd name="connsiteX1" fmla="*/ 281 w 6303"/>
                <a:gd name="connsiteY1" fmla="*/ 12939 h 12938"/>
                <a:gd name="connsiteX2" fmla="*/ 3299 w 6303"/>
                <a:gd name="connsiteY2" fmla="*/ 0 h 12938"/>
              </a:gdLst>
              <a:ahLst/>
              <a:cxnLst>
                <a:cxn ang="0">
                  <a:pos x="connsiteX0" y="connsiteY0"/>
                </a:cxn>
                <a:cxn ang="0">
                  <a:pos x="connsiteX1" y="connsiteY1"/>
                </a:cxn>
                <a:cxn ang="0">
                  <a:pos x="connsiteX2" y="connsiteY2"/>
                </a:cxn>
              </a:cxnLst>
              <a:rect l="l" t="t" r="r" b="b"/>
              <a:pathLst>
                <a:path w="6303" h="12938">
                  <a:moveTo>
                    <a:pt x="3299" y="0"/>
                  </a:moveTo>
                  <a:cubicBezTo>
                    <a:pt x="6202" y="6709"/>
                    <a:pt x="9414" y="11841"/>
                    <a:pt x="281" y="12939"/>
                  </a:cubicBezTo>
                  <a:cubicBezTo>
                    <a:pt x="-913" y="8498"/>
                    <a:pt x="2007" y="5532"/>
                    <a:pt x="3299" y="0"/>
                  </a:cubicBezTo>
                  <a:close/>
                </a:path>
              </a:pathLst>
            </a:custGeom>
            <a:grpFill/>
            <a:ln w="5715" cap="flat">
              <a:noFill/>
              <a:prstDash val="solid"/>
              <a:miter/>
            </a:ln>
          </p:spPr>
          <p:txBody>
            <a:bodyPr rtlCol="0" anchor="ctr"/>
            <a:lstStyle/>
            <a:p>
              <a:endParaRPr lang="zh-CN" altLang="en-US"/>
            </a:p>
          </p:txBody>
        </p:sp>
        <p:sp>
          <p:nvSpPr>
            <p:cNvPr id="3526" name="任意多边形: 形状 3525">
              <a:extLst>
                <a:ext uri="{FF2B5EF4-FFF2-40B4-BE49-F238E27FC236}">
                  <a16:creationId xmlns:a16="http://schemas.microsoft.com/office/drawing/2014/main" id="{21ADD197-3711-109B-5448-4D29195F8E4D}"/>
                </a:ext>
              </a:extLst>
            </p:cNvPr>
            <p:cNvSpPr/>
            <p:nvPr/>
          </p:nvSpPr>
          <p:spPr>
            <a:xfrm>
              <a:off x="7552116" y="394930"/>
              <a:ext cx="6822" cy="8165"/>
            </a:xfrm>
            <a:custGeom>
              <a:avLst/>
              <a:gdLst>
                <a:gd name="connsiteX0" fmla="*/ 6792 w 6822"/>
                <a:gd name="connsiteY0" fmla="*/ 4896 h 8165"/>
                <a:gd name="connsiteX1" fmla="*/ 4460 w 6822"/>
                <a:gd name="connsiteY1" fmla="*/ 8165 h 8165"/>
                <a:gd name="connsiteX2" fmla="*/ 157 w 6822"/>
                <a:gd name="connsiteY2" fmla="*/ 2576 h 8165"/>
                <a:gd name="connsiteX3" fmla="*/ 2849 w 6822"/>
                <a:gd name="connsiteY3" fmla="*/ 221 h 8165"/>
                <a:gd name="connsiteX4" fmla="*/ 6792 w 6822"/>
                <a:gd name="connsiteY4" fmla="*/ 4896 h 81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2" h="8165">
                  <a:moveTo>
                    <a:pt x="6792" y="4896"/>
                  </a:moveTo>
                  <a:cubicBezTo>
                    <a:pt x="6192" y="5794"/>
                    <a:pt x="5301" y="8182"/>
                    <a:pt x="4460" y="8165"/>
                  </a:cubicBezTo>
                  <a:cubicBezTo>
                    <a:pt x="1197" y="8097"/>
                    <a:pt x="929" y="4839"/>
                    <a:pt x="157" y="2576"/>
                  </a:cubicBezTo>
                  <a:cubicBezTo>
                    <a:pt x="-466" y="736"/>
                    <a:pt x="832" y="-533"/>
                    <a:pt x="2849" y="221"/>
                  </a:cubicBezTo>
                  <a:cubicBezTo>
                    <a:pt x="4746" y="924"/>
                    <a:pt x="7118" y="1450"/>
                    <a:pt x="6792" y="4896"/>
                  </a:cubicBezTo>
                  <a:close/>
                </a:path>
              </a:pathLst>
            </a:custGeom>
            <a:grpFill/>
            <a:ln w="5715" cap="flat">
              <a:noFill/>
              <a:prstDash val="solid"/>
              <a:miter/>
            </a:ln>
          </p:spPr>
          <p:txBody>
            <a:bodyPr rtlCol="0" anchor="ctr"/>
            <a:lstStyle/>
            <a:p>
              <a:endParaRPr lang="zh-CN" altLang="en-US"/>
            </a:p>
          </p:txBody>
        </p:sp>
        <p:sp>
          <p:nvSpPr>
            <p:cNvPr id="3527" name="任意多边形: 形状 3526">
              <a:extLst>
                <a:ext uri="{FF2B5EF4-FFF2-40B4-BE49-F238E27FC236}">
                  <a16:creationId xmlns:a16="http://schemas.microsoft.com/office/drawing/2014/main" id="{2D9C2AAD-1D55-5222-7FAC-6985DE0D6BDF}"/>
                </a:ext>
              </a:extLst>
            </p:cNvPr>
            <p:cNvSpPr/>
            <p:nvPr/>
          </p:nvSpPr>
          <p:spPr>
            <a:xfrm>
              <a:off x="8060919" y="806235"/>
              <a:ext cx="7631" cy="10963"/>
            </a:xfrm>
            <a:custGeom>
              <a:avLst/>
              <a:gdLst>
                <a:gd name="connsiteX0" fmla="*/ 6578 w 7631"/>
                <a:gd name="connsiteY0" fmla="*/ 7678 h 10963"/>
                <a:gd name="connsiteX1" fmla="*/ 0 w 7631"/>
                <a:gd name="connsiteY1" fmla="*/ 10964 h 10963"/>
                <a:gd name="connsiteX2" fmla="*/ 0 w 7631"/>
                <a:gd name="connsiteY2" fmla="*/ 1094 h 10963"/>
                <a:gd name="connsiteX3" fmla="*/ 0 w 7631"/>
                <a:gd name="connsiteY3" fmla="*/ 1100 h 10963"/>
                <a:gd name="connsiteX4" fmla="*/ 6578 w 7631"/>
                <a:gd name="connsiteY4" fmla="*/ 7678 h 10963"/>
                <a:gd name="connsiteX5" fmla="*/ 6578 w 7631"/>
                <a:gd name="connsiteY5" fmla="*/ 7678 h 10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 h="10963">
                  <a:moveTo>
                    <a:pt x="6578" y="7678"/>
                  </a:moveTo>
                  <a:cubicBezTo>
                    <a:pt x="4384" y="8775"/>
                    <a:pt x="2195" y="9867"/>
                    <a:pt x="0" y="10964"/>
                  </a:cubicBezTo>
                  <a:cubicBezTo>
                    <a:pt x="0" y="7672"/>
                    <a:pt x="0" y="4386"/>
                    <a:pt x="0" y="1094"/>
                  </a:cubicBezTo>
                  <a:lnTo>
                    <a:pt x="0" y="1100"/>
                  </a:lnTo>
                  <a:cubicBezTo>
                    <a:pt x="7098" y="-1615"/>
                    <a:pt x="9127" y="740"/>
                    <a:pt x="6578" y="7678"/>
                  </a:cubicBezTo>
                  <a:lnTo>
                    <a:pt x="6578" y="7678"/>
                  </a:lnTo>
                  <a:close/>
                </a:path>
              </a:pathLst>
            </a:custGeom>
            <a:grpFill/>
            <a:ln w="5715" cap="flat">
              <a:noFill/>
              <a:prstDash val="solid"/>
              <a:miter/>
            </a:ln>
          </p:spPr>
          <p:txBody>
            <a:bodyPr rtlCol="0" anchor="ctr"/>
            <a:lstStyle/>
            <a:p>
              <a:endParaRPr lang="zh-CN" altLang="en-US"/>
            </a:p>
          </p:txBody>
        </p:sp>
        <p:sp>
          <p:nvSpPr>
            <p:cNvPr id="3528" name="任意多边形: 形状 3527">
              <a:extLst>
                <a:ext uri="{FF2B5EF4-FFF2-40B4-BE49-F238E27FC236}">
                  <a16:creationId xmlns:a16="http://schemas.microsoft.com/office/drawing/2014/main" id="{B40664F5-265B-97E1-5AED-3288374D12C5}"/>
                </a:ext>
              </a:extLst>
            </p:cNvPr>
            <p:cNvSpPr/>
            <p:nvPr/>
          </p:nvSpPr>
          <p:spPr>
            <a:xfrm>
              <a:off x="7755081" y="540890"/>
              <a:ext cx="4196" cy="5184"/>
            </a:xfrm>
            <a:custGeom>
              <a:avLst/>
              <a:gdLst>
                <a:gd name="connsiteX0" fmla="*/ 0 w 4196"/>
                <a:gd name="connsiteY0" fmla="*/ 0 h 5184"/>
                <a:gd name="connsiteX1" fmla="*/ 4195 w 4196"/>
                <a:gd name="connsiteY1" fmla="*/ 4001 h 5184"/>
                <a:gd name="connsiteX2" fmla="*/ 2395 w 4196"/>
                <a:gd name="connsiteY2" fmla="*/ 5166 h 5184"/>
                <a:gd name="connsiteX3" fmla="*/ 0 w 4196"/>
                <a:gd name="connsiteY3" fmla="*/ 17 h 5184"/>
                <a:gd name="connsiteX4" fmla="*/ 0 w 4196"/>
                <a:gd name="connsiteY4" fmla="*/ 0 h 5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6" h="5184">
                  <a:moveTo>
                    <a:pt x="0" y="0"/>
                  </a:moveTo>
                  <a:cubicBezTo>
                    <a:pt x="1898" y="823"/>
                    <a:pt x="3755" y="1755"/>
                    <a:pt x="4195" y="4001"/>
                  </a:cubicBezTo>
                  <a:cubicBezTo>
                    <a:pt x="4252" y="4286"/>
                    <a:pt x="2783" y="5332"/>
                    <a:pt x="2395" y="5166"/>
                  </a:cubicBezTo>
                  <a:cubicBezTo>
                    <a:pt x="172" y="4206"/>
                    <a:pt x="212" y="2017"/>
                    <a:pt x="0" y="17"/>
                  </a:cubicBezTo>
                  <a:lnTo>
                    <a:pt x="0" y="0"/>
                  </a:lnTo>
                  <a:close/>
                </a:path>
              </a:pathLst>
            </a:custGeom>
            <a:grpFill/>
            <a:ln w="5715" cap="flat">
              <a:noFill/>
              <a:prstDash val="solid"/>
              <a:miter/>
            </a:ln>
          </p:spPr>
          <p:txBody>
            <a:bodyPr rtlCol="0" anchor="ctr"/>
            <a:lstStyle/>
            <a:p>
              <a:endParaRPr lang="zh-CN" altLang="en-US"/>
            </a:p>
          </p:txBody>
        </p:sp>
        <p:sp>
          <p:nvSpPr>
            <p:cNvPr id="3529" name="任意多边形: 形状 3528">
              <a:extLst>
                <a:ext uri="{FF2B5EF4-FFF2-40B4-BE49-F238E27FC236}">
                  <a16:creationId xmlns:a16="http://schemas.microsoft.com/office/drawing/2014/main" id="{88AA4CD9-0FD3-8A2B-1488-F49EB102504D}"/>
                </a:ext>
              </a:extLst>
            </p:cNvPr>
            <p:cNvSpPr/>
            <p:nvPr/>
          </p:nvSpPr>
          <p:spPr>
            <a:xfrm>
              <a:off x="7996045" y="794173"/>
              <a:ext cx="3770" cy="5636"/>
            </a:xfrm>
            <a:custGeom>
              <a:avLst/>
              <a:gdLst>
                <a:gd name="connsiteX0" fmla="*/ 2392 w 3770"/>
                <a:gd name="connsiteY0" fmla="*/ 0 h 5636"/>
                <a:gd name="connsiteX1" fmla="*/ 2466 w 3770"/>
                <a:gd name="connsiteY1" fmla="*/ 5572 h 5636"/>
                <a:gd name="connsiteX2" fmla="*/ 975 w 3770"/>
                <a:gd name="connsiteY2" fmla="*/ 5155 h 5636"/>
                <a:gd name="connsiteX3" fmla="*/ 2392 w 3770"/>
                <a:gd name="connsiteY3" fmla="*/ 0 h 5636"/>
                <a:gd name="connsiteX4" fmla="*/ 2392 w 3770"/>
                <a:gd name="connsiteY4" fmla="*/ 0 h 56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0" h="5636">
                  <a:moveTo>
                    <a:pt x="2392" y="0"/>
                  </a:moveTo>
                  <a:cubicBezTo>
                    <a:pt x="2426" y="1875"/>
                    <a:pt x="5427" y="3720"/>
                    <a:pt x="2466" y="5572"/>
                  </a:cubicBezTo>
                  <a:cubicBezTo>
                    <a:pt x="2163" y="5766"/>
                    <a:pt x="1266" y="5492"/>
                    <a:pt x="975" y="5155"/>
                  </a:cubicBezTo>
                  <a:cubicBezTo>
                    <a:pt x="-1008" y="2812"/>
                    <a:pt x="323" y="1286"/>
                    <a:pt x="2392" y="0"/>
                  </a:cubicBezTo>
                  <a:lnTo>
                    <a:pt x="2392" y="0"/>
                  </a:lnTo>
                  <a:close/>
                </a:path>
              </a:pathLst>
            </a:custGeom>
            <a:grpFill/>
            <a:ln w="5715" cap="flat">
              <a:noFill/>
              <a:prstDash val="solid"/>
              <a:miter/>
            </a:ln>
          </p:spPr>
          <p:txBody>
            <a:bodyPr rtlCol="0" anchor="ctr"/>
            <a:lstStyle/>
            <a:p>
              <a:endParaRPr lang="zh-CN" altLang="en-US"/>
            </a:p>
          </p:txBody>
        </p:sp>
        <p:sp>
          <p:nvSpPr>
            <p:cNvPr id="3530" name="任意多边形: 形状 3529">
              <a:extLst>
                <a:ext uri="{FF2B5EF4-FFF2-40B4-BE49-F238E27FC236}">
                  <a16:creationId xmlns:a16="http://schemas.microsoft.com/office/drawing/2014/main" id="{F06135E3-DCD2-1823-1917-B32CD6BE081C}"/>
                </a:ext>
              </a:extLst>
            </p:cNvPr>
            <p:cNvSpPr/>
            <p:nvPr/>
          </p:nvSpPr>
          <p:spPr>
            <a:xfrm>
              <a:off x="7646559" y="488261"/>
              <a:ext cx="4308" cy="4309"/>
            </a:xfrm>
            <a:custGeom>
              <a:avLst/>
              <a:gdLst>
                <a:gd name="connsiteX0" fmla="*/ 0 w 4308"/>
                <a:gd name="connsiteY0" fmla="*/ 0 h 4309"/>
                <a:gd name="connsiteX1" fmla="*/ 4223 w 4308"/>
                <a:gd name="connsiteY1" fmla="*/ 3109 h 4309"/>
                <a:gd name="connsiteX2" fmla="*/ 3109 w 4308"/>
                <a:gd name="connsiteY2" fmla="*/ 4223 h 4309"/>
                <a:gd name="connsiteX3" fmla="*/ 0 w 4308"/>
                <a:gd name="connsiteY3" fmla="*/ 0 h 4309"/>
                <a:gd name="connsiteX4" fmla="*/ 0 w 4308"/>
                <a:gd name="connsiteY4" fmla="*/ 0 h 4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8" h="4309">
                  <a:moveTo>
                    <a:pt x="0" y="0"/>
                  </a:moveTo>
                  <a:cubicBezTo>
                    <a:pt x="1817" y="492"/>
                    <a:pt x="4858" y="-634"/>
                    <a:pt x="4223" y="3109"/>
                  </a:cubicBezTo>
                  <a:cubicBezTo>
                    <a:pt x="4149" y="3543"/>
                    <a:pt x="3543" y="4149"/>
                    <a:pt x="3109" y="4223"/>
                  </a:cubicBezTo>
                  <a:cubicBezTo>
                    <a:pt x="-629" y="4858"/>
                    <a:pt x="497" y="1817"/>
                    <a:pt x="0" y="0"/>
                  </a:cubicBezTo>
                  <a:lnTo>
                    <a:pt x="0" y="0"/>
                  </a:lnTo>
                  <a:close/>
                </a:path>
              </a:pathLst>
            </a:custGeom>
            <a:grpFill/>
            <a:ln w="5715" cap="flat">
              <a:noFill/>
              <a:prstDash val="solid"/>
              <a:miter/>
            </a:ln>
          </p:spPr>
          <p:txBody>
            <a:bodyPr rtlCol="0" anchor="ctr"/>
            <a:lstStyle/>
            <a:p>
              <a:endParaRPr lang="zh-CN" altLang="en-US"/>
            </a:p>
          </p:txBody>
        </p:sp>
        <p:sp>
          <p:nvSpPr>
            <p:cNvPr id="3531" name="任意多边形: 形状 3530">
              <a:extLst>
                <a:ext uri="{FF2B5EF4-FFF2-40B4-BE49-F238E27FC236}">
                  <a16:creationId xmlns:a16="http://schemas.microsoft.com/office/drawing/2014/main" id="{4F7A2F83-0DAF-2FEF-5BC6-955E98F21A97}"/>
                </a:ext>
              </a:extLst>
            </p:cNvPr>
            <p:cNvSpPr/>
            <p:nvPr/>
          </p:nvSpPr>
          <p:spPr>
            <a:xfrm>
              <a:off x="7440230" y="316296"/>
              <a:ext cx="1566" cy="1805"/>
            </a:xfrm>
            <a:custGeom>
              <a:avLst/>
              <a:gdLst>
                <a:gd name="connsiteX0" fmla="*/ 423 w 1566"/>
                <a:gd name="connsiteY0" fmla="*/ 0 h 1805"/>
                <a:gd name="connsiteX1" fmla="*/ 1566 w 1566"/>
                <a:gd name="connsiteY1" fmla="*/ 429 h 1805"/>
                <a:gd name="connsiteX2" fmla="*/ 1143 w 1566"/>
                <a:gd name="connsiteY2" fmla="*/ 1806 h 1805"/>
                <a:gd name="connsiteX3" fmla="*/ 0 w 1566"/>
                <a:gd name="connsiteY3" fmla="*/ 1377 h 1805"/>
                <a:gd name="connsiteX4" fmla="*/ 423 w 1566"/>
                <a:gd name="connsiteY4" fmla="*/ 0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 h="1805">
                  <a:moveTo>
                    <a:pt x="423" y="0"/>
                  </a:moveTo>
                  <a:cubicBezTo>
                    <a:pt x="823" y="143"/>
                    <a:pt x="1561" y="274"/>
                    <a:pt x="1566" y="429"/>
                  </a:cubicBezTo>
                  <a:cubicBezTo>
                    <a:pt x="1583" y="880"/>
                    <a:pt x="1304" y="1349"/>
                    <a:pt x="1143" y="1806"/>
                  </a:cubicBezTo>
                  <a:cubicBezTo>
                    <a:pt x="743" y="1663"/>
                    <a:pt x="6" y="1532"/>
                    <a:pt x="0" y="1377"/>
                  </a:cubicBezTo>
                  <a:cubicBezTo>
                    <a:pt x="-11" y="926"/>
                    <a:pt x="263" y="463"/>
                    <a:pt x="423" y="0"/>
                  </a:cubicBezTo>
                  <a:close/>
                </a:path>
              </a:pathLst>
            </a:custGeom>
            <a:grpFill/>
            <a:ln w="5715" cap="flat">
              <a:noFill/>
              <a:prstDash val="solid"/>
              <a:miter/>
            </a:ln>
          </p:spPr>
          <p:txBody>
            <a:bodyPr rtlCol="0" anchor="ctr"/>
            <a:lstStyle/>
            <a:p>
              <a:endParaRPr lang="zh-CN" altLang="en-US"/>
            </a:p>
          </p:txBody>
        </p:sp>
        <p:sp>
          <p:nvSpPr>
            <p:cNvPr id="3532" name="任意多边形: 形状 3531">
              <a:extLst>
                <a:ext uri="{FF2B5EF4-FFF2-40B4-BE49-F238E27FC236}">
                  <a16:creationId xmlns:a16="http://schemas.microsoft.com/office/drawing/2014/main" id="{BA4635CB-1F58-9C8E-9165-6826D6F8C67A}"/>
                </a:ext>
              </a:extLst>
            </p:cNvPr>
            <p:cNvSpPr/>
            <p:nvPr/>
          </p:nvSpPr>
          <p:spPr>
            <a:xfrm>
              <a:off x="7477646" y="410128"/>
              <a:ext cx="2428" cy="1587"/>
            </a:xfrm>
            <a:custGeom>
              <a:avLst/>
              <a:gdLst>
                <a:gd name="connsiteX0" fmla="*/ 2429 w 2428"/>
                <a:gd name="connsiteY0" fmla="*/ 934 h 1587"/>
                <a:gd name="connsiteX1" fmla="*/ 1137 w 2428"/>
                <a:gd name="connsiteY1" fmla="*/ 1585 h 1587"/>
                <a:gd name="connsiteX2" fmla="*/ 0 w 2428"/>
                <a:gd name="connsiteY2" fmla="*/ 711 h 1587"/>
                <a:gd name="connsiteX3" fmla="*/ 2429 w 2428"/>
                <a:gd name="connsiteY3" fmla="*/ 934 h 1587"/>
              </a:gdLst>
              <a:ahLst/>
              <a:cxnLst>
                <a:cxn ang="0">
                  <a:pos x="connsiteX0" y="connsiteY0"/>
                </a:cxn>
                <a:cxn ang="0">
                  <a:pos x="connsiteX1" y="connsiteY1"/>
                </a:cxn>
                <a:cxn ang="0">
                  <a:pos x="connsiteX2" y="connsiteY2"/>
                </a:cxn>
                <a:cxn ang="0">
                  <a:pos x="connsiteX3" y="connsiteY3"/>
                </a:cxn>
              </a:cxnLst>
              <a:rect l="l" t="t" r="r" b="b"/>
              <a:pathLst>
                <a:path w="2428" h="1587">
                  <a:moveTo>
                    <a:pt x="2429" y="934"/>
                  </a:moveTo>
                  <a:cubicBezTo>
                    <a:pt x="1995" y="1168"/>
                    <a:pt x="1543" y="1620"/>
                    <a:pt x="1137" y="1585"/>
                  </a:cubicBezTo>
                  <a:cubicBezTo>
                    <a:pt x="737" y="1551"/>
                    <a:pt x="377" y="1025"/>
                    <a:pt x="0" y="711"/>
                  </a:cubicBezTo>
                  <a:cubicBezTo>
                    <a:pt x="926" y="-306"/>
                    <a:pt x="1737" y="-232"/>
                    <a:pt x="2429" y="934"/>
                  </a:cubicBezTo>
                  <a:close/>
                </a:path>
              </a:pathLst>
            </a:custGeom>
            <a:grpFill/>
            <a:ln w="5715" cap="flat">
              <a:noFill/>
              <a:prstDash val="solid"/>
              <a:miter/>
            </a:ln>
          </p:spPr>
          <p:txBody>
            <a:bodyPr rtlCol="0" anchor="ctr"/>
            <a:lstStyle/>
            <a:p>
              <a:endParaRPr lang="zh-CN" altLang="en-US"/>
            </a:p>
          </p:txBody>
        </p:sp>
        <p:sp>
          <p:nvSpPr>
            <p:cNvPr id="3533" name="任意多边形: 形状 3532">
              <a:extLst>
                <a:ext uri="{FF2B5EF4-FFF2-40B4-BE49-F238E27FC236}">
                  <a16:creationId xmlns:a16="http://schemas.microsoft.com/office/drawing/2014/main" id="{E909B1D0-F407-B3F4-C927-6216BC6027C0}"/>
                </a:ext>
              </a:extLst>
            </p:cNvPr>
            <p:cNvSpPr/>
            <p:nvPr/>
          </p:nvSpPr>
          <p:spPr>
            <a:xfrm>
              <a:off x="7525622" y="487942"/>
              <a:ext cx="2562" cy="3621"/>
            </a:xfrm>
            <a:custGeom>
              <a:avLst/>
              <a:gdLst>
                <a:gd name="connsiteX0" fmla="*/ 2539 w 2562"/>
                <a:gd name="connsiteY0" fmla="*/ 3621 h 3621"/>
                <a:gd name="connsiteX1" fmla="*/ 179 w 2562"/>
                <a:gd name="connsiteY1" fmla="*/ 381 h 3621"/>
                <a:gd name="connsiteX2" fmla="*/ 2562 w 2562"/>
                <a:gd name="connsiteY2" fmla="*/ 3604 h 3621"/>
                <a:gd name="connsiteX3" fmla="*/ 2539 w 2562"/>
                <a:gd name="connsiteY3" fmla="*/ 3621 h 3621"/>
              </a:gdLst>
              <a:ahLst/>
              <a:cxnLst>
                <a:cxn ang="0">
                  <a:pos x="connsiteX0" y="connsiteY0"/>
                </a:cxn>
                <a:cxn ang="0">
                  <a:pos x="connsiteX1" y="connsiteY1"/>
                </a:cxn>
                <a:cxn ang="0">
                  <a:pos x="connsiteX2" y="connsiteY2"/>
                </a:cxn>
                <a:cxn ang="0">
                  <a:pos x="connsiteX3" y="connsiteY3"/>
                </a:cxn>
              </a:cxnLst>
              <a:rect l="l" t="t" r="r" b="b"/>
              <a:pathLst>
                <a:path w="2562" h="3621">
                  <a:moveTo>
                    <a:pt x="2539" y="3621"/>
                  </a:moveTo>
                  <a:cubicBezTo>
                    <a:pt x="1128" y="2890"/>
                    <a:pt x="-558" y="690"/>
                    <a:pt x="179" y="381"/>
                  </a:cubicBezTo>
                  <a:cubicBezTo>
                    <a:pt x="3911" y="-1179"/>
                    <a:pt x="1693" y="2484"/>
                    <a:pt x="2562" y="3604"/>
                  </a:cubicBezTo>
                  <a:lnTo>
                    <a:pt x="2539" y="3621"/>
                  </a:lnTo>
                  <a:close/>
                </a:path>
              </a:pathLst>
            </a:custGeom>
            <a:grpFill/>
            <a:ln w="5715" cap="flat">
              <a:noFill/>
              <a:prstDash val="solid"/>
              <a:miter/>
            </a:ln>
          </p:spPr>
          <p:txBody>
            <a:bodyPr rtlCol="0" anchor="ctr"/>
            <a:lstStyle/>
            <a:p>
              <a:endParaRPr lang="zh-CN" altLang="en-US"/>
            </a:p>
          </p:txBody>
        </p:sp>
        <p:sp>
          <p:nvSpPr>
            <p:cNvPr id="3534" name="任意多边形: 形状 3533">
              <a:extLst>
                <a:ext uri="{FF2B5EF4-FFF2-40B4-BE49-F238E27FC236}">
                  <a16:creationId xmlns:a16="http://schemas.microsoft.com/office/drawing/2014/main" id="{C85674AE-E59E-C7D5-0E70-8E729359E144}"/>
                </a:ext>
              </a:extLst>
            </p:cNvPr>
            <p:cNvSpPr/>
            <p:nvPr/>
          </p:nvSpPr>
          <p:spPr>
            <a:xfrm>
              <a:off x="7657172" y="494526"/>
              <a:ext cx="2542" cy="3604"/>
            </a:xfrm>
            <a:custGeom>
              <a:avLst/>
              <a:gdLst>
                <a:gd name="connsiteX0" fmla="*/ 2543 w 2542"/>
                <a:gd name="connsiteY0" fmla="*/ 3605 h 3604"/>
                <a:gd name="connsiteX1" fmla="*/ 177 w 2542"/>
                <a:gd name="connsiteY1" fmla="*/ 370 h 3604"/>
                <a:gd name="connsiteX2" fmla="*/ 2543 w 2542"/>
                <a:gd name="connsiteY2" fmla="*/ 3605 h 3604"/>
                <a:gd name="connsiteX3" fmla="*/ 2543 w 2542"/>
                <a:gd name="connsiteY3" fmla="*/ 3605 h 3604"/>
              </a:gdLst>
              <a:ahLst/>
              <a:cxnLst>
                <a:cxn ang="0">
                  <a:pos x="connsiteX0" y="connsiteY0"/>
                </a:cxn>
                <a:cxn ang="0">
                  <a:pos x="connsiteX1" y="connsiteY1"/>
                </a:cxn>
                <a:cxn ang="0">
                  <a:pos x="connsiteX2" y="connsiteY2"/>
                </a:cxn>
                <a:cxn ang="0">
                  <a:pos x="connsiteX3" y="connsiteY3"/>
                </a:cxn>
              </a:cxnLst>
              <a:rect l="l" t="t" r="r" b="b"/>
              <a:pathLst>
                <a:path w="2542" h="3604">
                  <a:moveTo>
                    <a:pt x="2543" y="3605"/>
                  </a:moveTo>
                  <a:cubicBezTo>
                    <a:pt x="1131" y="2879"/>
                    <a:pt x="-555" y="667"/>
                    <a:pt x="177" y="370"/>
                  </a:cubicBezTo>
                  <a:cubicBezTo>
                    <a:pt x="3920" y="-1162"/>
                    <a:pt x="1674" y="2485"/>
                    <a:pt x="2543" y="3605"/>
                  </a:cubicBezTo>
                  <a:lnTo>
                    <a:pt x="2543" y="3605"/>
                  </a:lnTo>
                  <a:close/>
                </a:path>
              </a:pathLst>
            </a:custGeom>
            <a:grpFill/>
            <a:ln w="5715" cap="flat">
              <a:noFill/>
              <a:prstDash val="solid"/>
              <a:miter/>
            </a:ln>
          </p:spPr>
          <p:txBody>
            <a:bodyPr rtlCol="0" anchor="ctr"/>
            <a:lstStyle/>
            <a:p>
              <a:endParaRPr lang="zh-CN" altLang="en-US"/>
            </a:p>
          </p:txBody>
        </p:sp>
        <p:sp>
          <p:nvSpPr>
            <p:cNvPr id="3535" name="任意多边形: 形状 3534">
              <a:extLst>
                <a:ext uri="{FF2B5EF4-FFF2-40B4-BE49-F238E27FC236}">
                  <a16:creationId xmlns:a16="http://schemas.microsoft.com/office/drawing/2014/main" id="{52C0936A-0A1E-2F90-4E0C-42754829ADBA}"/>
                </a:ext>
              </a:extLst>
            </p:cNvPr>
            <p:cNvSpPr/>
            <p:nvPr/>
          </p:nvSpPr>
          <p:spPr>
            <a:xfrm>
              <a:off x="7739393" y="526836"/>
              <a:ext cx="2537" cy="4189"/>
            </a:xfrm>
            <a:custGeom>
              <a:avLst/>
              <a:gdLst>
                <a:gd name="connsiteX0" fmla="*/ 297 w 2537"/>
                <a:gd name="connsiteY0" fmla="*/ 2304 h 4189"/>
                <a:gd name="connsiteX1" fmla="*/ 1337 w 2537"/>
                <a:gd name="connsiteY1" fmla="*/ 1 h 4189"/>
                <a:gd name="connsiteX2" fmla="*/ 2178 w 2537"/>
                <a:gd name="connsiteY2" fmla="*/ 1178 h 4189"/>
                <a:gd name="connsiteX3" fmla="*/ 2538 w 2537"/>
                <a:gd name="connsiteY3" fmla="*/ 4190 h 4189"/>
                <a:gd name="connsiteX4" fmla="*/ 297 w 2537"/>
                <a:gd name="connsiteY4" fmla="*/ 2304 h 4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9">
                  <a:moveTo>
                    <a:pt x="297" y="2304"/>
                  </a:moveTo>
                  <a:cubicBezTo>
                    <a:pt x="-320" y="1001"/>
                    <a:pt x="23" y="167"/>
                    <a:pt x="1337" y="1"/>
                  </a:cubicBezTo>
                  <a:cubicBezTo>
                    <a:pt x="1577" y="-28"/>
                    <a:pt x="2075" y="721"/>
                    <a:pt x="2178" y="1178"/>
                  </a:cubicBezTo>
                  <a:cubicBezTo>
                    <a:pt x="2395" y="2161"/>
                    <a:pt x="2429" y="3184"/>
                    <a:pt x="2538" y="4190"/>
                  </a:cubicBezTo>
                  <a:cubicBezTo>
                    <a:pt x="1772" y="3544"/>
                    <a:pt x="1006" y="2904"/>
                    <a:pt x="297" y="2304"/>
                  </a:cubicBezTo>
                  <a:close/>
                </a:path>
              </a:pathLst>
            </a:custGeom>
            <a:grpFill/>
            <a:ln w="5715" cap="flat">
              <a:noFill/>
              <a:prstDash val="solid"/>
              <a:miter/>
            </a:ln>
          </p:spPr>
          <p:txBody>
            <a:bodyPr rtlCol="0" anchor="ctr"/>
            <a:lstStyle/>
            <a:p>
              <a:endParaRPr lang="zh-CN" altLang="en-US"/>
            </a:p>
          </p:txBody>
        </p:sp>
        <p:sp>
          <p:nvSpPr>
            <p:cNvPr id="3536" name="任意多边形: 形状 3535">
              <a:extLst>
                <a:ext uri="{FF2B5EF4-FFF2-40B4-BE49-F238E27FC236}">
                  <a16:creationId xmlns:a16="http://schemas.microsoft.com/office/drawing/2014/main" id="{8D3E870A-691B-9930-E683-A33F412213AB}"/>
                </a:ext>
              </a:extLst>
            </p:cNvPr>
            <p:cNvSpPr/>
            <p:nvPr/>
          </p:nvSpPr>
          <p:spPr>
            <a:xfrm>
              <a:off x="7774815" y="579409"/>
              <a:ext cx="2511" cy="4246"/>
            </a:xfrm>
            <a:custGeom>
              <a:avLst/>
              <a:gdLst>
                <a:gd name="connsiteX0" fmla="*/ 0 w 2511"/>
                <a:gd name="connsiteY0" fmla="*/ 4246 h 4246"/>
                <a:gd name="connsiteX1" fmla="*/ 1206 w 2511"/>
                <a:gd name="connsiteY1" fmla="*/ 0 h 4246"/>
                <a:gd name="connsiteX2" fmla="*/ 0 w 2511"/>
                <a:gd name="connsiteY2" fmla="*/ 4246 h 4246"/>
                <a:gd name="connsiteX3" fmla="*/ 0 w 2511"/>
                <a:gd name="connsiteY3" fmla="*/ 4246 h 4246"/>
              </a:gdLst>
              <a:ahLst/>
              <a:cxnLst>
                <a:cxn ang="0">
                  <a:pos x="connsiteX0" y="connsiteY0"/>
                </a:cxn>
                <a:cxn ang="0">
                  <a:pos x="connsiteX1" y="connsiteY1"/>
                </a:cxn>
                <a:cxn ang="0">
                  <a:pos x="connsiteX2" y="connsiteY2"/>
                </a:cxn>
                <a:cxn ang="0">
                  <a:pos x="connsiteX3" y="connsiteY3"/>
                </a:cxn>
              </a:cxnLst>
              <a:rect l="l" t="t" r="r" b="b"/>
              <a:pathLst>
                <a:path w="2511" h="4246">
                  <a:moveTo>
                    <a:pt x="0" y="4246"/>
                  </a:moveTo>
                  <a:cubicBezTo>
                    <a:pt x="406" y="2829"/>
                    <a:pt x="806" y="1417"/>
                    <a:pt x="1206" y="0"/>
                  </a:cubicBezTo>
                  <a:cubicBezTo>
                    <a:pt x="4212" y="2389"/>
                    <a:pt x="1257" y="3075"/>
                    <a:pt x="0" y="4246"/>
                  </a:cubicBezTo>
                  <a:lnTo>
                    <a:pt x="0" y="4246"/>
                  </a:lnTo>
                  <a:close/>
                </a:path>
              </a:pathLst>
            </a:custGeom>
            <a:grpFill/>
            <a:ln w="5715" cap="flat">
              <a:noFill/>
              <a:prstDash val="solid"/>
              <a:miter/>
            </a:ln>
          </p:spPr>
          <p:txBody>
            <a:bodyPr rtlCol="0" anchor="ctr"/>
            <a:lstStyle/>
            <a:p>
              <a:endParaRPr lang="zh-CN" altLang="en-US"/>
            </a:p>
          </p:txBody>
        </p:sp>
        <p:sp>
          <p:nvSpPr>
            <p:cNvPr id="3537" name="任意多边形: 形状 3536">
              <a:extLst>
                <a:ext uri="{FF2B5EF4-FFF2-40B4-BE49-F238E27FC236}">
                  <a16:creationId xmlns:a16="http://schemas.microsoft.com/office/drawing/2014/main" id="{1259457D-7960-7AD5-9D5E-EAB9F01F56E7}"/>
                </a:ext>
              </a:extLst>
            </p:cNvPr>
            <p:cNvSpPr/>
            <p:nvPr/>
          </p:nvSpPr>
          <p:spPr>
            <a:xfrm>
              <a:off x="7978703" y="728388"/>
              <a:ext cx="6577" cy="3297"/>
            </a:xfrm>
            <a:custGeom>
              <a:avLst/>
              <a:gdLst>
                <a:gd name="connsiteX0" fmla="*/ 0 w 6577"/>
                <a:gd name="connsiteY0" fmla="*/ 0 h 3297"/>
                <a:gd name="connsiteX1" fmla="*/ 6578 w 6577"/>
                <a:gd name="connsiteY1" fmla="*/ 3286 h 3297"/>
                <a:gd name="connsiteX2" fmla="*/ 6578 w 6577"/>
                <a:gd name="connsiteY2" fmla="*/ 3298 h 3297"/>
                <a:gd name="connsiteX3" fmla="*/ 0 w 6577"/>
                <a:gd name="connsiteY3" fmla="*/ 0 h 3297"/>
              </a:gdLst>
              <a:ahLst/>
              <a:cxnLst>
                <a:cxn ang="0">
                  <a:pos x="connsiteX0" y="connsiteY0"/>
                </a:cxn>
                <a:cxn ang="0">
                  <a:pos x="connsiteX1" y="connsiteY1"/>
                </a:cxn>
                <a:cxn ang="0">
                  <a:pos x="connsiteX2" y="connsiteY2"/>
                </a:cxn>
                <a:cxn ang="0">
                  <a:pos x="connsiteX3" y="connsiteY3"/>
                </a:cxn>
              </a:cxnLst>
              <a:rect l="l" t="t" r="r" b="b"/>
              <a:pathLst>
                <a:path w="6577" h="3297">
                  <a:moveTo>
                    <a:pt x="0" y="0"/>
                  </a:moveTo>
                  <a:cubicBezTo>
                    <a:pt x="2709" y="63"/>
                    <a:pt x="5161" y="640"/>
                    <a:pt x="6578" y="3286"/>
                  </a:cubicBezTo>
                  <a:lnTo>
                    <a:pt x="6578" y="3298"/>
                  </a:lnTo>
                  <a:cubicBezTo>
                    <a:pt x="3869" y="3229"/>
                    <a:pt x="1423" y="2646"/>
                    <a:pt x="0" y="0"/>
                  </a:cubicBezTo>
                  <a:close/>
                </a:path>
              </a:pathLst>
            </a:custGeom>
            <a:grpFill/>
            <a:ln w="5715" cap="flat">
              <a:noFill/>
              <a:prstDash val="solid"/>
              <a:miter/>
            </a:ln>
          </p:spPr>
          <p:txBody>
            <a:bodyPr rtlCol="0" anchor="ctr"/>
            <a:lstStyle/>
            <a:p>
              <a:endParaRPr lang="zh-CN" altLang="en-US"/>
            </a:p>
          </p:txBody>
        </p:sp>
        <p:sp>
          <p:nvSpPr>
            <p:cNvPr id="3538" name="任意多边形: 形状 3537">
              <a:extLst>
                <a:ext uri="{FF2B5EF4-FFF2-40B4-BE49-F238E27FC236}">
                  <a16:creationId xmlns:a16="http://schemas.microsoft.com/office/drawing/2014/main" id="{4A0B6494-1C47-68AB-365B-70477DF39940}"/>
                </a:ext>
              </a:extLst>
            </p:cNvPr>
            <p:cNvSpPr/>
            <p:nvPr/>
          </p:nvSpPr>
          <p:spPr>
            <a:xfrm>
              <a:off x="8000436" y="786204"/>
              <a:ext cx="1287" cy="1390"/>
            </a:xfrm>
            <a:custGeom>
              <a:avLst/>
              <a:gdLst>
                <a:gd name="connsiteX0" fmla="*/ 1287 w 1287"/>
                <a:gd name="connsiteY0" fmla="*/ 1391 h 1390"/>
                <a:gd name="connsiteX1" fmla="*/ 1 w 1287"/>
                <a:gd name="connsiteY1" fmla="*/ 659 h 1390"/>
                <a:gd name="connsiteX2" fmla="*/ 1287 w 1287"/>
                <a:gd name="connsiteY2" fmla="*/ 1391 h 1390"/>
                <a:gd name="connsiteX3" fmla="*/ 1287 w 1287"/>
                <a:gd name="connsiteY3" fmla="*/ 1391 h 1390"/>
              </a:gdLst>
              <a:ahLst/>
              <a:cxnLst>
                <a:cxn ang="0">
                  <a:pos x="connsiteX0" y="connsiteY0"/>
                </a:cxn>
                <a:cxn ang="0">
                  <a:pos x="connsiteX1" y="connsiteY1"/>
                </a:cxn>
                <a:cxn ang="0">
                  <a:pos x="connsiteX2" y="connsiteY2"/>
                </a:cxn>
                <a:cxn ang="0">
                  <a:pos x="connsiteX3" y="connsiteY3"/>
                </a:cxn>
              </a:cxnLst>
              <a:rect l="l" t="t" r="r" b="b"/>
              <a:pathLst>
                <a:path w="1287" h="1390">
                  <a:moveTo>
                    <a:pt x="1287" y="1391"/>
                  </a:moveTo>
                  <a:cubicBezTo>
                    <a:pt x="835" y="1140"/>
                    <a:pt x="-33" y="797"/>
                    <a:pt x="1" y="659"/>
                  </a:cubicBezTo>
                  <a:cubicBezTo>
                    <a:pt x="241" y="-426"/>
                    <a:pt x="744" y="-164"/>
                    <a:pt x="1287" y="1391"/>
                  </a:cubicBezTo>
                  <a:lnTo>
                    <a:pt x="1287" y="1391"/>
                  </a:lnTo>
                  <a:close/>
                </a:path>
              </a:pathLst>
            </a:custGeom>
            <a:grpFill/>
            <a:ln w="5715" cap="flat">
              <a:noFill/>
              <a:prstDash val="solid"/>
              <a:miter/>
            </a:ln>
          </p:spPr>
          <p:txBody>
            <a:bodyPr rtlCol="0" anchor="ctr"/>
            <a:lstStyle/>
            <a:p>
              <a:endParaRPr lang="zh-CN" altLang="en-US"/>
            </a:p>
          </p:txBody>
        </p:sp>
        <p:sp>
          <p:nvSpPr>
            <p:cNvPr id="3539" name="任意多边形: 形状 3538">
              <a:extLst>
                <a:ext uri="{FF2B5EF4-FFF2-40B4-BE49-F238E27FC236}">
                  <a16:creationId xmlns:a16="http://schemas.microsoft.com/office/drawing/2014/main" id="{9E0ECB38-89BF-6D9D-5CFE-68E4E8CAEF5D}"/>
                </a:ext>
              </a:extLst>
            </p:cNvPr>
            <p:cNvSpPr/>
            <p:nvPr/>
          </p:nvSpPr>
          <p:spPr>
            <a:xfrm>
              <a:off x="7865535" y="625055"/>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540" name="任意多边形: 形状 3539">
              <a:extLst>
                <a:ext uri="{FF2B5EF4-FFF2-40B4-BE49-F238E27FC236}">
                  <a16:creationId xmlns:a16="http://schemas.microsoft.com/office/drawing/2014/main" id="{DA1EB6EC-8AA9-AA46-7140-4801933FAAAE}"/>
                </a:ext>
              </a:extLst>
            </p:cNvPr>
            <p:cNvSpPr/>
            <p:nvPr/>
          </p:nvSpPr>
          <p:spPr>
            <a:xfrm>
              <a:off x="7773529" y="611871"/>
              <a:ext cx="1286" cy="1388"/>
            </a:xfrm>
            <a:custGeom>
              <a:avLst/>
              <a:gdLst>
                <a:gd name="connsiteX0" fmla="*/ 1286 w 1286"/>
                <a:gd name="connsiteY0" fmla="*/ 1388 h 1388"/>
                <a:gd name="connsiteX1" fmla="*/ 1 w 1286"/>
                <a:gd name="connsiteY1" fmla="*/ 657 h 1388"/>
                <a:gd name="connsiteX2" fmla="*/ 1286 w 1286"/>
                <a:gd name="connsiteY2" fmla="*/ 1388 h 1388"/>
                <a:gd name="connsiteX3" fmla="*/ 1286 w 1286"/>
                <a:gd name="connsiteY3" fmla="*/ 1388 h 1388"/>
              </a:gdLst>
              <a:ahLst/>
              <a:cxnLst>
                <a:cxn ang="0">
                  <a:pos x="connsiteX0" y="connsiteY0"/>
                </a:cxn>
                <a:cxn ang="0">
                  <a:pos x="connsiteX1" y="connsiteY1"/>
                </a:cxn>
                <a:cxn ang="0">
                  <a:pos x="connsiteX2" y="connsiteY2"/>
                </a:cxn>
                <a:cxn ang="0">
                  <a:pos x="connsiteX3" y="connsiteY3"/>
                </a:cxn>
              </a:cxnLst>
              <a:rect l="l" t="t" r="r" b="b"/>
              <a:pathLst>
                <a:path w="1286" h="1388">
                  <a:moveTo>
                    <a:pt x="1286" y="1388"/>
                  </a:moveTo>
                  <a:cubicBezTo>
                    <a:pt x="835" y="1143"/>
                    <a:pt x="-28" y="800"/>
                    <a:pt x="1" y="657"/>
                  </a:cubicBezTo>
                  <a:cubicBezTo>
                    <a:pt x="235" y="-423"/>
                    <a:pt x="744" y="-166"/>
                    <a:pt x="1286" y="1388"/>
                  </a:cubicBezTo>
                  <a:lnTo>
                    <a:pt x="1286" y="1388"/>
                  </a:lnTo>
                  <a:close/>
                </a:path>
              </a:pathLst>
            </a:custGeom>
            <a:grpFill/>
            <a:ln w="5715" cap="flat">
              <a:noFill/>
              <a:prstDash val="solid"/>
              <a:miter/>
            </a:ln>
          </p:spPr>
          <p:txBody>
            <a:bodyPr rtlCol="0" anchor="ctr"/>
            <a:lstStyle/>
            <a:p>
              <a:endParaRPr lang="zh-CN" altLang="en-US"/>
            </a:p>
          </p:txBody>
        </p:sp>
        <p:sp>
          <p:nvSpPr>
            <p:cNvPr id="3541" name="任意多边形: 形状 3540">
              <a:extLst>
                <a:ext uri="{FF2B5EF4-FFF2-40B4-BE49-F238E27FC236}">
                  <a16:creationId xmlns:a16="http://schemas.microsoft.com/office/drawing/2014/main" id="{B63F27C9-5692-1614-F11E-1901EDA17D18}"/>
                </a:ext>
              </a:extLst>
            </p:cNvPr>
            <p:cNvSpPr/>
            <p:nvPr/>
          </p:nvSpPr>
          <p:spPr>
            <a:xfrm>
              <a:off x="7712333" y="575785"/>
              <a:ext cx="1395" cy="1292"/>
            </a:xfrm>
            <a:custGeom>
              <a:avLst/>
              <a:gdLst>
                <a:gd name="connsiteX0" fmla="*/ 0 w 1395"/>
                <a:gd name="connsiteY0" fmla="*/ 1292 h 1292"/>
                <a:gd name="connsiteX1" fmla="*/ 731 w 1395"/>
                <a:gd name="connsiteY1" fmla="*/ 1 h 1292"/>
                <a:gd name="connsiteX2" fmla="*/ 0 w 1395"/>
                <a:gd name="connsiteY2" fmla="*/ 1292 h 1292"/>
                <a:gd name="connsiteX3" fmla="*/ 0 w 1395"/>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5" h="1292">
                  <a:moveTo>
                    <a:pt x="0" y="1292"/>
                  </a:moveTo>
                  <a:cubicBezTo>
                    <a:pt x="251" y="841"/>
                    <a:pt x="589" y="-28"/>
                    <a:pt x="731" y="1"/>
                  </a:cubicBezTo>
                  <a:cubicBezTo>
                    <a:pt x="1823" y="241"/>
                    <a:pt x="1560" y="744"/>
                    <a:pt x="0" y="1292"/>
                  </a:cubicBezTo>
                  <a:lnTo>
                    <a:pt x="0" y="1292"/>
                  </a:lnTo>
                  <a:close/>
                </a:path>
              </a:pathLst>
            </a:custGeom>
            <a:grpFill/>
            <a:ln w="5715" cap="flat">
              <a:noFill/>
              <a:prstDash val="solid"/>
              <a:miter/>
            </a:ln>
          </p:spPr>
          <p:txBody>
            <a:bodyPr rtlCol="0" anchor="ctr"/>
            <a:lstStyle/>
            <a:p>
              <a:endParaRPr lang="zh-CN" altLang="en-US"/>
            </a:p>
          </p:txBody>
        </p:sp>
        <p:sp>
          <p:nvSpPr>
            <p:cNvPr id="3542" name="任意多边形: 形状 3541">
              <a:extLst>
                <a:ext uri="{FF2B5EF4-FFF2-40B4-BE49-F238E27FC236}">
                  <a16:creationId xmlns:a16="http://schemas.microsoft.com/office/drawing/2014/main" id="{3A35293E-567A-8D04-D509-A51CD83ADAD4}"/>
                </a:ext>
              </a:extLst>
            </p:cNvPr>
            <p:cNvSpPr/>
            <p:nvPr/>
          </p:nvSpPr>
          <p:spPr>
            <a:xfrm>
              <a:off x="7528167" y="491541"/>
              <a:ext cx="3297" cy="3297"/>
            </a:xfrm>
            <a:custGeom>
              <a:avLst/>
              <a:gdLst>
                <a:gd name="connsiteX0" fmla="*/ 23 w 3297"/>
                <a:gd name="connsiteY0" fmla="*/ 0 h 3297"/>
                <a:gd name="connsiteX1" fmla="*/ 3297 w 3297"/>
                <a:gd name="connsiteY1" fmla="*/ 3298 h 3297"/>
                <a:gd name="connsiteX2" fmla="*/ 3297 w 3297"/>
                <a:gd name="connsiteY2" fmla="*/ 3298 h 3297"/>
                <a:gd name="connsiteX3" fmla="*/ 0 w 3297"/>
                <a:gd name="connsiteY3" fmla="*/ 17 h 3297"/>
                <a:gd name="connsiteX4" fmla="*/ 23 w 3297"/>
                <a:gd name="connsiteY4" fmla="*/ 0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3297">
                  <a:moveTo>
                    <a:pt x="23" y="0"/>
                  </a:moveTo>
                  <a:cubicBezTo>
                    <a:pt x="1114" y="1097"/>
                    <a:pt x="2206" y="2200"/>
                    <a:pt x="3297" y="3298"/>
                  </a:cubicBezTo>
                  <a:lnTo>
                    <a:pt x="3297" y="3298"/>
                  </a:lnTo>
                  <a:cubicBezTo>
                    <a:pt x="2200" y="2206"/>
                    <a:pt x="1097" y="1109"/>
                    <a:pt x="0" y="17"/>
                  </a:cubicBezTo>
                  <a:lnTo>
                    <a:pt x="23" y="0"/>
                  </a:lnTo>
                  <a:close/>
                </a:path>
              </a:pathLst>
            </a:custGeom>
            <a:grpFill/>
            <a:ln w="5715" cap="flat">
              <a:noFill/>
              <a:prstDash val="solid"/>
              <a:miter/>
            </a:ln>
          </p:spPr>
          <p:txBody>
            <a:bodyPr rtlCol="0" anchor="ctr"/>
            <a:lstStyle/>
            <a:p>
              <a:endParaRPr lang="zh-CN" altLang="en-US"/>
            </a:p>
          </p:txBody>
        </p:sp>
        <p:sp>
          <p:nvSpPr>
            <p:cNvPr id="3543" name="任意多边形: 形状 3542">
              <a:extLst>
                <a:ext uri="{FF2B5EF4-FFF2-40B4-BE49-F238E27FC236}">
                  <a16:creationId xmlns:a16="http://schemas.microsoft.com/office/drawing/2014/main" id="{ABE878C2-9B8D-4ECA-65B0-499009D7C964}"/>
                </a:ext>
              </a:extLst>
            </p:cNvPr>
            <p:cNvSpPr/>
            <p:nvPr/>
          </p:nvSpPr>
          <p:spPr>
            <a:xfrm>
              <a:off x="7709058" y="484980"/>
              <a:ext cx="3257" cy="3274"/>
            </a:xfrm>
            <a:custGeom>
              <a:avLst/>
              <a:gdLst>
                <a:gd name="connsiteX0" fmla="*/ 0 w 3257"/>
                <a:gd name="connsiteY0" fmla="*/ 0 h 3274"/>
                <a:gd name="connsiteX1" fmla="*/ 3258 w 3257"/>
                <a:gd name="connsiteY1" fmla="*/ 3275 h 3274"/>
                <a:gd name="connsiteX2" fmla="*/ 0 w 3257"/>
                <a:gd name="connsiteY2" fmla="*/ 0 h 3274"/>
              </a:gdLst>
              <a:ahLst/>
              <a:cxnLst>
                <a:cxn ang="0">
                  <a:pos x="connsiteX0" y="connsiteY0"/>
                </a:cxn>
                <a:cxn ang="0">
                  <a:pos x="connsiteX1" y="connsiteY1"/>
                </a:cxn>
                <a:cxn ang="0">
                  <a:pos x="connsiteX2" y="connsiteY2"/>
                </a:cxn>
              </a:cxnLst>
              <a:rect l="l" t="t" r="r" b="b"/>
              <a:pathLst>
                <a:path w="3257" h="3274">
                  <a:moveTo>
                    <a:pt x="0" y="0"/>
                  </a:moveTo>
                  <a:cubicBezTo>
                    <a:pt x="1086" y="1092"/>
                    <a:pt x="2172" y="2183"/>
                    <a:pt x="3258" y="3275"/>
                  </a:cubicBezTo>
                  <a:cubicBezTo>
                    <a:pt x="2172" y="2189"/>
                    <a:pt x="1086" y="1097"/>
                    <a:pt x="0" y="0"/>
                  </a:cubicBezTo>
                  <a:close/>
                </a:path>
              </a:pathLst>
            </a:custGeom>
            <a:grpFill/>
            <a:ln w="5715" cap="flat">
              <a:noFill/>
              <a:prstDash val="solid"/>
              <a:miter/>
            </a:ln>
          </p:spPr>
          <p:txBody>
            <a:bodyPr rtlCol="0" anchor="ctr"/>
            <a:lstStyle/>
            <a:p>
              <a:endParaRPr lang="zh-CN" altLang="en-US"/>
            </a:p>
          </p:txBody>
        </p:sp>
        <p:sp>
          <p:nvSpPr>
            <p:cNvPr id="3544" name="任意多边形: 形状 3543">
              <a:extLst>
                <a:ext uri="{FF2B5EF4-FFF2-40B4-BE49-F238E27FC236}">
                  <a16:creationId xmlns:a16="http://schemas.microsoft.com/office/drawing/2014/main" id="{1F0FCF39-3878-08B2-7734-85A90F54A9EF}"/>
                </a:ext>
              </a:extLst>
            </p:cNvPr>
            <p:cNvSpPr/>
            <p:nvPr/>
          </p:nvSpPr>
          <p:spPr>
            <a:xfrm>
              <a:off x="7632116" y="486868"/>
              <a:ext cx="1286" cy="1398"/>
            </a:xfrm>
            <a:custGeom>
              <a:avLst/>
              <a:gdLst>
                <a:gd name="connsiteX0" fmla="*/ 1287 w 1286"/>
                <a:gd name="connsiteY0" fmla="*/ 1399 h 1398"/>
                <a:gd name="connsiteX1" fmla="*/ 1 w 1286"/>
                <a:gd name="connsiteY1" fmla="*/ 661 h 1398"/>
                <a:gd name="connsiteX2" fmla="*/ 1287 w 1286"/>
                <a:gd name="connsiteY2" fmla="*/ 1387 h 1398"/>
                <a:gd name="connsiteX3" fmla="*/ 1287 w 1286"/>
                <a:gd name="connsiteY3" fmla="*/ 1399 h 1398"/>
              </a:gdLst>
              <a:ahLst/>
              <a:cxnLst>
                <a:cxn ang="0">
                  <a:pos x="connsiteX0" y="connsiteY0"/>
                </a:cxn>
                <a:cxn ang="0">
                  <a:pos x="connsiteX1" y="connsiteY1"/>
                </a:cxn>
                <a:cxn ang="0">
                  <a:pos x="connsiteX2" y="connsiteY2"/>
                </a:cxn>
                <a:cxn ang="0">
                  <a:pos x="connsiteX3" y="connsiteY3"/>
                </a:cxn>
              </a:cxnLst>
              <a:rect l="l" t="t" r="r" b="b"/>
              <a:pathLst>
                <a:path w="1286" h="1398">
                  <a:moveTo>
                    <a:pt x="1287" y="1399"/>
                  </a:moveTo>
                  <a:cubicBezTo>
                    <a:pt x="835" y="1147"/>
                    <a:pt x="-28" y="810"/>
                    <a:pt x="1" y="661"/>
                  </a:cubicBezTo>
                  <a:cubicBezTo>
                    <a:pt x="230" y="-424"/>
                    <a:pt x="738" y="-167"/>
                    <a:pt x="1287" y="1387"/>
                  </a:cubicBezTo>
                  <a:lnTo>
                    <a:pt x="1287" y="1399"/>
                  </a:lnTo>
                  <a:close/>
                </a:path>
              </a:pathLst>
            </a:custGeom>
            <a:grpFill/>
            <a:ln w="5715" cap="flat">
              <a:noFill/>
              <a:prstDash val="solid"/>
              <a:miter/>
            </a:ln>
          </p:spPr>
          <p:txBody>
            <a:bodyPr rtlCol="0" anchor="ctr"/>
            <a:lstStyle/>
            <a:p>
              <a:endParaRPr lang="zh-CN" altLang="en-US"/>
            </a:p>
          </p:txBody>
        </p:sp>
        <p:sp>
          <p:nvSpPr>
            <p:cNvPr id="3545" name="任意多边形: 形状 3544">
              <a:extLst>
                <a:ext uri="{FF2B5EF4-FFF2-40B4-BE49-F238E27FC236}">
                  <a16:creationId xmlns:a16="http://schemas.microsoft.com/office/drawing/2014/main" id="{CA588978-E33F-FA6D-C270-525A5E660207}"/>
                </a:ext>
              </a:extLst>
            </p:cNvPr>
            <p:cNvSpPr/>
            <p:nvPr/>
          </p:nvSpPr>
          <p:spPr>
            <a:xfrm>
              <a:off x="7623539" y="481683"/>
              <a:ext cx="1297" cy="1400"/>
            </a:xfrm>
            <a:custGeom>
              <a:avLst/>
              <a:gdLst>
                <a:gd name="connsiteX0" fmla="*/ 0 w 1297"/>
                <a:gd name="connsiteY0" fmla="*/ 0 h 1400"/>
                <a:gd name="connsiteX1" fmla="*/ 1297 w 1297"/>
                <a:gd name="connsiteY1" fmla="*/ 737 h 1400"/>
                <a:gd name="connsiteX2" fmla="*/ 0 w 1297"/>
                <a:gd name="connsiteY2" fmla="*/ 0 h 1400"/>
                <a:gd name="connsiteX3" fmla="*/ 0 w 1297"/>
                <a:gd name="connsiteY3" fmla="*/ 0 h 1400"/>
              </a:gdLst>
              <a:ahLst/>
              <a:cxnLst>
                <a:cxn ang="0">
                  <a:pos x="connsiteX0" y="connsiteY0"/>
                </a:cxn>
                <a:cxn ang="0">
                  <a:pos x="connsiteX1" y="connsiteY1"/>
                </a:cxn>
                <a:cxn ang="0">
                  <a:pos x="connsiteX2" y="connsiteY2"/>
                </a:cxn>
                <a:cxn ang="0">
                  <a:pos x="connsiteX3" y="connsiteY3"/>
                </a:cxn>
              </a:cxnLst>
              <a:rect l="l" t="t" r="r" b="b"/>
              <a:pathLst>
                <a:path w="1297" h="1400">
                  <a:moveTo>
                    <a:pt x="0" y="0"/>
                  </a:moveTo>
                  <a:cubicBezTo>
                    <a:pt x="451" y="251"/>
                    <a:pt x="1326" y="589"/>
                    <a:pt x="1297" y="737"/>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3546" name="任意多边形: 形状 3545">
              <a:extLst>
                <a:ext uri="{FF2B5EF4-FFF2-40B4-BE49-F238E27FC236}">
                  <a16:creationId xmlns:a16="http://schemas.microsoft.com/office/drawing/2014/main" id="{1897666F-FD46-70B8-8CC5-B55897D56AB3}"/>
                </a:ext>
              </a:extLst>
            </p:cNvPr>
            <p:cNvSpPr/>
            <p:nvPr/>
          </p:nvSpPr>
          <p:spPr>
            <a:xfrm>
              <a:off x="7589258" y="379710"/>
              <a:ext cx="1396" cy="1292"/>
            </a:xfrm>
            <a:custGeom>
              <a:avLst/>
              <a:gdLst>
                <a:gd name="connsiteX0" fmla="*/ 1397 w 1396"/>
                <a:gd name="connsiteY0" fmla="*/ 0 h 1292"/>
                <a:gd name="connsiteX1" fmla="*/ 665 w 1396"/>
                <a:gd name="connsiteY1" fmla="*/ 1292 h 1292"/>
                <a:gd name="connsiteX2" fmla="*/ 1397 w 1396"/>
                <a:gd name="connsiteY2" fmla="*/ 0 h 1292"/>
                <a:gd name="connsiteX3" fmla="*/ 1397 w 1396"/>
                <a:gd name="connsiteY3" fmla="*/ 0 h 1292"/>
              </a:gdLst>
              <a:ahLst/>
              <a:cxnLst>
                <a:cxn ang="0">
                  <a:pos x="connsiteX0" y="connsiteY0"/>
                </a:cxn>
                <a:cxn ang="0">
                  <a:pos x="connsiteX1" y="connsiteY1"/>
                </a:cxn>
                <a:cxn ang="0">
                  <a:pos x="connsiteX2" y="connsiteY2"/>
                </a:cxn>
                <a:cxn ang="0">
                  <a:pos x="connsiteX3" y="connsiteY3"/>
                </a:cxn>
              </a:cxnLst>
              <a:rect l="l" t="t" r="r" b="b"/>
              <a:pathLst>
                <a:path w="1396" h="1292">
                  <a:moveTo>
                    <a:pt x="1397" y="0"/>
                  </a:moveTo>
                  <a:cubicBezTo>
                    <a:pt x="1145" y="451"/>
                    <a:pt x="808" y="1326"/>
                    <a:pt x="665" y="1292"/>
                  </a:cubicBezTo>
                  <a:cubicBezTo>
                    <a:pt x="-426" y="1057"/>
                    <a:pt x="-169" y="549"/>
                    <a:pt x="1397" y="0"/>
                  </a:cubicBezTo>
                  <a:lnTo>
                    <a:pt x="1397" y="0"/>
                  </a:lnTo>
                  <a:close/>
                </a:path>
              </a:pathLst>
            </a:custGeom>
            <a:grpFill/>
            <a:ln w="5715" cap="flat">
              <a:noFill/>
              <a:prstDash val="solid"/>
              <a:miter/>
            </a:ln>
          </p:spPr>
          <p:txBody>
            <a:bodyPr rtlCol="0" anchor="ctr"/>
            <a:lstStyle/>
            <a:p>
              <a:endParaRPr lang="zh-CN" altLang="en-US"/>
            </a:p>
          </p:txBody>
        </p:sp>
        <p:sp>
          <p:nvSpPr>
            <p:cNvPr id="3547" name="任意多边形: 形状 3546">
              <a:extLst>
                <a:ext uri="{FF2B5EF4-FFF2-40B4-BE49-F238E27FC236}">
                  <a16:creationId xmlns:a16="http://schemas.microsoft.com/office/drawing/2014/main" id="{0626336C-2BE2-18DB-AF42-205ECDB7A117}"/>
                </a:ext>
              </a:extLst>
            </p:cNvPr>
            <p:cNvSpPr/>
            <p:nvPr/>
          </p:nvSpPr>
          <p:spPr>
            <a:xfrm>
              <a:off x="7445957" y="355392"/>
              <a:ext cx="1395" cy="1292"/>
            </a:xfrm>
            <a:custGeom>
              <a:avLst/>
              <a:gdLst>
                <a:gd name="connsiteX0" fmla="*/ 0 w 1395"/>
                <a:gd name="connsiteY0" fmla="*/ 1293 h 1292"/>
                <a:gd name="connsiteX1" fmla="*/ 731 w 1395"/>
                <a:gd name="connsiteY1" fmla="*/ 1 h 1292"/>
                <a:gd name="connsiteX2" fmla="*/ 0 w 1395"/>
                <a:gd name="connsiteY2" fmla="*/ 1293 h 1292"/>
                <a:gd name="connsiteX3" fmla="*/ 0 w 1395"/>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5" h="1292">
                  <a:moveTo>
                    <a:pt x="0" y="1293"/>
                  </a:moveTo>
                  <a:cubicBezTo>
                    <a:pt x="251" y="841"/>
                    <a:pt x="588" y="-33"/>
                    <a:pt x="731" y="1"/>
                  </a:cubicBezTo>
                  <a:cubicBezTo>
                    <a:pt x="1823" y="241"/>
                    <a:pt x="1560" y="750"/>
                    <a:pt x="0" y="1293"/>
                  </a:cubicBezTo>
                  <a:lnTo>
                    <a:pt x="0" y="1293"/>
                  </a:lnTo>
                  <a:close/>
                </a:path>
              </a:pathLst>
            </a:custGeom>
            <a:grpFill/>
            <a:ln w="5715" cap="flat">
              <a:noFill/>
              <a:prstDash val="solid"/>
              <a:miter/>
            </a:ln>
          </p:spPr>
          <p:txBody>
            <a:bodyPr rtlCol="0" anchor="ctr"/>
            <a:lstStyle/>
            <a:p>
              <a:endParaRPr lang="zh-CN" altLang="en-US"/>
            </a:p>
          </p:txBody>
        </p:sp>
        <p:sp>
          <p:nvSpPr>
            <p:cNvPr id="3548" name="任意多边形: 形状 3547">
              <a:extLst>
                <a:ext uri="{FF2B5EF4-FFF2-40B4-BE49-F238E27FC236}">
                  <a16:creationId xmlns:a16="http://schemas.microsoft.com/office/drawing/2014/main" id="{77049D4B-241A-65DC-2869-3A349946C794}"/>
                </a:ext>
              </a:extLst>
            </p:cNvPr>
            <p:cNvSpPr/>
            <p:nvPr/>
          </p:nvSpPr>
          <p:spPr>
            <a:xfrm>
              <a:off x="7424930" y="322392"/>
              <a:ext cx="1292" cy="1402"/>
            </a:xfrm>
            <a:custGeom>
              <a:avLst/>
              <a:gdLst>
                <a:gd name="connsiteX0" fmla="*/ 1293 w 1292"/>
                <a:gd name="connsiteY0" fmla="*/ 1402 h 1402"/>
                <a:gd name="connsiteX1" fmla="*/ 1 w 1292"/>
                <a:gd name="connsiteY1" fmla="*/ 665 h 1402"/>
                <a:gd name="connsiteX2" fmla="*/ 1293 w 1292"/>
                <a:gd name="connsiteY2" fmla="*/ 1402 h 1402"/>
                <a:gd name="connsiteX3" fmla="*/ 1293 w 1292"/>
                <a:gd name="connsiteY3" fmla="*/ 1402 h 1402"/>
              </a:gdLst>
              <a:ahLst/>
              <a:cxnLst>
                <a:cxn ang="0">
                  <a:pos x="connsiteX0" y="connsiteY0"/>
                </a:cxn>
                <a:cxn ang="0">
                  <a:pos x="connsiteX1" y="connsiteY1"/>
                </a:cxn>
                <a:cxn ang="0">
                  <a:pos x="connsiteX2" y="connsiteY2"/>
                </a:cxn>
                <a:cxn ang="0">
                  <a:pos x="connsiteX3" y="connsiteY3"/>
                </a:cxn>
              </a:cxnLst>
              <a:rect l="l" t="t" r="r" b="b"/>
              <a:pathLst>
                <a:path w="1292" h="1402">
                  <a:moveTo>
                    <a:pt x="1293" y="1402"/>
                  </a:moveTo>
                  <a:cubicBezTo>
                    <a:pt x="841" y="1151"/>
                    <a:pt x="-33" y="813"/>
                    <a:pt x="1" y="665"/>
                  </a:cubicBezTo>
                  <a:cubicBezTo>
                    <a:pt x="241" y="-427"/>
                    <a:pt x="750" y="-170"/>
                    <a:pt x="1293" y="1402"/>
                  </a:cubicBezTo>
                  <a:lnTo>
                    <a:pt x="1293" y="1402"/>
                  </a:lnTo>
                  <a:close/>
                </a:path>
              </a:pathLst>
            </a:custGeom>
            <a:grpFill/>
            <a:ln w="5715" cap="flat">
              <a:noFill/>
              <a:prstDash val="solid"/>
              <a:miter/>
            </a:ln>
          </p:spPr>
          <p:txBody>
            <a:bodyPr rtlCol="0" anchor="ctr"/>
            <a:lstStyle/>
            <a:p>
              <a:endParaRPr lang="zh-CN" altLang="en-US"/>
            </a:p>
          </p:txBody>
        </p:sp>
        <p:sp>
          <p:nvSpPr>
            <p:cNvPr id="3549" name="任意多边形: 形状 3548">
              <a:extLst>
                <a:ext uri="{FF2B5EF4-FFF2-40B4-BE49-F238E27FC236}">
                  <a16:creationId xmlns:a16="http://schemas.microsoft.com/office/drawing/2014/main" id="{D7F3F113-EB04-C314-F7A0-4CD591FAD697}"/>
                </a:ext>
              </a:extLst>
            </p:cNvPr>
            <p:cNvSpPr/>
            <p:nvPr/>
          </p:nvSpPr>
          <p:spPr>
            <a:xfrm>
              <a:off x="8014466" y="1064847"/>
              <a:ext cx="70143" cy="81629"/>
            </a:xfrm>
            <a:custGeom>
              <a:avLst/>
              <a:gdLst>
                <a:gd name="connsiteX0" fmla="*/ 3705 w 70143"/>
                <a:gd name="connsiteY0" fmla="*/ 12224 h 81629"/>
                <a:gd name="connsiteX1" fmla="*/ 5642 w 70143"/>
                <a:gd name="connsiteY1" fmla="*/ 0 h 81629"/>
                <a:gd name="connsiteX2" fmla="*/ 23702 w 70143"/>
                <a:gd name="connsiteY2" fmla="*/ 17682 h 81629"/>
                <a:gd name="connsiteX3" fmla="*/ 37480 w 70143"/>
                <a:gd name="connsiteY3" fmla="*/ 32170 h 81629"/>
                <a:gd name="connsiteX4" fmla="*/ 41624 w 70143"/>
                <a:gd name="connsiteY4" fmla="*/ 42108 h 81629"/>
                <a:gd name="connsiteX5" fmla="*/ 46859 w 70143"/>
                <a:gd name="connsiteY5" fmla="*/ 57144 h 81629"/>
                <a:gd name="connsiteX6" fmla="*/ 57220 w 70143"/>
                <a:gd name="connsiteY6" fmla="*/ 65008 h 81629"/>
                <a:gd name="connsiteX7" fmla="*/ 69479 w 70143"/>
                <a:gd name="connsiteY7" fmla="*/ 74729 h 81629"/>
                <a:gd name="connsiteX8" fmla="*/ 69479 w 70143"/>
                <a:gd name="connsiteY8" fmla="*/ 74718 h 81629"/>
                <a:gd name="connsiteX9" fmla="*/ 66193 w 70143"/>
                <a:gd name="connsiteY9" fmla="*/ 81296 h 81629"/>
                <a:gd name="connsiteX10" fmla="*/ 66193 w 70143"/>
                <a:gd name="connsiteY10" fmla="*/ 81307 h 81629"/>
                <a:gd name="connsiteX11" fmla="*/ 61752 w 70143"/>
                <a:gd name="connsiteY11" fmla="*/ 80924 h 81629"/>
                <a:gd name="connsiteX12" fmla="*/ 17615 w 70143"/>
                <a:gd name="connsiteY12" fmla="*/ 39571 h 81629"/>
                <a:gd name="connsiteX13" fmla="*/ 1150 w 70143"/>
                <a:gd name="connsiteY13" fmla="*/ 18894 h 81629"/>
                <a:gd name="connsiteX14" fmla="*/ 1682 w 70143"/>
                <a:gd name="connsiteY14" fmla="*/ 13316 h 81629"/>
                <a:gd name="connsiteX15" fmla="*/ 3705 w 70143"/>
                <a:gd name="connsiteY15" fmla="*/ 12224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0143" h="81629">
                  <a:moveTo>
                    <a:pt x="3705" y="12224"/>
                  </a:moveTo>
                  <a:cubicBezTo>
                    <a:pt x="8454" y="9464"/>
                    <a:pt x="6214" y="4726"/>
                    <a:pt x="5642" y="0"/>
                  </a:cubicBezTo>
                  <a:cubicBezTo>
                    <a:pt x="14729" y="4235"/>
                    <a:pt x="18061" y="12116"/>
                    <a:pt x="23702" y="17682"/>
                  </a:cubicBezTo>
                  <a:cubicBezTo>
                    <a:pt x="28388" y="22306"/>
                    <a:pt x="28725" y="30615"/>
                    <a:pt x="37480" y="32170"/>
                  </a:cubicBezTo>
                  <a:cubicBezTo>
                    <a:pt x="40321" y="32678"/>
                    <a:pt x="41361" y="38079"/>
                    <a:pt x="41624" y="42108"/>
                  </a:cubicBezTo>
                  <a:cubicBezTo>
                    <a:pt x="41973" y="47503"/>
                    <a:pt x="43133" y="52812"/>
                    <a:pt x="46859" y="57144"/>
                  </a:cubicBezTo>
                  <a:cubicBezTo>
                    <a:pt x="49682" y="60425"/>
                    <a:pt x="49756" y="65791"/>
                    <a:pt x="57220" y="65008"/>
                  </a:cubicBezTo>
                  <a:cubicBezTo>
                    <a:pt x="60923" y="64620"/>
                    <a:pt x="65370" y="71266"/>
                    <a:pt x="69479" y="74729"/>
                  </a:cubicBezTo>
                  <a:lnTo>
                    <a:pt x="69479" y="74718"/>
                  </a:lnTo>
                  <a:cubicBezTo>
                    <a:pt x="71656" y="78547"/>
                    <a:pt x="67930" y="79427"/>
                    <a:pt x="66193" y="81296"/>
                  </a:cubicBezTo>
                  <a:lnTo>
                    <a:pt x="66193" y="81307"/>
                  </a:lnTo>
                  <a:cubicBezTo>
                    <a:pt x="64587" y="82216"/>
                    <a:pt x="63130" y="80913"/>
                    <a:pt x="61752" y="80924"/>
                  </a:cubicBezTo>
                  <a:cubicBezTo>
                    <a:pt x="33886" y="81130"/>
                    <a:pt x="26508" y="59396"/>
                    <a:pt x="17615" y="39571"/>
                  </a:cubicBezTo>
                  <a:cubicBezTo>
                    <a:pt x="13843" y="31164"/>
                    <a:pt x="11912" y="21871"/>
                    <a:pt x="1150" y="18894"/>
                  </a:cubicBezTo>
                  <a:cubicBezTo>
                    <a:pt x="-1061" y="18282"/>
                    <a:pt x="367" y="15133"/>
                    <a:pt x="1682" y="13316"/>
                  </a:cubicBezTo>
                  <a:cubicBezTo>
                    <a:pt x="2351" y="12944"/>
                    <a:pt x="3025" y="12584"/>
                    <a:pt x="3705" y="12224"/>
                  </a:cubicBezTo>
                  <a:close/>
                </a:path>
              </a:pathLst>
            </a:custGeom>
            <a:grpFill/>
            <a:ln w="5715" cap="flat">
              <a:noFill/>
              <a:prstDash val="solid"/>
              <a:miter/>
            </a:ln>
          </p:spPr>
          <p:txBody>
            <a:bodyPr rtlCol="0" anchor="ctr"/>
            <a:lstStyle/>
            <a:p>
              <a:endParaRPr lang="zh-CN" altLang="en-US"/>
            </a:p>
          </p:txBody>
        </p:sp>
        <p:sp>
          <p:nvSpPr>
            <p:cNvPr id="3550" name="任意多边形: 形状 3549">
              <a:extLst>
                <a:ext uri="{FF2B5EF4-FFF2-40B4-BE49-F238E27FC236}">
                  <a16:creationId xmlns:a16="http://schemas.microsoft.com/office/drawing/2014/main" id="{43CFCBC6-267F-5BDF-2FEC-905D4F9A6369}"/>
                </a:ext>
              </a:extLst>
            </p:cNvPr>
            <p:cNvSpPr/>
            <p:nvPr/>
          </p:nvSpPr>
          <p:spPr>
            <a:xfrm>
              <a:off x="8041804" y="1072173"/>
              <a:ext cx="44580" cy="52932"/>
            </a:xfrm>
            <a:custGeom>
              <a:avLst/>
              <a:gdLst>
                <a:gd name="connsiteX0" fmla="*/ 685 w 44580"/>
                <a:gd name="connsiteY0" fmla="*/ 549 h 52932"/>
                <a:gd name="connsiteX1" fmla="*/ 14566 w 44580"/>
                <a:gd name="connsiteY1" fmla="*/ 11847 h 52932"/>
                <a:gd name="connsiteX2" fmla="*/ 17767 w 44580"/>
                <a:gd name="connsiteY2" fmla="*/ 0 h 52932"/>
                <a:gd name="connsiteX3" fmla="*/ 34077 w 44580"/>
                <a:gd name="connsiteY3" fmla="*/ 22351 h 52932"/>
                <a:gd name="connsiteX4" fmla="*/ 42130 w 44580"/>
                <a:gd name="connsiteY4" fmla="*/ 30307 h 52932"/>
                <a:gd name="connsiteX5" fmla="*/ 41158 w 44580"/>
                <a:gd name="connsiteY5" fmla="*/ 36707 h 52932"/>
                <a:gd name="connsiteX6" fmla="*/ 38867 w 44580"/>
                <a:gd name="connsiteY6" fmla="*/ 47195 h 52932"/>
                <a:gd name="connsiteX7" fmla="*/ 29968 w 44580"/>
                <a:gd name="connsiteY7" fmla="*/ 51378 h 52932"/>
                <a:gd name="connsiteX8" fmla="*/ 20979 w 44580"/>
                <a:gd name="connsiteY8" fmla="*/ 42640 h 52932"/>
                <a:gd name="connsiteX9" fmla="*/ 2422 w 44580"/>
                <a:gd name="connsiteY9" fmla="*/ 9361 h 52932"/>
                <a:gd name="connsiteX10" fmla="*/ 685 w 44580"/>
                <a:gd name="connsiteY10" fmla="*/ 549 h 52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580" h="52932">
                  <a:moveTo>
                    <a:pt x="685" y="549"/>
                  </a:moveTo>
                  <a:cubicBezTo>
                    <a:pt x="5400" y="5241"/>
                    <a:pt x="9383" y="9435"/>
                    <a:pt x="14566" y="11847"/>
                  </a:cubicBezTo>
                  <a:cubicBezTo>
                    <a:pt x="19584" y="8858"/>
                    <a:pt x="15630" y="3641"/>
                    <a:pt x="17767" y="0"/>
                  </a:cubicBezTo>
                  <a:cubicBezTo>
                    <a:pt x="34718" y="6629"/>
                    <a:pt x="34741" y="6629"/>
                    <a:pt x="34077" y="22351"/>
                  </a:cubicBezTo>
                  <a:cubicBezTo>
                    <a:pt x="33832" y="28101"/>
                    <a:pt x="37844" y="28884"/>
                    <a:pt x="42130" y="30307"/>
                  </a:cubicBezTo>
                  <a:cubicBezTo>
                    <a:pt x="45536" y="31438"/>
                    <a:pt x="45553" y="33153"/>
                    <a:pt x="41158" y="36707"/>
                  </a:cubicBezTo>
                  <a:cubicBezTo>
                    <a:pt x="37238" y="39885"/>
                    <a:pt x="39210" y="43708"/>
                    <a:pt x="38867" y="47195"/>
                  </a:cubicBezTo>
                  <a:cubicBezTo>
                    <a:pt x="38192" y="54030"/>
                    <a:pt x="34809" y="53824"/>
                    <a:pt x="29968" y="51378"/>
                  </a:cubicBezTo>
                  <a:cubicBezTo>
                    <a:pt x="26002" y="49372"/>
                    <a:pt x="21156" y="47183"/>
                    <a:pt x="20979" y="42640"/>
                  </a:cubicBezTo>
                  <a:cubicBezTo>
                    <a:pt x="20424" y="28175"/>
                    <a:pt x="12069" y="18528"/>
                    <a:pt x="2422" y="9361"/>
                  </a:cubicBezTo>
                  <a:cubicBezTo>
                    <a:pt x="416" y="7458"/>
                    <a:pt x="-858" y="5052"/>
                    <a:pt x="685" y="549"/>
                  </a:cubicBezTo>
                  <a:close/>
                </a:path>
              </a:pathLst>
            </a:custGeom>
            <a:grpFill/>
            <a:ln w="5715" cap="flat">
              <a:noFill/>
              <a:prstDash val="solid"/>
              <a:miter/>
            </a:ln>
          </p:spPr>
          <p:txBody>
            <a:bodyPr rtlCol="0" anchor="ctr"/>
            <a:lstStyle/>
            <a:p>
              <a:endParaRPr lang="zh-CN" altLang="en-US"/>
            </a:p>
          </p:txBody>
        </p:sp>
        <p:sp>
          <p:nvSpPr>
            <p:cNvPr id="3551" name="任意多边形: 形状 3550">
              <a:extLst>
                <a:ext uri="{FF2B5EF4-FFF2-40B4-BE49-F238E27FC236}">
                  <a16:creationId xmlns:a16="http://schemas.microsoft.com/office/drawing/2014/main" id="{62300F7C-834D-05D1-01D7-BB37FB18FEFC}"/>
                </a:ext>
              </a:extLst>
            </p:cNvPr>
            <p:cNvSpPr/>
            <p:nvPr/>
          </p:nvSpPr>
          <p:spPr>
            <a:xfrm>
              <a:off x="7979477" y="1032419"/>
              <a:ext cx="42230" cy="67706"/>
            </a:xfrm>
            <a:custGeom>
              <a:avLst/>
              <a:gdLst>
                <a:gd name="connsiteX0" fmla="*/ 35391 w 42230"/>
                <a:gd name="connsiteY0" fmla="*/ 67707 h 67706"/>
                <a:gd name="connsiteX1" fmla="*/ 13509 w 42230"/>
                <a:gd name="connsiteY1" fmla="*/ 49065 h 67706"/>
                <a:gd name="connsiteX2" fmla="*/ 12040 w 42230"/>
                <a:gd name="connsiteY2" fmla="*/ 38549 h 67706"/>
                <a:gd name="connsiteX3" fmla="*/ 4107 w 42230"/>
                <a:gd name="connsiteY3" fmla="*/ 13883 h 67706"/>
                <a:gd name="connsiteX4" fmla="*/ 2519 w 42230"/>
                <a:gd name="connsiteY4" fmla="*/ 5168 h 67706"/>
                <a:gd name="connsiteX5" fmla="*/ 23801 w 42230"/>
                <a:gd name="connsiteY5" fmla="*/ 14289 h 67706"/>
                <a:gd name="connsiteX6" fmla="*/ 25539 w 42230"/>
                <a:gd name="connsiteY6" fmla="*/ 18329 h 67706"/>
                <a:gd name="connsiteX7" fmla="*/ 25539 w 42230"/>
                <a:gd name="connsiteY7" fmla="*/ 21627 h 67706"/>
                <a:gd name="connsiteX8" fmla="*/ 25539 w 42230"/>
                <a:gd name="connsiteY8" fmla="*/ 21621 h 67706"/>
                <a:gd name="connsiteX9" fmla="*/ 35420 w 42230"/>
                <a:gd name="connsiteY9" fmla="*/ 38069 h 67706"/>
                <a:gd name="connsiteX10" fmla="*/ 34466 w 42230"/>
                <a:gd name="connsiteY10" fmla="*/ 39761 h 67706"/>
                <a:gd name="connsiteX11" fmla="*/ 38049 w 42230"/>
                <a:gd name="connsiteY11" fmla="*/ 54048 h 67706"/>
                <a:gd name="connsiteX12" fmla="*/ 35391 w 42230"/>
                <a:gd name="connsiteY12" fmla="*/ 67707 h 67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230" h="67706">
                  <a:moveTo>
                    <a:pt x="35391" y="67707"/>
                  </a:moveTo>
                  <a:cubicBezTo>
                    <a:pt x="25333" y="64752"/>
                    <a:pt x="20075" y="56094"/>
                    <a:pt x="13509" y="49065"/>
                  </a:cubicBezTo>
                  <a:cubicBezTo>
                    <a:pt x="10782" y="46144"/>
                    <a:pt x="10474" y="42692"/>
                    <a:pt x="12040" y="38549"/>
                  </a:cubicBezTo>
                  <a:cubicBezTo>
                    <a:pt x="15852" y="28491"/>
                    <a:pt x="17120" y="19015"/>
                    <a:pt x="4107" y="13883"/>
                  </a:cubicBezTo>
                  <a:cubicBezTo>
                    <a:pt x="473" y="12449"/>
                    <a:pt x="-2173" y="9020"/>
                    <a:pt x="2519" y="5168"/>
                  </a:cubicBezTo>
                  <a:cubicBezTo>
                    <a:pt x="15897" y="-6457"/>
                    <a:pt x="19932" y="3705"/>
                    <a:pt x="23801" y="14289"/>
                  </a:cubicBezTo>
                  <a:cubicBezTo>
                    <a:pt x="24544" y="15569"/>
                    <a:pt x="25110" y="16918"/>
                    <a:pt x="25539" y="18329"/>
                  </a:cubicBezTo>
                  <a:cubicBezTo>
                    <a:pt x="25539" y="19427"/>
                    <a:pt x="25539" y="20530"/>
                    <a:pt x="25539" y="21627"/>
                  </a:cubicBezTo>
                  <a:lnTo>
                    <a:pt x="25539" y="21621"/>
                  </a:lnTo>
                  <a:cubicBezTo>
                    <a:pt x="28853" y="27090"/>
                    <a:pt x="33625" y="31685"/>
                    <a:pt x="35420" y="38069"/>
                  </a:cubicBezTo>
                  <a:cubicBezTo>
                    <a:pt x="35088" y="38629"/>
                    <a:pt x="34757" y="39189"/>
                    <a:pt x="34466" y="39761"/>
                  </a:cubicBezTo>
                  <a:cubicBezTo>
                    <a:pt x="34197" y="44870"/>
                    <a:pt x="33442" y="49453"/>
                    <a:pt x="38049" y="54048"/>
                  </a:cubicBezTo>
                  <a:cubicBezTo>
                    <a:pt x="42386" y="58363"/>
                    <a:pt x="45741" y="65032"/>
                    <a:pt x="35391" y="67707"/>
                  </a:cubicBezTo>
                  <a:close/>
                </a:path>
              </a:pathLst>
            </a:custGeom>
            <a:grpFill/>
            <a:ln w="5715" cap="flat">
              <a:noFill/>
              <a:prstDash val="solid"/>
              <a:miter/>
            </a:ln>
          </p:spPr>
          <p:txBody>
            <a:bodyPr rtlCol="0" anchor="ctr"/>
            <a:lstStyle/>
            <a:p>
              <a:endParaRPr lang="zh-CN" altLang="en-US"/>
            </a:p>
          </p:txBody>
        </p:sp>
        <p:sp>
          <p:nvSpPr>
            <p:cNvPr id="3552" name="任意多边形: 形状 3551">
              <a:extLst>
                <a:ext uri="{FF2B5EF4-FFF2-40B4-BE49-F238E27FC236}">
                  <a16:creationId xmlns:a16="http://schemas.microsoft.com/office/drawing/2014/main" id="{26ABB0D7-6D50-DCB2-A753-C778310AD022}"/>
                </a:ext>
              </a:extLst>
            </p:cNvPr>
            <p:cNvSpPr/>
            <p:nvPr/>
          </p:nvSpPr>
          <p:spPr>
            <a:xfrm>
              <a:off x="8101389" y="1039685"/>
              <a:ext cx="33574" cy="48364"/>
            </a:xfrm>
            <a:custGeom>
              <a:avLst/>
              <a:gdLst>
                <a:gd name="connsiteX0" fmla="*/ 25311 w 33574"/>
                <a:gd name="connsiteY0" fmla="*/ 4479 h 48364"/>
                <a:gd name="connsiteX1" fmla="*/ 25316 w 33574"/>
                <a:gd name="connsiteY1" fmla="*/ 7788 h 48364"/>
                <a:gd name="connsiteX2" fmla="*/ 25488 w 33574"/>
                <a:gd name="connsiteY2" fmla="*/ 17018 h 48364"/>
                <a:gd name="connsiteX3" fmla="*/ 28585 w 33574"/>
                <a:gd name="connsiteY3" fmla="*/ 27516 h 48364"/>
                <a:gd name="connsiteX4" fmla="*/ 28585 w 33574"/>
                <a:gd name="connsiteY4" fmla="*/ 27511 h 48364"/>
                <a:gd name="connsiteX5" fmla="*/ 33574 w 33574"/>
                <a:gd name="connsiteY5" fmla="*/ 48365 h 48364"/>
                <a:gd name="connsiteX6" fmla="*/ 17121 w 33574"/>
                <a:gd name="connsiteY6" fmla="*/ 42998 h 48364"/>
                <a:gd name="connsiteX7" fmla="*/ 9703 w 33574"/>
                <a:gd name="connsiteY7" fmla="*/ 33294 h 48364"/>
                <a:gd name="connsiteX8" fmla="*/ 11555 w 33574"/>
                <a:gd name="connsiteY8" fmla="*/ 16504 h 48364"/>
                <a:gd name="connsiteX9" fmla="*/ 5080 w 33574"/>
                <a:gd name="connsiteY9" fmla="*/ 16698 h 48364"/>
                <a:gd name="connsiteX10" fmla="*/ 113 w 33574"/>
                <a:gd name="connsiteY10" fmla="*/ 15086 h 48364"/>
                <a:gd name="connsiteX11" fmla="*/ 1073 w 33574"/>
                <a:gd name="connsiteY11" fmla="*/ 10503 h 48364"/>
                <a:gd name="connsiteX12" fmla="*/ 9766 w 33574"/>
                <a:gd name="connsiteY12" fmla="*/ 5319 h 48364"/>
                <a:gd name="connsiteX13" fmla="*/ 17069 w 33574"/>
                <a:gd name="connsiteY13" fmla="*/ 1793 h 48364"/>
                <a:gd name="connsiteX14" fmla="*/ 25311 w 33574"/>
                <a:gd name="connsiteY14" fmla="*/ 4479 h 48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574" h="48364">
                  <a:moveTo>
                    <a:pt x="25311" y="4479"/>
                  </a:moveTo>
                  <a:cubicBezTo>
                    <a:pt x="25311" y="5582"/>
                    <a:pt x="25316" y="6685"/>
                    <a:pt x="25316" y="7788"/>
                  </a:cubicBezTo>
                  <a:cubicBezTo>
                    <a:pt x="24693" y="10857"/>
                    <a:pt x="27717" y="13692"/>
                    <a:pt x="25488" y="17018"/>
                  </a:cubicBezTo>
                  <a:cubicBezTo>
                    <a:pt x="21413" y="23104"/>
                    <a:pt x="21573" y="23207"/>
                    <a:pt x="28585" y="27516"/>
                  </a:cubicBezTo>
                  <a:lnTo>
                    <a:pt x="28585" y="27511"/>
                  </a:lnTo>
                  <a:cubicBezTo>
                    <a:pt x="31985" y="33757"/>
                    <a:pt x="32329" y="40752"/>
                    <a:pt x="33574" y="48365"/>
                  </a:cubicBezTo>
                  <a:cubicBezTo>
                    <a:pt x="28911" y="43227"/>
                    <a:pt x="26054" y="36238"/>
                    <a:pt x="17121" y="42998"/>
                  </a:cubicBezTo>
                  <a:cubicBezTo>
                    <a:pt x="12395" y="46576"/>
                    <a:pt x="7634" y="40667"/>
                    <a:pt x="9703" y="33294"/>
                  </a:cubicBezTo>
                  <a:cubicBezTo>
                    <a:pt x="11263" y="27739"/>
                    <a:pt x="15978" y="22744"/>
                    <a:pt x="11555" y="16504"/>
                  </a:cubicBezTo>
                  <a:cubicBezTo>
                    <a:pt x="9160" y="13126"/>
                    <a:pt x="7708" y="11749"/>
                    <a:pt x="5080" y="16698"/>
                  </a:cubicBezTo>
                  <a:cubicBezTo>
                    <a:pt x="2679" y="21219"/>
                    <a:pt x="850" y="17555"/>
                    <a:pt x="113" y="15086"/>
                  </a:cubicBezTo>
                  <a:cubicBezTo>
                    <a:pt x="-281" y="13760"/>
                    <a:pt x="433" y="11920"/>
                    <a:pt x="1073" y="10503"/>
                  </a:cubicBezTo>
                  <a:cubicBezTo>
                    <a:pt x="2731" y="6811"/>
                    <a:pt x="5011" y="3633"/>
                    <a:pt x="9766" y="5319"/>
                  </a:cubicBezTo>
                  <a:cubicBezTo>
                    <a:pt x="13600" y="6680"/>
                    <a:pt x="15601" y="8308"/>
                    <a:pt x="17069" y="1793"/>
                  </a:cubicBezTo>
                  <a:cubicBezTo>
                    <a:pt x="18024" y="-2442"/>
                    <a:pt x="22904" y="1805"/>
                    <a:pt x="25311" y="4479"/>
                  </a:cubicBezTo>
                  <a:close/>
                </a:path>
              </a:pathLst>
            </a:custGeom>
            <a:grpFill/>
            <a:ln w="5715" cap="flat">
              <a:noFill/>
              <a:prstDash val="solid"/>
              <a:miter/>
            </a:ln>
          </p:spPr>
          <p:txBody>
            <a:bodyPr rtlCol="0" anchor="ctr"/>
            <a:lstStyle/>
            <a:p>
              <a:endParaRPr lang="zh-CN" altLang="en-US"/>
            </a:p>
          </p:txBody>
        </p:sp>
        <p:sp>
          <p:nvSpPr>
            <p:cNvPr id="3553" name="任意多边形: 形状 3552">
              <a:extLst>
                <a:ext uri="{FF2B5EF4-FFF2-40B4-BE49-F238E27FC236}">
                  <a16:creationId xmlns:a16="http://schemas.microsoft.com/office/drawing/2014/main" id="{383A3E26-F24A-EE6B-6FC6-3F7D541C4DC6}"/>
                </a:ext>
              </a:extLst>
            </p:cNvPr>
            <p:cNvSpPr/>
            <p:nvPr/>
          </p:nvSpPr>
          <p:spPr>
            <a:xfrm>
              <a:off x="8117421" y="1088150"/>
              <a:ext cx="33968" cy="35013"/>
            </a:xfrm>
            <a:custGeom>
              <a:avLst/>
              <a:gdLst>
                <a:gd name="connsiteX0" fmla="*/ 3626 w 33968"/>
                <a:gd name="connsiteY0" fmla="*/ 31 h 35013"/>
                <a:gd name="connsiteX1" fmla="*/ 33881 w 33968"/>
                <a:gd name="connsiteY1" fmla="*/ 27491 h 35013"/>
                <a:gd name="connsiteX2" fmla="*/ 26754 w 33968"/>
                <a:gd name="connsiteY2" fmla="*/ 34869 h 35013"/>
                <a:gd name="connsiteX3" fmla="*/ 11804 w 33968"/>
                <a:gd name="connsiteY3" fmla="*/ 31783 h 35013"/>
                <a:gd name="connsiteX4" fmla="*/ 5174 w 33968"/>
                <a:gd name="connsiteY4" fmla="*/ 17324 h 35013"/>
                <a:gd name="connsiteX5" fmla="*/ 10792 w 33968"/>
                <a:gd name="connsiteY5" fmla="*/ 12804 h 35013"/>
                <a:gd name="connsiteX6" fmla="*/ 2763 w 33968"/>
                <a:gd name="connsiteY6" fmla="*/ 7900 h 35013"/>
                <a:gd name="connsiteX7" fmla="*/ 202 w 33968"/>
                <a:gd name="connsiteY7" fmla="*/ 2677 h 35013"/>
                <a:gd name="connsiteX8" fmla="*/ 3626 w 33968"/>
                <a:gd name="connsiteY8" fmla="*/ 31 h 35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68" h="35013">
                  <a:moveTo>
                    <a:pt x="3626" y="31"/>
                  </a:moveTo>
                  <a:cubicBezTo>
                    <a:pt x="17702" y="574"/>
                    <a:pt x="32663" y="14078"/>
                    <a:pt x="33881" y="27491"/>
                  </a:cubicBezTo>
                  <a:cubicBezTo>
                    <a:pt x="34338" y="32498"/>
                    <a:pt x="33161" y="35750"/>
                    <a:pt x="26754" y="34869"/>
                  </a:cubicBezTo>
                  <a:cubicBezTo>
                    <a:pt x="21731" y="34178"/>
                    <a:pt x="17987" y="27909"/>
                    <a:pt x="11804" y="31783"/>
                  </a:cubicBezTo>
                  <a:cubicBezTo>
                    <a:pt x="10587" y="32549"/>
                    <a:pt x="4466" y="19868"/>
                    <a:pt x="5174" y="17324"/>
                  </a:cubicBezTo>
                  <a:cubicBezTo>
                    <a:pt x="5969" y="14467"/>
                    <a:pt x="13050" y="18902"/>
                    <a:pt x="10792" y="12804"/>
                  </a:cubicBezTo>
                  <a:cubicBezTo>
                    <a:pt x="9587" y="9552"/>
                    <a:pt x="5746" y="9118"/>
                    <a:pt x="2763" y="7900"/>
                  </a:cubicBezTo>
                  <a:cubicBezTo>
                    <a:pt x="534" y="6992"/>
                    <a:pt x="-460" y="5100"/>
                    <a:pt x="202" y="2677"/>
                  </a:cubicBezTo>
                  <a:cubicBezTo>
                    <a:pt x="660" y="1037"/>
                    <a:pt x="1608" y="-215"/>
                    <a:pt x="3626" y="31"/>
                  </a:cubicBezTo>
                  <a:close/>
                </a:path>
              </a:pathLst>
            </a:custGeom>
            <a:grpFill/>
            <a:ln w="5715" cap="flat">
              <a:noFill/>
              <a:prstDash val="solid"/>
              <a:miter/>
            </a:ln>
          </p:spPr>
          <p:txBody>
            <a:bodyPr rtlCol="0" anchor="ctr"/>
            <a:lstStyle/>
            <a:p>
              <a:endParaRPr lang="zh-CN" altLang="en-US"/>
            </a:p>
          </p:txBody>
        </p:sp>
        <p:sp>
          <p:nvSpPr>
            <p:cNvPr id="3554" name="任意多边形: 形状 3553">
              <a:extLst>
                <a:ext uri="{FF2B5EF4-FFF2-40B4-BE49-F238E27FC236}">
                  <a16:creationId xmlns:a16="http://schemas.microsoft.com/office/drawing/2014/main" id="{BBF6D248-2696-9ED6-079B-CFCD744436F9}"/>
                </a:ext>
              </a:extLst>
            </p:cNvPr>
            <p:cNvSpPr/>
            <p:nvPr/>
          </p:nvSpPr>
          <p:spPr>
            <a:xfrm>
              <a:off x="7985281" y="1010957"/>
              <a:ext cx="40450" cy="41014"/>
            </a:xfrm>
            <a:custGeom>
              <a:avLst/>
              <a:gdLst>
                <a:gd name="connsiteX0" fmla="*/ 19734 w 40450"/>
                <a:gd name="connsiteY0" fmla="*/ 39791 h 41014"/>
                <a:gd name="connsiteX1" fmla="*/ 16459 w 40450"/>
                <a:gd name="connsiteY1" fmla="*/ 39757 h 41014"/>
                <a:gd name="connsiteX2" fmla="*/ 0 w 40450"/>
                <a:gd name="connsiteY2" fmla="*/ 324 h 41014"/>
                <a:gd name="connsiteX3" fmla="*/ 19734 w 40450"/>
                <a:gd name="connsiteY3" fmla="*/ 10193 h 41014"/>
                <a:gd name="connsiteX4" fmla="*/ 21780 w 40450"/>
                <a:gd name="connsiteY4" fmla="*/ 15651 h 41014"/>
                <a:gd name="connsiteX5" fmla="*/ 25066 w 40450"/>
                <a:gd name="connsiteY5" fmla="*/ 32465 h 41014"/>
                <a:gd name="connsiteX6" fmla="*/ 38188 w 40450"/>
                <a:gd name="connsiteY6" fmla="*/ 34659 h 41014"/>
                <a:gd name="connsiteX7" fmla="*/ 40451 w 40450"/>
                <a:gd name="connsiteY7" fmla="*/ 37277 h 41014"/>
                <a:gd name="connsiteX8" fmla="*/ 19734 w 40450"/>
                <a:gd name="connsiteY8" fmla="*/ 39791 h 41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50" h="41014">
                  <a:moveTo>
                    <a:pt x="19734" y="39791"/>
                  </a:moveTo>
                  <a:cubicBezTo>
                    <a:pt x="18642" y="39774"/>
                    <a:pt x="17551" y="39763"/>
                    <a:pt x="16459" y="39757"/>
                  </a:cubicBezTo>
                  <a:cubicBezTo>
                    <a:pt x="14579" y="25104"/>
                    <a:pt x="4509" y="13874"/>
                    <a:pt x="0" y="324"/>
                  </a:cubicBezTo>
                  <a:cubicBezTo>
                    <a:pt x="9264" y="-1768"/>
                    <a:pt x="13185" y="6839"/>
                    <a:pt x="19734" y="10193"/>
                  </a:cubicBezTo>
                  <a:cubicBezTo>
                    <a:pt x="21786" y="11508"/>
                    <a:pt x="22946" y="13582"/>
                    <a:pt x="21780" y="15651"/>
                  </a:cubicBezTo>
                  <a:cubicBezTo>
                    <a:pt x="18054" y="22252"/>
                    <a:pt x="23757" y="27001"/>
                    <a:pt x="25066" y="32465"/>
                  </a:cubicBezTo>
                  <a:cubicBezTo>
                    <a:pt x="27300" y="41769"/>
                    <a:pt x="34187" y="31196"/>
                    <a:pt x="38188" y="34659"/>
                  </a:cubicBezTo>
                  <a:cubicBezTo>
                    <a:pt x="38959" y="35334"/>
                    <a:pt x="39548" y="36219"/>
                    <a:pt x="40451" y="37277"/>
                  </a:cubicBezTo>
                  <a:cubicBezTo>
                    <a:pt x="34250" y="44289"/>
                    <a:pt x="26603" y="39163"/>
                    <a:pt x="19734" y="39791"/>
                  </a:cubicBezTo>
                  <a:close/>
                </a:path>
              </a:pathLst>
            </a:custGeom>
            <a:grpFill/>
            <a:ln w="5715" cap="flat">
              <a:noFill/>
              <a:prstDash val="solid"/>
              <a:miter/>
            </a:ln>
          </p:spPr>
          <p:txBody>
            <a:bodyPr rtlCol="0" anchor="ctr"/>
            <a:lstStyle/>
            <a:p>
              <a:endParaRPr lang="zh-CN" altLang="en-US"/>
            </a:p>
          </p:txBody>
        </p:sp>
        <p:sp>
          <p:nvSpPr>
            <p:cNvPr id="3555" name="任意多边形: 形状 3554">
              <a:extLst>
                <a:ext uri="{FF2B5EF4-FFF2-40B4-BE49-F238E27FC236}">
                  <a16:creationId xmlns:a16="http://schemas.microsoft.com/office/drawing/2014/main" id="{E72254CA-8EF2-5F3D-EC48-28D60163AC75}"/>
                </a:ext>
              </a:extLst>
            </p:cNvPr>
            <p:cNvSpPr/>
            <p:nvPr/>
          </p:nvSpPr>
          <p:spPr>
            <a:xfrm>
              <a:off x="7891957" y="1065732"/>
              <a:ext cx="18613" cy="26329"/>
            </a:xfrm>
            <a:custGeom>
              <a:avLst/>
              <a:gdLst>
                <a:gd name="connsiteX0" fmla="*/ 16040 w 18613"/>
                <a:gd name="connsiteY0" fmla="*/ 26330 h 26329"/>
                <a:gd name="connsiteX1" fmla="*/ 1216 w 18613"/>
                <a:gd name="connsiteY1" fmla="*/ 7350 h 26329"/>
                <a:gd name="connsiteX2" fmla="*/ 3553 w 18613"/>
                <a:gd name="connsiteY2" fmla="*/ 1138 h 26329"/>
                <a:gd name="connsiteX3" fmla="*/ 8754 w 18613"/>
                <a:gd name="connsiteY3" fmla="*/ 1704 h 26329"/>
                <a:gd name="connsiteX4" fmla="*/ 18566 w 18613"/>
                <a:gd name="connsiteY4" fmla="*/ 21032 h 26329"/>
                <a:gd name="connsiteX5" fmla="*/ 16040 w 18613"/>
                <a:gd name="connsiteY5" fmla="*/ 26330 h 26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13" h="26329">
                  <a:moveTo>
                    <a:pt x="16040" y="26330"/>
                  </a:moveTo>
                  <a:cubicBezTo>
                    <a:pt x="11183" y="19220"/>
                    <a:pt x="8291" y="11722"/>
                    <a:pt x="1216" y="7350"/>
                  </a:cubicBezTo>
                  <a:cubicBezTo>
                    <a:pt x="-1916" y="5413"/>
                    <a:pt x="1787" y="2807"/>
                    <a:pt x="3553" y="1138"/>
                  </a:cubicBezTo>
                  <a:cubicBezTo>
                    <a:pt x="5376" y="-582"/>
                    <a:pt x="8736" y="-319"/>
                    <a:pt x="8754" y="1704"/>
                  </a:cubicBezTo>
                  <a:cubicBezTo>
                    <a:pt x="8822" y="10013"/>
                    <a:pt x="16343" y="14140"/>
                    <a:pt x="18566" y="21032"/>
                  </a:cubicBezTo>
                  <a:cubicBezTo>
                    <a:pt x="18903" y="22055"/>
                    <a:pt x="17355" y="23695"/>
                    <a:pt x="16040" y="26330"/>
                  </a:cubicBezTo>
                  <a:close/>
                </a:path>
              </a:pathLst>
            </a:custGeom>
            <a:grpFill/>
            <a:ln w="5715" cap="flat">
              <a:noFill/>
              <a:prstDash val="solid"/>
              <a:miter/>
            </a:ln>
          </p:spPr>
          <p:txBody>
            <a:bodyPr rtlCol="0" anchor="ctr"/>
            <a:lstStyle/>
            <a:p>
              <a:endParaRPr lang="zh-CN" altLang="en-US"/>
            </a:p>
          </p:txBody>
        </p:sp>
        <p:sp>
          <p:nvSpPr>
            <p:cNvPr id="3556" name="任意多边形: 形状 3555">
              <a:extLst>
                <a:ext uri="{FF2B5EF4-FFF2-40B4-BE49-F238E27FC236}">
                  <a16:creationId xmlns:a16="http://schemas.microsoft.com/office/drawing/2014/main" id="{CB4DB5AB-5270-7C16-3556-BC378E2F8BB6}"/>
                </a:ext>
              </a:extLst>
            </p:cNvPr>
            <p:cNvSpPr/>
            <p:nvPr/>
          </p:nvSpPr>
          <p:spPr>
            <a:xfrm>
              <a:off x="7853891" y="1008074"/>
              <a:ext cx="18639" cy="18379"/>
            </a:xfrm>
            <a:custGeom>
              <a:avLst/>
              <a:gdLst>
                <a:gd name="connsiteX0" fmla="*/ 3014 w 18639"/>
                <a:gd name="connsiteY0" fmla="*/ 0 h 18379"/>
                <a:gd name="connsiteX1" fmla="*/ 18639 w 18639"/>
                <a:gd name="connsiteY1" fmla="*/ 18379 h 18379"/>
                <a:gd name="connsiteX2" fmla="*/ 866 w 18639"/>
                <a:gd name="connsiteY2" fmla="*/ 6584 h 18379"/>
                <a:gd name="connsiteX3" fmla="*/ 3014 w 18639"/>
                <a:gd name="connsiteY3" fmla="*/ 0 h 18379"/>
              </a:gdLst>
              <a:ahLst/>
              <a:cxnLst>
                <a:cxn ang="0">
                  <a:pos x="connsiteX0" y="connsiteY0"/>
                </a:cxn>
                <a:cxn ang="0">
                  <a:pos x="connsiteX1" y="connsiteY1"/>
                </a:cxn>
                <a:cxn ang="0">
                  <a:pos x="connsiteX2" y="connsiteY2"/>
                </a:cxn>
                <a:cxn ang="0">
                  <a:pos x="connsiteX3" y="connsiteY3"/>
                </a:cxn>
              </a:cxnLst>
              <a:rect l="l" t="t" r="r" b="b"/>
              <a:pathLst>
                <a:path w="18639" h="18379">
                  <a:moveTo>
                    <a:pt x="3014" y="0"/>
                  </a:moveTo>
                  <a:cubicBezTo>
                    <a:pt x="8158" y="5629"/>
                    <a:pt x="16999" y="8012"/>
                    <a:pt x="18639" y="18379"/>
                  </a:cubicBezTo>
                  <a:cubicBezTo>
                    <a:pt x="9895" y="17728"/>
                    <a:pt x="5803" y="11196"/>
                    <a:pt x="866" y="6584"/>
                  </a:cubicBezTo>
                  <a:cubicBezTo>
                    <a:pt x="-1192" y="4663"/>
                    <a:pt x="780" y="1646"/>
                    <a:pt x="3014" y="0"/>
                  </a:cubicBezTo>
                  <a:close/>
                </a:path>
              </a:pathLst>
            </a:custGeom>
            <a:grpFill/>
            <a:ln w="5715" cap="flat">
              <a:noFill/>
              <a:prstDash val="solid"/>
              <a:miter/>
            </a:ln>
          </p:spPr>
          <p:txBody>
            <a:bodyPr rtlCol="0" anchor="ctr"/>
            <a:lstStyle/>
            <a:p>
              <a:endParaRPr lang="zh-CN" altLang="en-US"/>
            </a:p>
          </p:txBody>
        </p:sp>
        <p:sp>
          <p:nvSpPr>
            <p:cNvPr id="3557" name="任意多边形: 形状 3556">
              <a:extLst>
                <a:ext uri="{FF2B5EF4-FFF2-40B4-BE49-F238E27FC236}">
                  <a16:creationId xmlns:a16="http://schemas.microsoft.com/office/drawing/2014/main" id="{82681C82-840A-A760-C2B2-5C2F88BE6C99}"/>
                </a:ext>
              </a:extLst>
            </p:cNvPr>
            <p:cNvSpPr/>
            <p:nvPr/>
          </p:nvSpPr>
          <p:spPr>
            <a:xfrm>
              <a:off x="7918168" y="1046252"/>
              <a:ext cx="9462" cy="12319"/>
            </a:xfrm>
            <a:custGeom>
              <a:avLst/>
              <a:gdLst>
                <a:gd name="connsiteX0" fmla="*/ 9203 w 9462"/>
                <a:gd name="connsiteY0" fmla="*/ 7508 h 12319"/>
                <a:gd name="connsiteX1" fmla="*/ 6654 w 9462"/>
                <a:gd name="connsiteY1" fmla="*/ 12314 h 12319"/>
                <a:gd name="connsiteX2" fmla="*/ 59 w 9462"/>
                <a:gd name="connsiteY2" fmla="*/ 4999 h 12319"/>
                <a:gd name="connsiteX3" fmla="*/ 4894 w 9462"/>
                <a:gd name="connsiteY3" fmla="*/ 78 h 12319"/>
                <a:gd name="connsiteX4" fmla="*/ 9203 w 9462"/>
                <a:gd name="connsiteY4" fmla="*/ 7508 h 12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62" h="12319">
                  <a:moveTo>
                    <a:pt x="9203" y="7508"/>
                  </a:moveTo>
                  <a:cubicBezTo>
                    <a:pt x="9969" y="10005"/>
                    <a:pt x="9015" y="12451"/>
                    <a:pt x="6654" y="12314"/>
                  </a:cubicBezTo>
                  <a:cubicBezTo>
                    <a:pt x="2580" y="12068"/>
                    <a:pt x="-467" y="9485"/>
                    <a:pt x="59" y="4999"/>
                  </a:cubicBezTo>
                  <a:cubicBezTo>
                    <a:pt x="328" y="2684"/>
                    <a:pt x="1019" y="-545"/>
                    <a:pt x="4894" y="78"/>
                  </a:cubicBezTo>
                  <a:cubicBezTo>
                    <a:pt x="9375" y="787"/>
                    <a:pt x="7614" y="5119"/>
                    <a:pt x="9203" y="7508"/>
                  </a:cubicBezTo>
                  <a:close/>
                </a:path>
              </a:pathLst>
            </a:custGeom>
            <a:grpFill/>
            <a:ln w="5715" cap="flat">
              <a:noFill/>
              <a:prstDash val="solid"/>
              <a:miter/>
            </a:ln>
          </p:spPr>
          <p:txBody>
            <a:bodyPr rtlCol="0" anchor="ctr"/>
            <a:lstStyle/>
            <a:p>
              <a:endParaRPr lang="zh-CN" altLang="en-US"/>
            </a:p>
          </p:txBody>
        </p:sp>
        <p:sp>
          <p:nvSpPr>
            <p:cNvPr id="3558" name="任意多边形: 形状 3557">
              <a:extLst>
                <a:ext uri="{FF2B5EF4-FFF2-40B4-BE49-F238E27FC236}">
                  <a16:creationId xmlns:a16="http://schemas.microsoft.com/office/drawing/2014/main" id="{F9C4587D-2A6C-23A2-BAFB-C5CCDFAEFF96}"/>
                </a:ext>
              </a:extLst>
            </p:cNvPr>
            <p:cNvSpPr/>
            <p:nvPr/>
          </p:nvSpPr>
          <p:spPr>
            <a:xfrm>
              <a:off x="7968839" y="1116539"/>
              <a:ext cx="9864" cy="9869"/>
            </a:xfrm>
            <a:custGeom>
              <a:avLst/>
              <a:gdLst>
                <a:gd name="connsiteX0" fmla="*/ 0 w 9864"/>
                <a:gd name="connsiteY0" fmla="*/ 0 h 9869"/>
                <a:gd name="connsiteX1" fmla="*/ 9864 w 9864"/>
                <a:gd name="connsiteY1" fmla="*/ 9870 h 9869"/>
                <a:gd name="connsiteX2" fmla="*/ 0 w 9864"/>
                <a:gd name="connsiteY2" fmla="*/ 0 h 9869"/>
              </a:gdLst>
              <a:ahLst/>
              <a:cxnLst>
                <a:cxn ang="0">
                  <a:pos x="connsiteX0" y="connsiteY0"/>
                </a:cxn>
                <a:cxn ang="0">
                  <a:pos x="connsiteX1" y="connsiteY1"/>
                </a:cxn>
                <a:cxn ang="0">
                  <a:pos x="connsiteX2" y="connsiteY2"/>
                </a:cxn>
              </a:cxnLst>
              <a:rect l="l" t="t" r="r" b="b"/>
              <a:pathLst>
                <a:path w="9864" h="9869">
                  <a:moveTo>
                    <a:pt x="0" y="0"/>
                  </a:moveTo>
                  <a:cubicBezTo>
                    <a:pt x="6281" y="297"/>
                    <a:pt x="9567" y="3589"/>
                    <a:pt x="9864" y="9870"/>
                  </a:cubicBezTo>
                  <a:cubicBezTo>
                    <a:pt x="3583" y="9573"/>
                    <a:pt x="303" y="6275"/>
                    <a:pt x="0" y="0"/>
                  </a:cubicBezTo>
                  <a:close/>
                </a:path>
              </a:pathLst>
            </a:custGeom>
            <a:grpFill/>
            <a:ln w="5715" cap="flat">
              <a:noFill/>
              <a:prstDash val="solid"/>
              <a:miter/>
            </a:ln>
          </p:spPr>
          <p:txBody>
            <a:bodyPr rtlCol="0" anchor="ctr"/>
            <a:lstStyle/>
            <a:p>
              <a:endParaRPr lang="zh-CN" altLang="en-US"/>
            </a:p>
          </p:txBody>
        </p:sp>
        <p:sp>
          <p:nvSpPr>
            <p:cNvPr id="3559" name="任意多边形: 形状 3558">
              <a:extLst>
                <a:ext uri="{FF2B5EF4-FFF2-40B4-BE49-F238E27FC236}">
                  <a16:creationId xmlns:a16="http://schemas.microsoft.com/office/drawing/2014/main" id="{DA984487-977C-AD93-E4CD-18B897D38901}"/>
                </a:ext>
              </a:extLst>
            </p:cNvPr>
            <p:cNvSpPr/>
            <p:nvPr/>
          </p:nvSpPr>
          <p:spPr>
            <a:xfrm>
              <a:off x="7857884" y="987077"/>
              <a:ext cx="9010" cy="9332"/>
            </a:xfrm>
            <a:custGeom>
              <a:avLst/>
              <a:gdLst>
                <a:gd name="connsiteX0" fmla="*/ 4616 w 9010"/>
                <a:gd name="connsiteY0" fmla="*/ 9333 h 9332"/>
                <a:gd name="connsiteX1" fmla="*/ 507 w 9010"/>
                <a:gd name="connsiteY1" fmla="*/ 2646 h 9332"/>
                <a:gd name="connsiteX2" fmla="*/ 3930 w 9010"/>
                <a:gd name="connsiteY2" fmla="*/ 0 h 9332"/>
                <a:gd name="connsiteX3" fmla="*/ 9011 w 9010"/>
                <a:gd name="connsiteY3" fmla="*/ 7755 h 9332"/>
                <a:gd name="connsiteX4" fmla="*/ 4616 w 9010"/>
                <a:gd name="connsiteY4" fmla="*/ 9333 h 9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0" h="9332">
                  <a:moveTo>
                    <a:pt x="4616" y="9333"/>
                  </a:moveTo>
                  <a:cubicBezTo>
                    <a:pt x="684" y="8601"/>
                    <a:pt x="-905" y="6309"/>
                    <a:pt x="507" y="2646"/>
                  </a:cubicBezTo>
                  <a:cubicBezTo>
                    <a:pt x="953" y="1497"/>
                    <a:pt x="2753" y="869"/>
                    <a:pt x="3930" y="0"/>
                  </a:cubicBezTo>
                  <a:cubicBezTo>
                    <a:pt x="5622" y="2583"/>
                    <a:pt x="7313" y="5172"/>
                    <a:pt x="9011" y="7755"/>
                  </a:cubicBezTo>
                  <a:cubicBezTo>
                    <a:pt x="7536" y="8281"/>
                    <a:pt x="6068" y="8813"/>
                    <a:pt x="4616" y="9333"/>
                  </a:cubicBezTo>
                  <a:close/>
                </a:path>
              </a:pathLst>
            </a:custGeom>
            <a:grpFill/>
            <a:ln w="5715" cap="flat">
              <a:noFill/>
              <a:prstDash val="solid"/>
              <a:miter/>
            </a:ln>
          </p:spPr>
          <p:txBody>
            <a:bodyPr rtlCol="0" anchor="ctr"/>
            <a:lstStyle/>
            <a:p>
              <a:endParaRPr lang="zh-CN" altLang="en-US"/>
            </a:p>
          </p:txBody>
        </p:sp>
        <p:sp>
          <p:nvSpPr>
            <p:cNvPr id="3560" name="任意多边形: 形状 3559">
              <a:extLst>
                <a:ext uri="{FF2B5EF4-FFF2-40B4-BE49-F238E27FC236}">
                  <a16:creationId xmlns:a16="http://schemas.microsoft.com/office/drawing/2014/main" id="{ED80CFA4-577C-7AF9-75B8-511B20B45AF3}"/>
                </a:ext>
              </a:extLst>
            </p:cNvPr>
            <p:cNvSpPr/>
            <p:nvPr/>
          </p:nvSpPr>
          <p:spPr>
            <a:xfrm>
              <a:off x="7978703" y="1126409"/>
              <a:ext cx="9864" cy="6577"/>
            </a:xfrm>
            <a:custGeom>
              <a:avLst/>
              <a:gdLst>
                <a:gd name="connsiteX0" fmla="*/ 0 w 9864"/>
                <a:gd name="connsiteY0" fmla="*/ 0 h 6577"/>
                <a:gd name="connsiteX1" fmla="*/ 9864 w 9864"/>
                <a:gd name="connsiteY1" fmla="*/ 6572 h 6577"/>
                <a:gd name="connsiteX2" fmla="*/ 9864 w 9864"/>
                <a:gd name="connsiteY2" fmla="*/ 6578 h 6577"/>
                <a:gd name="connsiteX3" fmla="*/ 0 w 9864"/>
                <a:gd name="connsiteY3" fmla="*/ 0 h 6577"/>
              </a:gdLst>
              <a:ahLst/>
              <a:cxnLst>
                <a:cxn ang="0">
                  <a:pos x="connsiteX0" y="connsiteY0"/>
                </a:cxn>
                <a:cxn ang="0">
                  <a:pos x="connsiteX1" y="connsiteY1"/>
                </a:cxn>
                <a:cxn ang="0">
                  <a:pos x="connsiteX2" y="connsiteY2"/>
                </a:cxn>
                <a:cxn ang="0">
                  <a:pos x="connsiteX3" y="connsiteY3"/>
                </a:cxn>
              </a:cxnLst>
              <a:rect l="l" t="t" r="r" b="b"/>
              <a:pathLst>
                <a:path w="9864" h="6577">
                  <a:moveTo>
                    <a:pt x="0" y="0"/>
                  </a:moveTo>
                  <a:cubicBezTo>
                    <a:pt x="4738" y="11"/>
                    <a:pt x="8024" y="2217"/>
                    <a:pt x="9864" y="6572"/>
                  </a:cubicBezTo>
                  <a:lnTo>
                    <a:pt x="9864" y="6578"/>
                  </a:lnTo>
                  <a:cubicBezTo>
                    <a:pt x="5126" y="6567"/>
                    <a:pt x="1840" y="4366"/>
                    <a:pt x="0" y="0"/>
                  </a:cubicBezTo>
                  <a:close/>
                </a:path>
              </a:pathLst>
            </a:custGeom>
            <a:grpFill/>
            <a:ln w="5715" cap="flat">
              <a:noFill/>
              <a:prstDash val="solid"/>
              <a:miter/>
            </a:ln>
          </p:spPr>
          <p:txBody>
            <a:bodyPr rtlCol="0" anchor="ctr"/>
            <a:lstStyle/>
            <a:p>
              <a:endParaRPr lang="zh-CN" altLang="en-US"/>
            </a:p>
          </p:txBody>
        </p:sp>
        <p:sp>
          <p:nvSpPr>
            <p:cNvPr id="3561" name="任意多边形: 形状 3560">
              <a:extLst>
                <a:ext uri="{FF2B5EF4-FFF2-40B4-BE49-F238E27FC236}">
                  <a16:creationId xmlns:a16="http://schemas.microsoft.com/office/drawing/2014/main" id="{7A79CF47-7879-2F25-BBB7-85230DA73DA3}"/>
                </a:ext>
              </a:extLst>
            </p:cNvPr>
            <p:cNvSpPr/>
            <p:nvPr/>
          </p:nvSpPr>
          <p:spPr>
            <a:xfrm>
              <a:off x="7907050" y="1036146"/>
              <a:ext cx="5126" cy="5844"/>
            </a:xfrm>
            <a:custGeom>
              <a:avLst/>
              <a:gdLst>
                <a:gd name="connsiteX0" fmla="*/ 1799 w 5126"/>
                <a:gd name="connsiteY0" fmla="*/ 0 h 5844"/>
                <a:gd name="connsiteX1" fmla="*/ 4851 w 5126"/>
                <a:gd name="connsiteY1" fmla="*/ 3303 h 5844"/>
                <a:gd name="connsiteX2" fmla="*/ 3799 w 5126"/>
                <a:gd name="connsiteY2" fmla="*/ 5812 h 5844"/>
                <a:gd name="connsiteX3" fmla="*/ 319 w 5126"/>
                <a:gd name="connsiteY3" fmla="*/ 2840 h 5844"/>
                <a:gd name="connsiteX4" fmla="*/ 1799 w 5126"/>
                <a:gd name="connsiteY4" fmla="*/ 0 h 58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6" h="5844">
                  <a:moveTo>
                    <a:pt x="1799" y="0"/>
                  </a:moveTo>
                  <a:cubicBezTo>
                    <a:pt x="2771" y="1023"/>
                    <a:pt x="4022" y="2023"/>
                    <a:pt x="4851" y="3303"/>
                  </a:cubicBezTo>
                  <a:cubicBezTo>
                    <a:pt x="5565" y="4401"/>
                    <a:pt x="4776" y="6098"/>
                    <a:pt x="3799" y="5812"/>
                  </a:cubicBezTo>
                  <a:cubicBezTo>
                    <a:pt x="2445" y="5424"/>
                    <a:pt x="1210" y="4069"/>
                    <a:pt x="319" y="2840"/>
                  </a:cubicBezTo>
                  <a:cubicBezTo>
                    <a:pt x="-441" y="1806"/>
                    <a:pt x="199" y="714"/>
                    <a:pt x="1799" y="0"/>
                  </a:cubicBezTo>
                  <a:close/>
                </a:path>
              </a:pathLst>
            </a:custGeom>
            <a:grpFill/>
            <a:ln w="5715" cap="flat">
              <a:noFill/>
              <a:prstDash val="solid"/>
              <a:miter/>
            </a:ln>
          </p:spPr>
          <p:txBody>
            <a:bodyPr rtlCol="0" anchor="ctr"/>
            <a:lstStyle/>
            <a:p>
              <a:endParaRPr lang="zh-CN" altLang="en-US"/>
            </a:p>
          </p:txBody>
        </p:sp>
        <p:sp>
          <p:nvSpPr>
            <p:cNvPr id="3562" name="任意多边形: 形状 3561">
              <a:extLst>
                <a:ext uri="{FF2B5EF4-FFF2-40B4-BE49-F238E27FC236}">
                  <a16:creationId xmlns:a16="http://schemas.microsoft.com/office/drawing/2014/main" id="{0D4B1BD2-37B6-F3D4-4E0A-CDEC13B84165}"/>
                </a:ext>
              </a:extLst>
            </p:cNvPr>
            <p:cNvSpPr/>
            <p:nvPr/>
          </p:nvSpPr>
          <p:spPr>
            <a:xfrm>
              <a:off x="7810991" y="1054040"/>
              <a:ext cx="4972" cy="4976"/>
            </a:xfrm>
            <a:custGeom>
              <a:avLst/>
              <a:gdLst>
                <a:gd name="connsiteX0" fmla="*/ 0 w 4972"/>
                <a:gd name="connsiteY0" fmla="*/ 6 h 4976"/>
                <a:gd name="connsiteX1" fmla="*/ 4961 w 4972"/>
                <a:gd name="connsiteY1" fmla="*/ 3949 h 4976"/>
                <a:gd name="connsiteX2" fmla="*/ 3943 w 4972"/>
                <a:gd name="connsiteY2" fmla="*/ 4966 h 4976"/>
                <a:gd name="connsiteX3" fmla="*/ 0 w 4972"/>
                <a:gd name="connsiteY3" fmla="*/ 0 h 4976"/>
                <a:gd name="connsiteX4" fmla="*/ 0 w 4972"/>
                <a:gd name="connsiteY4" fmla="*/ 6 h 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 h="4976">
                  <a:moveTo>
                    <a:pt x="0" y="6"/>
                  </a:moveTo>
                  <a:cubicBezTo>
                    <a:pt x="2366" y="434"/>
                    <a:pt x="5178" y="343"/>
                    <a:pt x="4961" y="3949"/>
                  </a:cubicBezTo>
                  <a:cubicBezTo>
                    <a:pt x="4938" y="4321"/>
                    <a:pt x="4315" y="4949"/>
                    <a:pt x="3943" y="4966"/>
                  </a:cubicBezTo>
                  <a:cubicBezTo>
                    <a:pt x="343" y="5172"/>
                    <a:pt x="429" y="2372"/>
                    <a:pt x="0" y="0"/>
                  </a:cubicBezTo>
                  <a:lnTo>
                    <a:pt x="0" y="6"/>
                  </a:lnTo>
                  <a:close/>
                </a:path>
              </a:pathLst>
            </a:custGeom>
            <a:grpFill/>
            <a:ln w="5715" cap="flat">
              <a:noFill/>
              <a:prstDash val="solid"/>
              <a:miter/>
            </a:ln>
          </p:spPr>
          <p:txBody>
            <a:bodyPr rtlCol="0" anchor="ctr"/>
            <a:lstStyle/>
            <a:p>
              <a:endParaRPr lang="zh-CN" altLang="en-US"/>
            </a:p>
          </p:txBody>
        </p:sp>
        <p:sp>
          <p:nvSpPr>
            <p:cNvPr id="3563" name="任意多边形: 形状 3562">
              <a:extLst>
                <a:ext uri="{FF2B5EF4-FFF2-40B4-BE49-F238E27FC236}">
                  <a16:creationId xmlns:a16="http://schemas.microsoft.com/office/drawing/2014/main" id="{8184DD41-7F40-5488-8EA8-618FE1B5D73B}"/>
                </a:ext>
              </a:extLst>
            </p:cNvPr>
            <p:cNvSpPr/>
            <p:nvPr/>
          </p:nvSpPr>
          <p:spPr>
            <a:xfrm>
              <a:off x="8140592" y="1128797"/>
              <a:ext cx="2537" cy="4184"/>
            </a:xfrm>
            <a:custGeom>
              <a:avLst/>
              <a:gdLst>
                <a:gd name="connsiteX0" fmla="*/ 297 w 2537"/>
                <a:gd name="connsiteY0" fmla="*/ 2304 h 4184"/>
                <a:gd name="connsiteX1" fmla="*/ 1337 w 2537"/>
                <a:gd name="connsiteY1" fmla="*/ 1 h 4184"/>
                <a:gd name="connsiteX2" fmla="*/ 2178 w 2537"/>
                <a:gd name="connsiteY2" fmla="*/ 1172 h 4184"/>
                <a:gd name="connsiteX3" fmla="*/ 2538 w 2537"/>
                <a:gd name="connsiteY3" fmla="*/ 4184 h 4184"/>
                <a:gd name="connsiteX4" fmla="*/ 297 w 2537"/>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97" y="2304"/>
                  </a:moveTo>
                  <a:cubicBezTo>
                    <a:pt x="-320" y="1001"/>
                    <a:pt x="23" y="167"/>
                    <a:pt x="1337" y="1"/>
                  </a:cubicBezTo>
                  <a:cubicBezTo>
                    <a:pt x="1577" y="-28"/>
                    <a:pt x="2080" y="721"/>
                    <a:pt x="2178" y="1172"/>
                  </a:cubicBezTo>
                  <a:cubicBezTo>
                    <a:pt x="2395" y="2155"/>
                    <a:pt x="2429" y="3178"/>
                    <a:pt x="2538" y="4184"/>
                  </a:cubicBezTo>
                  <a:cubicBezTo>
                    <a:pt x="1777" y="3550"/>
                    <a:pt x="1011" y="2904"/>
                    <a:pt x="297" y="2304"/>
                  </a:cubicBezTo>
                  <a:close/>
                </a:path>
              </a:pathLst>
            </a:custGeom>
            <a:grpFill/>
            <a:ln w="5715" cap="flat">
              <a:noFill/>
              <a:prstDash val="solid"/>
              <a:miter/>
            </a:ln>
          </p:spPr>
          <p:txBody>
            <a:bodyPr rtlCol="0" anchor="ctr"/>
            <a:lstStyle/>
            <a:p>
              <a:endParaRPr lang="zh-CN" altLang="en-US"/>
            </a:p>
          </p:txBody>
        </p:sp>
        <p:sp>
          <p:nvSpPr>
            <p:cNvPr id="3564" name="任意多边形: 形状 3563">
              <a:extLst>
                <a:ext uri="{FF2B5EF4-FFF2-40B4-BE49-F238E27FC236}">
                  <a16:creationId xmlns:a16="http://schemas.microsoft.com/office/drawing/2014/main" id="{3C758302-3ED2-EA7F-BDFD-9CA1303543C8}"/>
                </a:ext>
              </a:extLst>
            </p:cNvPr>
            <p:cNvSpPr/>
            <p:nvPr/>
          </p:nvSpPr>
          <p:spPr>
            <a:xfrm>
              <a:off x="7964599" y="1114149"/>
              <a:ext cx="4297" cy="2519"/>
            </a:xfrm>
            <a:custGeom>
              <a:avLst/>
              <a:gdLst>
                <a:gd name="connsiteX0" fmla="*/ 0 w 4297"/>
                <a:gd name="connsiteY0" fmla="*/ 1178 h 2519"/>
                <a:gd name="connsiteX1" fmla="*/ 777 w 4297"/>
                <a:gd name="connsiteY1" fmla="*/ 1 h 2519"/>
                <a:gd name="connsiteX2" fmla="*/ 3429 w 4297"/>
                <a:gd name="connsiteY2" fmla="*/ 1127 h 2519"/>
                <a:gd name="connsiteX3" fmla="*/ 2732 w 4297"/>
                <a:gd name="connsiteY3" fmla="*/ 2293 h 2519"/>
                <a:gd name="connsiteX4" fmla="*/ 0 w 4297"/>
                <a:gd name="connsiteY4" fmla="*/ 1178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7" h="2519">
                  <a:moveTo>
                    <a:pt x="0" y="1178"/>
                  </a:moveTo>
                  <a:cubicBezTo>
                    <a:pt x="269" y="767"/>
                    <a:pt x="640" y="-33"/>
                    <a:pt x="777" y="1"/>
                  </a:cubicBezTo>
                  <a:cubicBezTo>
                    <a:pt x="1697" y="264"/>
                    <a:pt x="2726" y="521"/>
                    <a:pt x="3429" y="1127"/>
                  </a:cubicBezTo>
                  <a:cubicBezTo>
                    <a:pt x="4829" y="2327"/>
                    <a:pt x="4492" y="2859"/>
                    <a:pt x="2732" y="2293"/>
                  </a:cubicBezTo>
                  <a:cubicBezTo>
                    <a:pt x="1795" y="1996"/>
                    <a:pt x="909" y="1556"/>
                    <a:pt x="0" y="1178"/>
                  </a:cubicBezTo>
                  <a:close/>
                </a:path>
              </a:pathLst>
            </a:custGeom>
            <a:grpFill/>
            <a:ln w="5715" cap="flat">
              <a:noFill/>
              <a:prstDash val="solid"/>
              <a:miter/>
            </a:ln>
          </p:spPr>
          <p:txBody>
            <a:bodyPr rtlCol="0" anchor="ctr"/>
            <a:lstStyle/>
            <a:p>
              <a:endParaRPr lang="zh-CN" altLang="en-US"/>
            </a:p>
          </p:txBody>
        </p:sp>
        <p:sp>
          <p:nvSpPr>
            <p:cNvPr id="3565" name="任意多边形: 形状 3564">
              <a:extLst>
                <a:ext uri="{FF2B5EF4-FFF2-40B4-BE49-F238E27FC236}">
                  <a16:creationId xmlns:a16="http://schemas.microsoft.com/office/drawing/2014/main" id="{B38BCC6C-95F4-FD8A-4159-3F28346ABA7E}"/>
                </a:ext>
              </a:extLst>
            </p:cNvPr>
            <p:cNvSpPr/>
            <p:nvPr/>
          </p:nvSpPr>
          <p:spPr>
            <a:xfrm>
              <a:off x="7907163" y="1099265"/>
              <a:ext cx="1634" cy="1714"/>
            </a:xfrm>
            <a:custGeom>
              <a:avLst/>
              <a:gdLst>
                <a:gd name="connsiteX0" fmla="*/ 1635 w 1634"/>
                <a:gd name="connsiteY0" fmla="*/ 1386 h 1714"/>
                <a:gd name="connsiteX1" fmla="*/ 463 w 1634"/>
                <a:gd name="connsiteY1" fmla="*/ 1683 h 1714"/>
                <a:gd name="connsiteX2" fmla="*/ 0 w 1634"/>
                <a:gd name="connsiteY2" fmla="*/ 329 h 1714"/>
                <a:gd name="connsiteX3" fmla="*/ 1177 w 1634"/>
                <a:gd name="connsiteY3" fmla="*/ 32 h 1714"/>
                <a:gd name="connsiteX4" fmla="*/ 1635 w 1634"/>
                <a:gd name="connsiteY4" fmla="*/ 1386 h 1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4" h="1714">
                  <a:moveTo>
                    <a:pt x="1635" y="1386"/>
                  </a:moveTo>
                  <a:cubicBezTo>
                    <a:pt x="1229" y="1500"/>
                    <a:pt x="566" y="1815"/>
                    <a:pt x="463" y="1683"/>
                  </a:cubicBezTo>
                  <a:cubicBezTo>
                    <a:pt x="183" y="1335"/>
                    <a:pt x="137" y="792"/>
                    <a:pt x="0" y="329"/>
                  </a:cubicBezTo>
                  <a:cubicBezTo>
                    <a:pt x="406" y="214"/>
                    <a:pt x="1069" y="-100"/>
                    <a:pt x="1177" y="32"/>
                  </a:cubicBezTo>
                  <a:cubicBezTo>
                    <a:pt x="1457" y="380"/>
                    <a:pt x="1497" y="923"/>
                    <a:pt x="1635" y="1386"/>
                  </a:cubicBezTo>
                  <a:close/>
                </a:path>
              </a:pathLst>
            </a:custGeom>
            <a:grpFill/>
            <a:ln w="5715" cap="flat">
              <a:noFill/>
              <a:prstDash val="solid"/>
              <a:miter/>
            </a:ln>
          </p:spPr>
          <p:txBody>
            <a:bodyPr rtlCol="0" anchor="ctr"/>
            <a:lstStyle/>
            <a:p>
              <a:endParaRPr lang="zh-CN" altLang="en-US"/>
            </a:p>
          </p:txBody>
        </p:sp>
        <p:sp>
          <p:nvSpPr>
            <p:cNvPr id="3566" name="任意多边形: 形状 3565">
              <a:extLst>
                <a:ext uri="{FF2B5EF4-FFF2-40B4-BE49-F238E27FC236}">
                  <a16:creationId xmlns:a16="http://schemas.microsoft.com/office/drawing/2014/main" id="{778A3FE0-982B-1444-5768-58F835CB8431}"/>
                </a:ext>
              </a:extLst>
            </p:cNvPr>
            <p:cNvSpPr/>
            <p:nvPr/>
          </p:nvSpPr>
          <p:spPr>
            <a:xfrm>
              <a:off x="8013441" y="1070482"/>
              <a:ext cx="4730" cy="6600"/>
            </a:xfrm>
            <a:custGeom>
              <a:avLst/>
              <a:gdLst>
                <a:gd name="connsiteX0" fmla="*/ 1456 w 4730"/>
                <a:gd name="connsiteY0" fmla="*/ 0 h 6600"/>
                <a:gd name="connsiteX1" fmla="*/ 4731 w 4730"/>
                <a:gd name="connsiteY1" fmla="*/ 6584 h 6600"/>
                <a:gd name="connsiteX2" fmla="*/ 4731 w 4730"/>
                <a:gd name="connsiteY2" fmla="*/ 6584 h 6600"/>
                <a:gd name="connsiteX3" fmla="*/ 1427 w 4730"/>
                <a:gd name="connsiteY3" fmla="*/ 17 h 6600"/>
                <a:gd name="connsiteX4" fmla="*/ 1456 w 4730"/>
                <a:gd name="connsiteY4" fmla="*/ 0 h 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30" h="6600">
                  <a:moveTo>
                    <a:pt x="1456" y="0"/>
                  </a:moveTo>
                  <a:cubicBezTo>
                    <a:pt x="4096" y="1423"/>
                    <a:pt x="4673" y="3875"/>
                    <a:pt x="4731" y="6584"/>
                  </a:cubicBezTo>
                  <a:lnTo>
                    <a:pt x="4731" y="6584"/>
                  </a:lnTo>
                  <a:cubicBezTo>
                    <a:pt x="-1264" y="6858"/>
                    <a:pt x="-567" y="3760"/>
                    <a:pt x="1427" y="17"/>
                  </a:cubicBezTo>
                  <a:lnTo>
                    <a:pt x="1456" y="0"/>
                  </a:lnTo>
                  <a:close/>
                </a:path>
              </a:pathLst>
            </a:custGeom>
            <a:grpFill/>
            <a:ln w="5715" cap="flat">
              <a:noFill/>
              <a:prstDash val="solid"/>
              <a:miter/>
            </a:ln>
          </p:spPr>
          <p:txBody>
            <a:bodyPr rtlCol="0" anchor="ctr"/>
            <a:lstStyle/>
            <a:p>
              <a:endParaRPr lang="zh-CN" altLang="en-US"/>
            </a:p>
          </p:txBody>
        </p:sp>
        <p:sp>
          <p:nvSpPr>
            <p:cNvPr id="3567" name="任意多边形: 形状 3566">
              <a:extLst>
                <a:ext uri="{FF2B5EF4-FFF2-40B4-BE49-F238E27FC236}">
                  <a16:creationId xmlns:a16="http://schemas.microsoft.com/office/drawing/2014/main" id="{FBF6962F-28E3-47A0-0F5B-05691C838D23}"/>
                </a:ext>
              </a:extLst>
            </p:cNvPr>
            <p:cNvSpPr/>
            <p:nvPr/>
          </p:nvSpPr>
          <p:spPr>
            <a:xfrm>
              <a:off x="7874218" y="987938"/>
              <a:ext cx="2540" cy="3602"/>
            </a:xfrm>
            <a:custGeom>
              <a:avLst/>
              <a:gdLst>
                <a:gd name="connsiteX0" fmla="*/ 2541 w 2540"/>
                <a:gd name="connsiteY0" fmla="*/ 3602 h 3602"/>
                <a:gd name="connsiteX1" fmla="*/ 175 w 2540"/>
                <a:gd name="connsiteY1" fmla="*/ 368 h 3602"/>
                <a:gd name="connsiteX2" fmla="*/ 2541 w 2540"/>
                <a:gd name="connsiteY2" fmla="*/ 3602 h 3602"/>
                <a:gd name="connsiteX3" fmla="*/ 2541 w 2540"/>
                <a:gd name="connsiteY3" fmla="*/ 3602 h 3602"/>
              </a:gdLst>
              <a:ahLst/>
              <a:cxnLst>
                <a:cxn ang="0">
                  <a:pos x="connsiteX0" y="connsiteY0"/>
                </a:cxn>
                <a:cxn ang="0">
                  <a:pos x="connsiteX1" y="connsiteY1"/>
                </a:cxn>
                <a:cxn ang="0">
                  <a:pos x="connsiteX2" y="connsiteY2"/>
                </a:cxn>
                <a:cxn ang="0">
                  <a:pos x="connsiteX3" y="connsiteY3"/>
                </a:cxn>
              </a:cxnLst>
              <a:rect l="l" t="t" r="r" b="b"/>
              <a:pathLst>
                <a:path w="2540" h="3602">
                  <a:moveTo>
                    <a:pt x="2541" y="3602"/>
                  </a:moveTo>
                  <a:cubicBezTo>
                    <a:pt x="1129" y="2877"/>
                    <a:pt x="-551" y="671"/>
                    <a:pt x="175" y="368"/>
                  </a:cubicBezTo>
                  <a:cubicBezTo>
                    <a:pt x="3907" y="-1158"/>
                    <a:pt x="1678" y="2488"/>
                    <a:pt x="2541" y="3602"/>
                  </a:cubicBezTo>
                  <a:lnTo>
                    <a:pt x="2541" y="3602"/>
                  </a:lnTo>
                  <a:close/>
                </a:path>
              </a:pathLst>
            </a:custGeom>
            <a:grpFill/>
            <a:ln w="5715" cap="flat">
              <a:noFill/>
              <a:prstDash val="solid"/>
              <a:miter/>
            </a:ln>
          </p:spPr>
          <p:txBody>
            <a:bodyPr rtlCol="0" anchor="ctr"/>
            <a:lstStyle/>
            <a:p>
              <a:endParaRPr lang="zh-CN" altLang="en-US"/>
            </a:p>
          </p:txBody>
        </p:sp>
        <p:sp>
          <p:nvSpPr>
            <p:cNvPr id="3568" name="任意多边形: 形状 3567">
              <a:extLst>
                <a:ext uri="{FF2B5EF4-FFF2-40B4-BE49-F238E27FC236}">
                  <a16:creationId xmlns:a16="http://schemas.microsoft.com/office/drawing/2014/main" id="{63A517D7-43DE-5722-0CB5-82654EE692F3}"/>
                </a:ext>
              </a:extLst>
            </p:cNvPr>
            <p:cNvSpPr/>
            <p:nvPr/>
          </p:nvSpPr>
          <p:spPr>
            <a:xfrm>
              <a:off x="7932611" y="988125"/>
              <a:ext cx="4299" cy="2519"/>
            </a:xfrm>
            <a:custGeom>
              <a:avLst/>
              <a:gdLst>
                <a:gd name="connsiteX0" fmla="*/ 4299 w 4299"/>
                <a:gd name="connsiteY0" fmla="*/ 1341 h 2519"/>
                <a:gd name="connsiteX1" fmla="*/ 3522 w 4299"/>
                <a:gd name="connsiteY1" fmla="*/ 2518 h 2519"/>
                <a:gd name="connsiteX2" fmla="*/ 870 w 4299"/>
                <a:gd name="connsiteY2" fmla="*/ 1393 h 2519"/>
                <a:gd name="connsiteX3" fmla="*/ 1567 w 4299"/>
                <a:gd name="connsiteY3" fmla="*/ 227 h 2519"/>
                <a:gd name="connsiteX4" fmla="*/ 4299 w 4299"/>
                <a:gd name="connsiteY4" fmla="*/ 1341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9" h="2519">
                  <a:moveTo>
                    <a:pt x="4299" y="1341"/>
                  </a:moveTo>
                  <a:cubicBezTo>
                    <a:pt x="4030" y="1758"/>
                    <a:pt x="3659" y="2559"/>
                    <a:pt x="3522" y="2518"/>
                  </a:cubicBezTo>
                  <a:cubicBezTo>
                    <a:pt x="2602" y="2256"/>
                    <a:pt x="1573" y="1998"/>
                    <a:pt x="870" y="1393"/>
                  </a:cubicBezTo>
                  <a:cubicBezTo>
                    <a:pt x="-530" y="192"/>
                    <a:pt x="-199" y="-339"/>
                    <a:pt x="1567" y="227"/>
                  </a:cubicBezTo>
                  <a:cubicBezTo>
                    <a:pt x="2504" y="524"/>
                    <a:pt x="3390" y="964"/>
                    <a:pt x="4299" y="1341"/>
                  </a:cubicBezTo>
                  <a:close/>
                </a:path>
              </a:pathLst>
            </a:custGeom>
            <a:grpFill/>
            <a:ln w="5715" cap="flat">
              <a:noFill/>
              <a:prstDash val="solid"/>
              <a:miter/>
            </a:ln>
          </p:spPr>
          <p:txBody>
            <a:bodyPr rtlCol="0" anchor="ctr"/>
            <a:lstStyle/>
            <a:p>
              <a:endParaRPr lang="zh-CN" altLang="en-US"/>
            </a:p>
          </p:txBody>
        </p:sp>
        <p:sp>
          <p:nvSpPr>
            <p:cNvPr id="3569" name="任意多边形: 形状 3568">
              <a:extLst>
                <a:ext uri="{FF2B5EF4-FFF2-40B4-BE49-F238E27FC236}">
                  <a16:creationId xmlns:a16="http://schemas.microsoft.com/office/drawing/2014/main" id="{90B6D06F-388A-5DB9-2093-AF7489865FA4}"/>
                </a:ext>
              </a:extLst>
            </p:cNvPr>
            <p:cNvSpPr/>
            <p:nvPr/>
          </p:nvSpPr>
          <p:spPr>
            <a:xfrm>
              <a:off x="7854484" y="1001097"/>
              <a:ext cx="2540" cy="3604"/>
            </a:xfrm>
            <a:custGeom>
              <a:avLst/>
              <a:gdLst>
                <a:gd name="connsiteX0" fmla="*/ 2541 w 2540"/>
                <a:gd name="connsiteY0" fmla="*/ 3605 h 3604"/>
                <a:gd name="connsiteX1" fmla="*/ 175 w 2540"/>
                <a:gd name="connsiteY1" fmla="*/ 370 h 3604"/>
                <a:gd name="connsiteX2" fmla="*/ 2541 w 2540"/>
                <a:gd name="connsiteY2" fmla="*/ 3605 h 3604"/>
                <a:gd name="connsiteX3" fmla="*/ 2541 w 2540"/>
                <a:gd name="connsiteY3" fmla="*/ 3605 h 3604"/>
              </a:gdLst>
              <a:ahLst/>
              <a:cxnLst>
                <a:cxn ang="0">
                  <a:pos x="connsiteX0" y="connsiteY0"/>
                </a:cxn>
                <a:cxn ang="0">
                  <a:pos x="connsiteX1" y="connsiteY1"/>
                </a:cxn>
                <a:cxn ang="0">
                  <a:pos x="connsiteX2" y="connsiteY2"/>
                </a:cxn>
                <a:cxn ang="0">
                  <a:pos x="connsiteX3" y="connsiteY3"/>
                </a:cxn>
              </a:cxnLst>
              <a:rect l="l" t="t" r="r" b="b"/>
              <a:pathLst>
                <a:path w="2540" h="3604">
                  <a:moveTo>
                    <a:pt x="2541" y="3605"/>
                  </a:moveTo>
                  <a:cubicBezTo>
                    <a:pt x="1129" y="2879"/>
                    <a:pt x="-551" y="673"/>
                    <a:pt x="175" y="370"/>
                  </a:cubicBezTo>
                  <a:cubicBezTo>
                    <a:pt x="3907" y="-1162"/>
                    <a:pt x="1678" y="2485"/>
                    <a:pt x="2541" y="3605"/>
                  </a:cubicBezTo>
                  <a:lnTo>
                    <a:pt x="2541" y="3605"/>
                  </a:lnTo>
                  <a:close/>
                </a:path>
              </a:pathLst>
            </a:custGeom>
            <a:grpFill/>
            <a:ln w="5715" cap="flat">
              <a:noFill/>
              <a:prstDash val="solid"/>
              <a:miter/>
            </a:ln>
          </p:spPr>
          <p:txBody>
            <a:bodyPr rtlCol="0" anchor="ctr"/>
            <a:lstStyle/>
            <a:p>
              <a:endParaRPr lang="zh-CN" altLang="en-US"/>
            </a:p>
          </p:txBody>
        </p:sp>
        <p:sp>
          <p:nvSpPr>
            <p:cNvPr id="3570" name="任意多边形: 形状 3569">
              <a:extLst>
                <a:ext uri="{FF2B5EF4-FFF2-40B4-BE49-F238E27FC236}">
                  <a16:creationId xmlns:a16="http://schemas.microsoft.com/office/drawing/2014/main" id="{ADC88798-18EF-6A25-413C-89533E436BB2}"/>
                </a:ext>
              </a:extLst>
            </p:cNvPr>
            <p:cNvSpPr/>
            <p:nvPr/>
          </p:nvSpPr>
          <p:spPr>
            <a:xfrm>
              <a:off x="7857025" y="1004697"/>
              <a:ext cx="4057" cy="3291"/>
            </a:xfrm>
            <a:custGeom>
              <a:avLst/>
              <a:gdLst>
                <a:gd name="connsiteX0" fmla="*/ 0 w 4057"/>
                <a:gd name="connsiteY0" fmla="*/ 0 h 3291"/>
                <a:gd name="connsiteX1" fmla="*/ 4058 w 4057"/>
                <a:gd name="connsiteY1" fmla="*/ 1646 h 3291"/>
                <a:gd name="connsiteX2" fmla="*/ 0 w 4057"/>
                <a:gd name="connsiteY2" fmla="*/ 3292 h 3291"/>
                <a:gd name="connsiteX3" fmla="*/ 0 w 4057"/>
                <a:gd name="connsiteY3" fmla="*/ 0 h 3291"/>
                <a:gd name="connsiteX4" fmla="*/ 0 w 4057"/>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57" h="3291">
                  <a:moveTo>
                    <a:pt x="0" y="0"/>
                  </a:moveTo>
                  <a:cubicBezTo>
                    <a:pt x="1583" y="143"/>
                    <a:pt x="4058" y="-57"/>
                    <a:pt x="4058" y="1646"/>
                  </a:cubicBezTo>
                  <a:cubicBezTo>
                    <a:pt x="4058" y="3355"/>
                    <a:pt x="1583" y="3149"/>
                    <a:pt x="0" y="3292"/>
                  </a:cubicBezTo>
                  <a:cubicBezTo>
                    <a:pt x="0" y="2195"/>
                    <a:pt x="0" y="1103"/>
                    <a:pt x="0" y="0"/>
                  </a:cubicBezTo>
                  <a:lnTo>
                    <a:pt x="0" y="0"/>
                  </a:lnTo>
                  <a:close/>
                </a:path>
              </a:pathLst>
            </a:custGeom>
            <a:grpFill/>
            <a:ln w="5715" cap="flat">
              <a:noFill/>
              <a:prstDash val="solid"/>
              <a:miter/>
            </a:ln>
          </p:spPr>
          <p:txBody>
            <a:bodyPr rtlCol="0" anchor="ctr"/>
            <a:lstStyle/>
            <a:p>
              <a:endParaRPr lang="zh-CN" altLang="en-US"/>
            </a:p>
          </p:txBody>
        </p:sp>
        <p:sp>
          <p:nvSpPr>
            <p:cNvPr id="3571" name="任意多边形: 形状 3570">
              <a:extLst>
                <a:ext uri="{FF2B5EF4-FFF2-40B4-BE49-F238E27FC236}">
                  <a16:creationId xmlns:a16="http://schemas.microsoft.com/office/drawing/2014/main" id="{372A3176-BC0F-39CD-4B06-526409674AE7}"/>
                </a:ext>
              </a:extLst>
            </p:cNvPr>
            <p:cNvSpPr/>
            <p:nvPr/>
          </p:nvSpPr>
          <p:spPr>
            <a:xfrm>
              <a:off x="7893201" y="1021144"/>
              <a:ext cx="4246" cy="2518"/>
            </a:xfrm>
            <a:custGeom>
              <a:avLst/>
              <a:gdLst>
                <a:gd name="connsiteX0" fmla="*/ 0 w 4246"/>
                <a:gd name="connsiteY0" fmla="*/ 0 h 2518"/>
                <a:gd name="connsiteX1" fmla="*/ 4246 w 4246"/>
                <a:gd name="connsiteY1" fmla="*/ 1212 h 2518"/>
                <a:gd name="connsiteX2" fmla="*/ 0 w 4246"/>
                <a:gd name="connsiteY2" fmla="*/ 0 h 2518"/>
                <a:gd name="connsiteX3" fmla="*/ 0 w 4246"/>
                <a:gd name="connsiteY3" fmla="*/ 0 h 2518"/>
              </a:gdLst>
              <a:ahLst/>
              <a:cxnLst>
                <a:cxn ang="0">
                  <a:pos x="connsiteX0" y="connsiteY0"/>
                </a:cxn>
                <a:cxn ang="0">
                  <a:pos x="connsiteX1" y="connsiteY1"/>
                </a:cxn>
                <a:cxn ang="0">
                  <a:pos x="connsiteX2" y="connsiteY2"/>
                </a:cxn>
                <a:cxn ang="0">
                  <a:pos x="connsiteX3" y="connsiteY3"/>
                </a:cxn>
              </a:cxnLst>
              <a:rect l="l" t="t" r="r" b="b"/>
              <a:pathLst>
                <a:path w="4246" h="2518">
                  <a:moveTo>
                    <a:pt x="0" y="0"/>
                  </a:moveTo>
                  <a:cubicBezTo>
                    <a:pt x="1417" y="406"/>
                    <a:pt x="2829" y="812"/>
                    <a:pt x="4246" y="1212"/>
                  </a:cubicBezTo>
                  <a:cubicBezTo>
                    <a:pt x="1857" y="4223"/>
                    <a:pt x="1172" y="1257"/>
                    <a:pt x="0" y="0"/>
                  </a:cubicBezTo>
                  <a:lnTo>
                    <a:pt x="0" y="0"/>
                  </a:lnTo>
                  <a:close/>
                </a:path>
              </a:pathLst>
            </a:custGeom>
            <a:grpFill/>
            <a:ln w="5715" cap="flat">
              <a:noFill/>
              <a:prstDash val="solid"/>
              <a:miter/>
            </a:ln>
          </p:spPr>
          <p:txBody>
            <a:bodyPr rtlCol="0" anchor="ctr"/>
            <a:lstStyle/>
            <a:p>
              <a:endParaRPr lang="zh-CN" altLang="en-US"/>
            </a:p>
          </p:txBody>
        </p:sp>
        <p:sp>
          <p:nvSpPr>
            <p:cNvPr id="3572" name="任意多边形: 形状 3571">
              <a:extLst>
                <a:ext uri="{FF2B5EF4-FFF2-40B4-BE49-F238E27FC236}">
                  <a16:creationId xmlns:a16="http://schemas.microsoft.com/office/drawing/2014/main" id="{294F8D82-B148-2152-525C-4DA4C28443F5}"/>
                </a:ext>
              </a:extLst>
            </p:cNvPr>
            <p:cNvSpPr/>
            <p:nvPr/>
          </p:nvSpPr>
          <p:spPr>
            <a:xfrm>
              <a:off x="7932663" y="996764"/>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3573" name="任意多边形: 形状 3572">
              <a:extLst>
                <a:ext uri="{FF2B5EF4-FFF2-40B4-BE49-F238E27FC236}">
                  <a16:creationId xmlns:a16="http://schemas.microsoft.com/office/drawing/2014/main" id="{2AEEA73D-7D9F-7A02-9163-2144F4647514}"/>
                </a:ext>
              </a:extLst>
            </p:cNvPr>
            <p:cNvSpPr/>
            <p:nvPr/>
          </p:nvSpPr>
          <p:spPr>
            <a:xfrm>
              <a:off x="7866895" y="994832"/>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3574" name="任意多边形: 形状 3573">
              <a:extLst>
                <a:ext uri="{FF2B5EF4-FFF2-40B4-BE49-F238E27FC236}">
                  <a16:creationId xmlns:a16="http://schemas.microsoft.com/office/drawing/2014/main" id="{A94B3903-E1E4-6528-0A3B-EA7303E283AA}"/>
                </a:ext>
              </a:extLst>
            </p:cNvPr>
            <p:cNvSpPr/>
            <p:nvPr/>
          </p:nvSpPr>
          <p:spPr>
            <a:xfrm>
              <a:off x="7794543" y="971807"/>
              <a:ext cx="1286" cy="1390"/>
            </a:xfrm>
            <a:custGeom>
              <a:avLst/>
              <a:gdLst>
                <a:gd name="connsiteX0" fmla="*/ 0 w 1286"/>
                <a:gd name="connsiteY0" fmla="*/ 0 h 1390"/>
                <a:gd name="connsiteX1" fmla="*/ 1286 w 1286"/>
                <a:gd name="connsiteY1" fmla="*/ 732 h 1390"/>
                <a:gd name="connsiteX2" fmla="*/ 0 w 1286"/>
                <a:gd name="connsiteY2" fmla="*/ 0 h 1390"/>
                <a:gd name="connsiteX3" fmla="*/ 0 w 1286"/>
                <a:gd name="connsiteY3" fmla="*/ 0 h 1390"/>
              </a:gdLst>
              <a:ahLst/>
              <a:cxnLst>
                <a:cxn ang="0">
                  <a:pos x="connsiteX0" y="connsiteY0"/>
                </a:cxn>
                <a:cxn ang="0">
                  <a:pos x="connsiteX1" y="connsiteY1"/>
                </a:cxn>
                <a:cxn ang="0">
                  <a:pos x="connsiteX2" y="connsiteY2"/>
                </a:cxn>
                <a:cxn ang="0">
                  <a:pos x="connsiteX3" y="connsiteY3"/>
                </a:cxn>
              </a:cxnLst>
              <a:rect l="l" t="t" r="r" b="b"/>
              <a:pathLst>
                <a:path w="1286" h="1390">
                  <a:moveTo>
                    <a:pt x="0" y="0"/>
                  </a:moveTo>
                  <a:cubicBezTo>
                    <a:pt x="451" y="251"/>
                    <a:pt x="1320" y="589"/>
                    <a:pt x="1286" y="732"/>
                  </a:cubicBezTo>
                  <a:cubicBezTo>
                    <a:pt x="1052" y="1817"/>
                    <a:pt x="543" y="1554"/>
                    <a:pt x="0" y="0"/>
                  </a:cubicBezTo>
                  <a:lnTo>
                    <a:pt x="0" y="0"/>
                  </a:lnTo>
                  <a:close/>
                </a:path>
              </a:pathLst>
            </a:custGeom>
            <a:grpFill/>
            <a:ln w="5715" cap="flat">
              <a:noFill/>
              <a:prstDash val="solid"/>
              <a:miter/>
            </a:ln>
          </p:spPr>
          <p:txBody>
            <a:bodyPr rtlCol="0" anchor="ctr"/>
            <a:lstStyle/>
            <a:p>
              <a:endParaRPr lang="zh-CN" altLang="en-US"/>
            </a:p>
          </p:txBody>
        </p:sp>
        <p:sp>
          <p:nvSpPr>
            <p:cNvPr id="3575" name="任意多边形: 形状 3574">
              <a:extLst>
                <a:ext uri="{FF2B5EF4-FFF2-40B4-BE49-F238E27FC236}">
                  <a16:creationId xmlns:a16="http://schemas.microsoft.com/office/drawing/2014/main" id="{80F3D470-EC33-78E7-3B23-397E65AE5CBD}"/>
                </a:ext>
              </a:extLst>
            </p:cNvPr>
            <p:cNvSpPr/>
            <p:nvPr/>
          </p:nvSpPr>
          <p:spPr>
            <a:xfrm>
              <a:off x="7914867" y="1065841"/>
              <a:ext cx="1354" cy="1354"/>
            </a:xfrm>
            <a:custGeom>
              <a:avLst/>
              <a:gdLst>
                <a:gd name="connsiteX0" fmla="*/ 1354 w 1354"/>
                <a:gd name="connsiteY0" fmla="*/ 1354 h 1354"/>
                <a:gd name="connsiteX1" fmla="*/ 0 w 1354"/>
                <a:gd name="connsiteY1" fmla="*/ 612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2"/>
                  </a:lnTo>
                  <a:lnTo>
                    <a:pt x="606" y="0"/>
                  </a:lnTo>
                  <a:close/>
                </a:path>
              </a:pathLst>
            </a:custGeom>
            <a:grpFill/>
            <a:ln w="5715" cap="flat">
              <a:noFill/>
              <a:prstDash val="solid"/>
              <a:miter/>
            </a:ln>
          </p:spPr>
          <p:txBody>
            <a:bodyPr rtlCol="0" anchor="ctr"/>
            <a:lstStyle/>
            <a:p>
              <a:endParaRPr lang="zh-CN" altLang="en-US"/>
            </a:p>
          </p:txBody>
        </p:sp>
        <p:sp>
          <p:nvSpPr>
            <p:cNvPr id="3576" name="任意多边形: 形状 3575">
              <a:extLst>
                <a:ext uri="{FF2B5EF4-FFF2-40B4-BE49-F238E27FC236}">
                  <a16:creationId xmlns:a16="http://schemas.microsoft.com/office/drawing/2014/main" id="{EF491DC0-489F-D09D-A364-AB34B36D657B}"/>
                </a:ext>
              </a:extLst>
            </p:cNvPr>
            <p:cNvSpPr/>
            <p:nvPr/>
          </p:nvSpPr>
          <p:spPr>
            <a:xfrm>
              <a:off x="8129979" y="1065903"/>
              <a:ext cx="1396" cy="1298"/>
            </a:xfrm>
            <a:custGeom>
              <a:avLst/>
              <a:gdLst>
                <a:gd name="connsiteX0" fmla="*/ 0 w 1396"/>
                <a:gd name="connsiteY0" fmla="*/ 1298 h 1298"/>
                <a:gd name="connsiteX1" fmla="*/ 732 w 1396"/>
                <a:gd name="connsiteY1" fmla="*/ 1 h 1298"/>
                <a:gd name="connsiteX2" fmla="*/ 0 w 1396"/>
                <a:gd name="connsiteY2" fmla="*/ 1292 h 1298"/>
                <a:gd name="connsiteX3" fmla="*/ 0 w 1396"/>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6" h="1298">
                  <a:moveTo>
                    <a:pt x="0" y="1298"/>
                  </a:moveTo>
                  <a:cubicBezTo>
                    <a:pt x="251" y="847"/>
                    <a:pt x="589" y="-28"/>
                    <a:pt x="732" y="1"/>
                  </a:cubicBezTo>
                  <a:cubicBezTo>
                    <a:pt x="1823" y="235"/>
                    <a:pt x="1566" y="744"/>
                    <a:pt x="0" y="1292"/>
                  </a:cubicBezTo>
                  <a:lnTo>
                    <a:pt x="0" y="1298"/>
                  </a:lnTo>
                  <a:close/>
                </a:path>
              </a:pathLst>
            </a:custGeom>
            <a:grpFill/>
            <a:ln w="5715" cap="flat">
              <a:noFill/>
              <a:prstDash val="solid"/>
              <a:miter/>
            </a:ln>
          </p:spPr>
          <p:txBody>
            <a:bodyPr rtlCol="0" anchor="ctr"/>
            <a:lstStyle/>
            <a:p>
              <a:endParaRPr lang="zh-CN" altLang="en-US"/>
            </a:p>
          </p:txBody>
        </p:sp>
        <p:sp>
          <p:nvSpPr>
            <p:cNvPr id="3577" name="任意多边形: 形状 3576">
              <a:extLst>
                <a:ext uri="{FF2B5EF4-FFF2-40B4-BE49-F238E27FC236}">
                  <a16:creationId xmlns:a16="http://schemas.microsoft.com/office/drawing/2014/main" id="{F51064BF-F817-F214-5874-DB0010C84606}"/>
                </a:ext>
              </a:extLst>
            </p:cNvPr>
            <p:cNvSpPr/>
            <p:nvPr/>
          </p:nvSpPr>
          <p:spPr>
            <a:xfrm>
              <a:off x="7916221" y="1067196"/>
              <a:ext cx="3291" cy="3291"/>
            </a:xfrm>
            <a:custGeom>
              <a:avLst/>
              <a:gdLst>
                <a:gd name="connsiteX0" fmla="*/ 3292 w 3291"/>
                <a:gd name="connsiteY0" fmla="*/ 3292 h 3291"/>
                <a:gd name="connsiteX1" fmla="*/ 0 w 3291"/>
                <a:gd name="connsiteY1" fmla="*/ 0 h 3291"/>
                <a:gd name="connsiteX2" fmla="*/ 3292 w 3291"/>
                <a:gd name="connsiteY2" fmla="*/ 3292 h 3291"/>
                <a:gd name="connsiteX3" fmla="*/ 3292 w 3291"/>
                <a:gd name="connsiteY3" fmla="*/ 3292 h 3291"/>
              </a:gdLst>
              <a:ahLst/>
              <a:cxnLst>
                <a:cxn ang="0">
                  <a:pos x="connsiteX0" y="connsiteY0"/>
                </a:cxn>
                <a:cxn ang="0">
                  <a:pos x="connsiteX1" y="connsiteY1"/>
                </a:cxn>
                <a:cxn ang="0">
                  <a:pos x="connsiteX2" y="connsiteY2"/>
                </a:cxn>
                <a:cxn ang="0">
                  <a:pos x="connsiteX3" y="connsiteY3"/>
                </a:cxn>
              </a:cxnLst>
              <a:rect l="l" t="t" r="r" b="b"/>
              <a:pathLst>
                <a:path w="3291" h="3291">
                  <a:moveTo>
                    <a:pt x="3292" y="3292"/>
                  </a:moveTo>
                  <a:cubicBezTo>
                    <a:pt x="2194" y="2195"/>
                    <a:pt x="1097" y="1097"/>
                    <a:pt x="0" y="0"/>
                  </a:cubicBezTo>
                  <a:cubicBezTo>
                    <a:pt x="1097" y="1097"/>
                    <a:pt x="2194" y="2195"/>
                    <a:pt x="3292" y="3292"/>
                  </a:cubicBezTo>
                  <a:lnTo>
                    <a:pt x="3292" y="3292"/>
                  </a:lnTo>
                  <a:close/>
                </a:path>
              </a:pathLst>
            </a:custGeom>
            <a:grpFill/>
            <a:ln w="5715" cap="flat">
              <a:noFill/>
              <a:prstDash val="solid"/>
              <a:miter/>
            </a:ln>
          </p:spPr>
          <p:txBody>
            <a:bodyPr rtlCol="0" anchor="ctr"/>
            <a:lstStyle/>
            <a:p>
              <a:endParaRPr lang="zh-CN" altLang="en-US"/>
            </a:p>
          </p:txBody>
        </p:sp>
        <p:sp>
          <p:nvSpPr>
            <p:cNvPr id="3578" name="任意多边形: 形状 3577">
              <a:extLst>
                <a:ext uri="{FF2B5EF4-FFF2-40B4-BE49-F238E27FC236}">
                  <a16:creationId xmlns:a16="http://schemas.microsoft.com/office/drawing/2014/main" id="{98C9F808-528A-FAF3-8765-6E25CF513A8A}"/>
                </a:ext>
              </a:extLst>
            </p:cNvPr>
            <p:cNvSpPr/>
            <p:nvPr/>
          </p:nvSpPr>
          <p:spPr>
            <a:xfrm>
              <a:off x="7919513" y="1070488"/>
              <a:ext cx="3286" cy="3291"/>
            </a:xfrm>
            <a:custGeom>
              <a:avLst/>
              <a:gdLst>
                <a:gd name="connsiteX0" fmla="*/ 0 w 3286"/>
                <a:gd name="connsiteY0" fmla="*/ 0 h 3291"/>
                <a:gd name="connsiteX1" fmla="*/ 3286 w 3286"/>
                <a:gd name="connsiteY1" fmla="*/ 3286 h 3291"/>
                <a:gd name="connsiteX2" fmla="*/ 3286 w 3286"/>
                <a:gd name="connsiteY2" fmla="*/ 3292 h 3291"/>
                <a:gd name="connsiteX3" fmla="*/ 0 w 3286"/>
                <a:gd name="connsiteY3" fmla="*/ 0 h 3291"/>
                <a:gd name="connsiteX4" fmla="*/ 0 w 3286"/>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3291">
                  <a:moveTo>
                    <a:pt x="0" y="0"/>
                  </a:moveTo>
                  <a:cubicBezTo>
                    <a:pt x="1097" y="1097"/>
                    <a:pt x="2189" y="2189"/>
                    <a:pt x="3286" y="3286"/>
                  </a:cubicBezTo>
                  <a:lnTo>
                    <a:pt x="3286" y="3292"/>
                  </a:lnTo>
                  <a:cubicBezTo>
                    <a:pt x="2189" y="2195"/>
                    <a:pt x="1091" y="1097"/>
                    <a:pt x="0" y="0"/>
                  </a:cubicBezTo>
                  <a:lnTo>
                    <a:pt x="0" y="0"/>
                  </a:lnTo>
                  <a:close/>
                </a:path>
              </a:pathLst>
            </a:custGeom>
            <a:grpFill/>
            <a:ln w="5715" cap="flat">
              <a:noFill/>
              <a:prstDash val="solid"/>
              <a:miter/>
            </a:ln>
          </p:spPr>
          <p:txBody>
            <a:bodyPr rtlCol="0" anchor="ctr"/>
            <a:lstStyle/>
            <a:p>
              <a:endParaRPr lang="zh-CN" altLang="en-US"/>
            </a:p>
          </p:txBody>
        </p:sp>
        <p:sp>
          <p:nvSpPr>
            <p:cNvPr id="3579" name="任意多边形: 形状 3578">
              <a:extLst>
                <a:ext uri="{FF2B5EF4-FFF2-40B4-BE49-F238E27FC236}">
                  <a16:creationId xmlns:a16="http://schemas.microsoft.com/office/drawing/2014/main" id="{A3D9FC9E-1667-8E75-278B-73EF5EC6958F}"/>
                </a:ext>
              </a:extLst>
            </p:cNvPr>
            <p:cNvSpPr/>
            <p:nvPr/>
          </p:nvSpPr>
          <p:spPr>
            <a:xfrm>
              <a:off x="7944465" y="1072419"/>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sp>
          <p:nvSpPr>
            <p:cNvPr id="3580" name="任意多边形: 形状 3579">
              <a:extLst>
                <a:ext uri="{FF2B5EF4-FFF2-40B4-BE49-F238E27FC236}">
                  <a16:creationId xmlns:a16="http://schemas.microsoft.com/office/drawing/2014/main" id="{B0937610-0236-F518-F539-56A37E91BC08}"/>
                </a:ext>
              </a:extLst>
            </p:cNvPr>
            <p:cNvSpPr/>
            <p:nvPr/>
          </p:nvSpPr>
          <p:spPr>
            <a:xfrm>
              <a:off x="7939241" y="1080352"/>
              <a:ext cx="1292" cy="1397"/>
            </a:xfrm>
            <a:custGeom>
              <a:avLst/>
              <a:gdLst>
                <a:gd name="connsiteX0" fmla="*/ 0 w 1292"/>
                <a:gd name="connsiteY0" fmla="*/ 0 h 1397"/>
                <a:gd name="connsiteX1" fmla="*/ 1292 w 1292"/>
                <a:gd name="connsiteY1" fmla="*/ 732 h 1397"/>
                <a:gd name="connsiteX2" fmla="*/ 0 w 1292"/>
                <a:gd name="connsiteY2" fmla="*/ 6 h 1397"/>
                <a:gd name="connsiteX3" fmla="*/ 0 w 1292"/>
                <a:gd name="connsiteY3" fmla="*/ 0 h 1397"/>
              </a:gdLst>
              <a:ahLst/>
              <a:cxnLst>
                <a:cxn ang="0">
                  <a:pos x="connsiteX0" y="connsiteY0"/>
                </a:cxn>
                <a:cxn ang="0">
                  <a:pos x="connsiteX1" y="connsiteY1"/>
                </a:cxn>
                <a:cxn ang="0">
                  <a:pos x="connsiteX2" y="connsiteY2"/>
                </a:cxn>
                <a:cxn ang="0">
                  <a:pos x="connsiteX3" y="connsiteY3"/>
                </a:cxn>
              </a:cxnLst>
              <a:rect l="l" t="t" r="r" b="b"/>
              <a:pathLst>
                <a:path w="1292" h="1397">
                  <a:moveTo>
                    <a:pt x="0" y="0"/>
                  </a:moveTo>
                  <a:cubicBezTo>
                    <a:pt x="452" y="251"/>
                    <a:pt x="1320" y="589"/>
                    <a:pt x="1292" y="732"/>
                  </a:cubicBezTo>
                  <a:cubicBezTo>
                    <a:pt x="1057" y="1823"/>
                    <a:pt x="549" y="1566"/>
                    <a:pt x="0" y="6"/>
                  </a:cubicBezTo>
                  <a:lnTo>
                    <a:pt x="0" y="0"/>
                  </a:lnTo>
                  <a:close/>
                </a:path>
              </a:pathLst>
            </a:custGeom>
            <a:grpFill/>
            <a:ln w="5715" cap="flat">
              <a:noFill/>
              <a:prstDash val="solid"/>
              <a:miter/>
            </a:ln>
          </p:spPr>
          <p:txBody>
            <a:bodyPr rtlCol="0" anchor="ctr"/>
            <a:lstStyle/>
            <a:p>
              <a:endParaRPr lang="zh-CN" altLang="en-US"/>
            </a:p>
          </p:txBody>
        </p:sp>
        <p:sp>
          <p:nvSpPr>
            <p:cNvPr id="3581" name="任意多边形: 形状 3580">
              <a:extLst>
                <a:ext uri="{FF2B5EF4-FFF2-40B4-BE49-F238E27FC236}">
                  <a16:creationId xmlns:a16="http://schemas.microsoft.com/office/drawing/2014/main" id="{2AC4CC3E-B75B-3E7F-3E19-A71F0EC3F3F7}"/>
                </a:ext>
              </a:extLst>
            </p:cNvPr>
            <p:cNvSpPr/>
            <p:nvPr/>
          </p:nvSpPr>
          <p:spPr>
            <a:xfrm>
              <a:off x="7718911" y="1026974"/>
              <a:ext cx="35442" cy="51216"/>
            </a:xfrm>
            <a:custGeom>
              <a:avLst/>
              <a:gdLst>
                <a:gd name="connsiteX0" fmla="*/ 0 w 35442"/>
                <a:gd name="connsiteY0" fmla="*/ 13927 h 51216"/>
                <a:gd name="connsiteX1" fmla="*/ 11607 w 35442"/>
                <a:gd name="connsiteY1" fmla="*/ 7921 h 51216"/>
                <a:gd name="connsiteX2" fmla="*/ 28946 w 35442"/>
                <a:gd name="connsiteY2" fmla="*/ 0 h 51216"/>
                <a:gd name="connsiteX3" fmla="*/ 33930 w 35442"/>
                <a:gd name="connsiteY3" fmla="*/ 9516 h 51216"/>
                <a:gd name="connsiteX4" fmla="*/ 24260 w 35442"/>
                <a:gd name="connsiteY4" fmla="*/ 19025 h 51216"/>
                <a:gd name="connsiteX5" fmla="*/ 30661 w 35442"/>
                <a:gd name="connsiteY5" fmla="*/ 34953 h 51216"/>
                <a:gd name="connsiteX6" fmla="*/ 32884 w 35442"/>
                <a:gd name="connsiteY6" fmla="*/ 50092 h 51216"/>
                <a:gd name="connsiteX7" fmla="*/ 29878 w 35442"/>
                <a:gd name="connsiteY7" fmla="*/ 51206 h 51216"/>
                <a:gd name="connsiteX8" fmla="*/ 19294 w 35442"/>
                <a:gd name="connsiteY8" fmla="*/ 41365 h 51216"/>
                <a:gd name="connsiteX9" fmla="*/ 6578 w 35442"/>
                <a:gd name="connsiteY9" fmla="*/ 33644 h 51216"/>
                <a:gd name="connsiteX10" fmla="*/ 18517 w 35442"/>
                <a:gd name="connsiteY10" fmla="*/ 24460 h 51216"/>
                <a:gd name="connsiteX11" fmla="*/ 5035 w 35442"/>
                <a:gd name="connsiteY11" fmla="*/ 17899 h 51216"/>
                <a:gd name="connsiteX12" fmla="*/ 0 w 35442"/>
                <a:gd name="connsiteY12" fmla="*/ 13927 h 5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42" h="51216">
                  <a:moveTo>
                    <a:pt x="0" y="13927"/>
                  </a:moveTo>
                  <a:cubicBezTo>
                    <a:pt x="3743" y="11779"/>
                    <a:pt x="3475" y="2898"/>
                    <a:pt x="11607" y="7921"/>
                  </a:cubicBezTo>
                  <a:cubicBezTo>
                    <a:pt x="20545" y="13442"/>
                    <a:pt x="22146" y="771"/>
                    <a:pt x="28946" y="0"/>
                  </a:cubicBezTo>
                  <a:cubicBezTo>
                    <a:pt x="33307" y="1623"/>
                    <a:pt x="32856" y="6109"/>
                    <a:pt x="33930" y="9516"/>
                  </a:cubicBezTo>
                  <a:cubicBezTo>
                    <a:pt x="36788" y="18568"/>
                    <a:pt x="36616" y="18619"/>
                    <a:pt x="24260" y="19025"/>
                  </a:cubicBezTo>
                  <a:cubicBezTo>
                    <a:pt x="23860" y="25369"/>
                    <a:pt x="27392" y="30592"/>
                    <a:pt x="30661" y="34953"/>
                  </a:cubicBezTo>
                  <a:cubicBezTo>
                    <a:pt x="34501" y="40074"/>
                    <a:pt x="33827" y="44817"/>
                    <a:pt x="32884" y="50092"/>
                  </a:cubicBezTo>
                  <a:cubicBezTo>
                    <a:pt x="31878" y="50486"/>
                    <a:pt x="30827" y="51315"/>
                    <a:pt x="29878" y="51206"/>
                  </a:cubicBezTo>
                  <a:cubicBezTo>
                    <a:pt x="24037" y="50561"/>
                    <a:pt x="19442" y="49720"/>
                    <a:pt x="19294" y="41365"/>
                  </a:cubicBezTo>
                  <a:cubicBezTo>
                    <a:pt x="19242" y="38399"/>
                    <a:pt x="7115" y="43034"/>
                    <a:pt x="6578" y="33644"/>
                  </a:cubicBezTo>
                  <a:cubicBezTo>
                    <a:pt x="8915" y="27958"/>
                    <a:pt x="18814" y="30512"/>
                    <a:pt x="18517" y="24460"/>
                  </a:cubicBezTo>
                  <a:cubicBezTo>
                    <a:pt x="18397" y="22077"/>
                    <a:pt x="9693" y="20254"/>
                    <a:pt x="5035" y="17899"/>
                  </a:cubicBezTo>
                  <a:cubicBezTo>
                    <a:pt x="3160" y="16956"/>
                    <a:pt x="1663" y="15276"/>
                    <a:pt x="0" y="13927"/>
                  </a:cubicBezTo>
                  <a:close/>
                </a:path>
              </a:pathLst>
            </a:custGeom>
            <a:grpFill/>
            <a:ln w="5715" cap="flat">
              <a:noFill/>
              <a:prstDash val="solid"/>
              <a:miter/>
            </a:ln>
          </p:spPr>
          <p:txBody>
            <a:bodyPr rtlCol="0" anchor="ctr"/>
            <a:lstStyle/>
            <a:p>
              <a:endParaRPr lang="zh-CN" altLang="en-US"/>
            </a:p>
          </p:txBody>
        </p:sp>
        <p:sp>
          <p:nvSpPr>
            <p:cNvPr id="3582" name="任意多边形: 形状 3581">
              <a:extLst>
                <a:ext uri="{FF2B5EF4-FFF2-40B4-BE49-F238E27FC236}">
                  <a16:creationId xmlns:a16="http://schemas.microsoft.com/office/drawing/2014/main" id="{A0AE1355-FC3F-E012-8FB7-44AA022AF1F1}"/>
                </a:ext>
              </a:extLst>
            </p:cNvPr>
            <p:cNvSpPr/>
            <p:nvPr/>
          </p:nvSpPr>
          <p:spPr>
            <a:xfrm>
              <a:off x="7760395" y="1037809"/>
              <a:ext cx="14397" cy="26100"/>
            </a:xfrm>
            <a:custGeom>
              <a:avLst/>
              <a:gdLst>
                <a:gd name="connsiteX0" fmla="*/ 4551 w 14397"/>
                <a:gd name="connsiteY0" fmla="*/ 26100 h 26100"/>
                <a:gd name="connsiteX1" fmla="*/ 3596 w 14397"/>
                <a:gd name="connsiteY1" fmla="*/ 0 h 26100"/>
                <a:gd name="connsiteX2" fmla="*/ 14398 w 14397"/>
                <a:gd name="connsiteY2" fmla="*/ 22814 h 26100"/>
                <a:gd name="connsiteX3" fmla="*/ 4551 w 14397"/>
                <a:gd name="connsiteY3" fmla="*/ 26100 h 26100"/>
              </a:gdLst>
              <a:ahLst/>
              <a:cxnLst>
                <a:cxn ang="0">
                  <a:pos x="connsiteX0" y="connsiteY0"/>
                </a:cxn>
                <a:cxn ang="0">
                  <a:pos x="connsiteX1" y="connsiteY1"/>
                </a:cxn>
                <a:cxn ang="0">
                  <a:pos x="connsiteX2" y="connsiteY2"/>
                </a:cxn>
                <a:cxn ang="0">
                  <a:pos x="connsiteX3" y="connsiteY3"/>
                </a:cxn>
              </a:cxnLst>
              <a:rect l="l" t="t" r="r" b="b"/>
              <a:pathLst>
                <a:path w="14397" h="26100">
                  <a:moveTo>
                    <a:pt x="4551" y="26100"/>
                  </a:moveTo>
                  <a:cubicBezTo>
                    <a:pt x="-1347" y="12253"/>
                    <a:pt x="-1347" y="12253"/>
                    <a:pt x="3596" y="0"/>
                  </a:cubicBezTo>
                  <a:cubicBezTo>
                    <a:pt x="3853" y="10927"/>
                    <a:pt x="14295" y="13819"/>
                    <a:pt x="14398" y="22814"/>
                  </a:cubicBezTo>
                  <a:cubicBezTo>
                    <a:pt x="10791" y="22917"/>
                    <a:pt x="6917" y="22243"/>
                    <a:pt x="4551" y="26100"/>
                  </a:cubicBezTo>
                  <a:close/>
                </a:path>
              </a:pathLst>
            </a:custGeom>
            <a:grpFill/>
            <a:ln w="5715" cap="flat">
              <a:noFill/>
              <a:prstDash val="solid"/>
              <a:miter/>
            </a:ln>
          </p:spPr>
          <p:txBody>
            <a:bodyPr rtlCol="0" anchor="ctr"/>
            <a:lstStyle/>
            <a:p>
              <a:endParaRPr lang="zh-CN" altLang="en-US"/>
            </a:p>
          </p:txBody>
        </p:sp>
        <p:sp>
          <p:nvSpPr>
            <p:cNvPr id="3583" name="任意多边形: 形状 3582">
              <a:extLst>
                <a:ext uri="{FF2B5EF4-FFF2-40B4-BE49-F238E27FC236}">
                  <a16:creationId xmlns:a16="http://schemas.microsoft.com/office/drawing/2014/main" id="{BF2B01C5-7A7B-18EC-29C1-86F144BCD2BC}"/>
                </a:ext>
              </a:extLst>
            </p:cNvPr>
            <p:cNvSpPr/>
            <p:nvPr/>
          </p:nvSpPr>
          <p:spPr>
            <a:xfrm>
              <a:off x="7768237" y="1084902"/>
              <a:ext cx="16314" cy="9480"/>
            </a:xfrm>
            <a:custGeom>
              <a:avLst/>
              <a:gdLst>
                <a:gd name="connsiteX0" fmla="*/ 0 w 16314"/>
                <a:gd name="connsiteY0" fmla="*/ 2034 h 9480"/>
                <a:gd name="connsiteX1" fmla="*/ 10910 w 16314"/>
                <a:gd name="connsiteY1" fmla="*/ 125 h 9480"/>
                <a:gd name="connsiteX2" fmla="*/ 16311 w 16314"/>
                <a:gd name="connsiteY2" fmla="*/ 5868 h 9480"/>
                <a:gd name="connsiteX3" fmla="*/ 11642 w 16314"/>
                <a:gd name="connsiteY3" fmla="*/ 7823 h 9480"/>
                <a:gd name="connsiteX4" fmla="*/ 0 w 16314"/>
                <a:gd name="connsiteY4" fmla="*/ 2034 h 9480"/>
                <a:gd name="connsiteX5" fmla="*/ 0 w 16314"/>
                <a:gd name="connsiteY5" fmla="*/ 2034 h 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14" h="9480">
                  <a:moveTo>
                    <a:pt x="0" y="2034"/>
                  </a:moveTo>
                  <a:cubicBezTo>
                    <a:pt x="3635" y="1394"/>
                    <a:pt x="7270" y="742"/>
                    <a:pt x="10910" y="125"/>
                  </a:cubicBezTo>
                  <a:cubicBezTo>
                    <a:pt x="15568" y="-669"/>
                    <a:pt x="16219" y="2451"/>
                    <a:pt x="16311" y="5868"/>
                  </a:cubicBezTo>
                  <a:cubicBezTo>
                    <a:pt x="16454" y="11052"/>
                    <a:pt x="12762" y="7103"/>
                    <a:pt x="11642" y="7823"/>
                  </a:cubicBezTo>
                  <a:cubicBezTo>
                    <a:pt x="4098" y="12658"/>
                    <a:pt x="2938" y="5743"/>
                    <a:pt x="0" y="2034"/>
                  </a:cubicBezTo>
                  <a:lnTo>
                    <a:pt x="0" y="2034"/>
                  </a:lnTo>
                  <a:close/>
                </a:path>
              </a:pathLst>
            </a:custGeom>
            <a:grpFill/>
            <a:ln w="5715" cap="flat">
              <a:noFill/>
              <a:prstDash val="solid"/>
              <a:miter/>
            </a:ln>
          </p:spPr>
          <p:txBody>
            <a:bodyPr rtlCol="0" anchor="ctr"/>
            <a:lstStyle/>
            <a:p>
              <a:endParaRPr lang="zh-CN" altLang="en-US"/>
            </a:p>
          </p:txBody>
        </p:sp>
        <p:sp>
          <p:nvSpPr>
            <p:cNvPr id="3584" name="任意多边形: 形状 3583">
              <a:extLst>
                <a:ext uri="{FF2B5EF4-FFF2-40B4-BE49-F238E27FC236}">
                  <a16:creationId xmlns:a16="http://schemas.microsoft.com/office/drawing/2014/main" id="{50316081-419D-BAFB-4908-67705463A89E}"/>
                </a:ext>
              </a:extLst>
            </p:cNvPr>
            <p:cNvSpPr/>
            <p:nvPr/>
          </p:nvSpPr>
          <p:spPr>
            <a:xfrm>
              <a:off x="7787616" y="1096170"/>
              <a:ext cx="12887" cy="10510"/>
            </a:xfrm>
            <a:custGeom>
              <a:avLst/>
              <a:gdLst>
                <a:gd name="connsiteX0" fmla="*/ 10219 w 12887"/>
                <a:gd name="connsiteY0" fmla="*/ 10511 h 10510"/>
                <a:gd name="connsiteX1" fmla="*/ 0 w 12887"/>
                <a:gd name="connsiteY1" fmla="*/ 5001 h 10510"/>
                <a:gd name="connsiteX2" fmla="*/ 10699 w 12887"/>
                <a:gd name="connsiteY2" fmla="*/ 435 h 10510"/>
                <a:gd name="connsiteX3" fmla="*/ 10219 w 12887"/>
                <a:gd name="connsiteY3" fmla="*/ 10505 h 10510"/>
                <a:gd name="connsiteX4" fmla="*/ 10219 w 12887"/>
                <a:gd name="connsiteY4" fmla="*/ 10511 h 1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87" h="10510">
                  <a:moveTo>
                    <a:pt x="10219" y="10511"/>
                  </a:moveTo>
                  <a:cubicBezTo>
                    <a:pt x="7367" y="8973"/>
                    <a:pt x="4509" y="7430"/>
                    <a:pt x="0" y="5001"/>
                  </a:cubicBezTo>
                  <a:cubicBezTo>
                    <a:pt x="3983" y="2167"/>
                    <a:pt x="7613" y="-1217"/>
                    <a:pt x="10699" y="435"/>
                  </a:cubicBezTo>
                  <a:cubicBezTo>
                    <a:pt x="15288" y="2887"/>
                    <a:pt x="11424" y="7099"/>
                    <a:pt x="10219" y="10505"/>
                  </a:cubicBezTo>
                  <a:lnTo>
                    <a:pt x="10219" y="10511"/>
                  </a:lnTo>
                  <a:close/>
                </a:path>
              </a:pathLst>
            </a:custGeom>
            <a:grpFill/>
            <a:ln w="5715" cap="flat">
              <a:noFill/>
              <a:prstDash val="solid"/>
              <a:miter/>
            </a:ln>
          </p:spPr>
          <p:txBody>
            <a:bodyPr rtlCol="0" anchor="ctr"/>
            <a:lstStyle/>
            <a:p>
              <a:endParaRPr lang="zh-CN" altLang="en-US"/>
            </a:p>
          </p:txBody>
        </p:sp>
        <p:sp>
          <p:nvSpPr>
            <p:cNvPr id="3585" name="任意多边形: 形状 3584">
              <a:extLst>
                <a:ext uri="{FF2B5EF4-FFF2-40B4-BE49-F238E27FC236}">
                  <a16:creationId xmlns:a16="http://schemas.microsoft.com/office/drawing/2014/main" id="{54C370A1-49B5-ADD4-45E6-321AA670A24E}"/>
                </a:ext>
              </a:extLst>
            </p:cNvPr>
            <p:cNvSpPr/>
            <p:nvPr/>
          </p:nvSpPr>
          <p:spPr>
            <a:xfrm>
              <a:off x="7572131" y="963588"/>
              <a:ext cx="6374" cy="16785"/>
            </a:xfrm>
            <a:custGeom>
              <a:avLst/>
              <a:gdLst>
                <a:gd name="connsiteX0" fmla="*/ 4608 w 6374"/>
                <a:gd name="connsiteY0" fmla="*/ 16785 h 16785"/>
                <a:gd name="connsiteX1" fmla="*/ 5122 w 6374"/>
                <a:gd name="connsiteY1" fmla="*/ 0 h 16785"/>
                <a:gd name="connsiteX2" fmla="*/ 4608 w 6374"/>
                <a:gd name="connsiteY2" fmla="*/ 16785 h 16785"/>
              </a:gdLst>
              <a:ahLst/>
              <a:cxnLst>
                <a:cxn ang="0">
                  <a:pos x="connsiteX0" y="connsiteY0"/>
                </a:cxn>
                <a:cxn ang="0">
                  <a:pos x="connsiteX1" y="connsiteY1"/>
                </a:cxn>
                <a:cxn ang="0">
                  <a:pos x="connsiteX2" y="connsiteY2"/>
                </a:cxn>
              </a:cxnLst>
              <a:rect l="l" t="t" r="r" b="b"/>
              <a:pathLst>
                <a:path w="6374" h="16785">
                  <a:moveTo>
                    <a:pt x="4608" y="16785"/>
                  </a:moveTo>
                  <a:cubicBezTo>
                    <a:pt x="-1896" y="9561"/>
                    <a:pt x="-1324" y="4858"/>
                    <a:pt x="5122" y="0"/>
                  </a:cubicBezTo>
                  <a:cubicBezTo>
                    <a:pt x="8162" y="5635"/>
                    <a:pt x="4728" y="10304"/>
                    <a:pt x="4608" y="16785"/>
                  </a:cubicBezTo>
                  <a:close/>
                </a:path>
              </a:pathLst>
            </a:custGeom>
            <a:grpFill/>
            <a:ln w="5715" cap="flat">
              <a:noFill/>
              <a:prstDash val="solid"/>
              <a:miter/>
            </a:ln>
          </p:spPr>
          <p:txBody>
            <a:bodyPr rtlCol="0" anchor="ctr"/>
            <a:lstStyle/>
            <a:p>
              <a:endParaRPr lang="zh-CN" altLang="en-US"/>
            </a:p>
          </p:txBody>
        </p:sp>
        <p:sp>
          <p:nvSpPr>
            <p:cNvPr id="3586" name="任意多边形: 形状 3585">
              <a:extLst>
                <a:ext uri="{FF2B5EF4-FFF2-40B4-BE49-F238E27FC236}">
                  <a16:creationId xmlns:a16="http://schemas.microsoft.com/office/drawing/2014/main" id="{3CC27BFD-07E2-B9DC-E84C-6C65E2B570DE}"/>
                </a:ext>
              </a:extLst>
            </p:cNvPr>
            <p:cNvSpPr/>
            <p:nvPr/>
          </p:nvSpPr>
          <p:spPr>
            <a:xfrm>
              <a:off x="7557782" y="955102"/>
              <a:ext cx="11315" cy="12334"/>
            </a:xfrm>
            <a:custGeom>
              <a:avLst/>
              <a:gdLst>
                <a:gd name="connsiteX0" fmla="*/ 0 w 11315"/>
                <a:gd name="connsiteY0" fmla="*/ 0 h 12334"/>
                <a:gd name="connsiteX1" fmla="*/ 9818 w 11315"/>
                <a:gd name="connsiteY1" fmla="*/ 5847 h 12334"/>
                <a:gd name="connsiteX2" fmla="*/ 9607 w 11315"/>
                <a:gd name="connsiteY2" fmla="*/ 11236 h 12334"/>
                <a:gd name="connsiteX3" fmla="*/ 4000 w 11315"/>
                <a:gd name="connsiteY3" fmla="*/ 10699 h 12334"/>
                <a:gd name="connsiteX4" fmla="*/ 0 w 11315"/>
                <a:gd name="connsiteY4" fmla="*/ 0 h 12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15" h="12334">
                  <a:moveTo>
                    <a:pt x="0" y="0"/>
                  </a:moveTo>
                  <a:cubicBezTo>
                    <a:pt x="3355" y="1960"/>
                    <a:pt x="6778" y="3641"/>
                    <a:pt x="9818" y="5847"/>
                  </a:cubicBezTo>
                  <a:cubicBezTo>
                    <a:pt x="11910" y="7361"/>
                    <a:pt x="11784" y="9618"/>
                    <a:pt x="9607" y="11236"/>
                  </a:cubicBezTo>
                  <a:cubicBezTo>
                    <a:pt x="7681" y="12664"/>
                    <a:pt x="5555" y="12910"/>
                    <a:pt x="4000" y="10699"/>
                  </a:cubicBezTo>
                  <a:cubicBezTo>
                    <a:pt x="1806" y="7578"/>
                    <a:pt x="6" y="4246"/>
                    <a:pt x="0" y="0"/>
                  </a:cubicBezTo>
                  <a:close/>
                </a:path>
              </a:pathLst>
            </a:custGeom>
            <a:grpFill/>
            <a:ln w="5715" cap="flat">
              <a:noFill/>
              <a:prstDash val="solid"/>
              <a:miter/>
            </a:ln>
          </p:spPr>
          <p:txBody>
            <a:bodyPr rtlCol="0" anchor="ctr"/>
            <a:lstStyle/>
            <a:p>
              <a:endParaRPr lang="zh-CN" altLang="en-US"/>
            </a:p>
          </p:txBody>
        </p:sp>
        <p:sp>
          <p:nvSpPr>
            <p:cNvPr id="3587" name="任意多边形: 形状 3586">
              <a:extLst>
                <a:ext uri="{FF2B5EF4-FFF2-40B4-BE49-F238E27FC236}">
                  <a16:creationId xmlns:a16="http://schemas.microsoft.com/office/drawing/2014/main" id="{413000DC-7A97-F1CF-3753-1E430A41C1B3}"/>
                </a:ext>
              </a:extLst>
            </p:cNvPr>
            <p:cNvSpPr/>
            <p:nvPr/>
          </p:nvSpPr>
          <p:spPr>
            <a:xfrm>
              <a:off x="7760812" y="1077060"/>
              <a:ext cx="7441" cy="9875"/>
            </a:xfrm>
            <a:custGeom>
              <a:avLst/>
              <a:gdLst>
                <a:gd name="connsiteX0" fmla="*/ 847 w 7441"/>
                <a:gd name="connsiteY0" fmla="*/ 0 h 9875"/>
                <a:gd name="connsiteX1" fmla="*/ 7442 w 7441"/>
                <a:gd name="connsiteY1" fmla="*/ 6572 h 9875"/>
                <a:gd name="connsiteX2" fmla="*/ 7425 w 7441"/>
                <a:gd name="connsiteY2" fmla="*/ 9870 h 9875"/>
                <a:gd name="connsiteX3" fmla="*/ 7425 w 7441"/>
                <a:gd name="connsiteY3" fmla="*/ 9876 h 9875"/>
                <a:gd name="connsiteX4" fmla="*/ 847 w 7441"/>
                <a:gd name="connsiteY4" fmla="*/ 0 h 9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41" h="9875">
                  <a:moveTo>
                    <a:pt x="847" y="0"/>
                  </a:moveTo>
                  <a:cubicBezTo>
                    <a:pt x="5110" y="120"/>
                    <a:pt x="7305" y="2315"/>
                    <a:pt x="7442" y="6572"/>
                  </a:cubicBezTo>
                  <a:cubicBezTo>
                    <a:pt x="7436" y="7670"/>
                    <a:pt x="7431" y="8772"/>
                    <a:pt x="7425" y="9870"/>
                  </a:cubicBezTo>
                  <a:lnTo>
                    <a:pt x="7425" y="9876"/>
                  </a:lnTo>
                  <a:cubicBezTo>
                    <a:pt x="4659" y="6967"/>
                    <a:pt x="-2428" y="6938"/>
                    <a:pt x="847" y="0"/>
                  </a:cubicBezTo>
                  <a:close/>
                </a:path>
              </a:pathLst>
            </a:custGeom>
            <a:grpFill/>
            <a:ln w="5715" cap="flat">
              <a:noFill/>
              <a:prstDash val="solid"/>
              <a:miter/>
            </a:ln>
          </p:spPr>
          <p:txBody>
            <a:bodyPr rtlCol="0" anchor="ctr"/>
            <a:lstStyle/>
            <a:p>
              <a:endParaRPr lang="zh-CN" altLang="en-US"/>
            </a:p>
          </p:txBody>
        </p:sp>
        <p:sp>
          <p:nvSpPr>
            <p:cNvPr id="3588" name="任意多边形: 形状 3587">
              <a:extLst>
                <a:ext uri="{FF2B5EF4-FFF2-40B4-BE49-F238E27FC236}">
                  <a16:creationId xmlns:a16="http://schemas.microsoft.com/office/drawing/2014/main" id="{3AF4D811-5DCC-E721-4CBB-2D9431914221}"/>
                </a:ext>
              </a:extLst>
            </p:cNvPr>
            <p:cNvSpPr/>
            <p:nvPr/>
          </p:nvSpPr>
          <p:spPr>
            <a:xfrm>
              <a:off x="7764945" y="1063910"/>
              <a:ext cx="6577" cy="6583"/>
            </a:xfrm>
            <a:custGeom>
              <a:avLst/>
              <a:gdLst>
                <a:gd name="connsiteX0" fmla="*/ 6578 w 6577"/>
                <a:gd name="connsiteY0" fmla="*/ 6584 h 6583"/>
                <a:gd name="connsiteX1" fmla="*/ 0 w 6577"/>
                <a:gd name="connsiteY1" fmla="*/ 0 h 6583"/>
                <a:gd name="connsiteX2" fmla="*/ 6578 w 6577"/>
                <a:gd name="connsiteY2" fmla="*/ 6584 h 6583"/>
              </a:gdLst>
              <a:ahLst/>
              <a:cxnLst>
                <a:cxn ang="0">
                  <a:pos x="connsiteX0" y="connsiteY0"/>
                </a:cxn>
                <a:cxn ang="0">
                  <a:pos x="connsiteX1" y="connsiteY1"/>
                </a:cxn>
                <a:cxn ang="0">
                  <a:pos x="connsiteX2" y="connsiteY2"/>
                </a:cxn>
              </a:cxnLst>
              <a:rect l="l" t="t" r="r" b="b"/>
              <a:pathLst>
                <a:path w="6577" h="6583">
                  <a:moveTo>
                    <a:pt x="6578" y="6584"/>
                  </a:moveTo>
                  <a:cubicBezTo>
                    <a:pt x="3440" y="5332"/>
                    <a:pt x="1252" y="3138"/>
                    <a:pt x="0" y="0"/>
                  </a:cubicBezTo>
                  <a:cubicBezTo>
                    <a:pt x="4275" y="120"/>
                    <a:pt x="6464" y="2315"/>
                    <a:pt x="6578" y="6584"/>
                  </a:cubicBezTo>
                  <a:close/>
                </a:path>
              </a:pathLst>
            </a:custGeom>
            <a:grpFill/>
            <a:ln w="5715" cap="flat">
              <a:noFill/>
              <a:prstDash val="solid"/>
              <a:miter/>
            </a:ln>
          </p:spPr>
          <p:txBody>
            <a:bodyPr rtlCol="0" anchor="ctr"/>
            <a:lstStyle/>
            <a:p>
              <a:endParaRPr lang="zh-CN" altLang="en-US"/>
            </a:p>
          </p:txBody>
        </p:sp>
        <p:sp>
          <p:nvSpPr>
            <p:cNvPr id="3589" name="任意多边形: 形状 3588">
              <a:extLst>
                <a:ext uri="{FF2B5EF4-FFF2-40B4-BE49-F238E27FC236}">
                  <a16:creationId xmlns:a16="http://schemas.microsoft.com/office/drawing/2014/main" id="{8D96B276-E763-AE30-DF08-FBD8E626D5AE}"/>
                </a:ext>
              </a:extLst>
            </p:cNvPr>
            <p:cNvSpPr/>
            <p:nvPr/>
          </p:nvSpPr>
          <p:spPr>
            <a:xfrm>
              <a:off x="7719980" y="1055377"/>
              <a:ext cx="5675" cy="5261"/>
            </a:xfrm>
            <a:custGeom>
              <a:avLst/>
              <a:gdLst>
                <a:gd name="connsiteX0" fmla="*/ 0 w 5675"/>
                <a:gd name="connsiteY0" fmla="*/ 2035 h 5261"/>
                <a:gd name="connsiteX1" fmla="*/ 3155 w 5675"/>
                <a:gd name="connsiteY1" fmla="*/ 0 h 5261"/>
                <a:gd name="connsiteX2" fmla="*/ 5332 w 5675"/>
                <a:gd name="connsiteY2" fmla="*/ 3726 h 5261"/>
                <a:gd name="connsiteX3" fmla="*/ 4092 w 5675"/>
                <a:gd name="connsiteY3" fmla="*/ 4629 h 5261"/>
                <a:gd name="connsiteX4" fmla="*/ 0 w 5675"/>
                <a:gd name="connsiteY4" fmla="*/ 2035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5" h="5261">
                  <a:moveTo>
                    <a:pt x="0" y="2035"/>
                  </a:moveTo>
                  <a:cubicBezTo>
                    <a:pt x="1857" y="840"/>
                    <a:pt x="2503" y="417"/>
                    <a:pt x="3155" y="0"/>
                  </a:cubicBezTo>
                  <a:cubicBezTo>
                    <a:pt x="3892" y="1234"/>
                    <a:pt x="4755" y="2417"/>
                    <a:pt x="5332" y="3726"/>
                  </a:cubicBezTo>
                  <a:cubicBezTo>
                    <a:pt x="6075" y="5412"/>
                    <a:pt x="5589" y="5704"/>
                    <a:pt x="4092" y="4629"/>
                  </a:cubicBezTo>
                  <a:cubicBezTo>
                    <a:pt x="2869" y="3749"/>
                    <a:pt x="1549" y="3006"/>
                    <a:pt x="0" y="2035"/>
                  </a:cubicBezTo>
                  <a:close/>
                </a:path>
              </a:pathLst>
            </a:custGeom>
            <a:grpFill/>
            <a:ln w="5715" cap="flat">
              <a:noFill/>
              <a:prstDash val="solid"/>
              <a:miter/>
            </a:ln>
          </p:spPr>
          <p:txBody>
            <a:bodyPr rtlCol="0" anchor="ctr"/>
            <a:lstStyle/>
            <a:p>
              <a:endParaRPr lang="zh-CN" altLang="en-US"/>
            </a:p>
          </p:txBody>
        </p:sp>
        <p:sp>
          <p:nvSpPr>
            <p:cNvPr id="3590" name="任意多边形: 形状 3589">
              <a:extLst>
                <a:ext uri="{FF2B5EF4-FFF2-40B4-BE49-F238E27FC236}">
                  <a16:creationId xmlns:a16="http://schemas.microsoft.com/office/drawing/2014/main" id="{4DA42F63-26B1-C0C8-E67E-C3EA8A7FB4AB}"/>
                </a:ext>
              </a:extLst>
            </p:cNvPr>
            <p:cNvSpPr/>
            <p:nvPr/>
          </p:nvSpPr>
          <p:spPr>
            <a:xfrm>
              <a:off x="7783782" y="1071333"/>
              <a:ext cx="1805" cy="1566"/>
            </a:xfrm>
            <a:custGeom>
              <a:avLst/>
              <a:gdLst>
                <a:gd name="connsiteX0" fmla="*/ 1806 w 1805"/>
                <a:gd name="connsiteY0" fmla="*/ 429 h 1566"/>
                <a:gd name="connsiteX1" fmla="*/ 1377 w 1805"/>
                <a:gd name="connsiteY1" fmla="*/ 1566 h 1566"/>
                <a:gd name="connsiteX2" fmla="*/ 0 w 1805"/>
                <a:gd name="connsiteY2" fmla="*/ 1143 h 1566"/>
                <a:gd name="connsiteX3" fmla="*/ 429 w 1805"/>
                <a:gd name="connsiteY3" fmla="*/ 0 h 1566"/>
                <a:gd name="connsiteX4" fmla="*/ 1806 w 1805"/>
                <a:gd name="connsiteY4" fmla="*/ 429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1806" y="429"/>
                  </a:moveTo>
                  <a:cubicBezTo>
                    <a:pt x="1663" y="829"/>
                    <a:pt x="1532" y="1566"/>
                    <a:pt x="1377" y="1566"/>
                  </a:cubicBezTo>
                  <a:cubicBezTo>
                    <a:pt x="926" y="1583"/>
                    <a:pt x="463" y="1309"/>
                    <a:pt x="0" y="1143"/>
                  </a:cubicBezTo>
                  <a:cubicBezTo>
                    <a:pt x="143" y="743"/>
                    <a:pt x="274" y="6"/>
                    <a:pt x="429" y="0"/>
                  </a:cubicBezTo>
                  <a:cubicBezTo>
                    <a:pt x="886" y="-6"/>
                    <a:pt x="1349" y="269"/>
                    <a:pt x="1806" y="429"/>
                  </a:cubicBezTo>
                  <a:close/>
                </a:path>
              </a:pathLst>
            </a:custGeom>
            <a:grpFill/>
            <a:ln w="5715" cap="flat">
              <a:noFill/>
              <a:prstDash val="solid"/>
              <a:miter/>
            </a:ln>
          </p:spPr>
          <p:txBody>
            <a:bodyPr rtlCol="0" anchor="ctr"/>
            <a:lstStyle/>
            <a:p>
              <a:endParaRPr lang="zh-CN" altLang="en-US"/>
            </a:p>
          </p:txBody>
        </p:sp>
        <p:sp>
          <p:nvSpPr>
            <p:cNvPr id="3591" name="任意多边形: 形状 3590">
              <a:extLst>
                <a:ext uri="{FF2B5EF4-FFF2-40B4-BE49-F238E27FC236}">
                  <a16:creationId xmlns:a16="http://schemas.microsoft.com/office/drawing/2014/main" id="{AE70C2D4-03AD-B955-1DCE-0514437C685D}"/>
                </a:ext>
              </a:extLst>
            </p:cNvPr>
            <p:cNvSpPr/>
            <p:nvPr/>
          </p:nvSpPr>
          <p:spPr>
            <a:xfrm>
              <a:off x="7787965" y="1054040"/>
              <a:ext cx="4157" cy="3297"/>
            </a:xfrm>
            <a:custGeom>
              <a:avLst/>
              <a:gdLst>
                <a:gd name="connsiteX0" fmla="*/ 0 w 4157"/>
                <a:gd name="connsiteY0" fmla="*/ 3292 h 3297"/>
                <a:gd name="connsiteX1" fmla="*/ 0 w 4157"/>
                <a:gd name="connsiteY1" fmla="*/ 0 h 3297"/>
                <a:gd name="connsiteX2" fmla="*/ 0 w 4157"/>
                <a:gd name="connsiteY2" fmla="*/ 6 h 3297"/>
                <a:gd name="connsiteX3" fmla="*/ 3292 w 4157"/>
                <a:gd name="connsiteY3" fmla="*/ 3298 h 3297"/>
                <a:gd name="connsiteX4" fmla="*/ 0 w 4157"/>
                <a:gd name="connsiteY4" fmla="*/ 3292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7" h="3297">
                  <a:moveTo>
                    <a:pt x="0" y="3292"/>
                  </a:moveTo>
                  <a:cubicBezTo>
                    <a:pt x="0" y="2194"/>
                    <a:pt x="0" y="1097"/>
                    <a:pt x="0" y="0"/>
                  </a:cubicBezTo>
                  <a:lnTo>
                    <a:pt x="0" y="6"/>
                  </a:lnTo>
                  <a:cubicBezTo>
                    <a:pt x="4766" y="331"/>
                    <a:pt x="4766" y="331"/>
                    <a:pt x="3292" y="3298"/>
                  </a:cubicBezTo>
                  <a:cubicBezTo>
                    <a:pt x="2194" y="3292"/>
                    <a:pt x="1097" y="3292"/>
                    <a:pt x="0" y="3292"/>
                  </a:cubicBezTo>
                  <a:close/>
                </a:path>
              </a:pathLst>
            </a:custGeom>
            <a:grpFill/>
            <a:ln w="5715" cap="flat">
              <a:noFill/>
              <a:prstDash val="solid"/>
              <a:miter/>
            </a:ln>
          </p:spPr>
          <p:txBody>
            <a:bodyPr rtlCol="0" anchor="ctr"/>
            <a:lstStyle/>
            <a:p>
              <a:endParaRPr lang="zh-CN" altLang="en-US"/>
            </a:p>
          </p:txBody>
        </p:sp>
        <p:sp>
          <p:nvSpPr>
            <p:cNvPr id="3592" name="任意多边形: 形状 3591">
              <a:extLst>
                <a:ext uri="{FF2B5EF4-FFF2-40B4-BE49-F238E27FC236}">
                  <a16:creationId xmlns:a16="http://schemas.microsoft.com/office/drawing/2014/main" id="{CC6580E2-60FE-1952-FB89-E15816ADD87F}"/>
                </a:ext>
              </a:extLst>
            </p:cNvPr>
            <p:cNvSpPr/>
            <p:nvPr/>
          </p:nvSpPr>
          <p:spPr>
            <a:xfrm>
              <a:off x="7567511" y="987294"/>
              <a:ext cx="2513" cy="4304"/>
            </a:xfrm>
            <a:custGeom>
              <a:avLst/>
              <a:gdLst>
                <a:gd name="connsiteX0" fmla="*/ 1336 w 2513"/>
                <a:gd name="connsiteY0" fmla="*/ 0 h 4304"/>
                <a:gd name="connsiteX1" fmla="*/ 2513 w 2513"/>
                <a:gd name="connsiteY1" fmla="*/ 783 h 4304"/>
                <a:gd name="connsiteX2" fmla="*/ 1393 w 2513"/>
                <a:gd name="connsiteY2" fmla="*/ 3435 h 4304"/>
                <a:gd name="connsiteX3" fmla="*/ 227 w 2513"/>
                <a:gd name="connsiteY3" fmla="*/ 2737 h 4304"/>
                <a:gd name="connsiteX4" fmla="*/ 1336 w 2513"/>
                <a:gd name="connsiteY4" fmla="*/ 0 h 4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3" h="4304">
                  <a:moveTo>
                    <a:pt x="1336" y="0"/>
                  </a:moveTo>
                  <a:cubicBezTo>
                    <a:pt x="1747" y="269"/>
                    <a:pt x="2547" y="640"/>
                    <a:pt x="2513" y="783"/>
                  </a:cubicBezTo>
                  <a:cubicBezTo>
                    <a:pt x="2250" y="1703"/>
                    <a:pt x="1993" y="2732"/>
                    <a:pt x="1393" y="3435"/>
                  </a:cubicBezTo>
                  <a:cubicBezTo>
                    <a:pt x="193" y="4835"/>
                    <a:pt x="-339" y="4503"/>
                    <a:pt x="227" y="2737"/>
                  </a:cubicBezTo>
                  <a:cubicBezTo>
                    <a:pt x="518" y="1800"/>
                    <a:pt x="959" y="914"/>
                    <a:pt x="1336" y="0"/>
                  </a:cubicBezTo>
                  <a:close/>
                </a:path>
              </a:pathLst>
            </a:custGeom>
            <a:grpFill/>
            <a:ln w="5715" cap="flat">
              <a:noFill/>
              <a:prstDash val="solid"/>
              <a:miter/>
            </a:ln>
          </p:spPr>
          <p:txBody>
            <a:bodyPr rtlCol="0" anchor="ctr"/>
            <a:lstStyle/>
            <a:p>
              <a:endParaRPr lang="zh-CN" altLang="en-US"/>
            </a:p>
          </p:txBody>
        </p:sp>
        <p:sp>
          <p:nvSpPr>
            <p:cNvPr id="3593" name="任意多边形: 形状 3592">
              <a:extLst>
                <a:ext uri="{FF2B5EF4-FFF2-40B4-BE49-F238E27FC236}">
                  <a16:creationId xmlns:a16="http://schemas.microsoft.com/office/drawing/2014/main" id="{1AE5D1B1-10E4-F969-F756-742F05C62B63}"/>
                </a:ext>
              </a:extLst>
            </p:cNvPr>
            <p:cNvSpPr/>
            <p:nvPr/>
          </p:nvSpPr>
          <p:spPr>
            <a:xfrm>
              <a:off x="7771529" y="1070493"/>
              <a:ext cx="3285" cy="3291"/>
            </a:xfrm>
            <a:custGeom>
              <a:avLst/>
              <a:gdLst>
                <a:gd name="connsiteX0" fmla="*/ 3286 w 3285"/>
                <a:gd name="connsiteY0" fmla="*/ 3292 h 3291"/>
                <a:gd name="connsiteX1" fmla="*/ 0 w 3285"/>
                <a:gd name="connsiteY1" fmla="*/ 0 h 3291"/>
                <a:gd name="connsiteX2" fmla="*/ 3286 w 3285"/>
                <a:gd name="connsiteY2" fmla="*/ 3292 h 3291"/>
              </a:gdLst>
              <a:ahLst/>
              <a:cxnLst>
                <a:cxn ang="0">
                  <a:pos x="connsiteX0" y="connsiteY0"/>
                </a:cxn>
                <a:cxn ang="0">
                  <a:pos x="connsiteX1" y="connsiteY1"/>
                </a:cxn>
                <a:cxn ang="0">
                  <a:pos x="connsiteX2" y="connsiteY2"/>
                </a:cxn>
              </a:cxnLst>
              <a:rect l="l" t="t" r="r" b="b"/>
              <a:pathLst>
                <a:path w="3285" h="3291">
                  <a:moveTo>
                    <a:pt x="3286" y="3292"/>
                  </a:moveTo>
                  <a:cubicBezTo>
                    <a:pt x="2189" y="2195"/>
                    <a:pt x="1091" y="1097"/>
                    <a:pt x="0" y="0"/>
                  </a:cubicBezTo>
                  <a:cubicBezTo>
                    <a:pt x="1091" y="1097"/>
                    <a:pt x="2189" y="2195"/>
                    <a:pt x="3286" y="3292"/>
                  </a:cubicBezTo>
                  <a:close/>
                </a:path>
              </a:pathLst>
            </a:custGeom>
            <a:grpFill/>
            <a:ln w="5715" cap="flat">
              <a:noFill/>
              <a:prstDash val="solid"/>
              <a:miter/>
            </a:ln>
          </p:spPr>
          <p:txBody>
            <a:bodyPr rtlCol="0" anchor="ctr"/>
            <a:lstStyle/>
            <a:p>
              <a:endParaRPr lang="zh-CN" altLang="en-US"/>
            </a:p>
          </p:txBody>
        </p:sp>
        <p:sp>
          <p:nvSpPr>
            <p:cNvPr id="3594" name="任意多边形: 形状 3593">
              <a:extLst>
                <a:ext uri="{FF2B5EF4-FFF2-40B4-BE49-F238E27FC236}">
                  <a16:creationId xmlns:a16="http://schemas.microsoft.com/office/drawing/2014/main" id="{B6D85950-853F-3A3D-118C-413E9099C55C}"/>
                </a:ext>
              </a:extLst>
            </p:cNvPr>
            <p:cNvSpPr/>
            <p:nvPr/>
          </p:nvSpPr>
          <p:spPr>
            <a:xfrm>
              <a:off x="7774804" y="1073785"/>
              <a:ext cx="1683" cy="3286"/>
            </a:xfrm>
            <a:custGeom>
              <a:avLst/>
              <a:gdLst>
                <a:gd name="connsiteX0" fmla="*/ 11 w 1683"/>
                <a:gd name="connsiteY0" fmla="*/ 3286 h 3286"/>
                <a:gd name="connsiteX1" fmla="*/ 0 w 1683"/>
                <a:gd name="connsiteY1" fmla="*/ 0 h 3286"/>
                <a:gd name="connsiteX2" fmla="*/ 11 w 1683"/>
                <a:gd name="connsiteY2" fmla="*/ 3286 h 3286"/>
              </a:gdLst>
              <a:ahLst/>
              <a:cxnLst>
                <a:cxn ang="0">
                  <a:pos x="connsiteX0" y="connsiteY0"/>
                </a:cxn>
                <a:cxn ang="0">
                  <a:pos x="connsiteX1" y="connsiteY1"/>
                </a:cxn>
                <a:cxn ang="0">
                  <a:pos x="connsiteX2" y="connsiteY2"/>
                </a:cxn>
              </a:cxnLst>
              <a:rect l="l" t="t" r="r" b="b"/>
              <a:pathLst>
                <a:path w="1683" h="3286">
                  <a:moveTo>
                    <a:pt x="11" y="3286"/>
                  </a:moveTo>
                  <a:cubicBezTo>
                    <a:pt x="6" y="2189"/>
                    <a:pt x="0" y="1092"/>
                    <a:pt x="0" y="0"/>
                  </a:cubicBezTo>
                  <a:cubicBezTo>
                    <a:pt x="2246" y="1086"/>
                    <a:pt x="2240" y="2183"/>
                    <a:pt x="11" y="3286"/>
                  </a:cubicBezTo>
                  <a:close/>
                </a:path>
              </a:pathLst>
            </a:custGeom>
            <a:grpFill/>
            <a:ln w="5715" cap="flat">
              <a:noFill/>
              <a:prstDash val="solid"/>
              <a:miter/>
            </a:ln>
          </p:spPr>
          <p:txBody>
            <a:bodyPr rtlCol="0" anchor="ctr"/>
            <a:lstStyle/>
            <a:p>
              <a:endParaRPr lang="zh-CN" altLang="en-US"/>
            </a:p>
          </p:txBody>
        </p:sp>
        <p:sp>
          <p:nvSpPr>
            <p:cNvPr id="3595" name="任意多边形: 形状 3594">
              <a:extLst>
                <a:ext uri="{FF2B5EF4-FFF2-40B4-BE49-F238E27FC236}">
                  <a16:creationId xmlns:a16="http://schemas.microsoft.com/office/drawing/2014/main" id="{E90FB78B-79C6-CDCC-D977-3FF3CC54899D}"/>
                </a:ext>
              </a:extLst>
            </p:cNvPr>
            <p:cNvSpPr/>
            <p:nvPr/>
          </p:nvSpPr>
          <p:spPr>
            <a:xfrm>
              <a:off x="7753727" y="1082289"/>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596" name="任意多边形: 形状 3595">
              <a:extLst>
                <a:ext uri="{FF2B5EF4-FFF2-40B4-BE49-F238E27FC236}">
                  <a16:creationId xmlns:a16="http://schemas.microsoft.com/office/drawing/2014/main" id="{1E83F125-1AC4-C6B8-4A27-DF937D751253}"/>
                </a:ext>
              </a:extLst>
            </p:cNvPr>
            <p:cNvSpPr/>
            <p:nvPr/>
          </p:nvSpPr>
          <p:spPr>
            <a:xfrm>
              <a:off x="7755081" y="1083644"/>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597" name="任意多边形: 形状 3596">
              <a:extLst>
                <a:ext uri="{FF2B5EF4-FFF2-40B4-BE49-F238E27FC236}">
                  <a16:creationId xmlns:a16="http://schemas.microsoft.com/office/drawing/2014/main" id="{7B458D5F-82A0-C938-FB55-F1F923D0B5A8}"/>
                </a:ext>
              </a:extLst>
            </p:cNvPr>
            <p:cNvSpPr/>
            <p:nvPr/>
          </p:nvSpPr>
          <p:spPr>
            <a:xfrm>
              <a:off x="7812917" y="109873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3598" name="任意多边形: 形状 3597">
              <a:extLst>
                <a:ext uri="{FF2B5EF4-FFF2-40B4-BE49-F238E27FC236}">
                  <a16:creationId xmlns:a16="http://schemas.microsoft.com/office/drawing/2014/main" id="{536832A2-7C7A-9A00-C8FD-5913C5291444}"/>
                </a:ext>
              </a:extLst>
            </p:cNvPr>
            <p:cNvSpPr/>
            <p:nvPr/>
          </p:nvSpPr>
          <p:spPr>
            <a:xfrm>
              <a:off x="7832651" y="1102023"/>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599" name="任意多边形: 形状 3598">
              <a:extLst>
                <a:ext uri="{FF2B5EF4-FFF2-40B4-BE49-F238E27FC236}">
                  <a16:creationId xmlns:a16="http://schemas.microsoft.com/office/drawing/2014/main" id="{DCC96923-5C8C-F5AA-6EB1-48F27D23F9AC}"/>
                </a:ext>
              </a:extLst>
            </p:cNvPr>
            <p:cNvSpPr/>
            <p:nvPr/>
          </p:nvSpPr>
          <p:spPr>
            <a:xfrm>
              <a:off x="7834005" y="1103383"/>
              <a:ext cx="3292" cy="3291"/>
            </a:xfrm>
            <a:custGeom>
              <a:avLst/>
              <a:gdLst>
                <a:gd name="connsiteX0" fmla="*/ 3292 w 3292"/>
                <a:gd name="connsiteY0" fmla="*/ 3292 h 3291"/>
                <a:gd name="connsiteX1" fmla="*/ 0 w 3292"/>
                <a:gd name="connsiteY1" fmla="*/ 0 h 3291"/>
                <a:gd name="connsiteX2" fmla="*/ 3292 w 3292"/>
                <a:gd name="connsiteY2" fmla="*/ 3292 h 3291"/>
                <a:gd name="connsiteX3" fmla="*/ 3292 w 3292"/>
                <a:gd name="connsiteY3" fmla="*/ 3292 h 3291"/>
              </a:gdLst>
              <a:ahLst/>
              <a:cxnLst>
                <a:cxn ang="0">
                  <a:pos x="connsiteX0" y="connsiteY0"/>
                </a:cxn>
                <a:cxn ang="0">
                  <a:pos x="connsiteX1" y="connsiteY1"/>
                </a:cxn>
                <a:cxn ang="0">
                  <a:pos x="connsiteX2" y="connsiteY2"/>
                </a:cxn>
                <a:cxn ang="0">
                  <a:pos x="connsiteX3" y="connsiteY3"/>
                </a:cxn>
              </a:cxnLst>
              <a:rect l="l" t="t" r="r" b="b"/>
              <a:pathLst>
                <a:path w="3292" h="3291">
                  <a:moveTo>
                    <a:pt x="3292" y="3292"/>
                  </a:moveTo>
                  <a:cubicBezTo>
                    <a:pt x="2195" y="2195"/>
                    <a:pt x="1097" y="1097"/>
                    <a:pt x="0" y="0"/>
                  </a:cubicBezTo>
                  <a:cubicBezTo>
                    <a:pt x="1097" y="1097"/>
                    <a:pt x="2195" y="2189"/>
                    <a:pt x="3292" y="3292"/>
                  </a:cubicBezTo>
                  <a:lnTo>
                    <a:pt x="3292" y="3292"/>
                  </a:lnTo>
                  <a:close/>
                </a:path>
              </a:pathLst>
            </a:custGeom>
            <a:grpFill/>
            <a:ln w="5715" cap="flat">
              <a:noFill/>
              <a:prstDash val="solid"/>
              <a:miter/>
            </a:ln>
          </p:spPr>
          <p:txBody>
            <a:bodyPr rtlCol="0" anchor="ctr"/>
            <a:lstStyle/>
            <a:p>
              <a:endParaRPr lang="zh-CN" altLang="en-US"/>
            </a:p>
          </p:txBody>
        </p:sp>
        <p:sp>
          <p:nvSpPr>
            <p:cNvPr id="3600" name="任意多边形: 形状 3599">
              <a:extLst>
                <a:ext uri="{FF2B5EF4-FFF2-40B4-BE49-F238E27FC236}">
                  <a16:creationId xmlns:a16="http://schemas.microsoft.com/office/drawing/2014/main" id="{F315C4A1-41EB-D07B-1715-7116EB722719}"/>
                </a:ext>
              </a:extLst>
            </p:cNvPr>
            <p:cNvSpPr/>
            <p:nvPr/>
          </p:nvSpPr>
          <p:spPr>
            <a:xfrm>
              <a:off x="7797835" y="1106669"/>
              <a:ext cx="1475" cy="3297"/>
            </a:xfrm>
            <a:custGeom>
              <a:avLst/>
              <a:gdLst>
                <a:gd name="connsiteX0" fmla="*/ 0 w 1475"/>
                <a:gd name="connsiteY0" fmla="*/ 0 h 3297"/>
                <a:gd name="connsiteX1" fmla="*/ 1263 w 1475"/>
                <a:gd name="connsiteY1" fmla="*/ 2343 h 3297"/>
                <a:gd name="connsiteX2" fmla="*/ 0 w 1475"/>
                <a:gd name="connsiteY2" fmla="*/ 3298 h 3297"/>
                <a:gd name="connsiteX3" fmla="*/ 0 w 1475"/>
                <a:gd name="connsiteY3" fmla="*/ 3298 h 3297"/>
                <a:gd name="connsiteX4" fmla="*/ 0 w 1475"/>
                <a:gd name="connsiteY4" fmla="*/ 17 h 3297"/>
                <a:gd name="connsiteX5" fmla="*/ 0 w 1475"/>
                <a:gd name="connsiteY5" fmla="*/ 0 h 3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5" h="3297">
                  <a:moveTo>
                    <a:pt x="0" y="0"/>
                  </a:moveTo>
                  <a:cubicBezTo>
                    <a:pt x="1297" y="463"/>
                    <a:pt x="1800" y="1286"/>
                    <a:pt x="1263" y="2343"/>
                  </a:cubicBezTo>
                  <a:cubicBezTo>
                    <a:pt x="1046" y="2766"/>
                    <a:pt x="434" y="2983"/>
                    <a:pt x="0" y="3298"/>
                  </a:cubicBezTo>
                  <a:lnTo>
                    <a:pt x="0" y="3298"/>
                  </a:lnTo>
                  <a:cubicBezTo>
                    <a:pt x="0" y="2206"/>
                    <a:pt x="0" y="1109"/>
                    <a:pt x="0" y="17"/>
                  </a:cubicBezTo>
                  <a:lnTo>
                    <a:pt x="0" y="0"/>
                  </a:lnTo>
                  <a:close/>
                </a:path>
              </a:pathLst>
            </a:custGeom>
            <a:grpFill/>
            <a:ln w="5715" cap="flat">
              <a:noFill/>
              <a:prstDash val="solid"/>
              <a:miter/>
            </a:ln>
          </p:spPr>
          <p:txBody>
            <a:bodyPr rtlCol="0" anchor="ctr"/>
            <a:lstStyle/>
            <a:p>
              <a:endParaRPr lang="zh-CN" altLang="en-US"/>
            </a:p>
          </p:txBody>
        </p:sp>
        <p:sp>
          <p:nvSpPr>
            <p:cNvPr id="3601" name="任意多边形: 形状 3600">
              <a:extLst>
                <a:ext uri="{FF2B5EF4-FFF2-40B4-BE49-F238E27FC236}">
                  <a16:creationId xmlns:a16="http://schemas.microsoft.com/office/drawing/2014/main" id="{3B32EF1B-A229-1E48-DEAE-DC1C52BB9C1F}"/>
                </a:ext>
              </a:extLst>
            </p:cNvPr>
            <p:cNvSpPr/>
            <p:nvPr/>
          </p:nvSpPr>
          <p:spPr>
            <a:xfrm>
              <a:off x="7837297" y="1106669"/>
              <a:ext cx="3285" cy="3291"/>
            </a:xfrm>
            <a:custGeom>
              <a:avLst/>
              <a:gdLst>
                <a:gd name="connsiteX0" fmla="*/ 0 w 3285"/>
                <a:gd name="connsiteY0" fmla="*/ 0 h 3291"/>
                <a:gd name="connsiteX1" fmla="*/ 3286 w 3285"/>
                <a:gd name="connsiteY1" fmla="*/ 3292 h 3291"/>
                <a:gd name="connsiteX2" fmla="*/ 0 w 3285"/>
                <a:gd name="connsiteY2" fmla="*/ 0 h 3291"/>
                <a:gd name="connsiteX3" fmla="*/ 0 w 3285"/>
                <a:gd name="connsiteY3" fmla="*/ 0 h 3291"/>
              </a:gdLst>
              <a:ahLst/>
              <a:cxnLst>
                <a:cxn ang="0">
                  <a:pos x="connsiteX0" y="connsiteY0"/>
                </a:cxn>
                <a:cxn ang="0">
                  <a:pos x="connsiteX1" y="connsiteY1"/>
                </a:cxn>
                <a:cxn ang="0">
                  <a:pos x="connsiteX2" y="connsiteY2"/>
                </a:cxn>
                <a:cxn ang="0">
                  <a:pos x="connsiteX3" y="connsiteY3"/>
                </a:cxn>
              </a:cxnLst>
              <a:rect l="l" t="t" r="r" b="b"/>
              <a:pathLst>
                <a:path w="3285" h="3291">
                  <a:moveTo>
                    <a:pt x="0" y="0"/>
                  </a:moveTo>
                  <a:cubicBezTo>
                    <a:pt x="1097" y="1097"/>
                    <a:pt x="2194" y="2194"/>
                    <a:pt x="3286" y="3292"/>
                  </a:cubicBezTo>
                  <a:cubicBezTo>
                    <a:pt x="2194" y="2194"/>
                    <a:pt x="1097" y="1097"/>
                    <a:pt x="0" y="0"/>
                  </a:cubicBezTo>
                  <a:lnTo>
                    <a:pt x="0" y="0"/>
                  </a:lnTo>
                  <a:close/>
                </a:path>
              </a:pathLst>
            </a:custGeom>
            <a:grpFill/>
            <a:ln w="5715" cap="flat">
              <a:noFill/>
              <a:prstDash val="solid"/>
              <a:miter/>
            </a:ln>
          </p:spPr>
          <p:txBody>
            <a:bodyPr rtlCol="0" anchor="ctr"/>
            <a:lstStyle/>
            <a:p>
              <a:endParaRPr lang="zh-CN" altLang="en-US"/>
            </a:p>
          </p:txBody>
        </p:sp>
        <p:sp>
          <p:nvSpPr>
            <p:cNvPr id="3602" name="任意多边形: 形状 3601">
              <a:extLst>
                <a:ext uri="{FF2B5EF4-FFF2-40B4-BE49-F238E27FC236}">
                  <a16:creationId xmlns:a16="http://schemas.microsoft.com/office/drawing/2014/main" id="{5B9C8995-71DE-E50D-5B33-0CA35219869B}"/>
                </a:ext>
              </a:extLst>
            </p:cNvPr>
            <p:cNvSpPr/>
            <p:nvPr/>
          </p:nvSpPr>
          <p:spPr>
            <a:xfrm>
              <a:off x="7796439" y="1109961"/>
              <a:ext cx="1396" cy="1292"/>
            </a:xfrm>
            <a:custGeom>
              <a:avLst/>
              <a:gdLst>
                <a:gd name="connsiteX0" fmla="*/ 1396 w 1396"/>
                <a:gd name="connsiteY0" fmla="*/ 0 h 1292"/>
                <a:gd name="connsiteX1" fmla="*/ 659 w 1396"/>
                <a:gd name="connsiteY1" fmla="*/ 1292 h 1292"/>
                <a:gd name="connsiteX2" fmla="*/ 1396 w 1396"/>
                <a:gd name="connsiteY2" fmla="*/ 0 h 1292"/>
                <a:gd name="connsiteX3" fmla="*/ 1396 w 1396"/>
                <a:gd name="connsiteY3" fmla="*/ 0 h 1292"/>
              </a:gdLst>
              <a:ahLst/>
              <a:cxnLst>
                <a:cxn ang="0">
                  <a:pos x="connsiteX0" y="connsiteY0"/>
                </a:cxn>
                <a:cxn ang="0">
                  <a:pos x="connsiteX1" y="connsiteY1"/>
                </a:cxn>
                <a:cxn ang="0">
                  <a:pos x="connsiteX2" y="connsiteY2"/>
                </a:cxn>
                <a:cxn ang="0">
                  <a:pos x="connsiteX3" y="connsiteY3"/>
                </a:cxn>
              </a:cxnLst>
              <a:rect l="l" t="t" r="r" b="b"/>
              <a:pathLst>
                <a:path w="1396" h="1292">
                  <a:moveTo>
                    <a:pt x="1396" y="0"/>
                  </a:moveTo>
                  <a:cubicBezTo>
                    <a:pt x="1145" y="452"/>
                    <a:pt x="808" y="1320"/>
                    <a:pt x="659" y="1292"/>
                  </a:cubicBezTo>
                  <a:cubicBezTo>
                    <a:pt x="-427" y="1052"/>
                    <a:pt x="-164" y="543"/>
                    <a:pt x="1396" y="0"/>
                  </a:cubicBezTo>
                  <a:lnTo>
                    <a:pt x="1396" y="0"/>
                  </a:lnTo>
                  <a:close/>
                </a:path>
              </a:pathLst>
            </a:custGeom>
            <a:grpFill/>
            <a:ln w="5715" cap="flat">
              <a:noFill/>
              <a:prstDash val="solid"/>
              <a:miter/>
            </a:ln>
          </p:spPr>
          <p:txBody>
            <a:bodyPr rtlCol="0" anchor="ctr"/>
            <a:lstStyle/>
            <a:p>
              <a:endParaRPr lang="zh-CN" altLang="en-US"/>
            </a:p>
          </p:txBody>
        </p:sp>
        <p:sp>
          <p:nvSpPr>
            <p:cNvPr id="3603" name="任意多边形: 形状 3602">
              <a:extLst>
                <a:ext uri="{FF2B5EF4-FFF2-40B4-BE49-F238E27FC236}">
                  <a16:creationId xmlns:a16="http://schemas.microsoft.com/office/drawing/2014/main" id="{924923D1-14C9-6E1C-7610-C886EC676E89}"/>
                </a:ext>
              </a:extLst>
            </p:cNvPr>
            <p:cNvSpPr/>
            <p:nvPr/>
          </p:nvSpPr>
          <p:spPr>
            <a:xfrm>
              <a:off x="8281794" y="1182244"/>
              <a:ext cx="37557" cy="46268"/>
            </a:xfrm>
            <a:custGeom>
              <a:avLst/>
              <a:gdLst>
                <a:gd name="connsiteX0" fmla="*/ 33 w 37557"/>
                <a:gd name="connsiteY0" fmla="*/ 0 h 46268"/>
                <a:gd name="connsiteX1" fmla="*/ 17469 w 37557"/>
                <a:gd name="connsiteY1" fmla="*/ 13413 h 46268"/>
                <a:gd name="connsiteX2" fmla="*/ 23887 w 37557"/>
                <a:gd name="connsiteY2" fmla="*/ 20277 h 46268"/>
                <a:gd name="connsiteX3" fmla="*/ 24785 w 37557"/>
                <a:gd name="connsiteY3" fmla="*/ 8092 h 46268"/>
                <a:gd name="connsiteX4" fmla="*/ 37558 w 37557"/>
                <a:gd name="connsiteY4" fmla="*/ 46269 h 46268"/>
                <a:gd name="connsiteX5" fmla="*/ 8188 w 37557"/>
                <a:gd name="connsiteY5" fmla="*/ 26386 h 46268"/>
                <a:gd name="connsiteX6" fmla="*/ 33 w 37557"/>
                <a:gd name="connsiteY6" fmla="*/ 0 h 4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57" h="46268">
                  <a:moveTo>
                    <a:pt x="33" y="0"/>
                  </a:moveTo>
                  <a:cubicBezTo>
                    <a:pt x="10091" y="69"/>
                    <a:pt x="12732" y="7875"/>
                    <a:pt x="17469" y="13413"/>
                  </a:cubicBezTo>
                  <a:cubicBezTo>
                    <a:pt x="19510" y="15796"/>
                    <a:pt x="17401" y="22940"/>
                    <a:pt x="23887" y="20277"/>
                  </a:cubicBezTo>
                  <a:cubicBezTo>
                    <a:pt x="31625" y="17099"/>
                    <a:pt x="21521" y="13350"/>
                    <a:pt x="24785" y="8092"/>
                  </a:cubicBezTo>
                  <a:cubicBezTo>
                    <a:pt x="36969" y="17619"/>
                    <a:pt x="32728" y="31838"/>
                    <a:pt x="37558" y="46269"/>
                  </a:cubicBezTo>
                  <a:cubicBezTo>
                    <a:pt x="26133" y="38593"/>
                    <a:pt x="16858" y="32890"/>
                    <a:pt x="8188" y="26386"/>
                  </a:cubicBezTo>
                  <a:cubicBezTo>
                    <a:pt x="-498" y="19860"/>
                    <a:pt x="-59" y="9898"/>
                    <a:pt x="33" y="0"/>
                  </a:cubicBezTo>
                  <a:close/>
                </a:path>
              </a:pathLst>
            </a:custGeom>
            <a:grpFill/>
            <a:ln w="5715" cap="flat">
              <a:noFill/>
              <a:prstDash val="solid"/>
              <a:miter/>
            </a:ln>
          </p:spPr>
          <p:txBody>
            <a:bodyPr rtlCol="0" anchor="ctr"/>
            <a:lstStyle/>
            <a:p>
              <a:endParaRPr lang="zh-CN" altLang="en-US"/>
            </a:p>
          </p:txBody>
        </p:sp>
        <p:sp>
          <p:nvSpPr>
            <p:cNvPr id="3604" name="任意多边形: 形状 3603">
              <a:extLst>
                <a:ext uri="{FF2B5EF4-FFF2-40B4-BE49-F238E27FC236}">
                  <a16:creationId xmlns:a16="http://schemas.microsoft.com/office/drawing/2014/main" id="{3D7ECE5D-B4FA-59BD-3C6D-7A4299AE75B1}"/>
                </a:ext>
              </a:extLst>
            </p:cNvPr>
            <p:cNvSpPr/>
            <p:nvPr/>
          </p:nvSpPr>
          <p:spPr>
            <a:xfrm>
              <a:off x="8359408" y="1266321"/>
              <a:ext cx="30363" cy="40783"/>
            </a:xfrm>
            <a:custGeom>
              <a:avLst/>
              <a:gdLst>
                <a:gd name="connsiteX0" fmla="*/ 4058 w 30363"/>
                <a:gd name="connsiteY0" fmla="*/ 31132 h 40783"/>
                <a:gd name="connsiteX1" fmla="*/ 891 w 30363"/>
                <a:gd name="connsiteY1" fmla="*/ 7649 h 40783"/>
                <a:gd name="connsiteX2" fmla="*/ 6949 w 30363"/>
                <a:gd name="connsiteY2" fmla="*/ 231 h 40783"/>
                <a:gd name="connsiteX3" fmla="*/ 20191 w 30363"/>
                <a:gd name="connsiteY3" fmla="*/ 5918 h 40783"/>
                <a:gd name="connsiteX4" fmla="*/ 25300 w 30363"/>
                <a:gd name="connsiteY4" fmla="*/ 24417 h 40783"/>
                <a:gd name="connsiteX5" fmla="*/ 30364 w 30363"/>
                <a:gd name="connsiteY5" fmla="*/ 37716 h 40783"/>
                <a:gd name="connsiteX6" fmla="*/ 17208 w 30363"/>
                <a:gd name="connsiteY6" fmla="*/ 37710 h 40783"/>
                <a:gd name="connsiteX7" fmla="*/ 13933 w 30363"/>
                <a:gd name="connsiteY7" fmla="*/ 37716 h 40783"/>
                <a:gd name="connsiteX8" fmla="*/ 4058 w 30363"/>
                <a:gd name="connsiteY8" fmla="*/ 31132 h 4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363" h="40783">
                  <a:moveTo>
                    <a:pt x="4058" y="31132"/>
                  </a:moveTo>
                  <a:cubicBezTo>
                    <a:pt x="5109" y="23034"/>
                    <a:pt x="5646" y="15262"/>
                    <a:pt x="891" y="7649"/>
                  </a:cubicBezTo>
                  <a:cubicBezTo>
                    <a:pt x="-1800" y="3329"/>
                    <a:pt x="2006" y="-1066"/>
                    <a:pt x="6949" y="231"/>
                  </a:cubicBezTo>
                  <a:cubicBezTo>
                    <a:pt x="11658" y="1471"/>
                    <a:pt x="18019" y="2540"/>
                    <a:pt x="20191" y="5918"/>
                  </a:cubicBezTo>
                  <a:cubicBezTo>
                    <a:pt x="23637" y="11272"/>
                    <a:pt x="27740" y="21079"/>
                    <a:pt x="25300" y="24417"/>
                  </a:cubicBezTo>
                  <a:cubicBezTo>
                    <a:pt x="18585" y="33601"/>
                    <a:pt x="26380" y="34315"/>
                    <a:pt x="30364" y="37716"/>
                  </a:cubicBezTo>
                  <a:cubicBezTo>
                    <a:pt x="25980" y="43705"/>
                    <a:pt x="21591" y="39367"/>
                    <a:pt x="17208" y="37710"/>
                  </a:cubicBezTo>
                  <a:cubicBezTo>
                    <a:pt x="16116" y="37710"/>
                    <a:pt x="15025" y="37710"/>
                    <a:pt x="13933" y="37716"/>
                  </a:cubicBezTo>
                  <a:cubicBezTo>
                    <a:pt x="11293" y="34555"/>
                    <a:pt x="8007" y="32349"/>
                    <a:pt x="4058" y="31132"/>
                  </a:cubicBezTo>
                  <a:close/>
                </a:path>
              </a:pathLst>
            </a:custGeom>
            <a:grpFill/>
            <a:ln w="5715" cap="flat">
              <a:noFill/>
              <a:prstDash val="solid"/>
              <a:miter/>
            </a:ln>
          </p:spPr>
          <p:txBody>
            <a:bodyPr rtlCol="0" anchor="ctr"/>
            <a:lstStyle/>
            <a:p>
              <a:endParaRPr lang="zh-CN" altLang="en-US"/>
            </a:p>
          </p:txBody>
        </p:sp>
        <p:sp>
          <p:nvSpPr>
            <p:cNvPr id="3605" name="任意多边形: 形状 3604">
              <a:extLst>
                <a:ext uri="{FF2B5EF4-FFF2-40B4-BE49-F238E27FC236}">
                  <a16:creationId xmlns:a16="http://schemas.microsoft.com/office/drawing/2014/main" id="{8D8502B3-C3A4-8D8A-1A21-5213C3F981B9}"/>
                </a:ext>
              </a:extLst>
            </p:cNvPr>
            <p:cNvSpPr/>
            <p:nvPr/>
          </p:nvSpPr>
          <p:spPr>
            <a:xfrm>
              <a:off x="8332237" y="1300236"/>
              <a:ext cx="25816" cy="40822"/>
            </a:xfrm>
            <a:custGeom>
              <a:avLst/>
              <a:gdLst>
                <a:gd name="connsiteX0" fmla="*/ 24657 w 25816"/>
                <a:gd name="connsiteY0" fmla="*/ 26826 h 40822"/>
                <a:gd name="connsiteX1" fmla="*/ 22685 w 25816"/>
                <a:gd name="connsiteY1" fmla="*/ 40822 h 40822"/>
                <a:gd name="connsiteX2" fmla="*/ 934 w 25816"/>
                <a:gd name="connsiteY2" fmla="*/ 9064 h 40822"/>
                <a:gd name="connsiteX3" fmla="*/ 5872 w 25816"/>
                <a:gd name="connsiteY3" fmla="*/ 0 h 40822"/>
                <a:gd name="connsiteX4" fmla="*/ 11501 w 25816"/>
                <a:gd name="connsiteY4" fmla="*/ 10378 h 40822"/>
                <a:gd name="connsiteX5" fmla="*/ 14490 w 25816"/>
                <a:gd name="connsiteY5" fmla="*/ 17682 h 40822"/>
                <a:gd name="connsiteX6" fmla="*/ 21365 w 25816"/>
                <a:gd name="connsiteY6" fmla="*/ 20242 h 40822"/>
                <a:gd name="connsiteX7" fmla="*/ 24657 w 25816"/>
                <a:gd name="connsiteY7" fmla="*/ 26826 h 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16" h="40822">
                  <a:moveTo>
                    <a:pt x="24657" y="26826"/>
                  </a:moveTo>
                  <a:cubicBezTo>
                    <a:pt x="28383" y="32273"/>
                    <a:pt x="21862" y="36073"/>
                    <a:pt x="22685" y="40822"/>
                  </a:cubicBezTo>
                  <a:cubicBezTo>
                    <a:pt x="10512" y="33564"/>
                    <a:pt x="8306" y="19568"/>
                    <a:pt x="934" y="9064"/>
                  </a:cubicBezTo>
                  <a:cubicBezTo>
                    <a:pt x="-2329" y="4418"/>
                    <a:pt x="3849" y="3166"/>
                    <a:pt x="5872" y="0"/>
                  </a:cubicBezTo>
                  <a:cubicBezTo>
                    <a:pt x="9986" y="2389"/>
                    <a:pt x="6855" y="8624"/>
                    <a:pt x="11501" y="10378"/>
                  </a:cubicBezTo>
                  <a:cubicBezTo>
                    <a:pt x="12530" y="12807"/>
                    <a:pt x="14044" y="15150"/>
                    <a:pt x="14490" y="17682"/>
                  </a:cubicBezTo>
                  <a:cubicBezTo>
                    <a:pt x="15410" y="22883"/>
                    <a:pt x="18353" y="21363"/>
                    <a:pt x="21365" y="20242"/>
                  </a:cubicBezTo>
                  <a:cubicBezTo>
                    <a:pt x="23268" y="22037"/>
                    <a:pt x="22588" y="25117"/>
                    <a:pt x="24657" y="26826"/>
                  </a:cubicBezTo>
                  <a:close/>
                </a:path>
              </a:pathLst>
            </a:custGeom>
            <a:grpFill/>
            <a:ln w="5715" cap="flat">
              <a:noFill/>
              <a:prstDash val="solid"/>
              <a:miter/>
            </a:ln>
          </p:spPr>
          <p:txBody>
            <a:bodyPr rtlCol="0" anchor="ctr"/>
            <a:lstStyle/>
            <a:p>
              <a:endParaRPr lang="zh-CN" altLang="en-US"/>
            </a:p>
          </p:txBody>
        </p:sp>
        <p:sp>
          <p:nvSpPr>
            <p:cNvPr id="3606" name="任意多边形: 形状 3605">
              <a:extLst>
                <a:ext uri="{FF2B5EF4-FFF2-40B4-BE49-F238E27FC236}">
                  <a16:creationId xmlns:a16="http://schemas.microsoft.com/office/drawing/2014/main" id="{FF8AB527-91B6-B733-CC58-5187EC09B8EE}"/>
                </a:ext>
              </a:extLst>
            </p:cNvPr>
            <p:cNvSpPr/>
            <p:nvPr/>
          </p:nvSpPr>
          <p:spPr>
            <a:xfrm>
              <a:off x="8253896" y="1145067"/>
              <a:ext cx="30651" cy="30514"/>
            </a:xfrm>
            <a:custGeom>
              <a:avLst/>
              <a:gdLst>
                <a:gd name="connsiteX0" fmla="*/ 30646 w 30651"/>
                <a:gd name="connsiteY0" fmla="*/ 27387 h 30514"/>
                <a:gd name="connsiteX1" fmla="*/ 21708 w 30651"/>
                <a:gd name="connsiteY1" fmla="*/ 27410 h 30514"/>
                <a:gd name="connsiteX2" fmla="*/ 6683 w 30651"/>
                <a:gd name="connsiteY2" fmla="*/ 12740 h 30514"/>
                <a:gd name="connsiteX3" fmla="*/ 1202 w 30651"/>
                <a:gd name="connsiteY3" fmla="*/ 7099 h 30514"/>
                <a:gd name="connsiteX4" fmla="*/ 1442 w 30651"/>
                <a:gd name="connsiteY4" fmla="*/ 1447 h 30514"/>
                <a:gd name="connsiteX5" fmla="*/ 7243 w 30651"/>
                <a:gd name="connsiteY5" fmla="*/ 704 h 30514"/>
                <a:gd name="connsiteX6" fmla="*/ 24097 w 30651"/>
                <a:gd name="connsiteY6" fmla="*/ 16512 h 30514"/>
                <a:gd name="connsiteX7" fmla="*/ 30652 w 30651"/>
                <a:gd name="connsiteY7" fmla="*/ 27387 h 30514"/>
                <a:gd name="connsiteX8" fmla="*/ 30652 w 30651"/>
                <a:gd name="connsiteY8" fmla="*/ 27387 h 30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651" h="30514">
                  <a:moveTo>
                    <a:pt x="30646" y="27387"/>
                  </a:moveTo>
                  <a:cubicBezTo>
                    <a:pt x="27634" y="30982"/>
                    <a:pt x="23577" y="32085"/>
                    <a:pt x="21708" y="27410"/>
                  </a:cubicBezTo>
                  <a:cubicBezTo>
                    <a:pt x="18742" y="20009"/>
                    <a:pt x="15358" y="14231"/>
                    <a:pt x="6683" y="12740"/>
                  </a:cubicBezTo>
                  <a:cubicBezTo>
                    <a:pt x="4574" y="12380"/>
                    <a:pt x="2768" y="9237"/>
                    <a:pt x="1202" y="7099"/>
                  </a:cubicBezTo>
                  <a:cubicBezTo>
                    <a:pt x="-67" y="5367"/>
                    <a:pt x="-798" y="3144"/>
                    <a:pt x="1442" y="1447"/>
                  </a:cubicBezTo>
                  <a:cubicBezTo>
                    <a:pt x="3162" y="144"/>
                    <a:pt x="4900" y="-650"/>
                    <a:pt x="7243" y="704"/>
                  </a:cubicBezTo>
                  <a:cubicBezTo>
                    <a:pt x="14118" y="4682"/>
                    <a:pt x="20633" y="9042"/>
                    <a:pt x="24097" y="16512"/>
                  </a:cubicBezTo>
                  <a:cubicBezTo>
                    <a:pt x="25902" y="20409"/>
                    <a:pt x="26862" y="24724"/>
                    <a:pt x="30652" y="27387"/>
                  </a:cubicBezTo>
                  <a:lnTo>
                    <a:pt x="30652" y="27387"/>
                  </a:lnTo>
                  <a:close/>
                </a:path>
              </a:pathLst>
            </a:custGeom>
            <a:grpFill/>
            <a:ln w="5715" cap="flat">
              <a:noFill/>
              <a:prstDash val="solid"/>
              <a:miter/>
            </a:ln>
          </p:spPr>
          <p:txBody>
            <a:bodyPr rtlCol="0" anchor="ctr"/>
            <a:lstStyle/>
            <a:p>
              <a:endParaRPr lang="zh-CN" altLang="en-US"/>
            </a:p>
          </p:txBody>
        </p:sp>
        <p:sp>
          <p:nvSpPr>
            <p:cNvPr id="3607" name="任意多边形: 形状 3606">
              <a:extLst>
                <a:ext uri="{FF2B5EF4-FFF2-40B4-BE49-F238E27FC236}">
                  <a16:creationId xmlns:a16="http://schemas.microsoft.com/office/drawing/2014/main" id="{E3B72FA8-4456-5B33-4580-6C530D390DAE}"/>
                </a:ext>
              </a:extLst>
            </p:cNvPr>
            <p:cNvSpPr/>
            <p:nvPr/>
          </p:nvSpPr>
          <p:spPr>
            <a:xfrm>
              <a:off x="8363466" y="1296052"/>
              <a:ext cx="9881" cy="7985"/>
            </a:xfrm>
            <a:custGeom>
              <a:avLst/>
              <a:gdLst>
                <a:gd name="connsiteX0" fmla="*/ 0 w 9881"/>
                <a:gd name="connsiteY0" fmla="*/ 1402 h 7985"/>
                <a:gd name="connsiteX1" fmla="*/ 9881 w 9881"/>
                <a:gd name="connsiteY1" fmla="*/ 7985 h 7985"/>
                <a:gd name="connsiteX2" fmla="*/ 0 w 9881"/>
                <a:gd name="connsiteY2" fmla="*/ 1402 h 7985"/>
              </a:gdLst>
              <a:ahLst/>
              <a:cxnLst>
                <a:cxn ang="0">
                  <a:pos x="connsiteX0" y="connsiteY0"/>
                </a:cxn>
                <a:cxn ang="0">
                  <a:pos x="connsiteX1" y="connsiteY1"/>
                </a:cxn>
                <a:cxn ang="0">
                  <a:pos x="connsiteX2" y="connsiteY2"/>
                </a:cxn>
              </a:cxnLst>
              <a:rect l="l" t="t" r="r" b="b"/>
              <a:pathLst>
                <a:path w="9881" h="7985">
                  <a:moveTo>
                    <a:pt x="0" y="1402"/>
                  </a:moveTo>
                  <a:cubicBezTo>
                    <a:pt x="7155" y="-2205"/>
                    <a:pt x="9401" y="1562"/>
                    <a:pt x="9881" y="7985"/>
                  </a:cubicBezTo>
                  <a:cubicBezTo>
                    <a:pt x="5126" y="7985"/>
                    <a:pt x="1846" y="5779"/>
                    <a:pt x="0" y="1402"/>
                  </a:cubicBezTo>
                  <a:close/>
                </a:path>
              </a:pathLst>
            </a:custGeom>
            <a:grpFill/>
            <a:ln w="5715" cap="flat">
              <a:noFill/>
              <a:prstDash val="solid"/>
              <a:miter/>
            </a:ln>
          </p:spPr>
          <p:txBody>
            <a:bodyPr rtlCol="0" anchor="ctr"/>
            <a:lstStyle/>
            <a:p>
              <a:endParaRPr lang="zh-CN" altLang="en-US"/>
            </a:p>
          </p:txBody>
        </p:sp>
        <p:sp>
          <p:nvSpPr>
            <p:cNvPr id="3608" name="任意多边形: 形状 3607">
              <a:extLst>
                <a:ext uri="{FF2B5EF4-FFF2-40B4-BE49-F238E27FC236}">
                  <a16:creationId xmlns:a16="http://schemas.microsoft.com/office/drawing/2014/main" id="{ED703882-3355-2F70-03AE-30161420979F}"/>
                </a:ext>
              </a:extLst>
            </p:cNvPr>
            <p:cNvSpPr/>
            <p:nvPr/>
          </p:nvSpPr>
          <p:spPr>
            <a:xfrm>
              <a:off x="8350309" y="1226723"/>
              <a:ext cx="10370" cy="9483"/>
            </a:xfrm>
            <a:custGeom>
              <a:avLst/>
              <a:gdLst>
                <a:gd name="connsiteX0" fmla="*/ 6584 w 10370"/>
                <a:gd name="connsiteY0" fmla="*/ 8236 h 9483"/>
                <a:gd name="connsiteX1" fmla="*/ 6 w 10370"/>
                <a:gd name="connsiteY1" fmla="*/ 4945 h 9483"/>
                <a:gd name="connsiteX2" fmla="*/ 6 w 10370"/>
                <a:gd name="connsiteY2" fmla="*/ 4950 h 9483"/>
                <a:gd name="connsiteX3" fmla="*/ 8550 w 10370"/>
                <a:gd name="connsiteY3" fmla="*/ 1121 h 9483"/>
                <a:gd name="connsiteX4" fmla="*/ 6584 w 10370"/>
                <a:gd name="connsiteY4" fmla="*/ 8236 h 9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70" h="9483">
                  <a:moveTo>
                    <a:pt x="6584" y="8236"/>
                  </a:moveTo>
                  <a:cubicBezTo>
                    <a:pt x="2995" y="9928"/>
                    <a:pt x="-159" y="10757"/>
                    <a:pt x="6" y="4945"/>
                  </a:cubicBezTo>
                  <a:lnTo>
                    <a:pt x="6" y="4950"/>
                  </a:lnTo>
                  <a:cubicBezTo>
                    <a:pt x="1858" y="1384"/>
                    <a:pt x="4567" y="-1748"/>
                    <a:pt x="8550" y="1121"/>
                  </a:cubicBezTo>
                  <a:cubicBezTo>
                    <a:pt x="12637" y="4076"/>
                    <a:pt x="8887" y="6276"/>
                    <a:pt x="6584" y="8236"/>
                  </a:cubicBezTo>
                  <a:close/>
                </a:path>
              </a:pathLst>
            </a:custGeom>
            <a:grpFill/>
            <a:ln w="5715" cap="flat">
              <a:noFill/>
              <a:prstDash val="solid"/>
              <a:miter/>
            </a:ln>
          </p:spPr>
          <p:txBody>
            <a:bodyPr rtlCol="0" anchor="ctr"/>
            <a:lstStyle/>
            <a:p>
              <a:endParaRPr lang="zh-CN" altLang="en-US"/>
            </a:p>
          </p:txBody>
        </p:sp>
        <p:sp>
          <p:nvSpPr>
            <p:cNvPr id="3609" name="任意多边形: 形状 3608">
              <a:extLst>
                <a:ext uri="{FF2B5EF4-FFF2-40B4-BE49-F238E27FC236}">
                  <a16:creationId xmlns:a16="http://schemas.microsoft.com/office/drawing/2014/main" id="{78B5D753-A80D-7C8D-EC13-366AA4335C72}"/>
                </a:ext>
              </a:extLst>
            </p:cNvPr>
            <p:cNvSpPr/>
            <p:nvPr/>
          </p:nvSpPr>
          <p:spPr>
            <a:xfrm>
              <a:off x="8250330" y="1346796"/>
              <a:ext cx="5918" cy="8959"/>
            </a:xfrm>
            <a:custGeom>
              <a:avLst/>
              <a:gdLst>
                <a:gd name="connsiteX0" fmla="*/ 1339 w 5918"/>
                <a:gd name="connsiteY0" fmla="*/ 0 h 8959"/>
                <a:gd name="connsiteX1" fmla="*/ 4523 w 5918"/>
                <a:gd name="connsiteY1" fmla="*/ 8441 h 8959"/>
                <a:gd name="connsiteX2" fmla="*/ 191 w 5918"/>
                <a:gd name="connsiteY2" fmla="*/ 2892 h 8959"/>
                <a:gd name="connsiteX3" fmla="*/ 1339 w 5918"/>
                <a:gd name="connsiteY3" fmla="*/ 0 h 8959"/>
              </a:gdLst>
              <a:ahLst/>
              <a:cxnLst>
                <a:cxn ang="0">
                  <a:pos x="connsiteX0" y="connsiteY0"/>
                </a:cxn>
                <a:cxn ang="0">
                  <a:pos x="connsiteX1" y="connsiteY1"/>
                </a:cxn>
                <a:cxn ang="0">
                  <a:pos x="connsiteX2" y="connsiteY2"/>
                </a:cxn>
                <a:cxn ang="0">
                  <a:pos x="connsiteX3" y="connsiteY3"/>
                </a:cxn>
              </a:cxnLst>
              <a:rect l="l" t="t" r="r" b="b"/>
              <a:pathLst>
                <a:path w="5918" h="8959">
                  <a:moveTo>
                    <a:pt x="1339" y="0"/>
                  </a:moveTo>
                  <a:cubicBezTo>
                    <a:pt x="4123" y="2292"/>
                    <a:pt x="8043" y="5515"/>
                    <a:pt x="4523" y="8441"/>
                  </a:cubicBezTo>
                  <a:cubicBezTo>
                    <a:pt x="2271" y="10310"/>
                    <a:pt x="-798" y="6818"/>
                    <a:pt x="191" y="2892"/>
                  </a:cubicBezTo>
                  <a:cubicBezTo>
                    <a:pt x="436" y="1897"/>
                    <a:pt x="945" y="966"/>
                    <a:pt x="1339" y="0"/>
                  </a:cubicBezTo>
                  <a:close/>
                </a:path>
              </a:pathLst>
            </a:custGeom>
            <a:grpFill/>
            <a:ln w="5715" cap="flat">
              <a:noFill/>
              <a:prstDash val="solid"/>
              <a:miter/>
            </a:ln>
          </p:spPr>
          <p:txBody>
            <a:bodyPr rtlCol="0" anchor="ctr"/>
            <a:lstStyle/>
            <a:p>
              <a:endParaRPr lang="zh-CN" altLang="en-US"/>
            </a:p>
          </p:txBody>
        </p:sp>
        <p:sp>
          <p:nvSpPr>
            <p:cNvPr id="3610" name="任意多边形: 形状 3609">
              <a:extLst>
                <a:ext uri="{FF2B5EF4-FFF2-40B4-BE49-F238E27FC236}">
                  <a16:creationId xmlns:a16="http://schemas.microsoft.com/office/drawing/2014/main" id="{421231B9-3E66-9D92-4769-DA5B0BD24B2A}"/>
                </a:ext>
              </a:extLst>
            </p:cNvPr>
            <p:cNvSpPr/>
            <p:nvPr/>
          </p:nvSpPr>
          <p:spPr>
            <a:xfrm>
              <a:off x="8255845" y="1174665"/>
              <a:ext cx="5693" cy="7710"/>
            </a:xfrm>
            <a:custGeom>
              <a:avLst/>
              <a:gdLst>
                <a:gd name="connsiteX0" fmla="*/ 5693 w 5693"/>
                <a:gd name="connsiteY0" fmla="*/ 7711 h 7710"/>
                <a:gd name="connsiteX1" fmla="*/ 527 w 5693"/>
                <a:gd name="connsiteY1" fmla="*/ 1116 h 7710"/>
                <a:gd name="connsiteX2" fmla="*/ 5236 w 5693"/>
                <a:gd name="connsiteY2" fmla="*/ 4533 h 7710"/>
                <a:gd name="connsiteX3" fmla="*/ 5693 w 5693"/>
                <a:gd name="connsiteY3" fmla="*/ 7711 h 7710"/>
              </a:gdLst>
              <a:ahLst/>
              <a:cxnLst>
                <a:cxn ang="0">
                  <a:pos x="connsiteX0" y="connsiteY0"/>
                </a:cxn>
                <a:cxn ang="0">
                  <a:pos x="connsiteX1" y="connsiteY1"/>
                </a:cxn>
                <a:cxn ang="0">
                  <a:pos x="connsiteX2" y="connsiteY2"/>
                </a:cxn>
                <a:cxn ang="0">
                  <a:pos x="connsiteX3" y="connsiteY3"/>
                </a:cxn>
              </a:cxnLst>
              <a:rect l="l" t="t" r="r" b="b"/>
              <a:pathLst>
                <a:path w="5693" h="7710">
                  <a:moveTo>
                    <a:pt x="5693" y="7711"/>
                  </a:moveTo>
                  <a:cubicBezTo>
                    <a:pt x="2910" y="6139"/>
                    <a:pt x="-1530" y="3699"/>
                    <a:pt x="527" y="1116"/>
                  </a:cubicBezTo>
                  <a:cubicBezTo>
                    <a:pt x="3121" y="-2136"/>
                    <a:pt x="4179" y="2561"/>
                    <a:pt x="5236" y="4533"/>
                  </a:cubicBezTo>
                  <a:cubicBezTo>
                    <a:pt x="5699" y="5408"/>
                    <a:pt x="5556" y="6608"/>
                    <a:pt x="5693" y="7711"/>
                  </a:cubicBezTo>
                  <a:close/>
                </a:path>
              </a:pathLst>
            </a:custGeom>
            <a:grpFill/>
            <a:ln w="5715" cap="flat">
              <a:noFill/>
              <a:prstDash val="solid"/>
              <a:miter/>
            </a:ln>
          </p:spPr>
          <p:txBody>
            <a:bodyPr rtlCol="0" anchor="ctr"/>
            <a:lstStyle/>
            <a:p>
              <a:endParaRPr lang="zh-CN" altLang="en-US"/>
            </a:p>
          </p:txBody>
        </p:sp>
        <p:sp>
          <p:nvSpPr>
            <p:cNvPr id="3611" name="任意多边形: 形状 3610">
              <a:extLst>
                <a:ext uri="{FF2B5EF4-FFF2-40B4-BE49-F238E27FC236}">
                  <a16:creationId xmlns:a16="http://schemas.microsoft.com/office/drawing/2014/main" id="{D141C119-E436-092B-717B-EA60531183C4}"/>
                </a:ext>
              </a:extLst>
            </p:cNvPr>
            <p:cNvSpPr/>
            <p:nvPr/>
          </p:nvSpPr>
          <p:spPr>
            <a:xfrm>
              <a:off x="8268797" y="1436951"/>
              <a:ext cx="6056" cy="5246"/>
            </a:xfrm>
            <a:custGeom>
              <a:avLst/>
              <a:gdLst>
                <a:gd name="connsiteX0" fmla="*/ 0 w 6056"/>
                <a:gd name="connsiteY0" fmla="*/ 2275 h 5246"/>
                <a:gd name="connsiteX1" fmla="*/ 3526 w 6056"/>
                <a:gd name="connsiteY1" fmla="*/ 0 h 5246"/>
                <a:gd name="connsiteX2" fmla="*/ 5709 w 6056"/>
                <a:gd name="connsiteY2" fmla="*/ 3726 h 5246"/>
                <a:gd name="connsiteX3" fmla="*/ 4458 w 6056"/>
                <a:gd name="connsiteY3" fmla="*/ 4641 h 5246"/>
                <a:gd name="connsiteX4" fmla="*/ 0 w 6056"/>
                <a:gd name="connsiteY4" fmla="*/ 2275 h 5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56" h="5246">
                  <a:moveTo>
                    <a:pt x="0" y="2275"/>
                  </a:moveTo>
                  <a:cubicBezTo>
                    <a:pt x="2229" y="834"/>
                    <a:pt x="2875" y="417"/>
                    <a:pt x="3526" y="0"/>
                  </a:cubicBezTo>
                  <a:cubicBezTo>
                    <a:pt x="4263" y="1234"/>
                    <a:pt x="5132" y="2417"/>
                    <a:pt x="5709" y="3726"/>
                  </a:cubicBezTo>
                  <a:cubicBezTo>
                    <a:pt x="6452" y="5412"/>
                    <a:pt x="5989" y="5664"/>
                    <a:pt x="4458" y="4641"/>
                  </a:cubicBezTo>
                  <a:cubicBezTo>
                    <a:pt x="3183" y="3789"/>
                    <a:pt x="1749" y="3189"/>
                    <a:pt x="0" y="2275"/>
                  </a:cubicBezTo>
                  <a:close/>
                </a:path>
              </a:pathLst>
            </a:custGeom>
            <a:grpFill/>
            <a:ln w="5715" cap="flat">
              <a:noFill/>
              <a:prstDash val="solid"/>
              <a:miter/>
            </a:ln>
          </p:spPr>
          <p:txBody>
            <a:bodyPr rtlCol="0" anchor="ctr"/>
            <a:lstStyle/>
            <a:p>
              <a:endParaRPr lang="zh-CN" altLang="en-US"/>
            </a:p>
          </p:txBody>
        </p:sp>
        <p:sp>
          <p:nvSpPr>
            <p:cNvPr id="3612" name="任意多边形: 形状 3611">
              <a:extLst>
                <a:ext uri="{FF2B5EF4-FFF2-40B4-BE49-F238E27FC236}">
                  <a16:creationId xmlns:a16="http://schemas.microsoft.com/office/drawing/2014/main" id="{DDBDD3F1-47F9-EA06-C44B-159CA3BFC461}"/>
                </a:ext>
              </a:extLst>
            </p:cNvPr>
            <p:cNvSpPr/>
            <p:nvPr/>
          </p:nvSpPr>
          <p:spPr>
            <a:xfrm>
              <a:off x="8248507" y="1184445"/>
              <a:ext cx="4477" cy="4778"/>
            </a:xfrm>
            <a:custGeom>
              <a:avLst/>
              <a:gdLst>
                <a:gd name="connsiteX0" fmla="*/ 1379 w 4477"/>
                <a:gd name="connsiteY0" fmla="*/ 0 h 4778"/>
                <a:gd name="connsiteX1" fmla="*/ 4065 w 4477"/>
                <a:gd name="connsiteY1" fmla="*/ 1394 h 4778"/>
                <a:gd name="connsiteX2" fmla="*/ 3082 w 4477"/>
                <a:gd name="connsiteY2" fmla="*/ 3886 h 4778"/>
                <a:gd name="connsiteX3" fmla="*/ 30 w 4477"/>
                <a:gd name="connsiteY3" fmla="*/ 2840 h 4778"/>
                <a:gd name="connsiteX4" fmla="*/ 1379 w 4477"/>
                <a:gd name="connsiteY4" fmla="*/ 0 h 47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77" h="4778">
                  <a:moveTo>
                    <a:pt x="1379" y="0"/>
                  </a:moveTo>
                  <a:cubicBezTo>
                    <a:pt x="2299" y="446"/>
                    <a:pt x="3482" y="674"/>
                    <a:pt x="4065" y="1394"/>
                  </a:cubicBezTo>
                  <a:cubicBezTo>
                    <a:pt x="4910" y="2440"/>
                    <a:pt x="4396" y="3835"/>
                    <a:pt x="3082" y="3886"/>
                  </a:cubicBezTo>
                  <a:cubicBezTo>
                    <a:pt x="2139" y="3921"/>
                    <a:pt x="-296" y="6447"/>
                    <a:pt x="30" y="2840"/>
                  </a:cubicBezTo>
                  <a:cubicBezTo>
                    <a:pt x="121" y="1857"/>
                    <a:pt x="910" y="943"/>
                    <a:pt x="1379" y="0"/>
                  </a:cubicBezTo>
                  <a:close/>
                </a:path>
              </a:pathLst>
            </a:custGeom>
            <a:grpFill/>
            <a:ln w="5715" cap="flat">
              <a:noFill/>
              <a:prstDash val="solid"/>
              <a:miter/>
            </a:ln>
          </p:spPr>
          <p:txBody>
            <a:bodyPr rtlCol="0" anchor="ctr"/>
            <a:lstStyle/>
            <a:p>
              <a:endParaRPr lang="zh-CN" altLang="en-US"/>
            </a:p>
          </p:txBody>
        </p:sp>
        <p:sp>
          <p:nvSpPr>
            <p:cNvPr id="3613" name="任意多边形: 形状 3612">
              <a:extLst>
                <a:ext uri="{FF2B5EF4-FFF2-40B4-BE49-F238E27FC236}">
                  <a16:creationId xmlns:a16="http://schemas.microsoft.com/office/drawing/2014/main" id="{462D0674-55D4-63E7-8034-2F082EC330DB}"/>
                </a:ext>
              </a:extLst>
            </p:cNvPr>
            <p:cNvSpPr/>
            <p:nvPr/>
          </p:nvSpPr>
          <p:spPr>
            <a:xfrm>
              <a:off x="8284542" y="1168197"/>
              <a:ext cx="2523" cy="4269"/>
            </a:xfrm>
            <a:custGeom>
              <a:avLst/>
              <a:gdLst>
                <a:gd name="connsiteX0" fmla="*/ 0 w 2523"/>
                <a:gd name="connsiteY0" fmla="*/ 4269 h 4269"/>
                <a:gd name="connsiteX1" fmla="*/ 1200 w 2523"/>
                <a:gd name="connsiteY1" fmla="*/ 0 h 4269"/>
                <a:gd name="connsiteX2" fmla="*/ 0 w 2523"/>
                <a:gd name="connsiteY2" fmla="*/ 4258 h 4269"/>
                <a:gd name="connsiteX3" fmla="*/ 0 w 2523"/>
                <a:gd name="connsiteY3" fmla="*/ 4269 h 4269"/>
              </a:gdLst>
              <a:ahLst/>
              <a:cxnLst>
                <a:cxn ang="0">
                  <a:pos x="connsiteX0" y="connsiteY0"/>
                </a:cxn>
                <a:cxn ang="0">
                  <a:pos x="connsiteX1" y="connsiteY1"/>
                </a:cxn>
                <a:cxn ang="0">
                  <a:pos x="connsiteX2" y="connsiteY2"/>
                </a:cxn>
                <a:cxn ang="0">
                  <a:pos x="connsiteX3" y="connsiteY3"/>
                </a:cxn>
              </a:cxnLst>
              <a:rect l="l" t="t" r="r" b="b"/>
              <a:pathLst>
                <a:path w="2523" h="4269">
                  <a:moveTo>
                    <a:pt x="0" y="4269"/>
                  </a:moveTo>
                  <a:cubicBezTo>
                    <a:pt x="400" y="2846"/>
                    <a:pt x="800" y="1423"/>
                    <a:pt x="1200" y="0"/>
                  </a:cubicBezTo>
                  <a:cubicBezTo>
                    <a:pt x="4235" y="2389"/>
                    <a:pt x="1274" y="3086"/>
                    <a:pt x="0" y="4258"/>
                  </a:cubicBezTo>
                  <a:lnTo>
                    <a:pt x="0" y="4269"/>
                  </a:lnTo>
                  <a:close/>
                </a:path>
              </a:pathLst>
            </a:custGeom>
            <a:grpFill/>
            <a:ln w="5715" cap="flat">
              <a:noFill/>
              <a:prstDash val="solid"/>
              <a:miter/>
            </a:ln>
          </p:spPr>
          <p:txBody>
            <a:bodyPr rtlCol="0" anchor="ctr"/>
            <a:lstStyle/>
            <a:p>
              <a:endParaRPr lang="zh-CN" altLang="en-US"/>
            </a:p>
          </p:txBody>
        </p:sp>
        <p:sp>
          <p:nvSpPr>
            <p:cNvPr id="3614" name="任意多边形: 形状 3613">
              <a:extLst>
                <a:ext uri="{FF2B5EF4-FFF2-40B4-BE49-F238E27FC236}">
                  <a16:creationId xmlns:a16="http://schemas.microsoft.com/office/drawing/2014/main" id="{EC0546A9-0E30-CD52-AF70-57EA2A382FA8}"/>
                </a:ext>
              </a:extLst>
            </p:cNvPr>
            <p:cNvSpPr/>
            <p:nvPr/>
          </p:nvSpPr>
          <p:spPr>
            <a:xfrm>
              <a:off x="8343738" y="1309260"/>
              <a:ext cx="1354" cy="1354"/>
            </a:xfrm>
            <a:custGeom>
              <a:avLst/>
              <a:gdLst>
                <a:gd name="connsiteX0" fmla="*/ 0 w 1354"/>
                <a:gd name="connsiteY0" fmla="*/ 1354 h 1354"/>
                <a:gd name="connsiteX1" fmla="*/ 743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3" y="0"/>
                  </a:lnTo>
                  <a:lnTo>
                    <a:pt x="1354" y="606"/>
                  </a:lnTo>
                  <a:close/>
                </a:path>
              </a:pathLst>
            </a:custGeom>
            <a:grpFill/>
            <a:ln w="5715" cap="flat">
              <a:noFill/>
              <a:prstDash val="solid"/>
              <a:miter/>
            </a:ln>
          </p:spPr>
          <p:txBody>
            <a:bodyPr rtlCol="0" anchor="ctr"/>
            <a:lstStyle/>
            <a:p>
              <a:endParaRPr lang="zh-CN" altLang="en-US"/>
            </a:p>
          </p:txBody>
        </p:sp>
        <p:sp>
          <p:nvSpPr>
            <p:cNvPr id="3615" name="任意多边形: 形状 3614">
              <a:extLst>
                <a:ext uri="{FF2B5EF4-FFF2-40B4-BE49-F238E27FC236}">
                  <a16:creationId xmlns:a16="http://schemas.microsoft.com/office/drawing/2014/main" id="{243C12E7-A543-7F5B-B407-0EBAA4ECFCE0}"/>
                </a:ext>
              </a:extLst>
            </p:cNvPr>
            <p:cNvSpPr/>
            <p:nvPr/>
          </p:nvSpPr>
          <p:spPr>
            <a:xfrm>
              <a:off x="7678854" y="961571"/>
              <a:ext cx="12224" cy="14876"/>
            </a:xfrm>
            <a:custGeom>
              <a:avLst/>
              <a:gdLst>
                <a:gd name="connsiteX0" fmla="*/ 6630 w 12224"/>
                <a:gd name="connsiteY0" fmla="*/ 0 h 14876"/>
                <a:gd name="connsiteX1" fmla="*/ 12225 w 12224"/>
                <a:gd name="connsiteY1" fmla="*/ 12973 h 14876"/>
                <a:gd name="connsiteX2" fmla="*/ 737 w 12224"/>
                <a:gd name="connsiteY2" fmla="*/ 11007 h 14876"/>
                <a:gd name="connsiteX3" fmla="*/ 6630 w 12224"/>
                <a:gd name="connsiteY3" fmla="*/ 0 h 14876"/>
              </a:gdLst>
              <a:ahLst/>
              <a:cxnLst>
                <a:cxn ang="0">
                  <a:pos x="connsiteX0" y="connsiteY0"/>
                </a:cxn>
                <a:cxn ang="0">
                  <a:pos x="connsiteX1" y="connsiteY1"/>
                </a:cxn>
                <a:cxn ang="0">
                  <a:pos x="connsiteX2" y="connsiteY2"/>
                </a:cxn>
                <a:cxn ang="0">
                  <a:pos x="connsiteX3" y="connsiteY3"/>
                </a:cxn>
              </a:cxnLst>
              <a:rect l="l" t="t" r="r" b="b"/>
              <a:pathLst>
                <a:path w="12224" h="14876">
                  <a:moveTo>
                    <a:pt x="6630" y="0"/>
                  </a:moveTo>
                  <a:cubicBezTo>
                    <a:pt x="6407" y="5412"/>
                    <a:pt x="11664" y="8453"/>
                    <a:pt x="12225" y="12973"/>
                  </a:cubicBezTo>
                  <a:cubicBezTo>
                    <a:pt x="6978" y="16842"/>
                    <a:pt x="2503" y="14110"/>
                    <a:pt x="737" y="11007"/>
                  </a:cubicBezTo>
                  <a:cubicBezTo>
                    <a:pt x="-2600" y="5121"/>
                    <a:pt x="6464" y="4921"/>
                    <a:pt x="6630" y="0"/>
                  </a:cubicBezTo>
                  <a:close/>
                </a:path>
              </a:pathLst>
            </a:custGeom>
            <a:grpFill/>
            <a:ln w="5715" cap="flat">
              <a:noFill/>
              <a:prstDash val="solid"/>
              <a:miter/>
            </a:ln>
          </p:spPr>
          <p:txBody>
            <a:bodyPr rtlCol="0" anchor="ctr"/>
            <a:lstStyle/>
            <a:p>
              <a:endParaRPr lang="zh-CN" altLang="en-US"/>
            </a:p>
          </p:txBody>
        </p:sp>
        <p:sp>
          <p:nvSpPr>
            <p:cNvPr id="3616" name="任意多边形: 形状 3615">
              <a:extLst>
                <a:ext uri="{FF2B5EF4-FFF2-40B4-BE49-F238E27FC236}">
                  <a16:creationId xmlns:a16="http://schemas.microsoft.com/office/drawing/2014/main" id="{4527D739-3406-7BF3-DF50-32CCFAD1683E}"/>
                </a:ext>
              </a:extLst>
            </p:cNvPr>
            <p:cNvSpPr/>
            <p:nvPr/>
          </p:nvSpPr>
          <p:spPr>
            <a:xfrm>
              <a:off x="7696984" y="970889"/>
              <a:ext cx="5153" cy="7712"/>
            </a:xfrm>
            <a:custGeom>
              <a:avLst/>
              <a:gdLst>
                <a:gd name="connsiteX0" fmla="*/ 5154 w 5153"/>
                <a:gd name="connsiteY0" fmla="*/ 4878 h 7712"/>
                <a:gd name="connsiteX1" fmla="*/ 4296 w 5153"/>
                <a:gd name="connsiteY1" fmla="*/ 7713 h 7712"/>
                <a:gd name="connsiteX2" fmla="*/ 16 w 5153"/>
                <a:gd name="connsiteY2" fmla="*/ 2078 h 7712"/>
                <a:gd name="connsiteX3" fmla="*/ 1485 w 5153"/>
                <a:gd name="connsiteY3" fmla="*/ 3 h 7712"/>
                <a:gd name="connsiteX4" fmla="*/ 5154 w 5153"/>
                <a:gd name="connsiteY4" fmla="*/ 4878 h 7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3" h="7712">
                  <a:moveTo>
                    <a:pt x="5154" y="4878"/>
                  </a:moveTo>
                  <a:cubicBezTo>
                    <a:pt x="4862" y="5867"/>
                    <a:pt x="4485" y="7730"/>
                    <a:pt x="4296" y="7713"/>
                  </a:cubicBezTo>
                  <a:cubicBezTo>
                    <a:pt x="993" y="7381"/>
                    <a:pt x="839" y="4375"/>
                    <a:pt x="16" y="2078"/>
                  </a:cubicBezTo>
                  <a:cubicBezTo>
                    <a:pt x="-161" y="1586"/>
                    <a:pt x="1170" y="-83"/>
                    <a:pt x="1485" y="3"/>
                  </a:cubicBezTo>
                  <a:cubicBezTo>
                    <a:pt x="3874" y="638"/>
                    <a:pt x="4771" y="2604"/>
                    <a:pt x="5154" y="4878"/>
                  </a:cubicBezTo>
                  <a:close/>
                </a:path>
              </a:pathLst>
            </a:custGeom>
            <a:grpFill/>
            <a:ln w="5715" cap="flat">
              <a:noFill/>
              <a:prstDash val="solid"/>
              <a:miter/>
            </a:ln>
          </p:spPr>
          <p:txBody>
            <a:bodyPr rtlCol="0" anchor="ctr"/>
            <a:lstStyle/>
            <a:p>
              <a:endParaRPr lang="zh-CN" altLang="en-US"/>
            </a:p>
          </p:txBody>
        </p:sp>
        <p:sp>
          <p:nvSpPr>
            <p:cNvPr id="3617" name="任意多边形: 形状 3616">
              <a:extLst>
                <a:ext uri="{FF2B5EF4-FFF2-40B4-BE49-F238E27FC236}">
                  <a16:creationId xmlns:a16="http://schemas.microsoft.com/office/drawing/2014/main" id="{BB5A88E4-13FA-E165-CF9D-27FB82FAEDEE}"/>
                </a:ext>
              </a:extLst>
            </p:cNvPr>
            <p:cNvSpPr/>
            <p:nvPr/>
          </p:nvSpPr>
          <p:spPr>
            <a:xfrm>
              <a:off x="7801431" y="1020363"/>
              <a:ext cx="4561" cy="7364"/>
            </a:xfrm>
            <a:custGeom>
              <a:avLst/>
              <a:gdLst>
                <a:gd name="connsiteX0" fmla="*/ 2982 w 4561"/>
                <a:gd name="connsiteY0" fmla="*/ 7365 h 7364"/>
                <a:gd name="connsiteX1" fmla="*/ 536 w 4561"/>
                <a:gd name="connsiteY1" fmla="*/ 570 h 7364"/>
                <a:gd name="connsiteX2" fmla="*/ 3074 w 4561"/>
                <a:gd name="connsiteY2" fmla="*/ 164 h 7364"/>
                <a:gd name="connsiteX3" fmla="*/ 2982 w 4561"/>
                <a:gd name="connsiteY3" fmla="*/ 7365 h 7364"/>
                <a:gd name="connsiteX4" fmla="*/ 2982 w 4561"/>
                <a:gd name="connsiteY4" fmla="*/ 7365 h 7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1" h="7364">
                  <a:moveTo>
                    <a:pt x="2982" y="7365"/>
                  </a:moveTo>
                  <a:cubicBezTo>
                    <a:pt x="359" y="5748"/>
                    <a:pt x="-750" y="3490"/>
                    <a:pt x="536" y="570"/>
                  </a:cubicBezTo>
                  <a:cubicBezTo>
                    <a:pt x="736" y="118"/>
                    <a:pt x="2571" y="-213"/>
                    <a:pt x="3074" y="164"/>
                  </a:cubicBezTo>
                  <a:cubicBezTo>
                    <a:pt x="6154" y="2502"/>
                    <a:pt x="3594" y="4947"/>
                    <a:pt x="2982" y="7365"/>
                  </a:cubicBezTo>
                  <a:lnTo>
                    <a:pt x="2982" y="7365"/>
                  </a:lnTo>
                  <a:close/>
                </a:path>
              </a:pathLst>
            </a:custGeom>
            <a:grpFill/>
            <a:ln w="5715" cap="flat">
              <a:noFill/>
              <a:prstDash val="solid"/>
              <a:miter/>
            </a:ln>
          </p:spPr>
          <p:txBody>
            <a:bodyPr rtlCol="0" anchor="ctr"/>
            <a:lstStyle/>
            <a:p>
              <a:endParaRPr lang="zh-CN" altLang="en-US"/>
            </a:p>
          </p:txBody>
        </p:sp>
        <p:sp>
          <p:nvSpPr>
            <p:cNvPr id="3618" name="任意多边形: 形状 3617">
              <a:extLst>
                <a:ext uri="{FF2B5EF4-FFF2-40B4-BE49-F238E27FC236}">
                  <a16:creationId xmlns:a16="http://schemas.microsoft.com/office/drawing/2014/main" id="{997A8267-8978-FFFD-B394-E75B412DC143}"/>
                </a:ext>
              </a:extLst>
            </p:cNvPr>
            <p:cNvSpPr/>
            <p:nvPr/>
          </p:nvSpPr>
          <p:spPr>
            <a:xfrm>
              <a:off x="7666975" y="944032"/>
              <a:ext cx="5121" cy="5854"/>
            </a:xfrm>
            <a:custGeom>
              <a:avLst/>
              <a:gdLst>
                <a:gd name="connsiteX0" fmla="*/ 1799 w 5121"/>
                <a:gd name="connsiteY0" fmla="*/ 0 h 5854"/>
                <a:gd name="connsiteX1" fmla="*/ 4845 w 5121"/>
                <a:gd name="connsiteY1" fmla="*/ 3309 h 5854"/>
                <a:gd name="connsiteX2" fmla="*/ 3793 w 5121"/>
                <a:gd name="connsiteY2" fmla="*/ 5824 h 5854"/>
                <a:gd name="connsiteX3" fmla="*/ 313 w 5121"/>
                <a:gd name="connsiteY3" fmla="*/ 2852 h 5854"/>
                <a:gd name="connsiteX4" fmla="*/ 1799 w 5121"/>
                <a:gd name="connsiteY4" fmla="*/ 0 h 5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21" h="5854">
                  <a:moveTo>
                    <a:pt x="1799" y="0"/>
                  </a:moveTo>
                  <a:cubicBezTo>
                    <a:pt x="2770" y="1023"/>
                    <a:pt x="4016" y="2029"/>
                    <a:pt x="4845" y="3309"/>
                  </a:cubicBezTo>
                  <a:cubicBezTo>
                    <a:pt x="5559" y="4406"/>
                    <a:pt x="4776" y="6104"/>
                    <a:pt x="3793" y="5824"/>
                  </a:cubicBezTo>
                  <a:cubicBezTo>
                    <a:pt x="2445" y="5435"/>
                    <a:pt x="1204" y="4081"/>
                    <a:pt x="313" y="2852"/>
                  </a:cubicBezTo>
                  <a:cubicBezTo>
                    <a:pt x="-436" y="1806"/>
                    <a:pt x="199" y="720"/>
                    <a:pt x="1799" y="0"/>
                  </a:cubicBezTo>
                  <a:close/>
                </a:path>
              </a:pathLst>
            </a:custGeom>
            <a:grpFill/>
            <a:ln w="5715" cap="flat">
              <a:noFill/>
              <a:prstDash val="solid"/>
              <a:miter/>
            </a:ln>
          </p:spPr>
          <p:txBody>
            <a:bodyPr rtlCol="0" anchor="ctr"/>
            <a:lstStyle/>
            <a:p>
              <a:endParaRPr lang="zh-CN" altLang="en-US"/>
            </a:p>
          </p:txBody>
        </p:sp>
        <p:sp>
          <p:nvSpPr>
            <p:cNvPr id="3619" name="任意多边形: 形状 3618">
              <a:extLst>
                <a:ext uri="{FF2B5EF4-FFF2-40B4-BE49-F238E27FC236}">
                  <a16:creationId xmlns:a16="http://schemas.microsoft.com/office/drawing/2014/main" id="{639243BC-D6E4-69FC-80C7-6B0C703DE652}"/>
                </a:ext>
              </a:extLst>
            </p:cNvPr>
            <p:cNvSpPr/>
            <p:nvPr/>
          </p:nvSpPr>
          <p:spPr>
            <a:xfrm>
              <a:off x="7783719" y="1051521"/>
              <a:ext cx="4246" cy="2518"/>
            </a:xfrm>
            <a:custGeom>
              <a:avLst/>
              <a:gdLst>
                <a:gd name="connsiteX0" fmla="*/ 4246 w 4246"/>
                <a:gd name="connsiteY0" fmla="*/ 2519 h 2518"/>
                <a:gd name="connsiteX1" fmla="*/ 0 w 4246"/>
                <a:gd name="connsiteY1" fmla="*/ 1307 h 2518"/>
                <a:gd name="connsiteX2" fmla="*/ 4246 w 4246"/>
                <a:gd name="connsiteY2" fmla="*/ 2519 h 2518"/>
                <a:gd name="connsiteX3" fmla="*/ 4246 w 4246"/>
                <a:gd name="connsiteY3" fmla="*/ 2519 h 2518"/>
              </a:gdLst>
              <a:ahLst/>
              <a:cxnLst>
                <a:cxn ang="0">
                  <a:pos x="connsiteX0" y="connsiteY0"/>
                </a:cxn>
                <a:cxn ang="0">
                  <a:pos x="connsiteX1" y="connsiteY1"/>
                </a:cxn>
                <a:cxn ang="0">
                  <a:pos x="connsiteX2" y="connsiteY2"/>
                </a:cxn>
                <a:cxn ang="0">
                  <a:pos x="connsiteX3" y="connsiteY3"/>
                </a:cxn>
              </a:cxnLst>
              <a:rect l="l" t="t" r="r" b="b"/>
              <a:pathLst>
                <a:path w="4246" h="2518">
                  <a:moveTo>
                    <a:pt x="4246" y="2519"/>
                  </a:moveTo>
                  <a:cubicBezTo>
                    <a:pt x="2829" y="2113"/>
                    <a:pt x="1417" y="1713"/>
                    <a:pt x="0" y="1307"/>
                  </a:cubicBezTo>
                  <a:cubicBezTo>
                    <a:pt x="2394" y="-1705"/>
                    <a:pt x="3080" y="1261"/>
                    <a:pt x="4246" y="2519"/>
                  </a:cubicBezTo>
                  <a:lnTo>
                    <a:pt x="4246" y="2519"/>
                  </a:lnTo>
                  <a:close/>
                </a:path>
              </a:pathLst>
            </a:custGeom>
            <a:grpFill/>
            <a:ln w="5715" cap="flat">
              <a:noFill/>
              <a:prstDash val="solid"/>
              <a:miter/>
            </a:ln>
          </p:spPr>
          <p:txBody>
            <a:bodyPr rtlCol="0" anchor="ctr"/>
            <a:lstStyle/>
            <a:p>
              <a:endParaRPr lang="zh-CN" altLang="en-US"/>
            </a:p>
          </p:txBody>
        </p:sp>
        <p:sp>
          <p:nvSpPr>
            <p:cNvPr id="3620" name="任意多边形: 形状 3619">
              <a:extLst>
                <a:ext uri="{FF2B5EF4-FFF2-40B4-BE49-F238E27FC236}">
                  <a16:creationId xmlns:a16="http://schemas.microsoft.com/office/drawing/2014/main" id="{FE89F365-D0BC-E08D-33B3-2AB1FD5C4F34}"/>
                </a:ext>
              </a:extLst>
            </p:cNvPr>
            <p:cNvSpPr/>
            <p:nvPr/>
          </p:nvSpPr>
          <p:spPr>
            <a:xfrm>
              <a:off x="7712333" y="948781"/>
              <a:ext cx="1354" cy="1354"/>
            </a:xfrm>
            <a:custGeom>
              <a:avLst/>
              <a:gdLst>
                <a:gd name="connsiteX0" fmla="*/ 0 w 1354"/>
                <a:gd name="connsiteY0" fmla="*/ 0 h 1354"/>
                <a:gd name="connsiteX1" fmla="*/ 1354 w 1354"/>
                <a:gd name="connsiteY1" fmla="*/ 749 h 1354"/>
                <a:gd name="connsiteX2" fmla="*/ 743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3" y="1354"/>
                  </a:lnTo>
                  <a:close/>
                </a:path>
              </a:pathLst>
            </a:custGeom>
            <a:grpFill/>
            <a:ln w="5715" cap="flat">
              <a:noFill/>
              <a:prstDash val="solid"/>
              <a:miter/>
            </a:ln>
          </p:spPr>
          <p:txBody>
            <a:bodyPr rtlCol="0" anchor="ctr"/>
            <a:lstStyle/>
            <a:p>
              <a:endParaRPr lang="zh-CN" altLang="en-US"/>
            </a:p>
          </p:txBody>
        </p:sp>
        <p:sp>
          <p:nvSpPr>
            <p:cNvPr id="3621" name="任意多边形: 形状 3620">
              <a:extLst>
                <a:ext uri="{FF2B5EF4-FFF2-40B4-BE49-F238E27FC236}">
                  <a16:creationId xmlns:a16="http://schemas.microsoft.com/office/drawing/2014/main" id="{CE9E19B0-7615-46B9-7FBB-A4AF6F5DC14E}"/>
                </a:ext>
              </a:extLst>
            </p:cNvPr>
            <p:cNvSpPr/>
            <p:nvPr/>
          </p:nvSpPr>
          <p:spPr>
            <a:xfrm>
              <a:off x="7626831" y="914593"/>
              <a:ext cx="1392" cy="1292"/>
            </a:xfrm>
            <a:custGeom>
              <a:avLst/>
              <a:gdLst>
                <a:gd name="connsiteX0" fmla="*/ 0 w 1392"/>
                <a:gd name="connsiteY0" fmla="*/ 1293 h 1292"/>
                <a:gd name="connsiteX1" fmla="*/ 731 w 1392"/>
                <a:gd name="connsiteY1" fmla="*/ 1 h 1292"/>
                <a:gd name="connsiteX2" fmla="*/ 0 w 1392"/>
                <a:gd name="connsiteY2" fmla="*/ 1293 h 1292"/>
                <a:gd name="connsiteX3" fmla="*/ 0 w 1392"/>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2" h="1292">
                  <a:moveTo>
                    <a:pt x="0" y="1293"/>
                  </a:moveTo>
                  <a:cubicBezTo>
                    <a:pt x="251" y="841"/>
                    <a:pt x="589" y="-33"/>
                    <a:pt x="731" y="1"/>
                  </a:cubicBezTo>
                  <a:cubicBezTo>
                    <a:pt x="1817" y="235"/>
                    <a:pt x="1560" y="744"/>
                    <a:pt x="0" y="1293"/>
                  </a:cubicBezTo>
                  <a:lnTo>
                    <a:pt x="0" y="1293"/>
                  </a:lnTo>
                  <a:close/>
                </a:path>
              </a:pathLst>
            </a:custGeom>
            <a:grpFill/>
            <a:ln w="5715" cap="flat">
              <a:noFill/>
              <a:prstDash val="solid"/>
              <a:miter/>
            </a:ln>
          </p:spPr>
          <p:txBody>
            <a:bodyPr rtlCol="0" anchor="ctr"/>
            <a:lstStyle/>
            <a:p>
              <a:endParaRPr lang="zh-CN" altLang="en-US"/>
            </a:p>
          </p:txBody>
        </p:sp>
        <p:sp>
          <p:nvSpPr>
            <p:cNvPr id="3622" name="任意多边形: 形状 3621">
              <a:extLst>
                <a:ext uri="{FF2B5EF4-FFF2-40B4-BE49-F238E27FC236}">
                  <a16:creationId xmlns:a16="http://schemas.microsoft.com/office/drawing/2014/main" id="{C56B5068-B2C9-D77F-CC80-945837073C3B}"/>
                </a:ext>
              </a:extLst>
            </p:cNvPr>
            <p:cNvSpPr/>
            <p:nvPr/>
          </p:nvSpPr>
          <p:spPr>
            <a:xfrm>
              <a:off x="8790533" y="1377666"/>
              <a:ext cx="23480" cy="35721"/>
            </a:xfrm>
            <a:custGeom>
              <a:avLst/>
              <a:gdLst>
                <a:gd name="connsiteX0" fmla="*/ 23469 w 23480"/>
                <a:gd name="connsiteY0" fmla="*/ 25051 h 35721"/>
                <a:gd name="connsiteX1" fmla="*/ 17777 w 23480"/>
                <a:gd name="connsiteY1" fmla="*/ 33595 h 35721"/>
                <a:gd name="connsiteX2" fmla="*/ 9702 w 23480"/>
                <a:gd name="connsiteY2" fmla="*/ 33658 h 35721"/>
                <a:gd name="connsiteX3" fmla="*/ 7032 w 23480"/>
                <a:gd name="connsiteY3" fmla="*/ 18473 h 35721"/>
                <a:gd name="connsiteX4" fmla="*/ 3758 w 23480"/>
                <a:gd name="connsiteY4" fmla="*/ 808 h 35721"/>
                <a:gd name="connsiteX5" fmla="*/ 16491 w 23480"/>
                <a:gd name="connsiteY5" fmla="*/ 12467 h 35721"/>
                <a:gd name="connsiteX6" fmla="*/ 23469 w 23480"/>
                <a:gd name="connsiteY6" fmla="*/ 25051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480" h="35721">
                  <a:moveTo>
                    <a:pt x="23469" y="25051"/>
                  </a:moveTo>
                  <a:cubicBezTo>
                    <a:pt x="17674" y="25429"/>
                    <a:pt x="25463" y="35195"/>
                    <a:pt x="17777" y="33595"/>
                  </a:cubicBezTo>
                  <a:cubicBezTo>
                    <a:pt x="14845" y="32984"/>
                    <a:pt x="12199" y="38625"/>
                    <a:pt x="9702" y="33658"/>
                  </a:cubicBezTo>
                  <a:cubicBezTo>
                    <a:pt x="7301" y="28892"/>
                    <a:pt x="-288" y="24971"/>
                    <a:pt x="7032" y="18473"/>
                  </a:cubicBezTo>
                  <a:cubicBezTo>
                    <a:pt x="4690" y="12581"/>
                    <a:pt x="-5363" y="6078"/>
                    <a:pt x="3758" y="808"/>
                  </a:cubicBezTo>
                  <a:cubicBezTo>
                    <a:pt x="9810" y="-2689"/>
                    <a:pt x="14868" y="5900"/>
                    <a:pt x="16491" y="12467"/>
                  </a:cubicBezTo>
                  <a:cubicBezTo>
                    <a:pt x="17726" y="17479"/>
                    <a:pt x="23783" y="19445"/>
                    <a:pt x="23469" y="25051"/>
                  </a:cubicBezTo>
                  <a:close/>
                </a:path>
              </a:pathLst>
            </a:custGeom>
            <a:grpFill/>
            <a:ln w="5715" cap="flat">
              <a:noFill/>
              <a:prstDash val="solid"/>
              <a:miter/>
            </a:ln>
          </p:spPr>
          <p:txBody>
            <a:bodyPr rtlCol="0" anchor="ctr"/>
            <a:lstStyle/>
            <a:p>
              <a:endParaRPr lang="zh-CN" altLang="en-US"/>
            </a:p>
          </p:txBody>
        </p:sp>
        <p:sp>
          <p:nvSpPr>
            <p:cNvPr id="3623" name="任意多边形: 形状 3622">
              <a:extLst>
                <a:ext uri="{FF2B5EF4-FFF2-40B4-BE49-F238E27FC236}">
                  <a16:creationId xmlns:a16="http://schemas.microsoft.com/office/drawing/2014/main" id="{2249E73C-FA8F-40FB-A055-5BB0A9F68124}"/>
                </a:ext>
              </a:extLst>
            </p:cNvPr>
            <p:cNvSpPr/>
            <p:nvPr/>
          </p:nvSpPr>
          <p:spPr>
            <a:xfrm>
              <a:off x="8709749" y="1387756"/>
              <a:ext cx="9961" cy="10652"/>
            </a:xfrm>
            <a:custGeom>
              <a:avLst/>
              <a:gdLst>
                <a:gd name="connsiteX0" fmla="*/ 0 w 9961"/>
                <a:gd name="connsiteY0" fmla="*/ 0 h 10652"/>
                <a:gd name="connsiteX1" fmla="*/ 9961 w 9961"/>
                <a:gd name="connsiteY1" fmla="*/ 8990 h 10652"/>
                <a:gd name="connsiteX2" fmla="*/ 6344 w 9961"/>
                <a:gd name="connsiteY2" fmla="*/ 10058 h 10652"/>
                <a:gd name="connsiteX3" fmla="*/ 0 w 9961"/>
                <a:gd name="connsiteY3" fmla="*/ 0 h 10652"/>
              </a:gdLst>
              <a:ahLst/>
              <a:cxnLst>
                <a:cxn ang="0">
                  <a:pos x="connsiteX0" y="connsiteY0"/>
                </a:cxn>
                <a:cxn ang="0">
                  <a:pos x="connsiteX1" y="connsiteY1"/>
                </a:cxn>
                <a:cxn ang="0">
                  <a:pos x="connsiteX2" y="connsiteY2"/>
                </a:cxn>
                <a:cxn ang="0">
                  <a:pos x="connsiteX3" y="connsiteY3"/>
                </a:cxn>
              </a:cxnLst>
              <a:rect l="l" t="t" r="r" b="b"/>
              <a:pathLst>
                <a:path w="9961" h="10652">
                  <a:moveTo>
                    <a:pt x="0" y="0"/>
                  </a:moveTo>
                  <a:cubicBezTo>
                    <a:pt x="5218" y="2366"/>
                    <a:pt x="8018" y="5292"/>
                    <a:pt x="9961" y="8990"/>
                  </a:cubicBezTo>
                  <a:cubicBezTo>
                    <a:pt x="9121" y="11036"/>
                    <a:pt x="7538" y="10939"/>
                    <a:pt x="6344" y="10058"/>
                  </a:cubicBezTo>
                  <a:cubicBezTo>
                    <a:pt x="3475" y="7950"/>
                    <a:pt x="229" y="5995"/>
                    <a:pt x="0" y="0"/>
                  </a:cubicBezTo>
                  <a:close/>
                </a:path>
              </a:pathLst>
            </a:custGeom>
            <a:grpFill/>
            <a:ln w="5715" cap="flat">
              <a:noFill/>
              <a:prstDash val="solid"/>
              <a:miter/>
            </a:ln>
          </p:spPr>
          <p:txBody>
            <a:bodyPr rtlCol="0" anchor="ctr"/>
            <a:lstStyle/>
            <a:p>
              <a:endParaRPr lang="zh-CN" altLang="en-US"/>
            </a:p>
          </p:txBody>
        </p:sp>
        <p:sp>
          <p:nvSpPr>
            <p:cNvPr id="3624" name="任意多边形: 形状 3623">
              <a:extLst>
                <a:ext uri="{FF2B5EF4-FFF2-40B4-BE49-F238E27FC236}">
                  <a16:creationId xmlns:a16="http://schemas.microsoft.com/office/drawing/2014/main" id="{DA9A7E7E-D80D-1D2C-4479-0FCD6E66B5E4}"/>
                </a:ext>
              </a:extLst>
            </p:cNvPr>
            <p:cNvSpPr/>
            <p:nvPr/>
          </p:nvSpPr>
          <p:spPr>
            <a:xfrm>
              <a:off x="8754823" y="1320502"/>
              <a:ext cx="9801" cy="9835"/>
            </a:xfrm>
            <a:custGeom>
              <a:avLst/>
              <a:gdLst>
                <a:gd name="connsiteX0" fmla="*/ 0 w 9801"/>
                <a:gd name="connsiteY0" fmla="*/ 0 h 9835"/>
                <a:gd name="connsiteX1" fmla="*/ 9802 w 9801"/>
                <a:gd name="connsiteY1" fmla="*/ 9835 h 9835"/>
                <a:gd name="connsiteX2" fmla="*/ 0 w 9801"/>
                <a:gd name="connsiteY2" fmla="*/ 0 h 9835"/>
              </a:gdLst>
              <a:ahLst/>
              <a:cxnLst>
                <a:cxn ang="0">
                  <a:pos x="connsiteX0" y="connsiteY0"/>
                </a:cxn>
                <a:cxn ang="0">
                  <a:pos x="connsiteX1" y="connsiteY1"/>
                </a:cxn>
                <a:cxn ang="0">
                  <a:pos x="connsiteX2" y="connsiteY2"/>
                </a:cxn>
              </a:cxnLst>
              <a:rect l="l" t="t" r="r" b="b"/>
              <a:pathLst>
                <a:path w="9801" h="9835">
                  <a:moveTo>
                    <a:pt x="0" y="0"/>
                  </a:moveTo>
                  <a:cubicBezTo>
                    <a:pt x="4166" y="2383"/>
                    <a:pt x="9722" y="3383"/>
                    <a:pt x="9802" y="9835"/>
                  </a:cubicBezTo>
                  <a:cubicBezTo>
                    <a:pt x="5647" y="7441"/>
                    <a:pt x="91" y="6441"/>
                    <a:pt x="0" y="0"/>
                  </a:cubicBezTo>
                  <a:close/>
                </a:path>
              </a:pathLst>
            </a:custGeom>
            <a:grpFill/>
            <a:ln w="5715" cap="flat">
              <a:noFill/>
              <a:prstDash val="solid"/>
              <a:miter/>
            </a:ln>
          </p:spPr>
          <p:txBody>
            <a:bodyPr rtlCol="0" anchor="ctr"/>
            <a:lstStyle/>
            <a:p>
              <a:endParaRPr lang="zh-CN" altLang="en-US"/>
            </a:p>
          </p:txBody>
        </p:sp>
        <p:sp>
          <p:nvSpPr>
            <p:cNvPr id="3625" name="任意多边形: 形状 3624">
              <a:extLst>
                <a:ext uri="{FF2B5EF4-FFF2-40B4-BE49-F238E27FC236}">
                  <a16:creationId xmlns:a16="http://schemas.microsoft.com/office/drawing/2014/main" id="{399806E7-2D05-3D67-9C4A-7C7702C0B364}"/>
                </a:ext>
              </a:extLst>
            </p:cNvPr>
            <p:cNvSpPr/>
            <p:nvPr/>
          </p:nvSpPr>
          <p:spPr>
            <a:xfrm>
              <a:off x="8734987" y="1442157"/>
              <a:ext cx="6171" cy="7132"/>
            </a:xfrm>
            <a:custGeom>
              <a:avLst/>
              <a:gdLst>
                <a:gd name="connsiteX0" fmla="*/ 0 w 6171"/>
                <a:gd name="connsiteY0" fmla="*/ 0 h 7132"/>
                <a:gd name="connsiteX1" fmla="*/ 5703 w 6171"/>
                <a:gd name="connsiteY1" fmla="*/ 7132 h 7132"/>
                <a:gd name="connsiteX2" fmla="*/ 0 w 6171"/>
                <a:gd name="connsiteY2" fmla="*/ 0 h 7132"/>
              </a:gdLst>
              <a:ahLst/>
              <a:cxnLst>
                <a:cxn ang="0">
                  <a:pos x="connsiteX0" y="connsiteY0"/>
                </a:cxn>
                <a:cxn ang="0">
                  <a:pos x="connsiteX1" y="connsiteY1"/>
                </a:cxn>
                <a:cxn ang="0">
                  <a:pos x="connsiteX2" y="connsiteY2"/>
                </a:cxn>
              </a:cxnLst>
              <a:rect l="l" t="t" r="r" b="b"/>
              <a:pathLst>
                <a:path w="6171" h="7132">
                  <a:moveTo>
                    <a:pt x="0" y="0"/>
                  </a:moveTo>
                  <a:cubicBezTo>
                    <a:pt x="4200" y="554"/>
                    <a:pt x="7412" y="1777"/>
                    <a:pt x="5703" y="7132"/>
                  </a:cubicBezTo>
                  <a:cubicBezTo>
                    <a:pt x="1886" y="6104"/>
                    <a:pt x="1732" y="2492"/>
                    <a:pt x="0" y="0"/>
                  </a:cubicBezTo>
                  <a:close/>
                </a:path>
              </a:pathLst>
            </a:custGeom>
            <a:grpFill/>
            <a:ln w="5715" cap="flat">
              <a:noFill/>
              <a:prstDash val="solid"/>
              <a:miter/>
            </a:ln>
          </p:spPr>
          <p:txBody>
            <a:bodyPr rtlCol="0" anchor="ctr"/>
            <a:lstStyle/>
            <a:p>
              <a:endParaRPr lang="zh-CN" altLang="en-US"/>
            </a:p>
          </p:txBody>
        </p:sp>
        <p:sp>
          <p:nvSpPr>
            <p:cNvPr id="3626" name="任意多边形: 形状 3625">
              <a:extLst>
                <a:ext uri="{FF2B5EF4-FFF2-40B4-BE49-F238E27FC236}">
                  <a16:creationId xmlns:a16="http://schemas.microsoft.com/office/drawing/2014/main" id="{679F3199-5320-F7F9-16D3-CF01678D0572}"/>
                </a:ext>
              </a:extLst>
            </p:cNvPr>
            <p:cNvSpPr/>
            <p:nvPr/>
          </p:nvSpPr>
          <p:spPr>
            <a:xfrm>
              <a:off x="8794268" y="1345364"/>
              <a:ext cx="8300" cy="11308"/>
            </a:xfrm>
            <a:custGeom>
              <a:avLst/>
              <a:gdLst>
                <a:gd name="connsiteX0" fmla="*/ 6578 w 8300"/>
                <a:gd name="connsiteY0" fmla="*/ 11308 h 11308"/>
                <a:gd name="connsiteX1" fmla="*/ 0 w 8300"/>
                <a:gd name="connsiteY1" fmla="*/ 1438 h 11308"/>
                <a:gd name="connsiteX2" fmla="*/ 6578 w 8300"/>
                <a:gd name="connsiteY2" fmla="*/ 1438 h 11308"/>
                <a:gd name="connsiteX3" fmla="*/ 6578 w 8300"/>
                <a:gd name="connsiteY3" fmla="*/ 1433 h 11308"/>
                <a:gd name="connsiteX4" fmla="*/ 6578 w 8300"/>
                <a:gd name="connsiteY4" fmla="*/ 11302 h 11308"/>
                <a:gd name="connsiteX5" fmla="*/ 6578 w 8300"/>
                <a:gd name="connsiteY5" fmla="*/ 11308 h 11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0" h="11308">
                  <a:moveTo>
                    <a:pt x="6578" y="11308"/>
                  </a:moveTo>
                  <a:cubicBezTo>
                    <a:pt x="2886" y="9016"/>
                    <a:pt x="1955" y="4884"/>
                    <a:pt x="0" y="1438"/>
                  </a:cubicBezTo>
                  <a:cubicBezTo>
                    <a:pt x="2195" y="-528"/>
                    <a:pt x="4384" y="-431"/>
                    <a:pt x="6578" y="1438"/>
                  </a:cubicBezTo>
                  <a:lnTo>
                    <a:pt x="6578" y="1433"/>
                  </a:lnTo>
                  <a:cubicBezTo>
                    <a:pt x="8785" y="4724"/>
                    <a:pt x="8962" y="8011"/>
                    <a:pt x="6578" y="11302"/>
                  </a:cubicBezTo>
                  <a:lnTo>
                    <a:pt x="6578" y="11308"/>
                  </a:lnTo>
                  <a:close/>
                </a:path>
              </a:pathLst>
            </a:custGeom>
            <a:grpFill/>
            <a:ln w="5715" cap="flat">
              <a:noFill/>
              <a:prstDash val="solid"/>
              <a:miter/>
            </a:ln>
          </p:spPr>
          <p:txBody>
            <a:bodyPr rtlCol="0" anchor="ctr"/>
            <a:lstStyle/>
            <a:p>
              <a:endParaRPr lang="zh-CN" altLang="en-US"/>
            </a:p>
          </p:txBody>
        </p:sp>
        <p:sp>
          <p:nvSpPr>
            <p:cNvPr id="3627" name="任意多边形: 形状 3626">
              <a:extLst>
                <a:ext uri="{FF2B5EF4-FFF2-40B4-BE49-F238E27FC236}">
                  <a16:creationId xmlns:a16="http://schemas.microsoft.com/office/drawing/2014/main" id="{CB897E73-3118-9433-FCB0-C5A0DE0C7EAA}"/>
                </a:ext>
              </a:extLst>
            </p:cNvPr>
            <p:cNvSpPr/>
            <p:nvPr/>
          </p:nvSpPr>
          <p:spPr>
            <a:xfrm>
              <a:off x="8750216" y="1471801"/>
              <a:ext cx="5511" cy="6572"/>
            </a:xfrm>
            <a:custGeom>
              <a:avLst/>
              <a:gdLst>
                <a:gd name="connsiteX0" fmla="*/ 1321 w 5511"/>
                <a:gd name="connsiteY0" fmla="*/ 6572 h 6572"/>
                <a:gd name="connsiteX1" fmla="*/ 1304 w 5511"/>
                <a:gd name="connsiteY1" fmla="*/ 3292 h 6572"/>
                <a:gd name="connsiteX2" fmla="*/ 143 w 5511"/>
                <a:gd name="connsiteY2" fmla="*/ 1097 h 6572"/>
                <a:gd name="connsiteX3" fmla="*/ 1304 w 5511"/>
                <a:gd name="connsiteY3" fmla="*/ 0 h 6572"/>
                <a:gd name="connsiteX4" fmla="*/ 5316 w 5511"/>
                <a:gd name="connsiteY4" fmla="*/ 5172 h 6572"/>
                <a:gd name="connsiteX5" fmla="*/ 1321 w 5511"/>
                <a:gd name="connsiteY5" fmla="*/ 6572 h 6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11" h="6572">
                  <a:moveTo>
                    <a:pt x="1321" y="6572"/>
                  </a:moveTo>
                  <a:cubicBezTo>
                    <a:pt x="1315" y="5481"/>
                    <a:pt x="1310" y="4383"/>
                    <a:pt x="1304" y="3292"/>
                  </a:cubicBezTo>
                  <a:cubicBezTo>
                    <a:pt x="143" y="2560"/>
                    <a:pt x="-240" y="1829"/>
                    <a:pt x="143" y="1097"/>
                  </a:cubicBezTo>
                  <a:cubicBezTo>
                    <a:pt x="526" y="366"/>
                    <a:pt x="909" y="0"/>
                    <a:pt x="1304" y="0"/>
                  </a:cubicBezTo>
                  <a:cubicBezTo>
                    <a:pt x="3441" y="1143"/>
                    <a:pt x="6287" y="2000"/>
                    <a:pt x="5316" y="5172"/>
                  </a:cubicBezTo>
                  <a:cubicBezTo>
                    <a:pt x="5076" y="5966"/>
                    <a:pt x="2710" y="6121"/>
                    <a:pt x="1321" y="6572"/>
                  </a:cubicBezTo>
                  <a:close/>
                </a:path>
              </a:pathLst>
            </a:custGeom>
            <a:grpFill/>
            <a:ln w="5715" cap="flat">
              <a:noFill/>
              <a:prstDash val="solid"/>
              <a:miter/>
            </a:ln>
          </p:spPr>
          <p:txBody>
            <a:bodyPr rtlCol="0" anchor="ctr"/>
            <a:lstStyle/>
            <a:p>
              <a:endParaRPr lang="zh-CN" altLang="en-US"/>
            </a:p>
          </p:txBody>
        </p:sp>
        <p:sp>
          <p:nvSpPr>
            <p:cNvPr id="3628" name="任意多边形: 形状 3627">
              <a:extLst>
                <a:ext uri="{FF2B5EF4-FFF2-40B4-BE49-F238E27FC236}">
                  <a16:creationId xmlns:a16="http://schemas.microsoft.com/office/drawing/2014/main" id="{9B224982-16DB-1370-53EB-D434A13635A6}"/>
                </a:ext>
              </a:extLst>
            </p:cNvPr>
            <p:cNvSpPr/>
            <p:nvPr/>
          </p:nvSpPr>
          <p:spPr>
            <a:xfrm>
              <a:off x="8804138" y="1373114"/>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629" name="任意多边形: 形状 3628">
              <a:extLst>
                <a:ext uri="{FF2B5EF4-FFF2-40B4-BE49-F238E27FC236}">
                  <a16:creationId xmlns:a16="http://schemas.microsoft.com/office/drawing/2014/main" id="{B7E2B79E-7D48-2B91-557C-97C28BDDC203}"/>
                </a:ext>
              </a:extLst>
            </p:cNvPr>
            <p:cNvSpPr/>
            <p:nvPr/>
          </p:nvSpPr>
          <p:spPr>
            <a:xfrm>
              <a:off x="8802772" y="1371754"/>
              <a:ext cx="1365" cy="1360"/>
            </a:xfrm>
            <a:custGeom>
              <a:avLst/>
              <a:gdLst>
                <a:gd name="connsiteX0" fmla="*/ 1366 w 1365"/>
                <a:gd name="connsiteY0" fmla="*/ 1360 h 1360"/>
                <a:gd name="connsiteX1" fmla="*/ 0 w 1365"/>
                <a:gd name="connsiteY1" fmla="*/ 612 h 1360"/>
                <a:gd name="connsiteX2" fmla="*/ 617 w 1365"/>
                <a:gd name="connsiteY2" fmla="*/ 0 h 1360"/>
              </a:gdLst>
              <a:ahLst/>
              <a:cxnLst>
                <a:cxn ang="0">
                  <a:pos x="connsiteX0" y="connsiteY0"/>
                </a:cxn>
                <a:cxn ang="0">
                  <a:pos x="connsiteX1" y="connsiteY1"/>
                </a:cxn>
                <a:cxn ang="0">
                  <a:pos x="connsiteX2" y="connsiteY2"/>
                </a:cxn>
              </a:cxnLst>
              <a:rect l="l" t="t" r="r" b="b"/>
              <a:pathLst>
                <a:path w="1365" h="1360">
                  <a:moveTo>
                    <a:pt x="1366" y="1360"/>
                  </a:moveTo>
                  <a:lnTo>
                    <a:pt x="0" y="612"/>
                  </a:lnTo>
                  <a:lnTo>
                    <a:pt x="617" y="0"/>
                  </a:lnTo>
                  <a:close/>
                </a:path>
              </a:pathLst>
            </a:custGeom>
            <a:grpFill/>
            <a:ln w="5715" cap="flat">
              <a:noFill/>
              <a:prstDash val="solid"/>
              <a:miter/>
            </a:ln>
          </p:spPr>
          <p:txBody>
            <a:bodyPr rtlCol="0" anchor="ctr"/>
            <a:lstStyle/>
            <a:p>
              <a:endParaRPr lang="zh-CN" altLang="en-US"/>
            </a:p>
          </p:txBody>
        </p:sp>
        <p:sp>
          <p:nvSpPr>
            <p:cNvPr id="3630" name="任意多边形: 形状 3629">
              <a:extLst>
                <a:ext uri="{FF2B5EF4-FFF2-40B4-BE49-F238E27FC236}">
                  <a16:creationId xmlns:a16="http://schemas.microsoft.com/office/drawing/2014/main" id="{AF172B7E-F58D-2005-4AE2-1BEF4DF9F904}"/>
                </a:ext>
              </a:extLst>
            </p:cNvPr>
            <p:cNvSpPr/>
            <p:nvPr/>
          </p:nvSpPr>
          <p:spPr>
            <a:xfrm>
              <a:off x="8733718" y="144083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3631" name="任意多边形: 形状 3630">
              <a:extLst>
                <a:ext uri="{FF2B5EF4-FFF2-40B4-BE49-F238E27FC236}">
                  <a16:creationId xmlns:a16="http://schemas.microsoft.com/office/drawing/2014/main" id="{50584807-27D9-4E1E-1105-3A92AC8AF0A1}"/>
                </a:ext>
              </a:extLst>
            </p:cNvPr>
            <p:cNvSpPr/>
            <p:nvPr/>
          </p:nvSpPr>
          <p:spPr>
            <a:xfrm>
              <a:off x="8731786" y="1450763"/>
              <a:ext cx="1392" cy="1298"/>
            </a:xfrm>
            <a:custGeom>
              <a:avLst/>
              <a:gdLst>
                <a:gd name="connsiteX0" fmla="*/ 0 w 1392"/>
                <a:gd name="connsiteY0" fmla="*/ 1287 h 1298"/>
                <a:gd name="connsiteX1" fmla="*/ 737 w 1392"/>
                <a:gd name="connsiteY1" fmla="*/ 1 h 1298"/>
                <a:gd name="connsiteX2" fmla="*/ 0 w 1392"/>
                <a:gd name="connsiteY2" fmla="*/ 1298 h 1298"/>
                <a:gd name="connsiteX3" fmla="*/ 0 w 1392"/>
                <a:gd name="connsiteY3" fmla="*/ 1287 h 1298"/>
              </a:gdLst>
              <a:ahLst/>
              <a:cxnLst>
                <a:cxn ang="0">
                  <a:pos x="connsiteX0" y="connsiteY0"/>
                </a:cxn>
                <a:cxn ang="0">
                  <a:pos x="connsiteX1" y="connsiteY1"/>
                </a:cxn>
                <a:cxn ang="0">
                  <a:pos x="connsiteX2" y="connsiteY2"/>
                </a:cxn>
                <a:cxn ang="0">
                  <a:pos x="connsiteX3" y="connsiteY3"/>
                </a:cxn>
              </a:cxnLst>
              <a:rect l="l" t="t" r="r" b="b"/>
              <a:pathLst>
                <a:path w="1392" h="1298">
                  <a:moveTo>
                    <a:pt x="0" y="1287"/>
                  </a:moveTo>
                  <a:cubicBezTo>
                    <a:pt x="252" y="835"/>
                    <a:pt x="594" y="-33"/>
                    <a:pt x="737" y="1"/>
                  </a:cubicBezTo>
                  <a:cubicBezTo>
                    <a:pt x="1817" y="247"/>
                    <a:pt x="1555" y="755"/>
                    <a:pt x="0" y="1298"/>
                  </a:cubicBezTo>
                  <a:lnTo>
                    <a:pt x="0" y="1287"/>
                  </a:lnTo>
                  <a:close/>
                </a:path>
              </a:pathLst>
            </a:custGeom>
            <a:grpFill/>
            <a:ln w="5715" cap="flat">
              <a:noFill/>
              <a:prstDash val="solid"/>
              <a:miter/>
            </a:ln>
          </p:spPr>
          <p:txBody>
            <a:bodyPr rtlCol="0" anchor="ctr"/>
            <a:lstStyle/>
            <a:p>
              <a:endParaRPr lang="zh-CN" altLang="en-US"/>
            </a:p>
          </p:txBody>
        </p:sp>
        <p:sp>
          <p:nvSpPr>
            <p:cNvPr id="3632" name="任意多边形: 形状 3631">
              <a:extLst>
                <a:ext uri="{FF2B5EF4-FFF2-40B4-BE49-F238E27FC236}">
                  <a16:creationId xmlns:a16="http://schemas.microsoft.com/office/drawing/2014/main" id="{A6793279-272F-7381-E370-D7C38127FAA4}"/>
                </a:ext>
              </a:extLst>
            </p:cNvPr>
            <p:cNvSpPr/>
            <p:nvPr/>
          </p:nvSpPr>
          <p:spPr>
            <a:xfrm>
              <a:off x="8823866" y="1580346"/>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633" name="任意多边形: 形状 3632">
              <a:extLst>
                <a:ext uri="{FF2B5EF4-FFF2-40B4-BE49-F238E27FC236}">
                  <a16:creationId xmlns:a16="http://schemas.microsoft.com/office/drawing/2014/main" id="{03F577AB-53C7-9E58-1FCA-548182026348}"/>
                </a:ext>
              </a:extLst>
            </p:cNvPr>
            <p:cNvSpPr/>
            <p:nvPr/>
          </p:nvSpPr>
          <p:spPr>
            <a:xfrm>
              <a:off x="8832376" y="1585569"/>
              <a:ext cx="1354" cy="1354"/>
            </a:xfrm>
            <a:custGeom>
              <a:avLst/>
              <a:gdLst>
                <a:gd name="connsiteX0" fmla="*/ 1354 w 1354"/>
                <a:gd name="connsiteY0" fmla="*/ 1354 h 1354"/>
                <a:gd name="connsiteX1" fmla="*/ 0 w 1354"/>
                <a:gd name="connsiteY1" fmla="*/ 611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3634" name="任意多边形: 形状 3633">
              <a:extLst>
                <a:ext uri="{FF2B5EF4-FFF2-40B4-BE49-F238E27FC236}">
                  <a16:creationId xmlns:a16="http://schemas.microsoft.com/office/drawing/2014/main" id="{302997F1-3C29-06B3-81DF-F929713D53CF}"/>
                </a:ext>
              </a:extLst>
            </p:cNvPr>
            <p:cNvSpPr/>
            <p:nvPr/>
          </p:nvSpPr>
          <p:spPr>
            <a:xfrm>
              <a:off x="7355831" y="304055"/>
              <a:ext cx="92480" cy="129616"/>
            </a:xfrm>
            <a:custGeom>
              <a:avLst/>
              <a:gdLst>
                <a:gd name="connsiteX0" fmla="*/ 1338 w 92480"/>
                <a:gd name="connsiteY0" fmla="*/ 0 h 129616"/>
                <a:gd name="connsiteX1" fmla="*/ 31096 w 92480"/>
                <a:gd name="connsiteY1" fmla="*/ 29992 h 129616"/>
                <a:gd name="connsiteX2" fmla="*/ 46418 w 92480"/>
                <a:gd name="connsiteY2" fmla="*/ 54235 h 129616"/>
                <a:gd name="connsiteX3" fmla="*/ 64649 w 92480"/>
                <a:gd name="connsiteY3" fmla="*/ 81667 h 129616"/>
                <a:gd name="connsiteX4" fmla="*/ 76787 w 92480"/>
                <a:gd name="connsiteY4" fmla="*/ 90560 h 129616"/>
                <a:gd name="connsiteX5" fmla="*/ 83136 w 92480"/>
                <a:gd name="connsiteY5" fmla="*/ 99750 h 129616"/>
                <a:gd name="connsiteX6" fmla="*/ 92481 w 92480"/>
                <a:gd name="connsiteY6" fmla="*/ 108048 h 129616"/>
                <a:gd name="connsiteX7" fmla="*/ 82199 w 92480"/>
                <a:gd name="connsiteY7" fmla="*/ 117358 h 129616"/>
                <a:gd name="connsiteX8" fmla="*/ 83182 w 92480"/>
                <a:gd name="connsiteY8" fmla="*/ 129616 h 129616"/>
                <a:gd name="connsiteX9" fmla="*/ 75187 w 92480"/>
                <a:gd name="connsiteY9" fmla="*/ 109917 h 129616"/>
                <a:gd name="connsiteX10" fmla="*/ 58219 w 92480"/>
                <a:gd name="connsiteY10" fmla="*/ 96343 h 129616"/>
                <a:gd name="connsiteX11" fmla="*/ 68935 w 92480"/>
                <a:gd name="connsiteY11" fmla="*/ 114700 h 129616"/>
                <a:gd name="connsiteX12" fmla="*/ 62928 w 92480"/>
                <a:gd name="connsiteY12" fmla="*/ 114466 h 129616"/>
                <a:gd name="connsiteX13" fmla="*/ 58362 w 92480"/>
                <a:gd name="connsiteY13" fmla="*/ 120558 h 129616"/>
                <a:gd name="connsiteX14" fmla="*/ 56625 w 92480"/>
                <a:gd name="connsiteY14" fmla="*/ 126027 h 129616"/>
                <a:gd name="connsiteX15" fmla="*/ 52087 w 92480"/>
                <a:gd name="connsiteY15" fmla="*/ 121404 h 129616"/>
                <a:gd name="connsiteX16" fmla="*/ 31896 w 92480"/>
                <a:gd name="connsiteY16" fmla="*/ 89485 h 129616"/>
                <a:gd name="connsiteX17" fmla="*/ 24358 w 92480"/>
                <a:gd name="connsiteY17" fmla="*/ 65785 h 129616"/>
                <a:gd name="connsiteX18" fmla="*/ 1475 w 92480"/>
                <a:gd name="connsiteY18" fmla="*/ 9378 h 129616"/>
                <a:gd name="connsiteX19" fmla="*/ 1338 w 92480"/>
                <a:gd name="connsiteY19" fmla="*/ 0 h 129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480" h="129616">
                  <a:moveTo>
                    <a:pt x="1338" y="0"/>
                  </a:moveTo>
                  <a:cubicBezTo>
                    <a:pt x="18740" y="3475"/>
                    <a:pt x="26324" y="13413"/>
                    <a:pt x="31096" y="29992"/>
                  </a:cubicBezTo>
                  <a:cubicBezTo>
                    <a:pt x="33536" y="38473"/>
                    <a:pt x="36765" y="48589"/>
                    <a:pt x="46418" y="54235"/>
                  </a:cubicBezTo>
                  <a:cubicBezTo>
                    <a:pt x="56568" y="60168"/>
                    <a:pt x="62094" y="70220"/>
                    <a:pt x="64649" y="81667"/>
                  </a:cubicBezTo>
                  <a:cubicBezTo>
                    <a:pt x="66140" y="88348"/>
                    <a:pt x="71278" y="89354"/>
                    <a:pt x="76787" y="90560"/>
                  </a:cubicBezTo>
                  <a:cubicBezTo>
                    <a:pt x="81273" y="91543"/>
                    <a:pt x="86560" y="91543"/>
                    <a:pt x="83136" y="99750"/>
                  </a:cubicBezTo>
                  <a:cubicBezTo>
                    <a:pt x="80348" y="106436"/>
                    <a:pt x="89480" y="106042"/>
                    <a:pt x="92481" y="108048"/>
                  </a:cubicBezTo>
                  <a:cubicBezTo>
                    <a:pt x="92023" y="116312"/>
                    <a:pt x="81771" y="110357"/>
                    <a:pt x="82199" y="117358"/>
                  </a:cubicBezTo>
                  <a:cubicBezTo>
                    <a:pt x="82428" y="121078"/>
                    <a:pt x="88840" y="123953"/>
                    <a:pt x="83182" y="129616"/>
                  </a:cubicBezTo>
                  <a:cubicBezTo>
                    <a:pt x="77216" y="124050"/>
                    <a:pt x="79233" y="115249"/>
                    <a:pt x="75187" y="109917"/>
                  </a:cubicBezTo>
                  <a:cubicBezTo>
                    <a:pt x="71215" y="104682"/>
                    <a:pt x="64717" y="101361"/>
                    <a:pt x="58219" y="96343"/>
                  </a:cubicBezTo>
                  <a:cubicBezTo>
                    <a:pt x="56499" y="107145"/>
                    <a:pt x="68998" y="106819"/>
                    <a:pt x="68935" y="114700"/>
                  </a:cubicBezTo>
                  <a:cubicBezTo>
                    <a:pt x="66872" y="118523"/>
                    <a:pt x="65180" y="115226"/>
                    <a:pt x="62928" y="114466"/>
                  </a:cubicBezTo>
                  <a:cubicBezTo>
                    <a:pt x="56190" y="112191"/>
                    <a:pt x="57339" y="116769"/>
                    <a:pt x="58362" y="120558"/>
                  </a:cubicBezTo>
                  <a:cubicBezTo>
                    <a:pt x="59008" y="122953"/>
                    <a:pt x="59002" y="125393"/>
                    <a:pt x="56625" y="126027"/>
                  </a:cubicBezTo>
                  <a:cubicBezTo>
                    <a:pt x="52996" y="126993"/>
                    <a:pt x="53413" y="123598"/>
                    <a:pt x="52087" y="121404"/>
                  </a:cubicBezTo>
                  <a:cubicBezTo>
                    <a:pt x="45600" y="110677"/>
                    <a:pt x="44983" y="96401"/>
                    <a:pt x="31896" y="89485"/>
                  </a:cubicBezTo>
                  <a:cubicBezTo>
                    <a:pt x="26478" y="86622"/>
                    <a:pt x="24432" y="76895"/>
                    <a:pt x="24358" y="65785"/>
                  </a:cubicBezTo>
                  <a:cubicBezTo>
                    <a:pt x="16437" y="47109"/>
                    <a:pt x="13128" y="26580"/>
                    <a:pt x="1475" y="9378"/>
                  </a:cubicBezTo>
                  <a:cubicBezTo>
                    <a:pt x="-314" y="6744"/>
                    <a:pt x="-611" y="3155"/>
                    <a:pt x="1338" y="0"/>
                  </a:cubicBezTo>
                  <a:close/>
                </a:path>
              </a:pathLst>
            </a:custGeom>
            <a:grpFill/>
            <a:ln w="5715" cap="flat">
              <a:noFill/>
              <a:prstDash val="solid"/>
              <a:miter/>
            </a:ln>
          </p:spPr>
          <p:txBody>
            <a:bodyPr rtlCol="0" anchor="ctr"/>
            <a:lstStyle/>
            <a:p>
              <a:endParaRPr lang="zh-CN" altLang="en-US"/>
            </a:p>
          </p:txBody>
        </p:sp>
        <p:sp>
          <p:nvSpPr>
            <p:cNvPr id="3635" name="任意多边形: 形状 3634">
              <a:extLst>
                <a:ext uri="{FF2B5EF4-FFF2-40B4-BE49-F238E27FC236}">
                  <a16:creationId xmlns:a16="http://schemas.microsoft.com/office/drawing/2014/main" id="{75079654-0A22-DC6A-CAAE-D35BC5AC8207}"/>
                </a:ext>
              </a:extLst>
            </p:cNvPr>
            <p:cNvSpPr/>
            <p:nvPr/>
          </p:nvSpPr>
          <p:spPr>
            <a:xfrm>
              <a:off x="7340707" y="304055"/>
              <a:ext cx="40596" cy="69071"/>
            </a:xfrm>
            <a:custGeom>
              <a:avLst/>
              <a:gdLst>
                <a:gd name="connsiteX0" fmla="*/ 16462 w 40596"/>
                <a:gd name="connsiteY0" fmla="*/ 0 h 69071"/>
                <a:gd name="connsiteX1" fmla="*/ 29412 w 40596"/>
                <a:gd name="connsiteY1" fmla="*/ 15522 h 69071"/>
                <a:gd name="connsiteX2" fmla="*/ 30081 w 40596"/>
                <a:gd name="connsiteY2" fmla="*/ 19494 h 69071"/>
                <a:gd name="connsiteX3" fmla="*/ 34424 w 40596"/>
                <a:gd name="connsiteY3" fmla="*/ 40016 h 69071"/>
                <a:gd name="connsiteX4" fmla="*/ 39482 w 40596"/>
                <a:gd name="connsiteY4" fmla="*/ 65780 h 69071"/>
                <a:gd name="connsiteX5" fmla="*/ 36196 w 40596"/>
                <a:gd name="connsiteY5" fmla="*/ 69072 h 69071"/>
                <a:gd name="connsiteX6" fmla="*/ 32412 w 40596"/>
                <a:gd name="connsiteY6" fmla="*/ 66643 h 69071"/>
                <a:gd name="connsiteX7" fmla="*/ 31538 w 40596"/>
                <a:gd name="connsiteY7" fmla="*/ 64568 h 69071"/>
                <a:gd name="connsiteX8" fmla="*/ 28481 w 40596"/>
                <a:gd name="connsiteY8" fmla="*/ 52355 h 69071"/>
                <a:gd name="connsiteX9" fmla="*/ 27858 w 40596"/>
                <a:gd name="connsiteY9" fmla="*/ 60893 h 69071"/>
                <a:gd name="connsiteX10" fmla="*/ 26332 w 40596"/>
                <a:gd name="connsiteY10" fmla="*/ 62494 h 69071"/>
                <a:gd name="connsiteX11" fmla="*/ 18268 w 40596"/>
                <a:gd name="connsiteY11" fmla="*/ 61431 h 69071"/>
                <a:gd name="connsiteX12" fmla="*/ 15113 w 40596"/>
                <a:gd name="connsiteY12" fmla="*/ 46189 h 69071"/>
                <a:gd name="connsiteX13" fmla="*/ 15753 w 40596"/>
                <a:gd name="connsiteY13" fmla="*/ 38948 h 69071"/>
                <a:gd name="connsiteX14" fmla="*/ 11438 w 40596"/>
                <a:gd name="connsiteY14" fmla="*/ 27123 h 69071"/>
                <a:gd name="connsiteX15" fmla="*/ 4826 w 40596"/>
                <a:gd name="connsiteY15" fmla="*/ 19985 h 69071"/>
                <a:gd name="connsiteX16" fmla="*/ 20 w 40596"/>
                <a:gd name="connsiteY16" fmla="*/ 3286 h 69071"/>
                <a:gd name="connsiteX17" fmla="*/ 16462 w 40596"/>
                <a:gd name="connsiteY17" fmla="*/ 0 h 69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596" h="69071">
                  <a:moveTo>
                    <a:pt x="16462" y="0"/>
                  </a:moveTo>
                  <a:cubicBezTo>
                    <a:pt x="20394" y="5446"/>
                    <a:pt x="18411" y="15739"/>
                    <a:pt x="29412" y="15522"/>
                  </a:cubicBezTo>
                  <a:cubicBezTo>
                    <a:pt x="30829" y="15493"/>
                    <a:pt x="30738" y="17728"/>
                    <a:pt x="30081" y="19494"/>
                  </a:cubicBezTo>
                  <a:cubicBezTo>
                    <a:pt x="27240" y="27175"/>
                    <a:pt x="30155" y="33564"/>
                    <a:pt x="34424" y="40016"/>
                  </a:cubicBezTo>
                  <a:cubicBezTo>
                    <a:pt x="39533" y="47749"/>
                    <a:pt x="42276" y="56316"/>
                    <a:pt x="39482" y="65780"/>
                  </a:cubicBezTo>
                  <a:cubicBezTo>
                    <a:pt x="38384" y="66877"/>
                    <a:pt x="37287" y="67974"/>
                    <a:pt x="36196" y="69072"/>
                  </a:cubicBezTo>
                  <a:cubicBezTo>
                    <a:pt x="34858" y="68380"/>
                    <a:pt x="33601" y="67568"/>
                    <a:pt x="32412" y="66643"/>
                  </a:cubicBezTo>
                  <a:cubicBezTo>
                    <a:pt x="32121" y="65951"/>
                    <a:pt x="31841" y="65254"/>
                    <a:pt x="31538" y="64568"/>
                  </a:cubicBezTo>
                  <a:cubicBezTo>
                    <a:pt x="30663" y="60539"/>
                    <a:pt x="32721" y="55813"/>
                    <a:pt x="28481" y="52355"/>
                  </a:cubicBezTo>
                  <a:cubicBezTo>
                    <a:pt x="27252" y="55201"/>
                    <a:pt x="29766" y="58264"/>
                    <a:pt x="27858" y="60893"/>
                  </a:cubicBezTo>
                  <a:cubicBezTo>
                    <a:pt x="27349" y="61431"/>
                    <a:pt x="26840" y="61962"/>
                    <a:pt x="26332" y="62494"/>
                  </a:cubicBezTo>
                  <a:cubicBezTo>
                    <a:pt x="23634" y="62173"/>
                    <a:pt x="20714" y="62396"/>
                    <a:pt x="18268" y="61431"/>
                  </a:cubicBezTo>
                  <a:cubicBezTo>
                    <a:pt x="9249" y="57870"/>
                    <a:pt x="7981" y="53561"/>
                    <a:pt x="15113" y="46189"/>
                  </a:cubicBezTo>
                  <a:cubicBezTo>
                    <a:pt x="18228" y="42971"/>
                    <a:pt x="19011" y="41834"/>
                    <a:pt x="15753" y="38948"/>
                  </a:cubicBezTo>
                  <a:cubicBezTo>
                    <a:pt x="12216" y="35816"/>
                    <a:pt x="11644" y="31741"/>
                    <a:pt x="11438" y="27123"/>
                  </a:cubicBezTo>
                  <a:cubicBezTo>
                    <a:pt x="11290" y="23757"/>
                    <a:pt x="16227" y="13602"/>
                    <a:pt x="4826" y="19985"/>
                  </a:cubicBezTo>
                  <a:cubicBezTo>
                    <a:pt x="1666" y="14870"/>
                    <a:pt x="-215" y="9384"/>
                    <a:pt x="20" y="3286"/>
                  </a:cubicBezTo>
                  <a:cubicBezTo>
                    <a:pt x="4809" y="-1240"/>
                    <a:pt x="11313" y="2766"/>
                    <a:pt x="16462" y="0"/>
                  </a:cubicBezTo>
                  <a:close/>
                </a:path>
              </a:pathLst>
            </a:custGeom>
            <a:grpFill/>
            <a:ln w="5715" cap="flat">
              <a:noFill/>
              <a:prstDash val="solid"/>
              <a:miter/>
            </a:ln>
          </p:spPr>
          <p:txBody>
            <a:bodyPr rtlCol="0" anchor="ctr"/>
            <a:lstStyle/>
            <a:p>
              <a:endParaRPr lang="zh-CN" altLang="en-US"/>
            </a:p>
          </p:txBody>
        </p:sp>
        <p:sp>
          <p:nvSpPr>
            <p:cNvPr id="3636" name="任意多边形: 形状 3635">
              <a:extLst>
                <a:ext uri="{FF2B5EF4-FFF2-40B4-BE49-F238E27FC236}">
                  <a16:creationId xmlns:a16="http://schemas.microsoft.com/office/drawing/2014/main" id="{869C700A-4748-A13B-D9BE-1E4A91E87613}"/>
                </a:ext>
              </a:extLst>
            </p:cNvPr>
            <p:cNvSpPr/>
            <p:nvPr/>
          </p:nvSpPr>
          <p:spPr>
            <a:xfrm>
              <a:off x="7353877" y="396158"/>
              <a:ext cx="5179" cy="4201"/>
            </a:xfrm>
            <a:custGeom>
              <a:avLst/>
              <a:gdLst>
                <a:gd name="connsiteX0" fmla="*/ 0 w 5179"/>
                <a:gd name="connsiteY0" fmla="*/ 0 h 4201"/>
                <a:gd name="connsiteX1" fmla="*/ 5161 w 5179"/>
                <a:gd name="connsiteY1" fmla="*/ 2389 h 4201"/>
                <a:gd name="connsiteX2" fmla="*/ 4001 w 5179"/>
                <a:gd name="connsiteY2" fmla="*/ 4201 h 4201"/>
                <a:gd name="connsiteX3" fmla="*/ 0 w 5179"/>
                <a:gd name="connsiteY3" fmla="*/ 0 h 4201"/>
                <a:gd name="connsiteX4" fmla="*/ 0 w 5179"/>
                <a:gd name="connsiteY4" fmla="*/ 0 h 4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9" h="4201">
                  <a:moveTo>
                    <a:pt x="0" y="0"/>
                  </a:moveTo>
                  <a:cubicBezTo>
                    <a:pt x="2006" y="206"/>
                    <a:pt x="4200" y="160"/>
                    <a:pt x="5161" y="2389"/>
                  </a:cubicBezTo>
                  <a:cubicBezTo>
                    <a:pt x="5332" y="2783"/>
                    <a:pt x="4280" y="4252"/>
                    <a:pt x="4001" y="4201"/>
                  </a:cubicBezTo>
                  <a:cubicBezTo>
                    <a:pt x="1755" y="3766"/>
                    <a:pt x="811" y="1909"/>
                    <a:pt x="0" y="0"/>
                  </a:cubicBezTo>
                  <a:lnTo>
                    <a:pt x="0" y="0"/>
                  </a:lnTo>
                  <a:close/>
                </a:path>
              </a:pathLst>
            </a:custGeom>
            <a:grpFill/>
            <a:ln w="5715" cap="flat">
              <a:noFill/>
              <a:prstDash val="solid"/>
              <a:miter/>
            </a:ln>
          </p:spPr>
          <p:txBody>
            <a:bodyPr rtlCol="0" anchor="ctr"/>
            <a:lstStyle/>
            <a:p>
              <a:endParaRPr lang="zh-CN" altLang="en-US"/>
            </a:p>
          </p:txBody>
        </p:sp>
        <p:sp>
          <p:nvSpPr>
            <p:cNvPr id="3637" name="任意多边形: 形状 3636">
              <a:extLst>
                <a:ext uri="{FF2B5EF4-FFF2-40B4-BE49-F238E27FC236}">
                  <a16:creationId xmlns:a16="http://schemas.microsoft.com/office/drawing/2014/main" id="{D3C6D9BB-CA48-A290-9FA2-C0ACC427B19E}"/>
                </a:ext>
              </a:extLst>
            </p:cNvPr>
            <p:cNvSpPr/>
            <p:nvPr/>
          </p:nvSpPr>
          <p:spPr>
            <a:xfrm>
              <a:off x="7348926" y="296339"/>
              <a:ext cx="2854" cy="3343"/>
            </a:xfrm>
            <a:custGeom>
              <a:avLst/>
              <a:gdLst>
                <a:gd name="connsiteX0" fmla="*/ 2710 w 2854"/>
                <a:gd name="connsiteY0" fmla="*/ 1394 h 3343"/>
                <a:gd name="connsiteX1" fmla="*/ 1316 w 2854"/>
                <a:gd name="connsiteY1" fmla="*/ 3343 h 3343"/>
                <a:gd name="connsiteX2" fmla="*/ 30 w 2854"/>
                <a:gd name="connsiteY2" fmla="*/ 2686 h 3343"/>
                <a:gd name="connsiteX3" fmla="*/ 190 w 2854"/>
                <a:gd name="connsiteY3" fmla="*/ 0 h 3343"/>
                <a:gd name="connsiteX4" fmla="*/ 2710 w 2854"/>
                <a:gd name="connsiteY4" fmla="*/ 1394 h 3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4" h="3343">
                  <a:moveTo>
                    <a:pt x="2710" y="1394"/>
                  </a:moveTo>
                  <a:cubicBezTo>
                    <a:pt x="3122" y="2640"/>
                    <a:pt x="2653" y="3366"/>
                    <a:pt x="1316" y="3343"/>
                  </a:cubicBezTo>
                  <a:cubicBezTo>
                    <a:pt x="864" y="3338"/>
                    <a:pt x="64" y="2960"/>
                    <a:pt x="30" y="2686"/>
                  </a:cubicBezTo>
                  <a:cubicBezTo>
                    <a:pt x="-73" y="1812"/>
                    <a:pt x="116" y="897"/>
                    <a:pt x="190" y="0"/>
                  </a:cubicBezTo>
                  <a:cubicBezTo>
                    <a:pt x="1030" y="463"/>
                    <a:pt x="1870" y="926"/>
                    <a:pt x="2710" y="1394"/>
                  </a:cubicBezTo>
                  <a:close/>
                </a:path>
              </a:pathLst>
            </a:custGeom>
            <a:grpFill/>
            <a:ln w="5715" cap="flat">
              <a:noFill/>
              <a:prstDash val="solid"/>
              <a:miter/>
            </a:ln>
          </p:spPr>
          <p:txBody>
            <a:bodyPr rtlCol="0" anchor="ctr"/>
            <a:lstStyle/>
            <a:p>
              <a:endParaRPr lang="zh-CN" altLang="en-US"/>
            </a:p>
          </p:txBody>
        </p:sp>
        <p:sp>
          <p:nvSpPr>
            <p:cNvPr id="3638" name="任意多边形: 形状 3637">
              <a:extLst>
                <a:ext uri="{FF2B5EF4-FFF2-40B4-BE49-F238E27FC236}">
                  <a16:creationId xmlns:a16="http://schemas.microsoft.com/office/drawing/2014/main" id="{51579628-55DB-00EF-A0E2-F77B7C787BD2}"/>
                </a:ext>
              </a:extLst>
            </p:cNvPr>
            <p:cNvSpPr/>
            <p:nvPr/>
          </p:nvSpPr>
          <p:spPr>
            <a:xfrm>
              <a:off x="7357939" y="294185"/>
              <a:ext cx="2515" cy="6572"/>
            </a:xfrm>
            <a:custGeom>
              <a:avLst/>
              <a:gdLst>
                <a:gd name="connsiteX0" fmla="*/ 2515 w 2515"/>
                <a:gd name="connsiteY0" fmla="*/ 0 h 6572"/>
                <a:gd name="connsiteX1" fmla="*/ 2487 w 2515"/>
                <a:gd name="connsiteY1" fmla="*/ 6572 h 6572"/>
                <a:gd name="connsiteX2" fmla="*/ 2515 w 2515"/>
                <a:gd name="connsiteY2" fmla="*/ 0 h 6572"/>
              </a:gdLst>
              <a:ahLst/>
              <a:cxnLst>
                <a:cxn ang="0">
                  <a:pos x="connsiteX0" y="connsiteY0"/>
                </a:cxn>
                <a:cxn ang="0">
                  <a:pos x="connsiteX1" y="connsiteY1"/>
                </a:cxn>
                <a:cxn ang="0">
                  <a:pos x="connsiteX2" y="connsiteY2"/>
                </a:cxn>
              </a:cxnLst>
              <a:rect l="l" t="t" r="r" b="b"/>
              <a:pathLst>
                <a:path w="2515" h="6572">
                  <a:moveTo>
                    <a:pt x="2515" y="0"/>
                  </a:moveTo>
                  <a:cubicBezTo>
                    <a:pt x="2504" y="2189"/>
                    <a:pt x="2492" y="4378"/>
                    <a:pt x="2487" y="6572"/>
                  </a:cubicBezTo>
                  <a:cubicBezTo>
                    <a:pt x="-851" y="4366"/>
                    <a:pt x="-817" y="2172"/>
                    <a:pt x="2515" y="0"/>
                  </a:cubicBezTo>
                  <a:close/>
                </a:path>
              </a:pathLst>
            </a:custGeom>
            <a:grpFill/>
            <a:ln w="5715" cap="flat">
              <a:noFill/>
              <a:prstDash val="solid"/>
              <a:miter/>
            </a:ln>
          </p:spPr>
          <p:txBody>
            <a:bodyPr rtlCol="0" anchor="ctr"/>
            <a:lstStyle/>
            <a:p>
              <a:endParaRPr lang="zh-CN" altLang="en-US"/>
            </a:p>
          </p:txBody>
        </p:sp>
        <p:sp>
          <p:nvSpPr>
            <p:cNvPr id="3639" name="任意多边形: 形状 3638">
              <a:extLst>
                <a:ext uri="{FF2B5EF4-FFF2-40B4-BE49-F238E27FC236}">
                  <a16:creationId xmlns:a16="http://schemas.microsoft.com/office/drawing/2014/main" id="{F8EBABC3-1700-147C-CC55-5717A7228EE4}"/>
                </a:ext>
              </a:extLst>
            </p:cNvPr>
            <p:cNvSpPr/>
            <p:nvPr/>
          </p:nvSpPr>
          <p:spPr>
            <a:xfrm>
              <a:off x="7368722" y="372475"/>
              <a:ext cx="4888" cy="7235"/>
            </a:xfrm>
            <a:custGeom>
              <a:avLst/>
              <a:gdLst>
                <a:gd name="connsiteX0" fmla="*/ 4888 w 4888"/>
                <a:gd name="connsiteY0" fmla="*/ 657 h 7235"/>
                <a:gd name="connsiteX1" fmla="*/ 1596 w 4888"/>
                <a:gd name="connsiteY1" fmla="*/ 7235 h 7235"/>
                <a:gd name="connsiteX2" fmla="*/ 1596 w 4888"/>
                <a:gd name="connsiteY2" fmla="*/ 7235 h 7235"/>
                <a:gd name="connsiteX3" fmla="*/ 2751 w 4888"/>
                <a:gd name="connsiteY3" fmla="*/ 0 h 7235"/>
                <a:gd name="connsiteX4" fmla="*/ 4888 w 4888"/>
                <a:gd name="connsiteY4" fmla="*/ 657 h 7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8" h="7235">
                  <a:moveTo>
                    <a:pt x="4888" y="657"/>
                  </a:moveTo>
                  <a:cubicBezTo>
                    <a:pt x="4820" y="3366"/>
                    <a:pt x="4237" y="5812"/>
                    <a:pt x="1596" y="7235"/>
                  </a:cubicBezTo>
                  <a:lnTo>
                    <a:pt x="1596" y="7235"/>
                  </a:lnTo>
                  <a:cubicBezTo>
                    <a:pt x="-741" y="4389"/>
                    <a:pt x="-638" y="1932"/>
                    <a:pt x="2751" y="0"/>
                  </a:cubicBezTo>
                  <a:cubicBezTo>
                    <a:pt x="3465" y="217"/>
                    <a:pt x="4174" y="440"/>
                    <a:pt x="4888" y="657"/>
                  </a:cubicBezTo>
                  <a:close/>
                </a:path>
              </a:pathLst>
            </a:custGeom>
            <a:grpFill/>
            <a:ln w="5715" cap="flat">
              <a:noFill/>
              <a:prstDash val="solid"/>
              <a:miter/>
            </a:ln>
          </p:spPr>
          <p:txBody>
            <a:bodyPr rtlCol="0" anchor="ctr"/>
            <a:lstStyle/>
            <a:p>
              <a:endParaRPr lang="zh-CN" altLang="en-US"/>
            </a:p>
          </p:txBody>
        </p:sp>
        <p:sp>
          <p:nvSpPr>
            <p:cNvPr id="3640" name="任意多边形: 形状 3639">
              <a:extLst>
                <a:ext uri="{FF2B5EF4-FFF2-40B4-BE49-F238E27FC236}">
                  <a16:creationId xmlns:a16="http://schemas.microsoft.com/office/drawing/2014/main" id="{370E213B-5BB5-E102-AA05-A249AF6524C5}"/>
                </a:ext>
              </a:extLst>
            </p:cNvPr>
            <p:cNvSpPr/>
            <p:nvPr/>
          </p:nvSpPr>
          <p:spPr>
            <a:xfrm>
              <a:off x="7353877" y="409314"/>
              <a:ext cx="2537" cy="3599"/>
            </a:xfrm>
            <a:custGeom>
              <a:avLst/>
              <a:gdLst>
                <a:gd name="connsiteX0" fmla="*/ 0 w 2537"/>
                <a:gd name="connsiteY0" fmla="*/ 0 h 3599"/>
                <a:gd name="connsiteX1" fmla="*/ 2360 w 2537"/>
                <a:gd name="connsiteY1" fmla="*/ 3229 h 3599"/>
                <a:gd name="connsiteX2" fmla="*/ 0 w 2537"/>
                <a:gd name="connsiteY2" fmla="*/ 0 h 3599"/>
                <a:gd name="connsiteX3" fmla="*/ 0 w 2537"/>
                <a:gd name="connsiteY3" fmla="*/ 0 h 3599"/>
              </a:gdLst>
              <a:ahLst/>
              <a:cxnLst>
                <a:cxn ang="0">
                  <a:pos x="connsiteX0" y="connsiteY0"/>
                </a:cxn>
                <a:cxn ang="0">
                  <a:pos x="connsiteX1" y="connsiteY1"/>
                </a:cxn>
                <a:cxn ang="0">
                  <a:pos x="connsiteX2" y="connsiteY2"/>
                </a:cxn>
                <a:cxn ang="0">
                  <a:pos x="connsiteX3" y="connsiteY3"/>
                </a:cxn>
              </a:cxnLst>
              <a:rect l="l" t="t" r="r" b="b"/>
              <a:pathLst>
                <a:path w="2537" h="3599">
                  <a:moveTo>
                    <a:pt x="0" y="0"/>
                  </a:moveTo>
                  <a:cubicBezTo>
                    <a:pt x="1412" y="726"/>
                    <a:pt x="3092" y="2932"/>
                    <a:pt x="2360" y="3229"/>
                  </a:cubicBezTo>
                  <a:cubicBezTo>
                    <a:pt x="-1366" y="4761"/>
                    <a:pt x="869" y="1114"/>
                    <a:pt x="0" y="0"/>
                  </a:cubicBezTo>
                  <a:lnTo>
                    <a:pt x="0" y="0"/>
                  </a:lnTo>
                  <a:close/>
                </a:path>
              </a:pathLst>
            </a:custGeom>
            <a:grpFill/>
            <a:ln w="5715" cap="flat">
              <a:noFill/>
              <a:prstDash val="solid"/>
              <a:miter/>
            </a:ln>
          </p:spPr>
          <p:txBody>
            <a:bodyPr rtlCol="0" anchor="ctr"/>
            <a:lstStyle/>
            <a:p>
              <a:endParaRPr lang="zh-CN" altLang="en-US"/>
            </a:p>
          </p:txBody>
        </p:sp>
        <p:sp>
          <p:nvSpPr>
            <p:cNvPr id="3641" name="任意多边形: 形状 3640">
              <a:extLst>
                <a:ext uri="{FF2B5EF4-FFF2-40B4-BE49-F238E27FC236}">
                  <a16:creationId xmlns:a16="http://schemas.microsoft.com/office/drawing/2014/main" id="{B73F067D-3886-634B-B464-04948046ABF6}"/>
                </a:ext>
              </a:extLst>
            </p:cNvPr>
            <p:cNvSpPr/>
            <p:nvPr/>
          </p:nvSpPr>
          <p:spPr>
            <a:xfrm>
              <a:off x="7372781" y="369840"/>
              <a:ext cx="4115" cy="3291"/>
            </a:xfrm>
            <a:custGeom>
              <a:avLst/>
              <a:gdLst>
                <a:gd name="connsiteX0" fmla="*/ 829 w 4115"/>
                <a:gd name="connsiteY0" fmla="*/ 0 h 3291"/>
                <a:gd name="connsiteX1" fmla="*/ 4116 w 4115"/>
                <a:gd name="connsiteY1" fmla="*/ 3292 h 3291"/>
                <a:gd name="connsiteX2" fmla="*/ 829 w 4115"/>
                <a:gd name="connsiteY2" fmla="*/ 3292 h 3291"/>
                <a:gd name="connsiteX3" fmla="*/ 829 w 4115"/>
                <a:gd name="connsiteY3" fmla="*/ 3292 h 3291"/>
                <a:gd name="connsiteX4" fmla="*/ 92 w 4115"/>
                <a:gd name="connsiteY4" fmla="*/ 1097 h 3291"/>
                <a:gd name="connsiteX5" fmla="*/ 829 w 4115"/>
                <a:gd name="connsiteY5"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5" h="3291">
                  <a:moveTo>
                    <a:pt x="829" y="0"/>
                  </a:moveTo>
                  <a:cubicBezTo>
                    <a:pt x="1926" y="1097"/>
                    <a:pt x="3018" y="2195"/>
                    <a:pt x="4116" y="3292"/>
                  </a:cubicBezTo>
                  <a:cubicBezTo>
                    <a:pt x="3018" y="3292"/>
                    <a:pt x="1921" y="3292"/>
                    <a:pt x="829" y="3292"/>
                  </a:cubicBezTo>
                  <a:lnTo>
                    <a:pt x="829" y="3292"/>
                  </a:lnTo>
                  <a:cubicBezTo>
                    <a:pt x="92" y="2560"/>
                    <a:pt x="-153" y="1829"/>
                    <a:pt x="92" y="1097"/>
                  </a:cubicBezTo>
                  <a:cubicBezTo>
                    <a:pt x="332" y="366"/>
                    <a:pt x="578" y="0"/>
                    <a:pt x="829" y="0"/>
                  </a:cubicBezTo>
                  <a:close/>
                </a:path>
              </a:pathLst>
            </a:custGeom>
            <a:grpFill/>
            <a:ln w="5715" cap="flat">
              <a:noFill/>
              <a:prstDash val="solid"/>
              <a:miter/>
            </a:ln>
          </p:spPr>
          <p:txBody>
            <a:bodyPr rtlCol="0" anchor="ctr"/>
            <a:lstStyle/>
            <a:p>
              <a:endParaRPr lang="zh-CN" altLang="en-US"/>
            </a:p>
          </p:txBody>
        </p:sp>
        <p:sp>
          <p:nvSpPr>
            <p:cNvPr id="3642" name="任意多边形: 形状 3641">
              <a:extLst>
                <a:ext uri="{FF2B5EF4-FFF2-40B4-BE49-F238E27FC236}">
                  <a16:creationId xmlns:a16="http://schemas.microsoft.com/office/drawing/2014/main" id="{03FF542F-A0B9-AF4C-B0C2-4BF12936714A}"/>
                </a:ext>
              </a:extLst>
            </p:cNvPr>
            <p:cNvSpPr/>
            <p:nvPr/>
          </p:nvSpPr>
          <p:spPr>
            <a:xfrm>
              <a:off x="7340721" y="297477"/>
              <a:ext cx="1292" cy="1395"/>
            </a:xfrm>
            <a:custGeom>
              <a:avLst/>
              <a:gdLst>
                <a:gd name="connsiteX0" fmla="*/ 0 w 1292"/>
                <a:gd name="connsiteY0" fmla="*/ 0 h 1395"/>
                <a:gd name="connsiteX1" fmla="*/ 1292 w 1292"/>
                <a:gd name="connsiteY1" fmla="*/ 732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6" y="589"/>
                    <a:pt x="1292" y="732"/>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3643" name="任意多边形: 形状 3642">
              <a:extLst>
                <a:ext uri="{FF2B5EF4-FFF2-40B4-BE49-F238E27FC236}">
                  <a16:creationId xmlns:a16="http://schemas.microsoft.com/office/drawing/2014/main" id="{19B09743-231E-D29A-48FD-FF0FC2BF8E61}"/>
                </a:ext>
              </a:extLst>
            </p:cNvPr>
            <p:cNvSpPr/>
            <p:nvPr/>
          </p:nvSpPr>
          <p:spPr>
            <a:xfrm>
              <a:off x="8366741" y="820496"/>
              <a:ext cx="3303" cy="4120"/>
            </a:xfrm>
            <a:custGeom>
              <a:avLst/>
              <a:gdLst>
                <a:gd name="connsiteX0" fmla="*/ 3303 w 3303"/>
                <a:gd name="connsiteY0" fmla="*/ 3292 h 4120"/>
                <a:gd name="connsiteX1" fmla="*/ 0 w 3303"/>
                <a:gd name="connsiteY1" fmla="*/ 0 h 4120"/>
                <a:gd name="connsiteX2" fmla="*/ 3303 w 3303"/>
                <a:gd name="connsiteY2" fmla="*/ 3292 h 4120"/>
              </a:gdLst>
              <a:ahLst/>
              <a:cxnLst>
                <a:cxn ang="0">
                  <a:pos x="connsiteX0" y="connsiteY0"/>
                </a:cxn>
                <a:cxn ang="0">
                  <a:pos x="connsiteX1" y="connsiteY1"/>
                </a:cxn>
                <a:cxn ang="0">
                  <a:pos x="connsiteX2" y="connsiteY2"/>
                </a:cxn>
              </a:cxnLst>
              <a:rect l="l" t="t" r="r" b="b"/>
              <a:pathLst>
                <a:path w="3303" h="4120">
                  <a:moveTo>
                    <a:pt x="3303" y="3292"/>
                  </a:moveTo>
                  <a:cubicBezTo>
                    <a:pt x="-1572" y="5984"/>
                    <a:pt x="828" y="1372"/>
                    <a:pt x="0" y="0"/>
                  </a:cubicBezTo>
                  <a:cubicBezTo>
                    <a:pt x="1103" y="1097"/>
                    <a:pt x="2206" y="2195"/>
                    <a:pt x="3303" y="3292"/>
                  </a:cubicBezTo>
                  <a:close/>
                </a:path>
              </a:pathLst>
            </a:custGeom>
            <a:grpFill/>
            <a:ln w="5715" cap="flat">
              <a:noFill/>
              <a:prstDash val="solid"/>
              <a:miter/>
            </a:ln>
          </p:spPr>
          <p:txBody>
            <a:bodyPr rtlCol="0" anchor="ctr"/>
            <a:lstStyle/>
            <a:p>
              <a:endParaRPr lang="zh-CN" altLang="en-US"/>
            </a:p>
          </p:txBody>
        </p:sp>
        <p:sp>
          <p:nvSpPr>
            <p:cNvPr id="3644" name="任意多边形: 形状 3643">
              <a:extLst>
                <a:ext uri="{FF2B5EF4-FFF2-40B4-BE49-F238E27FC236}">
                  <a16:creationId xmlns:a16="http://schemas.microsoft.com/office/drawing/2014/main" id="{5B8291E6-3D99-D6F8-F3D2-0ED9EA1CB386}"/>
                </a:ext>
              </a:extLst>
            </p:cNvPr>
            <p:cNvSpPr/>
            <p:nvPr/>
          </p:nvSpPr>
          <p:spPr>
            <a:xfrm>
              <a:off x="8372043" y="809226"/>
              <a:ext cx="1292" cy="1400"/>
            </a:xfrm>
            <a:custGeom>
              <a:avLst/>
              <a:gdLst>
                <a:gd name="connsiteX0" fmla="*/ 1293 w 1292"/>
                <a:gd name="connsiteY0" fmla="*/ 1400 h 1400"/>
                <a:gd name="connsiteX1" fmla="*/ 1 w 1292"/>
                <a:gd name="connsiteY1" fmla="*/ 663 h 1400"/>
                <a:gd name="connsiteX2" fmla="*/ 1293 w 1292"/>
                <a:gd name="connsiteY2" fmla="*/ 1400 h 1400"/>
                <a:gd name="connsiteX3" fmla="*/ 1293 w 1292"/>
                <a:gd name="connsiteY3" fmla="*/ 1400 h 1400"/>
              </a:gdLst>
              <a:ahLst/>
              <a:cxnLst>
                <a:cxn ang="0">
                  <a:pos x="connsiteX0" y="connsiteY0"/>
                </a:cxn>
                <a:cxn ang="0">
                  <a:pos x="connsiteX1" y="connsiteY1"/>
                </a:cxn>
                <a:cxn ang="0">
                  <a:pos x="connsiteX2" y="connsiteY2"/>
                </a:cxn>
                <a:cxn ang="0">
                  <a:pos x="connsiteX3" y="connsiteY3"/>
                </a:cxn>
              </a:cxnLst>
              <a:rect l="l" t="t" r="r" b="b"/>
              <a:pathLst>
                <a:path w="1292" h="1400">
                  <a:moveTo>
                    <a:pt x="1293" y="1400"/>
                  </a:moveTo>
                  <a:cubicBezTo>
                    <a:pt x="841" y="1149"/>
                    <a:pt x="-33" y="812"/>
                    <a:pt x="1" y="663"/>
                  </a:cubicBezTo>
                  <a:cubicBezTo>
                    <a:pt x="235" y="-428"/>
                    <a:pt x="744" y="-166"/>
                    <a:pt x="1293" y="1400"/>
                  </a:cubicBezTo>
                  <a:lnTo>
                    <a:pt x="1293" y="1400"/>
                  </a:lnTo>
                  <a:close/>
                </a:path>
              </a:pathLst>
            </a:custGeom>
            <a:grpFill/>
            <a:ln w="5715" cap="flat">
              <a:noFill/>
              <a:prstDash val="solid"/>
              <a:miter/>
            </a:ln>
          </p:spPr>
          <p:txBody>
            <a:bodyPr rtlCol="0" anchor="ctr"/>
            <a:lstStyle/>
            <a:p>
              <a:endParaRPr lang="zh-CN" altLang="en-US"/>
            </a:p>
          </p:txBody>
        </p:sp>
        <p:sp>
          <p:nvSpPr>
            <p:cNvPr id="3645" name="任意多边形: 形状 3644">
              <a:extLst>
                <a:ext uri="{FF2B5EF4-FFF2-40B4-BE49-F238E27FC236}">
                  <a16:creationId xmlns:a16="http://schemas.microsoft.com/office/drawing/2014/main" id="{9017A861-EC10-3B29-F807-2A9708DD305F}"/>
                </a:ext>
              </a:extLst>
            </p:cNvPr>
            <p:cNvSpPr/>
            <p:nvPr/>
          </p:nvSpPr>
          <p:spPr>
            <a:xfrm>
              <a:off x="8391766" y="802640"/>
              <a:ext cx="1297" cy="1408"/>
            </a:xfrm>
            <a:custGeom>
              <a:avLst/>
              <a:gdLst>
                <a:gd name="connsiteX0" fmla="*/ 1292 w 1297"/>
                <a:gd name="connsiteY0" fmla="*/ 1409 h 1408"/>
                <a:gd name="connsiteX1" fmla="*/ 1 w 1297"/>
                <a:gd name="connsiteY1" fmla="*/ 666 h 1408"/>
                <a:gd name="connsiteX2" fmla="*/ 1298 w 1297"/>
                <a:gd name="connsiteY2" fmla="*/ 1391 h 1408"/>
                <a:gd name="connsiteX3" fmla="*/ 1292 w 1297"/>
                <a:gd name="connsiteY3" fmla="*/ 1409 h 1408"/>
              </a:gdLst>
              <a:ahLst/>
              <a:cxnLst>
                <a:cxn ang="0">
                  <a:pos x="connsiteX0" y="connsiteY0"/>
                </a:cxn>
                <a:cxn ang="0">
                  <a:pos x="connsiteX1" y="connsiteY1"/>
                </a:cxn>
                <a:cxn ang="0">
                  <a:pos x="connsiteX2" y="connsiteY2"/>
                </a:cxn>
                <a:cxn ang="0">
                  <a:pos x="connsiteX3" y="connsiteY3"/>
                </a:cxn>
              </a:cxnLst>
              <a:rect l="l" t="t" r="r" b="b"/>
              <a:pathLst>
                <a:path w="1297" h="1408">
                  <a:moveTo>
                    <a:pt x="1292" y="1409"/>
                  </a:moveTo>
                  <a:cubicBezTo>
                    <a:pt x="841" y="1157"/>
                    <a:pt x="-28" y="814"/>
                    <a:pt x="1" y="666"/>
                  </a:cubicBezTo>
                  <a:cubicBezTo>
                    <a:pt x="235" y="-426"/>
                    <a:pt x="750" y="-169"/>
                    <a:pt x="1298" y="1391"/>
                  </a:cubicBezTo>
                  <a:lnTo>
                    <a:pt x="1292" y="1409"/>
                  </a:lnTo>
                  <a:close/>
                </a:path>
              </a:pathLst>
            </a:custGeom>
            <a:grpFill/>
            <a:ln w="5715" cap="flat">
              <a:noFill/>
              <a:prstDash val="solid"/>
              <a:miter/>
            </a:ln>
          </p:spPr>
          <p:txBody>
            <a:bodyPr rtlCol="0" anchor="ctr"/>
            <a:lstStyle/>
            <a:p>
              <a:endParaRPr lang="zh-CN" altLang="en-US"/>
            </a:p>
          </p:txBody>
        </p:sp>
        <p:sp>
          <p:nvSpPr>
            <p:cNvPr id="3646" name="任意多边形: 形状 3645">
              <a:extLst>
                <a:ext uri="{FF2B5EF4-FFF2-40B4-BE49-F238E27FC236}">
                  <a16:creationId xmlns:a16="http://schemas.microsoft.com/office/drawing/2014/main" id="{678781E8-FA15-F54B-9B95-14F12DD7E977}"/>
                </a:ext>
              </a:extLst>
            </p:cNvPr>
            <p:cNvSpPr/>
            <p:nvPr/>
          </p:nvSpPr>
          <p:spPr>
            <a:xfrm>
              <a:off x="8078344" y="876418"/>
              <a:ext cx="30977" cy="22974"/>
            </a:xfrm>
            <a:custGeom>
              <a:avLst/>
              <a:gdLst>
                <a:gd name="connsiteX0" fmla="*/ 2309 w 30977"/>
                <a:gd name="connsiteY0" fmla="*/ 0 h 22974"/>
                <a:gd name="connsiteX1" fmla="*/ 23569 w 30977"/>
                <a:gd name="connsiteY1" fmla="*/ 2589 h 22974"/>
                <a:gd name="connsiteX2" fmla="*/ 30312 w 30977"/>
                <a:gd name="connsiteY2" fmla="*/ 10498 h 22974"/>
                <a:gd name="connsiteX3" fmla="*/ 28084 w 30977"/>
                <a:gd name="connsiteY3" fmla="*/ 22974 h 22974"/>
                <a:gd name="connsiteX4" fmla="*/ 17305 w 30977"/>
                <a:gd name="connsiteY4" fmla="*/ 19637 h 22974"/>
                <a:gd name="connsiteX5" fmla="*/ 149 w 30977"/>
                <a:gd name="connsiteY5" fmla="*/ 3920 h 22974"/>
                <a:gd name="connsiteX6" fmla="*/ 2309 w 30977"/>
                <a:gd name="connsiteY6" fmla="*/ 0 h 2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77" h="22974">
                  <a:moveTo>
                    <a:pt x="2309" y="0"/>
                  </a:moveTo>
                  <a:cubicBezTo>
                    <a:pt x="17345" y="14322"/>
                    <a:pt x="18637" y="14488"/>
                    <a:pt x="23569" y="2589"/>
                  </a:cubicBezTo>
                  <a:cubicBezTo>
                    <a:pt x="28609" y="2806"/>
                    <a:pt x="28792" y="7407"/>
                    <a:pt x="30312" y="10498"/>
                  </a:cubicBezTo>
                  <a:cubicBezTo>
                    <a:pt x="32518" y="14996"/>
                    <a:pt x="28575" y="18751"/>
                    <a:pt x="28084" y="22974"/>
                  </a:cubicBezTo>
                  <a:cubicBezTo>
                    <a:pt x="25340" y="18939"/>
                    <a:pt x="20523" y="21374"/>
                    <a:pt x="17305" y="19637"/>
                  </a:cubicBezTo>
                  <a:cubicBezTo>
                    <a:pt x="10361" y="15888"/>
                    <a:pt x="2915" y="12316"/>
                    <a:pt x="149" y="3920"/>
                  </a:cubicBezTo>
                  <a:cubicBezTo>
                    <a:pt x="-440" y="2120"/>
                    <a:pt x="811" y="880"/>
                    <a:pt x="2309" y="0"/>
                  </a:cubicBezTo>
                  <a:close/>
                </a:path>
              </a:pathLst>
            </a:custGeom>
            <a:grpFill/>
            <a:ln w="5715" cap="flat">
              <a:noFill/>
              <a:prstDash val="solid"/>
              <a:miter/>
            </a:ln>
          </p:spPr>
          <p:txBody>
            <a:bodyPr rtlCol="0" anchor="ctr"/>
            <a:lstStyle/>
            <a:p>
              <a:endParaRPr lang="zh-CN" altLang="en-US"/>
            </a:p>
          </p:txBody>
        </p:sp>
        <p:sp>
          <p:nvSpPr>
            <p:cNvPr id="3647" name="任意多边形: 形状 3646">
              <a:extLst>
                <a:ext uri="{FF2B5EF4-FFF2-40B4-BE49-F238E27FC236}">
                  <a16:creationId xmlns:a16="http://schemas.microsoft.com/office/drawing/2014/main" id="{26B16D34-A566-358B-3943-BA6D2E22803D}"/>
                </a:ext>
              </a:extLst>
            </p:cNvPr>
            <p:cNvSpPr/>
            <p:nvPr/>
          </p:nvSpPr>
          <p:spPr>
            <a:xfrm>
              <a:off x="8112063" y="876469"/>
              <a:ext cx="14086" cy="19584"/>
            </a:xfrm>
            <a:custGeom>
              <a:avLst/>
              <a:gdLst>
                <a:gd name="connsiteX0" fmla="*/ 0 w 14086"/>
                <a:gd name="connsiteY0" fmla="*/ 0 h 19584"/>
                <a:gd name="connsiteX1" fmla="*/ 13545 w 14086"/>
                <a:gd name="connsiteY1" fmla="*/ 11138 h 19584"/>
                <a:gd name="connsiteX2" fmla="*/ 10595 w 14086"/>
                <a:gd name="connsiteY2" fmla="*/ 18991 h 19584"/>
                <a:gd name="connsiteX3" fmla="*/ 2892 w 14086"/>
                <a:gd name="connsiteY3" fmla="*/ 14465 h 19584"/>
                <a:gd name="connsiteX4" fmla="*/ 0 w 14086"/>
                <a:gd name="connsiteY4" fmla="*/ 0 h 19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86" h="19584">
                  <a:moveTo>
                    <a:pt x="0" y="0"/>
                  </a:moveTo>
                  <a:cubicBezTo>
                    <a:pt x="6040" y="4366"/>
                    <a:pt x="12093" y="4921"/>
                    <a:pt x="13545" y="11138"/>
                  </a:cubicBezTo>
                  <a:cubicBezTo>
                    <a:pt x="14339" y="14533"/>
                    <a:pt x="14864" y="17945"/>
                    <a:pt x="10595" y="18991"/>
                  </a:cubicBezTo>
                  <a:cubicBezTo>
                    <a:pt x="6926" y="19894"/>
                    <a:pt x="2057" y="20608"/>
                    <a:pt x="2892" y="14465"/>
                  </a:cubicBezTo>
                  <a:cubicBezTo>
                    <a:pt x="3515" y="9864"/>
                    <a:pt x="583" y="6326"/>
                    <a:pt x="0" y="0"/>
                  </a:cubicBezTo>
                  <a:close/>
                </a:path>
              </a:pathLst>
            </a:custGeom>
            <a:grpFill/>
            <a:ln w="5715" cap="flat">
              <a:noFill/>
              <a:prstDash val="solid"/>
              <a:miter/>
            </a:ln>
          </p:spPr>
          <p:txBody>
            <a:bodyPr rtlCol="0" anchor="ctr"/>
            <a:lstStyle/>
            <a:p>
              <a:endParaRPr lang="zh-CN" altLang="en-US"/>
            </a:p>
          </p:txBody>
        </p:sp>
        <p:sp>
          <p:nvSpPr>
            <p:cNvPr id="3648" name="任意多边形: 形状 3647">
              <a:extLst>
                <a:ext uri="{FF2B5EF4-FFF2-40B4-BE49-F238E27FC236}">
                  <a16:creationId xmlns:a16="http://schemas.microsoft.com/office/drawing/2014/main" id="{614EBC60-CB11-E59C-C240-3C1D86505B3B}"/>
                </a:ext>
              </a:extLst>
            </p:cNvPr>
            <p:cNvSpPr/>
            <p:nvPr/>
          </p:nvSpPr>
          <p:spPr>
            <a:xfrm>
              <a:off x="7499892" y="1032319"/>
              <a:ext cx="16621" cy="25013"/>
            </a:xfrm>
            <a:custGeom>
              <a:avLst/>
              <a:gdLst>
                <a:gd name="connsiteX0" fmla="*/ 11838 w 16621"/>
                <a:gd name="connsiteY0" fmla="*/ 25013 h 25013"/>
                <a:gd name="connsiteX1" fmla="*/ 5260 w 16621"/>
                <a:gd name="connsiteY1" fmla="*/ 15143 h 25013"/>
                <a:gd name="connsiteX2" fmla="*/ 5260 w 16621"/>
                <a:gd name="connsiteY2" fmla="*/ 15138 h 25013"/>
                <a:gd name="connsiteX3" fmla="*/ 2929 w 16621"/>
                <a:gd name="connsiteY3" fmla="*/ 3405 h 25013"/>
                <a:gd name="connsiteX4" fmla="*/ 9609 w 16621"/>
                <a:gd name="connsiteY4" fmla="*/ 307 h 25013"/>
                <a:gd name="connsiteX5" fmla="*/ 15342 w 16621"/>
                <a:gd name="connsiteY5" fmla="*/ 4393 h 25013"/>
                <a:gd name="connsiteX6" fmla="*/ 11838 w 16621"/>
                <a:gd name="connsiteY6" fmla="*/ 25013 h 25013"/>
                <a:gd name="connsiteX7" fmla="*/ 11838 w 16621"/>
                <a:gd name="connsiteY7" fmla="*/ 25013 h 25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21" h="25013">
                  <a:moveTo>
                    <a:pt x="11838" y="25013"/>
                  </a:moveTo>
                  <a:cubicBezTo>
                    <a:pt x="7632" y="23064"/>
                    <a:pt x="9472" y="17086"/>
                    <a:pt x="5260" y="15143"/>
                  </a:cubicBezTo>
                  <a:lnTo>
                    <a:pt x="5260" y="15138"/>
                  </a:lnTo>
                  <a:cubicBezTo>
                    <a:pt x="8832" y="10634"/>
                    <a:pt x="-6055" y="10166"/>
                    <a:pt x="2929" y="3405"/>
                  </a:cubicBezTo>
                  <a:cubicBezTo>
                    <a:pt x="5300" y="1616"/>
                    <a:pt x="5946" y="-876"/>
                    <a:pt x="9609" y="307"/>
                  </a:cubicBezTo>
                  <a:cubicBezTo>
                    <a:pt x="12056" y="1096"/>
                    <a:pt x="14004" y="913"/>
                    <a:pt x="15342" y="4393"/>
                  </a:cubicBezTo>
                  <a:cubicBezTo>
                    <a:pt x="18388" y="12326"/>
                    <a:pt x="15502" y="18578"/>
                    <a:pt x="11838" y="25013"/>
                  </a:cubicBezTo>
                  <a:lnTo>
                    <a:pt x="11838" y="25013"/>
                  </a:lnTo>
                  <a:close/>
                </a:path>
              </a:pathLst>
            </a:custGeom>
            <a:grpFill/>
            <a:ln w="5715" cap="flat">
              <a:noFill/>
              <a:prstDash val="solid"/>
              <a:miter/>
            </a:ln>
          </p:spPr>
          <p:txBody>
            <a:bodyPr rtlCol="0" anchor="ctr"/>
            <a:lstStyle/>
            <a:p>
              <a:endParaRPr lang="zh-CN" altLang="en-US"/>
            </a:p>
          </p:txBody>
        </p:sp>
        <p:sp>
          <p:nvSpPr>
            <p:cNvPr id="3649" name="任意多边形: 形状 3648">
              <a:extLst>
                <a:ext uri="{FF2B5EF4-FFF2-40B4-BE49-F238E27FC236}">
                  <a16:creationId xmlns:a16="http://schemas.microsoft.com/office/drawing/2014/main" id="{80946237-0458-ECE2-A76B-83ECA382E328}"/>
                </a:ext>
              </a:extLst>
            </p:cNvPr>
            <p:cNvSpPr/>
            <p:nvPr/>
          </p:nvSpPr>
          <p:spPr>
            <a:xfrm>
              <a:off x="7528409" y="1014390"/>
              <a:ext cx="12478" cy="9829"/>
            </a:xfrm>
            <a:custGeom>
              <a:avLst/>
              <a:gdLst>
                <a:gd name="connsiteX0" fmla="*/ 78 w 12478"/>
                <a:gd name="connsiteY0" fmla="*/ 119 h 9829"/>
                <a:gd name="connsiteX1" fmla="*/ 5091 w 12478"/>
                <a:gd name="connsiteY1" fmla="*/ 3559 h 9829"/>
                <a:gd name="connsiteX2" fmla="*/ 12412 w 12478"/>
                <a:gd name="connsiteY2" fmla="*/ 5096 h 9829"/>
                <a:gd name="connsiteX3" fmla="*/ 8639 w 12478"/>
                <a:gd name="connsiteY3" fmla="*/ 9566 h 9829"/>
                <a:gd name="connsiteX4" fmla="*/ 107 w 12478"/>
                <a:gd name="connsiteY4" fmla="*/ 4816 h 9829"/>
                <a:gd name="connsiteX5" fmla="*/ 78 w 12478"/>
                <a:gd name="connsiteY5" fmla="*/ 119 h 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78" h="9829">
                  <a:moveTo>
                    <a:pt x="78" y="119"/>
                  </a:moveTo>
                  <a:cubicBezTo>
                    <a:pt x="3273" y="-584"/>
                    <a:pt x="4211" y="1999"/>
                    <a:pt x="5091" y="3559"/>
                  </a:cubicBezTo>
                  <a:cubicBezTo>
                    <a:pt x="7177" y="7262"/>
                    <a:pt x="11348" y="-70"/>
                    <a:pt x="12412" y="5096"/>
                  </a:cubicBezTo>
                  <a:cubicBezTo>
                    <a:pt x="12863" y="7291"/>
                    <a:pt x="10971" y="9183"/>
                    <a:pt x="8639" y="9566"/>
                  </a:cubicBezTo>
                  <a:cubicBezTo>
                    <a:pt x="4667" y="10206"/>
                    <a:pt x="856" y="10046"/>
                    <a:pt x="107" y="4816"/>
                  </a:cubicBezTo>
                  <a:cubicBezTo>
                    <a:pt x="-116" y="3256"/>
                    <a:pt x="78" y="1645"/>
                    <a:pt x="78" y="119"/>
                  </a:cubicBezTo>
                  <a:close/>
                </a:path>
              </a:pathLst>
            </a:custGeom>
            <a:grpFill/>
            <a:ln w="5715" cap="flat">
              <a:noFill/>
              <a:prstDash val="solid"/>
              <a:miter/>
            </a:ln>
          </p:spPr>
          <p:txBody>
            <a:bodyPr rtlCol="0" anchor="ctr"/>
            <a:lstStyle/>
            <a:p>
              <a:endParaRPr lang="zh-CN" altLang="en-US"/>
            </a:p>
          </p:txBody>
        </p:sp>
        <p:sp>
          <p:nvSpPr>
            <p:cNvPr id="3650" name="任意多边形: 形状 3649">
              <a:extLst>
                <a:ext uri="{FF2B5EF4-FFF2-40B4-BE49-F238E27FC236}">
                  <a16:creationId xmlns:a16="http://schemas.microsoft.com/office/drawing/2014/main" id="{341486FE-94BE-75BB-D90A-B7B803919B1C}"/>
                </a:ext>
              </a:extLst>
            </p:cNvPr>
            <p:cNvSpPr/>
            <p:nvPr/>
          </p:nvSpPr>
          <p:spPr>
            <a:xfrm>
              <a:off x="7529876" y="1032186"/>
              <a:ext cx="9256" cy="13305"/>
            </a:xfrm>
            <a:custGeom>
              <a:avLst/>
              <a:gdLst>
                <a:gd name="connsiteX0" fmla="*/ 3852 w 9256"/>
                <a:gd name="connsiteY0" fmla="*/ 0 h 13305"/>
                <a:gd name="connsiteX1" fmla="*/ 6332 w 9256"/>
                <a:gd name="connsiteY1" fmla="*/ 3509 h 13305"/>
                <a:gd name="connsiteX2" fmla="*/ 7961 w 9256"/>
                <a:gd name="connsiteY2" fmla="*/ 11761 h 13305"/>
                <a:gd name="connsiteX3" fmla="*/ 3561 w 9256"/>
                <a:gd name="connsiteY3" fmla="*/ 13145 h 13305"/>
                <a:gd name="connsiteX4" fmla="*/ 1166 w 9256"/>
                <a:gd name="connsiteY4" fmla="*/ 3440 h 13305"/>
                <a:gd name="connsiteX5" fmla="*/ 3852 w 9256"/>
                <a:gd name="connsiteY5" fmla="*/ 0 h 13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56" h="13305">
                  <a:moveTo>
                    <a:pt x="3852" y="0"/>
                  </a:moveTo>
                  <a:cubicBezTo>
                    <a:pt x="6561" y="263"/>
                    <a:pt x="6373" y="2046"/>
                    <a:pt x="6332" y="3509"/>
                  </a:cubicBezTo>
                  <a:cubicBezTo>
                    <a:pt x="6258" y="6435"/>
                    <a:pt x="11659" y="8372"/>
                    <a:pt x="7961" y="11761"/>
                  </a:cubicBezTo>
                  <a:cubicBezTo>
                    <a:pt x="6893" y="12744"/>
                    <a:pt x="4407" y="13693"/>
                    <a:pt x="3561" y="13145"/>
                  </a:cubicBezTo>
                  <a:cubicBezTo>
                    <a:pt x="-6" y="10819"/>
                    <a:pt x="-1063" y="7367"/>
                    <a:pt x="1166" y="3440"/>
                  </a:cubicBezTo>
                  <a:cubicBezTo>
                    <a:pt x="1920" y="2115"/>
                    <a:pt x="3052" y="1006"/>
                    <a:pt x="3852" y="0"/>
                  </a:cubicBezTo>
                  <a:close/>
                </a:path>
              </a:pathLst>
            </a:custGeom>
            <a:grpFill/>
            <a:ln w="5715" cap="flat">
              <a:noFill/>
              <a:prstDash val="solid"/>
              <a:miter/>
            </a:ln>
          </p:spPr>
          <p:txBody>
            <a:bodyPr rtlCol="0" anchor="ctr"/>
            <a:lstStyle/>
            <a:p>
              <a:endParaRPr lang="zh-CN" altLang="en-US"/>
            </a:p>
          </p:txBody>
        </p:sp>
        <p:sp>
          <p:nvSpPr>
            <p:cNvPr id="3651" name="任意多边形: 形状 3650">
              <a:extLst>
                <a:ext uri="{FF2B5EF4-FFF2-40B4-BE49-F238E27FC236}">
                  <a16:creationId xmlns:a16="http://schemas.microsoft.com/office/drawing/2014/main" id="{6CA5C27A-AF0A-6696-1141-64D580F205E0}"/>
                </a:ext>
              </a:extLst>
            </p:cNvPr>
            <p:cNvSpPr/>
            <p:nvPr/>
          </p:nvSpPr>
          <p:spPr>
            <a:xfrm>
              <a:off x="7511731" y="1057326"/>
              <a:ext cx="6099" cy="7361"/>
            </a:xfrm>
            <a:custGeom>
              <a:avLst/>
              <a:gdLst>
                <a:gd name="connsiteX0" fmla="*/ 0 w 6099"/>
                <a:gd name="connsiteY0" fmla="*/ 0 h 7361"/>
                <a:gd name="connsiteX1" fmla="*/ 3058 w 6099"/>
                <a:gd name="connsiteY1" fmla="*/ 629 h 7361"/>
                <a:gd name="connsiteX2" fmla="*/ 6024 w 6099"/>
                <a:gd name="connsiteY2" fmla="*/ 5435 h 7361"/>
                <a:gd name="connsiteX3" fmla="*/ 4298 w 6099"/>
                <a:gd name="connsiteY3" fmla="*/ 7361 h 7361"/>
                <a:gd name="connsiteX4" fmla="*/ 434 w 6099"/>
                <a:gd name="connsiteY4" fmla="*/ 3103 h 7361"/>
                <a:gd name="connsiteX5" fmla="*/ 0 w 6099"/>
                <a:gd name="connsiteY5" fmla="*/ 0 h 7361"/>
                <a:gd name="connsiteX6" fmla="*/ 0 w 6099"/>
                <a:gd name="connsiteY6" fmla="*/ 0 h 7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 h="7361">
                  <a:moveTo>
                    <a:pt x="0" y="0"/>
                  </a:moveTo>
                  <a:cubicBezTo>
                    <a:pt x="1023" y="200"/>
                    <a:pt x="2086" y="291"/>
                    <a:pt x="3058" y="629"/>
                  </a:cubicBezTo>
                  <a:cubicBezTo>
                    <a:pt x="5298" y="1412"/>
                    <a:pt x="6412" y="3103"/>
                    <a:pt x="6024" y="5435"/>
                  </a:cubicBezTo>
                  <a:cubicBezTo>
                    <a:pt x="5898" y="6189"/>
                    <a:pt x="4852" y="7401"/>
                    <a:pt x="4298" y="7361"/>
                  </a:cubicBezTo>
                  <a:cubicBezTo>
                    <a:pt x="1817" y="7189"/>
                    <a:pt x="989" y="5166"/>
                    <a:pt x="434" y="3103"/>
                  </a:cubicBezTo>
                  <a:cubicBezTo>
                    <a:pt x="160" y="2109"/>
                    <a:pt x="137" y="1040"/>
                    <a:pt x="0" y="0"/>
                  </a:cubicBezTo>
                  <a:lnTo>
                    <a:pt x="0" y="0"/>
                  </a:lnTo>
                  <a:close/>
                </a:path>
              </a:pathLst>
            </a:custGeom>
            <a:grpFill/>
            <a:ln w="5715" cap="flat">
              <a:noFill/>
              <a:prstDash val="solid"/>
              <a:miter/>
            </a:ln>
          </p:spPr>
          <p:txBody>
            <a:bodyPr rtlCol="0" anchor="ctr"/>
            <a:lstStyle/>
            <a:p>
              <a:endParaRPr lang="zh-CN" altLang="en-US"/>
            </a:p>
          </p:txBody>
        </p:sp>
        <p:sp>
          <p:nvSpPr>
            <p:cNvPr id="3652" name="任意多边形: 形状 3651">
              <a:extLst>
                <a:ext uri="{FF2B5EF4-FFF2-40B4-BE49-F238E27FC236}">
                  <a16:creationId xmlns:a16="http://schemas.microsoft.com/office/drawing/2014/main" id="{2C4423E2-24C6-B7A7-B92C-1FC1D91BF4A9}"/>
                </a:ext>
              </a:extLst>
            </p:cNvPr>
            <p:cNvSpPr/>
            <p:nvPr/>
          </p:nvSpPr>
          <p:spPr>
            <a:xfrm>
              <a:off x="7501844" y="1069516"/>
              <a:ext cx="2539" cy="4274"/>
            </a:xfrm>
            <a:custGeom>
              <a:avLst/>
              <a:gdLst>
                <a:gd name="connsiteX0" fmla="*/ 0 w 2539"/>
                <a:gd name="connsiteY0" fmla="*/ 4241 h 4274"/>
                <a:gd name="connsiteX1" fmla="*/ 1240 w 2539"/>
                <a:gd name="connsiteY1" fmla="*/ 0 h 4274"/>
                <a:gd name="connsiteX2" fmla="*/ 34 w 2539"/>
                <a:gd name="connsiteY2" fmla="*/ 4275 h 4274"/>
                <a:gd name="connsiteX3" fmla="*/ 0 w 2539"/>
                <a:gd name="connsiteY3" fmla="*/ 4241 h 4274"/>
              </a:gdLst>
              <a:ahLst/>
              <a:cxnLst>
                <a:cxn ang="0">
                  <a:pos x="connsiteX0" y="connsiteY0"/>
                </a:cxn>
                <a:cxn ang="0">
                  <a:pos x="connsiteX1" y="connsiteY1"/>
                </a:cxn>
                <a:cxn ang="0">
                  <a:pos x="connsiteX2" y="connsiteY2"/>
                </a:cxn>
                <a:cxn ang="0">
                  <a:pos x="connsiteX3" y="connsiteY3"/>
                </a:cxn>
              </a:cxnLst>
              <a:rect l="l" t="t" r="r" b="b"/>
              <a:pathLst>
                <a:path w="2539" h="4274">
                  <a:moveTo>
                    <a:pt x="0" y="4241"/>
                  </a:moveTo>
                  <a:cubicBezTo>
                    <a:pt x="412" y="2829"/>
                    <a:pt x="829" y="1417"/>
                    <a:pt x="1240" y="0"/>
                  </a:cubicBezTo>
                  <a:cubicBezTo>
                    <a:pt x="4229" y="2383"/>
                    <a:pt x="1297" y="3092"/>
                    <a:pt x="34" y="4275"/>
                  </a:cubicBezTo>
                  <a:lnTo>
                    <a:pt x="0" y="4241"/>
                  </a:lnTo>
                  <a:close/>
                </a:path>
              </a:pathLst>
            </a:custGeom>
            <a:grpFill/>
            <a:ln w="5715" cap="flat">
              <a:noFill/>
              <a:prstDash val="solid"/>
              <a:miter/>
            </a:ln>
          </p:spPr>
          <p:txBody>
            <a:bodyPr rtlCol="0" anchor="ctr"/>
            <a:lstStyle/>
            <a:p>
              <a:endParaRPr lang="zh-CN" altLang="en-US"/>
            </a:p>
          </p:txBody>
        </p:sp>
        <p:sp>
          <p:nvSpPr>
            <p:cNvPr id="3653" name="任意多边形: 形状 3652">
              <a:extLst>
                <a:ext uri="{FF2B5EF4-FFF2-40B4-BE49-F238E27FC236}">
                  <a16:creationId xmlns:a16="http://schemas.microsoft.com/office/drawing/2014/main" id="{5ADB51E5-7EC5-0335-4605-37C1C4C9C698}"/>
                </a:ext>
              </a:extLst>
            </p:cNvPr>
            <p:cNvSpPr/>
            <p:nvPr/>
          </p:nvSpPr>
          <p:spPr>
            <a:xfrm>
              <a:off x="7503756" y="1047462"/>
              <a:ext cx="1396" cy="1286"/>
            </a:xfrm>
            <a:custGeom>
              <a:avLst/>
              <a:gdLst>
                <a:gd name="connsiteX0" fmla="*/ 1396 w 1396"/>
                <a:gd name="connsiteY0" fmla="*/ 0 h 1286"/>
                <a:gd name="connsiteX1" fmla="*/ 659 w 1396"/>
                <a:gd name="connsiteY1" fmla="*/ 1286 h 1286"/>
                <a:gd name="connsiteX2" fmla="*/ 1396 w 1396"/>
                <a:gd name="connsiteY2" fmla="*/ 0 h 1286"/>
                <a:gd name="connsiteX3" fmla="*/ 1396 w 1396"/>
                <a:gd name="connsiteY3" fmla="*/ 0 h 1286"/>
              </a:gdLst>
              <a:ahLst/>
              <a:cxnLst>
                <a:cxn ang="0">
                  <a:pos x="connsiteX0" y="connsiteY0"/>
                </a:cxn>
                <a:cxn ang="0">
                  <a:pos x="connsiteX1" y="connsiteY1"/>
                </a:cxn>
                <a:cxn ang="0">
                  <a:pos x="connsiteX2" y="connsiteY2"/>
                </a:cxn>
                <a:cxn ang="0">
                  <a:pos x="connsiteX3" y="connsiteY3"/>
                </a:cxn>
              </a:cxnLst>
              <a:rect l="l" t="t" r="r" b="b"/>
              <a:pathLst>
                <a:path w="1396" h="1286">
                  <a:moveTo>
                    <a:pt x="1396" y="0"/>
                  </a:moveTo>
                  <a:cubicBezTo>
                    <a:pt x="1145" y="451"/>
                    <a:pt x="802" y="1320"/>
                    <a:pt x="659" y="1286"/>
                  </a:cubicBezTo>
                  <a:cubicBezTo>
                    <a:pt x="-427" y="1052"/>
                    <a:pt x="-164" y="543"/>
                    <a:pt x="1396" y="0"/>
                  </a:cubicBezTo>
                  <a:lnTo>
                    <a:pt x="1396" y="0"/>
                  </a:lnTo>
                  <a:close/>
                </a:path>
              </a:pathLst>
            </a:custGeom>
            <a:grpFill/>
            <a:ln w="5715" cap="flat">
              <a:noFill/>
              <a:prstDash val="solid"/>
              <a:miter/>
            </a:ln>
          </p:spPr>
          <p:txBody>
            <a:bodyPr rtlCol="0" anchor="ctr"/>
            <a:lstStyle/>
            <a:p>
              <a:endParaRPr lang="zh-CN" altLang="en-US"/>
            </a:p>
          </p:txBody>
        </p:sp>
        <p:sp>
          <p:nvSpPr>
            <p:cNvPr id="3654" name="任意多边形: 形状 3653">
              <a:extLst>
                <a:ext uri="{FF2B5EF4-FFF2-40B4-BE49-F238E27FC236}">
                  <a16:creationId xmlns:a16="http://schemas.microsoft.com/office/drawing/2014/main" id="{3DE6A12A-1127-55CF-88BB-161B3860C88B}"/>
                </a:ext>
              </a:extLst>
            </p:cNvPr>
            <p:cNvSpPr/>
            <p:nvPr/>
          </p:nvSpPr>
          <p:spPr>
            <a:xfrm>
              <a:off x="7513662" y="1072419"/>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sp>
          <p:nvSpPr>
            <p:cNvPr id="3655" name="任意多边形: 形状 3654">
              <a:extLst>
                <a:ext uri="{FF2B5EF4-FFF2-40B4-BE49-F238E27FC236}">
                  <a16:creationId xmlns:a16="http://schemas.microsoft.com/office/drawing/2014/main" id="{D47AB853-4394-E7DF-E8D7-C3C766AB752F}"/>
                </a:ext>
              </a:extLst>
            </p:cNvPr>
            <p:cNvSpPr/>
            <p:nvPr/>
          </p:nvSpPr>
          <p:spPr>
            <a:xfrm>
              <a:off x="8008629" y="1070499"/>
              <a:ext cx="72024" cy="92091"/>
            </a:xfrm>
            <a:custGeom>
              <a:avLst/>
              <a:gdLst>
                <a:gd name="connsiteX0" fmla="*/ 6233 w 72024"/>
                <a:gd name="connsiteY0" fmla="*/ 0 h 92091"/>
                <a:gd name="connsiteX1" fmla="*/ 9536 w 72024"/>
                <a:gd name="connsiteY1" fmla="*/ 6567 h 92091"/>
                <a:gd name="connsiteX2" fmla="*/ 9428 w 72024"/>
                <a:gd name="connsiteY2" fmla="*/ 11807 h 92091"/>
                <a:gd name="connsiteX3" fmla="*/ 22635 w 72024"/>
                <a:gd name="connsiteY3" fmla="*/ 21100 h 92091"/>
                <a:gd name="connsiteX4" fmla="*/ 42032 w 72024"/>
                <a:gd name="connsiteY4" fmla="*/ 64042 h 92091"/>
                <a:gd name="connsiteX5" fmla="*/ 60011 w 72024"/>
                <a:gd name="connsiteY5" fmla="*/ 70129 h 92091"/>
                <a:gd name="connsiteX6" fmla="*/ 72024 w 72024"/>
                <a:gd name="connsiteY6" fmla="*/ 75644 h 92091"/>
                <a:gd name="connsiteX7" fmla="*/ 72024 w 72024"/>
                <a:gd name="connsiteY7" fmla="*/ 78930 h 92091"/>
                <a:gd name="connsiteX8" fmla="*/ 61160 w 72024"/>
                <a:gd name="connsiteY8" fmla="*/ 76638 h 92091"/>
                <a:gd name="connsiteX9" fmla="*/ 62160 w 72024"/>
                <a:gd name="connsiteY9" fmla="*/ 92092 h 92091"/>
                <a:gd name="connsiteX10" fmla="*/ 62160 w 72024"/>
                <a:gd name="connsiteY10" fmla="*/ 92086 h 92091"/>
                <a:gd name="connsiteX11" fmla="*/ 52547 w 72024"/>
                <a:gd name="connsiteY11" fmla="*/ 80702 h 92091"/>
                <a:gd name="connsiteX12" fmla="*/ 47633 w 72024"/>
                <a:gd name="connsiteY12" fmla="*/ 74198 h 92091"/>
                <a:gd name="connsiteX13" fmla="*/ 41946 w 72024"/>
                <a:gd name="connsiteY13" fmla="*/ 81725 h 92091"/>
                <a:gd name="connsiteX14" fmla="*/ 39146 w 72024"/>
                <a:gd name="connsiteY14" fmla="*/ 85508 h 92091"/>
                <a:gd name="connsiteX15" fmla="*/ 18978 w 72024"/>
                <a:gd name="connsiteY15" fmla="*/ 67631 h 92091"/>
                <a:gd name="connsiteX16" fmla="*/ 17143 w 72024"/>
                <a:gd name="connsiteY16" fmla="*/ 49521 h 92091"/>
                <a:gd name="connsiteX17" fmla="*/ 6262 w 72024"/>
                <a:gd name="connsiteY17" fmla="*/ 34547 h 92091"/>
                <a:gd name="connsiteX18" fmla="*/ 6250 w 72024"/>
                <a:gd name="connsiteY18" fmla="*/ 29621 h 92091"/>
                <a:gd name="connsiteX19" fmla="*/ 6827 w 72024"/>
                <a:gd name="connsiteY19" fmla="*/ 17265 h 92091"/>
                <a:gd name="connsiteX20" fmla="*/ 1170 w 72024"/>
                <a:gd name="connsiteY20" fmla="*/ 4532 h 92091"/>
                <a:gd name="connsiteX21" fmla="*/ 6233 w 72024"/>
                <a:gd name="connsiteY21" fmla="*/ 0 h 9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2024" h="92091">
                  <a:moveTo>
                    <a:pt x="6233" y="0"/>
                  </a:moveTo>
                  <a:cubicBezTo>
                    <a:pt x="6307" y="2703"/>
                    <a:pt x="6890" y="5155"/>
                    <a:pt x="9536" y="6567"/>
                  </a:cubicBezTo>
                  <a:cubicBezTo>
                    <a:pt x="9308" y="8430"/>
                    <a:pt x="7565" y="12333"/>
                    <a:pt x="9428" y="11807"/>
                  </a:cubicBezTo>
                  <a:cubicBezTo>
                    <a:pt x="18315" y="9275"/>
                    <a:pt x="20858" y="14276"/>
                    <a:pt x="22635" y="21100"/>
                  </a:cubicBezTo>
                  <a:cubicBezTo>
                    <a:pt x="26647" y="36490"/>
                    <a:pt x="38157" y="48417"/>
                    <a:pt x="42032" y="64042"/>
                  </a:cubicBezTo>
                  <a:cubicBezTo>
                    <a:pt x="44421" y="73678"/>
                    <a:pt x="55153" y="64442"/>
                    <a:pt x="60011" y="70129"/>
                  </a:cubicBezTo>
                  <a:cubicBezTo>
                    <a:pt x="68447" y="62316"/>
                    <a:pt x="68178" y="73466"/>
                    <a:pt x="72024" y="75644"/>
                  </a:cubicBezTo>
                  <a:cubicBezTo>
                    <a:pt x="72024" y="76741"/>
                    <a:pt x="72024" y="77833"/>
                    <a:pt x="72024" y="78930"/>
                  </a:cubicBezTo>
                  <a:cubicBezTo>
                    <a:pt x="68481" y="78181"/>
                    <a:pt x="64938" y="77433"/>
                    <a:pt x="61160" y="76638"/>
                  </a:cubicBezTo>
                  <a:cubicBezTo>
                    <a:pt x="58463" y="82245"/>
                    <a:pt x="63595" y="86988"/>
                    <a:pt x="62160" y="92092"/>
                  </a:cubicBezTo>
                  <a:lnTo>
                    <a:pt x="62160" y="92086"/>
                  </a:lnTo>
                  <a:cubicBezTo>
                    <a:pt x="55239" y="91440"/>
                    <a:pt x="53862" y="85988"/>
                    <a:pt x="52547" y="80702"/>
                  </a:cubicBezTo>
                  <a:cubicBezTo>
                    <a:pt x="51810" y="77735"/>
                    <a:pt x="52759" y="74444"/>
                    <a:pt x="47633" y="74198"/>
                  </a:cubicBezTo>
                  <a:cubicBezTo>
                    <a:pt x="41157" y="73895"/>
                    <a:pt x="43106" y="78633"/>
                    <a:pt x="41946" y="81725"/>
                  </a:cubicBezTo>
                  <a:cubicBezTo>
                    <a:pt x="41420" y="83136"/>
                    <a:pt x="40100" y="84256"/>
                    <a:pt x="39146" y="85508"/>
                  </a:cubicBezTo>
                  <a:cubicBezTo>
                    <a:pt x="28247" y="84416"/>
                    <a:pt x="25607" y="73632"/>
                    <a:pt x="18978" y="67631"/>
                  </a:cubicBezTo>
                  <a:cubicBezTo>
                    <a:pt x="14274" y="63379"/>
                    <a:pt x="22612" y="55144"/>
                    <a:pt x="17143" y="49521"/>
                  </a:cubicBezTo>
                  <a:cubicBezTo>
                    <a:pt x="12783" y="45034"/>
                    <a:pt x="5227" y="42977"/>
                    <a:pt x="6262" y="34547"/>
                  </a:cubicBezTo>
                  <a:cubicBezTo>
                    <a:pt x="6462" y="32930"/>
                    <a:pt x="6262" y="31267"/>
                    <a:pt x="6250" y="29621"/>
                  </a:cubicBezTo>
                  <a:cubicBezTo>
                    <a:pt x="10748" y="25695"/>
                    <a:pt x="10765" y="20820"/>
                    <a:pt x="6827" y="17265"/>
                  </a:cubicBezTo>
                  <a:cubicBezTo>
                    <a:pt x="2799" y="13625"/>
                    <a:pt x="3422" y="8618"/>
                    <a:pt x="1170" y="4532"/>
                  </a:cubicBezTo>
                  <a:cubicBezTo>
                    <a:pt x="-2717" y="-2503"/>
                    <a:pt x="4153" y="1149"/>
                    <a:pt x="6233" y="0"/>
                  </a:cubicBezTo>
                  <a:close/>
                </a:path>
              </a:pathLst>
            </a:custGeom>
            <a:grpFill/>
            <a:ln w="5715" cap="flat">
              <a:noFill/>
              <a:prstDash val="solid"/>
              <a:miter/>
            </a:ln>
          </p:spPr>
          <p:txBody>
            <a:bodyPr rtlCol="0" anchor="ctr"/>
            <a:lstStyle/>
            <a:p>
              <a:endParaRPr lang="zh-CN" altLang="en-US"/>
            </a:p>
          </p:txBody>
        </p:sp>
        <p:sp>
          <p:nvSpPr>
            <p:cNvPr id="3656" name="任意多边形: 形状 3655">
              <a:extLst>
                <a:ext uri="{FF2B5EF4-FFF2-40B4-BE49-F238E27FC236}">
                  <a16:creationId xmlns:a16="http://schemas.microsoft.com/office/drawing/2014/main" id="{CD7CC7EA-1A66-2082-D97D-323206695107}"/>
                </a:ext>
              </a:extLst>
            </p:cNvPr>
            <p:cNvSpPr/>
            <p:nvPr/>
          </p:nvSpPr>
          <p:spPr>
            <a:xfrm>
              <a:off x="7967714" y="1010076"/>
              <a:ext cx="34390" cy="40643"/>
            </a:xfrm>
            <a:custGeom>
              <a:avLst/>
              <a:gdLst>
                <a:gd name="connsiteX0" fmla="*/ 17567 w 34390"/>
                <a:gd name="connsiteY0" fmla="*/ 1204 h 40643"/>
                <a:gd name="connsiteX1" fmla="*/ 34078 w 34390"/>
                <a:gd name="connsiteY1" fmla="*/ 28516 h 40643"/>
                <a:gd name="connsiteX2" fmla="*/ 34027 w 34390"/>
                <a:gd name="connsiteY2" fmla="*/ 40643 h 40643"/>
                <a:gd name="connsiteX3" fmla="*/ 26191 w 34390"/>
                <a:gd name="connsiteY3" fmla="*/ 22978 h 40643"/>
                <a:gd name="connsiteX4" fmla="*/ 14276 w 34390"/>
                <a:gd name="connsiteY4" fmla="*/ 27516 h 40643"/>
                <a:gd name="connsiteX5" fmla="*/ 2274 w 34390"/>
                <a:gd name="connsiteY5" fmla="*/ 21984 h 40643"/>
                <a:gd name="connsiteX6" fmla="*/ 251 w 34390"/>
                <a:gd name="connsiteY6" fmla="*/ 16154 h 40643"/>
                <a:gd name="connsiteX7" fmla="*/ 7698 w 34390"/>
                <a:gd name="connsiteY7" fmla="*/ 7788 h 40643"/>
                <a:gd name="connsiteX8" fmla="*/ 11161 w 34390"/>
                <a:gd name="connsiteY8" fmla="*/ 8016 h 40643"/>
                <a:gd name="connsiteX9" fmla="*/ 12521 w 34390"/>
                <a:gd name="connsiteY9" fmla="*/ 9485 h 40643"/>
                <a:gd name="connsiteX10" fmla="*/ 11624 w 34390"/>
                <a:gd name="connsiteY10" fmla="*/ 8468 h 40643"/>
                <a:gd name="connsiteX11" fmla="*/ 7698 w 34390"/>
                <a:gd name="connsiteY11" fmla="*/ 7788 h 40643"/>
                <a:gd name="connsiteX12" fmla="*/ 5389 w 34390"/>
                <a:gd name="connsiteY12" fmla="*/ 1090 h 40643"/>
                <a:gd name="connsiteX13" fmla="*/ 11189 w 34390"/>
                <a:gd name="connsiteY13" fmla="*/ 861 h 40643"/>
                <a:gd name="connsiteX14" fmla="*/ 17567 w 34390"/>
                <a:gd name="connsiteY14" fmla="*/ 1204 h 40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390" h="40643">
                  <a:moveTo>
                    <a:pt x="17567" y="1204"/>
                  </a:moveTo>
                  <a:cubicBezTo>
                    <a:pt x="24391" y="9468"/>
                    <a:pt x="31849" y="16983"/>
                    <a:pt x="34078" y="28516"/>
                  </a:cubicBezTo>
                  <a:cubicBezTo>
                    <a:pt x="34941" y="32974"/>
                    <a:pt x="33706" y="36637"/>
                    <a:pt x="34027" y="40643"/>
                  </a:cubicBezTo>
                  <a:cubicBezTo>
                    <a:pt x="28175" y="36563"/>
                    <a:pt x="28175" y="29750"/>
                    <a:pt x="26191" y="22978"/>
                  </a:cubicBezTo>
                  <a:cubicBezTo>
                    <a:pt x="23482" y="29144"/>
                    <a:pt x="21545" y="37025"/>
                    <a:pt x="14276" y="27516"/>
                  </a:cubicBezTo>
                  <a:cubicBezTo>
                    <a:pt x="10378" y="25715"/>
                    <a:pt x="9784" y="17709"/>
                    <a:pt x="2274" y="21984"/>
                  </a:cubicBezTo>
                  <a:cubicBezTo>
                    <a:pt x="68" y="23241"/>
                    <a:pt x="-355" y="19035"/>
                    <a:pt x="251" y="16154"/>
                  </a:cubicBezTo>
                  <a:cubicBezTo>
                    <a:pt x="1188" y="11719"/>
                    <a:pt x="9023" y="13868"/>
                    <a:pt x="7698" y="7788"/>
                  </a:cubicBezTo>
                  <a:cubicBezTo>
                    <a:pt x="8966" y="7085"/>
                    <a:pt x="10161" y="7233"/>
                    <a:pt x="11161" y="8016"/>
                  </a:cubicBezTo>
                  <a:cubicBezTo>
                    <a:pt x="12018" y="8828"/>
                    <a:pt x="12510" y="9348"/>
                    <a:pt x="12521" y="9485"/>
                  </a:cubicBezTo>
                  <a:cubicBezTo>
                    <a:pt x="12252" y="9165"/>
                    <a:pt x="11978" y="8850"/>
                    <a:pt x="11624" y="8468"/>
                  </a:cubicBezTo>
                  <a:cubicBezTo>
                    <a:pt x="10389" y="7393"/>
                    <a:pt x="9292" y="6044"/>
                    <a:pt x="7698" y="7788"/>
                  </a:cubicBezTo>
                  <a:cubicBezTo>
                    <a:pt x="5183" y="6142"/>
                    <a:pt x="3783" y="3707"/>
                    <a:pt x="5389" y="1090"/>
                  </a:cubicBezTo>
                  <a:cubicBezTo>
                    <a:pt x="6720" y="-1088"/>
                    <a:pt x="9189" y="632"/>
                    <a:pt x="11189" y="861"/>
                  </a:cubicBezTo>
                  <a:cubicBezTo>
                    <a:pt x="13304" y="1101"/>
                    <a:pt x="15441" y="1095"/>
                    <a:pt x="17567" y="1204"/>
                  </a:cubicBezTo>
                  <a:close/>
                </a:path>
              </a:pathLst>
            </a:custGeom>
            <a:grpFill/>
            <a:ln w="5715" cap="flat">
              <a:noFill/>
              <a:prstDash val="solid"/>
              <a:miter/>
            </a:ln>
          </p:spPr>
          <p:txBody>
            <a:bodyPr rtlCol="0" anchor="ctr"/>
            <a:lstStyle/>
            <a:p>
              <a:endParaRPr lang="zh-CN" altLang="en-US"/>
            </a:p>
          </p:txBody>
        </p:sp>
        <p:sp>
          <p:nvSpPr>
            <p:cNvPr id="3657" name="任意多边形: 形状 3656">
              <a:extLst>
                <a:ext uri="{FF2B5EF4-FFF2-40B4-BE49-F238E27FC236}">
                  <a16:creationId xmlns:a16="http://schemas.microsoft.com/office/drawing/2014/main" id="{1B9706B4-FE87-0F3F-E33D-694A083AA52B}"/>
                </a:ext>
              </a:extLst>
            </p:cNvPr>
            <p:cNvSpPr/>
            <p:nvPr/>
          </p:nvSpPr>
          <p:spPr>
            <a:xfrm>
              <a:off x="7951728" y="988249"/>
              <a:ext cx="9944" cy="11967"/>
            </a:xfrm>
            <a:custGeom>
              <a:avLst/>
              <a:gdLst>
                <a:gd name="connsiteX0" fmla="*/ 3955 w 9944"/>
                <a:gd name="connsiteY0" fmla="*/ 6 h 11967"/>
                <a:gd name="connsiteX1" fmla="*/ 8179 w 9944"/>
                <a:gd name="connsiteY1" fmla="*/ 11967 h 11967"/>
                <a:gd name="connsiteX2" fmla="*/ 1 w 9944"/>
                <a:gd name="connsiteY2" fmla="*/ 1749 h 11967"/>
                <a:gd name="connsiteX3" fmla="*/ 3955 w 9944"/>
                <a:gd name="connsiteY3" fmla="*/ 0 h 11967"/>
                <a:gd name="connsiteX4" fmla="*/ 3955 w 9944"/>
                <a:gd name="connsiteY4" fmla="*/ 6 h 1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44" h="11967">
                  <a:moveTo>
                    <a:pt x="3955" y="6"/>
                  </a:moveTo>
                  <a:cubicBezTo>
                    <a:pt x="5722" y="3732"/>
                    <a:pt x="13340" y="5183"/>
                    <a:pt x="8179" y="11967"/>
                  </a:cubicBezTo>
                  <a:cubicBezTo>
                    <a:pt x="3070" y="10481"/>
                    <a:pt x="1395" y="6161"/>
                    <a:pt x="1" y="1749"/>
                  </a:cubicBezTo>
                  <a:cubicBezTo>
                    <a:pt x="-45" y="1595"/>
                    <a:pt x="2578" y="600"/>
                    <a:pt x="3955" y="0"/>
                  </a:cubicBezTo>
                  <a:lnTo>
                    <a:pt x="3955" y="6"/>
                  </a:lnTo>
                  <a:close/>
                </a:path>
              </a:pathLst>
            </a:custGeom>
            <a:grpFill/>
            <a:ln w="5715" cap="flat">
              <a:noFill/>
              <a:prstDash val="solid"/>
              <a:miter/>
            </a:ln>
          </p:spPr>
          <p:txBody>
            <a:bodyPr rtlCol="0" anchor="ctr"/>
            <a:lstStyle/>
            <a:p>
              <a:endParaRPr lang="zh-CN" altLang="en-US"/>
            </a:p>
          </p:txBody>
        </p:sp>
        <p:sp>
          <p:nvSpPr>
            <p:cNvPr id="3658" name="任意多边形: 形状 3657">
              <a:extLst>
                <a:ext uri="{FF2B5EF4-FFF2-40B4-BE49-F238E27FC236}">
                  <a16:creationId xmlns:a16="http://schemas.microsoft.com/office/drawing/2014/main" id="{1B7AE52B-9966-FFD2-A3A6-09E1BD6BC332}"/>
                </a:ext>
              </a:extLst>
            </p:cNvPr>
            <p:cNvSpPr/>
            <p:nvPr/>
          </p:nvSpPr>
          <p:spPr>
            <a:xfrm>
              <a:off x="7960312" y="971666"/>
              <a:ext cx="5145" cy="4438"/>
            </a:xfrm>
            <a:custGeom>
              <a:avLst/>
              <a:gdLst>
                <a:gd name="connsiteX0" fmla="*/ 3909 w 5145"/>
                <a:gd name="connsiteY0" fmla="*/ 2433 h 4438"/>
                <a:gd name="connsiteX1" fmla="*/ 1263 w 5145"/>
                <a:gd name="connsiteY1" fmla="*/ 4439 h 4438"/>
                <a:gd name="connsiteX2" fmla="*/ 0 w 5145"/>
                <a:gd name="connsiteY2" fmla="*/ 2496 h 4438"/>
                <a:gd name="connsiteX3" fmla="*/ 3726 w 5145"/>
                <a:gd name="connsiteY3" fmla="*/ 318 h 4438"/>
                <a:gd name="connsiteX4" fmla="*/ 3909 w 5145"/>
                <a:gd name="connsiteY4" fmla="*/ 2433 h 4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5" h="4438">
                  <a:moveTo>
                    <a:pt x="3909" y="2433"/>
                  </a:moveTo>
                  <a:cubicBezTo>
                    <a:pt x="3606" y="2661"/>
                    <a:pt x="2435" y="3547"/>
                    <a:pt x="1263" y="4439"/>
                  </a:cubicBezTo>
                  <a:cubicBezTo>
                    <a:pt x="840" y="3793"/>
                    <a:pt x="423" y="3142"/>
                    <a:pt x="0" y="2496"/>
                  </a:cubicBezTo>
                  <a:cubicBezTo>
                    <a:pt x="1234" y="1758"/>
                    <a:pt x="2418" y="896"/>
                    <a:pt x="3726" y="318"/>
                  </a:cubicBezTo>
                  <a:cubicBezTo>
                    <a:pt x="5406" y="-430"/>
                    <a:pt x="5749" y="90"/>
                    <a:pt x="3909" y="2433"/>
                  </a:cubicBezTo>
                  <a:close/>
                </a:path>
              </a:pathLst>
            </a:custGeom>
            <a:grpFill/>
            <a:ln w="5715" cap="flat">
              <a:noFill/>
              <a:prstDash val="solid"/>
              <a:miter/>
            </a:ln>
          </p:spPr>
          <p:txBody>
            <a:bodyPr rtlCol="0" anchor="ctr"/>
            <a:lstStyle/>
            <a:p>
              <a:endParaRPr lang="zh-CN" altLang="en-US"/>
            </a:p>
          </p:txBody>
        </p:sp>
        <p:sp>
          <p:nvSpPr>
            <p:cNvPr id="3659" name="任意多边形: 形状 3658">
              <a:extLst>
                <a:ext uri="{FF2B5EF4-FFF2-40B4-BE49-F238E27FC236}">
                  <a16:creationId xmlns:a16="http://schemas.microsoft.com/office/drawing/2014/main" id="{C7C9B756-992A-ABA2-42D7-51595080FEE9}"/>
                </a:ext>
              </a:extLst>
            </p:cNvPr>
            <p:cNvSpPr/>
            <p:nvPr/>
          </p:nvSpPr>
          <p:spPr>
            <a:xfrm>
              <a:off x="7942533" y="980316"/>
              <a:ext cx="1354" cy="1354"/>
            </a:xfrm>
            <a:custGeom>
              <a:avLst/>
              <a:gdLst>
                <a:gd name="connsiteX0" fmla="*/ 0 w 1354"/>
                <a:gd name="connsiteY0" fmla="*/ 1354 h 1354"/>
                <a:gd name="connsiteX1" fmla="*/ 749 w 1354"/>
                <a:gd name="connsiteY1" fmla="*/ 0 h 1354"/>
                <a:gd name="connsiteX2" fmla="*/ 1354 w 1354"/>
                <a:gd name="connsiteY2" fmla="*/ 612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12"/>
                  </a:lnTo>
                  <a:close/>
                </a:path>
              </a:pathLst>
            </a:custGeom>
            <a:grpFill/>
            <a:ln w="5715" cap="flat">
              <a:noFill/>
              <a:prstDash val="solid"/>
              <a:miter/>
            </a:ln>
          </p:spPr>
          <p:txBody>
            <a:bodyPr rtlCol="0" anchor="ctr"/>
            <a:lstStyle/>
            <a:p>
              <a:endParaRPr lang="zh-CN" altLang="en-US"/>
            </a:p>
          </p:txBody>
        </p:sp>
        <p:sp>
          <p:nvSpPr>
            <p:cNvPr id="3660" name="任意多边形: 形状 3659">
              <a:extLst>
                <a:ext uri="{FF2B5EF4-FFF2-40B4-BE49-F238E27FC236}">
                  <a16:creationId xmlns:a16="http://schemas.microsoft.com/office/drawing/2014/main" id="{992A76B1-68EC-BC09-26FC-E1200338539A}"/>
                </a:ext>
              </a:extLst>
            </p:cNvPr>
            <p:cNvSpPr/>
            <p:nvPr/>
          </p:nvSpPr>
          <p:spPr>
            <a:xfrm>
              <a:off x="8253552" y="1324630"/>
              <a:ext cx="13049" cy="14513"/>
            </a:xfrm>
            <a:custGeom>
              <a:avLst/>
              <a:gdLst>
                <a:gd name="connsiteX0" fmla="*/ 12919 w 13049"/>
                <a:gd name="connsiteY0" fmla="*/ 14514 h 14513"/>
                <a:gd name="connsiteX1" fmla="*/ 1306 w 13049"/>
                <a:gd name="connsiteY1" fmla="*/ 6953 h 14513"/>
                <a:gd name="connsiteX2" fmla="*/ 1569 w 13049"/>
                <a:gd name="connsiteY2" fmla="*/ 1363 h 14513"/>
                <a:gd name="connsiteX3" fmla="*/ 7432 w 13049"/>
                <a:gd name="connsiteY3" fmla="*/ 1055 h 14513"/>
                <a:gd name="connsiteX4" fmla="*/ 12919 w 13049"/>
                <a:gd name="connsiteY4" fmla="*/ 14514 h 14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49" h="14513">
                  <a:moveTo>
                    <a:pt x="12919" y="14514"/>
                  </a:moveTo>
                  <a:cubicBezTo>
                    <a:pt x="6415" y="14085"/>
                    <a:pt x="4255" y="9930"/>
                    <a:pt x="1306" y="6953"/>
                  </a:cubicBezTo>
                  <a:cubicBezTo>
                    <a:pt x="-460" y="5164"/>
                    <a:pt x="-494" y="3089"/>
                    <a:pt x="1569" y="1363"/>
                  </a:cubicBezTo>
                  <a:cubicBezTo>
                    <a:pt x="3409" y="-174"/>
                    <a:pt x="5581" y="-591"/>
                    <a:pt x="7432" y="1055"/>
                  </a:cubicBezTo>
                  <a:cubicBezTo>
                    <a:pt x="11118" y="4324"/>
                    <a:pt x="13667" y="8204"/>
                    <a:pt x="12919" y="14514"/>
                  </a:cubicBezTo>
                  <a:close/>
                </a:path>
              </a:pathLst>
            </a:custGeom>
            <a:grpFill/>
            <a:ln w="5715" cap="flat">
              <a:noFill/>
              <a:prstDash val="solid"/>
              <a:miter/>
            </a:ln>
          </p:spPr>
          <p:txBody>
            <a:bodyPr rtlCol="0" anchor="ctr"/>
            <a:lstStyle/>
            <a:p>
              <a:endParaRPr lang="zh-CN" altLang="en-US"/>
            </a:p>
          </p:txBody>
        </p:sp>
        <p:sp>
          <p:nvSpPr>
            <p:cNvPr id="3661" name="任意多边形: 形状 3660">
              <a:extLst>
                <a:ext uri="{FF2B5EF4-FFF2-40B4-BE49-F238E27FC236}">
                  <a16:creationId xmlns:a16="http://schemas.microsoft.com/office/drawing/2014/main" id="{ED70F3FE-E995-C4C8-ECBC-C4684FB9DCEF}"/>
                </a:ext>
              </a:extLst>
            </p:cNvPr>
            <p:cNvSpPr/>
            <p:nvPr/>
          </p:nvSpPr>
          <p:spPr>
            <a:xfrm>
              <a:off x="8255647" y="1406113"/>
              <a:ext cx="3446" cy="4017"/>
            </a:xfrm>
            <a:custGeom>
              <a:avLst/>
              <a:gdLst>
                <a:gd name="connsiteX0" fmla="*/ 2509 w 3446"/>
                <a:gd name="connsiteY0" fmla="*/ 1416 h 4017"/>
                <a:gd name="connsiteX1" fmla="*/ 1366 w 3446"/>
                <a:gd name="connsiteY1" fmla="*/ 4011 h 4017"/>
                <a:gd name="connsiteX2" fmla="*/ 354 w 3446"/>
                <a:gd name="connsiteY2" fmla="*/ 1879 h 4017"/>
                <a:gd name="connsiteX3" fmla="*/ 2543 w 3446"/>
                <a:gd name="connsiteY3" fmla="*/ 16 h 4017"/>
                <a:gd name="connsiteX4" fmla="*/ 2509 w 3446"/>
                <a:gd name="connsiteY4" fmla="*/ 1416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6" h="4017">
                  <a:moveTo>
                    <a:pt x="2509" y="1416"/>
                  </a:moveTo>
                  <a:cubicBezTo>
                    <a:pt x="2132" y="2331"/>
                    <a:pt x="1817" y="3971"/>
                    <a:pt x="1366" y="4011"/>
                  </a:cubicBezTo>
                  <a:cubicBezTo>
                    <a:pt x="103" y="4114"/>
                    <a:pt x="-400" y="2999"/>
                    <a:pt x="354" y="1879"/>
                  </a:cubicBezTo>
                  <a:cubicBezTo>
                    <a:pt x="891" y="1079"/>
                    <a:pt x="2120" y="-155"/>
                    <a:pt x="2543" y="16"/>
                  </a:cubicBezTo>
                  <a:cubicBezTo>
                    <a:pt x="4549" y="845"/>
                    <a:pt x="2600" y="-773"/>
                    <a:pt x="2509" y="1416"/>
                  </a:cubicBezTo>
                  <a:close/>
                </a:path>
              </a:pathLst>
            </a:custGeom>
            <a:grpFill/>
            <a:ln w="5715" cap="flat">
              <a:noFill/>
              <a:prstDash val="solid"/>
              <a:miter/>
            </a:ln>
          </p:spPr>
          <p:txBody>
            <a:bodyPr rtlCol="0" anchor="ctr"/>
            <a:lstStyle/>
            <a:p>
              <a:endParaRPr lang="zh-CN" altLang="en-US"/>
            </a:p>
          </p:txBody>
        </p:sp>
        <p:sp>
          <p:nvSpPr>
            <p:cNvPr id="3662" name="任意多边形: 形状 3661">
              <a:extLst>
                <a:ext uri="{FF2B5EF4-FFF2-40B4-BE49-F238E27FC236}">
                  <a16:creationId xmlns:a16="http://schemas.microsoft.com/office/drawing/2014/main" id="{6F959946-5476-9243-DE11-691766307B98}"/>
                </a:ext>
              </a:extLst>
            </p:cNvPr>
            <p:cNvSpPr/>
            <p:nvPr/>
          </p:nvSpPr>
          <p:spPr>
            <a:xfrm>
              <a:off x="8218774" y="1415874"/>
              <a:ext cx="3285" cy="3291"/>
            </a:xfrm>
            <a:custGeom>
              <a:avLst/>
              <a:gdLst>
                <a:gd name="connsiteX0" fmla="*/ 0 w 3285"/>
                <a:gd name="connsiteY0" fmla="*/ 0 h 3291"/>
                <a:gd name="connsiteX1" fmla="*/ 3286 w 3285"/>
                <a:gd name="connsiteY1" fmla="*/ 3286 h 3291"/>
                <a:gd name="connsiteX2" fmla="*/ 3286 w 3285"/>
                <a:gd name="connsiteY2" fmla="*/ 3292 h 3291"/>
                <a:gd name="connsiteX3" fmla="*/ 0 w 3285"/>
                <a:gd name="connsiteY3" fmla="*/ 0 h 3291"/>
              </a:gdLst>
              <a:ahLst/>
              <a:cxnLst>
                <a:cxn ang="0">
                  <a:pos x="connsiteX0" y="connsiteY0"/>
                </a:cxn>
                <a:cxn ang="0">
                  <a:pos x="connsiteX1" y="connsiteY1"/>
                </a:cxn>
                <a:cxn ang="0">
                  <a:pos x="connsiteX2" y="connsiteY2"/>
                </a:cxn>
                <a:cxn ang="0">
                  <a:pos x="connsiteX3" y="connsiteY3"/>
                </a:cxn>
              </a:cxnLst>
              <a:rect l="l" t="t" r="r" b="b"/>
              <a:pathLst>
                <a:path w="3285" h="3291">
                  <a:moveTo>
                    <a:pt x="0" y="0"/>
                  </a:moveTo>
                  <a:cubicBezTo>
                    <a:pt x="1097" y="1097"/>
                    <a:pt x="2194" y="2189"/>
                    <a:pt x="3286" y="3286"/>
                  </a:cubicBezTo>
                  <a:lnTo>
                    <a:pt x="3286" y="3292"/>
                  </a:lnTo>
                  <a:cubicBezTo>
                    <a:pt x="2189" y="2200"/>
                    <a:pt x="1091" y="1103"/>
                    <a:pt x="0" y="0"/>
                  </a:cubicBezTo>
                  <a:close/>
                </a:path>
              </a:pathLst>
            </a:custGeom>
            <a:grpFill/>
            <a:ln w="5715" cap="flat">
              <a:noFill/>
              <a:prstDash val="solid"/>
              <a:miter/>
            </a:ln>
          </p:spPr>
          <p:txBody>
            <a:bodyPr rtlCol="0" anchor="ctr"/>
            <a:lstStyle/>
            <a:p>
              <a:endParaRPr lang="zh-CN" altLang="en-US"/>
            </a:p>
          </p:txBody>
        </p:sp>
        <p:sp>
          <p:nvSpPr>
            <p:cNvPr id="3663" name="任意多边形: 形状 3662">
              <a:extLst>
                <a:ext uri="{FF2B5EF4-FFF2-40B4-BE49-F238E27FC236}">
                  <a16:creationId xmlns:a16="http://schemas.microsoft.com/office/drawing/2014/main" id="{3A5BEF95-2D11-6FD1-349D-0BD4A159F363}"/>
                </a:ext>
              </a:extLst>
            </p:cNvPr>
            <p:cNvSpPr/>
            <p:nvPr/>
          </p:nvSpPr>
          <p:spPr>
            <a:xfrm>
              <a:off x="8156286" y="1356666"/>
              <a:ext cx="1365" cy="1365"/>
            </a:xfrm>
            <a:custGeom>
              <a:avLst/>
              <a:gdLst>
                <a:gd name="connsiteX0" fmla="*/ 0 w 1365"/>
                <a:gd name="connsiteY0" fmla="*/ 0 h 1365"/>
                <a:gd name="connsiteX1" fmla="*/ 1366 w 1365"/>
                <a:gd name="connsiteY1" fmla="*/ 754 h 1365"/>
                <a:gd name="connsiteX2" fmla="*/ 754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54"/>
                  </a:lnTo>
                  <a:lnTo>
                    <a:pt x="754" y="1366"/>
                  </a:lnTo>
                  <a:close/>
                </a:path>
              </a:pathLst>
            </a:custGeom>
            <a:grpFill/>
            <a:ln w="5715" cap="flat">
              <a:noFill/>
              <a:prstDash val="solid"/>
              <a:miter/>
            </a:ln>
          </p:spPr>
          <p:txBody>
            <a:bodyPr rtlCol="0" anchor="ctr"/>
            <a:lstStyle/>
            <a:p>
              <a:endParaRPr lang="zh-CN" altLang="en-US"/>
            </a:p>
          </p:txBody>
        </p:sp>
        <p:sp>
          <p:nvSpPr>
            <p:cNvPr id="3664" name="任意多边形: 形状 3663">
              <a:extLst>
                <a:ext uri="{FF2B5EF4-FFF2-40B4-BE49-F238E27FC236}">
                  <a16:creationId xmlns:a16="http://schemas.microsoft.com/office/drawing/2014/main" id="{6557CE15-F2D7-33D0-A186-88DB835B463B}"/>
                </a:ext>
              </a:extLst>
            </p:cNvPr>
            <p:cNvSpPr/>
            <p:nvPr/>
          </p:nvSpPr>
          <p:spPr>
            <a:xfrm>
              <a:off x="8277969" y="1353374"/>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5"/>
                    <a:pt x="1091" y="1097"/>
                    <a:pt x="0" y="0"/>
                  </a:cubicBezTo>
                  <a:cubicBezTo>
                    <a:pt x="1091" y="1097"/>
                    <a:pt x="2189" y="2195"/>
                    <a:pt x="3286" y="3292"/>
                  </a:cubicBezTo>
                  <a:close/>
                </a:path>
              </a:pathLst>
            </a:custGeom>
            <a:grpFill/>
            <a:ln w="5715" cap="flat">
              <a:noFill/>
              <a:prstDash val="solid"/>
              <a:miter/>
            </a:ln>
          </p:spPr>
          <p:txBody>
            <a:bodyPr rtlCol="0" anchor="ctr"/>
            <a:lstStyle/>
            <a:p>
              <a:endParaRPr lang="zh-CN" altLang="en-US"/>
            </a:p>
          </p:txBody>
        </p:sp>
        <p:sp>
          <p:nvSpPr>
            <p:cNvPr id="3665" name="任意多边形: 形状 3664">
              <a:extLst>
                <a:ext uri="{FF2B5EF4-FFF2-40B4-BE49-F238E27FC236}">
                  <a16:creationId xmlns:a16="http://schemas.microsoft.com/office/drawing/2014/main" id="{588A6F03-232E-3DEC-3990-1B560C0D3FA3}"/>
                </a:ext>
              </a:extLst>
            </p:cNvPr>
            <p:cNvSpPr/>
            <p:nvPr/>
          </p:nvSpPr>
          <p:spPr>
            <a:xfrm>
              <a:off x="8222059" y="1419160"/>
              <a:ext cx="1292" cy="1404"/>
            </a:xfrm>
            <a:custGeom>
              <a:avLst/>
              <a:gdLst>
                <a:gd name="connsiteX0" fmla="*/ 0 w 1292"/>
                <a:gd name="connsiteY0" fmla="*/ 0 h 1404"/>
                <a:gd name="connsiteX1" fmla="*/ 1292 w 1292"/>
                <a:gd name="connsiteY1" fmla="*/ 737 h 1404"/>
                <a:gd name="connsiteX2" fmla="*/ 0 w 1292"/>
                <a:gd name="connsiteY2" fmla="*/ 6 h 1404"/>
                <a:gd name="connsiteX3" fmla="*/ 0 w 1292"/>
                <a:gd name="connsiteY3" fmla="*/ 0 h 1404"/>
              </a:gdLst>
              <a:ahLst/>
              <a:cxnLst>
                <a:cxn ang="0">
                  <a:pos x="connsiteX0" y="connsiteY0"/>
                </a:cxn>
                <a:cxn ang="0">
                  <a:pos x="connsiteX1" y="connsiteY1"/>
                </a:cxn>
                <a:cxn ang="0">
                  <a:pos x="connsiteX2" y="connsiteY2"/>
                </a:cxn>
                <a:cxn ang="0">
                  <a:pos x="connsiteX3" y="connsiteY3"/>
                </a:cxn>
              </a:cxnLst>
              <a:rect l="l" t="t" r="r" b="b"/>
              <a:pathLst>
                <a:path w="1292" h="1404">
                  <a:moveTo>
                    <a:pt x="0" y="0"/>
                  </a:moveTo>
                  <a:cubicBezTo>
                    <a:pt x="452" y="251"/>
                    <a:pt x="1326" y="594"/>
                    <a:pt x="1292" y="737"/>
                  </a:cubicBezTo>
                  <a:cubicBezTo>
                    <a:pt x="1057" y="1835"/>
                    <a:pt x="549" y="1572"/>
                    <a:pt x="0" y="6"/>
                  </a:cubicBezTo>
                  <a:lnTo>
                    <a:pt x="0" y="0"/>
                  </a:lnTo>
                  <a:close/>
                </a:path>
              </a:pathLst>
            </a:custGeom>
            <a:grpFill/>
            <a:ln w="5715" cap="flat">
              <a:noFill/>
              <a:prstDash val="solid"/>
              <a:miter/>
            </a:ln>
          </p:spPr>
          <p:txBody>
            <a:bodyPr rtlCol="0" anchor="ctr"/>
            <a:lstStyle/>
            <a:p>
              <a:endParaRPr lang="zh-CN" altLang="en-US"/>
            </a:p>
          </p:txBody>
        </p:sp>
        <p:sp>
          <p:nvSpPr>
            <p:cNvPr id="3666" name="任意多边形: 形状 3665">
              <a:extLst>
                <a:ext uri="{FF2B5EF4-FFF2-40B4-BE49-F238E27FC236}">
                  <a16:creationId xmlns:a16="http://schemas.microsoft.com/office/drawing/2014/main" id="{3F18A533-52EA-4673-6999-ED34CDBBF820}"/>
                </a:ext>
              </a:extLst>
            </p:cNvPr>
            <p:cNvSpPr/>
            <p:nvPr/>
          </p:nvSpPr>
          <p:spPr>
            <a:xfrm>
              <a:off x="8276609" y="1352020"/>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667" name="任意多边形: 形状 3666">
              <a:extLst>
                <a:ext uri="{FF2B5EF4-FFF2-40B4-BE49-F238E27FC236}">
                  <a16:creationId xmlns:a16="http://schemas.microsoft.com/office/drawing/2014/main" id="{7705D662-BCA8-6E56-701A-0944A3F4631D}"/>
                </a:ext>
              </a:extLst>
            </p:cNvPr>
            <p:cNvSpPr/>
            <p:nvPr/>
          </p:nvSpPr>
          <p:spPr>
            <a:xfrm>
              <a:off x="8276609" y="1343510"/>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668" name="任意多边形: 形状 3667">
              <a:extLst>
                <a:ext uri="{FF2B5EF4-FFF2-40B4-BE49-F238E27FC236}">
                  <a16:creationId xmlns:a16="http://schemas.microsoft.com/office/drawing/2014/main" id="{DA9E974E-5759-AB22-C491-136743BA3163}"/>
                </a:ext>
              </a:extLst>
            </p:cNvPr>
            <p:cNvSpPr/>
            <p:nvPr/>
          </p:nvSpPr>
          <p:spPr>
            <a:xfrm>
              <a:off x="8351006" y="1378235"/>
              <a:ext cx="5134" cy="5865"/>
            </a:xfrm>
            <a:custGeom>
              <a:avLst/>
              <a:gdLst>
                <a:gd name="connsiteX0" fmla="*/ 1795 w 5134"/>
                <a:gd name="connsiteY0" fmla="*/ 0 h 5865"/>
                <a:gd name="connsiteX1" fmla="*/ 4859 w 5134"/>
                <a:gd name="connsiteY1" fmla="*/ 3303 h 5865"/>
                <a:gd name="connsiteX2" fmla="*/ 3813 w 5134"/>
                <a:gd name="connsiteY2" fmla="*/ 5835 h 5865"/>
                <a:gd name="connsiteX3" fmla="*/ 321 w 5134"/>
                <a:gd name="connsiteY3" fmla="*/ 2863 h 5865"/>
                <a:gd name="connsiteX4" fmla="*/ 1795 w 5134"/>
                <a:gd name="connsiteY4" fmla="*/ 0 h 5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4" h="5865">
                  <a:moveTo>
                    <a:pt x="1795" y="0"/>
                  </a:moveTo>
                  <a:cubicBezTo>
                    <a:pt x="2773" y="1023"/>
                    <a:pt x="4024" y="2029"/>
                    <a:pt x="4859" y="3303"/>
                  </a:cubicBezTo>
                  <a:cubicBezTo>
                    <a:pt x="5573" y="4395"/>
                    <a:pt x="4784" y="6115"/>
                    <a:pt x="3813" y="5835"/>
                  </a:cubicBezTo>
                  <a:cubicBezTo>
                    <a:pt x="2459" y="5452"/>
                    <a:pt x="1224" y="4092"/>
                    <a:pt x="321" y="2863"/>
                  </a:cubicBezTo>
                  <a:cubicBezTo>
                    <a:pt x="-439" y="1829"/>
                    <a:pt x="190" y="737"/>
                    <a:pt x="1795" y="0"/>
                  </a:cubicBezTo>
                  <a:close/>
                </a:path>
              </a:pathLst>
            </a:custGeom>
            <a:grpFill/>
            <a:ln w="5715" cap="flat">
              <a:noFill/>
              <a:prstDash val="solid"/>
              <a:miter/>
            </a:ln>
          </p:spPr>
          <p:txBody>
            <a:bodyPr rtlCol="0" anchor="ctr"/>
            <a:lstStyle/>
            <a:p>
              <a:endParaRPr lang="zh-CN" altLang="en-US"/>
            </a:p>
          </p:txBody>
        </p:sp>
        <p:sp>
          <p:nvSpPr>
            <p:cNvPr id="3669" name="任意多边形: 形状 3668">
              <a:extLst>
                <a:ext uri="{FF2B5EF4-FFF2-40B4-BE49-F238E27FC236}">
                  <a16:creationId xmlns:a16="http://schemas.microsoft.com/office/drawing/2014/main" id="{DE6BC75E-B7B7-DD73-B019-C5B2E39D1069}"/>
                </a:ext>
              </a:extLst>
            </p:cNvPr>
            <p:cNvSpPr/>
            <p:nvPr/>
          </p:nvSpPr>
          <p:spPr>
            <a:xfrm>
              <a:off x="8353607" y="1320485"/>
              <a:ext cx="3286" cy="6577"/>
            </a:xfrm>
            <a:custGeom>
              <a:avLst/>
              <a:gdLst>
                <a:gd name="connsiteX0" fmla="*/ 3286 w 3286"/>
                <a:gd name="connsiteY0" fmla="*/ 6578 h 6577"/>
                <a:gd name="connsiteX1" fmla="*/ 0 w 3286"/>
                <a:gd name="connsiteY1" fmla="*/ 0 h 6577"/>
                <a:gd name="connsiteX2" fmla="*/ 3286 w 3286"/>
                <a:gd name="connsiteY2" fmla="*/ 6578 h 6577"/>
              </a:gdLst>
              <a:ahLst/>
              <a:cxnLst>
                <a:cxn ang="0">
                  <a:pos x="connsiteX0" y="connsiteY0"/>
                </a:cxn>
                <a:cxn ang="0">
                  <a:pos x="connsiteX1" y="connsiteY1"/>
                </a:cxn>
                <a:cxn ang="0">
                  <a:pos x="connsiteX2" y="connsiteY2"/>
                </a:cxn>
              </a:cxnLst>
              <a:rect l="l" t="t" r="r" b="b"/>
              <a:pathLst>
                <a:path w="3286" h="6577">
                  <a:moveTo>
                    <a:pt x="3286" y="6578"/>
                  </a:moveTo>
                  <a:cubicBezTo>
                    <a:pt x="640" y="5161"/>
                    <a:pt x="69" y="2703"/>
                    <a:pt x="0" y="0"/>
                  </a:cubicBezTo>
                  <a:cubicBezTo>
                    <a:pt x="2635" y="1423"/>
                    <a:pt x="3217" y="3869"/>
                    <a:pt x="3286" y="6578"/>
                  </a:cubicBezTo>
                  <a:close/>
                </a:path>
              </a:pathLst>
            </a:custGeom>
            <a:grpFill/>
            <a:ln w="5715" cap="flat">
              <a:noFill/>
              <a:prstDash val="solid"/>
              <a:miter/>
            </a:ln>
          </p:spPr>
          <p:txBody>
            <a:bodyPr rtlCol="0" anchor="ctr"/>
            <a:lstStyle/>
            <a:p>
              <a:endParaRPr lang="zh-CN" altLang="en-US"/>
            </a:p>
          </p:txBody>
        </p:sp>
        <p:sp>
          <p:nvSpPr>
            <p:cNvPr id="3670" name="任意多边形: 形状 3669">
              <a:extLst>
                <a:ext uri="{FF2B5EF4-FFF2-40B4-BE49-F238E27FC236}">
                  <a16:creationId xmlns:a16="http://schemas.microsoft.com/office/drawing/2014/main" id="{008BEF01-ACE4-E593-8E21-8FC2C7CA45C3}"/>
                </a:ext>
              </a:extLst>
            </p:cNvPr>
            <p:cNvSpPr/>
            <p:nvPr/>
          </p:nvSpPr>
          <p:spPr>
            <a:xfrm>
              <a:off x="8348950" y="1388202"/>
              <a:ext cx="1365" cy="1360"/>
            </a:xfrm>
            <a:custGeom>
              <a:avLst/>
              <a:gdLst>
                <a:gd name="connsiteX0" fmla="*/ 1366 w 1365"/>
                <a:gd name="connsiteY0" fmla="*/ 1360 h 1360"/>
                <a:gd name="connsiteX1" fmla="*/ 0 w 1365"/>
                <a:gd name="connsiteY1" fmla="*/ 611 h 1360"/>
                <a:gd name="connsiteX2" fmla="*/ 611 w 1365"/>
                <a:gd name="connsiteY2" fmla="*/ 0 h 1360"/>
              </a:gdLst>
              <a:ahLst/>
              <a:cxnLst>
                <a:cxn ang="0">
                  <a:pos x="connsiteX0" y="connsiteY0"/>
                </a:cxn>
                <a:cxn ang="0">
                  <a:pos x="connsiteX1" y="connsiteY1"/>
                </a:cxn>
                <a:cxn ang="0">
                  <a:pos x="connsiteX2" y="connsiteY2"/>
                </a:cxn>
              </a:cxnLst>
              <a:rect l="l" t="t" r="r" b="b"/>
              <a:pathLst>
                <a:path w="1365" h="1360">
                  <a:moveTo>
                    <a:pt x="1366"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671" name="任意多边形: 形状 3670">
              <a:extLst>
                <a:ext uri="{FF2B5EF4-FFF2-40B4-BE49-F238E27FC236}">
                  <a16:creationId xmlns:a16="http://schemas.microsoft.com/office/drawing/2014/main" id="{7FEE850C-DC93-ECB8-3377-D5314CAE42CA}"/>
                </a:ext>
              </a:extLst>
            </p:cNvPr>
            <p:cNvSpPr/>
            <p:nvPr/>
          </p:nvSpPr>
          <p:spPr>
            <a:xfrm>
              <a:off x="8350316" y="1389562"/>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4"/>
                    <a:pt x="1091" y="1097"/>
                    <a:pt x="0" y="0"/>
                  </a:cubicBezTo>
                  <a:cubicBezTo>
                    <a:pt x="1091" y="1097"/>
                    <a:pt x="2189" y="2194"/>
                    <a:pt x="3286" y="3292"/>
                  </a:cubicBezTo>
                  <a:close/>
                </a:path>
              </a:pathLst>
            </a:custGeom>
            <a:grpFill/>
            <a:ln w="5715" cap="flat">
              <a:noFill/>
              <a:prstDash val="solid"/>
              <a:miter/>
            </a:ln>
          </p:spPr>
          <p:txBody>
            <a:bodyPr rtlCol="0" anchor="ctr"/>
            <a:lstStyle/>
            <a:p>
              <a:endParaRPr lang="zh-CN" altLang="en-US"/>
            </a:p>
          </p:txBody>
        </p:sp>
        <p:sp>
          <p:nvSpPr>
            <p:cNvPr id="3672" name="任意多边形: 形状 3671">
              <a:extLst>
                <a:ext uri="{FF2B5EF4-FFF2-40B4-BE49-F238E27FC236}">
                  <a16:creationId xmlns:a16="http://schemas.microsoft.com/office/drawing/2014/main" id="{4AEF4111-3980-0CB5-FD58-B6015C1EFAD3}"/>
                </a:ext>
              </a:extLst>
            </p:cNvPr>
            <p:cNvSpPr/>
            <p:nvPr/>
          </p:nvSpPr>
          <p:spPr>
            <a:xfrm>
              <a:off x="8411500" y="1342110"/>
              <a:ext cx="1297" cy="1400"/>
            </a:xfrm>
            <a:custGeom>
              <a:avLst/>
              <a:gdLst>
                <a:gd name="connsiteX0" fmla="*/ 1298 w 1297"/>
                <a:gd name="connsiteY0" fmla="*/ 1400 h 1400"/>
                <a:gd name="connsiteX1" fmla="*/ 1 w 1297"/>
                <a:gd name="connsiteY1" fmla="*/ 663 h 1400"/>
                <a:gd name="connsiteX2" fmla="*/ 1298 w 1297"/>
                <a:gd name="connsiteY2" fmla="*/ 1400 h 1400"/>
                <a:gd name="connsiteX3" fmla="*/ 1298 w 1297"/>
                <a:gd name="connsiteY3" fmla="*/ 1400 h 1400"/>
              </a:gdLst>
              <a:ahLst/>
              <a:cxnLst>
                <a:cxn ang="0">
                  <a:pos x="connsiteX0" y="connsiteY0"/>
                </a:cxn>
                <a:cxn ang="0">
                  <a:pos x="connsiteX1" y="connsiteY1"/>
                </a:cxn>
                <a:cxn ang="0">
                  <a:pos x="connsiteX2" y="connsiteY2"/>
                </a:cxn>
                <a:cxn ang="0">
                  <a:pos x="connsiteX3" y="connsiteY3"/>
                </a:cxn>
              </a:cxnLst>
              <a:rect l="l" t="t" r="r" b="b"/>
              <a:pathLst>
                <a:path w="1297" h="1400">
                  <a:moveTo>
                    <a:pt x="1298" y="1400"/>
                  </a:moveTo>
                  <a:cubicBezTo>
                    <a:pt x="847" y="1149"/>
                    <a:pt x="-28" y="806"/>
                    <a:pt x="1" y="663"/>
                  </a:cubicBezTo>
                  <a:cubicBezTo>
                    <a:pt x="247" y="-428"/>
                    <a:pt x="755" y="-165"/>
                    <a:pt x="1298" y="1400"/>
                  </a:cubicBezTo>
                  <a:cubicBezTo>
                    <a:pt x="1298" y="1400"/>
                    <a:pt x="1298" y="1400"/>
                    <a:pt x="1298" y="1400"/>
                  </a:cubicBezTo>
                  <a:close/>
                </a:path>
              </a:pathLst>
            </a:custGeom>
            <a:grpFill/>
            <a:ln w="5715" cap="flat">
              <a:noFill/>
              <a:prstDash val="solid"/>
              <a:miter/>
            </a:ln>
          </p:spPr>
          <p:txBody>
            <a:bodyPr rtlCol="0" anchor="ctr"/>
            <a:lstStyle/>
            <a:p>
              <a:endParaRPr lang="zh-CN" altLang="en-US"/>
            </a:p>
          </p:txBody>
        </p:sp>
        <p:sp>
          <p:nvSpPr>
            <p:cNvPr id="3673" name="任意多边形: 形状 3672">
              <a:extLst>
                <a:ext uri="{FF2B5EF4-FFF2-40B4-BE49-F238E27FC236}">
                  <a16:creationId xmlns:a16="http://schemas.microsoft.com/office/drawing/2014/main" id="{0ACEE242-1D7D-DA5A-CB89-6A78560AB623}"/>
                </a:ext>
              </a:extLst>
            </p:cNvPr>
            <p:cNvSpPr/>
            <p:nvPr/>
          </p:nvSpPr>
          <p:spPr>
            <a:xfrm>
              <a:off x="8389795" y="1299317"/>
              <a:ext cx="3274" cy="1429"/>
            </a:xfrm>
            <a:custGeom>
              <a:avLst/>
              <a:gdLst>
                <a:gd name="connsiteX0" fmla="*/ 0 w 3274"/>
                <a:gd name="connsiteY0" fmla="*/ 1405 h 1429"/>
                <a:gd name="connsiteX1" fmla="*/ 3275 w 3274"/>
                <a:gd name="connsiteY1" fmla="*/ 1428 h 1429"/>
                <a:gd name="connsiteX2" fmla="*/ 0 w 3274"/>
                <a:gd name="connsiteY2" fmla="*/ 1405 h 1429"/>
              </a:gdLst>
              <a:ahLst/>
              <a:cxnLst>
                <a:cxn ang="0">
                  <a:pos x="connsiteX0" y="connsiteY0"/>
                </a:cxn>
                <a:cxn ang="0">
                  <a:pos x="connsiteX1" y="connsiteY1"/>
                </a:cxn>
                <a:cxn ang="0">
                  <a:pos x="connsiteX2" y="connsiteY2"/>
                </a:cxn>
              </a:cxnLst>
              <a:rect l="l" t="t" r="r" b="b"/>
              <a:pathLst>
                <a:path w="3274" h="1429">
                  <a:moveTo>
                    <a:pt x="0" y="1405"/>
                  </a:moveTo>
                  <a:cubicBezTo>
                    <a:pt x="1103" y="-486"/>
                    <a:pt x="2194" y="-458"/>
                    <a:pt x="3275" y="1428"/>
                  </a:cubicBezTo>
                  <a:cubicBezTo>
                    <a:pt x="2177" y="1434"/>
                    <a:pt x="1091" y="1422"/>
                    <a:pt x="0" y="1405"/>
                  </a:cubicBezTo>
                  <a:close/>
                </a:path>
              </a:pathLst>
            </a:custGeom>
            <a:grpFill/>
            <a:ln w="5715" cap="flat">
              <a:noFill/>
              <a:prstDash val="solid"/>
              <a:miter/>
            </a:ln>
          </p:spPr>
          <p:txBody>
            <a:bodyPr rtlCol="0" anchor="ctr"/>
            <a:lstStyle/>
            <a:p>
              <a:endParaRPr lang="zh-CN" altLang="en-US"/>
            </a:p>
          </p:txBody>
        </p:sp>
        <p:sp>
          <p:nvSpPr>
            <p:cNvPr id="3674" name="任意多边形: 形状 3673">
              <a:extLst>
                <a:ext uri="{FF2B5EF4-FFF2-40B4-BE49-F238E27FC236}">
                  <a16:creationId xmlns:a16="http://schemas.microsoft.com/office/drawing/2014/main" id="{286BAF71-E988-9891-ECFB-DE98E142D3AB}"/>
                </a:ext>
              </a:extLst>
            </p:cNvPr>
            <p:cNvSpPr/>
            <p:nvPr/>
          </p:nvSpPr>
          <p:spPr>
            <a:xfrm>
              <a:off x="7407482" y="935803"/>
              <a:ext cx="66575" cy="66853"/>
            </a:xfrm>
            <a:custGeom>
              <a:avLst/>
              <a:gdLst>
                <a:gd name="connsiteX0" fmla="*/ 2191 w 66575"/>
                <a:gd name="connsiteY0" fmla="*/ 3051 h 66853"/>
                <a:gd name="connsiteX1" fmla="*/ 18753 w 66575"/>
                <a:gd name="connsiteY1" fmla="*/ 2451 h 66853"/>
                <a:gd name="connsiteX2" fmla="*/ 29702 w 66575"/>
                <a:gd name="connsiteY2" fmla="*/ 27289 h 66853"/>
                <a:gd name="connsiteX3" fmla="*/ 31897 w 66575"/>
                <a:gd name="connsiteY3" fmla="*/ 32718 h 66853"/>
                <a:gd name="connsiteX4" fmla="*/ 31897 w 66575"/>
                <a:gd name="connsiteY4" fmla="*/ 32712 h 66853"/>
                <a:gd name="connsiteX5" fmla="*/ 34995 w 66575"/>
                <a:gd name="connsiteY5" fmla="*/ 39353 h 66853"/>
                <a:gd name="connsiteX6" fmla="*/ 66576 w 66575"/>
                <a:gd name="connsiteY6" fmla="*/ 62322 h 66853"/>
                <a:gd name="connsiteX7" fmla="*/ 43921 w 66575"/>
                <a:gd name="connsiteY7" fmla="*/ 66854 h 66853"/>
                <a:gd name="connsiteX8" fmla="*/ 45053 w 66575"/>
                <a:gd name="connsiteY8" fmla="*/ 55744 h 66853"/>
                <a:gd name="connsiteX9" fmla="*/ 45053 w 66575"/>
                <a:gd name="connsiteY9" fmla="*/ 55738 h 66853"/>
                <a:gd name="connsiteX10" fmla="*/ 27668 w 66575"/>
                <a:gd name="connsiteY10" fmla="*/ 47897 h 66853"/>
                <a:gd name="connsiteX11" fmla="*/ 18787 w 66575"/>
                <a:gd name="connsiteY11" fmla="*/ 45737 h 66853"/>
                <a:gd name="connsiteX12" fmla="*/ 13706 w 66575"/>
                <a:gd name="connsiteY12" fmla="*/ 44611 h 66853"/>
                <a:gd name="connsiteX13" fmla="*/ 16112 w 66575"/>
                <a:gd name="connsiteY13" fmla="*/ 39662 h 66853"/>
                <a:gd name="connsiteX14" fmla="*/ 17084 w 66575"/>
                <a:gd name="connsiteY14" fmla="*/ 33609 h 66853"/>
                <a:gd name="connsiteX15" fmla="*/ 1647 w 66575"/>
                <a:gd name="connsiteY15" fmla="*/ 15127 h 66853"/>
                <a:gd name="connsiteX16" fmla="*/ 2253 w 66575"/>
                <a:gd name="connsiteY16" fmla="*/ 3006 h 66853"/>
                <a:gd name="connsiteX17" fmla="*/ 2191 w 66575"/>
                <a:gd name="connsiteY17" fmla="*/ 3051 h 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6575" h="66853">
                  <a:moveTo>
                    <a:pt x="2191" y="3051"/>
                  </a:moveTo>
                  <a:cubicBezTo>
                    <a:pt x="7814" y="3571"/>
                    <a:pt x="13895" y="-3624"/>
                    <a:pt x="18753" y="2451"/>
                  </a:cubicBezTo>
                  <a:cubicBezTo>
                    <a:pt x="24445" y="9566"/>
                    <a:pt x="31063" y="16882"/>
                    <a:pt x="29702" y="27289"/>
                  </a:cubicBezTo>
                  <a:cubicBezTo>
                    <a:pt x="29388" y="29695"/>
                    <a:pt x="29834" y="31443"/>
                    <a:pt x="31897" y="32718"/>
                  </a:cubicBezTo>
                  <a:lnTo>
                    <a:pt x="31897" y="32712"/>
                  </a:lnTo>
                  <a:cubicBezTo>
                    <a:pt x="30828" y="35901"/>
                    <a:pt x="29497" y="39073"/>
                    <a:pt x="34995" y="39353"/>
                  </a:cubicBezTo>
                  <a:cubicBezTo>
                    <a:pt x="50145" y="40125"/>
                    <a:pt x="56746" y="52732"/>
                    <a:pt x="66576" y="62322"/>
                  </a:cubicBezTo>
                  <a:cubicBezTo>
                    <a:pt x="57237" y="57104"/>
                    <a:pt x="49539" y="57350"/>
                    <a:pt x="43921" y="66854"/>
                  </a:cubicBezTo>
                  <a:cubicBezTo>
                    <a:pt x="40121" y="61979"/>
                    <a:pt x="44196" y="59115"/>
                    <a:pt x="45053" y="55744"/>
                  </a:cubicBezTo>
                  <a:lnTo>
                    <a:pt x="45053" y="55738"/>
                  </a:lnTo>
                  <a:cubicBezTo>
                    <a:pt x="38121" y="55726"/>
                    <a:pt x="30743" y="57430"/>
                    <a:pt x="27668" y="47897"/>
                  </a:cubicBezTo>
                  <a:cubicBezTo>
                    <a:pt x="26502" y="44279"/>
                    <a:pt x="23027" y="41553"/>
                    <a:pt x="18787" y="45737"/>
                  </a:cubicBezTo>
                  <a:cubicBezTo>
                    <a:pt x="16735" y="47760"/>
                    <a:pt x="14843" y="46788"/>
                    <a:pt x="13706" y="44611"/>
                  </a:cubicBezTo>
                  <a:cubicBezTo>
                    <a:pt x="12392" y="42090"/>
                    <a:pt x="13752" y="40513"/>
                    <a:pt x="16112" y="39662"/>
                  </a:cubicBezTo>
                  <a:cubicBezTo>
                    <a:pt x="20079" y="38221"/>
                    <a:pt x="23999" y="38021"/>
                    <a:pt x="17084" y="33609"/>
                  </a:cubicBezTo>
                  <a:cubicBezTo>
                    <a:pt x="10426" y="29357"/>
                    <a:pt x="8465" y="20213"/>
                    <a:pt x="1647" y="15127"/>
                  </a:cubicBezTo>
                  <a:cubicBezTo>
                    <a:pt x="-2753" y="11847"/>
                    <a:pt x="3156" y="7183"/>
                    <a:pt x="2253" y="3006"/>
                  </a:cubicBezTo>
                  <a:lnTo>
                    <a:pt x="2191" y="3051"/>
                  </a:lnTo>
                  <a:close/>
                </a:path>
              </a:pathLst>
            </a:custGeom>
            <a:grpFill/>
            <a:ln w="5715" cap="flat">
              <a:noFill/>
              <a:prstDash val="solid"/>
              <a:miter/>
            </a:ln>
          </p:spPr>
          <p:txBody>
            <a:bodyPr rtlCol="0" anchor="ctr"/>
            <a:lstStyle/>
            <a:p>
              <a:endParaRPr lang="zh-CN" altLang="en-US"/>
            </a:p>
          </p:txBody>
        </p:sp>
        <p:sp>
          <p:nvSpPr>
            <p:cNvPr id="3675" name="任意多边形: 形状 3674">
              <a:extLst>
                <a:ext uri="{FF2B5EF4-FFF2-40B4-BE49-F238E27FC236}">
                  <a16:creationId xmlns:a16="http://schemas.microsoft.com/office/drawing/2014/main" id="{9889C97F-B85D-638A-48DD-CE04E6468D7A}"/>
                </a:ext>
              </a:extLst>
            </p:cNvPr>
            <p:cNvSpPr/>
            <p:nvPr/>
          </p:nvSpPr>
          <p:spPr>
            <a:xfrm>
              <a:off x="7466714" y="961931"/>
              <a:ext cx="21997" cy="17617"/>
            </a:xfrm>
            <a:custGeom>
              <a:avLst/>
              <a:gdLst>
                <a:gd name="connsiteX0" fmla="*/ 15419 w 21997"/>
                <a:gd name="connsiteY0" fmla="*/ 13162 h 17617"/>
                <a:gd name="connsiteX1" fmla="*/ 8841 w 21997"/>
                <a:gd name="connsiteY1" fmla="*/ 13162 h 17617"/>
                <a:gd name="connsiteX2" fmla="*/ 8841 w 21997"/>
                <a:gd name="connsiteY2" fmla="*/ 13162 h 17617"/>
                <a:gd name="connsiteX3" fmla="*/ 2246 w 21997"/>
                <a:gd name="connsiteY3" fmla="*/ 15773 h 17617"/>
                <a:gd name="connsiteX4" fmla="*/ 0 w 21997"/>
                <a:gd name="connsiteY4" fmla="*/ 3412 h 17617"/>
                <a:gd name="connsiteX5" fmla="*/ 12133 w 21997"/>
                <a:gd name="connsiteY5" fmla="*/ 0 h 17617"/>
                <a:gd name="connsiteX6" fmla="*/ 21997 w 21997"/>
                <a:gd name="connsiteY6" fmla="*/ 6578 h 17617"/>
                <a:gd name="connsiteX7" fmla="*/ 15419 w 21997"/>
                <a:gd name="connsiteY7" fmla="*/ 13162 h 1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97" h="17617">
                  <a:moveTo>
                    <a:pt x="15419" y="13162"/>
                  </a:moveTo>
                  <a:cubicBezTo>
                    <a:pt x="13225" y="13162"/>
                    <a:pt x="11036" y="13162"/>
                    <a:pt x="8841" y="13162"/>
                  </a:cubicBezTo>
                  <a:lnTo>
                    <a:pt x="8841" y="13162"/>
                  </a:lnTo>
                  <a:cubicBezTo>
                    <a:pt x="7184" y="15476"/>
                    <a:pt x="6115" y="20242"/>
                    <a:pt x="2246" y="15773"/>
                  </a:cubicBezTo>
                  <a:cubicBezTo>
                    <a:pt x="-760" y="12304"/>
                    <a:pt x="1080" y="7441"/>
                    <a:pt x="0" y="3412"/>
                  </a:cubicBezTo>
                  <a:cubicBezTo>
                    <a:pt x="2989" y="-1766"/>
                    <a:pt x="10796" y="10916"/>
                    <a:pt x="12133" y="0"/>
                  </a:cubicBezTo>
                  <a:cubicBezTo>
                    <a:pt x="15425" y="2195"/>
                    <a:pt x="18711" y="4383"/>
                    <a:pt x="21997" y="6578"/>
                  </a:cubicBezTo>
                  <a:cubicBezTo>
                    <a:pt x="19803" y="8778"/>
                    <a:pt x="17608" y="10973"/>
                    <a:pt x="15419" y="13162"/>
                  </a:cubicBezTo>
                  <a:close/>
                </a:path>
              </a:pathLst>
            </a:custGeom>
            <a:grpFill/>
            <a:ln w="5715" cap="flat">
              <a:noFill/>
              <a:prstDash val="solid"/>
              <a:miter/>
            </a:ln>
          </p:spPr>
          <p:txBody>
            <a:bodyPr rtlCol="0" anchor="ctr"/>
            <a:lstStyle/>
            <a:p>
              <a:endParaRPr lang="zh-CN" altLang="en-US"/>
            </a:p>
          </p:txBody>
        </p:sp>
        <p:sp>
          <p:nvSpPr>
            <p:cNvPr id="3676" name="任意多边形: 形状 3675">
              <a:extLst>
                <a:ext uri="{FF2B5EF4-FFF2-40B4-BE49-F238E27FC236}">
                  <a16:creationId xmlns:a16="http://schemas.microsoft.com/office/drawing/2014/main" id="{2AAE59EC-6F22-2E5D-4CCC-E7A51E68CE21}"/>
                </a:ext>
              </a:extLst>
            </p:cNvPr>
            <p:cNvSpPr/>
            <p:nvPr/>
          </p:nvSpPr>
          <p:spPr>
            <a:xfrm>
              <a:off x="7439739" y="944378"/>
              <a:ext cx="6883" cy="5520"/>
            </a:xfrm>
            <a:custGeom>
              <a:avLst/>
              <a:gdLst>
                <a:gd name="connsiteX0" fmla="*/ 4040 w 6883"/>
                <a:gd name="connsiteY0" fmla="*/ 5266 h 5520"/>
                <a:gd name="connsiteX1" fmla="*/ 57 w 6883"/>
                <a:gd name="connsiteY1" fmla="*/ 3374 h 5520"/>
                <a:gd name="connsiteX2" fmla="*/ 2097 w 6883"/>
                <a:gd name="connsiteY2" fmla="*/ 2 h 5520"/>
                <a:gd name="connsiteX3" fmla="*/ 6880 w 6883"/>
                <a:gd name="connsiteY3" fmla="*/ 2963 h 5520"/>
                <a:gd name="connsiteX4" fmla="*/ 4040 w 6883"/>
                <a:gd name="connsiteY4" fmla="*/ 5266 h 5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3" h="5520">
                  <a:moveTo>
                    <a:pt x="4040" y="5266"/>
                  </a:moveTo>
                  <a:cubicBezTo>
                    <a:pt x="1434" y="5986"/>
                    <a:pt x="320" y="5129"/>
                    <a:pt x="57" y="3374"/>
                  </a:cubicBezTo>
                  <a:cubicBezTo>
                    <a:pt x="-178" y="1802"/>
                    <a:pt x="280" y="36"/>
                    <a:pt x="2097" y="2"/>
                  </a:cubicBezTo>
                  <a:cubicBezTo>
                    <a:pt x="4137" y="-44"/>
                    <a:pt x="6509" y="636"/>
                    <a:pt x="6880" y="2963"/>
                  </a:cubicBezTo>
                  <a:cubicBezTo>
                    <a:pt x="6989" y="3677"/>
                    <a:pt x="4669" y="4780"/>
                    <a:pt x="4040" y="5266"/>
                  </a:cubicBezTo>
                  <a:close/>
                </a:path>
              </a:pathLst>
            </a:custGeom>
            <a:grpFill/>
            <a:ln w="5715" cap="flat">
              <a:noFill/>
              <a:prstDash val="solid"/>
              <a:miter/>
            </a:ln>
          </p:spPr>
          <p:txBody>
            <a:bodyPr rtlCol="0" anchor="ctr"/>
            <a:lstStyle/>
            <a:p>
              <a:endParaRPr lang="zh-CN" altLang="en-US"/>
            </a:p>
          </p:txBody>
        </p:sp>
        <p:sp>
          <p:nvSpPr>
            <p:cNvPr id="3677" name="任意多边形: 形状 3676">
              <a:extLst>
                <a:ext uri="{FF2B5EF4-FFF2-40B4-BE49-F238E27FC236}">
                  <a16:creationId xmlns:a16="http://schemas.microsoft.com/office/drawing/2014/main" id="{9681DBCA-A162-CA5C-D9E6-17154296FF18}"/>
                </a:ext>
              </a:extLst>
            </p:cNvPr>
            <p:cNvSpPr/>
            <p:nvPr/>
          </p:nvSpPr>
          <p:spPr>
            <a:xfrm>
              <a:off x="7459478" y="1003411"/>
              <a:ext cx="4239" cy="6643"/>
            </a:xfrm>
            <a:custGeom>
              <a:avLst/>
              <a:gdLst>
                <a:gd name="connsiteX0" fmla="*/ 1252 w 4239"/>
                <a:gd name="connsiteY0" fmla="*/ 0 h 6643"/>
                <a:gd name="connsiteX1" fmla="*/ 3926 w 4239"/>
                <a:gd name="connsiteY1" fmla="*/ 4121 h 6643"/>
                <a:gd name="connsiteX2" fmla="*/ 2818 w 4239"/>
                <a:gd name="connsiteY2" fmla="*/ 6641 h 6643"/>
                <a:gd name="connsiteX3" fmla="*/ 0 w 4239"/>
                <a:gd name="connsiteY3" fmla="*/ 3372 h 6643"/>
                <a:gd name="connsiteX4" fmla="*/ 1252 w 4239"/>
                <a:gd name="connsiteY4" fmla="*/ 0 h 6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 h="6643">
                  <a:moveTo>
                    <a:pt x="1252" y="0"/>
                  </a:moveTo>
                  <a:cubicBezTo>
                    <a:pt x="2263" y="1543"/>
                    <a:pt x="3183" y="2783"/>
                    <a:pt x="3926" y="4121"/>
                  </a:cubicBezTo>
                  <a:cubicBezTo>
                    <a:pt x="4606" y="5349"/>
                    <a:pt x="4155" y="6589"/>
                    <a:pt x="2818" y="6641"/>
                  </a:cubicBezTo>
                  <a:cubicBezTo>
                    <a:pt x="829" y="6715"/>
                    <a:pt x="-6" y="5121"/>
                    <a:pt x="0" y="3372"/>
                  </a:cubicBezTo>
                  <a:cubicBezTo>
                    <a:pt x="0" y="2412"/>
                    <a:pt x="686" y="1452"/>
                    <a:pt x="1252" y="0"/>
                  </a:cubicBezTo>
                  <a:close/>
                </a:path>
              </a:pathLst>
            </a:custGeom>
            <a:grpFill/>
            <a:ln w="5715" cap="flat">
              <a:noFill/>
              <a:prstDash val="solid"/>
              <a:miter/>
            </a:ln>
          </p:spPr>
          <p:txBody>
            <a:bodyPr rtlCol="0" anchor="ctr"/>
            <a:lstStyle/>
            <a:p>
              <a:endParaRPr lang="zh-CN" altLang="en-US"/>
            </a:p>
          </p:txBody>
        </p:sp>
        <p:sp>
          <p:nvSpPr>
            <p:cNvPr id="3678" name="任意多边形: 形状 3677">
              <a:extLst>
                <a:ext uri="{FF2B5EF4-FFF2-40B4-BE49-F238E27FC236}">
                  <a16:creationId xmlns:a16="http://schemas.microsoft.com/office/drawing/2014/main" id="{F9351309-6909-5175-62ED-EDF6B017EA83}"/>
                </a:ext>
              </a:extLst>
            </p:cNvPr>
            <p:cNvSpPr/>
            <p:nvPr/>
          </p:nvSpPr>
          <p:spPr>
            <a:xfrm>
              <a:off x="7435177" y="932333"/>
              <a:ext cx="4202" cy="5185"/>
            </a:xfrm>
            <a:custGeom>
              <a:avLst/>
              <a:gdLst>
                <a:gd name="connsiteX0" fmla="*/ 4202 w 4202"/>
                <a:gd name="connsiteY0" fmla="*/ 0 h 5185"/>
                <a:gd name="connsiteX1" fmla="*/ 1813 w 4202"/>
                <a:gd name="connsiteY1" fmla="*/ 5166 h 5185"/>
                <a:gd name="connsiteX2" fmla="*/ 2 w 4202"/>
                <a:gd name="connsiteY2" fmla="*/ 4000 h 5185"/>
                <a:gd name="connsiteX3" fmla="*/ 4202 w 4202"/>
                <a:gd name="connsiteY3" fmla="*/ 0 h 5185"/>
                <a:gd name="connsiteX4" fmla="*/ 4202 w 4202"/>
                <a:gd name="connsiteY4" fmla="*/ 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2" h="5185">
                  <a:moveTo>
                    <a:pt x="4202" y="0"/>
                  </a:moveTo>
                  <a:cubicBezTo>
                    <a:pt x="3996" y="2012"/>
                    <a:pt x="4048" y="4206"/>
                    <a:pt x="1813" y="5166"/>
                  </a:cubicBezTo>
                  <a:cubicBezTo>
                    <a:pt x="1419" y="5338"/>
                    <a:pt x="-56" y="4292"/>
                    <a:pt x="2" y="4000"/>
                  </a:cubicBezTo>
                  <a:cubicBezTo>
                    <a:pt x="436" y="1743"/>
                    <a:pt x="2293" y="812"/>
                    <a:pt x="4202" y="0"/>
                  </a:cubicBezTo>
                  <a:lnTo>
                    <a:pt x="4202" y="0"/>
                  </a:lnTo>
                  <a:close/>
                </a:path>
              </a:pathLst>
            </a:custGeom>
            <a:grpFill/>
            <a:ln w="5715" cap="flat">
              <a:noFill/>
              <a:prstDash val="solid"/>
              <a:miter/>
            </a:ln>
          </p:spPr>
          <p:txBody>
            <a:bodyPr rtlCol="0" anchor="ctr"/>
            <a:lstStyle/>
            <a:p>
              <a:endParaRPr lang="zh-CN" altLang="en-US"/>
            </a:p>
          </p:txBody>
        </p:sp>
        <p:sp>
          <p:nvSpPr>
            <p:cNvPr id="3679" name="任意多边形: 形状 3678">
              <a:extLst>
                <a:ext uri="{FF2B5EF4-FFF2-40B4-BE49-F238E27FC236}">
                  <a16:creationId xmlns:a16="http://schemas.microsoft.com/office/drawing/2014/main" id="{AA034B18-2A99-9A03-5B07-B2CA9B7E79D9}"/>
                </a:ext>
              </a:extLst>
            </p:cNvPr>
            <p:cNvSpPr/>
            <p:nvPr/>
          </p:nvSpPr>
          <p:spPr>
            <a:xfrm>
              <a:off x="7497215" y="967155"/>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680" name="任意多边形: 形状 3679">
              <a:extLst>
                <a:ext uri="{FF2B5EF4-FFF2-40B4-BE49-F238E27FC236}">
                  <a16:creationId xmlns:a16="http://schemas.microsoft.com/office/drawing/2014/main" id="{7E3217FB-3470-956D-A894-D39FB4A5901A}"/>
                </a:ext>
              </a:extLst>
            </p:cNvPr>
            <p:cNvSpPr/>
            <p:nvPr/>
          </p:nvSpPr>
          <p:spPr>
            <a:xfrm>
              <a:off x="7488711" y="967155"/>
              <a:ext cx="1354" cy="1360"/>
            </a:xfrm>
            <a:custGeom>
              <a:avLst/>
              <a:gdLst>
                <a:gd name="connsiteX0" fmla="*/ 0 w 1354"/>
                <a:gd name="connsiteY0" fmla="*/ 1360 h 1360"/>
                <a:gd name="connsiteX1" fmla="*/ 749 w 1354"/>
                <a:gd name="connsiteY1" fmla="*/ 0 h 1360"/>
                <a:gd name="connsiteX2" fmla="*/ 1355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5" y="611"/>
                  </a:lnTo>
                  <a:close/>
                </a:path>
              </a:pathLst>
            </a:custGeom>
            <a:grpFill/>
            <a:ln w="5715" cap="flat">
              <a:noFill/>
              <a:prstDash val="solid"/>
              <a:miter/>
            </a:ln>
          </p:spPr>
          <p:txBody>
            <a:bodyPr rtlCol="0" anchor="ctr"/>
            <a:lstStyle/>
            <a:p>
              <a:endParaRPr lang="zh-CN" altLang="en-US"/>
            </a:p>
          </p:txBody>
        </p:sp>
        <p:sp>
          <p:nvSpPr>
            <p:cNvPr id="3681" name="任意多边形: 形状 3680">
              <a:extLst>
                <a:ext uri="{FF2B5EF4-FFF2-40B4-BE49-F238E27FC236}">
                  <a16:creationId xmlns:a16="http://schemas.microsoft.com/office/drawing/2014/main" id="{775B7C59-8162-B755-A44A-FBF73CA63008}"/>
                </a:ext>
              </a:extLst>
            </p:cNvPr>
            <p:cNvSpPr/>
            <p:nvPr/>
          </p:nvSpPr>
          <p:spPr>
            <a:xfrm>
              <a:off x="7439379" y="967223"/>
              <a:ext cx="1396" cy="1298"/>
            </a:xfrm>
            <a:custGeom>
              <a:avLst/>
              <a:gdLst>
                <a:gd name="connsiteX0" fmla="*/ 0 w 1396"/>
                <a:gd name="connsiteY0" fmla="*/ 1298 h 1298"/>
                <a:gd name="connsiteX1" fmla="*/ 731 w 1396"/>
                <a:gd name="connsiteY1" fmla="*/ 1 h 1298"/>
                <a:gd name="connsiteX2" fmla="*/ 0 w 1396"/>
                <a:gd name="connsiteY2" fmla="*/ 1298 h 1298"/>
                <a:gd name="connsiteX3" fmla="*/ 0 w 1396"/>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6" h="1298">
                  <a:moveTo>
                    <a:pt x="0" y="1298"/>
                  </a:moveTo>
                  <a:cubicBezTo>
                    <a:pt x="251" y="847"/>
                    <a:pt x="588" y="-28"/>
                    <a:pt x="731" y="1"/>
                  </a:cubicBezTo>
                  <a:cubicBezTo>
                    <a:pt x="1823" y="235"/>
                    <a:pt x="1566" y="744"/>
                    <a:pt x="0" y="1298"/>
                  </a:cubicBezTo>
                  <a:lnTo>
                    <a:pt x="0" y="1298"/>
                  </a:lnTo>
                  <a:close/>
                </a:path>
              </a:pathLst>
            </a:custGeom>
            <a:grpFill/>
            <a:ln w="5715" cap="flat">
              <a:noFill/>
              <a:prstDash val="solid"/>
              <a:miter/>
            </a:ln>
          </p:spPr>
          <p:txBody>
            <a:bodyPr rtlCol="0" anchor="ctr"/>
            <a:lstStyle/>
            <a:p>
              <a:endParaRPr lang="zh-CN" altLang="en-US"/>
            </a:p>
          </p:txBody>
        </p:sp>
        <p:sp>
          <p:nvSpPr>
            <p:cNvPr id="3682" name="任意多边形: 形状 3681">
              <a:extLst>
                <a:ext uri="{FF2B5EF4-FFF2-40B4-BE49-F238E27FC236}">
                  <a16:creationId xmlns:a16="http://schemas.microsoft.com/office/drawing/2014/main" id="{8C98AF54-F557-77EC-8B01-01BE265C0B29}"/>
                </a:ext>
              </a:extLst>
            </p:cNvPr>
            <p:cNvSpPr/>
            <p:nvPr/>
          </p:nvSpPr>
          <p:spPr>
            <a:xfrm>
              <a:off x="7477486" y="960577"/>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3683" name="任意多边形: 形状 3682">
              <a:extLst>
                <a:ext uri="{FF2B5EF4-FFF2-40B4-BE49-F238E27FC236}">
                  <a16:creationId xmlns:a16="http://schemas.microsoft.com/office/drawing/2014/main" id="{DC278F6D-CE5B-7F8D-09E1-2AD449C502CD}"/>
                </a:ext>
              </a:extLst>
            </p:cNvPr>
            <p:cNvSpPr/>
            <p:nvPr/>
          </p:nvSpPr>
          <p:spPr>
            <a:xfrm>
              <a:off x="8796037" y="1259706"/>
              <a:ext cx="11039" cy="15024"/>
            </a:xfrm>
            <a:custGeom>
              <a:avLst/>
              <a:gdLst>
                <a:gd name="connsiteX0" fmla="*/ 3786 w 11039"/>
                <a:gd name="connsiteY0" fmla="*/ 15025 h 15024"/>
                <a:gd name="connsiteX1" fmla="*/ 1517 w 11039"/>
                <a:gd name="connsiteY1" fmla="*/ 9367 h 15024"/>
                <a:gd name="connsiteX2" fmla="*/ 2037 w 11039"/>
                <a:gd name="connsiteY2" fmla="*/ 571 h 15024"/>
                <a:gd name="connsiteX3" fmla="*/ 9341 w 11039"/>
                <a:gd name="connsiteY3" fmla="*/ 2886 h 15024"/>
                <a:gd name="connsiteX4" fmla="*/ 8204 w 11039"/>
                <a:gd name="connsiteY4" fmla="*/ 11213 h 15024"/>
                <a:gd name="connsiteX5" fmla="*/ 3786 w 11039"/>
                <a:gd name="connsiteY5" fmla="*/ 15025 h 15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39" h="15024">
                  <a:moveTo>
                    <a:pt x="3786" y="15025"/>
                  </a:moveTo>
                  <a:cubicBezTo>
                    <a:pt x="2677" y="12339"/>
                    <a:pt x="1780" y="10904"/>
                    <a:pt x="1517" y="9367"/>
                  </a:cubicBezTo>
                  <a:cubicBezTo>
                    <a:pt x="1014" y="6401"/>
                    <a:pt x="-1917" y="2897"/>
                    <a:pt x="2037" y="571"/>
                  </a:cubicBezTo>
                  <a:cubicBezTo>
                    <a:pt x="4729" y="-1017"/>
                    <a:pt x="7564" y="1017"/>
                    <a:pt x="9341" y="2886"/>
                  </a:cubicBezTo>
                  <a:cubicBezTo>
                    <a:pt x="12045" y="5732"/>
                    <a:pt x="11415" y="8790"/>
                    <a:pt x="8204" y="11213"/>
                  </a:cubicBezTo>
                  <a:cubicBezTo>
                    <a:pt x="6901" y="12196"/>
                    <a:pt x="5723" y="13339"/>
                    <a:pt x="3786" y="15025"/>
                  </a:cubicBezTo>
                  <a:close/>
                </a:path>
              </a:pathLst>
            </a:custGeom>
            <a:grpFill/>
            <a:ln w="5715" cap="flat">
              <a:noFill/>
              <a:prstDash val="solid"/>
              <a:miter/>
            </a:ln>
          </p:spPr>
          <p:txBody>
            <a:bodyPr rtlCol="0" anchor="ctr"/>
            <a:lstStyle/>
            <a:p>
              <a:endParaRPr lang="zh-CN" altLang="en-US"/>
            </a:p>
          </p:txBody>
        </p:sp>
        <p:sp>
          <p:nvSpPr>
            <p:cNvPr id="3684" name="任意多边形: 形状 3683">
              <a:extLst>
                <a:ext uri="{FF2B5EF4-FFF2-40B4-BE49-F238E27FC236}">
                  <a16:creationId xmlns:a16="http://schemas.microsoft.com/office/drawing/2014/main" id="{2F7FDCBA-E327-1781-5B18-9ACA1DD2C343}"/>
                </a:ext>
              </a:extLst>
            </p:cNvPr>
            <p:cNvSpPr/>
            <p:nvPr/>
          </p:nvSpPr>
          <p:spPr>
            <a:xfrm>
              <a:off x="8787725" y="1283931"/>
              <a:ext cx="13127" cy="13527"/>
            </a:xfrm>
            <a:custGeom>
              <a:avLst/>
              <a:gdLst>
                <a:gd name="connsiteX0" fmla="*/ 13121 w 13127"/>
                <a:gd name="connsiteY0" fmla="*/ 13528 h 13527"/>
                <a:gd name="connsiteX1" fmla="*/ 6543 w 13127"/>
                <a:gd name="connsiteY1" fmla="*/ 6944 h 13527"/>
                <a:gd name="connsiteX2" fmla="*/ 3257 w 13127"/>
                <a:gd name="connsiteY2" fmla="*/ 3652 h 13527"/>
                <a:gd name="connsiteX3" fmla="*/ 0 w 13127"/>
                <a:gd name="connsiteY3" fmla="*/ 372 h 13527"/>
                <a:gd name="connsiteX4" fmla="*/ 13127 w 13127"/>
                <a:gd name="connsiteY4" fmla="*/ 10230 h 13527"/>
                <a:gd name="connsiteX5" fmla="*/ 13121 w 13127"/>
                <a:gd name="connsiteY5" fmla="*/ 13528 h 13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27" h="13527">
                  <a:moveTo>
                    <a:pt x="13121" y="13528"/>
                  </a:moveTo>
                  <a:cubicBezTo>
                    <a:pt x="8863" y="13396"/>
                    <a:pt x="6658" y="11213"/>
                    <a:pt x="6543" y="6944"/>
                  </a:cubicBezTo>
                  <a:cubicBezTo>
                    <a:pt x="5469" y="5830"/>
                    <a:pt x="4372" y="4732"/>
                    <a:pt x="3257" y="3652"/>
                  </a:cubicBezTo>
                  <a:cubicBezTo>
                    <a:pt x="2172" y="2561"/>
                    <a:pt x="1086" y="1463"/>
                    <a:pt x="0" y="372"/>
                  </a:cubicBezTo>
                  <a:cubicBezTo>
                    <a:pt x="8510" y="-1846"/>
                    <a:pt x="9144" y="6418"/>
                    <a:pt x="13127" y="10230"/>
                  </a:cubicBezTo>
                  <a:cubicBezTo>
                    <a:pt x="13121" y="11333"/>
                    <a:pt x="13121" y="12431"/>
                    <a:pt x="13121" y="13528"/>
                  </a:cubicBezTo>
                  <a:close/>
                </a:path>
              </a:pathLst>
            </a:custGeom>
            <a:grpFill/>
            <a:ln w="5715" cap="flat">
              <a:noFill/>
              <a:prstDash val="solid"/>
              <a:miter/>
            </a:ln>
          </p:spPr>
          <p:txBody>
            <a:bodyPr rtlCol="0" anchor="ctr"/>
            <a:lstStyle/>
            <a:p>
              <a:endParaRPr lang="zh-CN" altLang="en-US"/>
            </a:p>
          </p:txBody>
        </p:sp>
        <p:sp>
          <p:nvSpPr>
            <p:cNvPr id="3685" name="任意多边形: 形状 3684">
              <a:extLst>
                <a:ext uri="{FF2B5EF4-FFF2-40B4-BE49-F238E27FC236}">
                  <a16:creationId xmlns:a16="http://schemas.microsoft.com/office/drawing/2014/main" id="{21D9B787-5592-C4B4-5A3C-15F8888BE69B}"/>
                </a:ext>
              </a:extLst>
            </p:cNvPr>
            <p:cNvSpPr/>
            <p:nvPr/>
          </p:nvSpPr>
          <p:spPr>
            <a:xfrm>
              <a:off x="8705486" y="1108838"/>
              <a:ext cx="8765" cy="5870"/>
            </a:xfrm>
            <a:custGeom>
              <a:avLst/>
              <a:gdLst>
                <a:gd name="connsiteX0" fmla="*/ 8692 w 8765"/>
                <a:gd name="connsiteY0" fmla="*/ 2861 h 5870"/>
                <a:gd name="connsiteX1" fmla="*/ 4086 w 8765"/>
                <a:gd name="connsiteY1" fmla="*/ 5564 h 5870"/>
                <a:gd name="connsiteX2" fmla="*/ 0 w 8765"/>
                <a:gd name="connsiteY2" fmla="*/ 1123 h 5870"/>
                <a:gd name="connsiteX3" fmla="*/ 6201 w 8765"/>
                <a:gd name="connsiteY3" fmla="*/ 43 h 5870"/>
                <a:gd name="connsiteX4" fmla="*/ 8692 w 8765"/>
                <a:gd name="connsiteY4" fmla="*/ 2861 h 58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5" h="5870">
                  <a:moveTo>
                    <a:pt x="8692" y="2861"/>
                  </a:moveTo>
                  <a:cubicBezTo>
                    <a:pt x="7812" y="4632"/>
                    <a:pt x="6378" y="6650"/>
                    <a:pt x="4086" y="5564"/>
                  </a:cubicBezTo>
                  <a:cubicBezTo>
                    <a:pt x="2400" y="4770"/>
                    <a:pt x="1337" y="2649"/>
                    <a:pt x="0" y="1123"/>
                  </a:cubicBezTo>
                  <a:cubicBezTo>
                    <a:pt x="2063" y="758"/>
                    <a:pt x="4126" y="323"/>
                    <a:pt x="6201" y="43"/>
                  </a:cubicBezTo>
                  <a:cubicBezTo>
                    <a:pt x="8104" y="-214"/>
                    <a:pt x="9047" y="666"/>
                    <a:pt x="8692" y="2861"/>
                  </a:cubicBezTo>
                  <a:close/>
                </a:path>
              </a:pathLst>
            </a:custGeom>
            <a:grpFill/>
            <a:ln w="5715" cap="flat">
              <a:noFill/>
              <a:prstDash val="solid"/>
              <a:miter/>
            </a:ln>
          </p:spPr>
          <p:txBody>
            <a:bodyPr rtlCol="0" anchor="ctr"/>
            <a:lstStyle/>
            <a:p>
              <a:endParaRPr lang="zh-CN" altLang="en-US"/>
            </a:p>
          </p:txBody>
        </p:sp>
        <p:sp>
          <p:nvSpPr>
            <p:cNvPr id="3686" name="任意多边形: 形状 3685">
              <a:extLst>
                <a:ext uri="{FF2B5EF4-FFF2-40B4-BE49-F238E27FC236}">
                  <a16:creationId xmlns:a16="http://schemas.microsoft.com/office/drawing/2014/main" id="{8EC44FDA-381F-5309-4E53-A6AC7F2AA113}"/>
                </a:ext>
              </a:extLst>
            </p:cNvPr>
            <p:cNvSpPr/>
            <p:nvPr/>
          </p:nvSpPr>
          <p:spPr>
            <a:xfrm>
              <a:off x="8749308" y="1114585"/>
              <a:ext cx="5669" cy="5263"/>
            </a:xfrm>
            <a:custGeom>
              <a:avLst/>
              <a:gdLst>
                <a:gd name="connsiteX0" fmla="*/ 0 w 5669"/>
                <a:gd name="connsiteY0" fmla="*/ 2029 h 5263"/>
                <a:gd name="connsiteX1" fmla="*/ 3144 w 5669"/>
                <a:gd name="connsiteY1" fmla="*/ 0 h 5263"/>
                <a:gd name="connsiteX2" fmla="*/ 5326 w 5669"/>
                <a:gd name="connsiteY2" fmla="*/ 3726 h 5263"/>
                <a:gd name="connsiteX3" fmla="*/ 4086 w 5669"/>
                <a:gd name="connsiteY3" fmla="*/ 4629 h 5263"/>
                <a:gd name="connsiteX4" fmla="*/ 0 w 5669"/>
                <a:gd name="connsiteY4" fmla="*/ 2029 h 5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69" h="5263">
                  <a:moveTo>
                    <a:pt x="0" y="2029"/>
                  </a:moveTo>
                  <a:cubicBezTo>
                    <a:pt x="1846" y="840"/>
                    <a:pt x="2492" y="417"/>
                    <a:pt x="3144" y="0"/>
                  </a:cubicBezTo>
                  <a:cubicBezTo>
                    <a:pt x="3880" y="1234"/>
                    <a:pt x="4749" y="2417"/>
                    <a:pt x="5326" y="3726"/>
                  </a:cubicBezTo>
                  <a:cubicBezTo>
                    <a:pt x="6069" y="5412"/>
                    <a:pt x="5584" y="5709"/>
                    <a:pt x="4086" y="4629"/>
                  </a:cubicBezTo>
                  <a:cubicBezTo>
                    <a:pt x="2863" y="3749"/>
                    <a:pt x="1543" y="3000"/>
                    <a:pt x="0" y="2029"/>
                  </a:cubicBezTo>
                  <a:close/>
                </a:path>
              </a:pathLst>
            </a:custGeom>
            <a:grpFill/>
            <a:ln w="5715" cap="flat">
              <a:noFill/>
              <a:prstDash val="solid"/>
              <a:miter/>
            </a:ln>
          </p:spPr>
          <p:txBody>
            <a:bodyPr rtlCol="0" anchor="ctr"/>
            <a:lstStyle/>
            <a:p>
              <a:endParaRPr lang="zh-CN" altLang="en-US"/>
            </a:p>
          </p:txBody>
        </p:sp>
        <p:sp>
          <p:nvSpPr>
            <p:cNvPr id="3687" name="任意多边形: 形状 3686">
              <a:extLst>
                <a:ext uri="{FF2B5EF4-FFF2-40B4-BE49-F238E27FC236}">
                  <a16:creationId xmlns:a16="http://schemas.microsoft.com/office/drawing/2014/main" id="{ACEF2DD7-EBB7-3788-B1C8-AA9350EA4086}"/>
                </a:ext>
              </a:extLst>
            </p:cNvPr>
            <p:cNvSpPr/>
            <p:nvPr/>
          </p:nvSpPr>
          <p:spPr>
            <a:xfrm>
              <a:off x="8702330" y="1118654"/>
              <a:ext cx="4479" cy="4780"/>
            </a:xfrm>
            <a:custGeom>
              <a:avLst/>
              <a:gdLst>
                <a:gd name="connsiteX0" fmla="*/ 1378 w 4479"/>
                <a:gd name="connsiteY0" fmla="*/ 0 h 4780"/>
                <a:gd name="connsiteX1" fmla="*/ 4064 w 4479"/>
                <a:gd name="connsiteY1" fmla="*/ 1394 h 4780"/>
                <a:gd name="connsiteX2" fmla="*/ 3081 w 4479"/>
                <a:gd name="connsiteY2" fmla="*/ 3886 h 4780"/>
                <a:gd name="connsiteX3" fmla="*/ 30 w 4479"/>
                <a:gd name="connsiteY3" fmla="*/ 2840 h 4780"/>
                <a:gd name="connsiteX4" fmla="*/ 1378 w 4479"/>
                <a:gd name="connsiteY4" fmla="*/ 0 h 4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79" h="4780">
                  <a:moveTo>
                    <a:pt x="1378" y="0"/>
                  </a:moveTo>
                  <a:cubicBezTo>
                    <a:pt x="2298" y="446"/>
                    <a:pt x="3482" y="674"/>
                    <a:pt x="4064" y="1394"/>
                  </a:cubicBezTo>
                  <a:cubicBezTo>
                    <a:pt x="4916" y="2440"/>
                    <a:pt x="4396" y="3840"/>
                    <a:pt x="3081" y="3886"/>
                  </a:cubicBezTo>
                  <a:cubicBezTo>
                    <a:pt x="2139" y="3920"/>
                    <a:pt x="-296" y="6452"/>
                    <a:pt x="30" y="2840"/>
                  </a:cubicBezTo>
                  <a:cubicBezTo>
                    <a:pt x="121" y="1863"/>
                    <a:pt x="909" y="943"/>
                    <a:pt x="1378" y="0"/>
                  </a:cubicBezTo>
                  <a:close/>
                </a:path>
              </a:pathLst>
            </a:custGeom>
            <a:grpFill/>
            <a:ln w="5715" cap="flat">
              <a:noFill/>
              <a:prstDash val="solid"/>
              <a:miter/>
            </a:ln>
          </p:spPr>
          <p:txBody>
            <a:bodyPr rtlCol="0" anchor="ctr"/>
            <a:lstStyle/>
            <a:p>
              <a:endParaRPr lang="zh-CN" altLang="en-US"/>
            </a:p>
          </p:txBody>
        </p:sp>
        <p:sp>
          <p:nvSpPr>
            <p:cNvPr id="3688" name="任意多边形: 形状 3687">
              <a:extLst>
                <a:ext uri="{FF2B5EF4-FFF2-40B4-BE49-F238E27FC236}">
                  <a16:creationId xmlns:a16="http://schemas.microsoft.com/office/drawing/2014/main" id="{01707EF1-54EB-8958-E37F-4F923D091A19}"/>
                </a:ext>
              </a:extLst>
            </p:cNvPr>
            <p:cNvSpPr/>
            <p:nvPr/>
          </p:nvSpPr>
          <p:spPr>
            <a:xfrm>
              <a:off x="8800807" y="1274433"/>
              <a:ext cx="2976" cy="7149"/>
            </a:xfrm>
            <a:custGeom>
              <a:avLst/>
              <a:gdLst>
                <a:gd name="connsiteX0" fmla="*/ 2976 w 2976"/>
                <a:gd name="connsiteY0" fmla="*/ 4909 h 7149"/>
                <a:gd name="connsiteX1" fmla="*/ 1359 w 2976"/>
                <a:gd name="connsiteY1" fmla="*/ 7149 h 7149"/>
                <a:gd name="connsiteX2" fmla="*/ 108 w 2976"/>
                <a:gd name="connsiteY2" fmla="*/ 3029 h 7149"/>
                <a:gd name="connsiteX3" fmla="*/ 38 w 2976"/>
                <a:gd name="connsiteY3" fmla="*/ 0 h 7149"/>
                <a:gd name="connsiteX4" fmla="*/ 2976 w 2976"/>
                <a:gd name="connsiteY4" fmla="*/ 4909 h 71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6" h="7149">
                  <a:moveTo>
                    <a:pt x="2976" y="4909"/>
                  </a:moveTo>
                  <a:cubicBezTo>
                    <a:pt x="2445" y="5658"/>
                    <a:pt x="1902" y="6401"/>
                    <a:pt x="1359" y="7149"/>
                  </a:cubicBezTo>
                  <a:cubicBezTo>
                    <a:pt x="930" y="5778"/>
                    <a:pt x="393" y="4429"/>
                    <a:pt x="108" y="3029"/>
                  </a:cubicBezTo>
                  <a:cubicBezTo>
                    <a:pt x="-93" y="2057"/>
                    <a:pt x="50" y="1012"/>
                    <a:pt x="38" y="0"/>
                  </a:cubicBezTo>
                  <a:cubicBezTo>
                    <a:pt x="1879" y="1114"/>
                    <a:pt x="2971" y="2686"/>
                    <a:pt x="2976" y="4909"/>
                  </a:cubicBezTo>
                  <a:close/>
                </a:path>
              </a:pathLst>
            </a:custGeom>
            <a:grpFill/>
            <a:ln w="5715" cap="flat">
              <a:noFill/>
              <a:prstDash val="solid"/>
              <a:miter/>
            </a:ln>
          </p:spPr>
          <p:txBody>
            <a:bodyPr rtlCol="0" anchor="ctr"/>
            <a:lstStyle/>
            <a:p>
              <a:endParaRPr lang="zh-CN" altLang="en-US"/>
            </a:p>
          </p:txBody>
        </p:sp>
        <p:sp>
          <p:nvSpPr>
            <p:cNvPr id="3689" name="任意多边形: 形状 3688">
              <a:extLst>
                <a:ext uri="{FF2B5EF4-FFF2-40B4-BE49-F238E27FC236}">
                  <a16:creationId xmlns:a16="http://schemas.microsoft.com/office/drawing/2014/main" id="{68CB806B-02D5-84BE-0BC2-974008EF2B40}"/>
                </a:ext>
              </a:extLst>
            </p:cNvPr>
            <p:cNvSpPr/>
            <p:nvPr/>
          </p:nvSpPr>
          <p:spPr>
            <a:xfrm>
              <a:off x="8786461" y="1163480"/>
              <a:ext cx="2429" cy="1579"/>
            </a:xfrm>
            <a:custGeom>
              <a:avLst/>
              <a:gdLst>
                <a:gd name="connsiteX0" fmla="*/ 1126 w 2429"/>
                <a:gd name="connsiteY0" fmla="*/ 1580 h 1579"/>
                <a:gd name="connsiteX1" fmla="*/ 0 w 2429"/>
                <a:gd name="connsiteY1" fmla="*/ 648 h 1579"/>
                <a:gd name="connsiteX2" fmla="*/ 1292 w 2429"/>
                <a:gd name="connsiteY2" fmla="*/ 2 h 1579"/>
                <a:gd name="connsiteX3" fmla="*/ 2429 w 2429"/>
                <a:gd name="connsiteY3" fmla="*/ 871 h 1579"/>
                <a:gd name="connsiteX4" fmla="*/ 1126 w 2429"/>
                <a:gd name="connsiteY4" fmla="*/ 1580 h 1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9" h="1579">
                  <a:moveTo>
                    <a:pt x="1126" y="1580"/>
                  </a:moveTo>
                  <a:cubicBezTo>
                    <a:pt x="749" y="1271"/>
                    <a:pt x="377" y="963"/>
                    <a:pt x="0" y="648"/>
                  </a:cubicBezTo>
                  <a:cubicBezTo>
                    <a:pt x="435" y="414"/>
                    <a:pt x="880" y="-38"/>
                    <a:pt x="1292" y="2"/>
                  </a:cubicBezTo>
                  <a:cubicBezTo>
                    <a:pt x="1692" y="37"/>
                    <a:pt x="2052" y="563"/>
                    <a:pt x="2429" y="871"/>
                  </a:cubicBezTo>
                  <a:cubicBezTo>
                    <a:pt x="1995" y="1105"/>
                    <a:pt x="1561" y="1346"/>
                    <a:pt x="1126" y="1580"/>
                  </a:cubicBezTo>
                  <a:close/>
                </a:path>
              </a:pathLst>
            </a:custGeom>
            <a:grpFill/>
            <a:ln w="5715" cap="flat">
              <a:noFill/>
              <a:prstDash val="solid"/>
              <a:miter/>
            </a:ln>
          </p:spPr>
          <p:txBody>
            <a:bodyPr rtlCol="0" anchor="ctr"/>
            <a:lstStyle/>
            <a:p>
              <a:endParaRPr lang="zh-CN" altLang="en-US"/>
            </a:p>
          </p:txBody>
        </p:sp>
        <p:sp>
          <p:nvSpPr>
            <p:cNvPr id="3690" name="任意多边形: 形状 3689">
              <a:extLst>
                <a:ext uri="{FF2B5EF4-FFF2-40B4-BE49-F238E27FC236}">
                  <a16:creationId xmlns:a16="http://schemas.microsoft.com/office/drawing/2014/main" id="{5FC610E5-6F2E-399A-275F-6FDDAD16410A}"/>
                </a:ext>
              </a:extLst>
            </p:cNvPr>
            <p:cNvSpPr/>
            <p:nvPr/>
          </p:nvSpPr>
          <p:spPr>
            <a:xfrm>
              <a:off x="8755696" y="1158099"/>
              <a:ext cx="1584" cy="2434"/>
            </a:xfrm>
            <a:custGeom>
              <a:avLst/>
              <a:gdLst>
                <a:gd name="connsiteX0" fmla="*/ 1585 w 1584"/>
                <a:gd name="connsiteY0" fmla="*/ 1303 h 2434"/>
                <a:gd name="connsiteX1" fmla="*/ 653 w 1584"/>
                <a:gd name="connsiteY1" fmla="*/ 2435 h 2434"/>
                <a:gd name="connsiteX2" fmla="*/ 2 w 1584"/>
                <a:gd name="connsiteY2" fmla="*/ 1137 h 2434"/>
                <a:gd name="connsiteX3" fmla="*/ 870 w 1584"/>
                <a:gd name="connsiteY3" fmla="*/ 0 h 2434"/>
                <a:gd name="connsiteX4" fmla="*/ 1585 w 1584"/>
                <a:gd name="connsiteY4" fmla="*/ 1303 h 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4" h="2434">
                  <a:moveTo>
                    <a:pt x="1585" y="1303"/>
                  </a:moveTo>
                  <a:cubicBezTo>
                    <a:pt x="1276" y="1680"/>
                    <a:pt x="962" y="2057"/>
                    <a:pt x="653" y="2435"/>
                  </a:cubicBezTo>
                  <a:cubicBezTo>
                    <a:pt x="419" y="2000"/>
                    <a:pt x="-32" y="1549"/>
                    <a:pt x="2" y="1137"/>
                  </a:cubicBezTo>
                  <a:cubicBezTo>
                    <a:pt x="36" y="737"/>
                    <a:pt x="562" y="377"/>
                    <a:pt x="870" y="0"/>
                  </a:cubicBezTo>
                  <a:cubicBezTo>
                    <a:pt x="1110" y="434"/>
                    <a:pt x="1345" y="869"/>
                    <a:pt x="1585" y="1303"/>
                  </a:cubicBezTo>
                  <a:close/>
                </a:path>
              </a:pathLst>
            </a:custGeom>
            <a:grpFill/>
            <a:ln w="5715" cap="flat">
              <a:noFill/>
              <a:prstDash val="solid"/>
              <a:miter/>
            </a:ln>
          </p:spPr>
          <p:txBody>
            <a:bodyPr rtlCol="0" anchor="ctr"/>
            <a:lstStyle/>
            <a:p>
              <a:endParaRPr lang="zh-CN" altLang="en-US"/>
            </a:p>
          </p:txBody>
        </p:sp>
        <p:sp>
          <p:nvSpPr>
            <p:cNvPr id="3691" name="任意多边形: 形状 3690">
              <a:extLst>
                <a:ext uri="{FF2B5EF4-FFF2-40B4-BE49-F238E27FC236}">
                  <a16:creationId xmlns:a16="http://schemas.microsoft.com/office/drawing/2014/main" id="{DBC9BCCD-A5C7-61A5-CF87-448C7B64C2CD}"/>
                </a:ext>
              </a:extLst>
            </p:cNvPr>
            <p:cNvSpPr/>
            <p:nvPr/>
          </p:nvSpPr>
          <p:spPr>
            <a:xfrm>
              <a:off x="8717625" y="1126415"/>
              <a:ext cx="4296" cy="2383"/>
            </a:xfrm>
            <a:custGeom>
              <a:avLst/>
              <a:gdLst>
                <a:gd name="connsiteX0" fmla="*/ 3514 w 4296"/>
                <a:gd name="connsiteY0" fmla="*/ 1297 h 2383"/>
                <a:gd name="connsiteX1" fmla="*/ 896 w 4296"/>
                <a:gd name="connsiteY1" fmla="*/ 2337 h 2383"/>
                <a:gd name="connsiteX2" fmla="*/ 1285 w 4296"/>
                <a:gd name="connsiteY2" fmla="*/ 354 h 2383"/>
                <a:gd name="connsiteX3" fmla="*/ 4297 w 4296"/>
                <a:gd name="connsiteY3" fmla="*/ 0 h 2383"/>
                <a:gd name="connsiteX4" fmla="*/ 3514 w 4296"/>
                <a:gd name="connsiteY4" fmla="*/ 1297 h 2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3">
                  <a:moveTo>
                    <a:pt x="3514" y="1297"/>
                  </a:moveTo>
                  <a:cubicBezTo>
                    <a:pt x="2628" y="1680"/>
                    <a:pt x="1502" y="2600"/>
                    <a:pt x="896" y="2337"/>
                  </a:cubicBezTo>
                  <a:cubicBezTo>
                    <a:pt x="-464" y="1743"/>
                    <a:pt x="-230" y="731"/>
                    <a:pt x="1285" y="354"/>
                  </a:cubicBezTo>
                  <a:cubicBezTo>
                    <a:pt x="2256" y="114"/>
                    <a:pt x="3291" y="109"/>
                    <a:pt x="4297" y="0"/>
                  </a:cubicBezTo>
                  <a:cubicBezTo>
                    <a:pt x="4034" y="429"/>
                    <a:pt x="3771" y="863"/>
                    <a:pt x="3514" y="1297"/>
                  </a:cubicBezTo>
                  <a:close/>
                </a:path>
              </a:pathLst>
            </a:custGeom>
            <a:grpFill/>
            <a:ln w="5715" cap="flat">
              <a:noFill/>
              <a:prstDash val="solid"/>
              <a:miter/>
            </a:ln>
          </p:spPr>
          <p:txBody>
            <a:bodyPr rtlCol="0" anchor="ctr"/>
            <a:lstStyle/>
            <a:p>
              <a:endParaRPr lang="zh-CN" altLang="en-US"/>
            </a:p>
          </p:txBody>
        </p:sp>
        <p:sp>
          <p:nvSpPr>
            <p:cNvPr id="3692" name="任意多边形: 形状 3691">
              <a:extLst>
                <a:ext uri="{FF2B5EF4-FFF2-40B4-BE49-F238E27FC236}">
                  <a16:creationId xmlns:a16="http://schemas.microsoft.com/office/drawing/2014/main" id="{2D4FCC0E-F47F-AB08-458E-75BE8585481B}"/>
                </a:ext>
              </a:extLst>
            </p:cNvPr>
            <p:cNvSpPr/>
            <p:nvPr/>
          </p:nvSpPr>
          <p:spPr>
            <a:xfrm>
              <a:off x="8723815" y="1090221"/>
              <a:ext cx="1392" cy="1292"/>
            </a:xfrm>
            <a:custGeom>
              <a:avLst/>
              <a:gdLst>
                <a:gd name="connsiteX0" fmla="*/ 1392 w 1392"/>
                <a:gd name="connsiteY0" fmla="*/ 0 h 1292"/>
                <a:gd name="connsiteX1" fmla="*/ 661 w 1392"/>
                <a:gd name="connsiteY1" fmla="*/ 1292 h 1292"/>
                <a:gd name="connsiteX2" fmla="*/ 1392 w 1392"/>
                <a:gd name="connsiteY2" fmla="*/ 0 h 1292"/>
                <a:gd name="connsiteX3" fmla="*/ 1392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2" y="0"/>
                  </a:moveTo>
                  <a:cubicBezTo>
                    <a:pt x="1141" y="451"/>
                    <a:pt x="804" y="1320"/>
                    <a:pt x="661" y="1292"/>
                  </a:cubicBezTo>
                  <a:cubicBezTo>
                    <a:pt x="-425" y="1057"/>
                    <a:pt x="-167" y="549"/>
                    <a:pt x="1392" y="0"/>
                  </a:cubicBezTo>
                  <a:lnTo>
                    <a:pt x="1392" y="0"/>
                  </a:lnTo>
                  <a:close/>
                </a:path>
              </a:pathLst>
            </a:custGeom>
            <a:grpFill/>
            <a:ln w="5715" cap="flat">
              <a:noFill/>
              <a:prstDash val="solid"/>
              <a:miter/>
            </a:ln>
          </p:spPr>
          <p:txBody>
            <a:bodyPr rtlCol="0" anchor="ctr"/>
            <a:lstStyle/>
            <a:p>
              <a:endParaRPr lang="zh-CN" altLang="en-US"/>
            </a:p>
          </p:txBody>
        </p:sp>
        <p:sp>
          <p:nvSpPr>
            <p:cNvPr id="3693" name="任意多边形: 形状 3692">
              <a:extLst>
                <a:ext uri="{FF2B5EF4-FFF2-40B4-BE49-F238E27FC236}">
                  <a16:creationId xmlns:a16="http://schemas.microsoft.com/office/drawing/2014/main" id="{2D6FA454-F12E-6339-17FD-BB9AC447799C}"/>
                </a:ext>
              </a:extLst>
            </p:cNvPr>
            <p:cNvSpPr/>
            <p:nvPr/>
          </p:nvSpPr>
          <p:spPr>
            <a:xfrm>
              <a:off x="8804149" y="1304060"/>
              <a:ext cx="3257" cy="3257"/>
            </a:xfrm>
            <a:custGeom>
              <a:avLst/>
              <a:gdLst>
                <a:gd name="connsiteX0" fmla="*/ 3258 w 3257"/>
                <a:gd name="connsiteY0" fmla="*/ 3258 h 3257"/>
                <a:gd name="connsiteX1" fmla="*/ 0 w 3257"/>
                <a:gd name="connsiteY1" fmla="*/ 0 h 3257"/>
                <a:gd name="connsiteX2" fmla="*/ 3258 w 3257"/>
                <a:gd name="connsiteY2" fmla="*/ 3258 h 3257"/>
              </a:gdLst>
              <a:ahLst/>
              <a:cxnLst>
                <a:cxn ang="0">
                  <a:pos x="connsiteX0" y="connsiteY0"/>
                </a:cxn>
                <a:cxn ang="0">
                  <a:pos x="connsiteX1" y="connsiteY1"/>
                </a:cxn>
                <a:cxn ang="0">
                  <a:pos x="connsiteX2" y="connsiteY2"/>
                </a:cxn>
              </a:cxnLst>
              <a:rect l="l" t="t" r="r" b="b"/>
              <a:pathLst>
                <a:path w="3257" h="3257">
                  <a:moveTo>
                    <a:pt x="3258" y="3258"/>
                  </a:moveTo>
                  <a:cubicBezTo>
                    <a:pt x="2172" y="2172"/>
                    <a:pt x="1086" y="1086"/>
                    <a:pt x="0" y="0"/>
                  </a:cubicBezTo>
                  <a:cubicBezTo>
                    <a:pt x="1086" y="1080"/>
                    <a:pt x="2172" y="2166"/>
                    <a:pt x="3258" y="3258"/>
                  </a:cubicBezTo>
                  <a:close/>
                </a:path>
              </a:pathLst>
            </a:custGeom>
            <a:grpFill/>
            <a:ln w="5715" cap="flat">
              <a:noFill/>
              <a:prstDash val="solid"/>
              <a:miter/>
            </a:ln>
          </p:spPr>
          <p:txBody>
            <a:bodyPr rtlCol="0" anchor="ctr"/>
            <a:lstStyle/>
            <a:p>
              <a:endParaRPr lang="zh-CN" altLang="en-US"/>
            </a:p>
          </p:txBody>
        </p:sp>
        <p:sp>
          <p:nvSpPr>
            <p:cNvPr id="3694" name="任意多边形: 形状 3693">
              <a:extLst>
                <a:ext uri="{FF2B5EF4-FFF2-40B4-BE49-F238E27FC236}">
                  <a16:creationId xmlns:a16="http://schemas.microsoft.com/office/drawing/2014/main" id="{B3793158-284E-DFBE-7AF7-BA605B114BFC}"/>
                </a:ext>
              </a:extLst>
            </p:cNvPr>
            <p:cNvSpPr/>
            <p:nvPr/>
          </p:nvSpPr>
          <p:spPr>
            <a:xfrm>
              <a:off x="8800852" y="1297459"/>
              <a:ext cx="3285" cy="3297"/>
            </a:xfrm>
            <a:custGeom>
              <a:avLst/>
              <a:gdLst>
                <a:gd name="connsiteX0" fmla="*/ 3286 w 3285"/>
                <a:gd name="connsiteY0" fmla="*/ 3298 h 3297"/>
                <a:gd name="connsiteX1" fmla="*/ 0 w 3285"/>
                <a:gd name="connsiteY1" fmla="*/ 0 h 3297"/>
                <a:gd name="connsiteX2" fmla="*/ 3286 w 3285"/>
                <a:gd name="connsiteY2" fmla="*/ 3298 h 3297"/>
              </a:gdLst>
              <a:ahLst/>
              <a:cxnLst>
                <a:cxn ang="0">
                  <a:pos x="connsiteX0" y="connsiteY0"/>
                </a:cxn>
                <a:cxn ang="0">
                  <a:pos x="connsiteX1" y="connsiteY1"/>
                </a:cxn>
                <a:cxn ang="0">
                  <a:pos x="connsiteX2" y="connsiteY2"/>
                </a:cxn>
              </a:cxnLst>
              <a:rect l="l" t="t" r="r" b="b"/>
              <a:pathLst>
                <a:path w="3285" h="3297">
                  <a:moveTo>
                    <a:pt x="3286" y="3298"/>
                  </a:moveTo>
                  <a:cubicBezTo>
                    <a:pt x="2188" y="2200"/>
                    <a:pt x="1091" y="1097"/>
                    <a:pt x="0" y="0"/>
                  </a:cubicBezTo>
                  <a:cubicBezTo>
                    <a:pt x="1091" y="1097"/>
                    <a:pt x="2188" y="2195"/>
                    <a:pt x="3286" y="3298"/>
                  </a:cubicBezTo>
                  <a:close/>
                </a:path>
              </a:pathLst>
            </a:custGeom>
            <a:grpFill/>
            <a:ln w="5715" cap="flat">
              <a:noFill/>
              <a:prstDash val="solid"/>
              <a:miter/>
            </a:ln>
          </p:spPr>
          <p:txBody>
            <a:bodyPr rtlCol="0" anchor="ctr"/>
            <a:lstStyle/>
            <a:p>
              <a:endParaRPr lang="zh-CN" altLang="en-US"/>
            </a:p>
          </p:txBody>
        </p:sp>
        <p:sp>
          <p:nvSpPr>
            <p:cNvPr id="3695" name="任意多边形: 形状 3694">
              <a:extLst>
                <a:ext uri="{FF2B5EF4-FFF2-40B4-BE49-F238E27FC236}">
                  <a16:creationId xmlns:a16="http://schemas.microsoft.com/office/drawing/2014/main" id="{E38829A2-9DA0-E4B0-86E9-27A342B7858F}"/>
                </a:ext>
              </a:extLst>
            </p:cNvPr>
            <p:cNvSpPr/>
            <p:nvPr/>
          </p:nvSpPr>
          <p:spPr>
            <a:xfrm>
              <a:off x="8800846" y="1292813"/>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3696" name="任意多边形: 形状 3695">
              <a:extLst>
                <a:ext uri="{FF2B5EF4-FFF2-40B4-BE49-F238E27FC236}">
                  <a16:creationId xmlns:a16="http://schemas.microsoft.com/office/drawing/2014/main" id="{1CB46CF1-D672-4E9B-DF07-935279F1CA92}"/>
                </a:ext>
              </a:extLst>
            </p:cNvPr>
            <p:cNvSpPr/>
            <p:nvPr/>
          </p:nvSpPr>
          <p:spPr>
            <a:xfrm>
              <a:off x="8812642" y="1286229"/>
              <a:ext cx="1359" cy="1360"/>
            </a:xfrm>
            <a:custGeom>
              <a:avLst/>
              <a:gdLst>
                <a:gd name="connsiteX0" fmla="*/ 1360 w 1359"/>
                <a:gd name="connsiteY0" fmla="*/ 1360 h 1360"/>
                <a:gd name="connsiteX1" fmla="*/ 0 w 1359"/>
                <a:gd name="connsiteY1" fmla="*/ 612 h 1360"/>
                <a:gd name="connsiteX2" fmla="*/ 611 w 1359"/>
                <a:gd name="connsiteY2" fmla="*/ 0 h 1360"/>
              </a:gdLst>
              <a:ahLst/>
              <a:cxnLst>
                <a:cxn ang="0">
                  <a:pos x="connsiteX0" y="connsiteY0"/>
                </a:cxn>
                <a:cxn ang="0">
                  <a:pos x="connsiteX1" y="connsiteY1"/>
                </a:cxn>
                <a:cxn ang="0">
                  <a:pos x="connsiteX2" y="connsiteY2"/>
                </a:cxn>
              </a:cxnLst>
              <a:rect l="l" t="t" r="r" b="b"/>
              <a:pathLst>
                <a:path w="1359" h="1360">
                  <a:moveTo>
                    <a:pt x="1360" y="1360"/>
                  </a:moveTo>
                  <a:lnTo>
                    <a:pt x="0" y="612"/>
                  </a:lnTo>
                  <a:lnTo>
                    <a:pt x="611" y="0"/>
                  </a:lnTo>
                  <a:close/>
                </a:path>
              </a:pathLst>
            </a:custGeom>
            <a:grpFill/>
            <a:ln w="5715" cap="flat">
              <a:noFill/>
              <a:prstDash val="solid"/>
              <a:miter/>
            </a:ln>
          </p:spPr>
          <p:txBody>
            <a:bodyPr rtlCol="0" anchor="ctr"/>
            <a:lstStyle/>
            <a:p>
              <a:endParaRPr lang="zh-CN" altLang="en-US"/>
            </a:p>
          </p:txBody>
        </p:sp>
        <p:sp>
          <p:nvSpPr>
            <p:cNvPr id="3697" name="任意多边形: 形状 3696">
              <a:extLst>
                <a:ext uri="{FF2B5EF4-FFF2-40B4-BE49-F238E27FC236}">
                  <a16:creationId xmlns:a16="http://schemas.microsoft.com/office/drawing/2014/main" id="{E025CF51-6E00-3A31-8DDD-33D1E7805C1B}"/>
                </a:ext>
              </a:extLst>
            </p:cNvPr>
            <p:cNvSpPr/>
            <p:nvPr/>
          </p:nvSpPr>
          <p:spPr>
            <a:xfrm>
              <a:off x="8746874" y="1121763"/>
              <a:ext cx="1354" cy="1354"/>
            </a:xfrm>
            <a:custGeom>
              <a:avLst/>
              <a:gdLst>
                <a:gd name="connsiteX0" fmla="*/ 1355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5"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698" name="任意多边形: 形状 3697">
              <a:extLst>
                <a:ext uri="{FF2B5EF4-FFF2-40B4-BE49-F238E27FC236}">
                  <a16:creationId xmlns:a16="http://schemas.microsoft.com/office/drawing/2014/main" id="{6761C55E-6D8A-45B6-B569-1033C8961CE5}"/>
                </a:ext>
              </a:extLst>
            </p:cNvPr>
            <p:cNvSpPr/>
            <p:nvPr/>
          </p:nvSpPr>
          <p:spPr>
            <a:xfrm>
              <a:off x="8771248" y="1261271"/>
              <a:ext cx="1360" cy="1360"/>
            </a:xfrm>
            <a:custGeom>
              <a:avLst/>
              <a:gdLst>
                <a:gd name="connsiteX0" fmla="*/ 0 w 1360"/>
                <a:gd name="connsiteY0" fmla="*/ 0 h 1360"/>
                <a:gd name="connsiteX1" fmla="*/ 1360 w 1360"/>
                <a:gd name="connsiteY1" fmla="*/ 754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54"/>
                  </a:lnTo>
                  <a:lnTo>
                    <a:pt x="749" y="1360"/>
                  </a:lnTo>
                  <a:close/>
                </a:path>
              </a:pathLst>
            </a:custGeom>
            <a:grpFill/>
            <a:ln w="5715" cap="flat">
              <a:noFill/>
              <a:prstDash val="solid"/>
              <a:miter/>
            </a:ln>
          </p:spPr>
          <p:txBody>
            <a:bodyPr rtlCol="0" anchor="ctr"/>
            <a:lstStyle/>
            <a:p>
              <a:endParaRPr lang="zh-CN" altLang="en-US"/>
            </a:p>
          </p:txBody>
        </p:sp>
        <p:sp>
          <p:nvSpPr>
            <p:cNvPr id="3699" name="任意多边形: 形状 3698">
              <a:extLst>
                <a:ext uri="{FF2B5EF4-FFF2-40B4-BE49-F238E27FC236}">
                  <a16:creationId xmlns:a16="http://schemas.microsoft.com/office/drawing/2014/main" id="{86183152-1384-9827-2C57-6C9FF0730E42}"/>
                </a:ext>
              </a:extLst>
            </p:cNvPr>
            <p:cNvSpPr/>
            <p:nvPr/>
          </p:nvSpPr>
          <p:spPr>
            <a:xfrm>
              <a:off x="8853340" y="1603371"/>
              <a:ext cx="6802" cy="16453"/>
            </a:xfrm>
            <a:custGeom>
              <a:avLst/>
              <a:gdLst>
                <a:gd name="connsiteX0" fmla="*/ 6702 w 6802"/>
                <a:gd name="connsiteY0" fmla="*/ 16453 h 16453"/>
                <a:gd name="connsiteX1" fmla="*/ 2862 w 6802"/>
                <a:gd name="connsiteY1" fmla="*/ 6115 h 16453"/>
                <a:gd name="connsiteX2" fmla="*/ 3433 w 6802"/>
                <a:gd name="connsiteY2" fmla="*/ 0 h 16453"/>
                <a:gd name="connsiteX3" fmla="*/ 6702 w 6802"/>
                <a:gd name="connsiteY3" fmla="*/ 16453 h 16453"/>
              </a:gdLst>
              <a:ahLst/>
              <a:cxnLst>
                <a:cxn ang="0">
                  <a:pos x="connsiteX0" y="connsiteY0"/>
                </a:cxn>
                <a:cxn ang="0">
                  <a:pos x="connsiteX1" y="connsiteY1"/>
                </a:cxn>
                <a:cxn ang="0">
                  <a:pos x="connsiteX2" y="connsiteY2"/>
                </a:cxn>
                <a:cxn ang="0">
                  <a:pos x="connsiteX3" y="connsiteY3"/>
                </a:cxn>
              </a:cxnLst>
              <a:rect l="l" t="t" r="r" b="b"/>
              <a:pathLst>
                <a:path w="6802" h="16453">
                  <a:moveTo>
                    <a:pt x="6702" y="16453"/>
                  </a:moveTo>
                  <a:cubicBezTo>
                    <a:pt x="1982" y="14316"/>
                    <a:pt x="-3453" y="12630"/>
                    <a:pt x="2862" y="6115"/>
                  </a:cubicBezTo>
                  <a:cubicBezTo>
                    <a:pt x="3970" y="4966"/>
                    <a:pt x="3284" y="2080"/>
                    <a:pt x="3433" y="0"/>
                  </a:cubicBezTo>
                  <a:cubicBezTo>
                    <a:pt x="8834" y="4624"/>
                    <a:pt x="5919" y="10910"/>
                    <a:pt x="6702" y="16453"/>
                  </a:cubicBezTo>
                  <a:close/>
                </a:path>
              </a:pathLst>
            </a:custGeom>
            <a:grpFill/>
            <a:ln w="5715" cap="flat">
              <a:noFill/>
              <a:prstDash val="solid"/>
              <a:miter/>
            </a:ln>
          </p:spPr>
          <p:txBody>
            <a:bodyPr rtlCol="0" anchor="ctr"/>
            <a:lstStyle/>
            <a:p>
              <a:endParaRPr lang="zh-CN" altLang="en-US"/>
            </a:p>
          </p:txBody>
        </p:sp>
        <p:sp>
          <p:nvSpPr>
            <p:cNvPr id="3700" name="任意多边形: 形状 3699">
              <a:extLst>
                <a:ext uri="{FF2B5EF4-FFF2-40B4-BE49-F238E27FC236}">
                  <a16:creationId xmlns:a16="http://schemas.microsoft.com/office/drawing/2014/main" id="{376C1643-BA34-9369-FC9C-B383AA564B3A}"/>
                </a:ext>
              </a:extLst>
            </p:cNvPr>
            <p:cNvSpPr/>
            <p:nvPr/>
          </p:nvSpPr>
          <p:spPr>
            <a:xfrm>
              <a:off x="8140118" y="1384075"/>
              <a:ext cx="15694" cy="16379"/>
            </a:xfrm>
            <a:custGeom>
              <a:avLst/>
              <a:gdLst>
                <a:gd name="connsiteX0" fmla="*/ 7355 w 15694"/>
                <a:gd name="connsiteY0" fmla="*/ 46 h 16379"/>
                <a:gd name="connsiteX1" fmla="*/ 15642 w 15694"/>
                <a:gd name="connsiteY1" fmla="*/ 11881 h 16379"/>
                <a:gd name="connsiteX2" fmla="*/ 11727 w 15694"/>
                <a:gd name="connsiteY2" fmla="*/ 16379 h 16379"/>
                <a:gd name="connsiteX3" fmla="*/ 194 w 15694"/>
                <a:gd name="connsiteY3" fmla="*/ 8767 h 16379"/>
                <a:gd name="connsiteX4" fmla="*/ 7355 w 15694"/>
                <a:gd name="connsiteY4" fmla="*/ 46 h 16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94" h="16379">
                  <a:moveTo>
                    <a:pt x="7355" y="46"/>
                  </a:moveTo>
                  <a:cubicBezTo>
                    <a:pt x="12064" y="2332"/>
                    <a:pt x="16208" y="5509"/>
                    <a:pt x="15642" y="11881"/>
                  </a:cubicBezTo>
                  <a:cubicBezTo>
                    <a:pt x="15453" y="14025"/>
                    <a:pt x="14065" y="15779"/>
                    <a:pt x="11727" y="16379"/>
                  </a:cubicBezTo>
                  <a:cubicBezTo>
                    <a:pt x="10927" y="8835"/>
                    <a:pt x="1166" y="13379"/>
                    <a:pt x="194" y="8767"/>
                  </a:cubicBezTo>
                  <a:cubicBezTo>
                    <a:pt x="-955" y="3332"/>
                    <a:pt x="3189" y="-463"/>
                    <a:pt x="7355" y="46"/>
                  </a:cubicBezTo>
                  <a:close/>
                </a:path>
              </a:pathLst>
            </a:custGeom>
            <a:grpFill/>
            <a:ln w="5715" cap="flat">
              <a:noFill/>
              <a:prstDash val="solid"/>
              <a:miter/>
            </a:ln>
          </p:spPr>
          <p:txBody>
            <a:bodyPr rtlCol="0" anchor="ctr"/>
            <a:lstStyle/>
            <a:p>
              <a:endParaRPr lang="zh-CN" altLang="en-US"/>
            </a:p>
          </p:txBody>
        </p:sp>
        <p:sp>
          <p:nvSpPr>
            <p:cNvPr id="3701" name="任意多边形: 形状 3700">
              <a:extLst>
                <a:ext uri="{FF2B5EF4-FFF2-40B4-BE49-F238E27FC236}">
                  <a16:creationId xmlns:a16="http://schemas.microsoft.com/office/drawing/2014/main" id="{9F6A598C-E9FD-46E4-8BE9-3DEFFAC0CB13}"/>
                </a:ext>
              </a:extLst>
            </p:cNvPr>
            <p:cNvSpPr/>
            <p:nvPr/>
          </p:nvSpPr>
          <p:spPr>
            <a:xfrm>
              <a:off x="8136552" y="1409301"/>
              <a:ext cx="2543" cy="4178"/>
            </a:xfrm>
            <a:custGeom>
              <a:avLst/>
              <a:gdLst>
                <a:gd name="connsiteX0" fmla="*/ 2246 w 2543"/>
                <a:gd name="connsiteY0" fmla="*/ 1880 h 4178"/>
                <a:gd name="connsiteX1" fmla="*/ 1206 w 2543"/>
                <a:gd name="connsiteY1" fmla="*/ 4178 h 4178"/>
                <a:gd name="connsiteX2" fmla="*/ 366 w 2543"/>
                <a:gd name="connsiteY2" fmla="*/ 3006 h 4178"/>
                <a:gd name="connsiteX3" fmla="*/ 0 w 2543"/>
                <a:gd name="connsiteY3" fmla="*/ 0 h 4178"/>
                <a:gd name="connsiteX4" fmla="*/ 2246 w 2543"/>
                <a:gd name="connsiteY4" fmla="*/ 1880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78">
                  <a:moveTo>
                    <a:pt x="2246" y="1880"/>
                  </a:moveTo>
                  <a:cubicBezTo>
                    <a:pt x="2863" y="3183"/>
                    <a:pt x="2520" y="4018"/>
                    <a:pt x="1206" y="4178"/>
                  </a:cubicBezTo>
                  <a:cubicBezTo>
                    <a:pt x="966" y="4206"/>
                    <a:pt x="468" y="3458"/>
                    <a:pt x="366" y="3006"/>
                  </a:cubicBezTo>
                  <a:cubicBezTo>
                    <a:pt x="149" y="2023"/>
                    <a:pt x="114" y="1000"/>
                    <a:pt x="0" y="0"/>
                  </a:cubicBezTo>
                  <a:cubicBezTo>
                    <a:pt x="772" y="640"/>
                    <a:pt x="1532" y="1280"/>
                    <a:pt x="2246" y="1880"/>
                  </a:cubicBezTo>
                  <a:close/>
                </a:path>
              </a:pathLst>
            </a:custGeom>
            <a:grpFill/>
            <a:ln w="5715" cap="flat">
              <a:noFill/>
              <a:prstDash val="solid"/>
              <a:miter/>
            </a:ln>
          </p:spPr>
          <p:txBody>
            <a:bodyPr rtlCol="0" anchor="ctr"/>
            <a:lstStyle/>
            <a:p>
              <a:endParaRPr lang="zh-CN" altLang="en-US"/>
            </a:p>
          </p:txBody>
        </p:sp>
        <p:sp>
          <p:nvSpPr>
            <p:cNvPr id="3702" name="任意多边形: 形状 3701">
              <a:extLst>
                <a:ext uri="{FF2B5EF4-FFF2-40B4-BE49-F238E27FC236}">
                  <a16:creationId xmlns:a16="http://schemas.microsoft.com/office/drawing/2014/main" id="{386925BA-075F-515F-7767-2E653639DC83}"/>
                </a:ext>
              </a:extLst>
            </p:cNvPr>
            <p:cNvSpPr/>
            <p:nvPr/>
          </p:nvSpPr>
          <p:spPr>
            <a:xfrm>
              <a:off x="8134014" y="1405111"/>
              <a:ext cx="2543" cy="4184"/>
            </a:xfrm>
            <a:custGeom>
              <a:avLst/>
              <a:gdLst>
                <a:gd name="connsiteX0" fmla="*/ 297 w 2543"/>
                <a:gd name="connsiteY0" fmla="*/ 2304 h 4184"/>
                <a:gd name="connsiteX1" fmla="*/ 1337 w 2543"/>
                <a:gd name="connsiteY1" fmla="*/ 1 h 4184"/>
                <a:gd name="connsiteX2" fmla="*/ 2178 w 2543"/>
                <a:gd name="connsiteY2" fmla="*/ 1172 h 4184"/>
                <a:gd name="connsiteX3" fmla="*/ 2543 w 2543"/>
                <a:gd name="connsiteY3" fmla="*/ 4184 h 4184"/>
                <a:gd name="connsiteX4" fmla="*/ 297 w 2543"/>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97" y="2304"/>
                  </a:moveTo>
                  <a:cubicBezTo>
                    <a:pt x="-320" y="1001"/>
                    <a:pt x="23" y="167"/>
                    <a:pt x="1337" y="1"/>
                  </a:cubicBezTo>
                  <a:cubicBezTo>
                    <a:pt x="1577" y="-28"/>
                    <a:pt x="2080" y="721"/>
                    <a:pt x="2178" y="1172"/>
                  </a:cubicBezTo>
                  <a:cubicBezTo>
                    <a:pt x="2395" y="2155"/>
                    <a:pt x="2429" y="3178"/>
                    <a:pt x="2543" y="4184"/>
                  </a:cubicBezTo>
                  <a:cubicBezTo>
                    <a:pt x="1777" y="3544"/>
                    <a:pt x="1011" y="2904"/>
                    <a:pt x="297" y="2304"/>
                  </a:cubicBezTo>
                  <a:close/>
                </a:path>
              </a:pathLst>
            </a:custGeom>
            <a:grpFill/>
            <a:ln w="5715" cap="flat">
              <a:noFill/>
              <a:prstDash val="solid"/>
              <a:miter/>
            </a:ln>
          </p:spPr>
          <p:txBody>
            <a:bodyPr rtlCol="0" anchor="ctr"/>
            <a:lstStyle/>
            <a:p>
              <a:endParaRPr lang="zh-CN" altLang="en-US"/>
            </a:p>
          </p:txBody>
        </p:sp>
        <p:sp>
          <p:nvSpPr>
            <p:cNvPr id="3703" name="任意多边形: 形状 3702">
              <a:extLst>
                <a:ext uri="{FF2B5EF4-FFF2-40B4-BE49-F238E27FC236}">
                  <a16:creationId xmlns:a16="http://schemas.microsoft.com/office/drawing/2014/main" id="{96C333F2-B9A1-A727-4EE8-A3202CC68BC3}"/>
                </a:ext>
              </a:extLst>
            </p:cNvPr>
            <p:cNvSpPr/>
            <p:nvPr/>
          </p:nvSpPr>
          <p:spPr>
            <a:xfrm>
              <a:off x="8128631" y="1378337"/>
              <a:ext cx="1348" cy="1354"/>
            </a:xfrm>
            <a:custGeom>
              <a:avLst/>
              <a:gdLst>
                <a:gd name="connsiteX0" fmla="*/ 1349 w 1348"/>
                <a:gd name="connsiteY0" fmla="*/ 1354 h 1354"/>
                <a:gd name="connsiteX1" fmla="*/ 0 w 1348"/>
                <a:gd name="connsiteY1" fmla="*/ 606 h 1354"/>
                <a:gd name="connsiteX2" fmla="*/ 606 w 1348"/>
                <a:gd name="connsiteY2" fmla="*/ 0 h 1354"/>
              </a:gdLst>
              <a:ahLst/>
              <a:cxnLst>
                <a:cxn ang="0">
                  <a:pos x="connsiteX0" y="connsiteY0"/>
                </a:cxn>
                <a:cxn ang="0">
                  <a:pos x="connsiteX1" y="connsiteY1"/>
                </a:cxn>
                <a:cxn ang="0">
                  <a:pos x="connsiteX2" y="connsiteY2"/>
                </a:cxn>
              </a:cxnLst>
              <a:rect l="l" t="t" r="r" b="b"/>
              <a:pathLst>
                <a:path w="1348" h="1354">
                  <a:moveTo>
                    <a:pt x="1349"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704" name="任意多边形: 形状 3703">
              <a:extLst>
                <a:ext uri="{FF2B5EF4-FFF2-40B4-BE49-F238E27FC236}">
                  <a16:creationId xmlns:a16="http://schemas.microsoft.com/office/drawing/2014/main" id="{144A6977-B37B-0D9F-3D3A-356A13CBCEE2}"/>
                </a:ext>
              </a:extLst>
            </p:cNvPr>
            <p:cNvSpPr/>
            <p:nvPr/>
          </p:nvSpPr>
          <p:spPr>
            <a:xfrm>
              <a:off x="8129979" y="1379692"/>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705" name="任意多边形: 形状 3704">
              <a:extLst>
                <a:ext uri="{FF2B5EF4-FFF2-40B4-BE49-F238E27FC236}">
                  <a16:creationId xmlns:a16="http://schemas.microsoft.com/office/drawing/2014/main" id="{64AFE8B6-E2C9-29CA-4490-BFAFDF2D8E47}"/>
                </a:ext>
              </a:extLst>
            </p:cNvPr>
            <p:cNvSpPr/>
            <p:nvPr/>
          </p:nvSpPr>
          <p:spPr>
            <a:xfrm>
              <a:off x="8131968" y="1388163"/>
              <a:ext cx="1297" cy="1404"/>
            </a:xfrm>
            <a:custGeom>
              <a:avLst/>
              <a:gdLst>
                <a:gd name="connsiteX0" fmla="*/ 1298 w 1297"/>
                <a:gd name="connsiteY0" fmla="*/ 1405 h 1404"/>
                <a:gd name="connsiteX1" fmla="*/ 1 w 1297"/>
                <a:gd name="connsiteY1" fmla="*/ 668 h 1404"/>
                <a:gd name="connsiteX2" fmla="*/ 1298 w 1297"/>
                <a:gd name="connsiteY2" fmla="*/ 1399 h 1404"/>
                <a:gd name="connsiteX3" fmla="*/ 1298 w 1297"/>
                <a:gd name="connsiteY3" fmla="*/ 1405 h 1404"/>
              </a:gdLst>
              <a:ahLst/>
              <a:cxnLst>
                <a:cxn ang="0">
                  <a:pos x="connsiteX0" y="connsiteY0"/>
                </a:cxn>
                <a:cxn ang="0">
                  <a:pos x="connsiteX1" y="connsiteY1"/>
                </a:cxn>
                <a:cxn ang="0">
                  <a:pos x="connsiteX2" y="connsiteY2"/>
                </a:cxn>
                <a:cxn ang="0">
                  <a:pos x="connsiteX3" y="connsiteY3"/>
                </a:cxn>
              </a:cxnLst>
              <a:rect l="l" t="t" r="r" b="b"/>
              <a:pathLst>
                <a:path w="1297" h="1404">
                  <a:moveTo>
                    <a:pt x="1298" y="1405"/>
                  </a:moveTo>
                  <a:cubicBezTo>
                    <a:pt x="847" y="1154"/>
                    <a:pt x="-28" y="811"/>
                    <a:pt x="1" y="668"/>
                  </a:cubicBezTo>
                  <a:cubicBezTo>
                    <a:pt x="241" y="-430"/>
                    <a:pt x="749" y="-167"/>
                    <a:pt x="1298" y="1399"/>
                  </a:cubicBezTo>
                  <a:lnTo>
                    <a:pt x="1298" y="1405"/>
                  </a:lnTo>
                  <a:close/>
                </a:path>
              </a:pathLst>
            </a:custGeom>
            <a:grpFill/>
            <a:ln w="5715" cap="flat">
              <a:noFill/>
              <a:prstDash val="solid"/>
              <a:miter/>
            </a:ln>
          </p:spPr>
          <p:txBody>
            <a:bodyPr rtlCol="0" anchor="ctr"/>
            <a:lstStyle/>
            <a:p>
              <a:endParaRPr lang="zh-CN" altLang="en-US"/>
            </a:p>
          </p:txBody>
        </p:sp>
        <p:sp>
          <p:nvSpPr>
            <p:cNvPr id="3706" name="任意多边形: 形状 3705">
              <a:extLst>
                <a:ext uri="{FF2B5EF4-FFF2-40B4-BE49-F238E27FC236}">
                  <a16:creationId xmlns:a16="http://schemas.microsoft.com/office/drawing/2014/main" id="{E25BBF36-DAF2-5CE3-431D-F2A7B5D67F26}"/>
                </a:ext>
              </a:extLst>
            </p:cNvPr>
            <p:cNvSpPr/>
            <p:nvPr/>
          </p:nvSpPr>
          <p:spPr>
            <a:xfrm>
              <a:off x="8133265" y="1389556"/>
              <a:ext cx="1298" cy="1406"/>
            </a:xfrm>
            <a:custGeom>
              <a:avLst/>
              <a:gdLst>
                <a:gd name="connsiteX0" fmla="*/ 0 w 1298"/>
                <a:gd name="connsiteY0" fmla="*/ 0 h 1406"/>
                <a:gd name="connsiteX1" fmla="*/ 1297 w 1298"/>
                <a:gd name="connsiteY1" fmla="*/ 737 h 1406"/>
                <a:gd name="connsiteX2" fmla="*/ 0 w 1298"/>
                <a:gd name="connsiteY2" fmla="*/ 6 h 1406"/>
                <a:gd name="connsiteX3" fmla="*/ 0 w 1298"/>
                <a:gd name="connsiteY3" fmla="*/ 0 h 1406"/>
              </a:gdLst>
              <a:ahLst/>
              <a:cxnLst>
                <a:cxn ang="0">
                  <a:pos x="connsiteX0" y="connsiteY0"/>
                </a:cxn>
                <a:cxn ang="0">
                  <a:pos x="connsiteX1" y="connsiteY1"/>
                </a:cxn>
                <a:cxn ang="0">
                  <a:pos x="connsiteX2" y="connsiteY2"/>
                </a:cxn>
                <a:cxn ang="0">
                  <a:pos x="connsiteX3" y="connsiteY3"/>
                </a:cxn>
              </a:cxnLst>
              <a:rect l="l" t="t" r="r" b="b"/>
              <a:pathLst>
                <a:path w="1298" h="1406">
                  <a:moveTo>
                    <a:pt x="0" y="0"/>
                  </a:moveTo>
                  <a:cubicBezTo>
                    <a:pt x="457" y="251"/>
                    <a:pt x="1332" y="589"/>
                    <a:pt x="1297" y="737"/>
                  </a:cubicBezTo>
                  <a:cubicBezTo>
                    <a:pt x="1063" y="1835"/>
                    <a:pt x="554" y="1577"/>
                    <a:pt x="0" y="6"/>
                  </a:cubicBezTo>
                  <a:lnTo>
                    <a:pt x="0" y="0"/>
                  </a:lnTo>
                  <a:close/>
                </a:path>
              </a:pathLst>
            </a:custGeom>
            <a:grpFill/>
            <a:ln w="5715" cap="flat">
              <a:noFill/>
              <a:prstDash val="solid"/>
              <a:miter/>
            </a:ln>
          </p:spPr>
          <p:txBody>
            <a:bodyPr rtlCol="0" anchor="ctr"/>
            <a:lstStyle/>
            <a:p>
              <a:endParaRPr lang="zh-CN" altLang="en-US"/>
            </a:p>
          </p:txBody>
        </p:sp>
        <p:sp>
          <p:nvSpPr>
            <p:cNvPr id="3707" name="任意多边形: 形状 3706">
              <a:extLst>
                <a:ext uri="{FF2B5EF4-FFF2-40B4-BE49-F238E27FC236}">
                  <a16:creationId xmlns:a16="http://schemas.microsoft.com/office/drawing/2014/main" id="{083193A1-D2B6-FD27-51D9-F204EC1505ED}"/>
                </a:ext>
              </a:extLst>
            </p:cNvPr>
            <p:cNvSpPr/>
            <p:nvPr/>
          </p:nvSpPr>
          <p:spPr>
            <a:xfrm>
              <a:off x="8138483" y="1396140"/>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708" name="任意多边形: 形状 3707">
              <a:extLst>
                <a:ext uri="{FF2B5EF4-FFF2-40B4-BE49-F238E27FC236}">
                  <a16:creationId xmlns:a16="http://schemas.microsoft.com/office/drawing/2014/main" id="{113E1759-8AF2-0008-5717-018E8AE02116}"/>
                </a:ext>
              </a:extLst>
            </p:cNvPr>
            <p:cNvSpPr/>
            <p:nvPr/>
          </p:nvSpPr>
          <p:spPr>
            <a:xfrm>
              <a:off x="8126693" y="1402718"/>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709" name="任意多边形: 形状 3708">
              <a:extLst>
                <a:ext uri="{FF2B5EF4-FFF2-40B4-BE49-F238E27FC236}">
                  <a16:creationId xmlns:a16="http://schemas.microsoft.com/office/drawing/2014/main" id="{0595A3A0-5910-70A8-25E0-464C6E02E139}"/>
                </a:ext>
              </a:extLst>
            </p:cNvPr>
            <p:cNvSpPr/>
            <p:nvPr/>
          </p:nvSpPr>
          <p:spPr>
            <a:xfrm>
              <a:off x="8835662" y="1907929"/>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3710" name="任意多边形: 形状 3709">
              <a:extLst>
                <a:ext uri="{FF2B5EF4-FFF2-40B4-BE49-F238E27FC236}">
                  <a16:creationId xmlns:a16="http://schemas.microsoft.com/office/drawing/2014/main" id="{F767A158-E9C7-004A-3A41-579CFA5EC1BB}"/>
                </a:ext>
              </a:extLst>
            </p:cNvPr>
            <p:cNvSpPr/>
            <p:nvPr/>
          </p:nvSpPr>
          <p:spPr>
            <a:xfrm>
              <a:off x="8838916" y="1892848"/>
              <a:ext cx="1392" cy="1286"/>
            </a:xfrm>
            <a:custGeom>
              <a:avLst/>
              <a:gdLst>
                <a:gd name="connsiteX0" fmla="*/ 1392 w 1392"/>
                <a:gd name="connsiteY0" fmla="*/ 0 h 1286"/>
                <a:gd name="connsiteX1" fmla="*/ 655 w 1392"/>
                <a:gd name="connsiteY1" fmla="*/ 1286 h 1286"/>
                <a:gd name="connsiteX2" fmla="*/ 1392 w 1392"/>
                <a:gd name="connsiteY2" fmla="*/ 0 h 1286"/>
                <a:gd name="connsiteX3" fmla="*/ 1392 w 1392"/>
                <a:gd name="connsiteY3" fmla="*/ 0 h 1286"/>
              </a:gdLst>
              <a:ahLst/>
              <a:cxnLst>
                <a:cxn ang="0">
                  <a:pos x="connsiteX0" y="connsiteY0"/>
                </a:cxn>
                <a:cxn ang="0">
                  <a:pos x="connsiteX1" y="connsiteY1"/>
                </a:cxn>
                <a:cxn ang="0">
                  <a:pos x="connsiteX2" y="connsiteY2"/>
                </a:cxn>
                <a:cxn ang="0">
                  <a:pos x="connsiteX3" y="connsiteY3"/>
                </a:cxn>
              </a:cxnLst>
              <a:rect l="l" t="t" r="r" b="b"/>
              <a:pathLst>
                <a:path w="1392" h="1286">
                  <a:moveTo>
                    <a:pt x="1392" y="0"/>
                  </a:moveTo>
                  <a:cubicBezTo>
                    <a:pt x="1141" y="452"/>
                    <a:pt x="798" y="1320"/>
                    <a:pt x="655" y="1286"/>
                  </a:cubicBezTo>
                  <a:cubicBezTo>
                    <a:pt x="-425" y="1046"/>
                    <a:pt x="-162" y="537"/>
                    <a:pt x="1392" y="0"/>
                  </a:cubicBezTo>
                  <a:lnTo>
                    <a:pt x="1392" y="0"/>
                  </a:lnTo>
                  <a:close/>
                </a:path>
              </a:pathLst>
            </a:custGeom>
            <a:grpFill/>
            <a:ln w="5715" cap="flat">
              <a:noFill/>
              <a:prstDash val="solid"/>
              <a:miter/>
            </a:ln>
          </p:spPr>
          <p:txBody>
            <a:bodyPr rtlCol="0" anchor="ctr"/>
            <a:lstStyle/>
            <a:p>
              <a:endParaRPr lang="zh-CN" altLang="en-US"/>
            </a:p>
          </p:txBody>
        </p:sp>
        <p:sp>
          <p:nvSpPr>
            <p:cNvPr id="3711" name="任意多边形: 形状 3710">
              <a:extLst>
                <a:ext uri="{FF2B5EF4-FFF2-40B4-BE49-F238E27FC236}">
                  <a16:creationId xmlns:a16="http://schemas.microsoft.com/office/drawing/2014/main" id="{96A1CE8C-004B-92AB-65AE-629BC0BE9EC9}"/>
                </a:ext>
              </a:extLst>
            </p:cNvPr>
            <p:cNvSpPr/>
            <p:nvPr/>
          </p:nvSpPr>
          <p:spPr>
            <a:xfrm>
              <a:off x="8258235" y="721804"/>
              <a:ext cx="17643" cy="21255"/>
            </a:xfrm>
            <a:custGeom>
              <a:avLst/>
              <a:gdLst>
                <a:gd name="connsiteX0" fmla="*/ 0 w 17643"/>
                <a:gd name="connsiteY0" fmla="*/ 0 h 21255"/>
                <a:gd name="connsiteX1" fmla="*/ 9990 w 17643"/>
                <a:gd name="connsiteY1" fmla="*/ 4898 h 21255"/>
                <a:gd name="connsiteX2" fmla="*/ 16442 w 17643"/>
                <a:gd name="connsiteY2" fmla="*/ 19740 h 21255"/>
                <a:gd name="connsiteX3" fmla="*/ 16442 w 17643"/>
                <a:gd name="connsiteY3" fmla="*/ 19740 h 21255"/>
                <a:gd name="connsiteX4" fmla="*/ 10327 w 17643"/>
                <a:gd name="connsiteY4" fmla="*/ 21077 h 21255"/>
                <a:gd name="connsiteX5" fmla="*/ 4412 w 17643"/>
                <a:gd name="connsiteY5" fmla="*/ 12299 h 21255"/>
                <a:gd name="connsiteX6" fmla="*/ 0 w 17643"/>
                <a:gd name="connsiteY6" fmla="*/ 11 h 21255"/>
                <a:gd name="connsiteX7" fmla="*/ 0 w 17643"/>
                <a:gd name="connsiteY7" fmla="*/ 0 h 21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643" h="21255">
                  <a:moveTo>
                    <a:pt x="0" y="0"/>
                  </a:moveTo>
                  <a:cubicBezTo>
                    <a:pt x="3320" y="1663"/>
                    <a:pt x="6492" y="3806"/>
                    <a:pt x="9990" y="4898"/>
                  </a:cubicBezTo>
                  <a:cubicBezTo>
                    <a:pt x="18128" y="7441"/>
                    <a:pt x="18831" y="12824"/>
                    <a:pt x="16442" y="19740"/>
                  </a:cubicBezTo>
                  <a:lnTo>
                    <a:pt x="16442" y="19740"/>
                  </a:lnTo>
                  <a:cubicBezTo>
                    <a:pt x="14431" y="20265"/>
                    <a:pt x="12750" y="21768"/>
                    <a:pt x="10327" y="21077"/>
                  </a:cubicBezTo>
                  <a:cubicBezTo>
                    <a:pt x="6098" y="19860"/>
                    <a:pt x="14196" y="11339"/>
                    <a:pt x="4412" y="12299"/>
                  </a:cubicBezTo>
                  <a:cubicBezTo>
                    <a:pt x="395" y="12693"/>
                    <a:pt x="1280" y="4383"/>
                    <a:pt x="0" y="11"/>
                  </a:cubicBezTo>
                  <a:lnTo>
                    <a:pt x="0" y="0"/>
                  </a:lnTo>
                  <a:close/>
                </a:path>
              </a:pathLst>
            </a:custGeom>
            <a:grpFill/>
            <a:ln w="5715" cap="flat">
              <a:noFill/>
              <a:prstDash val="solid"/>
              <a:miter/>
            </a:ln>
          </p:spPr>
          <p:txBody>
            <a:bodyPr rtlCol="0" anchor="ctr"/>
            <a:lstStyle/>
            <a:p>
              <a:endParaRPr lang="zh-CN" altLang="en-US"/>
            </a:p>
          </p:txBody>
        </p:sp>
        <p:sp>
          <p:nvSpPr>
            <p:cNvPr id="3712" name="任意多边形: 形状 3711">
              <a:extLst>
                <a:ext uri="{FF2B5EF4-FFF2-40B4-BE49-F238E27FC236}">
                  <a16:creationId xmlns:a16="http://schemas.microsoft.com/office/drawing/2014/main" id="{02F94A7C-296F-C84F-1068-A6BDC0E8CB2A}"/>
                </a:ext>
              </a:extLst>
            </p:cNvPr>
            <p:cNvSpPr/>
            <p:nvPr/>
          </p:nvSpPr>
          <p:spPr>
            <a:xfrm>
              <a:off x="8266458" y="698795"/>
              <a:ext cx="11650" cy="19733"/>
            </a:xfrm>
            <a:custGeom>
              <a:avLst/>
              <a:gdLst>
                <a:gd name="connsiteX0" fmla="*/ 11517 w 11650"/>
                <a:gd name="connsiteY0" fmla="*/ 19734 h 19733"/>
                <a:gd name="connsiteX1" fmla="*/ 1630 w 11650"/>
                <a:gd name="connsiteY1" fmla="*/ 0 h 19733"/>
                <a:gd name="connsiteX2" fmla="*/ 11517 w 11650"/>
                <a:gd name="connsiteY2" fmla="*/ 19734 h 19733"/>
              </a:gdLst>
              <a:ahLst/>
              <a:cxnLst>
                <a:cxn ang="0">
                  <a:pos x="connsiteX0" y="connsiteY0"/>
                </a:cxn>
                <a:cxn ang="0">
                  <a:pos x="connsiteX1" y="connsiteY1"/>
                </a:cxn>
                <a:cxn ang="0">
                  <a:pos x="connsiteX2" y="connsiteY2"/>
                </a:cxn>
              </a:cxnLst>
              <a:rect l="l" t="t" r="r" b="b"/>
              <a:pathLst>
                <a:path w="11650" h="19733">
                  <a:moveTo>
                    <a:pt x="11517" y="19734"/>
                  </a:moveTo>
                  <a:cubicBezTo>
                    <a:pt x="-193" y="12916"/>
                    <a:pt x="-1890" y="9538"/>
                    <a:pt x="1630" y="0"/>
                  </a:cubicBezTo>
                  <a:cubicBezTo>
                    <a:pt x="6419" y="5829"/>
                    <a:pt x="12643" y="10939"/>
                    <a:pt x="11517" y="19734"/>
                  </a:cubicBezTo>
                  <a:close/>
                </a:path>
              </a:pathLst>
            </a:custGeom>
            <a:grpFill/>
            <a:ln w="5715" cap="flat">
              <a:noFill/>
              <a:prstDash val="solid"/>
              <a:miter/>
            </a:ln>
          </p:spPr>
          <p:txBody>
            <a:bodyPr rtlCol="0" anchor="ctr"/>
            <a:lstStyle/>
            <a:p>
              <a:endParaRPr lang="zh-CN" altLang="en-US"/>
            </a:p>
          </p:txBody>
        </p:sp>
        <p:sp>
          <p:nvSpPr>
            <p:cNvPr id="3713" name="任意多边形: 形状 3712">
              <a:extLst>
                <a:ext uri="{FF2B5EF4-FFF2-40B4-BE49-F238E27FC236}">
                  <a16:creationId xmlns:a16="http://schemas.microsoft.com/office/drawing/2014/main" id="{6A62189C-A422-FE2F-2A61-3D54768FCC49}"/>
                </a:ext>
              </a:extLst>
            </p:cNvPr>
            <p:cNvSpPr/>
            <p:nvPr/>
          </p:nvSpPr>
          <p:spPr>
            <a:xfrm>
              <a:off x="8314317" y="798514"/>
              <a:ext cx="11757" cy="12106"/>
            </a:xfrm>
            <a:custGeom>
              <a:avLst/>
              <a:gdLst>
                <a:gd name="connsiteX0" fmla="*/ 9687 w 11757"/>
                <a:gd name="connsiteY0" fmla="*/ 12106 h 12106"/>
                <a:gd name="connsiteX1" fmla="*/ 0 w 11757"/>
                <a:gd name="connsiteY1" fmla="*/ 12106 h 12106"/>
                <a:gd name="connsiteX2" fmla="*/ 2738 w 11757"/>
                <a:gd name="connsiteY2" fmla="*/ 425 h 12106"/>
                <a:gd name="connsiteX3" fmla="*/ 6847 w 11757"/>
                <a:gd name="connsiteY3" fmla="*/ 854 h 12106"/>
                <a:gd name="connsiteX4" fmla="*/ 9687 w 11757"/>
                <a:gd name="connsiteY4" fmla="*/ 12106 h 12106"/>
                <a:gd name="connsiteX5" fmla="*/ 9687 w 11757"/>
                <a:gd name="connsiteY5" fmla="*/ 12106 h 12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57" h="12106">
                  <a:moveTo>
                    <a:pt x="9687" y="12106"/>
                  </a:moveTo>
                  <a:cubicBezTo>
                    <a:pt x="6544" y="12106"/>
                    <a:pt x="3395" y="12106"/>
                    <a:pt x="0" y="12106"/>
                  </a:cubicBezTo>
                  <a:cubicBezTo>
                    <a:pt x="983" y="7900"/>
                    <a:pt x="1840" y="4254"/>
                    <a:pt x="2738" y="425"/>
                  </a:cubicBezTo>
                  <a:cubicBezTo>
                    <a:pt x="4052" y="-512"/>
                    <a:pt x="5384" y="316"/>
                    <a:pt x="6847" y="854"/>
                  </a:cubicBezTo>
                  <a:cubicBezTo>
                    <a:pt x="13333" y="3254"/>
                    <a:pt x="12407" y="7437"/>
                    <a:pt x="9687" y="12106"/>
                  </a:cubicBezTo>
                  <a:lnTo>
                    <a:pt x="9687" y="12106"/>
                  </a:lnTo>
                  <a:close/>
                </a:path>
              </a:pathLst>
            </a:custGeom>
            <a:grpFill/>
            <a:ln w="5715" cap="flat">
              <a:noFill/>
              <a:prstDash val="solid"/>
              <a:miter/>
            </a:ln>
          </p:spPr>
          <p:txBody>
            <a:bodyPr rtlCol="0" anchor="ctr"/>
            <a:lstStyle/>
            <a:p>
              <a:endParaRPr lang="zh-CN" altLang="en-US"/>
            </a:p>
          </p:txBody>
        </p:sp>
        <p:sp>
          <p:nvSpPr>
            <p:cNvPr id="3714" name="任意多边形: 形状 3713">
              <a:extLst>
                <a:ext uri="{FF2B5EF4-FFF2-40B4-BE49-F238E27FC236}">
                  <a16:creationId xmlns:a16="http://schemas.microsoft.com/office/drawing/2014/main" id="{22894009-969A-0B30-9B29-9B4C1105A0BB}"/>
                </a:ext>
              </a:extLst>
            </p:cNvPr>
            <p:cNvSpPr/>
            <p:nvPr/>
          </p:nvSpPr>
          <p:spPr>
            <a:xfrm>
              <a:off x="8293970" y="767363"/>
              <a:ext cx="15811" cy="10384"/>
            </a:xfrm>
            <a:custGeom>
              <a:avLst/>
              <a:gdLst>
                <a:gd name="connsiteX0" fmla="*/ 435 w 15811"/>
                <a:gd name="connsiteY0" fmla="*/ 492 h 10384"/>
                <a:gd name="connsiteX1" fmla="*/ 9397 w 15811"/>
                <a:gd name="connsiteY1" fmla="*/ 984 h 10384"/>
                <a:gd name="connsiteX2" fmla="*/ 15352 w 15811"/>
                <a:gd name="connsiteY2" fmla="*/ 4795 h 10384"/>
                <a:gd name="connsiteX3" fmla="*/ 10300 w 15811"/>
                <a:gd name="connsiteY3" fmla="*/ 10362 h 10384"/>
                <a:gd name="connsiteX4" fmla="*/ 10300 w 15811"/>
                <a:gd name="connsiteY4" fmla="*/ 10368 h 10384"/>
                <a:gd name="connsiteX5" fmla="*/ 7013 w 15811"/>
                <a:gd name="connsiteY5" fmla="*/ 10368 h 10384"/>
                <a:gd name="connsiteX6" fmla="*/ 7013 w 15811"/>
                <a:gd name="connsiteY6" fmla="*/ 10368 h 10384"/>
                <a:gd name="connsiteX7" fmla="*/ 435 w 15811"/>
                <a:gd name="connsiteY7" fmla="*/ 503 h 10384"/>
                <a:gd name="connsiteX8" fmla="*/ 435 w 15811"/>
                <a:gd name="connsiteY8" fmla="*/ 492 h 1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11" h="10384">
                  <a:moveTo>
                    <a:pt x="435" y="492"/>
                  </a:moveTo>
                  <a:cubicBezTo>
                    <a:pt x="3470" y="738"/>
                    <a:pt x="7208" y="2224"/>
                    <a:pt x="9397" y="984"/>
                  </a:cubicBezTo>
                  <a:cubicBezTo>
                    <a:pt x="14734" y="-2051"/>
                    <a:pt x="14540" y="2715"/>
                    <a:pt x="15352" y="4795"/>
                  </a:cubicBezTo>
                  <a:cubicBezTo>
                    <a:pt x="17106" y="9282"/>
                    <a:pt x="13500" y="9842"/>
                    <a:pt x="10300" y="10362"/>
                  </a:cubicBezTo>
                  <a:lnTo>
                    <a:pt x="10300" y="10368"/>
                  </a:lnTo>
                  <a:cubicBezTo>
                    <a:pt x="9202" y="9236"/>
                    <a:pt x="8105" y="9236"/>
                    <a:pt x="7013" y="10368"/>
                  </a:cubicBezTo>
                  <a:lnTo>
                    <a:pt x="7013" y="10368"/>
                  </a:lnTo>
                  <a:cubicBezTo>
                    <a:pt x="-616" y="10705"/>
                    <a:pt x="-484" y="5870"/>
                    <a:pt x="435" y="503"/>
                  </a:cubicBezTo>
                  <a:lnTo>
                    <a:pt x="435" y="492"/>
                  </a:lnTo>
                  <a:close/>
                </a:path>
              </a:pathLst>
            </a:custGeom>
            <a:grpFill/>
            <a:ln w="5715" cap="flat">
              <a:noFill/>
              <a:prstDash val="solid"/>
              <a:miter/>
            </a:ln>
          </p:spPr>
          <p:txBody>
            <a:bodyPr rtlCol="0" anchor="ctr"/>
            <a:lstStyle/>
            <a:p>
              <a:endParaRPr lang="zh-CN" altLang="en-US"/>
            </a:p>
          </p:txBody>
        </p:sp>
        <p:sp>
          <p:nvSpPr>
            <p:cNvPr id="3715" name="任意多边形: 形状 3714">
              <a:extLst>
                <a:ext uri="{FF2B5EF4-FFF2-40B4-BE49-F238E27FC236}">
                  <a16:creationId xmlns:a16="http://schemas.microsoft.com/office/drawing/2014/main" id="{39077426-E1B0-E66E-2776-83D80DBA0D77}"/>
                </a:ext>
              </a:extLst>
            </p:cNvPr>
            <p:cNvSpPr/>
            <p:nvPr/>
          </p:nvSpPr>
          <p:spPr>
            <a:xfrm>
              <a:off x="8274678" y="741549"/>
              <a:ext cx="6395" cy="14493"/>
            </a:xfrm>
            <a:custGeom>
              <a:avLst/>
              <a:gdLst>
                <a:gd name="connsiteX0" fmla="*/ 0 w 6395"/>
                <a:gd name="connsiteY0" fmla="*/ 0 h 14493"/>
                <a:gd name="connsiteX1" fmla="*/ 5035 w 6395"/>
                <a:gd name="connsiteY1" fmla="*/ 14493 h 14493"/>
                <a:gd name="connsiteX2" fmla="*/ 0 w 6395"/>
                <a:gd name="connsiteY2" fmla="*/ 0 h 14493"/>
                <a:gd name="connsiteX3" fmla="*/ 0 w 6395"/>
                <a:gd name="connsiteY3" fmla="*/ 0 h 14493"/>
              </a:gdLst>
              <a:ahLst/>
              <a:cxnLst>
                <a:cxn ang="0">
                  <a:pos x="connsiteX0" y="connsiteY0"/>
                </a:cxn>
                <a:cxn ang="0">
                  <a:pos x="connsiteX1" y="connsiteY1"/>
                </a:cxn>
                <a:cxn ang="0">
                  <a:pos x="connsiteX2" y="connsiteY2"/>
                </a:cxn>
                <a:cxn ang="0">
                  <a:pos x="connsiteX3" y="connsiteY3"/>
                </a:cxn>
              </a:cxnLst>
              <a:rect l="l" t="t" r="r" b="b"/>
              <a:pathLst>
                <a:path w="6395" h="14493">
                  <a:moveTo>
                    <a:pt x="0" y="0"/>
                  </a:moveTo>
                  <a:cubicBezTo>
                    <a:pt x="6178" y="3200"/>
                    <a:pt x="7932" y="7801"/>
                    <a:pt x="5035" y="14493"/>
                  </a:cubicBezTo>
                  <a:cubicBezTo>
                    <a:pt x="-1995" y="10939"/>
                    <a:pt x="669" y="4938"/>
                    <a:pt x="0" y="0"/>
                  </a:cubicBezTo>
                  <a:lnTo>
                    <a:pt x="0" y="0"/>
                  </a:lnTo>
                  <a:close/>
                </a:path>
              </a:pathLst>
            </a:custGeom>
            <a:grpFill/>
            <a:ln w="5715" cap="flat">
              <a:noFill/>
              <a:prstDash val="solid"/>
              <a:miter/>
            </a:ln>
          </p:spPr>
          <p:txBody>
            <a:bodyPr rtlCol="0" anchor="ctr"/>
            <a:lstStyle/>
            <a:p>
              <a:endParaRPr lang="zh-CN" altLang="en-US"/>
            </a:p>
          </p:txBody>
        </p:sp>
        <p:sp>
          <p:nvSpPr>
            <p:cNvPr id="3716" name="任意多边形: 形状 3715">
              <a:extLst>
                <a:ext uri="{FF2B5EF4-FFF2-40B4-BE49-F238E27FC236}">
                  <a16:creationId xmlns:a16="http://schemas.microsoft.com/office/drawing/2014/main" id="{C959CC19-AC66-2F29-12F7-4E3CDC6B4E16}"/>
                </a:ext>
              </a:extLst>
            </p:cNvPr>
            <p:cNvSpPr/>
            <p:nvPr/>
          </p:nvSpPr>
          <p:spPr>
            <a:xfrm>
              <a:off x="8261516" y="715232"/>
              <a:ext cx="6583" cy="3274"/>
            </a:xfrm>
            <a:custGeom>
              <a:avLst/>
              <a:gdLst>
                <a:gd name="connsiteX0" fmla="*/ 0 w 6583"/>
                <a:gd name="connsiteY0" fmla="*/ 0 h 3274"/>
                <a:gd name="connsiteX1" fmla="*/ 6584 w 6583"/>
                <a:gd name="connsiteY1" fmla="*/ 3275 h 3274"/>
                <a:gd name="connsiteX2" fmla="*/ 0 w 6583"/>
                <a:gd name="connsiteY2" fmla="*/ 0 h 3274"/>
              </a:gdLst>
              <a:ahLst/>
              <a:cxnLst>
                <a:cxn ang="0">
                  <a:pos x="connsiteX0" y="connsiteY0"/>
                </a:cxn>
                <a:cxn ang="0">
                  <a:pos x="connsiteX1" y="connsiteY1"/>
                </a:cxn>
                <a:cxn ang="0">
                  <a:pos x="connsiteX2" y="connsiteY2"/>
                </a:cxn>
              </a:cxnLst>
              <a:rect l="l" t="t" r="r" b="b"/>
              <a:pathLst>
                <a:path w="6583" h="3274">
                  <a:moveTo>
                    <a:pt x="0" y="0"/>
                  </a:moveTo>
                  <a:cubicBezTo>
                    <a:pt x="2703" y="69"/>
                    <a:pt x="5155" y="646"/>
                    <a:pt x="6584" y="3275"/>
                  </a:cubicBezTo>
                  <a:cubicBezTo>
                    <a:pt x="3880" y="3212"/>
                    <a:pt x="1423" y="2646"/>
                    <a:pt x="0" y="0"/>
                  </a:cubicBezTo>
                  <a:close/>
                </a:path>
              </a:pathLst>
            </a:custGeom>
            <a:grpFill/>
            <a:ln w="5715" cap="flat">
              <a:noFill/>
              <a:prstDash val="solid"/>
              <a:miter/>
            </a:ln>
          </p:spPr>
          <p:txBody>
            <a:bodyPr rtlCol="0" anchor="ctr"/>
            <a:lstStyle/>
            <a:p>
              <a:endParaRPr lang="zh-CN" altLang="en-US"/>
            </a:p>
          </p:txBody>
        </p:sp>
        <p:sp>
          <p:nvSpPr>
            <p:cNvPr id="3717" name="任意多边形: 形状 3716">
              <a:extLst>
                <a:ext uri="{FF2B5EF4-FFF2-40B4-BE49-F238E27FC236}">
                  <a16:creationId xmlns:a16="http://schemas.microsoft.com/office/drawing/2014/main" id="{23BB181C-6A2E-5061-7158-FD8C1BD86153}"/>
                </a:ext>
              </a:extLst>
            </p:cNvPr>
            <p:cNvSpPr/>
            <p:nvPr/>
          </p:nvSpPr>
          <p:spPr>
            <a:xfrm>
              <a:off x="8327295" y="794173"/>
              <a:ext cx="1292" cy="1396"/>
            </a:xfrm>
            <a:custGeom>
              <a:avLst/>
              <a:gdLst>
                <a:gd name="connsiteX0" fmla="*/ 0 w 1292"/>
                <a:gd name="connsiteY0" fmla="*/ 6 h 1396"/>
                <a:gd name="connsiteX1" fmla="*/ 1292 w 1292"/>
                <a:gd name="connsiteY1" fmla="*/ 737 h 1396"/>
                <a:gd name="connsiteX2" fmla="*/ 0 w 1292"/>
                <a:gd name="connsiteY2" fmla="*/ 0 h 1396"/>
                <a:gd name="connsiteX3" fmla="*/ 0 w 1292"/>
                <a:gd name="connsiteY3" fmla="*/ 6 h 1396"/>
              </a:gdLst>
              <a:ahLst/>
              <a:cxnLst>
                <a:cxn ang="0">
                  <a:pos x="connsiteX0" y="connsiteY0"/>
                </a:cxn>
                <a:cxn ang="0">
                  <a:pos x="connsiteX1" y="connsiteY1"/>
                </a:cxn>
                <a:cxn ang="0">
                  <a:pos x="connsiteX2" y="connsiteY2"/>
                </a:cxn>
                <a:cxn ang="0">
                  <a:pos x="connsiteX3" y="connsiteY3"/>
                </a:cxn>
              </a:cxnLst>
              <a:rect l="l" t="t" r="r" b="b"/>
              <a:pathLst>
                <a:path w="1292" h="1396">
                  <a:moveTo>
                    <a:pt x="0" y="6"/>
                  </a:moveTo>
                  <a:cubicBezTo>
                    <a:pt x="452" y="257"/>
                    <a:pt x="1320" y="594"/>
                    <a:pt x="1292" y="737"/>
                  </a:cubicBezTo>
                  <a:cubicBezTo>
                    <a:pt x="1052" y="1823"/>
                    <a:pt x="543" y="1560"/>
                    <a:pt x="0" y="0"/>
                  </a:cubicBezTo>
                  <a:lnTo>
                    <a:pt x="0" y="6"/>
                  </a:lnTo>
                  <a:close/>
                </a:path>
              </a:pathLst>
            </a:custGeom>
            <a:grpFill/>
            <a:ln w="5715" cap="flat">
              <a:noFill/>
              <a:prstDash val="solid"/>
              <a:miter/>
            </a:ln>
          </p:spPr>
          <p:txBody>
            <a:bodyPr rtlCol="0" anchor="ctr"/>
            <a:lstStyle/>
            <a:p>
              <a:endParaRPr lang="zh-CN" altLang="en-US"/>
            </a:p>
          </p:txBody>
        </p:sp>
        <p:sp>
          <p:nvSpPr>
            <p:cNvPr id="3718" name="任意多边形: 形状 3717">
              <a:extLst>
                <a:ext uri="{FF2B5EF4-FFF2-40B4-BE49-F238E27FC236}">
                  <a16:creationId xmlns:a16="http://schemas.microsoft.com/office/drawing/2014/main" id="{9A46F248-40FB-30F8-4E47-FEB89A399650}"/>
                </a:ext>
              </a:extLst>
            </p:cNvPr>
            <p:cNvSpPr/>
            <p:nvPr/>
          </p:nvSpPr>
          <p:spPr>
            <a:xfrm>
              <a:off x="8269994" y="771153"/>
              <a:ext cx="1392" cy="1286"/>
            </a:xfrm>
            <a:custGeom>
              <a:avLst/>
              <a:gdLst>
                <a:gd name="connsiteX0" fmla="*/ 1392 w 1392"/>
                <a:gd name="connsiteY0" fmla="*/ 0 h 1286"/>
                <a:gd name="connsiteX1" fmla="*/ 655 w 1392"/>
                <a:gd name="connsiteY1" fmla="*/ 1286 h 1286"/>
                <a:gd name="connsiteX2" fmla="*/ 1392 w 1392"/>
                <a:gd name="connsiteY2" fmla="*/ 0 h 1286"/>
                <a:gd name="connsiteX3" fmla="*/ 1392 w 1392"/>
                <a:gd name="connsiteY3" fmla="*/ 0 h 1286"/>
              </a:gdLst>
              <a:ahLst/>
              <a:cxnLst>
                <a:cxn ang="0">
                  <a:pos x="connsiteX0" y="connsiteY0"/>
                </a:cxn>
                <a:cxn ang="0">
                  <a:pos x="connsiteX1" y="connsiteY1"/>
                </a:cxn>
                <a:cxn ang="0">
                  <a:pos x="connsiteX2" y="connsiteY2"/>
                </a:cxn>
                <a:cxn ang="0">
                  <a:pos x="connsiteX3" y="connsiteY3"/>
                </a:cxn>
              </a:cxnLst>
              <a:rect l="l" t="t" r="r" b="b"/>
              <a:pathLst>
                <a:path w="1392" h="1286">
                  <a:moveTo>
                    <a:pt x="1392" y="0"/>
                  </a:moveTo>
                  <a:cubicBezTo>
                    <a:pt x="1141" y="452"/>
                    <a:pt x="798" y="1320"/>
                    <a:pt x="655" y="1286"/>
                  </a:cubicBezTo>
                  <a:cubicBezTo>
                    <a:pt x="-425" y="1052"/>
                    <a:pt x="-162" y="543"/>
                    <a:pt x="1392" y="0"/>
                  </a:cubicBezTo>
                  <a:lnTo>
                    <a:pt x="1392" y="0"/>
                  </a:lnTo>
                  <a:close/>
                </a:path>
              </a:pathLst>
            </a:custGeom>
            <a:grpFill/>
            <a:ln w="5715" cap="flat">
              <a:noFill/>
              <a:prstDash val="solid"/>
              <a:miter/>
            </a:ln>
          </p:spPr>
          <p:txBody>
            <a:bodyPr rtlCol="0" anchor="ctr"/>
            <a:lstStyle/>
            <a:p>
              <a:endParaRPr lang="zh-CN" altLang="en-US"/>
            </a:p>
          </p:txBody>
        </p:sp>
        <p:sp>
          <p:nvSpPr>
            <p:cNvPr id="3719" name="任意多边形: 形状 3718">
              <a:extLst>
                <a:ext uri="{FF2B5EF4-FFF2-40B4-BE49-F238E27FC236}">
                  <a16:creationId xmlns:a16="http://schemas.microsoft.com/office/drawing/2014/main" id="{DACE653C-6F0B-FCE0-D9CC-A81A8C0368C5}"/>
                </a:ext>
              </a:extLst>
            </p:cNvPr>
            <p:cNvSpPr/>
            <p:nvPr/>
          </p:nvSpPr>
          <p:spPr>
            <a:xfrm>
              <a:off x="7649851" y="425784"/>
              <a:ext cx="29621" cy="40470"/>
            </a:xfrm>
            <a:custGeom>
              <a:avLst/>
              <a:gdLst>
                <a:gd name="connsiteX0" fmla="*/ 12 w 29621"/>
                <a:gd name="connsiteY0" fmla="*/ 9864 h 40470"/>
                <a:gd name="connsiteX1" fmla="*/ 6595 w 29621"/>
                <a:gd name="connsiteY1" fmla="*/ 0 h 40470"/>
                <a:gd name="connsiteX2" fmla="*/ 13150 w 29621"/>
                <a:gd name="connsiteY2" fmla="*/ 6549 h 40470"/>
                <a:gd name="connsiteX3" fmla="*/ 13150 w 29621"/>
                <a:gd name="connsiteY3" fmla="*/ 6561 h 40470"/>
                <a:gd name="connsiteX4" fmla="*/ 29575 w 29621"/>
                <a:gd name="connsiteY4" fmla="*/ 29535 h 40470"/>
                <a:gd name="connsiteX5" fmla="*/ 29593 w 29621"/>
                <a:gd name="connsiteY5" fmla="*/ 32878 h 40470"/>
                <a:gd name="connsiteX6" fmla="*/ 12928 w 29621"/>
                <a:gd name="connsiteY6" fmla="*/ 32507 h 40470"/>
                <a:gd name="connsiteX7" fmla="*/ 3298 w 29621"/>
                <a:gd name="connsiteY7" fmla="*/ 19734 h 40470"/>
                <a:gd name="connsiteX8" fmla="*/ 3281 w 29621"/>
                <a:gd name="connsiteY8" fmla="*/ 16419 h 40470"/>
                <a:gd name="connsiteX9" fmla="*/ 12 w 29621"/>
                <a:gd name="connsiteY9" fmla="*/ 9864 h 40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21" h="40470">
                  <a:moveTo>
                    <a:pt x="12" y="9864"/>
                  </a:moveTo>
                  <a:cubicBezTo>
                    <a:pt x="-51" y="5069"/>
                    <a:pt x="-103" y="286"/>
                    <a:pt x="6595" y="0"/>
                  </a:cubicBezTo>
                  <a:cubicBezTo>
                    <a:pt x="3955" y="7012"/>
                    <a:pt x="11608" y="3720"/>
                    <a:pt x="13150" y="6549"/>
                  </a:cubicBezTo>
                  <a:lnTo>
                    <a:pt x="13150" y="6561"/>
                  </a:lnTo>
                  <a:cubicBezTo>
                    <a:pt x="16402" y="15808"/>
                    <a:pt x="30530" y="17282"/>
                    <a:pt x="29575" y="29535"/>
                  </a:cubicBezTo>
                  <a:cubicBezTo>
                    <a:pt x="29581" y="30650"/>
                    <a:pt x="29587" y="31764"/>
                    <a:pt x="29593" y="32878"/>
                  </a:cubicBezTo>
                  <a:cubicBezTo>
                    <a:pt x="20323" y="43080"/>
                    <a:pt x="20374" y="43045"/>
                    <a:pt x="12928" y="32507"/>
                  </a:cubicBezTo>
                  <a:cubicBezTo>
                    <a:pt x="9853" y="28158"/>
                    <a:pt x="6516" y="23986"/>
                    <a:pt x="3298" y="19734"/>
                  </a:cubicBezTo>
                  <a:cubicBezTo>
                    <a:pt x="3292" y="18631"/>
                    <a:pt x="3287" y="17522"/>
                    <a:pt x="3281" y="16419"/>
                  </a:cubicBezTo>
                  <a:cubicBezTo>
                    <a:pt x="1926" y="14373"/>
                    <a:pt x="2652" y="11281"/>
                    <a:pt x="12" y="9864"/>
                  </a:cubicBezTo>
                  <a:close/>
                </a:path>
              </a:pathLst>
            </a:custGeom>
            <a:grpFill/>
            <a:ln w="5715" cap="flat">
              <a:noFill/>
              <a:prstDash val="solid"/>
              <a:miter/>
            </a:ln>
          </p:spPr>
          <p:txBody>
            <a:bodyPr rtlCol="0" anchor="ctr"/>
            <a:lstStyle/>
            <a:p>
              <a:endParaRPr lang="zh-CN" altLang="en-US"/>
            </a:p>
          </p:txBody>
        </p:sp>
        <p:sp>
          <p:nvSpPr>
            <p:cNvPr id="3720" name="任意多边形: 形状 3719">
              <a:extLst>
                <a:ext uri="{FF2B5EF4-FFF2-40B4-BE49-F238E27FC236}">
                  <a16:creationId xmlns:a16="http://schemas.microsoft.com/office/drawing/2014/main" id="{E89939DA-FE6F-91FB-3489-0C3294B455C3}"/>
                </a:ext>
              </a:extLst>
            </p:cNvPr>
            <p:cNvSpPr/>
            <p:nvPr/>
          </p:nvSpPr>
          <p:spPr>
            <a:xfrm>
              <a:off x="7612758" y="383499"/>
              <a:ext cx="7494" cy="6174"/>
            </a:xfrm>
            <a:custGeom>
              <a:avLst/>
              <a:gdLst>
                <a:gd name="connsiteX0" fmla="*/ 3957 w 7494"/>
                <a:gd name="connsiteY0" fmla="*/ 0 h 6174"/>
                <a:gd name="connsiteX1" fmla="*/ 7495 w 7494"/>
                <a:gd name="connsiteY1" fmla="*/ 6081 h 6174"/>
                <a:gd name="connsiteX2" fmla="*/ 59 w 7494"/>
                <a:gd name="connsiteY2" fmla="*/ 3709 h 6174"/>
                <a:gd name="connsiteX3" fmla="*/ 3957 w 7494"/>
                <a:gd name="connsiteY3" fmla="*/ 0 h 6174"/>
              </a:gdLst>
              <a:ahLst/>
              <a:cxnLst>
                <a:cxn ang="0">
                  <a:pos x="connsiteX0" y="connsiteY0"/>
                </a:cxn>
                <a:cxn ang="0">
                  <a:pos x="connsiteX1" y="connsiteY1"/>
                </a:cxn>
                <a:cxn ang="0">
                  <a:pos x="connsiteX2" y="connsiteY2"/>
                </a:cxn>
                <a:cxn ang="0">
                  <a:pos x="connsiteX3" y="connsiteY3"/>
                </a:cxn>
              </a:cxnLst>
              <a:rect l="l" t="t" r="r" b="b"/>
              <a:pathLst>
                <a:path w="7494" h="6174">
                  <a:moveTo>
                    <a:pt x="3957" y="0"/>
                  </a:moveTo>
                  <a:cubicBezTo>
                    <a:pt x="5134" y="2029"/>
                    <a:pt x="6318" y="4052"/>
                    <a:pt x="7495" y="6081"/>
                  </a:cubicBezTo>
                  <a:cubicBezTo>
                    <a:pt x="4946" y="5349"/>
                    <a:pt x="1060" y="7852"/>
                    <a:pt x="59" y="3709"/>
                  </a:cubicBezTo>
                  <a:cubicBezTo>
                    <a:pt x="-409" y="1766"/>
                    <a:pt x="1986" y="583"/>
                    <a:pt x="3957" y="0"/>
                  </a:cubicBezTo>
                  <a:close/>
                </a:path>
              </a:pathLst>
            </a:custGeom>
            <a:grpFill/>
            <a:ln w="5715" cap="flat">
              <a:noFill/>
              <a:prstDash val="solid"/>
              <a:miter/>
            </a:ln>
          </p:spPr>
          <p:txBody>
            <a:bodyPr rtlCol="0" anchor="ctr"/>
            <a:lstStyle/>
            <a:p>
              <a:endParaRPr lang="zh-CN" altLang="en-US"/>
            </a:p>
          </p:txBody>
        </p:sp>
        <p:sp>
          <p:nvSpPr>
            <p:cNvPr id="3721" name="任意多边形: 形状 3720">
              <a:extLst>
                <a:ext uri="{FF2B5EF4-FFF2-40B4-BE49-F238E27FC236}">
                  <a16:creationId xmlns:a16="http://schemas.microsoft.com/office/drawing/2014/main" id="{91AB6465-0208-148E-3930-07D7487BC799}"/>
                </a:ext>
              </a:extLst>
            </p:cNvPr>
            <p:cNvSpPr/>
            <p:nvPr/>
          </p:nvSpPr>
          <p:spPr>
            <a:xfrm>
              <a:off x="7636712" y="442209"/>
              <a:ext cx="7520" cy="5734"/>
            </a:xfrm>
            <a:custGeom>
              <a:avLst/>
              <a:gdLst>
                <a:gd name="connsiteX0" fmla="*/ 0 w 7520"/>
                <a:gd name="connsiteY0" fmla="*/ 0 h 5734"/>
                <a:gd name="connsiteX1" fmla="*/ 1543 w 7520"/>
                <a:gd name="connsiteY1" fmla="*/ 126 h 5734"/>
                <a:gd name="connsiteX2" fmla="*/ 7412 w 7520"/>
                <a:gd name="connsiteY2" fmla="*/ 3846 h 5734"/>
                <a:gd name="connsiteX3" fmla="*/ 0 w 7520"/>
                <a:gd name="connsiteY3" fmla="*/ 3303 h 5734"/>
                <a:gd name="connsiteX4" fmla="*/ 0 w 7520"/>
                <a:gd name="connsiteY4" fmla="*/ 0 h 5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0" h="5734">
                  <a:moveTo>
                    <a:pt x="0" y="0"/>
                  </a:moveTo>
                  <a:cubicBezTo>
                    <a:pt x="515" y="40"/>
                    <a:pt x="1034" y="51"/>
                    <a:pt x="1543" y="126"/>
                  </a:cubicBezTo>
                  <a:cubicBezTo>
                    <a:pt x="4172" y="509"/>
                    <a:pt x="8235" y="1920"/>
                    <a:pt x="7412" y="3846"/>
                  </a:cubicBezTo>
                  <a:cubicBezTo>
                    <a:pt x="5481" y="8361"/>
                    <a:pt x="2594" y="3372"/>
                    <a:pt x="0" y="3303"/>
                  </a:cubicBezTo>
                  <a:cubicBezTo>
                    <a:pt x="0" y="2200"/>
                    <a:pt x="0" y="1097"/>
                    <a:pt x="0" y="0"/>
                  </a:cubicBezTo>
                  <a:close/>
                </a:path>
              </a:pathLst>
            </a:custGeom>
            <a:grpFill/>
            <a:ln w="5715" cap="flat">
              <a:noFill/>
              <a:prstDash val="solid"/>
              <a:miter/>
            </a:ln>
          </p:spPr>
          <p:txBody>
            <a:bodyPr rtlCol="0" anchor="ctr"/>
            <a:lstStyle/>
            <a:p>
              <a:endParaRPr lang="zh-CN" altLang="en-US"/>
            </a:p>
          </p:txBody>
        </p:sp>
        <p:sp>
          <p:nvSpPr>
            <p:cNvPr id="3722" name="任意多边形: 形状 3721">
              <a:extLst>
                <a:ext uri="{FF2B5EF4-FFF2-40B4-BE49-F238E27FC236}">
                  <a16:creationId xmlns:a16="http://schemas.microsoft.com/office/drawing/2014/main" id="{BBED74BF-A82E-782F-EFD2-08BEEB3C9E0F}"/>
                </a:ext>
              </a:extLst>
            </p:cNvPr>
            <p:cNvSpPr/>
            <p:nvPr/>
          </p:nvSpPr>
          <p:spPr>
            <a:xfrm>
              <a:off x="7639981" y="453900"/>
              <a:ext cx="6572" cy="4768"/>
            </a:xfrm>
            <a:custGeom>
              <a:avLst/>
              <a:gdLst>
                <a:gd name="connsiteX0" fmla="*/ 0 w 6572"/>
                <a:gd name="connsiteY0" fmla="*/ 1454 h 4768"/>
                <a:gd name="connsiteX1" fmla="*/ 6572 w 6572"/>
                <a:gd name="connsiteY1" fmla="*/ 4769 h 4768"/>
                <a:gd name="connsiteX2" fmla="*/ 0 w 6572"/>
                <a:gd name="connsiteY2" fmla="*/ 1454 h 4768"/>
              </a:gdLst>
              <a:ahLst/>
              <a:cxnLst>
                <a:cxn ang="0">
                  <a:pos x="connsiteX0" y="connsiteY0"/>
                </a:cxn>
                <a:cxn ang="0">
                  <a:pos x="connsiteX1" y="connsiteY1"/>
                </a:cxn>
                <a:cxn ang="0">
                  <a:pos x="connsiteX2" y="connsiteY2"/>
                </a:cxn>
              </a:cxnLst>
              <a:rect l="l" t="t" r="r" b="b"/>
              <a:pathLst>
                <a:path w="6572" h="4768">
                  <a:moveTo>
                    <a:pt x="0" y="1454"/>
                  </a:moveTo>
                  <a:cubicBezTo>
                    <a:pt x="4755" y="-2524"/>
                    <a:pt x="4869" y="2700"/>
                    <a:pt x="6572" y="4769"/>
                  </a:cubicBezTo>
                  <a:cubicBezTo>
                    <a:pt x="3869" y="4688"/>
                    <a:pt x="1417" y="4100"/>
                    <a:pt x="0" y="1454"/>
                  </a:cubicBezTo>
                  <a:close/>
                </a:path>
              </a:pathLst>
            </a:custGeom>
            <a:grpFill/>
            <a:ln w="5715" cap="flat">
              <a:noFill/>
              <a:prstDash val="solid"/>
              <a:miter/>
            </a:ln>
          </p:spPr>
          <p:txBody>
            <a:bodyPr rtlCol="0" anchor="ctr"/>
            <a:lstStyle/>
            <a:p>
              <a:endParaRPr lang="zh-CN" altLang="en-US"/>
            </a:p>
          </p:txBody>
        </p:sp>
        <p:sp>
          <p:nvSpPr>
            <p:cNvPr id="3723" name="任意多边形: 形状 3722">
              <a:extLst>
                <a:ext uri="{FF2B5EF4-FFF2-40B4-BE49-F238E27FC236}">
                  <a16:creationId xmlns:a16="http://schemas.microsoft.com/office/drawing/2014/main" id="{CC3F2539-18E4-877A-5ACD-EF98E57089C7}"/>
                </a:ext>
              </a:extLst>
            </p:cNvPr>
            <p:cNvSpPr/>
            <p:nvPr/>
          </p:nvSpPr>
          <p:spPr>
            <a:xfrm>
              <a:off x="7620247" y="389574"/>
              <a:ext cx="6584" cy="4536"/>
            </a:xfrm>
            <a:custGeom>
              <a:avLst/>
              <a:gdLst>
                <a:gd name="connsiteX0" fmla="*/ 6 w 6584"/>
                <a:gd name="connsiteY0" fmla="*/ 0 h 4536"/>
                <a:gd name="connsiteX1" fmla="*/ 6584 w 6584"/>
                <a:gd name="connsiteY1" fmla="*/ 3292 h 4536"/>
                <a:gd name="connsiteX2" fmla="*/ 6 w 6584"/>
                <a:gd name="connsiteY2" fmla="*/ 0 h 4536"/>
              </a:gdLst>
              <a:ahLst/>
              <a:cxnLst>
                <a:cxn ang="0">
                  <a:pos x="connsiteX0" y="connsiteY0"/>
                </a:cxn>
                <a:cxn ang="0">
                  <a:pos x="connsiteX1" y="connsiteY1"/>
                </a:cxn>
                <a:cxn ang="0">
                  <a:pos x="connsiteX2" y="connsiteY2"/>
                </a:cxn>
              </a:cxnLst>
              <a:rect l="l" t="t" r="r" b="b"/>
              <a:pathLst>
                <a:path w="6584" h="4536">
                  <a:moveTo>
                    <a:pt x="6" y="0"/>
                  </a:moveTo>
                  <a:cubicBezTo>
                    <a:pt x="2710" y="74"/>
                    <a:pt x="5173" y="640"/>
                    <a:pt x="6584" y="3292"/>
                  </a:cubicBezTo>
                  <a:cubicBezTo>
                    <a:pt x="2995" y="4978"/>
                    <a:pt x="-159" y="5812"/>
                    <a:pt x="6" y="0"/>
                  </a:cubicBezTo>
                  <a:close/>
                </a:path>
              </a:pathLst>
            </a:custGeom>
            <a:grpFill/>
            <a:ln w="5715" cap="flat">
              <a:noFill/>
              <a:prstDash val="solid"/>
              <a:miter/>
            </a:ln>
          </p:spPr>
          <p:txBody>
            <a:bodyPr rtlCol="0" anchor="ctr"/>
            <a:lstStyle/>
            <a:p>
              <a:endParaRPr lang="zh-CN" altLang="en-US"/>
            </a:p>
          </p:txBody>
        </p:sp>
        <p:sp>
          <p:nvSpPr>
            <p:cNvPr id="3724" name="任意多边形: 形状 3723">
              <a:extLst>
                <a:ext uri="{FF2B5EF4-FFF2-40B4-BE49-F238E27FC236}">
                  <a16:creationId xmlns:a16="http://schemas.microsoft.com/office/drawing/2014/main" id="{4CE9CCEA-0C3A-4AE8-D00C-E24B06819CDA}"/>
                </a:ext>
              </a:extLst>
            </p:cNvPr>
            <p:cNvSpPr/>
            <p:nvPr/>
          </p:nvSpPr>
          <p:spPr>
            <a:xfrm>
              <a:off x="7679443" y="458640"/>
              <a:ext cx="3308" cy="6600"/>
            </a:xfrm>
            <a:custGeom>
              <a:avLst/>
              <a:gdLst>
                <a:gd name="connsiteX0" fmla="*/ 3309 w 3308"/>
                <a:gd name="connsiteY0" fmla="*/ 0 h 6600"/>
                <a:gd name="connsiteX1" fmla="*/ 3292 w 3308"/>
                <a:gd name="connsiteY1" fmla="*/ 6601 h 6600"/>
                <a:gd name="connsiteX2" fmla="*/ 0 w 3308"/>
                <a:gd name="connsiteY2" fmla="*/ 17 h 6600"/>
                <a:gd name="connsiteX3" fmla="*/ 3309 w 3308"/>
                <a:gd name="connsiteY3" fmla="*/ 0 h 6600"/>
                <a:gd name="connsiteX4" fmla="*/ 3309 w 3308"/>
                <a:gd name="connsiteY4" fmla="*/ 0 h 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6600">
                  <a:moveTo>
                    <a:pt x="3309" y="0"/>
                  </a:moveTo>
                  <a:cubicBezTo>
                    <a:pt x="3303" y="2200"/>
                    <a:pt x="3298" y="4401"/>
                    <a:pt x="3292" y="6601"/>
                  </a:cubicBezTo>
                  <a:cubicBezTo>
                    <a:pt x="652" y="5178"/>
                    <a:pt x="69" y="2726"/>
                    <a:pt x="0" y="17"/>
                  </a:cubicBezTo>
                  <a:cubicBezTo>
                    <a:pt x="1103" y="17"/>
                    <a:pt x="2206" y="11"/>
                    <a:pt x="3309" y="0"/>
                  </a:cubicBezTo>
                  <a:lnTo>
                    <a:pt x="3309" y="0"/>
                  </a:lnTo>
                  <a:close/>
                </a:path>
              </a:pathLst>
            </a:custGeom>
            <a:grpFill/>
            <a:ln w="5715" cap="flat">
              <a:noFill/>
              <a:prstDash val="solid"/>
              <a:miter/>
            </a:ln>
          </p:spPr>
          <p:txBody>
            <a:bodyPr rtlCol="0" anchor="ctr"/>
            <a:lstStyle/>
            <a:p>
              <a:endParaRPr lang="zh-CN" altLang="en-US"/>
            </a:p>
          </p:txBody>
        </p:sp>
        <p:sp>
          <p:nvSpPr>
            <p:cNvPr id="3725" name="任意多边形: 形状 3724">
              <a:extLst>
                <a:ext uri="{FF2B5EF4-FFF2-40B4-BE49-F238E27FC236}">
                  <a16:creationId xmlns:a16="http://schemas.microsoft.com/office/drawing/2014/main" id="{4898C3EE-6BA0-BCDE-7976-896B699E1E41}"/>
                </a:ext>
              </a:extLst>
            </p:cNvPr>
            <p:cNvSpPr/>
            <p:nvPr/>
          </p:nvSpPr>
          <p:spPr>
            <a:xfrm>
              <a:off x="7649862" y="448793"/>
              <a:ext cx="3274" cy="3303"/>
            </a:xfrm>
            <a:custGeom>
              <a:avLst/>
              <a:gdLst>
                <a:gd name="connsiteX0" fmla="*/ 0 w 3274"/>
                <a:gd name="connsiteY0" fmla="*/ 3303 h 3303"/>
                <a:gd name="connsiteX1" fmla="*/ 3275 w 3274"/>
                <a:gd name="connsiteY1" fmla="*/ 0 h 3303"/>
                <a:gd name="connsiteX2" fmla="*/ 0 w 3274"/>
                <a:gd name="connsiteY2" fmla="*/ 3303 h 3303"/>
              </a:gdLst>
              <a:ahLst/>
              <a:cxnLst>
                <a:cxn ang="0">
                  <a:pos x="connsiteX0" y="connsiteY0"/>
                </a:cxn>
                <a:cxn ang="0">
                  <a:pos x="connsiteX1" y="connsiteY1"/>
                </a:cxn>
                <a:cxn ang="0">
                  <a:pos x="connsiteX2" y="connsiteY2"/>
                </a:cxn>
              </a:cxnLst>
              <a:rect l="l" t="t" r="r" b="b"/>
              <a:pathLst>
                <a:path w="3274" h="3303">
                  <a:moveTo>
                    <a:pt x="0" y="3303"/>
                  </a:moveTo>
                  <a:cubicBezTo>
                    <a:pt x="1091" y="2200"/>
                    <a:pt x="2183" y="1097"/>
                    <a:pt x="3275" y="0"/>
                  </a:cubicBezTo>
                  <a:cubicBezTo>
                    <a:pt x="2183" y="1097"/>
                    <a:pt x="1091" y="2200"/>
                    <a:pt x="0" y="3303"/>
                  </a:cubicBezTo>
                  <a:close/>
                </a:path>
              </a:pathLst>
            </a:custGeom>
            <a:grpFill/>
            <a:ln w="5715" cap="flat">
              <a:noFill/>
              <a:prstDash val="solid"/>
              <a:miter/>
            </a:ln>
          </p:spPr>
          <p:txBody>
            <a:bodyPr rtlCol="0" anchor="ctr"/>
            <a:lstStyle/>
            <a:p>
              <a:endParaRPr lang="zh-CN" altLang="en-US"/>
            </a:p>
          </p:txBody>
        </p:sp>
        <p:sp>
          <p:nvSpPr>
            <p:cNvPr id="3726" name="任意多边形: 形状 3725">
              <a:extLst>
                <a:ext uri="{FF2B5EF4-FFF2-40B4-BE49-F238E27FC236}">
                  <a16:creationId xmlns:a16="http://schemas.microsoft.com/office/drawing/2014/main" id="{52959201-BEBC-174B-B4AD-2F5B1717F105}"/>
                </a:ext>
              </a:extLst>
            </p:cNvPr>
            <p:cNvSpPr/>
            <p:nvPr/>
          </p:nvSpPr>
          <p:spPr>
            <a:xfrm>
              <a:off x="8136557" y="1040278"/>
              <a:ext cx="3286" cy="7183"/>
            </a:xfrm>
            <a:custGeom>
              <a:avLst/>
              <a:gdLst>
                <a:gd name="connsiteX0" fmla="*/ 3286 w 3286"/>
                <a:gd name="connsiteY0" fmla="*/ 7184 h 7183"/>
                <a:gd name="connsiteX1" fmla="*/ 0 w 3286"/>
                <a:gd name="connsiteY1" fmla="*/ 7178 h 7183"/>
                <a:gd name="connsiteX2" fmla="*/ 0 w 3286"/>
                <a:gd name="connsiteY2" fmla="*/ 7184 h 7183"/>
                <a:gd name="connsiteX3" fmla="*/ 1640 w 3286"/>
                <a:gd name="connsiteY3" fmla="*/ 0 h 7183"/>
                <a:gd name="connsiteX4" fmla="*/ 3286 w 3286"/>
                <a:gd name="connsiteY4" fmla="*/ 7184 h 7183"/>
                <a:gd name="connsiteX5" fmla="*/ 3286 w 3286"/>
                <a:gd name="connsiteY5" fmla="*/ 7184 h 7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 h="7183">
                  <a:moveTo>
                    <a:pt x="3286" y="7184"/>
                  </a:moveTo>
                  <a:cubicBezTo>
                    <a:pt x="2189" y="7184"/>
                    <a:pt x="1092" y="7178"/>
                    <a:pt x="0" y="7178"/>
                  </a:cubicBezTo>
                  <a:lnTo>
                    <a:pt x="0" y="7184"/>
                  </a:lnTo>
                  <a:cubicBezTo>
                    <a:pt x="257" y="4732"/>
                    <a:pt x="-680" y="2006"/>
                    <a:pt x="1640" y="0"/>
                  </a:cubicBezTo>
                  <a:cubicBezTo>
                    <a:pt x="3960" y="2006"/>
                    <a:pt x="3023" y="4732"/>
                    <a:pt x="3286" y="7184"/>
                  </a:cubicBezTo>
                  <a:lnTo>
                    <a:pt x="3286" y="7184"/>
                  </a:lnTo>
                  <a:close/>
                </a:path>
              </a:pathLst>
            </a:custGeom>
            <a:grpFill/>
            <a:ln w="5715" cap="flat">
              <a:noFill/>
              <a:prstDash val="solid"/>
              <a:miter/>
            </a:ln>
          </p:spPr>
          <p:txBody>
            <a:bodyPr rtlCol="0" anchor="ctr"/>
            <a:lstStyle/>
            <a:p>
              <a:endParaRPr lang="zh-CN" altLang="en-US"/>
            </a:p>
          </p:txBody>
        </p:sp>
        <p:sp>
          <p:nvSpPr>
            <p:cNvPr id="3727" name="任意多边形: 形状 3726">
              <a:extLst>
                <a:ext uri="{FF2B5EF4-FFF2-40B4-BE49-F238E27FC236}">
                  <a16:creationId xmlns:a16="http://schemas.microsoft.com/office/drawing/2014/main" id="{F4B02A70-2AD9-A5DB-3554-06E63031BB6A}"/>
                </a:ext>
              </a:extLst>
            </p:cNvPr>
            <p:cNvSpPr/>
            <p:nvPr/>
          </p:nvSpPr>
          <p:spPr>
            <a:xfrm>
              <a:off x="8139843" y="1047462"/>
              <a:ext cx="2529" cy="3595"/>
            </a:xfrm>
            <a:custGeom>
              <a:avLst/>
              <a:gdLst>
                <a:gd name="connsiteX0" fmla="*/ 0 w 2529"/>
                <a:gd name="connsiteY0" fmla="*/ 0 h 3595"/>
                <a:gd name="connsiteX1" fmla="*/ 2355 w 2529"/>
                <a:gd name="connsiteY1" fmla="*/ 3229 h 3595"/>
                <a:gd name="connsiteX2" fmla="*/ 0 w 2529"/>
                <a:gd name="connsiteY2" fmla="*/ 0 h 3595"/>
                <a:gd name="connsiteX3" fmla="*/ 0 w 2529"/>
                <a:gd name="connsiteY3" fmla="*/ 0 h 3595"/>
              </a:gdLst>
              <a:ahLst/>
              <a:cxnLst>
                <a:cxn ang="0">
                  <a:pos x="connsiteX0" y="connsiteY0"/>
                </a:cxn>
                <a:cxn ang="0">
                  <a:pos x="connsiteX1" y="connsiteY1"/>
                </a:cxn>
                <a:cxn ang="0">
                  <a:pos x="connsiteX2" y="connsiteY2"/>
                </a:cxn>
                <a:cxn ang="0">
                  <a:pos x="connsiteX3" y="connsiteY3"/>
                </a:cxn>
              </a:cxnLst>
              <a:rect l="l" t="t" r="r" b="b"/>
              <a:pathLst>
                <a:path w="2529" h="3595">
                  <a:moveTo>
                    <a:pt x="0" y="0"/>
                  </a:moveTo>
                  <a:cubicBezTo>
                    <a:pt x="1406" y="731"/>
                    <a:pt x="3080" y="2937"/>
                    <a:pt x="2355" y="3229"/>
                  </a:cubicBezTo>
                  <a:cubicBezTo>
                    <a:pt x="-1366" y="4749"/>
                    <a:pt x="869" y="1114"/>
                    <a:pt x="0" y="0"/>
                  </a:cubicBezTo>
                  <a:lnTo>
                    <a:pt x="0" y="0"/>
                  </a:lnTo>
                  <a:close/>
                </a:path>
              </a:pathLst>
            </a:custGeom>
            <a:grpFill/>
            <a:ln w="5715" cap="flat">
              <a:noFill/>
              <a:prstDash val="solid"/>
              <a:miter/>
            </a:ln>
          </p:spPr>
          <p:txBody>
            <a:bodyPr rtlCol="0" anchor="ctr"/>
            <a:lstStyle/>
            <a:p>
              <a:endParaRPr lang="zh-CN" altLang="en-US"/>
            </a:p>
          </p:txBody>
        </p:sp>
        <p:sp>
          <p:nvSpPr>
            <p:cNvPr id="3728" name="任意多边形: 形状 3727">
              <a:extLst>
                <a:ext uri="{FF2B5EF4-FFF2-40B4-BE49-F238E27FC236}">
                  <a16:creationId xmlns:a16="http://schemas.microsoft.com/office/drawing/2014/main" id="{5B1C7B2F-C5EE-4ADC-1637-CF34A61D138D}"/>
                </a:ext>
              </a:extLst>
            </p:cNvPr>
            <p:cNvSpPr/>
            <p:nvPr/>
          </p:nvSpPr>
          <p:spPr>
            <a:xfrm>
              <a:off x="8214127" y="1119831"/>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3729" name="任意多边形: 形状 3728">
              <a:extLst>
                <a:ext uri="{FF2B5EF4-FFF2-40B4-BE49-F238E27FC236}">
                  <a16:creationId xmlns:a16="http://schemas.microsoft.com/office/drawing/2014/main" id="{2571B5A5-C939-3463-CA37-3594FC3A35B4}"/>
                </a:ext>
              </a:extLst>
            </p:cNvPr>
            <p:cNvSpPr/>
            <p:nvPr/>
          </p:nvSpPr>
          <p:spPr>
            <a:xfrm>
              <a:off x="8775448" y="1549106"/>
              <a:ext cx="39868" cy="43357"/>
            </a:xfrm>
            <a:custGeom>
              <a:avLst/>
              <a:gdLst>
                <a:gd name="connsiteX0" fmla="*/ 39869 w 39868"/>
                <a:gd name="connsiteY0" fmla="*/ 32468 h 43357"/>
                <a:gd name="connsiteX1" fmla="*/ 26747 w 39868"/>
                <a:gd name="connsiteY1" fmla="*/ 34594 h 43357"/>
                <a:gd name="connsiteX2" fmla="*/ 39405 w 39868"/>
                <a:gd name="connsiteY2" fmla="*/ 42875 h 43357"/>
                <a:gd name="connsiteX3" fmla="*/ 20574 w 39868"/>
                <a:gd name="connsiteY3" fmla="*/ 38583 h 43357"/>
                <a:gd name="connsiteX4" fmla="*/ 19140 w 39868"/>
                <a:gd name="connsiteY4" fmla="*/ 33805 h 43357"/>
                <a:gd name="connsiteX5" fmla="*/ 18254 w 39868"/>
                <a:gd name="connsiteY5" fmla="*/ 23421 h 43357"/>
                <a:gd name="connsiteX6" fmla="*/ 13516 w 39868"/>
                <a:gd name="connsiteY6" fmla="*/ 22021 h 43357"/>
                <a:gd name="connsiteX7" fmla="*/ 132 w 39868"/>
                <a:gd name="connsiteY7" fmla="*/ 11586 h 43357"/>
                <a:gd name="connsiteX8" fmla="*/ 6562 w 39868"/>
                <a:gd name="connsiteY8" fmla="*/ 7991 h 43357"/>
                <a:gd name="connsiteX9" fmla="*/ 3853 w 39868"/>
                <a:gd name="connsiteY9" fmla="*/ 1327 h 43357"/>
                <a:gd name="connsiteX10" fmla="*/ 9710 w 39868"/>
                <a:gd name="connsiteY10" fmla="*/ 24 h 43357"/>
                <a:gd name="connsiteX11" fmla="*/ 15768 w 39868"/>
                <a:gd name="connsiteY11" fmla="*/ 4710 h 43357"/>
                <a:gd name="connsiteX12" fmla="*/ 25329 w 39868"/>
                <a:gd name="connsiteY12" fmla="*/ 6539 h 43357"/>
                <a:gd name="connsiteX13" fmla="*/ 36588 w 39868"/>
                <a:gd name="connsiteY13" fmla="*/ 16889 h 43357"/>
                <a:gd name="connsiteX14" fmla="*/ 39869 w 39868"/>
                <a:gd name="connsiteY14" fmla="*/ 3246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68" h="43357">
                  <a:moveTo>
                    <a:pt x="39869" y="32468"/>
                  </a:moveTo>
                  <a:cubicBezTo>
                    <a:pt x="35165" y="36211"/>
                    <a:pt x="30668" y="32428"/>
                    <a:pt x="26747" y="34594"/>
                  </a:cubicBezTo>
                  <a:cubicBezTo>
                    <a:pt x="29684" y="40218"/>
                    <a:pt x="37371" y="35468"/>
                    <a:pt x="39405" y="42875"/>
                  </a:cubicBezTo>
                  <a:cubicBezTo>
                    <a:pt x="32308" y="44773"/>
                    <a:pt x="26609" y="40601"/>
                    <a:pt x="20574" y="38583"/>
                  </a:cubicBezTo>
                  <a:cubicBezTo>
                    <a:pt x="17860" y="37675"/>
                    <a:pt x="18803" y="36114"/>
                    <a:pt x="19140" y="33805"/>
                  </a:cubicBezTo>
                  <a:cubicBezTo>
                    <a:pt x="19614" y="30525"/>
                    <a:pt x="17694" y="27245"/>
                    <a:pt x="18254" y="23421"/>
                  </a:cubicBezTo>
                  <a:cubicBezTo>
                    <a:pt x="18780" y="19827"/>
                    <a:pt x="18735" y="16923"/>
                    <a:pt x="13516" y="22021"/>
                  </a:cubicBezTo>
                  <a:cubicBezTo>
                    <a:pt x="8979" y="26456"/>
                    <a:pt x="-1280" y="18106"/>
                    <a:pt x="132" y="11586"/>
                  </a:cubicBezTo>
                  <a:cubicBezTo>
                    <a:pt x="761" y="8677"/>
                    <a:pt x="5430" y="11094"/>
                    <a:pt x="6562" y="7991"/>
                  </a:cubicBezTo>
                  <a:cubicBezTo>
                    <a:pt x="7727" y="4808"/>
                    <a:pt x="2224" y="3985"/>
                    <a:pt x="3853" y="1327"/>
                  </a:cubicBezTo>
                  <a:cubicBezTo>
                    <a:pt x="4584" y="133"/>
                    <a:pt x="7665" y="224"/>
                    <a:pt x="9710" y="24"/>
                  </a:cubicBezTo>
                  <a:cubicBezTo>
                    <a:pt x="13105" y="-302"/>
                    <a:pt x="13996" y="2756"/>
                    <a:pt x="15768" y="4710"/>
                  </a:cubicBezTo>
                  <a:cubicBezTo>
                    <a:pt x="18437" y="7659"/>
                    <a:pt x="23746" y="-1879"/>
                    <a:pt x="25329" y="6539"/>
                  </a:cubicBezTo>
                  <a:cubicBezTo>
                    <a:pt x="26564" y="13083"/>
                    <a:pt x="38600" y="8408"/>
                    <a:pt x="36588" y="16889"/>
                  </a:cubicBezTo>
                  <a:cubicBezTo>
                    <a:pt x="35165" y="22896"/>
                    <a:pt x="36685" y="27405"/>
                    <a:pt x="39869" y="32468"/>
                  </a:cubicBezTo>
                  <a:close/>
                </a:path>
              </a:pathLst>
            </a:custGeom>
            <a:grpFill/>
            <a:ln w="5715" cap="flat">
              <a:noFill/>
              <a:prstDash val="solid"/>
              <a:miter/>
            </a:ln>
          </p:spPr>
          <p:txBody>
            <a:bodyPr rtlCol="0" anchor="ctr"/>
            <a:lstStyle/>
            <a:p>
              <a:endParaRPr lang="zh-CN" altLang="en-US"/>
            </a:p>
          </p:txBody>
        </p:sp>
        <p:sp>
          <p:nvSpPr>
            <p:cNvPr id="3730" name="任意多边形: 形状 3729">
              <a:extLst>
                <a:ext uri="{FF2B5EF4-FFF2-40B4-BE49-F238E27FC236}">
                  <a16:creationId xmlns:a16="http://schemas.microsoft.com/office/drawing/2014/main" id="{91774808-782B-0201-BC33-2BC9FDA8444B}"/>
                </a:ext>
              </a:extLst>
            </p:cNvPr>
            <p:cNvSpPr/>
            <p:nvPr/>
          </p:nvSpPr>
          <p:spPr>
            <a:xfrm>
              <a:off x="8699776" y="1455553"/>
              <a:ext cx="41868" cy="26106"/>
            </a:xfrm>
            <a:custGeom>
              <a:avLst/>
              <a:gdLst>
                <a:gd name="connsiteX0" fmla="*/ 15550 w 41868"/>
                <a:gd name="connsiteY0" fmla="*/ 19517 h 26106"/>
                <a:gd name="connsiteX1" fmla="*/ 0 w 41868"/>
                <a:gd name="connsiteY1" fmla="*/ 0 h 26106"/>
                <a:gd name="connsiteX2" fmla="*/ 41868 w 41868"/>
                <a:gd name="connsiteY2" fmla="*/ 19522 h 26106"/>
                <a:gd name="connsiteX3" fmla="*/ 38582 w 41868"/>
                <a:gd name="connsiteY3" fmla="*/ 26106 h 26106"/>
                <a:gd name="connsiteX4" fmla="*/ 28718 w 41868"/>
                <a:gd name="connsiteY4" fmla="*/ 26106 h 26106"/>
                <a:gd name="connsiteX5" fmla="*/ 15550 w 41868"/>
                <a:gd name="connsiteY5" fmla="*/ 19517 h 26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68" h="26106">
                  <a:moveTo>
                    <a:pt x="15550" y="19517"/>
                  </a:moveTo>
                  <a:cubicBezTo>
                    <a:pt x="8841" y="15293"/>
                    <a:pt x="7178" y="7161"/>
                    <a:pt x="0" y="0"/>
                  </a:cubicBezTo>
                  <a:cubicBezTo>
                    <a:pt x="16899" y="3886"/>
                    <a:pt x="30221" y="9813"/>
                    <a:pt x="41868" y="19522"/>
                  </a:cubicBezTo>
                  <a:cubicBezTo>
                    <a:pt x="40771" y="21717"/>
                    <a:pt x="39679" y="23912"/>
                    <a:pt x="38582" y="26106"/>
                  </a:cubicBezTo>
                  <a:cubicBezTo>
                    <a:pt x="35296" y="25249"/>
                    <a:pt x="32004" y="20871"/>
                    <a:pt x="28718" y="26106"/>
                  </a:cubicBezTo>
                  <a:cubicBezTo>
                    <a:pt x="24174" y="24232"/>
                    <a:pt x="21271" y="19065"/>
                    <a:pt x="15550" y="19517"/>
                  </a:cubicBezTo>
                  <a:close/>
                </a:path>
              </a:pathLst>
            </a:custGeom>
            <a:grpFill/>
            <a:ln w="5715" cap="flat">
              <a:noFill/>
              <a:prstDash val="solid"/>
              <a:miter/>
            </a:ln>
          </p:spPr>
          <p:txBody>
            <a:bodyPr rtlCol="0" anchor="ctr"/>
            <a:lstStyle/>
            <a:p>
              <a:endParaRPr lang="zh-CN" altLang="en-US"/>
            </a:p>
          </p:txBody>
        </p:sp>
        <p:sp>
          <p:nvSpPr>
            <p:cNvPr id="3731" name="任意多边形: 形状 3730">
              <a:extLst>
                <a:ext uri="{FF2B5EF4-FFF2-40B4-BE49-F238E27FC236}">
                  <a16:creationId xmlns:a16="http://schemas.microsoft.com/office/drawing/2014/main" id="{E601103E-1E48-93A8-71A7-25A6A23837BC}"/>
                </a:ext>
              </a:extLst>
            </p:cNvPr>
            <p:cNvSpPr/>
            <p:nvPr/>
          </p:nvSpPr>
          <p:spPr>
            <a:xfrm>
              <a:off x="8806453" y="1547703"/>
              <a:ext cx="17093" cy="10390"/>
            </a:xfrm>
            <a:custGeom>
              <a:avLst/>
              <a:gdLst>
                <a:gd name="connsiteX0" fmla="*/ 17093 w 17093"/>
                <a:gd name="connsiteY0" fmla="*/ 5708 h 10390"/>
                <a:gd name="connsiteX1" fmla="*/ 0 w 17093"/>
                <a:gd name="connsiteY1" fmla="*/ 765 h 10390"/>
                <a:gd name="connsiteX2" fmla="*/ 17093 w 17093"/>
                <a:gd name="connsiteY2" fmla="*/ 5708 h 10390"/>
              </a:gdLst>
              <a:ahLst/>
              <a:cxnLst>
                <a:cxn ang="0">
                  <a:pos x="connsiteX0" y="connsiteY0"/>
                </a:cxn>
                <a:cxn ang="0">
                  <a:pos x="connsiteX1" y="connsiteY1"/>
                </a:cxn>
                <a:cxn ang="0">
                  <a:pos x="connsiteX2" y="connsiteY2"/>
                </a:cxn>
              </a:cxnLst>
              <a:rect l="l" t="t" r="r" b="b"/>
              <a:pathLst>
                <a:path w="17093" h="10390">
                  <a:moveTo>
                    <a:pt x="17093" y="5708"/>
                  </a:moveTo>
                  <a:cubicBezTo>
                    <a:pt x="7824" y="16830"/>
                    <a:pt x="5400" y="5228"/>
                    <a:pt x="0" y="765"/>
                  </a:cubicBezTo>
                  <a:cubicBezTo>
                    <a:pt x="7601" y="-1538"/>
                    <a:pt x="12727" y="1725"/>
                    <a:pt x="17093" y="5708"/>
                  </a:cubicBezTo>
                  <a:close/>
                </a:path>
              </a:pathLst>
            </a:custGeom>
            <a:grpFill/>
            <a:ln w="5715" cap="flat">
              <a:noFill/>
              <a:prstDash val="solid"/>
              <a:miter/>
            </a:ln>
          </p:spPr>
          <p:txBody>
            <a:bodyPr rtlCol="0" anchor="ctr"/>
            <a:lstStyle/>
            <a:p>
              <a:endParaRPr lang="zh-CN" altLang="en-US"/>
            </a:p>
          </p:txBody>
        </p:sp>
        <p:sp>
          <p:nvSpPr>
            <p:cNvPr id="3732" name="任意多边形: 形状 3731">
              <a:extLst>
                <a:ext uri="{FF2B5EF4-FFF2-40B4-BE49-F238E27FC236}">
                  <a16:creationId xmlns:a16="http://schemas.microsoft.com/office/drawing/2014/main" id="{684C8B71-2030-173B-FCEE-5A0F75C92B29}"/>
                </a:ext>
              </a:extLst>
            </p:cNvPr>
            <p:cNvSpPr/>
            <p:nvPr/>
          </p:nvSpPr>
          <p:spPr>
            <a:xfrm>
              <a:off x="8759195" y="1544307"/>
              <a:ext cx="6336" cy="12517"/>
            </a:xfrm>
            <a:custGeom>
              <a:avLst/>
              <a:gdLst>
                <a:gd name="connsiteX0" fmla="*/ 4041 w 6336"/>
                <a:gd name="connsiteY0" fmla="*/ 0 h 12517"/>
                <a:gd name="connsiteX1" fmla="*/ 5121 w 6336"/>
                <a:gd name="connsiteY1" fmla="*/ 12190 h 12517"/>
                <a:gd name="connsiteX2" fmla="*/ 2161 w 6336"/>
                <a:gd name="connsiteY2" fmla="*/ 12087 h 12517"/>
                <a:gd name="connsiteX3" fmla="*/ 4041 w 6336"/>
                <a:gd name="connsiteY3" fmla="*/ 0 h 12517"/>
              </a:gdLst>
              <a:ahLst/>
              <a:cxnLst>
                <a:cxn ang="0">
                  <a:pos x="connsiteX0" y="connsiteY0"/>
                </a:cxn>
                <a:cxn ang="0">
                  <a:pos x="connsiteX1" y="connsiteY1"/>
                </a:cxn>
                <a:cxn ang="0">
                  <a:pos x="connsiteX2" y="connsiteY2"/>
                </a:cxn>
                <a:cxn ang="0">
                  <a:pos x="connsiteX3" y="connsiteY3"/>
                </a:cxn>
              </a:cxnLst>
              <a:rect l="l" t="t" r="r" b="b"/>
              <a:pathLst>
                <a:path w="6336" h="12517">
                  <a:moveTo>
                    <a:pt x="4041" y="0"/>
                  </a:moveTo>
                  <a:cubicBezTo>
                    <a:pt x="4744" y="4361"/>
                    <a:pt x="8104" y="8235"/>
                    <a:pt x="5121" y="12190"/>
                  </a:cubicBezTo>
                  <a:cubicBezTo>
                    <a:pt x="4761" y="12664"/>
                    <a:pt x="2767" y="12619"/>
                    <a:pt x="2161" y="12087"/>
                  </a:cubicBezTo>
                  <a:cubicBezTo>
                    <a:pt x="-3303" y="7338"/>
                    <a:pt x="3218" y="3835"/>
                    <a:pt x="4041" y="0"/>
                  </a:cubicBezTo>
                  <a:close/>
                </a:path>
              </a:pathLst>
            </a:custGeom>
            <a:grpFill/>
            <a:ln w="5715" cap="flat">
              <a:noFill/>
              <a:prstDash val="solid"/>
              <a:miter/>
            </a:ln>
          </p:spPr>
          <p:txBody>
            <a:bodyPr rtlCol="0" anchor="ctr"/>
            <a:lstStyle/>
            <a:p>
              <a:endParaRPr lang="zh-CN" altLang="en-US"/>
            </a:p>
          </p:txBody>
        </p:sp>
        <p:sp>
          <p:nvSpPr>
            <p:cNvPr id="3733" name="任意多边形: 形状 3732">
              <a:extLst>
                <a:ext uri="{FF2B5EF4-FFF2-40B4-BE49-F238E27FC236}">
                  <a16:creationId xmlns:a16="http://schemas.microsoft.com/office/drawing/2014/main" id="{ED01D38A-DE21-18CB-70EC-76F8B2441142}"/>
                </a:ext>
              </a:extLst>
            </p:cNvPr>
            <p:cNvSpPr/>
            <p:nvPr/>
          </p:nvSpPr>
          <p:spPr>
            <a:xfrm>
              <a:off x="8738364" y="1481659"/>
              <a:ext cx="6577" cy="6589"/>
            </a:xfrm>
            <a:custGeom>
              <a:avLst/>
              <a:gdLst>
                <a:gd name="connsiteX0" fmla="*/ 6578 w 6577"/>
                <a:gd name="connsiteY0" fmla="*/ 6589 h 6589"/>
                <a:gd name="connsiteX1" fmla="*/ 0 w 6577"/>
                <a:gd name="connsiteY1" fmla="*/ 6 h 6589"/>
                <a:gd name="connsiteX2" fmla="*/ 6578 w 6577"/>
                <a:gd name="connsiteY2" fmla="*/ 0 h 6589"/>
                <a:gd name="connsiteX3" fmla="*/ 6578 w 6577"/>
                <a:gd name="connsiteY3" fmla="*/ 12 h 6589"/>
                <a:gd name="connsiteX4" fmla="*/ 6578 w 6577"/>
                <a:gd name="connsiteY4" fmla="*/ 6589 h 65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6589">
                  <a:moveTo>
                    <a:pt x="6578" y="6589"/>
                  </a:moveTo>
                  <a:cubicBezTo>
                    <a:pt x="2309" y="6469"/>
                    <a:pt x="120" y="4275"/>
                    <a:pt x="0" y="6"/>
                  </a:cubicBezTo>
                  <a:cubicBezTo>
                    <a:pt x="2195" y="6"/>
                    <a:pt x="4384" y="0"/>
                    <a:pt x="6578" y="0"/>
                  </a:cubicBezTo>
                  <a:lnTo>
                    <a:pt x="6578" y="12"/>
                  </a:lnTo>
                  <a:cubicBezTo>
                    <a:pt x="6578" y="2206"/>
                    <a:pt x="6578" y="4395"/>
                    <a:pt x="6578" y="6589"/>
                  </a:cubicBezTo>
                  <a:close/>
                </a:path>
              </a:pathLst>
            </a:custGeom>
            <a:grpFill/>
            <a:ln w="5715" cap="flat">
              <a:noFill/>
              <a:prstDash val="solid"/>
              <a:miter/>
            </a:ln>
          </p:spPr>
          <p:txBody>
            <a:bodyPr rtlCol="0" anchor="ctr"/>
            <a:lstStyle/>
            <a:p>
              <a:endParaRPr lang="zh-CN" altLang="en-US"/>
            </a:p>
          </p:txBody>
        </p:sp>
        <p:sp>
          <p:nvSpPr>
            <p:cNvPr id="3734" name="任意多边形: 形状 3733">
              <a:extLst>
                <a:ext uri="{FF2B5EF4-FFF2-40B4-BE49-F238E27FC236}">
                  <a16:creationId xmlns:a16="http://schemas.microsoft.com/office/drawing/2014/main" id="{88DB77B0-D175-E281-BD1E-D44526F40730}"/>
                </a:ext>
              </a:extLst>
            </p:cNvPr>
            <p:cNvSpPr/>
            <p:nvPr/>
          </p:nvSpPr>
          <p:spPr>
            <a:xfrm>
              <a:off x="8759510" y="1503685"/>
              <a:ext cx="5245" cy="4387"/>
            </a:xfrm>
            <a:custGeom>
              <a:avLst/>
              <a:gdLst>
                <a:gd name="connsiteX0" fmla="*/ 0 w 5245"/>
                <a:gd name="connsiteY0" fmla="*/ 1812 h 4387"/>
                <a:gd name="connsiteX1" fmla="*/ 1189 w 5245"/>
                <a:gd name="connsiteY1" fmla="*/ 0 h 4387"/>
                <a:gd name="connsiteX2" fmla="*/ 4509 w 5245"/>
                <a:gd name="connsiteY2" fmla="*/ 2915 h 4387"/>
                <a:gd name="connsiteX3" fmla="*/ 3623 w 5245"/>
                <a:gd name="connsiteY3" fmla="*/ 4178 h 4387"/>
                <a:gd name="connsiteX4" fmla="*/ 0 w 5245"/>
                <a:gd name="connsiteY4" fmla="*/ 1812 h 43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5" h="4387">
                  <a:moveTo>
                    <a:pt x="0" y="1812"/>
                  </a:moveTo>
                  <a:cubicBezTo>
                    <a:pt x="343" y="1292"/>
                    <a:pt x="765" y="646"/>
                    <a:pt x="1189" y="0"/>
                  </a:cubicBezTo>
                  <a:cubicBezTo>
                    <a:pt x="2303" y="966"/>
                    <a:pt x="3520" y="1840"/>
                    <a:pt x="4509" y="2915"/>
                  </a:cubicBezTo>
                  <a:cubicBezTo>
                    <a:pt x="5755" y="4269"/>
                    <a:pt x="5395" y="4686"/>
                    <a:pt x="3623" y="4178"/>
                  </a:cubicBezTo>
                  <a:cubicBezTo>
                    <a:pt x="2160" y="3755"/>
                    <a:pt x="594" y="3618"/>
                    <a:pt x="0" y="1812"/>
                  </a:cubicBezTo>
                  <a:close/>
                </a:path>
              </a:pathLst>
            </a:custGeom>
            <a:grpFill/>
            <a:ln w="5715" cap="flat">
              <a:noFill/>
              <a:prstDash val="solid"/>
              <a:miter/>
            </a:ln>
          </p:spPr>
          <p:txBody>
            <a:bodyPr rtlCol="0" anchor="ctr"/>
            <a:lstStyle/>
            <a:p>
              <a:endParaRPr lang="zh-CN" altLang="en-US"/>
            </a:p>
          </p:txBody>
        </p:sp>
        <p:sp>
          <p:nvSpPr>
            <p:cNvPr id="3735" name="任意多边形: 形状 3734">
              <a:extLst>
                <a:ext uri="{FF2B5EF4-FFF2-40B4-BE49-F238E27FC236}">
                  <a16:creationId xmlns:a16="http://schemas.microsoft.com/office/drawing/2014/main" id="{7A9E4F8A-9A14-8E01-D789-FC8C7AA71002}"/>
                </a:ext>
              </a:extLst>
            </p:cNvPr>
            <p:cNvSpPr/>
            <p:nvPr/>
          </p:nvSpPr>
          <p:spPr>
            <a:xfrm>
              <a:off x="8781815" y="1514658"/>
              <a:ext cx="3444" cy="4017"/>
            </a:xfrm>
            <a:custGeom>
              <a:avLst/>
              <a:gdLst>
                <a:gd name="connsiteX0" fmla="*/ 2508 w 3444"/>
                <a:gd name="connsiteY0" fmla="*/ 1422 h 4017"/>
                <a:gd name="connsiteX1" fmla="*/ 1366 w 3444"/>
                <a:gd name="connsiteY1" fmla="*/ 4011 h 4017"/>
                <a:gd name="connsiteX2" fmla="*/ 354 w 3444"/>
                <a:gd name="connsiteY2" fmla="*/ 1879 h 4017"/>
                <a:gd name="connsiteX3" fmla="*/ 2537 w 3444"/>
                <a:gd name="connsiteY3" fmla="*/ 16 h 4017"/>
                <a:gd name="connsiteX4" fmla="*/ 2508 w 3444"/>
                <a:gd name="connsiteY4" fmla="*/ 1422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4" h="4017">
                  <a:moveTo>
                    <a:pt x="2508" y="1422"/>
                  </a:moveTo>
                  <a:cubicBezTo>
                    <a:pt x="2132" y="2331"/>
                    <a:pt x="1817" y="3977"/>
                    <a:pt x="1366" y="4011"/>
                  </a:cubicBezTo>
                  <a:cubicBezTo>
                    <a:pt x="103" y="4114"/>
                    <a:pt x="-400" y="2999"/>
                    <a:pt x="354" y="1879"/>
                  </a:cubicBezTo>
                  <a:cubicBezTo>
                    <a:pt x="891" y="1079"/>
                    <a:pt x="2120" y="-155"/>
                    <a:pt x="2537" y="16"/>
                  </a:cubicBezTo>
                  <a:cubicBezTo>
                    <a:pt x="4549" y="850"/>
                    <a:pt x="2600" y="-773"/>
                    <a:pt x="2508" y="1422"/>
                  </a:cubicBezTo>
                  <a:close/>
                </a:path>
              </a:pathLst>
            </a:custGeom>
            <a:grpFill/>
            <a:ln w="5715" cap="flat">
              <a:noFill/>
              <a:prstDash val="solid"/>
              <a:miter/>
            </a:ln>
          </p:spPr>
          <p:txBody>
            <a:bodyPr rtlCol="0" anchor="ctr"/>
            <a:lstStyle/>
            <a:p>
              <a:endParaRPr lang="zh-CN" altLang="en-US"/>
            </a:p>
          </p:txBody>
        </p:sp>
        <p:sp>
          <p:nvSpPr>
            <p:cNvPr id="3736" name="任意多边形: 形状 3735">
              <a:extLst>
                <a:ext uri="{FF2B5EF4-FFF2-40B4-BE49-F238E27FC236}">
                  <a16:creationId xmlns:a16="http://schemas.microsoft.com/office/drawing/2014/main" id="{D1DD734F-6667-6C2C-B3F4-998419CBE771}"/>
                </a:ext>
              </a:extLst>
            </p:cNvPr>
            <p:cNvSpPr/>
            <p:nvPr/>
          </p:nvSpPr>
          <p:spPr>
            <a:xfrm>
              <a:off x="8744959" y="1471783"/>
              <a:ext cx="6560" cy="3303"/>
            </a:xfrm>
            <a:custGeom>
              <a:avLst/>
              <a:gdLst>
                <a:gd name="connsiteX0" fmla="*/ 6561 w 6560"/>
                <a:gd name="connsiteY0" fmla="*/ 12 h 3303"/>
                <a:gd name="connsiteX1" fmla="*/ 6561 w 6560"/>
                <a:gd name="connsiteY1" fmla="*/ 3303 h 3303"/>
                <a:gd name="connsiteX2" fmla="*/ 0 w 6560"/>
                <a:gd name="connsiteY2" fmla="*/ 0 h 3303"/>
                <a:gd name="connsiteX3" fmla="*/ 6561 w 6560"/>
                <a:gd name="connsiteY3" fmla="*/ 12 h 3303"/>
              </a:gdLst>
              <a:ahLst/>
              <a:cxnLst>
                <a:cxn ang="0">
                  <a:pos x="connsiteX0" y="connsiteY0"/>
                </a:cxn>
                <a:cxn ang="0">
                  <a:pos x="connsiteX1" y="connsiteY1"/>
                </a:cxn>
                <a:cxn ang="0">
                  <a:pos x="connsiteX2" y="connsiteY2"/>
                </a:cxn>
                <a:cxn ang="0">
                  <a:pos x="connsiteX3" y="connsiteY3"/>
                </a:cxn>
              </a:cxnLst>
              <a:rect l="l" t="t" r="r" b="b"/>
              <a:pathLst>
                <a:path w="6560" h="3303">
                  <a:moveTo>
                    <a:pt x="6561" y="12"/>
                  </a:moveTo>
                  <a:cubicBezTo>
                    <a:pt x="6561" y="1109"/>
                    <a:pt x="6561" y="2206"/>
                    <a:pt x="6561" y="3303"/>
                  </a:cubicBezTo>
                  <a:cubicBezTo>
                    <a:pt x="3858" y="3229"/>
                    <a:pt x="1406" y="2657"/>
                    <a:pt x="0" y="0"/>
                  </a:cubicBezTo>
                  <a:cubicBezTo>
                    <a:pt x="2183" y="6"/>
                    <a:pt x="4372" y="12"/>
                    <a:pt x="6561" y="12"/>
                  </a:cubicBezTo>
                  <a:close/>
                </a:path>
              </a:pathLst>
            </a:custGeom>
            <a:grpFill/>
            <a:ln w="5715" cap="flat">
              <a:noFill/>
              <a:prstDash val="solid"/>
              <a:miter/>
            </a:ln>
          </p:spPr>
          <p:txBody>
            <a:bodyPr rtlCol="0" anchor="ctr"/>
            <a:lstStyle/>
            <a:p>
              <a:endParaRPr lang="zh-CN" altLang="en-US"/>
            </a:p>
          </p:txBody>
        </p:sp>
        <p:sp>
          <p:nvSpPr>
            <p:cNvPr id="3737" name="任意多边形: 形状 3736">
              <a:extLst>
                <a:ext uri="{FF2B5EF4-FFF2-40B4-BE49-F238E27FC236}">
                  <a16:creationId xmlns:a16="http://schemas.microsoft.com/office/drawing/2014/main" id="{0BE1DCD2-BBD7-9C8D-CF3C-6003CECE4DF3}"/>
                </a:ext>
              </a:extLst>
            </p:cNvPr>
            <p:cNvSpPr/>
            <p:nvPr/>
          </p:nvSpPr>
          <p:spPr>
            <a:xfrm>
              <a:off x="8744942" y="1480372"/>
              <a:ext cx="1392" cy="1298"/>
            </a:xfrm>
            <a:custGeom>
              <a:avLst/>
              <a:gdLst>
                <a:gd name="connsiteX0" fmla="*/ 0 w 1392"/>
                <a:gd name="connsiteY0" fmla="*/ 1287 h 1298"/>
                <a:gd name="connsiteX1" fmla="*/ 737 w 1392"/>
                <a:gd name="connsiteY1" fmla="*/ 1 h 1298"/>
                <a:gd name="connsiteX2" fmla="*/ 0 w 1392"/>
                <a:gd name="connsiteY2" fmla="*/ 1298 h 1298"/>
                <a:gd name="connsiteX3" fmla="*/ 0 w 1392"/>
                <a:gd name="connsiteY3" fmla="*/ 1287 h 1298"/>
              </a:gdLst>
              <a:ahLst/>
              <a:cxnLst>
                <a:cxn ang="0">
                  <a:pos x="connsiteX0" y="connsiteY0"/>
                </a:cxn>
                <a:cxn ang="0">
                  <a:pos x="connsiteX1" y="connsiteY1"/>
                </a:cxn>
                <a:cxn ang="0">
                  <a:pos x="connsiteX2" y="connsiteY2"/>
                </a:cxn>
                <a:cxn ang="0">
                  <a:pos x="connsiteX3" y="connsiteY3"/>
                </a:cxn>
              </a:cxnLst>
              <a:rect l="l" t="t" r="r" b="b"/>
              <a:pathLst>
                <a:path w="1392" h="1298">
                  <a:moveTo>
                    <a:pt x="0" y="1287"/>
                  </a:moveTo>
                  <a:cubicBezTo>
                    <a:pt x="252" y="835"/>
                    <a:pt x="594" y="-33"/>
                    <a:pt x="737" y="1"/>
                  </a:cubicBezTo>
                  <a:cubicBezTo>
                    <a:pt x="1817" y="241"/>
                    <a:pt x="1555" y="755"/>
                    <a:pt x="0" y="1298"/>
                  </a:cubicBezTo>
                  <a:cubicBezTo>
                    <a:pt x="0" y="1298"/>
                    <a:pt x="0" y="1287"/>
                    <a:pt x="0" y="1287"/>
                  </a:cubicBezTo>
                  <a:close/>
                </a:path>
              </a:pathLst>
            </a:custGeom>
            <a:grpFill/>
            <a:ln w="5715" cap="flat">
              <a:noFill/>
              <a:prstDash val="solid"/>
              <a:miter/>
            </a:ln>
          </p:spPr>
          <p:txBody>
            <a:bodyPr rtlCol="0" anchor="ctr"/>
            <a:lstStyle/>
            <a:p>
              <a:endParaRPr lang="zh-CN" altLang="en-US"/>
            </a:p>
          </p:txBody>
        </p:sp>
        <p:sp>
          <p:nvSpPr>
            <p:cNvPr id="3738" name="任意多边形: 形状 3737">
              <a:extLst>
                <a:ext uri="{FF2B5EF4-FFF2-40B4-BE49-F238E27FC236}">
                  <a16:creationId xmlns:a16="http://schemas.microsoft.com/office/drawing/2014/main" id="{192F338C-30F1-1EEA-67A1-C5832CFA8A0E}"/>
                </a:ext>
              </a:extLst>
            </p:cNvPr>
            <p:cNvSpPr/>
            <p:nvPr/>
          </p:nvSpPr>
          <p:spPr>
            <a:xfrm>
              <a:off x="8744942" y="1488243"/>
              <a:ext cx="1475" cy="3286"/>
            </a:xfrm>
            <a:custGeom>
              <a:avLst/>
              <a:gdLst>
                <a:gd name="connsiteX0" fmla="*/ 0 w 1475"/>
                <a:gd name="connsiteY0" fmla="*/ 3286 h 3286"/>
                <a:gd name="connsiteX1" fmla="*/ 0 w 1475"/>
                <a:gd name="connsiteY1" fmla="*/ 0 h 3286"/>
                <a:gd name="connsiteX2" fmla="*/ 1263 w 1475"/>
                <a:gd name="connsiteY2" fmla="*/ 2332 h 3286"/>
                <a:gd name="connsiteX3" fmla="*/ 0 w 1475"/>
                <a:gd name="connsiteY3" fmla="*/ 3286 h 3286"/>
              </a:gdLst>
              <a:ahLst/>
              <a:cxnLst>
                <a:cxn ang="0">
                  <a:pos x="connsiteX0" y="connsiteY0"/>
                </a:cxn>
                <a:cxn ang="0">
                  <a:pos x="connsiteX1" y="connsiteY1"/>
                </a:cxn>
                <a:cxn ang="0">
                  <a:pos x="connsiteX2" y="connsiteY2"/>
                </a:cxn>
                <a:cxn ang="0">
                  <a:pos x="connsiteX3" y="connsiteY3"/>
                </a:cxn>
              </a:cxnLst>
              <a:rect l="l" t="t" r="r" b="b"/>
              <a:pathLst>
                <a:path w="1475" h="3286">
                  <a:moveTo>
                    <a:pt x="0" y="3286"/>
                  </a:moveTo>
                  <a:cubicBezTo>
                    <a:pt x="0" y="2189"/>
                    <a:pt x="0" y="1097"/>
                    <a:pt x="0" y="0"/>
                  </a:cubicBezTo>
                  <a:cubicBezTo>
                    <a:pt x="1298" y="463"/>
                    <a:pt x="1801" y="1280"/>
                    <a:pt x="1263" y="2332"/>
                  </a:cubicBezTo>
                  <a:cubicBezTo>
                    <a:pt x="1046" y="2755"/>
                    <a:pt x="435" y="2977"/>
                    <a:pt x="0" y="3286"/>
                  </a:cubicBezTo>
                  <a:close/>
                </a:path>
              </a:pathLst>
            </a:custGeom>
            <a:grpFill/>
            <a:ln w="5715" cap="flat">
              <a:noFill/>
              <a:prstDash val="solid"/>
              <a:miter/>
            </a:ln>
          </p:spPr>
          <p:txBody>
            <a:bodyPr rtlCol="0" anchor="ctr"/>
            <a:lstStyle/>
            <a:p>
              <a:endParaRPr lang="zh-CN" altLang="en-US"/>
            </a:p>
          </p:txBody>
        </p:sp>
        <p:sp>
          <p:nvSpPr>
            <p:cNvPr id="3739" name="任意多边形: 形状 3738">
              <a:extLst>
                <a:ext uri="{FF2B5EF4-FFF2-40B4-BE49-F238E27FC236}">
                  <a16:creationId xmlns:a16="http://schemas.microsoft.com/office/drawing/2014/main" id="{1F21F698-ECD2-024F-A507-D763EBC6D4D9}"/>
                </a:ext>
              </a:extLst>
            </p:cNvPr>
            <p:cNvSpPr/>
            <p:nvPr/>
          </p:nvSpPr>
          <p:spPr>
            <a:xfrm>
              <a:off x="8758098" y="1494821"/>
              <a:ext cx="1354" cy="1360"/>
            </a:xfrm>
            <a:custGeom>
              <a:avLst/>
              <a:gdLst>
                <a:gd name="connsiteX0" fmla="*/ 0 w 1354"/>
                <a:gd name="connsiteY0" fmla="*/ 0 h 1360"/>
                <a:gd name="connsiteX1" fmla="*/ 1355 w 1354"/>
                <a:gd name="connsiteY1" fmla="*/ 754 h 1360"/>
                <a:gd name="connsiteX2" fmla="*/ 743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5" y="754"/>
                  </a:lnTo>
                  <a:lnTo>
                    <a:pt x="743" y="1360"/>
                  </a:lnTo>
                  <a:close/>
                </a:path>
              </a:pathLst>
            </a:custGeom>
            <a:grpFill/>
            <a:ln w="5715" cap="flat">
              <a:noFill/>
              <a:prstDash val="solid"/>
              <a:miter/>
            </a:ln>
          </p:spPr>
          <p:txBody>
            <a:bodyPr rtlCol="0" anchor="ctr"/>
            <a:lstStyle/>
            <a:p>
              <a:endParaRPr lang="zh-CN" altLang="en-US"/>
            </a:p>
          </p:txBody>
        </p:sp>
        <p:sp>
          <p:nvSpPr>
            <p:cNvPr id="3740" name="任意多边形: 形状 3739">
              <a:extLst>
                <a:ext uri="{FF2B5EF4-FFF2-40B4-BE49-F238E27FC236}">
                  <a16:creationId xmlns:a16="http://schemas.microsoft.com/office/drawing/2014/main" id="{A87F830E-E09B-4C44-DD36-07024667FB24}"/>
                </a:ext>
              </a:extLst>
            </p:cNvPr>
            <p:cNvSpPr/>
            <p:nvPr/>
          </p:nvSpPr>
          <p:spPr>
            <a:xfrm>
              <a:off x="7365668" y="365914"/>
              <a:ext cx="7942" cy="13796"/>
            </a:xfrm>
            <a:custGeom>
              <a:avLst/>
              <a:gdLst>
                <a:gd name="connsiteX0" fmla="*/ 7942 w 7942"/>
                <a:gd name="connsiteY0" fmla="*/ 3926 h 13796"/>
                <a:gd name="connsiteX1" fmla="*/ 7942 w 7942"/>
                <a:gd name="connsiteY1" fmla="*/ 7218 h 13796"/>
                <a:gd name="connsiteX2" fmla="*/ 4650 w 7942"/>
                <a:gd name="connsiteY2" fmla="*/ 13796 h 13796"/>
                <a:gd name="connsiteX3" fmla="*/ 1364 w 7942"/>
                <a:gd name="connsiteY3" fmla="*/ 634 h 13796"/>
                <a:gd name="connsiteX4" fmla="*/ 1364 w 7942"/>
                <a:gd name="connsiteY4" fmla="*/ 634 h 13796"/>
                <a:gd name="connsiteX5" fmla="*/ 7942 w 7942"/>
                <a:gd name="connsiteY5" fmla="*/ 3926 h 13796"/>
                <a:gd name="connsiteX6" fmla="*/ 7942 w 7942"/>
                <a:gd name="connsiteY6" fmla="*/ 3926 h 13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42" h="13796">
                  <a:moveTo>
                    <a:pt x="7942" y="3926"/>
                  </a:moveTo>
                  <a:cubicBezTo>
                    <a:pt x="7942" y="5023"/>
                    <a:pt x="7942" y="6121"/>
                    <a:pt x="7942" y="7218"/>
                  </a:cubicBezTo>
                  <a:cubicBezTo>
                    <a:pt x="5291" y="8635"/>
                    <a:pt x="4725" y="11093"/>
                    <a:pt x="4650" y="13796"/>
                  </a:cubicBezTo>
                  <a:cubicBezTo>
                    <a:pt x="-3351" y="11133"/>
                    <a:pt x="1410" y="5281"/>
                    <a:pt x="1364" y="634"/>
                  </a:cubicBezTo>
                  <a:lnTo>
                    <a:pt x="1364" y="634"/>
                  </a:lnTo>
                  <a:cubicBezTo>
                    <a:pt x="5056" y="-1263"/>
                    <a:pt x="6428" y="1469"/>
                    <a:pt x="7942" y="3926"/>
                  </a:cubicBezTo>
                  <a:lnTo>
                    <a:pt x="7942" y="3926"/>
                  </a:lnTo>
                  <a:close/>
                </a:path>
              </a:pathLst>
            </a:custGeom>
            <a:grpFill/>
            <a:ln w="5715" cap="flat">
              <a:noFill/>
              <a:prstDash val="solid"/>
              <a:miter/>
            </a:ln>
          </p:spPr>
          <p:txBody>
            <a:bodyPr rtlCol="0" anchor="ctr"/>
            <a:lstStyle/>
            <a:p>
              <a:endParaRPr lang="zh-CN" altLang="en-US"/>
            </a:p>
          </p:txBody>
        </p:sp>
        <p:sp>
          <p:nvSpPr>
            <p:cNvPr id="3741" name="任意多边形: 形状 3740">
              <a:extLst>
                <a:ext uri="{FF2B5EF4-FFF2-40B4-BE49-F238E27FC236}">
                  <a16:creationId xmlns:a16="http://schemas.microsoft.com/office/drawing/2014/main" id="{EE628DEE-6811-B7C6-B056-DE0B5263C532}"/>
                </a:ext>
              </a:extLst>
            </p:cNvPr>
            <p:cNvSpPr/>
            <p:nvPr/>
          </p:nvSpPr>
          <p:spPr>
            <a:xfrm>
              <a:off x="8621869" y="1675735"/>
              <a:ext cx="1394" cy="1292"/>
            </a:xfrm>
            <a:custGeom>
              <a:avLst/>
              <a:gdLst>
                <a:gd name="connsiteX0" fmla="*/ 1395 w 1394"/>
                <a:gd name="connsiteY0" fmla="*/ 0 h 1292"/>
                <a:gd name="connsiteX1" fmla="*/ 664 w 1394"/>
                <a:gd name="connsiteY1" fmla="*/ 1291 h 1292"/>
                <a:gd name="connsiteX2" fmla="*/ 1395 w 1394"/>
                <a:gd name="connsiteY2" fmla="*/ 6 h 1292"/>
                <a:gd name="connsiteX3" fmla="*/ 1395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5" y="0"/>
                  </a:moveTo>
                  <a:cubicBezTo>
                    <a:pt x="1144" y="451"/>
                    <a:pt x="807" y="1320"/>
                    <a:pt x="664" y="1291"/>
                  </a:cubicBezTo>
                  <a:cubicBezTo>
                    <a:pt x="-428" y="1057"/>
                    <a:pt x="-165" y="554"/>
                    <a:pt x="1395" y="6"/>
                  </a:cubicBezTo>
                  <a:lnTo>
                    <a:pt x="1395" y="0"/>
                  </a:lnTo>
                  <a:close/>
                </a:path>
              </a:pathLst>
            </a:custGeom>
            <a:grpFill/>
            <a:ln w="5715" cap="flat">
              <a:noFill/>
              <a:prstDash val="solid"/>
              <a:miter/>
            </a:ln>
          </p:spPr>
          <p:txBody>
            <a:bodyPr rtlCol="0" anchor="ctr"/>
            <a:lstStyle/>
            <a:p>
              <a:endParaRPr lang="zh-CN" altLang="en-US"/>
            </a:p>
          </p:txBody>
        </p:sp>
        <p:sp>
          <p:nvSpPr>
            <p:cNvPr id="3742" name="任意多边形: 形状 3741">
              <a:extLst>
                <a:ext uri="{FF2B5EF4-FFF2-40B4-BE49-F238E27FC236}">
                  <a16:creationId xmlns:a16="http://schemas.microsoft.com/office/drawing/2014/main" id="{686C7A8E-978D-86C5-B80A-A13F9B75A2ED}"/>
                </a:ext>
              </a:extLst>
            </p:cNvPr>
            <p:cNvSpPr/>
            <p:nvPr/>
          </p:nvSpPr>
          <p:spPr>
            <a:xfrm>
              <a:off x="8651182" y="1695480"/>
              <a:ext cx="1680" cy="3291"/>
            </a:xfrm>
            <a:custGeom>
              <a:avLst/>
              <a:gdLst>
                <a:gd name="connsiteX0" fmla="*/ 1680 w 1680"/>
                <a:gd name="connsiteY0" fmla="*/ 0 h 3291"/>
                <a:gd name="connsiteX1" fmla="*/ 1680 w 1680"/>
                <a:gd name="connsiteY1" fmla="*/ 3292 h 3291"/>
                <a:gd name="connsiteX2" fmla="*/ 1680 w 1680"/>
                <a:gd name="connsiteY2" fmla="*/ 0 h 3291"/>
              </a:gdLst>
              <a:ahLst/>
              <a:cxnLst>
                <a:cxn ang="0">
                  <a:pos x="connsiteX0" y="connsiteY0"/>
                </a:cxn>
                <a:cxn ang="0">
                  <a:pos x="connsiteX1" y="connsiteY1"/>
                </a:cxn>
                <a:cxn ang="0">
                  <a:pos x="connsiteX2" y="connsiteY2"/>
                </a:cxn>
              </a:cxnLst>
              <a:rect l="l" t="t" r="r" b="b"/>
              <a:pathLst>
                <a:path w="1680" h="3291">
                  <a:moveTo>
                    <a:pt x="1680" y="0"/>
                  </a:moveTo>
                  <a:cubicBezTo>
                    <a:pt x="1680" y="1097"/>
                    <a:pt x="1680" y="2195"/>
                    <a:pt x="1680" y="3292"/>
                  </a:cubicBezTo>
                  <a:cubicBezTo>
                    <a:pt x="-560" y="2189"/>
                    <a:pt x="-560" y="1092"/>
                    <a:pt x="1680" y="0"/>
                  </a:cubicBezTo>
                  <a:close/>
                </a:path>
              </a:pathLst>
            </a:custGeom>
            <a:grpFill/>
            <a:ln w="5715" cap="flat">
              <a:noFill/>
              <a:prstDash val="solid"/>
              <a:miter/>
            </a:ln>
          </p:spPr>
          <p:txBody>
            <a:bodyPr rtlCol="0" anchor="ctr"/>
            <a:lstStyle/>
            <a:p>
              <a:endParaRPr lang="zh-CN" altLang="en-US"/>
            </a:p>
          </p:txBody>
        </p:sp>
        <p:sp>
          <p:nvSpPr>
            <p:cNvPr id="3743" name="任意多边形: 形状 3742">
              <a:extLst>
                <a:ext uri="{FF2B5EF4-FFF2-40B4-BE49-F238E27FC236}">
                  <a16:creationId xmlns:a16="http://schemas.microsoft.com/office/drawing/2014/main" id="{84033CFB-0AEB-2E22-044D-0C0203E92393}"/>
                </a:ext>
              </a:extLst>
            </p:cNvPr>
            <p:cNvSpPr/>
            <p:nvPr/>
          </p:nvSpPr>
          <p:spPr>
            <a:xfrm>
              <a:off x="8652862" y="1698766"/>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744" name="任意多边形: 形状 3743">
              <a:extLst>
                <a:ext uri="{FF2B5EF4-FFF2-40B4-BE49-F238E27FC236}">
                  <a16:creationId xmlns:a16="http://schemas.microsoft.com/office/drawing/2014/main" id="{90FA1A94-7E80-D7F1-3E1C-EDB8290046CB}"/>
                </a:ext>
              </a:extLst>
            </p:cNvPr>
            <p:cNvSpPr/>
            <p:nvPr/>
          </p:nvSpPr>
          <p:spPr>
            <a:xfrm>
              <a:off x="8787945" y="1312278"/>
              <a:ext cx="7434" cy="16779"/>
            </a:xfrm>
            <a:custGeom>
              <a:avLst/>
              <a:gdLst>
                <a:gd name="connsiteX0" fmla="*/ 854 w 7434"/>
                <a:gd name="connsiteY0" fmla="*/ 0 h 16779"/>
                <a:gd name="connsiteX1" fmla="*/ 5271 w 7434"/>
                <a:gd name="connsiteY1" fmla="*/ 16779 h 16779"/>
                <a:gd name="connsiteX2" fmla="*/ 854 w 7434"/>
                <a:gd name="connsiteY2" fmla="*/ 0 h 16779"/>
              </a:gdLst>
              <a:ahLst/>
              <a:cxnLst>
                <a:cxn ang="0">
                  <a:pos x="connsiteX0" y="connsiteY0"/>
                </a:cxn>
                <a:cxn ang="0">
                  <a:pos x="connsiteX1" y="connsiteY1"/>
                </a:cxn>
                <a:cxn ang="0">
                  <a:pos x="connsiteX2" y="connsiteY2"/>
                </a:cxn>
              </a:cxnLst>
              <a:rect l="l" t="t" r="r" b="b"/>
              <a:pathLst>
                <a:path w="7434" h="16779">
                  <a:moveTo>
                    <a:pt x="854" y="0"/>
                  </a:moveTo>
                  <a:cubicBezTo>
                    <a:pt x="11140" y="4715"/>
                    <a:pt x="6643" y="10150"/>
                    <a:pt x="5271" y="16779"/>
                  </a:cubicBezTo>
                  <a:cubicBezTo>
                    <a:pt x="442" y="11156"/>
                    <a:pt x="-1169" y="6441"/>
                    <a:pt x="854" y="0"/>
                  </a:cubicBezTo>
                  <a:close/>
                </a:path>
              </a:pathLst>
            </a:custGeom>
            <a:grpFill/>
            <a:ln w="5715" cap="flat">
              <a:noFill/>
              <a:prstDash val="solid"/>
              <a:miter/>
            </a:ln>
          </p:spPr>
          <p:txBody>
            <a:bodyPr rtlCol="0" anchor="ctr"/>
            <a:lstStyle/>
            <a:p>
              <a:endParaRPr lang="zh-CN" altLang="en-US"/>
            </a:p>
          </p:txBody>
        </p:sp>
        <p:sp>
          <p:nvSpPr>
            <p:cNvPr id="3745" name="任意多边形: 形状 3744">
              <a:extLst>
                <a:ext uri="{FF2B5EF4-FFF2-40B4-BE49-F238E27FC236}">
                  <a16:creationId xmlns:a16="http://schemas.microsoft.com/office/drawing/2014/main" id="{2EECC538-C5DF-DF89-3940-545CE025F963}"/>
                </a:ext>
              </a:extLst>
            </p:cNvPr>
            <p:cNvSpPr/>
            <p:nvPr/>
          </p:nvSpPr>
          <p:spPr>
            <a:xfrm>
              <a:off x="8794259" y="1335771"/>
              <a:ext cx="7868" cy="11031"/>
            </a:xfrm>
            <a:custGeom>
              <a:avLst/>
              <a:gdLst>
                <a:gd name="connsiteX0" fmla="*/ 6586 w 7868"/>
                <a:gd name="connsiteY0" fmla="*/ 11032 h 11031"/>
                <a:gd name="connsiteX1" fmla="*/ 8 w 7868"/>
                <a:gd name="connsiteY1" fmla="*/ 11032 h 11031"/>
                <a:gd name="connsiteX2" fmla="*/ 78 w 7868"/>
                <a:gd name="connsiteY2" fmla="*/ 7751 h 11031"/>
                <a:gd name="connsiteX3" fmla="*/ 5907 w 7868"/>
                <a:gd name="connsiteY3" fmla="*/ 310 h 11031"/>
                <a:gd name="connsiteX4" fmla="*/ 5352 w 7868"/>
                <a:gd name="connsiteY4" fmla="*/ 7997 h 11031"/>
                <a:gd name="connsiteX5" fmla="*/ 6586 w 7868"/>
                <a:gd name="connsiteY5" fmla="*/ 11032 h 11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68" h="11031">
                  <a:moveTo>
                    <a:pt x="6586" y="11032"/>
                  </a:moveTo>
                  <a:cubicBezTo>
                    <a:pt x="4392" y="11032"/>
                    <a:pt x="2203" y="11032"/>
                    <a:pt x="8" y="11032"/>
                  </a:cubicBezTo>
                  <a:cubicBezTo>
                    <a:pt x="26" y="9940"/>
                    <a:pt x="-54" y="8831"/>
                    <a:pt x="78" y="7751"/>
                  </a:cubicBezTo>
                  <a:cubicBezTo>
                    <a:pt x="540" y="4036"/>
                    <a:pt x="631" y="-1353"/>
                    <a:pt x="5907" y="310"/>
                  </a:cubicBezTo>
                  <a:cubicBezTo>
                    <a:pt x="11376" y="2036"/>
                    <a:pt x="3472" y="5122"/>
                    <a:pt x="5352" y="7997"/>
                  </a:cubicBezTo>
                  <a:cubicBezTo>
                    <a:pt x="5947" y="8888"/>
                    <a:pt x="6187" y="10009"/>
                    <a:pt x="6586" y="11032"/>
                  </a:cubicBezTo>
                  <a:close/>
                </a:path>
              </a:pathLst>
            </a:custGeom>
            <a:grpFill/>
            <a:ln w="5715" cap="flat">
              <a:noFill/>
              <a:prstDash val="solid"/>
              <a:miter/>
            </a:ln>
          </p:spPr>
          <p:txBody>
            <a:bodyPr rtlCol="0" anchor="ctr"/>
            <a:lstStyle/>
            <a:p>
              <a:endParaRPr lang="zh-CN" altLang="en-US"/>
            </a:p>
          </p:txBody>
        </p:sp>
        <p:sp>
          <p:nvSpPr>
            <p:cNvPr id="3746" name="任意多边形: 形状 3745">
              <a:extLst>
                <a:ext uri="{FF2B5EF4-FFF2-40B4-BE49-F238E27FC236}">
                  <a16:creationId xmlns:a16="http://schemas.microsoft.com/office/drawing/2014/main" id="{8ACEAD0F-2F98-0EA6-1BAA-A34CB622AA68}"/>
                </a:ext>
              </a:extLst>
            </p:cNvPr>
            <p:cNvSpPr/>
            <p:nvPr/>
          </p:nvSpPr>
          <p:spPr>
            <a:xfrm>
              <a:off x="8806372" y="1356666"/>
              <a:ext cx="8687" cy="6691"/>
            </a:xfrm>
            <a:custGeom>
              <a:avLst/>
              <a:gdLst>
                <a:gd name="connsiteX0" fmla="*/ 1052 w 8687"/>
                <a:gd name="connsiteY0" fmla="*/ 0 h 6691"/>
                <a:gd name="connsiteX1" fmla="*/ 8688 w 8687"/>
                <a:gd name="connsiteY1" fmla="*/ 6527 h 6691"/>
                <a:gd name="connsiteX2" fmla="*/ 1052 w 8687"/>
                <a:gd name="connsiteY2" fmla="*/ 6 h 6691"/>
                <a:gd name="connsiteX3" fmla="*/ 1052 w 8687"/>
                <a:gd name="connsiteY3" fmla="*/ 0 h 6691"/>
              </a:gdLst>
              <a:ahLst/>
              <a:cxnLst>
                <a:cxn ang="0">
                  <a:pos x="connsiteX0" y="connsiteY0"/>
                </a:cxn>
                <a:cxn ang="0">
                  <a:pos x="connsiteX1" y="connsiteY1"/>
                </a:cxn>
                <a:cxn ang="0">
                  <a:pos x="connsiteX2" y="connsiteY2"/>
                </a:cxn>
                <a:cxn ang="0">
                  <a:pos x="connsiteX3" y="connsiteY3"/>
                </a:cxn>
              </a:cxnLst>
              <a:rect l="l" t="t" r="r" b="b"/>
              <a:pathLst>
                <a:path w="8687" h="6691">
                  <a:moveTo>
                    <a:pt x="1052" y="0"/>
                  </a:moveTo>
                  <a:cubicBezTo>
                    <a:pt x="3612" y="1560"/>
                    <a:pt x="7070" y="1932"/>
                    <a:pt x="8688" y="6527"/>
                  </a:cubicBezTo>
                  <a:cubicBezTo>
                    <a:pt x="4292" y="5618"/>
                    <a:pt x="-2657" y="9893"/>
                    <a:pt x="1052" y="6"/>
                  </a:cubicBezTo>
                  <a:lnTo>
                    <a:pt x="1052" y="0"/>
                  </a:lnTo>
                  <a:close/>
                </a:path>
              </a:pathLst>
            </a:custGeom>
            <a:grpFill/>
            <a:ln w="5715" cap="flat">
              <a:noFill/>
              <a:prstDash val="solid"/>
              <a:miter/>
            </a:ln>
          </p:spPr>
          <p:txBody>
            <a:bodyPr rtlCol="0" anchor="ctr"/>
            <a:lstStyle/>
            <a:p>
              <a:endParaRPr lang="zh-CN" altLang="en-US"/>
            </a:p>
          </p:txBody>
        </p:sp>
        <p:sp>
          <p:nvSpPr>
            <p:cNvPr id="3747" name="任意多边形: 形状 3746">
              <a:extLst>
                <a:ext uri="{FF2B5EF4-FFF2-40B4-BE49-F238E27FC236}">
                  <a16:creationId xmlns:a16="http://schemas.microsoft.com/office/drawing/2014/main" id="{9B5E2BB0-E4C0-B1AA-0224-BEDA53C4E830}"/>
                </a:ext>
              </a:extLst>
            </p:cNvPr>
            <p:cNvSpPr/>
            <p:nvPr/>
          </p:nvSpPr>
          <p:spPr>
            <a:xfrm>
              <a:off x="8800846" y="1346796"/>
              <a:ext cx="6577" cy="9875"/>
            </a:xfrm>
            <a:custGeom>
              <a:avLst/>
              <a:gdLst>
                <a:gd name="connsiteX0" fmla="*/ 0 w 6577"/>
                <a:gd name="connsiteY0" fmla="*/ 9870 h 9875"/>
                <a:gd name="connsiteX1" fmla="*/ 0 w 6577"/>
                <a:gd name="connsiteY1" fmla="*/ 0 h 9875"/>
                <a:gd name="connsiteX2" fmla="*/ 6578 w 6577"/>
                <a:gd name="connsiteY2" fmla="*/ 9870 h 9875"/>
                <a:gd name="connsiteX3" fmla="*/ 6578 w 6577"/>
                <a:gd name="connsiteY3" fmla="*/ 9876 h 9875"/>
                <a:gd name="connsiteX4" fmla="*/ 0 w 6577"/>
                <a:gd name="connsiteY4" fmla="*/ 9870 h 9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9875">
                  <a:moveTo>
                    <a:pt x="0" y="9870"/>
                  </a:moveTo>
                  <a:cubicBezTo>
                    <a:pt x="0" y="6578"/>
                    <a:pt x="0" y="3292"/>
                    <a:pt x="0" y="0"/>
                  </a:cubicBezTo>
                  <a:cubicBezTo>
                    <a:pt x="3686" y="2292"/>
                    <a:pt x="4635" y="6412"/>
                    <a:pt x="6578" y="9870"/>
                  </a:cubicBezTo>
                  <a:lnTo>
                    <a:pt x="6578" y="9876"/>
                  </a:lnTo>
                  <a:cubicBezTo>
                    <a:pt x="4389" y="9870"/>
                    <a:pt x="2195" y="9870"/>
                    <a:pt x="0" y="9870"/>
                  </a:cubicBezTo>
                  <a:close/>
                </a:path>
              </a:pathLst>
            </a:custGeom>
            <a:grpFill/>
            <a:ln w="5715" cap="flat">
              <a:noFill/>
              <a:prstDash val="solid"/>
              <a:miter/>
            </a:ln>
          </p:spPr>
          <p:txBody>
            <a:bodyPr rtlCol="0" anchor="ctr"/>
            <a:lstStyle/>
            <a:p>
              <a:endParaRPr lang="zh-CN" altLang="en-US"/>
            </a:p>
          </p:txBody>
        </p:sp>
        <p:sp>
          <p:nvSpPr>
            <p:cNvPr id="3748" name="任意多边形: 形状 3747">
              <a:extLst>
                <a:ext uri="{FF2B5EF4-FFF2-40B4-BE49-F238E27FC236}">
                  <a16:creationId xmlns:a16="http://schemas.microsoft.com/office/drawing/2014/main" id="{125A1F9F-1BEA-832D-EF40-1921388092B2}"/>
                </a:ext>
              </a:extLst>
            </p:cNvPr>
            <p:cNvSpPr/>
            <p:nvPr/>
          </p:nvSpPr>
          <p:spPr>
            <a:xfrm>
              <a:off x="8819185" y="1340218"/>
              <a:ext cx="1394" cy="1292"/>
            </a:xfrm>
            <a:custGeom>
              <a:avLst/>
              <a:gdLst>
                <a:gd name="connsiteX0" fmla="*/ 1395 w 1394"/>
                <a:gd name="connsiteY0" fmla="*/ 0 h 1292"/>
                <a:gd name="connsiteX1" fmla="*/ 664 w 1394"/>
                <a:gd name="connsiteY1" fmla="*/ 1292 h 1292"/>
                <a:gd name="connsiteX2" fmla="*/ 1395 w 1394"/>
                <a:gd name="connsiteY2" fmla="*/ 0 h 1292"/>
                <a:gd name="connsiteX3" fmla="*/ 1395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5" y="0"/>
                  </a:moveTo>
                  <a:cubicBezTo>
                    <a:pt x="1149" y="451"/>
                    <a:pt x="807" y="1320"/>
                    <a:pt x="664" y="1292"/>
                  </a:cubicBezTo>
                  <a:cubicBezTo>
                    <a:pt x="-428" y="1057"/>
                    <a:pt x="-165" y="549"/>
                    <a:pt x="1395" y="0"/>
                  </a:cubicBezTo>
                  <a:lnTo>
                    <a:pt x="1395" y="0"/>
                  </a:lnTo>
                  <a:close/>
                </a:path>
              </a:pathLst>
            </a:custGeom>
            <a:grpFill/>
            <a:ln w="5715" cap="flat">
              <a:noFill/>
              <a:prstDash val="solid"/>
              <a:miter/>
            </a:ln>
          </p:spPr>
          <p:txBody>
            <a:bodyPr rtlCol="0" anchor="ctr"/>
            <a:lstStyle/>
            <a:p>
              <a:endParaRPr lang="zh-CN" altLang="en-US"/>
            </a:p>
          </p:txBody>
        </p:sp>
        <p:sp>
          <p:nvSpPr>
            <p:cNvPr id="3749" name="任意多边形: 形状 3748">
              <a:extLst>
                <a:ext uri="{FF2B5EF4-FFF2-40B4-BE49-F238E27FC236}">
                  <a16:creationId xmlns:a16="http://schemas.microsoft.com/office/drawing/2014/main" id="{DF69F21C-D03A-D278-AD9D-AAE8F2149436}"/>
                </a:ext>
              </a:extLst>
            </p:cNvPr>
            <p:cNvSpPr/>
            <p:nvPr/>
          </p:nvSpPr>
          <p:spPr>
            <a:xfrm>
              <a:off x="8790982" y="1287589"/>
              <a:ext cx="3285" cy="3286"/>
            </a:xfrm>
            <a:custGeom>
              <a:avLst/>
              <a:gdLst>
                <a:gd name="connsiteX0" fmla="*/ 0 w 3285"/>
                <a:gd name="connsiteY0" fmla="*/ 0 h 3286"/>
                <a:gd name="connsiteX1" fmla="*/ 3286 w 3285"/>
                <a:gd name="connsiteY1" fmla="*/ 3286 h 3286"/>
                <a:gd name="connsiteX2" fmla="*/ 0 w 3285"/>
                <a:gd name="connsiteY2" fmla="*/ 0 h 3286"/>
              </a:gdLst>
              <a:ahLst/>
              <a:cxnLst>
                <a:cxn ang="0">
                  <a:pos x="connsiteX0" y="connsiteY0"/>
                </a:cxn>
                <a:cxn ang="0">
                  <a:pos x="connsiteX1" y="connsiteY1"/>
                </a:cxn>
                <a:cxn ang="0">
                  <a:pos x="connsiteX2" y="connsiteY2"/>
                </a:cxn>
              </a:cxnLst>
              <a:rect l="l" t="t" r="r" b="b"/>
              <a:pathLst>
                <a:path w="3285" h="3286">
                  <a:moveTo>
                    <a:pt x="0" y="0"/>
                  </a:moveTo>
                  <a:cubicBezTo>
                    <a:pt x="1097" y="1097"/>
                    <a:pt x="2195" y="2195"/>
                    <a:pt x="3286" y="3286"/>
                  </a:cubicBezTo>
                  <a:cubicBezTo>
                    <a:pt x="2195" y="2195"/>
                    <a:pt x="1097" y="1097"/>
                    <a:pt x="0" y="0"/>
                  </a:cubicBezTo>
                  <a:close/>
                </a:path>
              </a:pathLst>
            </a:custGeom>
            <a:grpFill/>
            <a:ln w="5715" cap="flat">
              <a:noFill/>
              <a:prstDash val="solid"/>
              <a:miter/>
            </a:ln>
          </p:spPr>
          <p:txBody>
            <a:bodyPr rtlCol="0" anchor="ctr"/>
            <a:lstStyle/>
            <a:p>
              <a:endParaRPr lang="zh-CN" altLang="en-US"/>
            </a:p>
          </p:txBody>
        </p:sp>
        <p:sp>
          <p:nvSpPr>
            <p:cNvPr id="3750" name="任意多边形: 形状 3749">
              <a:extLst>
                <a:ext uri="{FF2B5EF4-FFF2-40B4-BE49-F238E27FC236}">
                  <a16:creationId xmlns:a16="http://schemas.microsoft.com/office/drawing/2014/main" id="{A1CE4C42-62D2-C3D4-60E4-86E7E7E2FEFE}"/>
                </a:ext>
              </a:extLst>
            </p:cNvPr>
            <p:cNvSpPr/>
            <p:nvPr/>
          </p:nvSpPr>
          <p:spPr>
            <a:xfrm>
              <a:off x="8211430" y="1452426"/>
              <a:ext cx="4846" cy="2540"/>
            </a:xfrm>
            <a:custGeom>
              <a:avLst/>
              <a:gdLst>
                <a:gd name="connsiteX0" fmla="*/ 4846 w 4846"/>
                <a:gd name="connsiteY0" fmla="*/ 1396 h 2540"/>
                <a:gd name="connsiteX1" fmla="*/ 2332 w 4846"/>
                <a:gd name="connsiteY1" fmla="*/ 2539 h 2540"/>
                <a:gd name="connsiteX2" fmla="*/ 0 w 4846"/>
                <a:gd name="connsiteY2" fmla="*/ 1138 h 2540"/>
                <a:gd name="connsiteX3" fmla="*/ 2526 w 4846"/>
                <a:gd name="connsiteY3" fmla="*/ 1 h 2540"/>
                <a:gd name="connsiteX4" fmla="*/ 4846 w 4846"/>
                <a:gd name="connsiteY4" fmla="*/ 1396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6" h="2540">
                  <a:moveTo>
                    <a:pt x="4846" y="1396"/>
                  </a:moveTo>
                  <a:cubicBezTo>
                    <a:pt x="4006" y="1813"/>
                    <a:pt x="3149" y="2579"/>
                    <a:pt x="2332" y="2539"/>
                  </a:cubicBezTo>
                  <a:cubicBezTo>
                    <a:pt x="1532" y="2499"/>
                    <a:pt x="772" y="1641"/>
                    <a:pt x="0" y="1138"/>
                  </a:cubicBezTo>
                  <a:cubicBezTo>
                    <a:pt x="846" y="727"/>
                    <a:pt x="1703" y="-33"/>
                    <a:pt x="2526" y="1"/>
                  </a:cubicBezTo>
                  <a:cubicBezTo>
                    <a:pt x="3315" y="41"/>
                    <a:pt x="4075" y="898"/>
                    <a:pt x="4846" y="1396"/>
                  </a:cubicBezTo>
                  <a:close/>
                </a:path>
              </a:pathLst>
            </a:custGeom>
            <a:grpFill/>
            <a:ln w="5715" cap="flat">
              <a:noFill/>
              <a:prstDash val="solid"/>
              <a:miter/>
            </a:ln>
          </p:spPr>
          <p:txBody>
            <a:bodyPr rtlCol="0" anchor="ctr"/>
            <a:lstStyle/>
            <a:p>
              <a:endParaRPr lang="zh-CN" altLang="en-US"/>
            </a:p>
          </p:txBody>
        </p:sp>
        <p:sp>
          <p:nvSpPr>
            <p:cNvPr id="3751" name="任意多边形: 形状 3750">
              <a:extLst>
                <a:ext uri="{FF2B5EF4-FFF2-40B4-BE49-F238E27FC236}">
                  <a16:creationId xmlns:a16="http://schemas.microsoft.com/office/drawing/2014/main" id="{5B7F1E27-A46E-AF53-CE39-0D55B12B53C5}"/>
                </a:ext>
              </a:extLst>
            </p:cNvPr>
            <p:cNvSpPr/>
            <p:nvPr/>
          </p:nvSpPr>
          <p:spPr>
            <a:xfrm>
              <a:off x="8137453" y="1444283"/>
              <a:ext cx="1573" cy="2434"/>
            </a:xfrm>
            <a:custGeom>
              <a:avLst/>
              <a:gdLst>
                <a:gd name="connsiteX0" fmla="*/ 1573 w 1573"/>
                <a:gd name="connsiteY0" fmla="*/ 1309 h 2434"/>
                <a:gd name="connsiteX1" fmla="*/ 648 w 1573"/>
                <a:gd name="connsiteY1" fmla="*/ 2435 h 2434"/>
                <a:gd name="connsiteX2" fmla="*/ 2 w 1573"/>
                <a:gd name="connsiteY2" fmla="*/ 1137 h 2434"/>
                <a:gd name="connsiteX3" fmla="*/ 870 w 1573"/>
                <a:gd name="connsiteY3" fmla="*/ 0 h 2434"/>
                <a:gd name="connsiteX4" fmla="*/ 1573 w 1573"/>
                <a:gd name="connsiteY4" fmla="*/ 1309 h 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34">
                  <a:moveTo>
                    <a:pt x="1573" y="1309"/>
                  </a:moveTo>
                  <a:cubicBezTo>
                    <a:pt x="1265" y="1686"/>
                    <a:pt x="956" y="2057"/>
                    <a:pt x="648" y="2435"/>
                  </a:cubicBezTo>
                  <a:cubicBezTo>
                    <a:pt x="413" y="2000"/>
                    <a:pt x="-33" y="1549"/>
                    <a:pt x="2" y="1137"/>
                  </a:cubicBezTo>
                  <a:cubicBezTo>
                    <a:pt x="36" y="737"/>
                    <a:pt x="562" y="377"/>
                    <a:pt x="870" y="0"/>
                  </a:cubicBezTo>
                  <a:cubicBezTo>
                    <a:pt x="1105" y="434"/>
                    <a:pt x="1339" y="874"/>
                    <a:pt x="1573" y="1309"/>
                  </a:cubicBezTo>
                  <a:close/>
                </a:path>
              </a:pathLst>
            </a:custGeom>
            <a:grpFill/>
            <a:ln w="5715" cap="flat">
              <a:noFill/>
              <a:prstDash val="solid"/>
              <a:miter/>
            </a:ln>
          </p:spPr>
          <p:txBody>
            <a:bodyPr rtlCol="0" anchor="ctr"/>
            <a:lstStyle/>
            <a:p>
              <a:endParaRPr lang="zh-CN" altLang="en-US"/>
            </a:p>
          </p:txBody>
        </p:sp>
        <p:sp>
          <p:nvSpPr>
            <p:cNvPr id="3752" name="任意多边形: 形状 3751">
              <a:extLst>
                <a:ext uri="{FF2B5EF4-FFF2-40B4-BE49-F238E27FC236}">
                  <a16:creationId xmlns:a16="http://schemas.microsoft.com/office/drawing/2014/main" id="{B21C4DCE-9537-D32F-0C8E-0F426E594FC9}"/>
                </a:ext>
              </a:extLst>
            </p:cNvPr>
            <p:cNvSpPr/>
            <p:nvPr/>
          </p:nvSpPr>
          <p:spPr>
            <a:xfrm>
              <a:off x="8055198" y="791287"/>
              <a:ext cx="15470" cy="22625"/>
            </a:xfrm>
            <a:custGeom>
              <a:avLst/>
              <a:gdLst>
                <a:gd name="connsiteX0" fmla="*/ 12299 w 15470"/>
                <a:gd name="connsiteY0" fmla="*/ 22626 h 22625"/>
                <a:gd name="connsiteX1" fmla="*/ 5721 w 15470"/>
                <a:gd name="connsiteY1" fmla="*/ 16053 h 22625"/>
                <a:gd name="connsiteX2" fmla="*/ 1343 w 15470"/>
                <a:gd name="connsiteY2" fmla="*/ 6418 h 22625"/>
                <a:gd name="connsiteX3" fmla="*/ 2264 w 15470"/>
                <a:gd name="connsiteY3" fmla="*/ 0 h 22625"/>
                <a:gd name="connsiteX4" fmla="*/ 5532 w 15470"/>
                <a:gd name="connsiteY4" fmla="*/ 3075 h 22625"/>
                <a:gd name="connsiteX5" fmla="*/ 8819 w 15470"/>
                <a:gd name="connsiteY5" fmla="*/ 6367 h 22625"/>
                <a:gd name="connsiteX6" fmla="*/ 12105 w 15470"/>
                <a:gd name="connsiteY6" fmla="*/ 9658 h 22625"/>
                <a:gd name="connsiteX7" fmla="*/ 15248 w 15470"/>
                <a:gd name="connsiteY7" fmla="*/ 12996 h 22625"/>
                <a:gd name="connsiteX8" fmla="*/ 12299 w 15470"/>
                <a:gd name="connsiteY8" fmla="*/ 22626 h 2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0" h="22625">
                  <a:moveTo>
                    <a:pt x="12299" y="22626"/>
                  </a:moveTo>
                  <a:cubicBezTo>
                    <a:pt x="12173" y="18368"/>
                    <a:pt x="9990" y="16168"/>
                    <a:pt x="5721" y="16053"/>
                  </a:cubicBezTo>
                  <a:cubicBezTo>
                    <a:pt x="5824" y="12127"/>
                    <a:pt x="3675" y="9275"/>
                    <a:pt x="1343" y="6418"/>
                  </a:cubicBezTo>
                  <a:cubicBezTo>
                    <a:pt x="-543" y="4109"/>
                    <a:pt x="-622" y="1766"/>
                    <a:pt x="2264" y="0"/>
                  </a:cubicBezTo>
                  <a:cubicBezTo>
                    <a:pt x="3355" y="1029"/>
                    <a:pt x="4441" y="2052"/>
                    <a:pt x="5532" y="3075"/>
                  </a:cubicBezTo>
                  <a:cubicBezTo>
                    <a:pt x="6630" y="4172"/>
                    <a:pt x="7722" y="5269"/>
                    <a:pt x="8819" y="6367"/>
                  </a:cubicBezTo>
                  <a:cubicBezTo>
                    <a:pt x="9916" y="7464"/>
                    <a:pt x="11007" y="8561"/>
                    <a:pt x="12105" y="9658"/>
                  </a:cubicBezTo>
                  <a:cubicBezTo>
                    <a:pt x="13151" y="10767"/>
                    <a:pt x="14202" y="11882"/>
                    <a:pt x="15248" y="12996"/>
                  </a:cubicBezTo>
                  <a:cubicBezTo>
                    <a:pt x="15545" y="16596"/>
                    <a:pt x="16145" y="20294"/>
                    <a:pt x="12299" y="22626"/>
                  </a:cubicBezTo>
                  <a:close/>
                </a:path>
              </a:pathLst>
            </a:custGeom>
            <a:grpFill/>
            <a:ln w="5715" cap="flat">
              <a:noFill/>
              <a:prstDash val="solid"/>
              <a:miter/>
            </a:ln>
          </p:spPr>
          <p:txBody>
            <a:bodyPr rtlCol="0" anchor="ctr"/>
            <a:lstStyle/>
            <a:p>
              <a:endParaRPr lang="zh-CN" altLang="en-US"/>
            </a:p>
          </p:txBody>
        </p:sp>
        <p:sp>
          <p:nvSpPr>
            <p:cNvPr id="3753" name="任意多边形: 形状 3752">
              <a:extLst>
                <a:ext uri="{FF2B5EF4-FFF2-40B4-BE49-F238E27FC236}">
                  <a16:creationId xmlns:a16="http://schemas.microsoft.com/office/drawing/2014/main" id="{6080838C-1C43-B190-FD9F-67F324DC0153}"/>
                </a:ext>
              </a:extLst>
            </p:cNvPr>
            <p:cNvSpPr/>
            <p:nvPr/>
          </p:nvSpPr>
          <p:spPr>
            <a:xfrm>
              <a:off x="8239336" y="1080352"/>
              <a:ext cx="4727" cy="7473"/>
            </a:xfrm>
            <a:custGeom>
              <a:avLst/>
              <a:gdLst>
                <a:gd name="connsiteX0" fmla="*/ 4538 w 4727"/>
                <a:gd name="connsiteY0" fmla="*/ 4441 h 7473"/>
                <a:gd name="connsiteX1" fmla="*/ 2812 w 4727"/>
                <a:gd name="connsiteY1" fmla="*/ 7384 h 7473"/>
                <a:gd name="connsiteX2" fmla="*/ 103 w 4727"/>
                <a:gd name="connsiteY2" fmla="*/ 3829 h 7473"/>
                <a:gd name="connsiteX3" fmla="*/ 2452 w 4727"/>
                <a:gd name="connsiteY3" fmla="*/ 0 h 7473"/>
                <a:gd name="connsiteX4" fmla="*/ 4538 w 4727"/>
                <a:gd name="connsiteY4" fmla="*/ 4441 h 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7" h="7473">
                  <a:moveTo>
                    <a:pt x="4538" y="4441"/>
                  </a:moveTo>
                  <a:cubicBezTo>
                    <a:pt x="4887" y="6007"/>
                    <a:pt x="4972" y="7910"/>
                    <a:pt x="2812" y="7384"/>
                  </a:cubicBezTo>
                  <a:cubicBezTo>
                    <a:pt x="1658" y="7104"/>
                    <a:pt x="503" y="5212"/>
                    <a:pt x="103" y="3829"/>
                  </a:cubicBezTo>
                  <a:cubicBezTo>
                    <a:pt x="-388" y="2126"/>
                    <a:pt x="955" y="857"/>
                    <a:pt x="2452" y="0"/>
                  </a:cubicBezTo>
                  <a:cubicBezTo>
                    <a:pt x="3149" y="1486"/>
                    <a:pt x="3841" y="2966"/>
                    <a:pt x="4538" y="4441"/>
                  </a:cubicBezTo>
                  <a:close/>
                </a:path>
              </a:pathLst>
            </a:custGeom>
            <a:grpFill/>
            <a:ln w="5715" cap="flat">
              <a:noFill/>
              <a:prstDash val="solid"/>
              <a:miter/>
            </a:ln>
          </p:spPr>
          <p:txBody>
            <a:bodyPr rtlCol="0" anchor="ctr"/>
            <a:lstStyle/>
            <a:p>
              <a:endParaRPr lang="zh-CN" altLang="en-US"/>
            </a:p>
          </p:txBody>
        </p:sp>
        <p:sp>
          <p:nvSpPr>
            <p:cNvPr id="3754" name="任意多边形: 形状 3753">
              <a:extLst>
                <a:ext uri="{FF2B5EF4-FFF2-40B4-BE49-F238E27FC236}">
                  <a16:creationId xmlns:a16="http://schemas.microsoft.com/office/drawing/2014/main" id="{A5C8731C-116E-26C8-9B2B-191B8DE13844}"/>
                </a:ext>
              </a:extLst>
            </p:cNvPr>
            <p:cNvSpPr/>
            <p:nvPr/>
          </p:nvSpPr>
          <p:spPr>
            <a:xfrm>
              <a:off x="8206717" y="1060103"/>
              <a:ext cx="3429" cy="5707"/>
            </a:xfrm>
            <a:custGeom>
              <a:avLst/>
              <a:gdLst>
                <a:gd name="connsiteX0" fmla="*/ 2626 w 3429"/>
                <a:gd name="connsiteY0" fmla="*/ 40 h 5707"/>
                <a:gd name="connsiteX1" fmla="*/ 2632 w 3429"/>
                <a:gd name="connsiteY1" fmla="*/ 5635 h 5707"/>
                <a:gd name="connsiteX2" fmla="*/ 329 w 3429"/>
                <a:gd name="connsiteY2" fmla="*/ 4806 h 5707"/>
                <a:gd name="connsiteX3" fmla="*/ 2735 w 3429"/>
                <a:gd name="connsiteY3" fmla="*/ 0 h 5707"/>
                <a:gd name="connsiteX4" fmla="*/ 2626 w 3429"/>
                <a:gd name="connsiteY4" fmla="*/ 40 h 5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9" h="5707">
                  <a:moveTo>
                    <a:pt x="2626" y="40"/>
                  </a:moveTo>
                  <a:cubicBezTo>
                    <a:pt x="2403" y="1932"/>
                    <a:pt x="4535" y="3875"/>
                    <a:pt x="2632" y="5635"/>
                  </a:cubicBezTo>
                  <a:cubicBezTo>
                    <a:pt x="2335" y="5909"/>
                    <a:pt x="569" y="5355"/>
                    <a:pt x="329" y="4806"/>
                  </a:cubicBezTo>
                  <a:cubicBezTo>
                    <a:pt x="-734" y="2412"/>
                    <a:pt x="969" y="1137"/>
                    <a:pt x="2735" y="0"/>
                  </a:cubicBezTo>
                  <a:cubicBezTo>
                    <a:pt x="2741" y="0"/>
                    <a:pt x="2626" y="40"/>
                    <a:pt x="2626" y="40"/>
                  </a:cubicBezTo>
                  <a:close/>
                </a:path>
              </a:pathLst>
            </a:custGeom>
            <a:grpFill/>
            <a:ln w="5715" cap="flat">
              <a:noFill/>
              <a:prstDash val="solid"/>
              <a:miter/>
            </a:ln>
          </p:spPr>
          <p:txBody>
            <a:bodyPr rtlCol="0" anchor="ctr"/>
            <a:lstStyle/>
            <a:p>
              <a:endParaRPr lang="zh-CN" altLang="en-US"/>
            </a:p>
          </p:txBody>
        </p:sp>
        <p:sp>
          <p:nvSpPr>
            <p:cNvPr id="3755" name="任意多边形: 形状 3754">
              <a:extLst>
                <a:ext uri="{FF2B5EF4-FFF2-40B4-BE49-F238E27FC236}">
                  <a16:creationId xmlns:a16="http://schemas.microsoft.com/office/drawing/2014/main" id="{CA4E78AC-48D7-DB46-1201-9B146288DE33}"/>
                </a:ext>
              </a:extLst>
            </p:cNvPr>
            <p:cNvSpPr/>
            <p:nvPr/>
          </p:nvSpPr>
          <p:spPr>
            <a:xfrm>
              <a:off x="8247600" y="1103383"/>
              <a:ext cx="4057" cy="3291"/>
            </a:xfrm>
            <a:custGeom>
              <a:avLst/>
              <a:gdLst>
                <a:gd name="connsiteX0" fmla="*/ 4058 w 4057"/>
                <a:gd name="connsiteY0" fmla="*/ 0 h 3291"/>
                <a:gd name="connsiteX1" fmla="*/ 4058 w 4057"/>
                <a:gd name="connsiteY1" fmla="*/ 3292 h 3291"/>
                <a:gd name="connsiteX2" fmla="*/ 0 w 4057"/>
                <a:gd name="connsiteY2" fmla="*/ 1646 h 3291"/>
                <a:gd name="connsiteX3" fmla="*/ 4058 w 4057"/>
                <a:gd name="connsiteY3" fmla="*/ 0 h 3291"/>
              </a:gdLst>
              <a:ahLst/>
              <a:cxnLst>
                <a:cxn ang="0">
                  <a:pos x="connsiteX0" y="connsiteY0"/>
                </a:cxn>
                <a:cxn ang="0">
                  <a:pos x="connsiteX1" y="connsiteY1"/>
                </a:cxn>
                <a:cxn ang="0">
                  <a:pos x="connsiteX2" y="connsiteY2"/>
                </a:cxn>
                <a:cxn ang="0">
                  <a:pos x="connsiteX3" y="connsiteY3"/>
                </a:cxn>
              </a:cxnLst>
              <a:rect l="l" t="t" r="r" b="b"/>
              <a:pathLst>
                <a:path w="4057" h="3291">
                  <a:moveTo>
                    <a:pt x="4058" y="0"/>
                  </a:moveTo>
                  <a:cubicBezTo>
                    <a:pt x="4058" y="1097"/>
                    <a:pt x="4058" y="2195"/>
                    <a:pt x="4058" y="3292"/>
                  </a:cubicBezTo>
                  <a:cubicBezTo>
                    <a:pt x="2475" y="3149"/>
                    <a:pt x="0" y="3355"/>
                    <a:pt x="0" y="1646"/>
                  </a:cubicBezTo>
                  <a:cubicBezTo>
                    <a:pt x="0" y="-63"/>
                    <a:pt x="2475" y="137"/>
                    <a:pt x="4058" y="0"/>
                  </a:cubicBezTo>
                  <a:close/>
                </a:path>
              </a:pathLst>
            </a:custGeom>
            <a:grpFill/>
            <a:ln w="5715" cap="flat">
              <a:noFill/>
              <a:prstDash val="solid"/>
              <a:miter/>
            </a:ln>
          </p:spPr>
          <p:txBody>
            <a:bodyPr rtlCol="0" anchor="ctr"/>
            <a:lstStyle/>
            <a:p>
              <a:endParaRPr lang="zh-CN" altLang="en-US"/>
            </a:p>
          </p:txBody>
        </p:sp>
        <p:sp>
          <p:nvSpPr>
            <p:cNvPr id="3756" name="任意多边形: 形状 3755">
              <a:extLst>
                <a:ext uri="{FF2B5EF4-FFF2-40B4-BE49-F238E27FC236}">
                  <a16:creationId xmlns:a16="http://schemas.microsoft.com/office/drawing/2014/main" id="{4B557667-A0E2-013A-924A-AF656A040D76}"/>
                </a:ext>
              </a:extLst>
            </p:cNvPr>
            <p:cNvSpPr/>
            <p:nvPr/>
          </p:nvSpPr>
          <p:spPr>
            <a:xfrm>
              <a:off x="8251657" y="1106669"/>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757" name="任意多边形: 形状 3756">
              <a:extLst>
                <a:ext uri="{FF2B5EF4-FFF2-40B4-BE49-F238E27FC236}">
                  <a16:creationId xmlns:a16="http://schemas.microsoft.com/office/drawing/2014/main" id="{B7CBDB7B-B7E8-E52B-0A44-3DCABDCEEAFD}"/>
                </a:ext>
              </a:extLst>
            </p:cNvPr>
            <p:cNvSpPr/>
            <p:nvPr/>
          </p:nvSpPr>
          <p:spPr>
            <a:xfrm>
              <a:off x="8094211" y="1116539"/>
              <a:ext cx="2884" cy="7138"/>
            </a:xfrm>
            <a:custGeom>
              <a:avLst/>
              <a:gdLst>
                <a:gd name="connsiteX0" fmla="*/ 2885 w 2884"/>
                <a:gd name="connsiteY0" fmla="*/ 3698 h 7138"/>
                <a:gd name="connsiteX1" fmla="*/ 1559 w 2884"/>
                <a:gd name="connsiteY1" fmla="*/ 7138 h 7138"/>
                <a:gd name="connsiteX2" fmla="*/ 21 w 2884"/>
                <a:gd name="connsiteY2" fmla="*/ 4886 h 7138"/>
                <a:gd name="connsiteX3" fmla="*/ 2885 w 2884"/>
                <a:gd name="connsiteY3" fmla="*/ 0 h 7138"/>
                <a:gd name="connsiteX4" fmla="*/ 2885 w 2884"/>
                <a:gd name="connsiteY4" fmla="*/ 3698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 h="7138">
                  <a:moveTo>
                    <a:pt x="2885" y="3698"/>
                  </a:moveTo>
                  <a:cubicBezTo>
                    <a:pt x="2588" y="4469"/>
                    <a:pt x="2073" y="5801"/>
                    <a:pt x="1559" y="7138"/>
                  </a:cubicBezTo>
                  <a:cubicBezTo>
                    <a:pt x="1022" y="6389"/>
                    <a:pt x="90" y="5675"/>
                    <a:pt x="21" y="4886"/>
                  </a:cubicBezTo>
                  <a:cubicBezTo>
                    <a:pt x="-179" y="2697"/>
                    <a:pt x="1044" y="1109"/>
                    <a:pt x="2885" y="0"/>
                  </a:cubicBezTo>
                  <a:cubicBezTo>
                    <a:pt x="2885" y="1012"/>
                    <a:pt x="2885" y="2023"/>
                    <a:pt x="2885" y="3698"/>
                  </a:cubicBezTo>
                  <a:close/>
                </a:path>
              </a:pathLst>
            </a:custGeom>
            <a:grpFill/>
            <a:ln w="5715" cap="flat">
              <a:noFill/>
              <a:prstDash val="solid"/>
              <a:miter/>
            </a:ln>
          </p:spPr>
          <p:txBody>
            <a:bodyPr rtlCol="0" anchor="ctr"/>
            <a:lstStyle/>
            <a:p>
              <a:endParaRPr lang="zh-CN" altLang="en-US"/>
            </a:p>
          </p:txBody>
        </p:sp>
        <p:sp>
          <p:nvSpPr>
            <p:cNvPr id="3758" name="任意多边形: 形状 3757">
              <a:extLst>
                <a:ext uri="{FF2B5EF4-FFF2-40B4-BE49-F238E27FC236}">
                  <a16:creationId xmlns:a16="http://schemas.microsoft.com/office/drawing/2014/main" id="{2C032CED-6D78-77AC-33BA-7D5CC84D1199}"/>
                </a:ext>
              </a:extLst>
            </p:cNvPr>
            <p:cNvSpPr/>
            <p:nvPr/>
          </p:nvSpPr>
          <p:spPr>
            <a:xfrm>
              <a:off x="8136821" y="1139565"/>
              <a:ext cx="3060" cy="7149"/>
            </a:xfrm>
            <a:custGeom>
              <a:avLst/>
              <a:gdLst>
                <a:gd name="connsiteX0" fmla="*/ 3023 w 3060"/>
                <a:gd name="connsiteY0" fmla="*/ 11 h 7149"/>
                <a:gd name="connsiteX1" fmla="*/ 2948 w 3060"/>
                <a:gd name="connsiteY1" fmla="*/ 3040 h 7149"/>
                <a:gd name="connsiteX2" fmla="*/ 1691 w 3060"/>
                <a:gd name="connsiteY2" fmla="*/ 7149 h 7149"/>
                <a:gd name="connsiteX3" fmla="*/ 885 w 3060"/>
                <a:gd name="connsiteY3" fmla="*/ 2069 h 7149"/>
                <a:gd name="connsiteX4" fmla="*/ 3017 w 3060"/>
                <a:gd name="connsiteY4" fmla="*/ 0 h 7149"/>
                <a:gd name="connsiteX5" fmla="*/ 3017 w 3060"/>
                <a:gd name="connsiteY5" fmla="*/ 11 h 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0" h="7149">
                  <a:moveTo>
                    <a:pt x="3023" y="11"/>
                  </a:moveTo>
                  <a:cubicBezTo>
                    <a:pt x="3011" y="1023"/>
                    <a:pt x="3154" y="2063"/>
                    <a:pt x="2948" y="3040"/>
                  </a:cubicBezTo>
                  <a:cubicBezTo>
                    <a:pt x="2663" y="4435"/>
                    <a:pt x="2125" y="5784"/>
                    <a:pt x="1691" y="7149"/>
                  </a:cubicBezTo>
                  <a:cubicBezTo>
                    <a:pt x="-869" y="5829"/>
                    <a:pt x="11" y="3852"/>
                    <a:pt x="885" y="2069"/>
                  </a:cubicBezTo>
                  <a:cubicBezTo>
                    <a:pt x="1297" y="1234"/>
                    <a:pt x="2291" y="680"/>
                    <a:pt x="3017" y="0"/>
                  </a:cubicBezTo>
                  <a:lnTo>
                    <a:pt x="3017" y="11"/>
                  </a:lnTo>
                  <a:close/>
                </a:path>
              </a:pathLst>
            </a:custGeom>
            <a:grpFill/>
            <a:ln w="5715" cap="flat">
              <a:noFill/>
              <a:prstDash val="solid"/>
              <a:miter/>
            </a:ln>
          </p:spPr>
          <p:txBody>
            <a:bodyPr rtlCol="0" anchor="ctr"/>
            <a:lstStyle/>
            <a:p>
              <a:endParaRPr lang="zh-CN" altLang="en-US"/>
            </a:p>
          </p:txBody>
        </p:sp>
        <p:sp>
          <p:nvSpPr>
            <p:cNvPr id="3759" name="任意多边形: 形状 3758">
              <a:extLst>
                <a:ext uri="{FF2B5EF4-FFF2-40B4-BE49-F238E27FC236}">
                  <a16:creationId xmlns:a16="http://schemas.microsoft.com/office/drawing/2014/main" id="{0E7B46B7-E30B-07F7-C0AD-B7D4EE165BFE}"/>
                </a:ext>
              </a:extLst>
            </p:cNvPr>
            <p:cNvSpPr/>
            <p:nvPr/>
          </p:nvSpPr>
          <p:spPr>
            <a:xfrm>
              <a:off x="8143118" y="1139553"/>
              <a:ext cx="5196" cy="4213"/>
            </a:xfrm>
            <a:custGeom>
              <a:avLst/>
              <a:gdLst>
                <a:gd name="connsiteX0" fmla="*/ 29 w 5196"/>
                <a:gd name="connsiteY0" fmla="*/ 0 h 4213"/>
                <a:gd name="connsiteX1" fmla="*/ 5178 w 5196"/>
                <a:gd name="connsiteY1" fmla="*/ 2406 h 4213"/>
                <a:gd name="connsiteX2" fmla="*/ 4012 w 5196"/>
                <a:gd name="connsiteY2" fmla="*/ 4212 h 4213"/>
                <a:gd name="connsiteX3" fmla="*/ 0 w 5196"/>
                <a:gd name="connsiteY3" fmla="*/ 23 h 4213"/>
                <a:gd name="connsiteX4" fmla="*/ 29 w 5196"/>
                <a:gd name="connsiteY4" fmla="*/ 0 h 4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6" h="4213">
                  <a:moveTo>
                    <a:pt x="29" y="0"/>
                  </a:moveTo>
                  <a:cubicBezTo>
                    <a:pt x="2035" y="211"/>
                    <a:pt x="4229" y="177"/>
                    <a:pt x="5178" y="2406"/>
                  </a:cubicBezTo>
                  <a:cubicBezTo>
                    <a:pt x="5349" y="2800"/>
                    <a:pt x="4298" y="4269"/>
                    <a:pt x="4012" y="4212"/>
                  </a:cubicBezTo>
                  <a:cubicBezTo>
                    <a:pt x="1766" y="3778"/>
                    <a:pt x="823" y="1926"/>
                    <a:pt x="0" y="23"/>
                  </a:cubicBezTo>
                  <a:cubicBezTo>
                    <a:pt x="0" y="23"/>
                    <a:pt x="29" y="0"/>
                    <a:pt x="29" y="0"/>
                  </a:cubicBezTo>
                  <a:close/>
                </a:path>
              </a:pathLst>
            </a:custGeom>
            <a:grpFill/>
            <a:ln w="5715" cap="flat">
              <a:noFill/>
              <a:prstDash val="solid"/>
              <a:miter/>
            </a:ln>
          </p:spPr>
          <p:txBody>
            <a:bodyPr rtlCol="0" anchor="ctr"/>
            <a:lstStyle/>
            <a:p>
              <a:endParaRPr lang="zh-CN" altLang="en-US"/>
            </a:p>
          </p:txBody>
        </p:sp>
        <p:sp>
          <p:nvSpPr>
            <p:cNvPr id="3760" name="任意多边形: 形状 3759">
              <a:extLst>
                <a:ext uri="{FF2B5EF4-FFF2-40B4-BE49-F238E27FC236}">
                  <a16:creationId xmlns:a16="http://schemas.microsoft.com/office/drawing/2014/main" id="{58A6370F-46C8-806A-F031-11BA47892F6E}"/>
                </a:ext>
              </a:extLst>
            </p:cNvPr>
            <p:cNvSpPr/>
            <p:nvPr/>
          </p:nvSpPr>
          <p:spPr>
            <a:xfrm>
              <a:off x="8112177" y="1139565"/>
              <a:ext cx="1360" cy="1360"/>
            </a:xfrm>
            <a:custGeom>
              <a:avLst/>
              <a:gdLst>
                <a:gd name="connsiteX0" fmla="*/ 1360 w 1360"/>
                <a:gd name="connsiteY0" fmla="*/ 0 h 1360"/>
                <a:gd name="connsiteX1" fmla="*/ 611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54"/>
                  </a:lnTo>
                  <a:close/>
                </a:path>
              </a:pathLst>
            </a:custGeom>
            <a:grpFill/>
            <a:ln w="5715" cap="flat">
              <a:noFill/>
              <a:prstDash val="solid"/>
              <a:miter/>
            </a:ln>
          </p:spPr>
          <p:txBody>
            <a:bodyPr rtlCol="0" anchor="ctr"/>
            <a:lstStyle/>
            <a:p>
              <a:endParaRPr lang="zh-CN" altLang="en-US"/>
            </a:p>
          </p:txBody>
        </p:sp>
        <p:sp>
          <p:nvSpPr>
            <p:cNvPr id="3761" name="任意多边形: 形状 3760">
              <a:extLst>
                <a:ext uri="{FF2B5EF4-FFF2-40B4-BE49-F238E27FC236}">
                  <a16:creationId xmlns:a16="http://schemas.microsoft.com/office/drawing/2014/main" id="{3C8C9E8F-2D69-F8BB-4F0D-2924C5CFD3E9}"/>
                </a:ext>
              </a:extLst>
            </p:cNvPr>
            <p:cNvSpPr/>
            <p:nvPr/>
          </p:nvSpPr>
          <p:spPr>
            <a:xfrm>
              <a:off x="7760414" y="619836"/>
              <a:ext cx="25603" cy="42760"/>
            </a:xfrm>
            <a:custGeom>
              <a:avLst/>
              <a:gdLst>
                <a:gd name="connsiteX0" fmla="*/ 11097 w 25603"/>
                <a:gd name="connsiteY0" fmla="*/ 42761 h 42760"/>
                <a:gd name="connsiteX1" fmla="*/ 8405 w 25603"/>
                <a:gd name="connsiteY1" fmla="*/ 33525 h 42760"/>
                <a:gd name="connsiteX2" fmla="*/ 1245 w 25603"/>
                <a:gd name="connsiteY2" fmla="*/ 6579 h 42760"/>
                <a:gd name="connsiteX3" fmla="*/ 4531 w 25603"/>
                <a:gd name="connsiteY3" fmla="*/ 7 h 42760"/>
                <a:gd name="connsiteX4" fmla="*/ 14418 w 25603"/>
                <a:gd name="connsiteY4" fmla="*/ 8265 h 42760"/>
                <a:gd name="connsiteX5" fmla="*/ 24265 w 25603"/>
                <a:gd name="connsiteY5" fmla="*/ 19746 h 42760"/>
                <a:gd name="connsiteX6" fmla="*/ 24265 w 25603"/>
                <a:gd name="connsiteY6" fmla="*/ 19746 h 42760"/>
                <a:gd name="connsiteX7" fmla="*/ 11097 w 25603"/>
                <a:gd name="connsiteY7" fmla="*/ 42761 h 42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03" h="42760">
                  <a:moveTo>
                    <a:pt x="11097" y="42761"/>
                  </a:moveTo>
                  <a:cubicBezTo>
                    <a:pt x="10023" y="39737"/>
                    <a:pt x="7565" y="37126"/>
                    <a:pt x="8405" y="33525"/>
                  </a:cubicBezTo>
                  <a:cubicBezTo>
                    <a:pt x="11726" y="19329"/>
                    <a:pt x="11023" y="16717"/>
                    <a:pt x="1245" y="6579"/>
                  </a:cubicBezTo>
                  <a:cubicBezTo>
                    <a:pt x="-436" y="2996"/>
                    <a:pt x="-1281" y="-165"/>
                    <a:pt x="4531" y="7"/>
                  </a:cubicBezTo>
                  <a:cubicBezTo>
                    <a:pt x="9937" y="230"/>
                    <a:pt x="13252" y="2887"/>
                    <a:pt x="14418" y="8265"/>
                  </a:cubicBezTo>
                  <a:cubicBezTo>
                    <a:pt x="15623" y="13826"/>
                    <a:pt x="19464" y="17220"/>
                    <a:pt x="24265" y="19746"/>
                  </a:cubicBezTo>
                  <a:lnTo>
                    <a:pt x="24265" y="19746"/>
                  </a:lnTo>
                  <a:cubicBezTo>
                    <a:pt x="29505" y="32919"/>
                    <a:pt x="18155" y="36611"/>
                    <a:pt x="11097" y="42761"/>
                  </a:cubicBezTo>
                  <a:close/>
                </a:path>
              </a:pathLst>
            </a:custGeom>
            <a:grpFill/>
            <a:ln w="5715" cap="flat">
              <a:noFill/>
              <a:prstDash val="solid"/>
              <a:miter/>
            </a:ln>
          </p:spPr>
          <p:txBody>
            <a:bodyPr rtlCol="0" anchor="ctr"/>
            <a:lstStyle/>
            <a:p>
              <a:endParaRPr lang="zh-CN" altLang="en-US"/>
            </a:p>
          </p:txBody>
        </p:sp>
        <p:sp>
          <p:nvSpPr>
            <p:cNvPr id="3762" name="任意多边形: 形状 3761">
              <a:extLst>
                <a:ext uri="{FF2B5EF4-FFF2-40B4-BE49-F238E27FC236}">
                  <a16:creationId xmlns:a16="http://schemas.microsoft.com/office/drawing/2014/main" id="{39D9BECB-F8F8-1FCE-D78C-5CDB6FBD95D5}"/>
                </a:ext>
              </a:extLst>
            </p:cNvPr>
            <p:cNvSpPr/>
            <p:nvPr/>
          </p:nvSpPr>
          <p:spPr>
            <a:xfrm>
              <a:off x="7791436" y="619837"/>
              <a:ext cx="27579" cy="19764"/>
            </a:xfrm>
            <a:custGeom>
              <a:avLst/>
              <a:gdLst>
                <a:gd name="connsiteX0" fmla="*/ 3107 w 27579"/>
                <a:gd name="connsiteY0" fmla="*/ 0 h 19764"/>
                <a:gd name="connsiteX1" fmla="*/ 27504 w 27579"/>
                <a:gd name="connsiteY1" fmla="*/ 4949 h 19764"/>
                <a:gd name="connsiteX2" fmla="*/ 22853 w 27579"/>
                <a:gd name="connsiteY2" fmla="*/ 16425 h 19764"/>
                <a:gd name="connsiteX3" fmla="*/ 3673 w 27579"/>
                <a:gd name="connsiteY3" fmla="*/ 14385 h 19764"/>
                <a:gd name="connsiteX4" fmla="*/ 3107 w 27579"/>
                <a:gd name="connsiteY4" fmla="*/ 0 h 19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79" h="19764">
                  <a:moveTo>
                    <a:pt x="3107" y="0"/>
                  </a:moveTo>
                  <a:cubicBezTo>
                    <a:pt x="11222" y="1806"/>
                    <a:pt x="19749" y="1703"/>
                    <a:pt x="27504" y="4949"/>
                  </a:cubicBezTo>
                  <a:cubicBezTo>
                    <a:pt x="28333" y="10024"/>
                    <a:pt x="22012" y="11739"/>
                    <a:pt x="22853" y="16425"/>
                  </a:cubicBezTo>
                  <a:cubicBezTo>
                    <a:pt x="15697" y="23517"/>
                    <a:pt x="9308" y="17596"/>
                    <a:pt x="3673" y="14385"/>
                  </a:cubicBezTo>
                  <a:cubicBezTo>
                    <a:pt x="-2728" y="10744"/>
                    <a:pt x="684" y="4955"/>
                    <a:pt x="3107" y="0"/>
                  </a:cubicBezTo>
                  <a:close/>
                </a:path>
              </a:pathLst>
            </a:custGeom>
            <a:grpFill/>
            <a:ln w="5715" cap="flat">
              <a:noFill/>
              <a:prstDash val="solid"/>
              <a:miter/>
            </a:ln>
          </p:spPr>
          <p:txBody>
            <a:bodyPr rtlCol="0" anchor="ctr"/>
            <a:lstStyle/>
            <a:p>
              <a:endParaRPr lang="zh-CN" altLang="en-US"/>
            </a:p>
          </p:txBody>
        </p:sp>
        <p:sp>
          <p:nvSpPr>
            <p:cNvPr id="3763" name="任意多边形: 形状 3762">
              <a:extLst>
                <a:ext uri="{FF2B5EF4-FFF2-40B4-BE49-F238E27FC236}">
                  <a16:creationId xmlns:a16="http://schemas.microsoft.com/office/drawing/2014/main" id="{F6B104E4-0600-E542-C242-3A8DC8716738}"/>
                </a:ext>
              </a:extLst>
            </p:cNvPr>
            <p:cNvSpPr/>
            <p:nvPr/>
          </p:nvSpPr>
          <p:spPr>
            <a:xfrm>
              <a:off x="7787965" y="606258"/>
              <a:ext cx="6629" cy="13578"/>
            </a:xfrm>
            <a:custGeom>
              <a:avLst/>
              <a:gdLst>
                <a:gd name="connsiteX0" fmla="*/ 0 w 6629"/>
                <a:gd name="connsiteY0" fmla="*/ 13579 h 13578"/>
                <a:gd name="connsiteX1" fmla="*/ 0 w 6629"/>
                <a:gd name="connsiteY1" fmla="*/ 7001 h 13578"/>
                <a:gd name="connsiteX2" fmla="*/ 5315 w 6629"/>
                <a:gd name="connsiteY2" fmla="*/ 0 h 13578"/>
                <a:gd name="connsiteX3" fmla="*/ 6538 w 6629"/>
                <a:gd name="connsiteY3" fmla="*/ 10327 h 13578"/>
                <a:gd name="connsiteX4" fmla="*/ 0 w 6629"/>
                <a:gd name="connsiteY4" fmla="*/ 13579 h 13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9" h="13578">
                  <a:moveTo>
                    <a:pt x="0" y="13579"/>
                  </a:moveTo>
                  <a:cubicBezTo>
                    <a:pt x="0" y="11384"/>
                    <a:pt x="0" y="9190"/>
                    <a:pt x="0" y="7001"/>
                  </a:cubicBezTo>
                  <a:cubicBezTo>
                    <a:pt x="1737" y="4709"/>
                    <a:pt x="3480" y="2417"/>
                    <a:pt x="5315" y="0"/>
                  </a:cubicBezTo>
                  <a:cubicBezTo>
                    <a:pt x="7578" y="3395"/>
                    <a:pt x="6144" y="6967"/>
                    <a:pt x="6538" y="10327"/>
                  </a:cubicBezTo>
                  <a:cubicBezTo>
                    <a:pt x="4361" y="11413"/>
                    <a:pt x="2183" y="12499"/>
                    <a:pt x="0" y="13579"/>
                  </a:cubicBezTo>
                  <a:close/>
                </a:path>
              </a:pathLst>
            </a:custGeom>
            <a:grpFill/>
            <a:ln w="5715" cap="flat">
              <a:noFill/>
              <a:prstDash val="solid"/>
              <a:miter/>
            </a:ln>
          </p:spPr>
          <p:txBody>
            <a:bodyPr rtlCol="0" anchor="ctr"/>
            <a:lstStyle/>
            <a:p>
              <a:endParaRPr lang="zh-CN" altLang="en-US"/>
            </a:p>
          </p:txBody>
        </p:sp>
        <p:sp>
          <p:nvSpPr>
            <p:cNvPr id="3764" name="任意多边形: 形状 3763">
              <a:extLst>
                <a:ext uri="{FF2B5EF4-FFF2-40B4-BE49-F238E27FC236}">
                  <a16:creationId xmlns:a16="http://schemas.microsoft.com/office/drawing/2014/main" id="{C8A18E12-06C9-5670-367C-61C6379B2B42}"/>
                </a:ext>
              </a:extLst>
            </p:cNvPr>
            <p:cNvSpPr/>
            <p:nvPr/>
          </p:nvSpPr>
          <p:spPr>
            <a:xfrm>
              <a:off x="7828004" y="669695"/>
              <a:ext cx="9292" cy="12641"/>
            </a:xfrm>
            <a:custGeom>
              <a:avLst/>
              <a:gdLst>
                <a:gd name="connsiteX0" fmla="*/ 9293 w 9292"/>
                <a:gd name="connsiteY0" fmla="*/ 12642 h 12641"/>
                <a:gd name="connsiteX1" fmla="*/ 0 w 9292"/>
                <a:gd name="connsiteY1" fmla="*/ 0 h 12641"/>
                <a:gd name="connsiteX2" fmla="*/ 9293 w 9292"/>
                <a:gd name="connsiteY2" fmla="*/ 12642 h 12641"/>
                <a:gd name="connsiteX3" fmla="*/ 9293 w 9292"/>
                <a:gd name="connsiteY3" fmla="*/ 12642 h 12641"/>
              </a:gdLst>
              <a:ahLst/>
              <a:cxnLst>
                <a:cxn ang="0">
                  <a:pos x="connsiteX0" y="connsiteY0"/>
                </a:cxn>
                <a:cxn ang="0">
                  <a:pos x="connsiteX1" y="connsiteY1"/>
                </a:cxn>
                <a:cxn ang="0">
                  <a:pos x="connsiteX2" y="connsiteY2"/>
                </a:cxn>
                <a:cxn ang="0">
                  <a:pos x="connsiteX3" y="connsiteY3"/>
                </a:cxn>
              </a:cxnLst>
              <a:rect l="l" t="t" r="r" b="b"/>
              <a:pathLst>
                <a:path w="9292" h="12641">
                  <a:moveTo>
                    <a:pt x="9293" y="12642"/>
                  </a:moveTo>
                  <a:cubicBezTo>
                    <a:pt x="6612" y="8995"/>
                    <a:pt x="3938" y="5355"/>
                    <a:pt x="0" y="0"/>
                  </a:cubicBezTo>
                  <a:cubicBezTo>
                    <a:pt x="9555" y="1949"/>
                    <a:pt x="9219" y="7424"/>
                    <a:pt x="9293" y="12642"/>
                  </a:cubicBezTo>
                  <a:lnTo>
                    <a:pt x="9293" y="12642"/>
                  </a:lnTo>
                  <a:close/>
                </a:path>
              </a:pathLst>
            </a:custGeom>
            <a:grpFill/>
            <a:ln w="5715" cap="flat">
              <a:noFill/>
              <a:prstDash val="solid"/>
              <a:miter/>
            </a:ln>
          </p:spPr>
          <p:txBody>
            <a:bodyPr rtlCol="0" anchor="ctr"/>
            <a:lstStyle/>
            <a:p>
              <a:endParaRPr lang="zh-CN" altLang="en-US"/>
            </a:p>
          </p:txBody>
        </p:sp>
        <p:sp>
          <p:nvSpPr>
            <p:cNvPr id="3765" name="任意多边形: 形状 3764">
              <a:extLst>
                <a:ext uri="{FF2B5EF4-FFF2-40B4-BE49-F238E27FC236}">
                  <a16:creationId xmlns:a16="http://schemas.microsoft.com/office/drawing/2014/main" id="{F1D0789F-090F-6048-6B6D-70251E5E4338}"/>
                </a:ext>
              </a:extLst>
            </p:cNvPr>
            <p:cNvSpPr/>
            <p:nvPr/>
          </p:nvSpPr>
          <p:spPr>
            <a:xfrm>
              <a:off x="7814294" y="636279"/>
              <a:ext cx="3286" cy="3268"/>
            </a:xfrm>
            <a:custGeom>
              <a:avLst/>
              <a:gdLst>
                <a:gd name="connsiteX0" fmla="*/ 0 w 3286"/>
                <a:gd name="connsiteY0" fmla="*/ 0 h 3268"/>
                <a:gd name="connsiteX1" fmla="*/ 3286 w 3286"/>
                <a:gd name="connsiteY1" fmla="*/ 3269 h 3268"/>
                <a:gd name="connsiteX2" fmla="*/ 0 w 3286"/>
                <a:gd name="connsiteY2" fmla="*/ 0 h 3268"/>
              </a:gdLst>
              <a:ahLst/>
              <a:cxnLst>
                <a:cxn ang="0">
                  <a:pos x="connsiteX0" y="connsiteY0"/>
                </a:cxn>
                <a:cxn ang="0">
                  <a:pos x="connsiteX1" y="connsiteY1"/>
                </a:cxn>
                <a:cxn ang="0">
                  <a:pos x="connsiteX2" y="connsiteY2"/>
                </a:cxn>
              </a:cxnLst>
              <a:rect l="l" t="t" r="r" b="b"/>
              <a:pathLst>
                <a:path w="3286" h="3268">
                  <a:moveTo>
                    <a:pt x="0" y="0"/>
                  </a:moveTo>
                  <a:cubicBezTo>
                    <a:pt x="1097" y="1092"/>
                    <a:pt x="2194" y="2183"/>
                    <a:pt x="3286" y="3269"/>
                  </a:cubicBezTo>
                  <a:cubicBezTo>
                    <a:pt x="2189" y="2177"/>
                    <a:pt x="1097" y="1092"/>
                    <a:pt x="0" y="0"/>
                  </a:cubicBezTo>
                  <a:close/>
                </a:path>
              </a:pathLst>
            </a:custGeom>
            <a:grpFill/>
            <a:ln w="5715" cap="flat">
              <a:noFill/>
              <a:prstDash val="solid"/>
              <a:miter/>
            </a:ln>
          </p:spPr>
          <p:txBody>
            <a:bodyPr rtlCol="0" anchor="ctr"/>
            <a:lstStyle/>
            <a:p>
              <a:endParaRPr lang="zh-CN" altLang="en-US"/>
            </a:p>
          </p:txBody>
        </p:sp>
        <p:sp>
          <p:nvSpPr>
            <p:cNvPr id="3766" name="任意多边形: 形状 3765">
              <a:extLst>
                <a:ext uri="{FF2B5EF4-FFF2-40B4-BE49-F238E27FC236}">
                  <a16:creationId xmlns:a16="http://schemas.microsoft.com/office/drawing/2014/main" id="{658521AD-EF72-6395-BE53-E22463A96FB5}"/>
                </a:ext>
              </a:extLst>
            </p:cNvPr>
            <p:cNvSpPr/>
            <p:nvPr/>
          </p:nvSpPr>
          <p:spPr>
            <a:xfrm>
              <a:off x="7784679" y="638284"/>
              <a:ext cx="1396" cy="1292"/>
            </a:xfrm>
            <a:custGeom>
              <a:avLst/>
              <a:gdLst>
                <a:gd name="connsiteX0" fmla="*/ 0 w 1396"/>
                <a:gd name="connsiteY0" fmla="*/ 1293 h 1292"/>
                <a:gd name="connsiteX1" fmla="*/ 731 w 1396"/>
                <a:gd name="connsiteY1" fmla="*/ 1 h 1292"/>
                <a:gd name="connsiteX2" fmla="*/ 0 w 1396"/>
                <a:gd name="connsiteY2" fmla="*/ 1293 h 1292"/>
                <a:gd name="connsiteX3" fmla="*/ 0 w 1396"/>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6" h="1292">
                  <a:moveTo>
                    <a:pt x="0" y="1293"/>
                  </a:moveTo>
                  <a:cubicBezTo>
                    <a:pt x="251" y="841"/>
                    <a:pt x="589" y="-33"/>
                    <a:pt x="731" y="1"/>
                  </a:cubicBezTo>
                  <a:cubicBezTo>
                    <a:pt x="1823" y="235"/>
                    <a:pt x="1566" y="744"/>
                    <a:pt x="0" y="1293"/>
                  </a:cubicBezTo>
                  <a:lnTo>
                    <a:pt x="0" y="1293"/>
                  </a:lnTo>
                  <a:close/>
                </a:path>
              </a:pathLst>
            </a:custGeom>
            <a:grpFill/>
            <a:ln w="5715" cap="flat">
              <a:noFill/>
              <a:prstDash val="solid"/>
              <a:miter/>
            </a:ln>
          </p:spPr>
          <p:txBody>
            <a:bodyPr rtlCol="0" anchor="ctr"/>
            <a:lstStyle/>
            <a:p>
              <a:endParaRPr lang="zh-CN" altLang="en-US"/>
            </a:p>
          </p:txBody>
        </p:sp>
        <p:sp>
          <p:nvSpPr>
            <p:cNvPr id="3767" name="任意多边形: 形状 3766">
              <a:extLst>
                <a:ext uri="{FF2B5EF4-FFF2-40B4-BE49-F238E27FC236}">
                  <a16:creationId xmlns:a16="http://schemas.microsoft.com/office/drawing/2014/main" id="{FD99ED7E-066A-6264-2D1F-623C7AE50DD1}"/>
                </a:ext>
              </a:extLst>
            </p:cNvPr>
            <p:cNvSpPr/>
            <p:nvPr/>
          </p:nvSpPr>
          <p:spPr>
            <a:xfrm>
              <a:off x="7781393" y="626421"/>
              <a:ext cx="1292" cy="1388"/>
            </a:xfrm>
            <a:custGeom>
              <a:avLst/>
              <a:gdLst>
                <a:gd name="connsiteX0" fmla="*/ 0 w 1292"/>
                <a:gd name="connsiteY0" fmla="*/ 0 h 1388"/>
                <a:gd name="connsiteX1" fmla="*/ 1292 w 1292"/>
                <a:gd name="connsiteY1" fmla="*/ 732 h 1388"/>
                <a:gd name="connsiteX2" fmla="*/ 0 w 1292"/>
                <a:gd name="connsiteY2" fmla="*/ 0 h 1388"/>
                <a:gd name="connsiteX3" fmla="*/ 0 w 1292"/>
                <a:gd name="connsiteY3" fmla="*/ 0 h 1388"/>
              </a:gdLst>
              <a:ahLst/>
              <a:cxnLst>
                <a:cxn ang="0">
                  <a:pos x="connsiteX0" y="connsiteY0"/>
                </a:cxn>
                <a:cxn ang="0">
                  <a:pos x="connsiteX1" y="connsiteY1"/>
                </a:cxn>
                <a:cxn ang="0">
                  <a:pos x="connsiteX2" y="connsiteY2"/>
                </a:cxn>
                <a:cxn ang="0">
                  <a:pos x="connsiteX3" y="connsiteY3"/>
                </a:cxn>
              </a:cxnLst>
              <a:rect l="l" t="t" r="r" b="b"/>
              <a:pathLst>
                <a:path w="1292" h="1388">
                  <a:moveTo>
                    <a:pt x="0" y="0"/>
                  </a:moveTo>
                  <a:cubicBezTo>
                    <a:pt x="452" y="246"/>
                    <a:pt x="1320" y="589"/>
                    <a:pt x="1292" y="732"/>
                  </a:cubicBezTo>
                  <a:cubicBezTo>
                    <a:pt x="1046" y="1812"/>
                    <a:pt x="543" y="1554"/>
                    <a:pt x="0" y="0"/>
                  </a:cubicBezTo>
                  <a:lnTo>
                    <a:pt x="0" y="0"/>
                  </a:lnTo>
                  <a:close/>
                </a:path>
              </a:pathLst>
            </a:custGeom>
            <a:grpFill/>
            <a:ln w="5715" cap="flat">
              <a:noFill/>
              <a:prstDash val="solid"/>
              <a:miter/>
            </a:ln>
          </p:spPr>
          <p:txBody>
            <a:bodyPr rtlCol="0" anchor="ctr"/>
            <a:lstStyle/>
            <a:p>
              <a:endParaRPr lang="zh-CN" altLang="en-US"/>
            </a:p>
          </p:txBody>
        </p:sp>
        <p:sp>
          <p:nvSpPr>
            <p:cNvPr id="3768" name="任意多边形: 形状 3767">
              <a:extLst>
                <a:ext uri="{FF2B5EF4-FFF2-40B4-BE49-F238E27FC236}">
                  <a16:creationId xmlns:a16="http://schemas.microsoft.com/office/drawing/2014/main" id="{D33ABA14-F6ED-039D-523E-229A5626F17F}"/>
                </a:ext>
              </a:extLst>
            </p:cNvPr>
            <p:cNvSpPr/>
            <p:nvPr/>
          </p:nvSpPr>
          <p:spPr>
            <a:xfrm>
              <a:off x="7780101" y="625024"/>
              <a:ext cx="1292" cy="1390"/>
            </a:xfrm>
            <a:custGeom>
              <a:avLst/>
              <a:gdLst>
                <a:gd name="connsiteX0" fmla="*/ 1292 w 1292"/>
                <a:gd name="connsiteY0" fmla="*/ 1391 h 1390"/>
                <a:gd name="connsiteX1" fmla="*/ 1 w 1292"/>
                <a:gd name="connsiteY1" fmla="*/ 659 h 1390"/>
                <a:gd name="connsiteX2" fmla="*/ 1292 w 1292"/>
                <a:gd name="connsiteY2" fmla="*/ 1391 h 1390"/>
                <a:gd name="connsiteX3" fmla="*/ 1292 w 1292"/>
                <a:gd name="connsiteY3" fmla="*/ 1391 h 1390"/>
              </a:gdLst>
              <a:ahLst/>
              <a:cxnLst>
                <a:cxn ang="0">
                  <a:pos x="connsiteX0" y="connsiteY0"/>
                </a:cxn>
                <a:cxn ang="0">
                  <a:pos x="connsiteX1" y="connsiteY1"/>
                </a:cxn>
                <a:cxn ang="0">
                  <a:pos x="connsiteX2" y="connsiteY2"/>
                </a:cxn>
                <a:cxn ang="0">
                  <a:pos x="connsiteX3" y="connsiteY3"/>
                </a:cxn>
              </a:cxnLst>
              <a:rect l="l" t="t" r="r" b="b"/>
              <a:pathLst>
                <a:path w="1292" h="1390">
                  <a:moveTo>
                    <a:pt x="1292" y="1391"/>
                  </a:moveTo>
                  <a:cubicBezTo>
                    <a:pt x="841" y="1139"/>
                    <a:pt x="-28" y="797"/>
                    <a:pt x="1" y="659"/>
                  </a:cubicBezTo>
                  <a:cubicBezTo>
                    <a:pt x="241" y="-426"/>
                    <a:pt x="749" y="-164"/>
                    <a:pt x="1292" y="1391"/>
                  </a:cubicBezTo>
                  <a:lnTo>
                    <a:pt x="1292" y="1391"/>
                  </a:lnTo>
                  <a:close/>
                </a:path>
              </a:pathLst>
            </a:custGeom>
            <a:grpFill/>
            <a:ln w="5715" cap="flat">
              <a:noFill/>
              <a:prstDash val="solid"/>
              <a:miter/>
            </a:ln>
          </p:spPr>
          <p:txBody>
            <a:bodyPr rtlCol="0" anchor="ctr"/>
            <a:lstStyle/>
            <a:p>
              <a:endParaRPr lang="zh-CN" altLang="en-US"/>
            </a:p>
          </p:txBody>
        </p:sp>
        <p:sp>
          <p:nvSpPr>
            <p:cNvPr id="3769" name="任意多边形: 形状 3768">
              <a:extLst>
                <a:ext uri="{FF2B5EF4-FFF2-40B4-BE49-F238E27FC236}">
                  <a16:creationId xmlns:a16="http://schemas.microsoft.com/office/drawing/2014/main" id="{A23E6E3B-A269-CCE9-81FB-5275536282C6}"/>
                </a:ext>
              </a:extLst>
            </p:cNvPr>
            <p:cNvSpPr/>
            <p:nvPr/>
          </p:nvSpPr>
          <p:spPr>
            <a:xfrm>
              <a:off x="7774821" y="616545"/>
              <a:ext cx="3280" cy="3291"/>
            </a:xfrm>
            <a:custGeom>
              <a:avLst/>
              <a:gdLst>
                <a:gd name="connsiteX0" fmla="*/ 0 w 3280"/>
                <a:gd name="connsiteY0" fmla="*/ 0 h 3291"/>
                <a:gd name="connsiteX1" fmla="*/ 3280 w 3280"/>
                <a:gd name="connsiteY1" fmla="*/ 3292 h 3291"/>
                <a:gd name="connsiteX2" fmla="*/ 0 w 3280"/>
                <a:gd name="connsiteY2" fmla="*/ 0 h 3291"/>
              </a:gdLst>
              <a:ahLst/>
              <a:cxnLst>
                <a:cxn ang="0">
                  <a:pos x="connsiteX0" y="connsiteY0"/>
                </a:cxn>
                <a:cxn ang="0">
                  <a:pos x="connsiteX1" y="connsiteY1"/>
                </a:cxn>
                <a:cxn ang="0">
                  <a:pos x="connsiteX2" y="connsiteY2"/>
                </a:cxn>
              </a:cxnLst>
              <a:rect l="l" t="t" r="r" b="b"/>
              <a:pathLst>
                <a:path w="3280" h="3291">
                  <a:moveTo>
                    <a:pt x="0" y="0"/>
                  </a:moveTo>
                  <a:cubicBezTo>
                    <a:pt x="1091" y="1097"/>
                    <a:pt x="2189" y="2195"/>
                    <a:pt x="3280" y="3292"/>
                  </a:cubicBezTo>
                  <a:cubicBezTo>
                    <a:pt x="2189" y="2195"/>
                    <a:pt x="1091" y="1097"/>
                    <a:pt x="0" y="0"/>
                  </a:cubicBezTo>
                  <a:close/>
                </a:path>
              </a:pathLst>
            </a:custGeom>
            <a:grpFill/>
            <a:ln w="5715" cap="flat">
              <a:noFill/>
              <a:prstDash val="solid"/>
              <a:miter/>
            </a:ln>
          </p:spPr>
          <p:txBody>
            <a:bodyPr rtlCol="0" anchor="ctr"/>
            <a:lstStyle/>
            <a:p>
              <a:endParaRPr lang="zh-CN" altLang="en-US"/>
            </a:p>
          </p:txBody>
        </p:sp>
        <p:sp>
          <p:nvSpPr>
            <p:cNvPr id="3770" name="任意多边形: 形状 3769">
              <a:extLst>
                <a:ext uri="{FF2B5EF4-FFF2-40B4-BE49-F238E27FC236}">
                  <a16:creationId xmlns:a16="http://schemas.microsoft.com/office/drawing/2014/main" id="{9FE8BA63-4D57-8CB3-E444-315D0B0E5538}"/>
                </a:ext>
              </a:extLst>
            </p:cNvPr>
            <p:cNvSpPr/>
            <p:nvPr/>
          </p:nvSpPr>
          <p:spPr>
            <a:xfrm>
              <a:off x="8289712" y="1386264"/>
              <a:ext cx="1407" cy="1309"/>
            </a:xfrm>
            <a:custGeom>
              <a:avLst/>
              <a:gdLst>
                <a:gd name="connsiteX0" fmla="*/ 1408 w 1407"/>
                <a:gd name="connsiteY0" fmla="*/ 17 h 1309"/>
                <a:gd name="connsiteX1" fmla="*/ 670 w 1407"/>
                <a:gd name="connsiteY1" fmla="*/ 1309 h 1309"/>
                <a:gd name="connsiteX2" fmla="*/ 1390 w 1407"/>
                <a:gd name="connsiteY2" fmla="*/ 0 h 1309"/>
                <a:gd name="connsiteX3" fmla="*/ 1408 w 1407"/>
                <a:gd name="connsiteY3" fmla="*/ 17 h 1309"/>
              </a:gdLst>
              <a:ahLst/>
              <a:cxnLst>
                <a:cxn ang="0">
                  <a:pos x="connsiteX0" y="connsiteY0"/>
                </a:cxn>
                <a:cxn ang="0">
                  <a:pos x="connsiteX1" y="connsiteY1"/>
                </a:cxn>
                <a:cxn ang="0">
                  <a:pos x="connsiteX2" y="connsiteY2"/>
                </a:cxn>
                <a:cxn ang="0">
                  <a:pos x="connsiteX3" y="connsiteY3"/>
                </a:cxn>
              </a:cxnLst>
              <a:rect l="l" t="t" r="r" b="b"/>
              <a:pathLst>
                <a:path w="1407" h="1309">
                  <a:moveTo>
                    <a:pt x="1408" y="17"/>
                  </a:moveTo>
                  <a:cubicBezTo>
                    <a:pt x="1156" y="469"/>
                    <a:pt x="813" y="1337"/>
                    <a:pt x="670" y="1309"/>
                  </a:cubicBezTo>
                  <a:cubicBezTo>
                    <a:pt x="-427" y="1074"/>
                    <a:pt x="-170" y="560"/>
                    <a:pt x="1390" y="0"/>
                  </a:cubicBezTo>
                  <a:cubicBezTo>
                    <a:pt x="1390" y="0"/>
                    <a:pt x="1408" y="17"/>
                    <a:pt x="1408" y="17"/>
                  </a:cubicBezTo>
                  <a:close/>
                </a:path>
              </a:pathLst>
            </a:custGeom>
            <a:grpFill/>
            <a:ln w="5715" cap="flat">
              <a:noFill/>
              <a:prstDash val="solid"/>
              <a:miter/>
            </a:ln>
          </p:spPr>
          <p:txBody>
            <a:bodyPr rtlCol="0" anchor="ctr"/>
            <a:lstStyle/>
            <a:p>
              <a:endParaRPr lang="zh-CN" altLang="en-US"/>
            </a:p>
          </p:txBody>
        </p:sp>
        <p:sp>
          <p:nvSpPr>
            <p:cNvPr id="3771" name="任意多边形: 形状 3770">
              <a:extLst>
                <a:ext uri="{FF2B5EF4-FFF2-40B4-BE49-F238E27FC236}">
                  <a16:creationId xmlns:a16="http://schemas.microsoft.com/office/drawing/2014/main" id="{02755E9F-34B4-86F2-2FC0-7EDC05597861}"/>
                </a:ext>
              </a:extLst>
            </p:cNvPr>
            <p:cNvSpPr/>
            <p:nvPr/>
          </p:nvSpPr>
          <p:spPr>
            <a:xfrm>
              <a:off x="7971165" y="804812"/>
              <a:ext cx="4252" cy="2522"/>
            </a:xfrm>
            <a:custGeom>
              <a:avLst/>
              <a:gdLst>
                <a:gd name="connsiteX0" fmla="*/ 4252 w 4252"/>
                <a:gd name="connsiteY0" fmla="*/ 2522 h 2522"/>
                <a:gd name="connsiteX1" fmla="*/ 0 w 4252"/>
                <a:gd name="connsiteY1" fmla="*/ 1311 h 2522"/>
                <a:gd name="connsiteX2" fmla="*/ 4252 w 4252"/>
                <a:gd name="connsiteY2" fmla="*/ 2522 h 2522"/>
                <a:gd name="connsiteX3" fmla="*/ 4252 w 4252"/>
                <a:gd name="connsiteY3" fmla="*/ 2522 h 2522"/>
              </a:gdLst>
              <a:ahLst/>
              <a:cxnLst>
                <a:cxn ang="0">
                  <a:pos x="connsiteX0" y="connsiteY0"/>
                </a:cxn>
                <a:cxn ang="0">
                  <a:pos x="connsiteX1" y="connsiteY1"/>
                </a:cxn>
                <a:cxn ang="0">
                  <a:pos x="connsiteX2" y="connsiteY2"/>
                </a:cxn>
                <a:cxn ang="0">
                  <a:pos x="connsiteX3" y="connsiteY3"/>
                </a:cxn>
              </a:cxnLst>
              <a:rect l="l" t="t" r="r" b="b"/>
              <a:pathLst>
                <a:path w="4252" h="2522">
                  <a:moveTo>
                    <a:pt x="4252" y="2522"/>
                  </a:moveTo>
                  <a:cubicBezTo>
                    <a:pt x="2835" y="2117"/>
                    <a:pt x="1418" y="1711"/>
                    <a:pt x="0" y="1311"/>
                  </a:cubicBezTo>
                  <a:cubicBezTo>
                    <a:pt x="2395" y="-1707"/>
                    <a:pt x="3080" y="1259"/>
                    <a:pt x="4252" y="2522"/>
                  </a:cubicBezTo>
                  <a:lnTo>
                    <a:pt x="4252" y="2522"/>
                  </a:lnTo>
                  <a:close/>
                </a:path>
              </a:pathLst>
            </a:custGeom>
            <a:grpFill/>
            <a:ln w="5715" cap="flat">
              <a:noFill/>
              <a:prstDash val="solid"/>
              <a:miter/>
            </a:ln>
          </p:spPr>
          <p:txBody>
            <a:bodyPr rtlCol="0" anchor="ctr"/>
            <a:lstStyle/>
            <a:p>
              <a:endParaRPr lang="zh-CN" altLang="en-US"/>
            </a:p>
          </p:txBody>
        </p:sp>
        <p:sp>
          <p:nvSpPr>
            <p:cNvPr id="3772" name="任意多边形: 形状 3771">
              <a:extLst>
                <a:ext uri="{FF2B5EF4-FFF2-40B4-BE49-F238E27FC236}">
                  <a16:creationId xmlns:a16="http://schemas.microsoft.com/office/drawing/2014/main" id="{72A0EAB3-071C-6E9D-E961-C5E2C7190ACF}"/>
                </a:ext>
              </a:extLst>
            </p:cNvPr>
            <p:cNvSpPr/>
            <p:nvPr/>
          </p:nvSpPr>
          <p:spPr>
            <a:xfrm>
              <a:off x="7990561" y="812512"/>
              <a:ext cx="1297" cy="1400"/>
            </a:xfrm>
            <a:custGeom>
              <a:avLst/>
              <a:gdLst>
                <a:gd name="connsiteX0" fmla="*/ 1298 w 1297"/>
                <a:gd name="connsiteY0" fmla="*/ 1400 h 1400"/>
                <a:gd name="connsiteX1" fmla="*/ 1 w 1297"/>
                <a:gd name="connsiteY1" fmla="*/ 663 h 1400"/>
                <a:gd name="connsiteX2" fmla="*/ 1298 w 1297"/>
                <a:gd name="connsiteY2" fmla="*/ 1400 h 1400"/>
                <a:gd name="connsiteX3" fmla="*/ 1298 w 1297"/>
                <a:gd name="connsiteY3" fmla="*/ 1400 h 1400"/>
              </a:gdLst>
              <a:ahLst/>
              <a:cxnLst>
                <a:cxn ang="0">
                  <a:pos x="connsiteX0" y="connsiteY0"/>
                </a:cxn>
                <a:cxn ang="0">
                  <a:pos x="connsiteX1" y="connsiteY1"/>
                </a:cxn>
                <a:cxn ang="0">
                  <a:pos x="connsiteX2" y="connsiteY2"/>
                </a:cxn>
                <a:cxn ang="0">
                  <a:pos x="connsiteX3" y="connsiteY3"/>
                </a:cxn>
              </a:cxnLst>
              <a:rect l="l" t="t" r="r" b="b"/>
              <a:pathLst>
                <a:path w="1297" h="1400">
                  <a:moveTo>
                    <a:pt x="1298" y="1400"/>
                  </a:moveTo>
                  <a:cubicBezTo>
                    <a:pt x="847" y="1149"/>
                    <a:pt x="-28" y="806"/>
                    <a:pt x="1" y="663"/>
                  </a:cubicBezTo>
                  <a:cubicBezTo>
                    <a:pt x="241" y="-428"/>
                    <a:pt x="749" y="-165"/>
                    <a:pt x="1298" y="1400"/>
                  </a:cubicBezTo>
                  <a:lnTo>
                    <a:pt x="1298" y="1400"/>
                  </a:lnTo>
                  <a:close/>
                </a:path>
              </a:pathLst>
            </a:custGeom>
            <a:grpFill/>
            <a:ln w="5715" cap="flat">
              <a:noFill/>
              <a:prstDash val="solid"/>
              <a:miter/>
            </a:ln>
          </p:spPr>
          <p:txBody>
            <a:bodyPr rtlCol="0" anchor="ctr"/>
            <a:lstStyle/>
            <a:p>
              <a:endParaRPr lang="zh-CN" altLang="en-US"/>
            </a:p>
          </p:txBody>
        </p:sp>
        <p:sp>
          <p:nvSpPr>
            <p:cNvPr id="3773" name="任意多边形: 形状 3772">
              <a:extLst>
                <a:ext uri="{FF2B5EF4-FFF2-40B4-BE49-F238E27FC236}">
                  <a16:creationId xmlns:a16="http://schemas.microsoft.com/office/drawing/2014/main" id="{9FD2E01A-3ECE-F660-C836-E8F97B3E2FFE}"/>
                </a:ext>
              </a:extLst>
            </p:cNvPr>
            <p:cNvSpPr/>
            <p:nvPr/>
          </p:nvSpPr>
          <p:spPr>
            <a:xfrm>
              <a:off x="8794518" y="1210942"/>
              <a:ext cx="25365" cy="41665"/>
            </a:xfrm>
            <a:custGeom>
              <a:avLst/>
              <a:gdLst>
                <a:gd name="connsiteX0" fmla="*/ 25365 w 25365"/>
                <a:gd name="connsiteY0" fmla="*/ 41666 h 41665"/>
                <a:gd name="connsiteX1" fmla="*/ 9243 w 25365"/>
                <a:gd name="connsiteY1" fmla="*/ 24572 h 41665"/>
                <a:gd name="connsiteX2" fmla="*/ 3014 w 25365"/>
                <a:gd name="connsiteY2" fmla="*/ 8650 h 41665"/>
                <a:gd name="connsiteX3" fmla="*/ 2283 w 25365"/>
                <a:gd name="connsiteY3" fmla="*/ 1975 h 41665"/>
                <a:gd name="connsiteX4" fmla="*/ 8946 w 25365"/>
                <a:gd name="connsiteY4" fmla="*/ 2118 h 41665"/>
                <a:gd name="connsiteX5" fmla="*/ 21804 w 25365"/>
                <a:gd name="connsiteY5" fmla="*/ 14348 h 41665"/>
                <a:gd name="connsiteX6" fmla="*/ 23336 w 25365"/>
                <a:gd name="connsiteY6" fmla="*/ 32905 h 41665"/>
                <a:gd name="connsiteX7" fmla="*/ 25365 w 25365"/>
                <a:gd name="connsiteY7" fmla="*/ 41666 h 41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65" h="41665">
                  <a:moveTo>
                    <a:pt x="25365" y="41666"/>
                  </a:moveTo>
                  <a:cubicBezTo>
                    <a:pt x="14798" y="39391"/>
                    <a:pt x="7923" y="36265"/>
                    <a:pt x="9243" y="24572"/>
                  </a:cubicBezTo>
                  <a:cubicBezTo>
                    <a:pt x="9878" y="18949"/>
                    <a:pt x="8312" y="11788"/>
                    <a:pt x="3014" y="8650"/>
                  </a:cubicBezTo>
                  <a:cubicBezTo>
                    <a:pt x="-1787" y="5804"/>
                    <a:pt x="65" y="4764"/>
                    <a:pt x="2283" y="1975"/>
                  </a:cubicBezTo>
                  <a:cubicBezTo>
                    <a:pt x="4854" y="-1254"/>
                    <a:pt x="6986" y="-25"/>
                    <a:pt x="8946" y="2118"/>
                  </a:cubicBezTo>
                  <a:cubicBezTo>
                    <a:pt x="13095" y="6650"/>
                    <a:pt x="20988" y="10279"/>
                    <a:pt x="21804" y="14348"/>
                  </a:cubicBezTo>
                  <a:cubicBezTo>
                    <a:pt x="22919" y="19892"/>
                    <a:pt x="26857" y="26298"/>
                    <a:pt x="23336" y="32905"/>
                  </a:cubicBezTo>
                  <a:cubicBezTo>
                    <a:pt x="22416" y="34625"/>
                    <a:pt x="24405" y="37900"/>
                    <a:pt x="25365" y="41666"/>
                  </a:cubicBezTo>
                  <a:close/>
                </a:path>
              </a:pathLst>
            </a:custGeom>
            <a:grpFill/>
            <a:ln w="5715" cap="flat">
              <a:noFill/>
              <a:prstDash val="solid"/>
              <a:miter/>
            </a:ln>
          </p:spPr>
          <p:txBody>
            <a:bodyPr rtlCol="0" anchor="ctr"/>
            <a:lstStyle/>
            <a:p>
              <a:endParaRPr lang="zh-CN" altLang="en-US"/>
            </a:p>
          </p:txBody>
        </p:sp>
        <p:sp>
          <p:nvSpPr>
            <p:cNvPr id="3774" name="任意多边形: 形状 3773">
              <a:extLst>
                <a:ext uri="{FF2B5EF4-FFF2-40B4-BE49-F238E27FC236}">
                  <a16:creationId xmlns:a16="http://schemas.microsoft.com/office/drawing/2014/main" id="{7DD2EA6C-66DF-E3AE-AF30-502286C40870}"/>
                </a:ext>
              </a:extLst>
            </p:cNvPr>
            <p:cNvSpPr/>
            <p:nvPr/>
          </p:nvSpPr>
          <p:spPr>
            <a:xfrm>
              <a:off x="7822756" y="701007"/>
              <a:ext cx="33826" cy="40102"/>
            </a:xfrm>
            <a:custGeom>
              <a:avLst/>
              <a:gdLst>
                <a:gd name="connsiteX0" fmla="*/ 31131 w 33826"/>
                <a:gd name="connsiteY0" fmla="*/ 40102 h 40102"/>
                <a:gd name="connsiteX1" fmla="*/ 24993 w 33826"/>
                <a:gd name="connsiteY1" fmla="*/ 36713 h 40102"/>
                <a:gd name="connsiteX2" fmla="*/ 14541 w 33826"/>
                <a:gd name="connsiteY2" fmla="*/ 20803 h 40102"/>
                <a:gd name="connsiteX3" fmla="*/ 14541 w 33826"/>
                <a:gd name="connsiteY3" fmla="*/ 20797 h 40102"/>
                <a:gd name="connsiteX4" fmla="*/ 16467 w 33826"/>
                <a:gd name="connsiteY4" fmla="*/ 14774 h 40102"/>
                <a:gd name="connsiteX5" fmla="*/ 3031 w 33826"/>
                <a:gd name="connsiteY5" fmla="*/ 9973 h 40102"/>
                <a:gd name="connsiteX6" fmla="*/ 1110 w 33826"/>
                <a:gd name="connsiteY6" fmla="*/ 3469 h 40102"/>
                <a:gd name="connsiteX7" fmla="*/ 8654 w 33826"/>
                <a:gd name="connsiteY7" fmla="*/ 2120 h 40102"/>
                <a:gd name="connsiteX8" fmla="*/ 24445 w 33826"/>
                <a:gd name="connsiteY8" fmla="*/ 10922 h 40102"/>
                <a:gd name="connsiteX9" fmla="*/ 31131 w 33826"/>
                <a:gd name="connsiteY9" fmla="*/ 40102 h 40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826" h="40102">
                  <a:moveTo>
                    <a:pt x="31131" y="40102"/>
                  </a:moveTo>
                  <a:cubicBezTo>
                    <a:pt x="29640" y="37965"/>
                    <a:pt x="27359" y="37262"/>
                    <a:pt x="24993" y="36713"/>
                  </a:cubicBezTo>
                  <a:cubicBezTo>
                    <a:pt x="24073" y="29724"/>
                    <a:pt x="17055" y="26741"/>
                    <a:pt x="14541" y="20803"/>
                  </a:cubicBezTo>
                  <a:lnTo>
                    <a:pt x="14541" y="20797"/>
                  </a:lnTo>
                  <a:cubicBezTo>
                    <a:pt x="16495" y="19071"/>
                    <a:pt x="22062" y="17191"/>
                    <a:pt x="16467" y="14774"/>
                  </a:cubicBezTo>
                  <a:cubicBezTo>
                    <a:pt x="12255" y="12950"/>
                    <a:pt x="7191" y="12499"/>
                    <a:pt x="3031" y="9973"/>
                  </a:cubicBezTo>
                  <a:cubicBezTo>
                    <a:pt x="585" y="8487"/>
                    <a:pt x="-1284" y="6338"/>
                    <a:pt x="1110" y="3469"/>
                  </a:cubicBezTo>
                  <a:cubicBezTo>
                    <a:pt x="3116" y="1069"/>
                    <a:pt x="5534" y="-2223"/>
                    <a:pt x="8654" y="2120"/>
                  </a:cubicBezTo>
                  <a:cubicBezTo>
                    <a:pt x="12598" y="7607"/>
                    <a:pt x="19301" y="7790"/>
                    <a:pt x="24445" y="10922"/>
                  </a:cubicBezTo>
                  <a:cubicBezTo>
                    <a:pt x="34520" y="20123"/>
                    <a:pt x="36023" y="26672"/>
                    <a:pt x="31131" y="40102"/>
                  </a:cubicBezTo>
                  <a:close/>
                </a:path>
              </a:pathLst>
            </a:custGeom>
            <a:grpFill/>
            <a:ln w="5715" cap="flat">
              <a:noFill/>
              <a:prstDash val="solid"/>
              <a:miter/>
            </a:ln>
          </p:spPr>
          <p:txBody>
            <a:bodyPr rtlCol="0" anchor="ctr"/>
            <a:lstStyle/>
            <a:p>
              <a:endParaRPr lang="zh-CN" altLang="en-US"/>
            </a:p>
          </p:txBody>
        </p:sp>
        <p:sp>
          <p:nvSpPr>
            <p:cNvPr id="3775" name="任意多边形: 形状 3774">
              <a:extLst>
                <a:ext uri="{FF2B5EF4-FFF2-40B4-BE49-F238E27FC236}">
                  <a16:creationId xmlns:a16="http://schemas.microsoft.com/office/drawing/2014/main" id="{750E3712-E6DF-31A2-235A-ACD0FF88DDD1}"/>
                </a:ext>
              </a:extLst>
            </p:cNvPr>
            <p:cNvSpPr/>
            <p:nvPr/>
          </p:nvSpPr>
          <p:spPr>
            <a:xfrm>
              <a:off x="7803096" y="663580"/>
              <a:ext cx="3465" cy="3440"/>
            </a:xfrm>
            <a:custGeom>
              <a:avLst/>
              <a:gdLst>
                <a:gd name="connsiteX0" fmla="*/ 1415 w 3465"/>
                <a:gd name="connsiteY0" fmla="*/ 0 h 3440"/>
                <a:gd name="connsiteX1" fmla="*/ 3420 w 3465"/>
                <a:gd name="connsiteY1" fmla="*/ 1932 h 3440"/>
                <a:gd name="connsiteX2" fmla="*/ 1512 w 3465"/>
                <a:gd name="connsiteY2" fmla="*/ 3258 h 3440"/>
                <a:gd name="connsiteX3" fmla="*/ 329 w 3465"/>
                <a:gd name="connsiteY3" fmla="*/ 2240 h 3440"/>
                <a:gd name="connsiteX4" fmla="*/ 1415 w 3465"/>
                <a:gd name="connsiteY4" fmla="*/ 0 h 3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5" h="3440">
                  <a:moveTo>
                    <a:pt x="1415" y="0"/>
                  </a:moveTo>
                  <a:cubicBezTo>
                    <a:pt x="2118" y="634"/>
                    <a:pt x="3266" y="1177"/>
                    <a:pt x="3420" y="1932"/>
                  </a:cubicBezTo>
                  <a:cubicBezTo>
                    <a:pt x="3689" y="3200"/>
                    <a:pt x="2729" y="3760"/>
                    <a:pt x="1512" y="3258"/>
                  </a:cubicBezTo>
                  <a:cubicBezTo>
                    <a:pt x="1049" y="3069"/>
                    <a:pt x="574" y="2669"/>
                    <a:pt x="329" y="2240"/>
                  </a:cubicBezTo>
                  <a:cubicBezTo>
                    <a:pt x="-363" y="1029"/>
                    <a:pt x="54" y="251"/>
                    <a:pt x="1415" y="0"/>
                  </a:cubicBezTo>
                  <a:close/>
                </a:path>
              </a:pathLst>
            </a:custGeom>
            <a:grpFill/>
            <a:ln w="5715" cap="flat">
              <a:noFill/>
              <a:prstDash val="solid"/>
              <a:miter/>
            </a:ln>
          </p:spPr>
          <p:txBody>
            <a:bodyPr rtlCol="0" anchor="ctr"/>
            <a:lstStyle/>
            <a:p>
              <a:endParaRPr lang="zh-CN" altLang="en-US"/>
            </a:p>
          </p:txBody>
        </p:sp>
        <p:sp>
          <p:nvSpPr>
            <p:cNvPr id="3776" name="任意多边形: 形状 3775">
              <a:extLst>
                <a:ext uri="{FF2B5EF4-FFF2-40B4-BE49-F238E27FC236}">
                  <a16:creationId xmlns:a16="http://schemas.microsoft.com/office/drawing/2014/main" id="{2D7665DE-BD2F-048D-052C-9DB8DFF27F5D}"/>
                </a:ext>
              </a:extLst>
            </p:cNvPr>
            <p:cNvSpPr/>
            <p:nvPr/>
          </p:nvSpPr>
          <p:spPr>
            <a:xfrm>
              <a:off x="7847161" y="700573"/>
              <a:ext cx="5894" cy="4806"/>
            </a:xfrm>
            <a:custGeom>
              <a:avLst/>
              <a:gdLst>
                <a:gd name="connsiteX0" fmla="*/ 0 w 5894"/>
                <a:gd name="connsiteY0" fmla="*/ 1503 h 4806"/>
                <a:gd name="connsiteX1" fmla="*/ 5635 w 5894"/>
                <a:gd name="connsiteY1" fmla="*/ 1166 h 4806"/>
                <a:gd name="connsiteX2" fmla="*/ 3292 w 5894"/>
                <a:gd name="connsiteY2" fmla="*/ 4806 h 4806"/>
                <a:gd name="connsiteX3" fmla="*/ 0 w 5894"/>
                <a:gd name="connsiteY3" fmla="*/ 1503 h 4806"/>
              </a:gdLst>
              <a:ahLst/>
              <a:cxnLst>
                <a:cxn ang="0">
                  <a:pos x="connsiteX0" y="connsiteY0"/>
                </a:cxn>
                <a:cxn ang="0">
                  <a:pos x="connsiteX1" y="connsiteY1"/>
                </a:cxn>
                <a:cxn ang="0">
                  <a:pos x="connsiteX2" y="connsiteY2"/>
                </a:cxn>
                <a:cxn ang="0">
                  <a:pos x="connsiteX3" y="connsiteY3"/>
                </a:cxn>
              </a:cxnLst>
              <a:rect l="l" t="t" r="r" b="b"/>
              <a:pathLst>
                <a:path w="5894" h="4806">
                  <a:moveTo>
                    <a:pt x="0" y="1503"/>
                  </a:moveTo>
                  <a:cubicBezTo>
                    <a:pt x="1915" y="1337"/>
                    <a:pt x="3966" y="-1566"/>
                    <a:pt x="5635" y="1166"/>
                  </a:cubicBezTo>
                  <a:cubicBezTo>
                    <a:pt x="6567" y="2692"/>
                    <a:pt x="4801" y="4023"/>
                    <a:pt x="3292" y="4806"/>
                  </a:cubicBezTo>
                  <a:cubicBezTo>
                    <a:pt x="2195" y="3703"/>
                    <a:pt x="1097" y="2600"/>
                    <a:pt x="0" y="1503"/>
                  </a:cubicBezTo>
                  <a:close/>
                </a:path>
              </a:pathLst>
            </a:custGeom>
            <a:grpFill/>
            <a:ln w="5715" cap="flat">
              <a:noFill/>
              <a:prstDash val="solid"/>
              <a:miter/>
            </a:ln>
          </p:spPr>
          <p:txBody>
            <a:bodyPr rtlCol="0" anchor="ctr"/>
            <a:lstStyle/>
            <a:p>
              <a:endParaRPr lang="zh-CN" altLang="en-US"/>
            </a:p>
          </p:txBody>
        </p:sp>
        <p:sp>
          <p:nvSpPr>
            <p:cNvPr id="3777" name="任意多边形: 形状 3776">
              <a:extLst>
                <a:ext uri="{FF2B5EF4-FFF2-40B4-BE49-F238E27FC236}">
                  <a16:creationId xmlns:a16="http://schemas.microsoft.com/office/drawing/2014/main" id="{412954C9-B490-FF2B-B452-9BD9C34F1F3B}"/>
                </a:ext>
              </a:extLst>
            </p:cNvPr>
            <p:cNvSpPr/>
            <p:nvPr/>
          </p:nvSpPr>
          <p:spPr>
            <a:xfrm>
              <a:off x="7836005" y="720408"/>
              <a:ext cx="1292" cy="1407"/>
            </a:xfrm>
            <a:custGeom>
              <a:avLst/>
              <a:gdLst>
                <a:gd name="connsiteX0" fmla="*/ 1293 w 1292"/>
                <a:gd name="connsiteY0" fmla="*/ 1407 h 1407"/>
                <a:gd name="connsiteX1" fmla="*/ 1 w 1292"/>
                <a:gd name="connsiteY1" fmla="*/ 670 h 1407"/>
                <a:gd name="connsiteX2" fmla="*/ 1293 w 1292"/>
                <a:gd name="connsiteY2" fmla="*/ 1396 h 1407"/>
                <a:gd name="connsiteX3" fmla="*/ 1293 w 1292"/>
                <a:gd name="connsiteY3" fmla="*/ 1407 h 1407"/>
              </a:gdLst>
              <a:ahLst/>
              <a:cxnLst>
                <a:cxn ang="0">
                  <a:pos x="connsiteX0" y="connsiteY0"/>
                </a:cxn>
                <a:cxn ang="0">
                  <a:pos x="connsiteX1" y="connsiteY1"/>
                </a:cxn>
                <a:cxn ang="0">
                  <a:pos x="connsiteX2" y="connsiteY2"/>
                </a:cxn>
                <a:cxn ang="0">
                  <a:pos x="connsiteX3" y="connsiteY3"/>
                </a:cxn>
              </a:cxnLst>
              <a:rect l="l" t="t" r="r" b="b"/>
              <a:pathLst>
                <a:path w="1292" h="1407">
                  <a:moveTo>
                    <a:pt x="1293" y="1407"/>
                  </a:moveTo>
                  <a:cubicBezTo>
                    <a:pt x="841" y="1156"/>
                    <a:pt x="-34" y="818"/>
                    <a:pt x="1" y="670"/>
                  </a:cubicBezTo>
                  <a:cubicBezTo>
                    <a:pt x="235" y="-427"/>
                    <a:pt x="744" y="-170"/>
                    <a:pt x="1293" y="1396"/>
                  </a:cubicBezTo>
                  <a:lnTo>
                    <a:pt x="1293" y="1407"/>
                  </a:lnTo>
                  <a:close/>
                </a:path>
              </a:pathLst>
            </a:custGeom>
            <a:grpFill/>
            <a:ln w="5715" cap="flat">
              <a:noFill/>
              <a:prstDash val="solid"/>
              <a:miter/>
            </a:ln>
          </p:spPr>
          <p:txBody>
            <a:bodyPr rtlCol="0" anchor="ctr"/>
            <a:lstStyle/>
            <a:p>
              <a:endParaRPr lang="zh-CN" altLang="en-US"/>
            </a:p>
          </p:txBody>
        </p:sp>
        <p:sp>
          <p:nvSpPr>
            <p:cNvPr id="3778" name="任意多边形: 形状 3777">
              <a:extLst>
                <a:ext uri="{FF2B5EF4-FFF2-40B4-BE49-F238E27FC236}">
                  <a16:creationId xmlns:a16="http://schemas.microsoft.com/office/drawing/2014/main" id="{0B04A5C7-5CFF-6191-5592-E92CACEB67F2}"/>
                </a:ext>
              </a:extLst>
            </p:cNvPr>
            <p:cNvSpPr/>
            <p:nvPr/>
          </p:nvSpPr>
          <p:spPr>
            <a:xfrm>
              <a:off x="8290165" y="1043507"/>
              <a:ext cx="1617" cy="1623"/>
            </a:xfrm>
            <a:custGeom>
              <a:avLst/>
              <a:gdLst>
                <a:gd name="connsiteX0" fmla="*/ 1617 w 1617"/>
                <a:gd name="connsiteY0" fmla="*/ 109 h 1623"/>
                <a:gd name="connsiteX1" fmla="*/ 0 w 1617"/>
                <a:gd name="connsiteY1" fmla="*/ 1623 h 1623"/>
                <a:gd name="connsiteX2" fmla="*/ 1509 w 1617"/>
                <a:gd name="connsiteY2" fmla="*/ 0 h 1623"/>
                <a:gd name="connsiteX3" fmla="*/ 1617 w 1617"/>
                <a:gd name="connsiteY3" fmla="*/ 109 h 1623"/>
              </a:gdLst>
              <a:ahLst/>
              <a:cxnLst>
                <a:cxn ang="0">
                  <a:pos x="connsiteX0" y="connsiteY0"/>
                </a:cxn>
                <a:cxn ang="0">
                  <a:pos x="connsiteX1" y="connsiteY1"/>
                </a:cxn>
                <a:cxn ang="0">
                  <a:pos x="connsiteX2" y="connsiteY2"/>
                </a:cxn>
                <a:cxn ang="0">
                  <a:pos x="connsiteX3" y="connsiteY3"/>
                </a:cxn>
              </a:cxnLst>
              <a:rect l="l" t="t" r="r" b="b"/>
              <a:pathLst>
                <a:path w="1617" h="1623">
                  <a:moveTo>
                    <a:pt x="1617" y="109"/>
                  </a:moveTo>
                  <a:cubicBezTo>
                    <a:pt x="1080" y="612"/>
                    <a:pt x="537" y="1120"/>
                    <a:pt x="0" y="1623"/>
                  </a:cubicBezTo>
                  <a:cubicBezTo>
                    <a:pt x="503" y="1086"/>
                    <a:pt x="1006" y="543"/>
                    <a:pt x="1509" y="0"/>
                  </a:cubicBezTo>
                  <a:cubicBezTo>
                    <a:pt x="1509" y="-6"/>
                    <a:pt x="1617" y="109"/>
                    <a:pt x="1617" y="109"/>
                  </a:cubicBezTo>
                  <a:close/>
                </a:path>
              </a:pathLst>
            </a:custGeom>
            <a:grpFill/>
            <a:ln w="5715" cap="flat">
              <a:noFill/>
              <a:prstDash val="solid"/>
              <a:miter/>
            </a:ln>
          </p:spPr>
          <p:txBody>
            <a:bodyPr rtlCol="0" anchor="ctr"/>
            <a:lstStyle/>
            <a:p>
              <a:endParaRPr lang="zh-CN" altLang="en-US"/>
            </a:p>
          </p:txBody>
        </p:sp>
        <p:sp>
          <p:nvSpPr>
            <p:cNvPr id="3779" name="任意多边形: 形状 3778">
              <a:extLst>
                <a:ext uri="{FF2B5EF4-FFF2-40B4-BE49-F238E27FC236}">
                  <a16:creationId xmlns:a16="http://schemas.microsoft.com/office/drawing/2014/main" id="{E7B8A6BC-81D5-8E3B-47B3-C533BDE0D9D1}"/>
                </a:ext>
              </a:extLst>
            </p:cNvPr>
            <p:cNvSpPr/>
            <p:nvPr/>
          </p:nvSpPr>
          <p:spPr>
            <a:xfrm>
              <a:off x="7661502" y="429047"/>
              <a:ext cx="22501" cy="26271"/>
            </a:xfrm>
            <a:custGeom>
              <a:avLst/>
              <a:gdLst>
                <a:gd name="connsiteX0" fmla="*/ 17924 w 22501"/>
                <a:gd name="connsiteY0" fmla="*/ 26272 h 26271"/>
                <a:gd name="connsiteX1" fmla="*/ 3299 w 22501"/>
                <a:gd name="connsiteY1" fmla="*/ 12773 h 26271"/>
                <a:gd name="connsiteX2" fmla="*/ 1499 w 22501"/>
                <a:gd name="connsiteY2" fmla="*/ 3298 h 26271"/>
                <a:gd name="connsiteX3" fmla="*/ 8077 w 22501"/>
                <a:gd name="connsiteY3" fmla="*/ 0 h 26271"/>
                <a:gd name="connsiteX4" fmla="*/ 8077 w 22501"/>
                <a:gd name="connsiteY4" fmla="*/ 6 h 26271"/>
                <a:gd name="connsiteX5" fmla="*/ 20564 w 22501"/>
                <a:gd name="connsiteY5" fmla="*/ 17717 h 26271"/>
                <a:gd name="connsiteX6" fmla="*/ 17924 w 22501"/>
                <a:gd name="connsiteY6" fmla="*/ 26272 h 26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1" h="26271">
                  <a:moveTo>
                    <a:pt x="17924" y="26272"/>
                  </a:moveTo>
                  <a:cubicBezTo>
                    <a:pt x="12735" y="22231"/>
                    <a:pt x="12032" y="13899"/>
                    <a:pt x="3299" y="12773"/>
                  </a:cubicBezTo>
                  <a:cubicBezTo>
                    <a:pt x="-815" y="12242"/>
                    <a:pt x="-673" y="7069"/>
                    <a:pt x="1499" y="3298"/>
                  </a:cubicBezTo>
                  <a:cubicBezTo>
                    <a:pt x="5082" y="4972"/>
                    <a:pt x="8248" y="5812"/>
                    <a:pt x="8077" y="0"/>
                  </a:cubicBezTo>
                  <a:lnTo>
                    <a:pt x="8077" y="6"/>
                  </a:lnTo>
                  <a:cubicBezTo>
                    <a:pt x="12483" y="5721"/>
                    <a:pt x="14506" y="12967"/>
                    <a:pt x="20564" y="17717"/>
                  </a:cubicBezTo>
                  <a:cubicBezTo>
                    <a:pt x="25885" y="21894"/>
                    <a:pt x="18638" y="23323"/>
                    <a:pt x="17924" y="26272"/>
                  </a:cubicBezTo>
                  <a:close/>
                </a:path>
              </a:pathLst>
            </a:custGeom>
            <a:grpFill/>
            <a:ln w="5715" cap="flat">
              <a:noFill/>
              <a:prstDash val="solid"/>
              <a:miter/>
            </a:ln>
          </p:spPr>
          <p:txBody>
            <a:bodyPr rtlCol="0" anchor="ctr"/>
            <a:lstStyle/>
            <a:p>
              <a:endParaRPr lang="zh-CN" altLang="en-US"/>
            </a:p>
          </p:txBody>
        </p:sp>
        <p:sp>
          <p:nvSpPr>
            <p:cNvPr id="3780" name="任意多边形: 形状 3779">
              <a:extLst>
                <a:ext uri="{FF2B5EF4-FFF2-40B4-BE49-F238E27FC236}">
                  <a16:creationId xmlns:a16="http://schemas.microsoft.com/office/drawing/2014/main" id="{F073C82E-CE52-F7B8-1C80-E54719797FC4}"/>
                </a:ext>
              </a:extLst>
            </p:cNvPr>
            <p:cNvSpPr/>
            <p:nvPr/>
          </p:nvSpPr>
          <p:spPr>
            <a:xfrm>
              <a:off x="7665563" y="415891"/>
              <a:ext cx="10593" cy="7117"/>
            </a:xfrm>
            <a:custGeom>
              <a:avLst/>
              <a:gdLst>
                <a:gd name="connsiteX0" fmla="*/ 730 w 10593"/>
                <a:gd name="connsiteY0" fmla="*/ 0 h 7117"/>
                <a:gd name="connsiteX1" fmla="*/ 10594 w 10593"/>
                <a:gd name="connsiteY1" fmla="*/ 6578 h 7117"/>
                <a:gd name="connsiteX2" fmla="*/ 730 w 10593"/>
                <a:gd name="connsiteY2" fmla="*/ 0 h 7117"/>
              </a:gdLst>
              <a:ahLst/>
              <a:cxnLst>
                <a:cxn ang="0">
                  <a:pos x="connsiteX0" y="connsiteY0"/>
                </a:cxn>
                <a:cxn ang="0">
                  <a:pos x="connsiteX1" y="connsiteY1"/>
                </a:cxn>
                <a:cxn ang="0">
                  <a:pos x="connsiteX2" y="connsiteY2"/>
                </a:cxn>
              </a:cxnLst>
              <a:rect l="l" t="t" r="r" b="b"/>
              <a:pathLst>
                <a:path w="10593" h="7117">
                  <a:moveTo>
                    <a:pt x="730" y="0"/>
                  </a:moveTo>
                  <a:cubicBezTo>
                    <a:pt x="4187" y="1943"/>
                    <a:pt x="8302" y="2892"/>
                    <a:pt x="10594" y="6578"/>
                  </a:cubicBezTo>
                  <a:cubicBezTo>
                    <a:pt x="7330" y="4349"/>
                    <a:pt x="-2779" y="12390"/>
                    <a:pt x="730" y="0"/>
                  </a:cubicBezTo>
                  <a:close/>
                </a:path>
              </a:pathLst>
            </a:custGeom>
            <a:grpFill/>
            <a:ln w="5715" cap="flat">
              <a:noFill/>
              <a:prstDash val="solid"/>
              <a:miter/>
            </a:ln>
          </p:spPr>
          <p:txBody>
            <a:bodyPr rtlCol="0" anchor="ctr"/>
            <a:lstStyle/>
            <a:p>
              <a:endParaRPr lang="zh-CN" altLang="en-US"/>
            </a:p>
          </p:txBody>
        </p:sp>
        <p:sp>
          <p:nvSpPr>
            <p:cNvPr id="3781" name="任意多边形: 形状 3780">
              <a:extLst>
                <a:ext uri="{FF2B5EF4-FFF2-40B4-BE49-F238E27FC236}">
                  <a16:creationId xmlns:a16="http://schemas.microsoft.com/office/drawing/2014/main" id="{B42D2734-CE8C-225B-86F7-BB8ACC2F67B3}"/>
                </a:ext>
              </a:extLst>
            </p:cNvPr>
            <p:cNvSpPr/>
            <p:nvPr/>
          </p:nvSpPr>
          <p:spPr>
            <a:xfrm>
              <a:off x="7655308" y="425790"/>
              <a:ext cx="7693" cy="6549"/>
            </a:xfrm>
            <a:custGeom>
              <a:avLst/>
              <a:gdLst>
                <a:gd name="connsiteX0" fmla="*/ 7693 w 7693"/>
                <a:gd name="connsiteY0" fmla="*/ 6549 h 6549"/>
                <a:gd name="connsiteX1" fmla="*/ 1138 w 7693"/>
                <a:gd name="connsiteY1" fmla="*/ 0 h 6549"/>
                <a:gd name="connsiteX2" fmla="*/ 7693 w 7693"/>
                <a:gd name="connsiteY2" fmla="*/ 6549 h 6549"/>
              </a:gdLst>
              <a:ahLst/>
              <a:cxnLst>
                <a:cxn ang="0">
                  <a:pos x="connsiteX0" y="connsiteY0"/>
                </a:cxn>
                <a:cxn ang="0">
                  <a:pos x="connsiteX1" y="connsiteY1"/>
                </a:cxn>
                <a:cxn ang="0">
                  <a:pos x="connsiteX2" y="connsiteY2"/>
                </a:cxn>
              </a:cxnLst>
              <a:rect l="l" t="t" r="r" b="b"/>
              <a:pathLst>
                <a:path w="7693" h="6549">
                  <a:moveTo>
                    <a:pt x="7693" y="6549"/>
                  </a:moveTo>
                  <a:cubicBezTo>
                    <a:pt x="3607" y="6269"/>
                    <a:pt x="-2565" y="8081"/>
                    <a:pt x="1138" y="0"/>
                  </a:cubicBezTo>
                  <a:cubicBezTo>
                    <a:pt x="4264" y="1240"/>
                    <a:pt x="6430" y="3440"/>
                    <a:pt x="7693" y="6549"/>
                  </a:cubicBezTo>
                  <a:close/>
                </a:path>
              </a:pathLst>
            </a:custGeom>
            <a:grpFill/>
            <a:ln w="5715" cap="flat">
              <a:noFill/>
              <a:prstDash val="solid"/>
              <a:miter/>
            </a:ln>
          </p:spPr>
          <p:txBody>
            <a:bodyPr rtlCol="0" anchor="ctr"/>
            <a:lstStyle/>
            <a:p>
              <a:endParaRPr lang="zh-CN" altLang="en-US"/>
            </a:p>
          </p:txBody>
        </p:sp>
        <p:sp>
          <p:nvSpPr>
            <p:cNvPr id="3782" name="任意多边形: 形状 3781">
              <a:extLst>
                <a:ext uri="{FF2B5EF4-FFF2-40B4-BE49-F238E27FC236}">
                  <a16:creationId xmlns:a16="http://schemas.microsoft.com/office/drawing/2014/main" id="{2ECE940A-1889-E2C7-B2EA-045BCD385684}"/>
                </a:ext>
              </a:extLst>
            </p:cNvPr>
            <p:cNvSpPr/>
            <p:nvPr/>
          </p:nvSpPr>
          <p:spPr>
            <a:xfrm>
              <a:off x="7649862" y="435641"/>
              <a:ext cx="4508" cy="6562"/>
            </a:xfrm>
            <a:custGeom>
              <a:avLst/>
              <a:gdLst>
                <a:gd name="connsiteX0" fmla="*/ 0 w 4508"/>
                <a:gd name="connsiteY0" fmla="*/ 7 h 6562"/>
                <a:gd name="connsiteX1" fmla="*/ 3275 w 4508"/>
                <a:gd name="connsiteY1" fmla="*/ 6563 h 6562"/>
                <a:gd name="connsiteX2" fmla="*/ 0 w 4508"/>
                <a:gd name="connsiteY2" fmla="*/ 7 h 6562"/>
              </a:gdLst>
              <a:ahLst/>
              <a:cxnLst>
                <a:cxn ang="0">
                  <a:pos x="connsiteX0" y="connsiteY0"/>
                </a:cxn>
                <a:cxn ang="0">
                  <a:pos x="connsiteX1" y="connsiteY1"/>
                </a:cxn>
                <a:cxn ang="0">
                  <a:pos x="connsiteX2" y="connsiteY2"/>
                </a:cxn>
              </a:cxnLst>
              <a:rect l="l" t="t" r="r" b="b"/>
              <a:pathLst>
                <a:path w="4508" h="6562">
                  <a:moveTo>
                    <a:pt x="0" y="7"/>
                  </a:moveTo>
                  <a:cubicBezTo>
                    <a:pt x="5829" y="-175"/>
                    <a:pt x="4909" y="3014"/>
                    <a:pt x="3275" y="6563"/>
                  </a:cubicBezTo>
                  <a:cubicBezTo>
                    <a:pt x="640" y="5151"/>
                    <a:pt x="63" y="2711"/>
                    <a:pt x="0" y="7"/>
                  </a:cubicBezTo>
                  <a:close/>
                </a:path>
              </a:pathLst>
            </a:custGeom>
            <a:grpFill/>
            <a:ln w="5715" cap="flat">
              <a:noFill/>
              <a:prstDash val="solid"/>
              <a:miter/>
            </a:ln>
          </p:spPr>
          <p:txBody>
            <a:bodyPr rtlCol="0" anchor="ctr"/>
            <a:lstStyle/>
            <a:p>
              <a:endParaRPr lang="zh-CN" altLang="en-US"/>
            </a:p>
          </p:txBody>
        </p:sp>
        <p:sp>
          <p:nvSpPr>
            <p:cNvPr id="3783" name="任意多边形: 形状 3782">
              <a:extLst>
                <a:ext uri="{FF2B5EF4-FFF2-40B4-BE49-F238E27FC236}">
                  <a16:creationId xmlns:a16="http://schemas.microsoft.com/office/drawing/2014/main" id="{0D5AF513-0CE0-8C64-68AD-58CF24934F0D}"/>
                </a:ext>
              </a:extLst>
            </p:cNvPr>
            <p:cNvSpPr/>
            <p:nvPr/>
          </p:nvSpPr>
          <p:spPr>
            <a:xfrm>
              <a:off x="7682752" y="457359"/>
              <a:ext cx="1381" cy="1286"/>
            </a:xfrm>
            <a:custGeom>
              <a:avLst/>
              <a:gdLst>
                <a:gd name="connsiteX0" fmla="*/ 0 w 1381"/>
                <a:gd name="connsiteY0" fmla="*/ 1287 h 1286"/>
                <a:gd name="connsiteX1" fmla="*/ 726 w 1381"/>
                <a:gd name="connsiteY1" fmla="*/ 1 h 1286"/>
                <a:gd name="connsiteX2" fmla="*/ 0 w 1381"/>
                <a:gd name="connsiteY2" fmla="*/ 1287 h 1286"/>
                <a:gd name="connsiteX3" fmla="*/ 0 w 1381"/>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1" h="1286">
                  <a:moveTo>
                    <a:pt x="0" y="1287"/>
                  </a:moveTo>
                  <a:cubicBezTo>
                    <a:pt x="246" y="835"/>
                    <a:pt x="583" y="-28"/>
                    <a:pt x="726" y="1"/>
                  </a:cubicBezTo>
                  <a:cubicBezTo>
                    <a:pt x="1806" y="235"/>
                    <a:pt x="1543" y="738"/>
                    <a:pt x="0" y="1287"/>
                  </a:cubicBezTo>
                  <a:lnTo>
                    <a:pt x="0" y="1287"/>
                  </a:lnTo>
                  <a:close/>
                </a:path>
              </a:pathLst>
            </a:custGeom>
            <a:grpFill/>
            <a:ln w="5715" cap="flat">
              <a:noFill/>
              <a:prstDash val="solid"/>
              <a:miter/>
            </a:ln>
          </p:spPr>
          <p:txBody>
            <a:bodyPr rtlCol="0" anchor="ctr"/>
            <a:lstStyle/>
            <a:p>
              <a:endParaRPr lang="zh-CN" altLang="en-US"/>
            </a:p>
          </p:txBody>
        </p:sp>
        <p:sp>
          <p:nvSpPr>
            <p:cNvPr id="3784" name="任意多边形: 形状 3783">
              <a:extLst>
                <a:ext uri="{FF2B5EF4-FFF2-40B4-BE49-F238E27FC236}">
                  <a16:creationId xmlns:a16="http://schemas.microsoft.com/office/drawing/2014/main" id="{409D0AFB-C3D4-CE35-3452-73A5B0E2EA1C}"/>
                </a:ext>
              </a:extLst>
            </p:cNvPr>
            <p:cNvSpPr/>
            <p:nvPr/>
          </p:nvSpPr>
          <p:spPr>
            <a:xfrm>
              <a:off x="7668287" y="427653"/>
              <a:ext cx="1292" cy="1399"/>
            </a:xfrm>
            <a:custGeom>
              <a:avLst/>
              <a:gdLst>
                <a:gd name="connsiteX0" fmla="*/ 1292 w 1292"/>
                <a:gd name="connsiteY0" fmla="*/ 1394 h 1399"/>
                <a:gd name="connsiteX1" fmla="*/ 1 w 1292"/>
                <a:gd name="connsiteY1" fmla="*/ 657 h 1399"/>
                <a:gd name="connsiteX2" fmla="*/ 1292 w 1292"/>
                <a:gd name="connsiteY2" fmla="*/ 1400 h 1399"/>
                <a:gd name="connsiteX3" fmla="*/ 1292 w 1292"/>
                <a:gd name="connsiteY3" fmla="*/ 1394 h 1399"/>
              </a:gdLst>
              <a:ahLst/>
              <a:cxnLst>
                <a:cxn ang="0">
                  <a:pos x="connsiteX0" y="connsiteY0"/>
                </a:cxn>
                <a:cxn ang="0">
                  <a:pos x="connsiteX1" y="connsiteY1"/>
                </a:cxn>
                <a:cxn ang="0">
                  <a:pos x="connsiteX2" y="connsiteY2"/>
                </a:cxn>
                <a:cxn ang="0">
                  <a:pos x="connsiteX3" y="connsiteY3"/>
                </a:cxn>
              </a:cxnLst>
              <a:rect l="l" t="t" r="r" b="b"/>
              <a:pathLst>
                <a:path w="1292" h="1399">
                  <a:moveTo>
                    <a:pt x="1292" y="1394"/>
                  </a:moveTo>
                  <a:cubicBezTo>
                    <a:pt x="841" y="1143"/>
                    <a:pt x="-28" y="800"/>
                    <a:pt x="1" y="657"/>
                  </a:cubicBezTo>
                  <a:cubicBezTo>
                    <a:pt x="246" y="-429"/>
                    <a:pt x="749" y="-160"/>
                    <a:pt x="1292" y="1400"/>
                  </a:cubicBezTo>
                  <a:lnTo>
                    <a:pt x="1292" y="1394"/>
                  </a:lnTo>
                  <a:close/>
                </a:path>
              </a:pathLst>
            </a:custGeom>
            <a:grpFill/>
            <a:ln w="5715" cap="flat">
              <a:noFill/>
              <a:prstDash val="solid"/>
              <a:miter/>
            </a:ln>
          </p:spPr>
          <p:txBody>
            <a:bodyPr rtlCol="0" anchor="ctr"/>
            <a:lstStyle/>
            <a:p>
              <a:endParaRPr lang="zh-CN" altLang="en-US"/>
            </a:p>
          </p:txBody>
        </p:sp>
        <p:sp>
          <p:nvSpPr>
            <p:cNvPr id="3785" name="任意多边形: 形状 3784">
              <a:extLst>
                <a:ext uri="{FF2B5EF4-FFF2-40B4-BE49-F238E27FC236}">
                  <a16:creationId xmlns:a16="http://schemas.microsoft.com/office/drawing/2014/main" id="{C07023CE-EC37-5883-C908-9FADE28E2DBC}"/>
                </a:ext>
              </a:extLst>
            </p:cNvPr>
            <p:cNvSpPr/>
            <p:nvPr/>
          </p:nvSpPr>
          <p:spPr>
            <a:xfrm>
              <a:off x="8827366" y="1474372"/>
              <a:ext cx="3169" cy="11607"/>
            </a:xfrm>
            <a:custGeom>
              <a:avLst/>
              <a:gdLst>
                <a:gd name="connsiteX0" fmla="*/ 3170 w 3169"/>
                <a:gd name="connsiteY0" fmla="*/ 11607 h 11607"/>
                <a:gd name="connsiteX1" fmla="*/ 1644 w 3169"/>
                <a:gd name="connsiteY1" fmla="*/ 0 h 11607"/>
                <a:gd name="connsiteX2" fmla="*/ 3170 w 3169"/>
                <a:gd name="connsiteY2" fmla="*/ 11607 h 11607"/>
              </a:gdLst>
              <a:ahLst/>
              <a:cxnLst>
                <a:cxn ang="0">
                  <a:pos x="connsiteX0" y="connsiteY0"/>
                </a:cxn>
                <a:cxn ang="0">
                  <a:pos x="connsiteX1" y="connsiteY1"/>
                </a:cxn>
                <a:cxn ang="0">
                  <a:pos x="connsiteX2" y="connsiteY2"/>
                </a:cxn>
              </a:cxnLst>
              <a:rect l="l" t="t" r="r" b="b"/>
              <a:pathLst>
                <a:path w="3169" h="11607">
                  <a:moveTo>
                    <a:pt x="3170" y="11607"/>
                  </a:moveTo>
                  <a:cubicBezTo>
                    <a:pt x="-185" y="6795"/>
                    <a:pt x="-1168" y="3943"/>
                    <a:pt x="1644" y="0"/>
                  </a:cubicBezTo>
                  <a:cubicBezTo>
                    <a:pt x="3844" y="3675"/>
                    <a:pt x="2787" y="7264"/>
                    <a:pt x="3170" y="11607"/>
                  </a:cubicBezTo>
                  <a:close/>
                </a:path>
              </a:pathLst>
            </a:custGeom>
            <a:grpFill/>
            <a:ln w="5715" cap="flat">
              <a:noFill/>
              <a:prstDash val="solid"/>
              <a:miter/>
            </a:ln>
          </p:spPr>
          <p:txBody>
            <a:bodyPr rtlCol="0" anchor="ctr"/>
            <a:lstStyle/>
            <a:p>
              <a:endParaRPr lang="zh-CN" altLang="en-US"/>
            </a:p>
          </p:txBody>
        </p:sp>
        <p:sp>
          <p:nvSpPr>
            <p:cNvPr id="3786" name="任意多边形: 形状 3785">
              <a:extLst>
                <a:ext uri="{FF2B5EF4-FFF2-40B4-BE49-F238E27FC236}">
                  <a16:creationId xmlns:a16="http://schemas.microsoft.com/office/drawing/2014/main" id="{3725C0D2-A348-C76F-6C9C-547613F4719E}"/>
                </a:ext>
              </a:extLst>
            </p:cNvPr>
            <p:cNvSpPr/>
            <p:nvPr/>
          </p:nvSpPr>
          <p:spPr>
            <a:xfrm>
              <a:off x="8810716" y="1445477"/>
              <a:ext cx="3285" cy="9875"/>
            </a:xfrm>
            <a:custGeom>
              <a:avLst/>
              <a:gdLst>
                <a:gd name="connsiteX0" fmla="*/ 3286 w 3285"/>
                <a:gd name="connsiteY0" fmla="*/ 9870 h 9875"/>
                <a:gd name="connsiteX1" fmla="*/ 0 w 3285"/>
                <a:gd name="connsiteY1" fmla="*/ 0 h 9875"/>
                <a:gd name="connsiteX2" fmla="*/ 0 w 3285"/>
                <a:gd name="connsiteY2" fmla="*/ 6 h 9875"/>
                <a:gd name="connsiteX3" fmla="*/ 3286 w 3285"/>
                <a:gd name="connsiteY3" fmla="*/ 9876 h 9875"/>
                <a:gd name="connsiteX4" fmla="*/ 3286 w 3285"/>
                <a:gd name="connsiteY4" fmla="*/ 9870 h 9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5" h="9875">
                  <a:moveTo>
                    <a:pt x="3286" y="9870"/>
                  </a:moveTo>
                  <a:cubicBezTo>
                    <a:pt x="-571" y="7504"/>
                    <a:pt x="126" y="3612"/>
                    <a:pt x="0" y="0"/>
                  </a:cubicBezTo>
                  <a:lnTo>
                    <a:pt x="0" y="6"/>
                  </a:lnTo>
                  <a:cubicBezTo>
                    <a:pt x="3858" y="2377"/>
                    <a:pt x="3178" y="6258"/>
                    <a:pt x="3286" y="9876"/>
                  </a:cubicBezTo>
                  <a:lnTo>
                    <a:pt x="3286" y="9870"/>
                  </a:lnTo>
                  <a:close/>
                </a:path>
              </a:pathLst>
            </a:custGeom>
            <a:grpFill/>
            <a:ln w="5715" cap="flat">
              <a:noFill/>
              <a:prstDash val="solid"/>
              <a:miter/>
            </a:ln>
          </p:spPr>
          <p:txBody>
            <a:bodyPr rtlCol="0" anchor="ctr"/>
            <a:lstStyle/>
            <a:p>
              <a:endParaRPr lang="zh-CN" altLang="en-US"/>
            </a:p>
          </p:txBody>
        </p:sp>
        <p:sp>
          <p:nvSpPr>
            <p:cNvPr id="3787" name="任意多边形: 形状 3786">
              <a:extLst>
                <a:ext uri="{FF2B5EF4-FFF2-40B4-BE49-F238E27FC236}">
                  <a16:creationId xmlns:a16="http://schemas.microsoft.com/office/drawing/2014/main" id="{0A96A498-AA7E-0DC6-5B0F-71C6783366C9}"/>
                </a:ext>
              </a:extLst>
            </p:cNvPr>
            <p:cNvSpPr/>
            <p:nvPr/>
          </p:nvSpPr>
          <p:spPr>
            <a:xfrm>
              <a:off x="8814002" y="1455347"/>
              <a:ext cx="1292" cy="1392"/>
            </a:xfrm>
            <a:custGeom>
              <a:avLst/>
              <a:gdLst>
                <a:gd name="connsiteX0" fmla="*/ 0 w 1292"/>
                <a:gd name="connsiteY0" fmla="*/ 6 h 1392"/>
                <a:gd name="connsiteX1" fmla="*/ 1292 w 1292"/>
                <a:gd name="connsiteY1" fmla="*/ 737 h 1392"/>
                <a:gd name="connsiteX2" fmla="*/ 0 w 1292"/>
                <a:gd name="connsiteY2" fmla="*/ 0 h 1392"/>
                <a:gd name="connsiteX3" fmla="*/ 0 w 1292"/>
                <a:gd name="connsiteY3" fmla="*/ 6 h 1392"/>
              </a:gdLst>
              <a:ahLst/>
              <a:cxnLst>
                <a:cxn ang="0">
                  <a:pos x="connsiteX0" y="connsiteY0"/>
                </a:cxn>
                <a:cxn ang="0">
                  <a:pos x="connsiteX1" y="connsiteY1"/>
                </a:cxn>
                <a:cxn ang="0">
                  <a:pos x="connsiteX2" y="connsiteY2"/>
                </a:cxn>
                <a:cxn ang="0">
                  <a:pos x="connsiteX3" y="connsiteY3"/>
                </a:cxn>
              </a:cxnLst>
              <a:rect l="l" t="t" r="r" b="b"/>
              <a:pathLst>
                <a:path w="1292" h="1392">
                  <a:moveTo>
                    <a:pt x="0" y="6"/>
                  </a:moveTo>
                  <a:cubicBezTo>
                    <a:pt x="452" y="251"/>
                    <a:pt x="1321" y="594"/>
                    <a:pt x="1292" y="737"/>
                  </a:cubicBezTo>
                  <a:cubicBezTo>
                    <a:pt x="1052" y="1817"/>
                    <a:pt x="543" y="1554"/>
                    <a:pt x="0" y="0"/>
                  </a:cubicBezTo>
                  <a:lnTo>
                    <a:pt x="0" y="6"/>
                  </a:lnTo>
                  <a:close/>
                </a:path>
              </a:pathLst>
            </a:custGeom>
            <a:grpFill/>
            <a:ln w="5715" cap="flat">
              <a:noFill/>
              <a:prstDash val="solid"/>
              <a:miter/>
            </a:ln>
          </p:spPr>
          <p:txBody>
            <a:bodyPr rtlCol="0" anchor="ctr"/>
            <a:lstStyle/>
            <a:p>
              <a:endParaRPr lang="zh-CN" altLang="en-US"/>
            </a:p>
          </p:txBody>
        </p:sp>
        <p:sp>
          <p:nvSpPr>
            <p:cNvPr id="3788" name="任意多边形: 形状 3787">
              <a:extLst>
                <a:ext uri="{FF2B5EF4-FFF2-40B4-BE49-F238E27FC236}">
                  <a16:creationId xmlns:a16="http://schemas.microsoft.com/office/drawing/2014/main" id="{B871221E-6762-F8C0-2C61-4DC50544CA65}"/>
                </a:ext>
              </a:extLst>
            </p:cNvPr>
            <p:cNvSpPr/>
            <p:nvPr/>
          </p:nvSpPr>
          <p:spPr>
            <a:xfrm>
              <a:off x="8835662" y="1478379"/>
              <a:ext cx="1360" cy="1354"/>
            </a:xfrm>
            <a:custGeom>
              <a:avLst/>
              <a:gdLst>
                <a:gd name="connsiteX0" fmla="*/ 1360 w 1360"/>
                <a:gd name="connsiteY0" fmla="*/ 0 h 1354"/>
                <a:gd name="connsiteX1" fmla="*/ 612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2" y="1354"/>
                  </a:lnTo>
                  <a:lnTo>
                    <a:pt x="0" y="749"/>
                  </a:lnTo>
                  <a:close/>
                </a:path>
              </a:pathLst>
            </a:custGeom>
            <a:grpFill/>
            <a:ln w="5715" cap="flat">
              <a:noFill/>
              <a:prstDash val="solid"/>
              <a:miter/>
            </a:ln>
          </p:spPr>
          <p:txBody>
            <a:bodyPr rtlCol="0" anchor="ctr"/>
            <a:lstStyle/>
            <a:p>
              <a:endParaRPr lang="zh-CN" altLang="en-US"/>
            </a:p>
          </p:txBody>
        </p:sp>
        <p:sp>
          <p:nvSpPr>
            <p:cNvPr id="3789" name="任意多边形: 形状 3788">
              <a:extLst>
                <a:ext uri="{FF2B5EF4-FFF2-40B4-BE49-F238E27FC236}">
                  <a16:creationId xmlns:a16="http://schemas.microsoft.com/office/drawing/2014/main" id="{064E746A-5BFB-960F-B885-DD8D9FB6F43A}"/>
                </a:ext>
              </a:extLst>
            </p:cNvPr>
            <p:cNvSpPr/>
            <p:nvPr/>
          </p:nvSpPr>
          <p:spPr>
            <a:xfrm>
              <a:off x="8860042" y="1823765"/>
              <a:ext cx="1354" cy="1360"/>
            </a:xfrm>
            <a:custGeom>
              <a:avLst/>
              <a:gdLst>
                <a:gd name="connsiteX0" fmla="*/ 0 w 1354"/>
                <a:gd name="connsiteY0" fmla="*/ 0 h 1360"/>
                <a:gd name="connsiteX1" fmla="*/ 1355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5" y="749"/>
                  </a:lnTo>
                  <a:lnTo>
                    <a:pt x="749" y="1360"/>
                  </a:lnTo>
                  <a:close/>
                </a:path>
              </a:pathLst>
            </a:custGeom>
            <a:grpFill/>
            <a:ln w="5715" cap="flat">
              <a:noFill/>
              <a:prstDash val="solid"/>
              <a:miter/>
            </a:ln>
          </p:spPr>
          <p:txBody>
            <a:bodyPr rtlCol="0" anchor="ctr"/>
            <a:lstStyle/>
            <a:p>
              <a:endParaRPr lang="zh-CN" altLang="en-US"/>
            </a:p>
          </p:txBody>
        </p:sp>
        <p:sp>
          <p:nvSpPr>
            <p:cNvPr id="3790" name="任意多边形: 形状 3789">
              <a:extLst>
                <a:ext uri="{FF2B5EF4-FFF2-40B4-BE49-F238E27FC236}">
                  <a16:creationId xmlns:a16="http://schemas.microsoft.com/office/drawing/2014/main" id="{9389895A-07E6-8373-A6A0-447140F33960}"/>
                </a:ext>
              </a:extLst>
            </p:cNvPr>
            <p:cNvSpPr/>
            <p:nvPr/>
          </p:nvSpPr>
          <p:spPr>
            <a:xfrm>
              <a:off x="7865217" y="711940"/>
              <a:ext cx="2898" cy="3291"/>
            </a:xfrm>
            <a:custGeom>
              <a:avLst/>
              <a:gdLst>
                <a:gd name="connsiteX0" fmla="*/ 1678 w 2898"/>
                <a:gd name="connsiteY0" fmla="*/ 3292 h 3291"/>
                <a:gd name="connsiteX1" fmla="*/ 1678 w 2898"/>
                <a:gd name="connsiteY1" fmla="*/ 0 h 3291"/>
                <a:gd name="connsiteX2" fmla="*/ 2764 w 2898"/>
                <a:gd name="connsiteY2" fmla="*/ 2195 h 3291"/>
                <a:gd name="connsiteX3" fmla="*/ 1678 w 2898"/>
                <a:gd name="connsiteY3" fmla="*/ 3292 h 3291"/>
              </a:gdLst>
              <a:ahLst/>
              <a:cxnLst>
                <a:cxn ang="0">
                  <a:pos x="connsiteX0" y="connsiteY0"/>
                </a:cxn>
                <a:cxn ang="0">
                  <a:pos x="connsiteX1" y="connsiteY1"/>
                </a:cxn>
                <a:cxn ang="0">
                  <a:pos x="connsiteX2" y="connsiteY2"/>
                </a:cxn>
                <a:cxn ang="0">
                  <a:pos x="connsiteX3" y="connsiteY3"/>
                </a:cxn>
              </a:cxnLst>
              <a:rect l="l" t="t" r="r" b="b"/>
              <a:pathLst>
                <a:path w="2898" h="3291">
                  <a:moveTo>
                    <a:pt x="1678" y="3292"/>
                  </a:moveTo>
                  <a:cubicBezTo>
                    <a:pt x="-562" y="2195"/>
                    <a:pt x="-557" y="1097"/>
                    <a:pt x="1678" y="0"/>
                  </a:cubicBezTo>
                  <a:cubicBezTo>
                    <a:pt x="2764" y="732"/>
                    <a:pt x="3124" y="1463"/>
                    <a:pt x="2764" y="2195"/>
                  </a:cubicBezTo>
                  <a:cubicBezTo>
                    <a:pt x="2404" y="2926"/>
                    <a:pt x="2044" y="3292"/>
                    <a:pt x="1678" y="3292"/>
                  </a:cubicBezTo>
                  <a:close/>
                </a:path>
              </a:pathLst>
            </a:custGeom>
            <a:grpFill/>
            <a:ln w="5715" cap="flat">
              <a:noFill/>
              <a:prstDash val="solid"/>
              <a:miter/>
            </a:ln>
          </p:spPr>
          <p:txBody>
            <a:bodyPr rtlCol="0" anchor="ctr"/>
            <a:lstStyle/>
            <a:p>
              <a:endParaRPr lang="zh-CN" altLang="en-US"/>
            </a:p>
          </p:txBody>
        </p:sp>
        <p:sp>
          <p:nvSpPr>
            <p:cNvPr id="3791" name="任意多边形: 形状 3790">
              <a:extLst>
                <a:ext uri="{FF2B5EF4-FFF2-40B4-BE49-F238E27FC236}">
                  <a16:creationId xmlns:a16="http://schemas.microsoft.com/office/drawing/2014/main" id="{92BBCBB6-31EA-23B1-7F48-A8E285734B99}"/>
                </a:ext>
              </a:extLst>
            </p:cNvPr>
            <p:cNvSpPr/>
            <p:nvPr/>
          </p:nvSpPr>
          <p:spPr>
            <a:xfrm>
              <a:off x="8080653" y="1139559"/>
              <a:ext cx="5575" cy="6577"/>
            </a:xfrm>
            <a:custGeom>
              <a:avLst/>
              <a:gdLst>
                <a:gd name="connsiteX0" fmla="*/ 0 w 5575"/>
                <a:gd name="connsiteY0" fmla="*/ 6578 h 6577"/>
                <a:gd name="connsiteX1" fmla="*/ 3286 w 5575"/>
                <a:gd name="connsiteY1" fmla="*/ 0 h 6577"/>
                <a:gd name="connsiteX2" fmla="*/ 0 w 5575"/>
                <a:gd name="connsiteY2" fmla="*/ 6578 h 6577"/>
              </a:gdLst>
              <a:ahLst/>
              <a:cxnLst>
                <a:cxn ang="0">
                  <a:pos x="connsiteX0" y="connsiteY0"/>
                </a:cxn>
                <a:cxn ang="0">
                  <a:pos x="connsiteX1" y="connsiteY1"/>
                </a:cxn>
                <a:cxn ang="0">
                  <a:pos x="connsiteX2" y="connsiteY2"/>
                </a:cxn>
              </a:cxnLst>
              <a:rect l="l" t="t" r="r" b="b"/>
              <a:pathLst>
                <a:path w="5575" h="6577">
                  <a:moveTo>
                    <a:pt x="0" y="6578"/>
                  </a:moveTo>
                  <a:cubicBezTo>
                    <a:pt x="1097" y="4383"/>
                    <a:pt x="2195" y="2195"/>
                    <a:pt x="3286" y="0"/>
                  </a:cubicBezTo>
                  <a:cubicBezTo>
                    <a:pt x="8264" y="5235"/>
                    <a:pt x="4178" y="5926"/>
                    <a:pt x="0" y="6578"/>
                  </a:cubicBezTo>
                  <a:close/>
                </a:path>
              </a:pathLst>
            </a:custGeom>
            <a:grpFill/>
            <a:ln w="5715" cap="flat">
              <a:noFill/>
              <a:prstDash val="solid"/>
              <a:miter/>
            </a:ln>
          </p:spPr>
          <p:txBody>
            <a:bodyPr rtlCol="0" anchor="ctr"/>
            <a:lstStyle/>
            <a:p>
              <a:endParaRPr lang="zh-CN" altLang="en-US"/>
            </a:p>
          </p:txBody>
        </p:sp>
        <p:sp>
          <p:nvSpPr>
            <p:cNvPr id="3792" name="任意多边形: 形状 3791">
              <a:extLst>
                <a:ext uri="{FF2B5EF4-FFF2-40B4-BE49-F238E27FC236}">
                  <a16:creationId xmlns:a16="http://schemas.microsoft.com/office/drawing/2014/main" id="{C5541C28-6978-DA62-30CB-BDAE06176FA9}"/>
                </a:ext>
              </a:extLst>
            </p:cNvPr>
            <p:cNvSpPr/>
            <p:nvPr/>
          </p:nvSpPr>
          <p:spPr>
            <a:xfrm>
              <a:off x="8080653" y="1149435"/>
              <a:ext cx="2543" cy="4189"/>
            </a:xfrm>
            <a:custGeom>
              <a:avLst/>
              <a:gdLst>
                <a:gd name="connsiteX0" fmla="*/ 2246 w 2543"/>
                <a:gd name="connsiteY0" fmla="*/ 1880 h 4189"/>
                <a:gd name="connsiteX1" fmla="*/ 1206 w 2543"/>
                <a:gd name="connsiteY1" fmla="*/ 4189 h 4189"/>
                <a:gd name="connsiteX2" fmla="*/ 360 w 2543"/>
                <a:gd name="connsiteY2" fmla="*/ 3018 h 4189"/>
                <a:gd name="connsiteX3" fmla="*/ 0 w 2543"/>
                <a:gd name="connsiteY3" fmla="*/ 0 h 4189"/>
                <a:gd name="connsiteX4" fmla="*/ 2246 w 2543"/>
                <a:gd name="connsiteY4" fmla="*/ 1880 h 4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9">
                  <a:moveTo>
                    <a:pt x="2246" y="1880"/>
                  </a:moveTo>
                  <a:cubicBezTo>
                    <a:pt x="2863" y="3183"/>
                    <a:pt x="2520" y="4023"/>
                    <a:pt x="1206" y="4189"/>
                  </a:cubicBezTo>
                  <a:cubicBezTo>
                    <a:pt x="966" y="4218"/>
                    <a:pt x="463" y="3469"/>
                    <a:pt x="360" y="3018"/>
                  </a:cubicBezTo>
                  <a:cubicBezTo>
                    <a:pt x="143" y="2034"/>
                    <a:pt x="108" y="1011"/>
                    <a:pt x="0" y="0"/>
                  </a:cubicBezTo>
                  <a:cubicBezTo>
                    <a:pt x="766" y="640"/>
                    <a:pt x="1532" y="1280"/>
                    <a:pt x="2246" y="1880"/>
                  </a:cubicBezTo>
                  <a:close/>
                </a:path>
              </a:pathLst>
            </a:custGeom>
            <a:grpFill/>
            <a:ln w="5715" cap="flat">
              <a:noFill/>
              <a:prstDash val="solid"/>
              <a:miter/>
            </a:ln>
          </p:spPr>
          <p:txBody>
            <a:bodyPr rtlCol="0" anchor="ctr"/>
            <a:lstStyle/>
            <a:p>
              <a:endParaRPr lang="zh-CN" altLang="en-US"/>
            </a:p>
          </p:txBody>
        </p:sp>
        <p:sp>
          <p:nvSpPr>
            <p:cNvPr id="3793" name="任意多边形: 形状 3792">
              <a:extLst>
                <a:ext uri="{FF2B5EF4-FFF2-40B4-BE49-F238E27FC236}">
                  <a16:creationId xmlns:a16="http://schemas.microsoft.com/office/drawing/2014/main" id="{3575F8CF-7D7D-289D-6017-D4F3F0C57804}"/>
                </a:ext>
              </a:extLst>
            </p:cNvPr>
            <p:cNvSpPr/>
            <p:nvPr/>
          </p:nvSpPr>
          <p:spPr>
            <a:xfrm>
              <a:off x="8070783" y="1162590"/>
              <a:ext cx="3291" cy="3297"/>
            </a:xfrm>
            <a:custGeom>
              <a:avLst/>
              <a:gdLst>
                <a:gd name="connsiteX0" fmla="*/ 0 w 3291"/>
                <a:gd name="connsiteY0" fmla="*/ 6 h 3297"/>
                <a:gd name="connsiteX1" fmla="*/ 3292 w 3291"/>
                <a:gd name="connsiteY1" fmla="*/ 3298 h 3297"/>
                <a:gd name="connsiteX2" fmla="*/ 3292 w 3291"/>
                <a:gd name="connsiteY2" fmla="*/ 3292 h 3297"/>
                <a:gd name="connsiteX3" fmla="*/ 0 w 3291"/>
                <a:gd name="connsiteY3" fmla="*/ 0 h 3297"/>
                <a:gd name="connsiteX4" fmla="*/ 0 w 3291"/>
                <a:gd name="connsiteY4" fmla="*/ 6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7">
                  <a:moveTo>
                    <a:pt x="0" y="6"/>
                  </a:moveTo>
                  <a:cubicBezTo>
                    <a:pt x="1097" y="1103"/>
                    <a:pt x="2194" y="2200"/>
                    <a:pt x="3292" y="3298"/>
                  </a:cubicBezTo>
                  <a:lnTo>
                    <a:pt x="3292" y="3292"/>
                  </a:lnTo>
                  <a:cubicBezTo>
                    <a:pt x="2194" y="2195"/>
                    <a:pt x="1097" y="1097"/>
                    <a:pt x="0" y="0"/>
                  </a:cubicBezTo>
                  <a:lnTo>
                    <a:pt x="0" y="6"/>
                  </a:lnTo>
                  <a:close/>
                </a:path>
              </a:pathLst>
            </a:custGeom>
            <a:grpFill/>
            <a:ln w="5715" cap="flat">
              <a:noFill/>
              <a:prstDash val="solid"/>
              <a:miter/>
            </a:ln>
          </p:spPr>
          <p:txBody>
            <a:bodyPr rtlCol="0" anchor="ctr"/>
            <a:lstStyle/>
            <a:p>
              <a:endParaRPr lang="zh-CN" altLang="en-US"/>
            </a:p>
          </p:txBody>
        </p:sp>
        <p:sp>
          <p:nvSpPr>
            <p:cNvPr id="3794" name="任意多边形: 形状 3793">
              <a:extLst>
                <a:ext uri="{FF2B5EF4-FFF2-40B4-BE49-F238E27FC236}">
                  <a16:creationId xmlns:a16="http://schemas.microsoft.com/office/drawing/2014/main" id="{BCD00E96-2FC8-7D98-9952-F60BC97CF2AE}"/>
                </a:ext>
              </a:extLst>
            </p:cNvPr>
            <p:cNvSpPr/>
            <p:nvPr/>
          </p:nvSpPr>
          <p:spPr>
            <a:xfrm>
              <a:off x="8077361" y="1164584"/>
              <a:ext cx="1396" cy="1304"/>
            </a:xfrm>
            <a:custGeom>
              <a:avLst/>
              <a:gdLst>
                <a:gd name="connsiteX0" fmla="*/ 0 w 1396"/>
                <a:gd name="connsiteY0" fmla="*/ 1293 h 1304"/>
                <a:gd name="connsiteX1" fmla="*/ 737 w 1396"/>
                <a:gd name="connsiteY1" fmla="*/ 1 h 1304"/>
                <a:gd name="connsiteX2" fmla="*/ 0 w 1396"/>
                <a:gd name="connsiteY2" fmla="*/ 1304 h 1304"/>
                <a:gd name="connsiteX3" fmla="*/ 0 w 1396"/>
                <a:gd name="connsiteY3" fmla="*/ 1293 h 1304"/>
              </a:gdLst>
              <a:ahLst/>
              <a:cxnLst>
                <a:cxn ang="0">
                  <a:pos x="connsiteX0" y="connsiteY0"/>
                </a:cxn>
                <a:cxn ang="0">
                  <a:pos x="connsiteX1" y="connsiteY1"/>
                </a:cxn>
                <a:cxn ang="0">
                  <a:pos x="connsiteX2" y="connsiteY2"/>
                </a:cxn>
                <a:cxn ang="0">
                  <a:pos x="connsiteX3" y="connsiteY3"/>
                </a:cxn>
              </a:cxnLst>
              <a:rect l="l" t="t" r="r" b="b"/>
              <a:pathLst>
                <a:path w="1396" h="1304">
                  <a:moveTo>
                    <a:pt x="0" y="1293"/>
                  </a:moveTo>
                  <a:cubicBezTo>
                    <a:pt x="251" y="841"/>
                    <a:pt x="594" y="-33"/>
                    <a:pt x="737" y="1"/>
                  </a:cubicBezTo>
                  <a:cubicBezTo>
                    <a:pt x="1823" y="247"/>
                    <a:pt x="1560" y="755"/>
                    <a:pt x="0" y="1304"/>
                  </a:cubicBezTo>
                  <a:lnTo>
                    <a:pt x="0" y="1293"/>
                  </a:lnTo>
                  <a:close/>
                </a:path>
              </a:pathLst>
            </a:custGeom>
            <a:grpFill/>
            <a:ln w="5715" cap="flat">
              <a:noFill/>
              <a:prstDash val="solid"/>
              <a:miter/>
            </a:ln>
          </p:spPr>
          <p:txBody>
            <a:bodyPr rtlCol="0" anchor="ctr"/>
            <a:lstStyle/>
            <a:p>
              <a:endParaRPr lang="zh-CN" altLang="en-US"/>
            </a:p>
          </p:txBody>
        </p:sp>
        <p:sp>
          <p:nvSpPr>
            <p:cNvPr id="3795" name="任意多边形: 形状 3794">
              <a:extLst>
                <a:ext uri="{FF2B5EF4-FFF2-40B4-BE49-F238E27FC236}">
                  <a16:creationId xmlns:a16="http://schemas.microsoft.com/office/drawing/2014/main" id="{55AE1100-D408-D391-6013-DFE62AF4FB15}"/>
                </a:ext>
              </a:extLst>
            </p:cNvPr>
            <p:cNvSpPr/>
            <p:nvPr/>
          </p:nvSpPr>
          <p:spPr>
            <a:xfrm>
              <a:off x="8074075" y="1165882"/>
              <a:ext cx="3286" cy="1680"/>
            </a:xfrm>
            <a:custGeom>
              <a:avLst/>
              <a:gdLst>
                <a:gd name="connsiteX0" fmla="*/ 3286 w 3286"/>
                <a:gd name="connsiteY0" fmla="*/ 6 h 1680"/>
                <a:gd name="connsiteX1" fmla="*/ 0 w 3286"/>
                <a:gd name="connsiteY1" fmla="*/ 0 h 1680"/>
                <a:gd name="connsiteX2" fmla="*/ 0 w 3286"/>
                <a:gd name="connsiteY2" fmla="*/ 6 h 1680"/>
                <a:gd name="connsiteX3" fmla="*/ 3286 w 3286"/>
                <a:gd name="connsiteY3" fmla="*/ 0 h 1680"/>
                <a:gd name="connsiteX4" fmla="*/ 3286 w 3286"/>
                <a:gd name="connsiteY4" fmla="*/ 6 h 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1680">
                  <a:moveTo>
                    <a:pt x="3286" y="6"/>
                  </a:moveTo>
                  <a:cubicBezTo>
                    <a:pt x="2183" y="2263"/>
                    <a:pt x="1086" y="2217"/>
                    <a:pt x="0" y="0"/>
                  </a:cubicBezTo>
                  <a:lnTo>
                    <a:pt x="0" y="6"/>
                  </a:lnTo>
                  <a:cubicBezTo>
                    <a:pt x="1097" y="0"/>
                    <a:pt x="2189" y="0"/>
                    <a:pt x="3286" y="0"/>
                  </a:cubicBezTo>
                  <a:lnTo>
                    <a:pt x="3286" y="6"/>
                  </a:lnTo>
                  <a:close/>
                </a:path>
              </a:pathLst>
            </a:custGeom>
            <a:grpFill/>
            <a:ln w="5715" cap="flat">
              <a:noFill/>
              <a:prstDash val="solid"/>
              <a:miter/>
            </a:ln>
          </p:spPr>
          <p:txBody>
            <a:bodyPr rtlCol="0" anchor="ctr"/>
            <a:lstStyle/>
            <a:p>
              <a:endParaRPr lang="zh-CN" altLang="en-US"/>
            </a:p>
          </p:txBody>
        </p:sp>
        <p:sp>
          <p:nvSpPr>
            <p:cNvPr id="3796" name="任意多边形: 形状 3795">
              <a:extLst>
                <a:ext uri="{FF2B5EF4-FFF2-40B4-BE49-F238E27FC236}">
                  <a16:creationId xmlns:a16="http://schemas.microsoft.com/office/drawing/2014/main" id="{04821A21-8C4F-EC87-D25A-6CD3443AEF68}"/>
                </a:ext>
              </a:extLst>
            </p:cNvPr>
            <p:cNvSpPr/>
            <p:nvPr/>
          </p:nvSpPr>
          <p:spPr>
            <a:xfrm>
              <a:off x="7903966" y="761283"/>
              <a:ext cx="3754" cy="5634"/>
            </a:xfrm>
            <a:custGeom>
              <a:avLst/>
              <a:gdLst>
                <a:gd name="connsiteX0" fmla="*/ 2391 w 3754"/>
                <a:gd name="connsiteY0" fmla="*/ 0 h 5634"/>
                <a:gd name="connsiteX1" fmla="*/ 2454 w 3754"/>
                <a:gd name="connsiteY1" fmla="*/ 5572 h 5634"/>
                <a:gd name="connsiteX2" fmla="*/ 968 w 3754"/>
                <a:gd name="connsiteY2" fmla="*/ 5155 h 5634"/>
                <a:gd name="connsiteX3" fmla="*/ 2391 w 3754"/>
                <a:gd name="connsiteY3" fmla="*/ 0 h 5634"/>
                <a:gd name="connsiteX4" fmla="*/ 2391 w 3754"/>
                <a:gd name="connsiteY4" fmla="*/ 0 h 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4" h="5634">
                  <a:moveTo>
                    <a:pt x="2391" y="0"/>
                  </a:moveTo>
                  <a:cubicBezTo>
                    <a:pt x="2420" y="1875"/>
                    <a:pt x="5403" y="3726"/>
                    <a:pt x="2454" y="5572"/>
                  </a:cubicBezTo>
                  <a:cubicBezTo>
                    <a:pt x="2151" y="5761"/>
                    <a:pt x="1254" y="5492"/>
                    <a:pt x="968" y="5155"/>
                  </a:cubicBezTo>
                  <a:cubicBezTo>
                    <a:pt x="-1004" y="2800"/>
                    <a:pt x="322" y="1280"/>
                    <a:pt x="2391" y="0"/>
                  </a:cubicBezTo>
                  <a:lnTo>
                    <a:pt x="2391" y="0"/>
                  </a:lnTo>
                  <a:close/>
                </a:path>
              </a:pathLst>
            </a:custGeom>
            <a:grpFill/>
            <a:ln w="5715" cap="flat">
              <a:noFill/>
              <a:prstDash val="solid"/>
              <a:miter/>
            </a:ln>
          </p:spPr>
          <p:txBody>
            <a:bodyPr rtlCol="0" anchor="ctr"/>
            <a:lstStyle/>
            <a:p>
              <a:endParaRPr lang="zh-CN" altLang="en-US"/>
            </a:p>
          </p:txBody>
        </p:sp>
        <p:sp>
          <p:nvSpPr>
            <p:cNvPr id="3797" name="任意多边形: 形状 3796">
              <a:extLst>
                <a:ext uri="{FF2B5EF4-FFF2-40B4-BE49-F238E27FC236}">
                  <a16:creationId xmlns:a16="http://schemas.microsoft.com/office/drawing/2014/main" id="{D6224FBF-1EFB-F79B-EE9E-20CD1BAFF161}"/>
                </a:ext>
              </a:extLst>
            </p:cNvPr>
            <p:cNvSpPr/>
            <p:nvPr/>
          </p:nvSpPr>
          <p:spPr>
            <a:xfrm>
              <a:off x="8288797" y="767867"/>
              <a:ext cx="12186" cy="12489"/>
            </a:xfrm>
            <a:custGeom>
              <a:avLst/>
              <a:gdLst>
                <a:gd name="connsiteX0" fmla="*/ 5608 w 12186"/>
                <a:gd name="connsiteY0" fmla="*/ 0 h 12489"/>
                <a:gd name="connsiteX1" fmla="*/ 12186 w 12186"/>
                <a:gd name="connsiteY1" fmla="*/ 9864 h 12489"/>
                <a:gd name="connsiteX2" fmla="*/ 1328 w 12186"/>
                <a:gd name="connsiteY2" fmla="*/ 8401 h 12489"/>
                <a:gd name="connsiteX3" fmla="*/ 5608 w 12186"/>
                <a:gd name="connsiteY3" fmla="*/ 0 h 12489"/>
              </a:gdLst>
              <a:ahLst/>
              <a:cxnLst>
                <a:cxn ang="0">
                  <a:pos x="connsiteX0" y="connsiteY0"/>
                </a:cxn>
                <a:cxn ang="0">
                  <a:pos x="connsiteX1" y="connsiteY1"/>
                </a:cxn>
                <a:cxn ang="0">
                  <a:pos x="connsiteX2" y="connsiteY2"/>
                </a:cxn>
                <a:cxn ang="0">
                  <a:pos x="connsiteX3" y="connsiteY3"/>
                </a:cxn>
              </a:cxnLst>
              <a:rect l="l" t="t" r="r" b="b"/>
              <a:pathLst>
                <a:path w="12186" h="12489">
                  <a:moveTo>
                    <a:pt x="5608" y="0"/>
                  </a:moveTo>
                  <a:cubicBezTo>
                    <a:pt x="7557" y="3452"/>
                    <a:pt x="8489" y="7578"/>
                    <a:pt x="12186" y="9864"/>
                  </a:cubicBezTo>
                  <a:cubicBezTo>
                    <a:pt x="7832" y="15150"/>
                    <a:pt x="3700" y="11293"/>
                    <a:pt x="1328" y="8401"/>
                  </a:cubicBezTo>
                  <a:cubicBezTo>
                    <a:pt x="-2352" y="3921"/>
                    <a:pt x="2454" y="1989"/>
                    <a:pt x="5608" y="0"/>
                  </a:cubicBezTo>
                  <a:close/>
                </a:path>
              </a:pathLst>
            </a:custGeom>
            <a:grpFill/>
            <a:ln w="5715" cap="flat">
              <a:noFill/>
              <a:prstDash val="solid"/>
              <a:miter/>
            </a:ln>
          </p:spPr>
          <p:txBody>
            <a:bodyPr rtlCol="0" anchor="ctr"/>
            <a:lstStyle/>
            <a:p>
              <a:endParaRPr lang="zh-CN" altLang="en-US"/>
            </a:p>
          </p:txBody>
        </p:sp>
        <p:sp>
          <p:nvSpPr>
            <p:cNvPr id="3798" name="任意多边形: 形状 3797">
              <a:extLst>
                <a:ext uri="{FF2B5EF4-FFF2-40B4-BE49-F238E27FC236}">
                  <a16:creationId xmlns:a16="http://schemas.microsoft.com/office/drawing/2014/main" id="{8C4917E5-5D54-BC25-DDD5-DE6F013FBB9A}"/>
                </a:ext>
              </a:extLst>
            </p:cNvPr>
            <p:cNvSpPr/>
            <p:nvPr/>
          </p:nvSpPr>
          <p:spPr>
            <a:xfrm>
              <a:off x="8300984" y="776053"/>
              <a:ext cx="3286" cy="1678"/>
            </a:xfrm>
            <a:custGeom>
              <a:avLst/>
              <a:gdLst>
                <a:gd name="connsiteX0" fmla="*/ 0 w 3286"/>
                <a:gd name="connsiteY0" fmla="*/ 1678 h 1678"/>
                <a:gd name="connsiteX1" fmla="*/ 3286 w 3286"/>
                <a:gd name="connsiteY1" fmla="*/ 1678 h 1678"/>
                <a:gd name="connsiteX2" fmla="*/ 0 w 3286"/>
                <a:gd name="connsiteY2" fmla="*/ 1678 h 1678"/>
              </a:gdLst>
              <a:ahLst/>
              <a:cxnLst>
                <a:cxn ang="0">
                  <a:pos x="connsiteX0" y="connsiteY0"/>
                </a:cxn>
                <a:cxn ang="0">
                  <a:pos x="connsiteX1" y="connsiteY1"/>
                </a:cxn>
                <a:cxn ang="0">
                  <a:pos x="connsiteX2" y="connsiteY2"/>
                </a:cxn>
              </a:cxnLst>
              <a:rect l="l" t="t" r="r" b="b"/>
              <a:pathLst>
                <a:path w="3286" h="1678">
                  <a:moveTo>
                    <a:pt x="0" y="1678"/>
                  </a:moveTo>
                  <a:cubicBezTo>
                    <a:pt x="1097" y="-556"/>
                    <a:pt x="2195" y="-562"/>
                    <a:pt x="3286" y="1678"/>
                  </a:cubicBezTo>
                  <a:cubicBezTo>
                    <a:pt x="2195" y="1678"/>
                    <a:pt x="1097" y="1678"/>
                    <a:pt x="0" y="1678"/>
                  </a:cubicBezTo>
                  <a:close/>
                </a:path>
              </a:pathLst>
            </a:custGeom>
            <a:grpFill/>
            <a:ln w="5715" cap="flat">
              <a:noFill/>
              <a:prstDash val="solid"/>
              <a:miter/>
            </a:ln>
          </p:spPr>
          <p:txBody>
            <a:bodyPr rtlCol="0" anchor="ctr"/>
            <a:lstStyle/>
            <a:p>
              <a:endParaRPr lang="zh-CN" altLang="en-US"/>
            </a:p>
          </p:txBody>
        </p:sp>
        <p:sp>
          <p:nvSpPr>
            <p:cNvPr id="3799" name="任意多边形: 形状 3798">
              <a:extLst>
                <a:ext uri="{FF2B5EF4-FFF2-40B4-BE49-F238E27FC236}">
                  <a16:creationId xmlns:a16="http://schemas.microsoft.com/office/drawing/2014/main" id="{8380FBD4-5A9E-B261-AF7A-0AC62B415750}"/>
                </a:ext>
              </a:extLst>
            </p:cNvPr>
            <p:cNvSpPr/>
            <p:nvPr/>
          </p:nvSpPr>
          <p:spPr>
            <a:xfrm>
              <a:off x="7801870" y="925432"/>
              <a:ext cx="2542" cy="3615"/>
            </a:xfrm>
            <a:custGeom>
              <a:avLst/>
              <a:gdLst>
                <a:gd name="connsiteX0" fmla="*/ 2543 w 2542"/>
                <a:gd name="connsiteY0" fmla="*/ 3610 h 3615"/>
                <a:gd name="connsiteX1" fmla="*/ 177 w 2542"/>
                <a:gd name="connsiteY1" fmla="*/ 369 h 3615"/>
                <a:gd name="connsiteX2" fmla="*/ 2543 w 2542"/>
                <a:gd name="connsiteY2" fmla="*/ 3615 h 3615"/>
                <a:gd name="connsiteX3" fmla="*/ 2543 w 2542"/>
                <a:gd name="connsiteY3" fmla="*/ 3610 h 3615"/>
              </a:gdLst>
              <a:ahLst/>
              <a:cxnLst>
                <a:cxn ang="0">
                  <a:pos x="connsiteX0" y="connsiteY0"/>
                </a:cxn>
                <a:cxn ang="0">
                  <a:pos x="connsiteX1" y="connsiteY1"/>
                </a:cxn>
                <a:cxn ang="0">
                  <a:pos x="connsiteX2" y="connsiteY2"/>
                </a:cxn>
                <a:cxn ang="0">
                  <a:pos x="connsiteX3" y="connsiteY3"/>
                </a:cxn>
              </a:cxnLst>
              <a:rect l="l" t="t" r="r" b="b"/>
              <a:pathLst>
                <a:path w="2542" h="3615">
                  <a:moveTo>
                    <a:pt x="2543" y="3610"/>
                  </a:moveTo>
                  <a:cubicBezTo>
                    <a:pt x="1131" y="2878"/>
                    <a:pt x="-555" y="672"/>
                    <a:pt x="177" y="369"/>
                  </a:cubicBezTo>
                  <a:cubicBezTo>
                    <a:pt x="3920" y="-1162"/>
                    <a:pt x="1674" y="2495"/>
                    <a:pt x="2543" y="3615"/>
                  </a:cubicBezTo>
                  <a:lnTo>
                    <a:pt x="2543" y="3610"/>
                  </a:lnTo>
                  <a:close/>
                </a:path>
              </a:pathLst>
            </a:custGeom>
            <a:grpFill/>
            <a:ln w="5715" cap="flat">
              <a:noFill/>
              <a:prstDash val="solid"/>
              <a:miter/>
            </a:ln>
          </p:spPr>
          <p:txBody>
            <a:bodyPr rtlCol="0" anchor="ctr"/>
            <a:lstStyle/>
            <a:p>
              <a:endParaRPr lang="zh-CN" altLang="en-US"/>
            </a:p>
          </p:txBody>
        </p:sp>
        <p:sp>
          <p:nvSpPr>
            <p:cNvPr id="3800" name="任意多边形: 形状 3799">
              <a:extLst>
                <a:ext uri="{FF2B5EF4-FFF2-40B4-BE49-F238E27FC236}">
                  <a16:creationId xmlns:a16="http://schemas.microsoft.com/office/drawing/2014/main" id="{D5284ED2-923C-E858-7C28-0CDC51C13397}"/>
                </a:ext>
              </a:extLst>
            </p:cNvPr>
            <p:cNvSpPr/>
            <p:nvPr/>
          </p:nvSpPr>
          <p:spPr>
            <a:xfrm>
              <a:off x="8330182" y="1215226"/>
              <a:ext cx="59159" cy="51029"/>
            </a:xfrm>
            <a:custGeom>
              <a:avLst/>
              <a:gdLst>
                <a:gd name="connsiteX0" fmla="*/ 26712 w 59159"/>
                <a:gd name="connsiteY0" fmla="*/ 19734 h 51029"/>
                <a:gd name="connsiteX1" fmla="*/ 27095 w 59159"/>
                <a:gd name="connsiteY1" fmla="*/ 14385 h 51029"/>
                <a:gd name="connsiteX2" fmla="*/ 20134 w 59159"/>
                <a:gd name="connsiteY2" fmla="*/ 16453 h 51029"/>
                <a:gd name="connsiteX3" fmla="*/ 0 w 59159"/>
                <a:gd name="connsiteY3" fmla="*/ 7269 h 51029"/>
                <a:gd name="connsiteX4" fmla="*/ 20134 w 59159"/>
                <a:gd name="connsiteY4" fmla="*/ 0 h 51029"/>
                <a:gd name="connsiteX5" fmla="*/ 20134 w 59159"/>
                <a:gd name="connsiteY5" fmla="*/ 6584 h 51029"/>
                <a:gd name="connsiteX6" fmla="*/ 41268 w 59159"/>
                <a:gd name="connsiteY6" fmla="*/ 14619 h 51029"/>
                <a:gd name="connsiteX7" fmla="*/ 48715 w 59159"/>
                <a:gd name="connsiteY7" fmla="*/ 25409 h 51029"/>
                <a:gd name="connsiteX8" fmla="*/ 54881 w 59159"/>
                <a:gd name="connsiteY8" fmla="*/ 28684 h 51029"/>
                <a:gd name="connsiteX9" fmla="*/ 58048 w 59159"/>
                <a:gd name="connsiteY9" fmla="*/ 31684 h 51029"/>
                <a:gd name="connsiteX10" fmla="*/ 59156 w 59159"/>
                <a:gd name="connsiteY10" fmla="*/ 51029 h 51029"/>
                <a:gd name="connsiteX11" fmla="*/ 40605 w 59159"/>
                <a:gd name="connsiteY11" fmla="*/ 32193 h 51029"/>
                <a:gd name="connsiteX12" fmla="*/ 33284 w 59159"/>
                <a:gd name="connsiteY12" fmla="*/ 19745 h 51029"/>
                <a:gd name="connsiteX13" fmla="*/ 26712 w 59159"/>
                <a:gd name="connsiteY13" fmla="*/ 19734 h 51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159" h="51029">
                  <a:moveTo>
                    <a:pt x="26712" y="19734"/>
                  </a:moveTo>
                  <a:cubicBezTo>
                    <a:pt x="26986" y="17916"/>
                    <a:pt x="29426" y="15745"/>
                    <a:pt x="27095" y="14385"/>
                  </a:cubicBezTo>
                  <a:cubicBezTo>
                    <a:pt x="24620" y="12939"/>
                    <a:pt x="22517" y="15831"/>
                    <a:pt x="20134" y="16453"/>
                  </a:cubicBezTo>
                  <a:cubicBezTo>
                    <a:pt x="15059" y="11419"/>
                    <a:pt x="7407" y="11601"/>
                    <a:pt x="0" y="7269"/>
                  </a:cubicBezTo>
                  <a:cubicBezTo>
                    <a:pt x="7750" y="4469"/>
                    <a:pt x="13939" y="2235"/>
                    <a:pt x="20134" y="0"/>
                  </a:cubicBezTo>
                  <a:cubicBezTo>
                    <a:pt x="20134" y="2195"/>
                    <a:pt x="20134" y="4389"/>
                    <a:pt x="20134" y="6584"/>
                  </a:cubicBezTo>
                  <a:cubicBezTo>
                    <a:pt x="27249" y="9138"/>
                    <a:pt x="34879" y="10830"/>
                    <a:pt x="41268" y="14619"/>
                  </a:cubicBezTo>
                  <a:cubicBezTo>
                    <a:pt x="44348" y="16448"/>
                    <a:pt x="53315" y="16573"/>
                    <a:pt x="48715" y="25409"/>
                  </a:cubicBezTo>
                  <a:cubicBezTo>
                    <a:pt x="47709" y="27346"/>
                    <a:pt x="51869" y="29158"/>
                    <a:pt x="54881" y="28684"/>
                  </a:cubicBezTo>
                  <a:cubicBezTo>
                    <a:pt x="57442" y="28278"/>
                    <a:pt x="60139" y="30055"/>
                    <a:pt x="58048" y="31684"/>
                  </a:cubicBezTo>
                  <a:cubicBezTo>
                    <a:pt x="49635" y="38222"/>
                    <a:pt x="59379" y="43857"/>
                    <a:pt x="59156" y="51029"/>
                  </a:cubicBezTo>
                  <a:cubicBezTo>
                    <a:pt x="50041" y="46343"/>
                    <a:pt x="41525" y="43771"/>
                    <a:pt x="40605" y="32193"/>
                  </a:cubicBezTo>
                  <a:cubicBezTo>
                    <a:pt x="40262" y="27878"/>
                    <a:pt x="35845" y="23883"/>
                    <a:pt x="33284" y="19745"/>
                  </a:cubicBezTo>
                  <a:cubicBezTo>
                    <a:pt x="31096" y="19734"/>
                    <a:pt x="28901" y="19734"/>
                    <a:pt x="26712" y="19734"/>
                  </a:cubicBezTo>
                  <a:close/>
                </a:path>
              </a:pathLst>
            </a:custGeom>
            <a:grpFill/>
            <a:ln w="5715" cap="flat">
              <a:noFill/>
              <a:prstDash val="solid"/>
              <a:miter/>
            </a:ln>
          </p:spPr>
          <p:txBody>
            <a:bodyPr rtlCol="0" anchor="ctr"/>
            <a:lstStyle/>
            <a:p>
              <a:endParaRPr lang="zh-CN" altLang="en-US"/>
            </a:p>
          </p:txBody>
        </p:sp>
        <p:sp>
          <p:nvSpPr>
            <p:cNvPr id="3801" name="任意多边形: 形状 3800">
              <a:extLst>
                <a:ext uri="{FF2B5EF4-FFF2-40B4-BE49-F238E27FC236}">
                  <a16:creationId xmlns:a16="http://schemas.microsoft.com/office/drawing/2014/main" id="{91AA325E-2F7E-08F2-7CA5-56C172C8F48D}"/>
                </a:ext>
              </a:extLst>
            </p:cNvPr>
            <p:cNvSpPr/>
            <p:nvPr/>
          </p:nvSpPr>
          <p:spPr>
            <a:xfrm>
              <a:off x="8446634" y="1285335"/>
              <a:ext cx="12209" cy="12760"/>
            </a:xfrm>
            <a:custGeom>
              <a:avLst/>
              <a:gdLst>
                <a:gd name="connsiteX0" fmla="*/ 2340 w 12209"/>
                <a:gd name="connsiteY0" fmla="*/ 8837 h 12760"/>
                <a:gd name="connsiteX1" fmla="*/ 1545 w 12209"/>
                <a:gd name="connsiteY1" fmla="*/ 562 h 12760"/>
                <a:gd name="connsiteX2" fmla="*/ 8232 w 12209"/>
                <a:gd name="connsiteY2" fmla="*/ 3088 h 12760"/>
                <a:gd name="connsiteX3" fmla="*/ 12209 w 12209"/>
                <a:gd name="connsiteY3" fmla="*/ 5551 h 12760"/>
                <a:gd name="connsiteX4" fmla="*/ 12209 w 12209"/>
                <a:gd name="connsiteY4" fmla="*/ 5546 h 12760"/>
                <a:gd name="connsiteX5" fmla="*/ 2345 w 12209"/>
                <a:gd name="connsiteY5" fmla="*/ 8837 h 12760"/>
                <a:gd name="connsiteX6" fmla="*/ 2345 w 12209"/>
                <a:gd name="connsiteY6" fmla="*/ 8837 h 12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09" h="12760">
                  <a:moveTo>
                    <a:pt x="2340" y="8837"/>
                  </a:moveTo>
                  <a:cubicBezTo>
                    <a:pt x="1825" y="6054"/>
                    <a:pt x="-2124" y="3185"/>
                    <a:pt x="1545" y="562"/>
                  </a:cubicBezTo>
                  <a:cubicBezTo>
                    <a:pt x="4003" y="-1192"/>
                    <a:pt x="6186" y="1585"/>
                    <a:pt x="8232" y="3088"/>
                  </a:cubicBezTo>
                  <a:cubicBezTo>
                    <a:pt x="9483" y="4008"/>
                    <a:pt x="10878" y="4734"/>
                    <a:pt x="12209" y="5551"/>
                  </a:cubicBezTo>
                  <a:lnTo>
                    <a:pt x="12209" y="5546"/>
                  </a:lnTo>
                  <a:cubicBezTo>
                    <a:pt x="11449" y="14524"/>
                    <a:pt x="11449" y="14524"/>
                    <a:pt x="2345" y="8837"/>
                  </a:cubicBezTo>
                  <a:lnTo>
                    <a:pt x="2345" y="8837"/>
                  </a:lnTo>
                  <a:close/>
                </a:path>
              </a:pathLst>
            </a:custGeom>
            <a:grpFill/>
            <a:ln w="5715" cap="flat">
              <a:noFill/>
              <a:prstDash val="solid"/>
              <a:miter/>
            </a:ln>
          </p:spPr>
          <p:txBody>
            <a:bodyPr rtlCol="0" anchor="ctr"/>
            <a:lstStyle/>
            <a:p>
              <a:endParaRPr lang="zh-CN" altLang="en-US"/>
            </a:p>
          </p:txBody>
        </p:sp>
        <p:sp>
          <p:nvSpPr>
            <p:cNvPr id="3802" name="任意多边形: 形状 3801">
              <a:extLst>
                <a:ext uri="{FF2B5EF4-FFF2-40B4-BE49-F238E27FC236}">
                  <a16:creationId xmlns:a16="http://schemas.microsoft.com/office/drawing/2014/main" id="{E1981639-646F-B23B-5FA7-C73A8EC1C377}"/>
                </a:ext>
              </a:extLst>
            </p:cNvPr>
            <p:cNvSpPr/>
            <p:nvPr/>
          </p:nvSpPr>
          <p:spPr>
            <a:xfrm>
              <a:off x="8435816" y="1297447"/>
              <a:ext cx="4276" cy="3286"/>
            </a:xfrm>
            <a:custGeom>
              <a:avLst/>
              <a:gdLst>
                <a:gd name="connsiteX0" fmla="*/ 19 w 4276"/>
                <a:gd name="connsiteY0" fmla="*/ 3286 h 3286"/>
                <a:gd name="connsiteX1" fmla="*/ 2 w 4276"/>
                <a:gd name="connsiteY1" fmla="*/ 0 h 3286"/>
                <a:gd name="connsiteX2" fmla="*/ 4277 w 4276"/>
                <a:gd name="connsiteY2" fmla="*/ 1640 h 3286"/>
                <a:gd name="connsiteX3" fmla="*/ 19 w 4276"/>
                <a:gd name="connsiteY3" fmla="*/ 3286 h 3286"/>
              </a:gdLst>
              <a:ahLst/>
              <a:cxnLst>
                <a:cxn ang="0">
                  <a:pos x="connsiteX0" y="connsiteY0"/>
                </a:cxn>
                <a:cxn ang="0">
                  <a:pos x="connsiteX1" y="connsiteY1"/>
                </a:cxn>
                <a:cxn ang="0">
                  <a:pos x="connsiteX2" y="connsiteY2"/>
                </a:cxn>
                <a:cxn ang="0">
                  <a:pos x="connsiteX3" y="connsiteY3"/>
                </a:cxn>
              </a:cxnLst>
              <a:rect l="l" t="t" r="r" b="b"/>
              <a:pathLst>
                <a:path w="4276" h="3286">
                  <a:moveTo>
                    <a:pt x="19" y="3286"/>
                  </a:moveTo>
                  <a:cubicBezTo>
                    <a:pt x="2" y="2189"/>
                    <a:pt x="-3" y="1097"/>
                    <a:pt x="2" y="0"/>
                  </a:cubicBezTo>
                  <a:cubicBezTo>
                    <a:pt x="1425" y="549"/>
                    <a:pt x="2848" y="1092"/>
                    <a:pt x="4277" y="1640"/>
                  </a:cubicBezTo>
                  <a:cubicBezTo>
                    <a:pt x="3305" y="3360"/>
                    <a:pt x="1597" y="3149"/>
                    <a:pt x="19" y="3286"/>
                  </a:cubicBezTo>
                  <a:close/>
                </a:path>
              </a:pathLst>
            </a:custGeom>
            <a:grpFill/>
            <a:ln w="5715" cap="flat">
              <a:noFill/>
              <a:prstDash val="solid"/>
              <a:miter/>
            </a:ln>
          </p:spPr>
          <p:txBody>
            <a:bodyPr rtlCol="0" anchor="ctr"/>
            <a:lstStyle/>
            <a:p>
              <a:endParaRPr lang="zh-CN" altLang="en-US"/>
            </a:p>
          </p:txBody>
        </p:sp>
        <p:sp>
          <p:nvSpPr>
            <p:cNvPr id="3803" name="任意多边形: 形状 3802">
              <a:extLst>
                <a:ext uri="{FF2B5EF4-FFF2-40B4-BE49-F238E27FC236}">
                  <a16:creationId xmlns:a16="http://schemas.microsoft.com/office/drawing/2014/main" id="{5E5EDC68-9C66-6E03-058D-884A55D39D20}"/>
                </a:ext>
              </a:extLst>
            </p:cNvPr>
            <p:cNvSpPr/>
            <p:nvPr/>
          </p:nvSpPr>
          <p:spPr>
            <a:xfrm>
              <a:off x="8447579" y="1294167"/>
              <a:ext cx="1395" cy="1292"/>
            </a:xfrm>
            <a:custGeom>
              <a:avLst/>
              <a:gdLst>
                <a:gd name="connsiteX0" fmla="*/ 1395 w 1395"/>
                <a:gd name="connsiteY0" fmla="*/ 0 h 1292"/>
                <a:gd name="connsiteX1" fmla="*/ 664 w 1395"/>
                <a:gd name="connsiteY1" fmla="*/ 1292 h 1292"/>
                <a:gd name="connsiteX2" fmla="*/ 1395 w 1395"/>
                <a:gd name="connsiteY2" fmla="*/ 6 h 1292"/>
                <a:gd name="connsiteX3" fmla="*/ 1395 w 1395"/>
                <a:gd name="connsiteY3" fmla="*/ 0 h 1292"/>
              </a:gdLst>
              <a:ahLst/>
              <a:cxnLst>
                <a:cxn ang="0">
                  <a:pos x="connsiteX0" y="connsiteY0"/>
                </a:cxn>
                <a:cxn ang="0">
                  <a:pos x="connsiteX1" y="connsiteY1"/>
                </a:cxn>
                <a:cxn ang="0">
                  <a:pos x="connsiteX2" y="connsiteY2"/>
                </a:cxn>
                <a:cxn ang="0">
                  <a:pos x="connsiteX3" y="connsiteY3"/>
                </a:cxn>
              </a:cxnLst>
              <a:rect l="l" t="t" r="r" b="b"/>
              <a:pathLst>
                <a:path w="1395" h="1292">
                  <a:moveTo>
                    <a:pt x="1395" y="0"/>
                  </a:moveTo>
                  <a:cubicBezTo>
                    <a:pt x="1144" y="451"/>
                    <a:pt x="812" y="1326"/>
                    <a:pt x="664" y="1292"/>
                  </a:cubicBezTo>
                  <a:cubicBezTo>
                    <a:pt x="-428" y="1063"/>
                    <a:pt x="-165" y="554"/>
                    <a:pt x="1395" y="6"/>
                  </a:cubicBezTo>
                  <a:lnTo>
                    <a:pt x="1395" y="0"/>
                  </a:lnTo>
                  <a:close/>
                </a:path>
              </a:pathLst>
            </a:custGeom>
            <a:grpFill/>
            <a:ln w="5715" cap="flat">
              <a:noFill/>
              <a:prstDash val="solid"/>
              <a:miter/>
            </a:ln>
          </p:spPr>
          <p:txBody>
            <a:bodyPr rtlCol="0" anchor="ctr"/>
            <a:lstStyle/>
            <a:p>
              <a:endParaRPr lang="zh-CN" altLang="en-US"/>
            </a:p>
          </p:txBody>
        </p:sp>
        <p:sp>
          <p:nvSpPr>
            <p:cNvPr id="3804" name="任意多边形: 形状 3803">
              <a:extLst>
                <a:ext uri="{FF2B5EF4-FFF2-40B4-BE49-F238E27FC236}">
                  <a16:creationId xmlns:a16="http://schemas.microsoft.com/office/drawing/2014/main" id="{7F3441F6-FAA8-F25B-14BA-595721929993}"/>
                </a:ext>
              </a:extLst>
            </p:cNvPr>
            <p:cNvSpPr/>
            <p:nvPr/>
          </p:nvSpPr>
          <p:spPr>
            <a:xfrm>
              <a:off x="8418015" y="1282943"/>
              <a:ext cx="1360" cy="1360"/>
            </a:xfrm>
            <a:custGeom>
              <a:avLst/>
              <a:gdLst>
                <a:gd name="connsiteX0" fmla="*/ 1360 w 1360"/>
                <a:gd name="connsiteY0" fmla="*/ 1360 h 1360"/>
                <a:gd name="connsiteX1" fmla="*/ 0 w 1360"/>
                <a:gd name="connsiteY1" fmla="*/ 606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1" y="0"/>
                  </a:lnTo>
                  <a:close/>
                </a:path>
              </a:pathLst>
            </a:custGeom>
            <a:grpFill/>
            <a:ln w="5715" cap="flat">
              <a:noFill/>
              <a:prstDash val="solid"/>
              <a:miter/>
            </a:ln>
          </p:spPr>
          <p:txBody>
            <a:bodyPr rtlCol="0" anchor="ctr"/>
            <a:lstStyle/>
            <a:p>
              <a:endParaRPr lang="zh-CN" altLang="en-US"/>
            </a:p>
          </p:txBody>
        </p:sp>
        <p:sp>
          <p:nvSpPr>
            <p:cNvPr id="3805" name="任意多边形: 形状 3804">
              <a:extLst>
                <a:ext uri="{FF2B5EF4-FFF2-40B4-BE49-F238E27FC236}">
                  <a16:creationId xmlns:a16="http://schemas.microsoft.com/office/drawing/2014/main" id="{E99619AE-B0E6-BF91-A514-301A7DD143D7}"/>
                </a:ext>
              </a:extLst>
            </p:cNvPr>
            <p:cNvSpPr/>
            <p:nvPr/>
          </p:nvSpPr>
          <p:spPr>
            <a:xfrm>
              <a:off x="8394995" y="1246761"/>
              <a:ext cx="1360" cy="1354"/>
            </a:xfrm>
            <a:custGeom>
              <a:avLst/>
              <a:gdLst>
                <a:gd name="connsiteX0" fmla="*/ 1360 w 1360"/>
                <a:gd name="connsiteY0" fmla="*/ 1354 h 1354"/>
                <a:gd name="connsiteX1" fmla="*/ 0 w 1360"/>
                <a:gd name="connsiteY1" fmla="*/ 611 h 1354"/>
                <a:gd name="connsiteX2" fmla="*/ 606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3806" name="任意多边形: 形状 3805">
              <a:extLst>
                <a:ext uri="{FF2B5EF4-FFF2-40B4-BE49-F238E27FC236}">
                  <a16:creationId xmlns:a16="http://schemas.microsoft.com/office/drawing/2014/main" id="{9DACFEDF-1809-17DB-32D9-C69DE1161284}"/>
                </a:ext>
              </a:extLst>
            </p:cNvPr>
            <p:cNvSpPr/>
            <p:nvPr/>
          </p:nvSpPr>
          <p:spPr>
            <a:xfrm>
              <a:off x="8562030" y="1380194"/>
              <a:ext cx="7511" cy="7332"/>
            </a:xfrm>
            <a:custGeom>
              <a:avLst/>
              <a:gdLst>
                <a:gd name="connsiteX0" fmla="*/ 3227 w 7511"/>
                <a:gd name="connsiteY0" fmla="*/ 7333 h 7332"/>
                <a:gd name="connsiteX1" fmla="*/ 27 w 7511"/>
                <a:gd name="connsiteY1" fmla="*/ 2726 h 7332"/>
                <a:gd name="connsiteX2" fmla="*/ 3307 w 7511"/>
                <a:gd name="connsiteY2" fmla="*/ 0 h 7332"/>
                <a:gd name="connsiteX3" fmla="*/ 7502 w 7511"/>
                <a:gd name="connsiteY3" fmla="*/ 3475 h 7332"/>
                <a:gd name="connsiteX4" fmla="*/ 3227 w 7511"/>
                <a:gd name="connsiteY4" fmla="*/ 7333 h 7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1" h="7332">
                  <a:moveTo>
                    <a:pt x="3227" y="7333"/>
                  </a:moveTo>
                  <a:cubicBezTo>
                    <a:pt x="987" y="6698"/>
                    <a:pt x="-196" y="5070"/>
                    <a:pt x="27" y="2726"/>
                  </a:cubicBezTo>
                  <a:cubicBezTo>
                    <a:pt x="193" y="961"/>
                    <a:pt x="1536" y="12"/>
                    <a:pt x="3307" y="0"/>
                  </a:cubicBezTo>
                  <a:cubicBezTo>
                    <a:pt x="5645" y="-22"/>
                    <a:pt x="7673" y="926"/>
                    <a:pt x="7502" y="3475"/>
                  </a:cubicBezTo>
                  <a:cubicBezTo>
                    <a:pt x="7359" y="5635"/>
                    <a:pt x="5788" y="7190"/>
                    <a:pt x="3227" y="7333"/>
                  </a:cubicBezTo>
                  <a:close/>
                </a:path>
              </a:pathLst>
            </a:custGeom>
            <a:grpFill/>
            <a:ln w="5715" cap="flat">
              <a:noFill/>
              <a:prstDash val="solid"/>
              <a:miter/>
            </a:ln>
          </p:spPr>
          <p:txBody>
            <a:bodyPr rtlCol="0" anchor="ctr"/>
            <a:lstStyle/>
            <a:p>
              <a:endParaRPr lang="zh-CN" altLang="en-US"/>
            </a:p>
          </p:txBody>
        </p:sp>
        <p:sp>
          <p:nvSpPr>
            <p:cNvPr id="3807" name="任意多边形: 形状 3806">
              <a:extLst>
                <a:ext uri="{FF2B5EF4-FFF2-40B4-BE49-F238E27FC236}">
                  <a16:creationId xmlns:a16="http://schemas.microsoft.com/office/drawing/2014/main" id="{7DDE9DDE-0848-B28D-09F9-74E464BF31C2}"/>
                </a:ext>
              </a:extLst>
            </p:cNvPr>
            <p:cNvSpPr/>
            <p:nvPr/>
          </p:nvSpPr>
          <p:spPr>
            <a:xfrm>
              <a:off x="8582535" y="1426715"/>
              <a:ext cx="3561" cy="3402"/>
            </a:xfrm>
            <a:custGeom>
              <a:avLst/>
              <a:gdLst>
                <a:gd name="connsiteX0" fmla="*/ 3547 w 3561"/>
                <a:gd name="connsiteY0" fmla="*/ 1572 h 3402"/>
                <a:gd name="connsiteX1" fmla="*/ 1850 w 3561"/>
                <a:gd name="connsiteY1" fmla="*/ 3361 h 3402"/>
                <a:gd name="connsiteX2" fmla="*/ 570 w 3561"/>
                <a:gd name="connsiteY2" fmla="*/ 2475 h 3402"/>
                <a:gd name="connsiteX3" fmla="*/ 1136 w 3561"/>
                <a:gd name="connsiteY3" fmla="*/ 6 h 3402"/>
                <a:gd name="connsiteX4" fmla="*/ 3547 w 3561"/>
                <a:gd name="connsiteY4" fmla="*/ 1572 h 3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1" h="3402">
                  <a:moveTo>
                    <a:pt x="3547" y="1572"/>
                  </a:moveTo>
                  <a:cubicBezTo>
                    <a:pt x="3662" y="2909"/>
                    <a:pt x="3085" y="3584"/>
                    <a:pt x="1850" y="3361"/>
                  </a:cubicBezTo>
                  <a:cubicBezTo>
                    <a:pt x="1382" y="3275"/>
                    <a:pt x="890" y="2869"/>
                    <a:pt x="570" y="2475"/>
                  </a:cubicBezTo>
                  <a:cubicBezTo>
                    <a:pt x="-344" y="1378"/>
                    <a:pt x="-161" y="183"/>
                    <a:pt x="1136" y="6"/>
                  </a:cubicBezTo>
                  <a:cubicBezTo>
                    <a:pt x="1850" y="-91"/>
                    <a:pt x="2736" y="1012"/>
                    <a:pt x="3547" y="1572"/>
                  </a:cubicBezTo>
                  <a:close/>
                </a:path>
              </a:pathLst>
            </a:custGeom>
            <a:grpFill/>
            <a:ln w="5715" cap="flat">
              <a:noFill/>
              <a:prstDash val="solid"/>
              <a:miter/>
            </a:ln>
          </p:spPr>
          <p:txBody>
            <a:bodyPr rtlCol="0" anchor="ctr"/>
            <a:lstStyle/>
            <a:p>
              <a:endParaRPr lang="zh-CN" altLang="en-US"/>
            </a:p>
          </p:txBody>
        </p:sp>
        <p:sp>
          <p:nvSpPr>
            <p:cNvPr id="3808" name="任意多边形: 形状 3807">
              <a:extLst>
                <a:ext uri="{FF2B5EF4-FFF2-40B4-BE49-F238E27FC236}">
                  <a16:creationId xmlns:a16="http://schemas.microsoft.com/office/drawing/2014/main" id="{EB2FB686-0BD4-DD84-B82E-4A4A63564F6E}"/>
                </a:ext>
              </a:extLst>
            </p:cNvPr>
            <p:cNvSpPr/>
            <p:nvPr/>
          </p:nvSpPr>
          <p:spPr>
            <a:xfrm>
              <a:off x="8554204" y="1399432"/>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809" name="任意多边形: 形状 3808">
              <a:extLst>
                <a:ext uri="{FF2B5EF4-FFF2-40B4-BE49-F238E27FC236}">
                  <a16:creationId xmlns:a16="http://schemas.microsoft.com/office/drawing/2014/main" id="{BAAB32C8-6236-CA1A-B724-62C59042B874}"/>
                </a:ext>
              </a:extLst>
            </p:cNvPr>
            <p:cNvSpPr/>
            <p:nvPr/>
          </p:nvSpPr>
          <p:spPr>
            <a:xfrm>
              <a:off x="8554204" y="1407941"/>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3810" name="任意多边形: 形状 3809">
              <a:extLst>
                <a:ext uri="{FF2B5EF4-FFF2-40B4-BE49-F238E27FC236}">
                  <a16:creationId xmlns:a16="http://schemas.microsoft.com/office/drawing/2014/main" id="{1B4290B9-5346-37FB-01FA-4187F09D23A9}"/>
                </a:ext>
              </a:extLst>
            </p:cNvPr>
            <p:cNvSpPr/>
            <p:nvPr/>
          </p:nvSpPr>
          <p:spPr>
            <a:xfrm>
              <a:off x="8602176" y="1430967"/>
              <a:ext cx="1360" cy="1354"/>
            </a:xfrm>
            <a:custGeom>
              <a:avLst/>
              <a:gdLst>
                <a:gd name="connsiteX0" fmla="*/ 1360 w 1360"/>
                <a:gd name="connsiteY0" fmla="*/ 1354 h 1354"/>
                <a:gd name="connsiteX1" fmla="*/ 0 w 1360"/>
                <a:gd name="connsiteY1" fmla="*/ 611 h 1354"/>
                <a:gd name="connsiteX2" fmla="*/ 606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3811" name="任意多边形: 形状 3810">
              <a:extLst>
                <a:ext uri="{FF2B5EF4-FFF2-40B4-BE49-F238E27FC236}">
                  <a16:creationId xmlns:a16="http://schemas.microsoft.com/office/drawing/2014/main" id="{9045E19D-35D6-7E3D-5927-A4C6638B5A71}"/>
                </a:ext>
              </a:extLst>
            </p:cNvPr>
            <p:cNvSpPr/>
            <p:nvPr/>
          </p:nvSpPr>
          <p:spPr>
            <a:xfrm>
              <a:off x="8316133" y="1141460"/>
              <a:ext cx="1292" cy="1390"/>
            </a:xfrm>
            <a:custGeom>
              <a:avLst/>
              <a:gdLst>
                <a:gd name="connsiteX0" fmla="*/ 1292 w 1292"/>
                <a:gd name="connsiteY0" fmla="*/ 1391 h 1390"/>
                <a:gd name="connsiteX1" fmla="*/ 1 w 1292"/>
                <a:gd name="connsiteY1" fmla="*/ 659 h 1390"/>
                <a:gd name="connsiteX2" fmla="*/ 1292 w 1292"/>
                <a:gd name="connsiteY2" fmla="*/ 1391 h 1390"/>
                <a:gd name="connsiteX3" fmla="*/ 1292 w 1292"/>
                <a:gd name="connsiteY3" fmla="*/ 1391 h 1390"/>
              </a:gdLst>
              <a:ahLst/>
              <a:cxnLst>
                <a:cxn ang="0">
                  <a:pos x="connsiteX0" y="connsiteY0"/>
                </a:cxn>
                <a:cxn ang="0">
                  <a:pos x="connsiteX1" y="connsiteY1"/>
                </a:cxn>
                <a:cxn ang="0">
                  <a:pos x="connsiteX2" y="connsiteY2"/>
                </a:cxn>
                <a:cxn ang="0">
                  <a:pos x="connsiteX3" y="connsiteY3"/>
                </a:cxn>
              </a:cxnLst>
              <a:rect l="l" t="t" r="r" b="b"/>
              <a:pathLst>
                <a:path w="1292" h="1390">
                  <a:moveTo>
                    <a:pt x="1292" y="1391"/>
                  </a:moveTo>
                  <a:cubicBezTo>
                    <a:pt x="841" y="1139"/>
                    <a:pt x="-28" y="797"/>
                    <a:pt x="1" y="659"/>
                  </a:cubicBezTo>
                  <a:cubicBezTo>
                    <a:pt x="247" y="-426"/>
                    <a:pt x="750" y="-164"/>
                    <a:pt x="1292" y="1391"/>
                  </a:cubicBezTo>
                  <a:lnTo>
                    <a:pt x="1292" y="1391"/>
                  </a:lnTo>
                  <a:close/>
                </a:path>
              </a:pathLst>
            </a:custGeom>
            <a:grpFill/>
            <a:ln w="5715" cap="flat">
              <a:noFill/>
              <a:prstDash val="solid"/>
              <a:miter/>
            </a:ln>
          </p:spPr>
          <p:txBody>
            <a:bodyPr rtlCol="0" anchor="ctr"/>
            <a:lstStyle/>
            <a:p>
              <a:endParaRPr lang="zh-CN" altLang="en-US"/>
            </a:p>
          </p:txBody>
        </p:sp>
        <p:sp>
          <p:nvSpPr>
            <p:cNvPr id="3812" name="任意多边形: 形状 3811">
              <a:extLst>
                <a:ext uri="{FF2B5EF4-FFF2-40B4-BE49-F238E27FC236}">
                  <a16:creationId xmlns:a16="http://schemas.microsoft.com/office/drawing/2014/main" id="{60DD5D88-B1CD-D1E5-42D4-B6B44E218EAA}"/>
                </a:ext>
              </a:extLst>
            </p:cNvPr>
            <p:cNvSpPr/>
            <p:nvPr/>
          </p:nvSpPr>
          <p:spPr>
            <a:xfrm>
              <a:off x="8317426" y="1142857"/>
              <a:ext cx="1292" cy="1388"/>
            </a:xfrm>
            <a:custGeom>
              <a:avLst/>
              <a:gdLst>
                <a:gd name="connsiteX0" fmla="*/ 0 w 1292"/>
                <a:gd name="connsiteY0" fmla="*/ 0 h 1388"/>
                <a:gd name="connsiteX1" fmla="*/ 1292 w 1292"/>
                <a:gd name="connsiteY1" fmla="*/ 731 h 1388"/>
                <a:gd name="connsiteX2" fmla="*/ 0 w 1292"/>
                <a:gd name="connsiteY2" fmla="*/ 0 h 1388"/>
                <a:gd name="connsiteX3" fmla="*/ 0 w 1292"/>
                <a:gd name="connsiteY3" fmla="*/ 0 h 1388"/>
              </a:gdLst>
              <a:ahLst/>
              <a:cxnLst>
                <a:cxn ang="0">
                  <a:pos x="connsiteX0" y="connsiteY0"/>
                </a:cxn>
                <a:cxn ang="0">
                  <a:pos x="connsiteX1" y="connsiteY1"/>
                </a:cxn>
                <a:cxn ang="0">
                  <a:pos x="connsiteX2" y="connsiteY2"/>
                </a:cxn>
                <a:cxn ang="0">
                  <a:pos x="connsiteX3" y="connsiteY3"/>
                </a:cxn>
              </a:cxnLst>
              <a:rect l="l" t="t" r="r" b="b"/>
              <a:pathLst>
                <a:path w="1292" h="1388">
                  <a:moveTo>
                    <a:pt x="0" y="0"/>
                  </a:moveTo>
                  <a:cubicBezTo>
                    <a:pt x="452" y="251"/>
                    <a:pt x="1320" y="589"/>
                    <a:pt x="1292" y="731"/>
                  </a:cubicBezTo>
                  <a:cubicBezTo>
                    <a:pt x="1057" y="1812"/>
                    <a:pt x="549" y="1554"/>
                    <a:pt x="0" y="0"/>
                  </a:cubicBezTo>
                  <a:lnTo>
                    <a:pt x="0" y="0"/>
                  </a:lnTo>
                  <a:close/>
                </a:path>
              </a:pathLst>
            </a:custGeom>
            <a:grpFill/>
            <a:ln w="5715" cap="flat">
              <a:noFill/>
              <a:prstDash val="solid"/>
              <a:miter/>
            </a:ln>
          </p:spPr>
          <p:txBody>
            <a:bodyPr rtlCol="0" anchor="ctr"/>
            <a:lstStyle/>
            <a:p>
              <a:endParaRPr lang="zh-CN" altLang="en-US"/>
            </a:p>
          </p:txBody>
        </p:sp>
        <p:sp>
          <p:nvSpPr>
            <p:cNvPr id="3813" name="任意多边形: 形状 3812">
              <a:extLst>
                <a:ext uri="{FF2B5EF4-FFF2-40B4-BE49-F238E27FC236}">
                  <a16:creationId xmlns:a16="http://schemas.microsoft.com/office/drawing/2014/main" id="{EA729DB4-2915-BF20-0C63-85B8E2DE185E}"/>
                </a:ext>
              </a:extLst>
            </p:cNvPr>
            <p:cNvSpPr/>
            <p:nvPr/>
          </p:nvSpPr>
          <p:spPr>
            <a:xfrm>
              <a:off x="8727585" y="1301613"/>
              <a:ext cx="1811" cy="1573"/>
            </a:xfrm>
            <a:custGeom>
              <a:avLst/>
              <a:gdLst>
                <a:gd name="connsiteX0" fmla="*/ 0 w 1811"/>
                <a:gd name="connsiteY0" fmla="*/ 1149 h 1573"/>
                <a:gd name="connsiteX1" fmla="*/ 429 w 1811"/>
                <a:gd name="connsiteY1" fmla="*/ 1 h 1573"/>
                <a:gd name="connsiteX2" fmla="*/ 1812 w 1811"/>
                <a:gd name="connsiteY2" fmla="*/ 424 h 1573"/>
                <a:gd name="connsiteX3" fmla="*/ 1383 w 1811"/>
                <a:gd name="connsiteY3" fmla="*/ 1572 h 1573"/>
                <a:gd name="connsiteX4" fmla="*/ 0 w 1811"/>
                <a:gd name="connsiteY4" fmla="*/ 1149 h 1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73">
                  <a:moveTo>
                    <a:pt x="0" y="1149"/>
                  </a:moveTo>
                  <a:cubicBezTo>
                    <a:pt x="143" y="744"/>
                    <a:pt x="274" y="7"/>
                    <a:pt x="429" y="1"/>
                  </a:cubicBezTo>
                  <a:cubicBezTo>
                    <a:pt x="886" y="-16"/>
                    <a:pt x="1349" y="264"/>
                    <a:pt x="1812" y="424"/>
                  </a:cubicBezTo>
                  <a:cubicBezTo>
                    <a:pt x="1669" y="829"/>
                    <a:pt x="1538" y="1567"/>
                    <a:pt x="1383" y="1572"/>
                  </a:cubicBezTo>
                  <a:cubicBezTo>
                    <a:pt x="926" y="1590"/>
                    <a:pt x="458" y="1310"/>
                    <a:pt x="0" y="1149"/>
                  </a:cubicBezTo>
                  <a:close/>
                </a:path>
              </a:pathLst>
            </a:custGeom>
            <a:grpFill/>
            <a:ln w="5715" cap="flat">
              <a:noFill/>
              <a:prstDash val="solid"/>
              <a:miter/>
            </a:ln>
          </p:spPr>
          <p:txBody>
            <a:bodyPr rtlCol="0" anchor="ctr"/>
            <a:lstStyle/>
            <a:p>
              <a:endParaRPr lang="zh-CN" altLang="en-US"/>
            </a:p>
          </p:txBody>
        </p:sp>
        <p:sp>
          <p:nvSpPr>
            <p:cNvPr id="3814" name="任意多边形: 形状 3813">
              <a:extLst>
                <a:ext uri="{FF2B5EF4-FFF2-40B4-BE49-F238E27FC236}">
                  <a16:creationId xmlns:a16="http://schemas.microsoft.com/office/drawing/2014/main" id="{B8E13020-1230-308D-9369-33A9D66BFC01}"/>
                </a:ext>
              </a:extLst>
            </p:cNvPr>
            <p:cNvSpPr/>
            <p:nvPr/>
          </p:nvSpPr>
          <p:spPr>
            <a:xfrm>
              <a:off x="8524606" y="1156007"/>
              <a:ext cx="1292" cy="1399"/>
            </a:xfrm>
            <a:custGeom>
              <a:avLst/>
              <a:gdLst>
                <a:gd name="connsiteX0" fmla="*/ 0 w 1292"/>
                <a:gd name="connsiteY0" fmla="*/ 11 h 1399"/>
                <a:gd name="connsiteX1" fmla="*/ 1291 w 1292"/>
                <a:gd name="connsiteY1" fmla="*/ 743 h 1399"/>
                <a:gd name="connsiteX2" fmla="*/ 0 w 1292"/>
                <a:gd name="connsiteY2" fmla="*/ 0 h 1399"/>
                <a:gd name="connsiteX3" fmla="*/ 0 w 1292"/>
                <a:gd name="connsiteY3" fmla="*/ 11 h 1399"/>
              </a:gdLst>
              <a:ahLst/>
              <a:cxnLst>
                <a:cxn ang="0">
                  <a:pos x="connsiteX0" y="connsiteY0"/>
                </a:cxn>
                <a:cxn ang="0">
                  <a:pos x="connsiteX1" y="connsiteY1"/>
                </a:cxn>
                <a:cxn ang="0">
                  <a:pos x="connsiteX2" y="connsiteY2"/>
                </a:cxn>
                <a:cxn ang="0">
                  <a:pos x="connsiteX3" y="connsiteY3"/>
                </a:cxn>
              </a:cxnLst>
              <a:rect l="l" t="t" r="r" b="b"/>
              <a:pathLst>
                <a:path w="1292" h="1399">
                  <a:moveTo>
                    <a:pt x="0" y="11"/>
                  </a:moveTo>
                  <a:cubicBezTo>
                    <a:pt x="451" y="263"/>
                    <a:pt x="1326" y="606"/>
                    <a:pt x="1291" y="743"/>
                  </a:cubicBezTo>
                  <a:cubicBezTo>
                    <a:pt x="1046" y="1829"/>
                    <a:pt x="543" y="1560"/>
                    <a:pt x="0" y="0"/>
                  </a:cubicBezTo>
                  <a:lnTo>
                    <a:pt x="0" y="11"/>
                  </a:lnTo>
                  <a:close/>
                </a:path>
              </a:pathLst>
            </a:custGeom>
            <a:grpFill/>
            <a:ln w="5715" cap="flat">
              <a:noFill/>
              <a:prstDash val="solid"/>
              <a:miter/>
            </a:ln>
          </p:spPr>
          <p:txBody>
            <a:bodyPr rtlCol="0" anchor="ctr"/>
            <a:lstStyle/>
            <a:p>
              <a:endParaRPr lang="zh-CN" altLang="en-US"/>
            </a:p>
          </p:txBody>
        </p:sp>
        <p:sp>
          <p:nvSpPr>
            <p:cNvPr id="3815" name="任意多边形: 形状 3814">
              <a:extLst>
                <a:ext uri="{FF2B5EF4-FFF2-40B4-BE49-F238E27FC236}">
                  <a16:creationId xmlns:a16="http://schemas.microsoft.com/office/drawing/2014/main" id="{F69EC354-8762-EC72-B66D-F4120CDC911C}"/>
                </a:ext>
              </a:extLst>
            </p:cNvPr>
            <p:cNvSpPr/>
            <p:nvPr/>
          </p:nvSpPr>
          <p:spPr>
            <a:xfrm>
              <a:off x="8541048" y="1204058"/>
              <a:ext cx="1395" cy="1297"/>
            </a:xfrm>
            <a:custGeom>
              <a:avLst/>
              <a:gdLst>
                <a:gd name="connsiteX0" fmla="*/ 0 w 1395"/>
                <a:gd name="connsiteY0" fmla="*/ 1298 h 1297"/>
                <a:gd name="connsiteX1" fmla="*/ 732 w 1395"/>
                <a:gd name="connsiteY1" fmla="*/ 1 h 1297"/>
                <a:gd name="connsiteX2" fmla="*/ 0 w 1395"/>
                <a:gd name="connsiteY2" fmla="*/ 1287 h 1297"/>
                <a:gd name="connsiteX3" fmla="*/ 0 w 1395"/>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5" h="1297">
                  <a:moveTo>
                    <a:pt x="0" y="1298"/>
                  </a:moveTo>
                  <a:cubicBezTo>
                    <a:pt x="252" y="846"/>
                    <a:pt x="589" y="-28"/>
                    <a:pt x="732" y="1"/>
                  </a:cubicBezTo>
                  <a:cubicBezTo>
                    <a:pt x="1824" y="235"/>
                    <a:pt x="1561" y="738"/>
                    <a:pt x="0" y="1287"/>
                  </a:cubicBezTo>
                  <a:lnTo>
                    <a:pt x="0" y="1298"/>
                  </a:lnTo>
                  <a:close/>
                </a:path>
              </a:pathLst>
            </a:custGeom>
            <a:grpFill/>
            <a:ln w="5715" cap="flat">
              <a:noFill/>
              <a:prstDash val="solid"/>
              <a:miter/>
            </a:ln>
          </p:spPr>
          <p:txBody>
            <a:bodyPr rtlCol="0" anchor="ctr"/>
            <a:lstStyle/>
            <a:p>
              <a:endParaRPr lang="zh-CN" altLang="en-US"/>
            </a:p>
          </p:txBody>
        </p:sp>
        <p:sp>
          <p:nvSpPr>
            <p:cNvPr id="3816" name="任意多边形: 形状 3815">
              <a:extLst>
                <a:ext uri="{FF2B5EF4-FFF2-40B4-BE49-F238E27FC236}">
                  <a16:creationId xmlns:a16="http://schemas.microsoft.com/office/drawing/2014/main" id="{1BA9F6C8-D66C-E1CA-6C33-0F5D35B9690F}"/>
                </a:ext>
              </a:extLst>
            </p:cNvPr>
            <p:cNvSpPr/>
            <p:nvPr/>
          </p:nvSpPr>
          <p:spPr>
            <a:xfrm>
              <a:off x="8514649" y="1060681"/>
              <a:ext cx="23118" cy="38398"/>
            </a:xfrm>
            <a:custGeom>
              <a:avLst/>
              <a:gdLst>
                <a:gd name="connsiteX0" fmla="*/ 92 w 23118"/>
                <a:gd name="connsiteY0" fmla="*/ 16379 h 38398"/>
                <a:gd name="connsiteX1" fmla="*/ 1761 w 23118"/>
                <a:gd name="connsiteY1" fmla="*/ 0 h 38398"/>
                <a:gd name="connsiteX2" fmla="*/ 17946 w 23118"/>
                <a:gd name="connsiteY2" fmla="*/ 23054 h 38398"/>
                <a:gd name="connsiteX3" fmla="*/ 23118 w 23118"/>
                <a:gd name="connsiteY3" fmla="*/ 36125 h 38398"/>
                <a:gd name="connsiteX4" fmla="*/ 15380 w 23118"/>
                <a:gd name="connsiteY4" fmla="*/ 33427 h 38398"/>
                <a:gd name="connsiteX5" fmla="*/ 92 w 23118"/>
                <a:gd name="connsiteY5" fmla="*/ 16379 h 38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118" h="38398">
                  <a:moveTo>
                    <a:pt x="92" y="16379"/>
                  </a:moveTo>
                  <a:cubicBezTo>
                    <a:pt x="6939" y="11344"/>
                    <a:pt x="-4039" y="5218"/>
                    <a:pt x="1761" y="0"/>
                  </a:cubicBezTo>
                  <a:cubicBezTo>
                    <a:pt x="12420" y="3560"/>
                    <a:pt x="19255" y="10927"/>
                    <a:pt x="17946" y="23054"/>
                  </a:cubicBezTo>
                  <a:cubicBezTo>
                    <a:pt x="17301" y="29015"/>
                    <a:pt x="21489" y="31775"/>
                    <a:pt x="23118" y="36125"/>
                  </a:cubicBezTo>
                  <a:cubicBezTo>
                    <a:pt x="18489" y="41177"/>
                    <a:pt x="16683" y="36696"/>
                    <a:pt x="15380" y="33427"/>
                  </a:cubicBezTo>
                  <a:cubicBezTo>
                    <a:pt x="12329" y="25786"/>
                    <a:pt x="7534" y="19957"/>
                    <a:pt x="92" y="16379"/>
                  </a:cubicBezTo>
                  <a:close/>
                </a:path>
              </a:pathLst>
            </a:custGeom>
            <a:grpFill/>
            <a:ln w="5715" cap="flat">
              <a:noFill/>
              <a:prstDash val="solid"/>
              <a:miter/>
            </a:ln>
          </p:spPr>
          <p:txBody>
            <a:bodyPr rtlCol="0" anchor="ctr"/>
            <a:lstStyle/>
            <a:p>
              <a:endParaRPr lang="zh-CN" altLang="en-US"/>
            </a:p>
          </p:txBody>
        </p:sp>
        <p:sp>
          <p:nvSpPr>
            <p:cNvPr id="3817" name="任意多边形: 形状 3816">
              <a:extLst>
                <a:ext uri="{FF2B5EF4-FFF2-40B4-BE49-F238E27FC236}">
                  <a16:creationId xmlns:a16="http://schemas.microsoft.com/office/drawing/2014/main" id="{1FCC51CD-6550-8759-356E-B8B397C5787D}"/>
                </a:ext>
              </a:extLst>
            </p:cNvPr>
            <p:cNvSpPr/>
            <p:nvPr/>
          </p:nvSpPr>
          <p:spPr>
            <a:xfrm>
              <a:off x="8511456" y="1073774"/>
              <a:ext cx="3292" cy="3297"/>
            </a:xfrm>
            <a:custGeom>
              <a:avLst/>
              <a:gdLst>
                <a:gd name="connsiteX0" fmla="*/ 0 w 3292"/>
                <a:gd name="connsiteY0" fmla="*/ 0 h 3297"/>
                <a:gd name="connsiteX1" fmla="*/ 3292 w 3292"/>
                <a:gd name="connsiteY1" fmla="*/ 3298 h 3297"/>
                <a:gd name="connsiteX2" fmla="*/ 0 w 3292"/>
                <a:gd name="connsiteY2" fmla="*/ 0 h 3297"/>
              </a:gdLst>
              <a:ahLst/>
              <a:cxnLst>
                <a:cxn ang="0">
                  <a:pos x="connsiteX0" y="connsiteY0"/>
                </a:cxn>
                <a:cxn ang="0">
                  <a:pos x="connsiteX1" y="connsiteY1"/>
                </a:cxn>
                <a:cxn ang="0">
                  <a:pos x="connsiteX2" y="connsiteY2"/>
                </a:cxn>
              </a:cxnLst>
              <a:rect l="l" t="t" r="r" b="b"/>
              <a:pathLst>
                <a:path w="3292" h="3297">
                  <a:moveTo>
                    <a:pt x="0" y="0"/>
                  </a:moveTo>
                  <a:cubicBezTo>
                    <a:pt x="1097" y="1097"/>
                    <a:pt x="2195" y="2195"/>
                    <a:pt x="3292" y="3298"/>
                  </a:cubicBezTo>
                  <a:cubicBezTo>
                    <a:pt x="2189" y="2195"/>
                    <a:pt x="1097" y="1097"/>
                    <a:pt x="0" y="0"/>
                  </a:cubicBezTo>
                  <a:close/>
                </a:path>
              </a:pathLst>
            </a:custGeom>
            <a:grpFill/>
            <a:ln w="5715" cap="flat">
              <a:noFill/>
              <a:prstDash val="solid"/>
              <a:miter/>
            </a:ln>
          </p:spPr>
          <p:txBody>
            <a:bodyPr rtlCol="0" anchor="ctr"/>
            <a:lstStyle/>
            <a:p>
              <a:endParaRPr lang="zh-CN" altLang="en-US"/>
            </a:p>
          </p:txBody>
        </p:sp>
        <p:sp>
          <p:nvSpPr>
            <p:cNvPr id="3818" name="任意多边形: 形状 3817">
              <a:extLst>
                <a:ext uri="{FF2B5EF4-FFF2-40B4-BE49-F238E27FC236}">
                  <a16:creationId xmlns:a16="http://schemas.microsoft.com/office/drawing/2014/main" id="{09EA14B7-47FB-E9BE-6581-6273FEAD9891}"/>
                </a:ext>
              </a:extLst>
            </p:cNvPr>
            <p:cNvSpPr/>
            <p:nvPr/>
          </p:nvSpPr>
          <p:spPr>
            <a:xfrm>
              <a:off x="8716088" y="885961"/>
              <a:ext cx="2559" cy="3618"/>
            </a:xfrm>
            <a:custGeom>
              <a:avLst/>
              <a:gdLst>
                <a:gd name="connsiteX0" fmla="*/ 2531 w 2559"/>
                <a:gd name="connsiteY0" fmla="*/ 3619 h 3618"/>
                <a:gd name="connsiteX1" fmla="*/ 182 w 2559"/>
                <a:gd name="connsiteY1" fmla="*/ 378 h 3618"/>
                <a:gd name="connsiteX2" fmla="*/ 2559 w 2559"/>
                <a:gd name="connsiteY2" fmla="*/ 3601 h 3618"/>
                <a:gd name="connsiteX3" fmla="*/ 2531 w 2559"/>
                <a:gd name="connsiteY3" fmla="*/ 3619 h 3618"/>
              </a:gdLst>
              <a:ahLst/>
              <a:cxnLst>
                <a:cxn ang="0">
                  <a:pos x="connsiteX0" y="connsiteY0"/>
                </a:cxn>
                <a:cxn ang="0">
                  <a:pos x="connsiteX1" y="connsiteY1"/>
                </a:cxn>
                <a:cxn ang="0">
                  <a:pos x="connsiteX2" y="connsiteY2"/>
                </a:cxn>
                <a:cxn ang="0">
                  <a:pos x="connsiteX3" y="connsiteY3"/>
                </a:cxn>
              </a:cxnLst>
              <a:rect l="l" t="t" r="r" b="b"/>
              <a:pathLst>
                <a:path w="2559" h="3618">
                  <a:moveTo>
                    <a:pt x="2531" y="3619"/>
                  </a:moveTo>
                  <a:cubicBezTo>
                    <a:pt x="1125" y="2887"/>
                    <a:pt x="-561" y="687"/>
                    <a:pt x="182" y="378"/>
                  </a:cubicBezTo>
                  <a:cubicBezTo>
                    <a:pt x="3908" y="-1176"/>
                    <a:pt x="1691" y="2493"/>
                    <a:pt x="2559" y="3601"/>
                  </a:cubicBezTo>
                  <a:lnTo>
                    <a:pt x="2531" y="3619"/>
                  </a:lnTo>
                  <a:close/>
                </a:path>
              </a:pathLst>
            </a:custGeom>
            <a:grpFill/>
            <a:ln w="5715" cap="flat">
              <a:noFill/>
              <a:prstDash val="solid"/>
              <a:miter/>
            </a:ln>
          </p:spPr>
          <p:txBody>
            <a:bodyPr rtlCol="0" anchor="ctr"/>
            <a:lstStyle/>
            <a:p>
              <a:endParaRPr lang="zh-CN" altLang="en-US"/>
            </a:p>
          </p:txBody>
        </p:sp>
        <p:sp>
          <p:nvSpPr>
            <p:cNvPr id="3819" name="任意多边形: 形状 3818">
              <a:extLst>
                <a:ext uri="{FF2B5EF4-FFF2-40B4-BE49-F238E27FC236}">
                  <a16:creationId xmlns:a16="http://schemas.microsoft.com/office/drawing/2014/main" id="{D629F673-D07E-2FA2-2570-6D72DC8D6A13}"/>
                </a:ext>
              </a:extLst>
            </p:cNvPr>
            <p:cNvSpPr/>
            <p:nvPr/>
          </p:nvSpPr>
          <p:spPr>
            <a:xfrm>
              <a:off x="8689038" y="881692"/>
              <a:ext cx="1400" cy="1298"/>
            </a:xfrm>
            <a:custGeom>
              <a:avLst/>
              <a:gdLst>
                <a:gd name="connsiteX0" fmla="*/ 0 w 1400"/>
                <a:gd name="connsiteY0" fmla="*/ 1298 h 1298"/>
                <a:gd name="connsiteX1" fmla="*/ 737 w 1400"/>
                <a:gd name="connsiteY1" fmla="*/ 1 h 1298"/>
                <a:gd name="connsiteX2" fmla="*/ 0 w 1400"/>
                <a:gd name="connsiteY2" fmla="*/ 1298 h 1298"/>
                <a:gd name="connsiteX3" fmla="*/ 0 w 1400"/>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0" h="1298">
                  <a:moveTo>
                    <a:pt x="0" y="1298"/>
                  </a:moveTo>
                  <a:cubicBezTo>
                    <a:pt x="252" y="847"/>
                    <a:pt x="594" y="-28"/>
                    <a:pt x="737" y="1"/>
                  </a:cubicBezTo>
                  <a:cubicBezTo>
                    <a:pt x="1829" y="247"/>
                    <a:pt x="1566" y="755"/>
                    <a:pt x="0" y="1298"/>
                  </a:cubicBezTo>
                  <a:lnTo>
                    <a:pt x="0" y="1298"/>
                  </a:lnTo>
                  <a:close/>
                </a:path>
              </a:pathLst>
            </a:custGeom>
            <a:grpFill/>
            <a:ln w="5715" cap="flat">
              <a:noFill/>
              <a:prstDash val="solid"/>
              <a:miter/>
            </a:ln>
          </p:spPr>
          <p:txBody>
            <a:bodyPr rtlCol="0" anchor="ctr"/>
            <a:lstStyle/>
            <a:p>
              <a:endParaRPr lang="zh-CN" altLang="en-US"/>
            </a:p>
          </p:txBody>
        </p:sp>
        <p:sp>
          <p:nvSpPr>
            <p:cNvPr id="3820" name="任意多边形: 形状 3819">
              <a:extLst>
                <a:ext uri="{FF2B5EF4-FFF2-40B4-BE49-F238E27FC236}">
                  <a16:creationId xmlns:a16="http://schemas.microsoft.com/office/drawing/2014/main" id="{F6DA7C39-C2B4-6E1E-A8D2-D0BCE083F268}"/>
                </a:ext>
              </a:extLst>
            </p:cNvPr>
            <p:cNvSpPr/>
            <p:nvPr/>
          </p:nvSpPr>
          <p:spPr>
            <a:xfrm>
              <a:off x="8731775" y="1520079"/>
              <a:ext cx="5758" cy="7648"/>
            </a:xfrm>
            <a:custGeom>
              <a:avLst/>
              <a:gdLst>
                <a:gd name="connsiteX0" fmla="*/ 0 w 5758"/>
                <a:gd name="connsiteY0" fmla="*/ 7632 h 7648"/>
                <a:gd name="connsiteX1" fmla="*/ 1000 w 5758"/>
                <a:gd name="connsiteY1" fmla="*/ 3025 h 7648"/>
                <a:gd name="connsiteX2" fmla="*/ 4161 w 5758"/>
                <a:gd name="connsiteY2" fmla="*/ 19 h 7648"/>
                <a:gd name="connsiteX3" fmla="*/ 3909 w 5758"/>
                <a:gd name="connsiteY3" fmla="*/ 4957 h 7648"/>
                <a:gd name="connsiteX4" fmla="*/ 34 w 5758"/>
                <a:gd name="connsiteY4" fmla="*/ 7649 h 7648"/>
                <a:gd name="connsiteX5" fmla="*/ 0 w 5758"/>
                <a:gd name="connsiteY5" fmla="*/ 7632 h 7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58" h="7648">
                  <a:moveTo>
                    <a:pt x="0" y="7632"/>
                  </a:moveTo>
                  <a:cubicBezTo>
                    <a:pt x="303" y="6077"/>
                    <a:pt x="280" y="4357"/>
                    <a:pt x="1000" y="3025"/>
                  </a:cubicBezTo>
                  <a:cubicBezTo>
                    <a:pt x="1686" y="1751"/>
                    <a:pt x="3697" y="-215"/>
                    <a:pt x="4161" y="19"/>
                  </a:cubicBezTo>
                  <a:cubicBezTo>
                    <a:pt x="7190" y="1556"/>
                    <a:pt x="5218" y="3500"/>
                    <a:pt x="3909" y="4957"/>
                  </a:cubicBezTo>
                  <a:cubicBezTo>
                    <a:pt x="2886" y="6094"/>
                    <a:pt x="1343" y="6769"/>
                    <a:pt x="34" y="7649"/>
                  </a:cubicBezTo>
                  <a:lnTo>
                    <a:pt x="0" y="7632"/>
                  </a:lnTo>
                  <a:close/>
                </a:path>
              </a:pathLst>
            </a:custGeom>
            <a:grpFill/>
            <a:ln w="5715" cap="flat">
              <a:noFill/>
              <a:prstDash val="solid"/>
              <a:miter/>
            </a:ln>
          </p:spPr>
          <p:txBody>
            <a:bodyPr rtlCol="0" anchor="ctr"/>
            <a:lstStyle/>
            <a:p>
              <a:endParaRPr lang="zh-CN" altLang="en-US"/>
            </a:p>
          </p:txBody>
        </p:sp>
        <p:sp>
          <p:nvSpPr>
            <p:cNvPr id="3821" name="任意多边形: 形状 3820">
              <a:extLst>
                <a:ext uri="{FF2B5EF4-FFF2-40B4-BE49-F238E27FC236}">
                  <a16:creationId xmlns:a16="http://schemas.microsoft.com/office/drawing/2014/main" id="{F9857E7E-A2B6-61B7-8C40-EE099CD1DAA6}"/>
                </a:ext>
              </a:extLst>
            </p:cNvPr>
            <p:cNvSpPr/>
            <p:nvPr/>
          </p:nvSpPr>
          <p:spPr>
            <a:xfrm>
              <a:off x="8705480" y="1478379"/>
              <a:ext cx="6601" cy="3578"/>
            </a:xfrm>
            <a:custGeom>
              <a:avLst/>
              <a:gdLst>
                <a:gd name="connsiteX0" fmla="*/ 0 w 6601"/>
                <a:gd name="connsiteY0" fmla="*/ 0 h 3578"/>
                <a:gd name="connsiteX1" fmla="*/ 6561 w 6601"/>
                <a:gd name="connsiteY1" fmla="*/ 0 h 3578"/>
                <a:gd name="connsiteX2" fmla="*/ 0 w 6601"/>
                <a:gd name="connsiteY2" fmla="*/ 3292 h 3578"/>
                <a:gd name="connsiteX3" fmla="*/ 0 w 6601"/>
                <a:gd name="connsiteY3" fmla="*/ 0 h 3578"/>
              </a:gdLst>
              <a:ahLst/>
              <a:cxnLst>
                <a:cxn ang="0">
                  <a:pos x="connsiteX0" y="connsiteY0"/>
                </a:cxn>
                <a:cxn ang="0">
                  <a:pos x="connsiteX1" y="connsiteY1"/>
                </a:cxn>
                <a:cxn ang="0">
                  <a:pos x="connsiteX2" y="connsiteY2"/>
                </a:cxn>
                <a:cxn ang="0">
                  <a:pos x="connsiteX3" y="connsiteY3"/>
                </a:cxn>
              </a:cxnLst>
              <a:rect l="l" t="t" r="r" b="b"/>
              <a:pathLst>
                <a:path w="6601" h="3578">
                  <a:moveTo>
                    <a:pt x="0" y="0"/>
                  </a:moveTo>
                  <a:cubicBezTo>
                    <a:pt x="2188" y="0"/>
                    <a:pt x="4371" y="0"/>
                    <a:pt x="6561" y="0"/>
                  </a:cubicBezTo>
                  <a:cubicBezTo>
                    <a:pt x="7109" y="6549"/>
                    <a:pt x="1995" y="1806"/>
                    <a:pt x="0" y="3292"/>
                  </a:cubicBezTo>
                  <a:cubicBezTo>
                    <a:pt x="0" y="2189"/>
                    <a:pt x="0" y="1092"/>
                    <a:pt x="0" y="0"/>
                  </a:cubicBezTo>
                  <a:close/>
                </a:path>
              </a:pathLst>
            </a:custGeom>
            <a:grpFill/>
            <a:ln w="5715" cap="flat">
              <a:noFill/>
              <a:prstDash val="solid"/>
              <a:miter/>
            </a:ln>
          </p:spPr>
          <p:txBody>
            <a:bodyPr rtlCol="0" anchor="ctr"/>
            <a:lstStyle/>
            <a:p>
              <a:endParaRPr lang="zh-CN" altLang="en-US"/>
            </a:p>
          </p:txBody>
        </p:sp>
        <p:sp>
          <p:nvSpPr>
            <p:cNvPr id="3822" name="任意多边形: 形状 3821">
              <a:extLst>
                <a:ext uri="{FF2B5EF4-FFF2-40B4-BE49-F238E27FC236}">
                  <a16:creationId xmlns:a16="http://schemas.microsoft.com/office/drawing/2014/main" id="{1A900B5F-A74A-B4B5-03D0-302F968268B4}"/>
                </a:ext>
              </a:extLst>
            </p:cNvPr>
            <p:cNvSpPr/>
            <p:nvPr/>
          </p:nvSpPr>
          <p:spPr>
            <a:xfrm>
              <a:off x="8704120" y="1481665"/>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3823" name="任意多边形: 形状 3822">
              <a:extLst>
                <a:ext uri="{FF2B5EF4-FFF2-40B4-BE49-F238E27FC236}">
                  <a16:creationId xmlns:a16="http://schemas.microsoft.com/office/drawing/2014/main" id="{05849032-FE69-EDEF-24B7-2BE01B07697A}"/>
                </a:ext>
              </a:extLst>
            </p:cNvPr>
            <p:cNvSpPr/>
            <p:nvPr/>
          </p:nvSpPr>
          <p:spPr>
            <a:xfrm>
              <a:off x="8728500" y="1481665"/>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824" name="任意多边形: 形状 3823">
              <a:extLst>
                <a:ext uri="{FF2B5EF4-FFF2-40B4-BE49-F238E27FC236}">
                  <a16:creationId xmlns:a16="http://schemas.microsoft.com/office/drawing/2014/main" id="{E4649228-3E24-1B8E-FCE6-6CF4BC4FDC58}"/>
                </a:ext>
              </a:extLst>
            </p:cNvPr>
            <p:cNvSpPr/>
            <p:nvPr/>
          </p:nvSpPr>
          <p:spPr>
            <a:xfrm>
              <a:off x="8709815" y="1532983"/>
              <a:ext cx="12712" cy="12721"/>
            </a:xfrm>
            <a:custGeom>
              <a:avLst/>
              <a:gdLst>
                <a:gd name="connsiteX0" fmla="*/ 12713 w 12712"/>
                <a:gd name="connsiteY0" fmla="*/ 6991 h 12721"/>
                <a:gd name="connsiteX1" fmla="*/ 5249 w 12712"/>
                <a:gd name="connsiteY1" fmla="*/ 12638 h 12721"/>
                <a:gd name="connsiteX2" fmla="*/ 31 w 12712"/>
                <a:gd name="connsiteY2" fmla="*/ 3694 h 12721"/>
                <a:gd name="connsiteX3" fmla="*/ 4495 w 12712"/>
                <a:gd name="connsiteY3" fmla="*/ 196 h 12721"/>
                <a:gd name="connsiteX4" fmla="*/ 12713 w 12712"/>
                <a:gd name="connsiteY4" fmla="*/ 6991 h 12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2" h="12721">
                  <a:moveTo>
                    <a:pt x="12713" y="6991"/>
                  </a:moveTo>
                  <a:cubicBezTo>
                    <a:pt x="10021" y="8854"/>
                    <a:pt x="8844" y="13392"/>
                    <a:pt x="5249" y="12638"/>
                  </a:cubicBezTo>
                  <a:cubicBezTo>
                    <a:pt x="1066" y="11763"/>
                    <a:pt x="-226" y="7671"/>
                    <a:pt x="31" y="3694"/>
                  </a:cubicBezTo>
                  <a:cubicBezTo>
                    <a:pt x="180" y="1402"/>
                    <a:pt x="2215" y="-655"/>
                    <a:pt x="4495" y="196"/>
                  </a:cubicBezTo>
                  <a:cubicBezTo>
                    <a:pt x="7815" y="1442"/>
                    <a:pt x="11313" y="3048"/>
                    <a:pt x="12713" y="6991"/>
                  </a:cubicBezTo>
                  <a:close/>
                </a:path>
              </a:pathLst>
            </a:custGeom>
            <a:grpFill/>
            <a:ln w="5715" cap="flat">
              <a:noFill/>
              <a:prstDash val="solid"/>
              <a:miter/>
            </a:ln>
          </p:spPr>
          <p:txBody>
            <a:bodyPr rtlCol="0" anchor="ctr"/>
            <a:lstStyle/>
            <a:p>
              <a:endParaRPr lang="zh-CN" altLang="en-US"/>
            </a:p>
          </p:txBody>
        </p:sp>
        <p:sp>
          <p:nvSpPr>
            <p:cNvPr id="3825" name="任意多边形: 形状 3824">
              <a:extLst>
                <a:ext uri="{FF2B5EF4-FFF2-40B4-BE49-F238E27FC236}">
                  <a16:creationId xmlns:a16="http://schemas.microsoft.com/office/drawing/2014/main" id="{43F41242-80B1-85C2-53C5-95EC38E37475}"/>
                </a:ext>
              </a:extLst>
            </p:cNvPr>
            <p:cNvSpPr/>
            <p:nvPr/>
          </p:nvSpPr>
          <p:spPr>
            <a:xfrm>
              <a:off x="7808567" y="602498"/>
              <a:ext cx="1567" cy="1811"/>
            </a:xfrm>
            <a:custGeom>
              <a:avLst/>
              <a:gdLst>
                <a:gd name="connsiteX0" fmla="*/ 1144 w 1567"/>
                <a:gd name="connsiteY0" fmla="*/ 1812 h 1811"/>
                <a:gd name="connsiteX1" fmla="*/ 1 w 1567"/>
                <a:gd name="connsiteY1" fmla="*/ 1383 h 1811"/>
                <a:gd name="connsiteX2" fmla="*/ 424 w 1567"/>
                <a:gd name="connsiteY2" fmla="*/ 0 h 1811"/>
                <a:gd name="connsiteX3" fmla="*/ 1567 w 1567"/>
                <a:gd name="connsiteY3" fmla="*/ 429 h 1811"/>
                <a:gd name="connsiteX4" fmla="*/ 1144 w 1567"/>
                <a:gd name="connsiteY4" fmla="*/ 1812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11">
                  <a:moveTo>
                    <a:pt x="1144" y="1812"/>
                  </a:moveTo>
                  <a:cubicBezTo>
                    <a:pt x="744" y="1669"/>
                    <a:pt x="7" y="1537"/>
                    <a:pt x="1" y="1383"/>
                  </a:cubicBezTo>
                  <a:cubicBezTo>
                    <a:pt x="-16" y="926"/>
                    <a:pt x="264" y="463"/>
                    <a:pt x="424" y="0"/>
                  </a:cubicBezTo>
                  <a:cubicBezTo>
                    <a:pt x="824" y="143"/>
                    <a:pt x="1561" y="274"/>
                    <a:pt x="1567" y="429"/>
                  </a:cubicBezTo>
                  <a:cubicBezTo>
                    <a:pt x="1584" y="886"/>
                    <a:pt x="1310" y="1349"/>
                    <a:pt x="1144" y="1812"/>
                  </a:cubicBezTo>
                  <a:close/>
                </a:path>
              </a:pathLst>
            </a:custGeom>
            <a:grpFill/>
            <a:ln w="5715" cap="flat">
              <a:noFill/>
              <a:prstDash val="solid"/>
              <a:miter/>
            </a:ln>
          </p:spPr>
          <p:txBody>
            <a:bodyPr rtlCol="0" anchor="ctr"/>
            <a:lstStyle/>
            <a:p>
              <a:endParaRPr lang="zh-CN" altLang="en-US"/>
            </a:p>
          </p:txBody>
        </p:sp>
        <p:sp>
          <p:nvSpPr>
            <p:cNvPr id="3826" name="任意多边形: 形状 3825">
              <a:extLst>
                <a:ext uri="{FF2B5EF4-FFF2-40B4-BE49-F238E27FC236}">
                  <a16:creationId xmlns:a16="http://schemas.microsoft.com/office/drawing/2014/main" id="{EE369024-5986-346C-259B-89C5B6B083A3}"/>
                </a:ext>
              </a:extLst>
            </p:cNvPr>
            <p:cNvSpPr/>
            <p:nvPr/>
          </p:nvSpPr>
          <p:spPr>
            <a:xfrm>
              <a:off x="7866895" y="711940"/>
              <a:ext cx="7229" cy="3291"/>
            </a:xfrm>
            <a:custGeom>
              <a:avLst/>
              <a:gdLst>
                <a:gd name="connsiteX0" fmla="*/ 0 w 7229"/>
                <a:gd name="connsiteY0" fmla="*/ 3292 h 3291"/>
                <a:gd name="connsiteX1" fmla="*/ 0 w 7229"/>
                <a:gd name="connsiteY1" fmla="*/ 0 h 3291"/>
                <a:gd name="connsiteX2" fmla="*/ 7230 w 7229"/>
                <a:gd name="connsiteY2" fmla="*/ 1600 h 3291"/>
                <a:gd name="connsiteX3" fmla="*/ 0 w 7229"/>
                <a:gd name="connsiteY3" fmla="*/ 3292 h 3291"/>
              </a:gdLst>
              <a:ahLst/>
              <a:cxnLst>
                <a:cxn ang="0">
                  <a:pos x="connsiteX0" y="connsiteY0"/>
                </a:cxn>
                <a:cxn ang="0">
                  <a:pos x="connsiteX1" y="connsiteY1"/>
                </a:cxn>
                <a:cxn ang="0">
                  <a:pos x="connsiteX2" y="connsiteY2"/>
                </a:cxn>
                <a:cxn ang="0">
                  <a:pos x="connsiteX3" y="connsiteY3"/>
                </a:cxn>
              </a:cxnLst>
              <a:rect l="l" t="t" r="r" b="b"/>
              <a:pathLst>
                <a:path w="7229" h="3291">
                  <a:moveTo>
                    <a:pt x="0" y="3292"/>
                  </a:moveTo>
                  <a:cubicBezTo>
                    <a:pt x="0" y="2195"/>
                    <a:pt x="0" y="1097"/>
                    <a:pt x="0" y="0"/>
                  </a:cubicBezTo>
                  <a:cubicBezTo>
                    <a:pt x="2463" y="211"/>
                    <a:pt x="5166" y="-589"/>
                    <a:pt x="7230" y="1600"/>
                  </a:cubicBezTo>
                  <a:cubicBezTo>
                    <a:pt x="5184" y="3972"/>
                    <a:pt x="2452" y="3035"/>
                    <a:pt x="0" y="3292"/>
                  </a:cubicBezTo>
                  <a:close/>
                </a:path>
              </a:pathLst>
            </a:custGeom>
            <a:grpFill/>
            <a:ln w="5715" cap="flat">
              <a:noFill/>
              <a:prstDash val="solid"/>
              <a:miter/>
            </a:ln>
          </p:spPr>
          <p:txBody>
            <a:bodyPr rtlCol="0" anchor="ctr"/>
            <a:lstStyle/>
            <a:p>
              <a:endParaRPr lang="zh-CN" altLang="en-US"/>
            </a:p>
          </p:txBody>
        </p:sp>
        <p:sp>
          <p:nvSpPr>
            <p:cNvPr id="3827" name="任意多边形: 形状 3826">
              <a:extLst>
                <a:ext uri="{FF2B5EF4-FFF2-40B4-BE49-F238E27FC236}">
                  <a16:creationId xmlns:a16="http://schemas.microsoft.com/office/drawing/2014/main" id="{DD326446-8640-AC1E-E0D1-ED920CB06213}"/>
                </a:ext>
              </a:extLst>
            </p:cNvPr>
            <p:cNvSpPr/>
            <p:nvPr/>
          </p:nvSpPr>
          <p:spPr>
            <a:xfrm>
              <a:off x="8067807" y="1109169"/>
              <a:ext cx="4573" cy="7370"/>
            </a:xfrm>
            <a:custGeom>
              <a:avLst/>
              <a:gdLst>
                <a:gd name="connsiteX0" fmla="*/ 2977 w 4573"/>
                <a:gd name="connsiteY0" fmla="*/ 7364 h 7370"/>
                <a:gd name="connsiteX1" fmla="*/ 542 w 4573"/>
                <a:gd name="connsiteY1" fmla="*/ 563 h 7370"/>
                <a:gd name="connsiteX2" fmla="*/ 3085 w 4573"/>
                <a:gd name="connsiteY2" fmla="*/ 169 h 7370"/>
                <a:gd name="connsiteX3" fmla="*/ 2982 w 4573"/>
                <a:gd name="connsiteY3" fmla="*/ 7370 h 7370"/>
                <a:gd name="connsiteX4" fmla="*/ 2982 w 4573"/>
                <a:gd name="connsiteY4" fmla="*/ 7364 h 7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3" h="7370">
                  <a:moveTo>
                    <a:pt x="2977" y="7364"/>
                  </a:moveTo>
                  <a:cubicBezTo>
                    <a:pt x="348" y="5747"/>
                    <a:pt x="-749" y="3478"/>
                    <a:pt x="542" y="563"/>
                  </a:cubicBezTo>
                  <a:cubicBezTo>
                    <a:pt x="742" y="112"/>
                    <a:pt x="2582" y="-214"/>
                    <a:pt x="3085" y="169"/>
                  </a:cubicBezTo>
                  <a:cubicBezTo>
                    <a:pt x="6166" y="2518"/>
                    <a:pt x="3611" y="4958"/>
                    <a:pt x="2982" y="7370"/>
                  </a:cubicBezTo>
                  <a:lnTo>
                    <a:pt x="2982" y="7364"/>
                  </a:lnTo>
                  <a:close/>
                </a:path>
              </a:pathLst>
            </a:custGeom>
            <a:grpFill/>
            <a:ln w="5715" cap="flat">
              <a:noFill/>
              <a:prstDash val="solid"/>
              <a:miter/>
            </a:ln>
          </p:spPr>
          <p:txBody>
            <a:bodyPr rtlCol="0" anchor="ctr"/>
            <a:lstStyle/>
            <a:p>
              <a:endParaRPr lang="zh-CN" altLang="en-US"/>
            </a:p>
          </p:txBody>
        </p:sp>
        <p:sp>
          <p:nvSpPr>
            <p:cNvPr id="3828" name="任意多边形: 形状 3827">
              <a:extLst>
                <a:ext uri="{FF2B5EF4-FFF2-40B4-BE49-F238E27FC236}">
                  <a16:creationId xmlns:a16="http://schemas.microsoft.com/office/drawing/2014/main" id="{9379CC3D-11B9-8CCA-D900-583C24CAB33C}"/>
                </a:ext>
              </a:extLst>
            </p:cNvPr>
            <p:cNvSpPr/>
            <p:nvPr/>
          </p:nvSpPr>
          <p:spPr>
            <a:xfrm>
              <a:off x="8070783" y="1116539"/>
              <a:ext cx="1292" cy="1396"/>
            </a:xfrm>
            <a:custGeom>
              <a:avLst/>
              <a:gdLst>
                <a:gd name="connsiteX0" fmla="*/ 0 w 1292"/>
                <a:gd name="connsiteY0" fmla="*/ 6 h 1396"/>
                <a:gd name="connsiteX1" fmla="*/ 1292 w 1292"/>
                <a:gd name="connsiteY1" fmla="*/ 737 h 1396"/>
                <a:gd name="connsiteX2" fmla="*/ 0 w 1292"/>
                <a:gd name="connsiteY2" fmla="*/ 0 h 1396"/>
                <a:gd name="connsiteX3" fmla="*/ 0 w 1292"/>
                <a:gd name="connsiteY3" fmla="*/ 6 h 1396"/>
              </a:gdLst>
              <a:ahLst/>
              <a:cxnLst>
                <a:cxn ang="0">
                  <a:pos x="connsiteX0" y="connsiteY0"/>
                </a:cxn>
                <a:cxn ang="0">
                  <a:pos x="connsiteX1" y="connsiteY1"/>
                </a:cxn>
                <a:cxn ang="0">
                  <a:pos x="connsiteX2" y="connsiteY2"/>
                </a:cxn>
                <a:cxn ang="0">
                  <a:pos x="connsiteX3" y="connsiteY3"/>
                </a:cxn>
              </a:cxnLst>
              <a:rect l="l" t="t" r="r" b="b"/>
              <a:pathLst>
                <a:path w="1292" h="1396">
                  <a:moveTo>
                    <a:pt x="0" y="6"/>
                  </a:moveTo>
                  <a:cubicBezTo>
                    <a:pt x="451" y="257"/>
                    <a:pt x="1326" y="594"/>
                    <a:pt x="1292" y="737"/>
                  </a:cubicBezTo>
                  <a:cubicBezTo>
                    <a:pt x="1052" y="1823"/>
                    <a:pt x="543" y="1560"/>
                    <a:pt x="0" y="0"/>
                  </a:cubicBezTo>
                  <a:lnTo>
                    <a:pt x="0" y="6"/>
                  </a:lnTo>
                  <a:close/>
                </a:path>
              </a:pathLst>
            </a:custGeom>
            <a:grpFill/>
            <a:ln w="5715" cap="flat">
              <a:noFill/>
              <a:prstDash val="solid"/>
              <a:miter/>
            </a:ln>
          </p:spPr>
          <p:txBody>
            <a:bodyPr rtlCol="0" anchor="ctr"/>
            <a:lstStyle/>
            <a:p>
              <a:endParaRPr lang="zh-CN" altLang="en-US"/>
            </a:p>
          </p:txBody>
        </p:sp>
        <p:sp>
          <p:nvSpPr>
            <p:cNvPr id="3829" name="任意多边形: 形状 3828">
              <a:extLst>
                <a:ext uri="{FF2B5EF4-FFF2-40B4-BE49-F238E27FC236}">
                  <a16:creationId xmlns:a16="http://schemas.microsoft.com/office/drawing/2014/main" id="{ED41CA92-2524-3F9A-3121-6280FA1BC5CE}"/>
                </a:ext>
              </a:extLst>
            </p:cNvPr>
            <p:cNvSpPr/>
            <p:nvPr/>
          </p:nvSpPr>
          <p:spPr>
            <a:xfrm>
              <a:off x="8003623" y="1054040"/>
              <a:ext cx="1392" cy="1292"/>
            </a:xfrm>
            <a:custGeom>
              <a:avLst/>
              <a:gdLst>
                <a:gd name="connsiteX0" fmla="*/ 1393 w 1392"/>
                <a:gd name="connsiteY0" fmla="*/ 0 h 1292"/>
                <a:gd name="connsiteX1" fmla="*/ 661 w 1392"/>
                <a:gd name="connsiteY1" fmla="*/ 1292 h 1292"/>
                <a:gd name="connsiteX2" fmla="*/ 1393 w 1392"/>
                <a:gd name="connsiteY2" fmla="*/ 6 h 1292"/>
                <a:gd name="connsiteX3" fmla="*/ 1393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3" y="0"/>
                  </a:moveTo>
                  <a:cubicBezTo>
                    <a:pt x="1147" y="451"/>
                    <a:pt x="810" y="1320"/>
                    <a:pt x="661" y="1292"/>
                  </a:cubicBezTo>
                  <a:cubicBezTo>
                    <a:pt x="-425" y="1063"/>
                    <a:pt x="-168" y="554"/>
                    <a:pt x="1393" y="6"/>
                  </a:cubicBezTo>
                  <a:lnTo>
                    <a:pt x="1393" y="0"/>
                  </a:lnTo>
                  <a:close/>
                </a:path>
              </a:pathLst>
            </a:custGeom>
            <a:grpFill/>
            <a:ln w="5715" cap="flat">
              <a:noFill/>
              <a:prstDash val="solid"/>
              <a:miter/>
            </a:ln>
          </p:spPr>
          <p:txBody>
            <a:bodyPr rtlCol="0" anchor="ctr"/>
            <a:lstStyle/>
            <a:p>
              <a:endParaRPr lang="zh-CN" altLang="en-US"/>
            </a:p>
          </p:txBody>
        </p:sp>
        <p:sp>
          <p:nvSpPr>
            <p:cNvPr id="3830" name="任意多边形: 形状 3829">
              <a:extLst>
                <a:ext uri="{FF2B5EF4-FFF2-40B4-BE49-F238E27FC236}">
                  <a16:creationId xmlns:a16="http://schemas.microsoft.com/office/drawing/2014/main" id="{172090BA-B66A-D198-F993-6D1640D9B52C}"/>
                </a:ext>
              </a:extLst>
            </p:cNvPr>
            <p:cNvSpPr/>
            <p:nvPr/>
          </p:nvSpPr>
          <p:spPr>
            <a:xfrm>
              <a:off x="8003655" y="1021144"/>
              <a:ext cx="1360" cy="1360"/>
            </a:xfrm>
            <a:custGeom>
              <a:avLst/>
              <a:gdLst>
                <a:gd name="connsiteX0" fmla="*/ 1360 w 1360"/>
                <a:gd name="connsiteY0" fmla="*/ 0 h 1360"/>
                <a:gd name="connsiteX1" fmla="*/ 612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3831" name="任意多边形: 形状 3830">
              <a:extLst>
                <a:ext uri="{FF2B5EF4-FFF2-40B4-BE49-F238E27FC236}">
                  <a16:creationId xmlns:a16="http://schemas.microsoft.com/office/drawing/2014/main" id="{66D1058A-82B5-C766-2A45-F06331C6EFF4}"/>
                </a:ext>
              </a:extLst>
            </p:cNvPr>
            <p:cNvSpPr/>
            <p:nvPr/>
          </p:nvSpPr>
          <p:spPr>
            <a:xfrm>
              <a:off x="8797560" y="1396140"/>
              <a:ext cx="1354" cy="1354"/>
            </a:xfrm>
            <a:custGeom>
              <a:avLst/>
              <a:gdLst>
                <a:gd name="connsiteX0" fmla="*/ 0 w 1354"/>
                <a:gd name="connsiteY0" fmla="*/ 0 h 1354"/>
                <a:gd name="connsiteX1" fmla="*/ 1355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5" y="749"/>
                  </a:lnTo>
                  <a:lnTo>
                    <a:pt x="749" y="1354"/>
                  </a:lnTo>
                  <a:close/>
                </a:path>
              </a:pathLst>
            </a:custGeom>
            <a:grpFill/>
            <a:ln w="5715" cap="flat">
              <a:noFill/>
              <a:prstDash val="solid"/>
              <a:miter/>
            </a:ln>
          </p:spPr>
          <p:txBody>
            <a:bodyPr rtlCol="0" anchor="ctr"/>
            <a:lstStyle/>
            <a:p>
              <a:endParaRPr lang="zh-CN" altLang="en-US"/>
            </a:p>
          </p:txBody>
        </p:sp>
        <p:sp>
          <p:nvSpPr>
            <p:cNvPr id="3832" name="任意多边形: 形状 3831">
              <a:extLst>
                <a:ext uri="{FF2B5EF4-FFF2-40B4-BE49-F238E27FC236}">
                  <a16:creationId xmlns:a16="http://schemas.microsoft.com/office/drawing/2014/main" id="{11291275-6F03-02EF-6268-DD7AAE6FCAB9}"/>
                </a:ext>
              </a:extLst>
            </p:cNvPr>
            <p:cNvSpPr/>
            <p:nvPr/>
          </p:nvSpPr>
          <p:spPr>
            <a:xfrm>
              <a:off x="7363398" y="354425"/>
              <a:ext cx="13195" cy="15414"/>
            </a:xfrm>
            <a:custGeom>
              <a:avLst/>
              <a:gdLst>
                <a:gd name="connsiteX0" fmla="*/ 10213 w 13195"/>
                <a:gd name="connsiteY0" fmla="*/ 15415 h 15414"/>
                <a:gd name="connsiteX1" fmla="*/ 3635 w 13195"/>
                <a:gd name="connsiteY1" fmla="*/ 12123 h 15414"/>
                <a:gd name="connsiteX2" fmla="*/ 0 w 13195"/>
                <a:gd name="connsiteY2" fmla="*/ 76 h 15414"/>
                <a:gd name="connsiteX3" fmla="*/ 10213 w 13195"/>
                <a:gd name="connsiteY3" fmla="*/ 15415 h 15414"/>
              </a:gdLst>
              <a:ahLst/>
              <a:cxnLst>
                <a:cxn ang="0">
                  <a:pos x="connsiteX0" y="connsiteY0"/>
                </a:cxn>
                <a:cxn ang="0">
                  <a:pos x="connsiteX1" y="connsiteY1"/>
                </a:cxn>
                <a:cxn ang="0">
                  <a:pos x="connsiteX2" y="connsiteY2"/>
                </a:cxn>
                <a:cxn ang="0">
                  <a:pos x="connsiteX3" y="connsiteY3"/>
                </a:cxn>
              </a:cxnLst>
              <a:rect l="l" t="t" r="r" b="b"/>
              <a:pathLst>
                <a:path w="13195" h="15414">
                  <a:moveTo>
                    <a:pt x="10213" y="15415"/>
                  </a:moveTo>
                  <a:cubicBezTo>
                    <a:pt x="8018" y="14317"/>
                    <a:pt x="5829" y="13220"/>
                    <a:pt x="3635" y="12123"/>
                  </a:cubicBezTo>
                  <a:cubicBezTo>
                    <a:pt x="4560" y="7505"/>
                    <a:pt x="1920" y="3916"/>
                    <a:pt x="0" y="76"/>
                  </a:cubicBezTo>
                  <a:cubicBezTo>
                    <a:pt x="15145" y="-267"/>
                    <a:pt x="15259" y="-96"/>
                    <a:pt x="10213" y="15415"/>
                  </a:cubicBezTo>
                  <a:close/>
                </a:path>
              </a:pathLst>
            </a:custGeom>
            <a:grpFill/>
            <a:ln w="5715" cap="flat">
              <a:noFill/>
              <a:prstDash val="solid"/>
              <a:miter/>
            </a:ln>
          </p:spPr>
          <p:txBody>
            <a:bodyPr rtlCol="0" anchor="ctr"/>
            <a:lstStyle/>
            <a:p>
              <a:endParaRPr lang="zh-CN" altLang="en-US"/>
            </a:p>
          </p:txBody>
        </p:sp>
        <p:sp>
          <p:nvSpPr>
            <p:cNvPr id="3833" name="任意多边形: 形状 3832">
              <a:extLst>
                <a:ext uri="{FF2B5EF4-FFF2-40B4-BE49-F238E27FC236}">
                  <a16:creationId xmlns:a16="http://schemas.microsoft.com/office/drawing/2014/main" id="{24951908-ED1A-746A-BD85-675C73983C68}"/>
                </a:ext>
              </a:extLst>
            </p:cNvPr>
            <p:cNvSpPr/>
            <p:nvPr/>
          </p:nvSpPr>
          <p:spPr>
            <a:xfrm>
              <a:off x="7978671" y="1017852"/>
              <a:ext cx="8545" cy="7871"/>
            </a:xfrm>
            <a:custGeom>
              <a:avLst/>
              <a:gdLst>
                <a:gd name="connsiteX0" fmla="*/ 32 w 8545"/>
                <a:gd name="connsiteY0" fmla="*/ 0 h 7871"/>
                <a:gd name="connsiteX1" fmla="*/ 1615 w 8545"/>
                <a:gd name="connsiteY1" fmla="*/ 149 h 7871"/>
                <a:gd name="connsiteX2" fmla="*/ 8484 w 8545"/>
                <a:gd name="connsiteY2" fmla="*/ 6875 h 7871"/>
                <a:gd name="connsiteX3" fmla="*/ 4438 w 8545"/>
                <a:gd name="connsiteY3" fmla="*/ 7852 h 7871"/>
                <a:gd name="connsiteX4" fmla="*/ 38 w 8545"/>
                <a:gd name="connsiteY4" fmla="*/ 6 h 7871"/>
                <a:gd name="connsiteX5" fmla="*/ 38 w 8545"/>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45" h="7871">
                  <a:moveTo>
                    <a:pt x="32" y="0"/>
                  </a:moveTo>
                  <a:cubicBezTo>
                    <a:pt x="558" y="46"/>
                    <a:pt x="1101" y="34"/>
                    <a:pt x="1615" y="149"/>
                  </a:cubicBezTo>
                  <a:cubicBezTo>
                    <a:pt x="5307" y="989"/>
                    <a:pt x="9073" y="1897"/>
                    <a:pt x="8484" y="6875"/>
                  </a:cubicBezTo>
                  <a:cubicBezTo>
                    <a:pt x="8427" y="7367"/>
                    <a:pt x="5861" y="7772"/>
                    <a:pt x="4438" y="7852"/>
                  </a:cubicBezTo>
                  <a:cubicBezTo>
                    <a:pt x="-2248" y="8230"/>
                    <a:pt x="838" y="3006"/>
                    <a:pt x="38" y="6"/>
                  </a:cubicBezTo>
                  <a:lnTo>
                    <a:pt x="38" y="0"/>
                  </a:lnTo>
                  <a:close/>
                </a:path>
              </a:pathLst>
            </a:custGeom>
            <a:grpFill/>
            <a:ln w="5715" cap="flat">
              <a:noFill/>
              <a:prstDash val="solid"/>
              <a:miter/>
            </a:ln>
          </p:spPr>
          <p:txBody>
            <a:bodyPr rtlCol="0" anchor="ctr"/>
            <a:lstStyle/>
            <a:p>
              <a:endParaRPr lang="zh-CN" altLang="en-US"/>
            </a:p>
          </p:txBody>
        </p:sp>
        <p:sp>
          <p:nvSpPr>
            <p:cNvPr id="3834" name="任意多边形: 形状 3833">
              <a:extLst>
                <a:ext uri="{FF2B5EF4-FFF2-40B4-BE49-F238E27FC236}">
                  <a16:creationId xmlns:a16="http://schemas.microsoft.com/office/drawing/2014/main" id="{FBA3B895-82F3-82E4-154C-5B1C752A0B42}"/>
                </a:ext>
              </a:extLst>
            </p:cNvPr>
            <p:cNvSpPr/>
            <p:nvPr/>
          </p:nvSpPr>
          <p:spPr>
            <a:xfrm>
              <a:off x="7975417" y="1016434"/>
              <a:ext cx="3286" cy="1429"/>
            </a:xfrm>
            <a:custGeom>
              <a:avLst/>
              <a:gdLst>
                <a:gd name="connsiteX0" fmla="*/ 3286 w 3286"/>
                <a:gd name="connsiteY0" fmla="*/ 1430 h 1429"/>
                <a:gd name="connsiteX1" fmla="*/ 0 w 3286"/>
                <a:gd name="connsiteY1" fmla="*/ 1424 h 1429"/>
                <a:gd name="connsiteX2" fmla="*/ 3286 w 3286"/>
                <a:gd name="connsiteY2" fmla="*/ 1418 h 1429"/>
                <a:gd name="connsiteX3" fmla="*/ 3286 w 3286"/>
                <a:gd name="connsiteY3" fmla="*/ 1430 h 1429"/>
              </a:gdLst>
              <a:ahLst/>
              <a:cxnLst>
                <a:cxn ang="0">
                  <a:pos x="connsiteX0" y="connsiteY0"/>
                </a:cxn>
                <a:cxn ang="0">
                  <a:pos x="connsiteX1" y="connsiteY1"/>
                </a:cxn>
                <a:cxn ang="0">
                  <a:pos x="connsiteX2" y="connsiteY2"/>
                </a:cxn>
                <a:cxn ang="0">
                  <a:pos x="connsiteX3" y="connsiteY3"/>
                </a:cxn>
              </a:cxnLst>
              <a:rect l="l" t="t" r="r" b="b"/>
              <a:pathLst>
                <a:path w="3286" h="1429">
                  <a:moveTo>
                    <a:pt x="3286" y="1430"/>
                  </a:moveTo>
                  <a:cubicBezTo>
                    <a:pt x="2189" y="1430"/>
                    <a:pt x="1097" y="1424"/>
                    <a:pt x="0" y="1424"/>
                  </a:cubicBezTo>
                  <a:cubicBezTo>
                    <a:pt x="1091" y="-474"/>
                    <a:pt x="2189" y="-474"/>
                    <a:pt x="3286" y="1418"/>
                  </a:cubicBezTo>
                  <a:lnTo>
                    <a:pt x="3286" y="1430"/>
                  </a:lnTo>
                  <a:close/>
                </a:path>
              </a:pathLst>
            </a:custGeom>
            <a:grpFill/>
            <a:ln w="5715" cap="flat">
              <a:noFill/>
              <a:prstDash val="solid"/>
              <a:miter/>
            </a:ln>
          </p:spPr>
          <p:txBody>
            <a:bodyPr rtlCol="0" anchor="ctr"/>
            <a:lstStyle/>
            <a:p>
              <a:endParaRPr lang="zh-CN" altLang="en-US"/>
            </a:p>
          </p:txBody>
        </p:sp>
        <p:sp>
          <p:nvSpPr>
            <p:cNvPr id="3835" name="任意多边形: 形状 3834">
              <a:extLst>
                <a:ext uri="{FF2B5EF4-FFF2-40B4-BE49-F238E27FC236}">
                  <a16:creationId xmlns:a16="http://schemas.microsoft.com/office/drawing/2014/main" id="{CF313660-3A06-F591-7B81-85603EC95F31}"/>
                </a:ext>
              </a:extLst>
            </p:cNvPr>
            <p:cNvSpPr/>
            <p:nvPr/>
          </p:nvSpPr>
          <p:spPr>
            <a:xfrm>
              <a:off x="7452505" y="984397"/>
              <a:ext cx="3059" cy="7143"/>
            </a:xfrm>
            <a:custGeom>
              <a:avLst/>
              <a:gdLst>
                <a:gd name="connsiteX0" fmla="*/ 30 w 3059"/>
                <a:gd name="connsiteY0" fmla="*/ 7144 h 7143"/>
                <a:gd name="connsiteX1" fmla="*/ 110 w 3059"/>
                <a:gd name="connsiteY1" fmla="*/ 4115 h 7143"/>
                <a:gd name="connsiteX2" fmla="*/ 1362 w 3059"/>
                <a:gd name="connsiteY2" fmla="*/ 0 h 7143"/>
                <a:gd name="connsiteX3" fmla="*/ 2167 w 3059"/>
                <a:gd name="connsiteY3" fmla="*/ 5075 h 7143"/>
                <a:gd name="connsiteX4" fmla="*/ 30 w 3059"/>
                <a:gd name="connsiteY4" fmla="*/ 7144 h 7143"/>
                <a:gd name="connsiteX5" fmla="*/ 30 w 3059"/>
                <a:gd name="connsiteY5" fmla="*/ 7144 h 7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 h="7143">
                  <a:moveTo>
                    <a:pt x="30" y="7144"/>
                  </a:moveTo>
                  <a:cubicBezTo>
                    <a:pt x="47" y="6132"/>
                    <a:pt x="-90" y="5092"/>
                    <a:pt x="110" y="4115"/>
                  </a:cubicBezTo>
                  <a:cubicBezTo>
                    <a:pt x="396" y="2715"/>
                    <a:pt x="933" y="1372"/>
                    <a:pt x="1362" y="0"/>
                  </a:cubicBezTo>
                  <a:cubicBezTo>
                    <a:pt x="3933" y="1314"/>
                    <a:pt x="3048" y="3298"/>
                    <a:pt x="2167" y="5075"/>
                  </a:cubicBezTo>
                  <a:cubicBezTo>
                    <a:pt x="1750" y="5915"/>
                    <a:pt x="762" y="6464"/>
                    <a:pt x="30" y="7144"/>
                  </a:cubicBezTo>
                  <a:lnTo>
                    <a:pt x="30" y="7144"/>
                  </a:lnTo>
                  <a:close/>
                </a:path>
              </a:pathLst>
            </a:custGeom>
            <a:grpFill/>
            <a:ln w="5715" cap="flat">
              <a:noFill/>
              <a:prstDash val="solid"/>
              <a:miter/>
            </a:ln>
          </p:spPr>
          <p:txBody>
            <a:bodyPr rtlCol="0" anchor="ctr"/>
            <a:lstStyle/>
            <a:p>
              <a:endParaRPr lang="zh-CN" altLang="en-US"/>
            </a:p>
          </p:txBody>
        </p:sp>
        <p:sp>
          <p:nvSpPr>
            <p:cNvPr id="3836" name="任意多边形: 形状 3835">
              <a:extLst>
                <a:ext uri="{FF2B5EF4-FFF2-40B4-BE49-F238E27FC236}">
                  <a16:creationId xmlns:a16="http://schemas.microsoft.com/office/drawing/2014/main" id="{BE0C85DA-CAFE-64F4-5740-77E901005587}"/>
                </a:ext>
              </a:extLst>
            </p:cNvPr>
            <p:cNvSpPr/>
            <p:nvPr/>
          </p:nvSpPr>
          <p:spPr>
            <a:xfrm>
              <a:off x="7474262" y="973698"/>
              <a:ext cx="1292" cy="1395"/>
            </a:xfrm>
            <a:custGeom>
              <a:avLst/>
              <a:gdLst>
                <a:gd name="connsiteX0" fmla="*/ 1293 w 1292"/>
                <a:gd name="connsiteY0" fmla="*/ 1395 h 1395"/>
                <a:gd name="connsiteX1" fmla="*/ 1 w 1292"/>
                <a:gd name="connsiteY1" fmla="*/ 664 h 1395"/>
                <a:gd name="connsiteX2" fmla="*/ 1293 w 1292"/>
                <a:gd name="connsiteY2" fmla="*/ 1395 h 1395"/>
                <a:gd name="connsiteX3" fmla="*/ 1293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3" y="1395"/>
                  </a:moveTo>
                  <a:cubicBezTo>
                    <a:pt x="841" y="1144"/>
                    <a:pt x="-34" y="806"/>
                    <a:pt x="1" y="664"/>
                  </a:cubicBezTo>
                  <a:cubicBezTo>
                    <a:pt x="235" y="-428"/>
                    <a:pt x="744" y="-165"/>
                    <a:pt x="1293" y="1395"/>
                  </a:cubicBezTo>
                  <a:lnTo>
                    <a:pt x="1293" y="1395"/>
                  </a:lnTo>
                  <a:close/>
                </a:path>
              </a:pathLst>
            </a:custGeom>
            <a:grpFill/>
            <a:ln w="5715" cap="flat">
              <a:noFill/>
              <a:prstDash val="solid"/>
              <a:miter/>
            </a:ln>
          </p:spPr>
          <p:txBody>
            <a:bodyPr rtlCol="0" anchor="ctr"/>
            <a:lstStyle/>
            <a:p>
              <a:endParaRPr lang="zh-CN" altLang="en-US"/>
            </a:p>
          </p:txBody>
        </p:sp>
        <p:sp>
          <p:nvSpPr>
            <p:cNvPr id="3837" name="任意多边形: 形状 3836">
              <a:extLst>
                <a:ext uri="{FF2B5EF4-FFF2-40B4-BE49-F238E27FC236}">
                  <a16:creationId xmlns:a16="http://schemas.microsoft.com/office/drawing/2014/main" id="{B1AA9A6A-910A-4675-3C0D-B1D3B3BEF3F1}"/>
                </a:ext>
              </a:extLst>
            </p:cNvPr>
            <p:cNvSpPr/>
            <p:nvPr/>
          </p:nvSpPr>
          <p:spPr>
            <a:xfrm>
              <a:off x="7668232" y="453090"/>
              <a:ext cx="3569" cy="3362"/>
            </a:xfrm>
            <a:custGeom>
              <a:avLst/>
              <a:gdLst>
                <a:gd name="connsiteX0" fmla="*/ 3570 w 3569"/>
                <a:gd name="connsiteY0" fmla="*/ 1744 h 3362"/>
                <a:gd name="connsiteX1" fmla="*/ 1689 w 3569"/>
                <a:gd name="connsiteY1" fmla="*/ 3235 h 3362"/>
                <a:gd name="connsiteX2" fmla="*/ 484 w 3569"/>
                <a:gd name="connsiteY2" fmla="*/ 2258 h 3362"/>
                <a:gd name="connsiteX3" fmla="*/ 1364 w 3569"/>
                <a:gd name="connsiteY3" fmla="*/ 1 h 3362"/>
                <a:gd name="connsiteX4" fmla="*/ 3570 w 3569"/>
                <a:gd name="connsiteY4" fmla="*/ 1744 h 3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9" h="3362">
                  <a:moveTo>
                    <a:pt x="3570" y="1744"/>
                  </a:moveTo>
                  <a:cubicBezTo>
                    <a:pt x="3541" y="3075"/>
                    <a:pt x="2895" y="3636"/>
                    <a:pt x="1689" y="3235"/>
                  </a:cubicBezTo>
                  <a:cubicBezTo>
                    <a:pt x="1227" y="3081"/>
                    <a:pt x="781" y="2670"/>
                    <a:pt x="484" y="2258"/>
                  </a:cubicBezTo>
                  <a:cubicBezTo>
                    <a:pt x="-396" y="1041"/>
                    <a:pt x="-59" y="-33"/>
                    <a:pt x="1364" y="1"/>
                  </a:cubicBezTo>
                  <a:cubicBezTo>
                    <a:pt x="2118" y="24"/>
                    <a:pt x="2838" y="1127"/>
                    <a:pt x="3570" y="1744"/>
                  </a:cubicBezTo>
                  <a:close/>
                </a:path>
              </a:pathLst>
            </a:custGeom>
            <a:grpFill/>
            <a:ln w="5715" cap="flat">
              <a:noFill/>
              <a:prstDash val="solid"/>
              <a:miter/>
            </a:ln>
          </p:spPr>
          <p:txBody>
            <a:bodyPr rtlCol="0" anchor="ctr"/>
            <a:lstStyle/>
            <a:p>
              <a:endParaRPr lang="zh-CN" altLang="en-US"/>
            </a:p>
          </p:txBody>
        </p:sp>
        <p:sp>
          <p:nvSpPr>
            <p:cNvPr id="3838" name="任意多边形: 形状 3837">
              <a:extLst>
                <a:ext uri="{FF2B5EF4-FFF2-40B4-BE49-F238E27FC236}">
                  <a16:creationId xmlns:a16="http://schemas.microsoft.com/office/drawing/2014/main" id="{D63E70ED-C6FF-FA29-FBB9-EF155885A908}"/>
                </a:ext>
              </a:extLst>
            </p:cNvPr>
            <p:cNvSpPr/>
            <p:nvPr/>
          </p:nvSpPr>
          <p:spPr>
            <a:xfrm>
              <a:off x="8789622" y="1565829"/>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3839" name="任意多边形: 形状 3838">
              <a:extLst>
                <a:ext uri="{FF2B5EF4-FFF2-40B4-BE49-F238E27FC236}">
                  <a16:creationId xmlns:a16="http://schemas.microsoft.com/office/drawing/2014/main" id="{0FE325A2-E96D-4533-7EA0-C05EA83857F7}"/>
                </a:ext>
              </a:extLst>
            </p:cNvPr>
            <p:cNvSpPr/>
            <p:nvPr/>
          </p:nvSpPr>
          <p:spPr>
            <a:xfrm>
              <a:off x="8809350" y="1221804"/>
              <a:ext cx="1365" cy="1360"/>
            </a:xfrm>
            <a:custGeom>
              <a:avLst/>
              <a:gdLst>
                <a:gd name="connsiteX0" fmla="*/ 1366 w 1365"/>
                <a:gd name="connsiteY0" fmla="*/ 0 h 1360"/>
                <a:gd name="connsiteX1" fmla="*/ 612 w 1365"/>
                <a:gd name="connsiteY1" fmla="*/ 1360 h 1360"/>
                <a:gd name="connsiteX2" fmla="*/ 0 w 1365"/>
                <a:gd name="connsiteY2" fmla="*/ 749 h 1360"/>
              </a:gdLst>
              <a:ahLst/>
              <a:cxnLst>
                <a:cxn ang="0">
                  <a:pos x="connsiteX0" y="connsiteY0"/>
                </a:cxn>
                <a:cxn ang="0">
                  <a:pos x="connsiteX1" y="connsiteY1"/>
                </a:cxn>
                <a:cxn ang="0">
                  <a:pos x="connsiteX2" y="connsiteY2"/>
                </a:cxn>
              </a:cxnLst>
              <a:rect l="l" t="t" r="r" b="b"/>
              <a:pathLst>
                <a:path w="1365" h="1360">
                  <a:moveTo>
                    <a:pt x="1366" y="0"/>
                  </a:moveTo>
                  <a:lnTo>
                    <a:pt x="612" y="1360"/>
                  </a:lnTo>
                  <a:lnTo>
                    <a:pt x="0" y="749"/>
                  </a:lnTo>
                  <a:close/>
                </a:path>
              </a:pathLst>
            </a:custGeom>
            <a:grpFill/>
            <a:ln w="5715" cap="flat">
              <a:noFill/>
              <a:prstDash val="solid"/>
              <a:miter/>
            </a:ln>
          </p:spPr>
          <p:txBody>
            <a:bodyPr rtlCol="0" anchor="ctr"/>
            <a:lstStyle/>
            <a:p>
              <a:endParaRPr lang="zh-CN" altLang="en-US"/>
            </a:p>
          </p:txBody>
        </p:sp>
        <p:sp>
          <p:nvSpPr>
            <p:cNvPr id="3840" name="任意多边形: 形状 3839">
              <a:extLst>
                <a:ext uri="{FF2B5EF4-FFF2-40B4-BE49-F238E27FC236}">
                  <a16:creationId xmlns:a16="http://schemas.microsoft.com/office/drawing/2014/main" id="{90C10A9A-D7BA-6137-343F-04414E1DD3C5}"/>
                </a:ext>
              </a:extLst>
            </p:cNvPr>
            <p:cNvSpPr/>
            <p:nvPr/>
          </p:nvSpPr>
          <p:spPr>
            <a:xfrm>
              <a:off x="8363466" y="1233599"/>
              <a:ext cx="1360" cy="1360"/>
            </a:xfrm>
            <a:custGeom>
              <a:avLst/>
              <a:gdLst>
                <a:gd name="connsiteX0" fmla="*/ 0 w 1360"/>
                <a:gd name="connsiteY0" fmla="*/ 1360 h 1360"/>
                <a:gd name="connsiteX1" fmla="*/ 749 w 1360"/>
                <a:gd name="connsiteY1" fmla="*/ 0 h 1360"/>
                <a:gd name="connsiteX2" fmla="*/ 1360 w 1360"/>
                <a:gd name="connsiteY2" fmla="*/ 612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2"/>
                  </a:lnTo>
                  <a:close/>
                </a:path>
              </a:pathLst>
            </a:custGeom>
            <a:grpFill/>
            <a:ln w="5715" cap="flat">
              <a:noFill/>
              <a:prstDash val="solid"/>
              <a:miter/>
            </a:ln>
          </p:spPr>
          <p:txBody>
            <a:bodyPr rtlCol="0" anchor="ctr"/>
            <a:lstStyle/>
            <a:p>
              <a:endParaRPr lang="zh-CN" altLang="en-US"/>
            </a:p>
          </p:txBody>
        </p:sp>
        <p:sp>
          <p:nvSpPr>
            <p:cNvPr id="3841" name="任意多边形: 形状 3840">
              <a:extLst>
                <a:ext uri="{FF2B5EF4-FFF2-40B4-BE49-F238E27FC236}">
                  <a16:creationId xmlns:a16="http://schemas.microsoft.com/office/drawing/2014/main" id="{AA35D3DA-0F7F-A68A-1726-E9F5BBA6EFB9}"/>
                </a:ext>
              </a:extLst>
            </p:cNvPr>
            <p:cNvSpPr/>
            <p:nvPr/>
          </p:nvSpPr>
          <p:spPr>
            <a:xfrm>
              <a:off x="8348961" y="1221804"/>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grpSp>
      <p:grpSp>
        <p:nvGrpSpPr>
          <p:cNvPr id="3842" name="组合 3841">
            <a:extLst>
              <a:ext uri="{FF2B5EF4-FFF2-40B4-BE49-F238E27FC236}">
                <a16:creationId xmlns:a16="http://schemas.microsoft.com/office/drawing/2014/main" id="{C28129AA-6E5B-C4AA-D963-9C261F157C71}"/>
              </a:ext>
            </a:extLst>
          </p:cNvPr>
          <p:cNvGrpSpPr/>
          <p:nvPr userDrawn="1"/>
        </p:nvGrpSpPr>
        <p:grpSpPr>
          <a:xfrm rot="7461594">
            <a:off x="11075378" y="6124702"/>
            <a:ext cx="1418966" cy="589030"/>
            <a:chOff x="3041331" y="4679859"/>
            <a:chExt cx="1036615" cy="589030"/>
          </a:xfrm>
          <a:solidFill>
            <a:schemeClr val="accent1"/>
          </a:solidFill>
        </p:grpSpPr>
        <p:sp>
          <p:nvSpPr>
            <p:cNvPr id="3843" name="任意多边形: 形状 3842">
              <a:extLst>
                <a:ext uri="{FF2B5EF4-FFF2-40B4-BE49-F238E27FC236}">
                  <a16:creationId xmlns:a16="http://schemas.microsoft.com/office/drawing/2014/main" id="{6492BDA2-A029-7926-E36C-8780F1BFD1C2}"/>
                </a:ext>
              </a:extLst>
            </p:cNvPr>
            <p:cNvSpPr/>
            <p:nvPr/>
          </p:nvSpPr>
          <p:spPr>
            <a:xfrm>
              <a:off x="3041331" y="4831610"/>
              <a:ext cx="350605" cy="190385"/>
            </a:xfrm>
            <a:custGeom>
              <a:avLst/>
              <a:gdLst>
                <a:gd name="connsiteX0" fmla="*/ 301307 w 350605"/>
                <a:gd name="connsiteY0" fmla="*/ 97777 h 190385"/>
                <a:gd name="connsiteX1" fmla="*/ 287974 w 350605"/>
                <a:gd name="connsiteY1" fmla="*/ 107538 h 190385"/>
                <a:gd name="connsiteX2" fmla="*/ 269846 w 350605"/>
                <a:gd name="connsiteY2" fmla="*/ 107521 h 190385"/>
                <a:gd name="connsiteX3" fmla="*/ 252901 w 350605"/>
                <a:gd name="connsiteY3" fmla="*/ 105550 h 190385"/>
                <a:gd name="connsiteX4" fmla="*/ 244957 w 350605"/>
                <a:gd name="connsiteY4" fmla="*/ 104527 h 190385"/>
                <a:gd name="connsiteX5" fmla="*/ 243511 w 350605"/>
                <a:gd name="connsiteY5" fmla="*/ 101235 h 190385"/>
                <a:gd name="connsiteX6" fmla="*/ 245649 w 350605"/>
                <a:gd name="connsiteY6" fmla="*/ 97103 h 190385"/>
                <a:gd name="connsiteX7" fmla="*/ 241802 w 350605"/>
                <a:gd name="connsiteY7" fmla="*/ 99240 h 190385"/>
                <a:gd name="connsiteX8" fmla="*/ 211942 w 350605"/>
                <a:gd name="connsiteY8" fmla="*/ 95674 h 190385"/>
                <a:gd name="connsiteX9" fmla="*/ 194585 w 350605"/>
                <a:gd name="connsiteY9" fmla="*/ 89605 h 190385"/>
                <a:gd name="connsiteX10" fmla="*/ 200443 w 350605"/>
                <a:gd name="connsiteY10" fmla="*/ 84890 h 190385"/>
                <a:gd name="connsiteX11" fmla="*/ 203129 w 350605"/>
                <a:gd name="connsiteY11" fmla="*/ 84078 h 190385"/>
                <a:gd name="connsiteX12" fmla="*/ 200592 w 350605"/>
                <a:gd name="connsiteY12" fmla="*/ 84747 h 190385"/>
                <a:gd name="connsiteX13" fmla="*/ 193031 w 350605"/>
                <a:gd name="connsiteY13" fmla="*/ 89616 h 190385"/>
                <a:gd name="connsiteX14" fmla="*/ 178446 w 350605"/>
                <a:gd name="connsiteY14" fmla="*/ 84958 h 190385"/>
                <a:gd name="connsiteX15" fmla="*/ 167707 w 350605"/>
                <a:gd name="connsiteY15" fmla="*/ 83352 h 190385"/>
                <a:gd name="connsiteX16" fmla="*/ 183709 w 350605"/>
                <a:gd name="connsiteY16" fmla="*/ 90925 h 190385"/>
                <a:gd name="connsiteX17" fmla="*/ 184212 w 350605"/>
                <a:gd name="connsiteY17" fmla="*/ 104424 h 190385"/>
                <a:gd name="connsiteX18" fmla="*/ 180663 w 350605"/>
                <a:gd name="connsiteY18" fmla="*/ 107018 h 190385"/>
                <a:gd name="connsiteX19" fmla="*/ 170999 w 350605"/>
                <a:gd name="connsiteY19" fmla="*/ 111019 h 190385"/>
                <a:gd name="connsiteX20" fmla="*/ 150591 w 350605"/>
                <a:gd name="connsiteY20" fmla="*/ 102635 h 190385"/>
                <a:gd name="connsiteX21" fmla="*/ 149951 w 350605"/>
                <a:gd name="connsiteY21" fmla="*/ 103686 h 190385"/>
                <a:gd name="connsiteX22" fmla="*/ 151225 w 350605"/>
                <a:gd name="connsiteY22" fmla="*/ 103298 h 190385"/>
                <a:gd name="connsiteX23" fmla="*/ 162861 w 350605"/>
                <a:gd name="connsiteY23" fmla="*/ 107601 h 190385"/>
                <a:gd name="connsiteX24" fmla="*/ 165519 w 350605"/>
                <a:gd name="connsiteY24" fmla="*/ 111470 h 190385"/>
                <a:gd name="connsiteX25" fmla="*/ 151248 w 350605"/>
                <a:gd name="connsiteY25" fmla="*/ 121552 h 190385"/>
                <a:gd name="connsiteX26" fmla="*/ 124514 w 350605"/>
                <a:gd name="connsiteY26" fmla="*/ 130004 h 190385"/>
                <a:gd name="connsiteX27" fmla="*/ 123222 w 350605"/>
                <a:gd name="connsiteY27" fmla="*/ 127301 h 190385"/>
                <a:gd name="connsiteX28" fmla="*/ 122422 w 350605"/>
                <a:gd name="connsiteY28" fmla="*/ 131210 h 190385"/>
                <a:gd name="connsiteX29" fmla="*/ 94561 w 350605"/>
                <a:gd name="connsiteY29" fmla="*/ 131753 h 190385"/>
                <a:gd name="connsiteX30" fmla="*/ 70415 w 350605"/>
                <a:gd name="connsiteY30" fmla="*/ 127581 h 190385"/>
                <a:gd name="connsiteX31" fmla="*/ 77193 w 350605"/>
                <a:gd name="connsiteY31" fmla="*/ 145949 h 190385"/>
                <a:gd name="connsiteX32" fmla="*/ 79622 w 350605"/>
                <a:gd name="connsiteY32" fmla="*/ 152435 h 190385"/>
                <a:gd name="connsiteX33" fmla="*/ 78428 w 350605"/>
                <a:gd name="connsiteY33" fmla="*/ 156950 h 190385"/>
                <a:gd name="connsiteX34" fmla="*/ 71753 w 350605"/>
                <a:gd name="connsiteY34" fmla="*/ 161865 h 190385"/>
                <a:gd name="connsiteX35" fmla="*/ 82062 w 350605"/>
                <a:gd name="connsiteY35" fmla="*/ 165574 h 190385"/>
                <a:gd name="connsiteX36" fmla="*/ 96413 w 350605"/>
                <a:gd name="connsiteY36" fmla="*/ 170003 h 190385"/>
                <a:gd name="connsiteX37" fmla="*/ 88183 w 350605"/>
                <a:gd name="connsiteY37" fmla="*/ 182908 h 190385"/>
                <a:gd name="connsiteX38" fmla="*/ 86669 w 350605"/>
                <a:gd name="connsiteY38" fmla="*/ 185828 h 190385"/>
                <a:gd name="connsiteX39" fmla="*/ 82137 w 350605"/>
                <a:gd name="connsiteY39" fmla="*/ 190343 h 190385"/>
                <a:gd name="connsiteX40" fmla="*/ 76696 w 350605"/>
                <a:gd name="connsiteY40" fmla="*/ 188131 h 190385"/>
                <a:gd name="connsiteX41" fmla="*/ 74867 w 350605"/>
                <a:gd name="connsiteY41" fmla="*/ 184896 h 190385"/>
                <a:gd name="connsiteX42" fmla="*/ 69307 w 350605"/>
                <a:gd name="connsiteY42" fmla="*/ 180930 h 190385"/>
                <a:gd name="connsiteX43" fmla="*/ 62037 w 350605"/>
                <a:gd name="connsiteY43" fmla="*/ 177427 h 190385"/>
                <a:gd name="connsiteX44" fmla="*/ 51590 w 350605"/>
                <a:gd name="connsiteY44" fmla="*/ 161608 h 190385"/>
                <a:gd name="connsiteX45" fmla="*/ 48475 w 350605"/>
                <a:gd name="connsiteY45" fmla="*/ 159396 h 190385"/>
                <a:gd name="connsiteX46" fmla="*/ 1687 w 350605"/>
                <a:gd name="connsiteY46" fmla="*/ 146532 h 190385"/>
                <a:gd name="connsiteX47" fmla="*/ 4247 w 350605"/>
                <a:gd name="connsiteY47" fmla="*/ 135433 h 190385"/>
                <a:gd name="connsiteX48" fmla="*/ 50904 w 350605"/>
                <a:gd name="connsiteY48" fmla="*/ 97520 h 190385"/>
                <a:gd name="connsiteX49" fmla="*/ 66020 w 350605"/>
                <a:gd name="connsiteY49" fmla="*/ 94554 h 190385"/>
                <a:gd name="connsiteX50" fmla="*/ 69335 w 350605"/>
                <a:gd name="connsiteY50" fmla="*/ 92576 h 190385"/>
                <a:gd name="connsiteX51" fmla="*/ 64849 w 350605"/>
                <a:gd name="connsiteY51" fmla="*/ 94691 h 190385"/>
                <a:gd name="connsiteX52" fmla="*/ 63500 w 350605"/>
                <a:gd name="connsiteY52" fmla="*/ 87273 h 190385"/>
                <a:gd name="connsiteX53" fmla="*/ 63477 w 350605"/>
                <a:gd name="connsiteY53" fmla="*/ 87319 h 190385"/>
                <a:gd name="connsiteX54" fmla="*/ 89646 w 350605"/>
                <a:gd name="connsiteY54" fmla="*/ 81501 h 190385"/>
                <a:gd name="connsiteX55" fmla="*/ 102402 w 350605"/>
                <a:gd name="connsiteY55" fmla="*/ 80192 h 190385"/>
                <a:gd name="connsiteX56" fmla="*/ 106780 w 350605"/>
                <a:gd name="connsiteY56" fmla="*/ 80066 h 190385"/>
                <a:gd name="connsiteX57" fmla="*/ 117896 w 350605"/>
                <a:gd name="connsiteY57" fmla="*/ 79643 h 190385"/>
                <a:gd name="connsiteX58" fmla="*/ 123251 w 350605"/>
                <a:gd name="connsiteY58" fmla="*/ 76323 h 190385"/>
                <a:gd name="connsiteX59" fmla="*/ 131594 w 350605"/>
                <a:gd name="connsiteY59" fmla="*/ 82489 h 190385"/>
                <a:gd name="connsiteX60" fmla="*/ 131526 w 350605"/>
                <a:gd name="connsiteY60" fmla="*/ 83547 h 190385"/>
                <a:gd name="connsiteX61" fmla="*/ 132434 w 350605"/>
                <a:gd name="connsiteY61" fmla="*/ 80838 h 190385"/>
                <a:gd name="connsiteX62" fmla="*/ 149494 w 350605"/>
                <a:gd name="connsiteY62" fmla="*/ 65116 h 190385"/>
                <a:gd name="connsiteX63" fmla="*/ 118490 w 350605"/>
                <a:gd name="connsiteY63" fmla="*/ 65361 h 190385"/>
                <a:gd name="connsiteX64" fmla="*/ 120582 w 350605"/>
                <a:gd name="connsiteY64" fmla="*/ 49640 h 190385"/>
                <a:gd name="connsiteX65" fmla="*/ 160638 w 350605"/>
                <a:gd name="connsiteY65" fmla="*/ 39015 h 190385"/>
                <a:gd name="connsiteX66" fmla="*/ 168593 w 350605"/>
                <a:gd name="connsiteY66" fmla="*/ 43668 h 190385"/>
                <a:gd name="connsiteX67" fmla="*/ 184384 w 350605"/>
                <a:gd name="connsiteY67" fmla="*/ 68328 h 190385"/>
                <a:gd name="connsiteX68" fmla="*/ 185407 w 350605"/>
                <a:gd name="connsiteY68" fmla="*/ 70596 h 190385"/>
                <a:gd name="connsiteX69" fmla="*/ 186013 w 350605"/>
                <a:gd name="connsiteY69" fmla="*/ 66710 h 190385"/>
                <a:gd name="connsiteX70" fmla="*/ 200369 w 350605"/>
                <a:gd name="connsiteY70" fmla="*/ 56583 h 190385"/>
                <a:gd name="connsiteX71" fmla="*/ 217165 w 350605"/>
                <a:gd name="connsiteY71" fmla="*/ 50548 h 190385"/>
                <a:gd name="connsiteX72" fmla="*/ 225829 w 350605"/>
                <a:gd name="connsiteY72" fmla="*/ 69225 h 190385"/>
                <a:gd name="connsiteX73" fmla="*/ 221680 w 350605"/>
                <a:gd name="connsiteY73" fmla="*/ 72608 h 190385"/>
                <a:gd name="connsiteX74" fmla="*/ 220257 w 350605"/>
                <a:gd name="connsiteY74" fmla="*/ 71939 h 190385"/>
                <a:gd name="connsiteX75" fmla="*/ 219354 w 350605"/>
                <a:gd name="connsiteY75" fmla="*/ 73243 h 190385"/>
                <a:gd name="connsiteX76" fmla="*/ 217405 w 350605"/>
                <a:gd name="connsiteY76" fmla="*/ 75277 h 190385"/>
                <a:gd name="connsiteX77" fmla="*/ 219045 w 350605"/>
                <a:gd name="connsiteY77" fmla="*/ 73523 h 190385"/>
                <a:gd name="connsiteX78" fmla="*/ 226018 w 350605"/>
                <a:gd name="connsiteY78" fmla="*/ 70048 h 190385"/>
                <a:gd name="connsiteX79" fmla="*/ 259599 w 350605"/>
                <a:gd name="connsiteY79" fmla="*/ 74077 h 190385"/>
                <a:gd name="connsiteX80" fmla="*/ 261885 w 350605"/>
                <a:gd name="connsiteY80" fmla="*/ 70494 h 190385"/>
                <a:gd name="connsiteX81" fmla="*/ 260999 w 350605"/>
                <a:gd name="connsiteY81" fmla="*/ 68476 h 190385"/>
                <a:gd name="connsiteX82" fmla="*/ 259748 w 350605"/>
                <a:gd name="connsiteY82" fmla="*/ 72100 h 190385"/>
                <a:gd name="connsiteX83" fmla="*/ 243397 w 350605"/>
                <a:gd name="connsiteY83" fmla="*/ 56789 h 190385"/>
                <a:gd name="connsiteX84" fmla="*/ 218822 w 350605"/>
                <a:gd name="connsiteY84" fmla="*/ 51680 h 190385"/>
                <a:gd name="connsiteX85" fmla="*/ 215451 w 350605"/>
                <a:gd name="connsiteY85" fmla="*/ 38587 h 190385"/>
                <a:gd name="connsiteX86" fmla="*/ 195340 w 350605"/>
                <a:gd name="connsiteY86" fmla="*/ 32563 h 190385"/>
                <a:gd name="connsiteX87" fmla="*/ 186933 w 350605"/>
                <a:gd name="connsiteY87" fmla="*/ 18921 h 190385"/>
                <a:gd name="connsiteX88" fmla="*/ 188676 w 350605"/>
                <a:gd name="connsiteY88" fmla="*/ 8074 h 190385"/>
                <a:gd name="connsiteX89" fmla="*/ 197820 w 350605"/>
                <a:gd name="connsiteY89" fmla="*/ 11932 h 190385"/>
                <a:gd name="connsiteX90" fmla="*/ 215371 w 350605"/>
                <a:gd name="connsiteY90" fmla="*/ 20499 h 190385"/>
                <a:gd name="connsiteX91" fmla="*/ 231098 w 350605"/>
                <a:gd name="connsiteY91" fmla="*/ 24636 h 190385"/>
                <a:gd name="connsiteX92" fmla="*/ 250386 w 350605"/>
                <a:gd name="connsiteY92" fmla="*/ 8515 h 190385"/>
                <a:gd name="connsiteX93" fmla="*/ 262656 w 350605"/>
                <a:gd name="connsiteY93" fmla="*/ 4080 h 190385"/>
                <a:gd name="connsiteX94" fmla="*/ 296364 w 350605"/>
                <a:gd name="connsiteY94" fmla="*/ 14235 h 190385"/>
                <a:gd name="connsiteX95" fmla="*/ 297187 w 350605"/>
                <a:gd name="connsiteY95" fmla="*/ 18550 h 190385"/>
                <a:gd name="connsiteX96" fmla="*/ 297244 w 350605"/>
                <a:gd name="connsiteY96" fmla="*/ 12086 h 190385"/>
                <a:gd name="connsiteX97" fmla="*/ 346913 w 350605"/>
                <a:gd name="connsiteY97" fmla="*/ 35198 h 190385"/>
                <a:gd name="connsiteX98" fmla="*/ 347501 w 350605"/>
                <a:gd name="connsiteY98" fmla="*/ 49880 h 190385"/>
                <a:gd name="connsiteX99" fmla="*/ 334597 w 350605"/>
                <a:gd name="connsiteY99" fmla="*/ 49011 h 190385"/>
                <a:gd name="connsiteX100" fmla="*/ 293900 w 350605"/>
                <a:gd name="connsiteY100" fmla="*/ 46959 h 190385"/>
                <a:gd name="connsiteX101" fmla="*/ 292106 w 350605"/>
                <a:gd name="connsiteY101" fmla="*/ 48902 h 190385"/>
                <a:gd name="connsiteX102" fmla="*/ 276373 w 350605"/>
                <a:gd name="connsiteY102" fmla="*/ 60744 h 190385"/>
                <a:gd name="connsiteX103" fmla="*/ 282419 w 350605"/>
                <a:gd name="connsiteY103" fmla="*/ 88936 h 190385"/>
                <a:gd name="connsiteX104" fmla="*/ 301307 w 350605"/>
                <a:gd name="connsiteY104" fmla="*/ 97777 h 1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50605" h="190385">
                  <a:moveTo>
                    <a:pt x="301307" y="97777"/>
                  </a:moveTo>
                  <a:cubicBezTo>
                    <a:pt x="297724" y="102212"/>
                    <a:pt x="293649" y="105967"/>
                    <a:pt x="287974" y="107538"/>
                  </a:cubicBezTo>
                  <a:cubicBezTo>
                    <a:pt x="281922" y="111196"/>
                    <a:pt x="276018" y="109864"/>
                    <a:pt x="269846" y="107521"/>
                  </a:cubicBezTo>
                  <a:cubicBezTo>
                    <a:pt x="264462" y="105475"/>
                    <a:pt x="258799" y="103949"/>
                    <a:pt x="252901" y="105550"/>
                  </a:cubicBezTo>
                  <a:cubicBezTo>
                    <a:pt x="250129" y="106178"/>
                    <a:pt x="247397" y="106321"/>
                    <a:pt x="244957" y="104527"/>
                  </a:cubicBezTo>
                  <a:cubicBezTo>
                    <a:pt x="244117" y="103601"/>
                    <a:pt x="243626" y="102480"/>
                    <a:pt x="243511" y="101235"/>
                  </a:cubicBezTo>
                  <a:cubicBezTo>
                    <a:pt x="243997" y="99749"/>
                    <a:pt x="245117" y="98554"/>
                    <a:pt x="245649" y="97103"/>
                  </a:cubicBezTo>
                  <a:cubicBezTo>
                    <a:pt x="243506" y="96291"/>
                    <a:pt x="243608" y="99411"/>
                    <a:pt x="241802" y="99240"/>
                  </a:cubicBezTo>
                  <a:cubicBezTo>
                    <a:pt x="232298" y="93822"/>
                    <a:pt x="222229" y="95125"/>
                    <a:pt x="211942" y="95674"/>
                  </a:cubicBezTo>
                  <a:cubicBezTo>
                    <a:pt x="205935" y="95994"/>
                    <a:pt x="198814" y="95948"/>
                    <a:pt x="194585" y="89605"/>
                  </a:cubicBezTo>
                  <a:cubicBezTo>
                    <a:pt x="195288" y="86473"/>
                    <a:pt x="197957" y="85776"/>
                    <a:pt x="200443" y="84890"/>
                  </a:cubicBezTo>
                  <a:cubicBezTo>
                    <a:pt x="201203" y="84232"/>
                    <a:pt x="202163" y="84153"/>
                    <a:pt x="203129" y="84078"/>
                  </a:cubicBezTo>
                  <a:cubicBezTo>
                    <a:pt x="202197" y="83724"/>
                    <a:pt x="201357" y="83941"/>
                    <a:pt x="200592" y="84747"/>
                  </a:cubicBezTo>
                  <a:cubicBezTo>
                    <a:pt x="196625" y="84129"/>
                    <a:pt x="195534" y="87947"/>
                    <a:pt x="193031" y="89616"/>
                  </a:cubicBezTo>
                  <a:cubicBezTo>
                    <a:pt x="187110" y="91394"/>
                    <a:pt x="182286" y="91416"/>
                    <a:pt x="178446" y="84958"/>
                  </a:cubicBezTo>
                  <a:cubicBezTo>
                    <a:pt x="176349" y="81432"/>
                    <a:pt x="170348" y="86450"/>
                    <a:pt x="167707" y="83352"/>
                  </a:cubicBezTo>
                  <a:cubicBezTo>
                    <a:pt x="172742" y="85118"/>
                    <a:pt x="178406" y="87770"/>
                    <a:pt x="183709" y="90925"/>
                  </a:cubicBezTo>
                  <a:cubicBezTo>
                    <a:pt x="190110" y="94725"/>
                    <a:pt x="191853" y="99629"/>
                    <a:pt x="184212" y="104424"/>
                  </a:cubicBezTo>
                  <a:cubicBezTo>
                    <a:pt x="183018" y="105269"/>
                    <a:pt x="181812" y="106109"/>
                    <a:pt x="180663" y="107018"/>
                  </a:cubicBezTo>
                  <a:cubicBezTo>
                    <a:pt x="177783" y="109156"/>
                    <a:pt x="175406" y="112562"/>
                    <a:pt x="170999" y="111019"/>
                  </a:cubicBezTo>
                  <a:cubicBezTo>
                    <a:pt x="164987" y="106481"/>
                    <a:pt x="158918" y="102086"/>
                    <a:pt x="150591" y="102635"/>
                  </a:cubicBezTo>
                  <a:cubicBezTo>
                    <a:pt x="148625" y="102309"/>
                    <a:pt x="150002" y="105875"/>
                    <a:pt x="149951" y="103686"/>
                  </a:cubicBezTo>
                  <a:cubicBezTo>
                    <a:pt x="149940" y="103292"/>
                    <a:pt x="150397" y="103395"/>
                    <a:pt x="151225" y="103298"/>
                  </a:cubicBezTo>
                  <a:cubicBezTo>
                    <a:pt x="155872" y="102721"/>
                    <a:pt x="159581" y="104527"/>
                    <a:pt x="162861" y="107601"/>
                  </a:cubicBezTo>
                  <a:cubicBezTo>
                    <a:pt x="163947" y="108756"/>
                    <a:pt x="164816" y="110053"/>
                    <a:pt x="165519" y="111470"/>
                  </a:cubicBezTo>
                  <a:cubicBezTo>
                    <a:pt x="167159" y="123929"/>
                    <a:pt x="156792" y="119294"/>
                    <a:pt x="151248" y="121552"/>
                  </a:cubicBezTo>
                  <a:cubicBezTo>
                    <a:pt x="141579" y="121935"/>
                    <a:pt x="136544" y="137165"/>
                    <a:pt x="124514" y="130004"/>
                  </a:cubicBezTo>
                  <a:cubicBezTo>
                    <a:pt x="123308" y="129415"/>
                    <a:pt x="124222" y="126935"/>
                    <a:pt x="123222" y="127301"/>
                  </a:cubicBezTo>
                  <a:cubicBezTo>
                    <a:pt x="122142" y="127695"/>
                    <a:pt x="123662" y="129993"/>
                    <a:pt x="122422" y="131210"/>
                  </a:cubicBezTo>
                  <a:cubicBezTo>
                    <a:pt x="113232" y="139388"/>
                    <a:pt x="103980" y="133256"/>
                    <a:pt x="94561" y="131753"/>
                  </a:cubicBezTo>
                  <a:cubicBezTo>
                    <a:pt x="86514" y="130467"/>
                    <a:pt x="78365" y="129804"/>
                    <a:pt x="70415" y="127581"/>
                  </a:cubicBezTo>
                  <a:cubicBezTo>
                    <a:pt x="70530" y="145029"/>
                    <a:pt x="70890" y="145989"/>
                    <a:pt x="77193" y="145949"/>
                  </a:cubicBezTo>
                  <a:cubicBezTo>
                    <a:pt x="78914" y="147772"/>
                    <a:pt x="79582" y="149989"/>
                    <a:pt x="79622" y="152435"/>
                  </a:cubicBezTo>
                  <a:cubicBezTo>
                    <a:pt x="79491" y="154007"/>
                    <a:pt x="79096" y="155516"/>
                    <a:pt x="78428" y="156950"/>
                  </a:cubicBezTo>
                  <a:cubicBezTo>
                    <a:pt x="76879" y="159270"/>
                    <a:pt x="74690" y="160768"/>
                    <a:pt x="71753" y="161865"/>
                  </a:cubicBezTo>
                  <a:cubicBezTo>
                    <a:pt x="74782" y="164671"/>
                    <a:pt x="78576" y="164826"/>
                    <a:pt x="82062" y="165574"/>
                  </a:cubicBezTo>
                  <a:cubicBezTo>
                    <a:pt x="87040" y="166637"/>
                    <a:pt x="94007" y="162888"/>
                    <a:pt x="96413" y="170003"/>
                  </a:cubicBezTo>
                  <a:cubicBezTo>
                    <a:pt x="98699" y="176764"/>
                    <a:pt x="90652" y="178364"/>
                    <a:pt x="88183" y="182908"/>
                  </a:cubicBezTo>
                  <a:cubicBezTo>
                    <a:pt x="87663" y="183868"/>
                    <a:pt x="87155" y="184839"/>
                    <a:pt x="86669" y="185828"/>
                  </a:cubicBezTo>
                  <a:cubicBezTo>
                    <a:pt x="85612" y="187794"/>
                    <a:pt x="84240" y="189446"/>
                    <a:pt x="82137" y="190343"/>
                  </a:cubicBezTo>
                  <a:cubicBezTo>
                    <a:pt x="79914" y="190606"/>
                    <a:pt x="78182" y="189634"/>
                    <a:pt x="76696" y="188131"/>
                  </a:cubicBezTo>
                  <a:cubicBezTo>
                    <a:pt x="75930" y="187148"/>
                    <a:pt x="75330" y="186040"/>
                    <a:pt x="74867" y="184896"/>
                  </a:cubicBezTo>
                  <a:cubicBezTo>
                    <a:pt x="73781" y="182548"/>
                    <a:pt x="71661" y="181593"/>
                    <a:pt x="69307" y="180930"/>
                  </a:cubicBezTo>
                  <a:cubicBezTo>
                    <a:pt x="66735" y="180050"/>
                    <a:pt x="64300" y="178936"/>
                    <a:pt x="62037" y="177427"/>
                  </a:cubicBezTo>
                  <a:cubicBezTo>
                    <a:pt x="56528" y="173466"/>
                    <a:pt x="53110" y="168152"/>
                    <a:pt x="51590" y="161608"/>
                  </a:cubicBezTo>
                  <a:cubicBezTo>
                    <a:pt x="50739" y="160614"/>
                    <a:pt x="49733" y="159842"/>
                    <a:pt x="48475" y="159396"/>
                  </a:cubicBezTo>
                  <a:cubicBezTo>
                    <a:pt x="33914" y="151287"/>
                    <a:pt x="16711" y="152847"/>
                    <a:pt x="1687" y="146532"/>
                  </a:cubicBezTo>
                  <a:cubicBezTo>
                    <a:pt x="-2068" y="141754"/>
                    <a:pt x="1190" y="138828"/>
                    <a:pt x="4247" y="135433"/>
                  </a:cubicBezTo>
                  <a:cubicBezTo>
                    <a:pt x="17832" y="120346"/>
                    <a:pt x="33794" y="108235"/>
                    <a:pt x="50904" y="97520"/>
                  </a:cubicBezTo>
                  <a:cubicBezTo>
                    <a:pt x="55499" y="94257"/>
                    <a:pt x="60843" y="94788"/>
                    <a:pt x="66020" y="94554"/>
                  </a:cubicBezTo>
                  <a:cubicBezTo>
                    <a:pt x="67506" y="93645"/>
                    <a:pt x="68878" y="92474"/>
                    <a:pt x="69335" y="92576"/>
                  </a:cubicBezTo>
                  <a:cubicBezTo>
                    <a:pt x="68638" y="92748"/>
                    <a:pt x="66929" y="94142"/>
                    <a:pt x="64849" y="94691"/>
                  </a:cubicBezTo>
                  <a:cubicBezTo>
                    <a:pt x="61340" y="92765"/>
                    <a:pt x="61586" y="90170"/>
                    <a:pt x="63500" y="87273"/>
                  </a:cubicBezTo>
                  <a:lnTo>
                    <a:pt x="63477" y="87319"/>
                  </a:lnTo>
                  <a:cubicBezTo>
                    <a:pt x="71284" y="81249"/>
                    <a:pt x="79925" y="78797"/>
                    <a:pt x="89646" y="81501"/>
                  </a:cubicBezTo>
                  <a:cubicBezTo>
                    <a:pt x="94115" y="82741"/>
                    <a:pt x="98299" y="82015"/>
                    <a:pt x="102402" y="80192"/>
                  </a:cubicBezTo>
                  <a:cubicBezTo>
                    <a:pt x="103848" y="79803"/>
                    <a:pt x="105317" y="79780"/>
                    <a:pt x="106780" y="80066"/>
                  </a:cubicBezTo>
                  <a:cubicBezTo>
                    <a:pt x="110552" y="82164"/>
                    <a:pt x="114318" y="83655"/>
                    <a:pt x="117896" y="79643"/>
                  </a:cubicBezTo>
                  <a:cubicBezTo>
                    <a:pt x="119496" y="78215"/>
                    <a:pt x="121245" y="77060"/>
                    <a:pt x="123251" y="76323"/>
                  </a:cubicBezTo>
                  <a:cubicBezTo>
                    <a:pt x="128548" y="75037"/>
                    <a:pt x="130086" y="78832"/>
                    <a:pt x="131594" y="82489"/>
                  </a:cubicBezTo>
                  <a:cubicBezTo>
                    <a:pt x="131703" y="84581"/>
                    <a:pt x="129377" y="83798"/>
                    <a:pt x="131526" y="83547"/>
                  </a:cubicBezTo>
                  <a:cubicBezTo>
                    <a:pt x="132652" y="83415"/>
                    <a:pt x="132497" y="81935"/>
                    <a:pt x="132434" y="80838"/>
                  </a:cubicBezTo>
                  <a:cubicBezTo>
                    <a:pt x="137555" y="74746"/>
                    <a:pt x="149259" y="77192"/>
                    <a:pt x="149494" y="65116"/>
                  </a:cubicBezTo>
                  <a:cubicBezTo>
                    <a:pt x="140018" y="64893"/>
                    <a:pt x="128971" y="73271"/>
                    <a:pt x="118490" y="65361"/>
                  </a:cubicBezTo>
                  <a:cubicBezTo>
                    <a:pt x="112449" y="58978"/>
                    <a:pt x="111060" y="49405"/>
                    <a:pt x="120582" y="49640"/>
                  </a:cubicBezTo>
                  <a:cubicBezTo>
                    <a:pt x="135675" y="50011"/>
                    <a:pt x="147408" y="42770"/>
                    <a:pt x="160638" y="39015"/>
                  </a:cubicBezTo>
                  <a:cubicBezTo>
                    <a:pt x="163821" y="39661"/>
                    <a:pt x="166422" y="41307"/>
                    <a:pt x="168593" y="43668"/>
                  </a:cubicBezTo>
                  <a:cubicBezTo>
                    <a:pt x="169931" y="54389"/>
                    <a:pt x="180881" y="58984"/>
                    <a:pt x="184384" y="68328"/>
                  </a:cubicBezTo>
                  <a:cubicBezTo>
                    <a:pt x="185104" y="68905"/>
                    <a:pt x="184264" y="70191"/>
                    <a:pt x="185407" y="70596"/>
                  </a:cubicBezTo>
                  <a:cubicBezTo>
                    <a:pt x="185041" y="69219"/>
                    <a:pt x="185013" y="67899"/>
                    <a:pt x="186013" y="66710"/>
                  </a:cubicBezTo>
                  <a:cubicBezTo>
                    <a:pt x="190916" y="63510"/>
                    <a:pt x="197300" y="62824"/>
                    <a:pt x="200369" y="56583"/>
                  </a:cubicBezTo>
                  <a:cubicBezTo>
                    <a:pt x="203815" y="49582"/>
                    <a:pt x="210141" y="48611"/>
                    <a:pt x="217165" y="50548"/>
                  </a:cubicBezTo>
                  <a:cubicBezTo>
                    <a:pt x="224389" y="54772"/>
                    <a:pt x="219920" y="64419"/>
                    <a:pt x="225829" y="69225"/>
                  </a:cubicBezTo>
                  <a:cubicBezTo>
                    <a:pt x="224983" y="71025"/>
                    <a:pt x="223572" y="72145"/>
                    <a:pt x="221680" y="72608"/>
                  </a:cubicBezTo>
                  <a:cubicBezTo>
                    <a:pt x="221731" y="72603"/>
                    <a:pt x="220257" y="71939"/>
                    <a:pt x="220257" y="71939"/>
                  </a:cubicBezTo>
                  <a:cubicBezTo>
                    <a:pt x="220257" y="71939"/>
                    <a:pt x="219337" y="73271"/>
                    <a:pt x="219354" y="73243"/>
                  </a:cubicBezTo>
                  <a:cubicBezTo>
                    <a:pt x="218777" y="73986"/>
                    <a:pt x="218114" y="74706"/>
                    <a:pt x="217405" y="75277"/>
                  </a:cubicBezTo>
                  <a:cubicBezTo>
                    <a:pt x="218617" y="75311"/>
                    <a:pt x="217942" y="73609"/>
                    <a:pt x="219045" y="73523"/>
                  </a:cubicBezTo>
                  <a:cubicBezTo>
                    <a:pt x="221503" y="72528"/>
                    <a:pt x="224149" y="72088"/>
                    <a:pt x="226018" y="70048"/>
                  </a:cubicBezTo>
                  <a:cubicBezTo>
                    <a:pt x="237396" y="69682"/>
                    <a:pt x="249226" y="65247"/>
                    <a:pt x="259599" y="74077"/>
                  </a:cubicBezTo>
                  <a:cubicBezTo>
                    <a:pt x="260245" y="74631"/>
                    <a:pt x="261668" y="72077"/>
                    <a:pt x="261885" y="70494"/>
                  </a:cubicBezTo>
                  <a:cubicBezTo>
                    <a:pt x="261548" y="69871"/>
                    <a:pt x="261811" y="68951"/>
                    <a:pt x="260999" y="68476"/>
                  </a:cubicBezTo>
                  <a:cubicBezTo>
                    <a:pt x="261262" y="69894"/>
                    <a:pt x="261211" y="71208"/>
                    <a:pt x="259748" y="72100"/>
                  </a:cubicBezTo>
                  <a:cubicBezTo>
                    <a:pt x="248009" y="74020"/>
                    <a:pt x="255993" y="55795"/>
                    <a:pt x="243397" y="56789"/>
                  </a:cubicBezTo>
                  <a:cubicBezTo>
                    <a:pt x="235384" y="57418"/>
                    <a:pt x="225658" y="59572"/>
                    <a:pt x="218822" y="51680"/>
                  </a:cubicBezTo>
                  <a:cubicBezTo>
                    <a:pt x="212342" y="48880"/>
                    <a:pt x="199894" y="47879"/>
                    <a:pt x="215451" y="38587"/>
                  </a:cubicBezTo>
                  <a:cubicBezTo>
                    <a:pt x="208501" y="36129"/>
                    <a:pt x="201169" y="36781"/>
                    <a:pt x="195340" y="32563"/>
                  </a:cubicBezTo>
                  <a:cubicBezTo>
                    <a:pt x="191545" y="28637"/>
                    <a:pt x="190167" y="23231"/>
                    <a:pt x="186933" y="18921"/>
                  </a:cubicBezTo>
                  <a:cubicBezTo>
                    <a:pt x="183927" y="14909"/>
                    <a:pt x="183767" y="10761"/>
                    <a:pt x="188676" y="8074"/>
                  </a:cubicBezTo>
                  <a:cubicBezTo>
                    <a:pt x="192979" y="5714"/>
                    <a:pt x="195968" y="8406"/>
                    <a:pt x="197820" y="11932"/>
                  </a:cubicBezTo>
                  <a:cubicBezTo>
                    <a:pt x="201637" y="19207"/>
                    <a:pt x="206135" y="24557"/>
                    <a:pt x="215371" y="20499"/>
                  </a:cubicBezTo>
                  <a:cubicBezTo>
                    <a:pt x="220760" y="21259"/>
                    <a:pt x="225612" y="23808"/>
                    <a:pt x="231098" y="24636"/>
                  </a:cubicBezTo>
                  <a:cubicBezTo>
                    <a:pt x="248895" y="27322"/>
                    <a:pt x="250055" y="26597"/>
                    <a:pt x="250386" y="8515"/>
                  </a:cubicBezTo>
                  <a:cubicBezTo>
                    <a:pt x="254027" y="5823"/>
                    <a:pt x="258536" y="5423"/>
                    <a:pt x="262656" y="4080"/>
                  </a:cubicBezTo>
                  <a:cubicBezTo>
                    <a:pt x="283196" y="-2624"/>
                    <a:pt x="284139" y="-2247"/>
                    <a:pt x="296364" y="14235"/>
                  </a:cubicBezTo>
                  <a:cubicBezTo>
                    <a:pt x="296929" y="15607"/>
                    <a:pt x="299758" y="16555"/>
                    <a:pt x="297187" y="18550"/>
                  </a:cubicBezTo>
                  <a:cubicBezTo>
                    <a:pt x="300541" y="16424"/>
                    <a:pt x="295209" y="14235"/>
                    <a:pt x="297244" y="12086"/>
                  </a:cubicBezTo>
                  <a:cubicBezTo>
                    <a:pt x="315200" y="16767"/>
                    <a:pt x="331265" y="25745"/>
                    <a:pt x="346913" y="35198"/>
                  </a:cubicBezTo>
                  <a:cubicBezTo>
                    <a:pt x="351851" y="38181"/>
                    <a:pt x="351622" y="44890"/>
                    <a:pt x="347501" y="49880"/>
                  </a:cubicBezTo>
                  <a:cubicBezTo>
                    <a:pt x="342975" y="55360"/>
                    <a:pt x="337906" y="52160"/>
                    <a:pt x="334597" y="49011"/>
                  </a:cubicBezTo>
                  <a:cubicBezTo>
                    <a:pt x="321412" y="36461"/>
                    <a:pt x="307382" y="48417"/>
                    <a:pt x="293900" y="46959"/>
                  </a:cubicBezTo>
                  <a:cubicBezTo>
                    <a:pt x="292626" y="46822"/>
                    <a:pt x="291832" y="47845"/>
                    <a:pt x="292106" y="48902"/>
                  </a:cubicBezTo>
                  <a:cubicBezTo>
                    <a:pt x="298027" y="71694"/>
                    <a:pt x="278739" y="53320"/>
                    <a:pt x="276373" y="60744"/>
                  </a:cubicBezTo>
                  <a:cubicBezTo>
                    <a:pt x="295386" y="72517"/>
                    <a:pt x="295386" y="72517"/>
                    <a:pt x="282419" y="88936"/>
                  </a:cubicBezTo>
                  <a:cubicBezTo>
                    <a:pt x="299890" y="84501"/>
                    <a:pt x="303444" y="86170"/>
                    <a:pt x="301307" y="97777"/>
                  </a:cubicBezTo>
                  <a:close/>
                </a:path>
              </a:pathLst>
            </a:custGeom>
            <a:grpFill/>
            <a:ln w="5715" cap="flat">
              <a:noFill/>
              <a:prstDash val="solid"/>
              <a:miter/>
            </a:ln>
          </p:spPr>
          <p:txBody>
            <a:bodyPr rtlCol="0" anchor="ctr"/>
            <a:lstStyle/>
            <a:p>
              <a:endParaRPr lang="zh-CN" altLang="en-US"/>
            </a:p>
          </p:txBody>
        </p:sp>
        <p:sp>
          <p:nvSpPr>
            <p:cNvPr id="3844" name="任意多边形: 形状 3843">
              <a:extLst>
                <a:ext uri="{FF2B5EF4-FFF2-40B4-BE49-F238E27FC236}">
                  <a16:creationId xmlns:a16="http://schemas.microsoft.com/office/drawing/2014/main" id="{D98DA118-4123-32D4-DE1F-82785AD44F67}"/>
                </a:ext>
              </a:extLst>
            </p:cNvPr>
            <p:cNvSpPr/>
            <p:nvPr/>
          </p:nvSpPr>
          <p:spPr>
            <a:xfrm>
              <a:off x="3590903" y="5098170"/>
              <a:ext cx="242630" cy="160246"/>
            </a:xfrm>
            <a:custGeom>
              <a:avLst/>
              <a:gdLst>
                <a:gd name="connsiteX0" fmla="*/ 70021 w 242630"/>
                <a:gd name="connsiteY0" fmla="*/ 150211 h 160246"/>
                <a:gd name="connsiteX1" fmla="*/ 19198 w 242630"/>
                <a:gd name="connsiteY1" fmla="*/ 145988 h 160246"/>
                <a:gd name="connsiteX2" fmla="*/ 578 w 242630"/>
                <a:gd name="connsiteY2" fmla="*/ 101091 h 160246"/>
                <a:gd name="connsiteX3" fmla="*/ 12837 w 242630"/>
                <a:gd name="connsiteY3" fmla="*/ 92427 h 160246"/>
                <a:gd name="connsiteX4" fmla="*/ 16546 w 242630"/>
                <a:gd name="connsiteY4" fmla="*/ 90695 h 160246"/>
                <a:gd name="connsiteX5" fmla="*/ 25770 w 242630"/>
                <a:gd name="connsiteY5" fmla="*/ 86140 h 160246"/>
                <a:gd name="connsiteX6" fmla="*/ 30022 w 242630"/>
                <a:gd name="connsiteY6" fmla="*/ 87101 h 160246"/>
                <a:gd name="connsiteX7" fmla="*/ 33108 w 242630"/>
                <a:gd name="connsiteY7" fmla="*/ 88187 h 160246"/>
                <a:gd name="connsiteX8" fmla="*/ 43469 w 242630"/>
                <a:gd name="connsiteY8" fmla="*/ 101354 h 160246"/>
                <a:gd name="connsiteX9" fmla="*/ 52185 w 242630"/>
                <a:gd name="connsiteY9" fmla="*/ 89872 h 160246"/>
                <a:gd name="connsiteX10" fmla="*/ 35028 w 242630"/>
                <a:gd name="connsiteY10" fmla="*/ 80174 h 160246"/>
                <a:gd name="connsiteX11" fmla="*/ 41469 w 242630"/>
                <a:gd name="connsiteY11" fmla="*/ 68115 h 160246"/>
                <a:gd name="connsiteX12" fmla="*/ 45069 w 242630"/>
                <a:gd name="connsiteY12" fmla="*/ 59440 h 160246"/>
                <a:gd name="connsiteX13" fmla="*/ 47081 w 242630"/>
                <a:gd name="connsiteY13" fmla="*/ 55394 h 160246"/>
                <a:gd name="connsiteX14" fmla="*/ 71410 w 242630"/>
                <a:gd name="connsiteY14" fmla="*/ 64001 h 160246"/>
                <a:gd name="connsiteX15" fmla="*/ 70273 w 242630"/>
                <a:gd name="connsiteY15" fmla="*/ 67281 h 160246"/>
                <a:gd name="connsiteX16" fmla="*/ 73039 w 242630"/>
                <a:gd name="connsiteY16" fmla="*/ 65292 h 160246"/>
                <a:gd name="connsiteX17" fmla="*/ 76148 w 242630"/>
                <a:gd name="connsiteY17" fmla="*/ 64881 h 160246"/>
                <a:gd name="connsiteX18" fmla="*/ 113644 w 242630"/>
                <a:gd name="connsiteY18" fmla="*/ 65864 h 160246"/>
                <a:gd name="connsiteX19" fmla="*/ 116033 w 242630"/>
                <a:gd name="connsiteY19" fmla="*/ 64035 h 160246"/>
                <a:gd name="connsiteX20" fmla="*/ 116490 w 242630"/>
                <a:gd name="connsiteY20" fmla="*/ 64526 h 160246"/>
                <a:gd name="connsiteX21" fmla="*/ 116164 w 242630"/>
                <a:gd name="connsiteY21" fmla="*/ 63709 h 160246"/>
                <a:gd name="connsiteX22" fmla="*/ 112346 w 242630"/>
                <a:gd name="connsiteY22" fmla="*/ 65984 h 160246"/>
                <a:gd name="connsiteX23" fmla="*/ 95613 w 242630"/>
                <a:gd name="connsiteY23" fmla="*/ 62646 h 160246"/>
                <a:gd name="connsiteX24" fmla="*/ 99179 w 242630"/>
                <a:gd name="connsiteY24" fmla="*/ 59749 h 160246"/>
                <a:gd name="connsiteX25" fmla="*/ 98756 w 242630"/>
                <a:gd name="connsiteY25" fmla="*/ 59994 h 160246"/>
                <a:gd name="connsiteX26" fmla="*/ 94996 w 242630"/>
                <a:gd name="connsiteY26" fmla="*/ 63303 h 160246"/>
                <a:gd name="connsiteX27" fmla="*/ 78879 w 242630"/>
                <a:gd name="connsiteY27" fmla="*/ 61503 h 160246"/>
                <a:gd name="connsiteX28" fmla="*/ 64672 w 242630"/>
                <a:gd name="connsiteY28" fmla="*/ 48364 h 160246"/>
                <a:gd name="connsiteX29" fmla="*/ 39480 w 242630"/>
                <a:gd name="connsiteY29" fmla="*/ 27247 h 160246"/>
                <a:gd name="connsiteX30" fmla="*/ 34862 w 242630"/>
                <a:gd name="connsiteY30" fmla="*/ 24990 h 160246"/>
                <a:gd name="connsiteX31" fmla="*/ 39057 w 242630"/>
                <a:gd name="connsiteY31" fmla="*/ 14691 h 160246"/>
                <a:gd name="connsiteX32" fmla="*/ 87069 w 242630"/>
                <a:gd name="connsiteY32" fmla="*/ 17972 h 160246"/>
                <a:gd name="connsiteX33" fmla="*/ 99065 w 242630"/>
                <a:gd name="connsiteY33" fmla="*/ 29065 h 160246"/>
                <a:gd name="connsiteX34" fmla="*/ 137801 w 242630"/>
                <a:gd name="connsiteY34" fmla="*/ 38249 h 160246"/>
                <a:gd name="connsiteX35" fmla="*/ 204535 w 242630"/>
                <a:gd name="connsiteY35" fmla="*/ 7622 h 160246"/>
                <a:gd name="connsiteX36" fmla="*/ 217651 w 242630"/>
                <a:gd name="connsiteY36" fmla="*/ 1330 h 160246"/>
                <a:gd name="connsiteX37" fmla="*/ 225595 w 242630"/>
                <a:gd name="connsiteY37" fmla="*/ 2982 h 160246"/>
                <a:gd name="connsiteX38" fmla="*/ 227395 w 242630"/>
                <a:gd name="connsiteY38" fmla="*/ 2324 h 160246"/>
                <a:gd name="connsiteX39" fmla="*/ 234047 w 242630"/>
                <a:gd name="connsiteY39" fmla="*/ 135 h 160246"/>
                <a:gd name="connsiteX40" fmla="*/ 239642 w 242630"/>
                <a:gd name="connsiteY40" fmla="*/ 2781 h 160246"/>
                <a:gd name="connsiteX41" fmla="*/ 242271 w 242630"/>
                <a:gd name="connsiteY41" fmla="*/ 6222 h 160246"/>
                <a:gd name="connsiteX42" fmla="*/ 224389 w 242630"/>
                <a:gd name="connsiteY42" fmla="*/ 23641 h 160246"/>
                <a:gd name="connsiteX43" fmla="*/ 220577 w 242630"/>
                <a:gd name="connsiteY43" fmla="*/ 25796 h 160246"/>
                <a:gd name="connsiteX44" fmla="*/ 189659 w 242630"/>
                <a:gd name="connsiteY44" fmla="*/ 59520 h 160246"/>
                <a:gd name="connsiteX45" fmla="*/ 162890 w 242630"/>
                <a:gd name="connsiteY45" fmla="*/ 63166 h 160246"/>
                <a:gd name="connsiteX46" fmla="*/ 159472 w 242630"/>
                <a:gd name="connsiteY46" fmla="*/ 61663 h 160246"/>
                <a:gd name="connsiteX47" fmla="*/ 157706 w 242630"/>
                <a:gd name="connsiteY47" fmla="*/ 58920 h 160246"/>
                <a:gd name="connsiteX48" fmla="*/ 162290 w 242630"/>
                <a:gd name="connsiteY48" fmla="*/ 64526 h 160246"/>
                <a:gd name="connsiteX49" fmla="*/ 156129 w 242630"/>
                <a:gd name="connsiteY49" fmla="*/ 78168 h 160246"/>
                <a:gd name="connsiteX50" fmla="*/ 170794 w 242630"/>
                <a:gd name="connsiteY50" fmla="*/ 69161 h 160246"/>
                <a:gd name="connsiteX51" fmla="*/ 175914 w 242630"/>
                <a:gd name="connsiteY51" fmla="*/ 66115 h 160246"/>
                <a:gd name="connsiteX52" fmla="*/ 179115 w 242630"/>
                <a:gd name="connsiteY52" fmla="*/ 68155 h 160246"/>
                <a:gd name="connsiteX53" fmla="*/ 177720 w 242630"/>
                <a:gd name="connsiteY53" fmla="*/ 65435 h 160246"/>
                <a:gd name="connsiteX54" fmla="*/ 188042 w 242630"/>
                <a:gd name="connsiteY54" fmla="*/ 63218 h 160246"/>
                <a:gd name="connsiteX55" fmla="*/ 201363 w 242630"/>
                <a:gd name="connsiteY55" fmla="*/ 70939 h 160246"/>
                <a:gd name="connsiteX56" fmla="*/ 191693 w 242630"/>
                <a:gd name="connsiteY56" fmla="*/ 81111 h 160246"/>
                <a:gd name="connsiteX57" fmla="*/ 159261 w 242630"/>
                <a:gd name="connsiteY57" fmla="*/ 94244 h 160246"/>
                <a:gd name="connsiteX58" fmla="*/ 130440 w 242630"/>
                <a:gd name="connsiteY58" fmla="*/ 104303 h 160246"/>
                <a:gd name="connsiteX59" fmla="*/ 112884 w 242630"/>
                <a:gd name="connsiteY59" fmla="*/ 100108 h 160246"/>
                <a:gd name="connsiteX60" fmla="*/ 110678 w 242630"/>
                <a:gd name="connsiteY60" fmla="*/ 94902 h 160246"/>
                <a:gd name="connsiteX61" fmla="*/ 108654 w 242630"/>
                <a:gd name="connsiteY61" fmla="*/ 98896 h 160246"/>
                <a:gd name="connsiteX62" fmla="*/ 94093 w 242630"/>
                <a:gd name="connsiteY62" fmla="*/ 108103 h 160246"/>
                <a:gd name="connsiteX63" fmla="*/ 83846 w 242630"/>
                <a:gd name="connsiteY63" fmla="*/ 107852 h 160246"/>
                <a:gd name="connsiteX64" fmla="*/ 84874 w 242630"/>
                <a:gd name="connsiteY64" fmla="*/ 119128 h 160246"/>
                <a:gd name="connsiteX65" fmla="*/ 85749 w 242630"/>
                <a:gd name="connsiteY65" fmla="*/ 129689 h 160246"/>
                <a:gd name="connsiteX66" fmla="*/ 75559 w 242630"/>
                <a:gd name="connsiteY66" fmla="*/ 130763 h 160246"/>
                <a:gd name="connsiteX67" fmla="*/ 53865 w 242630"/>
                <a:gd name="connsiteY67" fmla="*/ 133735 h 160246"/>
                <a:gd name="connsiteX68" fmla="*/ 49036 w 242630"/>
                <a:gd name="connsiteY68" fmla="*/ 132889 h 160246"/>
                <a:gd name="connsiteX69" fmla="*/ 49647 w 242630"/>
                <a:gd name="connsiteY69" fmla="*/ 133032 h 160246"/>
                <a:gd name="connsiteX70" fmla="*/ 52630 w 242630"/>
                <a:gd name="connsiteY70" fmla="*/ 134232 h 160246"/>
                <a:gd name="connsiteX71" fmla="*/ 70741 w 242630"/>
                <a:gd name="connsiteY71" fmla="*/ 129860 h 160246"/>
                <a:gd name="connsiteX72" fmla="*/ 74845 w 242630"/>
                <a:gd name="connsiteY72" fmla="*/ 133203 h 160246"/>
                <a:gd name="connsiteX73" fmla="*/ 73656 w 242630"/>
                <a:gd name="connsiteY73" fmla="*/ 136644 h 160246"/>
                <a:gd name="connsiteX74" fmla="*/ 76102 w 242630"/>
                <a:gd name="connsiteY74" fmla="*/ 135095 h 160246"/>
                <a:gd name="connsiteX75" fmla="*/ 76713 w 242630"/>
                <a:gd name="connsiteY75" fmla="*/ 143685 h 160246"/>
                <a:gd name="connsiteX76" fmla="*/ 76805 w 242630"/>
                <a:gd name="connsiteY76" fmla="*/ 143502 h 160246"/>
                <a:gd name="connsiteX77" fmla="*/ 73313 w 242630"/>
                <a:gd name="connsiteY77" fmla="*/ 146817 h 160246"/>
                <a:gd name="connsiteX78" fmla="*/ 73421 w 242630"/>
                <a:gd name="connsiteY78" fmla="*/ 146702 h 160246"/>
                <a:gd name="connsiteX79" fmla="*/ 70021 w 242630"/>
                <a:gd name="connsiteY79" fmla="*/ 150211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42630" h="160246">
                  <a:moveTo>
                    <a:pt x="70021" y="150211"/>
                  </a:moveTo>
                  <a:cubicBezTo>
                    <a:pt x="53785" y="164842"/>
                    <a:pt x="30273" y="163510"/>
                    <a:pt x="19198" y="145988"/>
                  </a:cubicBezTo>
                  <a:cubicBezTo>
                    <a:pt x="10534" y="132278"/>
                    <a:pt x="2464" y="117836"/>
                    <a:pt x="578" y="101091"/>
                  </a:cubicBezTo>
                  <a:cubicBezTo>
                    <a:pt x="-2662" y="87758"/>
                    <a:pt x="8585" y="95079"/>
                    <a:pt x="12837" y="92427"/>
                  </a:cubicBezTo>
                  <a:cubicBezTo>
                    <a:pt x="14083" y="91873"/>
                    <a:pt x="15334" y="91330"/>
                    <a:pt x="16546" y="90695"/>
                  </a:cubicBezTo>
                  <a:cubicBezTo>
                    <a:pt x="19483" y="88924"/>
                    <a:pt x="22158" y="86586"/>
                    <a:pt x="25770" y="86140"/>
                  </a:cubicBezTo>
                  <a:cubicBezTo>
                    <a:pt x="27244" y="86238"/>
                    <a:pt x="28650" y="86569"/>
                    <a:pt x="30022" y="87101"/>
                  </a:cubicBezTo>
                  <a:cubicBezTo>
                    <a:pt x="31073" y="87421"/>
                    <a:pt x="32062" y="87929"/>
                    <a:pt x="33108" y="88187"/>
                  </a:cubicBezTo>
                  <a:cubicBezTo>
                    <a:pt x="40006" y="89884"/>
                    <a:pt x="40560" y="96536"/>
                    <a:pt x="43469" y="101354"/>
                  </a:cubicBezTo>
                  <a:cubicBezTo>
                    <a:pt x="39943" y="92867"/>
                    <a:pt x="45812" y="91387"/>
                    <a:pt x="52185" y="89872"/>
                  </a:cubicBezTo>
                  <a:cubicBezTo>
                    <a:pt x="43052" y="92244"/>
                    <a:pt x="38760" y="86729"/>
                    <a:pt x="35028" y="80174"/>
                  </a:cubicBezTo>
                  <a:cubicBezTo>
                    <a:pt x="30770" y="72693"/>
                    <a:pt x="36925" y="70870"/>
                    <a:pt x="41469" y="68115"/>
                  </a:cubicBezTo>
                  <a:cubicBezTo>
                    <a:pt x="44755" y="66126"/>
                    <a:pt x="44481" y="62595"/>
                    <a:pt x="45069" y="59440"/>
                  </a:cubicBezTo>
                  <a:cubicBezTo>
                    <a:pt x="45424" y="57931"/>
                    <a:pt x="46121" y="56600"/>
                    <a:pt x="47081" y="55394"/>
                  </a:cubicBezTo>
                  <a:cubicBezTo>
                    <a:pt x="59528" y="46050"/>
                    <a:pt x="63237" y="61332"/>
                    <a:pt x="71410" y="64001"/>
                  </a:cubicBezTo>
                  <a:cubicBezTo>
                    <a:pt x="71953" y="65464"/>
                    <a:pt x="69387" y="66652"/>
                    <a:pt x="70273" y="67281"/>
                  </a:cubicBezTo>
                  <a:cubicBezTo>
                    <a:pt x="71438" y="68115"/>
                    <a:pt x="71581" y="65378"/>
                    <a:pt x="73039" y="65292"/>
                  </a:cubicBezTo>
                  <a:cubicBezTo>
                    <a:pt x="74096" y="64961"/>
                    <a:pt x="75588" y="64344"/>
                    <a:pt x="76148" y="64881"/>
                  </a:cubicBezTo>
                  <a:cubicBezTo>
                    <a:pt x="88389" y="76568"/>
                    <a:pt x="101036" y="70476"/>
                    <a:pt x="113644" y="65864"/>
                  </a:cubicBezTo>
                  <a:cubicBezTo>
                    <a:pt x="114581" y="65281"/>
                    <a:pt x="115478" y="64635"/>
                    <a:pt x="116033" y="64035"/>
                  </a:cubicBezTo>
                  <a:cubicBezTo>
                    <a:pt x="115735" y="64155"/>
                    <a:pt x="116490" y="64526"/>
                    <a:pt x="116490" y="64526"/>
                  </a:cubicBezTo>
                  <a:cubicBezTo>
                    <a:pt x="116490" y="64526"/>
                    <a:pt x="116295" y="63709"/>
                    <a:pt x="116164" y="63709"/>
                  </a:cubicBezTo>
                  <a:cubicBezTo>
                    <a:pt x="115135" y="64949"/>
                    <a:pt x="113861" y="65578"/>
                    <a:pt x="112346" y="65984"/>
                  </a:cubicBezTo>
                  <a:cubicBezTo>
                    <a:pt x="106551" y="65726"/>
                    <a:pt x="99865" y="70196"/>
                    <a:pt x="95613" y="62646"/>
                  </a:cubicBezTo>
                  <a:cubicBezTo>
                    <a:pt x="96367" y="61069"/>
                    <a:pt x="97510" y="59983"/>
                    <a:pt x="99179" y="59749"/>
                  </a:cubicBezTo>
                  <a:cubicBezTo>
                    <a:pt x="99059" y="59794"/>
                    <a:pt x="98928" y="59954"/>
                    <a:pt x="98756" y="59994"/>
                  </a:cubicBezTo>
                  <a:cubicBezTo>
                    <a:pt x="96504" y="60120"/>
                    <a:pt x="95893" y="61835"/>
                    <a:pt x="94996" y="63303"/>
                  </a:cubicBezTo>
                  <a:cubicBezTo>
                    <a:pt x="88606" y="69813"/>
                    <a:pt x="79519" y="67053"/>
                    <a:pt x="78879" y="61503"/>
                  </a:cubicBezTo>
                  <a:cubicBezTo>
                    <a:pt x="77702" y="51347"/>
                    <a:pt x="70324" y="49776"/>
                    <a:pt x="64672" y="48364"/>
                  </a:cubicBezTo>
                  <a:cubicBezTo>
                    <a:pt x="52253" y="45255"/>
                    <a:pt x="49819" y="31671"/>
                    <a:pt x="39480" y="27247"/>
                  </a:cubicBezTo>
                  <a:cubicBezTo>
                    <a:pt x="40526" y="21841"/>
                    <a:pt x="35474" y="27682"/>
                    <a:pt x="34862" y="24990"/>
                  </a:cubicBezTo>
                  <a:cubicBezTo>
                    <a:pt x="25095" y="16955"/>
                    <a:pt x="33931" y="14674"/>
                    <a:pt x="39057" y="14691"/>
                  </a:cubicBezTo>
                  <a:cubicBezTo>
                    <a:pt x="55082" y="14755"/>
                    <a:pt x="71233" y="14571"/>
                    <a:pt x="87069" y="17972"/>
                  </a:cubicBezTo>
                  <a:cubicBezTo>
                    <a:pt x="91081" y="21658"/>
                    <a:pt x="95327" y="25121"/>
                    <a:pt x="99065" y="29065"/>
                  </a:cubicBezTo>
                  <a:cubicBezTo>
                    <a:pt x="110032" y="40638"/>
                    <a:pt x="122913" y="43621"/>
                    <a:pt x="137801" y="38249"/>
                  </a:cubicBezTo>
                  <a:cubicBezTo>
                    <a:pt x="160901" y="29911"/>
                    <a:pt x="183550" y="20572"/>
                    <a:pt x="204535" y="7622"/>
                  </a:cubicBezTo>
                  <a:cubicBezTo>
                    <a:pt x="208678" y="5068"/>
                    <a:pt x="212462" y="1724"/>
                    <a:pt x="217651" y="1330"/>
                  </a:cubicBezTo>
                  <a:cubicBezTo>
                    <a:pt x="220308" y="1896"/>
                    <a:pt x="223120" y="1724"/>
                    <a:pt x="225595" y="2982"/>
                  </a:cubicBezTo>
                  <a:cubicBezTo>
                    <a:pt x="226612" y="4050"/>
                    <a:pt x="227201" y="3787"/>
                    <a:pt x="227395" y="2324"/>
                  </a:cubicBezTo>
                  <a:cubicBezTo>
                    <a:pt x="229110" y="73"/>
                    <a:pt x="231453" y="-242"/>
                    <a:pt x="234047" y="135"/>
                  </a:cubicBezTo>
                  <a:cubicBezTo>
                    <a:pt x="236082" y="667"/>
                    <a:pt x="237911" y="1593"/>
                    <a:pt x="239642" y="2781"/>
                  </a:cubicBezTo>
                  <a:cubicBezTo>
                    <a:pt x="240820" y="3707"/>
                    <a:pt x="241694" y="4845"/>
                    <a:pt x="242271" y="6222"/>
                  </a:cubicBezTo>
                  <a:cubicBezTo>
                    <a:pt x="244814" y="20784"/>
                    <a:pt x="233316" y="20875"/>
                    <a:pt x="224389" y="23641"/>
                  </a:cubicBezTo>
                  <a:cubicBezTo>
                    <a:pt x="223132" y="24390"/>
                    <a:pt x="221846" y="25076"/>
                    <a:pt x="220577" y="25796"/>
                  </a:cubicBezTo>
                  <a:cubicBezTo>
                    <a:pt x="204901" y="32111"/>
                    <a:pt x="194631" y="43381"/>
                    <a:pt x="189659" y="59520"/>
                  </a:cubicBezTo>
                  <a:cubicBezTo>
                    <a:pt x="181281" y="64766"/>
                    <a:pt x="172188" y="64841"/>
                    <a:pt x="162890" y="63166"/>
                  </a:cubicBezTo>
                  <a:cubicBezTo>
                    <a:pt x="161690" y="62823"/>
                    <a:pt x="160524" y="62309"/>
                    <a:pt x="159472" y="61663"/>
                  </a:cubicBezTo>
                  <a:cubicBezTo>
                    <a:pt x="157501" y="61657"/>
                    <a:pt x="159775" y="58886"/>
                    <a:pt x="157706" y="58920"/>
                  </a:cubicBezTo>
                  <a:cubicBezTo>
                    <a:pt x="158266" y="61583"/>
                    <a:pt x="161124" y="62332"/>
                    <a:pt x="162290" y="64526"/>
                  </a:cubicBezTo>
                  <a:cubicBezTo>
                    <a:pt x="163873" y="71127"/>
                    <a:pt x="149831" y="72316"/>
                    <a:pt x="156129" y="78168"/>
                  </a:cubicBezTo>
                  <a:cubicBezTo>
                    <a:pt x="158941" y="80785"/>
                    <a:pt x="168113" y="76328"/>
                    <a:pt x="170794" y="69161"/>
                  </a:cubicBezTo>
                  <a:cubicBezTo>
                    <a:pt x="171594" y="67024"/>
                    <a:pt x="173708" y="66235"/>
                    <a:pt x="175914" y="66115"/>
                  </a:cubicBezTo>
                  <a:cubicBezTo>
                    <a:pt x="177217" y="66361"/>
                    <a:pt x="178017" y="67492"/>
                    <a:pt x="179115" y="68155"/>
                  </a:cubicBezTo>
                  <a:cubicBezTo>
                    <a:pt x="178366" y="67498"/>
                    <a:pt x="177892" y="66635"/>
                    <a:pt x="177720" y="65435"/>
                  </a:cubicBezTo>
                  <a:cubicBezTo>
                    <a:pt x="180498" y="61338"/>
                    <a:pt x="184590" y="62520"/>
                    <a:pt x="188042" y="63218"/>
                  </a:cubicBezTo>
                  <a:cubicBezTo>
                    <a:pt x="193237" y="64269"/>
                    <a:pt x="199483" y="65195"/>
                    <a:pt x="201363" y="70939"/>
                  </a:cubicBezTo>
                  <a:cubicBezTo>
                    <a:pt x="204055" y="79145"/>
                    <a:pt x="193934" y="76688"/>
                    <a:pt x="191693" y="81111"/>
                  </a:cubicBezTo>
                  <a:cubicBezTo>
                    <a:pt x="180881" y="85489"/>
                    <a:pt x="170068" y="89867"/>
                    <a:pt x="159261" y="94244"/>
                  </a:cubicBezTo>
                  <a:cubicBezTo>
                    <a:pt x="149877" y="97982"/>
                    <a:pt x="139081" y="96285"/>
                    <a:pt x="130440" y="104303"/>
                  </a:cubicBezTo>
                  <a:cubicBezTo>
                    <a:pt x="125954" y="108463"/>
                    <a:pt x="118096" y="105223"/>
                    <a:pt x="112884" y="100108"/>
                  </a:cubicBezTo>
                  <a:cubicBezTo>
                    <a:pt x="111255" y="98514"/>
                    <a:pt x="118776" y="93833"/>
                    <a:pt x="110678" y="94902"/>
                  </a:cubicBezTo>
                  <a:cubicBezTo>
                    <a:pt x="106677" y="95427"/>
                    <a:pt x="108272" y="97142"/>
                    <a:pt x="108654" y="98896"/>
                  </a:cubicBezTo>
                  <a:cubicBezTo>
                    <a:pt x="112209" y="115310"/>
                    <a:pt x="101682" y="109372"/>
                    <a:pt x="94093" y="108103"/>
                  </a:cubicBezTo>
                  <a:cubicBezTo>
                    <a:pt x="90641" y="107526"/>
                    <a:pt x="86835" y="103588"/>
                    <a:pt x="83846" y="107852"/>
                  </a:cubicBezTo>
                  <a:cubicBezTo>
                    <a:pt x="81400" y="111338"/>
                    <a:pt x="79999" y="115344"/>
                    <a:pt x="84874" y="119128"/>
                  </a:cubicBezTo>
                  <a:cubicBezTo>
                    <a:pt x="88206" y="121711"/>
                    <a:pt x="87800" y="126494"/>
                    <a:pt x="85749" y="129689"/>
                  </a:cubicBezTo>
                  <a:cubicBezTo>
                    <a:pt x="83314" y="133483"/>
                    <a:pt x="79171" y="132952"/>
                    <a:pt x="75559" y="130763"/>
                  </a:cubicBezTo>
                  <a:cubicBezTo>
                    <a:pt x="67484" y="125877"/>
                    <a:pt x="61054" y="132535"/>
                    <a:pt x="53865" y="133735"/>
                  </a:cubicBezTo>
                  <a:cubicBezTo>
                    <a:pt x="52019" y="134438"/>
                    <a:pt x="50504" y="133055"/>
                    <a:pt x="49036" y="132889"/>
                  </a:cubicBezTo>
                  <a:cubicBezTo>
                    <a:pt x="49281" y="132884"/>
                    <a:pt x="49441" y="132952"/>
                    <a:pt x="49647" y="133032"/>
                  </a:cubicBezTo>
                  <a:cubicBezTo>
                    <a:pt x="50710" y="133552"/>
                    <a:pt x="51596" y="133924"/>
                    <a:pt x="52630" y="134232"/>
                  </a:cubicBezTo>
                  <a:cubicBezTo>
                    <a:pt x="58454" y="131923"/>
                    <a:pt x="66552" y="139667"/>
                    <a:pt x="70741" y="129860"/>
                  </a:cubicBezTo>
                  <a:cubicBezTo>
                    <a:pt x="71136" y="128929"/>
                    <a:pt x="74284" y="130952"/>
                    <a:pt x="74845" y="133203"/>
                  </a:cubicBezTo>
                  <a:cubicBezTo>
                    <a:pt x="75170" y="134650"/>
                    <a:pt x="72861" y="135569"/>
                    <a:pt x="73656" y="136644"/>
                  </a:cubicBezTo>
                  <a:cubicBezTo>
                    <a:pt x="74130" y="137284"/>
                    <a:pt x="74622" y="134724"/>
                    <a:pt x="76102" y="135095"/>
                  </a:cubicBezTo>
                  <a:cubicBezTo>
                    <a:pt x="83651" y="137461"/>
                    <a:pt x="79399" y="140627"/>
                    <a:pt x="76713" y="143685"/>
                  </a:cubicBezTo>
                  <a:lnTo>
                    <a:pt x="76805" y="143502"/>
                  </a:lnTo>
                  <a:cubicBezTo>
                    <a:pt x="75307" y="144256"/>
                    <a:pt x="74216" y="145439"/>
                    <a:pt x="73313" y="146817"/>
                  </a:cubicBezTo>
                  <a:lnTo>
                    <a:pt x="73421" y="146702"/>
                  </a:lnTo>
                  <a:cubicBezTo>
                    <a:pt x="71970" y="147565"/>
                    <a:pt x="70970" y="148863"/>
                    <a:pt x="70021" y="150211"/>
                  </a:cubicBezTo>
                  <a:close/>
                </a:path>
              </a:pathLst>
            </a:custGeom>
            <a:grpFill/>
            <a:ln w="5715" cap="flat">
              <a:noFill/>
              <a:prstDash val="solid"/>
              <a:miter/>
            </a:ln>
          </p:spPr>
          <p:txBody>
            <a:bodyPr rtlCol="0" anchor="ctr"/>
            <a:lstStyle/>
            <a:p>
              <a:endParaRPr lang="zh-CN" altLang="en-US"/>
            </a:p>
          </p:txBody>
        </p:sp>
        <p:sp>
          <p:nvSpPr>
            <p:cNvPr id="3845" name="任意多边形: 形状 3844">
              <a:extLst>
                <a:ext uri="{FF2B5EF4-FFF2-40B4-BE49-F238E27FC236}">
                  <a16:creationId xmlns:a16="http://schemas.microsoft.com/office/drawing/2014/main" id="{2BD13324-4C41-2F95-B701-87FCFC38F193}"/>
                </a:ext>
              </a:extLst>
            </p:cNvPr>
            <p:cNvSpPr/>
            <p:nvPr/>
          </p:nvSpPr>
          <p:spPr>
            <a:xfrm>
              <a:off x="3460144" y="4845880"/>
              <a:ext cx="148624" cy="179940"/>
            </a:xfrm>
            <a:custGeom>
              <a:avLst/>
              <a:gdLst>
                <a:gd name="connsiteX0" fmla="*/ 111780 w 148624"/>
                <a:gd name="connsiteY0" fmla="*/ 24145 h 179940"/>
                <a:gd name="connsiteX1" fmla="*/ 118363 w 148624"/>
                <a:gd name="connsiteY1" fmla="*/ 37090 h 179940"/>
                <a:gd name="connsiteX2" fmla="*/ 105236 w 148624"/>
                <a:gd name="connsiteY2" fmla="*/ 38610 h 179940"/>
                <a:gd name="connsiteX3" fmla="*/ 101390 w 148624"/>
                <a:gd name="connsiteY3" fmla="*/ 36621 h 179940"/>
                <a:gd name="connsiteX4" fmla="*/ 103436 w 148624"/>
                <a:gd name="connsiteY4" fmla="*/ 37999 h 179940"/>
                <a:gd name="connsiteX5" fmla="*/ 118398 w 148624"/>
                <a:gd name="connsiteY5" fmla="*/ 37141 h 179940"/>
                <a:gd name="connsiteX6" fmla="*/ 148624 w 148624"/>
                <a:gd name="connsiteY6" fmla="*/ 128941 h 179940"/>
                <a:gd name="connsiteX7" fmla="*/ 132314 w 148624"/>
                <a:gd name="connsiteY7" fmla="*/ 154579 h 179940"/>
                <a:gd name="connsiteX8" fmla="*/ 122130 w 148624"/>
                <a:gd name="connsiteY8" fmla="*/ 159282 h 179940"/>
                <a:gd name="connsiteX9" fmla="*/ 122084 w 148624"/>
                <a:gd name="connsiteY9" fmla="*/ 155425 h 179940"/>
                <a:gd name="connsiteX10" fmla="*/ 120786 w 148624"/>
                <a:gd name="connsiteY10" fmla="*/ 157419 h 179940"/>
                <a:gd name="connsiteX11" fmla="*/ 112191 w 148624"/>
                <a:gd name="connsiteY11" fmla="*/ 164277 h 179940"/>
                <a:gd name="connsiteX12" fmla="*/ 111568 w 148624"/>
                <a:gd name="connsiteY12" fmla="*/ 164340 h 179940"/>
                <a:gd name="connsiteX13" fmla="*/ 112414 w 148624"/>
                <a:gd name="connsiteY13" fmla="*/ 165163 h 179940"/>
                <a:gd name="connsiteX14" fmla="*/ 122621 w 148624"/>
                <a:gd name="connsiteY14" fmla="*/ 176050 h 179940"/>
                <a:gd name="connsiteX15" fmla="*/ 108133 w 148624"/>
                <a:gd name="connsiteY15" fmla="*/ 177547 h 179940"/>
                <a:gd name="connsiteX16" fmla="*/ 83868 w 148624"/>
                <a:gd name="connsiteY16" fmla="*/ 156373 h 179940"/>
                <a:gd name="connsiteX17" fmla="*/ 59265 w 148624"/>
                <a:gd name="connsiteY17" fmla="*/ 148841 h 179940"/>
                <a:gd name="connsiteX18" fmla="*/ 51772 w 148624"/>
                <a:gd name="connsiteY18" fmla="*/ 135965 h 179940"/>
                <a:gd name="connsiteX19" fmla="*/ 86582 w 148624"/>
                <a:gd name="connsiteY19" fmla="*/ 124169 h 179940"/>
                <a:gd name="connsiteX20" fmla="*/ 86628 w 148624"/>
                <a:gd name="connsiteY20" fmla="*/ 122735 h 179940"/>
                <a:gd name="connsiteX21" fmla="*/ 85496 w 148624"/>
                <a:gd name="connsiteY21" fmla="*/ 123129 h 179940"/>
                <a:gd name="connsiteX22" fmla="*/ 66563 w 148624"/>
                <a:gd name="connsiteY22" fmla="*/ 114162 h 179940"/>
                <a:gd name="connsiteX23" fmla="*/ 64328 w 148624"/>
                <a:gd name="connsiteY23" fmla="*/ 110236 h 179940"/>
                <a:gd name="connsiteX24" fmla="*/ 66082 w 148624"/>
                <a:gd name="connsiteY24" fmla="*/ 113213 h 179940"/>
                <a:gd name="connsiteX25" fmla="*/ 45280 w 148624"/>
                <a:gd name="connsiteY25" fmla="*/ 116294 h 179940"/>
                <a:gd name="connsiteX26" fmla="*/ 35816 w 148624"/>
                <a:gd name="connsiteY26" fmla="*/ 109990 h 179940"/>
                <a:gd name="connsiteX27" fmla="*/ 23437 w 148624"/>
                <a:gd name="connsiteY27" fmla="*/ 91125 h 179940"/>
                <a:gd name="connsiteX28" fmla="*/ 0 w 148624"/>
                <a:gd name="connsiteY28" fmla="*/ 50223 h 179940"/>
                <a:gd name="connsiteX29" fmla="*/ 5298 w 148624"/>
                <a:gd name="connsiteY29" fmla="*/ 48868 h 179940"/>
                <a:gd name="connsiteX30" fmla="*/ 8047 w 148624"/>
                <a:gd name="connsiteY30" fmla="*/ 53189 h 179940"/>
                <a:gd name="connsiteX31" fmla="*/ 8190 w 148624"/>
                <a:gd name="connsiteY31" fmla="*/ 55858 h 179940"/>
                <a:gd name="connsiteX32" fmla="*/ 9515 w 148624"/>
                <a:gd name="connsiteY32" fmla="*/ 55303 h 179940"/>
                <a:gd name="connsiteX33" fmla="*/ 8127 w 148624"/>
                <a:gd name="connsiteY33" fmla="*/ 52737 h 179940"/>
                <a:gd name="connsiteX34" fmla="*/ 7281 w 148624"/>
                <a:gd name="connsiteY34" fmla="*/ 46205 h 179940"/>
                <a:gd name="connsiteX35" fmla="*/ 40822 w 148624"/>
                <a:gd name="connsiteY35" fmla="*/ 53543 h 179940"/>
                <a:gd name="connsiteX36" fmla="*/ 59087 w 148624"/>
                <a:gd name="connsiteY36" fmla="*/ 56932 h 179940"/>
                <a:gd name="connsiteX37" fmla="*/ 91651 w 148624"/>
                <a:gd name="connsiteY37" fmla="*/ 58893 h 179940"/>
                <a:gd name="connsiteX38" fmla="*/ 74941 w 148624"/>
                <a:gd name="connsiteY38" fmla="*/ 48628 h 179940"/>
                <a:gd name="connsiteX39" fmla="*/ 70420 w 148624"/>
                <a:gd name="connsiteY39" fmla="*/ 49200 h 179940"/>
                <a:gd name="connsiteX40" fmla="*/ 49709 w 148624"/>
                <a:gd name="connsiteY40" fmla="*/ 50040 h 179940"/>
                <a:gd name="connsiteX41" fmla="*/ 36353 w 148624"/>
                <a:gd name="connsiteY41" fmla="*/ 46314 h 179940"/>
                <a:gd name="connsiteX42" fmla="*/ 43045 w 148624"/>
                <a:gd name="connsiteY42" fmla="*/ 34055 h 179940"/>
                <a:gd name="connsiteX43" fmla="*/ 61339 w 148624"/>
                <a:gd name="connsiteY43" fmla="*/ 31980 h 179940"/>
                <a:gd name="connsiteX44" fmla="*/ 69163 w 148624"/>
                <a:gd name="connsiteY44" fmla="*/ 30655 h 179940"/>
                <a:gd name="connsiteX45" fmla="*/ 72763 w 148624"/>
                <a:gd name="connsiteY45" fmla="*/ 24877 h 179940"/>
                <a:gd name="connsiteX46" fmla="*/ 65408 w 148624"/>
                <a:gd name="connsiteY46" fmla="*/ 25545 h 179940"/>
                <a:gd name="connsiteX47" fmla="*/ 61311 w 148624"/>
                <a:gd name="connsiteY47" fmla="*/ 26551 h 179940"/>
                <a:gd name="connsiteX48" fmla="*/ 59230 w 148624"/>
                <a:gd name="connsiteY48" fmla="*/ 26528 h 179940"/>
                <a:gd name="connsiteX49" fmla="*/ 57207 w 148624"/>
                <a:gd name="connsiteY49" fmla="*/ 26168 h 179940"/>
                <a:gd name="connsiteX50" fmla="*/ 51481 w 148624"/>
                <a:gd name="connsiteY50" fmla="*/ 24203 h 179940"/>
                <a:gd name="connsiteX51" fmla="*/ 46086 w 148624"/>
                <a:gd name="connsiteY51" fmla="*/ 21602 h 179940"/>
                <a:gd name="connsiteX52" fmla="*/ 44977 w 148624"/>
                <a:gd name="connsiteY52" fmla="*/ 17882 h 179940"/>
                <a:gd name="connsiteX53" fmla="*/ 47006 w 148624"/>
                <a:gd name="connsiteY53" fmla="*/ 14555 h 179940"/>
                <a:gd name="connsiteX54" fmla="*/ 54498 w 148624"/>
                <a:gd name="connsiteY54" fmla="*/ 9944 h 179940"/>
                <a:gd name="connsiteX55" fmla="*/ 55778 w 148624"/>
                <a:gd name="connsiteY55" fmla="*/ 7240 h 179940"/>
                <a:gd name="connsiteX56" fmla="*/ 83359 w 148624"/>
                <a:gd name="connsiteY56" fmla="*/ 51 h 179940"/>
                <a:gd name="connsiteX57" fmla="*/ 94172 w 148624"/>
                <a:gd name="connsiteY57" fmla="*/ 9629 h 179940"/>
                <a:gd name="connsiteX58" fmla="*/ 99498 w 148624"/>
                <a:gd name="connsiteY58" fmla="*/ 24688 h 179940"/>
                <a:gd name="connsiteX59" fmla="*/ 95686 w 148624"/>
                <a:gd name="connsiteY59" fmla="*/ 28637 h 179940"/>
                <a:gd name="connsiteX60" fmla="*/ 92823 w 148624"/>
                <a:gd name="connsiteY60" fmla="*/ 28157 h 179940"/>
                <a:gd name="connsiteX61" fmla="*/ 94012 w 148624"/>
                <a:gd name="connsiteY61" fmla="*/ 28374 h 179940"/>
                <a:gd name="connsiteX62" fmla="*/ 100618 w 148624"/>
                <a:gd name="connsiteY62" fmla="*/ 26123 h 179940"/>
                <a:gd name="connsiteX63" fmla="*/ 111780 w 148624"/>
                <a:gd name="connsiteY63" fmla="*/ 24145 h 17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48624" h="179940">
                  <a:moveTo>
                    <a:pt x="111780" y="24145"/>
                  </a:moveTo>
                  <a:cubicBezTo>
                    <a:pt x="116066" y="27397"/>
                    <a:pt x="115946" y="32889"/>
                    <a:pt x="118363" y="37090"/>
                  </a:cubicBezTo>
                  <a:cubicBezTo>
                    <a:pt x="114374" y="41193"/>
                    <a:pt x="109545" y="37947"/>
                    <a:pt x="105236" y="38610"/>
                  </a:cubicBezTo>
                  <a:cubicBezTo>
                    <a:pt x="103882" y="38204"/>
                    <a:pt x="102676" y="37330"/>
                    <a:pt x="101390" y="36621"/>
                  </a:cubicBezTo>
                  <a:cubicBezTo>
                    <a:pt x="102058" y="37067"/>
                    <a:pt x="102779" y="37450"/>
                    <a:pt x="103436" y="37999"/>
                  </a:cubicBezTo>
                  <a:cubicBezTo>
                    <a:pt x="108379" y="36610"/>
                    <a:pt x="113900" y="45571"/>
                    <a:pt x="118398" y="37141"/>
                  </a:cubicBezTo>
                  <a:cubicBezTo>
                    <a:pt x="131091" y="66876"/>
                    <a:pt x="139275" y="98103"/>
                    <a:pt x="148624" y="128941"/>
                  </a:cubicBezTo>
                  <a:cubicBezTo>
                    <a:pt x="143041" y="137394"/>
                    <a:pt x="136320" y="145115"/>
                    <a:pt x="132314" y="154579"/>
                  </a:cubicBezTo>
                  <a:cubicBezTo>
                    <a:pt x="130376" y="159162"/>
                    <a:pt x="127364" y="161734"/>
                    <a:pt x="122130" y="159282"/>
                  </a:cubicBezTo>
                  <a:cubicBezTo>
                    <a:pt x="121089" y="158019"/>
                    <a:pt x="121341" y="156727"/>
                    <a:pt x="122084" y="155425"/>
                  </a:cubicBezTo>
                  <a:cubicBezTo>
                    <a:pt x="121261" y="155819"/>
                    <a:pt x="121307" y="156790"/>
                    <a:pt x="120786" y="157419"/>
                  </a:cubicBezTo>
                  <a:cubicBezTo>
                    <a:pt x="120089" y="162671"/>
                    <a:pt x="116900" y="164614"/>
                    <a:pt x="112191" y="164277"/>
                  </a:cubicBezTo>
                  <a:cubicBezTo>
                    <a:pt x="112460" y="164334"/>
                    <a:pt x="111568" y="164340"/>
                    <a:pt x="111568" y="164340"/>
                  </a:cubicBezTo>
                  <a:cubicBezTo>
                    <a:pt x="111568" y="164340"/>
                    <a:pt x="112225" y="165054"/>
                    <a:pt x="112414" y="165163"/>
                  </a:cubicBezTo>
                  <a:cubicBezTo>
                    <a:pt x="118380" y="166695"/>
                    <a:pt x="126307" y="167397"/>
                    <a:pt x="122621" y="176050"/>
                  </a:cubicBezTo>
                  <a:cubicBezTo>
                    <a:pt x="119764" y="182759"/>
                    <a:pt x="113100" y="179079"/>
                    <a:pt x="108133" y="177547"/>
                  </a:cubicBezTo>
                  <a:cubicBezTo>
                    <a:pt x="97012" y="174107"/>
                    <a:pt x="89508" y="165403"/>
                    <a:pt x="83868" y="156373"/>
                  </a:cubicBezTo>
                  <a:cubicBezTo>
                    <a:pt x="76284" y="144218"/>
                    <a:pt x="75209" y="142874"/>
                    <a:pt x="59265" y="148841"/>
                  </a:cubicBezTo>
                  <a:cubicBezTo>
                    <a:pt x="55070" y="145537"/>
                    <a:pt x="53292" y="140823"/>
                    <a:pt x="51772" y="135965"/>
                  </a:cubicBezTo>
                  <a:cubicBezTo>
                    <a:pt x="60573" y="124032"/>
                    <a:pt x="73683" y="124398"/>
                    <a:pt x="86582" y="124169"/>
                  </a:cubicBezTo>
                  <a:cubicBezTo>
                    <a:pt x="88651" y="123815"/>
                    <a:pt x="86022" y="120626"/>
                    <a:pt x="86628" y="122735"/>
                  </a:cubicBezTo>
                  <a:cubicBezTo>
                    <a:pt x="86708" y="123015"/>
                    <a:pt x="86279" y="122940"/>
                    <a:pt x="85496" y="123129"/>
                  </a:cubicBezTo>
                  <a:cubicBezTo>
                    <a:pt x="76752" y="125215"/>
                    <a:pt x="71517" y="119980"/>
                    <a:pt x="66563" y="114162"/>
                  </a:cubicBezTo>
                  <a:cubicBezTo>
                    <a:pt x="65757" y="112905"/>
                    <a:pt x="64882" y="111659"/>
                    <a:pt x="64328" y="110236"/>
                  </a:cubicBezTo>
                  <a:cubicBezTo>
                    <a:pt x="63562" y="111996"/>
                    <a:pt x="65968" y="111870"/>
                    <a:pt x="66082" y="113213"/>
                  </a:cubicBezTo>
                  <a:cubicBezTo>
                    <a:pt x="57133" y="129067"/>
                    <a:pt x="57150" y="129004"/>
                    <a:pt x="45280" y="116294"/>
                  </a:cubicBezTo>
                  <a:cubicBezTo>
                    <a:pt x="42708" y="113545"/>
                    <a:pt x="39428" y="111402"/>
                    <a:pt x="35816" y="109990"/>
                  </a:cubicBezTo>
                  <a:cubicBezTo>
                    <a:pt x="29432" y="105196"/>
                    <a:pt x="27255" y="97594"/>
                    <a:pt x="23437" y="91125"/>
                  </a:cubicBezTo>
                  <a:cubicBezTo>
                    <a:pt x="15448" y="77592"/>
                    <a:pt x="7795" y="63865"/>
                    <a:pt x="0" y="50223"/>
                  </a:cubicBezTo>
                  <a:cubicBezTo>
                    <a:pt x="1474" y="48611"/>
                    <a:pt x="3269" y="48240"/>
                    <a:pt x="5298" y="48868"/>
                  </a:cubicBezTo>
                  <a:cubicBezTo>
                    <a:pt x="6549" y="50103"/>
                    <a:pt x="7681" y="51423"/>
                    <a:pt x="8047" y="53189"/>
                  </a:cubicBezTo>
                  <a:cubicBezTo>
                    <a:pt x="8893" y="54012"/>
                    <a:pt x="8950" y="54938"/>
                    <a:pt x="8190" y="55858"/>
                  </a:cubicBezTo>
                  <a:cubicBezTo>
                    <a:pt x="8161" y="55812"/>
                    <a:pt x="9521" y="55349"/>
                    <a:pt x="9515" y="55303"/>
                  </a:cubicBezTo>
                  <a:cubicBezTo>
                    <a:pt x="8407" y="54783"/>
                    <a:pt x="7950" y="53955"/>
                    <a:pt x="8127" y="52737"/>
                  </a:cubicBezTo>
                  <a:cubicBezTo>
                    <a:pt x="7567" y="50583"/>
                    <a:pt x="5121" y="48714"/>
                    <a:pt x="7281" y="46205"/>
                  </a:cubicBezTo>
                  <a:cubicBezTo>
                    <a:pt x="19597" y="43502"/>
                    <a:pt x="30712" y="47337"/>
                    <a:pt x="40822" y="53543"/>
                  </a:cubicBezTo>
                  <a:cubicBezTo>
                    <a:pt x="46834" y="57235"/>
                    <a:pt x="52887" y="59613"/>
                    <a:pt x="59087" y="56932"/>
                  </a:cubicBezTo>
                  <a:cubicBezTo>
                    <a:pt x="69477" y="52435"/>
                    <a:pt x="79444" y="52120"/>
                    <a:pt x="91651" y="58893"/>
                  </a:cubicBezTo>
                  <a:cubicBezTo>
                    <a:pt x="87371" y="48994"/>
                    <a:pt x="81873" y="47445"/>
                    <a:pt x="74941" y="48628"/>
                  </a:cubicBezTo>
                  <a:cubicBezTo>
                    <a:pt x="73443" y="48931"/>
                    <a:pt x="71940" y="49097"/>
                    <a:pt x="70420" y="49200"/>
                  </a:cubicBezTo>
                  <a:cubicBezTo>
                    <a:pt x="63534" y="50069"/>
                    <a:pt x="56493" y="47754"/>
                    <a:pt x="49709" y="50040"/>
                  </a:cubicBezTo>
                  <a:cubicBezTo>
                    <a:pt x="44291" y="51863"/>
                    <a:pt x="39056" y="53280"/>
                    <a:pt x="36353" y="46314"/>
                  </a:cubicBezTo>
                  <a:cubicBezTo>
                    <a:pt x="33833" y="39816"/>
                    <a:pt x="37370" y="36278"/>
                    <a:pt x="43045" y="34055"/>
                  </a:cubicBezTo>
                  <a:cubicBezTo>
                    <a:pt x="49046" y="32495"/>
                    <a:pt x="55287" y="33089"/>
                    <a:pt x="61339" y="31980"/>
                  </a:cubicBezTo>
                  <a:cubicBezTo>
                    <a:pt x="63939" y="31421"/>
                    <a:pt x="66860" y="32141"/>
                    <a:pt x="69163" y="30655"/>
                  </a:cubicBezTo>
                  <a:cubicBezTo>
                    <a:pt x="71180" y="29352"/>
                    <a:pt x="74947" y="27900"/>
                    <a:pt x="72763" y="24877"/>
                  </a:cubicBezTo>
                  <a:cubicBezTo>
                    <a:pt x="71060" y="22522"/>
                    <a:pt x="67866" y="24734"/>
                    <a:pt x="65408" y="25545"/>
                  </a:cubicBezTo>
                  <a:cubicBezTo>
                    <a:pt x="64088" y="26071"/>
                    <a:pt x="62711" y="26385"/>
                    <a:pt x="61311" y="26551"/>
                  </a:cubicBezTo>
                  <a:cubicBezTo>
                    <a:pt x="60625" y="26551"/>
                    <a:pt x="59922" y="26523"/>
                    <a:pt x="59230" y="26528"/>
                  </a:cubicBezTo>
                  <a:cubicBezTo>
                    <a:pt x="58562" y="26414"/>
                    <a:pt x="57881" y="26277"/>
                    <a:pt x="57207" y="26168"/>
                  </a:cubicBezTo>
                  <a:cubicBezTo>
                    <a:pt x="55264" y="25631"/>
                    <a:pt x="53384" y="24882"/>
                    <a:pt x="51481" y="24203"/>
                  </a:cubicBezTo>
                  <a:cubicBezTo>
                    <a:pt x="49555" y="23608"/>
                    <a:pt x="47709" y="22837"/>
                    <a:pt x="46086" y="21602"/>
                  </a:cubicBezTo>
                  <a:cubicBezTo>
                    <a:pt x="45257" y="20499"/>
                    <a:pt x="44874" y="19259"/>
                    <a:pt x="44977" y="17882"/>
                  </a:cubicBezTo>
                  <a:cubicBezTo>
                    <a:pt x="45423" y="16636"/>
                    <a:pt x="46126" y="15539"/>
                    <a:pt x="47006" y="14555"/>
                  </a:cubicBezTo>
                  <a:cubicBezTo>
                    <a:pt x="49246" y="12492"/>
                    <a:pt x="51395" y="10229"/>
                    <a:pt x="54498" y="9944"/>
                  </a:cubicBezTo>
                  <a:cubicBezTo>
                    <a:pt x="57504" y="10635"/>
                    <a:pt x="54407" y="7720"/>
                    <a:pt x="55778" y="7240"/>
                  </a:cubicBezTo>
                  <a:cubicBezTo>
                    <a:pt x="63545" y="-755"/>
                    <a:pt x="73941" y="897"/>
                    <a:pt x="83359" y="51"/>
                  </a:cubicBezTo>
                  <a:cubicBezTo>
                    <a:pt x="88914" y="-452"/>
                    <a:pt x="94503" y="2777"/>
                    <a:pt x="94172" y="9629"/>
                  </a:cubicBezTo>
                  <a:cubicBezTo>
                    <a:pt x="93875" y="15676"/>
                    <a:pt x="97835" y="19665"/>
                    <a:pt x="99498" y="24688"/>
                  </a:cubicBezTo>
                  <a:cubicBezTo>
                    <a:pt x="99110" y="26860"/>
                    <a:pt x="97818" y="28175"/>
                    <a:pt x="95686" y="28637"/>
                  </a:cubicBezTo>
                  <a:cubicBezTo>
                    <a:pt x="94440" y="29923"/>
                    <a:pt x="93360" y="26077"/>
                    <a:pt x="92823" y="28157"/>
                  </a:cubicBezTo>
                  <a:cubicBezTo>
                    <a:pt x="92326" y="30083"/>
                    <a:pt x="91949" y="27546"/>
                    <a:pt x="94012" y="28374"/>
                  </a:cubicBezTo>
                  <a:cubicBezTo>
                    <a:pt x="96824" y="29369"/>
                    <a:pt x="98515" y="27163"/>
                    <a:pt x="100618" y="26123"/>
                  </a:cubicBezTo>
                  <a:cubicBezTo>
                    <a:pt x="104482" y="26288"/>
                    <a:pt x="108179" y="25483"/>
                    <a:pt x="111780" y="24145"/>
                  </a:cubicBezTo>
                  <a:close/>
                </a:path>
              </a:pathLst>
            </a:custGeom>
            <a:grpFill/>
            <a:ln w="5715" cap="flat">
              <a:noFill/>
              <a:prstDash val="solid"/>
              <a:miter/>
            </a:ln>
          </p:spPr>
          <p:txBody>
            <a:bodyPr rtlCol="0" anchor="ctr"/>
            <a:lstStyle/>
            <a:p>
              <a:endParaRPr lang="zh-CN" altLang="en-US"/>
            </a:p>
          </p:txBody>
        </p:sp>
        <p:sp>
          <p:nvSpPr>
            <p:cNvPr id="3846" name="任意多边形: 形状 3845">
              <a:extLst>
                <a:ext uri="{FF2B5EF4-FFF2-40B4-BE49-F238E27FC236}">
                  <a16:creationId xmlns:a16="http://schemas.microsoft.com/office/drawing/2014/main" id="{525DE7C7-58AB-22CA-B284-7FD39872784B}"/>
                </a:ext>
              </a:extLst>
            </p:cNvPr>
            <p:cNvSpPr/>
            <p:nvPr/>
          </p:nvSpPr>
          <p:spPr>
            <a:xfrm>
              <a:off x="3183053" y="4793730"/>
              <a:ext cx="294716" cy="135656"/>
            </a:xfrm>
            <a:custGeom>
              <a:avLst/>
              <a:gdLst>
                <a:gd name="connsiteX0" fmla="*/ 155482 w 294716"/>
                <a:gd name="connsiteY0" fmla="*/ 53007 h 135656"/>
                <a:gd name="connsiteX1" fmla="*/ 147298 w 294716"/>
                <a:gd name="connsiteY1" fmla="*/ 51692 h 135656"/>
                <a:gd name="connsiteX2" fmla="*/ 143812 w 294716"/>
                <a:gd name="connsiteY2" fmla="*/ 40382 h 135656"/>
                <a:gd name="connsiteX3" fmla="*/ 118563 w 294716"/>
                <a:gd name="connsiteY3" fmla="*/ 47949 h 135656"/>
                <a:gd name="connsiteX4" fmla="*/ 109465 w 294716"/>
                <a:gd name="connsiteY4" fmla="*/ 46412 h 135656"/>
                <a:gd name="connsiteX5" fmla="*/ 90246 w 294716"/>
                <a:gd name="connsiteY5" fmla="*/ 48349 h 135656"/>
                <a:gd name="connsiteX6" fmla="*/ 72975 w 294716"/>
                <a:gd name="connsiteY6" fmla="*/ 38108 h 135656"/>
                <a:gd name="connsiteX7" fmla="*/ 61831 w 294716"/>
                <a:gd name="connsiteY7" fmla="*/ 31096 h 135656"/>
                <a:gd name="connsiteX8" fmla="*/ 54704 w 294716"/>
                <a:gd name="connsiteY8" fmla="*/ 28998 h 135656"/>
                <a:gd name="connsiteX9" fmla="*/ 56527 w 294716"/>
                <a:gd name="connsiteY9" fmla="*/ 34307 h 135656"/>
                <a:gd name="connsiteX10" fmla="*/ 64380 w 294716"/>
                <a:gd name="connsiteY10" fmla="*/ 43857 h 135656"/>
                <a:gd name="connsiteX11" fmla="*/ 64414 w 294716"/>
                <a:gd name="connsiteY11" fmla="*/ 50778 h 135656"/>
                <a:gd name="connsiteX12" fmla="*/ 73266 w 294716"/>
                <a:gd name="connsiteY12" fmla="*/ 59579 h 135656"/>
                <a:gd name="connsiteX13" fmla="*/ 57104 w 294716"/>
                <a:gd name="connsiteY13" fmla="*/ 59379 h 135656"/>
                <a:gd name="connsiteX14" fmla="*/ 47520 w 294716"/>
                <a:gd name="connsiteY14" fmla="*/ 49178 h 135656"/>
                <a:gd name="connsiteX15" fmla="*/ 52824 w 294716"/>
                <a:gd name="connsiteY15" fmla="*/ 59671 h 135656"/>
                <a:gd name="connsiteX16" fmla="*/ 53538 w 294716"/>
                <a:gd name="connsiteY16" fmla="*/ 69443 h 135656"/>
                <a:gd name="connsiteX17" fmla="*/ 51852 w 294716"/>
                <a:gd name="connsiteY17" fmla="*/ 70317 h 135656"/>
                <a:gd name="connsiteX18" fmla="*/ 45269 w 294716"/>
                <a:gd name="connsiteY18" fmla="*/ 67323 h 135656"/>
                <a:gd name="connsiteX19" fmla="*/ 45011 w 294716"/>
                <a:gd name="connsiteY19" fmla="*/ 66906 h 135656"/>
                <a:gd name="connsiteX20" fmla="*/ 45971 w 294716"/>
                <a:gd name="connsiteY20" fmla="*/ 67946 h 135656"/>
                <a:gd name="connsiteX21" fmla="*/ 40011 w 294716"/>
                <a:gd name="connsiteY21" fmla="*/ 73798 h 135656"/>
                <a:gd name="connsiteX22" fmla="*/ 36799 w 294716"/>
                <a:gd name="connsiteY22" fmla="*/ 72249 h 135656"/>
                <a:gd name="connsiteX23" fmla="*/ 32393 w 294716"/>
                <a:gd name="connsiteY23" fmla="*/ 71992 h 135656"/>
                <a:gd name="connsiteX24" fmla="*/ 30427 w 294716"/>
                <a:gd name="connsiteY24" fmla="*/ 74455 h 135656"/>
                <a:gd name="connsiteX25" fmla="*/ 28369 w 294716"/>
                <a:gd name="connsiteY25" fmla="*/ 81130 h 135656"/>
                <a:gd name="connsiteX26" fmla="*/ 27238 w 294716"/>
                <a:gd name="connsiteY26" fmla="*/ 82599 h 135656"/>
                <a:gd name="connsiteX27" fmla="*/ 20660 w 294716"/>
                <a:gd name="connsiteY27" fmla="*/ 79307 h 135656"/>
                <a:gd name="connsiteX28" fmla="*/ 17894 w 294716"/>
                <a:gd name="connsiteY28" fmla="*/ 76621 h 135656"/>
                <a:gd name="connsiteX29" fmla="*/ 15328 w 294716"/>
                <a:gd name="connsiteY29" fmla="*/ 73712 h 135656"/>
                <a:gd name="connsiteX30" fmla="*/ 14259 w 294716"/>
                <a:gd name="connsiteY30" fmla="*/ 72106 h 135656"/>
                <a:gd name="connsiteX31" fmla="*/ 13013 w 294716"/>
                <a:gd name="connsiteY31" fmla="*/ 68489 h 135656"/>
                <a:gd name="connsiteX32" fmla="*/ 13247 w 294716"/>
                <a:gd name="connsiteY32" fmla="*/ 66620 h 135656"/>
                <a:gd name="connsiteX33" fmla="*/ 0 w 294716"/>
                <a:gd name="connsiteY33" fmla="*/ 55767 h 135656"/>
                <a:gd name="connsiteX34" fmla="*/ 82868 w 294716"/>
                <a:gd name="connsiteY34" fmla="*/ 0 h 135656"/>
                <a:gd name="connsiteX35" fmla="*/ 83988 w 294716"/>
                <a:gd name="connsiteY35" fmla="*/ 1658 h 135656"/>
                <a:gd name="connsiteX36" fmla="*/ 82890 w 294716"/>
                <a:gd name="connsiteY36" fmla="*/ 4989 h 135656"/>
                <a:gd name="connsiteX37" fmla="*/ 85571 w 294716"/>
                <a:gd name="connsiteY37" fmla="*/ 7321 h 135656"/>
                <a:gd name="connsiteX38" fmla="*/ 84445 w 294716"/>
                <a:gd name="connsiteY38" fmla="*/ 28730 h 135656"/>
                <a:gd name="connsiteX39" fmla="*/ 109728 w 294716"/>
                <a:gd name="connsiteY39" fmla="*/ 30570 h 135656"/>
                <a:gd name="connsiteX40" fmla="*/ 123690 w 294716"/>
                <a:gd name="connsiteY40" fmla="*/ 35170 h 135656"/>
                <a:gd name="connsiteX41" fmla="*/ 115152 w 294716"/>
                <a:gd name="connsiteY41" fmla="*/ 23997 h 135656"/>
                <a:gd name="connsiteX42" fmla="*/ 123553 w 294716"/>
                <a:gd name="connsiteY42" fmla="*/ 15362 h 135656"/>
                <a:gd name="connsiteX43" fmla="*/ 148704 w 294716"/>
                <a:gd name="connsiteY43" fmla="*/ 9453 h 135656"/>
                <a:gd name="connsiteX44" fmla="*/ 158191 w 294716"/>
                <a:gd name="connsiteY44" fmla="*/ 19060 h 135656"/>
                <a:gd name="connsiteX45" fmla="*/ 183097 w 294716"/>
                <a:gd name="connsiteY45" fmla="*/ 22049 h 135656"/>
                <a:gd name="connsiteX46" fmla="*/ 186892 w 294716"/>
                <a:gd name="connsiteY46" fmla="*/ 19911 h 135656"/>
                <a:gd name="connsiteX47" fmla="*/ 225782 w 294716"/>
                <a:gd name="connsiteY47" fmla="*/ 47503 h 135656"/>
                <a:gd name="connsiteX48" fmla="*/ 230092 w 294716"/>
                <a:gd name="connsiteY48" fmla="*/ 51978 h 135656"/>
                <a:gd name="connsiteX49" fmla="*/ 232629 w 294716"/>
                <a:gd name="connsiteY49" fmla="*/ 53801 h 135656"/>
                <a:gd name="connsiteX50" fmla="*/ 230052 w 294716"/>
                <a:gd name="connsiteY50" fmla="*/ 51938 h 135656"/>
                <a:gd name="connsiteX51" fmla="*/ 225777 w 294716"/>
                <a:gd name="connsiteY51" fmla="*/ 47337 h 135656"/>
                <a:gd name="connsiteX52" fmla="*/ 226863 w 294716"/>
                <a:gd name="connsiteY52" fmla="*/ 25529 h 135656"/>
                <a:gd name="connsiteX53" fmla="*/ 238407 w 294716"/>
                <a:gd name="connsiteY53" fmla="*/ 30804 h 135656"/>
                <a:gd name="connsiteX54" fmla="*/ 237624 w 294716"/>
                <a:gd name="connsiteY54" fmla="*/ 35027 h 135656"/>
                <a:gd name="connsiteX55" fmla="*/ 260644 w 294716"/>
                <a:gd name="connsiteY55" fmla="*/ 54144 h 135656"/>
                <a:gd name="connsiteX56" fmla="*/ 264633 w 294716"/>
                <a:gd name="connsiteY56" fmla="*/ 57401 h 135656"/>
                <a:gd name="connsiteX57" fmla="*/ 262479 w 294716"/>
                <a:gd name="connsiteY57" fmla="*/ 55173 h 135656"/>
                <a:gd name="connsiteX58" fmla="*/ 253123 w 294716"/>
                <a:gd name="connsiteY58" fmla="*/ 44714 h 135656"/>
                <a:gd name="connsiteX59" fmla="*/ 254769 w 294716"/>
                <a:gd name="connsiteY59" fmla="*/ 40800 h 135656"/>
                <a:gd name="connsiteX60" fmla="*/ 274257 w 294716"/>
                <a:gd name="connsiteY60" fmla="*/ 45577 h 135656"/>
                <a:gd name="connsiteX61" fmla="*/ 275520 w 294716"/>
                <a:gd name="connsiteY61" fmla="*/ 49646 h 135656"/>
                <a:gd name="connsiteX62" fmla="*/ 294717 w 294716"/>
                <a:gd name="connsiteY62" fmla="*/ 79439 h 135656"/>
                <a:gd name="connsiteX63" fmla="*/ 273371 w 294716"/>
                <a:gd name="connsiteY63" fmla="*/ 96378 h 135656"/>
                <a:gd name="connsiteX64" fmla="*/ 214118 w 294716"/>
                <a:gd name="connsiteY64" fmla="*/ 91417 h 135656"/>
                <a:gd name="connsiteX65" fmla="*/ 202191 w 294716"/>
                <a:gd name="connsiteY65" fmla="*/ 99287 h 135656"/>
                <a:gd name="connsiteX66" fmla="*/ 193241 w 294716"/>
                <a:gd name="connsiteY66" fmla="*/ 99836 h 135656"/>
                <a:gd name="connsiteX67" fmla="*/ 161917 w 294716"/>
                <a:gd name="connsiteY67" fmla="*/ 90411 h 135656"/>
                <a:gd name="connsiteX68" fmla="*/ 182680 w 294716"/>
                <a:gd name="connsiteY68" fmla="*/ 105219 h 135656"/>
                <a:gd name="connsiteX69" fmla="*/ 178577 w 294716"/>
                <a:gd name="connsiteY69" fmla="*/ 122227 h 135656"/>
                <a:gd name="connsiteX70" fmla="*/ 159574 w 294716"/>
                <a:gd name="connsiteY70" fmla="*/ 135657 h 135656"/>
                <a:gd name="connsiteX71" fmla="*/ 144395 w 294716"/>
                <a:gd name="connsiteY71" fmla="*/ 131451 h 135656"/>
                <a:gd name="connsiteX72" fmla="*/ 132639 w 294716"/>
                <a:gd name="connsiteY72" fmla="*/ 125724 h 135656"/>
                <a:gd name="connsiteX73" fmla="*/ 137297 w 294716"/>
                <a:gd name="connsiteY73" fmla="*/ 121387 h 135656"/>
                <a:gd name="connsiteX74" fmla="*/ 147647 w 294716"/>
                <a:gd name="connsiteY74" fmla="*/ 112460 h 135656"/>
                <a:gd name="connsiteX75" fmla="*/ 145910 w 294716"/>
                <a:gd name="connsiteY75" fmla="*/ 108625 h 135656"/>
                <a:gd name="connsiteX76" fmla="*/ 123901 w 294716"/>
                <a:gd name="connsiteY76" fmla="*/ 97767 h 135656"/>
                <a:gd name="connsiteX77" fmla="*/ 150116 w 294716"/>
                <a:gd name="connsiteY77" fmla="*/ 94063 h 135656"/>
                <a:gd name="connsiteX78" fmla="*/ 141292 w 294716"/>
                <a:gd name="connsiteY78" fmla="*/ 84194 h 135656"/>
                <a:gd name="connsiteX79" fmla="*/ 145475 w 294716"/>
                <a:gd name="connsiteY79" fmla="*/ 79947 h 135656"/>
                <a:gd name="connsiteX80" fmla="*/ 171576 w 294716"/>
                <a:gd name="connsiteY80" fmla="*/ 76718 h 135656"/>
                <a:gd name="connsiteX81" fmla="*/ 189607 w 294716"/>
                <a:gd name="connsiteY81" fmla="*/ 80364 h 135656"/>
                <a:gd name="connsiteX82" fmla="*/ 201580 w 294716"/>
                <a:gd name="connsiteY82" fmla="*/ 87908 h 135656"/>
                <a:gd name="connsiteX83" fmla="*/ 197333 w 294716"/>
                <a:gd name="connsiteY83" fmla="*/ 71432 h 135656"/>
                <a:gd name="connsiteX84" fmla="*/ 185640 w 294716"/>
                <a:gd name="connsiteY84" fmla="*/ 66860 h 135656"/>
                <a:gd name="connsiteX85" fmla="*/ 164289 w 294716"/>
                <a:gd name="connsiteY85" fmla="*/ 54693 h 135656"/>
                <a:gd name="connsiteX86" fmla="*/ 155482 w 294716"/>
                <a:gd name="connsiteY86" fmla="*/ 53007 h 1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94716" h="135656">
                  <a:moveTo>
                    <a:pt x="155482" y="53007"/>
                  </a:moveTo>
                  <a:cubicBezTo>
                    <a:pt x="152693" y="53064"/>
                    <a:pt x="148996" y="59396"/>
                    <a:pt x="147298" y="51692"/>
                  </a:cubicBezTo>
                  <a:cubicBezTo>
                    <a:pt x="146504" y="48080"/>
                    <a:pt x="145132" y="44594"/>
                    <a:pt x="143812" y="40382"/>
                  </a:cubicBezTo>
                  <a:cubicBezTo>
                    <a:pt x="135085" y="44046"/>
                    <a:pt x="125770" y="41491"/>
                    <a:pt x="118563" y="47949"/>
                  </a:cubicBezTo>
                  <a:cubicBezTo>
                    <a:pt x="115626" y="50584"/>
                    <a:pt x="112443" y="47452"/>
                    <a:pt x="109465" y="46412"/>
                  </a:cubicBezTo>
                  <a:cubicBezTo>
                    <a:pt x="103716" y="54098"/>
                    <a:pt x="94709" y="53567"/>
                    <a:pt x="90246" y="48349"/>
                  </a:cubicBezTo>
                  <a:cubicBezTo>
                    <a:pt x="85148" y="42388"/>
                    <a:pt x="78530" y="41702"/>
                    <a:pt x="72975" y="38108"/>
                  </a:cubicBezTo>
                  <a:cubicBezTo>
                    <a:pt x="70237" y="34244"/>
                    <a:pt x="67300" y="30672"/>
                    <a:pt x="61831" y="31096"/>
                  </a:cubicBezTo>
                  <a:cubicBezTo>
                    <a:pt x="59196" y="30924"/>
                    <a:pt x="56824" y="27489"/>
                    <a:pt x="54704" y="28998"/>
                  </a:cubicBezTo>
                  <a:cubicBezTo>
                    <a:pt x="52835" y="30330"/>
                    <a:pt x="55681" y="32524"/>
                    <a:pt x="56527" y="34307"/>
                  </a:cubicBezTo>
                  <a:cubicBezTo>
                    <a:pt x="59076" y="37565"/>
                    <a:pt x="63357" y="39382"/>
                    <a:pt x="64380" y="43857"/>
                  </a:cubicBezTo>
                  <a:cubicBezTo>
                    <a:pt x="67357" y="46046"/>
                    <a:pt x="53852" y="48012"/>
                    <a:pt x="64414" y="50778"/>
                  </a:cubicBezTo>
                  <a:cubicBezTo>
                    <a:pt x="68289" y="51789"/>
                    <a:pt x="72066" y="54881"/>
                    <a:pt x="73266" y="59579"/>
                  </a:cubicBezTo>
                  <a:cubicBezTo>
                    <a:pt x="64345" y="66426"/>
                    <a:pt x="61448" y="66363"/>
                    <a:pt x="57104" y="59379"/>
                  </a:cubicBezTo>
                  <a:cubicBezTo>
                    <a:pt x="54464" y="55133"/>
                    <a:pt x="53207" y="45492"/>
                    <a:pt x="47520" y="49178"/>
                  </a:cubicBezTo>
                  <a:cubicBezTo>
                    <a:pt x="41022" y="53390"/>
                    <a:pt x="52247" y="55316"/>
                    <a:pt x="52824" y="59671"/>
                  </a:cubicBezTo>
                  <a:cubicBezTo>
                    <a:pt x="53252" y="62905"/>
                    <a:pt x="53310" y="66186"/>
                    <a:pt x="53538" y="69443"/>
                  </a:cubicBezTo>
                  <a:cubicBezTo>
                    <a:pt x="52972" y="69735"/>
                    <a:pt x="52412" y="70020"/>
                    <a:pt x="51852" y="70317"/>
                  </a:cubicBezTo>
                  <a:cubicBezTo>
                    <a:pt x="49189" y="70335"/>
                    <a:pt x="47480" y="68249"/>
                    <a:pt x="45269" y="67323"/>
                  </a:cubicBezTo>
                  <a:cubicBezTo>
                    <a:pt x="45234" y="67163"/>
                    <a:pt x="44977" y="66900"/>
                    <a:pt x="45011" y="66906"/>
                  </a:cubicBezTo>
                  <a:cubicBezTo>
                    <a:pt x="47143" y="67420"/>
                    <a:pt x="44057" y="66797"/>
                    <a:pt x="45971" y="67946"/>
                  </a:cubicBezTo>
                  <a:cubicBezTo>
                    <a:pt x="49023" y="75147"/>
                    <a:pt x="44251" y="74198"/>
                    <a:pt x="40011" y="73798"/>
                  </a:cubicBezTo>
                  <a:cubicBezTo>
                    <a:pt x="38913" y="73381"/>
                    <a:pt x="37822" y="72826"/>
                    <a:pt x="36799" y="72249"/>
                  </a:cubicBezTo>
                  <a:cubicBezTo>
                    <a:pt x="35393" y="71598"/>
                    <a:pt x="33930" y="71209"/>
                    <a:pt x="32393" y="71992"/>
                  </a:cubicBezTo>
                  <a:cubicBezTo>
                    <a:pt x="31610" y="72735"/>
                    <a:pt x="30935" y="73512"/>
                    <a:pt x="30427" y="74455"/>
                  </a:cubicBezTo>
                  <a:cubicBezTo>
                    <a:pt x="29461" y="76615"/>
                    <a:pt x="29158" y="78942"/>
                    <a:pt x="28369" y="81130"/>
                  </a:cubicBezTo>
                  <a:cubicBezTo>
                    <a:pt x="27998" y="81633"/>
                    <a:pt x="27621" y="82113"/>
                    <a:pt x="27238" y="82599"/>
                  </a:cubicBezTo>
                  <a:cubicBezTo>
                    <a:pt x="24529" y="82536"/>
                    <a:pt x="22083" y="81948"/>
                    <a:pt x="20660" y="79307"/>
                  </a:cubicBezTo>
                  <a:cubicBezTo>
                    <a:pt x="19740" y="78416"/>
                    <a:pt x="18820" y="77518"/>
                    <a:pt x="17894" y="76621"/>
                  </a:cubicBezTo>
                  <a:cubicBezTo>
                    <a:pt x="16939" y="75735"/>
                    <a:pt x="16093" y="74764"/>
                    <a:pt x="15328" y="73712"/>
                  </a:cubicBezTo>
                  <a:cubicBezTo>
                    <a:pt x="14962" y="73181"/>
                    <a:pt x="14619" y="72632"/>
                    <a:pt x="14259" y="72106"/>
                  </a:cubicBezTo>
                  <a:cubicBezTo>
                    <a:pt x="13602" y="70992"/>
                    <a:pt x="13202" y="69775"/>
                    <a:pt x="13013" y="68489"/>
                  </a:cubicBezTo>
                  <a:cubicBezTo>
                    <a:pt x="13099" y="67860"/>
                    <a:pt x="13202" y="67226"/>
                    <a:pt x="13247" y="66620"/>
                  </a:cubicBezTo>
                  <a:cubicBezTo>
                    <a:pt x="11533" y="59699"/>
                    <a:pt x="1920" y="62397"/>
                    <a:pt x="0" y="55767"/>
                  </a:cubicBezTo>
                  <a:cubicBezTo>
                    <a:pt x="25980" y="34736"/>
                    <a:pt x="52384" y="14334"/>
                    <a:pt x="82868" y="0"/>
                  </a:cubicBezTo>
                  <a:cubicBezTo>
                    <a:pt x="83245" y="572"/>
                    <a:pt x="83628" y="1143"/>
                    <a:pt x="83988" y="1658"/>
                  </a:cubicBezTo>
                  <a:cubicBezTo>
                    <a:pt x="83902" y="2846"/>
                    <a:pt x="83502" y="3983"/>
                    <a:pt x="82890" y="4989"/>
                  </a:cubicBezTo>
                  <a:cubicBezTo>
                    <a:pt x="81747" y="7984"/>
                    <a:pt x="85114" y="6030"/>
                    <a:pt x="85571" y="7321"/>
                  </a:cubicBezTo>
                  <a:cubicBezTo>
                    <a:pt x="92063" y="16756"/>
                    <a:pt x="92063" y="16756"/>
                    <a:pt x="84445" y="28730"/>
                  </a:cubicBezTo>
                  <a:cubicBezTo>
                    <a:pt x="93875" y="25077"/>
                    <a:pt x="101767" y="28072"/>
                    <a:pt x="109728" y="30570"/>
                  </a:cubicBezTo>
                  <a:cubicBezTo>
                    <a:pt x="114477" y="31810"/>
                    <a:pt x="118638" y="34799"/>
                    <a:pt x="123690" y="35170"/>
                  </a:cubicBezTo>
                  <a:cubicBezTo>
                    <a:pt x="117763" y="33793"/>
                    <a:pt x="114426" y="30210"/>
                    <a:pt x="115152" y="23997"/>
                  </a:cubicBezTo>
                  <a:cubicBezTo>
                    <a:pt x="115712" y="19231"/>
                    <a:pt x="118443" y="16036"/>
                    <a:pt x="123553" y="15362"/>
                  </a:cubicBezTo>
                  <a:cubicBezTo>
                    <a:pt x="132125" y="14219"/>
                    <a:pt x="139469" y="7801"/>
                    <a:pt x="148704" y="9453"/>
                  </a:cubicBezTo>
                  <a:cubicBezTo>
                    <a:pt x="150299" y="14145"/>
                    <a:pt x="149276" y="20574"/>
                    <a:pt x="158191" y="19060"/>
                  </a:cubicBezTo>
                  <a:cubicBezTo>
                    <a:pt x="166529" y="17642"/>
                    <a:pt x="174405" y="24015"/>
                    <a:pt x="183097" y="22049"/>
                  </a:cubicBezTo>
                  <a:cubicBezTo>
                    <a:pt x="184309" y="21220"/>
                    <a:pt x="185577" y="20540"/>
                    <a:pt x="186892" y="19911"/>
                  </a:cubicBezTo>
                  <a:cubicBezTo>
                    <a:pt x="201305" y="27049"/>
                    <a:pt x="214581" y="35828"/>
                    <a:pt x="225782" y="47503"/>
                  </a:cubicBezTo>
                  <a:cubicBezTo>
                    <a:pt x="227126" y="49080"/>
                    <a:pt x="228617" y="50532"/>
                    <a:pt x="230092" y="51978"/>
                  </a:cubicBezTo>
                  <a:cubicBezTo>
                    <a:pt x="230720" y="52910"/>
                    <a:pt x="231572" y="53521"/>
                    <a:pt x="232629" y="53801"/>
                  </a:cubicBezTo>
                  <a:cubicBezTo>
                    <a:pt x="231629" y="53384"/>
                    <a:pt x="230760" y="52784"/>
                    <a:pt x="230052" y="51938"/>
                  </a:cubicBezTo>
                  <a:cubicBezTo>
                    <a:pt x="228594" y="50435"/>
                    <a:pt x="227080" y="48989"/>
                    <a:pt x="225777" y="47337"/>
                  </a:cubicBezTo>
                  <a:cubicBezTo>
                    <a:pt x="223662" y="39942"/>
                    <a:pt x="212455" y="32101"/>
                    <a:pt x="226863" y="25529"/>
                  </a:cubicBezTo>
                  <a:cubicBezTo>
                    <a:pt x="231875" y="24735"/>
                    <a:pt x="235789" y="26352"/>
                    <a:pt x="238407" y="30804"/>
                  </a:cubicBezTo>
                  <a:cubicBezTo>
                    <a:pt x="238653" y="32307"/>
                    <a:pt x="238378" y="33719"/>
                    <a:pt x="237624" y="35027"/>
                  </a:cubicBezTo>
                  <a:cubicBezTo>
                    <a:pt x="236967" y="51464"/>
                    <a:pt x="251649" y="49395"/>
                    <a:pt x="260644" y="54144"/>
                  </a:cubicBezTo>
                  <a:cubicBezTo>
                    <a:pt x="262204" y="54933"/>
                    <a:pt x="263610" y="55933"/>
                    <a:pt x="264633" y="57401"/>
                  </a:cubicBezTo>
                  <a:cubicBezTo>
                    <a:pt x="264182" y="56436"/>
                    <a:pt x="263467" y="55699"/>
                    <a:pt x="262479" y="55173"/>
                  </a:cubicBezTo>
                  <a:cubicBezTo>
                    <a:pt x="258810" y="52155"/>
                    <a:pt x="254798" y="49492"/>
                    <a:pt x="253123" y="44714"/>
                  </a:cubicBezTo>
                  <a:cubicBezTo>
                    <a:pt x="253203" y="43205"/>
                    <a:pt x="253757" y="41914"/>
                    <a:pt x="254769" y="40800"/>
                  </a:cubicBezTo>
                  <a:cubicBezTo>
                    <a:pt x="262759" y="36319"/>
                    <a:pt x="268874" y="39457"/>
                    <a:pt x="274257" y="45577"/>
                  </a:cubicBezTo>
                  <a:cubicBezTo>
                    <a:pt x="274880" y="46869"/>
                    <a:pt x="275274" y="48241"/>
                    <a:pt x="275520" y="49646"/>
                  </a:cubicBezTo>
                  <a:cubicBezTo>
                    <a:pt x="276200" y="63248"/>
                    <a:pt x="291551" y="67414"/>
                    <a:pt x="294717" y="79439"/>
                  </a:cubicBezTo>
                  <a:cubicBezTo>
                    <a:pt x="289956" y="88051"/>
                    <a:pt x="283858" y="94984"/>
                    <a:pt x="273371" y="96378"/>
                  </a:cubicBezTo>
                  <a:cubicBezTo>
                    <a:pt x="257832" y="79164"/>
                    <a:pt x="234229" y="77187"/>
                    <a:pt x="214118" y="91417"/>
                  </a:cubicBezTo>
                  <a:cubicBezTo>
                    <a:pt x="210226" y="94166"/>
                    <a:pt x="207535" y="98732"/>
                    <a:pt x="202191" y="99287"/>
                  </a:cubicBezTo>
                  <a:cubicBezTo>
                    <a:pt x="199322" y="101613"/>
                    <a:pt x="195613" y="102133"/>
                    <a:pt x="193241" y="99836"/>
                  </a:cubicBezTo>
                  <a:cubicBezTo>
                    <a:pt x="184440" y="91297"/>
                    <a:pt x="173507" y="90206"/>
                    <a:pt x="161917" y="90411"/>
                  </a:cubicBezTo>
                  <a:cubicBezTo>
                    <a:pt x="172604" y="90229"/>
                    <a:pt x="182286" y="91560"/>
                    <a:pt x="182680" y="105219"/>
                  </a:cubicBezTo>
                  <a:cubicBezTo>
                    <a:pt x="173690" y="109042"/>
                    <a:pt x="183194" y="117346"/>
                    <a:pt x="178577" y="122227"/>
                  </a:cubicBezTo>
                  <a:cubicBezTo>
                    <a:pt x="172387" y="126908"/>
                    <a:pt x="167410" y="133302"/>
                    <a:pt x="159574" y="135657"/>
                  </a:cubicBezTo>
                  <a:cubicBezTo>
                    <a:pt x="157254" y="126416"/>
                    <a:pt x="154374" y="125622"/>
                    <a:pt x="144395" y="131451"/>
                  </a:cubicBezTo>
                  <a:cubicBezTo>
                    <a:pt x="137309" y="135589"/>
                    <a:pt x="132857" y="133457"/>
                    <a:pt x="132639" y="125724"/>
                  </a:cubicBezTo>
                  <a:cubicBezTo>
                    <a:pt x="132554" y="122701"/>
                    <a:pt x="133302" y="120198"/>
                    <a:pt x="137297" y="121387"/>
                  </a:cubicBezTo>
                  <a:cubicBezTo>
                    <a:pt x="145132" y="123713"/>
                    <a:pt x="141492" y="112489"/>
                    <a:pt x="147647" y="112460"/>
                  </a:cubicBezTo>
                  <a:cubicBezTo>
                    <a:pt x="148093" y="112460"/>
                    <a:pt x="147087" y="108477"/>
                    <a:pt x="145910" y="108625"/>
                  </a:cubicBezTo>
                  <a:cubicBezTo>
                    <a:pt x="136469" y="109831"/>
                    <a:pt x="133462" y="99075"/>
                    <a:pt x="123901" y="97767"/>
                  </a:cubicBezTo>
                  <a:cubicBezTo>
                    <a:pt x="132719" y="91549"/>
                    <a:pt x="141812" y="95104"/>
                    <a:pt x="150116" y="94063"/>
                  </a:cubicBezTo>
                  <a:cubicBezTo>
                    <a:pt x="148876" y="88640"/>
                    <a:pt x="143647" y="87691"/>
                    <a:pt x="141292" y="84194"/>
                  </a:cubicBezTo>
                  <a:cubicBezTo>
                    <a:pt x="141589" y="81565"/>
                    <a:pt x="143509" y="79696"/>
                    <a:pt x="145475" y="79947"/>
                  </a:cubicBezTo>
                  <a:cubicBezTo>
                    <a:pt x="154494" y="81096"/>
                    <a:pt x="162769" y="81405"/>
                    <a:pt x="171576" y="76718"/>
                  </a:cubicBezTo>
                  <a:cubicBezTo>
                    <a:pt x="176462" y="74118"/>
                    <a:pt x="184143" y="74501"/>
                    <a:pt x="189607" y="80364"/>
                  </a:cubicBezTo>
                  <a:cubicBezTo>
                    <a:pt x="192716" y="83702"/>
                    <a:pt x="197533" y="85445"/>
                    <a:pt x="201580" y="87908"/>
                  </a:cubicBezTo>
                  <a:cubicBezTo>
                    <a:pt x="206237" y="78182"/>
                    <a:pt x="205769" y="74861"/>
                    <a:pt x="197333" y="71432"/>
                  </a:cubicBezTo>
                  <a:cubicBezTo>
                    <a:pt x="193590" y="69912"/>
                    <a:pt x="190350" y="67477"/>
                    <a:pt x="185640" y="66860"/>
                  </a:cubicBezTo>
                  <a:cubicBezTo>
                    <a:pt x="177565" y="65803"/>
                    <a:pt x="168855" y="63459"/>
                    <a:pt x="164289" y="54693"/>
                  </a:cubicBezTo>
                  <a:cubicBezTo>
                    <a:pt x="162455" y="51155"/>
                    <a:pt x="159409" y="48286"/>
                    <a:pt x="155482" y="53007"/>
                  </a:cubicBezTo>
                  <a:close/>
                </a:path>
              </a:pathLst>
            </a:custGeom>
            <a:grpFill/>
            <a:ln w="5715" cap="flat">
              <a:noFill/>
              <a:prstDash val="solid"/>
              <a:miter/>
            </a:ln>
          </p:spPr>
          <p:txBody>
            <a:bodyPr rtlCol="0" anchor="ctr"/>
            <a:lstStyle/>
            <a:p>
              <a:endParaRPr lang="zh-CN" altLang="en-US"/>
            </a:p>
          </p:txBody>
        </p:sp>
        <p:sp>
          <p:nvSpPr>
            <p:cNvPr id="3847" name="任意多边形: 形状 3846">
              <a:extLst>
                <a:ext uri="{FF2B5EF4-FFF2-40B4-BE49-F238E27FC236}">
                  <a16:creationId xmlns:a16="http://schemas.microsoft.com/office/drawing/2014/main" id="{E1CE1216-53D0-A8C4-B751-08580B96F281}"/>
                </a:ext>
              </a:extLst>
            </p:cNvPr>
            <p:cNvSpPr/>
            <p:nvPr/>
          </p:nvSpPr>
          <p:spPr>
            <a:xfrm>
              <a:off x="3739560" y="5057695"/>
              <a:ext cx="250965" cy="123025"/>
            </a:xfrm>
            <a:custGeom>
              <a:avLst/>
              <a:gdLst>
                <a:gd name="connsiteX0" fmla="*/ 92254 w 250965"/>
                <a:gd name="connsiteY0" fmla="*/ 45617 h 123025"/>
                <a:gd name="connsiteX1" fmla="*/ 88968 w 250965"/>
                <a:gd name="connsiteY1" fmla="*/ 45617 h 123025"/>
                <a:gd name="connsiteX2" fmla="*/ 85750 w 250965"/>
                <a:gd name="connsiteY2" fmla="*/ 42411 h 123025"/>
                <a:gd name="connsiteX3" fmla="*/ 79098 w 250965"/>
                <a:gd name="connsiteY3" fmla="*/ 45617 h 123025"/>
                <a:gd name="connsiteX4" fmla="*/ 79104 w 250965"/>
                <a:gd name="connsiteY4" fmla="*/ 45617 h 123025"/>
                <a:gd name="connsiteX5" fmla="*/ 69000 w 250965"/>
                <a:gd name="connsiteY5" fmla="*/ 41805 h 123025"/>
                <a:gd name="connsiteX6" fmla="*/ 164834 w 250965"/>
                <a:gd name="connsiteY6" fmla="*/ 0 h 123025"/>
                <a:gd name="connsiteX7" fmla="*/ 188992 w 250965"/>
                <a:gd name="connsiteY7" fmla="*/ 9310 h 123025"/>
                <a:gd name="connsiteX8" fmla="*/ 204051 w 250965"/>
                <a:gd name="connsiteY8" fmla="*/ 9464 h 123025"/>
                <a:gd name="connsiteX9" fmla="*/ 250965 w 250965"/>
                <a:gd name="connsiteY9" fmla="*/ 58230 h 123025"/>
                <a:gd name="connsiteX10" fmla="*/ 240192 w 250965"/>
                <a:gd name="connsiteY10" fmla="*/ 61499 h 123025"/>
                <a:gd name="connsiteX11" fmla="*/ 227619 w 250965"/>
                <a:gd name="connsiteY11" fmla="*/ 65031 h 123025"/>
                <a:gd name="connsiteX12" fmla="*/ 211177 w 250965"/>
                <a:gd name="connsiteY12" fmla="*/ 70494 h 123025"/>
                <a:gd name="connsiteX13" fmla="*/ 222956 w 250965"/>
                <a:gd name="connsiteY13" fmla="*/ 83513 h 123025"/>
                <a:gd name="connsiteX14" fmla="*/ 214755 w 250965"/>
                <a:gd name="connsiteY14" fmla="*/ 95452 h 123025"/>
                <a:gd name="connsiteX15" fmla="*/ 224065 w 250965"/>
                <a:gd name="connsiteY15" fmla="*/ 103870 h 123025"/>
                <a:gd name="connsiteX16" fmla="*/ 224431 w 250965"/>
                <a:gd name="connsiteY16" fmla="*/ 108156 h 123025"/>
                <a:gd name="connsiteX17" fmla="*/ 211989 w 250965"/>
                <a:gd name="connsiteY17" fmla="*/ 110054 h 123025"/>
                <a:gd name="connsiteX18" fmla="*/ 207640 w 250965"/>
                <a:gd name="connsiteY18" fmla="*/ 109928 h 123025"/>
                <a:gd name="connsiteX19" fmla="*/ 183191 w 250965"/>
                <a:gd name="connsiteY19" fmla="*/ 106996 h 123025"/>
                <a:gd name="connsiteX20" fmla="*/ 184328 w 250965"/>
                <a:gd name="connsiteY20" fmla="*/ 121306 h 123025"/>
                <a:gd name="connsiteX21" fmla="*/ 49534 w 250965"/>
                <a:gd name="connsiteY21" fmla="*/ 120723 h 123025"/>
                <a:gd name="connsiteX22" fmla="*/ 43042 w 250965"/>
                <a:gd name="connsiteY22" fmla="*/ 121586 h 123025"/>
                <a:gd name="connsiteX23" fmla="*/ 51203 w 250965"/>
                <a:gd name="connsiteY23" fmla="*/ 112197 h 123025"/>
                <a:gd name="connsiteX24" fmla="*/ 29766 w 250965"/>
                <a:gd name="connsiteY24" fmla="*/ 108122 h 123025"/>
                <a:gd name="connsiteX25" fmla="*/ 25646 w 250965"/>
                <a:gd name="connsiteY25" fmla="*/ 110014 h 123025"/>
                <a:gd name="connsiteX26" fmla="*/ 991 w 250965"/>
                <a:gd name="connsiteY26" fmla="*/ 120855 h 123025"/>
                <a:gd name="connsiteX27" fmla="*/ 2106 w 250965"/>
                <a:gd name="connsiteY27" fmla="*/ 118026 h 123025"/>
                <a:gd name="connsiteX28" fmla="*/ 3123 w 250965"/>
                <a:gd name="connsiteY28" fmla="*/ 110916 h 123025"/>
                <a:gd name="connsiteX29" fmla="*/ 10038 w 250965"/>
                <a:gd name="connsiteY29" fmla="*/ 101544 h 123025"/>
                <a:gd name="connsiteX30" fmla="*/ 10044 w 250965"/>
                <a:gd name="connsiteY30" fmla="*/ 101544 h 123025"/>
                <a:gd name="connsiteX31" fmla="*/ 24468 w 250965"/>
                <a:gd name="connsiteY31" fmla="*/ 101024 h 123025"/>
                <a:gd name="connsiteX32" fmla="*/ 39642 w 250965"/>
                <a:gd name="connsiteY32" fmla="*/ 98252 h 123025"/>
                <a:gd name="connsiteX33" fmla="*/ 102067 w 250965"/>
                <a:gd name="connsiteY33" fmla="*/ 82650 h 123025"/>
                <a:gd name="connsiteX34" fmla="*/ 130202 w 250965"/>
                <a:gd name="connsiteY34" fmla="*/ 78633 h 123025"/>
                <a:gd name="connsiteX35" fmla="*/ 103798 w 250965"/>
                <a:gd name="connsiteY35" fmla="*/ 70557 h 123025"/>
                <a:gd name="connsiteX36" fmla="*/ 123698 w 250965"/>
                <a:gd name="connsiteY36" fmla="*/ 67094 h 123025"/>
                <a:gd name="connsiteX37" fmla="*/ 151776 w 250965"/>
                <a:gd name="connsiteY37" fmla="*/ 63831 h 123025"/>
                <a:gd name="connsiteX38" fmla="*/ 161343 w 250965"/>
                <a:gd name="connsiteY38" fmla="*/ 66477 h 123025"/>
                <a:gd name="connsiteX39" fmla="*/ 156302 w 250965"/>
                <a:gd name="connsiteY39" fmla="*/ 75924 h 123025"/>
                <a:gd name="connsiteX40" fmla="*/ 147678 w 250965"/>
                <a:gd name="connsiteY40" fmla="*/ 83084 h 123025"/>
                <a:gd name="connsiteX41" fmla="*/ 153633 w 250965"/>
                <a:gd name="connsiteY41" fmla="*/ 90691 h 123025"/>
                <a:gd name="connsiteX42" fmla="*/ 157748 w 250965"/>
                <a:gd name="connsiteY42" fmla="*/ 89085 h 123025"/>
                <a:gd name="connsiteX43" fmla="*/ 190295 w 250965"/>
                <a:gd name="connsiteY43" fmla="*/ 91417 h 123025"/>
                <a:gd name="connsiteX44" fmla="*/ 161131 w 250965"/>
                <a:gd name="connsiteY44" fmla="*/ 73403 h 123025"/>
                <a:gd name="connsiteX45" fmla="*/ 171904 w 250965"/>
                <a:gd name="connsiteY45" fmla="*/ 64328 h 123025"/>
                <a:gd name="connsiteX46" fmla="*/ 125138 w 250965"/>
                <a:gd name="connsiteY46" fmla="*/ 66271 h 123025"/>
                <a:gd name="connsiteX47" fmla="*/ 120303 w 250965"/>
                <a:gd name="connsiteY47" fmla="*/ 66940 h 123025"/>
                <a:gd name="connsiteX48" fmla="*/ 101729 w 250965"/>
                <a:gd name="connsiteY48" fmla="*/ 57104 h 123025"/>
                <a:gd name="connsiteX49" fmla="*/ 107799 w 250965"/>
                <a:gd name="connsiteY49" fmla="*/ 43451 h 123025"/>
                <a:gd name="connsiteX50" fmla="*/ 130699 w 250965"/>
                <a:gd name="connsiteY50" fmla="*/ 46011 h 123025"/>
                <a:gd name="connsiteX51" fmla="*/ 135036 w 250965"/>
                <a:gd name="connsiteY51" fmla="*/ 47383 h 123025"/>
                <a:gd name="connsiteX52" fmla="*/ 138037 w 250965"/>
                <a:gd name="connsiteY52" fmla="*/ 46040 h 123025"/>
                <a:gd name="connsiteX53" fmla="*/ 134682 w 250965"/>
                <a:gd name="connsiteY53" fmla="*/ 47183 h 123025"/>
                <a:gd name="connsiteX54" fmla="*/ 135945 w 250965"/>
                <a:gd name="connsiteY54" fmla="*/ 38410 h 123025"/>
                <a:gd name="connsiteX55" fmla="*/ 176607 w 250965"/>
                <a:gd name="connsiteY55" fmla="*/ 30855 h 123025"/>
                <a:gd name="connsiteX56" fmla="*/ 156576 w 250965"/>
                <a:gd name="connsiteY56" fmla="*/ 30038 h 123025"/>
                <a:gd name="connsiteX57" fmla="*/ 145083 w 250965"/>
                <a:gd name="connsiteY57" fmla="*/ 34101 h 123025"/>
                <a:gd name="connsiteX58" fmla="*/ 141906 w 250965"/>
                <a:gd name="connsiteY58" fmla="*/ 35690 h 123025"/>
                <a:gd name="connsiteX59" fmla="*/ 133591 w 250965"/>
                <a:gd name="connsiteY59" fmla="*/ 40005 h 123025"/>
                <a:gd name="connsiteX60" fmla="*/ 92254 w 250965"/>
                <a:gd name="connsiteY60" fmla="*/ 45617 h 12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250965" h="123025">
                  <a:moveTo>
                    <a:pt x="92254" y="45617"/>
                  </a:moveTo>
                  <a:cubicBezTo>
                    <a:pt x="91157" y="45617"/>
                    <a:pt x="90065" y="45617"/>
                    <a:pt x="88968" y="45617"/>
                  </a:cubicBezTo>
                  <a:cubicBezTo>
                    <a:pt x="87916" y="44525"/>
                    <a:pt x="86842" y="43457"/>
                    <a:pt x="85750" y="42411"/>
                  </a:cubicBezTo>
                  <a:cubicBezTo>
                    <a:pt x="83024" y="42428"/>
                    <a:pt x="80555" y="42971"/>
                    <a:pt x="79098" y="45617"/>
                  </a:cubicBezTo>
                  <a:lnTo>
                    <a:pt x="79104" y="45617"/>
                  </a:lnTo>
                  <a:cubicBezTo>
                    <a:pt x="75292" y="45531"/>
                    <a:pt x="71246" y="46057"/>
                    <a:pt x="69000" y="41805"/>
                  </a:cubicBezTo>
                  <a:cubicBezTo>
                    <a:pt x="99226" y="23928"/>
                    <a:pt x="129647" y="6504"/>
                    <a:pt x="164834" y="0"/>
                  </a:cubicBezTo>
                  <a:cubicBezTo>
                    <a:pt x="173041" y="2486"/>
                    <a:pt x="182848" y="-663"/>
                    <a:pt x="188992" y="9310"/>
                  </a:cubicBezTo>
                  <a:cubicBezTo>
                    <a:pt x="191998" y="14185"/>
                    <a:pt x="198919" y="11464"/>
                    <a:pt x="204051" y="9464"/>
                  </a:cubicBezTo>
                  <a:cubicBezTo>
                    <a:pt x="221887" y="23603"/>
                    <a:pt x="236506" y="40839"/>
                    <a:pt x="250965" y="58230"/>
                  </a:cubicBezTo>
                  <a:cubicBezTo>
                    <a:pt x="248702" y="63682"/>
                    <a:pt x="244593" y="63579"/>
                    <a:pt x="240192" y="61499"/>
                  </a:cubicBezTo>
                  <a:cubicBezTo>
                    <a:pt x="234832" y="58961"/>
                    <a:pt x="230180" y="59882"/>
                    <a:pt x="227619" y="65031"/>
                  </a:cubicBezTo>
                  <a:cubicBezTo>
                    <a:pt x="223505" y="73306"/>
                    <a:pt x="212680" y="64219"/>
                    <a:pt x="211177" y="70494"/>
                  </a:cubicBezTo>
                  <a:cubicBezTo>
                    <a:pt x="210343" y="73969"/>
                    <a:pt x="220367" y="77644"/>
                    <a:pt x="222956" y="83513"/>
                  </a:cubicBezTo>
                  <a:cubicBezTo>
                    <a:pt x="226528" y="91617"/>
                    <a:pt x="216812" y="90868"/>
                    <a:pt x="214755" y="95452"/>
                  </a:cubicBezTo>
                  <a:cubicBezTo>
                    <a:pt x="216681" y="99504"/>
                    <a:pt x="222316" y="99595"/>
                    <a:pt x="224065" y="103870"/>
                  </a:cubicBezTo>
                  <a:cubicBezTo>
                    <a:pt x="224659" y="105253"/>
                    <a:pt x="224796" y="106687"/>
                    <a:pt x="224431" y="108156"/>
                  </a:cubicBezTo>
                  <a:cubicBezTo>
                    <a:pt x="220687" y="111419"/>
                    <a:pt x="216161" y="109488"/>
                    <a:pt x="211989" y="110054"/>
                  </a:cubicBezTo>
                  <a:cubicBezTo>
                    <a:pt x="210532" y="110122"/>
                    <a:pt x="209086" y="110054"/>
                    <a:pt x="207640" y="109928"/>
                  </a:cubicBezTo>
                  <a:cubicBezTo>
                    <a:pt x="199587" y="110482"/>
                    <a:pt x="192038" y="106745"/>
                    <a:pt x="183191" y="106996"/>
                  </a:cubicBezTo>
                  <a:cubicBezTo>
                    <a:pt x="187552" y="111831"/>
                    <a:pt x="193598" y="116386"/>
                    <a:pt x="184328" y="121306"/>
                  </a:cubicBezTo>
                  <a:cubicBezTo>
                    <a:pt x="139471" y="104219"/>
                    <a:pt x="94534" y="107670"/>
                    <a:pt x="49534" y="120723"/>
                  </a:cubicBezTo>
                  <a:cubicBezTo>
                    <a:pt x="47460" y="121324"/>
                    <a:pt x="45214" y="121312"/>
                    <a:pt x="43042" y="121586"/>
                  </a:cubicBezTo>
                  <a:cubicBezTo>
                    <a:pt x="41379" y="114671"/>
                    <a:pt x="50089" y="118106"/>
                    <a:pt x="51203" y="112197"/>
                  </a:cubicBezTo>
                  <a:cubicBezTo>
                    <a:pt x="43985" y="111408"/>
                    <a:pt x="39133" y="101173"/>
                    <a:pt x="29766" y="108122"/>
                  </a:cubicBezTo>
                  <a:cubicBezTo>
                    <a:pt x="28349" y="108734"/>
                    <a:pt x="26114" y="108974"/>
                    <a:pt x="25646" y="110014"/>
                  </a:cubicBezTo>
                  <a:cubicBezTo>
                    <a:pt x="20388" y="121661"/>
                    <a:pt x="10901" y="126073"/>
                    <a:pt x="991" y="120855"/>
                  </a:cubicBezTo>
                  <a:cubicBezTo>
                    <a:pt x="-1238" y="119683"/>
                    <a:pt x="808" y="118357"/>
                    <a:pt x="2106" y="118026"/>
                  </a:cubicBezTo>
                  <a:cubicBezTo>
                    <a:pt x="8089" y="116506"/>
                    <a:pt x="-5724" y="112545"/>
                    <a:pt x="3123" y="110916"/>
                  </a:cubicBezTo>
                  <a:cubicBezTo>
                    <a:pt x="7318" y="110145"/>
                    <a:pt x="13747" y="109048"/>
                    <a:pt x="10038" y="101544"/>
                  </a:cubicBezTo>
                  <a:lnTo>
                    <a:pt x="10044" y="101544"/>
                  </a:lnTo>
                  <a:cubicBezTo>
                    <a:pt x="14821" y="101230"/>
                    <a:pt x="19325" y="99801"/>
                    <a:pt x="24468" y="101024"/>
                  </a:cubicBezTo>
                  <a:cubicBezTo>
                    <a:pt x="29378" y="102190"/>
                    <a:pt x="35390" y="103390"/>
                    <a:pt x="39642" y="98252"/>
                  </a:cubicBezTo>
                  <a:cubicBezTo>
                    <a:pt x="59581" y="89600"/>
                    <a:pt x="80750" y="85308"/>
                    <a:pt x="102067" y="82650"/>
                  </a:cubicBezTo>
                  <a:cubicBezTo>
                    <a:pt x="111599" y="81461"/>
                    <a:pt x="121435" y="82542"/>
                    <a:pt x="130202" y="78633"/>
                  </a:cubicBezTo>
                  <a:cubicBezTo>
                    <a:pt x="121806" y="77295"/>
                    <a:pt x="112239" y="77392"/>
                    <a:pt x="103798" y="70557"/>
                  </a:cubicBezTo>
                  <a:cubicBezTo>
                    <a:pt x="110913" y="63796"/>
                    <a:pt x="117749" y="68557"/>
                    <a:pt x="123698" y="67094"/>
                  </a:cubicBezTo>
                  <a:cubicBezTo>
                    <a:pt x="133099" y="66808"/>
                    <a:pt x="141569" y="59750"/>
                    <a:pt x="151776" y="63831"/>
                  </a:cubicBezTo>
                  <a:cubicBezTo>
                    <a:pt x="154702" y="65002"/>
                    <a:pt x="159845" y="61493"/>
                    <a:pt x="161343" y="66477"/>
                  </a:cubicBezTo>
                  <a:cubicBezTo>
                    <a:pt x="162503" y="70346"/>
                    <a:pt x="158902" y="73278"/>
                    <a:pt x="156302" y="75924"/>
                  </a:cubicBezTo>
                  <a:cubicBezTo>
                    <a:pt x="153667" y="78604"/>
                    <a:pt x="149381" y="79735"/>
                    <a:pt x="147678" y="83084"/>
                  </a:cubicBezTo>
                  <a:cubicBezTo>
                    <a:pt x="144660" y="89028"/>
                    <a:pt x="145821" y="92714"/>
                    <a:pt x="153633" y="90691"/>
                  </a:cubicBezTo>
                  <a:cubicBezTo>
                    <a:pt x="154936" y="89937"/>
                    <a:pt x="156302" y="89434"/>
                    <a:pt x="157748" y="89085"/>
                  </a:cubicBezTo>
                  <a:cubicBezTo>
                    <a:pt x="167532" y="88691"/>
                    <a:pt x="176916" y="92474"/>
                    <a:pt x="190295" y="91417"/>
                  </a:cubicBezTo>
                  <a:cubicBezTo>
                    <a:pt x="176727" y="87776"/>
                    <a:pt x="166795" y="83730"/>
                    <a:pt x="161131" y="73403"/>
                  </a:cubicBezTo>
                  <a:cubicBezTo>
                    <a:pt x="162954" y="67580"/>
                    <a:pt x="170144" y="68368"/>
                    <a:pt x="171904" y="64328"/>
                  </a:cubicBezTo>
                  <a:cubicBezTo>
                    <a:pt x="157485" y="69637"/>
                    <a:pt x="140626" y="52915"/>
                    <a:pt x="125138" y="66271"/>
                  </a:cubicBezTo>
                  <a:cubicBezTo>
                    <a:pt x="123566" y="66757"/>
                    <a:pt x="121943" y="66940"/>
                    <a:pt x="120303" y="66940"/>
                  </a:cubicBezTo>
                  <a:cubicBezTo>
                    <a:pt x="112376" y="66922"/>
                    <a:pt x="104570" y="66265"/>
                    <a:pt x="101729" y="57104"/>
                  </a:cubicBezTo>
                  <a:cubicBezTo>
                    <a:pt x="99883" y="51149"/>
                    <a:pt x="102215" y="45903"/>
                    <a:pt x="107799" y="43451"/>
                  </a:cubicBezTo>
                  <a:cubicBezTo>
                    <a:pt x="115645" y="40005"/>
                    <a:pt x="124098" y="35684"/>
                    <a:pt x="130699" y="46011"/>
                  </a:cubicBezTo>
                  <a:cubicBezTo>
                    <a:pt x="131590" y="47406"/>
                    <a:pt x="133368" y="47715"/>
                    <a:pt x="135036" y="47383"/>
                  </a:cubicBezTo>
                  <a:cubicBezTo>
                    <a:pt x="135722" y="46286"/>
                    <a:pt x="137414" y="47360"/>
                    <a:pt x="138037" y="46040"/>
                  </a:cubicBezTo>
                  <a:cubicBezTo>
                    <a:pt x="136608" y="45486"/>
                    <a:pt x="136117" y="47663"/>
                    <a:pt x="134682" y="47183"/>
                  </a:cubicBezTo>
                  <a:cubicBezTo>
                    <a:pt x="127876" y="43205"/>
                    <a:pt x="132665" y="40919"/>
                    <a:pt x="135945" y="38410"/>
                  </a:cubicBezTo>
                  <a:cubicBezTo>
                    <a:pt x="148198" y="33844"/>
                    <a:pt x="161645" y="35816"/>
                    <a:pt x="176607" y="30855"/>
                  </a:cubicBezTo>
                  <a:cubicBezTo>
                    <a:pt x="168509" y="26249"/>
                    <a:pt x="163074" y="20591"/>
                    <a:pt x="156576" y="30038"/>
                  </a:cubicBezTo>
                  <a:cubicBezTo>
                    <a:pt x="153627" y="34319"/>
                    <a:pt x="149347" y="34158"/>
                    <a:pt x="145083" y="34101"/>
                  </a:cubicBezTo>
                  <a:cubicBezTo>
                    <a:pt x="143426" y="33215"/>
                    <a:pt x="141740" y="32450"/>
                    <a:pt x="141906" y="35690"/>
                  </a:cubicBezTo>
                  <a:cubicBezTo>
                    <a:pt x="139454" y="37782"/>
                    <a:pt x="135877" y="37616"/>
                    <a:pt x="133591" y="40005"/>
                  </a:cubicBezTo>
                  <a:cubicBezTo>
                    <a:pt x="119194" y="37302"/>
                    <a:pt x="106044" y="43794"/>
                    <a:pt x="92254" y="45617"/>
                  </a:cubicBezTo>
                  <a:close/>
                </a:path>
              </a:pathLst>
            </a:custGeom>
            <a:grpFill/>
            <a:ln w="5715" cap="flat">
              <a:noFill/>
              <a:prstDash val="solid"/>
              <a:miter/>
            </a:ln>
          </p:spPr>
          <p:txBody>
            <a:bodyPr rtlCol="0" anchor="ctr"/>
            <a:lstStyle/>
            <a:p>
              <a:endParaRPr lang="zh-CN" altLang="en-US"/>
            </a:p>
          </p:txBody>
        </p:sp>
        <p:sp>
          <p:nvSpPr>
            <p:cNvPr id="3848" name="任意多边形: 形状 3847">
              <a:extLst>
                <a:ext uri="{FF2B5EF4-FFF2-40B4-BE49-F238E27FC236}">
                  <a16:creationId xmlns:a16="http://schemas.microsoft.com/office/drawing/2014/main" id="{ABA63CB0-644E-F3C5-A9BA-D19B65E4F859}"/>
                </a:ext>
              </a:extLst>
            </p:cNvPr>
            <p:cNvSpPr/>
            <p:nvPr/>
          </p:nvSpPr>
          <p:spPr>
            <a:xfrm>
              <a:off x="3942391" y="5148515"/>
              <a:ext cx="135555" cy="120375"/>
            </a:xfrm>
            <a:custGeom>
              <a:avLst/>
              <a:gdLst>
                <a:gd name="connsiteX0" fmla="*/ 77263 w 135555"/>
                <a:gd name="connsiteY0" fmla="*/ 340 h 120375"/>
                <a:gd name="connsiteX1" fmla="*/ 131715 w 135555"/>
                <a:gd name="connsiteY1" fmla="*/ 76172 h 120375"/>
                <a:gd name="connsiteX2" fmla="*/ 133156 w 135555"/>
                <a:gd name="connsiteY2" fmla="*/ 95769 h 120375"/>
                <a:gd name="connsiteX3" fmla="*/ 97717 w 135555"/>
                <a:gd name="connsiteY3" fmla="*/ 120155 h 120375"/>
                <a:gd name="connsiteX4" fmla="*/ 38121 w 135555"/>
                <a:gd name="connsiteY4" fmla="*/ 90442 h 120375"/>
                <a:gd name="connsiteX5" fmla="*/ 23788 w 135555"/>
                <a:gd name="connsiteY5" fmla="*/ 66708 h 120375"/>
                <a:gd name="connsiteX6" fmla="*/ 37566 w 135555"/>
                <a:gd name="connsiteY6" fmla="*/ 62530 h 120375"/>
                <a:gd name="connsiteX7" fmla="*/ 46248 w 135555"/>
                <a:gd name="connsiteY7" fmla="*/ 59399 h 120375"/>
                <a:gd name="connsiteX8" fmla="*/ 37669 w 135555"/>
                <a:gd name="connsiteY8" fmla="*/ 49357 h 120375"/>
                <a:gd name="connsiteX9" fmla="*/ 13609 w 135555"/>
                <a:gd name="connsiteY9" fmla="*/ 49009 h 120375"/>
                <a:gd name="connsiteX10" fmla="*/ 9294 w 135555"/>
                <a:gd name="connsiteY10" fmla="*/ 38276 h 120375"/>
                <a:gd name="connsiteX11" fmla="*/ 5883 w 135555"/>
                <a:gd name="connsiteY11" fmla="*/ 35624 h 120375"/>
                <a:gd name="connsiteX12" fmla="*/ 3511 w 135555"/>
                <a:gd name="connsiteY12" fmla="*/ 29721 h 120375"/>
                <a:gd name="connsiteX13" fmla="*/ 6768 w 135555"/>
                <a:gd name="connsiteY13" fmla="*/ 27109 h 120375"/>
                <a:gd name="connsiteX14" fmla="*/ 1236 w 135555"/>
                <a:gd name="connsiteY14" fmla="*/ 26920 h 120375"/>
                <a:gd name="connsiteX15" fmla="*/ 7820 w 135555"/>
                <a:gd name="connsiteY15" fmla="*/ 17296 h 120375"/>
                <a:gd name="connsiteX16" fmla="*/ 7814 w 135555"/>
                <a:gd name="connsiteY16" fmla="*/ 17296 h 120375"/>
                <a:gd name="connsiteX17" fmla="*/ 20976 w 135555"/>
                <a:gd name="connsiteY17" fmla="*/ 17296 h 120375"/>
                <a:gd name="connsiteX18" fmla="*/ 20976 w 135555"/>
                <a:gd name="connsiteY18" fmla="*/ 17296 h 120375"/>
                <a:gd name="connsiteX19" fmla="*/ 55037 w 135555"/>
                <a:gd name="connsiteY19" fmla="*/ 3437 h 120375"/>
                <a:gd name="connsiteX20" fmla="*/ 77263 w 135555"/>
                <a:gd name="connsiteY20" fmla="*/ 340 h 12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5555" h="120375">
                  <a:moveTo>
                    <a:pt x="77263" y="340"/>
                  </a:moveTo>
                  <a:cubicBezTo>
                    <a:pt x="95368" y="25652"/>
                    <a:pt x="113262" y="51118"/>
                    <a:pt x="131715" y="76172"/>
                  </a:cubicBezTo>
                  <a:cubicBezTo>
                    <a:pt x="136693" y="82927"/>
                    <a:pt x="136453" y="88528"/>
                    <a:pt x="133156" y="95769"/>
                  </a:cubicBezTo>
                  <a:cubicBezTo>
                    <a:pt x="126103" y="111239"/>
                    <a:pt x="115228" y="118903"/>
                    <a:pt x="97717" y="120155"/>
                  </a:cubicBezTo>
                  <a:cubicBezTo>
                    <a:pt x="71365" y="122035"/>
                    <a:pt x="52168" y="111862"/>
                    <a:pt x="38121" y="90442"/>
                  </a:cubicBezTo>
                  <a:cubicBezTo>
                    <a:pt x="33057" y="82721"/>
                    <a:pt x="26525" y="75846"/>
                    <a:pt x="23788" y="66708"/>
                  </a:cubicBezTo>
                  <a:cubicBezTo>
                    <a:pt x="27902" y="63656"/>
                    <a:pt x="33012" y="63999"/>
                    <a:pt x="37566" y="62530"/>
                  </a:cubicBezTo>
                  <a:cubicBezTo>
                    <a:pt x="40304" y="61645"/>
                    <a:pt x="45905" y="70954"/>
                    <a:pt x="46248" y="59399"/>
                  </a:cubicBezTo>
                  <a:cubicBezTo>
                    <a:pt x="46482" y="51558"/>
                    <a:pt x="43710" y="50095"/>
                    <a:pt x="37669" y="49357"/>
                  </a:cubicBezTo>
                  <a:cubicBezTo>
                    <a:pt x="29674" y="48380"/>
                    <a:pt x="21764" y="52049"/>
                    <a:pt x="13609" y="49009"/>
                  </a:cubicBezTo>
                  <a:cubicBezTo>
                    <a:pt x="6277" y="46271"/>
                    <a:pt x="6231" y="46837"/>
                    <a:pt x="9294" y="38276"/>
                  </a:cubicBezTo>
                  <a:cubicBezTo>
                    <a:pt x="9843" y="36750"/>
                    <a:pt x="6785" y="36996"/>
                    <a:pt x="5883" y="35624"/>
                  </a:cubicBezTo>
                  <a:cubicBezTo>
                    <a:pt x="4671" y="33784"/>
                    <a:pt x="3705" y="31909"/>
                    <a:pt x="3511" y="29721"/>
                  </a:cubicBezTo>
                  <a:cubicBezTo>
                    <a:pt x="4442" y="28680"/>
                    <a:pt x="3774" y="25634"/>
                    <a:pt x="6768" y="27109"/>
                  </a:cubicBezTo>
                  <a:cubicBezTo>
                    <a:pt x="5020" y="24228"/>
                    <a:pt x="3008" y="29566"/>
                    <a:pt x="1236" y="26920"/>
                  </a:cubicBezTo>
                  <a:cubicBezTo>
                    <a:pt x="-1690" y="20199"/>
                    <a:pt x="608" y="17056"/>
                    <a:pt x="7820" y="17296"/>
                  </a:cubicBezTo>
                  <a:lnTo>
                    <a:pt x="7814" y="17296"/>
                  </a:lnTo>
                  <a:cubicBezTo>
                    <a:pt x="12203" y="17673"/>
                    <a:pt x="16587" y="22937"/>
                    <a:pt x="20976" y="17296"/>
                  </a:cubicBezTo>
                  <a:lnTo>
                    <a:pt x="20976" y="17296"/>
                  </a:lnTo>
                  <a:cubicBezTo>
                    <a:pt x="29983" y="6906"/>
                    <a:pt x="40304" y="-249"/>
                    <a:pt x="55037" y="3437"/>
                  </a:cubicBezTo>
                  <a:cubicBezTo>
                    <a:pt x="62861" y="5392"/>
                    <a:pt x="69439" y="-1586"/>
                    <a:pt x="77263" y="340"/>
                  </a:cubicBezTo>
                  <a:close/>
                </a:path>
              </a:pathLst>
            </a:custGeom>
            <a:grpFill/>
            <a:ln w="5715" cap="flat">
              <a:noFill/>
              <a:prstDash val="solid"/>
              <a:miter/>
            </a:ln>
          </p:spPr>
          <p:txBody>
            <a:bodyPr rtlCol="0" anchor="ctr"/>
            <a:lstStyle/>
            <a:p>
              <a:endParaRPr lang="zh-CN" altLang="en-US"/>
            </a:p>
          </p:txBody>
        </p:sp>
        <p:sp>
          <p:nvSpPr>
            <p:cNvPr id="3849" name="任意多边形: 形状 3848">
              <a:extLst>
                <a:ext uri="{FF2B5EF4-FFF2-40B4-BE49-F238E27FC236}">
                  <a16:creationId xmlns:a16="http://schemas.microsoft.com/office/drawing/2014/main" id="{073481D7-2375-A511-E696-3A15CAD77CC2}"/>
                </a:ext>
              </a:extLst>
            </p:cNvPr>
            <p:cNvSpPr/>
            <p:nvPr/>
          </p:nvSpPr>
          <p:spPr>
            <a:xfrm>
              <a:off x="3557877" y="5070319"/>
              <a:ext cx="148961" cy="131369"/>
            </a:xfrm>
            <a:custGeom>
              <a:avLst/>
              <a:gdLst>
                <a:gd name="connsiteX0" fmla="*/ 102939 w 148961"/>
                <a:gd name="connsiteY0" fmla="*/ 95492 h 131369"/>
                <a:gd name="connsiteX1" fmla="*/ 98327 w 148961"/>
                <a:gd name="connsiteY1" fmla="*/ 90983 h 131369"/>
                <a:gd name="connsiteX2" fmla="*/ 89628 w 148961"/>
                <a:gd name="connsiteY2" fmla="*/ 84559 h 131369"/>
                <a:gd name="connsiteX3" fmla="*/ 79913 w 148961"/>
                <a:gd name="connsiteY3" fmla="*/ 85628 h 131369"/>
                <a:gd name="connsiteX4" fmla="*/ 81113 w 148961"/>
                <a:gd name="connsiteY4" fmla="*/ 88651 h 131369"/>
                <a:gd name="connsiteX5" fmla="*/ 69992 w 148961"/>
                <a:gd name="connsiteY5" fmla="*/ 101396 h 131369"/>
                <a:gd name="connsiteX6" fmla="*/ 94292 w 148961"/>
                <a:gd name="connsiteY6" fmla="*/ 110214 h 131369"/>
                <a:gd name="connsiteX7" fmla="*/ 82639 w 148961"/>
                <a:gd name="connsiteY7" fmla="*/ 122021 h 131369"/>
                <a:gd name="connsiteX8" fmla="*/ 82805 w 148961"/>
                <a:gd name="connsiteY8" fmla="*/ 127536 h 131369"/>
                <a:gd name="connsiteX9" fmla="*/ 82205 w 148961"/>
                <a:gd name="connsiteY9" fmla="*/ 131142 h 131369"/>
                <a:gd name="connsiteX10" fmla="*/ 76089 w 148961"/>
                <a:gd name="connsiteY10" fmla="*/ 130485 h 131369"/>
                <a:gd name="connsiteX11" fmla="*/ 60185 w 148961"/>
                <a:gd name="connsiteY11" fmla="*/ 115231 h 131369"/>
                <a:gd name="connsiteX12" fmla="*/ 61711 w 148961"/>
                <a:gd name="connsiteY12" fmla="*/ 113385 h 131369"/>
                <a:gd name="connsiteX13" fmla="*/ 60556 w 148961"/>
                <a:gd name="connsiteY13" fmla="*/ 113980 h 131369"/>
                <a:gd name="connsiteX14" fmla="*/ 60190 w 148961"/>
                <a:gd name="connsiteY14" fmla="*/ 115226 h 131369"/>
                <a:gd name="connsiteX15" fmla="*/ 50321 w 148961"/>
                <a:gd name="connsiteY15" fmla="*/ 121804 h 131369"/>
                <a:gd name="connsiteX16" fmla="*/ 40034 w 148961"/>
                <a:gd name="connsiteY16" fmla="*/ 124507 h 131369"/>
                <a:gd name="connsiteX17" fmla="*/ 33604 w 148961"/>
                <a:gd name="connsiteY17" fmla="*/ 128930 h 131369"/>
                <a:gd name="connsiteX18" fmla="*/ 24597 w 148961"/>
                <a:gd name="connsiteY18" fmla="*/ 99595 h 131369"/>
                <a:gd name="connsiteX19" fmla="*/ 0 w 148961"/>
                <a:gd name="connsiteY19" fmla="*/ 10155 h 131369"/>
                <a:gd name="connsiteX20" fmla="*/ 13024 w 148961"/>
                <a:gd name="connsiteY20" fmla="*/ 13316 h 131369"/>
                <a:gd name="connsiteX21" fmla="*/ 36696 w 148961"/>
                <a:gd name="connsiteY21" fmla="*/ 30284 h 131369"/>
                <a:gd name="connsiteX22" fmla="*/ 40205 w 148961"/>
                <a:gd name="connsiteY22" fmla="*/ 33044 h 131369"/>
                <a:gd name="connsiteX23" fmla="*/ 68626 w 148961"/>
                <a:gd name="connsiteY23" fmla="*/ 37919 h 131369"/>
                <a:gd name="connsiteX24" fmla="*/ 60528 w 148961"/>
                <a:gd name="connsiteY24" fmla="*/ 31193 h 131369"/>
                <a:gd name="connsiteX25" fmla="*/ 68351 w 148961"/>
                <a:gd name="connsiteY25" fmla="*/ 27112 h 131369"/>
                <a:gd name="connsiteX26" fmla="*/ 79993 w 148961"/>
                <a:gd name="connsiteY26" fmla="*/ 8521 h 131369"/>
                <a:gd name="connsiteX27" fmla="*/ 89828 w 148961"/>
                <a:gd name="connsiteY27" fmla="*/ 0 h 131369"/>
                <a:gd name="connsiteX28" fmla="*/ 120089 w 148961"/>
                <a:gd name="connsiteY28" fmla="*/ 45817 h 131369"/>
                <a:gd name="connsiteX29" fmla="*/ 66837 w 148961"/>
                <a:gd name="connsiteY29" fmla="*/ 46337 h 131369"/>
                <a:gd name="connsiteX30" fmla="*/ 73329 w 148961"/>
                <a:gd name="connsiteY30" fmla="*/ 52721 h 131369"/>
                <a:gd name="connsiteX31" fmla="*/ 73329 w 148961"/>
                <a:gd name="connsiteY31" fmla="*/ 52721 h 131369"/>
                <a:gd name="connsiteX32" fmla="*/ 90474 w 148961"/>
                <a:gd name="connsiteY32" fmla="*/ 53955 h 131369"/>
                <a:gd name="connsiteX33" fmla="*/ 85588 w 148961"/>
                <a:gd name="connsiteY33" fmla="*/ 67094 h 131369"/>
                <a:gd name="connsiteX34" fmla="*/ 120581 w 148961"/>
                <a:gd name="connsiteY34" fmla="*/ 79564 h 131369"/>
                <a:gd name="connsiteX35" fmla="*/ 112323 w 148961"/>
                <a:gd name="connsiteY35" fmla="*/ 83593 h 131369"/>
                <a:gd name="connsiteX36" fmla="*/ 129233 w 148961"/>
                <a:gd name="connsiteY36" fmla="*/ 88902 h 131369"/>
                <a:gd name="connsiteX37" fmla="*/ 129228 w 148961"/>
                <a:gd name="connsiteY37" fmla="*/ 88902 h 131369"/>
                <a:gd name="connsiteX38" fmla="*/ 137280 w 148961"/>
                <a:gd name="connsiteY38" fmla="*/ 91217 h 131369"/>
                <a:gd name="connsiteX39" fmla="*/ 148961 w 148961"/>
                <a:gd name="connsiteY39" fmla="*/ 92194 h 131369"/>
                <a:gd name="connsiteX40" fmla="*/ 148956 w 148961"/>
                <a:gd name="connsiteY40" fmla="*/ 92194 h 131369"/>
                <a:gd name="connsiteX41" fmla="*/ 147070 w 148961"/>
                <a:gd name="connsiteY41" fmla="*/ 98075 h 131369"/>
                <a:gd name="connsiteX42" fmla="*/ 117015 w 148961"/>
                <a:gd name="connsiteY42" fmla="*/ 104602 h 131369"/>
                <a:gd name="connsiteX43" fmla="*/ 111980 w 148961"/>
                <a:gd name="connsiteY43" fmla="*/ 101664 h 131369"/>
                <a:gd name="connsiteX44" fmla="*/ 102916 w 148961"/>
                <a:gd name="connsiteY44" fmla="*/ 95480 h 131369"/>
                <a:gd name="connsiteX45" fmla="*/ 102939 w 148961"/>
                <a:gd name="connsiteY45" fmla="*/ 95480 h 13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48961" h="131369">
                  <a:moveTo>
                    <a:pt x="102939" y="95492"/>
                  </a:moveTo>
                  <a:cubicBezTo>
                    <a:pt x="102727" y="92629"/>
                    <a:pt x="102018" y="91080"/>
                    <a:pt x="98327" y="90983"/>
                  </a:cubicBezTo>
                  <a:cubicBezTo>
                    <a:pt x="94732" y="90886"/>
                    <a:pt x="89703" y="92863"/>
                    <a:pt x="89628" y="84559"/>
                  </a:cubicBezTo>
                  <a:cubicBezTo>
                    <a:pt x="89588" y="79947"/>
                    <a:pt x="83359" y="84971"/>
                    <a:pt x="79913" y="85628"/>
                  </a:cubicBezTo>
                  <a:cubicBezTo>
                    <a:pt x="80324" y="86634"/>
                    <a:pt x="80970" y="87605"/>
                    <a:pt x="81113" y="88651"/>
                  </a:cubicBezTo>
                  <a:cubicBezTo>
                    <a:pt x="82799" y="101350"/>
                    <a:pt x="82782" y="101355"/>
                    <a:pt x="69992" y="101396"/>
                  </a:cubicBezTo>
                  <a:cubicBezTo>
                    <a:pt x="78193" y="116798"/>
                    <a:pt x="78193" y="116798"/>
                    <a:pt x="94292" y="110214"/>
                  </a:cubicBezTo>
                  <a:cubicBezTo>
                    <a:pt x="92252" y="117272"/>
                    <a:pt x="88731" y="120461"/>
                    <a:pt x="82639" y="122021"/>
                  </a:cubicBezTo>
                  <a:cubicBezTo>
                    <a:pt x="76490" y="123598"/>
                    <a:pt x="76358" y="125513"/>
                    <a:pt x="82805" y="127536"/>
                  </a:cubicBezTo>
                  <a:cubicBezTo>
                    <a:pt x="86777" y="128782"/>
                    <a:pt x="84228" y="130742"/>
                    <a:pt x="82205" y="131142"/>
                  </a:cubicBezTo>
                  <a:cubicBezTo>
                    <a:pt x="80204" y="131536"/>
                    <a:pt x="76541" y="131479"/>
                    <a:pt x="76089" y="130485"/>
                  </a:cubicBezTo>
                  <a:cubicBezTo>
                    <a:pt x="72763" y="123187"/>
                    <a:pt x="64997" y="120775"/>
                    <a:pt x="60185" y="115231"/>
                  </a:cubicBezTo>
                  <a:cubicBezTo>
                    <a:pt x="61213" y="115049"/>
                    <a:pt x="61728" y="114437"/>
                    <a:pt x="61711" y="113385"/>
                  </a:cubicBezTo>
                  <a:cubicBezTo>
                    <a:pt x="61705" y="113385"/>
                    <a:pt x="60550" y="113974"/>
                    <a:pt x="60556" y="113980"/>
                  </a:cubicBezTo>
                  <a:cubicBezTo>
                    <a:pt x="60562" y="113986"/>
                    <a:pt x="60190" y="115226"/>
                    <a:pt x="60190" y="115226"/>
                  </a:cubicBezTo>
                  <a:cubicBezTo>
                    <a:pt x="56899" y="117421"/>
                    <a:pt x="53612" y="119615"/>
                    <a:pt x="50321" y="121804"/>
                  </a:cubicBezTo>
                  <a:cubicBezTo>
                    <a:pt x="47680" y="125673"/>
                    <a:pt x="43737" y="125661"/>
                    <a:pt x="40034" y="124507"/>
                  </a:cubicBezTo>
                  <a:cubicBezTo>
                    <a:pt x="35547" y="123112"/>
                    <a:pt x="34067" y="125016"/>
                    <a:pt x="33604" y="128930"/>
                  </a:cubicBezTo>
                  <a:cubicBezTo>
                    <a:pt x="27392" y="120152"/>
                    <a:pt x="26758" y="109545"/>
                    <a:pt x="24597" y="99595"/>
                  </a:cubicBezTo>
                  <a:cubicBezTo>
                    <a:pt x="18019" y="69317"/>
                    <a:pt x="6961" y="40302"/>
                    <a:pt x="0" y="10155"/>
                  </a:cubicBezTo>
                  <a:cubicBezTo>
                    <a:pt x="5401" y="6795"/>
                    <a:pt x="10390" y="9652"/>
                    <a:pt x="13024" y="13316"/>
                  </a:cubicBezTo>
                  <a:cubicBezTo>
                    <a:pt x="19145" y="21814"/>
                    <a:pt x="28644" y="24900"/>
                    <a:pt x="36696" y="30284"/>
                  </a:cubicBezTo>
                  <a:cubicBezTo>
                    <a:pt x="37925" y="31130"/>
                    <a:pt x="39079" y="32073"/>
                    <a:pt x="40205" y="33044"/>
                  </a:cubicBezTo>
                  <a:cubicBezTo>
                    <a:pt x="49040" y="38330"/>
                    <a:pt x="59516" y="33993"/>
                    <a:pt x="68626" y="37919"/>
                  </a:cubicBezTo>
                  <a:cubicBezTo>
                    <a:pt x="65345" y="36227"/>
                    <a:pt x="60173" y="35953"/>
                    <a:pt x="60528" y="31193"/>
                  </a:cubicBezTo>
                  <a:cubicBezTo>
                    <a:pt x="60813" y="27346"/>
                    <a:pt x="65111" y="27261"/>
                    <a:pt x="68351" y="27112"/>
                  </a:cubicBezTo>
                  <a:cubicBezTo>
                    <a:pt x="80884" y="26540"/>
                    <a:pt x="79770" y="14373"/>
                    <a:pt x="79993" y="8521"/>
                  </a:cubicBezTo>
                  <a:cubicBezTo>
                    <a:pt x="80341" y="-486"/>
                    <a:pt x="84628" y="526"/>
                    <a:pt x="89828" y="0"/>
                  </a:cubicBezTo>
                  <a:cubicBezTo>
                    <a:pt x="99915" y="15270"/>
                    <a:pt x="110002" y="30547"/>
                    <a:pt x="120089" y="45817"/>
                  </a:cubicBezTo>
                  <a:cubicBezTo>
                    <a:pt x="102533" y="53178"/>
                    <a:pt x="84691" y="44668"/>
                    <a:pt x="66837" y="46337"/>
                  </a:cubicBezTo>
                  <a:cubicBezTo>
                    <a:pt x="66963" y="51052"/>
                    <a:pt x="70952" y="51035"/>
                    <a:pt x="73329" y="52721"/>
                  </a:cubicBezTo>
                  <a:lnTo>
                    <a:pt x="73329" y="52721"/>
                  </a:lnTo>
                  <a:cubicBezTo>
                    <a:pt x="78261" y="64202"/>
                    <a:pt x="83988" y="50475"/>
                    <a:pt x="90474" y="53955"/>
                  </a:cubicBezTo>
                  <a:cubicBezTo>
                    <a:pt x="91537" y="58785"/>
                    <a:pt x="84559" y="61888"/>
                    <a:pt x="85588" y="67094"/>
                  </a:cubicBezTo>
                  <a:cubicBezTo>
                    <a:pt x="99224" y="66488"/>
                    <a:pt x="106590" y="81502"/>
                    <a:pt x="120581" y="79564"/>
                  </a:cubicBezTo>
                  <a:cubicBezTo>
                    <a:pt x="118941" y="86331"/>
                    <a:pt x="114740" y="82125"/>
                    <a:pt x="112323" y="83593"/>
                  </a:cubicBezTo>
                  <a:cubicBezTo>
                    <a:pt x="118541" y="92286"/>
                    <a:pt x="118541" y="92286"/>
                    <a:pt x="129233" y="88902"/>
                  </a:cubicBezTo>
                  <a:lnTo>
                    <a:pt x="129228" y="88902"/>
                  </a:lnTo>
                  <a:cubicBezTo>
                    <a:pt x="131251" y="91989"/>
                    <a:pt x="134285" y="92823"/>
                    <a:pt x="137280" y="91217"/>
                  </a:cubicBezTo>
                  <a:cubicBezTo>
                    <a:pt x="141589" y="88908"/>
                    <a:pt x="145218" y="90177"/>
                    <a:pt x="148961" y="92194"/>
                  </a:cubicBezTo>
                  <a:lnTo>
                    <a:pt x="148956" y="92194"/>
                  </a:lnTo>
                  <a:cubicBezTo>
                    <a:pt x="148344" y="94235"/>
                    <a:pt x="148121" y="97818"/>
                    <a:pt x="147070" y="98075"/>
                  </a:cubicBezTo>
                  <a:cubicBezTo>
                    <a:pt x="137131" y="100527"/>
                    <a:pt x="127913" y="106379"/>
                    <a:pt x="117015" y="104602"/>
                  </a:cubicBezTo>
                  <a:cubicBezTo>
                    <a:pt x="114694" y="104224"/>
                    <a:pt x="111505" y="103350"/>
                    <a:pt x="111980" y="101664"/>
                  </a:cubicBezTo>
                  <a:cubicBezTo>
                    <a:pt x="115317" y="89823"/>
                    <a:pt x="105465" y="98098"/>
                    <a:pt x="102916" y="95480"/>
                  </a:cubicBezTo>
                  <a:lnTo>
                    <a:pt x="102939" y="95480"/>
                  </a:lnTo>
                  <a:close/>
                </a:path>
              </a:pathLst>
            </a:custGeom>
            <a:grpFill/>
            <a:ln w="5715" cap="flat">
              <a:noFill/>
              <a:prstDash val="solid"/>
              <a:miter/>
            </a:ln>
          </p:spPr>
          <p:txBody>
            <a:bodyPr rtlCol="0" anchor="ctr"/>
            <a:lstStyle/>
            <a:p>
              <a:endParaRPr lang="zh-CN" altLang="en-US"/>
            </a:p>
          </p:txBody>
        </p:sp>
        <p:sp>
          <p:nvSpPr>
            <p:cNvPr id="3850" name="任意多边形: 形状 3849">
              <a:extLst>
                <a:ext uri="{FF2B5EF4-FFF2-40B4-BE49-F238E27FC236}">
                  <a16:creationId xmlns:a16="http://schemas.microsoft.com/office/drawing/2014/main" id="{FC1C3948-96AB-34A3-14E9-4416BEF8C593}"/>
                </a:ext>
              </a:extLst>
            </p:cNvPr>
            <p:cNvSpPr/>
            <p:nvPr/>
          </p:nvSpPr>
          <p:spPr>
            <a:xfrm>
              <a:off x="3395458" y="4679859"/>
              <a:ext cx="134164" cy="132720"/>
            </a:xfrm>
            <a:custGeom>
              <a:avLst/>
              <a:gdLst>
                <a:gd name="connsiteX0" fmla="*/ 41627 w 134164"/>
                <a:gd name="connsiteY0" fmla="*/ 21979 h 132720"/>
                <a:gd name="connsiteX1" fmla="*/ 83758 w 134164"/>
                <a:gd name="connsiteY1" fmla="*/ 868 h 132720"/>
                <a:gd name="connsiteX2" fmla="*/ 95622 w 134164"/>
                <a:gd name="connsiteY2" fmla="*/ 3125 h 132720"/>
                <a:gd name="connsiteX3" fmla="*/ 133198 w 134164"/>
                <a:gd name="connsiteY3" fmla="*/ 66259 h 132720"/>
                <a:gd name="connsiteX4" fmla="*/ 134164 w 134164"/>
                <a:gd name="connsiteY4" fmla="*/ 74392 h 132720"/>
                <a:gd name="connsiteX5" fmla="*/ 109978 w 134164"/>
                <a:gd name="connsiteY5" fmla="*/ 72163 h 132720"/>
                <a:gd name="connsiteX6" fmla="*/ 92210 w 134164"/>
                <a:gd name="connsiteY6" fmla="*/ 60676 h 132720"/>
                <a:gd name="connsiteX7" fmla="*/ 87901 w 134164"/>
                <a:gd name="connsiteY7" fmla="*/ 77204 h 132720"/>
                <a:gd name="connsiteX8" fmla="*/ 84661 w 134164"/>
                <a:gd name="connsiteY8" fmla="*/ 74912 h 132720"/>
                <a:gd name="connsiteX9" fmla="*/ 84341 w 134164"/>
                <a:gd name="connsiteY9" fmla="*/ 75432 h 132720"/>
                <a:gd name="connsiteX10" fmla="*/ 86638 w 134164"/>
                <a:gd name="connsiteY10" fmla="*/ 76598 h 132720"/>
                <a:gd name="connsiteX11" fmla="*/ 112327 w 134164"/>
                <a:gd name="connsiteY11" fmla="*/ 82799 h 132720"/>
                <a:gd name="connsiteX12" fmla="*/ 115087 w 134164"/>
                <a:gd name="connsiteY12" fmla="*/ 85885 h 132720"/>
                <a:gd name="connsiteX13" fmla="*/ 117242 w 134164"/>
                <a:gd name="connsiteY13" fmla="*/ 91485 h 132720"/>
                <a:gd name="connsiteX14" fmla="*/ 127929 w 134164"/>
                <a:gd name="connsiteY14" fmla="*/ 101824 h 132720"/>
                <a:gd name="connsiteX15" fmla="*/ 114390 w 134164"/>
                <a:gd name="connsiteY15" fmla="*/ 108636 h 132720"/>
                <a:gd name="connsiteX16" fmla="*/ 88130 w 134164"/>
                <a:gd name="connsiteY16" fmla="*/ 103612 h 132720"/>
                <a:gd name="connsiteX17" fmla="*/ 103503 w 134164"/>
                <a:gd name="connsiteY17" fmla="*/ 109282 h 132720"/>
                <a:gd name="connsiteX18" fmla="*/ 115253 w 134164"/>
                <a:gd name="connsiteY18" fmla="*/ 116123 h 132720"/>
                <a:gd name="connsiteX19" fmla="*/ 104120 w 134164"/>
                <a:gd name="connsiteY19" fmla="*/ 125895 h 132720"/>
                <a:gd name="connsiteX20" fmla="*/ 96485 w 134164"/>
                <a:gd name="connsiteY20" fmla="*/ 124209 h 132720"/>
                <a:gd name="connsiteX21" fmla="*/ 94816 w 134164"/>
                <a:gd name="connsiteY21" fmla="*/ 122215 h 132720"/>
                <a:gd name="connsiteX22" fmla="*/ 94216 w 134164"/>
                <a:gd name="connsiteY22" fmla="*/ 124929 h 132720"/>
                <a:gd name="connsiteX23" fmla="*/ 76311 w 134164"/>
                <a:gd name="connsiteY23" fmla="*/ 127370 h 132720"/>
                <a:gd name="connsiteX24" fmla="*/ 79340 w 134164"/>
                <a:gd name="connsiteY24" fmla="*/ 119232 h 132720"/>
                <a:gd name="connsiteX25" fmla="*/ 77140 w 134164"/>
                <a:gd name="connsiteY25" fmla="*/ 117283 h 132720"/>
                <a:gd name="connsiteX26" fmla="*/ 76883 w 134164"/>
                <a:gd name="connsiteY26" fmla="*/ 116003 h 132720"/>
                <a:gd name="connsiteX27" fmla="*/ 76082 w 134164"/>
                <a:gd name="connsiteY27" fmla="*/ 115071 h 132720"/>
                <a:gd name="connsiteX28" fmla="*/ 75368 w 134164"/>
                <a:gd name="connsiteY28" fmla="*/ 116083 h 132720"/>
                <a:gd name="connsiteX29" fmla="*/ 76368 w 134164"/>
                <a:gd name="connsiteY29" fmla="*/ 116922 h 132720"/>
                <a:gd name="connsiteX30" fmla="*/ 78803 w 134164"/>
                <a:gd name="connsiteY30" fmla="*/ 118374 h 132720"/>
                <a:gd name="connsiteX31" fmla="*/ 79369 w 134164"/>
                <a:gd name="connsiteY31" fmla="*/ 121649 h 132720"/>
                <a:gd name="connsiteX32" fmla="*/ 75511 w 134164"/>
                <a:gd name="connsiteY32" fmla="*/ 125895 h 132720"/>
                <a:gd name="connsiteX33" fmla="*/ 60241 w 134164"/>
                <a:gd name="connsiteY33" fmla="*/ 116654 h 132720"/>
                <a:gd name="connsiteX34" fmla="*/ 50245 w 134164"/>
                <a:gd name="connsiteY34" fmla="*/ 101687 h 132720"/>
                <a:gd name="connsiteX35" fmla="*/ 35260 w 134164"/>
                <a:gd name="connsiteY35" fmla="*/ 98532 h 132720"/>
                <a:gd name="connsiteX36" fmla="*/ 8034 w 134164"/>
                <a:gd name="connsiteY36" fmla="*/ 99412 h 132720"/>
                <a:gd name="connsiteX37" fmla="*/ 16 w 134164"/>
                <a:gd name="connsiteY37" fmla="*/ 89045 h 132720"/>
                <a:gd name="connsiteX38" fmla="*/ 16406 w 134164"/>
                <a:gd name="connsiteY38" fmla="*/ 86810 h 132720"/>
                <a:gd name="connsiteX39" fmla="*/ 15938 w 134164"/>
                <a:gd name="connsiteY39" fmla="*/ 82233 h 132720"/>
                <a:gd name="connsiteX40" fmla="*/ 11017 w 134164"/>
                <a:gd name="connsiteY40" fmla="*/ 78918 h 132720"/>
                <a:gd name="connsiteX41" fmla="*/ 2736 w 134164"/>
                <a:gd name="connsiteY41" fmla="*/ 69042 h 132720"/>
                <a:gd name="connsiteX42" fmla="*/ 14469 w 134164"/>
                <a:gd name="connsiteY42" fmla="*/ 67316 h 132720"/>
                <a:gd name="connsiteX43" fmla="*/ 20710 w 134164"/>
                <a:gd name="connsiteY43" fmla="*/ 69271 h 132720"/>
                <a:gd name="connsiteX44" fmla="*/ 41884 w 134164"/>
                <a:gd name="connsiteY44" fmla="*/ 60481 h 132720"/>
                <a:gd name="connsiteX45" fmla="*/ 60646 w 134164"/>
                <a:gd name="connsiteY45" fmla="*/ 49811 h 132720"/>
                <a:gd name="connsiteX46" fmla="*/ 64424 w 134164"/>
                <a:gd name="connsiteY46" fmla="*/ 51566 h 132720"/>
                <a:gd name="connsiteX47" fmla="*/ 63635 w 134164"/>
                <a:gd name="connsiteY47" fmla="*/ 49389 h 132720"/>
                <a:gd name="connsiteX48" fmla="*/ 41627 w 134164"/>
                <a:gd name="connsiteY48" fmla="*/ 21979 h 13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4164" h="132720">
                  <a:moveTo>
                    <a:pt x="41627" y="21979"/>
                  </a:moveTo>
                  <a:cubicBezTo>
                    <a:pt x="54623" y="12858"/>
                    <a:pt x="67733" y="4114"/>
                    <a:pt x="83758" y="868"/>
                  </a:cubicBezTo>
                  <a:cubicBezTo>
                    <a:pt x="88353" y="-63"/>
                    <a:pt x="92656" y="-1206"/>
                    <a:pt x="95622" y="3125"/>
                  </a:cubicBezTo>
                  <a:cubicBezTo>
                    <a:pt x="109475" y="23374"/>
                    <a:pt x="124877" y="42736"/>
                    <a:pt x="133198" y="66259"/>
                  </a:cubicBezTo>
                  <a:cubicBezTo>
                    <a:pt x="134084" y="68768"/>
                    <a:pt x="133867" y="71671"/>
                    <a:pt x="134164" y="74392"/>
                  </a:cubicBezTo>
                  <a:cubicBezTo>
                    <a:pt x="124671" y="81575"/>
                    <a:pt x="117705" y="81193"/>
                    <a:pt x="109978" y="72163"/>
                  </a:cubicBezTo>
                  <a:cubicBezTo>
                    <a:pt x="101623" y="62402"/>
                    <a:pt x="101686" y="62407"/>
                    <a:pt x="92210" y="60676"/>
                  </a:cubicBezTo>
                  <a:cubicBezTo>
                    <a:pt x="91542" y="66379"/>
                    <a:pt x="110458" y="77461"/>
                    <a:pt x="87901" y="77204"/>
                  </a:cubicBezTo>
                  <a:cubicBezTo>
                    <a:pt x="86644" y="76632"/>
                    <a:pt x="85558" y="74746"/>
                    <a:pt x="84661" y="74912"/>
                  </a:cubicBezTo>
                  <a:cubicBezTo>
                    <a:pt x="83089" y="75197"/>
                    <a:pt x="83066" y="75849"/>
                    <a:pt x="84341" y="75432"/>
                  </a:cubicBezTo>
                  <a:cubicBezTo>
                    <a:pt x="85204" y="75152"/>
                    <a:pt x="85987" y="75620"/>
                    <a:pt x="86638" y="76598"/>
                  </a:cubicBezTo>
                  <a:cubicBezTo>
                    <a:pt x="94399" y="82084"/>
                    <a:pt x="103880" y="80341"/>
                    <a:pt x="112327" y="82799"/>
                  </a:cubicBezTo>
                  <a:cubicBezTo>
                    <a:pt x="113499" y="83587"/>
                    <a:pt x="114419" y="84639"/>
                    <a:pt x="115087" y="85885"/>
                  </a:cubicBezTo>
                  <a:cubicBezTo>
                    <a:pt x="115636" y="87805"/>
                    <a:pt x="115939" y="89839"/>
                    <a:pt x="117242" y="91485"/>
                  </a:cubicBezTo>
                  <a:cubicBezTo>
                    <a:pt x="121465" y="94377"/>
                    <a:pt x="129301" y="94623"/>
                    <a:pt x="127929" y="101824"/>
                  </a:cubicBezTo>
                  <a:cubicBezTo>
                    <a:pt x="126672" y="108447"/>
                    <a:pt x="119368" y="107824"/>
                    <a:pt x="114390" y="108636"/>
                  </a:cubicBezTo>
                  <a:cubicBezTo>
                    <a:pt x="104532" y="110236"/>
                    <a:pt x="95251" y="106841"/>
                    <a:pt x="88130" y="103612"/>
                  </a:cubicBezTo>
                  <a:cubicBezTo>
                    <a:pt x="92216" y="104224"/>
                    <a:pt x="95856" y="110991"/>
                    <a:pt x="103503" y="109282"/>
                  </a:cubicBezTo>
                  <a:cubicBezTo>
                    <a:pt x="107681" y="108350"/>
                    <a:pt x="115447" y="107162"/>
                    <a:pt x="115253" y="116123"/>
                  </a:cubicBezTo>
                  <a:cubicBezTo>
                    <a:pt x="115099" y="123232"/>
                    <a:pt x="109544" y="124644"/>
                    <a:pt x="104120" y="125895"/>
                  </a:cubicBezTo>
                  <a:cubicBezTo>
                    <a:pt x="101354" y="126535"/>
                    <a:pt x="98731" y="125878"/>
                    <a:pt x="96485" y="124209"/>
                  </a:cubicBezTo>
                  <a:cubicBezTo>
                    <a:pt x="96085" y="123483"/>
                    <a:pt x="95508" y="122798"/>
                    <a:pt x="94816" y="122215"/>
                  </a:cubicBezTo>
                  <a:cubicBezTo>
                    <a:pt x="94353" y="123044"/>
                    <a:pt x="94993" y="124118"/>
                    <a:pt x="94216" y="124929"/>
                  </a:cubicBezTo>
                  <a:cubicBezTo>
                    <a:pt x="88633" y="128713"/>
                    <a:pt x="83918" y="138937"/>
                    <a:pt x="76311" y="127370"/>
                  </a:cubicBezTo>
                  <a:cubicBezTo>
                    <a:pt x="76465" y="124352"/>
                    <a:pt x="80575" y="122775"/>
                    <a:pt x="79340" y="119232"/>
                  </a:cubicBezTo>
                  <a:cubicBezTo>
                    <a:pt x="78803" y="118351"/>
                    <a:pt x="78054" y="117683"/>
                    <a:pt x="77140" y="117283"/>
                  </a:cubicBezTo>
                  <a:cubicBezTo>
                    <a:pt x="77180" y="117329"/>
                    <a:pt x="76877" y="115957"/>
                    <a:pt x="76883" y="116003"/>
                  </a:cubicBezTo>
                  <a:cubicBezTo>
                    <a:pt x="76894" y="116054"/>
                    <a:pt x="76054" y="115054"/>
                    <a:pt x="76082" y="115071"/>
                  </a:cubicBezTo>
                  <a:cubicBezTo>
                    <a:pt x="76111" y="115088"/>
                    <a:pt x="75351" y="116065"/>
                    <a:pt x="75368" y="116083"/>
                  </a:cubicBezTo>
                  <a:cubicBezTo>
                    <a:pt x="75385" y="116100"/>
                    <a:pt x="76323" y="116917"/>
                    <a:pt x="76368" y="116922"/>
                  </a:cubicBezTo>
                  <a:cubicBezTo>
                    <a:pt x="77443" y="116986"/>
                    <a:pt x="78226" y="117454"/>
                    <a:pt x="78803" y="118374"/>
                  </a:cubicBezTo>
                  <a:cubicBezTo>
                    <a:pt x="79311" y="119437"/>
                    <a:pt x="79506" y="120494"/>
                    <a:pt x="79369" y="121649"/>
                  </a:cubicBezTo>
                  <a:cubicBezTo>
                    <a:pt x="78551" y="123512"/>
                    <a:pt x="77185" y="124821"/>
                    <a:pt x="75511" y="125895"/>
                  </a:cubicBezTo>
                  <a:cubicBezTo>
                    <a:pt x="67161" y="128181"/>
                    <a:pt x="63452" y="122592"/>
                    <a:pt x="60241" y="116654"/>
                  </a:cubicBezTo>
                  <a:cubicBezTo>
                    <a:pt x="57366" y="111328"/>
                    <a:pt x="54600" y="105875"/>
                    <a:pt x="50245" y="101687"/>
                  </a:cubicBezTo>
                  <a:cubicBezTo>
                    <a:pt x="46227" y="97823"/>
                    <a:pt x="44056" y="91919"/>
                    <a:pt x="35260" y="98532"/>
                  </a:cubicBezTo>
                  <a:cubicBezTo>
                    <a:pt x="29031" y="103212"/>
                    <a:pt x="17309" y="98012"/>
                    <a:pt x="8034" y="99412"/>
                  </a:cubicBezTo>
                  <a:cubicBezTo>
                    <a:pt x="2639" y="98057"/>
                    <a:pt x="-241" y="94760"/>
                    <a:pt x="16" y="89045"/>
                  </a:cubicBezTo>
                  <a:cubicBezTo>
                    <a:pt x="4125" y="78827"/>
                    <a:pt x="11034" y="88445"/>
                    <a:pt x="16406" y="86810"/>
                  </a:cubicBezTo>
                  <a:cubicBezTo>
                    <a:pt x="17949" y="86342"/>
                    <a:pt x="18081" y="86765"/>
                    <a:pt x="15938" y="82233"/>
                  </a:cubicBezTo>
                  <a:cubicBezTo>
                    <a:pt x="15846" y="78889"/>
                    <a:pt x="14452" y="77432"/>
                    <a:pt x="11017" y="78918"/>
                  </a:cubicBezTo>
                  <a:cubicBezTo>
                    <a:pt x="6160" y="77266"/>
                    <a:pt x="610" y="74843"/>
                    <a:pt x="2736" y="69042"/>
                  </a:cubicBezTo>
                  <a:cubicBezTo>
                    <a:pt x="4588" y="63984"/>
                    <a:pt x="10320" y="66756"/>
                    <a:pt x="14469" y="67316"/>
                  </a:cubicBezTo>
                  <a:cubicBezTo>
                    <a:pt x="16641" y="67608"/>
                    <a:pt x="18938" y="68059"/>
                    <a:pt x="20710" y="69271"/>
                  </a:cubicBezTo>
                  <a:cubicBezTo>
                    <a:pt x="32403" y="77300"/>
                    <a:pt x="38638" y="74992"/>
                    <a:pt x="41884" y="60481"/>
                  </a:cubicBezTo>
                  <a:cubicBezTo>
                    <a:pt x="43753" y="52109"/>
                    <a:pt x="53811" y="52509"/>
                    <a:pt x="60646" y="49811"/>
                  </a:cubicBezTo>
                  <a:cubicBezTo>
                    <a:pt x="62121" y="49892"/>
                    <a:pt x="63367" y="50532"/>
                    <a:pt x="64424" y="51566"/>
                  </a:cubicBezTo>
                  <a:cubicBezTo>
                    <a:pt x="64675" y="50663"/>
                    <a:pt x="63778" y="50171"/>
                    <a:pt x="63635" y="49389"/>
                  </a:cubicBezTo>
                  <a:cubicBezTo>
                    <a:pt x="61618" y="35947"/>
                    <a:pt x="44919" y="34347"/>
                    <a:pt x="41627" y="21979"/>
                  </a:cubicBezTo>
                  <a:close/>
                </a:path>
              </a:pathLst>
            </a:custGeom>
            <a:grpFill/>
            <a:ln w="5715" cap="flat">
              <a:noFill/>
              <a:prstDash val="solid"/>
              <a:miter/>
            </a:ln>
          </p:spPr>
          <p:txBody>
            <a:bodyPr rtlCol="0" anchor="ctr"/>
            <a:lstStyle/>
            <a:p>
              <a:endParaRPr lang="zh-CN" altLang="en-US"/>
            </a:p>
          </p:txBody>
        </p:sp>
        <p:sp>
          <p:nvSpPr>
            <p:cNvPr id="3851" name="任意多边形: 形状 3850">
              <a:extLst>
                <a:ext uri="{FF2B5EF4-FFF2-40B4-BE49-F238E27FC236}">
                  <a16:creationId xmlns:a16="http://schemas.microsoft.com/office/drawing/2014/main" id="{E0022451-68A4-0ADD-6EF3-EE80410BC652}"/>
                </a:ext>
              </a:extLst>
            </p:cNvPr>
            <p:cNvSpPr/>
            <p:nvPr/>
          </p:nvSpPr>
          <p:spPr>
            <a:xfrm>
              <a:off x="3099591" y="4948732"/>
              <a:ext cx="180199" cy="92828"/>
            </a:xfrm>
            <a:custGeom>
              <a:avLst/>
              <a:gdLst>
                <a:gd name="connsiteX0" fmla="*/ 18614 w 180199"/>
                <a:gd name="connsiteY0" fmla="*/ 39451 h 92828"/>
                <a:gd name="connsiteX1" fmla="*/ 18625 w 180199"/>
                <a:gd name="connsiteY1" fmla="*/ 36159 h 92828"/>
                <a:gd name="connsiteX2" fmla="*/ 21020 w 180199"/>
                <a:gd name="connsiteY2" fmla="*/ 34267 h 92828"/>
                <a:gd name="connsiteX3" fmla="*/ 21557 w 180199"/>
                <a:gd name="connsiteY3" fmla="*/ 32878 h 92828"/>
                <a:gd name="connsiteX4" fmla="*/ 20203 w 180199"/>
                <a:gd name="connsiteY4" fmla="*/ 32210 h 92828"/>
                <a:gd name="connsiteX5" fmla="*/ 18591 w 180199"/>
                <a:gd name="connsiteY5" fmla="*/ 29581 h 92828"/>
                <a:gd name="connsiteX6" fmla="*/ 0 w 180199"/>
                <a:gd name="connsiteY6" fmla="*/ 22643 h 92828"/>
                <a:gd name="connsiteX7" fmla="*/ 8738 w 180199"/>
                <a:gd name="connsiteY7" fmla="*/ 24889 h 92828"/>
                <a:gd name="connsiteX8" fmla="*/ 9647 w 180199"/>
                <a:gd name="connsiteY8" fmla="*/ 22540 h 92828"/>
                <a:gd name="connsiteX9" fmla="*/ 5041 w 180199"/>
                <a:gd name="connsiteY9" fmla="*/ 12059 h 92828"/>
                <a:gd name="connsiteX10" fmla="*/ 5149 w 180199"/>
                <a:gd name="connsiteY10" fmla="*/ 6024 h 92828"/>
                <a:gd name="connsiteX11" fmla="*/ 12550 w 180199"/>
                <a:gd name="connsiteY11" fmla="*/ 5258 h 92828"/>
                <a:gd name="connsiteX12" fmla="*/ 50241 w 180199"/>
                <a:gd name="connsiteY12" fmla="*/ 14407 h 92828"/>
                <a:gd name="connsiteX13" fmla="*/ 64654 w 180199"/>
                <a:gd name="connsiteY13" fmla="*/ 9836 h 92828"/>
                <a:gd name="connsiteX14" fmla="*/ 64648 w 180199"/>
                <a:gd name="connsiteY14" fmla="*/ 9836 h 92828"/>
                <a:gd name="connsiteX15" fmla="*/ 76512 w 180199"/>
                <a:gd name="connsiteY15" fmla="*/ 9864 h 92828"/>
                <a:gd name="connsiteX16" fmla="*/ 90846 w 180199"/>
                <a:gd name="connsiteY16" fmla="*/ 0 h 92828"/>
                <a:gd name="connsiteX17" fmla="*/ 96675 w 180199"/>
                <a:gd name="connsiteY17" fmla="*/ 2886 h 92828"/>
                <a:gd name="connsiteX18" fmla="*/ 104207 w 180199"/>
                <a:gd name="connsiteY18" fmla="*/ 9504 h 92828"/>
                <a:gd name="connsiteX19" fmla="*/ 95406 w 180199"/>
                <a:gd name="connsiteY19" fmla="*/ 15488 h 92828"/>
                <a:gd name="connsiteX20" fmla="*/ 82610 w 180199"/>
                <a:gd name="connsiteY20" fmla="*/ 16042 h 92828"/>
                <a:gd name="connsiteX21" fmla="*/ 109059 w 180199"/>
                <a:gd name="connsiteY21" fmla="*/ 6858 h 92828"/>
                <a:gd name="connsiteX22" fmla="*/ 117689 w 180199"/>
                <a:gd name="connsiteY22" fmla="*/ 5029 h 92828"/>
                <a:gd name="connsiteX23" fmla="*/ 157694 w 180199"/>
                <a:gd name="connsiteY23" fmla="*/ 17905 h 92828"/>
                <a:gd name="connsiteX24" fmla="*/ 169553 w 180199"/>
                <a:gd name="connsiteY24" fmla="*/ 24094 h 92828"/>
                <a:gd name="connsiteX25" fmla="*/ 173765 w 180199"/>
                <a:gd name="connsiteY25" fmla="*/ 24906 h 92828"/>
                <a:gd name="connsiteX26" fmla="*/ 179674 w 180199"/>
                <a:gd name="connsiteY26" fmla="*/ 31210 h 92828"/>
                <a:gd name="connsiteX27" fmla="*/ 180200 w 180199"/>
                <a:gd name="connsiteY27" fmla="*/ 33353 h 92828"/>
                <a:gd name="connsiteX28" fmla="*/ 111020 w 180199"/>
                <a:gd name="connsiteY28" fmla="*/ 80124 h 92828"/>
                <a:gd name="connsiteX29" fmla="*/ 88502 w 180199"/>
                <a:gd name="connsiteY29" fmla="*/ 89068 h 92828"/>
                <a:gd name="connsiteX30" fmla="*/ 84428 w 180199"/>
                <a:gd name="connsiteY30" fmla="*/ 91857 h 92828"/>
                <a:gd name="connsiteX31" fmla="*/ 81450 w 180199"/>
                <a:gd name="connsiteY31" fmla="*/ 92829 h 92828"/>
                <a:gd name="connsiteX32" fmla="*/ 62928 w 180199"/>
                <a:gd name="connsiteY32" fmla="*/ 75044 h 92828"/>
                <a:gd name="connsiteX33" fmla="*/ 64682 w 180199"/>
                <a:gd name="connsiteY33" fmla="*/ 71112 h 92828"/>
                <a:gd name="connsiteX34" fmla="*/ 78461 w 180199"/>
                <a:gd name="connsiteY34" fmla="*/ 67168 h 92828"/>
                <a:gd name="connsiteX35" fmla="*/ 81216 w 180199"/>
                <a:gd name="connsiteY35" fmla="*/ 66300 h 92828"/>
                <a:gd name="connsiteX36" fmla="*/ 80564 w 180199"/>
                <a:gd name="connsiteY36" fmla="*/ 65597 h 92828"/>
                <a:gd name="connsiteX37" fmla="*/ 79576 w 180199"/>
                <a:gd name="connsiteY37" fmla="*/ 66671 h 92828"/>
                <a:gd name="connsiteX38" fmla="*/ 75907 w 180199"/>
                <a:gd name="connsiteY38" fmla="*/ 65940 h 92828"/>
                <a:gd name="connsiteX39" fmla="*/ 70392 w 180199"/>
                <a:gd name="connsiteY39" fmla="*/ 60099 h 92828"/>
                <a:gd name="connsiteX40" fmla="*/ 69929 w 180199"/>
                <a:gd name="connsiteY40" fmla="*/ 58007 h 92828"/>
                <a:gd name="connsiteX41" fmla="*/ 70437 w 180199"/>
                <a:gd name="connsiteY41" fmla="*/ 55904 h 92828"/>
                <a:gd name="connsiteX42" fmla="*/ 72066 w 180199"/>
                <a:gd name="connsiteY42" fmla="*/ 54447 h 92828"/>
                <a:gd name="connsiteX43" fmla="*/ 76341 w 180199"/>
                <a:gd name="connsiteY43" fmla="*/ 53590 h 92828"/>
                <a:gd name="connsiteX44" fmla="*/ 80644 w 180199"/>
                <a:gd name="connsiteY44" fmla="*/ 54378 h 92828"/>
                <a:gd name="connsiteX45" fmla="*/ 95909 w 180199"/>
                <a:gd name="connsiteY45" fmla="*/ 56504 h 92828"/>
                <a:gd name="connsiteX46" fmla="*/ 87365 w 180199"/>
                <a:gd name="connsiteY46" fmla="*/ 56544 h 92828"/>
                <a:gd name="connsiteX47" fmla="*/ 86091 w 180199"/>
                <a:gd name="connsiteY47" fmla="*/ 52372 h 92828"/>
                <a:gd name="connsiteX48" fmla="*/ 117335 w 180199"/>
                <a:gd name="connsiteY48" fmla="*/ 47543 h 92828"/>
                <a:gd name="connsiteX49" fmla="*/ 112648 w 180199"/>
                <a:gd name="connsiteY49" fmla="*/ 46960 h 92828"/>
                <a:gd name="connsiteX50" fmla="*/ 70375 w 180199"/>
                <a:gd name="connsiteY50" fmla="*/ 32861 h 92828"/>
                <a:gd name="connsiteX51" fmla="*/ 48886 w 180199"/>
                <a:gd name="connsiteY51" fmla="*/ 27878 h 92828"/>
                <a:gd name="connsiteX52" fmla="*/ 28958 w 180199"/>
                <a:gd name="connsiteY52" fmla="*/ 18505 h 92828"/>
                <a:gd name="connsiteX53" fmla="*/ 38508 w 180199"/>
                <a:gd name="connsiteY53" fmla="*/ 25203 h 92828"/>
                <a:gd name="connsiteX54" fmla="*/ 39239 w 180199"/>
                <a:gd name="connsiteY54" fmla="*/ 29261 h 92828"/>
                <a:gd name="connsiteX55" fmla="*/ 38559 w 180199"/>
                <a:gd name="connsiteY55" fmla="*/ 32678 h 92828"/>
                <a:gd name="connsiteX56" fmla="*/ 42914 w 180199"/>
                <a:gd name="connsiteY56" fmla="*/ 33804 h 92828"/>
                <a:gd name="connsiteX57" fmla="*/ 45714 w 180199"/>
                <a:gd name="connsiteY57" fmla="*/ 37199 h 92828"/>
                <a:gd name="connsiteX58" fmla="*/ 22506 w 180199"/>
                <a:gd name="connsiteY58" fmla="*/ 42000 h 92828"/>
                <a:gd name="connsiteX59" fmla="*/ 18614 w 180199"/>
                <a:gd name="connsiteY59" fmla="*/ 39451 h 9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80199" h="92828">
                  <a:moveTo>
                    <a:pt x="18614" y="39451"/>
                  </a:moveTo>
                  <a:cubicBezTo>
                    <a:pt x="18619" y="38353"/>
                    <a:pt x="18619" y="37256"/>
                    <a:pt x="18625" y="36159"/>
                  </a:cubicBezTo>
                  <a:cubicBezTo>
                    <a:pt x="19225" y="35267"/>
                    <a:pt x="20025" y="34633"/>
                    <a:pt x="21020" y="34267"/>
                  </a:cubicBezTo>
                  <a:cubicBezTo>
                    <a:pt x="21003" y="34267"/>
                    <a:pt x="21557" y="32878"/>
                    <a:pt x="21557" y="32878"/>
                  </a:cubicBezTo>
                  <a:cubicBezTo>
                    <a:pt x="21557" y="32878"/>
                    <a:pt x="20214" y="32221"/>
                    <a:pt x="20203" y="32210"/>
                  </a:cubicBezTo>
                  <a:cubicBezTo>
                    <a:pt x="19871" y="31193"/>
                    <a:pt x="19340" y="30324"/>
                    <a:pt x="18591" y="29581"/>
                  </a:cubicBezTo>
                  <a:cubicBezTo>
                    <a:pt x="5281" y="35713"/>
                    <a:pt x="5138" y="35662"/>
                    <a:pt x="0" y="22643"/>
                  </a:cubicBezTo>
                  <a:cubicBezTo>
                    <a:pt x="3738" y="20477"/>
                    <a:pt x="5155" y="26432"/>
                    <a:pt x="8738" y="24889"/>
                  </a:cubicBezTo>
                  <a:cubicBezTo>
                    <a:pt x="9007" y="24249"/>
                    <a:pt x="9893" y="23174"/>
                    <a:pt x="9647" y="22540"/>
                  </a:cubicBezTo>
                  <a:cubicBezTo>
                    <a:pt x="8264" y="18985"/>
                    <a:pt x="6629" y="15528"/>
                    <a:pt x="5041" y="12059"/>
                  </a:cubicBezTo>
                  <a:cubicBezTo>
                    <a:pt x="4098" y="10007"/>
                    <a:pt x="3452" y="7893"/>
                    <a:pt x="5149" y="6024"/>
                  </a:cubicBezTo>
                  <a:cubicBezTo>
                    <a:pt x="7304" y="3652"/>
                    <a:pt x="10036" y="3658"/>
                    <a:pt x="12550" y="5258"/>
                  </a:cubicBezTo>
                  <a:cubicBezTo>
                    <a:pt x="24026" y="12567"/>
                    <a:pt x="38228" y="8310"/>
                    <a:pt x="50241" y="14407"/>
                  </a:cubicBezTo>
                  <a:cubicBezTo>
                    <a:pt x="54561" y="16602"/>
                    <a:pt x="61122" y="15431"/>
                    <a:pt x="64654" y="9836"/>
                  </a:cubicBezTo>
                  <a:lnTo>
                    <a:pt x="64648" y="9836"/>
                  </a:lnTo>
                  <a:cubicBezTo>
                    <a:pt x="68586" y="11864"/>
                    <a:pt x="71969" y="13088"/>
                    <a:pt x="76512" y="9864"/>
                  </a:cubicBezTo>
                  <a:cubicBezTo>
                    <a:pt x="81222" y="6527"/>
                    <a:pt x="84245" y="549"/>
                    <a:pt x="90846" y="0"/>
                  </a:cubicBezTo>
                  <a:cubicBezTo>
                    <a:pt x="92526" y="1492"/>
                    <a:pt x="94572" y="2269"/>
                    <a:pt x="96675" y="2886"/>
                  </a:cubicBezTo>
                  <a:cubicBezTo>
                    <a:pt x="100258" y="3938"/>
                    <a:pt x="105110" y="4166"/>
                    <a:pt x="104207" y="9504"/>
                  </a:cubicBezTo>
                  <a:cubicBezTo>
                    <a:pt x="103476" y="13825"/>
                    <a:pt x="99470" y="15076"/>
                    <a:pt x="95406" y="15488"/>
                  </a:cubicBezTo>
                  <a:cubicBezTo>
                    <a:pt x="91400" y="15899"/>
                    <a:pt x="87251" y="14505"/>
                    <a:pt x="82610" y="16042"/>
                  </a:cubicBezTo>
                  <a:cubicBezTo>
                    <a:pt x="93120" y="16568"/>
                    <a:pt x="104207" y="20883"/>
                    <a:pt x="109059" y="6858"/>
                  </a:cubicBezTo>
                  <a:cubicBezTo>
                    <a:pt x="110025" y="4058"/>
                    <a:pt x="116437" y="2743"/>
                    <a:pt x="117689" y="5029"/>
                  </a:cubicBezTo>
                  <a:cubicBezTo>
                    <a:pt x="127010" y="22054"/>
                    <a:pt x="144487" y="13527"/>
                    <a:pt x="157694" y="17905"/>
                  </a:cubicBezTo>
                  <a:cubicBezTo>
                    <a:pt x="162352" y="19448"/>
                    <a:pt x="163843" y="25803"/>
                    <a:pt x="169553" y="24094"/>
                  </a:cubicBezTo>
                  <a:cubicBezTo>
                    <a:pt x="171021" y="24106"/>
                    <a:pt x="172410" y="24380"/>
                    <a:pt x="173765" y="24906"/>
                  </a:cubicBezTo>
                  <a:cubicBezTo>
                    <a:pt x="176411" y="26381"/>
                    <a:pt x="178468" y="28392"/>
                    <a:pt x="179674" y="31210"/>
                  </a:cubicBezTo>
                  <a:cubicBezTo>
                    <a:pt x="179851" y="31924"/>
                    <a:pt x="180028" y="32638"/>
                    <a:pt x="180200" y="33353"/>
                  </a:cubicBezTo>
                  <a:cubicBezTo>
                    <a:pt x="160734" y="54264"/>
                    <a:pt x="136823" y="68620"/>
                    <a:pt x="111020" y="80124"/>
                  </a:cubicBezTo>
                  <a:cubicBezTo>
                    <a:pt x="103647" y="83411"/>
                    <a:pt x="96018" y="86102"/>
                    <a:pt x="88502" y="89068"/>
                  </a:cubicBezTo>
                  <a:cubicBezTo>
                    <a:pt x="86879" y="89617"/>
                    <a:pt x="85611" y="90668"/>
                    <a:pt x="84428" y="91857"/>
                  </a:cubicBezTo>
                  <a:cubicBezTo>
                    <a:pt x="83496" y="92366"/>
                    <a:pt x="82502" y="92692"/>
                    <a:pt x="81450" y="92829"/>
                  </a:cubicBezTo>
                  <a:cubicBezTo>
                    <a:pt x="71586" y="90737"/>
                    <a:pt x="67620" y="82513"/>
                    <a:pt x="62928" y="75044"/>
                  </a:cubicBezTo>
                  <a:cubicBezTo>
                    <a:pt x="63116" y="73564"/>
                    <a:pt x="63688" y="72238"/>
                    <a:pt x="64682" y="71112"/>
                  </a:cubicBezTo>
                  <a:cubicBezTo>
                    <a:pt x="68826" y="68220"/>
                    <a:pt x="73455" y="66980"/>
                    <a:pt x="78461" y="67168"/>
                  </a:cubicBezTo>
                  <a:cubicBezTo>
                    <a:pt x="79130" y="66077"/>
                    <a:pt x="80353" y="66746"/>
                    <a:pt x="81216" y="66300"/>
                  </a:cubicBezTo>
                  <a:cubicBezTo>
                    <a:pt x="81359" y="66225"/>
                    <a:pt x="80953" y="65637"/>
                    <a:pt x="80564" y="65597"/>
                  </a:cubicBezTo>
                  <a:cubicBezTo>
                    <a:pt x="78381" y="65374"/>
                    <a:pt x="81519" y="65591"/>
                    <a:pt x="79576" y="66671"/>
                  </a:cubicBezTo>
                  <a:cubicBezTo>
                    <a:pt x="78267" y="66786"/>
                    <a:pt x="77067" y="66534"/>
                    <a:pt x="75907" y="65940"/>
                  </a:cubicBezTo>
                  <a:cubicBezTo>
                    <a:pt x="73512" y="64505"/>
                    <a:pt x="71695" y="62562"/>
                    <a:pt x="70392" y="60099"/>
                  </a:cubicBezTo>
                  <a:cubicBezTo>
                    <a:pt x="70226" y="59402"/>
                    <a:pt x="70083" y="58710"/>
                    <a:pt x="69929" y="58007"/>
                  </a:cubicBezTo>
                  <a:cubicBezTo>
                    <a:pt x="70094" y="57299"/>
                    <a:pt x="70266" y="56607"/>
                    <a:pt x="70437" y="55904"/>
                  </a:cubicBezTo>
                  <a:cubicBezTo>
                    <a:pt x="70980" y="55413"/>
                    <a:pt x="71523" y="54939"/>
                    <a:pt x="72066" y="54447"/>
                  </a:cubicBezTo>
                  <a:cubicBezTo>
                    <a:pt x="73438" y="53881"/>
                    <a:pt x="74861" y="53607"/>
                    <a:pt x="76341" y="53590"/>
                  </a:cubicBezTo>
                  <a:cubicBezTo>
                    <a:pt x="77804" y="53693"/>
                    <a:pt x="79238" y="53978"/>
                    <a:pt x="80644" y="54378"/>
                  </a:cubicBezTo>
                  <a:cubicBezTo>
                    <a:pt x="84879" y="55641"/>
                    <a:pt x="88702" y="58819"/>
                    <a:pt x="95909" y="56504"/>
                  </a:cubicBezTo>
                  <a:cubicBezTo>
                    <a:pt x="91440" y="57722"/>
                    <a:pt x="89388" y="57390"/>
                    <a:pt x="87365" y="56544"/>
                  </a:cubicBezTo>
                  <a:cubicBezTo>
                    <a:pt x="86485" y="55281"/>
                    <a:pt x="86051" y="53904"/>
                    <a:pt x="86091" y="52372"/>
                  </a:cubicBezTo>
                  <a:cubicBezTo>
                    <a:pt x="95503" y="41691"/>
                    <a:pt x="107556" y="51052"/>
                    <a:pt x="117335" y="47543"/>
                  </a:cubicBezTo>
                  <a:cubicBezTo>
                    <a:pt x="116380" y="46789"/>
                    <a:pt x="113397" y="48355"/>
                    <a:pt x="112648" y="46960"/>
                  </a:cubicBezTo>
                  <a:cubicBezTo>
                    <a:pt x="102933" y="28884"/>
                    <a:pt x="86439" y="31484"/>
                    <a:pt x="70375" y="32861"/>
                  </a:cubicBezTo>
                  <a:cubicBezTo>
                    <a:pt x="62619" y="33524"/>
                    <a:pt x="55115" y="33559"/>
                    <a:pt x="48886" y="27878"/>
                  </a:cubicBezTo>
                  <a:cubicBezTo>
                    <a:pt x="44743" y="20666"/>
                    <a:pt x="36622" y="23129"/>
                    <a:pt x="28958" y="18505"/>
                  </a:cubicBezTo>
                  <a:cubicBezTo>
                    <a:pt x="32667" y="22974"/>
                    <a:pt x="36559" y="22506"/>
                    <a:pt x="38508" y="25203"/>
                  </a:cubicBezTo>
                  <a:cubicBezTo>
                    <a:pt x="39291" y="26460"/>
                    <a:pt x="39502" y="27832"/>
                    <a:pt x="39239" y="29261"/>
                  </a:cubicBezTo>
                  <a:cubicBezTo>
                    <a:pt x="41502" y="30907"/>
                    <a:pt x="31221" y="30084"/>
                    <a:pt x="38559" y="32678"/>
                  </a:cubicBezTo>
                  <a:cubicBezTo>
                    <a:pt x="39936" y="33164"/>
                    <a:pt x="41508" y="33164"/>
                    <a:pt x="42914" y="33804"/>
                  </a:cubicBezTo>
                  <a:cubicBezTo>
                    <a:pt x="44257" y="34604"/>
                    <a:pt x="45166" y="35747"/>
                    <a:pt x="45714" y="37199"/>
                  </a:cubicBezTo>
                  <a:cubicBezTo>
                    <a:pt x="39668" y="47023"/>
                    <a:pt x="30392" y="41079"/>
                    <a:pt x="22506" y="42000"/>
                  </a:cubicBezTo>
                  <a:cubicBezTo>
                    <a:pt x="20957" y="41531"/>
                    <a:pt x="19677" y="40657"/>
                    <a:pt x="18614" y="39451"/>
                  </a:cubicBezTo>
                  <a:close/>
                </a:path>
              </a:pathLst>
            </a:custGeom>
            <a:grpFill/>
            <a:ln w="5715" cap="flat">
              <a:noFill/>
              <a:prstDash val="solid"/>
              <a:miter/>
            </a:ln>
          </p:spPr>
          <p:txBody>
            <a:bodyPr rtlCol="0" anchor="ctr"/>
            <a:lstStyle/>
            <a:p>
              <a:endParaRPr lang="zh-CN" altLang="en-US"/>
            </a:p>
          </p:txBody>
        </p:sp>
        <p:sp>
          <p:nvSpPr>
            <p:cNvPr id="3852" name="任意多边形: 形状 3851">
              <a:extLst>
                <a:ext uri="{FF2B5EF4-FFF2-40B4-BE49-F238E27FC236}">
                  <a16:creationId xmlns:a16="http://schemas.microsoft.com/office/drawing/2014/main" id="{746A6DF8-CB71-6333-2646-D31F6E83427D}"/>
                </a:ext>
              </a:extLst>
            </p:cNvPr>
            <p:cNvSpPr/>
            <p:nvPr/>
          </p:nvSpPr>
          <p:spPr>
            <a:xfrm>
              <a:off x="3544959" y="5029250"/>
              <a:ext cx="103711" cy="82908"/>
            </a:xfrm>
            <a:custGeom>
              <a:avLst/>
              <a:gdLst>
                <a:gd name="connsiteX0" fmla="*/ 102752 w 103711"/>
                <a:gd name="connsiteY0" fmla="*/ 41081 h 82908"/>
                <a:gd name="connsiteX1" fmla="*/ 95122 w 103711"/>
                <a:gd name="connsiteY1" fmla="*/ 45658 h 82908"/>
                <a:gd name="connsiteX2" fmla="*/ 103712 w 103711"/>
                <a:gd name="connsiteY2" fmla="*/ 55448 h 82908"/>
                <a:gd name="connsiteX3" fmla="*/ 91293 w 103711"/>
                <a:gd name="connsiteY3" fmla="*/ 60151 h 82908"/>
                <a:gd name="connsiteX4" fmla="*/ 96968 w 103711"/>
                <a:gd name="connsiteY4" fmla="*/ 68998 h 82908"/>
                <a:gd name="connsiteX5" fmla="*/ 75937 w 103711"/>
                <a:gd name="connsiteY5" fmla="*/ 72473 h 82908"/>
                <a:gd name="connsiteX6" fmla="*/ 89881 w 103711"/>
                <a:gd name="connsiteY6" fmla="*/ 79325 h 82908"/>
                <a:gd name="connsiteX7" fmla="*/ 57506 w 103711"/>
                <a:gd name="connsiteY7" fmla="*/ 82606 h 82908"/>
                <a:gd name="connsiteX8" fmla="*/ 50082 w 103711"/>
                <a:gd name="connsiteY8" fmla="*/ 74067 h 82908"/>
                <a:gd name="connsiteX9" fmla="*/ 50088 w 103711"/>
                <a:gd name="connsiteY9" fmla="*/ 74067 h 82908"/>
                <a:gd name="connsiteX10" fmla="*/ 32434 w 103711"/>
                <a:gd name="connsiteY10" fmla="*/ 68981 h 82908"/>
                <a:gd name="connsiteX11" fmla="*/ 28965 w 103711"/>
                <a:gd name="connsiteY11" fmla="*/ 66392 h 82908"/>
                <a:gd name="connsiteX12" fmla="*/ 12929 w 103711"/>
                <a:gd name="connsiteY12" fmla="*/ 51236 h 82908"/>
                <a:gd name="connsiteX13" fmla="*/ 665 w 103711"/>
                <a:gd name="connsiteY13" fmla="*/ 18278 h 82908"/>
                <a:gd name="connsiteX14" fmla="*/ 282 w 103711"/>
                <a:gd name="connsiteY14" fmla="*/ 15095 h 82908"/>
                <a:gd name="connsiteX15" fmla="*/ 2322 w 103711"/>
                <a:gd name="connsiteY15" fmla="*/ 13357 h 82908"/>
                <a:gd name="connsiteX16" fmla="*/ 3111 w 103711"/>
                <a:gd name="connsiteY16" fmla="*/ 10419 h 82908"/>
                <a:gd name="connsiteX17" fmla="*/ 5099 w 103711"/>
                <a:gd name="connsiteY17" fmla="*/ 5853 h 82908"/>
                <a:gd name="connsiteX18" fmla="*/ 7220 w 103711"/>
                <a:gd name="connsiteY18" fmla="*/ 2744 h 82908"/>
                <a:gd name="connsiteX19" fmla="*/ 12597 w 103711"/>
                <a:gd name="connsiteY19" fmla="*/ 1 h 82908"/>
                <a:gd name="connsiteX20" fmla="*/ 16969 w 103711"/>
                <a:gd name="connsiteY20" fmla="*/ 590 h 82908"/>
                <a:gd name="connsiteX21" fmla="*/ 30108 w 103711"/>
                <a:gd name="connsiteY21" fmla="*/ 13163 h 82908"/>
                <a:gd name="connsiteX22" fmla="*/ 43887 w 103711"/>
                <a:gd name="connsiteY22" fmla="*/ 24473 h 82908"/>
                <a:gd name="connsiteX23" fmla="*/ 56317 w 103711"/>
                <a:gd name="connsiteY23" fmla="*/ 27959 h 82908"/>
                <a:gd name="connsiteX24" fmla="*/ 59278 w 103711"/>
                <a:gd name="connsiteY24" fmla="*/ 28176 h 82908"/>
                <a:gd name="connsiteX25" fmla="*/ 67370 w 103711"/>
                <a:gd name="connsiteY25" fmla="*/ 10460 h 82908"/>
                <a:gd name="connsiteX26" fmla="*/ 79577 w 103711"/>
                <a:gd name="connsiteY26" fmla="*/ 2905 h 82908"/>
                <a:gd name="connsiteX27" fmla="*/ 83641 w 103711"/>
                <a:gd name="connsiteY27" fmla="*/ 1087 h 82908"/>
                <a:gd name="connsiteX28" fmla="*/ 102752 w 103711"/>
                <a:gd name="connsiteY28" fmla="*/ 41081 h 82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3711" h="82908">
                  <a:moveTo>
                    <a:pt x="102752" y="41081"/>
                  </a:moveTo>
                  <a:cubicBezTo>
                    <a:pt x="101409" y="43858"/>
                    <a:pt x="98460" y="44127"/>
                    <a:pt x="95122" y="45658"/>
                  </a:cubicBezTo>
                  <a:cubicBezTo>
                    <a:pt x="97637" y="49207"/>
                    <a:pt x="102157" y="50699"/>
                    <a:pt x="103712" y="55448"/>
                  </a:cubicBezTo>
                  <a:cubicBezTo>
                    <a:pt x="101043" y="60134"/>
                    <a:pt x="94105" y="55185"/>
                    <a:pt x="91293" y="60151"/>
                  </a:cubicBezTo>
                  <a:cubicBezTo>
                    <a:pt x="90196" y="64878"/>
                    <a:pt x="97420" y="64558"/>
                    <a:pt x="96968" y="68998"/>
                  </a:cubicBezTo>
                  <a:cubicBezTo>
                    <a:pt x="86852" y="72907"/>
                    <a:pt x="86852" y="72907"/>
                    <a:pt x="75937" y="72473"/>
                  </a:cubicBezTo>
                  <a:cubicBezTo>
                    <a:pt x="78926" y="77896"/>
                    <a:pt x="85778" y="75782"/>
                    <a:pt x="89881" y="79325"/>
                  </a:cubicBezTo>
                  <a:cubicBezTo>
                    <a:pt x="79354" y="84292"/>
                    <a:pt x="68170" y="79194"/>
                    <a:pt x="57506" y="82606"/>
                  </a:cubicBezTo>
                  <a:cubicBezTo>
                    <a:pt x="52300" y="84269"/>
                    <a:pt x="50539" y="78759"/>
                    <a:pt x="50082" y="74067"/>
                  </a:cubicBezTo>
                  <a:lnTo>
                    <a:pt x="50088" y="74067"/>
                  </a:lnTo>
                  <a:cubicBezTo>
                    <a:pt x="43476" y="75050"/>
                    <a:pt x="39944" y="65461"/>
                    <a:pt x="32434" y="68981"/>
                  </a:cubicBezTo>
                  <a:cubicBezTo>
                    <a:pt x="30988" y="69661"/>
                    <a:pt x="29017" y="67981"/>
                    <a:pt x="28965" y="66392"/>
                  </a:cubicBezTo>
                  <a:cubicBezTo>
                    <a:pt x="28639" y="55911"/>
                    <a:pt x="20164" y="54271"/>
                    <a:pt x="12929" y="51236"/>
                  </a:cubicBezTo>
                  <a:cubicBezTo>
                    <a:pt x="5934" y="41332"/>
                    <a:pt x="4756" y="29262"/>
                    <a:pt x="665" y="18278"/>
                  </a:cubicBezTo>
                  <a:cubicBezTo>
                    <a:pt x="-96" y="17260"/>
                    <a:pt x="-176" y="16175"/>
                    <a:pt x="282" y="15095"/>
                  </a:cubicBezTo>
                  <a:cubicBezTo>
                    <a:pt x="1430" y="15140"/>
                    <a:pt x="2139" y="14546"/>
                    <a:pt x="2322" y="13357"/>
                  </a:cubicBezTo>
                  <a:cubicBezTo>
                    <a:pt x="2425" y="12334"/>
                    <a:pt x="2711" y="11368"/>
                    <a:pt x="3111" y="10419"/>
                  </a:cubicBezTo>
                  <a:cubicBezTo>
                    <a:pt x="3705" y="8877"/>
                    <a:pt x="4362" y="7368"/>
                    <a:pt x="5099" y="5853"/>
                  </a:cubicBezTo>
                  <a:cubicBezTo>
                    <a:pt x="5677" y="4710"/>
                    <a:pt x="6380" y="3699"/>
                    <a:pt x="7220" y="2744"/>
                  </a:cubicBezTo>
                  <a:cubicBezTo>
                    <a:pt x="8728" y="1264"/>
                    <a:pt x="10483" y="304"/>
                    <a:pt x="12597" y="1"/>
                  </a:cubicBezTo>
                  <a:cubicBezTo>
                    <a:pt x="14089" y="-16"/>
                    <a:pt x="15535" y="196"/>
                    <a:pt x="16969" y="590"/>
                  </a:cubicBezTo>
                  <a:cubicBezTo>
                    <a:pt x="23347" y="2887"/>
                    <a:pt x="31857" y="6791"/>
                    <a:pt x="30108" y="13163"/>
                  </a:cubicBezTo>
                  <a:cubicBezTo>
                    <a:pt x="25468" y="30085"/>
                    <a:pt x="35343" y="25319"/>
                    <a:pt x="43887" y="24473"/>
                  </a:cubicBezTo>
                  <a:cubicBezTo>
                    <a:pt x="48288" y="24039"/>
                    <a:pt x="52420" y="26079"/>
                    <a:pt x="56317" y="27959"/>
                  </a:cubicBezTo>
                  <a:cubicBezTo>
                    <a:pt x="57272" y="28330"/>
                    <a:pt x="58323" y="28462"/>
                    <a:pt x="59278" y="28176"/>
                  </a:cubicBezTo>
                  <a:cubicBezTo>
                    <a:pt x="54477" y="18746"/>
                    <a:pt x="53443" y="11271"/>
                    <a:pt x="67370" y="10460"/>
                  </a:cubicBezTo>
                  <a:cubicBezTo>
                    <a:pt x="72571" y="10157"/>
                    <a:pt x="75611" y="5613"/>
                    <a:pt x="79577" y="2905"/>
                  </a:cubicBezTo>
                  <a:cubicBezTo>
                    <a:pt x="80800" y="2007"/>
                    <a:pt x="82160" y="1413"/>
                    <a:pt x="83641" y="1087"/>
                  </a:cubicBezTo>
                  <a:cubicBezTo>
                    <a:pt x="90013" y="14420"/>
                    <a:pt x="96379" y="27753"/>
                    <a:pt x="102752" y="41081"/>
                  </a:cubicBezTo>
                  <a:close/>
                </a:path>
              </a:pathLst>
            </a:custGeom>
            <a:grpFill/>
            <a:ln w="5715" cap="flat">
              <a:noFill/>
              <a:prstDash val="solid"/>
              <a:miter/>
            </a:ln>
          </p:spPr>
          <p:txBody>
            <a:bodyPr rtlCol="0" anchor="ctr"/>
            <a:lstStyle/>
            <a:p>
              <a:endParaRPr lang="zh-CN" altLang="en-US"/>
            </a:p>
          </p:txBody>
        </p:sp>
        <p:sp>
          <p:nvSpPr>
            <p:cNvPr id="3853" name="任意多边形: 形状 3852">
              <a:extLst>
                <a:ext uri="{FF2B5EF4-FFF2-40B4-BE49-F238E27FC236}">
                  <a16:creationId xmlns:a16="http://schemas.microsoft.com/office/drawing/2014/main" id="{26BC7962-D5F0-7F7F-198D-1B063E4CCADB}"/>
                </a:ext>
              </a:extLst>
            </p:cNvPr>
            <p:cNvSpPr/>
            <p:nvPr/>
          </p:nvSpPr>
          <p:spPr>
            <a:xfrm>
              <a:off x="3265903" y="4750782"/>
              <a:ext cx="204278" cy="87365"/>
            </a:xfrm>
            <a:custGeom>
              <a:avLst/>
              <a:gdLst>
                <a:gd name="connsiteX0" fmla="*/ 56276 w 204278"/>
                <a:gd name="connsiteY0" fmla="*/ 7435 h 87365"/>
                <a:gd name="connsiteX1" fmla="*/ 72323 w 204278"/>
                <a:gd name="connsiteY1" fmla="*/ 0 h 87365"/>
                <a:gd name="connsiteX2" fmla="*/ 80662 w 204278"/>
                <a:gd name="connsiteY2" fmla="*/ 14670 h 87365"/>
                <a:gd name="connsiteX3" fmla="*/ 82993 w 204278"/>
                <a:gd name="connsiteY3" fmla="*/ 23763 h 87365"/>
                <a:gd name="connsiteX4" fmla="*/ 134154 w 204278"/>
                <a:gd name="connsiteY4" fmla="*/ 41936 h 87365"/>
                <a:gd name="connsiteX5" fmla="*/ 175582 w 204278"/>
                <a:gd name="connsiteY5" fmla="*/ 30924 h 87365"/>
                <a:gd name="connsiteX6" fmla="*/ 179731 w 204278"/>
                <a:gd name="connsiteY6" fmla="*/ 32867 h 87365"/>
                <a:gd name="connsiteX7" fmla="*/ 201345 w 204278"/>
                <a:gd name="connsiteY7" fmla="*/ 57504 h 87365"/>
                <a:gd name="connsiteX8" fmla="*/ 202048 w 204278"/>
                <a:gd name="connsiteY8" fmla="*/ 68712 h 87365"/>
                <a:gd name="connsiteX9" fmla="*/ 198733 w 204278"/>
                <a:gd name="connsiteY9" fmla="*/ 71534 h 87365"/>
                <a:gd name="connsiteX10" fmla="*/ 171279 w 204278"/>
                <a:gd name="connsiteY10" fmla="*/ 86079 h 87365"/>
                <a:gd name="connsiteX11" fmla="*/ 171284 w 204278"/>
                <a:gd name="connsiteY11" fmla="*/ 86079 h 87365"/>
                <a:gd name="connsiteX12" fmla="*/ 154814 w 204278"/>
                <a:gd name="connsiteY12" fmla="*/ 76244 h 87365"/>
                <a:gd name="connsiteX13" fmla="*/ 154854 w 204278"/>
                <a:gd name="connsiteY13" fmla="*/ 76192 h 87365"/>
                <a:gd name="connsiteX14" fmla="*/ 157128 w 204278"/>
                <a:gd name="connsiteY14" fmla="*/ 74015 h 87365"/>
                <a:gd name="connsiteX15" fmla="*/ 156968 w 204278"/>
                <a:gd name="connsiteY15" fmla="*/ 71009 h 87365"/>
                <a:gd name="connsiteX16" fmla="*/ 135463 w 204278"/>
                <a:gd name="connsiteY16" fmla="*/ 56070 h 87365"/>
                <a:gd name="connsiteX17" fmla="*/ 135011 w 204278"/>
                <a:gd name="connsiteY17" fmla="*/ 56173 h 87365"/>
                <a:gd name="connsiteX18" fmla="*/ 136057 w 204278"/>
                <a:gd name="connsiteY18" fmla="*/ 57133 h 87365"/>
                <a:gd name="connsiteX19" fmla="*/ 135520 w 204278"/>
                <a:gd name="connsiteY19" fmla="*/ 63997 h 87365"/>
                <a:gd name="connsiteX20" fmla="*/ 108151 w 204278"/>
                <a:gd name="connsiteY20" fmla="*/ 62139 h 87365"/>
                <a:gd name="connsiteX21" fmla="*/ 100384 w 204278"/>
                <a:gd name="connsiteY21" fmla="*/ 61459 h 87365"/>
                <a:gd name="connsiteX22" fmla="*/ 91080 w 204278"/>
                <a:gd name="connsiteY22" fmla="*/ 55556 h 87365"/>
                <a:gd name="connsiteX23" fmla="*/ 65545 w 204278"/>
                <a:gd name="connsiteY23" fmla="*/ 50143 h 87365"/>
                <a:gd name="connsiteX24" fmla="*/ 26678 w 204278"/>
                <a:gd name="connsiteY24" fmla="*/ 58059 h 87365"/>
                <a:gd name="connsiteX25" fmla="*/ 446 w 204278"/>
                <a:gd name="connsiteY25" fmla="*/ 43537 h 87365"/>
                <a:gd name="connsiteX26" fmla="*/ 0 w 204278"/>
                <a:gd name="connsiteY26" fmla="*/ 42948 h 87365"/>
                <a:gd name="connsiteX27" fmla="*/ 15888 w 204278"/>
                <a:gd name="connsiteY27" fmla="*/ 32970 h 87365"/>
                <a:gd name="connsiteX28" fmla="*/ 64871 w 204278"/>
                <a:gd name="connsiteY28" fmla="*/ 14230 h 87365"/>
                <a:gd name="connsiteX29" fmla="*/ 64471 w 204278"/>
                <a:gd name="connsiteY29" fmla="*/ 14024 h 87365"/>
                <a:gd name="connsiteX30" fmla="*/ 63374 w 204278"/>
                <a:gd name="connsiteY30" fmla="*/ 15190 h 87365"/>
                <a:gd name="connsiteX31" fmla="*/ 56276 w 204278"/>
                <a:gd name="connsiteY31" fmla="*/ 7435 h 87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4278" h="87365">
                  <a:moveTo>
                    <a:pt x="56276" y="7435"/>
                  </a:moveTo>
                  <a:cubicBezTo>
                    <a:pt x="61625" y="4955"/>
                    <a:pt x="66974" y="2480"/>
                    <a:pt x="72323" y="0"/>
                  </a:cubicBezTo>
                  <a:cubicBezTo>
                    <a:pt x="79347" y="2480"/>
                    <a:pt x="77072" y="10235"/>
                    <a:pt x="80662" y="14670"/>
                  </a:cubicBezTo>
                  <a:cubicBezTo>
                    <a:pt x="82513" y="17213"/>
                    <a:pt x="74226" y="20397"/>
                    <a:pt x="82993" y="23763"/>
                  </a:cubicBezTo>
                  <a:cubicBezTo>
                    <a:pt x="99915" y="30266"/>
                    <a:pt x="115260" y="40908"/>
                    <a:pt x="134154" y="41936"/>
                  </a:cubicBezTo>
                  <a:cubicBezTo>
                    <a:pt x="148007" y="38428"/>
                    <a:pt x="161455" y="33404"/>
                    <a:pt x="175582" y="30924"/>
                  </a:cubicBezTo>
                  <a:cubicBezTo>
                    <a:pt x="177085" y="31301"/>
                    <a:pt x="178468" y="31964"/>
                    <a:pt x="179731" y="32867"/>
                  </a:cubicBezTo>
                  <a:cubicBezTo>
                    <a:pt x="183886" y="43737"/>
                    <a:pt x="189892" y="52715"/>
                    <a:pt x="201345" y="57504"/>
                  </a:cubicBezTo>
                  <a:cubicBezTo>
                    <a:pt x="207403" y="60036"/>
                    <a:pt x="202231" y="64888"/>
                    <a:pt x="202048" y="68712"/>
                  </a:cubicBezTo>
                  <a:cubicBezTo>
                    <a:pt x="201299" y="70072"/>
                    <a:pt x="200191" y="71003"/>
                    <a:pt x="198733" y="71534"/>
                  </a:cubicBezTo>
                  <a:cubicBezTo>
                    <a:pt x="187715" y="72855"/>
                    <a:pt x="180457" y="81284"/>
                    <a:pt x="171279" y="86079"/>
                  </a:cubicBezTo>
                  <a:lnTo>
                    <a:pt x="171284" y="86079"/>
                  </a:lnTo>
                  <a:cubicBezTo>
                    <a:pt x="156557" y="88862"/>
                    <a:pt x="154756" y="87788"/>
                    <a:pt x="154814" y="76244"/>
                  </a:cubicBezTo>
                  <a:lnTo>
                    <a:pt x="154854" y="76192"/>
                  </a:lnTo>
                  <a:cubicBezTo>
                    <a:pt x="155528" y="75369"/>
                    <a:pt x="156311" y="74678"/>
                    <a:pt x="157128" y="74015"/>
                  </a:cubicBezTo>
                  <a:cubicBezTo>
                    <a:pt x="158420" y="72963"/>
                    <a:pt x="160437" y="73061"/>
                    <a:pt x="156968" y="71009"/>
                  </a:cubicBezTo>
                  <a:cubicBezTo>
                    <a:pt x="149430" y="66551"/>
                    <a:pt x="141172" y="62842"/>
                    <a:pt x="135463" y="56070"/>
                  </a:cubicBezTo>
                  <a:cubicBezTo>
                    <a:pt x="135674" y="56178"/>
                    <a:pt x="135011" y="56173"/>
                    <a:pt x="135011" y="56173"/>
                  </a:cubicBezTo>
                  <a:cubicBezTo>
                    <a:pt x="135011" y="56173"/>
                    <a:pt x="135960" y="57024"/>
                    <a:pt x="136057" y="57133"/>
                  </a:cubicBezTo>
                  <a:cubicBezTo>
                    <a:pt x="137394" y="59619"/>
                    <a:pt x="136920" y="61836"/>
                    <a:pt x="135520" y="63997"/>
                  </a:cubicBezTo>
                  <a:cubicBezTo>
                    <a:pt x="126039" y="68860"/>
                    <a:pt x="116763" y="73066"/>
                    <a:pt x="108151" y="62139"/>
                  </a:cubicBezTo>
                  <a:cubicBezTo>
                    <a:pt x="106711" y="60310"/>
                    <a:pt x="103019" y="61848"/>
                    <a:pt x="100384" y="61459"/>
                  </a:cubicBezTo>
                  <a:cubicBezTo>
                    <a:pt x="96498" y="60733"/>
                    <a:pt x="93617" y="58750"/>
                    <a:pt x="91080" y="55556"/>
                  </a:cubicBezTo>
                  <a:cubicBezTo>
                    <a:pt x="84176" y="46863"/>
                    <a:pt x="75707" y="45229"/>
                    <a:pt x="65545" y="50143"/>
                  </a:cubicBezTo>
                  <a:cubicBezTo>
                    <a:pt x="53332" y="56047"/>
                    <a:pt x="40354" y="58944"/>
                    <a:pt x="26678" y="58059"/>
                  </a:cubicBezTo>
                  <a:cubicBezTo>
                    <a:pt x="19380" y="50623"/>
                    <a:pt x="10447" y="46114"/>
                    <a:pt x="446" y="43537"/>
                  </a:cubicBezTo>
                  <a:cubicBezTo>
                    <a:pt x="446" y="43537"/>
                    <a:pt x="6" y="42954"/>
                    <a:pt x="0" y="42948"/>
                  </a:cubicBezTo>
                  <a:cubicBezTo>
                    <a:pt x="5081" y="39279"/>
                    <a:pt x="9515" y="34581"/>
                    <a:pt x="15888" y="32970"/>
                  </a:cubicBezTo>
                  <a:cubicBezTo>
                    <a:pt x="32707" y="27981"/>
                    <a:pt x="46034" y="14082"/>
                    <a:pt x="64871" y="14230"/>
                  </a:cubicBezTo>
                  <a:cubicBezTo>
                    <a:pt x="66900" y="13727"/>
                    <a:pt x="63648" y="11990"/>
                    <a:pt x="64471" y="14024"/>
                  </a:cubicBezTo>
                  <a:cubicBezTo>
                    <a:pt x="64882" y="15053"/>
                    <a:pt x="64528" y="15253"/>
                    <a:pt x="63374" y="15190"/>
                  </a:cubicBezTo>
                  <a:cubicBezTo>
                    <a:pt x="58430" y="14933"/>
                    <a:pt x="52235" y="15905"/>
                    <a:pt x="56276" y="7435"/>
                  </a:cubicBezTo>
                  <a:close/>
                </a:path>
              </a:pathLst>
            </a:custGeom>
            <a:grpFill/>
            <a:ln w="5715" cap="flat">
              <a:noFill/>
              <a:prstDash val="solid"/>
              <a:miter/>
            </a:ln>
          </p:spPr>
          <p:txBody>
            <a:bodyPr rtlCol="0" anchor="ctr"/>
            <a:lstStyle/>
            <a:p>
              <a:endParaRPr lang="zh-CN" altLang="en-US"/>
            </a:p>
          </p:txBody>
        </p:sp>
        <p:sp>
          <p:nvSpPr>
            <p:cNvPr id="3854" name="任意多边形: 形状 3853">
              <a:extLst>
                <a:ext uri="{FF2B5EF4-FFF2-40B4-BE49-F238E27FC236}">
                  <a16:creationId xmlns:a16="http://schemas.microsoft.com/office/drawing/2014/main" id="{519FF564-02D5-0755-853A-3462D5D3CE0D}"/>
                </a:ext>
              </a:extLst>
            </p:cNvPr>
            <p:cNvSpPr/>
            <p:nvPr/>
          </p:nvSpPr>
          <p:spPr>
            <a:xfrm>
              <a:off x="3456734" y="4792818"/>
              <a:ext cx="105817" cy="75685"/>
            </a:xfrm>
            <a:custGeom>
              <a:avLst/>
              <a:gdLst>
                <a:gd name="connsiteX0" fmla="*/ 89358 w 105817"/>
                <a:gd name="connsiteY0" fmla="*/ 804 h 75685"/>
                <a:gd name="connsiteX1" fmla="*/ 105817 w 105817"/>
                <a:gd name="connsiteY1" fmla="*/ 47284 h 75685"/>
                <a:gd name="connsiteX2" fmla="*/ 96994 w 105817"/>
                <a:gd name="connsiteY2" fmla="*/ 47872 h 75685"/>
                <a:gd name="connsiteX3" fmla="*/ 46307 w 105817"/>
                <a:gd name="connsiteY3" fmla="*/ 64371 h 75685"/>
                <a:gd name="connsiteX4" fmla="*/ 43084 w 105817"/>
                <a:gd name="connsiteY4" fmla="*/ 62971 h 75685"/>
                <a:gd name="connsiteX5" fmla="*/ 44633 w 105817"/>
                <a:gd name="connsiteY5" fmla="*/ 63383 h 75685"/>
                <a:gd name="connsiteX6" fmla="*/ 49490 w 105817"/>
                <a:gd name="connsiteY6" fmla="*/ 70366 h 75685"/>
                <a:gd name="connsiteX7" fmla="*/ 49508 w 105817"/>
                <a:gd name="connsiteY7" fmla="*/ 70349 h 75685"/>
                <a:gd name="connsiteX8" fmla="*/ 8908 w 105817"/>
                <a:gd name="connsiteY8" fmla="*/ 59960 h 75685"/>
                <a:gd name="connsiteX9" fmla="*/ 187 w 105817"/>
                <a:gd name="connsiteY9" fmla="*/ 50627 h 75685"/>
                <a:gd name="connsiteX10" fmla="*/ 187 w 105817"/>
                <a:gd name="connsiteY10" fmla="*/ 50627 h 75685"/>
                <a:gd name="connsiteX11" fmla="*/ 12309 w 105817"/>
                <a:gd name="connsiteY11" fmla="*/ 42997 h 75685"/>
                <a:gd name="connsiteX12" fmla="*/ 24510 w 105817"/>
                <a:gd name="connsiteY12" fmla="*/ 37780 h 75685"/>
                <a:gd name="connsiteX13" fmla="*/ 10068 w 105817"/>
                <a:gd name="connsiteY13" fmla="*/ 27601 h 75685"/>
                <a:gd name="connsiteX14" fmla="*/ 10057 w 105817"/>
                <a:gd name="connsiteY14" fmla="*/ 27618 h 75685"/>
                <a:gd name="connsiteX15" fmla="*/ 24539 w 105817"/>
                <a:gd name="connsiteY15" fmla="*/ 19377 h 75685"/>
                <a:gd name="connsiteX16" fmla="*/ 28905 w 105817"/>
                <a:gd name="connsiteY16" fmla="*/ 18949 h 75685"/>
                <a:gd name="connsiteX17" fmla="*/ 75808 w 105817"/>
                <a:gd name="connsiteY17" fmla="*/ 3147 h 75685"/>
                <a:gd name="connsiteX18" fmla="*/ 89358 w 105817"/>
                <a:gd name="connsiteY18" fmla="*/ 804 h 75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817" h="75685">
                  <a:moveTo>
                    <a:pt x="89358" y="804"/>
                  </a:moveTo>
                  <a:cubicBezTo>
                    <a:pt x="97114" y="15491"/>
                    <a:pt x="104560" y="30287"/>
                    <a:pt x="105817" y="47284"/>
                  </a:cubicBezTo>
                  <a:cubicBezTo>
                    <a:pt x="103314" y="49913"/>
                    <a:pt x="100417" y="46929"/>
                    <a:pt x="96994" y="47872"/>
                  </a:cubicBezTo>
                  <a:cubicBezTo>
                    <a:pt x="79214" y="52770"/>
                    <a:pt x="60258" y="53250"/>
                    <a:pt x="46307" y="64371"/>
                  </a:cubicBezTo>
                  <a:cubicBezTo>
                    <a:pt x="41707" y="60897"/>
                    <a:pt x="42461" y="65075"/>
                    <a:pt x="43084" y="62971"/>
                  </a:cubicBezTo>
                  <a:cubicBezTo>
                    <a:pt x="43204" y="62571"/>
                    <a:pt x="43661" y="62811"/>
                    <a:pt x="44633" y="63383"/>
                  </a:cubicBezTo>
                  <a:cubicBezTo>
                    <a:pt x="47342" y="64977"/>
                    <a:pt x="50782" y="66006"/>
                    <a:pt x="49490" y="70366"/>
                  </a:cubicBezTo>
                  <a:lnTo>
                    <a:pt x="49508" y="70349"/>
                  </a:lnTo>
                  <a:cubicBezTo>
                    <a:pt x="29757" y="79356"/>
                    <a:pt x="20664" y="77642"/>
                    <a:pt x="8908" y="59960"/>
                  </a:cubicBezTo>
                  <a:cubicBezTo>
                    <a:pt x="6296" y="56033"/>
                    <a:pt x="-1282" y="57474"/>
                    <a:pt x="187" y="50627"/>
                  </a:cubicBezTo>
                  <a:lnTo>
                    <a:pt x="187" y="50627"/>
                  </a:lnTo>
                  <a:cubicBezTo>
                    <a:pt x="3170" y="46386"/>
                    <a:pt x="7760" y="44809"/>
                    <a:pt x="12309" y="42997"/>
                  </a:cubicBezTo>
                  <a:cubicBezTo>
                    <a:pt x="16155" y="41466"/>
                    <a:pt x="20784" y="41557"/>
                    <a:pt x="24510" y="37780"/>
                  </a:cubicBezTo>
                  <a:cubicBezTo>
                    <a:pt x="11440" y="38797"/>
                    <a:pt x="11440" y="38797"/>
                    <a:pt x="10068" y="27601"/>
                  </a:cubicBezTo>
                  <a:lnTo>
                    <a:pt x="10057" y="27618"/>
                  </a:lnTo>
                  <a:cubicBezTo>
                    <a:pt x="13640" y="22692"/>
                    <a:pt x="19195" y="21235"/>
                    <a:pt x="24539" y="19377"/>
                  </a:cubicBezTo>
                  <a:cubicBezTo>
                    <a:pt x="25985" y="19069"/>
                    <a:pt x="27436" y="18960"/>
                    <a:pt x="28905" y="18949"/>
                  </a:cubicBezTo>
                  <a:cubicBezTo>
                    <a:pt x="46913" y="20795"/>
                    <a:pt x="60949" y="10467"/>
                    <a:pt x="75808" y="3147"/>
                  </a:cubicBezTo>
                  <a:cubicBezTo>
                    <a:pt x="80477" y="855"/>
                    <a:pt x="84335" y="-1179"/>
                    <a:pt x="89358" y="804"/>
                  </a:cubicBezTo>
                  <a:close/>
                </a:path>
              </a:pathLst>
            </a:custGeom>
            <a:grpFill/>
            <a:ln w="5715" cap="flat">
              <a:noFill/>
              <a:prstDash val="solid"/>
              <a:miter/>
            </a:ln>
          </p:spPr>
          <p:txBody>
            <a:bodyPr rtlCol="0" anchor="ctr"/>
            <a:lstStyle/>
            <a:p>
              <a:endParaRPr lang="zh-CN" altLang="en-US"/>
            </a:p>
          </p:txBody>
        </p:sp>
        <p:sp>
          <p:nvSpPr>
            <p:cNvPr id="3855" name="任意多边形: 形状 3854">
              <a:extLst>
                <a:ext uri="{FF2B5EF4-FFF2-40B4-BE49-F238E27FC236}">
                  <a16:creationId xmlns:a16="http://schemas.microsoft.com/office/drawing/2014/main" id="{510B558E-A78D-746D-1480-D3C9FB713E6F}"/>
                </a:ext>
              </a:extLst>
            </p:cNvPr>
            <p:cNvSpPr/>
            <p:nvPr/>
          </p:nvSpPr>
          <p:spPr>
            <a:xfrm>
              <a:off x="3341311" y="4701844"/>
              <a:ext cx="123388" cy="95554"/>
            </a:xfrm>
            <a:custGeom>
              <a:avLst/>
              <a:gdLst>
                <a:gd name="connsiteX0" fmla="*/ 59654 w 123388"/>
                <a:gd name="connsiteY0" fmla="*/ 95555 h 95554"/>
                <a:gd name="connsiteX1" fmla="*/ 5368 w 123388"/>
                <a:gd name="connsiteY1" fmla="*/ 75535 h 95554"/>
                <a:gd name="connsiteX2" fmla="*/ 3802 w 123388"/>
                <a:gd name="connsiteY2" fmla="*/ 62660 h 95554"/>
                <a:gd name="connsiteX3" fmla="*/ 33782 w 123388"/>
                <a:gd name="connsiteY3" fmla="*/ 48366 h 95554"/>
                <a:gd name="connsiteX4" fmla="*/ 38246 w 123388"/>
                <a:gd name="connsiteY4" fmla="*/ 51127 h 95554"/>
                <a:gd name="connsiteX5" fmla="*/ 40486 w 123388"/>
                <a:gd name="connsiteY5" fmla="*/ 52818 h 95554"/>
                <a:gd name="connsiteX6" fmla="*/ 40120 w 123388"/>
                <a:gd name="connsiteY6" fmla="*/ 53967 h 95554"/>
                <a:gd name="connsiteX7" fmla="*/ 41269 w 123388"/>
                <a:gd name="connsiteY7" fmla="*/ 54441 h 95554"/>
                <a:gd name="connsiteX8" fmla="*/ 41669 w 123388"/>
                <a:gd name="connsiteY8" fmla="*/ 53287 h 95554"/>
                <a:gd name="connsiteX9" fmla="*/ 40469 w 123388"/>
                <a:gd name="connsiteY9" fmla="*/ 52847 h 95554"/>
                <a:gd name="connsiteX10" fmla="*/ 39177 w 123388"/>
                <a:gd name="connsiteY10" fmla="*/ 52887 h 95554"/>
                <a:gd name="connsiteX11" fmla="*/ 37697 w 123388"/>
                <a:gd name="connsiteY11" fmla="*/ 50464 h 95554"/>
                <a:gd name="connsiteX12" fmla="*/ 36343 w 123388"/>
                <a:gd name="connsiteY12" fmla="*/ 45657 h 95554"/>
                <a:gd name="connsiteX13" fmla="*/ 58414 w 123388"/>
                <a:gd name="connsiteY13" fmla="*/ 37028 h 95554"/>
                <a:gd name="connsiteX14" fmla="*/ 95482 w 123388"/>
                <a:gd name="connsiteY14" fmla="*/ 26786 h 95554"/>
                <a:gd name="connsiteX15" fmla="*/ 96230 w 123388"/>
                <a:gd name="connsiteY15" fmla="*/ 24992 h 95554"/>
                <a:gd name="connsiteX16" fmla="*/ 93321 w 123388"/>
                <a:gd name="connsiteY16" fmla="*/ 23935 h 95554"/>
                <a:gd name="connsiteX17" fmla="*/ 88309 w 123388"/>
                <a:gd name="connsiteY17" fmla="*/ 20448 h 95554"/>
                <a:gd name="connsiteX18" fmla="*/ 79520 w 123388"/>
                <a:gd name="connsiteY18" fmla="*/ 11968 h 95554"/>
                <a:gd name="connsiteX19" fmla="*/ 89801 w 123388"/>
                <a:gd name="connsiteY19" fmla="*/ 7287 h 95554"/>
                <a:gd name="connsiteX20" fmla="*/ 88978 w 123388"/>
                <a:gd name="connsiteY20" fmla="*/ 3235 h 95554"/>
                <a:gd name="connsiteX21" fmla="*/ 95779 w 123388"/>
                <a:gd name="connsiteY21" fmla="*/ 0 h 95554"/>
                <a:gd name="connsiteX22" fmla="*/ 122256 w 123388"/>
                <a:gd name="connsiteY22" fmla="*/ 22351 h 95554"/>
                <a:gd name="connsiteX23" fmla="*/ 118907 w 123388"/>
                <a:gd name="connsiteY23" fmla="*/ 29770 h 95554"/>
                <a:gd name="connsiteX24" fmla="*/ 118902 w 123388"/>
                <a:gd name="connsiteY24" fmla="*/ 29770 h 95554"/>
                <a:gd name="connsiteX25" fmla="*/ 101082 w 123388"/>
                <a:gd name="connsiteY25" fmla="*/ 37130 h 95554"/>
                <a:gd name="connsiteX26" fmla="*/ 95636 w 123388"/>
                <a:gd name="connsiteY26" fmla="*/ 51012 h 95554"/>
                <a:gd name="connsiteX27" fmla="*/ 82531 w 123388"/>
                <a:gd name="connsiteY27" fmla="*/ 56602 h 95554"/>
                <a:gd name="connsiteX28" fmla="*/ 58568 w 123388"/>
                <a:gd name="connsiteY28" fmla="*/ 46903 h 95554"/>
                <a:gd name="connsiteX29" fmla="*/ 69576 w 123388"/>
                <a:gd name="connsiteY29" fmla="*/ 56087 h 95554"/>
                <a:gd name="connsiteX30" fmla="*/ 69570 w 123388"/>
                <a:gd name="connsiteY30" fmla="*/ 56087 h 95554"/>
                <a:gd name="connsiteX31" fmla="*/ 83469 w 123388"/>
                <a:gd name="connsiteY31" fmla="*/ 64797 h 95554"/>
                <a:gd name="connsiteX32" fmla="*/ 56420 w 123388"/>
                <a:gd name="connsiteY32" fmla="*/ 65957 h 95554"/>
                <a:gd name="connsiteX33" fmla="*/ 52882 w 123388"/>
                <a:gd name="connsiteY33" fmla="*/ 67580 h 95554"/>
                <a:gd name="connsiteX34" fmla="*/ 48561 w 123388"/>
                <a:gd name="connsiteY34" fmla="*/ 71015 h 95554"/>
                <a:gd name="connsiteX35" fmla="*/ 49253 w 123388"/>
                <a:gd name="connsiteY35" fmla="*/ 72724 h 95554"/>
                <a:gd name="connsiteX36" fmla="*/ 50956 w 123388"/>
                <a:gd name="connsiteY36" fmla="*/ 76181 h 95554"/>
                <a:gd name="connsiteX37" fmla="*/ 63849 w 123388"/>
                <a:gd name="connsiteY37" fmla="*/ 88646 h 95554"/>
                <a:gd name="connsiteX38" fmla="*/ 59654 w 123388"/>
                <a:gd name="connsiteY38" fmla="*/ 95555 h 95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3388" h="95554">
                  <a:moveTo>
                    <a:pt x="59654" y="95555"/>
                  </a:moveTo>
                  <a:cubicBezTo>
                    <a:pt x="39709" y="93823"/>
                    <a:pt x="22867" y="84211"/>
                    <a:pt x="5368" y="75535"/>
                  </a:cubicBezTo>
                  <a:cubicBezTo>
                    <a:pt x="-4617" y="70586"/>
                    <a:pt x="2059" y="67146"/>
                    <a:pt x="3802" y="62660"/>
                  </a:cubicBezTo>
                  <a:cubicBezTo>
                    <a:pt x="10065" y="50052"/>
                    <a:pt x="20415" y="46029"/>
                    <a:pt x="33782" y="48366"/>
                  </a:cubicBezTo>
                  <a:cubicBezTo>
                    <a:pt x="35668" y="48652"/>
                    <a:pt x="37017" y="49846"/>
                    <a:pt x="38246" y="51127"/>
                  </a:cubicBezTo>
                  <a:cubicBezTo>
                    <a:pt x="38875" y="51812"/>
                    <a:pt x="39640" y="52412"/>
                    <a:pt x="40486" y="52818"/>
                  </a:cubicBezTo>
                  <a:cubicBezTo>
                    <a:pt x="40458" y="52750"/>
                    <a:pt x="40120" y="53967"/>
                    <a:pt x="40120" y="53967"/>
                  </a:cubicBezTo>
                  <a:cubicBezTo>
                    <a:pt x="40120" y="53967"/>
                    <a:pt x="41286" y="54447"/>
                    <a:pt x="41269" y="54441"/>
                  </a:cubicBezTo>
                  <a:cubicBezTo>
                    <a:pt x="41252" y="54441"/>
                    <a:pt x="41681" y="53292"/>
                    <a:pt x="41669" y="53287"/>
                  </a:cubicBezTo>
                  <a:cubicBezTo>
                    <a:pt x="41658" y="53275"/>
                    <a:pt x="40469" y="52847"/>
                    <a:pt x="40469" y="52847"/>
                  </a:cubicBezTo>
                  <a:cubicBezTo>
                    <a:pt x="40469" y="52847"/>
                    <a:pt x="39206" y="52944"/>
                    <a:pt x="39177" y="52887"/>
                  </a:cubicBezTo>
                  <a:cubicBezTo>
                    <a:pt x="39217" y="51727"/>
                    <a:pt x="38743" y="50949"/>
                    <a:pt x="37697" y="50464"/>
                  </a:cubicBezTo>
                  <a:cubicBezTo>
                    <a:pt x="36480" y="49058"/>
                    <a:pt x="35600" y="47606"/>
                    <a:pt x="36343" y="45657"/>
                  </a:cubicBezTo>
                  <a:cubicBezTo>
                    <a:pt x="39435" y="31776"/>
                    <a:pt x="50002" y="37216"/>
                    <a:pt x="58414" y="37028"/>
                  </a:cubicBezTo>
                  <a:cubicBezTo>
                    <a:pt x="71147" y="34959"/>
                    <a:pt x="85578" y="39171"/>
                    <a:pt x="95482" y="26786"/>
                  </a:cubicBezTo>
                  <a:cubicBezTo>
                    <a:pt x="96453" y="25575"/>
                    <a:pt x="96893" y="25312"/>
                    <a:pt x="96230" y="24992"/>
                  </a:cubicBezTo>
                  <a:cubicBezTo>
                    <a:pt x="95362" y="24575"/>
                    <a:pt x="94213" y="24597"/>
                    <a:pt x="93321" y="23935"/>
                  </a:cubicBezTo>
                  <a:cubicBezTo>
                    <a:pt x="92967" y="20940"/>
                    <a:pt x="91664" y="19265"/>
                    <a:pt x="88309" y="20448"/>
                  </a:cubicBezTo>
                  <a:cubicBezTo>
                    <a:pt x="84166" y="18751"/>
                    <a:pt x="79131" y="16454"/>
                    <a:pt x="79520" y="11968"/>
                  </a:cubicBezTo>
                  <a:cubicBezTo>
                    <a:pt x="79994" y="6510"/>
                    <a:pt x="85635" y="7784"/>
                    <a:pt x="89801" y="7287"/>
                  </a:cubicBezTo>
                  <a:cubicBezTo>
                    <a:pt x="91293" y="7110"/>
                    <a:pt x="88967" y="4726"/>
                    <a:pt x="88978" y="3235"/>
                  </a:cubicBezTo>
                  <a:cubicBezTo>
                    <a:pt x="90670" y="943"/>
                    <a:pt x="93041" y="92"/>
                    <a:pt x="95779" y="0"/>
                  </a:cubicBezTo>
                  <a:cubicBezTo>
                    <a:pt x="106494" y="5189"/>
                    <a:pt x="113947" y="14339"/>
                    <a:pt x="122256" y="22351"/>
                  </a:cubicBezTo>
                  <a:cubicBezTo>
                    <a:pt x="125977" y="25940"/>
                    <a:pt x="119376" y="26929"/>
                    <a:pt x="118907" y="29770"/>
                  </a:cubicBezTo>
                  <a:lnTo>
                    <a:pt x="118902" y="29770"/>
                  </a:lnTo>
                  <a:cubicBezTo>
                    <a:pt x="112015" y="29461"/>
                    <a:pt x="108197" y="36742"/>
                    <a:pt x="101082" y="37130"/>
                  </a:cubicBezTo>
                  <a:cubicBezTo>
                    <a:pt x="99774" y="37205"/>
                    <a:pt x="96613" y="45657"/>
                    <a:pt x="95636" y="51012"/>
                  </a:cubicBezTo>
                  <a:cubicBezTo>
                    <a:pt x="94001" y="60008"/>
                    <a:pt x="89144" y="62362"/>
                    <a:pt x="82531" y="56602"/>
                  </a:cubicBezTo>
                  <a:cubicBezTo>
                    <a:pt x="75473" y="50452"/>
                    <a:pt x="67484" y="49235"/>
                    <a:pt x="58568" y="46903"/>
                  </a:cubicBezTo>
                  <a:cubicBezTo>
                    <a:pt x="60140" y="53635"/>
                    <a:pt x="66055" y="53361"/>
                    <a:pt x="69576" y="56087"/>
                  </a:cubicBezTo>
                  <a:lnTo>
                    <a:pt x="69570" y="56087"/>
                  </a:lnTo>
                  <a:cubicBezTo>
                    <a:pt x="72736" y="60945"/>
                    <a:pt x="79983" y="58882"/>
                    <a:pt x="83469" y="64797"/>
                  </a:cubicBezTo>
                  <a:cubicBezTo>
                    <a:pt x="74679" y="71964"/>
                    <a:pt x="65569" y="69186"/>
                    <a:pt x="56420" y="65957"/>
                  </a:cubicBezTo>
                  <a:cubicBezTo>
                    <a:pt x="55465" y="67014"/>
                    <a:pt x="54265" y="67523"/>
                    <a:pt x="52882" y="67580"/>
                  </a:cubicBezTo>
                  <a:cubicBezTo>
                    <a:pt x="50647" y="67706"/>
                    <a:pt x="47933" y="67214"/>
                    <a:pt x="48561" y="71015"/>
                  </a:cubicBezTo>
                  <a:cubicBezTo>
                    <a:pt x="48824" y="71592"/>
                    <a:pt x="49007" y="72152"/>
                    <a:pt x="49253" y="72724"/>
                  </a:cubicBezTo>
                  <a:cubicBezTo>
                    <a:pt x="49870" y="73878"/>
                    <a:pt x="50396" y="75027"/>
                    <a:pt x="50956" y="76181"/>
                  </a:cubicBezTo>
                  <a:cubicBezTo>
                    <a:pt x="53116" y="82559"/>
                    <a:pt x="60489" y="83531"/>
                    <a:pt x="63849" y="88646"/>
                  </a:cubicBezTo>
                  <a:cubicBezTo>
                    <a:pt x="64758" y="92349"/>
                    <a:pt x="61855" y="93738"/>
                    <a:pt x="59654" y="95555"/>
                  </a:cubicBezTo>
                  <a:close/>
                </a:path>
              </a:pathLst>
            </a:custGeom>
            <a:grpFill/>
            <a:ln w="5715" cap="flat">
              <a:noFill/>
              <a:prstDash val="solid"/>
              <a:miter/>
            </a:ln>
          </p:spPr>
          <p:txBody>
            <a:bodyPr rtlCol="0" anchor="ctr"/>
            <a:lstStyle/>
            <a:p>
              <a:endParaRPr lang="zh-CN" altLang="en-US"/>
            </a:p>
          </p:txBody>
        </p:sp>
        <p:sp>
          <p:nvSpPr>
            <p:cNvPr id="3856" name="任意多边形: 形状 3855">
              <a:extLst>
                <a:ext uri="{FF2B5EF4-FFF2-40B4-BE49-F238E27FC236}">
                  <a16:creationId xmlns:a16="http://schemas.microsoft.com/office/drawing/2014/main" id="{06F3C880-1B9F-D617-9ABF-6E27FC6AB933}"/>
                </a:ext>
              </a:extLst>
            </p:cNvPr>
            <p:cNvSpPr/>
            <p:nvPr/>
          </p:nvSpPr>
          <p:spPr>
            <a:xfrm>
              <a:off x="3202724" y="4911077"/>
              <a:ext cx="126570" cy="68007"/>
            </a:xfrm>
            <a:custGeom>
              <a:avLst/>
              <a:gdLst>
                <a:gd name="connsiteX0" fmla="*/ 17425 w 126570"/>
                <a:gd name="connsiteY0" fmla="*/ 24476 h 68007"/>
                <a:gd name="connsiteX1" fmla="*/ 25249 w 126570"/>
                <a:gd name="connsiteY1" fmla="*/ 18830 h 68007"/>
                <a:gd name="connsiteX2" fmla="*/ 0 w 126570"/>
                <a:gd name="connsiteY2" fmla="*/ 1325 h 68007"/>
                <a:gd name="connsiteX3" fmla="*/ 15179 w 126570"/>
                <a:gd name="connsiteY3" fmla="*/ 1399 h 68007"/>
                <a:gd name="connsiteX4" fmla="*/ 21214 w 126570"/>
                <a:gd name="connsiteY4" fmla="*/ 6262 h 68007"/>
                <a:gd name="connsiteX5" fmla="*/ 33867 w 126570"/>
                <a:gd name="connsiteY5" fmla="*/ 8028 h 68007"/>
                <a:gd name="connsiteX6" fmla="*/ 33861 w 126570"/>
                <a:gd name="connsiteY6" fmla="*/ 8028 h 68007"/>
                <a:gd name="connsiteX7" fmla="*/ 57299 w 126570"/>
                <a:gd name="connsiteY7" fmla="*/ 11286 h 68007"/>
                <a:gd name="connsiteX8" fmla="*/ 64968 w 126570"/>
                <a:gd name="connsiteY8" fmla="*/ 7303 h 68007"/>
                <a:gd name="connsiteX9" fmla="*/ 75587 w 126570"/>
                <a:gd name="connsiteY9" fmla="*/ 15698 h 68007"/>
                <a:gd name="connsiteX10" fmla="*/ 83193 w 126570"/>
                <a:gd name="connsiteY10" fmla="*/ 17898 h 68007"/>
                <a:gd name="connsiteX11" fmla="*/ 84428 w 126570"/>
                <a:gd name="connsiteY11" fmla="*/ 19550 h 68007"/>
                <a:gd name="connsiteX12" fmla="*/ 83165 w 126570"/>
                <a:gd name="connsiteY12" fmla="*/ 21184 h 68007"/>
                <a:gd name="connsiteX13" fmla="*/ 83170 w 126570"/>
                <a:gd name="connsiteY13" fmla="*/ 21167 h 68007"/>
                <a:gd name="connsiteX14" fmla="*/ 77478 w 126570"/>
                <a:gd name="connsiteY14" fmla="*/ 29414 h 68007"/>
                <a:gd name="connsiteX15" fmla="*/ 89777 w 126570"/>
                <a:gd name="connsiteY15" fmla="*/ 24459 h 68007"/>
                <a:gd name="connsiteX16" fmla="*/ 109888 w 126570"/>
                <a:gd name="connsiteY16" fmla="*/ 24316 h 68007"/>
                <a:gd name="connsiteX17" fmla="*/ 126570 w 126570"/>
                <a:gd name="connsiteY17" fmla="*/ 28077 h 68007"/>
                <a:gd name="connsiteX18" fmla="*/ 80616 w 126570"/>
                <a:gd name="connsiteY18" fmla="*/ 68007 h 68007"/>
                <a:gd name="connsiteX19" fmla="*/ 78861 w 126570"/>
                <a:gd name="connsiteY19" fmla="*/ 66590 h 68007"/>
                <a:gd name="connsiteX20" fmla="*/ 54115 w 126570"/>
                <a:gd name="connsiteY20" fmla="*/ 55366 h 68007"/>
                <a:gd name="connsiteX21" fmla="*/ 39605 w 126570"/>
                <a:gd name="connsiteY21" fmla="*/ 48536 h 68007"/>
                <a:gd name="connsiteX22" fmla="*/ 34753 w 126570"/>
                <a:gd name="connsiteY22" fmla="*/ 42444 h 68007"/>
                <a:gd name="connsiteX23" fmla="*/ 27363 w 126570"/>
                <a:gd name="connsiteY23" fmla="*/ 40512 h 68007"/>
                <a:gd name="connsiteX24" fmla="*/ 22226 w 126570"/>
                <a:gd name="connsiteY24" fmla="*/ 38232 h 68007"/>
                <a:gd name="connsiteX25" fmla="*/ 16534 w 126570"/>
                <a:gd name="connsiteY25" fmla="*/ 37375 h 68007"/>
                <a:gd name="connsiteX26" fmla="*/ 12739 w 126570"/>
                <a:gd name="connsiteY26" fmla="*/ 36146 h 68007"/>
                <a:gd name="connsiteX27" fmla="*/ 10939 w 126570"/>
                <a:gd name="connsiteY27" fmla="*/ 31122 h 68007"/>
                <a:gd name="connsiteX28" fmla="*/ 17425 w 126570"/>
                <a:gd name="connsiteY28" fmla="*/ 24476 h 68007"/>
                <a:gd name="connsiteX29" fmla="*/ 17425 w 126570"/>
                <a:gd name="connsiteY29" fmla="*/ 24476 h 6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570" h="68007">
                  <a:moveTo>
                    <a:pt x="17425" y="24476"/>
                  </a:moveTo>
                  <a:cubicBezTo>
                    <a:pt x="18722" y="20910"/>
                    <a:pt x="23437" y="22173"/>
                    <a:pt x="25249" y="18830"/>
                  </a:cubicBezTo>
                  <a:cubicBezTo>
                    <a:pt x="20574" y="8297"/>
                    <a:pt x="6218" y="11972"/>
                    <a:pt x="0" y="1325"/>
                  </a:cubicBezTo>
                  <a:cubicBezTo>
                    <a:pt x="5618" y="1325"/>
                    <a:pt x="10413" y="1142"/>
                    <a:pt x="15179" y="1399"/>
                  </a:cubicBezTo>
                  <a:cubicBezTo>
                    <a:pt x="17871" y="1542"/>
                    <a:pt x="25032" y="-4082"/>
                    <a:pt x="21214" y="6262"/>
                  </a:cubicBezTo>
                  <a:cubicBezTo>
                    <a:pt x="20374" y="8537"/>
                    <a:pt x="29449" y="7120"/>
                    <a:pt x="33867" y="8028"/>
                  </a:cubicBezTo>
                  <a:lnTo>
                    <a:pt x="33861" y="8028"/>
                  </a:lnTo>
                  <a:cubicBezTo>
                    <a:pt x="41268" y="11915"/>
                    <a:pt x="48526" y="14675"/>
                    <a:pt x="57299" y="11286"/>
                  </a:cubicBezTo>
                  <a:cubicBezTo>
                    <a:pt x="60128" y="10194"/>
                    <a:pt x="65980" y="16212"/>
                    <a:pt x="64968" y="7303"/>
                  </a:cubicBezTo>
                  <a:cubicBezTo>
                    <a:pt x="70655" y="7343"/>
                    <a:pt x="70295" y="14966"/>
                    <a:pt x="75587" y="15698"/>
                  </a:cubicBezTo>
                  <a:cubicBezTo>
                    <a:pt x="78175" y="16058"/>
                    <a:pt x="80662" y="17144"/>
                    <a:pt x="83193" y="17898"/>
                  </a:cubicBezTo>
                  <a:cubicBezTo>
                    <a:pt x="83605" y="18447"/>
                    <a:pt x="84016" y="19001"/>
                    <a:pt x="84428" y="19550"/>
                  </a:cubicBezTo>
                  <a:cubicBezTo>
                    <a:pt x="84011" y="20093"/>
                    <a:pt x="83588" y="20641"/>
                    <a:pt x="83165" y="21184"/>
                  </a:cubicBezTo>
                  <a:lnTo>
                    <a:pt x="83170" y="21167"/>
                  </a:lnTo>
                  <a:cubicBezTo>
                    <a:pt x="81227" y="23647"/>
                    <a:pt x="80016" y="26722"/>
                    <a:pt x="77478" y="29414"/>
                  </a:cubicBezTo>
                  <a:cubicBezTo>
                    <a:pt x="81347" y="27025"/>
                    <a:pt x="89605" y="38432"/>
                    <a:pt x="89777" y="24459"/>
                  </a:cubicBezTo>
                  <a:cubicBezTo>
                    <a:pt x="96161" y="14875"/>
                    <a:pt x="104082" y="22619"/>
                    <a:pt x="109888" y="24316"/>
                  </a:cubicBezTo>
                  <a:cubicBezTo>
                    <a:pt x="115414" y="25928"/>
                    <a:pt x="120792" y="27619"/>
                    <a:pt x="126570" y="28077"/>
                  </a:cubicBezTo>
                  <a:cubicBezTo>
                    <a:pt x="112003" y="42250"/>
                    <a:pt x="97755" y="56789"/>
                    <a:pt x="80616" y="68007"/>
                  </a:cubicBezTo>
                  <a:cubicBezTo>
                    <a:pt x="80033" y="67533"/>
                    <a:pt x="79456" y="67053"/>
                    <a:pt x="78861" y="66590"/>
                  </a:cubicBezTo>
                  <a:cubicBezTo>
                    <a:pt x="72775" y="58155"/>
                    <a:pt x="66734" y="50811"/>
                    <a:pt x="54115" y="55366"/>
                  </a:cubicBezTo>
                  <a:cubicBezTo>
                    <a:pt x="48640" y="57343"/>
                    <a:pt x="42240" y="55468"/>
                    <a:pt x="39605" y="48536"/>
                  </a:cubicBezTo>
                  <a:cubicBezTo>
                    <a:pt x="42645" y="42867"/>
                    <a:pt x="41359" y="40558"/>
                    <a:pt x="34753" y="42444"/>
                  </a:cubicBezTo>
                  <a:cubicBezTo>
                    <a:pt x="31998" y="42861"/>
                    <a:pt x="29632" y="41867"/>
                    <a:pt x="27363" y="40512"/>
                  </a:cubicBezTo>
                  <a:cubicBezTo>
                    <a:pt x="25723" y="39598"/>
                    <a:pt x="24049" y="38758"/>
                    <a:pt x="22226" y="38232"/>
                  </a:cubicBezTo>
                  <a:cubicBezTo>
                    <a:pt x="20334" y="37906"/>
                    <a:pt x="18437" y="37661"/>
                    <a:pt x="16534" y="37375"/>
                  </a:cubicBezTo>
                  <a:cubicBezTo>
                    <a:pt x="15202" y="37152"/>
                    <a:pt x="13950" y="36729"/>
                    <a:pt x="12739" y="36146"/>
                  </a:cubicBezTo>
                  <a:cubicBezTo>
                    <a:pt x="11019" y="34872"/>
                    <a:pt x="9801" y="33414"/>
                    <a:pt x="10939" y="31122"/>
                  </a:cubicBezTo>
                  <a:cubicBezTo>
                    <a:pt x="13110" y="28905"/>
                    <a:pt x="15265" y="26694"/>
                    <a:pt x="17425" y="24476"/>
                  </a:cubicBezTo>
                  <a:lnTo>
                    <a:pt x="17425" y="24476"/>
                  </a:lnTo>
                  <a:close/>
                </a:path>
              </a:pathLst>
            </a:custGeom>
            <a:grpFill/>
            <a:ln w="5715" cap="flat">
              <a:noFill/>
              <a:prstDash val="solid"/>
              <a:miter/>
            </a:ln>
          </p:spPr>
          <p:txBody>
            <a:bodyPr rtlCol="0" anchor="ctr"/>
            <a:lstStyle/>
            <a:p>
              <a:endParaRPr lang="zh-CN" altLang="en-US"/>
            </a:p>
          </p:txBody>
        </p:sp>
        <p:sp>
          <p:nvSpPr>
            <p:cNvPr id="3857" name="任意多边形: 形状 3856">
              <a:extLst>
                <a:ext uri="{FF2B5EF4-FFF2-40B4-BE49-F238E27FC236}">
                  <a16:creationId xmlns:a16="http://schemas.microsoft.com/office/drawing/2014/main" id="{77FD6C7A-4389-45C7-8D07-52C14F2962E6}"/>
                </a:ext>
              </a:extLst>
            </p:cNvPr>
            <p:cNvSpPr/>
            <p:nvPr/>
          </p:nvSpPr>
          <p:spPr>
            <a:xfrm>
              <a:off x="3519409" y="4974821"/>
              <a:ext cx="109179" cy="61604"/>
            </a:xfrm>
            <a:custGeom>
              <a:avLst/>
              <a:gdLst>
                <a:gd name="connsiteX0" fmla="*/ 49326 w 109179"/>
                <a:gd name="connsiteY0" fmla="*/ 33096 h 61604"/>
                <a:gd name="connsiteX1" fmla="*/ 62482 w 109179"/>
                <a:gd name="connsiteY1" fmla="*/ 26518 h 61604"/>
                <a:gd name="connsiteX2" fmla="*/ 62476 w 109179"/>
                <a:gd name="connsiteY2" fmla="*/ 26518 h 61604"/>
                <a:gd name="connsiteX3" fmla="*/ 70135 w 109179"/>
                <a:gd name="connsiteY3" fmla="*/ 25135 h 61604"/>
                <a:gd name="connsiteX4" fmla="*/ 75747 w 109179"/>
                <a:gd name="connsiteY4" fmla="*/ 14390 h 61604"/>
                <a:gd name="connsiteX5" fmla="*/ 79719 w 109179"/>
                <a:gd name="connsiteY5" fmla="*/ 9767 h 61604"/>
                <a:gd name="connsiteX6" fmla="*/ 89354 w 109179"/>
                <a:gd name="connsiteY6" fmla="*/ 0 h 61604"/>
                <a:gd name="connsiteX7" fmla="*/ 109179 w 109179"/>
                <a:gd name="connsiteY7" fmla="*/ 55521 h 61604"/>
                <a:gd name="connsiteX8" fmla="*/ 108356 w 109179"/>
                <a:gd name="connsiteY8" fmla="*/ 56276 h 61604"/>
                <a:gd name="connsiteX9" fmla="*/ 100670 w 109179"/>
                <a:gd name="connsiteY9" fmla="*/ 60922 h 61604"/>
                <a:gd name="connsiteX10" fmla="*/ 96143 w 109179"/>
                <a:gd name="connsiteY10" fmla="*/ 60585 h 61604"/>
                <a:gd name="connsiteX11" fmla="*/ 76632 w 109179"/>
                <a:gd name="connsiteY11" fmla="*/ 58425 h 61604"/>
                <a:gd name="connsiteX12" fmla="*/ 48423 w 109179"/>
                <a:gd name="connsiteY12" fmla="*/ 56613 h 61604"/>
                <a:gd name="connsiteX13" fmla="*/ 39645 w 109179"/>
                <a:gd name="connsiteY13" fmla="*/ 53761 h 61604"/>
                <a:gd name="connsiteX14" fmla="*/ 35622 w 109179"/>
                <a:gd name="connsiteY14" fmla="*/ 53338 h 61604"/>
                <a:gd name="connsiteX15" fmla="*/ 9584 w 109179"/>
                <a:gd name="connsiteY15" fmla="*/ 36519 h 61604"/>
                <a:gd name="connsiteX16" fmla="*/ 9715 w 109179"/>
                <a:gd name="connsiteY16" fmla="*/ 36627 h 61604"/>
                <a:gd name="connsiteX17" fmla="*/ 6727 w 109179"/>
                <a:gd name="connsiteY17" fmla="*/ 33113 h 61604"/>
                <a:gd name="connsiteX18" fmla="*/ 0 w 109179"/>
                <a:gd name="connsiteY18" fmla="*/ 19911 h 61604"/>
                <a:gd name="connsiteX19" fmla="*/ 13785 w 109179"/>
                <a:gd name="connsiteY19" fmla="*/ 11882 h 61604"/>
                <a:gd name="connsiteX20" fmla="*/ 33084 w 109179"/>
                <a:gd name="connsiteY20" fmla="*/ 20643 h 61604"/>
                <a:gd name="connsiteX21" fmla="*/ 25495 w 109179"/>
                <a:gd name="connsiteY21" fmla="*/ 24557 h 61604"/>
                <a:gd name="connsiteX22" fmla="*/ 35387 w 109179"/>
                <a:gd name="connsiteY22" fmla="*/ 34233 h 61604"/>
                <a:gd name="connsiteX23" fmla="*/ 58064 w 109179"/>
                <a:gd name="connsiteY23" fmla="*/ 47258 h 61604"/>
                <a:gd name="connsiteX24" fmla="*/ 61762 w 109179"/>
                <a:gd name="connsiteY24" fmla="*/ 45354 h 61604"/>
                <a:gd name="connsiteX25" fmla="*/ 58727 w 109179"/>
                <a:gd name="connsiteY25" fmla="*/ 40811 h 61604"/>
                <a:gd name="connsiteX26" fmla="*/ 49326 w 109179"/>
                <a:gd name="connsiteY26" fmla="*/ 33096 h 61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9179" h="61604">
                  <a:moveTo>
                    <a:pt x="49326" y="33096"/>
                  </a:moveTo>
                  <a:cubicBezTo>
                    <a:pt x="55470" y="34416"/>
                    <a:pt x="58733" y="29987"/>
                    <a:pt x="62482" y="26518"/>
                  </a:cubicBezTo>
                  <a:lnTo>
                    <a:pt x="62476" y="26518"/>
                  </a:lnTo>
                  <a:cubicBezTo>
                    <a:pt x="66237" y="31061"/>
                    <a:pt x="71489" y="27729"/>
                    <a:pt x="70135" y="25135"/>
                  </a:cubicBezTo>
                  <a:cubicBezTo>
                    <a:pt x="66065" y="17334"/>
                    <a:pt x="71569" y="16842"/>
                    <a:pt x="75747" y="14390"/>
                  </a:cubicBezTo>
                  <a:cubicBezTo>
                    <a:pt x="77473" y="13373"/>
                    <a:pt x="80084" y="10641"/>
                    <a:pt x="79719" y="9767"/>
                  </a:cubicBezTo>
                  <a:cubicBezTo>
                    <a:pt x="74947" y="-1635"/>
                    <a:pt x="83850" y="920"/>
                    <a:pt x="89354" y="0"/>
                  </a:cubicBezTo>
                  <a:cubicBezTo>
                    <a:pt x="98829" y="17482"/>
                    <a:pt x="103013" y="36856"/>
                    <a:pt x="109179" y="55521"/>
                  </a:cubicBezTo>
                  <a:cubicBezTo>
                    <a:pt x="109185" y="55515"/>
                    <a:pt x="108356" y="56276"/>
                    <a:pt x="108356" y="56276"/>
                  </a:cubicBezTo>
                  <a:cubicBezTo>
                    <a:pt x="106190" y="58476"/>
                    <a:pt x="103573" y="59933"/>
                    <a:pt x="100670" y="60922"/>
                  </a:cubicBezTo>
                  <a:cubicBezTo>
                    <a:pt x="99138" y="61082"/>
                    <a:pt x="97635" y="60968"/>
                    <a:pt x="96143" y="60585"/>
                  </a:cubicBezTo>
                  <a:cubicBezTo>
                    <a:pt x="89966" y="57613"/>
                    <a:pt x="85313" y="52607"/>
                    <a:pt x="76632" y="58425"/>
                  </a:cubicBezTo>
                  <a:cubicBezTo>
                    <a:pt x="68386" y="63951"/>
                    <a:pt x="57590" y="61579"/>
                    <a:pt x="48423" y="56613"/>
                  </a:cubicBezTo>
                  <a:cubicBezTo>
                    <a:pt x="45829" y="54727"/>
                    <a:pt x="43285" y="52612"/>
                    <a:pt x="39645" y="53761"/>
                  </a:cubicBezTo>
                  <a:cubicBezTo>
                    <a:pt x="38256" y="53967"/>
                    <a:pt x="36930" y="53836"/>
                    <a:pt x="35622" y="53338"/>
                  </a:cubicBezTo>
                  <a:cubicBezTo>
                    <a:pt x="29998" y="42988"/>
                    <a:pt x="15922" y="45732"/>
                    <a:pt x="9584" y="36519"/>
                  </a:cubicBezTo>
                  <a:lnTo>
                    <a:pt x="9715" y="36627"/>
                  </a:lnTo>
                  <a:cubicBezTo>
                    <a:pt x="8910" y="35296"/>
                    <a:pt x="7801" y="34222"/>
                    <a:pt x="6727" y="33113"/>
                  </a:cubicBezTo>
                  <a:cubicBezTo>
                    <a:pt x="4486" y="28712"/>
                    <a:pt x="2246" y="24312"/>
                    <a:pt x="0" y="19911"/>
                  </a:cubicBezTo>
                  <a:cubicBezTo>
                    <a:pt x="1114" y="11247"/>
                    <a:pt x="5595" y="8887"/>
                    <a:pt x="13785" y="11882"/>
                  </a:cubicBezTo>
                  <a:cubicBezTo>
                    <a:pt x="20454" y="14322"/>
                    <a:pt x="27255" y="16328"/>
                    <a:pt x="33084" y="20643"/>
                  </a:cubicBezTo>
                  <a:cubicBezTo>
                    <a:pt x="32370" y="24535"/>
                    <a:pt x="28844" y="22494"/>
                    <a:pt x="25495" y="24557"/>
                  </a:cubicBezTo>
                  <a:cubicBezTo>
                    <a:pt x="29255" y="27489"/>
                    <a:pt x="33153" y="29421"/>
                    <a:pt x="35387" y="34233"/>
                  </a:cubicBezTo>
                  <a:cubicBezTo>
                    <a:pt x="39222" y="42491"/>
                    <a:pt x="48640" y="45983"/>
                    <a:pt x="58064" y="47258"/>
                  </a:cubicBezTo>
                  <a:cubicBezTo>
                    <a:pt x="59962" y="47515"/>
                    <a:pt x="61385" y="47189"/>
                    <a:pt x="61762" y="45354"/>
                  </a:cubicBezTo>
                  <a:cubicBezTo>
                    <a:pt x="62248" y="42994"/>
                    <a:pt x="61379" y="40314"/>
                    <a:pt x="58727" y="40811"/>
                  </a:cubicBezTo>
                  <a:cubicBezTo>
                    <a:pt x="52149" y="42045"/>
                    <a:pt x="49589" y="39182"/>
                    <a:pt x="49326" y="33096"/>
                  </a:cubicBezTo>
                  <a:close/>
                </a:path>
              </a:pathLst>
            </a:custGeom>
            <a:grpFill/>
            <a:ln w="5715" cap="flat">
              <a:noFill/>
              <a:prstDash val="solid"/>
              <a:miter/>
            </a:ln>
          </p:spPr>
          <p:txBody>
            <a:bodyPr rtlCol="0" anchor="ctr"/>
            <a:lstStyle/>
            <a:p>
              <a:endParaRPr lang="zh-CN" altLang="en-US"/>
            </a:p>
          </p:txBody>
        </p:sp>
        <p:sp>
          <p:nvSpPr>
            <p:cNvPr id="3858" name="任意多边形: 形状 3857">
              <a:extLst>
                <a:ext uri="{FF2B5EF4-FFF2-40B4-BE49-F238E27FC236}">
                  <a16:creationId xmlns:a16="http://schemas.microsoft.com/office/drawing/2014/main" id="{BF694DDA-0B54-5C10-FD21-AA17A549C5F0}"/>
                </a:ext>
              </a:extLst>
            </p:cNvPr>
            <p:cNvSpPr/>
            <p:nvPr/>
          </p:nvSpPr>
          <p:spPr>
            <a:xfrm>
              <a:off x="3400965" y="4761647"/>
              <a:ext cx="145121" cy="58794"/>
            </a:xfrm>
            <a:custGeom>
              <a:avLst/>
              <a:gdLst>
                <a:gd name="connsiteX0" fmla="*/ 0 w 145121"/>
                <a:gd name="connsiteY0" fmla="*/ 35752 h 58794"/>
                <a:gd name="connsiteX1" fmla="*/ 3303 w 145121"/>
                <a:gd name="connsiteY1" fmla="*/ 29180 h 58794"/>
                <a:gd name="connsiteX2" fmla="*/ 3349 w 145121"/>
                <a:gd name="connsiteY2" fmla="*/ 16013 h 58794"/>
                <a:gd name="connsiteX3" fmla="*/ 23512 w 145121"/>
                <a:gd name="connsiteY3" fmla="*/ 13527 h 58794"/>
                <a:gd name="connsiteX4" fmla="*/ 32107 w 145121"/>
                <a:gd name="connsiteY4" fmla="*/ 9172 h 58794"/>
                <a:gd name="connsiteX5" fmla="*/ 38342 w 145121"/>
                <a:gd name="connsiteY5" fmla="*/ 8994 h 58794"/>
                <a:gd name="connsiteX6" fmla="*/ 56847 w 145121"/>
                <a:gd name="connsiteY6" fmla="*/ 30837 h 58794"/>
                <a:gd name="connsiteX7" fmla="*/ 72403 w 145121"/>
                <a:gd name="connsiteY7" fmla="*/ 42330 h 58794"/>
                <a:gd name="connsiteX8" fmla="*/ 72398 w 145121"/>
                <a:gd name="connsiteY8" fmla="*/ 42330 h 58794"/>
                <a:gd name="connsiteX9" fmla="*/ 79216 w 145121"/>
                <a:gd name="connsiteY9" fmla="*/ 46588 h 58794"/>
                <a:gd name="connsiteX10" fmla="*/ 88834 w 145121"/>
                <a:gd name="connsiteY10" fmla="*/ 39055 h 58794"/>
                <a:gd name="connsiteX11" fmla="*/ 88851 w 145121"/>
                <a:gd name="connsiteY11" fmla="*/ 39021 h 58794"/>
                <a:gd name="connsiteX12" fmla="*/ 97995 w 145121"/>
                <a:gd name="connsiteY12" fmla="*/ 40827 h 58794"/>
                <a:gd name="connsiteX13" fmla="*/ 106596 w 145121"/>
                <a:gd name="connsiteY13" fmla="*/ 33655 h 58794"/>
                <a:gd name="connsiteX14" fmla="*/ 96886 w 145121"/>
                <a:gd name="connsiteY14" fmla="*/ 30351 h 58794"/>
                <a:gd name="connsiteX15" fmla="*/ 72689 w 145121"/>
                <a:gd name="connsiteY15" fmla="*/ 22602 h 58794"/>
                <a:gd name="connsiteX16" fmla="*/ 85822 w 145121"/>
                <a:gd name="connsiteY16" fmla="*/ 20402 h 58794"/>
                <a:gd name="connsiteX17" fmla="*/ 96584 w 145121"/>
                <a:gd name="connsiteY17" fmla="*/ 19921 h 58794"/>
                <a:gd name="connsiteX18" fmla="*/ 100670 w 145121"/>
                <a:gd name="connsiteY18" fmla="*/ 18790 h 58794"/>
                <a:gd name="connsiteX19" fmla="*/ 120324 w 145121"/>
                <a:gd name="connsiteY19" fmla="*/ 19379 h 58794"/>
                <a:gd name="connsiteX20" fmla="*/ 111265 w 145121"/>
                <a:gd name="connsiteY20" fmla="*/ 14778 h 58794"/>
                <a:gd name="connsiteX21" fmla="*/ 105305 w 145121"/>
                <a:gd name="connsiteY21" fmla="*/ 9371 h 58794"/>
                <a:gd name="connsiteX22" fmla="*/ 108602 w 145121"/>
                <a:gd name="connsiteY22" fmla="*/ 6137 h 58794"/>
                <a:gd name="connsiteX23" fmla="*/ 108585 w 145121"/>
                <a:gd name="connsiteY23" fmla="*/ 6171 h 58794"/>
                <a:gd name="connsiteX24" fmla="*/ 134908 w 145121"/>
                <a:gd name="connsiteY24" fmla="*/ 6131 h 58794"/>
                <a:gd name="connsiteX25" fmla="*/ 145121 w 145121"/>
                <a:gd name="connsiteY25" fmla="*/ 31980 h 58794"/>
                <a:gd name="connsiteX26" fmla="*/ 131771 w 145121"/>
                <a:gd name="connsiteY26" fmla="*/ 39267 h 58794"/>
                <a:gd name="connsiteX27" fmla="*/ 115866 w 145121"/>
                <a:gd name="connsiteY27" fmla="*/ 46473 h 58794"/>
                <a:gd name="connsiteX28" fmla="*/ 82262 w 145121"/>
                <a:gd name="connsiteY28" fmla="*/ 52200 h 58794"/>
                <a:gd name="connsiteX29" fmla="*/ 82256 w 145121"/>
                <a:gd name="connsiteY29" fmla="*/ 52200 h 58794"/>
                <a:gd name="connsiteX30" fmla="*/ 65825 w 145121"/>
                <a:gd name="connsiteY30" fmla="*/ 58795 h 58794"/>
                <a:gd name="connsiteX31" fmla="*/ 52750 w 145121"/>
                <a:gd name="connsiteY31" fmla="*/ 42873 h 58794"/>
                <a:gd name="connsiteX32" fmla="*/ 46749 w 145121"/>
                <a:gd name="connsiteY32" fmla="*/ 34626 h 58794"/>
                <a:gd name="connsiteX33" fmla="*/ 42805 w 145121"/>
                <a:gd name="connsiteY33" fmla="*/ 22596 h 58794"/>
                <a:gd name="connsiteX34" fmla="*/ 42800 w 145121"/>
                <a:gd name="connsiteY34" fmla="*/ 22596 h 58794"/>
                <a:gd name="connsiteX35" fmla="*/ 38028 w 145121"/>
                <a:gd name="connsiteY35" fmla="*/ 22853 h 58794"/>
                <a:gd name="connsiteX36" fmla="*/ 0 w 145121"/>
                <a:gd name="connsiteY36" fmla="*/ 35752 h 5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5121" h="58794">
                  <a:moveTo>
                    <a:pt x="0" y="35752"/>
                  </a:moveTo>
                  <a:cubicBezTo>
                    <a:pt x="1103" y="33563"/>
                    <a:pt x="2200" y="31374"/>
                    <a:pt x="3303" y="29180"/>
                  </a:cubicBezTo>
                  <a:cubicBezTo>
                    <a:pt x="6944" y="22082"/>
                    <a:pt x="6944" y="21745"/>
                    <a:pt x="3349" y="16013"/>
                  </a:cubicBezTo>
                  <a:cubicBezTo>
                    <a:pt x="9430" y="10206"/>
                    <a:pt x="16716" y="12720"/>
                    <a:pt x="23512" y="13527"/>
                  </a:cubicBezTo>
                  <a:cubicBezTo>
                    <a:pt x="27798" y="14035"/>
                    <a:pt x="31707" y="17287"/>
                    <a:pt x="32107" y="9172"/>
                  </a:cubicBezTo>
                  <a:cubicBezTo>
                    <a:pt x="32307" y="5108"/>
                    <a:pt x="36325" y="7937"/>
                    <a:pt x="38342" y="8994"/>
                  </a:cubicBezTo>
                  <a:cubicBezTo>
                    <a:pt x="47417" y="13755"/>
                    <a:pt x="52904" y="21767"/>
                    <a:pt x="56847" y="30837"/>
                  </a:cubicBezTo>
                  <a:cubicBezTo>
                    <a:pt x="59893" y="37838"/>
                    <a:pt x="63505" y="43507"/>
                    <a:pt x="72403" y="42330"/>
                  </a:cubicBezTo>
                  <a:lnTo>
                    <a:pt x="72398" y="42330"/>
                  </a:lnTo>
                  <a:cubicBezTo>
                    <a:pt x="72935" y="46542"/>
                    <a:pt x="74318" y="49777"/>
                    <a:pt x="79216" y="46588"/>
                  </a:cubicBezTo>
                  <a:cubicBezTo>
                    <a:pt x="82616" y="44376"/>
                    <a:pt x="85639" y="41587"/>
                    <a:pt x="88834" y="39055"/>
                  </a:cubicBezTo>
                  <a:lnTo>
                    <a:pt x="88851" y="39021"/>
                  </a:lnTo>
                  <a:cubicBezTo>
                    <a:pt x="91834" y="40061"/>
                    <a:pt x="94709" y="42942"/>
                    <a:pt x="97995" y="40827"/>
                  </a:cubicBezTo>
                  <a:cubicBezTo>
                    <a:pt x="101098" y="38827"/>
                    <a:pt x="107694" y="40873"/>
                    <a:pt x="106596" y="33655"/>
                  </a:cubicBezTo>
                  <a:cubicBezTo>
                    <a:pt x="105459" y="26214"/>
                    <a:pt x="100253" y="29088"/>
                    <a:pt x="96886" y="30351"/>
                  </a:cubicBezTo>
                  <a:cubicBezTo>
                    <a:pt x="86291" y="34329"/>
                    <a:pt x="83982" y="20847"/>
                    <a:pt x="72689" y="22602"/>
                  </a:cubicBezTo>
                  <a:cubicBezTo>
                    <a:pt x="78878" y="18156"/>
                    <a:pt x="83262" y="18338"/>
                    <a:pt x="85822" y="20402"/>
                  </a:cubicBezTo>
                  <a:cubicBezTo>
                    <a:pt x="90120" y="23859"/>
                    <a:pt x="93080" y="24248"/>
                    <a:pt x="96584" y="19921"/>
                  </a:cubicBezTo>
                  <a:cubicBezTo>
                    <a:pt x="97521" y="18767"/>
                    <a:pt x="98710" y="17915"/>
                    <a:pt x="100670" y="18790"/>
                  </a:cubicBezTo>
                  <a:cubicBezTo>
                    <a:pt x="109242" y="22596"/>
                    <a:pt x="109282" y="22516"/>
                    <a:pt x="120324" y="19379"/>
                  </a:cubicBezTo>
                  <a:cubicBezTo>
                    <a:pt x="118769" y="14881"/>
                    <a:pt x="115283" y="13972"/>
                    <a:pt x="111265" y="14778"/>
                  </a:cubicBezTo>
                  <a:cubicBezTo>
                    <a:pt x="106551" y="15727"/>
                    <a:pt x="105693" y="12926"/>
                    <a:pt x="105305" y="9371"/>
                  </a:cubicBezTo>
                  <a:cubicBezTo>
                    <a:pt x="106539" y="8434"/>
                    <a:pt x="107459" y="7171"/>
                    <a:pt x="108602" y="6137"/>
                  </a:cubicBezTo>
                  <a:lnTo>
                    <a:pt x="108585" y="6171"/>
                  </a:lnTo>
                  <a:cubicBezTo>
                    <a:pt x="117346" y="-3910"/>
                    <a:pt x="126124" y="39"/>
                    <a:pt x="134908" y="6131"/>
                  </a:cubicBezTo>
                  <a:cubicBezTo>
                    <a:pt x="140229" y="13989"/>
                    <a:pt x="141743" y="23351"/>
                    <a:pt x="145121" y="31980"/>
                  </a:cubicBezTo>
                  <a:cubicBezTo>
                    <a:pt x="139966" y="33135"/>
                    <a:pt x="136086" y="36518"/>
                    <a:pt x="131771" y="39267"/>
                  </a:cubicBezTo>
                  <a:cubicBezTo>
                    <a:pt x="126890" y="42370"/>
                    <a:pt x="120518" y="42244"/>
                    <a:pt x="115866" y="46473"/>
                  </a:cubicBezTo>
                  <a:cubicBezTo>
                    <a:pt x="105990" y="55463"/>
                    <a:pt x="94189" y="54497"/>
                    <a:pt x="82262" y="52200"/>
                  </a:cubicBezTo>
                  <a:lnTo>
                    <a:pt x="82256" y="52200"/>
                  </a:lnTo>
                  <a:cubicBezTo>
                    <a:pt x="76764" y="54354"/>
                    <a:pt x="72112" y="58624"/>
                    <a:pt x="65825" y="58795"/>
                  </a:cubicBezTo>
                  <a:cubicBezTo>
                    <a:pt x="66014" y="49731"/>
                    <a:pt x="61105" y="43564"/>
                    <a:pt x="52750" y="42873"/>
                  </a:cubicBezTo>
                  <a:cubicBezTo>
                    <a:pt x="45651" y="42290"/>
                    <a:pt x="46566" y="39741"/>
                    <a:pt x="46749" y="34626"/>
                  </a:cubicBezTo>
                  <a:cubicBezTo>
                    <a:pt x="46892" y="30666"/>
                    <a:pt x="44223" y="26608"/>
                    <a:pt x="42805" y="22596"/>
                  </a:cubicBezTo>
                  <a:lnTo>
                    <a:pt x="42800" y="22596"/>
                  </a:lnTo>
                  <a:cubicBezTo>
                    <a:pt x="41188" y="22653"/>
                    <a:pt x="39211" y="22116"/>
                    <a:pt x="38028" y="22853"/>
                  </a:cubicBezTo>
                  <a:cubicBezTo>
                    <a:pt x="26346" y="30151"/>
                    <a:pt x="11870" y="29111"/>
                    <a:pt x="0" y="35752"/>
                  </a:cubicBezTo>
                  <a:close/>
                </a:path>
              </a:pathLst>
            </a:custGeom>
            <a:grpFill/>
            <a:ln w="5715" cap="flat">
              <a:noFill/>
              <a:prstDash val="solid"/>
              <a:miter/>
            </a:ln>
          </p:spPr>
          <p:txBody>
            <a:bodyPr rtlCol="0" anchor="ctr"/>
            <a:lstStyle/>
            <a:p>
              <a:endParaRPr lang="zh-CN" altLang="en-US"/>
            </a:p>
          </p:txBody>
        </p:sp>
        <p:sp>
          <p:nvSpPr>
            <p:cNvPr id="3859" name="任意多边形: 形状 3858">
              <a:extLst>
                <a:ext uri="{FF2B5EF4-FFF2-40B4-BE49-F238E27FC236}">
                  <a16:creationId xmlns:a16="http://schemas.microsoft.com/office/drawing/2014/main" id="{E1DFE9FD-EB62-EF27-0C11-87CB2C50DE88}"/>
                </a:ext>
              </a:extLst>
            </p:cNvPr>
            <p:cNvSpPr/>
            <p:nvPr/>
          </p:nvSpPr>
          <p:spPr>
            <a:xfrm>
              <a:off x="3043024" y="4977774"/>
              <a:ext cx="76474" cy="79663"/>
            </a:xfrm>
            <a:custGeom>
              <a:avLst/>
              <a:gdLst>
                <a:gd name="connsiteX0" fmla="*/ 0 w 76474"/>
                <a:gd name="connsiteY0" fmla="*/ 362 h 79663"/>
                <a:gd name="connsiteX1" fmla="*/ 24655 w 76474"/>
                <a:gd name="connsiteY1" fmla="*/ 1522 h 79663"/>
                <a:gd name="connsiteX2" fmla="*/ 35239 w 76474"/>
                <a:gd name="connsiteY2" fmla="*/ 7014 h 79663"/>
                <a:gd name="connsiteX3" fmla="*/ 43554 w 76474"/>
                <a:gd name="connsiteY3" fmla="*/ 9529 h 79663"/>
                <a:gd name="connsiteX4" fmla="*/ 52161 w 76474"/>
                <a:gd name="connsiteY4" fmla="*/ 10409 h 79663"/>
                <a:gd name="connsiteX5" fmla="*/ 52161 w 76474"/>
                <a:gd name="connsiteY5" fmla="*/ 10409 h 79663"/>
                <a:gd name="connsiteX6" fmla="*/ 62036 w 76474"/>
                <a:gd name="connsiteY6" fmla="*/ 30097 h 79663"/>
                <a:gd name="connsiteX7" fmla="*/ 37793 w 76474"/>
                <a:gd name="connsiteY7" fmla="*/ 44076 h 79663"/>
                <a:gd name="connsiteX8" fmla="*/ 59830 w 76474"/>
                <a:gd name="connsiteY8" fmla="*/ 53912 h 79663"/>
                <a:gd name="connsiteX9" fmla="*/ 67500 w 76474"/>
                <a:gd name="connsiteY9" fmla="*/ 67365 h 79663"/>
                <a:gd name="connsiteX10" fmla="*/ 65128 w 76474"/>
                <a:gd name="connsiteY10" fmla="*/ 67988 h 79663"/>
                <a:gd name="connsiteX11" fmla="*/ 65723 w 76474"/>
                <a:gd name="connsiteY11" fmla="*/ 68633 h 79663"/>
                <a:gd name="connsiteX12" fmla="*/ 75209 w 76474"/>
                <a:gd name="connsiteY12" fmla="*/ 79663 h 79663"/>
                <a:gd name="connsiteX13" fmla="*/ 68609 w 76474"/>
                <a:gd name="connsiteY13" fmla="*/ 79515 h 79663"/>
                <a:gd name="connsiteX14" fmla="*/ 41691 w 76474"/>
                <a:gd name="connsiteY14" fmla="*/ 76652 h 79663"/>
                <a:gd name="connsiteX15" fmla="*/ 26009 w 76474"/>
                <a:gd name="connsiteY15" fmla="*/ 63101 h 79663"/>
                <a:gd name="connsiteX16" fmla="*/ 0 w 76474"/>
                <a:gd name="connsiteY16" fmla="*/ 362 h 7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474" h="79663">
                  <a:moveTo>
                    <a:pt x="0" y="362"/>
                  </a:moveTo>
                  <a:cubicBezTo>
                    <a:pt x="8321" y="-861"/>
                    <a:pt x="16471" y="1396"/>
                    <a:pt x="24655" y="1522"/>
                  </a:cubicBezTo>
                  <a:cubicBezTo>
                    <a:pt x="29764" y="1602"/>
                    <a:pt x="35330" y="-3478"/>
                    <a:pt x="35239" y="7014"/>
                  </a:cubicBezTo>
                  <a:cubicBezTo>
                    <a:pt x="35210" y="10066"/>
                    <a:pt x="40176" y="10746"/>
                    <a:pt x="43554" y="9529"/>
                  </a:cubicBezTo>
                  <a:cubicBezTo>
                    <a:pt x="46652" y="8409"/>
                    <a:pt x="49635" y="6677"/>
                    <a:pt x="52161" y="10409"/>
                  </a:cubicBezTo>
                  <a:lnTo>
                    <a:pt x="52161" y="10409"/>
                  </a:lnTo>
                  <a:cubicBezTo>
                    <a:pt x="53532" y="17936"/>
                    <a:pt x="57019" y="24399"/>
                    <a:pt x="62036" y="30097"/>
                  </a:cubicBezTo>
                  <a:cubicBezTo>
                    <a:pt x="59653" y="44590"/>
                    <a:pt x="44766" y="37361"/>
                    <a:pt x="37793" y="44076"/>
                  </a:cubicBezTo>
                  <a:cubicBezTo>
                    <a:pt x="43663" y="50768"/>
                    <a:pt x="52795" y="50071"/>
                    <a:pt x="59830" y="53912"/>
                  </a:cubicBezTo>
                  <a:cubicBezTo>
                    <a:pt x="64785" y="56615"/>
                    <a:pt x="74158" y="57741"/>
                    <a:pt x="67500" y="67365"/>
                  </a:cubicBezTo>
                  <a:cubicBezTo>
                    <a:pt x="66774" y="67673"/>
                    <a:pt x="65968" y="67930"/>
                    <a:pt x="65128" y="67988"/>
                  </a:cubicBezTo>
                  <a:cubicBezTo>
                    <a:pt x="64059" y="68062"/>
                    <a:pt x="64225" y="68250"/>
                    <a:pt x="65723" y="68633"/>
                  </a:cubicBezTo>
                  <a:cubicBezTo>
                    <a:pt x="74089" y="67919"/>
                    <a:pt x="78918" y="70159"/>
                    <a:pt x="75209" y="79663"/>
                  </a:cubicBezTo>
                  <a:cubicBezTo>
                    <a:pt x="73009" y="79618"/>
                    <a:pt x="70809" y="79566"/>
                    <a:pt x="68609" y="79515"/>
                  </a:cubicBezTo>
                  <a:cubicBezTo>
                    <a:pt x="59756" y="77417"/>
                    <a:pt x="50949" y="74931"/>
                    <a:pt x="41691" y="76652"/>
                  </a:cubicBezTo>
                  <a:cubicBezTo>
                    <a:pt x="31775" y="77583"/>
                    <a:pt x="28941" y="70045"/>
                    <a:pt x="26009" y="63101"/>
                  </a:cubicBezTo>
                  <a:cubicBezTo>
                    <a:pt x="17202" y="42242"/>
                    <a:pt x="8653" y="21279"/>
                    <a:pt x="0" y="362"/>
                  </a:cubicBezTo>
                  <a:close/>
                </a:path>
              </a:pathLst>
            </a:custGeom>
            <a:grpFill/>
            <a:ln w="5715" cap="flat">
              <a:noFill/>
              <a:prstDash val="solid"/>
              <a:miter/>
            </a:ln>
          </p:spPr>
          <p:txBody>
            <a:bodyPr rtlCol="0" anchor="ctr"/>
            <a:lstStyle/>
            <a:p>
              <a:endParaRPr lang="zh-CN" altLang="en-US"/>
            </a:p>
          </p:txBody>
        </p:sp>
        <p:sp>
          <p:nvSpPr>
            <p:cNvPr id="3860" name="任意多边形: 形状 3859">
              <a:extLst>
                <a:ext uri="{FF2B5EF4-FFF2-40B4-BE49-F238E27FC236}">
                  <a16:creationId xmlns:a16="http://schemas.microsoft.com/office/drawing/2014/main" id="{DE8979A4-E64E-8FD5-FA6E-1DF80086643C}"/>
                </a:ext>
              </a:extLst>
            </p:cNvPr>
            <p:cNvSpPr/>
            <p:nvPr/>
          </p:nvSpPr>
          <p:spPr>
            <a:xfrm>
              <a:off x="3941061" y="5110864"/>
              <a:ext cx="78593" cy="54949"/>
            </a:xfrm>
            <a:custGeom>
              <a:avLst/>
              <a:gdLst>
                <a:gd name="connsiteX0" fmla="*/ 78593 w 78593"/>
                <a:gd name="connsiteY0" fmla="*/ 37991 h 54949"/>
                <a:gd name="connsiteX1" fmla="*/ 50996 w 78593"/>
                <a:gd name="connsiteY1" fmla="*/ 43689 h 54949"/>
                <a:gd name="connsiteX2" fmla="*/ 37600 w 78593"/>
                <a:gd name="connsiteY2" fmla="*/ 46803 h 54949"/>
                <a:gd name="connsiteX3" fmla="*/ 22306 w 78593"/>
                <a:gd name="connsiteY3" fmla="*/ 54947 h 54949"/>
                <a:gd name="connsiteX4" fmla="*/ 11991 w 78593"/>
                <a:gd name="connsiteY4" fmla="*/ 48249 h 54949"/>
                <a:gd name="connsiteX5" fmla="*/ 4796 w 78593"/>
                <a:gd name="connsiteY5" fmla="*/ 40185 h 54949"/>
                <a:gd name="connsiteX6" fmla="*/ 20900 w 78593"/>
                <a:gd name="connsiteY6" fmla="*/ 33270 h 54949"/>
                <a:gd name="connsiteX7" fmla="*/ 3213 w 78593"/>
                <a:gd name="connsiteY7" fmla="*/ 23806 h 54949"/>
                <a:gd name="connsiteX8" fmla="*/ 1 w 78593"/>
                <a:gd name="connsiteY8" fmla="*/ 21297 h 54949"/>
                <a:gd name="connsiteX9" fmla="*/ 1510 w 78593"/>
                <a:gd name="connsiteY9" fmla="*/ 17051 h 54949"/>
                <a:gd name="connsiteX10" fmla="*/ 12602 w 78593"/>
                <a:gd name="connsiteY10" fmla="*/ 9599 h 54949"/>
                <a:gd name="connsiteX11" fmla="*/ 16809 w 78593"/>
                <a:gd name="connsiteY11" fmla="*/ 10330 h 54949"/>
                <a:gd name="connsiteX12" fmla="*/ 22164 w 78593"/>
                <a:gd name="connsiteY12" fmla="*/ 11062 h 54949"/>
                <a:gd name="connsiteX13" fmla="*/ 24798 w 78593"/>
                <a:gd name="connsiteY13" fmla="*/ 5187 h 54949"/>
                <a:gd name="connsiteX14" fmla="*/ 38057 w 78593"/>
                <a:gd name="connsiteY14" fmla="*/ 3398 h 54949"/>
                <a:gd name="connsiteX15" fmla="*/ 49470 w 78593"/>
                <a:gd name="connsiteY15" fmla="*/ 5067 h 54949"/>
                <a:gd name="connsiteX16" fmla="*/ 78593 w 78593"/>
                <a:gd name="connsiteY16" fmla="*/ 37991 h 5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593" h="54949">
                  <a:moveTo>
                    <a:pt x="78593" y="37991"/>
                  </a:moveTo>
                  <a:cubicBezTo>
                    <a:pt x="70067" y="43020"/>
                    <a:pt x="61860" y="48032"/>
                    <a:pt x="50996" y="43689"/>
                  </a:cubicBezTo>
                  <a:cubicBezTo>
                    <a:pt x="46955" y="42071"/>
                    <a:pt x="42063" y="43694"/>
                    <a:pt x="37600" y="46803"/>
                  </a:cubicBezTo>
                  <a:cubicBezTo>
                    <a:pt x="32976" y="50021"/>
                    <a:pt x="28867" y="55084"/>
                    <a:pt x="22306" y="54947"/>
                  </a:cubicBezTo>
                  <a:cubicBezTo>
                    <a:pt x="20340" y="50444"/>
                    <a:pt x="16757" y="48524"/>
                    <a:pt x="11991" y="48249"/>
                  </a:cubicBezTo>
                  <a:cubicBezTo>
                    <a:pt x="7379" y="47981"/>
                    <a:pt x="5390" y="45043"/>
                    <a:pt x="4796" y="40185"/>
                  </a:cubicBezTo>
                  <a:cubicBezTo>
                    <a:pt x="9533" y="38151"/>
                    <a:pt x="14408" y="36059"/>
                    <a:pt x="20900" y="33270"/>
                  </a:cubicBezTo>
                  <a:cubicBezTo>
                    <a:pt x="13888" y="30573"/>
                    <a:pt x="14157" y="18434"/>
                    <a:pt x="3213" y="23806"/>
                  </a:cubicBezTo>
                  <a:cubicBezTo>
                    <a:pt x="1681" y="24561"/>
                    <a:pt x="24" y="22966"/>
                    <a:pt x="1" y="21297"/>
                  </a:cubicBezTo>
                  <a:cubicBezTo>
                    <a:pt x="-22" y="19846"/>
                    <a:pt x="492" y="17634"/>
                    <a:pt x="1510" y="17051"/>
                  </a:cubicBezTo>
                  <a:cubicBezTo>
                    <a:pt x="5367" y="14845"/>
                    <a:pt x="11128" y="15771"/>
                    <a:pt x="12602" y="9599"/>
                  </a:cubicBezTo>
                  <a:cubicBezTo>
                    <a:pt x="12814" y="8719"/>
                    <a:pt x="16266" y="8707"/>
                    <a:pt x="16809" y="10330"/>
                  </a:cubicBezTo>
                  <a:cubicBezTo>
                    <a:pt x="18289" y="14736"/>
                    <a:pt x="19655" y="16200"/>
                    <a:pt x="22164" y="11062"/>
                  </a:cubicBezTo>
                  <a:cubicBezTo>
                    <a:pt x="23106" y="9130"/>
                    <a:pt x="23547" y="6867"/>
                    <a:pt x="24798" y="5187"/>
                  </a:cubicBezTo>
                  <a:cubicBezTo>
                    <a:pt x="28513" y="220"/>
                    <a:pt x="32931" y="-2614"/>
                    <a:pt x="38057" y="3398"/>
                  </a:cubicBezTo>
                  <a:cubicBezTo>
                    <a:pt x="41537" y="7479"/>
                    <a:pt x="45166" y="7924"/>
                    <a:pt x="49470" y="5067"/>
                  </a:cubicBezTo>
                  <a:cubicBezTo>
                    <a:pt x="59762" y="15520"/>
                    <a:pt x="71913" y="24338"/>
                    <a:pt x="78593" y="37991"/>
                  </a:cubicBezTo>
                  <a:close/>
                </a:path>
              </a:pathLst>
            </a:custGeom>
            <a:grpFill/>
            <a:ln w="5715" cap="flat">
              <a:noFill/>
              <a:prstDash val="solid"/>
              <a:miter/>
            </a:ln>
          </p:spPr>
          <p:txBody>
            <a:bodyPr rtlCol="0" anchor="ctr"/>
            <a:lstStyle/>
            <a:p>
              <a:endParaRPr lang="zh-CN" altLang="en-US"/>
            </a:p>
          </p:txBody>
        </p:sp>
        <p:sp>
          <p:nvSpPr>
            <p:cNvPr id="3861" name="任意多边形: 形状 3860">
              <a:extLst>
                <a:ext uri="{FF2B5EF4-FFF2-40B4-BE49-F238E27FC236}">
                  <a16:creationId xmlns:a16="http://schemas.microsoft.com/office/drawing/2014/main" id="{0C287172-AAE6-C3C6-6726-224491527DA0}"/>
                </a:ext>
              </a:extLst>
            </p:cNvPr>
            <p:cNvSpPr/>
            <p:nvPr/>
          </p:nvSpPr>
          <p:spPr>
            <a:xfrm>
              <a:off x="3641087" y="5189007"/>
              <a:ext cx="109093" cy="53110"/>
            </a:xfrm>
            <a:custGeom>
              <a:avLst/>
              <a:gdLst>
                <a:gd name="connsiteX0" fmla="*/ 26529 w 109093"/>
                <a:gd name="connsiteY0" fmla="*/ 52837 h 53110"/>
                <a:gd name="connsiteX1" fmla="*/ 23014 w 109093"/>
                <a:gd name="connsiteY1" fmla="*/ 45882 h 53110"/>
                <a:gd name="connsiteX2" fmla="*/ 23026 w 109093"/>
                <a:gd name="connsiteY2" fmla="*/ 45882 h 53110"/>
                <a:gd name="connsiteX3" fmla="*/ 19814 w 109093"/>
                <a:gd name="connsiteY3" fmla="*/ 41972 h 53110"/>
                <a:gd name="connsiteX4" fmla="*/ 15225 w 109093"/>
                <a:gd name="connsiteY4" fmla="*/ 49933 h 53110"/>
                <a:gd name="connsiteX5" fmla="*/ 10636 w 109093"/>
                <a:gd name="connsiteY5" fmla="*/ 47619 h 53110"/>
                <a:gd name="connsiteX6" fmla="*/ 0 w 109093"/>
                <a:gd name="connsiteY6" fmla="*/ 42589 h 53110"/>
                <a:gd name="connsiteX7" fmla="*/ 6 w 109093"/>
                <a:gd name="connsiteY7" fmla="*/ 42589 h 53110"/>
                <a:gd name="connsiteX8" fmla="*/ 31558 w 109093"/>
                <a:gd name="connsiteY8" fmla="*/ 40904 h 53110"/>
                <a:gd name="connsiteX9" fmla="*/ 21311 w 109093"/>
                <a:gd name="connsiteY9" fmla="*/ 23627 h 53110"/>
                <a:gd name="connsiteX10" fmla="*/ 56961 w 109093"/>
                <a:gd name="connsiteY10" fmla="*/ 15786 h 53110"/>
                <a:gd name="connsiteX11" fmla="*/ 52104 w 109093"/>
                <a:gd name="connsiteY11" fmla="*/ 361 h 53110"/>
                <a:gd name="connsiteX12" fmla="*/ 73346 w 109093"/>
                <a:gd name="connsiteY12" fmla="*/ 2207 h 53110"/>
                <a:gd name="connsiteX13" fmla="*/ 65757 w 109093"/>
                <a:gd name="connsiteY13" fmla="*/ 7785 h 53110"/>
                <a:gd name="connsiteX14" fmla="*/ 79839 w 109093"/>
                <a:gd name="connsiteY14" fmla="*/ 11237 h 53110"/>
                <a:gd name="connsiteX15" fmla="*/ 107459 w 109093"/>
                <a:gd name="connsiteY15" fmla="*/ 3293 h 53110"/>
                <a:gd name="connsiteX16" fmla="*/ 109094 w 109093"/>
                <a:gd name="connsiteY16" fmla="*/ 3402 h 53110"/>
                <a:gd name="connsiteX17" fmla="*/ 65517 w 109093"/>
                <a:gd name="connsiteY17" fmla="*/ 29331 h 53110"/>
                <a:gd name="connsiteX18" fmla="*/ 36427 w 109093"/>
                <a:gd name="connsiteY18" fmla="*/ 47396 h 53110"/>
                <a:gd name="connsiteX19" fmla="*/ 26529 w 109093"/>
                <a:gd name="connsiteY19" fmla="*/ 52837 h 53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9093" h="53110">
                  <a:moveTo>
                    <a:pt x="26529" y="52837"/>
                  </a:moveTo>
                  <a:cubicBezTo>
                    <a:pt x="27529" y="49419"/>
                    <a:pt x="29198" y="45664"/>
                    <a:pt x="23014" y="45882"/>
                  </a:cubicBezTo>
                  <a:lnTo>
                    <a:pt x="23026" y="45882"/>
                  </a:lnTo>
                  <a:cubicBezTo>
                    <a:pt x="22666" y="43944"/>
                    <a:pt x="22769" y="40966"/>
                    <a:pt x="19814" y="41972"/>
                  </a:cubicBezTo>
                  <a:cubicBezTo>
                    <a:pt x="16339" y="43161"/>
                    <a:pt x="17356" y="47825"/>
                    <a:pt x="15225" y="49933"/>
                  </a:cubicBezTo>
                  <a:cubicBezTo>
                    <a:pt x="13224" y="51911"/>
                    <a:pt x="9167" y="57037"/>
                    <a:pt x="10636" y="47619"/>
                  </a:cubicBezTo>
                  <a:cubicBezTo>
                    <a:pt x="11761" y="40401"/>
                    <a:pt x="1663" y="48676"/>
                    <a:pt x="0" y="42589"/>
                  </a:cubicBezTo>
                  <a:lnTo>
                    <a:pt x="6" y="42589"/>
                  </a:lnTo>
                  <a:cubicBezTo>
                    <a:pt x="10264" y="36486"/>
                    <a:pt x="20283" y="28319"/>
                    <a:pt x="31558" y="40904"/>
                  </a:cubicBezTo>
                  <a:cubicBezTo>
                    <a:pt x="37428" y="27536"/>
                    <a:pt x="23957" y="29479"/>
                    <a:pt x="21311" y="23627"/>
                  </a:cubicBezTo>
                  <a:cubicBezTo>
                    <a:pt x="31907" y="16249"/>
                    <a:pt x="42371" y="13843"/>
                    <a:pt x="56961" y="15786"/>
                  </a:cubicBezTo>
                  <a:cubicBezTo>
                    <a:pt x="55333" y="10608"/>
                    <a:pt x="53830" y="5842"/>
                    <a:pt x="52104" y="361"/>
                  </a:cubicBezTo>
                  <a:cubicBezTo>
                    <a:pt x="59590" y="-1273"/>
                    <a:pt x="66111" y="3225"/>
                    <a:pt x="73346" y="2207"/>
                  </a:cubicBezTo>
                  <a:cubicBezTo>
                    <a:pt x="72626" y="8408"/>
                    <a:pt x="67368" y="4899"/>
                    <a:pt x="65757" y="7785"/>
                  </a:cubicBezTo>
                  <a:cubicBezTo>
                    <a:pt x="66168" y="9443"/>
                    <a:pt x="79290" y="12797"/>
                    <a:pt x="79839" y="11237"/>
                  </a:cubicBezTo>
                  <a:cubicBezTo>
                    <a:pt x="85399" y="-4605"/>
                    <a:pt x="97898" y="4539"/>
                    <a:pt x="107459" y="3293"/>
                  </a:cubicBezTo>
                  <a:cubicBezTo>
                    <a:pt x="107991" y="3225"/>
                    <a:pt x="108545" y="3356"/>
                    <a:pt x="109094" y="3402"/>
                  </a:cubicBezTo>
                  <a:cubicBezTo>
                    <a:pt x="95509" y="13626"/>
                    <a:pt x="80970" y="22090"/>
                    <a:pt x="65517" y="29331"/>
                  </a:cubicBezTo>
                  <a:cubicBezTo>
                    <a:pt x="55253" y="34143"/>
                    <a:pt x="45989" y="41150"/>
                    <a:pt x="36427" y="47396"/>
                  </a:cubicBezTo>
                  <a:cubicBezTo>
                    <a:pt x="33238" y="49471"/>
                    <a:pt x="30638" y="52482"/>
                    <a:pt x="26529" y="52837"/>
                  </a:cubicBezTo>
                  <a:close/>
                </a:path>
              </a:pathLst>
            </a:custGeom>
            <a:grpFill/>
            <a:ln w="5715" cap="flat">
              <a:noFill/>
              <a:prstDash val="solid"/>
              <a:miter/>
            </a:ln>
          </p:spPr>
          <p:txBody>
            <a:bodyPr rtlCol="0" anchor="ctr"/>
            <a:lstStyle/>
            <a:p>
              <a:endParaRPr lang="zh-CN" altLang="en-US"/>
            </a:p>
          </p:txBody>
        </p:sp>
        <p:sp>
          <p:nvSpPr>
            <p:cNvPr id="3862" name="任意多边形: 形状 3861">
              <a:extLst>
                <a:ext uri="{FF2B5EF4-FFF2-40B4-BE49-F238E27FC236}">
                  <a16:creationId xmlns:a16="http://schemas.microsoft.com/office/drawing/2014/main" id="{166B379A-9011-04B4-D70F-C25F5A45EA67}"/>
                </a:ext>
              </a:extLst>
            </p:cNvPr>
            <p:cNvSpPr/>
            <p:nvPr/>
          </p:nvSpPr>
          <p:spPr>
            <a:xfrm>
              <a:off x="3456430" y="4864237"/>
              <a:ext cx="100269" cy="45000"/>
            </a:xfrm>
            <a:custGeom>
              <a:avLst/>
              <a:gdLst>
                <a:gd name="connsiteX0" fmla="*/ 0 w 100269"/>
                <a:gd name="connsiteY0" fmla="*/ 25859 h 45000"/>
                <a:gd name="connsiteX1" fmla="*/ 20151 w 100269"/>
                <a:gd name="connsiteY1" fmla="*/ 8754 h 45000"/>
                <a:gd name="connsiteX2" fmla="*/ 37108 w 100269"/>
                <a:gd name="connsiteY2" fmla="*/ 10275 h 45000"/>
                <a:gd name="connsiteX3" fmla="*/ 39508 w 100269"/>
                <a:gd name="connsiteY3" fmla="*/ 12218 h 45000"/>
                <a:gd name="connsiteX4" fmla="*/ 38702 w 100269"/>
                <a:gd name="connsiteY4" fmla="*/ 9332 h 45000"/>
                <a:gd name="connsiteX5" fmla="*/ 49886 w 100269"/>
                <a:gd name="connsiteY5" fmla="*/ 2171 h 45000"/>
                <a:gd name="connsiteX6" fmla="*/ 56384 w 100269"/>
                <a:gd name="connsiteY6" fmla="*/ 2296 h 45000"/>
                <a:gd name="connsiteX7" fmla="*/ 59659 w 100269"/>
                <a:gd name="connsiteY7" fmla="*/ 5537 h 45000"/>
                <a:gd name="connsiteX8" fmla="*/ 59682 w 100269"/>
                <a:gd name="connsiteY8" fmla="*/ 5571 h 45000"/>
                <a:gd name="connsiteX9" fmla="*/ 63002 w 100269"/>
                <a:gd name="connsiteY9" fmla="*/ 5583 h 45000"/>
                <a:gd name="connsiteX10" fmla="*/ 66254 w 100269"/>
                <a:gd name="connsiteY10" fmla="*/ 5588 h 45000"/>
                <a:gd name="connsiteX11" fmla="*/ 67100 w 100269"/>
                <a:gd name="connsiteY11" fmla="*/ 13772 h 45000"/>
                <a:gd name="connsiteX12" fmla="*/ 58876 w 100269"/>
                <a:gd name="connsiteY12" fmla="*/ 16790 h 45000"/>
                <a:gd name="connsiteX13" fmla="*/ 46560 w 100269"/>
                <a:gd name="connsiteY13" fmla="*/ 18716 h 45000"/>
                <a:gd name="connsiteX14" fmla="*/ 42920 w 100269"/>
                <a:gd name="connsiteY14" fmla="*/ 27334 h 45000"/>
                <a:gd name="connsiteX15" fmla="*/ 50503 w 100269"/>
                <a:gd name="connsiteY15" fmla="*/ 28088 h 45000"/>
                <a:gd name="connsiteX16" fmla="*/ 76141 w 100269"/>
                <a:gd name="connsiteY16" fmla="*/ 28540 h 45000"/>
                <a:gd name="connsiteX17" fmla="*/ 76118 w 100269"/>
                <a:gd name="connsiteY17" fmla="*/ 28574 h 45000"/>
                <a:gd name="connsiteX18" fmla="*/ 100270 w 100269"/>
                <a:gd name="connsiteY18" fmla="*/ 43136 h 45000"/>
                <a:gd name="connsiteX19" fmla="*/ 82908 w 100269"/>
                <a:gd name="connsiteY19" fmla="*/ 39507 h 45000"/>
                <a:gd name="connsiteX20" fmla="*/ 72083 w 100269"/>
                <a:gd name="connsiteY20" fmla="*/ 40604 h 45000"/>
                <a:gd name="connsiteX21" fmla="*/ 55921 w 100269"/>
                <a:gd name="connsiteY21" fmla="*/ 44245 h 45000"/>
                <a:gd name="connsiteX22" fmla="*/ 42377 w 100269"/>
                <a:gd name="connsiteY22" fmla="*/ 38032 h 45000"/>
                <a:gd name="connsiteX23" fmla="*/ 10356 w 100269"/>
                <a:gd name="connsiteY23" fmla="*/ 31849 h 45000"/>
                <a:gd name="connsiteX24" fmla="*/ 10367 w 100269"/>
                <a:gd name="connsiteY24" fmla="*/ 31849 h 45000"/>
                <a:gd name="connsiteX25" fmla="*/ 3720 w 100269"/>
                <a:gd name="connsiteY25" fmla="*/ 31872 h 45000"/>
                <a:gd name="connsiteX26" fmla="*/ 0 w 100269"/>
                <a:gd name="connsiteY26" fmla="*/ 25859 h 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269" h="45000">
                  <a:moveTo>
                    <a:pt x="0" y="25859"/>
                  </a:moveTo>
                  <a:cubicBezTo>
                    <a:pt x="6715" y="20162"/>
                    <a:pt x="13436" y="14458"/>
                    <a:pt x="20151" y="8754"/>
                  </a:cubicBezTo>
                  <a:cubicBezTo>
                    <a:pt x="26329" y="3485"/>
                    <a:pt x="31633" y="7903"/>
                    <a:pt x="37108" y="10275"/>
                  </a:cubicBezTo>
                  <a:cubicBezTo>
                    <a:pt x="38222" y="10515"/>
                    <a:pt x="38445" y="11886"/>
                    <a:pt x="39508" y="12218"/>
                  </a:cubicBezTo>
                  <a:cubicBezTo>
                    <a:pt x="39542" y="11195"/>
                    <a:pt x="39291" y="10235"/>
                    <a:pt x="38702" y="9332"/>
                  </a:cubicBezTo>
                  <a:cubicBezTo>
                    <a:pt x="34610" y="-5276"/>
                    <a:pt x="44160" y="1445"/>
                    <a:pt x="49886" y="2171"/>
                  </a:cubicBezTo>
                  <a:cubicBezTo>
                    <a:pt x="52052" y="2211"/>
                    <a:pt x="54218" y="2251"/>
                    <a:pt x="56384" y="2296"/>
                  </a:cubicBezTo>
                  <a:cubicBezTo>
                    <a:pt x="57413" y="3440"/>
                    <a:pt x="58602" y="4422"/>
                    <a:pt x="59659" y="5537"/>
                  </a:cubicBezTo>
                  <a:lnTo>
                    <a:pt x="59682" y="5571"/>
                  </a:lnTo>
                  <a:cubicBezTo>
                    <a:pt x="60785" y="6731"/>
                    <a:pt x="61893" y="6680"/>
                    <a:pt x="63002" y="5583"/>
                  </a:cubicBezTo>
                  <a:cubicBezTo>
                    <a:pt x="64088" y="5571"/>
                    <a:pt x="65168" y="5577"/>
                    <a:pt x="66254" y="5588"/>
                  </a:cubicBezTo>
                  <a:cubicBezTo>
                    <a:pt x="70117" y="7949"/>
                    <a:pt x="72215" y="10486"/>
                    <a:pt x="67100" y="13772"/>
                  </a:cubicBezTo>
                  <a:cubicBezTo>
                    <a:pt x="64414" y="14915"/>
                    <a:pt x="61636" y="15835"/>
                    <a:pt x="58876" y="16790"/>
                  </a:cubicBezTo>
                  <a:cubicBezTo>
                    <a:pt x="54830" y="17784"/>
                    <a:pt x="50252" y="15424"/>
                    <a:pt x="46560" y="18716"/>
                  </a:cubicBezTo>
                  <a:cubicBezTo>
                    <a:pt x="42823" y="20522"/>
                    <a:pt x="40131" y="22693"/>
                    <a:pt x="42920" y="27334"/>
                  </a:cubicBezTo>
                  <a:cubicBezTo>
                    <a:pt x="45206" y="31134"/>
                    <a:pt x="47200" y="30374"/>
                    <a:pt x="50503" y="28088"/>
                  </a:cubicBezTo>
                  <a:cubicBezTo>
                    <a:pt x="58945" y="22253"/>
                    <a:pt x="67563" y="28477"/>
                    <a:pt x="76141" y="28540"/>
                  </a:cubicBezTo>
                  <a:lnTo>
                    <a:pt x="76118" y="28574"/>
                  </a:lnTo>
                  <a:cubicBezTo>
                    <a:pt x="91457" y="22665"/>
                    <a:pt x="95429" y="24991"/>
                    <a:pt x="100270" y="43136"/>
                  </a:cubicBezTo>
                  <a:cubicBezTo>
                    <a:pt x="94058" y="43656"/>
                    <a:pt x="88308" y="45147"/>
                    <a:pt x="82908" y="39507"/>
                  </a:cubicBezTo>
                  <a:cubicBezTo>
                    <a:pt x="81079" y="37604"/>
                    <a:pt x="76175" y="34501"/>
                    <a:pt x="72083" y="40604"/>
                  </a:cubicBezTo>
                  <a:cubicBezTo>
                    <a:pt x="68963" y="45256"/>
                    <a:pt x="61408" y="41753"/>
                    <a:pt x="55921" y="44245"/>
                  </a:cubicBezTo>
                  <a:cubicBezTo>
                    <a:pt x="50269" y="46817"/>
                    <a:pt x="46394" y="42342"/>
                    <a:pt x="42377" y="38032"/>
                  </a:cubicBezTo>
                  <a:cubicBezTo>
                    <a:pt x="37296" y="32575"/>
                    <a:pt x="17425" y="29625"/>
                    <a:pt x="10356" y="31849"/>
                  </a:cubicBezTo>
                  <a:lnTo>
                    <a:pt x="10367" y="31849"/>
                  </a:lnTo>
                  <a:cubicBezTo>
                    <a:pt x="8150" y="31854"/>
                    <a:pt x="5938" y="31866"/>
                    <a:pt x="3720" y="31872"/>
                  </a:cubicBezTo>
                  <a:cubicBezTo>
                    <a:pt x="1315" y="30586"/>
                    <a:pt x="412" y="28374"/>
                    <a:pt x="0" y="25859"/>
                  </a:cubicBezTo>
                  <a:close/>
                </a:path>
              </a:pathLst>
            </a:custGeom>
            <a:grpFill/>
            <a:ln w="5715" cap="flat">
              <a:noFill/>
              <a:prstDash val="solid"/>
              <a:miter/>
            </a:ln>
          </p:spPr>
          <p:txBody>
            <a:bodyPr rtlCol="0" anchor="ctr"/>
            <a:lstStyle/>
            <a:p>
              <a:endParaRPr lang="zh-CN" altLang="en-US"/>
            </a:p>
          </p:txBody>
        </p:sp>
        <p:sp>
          <p:nvSpPr>
            <p:cNvPr id="3863" name="任意多边形: 形状 3862">
              <a:extLst>
                <a:ext uri="{FF2B5EF4-FFF2-40B4-BE49-F238E27FC236}">
                  <a16:creationId xmlns:a16="http://schemas.microsoft.com/office/drawing/2014/main" id="{A5077461-1BF8-B6DD-E9FD-037D04AFB945}"/>
                </a:ext>
              </a:extLst>
            </p:cNvPr>
            <p:cNvSpPr/>
            <p:nvPr/>
          </p:nvSpPr>
          <p:spPr>
            <a:xfrm>
              <a:off x="3072244" y="5007866"/>
              <a:ext cx="77433" cy="49566"/>
            </a:xfrm>
            <a:custGeom>
              <a:avLst/>
              <a:gdLst>
                <a:gd name="connsiteX0" fmla="*/ 45989 w 77433"/>
                <a:gd name="connsiteY0" fmla="*/ 49566 h 49566"/>
                <a:gd name="connsiteX1" fmla="*/ 34199 w 77433"/>
                <a:gd name="connsiteY1" fmla="*/ 41531 h 49566"/>
                <a:gd name="connsiteX2" fmla="*/ 32793 w 77433"/>
                <a:gd name="connsiteY2" fmla="*/ 36238 h 49566"/>
                <a:gd name="connsiteX3" fmla="*/ 32804 w 77433"/>
                <a:gd name="connsiteY3" fmla="*/ 36233 h 49566"/>
                <a:gd name="connsiteX4" fmla="*/ 36153 w 77433"/>
                <a:gd name="connsiteY4" fmla="*/ 31044 h 49566"/>
                <a:gd name="connsiteX5" fmla="*/ 21728 w 77433"/>
                <a:gd name="connsiteY5" fmla="*/ 25009 h 49566"/>
                <a:gd name="connsiteX6" fmla="*/ 0 w 77433"/>
                <a:gd name="connsiteY6" fmla="*/ 10624 h 49566"/>
                <a:gd name="connsiteX7" fmla="*/ 32810 w 77433"/>
                <a:gd name="connsiteY7" fmla="*/ 0 h 49566"/>
                <a:gd name="connsiteX8" fmla="*/ 39371 w 77433"/>
                <a:gd name="connsiteY8" fmla="*/ 3366 h 49566"/>
                <a:gd name="connsiteX9" fmla="*/ 45971 w 77433"/>
                <a:gd name="connsiteY9" fmla="*/ 6624 h 49566"/>
                <a:gd name="connsiteX10" fmla="*/ 45977 w 77433"/>
                <a:gd name="connsiteY10" fmla="*/ 9915 h 49566"/>
                <a:gd name="connsiteX11" fmla="*/ 49252 w 77433"/>
                <a:gd name="connsiteY11" fmla="*/ 13173 h 49566"/>
                <a:gd name="connsiteX12" fmla="*/ 52549 w 77433"/>
                <a:gd name="connsiteY12" fmla="*/ 9933 h 49566"/>
                <a:gd name="connsiteX13" fmla="*/ 61362 w 77433"/>
                <a:gd name="connsiteY13" fmla="*/ 6366 h 49566"/>
                <a:gd name="connsiteX14" fmla="*/ 66111 w 77433"/>
                <a:gd name="connsiteY14" fmla="*/ 6864 h 49566"/>
                <a:gd name="connsiteX15" fmla="*/ 67969 w 77433"/>
                <a:gd name="connsiteY15" fmla="*/ 27180 h 49566"/>
                <a:gd name="connsiteX16" fmla="*/ 52538 w 77433"/>
                <a:gd name="connsiteY16" fmla="*/ 49343 h 49566"/>
                <a:gd name="connsiteX17" fmla="*/ 45989 w 77433"/>
                <a:gd name="connsiteY17" fmla="*/ 49566 h 4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7433" h="49566">
                  <a:moveTo>
                    <a:pt x="45989" y="49566"/>
                  </a:moveTo>
                  <a:cubicBezTo>
                    <a:pt x="45154" y="42342"/>
                    <a:pt x="42565" y="39107"/>
                    <a:pt x="34199" y="41531"/>
                  </a:cubicBezTo>
                  <a:cubicBezTo>
                    <a:pt x="29472" y="42902"/>
                    <a:pt x="32838" y="38245"/>
                    <a:pt x="32793" y="36238"/>
                  </a:cubicBezTo>
                  <a:lnTo>
                    <a:pt x="32804" y="36233"/>
                  </a:lnTo>
                  <a:cubicBezTo>
                    <a:pt x="35536" y="35319"/>
                    <a:pt x="41188" y="34141"/>
                    <a:pt x="36153" y="31044"/>
                  </a:cubicBezTo>
                  <a:cubicBezTo>
                    <a:pt x="32124" y="28563"/>
                    <a:pt x="27901" y="24860"/>
                    <a:pt x="21728" y="25009"/>
                  </a:cubicBezTo>
                  <a:cubicBezTo>
                    <a:pt x="12104" y="25237"/>
                    <a:pt x="5864" y="18648"/>
                    <a:pt x="0" y="10624"/>
                  </a:cubicBezTo>
                  <a:cubicBezTo>
                    <a:pt x="10933" y="5263"/>
                    <a:pt x="24357" y="9898"/>
                    <a:pt x="32810" y="0"/>
                  </a:cubicBezTo>
                  <a:cubicBezTo>
                    <a:pt x="35519" y="103"/>
                    <a:pt x="37959" y="737"/>
                    <a:pt x="39371" y="3366"/>
                  </a:cubicBezTo>
                  <a:cubicBezTo>
                    <a:pt x="41234" y="5132"/>
                    <a:pt x="44548" y="3966"/>
                    <a:pt x="45971" y="6624"/>
                  </a:cubicBezTo>
                  <a:cubicBezTo>
                    <a:pt x="45971" y="7721"/>
                    <a:pt x="45977" y="8818"/>
                    <a:pt x="45977" y="9915"/>
                  </a:cubicBezTo>
                  <a:cubicBezTo>
                    <a:pt x="46240" y="11836"/>
                    <a:pt x="47332" y="12922"/>
                    <a:pt x="49252" y="13173"/>
                  </a:cubicBezTo>
                  <a:cubicBezTo>
                    <a:pt x="50349" y="12093"/>
                    <a:pt x="51452" y="11012"/>
                    <a:pt x="52549" y="9933"/>
                  </a:cubicBezTo>
                  <a:cubicBezTo>
                    <a:pt x="54984" y="7487"/>
                    <a:pt x="57962" y="6412"/>
                    <a:pt x="61362" y="6366"/>
                  </a:cubicBezTo>
                  <a:cubicBezTo>
                    <a:pt x="62956" y="6349"/>
                    <a:pt x="64545" y="6543"/>
                    <a:pt x="66111" y="6864"/>
                  </a:cubicBezTo>
                  <a:cubicBezTo>
                    <a:pt x="80564" y="14962"/>
                    <a:pt x="81176" y="19522"/>
                    <a:pt x="67969" y="27180"/>
                  </a:cubicBezTo>
                  <a:cubicBezTo>
                    <a:pt x="59105" y="32324"/>
                    <a:pt x="62905" y="45657"/>
                    <a:pt x="52538" y="49343"/>
                  </a:cubicBezTo>
                  <a:cubicBezTo>
                    <a:pt x="50349" y="49423"/>
                    <a:pt x="48166" y="49497"/>
                    <a:pt x="45989" y="49566"/>
                  </a:cubicBezTo>
                  <a:close/>
                </a:path>
              </a:pathLst>
            </a:custGeom>
            <a:grpFill/>
            <a:ln w="5715" cap="flat">
              <a:noFill/>
              <a:prstDash val="solid"/>
              <a:miter/>
            </a:ln>
          </p:spPr>
          <p:txBody>
            <a:bodyPr rtlCol="0" anchor="ctr"/>
            <a:lstStyle/>
            <a:p>
              <a:endParaRPr lang="zh-CN" altLang="en-US"/>
            </a:p>
          </p:txBody>
        </p:sp>
        <p:sp>
          <p:nvSpPr>
            <p:cNvPr id="3864" name="任意多边形: 形状 3863">
              <a:extLst>
                <a:ext uri="{FF2B5EF4-FFF2-40B4-BE49-F238E27FC236}">
                  <a16:creationId xmlns:a16="http://schemas.microsoft.com/office/drawing/2014/main" id="{3ED8DDD1-F38A-3098-8019-EE25B6BF4AA8}"/>
                </a:ext>
              </a:extLst>
            </p:cNvPr>
            <p:cNvSpPr/>
            <p:nvPr/>
          </p:nvSpPr>
          <p:spPr>
            <a:xfrm>
              <a:off x="3914024" y="5160021"/>
              <a:ext cx="82500" cy="60384"/>
            </a:xfrm>
            <a:custGeom>
              <a:avLst/>
              <a:gdLst>
                <a:gd name="connsiteX0" fmla="*/ 36187 w 82500"/>
                <a:gd name="connsiteY0" fmla="*/ 5790 h 60384"/>
                <a:gd name="connsiteX1" fmla="*/ 32896 w 82500"/>
                <a:gd name="connsiteY1" fmla="*/ 15660 h 60384"/>
                <a:gd name="connsiteX2" fmla="*/ 46897 w 82500"/>
                <a:gd name="connsiteY2" fmla="*/ 21837 h 60384"/>
                <a:gd name="connsiteX3" fmla="*/ 34461 w 82500"/>
                <a:gd name="connsiteY3" fmla="*/ 31867 h 60384"/>
                <a:gd name="connsiteX4" fmla="*/ 82422 w 82500"/>
                <a:gd name="connsiteY4" fmla="*/ 39468 h 60384"/>
                <a:gd name="connsiteX5" fmla="*/ 77673 w 82500"/>
                <a:gd name="connsiteY5" fmla="*/ 50338 h 60384"/>
                <a:gd name="connsiteX6" fmla="*/ 74821 w 82500"/>
                <a:gd name="connsiteY6" fmla="*/ 58917 h 60384"/>
                <a:gd name="connsiteX7" fmla="*/ 69912 w 82500"/>
                <a:gd name="connsiteY7" fmla="*/ 54705 h 60384"/>
                <a:gd name="connsiteX8" fmla="*/ 64139 w 82500"/>
                <a:gd name="connsiteY8" fmla="*/ 55230 h 60384"/>
                <a:gd name="connsiteX9" fmla="*/ 52167 w 82500"/>
                <a:gd name="connsiteY9" fmla="*/ 55213 h 60384"/>
                <a:gd name="connsiteX10" fmla="*/ 32741 w 82500"/>
                <a:gd name="connsiteY10" fmla="*/ 36205 h 60384"/>
                <a:gd name="connsiteX11" fmla="*/ 9870 w 82500"/>
                <a:gd name="connsiteY11" fmla="*/ 18974 h 60384"/>
                <a:gd name="connsiteX12" fmla="*/ 0 w 82500"/>
                <a:gd name="connsiteY12" fmla="*/ 11088 h 60384"/>
                <a:gd name="connsiteX13" fmla="*/ 19774 w 82500"/>
                <a:gd name="connsiteY13" fmla="*/ 2349 h 60384"/>
                <a:gd name="connsiteX14" fmla="*/ 36187 w 82500"/>
                <a:gd name="connsiteY14" fmla="*/ 5790 h 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500" h="60384">
                  <a:moveTo>
                    <a:pt x="36187" y="5790"/>
                  </a:moveTo>
                  <a:cubicBezTo>
                    <a:pt x="32656" y="8264"/>
                    <a:pt x="26981" y="10030"/>
                    <a:pt x="32896" y="15660"/>
                  </a:cubicBezTo>
                  <a:cubicBezTo>
                    <a:pt x="34913" y="22306"/>
                    <a:pt x="38925" y="25558"/>
                    <a:pt x="46897" y="21837"/>
                  </a:cubicBezTo>
                  <a:cubicBezTo>
                    <a:pt x="44674" y="29038"/>
                    <a:pt x="38022" y="26952"/>
                    <a:pt x="34461" y="31867"/>
                  </a:cubicBezTo>
                  <a:cubicBezTo>
                    <a:pt x="50246" y="37057"/>
                    <a:pt x="67746" y="28661"/>
                    <a:pt x="82422" y="39468"/>
                  </a:cubicBezTo>
                  <a:cubicBezTo>
                    <a:pt x="83513" y="43926"/>
                    <a:pt x="72786" y="45001"/>
                    <a:pt x="77673" y="50338"/>
                  </a:cubicBezTo>
                  <a:cubicBezTo>
                    <a:pt x="82662" y="55785"/>
                    <a:pt x="76490" y="57568"/>
                    <a:pt x="74821" y="58917"/>
                  </a:cubicBezTo>
                  <a:cubicBezTo>
                    <a:pt x="69140" y="63500"/>
                    <a:pt x="71860" y="56007"/>
                    <a:pt x="69912" y="54705"/>
                  </a:cubicBezTo>
                  <a:cubicBezTo>
                    <a:pt x="67557" y="53133"/>
                    <a:pt x="65740" y="53556"/>
                    <a:pt x="64139" y="55230"/>
                  </a:cubicBezTo>
                  <a:cubicBezTo>
                    <a:pt x="60059" y="59494"/>
                    <a:pt x="56150" y="56659"/>
                    <a:pt x="52167" y="55213"/>
                  </a:cubicBezTo>
                  <a:cubicBezTo>
                    <a:pt x="45680" y="48887"/>
                    <a:pt x="39056" y="42697"/>
                    <a:pt x="32741" y="36205"/>
                  </a:cubicBezTo>
                  <a:cubicBezTo>
                    <a:pt x="25986" y="29261"/>
                    <a:pt x="18814" y="22969"/>
                    <a:pt x="9870" y="18974"/>
                  </a:cubicBezTo>
                  <a:cubicBezTo>
                    <a:pt x="12122" y="9207"/>
                    <a:pt x="12122" y="9207"/>
                    <a:pt x="0" y="11088"/>
                  </a:cubicBezTo>
                  <a:cubicBezTo>
                    <a:pt x="6978" y="-1285"/>
                    <a:pt x="7161" y="-1834"/>
                    <a:pt x="19774" y="2349"/>
                  </a:cubicBezTo>
                  <a:cubicBezTo>
                    <a:pt x="25243" y="4161"/>
                    <a:pt x="31518" y="1126"/>
                    <a:pt x="36187" y="5790"/>
                  </a:cubicBezTo>
                  <a:close/>
                </a:path>
              </a:pathLst>
            </a:custGeom>
            <a:grpFill/>
            <a:ln w="5715" cap="flat">
              <a:noFill/>
              <a:prstDash val="solid"/>
              <a:miter/>
            </a:ln>
          </p:spPr>
          <p:txBody>
            <a:bodyPr rtlCol="0" anchor="ctr"/>
            <a:lstStyle/>
            <a:p>
              <a:endParaRPr lang="zh-CN" altLang="en-US"/>
            </a:p>
          </p:txBody>
        </p:sp>
        <p:sp>
          <p:nvSpPr>
            <p:cNvPr id="3865" name="任意多边形: 形状 3864">
              <a:extLst>
                <a:ext uri="{FF2B5EF4-FFF2-40B4-BE49-F238E27FC236}">
                  <a16:creationId xmlns:a16="http://schemas.microsoft.com/office/drawing/2014/main" id="{EE175A1B-66DA-5A85-E398-2FD8E4D84A79}"/>
                </a:ext>
              </a:extLst>
            </p:cNvPr>
            <p:cNvSpPr/>
            <p:nvPr/>
          </p:nvSpPr>
          <p:spPr>
            <a:xfrm>
              <a:off x="3130726" y="4850526"/>
              <a:ext cx="72974" cy="52650"/>
            </a:xfrm>
            <a:custGeom>
              <a:avLst/>
              <a:gdLst>
                <a:gd name="connsiteX0" fmla="*/ 72963 w 72974"/>
                <a:gd name="connsiteY0" fmla="*/ 19208 h 52650"/>
                <a:gd name="connsiteX1" fmla="*/ 72975 w 72974"/>
                <a:gd name="connsiteY1" fmla="*/ 22528 h 52650"/>
                <a:gd name="connsiteX2" fmla="*/ 60568 w 72974"/>
                <a:gd name="connsiteY2" fmla="*/ 29535 h 52650"/>
                <a:gd name="connsiteX3" fmla="*/ 38268 w 72974"/>
                <a:gd name="connsiteY3" fmla="*/ 33770 h 52650"/>
                <a:gd name="connsiteX4" fmla="*/ 30232 w 72974"/>
                <a:gd name="connsiteY4" fmla="*/ 45554 h 52650"/>
                <a:gd name="connsiteX5" fmla="*/ 30141 w 72974"/>
                <a:gd name="connsiteY5" fmla="*/ 47669 h 52650"/>
                <a:gd name="connsiteX6" fmla="*/ 22283 w 72974"/>
                <a:gd name="connsiteY6" fmla="*/ 52098 h 52650"/>
                <a:gd name="connsiteX7" fmla="*/ 19037 w 72974"/>
                <a:gd name="connsiteY7" fmla="*/ 49852 h 52650"/>
                <a:gd name="connsiteX8" fmla="*/ 13556 w 72974"/>
                <a:gd name="connsiteY8" fmla="*/ 48617 h 52650"/>
                <a:gd name="connsiteX9" fmla="*/ 7407 w 72974"/>
                <a:gd name="connsiteY9" fmla="*/ 48880 h 52650"/>
                <a:gd name="connsiteX10" fmla="*/ 3206 w 72974"/>
                <a:gd name="connsiteY10" fmla="*/ 48075 h 52650"/>
                <a:gd name="connsiteX11" fmla="*/ 0 w 72974"/>
                <a:gd name="connsiteY11" fmla="*/ 45325 h 52650"/>
                <a:gd name="connsiteX12" fmla="*/ 50218 w 72974"/>
                <a:gd name="connsiteY12" fmla="*/ 0 h 52650"/>
                <a:gd name="connsiteX13" fmla="*/ 55801 w 72974"/>
                <a:gd name="connsiteY13" fmla="*/ 2389 h 52650"/>
                <a:gd name="connsiteX14" fmla="*/ 66380 w 72974"/>
                <a:gd name="connsiteY14" fmla="*/ 12676 h 52650"/>
                <a:gd name="connsiteX15" fmla="*/ 66380 w 72974"/>
                <a:gd name="connsiteY15" fmla="*/ 12659 h 52650"/>
                <a:gd name="connsiteX16" fmla="*/ 69683 w 72974"/>
                <a:gd name="connsiteY16" fmla="*/ 15962 h 52650"/>
                <a:gd name="connsiteX17" fmla="*/ 69666 w 72974"/>
                <a:gd name="connsiteY17" fmla="*/ 15945 h 52650"/>
                <a:gd name="connsiteX18" fmla="*/ 72963 w 72974"/>
                <a:gd name="connsiteY18" fmla="*/ 19208 h 52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974" h="52650">
                  <a:moveTo>
                    <a:pt x="72963" y="19208"/>
                  </a:moveTo>
                  <a:cubicBezTo>
                    <a:pt x="72969" y="20317"/>
                    <a:pt x="72969" y="21420"/>
                    <a:pt x="72975" y="22528"/>
                  </a:cubicBezTo>
                  <a:cubicBezTo>
                    <a:pt x="66191" y="20003"/>
                    <a:pt x="64980" y="27546"/>
                    <a:pt x="60568" y="29535"/>
                  </a:cubicBezTo>
                  <a:cubicBezTo>
                    <a:pt x="53378" y="32770"/>
                    <a:pt x="47435" y="37073"/>
                    <a:pt x="38268" y="33770"/>
                  </a:cubicBezTo>
                  <a:cubicBezTo>
                    <a:pt x="28209" y="30146"/>
                    <a:pt x="26506" y="33273"/>
                    <a:pt x="30232" y="45554"/>
                  </a:cubicBezTo>
                  <a:cubicBezTo>
                    <a:pt x="30198" y="46257"/>
                    <a:pt x="30164" y="46960"/>
                    <a:pt x="30141" y="47669"/>
                  </a:cubicBezTo>
                  <a:cubicBezTo>
                    <a:pt x="28764" y="51355"/>
                    <a:pt x="26689" y="53801"/>
                    <a:pt x="22283" y="52098"/>
                  </a:cubicBezTo>
                  <a:cubicBezTo>
                    <a:pt x="21117" y="51475"/>
                    <a:pt x="20037" y="50698"/>
                    <a:pt x="19037" y="49852"/>
                  </a:cubicBezTo>
                  <a:cubicBezTo>
                    <a:pt x="17374" y="48806"/>
                    <a:pt x="15522" y="48480"/>
                    <a:pt x="13556" y="48617"/>
                  </a:cubicBezTo>
                  <a:cubicBezTo>
                    <a:pt x="11504" y="48863"/>
                    <a:pt x="9464" y="48966"/>
                    <a:pt x="7407" y="48880"/>
                  </a:cubicBezTo>
                  <a:cubicBezTo>
                    <a:pt x="5966" y="48794"/>
                    <a:pt x="4578" y="48520"/>
                    <a:pt x="3206" y="48075"/>
                  </a:cubicBezTo>
                  <a:cubicBezTo>
                    <a:pt x="1863" y="47480"/>
                    <a:pt x="783" y="46571"/>
                    <a:pt x="0" y="45325"/>
                  </a:cubicBezTo>
                  <a:cubicBezTo>
                    <a:pt x="15093" y="28392"/>
                    <a:pt x="32221" y="13716"/>
                    <a:pt x="50218" y="0"/>
                  </a:cubicBezTo>
                  <a:cubicBezTo>
                    <a:pt x="51978" y="1263"/>
                    <a:pt x="56053" y="1714"/>
                    <a:pt x="55801" y="2389"/>
                  </a:cubicBezTo>
                  <a:cubicBezTo>
                    <a:pt x="51378" y="14242"/>
                    <a:pt x="61088" y="11150"/>
                    <a:pt x="66380" y="12676"/>
                  </a:cubicBezTo>
                  <a:lnTo>
                    <a:pt x="66380" y="12659"/>
                  </a:lnTo>
                  <a:cubicBezTo>
                    <a:pt x="67500" y="13739"/>
                    <a:pt x="68551" y="14893"/>
                    <a:pt x="69683" y="15962"/>
                  </a:cubicBezTo>
                  <a:lnTo>
                    <a:pt x="69666" y="15945"/>
                  </a:lnTo>
                  <a:cubicBezTo>
                    <a:pt x="70809" y="16990"/>
                    <a:pt x="71666" y="18328"/>
                    <a:pt x="72963" y="19208"/>
                  </a:cubicBezTo>
                  <a:close/>
                </a:path>
              </a:pathLst>
            </a:custGeom>
            <a:grpFill/>
            <a:ln w="5715" cap="flat">
              <a:noFill/>
              <a:prstDash val="solid"/>
              <a:miter/>
            </a:ln>
          </p:spPr>
          <p:txBody>
            <a:bodyPr rtlCol="0" anchor="ctr"/>
            <a:lstStyle/>
            <a:p>
              <a:endParaRPr lang="zh-CN" altLang="en-US"/>
            </a:p>
          </p:txBody>
        </p:sp>
        <p:sp>
          <p:nvSpPr>
            <p:cNvPr id="3866" name="任意多边形: 形状 3865">
              <a:extLst>
                <a:ext uri="{FF2B5EF4-FFF2-40B4-BE49-F238E27FC236}">
                  <a16:creationId xmlns:a16="http://schemas.microsoft.com/office/drawing/2014/main" id="{CCDB931D-B270-3B6E-27D9-2BE3A86ECB51}"/>
                </a:ext>
              </a:extLst>
            </p:cNvPr>
            <p:cNvSpPr/>
            <p:nvPr/>
          </p:nvSpPr>
          <p:spPr>
            <a:xfrm>
              <a:off x="3487205" y="4832116"/>
              <a:ext cx="84719" cy="45277"/>
            </a:xfrm>
            <a:custGeom>
              <a:avLst/>
              <a:gdLst>
                <a:gd name="connsiteX0" fmla="*/ 19025 w 84719"/>
                <a:gd name="connsiteY0" fmla="*/ 31068 h 45277"/>
                <a:gd name="connsiteX1" fmla="*/ 0 w 84719"/>
                <a:gd name="connsiteY1" fmla="*/ 21233 h 45277"/>
                <a:gd name="connsiteX2" fmla="*/ 13750 w 84719"/>
                <a:gd name="connsiteY2" fmla="*/ 19004 h 45277"/>
                <a:gd name="connsiteX3" fmla="*/ 29752 w 84719"/>
                <a:gd name="connsiteY3" fmla="*/ 13318 h 45277"/>
                <a:gd name="connsiteX4" fmla="*/ 49138 w 84719"/>
                <a:gd name="connsiteY4" fmla="*/ 8540 h 45277"/>
                <a:gd name="connsiteX5" fmla="*/ 64328 w 84719"/>
                <a:gd name="connsiteY5" fmla="*/ 2842 h 45277"/>
                <a:gd name="connsiteX6" fmla="*/ 71557 w 84719"/>
                <a:gd name="connsiteY6" fmla="*/ 3025 h 45277"/>
                <a:gd name="connsiteX7" fmla="*/ 75347 w 84719"/>
                <a:gd name="connsiteY7" fmla="*/ 7980 h 45277"/>
                <a:gd name="connsiteX8" fmla="*/ 84719 w 84719"/>
                <a:gd name="connsiteY8" fmla="*/ 37903 h 45277"/>
                <a:gd name="connsiteX9" fmla="*/ 71660 w 84719"/>
                <a:gd name="connsiteY9" fmla="*/ 40933 h 45277"/>
                <a:gd name="connsiteX10" fmla="*/ 63557 w 84719"/>
                <a:gd name="connsiteY10" fmla="*/ 33457 h 45277"/>
                <a:gd name="connsiteX11" fmla="*/ 62374 w 84719"/>
                <a:gd name="connsiteY11" fmla="*/ 27137 h 45277"/>
                <a:gd name="connsiteX12" fmla="*/ 58041 w 84719"/>
                <a:gd name="connsiteY12" fmla="*/ 17918 h 45277"/>
                <a:gd name="connsiteX13" fmla="*/ 28924 w 84719"/>
                <a:gd name="connsiteY13" fmla="*/ 24473 h 45277"/>
                <a:gd name="connsiteX14" fmla="*/ 28889 w 84719"/>
                <a:gd name="connsiteY14" fmla="*/ 24508 h 45277"/>
                <a:gd name="connsiteX15" fmla="*/ 19025 w 84719"/>
                <a:gd name="connsiteY15" fmla="*/ 3106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19" h="45277">
                  <a:moveTo>
                    <a:pt x="19025" y="31068"/>
                  </a:moveTo>
                  <a:cubicBezTo>
                    <a:pt x="14173" y="25782"/>
                    <a:pt x="5892" y="26874"/>
                    <a:pt x="0" y="21233"/>
                  </a:cubicBezTo>
                  <a:cubicBezTo>
                    <a:pt x="4526" y="16581"/>
                    <a:pt x="9567" y="17289"/>
                    <a:pt x="13750" y="19004"/>
                  </a:cubicBezTo>
                  <a:cubicBezTo>
                    <a:pt x="21231" y="22073"/>
                    <a:pt x="25615" y="20416"/>
                    <a:pt x="29752" y="13318"/>
                  </a:cubicBezTo>
                  <a:cubicBezTo>
                    <a:pt x="34936" y="4431"/>
                    <a:pt x="39313" y="3888"/>
                    <a:pt x="49138" y="8540"/>
                  </a:cubicBezTo>
                  <a:cubicBezTo>
                    <a:pt x="56727" y="12135"/>
                    <a:pt x="57761" y="11557"/>
                    <a:pt x="64328" y="2842"/>
                  </a:cubicBezTo>
                  <a:cubicBezTo>
                    <a:pt x="66163" y="413"/>
                    <a:pt x="69414" y="-2187"/>
                    <a:pt x="71557" y="3025"/>
                  </a:cubicBezTo>
                  <a:cubicBezTo>
                    <a:pt x="72403" y="5088"/>
                    <a:pt x="73135" y="7043"/>
                    <a:pt x="75347" y="7980"/>
                  </a:cubicBezTo>
                  <a:cubicBezTo>
                    <a:pt x="80822" y="17221"/>
                    <a:pt x="82130" y="27760"/>
                    <a:pt x="84719" y="37903"/>
                  </a:cubicBezTo>
                  <a:cubicBezTo>
                    <a:pt x="81473" y="47156"/>
                    <a:pt x="81473" y="47156"/>
                    <a:pt x="71660" y="40933"/>
                  </a:cubicBezTo>
                  <a:cubicBezTo>
                    <a:pt x="70163" y="37126"/>
                    <a:pt x="66911" y="35297"/>
                    <a:pt x="63557" y="33457"/>
                  </a:cubicBezTo>
                  <a:cubicBezTo>
                    <a:pt x="60819" y="31960"/>
                    <a:pt x="59922" y="30080"/>
                    <a:pt x="62374" y="27137"/>
                  </a:cubicBezTo>
                  <a:cubicBezTo>
                    <a:pt x="67346" y="21159"/>
                    <a:pt x="63054" y="16678"/>
                    <a:pt x="58041" y="17918"/>
                  </a:cubicBezTo>
                  <a:cubicBezTo>
                    <a:pt x="48377" y="20313"/>
                    <a:pt x="36770" y="14598"/>
                    <a:pt x="28924" y="24473"/>
                  </a:cubicBezTo>
                  <a:lnTo>
                    <a:pt x="28889" y="24508"/>
                  </a:lnTo>
                  <a:cubicBezTo>
                    <a:pt x="25506" y="26542"/>
                    <a:pt x="24117" y="31600"/>
                    <a:pt x="19025" y="31068"/>
                  </a:cubicBezTo>
                  <a:close/>
                </a:path>
              </a:pathLst>
            </a:custGeom>
            <a:grpFill/>
            <a:ln w="5715" cap="flat">
              <a:noFill/>
              <a:prstDash val="solid"/>
              <a:miter/>
            </a:ln>
          </p:spPr>
          <p:txBody>
            <a:bodyPr rtlCol="0" anchor="ctr"/>
            <a:lstStyle/>
            <a:p>
              <a:endParaRPr lang="zh-CN" altLang="en-US"/>
            </a:p>
          </p:txBody>
        </p:sp>
        <p:sp>
          <p:nvSpPr>
            <p:cNvPr id="3867" name="任意多边形: 形状 3866">
              <a:extLst>
                <a:ext uri="{FF2B5EF4-FFF2-40B4-BE49-F238E27FC236}">
                  <a16:creationId xmlns:a16="http://schemas.microsoft.com/office/drawing/2014/main" id="{17F25762-420A-A1DF-DE3A-D504D7F58D1F}"/>
                </a:ext>
              </a:extLst>
            </p:cNvPr>
            <p:cNvSpPr/>
            <p:nvPr/>
          </p:nvSpPr>
          <p:spPr>
            <a:xfrm>
              <a:off x="3389970" y="4705073"/>
              <a:ext cx="59824" cy="37336"/>
            </a:xfrm>
            <a:custGeom>
              <a:avLst/>
              <a:gdLst>
                <a:gd name="connsiteX0" fmla="*/ 40314 w 59824"/>
                <a:gd name="connsiteY0" fmla="*/ 0 h 37336"/>
                <a:gd name="connsiteX1" fmla="*/ 52749 w 59824"/>
                <a:gd name="connsiteY1" fmla="*/ 7452 h 37336"/>
                <a:gd name="connsiteX2" fmla="*/ 33484 w 59824"/>
                <a:gd name="connsiteY2" fmla="*/ 8173 h 37336"/>
                <a:gd name="connsiteX3" fmla="*/ 43931 w 59824"/>
                <a:gd name="connsiteY3" fmla="*/ 16671 h 37336"/>
                <a:gd name="connsiteX4" fmla="*/ 43926 w 59824"/>
                <a:gd name="connsiteY4" fmla="*/ 16671 h 37336"/>
                <a:gd name="connsiteX5" fmla="*/ 59825 w 59824"/>
                <a:gd name="connsiteY5" fmla="*/ 22940 h 37336"/>
                <a:gd name="connsiteX6" fmla="*/ 46617 w 59824"/>
                <a:gd name="connsiteY6" fmla="*/ 29461 h 37336"/>
                <a:gd name="connsiteX7" fmla="*/ 14236 w 59824"/>
                <a:gd name="connsiteY7" fmla="*/ 36696 h 37336"/>
                <a:gd name="connsiteX8" fmla="*/ 7767 w 59824"/>
                <a:gd name="connsiteY8" fmla="*/ 36416 h 37336"/>
                <a:gd name="connsiteX9" fmla="*/ 6509 w 59824"/>
                <a:gd name="connsiteY9" fmla="*/ 32564 h 37336"/>
                <a:gd name="connsiteX10" fmla="*/ 789 w 59824"/>
                <a:gd name="connsiteY10" fmla="*/ 20911 h 37336"/>
                <a:gd name="connsiteX11" fmla="*/ 0 w 59824"/>
                <a:gd name="connsiteY11" fmla="*/ 18882 h 37336"/>
                <a:gd name="connsiteX12" fmla="*/ 1240 w 59824"/>
                <a:gd name="connsiteY12" fmla="*/ 17099 h 37336"/>
                <a:gd name="connsiteX13" fmla="*/ 40314 w 59824"/>
                <a:gd name="connsiteY13" fmla="*/ 0 h 3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824" h="37336">
                  <a:moveTo>
                    <a:pt x="40314" y="0"/>
                  </a:moveTo>
                  <a:cubicBezTo>
                    <a:pt x="43811" y="3092"/>
                    <a:pt x="49823" y="2041"/>
                    <a:pt x="52749" y="7452"/>
                  </a:cubicBezTo>
                  <a:cubicBezTo>
                    <a:pt x="46240" y="13070"/>
                    <a:pt x="40154" y="3715"/>
                    <a:pt x="33484" y="8173"/>
                  </a:cubicBezTo>
                  <a:cubicBezTo>
                    <a:pt x="36142" y="11893"/>
                    <a:pt x="39965" y="14356"/>
                    <a:pt x="43931" y="16671"/>
                  </a:cubicBezTo>
                  <a:lnTo>
                    <a:pt x="43926" y="16671"/>
                  </a:lnTo>
                  <a:cubicBezTo>
                    <a:pt x="47372" y="22334"/>
                    <a:pt x="54367" y="17911"/>
                    <a:pt x="59825" y="22940"/>
                  </a:cubicBezTo>
                  <a:cubicBezTo>
                    <a:pt x="54447" y="24158"/>
                    <a:pt x="50075" y="24409"/>
                    <a:pt x="46617" y="29461"/>
                  </a:cubicBezTo>
                  <a:cubicBezTo>
                    <a:pt x="38793" y="40897"/>
                    <a:pt x="25598" y="36428"/>
                    <a:pt x="14236" y="36696"/>
                  </a:cubicBezTo>
                  <a:cubicBezTo>
                    <a:pt x="12082" y="36748"/>
                    <a:pt x="9921" y="36519"/>
                    <a:pt x="7767" y="36416"/>
                  </a:cubicBezTo>
                  <a:cubicBezTo>
                    <a:pt x="6784" y="35313"/>
                    <a:pt x="6344" y="34033"/>
                    <a:pt x="6509" y="32564"/>
                  </a:cubicBezTo>
                  <a:cubicBezTo>
                    <a:pt x="8950" y="26569"/>
                    <a:pt x="3926" y="24203"/>
                    <a:pt x="789" y="20911"/>
                  </a:cubicBezTo>
                  <a:cubicBezTo>
                    <a:pt x="514" y="20237"/>
                    <a:pt x="257" y="19563"/>
                    <a:pt x="0" y="18882"/>
                  </a:cubicBezTo>
                  <a:cubicBezTo>
                    <a:pt x="411" y="18282"/>
                    <a:pt x="829" y="17688"/>
                    <a:pt x="1240" y="17099"/>
                  </a:cubicBezTo>
                  <a:cubicBezTo>
                    <a:pt x="14270" y="11402"/>
                    <a:pt x="27289" y="5698"/>
                    <a:pt x="40314" y="0"/>
                  </a:cubicBezTo>
                  <a:close/>
                </a:path>
              </a:pathLst>
            </a:custGeom>
            <a:grpFill/>
            <a:ln w="5715" cap="flat">
              <a:noFill/>
              <a:prstDash val="solid"/>
              <a:miter/>
            </a:ln>
          </p:spPr>
          <p:txBody>
            <a:bodyPr rtlCol="0" anchor="ctr"/>
            <a:lstStyle/>
            <a:p>
              <a:endParaRPr lang="zh-CN" altLang="en-US"/>
            </a:p>
          </p:txBody>
        </p:sp>
        <p:sp>
          <p:nvSpPr>
            <p:cNvPr id="3868" name="任意多边形: 形状 3867">
              <a:extLst>
                <a:ext uri="{FF2B5EF4-FFF2-40B4-BE49-F238E27FC236}">
                  <a16:creationId xmlns:a16="http://schemas.microsoft.com/office/drawing/2014/main" id="{AAA48456-6497-1C8E-25F3-CDD21BA0F13D}"/>
                </a:ext>
              </a:extLst>
            </p:cNvPr>
            <p:cNvSpPr/>
            <p:nvPr/>
          </p:nvSpPr>
          <p:spPr>
            <a:xfrm>
              <a:off x="3123140" y="5009797"/>
              <a:ext cx="54260" cy="47497"/>
            </a:xfrm>
            <a:custGeom>
              <a:avLst/>
              <a:gdLst>
                <a:gd name="connsiteX0" fmla="*/ 1631 w 54260"/>
                <a:gd name="connsiteY0" fmla="*/ 47423 h 47497"/>
                <a:gd name="connsiteX1" fmla="*/ 1425 w 54260"/>
                <a:gd name="connsiteY1" fmla="*/ 40222 h 47497"/>
                <a:gd name="connsiteX2" fmla="*/ 8243 w 54260"/>
                <a:gd name="connsiteY2" fmla="*/ 27415 h 47497"/>
                <a:gd name="connsiteX3" fmla="*/ 14592 w 54260"/>
                <a:gd name="connsiteY3" fmla="*/ 23094 h 47497"/>
                <a:gd name="connsiteX4" fmla="*/ 14775 w 54260"/>
                <a:gd name="connsiteY4" fmla="*/ 7961 h 47497"/>
                <a:gd name="connsiteX5" fmla="*/ 21222 w 54260"/>
                <a:gd name="connsiteY5" fmla="*/ 0 h 47497"/>
                <a:gd name="connsiteX6" fmla="*/ 35326 w 54260"/>
                <a:gd name="connsiteY6" fmla="*/ 1783 h 47497"/>
                <a:gd name="connsiteX7" fmla="*/ 41098 w 54260"/>
                <a:gd name="connsiteY7" fmla="*/ 11281 h 47497"/>
                <a:gd name="connsiteX8" fmla="*/ 41093 w 54260"/>
                <a:gd name="connsiteY8" fmla="*/ 11281 h 47497"/>
                <a:gd name="connsiteX9" fmla="*/ 42367 w 54260"/>
                <a:gd name="connsiteY9" fmla="*/ 24506 h 47497"/>
                <a:gd name="connsiteX10" fmla="*/ 54260 w 54260"/>
                <a:gd name="connsiteY10" fmla="*/ 34313 h 47497"/>
                <a:gd name="connsiteX11" fmla="*/ 54260 w 54260"/>
                <a:gd name="connsiteY11" fmla="*/ 34307 h 47497"/>
                <a:gd name="connsiteX12" fmla="*/ 51071 w 54260"/>
                <a:gd name="connsiteY12" fmla="*/ 36982 h 47497"/>
                <a:gd name="connsiteX13" fmla="*/ 48254 w 54260"/>
                <a:gd name="connsiteY13" fmla="*/ 37982 h 47497"/>
                <a:gd name="connsiteX14" fmla="*/ 41287 w 54260"/>
                <a:gd name="connsiteY14" fmla="*/ 41154 h 47497"/>
                <a:gd name="connsiteX15" fmla="*/ 41327 w 54260"/>
                <a:gd name="connsiteY15" fmla="*/ 41011 h 47497"/>
                <a:gd name="connsiteX16" fmla="*/ 37898 w 54260"/>
                <a:gd name="connsiteY16" fmla="*/ 43623 h 47497"/>
                <a:gd name="connsiteX17" fmla="*/ 31634 w 54260"/>
                <a:gd name="connsiteY17" fmla="*/ 44457 h 47497"/>
                <a:gd name="connsiteX18" fmla="*/ 28863 w 54260"/>
                <a:gd name="connsiteY18" fmla="*/ 45000 h 47497"/>
                <a:gd name="connsiteX19" fmla="*/ 24022 w 54260"/>
                <a:gd name="connsiteY19" fmla="*/ 40125 h 47497"/>
                <a:gd name="connsiteX20" fmla="*/ 24479 w 54260"/>
                <a:gd name="connsiteY20" fmla="*/ 47080 h 47497"/>
                <a:gd name="connsiteX21" fmla="*/ 14758 w 54260"/>
                <a:gd name="connsiteY21" fmla="*/ 47337 h 47497"/>
                <a:gd name="connsiteX22" fmla="*/ 8203 w 54260"/>
                <a:gd name="connsiteY22" fmla="*/ 47498 h 47497"/>
                <a:gd name="connsiteX23" fmla="*/ 1631 w 54260"/>
                <a:gd name="connsiteY23" fmla="*/ 47423 h 4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260" h="47497">
                  <a:moveTo>
                    <a:pt x="1631" y="47423"/>
                  </a:moveTo>
                  <a:cubicBezTo>
                    <a:pt x="842" y="44977"/>
                    <a:pt x="-1490" y="41537"/>
                    <a:pt x="1425" y="40222"/>
                  </a:cubicBezTo>
                  <a:cubicBezTo>
                    <a:pt x="7426" y="37513"/>
                    <a:pt x="9352" y="33553"/>
                    <a:pt x="8243" y="27415"/>
                  </a:cubicBezTo>
                  <a:cubicBezTo>
                    <a:pt x="7231" y="21786"/>
                    <a:pt x="12483" y="24260"/>
                    <a:pt x="14592" y="23094"/>
                  </a:cubicBezTo>
                  <a:cubicBezTo>
                    <a:pt x="26708" y="16414"/>
                    <a:pt x="26828" y="15956"/>
                    <a:pt x="14775" y="7961"/>
                  </a:cubicBezTo>
                  <a:cubicBezTo>
                    <a:pt x="13358" y="2412"/>
                    <a:pt x="16827" y="840"/>
                    <a:pt x="21222" y="0"/>
                  </a:cubicBezTo>
                  <a:cubicBezTo>
                    <a:pt x="25885" y="898"/>
                    <a:pt x="30697" y="863"/>
                    <a:pt x="35326" y="1783"/>
                  </a:cubicBezTo>
                  <a:cubicBezTo>
                    <a:pt x="40293" y="2772"/>
                    <a:pt x="45059" y="4561"/>
                    <a:pt x="41098" y="11281"/>
                  </a:cubicBezTo>
                  <a:lnTo>
                    <a:pt x="41093" y="11281"/>
                  </a:lnTo>
                  <a:cubicBezTo>
                    <a:pt x="34612" y="16373"/>
                    <a:pt x="35892" y="20180"/>
                    <a:pt x="42367" y="24506"/>
                  </a:cubicBezTo>
                  <a:cubicBezTo>
                    <a:pt x="46568" y="27312"/>
                    <a:pt x="53797" y="26895"/>
                    <a:pt x="54260" y="34313"/>
                  </a:cubicBezTo>
                  <a:lnTo>
                    <a:pt x="54260" y="34307"/>
                  </a:lnTo>
                  <a:cubicBezTo>
                    <a:pt x="53266" y="35284"/>
                    <a:pt x="52208" y="36182"/>
                    <a:pt x="51071" y="36982"/>
                  </a:cubicBezTo>
                  <a:cubicBezTo>
                    <a:pt x="50197" y="37490"/>
                    <a:pt x="49254" y="37822"/>
                    <a:pt x="48254" y="37982"/>
                  </a:cubicBezTo>
                  <a:cubicBezTo>
                    <a:pt x="45813" y="38776"/>
                    <a:pt x="42636" y="37959"/>
                    <a:pt x="41287" y="41154"/>
                  </a:cubicBezTo>
                  <a:lnTo>
                    <a:pt x="41327" y="41011"/>
                  </a:lnTo>
                  <a:cubicBezTo>
                    <a:pt x="40195" y="41897"/>
                    <a:pt x="39052" y="42766"/>
                    <a:pt x="37898" y="43623"/>
                  </a:cubicBezTo>
                  <a:cubicBezTo>
                    <a:pt x="35812" y="43903"/>
                    <a:pt x="33726" y="44177"/>
                    <a:pt x="31634" y="44457"/>
                  </a:cubicBezTo>
                  <a:cubicBezTo>
                    <a:pt x="30703" y="45051"/>
                    <a:pt x="29737" y="45337"/>
                    <a:pt x="28863" y="45000"/>
                  </a:cubicBezTo>
                  <a:cubicBezTo>
                    <a:pt x="26542" y="44103"/>
                    <a:pt x="24879" y="42503"/>
                    <a:pt x="24022" y="40125"/>
                  </a:cubicBezTo>
                  <a:cubicBezTo>
                    <a:pt x="22645" y="42543"/>
                    <a:pt x="26251" y="44634"/>
                    <a:pt x="24479" y="47080"/>
                  </a:cubicBezTo>
                  <a:cubicBezTo>
                    <a:pt x="21239" y="47166"/>
                    <a:pt x="17998" y="47252"/>
                    <a:pt x="14758" y="47337"/>
                  </a:cubicBezTo>
                  <a:cubicBezTo>
                    <a:pt x="12523" y="45394"/>
                    <a:pt x="10340" y="45434"/>
                    <a:pt x="8203" y="47498"/>
                  </a:cubicBezTo>
                  <a:cubicBezTo>
                    <a:pt x="6014" y="47469"/>
                    <a:pt x="3825" y="47446"/>
                    <a:pt x="1631" y="47423"/>
                  </a:cubicBezTo>
                  <a:close/>
                </a:path>
              </a:pathLst>
            </a:custGeom>
            <a:grpFill/>
            <a:ln w="5715" cap="flat">
              <a:noFill/>
              <a:prstDash val="solid"/>
              <a:miter/>
            </a:ln>
          </p:spPr>
          <p:txBody>
            <a:bodyPr rtlCol="0" anchor="ctr"/>
            <a:lstStyle/>
            <a:p>
              <a:endParaRPr lang="zh-CN" altLang="en-US"/>
            </a:p>
          </p:txBody>
        </p:sp>
        <p:sp>
          <p:nvSpPr>
            <p:cNvPr id="3869" name="任意多边形: 形状 3868">
              <a:extLst>
                <a:ext uri="{FF2B5EF4-FFF2-40B4-BE49-F238E27FC236}">
                  <a16:creationId xmlns:a16="http://schemas.microsoft.com/office/drawing/2014/main" id="{5C3EF490-6B58-2D18-E294-FE37869361AF}"/>
                </a:ext>
              </a:extLst>
            </p:cNvPr>
            <p:cNvSpPr/>
            <p:nvPr/>
          </p:nvSpPr>
          <p:spPr>
            <a:xfrm>
              <a:off x="3479935" y="4734174"/>
              <a:ext cx="55938" cy="33638"/>
            </a:xfrm>
            <a:custGeom>
              <a:avLst/>
              <a:gdLst>
                <a:gd name="connsiteX0" fmla="*/ 55938 w 55938"/>
                <a:gd name="connsiteY0" fmla="*/ 33604 h 33638"/>
                <a:gd name="connsiteX1" fmla="*/ 29615 w 55938"/>
                <a:gd name="connsiteY1" fmla="*/ 33638 h 33638"/>
                <a:gd name="connsiteX2" fmla="*/ 16551 w 55938"/>
                <a:gd name="connsiteY2" fmla="*/ 30621 h 33638"/>
                <a:gd name="connsiteX3" fmla="*/ 11 w 55938"/>
                <a:gd name="connsiteY3" fmla="*/ 20454 h 33638"/>
                <a:gd name="connsiteX4" fmla="*/ 0 w 55938"/>
                <a:gd name="connsiteY4" fmla="*/ 20454 h 33638"/>
                <a:gd name="connsiteX5" fmla="*/ 5966 w 55938"/>
                <a:gd name="connsiteY5" fmla="*/ 12390 h 33638"/>
                <a:gd name="connsiteX6" fmla="*/ 1166 w 55938"/>
                <a:gd name="connsiteY6" fmla="*/ 0 h 33638"/>
                <a:gd name="connsiteX7" fmla="*/ 28306 w 55938"/>
                <a:gd name="connsiteY7" fmla="*/ 15448 h 33638"/>
                <a:gd name="connsiteX8" fmla="*/ 40416 w 55938"/>
                <a:gd name="connsiteY8" fmla="*/ 18254 h 33638"/>
                <a:gd name="connsiteX9" fmla="*/ 49675 w 55938"/>
                <a:gd name="connsiteY9" fmla="*/ 20071 h 33638"/>
                <a:gd name="connsiteX10" fmla="*/ 55938 w 55938"/>
                <a:gd name="connsiteY10" fmla="*/ 33604 h 3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938" h="33638">
                  <a:moveTo>
                    <a:pt x="55938" y="33604"/>
                  </a:moveTo>
                  <a:cubicBezTo>
                    <a:pt x="47166" y="33113"/>
                    <a:pt x="38382" y="29432"/>
                    <a:pt x="29615" y="33638"/>
                  </a:cubicBezTo>
                  <a:cubicBezTo>
                    <a:pt x="26100" y="28958"/>
                    <a:pt x="21168" y="30678"/>
                    <a:pt x="16551" y="30621"/>
                  </a:cubicBezTo>
                  <a:cubicBezTo>
                    <a:pt x="9087" y="30535"/>
                    <a:pt x="2749" y="28358"/>
                    <a:pt x="11" y="20454"/>
                  </a:cubicBezTo>
                  <a:lnTo>
                    <a:pt x="0" y="20454"/>
                  </a:lnTo>
                  <a:cubicBezTo>
                    <a:pt x="9133" y="19728"/>
                    <a:pt x="7950" y="20031"/>
                    <a:pt x="5966" y="12390"/>
                  </a:cubicBezTo>
                  <a:cubicBezTo>
                    <a:pt x="4823" y="7972"/>
                    <a:pt x="-1212" y="6555"/>
                    <a:pt x="1166" y="0"/>
                  </a:cubicBezTo>
                  <a:cubicBezTo>
                    <a:pt x="12047" y="1532"/>
                    <a:pt x="23140" y="1737"/>
                    <a:pt x="28306" y="15448"/>
                  </a:cubicBezTo>
                  <a:cubicBezTo>
                    <a:pt x="29387" y="18316"/>
                    <a:pt x="33644" y="27192"/>
                    <a:pt x="40416" y="18254"/>
                  </a:cubicBezTo>
                  <a:cubicBezTo>
                    <a:pt x="41942" y="16236"/>
                    <a:pt x="45274" y="25123"/>
                    <a:pt x="49675" y="20071"/>
                  </a:cubicBezTo>
                  <a:cubicBezTo>
                    <a:pt x="53189" y="23929"/>
                    <a:pt x="55367" y="28398"/>
                    <a:pt x="55938" y="33604"/>
                  </a:cubicBezTo>
                  <a:close/>
                </a:path>
              </a:pathLst>
            </a:custGeom>
            <a:grpFill/>
            <a:ln w="5715" cap="flat">
              <a:noFill/>
              <a:prstDash val="solid"/>
              <a:miter/>
            </a:ln>
          </p:spPr>
          <p:txBody>
            <a:bodyPr rtlCol="0" anchor="ctr"/>
            <a:lstStyle/>
            <a:p>
              <a:endParaRPr lang="zh-CN" altLang="en-US"/>
            </a:p>
          </p:txBody>
        </p:sp>
        <p:sp>
          <p:nvSpPr>
            <p:cNvPr id="3870" name="任意多边形: 形状 3869">
              <a:extLst>
                <a:ext uri="{FF2B5EF4-FFF2-40B4-BE49-F238E27FC236}">
                  <a16:creationId xmlns:a16="http://schemas.microsoft.com/office/drawing/2014/main" id="{EF5739D5-E2A0-F86A-6004-4B2B54E56B59}"/>
                </a:ext>
              </a:extLst>
            </p:cNvPr>
            <p:cNvSpPr/>
            <p:nvPr/>
          </p:nvSpPr>
          <p:spPr>
            <a:xfrm>
              <a:off x="3338238" y="4724131"/>
              <a:ext cx="60033" cy="40623"/>
            </a:xfrm>
            <a:custGeom>
              <a:avLst/>
              <a:gdLst>
                <a:gd name="connsiteX0" fmla="*/ 59522 w 60033"/>
                <a:gd name="connsiteY0" fmla="*/ 14009 h 40623"/>
                <a:gd name="connsiteX1" fmla="*/ 59505 w 60033"/>
                <a:gd name="connsiteY1" fmla="*/ 17364 h 40623"/>
                <a:gd name="connsiteX2" fmla="*/ 46863 w 60033"/>
                <a:gd name="connsiteY2" fmla="*/ 16243 h 40623"/>
                <a:gd name="connsiteX3" fmla="*/ 39794 w 60033"/>
                <a:gd name="connsiteY3" fmla="*/ 27199 h 40623"/>
                <a:gd name="connsiteX4" fmla="*/ 39742 w 60033"/>
                <a:gd name="connsiteY4" fmla="*/ 27251 h 40623"/>
                <a:gd name="connsiteX5" fmla="*/ 29987 w 60033"/>
                <a:gd name="connsiteY5" fmla="*/ 31411 h 40623"/>
                <a:gd name="connsiteX6" fmla="*/ 19425 w 60033"/>
                <a:gd name="connsiteY6" fmla="*/ 30171 h 40623"/>
                <a:gd name="connsiteX7" fmla="*/ 17356 w 60033"/>
                <a:gd name="connsiteY7" fmla="*/ 38583 h 40623"/>
                <a:gd name="connsiteX8" fmla="*/ 6881 w 60033"/>
                <a:gd name="connsiteY8" fmla="*/ 40378 h 40623"/>
                <a:gd name="connsiteX9" fmla="*/ 2617 w 60033"/>
                <a:gd name="connsiteY9" fmla="*/ 35640 h 40623"/>
                <a:gd name="connsiteX10" fmla="*/ 0 w 60033"/>
                <a:gd name="connsiteY10" fmla="*/ 26662 h 40623"/>
                <a:gd name="connsiteX11" fmla="*/ 26546 w 60033"/>
                <a:gd name="connsiteY11" fmla="*/ 13397 h 40623"/>
                <a:gd name="connsiteX12" fmla="*/ 46474 w 60033"/>
                <a:gd name="connsiteY12" fmla="*/ 1299 h 40623"/>
                <a:gd name="connsiteX13" fmla="*/ 49338 w 60033"/>
                <a:gd name="connsiteY13" fmla="*/ 744 h 40623"/>
                <a:gd name="connsiteX14" fmla="*/ 52898 w 60033"/>
                <a:gd name="connsiteY14" fmla="*/ 922 h 40623"/>
                <a:gd name="connsiteX15" fmla="*/ 52898 w 60033"/>
                <a:gd name="connsiteY15" fmla="*/ 922 h 40623"/>
                <a:gd name="connsiteX16" fmla="*/ 59522 w 60033"/>
                <a:gd name="connsiteY16" fmla="*/ 14009 h 4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033" h="40623">
                  <a:moveTo>
                    <a:pt x="59522" y="14009"/>
                  </a:moveTo>
                  <a:cubicBezTo>
                    <a:pt x="59516" y="15129"/>
                    <a:pt x="59510" y="16243"/>
                    <a:pt x="59505" y="17364"/>
                  </a:cubicBezTo>
                  <a:cubicBezTo>
                    <a:pt x="54773" y="21639"/>
                    <a:pt x="50835" y="13375"/>
                    <a:pt x="46863" y="16243"/>
                  </a:cubicBezTo>
                  <a:cubicBezTo>
                    <a:pt x="43371" y="18764"/>
                    <a:pt x="44291" y="24850"/>
                    <a:pt x="39794" y="27199"/>
                  </a:cubicBezTo>
                  <a:lnTo>
                    <a:pt x="39742" y="27251"/>
                  </a:lnTo>
                  <a:cubicBezTo>
                    <a:pt x="36084" y="27851"/>
                    <a:pt x="34210" y="33869"/>
                    <a:pt x="29987" y="31411"/>
                  </a:cubicBezTo>
                  <a:cubicBezTo>
                    <a:pt x="26329" y="29285"/>
                    <a:pt x="23329" y="29342"/>
                    <a:pt x="19425" y="30171"/>
                  </a:cubicBezTo>
                  <a:cubicBezTo>
                    <a:pt x="11853" y="31777"/>
                    <a:pt x="18985" y="36338"/>
                    <a:pt x="17356" y="38583"/>
                  </a:cubicBezTo>
                  <a:cubicBezTo>
                    <a:pt x="14705" y="42247"/>
                    <a:pt x="10401" y="39721"/>
                    <a:pt x="6881" y="40378"/>
                  </a:cubicBezTo>
                  <a:cubicBezTo>
                    <a:pt x="3892" y="40207"/>
                    <a:pt x="1617" y="39344"/>
                    <a:pt x="2617" y="35640"/>
                  </a:cubicBezTo>
                  <a:cubicBezTo>
                    <a:pt x="3578" y="32086"/>
                    <a:pt x="892" y="29651"/>
                    <a:pt x="0" y="26662"/>
                  </a:cubicBezTo>
                  <a:cubicBezTo>
                    <a:pt x="8372" y="21284"/>
                    <a:pt x="17134" y="16695"/>
                    <a:pt x="26546" y="13397"/>
                  </a:cubicBezTo>
                  <a:cubicBezTo>
                    <a:pt x="36307" y="14500"/>
                    <a:pt x="40748" y="6837"/>
                    <a:pt x="46474" y="1299"/>
                  </a:cubicBezTo>
                  <a:cubicBezTo>
                    <a:pt x="47406" y="979"/>
                    <a:pt x="48360" y="796"/>
                    <a:pt x="49338" y="744"/>
                  </a:cubicBezTo>
                  <a:cubicBezTo>
                    <a:pt x="50578" y="-330"/>
                    <a:pt x="51766" y="-216"/>
                    <a:pt x="52898" y="922"/>
                  </a:cubicBezTo>
                  <a:lnTo>
                    <a:pt x="52898" y="922"/>
                  </a:lnTo>
                  <a:cubicBezTo>
                    <a:pt x="55967" y="4842"/>
                    <a:pt x="61791" y="7380"/>
                    <a:pt x="59522" y="14009"/>
                  </a:cubicBezTo>
                  <a:close/>
                </a:path>
              </a:pathLst>
            </a:custGeom>
            <a:grpFill/>
            <a:ln w="5715" cap="flat">
              <a:noFill/>
              <a:prstDash val="solid"/>
              <a:miter/>
            </a:ln>
          </p:spPr>
          <p:txBody>
            <a:bodyPr rtlCol="0" anchor="ctr"/>
            <a:lstStyle/>
            <a:p>
              <a:endParaRPr lang="zh-CN" altLang="en-US"/>
            </a:p>
          </p:txBody>
        </p:sp>
        <p:sp>
          <p:nvSpPr>
            <p:cNvPr id="3871" name="任意多边形: 形状 3870">
              <a:extLst>
                <a:ext uri="{FF2B5EF4-FFF2-40B4-BE49-F238E27FC236}">
                  <a16:creationId xmlns:a16="http://schemas.microsoft.com/office/drawing/2014/main" id="{AB6CDE4E-0351-609C-E3A2-80D7C7865EA5}"/>
                </a:ext>
              </a:extLst>
            </p:cNvPr>
            <p:cNvSpPr/>
            <p:nvPr/>
          </p:nvSpPr>
          <p:spPr>
            <a:xfrm>
              <a:off x="3495960" y="4955870"/>
              <a:ext cx="61024" cy="26798"/>
            </a:xfrm>
            <a:custGeom>
              <a:avLst/>
              <a:gdLst>
                <a:gd name="connsiteX0" fmla="*/ 30009 w 61024"/>
                <a:gd name="connsiteY0" fmla="*/ 2709 h 26798"/>
                <a:gd name="connsiteX1" fmla="*/ 41714 w 61024"/>
                <a:gd name="connsiteY1" fmla="*/ 8035 h 26798"/>
                <a:gd name="connsiteX2" fmla="*/ 49555 w 61024"/>
                <a:gd name="connsiteY2" fmla="*/ 7407 h 26798"/>
                <a:gd name="connsiteX3" fmla="*/ 61025 w 61024"/>
                <a:gd name="connsiteY3" fmla="*/ 13956 h 26798"/>
                <a:gd name="connsiteX4" fmla="*/ 41022 w 61024"/>
                <a:gd name="connsiteY4" fmla="*/ 18322 h 26798"/>
                <a:gd name="connsiteX5" fmla="*/ 29718 w 61024"/>
                <a:gd name="connsiteY5" fmla="*/ 19042 h 26798"/>
                <a:gd name="connsiteX6" fmla="*/ 25369 w 61024"/>
                <a:gd name="connsiteY6" fmla="*/ 26575 h 26798"/>
                <a:gd name="connsiteX7" fmla="*/ 15962 w 61024"/>
                <a:gd name="connsiteY7" fmla="*/ 25981 h 26798"/>
                <a:gd name="connsiteX8" fmla="*/ 0 w 61024"/>
                <a:gd name="connsiteY8" fmla="*/ 0 h 26798"/>
                <a:gd name="connsiteX9" fmla="*/ 17436 w 61024"/>
                <a:gd name="connsiteY9" fmla="*/ 15762 h 26798"/>
                <a:gd name="connsiteX10" fmla="*/ 30021 w 61024"/>
                <a:gd name="connsiteY10" fmla="*/ 2709 h 26798"/>
                <a:gd name="connsiteX11" fmla="*/ 30009 w 61024"/>
                <a:gd name="connsiteY11" fmla="*/ 2709 h 2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024" h="26798">
                  <a:moveTo>
                    <a:pt x="30009" y="2709"/>
                  </a:moveTo>
                  <a:cubicBezTo>
                    <a:pt x="33976" y="4412"/>
                    <a:pt x="38691" y="5292"/>
                    <a:pt x="41714" y="8035"/>
                  </a:cubicBezTo>
                  <a:cubicBezTo>
                    <a:pt x="45469" y="11447"/>
                    <a:pt x="45771" y="10979"/>
                    <a:pt x="49555" y="7407"/>
                  </a:cubicBezTo>
                  <a:cubicBezTo>
                    <a:pt x="53670" y="3526"/>
                    <a:pt x="57950" y="8915"/>
                    <a:pt x="61025" y="13956"/>
                  </a:cubicBezTo>
                  <a:cubicBezTo>
                    <a:pt x="54647" y="17699"/>
                    <a:pt x="47526" y="16894"/>
                    <a:pt x="41022" y="18322"/>
                  </a:cubicBezTo>
                  <a:cubicBezTo>
                    <a:pt x="37365" y="19122"/>
                    <a:pt x="33427" y="19459"/>
                    <a:pt x="29718" y="19042"/>
                  </a:cubicBezTo>
                  <a:cubicBezTo>
                    <a:pt x="22443" y="18231"/>
                    <a:pt x="30867" y="25638"/>
                    <a:pt x="25369" y="26575"/>
                  </a:cubicBezTo>
                  <a:cubicBezTo>
                    <a:pt x="21894" y="27169"/>
                    <a:pt x="19071" y="26443"/>
                    <a:pt x="15962" y="25981"/>
                  </a:cubicBezTo>
                  <a:cubicBezTo>
                    <a:pt x="10636" y="17316"/>
                    <a:pt x="5321" y="8658"/>
                    <a:pt x="0" y="0"/>
                  </a:cubicBezTo>
                  <a:cubicBezTo>
                    <a:pt x="14808" y="686"/>
                    <a:pt x="14808" y="686"/>
                    <a:pt x="17436" y="15762"/>
                  </a:cubicBezTo>
                  <a:cubicBezTo>
                    <a:pt x="20940" y="9373"/>
                    <a:pt x="26078" y="6761"/>
                    <a:pt x="30021" y="2709"/>
                  </a:cubicBezTo>
                  <a:lnTo>
                    <a:pt x="30009" y="2709"/>
                  </a:lnTo>
                  <a:close/>
                </a:path>
              </a:pathLst>
            </a:custGeom>
            <a:grpFill/>
            <a:ln w="5715" cap="flat">
              <a:noFill/>
              <a:prstDash val="solid"/>
              <a:miter/>
            </a:ln>
          </p:spPr>
          <p:txBody>
            <a:bodyPr rtlCol="0" anchor="ctr"/>
            <a:lstStyle/>
            <a:p>
              <a:endParaRPr lang="zh-CN" altLang="en-US"/>
            </a:p>
          </p:txBody>
        </p:sp>
        <p:sp>
          <p:nvSpPr>
            <p:cNvPr id="3872" name="任意多边形: 形状 3871">
              <a:extLst>
                <a:ext uri="{FF2B5EF4-FFF2-40B4-BE49-F238E27FC236}">
                  <a16:creationId xmlns:a16="http://schemas.microsoft.com/office/drawing/2014/main" id="{BB03B85C-E0A8-47CA-9F89-C8BFBB778791}"/>
                </a:ext>
              </a:extLst>
            </p:cNvPr>
            <p:cNvSpPr/>
            <p:nvPr/>
          </p:nvSpPr>
          <p:spPr>
            <a:xfrm>
              <a:off x="3528999" y="5011340"/>
              <a:ext cx="30420" cy="36181"/>
            </a:xfrm>
            <a:custGeom>
              <a:avLst/>
              <a:gdLst>
                <a:gd name="connsiteX0" fmla="*/ 0 w 30420"/>
                <a:gd name="connsiteY0" fmla="*/ 0 h 36181"/>
                <a:gd name="connsiteX1" fmla="*/ 5864 w 30420"/>
                <a:gd name="connsiteY1" fmla="*/ 2378 h 36181"/>
                <a:gd name="connsiteX2" fmla="*/ 29867 w 30420"/>
                <a:gd name="connsiteY2" fmla="*/ 16322 h 36181"/>
                <a:gd name="connsiteX3" fmla="*/ 29758 w 30420"/>
                <a:gd name="connsiteY3" fmla="*/ 19523 h 36181"/>
                <a:gd name="connsiteX4" fmla="*/ 26592 w 30420"/>
                <a:gd name="connsiteY4" fmla="*/ 19591 h 36181"/>
                <a:gd name="connsiteX5" fmla="*/ 23294 w 30420"/>
                <a:gd name="connsiteY5" fmla="*/ 22894 h 36181"/>
                <a:gd name="connsiteX6" fmla="*/ 23294 w 30420"/>
                <a:gd name="connsiteY6" fmla="*/ 26135 h 36181"/>
                <a:gd name="connsiteX7" fmla="*/ 19997 w 30420"/>
                <a:gd name="connsiteY7" fmla="*/ 29484 h 36181"/>
                <a:gd name="connsiteX8" fmla="*/ 19980 w 30420"/>
                <a:gd name="connsiteY8" fmla="*/ 32730 h 36181"/>
                <a:gd name="connsiteX9" fmla="*/ 19968 w 30420"/>
                <a:gd name="connsiteY9" fmla="*/ 32736 h 36181"/>
                <a:gd name="connsiteX10" fmla="*/ 16625 w 30420"/>
                <a:gd name="connsiteY10" fmla="*/ 36182 h 36181"/>
                <a:gd name="connsiteX11" fmla="*/ 0 w 30420"/>
                <a:gd name="connsiteY11" fmla="*/ 0 h 36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20" h="36181">
                  <a:moveTo>
                    <a:pt x="0" y="0"/>
                  </a:moveTo>
                  <a:cubicBezTo>
                    <a:pt x="1955" y="823"/>
                    <a:pt x="3863" y="2235"/>
                    <a:pt x="5864" y="2378"/>
                  </a:cubicBezTo>
                  <a:cubicBezTo>
                    <a:pt x="16208" y="3115"/>
                    <a:pt x="25220" y="5881"/>
                    <a:pt x="29867" y="16322"/>
                  </a:cubicBezTo>
                  <a:cubicBezTo>
                    <a:pt x="30638" y="17419"/>
                    <a:pt x="30604" y="18482"/>
                    <a:pt x="29758" y="19523"/>
                  </a:cubicBezTo>
                  <a:cubicBezTo>
                    <a:pt x="28701" y="19545"/>
                    <a:pt x="27643" y="19568"/>
                    <a:pt x="26592" y="19591"/>
                  </a:cubicBezTo>
                  <a:cubicBezTo>
                    <a:pt x="25518" y="20722"/>
                    <a:pt x="24414" y="21814"/>
                    <a:pt x="23294" y="22894"/>
                  </a:cubicBezTo>
                  <a:cubicBezTo>
                    <a:pt x="23283" y="23974"/>
                    <a:pt x="23283" y="25054"/>
                    <a:pt x="23294" y="26135"/>
                  </a:cubicBezTo>
                  <a:cubicBezTo>
                    <a:pt x="22060" y="27118"/>
                    <a:pt x="21237" y="28501"/>
                    <a:pt x="19997" y="29484"/>
                  </a:cubicBezTo>
                  <a:cubicBezTo>
                    <a:pt x="19985" y="30564"/>
                    <a:pt x="19980" y="31650"/>
                    <a:pt x="19980" y="32730"/>
                  </a:cubicBezTo>
                  <a:lnTo>
                    <a:pt x="19968" y="32736"/>
                  </a:lnTo>
                  <a:cubicBezTo>
                    <a:pt x="18854" y="33884"/>
                    <a:pt x="17739" y="35033"/>
                    <a:pt x="16625" y="36182"/>
                  </a:cubicBezTo>
                  <a:cubicBezTo>
                    <a:pt x="8201" y="25449"/>
                    <a:pt x="4549" y="12516"/>
                    <a:pt x="0" y="0"/>
                  </a:cubicBezTo>
                  <a:close/>
                </a:path>
              </a:pathLst>
            </a:custGeom>
            <a:grpFill/>
            <a:ln w="5715" cap="flat">
              <a:noFill/>
              <a:prstDash val="solid"/>
              <a:miter/>
            </a:ln>
          </p:spPr>
          <p:txBody>
            <a:bodyPr rtlCol="0" anchor="ctr"/>
            <a:lstStyle/>
            <a:p>
              <a:endParaRPr lang="zh-CN" altLang="en-US"/>
            </a:p>
          </p:txBody>
        </p:sp>
        <p:sp>
          <p:nvSpPr>
            <p:cNvPr id="3873" name="任意多边形: 形状 3872">
              <a:extLst>
                <a:ext uri="{FF2B5EF4-FFF2-40B4-BE49-F238E27FC236}">
                  <a16:creationId xmlns:a16="http://schemas.microsoft.com/office/drawing/2014/main" id="{25EE9703-EAEB-0F86-A006-0DC137A8E72E}"/>
                </a:ext>
              </a:extLst>
            </p:cNvPr>
            <p:cNvSpPr/>
            <p:nvPr/>
          </p:nvSpPr>
          <p:spPr>
            <a:xfrm>
              <a:off x="3904394" y="5053591"/>
              <a:ext cx="39222" cy="21019"/>
            </a:xfrm>
            <a:custGeom>
              <a:avLst/>
              <a:gdLst>
                <a:gd name="connsiteX0" fmla="*/ 39222 w 39222"/>
                <a:gd name="connsiteY0" fmla="*/ 13567 h 21019"/>
                <a:gd name="connsiteX1" fmla="*/ 28895 w 39222"/>
                <a:gd name="connsiteY1" fmla="*/ 20111 h 21019"/>
                <a:gd name="connsiteX2" fmla="*/ 16071 w 39222"/>
                <a:gd name="connsiteY2" fmla="*/ 10795 h 21019"/>
                <a:gd name="connsiteX3" fmla="*/ 0 w 39222"/>
                <a:gd name="connsiteY3" fmla="*/ 4109 h 21019"/>
                <a:gd name="connsiteX4" fmla="*/ 39222 w 39222"/>
                <a:gd name="connsiteY4" fmla="*/ 13567 h 21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22" h="21019">
                  <a:moveTo>
                    <a:pt x="39222" y="13567"/>
                  </a:moveTo>
                  <a:cubicBezTo>
                    <a:pt x="36885" y="17414"/>
                    <a:pt x="36513" y="23289"/>
                    <a:pt x="28895" y="20111"/>
                  </a:cubicBezTo>
                  <a:cubicBezTo>
                    <a:pt x="23523" y="17871"/>
                    <a:pt x="20551" y="12281"/>
                    <a:pt x="16071" y="10795"/>
                  </a:cubicBezTo>
                  <a:cubicBezTo>
                    <a:pt x="10476" y="8938"/>
                    <a:pt x="4423" y="8761"/>
                    <a:pt x="0" y="4109"/>
                  </a:cubicBezTo>
                  <a:cubicBezTo>
                    <a:pt x="15933" y="-4589"/>
                    <a:pt x="28312" y="1446"/>
                    <a:pt x="39222" y="13567"/>
                  </a:cubicBezTo>
                  <a:close/>
                </a:path>
              </a:pathLst>
            </a:custGeom>
            <a:grpFill/>
            <a:ln w="5715" cap="flat">
              <a:noFill/>
              <a:prstDash val="solid"/>
              <a:miter/>
            </a:ln>
          </p:spPr>
          <p:txBody>
            <a:bodyPr rtlCol="0" anchor="ctr"/>
            <a:lstStyle/>
            <a:p>
              <a:endParaRPr lang="zh-CN" altLang="en-US"/>
            </a:p>
          </p:txBody>
        </p:sp>
        <p:sp>
          <p:nvSpPr>
            <p:cNvPr id="3874" name="任意多边形: 形状 3873">
              <a:extLst>
                <a:ext uri="{FF2B5EF4-FFF2-40B4-BE49-F238E27FC236}">
                  <a16:creationId xmlns:a16="http://schemas.microsoft.com/office/drawing/2014/main" id="{58C3535E-3D83-E56F-1EF7-974882F87F1B}"/>
                </a:ext>
              </a:extLst>
            </p:cNvPr>
            <p:cNvSpPr/>
            <p:nvPr/>
          </p:nvSpPr>
          <p:spPr>
            <a:xfrm>
              <a:off x="3104814" y="4902252"/>
              <a:ext cx="42982" cy="16958"/>
            </a:xfrm>
            <a:custGeom>
              <a:avLst/>
              <a:gdLst>
                <a:gd name="connsiteX0" fmla="*/ 42982 w 42982"/>
                <a:gd name="connsiteY0" fmla="*/ 10270 h 16958"/>
                <a:gd name="connsiteX1" fmla="*/ 29495 w 42982"/>
                <a:gd name="connsiteY1" fmla="*/ 16128 h 16958"/>
                <a:gd name="connsiteX2" fmla="*/ 0 w 42982"/>
                <a:gd name="connsiteY2" fmla="*/ 16671 h 16958"/>
                <a:gd name="connsiteX3" fmla="*/ 19288 w 42982"/>
                <a:gd name="connsiteY3" fmla="*/ 0 h 16958"/>
                <a:gd name="connsiteX4" fmla="*/ 42982 w 42982"/>
                <a:gd name="connsiteY4" fmla="*/ 10270 h 16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2" h="16958">
                  <a:moveTo>
                    <a:pt x="42982" y="10270"/>
                  </a:moveTo>
                  <a:cubicBezTo>
                    <a:pt x="39096" y="13676"/>
                    <a:pt x="35684" y="19025"/>
                    <a:pt x="29495" y="16128"/>
                  </a:cubicBezTo>
                  <a:cubicBezTo>
                    <a:pt x="19431" y="11418"/>
                    <a:pt x="9784" y="14431"/>
                    <a:pt x="0" y="16671"/>
                  </a:cubicBezTo>
                  <a:cubicBezTo>
                    <a:pt x="5332" y="9847"/>
                    <a:pt x="10790" y="3161"/>
                    <a:pt x="19288" y="0"/>
                  </a:cubicBezTo>
                  <a:cubicBezTo>
                    <a:pt x="27918" y="1737"/>
                    <a:pt x="38959" y="-2092"/>
                    <a:pt x="42982" y="10270"/>
                  </a:cubicBezTo>
                  <a:close/>
                </a:path>
              </a:pathLst>
            </a:custGeom>
            <a:grpFill/>
            <a:ln w="5715" cap="flat">
              <a:noFill/>
              <a:prstDash val="solid"/>
              <a:miter/>
            </a:ln>
          </p:spPr>
          <p:txBody>
            <a:bodyPr rtlCol="0" anchor="ctr"/>
            <a:lstStyle/>
            <a:p>
              <a:endParaRPr lang="zh-CN" altLang="en-US"/>
            </a:p>
          </p:txBody>
        </p:sp>
        <p:sp>
          <p:nvSpPr>
            <p:cNvPr id="3875" name="任意多边形: 形状 3874">
              <a:extLst>
                <a:ext uri="{FF2B5EF4-FFF2-40B4-BE49-F238E27FC236}">
                  <a16:creationId xmlns:a16="http://schemas.microsoft.com/office/drawing/2014/main" id="{0DEB4BC3-E32E-BE82-BEE9-A9A5B79B8EA3}"/>
                </a:ext>
              </a:extLst>
            </p:cNvPr>
            <p:cNvSpPr/>
            <p:nvPr/>
          </p:nvSpPr>
          <p:spPr>
            <a:xfrm>
              <a:off x="3281802" y="4758217"/>
              <a:ext cx="50520" cy="25613"/>
            </a:xfrm>
            <a:custGeom>
              <a:avLst/>
              <a:gdLst>
                <a:gd name="connsiteX0" fmla="*/ 40376 w 50520"/>
                <a:gd name="connsiteY0" fmla="*/ 0 h 25613"/>
                <a:gd name="connsiteX1" fmla="*/ 50521 w 50520"/>
                <a:gd name="connsiteY1" fmla="*/ 8350 h 25613"/>
                <a:gd name="connsiteX2" fmla="*/ 0 w 50520"/>
                <a:gd name="connsiteY2" fmla="*/ 25546 h 25613"/>
                <a:gd name="connsiteX3" fmla="*/ 40376 w 50520"/>
                <a:gd name="connsiteY3" fmla="*/ 0 h 25613"/>
              </a:gdLst>
              <a:ahLst/>
              <a:cxnLst>
                <a:cxn ang="0">
                  <a:pos x="connsiteX0" y="connsiteY0"/>
                </a:cxn>
                <a:cxn ang="0">
                  <a:pos x="connsiteX1" y="connsiteY1"/>
                </a:cxn>
                <a:cxn ang="0">
                  <a:pos x="connsiteX2" y="connsiteY2"/>
                </a:cxn>
                <a:cxn ang="0">
                  <a:pos x="connsiteX3" y="connsiteY3"/>
                </a:cxn>
              </a:cxnLst>
              <a:rect l="l" t="t" r="r" b="b"/>
              <a:pathLst>
                <a:path w="50520" h="25613">
                  <a:moveTo>
                    <a:pt x="40376" y="0"/>
                  </a:moveTo>
                  <a:cubicBezTo>
                    <a:pt x="39988" y="7150"/>
                    <a:pt x="47497" y="4966"/>
                    <a:pt x="50521" y="8350"/>
                  </a:cubicBezTo>
                  <a:cubicBezTo>
                    <a:pt x="32255" y="10396"/>
                    <a:pt x="19140" y="26786"/>
                    <a:pt x="0" y="25546"/>
                  </a:cubicBezTo>
                  <a:cubicBezTo>
                    <a:pt x="12807" y="16002"/>
                    <a:pt x="25157" y="5738"/>
                    <a:pt x="40376" y="0"/>
                  </a:cubicBezTo>
                  <a:close/>
                </a:path>
              </a:pathLst>
            </a:custGeom>
            <a:grpFill/>
            <a:ln w="5715" cap="flat">
              <a:noFill/>
              <a:prstDash val="solid"/>
              <a:miter/>
            </a:ln>
          </p:spPr>
          <p:txBody>
            <a:bodyPr rtlCol="0" anchor="ctr"/>
            <a:lstStyle/>
            <a:p>
              <a:endParaRPr lang="zh-CN" altLang="en-US"/>
            </a:p>
          </p:txBody>
        </p:sp>
        <p:sp>
          <p:nvSpPr>
            <p:cNvPr id="3876" name="任意多边形: 形状 3875">
              <a:extLst>
                <a:ext uri="{FF2B5EF4-FFF2-40B4-BE49-F238E27FC236}">
                  <a16:creationId xmlns:a16="http://schemas.microsoft.com/office/drawing/2014/main" id="{8D199F75-BEB6-7517-4B6C-63332CFE5001}"/>
                </a:ext>
              </a:extLst>
            </p:cNvPr>
            <p:cNvSpPr/>
            <p:nvPr/>
          </p:nvSpPr>
          <p:spPr>
            <a:xfrm>
              <a:off x="3338289" y="4880667"/>
              <a:ext cx="46960" cy="20186"/>
            </a:xfrm>
            <a:custGeom>
              <a:avLst/>
              <a:gdLst>
                <a:gd name="connsiteX0" fmla="*/ 26563 w 46960"/>
                <a:gd name="connsiteY0" fmla="*/ 18688 h 20186"/>
                <a:gd name="connsiteX1" fmla="*/ 0 w 46960"/>
                <a:gd name="connsiteY1" fmla="*/ 0 h 20186"/>
                <a:gd name="connsiteX2" fmla="*/ 23883 w 46960"/>
                <a:gd name="connsiteY2" fmla="*/ 1897 h 20186"/>
                <a:gd name="connsiteX3" fmla="*/ 36770 w 46960"/>
                <a:gd name="connsiteY3" fmla="*/ 8435 h 20186"/>
                <a:gd name="connsiteX4" fmla="*/ 46960 w 46960"/>
                <a:gd name="connsiteY4" fmla="*/ 12344 h 20186"/>
                <a:gd name="connsiteX5" fmla="*/ 45829 w 46960"/>
                <a:gd name="connsiteY5" fmla="*/ 15356 h 20186"/>
                <a:gd name="connsiteX6" fmla="*/ 42931 w 46960"/>
                <a:gd name="connsiteY6" fmla="*/ 18139 h 20186"/>
                <a:gd name="connsiteX7" fmla="*/ 39914 w 46960"/>
                <a:gd name="connsiteY7" fmla="*/ 19494 h 20186"/>
                <a:gd name="connsiteX8" fmla="*/ 35107 w 46960"/>
                <a:gd name="connsiteY8" fmla="*/ 17745 h 20186"/>
                <a:gd name="connsiteX9" fmla="*/ 33936 w 46960"/>
                <a:gd name="connsiteY9" fmla="*/ 15282 h 20186"/>
                <a:gd name="connsiteX10" fmla="*/ 33061 w 46960"/>
                <a:gd name="connsiteY10" fmla="*/ 16419 h 20186"/>
                <a:gd name="connsiteX11" fmla="*/ 32701 w 46960"/>
                <a:gd name="connsiteY11" fmla="*/ 19197 h 20186"/>
                <a:gd name="connsiteX12" fmla="*/ 26563 w 46960"/>
                <a:gd name="connsiteY12" fmla="*/ 18688 h 2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960" h="20186">
                  <a:moveTo>
                    <a:pt x="26563" y="18688"/>
                  </a:moveTo>
                  <a:cubicBezTo>
                    <a:pt x="22523" y="5521"/>
                    <a:pt x="9504" y="6035"/>
                    <a:pt x="0" y="0"/>
                  </a:cubicBezTo>
                  <a:cubicBezTo>
                    <a:pt x="7961" y="646"/>
                    <a:pt x="15911" y="1389"/>
                    <a:pt x="23883" y="1897"/>
                  </a:cubicBezTo>
                  <a:cubicBezTo>
                    <a:pt x="29146" y="2235"/>
                    <a:pt x="34056" y="1840"/>
                    <a:pt x="36770" y="8435"/>
                  </a:cubicBezTo>
                  <a:cubicBezTo>
                    <a:pt x="37948" y="11298"/>
                    <a:pt x="43040" y="12219"/>
                    <a:pt x="46960" y="12344"/>
                  </a:cubicBezTo>
                  <a:cubicBezTo>
                    <a:pt x="46772" y="13419"/>
                    <a:pt x="46394" y="14425"/>
                    <a:pt x="45829" y="15356"/>
                  </a:cubicBezTo>
                  <a:cubicBezTo>
                    <a:pt x="45103" y="16534"/>
                    <a:pt x="44137" y="17459"/>
                    <a:pt x="42931" y="18139"/>
                  </a:cubicBezTo>
                  <a:cubicBezTo>
                    <a:pt x="41925" y="18591"/>
                    <a:pt x="40919" y="19042"/>
                    <a:pt x="39914" y="19494"/>
                  </a:cubicBezTo>
                  <a:cubicBezTo>
                    <a:pt x="38228" y="19094"/>
                    <a:pt x="36530" y="18728"/>
                    <a:pt x="35107" y="17745"/>
                  </a:cubicBezTo>
                  <a:cubicBezTo>
                    <a:pt x="34147" y="17225"/>
                    <a:pt x="33736" y="16385"/>
                    <a:pt x="33936" y="15282"/>
                  </a:cubicBezTo>
                  <a:cubicBezTo>
                    <a:pt x="33976" y="15305"/>
                    <a:pt x="33038" y="16391"/>
                    <a:pt x="33061" y="16419"/>
                  </a:cubicBezTo>
                  <a:cubicBezTo>
                    <a:pt x="33827" y="17471"/>
                    <a:pt x="33713" y="18379"/>
                    <a:pt x="32701" y="19197"/>
                  </a:cubicBezTo>
                  <a:cubicBezTo>
                    <a:pt x="30501" y="20597"/>
                    <a:pt x="28449" y="20585"/>
                    <a:pt x="26563" y="18688"/>
                  </a:cubicBezTo>
                  <a:close/>
                </a:path>
              </a:pathLst>
            </a:custGeom>
            <a:grpFill/>
            <a:ln w="5715" cap="flat">
              <a:noFill/>
              <a:prstDash val="solid"/>
              <a:miter/>
            </a:ln>
          </p:spPr>
          <p:txBody>
            <a:bodyPr rtlCol="0" anchor="ctr"/>
            <a:lstStyle/>
            <a:p>
              <a:endParaRPr lang="zh-CN" altLang="en-US"/>
            </a:p>
          </p:txBody>
        </p:sp>
        <p:sp>
          <p:nvSpPr>
            <p:cNvPr id="3877" name="任意多边形: 形状 3876">
              <a:extLst>
                <a:ext uri="{FF2B5EF4-FFF2-40B4-BE49-F238E27FC236}">
                  <a16:creationId xmlns:a16="http://schemas.microsoft.com/office/drawing/2014/main" id="{8D637291-CC61-0B8F-76F7-A2134A1E0557}"/>
                </a:ext>
              </a:extLst>
            </p:cNvPr>
            <p:cNvSpPr/>
            <p:nvPr/>
          </p:nvSpPr>
          <p:spPr>
            <a:xfrm>
              <a:off x="3153060" y="5020991"/>
              <a:ext cx="27969" cy="23118"/>
            </a:xfrm>
            <a:custGeom>
              <a:avLst/>
              <a:gdLst>
                <a:gd name="connsiteX0" fmla="*/ 24340 w 27969"/>
                <a:gd name="connsiteY0" fmla="*/ 23119 h 23118"/>
                <a:gd name="connsiteX1" fmla="*/ 16088 w 27969"/>
                <a:gd name="connsiteY1" fmla="*/ 18958 h 23118"/>
                <a:gd name="connsiteX2" fmla="*/ 0 w 27969"/>
                <a:gd name="connsiteY2" fmla="*/ 2105 h 23118"/>
                <a:gd name="connsiteX3" fmla="*/ 11173 w 27969"/>
                <a:gd name="connsiteY3" fmla="*/ 87 h 23118"/>
                <a:gd name="connsiteX4" fmla="*/ 27969 w 27969"/>
                <a:gd name="connsiteY4" fmla="*/ 20581 h 23118"/>
                <a:gd name="connsiteX5" fmla="*/ 24340 w 27969"/>
                <a:gd name="connsiteY5" fmla="*/ 23119 h 23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69" h="23118">
                  <a:moveTo>
                    <a:pt x="24340" y="23119"/>
                  </a:moveTo>
                  <a:cubicBezTo>
                    <a:pt x="22483" y="19976"/>
                    <a:pt x="19111" y="19610"/>
                    <a:pt x="16088" y="18958"/>
                  </a:cubicBezTo>
                  <a:cubicBezTo>
                    <a:pt x="7184" y="17044"/>
                    <a:pt x="954" y="12586"/>
                    <a:pt x="0" y="2105"/>
                  </a:cubicBezTo>
                  <a:cubicBezTo>
                    <a:pt x="2623" y="-1461"/>
                    <a:pt x="7252" y="733"/>
                    <a:pt x="11173" y="87"/>
                  </a:cubicBezTo>
                  <a:cubicBezTo>
                    <a:pt x="15196" y="8208"/>
                    <a:pt x="22174" y="13906"/>
                    <a:pt x="27969" y="20581"/>
                  </a:cubicBezTo>
                  <a:cubicBezTo>
                    <a:pt x="26769" y="21427"/>
                    <a:pt x="25552" y="22273"/>
                    <a:pt x="24340" y="23119"/>
                  </a:cubicBezTo>
                  <a:close/>
                </a:path>
              </a:pathLst>
            </a:custGeom>
            <a:grpFill/>
            <a:ln w="5715" cap="flat">
              <a:noFill/>
              <a:prstDash val="solid"/>
              <a:miter/>
            </a:ln>
          </p:spPr>
          <p:txBody>
            <a:bodyPr rtlCol="0" anchor="ctr"/>
            <a:lstStyle/>
            <a:p>
              <a:endParaRPr lang="zh-CN" altLang="en-US"/>
            </a:p>
          </p:txBody>
        </p:sp>
        <p:sp>
          <p:nvSpPr>
            <p:cNvPr id="3878" name="任意多边形: 形状 3877">
              <a:extLst>
                <a:ext uri="{FF2B5EF4-FFF2-40B4-BE49-F238E27FC236}">
                  <a16:creationId xmlns:a16="http://schemas.microsoft.com/office/drawing/2014/main" id="{4B48697F-0978-616A-209E-D3F8626C3BDE}"/>
                </a:ext>
              </a:extLst>
            </p:cNvPr>
            <p:cNvSpPr/>
            <p:nvPr/>
          </p:nvSpPr>
          <p:spPr>
            <a:xfrm>
              <a:off x="3180940" y="4849514"/>
              <a:ext cx="23384" cy="17808"/>
            </a:xfrm>
            <a:custGeom>
              <a:avLst/>
              <a:gdLst>
                <a:gd name="connsiteX0" fmla="*/ 16172 w 23384"/>
                <a:gd name="connsiteY0" fmla="*/ 13687 h 17808"/>
                <a:gd name="connsiteX1" fmla="*/ 1096 w 23384"/>
                <a:gd name="connsiteY1" fmla="*/ 11898 h 17808"/>
                <a:gd name="connsiteX2" fmla="*/ 2319 w 23384"/>
                <a:gd name="connsiteY2" fmla="*/ 6635 h 17808"/>
                <a:gd name="connsiteX3" fmla="*/ 10 w 23384"/>
                <a:gd name="connsiteY3" fmla="*/ 1012 h 17808"/>
                <a:gd name="connsiteX4" fmla="*/ 2107 w 23384"/>
                <a:gd name="connsiteY4" fmla="*/ 0 h 17808"/>
                <a:gd name="connsiteX5" fmla="*/ 23367 w 23384"/>
                <a:gd name="connsiteY5" fmla="*/ 5961 h 17808"/>
                <a:gd name="connsiteX6" fmla="*/ 16172 w 23384"/>
                <a:gd name="connsiteY6" fmla="*/ 13687 h 1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4" h="17808">
                  <a:moveTo>
                    <a:pt x="16172" y="13687"/>
                  </a:moveTo>
                  <a:cubicBezTo>
                    <a:pt x="10983" y="15185"/>
                    <a:pt x="5479" y="23123"/>
                    <a:pt x="1096" y="11898"/>
                  </a:cubicBezTo>
                  <a:cubicBezTo>
                    <a:pt x="-202" y="8578"/>
                    <a:pt x="-859" y="8738"/>
                    <a:pt x="2319" y="6635"/>
                  </a:cubicBezTo>
                  <a:cubicBezTo>
                    <a:pt x="6571" y="3817"/>
                    <a:pt x="-293" y="3446"/>
                    <a:pt x="10" y="1012"/>
                  </a:cubicBezTo>
                  <a:cubicBezTo>
                    <a:pt x="604" y="446"/>
                    <a:pt x="1301" y="108"/>
                    <a:pt x="2107" y="0"/>
                  </a:cubicBezTo>
                  <a:cubicBezTo>
                    <a:pt x="9228" y="1995"/>
                    <a:pt x="16355" y="3995"/>
                    <a:pt x="23367" y="5961"/>
                  </a:cubicBezTo>
                  <a:cubicBezTo>
                    <a:pt x="23778" y="12076"/>
                    <a:pt x="16949" y="9778"/>
                    <a:pt x="16172" y="13687"/>
                  </a:cubicBezTo>
                  <a:close/>
                </a:path>
              </a:pathLst>
            </a:custGeom>
            <a:grpFill/>
            <a:ln w="5715" cap="flat">
              <a:noFill/>
              <a:prstDash val="solid"/>
              <a:miter/>
            </a:ln>
          </p:spPr>
          <p:txBody>
            <a:bodyPr rtlCol="0" anchor="ctr"/>
            <a:lstStyle/>
            <a:p>
              <a:endParaRPr lang="zh-CN" altLang="en-US"/>
            </a:p>
          </p:txBody>
        </p:sp>
        <p:sp>
          <p:nvSpPr>
            <p:cNvPr id="3879" name="任意多边形: 形状 3878">
              <a:extLst>
                <a:ext uri="{FF2B5EF4-FFF2-40B4-BE49-F238E27FC236}">
                  <a16:creationId xmlns:a16="http://schemas.microsoft.com/office/drawing/2014/main" id="{594D8CCB-14D9-4A00-FBF0-88584EA3F856}"/>
                </a:ext>
              </a:extLst>
            </p:cNvPr>
            <p:cNvSpPr/>
            <p:nvPr/>
          </p:nvSpPr>
          <p:spPr>
            <a:xfrm>
              <a:off x="3353190" y="4896137"/>
              <a:ext cx="25006" cy="19814"/>
            </a:xfrm>
            <a:custGeom>
              <a:avLst/>
              <a:gdLst>
                <a:gd name="connsiteX0" fmla="*/ 18291 w 25006"/>
                <a:gd name="connsiteY0" fmla="*/ 0 h 19814"/>
                <a:gd name="connsiteX1" fmla="*/ 25007 w 25006"/>
                <a:gd name="connsiteY1" fmla="*/ 4006 h 19814"/>
                <a:gd name="connsiteX2" fmla="*/ 8444 w 25006"/>
                <a:gd name="connsiteY2" fmla="*/ 19814 h 19814"/>
                <a:gd name="connsiteX3" fmla="*/ 6044 w 25006"/>
                <a:gd name="connsiteY3" fmla="*/ 14219 h 19814"/>
                <a:gd name="connsiteX4" fmla="*/ 386 w 25006"/>
                <a:gd name="connsiteY4" fmla="*/ 6035 h 19814"/>
                <a:gd name="connsiteX5" fmla="*/ 11662 w 25006"/>
                <a:gd name="connsiteY5" fmla="*/ 3218 h 19814"/>
                <a:gd name="connsiteX6" fmla="*/ 18291 w 25006"/>
                <a:gd name="connsiteY6" fmla="*/ 0 h 19814"/>
                <a:gd name="connsiteX7" fmla="*/ 18291 w 25006"/>
                <a:gd name="connsiteY7" fmla="*/ 0 h 19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06" h="19814">
                  <a:moveTo>
                    <a:pt x="18291" y="0"/>
                  </a:moveTo>
                  <a:cubicBezTo>
                    <a:pt x="21252" y="120"/>
                    <a:pt x="23864" y="829"/>
                    <a:pt x="25007" y="4006"/>
                  </a:cubicBezTo>
                  <a:cubicBezTo>
                    <a:pt x="20395" y="10230"/>
                    <a:pt x="15114" y="15751"/>
                    <a:pt x="8444" y="19814"/>
                  </a:cubicBezTo>
                  <a:cubicBezTo>
                    <a:pt x="7673" y="17923"/>
                    <a:pt x="7313" y="15676"/>
                    <a:pt x="6044" y="14219"/>
                  </a:cubicBezTo>
                  <a:cubicBezTo>
                    <a:pt x="3787" y="11636"/>
                    <a:pt x="-1460" y="10373"/>
                    <a:pt x="386" y="6035"/>
                  </a:cubicBezTo>
                  <a:cubicBezTo>
                    <a:pt x="2438" y="1212"/>
                    <a:pt x="7799" y="3989"/>
                    <a:pt x="11662" y="3218"/>
                  </a:cubicBezTo>
                  <a:cubicBezTo>
                    <a:pt x="14382" y="3206"/>
                    <a:pt x="16874" y="2715"/>
                    <a:pt x="18291" y="0"/>
                  </a:cubicBezTo>
                  <a:lnTo>
                    <a:pt x="18291" y="0"/>
                  </a:lnTo>
                  <a:close/>
                </a:path>
              </a:pathLst>
            </a:custGeom>
            <a:grpFill/>
            <a:ln w="5715" cap="flat">
              <a:noFill/>
              <a:prstDash val="solid"/>
              <a:miter/>
            </a:ln>
          </p:spPr>
          <p:txBody>
            <a:bodyPr rtlCol="0" anchor="ctr"/>
            <a:lstStyle/>
            <a:p>
              <a:endParaRPr lang="zh-CN" altLang="en-US"/>
            </a:p>
          </p:txBody>
        </p:sp>
        <p:sp>
          <p:nvSpPr>
            <p:cNvPr id="3880" name="任意多边形: 形状 3879">
              <a:extLst>
                <a:ext uri="{FF2B5EF4-FFF2-40B4-BE49-F238E27FC236}">
                  <a16:creationId xmlns:a16="http://schemas.microsoft.com/office/drawing/2014/main" id="{63421884-48E5-E710-69C3-B05D3278CA07}"/>
                </a:ext>
              </a:extLst>
            </p:cNvPr>
            <p:cNvSpPr/>
            <p:nvPr/>
          </p:nvSpPr>
          <p:spPr>
            <a:xfrm>
              <a:off x="3124108" y="4898252"/>
              <a:ext cx="40187" cy="16919"/>
            </a:xfrm>
            <a:custGeom>
              <a:avLst/>
              <a:gdLst>
                <a:gd name="connsiteX0" fmla="*/ 23689 w 40187"/>
                <a:gd name="connsiteY0" fmla="*/ 14270 h 16919"/>
                <a:gd name="connsiteX1" fmla="*/ 0 w 40187"/>
                <a:gd name="connsiteY1" fmla="*/ 4000 h 16919"/>
                <a:gd name="connsiteX2" fmla="*/ 3332 w 40187"/>
                <a:gd name="connsiteY2" fmla="*/ 880 h 16919"/>
                <a:gd name="connsiteX3" fmla="*/ 7115 w 40187"/>
                <a:gd name="connsiteY3" fmla="*/ 45 h 16919"/>
                <a:gd name="connsiteX4" fmla="*/ 15042 w 40187"/>
                <a:gd name="connsiteY4" fmla="*/ 1183 h 16919"/>
                <a:gd name="connsiteX5" fmla="*/ 23174 w 40187"/>
                <a:gd name="connsiteY5" fmla="*/ 2149 h 16919"/>
                <a:gd name="connsiteX6" fmla="*/ 32713 w 40187"/>
                <a:gd name="connsiteY6" fmla="*/ 5669 h 16919"/>
                <a:gd name="connsiteX7" fmla="*/ 36759 w 40187"/>
                <a:gd name="connsiteY7" fmla="*/ 6121 h 16919"/>
                <a:gd name="connsiteX8" fmla="*/ 39691 w 40187"/>
                <a:gd name="connsiteY8" fmla="*/ 9001 h 16919"/>
                <a:gd name="connsiteX9" fmla="*/ 40188 w 40187"/>
                <a:gd name="connsiteY9" fmla="*/ 11024 h 16919"/>
                <a:gd name="connsiteX10" fmla="*/ 36907 w 40187"/>
                <a:gd name="connsiteY10" fmla="*/ 14327 h 16919"/>
                <a:gd name="connsiteX11" fmla="*/ 23700 w 40187"/>
                <a:gd name="connsiteY11" fmla="*/ 14282 h 16919"/>
                <a:gd name="connsiteX12" fmla="*/ 23689 w 40187"/>
                <a:gd name="connsiteY12" fmla="*/ 14270 h 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87" h="16919">
                  <a:moveTo>
                    <a:pt x="23689" y="14270"/>
                  </a:moveTo>
                  <a:cubicBezTo>
                    <a:pt x="17568" y="6755"/>
                    <a:pt x="6618" y="10378"/>
                    <a:pt x="0" y="4000"/>
                  </a:cubicBezTo>
                  <a:cubicBezTo>
                    <a:pt x="1109" y="2960"/>
                    <a:pt x="2217" y="1920"/>
                    <a:pt x="3332" y="880"/>
                  </a:cubicBezTo>
                  <a:cubicBezTo>
                    <a:pt x="4492" y="143"/>
                    <a:pt x="5755" y="-114"/>
                    <a:pt x="7115" y="45"/>
                  </a:cubicBezTo>
                  <a:cubicBezTo>
                    <a:pt x="9681" y="960"/>
                    <a:pt x="12344" y="1154"/>
                    <a:pt x="15042" y="1183"/>
                  </a:cubicBezTo>
                  <a:cubicBezTo>
                    <a:pt x="17785" y="1269"/>
                    <a:pt x="20540" y="1212"/>
                    <a:pt x="23174" y="2149"/>
                  </a:cubicBezTo>
                  <a:cubicBezTo>
                    <a:pt x="26232" y="3640"/>
                    <a:pt x="29112" y="5618"/>
                    <a:pt x="32713" y="5669"/>
                  </a:cubicBezTo>
                  <a:cubicBezTo>
                    <a:pt x="34101" y="5446"/>
                    <a:pt x="35444" y="5623"/>
                    <a:pt x="36759" y="6121"/>
                  </a:cubicBezTo>
                  <a:cubicBezTo>
                    <a:pt x="37959" y="6852"/>
                    <a:pt x="38925" y="7829"/>
                    <a:pt x="39691" y="9001"/>
                  </a:cubicBezTo>
                  <a:cubicBezTo>
                    <a:pt x="39862" y="9670"/>
                    <a:pt x="40028" y="10344"/>
                    <a:pt x="40188" y="11024"/>
                  </a:cubicBezTo>
                  <a:cubicBezTo>
                    <a:pt x="39096" y="12127"/>
                    <a:pt x="37999" y="13224"/>
                    <a:pt x="36907" y="14327"/>
                  </a:cubicBezTo>
                  <a:cubicBezTo>
                    <a:pt x="32495" y="17768"/>
                    <a:pt x="28089" y="17813"/>
                    <a:pt x="23700" y="14282"/>
                  </a:cubicBezTo>
                  <a:lnTo>
                    <a:pt x="23689" y="14270"/>
                  </a:lnTo>
                  <a:close/>
                </a:path>
              </a:pathLst>
            </a:custGeom>
            <a:grpFill/>
            <a:ln w="5715" cap="flat">
              <a:noFill/>
              <a:prstDash val="solid"/>
              <a:miter/>
            </a:ln>
          </p:spPr>
          <p:txBody>
            <a:bodyPr rtlCol="0" anchor="ctr"/>
            <a:lstStyle/>
            <a:p>
              <a:endParaRPr lang="zh-CN" altLang="en-US"/>
            </a:p>
          </p:txBody>
        </p:sp>
        <p:sp>
          <p:nvSpPr>
            <p:cNvPr id="3881" name="任意多边形: 形状 3880">
              <a:extLst>
                <a:ext uri="{FF2B5EF4-FFF2-40B4-BE49-F238E27FC236}">
                  <a16:creationId xmlns:a16="http://schemas.microsoft.com/office/drawing/2014/main" id="{7B51A454-C3D0-10F2-365B-838EA4CB1A7C}"/>
                </a:ext>
              </a:extLst>
            </p:cNvPr>
            <p:cNvSpPr/>
            <p:nvPr/>
          </p:nvSpPr>
          <p:spPr>
            <a:xfrm>
              <a:off x="3364778" y="4725424"/>
              <a:ext cx="19928" cy="17129"/>
            </a:xfrm>
            <a:custGeom>
              <a:avLst/>
              <a:gdLst>
                <a:gd name="connsiteX0" fmla="*/ 19928 w 19928"/>
                <a:gd name="connsiteY0" fmla="*/ 0 h 17129"/>
                <a:gd name="connsiteX1" fmla="*/ 5812 w 19928"/>
                <a:gd name="connsiteY1" fmla="*/ 16248 h 17129"/>
                <a:gd name="connsiteX2" fmla="*/ 0 w 19928"/>
                <a:gd name="connsiteY2" fmla="*/ 12104 h 17129"/>
                <a:gd name="connsiteX3" fmla="*/ 19928 w 19928"/>
                <a:gd name="connsiteY3" fmla="*/ 0 h 17129"/>
              </a:gdLst>
              <a:ahLst/>
              <a:cxnLst>
                <a:cxn ang="0">
                  <a:pos x="connsiteX0" y="connsiteY0"/>
                </a:cxn>
                <a:cxn ang="0">
                  <a:pos x="connsiteX1" y="connsiteY1"/>
                </a:cxn>
                <a:cxn ang="0">
                  <a:pos x="connsiteX2" y="connsiteY2"/>
                </a:cxn>
                <a:cxn ang="0">
                  <a:pos x="connsiteX3" y="connsiteY3"/>
                </a:cxn>
              </a:cxnLst>
              <a:rect l="l" t="t" r="r" b="b"/>
              <a:pathLst>
                <a:path w="19928" h="17129">
                  <a:moveTo>
                    <a:pt x="19928" y="0"/>
                  </a:moveTo>
                  <a:cubicBezTo>
                    <a:pt x="18397" y="8172"/>
                    <a:pt x="12544" y="12641"/>
                    <a:pt x="5812" y="16248"/>
                  </a:cubicBezTo>
                  <a:cubicBezTo>
                    <a:pt x="1360" y="18631"/>
                    <a:pt x="280" y="15825"/>
                    <a:pt x="0" y="12104"/>
                  </a:cubicBezTo>
                  <a:cubicBezTo>
                    <a:pt x="5132" y="5583"/>
                    <a:pt x="12647" y="2977"/>
                    <a:pt x="19928" y="0"/>
                  </a:cubicBezTo>
                  <a:close/>
                </a:path>
              </a:pathLst>
            </a:custGeom>
            <a:grpFill/>
            <a:ln w="5715" cap="flat">
              <a:noFill/>
              <a:prstDash val="solid"/>
              <a:miter/>
            </a:ln>
          </p:spPr>
          <p:txBody>
            <a:bodyPr rtlCol="0" anchor="ctr"/>
            <a:lstStyle/>
            <a:p>
              <a:endParaRPr lang="zh-CN" altLang="en-US"/>
            </a:p>
          </p:txBody>
        </p:sp>
        <p:sp>
          <p:nvSpPr>
            <p:cNvPr id="3882" name="任意多边形: 形状 3881">
              <a:extLst>
                <a:ext uri="{FF2B5EF4-FFF2-40B4-BE49-F238E27FC236}">
                  <a16:creationId xmlns:a16="http://schemas.microsoft.com/office/drawing/2014/main" id="{EBE14CFF-33F2-8A52-7910-0AEB21933AC2}"/>
                </a:ext>
              </a:extLst>
            </p:cNvPr>
            <p:cNvSpPr/>
            <p:nvPr/>
          </p:nvSpPr>
          <p:spPr>
            <a:xfrm>
              <a:off x="3084709" y="5049481"/>
              <a:ext cx="26917" cy="8103"/>
            </a:xfrm>
            <a:custGeom>
              <a:avLst/>
              <a:gdLst>
                <a:gd name="connsiteX0" fmla="*/ 0 w 26917"/>
                <a:gd name="connsiteY0" fmla="*/ 4939 h 8103"/>
                <a:gd name="connsiteX1" fmla="*/ 10807 w 26917"/>
                <a:gd name="connsiteY1" fmla="*/ 1442 h 8103"/>
                <a:gd name="connsiteX2" fmla="*/ 26918 w 26917"/>
                <a:gd name="connsiteY2" fmla="*/ 7802 h 8103"/>
                <a:gd name="connsiteX3" fmla="*/ 0 w 26917"/>
                <a:gd name="connsiteY3" fmla="*/ 4939 h 8103"/>
              </a:gdLst>
              <a:ahLst/>
              <a:cxnLst>
                <a:cxn ang="0">
                  <a:pos x="connsiteX0" y="connsiteY0"/>
                </a:cxn>
                <a:cxn ang="0">
                  <a:pos x="connsiteX1" y="connsiteY1"/>
                </a:cxn>
                <a:cxn ang="0">
                  <a:pos x="connsiteX2" y="connsiteY2"/>
                </a:cxn>
                <a:cxn ang="0">
                  <a:pos x="connsiteX3" y="connsiteY3"/>
                </a:cxn>
              </a:cxnLst>
              <a:rect l="l" t="t" r="r" b="b"/>
              <a:pathLst>
                <a:path w="26917" h="8103">
                  <a:moveTo>
                    <a:pt x="0" y="4939"/>
                  </a:moveTo>
                  <a:cubicBezTo>
                    <a:pt x="3429" y="3213"/>
                    <a:pt x="5589" y="-2696"/>
                    <a:pt x="10807" y="1442"/>
                  </a:cubicBezTo>
                  <a:cubicBezTo>
                    <a:pt x="15562" y="5214"/>
                    <a:pt x="22757" y="2636"/>
                    <a:pt x="26918" y="7802"/>
                  </a:cubicBezTo>
                  <a:cubicBezTo>
                    <a:pt x="17859" y="7705"/>
                    <a:pt x="8584" y="9603"/>
                    <a:pt x="0" y="4939"/>
                  </a:cubicBezTo>
                  <a:close/>
                </a:path>
              </a:pathLst>
            </a:custGeom>
            <a:grpFill/>
            <a:ln w="5715" cap="flat">
              <a:noFill/>
              <a:prstDash val="solid"/>
              <a:miter/>
            </a:ln>
          </p:spPr>
          <p:txBody>
            <a:bodyPr rtlCol="0" anchor="ctr"/>
            <a:lstStyle/>
            <a:p>
              <a:endParaRPr lang="zh-CN" altLang="en-US"/>
            </a:p>
          </p:txBody>
        </p:sp>
        <p:sp>
          <p:nvSpPr>
            <p:cNvPr id="3883" name="任意多边形: 形状 3882">
              <a:extLst>
                <a:ext uri="{FF2B5EF4-FFF2-40B4-BE49-F238E27FC236}">
                  <a16:creationId xmlns:a16="http://schemas.microsoft.com/office/drawing/2014/main" id="{145408EF-9B6A-BDDB-0D11-D399890AB2B1}"/>
                </a:ext>
              </a:extLst>
            </p:cNvPr>
            <p:cNvSpPr/>
            <p:nvPr/>
          </p:nvSpPr>
          <p:spPr>
            <a:xfrm>
              <a:off x="3142509" y="5044258"/>
              <a:ext cx="12271" cy="12711"/>
            </a:xfrm>
            <a:custGeom>
              <a:avLst/>
              <a:gdLst>
                <a:gd name="connsiteX0" fmla="*/ 5116 w 12271"/>
                <a:gd name="connsiteY0" fmla="*/ 12619 h 12711"/>
                <a:gd name="connsiteX1" fmla="*/ 1813 w 12271"/>
                <a:gd name="connsiteY1" fmla="*/ 9396 h 12711"/>
                <a:gd name="connsiteX2" fmla="*/ 2728 w 12271"/>
                <a:gd name="connsiteY2" fmla="*/ 412 h 12711"/>
                <a:gd name="connsiteX3" fmla="*/ 7482 w 12271"/>
                <a:gd name="connsiteY3" fmla="*/ 6173 h 12711"/>
                <a:gd name="connsiteX4" fmla="*/ 12272 w 12271"/>
                <a:gd name="connsiteY4" fmla="*/ 9990 h 12711"/>
                <a:gd name="connsiteX5" fmla="*/ 5116 w 12271"/>
                <a:gd name="connsiteY5" fmla="*/ 12619 h 1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71" h="12711">
                  <a:moveTo>
                    <a:pt x="5116" y="12619"/>
                  </a:moveTo>
                  <a:cubicBezTo>
                    <a:pt x="3996" y="11556"/>
                    <a:pt x="2608" y="10665"/>
                    <a:pt x="1813" y="9396"/>
                  </a:cubicBezTo>
                  <a:cubicBezTo>
                    <a:pt x="-187" y="6213"/>
                    <a:pt x="-1324" y="2012"/>
                    <a:pt x="2728" y="412"/>
                  </a:cubicBezTo>
                  <a:cubicBezTo>
                    <a:pt x="7751" y="-1571"/>
                    <a:pt x="5905" y="4144"/>
                    <a:pt x="7482" y="6173"/>
                  </a:cubicBezTo>
                  <a:cubicBezTo>
                    <a:pt x="8700" y="7739"/>
                    <a:pt x="10649" y="8739"/>
                    <a:pt x="12272" y="9990"/>
                  </a:cubicBezTo>
                  <a:cubicBezTo>
                    <a:pt x="10448" y="12408"/>
                    <a:pt x="7945" y="12962"/>
                    <a:pt x="5116" y="12619"/>
                  </a:cubicBezTo>
                  <a:close/>
                </a:path>
              </a:pathLst>
            </a:custGeom>
            <a:grpFill/>
            <a:ln w="5715" cap="flat">
              <a:noFill/>
              <a:prstDash val="solid"/>
              <a:miter/>
            </a:ln>
          </p:spPr>
          <p:txBody>
            <a:bodyPr rtlCol="0" anchor="ctr"/>
            <a:lstStyle/>
            <a:p>
              <a:endParaRPr lang="zh-CN" altLang="en-US"/>
            </a:p>
          </p:txBody>
        </p:sp>
        <p:sp>
          <p:nvSpPr>
            <p:cNvPr id="3884" name="任意多边形: 形状 3883">
              <a:extLst>
                <a:ext uri="{FF2B5EF4-FFF2-40B4-BE49-F238E27FC236}">
                  <a16:creationId xmlns:a16="http://schemas.microsoft.com/office/drawing/2014/main" id="{103ED0EA-8DA9-ED54-E73A-CD51B205EBC7}"/>
                </a:ext>
              </a:extLst>
            </p:cNvPr>
            <p:cNvSpPr/>
            <p:nvPr/>
          </p:nvSpPr>
          <p:spPr>
            <a:xfrm>
              <a:off x="3092247" y="4918871"/>
              <a:ext cx="16093" cy="10246"/>
            </a:xfrm>
            <a:custGeom>
              <a:avLst/>
              <a:gdLst>
                <a:gd name="connsiteX0" fmla="*/ 12590 w 16093"/>
                <a:gd name="connsiteY0" fmla="*/ 0 h 10246"/>
                <a:gd name="connsiteX1" fmla="*/ 16093 w 16093"/>
                <a:gd name="connsiteY1" fmla="*/ 6812 h 10246"/>
                <a:gd name="connsiteX2" fmla="*/ 16082 w 16093"/>
                <a:gd name="connsiteY2" fmla="*/ 6812 h 10246"/>
                <a:gd name="connsiteX3" fmla="*/ 0 w 16093"/>
                <a:gd name="connsiteY3" fmla="*/ 10247 h 10246"/>
                <a:gd name="connsiteX4" fmla="*/ 12590 w 16093"/>
                <a:gd name="connsiteY4" fmla="*/ 0 h 10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93" h="10246">
                  <a:moveTo>
                    <a:pt x="12590" y="0"/>
                  </a:moveTo>
                  <a:cubicBezTo>
                    <a:pt x="12853" y="2732"/>
                    <a:pt x="13385" y="5332"/>
                    <a:pt x="16093" y="6812"/>
                  </a:cubicBezTo>
                  <a:lnTo>
                    <a:pt x="16082" y="6812"/>
                  </a:lnTo>
                  <a:cubicBezTo>
                    <a:pt x="11630" y="12236"/>
                    <a:pt x="5395" y="9287"/>
                    <a:pt x="0" y="10247"/>
                  </a:cubicBezTo>
                  <a:cubicBezTo>
                    <a:pt x="3389" y="5841"/>
                    <a:pt x="8132" y="3097"/>
                    <a:pt x="12590" y="0"/>
                  </a:cubicBezTo>
                  <a:close/>
                </a:path>
              </a:pathLst>
            </a:custGeom>
            <a:grpFill/>
            <a:ln w="5715" cap="flat">
              <a:noFill/>
              <a:prstDash val="solid"/>
              <a:miter/>
            </a:ln>
          </p:spPr>
          <p:txBody>
            <a:bodyPr rtlCol="0" anchor="ctr"/>
            <a:lstStyle/>
            <a:p>
              <a:endParaRPr lang="zh-CN" altLang="en-US"/>
            </a:p>
          </p:txBody>
        </p:sp>
        <p:sp>
          <p:nvSpPr>
            <p:cNvPr id="3885" name="任意多边形: 形状 3884">
              <a:extLst>
                <a:ext uri="{FF2B5EF4-FFF2-40B4-BE49-F238E27FC236}">
                  <a16:creationId xmlns:a16="http://schemas.microsoft.com/office/drawing/2014/main" id="{4B7BF1EF-A694-818B-AE51-21EA96F1D935}"/>
                </a:ext>
              </a:extLst>
            </p:cNvPr>
            <p:cNvSpPr/>
            <p:nvPr/>
          </p:nvSpPr>
          <p:spPr>
            <a:xfrm>
              <a:off x="3164406" y="5046198"/>
              <a:ext cx="6982" cy="4758"/>
            </a:xfrm>
            <a:custGeom>
              <a:avLst/>
              <a:gdLst>
                <a:gd name="connsiteX0" fmla="*/ 22 w 6982"/>
                <a:gd name="connsiteY0" fmla="*/ 4759 h 4758"/>
                <a:gd name="connsiteX1" fmla="*/ 6982 w 6982"/>
                <a:gd name="connsiteY1" fmla="*/ 1581 h 4758"/>
                <a:gd name="connsiteX2" fmla="*/ 22 w 6982"/>
                <a:gd name="connsiteY2" fmla="*/ 4759 h 4758"/>
              </a:gdLst>
              <a:ahLst/>
              <a:cxnLst>
                <a:cxn ang="0">
                  <a:pos x="connsiteX0" y="connsiteY0"/>
                </a:cxn>
                <a:cxn ang="0">
                  <a:pos x="connsiteX1" y="connsiteY1"/>
                </a:cxn>
                <a:cxn ang="0">
                  <a:pos x="connsiteX2" y="connsiteY2"/>
                </a:cxn>
              </a:cxnLst>
              <a:rect l="l" t="t" r="r" b="b"/>
              <a:pathLst>
                <a:path w="6982" h="4758">
                  <a:moveTo>
                    <a:pt x="22" y="4759"/>
                  </a:moveTo>
                  <a:cubicBezTo>
                    <a:pt x="-321" y="-2139"/>
                    <a:pt x="3479" y="55"/>
                    <a:pt x="6982" y="1581"/>
                  </a:cubicBezTo>
                  <a:cubicBezTo>
                    <a:pt x="5297" y="4021"/>
                    <a:pt x="2776" y="4650"/>
                    <a:pt x="22" y="4759"/>
                  </a:cubicBezTo>
                  <a:close/>
                </a:path>
              </a:pathLst>
            </a:custGeom>
            <a:grpFill/>
            <a:ln w="5715" cap="flat">
              <a:noFill/>
              <a:prstDash val="solid"/>
              <a:miter/>
            </a:ln>
          </p:spPr>
          <p:txBody>
            <a:bodyPr rtlCol="0" anchor="ctr"/>
            <a:lstStyle/>
            <a:p>
              <a:endParaRPr lang="zh-CN" altLang="en-US"/>
            </a:p>
          </p:txBody>
        </p:sp>
        <p:sp>
          <p:nvSpPr>
            <p:cNvPr id="3886" name="任意多边形: 形状 3885">
              <a:extLst>
                <a:ext uri="{FF2B5EF4-FFF2-40B4-BE49-F238E27FC236}">
                  <a16:creationId xmlns:a16="http://schemas.microsoft.com/office/drawing/2014/main" id="{8EFC09E1-32A6-0A6C-0882-15891CC7E970}"/>
                </a:ext>
              </a:extLst>
            </p:cNvPr>
            <p:cNvSpPr/>
            <p:nvPr/>
          </p:nvSpPr>
          <p:spPr>
            <a:xfrm>
              <a:off x="3127446" y="4895857"/>
              <a:ext cx="7480" cy="3990"/>
            </a:xfrm>
            <a:custGeom>
              <a:avLst/>
              <a:gdLst>
                <a:gd name="connsiteX0" fmla="*/ 3875 w 7480"/>
                <a:gd name="connsiteY0" fmla="*/ 3509 h 3990"/>
                <a:gd name="connsiteX1" fmla="*/ 0 w 7480"/>
                <a:gd name="connsiteY1" fmla="*/ 3275 h 3990"/>
                <a:gd name="connsiteX2" fmla="*/ 3292 w 7480"/>
                <a:gd name="connsiteY2" fmla="*/ 0 h 3990"/>
                <a:gd name="connsiteX3" fmla="*/ 7247 w 7480"/>
                <a:gd name="connsiteY3" fmla="*/ 257 h 3990"/>
                <a:gd name="connsiteX4" fmla="*/ 3875 w 7480"/>
                <a:gd name="connsiteY4" fmla="*/ 3509 h 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0" h="3990">
                  <a:moveTo>
                    <a:pt x="3875" y="3509"/>
                  </a:moveTo>
                  <a:cubicBezTo>
                    <a:pt x="2583" y="3429"/>
                    <a:pt x="1292" y="3355"/>
                    <a:pt x="0" y="3275"/>
                  </a:cubicBezTo>
                  <a:cubicBezTo>
                    <a:pt x="1097" y="2183"/>
                    <a:pt x="2195" y="1091"/>
                    <a:pt x="3292" y="0"/>
                  </a:cubicBezTo>
                  <a:cubicBezTo>
                    <a:pt x="4606" y="85"/>
                    <a:pt x="5926" y="171"/>
                    <a:pt x="7247" y="257"/>
                  </a:cubicBezTo>
                  <a:cubicBezTo>
                    <a:pt x="7881" y="3160"/>
                    <a:pt x="7372" y="4886"/>
                    <a:pt x="3875" y="3509"/>
                  </a:cubicBezTo>
                  <a:close/>
                </a:path>
              </a:pathLst>
            </a:custGeom>
            <a:grpFill/>
            <a:ln w="5715" cap="flat">
              <a:noFill/>
              <a:prstDash val="solid"/>
              <a:miter/>
            </a:ln>
          </p:spPr>
          <p:txBody>
            <a:bodyPr rtlCol="0" anchor="ctr"/>
            <a:lstStyle/>
            <a:p>
              <a:endParaRPr lang="zh-CN" altLang="en-US"/>
            </a:p>
          </p:txBody>
        </p:sp>
        <p:sp>
          <p:nvSpPr>
            <p:cNvPr id="3887" name="任意多边形: 形状 3886">
              <a:extLst>
                <a:ext uri="{FF2B5EF4-FFF2-40B4-BE49-F238E27FC236}">
                  <a16:creationId xmlns:a16="http://schemas.microsoft.com/office/drawing/2014/main" id="{9DEB0C9A-0FC6-B81C-92D0-82526320876B}"/>
                </a:ext>
              </a:extLst>
            </p:cNvPr>
            <p:cNvSpPr/>
            <p:nvPr/>
          </p:nvSpPr>
          <p:spPr>
            <a:xfrm>
              <a:off x="3131349" y="5054721"/>
              <a:ext cx="6555" cy="2567"/>
            </a:xfrm>
            <a:custGeom>
              <a:avLst/>
              <a:gdLst>
                <a:gd name="connsiteX0" fmla="*/ 0 w 6555"/>
                <a:gd name="connsiteY0" fmla="*/ 2567 h 2567"/>
                <a:gd name="connsiteX1" fmla="*/ 6555 w 6555"/>
                <a:gd name="connsiteY1" fmla="*/ 2407 h 2567"/>
                <a:gd name="connsiteX2" fmla="*/ 0 w 6555"/>
                <a:gd name="connsiteY2" fmla="*/ 2567 h 2567"/>
              </a:gdLst>
              <a:ahLst/>
              <a:cxnLst>
                <a:cxn ang="0">
                  <a:pos x="connsiteX0" y="connsiteY0"/>
                </a:cxn>
                <a:cxn ang="0">
                  <a:pos x="connsiteX1" y="connsiteY1"/>
                </a:cxn>
                <a:cxn ang="0">
                  <a:pos x="connsiteX2" y="connsiteY2"/>
                </a:cxn>
              </a:cxnLst>
              <a:rect l="l" t="t" r="r" b="b"/>
              <a:pathLst>
                <a:path w="6555" h="2567">
                  <a:moveTo>
                    <a:pt x="0" y="2567"/>
                  </a:moveTo>
                  <a:cubicBezTo>
                    <a:pt x="2109" y="-765"/>
                    <a:pt x="4292" y="-890"/>
                    <a:pt x="6555" y="2407"/>
                  </a:cubicBezTo>
                  <a:cubicBezTo>
                    <a:pt x="4372" y="2464"/>
                    <a:pt x="2183" y="2516"/>
                    <a:pt x="0" y="2567"/>
                  </a:cubicBezTo>
                  <a:close/>
                </a:path>
              </a:pathLst>
            </a:custGeom>
            <a:grpFill/>
            <a:ln w="5715" cap="flat">
              <a:noFill/>
              <a:prstDash val="solid"/>
              <a:miter/>
            </a:ln>
          </p:spPr>
          <p:txBody>
            <a:bodyPr rtlCol="0" anchor="ctr"/>
            <a:lstStyle/>
            <a:p>
              <a:endParaRPr lang="zh-CN" altLang="en-US"/>
            </a:p>
          </p:txBody>
        </p:sp>
        <p:sp>
          <p:nvSpPr>
            <p:cNvPr id="3888" name="任意多边形: 形状 3887">
              <a:extLst>
                <a:ext uri="{FF2B5EF4-FFF2-40B4-BE49-F238E27FC236}">
                  <a16:creationId xmlns:a16="http://schemas.microsoft.com/office/drawing/2014/main" id="{34289DBB-517F-8A5C-F48E-E88437571C58}"/>
                </a:ext>
              </a:extLst>
            </p:cNvPr>
            <p:cNvSpPr/>
            <p:nvPr/>
          </p:nvSpPr>
          <p:spPr>
            <a:xfrm>
              <a:off x="3664216" y="5241666"/>
              <a:ext cx="3491" cy="3314"/>
            </a:xfrm>
            <a:custGeom>
              <a:avLst/>
              <a:gdLst>
                <a:gd name="connsiteX0" fmla="*/ 0 w 3491"/>
                <a:gd name="connsiteY0" fmla="*/ 3315 h 3314"/>
                <a:gd name="connsiteX1" fmla="*/ 3492 w 3491"/>
                <a:gd name="connsiteY1" fmla="*/ 0 h 3314"/>
                <a:gd name="connsiteX2" fmla="*/ 0 w 3491"/>
                <a:gd name="connsiteY2" fmla="*/ 3315 h 3314"/>
              </a:gdLst>
              <a:ahLst/>
              <a:cxnLst>
                <a:cxn ang="0">
                  <a:pos x="connsiteX0" y="connsiteY0"/>
                </a:cxn>
                <a:cxn ang="0">
                  <a:pos x="connsiteX1" y="connsiteY1"/>
                </a:cxn>
                <a:cxn ang="0">
                  <a:pos x="connsiteX2" y="connsiteY2"/>
                </a:cxn>
              </a:cxnLst>
              <a:rect l="l" t="t" r="r" b="b"/>
              <a:pathLst>
                <a:path w="3491" h="3314">
                  <a:moveTo>
                    <a:pt x="0" y="3315"/>
                  </a:moveTo>
                  <a:cubicBezTo>
                    <a:pt x="560" y="1577"/>
                    <a:pt x="1715" y="463"/>
                    <a:pt x="3492" y="0"/>
                  </a:cubicBezTo>
                  <a:cubicBezTo>
                    <a:pt x="2983" y="1795"/>
                    <a:pt x="1749" y="2823"/>
                    <a:pt x="0" y="3315"/>
                  </a:cubicBezTo>
                  <a:close/>
                </a:path>
              </a:pathLst>
            </a:custGeom>
            <a:grpFill/>
            <a:ln w="5715" cap="flat">
              <a:noFill/>
              <a:prstDash val="solid"/>
              <a:miter/>
            </a:ln>
          </p:spPr>
          <p:txBody>
            <a:bodyPr rtlCol="0" anchor="ctr"/>
            <a:lstStyle/>
            <a:p>
              <a:endParaRPr lang="zh-CN" altLang="en-US"/>
            </a:p>
          </p:txBody>
        </p:sp>
        <p:sp>
          <p:nvSpPr>
            <p:cNvPr id="3889" name="任意多边形: 形状 3888">
              <a:extLst>
                <a:ext uri="{FF2B5EF4-FFF2-40B4-BE49-F238E27FC236}">
                  <a16:creationId xmlns:a16="http://schemas.microsoft.com/office/drawing/2014/main" id="{A0662FED-753F-41C9-3836-B65F6D983344}"/>
                </a:ext>
              </a:extLst>
            </p:cNvPr>
            <p:cNvSpPr/>
            <p:nvPr/>
          </p:nvSpPr>
          <p:spPr>
            <a:xfrm>
              <a:off x="3660924" y="5244866"/>
              <a:ext cx="3400" cy="3514"/>
            </a:xfrm>
            <a:custGeom>
              <a:avLst/>
              <a:gdLst>
                <a:gd name="connsiteX0" fmla="*/ 0 w 3400"/>
                <a:gd name="connsiteY0" fmla="*/ 3515 h 3514"/>
                <a:gd name="connsiteX1" fmla="*/ 3400 w 3400"/>
                <a:gd name="connsiteY1" fmla="*/ 0 h 3514"/>
                <a:gd name="connsiteX2" fmla="*/ 0 w 3400"/>
                <a:gd name="connsiteY2" fmla="*/ 3515 h 3514"/>
              </a:gdLst>
              <a:ahLst/>
              <a:cxnLst>
                <a:cxn ang="0">
                  <a:pos x="connsiteX0" y="connsiteY0"/>
                </a:cxn>
                <a:cxn ang="0">
                  <a:pos x="connsiteX1" y="connsiteY1"/>
                </a:cxn>
                <a:cxn ang="0">
                  <a:pos x="connsiteX2" y="connsiteY2"/>
                </a:cxn>
              </a:cxnLst>
              <a:rect l="l" t="t" r="r" b="b"/>
              <a:pathLst>
                <a:path w="3400" h="3514">
                  <a:moveTo>
                    <a:pt x="0" y="3515"/>
                  </a:moveTo>
                  <a:cubicBezTo>
                    <a:pt x="503" y="1737"/>
                    <a:pt x="1635" y="560"/>
                    <a:pt x="3400" y="0"/>
                  </a:cubicBezTo>
                  <a:cubicBezTo>
                    <a:pt x="2263" y="1172"/>
                    <a:pt x="1132" y="2343"/>
                    <a:pt x="0" y="3515"/>
                  </a:cubicBezTo>
                  <a:close/>
                </a:path>
              </a:pathLst>
            </a:custGeom>
            <a:grpFill/>
            <a:ln w="5715" cap="flat">
              <a:noFill/>
              <a:prstDash val="solid"/>
              <a:miter/>
            </a:ln>
          </p:spPr>
          <p:txBody>
            <a:bodyPr rtlCol="0" anchor="ctr"/>
            <a:lstStyle/>
            <a:p>
              <a:endParaRPr lang="zh-CN" altLang="en-US"/>
            </a:p>
          </p:txBody>
        </p:sp>
        <p:sp>
          <p:nvSpPr>
            <p:cNvPr id="3890" name="任意多边形: 形状 3889">
              <a:extLst>
                <a:ext uri="{FF2B5EF4-FFF2-40B4-BE49-F238E27FC236}">
                  <a16:creationId xmlns:a16="http://schemas.microsoft.com/office/drawing/2014/main" id="{E6216217-15EF-2B41-67C9-D78A5A31C2DF}"/>
                </a:ext>
              </a:extLst>
            </p:cNvPr>
            <p:cNvSpPr/>
            <p:nvPr/>
          </p:nvSpPr>
          <p:spPr>
            <a:xfrm>
              <a:off x="3161044" y="5050808"/>
              <a:ext cx="3428" cy="2611"/>
            </a:xfrm>
            <a:custGeom>
              <a:avLst/>
              <a:gdLst>
                <a:gd name="connsiteX0" fmla="*/ 0 w 3428"/>
                <a:gd name="connsiteY0" fmla="*/ 2612 h 2611"/>
                <a:gd name="connsiteX1" fmla="*/ 3429 w 3428"/>
                <a:gd name="connsiteY1" fmla="*/ 0 h 2611"/>
                <a:gd name="connsiteX2" fmla="*/ 0 w 3428"/>
                <a:gd name="connsiteY2" fmla="*/ 2612 h 2611"/>
              </a:gdLst>
              <a:ahLst/>
              <a:cxnLst>
                <a:cxn ang="0">
                  <a:pos x="connsiteX0" y="connsiteY0"/>
                </a:cxn>
                <a:cxn ang="0">
                  <a:pos x="connsiteX1" y="connsiteY1"/>
                </a:cxn>
                <a:cxn ang="0">
                  <a:pos x="connsiteX2" y="connsiteY2"/>
                </a:cxn>
              </a:cxnLst>
              <a:rect l="l" t="t" r="r" b="b"/>
              <a:pathLst>
                <a:path w="3428" h="2611">
                  <a:moveTo>
                    <a:pt x="0" y="2612"/>
                  </a:moveTo>
                  <a:cubicBezTo>
                    <a:pt x="1143" y="1743"/>
                    <a:pt x="2286" y="869"/>
                    <a:pt x="3429" y="0"/>
                  </a:cubicBezTo>
                  <a:cubicBezTo>
                    <a:pt x="2852" y="1617"/>
                    <a:pt x="1743" y="2532"/>
                    <a:pt x="0" y="2612"/>
                  </a:cubicBezTo>
                  <a:close/>
                </a:path>
              </a:pathLst>
            </a:custGeom>
            <a:grpFill/>
            <a:ln w="5715" cap="flat">
              <a:noFill/>
              <a:prstDash val="solid"/>
              <a:miter/>
            </a:ln>
          </p:spPr>
          <p:txBody>
            <a:bodyPr rtlCol="0" anchor="ctr"/>
            <a:lstStyle/>
            <a:p>
              <a:endParaRPr lang="zh-CN" altLang="en-US"/>
            </a:p>
          </p:txBody>
        </p:sp>
        <p:sp>
          <p:nvSpPr>
            <p:cNvPr id="3891" name="任意多边形: 形状 3890">
              <a:extLst>
                <a:ext uri="{FF2B5EF4-FFF2-40B4-BE49-F238E27FC236}">
                  <a16:creationId xmlns:a16="http://schemas.microsoft.com/office/drawing/2014/main" id="{DA14BBFE-0AA4-8C54-842E-DB0918292120}"/>
                </a:ext>
              </a:extLst>
            </p:cNvPr>
            <p:cNvSpPr/>
            <p:nvPr/>
          </p:nvSpPr>
          <p:spPr>
            <a:xfrm>
              <a:off x="3174211" y="5044104"/>
              <a:ext cx="3188" cy="2674"/>
            </a:xfrm>
            <a:custGeom>
              <a:avLst/>
              <a:gdLst>
                <a:gd name="connsiteX0" fmla="*/ 0 w 3188"/>
                <a:gd name="connsiteY0" fmla="*/ 2675 h 2674"/>
                <a:gd name="connsiteX1" fmla="*/ 3189 w 3188"/>
                <a:gd name="connsiteY1" fmla="*/ 0 h 2674"/>
                <a:gd name="connsiteX2" fmla="*/ 0 w 3188"/>
                <a:gd name="connsiteY2" fmla="*/ 2675 h 2674"/>
              </a:gdLst>
              <a:ahLst/>
              <a:cxnLst>
                <a:cxn ang="0">
                  <a:pos x="connsiteX0" y="connsiteY0"/>
                </a:cxn>
                <a:cxn ang="0">
                  <a:pos x="connsiteX1" y="connsiteY1"/>
                </a:cxn>
                <a:cxn ang="0">
                  <a:pos x="connsiteX2" y="connsiteY2"/>
                </a:cxn>
              </a:cxnLst>
              <a:rect l="l" t="t" r="r" b="b"/>
              <a:pathLst>
                <a:path w="3188" h="2674">
                  <a:moveTo>
                    <a:pt x="0" y="2675"/>
                  </a:moveTo>
                  <a:cubicBezTo>
                    <a:pt x="1063" y="1783"/>
                    <a:pt x="2126" y="892"/>
                    <a:pt x="3189" y="0"/>
                  </a:cubicBezTo>
                  <a:cubicBezTo>
                    <a:pt x="2126" y="892"/>
                    <a:pt x="1063" y="1783"/>
                    <a:pt x="0" y="2675"/>
                  </a:cubicBezTo>
                  <a:close/>
                </a:path>
              </a:pathLst>
            </a:custGeom>
            <a:grpFill/>
            <a:ln w="5715" cap="flat">
              <a:noFill/>
              <a:prstDash val="solid"/>
              <a:miter/>
            </a:ln>
          </p:spPr>
          <p:txBody>
            <a:bodyPr rtlCol="0" anchor="ctr"/>
            <a:lstStyle/>
            <a:p>
              <a:endParaRPr lang="zh-CN" altLang="en-US"/>
            </a:p>
          </p:txBody>
        </p:sp>
        <p:sp>
          <p:nvSpPr>
            <p:cNvPr id="3892" name="任意多边形: 形状 3891">
              <a:extLst>
                <a:ext uri="{FF2B5EF4-FFF2-40B4-BE49-F238E27FC236}">
                  <a16:creationId xmlns:a16="http://schemas.microsoft.com/office/drawing/2014/main" id="{2EFD1F4A-5CD9-8FFF-AD19-266E8EED4A53}"/>
                </a:ext>
              </a:extLst>
            </p:cNvPr>
            <p:cNvSpPr/>
            <p:nvPr/>
          </p:nvSpPr>
          <p:spPr>
            <a:xfrm>
              <a:off x="3184018" y="5037812"/>
              <a:ext cx="4069" cy="2788"/>
            </a:xfrm>
            <a:custGeom>
              <a:avLst/>
              <a:gdLst>
                <a:gd name="connsiteX0" fmla="*/ 0 w 4069"/>
                <a:gd name="connsiteY0" fmla="*/ 2789 h 2788"/>
                <a:gd name="connsiteX1" fmla="*/ 4069 w 4069"/>
                <a:gd name="connsiteY1" fmla="*/ 0 h 2788"/>
                <a:gd name="connsiteX2" fmla="*/ 0 w 4069"/>
                <a:gd name="connsiteY2" fmla="*/ 2789 h 2788"/>
              </a:gdLst>
              <a:ahLst/>
              <a:cxnLst>
                <a:cxn ang="0">
                  <a:pos x="connsiteX0" y="connsiteY0"/>
                </a:cxn>
                <a:cxn ang="0">
                  <a:pos x="connsiteX1" y="connsiteY1"/>
                </a:cxn>
                <a:cxn ang="0">
                  <a:pos x="connsiteX2" y="connsiteY2"/>
                </a:cxn>
              </a:cxnLst>
              <a:rect l="l" t="t" r="r" b="b"/>
              <a:pathLst>
                <a:path w="4069" h="2788">
                  <a:moveTo>
                    <a:pt x="0" y="2789"/>
                  </a:moveTo>
                  <a:cubicBezTo>
                    <a:pt x="852" y="1126"/>
                    <a:pt x="2206" y="200"/>
                    <a:pt x="4069" y="0"/>
                  </a:cubicBezTo>
                  <a:cubicBezTo>
                    <a:pt x="2715" y="931"/>
                    <a:pt x="1360" y="1863"/>
                    <a:pt x="0" y="2789"/>
                  </a:cubicBezTo>
                  <a:close/>
                </a:path>
              </a:pathLst>
            </a:custGeom>
            <a:grpFill/>
            <a:ln w="5715" cap="flat">
              <a:noFill/>
              <a:prstDash val="solid"/>
              <a:miter/>
            </a:ln>
          </p:spPr>
          <p:txBody>
            <a:bodyPr rtlCol="0" anchor="ctr"/>
            <a:lstStyle/>
            <a:p>
              <a:endParaRPr lang="zh-CN" altLang="en-US"/>
            </a:p>
          </p:txBody>
        </p:sp>
        <p:sp>
          <p:nvSpPr>
            <p:cNvPr id="3893" name="任意多边形: 形状 3892">
              <a:extLst>
                <a:ext uri="{FF2B5EF4-FFF2-40B4-BE49-F238E27FC236}">
                  <a16:creationId xmlns:a16="http://schemas.microsoft.com/office/drawing/2014/main" id="{A826D2AE-E73A-43D6-5706-8ED5E94B5690}"/>
                </a:ext>
              </a:extLst>
            </p:cNvPr>
            <p:cNvSpPr/>
            <p:nvPr/>
          </p:nvSpPr>
          <p:spPr>
            <a:xfrm>
              <a:off x="3526141" y="5007928"/>
              <a:ext cx="2989" cy="3514"/>
            </a:xfrm>
            <a:custGeom>
              <a:avLst/>
              <a:gdLst>
                <a:gd name="connsiteX0" fmla="*/ 0 w 2989"/>
                <a:gd name="connsiteY0" fmla="*/ 0 h 3514"/>
                <a:gd name="connsiteX1" fmla="*/ 2989 w 2989"/>
                <a:gd name="connsiteY1" fmla="*/ 3515 h 3514"/>
                <a:gd name="connsiteX2" fmla="*/ 0 w 2989"/>
                <a:gd name="connsiteY2" fmla="*/ 0 h 3514"/>
              </a:gdLst>
              <a:ahLst/>
              <a:cxnLst>
                <a:cxn ang="0">
                  <a:pos x="connsiteX0" y="connsiteY0"/>
                </a:cxn>
                <a:cxn ang="0">
                  <a:pos x="connsiteX1" y="connsiteY1"/>
                </a:cxn>
                <a:cxn ang="0">
                  <a:pos x="connsiteX2" y="connsiteY2"/>
                </a:cxn>
              </a:cxnLst>
              <a:rect l="l" t="t" r="r" b="b"/>
              <a:pathLst>
                <a:path w="2989" h="3514">
                  <a:moveTo>
                    <a:pt x="0" y="0"/>
                  </a:moveTo>
                  <a:cubicBezTo>
                    <a:pt x="994" y="1171"/>
                    <a:pt x="1995" y="2343"/>
                    <a:pt x="2989" y="3515"/>
                  </a:cubicBezTo>
                  <a:cubicBezTo>
                    <a:pt x="1240" y="2989"/>
                    <a:pt x="297" y="1772"/>
                    <a:pt x="0" y="0"/>
                  </a:cubicBezTo>
                  <a:close/>
                </a:path>
              </a:pathLst>
            </a:custGeom>
            <a:grpFill/>
            <a:ln w="5715" cap="flat">
              <a:noFill/>
              <a:prstDash val="solid"/>
              <a:miter/>
            </a:ln>
          </p:spPr>
          <p:txBody>
            <a:bodyPr rtlCol="0" anchor="ctr"/>
            <a:lstStyle/>
            <a:p>
              <a:endParaRPr lang="zh-CN" altLang="en-US"/>
            </a:p>
          </p:txBody>
        </p:sp>
        <p:sp>
          <p:nvSpPr>
            <p:cNvPr id="3894" name="任意多边形: 形状 3893">
              <a:extLst>
                <a:ext uri="{FF2B5EF4-FFF2-40B4-BE49-F238E27FC236}">
                  <a16:creationId xmlns:a16="http://schemas.microsoft.com/office/drawing/2014/main" id="{41958BA4-E7A4-1399-33FD-2DDF5E1596C4}"/>
                </a:ext>
              </a:extLst>
            </p:cNvPr>
            <p:cNvSpPr/>
            <p:nvPr/>
          </p:nvSpPr>
          <p:spPr>
            <a:xfrm>
              <a:off x="3279081" y="4978009"/>
              <a:ext cx="4270" cy="4092"/>
            </a:xfrm>
            <a:custGeom>
              <a:avLst/>
              <a:gdLst>
                <a:gd name="connsiteX0" fmla="*/ 4270 w 4270"/>
                <a:gd name="connsiteY0" fmla="*/ 1075 h 4092"/>
                <a:gd name="connsiteX1" fmla="*/ 710 w 4270"/>
                <a:gd name="connsiteY1" fmla="*/ 4093 h 4092"/>
                <a:gd name="connsiteX2" fmla="*/ 81 w 4270"/>
                <a:gd name="connsiteY2" fmla="*/ 3276 h 4092"/>
                <a:gd name="connsiteX3" fmla="*/ 3453 w 4270"/>
                <a:gd name="connsiteY3" fmla="*/ 218 h 4092"/>
                <a:gd name="connsiteX4" fmla="*/ 4270 w 4270"/>
                <a:gd name="connsiteY4" fmla="*/ 1075 h 4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 h="4092">
                  <a:moveTo>
                    <a:pt x="4270" y="1075"/>
                  </a:moveTo>
                  <a:cubicBezTo>
                    <a:pt x="3081" y="2081"/>
                    <a:pt x="1898" y="3087"/>
                    <a:pt x="710" y="4093"/>
                  </a:cubicBezTo>
                  <a:cubicBezTo>
                    <a:pt x="710" y="4093"/>
                    <a:pt x="81" y="3276"/>
                    <a:pt x="81" y="3276"/>
                  </a:cubicBezTo>
                  <a:cubicBezTo>
                    <a:pt x="-319" y="572"/>
                    <a:pt x="755" y="-502"/>
                    <a:pt x="3453" y="218"/>
                  </a:cubicBezTo>
                  <a:lnTo>
                    <a:pt x="4270" y="1075"/>
                  </a:lnTo>
                  <a:close/>
                </a:path>
              </a:pathLst>
            </a:custGeom>
            <a:grpFill/>
            <a:ln w="5715" cap="flat">
              <a:noFill/>
              <a:prstDash val="solid"/>
              <a:miter/>
            </a:ln>
          </p:spPr>
          <p:txBody>
            <a:bodyPr rtlCol="0" anchor="ctr"/>
            <a:lstStyle/>
            <a:p>
              <a:endParaRPr lang="zh-CN" altLang="en-US"/>
            </a:p>
          </p:txBody>
        </p:sp>
        <p:sp>
          <p:nvSpPr>
            <p:cNvPr id="3895" name="任意多边形: 形状 3894">
              <a:extLst>
                <a:ext uri="{FF2B5EF4-FFF2-40B4-BE49-F238E27FC236}">
                  <a16:creationId xmlns:a16="http://schemas.microsoft.com/office/drawing/2014/main" id="{D5D6615A-CB2D-1D81-E7BA-AEC8B1DD3D3B}"/>
                </a:ext>
              </a:extLst>
            </p:cNvPr>
            <p:cNvSpPr/>
            <p:nvPr/>
          </p:nvSpPr>
          <p:spPr>
            <a:xfrm>
              <a:off x="3381214" y="4896011"/>
              <a:ext cx="2897" cy="2783"/>
            </a:xfrm>
            <a:custGeom>
              <a:avLst/>
              <a:gdLst>
                <a:gd name="connsiteX0" fmla="*/ 0 w 2897"/>
                <a:gd name="connsiteY0" fmla="*/ 2783 h 2783"/>
                <a:gd name="connsiteX1" fmla="*/ 2897 w 2897"/>
                <a:gd name="connsiteY1" fmla="*/ 0 h 2783"/>
                <a:gd name="connsiteX2" fmla="*/ 0 w 2897"/>
                <a:gd name="connsiteY2" fmla="*/ 2783 h 2783"/>
              </a:gdLst>
              <a:ahLst/>
              <a:cxnLst>
                <a:cxn ang="0">
                  <a:pos x="connsiteX0" y="connsiteY0"/>
                </a:cxn>
                <a:cxn ang="0">
                  <a:pos x="connsiteX1" y="connsiteY1"/>
                </a:cxn>
                <a:cxn ang="0">
                  <a:pos x="connsiteX2" y="connsiteY2"/>
                </a:cxn>
              </a:cxnLst>
              <a:rect l="l" t="t" r="r" b="b"/>
              <a:pathLst>
                <a:path w="2897" h="2783">
                  <a:moveTo>
                    <a:pt x="0" y="2783"/>
                  </a:moveTo>
                  <a:cubicBezTo>
                    <a:pt x="966" y="1857"/>
                    <a:pt x="1937" y="931"/>
                    <a:pt x="2897" y="0"/>
                  </a:cubicBezTo>
                  <a:cubicBezTo>
                    <a:pt x="2566" y="1594"/>
                    <a:pt x="1623" y="2543"/>
                    <a:pt x="0" y="2783"/>
                  </a:cubicBezTo>
                  <a:close/>
                </a:path>
              </a:pathLst>
            </a:custGeom>
            <a:grpFill/>
            <a:ln w="5715" cap="flat">
              <a:noFill/>
              <a:prstDash val="solid"/>
              <a:miter/>
            </a:ln>
          </p:spPr>
          <p:txBody>
            <a:bodyPr rtlCol="0" anchor="ctr"/>
            <a:lstStyle/>
            <a:p>
              <a:endParaRPr lang="zh-CN" altLang="en-US"/>
            </a:p>
          </p:txBody>
        </p:sp>
        <p:sp>
          <p:nvSpPr>
            <p:cNvPr id="3896" name="任意多边形: 形状 3895">
              <a:extLst>
                <a:ext uri="{FF2B5EF4-FFF2-40B4-BE49-F238E27FC236}">
                  <a16:creationId xmlns:a16="http://schemas.microsoft.com/office/drawing/2014/main" id="{BE04E907-19D7-C0BA-DFDC-61CBDA2A2B98}"/>
                </a:ext>
              </a:extLst>
            </p:cNvPr>
            <p:cNvSpPr/>
            <p:nvPr/>
          </p:nvSpPr>
          <p:spPr>
            <a:xfrm>
              <a:off x="3387570" y="4722178"/>
              <a:ext cx="3640" cy="2869"/>
            </a:xfrm>
            <a:custGeom>
              <a:avLst/>
              <a:gdLst>
                <a:gd name="connsiteX0" fmla="*/ 3560 w 3640"/>
                <a:gd name="connsiteY0" fmla="*/ 2869 h 2869"/>
                <a:gd name="connsiteX1" fmla="*/ 0 w 3640"/>
                <a:gd name="connsiteY1" fmla="*/ 2697 h 2869"/>
                <a:gd name="connsiteX2" fmla="*/ 3640 w 3640"/>
                <a:gd name="connsiteY2" fmla="*/ 0 h 2869"/>
                <a:gd name="connsiteX3" fmla="*/ 3560 w 3640"/>
                <a:gd name="connsiteY3" fmla="*/ 2869 h 2869"/>
              </a:gdLst>
              <a:ahLst/>
              <a:cxnLst>
                <a:cxn ang="0">
                  <a:pos x="connsiteX0" y="connsiteY0"/>
                </a:cxn>
                <a:cxn ang="0">
                  <a:pos x="connsiteX1" y="connsiteY1"/>
                </a:cxn>
                <a:cxn ang="0">
                  <a:pos x="connsiteX2" y="connsiteY2"/>
                </a:cxn>
                <a:cxn ang="0">
                  <a:pos x="connsiteX3" y="connsiteY3"/>
                </a:cxn>
              </a:cxnLst>
              <a:rect l="l" t="t" r="r" b="b"/>
              <a:pathLst>
                <a:path w="3640" h="2869">
                  <a:moveTo>
                    <a:pt x="3560" y="2869"/>
                  </a:moveTo>
                  <a:cubicBezTo>
                    <a:pt x="2377" y="2812"/>
                    <a:pt x="1189" y="2755"/>
                    <a:pt x="0" y="2697"/>
                  </a:cubicBezTo>
                  <a:cubicBezTo>
                    <a:pt x="726" y="1137"/>
                    <a:pt x="1852" y="120"/>
                    <a:pt x="3640" y="0"/>
                  </a:cubicBezTo>
                  <a:cubicBezTo>
                    <a:pt x="3623" y="954"/>
                    <a:pt x="3595" y="1909"/>
                    <a:pt x="3560" y="2869"/>
                  </a:cubicBezTo>
                  <a:close/>
                </a:path>
              </a:pathLst>
            </a:custGeom>
            <a:grpFill/>
            <a:ln w="5715" cap="flat">
              <a:noFill/>
              <a:prstDash val="solid"/>
              <a:miter/>
            </a:ln>
          </p:spPr>
          <p:txBody>
            <a:bodyPr rtlCol="0" anchor="ctr"/>
            <a:lstStyle/>
            <a:p>
              <a:endParaRPr lang="zh-CN" altLang="en-US"/>
            </a:p>
          </p:txBody>
        </p:sp>
        <p:sp>
          <p:nvSpPr>
            <p:cNvPr id="3897" name="任意多边形: 形状 3896">
              <a:extLst>
                <a:ext uri="{FF2B5EF4-FFF2-40B4-BE49-F238E27FC236}">
                  <a16:creationId xmlns:a16="http://schemas.microsoft.com/office/drawing/2014/main" id="{C786453B-C5BB-9E43-90BC-F2395D50FDC6}"/>
                </a:ext>
              </a:extLst>
            </p:cNvPr>
            <p:cNvSpPr/>
            <p:nvPr/>
          </p:nvSpPr>
          <p:spPr>
            <a:xfrm>
              <a:off x="3174000" y="4930596"/>
              <a:ext cx="110087" cy="50689"/>
            </a:xfrm>
            <a:custGeom>
              <a:avLst/>
              <a:gdLst>
                <a:gd name="connsiteX0" fmla="*/ 108534 w 110087"/>
                <a:gd name="connsiteY0" fmla="*/ 47626 h 50689"/>
                <a:gd name="connsiteX1" fmla="*/ 105162 w 110087"/>
                <a:gd name="connsiteY1" fmla="*/ 50689 h 50689"/>
                <a:gd name="connsiteX2" fmla="*/ 98749 w 110087"/>
                <a:gd name="connsiteY2" fmla="*/ 44425 h 50689"/>
                <a:gd name="connsiteX3" fmla="*/ 100287 w 110087"/>
                <a:gd name="connsiteY3" fmla="*/ 42591 h 50689"/>
                <a:gd name="connsiteX4" fmla="*/ 99138 w 110087"/>
                <a:gd name="connsiteY4" fmla="*/ 43196 h 50689"/>
                <a:gd name="connsiteX5" fmla="*/ 98767 w 110087"/>
                <a:gd name="connsiteY5" fmla="*/ 44436 h 50689"/>
                <a:gd name="connsiteX6" fmla="*/ 90994 w 110087"/>
                <a:gd name="connsiteY6" fmla="*/ 46671 h 50689"/>
                <a:gd name="connsiteX7" fmla="*/ 87417 w 110087"/>
                <a:gd name="connsiteY7" fmla="*/ 42145 h 50689"/>
                <a:gd name="connsiteX8" fmla="*/ 85748 w 110087"/>
                <a:gd name="connsiteY8" fmla="*/ 40025 h 50689"/>
                <a:gd name="connsiteX9" fmla="*/ 46303 w 110087"/>
                <a:gd name="connsiteY9" fmla="*/ 36161 h 50689"/>
                <a:gd name="connsiteX10" fmla="*/ 43520 w 110087"/>
                <a:gd name="connsiteY10" fmla="*/ 29355 h 50689"/>
                <a:gd name="connsiteX11" fmla="*/ 44497 w 110087"/>
                <a:gd name="connsiteY11" fmla="*/ 26943 h 50689"/>
                <a:gd name="connsiteX12" fmla="*/ 40428 w 110087"/>
                <a:gd name="connsiteY12" fmla="*/ 25160 h 50689"/>
                <a:gd name="connsiteX13" fmla="*/ 32850 w 110087"/>
                <a:gd name="connsiteY13" fmla="*/ 40808 h 50689"/>
                <a:gd name="connsiteX14" fmla="*/ 0 w 110087"/>
                <a:gd name="connsiteY14" fmla="*/ 38259 h 50689"/>
                <a:gd name="connsiteX15" fmla="*/ 28581 w 110087"/>
                <a:gd name="connsiteY15" fmla="*/ 28218 h 50689"/>
                <a:gd name="connsiteX16" fmla="*/ 16436 w 110087"/>
                <a:gd name="connsiteY16" fmla="*/ 18148 h 50689"/>
                <a:gd name="connsiteX17" fmla="*/ 25620 w 110087"/>
                <a:gd name="connsiteY17" fmla="*/ 18165 h 50689"/>
                <a:gd name="connsiteX18" fmla="*/ 29701 w 110087"/>
                <a:gd name="connsiteY18" fmla="*/ 11541 h 50689"/>
                <a:gd name="connsiteX19" fmla="*/ 29707 w 110087"/>
                <a:gd name="connsiteY19" fmla="*/ 11541 h 50689"/>
                <a:gd name="connsiteX20" fmla="*/ 17036 w 110087"/>
                <a:gd name="connsiteY20" fmla="*/ 8712 h 50689"/>
                <a:gd name="connsiteX21" fmla="*/ 8172 w 110087"/>
                <a:gd name="connsiteY21" fmla="*/ 5226 h 50689"/>
                <a:gd name="connsiteX22" fmla="*/ 15785 w 110087"/>
                <a:gd name="connsiteY22" fmla="*/ 322 h 50689"/>
                <a:gd name="connsiteX23" fmla="*/ 39685 w 110087"/>
                <a:gd name="connsiteY23" fmla="*/ 11610 h 50689"/>
                <a:gd name="connsiteX24" fmla="*/ 42874 w 110087"/>
                <a:gd name="connsiteY24" fmla="*/ 14816 h 50689"/>
                <a:gd name="connsiteX25" fmla="*/ 46154 w 110087"/>
                <a:gd name="connsiteY25" fmla="*/ 14833 h 50689"/>
                <a:gd name="connsiteX26" fmla="*/ 52709 w 110087"/>
                <a:gd name="connsiteY26" fmla="*/ 14913 h 50689"/>
                <a:gd name="connsiteX27" fmla="*/ 56070 w 110087"/>
                <a:gd name="connsiteY27" fmla="*/ 18039 h 50689"/>
                <a:gd name="connsiteX28" fmla="*/ 62596 w 110087"/>
                <a:gd name="connsiteY28" fmla="*/ 21405 h 50689"/>
                <a:gd name="connsiteX29" fmla="*/ 69209 w 110087"/>
                <a:gd name="connsiteY29" fmla="*/ 27983 h 50689"/>
                <a:gd name="connsiteX30" fmla="*/ 82205 w 110087"/>
                <a:gd name="connsiteY30" fmla="*/ 33064 h 50689"/>
                <a:gd name="connsiteX31" fmla="*/ 109025 w 110087"/>
                <a:gd name="connsiteY31" fmla="*/ 40065 h 50689"/>
                <a:gd name="connsiteX32" fmla="*/ 108534 w 110087"/>
                <a:gd name="connsiteY32" fmla="*/ 47626 h 50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087" h="50689">
                  <a:moveTo>
                    <a:pt x="108534" y="47626"/>
                  </a:moveTo>
                  <a:cubicBezTo>
                    <a:pt x="107413" y="48648"/>
                    <a:pt x="106288" y="49672"/>
                    <a:pt x="105162" y="50689"/>
                  </a:cubicBezTo>
                  <a:cubicBezTo>
                    <a:pt x="101973" y="49677"/>
                    <a:pt x="100007" y="47414"/>
                    <a:pt x="98749" y="44425"/>
                  </a:cubicBezTo>
                  <a:cubicBezTo>
                    <a:pt x="99778" y="44248"/>
                    <a:pt x="100293" y="43637"/>
                    <a:pt x="100287" y="42591"/>
                  </a:cubicBezTo>
                  <a:cubicBezTo>
                    <a:pt x="100281" y="42591"/>
                    <a:pt x="99138" y="43191"/>
                    <a:pt x="99138" y="43196"/>
                  </a:cubicBezTo>
                  <a:cubicBezTo>
                    <a:pt x="99144" y="43202"/>
                    <a:pt x="98767" y="44436"/>
                    <a:pt x="98767" y="44436"/>
                  </a:cubicBezTo>
                  <a:cubicBezTo>
                    <a:pt x="96178" y="45179"/>
                    <a:pt x="93589" y="45940"/>
                    <a:pt x="90994" y="46671"/>
                  </a:cubicBezTo>
                  <a:cubicBezTo>
                    <a:pt x="86251" y="47997"/>
                    <a:pt x="82599" y="48557"/>
                    <a:pt x="87417" y="42145"/>
                  </a:cubicBezTo>
                  <a:cubicBezTo>
                    <a:pt x="88120" y="41213"/>
                    <a:pt x="86982" y="39853"/>
                    <a:pt x="85748" y="40025"/>
                  </a:cubicBezTo>
                  <a:cubicBezTo>
                    <a:pt x="72318" y="41888"/>
                    <a:pt x="59933" y="33784"/>
                    <a:pt x="46303" y="36161"/>
                  </a:cubicBezTo>
                  <a:cubicBezTo>
                    <a:pt x="40919" y="37098"/>
                    <a:pt x="40725" y="36013"/>
                    <a:pt x="43520" y="29355"/>
                  </a:cubicBezTo>
                  <a:cubicBezTo>
                    <a:pt x="43863" y="28532"/>
                    <a:pt x="44731" y="27514"/>
                    <a:pt x="44497" y="26943"/>
                  </a:cubicBezTo>
                  <a:cubicBezTo>
                    <a:pt x="43794" y="25240"/>
                    <a:pt x="42062" y="24760"/>
                    <a:pt x="40428" y="25160"/>
                  </a:cubicBezTo>
                  <a:cubicBezTo>
                    <a:pt x="34581" y="26595"/>
                    <a:pt x="33930" y="28012"/>
                    <a:pt x="32850" y="40808"/>
                  </a:cubicBezTo>
                  <a:cubicBezTo>
                    <a:pt x="22123" y="39842"/>
                    <a:pt x="11619" y="36550"/>
                    <a:pt x="0" y="38259"/>
                  </a:cubicBezTo>
                  <a:cubicBezTo>
                    <a:pt x="5561" y="23028"/>
                    <a:pt x="18917" y="33229"/>
                    <a:pt x="28581" y="28218"/>
                  </a:cubicBezTo>
                  <a:cubicBezTo>
                    <a:pt x="24935" y="23383"/>
                    <a:pt x="17791" y="23794"/>
                    <a:pt x="16436" y="18148"/>
                  </a:cubicBezTo>
                  <a:cubicBezTo>
                    <a:pt x="19494" y="18142"/>
                    <a:pt x="22569" y="17982"/>
                    <a:pt x="25620" y="18165"/>
                  </a:cubicBezTo>
                  <a:cubicBezTo>
                    <a:pt x="31255" y="18496"/>
                    <a:pt x="31438" y="15656"/>
                    <a:pt x="29701" y="11541"/>
                  </a:cubicBezTo>
                  <a:lnTo>
                    <a:pt x="29707" y="11541"/>
                  </a:lnTo>
                  <a:cubicBezTo>
                    <a:pt x="25598" y="10330"/>
                    <a:pt x="23014" y="3997"/>
                    <a:pt x="17036" y="8712"/>
                  </a:cubicBezTo>
                  <a:cubicBezTo>
                    <a:pt x="13436" y="11553"/>
                    <a:pt x="8915" y="9112"/>
                    <a:pt x="8172" y="5226"/>
                  </a:cubicBezTo>
                  <a:cubicBezTo>
                    <a:pt x="7092" y="-432"/>
                    <a:pt x="12019" y="-369"/>
                    <a:pt x="15785" y="322"/>
                  </a:cubicBezTo>
                  <a:cubicBezTo>
                    <a:pt x="24700" y="1963"/>
                    <a:pt x="36085" y="-1352"/>
                    <a:pt x="39685" y="11610"/>
                  </a:cubicBezTo>
                  <a:cubicBezTo>
                    <a:pt x="40748" y="12679"/>
                    <a:pt x="41811" y="13747"/>
                    <a:pt x="42874" y="14816"/>
                  </a:cubicBezTo>
                  <a:cubicBezTo>
                    <a:pt x="43960" y="16079"/>
                    <a:pt x="45051" y="16022"/>
                    <a:pt x="46154" y="14833"/>
                  </a:cubicBezTo>
                  <a:cubicBezTo>
                    <a:pt x="48337" y="14861"/>
                    <a:pt x="50521" y="14884"/>
                    <a:pt x="52709" y="14913"/>
                  </a:cubicBezTo>
                  <a:cubicBezTo>
                    <a:pt x="53807" y="15982"/>
                    <a:pt x="54927" y="17022"/>
                    <a:pt x="56070" y="18039"/>
                  </a:cubicBezTo>
                  <a:cubicBezTo>
                    <a:pt x="58247" y="19159"/>
                    <a:pt x="60425" y="20285"/>
                    <a:pt x="62596" y="21405"/>
                  </a:cubicBezTo>
                  <a:cubicBezTo>
                    <a:pt x="64940" y="23457"/>
                    <a:pt x="68180" y="24606"/>
                    <a:pt x="69209" y="27983"/>
                  </a:cubicBezTo>
                  <a:cubicBezTo>
                    <a:pt x="72523" y="32269"/>
                    <a:pt x="77964" y="33612"/>
                    <a:pt x="82205" y="33064"/>
                  </a:cubicBezTo>
                  <a:cubicBezTo>
                    <a:pt x="93229" y="31641"/>
                    <a:pt x="103693" y="33618"/>
                    <a:pt x="109025" y="40065"/>
                  </a:cubicBezTo>
                  <a:cubicBezTo>
                    <a:pt x="111208" y="42705"/>
                    <a:pt x="109505" y="45157"/>
                    <a:pt x="108534" y="47626"/>
                  </a:cubicBezTo>
                  <a:close/>
                </a:path>
              </a:pathLst>
            </a:custGeom>
            <a:grpFill/>
            <a:ln w="5715" cap="flat">
              <a:noFill/>
              <a:prstDash val="solid"/>
              <a:miter/>
            </a:ln>
          </p:spPr>
          <p:txBody>
            <a:bodyPr rtlCol="0" anchor="ctr"/>
            <a:lstStyle/>
            <a:p>
              <a:endParaRPr lang="zh-CN" altLang="en-US"/>
            </a:p>
          </p:txBody>
        </p:sp>
        <p:sp>
          <p:nvSpPr>
            <p:cNvPr id="3898" name="任意多边形: 形状 3897">
              <a:extLst>
                <a:ext uri="{FF2B5EF4-FFF2-40B4-BE49-F238E27FC236}">
                  <a16:creationId xmlns:a16="http://schemas.microsoft.com/office/drawing/2014/main" id="{A67508F2-0418-AF3D-FDF0-1E1155B61FEC}"/>
                </a:ext>
              </a:extLst>
            </p:cNvPr>
            <p:cNvSpPr/>
            <p:nvPr/>
          </p:nvSpPr>
          <p:spPr>
            <a:xfrm>
              <a:off x="3208149" y="4861799"/>
              <a:ext cx="56636" cy="40858"/>
            </a:xfrm>
            <a:custGeom>
              <a:avLst/>
              <a:gdLst>
                <a:gd name="connsiteX0" fmla="*/ 28436 w 56636"/>
                <a:gd name="connsiteY0" fmla="*/ 1385 h 40858"/>
                <a:gd name="connsiteX1" fmla="*/ 49279 w 56636"/>
                <a:gd name="connsiteY1" fmla="*/ 2911 h 40858"/>
                <a:gd name="connsiteX2" fmla="*/ 56588 w 56636"/>
                <a:gd name="connsiteY2" fmla="*/ 11084 h 40858"/>
                <a:gd name="connsiteX3" fmla="*/ 48776 w 56636"/>
                <a:gd name="connsiteY3" fmla="*/ 13330 h 40858"/>
                <a:gd name="connsiteX4" fmla="*/ 44038 w 56636"/>
                <a:gd name="connsiteY4" fmla="*/ 14901 h 40858"/>
                <a:gd name="connsiteX5" fmla="*/ 51462 w 56636"/>
                <a:gd name="connsiteY5" fmla="*/ 21119 h 40858"/>
                <a:gd name="connsiteX6" fmla="*/ 51468 w 56636"/>
                <a:gd name="connsiteY6" fmla="*/ 21119 h 40858"/>
                <a:gd name="connsiteX7" fmla="*/ 36249 w 56636"/>
                <a:gd name="connsiteY7" fmla="*/ 30806 h 40858"/>
                <a:gd name="connsiteX8" fmla="*/ 26979 w 56636"/>
                <a:gd name="connsiteY8" fmla="*/ 37584 h 40858"/>
                <a:gd name="connsiteX9" fmla="*/ 18572 w 56636"/>
                <a:gd name="connsiteY9" fmla="*/ 40858 h 40858"/>
                <a:gd name="connsiteX10" fmla="*/ 18578 w 56636"/>
                <a:gd name="connsiteY10" fmla="*/ 40858 h 40858"/>
                <a:gd name="connsiteX11" fmla="*/ 4382 w 56636"/>
                <a:gd name="connsiteY11" fmla="*/ 28354 h 40858"/>
                <a:gd name="connsiteX12" fmla="*/ 2136 w 56636"/>
                <a:gd name="connsiteY12" fmla="*/ 14547 h 40858"/>
                <a:gd name="connsiteX13" fmla="*/ 2130 w 56636"/>
                <a:gd name="connsiteY13" fmla="*/ 14547 h 40858"/>
                <a:gd name="connsiteX14" fmla="*/ 5422 w 56636"/>
                <a:gd name="connsiteY14" fmla="*/ 1391 h 40858"/>
                <a:gd name="connsiteX15" fmla="*/ 5411 w 56636"/>
                <a:gd name="connsiteY15" fmla="*/ 1391 h 40858"/>
                <a:gd name="connsiteX16" fmla="*/ 11994 w 56636"/>
                <a:gd name="connsiteY16" fmla="*/ 1391 h 40858"/>
                <a:gd name="connsiteX17" fmla="*/ 11989 w 56636"/>
                <a:gd name="connsiteY17" fmla="*/ 1391 h 40858"/>
                <a:gd name="connsiteX18" fmla="*/ 25219 w 56636"/>
                <a:gd name="connsiteY18" fmla="*/ 5803 h 40858"/>
                <a:gd name="connsiteX19" fmla="*/ 27128 w 56636"/>
                <a:gd name="connsiteY19" fmla="*/ 6757 h 40858"/>
                <a:gd name="connsiteX20" fmla="*/ 26642 w 56636"/>
                <a:gd name="connsiteY20" fmla="*/ 5283 h 40858"/>
                <a:gd name="connsiteX21" fmla="*/ 28442 w 56636"/>
                <a:gd name="connsiteY21" fmla="*/ 1391 h 40858"/>
                <a:gd name="connsiteX22" fmla="*/ 28436 w 56636"/>
                <a:gd name="connsiteY22" fmla="*/ 1391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636" h="40858">
                  <a:moveTo>
                    <a:pt x="28436" y="1385"/>
                  </a:moveTo>
                  <a:cubicBezTo>
                    <a:pt x="35506" y="-387"/>
                    <a:pt x="41929" y="4757"/>
                    <a:pt x="49279" y="2911"/>
                  </a:cubicBezTo>
                  <a:cubicBezTo>
                    <a:pt x="55120" y="1448"/>
                    <a:pt x="56971" y="6980"/>
                    <a:pt x="56588" y="11084"/>
                  </a:cubicBezTo>
                  <a:cubicBezTo>
                    <a:pt x="56160" y="15632"/>
                    <a:pt x="51902" y="14135"/>
                    <a:pt x="48776" y="13330"/>
                  </a:cubicBezTo>
                  <a:cubicBezTo>
                    <a:pt x="47136" y="12906"/>
                    <a:pt x="45541" y="12758"/>
                    <a:pt x="44038" y="14901"/>
                  </a:cubicBezTo>
                  <a:cubicBezTo>
                    <a:pt x="43678" y="19719"/>
                    <a:pt x="50816" y="17016"/>
                    <a:pt x="51462" y="21119"/>
                  </a:cubicBezTo>
                  <a:lnTo>
                    <a:pt x="51468" y="21119"/>
                  </a:lnTo>
                  <a:cubicBezTo>
                    <a:pt x="44524" y="21376"/>
                    <a:pt x="37752" y="21456"/>
                    <a:pt x="36249" y="30806"/>
                  </a:cubicBezTo>
                  <a:cubicBezTo>
                    <a:pt x="35506" y="35441"/>
                    <a:pt x="31980" y="37813"/>
                    <a:pt x="26979" y="37584"/>
                  </a:cubicBezTo>
                  <a:cubicBezTo>
                    <a:pt x="23767" y="37435"/>
                    <a:pt x="20601" y="37784"/>
                    <a:pt x="18572" y="40858"/>
                  </a:cubicBezTo>
                  <a:lnTo>
                    <a:pt x="18578" y="40858"/>
                  </a:lnTo>
                  <a:cubicBezTo>
                    <a:pt x="13857" y="36675"/>
                    <a:pt x="9240" y="32366"/>
                    <a:pt x="4382" y="28354"/>
                  </a:cubicBezTo>
                  <a:cubicBezTo>
                    <a:pt x="-522" y="24308"/>
                    <a:pt x="-1367" y="19839"/>
                    <a:pt x="2136" y="14547"/>
                  </a:cubicBezTo>
                  <a:lnTo>
                    <a:pt x="2130" y="14547"/>
                  </a:lnTo>
                  <a:cubicBezTo>
                    <a:pt x="5211" y="10655"/>
                    <a:pt x="2284" y="5266"/>
                    <a:pt x="5422" y="1391"/>
                  </a:cubicBezTo>
                  <a:lnTo>
                    <a:pt x="5411" y="1391"/>
                  </a:lnTo>
                  <a:cubicBezTo>
                    <a:pt x="7605" y="-461"/>
                    <a:pt x="9800" y="-466"/>
                    <a:pt x="11994" y="1391"/>
                  </a:cubicBezTo>
                  <a:lnTo>
                    <a:pt x="11989" y="1391"/>
                  </a:lnTo>
                  <a:cubicBezTo>
                    <a:pt x="13069" y="13038"/>
                    <a:pt x="20973" y="4191"/>
                    <a:pt x="25219" y="5803"/>
                  </a:cubicBezTo>
                  <a:cubicBezTo>
                    <a:pt x="26247" y="6346"/>
                    <a:pt x="27122" y="6769"/>
                    <a:pt x="27128" y="6757"/>
                  </a:cubicBezTo>
                  <a:cubicBezTo>
                    <a:pt x="28111" y="4797"/>
                    <a:pt x="24470" y="5374"/>
                    <a:pt x="26642" y="5283"/>
                  </a:cubicBezTo>
                  <a:cubicBezTo>
                    <a:pt x="26545" y="3597"/>
                    <a:pt x="26990" y="2254"/>
                    <a:pt x="28442" y="1391"/>
                  </a:cubicBezTo>
                  <a:lnTo>
                    <a:pt x="28436" y="1391"/>
                  </a:lnTo>
                  <a:close/>
                </a:path>
              </a:pathLst>
            </a:custGeom>
            <a:grpFill/>
            <a:ln w="5715" cap="flat">
              <a:noFill/>
              <a:prstDash val="solid"/>
              <a:miter/>
            </a:ln>
          </p:spPr>
          <p:txBody>
            <a:bodyPr rtlCol="0" anchor="ctr"/>
            <a:lstStyle/>
            <a:p>
              <a:endParaRPr lang="zh-CN" altLang="en-US"/>
            </a:p>
          </p:txBody>
        </p:sp>
        <p:sp>
          <p:nvSpPr>
            <p:cNvPr id="3899" name="任意多边形: 形状 3898">
              <a:extLst>
                <a:ext uri="{FF2B5EF4-FFF2-40B4-BE49-F238E27FC236}">
                  <a16:creationId xmlns:a16="http://schemas.microsoft.com/office/drawing/2014/main" id="{3DA607A9-6072-C4ED-2777-C110FEA4BCF9}"/>
                </a:ext>
              </a:extLst>
            </p:cNvPr>
            <p:cNvSpPr/>
            <p:nvPr/>
          </p:nvSpPr>
          <p:spPr>
            <a:xfrm>
              <a:off x="3242396" y="4829355"/>
              <a:ext cx="58066" cy="37235"/>
            </a:xfrm>
            <a:custGeom>
              <a:avLst/>
              <a:gdLst>
                <a:gd name="connsiteX0" fmla="*/ 13918 w 58066"/>
                <a:gd name="connsiteY0" fmla="*/ 23959 h 37235"/>
                <a:gd name="connsiteX1" fmla="*/ 3939 w 58066"/>
                <a:gd name="connsiteY1" fmla="*/ 18547 h 37235"/>
                <a:gd name="connsiteX2" fmla="*/ 4031 w 58066"/>
                <a:gd name="connsiteY2" fmla="*/ 7523 h 37235"/>
                <a:gd name="connsiteX3" fmla="*/ 3111 w 58066"/>
                <a:gd name="connsiteY3" fmla="*/ 4203 h 37235"/>
                <a:gd name="connsiteX4" fmla="*/ 12015 w 58066"/>
                <a:gd name="connsiteY4" fmla="*/ 991 h 37235"/>
                <a:gd name="connsiteX5" fmla="*/ 13912 w 58066"/>
                <a:gd name="connsiteY5" fmla="*/ 945 h 37235"/>
                <a:gd name="connsiteX6" fmla="*/ 32320 w 58066"/>
                <a:gd name="connsiteY6" fmla="*/ 339 h 37235"/>
                <a:gd name="connsiteX7" fmla="*/ 29908 w 58066"/>
                <a:gd name="connsiteY7" fmla="*/ 9152 h 37235"/>
                <a:gd name="connsiteX8" fmla="*/ 50134 w 58066"/>
                <a:gd name="connsiteY8" fmla="*/ 10781 h 37235"/>
                <a:gd name="connsiteX9" fmla="*/ 58066 w 58066"/>
                <a:gd name="connsiteY9" fmla="*/ 24228 h 37235"/>
                <a:gd name="connsiteX10" fmla="*/ 48848 w 58066"/>
                <a:gd name="connsiteY10" fmla="*/ 26440 h 37235"/>
                <a:gd name="connsiteX11" fmla="*/ 47705 w 58066"/>
                <a:gd name="connsiteY11" fmla="*/ 37235 h 37235"/>
                <a:gd name="connsiteX12" fmla="*/ 27822 w 58066"/>
                <a:gd name="connsiteY12" fmla="*/ 30520 h 37235"/>
                <a:gd name="connsiteX13" fmla="*/ 13918 w 58066"/>
                <a:gd name="connsiteY13" fmla="*/ 23959 h 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066" h="37235">
                  <a:moveTo>
                    <a:pt x="13918" y="23959"/>
                  </a:moveTo>
                  <a:cubicBezTo>
                    <a:pt x="10586" y="22165"/>
                    <a:pt x="7168" y="20513"/>
                    <a:pt x="3939" y="18547"/>
                  </a:cubicBezTo>
                  <a:cubicBezTo>
                    <a:pt x="-2050" y="14907"/>
                    <a:pt x="-547" y="11163"/>
                    <a:pt x="4031" y="7523"/>
                  </a:cubicBezTo>
                  <a:cubicBezTo>
                    <a:pt x="2916" y="6643"/>
                    <a:pt x="2648" y="5523"/>
                    <a:pt x="3111" y="4203"/>
                  </a:cubicBezTo>
                  <a:cubicBezTo>
                    <a:pt x="5699" y="2088"/>
                    <a:pt x="8928" y="1745"/>
                    <a:pt x="12015" y="991"/>
                  </a:cubicBezTo>
                  <a:cubicBezTo>
                    <a:pt x="12643" y="968"/>
                    <a:pt x="13278" y="956"/>
                    <a:pt x="13912" y="945"/>
                  </a:cubicBezTo>
                  <a:cubicBezTo>
                    <a:pt x="20193" y="5163"/>
                    <a:pt x="26285" y="-1535"/>
                    <a:pt x="32320" y="339"/>
                  </a:cubicBezTo>
                  <a:cubicBezTo>
                    <a:pt x="35006" y="4483"/>
                    <a:pt x="30897" y="6352"/>
                    <a:pt x="29908" y="9152"/>
                  </a:cubicBezTo>
                  <a:cubicBezTo>
                    <a:pt x="36469" y="12364"/>
                    <a:pt x="43201" y="12872"/>
                    <a:pt x="50134" y="10781"/>
                  </a:cubicBezTo>
                  <a:cubicBezTo>
                    <a:pt x="49808" y="17016"/>
                    <a:pt x="55203" y="20056"/>
                    <a:pt x="58066" y="24228"/>
                  </a:cubicBezTo>
                  <a:cubicBezTo>
                    <a:pt x="55711" y="29783"/>
                    <a:pt x="50579" y="21205"/>
                    <a:pt x="48848" y="26440"/>
                  </a:cubicBezTo>
                  <a:cubicBezTo>
                    <a:pt x="47859" y="29429"/>
                    <a:pt x="48116" y="32824"/>
                    <a:pt x="47705" y="37235"/>
                  </a:cubicBezTo>
                  <a:cubicBezTo>
                    <a:pt x="41092" y="33589"/>
                    <a:pt x="35303" y="29000"/>
                    <a:pt x="27822" y="30520"/>
                  </a:cubicBezTo>
                  <a:cubicBezTo>
                    <a:pt x="21547" y="31800"/>
                    <a:pt x="17792" y="27760"/>
                    <a:pt x="13918" y="23959"/>
                  </a:cubicBezTo>
                  <a:close/>
                </a:path>
              </a:pathLst>
            </a:custGeom>
            <a:grpFill/>
            <a:ln w="5715" cap="flat">
              <a:noFill/>
              <a:prstDash val="solid"/>
              <a:miter/>
            </a:ln>
          </p:spPr>
          <p:txBody>
            <a:bodyPr rtlCol="0" anchor="ctr"/>
            <a:lstStyle/>
            <a:p>
              <a:endParaRPr lang="zh-CN" altLang="en-US"/>
            </a:p>
          </p:txBody>
        </p:sp>
        <p:sp>
          <p:nvSpPr>
            <p:cNvPr id="3900" name="任意多边形: 形状 3899">
              <a:extLst>
                <a:ext uri="{FF2B5EF4-FFF2-40B4-BE49-F238E27FC236}">
                  <a16:creationId xmlns:a16="http://schemas.microsoft.com/office/drawing/2014/main" id="{E2A48C36-7796-7BB2-39FF-ABC02D9EBA17}"/>
                </a:ext>
              </a:extLst>
            </p:cNvPr>
            <p:cNvSpPr/>
            <p:nvPr/>
          </p:nvSpPr>
          <p:spPr>
            <a:xfrm>
              <a:off x="3253889" y="4882918"/>
              <a:ext cx="54224" cy="28363"/>
            </a:xfrm>
            <a:custGeom>
              <a:avLst/>
              <a:gdLst>
                <a:gd name="connsiteX0" fmla="*/ 5716 w 54224"/>
                <a:gd name="connsiteY0" fmla="*/ 0 h 28363"/>
                <a:gd name="connsiteX1" fmla="*/ 21432 w 54224"/>
                <a:gd name="connsiteY1" fmla="*/ 1074 h 28363"/>
                <a:gd name="connsiteX2" fmla="*/ 43898 w 54224"/>
                <a:gd name="connsiteY2" fmla="*/ 7344 h 28363"/>
                <a:gd name="connsiteX3" fmla="*/ 42521 w 54224"/>
                <a:gd name="connsiteY3" fmla="*/ 12945 h 28363"/>
                <a:gd name="connsiteX4" fmla="*/ 48476 w 54224"/>
                <a:gd name="connsiteY4" fmla="*/ 16448 h 28363"/>
                <a:gd name="connsiteX5" fmla="*/ 48464 w 54224"/>
                <a:gd name="connsiteY5" fmla="*/ 16454 h 28363"/>
                <a:gd name="connsiteX6" fmla="*/ 54225 w 54224"/>
                <a:gd name="connsiteY6" fmla="*/ 25540 h 28363"/>
                <a:gd name="connsiteX7" fmla="*/ 50636 w 54224"/>
                <a:gd name="connsiteY7" fmla="*/ 27792 h 28363"/>
                <a:gd name="connsiteX8" fmla="*/ 31211 w 54224"/>
                <a:gd name="connsiteY8" fmla="*/ 19025 h 28363"/>
                <a:gd name="connsiteX9" fmla="*/ 12300 w 54224"/>
                <a:gd name="connsiteY9" fmla="*/ 19745 h 28363"/>
                <a:gd name="connsiteX10" fmla="*/ 12288 w 54224"/>
                <a:gd name="connsiteY10" fmla="*/ 19717 h 28363"/>
                <a:gd name="connsiteX11" fmla="*/ 3167 w 54224"/>
                <a:gd name="connsiteY11" fmla="*/ 11521 h 28363"/>
                <a:gd name="connsiteX12" fmla="*/ 6042 w 54224"/>
                <a:gd name="connsiteY12" fmla="*/ 5303 h 28363"/>
                <a:gd name="connsiteX13" fmla="*/ 5716 w 54224"/>
                <a:gd name="connsiteY13" fmla="*/ 0 h 28363"/>
                <a:gd name="connsiteX14" fmla="*/ 5716 w 54224"/>
                <a:gd name="connsiteY14" fmla="*/ 0 h 28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224" h="28363">
                  <a:moveTo>
                    <a:pt x="5716" y="0"/>
                  </a:moveTo>
                  <a:cubicBezTo>
                    <a:pt x="10934" y="132"/>
                    <a:pt x="15512" y="3675"/>
                    <a:pt x="21432" y="1074"/>
                  </a:cubicBezTo>
                  <a:cubicBezTo>
                    <a:pt x="29868" y="-2629"/>
                    <a:pt x="35583" y="6955"/>
                    <a:pt x="43898" y="7344"/>
                  </a:cubicBezTo>
                  <a:cubicBezTo>
                    <a:pt x="48030" y="7538"/>
                    <a:pt x="42652" y="10790"/>
                    <a:pt x="42521" y="12945"/>
                  </a:cubicBezTo>
                  <a:cubicBezTo>
                    <a:pt x="42201" y="18248"/>
                    <a:pt x="43327" y="20649"/>
                    <a:pt x="48476" y="16448"/>
                  </a:cubicBezTo>
                  <a:lnTo>
                    <a:pt x="48464" y="16454"/>
                  </a:lnTo>
                  <a:cubicBezTo>
                    <a:pt x="51842" y="18642"/>
                    <a:pt x="53105" y="22140"/>
                    <a:pt x="54225" y="25540"/>
                  </a:cubicBezTo>
                  <a:cubicBezTo>
                    <a:pt x="53791" y="27826"/>
                    <a:pt x="51996" y="27278"/>
                    <a:pt x="50636" y="27792"/>
                  </a:cubicBezTo>
                  <a:cubicBezTo>
                    <a:pt x="40938" y="31473"/>
                    <a:pt x="39206" y="16059"/>
                    <a:pt x="31211" y="19025"/>
                  </a:cubicBezTo>
                  <a:cubicBezTo>
                    <a:pt x="22255" y="22346"/>
                    <a:pt x="22655" y="23420"/>
                    <a:pt x="12300" y="19745"/>
                  </a:cubicBezTo>
                  <a:lnTo>
                    <a:pt x="12288" y="19717"/>
                  </a:lnTo>
                  <a:cubicBezTo>
                    <a:pt x="10665" y="15373"/>
                    <a:pt x="6316" y="14150"/>
                    <a:pt x="3167" y="11521"/>
                  </a:cubicBezTo>
                  <a:cubicBezTo>
                    <a:pt x="-2845" y="6504"/>
                    <a:pt x="601" y="5966"/>
                    <a:pt x="6042" y="5303"/>
                  </a:cubicBezTo>
                  <a:cubicBezTo>
                    <a:pt x="8436" y="5012"/>
                    <a:pt x="5950" y="1863"/>
                    <a:pt x="5716" y="0"/>
                  </a:cubicBezTo>
                  <a:cubicBezTo>
                    <a:pt x="5722" y="0"/>
                    <a:pt x="5716" y="0"/>
                    <a:pt x="5716" y="0"/>
                  </a:cubicBezTo>
                  <a:close/>
                </a:path>
              </a:pathLst>
            </a:custGeom>
            <a:grpFill/>
            <a:ln w="5715" cap="flat">
              <a:noFill/>
              <a:prstDash val="solid"/>
              <a:miter/>
            </a:ln>
          </p:spPr>
          <p:txBody>
            <a:bodyPr rtlCol="0" anchor="ctr"/>
            <a:lstStyle/>
            <a:p>
              <a:endParaRPr lang="zh-CN" altLang="en-US"/>
            </a:p>
          </p:txBody>
        </p:sp>
        <p:sp>
          <p:nvSpPr>
            <p:cNvPr id="3901" name="任意多边形: 形状 3900">
              <a:extLst>
                <a:ext uri="{FF2B5EF4-FFF2-40B4-BE49-F238E27FC236}">
                  <a16:creationId xmlns:a16="http://schemas.microsoft.com/office/drawing/2014/main" id="{3DB7CA23-63BE-EDCF-654D-656C6AA8B8CA}"/>
                </a:ext>
              </a:extLst>
            </p:cNvPr>
            <p:cNvSpPr/>
            <p:nvPr/>
          </p:nvSpPr>
          <p:spPr>
            <a:xfrm>
              <a:off x="3100385" y="4988189"/>
              <a:ext cx="52909" cy="29615"/>
            </a:xfrm>
            <a:custGeom>
              <a:avLst/>
              <a:gdLst>
                <a:gd name="connsiteX0" fmla="*/ 34284 w 52909"/>
                <a:gd name="connsiteY0" fmla="*/ 29552 h 29615"/>
                <a:gd name="connsiteX1" fmla="*/ 24403 w 52909"/>
                <a:gd name="connsiteY1" fmla="*/ 29615 h 29615"/>
                <a:gd name="connsiteX2" fmla="*/ 33130 w 52909"/>
                <a:gd name="connsiteY2" fmla="*/ 18254 h 29615"/>
                <a:gd name="connsiteX3" fmla="*/ 34816 w 52909"/>
                <a:gd name="connsiteY3" fmla="*/ 13076 h 29615"/>
                <a:gd name="connsiteX4" fmla="*/ 30524 w 52909"/>
                <a:gd name="connsiteY4" fmla="*/ 11996 h 29615"/>
                <a:gd name="connsiteX5" fmla="*/ 0 w 52909"/>
                <a:gd name="connsiteY5" fmla="*/ 2663 h 29615"/>
                <a:gd name="connsiteX6" fmla="*/ 17819 w 52909"/>
                <a:gd name="connsiteY6" fmla="*/ 0 h 29615"/>
                <a:gd name="connsiteX7" fmla="*/ 21128 w 52909"/>
                <a:gd name="connsiteY7" fmla="*/ 17 h 29615"/>
                <a:gd name="connsiteX8" fmla="*/ 41960 w 52909"/>
                <a:gd name="connsiteY8" fmla="*/ 1783 h 29615"/>
                <a:gd name="connsiteX9" fmla="*/ 52704 w 52909"/>
                <a:gd name="connsiteY9" fmla="*/ 10036 h 29615"/>
                <a:gd name="connsiteX10" fmla="*/ 45537 w 52909"/>
                <a:gd name="connsiteY10" fmla="*/ 21152 h 29615"/>
                <a:gd name="connsiteX11" fmla="*/ 34284 w 52909"/>
                <a:gd name="connsiteY11" fmla="*/ 29552 h 2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909" h="29615">
                  <a:moveTo>
                    <a:pt x="34284" y="29552"/>
                  </a:moveTo>
                  <a:cubicBezTo>
                    <a:pt x="30992" y="29575"/>
                    <a:pt x="27695" y="29592"/>
                    <a:pt x="24403" y="29615"/>
                  </a:cubicBezTo>
                  <a:cubicBezTo>
                    <a:pt x="23311" y="22740"/>
                    <a:pt x="27369" y="20026"/>
                    <a:pt x="33130" y="18254"/>
                  </a:cubicBezTo>
                  <a:cubicBezTo>
                    <a:pt x="35330" y="17574"/>
                    <a:pt x="36382" y="15373"/>
                    <a:pt x="34816" y="13076"/>
                  </a:cubicBezTo>
                  <a:cubicBezTo>
                    <a:pt x="33821" y="11624"/>
                    <a:pt x="32233" y="11236"/>
                    <a:pt x="30524" y="11996"/>
                  </a:cubicBezTo>
                  <a:cubicBezTo>
                    <a:pt x="18499" y="17339"/>
                    <a:pt x="11179" y="8675"/>
                    <a:pt x="0" y="2663"/>
                  </a:cubicBezTo>
                  <a:cubicBezTo>
                    <a:pt x="7635" y="400"/>
                    <a:pt x="13465" y="4206"/>
                    <a:pt x="17819" y="0"/>
                  </a:cubicBezTo>
                  <a:cubicBezTo>
                    <a:pt x="18922" y="6"/>
                    <a:pt x="20025" y="12"/>
                    <a:pt x="21128" y="17"/>
                  </a:cubicBezTo>
                  <a:cubicBezTo>
                    <a:pt x="27912" y="2492"/>
                    <a:pt x="35010" y="1217"/>
                    <a:pt x="41960" y="1783"/>
                  </a:cubicBezTo>
                  <a:cubicBezTo>
                    <a:pt x="47349" y="2223"/>
                    <a:pt x="51692" y="4281"/>
                    <a:pt x="52704" y="10036"/>
                  </a:cubicBezTo>
                  <a:cubicBezTo>
                    <a:pt x="53692" y="15676"/>
                    <a:pt x="51081" y="20117"/>
                    <a:pt x="45537" y="21152"/>
                  </a:cubicBezTo>
                  <a:cubicBezTo>
                    <a:pt x="40056" y="22169"/>
                    <a:pt x="36622" y="24855"/>
                    <a:pt x="34284" y="29552"/>
                  </a:cubicBezTo>
                  <a:close/>
                </a:path>
              </a:pathLst>
            </a:custGeom>
            <a:grpFill/>
            <a:ln w="5715" cap="flat">
              <a:noFill/>
              <a:prstDash val="solid"/>
              <a:miter/>
            </a:ln>
          </p:spPr>
          <p:txBody>
            <a:bodyPr rtlCol="0" anchor="ctr"/>
            <a:lstStyle/>
            <a:p>
              <a:endParaRPr lang="zh-CN" altLang="en-US"/>
            </a:p>
          </p:txBody>
        </p:sp>
        <p:sp>
          <p:nvSpPr>
            <p:cNvPr id="3902" name="任意多边形: 形状 3901">
              <a:extLst>
                <a:ext uri="{FF2B5EF4-FFF2-40B4-BE49-F238E27FC236}">
                  <a16:creationId xmlns:a16="http://schemas.microsoft.com/office/drawing/2014/main" id="{B2E964F1-0EA0-D67D-0200-FDBD616D988E}"/>
                </a:ext>
              </a:extLst>
            </p:cNvPr>
            <p:cNvSpPr/>
            <p:nvPr/>
          </p:nvSpPr>
          <p:spPr>
            <a:xfrm>
              <a:off x="3159233" y="4891819"/>
              <a:ext cx="39993" cy="23994"/>
            </a:xfrm>
            <a:custGeom>
              <a:avLst/>
              <a:gdLst>
                <a:gd name="connsiteX0" fmla="*/ 14876 w 39993"/>
                <a:gd name="connsiteY0" fmla="*/ 23994 h 23994"/>
                <a:gd name="connsiteX1" fmla="*/ 9761 w 39993"/>
                <a:gd name="connsiteY1" fmla="*/ 20000 h 23994"/>
                <a:gd name="connsiteX2" fmla="*/ 5058 w 39993"/>
                <a:gd name="connsiteY2" fmla="*/ 17451 h 23994"/>
                <a:gd name="connsiteX3" fmla="*/ 4961 w 39993"/>
                <a:gd name="connsiteY3" fmla="*/ 17359 h 23994"/>
                <a:gd name="connsiteX4" fmla="*/ 1720 w 39993"/>
                <a:gd name="connsiteY4" fmla="*/ 14130 h 23994"/>
                <a:gd name="connsiteX5" fmla="*/ 1720 w 39993"/>
                <a:gd name="connsiteY5" fmla="*/ 14130 h 23994"/>
                <a:gd name="connsiteX6" fmla="*/ 1714 w 39993"/>
                <a:gd name="connsiteY6" fmla="*/ 4278 h 23994"/>
                <a:gd name="connsiteX7" fmla="*/ 1732 w 39993"/>
                <a:gd name="connsiteY7" fmla="*/ 4260 h 23994"/>
                <a:gd name="connsiteX8" fmla="*/ 39993 w 39993"/>
                <a:gd name="connsiteY8" fmla="*/ 14 h 23994"/>
                <a:gd name="connsiteX9" fmla="*/ 31804 w 39993"/>
                <a:gd name="connsiteY9" fmla="*/ 19045 h 23994"/>
                <a:gd name="connsiteX10" fmla="*/ 26186 w 39993"/>
                <a:gd name="connsiteY10" fmla="*/ 19777 h 23994"/>
                <a:gd name="connsiteX11" fmla="*/ 14865 w 39993"/>
                <a:gd name="connsiteY11" fmla="*/ 23994 h 23994"/>
                <a:gd name="connsiteX12" fmla="*/ 14876 w 39993"/>
                <a:gd name="connsiteY12" fmla="*/ 23994 h 23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993" h="23994">
                  <a:moveTo>
                    <a:pt x="14876" y="23994"/>
                  </a:moveTo>
                  <a:cubicBezTo>
                    <a:pt x="12133" y="24000"/>
                    <a:pt x="10121" y="23383"/>
                    <a:pt x="9761" y="20000"/>
                  </a:cubicBezTo>
                  <a:cubicBezTo>
                    <a:pt x="9487" y="17405"/>
                    <a:pt x="7007" y="17634"/>
                    <a:pt x="5058" y="17451"/>
                  </a:cubicBezTo>
                  <a:cubicBezTo>
                    <a:pt x="5058" y="17451"/>
                    <a:pt x="4961" y="17359"/>
                    <a:pt x="4961" y="17359"/>
                  </a:cubicBezTo>
                  <a:cubicBezTo>
                    <a:pt x="3898" y="16262"/>
                    <a:pt x="2817" y="15188"/>
                    <a:pt x="1720" y="14130"/>
                  </a:cubicBezTo>
                  <a:lnTo>
                    <a:pt x="1720" y="14130"/>
                  </a:lnTo>
                  <a:cubicBezTo>
                    <a:pt x="-663" y="10844"/>
                    <a:pt x="-480" y="7564"/>
                    <a:pt x="1714" y="4278"/>
                  </a:cubicBezTo>
                  <a:cubicBezTo>
                    <a:pt x="1714" y="4278"/>
                    <a:pt x="1726" y="4260"/>
                    <a:pt x="1732" y="4260"/>
                  </a:cubicBezTo>
                  <a:cubicBezTo>
                    <a:pt x="14665" y="6901"/>
                    <a:pt x="26403" y="-363"/>
                    <a:pt x="39993" y="14"/>
                  </a:cubicBezTo>
                  <a:cubicBezTo>
                    <a:pt x="39536" y="7146"/>
                    <a:pt x="28101" y="10044"/>
                    <a:pt x="31804" y="19045"/>
                  </a:cubicBezTo>
                  <a:cubicBezTo>
                    <a:pt x="32307" y="20263"/>
                    <a:pt x="28272" y="20428"/>
                    <a:pt x="26186" y="19777"/>
                  </a:cubicBezTo>
                  <a:cubicBezTo>
                    <a:pt x="21300" y="18245"/>
                    <a:pt x="17756" y="20217"/>
                    <a:pt x="14865" y="23994"/>
                  </a:cubicBezTo>
                  <a:lnTo>
                    <a:pt x="14876" y="23994"/>
                  </a:lnTo>
                  <a:close/>
                </a:path>
              </a:pathLst>
            </a:custGeom>
            <a:grpFill/>
            <a:ln w="5715" cap="flat">
              <a:noFill/>
              <a:prstDash val="solid"/>
              <a:miter/>
            </a:ln>
          </p:spPr>
          <p:txBody>
            <a:bodyPr rtlCol="0" anchor="ctr"/>
            <a:lstStyle/>
            <a:p>
              <a:endParaRPr lang="zh-CN" altLang="en-US"/>
            </a:p>
          </p:txBody>
        </p:sp>
        <p:sp>
          <p:nvSpPr>
            <p:cNvPr id="3903" name="任意多边形: 形状 3902">
              <a:extLst>
                <a:ext uri="{FF2B5EF4-FFF2-40B4-BE49-F238E27FC236}">
                  <a16:creationId xmlns:a16="http://schemas.microsoft.com/office/drawing/2014/main" id="{5FC00979-1356-209B-AB1C-7B7F7B8CF036}"/>
                </a:ext>
              </a:extLst>
            </p:cNvPr>
            <p:cNvSpPr/>
            <p:nvPr/>
          </p:nvSpPr>
          <p:spPr>
            <a:xfrm>
              <a:off x="3116118" y="4933158"/>
              <a:ext cx="57761" cy="13002"/>
            </a:xfrm>
            <a:custGeom>
              <a:avLst/>
              <a:gdLst>
                <a:gd name="connsiteX0" fmla="*/ 57762 w 57761"/>
                <a:gd name="connsiteY0" fmla="*/ 13003 h 13002"/>
                <a:gd name="connsiteX1" fmla="*/ 22871 w 57761"/>
                <a:gd name="connsiteY1" fmla="*/ 6694 h 13002"/>
                <a:gd name="connsiteX2" fmla="*/ 10144 w 57761"/>
                <a:gd name="connsiteY2" fmla="*/ 6648 h 13002"/>
                <a:gd name="connsiteX3" fmla="*/ 0 w 57761"/>
                <a:gd name="connsiteY3" fmla="*/ 2493 h 13002"/>
                <a:gd name="connsiteX4" fmla="*/ 57762 w 57761"/>
                <a:gd name="connsiteY4" fmla="*/ 13003 h 13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61" h="13002">
                  <a:moveTo>
                    <a:pt x="57762" y="13003"/>
                  </a:moveTo>
                  <a:cubicBezTo>
                    <a:pt x="44571" y="12214"/>
                    <a:pt x="33216" y="12928"/>
                    <a:pt x="22871" y="6694"/>
                  </a:cubicBezTo>
                  <a:cubicBezTo>
                    <a:pt x="19254" y="4510"/>
                    <a:pt x="14402" y="5311"/>
                    <a:pt x="10144" y="6648"/>
                  </a:cubicBezTo>
                  <a:cubicBezTo>
                    <a:pt x="6721" y="7722"/>
                    <a:pt x="3789" y="7168"/>
                    <a:pt x="0" y="2493"/>
                  </a:cubicBezTo>
                  <a:cubicBezTo>
                    <a:pt x="20700" y="-759"/>
                    <a:pt x="39611" y="-3616"/>
                    <a:pt x="57762" y="13003"/>
                  </a:cubicBezTo>
                  <a:close/>
                </a:path>
              </a:pathLst>
            </a:custGeom>
            <a:grpFill/>
            <a:ln w="5715" cap="flat">
              <a:noFill/>
              <a:prstDash val="solid"/>
              <a:miter/>
            </a:ln>
          </p:spPr>
          <p:txBody>
            <a:bodyPr rtlCol="0" anchor="ctr"/>
            <a:lstStyle/>
            <a:p>
              <a:endParaRPr lang="zh-CN" altLang="en-US"/>
            </a:p>
          </p:txBody>
        </p:sp>
        <p:sp>
          <p:nvSpPr>
            <p:cNvPr id="3904" name="任意多边形: 形状 3903">
              <a:extLst>
                <a:ext uri="{FF2B5EF4-FFF2-40B4-BE49-F238E27FC236}">
                  <a16:creationId xmlns:a16="http://schemas.microsoft.com/office/drawing/2014/main" id="{9D89C1DC-D32D-3AE7-1B54-FF4DDDA88FA1}"/>
                </a:ext>
              </a:extLst>
            </p:cNvPr>
            <p:cNvSpPr/>
            <p:nvPr/>
          </p:nvSpPr>
          <p:spPr>
            <a:xfrm>
              <a:off x="3272121" y="4932244"/>
              <a:ext cx="27946" cy="15028"/>
            </a:xfrm>
            <a:custGeom>
              <a:avLst/>
              <a:gdLst>
                <a:gd name="connsiteX0" fmla="*/ 20385 w 27946"/>
                <a:gd name="connsiteY0" fmla="*/ 3292 h 15028"/>
                <a:gd name="connsiteX1" fmla="*/ 27946 w 27946"/>
                <a:gd name="connsiteY1" fmla="*/ 11093 h 15028"/>
                <a:gd name="connsiteX2" fmla="*/ 0 w 27946"/>
                <a:gd name="connsiteY2" fmla="*/ 8859 h 15028"/>
                <a:gd name="connsiteX3" fmla="*/ 13779 w 27946"/>
                <a:gd name="connsiteY3" fmla="*/ 0 h 15028"/>
                <a:gd name="connsiteX4" fmla="*/ 20385 w 27946"/>
                <a:gd name="connsiteY4" fmla="*/ 3292 h 15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6" h="15028">
                  <a:moveTo>
                    <a:pt x="20385" y="3292"/>
                  </a:moveTo>
                  <a:cubicBezTo>
                    <a:pt x="23689" y="5098"/>
                    <a:pt x="26975" y="6921"/>
                    <a:pt x="27946" y="11093"/>
                  </a:cubicBezTo>
                  <a:cubicBezTo>
                    <a:pt x="18117" y="20225"/>
                    <a:pt x="9590" y="10876"/>
                    <a:pt x="0" y="8859"/>
                  </a:cubicBezTo>
                  <a:cubicBezTo>
                    <a:pt x="5383" y="6778"/>
                    <a:pt x="7470" y="377"/>
                    <a:pt x="13779" y="0"/>
                  </a:cubicBezTo>
                  <a:cubicBezTo>
                    <a:pt x="15213" y="2641"/>
                    <a:pt x="17659" y="3241"/>
                    <a:pt x="20385" y="3292"/>
                  </a:cubicBezTo>
                  <a:close/>
                </a:path>
              </a:pathLst>
            </a:custGeom>
            <a:grpFill/>
            <a:ln w="5715" cap="flat">
              <a:noFill/>
              <a:prstDash val="solid"/>
              <a:miter/>
            </a:ln>
          </p:spPr>
          <p:txBody>
            <a:bodyPr rtlCol="0" anchor="ctr"/>
            <a:lstStyle/>
            <a:p>
              <a:endParaRPr lang="zh-CN" altLang="en-US"/>
            </a:p>
          </p:txBody>
        </p:sp>
        <p:sp>
          <p:nvSpPr>
            <p:cNvPr id="3905" name="任意多边形: 形状 3904">
              <a:extLst>
                <a:ext uri="{FF2B5EF4-FFF2-40B4-BE49-F238E27FC236}">
                  <a16:creationId xmlns:a16="http://schemas.microsoft.com/office/drawing/2014/main" id="{202B9BF0-4AF7-2C42-7B9B-D1C8502490B5}"/>
                </a:ext>
              </a:extLst>
            </p:cNvPr>
            <p:cNvSpPr/>
            <p:nvPr/>
          </p:nvSpPr>
          <p:spPr>
            <a:xfrm>
              <a:off x="3202249" y="4904596"/>
              <a:ext cx="16224" cy="4481"/>
            </a:xfrm>
            <a:custGeom>
              <a:avLst/>
              <a:gdLst>
                <a:gd name="connsiteX0" fmla="*/ 0 w 16224"/>
                <a:gd name="connsiteY0" fmla="*/ 1308 h 4481"/>
                <a:gd name="connsiteX1" fmla="*/ 16225 w 16224"/>
                <a:gd name="connsiteY1" fmla="*/ 1542 h 4481"/>
                <a:gd name="connsiteX2" fmla="*/ 0 w 16224"/>
                <a:gd name="connsiteY2" fmla="*/ 1308 h 4481"/>
              </a:gdLst>
              <a:ahLst/>
              <a:cxnLst>
                <a:cxn ang="0">
                  <a:pos x="connsiteX0" y="connsiteY0"/>
                </a:cxn>
                <a:cxn ang="0">
                  <a:pos x="connsiteX1" y="connsiteY1"/>
                </a:cxn>
                <a:cxn ang="0">
                  <a:pos x="connsiteX2" y="connsiteY2"/>
                </a:cxn>
              </a:cxnLst>
              <a:rect l="l" t="t" r="r" b="b"/>
              <a:pathLst>
                <a:path w="16224" h="4481">
                  <a:moveTo>
                    <a:pt x="0" y="1308"/>
                  </a:moveTo>
                  <a:cubicBezTo>
                    <a:pt x="7692" y="-1864"/>
                    <a:pt x="11807" y="1759"/>
                    <a:pt x="16225" y="1542"/>
                  </a:cubicBezTo>
                  <a:cubicBezTo>
                    <a:pt x="12007" y="5600"/>
                    <a:pt x="7630" y="5394"/>
                    <a:pt x="0" y="1308"/>
                  </a:cubicBezTo>
                  <a:close/>
                </a:path>
              </a:pathLst>
            </a:custGeom>
            <a:grpFill/>
            <a:ln w="5715" cap="flat">
              <a:noFill/>
              <a:prstDash val="solid"/>
              <a:miter/>
            </a:ln>
          </p:spPr>
          <p:txBody>
            <a:bodyPr rtlCol="0" anchor="ctr"/>
            <a:lstStyle/>
            <a:p>
              <a:endParaRPr lang="zh-CN" altLang="en-US"/>
            </a:p>
          </p:txBody>
        </p:sp>
        <p:sp>
          <p:nvSpPr>
            <p:cNvPr id="3906" name="任意多边形: 形状 3905">
              <a:extLst>
                <a:ext uri="{FF2B5EF4-FFF2-40B4-BE49-F238E27FC236}">
                  <a16:creationId xmlns:a16="http://schemas.microsoft.com/office/drawing/2014/main" id="{6CD9F7BC-BABC-95D9-8AAD-60988AFD1541}"/>
                </a:ext>
              </a:extLst>
            </p:cNvPr>
            <p:cNvSpPr/>
            <p:nvPr/>
          </p:nvSpPr>
          <p:spPr>
            <a:xfrm>
              <a:off x="3147808" y="4912528"/>
              <a:ext cx="13207" cy="6383"/>
            </a:xfrm>
            <a:custGeom>
              <a:avLst/>
              <a:gdLst>
                <a:gd name="connsiteX0" fmla="*/ 0 w 13207"/>
                <a:gd name="connsiteY0" fmla="*/ 0 h 6383"/>
                <a:gd name="connsiteX1" fmla="*/ 13207 w 13207"/>
                <a:gd name="connsiteY1" fmla="*/ 46 h 6383"/>
                <a:gd name="connsiteX2" fmla="*/ 5755 w 13207"/>
                <a:gd name="connsiteY2" fmla="*/ 6355 h 6383"/>
                <a:gd name="connsiteX3" fmla="*/ 0 w 13207"/>
                <a:gd name="connsiteY3" fmla="*/ 0 h 6383"/>
              </a:gdLst>
              <a:ahLst/>
              <a:cxnLst>
                <a:cxn ang="0">
                  <a:pos x="connsiteX0" y="connsiteY0"/>
                </a:cxn>
                <a:cxn ang="0">
                  <a:pos x="connsiteX1" y="connsiteY1"/>
                </a:cxn>
                <a:cxn ang="0">
                  <a:pos x="connsiteX2" y="connsiteY2"/>
                </a:cxn>
                <a:cxn ang="0">
                  <a:pos x="connsiteX3" y="connsiteY3"/>
                </a:cxn>
              </a:cxnLst>
              <a:rect l="l" t="t" r="r" b="b"/>
              <a:pathLst>
                <a:path w="13207" h="6383">
                  <a:moveTo>
                    <a:pt x="0" y="0"/>
                  </a:moveTo>
                  <a:cubicBezTo>
                    <a:pt x="4401" y="17"/>
                    <a:pt x="8801" y="29"/>
                    <a:pt x="13207" y="46"/>
                  </a:cubicBezTo>
                  <a:cubicBezTo>
                    <a:pt x="12756" y="4549"/>
                    <a:pt x="10321" y="6658"/>
                    <a:pt x="5755" y="6355"/>
                  </a:cubicBezTo>
                  <a:cubicBezTo>
                    <a:pt x="1732" y="6086"/>
                    <a:pt x="400" y="3486"/>
                    <a:pt x="0" y="0"/>
                  </a:cubicBezTo>
                  <a:close/>
                </a:path>
              </a:pathLst>
            </a:custGeom>
            <a:grpFill/>
            <a:ln w="5715" cap="flat">
              <a:noFill/>
              <a:prstDash val="solid"/>
              <a:miter/>
            </a:ln>
          </p:spPr>
          <p:txBody>
            <a:bodyPr rtlCol="0" anchor="ctr"/>
            <a:lstStyle/>
            <a:p>
              <a:endParaRPr lang="zh-CN" altLang="en-US"/>
            </a:p>
          </p:txBody>
        </p:sp>
        <p:sp>
          <p:nvSpPr>
            <p:cNvPr id="3907" name="任意多边形: 形状 3906">
              <a:extLst>
                <a:ext uri="{FF2B5EF4-FFF2-40B4-BE49-F238E27FC236}">
                  <a16:creationId xmlns:a16="http://schemas.microsoft.com/office/drawing/2014/main" id="{F5F93058-7D93-9A9A-47B7-49EC3BEE1185}"/>
                </a:ext>
              </a:extLst>
            </p:cNvPr>
            <p:cNvSpPr/>
            <p:nvPr/>
          </p:nvSpPr>
          <p:spPr>
            <a:xfrm>
              <a:off x="3254644" y="4905944"/>
              <a:ext cx="8473" cy="6900"/>
            </a:xfrm>
            <a:custGeom>
              <a:avLst/>
              <a:gdLst>
                <a:gd name="connsiteX0" fmla="*/ 4955 w 8473"/>
                <a:gd name="connsiteY0" fmla="*/ 6 h 6900"/>
                <a:gd name="connsiteX1" fmla="*/ 7595 w 8473"/>
                <a:gd name="connsiteY1" fmla="*/ 5926 h 6900"/>
                <a:gd name="connsiteX2" fmla="*/ 411 w 8473"/>
                <a:gd name="connsiteY2" fmla="*/ 4532 h 6900"/>
                <a:gd name="connsiteX3" fmla="*/ 4966 w 8473"/>
                <a:gd name="connsiteY3" fmla="*/ 0 h 6900"/>
                <a:gd name="connsiteX4" fmla="*/ 4955 w 8473"/>
                <a:gd name="connsiteY4" fmla="*/ 0 h 6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3" h="6900">
                  <a:moveTo>
                    <a:pt x="4955" y="6"/>
                  </a:moveTo>
                  <a:cubicBezTo>
                    <a:pt x="5115" y="2412"/>
                    <a:pt x="10550" y="3109"/>
                    <a:pt x="7595" y="5926"/>
                  </a:cubicBezTo>
                  <a:cubicBezTo>
                    <a:pt x="5943" y="7504"/>
                    <a:pt x="1606" y="7253"/>
                    <a:pt x="411" y="4532"/>
                  </a:cubicBezTo>
                  <a:cubicBezTo>
                    <a:pt x="-1229" y="789"/>
                    <a:pt x="2394" y="520"/>
                    <a:pt x="4966" y="0"/>
                  </a:cubicBezTo>
                  <a:lnTo>
                    <a:pt x="4955" y="0"/>
                  </a:lnTo>
                  <a:close/>
                </a:path>
              </a:pathLst>
            </a:custGeom>
            <a:grpFill/>
            <a:ln w="5715" cap="flat">
              <a:noFill/>
              <a:prstDash val="solid"/>
              <a:miter/>
            </a:ln>
          </p:spPr>
          <p:txBody>
            <a:bodyPr rtlCol="0" anchor="ctr"/>
            <a:lstStyle/>
            <a:p>
              <a:endParaRPr lang="zh-CN" altLang="en-US"/>
            </a:p>
          </p:txBody>
        </p:sp>
        <p:sp>
          <p:nvSpPr>
            <p:cNvPr id="3908" name="任意多边形: 形状 3907">
              <a:extLst>
                <a:ext uri="{FF2B5EF4-FFF2-40B4-BE49-F238E27FC236}">
                  <a16:creationId xmlns:a16="http://schemas.microsoft.com/office/drawing/2014/main" id="{D08981A7-15C5-78CD-554F-4CF9AACBB63F}"/>
                </a:ext>
              </a:extLst>
            </p:cNvPr>
            <p:cNvSpPr/>
            <p:nvPr/>
          </p:nvSpPr>
          <p:spPr>
            <a:xfrm>
              <a:off x="3122670" y="4923648"/>
              <a:ext cx="9307" cy="5306"/>
            </a:xfrm>
            <a:custGeom>
              <a:avLst/>
              <a:gdLst>
                <a:gd name="connsiteX0" fmla="*/ 9308 w 9307"/>
                <a:gd name="connsiteY0" fmla="*/ 4025 h 5306"/>
                <a:gd name="connsiteX1" fmla="*/ 467 w 9307"/>
                <a:gd name="connsiteY1" fmla="*/ 3053 h 5306"/>
                <a:gd name="connsiteX2" fmla="*/ 1232 w 9307"/>
                <a:gd name="connsiteY2" fmla="*/ 276 h 5306"/>
                <a:gd name="connsiteX3" fmla="*/ 9308 w 9307"/>
                <a:gd name="connsiteY3" fmla="*/ 4025 h 5306"/>
              </a:gdLst>
              <a:ahLst/>
              <a:cxnLst>
                <a:cxn ang="0">
                  <a:pos x="connsiteX0" y="connsiteY0"/>
                </a:cxn>
                <a:cxn ang="0">
                  <a:pos x="connsiteX1" y="connsiteY1"/>
                </a:cxn>
                <a:cxn ang="0">
                  <a:pos x="connsiteX2" y="connsiteY2"/>
                </a:cxn>
                <a:cxn ang="0">
                  <a:pos x="connsiteX3" y="connsiteY3"/>
                </a:cxn>
              </a:cxnLst>
              <a:rect l="l" t="t" r="r" b="b"/>
              <a:pathLst>
                <a:path w="9307" h="5306">
                  <a:moveTo>
                    <a:pt x="9308" y="4025"/>
                  </a:moveTo>
                  <a:cubicBezTo>
                    <a:pt x="6033" y="5859"/>
                    <a:pt x="3016" y="5882"/>
                    <a:pt x="467" y="3053"/>
                  </a:cubicBezTo>
                  <a:cubicBezTo>
                    <a:pt x="-402" y="2087"/>
                    <a:pt x="-8" y="607"/>
                    <a:pt x="1232" y="276"/>
                  </a:cubicBezTo>
                  <a:cubicBezTo>
                    <a:pt x="4810" y="-673"/>
                    <a:pt x="7410" y="887"/>
                    <a:pt x="9308" y="4025"/>
                  </a:cubicBezTo>
                  <a:close/>
                </a:path>
              </a:pathLst>
            </a:custGeom>
            <a:grpFill/>
            <a:ln w="5715" cap="flat">
              <a:noFill/>
              <a:prstDash val="solid"/>
              <a:miter/>
            </a:ln>
          </p:spPr>
          <p:txBody>
            <a:bodyPr rtlCol="0" anchor="ctr"/>
            <a:lstStyle/>
            <a:p>
              <a:endParaRPr lang="zh-CN" altLang="en-US"/>
            </a:p>
          </p:txBody>
        </p:sp>
        <p:sp>
          <p:nvSpPr>
            <p:cNvPr id="3909" name="任意多边形: 形状 3908">
              <a:extLst>
                <a:ext uri="{FF2B5EF4-FFF2-40B4-BE49-F238E27FC236}">
                  <a16:creationId xmlns:a16="http://schemas.microsoft.com/office/drawing/2014/main" id="{3CC88D07-8450-1120-12F1-AFE71B68EC8F}"/>
                </a:ext>
              </a:extLst>
            </p:cNvPr>
            <p:cNvSpPr/>
            <p:nvPr/>
          </p:nvSpPr>
          <p:spPr>
            <a:xfrm>
              <a:off x="3243169" y="4913329"/>
              <a:ext cx="7359" cy="4727"/>
            </a:xfrm>
            <a:custGeom>
              <a:avLst/>
              <a:gdLst>
                <a:gd name="connsiteX0" fmla="*/ 0 w 7359"/>
                <a:gd name="connsiteY0" fmla="*/ 2484 h 4727"/>
                <a:gd name="connsiteX1" fmla="*/ 6618 w 7359"/>
                <a:gd name="connsiteY1" fmla="*/ 1519 h 4727"/>
                <a:gd name="connsiteX2" fmla="*/ 7264 w 7359"/>
                <a:gd name="connsiteY2" fmla="*/ 4085 h 4727"/>
                <a:gd name="connsiteX3" fmla="*/ 0 w 7359"/>
                <a:gd name="connsiteY3" fmla="*/ 2484 h 4727"/>
                <a:gd name="connsiteX4" fmla="*/ 0 w 7359"/>
                <a:gd name="connsiteY4" fmla="*/ 2484 h 4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9" h="4727">
                  <a:moveTo>
                    <a:pt x="0" y="2484"/>
                  </a:moveTo>
                  <a:cubicBezTo>
                    <a:pt x="1817" y="-487"/>
                    <a:pt x="4132" y="-773"/>
                    <a:pt x="6618" y="1519"/>
                  </a:cubicBezTo>
                  <a:cubicBezTo>
                    <a:pt x="7189" y="2045"/>
                    <a:pt x="7538" y="3902"/>
                    <a:pt x="7264" y="4085"/>
                  </a:cubicBezTo>
                  <a:cubicBezTo>
                    <a:pt x="4378" y="6045"/>
                    <a:pt x="2469" y="2936"/>
                    <a:pt x="0" y="2484"/>
                  </a:cubicBezTo>
                  <a:lnTo>
                    <a:pt x="0" y="2484"/>
                  </a:lnTo>
                  <a:close/>
                </a:path>
              </a:pathLst>
            </a:custGeom>
            <a:grpFill/>
            <a:ln w="5715" cap="flat">
              <a:noFill/>
              <a:prstDash val="solid"/>
              <a:miter/>
            </a:ln>
          </p:spPr>
          <p:txBody>
            <a:bodyPr rtlCol="0" anchor="ctr"/>
            <a:lstStyle/>
            <a:p>
              <a:endParaRPr lang="zh-CN" altLang="en-US"/>
            </a:p>
          </p:txBody>
        </p:sp>
        <p:sp>
          <p:nvSpPr>
            <p:cNvPr id="3910" name="任意多边形: 形状 3909">
              <a:extLst>
                <a:ext uri="{FF2B5EF4-FFF2-40B4-BE49-F238E27FC236}">
                  <a16:creationId xmlns:a16="http://schemas.microsoft.com/office/drawing/2014/main" id="{BC2733DA-5C17-4A88-5D3D-C5D4A94E5DF1}"/>
                </a:ext>
              </a:extLst>
            </p:cNvPr>
            <p:cNvSpPr/>
            <p:nvPr/>
          </p:nvSpPr>
          <p:spPr>
            <a:xfrm>
              <a:off x="3166163" y="4919920"/>
              <a:ext cx="5638" cy="5764"/>
            </a:xfrm>
            <a:custGeom>
              <a:avLst/>
              <a:gdLst>
                <a:gd name="connsiteX0" fmla="*/ 1374 w 5638"/>
                <a:gd name="connsiteY0" fmla="*/ 5764 h 5764"/>
                <a:gd name="connsiteX1" fmla="*/ 1037 w 5638"/>
                <a:gd name="connsiteY1" fmla="*/ 392 h 5764"/>
                <a:gd name="connsiteX2" fmla="*/ 5591 w 5638"/>
                <a:gd name="connsiteY2" fmla="*/ 2970 h 5764"/>
                <a:gd name="connsiteX3" fmla="*/ 1368 w 5638"/>
                <a:gd name="connsiteY3" fmla="*/ 5764 h 5764"/>
                <a:gd name="connsiteX4" fmla="*/ 1374 w 5638"/>
                <a:gd name="connsiteY4" fmla="*/ 5764 h 5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8" h="5764">
                  <a:moveTo>
                    <a:pt x="1374" y="5764"/>
                  </a:moveTo>
                  <a:cubicBezTo>
                    <a:pt x="1122" y="3935"/>
                    <a:pt x="-1364" y="1821"/>
                    <a:pt x="1037" y="392"/>
                  </a:cubicBezTo>
                  <a:cubicBezTo>
                    <a:pt x="3031" y="-797"/>
                    <a:pt x="5283" y="906"/>
                    <a:pt x="5591" y="2970"/>
                  </a:cubicBezTo>
                  <a:cubicBezTo>
                    <a:pt x="6043" y="5998"/>
                    <a:pt x="3174" y="5375"/>
                    <a:pt x="1368" y="5764"/>
                  </a:cubicBezTo>
                  <a:lnTo>
                    <a:pt x="1374" y="5764"/>
                  </a:lnTo>
                  <a:close/>
                </a:path>
              </a:pathLst>
            </a:custGeom>
            <a:grpFill/>
            <a:ln w="5715" cap="flat">
              <a:noFill/>
              <a:prstDash val="solid"/>
              <a:miter/>
            </a:ln>
          </p:spPr>
          <p:txBody>
            <a:bodyPr rtlCol="0" anchor="ctr"/>
            <a:lstStyle/>
            <a:p>
              <a:endParaRPr lang="zh-CN" altLang="en-US"/>
            </a:p>
          </p:txBody>
        </p:sp>
        <p:sp>
          <p:nvSpPr>
            <p:cNvPr id="3911" name="任意多边形: 形状 3910">
              <a:extLst>
                <a:ext uri="{FF2B5EF4-FFF2-40B4-BE49-F238E27FC236}">
                  <a16:creationId xmlns:a16="http://schemas.microsoft.com/office/drawing/2014/main" id="{43AADE07-DF5B-EAC0-7BB7-AFF2C3CA8321}"/>
                </a:ext>
              </a:extLst>
            </p:cNvPr>
            <p:cNvSpPr/>
            <p:nvPr/>
          </p:nvSpPr>
          <p:spPr>
            <a:xfrm>
              <a:off x="3283861" y="4921391"/>
              <a:ext cx="5341" cy="8347"/>
            </a:xfrm>
            <a:custGeom>
              <a:avLst/>
              <a:gdLst>
                <a:gd name="connsiteX0" fmla="*/ 2061 w 5341"/>
                <a:gd name="connsiteY0" fmla="*/ 7584 h 8347"/>
                <a:gd name="connsiteX1" fmla="*/ 804 w 5341"/>
                <a:gd name="connsiteY1" fmla="*/ 4761 h 8347"/>
                <a:gd name="connsiteX2" fmla="*/ 175 w 5341"/>
                <a:gd name="connsiteY2" fmla="*/ 675 h 8347"/>
                <a:gd name="connsiteX3" fmla="*/ 4427 w 5341"/>
                <a:gd name="connsiteY3" fmla="*/ 3087 h 8347"/>
                <a:gd name="connsiteX4" fmla="*/ 5342 w 5341"/>
                <a:gd name="connsiteY4" fmla="*/ 7584 h 8347"/>
                <a:gd name="connsiteX5" fmla="*/ 2044 w 5341"/>
                <a:gd name="connsiteY5" fmla="*/ 7567 h 8347"/>
                <a:gd name="connsiteX6" fmla="*/ 2061 w 5341"/>
                <a:gd name="connsiteY6" fmla="*/ 7584 h 8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1" h="8347">
                  <a:moveTo>
                    <a:pt x="2061" y="7584"/>
                  </a:moveTo>
                  <a:cubicBezTo>
                    <a:pt x="1633" y="6647"/>
                    <a:pt x="1067" y="5744"/>
                    <a:pt x="804" y="4761"/>
                  </a:cubicBezTo>
                  <a:cubicBezTo>
                    <a:pt x="438" y="3384"/>
                    <a:pt x="-350" y="1063"/>
                    <a:pt x="175" y="675"/>
                  </a:cubicBezTo>
                  <a:cubicBezTo>
                    <a:pt x="2827" y="-1286"/>
                    <a:pt x="3616" y="1492"/>
                    <a:pt x="4427" y="3087"/>
                  </a:cubicBezTo>
                  <a:cubicBezTo>
                    <a:pt x="5096" y="4401"/>
                    <a:pt x="5067" y="6070"/>
                    <a:pt x="5342" y="7584"/>
                  </a:cubicBezTo>
                  <a:cubicBezTo>
                    <a:pt x="4239" y="8584"/>
                    <a:pt x="3136" y="8624"/>
                    <a:pt x="2044" y="7567"/>
                  </a:cubicBezTo>
                  <a:lnTo>
                    <a:pt x="2061" y="7584"/>
                  </a:lnTo>
                  <a:close/>
                </a:path>
              </a:pathLst>
            </a:custGeom>
            <a:grpFill/>
            <a:ln w="5715" cap="flat">
              <a:noFill/>
              <a:prstDash val="solid"/>
              <a:miter/>
            </a:ln>
          </p:spPr>
          <p:txBody>
            <a:bodyPr rtlCol="0" anchor="ctr"/>
            <a:lstStyle/>
            <a:p>
              <a:endParaRPr lang="zh-CN" altLang="en-US"/>
            </a:p>
          </p:txBody>
        </p:sp>
        <p:sp>
          <p:nvSpPr>
            <p:cNvPr id="3912" name="任意多边形: 形状 3911">
              <a:extLst>
                <a:ext uri="{FF2B5EF4-FFF2-40B4-BE49-F238E27FC236}">
                  <a16:creationId xmlns:a16="http://schemas.microsoft.com/office/drawing/2014/main" id="{E28DA035-B1C2-6A70-5F61-DE3266686167}"/>
                </a:ext>
              </a:extLst>
            </p:cNvPr>
            <p:cNvSpPr/>
            <p:nvPr/>
          </p:nvSpPr>
          <p:spPr>
            <a:xfrm>
              <a:off x="3111615" y="5009515"/>
              <a:ext cx="8137" cy="4985"/>
            </a:xfrm>
            <a:custGeom>
              <a:avLst/>
              <a:gdLst>
                <a:gd name="connsiteX0" fmla="*/ 6601 w 8137"/>
                <a:gd name="connsiteY0" fmla="*/ 4985 h 4985"/>
                <a:gd name="connsiteX1" fmla="*/ 0 w 8137"/>
                <a:gd name="connsiteY1" fmla="*/ 1728 h 4985"/>
                <a:gd name="connsiteX2" fmla="*/ 7275 w 8137"/>
                <a:gd name="connsiteY2" fmla="*/ 1139 h 4985"/>
                <a:gd name="connsiteX3" fmla="*/ 6601 w 8137"/>
                <a:gd name="connsiteY3" fmla="*/ 4985 h 4985"/>
              </a:gdLst>
              <a:ahLst/>
              <a:cxnLst>
                <a:cxn ang="0">
                  <a:pos x="connsiteX0" y="connsiteY0"/>
                </a:cxn>
                <a:cxn ang="0">
                  <a:pos x="connsiteX1" y="connsiteY1"/>
                </a:cxn>
                <a:cxn ang="0">
                  <a:pos x="connsiteX2" y="connsiteY2"/>
                </a:cxn>
                <a:cxn ang="0">
                  <a:pos x="connsiteX3" y="connsiteY3"/>
                </a:cxn>
              </a:cxnLst>
              <a:rect l="l" t="t" r="r" b="b"/>
              <a:pathLst>
                <a:path w="8137" h="4985">
                  <a:moveTo>
                    <a:pt x="6601" y="4985"/>
                  </a:moveTo>
                  <a:cubicBezTo>
                    <a:pt x="3898" y="4923"/>
                    <a:pt x="1446" y="4345"/>
                    <a:pt x="0" y="1728"/>
                  </a:cubicBezTo>
                  <a:cubicBezTo>
                    <a:pt x="2395" y="1060"/>
                    <a:pt x="4692" y="-1432"/>
                    <a:pt x="7275" y="1139"/>
                  </a:cubicBezTo>
                  <a:cubicBezTo>
                    <a:pt x="8750" y="2602"/>
                    <a:pt x="8207" y="3945"/>
                    <a:pt x="6601" y="4985"/>
                  </a:cubicBezTo>
                  <a:close/>
                </a:path>
              </a:pathLst>
            </a:custGeom>
            <a:grpFill/>
            <a:ln w="5715" cap="flat">
              <a:noFill/>
              <a:prstDash val="solid"/>
              <a:miter/>
            </a:ln>
          </p:spPr>
          <p:txBody>
            <a:bodyPr rtlCol="0" anchor="ctr"/>
            <a:lstStyle/>
            <a:p>
              <a:endParaRPr lang="zh-CN" altLang="en-US"/>
            </a:p>
          </p:txBody>
        </p:sp>
        <p:sp>
          <p:nvSpPr>
            <p:cNvPr id="3913" name="任意多边形: 形状 3912">
              <a:extLst>
                <a:ext uri="{FF2B5EF4-FFF2-40B4-BE49-F238E27FC236}">
                  <a16:creationId xmlns:a16="http://schemas.microsoft.com/office/drawing/2014/main" id="{197A0499-A550-BDC4-C1A0-A2E29FA1B230}"/>
                </a:ext>
              </a:extLst>
            </p:cNvPr>
            <p:cNvSpPr/>
            <p:nvPr/>
          </p:nvSpPr>
          <p:spPr>
            <a:xfrm>
              <a:off x="3116536" y="5017787"/>
              <a:ext cx="4954" cy="4959"/>
            </a:xfrm>
            <a:custGeom>
              <a:avLst/>
              <a:gdLst>
                <a:gd name="connsiteX0" fmla="*/ 4955 w 4954"/>
                <a:gd name="connsiteY0" fmla="*/ 3258 h 4959"/>
                <a:gd name="connsiteX1" fmla="*/ 537 w 4954"/>
                <a:gd name="connsiteY1" fmla="*/ 3418 h 4959"/>
                <a:gd name="connsiteX2" fmla="*/ 1686 w 4954"/>
                <a:gd name="connsiteY2" fmla="*/ 0 h 4959"/>
                <a:gd name="connsiteX3" fmla="*/ 4955 w 4954"/>
                <a:gd name="connsiteY3" fmla="*/ 3258 h 4959"/>
              </a:gdLst>
              <a:ahLst/>
              <a:cxnLst>
                <a:cxn ang="0">
                  <a:pos x="connsiteX0" y="connsiteY0"/>
                </a:cxn>
                <a:cxn ang="0">
                  <a:pos x="connsiteX1" y="connsiteY1"/>
                </a:cxn>
                <a:cxn ang="0">
                  <a:pos x="connsiteX2" y="connsiteY2"/>
                </a:cxn>
                <a:cxn ang="0">
                  <a:pos x="connsiteX3" y="connsiteY3"/>
                </a:cxn>
              </a:cxnLst>
              <a:rect l="l" t="t" r="r" b="b"/>
              <a:pathLst>
                <a:path w="4954" h="4959">
                  <a:moveTo>
                    <a:pt x="4955" y="3258"/>
                  </a:moveTo>
                  <a:cubicBezTo>
                    <a:pt x="3572" y="5715"/>
                    <a:pt x="1966" y="5281"/>
                    <a:pt x="537" y="3418"/>
                  </a:cubicBezTo>
                  <a:cubicBezTo>
                    <a:pt x="-629" y="1903"/>
                    <a:pt x="263" y="795"/>
                    <a:pt x="1686" y="0"/>
                  </a:cubicBezTo>
                  <a:cubicBezTo>
                    <a:pt x="2772" y="1086"/>
                    <a:pt x="3863" y="2172"/>
                    <a:pt x="4955" y="3258"/>
                  </a:cubicBezTo>
                  <a:close/>
                </a:path>
              </a:pathLst>
            </a:custGeom>
            <a:grpFill/>
            <a:ln w="5715" cap="flat">
              <a:noFill/>
              <a:prstDash val="solid"/>
              <a:miter/>
            </a:ln>
          </p:spPr>
          <p:txBody>
            <a:bodyPr rtlCol="0" anchor="ctr"/>
            <a:lstStyle/>
            <a:p>
              <a:endParaRPr lang="zh-CN" altLang="en-US"/>
            </a:p>
          </p:txBody>
        </p:sp>
        <p:sp>
          <p:nvSpPr>
            <p:cNvPr id="3914" name="任意多边形: 形状 3913">
              <a:extLst>
                <a:ext uri="{FF2B5EF4-FFF2-40B4-BE49-F238E27FC236}">
                  <a16:creationId xmlns:a16="http://schemas.microsoft.com/office/drawing/2014/main" id="{D2131953-0B9E-AEA7-DCA2-78E654D45BEF}"/>
                </a:ext>
              </a:extLst>
            </p:cNvPr>
            <p:cNvSpPr/>
            <p:nvPr/>
          </p:nvSpPr>
          <p:spPr>
            <a:xfrm>
              <a:off x="3108329" y="4922656"/>
              <a:ext cx="7024" cy="3027"/>
            </a:xfrm>
            <a:custGeom>
              <a:avLst/>
              <a:gdLst>
                <a:gd name="connsiteX0" fmla="*/ 11 w 7024"/>
                <a:gd name="connsiteY0" fmla="*/ 3028 h 3027"/>
                <a:gd name="connsiteX1" fmla="*/ 3446 w 7024"/>
                <a:gd name="connsiteY1" fmla="*/ 319 h 3027"/>
                <a:gd name="connsiteX2" fmla="*/ 7024 w 7024"/>
                <a:gd name="connsiteY2" fmla="*/ 1730 h 3027"/>
                <a:gd name="connsiteX3" fmla="*/ 4543 w 7024"/>
                <a:gd name="connsiteY3" fmla="*/ 2850 h 3027"/>
                <a:gd name="connsiteX4" fmla="*/ 0 w 7024"/>
                <a:gd name="connsiteY4" fmla="*/ 3028 h 3027"/>
                <a:gd name="connsiteX5" fmla="*/ 11 w 7024"/>
                <a:gd name="connsiteY5" fmla="*/ 3028 h 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4" h="3027">
                  <a:moveTo>
                    <a:pt x="11" y="3028"/>
                  </a:moveTo>
                  <a:cubicBezTo>
                    <a:pt x="1143" y="2096"/>
                    <a:pt x="2149" y="867"/>
                    <a:pt x="3446" y="319"/>
                  </a:cubicBezTo>
                  <a:cubicBezTo>
                    <a:pt x="4806" y="-258"/>
                    <a:pt x="6504" y="-196"/>
                    <a:pt x="7024" y="1730"/>
                  </a:cubicBezTo>
                  <a:cubicBezTo>
                    <a:pt x="7064" y="1885"/>
                    <a:pt x="5446" y="2713"/>
                    <a:pt x="4543" y="2850"/>
                  </a:cubicBezTo>
                  <a:cubicBezTo>
                    <a:pt x="3052" y="3073"/>
                    <a:pt x="1514" y="2988"/>
                    <a:pt x="0" y="3028"/>
                  </a:cubicBezTo>
                  <a:cubicBezTo>
                    <a:pt x="0" y="3028"/>
                    <a:pt x="11" y="3028"/>
                    <a:pt x="11" y="3028"/>
                  </a:cubicBezTo>
                  <a:close/>
                </a:path>
              </a:pathLst>
            </a:custGeom>
            <a:grpFill/>
            <a:ln w="5715" cap="flat">
              <a:noFill/>
              <a:prstDash val="solid"/>
              <a:miter/>
            </a:ln>
          </p:spPr>
          <p:txBody>
            <a:bodyPr rtlCol="0" anchor="ctr"/>
            <a:lstStyle/>
            <a:p>
              <a:endParaRPr lang="zh-CN" altLang="en-US"/>
            </a:p>
          </p:txBody>
        </p:sp>
        <p:sp>
          <p:nvSpPr>
            <p:cNvPr id="3915" name="任意多边形: 形状 3914">
              <a:extLst>
                <a:ext uri="{FF2B5EF4-FFF2-40B4-BE49-F238E27FC236}">
                  <a16:creationId xmlns:a16="http://schemas.microsoft.com/office/drawing/2014/main" id="{9F0A82CE-4C98-FA63-F768-DBB431FA49AF}"/>
                </a:ext>
              </a:extLst>
            </p:cNvPr>
            <p:cNvSpPr/>
            <p:nvPr/>
          </p:nvSpPr>
          <p:spPr>
            <a:xfrm>
              <a:off x="3174103" y="4915781"/>
              <a:ext cx="7132" cy="3031"/>
            </a:xfrm>
            <a:custGeom>
              <a:avLst/>
              <a:gdLst>
                <a:gd name="connsiteX0" fmla="*/ 0 w 7132"/>
                <a:gd name="connsiteY0" fmla="*/ 33 h 3031"/>
                <a:gd name="connsiteX1" fmla="*/ 3018 w 7132"/>
                <a:gd name="connsiteY1" fmla="*/ 107 h 3031"/>
                <a:gd name="connsiteX2" fmla="*/ 7132 w 7132"/>
                <a:gd name="connsiteY2" fmla="*/ 1336 h 3031"/>
                <a:gd name="connsiteX3" fmla="*/ 2069 w 7132"/>
                <a:gd name="connsiteY3" fmla="*/ 2159 h 3031"/>
                <a:gd name="connsiteX4" fmla="*/ 6 w 7132"/>
                <a:gd name="connsiteY4" fmla="*/ 33 h 3031"/>
                <a:gd name="connsiteX5" fmla="*/ 0 w 7132"/>
                <a:gd name="connsiteY5" fmla="*/ 33 h 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32" h="3031">
                  <a:moveTo>
                    <a:pt x="0" y="33"/>
                  </a:moveTo>
                  <a:cubicBezTo>
                    <a:pt x="1006" y="44"/>
                    <a:pt x="2046" y="-87"/>
                    <a:pt x="3018" y="107"/>
                  </a:cubicBezTo>
                  <a:cubicBezTo>
                    <a:pt x="4418" y="393"/>
                    <a:pt x="5766" y="913"/>
                    <a:pt x="7132" y="1336"/>
                  </a:cubicBezTo>
                  <a:cubicBezTo>
                    <a:pt x="5824" y="3891"/>
                    <a:pt x="3846" y="3028"/>
                    <a:pt x="2069" y="2159"/>
                  </a:cubicBezTo>
                  <a:cubicBezTo>
                    <a:pt x="1234" y="1748"/>
                    <a:pt x="686" y="759"/>
                    <a:pt x="6" y="33"/>
                  </a:cubicBezTo>
                  <a:lnTo>
                    <a:pt x="0" y="33"/>
                  </a:lnTo>
                  <a:close/>
                </a:path>
              </a:pathLst>
            </a:custGeom>
            <a:grpFill/>
            <a:ln w="5715" cap="flat">
              <a:noFill/>
              <a:prstDash val="solid"/>
              <a:miter/>
            </a:ln>
          </p:spPr>
          <p:txBody>
            <a:bodyPr rtlCol="0" anchor="ctr"/>
            <a:lstStyle/>
            <a:p>
              <a:endParaRPr lang="zh-CN" altLang="en-US"/>
            </a:p>
          </p:txBody>
        </p:sp>
        <p:sp>
          <p:nvSpPr>
            <p:cNvPr id="3916" name="任意多边形: 形状 3915">
              <a:extLst>
                <a:ext uri="{FF2B5EF4-FFF2-40B4-BE49-F238E27FC236}">
                  <a16:creationId xmlns:a16="http://schemas.microsoft.com/office/drawing/2014/main" id="{9C88FB1D-3BDE-C118-3F46-6203CE52A79B}"/>
                </a:ext>
              </a:extLst>
            </p:cNvPr>
            <p:cNvSpPr/>
            <p:nvPr/>
          </p:nvSpPr>
          <p:spPr>
            <a:xfrm>
              <a:off x="3236584" y="4914590"/>
              <a:ext cx="6579" cy="4516"/>
            </a:xfrm>
            <a:custGeom>
              <a:avLst/>
              <a:gdLst>
                <a:gd name="connsiteX0" fmla="*/ 6579 w 6579"/>
                <a:gd name="connsiteY0" fmla="*/ 1224 h 4516"/>
                <a:gd name="connsiteX1" fmla="*/ 1 w 6579"/>
                <a:gd name="connsiteY1" fmla="*/ 4516 h 4516"/>
                <a:gd name="connsiteX2" fmla="*/ 7 w 6579"/>
                <a:gd name="connsiteY2" fmla="*/ 4516 h 4516"/>
                <a:gd name="connsiteX3" fmla="*/ 6579 w 6579"/>
                <a:gd name="connsiteY3" fmla="*/ 1224 h 4516"/>
                <a:gd name="connsiteX4" fmla="*/ 6579 w 6579"/>
                <a:gd name="connsiteY4" fmla="*/ 1224 h 4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9" h="4516">
                  <a:moveTo>
                    <a:pt x="6579" y="1224"/>
                  </a:moveTo>
                  <a:cubicBezTo>
                    <a:pt x="5156" y="3865"/>
                    <a:pt x="2710" y="4453"/>
                    <a:pt x="1" y="4516"/>
                  </a:cubicBezTo>
                  <a:lnTo>
                    <a:pt x="7" y="4516"/>
                  </a:lnTo>
                  <a:cubicBezTo>
                    <a:pt x="-170" y="-1325"/>
                    <a:pt x="3036" y="-393"/>
                    <a:pt x="6579" y="1224"/>
                  </a:cubicBezTo>
                  <a:lnTo>
                    <a:pt x="6579" y="1224"/>
                  </a:lnTo>
                  <a:close/>
                </a:path>
              </a:pathLst>
            </a:custGeom>
            <a:grpFill/>
            <a:ln w="5715" cap="flat">
              <a:noFill/>
              <a:prstDash val="solid"/>
              <a:miter/>
            </a:ln>
          </p:spPr>
          <p:txBody>
            <a:bodyPr rtlCol="0" anchor="ctr"/>
            <a:lstStyle/>
            <a:p>
              <a:endParaRPr lang="zh-CN" altLang="en-US"/>
            </a:p>
          </p:txBody>
        </p:sp>
        <p:sp>
          <p:nvSpPr>
            <p:cNvPr id="3917" name="任意多边形: 形状 3916">
              <a:extLst>
                <a:ext uri="{FF2B5EF4-FFF2-40B4-BE49-F238E27FC236}">
                  <a16:creationId xmlns:a16="http://schemas.microsoft.com/office/drawing/2014/main" id="{3BA631EE-0FCD-774A-3A0A-9324A08FE8A5}"/>
                </a:ext>
              </a:extLst>
            </p:cNvPr>
            <p:cNvSpPr/>
            <p:nvPr/>
          </p:nvSpPr>
          <p:spPr>
            <a:xfrm>
              <a:off x="3169994" y="4889759"/>
              <a:ext cx="4914" cy="2674"/>
            </a:xfrm>
            <a:custGeom>
              <a:avLst/>
              <a:gdLst>
                <a:gd name="connsiteX0" fmla="*/ 2457 w 4914"/>
                <a:gd name="connsiteY0" fmla="*/ 0 h 2674"/>
                <a:gd name="connsiteX1" fmla="*/ 4915 w 4914"/>
                <a:gd name="connsiteY1" fmla="*/ 1394 h 2674"/>
                <a:gd name="connsiteX2" fmla="*/ 2457 w 4914"/>
                <a:gd name="connsiteY2" fmla="*/ 2674 h 2674"/>
                <a:gd name="connsiteX3" fmla="*/ 0 w 4914"/>
                <a:gd name="connsiteY3" fmla="*/ 1389 h 2674"/>
                <a:gd name="connsiteX4" fmla="*/ 2457 w 4914"/>
                <a:gd name="connsiteY4" fmla="*/ 0 h 2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4" h="2674">
                  <a:moveTo>
                    <a:pt x="2457" y="0"/>
                  </a:moveTo>
                  <a:cubicBezTo>
                    <a:pt x="3280" y="463"/>
                    <a:pt x="4098" y="926"/>
                    <a:pt x="4915" y="1394"/>
                  </a:cubicBezTo>
                  <a:cubicBezTo>
                    <a:pt x="4092" y="1857"/>
                    <a:pt x="3275" y="2674"/>
                    <a:pt x="2457" y="2674"/>
                  </a:cubicBezTo>
                  <a:cubicBezTo>
                    <a:pt x="1640" y="2674"/>
                    <a:pt x="817" y="1852"/>
                    <a:pt x="0" y="1389"/>
                  </a:cubicBezTo>
                  <a:cubicBezTo>
                    <a:pt x="817" y="926"/>
                    <a:pt x="1640" y="463"/>
                    <a:pt x="2457" y="0"/>
                  </a:cubicBezTo>
                  <a:close/>
                </a:path>
              </a:pathLst>
            </a:custGeom>
            <a:grpFill/>
            <a:ln w="5715" cap="flat">
              <a:noFill/>
              <a:prstDash val="solid"/>
              <a:miter/>
            </a:ln>
          </p:spPr>
          <p:txBody>
            <a:bodyPr rtlCol="0" anchor="ctr"/>
            <a:lstStyle/>
            <a:p>
              <a:endParaRPr lang="zh-CN" altLang="en-US"/>
            </a:p>
          </p:txBody>
        </p:sp>
        <p:sp>
          <p:nvSpPr>
            <p:cNvPr id="3918" name="任意多边形: 形状 3917">
              <a:extLst>
                <a:ext uri="{FF2B5EF4-FFF2-40B4-BE49-F238E27FC236}">
                  <a16:creationId xmlns:a16="http://schemas.microsoft.com/office/drawing/2014/main" id="{5D4760EA-91EC-669F-02F1-556088CB018D}"/>
                </a:ext>
              </a:extLst>
            </p:cNvPr>
            <p:cNvSpPr/>
            <p:nvPr/>
          </p:nvSpPr>
          <p:spPr>
            <a:xfrm>
              <a:off x="3338535" y="4846742"/>
              <a:ext cx="2533" cy="4178"/>
            </a:xfrm>
            <a:custGeom>
              <a:avLst/>
              <a:gdLst>
                <a:gd name="connsiteX0" fmla="*/ 2240 w 2533"/>
                <a:gd name="connsiteY0" fmla="*/ 1875 h 4178"/>
                <a:gd name="connsiteX1" fmla="*/ 1200 w 2533"/>
                <a:gd name="connsiteY1" fmla="*/ 4178 h 4178"/>
                <a:gd name="connsiteX2" fmla="*/ 360 w 2533"/>
                <a:gd name="connsiteY2" fmla="*/ 3006 h 4178"/>
                <a:gd name="connsiteX3" fmla="*/ 0 w 2533"/>
                <a:gd name="connsiteY3" fmla="*/ 0 h 4178"/>
                <a:gd name="connsiteX4" fmla="*/ 2240 w 2533"/>
                <a:gd name="connsiteY4" fmla="*/ 1875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 h="4178">
                  <a:moveTo>
                    <a:pt x="2240" y="1875"/>
                  </a:moveTo>
                  <a:cubicBezTo>
                    <a:pt x="2852" y="3178"/>
                    <a:pt x="2509" y="4006"/>
                    <a:pt x="1200" y="4178"/>
                  </a:cubicBezTo>
                  <a:cubicBezTo>
                    <a:pt x="960" y="4206"/>
                    <a:pt x="457" y="3458"/>
                    <a:pt x="360" y="3006"/>
                  </a:cubicBezTo>
                  <a:cubicBezTo>
                    <a:pt x="143" y="2023"/>
                    <a:pt x="109" y="1006"/>
                    <a:pt x="0" y="0"/>
                  </a:cubicBezTo>
                  <a:cubicBezTo>
                    <a:pt x="766" y="634"/>
                    <a:pt x="1526" y="1275"/>
                    <a:pt x="2240" y="1875"/>
                  </a:cubicBezTo>
                  <a:close/>
                </a:path>
              </a:pathLst>
            </a:custGeom>
            <a:grpFill/>
            <a:ln w="5715" cap="flat">
              <a:noFill/>
              <a:prstDash val="solid"/>
              <a:miter/>
            </a:ln>
          </p:spPr>
          <p:txBody>
            <a:bodyPr rtlCol="0" anchor="ctr"/>
            <a:lstStyle/>
            <a:p>
              <a:endParaRPr lang="zh-CN" altLang="en-US"/>
            </a:p>
          </p:txBody>
        </p:sp>
        <p:sp>
          <p:nvSpPr>
            <p:cNvPr id="3919" name="任意多边形: 形状 3918">
              <a:extLst>
                <a:ext uri="{FF2B5EF4-FFF2-40B4-BE49-F238E27FC236}">
                  <a16:creationId xmlns:a16="http://schemas.microsoft.com/office/drawing/2014/main" id="{D0FFF45C-1FEF-4715-A602-35DE3E59E9FF}"/>
                </a:ext>
              </a:extLst>
            </p:cNvPr>
            <p:cNvSpPr/>
            <p:nvPr/>
          </p:nvSpPr>
          <p:spPr>
            <a:xfrm>
              <a:off x="3255376" y="4900137"/>
              <a:ext cx="4240" cy="2520"/>
            </a:xfrm>
            <a:custGeom>
              <a:avLst/>
              <a:gdLst>
                <a:gd name="connsiteX0" fmla="*/ 4241 w 4240"/>
                <a:gd name="connsiteY0" fmla="*/ 2521 h 2520"/>
                <a:gd name="connsiteX1" fmla="*/ 0 w 4240"/>
                <a:gd name="connsiteY1" fmla="*/ 1309 h 2520"/>
                <a:gd name="connsiteX2" fmla="*/ 4229 w 4240"/>
                <a:gd name="connsiteY2" fmla="*/ 2521 h 2520"/>
                <a:gd name="connsiteX3" fmla="*/ 4241 w 4240"/>
                <a:gd name="connsiteY3" fmla="*/ 2521 h 2520"/>
              </a:gdLst>
              <a:ahLst/>
              <a:cxnLst>
                <a:cxn ang="0">
                  <a:pos x="connsiteX0" y="connsiteY0"/>
                </a:cxn>
                <a:cxn ang="0">
                  <a:pos x="connsiteX1" y="connsiteY1"/>
                </a:cxn>
                <a:cxn ang="0">
                  <a:pos x="connsiteX2" y="connsiteY2"/>
                </a:cxn>
                <a:cxn ang="0">
                  <a:pos x="connsiteX3" y="connsiteY3"/>
                </a:cxn>
              </a:cxnLst>
              <a:rect l="l" t="t" r="r" b="b"/>
              <a:pathLst>
                <a:path w="4240" h="2520">
                  <a:moveTo>
                    <a:pt x="4241" y="2521"/>
                  </a:moveTo>
                  <a:cubicBezTo>
                    <a:pt x="2829" y="2121"/>
                    <a:pt x="1412" y="1715"/>
                    <a:pt x="0" y="1309"/>
                  </a:cubicBezTo>
                  <a:cubicBezTo>
                    <a:pt x="2389" y="-1702"/>
                    <a:pt x="3069" y="1252"/>
                    <a:pt x="4229" y="2521"/>
                  </a:cubicBezTo>
                  <a:lnTo>
                    <a:pt x="4241" y="2521"/>
                  </a:lnTo>
                  <a:close/>
                </a:path>
              </a:pathLst>
            </a:custGeom>
            <a:grpFill/>
            <a:ln w="5715" cap="flat">
              <a:noFill/>
              <a:prstDash val="solid"/>
              <a:miter/>
            </a:ln>
          </p:spPr>
          <p:txBody>
            <a:bodyPr rtlCol="0" anchor="ctr"/>
            <a:lstStyle/>
            <a:p>
              <a:endParaRPr lang="zh-CN" altLang="en-US"/>
            </a:p>
          </p:txBody>
        </p:sp>
        <p:sp>
          <p:nvSpPr>
            <p:cNvPr id="3920" name="任意多边形: 形状 3919">
              <a:extLst>
                <a:ext uri="{FF2B5EF4-FFF2-40B4-BE49-F238E27FC236}">
                  <a16:creationId xmlns:a16="http://schemas.microsoft.com/office/drawing/2014/main" id="{05EB5108-0498-9E68-0D21-159DFCA3ABF1}"/>
                </a:ext>
              </a:extLst>
            </p:cNvPr>
            <p:cNvSpPr/>
            <p:nvPr/>
          </p:nvSpPr>
          <p:spPr>
            <a:xfrm>
              <a:off x="3259599" y="4902641"/>
              <a:ext cx="6589" cy="3309"/>
            </a:xfrm>
            <a:custGeom>
              <a:avLst/>
              <a:gdLst>
                <a:gd name="connsiteX0" fmla="*/ 17 w 6589"/>
                <a:gd name="connsiteY0" fmla="*/ 3309 h 3309"/>
                <a:gd name="connsiteX1" fmla="*/ 17 w 6589"/>
                <a:gd name="connsiteY1" fmla="*/ 17 h 3309"/>
                <a:gd name="connsiteX2" fmla="*/ 6 w 6589"/>
                <a:gd name="connsiteY2" fmla="*/ 17 h 3309"/>
                <a:gd name="connsiteX3" fmla="*/ 6578 w 6589"/>
                <a:gd name="connsiteY3" fmla="*/ 0 h 3309"/>
                <a:gd name="connsiteX4" fmla="*/ 6589 w 6589"/>
                <a:gd name="connsiteY4" fmla="*/ 29 h 3309"/>
                <a:gd name="connsiteX5" fmla="*/ 0 w 6589"/>
                <a:gd name="connsiteY5" fmla="*/ 3309 h 3309"/>
                <a:gd name="connsiteX6" fmla="*/ 17 w 6589"/>
                <a:gd name="connsiteY6" fmla="*/ 3309 h 3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89" h="3309">
                  <a:moveTo>
                    <a:pt x="17" y="3309"/>
                  </a:moveTo>
                  <a:cubicBezTo>
                    <a:pt x="17" y="2212"/>
                    <a:pt x="17" y="1114"/>
                    <a:pt x="17" y="17"/>
                  </a:cubicBezTo>
                  <a:lnTo>
                    <a:pt x="6" y="17"/>
                  </a:lnTo>
                  <a:cubicBezTo>
                    <a:pt x="2195" y="12"/>
                    <a:pt x="4389" y="6"/>
                    <a:pt x="6578" y="0"/>
                  </a:cubicBezTo>
                  <a:lnTo>
                    <a:pt x="6589" y="29"/>
                  </a:lnTo>
                  <a:cubicBezTo>
                    <a:pt x="5161" y="2663"/>
                    <a:pt x="2703" y="3235"/>
                    <a:pt x="0" y="3309"/>
                  </a:cubicBezTo>
                  <a:lnTo>
                    <a:pt x="17" y="3309"/>
                  </a:lnTo>
                  <a:close/>
                </a:path>
              </a:pathLst>
            </a:custGeom>
            <a:grpFill/>
            <a:ln w="5715" cap="flat">
              <a:noFill/>
              <a:prstDash val="solid"/>
              <a:miter/>
            </a:ln>
          </p:spPr>
          <p:txBody>
            <a:bodyPr rtlCol="0" anchor="ctr"/>
            <a:lstStyle/>
            <a:p>
              <a:endParaRPr lang="zh-CN" altLang="en-US"/>
            </a:p>
          </p:txBody>
        </p:sp>
        <p:sp>
          <p:nvSpPr>
            <p:cNvPr id="3921" name="任意多边形: 形状 3920">
              <a:extLst>
                <a:ext uri="{FF2B5EF4-FFF2-40B4-BE49-F238E27FC236}">
                  <a16:creationId xmlns:a16="http://schemas.microsoft.com/office/drawing/2014/main" id="{2A4B6F31-D32B-4803-B08A-91797C46DA5C}"/>
                </a:ext>
              </a:extLst>
            </p:cNvPr>
            <p:cNvSpPr/>
            <p:nvPr/>
          </p:nvSpPr>
          <p:spPr>
            <a:xfrm>
              <a:off x="3163941" y="4925684"/>
              <a:ext cx="3595" cy="2516"/>
            </a:xfrm>
            <a:custGeom>
              <a:avLst/>
              <a:gdLst>
                <a:gd name="connsiteX0" fmla="*/ 3584 w 3595"/>
                <a:gd name="connsiteY0" fmla="*/ 0 h 2516"/>
                <a:gd name="connsiteX1" fmla="*/ 355 w 3595"/>
                <a:gd name="connsiteY1" fmla="*/ 2343 h 2516"/>
                <a:gd name="connsiteX2" fmla="*/ 3596 w 3595"/>
                <a:gd name="connsiteY2" fmla="*/ 0 h 2516"/>
                <a:gd name="connsiteX3" fmla="*/ 3584 w 3595"/>
                <a:gd name="connsiteY3" fmla="*/ 0 h 2516"/>
              </a:gdLst>
              <a:ahLst/>
              <a:cxnLst>
                <a:cxn ang="0">
                  <a:pos x="connsiteX0" y="connsiteY0"/>
                </a:cxn>
                <a:cxn ang="0">
                  <a:pos x="connsiteX1" y="connsiteY1"/>
                </a:cxn>
                <a:cxn ang="0">
                  <a:pos x="connsiteX2" y="connsiteY2"/>
                </a:cxn>
                <a:cxn ang="0">
                  <a:pos x="connsiteX3" y="connsiteY3"/>
                </a:cxn>
              </a:cxnLst>
              <a:rect l="l" t="t" r="r" b="b"/>
              <a:pathLst>
                <a:path w="3595" h="2516">
                  <a:moveTo>
                    <a:pt x="3584" y="0"/>
                  </a:moveTo>
                  <a:cubicBezTo>
                    <a:pt x="2853" y="1400"/>
                    <a:pt x="641" y="3063"/>
                    <a:pt x="355" y="2343"/>
                  </a:cubicBezTo>
                  <a:cubicBezTo>
                    <a:pt x="-1136" y="-1377"/>
                    <a:pt x="2481" y="869"/>
                    <a:pt x="3596" y="0"/>
                  </a:cubicBezTo>
                  <a:lnTo>
                    <a:pt x="3584" y="0"/>
                  </a:lnTo>
                  <a:close/>
                </a:path>
              </a:pathLst>
            </a:custGeom>
            <a:grpFill/>
            <a:ln w="5715" cap="flat">
              <a:noFill/>
              <a:prstDash val="solid"/>
              <a:miter/>
            </a:ln>
          </p:spPr>
          <p:txBody>
            <a:bodyPr rtlCol="0" anchor="ctr"/>
            <a:lstStyle/>
            <a:p>
              <a:endParaRPr lang="zh-CN" altLang="en-US"/>
            </a:p>
          </p:txBody>
        </p:sp>
        <p:sp>
          <p:nvSpPr>
            <p:cNvPr id="3922" name="任意多边形: 形状 3921">
              <a:extLst>
                <a:ext uri="{FF2B5EF4-FFF2-40B4-BE49-F238E27FC236}">
                  <a16:creationId xmlns:a16="http://schemas.microsoft.com/office/drawing/2014/main" id="{3C11C1CE-06CA-6BDA-14F6-840E80270E3D}"/>
                </a:ext>
              </a:extLst>
            </p:cNvPr>
            <p:cNvSpPr/>
            <p:nvPr/>
          </p:nvSpPr>
          <p:spPr>
            <a:xfrm>
              <a:off x="3118187" y="4978319"/>
              <a:ext cx="4140" cy="6577"/>
            </a:xfrm>
            <a:custGeom>
              <a:avLst/>
              <a:gdLst>
                <a:gd name="connsiteX0" fmla="*/ 0 w 4140"/>
                <a:gd name="connsiteY0" fmla="*/ 0 h 6577"/>
                <a:gd name="connsiteX1" fmla="*/ 3303 w 4140"/>
                <a:gd name="connsiteY1" fmla="*/ 3286 h 6577"/>
                <a:gd name="connsiteX2" fmla="*/ 4052 w 4140"/>
                <a:gd name="connsiteY2" fmla="*/ 5464 h 6577"/>
                <a:gd name="connsiteX3" fmla="*/ 3320 w 4140"/>
                <a:gd name="connsiteY3" fmla="*/ 6561 h 6577"/>
                <a:gd name="connsiteX4" fmla="*/ 23 w 4140"/>
                <a:gd name="connsiteY4" fmla="*/ 6578 h 6577"/>
                <a:gd name="connsiteX5" fmla="*/ 0 w 4140"/>
                <a:gd name="connsiteY5" fmla="*/ 0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0" h="6577">
                  <a:moveTo>
                    <a:pt x="0" y="0"/>
                  </a:moveTo>
                  <a:cubicBezTo>
                    <a:pt x="1103" y="1097"/>
                    <a:pt x="2200" y="2195"/>
                    <a:pt x="3303" y="3286"/>
                  </a:cubicBezTo>
                  <a:cubicBezTo>
                    <a:pt x="4046" y="4006"/>
                    <a:pt x="4292" y="4732"/>
                    <a:pt x="4052" y="5464"/>
                  </a:cubicBezTo>
                  <a:cubicBezTo>
                    <a:pt x="3812" y="6195"/>
                    <a:pt x="3566" y="6561"/>
                    <a:pt x="3320" y="6561"/>
                  </a:cubicBezTo>
                  <a:cubicBezTo>
                    <a:pt x="2223" y="6566"/>
                    <a:pt x="1120" y="6572"/>
                    <a:pt x="23" y="6578"/>
                  </a:cubicBezTo>
                  <a:cubicBezTo>
                    <a:pt x="17" y="4384"/>
                    <a:pt x="6" y="2189"/>
                    <a:pt x="0" y="0"/>
                  </a:cubicBezTo>
                  <a:close/>
                </a:path>
              </a:pathLst>
            </a:custGeom>
            <a:grpFill/>
            <a:ln w="5715" cap="flat">
              <a:noFill/>
              <a:prstDash val="solid"/>
              <a:miter/>
            </a:ln>
          </p:spPr>
          <p:txBody>
            <a:bodyPr rtlCol="0" anchor="ctr"/>
            <a:lstStyle/>
            <a:p>
              <a:endParaRPr lang="zh-CN" altLang="en-US"/>
            </a:p>
          </p:txBody>
        </p:sp>
        <p:sp>
          <p:nvSpPr>
            <p:cNvPr id="3923" name="任意多边形: 形状 3922">
              <a:extLst>
                <a:ext uri="{FF2B5EF4-FFF2-40B4-BE49-F238E27FC236}">
                  <a16:creationId xmlns:a16="http://schemas.microsoft.com/office/drawing/2014/main" id="{0AF1D46E-EAB0-DFE9-A1DE-78FEC4A1FCD0}"/>
                </a:ext>
              </a:extLst>
            </p:cNvPr>
            <p:cNvSpPr/>
            <p:nvPr/>
          </p:nvSpPr>
          <p:spPr>
            <a:xfrm>
              <a:off x="3162946" y="4957180"/>
              <a:ext cx="1298" cy="1399"/>
            </a:xfrm>
            <a:custGeom>
              <a:avLst/>
              <a:gdLst>
                <a:gd name="connsiteX0" fmla="*/ 1298 w 1298"/>
                <a:gd name="connsiteY0" fmla="*/ 1399 h 1399"/>
                <a:gd name="connsiteX1" fmla="*/ 1 w 1298"/>
                <a:gd name="connsiteY1" fmla="*/ 668 h 1399"/>
                <a:gd name="connsiteX2" fmla="*/ 1298 w 1298"/>
                <a:gd name="connsiteY2" fmla="*/ 1399 h 1399"/>
                <a:gd name="connsiteX3" fmla="*/ 1298 w 1298"/>
                <a:gd name="connsiteY3" fmla="*/ 1399 h 1399"/>
              </a:gdLst>
              <a:ahLst/>
              <a:cxnLst>
                <a:cxn ang="0">
                  <a:pos x="connsiteX0" y="connsiteY0"/>
                </a:cxn>
                <a:cxn ang="0">
                  <a:pos x="connsiteX1" y="connsiteY1"/>
                </a:cxn>
                <a:cxn ang="0">
                  <a:pos x="connsiteX2" y="connsiteY2"/>
                </a:cxn>
                <a:cxn ang="0">
                  <a:pos x="connsiteX3" y="connsiteY3"/>
                </a:cxn>
              </a:cxnLst>
              <a:rect l="l" t="t" r="r" b="b"/>
              <a:pathLst>
                <a:path w="1298" h="1399">
                  <a:moveTo>
                    <a:pt x="1298" y="1399"/>
                  </a:moveTo>
                  <a:cubicBezTo>
                    <a:pt x="841" y="1148"/>
                    <a:pt x="-33" y="810"/>
                    <a:pt x="1" y="668"/>
                  </a:cubicBezTo>
                  <a:cubicBezTo>
                    <a:pt x="235" y="-430"/>
                    <a:pt x="744" y="-167"/>
                    <a:pt x="1298" y="1399"/>
                  </a:cubicBezTo>
                  <a:lnTo>
                    <a:pt x="1298" y="1399"/>
                  </a:lnTo>
                  <a:close/>
                </a:path>
              </a:pathLst>
            </a:custGeom>
            <a:grpFill/>
            <a:ln w="5715" cap="flat">
              <a:noFill/>
              <a:prstDash val="solid"/>
              <a:miter/>
            </a:ln>
          </p:spPr>
          <p:txBody>
            <a:bodyPr rtlCol="0" anchor="ctr"/>
            <a:lstStyle/>
            <a:p>
              <a:endParaRPr lang="zh-CN" altLang="en-US"/>
            </a:p>
          </p:txBody>
        </p:sp>
        <p:sp>
          <p:nvSpPr>
            <p:cNvPr id="3924" name="任意多边形: 形状 3923">
              <a:extLst>
                <a:ext uri="{FF2B5EF4-FFF2-40B4-BE49-F238E27FC236}">
                  <a16:creationId xmlns:a16="http://schemas.microsoft.com/office/drawing/2014/main" id="{9FBCB283-D359-69C3-9B42-6EBDB4AD4318}"/>
                </a:ext>
              </a:extLst>
            </p:cNvPr>
            <p:cNvSpPr/>
            <p:nvPr/>
          </p:nvSpPr>
          <p:spPr>
            <a:xfrm>
              <a:off x="3285894" y="4928959"/>
              <a:ext cx="3308" cy="3303"/>
            </a:xfrm>
            <a:custGeom>
              <a:avLst/>
              <a:gdLst>
                <a:gd name="connsiteX0" fmla="*/ 11 w 3308"/>
                <a:gd name="connsiteY0" fmla="*/ 0 h 3303"/>
                <a:gd name="connsiteX1" fmla="*/ 3309 w 3308"/>
                <a:gd name="connsiteY1" fmla="*/ 17 h 3303"/>
                <a:gd name="connsiteX2" fmla="*/ 0 w 3308"/>
                <a:gd name="connsiteY2" fmla="*/ 3303 h 3303"/>
                <a:gd name="connsiteX3" fmla="*/ 11 w 3308"/>
                <a:gd name="connsiteY3" fmla="*/ 0 h 3303"/>
              </a:gdLst>
              <a:ahLst/>
              <a:cxnLst>
                <a:cxn ang="0">
                  <a:pos x="connsiteX0" y="connsiteY0"/>
                </a:cxn>
                <a:cxn ang="0">
                  <a:pos x="connsiteX1" y="connsiteY1"/>
                </a:cxn>
                <a:cxn ang="0">
                  <a:pos x="connsiteX2" y="connsiteY2"/>
                </a:cxn>
                <a:cxn ang="0">
                  <a:pos x="connsiteX3" y="connsiteY3"/>
                </a:cxn>
              </a:cxnLst>
              <a:rect l="l" t="t" r="r" b="b"/>
              <a:pathLst>
                <a:path w="3308" h="3303">
                  <a:moveTo>
                    <a:pt x="11" y="0"/>
                  </a:moveTo>
                  <a:cubicBezTo>
                    <a:pt x="1114" y="6"/>
                    <a:pt x="2212" y="11"/>
                    <a:pt x="3309" y="17"/>
                  </a:cubicBezTo>
                  <a:cubicBezTo>
                    <a:pt x="2206" y="1114"/>
                    <a:pt x="1103" y="2211"/>
                    <a:pt x="0" y="3303"/>
                  </a:cubicBezTo>
                  <a:cubicBezTo>
                    <a:pt x="6" y="2200"/>
                    <a:pt x="6" y="1103"/>
                    <a:pt x="11" y="0"/>
                  </a:cubicBezTo>
                  <a:close/>
                </a:path>
              </a:pathLst>
            </a:custGeom>
            <a:grpFill/>
            <a:ln w="5715" cap="flat">
              <a:noFill/>
              <a:prstDash val="solid"/>
              <a:miter/>
            </a:ln>
          </p:spPr>
          <p:txBody>
            <a:bodyPr rtlCol="0" anchor="ctr"/>
            <a:lstStyle/>
            <a:p>
              <a:endParaRPr lang="zh-CN" altLang="en-US"/>
            </a:p>
          </p:txBody>
        </p:sp>
        <p:sp>
          <p:nvSpPr>
            <p:cNvPr id="3925" name="任意多边形: 形状 3924">
              <a:extLst>
                <a:ext uri="{FF2B5EF4-FFF2-40B4-BE49-F238E27FC236}">
                  <a16:creationId xmlns:a16="http://schemas.microsoft.com/office/drawing/2014/main" id="{EDF25104-CAB0-2E64-7FFC-3325FDC620B2}"/>
                </a:ext>
              </a:extLst>
            </p:cNvPr>
            <p:cNvSpPr/>
            <p:nvPr/>
          </p:nvSpPr>
          <p:spPr>
            <a:xfrm>
              <a:off x="3226721" y="4902658"/>
              <a:ext cx="1292" cy="1392"/>
            </a:xfrm>
            <a:custGeom>
              <a:avLst/>
              <a:gdLst>
                <a:gd name="connsiteX0" fmla="*/ 0 w 1292"/>
                <a:gd name="connsiteY0" fmla="*/ 0 h 1392"/>
                <a:gd name="connsiteX1" fmla="*/ 1292 w 1292"/>
                <a:gd name="connsiteY1" fmla="*/ 732 h 1392"/>
                <a:gd name="connsiteX2" fmla="*/ 6 w 1292"/>
                <a:gd name="connsiteY2" fmla="*/ 0 h 1392"/>
                <a:gd name="connsiteX3" fmla="*/ 0 w 1292"/>
                <a:gd name="connsiteY3" fmla="*/ 0 h 1392"/>
              </a:gdLst>
              <a:ahLst/>
              <a:cxnLst>
                <a:cxn ang="0">
                  <a:pos x="connsiteX0" y="connsiteY0"/>
                </a:cxn>
                <a:cxn ang="0">
                  <a:pos x="connsiteX1" y="connsiteY1"/>
                </a:cxn>
                <a:cxn ang="0">
                  <a:pos x="connsiteX2" y="connsiteY2"/>
                </a:cxn>
                <a:cxn ang="0">
                  <a:pos x="connsiteX3" y="connsiteY3"/>
                </a:cxn>
              </a:cxnLst>
              <a:rect l="l" t="t" r="r" b="b"/>
              <a:pathLst>
                <a:path w="1292" h="1392">
                  <a:moveTo>
                    <a:pt x="0" y="0"/>
                  </a:moveTo>
                  <a:cubicBezTo>
                    <a:pt x="451" y="246"/>
                    <a:pt x="1320" y="583"/>
                    <a:pt x="1292" y="732"/>
                  </a:cubicBezTo>
                  <a:cubicBezTo>
                    <a:pt x="1063" y="1818"/>
                    <a:pt x="554" y="1560"/>
                    <a:pt x="6" y="0"/>
                  </a:cubicBezTo>
                  <a:lnTo>
                    <a:pt x="0" y="0"/>
                  </a:lnTo>
                  <a:close/>
                </a:path>
              </a:pathLst>
            </a:custGeom>
            <a:grpFill/>
            <a:ln w="5715" cap="flat">
              <a:noFill/>
              <a:prstDash val="solid"/>
              <a:miter/>
            </a:ln>
          </p:spPr>
          <p:txBody>
            <a:bodyPr rtlCol="0" anchor="ctr"/>
            <a:lstStyle/>
            <a:p>
              <a:endParaRPr lang="zh-CN" altLang="en-US"/>
            </a:p>
          </p:txBody>
        </p:sp>
        <p:sp>
          <p:nvSpPr>
            <p:cNvPr id="3926" name="任意多边形: 形状 3925">
              <a:extLst>
                <a:ext uri="{FF2B5EF4-FFF2-40B4-BE49-F238E27FC236}">
                  <a16:creationId xmlns:a16="http://schemas.microsoft.com/office/drawing/2014/main" id="{C667E34B-5F38-EA0D-F6BF-BE62122C33DE}"/>
                </a:ext>
              </a:extLst>
            </p:cNvPr>
            <p:cNvSpPr/>
            <p:nvPr/>
          </p:nvSpPr>
          <p:spPr>
            <a:xfrm>
              <a:off x="3301072" y="4897975"/>
              <a:ext cx="1298" cy="1396"/>
            </a:xfrm>
            <a:custGeom>
              <a:avLst/>
              <a:gdLst>
                <a:gd name="connsiteX0" fmla="*/ 1298 w 1298"/>
                <a:gd name="connsiteY0" fmla="*/ 1391 h 1396"/>
                <a:gd name="connsiteX1" fmla="*/ 1 w 1298"/>
                <a:gd name="connsiteY1" fmla="*/ 665 h 1396"/>
                <a:gd name="connsiteX2" fmla="*/ 1287 w 1298"/>
                <a:gd name="connsiteY2" fmla="*/ 1397 h 1396"/>
                <a:gd name="connsiteX3" fmla="*/ 1298 w 1298"/>
                <a:gd name="connsiteY3" fmla="*/ 1391 h 1396"/>
              </a:gdLst>
              <a:ahLst/>
              <a:cxnLst>
                <a:cxn ang="0">
                  <a:pos x="connsiteX0" y="connsiteY0"/>
                </a:cxn>
                <a:cxn ang="0">
                  <a:pos x="connsiteX1" y="connsiteY1"/>
                </a:cxn>
                <a:cxn ang="0">
                  <a:pos x="connsiteX2" y="connsiteY2"/>
                </a:cxn>
                <a:cxn ang="0">
                  <a:pos x="connsiteX3" y="connsiteY3"/>
                </a:cxn>
              </a:cxnLst>
              <a:rect l="l" t="t" r="r" b="b"/>
              <a:pathLst>
                <a:path w="1298" h="1396">
                  <a:moveTo>
                    <a:pt x="1298" y="1391"/>
                  </a:moveTo>
                  <a:cubicBezTo>
                    <a:pt x="841" y="1145"/>
                    <a:pt x="-28" y="808"/>
                    <a:pt x="1" y="665"/>
                  </a:cubicBezTo>
                  <a:cubicBezTo>
                    <a:pt x="229" y="-426"/>
                    <a:pt x="732" y="-169"/>
                    <a:pt x="1287" y="1397"/>
                  </a:cubicBezTo>
                  <a:lnTo>
                    <a:pt x="1298" y="1391"/>
                  </a:lnTo>
                  <a:close/>
                </a:path>
              </a:pathLst>
            </a:custGeom>
            <a:grpFill/>
            <a:ln w="5715" cap="flat">
              <a:noFill/>
              <a:prstDash val="solid"/>
              <a:miter/>
            </a:ln>
          </p:spPr>
          <p:txBody>
            <a:bodyPr rtlCol="0" anchor="ctr"/>
            <a:lstStyle/>
            <a:p>
              <a:endParaRPr lang="zh-CN" altLang="en-US"/>
            </a:p>
          </p:txBody>
        </p:sp>
        <p:sp>
          <p:nvSpPr>
            <p:cNvPr id="3927" name="任意多边形: 形状 3926">
              <a:extLst>
                <a:ext uri="{FF2B5EF4-FFF2-40B4-BE49-F238E27FC236}">
                  <a16:creationId xmlns:a16="http://schemas.microsoft.com/office/drawing/2014/main" id="{2905AA08-EAE5-66D9-2E6D-FEBD4D843C1C}"/>
                </a:ext>
              </a:extLst>
            </p:cNvPr>
            <p:cNvSpPr/>
            <p:nvPr/>
          </p:nvSpPr>
          <p:spPr>
            <a:xfrm>
              <a:off x="3778009" y="5094486"/>
              <a:ext cx="99867" cy="61449"/>
            </a:xfrm>
            <a:custGeom>
              <a:avLst/>
              <a:gdLst>
                <a:gd name="connsiteX0" fmla="*/ 86700 w 99867"/>
                <a:gd name="connsiteY0" fmla="*/ 31845 h 61449"/>
                <a:gd name="connsiteX1" fmla="*/ 70606 w 99867"/>
                <a:gd name="connsiteY1" fmla="*/ 31845 h 61449"/>
                <a:gd name="connsiteX2" fmla="*/ 70389 w 99867"/>
                <a:gd name="connsiteY2" fmla="*/ 33943 h 61449"/>
                <a:gd name="connsiteX3" fmla="*/ 98724 w 99867"/>
                <a:gd name="connsiteY3" fmla="*/ 40000 h 61449"/>
                <a:gd name="connsiteX4" fmla="*/ 72247 w 99867"/>
                <a:gd name="connsiteY4" fmla="*/ 49859 h 61449"/>
                <a:gd name="connsiteX5" fmla="*/ 28121 w 99867"/>
                <a:gd name="connsiteY5" fmla="*/ 57609 h 61449"/>
                <a:gd name="connsiteX6" fmla="*/ 1203 w 99867"/>
                <a:gd name="connsiteY6" fmla="*/ 61449 h 61449"/>
                <a:gd name="connsiteX7" fmla="*/ 7141 w 99867"/>
                <a:gd name="connsiteY7" fmla="*/ 45327 h 61449"/>
                <a:gd name="connsiteX8" fmla="*/ 18954 w 99867"/>
                <a:gd name="connsiteY8" fmla="*/ 33703 h 61449"/>
                <a:gd name="connsiteX9" fmla="*/ 34093 w 99867"/>
                <a:gd name="connsiteY9" fmla="*/ 25262 h 61449"/>
                <a:gd name="connsiteX10" fmla="*/ 47775 w 99867"/>
                <a:gd name="connsiteY10" fmla="*/ 29988 h 61449"/>
                <a:gd name="connsiteX11" fmla="*/ 34087 w 99867"/>
                <a:gd name="connsiteY11" fmla="*/ 25262 h 61449"/>
                <a:gd name="connsiteX12" fmla="*/ 39271 w 99867"/>
                <a:gd name="connsiteY12" fmla="*/ 22227 h 61449"/>
                <a:gd name="connsiteX13" fmla="*/ 53816 w 99867"/>
                <a:gd name="connsiteY13" fmla="*/ 8814 h 61449"/>
                <a:gd name="connsiteX14" fmla="*/ 96570 w 99867"/>
                <a:gd name="connsiteY14" fmla="*/ 2236 h 61449"/>
                <a:gd name="connsiteX15" fmla="*/ 96575 w 99867"/>
                <a:gd name="connsiteY15" fmla="*/ 2236 h 61449"/>
                <a:gd name="connsiteX16" fmla="*/ 99867 w 99867"/>
                <a:gd name="connsiteY16" fmla="*/ 8814 h 61449"/>
                <a:gd name="connsiteX17" fmla="*/ 99856 w 99867"/>
                <a:gd name="connsiteY17" fmla="*/ 8814 h 61449"/>
                <a:gd name="connsiteX18" fmla="*/ 88517 w 99867"/>
                <a:gd name="connsiteY18" fmla="*/ 10334 h 61449"/>
                <a:gd name="connsiteX19" fmla="*/ 75801 w 99867"/>
                <a:gd name="connsiteY19" fmla="*/ 7608 h 61449"/>
                <a:gd name="connsiteX20" fmla="*/ 65651 w 99867"/>
                <a:gd name="connsiteY20" fmla="*/ 16375 h 61449"/>
                <a:gd name="connsiteX21" fmla="*/ 73995 w 99867"/>
                <a:gd name="connsiteY21" fmla="*/ 27016 h 61449"/>
                <a:gd name="connsiteX22" fmla="*/ 86711 w 99867"/>
                <a:gd name="connsiteY22" fmla="*/ 28565 h 61449"/>
                <a:gd name="connsiteX23" fmla="*/ 87660 w 99867"/>
                <a:gd name="connsiteY23" fmla="*/ 29525 h 61449"/>
                <a:gd name="connsiteX24" fmla="*/ 87666 w 99867"/>
                <a:gd name="connsiteY24" fmla="*/ 30880 h 61449"/>
                <a:gd name="connsiteX25" fmla="*/ 86700 w 99867"/>
                <a:gd name="connsiteY25" fmla="*/ 31845 h 61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867" h="61449">
                  <a:moveTo>
                    <a:pt x="86700" y="31845"/>
                  </a:moveTo>
                  <a:cubicBezTo>
                    <a:pt x="81333" y="31845"/>
                    <a:pt x="75967" y="31845"/>
                    <a:pt x="70606" y="31845"/>
                  </a:cubicBezTo>
                  <a:cubicBezTo>
                    <a:pt x="70532" y="32542"/>
                    <a:pt x="70458" y="33246"/>
                    <a:pt x="70389" y="33943"/>
                  </a:cubicBezTo>
                  <a:cubicBezTo>
                    <a:pt x="79836" y="35960"/>
                    <a:pt x="89277" y="37983"/>
                    <a:pt x="98724" y="40000"/>
                  </a:cubicBezTo>
                  <a:cubicBezTo>
                    <a:pt x="89832" y="43955"/>
                    <a:pt x="83797" y="51591"/>
                    <a:pt x="72247" y="49859"/>
                  </a:cubicBezTo>
                  <a:cubicBezTo>
                    <a:pt x="57387" y="47636"/>
                    <a:pt x="42677" y="53551"/>
                    <a:pt x="28121" y="57609"/>
                  </a:cubicBezTo>
                  <a:cubicBezTo>
                    <a:pt x="19463" y="60020"/>
                    <a:pt x="10193" y="60243"/>
                    <a:pt x="1203" y="61449"/>
                  </a:cubicBezTo>
                  <a:cubicBezTo>
                    <a:pt x="-3712" y="53916"/>
                    <a:pt x="8078" y="52688"/>
                    <a:pt x="7141" y="45327"/>
                  </a:cubicBezTo>
                  <a:cubicBezTo>
                    <a:pt x="6581" y="40932"/>
                    <a:pt x="10250" y="34114"/>
                    <a:pt x="18954" y="33703"/>
                  </a:cubicBezTo>
                  <a:cubicBezTo>
                    <a:pt x="24120" y="33463"/>
                    <a:pt x="29052" y="28245"/>
                    <a:pt x="34093" y="25262"/>
                  </a:cubicBezTo>
                  <a:cubicBezTo>
                    <a:pt x="38077" y="28525"/>
                    <a:pt x="42957" y="29171"/>
                    <a:pt x="47775" y="29988"/>
                  </a:cubicBezTo>
                  <a:cubicBezTo>
                    <a:pt x="43197" y="28462"/>
                    <a:pt x="38059" y="28582"/>
                    <a:pt x="34087" y="25262"/>
                  </a:cubicBezTo>
                  <a:cubicBezTo>
                    <a:pt x="35413" y="23547"/>
                    <a:pt x="37071" y="21930"/>
                    <a:pt x="39271" y="22227"/>
                  </a:cubicBezTo>
                  <a:cubicBezTo>
                    <a:pt x="49644" y="23639"/>
                    <a:pt x="53078" y="17735"/>
                    <a:pt x="53816" y="8814"/>
                  </a:cubicBezTo>
                  <a:cubicBezTo>
                    <a:pt x="66749" y="-1925"/>
                    <a:pt x="81459" y="-1136"/>
                    <a:pt x="96570" y="2236"/>
                  </a:cubicBezTo>
                  <a:lnTo>
                    <a:pt x="96575" y="2236"/>
                  </a:lnTo>
                  <a:cubicBezTo>
                    <a:pt x="94941" y="5796"/>
                    <a:pt x="94032" y="8991"/>
                    <a:pt x="99867" y="8814"/>
                  </a:cubicBezTo>
                  <a:lnTo>
                    <a:pt x="99856" y="8814"/>
                  </a:lnTo>
                  <a:cubicBezTo>
                    <a:pt x="96655" y="14100"/>
                    <a:pt x="92363" y="18907"/>
                    <a:pt x="88517" y="10334"/>
                  </a:cubicBezTo>
                  <a:cubicBezTo>
                    <a:pt x="84865" y="2185"/>
                    <a:pt x="80448" y="6374"/>
                    <a:pt x="75801" y="7608"/>
                  </a:cubicBezTo>
                  <a:cubicBezTo>
                    <a:pt x="70983" y="8888"/>
                    <a:pt x="66023" y="10454"/>
                    <a:pt x="65651" y="16375"/>
                  </a:cubicBezTo>
                  <a:cubicBezTo>
                    <a:pt x="65297" y="21987"/>
                    <a:pt x="69349" y="24856"/>
                    <a:pt x="73995" y="27016"/>
                  </a:cubicBezTo>
                  <a:cubicBezTo>
                    <a:pt x="78104" y="28925"/>
                    <a:pt x="82436" y="28382"/>
                    <a:pt x="86711" y="28565"/>
                  </a:cubicBezTo>
                  <a:cubicBezTo>
                    <a:pt x="86711" y="28565"/>
                    <a:pt x="87660" y="29525"/>
                    <a:pt x="87660" y="29525"/>
                  </a:cubicBezTo>
                  <a:cubicBezTo>
                    <a:pt x="87660" y="29525"/>
                    <a:pt x="87666" y="30880"/>
                    <a:pt x="87666" y="30880"/>
                  </a:cubicBezTo>
                  <a:cubicBezTo>
                    <a:pt x="87654" y="30891"/>
                    <a:pt x="86700" y="31845"/>
                    <a:pt x="86700" y="31845"/>
                  </a:cubicBezTo>
                  <a:close/>
                </a:path>
              </a:pathLst>
            </a:custGeom>
            <a:grpFill/>
            <a:ln w="5715" cap="flat">
              <a:noFill/>
              <a:prstDash val="solid"/>
              <a:miter/>
            </a:ln>
          </p:spPr>
          <p:txBody>
            <a:bodyPr rtlCol="0" anchor="ctr"/>
            <a:lstStyle/>
            <a:p>
              <a:endParaRPr lang="zh-CN" altLang="en-US"/>
            </a:p>
          </p:txBody>
        </p:sp>
        <p:sp>
          <p:nvSpPr>
            <p:cNvPr id="3928" name="任意多边形: 形状 3927">
              <a:extLst>
                <a:ext uri="{FF2B5EF4-FFF2-40B4-BE49-F238E27FC236}">
                  <a16:creationId xmlns:a16="http://schemas.microsoft.com/office/drawing/2014/main" id="{C131F62A-1D03-2455-1946-A60F80827F1D}"/>
                </a:ext>
              </a:extLst>
            </p:cNvPr>
            <p:cNvSpPr/>
            <p:nvPr/>
          </p:nvSpPr>
          <p:spPr>
            <a:xfrm>
              <a:off x="3704672" y="5147077"/>
              <a:ext cx="18608" cy="3146"/>
            </a:xfrm>
            <a:custGeom>
              <a:avLst/>
              <a:gdLst>
                <a:gd name="connsiteX0" fmla="*/ 18608 w 18608"/>
                <a:gd name="connsiteY0" fmla="*/ 0 h 3146"/>
                <a:gd name="connsiteX1" fmla="*/ 0 w 18608"/>
                <a:gd name="connsiteY1" fmla="*/ 0 h 3146"/>
                <a:gd name="connsiteX2" fmla="*/ 18608 w 18608"/>
                <a:gd name="connsiteY2" fmla="*/ 0 h 3146"/>
              </a:gdLst>
              <a:ahLst/>
              <a:cxnLst>
                <a:cxn ang="0">
                  <a:pos x="connsiteX0" y="connsiteY0"/>
                </a:cxn>
                <a:cxn ang="0">
                  <a:pos x="connsiteX1" y="connsiteY1"/>
                </a:cxn>
                <a:cxn ang="0">
                  <a:pos x="connsiteX2" y="connsiteY2"/>
                </a:cxn>
              </a:cxnLst>
              <a:rect l="l" t="t" r="r" b="b"/>
              <a:pathLst>
                <a:path w="18608" h="3146">
                  <a:moveTo>
                    <a:pt x="18608" y="0"/>
                  </a:moveTo>
                  <a:cubicBezTo>
                    <a:pt x="9830" y="4195"/>
                    <a:pt x="9830" y="4195"/>
                    <a:pt x="0" y="0"/>
                  </a:cubicBezTo>
                  <a:cubicBezTo>
                    <a:pt x="7704" y="0"/>
                    <a:pt x="13190" y="0"/>
                    <a:pt x="18608" y="0"/>
                  </a:cubicBezTo>
                  <a:close/>
                </a:path>
              </a:pathLst>
            </a:custGeom>
            <a:grpFill/>
            <a:ln w="5715" cap="flat">
              <a:noFill/>
              <a:prstDash val="solid"/>
              <a:miter/>
            </a:ln>
          </p:spPr>
          <p:txBody>
            <a:bodyPr rtlCol="0" anchor="ctr"/>
            <a:lstStyle/>
            <a:p>
              <a:endParaRPr lang="zh-CN" altLang="en-US"/>
            </a:p>
          </p:txBody>
        </p:sp>
        <p:sp>
          <p:nvSpPr>
            <p:cNvPr id="3929" name="任意多边形: 形状 3928">
              <a:extLst>
                <a:ext uri="{FF2B5EF4-FFF2-40B4-BE49-F238E27FC236}">
                  <a16:creationId xmlns:a16="http://schemas.microsoft.com/office/drawing/2014/main" id="{68091AC0-4EBB-18D3-CC6C-6544A469EB78}"/>
                </a:ext>
              </a:extLst>
            </p:cNvPr>
            <p:cNvSpPr/>
            <p:nvPr/>
          </p:nvSpPr>
          <p:spPr>
            <a:xfrm>
              <a:off x="3659689" y="5138076"/>
              <a:ext cx="20859" cy="5673"/>
            </a:xfrm>
            <a:custGeom>
              <a:avLst/>
              <a:gdLst>
                <a:gd name="connsiteX0" fmla="*/ 20860 w 20859"/>
                <a:gd name="connsiteY0" fmla="*/ 4709 h 5673"/>
                <a:gd name="connsiteX1" fmla="*/ 0 w 20859"/>
                <a:gd name="connsiteY1" fmla="*/ 0 h 5673"/>
                <a:gd name="connsiteX2" fmla="*/ 20854 w 20859"/>
                <a:gd name="connsiteY2" fmla="*/ 4709 h 5673"/>
                <a:gd name="connsiteX3" fmla="*/ 20860 w 20859"/>
                <a:gd name="connsiteY3" fmla="*/ 4709 h 5673"/>
              </a:gdLst>
              <a:ahLst/>
              <a:cxnLst>
                <a:cxn ang="0">
                  <a:pos x="connsiteX0" y="connsiteY0"/>
                </a:cxn>
                <a:cxn ang="0">
                  <a:pos x="connsiteX1" y="connsiteY1"/>
                </a:cxn>
                <a:cxn ang="0">
                  <a:pos x="connsiteX2" y="connsiteY2"/>
                </a:cxn>
                <a:cxn ang="0">
                  <a:pos x="connsiteX3" y="connsiteY3"/>
                </a:cxn>
              </a:cxnLst>
              <a:rect l="l" t="t" r="r" b="b"/>
              <a:pathLst>
                <a:path w="20859" h="5673">
                  <a:moveTo>
                    <a:pt x="20860" y="4709"/>
                  </a:moveTo>
                  <a:cubicBezTo>
                    <a:pt x="14647" y="5772"/>
                    <a:pt x="8355" y="7509"/>
                    <a:pt x="0" y="0"/>
                  </a:cubicBezTo>
                  <a:cubicBezTo>
                    <a:pt x="9053" y="1869"/>
                    <a:pt x="15448" y="-732"/>
                    <a:pt x="20854" y="4709"/>
                  </a:cubicBezTo>
                  <a:lnTo>
                    <a:pt x="20860" y="4709"/>
                  </a:lnTo>
                  <a:close/>
                </a:path>
              </a:pathLst>
            </a:custGeom>
            <a:grpFill/>
            <a:ln w="5715" cap="flat">
              <a:noFill/>
              <a:prstDash val="solid"/>
              <a:miter/>
            </a:ln>
          </p:spPr>
          <p:txBody>
            <a:bodyPr rtlCol="0" anchor="ctr"/>
            <a:lstStyle/>
            <a:p>
              <a:endParaRPr lang="zh-CN" altLang="en-US"/>
            </a:p>
          </p:txBody>
        </p:sp>
        <p:sp>
          <p:nvSpPr>
            <p:cNvPr id="3930" name="任意多边形: 形状 3929">
              <a:extLst>
                <a:ext uri="{FF2B5EF4-FFF2-40B4-BE49-F238E27FC236}">
                  <a16:creationId xmlns:a16="http://schemas.microsoft.com/office/drawing/2014/main" id="{833CC5F2-C85C-A223-1F2F-FD18246B4674}"/>
                </a:ext>
              </a:extLst>
            </p:cNvPr>
            <p:cNvSpPr/>
            <p:nvPr/>
          </p:nvSpPr>
          <p:spPr>
            <a:xfrm>
              <a:off x="3818663" y="5103312"/>
              <a:ext cx="4207" cy="5185"/>
            </a:xfrm>
            <a:custGeom>
              <a:avLst/>
              <a:gdLst>
                <a:gd name="connsiteX0" fmla="*/ 0 w 4207"/>
                <a:gd name="connsiteY0" fmla="*/ 0 h 5185"/>
                <a:gd name="connsiteX1" fmla="*/ 4206 w 4207"/>
                <a:gd name="connsiteY1" fmla="*/ 4006 h 5185"/>
                <a:gd name="connsiteX2" fmla="*/ 2389 w 4207"/>
                <a:gd name="connsiteY2" fmla="*/ 5166 h 5185"/>
                <a:gd name="connsiteX3" fmla="*/ 0 w 4207"/>
                <a:gd name="connsiteY3" fmla="*/ 0 h 5185"/>
                <a:gd name="connsiteX4" fmla="*/ 0 w 4207"/>
                <a:gd name="connsiteY4" fmla="*/ 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85">
                  <a:moveTo>
                    <a:pt x="0" y="0"/>
                  </a:moveTo>
                  <a:cubicBezTo>
                    <a:pt x="1909" y="817"/>
                    <a:pt x="3772" y="1755"/>
                    <a:pt x="4206" y="4006"/>
                  </a:cubicBezTo>
                  <a:cubicBezTo>
                    <a:pt x="4263" y="4292"/>
                    <a:pt x="2783" y="5338"/>
                    <a:pt x="2389" y="5166"/>
                  </a:cubicBezTo>
                  <a:cubicBezTo>
                    <a:pt x="154" y="4212"/>
                    <a:pt x="211" y="2012"/>
                    <a:pt x="0" y="0"/>
                  </a:cubicBezTo>
                  <a:lnTo>
                    <a:pt x="0" y="0"/>
                  </a:lnTo>
                  <a:close/>
                </a:path>
              </a:pathLst>
            </a:custGeom>
            <a:grpFill/>
            <a:ln w="5715" cap="flat">
              <a:noFill/>
              <a:prstDash val="solid"/>
              <a:miter/>
            </a:ln>
          </p:spPr>
          <p:txBody>
            <a:bodyPr rtlCol="0" anchor="ctr"/>
            <a:lstStyle/>
            <a:p>
              <a:endParaRPr lang="zh-CN" altLang="en-US"/>
            </a:p>
          </p:txBody>
        </p:sp>
        <p:sp>
          <p:nvSpPr>
            <p:cNvPr id="3931" name="任意多边形: 形状 3930">
              <a:extLst>
                <a:ext uri="{FF2B5EF4-FFF2-40B4-BE49-F238E27FC236}">
                  <a16:creationId xmlns:a16="http://schemas.microsoft.com/office/drawing/2014/main" id="{C0ABA7C9-3A55-EA2A-EC84-369CCFEDF80E}"/>
                </a:ext>
              </a:extLst>
            </p:cNvPr>
            <p:cNvSpPr/>
            <p:nvPr/>
          </p:nvSpPr>
          <p:spPr>
            <a:xfrm>
              <a:off x="3693699" y="5151627"/>
              <a:ext cx="4310" cy="4314"/>
            </a:xfrm>
            <a:custGeom>
              <a:avLst/>
              <a:gdLst>
                <a:gd name="connsiteX0" fmla="*/ 0 w 4310"/>
                <a:gd name="connsiteY0" fmla="*/ 4314 h 4314"/>
                <a:gd name="connsiteX1" fmla="*/ 3109 w 4310"/>
                <a:gd name="connsiteY1" fmla="*/ 85 h 4314"/>
                <a:gd name="connsiteX2" fmla="*/ 4223 w 4310"/>
                <a:gd name="connsiteY2" fmla="*/ 1200 h 4314"/>
                <a:gd name="connsiteX3" fmla="*/ 0 w 4310"/>
                <a:gd name="connsiteY3" fmla="*/ 4314 h 4314"/>
                <a:gd name="connsiteX4" fmla="*/ 0 w 4310"/>
                <a:gd name="connsiteY4" fmla="*/ 4314 h 4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14">
                  <a:moveTo>
                    <a:pt x="0" y="4314"/>
                  </a:moveTo>
                  <a:cubicBezTo>
                    <a:pt x="509" y="2503"/>
                    <a:pt x="-640" y="-549"/>
                    <a:pt x="3109" y="85"/>
                  </a:cubicBezTo>
                  <a:cubicBezTo>
                    <a:pt x="3543" y="160"/>
                    <a:pt x="4149" y="766"/>
                    <a:pt x="4223" y="1200"/>
                  </a:cubicBezTo>
                  <a:cubicBezTo>
                    <a:pt x="4864" y="4949"/>
                    <a:pt x="1812" y="3811"/>
                    <a:pt x="0" y="4314"/>
                  </a:cubicBezTo>
                  <a:lnTo>
                    <a:pt x="0" y="4314"/>
                  </a:lnTo>
                  <a:close/>
                </a:path>
              </a:pathLst>
            </a:custGeom>
            <a:grpFill/>
            <a:ln w="5715" cap="flat">
              <a:noFill/>
              <a:prstDash val="solid"/>
              <a:miter/>
            </a:ln>
          </p:spPr>
          <p:txBody>
            <a:bodyPr rtlCol="0" anchor="ctr"/>
            <a:lstStyle/>
            <a:p>
              <a:endParaRPr lang="zh-CN" altLang="en-US"/>
            </a:p>
          </p:txBody>
        </p:sp>
        <p:sp>
          <p:nvSpPr>
            <p:cNvPr id="3932" name="任意多边形: 形状 3931">
              <a:extLst>
                <a:ext uri="{FF2B5EF4-FFF2-40B4-BE49-F238E27FC236}">
                  <a16:creationId xmlns:a16="http://schemas.microsoft.com/office/drawing/2014/main" id="{BA9B014C-177B-592C-4538-EEAEE2A81BB7}"/>
                </a:ext>
              </a:extLst>
            </p:cNvPr>
            <p:cNvSpPr/>
            <p:nvPr/>
          </p:nvSpPr>
          <p:spPr>
            <a:xfrm>
              <a:off x="3630765" y="5231602"/>
              <a:ext cx="7030" cy="3019"/>
            </a:xfrm>
            <a:custGeom>
              <a:avLst/>
              <a:gdLst>
                <a:gd name="connsiteX0" fmla="*/ 7030 w 7030"/>
                <a:gd name="connsiteY0" fmla="*/ 0 h 3019"/>
                <a:gd name="connsiteX1" fmla="*/ 3590 w 7030"/>
                <a:gd name="connsiteY1" fmla="*/ 2703 h 3019"/>
                <a:gd name="connsiteX2" fmla="*/ 1 w 7030"/>
                <a:gd name="connsiteY2" fmla="*/ 1303 h 3019"/>
                <a:gd name="connsiteX3" fmla="*/ 2481 w 7030"/>
                <a:gd name="connsiteY3" fmla="*/ 183 h 3019"/>
                <a:gd name="connsiteX4" fmla="*/ 7024 w 7030"/>
                <a:gd name="connsiteY4" fmla="*/ 6 h 3019"/>
                <a:gd name="connsiteX5" fmla="*/ 7030 w 7030"/>
                <a:gd name="connsiteY5" fmla="*/ 6 h 3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30" h="3019">
                  <a:moveTo>
                    <a:pt x="7030" y="0"/>
                  </a:moveTo>
                  <a:cubicBezTo>
                    <a:pt x="5893" y="926"/>
                    <a:pt x="4887" y="2155"/>
                    <a:pt x="3590" y="2703"/>
                  </a:cubicBezTo>
                  <a:cubicBezTo>
                    <a:pt x="2230" y="3275"/>
                    <a:pt x="532" y="3217"/>
                    <a:pt x="1" y="1303"/>
                  </a:cubicBezTo>
                  <a:cubicBezTo>
                    <a:pt x="-39" y="1154"/>
                    <a:pt x="1578" y="320"/>
                    <a:pt x="2481" y="183"/>
                  </a:cubicBezTo>
                  <a:cubicBezTo>
                    <a:pt x="3973" y="-40"/>
                    <a:pt x="5510" y="46"/>
                    <a:pt x="7024" y="6"/>
                  </a:cubicBezTo>
                  <a:lnTo>
                    <a:pt x="7030" y="6"/>
                  </a:lnTo>
                  <a:close/>
                </a:path>
              </a:pathLst>
            </a:custGeom>
            <a:grpFill/>
            <a:ln w="5715" cap="flat">
              <a:noFill/>
              <a:prstDash val="solid"/>
              <a:miter/>
            </a:ln>
          </p:spPr>
          <p:txBody>
            <a:bodyPr rtlCol="0" anchor="ctr"/>
            <a:lstStyle/>
            <a:p>
              <a:endParaRPr lang="zh-CN" altLang="en-US"/>
            </a:p>
          </p:txBody>
        </p:sp>
        <p:sp>
          <p:nvSpPr>
            <p:cNvPr id="3933" name="任意多边形: 形状 3932">
              <a:extLst>
                <a:ext uri="{FF2B5EF4-FFF2-40B4-BE49-F238E27FC236}">
                  <a16:creationId xmlns:a16="http://schemas.microsoft.com/office/drawing/2014/main" id="{78BEFECC-C25D-B0D1-967F-4321B8233C9B}"/>
                </a:ext>
              </a:extLst>
            </p:cNvPr>
            <p:cNvSpPr/>
            <p:nvPr/>
          </p:nvSpPr>
          <p:spPr>
            <a:xfrm>
              <a:off x="3631217" y="5120521"/>
              <a:ext cx="3606" cy="2530"/>
            </a:xfrm>
            <a:custGeom>
              <a:avLst/>
              <a:gdLst>
                <a:gd name="connsiteX0" fmla="*/ 0 w 3606"/>
                <a:gd name="connsiteY0" fmla="*/ 2530 h 2530"/>
                <a:gd name="connsiteX1" fmla="*/ 3246 w 3606"/>
                <a:gd name="connsiteY1" fmla="*/ 176 h 2530"/>
                <a:gd name="connsiteX2" fmla="*/ 0 w 3606"/>
                <a:gd name="connsiteY2" fmla="*/ 2530 h 2530"/>
                <a:gd name="connsiteX3" fmla="*/ 0 w 3606"/>
                <a:gd name="connsiteY3" fmla="*/ 2530 h 2530"/>
              </a:gdLst>
              <a:ahLst/>
              <a:cxnLst>
                <a:cxn ang="0">
                  <a:pos x="connsiteX0" y="connsiteY0"/>
                </a:cxn>
                <a:cxn ang="0">
                  <a:pos x="connsiteX1" y="connsiteY1"/>
                </a:cxn>
                <a:cxn ang="0">
                  <a:pos x="connsiteX2" y="connsiteY2"/>
                </a:cxn>
                <a:cxn ang="0">
                  <a:pos x="connsiteX3" y="connsiteY3"/>
                </a:cxn>
              </a:cxnLst>
              <a:rect l="l" t="t" r="r" b="b"/>
              <a:pathLst>
                <a:path w="3606" h="2530">
                  <a:moveTo>
                    <a:pt x="0" y="2530"/>
                  </a:moveTo>
                  <a:cubicBezTo>
                    <a:pt x="732" y="1119"/>
                    <a:pt x="2949" y="-550"/>
                    <a:pt x="3246" y="176"/>
                  </a:cubicBezTo>
                  <a:cubicBezTo>
                    <a:pt x="4755" y="3913"/>
                    <a:pt x="1109" y="1656"/>
                    <a:pt x="0" y="2530"/>
                  </a:cubicBezTo>
                  <a:lnTo>
                    <a:pt x="0" y="2530"/>
                  </a:lnTo>
                  <a:close/>
                </a:path>
              </a:pathLst>
            </a:custGeom>
            <a:grpFill/>
            <a:ln w="5715" cap="flat">
              <a:noFill/>
              <a:prstDash val="solid"/>
              <a:miter/>
            </a:ln>
          </p:spPr>
          <p:txBody>
            <a:bodyPr rtlCol="0" anchor="ctr"/>
            <a:lstStyle/>
            <a:p>
              <a:endParaRPr lang="zh-CN" altLang="en-US"/>
            </a:p>
          </p:txBody>
        </p:sp>
        <p:sp>
          <p:nvSpPr>
            <p:cNvPr id="3934" name="任意多边形: 形状 3933">
              <a:extLst>
                <a:ext uri="{FF2B5EF4-FFF2-40B4-BE49-F238E27FC236}">
                  <a16:creationId xmlns:a16="http://schemas.microsoft.com/office/drawing/2014/main" id="{443DF466-8818-C0A1-6DDD-E1B9397F0030}"/>
                </a:ext>
              </a:extLst>
            </p:cNvPr>
            <p:cNvSpPr/>
            <p:nvPr/>
          </p:nvSpPr>
          <p:spPr>
            <a:xfrm>
              <a:off x="3687127" y="5155941"/>
              <a:ext cx="6577" cy="3291"/>
            </a:xfrm>
            <a:custGeom>
              <a:avLst/>
              <a:gdLst>
                <a:gd name="connsiteX0" fmla="*/ 0 w 6577"/>
                <a:gd name="connsiteY0" fmla="*/ 3292 h 3291"/>
                <a:gd name="connsiteX1" fmla="*/ 6578 w 6577"/>
                <a:gd name="connsiteY1" fmla="*/ 0 h 3291"/>
                <a:gd name="connsiteX2" fmla="*/ 6572 w 6577"/>
                <a:gd name="connsiteY2" fmla="*/ 0 h 3291"/>
                <a:gd name="connsiteX3" fmla="*/ 0 w 6577"/>
                <a:gd name="connsiteY3" fmla="*/ 3292 h 3291"/>
                <a:gd name="connsiteX4" fmla="*/ 0 w 6577"/>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3291">
                  <a:moveTo>
                    <a:pt x="0" y="3292"/>
                  </a:moveTo>
                  <a:cubicBezTo>
                    <a:pt x="1412" y="634"/>
                    <a:pt x="3875" y="80"/>
                    <a:pt x="6578" y="0"/>
                  </a:cubicBezTo>
                  <a:lnTo>
                    <a:pt x="6572" y="0"/>
                  </a:lnTo>
                  <a:cubicBezTo>
                    <a:pt x="5149" y="2635"/>
                    <a:pt x="2686" y="3200"/>
                    <a:pt x="0" y="3292"/>
                  </a:cubicBezTo>
                  <a:lnTo>
                    <a:pt x="0" y="3292"/>
                  </a:lnTo>
                  <a:close/>
                </a:path>
              </a:pathLst>
            </a:custGeom>
            <a:grpFill/>
            <a:ln w="5715" cap="flat">
              <a:noFill/>
              <a:prstDash val="solid"/>
              <a:miter/>
            </a:ln>
          </p:spPr>
          <p:txBody>
            <a:bodyPr rtlCol="0" anchor="ctr"/>
            <a:lstStyle/>
            <a:p>
              <a:endParaRPr lang="zh-CN" altLang="en-US"/>
            </a:p>
          </p:txBody>
        </p:sp>
        <p:sp>
          <p:nvSpPr>
            <p:cNvPr id="3935" name="任意多边形: 形状 3934">
              <a:extLst>
                <a:ext uri="{FF2B5EF4-FFF2-40B4-BE49-F238E27FC236}">
                  <a16:creationId xmlns:a16="http://schemas.microsoft.com/office/drawing/2014/main" id="{A9726867-78DF-ED3C-5B9E-B9B8C30233B8}"/>
                </a:ext>
              </a:extLst>
            </p:cNvPr>
            <p:cNvSpPr/>
            <p:nvPr/>
          </p:nvSpPr>
          <p:spPr>
            <a:xfrm>
              <a:off x="3710141" y="5162519"/>
              <a:ext cx="2535" cy="3595"/>
            </a:xfrm>
            <a:custGeom>
              <a:avLst/>
              <a:gdLst>
                <a:gd name="connsiteX0" fmla="*/ 0 w 2535"/>
                <a:gd name="connsiteY0" fmla="*/ 0 h 3595"/>
                <a:gd name="connsiteX1" fmla="*/ 2360 w 2535"/>
                <a:gd name="connsiteY1" fmla="*/ 3229 h 3595"/>
                <a:gd name="connsiteX2" fmla="*/ 12 w 2535"/>
                <a:gd name="connsiteY2" fmla="*/ 0 h 3595"/>
                <a:gd name="connsiteX3" fmla="*/ 0 w 2535"/>
                <a:gd name="connsiteY3" fmla="*/ 0 h 3595"/>
              </a:gdLst>
              <a:ahLst/>
              <a:cxnLst>
                <a:cxn ang="0">
                  <a:pos x="connsiteX0" y="connsiteY0"/>
                </a:cxn>
                <a:cxn ang="0">
                  <a:pos x="connsiteX1" y="connsiteY1"/>
                </a:cxn>
                <a:cxn ang="0">
                  <a:pos x="connsiteX2" y="connsiteY2"/>
                </a:cxn>
                <a:cxn ang="0">
                  <a:pos x="connsiteX3" y="connsiteY3"/>
                </a:cxn>
              </a:cxnLst>
              <a:rect l="l" t="t" r="r" b="b"/>
              <a:pathLst>
                <a:path w="2535" h="3595">
                  <a:moveTo>
                    <a:pt x="0" y="0"/>
                  </a:moveTo>
                  <a:cubicBezTo>
                    <a:pt x="1412" y="726"/>
                    <a:pt x="3086" y="2932"/>
                    <a:pt x="2360" y="3229"/>
                  </a:cubicBezTo>
                  <a:cubicBezTo>
                    <a:pt x="-1360" y="4749"/>
                    <a:pt x="869" y="1114"/>
                    <a:pt x="12" y="0"/>
                  </a:cubicBezTo>
                  <a:lnTo>
                    <a:pt x="0" y="0"/>
                  </a:lnTo>
                  <a:close/>
                </a:path>
              </a:pathLst>
            </a:custGeom>
            <a:grpFill/>
            <a:ln w="5715" cap="flat">
              <a:noFill/>
              <a:prstDash val="solid"/>
              <a:miter/>
            </a:ln>
          </p:spPr>
          <p:txBody>
            <a:bodyPr rtlCol="0" anchor="ctr"/>
            <a:lstStyle/>
            <a:p>
              <a:endParaRPr lang="zh-CN" altLang="en-US"/>
            </a:p>
          </p:txBody>
        </p:sp>
        <p:sp>
          <p:nvSpPr>
            <p:cNvPr id="3936" name="任意多边形: 形状 3935">
              <a:extLst>
                <a:ext uri="{FF2B5EF4-FFF2-40B4-BE49-F238E27FC236}">
                  <a16:creationId xmlns:a16="http://schemas.microsoft.com/office/drawing/2014/main" id="{1F2E27D5-E9D2-CB70-3C83-9356E9E917B9}"/>
                </a:ext>
              </a:extLst>
            </p:cNvPr>
            <p:cNvSpPr/>
            <p:nvPr/>
          </p:nvSpPr>
          <p:spPr>
            <a:xfrm>
              <a:off x="3769279" y="5165678"/>
              <a:ext cx="4304" cy="2523"/>
            </a:xfrm>
            <a:custGeom>
              <a:avLst/>
              <a:gdLst>
                <a:gd name="connsiteX0" fmla="*/ 4305 w 4304"/>
                <a:gd name="connsiteY0" fmla="*/ 1344 h 2523"/>
                <a:gd name="connsiteX1" fmla="*/ 3522 w 4304"/>
                <a:gd name="connsiteY1" fmla="*/ 2522 h 2523"/>
                <a:gd name="connsiteX2" fmla="*/ 870 w 4304"/>
                <a:gd name="connsiteY2" fmla="*/ 1396 h 2523"/>
                <a:gd name="connsiteX3" fmla="*/ 1567 w 4304"/>
                <a:gd name="connsiteY3" fmla="*/ 224 h 2523"/>
                <a:gd name="connsiteX4" fmla="*/ 4305 w 4304"/>
                <a:gd name="connsiteY4" fmla="*/ 1344 h 2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523">
                  <a:moveTo>
                    <a:pt x="4305" y="1344"/>
                  </a:moveTo>
                  <a:cubicBezTo>
                    <a:pt x="4036" y="1762"/>
                    <a:pt x="3659" y="2561"/>
                    <a:pt x="3522" y="2522"/>
                  </a:cubicBezTo>
                  <a:cubicBezTo>
                    <a:pt x="2602" y="2259"/>
                    <a:pt x="1573" y="2002"/>
                    <a:pt x="870" y="1396"/>
                  </a:cubicBezTo>
                  <a:cubicBezTo>
                    <a:pt x="-530" y="190"/>
                    <a:pt x="-199" y="-336"/>
                    <a:pt x="1567" y="224"/>
                  </a:cubicBezTo>
                  <a:cubicBezTo>
                    <a:pt x="2504" y="527"/>
                    <a:pt x="3396" y="967"/>
                    <a:pt x="4305" y="1344"/>
                  </a:cubicBezTo>
                  <a:close/>
                </a:path>
              </a:pathLst>
            </a:custGeom>
            <a:grpFill/>
            <a:ln w="5715" cap="flat">
              <a:noFill/>
              <a:prstDash val="solid"/>
              <a:miter/>
            </a:ln>
          </p:spPr>
          <p:txBody>
            <a:bodyPr rtlCol="0" anchor="ctr"/>
            <a:lstStyle/>
            <a:p>
              <a:endParaRPr lang="zh-CN" altLang="en-US"/>
            </a:p>
          </p:txBody>
        </p:sp>
        <p:sp>
          <p:nvSpPr>
            <p:cNvPr id="3937" name="任意多边形: 形状 3936">
              <a:extLst>
                <a:ext uri="{FF2B5EF4-FFF2-40B4-BE49-F238E27FC236}">
                  <a16:creationId xmlns:a16="http://schemas.microsoft.com/office/drawing/2014/main" id="{BF701918-38D0-E9C3-97DA-B563CB2BC191}"/>
                </a:ext>
              </a:extLst>
            </p:cNvPr>
            <p:cNvSpPr/>
            <p:nvPr/>
          </p:nvSpPr>
          <p:spPr>
            <a:xfrm>
              <a:off x="3659419" y="5165811"/>
              <a:ext cx="1401" cy="1292"/>
            </a:xfrm>
            <a:custGeom>
              <a:avLst/>
              <a:gdLst>
                <a:gd name="connsiteX0" fmla="*/ 1390 w 1401"/>
                <a:gd name="connsiteY0" fmla="*/ 0 h 1292"/>
                <a:gd name="connsiteX1" fmla="*/ 659 w 1401"/>
                <a:gd name="connsiteY1" fmla="*/ 1292 h 1292"/>
                <a:gd name="connsiteX2" fmla="*/ 1402 w 1401"/>
                <a:gd name="connsiteY2" fmla="*/ 0 h 1292"/>
                <a:gd name="connsiteX3" fmla="*/ 1390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90" y="0"/>
                  </a:moveTo>
                  <a:cubicBezTo>
                    <a:pt x="1139" y="451"/>
                    <a:pt x="796" y="1326"/>
                    <a:pt x="659" y="1292"/>
                  </a:cubicBezTo>
                  <a:cubicBezTo>
                    <a:pt x="-427" y="1052"/>
                    <a:pt x="-164" y="543"/>
                    <a:pt x="1402" y="0"/>
                  </a:cubicBezTo>
                  <a:lnTo>
                    <a:pt x="1390" y="0"/>
                  </a:lnTo>
                  <a:close/>
                </a:path>
              </a:pathLst>
            </a:custGeom>
            <a:grpFill/>
            <a:ln w="5715" cap="flat">
              <a:noFill/>
              <a:prstDash val="solid"/>
              <a:miter/>
            </a:ln>
          </p:spPr>
          <p:txBody>
            <a:bodyPr rtlCol="0" anchor="ctr"/>
            <a:lstStyle/>
            <a:p>
              <a:endParaRPr lang="zh-CN" altLang="en-US"/>
            </a:p>
          </p:txBody>
        </p:sp>
        <p:sp>
          <p:nvSpPr>
            <p:cNvPr id="3938" name="任意多边形: 形状 3937">
              <a:extLst>
                <a:ext uri="{FF2B5EF4-FFF2-40B4-BE49-F238E27FC236}">
                  <a16:creationId xmlns:a16="http://schemas.microsoft.com/office/drawing/2014/main" id="{D8D54613-41DC-9EB0-3937-BDBBE85791CF}"/>
                </a:ext>
              </a:extLst>
            </p:cNvPr>
            <p:cNvSpPr/>
            <p:nvPr/>
          </p:nvSpPr>
          <p:spPr>
            <a:xfrm>
              <a:off x="3706855" y="5161098"/>
              <a:ext cx="3291" cy="1420"/>
            </a:xfrm>
            <a:custGeom>
              <a:avLst/>
              <a:gdLst>
                <a:gd name="connsiteX0" fmla="*/ 3292 w 3291"/>
                <a:gd name="connsiteY0" fmla="*/ 1421 h 1420"/>
                <a:gd name="connsiteX1" fmla="*/ 0 w 3291"/>
                <a:gd name="connsiteY1" fmla="*/ 1421 h 1420"/>
                <a:gd name="connsiteX2" fmla="*/ 6 w 3291"/>
                <a:gd name="connsiteY2" fmla="*/ 1421 h 1420"/>
                <a:gd name="connsiteX3" fmla="*/ 3292 w 3291"/>
                <a:gd name="connsiteY3" fmla="*/ 1421 h 1420"/>
                <a:gd name="connsiteX4" fmla="*/ 3292 w 3291"/>
                <a:gd name="connsiteY4" fmla="*/ 1421 h 1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1420">
                  <a:moveTo>
                    <a:pt x="3292" y="1421"/>
                  </a:moveTo>
                  <a:cubicBezTo>
                    <a:pt x="2195" y="1421"/>
                    <a:pt x="1097" y="1421"/>
                    <a:pt x="0" y="1421"/>
                  </a:cubicBezTo>
                  <a:lnTo>
                    <a:pt x="6" y="1421"/>
                  </a:lnTo>
                  <a:cubicBezTo>
                    <a:pt x="1103" y="-477"/>
                    <a:pt x="2195" y="-471"/>
                    <a:pt x="3292" y="1421"/>
                  </a:cubicBezTo>
                  <a:lnTo>
                    <a:pt x="3292" y="1421"/>
                  </a:lnTo>
                  <a:close/>
                </a:path>
              </a:pathLst>
            </a:custGeom>
            <a:grpFill/>
            <a:ln w="5715" cap="flat">
              <a:noFill/>
              <a:prstDash val="solid"/>
              <a:miter/>
            </a:ln>
          </p:spPr>
          <p:txBody>
            <a:bodyPr rtlCol="0" anchor="ctr"/>
            <a:lstStyle/>
            <a:p>
              <a:endParaRPr lang="zh-CN" altLang="en-US"/>
            </a:p>
          </p:txBody>
        </p:sp>
        <p:sp>
          <p:nvSpPr>
            <p:cNvPr id="3939" name="任意多边形: 形状 3938">
              <a:extLst>
                <a:ext uri="{FF2B5EF4-FFF2-40B4-BE49-F238E27FC236}">
                  <a16:creationId xmlns:a16="http://schemas.microsoft.com/office/drawing/2014/main" id="{6C10D138-7B3D-9B07-59D3-68EF0747F78A}"/>
                </a:ext>
              </a:extLst>
            </p:cNvPr>
            <p:cNvSpPr/>
            <p:nvPr/>
          </p:nvSpPr>
          <p:spPr>
            <a:xfrm>
              <a:off x="3748133" y="5155941"/>
              <a:ext cx="1475" cy="3291"/>
            </a:xfrm>
            <a:custGeom>
              <a:avLst/>
              <a:gdLst>
                <a:gd name="connsiteX0" fmla="*/ 1470 w 1475"/>
                <a:gd name="connsiteY0" fmla="*/ 0 h 3291"/>
                <a:gd name="connsiteX1" fmla="*/ 1476 w 1475"/>
                <a:gd name="connsiteY1" fmla="*/ 3292 h 3291"/>
                <a:gd name="connsiteX2" fmla="*/ 1470 w 1475"/>
                <a:gd name="connsiteY2" fmla="*/ 3292 h 3291"/>
                <a:gd name="connsiteX3" fmla="*/ 213 w 1475"/>
                <a:gd name="connsiteY3" fmla="*/ 954 h 3291"/>
                <a:gd name="connsiteX4" fmla="*/ 1470 w 1475"/>
                <a:gd name="connsiteY4" fmla="*/ 0 h 3291"/>
                <a:gd name="connsiteX5" fmla="*/ 1470 w 1475"/>
                <a:gd name="connsiteY5"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5" h="3291">
                  <a:moveTo>
                    <a:pt x="1470" y="0"/>
                  </a:moveTo>
                  <a:cubicBezTo>
                    <a:pt x="1470" y="1097"/>
                    <a:pt x="1470" y="2194"/>
                    <a:pt x="1476" y="3292"/>
                  </a:cubicBezTo>
                  <a:lnTo>
                    <a:pt x="1470" y="3292"/>
                  </a:lnTo>
                  <a:cubicBezTo>
                    <a:pt x="178" y="2823"/>
                    <a:pt x="-325" y="2006"/>
                    <a:pt x="213" y="954"/>
                  </a:cubicBezTo>
                  <a:cubicBezTo>
                    <a:pt x="430" y="532"/>
                    <a:pt x="1041" y="314"/>
                    <a:pt x="1470" y="0"/>
                  </a:cubicBezTo>
                  <a:lnTo>
                    <a:pt x="1470" y="0"/>
                  </a:lnTo>
                  <a:close/>
                </a:path>
              </a:pathLst>
            </a:custGeom>
            <a:grpFill/>
            <a:ln w="5715" cap="flat">
              <a:noFill/>
              <a:prstDash val="solid"/>
              <a:miter/>
            </a:ln>
          </p:spPr>
          <p:txBody>
            <a:bodyPr rtlCol="0" anchor="ctr"/>
            <a:lstStyle/>
            <a:p>
              <a:endParaRPr lang="zh-CN" altLang="en-US"/>
            </a:p>
          </p:txBody>
        </p:sp>
        <p:sp>
          <p:nvSpPr>
            <p:cNvPr id="3940" name="任意多边形: 形状 3939">
              <a:extLst>
                <a:ext uri="{FF2B5EF4-FFF2-40B4-BE49-F238E27FC236}">
                  <a16:creationId xmlns:a16="http://schemas.microsoft.com/office/drawing/2014/main" id="{C6552DA9-5C7E-C7A1-619B-30D99FDD166A}"/>
                </a:ext>
              </a:extLst>
            </p:cNvPr>
            <p:cNvSpPr/>
            <p:nvPr/>
          </p:nvSpPr>
          <p:spPr>
            <a:xfrm>
              <a:off x="3749603" y="5154648"/>
              <a:ext cx="1396" cy="1292"/>
            </a:xfrm>
            <a:custGeom>
              <a:avLst/>
              <a:gdLst>
                <a:gd name="connsiteX0" fmla="*/ 0 w 1396"/>
                <a:gd name="connsiteY0" fmla="*/ 1293 h 1292"/>
                <a:gd name="connsiteX1" fmla="*/ 737 w 1396"/>
                <a:gd name="connsiteY1" fmla="*/ 1 h 1292"/>
                <a:gd name="connsiteX2" fmla="*/ 0 w 1396"/>
                <a:gd name="connsiteY2" fmla="*/ 1293 h 1292"/>
                <a:gd name="connsiteX3" fmla="*/ 0 w 1396"/>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6" h="1292">
                  <a:moveTo>
                    <a:pt x="0" y="1293"/>
                  </a:moveTo>
                  <a:cubicBezTo>
                    <a:pt x="251" y="841"/>
                    <a:pt x="594" y="-33"/>
                    <a:pt x="737" y="1"/>
                  </a:cubicBezTo>
                  <a:cubicBezTo>
                    <a:pt x="1823" y="247"/>
                    <a:pt x="1560" y="755"/>
                    <a:pt x="0" y="1293"/>
                  </a:cubicBezTo>
                  <a:lnTo>
                    <a:pt x="0" y="1293"/>
                  </a:lnTo>
                  <a:close/>
                </a:path>
              </a:pathLst>
            </a:custGeom>
            <a:grpFill/>
            <a:ln w="5715" cap="flat">
              <a:noFill/>
              <a:prstDash val="solid"/>
              <a:miter/>
            </a:ln>
          </p:spPr>
          <p:txBody>
            <a:bodyPr rtlCol="0" anchor="ctr"/>
            <a:lstStyle/>
            <a:p>
              <a:endParaRPr lang="zh-CN" altLang="en-US"/>
            </a:p>
          </p:txBody>
        </p:sp>
        <p:sp>
          <p:nvSpPr>
            <p:cNvPr id="3941" name="任意多边形: 形状 3940">
              <a:extLst>
                <a:ext uri="{FF2B5EF4-FFF2-40B4-BE49-F238E27FC236}">
                  <a16:creationId xmlns:a16="http://schemas.microsoft.com/office/drawing/2014/main" id="{A2D94D25-630C-D1D3-21C0-0DCABE9D1AF1}"/>
                </a:ext>
              </a:extLst>
            </p:cNvPr>
            <p:cNvSpPr/>
            <p:nvPr/>
          </p:nvSpPr>
          <p:spPr>
            <a:xfrm>
              <a:off x="3637789" y="5229920"/>
              <a:ext cx="3291" cy="1682"/>
            </a:xfrm>
            <a:custGeom>
              <a:avLst/>
              <a:gdLst>
                <a:gd name="connsiteX0" fmla="*/ 0 w 3291"/>
                <a:gd name="connsiteY0" fmla="*/ 1682 h 1682"/>
                <a:gd name="connsiteX1" fmla="*/ 3292 w 3291"/>
                <a:gd name="connsiteY1" fmla="*/ 1682 h 1682"/>
                <a:gd name="connsiteX2" fmla="*/ 3286 w 3291"/>
                <a:gd name="connsiteY2" fmla="*/ 1682 h 1682"/>
                <a:gd name="connsiteX3" fmla="*/ 1646 w 3291"/>
                <a:gd name="connsiteY3" fmla="*/ 1682 h 1682"/>
                <a:gd name="connsiteX4" fmla="*/ 6 w 3291"/>
                <a:gd name="connsiteY4" fmla="*/ 1682 h 1682"/>
                <a:gd name="connsiteX5" fmla="*/ 0 w 3291"/>
                <a:gd name="connsiteY5" fmla="*/ 1682 h 1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1" h="1682">
                  <a:moveTo>
                    <a:pt x="0" y="1682"/>
                  </a:moveTo>
                  <a:cubicBezTo>
                    <a:pt x="1097" y="-564"/>
                    <a:pt x="2195" y="-558"/>
                    <a:pt x="3292" y="1682"/>
                  </a:cubicBezTo>
                  <a:lnTo>
                    <a:pt x="3286" y="1682"/>
                  </a:lnTo>
                  <a:lnTo>
                    <a:pt x="1646" y="1682"/>
                  </a:lnTo>
                  <a:lnTo>
                    <a:pt x="6" y="1682"/>
                  </a:lnTo>
                  <a:lnTo>
                    <a:pt x="0" y="1682"/>
                  </a:lnTo>
                  <a:close/>
                </a:path>
              </a:pathLst>
            </a:custGeom>
            <a:grpFill/>
            <a:ln w="5715" cap="flat">
              <a:noFill/>
              <a:prstDash val="solid"/>
              <a:miter/>
            </a:ln>
          </p:spPr>
          <p:txBody>
            <a:bodyPr rtlCol="0" anchor="ctr"/>
            <a:lstStyle/>
            <a:p>
              <a:endParaRPr lang="zh-CN" altLang="en-US"/>
            </a:p>
          </p:txBody>
        </p:sp>
        <p:sp>
          <p:nvSpPr>
            <p:cNvPr id="3942" name="任意多边形: 形状 3941">
              <a:extLst>
                <a:ext uri="{FF2B5EF4-FFF2-40B4-BE49-F238E27FC236}">
                  <a16:creationId xmlns:a16="http://schemas.microsoft.com/office/drawing/2014/main" id="{3D136002-C644-45AB-239A-7757C4B42CC1}"/>
                </a:ext>
              </a:extLst>
            </p:cNvPr>
            <p:cNvSpPr/>
            <p:nvPr/>
          </p:nvSpPr>
          <p:spPr>
            <a:xfrm>
              <a:off x="3662702" y="5234888"/>
              <a:ext cx="1405" cy="1292"/>
            </a:xfrm>
            <a:custGeom>
              <a:avLst/>
              <a:gdLst>
                <a:gd name="connsiteX0" fmla="*/ 1394 w 1405"/>
                <a:gd name="connsiteY0" fmla="*/ 0 h 1292"/>
                <a:gd name="connsiteX1" fmla="*/ 657 w 1405"/>
                <a:gd name="connsiteY1" fmla="*/ 1291 h 1292"/>
                <a:gd name="connsiteX2" fmla="*/ 1405 w 1405"/>
                <a:gd name="connsiteY2" fmla="*/ 0 h 1292"/>
                <a:gd name="connsiteX3" fmla="*/ 1394 w 1405"/>
                <a:gd name="connsiteY3" fmla="*/ 0 h 1292"/>
              </a:gdLst>
              <a:ahLst/>
              <a:cxnLst>
                <a:cxn ang="0">
                  <a:pos x="connsiteX0" y="connsiteY0"/>
                </a:cxn>
                <a:cxn ang="0">
                  <a:pos x="connsiteX1" y="connsiteY1"/>
                </a:cxn>
                <a:cxn ang="0">
                  <a:pos x="connsiteX2" y="connsiteY2"/>
                </a:cxn>
                <a:cxn ang="0">
                  <a:pos x="connsiteX3" y="connsiteY3"/>
                </a:cxn>
              </a:cxnLst>
              <a:rect l="l" t="t" r="r" b="b"/>
              <a:pathLst>
                <a:path w="1405" h="1292">
                  <a:moveTo>
                    <a:pt x="1394" y="0"/>
                  </a:moveTo>
                  <a:cubicBezTo>
                    <a:pt x="1142" y="451"/>
                    <a:pt x="799" y="1326"/>
                    <a:pt x="657" y="1291"/>
                  </a:cubicBezTo>
                  <a:cubicBezTo>
                    <a:pt x="-429" y="1046"/>
                    <a:pt x="-161" y="537"/>
                    <a:pt x="1405" y="0"/>
                  </a:cubicBezTo>
                  <a:lnTo>
                    <a:pt x="1394" y="0"/>
                  </a:lnTo>
                  <a:close/>
                </a:path>
              </a:pathLst>
            </a:custGeom>
            <a:grpFill/>
            <a:ln w="5715" cap="flat">
              <a:noFill/>
              <a:prstDash val="solid"/>
              <a:miter/>
            </a:ln>
          </p:spPr>
          <p:txBody>
            <a:bodyPr rtlCol="0" anchor="ctr"/>
            <a:lstStyle/>
            <a:p>
              <a:endParaRPr lang="zh-CN" altLang="en-US"/>
            </a:p>
          </p:txBody>
        </p:sp>
        <p:sp>
          <p:nvSpPr>
            <p:cNvPr id="3943" name="任意多边形: 形状 3942">
              <a:extLst>
                <a:ext uri="{FF2B5EF4-FFF2-40B4-BE49-F238E27FC236}">
                  <a16:creationId xmlns:a16="http://schemas.microsoft.com/office/drawing/2014/main" id="{9147C8AC-10C6-FEA0-656E-04E0B71CD919}"/>
                </a:ext>
              </a:extLst>
            </p:cNvPr>
            <p:cNvSpPr/>
            <p:nvPr/>
          </p:nvSpPr>
          <p:spPr>
            <a:xfrm>
              <a:off x="3680543" y="5142785"/>
              <a:ext cx="1292" cy="1396"/>
            </a:xfrm>
            <a:custGeom>
              <a:avLst/>
              <a:gdLst>
                <a:gd name="connsiteX0" fmla="*/ 0 w 1292"/>
                <a:gd name="connsiteY0" fmla="*/ 0 h 1396"/>
                <a:gd name="connsiteX1" fmla="*/ 1292 w 1292"/>
                <a:gd name="connsiteY1" fmla="*/ 731 h 1396"/>
                <a:gd name="connsiteX2" fmla="*/ 6 w 1292"/>
                <a:gd name="connsiteY2" fmla="*/ 0 h 1396"/>
                <a:gd name="connsiteX3" fmla="*/ 0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0" y="0"/>
                  </a:moveTo>
                  <a:cubicBezTo>
                    <a:pt x="451" y="251"/>
                    <a:pt x="1326" y="589"/>
                    <a:pt x="1292" y="731"/>
                  </a:cubicBezTo>
                  <a:cubicBezTo>
                    <a:pt x="1057" y="1823"/>
                    <a:pt x="549" y="1566"/>
                    <a:pt x="6" y="0"/>
                  </a:cubicBezTo>
                  <a:lnTo>
                    <a:pt x="0" y="0"/>
                  </a:lnTo>
                  <a:close/>
                </a:path>
              </a:pathLst>
            </a:custGeom>
            <a:grpFill/>
            <a:ln w="5715" cap="flat">
              <a:noFill/>
              <a:prstDash val="solid"/>
              <a:miter/>
            </a:ln>
          </p:spPr>
          <p:txBody>
            <a:bodyPr rtlCol="0" anchor="ctr"/>
            <a:lstStyle/>
            <a:p>
              <a:endParaRPr lang="zh-CN" altLang="en-US"/>
            </a:p>
          </p:txBody>
        </p:sp>
        <p:sp>
          <p:nvSpPr>
            <p:cNvPr id="3944" name="任意多边形: 形状 3943">
              <a:extLst>
                <a:ext uri="{FF2B5EF4-FFF2-40B4-BE49-F238E27FC236}">
                  <a16:creationId xmlns:a16="http://schemas.microsoft.com/office/drawing/2014/main" id="{5EA00095-A235-0364-E4CB-780970B89E2E}"/>
                </a:ext>
              </a:extLst>
            </p:cNvPr>
            <p:cNvSpPr/>
            <p:nvPr/>
          </p:nvSpPr>
          <p:spPr>
            <a:xfrm>
              <a:off x="3825316" y="5100105"/>
              <a:ext cx="3217" cy="3206"/>
            </a:xfrm>
            <a:custGeom>
              <a:avLst/>
              <a:gdLst>
                <a:gd name="connsiteX0" fmla="*/ 0 w 3217"/>
                <a:gd name="connsiteY0" fmla="*/ 0 h 3206"/>
                <a:gd name="connsiteX1" fmla="*/ 3218 w 3217"/>
                <a:gd name="connsiteY1" fmla="*/ 3206 h 3206"/>
                <a:gd name="connsiteX2" fmla="*/ 0 w 3217"/>
                <a:gd name="connsiteY2" fmla="*/ 0 h 3206"/>
              </a:gdLst>
              <a:ahLst/>
              <a:cxnLst>
                <a:cxn ang="0">
                  <a:pos x="connsiteX0" y="connsiteY0"/>
                </a:cxn>
                <a:cxn ang="0">
                  <a:pos x="connsiteX1" y="connsiteY1"/>
                </a:cxn>
                <a:cxn ang="0">
                  <a:pos x="connsiteX2" y="connsiteY2"/>
                </a:cxn>
              </a:cxnLst>
              <a:rect l="l" t="t" r="r" b="b"/>
              <a:pathLst>
                <a:path w="3217" h="3206">
                  <a:moveTo>
                    <a:pt x="0" y="0"/>
                  </a:moveTo>
                  <a:cubicBezTo>
                    <a:pt x="1074" y="1069"/>
                    <a:pt x="2143" y="2138"/>
                    <a:pt x="3218" y="3206"/>
                  </a:cubicBezTo>
                  <a:cubicBezTo>
                    <a:pt x="2143" y="2138"/>
                    <a:pt x="1069" y="1069"/>
                    <a:pt x="0" y="0"/>
                  </a:cubicBezTo>
                  <a:close/>
                </a:path>
              </a:pathLst>
            </a:custGeom>
            <a:grpFill/>
            <a:ln w="5715" cap="flat">
              <a:noFill/>
              <a:prstDash val="solid"/>
              <a:miter/>
            </a:ln>
          </p:spPr>
          <p:txBody>
            <a:bodyPr rtlCol="0" anchor="ctr"/>
            <a:lstStyle/>
            <a:p>
              <a:endParaRPr lang="zh-CN" altLang="en-US"/>
            </a:p>
          </p:txBody>
        </p:sp>
        <p:sp>
          <p:nvSpPr>
            <p:cNvPr id="3945" name="任意多边形: 形状 3944">
              <a:extLst>
                <a:ext uri="{FF2B5EF4-FFF2-40B4-BE49-F238E27FC236}">
                  <a16:creationId xmlns:a16="http://schemas.microsoft.com/office/drawing/2014/main" id="{7979E865-256A-55FC-76CC-2DAB0459FAC4}"/>
                </a:ext>
              </a:extLst>
            </p:cNvPr>
            <p:cNvSpPr/>
            <p:nvPr/>
          </p:nvSpPr>
          <p:spPr>
            <a:xfrm>
              <a:off x="3452778" y="4843445"/>
              <a:ext cx="53531" cy="34358"/>
            </a:xfrm>
            <a:custGeom>
              <a:avLst/>
              <a:gdLst>
                <a:gd name="connsiteX0" fmla="*/ 53532 w 53531"/>
                <a:gd name="connsiteY0" fmla="*/ 22963 h 34358"/>
                <a:gd name="connsiteX1" fmla="*/ 47217 w 53531"/>
                <a:gd name="connsiteY1" fmla="*/ 23071 h 34358"/>
                <a:gd name="connsiteX2" fmla="*/ 46794 w 53531"/>
                <a:gd name="connsiteY2" fmla="*/ 27101 h 34358"/>
                <a:gd name="connsiteX3" fmla="*/ 43605 w 53531"/>
                <a:gd name="connsiteY3" fmla="*/ 32895 h 34358"/>
                <a:gd name="connsiteX4" fmla="*/ 43611 w 53531"/>
                <a:gd name="connsiteY4" fmla="*/ 32895 h 34358"/>
                <a:gd name="connsiteX5" fmla="*/ 35193 w 53531"/>
                <a:gd name="connsiteY5" fmla="*/ 32770 h 34358"/>
                <a:gd name="connsiteX6" fmla="*/ 23803 w 53531"/>
                <a:gd name="connsiteY6" fmla="*/ 29546 h 34358"/>
                <a:gd name="connsiteX7" fmla="*/ 9915 w 53531"/>
                <a:gd name="connsiteY7" fmla="*/ 19768 h 34358"/>
                <a:gd name="connsiteX8" fmla="*/ 6646 w 53531"/>
                <a:gd name="connsiteY8" fmla="*/ 19591 h 34358"/>
                <a:gd name="connsiteX9" fmla="*/ 2234 w 53531"/>
                <a:gd name="connsiteY9" fmla="*/ 15836 h 34358"/>
                <a:gd name="connsiteX10" fmla="*/ 6920 w 53531"/>
                <a:gd name="connsiteY10" fmla="*/ 9635 h 34358"/>
                <a:gd name="connsiteX11" fmla="*/ 1000 w 53531"/>
                <a:gd name="connsiteY11" fmla="*/ 4635 h 34358"/>
                <a:gd name="connsiteX12" fmla="*/ 4154 w 53531"/>
                <a:gd name="connsiteY12" fmla="*/ 0 h 34358"/>
                <a:gd name="connsiteX13" fmla="*/ 10630 w 53531"/>
                <a:gd name="connsiteY13" fmla="*/ 4115 h 34358"/>
                <a:gd name="connsiteX14" fmla="*/ 53475 w 53531"/>
                <a:gd name="connsiteY14" fmla="*/ 19717 h 34358"/>
                <a:gd name="connsiteX15" fmla="*/ 53532 w 53531"/>
                <a:gd name="connsiteY15" fmla="*/ 22963 h 34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3531" h="34358">
                  <a:moveTo>
                    <a:pt x="53532" y="22963"/>
                  </a:moveTo>
                  <a:cubicBezTo>
                    <a:pt x="51429" y="22992"/>
                    <a:pt x="49309" y="22860"/>
                    <a:pt x="47217" y="23071"/>
                  </a:cubicBezTo>
                  <a:cubicBezTo>
                    <a:pt x="39587" y="23843"/>
                    <a:pt x="45154" y="24934"/>
                    <a:pt x="46794" y="27101"/>
                  </a:cubicBezTo>
                  <a:cubicBezTo>
                    <a:pt x="48954" y="29958"/>
                    <a:pt x="43897" y="30444"/>
                    <a:pt x="43605" y="32895"/>
                  </a:cubicBezTo>
                  <a:lnTo>
                    <a:pt x="43611" y="32895"/>
                  </a:lnTo>
                  <a:cubicBezTo>
                    <a:pt x="40793" y="33895"/>
                    <a:pt x="38010" y="35679"/>
                    <a:pt x="35193" y="32770"/>
                  </a:cubicBezTo>
                  <a:cubicBezTo>
                    <a:pt x="32044" y="29524"/>
                    <a:pt x="27917" y="29506"/>
                    <a:pt x="23803" y="29546"/>
                  </a:cubicBezTo>
                  <a:cubicBezTo>
                    <a:pt x="20796" y="23980"/>
                    <a:pt x="16887" y="19711"/>
                    <a:pt x="9915" y="19768"/>
                  </a:cubicBezTo>
                  <a:cubicBezTo>
                    <a:pt x="8824" y="19780"/>
                    <a:pt x="7732" y="19694"/>
                    <a:pt x="6646" y="19591"/>
                  </a:cubicBezTo>
                  <a:cubicBezTo>
                    <a:pt x="4292" y="19374"/>
                    <a:pt x="2200" y="18362"/>
                    <a:pt x="2234" y="15836"/>
                  </a:cubicBezTo>
                  <a:cubicBezTo>
                    <a:pt x="2274" y="12784"/>
                    <a:pt x="6166" y="11778"/>
                    <a:pt x="6920" y="9635"/>
                  </a:cubicBezTo>
                  <a:cubicBezTo>
                    <a:pt x="8726" y="4498"/>
                    <a:pt x="2548" y="7195"/>
                    <a:pt x="1000" y="4635"/>
                  </a:cubicBezTo>
                  <a:cubicBezTo>
                    <a:pt x="-1675" y="217"/>
                    <a:pt x="1583" y="491"/>
                    <a:pt x="4154" y="0"/>
                  </a:cubicBezTo>
                  <a:cubicBezTo>
                    <a:pt x="5652" y="2543"/>
                    <a:pt x="9566" y="2366"/>
                    <a:pt x="10630" y="4115"/>
                  </a:cubicBezTo>
                  <a:cubicBezTo>
                    <a:pt x="20819" y="20962"/>
                    <a:pt x="36364" y="22328"/>
                    <a:pt x="53475" y="19717"/>
                  </a:cubicBezTo>
                  <a:cubicBezTo>
                    <a:pt x="53475" y="20803"/>
                    <a:pt x="53492" y="21883"/>
                    <a:pt x="53532" y="22963"/>
                  </a:cubicBezTo>
                  <a:close/>
                </a:path>
              </a:pathLst>
            </a:custGeom>
            <a:grpFill/>
            <a:ln w="5715" cap="flat">
              <a:noFill/>
              <a:prstDash val="solid"/>
              <a:miter/>
            </a:ln>
          </p:spPr>
          <p:txBody>
            <a:bodyPr rtlCol="0" anchor="ctr"/>
            <a:lstStyle/>
            <a:p>
              <a:endParaRPr lang="zh-CN" altLang="en-US"/>
            </a:p>
          </p:txBody>
        </p:sp>
        <p:sp>
          <p:nvSpPr>
            <p:cNvPr id="3946" name="任意多边形: 形状 3945">
              <a:extLst>
                <a:ext uri="{FF2B5EF4-FFF2-40B4-BE49-F238E27FC236}">
                  <a16:creationId xmlns:a16="http://schemas.microsoft.com/office/drawing/2014/main" id="{9E7B90C5-150C-C0E1-CEC7-45FB4DDD0F2F}"/>
                </a:ext>
              </a:extLst>
            </p:cNvPr>
            <p:cNvSpPr/>
            <p:nvPr/>
          </p:nvSpPr>
          <p:spPr>
            <a:xfrm>
              <a:off x="3521438" y="4863493"/>
              <a:ext cx="18585" cy="18324"/>
            </a:xfrm>
            <a:custGeom>
              <a:avLst/>
              <a:gdLst>
                <a:gd name="connsiteX0" fmla="*/ 1246 w 18585"/>
                <a:gd name="connsiteY0" fmla="*/ 12853 h 18324"/>
                <a:gd name="connsiteX1" fmla="*/ 1240 w 18585"/>
                <a:gd name="connsiteY1" fmla="*/ 6332 h 18324"/>
                <a:gd name="connsiteX2" fmla="*/ 4669 w 18585"/>
                <a:gd name="connsiteY2" fmla="*/ 3006 h 18324"/>
                <a:gd name="connsiteX3" fmla="*/ 16808 w 18585"/>
                <a:gd name="connsiteY3" fmla="*/ 3909 h 18324"/>
                <a:gd name="connsiteX4" fmla="*/ 14465 w 18585"/>
                <a:gd name="connsiteY4" fmla="*/ 13030 h 18324"/>
                <a:gd name="connsiteX5" fmla="*/ 1252 w 18585"/>
                <a:gd name="connsiteY5" fmla="*/ 16139 h 18324"/>
                <a:gd name="connsiteX6" fmla="*/ 0 w 18585"/>
                <a:gd name="connsiteY6" fmla="*/ 14499 h 18324"/>
                <a:gd name="connsiteX7" fmla="*/ 1246 w 18585"/>
                <a:gd name="connsiteY7" fmla="*/ 12853 h 1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85" h="18324">
                  <a:moveTo>
                    <a:pt x="1246" y="12853"/>
                  </a:moveTo>
                  <a:cubicBezTo>
                    <a:pt x="4892" y="10675"/>
                    <a:pt x="1566" y="8504"/>
                    <a:pt x="1240" y="6332"/>
                  </a:cubicBezTo>
                  <a:cubicBezTo>
                    <a:pt x="2389" y="5229"/>
                    <a:pt x="3641" y="4212"/>
                    <a:pt x="4669" y="3006"/>
                  </a:cubicBezTo>
                  <a:cubicBezTo>
                    <a:pt x="9161" y="-2258"/>
                    <a:pt x="13036" y="268"/>
                    <a:pt x="16808" y="3909"/>
                  </a:cubicBezTo>
                  <a:cubicBezTo>
                    <a:pt x="21363" y="8292"/>
                    <a:pt x="15893" y="10155"/>
                    <a:pt x="14465" y="13030"/>
                  </a:cubicBezTo>
                  <a:cubicBezTo>
                    <a:pt x="11316" y="19385"/>
                    <a:pt x="6687" y="19488"/>
                    <a:pt x="1252" y="16139"/>
                  </a:cubicBezTo>
                  <a:cubicBezTo>
                    <a:pt x="834" y="15590"/>
                    <a:pt x="417" y="15047"/>
                    <a:pt x="0" y="14499"/>
                  </a:cubicBezTo>
                  <a:cubicBezTo>
                    <a:pt x="417" y="13950"/>
                    <a:pt x="834" y="13401"/>
                    <a:pt x="1246" y="12853"/>
                  </a:cubicBezTo>
                  <a:close/>
                </a:path>
              </a:pathLst>
            </a:custGeom>
            <a:grpFill/>
            <a:ln w="5715" cap="flat">
              <a:noFill/>
              <a:prstDash val="solid"/>
              <a:miter/>
            </a:ln>
          </p:spPr>
          <p:txBody>
            <a:bodyPr rtlCol="0" anchor="ctr"/>
            <a:lstStyle/>
            <a:p>
              <a:endParaRPr lang="zh-CN" altLang="en-US"/>
            </a:p>
          </p:txBody>
        </p:sp>
        <p:sp>
          <p:nvSpPr>
            <p:cNvPr id="3947" name="任意多边形: 形状 3946">
              <a:extLst>
                <a:ext uri="{FF2B5EF4-FFF2-40B4-BE49-F238E27FC236}">
                  <a16:creationId xmlns:a16="http://schemas.microsoft.com/office/drawing/2014/main" id="{2F9D09CF-F324-EC32-B2E5-B13429AEDCDF}"/>
                </a:ext>
              </a:extLst>
            </p:cNvPr>
            <p:cNvSpPr/>
            <p:nvPr/>
          </p:nvSpPr>
          <p:spPr>
            <a:xfrm>
              <a:off x="3514936" y="4950420"/>
              <a:ext cx="12197" cy="8164"/>
            </a:xfrm>
            <a:custGeom>
              <a:avLst/>
              <a:gdLst>
                <a:gd name="connsiteX0" fmla="*/ 11057 w 12197"/>
                <a:gd name="connsiteY0" fmla="*/ 8154 h 8164"/>
                <a:gd name="connsiteX1" fmla="*/ 6239 w 12197"/>
                <a:gd name="connsiteY1" fmla="*/ 7970 h 8164"/>
                <a:gd name="connsiteX2" fmla="*/ 55 w 12197"/>
                <a:gd name="connsiteY2" fmla="*/ 2387 h 8164"/>
                <a:gd name="connsiteX3" fmla="*/ 3662 w 12197"/>
                <a:gd name="connsiteY3" fmla="*/ 204 h 8164"/>
                <a:gd name="connsiteX4" fmla="*/ 11034 w 12197"/>
                <a:gd name="connsiteY4" fmla="*/ 8165 h 8164"/>
                <a:gd name="connsiteX5" fmla="*/ 11057 w 12197"/>
                <a:gd name="connsiteY5" fmla="*/ 8154 h 8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7" h="8164">
                  <a:moveTo>
                    <a:pt x="11057" y="8154"/>
                  </a:moveTo>
                  <a:cubicBezTo>
                    <a:pt x="9445" y="8108"/>
                    <a:pt x="7793" y="8291"/>
                    <a:pt x="6239" y="7970"/>
                  </a:cubicBezTo>
                  <a:cubicBezTo>
                    <a:pt x="3141" y="7336"/>
                    <a:pt x="-493" y="6856"/>
                    <a:pt x="55" y="2387"/>
                  </a:cubicBezTo>
                  <a:cubicBezTo>
                    <a:pt x="250" y="804"/>
                    <a:pt x="2347" y="-522"/>
                    <a:pt x="3662" y="204"/>
                  </a:cubicBezTo>
                  <a:cubicBezTo>
                    <a:pt x="6891" y="1993"/>
                    <a:pt x="15252" y="-550"/>
                    <a:pt x="11034" y="8165"/>
                  </a:cubicBezTo>
                  <a:lnTo>
                    <a:pt x="11057" y="8154"/>
                  </a:lnTo>
                  <a:close/>
                </a:path>
              </a:pathLst>
            </a:custGeom>
            <a:grpFill/>
            <a:ln w="5715" cap="flat">
              <a:noFill/>
              <a:prstDash val="solid"/>
              <a:miter/>
            </a:ln>
          </p:spPr>
          <p:txBody>
            <a:bodyPr rtlCol="0" anchor="ctr"/>
            <a:lstStyle/>
            <a:p>
              <a:endParaRPr lang="zh-CN" altLang="en-US"/>
            </a:p>
          </p:txBody>
        </p:sp>
        <p:sp>
          <p:nvSpPr>
            <p:cNvPr id="3948" name="任意多边形: 形状 3947">
              <a:extLst>
                <a:ext uri="{FF2B5EF4-FFF2-40B4-BE49-F238E27FC236}">
                  <a16:creationId xmlns:a16="http://schemas.microsoft.com/office/drawing/2014/main" id="{917DDADE-E2AE-32C5-412E-90138616EF6E}"/>
                </a:ext>
              </a:extLst>
            </p:cNvPr>
            <p:cNvSpPr/>
            <p:nvPr/>
          </p:nvSpPr>
          <p:spPr>
            <a:xfrm>
              <a:off x="3562157" y="4882913"/>
              <a:ext cx="16390" cy="7474"/>
            </a:xfrm>
            <a:custGeom>
              <a:avLst/>
              <a:gdLst>
                <a:gd name="connsiteX0" fmla="*/ 0 w 16390"/>
                <a:gd name="connsiteY0" fmla="*/ 6 h 7474"/>
                <a:gd name="connsiteX1" fmla="*/ 16356 w 16390"/>
                <a:gd name="connsiteY1" fmla="*/ 51 h 7474"/>
                <a:gd name="connsiteX2" fmla="*/ 16391 w 16390"/>
                <a:gd name="connsiteY2" fmla="*/ 103 h 7474"/>
                <a:gd name="connsiteX3" fmla="*/ 10761 w 16390"/>
                <a:gd name="connsiteY3" fmla="*/ 5715 h 7474"/>
                <a:gd name="connsiteX4" fmla="*/ 6 w 16390"/>
                <a:gd name="connsiteY4" fmla="*/ 0 h 7474"/>
                <a:gd name="connsiteX5" fmla="*/ 0 w 16390"/>
                <a:gd name="connsiteY5" fmla="*/ 0 h 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90" h="7474">
                  <a:moveTo>
                    <a:pt x="0" y="6"/>
                  </a:moveTo>
                  <a:cubicBezTo>
                    <a:pt x="5452" y="23"/>
                    <a:pt x="10904" y="40"/>
                    <a:pt x="16356" y="51"/>
                  </a:cubicBezTo>
                  <a:cubicBezTo>
                    <a:pt x="16356" y="51"/>
                    <a:pt x="16391" y="103"/>
                    <a:pt x="16391" y="103"/>
                  </a:cubicBezTo>
                  <a:cubicBezTo>
                    <a:pt x="15259" y="2795"/>
                    <a:pt x="19220" y="11053"/>
                    <a:pt x="10761" y="5715"/>
                  </a:cubicBezTo>
                  <a:cubicBezTo>
                    <a:pt x="7269" y="3515"/>
                    <a:pt x="2320" y="4218"/>
                    <a:pt x="6" y="0"/>
                  </a:cubicBezTo>
                  <a:lnTo>
                    <a:pt x="0" y="0"/>
                  </a:lnTo>
                  <a:close/>
                </a:path>
              </a:pathLst>
            </a:custGeom>
            <a:grpFill/>
            <a:ln w="5715" cap="flat">
              <a:noFill/>
              <a:prstDash val="solid"/>
              <a:miter/>
            </a:ln>
          </p:spPr>
          <p:txBody>
            <a:bodyPr rtlCol="0" anchor="ctr"/>
            <a:lstStyle/>
            <a:p>
              <a:endParaRPr lang="zh-CN" altLang="en-US"/>
            </a:p>
          </p:txBody>
        </p:sp>
        <p:sp>
          <p:nvSpPr>
            <p:cNvPr id="3949" name="任意多边形: 形状 3948">
              <a:extLst>
                <a:ext uri="{FF2B5EF4-FFF2-40B4-BE49-F238E27FC236}">
                  <a16:creationId xmlns:a16="http://schemas.microsoft.com/office/drawing/2014/main" id="{3E4EAFA5-05A5-AA51-E3CC-311D8A872D43}"/>
                </a:ext>
              </a:extLst>
            </p:cNvPr>
            <p:cNvSpPr/>
            <p:nvPr/>
          </p:nvSpPr>
          <p:spPr>
            <a:xfrm>
              <a:off x="3502984" y="4878181"/>
              <a:ext cx="19710" cy="4933"/>
            </a:xfrm>
            <a:custGeom>
              <a:avLst/>
              <a:gdLst>
                <a:gd name="connsiteX0" fmla="*/ 0 w 19710"/>
                <a:gd name="connsiteY0" fmla="*/ 4772 h 4933"/>
                <a:gd name="connsiteX1" fmla="*/ 13202 w 19710"/>
                <a:gd name="connsiteY1" fmla="*/ 1434 h 4933"/>
                <a:gd name="connsiteX2" fmla="*/ 19711 w 19710"/>
                <a:gd name="connsiteY2" fmla="*/ 1451 h 4933"/>
                <a:gd name="connsiteX3" fmla="*/ 19705 w 19710"/>
                <a:gd name="connsiteY3" fmla="*/ 1451 h 4933"/>
                <a:gd name="connsiteX4" fmla="*/ 0 w 19710"/>
                <a:gd name="connsiteY4" fmla="*/ 4772 h 4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10" h="4933">
                  <a:moveTo>
                    <a:pt x="0" y="4772"/>
                  </a:moveTo>
                  <a:cubicBezTo>
                    <a:pt x="3463" y="-57"/>
                    <a:pt x="8652" y="1954"/>
                    <a:pt x="13202" y="1434"/>
                  </a:cubicBezTo>
                  <a:cubicBezTo>
                    <a:pt x="15379" y="-412"/>
                    <a:pt x="17545" y="-549"/>
                    <a:pt x="19711" y="1451"/>
                  </a:cubicBezTo>
                  <a:lnTo>
                    <a:pt x="19705" y="1451"/>
                  </a:lnTo>
                  <a:cubicBezTo>
                    <a:pt x="13950" y="7378"/>
                    <a:pt x="6572" y="3697"/>
                    <a:pt x="0" y="4772"/>
                  </a:cubicBezTo>
                  <a:close/>
                </a:path>
              </a:pathLst>
            </a:custGeom>
            <a:grpFill/>
            <a:ln w="5715" cap="flat">
              <a:noFill/>
              <a:prstDash val="solid"/>
              <a:miter/>
            </a:ln>
          </p:spPr>
          <p:txBody>
            <a:bodyPr rtlCol="0" anchor="ctr"/>
            <a:lstStyle/>
            <a:p>
              <a:endParaRPr lang="zh-CN" altLang="en-US"/>
            </a:p>
          </p:txBody>
        </p:sp>
        <p:sp>
          <p:nvSpPr>
            <p:cNvPr id="3950" name="任意多边形: 形状 3949">
              <a:extLst>
                <a:ext uri="{FF2B5EF4-FFF2-40B4-BE49-F238E27FC236}">
                  <a16:creationId xmlns:a16="http://schemas.microsoft.com/office/drawing/2014/main" id="{91A26CAA-0506-FE1A-6EFD-0870AEADDDDD}"/>
                </a:ext>
              </a:extLst>
            </p:cNvPr>
            <p:cNvSpPr/>
            <p:nvPr/>
          </p:nvSpPr>
          <p:spPr>
            <a:xfrm>
              <a:off x="3516100" y="4856589"/>
              <a:ext cx="5769" cy="7660"/>
            </a:xfrm>
            <a:custGeom>
              <a:avLst/>
              <a:gdLst>
                <a:gd name="connsiteX0" fmla="*/ 34 w 5769"/>
                <a:gd name="connsiteY0" fmla="*/ 0 h 7660"/>
                <a:gd name="connsiteX1" fmla="*/ 3915 w 5769"/>
                <a:gd name="connsiteY1" fmla="*/ 2692 h 7660"/>
                <a:gd name="connsiteX2" fmla="*/ 4172 w 5769"/>
                <a:gd name="connsiteY2" fmla="*/ 7641 h 7660"/>
                <a:gd name="connsiteX3" fmla="*/ 1000 w 5769"/>
                <a:gd name="connsiteY3" fmla="*/ 4641 h 7660"/>
                <a:gd name="connsiteX4" fmla="*/ 0 w 5769"/>
                <a:gd name="connsiteY4" fmla="*/ 34 h 7660"/>
                <a:gd name="connsiteX5" fmla="*/ 34 w 5769"/>
                <a:gd name="connsiteY5" fmla="*/ 0 h 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 h="7660">
                  <a:moveTo>
                    <a:pt x="34" y="0"/>
                  </a:moveTo>
                  <a:cubicBezTo>
                    <a:pt x="1349" y="880"/>
                    <a:pt x="2897" y="1549"/>
                    <a:pt x="3915" y="2692"/>
                  </a:cubicBezTo>
                  <a:cubicBezTo>
                    <a:pt x="5218" y="4149"/>
                    <a:pt x="7207" y="6098"/>
                    <a:pt x="4172" y="7641"/>
                  </a:cubicBezTo>
                  <a:cubicBezTo>
                    <a:pt x="3703" y="7881"/>
                    <a:pt x="1686" y="5915"/>
                    <a:pt x="1000" y="4641"/>
                  </a:cubicBezTo>
                  <a:cubicBezTo>
                    <a:pt x="280" y="3315"/>
                    <a:pt x="303" y="1583"/>
                    <a:pt x="0" y="34"/>
                  </a:cubicBezTo>
                  <a:cubicBezTo>
                    <a:pt x="0" y="34"/>
                    <a:pt x="34" y="0"/>
                    <a:pt x="34" y="0"/>
                  </a:cubicBezTo>
                  <a:close/>
                </a:path>
              </a:pathLst>
            </a:custGeom>
            <a:grpFill/>
            <a:ln w="5715" cap="flat">
              <a:noFill/>
              <a:prstDash val="solid"/>
              <a:miter/>
            </a:ln>
          </p:spPr>
          <p:txBody>
            <a:bodyPr rtlCol="0" anchor="ctr"/>
            <a:lstStyle/>
            <a:p>
              <a:endParaRPr lang="zh-CN" altLang="en-US"/>
            </a:p>
          </p:txBody>
        </p:sp>
        <p:sp>
          <p:nvSpPr>
            <p:cNvPr id="3951" name="任意多边形: 形状 3950">
              <a:extLst>
                <a:ext uri="{FF2B5EF4-FFF2-40B4-BE49-F238E27FC236}">
                  <a16:creationId xmlns:a16="http://schemas.microsoft.com/office/drawing/2014/main" id="{D00CD1B2-7CB6-95CA-A67F-1C42C08C1E37}"/>
                </a:ext>
              </a:extLst>
            </p:cNvPr>
            <p:cNvSpPr/>
            <p:nvPr/>
          </p:nvSpPr>
          <p:spPr>
            <a:xfrm>
              <a:off x="3553809" y="4879991"/>
              <a:ext cx="8353" cy="4063"/>
            </a:xfrm>
            <a:custGeom>
              <a:avLst/>
              <a:gdLst>
                <a:gd name="connsiteX0" fmla="*/ 8353 w 8353"/>
                <a:gd name="connsiteY0" fmla="*/ 2927 h 4063"/>
                <a:gd name="connsiteX1" fmla="*/ 5210 w 8353"/>
                <a:gd name="connsiteY1" fmla="*/ 3219 h 4063"/>
                <a:gd name="connsiteX2" fmla="*/ 50 w 8353"/>
                <a:gd name="connsiteY2" fmla="*/ 2596 h 4063"/>
                <a:gd name="connsiteX3" fmla="*/ 4701 w 8353"/>
                <a:gd name="connsiteY3" fmla="*/ 247 h 4063"/>
                <a:gd name="connsiteX4" fmla="*/ 8353 w 8353"/>
                <a:gd name="connsiteY4" fmla="*/ 2927 h 4063"/>
                <a:gd name="connsiteX5" fmla="*/ 8353 w 8353"/>
                <a:gd name="connsiteY5" fmla="*/ 2927 h 4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53" h="4063">
                  <a:moveTo>
                    <a:pt x="8353" y="2927"/>
                  </a:moveTo>
                  <a:cubicBezTo>
                    <a:pt x="7308" y="3030"/>
                    <a:pt x="6256" y="3196"/>
                    <a:pt x="5210" y="3219"/>
                  </a:cubicBezTo>
                  <a:cubicBezTo>
                    <a:pt x="3393" y="3258"/>
                    <a:pt x="552" y="5459"/>
                    <a:pt x="50" y="2596"/>
                  </a:cubicBezTo>
                  <a:cubicBezTo>
                    <a:pt x="-431" y="-119"/>
                    <a:pt x="2690" y="-296"/>
                    <a:pt x="4701" y="247"/>
                  </a:cubicBezTo>
                  <a:cubicBezTo>
                    <a:pt x="6062" y="613"/>
                    <a:pt x="7142" y="2001"/>
                    <a:pt x="8353" y="2927"/>
                  </a:cubicBezTo>
                  <a:lnTo>
                    <a:pt x="8353" y="2927"/>
                  </a:lnTo>
                  <a:close/>
                </a:path>
              </a:pathLst>
            </a:custGeom>
            <a:grpFill/>
            <a:ln w="5715" cap="flat">
              <a:noFill/>
              <a:prstDash val="solid"/>
              <a:miter/>
            </a:ln>
          </p:spPr>
          <p:txBody>
            <a:bodyPr rtlCol="0" anchor="ctr"/>
            <a:lstStyle/>
            <a:p>
              <a:endParaRPr lang="zh-CN" altLang="en-US"/>
            </a:p>
          </p:txBody>
        </p:sp>
        <p:sp>
          <p:nvSpPr>
            <p:cNvPr id="3952" name="任意多边形: 形状 3951">
              <a:extLst>
                <a:ext uri="{FF2B5EF4-FFF2-40B4-BE49-F238E27FC236}">
                  <a16:creationId xmlns:a16="http://schemas.microsoft.com/office/drawing/2014/main" id="{9745C6F5-7F4A-109D-9A43-8FFCC533B63D}"/>
                </a:ext>
              </a:extLst>
            </p:cNvPr>
            <p:cNvSpPr/>
            <p:nvPr/>
          </p:nvSpPr>
          <p:spPr>
            <a:xfrm>
              <a:off x="3552276" y="4873037"/>
              <a:ext cx="6589" cy="2546"/>
            </a:xfrm>
            <a:custGeom>
              <a:avLst/>
              <a:gdLst>
                <a:gd name="connsiteX0" fmla="*/ 6589 w 6589"/>
                <a:gd name="connsiteY0" fmla="*/ 17 h 2546"/>
                <a:gd name="connsiteX1" fmla="*/ 0 w 6589"/>
                <a:gd name="connsiteY1" fmla="*/ 35 h 2546"/>
                <a:gd name="connsiteX2" fmla="*/ 23 w 6589"/>
                <a:gd name="connsiteY2" fmla="*/ 0 h 2546"/>
                <a:gd name="connsiteX3" fmla="*/ 6589 w 6589"/>
                <a:gd name="connsiteY3" fmla="*/ 17 h 2546"/>
              </a:gdLst>
              <a:ahLst/>
              <a:cxnLst>
                <a:cxn ang="0">
                  <a:pos x="connsiteX0" y="connsiteY0"/>
                </a:cxn>
                <a:cxn ang="0">
                  <a:pos x="connsiteX1" y="connsiteY1"/>
                </a:cxn>
                <a:cxn ang="0">
                  <a:pos x="connsiteX2" y="connsiteY2"/>
                </a:cxn>
                <a:cxn ang="0">
                  <a:pos x="connsiteX3" y="connsiteY3"/>
                </a:cxn>
              </a:cxnLst>
              <a:rect l="l" t="t" r="r" b="b"/>
              <a:pathLst>
                <a:path w="6589" h="2546">
                  <a:moveTo>
                    <a:pt x="6589" y="17"/>
                  </a:moveTo>
                  <a:cubicBezTo>
                    <a:pt x="4400" y="3378"/>
                    <a:pt x="2206" y="3395"/>
                    <a:pt x="0" y="35"/>
                  </a:cubicBezTo>
                  <a:lnTo>
                    <a:pt x="23" y="0"/>
                  </a:lnTo>
                  <a:cubicBezTo>
                    <a:pt x="2217" y="6"/>
                    <a:pt x="4400" y="12"/>
                    <a:pt x="6589" y="17"/>
                  </a:cubicBezTo>
                  <a:close/>
                </a:path>
              </a:pathLst>
            </a:custGeom>
            <a:grpFill/>
            <a:ln w="5715" cap="flat">
              <a:noFill/>
              <a:prstDash val="solid"/>
              <a:miter/>
            </a:ln>
          </p:spPr>
          <p:txBody>
            <a:bodyPr rtlCol="0" anchor="ctr"/>
            <a:lstStyle/>
            <a:p>
              <a:endParaRPr lang="zh-CN" altLang="en-US"/>
            </a:p>
          </p:txBody>
        </p:sp>
        <p:sp>
          <p:nvSpPr>
            <p:cNvPr id="3953" name="任意多边形: 形状 3952">
              <a:extLst>
                <a:ext uri="{FF2B5EF4-FFF2-40B4-BE49-F238E27FC236}">
                  <a16:creationId xmlns:a16="http://schemas.microsoft.com/office/drawing/2014/main" id="{D986DC2E-9A24-952A-E221-F8FB677D77DD}"/>
                </a:ext>
              </a:extLst>
            </p:cNvPr>
            <p:cNvSpPr/>
            <p:nvPr/>
          </p:nvSpPr>
          <p:spPr>
            <a:xfrm>
              <a:off x="3466785" y="4896080"/>
              <a:ext cx="3303" cy="6583"/>
            </a:xfrm>
            <a:custGeom>
              <a:avLst/>
              <a:gdLst>
                <a:gd name="connsiteX0" fmla="*/ 0 w 3303"/>
                <a:gd name="connsiteY0" fmla="*/ 0 h 6583"/>
                <a:gd name="connsiteX1" fmla="*/ 3280 w 3303"/>
                <a:gd name="connsiteY1" fmla="*/ 6584 h 6583"/>
                <a:gd name="connsiteX2" fmla="*/ 3303 w 3303"/>
                <a:gd name="connsiteY2" fmla="*/ 6561 h 6583"/>
                <a:gd name="connsiteX3" fmla="*/ 11 w 3303"/>
                <a:gd name="connsiteY3" fmla="*/ 0 h 6583"/>
                <a:gd name="connsiteX4" fmla="*/ 0 w 3303"/>
                <a:gd name="connsiteY4" fmla="*/ 0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6583">
                  <a:moveTo>
                    <a:pt x="0" y="0"/>
                  </a:moveTo>
                  <a:cubicBezTo>
                    <a:pt x="2692" y="1400"/>
                    <a:pt x="3223" y="3875"/>
                    <a:pt x="3280" y="6584"/>
                  </a:cubicBezTo>
                  <a:lnTo>
                    <a:pt x="3303" y="6561"/>
                  </a:lnTo>
                  <a:cubicBezTo>
                    <a:pt x="652" y="5155"/>
                    <a:pt x="46" y="2720"/>
                    <a:pt x="11" y="0"/>
                  </a:cubicBezTo>
                  <a:cubicBezTo>
                    <a:pt x="11" y="0"/>
                    <a:pt x="0" y="0"/>
                    <a:pt x="0" y="0"/>
                  </a:cubicBezTo>
                  <a:close/>
                </a:path>
              </a:pathLst>
            </a:custGeom>
            <a:grpFill/>
            <a:ln w="5715" cap="flat">
              <a:noFill/>
              <a:prstDash val="solid"/>
              <a:miter/>
            </a:ln>
          </p:spPr>
          <p:txBody>
            <a:bodyPr rtlCol="0" anchor="ctr"/>
            <a:lstStyle/>
            <a:p>
              <a:endParaRPr lang="zh-CN" altLang="en-US"/>
            </a:p>
          </p:txBody>
        </p:sp>
        <p:sp>
          <p:nvSpPr>
            <p:cNvPr id="3954" name="任意多边形: 形状 3953">
              <a:extLst>
                <a:ext uri="{FF2B5EF4-FFF2-40B4-BE49-F238E27FC236}">
                  <a16:creationId xmlns:a16="http://schemas.microsoft.com/office/drawing/2014/main" id="{47956E6C-F5EF-42F1-D312-4C42FADF19CC}"/>
                </a:ext>
              </a:extLst>
            </p:cNvPr>
            <p:cNvSpPr/>
            <p:nvPr/>
          </p:nvSpPr>
          <p:spPr>
            <a:xfrm>
              <a:off x="3564477" y="5005526"/>
              <a:ext cx="4308" cy="2524"/>
            </a:xfrm>
            <a:custGeom>
              <a:avLst/>
              <a:gdLst>
                <a:gd name="connsiteX0" fmla="*/ 0 w 4308"/>
                <a:gd name="connsiteY0" fmla="*/ 1179 h 2524"/>
                <a:gd name="connsiteX1" fmla="*/ 783 w 4308"/>
                <a:gd name="connsiteY1" fmla="*/ 1 h 2524"/>
                <a:gd name="connsiteX2" fmla="*/ 3440 w 4308"/>
                <a:gd name="connsiteY2" fmla="*/ 1122 h 2524"/>
                <a:gd name="connsiteX3" fmla="*/ 2738 w 4308"/>
                <a:gd name="connsiteY3" fmla="*/ 2299 h 2524"/>
                <a:gd name="connsiteX4" fmla="*/ 0 w 4308"/>
                <a:gd name="connsiteY4" fmla="*/ 1179 h 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8" h="2524">
                  <a:moveTo>
                    <a:pt x="0" y="1179"/>
                  </a:moveTo>
                  <a:cubicBezTo>
                    <a:pt x="269" y="762"/>
                    <a:pt x="646" y="-38"/>
                    <a:pt x="783" y="1"/>
                  </a:cubicBezTo>
                  <a:cubicBezTo>
                    <a:pt x="1709" y="264"/>
                    <a:pt x="2743" y="522"/>
                    <a:pt x="3440" y="1122"/>
                  </a:cubicBezTo>
                  <a:cubicBezTo>
                    <a:pt x="4841" y="2328"/>
                    <a:pt x="4503" y="2865"/>
                    <a:pt x="2738" y="2299"/>
                  </a:cubicBezTo>
                  <a:cubicBezTo>
                    <a:pt x="1800" y="1996"/>
                    <a:pt x="909" y="1556"/>
                    <a:pt x="0" y="1179"/>
                  </a:cubicBezTo>
                  <a:close/>
                </a:path>
              </a:pathLst>
            </a:custGeom>
            <a:grpFill/>
            <a:ln w="5715" cap="flat">
              <a:noFill/>
              <a:prstDash val="solid"/>
              <a:miter/>
            </a:ln>
          </p:spPr>
          <p:txBody>
            <a:bodyPr rtlCol="0" anchor="ctr"/>
            <a:lstStyle/>
            <a:p>
              <a:endParaRPr lang="zh-CN" altLang="en-US"/>
            </a:p>
          </p:txBody>
        </p:sp>
        <p:sp>
          <p:nvSpPr>
            <p:cNvPr id="3955" name="任意多边形: 形状 3954">
              <a:extLst>
                <a:ext uri="{FF2B5EF4-FFF2-40B4-BE49-F238E27FC236}">
                  <a16:creationId xmlns:a16="http://schemas.microsoft.com/office/drawing/2014/main" id="{1F38B53E-2A45-9415-8700-8FD516C52440}"/>
                </a:ext>
              </a:extLst>
            </p:cNvPr>
            <p:cNvSpPr/>
            <p:nvPr/>
          </p:nvSpPr>
          <p:spPr>
            <a:xfrm>
              <a:off x="3581885" y="5000052"/>
              <a:ext cx="1397" cy="1286"/>
            </a:xfrm>
            <a:custGeom>
              <a:avLst/>
              <a:gdLst>
                <a:gd name="connsiteX0" fmla="*/ 6 w 1397"/>
                <a:gd name="connsiteY0" fmla="*/ 1287 h 1286"/>
                <a:gd name="connsiteX1" fmla="*/ 743 w 1397"/>
                <a:gd name="connsiteY1" fmla="*/ 1 h 1286"/>
                <a:gd name="connsiteX2" fmla="*/ 0 w 1397"/>
                <a:gd name="connsiteY2" fmla="*/ 1287 h 1286"/>
                <a:gd name="connsiteX3" fmla="*/ 6 w 1397"/>
                <a:gd name="connsiteY3" fmla="*/ 1287 h 1286"/>
              </a:gdLst>
              <a:ahLst/>
              <a:cxnLst>
                <a:cxn ang="0">
                  <a:pos x="connsiteX0" y="connsiteY0"/>
                </a:cxn>
                <a:cxn ang="0">
                  <a:pos x="connsiteX1" y="connsiteY1"/>
                </a:cxn>
                <a:cxn ang="0">
                  <a:pos x="connsiteX2" y="connsiteY2"/>
                </a:cxn>
                <a:cxn ang="0">
                  <a:pos x="connsiteX3" y="connsiteY3"/>
                </a:cxn>
              </a:cxnLst>
              <a:rect l="l" t="t" r="r" b="b"/>
              <a:pathLst>
                <a:path w="1397" h="1286">
                  <a:moveTo>
                    <a:pt x="6" y="1287"/>
                  </a:moveTo>
                  <a:cubicBezTo>
                    <a:pt x="257" y="835"/>
                    <a:pt x="606" y="-34"/>
                    <a:pt x="743" y="1"/>
                  </a:cubicBezTo>
                  <a:cubicBezTo>
                    <a:pt x="1823" y="247"/>
                    <a:pt x="1560" y="750"/>
                    <a:pt x="0" y="1287"/>
                  </a:cubicBezTo>
                  <a:lnTo>
                    <a:pt x="6" y="1287"/>
                  </a:lnTo>
                  <a:close/>
                </a:path>
              </a:pathLst>
            </a:custGeom>
            <a:grpFill/>
            <a:ln w="5715" cap="flat">
              <a:noFill/>
              <a:prstDash val="solid"/>
              <a:miter/>
            </a:ln>
          </p:spPr>
          <p:txBody>
            <a:bodyPr rtlCol="0" anchor="ctr"/>
            <a:lstStyle/>
            <a:p>
              <a:endParaRPr lang="zh-CN" altLang="en-US"/>
            </a:p>
          </p:txBody>
        </p:sp>
        <p:sp>
          <p:nvSpPr>
            <p:cNvPr id="3956" name="任意多边形: 形状 3955">
              <a:extLst>
                <a:ext uri="{FF2B5EF4-FFF2-40B4-BE49-F238E27FC236}">
                  <a16:creationId xmlns:a16="http://schemas.microsoft.com/office/drawing/2014/main" id="{D8EB469F-D04B-517E-E30E-F65E127DC132}"/>
                </a:ext>
              </a:extLst>
            </p:cNvPr>
            <p:cNvSpPr/>
            <p:nvPr/>
          </p:nvSpPr>
          <p:spPr>
            <a:xfrm>
              <a:off x="3478533" y="4912528"/>
              <a:ext cx="1413" cy="1298"/>
            </a:xfrm>
            <a:custGeom>
              <a:avLst/>
              <a:gdLst>
                <a:gd name="connsiteX0" fmla="*/ 1402 w 1413"/>
                <a:gd name="connsiteY0" fmla="*/ 0 h 1298"/>
                <a:gd name="connsiteX1" fmla="*/ 665 w 1413"/>
                <a:gd name="connsiteY1" fmla="*/ 1297 h 1298"/>
                <a:gd name="connsiteX2" fmla="*/ 1414 w 1413"/>
                <a:gd name="connsiteY2" fmla="*/ 0 h 1298"/>
                <a:gd name="connsiteX3" fmla="*/ 1402 w 1413"/>
                <a:gd name="connsiteY3" fmla="*/ 0 h 1298"/>
              </a:gdLst>
              <a:ahLst/>
              <a:cxnLst>
                <a:cxn ang="0">
                  <a:pos x="connsiteX0" y="connsiteY0"/>
                </a:cxn>
                <a:cxn ang="0">
                  <a:pos x="connsiteX1" y="connsiteY1"/>
                </a:cxn>
                <a:cxn ang="0">
                  <a:pos x="connsiteX2" y="connsiteY2"/>
                </a:cxn>
                <a:cxn ang="0">
                  <a:pos x="connsiteX3" y="connsiteY3"/>
                </a:cxn>
              </a:cxnLst>
              <a:rect l="l" t="t" r="r" b="b"/>
              <a:pathLst>
                <a:path w="1413" h="1298">
                  <a:moveTo>
                    <a:pt x="1402" y="0"/>
                  </a:moveTo>
                  <a:cubicBezTo>
                    <a:pt x="1151" y="457"/>
                    <a:pt x="802" y="1331"/>
                    <a:pt x="665" y="1297"/>
                  </a:cubicBezTo>
                  <a:cubicBezTo>
                    <a:pt x="-432" y="1040"/>
                    <a:pt x="-164" y="537"/>
                    <a:pt x="1414" y="0"/>
                  </a:cubicBezTo>
                  <a:lnTo>
                    <a:pt x="1402" y="0"/>
                  </a:lnTo>
                  <a:close/>
                </a:path>
              </a:pathLst>
            </a:custGeom>
            <a:grpFill/>
            <a:ln w="5715" cap="flat">
              <a:noFill/>
              <a:prstDash val="solid"/>
              <a:miter/>
            </a:ln>
          </p:spPr>
          <p:txBody>
            <a:bodyPr rtlCol="0" anchor="ctr"/>
            <a:lstStyle/>
            <a:p>
              <a:endParaRPr lang="zh-CN" altLang="en-US"/>
            </a:p>
          </p:txBody>
        </p:sp>
        <p:sp>
          <p:nvSpPr>
            <p:cNvPr id="3957" name="任意多边形: 形状 3956">
              <a:extLst>
                <a:ext uri="{FF2B5EF4-FFF2-40B4-BE49-F238E27FC236}">
                  <a16:creationId xmlns:a16="http://schemas.microsoft.com/office/drawing/2014/main" id="{7270B720-3F2E-7004-3D77-405EADCBF1AA}"/>
                </a:ext>
              </a:extLst>
            </p:cNvPr>
            <p:cNvSpPr/>
            <p:nvPr/>
          </p:nvSpPr>
          <p:spPr>
            <a:xfrm>
              <a:off x="3479941" y="4911224"/>
              <a:ext cx="1408" cy="1303"/>
            </a:xfrm>
            <a:custGeom>
              <a:avLst/>
              <a:gdLst>
                <a:gd name="connsiteX0" fmla="*/ 6 w 1408"/>
                <a:gd name="connsiteY0" fmla="*/ 1304 h 1303"/>
                <a:gd name="connsiteX1" fmla="*/ 743 w 1408"/>
                <a:gd name="connsiteY1" fmla="*/ 1 h 1303"/>
                <a:gd name="connsiteX2" fmla="*/ 0 w 1408"/>
                <a:gd name="connsiteY2" fmla="*/ 1304 h 1303"/>
                <a:gd name="connsiteX3" fmla="*/ 6 w 1408"/>
                <a:gd name="connsiteY3" fmla="*/ 1304 h 1303"/>
              </a:gdLst>
              <a:ahLst/>
              <a:cxnLst>
                <a:cxn ang="0">
                  <a:pos x="connsiteX0" y="connsiteY0"/>
                </a:cxn>
                <a:cxn ang="0">
                  <a:pos x="connsiteX1" y="connsiteY1"/>
                </a:cxn>
                <a:cxn ang="0">
                  <a:pos x="connsiteX2" y="connsiteY2"/>
                </a:cxn>
                <a:cxn ang="0">
                  <a:pos x="connsiteX3" y="connsiteY3"/>
                </a:cxn>
              </a:cxnLst>
              <a:rect l="l" t="t" r="r" b="b"/>
              <a:pathLst>
                <a:path w="1408" h="1303">
                  <a:moveTo>
                    <a:pt x="6" y="1304"/>
                  </a:moveTo>
                  <a:cubicBezTo>
                    <a:pt x="257" y="847"/>
                    <a:pt x="600" y="-28"/>
                    <a:pt x="743" y="1"/>
                  </a:cubicBezTo>
                  <a:cubicBezTo>
                    <a:pt x="1840" y="252"/>
                    <a:pt x="1572" y="761"/>
                    <a:pt x="0" y="1304"/>
                  </a:cubicBezTo>
                  <a:lnTo>
                    <a:pt x="6" y="1304"/>
                  </a:lnTo>
                  <a:close/>
                </a:path>
              </a:pathLst>
            </a:custGeom>
            <a:grpFill/>
            <a:ln w="5715" cap="flat">
              <a:noFill/>
              <a:prstDash val="solid"/>
              <a:miter/>
            </a:ln>
          </p:spPr>
          <p:txBody>
            <a:bodyPr rtlCol="0" anchor="ctr"/>
            <a:lstStyle/>
            <a:p>
              <a:endParaRPr lang="zh-CN" altLang="en-US"/>
            </a:p>
          </p:txBody>
        </p:sp>
        <p:sp>
          <p:nvSpPr>
            <p:cNvPr id="3958" name="任意多边形: 形状 3957">
              <a:extLst>
                <a:ext uri="{FF2B5EF4-FFF2-40B4-BE49-F238E27FC236}">
                  <a16:creationId xmlns:a16="http://schemas.microsoft.com/office/drawing/2014/main" id="{787CCC84-8C4F-1074-1881-D162CF20E74B}"/>
                </a:ext>
              </a:extLst>
            </p:cNvPr>
            <p:cNvSpPr/>
            <p:nvPr/>
          </p:nvSpPr>
          <p:spPr>
            <a:xfrm>
              <a:off x="3473363" y="4905950"/>
              <a:ext cx="1315" cy="1416"/>
            </a:xfrm>
            <a:custGeom>
              <a:avLst/>
              <a:gdLst>
                <a:gd name="connsiteX0" fmla="*/ 0 w 1315"/>
                <a:gd name="connsiteY0" fmla="*/ 0 h 1416"/>
                <a:gd name="connsiteX1" fmla="*/ 1315 w 1315"/>
                <a:gd name="connsiteY1" fmla="*/ 737 h 1416"/>
                <a:gd name="connsiteX2" fmla="*/ 12 w 1315"/>
                <a:gd name="connsiteY2" fmla="*/ 0 h 1416"/>
                <a:gd name="connsiteX3" fmla="*/ 0 w 1315"/>
                <a:gd name="connsiteY3" fmla="*/ 0 h 1416"/>
              </a:gdLst>
              <a:ahLst/>
              <a:cxnLst>
                <a:cxn ang="0">
                  <a:pos x="connsiteX0" y="connsiteY0"/>
                </a:cxn>
                <a:cxn ang="0">
                  <a:pos x="connsiteX1" y="connsiteY1"/>
                </a:cxn>
                <a:cxn ang="0">
                  <a:pos x="connsiteX2" y="connsiteY2"/>
                </a:cxn>
                <a:cxn ang="0">
                  <a:pos x="connsiteX3" y="connsiteY3"/>
                </a:cxn>
              </a:cxnLst>
              <a:rect l="l" t="t" r="r" b="b"/>
              <a:pathLst>
                <a:path w="1315" h="1416">
                  <a:moveTo>
                    <a:pt x="0" y="0"/>
                  </a:moveTo>
                  <a:cubicBezTo>
                    <a:pt x="463" y="251"/>
                    <a:pt x="1343" y="594"/>
                    <a:pt x="1315" y="737"/>
                  </a:cubicBezTo>
                  <a:cubicBezTo>
                    <a:pt x="1069" y="1852"/>
                    <a:pt x="560" y="1589"/>
                    <a:pt x="12" y="0"/>
                  </a:cubicBezTo>
                  <a:lnTo>
                    <a:pt x="0" y="0"/>
                  </a:lnTo>
                  <a:close/>
                </a:path>
              </a:pathLst>
            </a:custGeom>
            <a:grpFill/>
            <a:ln w="5715" cap="flat">
              <a:noFill/>
              <a:prstDash val="solid"/>
              <a:miter/>
            </a:ln>
          </p:spPr>
          <p:txBody>
            <a:bodyPr rtlCol="0" anchor="ctr"/>
            <a:lstStyle/>
            <a:p>
              <a:endParaRPr lang="zh-CN" altLang="en-US"/>
            </a:p>
          </p:txBody>
        </p:sp>
        <p:sp>
          <p:nvSpPr>
            <p:cNvPr id="3959" name="任意多边形: 形状 3958">
              <a:extLst>
                <a:ext uri="{FF2B5EF4-FFF2-40B4-BE49-F238E27FC236}">
                  <a16:creationId xmlns:a16="http://schemas.microsoft.com/office/drawing/2014/main" id="{328AA32A-BDAF-72E9-215D-6089995265EC}"/>
                </a:ext>
              </a:extLst>
            </p:cNvPr>
            <p:cNvSpPr/>
            <p:nvPr/>
          </p:nvSpPr>
          <p:spPr>
            <a:xfrm>
              <a:off x="3470060" y="4902647"/>
              <a:ext cx="3308" cy="3303"/>
            </a:xfrm>
            <a:custGeom>
              <a:avLst/>
              <a:gdLst>
                <a:gd name="connsiteX0" fmla="*/ 3309 w 3308"/>
                <a:gd name="connsiteY0" fmla="*/ 3303 h 3303"/>
                <a:gd name="connsiteX1" fmla="*/ 23 w 3308"/>
                <a:gd name="connsiteY1" fmla="*/ 0 h 3303"/>
                <a:gd name="connsiteX2" fmla="*/ 0 w 3308"/>
                <a:gd name="connsiteY2" fmla="*/ 23 h 3303"/>
                <a:gd name="connsiteX3" fmla="*/ 3298 w 3308"/>
                <a:gd name="connsiteY3" fmla="*/ 3303 h 3303"/>
                <a:gd name="connsiteX4" fmla="*/ 3309 w 3308"/>
                <a:gd name="connsiteY4" fmla="*/ 3303 h 3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3303">
                  <a:moveTo>
                    <a:pt x="3309" y="3303"/>
                  </a:moveTo>
                  <a:cubicBezTo>
                    <a:pt x="2212" y="2200"/>
                    <a:pt x="1120" y="1097"/>
                    <a:pt x="23" y="0"/>
                  </a:cubicBezTo>
                  <a:cubicBezTo>
                    <a:pt x="23" y="0"/>
                    <a:pt x="6" y="23"/>
                    <a:pt x="0" y="23"/>
                  </a:cubicBezTo>
                  <a:cubicBezTo>
                    <a:pt x="1097" y="1114"/>
                    <a:pt x="2200" y="2211"/>
                    <a:pt x="3298" y="3303"/>
                  </a:cubicBezTo>
                  <a:lnTo>
                    <a:pt x="3309" y="3303"/>
                  </a:lnTo>
                  <a:close/>
                </a:path>
              </a:pathLst>
            </a:custGeom>
            <a:grpFill/>
            <a:ln w="5715" cap="flat">
              <a:noFill/>
              <a:prstDash val="solid"/>
              <a:miter/>
            </a:ln>
          </p:spPr>
          <p:txBody>
            <a:bodyPr rtlCol="0" anchor="ctr"/>
            <a:lstStyle/>
            <a:p>
              <a:endParaRPr lang="zh-CN" altLang="en-US"/>
            </a:p>
          </p:txBody>
        </p:sp>
        <p:sp>
          <p:nvSpPr>
            <p:cNvPr id="3960" name="任意多边形: 形状 3959">
              <a:extLst>
                <a:ext uri="{FF2B5EF4-FFF2-40B4-BE49-F238E27FC236}">
                  <a16:creationId xmlns:a16="http://schemas.microsoft.com/office/drawing/2014/main" id="{71DCFBFA-ADAC-B2CD-FD86-DC3499A06929}"/>
                </a:ext>
              </a:extLst>
            </p:cNvPr>
            <p:cNvSpPr/>
            <p:nvPr/>
          </p:nvSpPr>
          <p:spPr>
            <a:xfrm>
              <a:off x="3550978" y="4871639"/>
              <a:ext cx="1321" cy="1432"/>
            </a:xfrm>
            <a:custGeom>
              <a:avLst/>
              <a:gdLst>
                <a:gd name="connsiteX0" fmla="*/ 1298 w 1321"/>
                <a:gd name="connsiteY0" fmla="*/ 1433 h 1432"/>
                <a:gd name="connsiteX1" fmla="*/ 1 w 1321"/>
                <a:gd name="connsiteY1" fmla="*/ 679 h 1432"/>
                <a:gd name="connsiteX2" fmla="*/ 1321 w 1321"/>
                <a:gd name="connsiteY2" fmla="*/ 1398 h 1432"/>
                <a:gd name="connsiteX3" fmla="*/ 1298 w 1321"/>
                <a:gd name="connsiteY3" fmla="*/ 1433 h 1432"/>
              </a:gdLst>
              <a:ahLst/>
              <a:cxnLst>
                <a:cxn ang="0">
                  <a:pos x="connsiteX0" y="connsiteY0"/>
                </a:cxn>
                <a:cxn ang="0">
                  <a:pos x="connsiteX1" y="connsiteY1"/>
                </a:cxn>
                <a:cxn ang="0">
                  <a:pos x="connsiteX2" y="connsiteY2"/>
                </a:cxn>
                <a:cxn ang="0">
                  <a:pos x="connsiteX3" y="connsiteY3"/>
                </a:cxn>
              </a:cxnLst>
              <a:rect l="l" t="t" r="r" b="b"/>
              <a:pathLst>
                <a:path w="1321" h="1432">
                  <a:moveTo>
                    <a:pt x="1298" y="1433"/>
                  </a:moveTo>
                  <a:cubicBezTo>
                    <a:pt x="847" y="1176"/>
                    <a:pt x="-33" y="833"/>
                    <a:pt x="1" y="679"/>
                  </a:cubicBezTo>
                  <a:cubicBezTo>
                    <a:pt x="241" y="-430"/>
                    <a:pt x="761" y="-173"/>
                    <a:pt x="1321" y="1398"/>
                  </a:cubicBezTo>
                  <a:lnTo>
                    <a:pt x="1298" y="1433"/>
                  </a:lnTo>
                  <a:close/>
                </a:path>
              </a:pathLst>
            </a:custGeom>
            <a:grpFill/>
            <a:ln w="5715" cap="flat">
              <a:noFill/>
              <a:prstDash val="solid"/>
              <a:miter/>
            </a:ln>
          </p:spPr>
          <p:txBody>
            <a:bodyPr rtlCol="0" anchor="ctr"/>
            <a:lstStyle/>
            <a:p>
              <a:endParaRPr lang="zh-CN" altLang="en-US"/>
            </a:p>
          </p:txBody>
        </p:sp>
        <p:sp>
          <p:nvSpPr>
            <p:cNvPr id="3961" name="任意多边形: 形状 3960">
              <a:extLst>
                <a:ext uri="{FF2B5EF4-FFF2-40B4-BE49-F238E27FC236}">
                  <a16:creationId xmlns:a16="http://schemas.microsoft.com/office/drawing/2014/main" id="{72DCAA2D-797E-0173-2D8A-4034BA30E8AB}"/>
                </a:ext>
              </a:extLst>
            </p:cNvPr>
            <p:cNvSpPr/>
            <p:nvPr/>
          </p:nvSpPr>
          <p:spPr>
            <a:xfrm>
              <a:off x="3516106" y="4869808"/>
              <a:ext cx="3320" cy="1405"/>
            </a:xfrm>
            <a:custGeom>
              <a:avLst/>
              <a:gdLst>
                <a:gd name="connsiteX0" fmla="*/ 3320 w 3320"/>
                <a:gd name="connsiteY0" fmla="*/ 12 h 1405"/>
                <a:gd name="connsiteX1" fmla="*/ 0 w 3320"/>
                <a:gd name="connsiteY1" fmla="*/ 0 h 1405"/>
                <a:gd name="connsiteX2" fmla="*/ 3320 w 3320"/>
                <a:gd name="connsiteY2" fmla="*/ 12 h 1405"/>
              </a:gdLst>
              <a:ahLst/>
              <a:cxnLst>
                <a:cxn ang="0">
                  <a:pos x="connsiteX0" y="connsiteY0"/>
                </a:cxn>
                <a:cxn ang="0">
                  <a:pos x="connsiteX1" y="connsiteY1"/>
                </a:cxn>
                <a:cxn ang="0">
                  <a:pos x="connsiteX2" y="connsiteY2"/>
                </a:cxn>
              </a:cxnLst>
              <a:rect l="l" t="t" r="r" b="b"/>
              <a:pathLst>
                <a:path w="3320" h="1405">
                  <a:moveTo>
                    <a:pt x="3320" y="12"/>
                  </a:moveTo>
                  <a:cubicBezTo>
                    <a:pt x="2206" y="1869"/>
                    <a:pt x="1103" y="1875"/>
                    <a:pt x="0" y="0"/>
                  </a:cubicBezTo>
                  <a:cubicBezTo>
                    <a:pt x="1109" y="0"/>
                    <a:pt x="2212" y="6"/>
                    <a:pt x="3320" y="12"/>
                  </a:cubicBezTo>
                  <a:close/>
                </a:path>
              </a:pathLst>
            </a:custGeom>
            <a:grpFill/>
            <a:ln w="5715" cap="flat">
              <a:noFill/>
              <a:prstDash val="solid"/>
              <a:miter/>
            </a:ln>
          </p:spPr>
          <p:txBody>
            <a:bodyPr rtlCol="0" anchor="ctr"/>
            <a:lstStyle/>
            <a:p>
              <a:endParaRPr lang="zh-CN" altLang="en-US"/>
            </a:p>
          </p:txBody>
        </p:sp>
        <p:sp>
          <p:nvSpPr>
            <p:cNvPr id="3962" name="任意多边形: 形状 3961">
              <a:extLst>
                <a:ext uri="{FF2B5EF4-FFF2-40B4-BE49-F238E27FC236}">
                  <a16:creationId xmlns:a16="http://schemas.microsoft.com/office/drawing/2014/main" id="{1DEB897F-D710-E741-D5EB-C8E6389B2020}"/>
                </a:ext>
              </a:extLst>
            </p:cNvPr>
            <p:cNvSpPr/>
            <p:nvPr/>
          </p:nvSpPr>
          <p:spPr>
            <a:xfrm>
              <a:off x="3512808" y="4866533"/>
              <a:ext cx="3274" cy="3240"/>
            </a:xfrm>
            <a:custGeom>
              <a:avLst/>
              <a:gdLst>
                <a:gd name="connsiteX0" fmla="*/ 3275 w 3274"/>
                <a:gd name="connsiteY0" fmla="*/ 3241 h 3240"/>
                <a:gd name="connsiteX1" fmla="*/ 0 w 3274"/>
                <a:gd name="connsiteY1" fmla="*/ 0 h 3240"/>
                <a:gd name="connsiteX2" fmla="*/ 3275 w 3274"/>
                <a:gd name="connsiteY2" fmla="*/ 3241 h 3240"/>
              </a:gdLst>
              <a:ahLst/>
              <a:cxnLst>
                <a:cxn ang="0">
                  <a:pos x="connsiteX0" y="connsiteY0"/>
                </a:cxn>
                <a:cxn ang="0">
                  <a:pos x="connsiteX1" y="connsiteY1"/>
                </a:cxn>
                <a:cxn ang="0">
                  <a:pos x="connsiteX2" y="connsiteY2"/>
                </a:cxn>
              </a:cxnLst>
              <a:rect l="l" t="t" r="r" b="b"/>
              <a:pathLst>
                <a:path w="3274" h="3240">
                  <a:moveTo>
                    <a:pt x="3275" y="3241"/>
                  </a:moveTo>
                  <a:cubicBezTo>
                    <a:pt x="2183" y="2160"/>
                    <a:pt x="1092" y="1080"/>
                    <a:pt x="0" y="0"/>
                  </a:cubicBezTo>
                  <a:cubicBezTo>
                    <a:pt x="1092" y="1080"/>
                    <a:pt x="2183" y="2160"/>
                    <a:pt x="3275" y="3241"/>
                  </a:cubicBezTo>
                  <a:close/>
                </a:path>
              </a:pathLst>
            </a:custGeom>
            <a:grpFill/>
            <a:ln w="5715" cap="flat">
              <a:noFill/>
              <a:prstDash val="solid"/>
              <a:miter/>
            </a:ln>
          </p:spPr>
          <p:txBody>
            <a:bodyPr rtlCol="0" anchor="ctr"/>
            <a:lstStyle/>
            <a:p>
              <a:endParaRPr lang="zh-CN" altLang="en-US"/>
            </a:p>
          </p:txBody>
        </p:sp>
        <p:sp>
          <p:nvSpPr>
            <p:cNvPr id="3963" name="任意多边形: 形状 3962">
              <a:extLst>
                <a:ext uri="{FF2B5EF4-FFF2-40B4-BE49-F238E27FC236}">
                  <a16:creationId xmlns:a16="http://schemas.microsoft.com/office/drawing/2014/main" id="{541E02E5-D899-CD22-E568-5D73D75591FC}"/>
                </a:ext>
              </a:extLst>
            </p:cNvPr>
            <p:cNvSpPr/>
            <p:nvPr/>
          </p:nvSpPr>
          <p:spPr>
            <a:xfrm>
              <a:off x="3275694" y="4792916"/>
              <a:ext cx="93869" cy="37638"/>
            </a:xfrm>
            <a:custGeom>
              <a:avLst/>
              <a:gdLst>
                <a:gd name="connsiteX0" fmla="*/ 16801 w 93869"/>
                <a:gd name="connsiteY0" fmla="*/ 14348 h 37638"/>
                <a:gd name="connsiteX1" fmla="*/ 45639 w 93869"/>
                <a:gd name="connsiteY1" fmla="*/ 9587 h 37638"/>
                <a:gd name="connsiteX2" fmla="*/ 55503 w 93869"/>
                <a:gd name="connsiteY2" fmla="*/ 4495 h 37638"/>
                <a:gd name="connsiteX3" fmla="*/ 74688 w 93869"/>
                <a:gd name="connsiteY3" fmla="*/ 3215 h 37638"/>
                <a:gd name="connsiteX4" fmla="*/ 92388 w 93869"/>
                <a:gd name="connsiteY4" fmla="*/ 17668 h 37638"/>
                <a:gd name="connsiteX5" fmla="*/ 92410 w 93869"/>
                <a:gd name="connsiteY5" fmla="*/ 24217 h 37638"/>
                <a:gd name="connsiteX6" fmla="*/ 92439 w 93869"/>
                <a:gd name="connsiteY6" fmla="*/ 24200 h 37638"/>
                <a:gd name="connsiteX7" fmla="*/ 56332 w 93869"/>
                <a:gd name="connsiteY7" fmla="*/ 11124 h 37638"/>
                <a:gd name="connsiteX8" fmla="*/ 29928 w 93869"/>
                <a:gd name="connsiteY8" fmla="*/ 20097 h 37638"/>
                <a:gd name="connsiteX9" fmla="*/ 26391 w 93869"/>
                <a:gd name="connsiteY9" fmla="*/ 29870 h 37638"/>
                <a:gd name="connsiteX10" fmla="*/ 40152 w 93869"/>
                <a:gd name="connsiteY10" fmla="*/ 37339 h 37638"/>
                <a:gd name="connsiteX11" fmla="*/ 16830 w 93869"/>
                <a:gd name="connsiteY11" fmla="*/ 34116 h 37638"/>
                <a:gd name="connsiteX12" fmla="*/ 9160 w 93869"/>
                <a:gd name="connsiteY12" fmla="*/ 29201 h 37638"/>
                <a:gd name="connsiteX13" fmla="*/ 1176 w 93869"/>
                <a:gd name="connsiteY13" fmla="*/ 18742 h 37638"/>
                <a:gd name="connsiteX14" fmla="*/ 16801 w 93869"/>
                <a:gd name="connsiteY14" fmla="*/ 14348 h 3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3869" h="37638">
                  <a:moveTo>
                    <a:pt x="16801" y="14348"/>
                  </a:moveTo>
                  <a:cubicBezTo>
                    <a:pt x="26408" y="12696"/>
                    <a:pt x="35969" y="10616"/>
                    <a:pt x="45639" y="9587"/>
                  </a:cubicBezTo>
                  <a:cubicBezTo>
                    <a:pt x="49942" y="9130"/>
                    <a:pt x="53137" y="7055"/>
                    <a:pt x="55503" y="4495"/>
                  </a:cubicBezTo>
                  <a:cubicBezTo>
                    <a:pt x="61995" y="-2535"/>
                    <a:pt x="66436" y="3"/>
                    <a:pt x="74688" y="3215"/>
                  </a:cubicBezTo>
                  <a:cubicBezTo>
                    <a:pt x="83221" y="6535"/>
                    <a:pt x="83935" y="16462"/>
                    <a:pt x="92388" y="17668"/>
                  </a:cubicBezTo>
                  <a:cubicBezTo>
                    <a:pt x="94428" y="19845"/>
                    <a:pt x="94291" y="22028"/>
                    <a:pt x="92410" y="24217"/>
                  </a:cubicBezTo>
                  <a:lnTo>
                    <a:pt x="92439" y="24200"/>
                  </a:lnTo>
                  <a:cubicBezTo>
                    <a:pt x="77666" y="27406"/>
                    <a:pt x="67122" y="18919"/>
                    <a:pt x="56332" y="11124"/>
                  </a:cubicBezTo>
                  <a:cubicBezTo>
                    <a:pt x="47639" y="14342"/>
                    <a:pt x="39884" y="19748"/>
                    <a:pt x="29928" y="20097"/>
                  </a:cubicBezTo>
                  <a:cubicBezTo>
                    <a:pt x="24853" y="20274"/>
                    <a:pt x="24356" y="25183"/>
                    <a:pt x="26391" y="29870"/>
                  </a:cubicBezTo>
                  <a:cubicBezTo>
                    <a:pt x="28397" y="34482"/>
                    <a:pt x="33695" y="33401"/>
                    <a:pt x="40152" y="37339"/>
                  </a:cubicBezTo>
                  <a:cubicBezTo>
                    <a:pt x="29854" y="36653"/>
                    <a:pt x="22825" y="39899"/>
                    <a:pt x="16830" y="34116"/>
                  </a:cubicBezTo>
                  <a:cubicBezTo>
                    <a:pt x="15595" y="30395"/>
                    <a:pt x="11652" y="30927"/>
                    <a:pt x="9160" y="29201"/>
                  </a:cubicBezTo>
                  <a:cubicBezTo>
                    <a:pt x="5348" y="26560"/>
                    <a:pt x="-3093" y="26698"/>
                    <a:pt x="1176" y="18742"/>
                  </a:cubicBezTo>
                  <a:cubicBezTo>
                    <a:pt x="4417" y="12696"/>
                    <a:pt x="9686" y="9004"/>
                    <a:pt x="16801" y="14348"/>
                  </a:cubicBezTo>
                  <a:close/>
                </a:path>
              </a:pathLst>
            </a:custGeom>
            <a:grpFill/>
            <a:ln w="5715" cap="flat">
              <a:noFill/>
              <a:prstDash val="solid"/>
              <a:miter/>
            </a:ln>
          </p:spPr>
          <p:txBody>
            <a:bodyPr rtlCol="0" anchor="ctr"/>
            <a:lstStyle/>
            <a:p>
              <a:endParaRPr lang="zh-CN" altLang="en-US"/>
            </a:p>
          </p:txBody>
        </p:sp>
        <p:sp>
          <p:nvSpPr>
            <p:cNvPr id="3964" name="任意多边形: 形状 3963">
              <a:extLst>
                <a:ext uri="{FF2B5EF4-FFF2-40B4-BE49-F238E27FC236}">
                  <a16:creationId xmlns:a16="http://schemas.microsoft.com/office/drawing/2014/main" id="{5B7BF38C-709E-4698-1AD5-D33CE15A817E}"/>
                </a:ext>
              </a:extLst>
            </p:cNvPr>
            <p:cNvSpPr/>
            <p:nvPr/>
          </p:nvSpPr>
          <p:spPr>
            <a:xfrm>
              <a:off x="3437187" y="4817532"/>
              <a:ext cx="47411" cy="25918"/>
            </a:xfrm>
            <a:custGeom>
              <a:avLst/>
              <a:gdLst>
                <a:gd name="connsiteX0" fmla="*/ 29621 w 47411"/>
                <a:gd name="connsiteY0" fmla="*/ 2893 h 25918"/>
                <a:gd name="connsiteX1" fmla="*/ 41445 w 47411"/>
                <a:gd name="connsiteY1" fmla="*/ 7911 h 25918"/>
                <a:gd name="connsiteX2" fmla="*/ 46229 w 47411"/>
                <a:gd name="connsiteY2" fmla="*/ 10346 h 25918"/>
                <a:gd name="connsiteX3" fmla="*/ 44125 w 47411"/>
                <a:gd name="connsiteY3" fmla="*/ 18261 h 25918"/>
                <a:gd name="connsiteX4" fmla="*/ 19734 w 47411"/>
                <a:gd name="connsiteY4" fmla="*/ 25919 h 25918"/>
                <a:gd name="connsiteX5" fmla="*/ 0 w 47411"/>
                <a:gd name="connsiteY5" fmla="*/ 19341 h 25918"/>
                <a:gd name="connsiteX6" fmla="*/ 5121 w 47411"/>
                <a:gd name="connsiteY6" fmla="*/ 12037 h 25918"/>
                <a:gd name="connsiteX7" fmla="*/ 12059 w 47411"/>
                <a:gd name="connsiteY7" fmla="*/ 4585 h 25918"/>
                <a:gd name="connsiteX8" fmla="*/ 18917 w 47411"/>
                <a:gd name="connsiteY8" fmla="*/ 70 h 25918"/>
                <a:gd name="connsiteX9" fmla="*/ 29621 w 47411"/>
                <a:gd name="connsiteY9" fmla="*/ 2893 h 2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11" h="25918">
                  <a:moveTo>
                    <a:pt x="29621" y="2893"/>
                  </a:moveTo>
                  <a:cubicBezTo>
                    <a:pt x="34010" y="9580"/>
                    <a:pt x="34101" y="9905"/>
                    <a:pt x="41445" y="7911"/>
                  </a:cubicBezTo>
                  <a:cubicBezTo>
                    <a:pt x="44491" y="7082"/>
                    <a:pt x="45200" y="8557"/>
                    <a:pt x="46229" y="10346"/>
                  </a:cubicBezTo>
                  <a:cubicBezTo>
                    <a:pt x="48132" y="13649"/>
                    <a:pt x="47949" y="16912"/>
                    <a:pt x="44125" y="18261"/>
                  </a:cubicBezTo>
                  <a:cubicBezTo>
                    <a:pt x="36096" y="21101"/>
                    <a:pt x="27872" y="23399"/>
                    <a:pt x="19734" y="25919"/>
                  </a:cubicBezTo>
                  <a:cubicBezTo>
                    <a:pt x="15059" y="18003"/>
                    <a:pt x="8127" y="16878"/>
                    <a:pt x="0" y="19341"/>
                  </a:cubicBezTo>
                  <a:cubicBezTo>
                    <a:pt x="126" y="15798"/>
                    <a:pt x="1800" y="13392"/>
                    <a:pt x="5121" y="12037"/>
                  </a:cubicBezTo>
                  <a:cubicBezTo>
                    <a:pt x="8487" y="10665"/>
                    <a:pt x="14082" y="12009"/>
                    <a:pt x="12059" y="4585"/>
                  </a:cubicBezTo>
                  <a:cubicBezTo>
                    <a:pt x="11121" y="1144"/>
                    <a:pt x="15642" y="-353"/>
                    <a:pt x="18917" y="70"/>
                  </a:cubicBezTo>
                  <a:cubicBezTo>
                    <a:pt x="22546" y="544"/>
                    <a:pt x="26060" y="1910"/>
                    <a:pt x="29621" y="2893"/>
                  </a:cubicBezTo>
                  <a:close/>
                </a:path>
              </a:pathLst>
            </a:custGeom>
            <a:grpFill/>
            <a:ln w="5715" cap="flat">
              <a:noFill/>
              <a:prstDash val="solid"/>
              <a:miter/>
            </a:ln>
          </p:spPr>
          <p:txBody>
            <a:bodyPr rtlCol="0" anchor="ctr"/>
            <a:lstStyle/>
            <a:p>
              <a:endParaRPr lang="zh-CN" altLang="en-US"/>
            </a:p>
          </p:txBody>
        </p:sp>
        <p:sp>
          <p:nvSpPr>
            <p:cNvPr id="3965" name="任意多边形: 形状 3964">
              <a:extLst>
                <a:ext uri="{FF2B5EF4-FFF2-40B4-BE49-F238E27FC236}">
                  <a16:creationId xmlns:a16="http://schemas.microsoft.com/office/drawing/2014/main" id="{E3C94A55-CB5A-BFB0-D12B-E24F50F201AA}"/>
                </a:ext>
              </a:extLst>
            </p:cNvPr>
            <p:cNvSpPr/>
            <p:nvPr/>
          </p:nvSpPr>
          <p:spPr>
            <a:xfrm>
              <a:off x="3262560" y="4793318"/>
              <a:ext cx="34309" cy="35736"/>
            </a:xfrm>
            <a:custGeom>
              <a:avLst/>
              <a:gdLst>
                <a:gd name="connsiteX0" fmla="*/ 29935 w 34309"/>
                <a:gd name="connsiteY0" fmla="*/ 13945 h 35736"/>
                <a:gd name="connsiteX1" fmla="*/ 15762 w 34309"/>
                <a:gd name="connsiteY1" fmla="*/ 21735 h 35736"/>
                <a:gd name="connsiteX2" fmla="*/ 32907 w 34309"/>
                <a:gd name="connsiteY2" fmla="*/ 29370 h 35736"/>
                <a:gd name="connsiteX3" fmla="*/ 29958 w 34309"/>
                <a:gd name="connsiteY3" fmla="*/ 33714 h 35736"/>
                <a:gd name="connsiteX4" fmla="*/ 0 w 34309"/>
                <a:gd name="connsiteY4" fmla="*/ 35737 h 35736"/>
                <a:gd name="connsiteX5" fmla="*/ 2275 w 34309"/>
                <a:gd name="connsiteY5" fmla="*/ 22518 h 35736"/>
                <a:gd name="connsiteX6" fmla="*/ 337 w 34309"/>
                <a:gd name="connsiteY6" fmla="*/ 7373 h 35736"/>
                <a:gd name="connsiteX7" fmla="*/ 331 w 34309"/>
                <a:gd name="connsiteY7" fmla="*/ 7373 h 35736"/>
                <a:gd name="connsiteX8" fmla="*/ 3795 w 34309"/>
                <a:gd name="connsiteY8" fmla="*/ 1024 h 35736"/>
                <a:gd name="connsiteX9" fmla="*/ 29935 w 34309"/>
                <a:gd name="connsiteY9" fmla="*/ 13945 h 3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09" h="35736">
                  <a:moveTo>
                    <a:pt x="29935" y="13945"/>
                  </a:moveTo>
                  <a:cubicBezTo>
                    <a:pt x="23666" y="13671"/>
                    <a:pt x="18271" y="14968"/>
                    <a:pt x="15762" y="21735"/>
                  </a:cubicBezTo>
                  <a:cubicBezTo>
                    <a:pt x="20865" y="26004"/>
                    <a:pt x="28244" y="25261"/>
                    <a:pt x="32907" y="29370"/>
                  </a:cubicBezTo>
                  <a:cubicBezTo>
                    <a:pt x="36467" y="32502"/>
                    <a:pt x="32416" y="33176"/>
                    <a:pt x="29958" y="33714"/>
                  </a:cubicBezTo>
                  <a:cubicBezTo>
                    <a:pt x="20483" y="33731"/>
                    <a:pt x="11110" y="26764"/>
                    <a:pt x="0" y="35737"/>
                  </a:cubicBezTo>
                  <a:cubicBezTo>
                    <a:pt x="937" y="29599"/>
                    <a:pt x="291" y="23569"/>
                    <a:pt x="2275" y="22518"/>
                  </a:cubicBezTo>
                  <a:cubicBezTo>
                    <a:pt x="16168" y="15140"/>
                    <a:pt x="5698" y="11734"/>
                    <a:pt x="337" y="7373"/>
                  </a:cubicBezTo>
                  <a:lnTo>
                    <a:pt x="331" y="7373"/>
                  </a:lnTo>
                  <a:cubicBezTo>
                    <a:pt x="1486" y="5253"/>
                    <a:pt x="2640" y="3138"/>
                    <a:pt x="3795" y="1024"/>
                  </a:cubicBezTo>
                  <a:cubicBezTo>
                    <a:pt x="16196" y="-2137"/>
                    <a:pt x="25009" y="1978"/>
                    <a:pt x="29935" y="13945"/>
                  </a:cubicBezTo>
                  <a:close/>
                </a:path>
              </a:pathLst>
            </a:custGeom>
            <a:grpFill/>
            <a:ln w="5715" cap="flat">
              <a:noFill/>
              <a:prstDash val="solid"/>
              <a:miter/>
            </a:ln>
          </p:spPr>
          <p:txBody>
            <a:bodyPr rtlCol="0" anchor="ctr"/>
            <a:lstStyle/>
            <a:p>
              <a:endParaRPr lang="zh-CN" altLang="en-US"/>
            </a:p>
          </p:txBody>
        </p:sp>
        <p:sp>
          <p:nvSpPr>
            <p:cNvPr id="3966" name="任意多边形: 形状 3965">
              <a:extLst>
                <a:ext uri="{FF2B5EF4-FFF2-40B4-BE49-F238E27FC236}">
                  <a16:creationId xmlns:a16="http://schemas.microsoft.com/office/drawing/2014/main" id="{D808DC5F-4DA1-7D56-0567-DEFBF7280469}"/>
                </a:ext>
              </a:extLst>
            </p:cNvPr>
            <p:cNvSpPr/>
            <p:nvPr/>
          </p:nvSpPr>
          <p:spPr>
            <a:xfrm>
              <a:off x="3368081" y="4808984"/>
              <a:ext cx="42811" cy="34466"/>
            </a:xfrm>
            <a:custGeom>
              <a:avLst/>
              <a:gdLst>
                <a:gd name="connsiteX0" fmla="*/ 23 w 42811"/>
                <a:gd name="connsiteY0" fmla="*/ 8149 h 34466"/>
                <a:gd name="connsiteX1" fmla="*/ 0 w 42811"/>
                <a:gd name="connsiteY1" fmla="*/ 1600 h 34466"/>
                <a:gd name="connsiteX2" fmla="*/ 5658 w 42811"/>
                <a:gd name="connsiteY2" fmla="*/ 1085 h 34466"/>
                <a:gd name="connsiteX3" fmla="*/ 32993 w 42811"/>
                <a:gd name="connsiteY3" fmla="*/ 4811 h 34466"/>
                <a:gd name="connsiteX4" fmla="*/ 42811 w 42811"/>
                <a:gd name="connsiteY4" fmla="*/ 11441 h 34466"/>
                <a:gd name="connsiteX5" fmla="*/ 39879 w 42811"/>
                <a:gd name="connsiteY5" fmla="*/ 25791 h 34466"/>
                <a:gd name="connsiteX6" fmla="*/ 42800 w 42811"/>
                <a:gd name="connsiteY6" fmla="*/ 34466 h 34466"/>
                <a:gd name="connsiteX7" fmla="*/ 42805 w 42811"/>
                <a:gd name="connsiteY7" fmla="*/ 34466 h 34466"/>
                <a:gd name="connsiteX8" fmla="*/ 18299 w 42811"/>
                <a:gd name="connsiteY8" fmla="*/ 21173 h 34466"/>
                <a:gd name="connsiteX9" fmla="*/ 9470 w 42811"/>
                <a:gd name="connsiteY9" fmla="*/ 10395 h 34466"/>
                <a:gd name="connsiteX10" fmla="*/ 23 w 42811"/>
                <a:gd name="connsiteY10" fmla="*/ 8149 h 3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811" h="34466">
                  <a:moveTo>
                    <a:pt x="23" y="8149"/>
                  </a:moveTo>
                  <a:cubicBezTo>
                    <a:pt x="17" y="5966"/>
                    <a:pt x="6" y="3783"/>
                    <a:pt x="0" y="1600"/>
                  </a:cubicBezTo>
                  <a:cubicBezTo>
                    <a:pt x="1714" y="-538"/>
                    <a:pt x="4309" y="-349"/>
                    <a:pt x="5658" y="1085"/>
                  </a:cubicBezTo>
                  <a:cubicBezTo>
                    <a:pt x="13859" y="9812"/>
                    <a:pt x="23551" y="6092"/>
                    <a:pt x="32993" y="4811"/>
                  </a:cubicBezTo>
                  <a:cubicBezTo>
                    <a:pt x="38976" y="3005"/>
                    <a:pt x="41251" y="6692"/>
                    <a:pt x="42811" y="11441"/>
                  </a:cubicBezTo>
                  <a:cubicBezTo>
                    <a:pt x="38005" y="15430"/>
                    <a:pt x="35387" y="19625"/>
                    <a:pt x="39879" y="25791"/>
                  </a:cubicBezTo>
                  <a:cubicBezTo>
                    <a:pt x="41594" y="28146"/>
                    <a:pt x="41868" y="31546"/>
                    <a:pt x="42800" y="34466"/>
                  </a:cubicBezTo>
                  <a:lnTo>
                    <a:pt x="42805" y="34466"/>
                  </a:lnTo>
                  <a:cubicBezTo>
                    <a:pt x="35056" y="29254"/>
                    <a:pt x="27283" y="23934"/>
                    <a:pt x="18299" y="21173"/>
                  </a:cubicBezTo>
                  <a:cubicBezTo>
                    <a:pt x="12619" y="19430"/>
                    <a:pt x="11653" y="14498"/>
                    <a:pt x="9470" y="10395"/>
                  </a:cubicBezTo>
                  <a:cubicBezTo>
                    <a:pt x="7012" y="5766"/>
                    <a:pt x="3772" y="6343"/>
                    <a:pt x="23" y="8149"/>
                  </a:cubicBezTo>
                  <a:close/>
                </a:path>
              </a:pathLst>
            </a:custGeom>
            <a:grpFill/>
            <a:ln w="5715" cap="flat">
              <a:noFill/>
              <a:prstDash val="solid"/>
              <a:miter/>
            </a:ln>
          </p:spPr>
          <p:txBody>
            <a:bodyPr rtlCol="0" anchor="ctr"/>
            <a:lstStyle/>
            <a:p>
              <a:endParaRPr lang="zh-CN" altLang="en-US"/>
            </a:p>
          </p:txBody>
        </p:sp>
        <p:sp>
          <p:nvSpPr>
            <p:cNvPr id="3967" name="任意多边形: 形状 3966">
              <a:extLst>
                <a:ext uri="{FF2B5EF4-FFF2-40B4-BE49-F238E27FC236}">
                  <a16:creationId xmlns:a16="http://schemas.microsoft.com/office/drawing/2014/main" id="{8C4085B4-32E1-70AD-A0EB-61C2FB5B8C4C}"/>
                </a:ext>
              </a:extLst>
            </p:cNvPr>
            <p:cNvSpPr/>
            <p:nvPr/>
          </p:nvSpPr>
          <p:spPr>
            <a:xfrm>
              <a:off x="3413175" y="4827031"/>
              <a:ext cx="33887" cy="22991"/>
            </a:xfrm>
            <a:custGeom>
              <a:avLst/>
              <a:gdLst>
                <a:gd name="connsiteX0" fmla="*/ 7547 w 33887"/>
                <a:gd name="connsiteY0" fmla="*/ 0 h 22991"/>
                <a:gd name="connsiteX1" fmla="*/ 14965 w 33887"/>
                <a:gd name="connsiteY1" fmla="*/ 7601 h 22991"/>
                <a:gd name="connsiteX2" fmla="*/ 24018 w 33887"/>
                <a:gd name="connsiteY2" fmla="*/ 9836 h 22991"/>
                <a:gd name="connsiteX3" fmla="*/ 33876 w 33887"/>
                <a:gd name="connsiteY3" fmla="*/ 22992 h 22991"/>
                <a:gd name="connsiteX4" fmla="*/ 33888 w 33887"/>
                <a:gd name="connsiteY4" fmla="*/ 22992 h 22991"/>
                <a:gd name="connsiteX5" fmla="*/ 24538 w 33887"/>
                <a:gd name="connsiteY5" fmla="*/ 20974 h 22991"/>
                <a:gd name="connsiteX6" fmla="*/ 946 w 33887"/>
                <a:gd name="connsiteY6" fmla="*/ 6372 h 22991"/>
                <a:gd name="connsiteX7" fmla="*/ 7547 w 33887"/>
                <a:gd name="connsiteY7" fmla="*/ 0 h 22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87" h="22991">
                  <a:moveTo>
                    <a:pt x="7547" y="0"/>
                  </a:moveTo>
                  <a:cubicBezTo>
                    <a:pt x="8130" y="4401"/>
                    <a:pt x="8673" y="9110"/>
                    <a:pt x="14965" y="7601"/>
                  </a:cubicBezTo>
                  <a:cubicBezTo>
                    <a:pt x="18577" y="6738"/>
                    <a:pt x="21080" y="8807"/>
                    <a:pt x="24018" y="9836"/>
                  </a:cubicBezTo>
                  <a:cubicBezTo>
                    <a:pt x="27858" y="13808"/>
                    <a:pt x="32047" y="17516"/>
                    <a:pt x="33876" y="22992"/>
                  </a:cubicBezTo>
                  <a:lnTo>
                    <a:pt x="33888" y="22992"/>
                  </a:lnTo>
                  <a:cubicBezTo>
                    <a:pt x="30767" y="22271"/>
                    <a:pt x="27607" y="20814"/>
                    <a:pt x="24538" y="20974"/>
                  </a:cubicBezTo>
                  <a:cubicBezTo>
                    <a:pt x="16280" y="21408"/>
                    <a:pt x="4152" y="14122"/>
                    <a:pt x="946" y="6372"/>
                  </a:cubicBezTo>
                  <a:cubicBezTo>
                    <a:pt x="-2351" y="-1594"/>
                    <a:pt x="3729" y="446"/>
                    <a:pt x="7547" y="0"/>
                  </a:cubicBezTo>
                  <a:close/>
                </a:path>
              </a:pathLst>
            </a:custGeom>
            <a:grpFill/>
            <a:ln w="5715" cap="flat">
              <a:noFill/>
              <a:prstDash val="solid"/>
              <a:miter/>
            </a:ln>
          </p:spPr>
          <p:txBody>
            <a:bodyPr rtlCol="0" anchor="ctr"/>
            <a:lstStyle/>
            <a:p>
              <a:endParaRPr lang="zh-CN" altLang="en-US"/>
            </a:p>
          </p:txBody>
        </p:sp>
        <p:sp>
          <p:nvSpPr>
            <p:cNvPr id="3968" name="任意多边形: 形状 3967">
              <a:extLst>
                <a:ext uri="{FF2B5EF4-FFF2-40B4-BE49-F238E27FC236}">
                  <a16:creationId xmlns:a16="http://schemas.microsoft.com/office/drawing/2014/main" id="{ABB6A031-F581-5566-CD12-6EB120954160}"/>
                </a:ext>
              </a:extLst>
            </p:cNvPr>
            <p:cNvSpPr/>
            <p:nvPr/>
          </p:nvSpPr>
          <p:spPr>
            <a:xfrm>
              <a:off x="3397725" y="4802812"/>
              <a:ext cx="37147" cy="24179"/>
            </a:xfrm>
            <a:custGeom>
              <a:avLst/>
              <a:gdLst>
                <a:gd name="connsiteX0" fmla="*/ 13162 w 37147"/>
                <a:gd name="connsiteY0" fmla="*/ 17613 h 24179"/>
                <a:gd name="connsiteX1" fmla="*/ 3343 w 37147"/>
                <a:gd name="connsiteY1" fmla="*/ 10989 h 24179"/>
                <a:gd name="connsiteX2" fmla="*/ 6 w 37147"/>
                <a:gd name="connsiteY2" fmla="*/ 4457 h 24179"/>
                <a:gd name="connsiteX3" fmla="*/ 0 w 37147"/>
                <a:gd name="connsiteY3" fmla="*/ 4457 h 24179"/>
                <a:gd name="connsiteX4" fmla="*/ 2886 w 37147"/>
                <a:gd name="connsiteY4" fmla="*/ 439 h 24179"/>
                <a:gd name="connsiteX5" fmla="*/ 22986 w 37147"/>
                <a:gd name="connsiteY5" fmla="*/ 15064 h 24179"/>
                <a:gd name="connsiteX6" fmla="*/ 37147 w 37147"/>
                <a:gd name="connsiteY6" fmla="*/ 19528 h 24179"/>
                <a:gd name="connsiteX7" fmla="*/ 23037 w 37147"/>
                <a:gd name="connsiteY7" fmla="*/ 24179 h 24179"/>
                <a:gd name="connsiteX8" fmla="*/ 13162 w 37147"/>
                <a:gd name="connsiteY8" fmla="*/ 17613 h 2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47" h="24179">
                  <a:moveTo>
                    <a:pt x="13162" y="17613"/>
                  </a:moveTo>
                  <a:cubicBezTo>
                    <a:pt x="9887" y="15401"/>
                    <a:pt x="6612" y="13195"/>
                    <a:pt x="3343" y="10989"/>
                  </a:cubicBezTo>
                  <a:cubicBezTo>
                    <a:pt x="3212" y="8309"/>
                    <a:pt x="2623" y="5863"/>
                    <a:pt x="6" y="4457"/>
                  </a:cubicBezTo>
                  <a:lnTo>
                    <a:pt x="0" y="4457"/>
                  </a:lnTo>
                  <a:cubicBezTo>
                    <a:pt x="343" y="2497"/>
                    <a:pt x="1772" y="-1287"/>
                    <a:pt x="2886" y="439"/>
                  </a:cubicBezTo>
                  <a:cubicBezTo>
                    <a:pt x="7778" y="8012"/>
                    <a:pt x="18888" y="6092"/>
                    <a:pt x="22986" y="15064"/>
                  </a:cubicBezTo>
                  <a:cubicBezTo>
                    <a:pt x="25203" y="19922"/>
                    <a:pt x="32598" y="13230"/>
                    <a:pt x="37147" y="19528"/>
                  </a:cubicBezTo>
                  <a:cubicBezTo>
                    <a:pt x="32467" y="21436"/>
                    <a:pt x="28238" y="23865"/>
                    <a:pt x="23037" y="24179"/>
                  </a:cubicBezTo>
                  <a:cubicBezTo>
                    <a:pt x="20728" y="20511"/>
                    <a:pt x="16619" y="19550"/>
                    <a:pt x="13162" y="17613"/>
                  </a:cubicBezTo>
                  <a:close/>
                </a:path>
              </a:pathLst>
            </a:custGeom>
            <a:grpFill/>
            <a:ln w="5715" cap="flat">
              <a:noFill/>
              <a:prstDash val="solid"/>
              <a:miter/>
            </a:ln>
          </p:spPr>
          <p:txBody>
            <a:bodyPr rtlCol="0" anchor="ctr"/>
            <a:lstStyle/>
            <a:p>
              <a:endParaRPr lang="zh-CN" altLang="en-US"/>
            </a:p>
          </p:txBody>
        </p:sp>
        <p:sp>
          <p:nvSpPr>
            <p:cNvPr id="3969" name="任意多边形: 形状 3968">
              <a:extLst>
                <a:ext uri="{FF2B5EF4-FFF2-40B4-BE49-F238E27FC236}">
                  <a16:creationId xmlns:a16="http://schemas.microsoft.com/office/drawing/2014/main" id="{5427D48D-FBFC-0E5C-2F28-EA80E50880B0}"/>
                </a:ext>
              </a:extLst>
            </p:cNvPr>
            <p:cNvSpPr/>
            <p:nvPr/>
          </p:nvSpPr>
          <p:spPr>
            <a:xfrm>
              <a:off x="3327951" y="4803886"/>
              <a:ext cx="40187" cy="17585"/>
            </a:xfrm>
            <a:custGeom>
              <a:avLst/>
              <a:gdLst>
                <a:gd name="connsiteX0" fmla="*/ 4075 w 40187"/>
                <a:gd name="connsiteY0" fmla="*/ 154 h 17585"/>
                <a:gd name="connsiteX1" fmla="*/ 26317 w 40187"/>
                <a:gd name="connsiteY1" fmla="*/ 9898 h 17585"/>
                <a:gd name="connsiteX2" fmla="*/ 40188 w 40187"/>
                <a:gd name="connsiteY2" fmla="*/ 13230 h 17585"/>
                <a:gd name="connsiteX3" fmla="*/ 33678 w 40187"/>
                <a:gd name="connsiteY3" fmla="*/ 16933 h 17585"/>
                <a:gd name="connsiteX4" fmla="*/ 7046 w 40187"/>
                <a:gd name="connsiteY4" fmla="*/ 12144 h 17585"/>
                <a:gd name="connsiteX5" fmla="*/ 3412 w 40187"/>
                <a:gd name="connsiteY5" fmla="*/ 3280 h 17585"/>
                <a:gd name="connsiteX6" fmla="*/ 4075 w 40187"/>
                <a:gd name="connsiteY6" fmla="*/ 154 h 1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87" h="17585">
                  <a:moveTo>
                    <a:pt x="4075" y="154"/>
                  </a:moveTo>
                  <a:cubicBezTo>
                    <a:pt x="13476" y="-1361"/>
                    <a:pt x="17716" y="8795"/>
                    <a:pt x="26317" y="9898"/>
                  </a:cubicBezTo>
                  <a:cubicBezTo>
                    <a:pt x="30867" y="10481"/>
                    <a:pt x="35124" y="13744"/>
                    <a:pt x="40188" y="13230"/>
                  </a:cubicBezTo>
                  <a:cubicBezTo>
                    <a:pt x="39891" y="17767"/>
                    <a:pt x="37525" y="18282"/>
                    <a:pt x="33678" y="16933"/>
                  </a:cubicBezTo>
                  <a:cubicBezTo>
                    <a:pt x="25072" y="13915"/>
                    <a:pt x="16150" y="11727"/>
                    <a:pt x="7046" y="12144"/>
                  </a:cubicBezTo>
                  <a:cubicBezTo>
                    <a:pt x="-3829" y="12641"/>
                    <a:pt x="348" y="8035"/>
                    <a:pt x="3412" y="3280"/>
                  </a:cubicBezTo>
                  <a:cubicBezTo>
                    <a:pt x="3943" y="2445"/>
                    <a:pt x="3863" y="1205"/>
                    <a:pt x="4075" y="154"/>
                  </a:cubicBezTo>
                  <a:close/>
                </a:path>
              </a:pathLst>
            </a:custGeom>
            <a:grpFill/>
            <a:ln w="5715" cap="flat">
              <a:noFill/>
              <a:prstDash val="solid"/>
              <a:miter/>
            </a:ln>
          </p:spPr>
          <p:txBody>
            <a:bodyPr rtlCol="0" anchor="ctr"/>
            <a:lstStyle/>
            <a:p>
              <a:endParaRPr lang="zh-CN" altLang="en-US"/>
            </a:p>
          </p:txBody>
        </p:sp>
        <p:sp>
          <p:nvSpPr>
            <p:cNvPr id="3970" name="任意多边形: 形状 3969">
              <a:extLst>
                <a:ext uri="{FF2B5EF4-FFF2-40B4-BE49-F238E27FC236}">
                  <a16:creationId xmlns:a16="http://schemas.microsoft.com/office/drawing/2014/main" id="{C2A68C02-1A1C-A0FB-DA5E-DAA221F97066}"/>
                </a:ext>
              </a:extLst>
            </p:cNvPr>
            <p:cNvSpPr/>
            <p:nvPr/>
          </p:nvSpPr>
          <p:spPr>
            <a:xfrm>
              <a:off x="3219159" y="4859884"/>
              <a:ext cx="17437" cy="19246"/>
            </a:xfrm>
            <a:custGeom>
              <a:avLst/>
              <a:gdLst>
                <a:gd name="connsiteX0" fmla="*/ 17437 w 17437"/>
                <a:gd name="connsiteY0" fmla="*/ 9878 h 19246"/>
                <a:gd name="connsiteX1" fmla="*/ 6287 w 17437"/>
                <a:gd name="connsiteY1" fmla="*/ 16639 h 19246"/>
                <a:gd name="connsiteX2" fmla="*/ 2778 w 17437"/>
                <a:gd name="connsiteY2" fmla="*/ 19234 h 19246"/>
                <a:gd name="connsiteX3" fmla="*/ 126 w 17437"/>
                <a:gd name="connsiteY3" fmla="*/ 14644 h 19246"/>
                <a:gd name="connsiteX4" fmla="*/ 984 w 17437"/>
                <a:gd name="connsiteY4" fmla="*/ 3300 h 19246"/>
                <a:gd name="connsiteX5" fmla="*/ 7933 w 17437"/>
                <a:gd name="connsiteY5" fmla="*/ 5352 h 19246"/>
                <a:gd name="connsiteX6" fmla="*/ 7556 w 17437"/>
                <a:gd name="connsiteY6" fmla="*/ 14 h 19246"/>
                <a:gd name="connsiteX7" fmla="*/ 7567 w 17437"/>
                <a:gd name="connsiteY7" fmla="*/ 14 h 19246"/>
                <a:gd name="connsiteX8" fmla="*/ 17437 w 17437"/>
                <a:gd name="connsiteY8" fmla="*/ 3306 h 19246"/>
                <a:gd name="connsiteX9" fmla="*/ 17426 w 17437"/>
                <a:gd name="connsiteY9" fmla="*/ 9884 h 19246"/>
                <a:gd name="connsiteX10" fmla="*/ 17437 w 17437"/>
                <a:gd name="connsiteY10" fmla="*/ 9884 h 1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437" h="19246">
                  <a:moveTo>
                    <a:pt x="17437" y="9878"/>
                  </a:moveTo>
                  <a:cubicBezTo>
                    <a:pt x="12951" y="10810"/>
                    <a:pt x="5619" y="6906"/>
                    <a:pt x="6287" y="16639"/>
                  </a:cubicBezTo>
                  <a:cubicBezTo>
                    <a:pt x="6401" y="18268"/>
                    <a:pt x="4487" y="19376"/>
                    <a:pt x="2778" y="19234"/>
                  </a:cubicBezTo>
                  <a:cubicBezTo>
                    <a:pt x="-62" y="18988"/>
                    <a:pt x="-205" y="17096"/>
                    <a:pt x="126" y="14644"/>
                  </a:cubicBezTo>
                  <a:cubicBezTo>
                    <a:pt x="641" y="10896"/>
                    <a:pt x="721" y="7083"/>
                    <a:pt x="984" y="3300"/>
                  </a:cubicBezTo>
                  <a:cubicBezTo>
                    <a:pt x="3361" y="3912"/>
                    <a:pt x="5470" y="6781"/>
                    <a:pt x="7933" y="5352"/>
                  </a:cubicBezTo>
                  <a:cubicBezTo>
                    <a:pt x="10259" y="4003"/>
                    <a:pt x="7790" y="1831"/>
                    <a:pt x="7556" y="14"/>
                  </a:cubicBezTo>
                  <a:lnTo>
                    <a:pt x="7567" y="14"/>
                  </a:lnTo>
                  <a:cubicBezTo>
                    <a:pt x="11294" y="-191"/>
                    <a:pt x="14248" y="1906"/>
                    <a:pt x="17437" y="3306"/>
                  </a:cubicBezTo>
                  <a:cubicBezTo>
                    <a:pt x="17431" y="5501"/>
                    <a:pt x="17431" y="7695"/>
                    <a:pt x="17426" y="9884"/>
                  </a:cubicBezTo>
                  <a:lnTo>
                    <a:pt x="17437" y="9884"/>
                  </a:lnTo>
                  <a:close/>
                </a:path>
              </a:pathLst>
            </a:custGeom>
            <a:grpFill/>
            <a:ln w="5715" cap="flat">
              <a:noFill/>
              <a:prstDash val="solid"/>
              <a:miter/>
            </a:ln>
          </p:spPr>
          <p:txBody>
            <a:bodyPr rtlCol="0" anchor="ctr"/>
            <a:lstStyle/>
            <a:p>
              <a:endParaRPr lang="zh-CN" altLang="en-US"/>
            </a:p>
          </p:txBody>
        </p:sp>
        <p:sp>
          <p:nvSpPr>
            <p:cNvPr id="3971" name="任意多边形: 形状 3970">
              <a:extLst>
                <a:ext uri="{FF2B5EF4-FFF2-40B4-BE49-F238E27FC236}">
                  <a16:creationId xmlns:a16="http://schemas.microsoft.com/office/drawing/2014/main" id="{B683C3B3-9A55-E46F-7A41-383B42BDF30E}"/>
                </a:ext>
              </a:extLst>
            </p:cNvPr>
            <p:cNvSpPr/>
            <p:nvPr/>
          </p:nvSpPr>
          <p:spPr>
            <a:xfrm>
              <a:off x="3228795" y="4817214"/>
              <a:ext cx="18242" cy="14189"/>
            </a:xfrm>
            <a:custGeom>
              <a:avLst/>
              <a:gdLst>
                <a:gd name="connsiteX0" fmla="*/ 7801 w 18242"/>
                <a:gd name="connsiteY0" fmla="*/ 13063 h 14189"/>
                <a:gd name="connsiteX1" fmla="*/ 0 w 18242"/>
                <a:gd name="connsiteY1" fmla="*/ 3422 h 14189"/>
                <a:gd name="connsiteX2" fmla="*/ 17671 w 18242"/>
                <a:gd name="connsiteY2" fmla="*/ 6519 h 14189"/>
                <a:gd name="connsiteX3" fmla="*/ 18242 w 18242"/>
                <a:gd name="connsiteY3" fmla="*/ 8634 h 14189"/>
                <a:gd name="connsiteX4" fmla="*/ 11721 w 18242"/>
                <a:gd name="connsiteY4" fmla="*/ 13943 h 14189"/>
                <a:gd name="connsiteX5" fmla="*/ 7801 w 18242"/>
                <a:gd name="connsiteY5" fmla="*/ 13063 h 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42" h="14189">
                  <a:moveTo>
                    <a:pt x="7801" y="13063"/>
                  </a:moveTo>
                  <a:cubicBezTo>
                    <a:pt x="7652" y="8057"/>
                    <a:pt x="1886" y="7177"/>
                    <a:pt x="0" y="3422"/>
                  </a:cubicBezTo>
                  <a:cubicBezTo>
                    <a:pt x="7755" y="-3550"/>
                    <a:pt x="12710" y="1490"/>
                    <a:pt x="17671" y="6519"/>
                  </a:cubicBezTo>
                  <a:cubicBezTo>
                    <a:pt x="17859" y="7222"/>
                    <a:pt x="18054" y="7931"/>
                    <a:pt x="18242" y="8634"/>
                  </a:cubicBezTo>
                  <a:cubicBezTo>
                    <a:pt x="17174" y="11766"/>
                    <a:pt x="14630" y="13080"/>
                    <a:pt x="11721" y="13943"/>
                  </a:cubicBezTo>
                  <a:cubicBezTo>
                    <a:pt x="10236" y="14458"/>
                    <a:pt x="8927" y="14166"/>
                    <a:pt x="7801" y="13063"/>
                  </a:cubicBezTo>
                  <a:close/>
                </a:path>
              </a:pathLst>
            </a:custGeom>
            <a:grpFill/>
            <a:ln w="5715" cap="flat">
              <a:noFill/>
              <a:prstDash val="solid"/>
              <a:miter/>
            </a:ln>
          </p:spPr>
          <p:txBody>
            <a:bodyPr rtlCol="0" anchor="ctr"/>
            <a:lstStyle/>
            <a:p>
              <a:endParaRPr lang="zh-CN" altLang="en-US"/>
            </a:p>
          </p:txBody>
        </p:sp>
        <p:sp>
          <p:nvSpPr>
            <p:cNvPr id="3972" name="任意多边形: 形状 3971">
              <a:extLst>
                <a:ext uri="{FF2B5EF4-FFF2-40B4-BE49-F238E27FC236}">
                  <a16:creationId xmlns:a16="http://schemas.microsoft.com/office/drawing/2014/main" id="{BA5D4436-3A3C-251F-0EAA-A988182E7D28}"/>
                </a:ext>
              </a:extLst>
            </p:cNvPr>
            <p:cNvSpPr/>
            <p:nvPr/>
          </p:nvSpPr>
          <p:spPr>
            <a:xfrm>
              <a:off x="3380523" y="4855181"/>
              <a:ext cx="15073" cy="8579"/>
            </a:xfrm>
            <a:custGeom>
              <a:avLst/>
              <a:gdLst>
                <a:gd name="connsiteX0" fmla="*/ 0 w 15073"/>
                <a:gd name="connsiteY0" fmla="*/ 3329 h 8579"/>
                <a:gd name="connsiteX1" fmla="*/ 12384 w 15073"/>
                <a:gd name="connsiteY1" fmla="*/ 1534 h 8579"/>
                <a:gd name="connsiteX2" fmla="*/ 14442 w 15073"/>
                <a:gd name="connsiteY2" fmla="*/ 6381 h 8579"/>
                <a:gd name="connsiteX3" fmla="*/ 9778 w 15073"/>
                <a:gd name="connsiteY3" fmla="*/ 7015 h 8579"/>
                <a:gd name="connsiteX4" fmla="*/ 0 w 15073"/>
                <a:gd name="connsiteY4" fmla="*/ 3329 h 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73" h="8579">
                  <a:moveTo>
                    <a:pt x="0" y="3329"/>
                  </a:moveTo>
                  <a:cubicBezTo>
                    <a:pt x="4081" y="-2192"/>
                    <a:pt x="8332" y="608"/>
                    <a:pt x="12384" y="1534"/>
                  </a:cubicBezTo>
                  <a:cubicBezTo>
                    <a:pt x="15236" y="2186"/>
                    <a:pt x="15636" y="3940"/>
                    <a:pt x="14442" y="6381"/>
                  </a:cubicBezTo>
                  <a:cubicBezTo>
                    <a:pt x="13179" y="8958"/>
                    <a:pt x="11510" y="9398"/>
                    <a:pt x="9778" y="7015"/>
                  </a:cubicBezTo>
                  <a:cubicBezTo>
                    <a:pt x="7447" y="3803"/>
                    <a:pt x="2789" y="5781"/>
                    <a:pt x="0" y="3329"/>
                  </a:cubicBezTo>
                  <a:close/>
                </a:path>
              </a:pathLst>
            </a:custGeom>
            <a:grpFill/>
            <a:ln w="5715" cap="flat">
              <a:noFill/>
              <a:prstDash val="solid"/>
              <a:miter/>
            </a:ln>
          </p:spPr>
          <p:txBody>
            <a:bodyPr rtlCol="0" anchor="ctr"/>
            <a:lstStyle/>
            <a:p>
              <a:endParaRPr lang="zh-CN" altLang="en-US"/>
            </a:p>
          </p:txBody>
        </p:sp>
        <p:sp>
          <p:nvSpPr>
            <p:cNvPr id="3973" name="任意多边形: 形状 3972">
              <a:extLst>
                <a:ext uri="{FF2B5EF4-FFF2-40B4-BE49-F238E27FC236}">
                  <a16:creationId xmlns:a16="http://schemas.microsoft.com/office/drawing/2014/main" id="{EE5EAD5C-8FAE-2EED-551F-DD5F6FF286C6}"/>
                </a:ext>
              </a:extLst>
            </p:cNvPr>
            <p:cNvSpPr/>
            <p:nvPr/>
          </p:nvSpPr>
          <p:spPr>
            <a:xfrm>
              <a:off x="3246443" y="4821182"/>
              <a:ext cx="9898" cy="9597"/>
            </a:xfrm>
            <a:custGeom>
              <a:avLst/>
              <a:gdLst>
                <a:gd name="connsiteX0" fmla="*/ 23 w 9898"/>
                <a:gd name="connsiteY0" fmla="*/ 2546 h 9597"/>
                <a:gd name="connsiteX1" fmla="*/ 9864 w 9898"/>
                <a:gd name="connsiteY1" fmla="*/ 9124 h 9597"/>
                <a:gd name="connsiteX2" fmla="*/ 9898 w 9898"/>
                <a:gd name="connsiteY2" fmla="*/ 9095 h 9597"/>
                <a:gd name="connsiteX3" fmla="*/ 0 w 9898"/>
                <a:gd name="connsiteY3" fmla="*/ 2512 h 9597"/>
                <a:gd name="connsiteX4" fmla="*/ 23 w 9898"/>
                <a:gd name="connsiteY4" fmla="*/ 2546 h 9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98" h="9597">
                  <a:moveTo>
                    <a:pt x="23" y="2546"/>
                  </a:moveTo>
                  <a:cubicBezTo>
                    <a:pt x="8041" y="-1712"/>
                    <a:pt x="8613" y="-1329"/>
                    <a:pt x="9864" y="9124"/>
                  </a:cubicBezTo>
                  <a:lnTo>
                    <a:pt x="9898" y="9095"/>
                  </a:lnTo>
                  <a:cubicBezTo>
                    <a:pt x="3772" y="11152"/>
                    <a:pt x="2120" y="6484"/>
                    <a:pt x="0" y="2512"/>
                  </a:cubicBezTo>
                  <a:lnTo>
                    <a:pt x="23" y="2546"/>
                  </a:lnTo>
                  <a:close/>
                </a:path>
              </a:pathLst>
            </a:custGeom>
            <a:grpFill/>
            <a:ln w="5715" cap="flat">
              <a:noFill/>
              <a:prstDash val="solid"/>
              <a:miter/>
            </a:ln>
          </p:spPr>
          <p:txBody>
            <a:bodyPr rtlCol="0" anchor="ctr"/>
            <a:lstStyle/>
            <a:p>
              <a:endParaRPr lang="zh-CN" altLang="en-US"/>
            </a:p>
          </p:txBody>
        </p:sp>
        <p:sp>
          <p:nvSpPr>
            <p:cNvPr id="3974" name="任意多边形: 形状 3973">
              <a:extLst>
                <a:ext uri="{FF2B5EF4-FFF2-40B4-BE49-F238E27FC236}">
                  <a16:creationId xmlns:a16="http://schemas.microsoft.com/office/drawing/2014/main" id="{D8F0BEB9-83B0-7BAD-67CD-2B7F5517E40E}"/>
                </a:ext>
              </a:extLst>
            </p:cNvPr>
            <p:cNvSpPr/>
            <p:nvPr/>
          </p:nvSpPr>
          <p:spPr>
            <a:xfrm>
              <a:off x="3208790" y="4863184"/>
              <a:ext cx="6149" cy="13155"/>
            </a:xfrm>
            <a:custGeom>
              <a:avLst/>
              <a:gdLst>
                <a:gd name="connsiteX0" fmla="*/ 4781 w 6149"/>
                <a:gd name="connsiteY0" fmla="*/ 0 h 13155"/>
                <a:gd name="connsiteX1" fmla="*/ 1489 w 6149"/>
                <a:gd name="connsiteY1" fmla="*/ 13156 h 13155"/>
                <a:gd name="connsiteX2" fmla="*/ 4781 w 6149"/>
                <a:gd name="connsiteY2" fmla="*/ 0 h 13155"/>
              </a:gdLst>
              <a:ahLst/>
              <a:cxnLst>
                <a:cxn ang="0">
                  <a:pos x="connsiteX0" y="connsiteY0"/>
                </a:cxn>
                <a:cxn ang="0">
                  <a:pos x="connsiteX1" y="connsiteY1"/>
                </a:cxn>
                <a:cxn ang="0">
                  <a:pos x="connsiteX2" y="connsiteY2"/>
                </a:cxn>
              </a:cxnLst>
              <a:rect l="l" t="t" r="r" b="b"/>
              <a:pathLst>
                <a:path w="6149" h="13155">
                  <a:moveTo>
                    <a:pt x="4781" y="0"/>
                  </a:moveTo>
                  <a:cubicBezTo>
                    <a:pt x="4729" y="4646"/>
                    <a:pt x="9513" y="10510"/>
                    <a:pt x="1489" y="13156"/>
                  </a:cubicBezTo>
                  <a:cubicBezTo>
                    <a:pt x="-1431" y="7767"/>
                    <a:pt x="89" y="3486"/>
                    <a:pt x="4781" y="0"/>
                  </a:cubicBezTo>
                  <a:close/>
                </a:path>
              </a:pathLst>
            </a:custGeom>
            <a:grpFill/>
            <a:ln w="5715" cap="flat">
              <a:noFill/>
              <a:prstDash val="solid"/>
              <a:miter/>
            </a:ln>
          </p:spPr>
          <p:txBody>
            <a:bodyPr rtlCol="0" anchor="ctr"/>
            <a:lstStyle/>
            <a:p>
              <a:endParaRPr lang="zh-CN" altLang="en-US"/>
            </a:p>
          </p:txBody>
        </p:sp>
        <p:sp>
          <p:nvSpPr>
            <p:cNvPr id="3975" name="任意多边形: 形状 3974">
              <a:extLst>
                <a:ext uri="{FF2B5EF4-FFF2-40B4-BE49-F238E27FC236}">
                  <a16:creationId xmlns:a16="http://schemas.microsoft.com/office/drawing/2014/main" id="{254D32CC-CA58-3507-C1E3-9C60009C7F5C}"/>
                </a:ext>
              </a:extLst>
            </p:cNvPr>
            <p:cNvSpPr/>
            <p:nvPr/>
          </p:nvSpPr>
          <p:spPr>
            <a:xfrm>
              <a:off x="3236596" y="4828839"/>
              <a:ext cx="9846" cy="8050"/>
            </a:xfrm>
            <a:custGeom>
              <a:avLst/>
              <a:gdLst>
                <a:gd name="connsiteX0" fmla="*/ 0 w 9846"/>
                <a:gd name="connsiteY0" fmla="*/ 1438 h 8050"/>
                <a:gd name="connsiteX1" fmla="*/ 3286 w 9846"/>
                <a:gd name="connsiteY1" fmla="*/ 1455 h 8050"/>
                <a:gd name="connsiteX2" fmla="*/ 9847 w 9846"/>
                <a:gd name="connsiteY2" fmla="*/ 4696 h 8050"/>
                <a:gd name="connsiteX3" fmla="*/ 9830 w 9846"/>
                <a:gd name="connsiteY3" fmla="*/ 8050 h 8050"/>
                <a:gd name="connsiteX4" fmla="*/ 0 w 9846"/>
                <a:gd name="connsiteY4" fmla="*/ 1438 h 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6" h="8050">
                  <a:moveTo>
                    <a:pt x="0" y="1438"/>
                  </a:moveTo>
                  <a:cubicBezTo>
                    <a:pt x="1097" y="1450"/>
                    <a:pt x="2189" y="1455"/>
                    <a:pt x="3286" y="1455"/>
                  </a:cubicBezTo>
                  <a:cubicBezTo>
                    <a:pt x="7161" y="-882"/>
                    <a:pt x="9841" y="-808"/>
                    <a:pt x="9847" y="4696"/>
                  </a:cubicBezTo>
                  <a:cubicBezTo>
                    <a:pt x="9841" y="5816"/>
                    <a:pt x="9836" y="6930"/>
                    <a:pt x="9830" y="8050"/>
                  </a:cubicBezTo>
                  <a:cubicBezTo>
                    <a:pt x="6401" y="6073"/>
                    <a:pt x="2257" y="5159"/>
                    <a:pt x="0" y="1438"/>
                  </a:cubicBezTo>
                  <a:close/>
                </a:path>
              </a:pathLst>
            </a:custGeom>
            <a:grpFill/>
            <a:ln w="5715" cap="flat">
              <a:noFill/>
              <a:prstDash val="solid"/>
              <a:miter/>
            </a:ln>
          </p:spPr>
          <p:txBody>
            <a:bodyPr rtlCol="0" anchor="ctr"/>
            <a:lstStyle/>
            <a:p>
              <a:endParaRPr lang="zh-CN" altLang="en-US"/>
            </a:p>
          </p:txBody>
        </p:sp>
        <p:sp>
          <p:nvSpPr>
            <p:cNvPr id="3976" name="任意多边形: 形状 3975">
              <a:extLst>
                <a:ext uri="{FF2B5EF4-FFF2-40B4-BE49-F238E27FC236}">
                  <a16:creationId xmlns:a16="http://schemas.microsoft.com/office/drawing/2014/main" id="{5E408192-4BA3-83AA-CFC3-38B6865BE6CF}"/>
                </a:ext>
              </a:extLst>
            </p:cNvPr>
            <p:cNvSpPr/>
            <p:nvPr/>
          </p:nvSpPr>
          <p:spPr>
            <a:xfrm>
              <a:off x="3227601" y="4832255"/>
              <a:ext cx="3494" cy="3615"/>
            </a:xfrm>
            <a:custGeom>
              <a:avLst/>
              <a:gdLst>
                <a:gd name="connsiteX0" fmla="*/ 1686 w 3494"/>
                <a:gd name="connsiteY0" fmla="*/ 0 h 3615"/>
                <a:gd name="connsiteX1" fmla="*/ 3458 w 3494"/>
                <a:gd name="connsiteY1" fmla="*/ 2166 h 3615"/>
                <a:gd name="connsiteX2" fmla="*/ 1394 w 3494"/>
                <a:gd name="connsiteY2" fmla="*/ 3475 h 3615"/>
                <a:gd name="connsiteX3" fmla="*/ 211 w 3494"/>
                <a:gd name="connsiteY3" fmla="*/ 2435 h 3615"/>
                <a:gd name="connsiteX4" fmla="*/ 1686 w 3494"/>
                <a:gd name="connsiteY4" fmla="*/ 0 h 3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 h="3615">
                  <a:moveTo>
                    <a:pt x="1686" y="0"/>
                  </a:moveTo>
                  <a:cubicBezTo>
                    <a:pt x="2235" y="629"/>
                    <a:pt x="3275" y="1309"/>
                    <a:pt x="3458" y="2166"/>
                  </a:cubicBezTo>
                  <a:cubicBezTo>
                    <a:pt x="3703" y="3326"/>
                    <a:pt x="2680" y="3903"/>
                    <a:pt x="1394" y="3475"/>
                  </a:cubicBezTo>
                  <a:cubicBezTo>
                    <a:pt x="926" y="3320"/>
                    <a:pt x="400" y="2881"/>
                    <a:pt x="211" y="2435"/>
                  </a:cubicBezTo>
                  <a:cubicBezTo>
                    <a:pt x="-320" y="1166"/>
                    <a:pt x="143" y="343"/>
                    <a:pt x="1686" y="0"/>
                  </a:cubicBezTo>
                  <a:close/>
                </a:path>
              </a:pathLst>
            </a:custGeom>
            <a:grpFill/>
            <a:ln w="5715" cap="flat">
              <a:noFill/>
              <a:prstDash val="solid"/>
              <a:miter/>
            </a:ln>
          </p:spPr>
          <p:txBody>
            <a:bodyPr rtlCol="0" anchor="ctr"/>
            <a:lstStyle/>
            <a:p>
              <a:endParaRPr lang="zh-CN" altLang="en-US"/>
            </a:p>
          </p:txBody>
        </p:sp>
        <p:sp>
          <p:nvSpPr>
            <p:cNvPr id="3977" name="任意多边形: 形状 3976">
              <a:extLst>
                <a:ext uri="{FF2B5EF4-FFF2-40B4-BE49-F238E27FC236}">
                  <a16:creationId xmlns:a16="http://schemas.microsoft.com/office/drawing/2014/main" id="{6998CEB5-D406-141B-1436-CD9643531DCE}"/>
                </a:ext>
              </a:extLst>
            </p:cNvPr>
            <p:cNvSpPr/>
            <p:nvPr/>
          </p:nvSpPr>
          <p:spPr>
            <a:xfrm>
              <a:off x="3213565" y="4860668"/>
              <a:ext cx="6583" cy="2515"/>
            </a:xfrm>
            <a:custGeom>
              <a:avLst/>
              <a:gdLst>
                <a:gd name="connsiteX0" fmla="*/ 6584 w 6583"/>
                <a:gd name="connsiteY0" fmla="*/ 2516 h 2515"/>
                <a:gd name="connsiteX1" fmla="*/ 0 w 6583"/>
                <a:gd name="connsiteY1" fmla="*/ 2516 h 2515"/>
                <a:gd name="connsiteX2" fmla="*/ 6584 w 6583"/>
                <a:gd name="connsiteY2" fmla="*/ 2516 h 2515"/>
              </a:gdLst>
              <a:ahLst/>
              <a:cxnLst>
                <a:cxn ang="0">
                  <a:pos x="connsiteX0" y="connsiteY0"/>
                </a:cxn>
                <a:cxn ang="0">
                  <a:pos x="connsiteX1" y="connsiteY1"/>
                </a:cxn>
                <a:cxn ang="0">
                  <a:pos x="connsiteX2" y="connsiteY2"/>
                </a:cxn>
              </a:cxnLst>
              <a:rect l="l" t="t" r="r" b="b"/>
              <a:pathLst>
                <a:path w="6583" h="2515">
                  <a:moveTo>
                    <a:pt x="6584" y="2516"/>
                  </a:moveTo>
                  <a:cubicBezTo>
                    <a:pt x="4389" y="2516"/>
                    <a:pt x="2195" y="2516"/>
                    <a:pt x="0" y="2516"/>
                  </a:cubicBezTo>
                  <a:cubicBezTo>
                    <a:pt x="2195" y="-850"/>
                    <a:pt x="4389" y="-827"/>
                    <a:pt x="6584" y="2516"/>
                  </a:cubicBezTo>
                  <a:close/>
                </a:path>
              </a:pathLst>
            </a:custGeom>
            <a:grpFill/>
            <a:ln w="5715" cap="flat">
              <a:noFill/>
              <a:prstDash val="solid"/>
              <a:miter/>
            </a:ln>
          </p:spPr>
          <p:txBody>
            <a:bodyPr rtlCol="0" anchor="ctr"/>
            <a:lstStyle/>
            <a:p>
              <a:endParaRPr lang="zh-CN" altLang="en-US"/>
            </a:p>
          </p:txBody>
        </p:sp>
        <p:sp>
          <p:nvSpPr>
            <p:cNvPr id="3978" name="任意多边形: 形状 3977">
              <a:extLst>
                <a:ext uri="{FF2B5EF4-FFF2-40B4-BE49-F238E27FC236}">
                  <a16:creationId xmlns:a16="http://schemas.microsoft.com/office/drawing/2014/main" id="{7671B9DE-650F-7696-5695-C1F95F4D0B7A}"/>
                </a:ext>
              </a:extLst>
            </p:cNvPr>
            <p:cNvSpPr/>
            <p:nvPr/>
          </p:nvSpPr>
          <p:spPr>
            <a:xfrm>
              <a:off x="3200398" y="4866476"/>
              <a:ext cx="3291" cy="3257"/>
            </a:xfrm>
            <a:custGeom>
              <a:avLst/>
              <a:gdLst>
                <a:gd name="connsiteX0" fmla="*/ 3292 w 3291"/>
                <a:gd name="connsiteY0" fmla="*/ 3258 h 3257"/>
                <a:gd name="connsiteX1" fmla="*/ 0 w 3291"/>
                <a:gd name="connsiteY1" fmla="*/ 0 h 3257"/>
                <a:gd name="connsiteX2" fmla="*/ 3292 w 3291"/>
                <a:gd name="connsiteY2" fmla="*/ 3258 h 3257"/>
              </a:gdLst>
              <a:ahLst/>
              <a:cxnLst>
                <a:cxn ang="0">
                  <a:pos x="connsiteX0" y="connsiteY0"/>
                </a:cxn>
                <a:cxn ang="0">
                  <a:pos x="connsiteX1" y="connsiteY1"/>
                </a:cxn>
                <a:cxn ang="0">
                  <a:pos x="connsiteX2" y="connsiteY2"/>
                </a:cxn>
              </a:cxnLst>
              <a:rect l="l" t="t" r="r" b="b"/>
              <a:pathLst>
                <a:path w="3291" h="3257">
                  <a:moveTo>
                    <a:pt x="3292" y="3258"/>
                  </a:moveTo>
                  <a:cubicBezTo>
                    <a:pt x="2195" y="2172"/>
                    <a:pt x="1097" y="1086"/>
                    <a:pt x="0" y="0"/>
                  </a:cubicBezTo>
                  <a:cubicBezTo>
                    <a:pt x="1097" y="1086"/>
                    <a:pt x="2195" y="2172"/>
                    <a:pt x="3292" y="3258"/>
                  </a:cubicBezTo>
                  <a:close/>
                </a:path>
              </a:pathLst>
            </a:custGeom>
            <a:grpFill/>
            <a:ln w="5715" cap="flat">
              <a:noFill/>
              <a:prstDash val="solid"/>
              <a:miter/>
            </a:ln>
          </p:spPr>
          <p:txBody>
            <a:bodyPr rtlCol="0" anchor="ctr"/>
            <a:lstStyle/>
            <a:p>
              <a:endParaRPr lang="zh-CN" altLang="en-US"/>
            </a:p>
          </p:txBody>
        </p:sp>
        <p:sp>
          <p:nvSpPr>
            <p:cNvPr id="3979" name="任意多边形: 形状 3978">
              <a:extLst>
                <a:ext uri="{FF2B5EF4-FFF2-40B4-BE49-F238E27FC236}">
                  <a16:creationId xmlns:a16="http://schemas.microsoft.com/office/drawing/2014/main" id="{86872E4A-BA72-9225-5B39-B7BAA2204AB4}"/>
                </a:ext>
              </a:extLst>
            </p:cNvPr>
            <p:cNvSpPr/>
            <p:nvPr/>
          </p:nvSpPr>
          <p:spPr>
            <a:xfrm>
              <a:off x="3197111" y="4863184"/>
              <a:ext cx="3303" cy="3303"/>
            </a:xfrm>
            <a:custGeom>
              <a:avLst/>
              <a:gdLst>
                <a:gd name="connsiteX0" fmla="*/ 3303 w 3303"/>
                <a:gd name="connsiteY0" fmla="*/ 3303 h 3303"/>
                <a:gd name="connsiteX1" fmla="*/ 0 w 3303"/>
                <a:gd name="connsiteY1" fmla="*/ 0 h 3303"/>
                <a:gd name="connsiteX2" fmla="*/ 3303 w 3303"/>
                <a:gd name="connsiteY2" fmla="*/ 3303 h 3303"/>
              </a:gdLst>
              <a:ahLst/>
              <a:cxnLst>
                <a:cxn ang="0">
                  <a:pos x="connsiteX0" y="connsiteY0"/>
                </a:cxn>
                <a:cxn ang="0">
                  <a:pos x="connsiteX1" y="connsiteY1"/>
                </a:cxn>
                <a:cxn ang="0">
                  <a:pos x="connsiteX2" y="connsiteY2"/>
                </a:cxn>
              </a:cxnLst>
              <a:rect l="l" t="t" r="r" b="b"/>
              <a:pathLst>
                <a:path w="3303" h="3303">
                  <a:moveTo>
                    <a:pt x="3303" y="3303"/>
                  </a:moveTo>
                  <a:cubicBezTo>
                    <a:pt x="2200" y="2200"/>
                    <a:pt x="1103" y="1103"/>
                    <a:pt x="0" y="0"/>
                  </a:cubicBezTo>
                  <a:cubicBezTo>
                    <a:pt x="1097" y="1103"/>
                    <a:pt x="2200" y="2206"/>
                    <a:pt x="3303" y="3303"/>
                  </a:cubicBezTo>
                  <a:close/>
                </a:path>
              </a:pathLst>
            </a:custGeom>
            <a:grpFill/>
            <a:ln w="5715" cap="flat">
              <a:noFill/>
              <a:prstDash val="solid"/>
              <a:miter/>
            </a:ln>
          </p:spPr>
          <p:txBody>
            <a:bodyPr rtlCol="0" anchor="ctr"/>
            <a:lstStyle/>
            <a:p>
              <a:endParaRPr lang="zh-CN" altLang="en-US"/>
            </a:p>
          </p:txBody>
        </p:sp>
        <p:sp>
          <p:nvSpPr>
            <p:cNvPr id="3980" name="任意多边形: 形状 3979">
              <a:extLst>
                <a:ext uri="{FF2B5EF4-FFF2-40B4-BE49-F238E27FC236}">
                  <a16:creationId xmlns:a16="http://schemas.microsoft.com/office/drawing/2014/main" id="{2C85B8AD-8984-1B14-9123-208DC1BCB396}"/>
                </a:ext>
              </a:extLst>
            </p:cNvPr>
            <p:cNvSpPr/>
            <p:nvPr/>
          </p:nvSpPr>
          <p:spPr>
            <a:xfrm>
              <a:off x="3225423" y="4858502"/>
              <a:ext cx="1298" cy="1390"/>
            </a:xfrm>
            <a:custGeom>
              <a:avLst/>
              <a:gdLst>
                <a:gd name="connsiteX0" fmla="*/ 1292 w 1298"/>
                <a:gd name="connsiteY0" fmla="*/ 1391 h 1390"/>
                <a:gd name="connsiteX1" fmla="*/ 1 w 1298"/>
                <a:gd name="connsiteY1" fmla="*/ 659 h 1390"/>
                <a:gd name="connsiteX2" fmla="*/ 1298 w 1298"/>
                <a:gd name="connsiteY2" fmla="*/ 1391 h 1390"/>
                <a:gd name="connsiteX3" fmla="*/ 1292 w 1298"/>
                <a:gd name="connsiteY3" fmla="*/ 1391 h 1390"/>
              </a:gdLst>
              <a:ahLst/>
              <a:cxnLst>
                <a:cxn ang="0">
                  <a:pos x="connsiteX0" y="connsiteY0"/>
                </a:cxn>
                <a:cxn ang="0">
                  <a:pos x="connsiteX1" y="connsiteY1"/>
                </a:cxn>
                <a:cxn ang="0">
                  <a:pos x="connsiteX2" y="connsiteY2"/>
                </a:cxn>
                <a:cxn ang="0">
                  <a:pos x="connsiteX3" y="connsiteY3"/>
                </a:cxn>
              </a:cxnLst>
              <a:rect l="l" t="t" r="r" b="b"/>
              <a:pathLst>
                <a:path w="1298" h="1390">
                  <a:moveTo>
                    <a:pt x="1292" y="1391"/>
                  </a:moveTo>
                  <a:cubicBezTo>
                    <a:pt x="841" y="1139"/>
                    <a:pt x="-28" y="802"/>
                    <a:pt x="1" y="659"/>
                  </a:cubicBezTo>
                  <a:cubicBezTo>
                    <a:pt x="241" y="-426"/>
                    <a:pt x="749" y="-163"/>
                    <a:pt x="1298" y="1391"/>
                  </a:cubicBezTo>
                  <a:lnTo>
                    <a:pt x="1292" y="1391"/>
                  </a:lnTo>
                  <a:close/>
                </a:path>
              </a:pathLst>
            </a:custGeom>
            <a:grpFill/>
            <a:ln w="5715" cap="flat">
              <a:noFill/>
              <a:prstDash val="solid"/>
              <a:miter/>
            </a:ln>
          </p:spPr>
          <p:txBody>
            <a:bodyPr rtlCol="0" anchor="ctr"/>
            <a:lstStyle/>
            <a:p>
              <a:endParaRPr lang="zh-CN" altLang="en-US"/>
            </a:p>
          </p:txBody>
        </p:sp>
        <p:sp>
          <p:nvSpPr>
            <p:cNvPr id="3981" name="任意多边形: 形状 3980">
              <a:extLst>
                <a:ext uri="{FF2B5EF4-FFF2-40B4-BE49-F238E27FC236}">
                  <a16:creationId xmlns:a16="http://schemas.microsoft.com/office/drawing/2014/main" id="{A45448B3-4BE2-EC86-0027-F3F568B57758}"/>
                </a:ext>
              </a:extLst>
            </p:cNvPr>
            <p:cNvSpPr/>
            <p:nvPr/>
          </p:nvSpPr>
          <p:spPr>
            <a:xfrm>
              <a:off x="3447051" y="4850028"/>
              <a:ext cx="1315" cy="1407"/>
            </a:xfrm>
            <a:custGeom>
              <a:avLst/>
              <a:gdLst>
                <a:gd name="connsiteX0" fmla="*/ 0 w 1315"/>
                <a:gd name="connsiteY0" fmla="*/ 0 h 1407"/>
                <a:gd name="connsiteX1" fmla="*/ 1314 w 1315"/>
                <a:gd name="connsiteY1" fmla="*/ 731 h 1407"/>
                <a:gd name="connsiteX2" fmla="*/ 11 w 1315"/>
                <a:gd name="connsiteY2" fmla="*/ 0 h 1407"/>
                <a:gd name="connsiteX3" fmla="*/ 0 w 1315"/>
                <a:gd name="connsiteY3" fmla="*/ 0 h 1407"/>
              </a:gdLst>
              <a:ahLst/>
              <a:cxnLst>
                <a:cxn ang="0">
                  <a:pos x="connsiteX0" y="connsiteY0"/>
                </a:cxn>
                <a:cxn ang="0">
                  <a:pos x="connsiteX1" y="connsiteY1"/>
                </a:cxn>
                <a:cxn ang="0">
                  <a:pos x="connsiteX2" y="connsiteY2"/>
                </a:cxn>
                <a:cxn ang="0">
                  <a:pos x="connsiteX3" y="connsiteY3"/>
                </a:cxn>
              </a:cxnLst>
              <a:rect l="l" t="t" r="r" b="b"/>
              <a:pathLst>
                <a:path w="1315" h="1407">
                  <a:moveTo>
                    <a:pt x="0" y="0"/>
                  </a:moveTo>
                  <a:cubicBezTo>
                    <a:pt x="463" y="246"/>
                    <a:pt x="1343" y="583"/>
                    <a:pt x="1314" y="731"/>
                  </a:cubicBezTo>
                  <a:cubicBezTo>
                    <a:pt x="1086" y="1840"/>
                    <a:pt x="571" y="1577"/>
                    <a:pt x="11" y="0"/>
                  </a:cubicBezTo>
                  <a:lnTo>
                    <a:pt x="0" y="0"/>
                  </a:lnTo>
                  <a:close/>
                </a:path>
              </a:pathLst>
            </a:custGeom>
            <a:grpFill/>
            <a:ln w="5715" cap="flat">
              <a:noFill/>
              <a:prstDash val="solid"/>
              <a:miter/>
            </a:ln>
          </p:spPr>
          <p:txBody>
            <a:bodyPr rtlCol="0" anchor="ctr"/>
            <a:lstStyle/>
            <a:p>
              <a:endParaRPr lang="zh-CN" altLang="en-US"/>
            </a:p>
          </p:txBody>
        </p:sp>
        <p:sp>
          <p:nvSpPr>
            <p:cNvPr id="3982" name="任意多边形: 形状 3981">
              <a:extLst>
                <a:ext uri="{FF2B5EF4-FFF2-40B4-BE49-F238E27FC236}">
                  <a16:creationId xmlns:a16="http://schemas.microsoft.com/office/drawing/2014/main" id="{33EBD2D2-79CF-B7AD-5D39-C6B91EA11F04}"/>
                </a:ext>
              </a:extLst>
            </p:cNvPr>
            <p:cNvSpPr/>
            <p:nvPr/>
          </p:nvSpPr>
          <p:spPr>
            <a:xfrm>
              <a:off x="3414167" y="4846737"/>
              <a:ext cx="1292" cy="1395"/>
            </a:xfrm>
            <a:custGeom>
              <a:avLst/>
              <a:gdLst>
                <a:gd name="connsiteX0" fmla="*/ 0 w 1292"/>
                <a:gd name="connsiteY0" fmla="*/ 0 h 1395"/>
                <a:gd name="connsiteX1" fmla="*/ 1292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0" y="589"/>
                    <a:pt x="1292" y="731"/>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3983" name="任意多边形: 形状 3982">
              <a:extLst>
                <a:ext uri="{FF2B5EF4-FFF2-40B4-BE49-F238E27FC236}">
                  <a16:creationId xmlns:a16="http://schemas.microsoft.com/office/drawing/2014/main" id="{D3012107-C47A-F927-99FA-D115982C3C79}"/>
                </a:ext>
              </a:extLst>
            </p:cNvPr>
            <p:cNvSpPr/>
            <p:nvPr/>
          </p:nvSpPr>
          <p:spPr>
            <a:xfrm>
              <a:off x="3410881" y="4843445"/>
              <a:ext cx="3291" cy="3291"/>
            </a:xfrm>
            <a:custGeom>
              <a:avLst/>
              <a:gdLst>
                <a:gd name="connsiteX0" fmla="*/ 3292 w 3291"/>
                <a:gd name="connsiteY0" fmla="*/ 3292 h 3291"/>
                <a:gd name="connsiteX1" fmla="*/ 6 w 3291"/>
                <a:gd name="connsiteY1" fmla="*/ 0 h 3291"/>
                <a:gd name="connsiteX2" fmla="*/ 0 w 3291"/>
                <a:gd name="connsiteY2" fmla="*/ 0 h 3291"/>
                <a:gd name="connsiteX3" fmla="*/ 3292 w 3291"/>
                <a:gd name="connsiteY3" fmla="*/ 3292 h 3291"/>
                <a:gd name="connsiteX4" fmla="*/ 3292 w 3291"/>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1">
                  <a:moveTo>
                    <a:pt x="3292" y="3292"/>
                  </a:moveTo>
                  <a:cubicBezTo>
                    <a:pt x="2195" y="2194"/>
                    <a:pt x="1097" y="1097"/>
                    <a:pt x="6" y="0"/>
                  </a:cubicBezTo>
                  <a:lnTo>
                    <a:pt x="0" y="0"/>
                  </a:lnTo>
                  <a:cubicBezTo>
                    <a:pt x="1097" y="1103"/>
                    <a:pt x="2189" y="2194"/>
                    <a:pt x="3292" y="3292"/>
                  </a:cubicBezTo>
                  <a:lnTo>
                    <a:pt x="3292" y="3292"/>
                  </a:lnTo>
                  <a:close/>
                </a:path>
              </a:pathLst>
            </a:custGeom>
            <a:grpFill/>
            <a:ln w="5715" cap="flat">
              <a:noFill/>
              <a:prstDash val="solid"/>
              <a:miter/>
            </a:ln>
          </p:spPr>
          <p:txBody>
            <a:bodyPr rtlCol="0" anchor="ctr"/>
            <a:lstStyle/>
            <a:p>
              <a:endParaRPr lang="zh-CN" altLang="en-US"/>
            </a:p>
          </p:txBody>
        </p:sp>
        <p:sp>
          <p:nvSpPr>
            <p:cNvPr id="3984" name="任意多边形: 形状 3983">
              <a:extLst>
                <a:ext uri="{FF2B5EF4-FFF2-40B4-BE49-F238E27FC236}">
                  <a16:creationId xmlns:a16="http://schemas.microsoft.com/office/drawing/2014/main" id="{4F2B6C7B-2D70-6274-803D-0713D2432CE4}"/>
                </a:ext>
              </a:extLst>
            </p:cNvPr>
            <p:cNvSpPr/>
            <p:nvPr/>
          </p:nvSpPr>
          <p:spPr>
            <a:xfrm>
              <a:off x="3261489" y="4800685"/>
              <a:ext cx="1413" cy="1303"/>
            </a:xfrm>
            <a:custGeom>
              <a:avLst/>
              <a:gdLst>
                <a:gd name="connsiteX0" fmla="*/ 1413 w 1413"/>
                <a:gd name="connsiteY0" fmla="*/ 0 h 1303"/>
                <a:gd name="connsiteX1" fmla="*/ 676 w 1413"/>
                <a:gd name="connsiteY1" fmla="*/ 1303 h 1303"/>
                <a:gd name="connsiteX2" fmla="*/ 1407 w 1413"/>
                <a:gd name="connsiteY2" fmla="*/ 0 h 1303"/>
                <a:gd name="connsiteX3" fmla="*/ 1413 w 1413"/>
                <a:gd name="connsiteY3" fmla="*/ 0 h 1303"/>
              </a:gdLst>
              <a:ahLst/>
              <a:cxnLst>
                <a:cxn ang="0">
                  <a:pos x="connsiteX0" y="connsiteY0"/>
                </a:cxn>
                <a:cxn ang="0">
                  <a:pos x="connsiteX1" y="connsiteY1"/>
                </a:cxn>
                <a:cxn ang="0">
                  <a:pos x="connsiteX2" y="connsiteY2"/>
                </a:cxn>
                <a:cxn ang="0">
                  <a:pos x="connsiteX3" y="connsiteY3"/>
                </a:cxn>
              </a:cxnLst>
              <a:rect l="l" t="t" r="r" b="b"/>
              <a:pathLst>
                <a:path w="1413" h="1303">
                  <a:moveTo>
                    <a:pt x="1413" y="0"/>
                  </a:moveTo>
                  <a:cubicBezTo>
                    <a:pt x="1162" y="457"/>
                    <a:pt x="819" y="1337"/>
                    <a:pt x="676" y="1303"/>
                  </a:cubicBezTo>
                  <a:cubicBezTo>
                    <a:pt x="-433" y="1063"/>
                    <a:pt x="-170" y="554"/>
                    <a:pt x="1407" y="0"/>
                  </a:cubicBezTo>
                  <a:lnTo>
                    <a:pt x="1413" y="0"/>
                  </a:lnTo>
                  <a:close/>
                </a:path>
              </a:pathLst>
            </a:custGeom>
            <a:grpFill/>
            <a:ln w="5715" cap="flat">
              <a:noFill/>
              <a:prstDash val="solid"/>
              <a:miter/>
            </a:ln>
          </p:spPr>
          <p:txBody>
            <a:bodyPr rtlCol="0" anchor="ctr"/>
            <a:lstStyle/>
            <a:p>
              <a:endParaRPr lang="zh-CN" altLang="en-US"/>
            </a:p>
          </p:txBody>
        </p:sp>
        <p:sp>
          <p:nvSpPr>
            <p:cNvPr id="3985" name="任意多边形: 形状 3984">
              <a:extLst>
                <a:ext uri="{FF2B5EF4-FFF2-40B4-BE49-F238E27FC236}">
                  <a16:creationId xmlns:a16="http://schemas.microsoft.com/office/drawing/2014/main" id="{E57DB2CD-2F1D-8FB9-D623-0290308E5DBD}"/>
                </a:ext>
              </a:extLst>
            </p:cNvPr>
            <p:cNvSpPr/>
            <p:nvPr/>
          </p:nvSpPr>
          <p:spPr>
            <a:xfrm>
              <a:off x="3864698" y="5112876"/>
              <a:ext cx="72489" cy="42027"/>
            </a:xfrm>
            <a:custGeom>
              <a:avLst/>
              <a:gdLst>
                <a:gd name="connsiteX0" fmla="*/ 11 w 72489"/>
                <a:gd name="connsiteY0" fmla="*/ 10186 h 42027"/>
                <a:gd name="connsiteX1" fmla="*/ 13585 w 72489"/>
                <a:gd name="connsiteY1" fmla="*/ 1379 h 42027"/>
                <a:gd name="connsiteX2" fmla="*/ 37953 w 72489"/>
                <a:gd name="connsiteY2" fmla="*/ 7066 h 42027"/>
                <a:gd name="connsiteX3" fmla="*/ 45229 w 72489"/>
                <a:gd name="connsiteY3" fmla="*/ 6220 h 42027"/>
                <a:gd name="connsiteX4" fmla="*/ 58510 w 72489"/>
                <a:gd name="connsiteY4" fmla="*/ 9135 h 42027"/>
                <a:gd name="connsiteX5" fmla="*/ 39708 w 72489"/>
                <a:gd name="connsiteY5" fmla="*/ 18319 h 42027"/>
                <a:gd name="connsiteX6" fmla="*/ 52641 w 72489"/>
                <a:gd name="connsiteY6" fmla="*/ 28612 h 42027"/>
                <a:gd name="connsiteX7" fmla="*/ 72489 w 72489"/>
                <a:gd name="connsiteY7" fmla="*/ 31389 h 42027"/>
                <a:gd name="connsiteX8" fmla="*/ 56790 w 72489"/>
                <a:gd name="connsiteY8" fmla="*/ 40842 h 42027"/>
                <a:gd name="connsiteX9" fmla="*/ 29609 w 72489"/>
                <a:gd name="connsiteY9" fmla="*/ 36487 h 42027"/>
                <a:gd name="connsiteX10" fmla="*/ 20694 w 72489"/>
                <a:gd name="connsiteY10" fmla="*/ 40001 h 42027"/>
                <a:gd name="connsiteX11" fmla="*/ 16831 w 72489"/>
                <a:gd name="connsiteY11" fmla="*/ 29463 h 42027"/>
                <a:gd name="connsiteX12" fmla="*/ 23603 w 72489"/>
                <a:gd name="connsiteY12" fmla="*/ 21233 h 42027"/>
                <a:gd name="connsiteX13" fmla="*/ 34141 w 72489"/>
                <a:gd name="connsiteY13" fmla="*/ 10969 h 42027"/>
                <a:gd name="connsiteX14" fmla="*/ 5355 w 72489"/>
                <a:gd name="connsiteY14" fmla="*/ 16079 h 42027"/>
                <a:gd name="connsiteX15" fmla="*/ 11 w 72489"/>
                <a:gd name="connsiteY15" fmla="*/ 13450 h 42027"/>
                <a:gd name="connsiteX16" fmla="*/ 0 w 72489"/>
                <a:gd name="connsiteY16" fmla="*/ 13455 h 42027"/>
                <a:gd name="connsiteX17" fmla="*/ 0 w 72489"/>
                <a:gd name="connsiteY17" fmla="*/ 10163 h 42027"/>
                <a:gd name="connsiteX18" fmla="*/ 11 w 72489"/>
                <a:gd name="connsiteY18" fmla="*/ 10186 h 42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489" h="42027">
                  <a:moveTo>
                    <a:pt x="11" y="10186"/>
                  </a:moveTo>
                  <a:cubicBezTo>
                    <a:pt x="829" y="1437"/>
                    <a:pt x="7150" y="-2233"/>
                    <a:pt x="13585" y="1379"/>
                  </a:cubicBezTo>
                  <a:cubicBezTo>
                    <a:pt x="21586" y="5872"/>
                    <a:pt x="30610" y="2568"/>
                    <a:pt x="37953" y="7066"/>
                  </a:cubicBezTo>
                  <a:cubicBezTo>
                    <a:pt x="40942" y="8895"/>
                    <a:pt x="42994" y="8043"/>
                    <a:pt x="45229" y="6220"/>
                  </a:cubicBezTo>
                  <a:cubicBezTo>
                    <a:pt x="49778" y="2511"/>
                    <a:pt x="53264" y="5454"/>
                    <a:pt x="58510" y="9135"/>
                  </a:cubicBezTo>
                  <a:cubicBezTo>
                    <a:pt x="50784" y="11261"/>
                    <a:pt x="44240" y="13541"/>
                    <a:pt x="39708" y="18319"/>
                  </a:cubicBezTo>
                  <a:cubicBezTo>
                    <a:pt x="45989" y="18330"/>
                    <a:pt x="45583" y="27514"/>
                    <a:pt x="52641" y="28612"/>
                  </a:cubicBezTo>
                  <a:cubicBezTo>
                    <a:pt x="58745" y="29560"/>
                    <a:pt x="64831" y="31646"/>
                    <a:pt x="72489" y="31389"/>
                  </a:cubicBezTo>
                  <a:cubicBezTo>
                    <a:pt x="68597" y="39504"/>
                    <a:pt x="65425" y="43419"/>
                    <a:pt x="56790" y="40842"/>
                  </a:cubicBezTo>
                  <a:cubicBezTo>
                    <a:pt x="48069" y="38241"/>
                    <a:pt x="38696" y="37847"/>
                    <a:pt x="29609" y="36487"/>
                  </a:cubicBezTo>
                  <a:cubicBezTo>
                    <a:pt x="29284" y="44339"/>
                    <a:pt x="23197" y="42190"/>
                    <a:pt x="20694" y="40001"/>
                  </a:cubicBezTo>
                  <a:cubicBezTo>
                    <a:pt x="18379" y="37967"/>
                    <a:pt x="12996" y="35046"/>
                    <a:pt x="16831" y="29463"/>
                  </a:cubicBezTo>
                  <a:cubicBezTo>
                    <a:pt x="18871" y="26491"/>
                    <a:pt x="19597" y="22885"/>
                    <a:pt x="23603" y="21233"/>
                  </a:cubicBezTo>
                  <a:cubicBezTo>
                    <a:pt x="27998" y="19422"/>
                    <a:pt x="32753" y="17484"/>
                    <a:pt x="34141" y="10969"/>
                  </a:cubicBezTo>
                  <a:cubicBezTo>
                    <a:pt x="24140" y="11604"/>
                    <a:pt x="14019" y="7986"/>
                    <a:pt x="5355" y="16079"/>
                  </a:cubicBezTo>
                  <a:cubicBezTo>
                    <a:pt x="3995" y="17347"/>
                    <a:pt x="1349" y="15341"/>
                    <a:pt x="11" y="13450"/>
                  </a:cubicBezTo>
                  <a:lnTo>
                    <a:pt x="0" y="13455"/>
                  </a:lnTo>
                  <a:cubicBezTo>
                    <a:pt x="1606" y="12358"/>
                    <a:pt x="2629" y="11261"/>
                    <a:pt x="0" y="10163"/>
                  </a:cubicBezTo>
                  <a:lnTo>
                    <a:pt x="11" y="10186"/>
                  </a:lnTo>
                  <a:close/>
                </a:path>
              </a:pathLst>
            </a:custGeom>
            <a:grpFill/>
            <a:ln w="5715" cap="flat">
              <a:noFill/>
              <a:prstDash val="solid"/>
              <a:miter/>
            </a:ln>
          </p:spPr>
          <p:txBody>
            <a:bodyPr rtlCol="0" anchor="ctr"/>
            <a:lstStyle/>
            <a:p>
              <a:endParaRPr lang="zh-CN" altLang="en-US"/>
            </a:p>
          </p:txBody>
        </p:sp>
        <p:sp>
          <p:nvSpPr>
            <p:cNvPr id="3986" name="任意多边形: 形状 3985">
              <a:extLst>
                <a:ext uri="{FF2B5EF4-FFF2-40B4-BE49-F238E27FC236}">
                  <a16:creationId xmlns:a16="http://schemas.microsoft.com/office/drawing/2014/main" id="{B2A98374-E3F7-2EBB-237F-AA09561A3B01}"/>
                </a:ext>
              </a:extLst>
            </p:cNvPr>
            <p:cNvSpPr/>
            <p:nvPr/>
          </p:nvSpPr>
          <p:spPr>
            <a:xfrm>
              <a:off x="3874568" y="5076505"/>
              <a:ext cx="47897" cy="20229"/>
            </a:xfrm>
            <a:custGeom>
              <a:avLst/>
              <a:gdLst>
                <a:gd name="connsiteX0" fmla="*/ 0 w 47897"/>
                <a:gd name="connsiteY0" fmla="*/ 20229 h 20229"/>
                <a:gd name="connsiteX1" fmla="*/ 6578 w 47897"/>
                <a:gd name="connsiteY1" fmla="*/ 13651 h 20229"/>
                <a:gd name="connsiteX2" fmla="*/ 6584 w 47897"/>
                <a:gd name="connsiteY2" fmla="*/ 13651 h 20229"/>
                <a:gd name="connsiteX3" fmla="*/ 20340 w 47897"/>
                <a:gd name="connsiteY3" fmla="*/ 4478 h 20229"/>
                <a:gd name="connsiteX4" fmla="*/ 36976 w 47897"/>
                <a:gd name="connsiteY4" fmla="*/ 3998 h 20229"/>
                <a:gd name="connsiteX5" fmla="*/ 47897 w 47897"/>
                <a:gd name="connsiteY5" fmla="*/ 12131 h 20229"/>
                <a:gd name="connsiteX6" fmla="*/ 6 w 47897"/>
                <a:gd name="connsiteY6" fmla="*/ 20229 h 20229"/>
                <a:gd name="connsiteX7" fmla="*/ 0 w 47897"/>
                <a:gd name="connsiteY7" fmla="*/ 20229 h 20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97" h="20229">
                  <a:moveTo>
                    <a:pt x="0" y="20229"/>
                  </a:moveTo>
                  <a:cubicBezTo>
                    <a:pt x="2195" y="18034"/>
                    <a:pt x="4383" y="15840"/>
                    <a:pt x="6578" y="13651"/>
                  </a:cubicBezTo>
                  <a:lnTo>
                    <a:pt x="6584" y="13651"/>
                  </a:lnTo>
                  <a:cubicBezTo>
                    <a:pt x="10578" y="10102"/>
                    <a:pt x="18242" y="13908"/>
                    <a:pt x="20340" y="4478"/>
                  </a:cubicBezTo>
                  <a:cubicBezTo>
                    <a:pt x="21391" y="-259"/>
                    <a:pt x="31964" y="-2414"/>
                    <a:pt x="36976" y="3998"/>
                  </a:cubicBezTo>
                  <a:cubicBezTo>
                    <a:pt x="39902" y="7742"/>
                    <a:pt x="44520" y="7553"/>
                    <a:pt x="47897" y="12131"/>
                  </a:cubicBezTo>
                  <a:cubicBezTo>
                    <a:pt x="33010" y="22675"/>
                    <a:pt x="16122" y="19503"/>
                    <a:pt x="6" y="20229"/>
                  </a:cubicBezTo>
                  <a:lnTo>
                    <a:pt x="0" y="20229"/>
                  </a:lnTo>
                  <a:close/>
                </a:path>
              </a:pathLst>
            </a:custGeom>
            <a:grpFill/>
            <a:ln w="5715" cap="flat">
              <a:noFill/>
              <a:prstDash val="solid"/>
              <a:miter/>
            </a:ln>
          </p:spPr>
          <p:txBody>
            <a:bodyPr rtlCol="0" anchor="ctr"/>
            <a:lstStyle/>
            <a:p>
              <a:endParaRPr lang="zh-CN" altLang="en-US"/>
            </a:p>
          </p:txBody>
        </p:sp>
        <p:sp>
          <p:nvSpPr>
            <p:cNvPr id="3987" name="任意多边形: 形状 3986">
              <a:extLst>
                <a:ext uri="{FF2B5EF4-FFF2-40B4-BE49-F238E27FC236}">
                  <a16:creationId xmlns:a16="http://schemas.microsoft.com/office/drawing/2014/main" id="{EC6861AE-169F-71E7-3457-F72AE67AA20C}"/>
                </a:ext>
              </a:extLst>
            </p:cNvPr>
            <p:cNvSpPr/>
            <p:nvPr/>
          </p:nvSpPr>
          <p:spPr>
            <a:xfrm>
              <a:off x="3927528" y="5090253"/>
              <a:ext cx="40902" cy="24693"/>
            </a:xfrm>
            <a:custGeom>
              <a:avLst/>
              <a:gdLst>
                <a:gd name="connsiteX0" fmla="*/ 40902 w 40902"/>
                <a:gd name="connsiteY0" fmla="*/ 14562 h 24693"/>
                <a:gd name="connsiteX1" fmla="*/ 31295 w 40902"/>
                <a:gd name="connsiteY1" fmla="*/ 23169 h 24693"/>
                <a:gd name="connsiteX2" fmla="*/ 25952 w 40902"/>
                <a:gd name="connsiteY2" fmla="*/ 19014 h 24693"/>
                <a:gd name="connsiteX3" fmla="*/ 20625 w 40902"/>
                <a:gd name="connsiteY3" fmla="*/ 15334 h 24693"/>
                <a:gd name="connsiteX4" fmla="*/ 0 w 40902"/>
                <a:gd name="connsiteY4" fmla="*/ 9619 h 24693"/>
                <a:gd name="connsiteX5" fmla="*/ 19442 w 40902"/>
                <a:gd name="connsiteY5" fmla="*/ 1120 h 24693"/>
                <a:gd name="connsiteX6" fmla="*/ 29627 w 40902"/>
                <a:gd name="connsiteY6" fmla="*/ 3818 h 24693"/>
                <a:gd name="connsiteX7" fmla="*/ 40902 w 40902"/>
                <a:gd name="connsiteY7" fmla="*/ 14562 h 24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02" h="24693">
                  <a:moveTo>
                    <a:pt x="40902" y="14562"/>
                  </a:moveTo>
                  <a:cubicBezTo>
                    <a:pt x="36867" y="18254"/>
                    <a:pt x="34421" y="21277"/>
                    <a:pt x="31295" y="23169"/>
                  </a:cubicBezTo>
                  <a:cubicBezTo>
                    <a:pt x="26998" y="25769"/>
                    <a:pt x="24300" y="25449"/>
                    <a:pt x="25952" y="19014"/>
                  </a:cubicBezTo>
                  <a:cubicBezTo>
                    <a:pt x="27055" y="14728"/>
                    <a:pt x="22374" y="16688"/>
                    <a:pt x="20625" y="15334"/>
                  </a:cubicBezTo>
                  <a:cubicBezTo>
                    <a:pt x="15048" y="11030"/>
                    <a:pt x="6869" y="15442"/>
                    <a:pt x="0" y="9619"/>
                  </a:cubicBezTo>
                  <a:cubicBezTo>
                    <a:pt x="6687" y="5184"/>
                    <a:pt x="14425" y="6692"/>
                    <a:pt x="19442" y="1120"/>
                  </a:cubicBezTo>
                  <a:cubicBezTo>
                    <a:pt x="22037" y="-1766"/>
                    <a:pt x="26746" y="1577"/>
                    <a:pt x="29627" y="3818"/>
                  </a:cubicBezTo>
                  <a:cubicBezTo>
                    <a:pt x="33404" y="6744"/>
                    <a:pt x="35347" y="11624"/>
                    <a:pt x="40902" y="14562"/>
                  </a:cubicBezTo>
                  <a:close/>
                </a:path>
              </a:pathLst>
            </a:custGeom>
            <a:grpFill/>
            <a:ln w="5715" cap="flat">
              <a:noFill/>
              <a:prstDash val="solid"/>
              <a:miter/>
            </a:ln>
          </p:spPr>
          <p:txBody>
            <a:bodyPr rtlCol="0" anchor="ctr"/>
            <a:lstStyle/>
            <a:p>
              <a:endParaRPr lang="zh-CN" altLang="en-US"/>
            </a:p>
          </p:txBody>
        </p:sp>
        <p:sp>
          <p:nvSpPr>
            <p:cNvPr id="3988" name="任意多边形: 形状 3987">
              <a:extLst>
                <a:ext uri="{FF2B5EF4-FFF2-40B4-BE49-F238E27FC236}">
                  <a16:creationId xmlns:a16="http://schemas.microsoft.com/office/drawing/2014/main" id="{77508189-5768-FB7F-BE40-0F5AFE819A99}"/>
                </a:ext>
              </a:extLst>
            </p:cNvPr>
            <p:cNvSpPr/>
            <p:nvPr/>
          </p:nvSpPr>
          <p:spPr>
            <a:xfrm>
              <a:off x="3950206" y="5164300"/>
              <a:ext cx="16624" cy="10620"/>
            </a:xfrm>
            <a:custGeom>
              <a:avLst/>
              <a:gdLst>
                <a:gd name="connsiteX0" fmla="*/ 13156 w 16624"/>
                <a:gd name="connsiteY0" fmla="*/ 1511 h 10620"/>
                <a:gd name="connsiteX1" fmla="*/ 16625 w 16624"/>
                <a:gd name="connsiteY1" fmla="*/ 10621 h 10620"/>
                <a:gd name="connsiteX2" fmla="*/ 0 w 16624"/>
                <a:gd name="connsiteY2" fmla="*/ 1511 h 10620"/>
                <a:gd name="connsiteX3" fmla="*/ 13156 w 16624"/>
                <a:gd name="connsiteY3" fmla="*/ 1511 h 10620"/>
              </a:gdLst>
              <a:ahLst/>
              <a:cxnLst>
                <a:cxn ang="0">
                  <a:pos x="connsiteX0" y="connsiteY0"/>
                </a:cxn>
                <a:cxn ang="0">
                  <a:pos x="connsiteX1" y="connsiteY1"/>
                </a:cxn>
                <a:cxn ang="0">
                  <a:pos x="connsiteX2" y="connsiteY2"/>
                </a:cxn>
                <a:cxn ang="0">
                  <a:pos x="connsiteX3" y="connsiteY3"/>
                </a:cxn>
              </a:cxnLst>
              <a:rect l="l" t="t" r="r" b="b"/>
              <a:pathLst>
                <a:path w="16624" h="10620">
                  <a:moveTo>
                    <a:pt x="13156" y="1511"/>
                  </a:moveTo>
                  <a:cubicBezTo>
                    <a:pt x="14030" y="3815"/>
                    <a:pt x="14910" y="6118"/>
                    <a:pt x="16625" y="10621"/>
                  </a:cubicBezTo>
                  <a:cubicBezTo>
                    <a:pt x="9207" y="7769"/>
                    <a:pt x="3852" y="6198"/>
                    <a:pt x="0" y="1511"/>
                  </a:cubicBezTo>
                  <a:cubicBezTo>
                    <a:pt x="4383" y="-1918"/>
                    <a:pt x="8772" y="1569"/>
                    <a:pt x="13156" y="1511"/>
                  </a:cubicBezTo>
                  <a:close/>
                </a:path>
              </a:pathLst>
            </a:custGeom>
            <a:grpFill/>
            <a:ln w="5715" cap="flat">
              <a:noFill/>
              <a:prstDash val="solid"/>
              <a:miter/>
            </a:ln>
          </p:spPr>
          <p:txBody>
            <a:bodyPr rtlCol="0" anchor="ctr"/>
            <a:lstStyle/>
            <a:p>
              <a:endParaRPr lang="zh-CN" altLang="en-US"/>
            </a:p>
          </p:txBody>
        </p:sp>
        <p:sp>
          <p:nvSpPr>
            <p:cNvPr id="3989" name="任意多边形: 形状 3988">
              <a:extLst>
                <a:ext uri="{FF2B5EF4-FFF2-40B4-BE49-F238E27FC236}">
                  <a16:creationId xmlns:a16="http://schemas.microsoft.com/office/drawing/2014/main" id="{4825051A-85A2-78BC-1E1A-2C6E08CE4B54}"/>
                </a:ext>
              </a:extLst>
            </p:cNvPr>
            <p:cNvSpPr/>
            <p:nvPr/>
          </p:nvSpPr>
          <p:spPr>
            <a:xfrm>
              <a:off x="3876888" y="5087624"/>
              <a:ext cx="4263" cy="2531"/>
            </a:xfrm>
            <a:custGeom>
              <a:avLst/>
              <a:gdLst>
                <a:gd name="connsiteX0" fmla="*/ 4258 w 4263"/>
                <a:gd name="connsiteY0" fmla="*/ 2532 h 2531"/>
                <a:gd name="connsiteX1" fmla="*/ 0 w 4263"/>
                <a:gd name="connsiteY1" fmla="*/ 1309 h 2531"/>
                <a:gd name="connsiteX2" fmla="*/ 4263 w 4263"/>
                <a:gd name="connsiteY2" fmla="*/ 2532 h 2531"/>
                <a:gd name="connsiteX3" fmla="*/ 4258 w 4263"/>
                <a:gd name="connsiteY3" fmla="*/ 2532 h 2531"/>
              </a:gdLst>
              <a:ahLst/>
              <a:cxnLst>
                <a:cxn ang="0">
                  <a:pos x="connsiteX0" y="connsiteY0"/>
                </a:cxn>
                <a:cxn ang="0">
                  <a:pos x="connsiteX1" y="connsiteY1"/>
                </a:cxn>
                <a:cxn ang="0">
                  <a:pos x="connsiteX2" y="connsiteY2"/>
                </a:cxn>
                <a:cxn ang="0">
                  <a:pos x="connsiteX3" y="connsiteY3"/>
                </a:cxn>
              </a:cxnLst>
              <a:rect l="l" t="t" r="r" b="b"/>
              <a:pathLst>
                <a:path w="4263" h="2531">
                  <a:moveTo>
                    <a:pt x="4258" y="2532"/>
                  </a:moveTo>
                  <a:cubicBezTo>
                    <a:pt x="2840" y="2126"/>
                    <a:pt x="1423" y="1714"/>
                    <a:pt x="0" y="1309"/>
                  </a:cubicBezTo>
                  <a:cubicBezTo>
                    <a:pt x="2400" y="-1692"/>
                    <a:pt x="3098" y="1228"/>
                    <a:pt x="4263" y="2532"/>
                  </a:cubicBezTo>
                  <a:lnTo>
                    <a:pt x="4258" y="2532"/>
                  </a:lnTo>
                  <a:close/>
                </a:path>
              </a:pathLst>
            </a:custGeom>
            <a:grpFill/>
            <a:ln w="5715" cap="flat">
              <a:noFill/>
              <a:prstDash val="solid"/>
              <a:miter/>
            </a:ln>
          </p:spPr>
          <p:txBody>
            <a:bodyPr rtlCol="0" anchor="ctr"/>
            <a:lstStyle/>
            <a:p>
              <a:endParaRPr lang="zh-CN" altLang="en-US"/>
            </a:p>
          </p:txBody>
        </p:sp>
        <p:sp>
          <p:nvSpPr>
            <p:cNvPr id="3990" name="任意多边形: 形状 3989">
              <a:extLst>
                <a:ext uri="{FF2B5EF4-FFF2-40B4-BE49-F238E27FC236}">
                  <a16:creationId xmlns:a16="http://schemas.microsoft.com/office/drawing/2014/main" id="{FA469AD9-ACDB-20E6-DCD3-AF408D64F1E8}"/>
                </a:ext>
              </a:extLst>
            </p:cNvPr>
            <p:cNvSpPr/>
            <p:nvPr/>
          </p:nvSpPr>
          <p:spPr>
            <a:xfrm>
              <a:off x="3877848" y="5102014"/>
              <a:ext cx="1399" cy="1297"/>
            </a:xfrm>
            <a:custGeom>
              <a:avLst/>
              <a:gdLst>
                <a:gd name="connsiteX0" fmla="*/ 17 w 1399"/>
                <a:gd name="connsiteY0" fmla="*/ 1298 h 1297"/>
                <a:gd name="connsiteX1" fmla="*/ 743 w 1399"/>
                <a:gd name="connsiteY1" fmla="*/ 1 h 1297"/>
                <a:gd name="connsiteX2" fmla="*/ 0 w 1399"/>
                <a:gd name="connsiteY2" fmla="*/ 1292 h 1297"/>
                <a:gd name="connsiteX3" fmla="*/ 17 w 1399"/>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9" h="1297">
                  <a:moveTo>
                    <a:pt x="17" y="1298"/>
                  </a:moveTo>
                  <a:cubicBezTo>
                    <a:pt x="263" y="846"/>
                    <a:pt x="606" y="-28"/>
                    <a:pt x="743" y="1"/>
                  </a:cubicBezTo>
                  <a:cubicBezTo>
                    <a:pt x="1829" y="246"/>
                    <a:pt x="1560" y="749"/>
                    <a:pt x="0" y="1292"/>
                  </a:cubicBezTo>
                  <a:lnTo>
                    <a:pt x="17" y="1298"/>
                  </a:lnTo>
                  <a:close/>
                </a:path>
              </a:pathLst>
            </a:custGeom>
            <a:grpFill/>
            <a:ln w="5715" cap="flat">
              <a:noFill/>
              <a:prstDash val="solid"/>
              <a:miter/>
            </a:ln>
          </p:spPr>
          <p:txBody>
            <a:bodyPr rtlCol="0" anchor="ctr"/>
            <a:lstStyle/>
            <a:p>
              <a:endParaRPr lang="zh-CN" altLang="en-US"/>
            </a:p>
          </p:txBody>
        </p:sp>
        <p:sp>
          <p:nvSpPr>
            <p:cNvPr id="3991" name="任意多边形: 形状 3990">
              <a:extLst>
                <a:ext uri="{FF2B5EF4-FFF2-40B4-BE49-F238E27FC236}">
                  <a16:creationId xmlns:a16="http://schemas.microsoft.com/office/drawing/2014/main" id="{5BE43A1B-97C1-08FB-51DE-26EDC094674E}"/>
                </a:ext>
              </a:extLst>
            </p:cNvPr>
            <p:cNvSpPr/>
            <p:nvPr/>
          </p:nvSpPr>
          <p:spPr>
            <a:xfrm>
              <a:off x="3946919" y="5173133"/>
              <a:ext cx="4201" cy="2547"/>
            </a:xfrm>
            <a:custGeom>
              <a:avLst/>
              <a:gdLst>
                <a:gd name="connsiteX0" fmla="*/ 1886 w 4201"/>
                <a:gd name="connsiteY0" fmla="*/ 296 h 2547"/>
                <a:gd name="connsiteX1" fmla="*/ 4201 w 4201"/>
                <a:gd name="connsiteY1" fmla="*/ 1342 h 2547"/>
                <a:gd name="connsiteX2" fmla="*/ 3023 w 4201"/>
                <a:gd name="connsiteY2" fmla="*/ 2187 h 2547"/>
                <a:gd name="connsiteX3" fmla="*/ 0 w 4201"/>
                <a:gd name="connsiteY3" fmla="*/ 2547 h 2547"/>
                <a:gd name="connsiteX4" fmla="*/ 1886 w 4201"/>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2547">
                  <a:moveTo>
                    <a:pt x="1886" y="296"/>
                  </a:moveTo>
                  <a:cubicBezTo>
                    <a:pt x="3195" y="-321"/>
                    <a:pt x="4029" y="27"/>
                    <a:pt x="4201" y="1342"/>
                  </a:cubicBezTo>
                  <a:cubicBezTo>
                    <a:pt x="4229" y="1581"/>
                    <a:pt x="3480" y="2084"/>
                    <a:pt x="3023" y="2187"/>
                  </a:cubicBezTo>
                  <a:cubicBezTo>
                    <a:pt x="2040" y="2405"/>
                    <a:pt x="1012" y="2439"/>
                    <a:pt x="0" y="2547"/>
                  </a:cubicBezTo>
                  <a:cubicBezTo>
                    <a:pt x="640" y="1776"/>
                    <a:pt x="1286" y="1010"/>
                    <a:pt x="1886" y="296"/>
                  </a:cubicBezTo>
                  <a:close/>
                </a:path>
              </a:pathLst>
            </a:custGeom>
            <a:grpFill/>
            <a:ln w="5715" cap="flat">
              <a:noFill/>
              <a:prstDash val="solid"/>
              <a:miter/>
            </a:ln>
          </p:spPr>
          <p:txBody>
            <a:bodyPr rtlCol="0" anchor="ctr"/>
            <a:lstStyle/>
            <a:p>
              <a:endParaRPr lang="zh-CN" altLang="en-US"/>
            </a:p>
          </p:txBody>
        </p:sp>
        <p:sp>
          <p:nvSpPr>
            <p:cNvPr id="3992" name="任意多边形: 形状 3991">
              <a:extLst>
                <a:ext uri="{FF2B5EF4-FFF2-40B4-BE49-F238E27FC236}">
                  <a16:creationId xmlns:a16="http://schemas.microsoft.com/office/drawing/2014/main" id="{99DA1A69-A7C4-6BBC-4B46-6B4460B5C0D8}"/>
                </a:ext>
              </a:extLst>
            </p:cNvPr>
            <p:cNvSpPr/>
            <p:nvPr/>
          </p:nvSpPr>
          <p:spPr>
            <a:xfrm>
              <a:off x="3630158" y="5150202"/>
              <a:ext cx="7631" cy="5739"/>
            </a:xfrm>
            <a:custGeom>
              <a:avLst/>
              <a:gdLst>
                <a:gd name="connsiteX0" fmla="*/ 7632 w 7631"/>
                <a:gd name="connsiteY0" fmla="*/ 5739 h 5739"/>
                <a:gd name="connsiteX1" fmla="*/ 3031 w 7631"/>
                <a:gd name="connsiteY1" fmla="*/ 4745 h 5739"/>
                <a:gd name="connsiteX2" fmla="*/ 19 w 7631"/>
                <a:gd name="connsiteY2" fmla="*/ 1590 h 5739"/>
                <a:gd name="connsiteX3" fmla="*/ 4957 w 7631"/>
                <a:gd name="connsiteY3" fmla="*/ 1858 h 5739"/>
                <a:gd name="connsiteX4" fmla="*/ 7632 w 7631"/>
                <a:gd name="connsiteY4" fmla="*/ 5739 h 5739"/>
                <a:gd name="connsiteX5" fmla="*/ 7632 w 7631"/>
                <a:gd name="connsiteY5" fmla="*/ 5739 h 5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 h="5739">
                  <a:moveTo>
                    <a:pt x="7632" y="5739"/>
                  </a:moveTo>
                  <a:cubicBezTo>
                    <a:pt x="6083" y="5442"/>
                    <a:pt x="4357" y="5459"/>
                    <a:pt x="3031" y="4745"/>
                  </a:cubicBezTo>
                  <a:cubicBezTo>
                    <a:pt x="1756" y="4059"/>
                    <a:pt x="-215" y="2047"/>
                    <a:pt x="19" y="1590"/>
                  </a:cubicBezTo>
                  <a:cubicBezTo>
                    <a:pt x="1568" y="-1433"/>
                    <a:pt x="3505" y="550"/>
                    <a:pt x="4957" y="1858"/>
                  </a:cubicBezTo>
                  <a:cubicBezTo>
                    <a:pt x="6094" y="2887"/>
                    <a:pt x="6763" y="4430"/>
                    <a:pt x="7632" y="5739"/>
                  </a:cubicBezTo>
                  <a:lnTo>
                    <a:pt x="7632" y="5739"/>
                  </a:lnTo>
                  <a:close/>
                </a:path>
              </a:pathLst>
            </a:custGeom>
            <a:grpFill/>
            <a:ln w="5715" cap="flat">
              <a:noFill/>
              <a:prstDash val="solid"/>
              <a:miter/>
            </a:ln>
          </p:spPr>
          <p:txBody>
            <a:bodyPr rtlCol="0" anchor="ctr"/>
            <a:lstStyle/>
            <a:p>
              <a:endParaRPr lang="zh-CN" altLang="en-US"/>
            </a:p>
          </p:txBody>
        </p:sp>
        <p:sp>
          <p:nvSpPr>
            <p:cNvPr id="3993" name="任意多边形: 形状 3992">
              <a:extLst>
                <a:ext uri="{FF2B5EF4-FFF2-40B4-BE49-F238E27FC236}">
                  <a16:creationId xmlns:a16="http://schemas.microsoft.com/office/drawing/2014/main" id="{DF4E4249-708E-E6ED-76CC-3DC0A415513C}"/>
                </a:ext>
              </a:extLst>
            </p:cNvPr>
            <p:cNvSpPr/>
            <p:nvPr/>
          </p:nvSpPr>
          <p:spPr>
            <a:xfrm>
              <a:off x="3603951" y="5189733"/>
              <a:ext cx="4302" cy="2522"/>
            </a:xfrm>
            <a:custGeom>
              <a:avLst/>
              <a:gdLst>
                <a:gd name="connsiteX0" fmla="*/ 0 w 4302"/>
                <a:gd name="connsiteY0" fmla="*/ 1179 h 2522"/>
                <a:gd name="connsiteX1" fmla="*/ 783 w 4302"/>
                <a:gd name="connsiteY1" fmla="*/ 1 h 2522"/>
                <a:gd name="connsiteX2" fmla="*/ 3435 w 4302"/>
                <a:gd name="connsiteY2" fmla="*/ 1127 h 2522"/>
                <a:gd name="connsiteX3" fmla="*/ 2738 w 4302"/>
                <a:gd name="connsiteY3" fmla="*/ 2299 h 2522"/>
                <a:gd name="connsiteX4" fmla="*/ 0 w 4302"/>
                <a:gd name="connsiteY4" fmla="*/ 1179 h 2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22">
                  <a:moveTo>
                    <a:pt x="0" y="1179"/>
                  </a:moveTo>
                  <a:cubicBezTo>
                    <a:pt x="269" y="767"/>
                    <a:pt x="640" y="-39"/>
                    <a:pt x="783" y="1"/>
                  </a:cubicBezTo>
                  <a:cubicBezTo>
                    <a:pt x="1703" y="264"/>
                    <a:pt x="2732" y="522"/>
                    <a:pt x="3435" y="1127"/>
                  </a:cubicBezTo>
                  <a:cubicBezTo>
                    <a:pt x="4835" y="2333"/>
                    <a:pt x="4498" y="2859"/>
                    <a:pt x="2738" y="2299"/>
                  </a:cubicBezTo>
                  <a:cubicBezTo>
                    <a:pt x="1794" y="1996"/>
                    <a:pt x="909" y="1556"/>
                    <a:pt x="0" y="1179"/>
                  </a:cubicBezTo>
                  <a:close/>
                </a:path>
              </a:pathLst>
            </a:custGeom>
            <a:grpFill/>
            <a:ln w="5715" cap="flat">
              <a:noFill/>
              <a:prstDash val="solid"/>
              <a:miter/>
            </a:ln>
          </p:spPr>
          <p:txBody>
            <a:bodyPr rtlCol="0" anchor="ctr"/>
            <a:lstStyle/>
            <a:p>
              <a:endParaRPr lang="zh-CN" altLang="en-US"/>
            </a:p>
          </p:txBody>
        </p:sp>
        <p:sp>
          <p:nvSpPr>
            <p:cNvPr id="3994" name="任意多边形: 形状 3993">
              <a:extLst>
                <a:ext uri="{FF2B5EF4-FFF2-40B4-BE49-F238E27FC236}">
                  <a16:creationId xmlns:a16="http://schemas.microsoft.com/office/drawing/2014/main" id="{9346C888-D042-7AD1-F625-B343E67995B6}"/>
                </a:ext>
              </a:extLst>
            </p:cNvPr>
            <p:cNvSpPr/>
            <p:nvPr/>
          </p:nvSpPr>
          <p:spPr>
            <a:xfrm>
              <a:off x="3618061" y="5182259"/>
              <a:ext cx="4063" cy="3286"/>
            </a:xfrm>
            <a:custGeom>
              <a:avLst/>
              <a:gdLst>
                <a:gd name="connsiteX0" fmla="*/ 0 w 4063"/>
                <a:gd name="connsiteY0" fmla="*/ 0 h 3286"/>
                <a:gd name="connsiteX1" fmla="*/ 4063 w 4063"/>
                <a:gd name="connsiteY1" fmla="*/ 1646 h 3286"/>
                <a:gd name="connsiteX2" fmla="*/ 0 w 4063"/>
                <a:gd name="connsiteY2" fmla="*/ 3286 h 3286"/>
                <a:gd name="connsiteX3" fmla="*/ 6 w 4063"/>
                <a:gd name="connsiteY3" fmla="*/ 3286 h 3286"/>
                <a:gd name="connsiteX4" fmla="*/ 0 w 4063"/>
                <a:gd name="connsiteY4" fmla="*/ 0 h 3286"/>
                <a:gd name="connsiteX5" fmla="*/ 0 w 4063"/>
                <a:gd name="connsiteY5" fmla="*/ 0 h 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3" h="3286">
                  <a:moveTo>
                    <a:pt x="0" y="0"/>
                  </a:moveTo>
                  <a:cubicBezTo>
                    <a:pt x="1583" y="137"/>
                    <a:pt x="4063" y="-63"/>
                    <a:pt x="4063" y="1646"/>
                  </a:cubicBezTo>
                  <a:cubicBezTo>
                    <a:pt x="4063" y="3355"/>
                    <a:pt x="1583" y="3149"/>
                    <a:pt x="0" y="3286"/>
                  </a:cubicBezTo>
                  <a:lnTo>
                    <a:pt x="6" y="3286"/>
                  </a:lnTo>
                  <a:cubicBezTo>
                    <a:pt x="6" y="2195"/>
                    <a:pt x="6" y="1097"/>
                    <a:pt x="0" y="0"/>
                  </a:cubicBezTo>
                  <a:lnTo>
                    <a:pt x="0" y="0"/>
                  </a:lnTo>
                  <a:close/>
                </a:path>
              </a:pathLst>
            </a:custGeom>
            <a:grpFill/>
            <a:ln w="5715" cap="flat">
              <a:noFill/>
              <a:prstDash val="solid"/>
              <a:miter/>
            </a:ln>
          </p:spPr>
          <p:txBody>
            <a:bodyPr rtlCol="0" anchor="ctr"/>
            <a:lstStyle/>
            <a:p>
              <a:endParaRPr lang="zh-CN" altLang="en-US"/>
            </a:p>
          </p:txBody>
        </p:sp>
        <p:sp>
          <p:nvSpPr>
            <p:cNvPr id="3995" name="任意多边形: 形状 3994">
              <a:extLst>
                <a:ext uri="{FF2B5EF4-FFF2-40B4-BE49-F238E27FC236}">
                  <a16:creationId xmlns:a16="http://schemas.microsoft.com/office/drawing/2014/main" id="{76025DBE-88D4-96C6-933E-1C89834CFCCA}"/>
                </a:ext>
              </a:extLst>
            </p:cNvPr>
            <p:cNvSpPr/>
            <p:nvPr/>
          </p:nvSpPr>
          <p:spPr>
            <a:xfrm>
              <a:off x="3616774" y="5180862"/>
              <a:ext cx="1292" cy="1396"/>
            </a:xfrm>
            <a:custGeom>
              <a:avLst/>
              <a:gdLst>
                <a:gd name="connsiteX0" fmla="*/ 1293 w 1292"/>
                <a:gd name="connsiteY0" fmla="*/ 1397 h 1396"/>
                <a:gd name="connsiteX1" fmla="*/ 1 w 1292"/>
                <a:gd name="connsiteY1" fmla="*/ 665 h 1396"/>
                <a:gd name="connsiteX2" fmla="*/ 1293 w 1292"/>
                <a:gd name="connsiteY2" fmla="*/ 1397 h 1396"/>
                <a:gd name="connsiteX3" fmla="*/ 1293 w 1292"/>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2" h="1396">
                  <a:moveTo>
                    <a:pt x="1293" y="1397"/>
                  </a:moveTo>
                  <a:cubicBezTo>
                    <a:pt x="841" y="1145"/>
                    <a:pt x="-33" y="808"/>
                    <a:pt x="1" y="665"/>
                  </a:cubicBezTo>
                  <a:cubicBezTo>
                    <a:pt x="235" y="-426"/>
                    <a:pt x="744" y="-169"/>
                    <a:pt x="1293" y="1397"/>
                  </a:cubicBezTo>
                  <a:lnTo>
                    <a:pt x="1293" y="1397"/>
                  </a:lnTo>
                  <a:close/>
                </a:path>
              </a:pathLst>
            </a:custGeom>
            <a:grpFill/>
            <a:ln w="5715" cap="flat">
              <a:noFill/>
              <a:prstDash val="solid"/>
              <a:miter/>
            </a:ln>
          </p:spPr>
          <p:txBody>
            <a:bodyPr rtlCol="0" anchor="ctr"/>
            <a:lstStyle/>
            <a:p>
              <a:endParaRPr lang="zh-CN" altLang="en-US"/>
            </a:p>
          </p:txBody>
        </p:sp>
        <p:sp>
          <p:nvSpPr>
            <p:cNvPr id="3996" name="任意多边形: 形状 3995">
              <a:extLst>
                <a:ext uri="{FF2B5EF4-FFF2-40B4-BE49-F238E27FC236}">
                  <a16:creationId xmlns:a16="http://schemas.microsoft.com/office/drawing/2014/main" id="{AF4DFBF8-980B-B52E-64B6-08B002225387}"/>
                </a:ext>
              </a:extLst>
            </p:cNvPr>
            <p:cNvSpPr/>
            <p:nvPr/>
          </p:nvSpPr>
          <p:spPr>
            <a:xfrm>
              <a:off x="3387502" y="4767795"/>
              <a:ext cx="27556" cy="23031"/>
            </a:xfrm>
            <a:custGeom>
              <a:avLst/>
              <a:gdLst>
                <a:gd name="connsiteX0" fmla="*/ 16813 w 27556"/>
                <a:gd name="connsiteY0" fmla="*/ 9864 h 23031"/>
                <a:gd name="connsiteX1" fmla="*/ 27557 w 27556"/>
                <a:gd name="connsiteY1" fmla="*/ 17493 h 23031"/>
                <a:gd name="connsiteX2" fmla="*/ 16767 w 27556"/>
                <a:gd name="connsiteY2" fmla="*/ 23031 h 23031"/>
                <a:gd name="connsiteX3" fmla="*/ 388 w 27556"/>
                <a:gd name="connsiteY3" fmla="*/ 9847 h 23031"/>
                <a:gd name="connsiteX4" fmla="*/ 4400 w 27556"/>
                <a:gd name="connsiteY4" fmla="*/ 8093 h 23031"/>
                <a:gd name="connsiteX5" fmla="*/ 365 w 27556"/>
                <a:gd name="connsiteY5" fmla="*/ 6578 h 23031"/>
                <a:gd name="connsiteX6" fmla="*/ 365 w 27556"/>
                <a:gd name="connsiteY6" fmla="*/ 6578 h 23031"/>
                <a:gd name="connsiteX7" fmla="*/ 6948 w 27556"/>
                <a:gd name="connsiteY7" fmla="*/ 0 h 23031"/>
                <a:gd name="connsiteX8" fmla="*/ 10229 w 27556"/>
                <a:gd name="connsiteY8" fmla="*/ 0 h 23031"/>
                <a:gd name="connsiteX9" fmla="*/ 16813 w 27556"/>
                <a:gd name="connsiteY9" fmla="*/ 9864 h 2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556" h="23031">
                  <a:moveTo>
                    <a:pt x="16813" y="9864"/>
                  </a:moveTo>
                  <a:cubicBezTo>
                    <a:pt x="20282" y="12327"/>
                    <a:pt x="23756" y="14790"/>
                    <a:pt x="27557" y="17493"/>
                  </a:cubicBezTo>
                  <a:cubicBezTo>
                    <a:pt x="24585" y="21345"/>
                    <a:pt x="18670" y="18408"/>
                    <a:pt x="16767" y="23031"/>
                  </a:cubicBezTo>
                  <a:cubicBezTo>
                    <a:pt x="8006" y="22746"/>
                    <a:pt x="2908" y="17899"/>
                    <a:pt x="388" y="9847"/>
                  </a:cubicBezTo>
                  <a:cubicBezTo>
                    <a:pt x="1416" y="8555"/>
                    <a:pt x="2954" y="8429"/>
                    <a:pt x="4400" y="8093"/>
                  </a:cubicBezTo>
                  <a:cubicBezTo>
                    <a:pt x="2851" y="8138"/>
                    <a:pt x="1433" y="7824"/>
                    <a:pt x="365" y="6578"/>
                  </a:cubicBezTo>
                  <a:lnTo>
                    <a:pt x="365" y="6578"/>
                  </a:lnTo>
                  <a:cubicBezTo>
                    <a:pt x="-1361" y="457"/>
                    <a:pt x="3405" y="840"/>
                    <a:pt x="6948" y="0"/>
                  </a:cubicBezTo>
                  <a:cubicBezTo>
                    <a:pt x="8040" y="0"/>
                    <a:pt x="9137" y="0"/>
                    <a:pt x="10229" y="0"/>
                  </a:cubicBezTo>
                  <a:cubicBezTo>
                    <a:pt x="10246" y="4738"/>
                    <a:pt x="12452" y="8018"/>
                    <a:pt x="16813" y="9864"/>
                  </a:cubicBezTo>
                  <a:close/>
                </a:path>
              </a:pathLst>
            </a:custGeom>
            <a:grpFill/>
            <a:ln w="5715" cap="flat">
              <a:noFill/>
              <a:prstDash val="solid"/>
              <a:miter/>
            </a:ln>
          </p:spPr>
          <p:txBody>
            <a:bodyPr rtlCol="0" anchor="ctr"/>
            <a:lstStyle/>
            <a:p>
              <a:endParaRPr lang="zh-CN" altLang="en-US"/>
            </a:p>
          </p:txBody>
        </p:sp>
        <p:sp>
          <p:nvSpPr>
            <p:cNvPr id="3997" name="任意多边形: 形状 3996">
              <a:extLst>
                <a:ext uri="{FF2B5EF4-FFF2-40B4-BE49-F238E27FC236}">
                  <a16:creationId xmlns:a16="http://schemas.microsoft.com/office/drawing/2014/main" id="{7C1A7E14-6D55-8A8E-4165-D4A3B278276D}"/>
                </a:ext>
              </a:extLst>
            </p:cNvPr>
            <p:cNvSpPr/>
            <p:nvPr/>
          </p:nvSpPr>
          <p:spPr>
            <a:xfrm>
              <a:off x="3484776" y="4714943"/>
              <a:ext cx="26849" cy="13979"/>
            </a:xfrm>
            <a:custGeom>
              <a:avLst/>
              <a:gdLst>
                <a:gd name="connsiteX0" fmla="*/ 26849 w 26849"/>
                <a:gd name="connsiteY0" fmla="*/ 13979 h 13979"/>
                <a:gd name="connsiteX1" fmla="*/ 0 w 26849"/>
                <a:gd name="connsiteY1" fmla="*/ 1406 h 13979"/>
                <a:gd name="connsiteX2" fmla="*/ 26849 w 26849"/>
                <a:gd name="connsiteY2" fmla="*/ 13979 h 13979"/>
              </a:gdLst>
              <a:ahLst/>
              <a:cxnLst>
                <a:cxn ang="0">
                  <a:pos x="connsiteX0" y="connsiteY0"/>
                </a:cxn>
                <a:cxn ang="0">
                  <a:pos x="connsiteX1" y="connsiteY1"/>
                </a:cxn>
                <a:cxn ang="0">
                  <a:pos x="connsiteX2" y="connsiteY2"/>
                </a:cxn>
              </a:cxnLst>
              <a:rect l="l" t="t" r="r" b="b"/>
              <a:pathLst>
                <a:path w="26849" h="13979">
                  <a:moveTo>
                    <a:pt x="26849" y="13979"/>
                  </a:moveTo>
                  <a:cubicBezTo>
                    <a:pt x="8961" y="12464"/>
                    <a:pt x="8961" y="12464"/>
                    <a:pt x="0" y="1406"/>
                  </a:cubicBezTo>
                  <a:cubicBezTo>
                    <a:pt x="12219" y="-3566"/>
                    <a:pt x="17276" y="5606"/>
                    <a:pt x="26849" y="13979"/>
                  </a:cubicBezTo>
                  <a:close/>
                </a:path>
              </a:pathLst>
            </a:custGeom>
            <a:grpFill/>
            <a:ln w="5715" cap="flat">
              <a:noFill/>
              <a:prstDash val="solid"/>
              <a:miter/>
            </a:ln>
          </p:spPr>
          <p:txBody>
            <a:bodyPr rtlCol="0" anchor="ctr"/>
            <a:lstStyle/>
            <a:p>
              <a:endParaRPr lang="zh-CN" altLang="en-US"/>
            </a:p>
          </p:txBody>
        </p:sp>
        <p:sp>
          <p:nvSpPr>
            <p:cNvPr id="3998" name="任意多边形: 形状 3997">
              <a:extLst>
                <a:ext uri="{FF2B5EF4-FFF2-40B4-BE49-F238E27FC236}">
                  <a16:creationId xmlns:a16="http://schemas.microsoft.com/office/drawing/2014/main" id="{740F8E86-1AFE-6C1B-24EB-E36169113231}"/>
                </a:ext>
              </a:extLst>
            </p:cNvPr>
            <p:cNvSpPr/>
            <p:nvPr/>
          </p:nvSpPr>
          <p:spPr>
            <a:xfrm>
              <a:off x="3464934" y="4789043"/>
              <a:ext cx="5462" cy="4838"/>
            </a:xfrm>
            <a:custGeom>
              <a:avLst/>
              <a:gdLst>
                <a:gd name="connsiteX0" fmla="*/ 0 w 5462"/>
                <a:gd name="connsiteY0" fmla="*/ 2915 h 4838"/>
                <a:gd name="connsiteX1" fmla="*/ 1234 w 5462"/>
                <a:gd name="connsiteY1" fmla="*/ 155 h 4838"/>
                <a:gd name="connsiteX2" fmla="*/ 4458 w 5462"/>
                <a:gd name="connsiteY2" fmla="*/ 2138 h 4838"/>
                <a:gd name="connsiteX3" fmla="*/ 3663 w 5462"/>
                <a:gd name="connsiteY3" fmla="*/ 4796 h 4838"/>
                <a:gd name="connsiteX4" fmla="*/ 0 w 5462"/>
                <a:gd name="connsiteY4" fmla="*/ 2915 h 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2" h="4838">
                  <a:moveTo>
                    <a:pt x="0" y="2915"/>
                  </a:moveTo>
                  <a:cubicBezTo>
                    <a:pt x="491" y="1738"/>
                    <a:pt x="657" y="355"/>
                    <a:pt x="1234" y="155"/>
                  </a:cubicBezTo>
                  <a:cubicBezTo>
                    <a:pt x="2840" y="-405"/>
                    <a:pt x="4206" y="618"/>
                    <a:pt x="4458" y="2138"/>
                  </a:cubicBezTo>
                  <a:cubicBezTo>
                    <a:pt x="4572" y="2824"/>
                    <a:pt x="7104" y="5185"/>
                    <a:pt x="3663" y="4796"/>
                  </a:cubicBezTo>
                  <a:cubicBezTo>
                    <a:pt x="2377" y="4653"/>
                    <a:pt x="1200" y="3561"/>
                    <a:pt x="0" y="2915"/>
                  </a:cubicBezTo>
                  <a:close/>
                </a:path>
              </a:pathLst>
            </a:custGeom>
            <a:grpFill/>
            <a:ln w="5715" cap="flat">
              <a:noFill/>
              <a:prstDash val="solid"/>
              <a:miter/>
            </a:ln>
          </p:spPr>
          <p:txBody>
            <a:bodyPr rtlCol="0" anchor="ctr"/>
            <a:lstStyle/>
            <a:p>
              <a:endParaRPr lang="zh-CN" altLang="en-US"/>
            </a:p>
          </p:txBody>
        </p:sp>
        <p:sp>
          <p:nvSpPr>
            <p:cNvPr id="3999" name="任意多边形: 形状 3998">
              <a:extLst>
                <a:ext uri="{FF2B5EF4-FFF2-40B4-BE49-F238E27FC236}">
                  <a16:creationId xmlns:a16="http://schemas.microsoft.com/office/drawing/2014/main" id="{5572D846-0D59-DDB0-973F-AFA43E509716}"/>
                </a:ext>
              </a:extLst>
            </p:cNvPr>
            <p:cNvSpPr/>
            <p:nvPr/>
          </p:nvSpPr>
          <p:spPr>
            <a:xfrm>
              <a:off x="3473369" y="4797399"/>
              <a:ext cx="4209" cy="6577"/>
            </a:xfrm>
            <a:custGeom>
              <a:avLst/>
              <a:gdLst>
                <a:gd name="connsiteX0" fmla="*/ 0 w 4209"/>
                <a:gd name="connsiteY0" fmla="*/ 6578 h 6577"/>
                <a:gd name="connsiteX1" fmla="*/ 0 w 4209"/>
                <a:gd name="connsiteY1" fmla="*/ 0 h 6577"/>
                <a:gd name="connsiteX2" fmla="*/ 0 w 4209"/>
                <a:gd name="connsiteY2" fmla="*/ 0 h 6577"/>
                <a:gd name="connsiteX3" fmla="*/ 4012 w 4209"/>
                <a:gd name="connsiteY3" fmla="*/ 1395 h 6577"/>
                <a:gd name="connsiteX4" fmla="*/ 0 w 4209"/>
                <a:gd name="connsiteY4" fmla="*/ 6578 h 6577"/>
                <a:gd name="connsiteX5" fmla="*/ 0 w 4209"/>
                <a:gd name="connsiteY5" fmla="*/ 6578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09" h="6577">
                  <a:moveTo>
                    <a:pt x="0" y="6578"/>
                  </a:moveTo>
                  <a:cubicBezTo>
                    <a:pt x="0" y="4383"/>
                    <a:pt x="0" y="2194"/>
                    <a:pt x="0" y="0"/>
                  </a:cubicBezTo>
                  <a:lnTo>
                    <a:pt x="0" y="0"/>
                  </a:lnTo>
                  <a:cubicBezTo>
                    <a:pt x="1394" y="446"/>
                    <a:pt x="3766" y="594"/>
                    <a:pt x="4012" y="1395"/>
                  </a:cubicBezTo>
                  <a:cubicBezTo>
                    <a:pt x="4989" y="4578"/>
                    <a:pt x="2132" y="5429"/>
                    <a:pt x="0" y="6578"/>
                  </a:cubicBezTo>
                  <a:lnTo>
                    <a:pt x="0" y="6578"/>
                  </a:lnTo>
                  <a:close/>
                </a:path>
              </a:pathLst>
            </a:custGeom>
            <a:grpFill/>
            <a:ln w="5715" cap="flat">
              <a:noFill/>
              <a:prstDash val="solid"/>
              <a:miter/>
            </a:ln>
          </p:spPr>
          <p:txBody>
            <a:bodyPr rtlCol="0" anchor="ctr"/>
            <a:lstStyle/>
            <a:p>
              <a:endParaRPr lang="zh-CN" altLang="en-US"/>
            </a:p>
          </p:txBody>
        </p:sp>
        <p:sp>
          <p:nvSpPr>
            <p:cNvPr id="4000" name="任意多边形: 形状 3999">
              <a:extLst>
                <a:ext uri="{FF2B5EF4-FFF2-40B4-BE49-F238E27FC236}">
                  <a16:creationId xmlns:a16="http://schemas.microsoft.com/office/drawing/2014/main" id="{5777EC98-7DA4-1047-509E-D69783F8D756}"/>
                </a:ext>
              </a:extLst>
            </p:cNvPr>
            <p:cNvSpPr/>
            <p:nvPr/>
          </p:nvSpPr>
          <p:spPr>
            <a:xfrm>
              <a:off x="3485559" y="4798165"/>
              <a:ext cx="4251" cy="2537"/>
            </a:xfrm>
            <a:custGeom>
              <a:avLst/>
              <a:gdLst>
                <a:gd name="connsiteX0" fmla="*/ 4235 w 4251"/>
                <a:gd name="connsiteY0" fmla="*/ 2538 h 2537"/>
                <a:gd name="connsiteX1" fmla="*/ 0 w 4251"/>
                <a:gd name="connsiteY1" fmla="*/ 1303 h 2537"/>
                <a:gd name="connsiteX2" fmla="*/ 4252 w 4251"/>
                <a:gd name="connsiteY2" fmla="*/ 2503 h 2537"/>
                <a:gd name="connsiteX3" fmla="*/ 4235 w 4251"/>
                <a:gd name="connsiteY3" fmla="*/ 2538 h 2537"/>
              </a:gdLst>
              <a:ahLst/>
              <a:cxnLst>
                <a:cxn ang="0">
                  <a:pos x="connsiteX0" y="connsiteY0"/>
                </a:cxn>
                <a:cxn ang="0">
                  <a:pos x="connsiteX1" y="connsiteY1"/>
                </a:cxn>
                <a:cxn ang="0">
                  <a:pos x="connsiteX2" y="connsiteY2"/>
                </a:cxn>
                <a:cxn ang="0">
                  <a:pos x="connsiteX3" y="connsiteY3"/>
                </a:cxn>
              </a:cxnLst>
              <a:rect l="l" t="t" r="r" b="b"/>
              <a:pathLst>
                <a:path w="4251" h="2537">
                  <a:moveTo>
                    <a:pt x="4235" y="2538"/>
                  </a:moveTo>
                  <a:cubicBezTo>
                    <a:pt x="2823" y="2126"/>
                    <a:pt x="1412" y="1715"/>
                    <a:pt x="0" y="1303"/>
                  </a:cubicBezTo>
                  <a:cubicBezTo>
                    <a:pt x="2377" y="-1686"/>
                    <a:pt x="3086" y="1229"/>
                    <a:pt x="4252" y="2503"/>
                  </a:cubicBezTo>
                  <a:lnTo>
                    <a:pt x="4235" y="2538"/>
                  </a:lnTo>
                  <a:close/>
                </a:path>
              </a:pathLst>
            </a:custGeom>
            <a:grpFill/>
            <a:ln w="5715" cap="flat">
              <a:noFill/>
              <a:prstDash val="solid"/>
              <a:miter/>
            </a:ln>
          </p:spPr>
          <p:txBody>
            <a:bodyPr rtlCol="0" anchor="ctr"/>
            <a:lstStyle/>
            <a:p>
              <a:endParaRPr lang="zh-CN" altLang="en-US"/>
            </a:p>
          </p:txBody>
        </p:sp>
        <p:sp>
          <p:nvSpPr>
            <p:cNvPr id="4001" name="任意多边形: 形状 4000">
              <a:extLst>
                <a:ext uri="{FF2B5EF4-FFF2-40B4-BE49-F238E27FC236}">
                  <a16:creationId xmlns:a16="http://schemas.microsoft.com/office/drawing/2014/main" id="{C9604CA8-6601-17A0-1C26-47F40AE4EF6E}"/>
                </a:ext>
              </a:extLst>
            </p:cNvPr>
            <p:cNvSpPr/>
            <p:nvPr/>
          </p:nvSpPr>
          <p:spPr>
            <a:xfrm>
              <a:off x="3468684" y="4797399"/>
              <a:ext cx="1392" cy="1292"/>
            </a:xfrm>
            <a:custGeom>
              <a:avLst/>
              <a:gdLst>
                <a:gd name="connsiteX0" fmla="*/ 1393 w 1392"/>
                <a:gd name="connsiteY0" fmla="*/ 0 h 1292"/>
                <a:gd name="connsiteX1" fmla="*/ 661 w 1392"/>
                <a:gd name="connsiteY1" fmla="*/ 1292 h 1292"/>
                <a:gd name="connsiteX2" fmla="*/ 1393 w 1392"/>
                <a:gd name="connsiteY2" fmla="*/ 0 h 1292"/>
                <a:gd name="connsiteX3" fmla="*/ 1393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3" y="0"/>
                  </a:moveTo>
                  <a:cubicBezTo>
                    <a:pt x="1141" y="451"/>
                    <a:pt x="804" y="1320"/>
                    <a:pt x="661" y="1292"/>
                  </a:cubicBezTo>
                  <a:cubicBezTo>
                    <a:pt x="-425" y="1052"/>
                    <a:pt x="-168" y="543"/>
                    <a:pt x="1393" y="0"/>
                  </a:cubicBezTo>
                  <a:lnTo>
                    <a:pt x="1393" y="0"/>
                  </a:lnTo>
                  <a:close/>
                </a:path>
              </a:pathLst>
            </a:custGeom>
            <a:grpFill/>
            <a:ln w="5715" cap="flat">
              <a:noFill/>
              <a:prstDash val="solid"/>
              <a:miter/>
            </a:ln>
          </p:spPr>
          <p:txBody>
            <a:bodyPr rtlCol="0" anchor="ctr"/>
            <a:lstStyle/>
            <a:p>
              <a:endParaRPr lang="zh-CN" altLang="en-US"/>
            </a:p>
          </p:txBody>
        </p:sp>
        <p:sp>
          <p:nvSpPr>
            <p:cNvPr id="4002" name="任意多边形: 形状 4001">
              <a:extLst>
                <a:ext uri="{FF2B5EF4-FFF2-40B4-BE49-F238E27FC236}">
                  <a16:creationId xmlns:a16="http://schemas.microsoft.com/office/drawing/2014/main" id="{650DDBB4-F391-C900-B8E1-4C0FC8E570B0}"/>
                </a:ext>
              </a:extLst>
            </p:cNvPr>
            <p:cNvSpPr/>
            <p:nvPr/>
          </p:nvSpPr>
          <p:spPr>
            <a:xfrm>
              <a:off x="3470077" y="4794107"/>
              <a:ext cx="3286" cy="3291"/>
            </a:xfrm>
            <a:custGeom>
              <a:avLst/>
              <a:gdLst>
                <a:gd name="connsiteX0" fmla="*/ 3286 w 3286"/>
                <a:gd name="connsiteY0" fmla="*/ 0 h 3291"/>
                <a:gd name="connsiteX1" fmla="*/ 3286 w 3286"/>
                <a:gd name="connsiteY1" fmla="*/ 3292 h 3291"/>
                <a:gd name="connsiteX2" fmla="*/ 3286 w 3286"/>
                <a:gd name="connsiteY2" fmla="*/ 3292 h 3291"/>
                <a:gd name="connsiteX3" fmla="*/ 0 w 3286"/>
                <a:gd name="connsiteY3" fmla="*/ 3292 h 3291"/>
                <a:gd name="connsiteX4" fmla="*/ 0 w 3286"/>
                <a:gd name="connsiteY4" fmla="*/ 3292 h 3291"/>
                <a:gd name="connsiteX5" fmla="*/ 0 w 3286"/>
                <a:gd name="connsiteY5" fmla="*/ 0 h 3291"/>
                <a:gd name="connsiteX6" fmla="*/ 3286 w 3286"/>
                <a:gd name="connsiteY6"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6" h="3291">
                  <a:moveTo>
                    <a:pt x="3286" y="0"/>
                  </a:moveTo>
                  <a:cubicBezTo>
                    <a:pt x="3286" y="1097"/>
                    <a:pt x="3286" y="2194"/>
                    <a:pt x="3286" y="3292"/>
                  </a:cubicBezTo>
                  <a:lnTo>
                    <a:pt x="3286" y="3292"/>
                  </a:lnTo>
                  <a:cubicBezTo>
                    <a:pt x="2189" y="3292"/>
                    <a:pt x="1092" y="3292"/>
                    <a:pt x="0" y="3292"/>
                  </a:cubicBezTo>
                  <a:lnTo>
                    <a:pt x="0" y="3292"/>
                  </a:lnTo>
                  <a:cubicBezTo>
                    <a:pt x="0" y="2194"/>
                    <a:pt x="0" y="1097"/>
                    <a:pt x="0" y="0"/>
                  </a:cubicBezTo>
                  <a:cubicBezTo>
                    <a:pt x="1097" y="0"/>
                    <a:pt x="2195" y="0"/>
                    <a:pt x="3286" y="0"/>
                  </a:cubicBezTo>
                  <a:close/>
                </a:path>
              </a:pathLst>
            </a:custGeom>
            <a:grpFill/>
            <a:ln w="5715" cap="flat">
              <a:noFill/>
              <a:prstDash val="solid"/>
              <a:miter/>
            </a:ln>
          </p:spPr>
          <p:txBody>
            <a:bodyPr rtlCol="0" anchor="ctr"/>
            <a:lstStyle/>
            <a:p>
              <a:endParaRPr lang="zh-CN" altLang="en-US"/>
            </a:p>
          </p:txBody>
        </p:sp>
        <p:sp>
          <p:nvSpPr>
            <p:cNvPr id="4003" name="任意多边形: 形状 4002">
              <a:extLst>
                <a:ext uri="{FF2B5EF4-FFF2-40B4-BE49-F238E27FC236}">
                  <a16:creationId xmlns:a16="http://schemas.microsoft.com/office/drawing/2014/main" id="{4A655C46-7ADF-49BA-C0A5-2578564C1CF1}"/>
                </a:ext>
              </a:extLst>
            </p:cNvPr>
            <p:cNvSpPr/>
            <p:nvPr/>
          </p:nvSpPr>
          <p:spPr>
            <a:xfrm>
              <a:off x="3473363" y="4792747"/>
              <a:ext cx="1365" cy="1360"/>
            </a:xfrm>
            <a:custGeom>
              <a:avLst/>
              <a:gdLst>
                <a:gd name="connsiteX0" fmla="*/ 0 w 1365"/>
                <a:gd name="connsiteY0" fmla="*/ 1360 h 1360"/>
                <a:gd name="connsiteX1" fmla="*/ 754 w 1365"/>
                <a:gd name="connsiteY1" fmla="*/ 0 h 1360"/>
                <a:gd name="connsiteX2" fmla="*/ 1366 w 1365"/>
                <a:gd name="connsiteY2" fmla="*/ 611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1"/>
                  </a:lnTo>
                  <a:close/>
                </a:path>
              </a:pathLst>
            </a:custGeom>
            <a:grpFill/>
            <a:ln w="5715" cap="flat">
              <a:noFill/>
              <a:prstDash val="solid"/>
              <a:miter/>
            </a:ln>
          </p:spPr>
          <p:txBody>
            <a:bodyPr rtlCol="0" anchor="ctr"/>
            <a:lstStyle/>
            <a:p>
              <a:endParaRPr lang="zh-CN" altLang="en-US"/>
            </a:p>
          </p:txBody>
        </p:sp>
        <p:sp>
          <p:nvSpPr>
            <p:cNvPr id="4004" name="任意多边形: 形状 4003">
              <a:extLst>
                <a:ext uri="{FF2B5EF4-FFF2-40B4-BE49-F238E27FC236}">
                  <a16:creationId xmlns:a16="http://schemas.microsoft.com/office/drawing/2014/main" id="{C8465F71-EF47-A044-0316-9047D65B3342}"/>
                </a:ext>
              </a:extLst>
            </p:cNvPr>
            <p:cNvSpPr/>
            <p:nvPr/>
          </p:nvSpPr>
          <p:spPr>
            <a:xfrm>
              <a:off x="3506270" y="4767784"/>
              <a:ext cx="3297" cy="3234"/>
            </a:xfrm>
            <a:custGeom>
              <a:avLst/>
              <a:gdLst>
                <a:gd name="connsiteX0" fmla="*/ 3298 w 3297"/>
                <a:gd name="connsiteY0" fmla="*/ 0 h 3234"/>
                <a:gd name="connsiteX1" fmla="*/ 0 w 3297"/>
                <a:gd name="connsiteY1" fmla="*/ 3235 h 3234"/>
                <a:gd name="connsiteX2" fmla="*/ 3298 w 3297"/>
                <a:gd name="connsiteY2" fmla="*/ 0 h 3234"/>
              </a:gdLst>
              <a:ahLst/>
              <a:cxnLst>
                <a:cxn ang="0">
                  <a:pos x="connsiteX0" y="connsiteY0"/>
                </a:cxn>
                <a:cxn ang="0">
                  <a:pos x="connsiteX1" y="connsiteY1"/>
                </a:cxn>
                <a:cxn ang="0">
                  <a:pos x="connsiteX2" y="connsiteY2"/>
                </a:cxn>
              </a:cxnLst>
              <a:rect l="l" t="t" r="r" b="b"/>
              <a:pathLst>
                <a:path w="3297" h="3234">
                  <a:moveTo>
                    <a:pt x="3298" y="0"/>
                  </a:moveTo>
                  <a:cubicBezTo>
                    <a:pt x="2200" y="1080"/>
                    <a:pt x="1097" y="2160"/>
                    <a:pt x="0" y="3235"/>
                  </a:cubicBezTo>
                  <a:cubicBezTo>
                    <a:pt x="1103" y="2155"/>
                    <a:pt x="2200" y="1074"/>
                    <a:pt x="3298" y="0"/>
                  </a:cubicBezTo>
                  <a:close/>
                </a:path>
              </a:pathLst>
            </a:custGeom>
            <a:grpFill/>
            <a:ln w="5715" cap="flat">
              <a:noFill/>
              <a:prstDash val="solid"/>
              <a:miter/>
            </a:ln>
          </p:spPr>
          <p:txBody>
            <a:bodyPr rtlCol="0" anchor="ctr"/>
            <a:lstStyle/>
            <a:p>
              <a:endParaRPr lang="zh-CN" altLang="en-US"/>
            </a:p>
          </p:txBody>
        </p:sp>
        <p:sp>
          <p:nvSpPr>
            <p:cNvPr id="4005" name="任意多边形: 形状 4004">
              <a:extLst>
                <a:ext uri="{FF2B5EF4-FFF2-40B4-BE49-F238E27FC236}">
                  <a16:creationId xmlns:a16="http://schemas.microsoft.com/office/drawing/2014/main" id="{8EE77DB5-34C7-3149-DF1C-DC67FFA26BD8}"/>
                </a:ext>
              </a:extLst>
            </p:cNvPr>
            <p:cNvSpPr/>
            <p:nvPr/>
          </p:nvSpPr>
          <p:spPr>
            <a:xfrm>
              <a:off x="3410881" y="4756627"/>
              <a:ext cx="1405" cy="1298"/>
            </a:xfrm>
            <a:custGeom>
              <a:avLst/>
              <a:gdLst>
                <a:gd name="connsiteX0" fmla="*/ 6 w 1405"/>
                <a:gd name="connsiteY0" fmla="*/ 1298 h 1298"/>
                <a:gd name="connsiteX1" fmla="*/ 743 w 1405"/>
                <a:gd name="connsiteY1" fmla="*/ 1 h 1298"/>
                <a:gd name="connsiteX2" fmla="*/ 0 w 1405"/>
                <a:gd name="connsiteY2" fmla="*/ 1298 h 1298"/>
                <a:gd name="connsiteX3" fmla="*/ 6 w 1405"/>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5" h="1298">
                  <a:moveTo>
                    <a:pt x="6" y="1298"/>
                  </a:moveTo>
                  <a:cubicBezTo>
                    <a:pt x="257" y="841"/>
                    <a:pt x="606" y="-34"/>
                    <a:pt x="743" y="1"/>
                  </a:cubicBezTo>
                  <a:cubicBezTo>
                    <a:pt x="1835" y="247"/>
                    <a:pt x="1572" y="761"/>
                    <a:pt x="0" y="1298"/>
                  </a:cubicBezTo>
                  <a:lnTo>
                    <a:pt x="6" y="1298"/>
                  </a:lnTo>
                  <a:close/>
                </a:path>
              </a:pathLst>
            </a:custGeom>
            <a:grpFill/>
            <a:ln w="5715" cap="flat">
              <a:noFill/>
              <a:prstDash val="solid"/>
              <a:miter/>
            </a:ln>
          </p:spPr>
          <p:txBody>
            <a:bodyPr rtlCol="0" anchor="ctr"/>
            <a:lstStyle/>
            <a:p>
              <a:endParaRPr lang="zh-CN" altLang="en-US"/>
            </a:p>
          </p:txBody>
        </p:sp>
        <p:sp>
          <p:nvSpPr>
            <p:cNvPr id="4006" name="任意多边形: 形状 4005">
              <a:extLst>
                <a:ext uri="{FF2B5EF4-FFF2-40B4-BE49-F238E27FC236}">
                  <a16:creationId xmlns:a16="http://schemas.microsoft.com/office/drawing/2014/main" id="{A4140131-1CA2-502A-2181-4EA2823950CF}"/>
                </a:ext>
              </a:extLst>
            </p:cNvPr>
            <p:cNvSpPr/>
            <p:nvPr/>
          </p:nvSpPr>
          <p:spPr>
            <a:xfrm>
              <a:off x="3478626" y="4753215"/>
              <a:ext cx="1320" cy="1418"/>
            </a:xfrm>
            <a:custGeom>
              <a:avLst/>
              <a:gdLst>
                <a:gd name="connsiteX0" fmla="*/ 1321 w 1320"/>
                <a:gd name="connsiteY0" fmla="*/ 1419 h 1418"/>
                <a:gd name="connsiteX1" fmla="*/ 1 w 1320"/>
                <a:gd name="connsiteY1" fmla="*/ 681 h 1418"/>
                <a:gd name="connsiteX2" fmla="*/ 1309 w 1320"/>
                <a:gd name="connsiteY2" fmla="*/ 1419 h 1418"/>
                <a:gd name="connsiteX3" fmla="*/ 1321 w 1320"/>
                <a:gd name="connsiteY3" fmla="*/ 1419 h 1418"/>
              </a:gdLst>
              <a:ahLst/>
              <a:cxnLst>
                <a:cxn ang="0">
                  <a:pos x="connsiteX0" y="connsiteY0"/>
                </a:cxn>
                <a:cxn ang="0">
                  <a:pos x="connsiteX1" y="connsiteY1"/>
                </a:cxn>
                <a:cxn ang="0">
                  <a:pos x="connsiteX2" y="connsiteY2"/>
                </a:cxn>
                <a:cxn ang="0">
                  <a:pos x="connsiteX3" y="connsiteY3"/>
                </a:cxn>
              </a:cxnLst>
              <a:rect l="l" t="t" r="r" b="b"/>
              <a:pathLst>
                <a:path w="1320" h="1418">
                  <a:moveTo>
                    <a:pt x="1321" y="1419"/>
                  </a:moveTo>
                  <a:cubicBezTo>
                    <a:pt x="858" y="1167"/>
                    <a:pt x="-28" y="830"/>
                    <a:pt x="1" y="681"/>
                  </a:cubicBezTo>
                  <a:cubicBezTo>
                    <a:pt x="241" y="-433"/>
                    <a:pt x="755" y="-176"/>
                    <a:pt x="1309" y="1419"/>
                  </a:cubicBezTo>
                  <a:lnTo>
                    <a:pt x="1321" y="1419"/>
                  </a:lnTo>
                  <a:close/>
                </a:path>
              </a:pathLst>
            </a:custGeom>
            <a:grpFill/>
            <a:ln w="5715" cap="flat">
              <a:noFill/>
              <a:prstDash val="solid"/>
              <a:miter/>
            </a:ln>
          </p:spPr>
          <p:txBody>
            <a:bodyPr rtlCol="0" anchor="ctr"/>
            <a:lstStyle/>
            <a:p>
              <a:endParaRPr lang="zh-CN" altLang="en-US"/>
            </a:p>
          </p:txBody>
        </p:sp>
        <p:sp>
          <p:nvSpPr>
            <p:cNvPr id="4007" name="任意多边形: 形状 4006">
              <a:extLst>
                <a:ext uri="{FF2B5EF4-FFF2-40B4-BE49-F238E27FC236}">
                  <a16:creationId xmlns:a16="http://schemas.microsoft.com/office/drawing/2014/main" id="{B50F9AA5-9D4B-648E-B81D-135BFB067F91}"/>
                </a:ext>
              </a:extLst>
            </p:cNvPr>
            <p:cNvSpPr/>
            <p:nvPr/>
          </p:nvSpPr>
          <p:spPr>
            <a:xfrm>
              <a:off x="3460207" y="4731608"/>
              <a:ext cx="1315" cy="1414"/>
            </a:xfrm>
            <a:custGeom>
              <a:avLst/>
              <a:gdLst>
                <a:gd name="connsiteX0" fmla="*/ 6 w 1315"/>
                <a:gd name="connsiteY0" fmla="*/ 0 h 1414"/>
                <a:gd name="connsiteX1" fmla="*/ 1314 w 1315"/>
                <a:gd name="connsiteY1" fmla="*/ 743 h 1414"/>
                <a:gd name="connsiteX2" fmla="*/ 0 w 1315"/>
                <a:gd name="connsiteY2" fmla="*/ 0 h 1414"/>
                <a:gd name="connsiteX3" fmla="*/ 6 w 1315"/>
                <a:gd name="connsiteY3" fmla="*/ 0 h 1414"/>
              </a:gdLst>
              <a:ahLst/>
              <a:cxnLst>
                <a:cxn ang="0">
                  <a:pos x="connsiteX0" y="connsiteY0"/>
                </a:cxn>
                <a:cxn ang="0">
                  <a:pos x="connsiteX1" y="connsiteY1"/>
                </a:cxn>
                <a:cxn ang="0">
                  <a:pos x="connsiteX2" y="connsiteY2"/>
                </a:cxn>
                <a:cxn ang="0">
                  <a:pos x="connsiteX3" y="connsiteY3"/>
                </a:cxn>
              </a:cxnLst>
              <a:rect l="l" t="t" r="r" b="b"/>
              <a:pathLst>
                <a:path w="1315" h="1414">
                  <a:moveTo>
                    <a:pt x="6" y="0"/>
                  </a:moveTo>
                  <a:cubicBezTo>
                    <a:pt x="463" y="251"/>
                    <a:pt x="1343" y="600"/>
                    <a:pt x="1314" y="743"/>
                  </a:cubicBezTo>
                  <a:cubicBezTo>
                    <a:pt x="1063" y="1846"/>
                    <a:pt x="549" y="1583"/>
                    <a:pt x="0" y="0"/>
                  </a:cubicBezTo>
                  <a:lnTo>
                    <a:pt x="6" y="0"/>
                  </a:lnTo>
                  <a:close/>
                </a:path>
              </a:pathLst>
            </a:custGeom>
            <a:grpFill/>
            <a:ln w="5715" cap="flat">
              <a:noFill/>
              <a:prstDash val="solid"/>
              <a:miter/>
            </a:ln>
          </p:spPr>
          <p:txBody>
            <a:bodyPr rtlCol="0" anchor="ctr"/>
            <a:lstStyle/>
            <a:p>
              <a:endParaRPr lang="zh-CN" altLang="en-US"/>
            </a:p>
          </p:txBody>
        </p:sp>
        <p:sp>
          <p:nvSpPr>
            <p:cNvPr id="4008" name="任意多边形: 形状 4007">
              <a:extLst>
                <a:ext uri="{FF2B5EF4-FFF2-40B4-BE49-F238E27FC236}">
                  <a16:creationId xmlns:a16="http://schemas.microsoft.com/office/drawing/2014/main" id="{700B10D9-2127-967A-A966-5C504A84D4AB}"/>
                </a:ext>
              </a:extLst>
            </p:cNvPr>
            <p:cNvSpPr/>
            <p:nvPr/>
          </p:nvSpPr>
          <p:spPr>
            <a:xfrm>
              <a:off x="3145389" y="4974361"/>
              <a:ext cx="85555" cy="28578"/>
            </a:xfrm>
            <a:custGeom>
              <a:avLst/>
              <a:gdLst>
                <a:gd name="connsiteX0" fmla="*/ 2402 w 85555"/>
                <a:gd name="connsiteY0" fmla="*/ 666 h 28578"/>
                <a:gd name="connsiteX1" fmla="*/ 32532 w 85555"/>
                <a:gd name="connsiteY1" fmla="*/ 1300 h 28578"/>
                <a:gd name="connsiteX2" fmla="*/ 42768 w 85555"/>
                <a:gd name="connsiteY2" fmla="*/ 2797 h 28578"/>
                <a:gd name="connsiteX3" fmla="*/ 50008 w 85555"/>
                <a:gd name="connsiteY3" fmla="*/ 4283 h 28578"/>
                <a:gd name="connsiteX4" fmla="*/ 66108 w 85555"/>
                <a:gd name="connsiteY4" fmla="*/ 14473 h 28578"/>
                <a:gd name="connsiteX5" fmla="*/ 71823 w 85555"/>
                <a:gd name="connsiteY5" fmla="*/ 18634 h 28578"/>
                <a:gd name="connsiteX6" fmla="*/ 85556 w 85555"/>
                <a:gd name="connsiteY6" fmla="*/ 28578 h 28578"/>
                <a:gd name="connsiteX7" fmla="*/ 41859 w 85555"/>
                <a:gd name="connsiteY7" fmla="*/ 26966 h 28578"/>
                <a:gd name="connsiteX8" fmla="*/ 3505 w 85555"/>
                <a:gd name="connsiteY8" fmla="*/ 13307 h 28578"/>
                <a:gd name="connsiteX9" fmla="*/ 774 w 85555"/>
                <a:gd name="connsiteY9" fmla="*/ 9439 h 28578"/>
                <a:gd name="connsiteX10" fmla="*/ 757 w 85555"/>
                <a:gd name="connsiteY10" fmla="*/ 2443 h 28578"/>
                <a:gd name="connsiteX11" fmla="*/ 2402 w 85555"/>
                <a:gd name="connsiteY11" fmla="*/ 666 h 2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5555" h="28578">
                  <a:moveTo>
                    <a:pt x="2402" y="666"/>
                  </a:moveTo>
                  <a:cubicBezTo>
                    <a:pt x="12375" y="3649"/>
                    <a:pt x="22222" y="5621"/>
                    <a:pt x="32532" y="1300"/>
                  </a:cubicBezTo>
                  <a:cubicBezTo>
                    <a:pt x="35544" y="37"/>
                    <a:pt x="40699" y="-1403"/>
                    <a:pt x="42768" y="2797"/>
                  </a:cubicBezTo>
                  <a:cubicBezTo>
                    <a:pt x="45042" y="7415"/>
                    <a:pt x="46671" y="5655"/>
                    <a:pt x="50008" y="4283"/>
                  </a:cubicBezTo>
                  <a:cubicBezTo>
                    <a:pt x="60375" y="14"/>
                    <a:pt x="65662" y="3198"/>
                    <a:pt x="66108" y="14473"/>
                  </a:cubicBezTo>
                  <a:cubicBezTo>
                    <a:pt x="66319" y="19748"/>
                    <a:pt x="68079" y="19668"/>
                    <a:pt x="71823" y="18634"/>
                  </a:cubicBezTo>
                  <a:cubicBezTo>
                    <a:pt x="78932" y="16668"/>
                    <a:pt x="81087" y="21817"/>
                    <a:pt x="85556" y="28578"/>
                  </a:cubicBezTo>
                  <a:cubicBezTo>
                    <a:pt x="69497" y="24989"/>
                    <a:pt x="55672" y="24697"/>
                    <a:pt x="41859" y="26966"/>
                  </a:cubicBezTo>
                  <a:cubicBezTo>
                    <a:pt x="26211" y="30452"/>
                    <a:pt x="15890" y="19017"/>
                    <a:pt x="3505" y="13307"/>
                  </a:cubicBezTo>
                  <a:cubicBezTo>
                    <a:pt x="2311" y="12222"/>
                    <a:pt x="1414" y="10924"/>
                    <a:pt x="774" y="9439"/>
                  </a:cubicBezTo>
                  <a:cubicBezTo>
                    <a:pt x="-278" y="7107"/>
                    <a:pt x="-232" y="4781"/>
                    <a:pt x="757" y="2443"/>
                  </a:cubicBezTo>
                  <a:cubicBezTo>
                    <a:pt x="1305" y="1849"/>
                    <a:pt x="1854" y="1255"/>
                    <a:pt x="2402" y="666"/>
                  </a:cubicBezTo>
                  <a:close/>
                </a:path>
              </a:pathLst>
            </a:custGeom>
            <a:grpFill/>
            <a:ln w="5715" cap="flat">
              <a:noFill/>
              <a:prstDash val="solid"/>
              <a:miter/>
            </a:ln>
          </p:spPr>
          <p:txBody>
            <a:bodyPr rtlCol="0" anchor="ctr"/>
            <a:lstStyle/>
            <a:p>
              <a:endParaRPr lang="zh-CN" altLang="en-US"/>
            </a:p>
          </p:txBody>
        </p:sp>
        <p:sp>
          <p:nvSpPr>
            <p:cNvPr id="4009" name="任意多边形: 形状 4008">
              <a:extLst>
                <a:ext uri="{FF2B5EF4-FFF2-40B4-BE49-F238E27FC236}">
                  <a16:creationId xmlns:a16="http://schemas.microsoft.com/office/drawing/2014/main" id="{F2BE2626-A2D2-09D1-120C-87B6847F0E08}"/>
                </a:ext>
              </a:extLst>
            </p:cNvPr>
            <p:cNvSpPr/>
            <p:nvPr/>
          </p:nvSpPr>
          <p:spPr>
            <a:xfrm>
              <a:off x="3121513" y="4984024"/>
              <a:ext cx="37550" cy="33728"/>
            </a:xfrm>
            <a:custGeom>
              <a:avLst/>
              <a:gdLst>
                <a:gd name="connsiteX0" fmla="*/ 13156 w 37550"/>
                <a:gd name="connsiteY0" fmla="*/ 33717 h 33728"/>
                <a:gd name="connsiteX1" fmla="*/ 12830 w 37550"/>
                <a:gd name="connsiteY1" fmla="*/ 27813 h 33728"/>
                <a:gd name="connsiteX2" fmla="*/ 21666 w 37550"/>
                <a:gd name="connsiteY2" fmla="*/ 23847 h 33728"/>
                <a:gd name="connsiteX3" fmla="*/ 28935 w 37550"/>
                <a:gd name="connsiteY3" fmla="*/ 16241 h 33728"/>
                <a:gd name="connsiteX4" fmla="*/ 20060 w 37550"/>
                <a:gd name="connsiteY4" fmla="*/ 8246 h 33728"/>
                <a:gd name="connsiteX5" fmla="*/ 8733 w 37550"/>
                <a:gd name="connsiteY5" fmla="*/ 7468 h 33728"/>
                <a:gd name="connsiteX6" fmla="*/ 0 w 37550"/>
                <a:gd name="connsiteY6" fmla="*/ 4171 h 33728"/>
                <a:gd name="connsiteX7" fmla="*/ 12784 w 37550"/>
                <a:gd name="connsiteY7" fmla="*/ 3519 h 33728"/>
                <a:gd name="connsiteX8" fmla="*/ 23020 w 37550"/>
                <a:gd name="connsiteY8" fmla="*/ 879 h 33728"/>
                <a:gd name="connsiteX9" fmla="*/ 26283 w 37550"/>
                <a:gd name="connsiteY9" fmla="*/ 861 h 33728"/>
                <a:gd name="connsiteX10" fmla="*/ 26289 w 37550"/>
                <a:gd name="connsiteY10" fmla="*/ 861 h 33728"/>
                <a:gd name="connsiteX11" fmla="*/ 37262 w 37550"/>
                <a:gd name="connsiteY11" fmla="*/ 11171 h 33728"/>
                <a:gd name="connsiteX12" fmla="*/ 37393 w 37550"/>
                <a:gd name="connsiteY12" fmla="*/ 15618 h 33728"/>
                <a:gd name="connsiteX13" fmla="*/ 29318 w 37550"/>
                <a:gd name="connsiteY13" fmla="*/ 28579 h 33728"/>
                <a:gd name="connsiteX14" fmla="*/ 23054 w 37550"/>
                <a:gd name="connsiteY14" fmla="*/ 27225 h 33728"/>
                <a:gd name="connsiteX15" fmla="*/ 16413 w 37550"/>
                <a:gd name="connsiteY15" fmla="*/ 33729 h 33728"/>
                <a:gd name="connsiteX16" fmla="*/ 14790 w 37550"/>
                <a:gd name="connsiteY16" fmla="*/ 33729 h 33728"/>
                <a:gd name="connsiteX17" fmla="*/ 13156 w 37550"/>
                <a:gd name="connsiteY17" fmla="*/ 33717 h 3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50" h="33728">
                  <a:moveTo>
                    <a:pt x="13156" y="33717"/>
                  </a:moveTo>
                  <a:cubicBezTo>
                    <a:pt x="12504" y="31740"/>
                    <a:pt x="10847" y="29254"/>
                    <a:pt x="12830" y="27813"/>
                  </a:cubicBezTo>
                  <a:cubicBezTo>
                    <a:pt x="15391" y="25950"/>
                    <a:pt x="18597" y="24842"/>
                    <a:pt x="21666" y="23847"/>
                  </a:cubicBezTo>
                  <a:cubicBezTo>
                    <a:pt x="25575" y="22579"/>
                    <a:pt x="28878" y="20773"/>
                    <a:pt x="28935" y="16241"/>
                  </a:cubicBezTo>
                  <a:cubicBezTo>
                    <a:pt x="29004" y="10526"/>
                    <a:pt x="24014" y="9377"/>
                    <a:pt x="20060" y="8246"/>
                  </a:cubicBezTo>
                  <a:cubicBezTo>
                    <a:pt x="16499" y="7228"/>
                    <a:pt x="12527" y="7577"/>
                    <a:pt x="8733" y="7468"/>
                  </a:cubicBezTo>
                  <a:cubicBezTo>
                    <a:pt x="5406" y="7377"/>
                    <a:pt x="2177" y="7228"/>
                    <a:pt x="0" y="4171"/>
                  </a:cubicBezTo>
                  <a:cubicBezTo>
                    <a:pt x="4246" y="4090"/>
                    <a:pt x="8190" y="1707"/>
                    <a:pt x="12784" y="3519"/>
                  </a:cubicBezTo>
                  <a:cubicBezTo>
                    <a:pt x="16328" y="4919"/>
                    <a:pt x="20374" y="4696"/>
                    <a:pt x="23020" y="879"/>
                  </a:cubicBezTo>
                  <a:cubicBezTo>
                    <a:pt x="24100" y="-316"/>
                    <a:pt x="25192" y="-264"/>
                    <a:pt x="26283" y="861"/>
                  </a:cubicBezTo>
                  <a:lnTo>
                    <a:pt x="26289" y="861"/>
                  </a:lnTo>
                  <a:cubicBezTo>
                    <a:pt x="30124" y="4102"/>
                    <a:pt x="35142" y="6079"/>
                    <a:pt x="37262" y="11171"/>
                  </a:cubicBezTo>
                  <a:cubicBezTo>
                    <a:pt x="37599" y="12646"/>
                    <a:pt x="37639" y="14126"/>
                    <a:pt x="37393" y="15618"/>
                  </a:cubicBezTo>
                  <a:cubicBezTo>
                    <a:pt x="36090" y="20801"/>
                    <a:pt x="34639" y="25899"/>
                    <a:pt x="29318" y="28579"/>
                  </a:cubicBezTo>
                  <a:cubicBezTo>
                    <a:pt x="26998" y="29196"/>
                    <a:pt x="24860" y="28980"/>
                    <a:pt x="23054" y="27225"/>
                  </a:cubicBezTo>
                  <a:cubicBezTo>
                    <a:pt x="19877" y="28408"/>
                    <a:pt x="17705" y="30620"/>
                    <a:pt x="16413" y="33729"/>
                  </a:cubicBezTo>
                  <a:cubicBezTo>
                    <a:pt x="16413" y="33729"/>
                    <a:pt x="14790" y="33729"/>
                    <a:pt x="14790" y="33729"/>
                  </a:cubicBezTo>
                  <a:lnTo>
                    <a:pt x="13156" y="33717"/>
                  </a:lnTo>
                  <a:close/>
                </a:path>
              </a:pathLst>
            </a:custGeom>
            <a:grpFill/>
            <a:ln w="5715" cap="flat">
              <a:noFill/>
              <a:prstDash val="solid"/>
              <a:miter/>
            </a:ln>
          </p:spPr>
          <p:txBody>
            <a:bodyPr rtlCol="0" anchor="ctr"/>
            <a:lstStyle/>
            <a:p>
              <a:endParaRPr lang="zh-CN" altLang="en-US"/>
            </a:p>
          </p:txBody>
        </p:sp>
        <p:sp>
          <p:nvSpPr>
            <p:cNvPr id="4010" name="任意多边形: 形状 4009">
              <a:extLst>
                <a:ext uri="{FF2B5EF4-FFF2-40B4-BE49-F238E27FC236}">
                  <a16:creationId xmlns:a16="http://schemas.microsoft.com/office/drawing/2014/main" id="{322E9188-87EB-F651-F305-C7DCE12F246D}"/>
                </a:ext>
              </a:extLst>
            </p:cNvPr>
            <p:cNvSpPr/>
            <p:nvPr/>
          </p:nvSpPr>
          <p:spPr>
            <a:xfrm>
              <a:off x="3147802" y="4984897"/>
              <a:ext cx="39462" cy="21413"/>
            </a:xfrm>
            <a:custGeom>
              <a:avLst/>
              <a:gdLst>
                <a:gd name="connsiteX0" fmla="*/ 9864 w 39462"/>
                <a:gd name="connsiteY0" fmla="*/ 13156 h 21413"/>
                <a:gd name="connsiteX1" fmla="*/ 0 w 39462"/>
                <a:gd name="connsiteY1" fmla="*/ 0 h 21413"/>
                <a:gd name="connsiteX2" fmla="*/ 39451 w 39462"/>
                <a:gd name="connsiteY2" fmla="*/ 16431 h 21413"/>
                <a:gd name="connsiteX3" fmla="*/ 39462 w 39462"/>
                <a:gd name="connsiteY3" fmla="*/ 19722 h 21413"/>
                <a:gd name="connsiteX4" fmla="*/ 29587 w 39462"/>
                <a:gd name="connsiteY4" fmla="*/ 19740 h 21413"/>
                <a:gd name="connsiteX5" fmla="*/ 29598 w 39462"/>
                <a:gd name="connsiteY5" fmla="*/ 19740 h 21413"/>
                <a:gd name="connsiteX6" fmla="*/ 23014 w 39462"/>
                <a:gd name="connsiteY6" fmla="*/ 19740 h 21413"/>
                <a:gd name="connsiteX7" fmla="*/ 23014 w 39462"/>
                <a:gd name="connsiteY7" fmla="*/ 19740 h 21413"/>
                <a:gd name="connsiteX8" fmla="*/ 9864 w 39462"/>
                <a:gd name="connsiteY8" fmla="*/ 13156 h 2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62" h="21413">
                  <a:moveTo>
                    <a:pt x="9864" y="13156"/>
                  </a:moveTo>
                  <a:cubicBezTo>
                    <a:pt x="6578" y="8773"/>
                    <a:pt x="3286" y="4384"/>
                    <a:pt x="0" y="0"/>
                  </a:cubicBezTo>
                  <a:cubicBezTo>
                    <a:pt x="14162" y="3052"/>
                    <a:pt x="25077" y="13893"/>
                    <a:pt x="39451" y="16431"/>
                  </a:cubicBezTo>
                  <a:cubicBezTo>
                    <a:pt x="39456" y="17528"/>
                    <a:pt x="39456" y="18625"/>
                    <a:pt x="39462" y="19722"/>
                  </a:cubicBezTo>
                  <a:cubicBezTo>
                    <a:pt x="36176" y="21968"/>
                    <a:pt x="32884" y="21980"/>
                    <a:pt x="29587" y="19740"/>
                  </a:cubicBezTo>
                  <a:lnTo>
                    <a:pt x="29598" y="19740"/>
                  </a:lnTo>
                  <a:cubicBezTo>
                    <a:pt x="27403" y="17717"/>
                    <a:pt x="25209" y="17717"/>
                    <a:pt x="23014" y="19740"/>
                  </a:cubicBezTo>
                  <a:lnTo>
                    <a:pt x="23014" y="19740"/>
                  </a:lnTo>
                  <a:cubicBezTo>
                    <a:pt x="16505" y="21791"/>
                    <a:pt x="13104" y="17636"/>
                    <a:pt x="9864" y="13156"/>
                  </a:cubicBezTo>
                  <a:close/>
                </a:path>
              </a:pathLst>
            </a:custGeom>
            <a:grpFill/>
            <a:ln w="5715" cap="flat">
              <a:noFill/>
              <a:prstDash val="solid"/>
              <a:miter/>
            </a:ln>
          </p:spPr>
          <p:txBody>
            <a:bodyPr rtlCol="0" anchor="ctr"/>
            <a:lstStyle/>
            <a:p>
              <a:endParaRPr lang="zh-CN" altLang="en-US"/>
            </a:p>
          </p:txBody>
        </p:sp>
        <p:sp>
          <p:nvSpPr>
            <p:cNvPr id="4011" name="任意多边形: 形状 4010">
              <a:extLst>
                <a:ext uri="{FF2B5EF4-FFF2-40B4-BE49-F238E27FC236}">
                  <a16:creationId xmlns:a16="http://schemas.microsoft.com/office/drawing/2014/main" id="{E68CEA88-4691-3D53-9644-1A4741E34DD3}"/>
                </a:ext>
              </a:extLst>
            </p:cNvPr>
            <p:cNvSpPr/>
            <p:nvPr/>
          </p:nvSpPr>
          <p:spPr>
            <a:xfrm>
              <a:off x="3144556" y="5003782"/>
              <a:ext cx="36107" cy="17306"/>
            </a:xfrm>
            <a:custGeom>
              <a:avLst/>
              <a:gdLst>
                <a:gd name="connsiteX0" fmla="*/ 0 w 36107"/>
                <a:gd name="connsiteY0" fmla="*/ 7472 h 17306"/>
                <a:gd name="connsiteX1" fmla="*/ 6498 w 36107"/>
                <a:gd name="connsiteY1" fmla="*/ 7352 h 17306"/>
                <a:gd name="connsiteX2" fmla="*/ 12904 w 36107"/>
                <a:gd name="connsiteY2" fmla="*/ 2072 h 17306"/>
                <a:gd name="connsiteX3" fmla="*/ 26260 w 36107"/>
                <a:gd name="connsiteY3" fmla="*/ 4152 h 17306"/>
                <a:gd name="connsiteX4" fmla="*/ 26243 w 36107"/>
                <a:gd name="connsiteY4" fmla="*/ 4135 h 17306"/>
                <a:gd name="connsiteX5" fmla="*/ 32827 w 36107"/>
                <a:gd name="connsiteY5" fmla="*/ 10713 h 17306"/>
                <a:gd name="connsiteX6" fmla="*/ 36096 w 36107"/>
                <a:gd name="connsiteY6" fmla="*/ 10730 h 17306"/>
                <a:gd name="connsiteX7" fmla="*/ 36107 w 36107"/>
                <a:gd name="connsiteY7" fmla="*/ 10747 h 17306"/>
                <a:gd name="connsiteX8" fmla="*/ 19682 w 36107"/>
                <a:gd name="connsiteY8" fmla="*/ 17291 h 17306"/>
                <a:gd name="connsiteX9" fmla="*/ 9030 w 36107"/>
                <a:gd name="connsiteY9" fmla="*/ 11485 h 17306"/>
                <a:gd name="connsiteX10" fmla="*/ 0 w 36107"/>
                <a:gd name="connsiteY10" fmla="*/ 7472 h 1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7" h="17306">
                  <a:moveTo>
                    <a:pt x="0" y="7472"/>
                  </a:moveTo>
                  <a:cubicBezTo>
                    <a:pt x="2166" y="7433"/>
                    <a:pt x="4332" y="7393"/>
                    <a:pt x="6498" y="7352"/>
                  </a:cubicBezTo>
                  <a:cubicBezTo>
                    <a:pt x="8744" y="5729"/>
                    <a:pt x="11276" y="4461"/>
                    <a:pt x="12904" y="2072"/>
                  </a:cubicBezTo>
                  <a:cubicBezTo>
                    <a:pt x="18157" y="-2386"/>
                    <a:pt x="22140" y="1318"/>
                    <a:pt x="26260" y="4152"/>
                  </a:cubicBezTo>
                  <a:lnTo>
                    <a:pt x="26243" y="4135"/>
                  </a:lnTo>
                  <a:cubicBezTo>
                    <a:pt x="23592" y="11181"/>
                    <a:pt x="31381" y="7776"/>
                    <a:pt x="32827" y="10713"/>
                  </a:cubicBezTo>
                  <a:cubicBezTo>
                    <a:pt x="33919" y="10713"/>
                    <a:pt x="35010" y="10719"/>
                    <a:pt x="36096" y="10730"/>
                  </a:cubicBezTo>
                  <a:lnTo>
                    <a:pt x="36107" y="10747"/>
                  </a:lnTo>
                  <a:cubicBezTo>
                    <a:pt x="31833" y="15948"/>
                    <a:pt x="26100" y="17485"/>
                    <a:pt x="19682" y="17291"/>
                  </a:cubicBezTo>
                  <a:cubicBezTo>
                    <a:pt x="18945" y="10216"/>
                    <a:pt x="14093" y="9901"/>
                    <a:pt x="9030" y="11485"/>
                  </a:cubicBezTo>
                  <a:cubicBezTo>
                    <a:pt x="4412" y="12930"/>
                    <a:pt x="1772" y="11599"/>
                    <a:pt x="0" y="7472"/>
                  </a:cubicBezTo>
                  <a:close/>
                </a:path>
              </a:pathLst>
            </a:custGeom>
            <a:grpFill/>
            <a:ln w="5715" cap="flat">
              <a:noFill/>
              <a:prstDash val="solid"/>
              <a:miter/>
            </a:ln>
          </p:spPr>
          <p:txBody>
            <a:bodyPr rtlCol="0" anchor="ctr"/>
            <a:lstStyle/>
            <a:p>
              <a:endParaRPr lang="zh-CN" altLang="en-US"/>
            </a:p>
          </p:txBody>
        </p:sp>
        <p:sp>
          <p:nvSpPr>
            <p:cNvPr id="4012" name="任意多边形: 形状 4011">
              <a:extLst>
                <a:ext uri="{FF2B5EF4-FFF2-40B4-BE49-F238E27FC236}">
                  <a16:creationId xmlns:a16="http://schemas.microsoft.com/office/drawing/2014/main" id="{280C5B85-80A0-A2D0-CAA8-D9BF9ED3C473}"/>
                </a:ext>
              </a:extLst>
            </p:cNvPr>
            <p:cNvSpPr/>
            <p:nvPr/>
          </p:nvSpPr>
          <p:spPr>
            <a:xfrm>
              <a:off x="3120142" y="4966528"/>
              <a:ext cx="28594" cy="10345"/>
            </a:xfrm>
            <a:custGeom>
              <a:avLst/>
              <a:gdLst>
                <a:gd name="connsiteX0" fmla="*/ 17791 w 28594"/>
                <a:gd name="connsiteY0" fmla="*/ 8499 h 10345"/>
                <a:gd name="connsiteX1" fmla="*/ 0 w 28594"/>
                <a:gd name="connsiteY1" fmla="*/ 4779 h 10345"/>
                <a:gd name="connsiteX2" fmla="*/ 28426 w 28594"/>
                <a:gd name="connsiteY2" fmla="*/ 4047 h 10345"/>
                <a:gd name="connsiteX3" fmla="*/ 27655 w 28594"/>
                <a:gd name="connsiteY3" fmla="*/ 8499 h 10345"/>
                <a:gd name="connsiteX4" fmla="*/ 27666 w 28594"/>
                <a:gd name="connsiteY4" fmla="*/ 8499 h 10345"/>
                <a:gd name="connsiteX5" fmla="*/ 17791 w 28594"/>
                <a:gd name="connsiteY5" fmla="*/ 8499 h 1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94" h="10345">
                  <a:moveTo>
                    <a:pt x="17791" y="8499"/>
                  </a:moveTo>
                  <a:cubicBezTo>
                    <a:pt x="12487" y="5179"/>
                    <a:pt x="5252" y="10105"/>
                    <a:pt x="0" y="4779"/>
                  </a:cubicBezTo>
                  <a:cubicBezTo>
                    <a:pt x="9075" y="-1302"/>
                    <a:pt x="21431" y="-1617"/>
                    <a:pt x="28426" y="4047"/>
                  </a:cubicBezTo>
                  <a:cubicBezTo>
                    <a:pt x="28998" y="4510"/>
                    <a:pt x="27952" y="6967"/>
                    <a:pt x="27655" y="8499"/>
                  </a:cubicBezTo>
                  <a:lnTo>
                    <a:pt x="27666" y="8499"/>
                  </a:lnTo>
                  <a:cubicBezTo>
                    <a:pt x="24369" y="11962"/>
                    <a:pt x="21077" y="9716"/>
                    <a:pt x="17791" y="8499"/>
                  </a:cubicBezTo>
                  <a:close/>
                </a:path>
              </a:pathLst>
            </a:custGeom>
            <a:grpFill/>
            <a:ln w="5715" cap="flat">
              <a:noFill/>
              <a:prstDash val="solid"/>
              <a:miter/>
            </a:ln>
          </p:spPr>
          <p:txBody>
            <a:bodyPr rtlCol="0" anchor="ctr"/>
            <a:lstStyle/>
            <a:p>
              <a:endParaRPr lang="zh-CN" altLang="en-US"/>
            </a:p>
          </p:txBody>
        </p:sp>
        <p:sp>
          <p:nvSpPr>
            <p:cNvPr id="4013" name="任意多边形: 形状 4012">
              <a:extLst>
                <a:ext uri="{FF2B5EF4-FFF2-40B4-BE49-F238E27FC236}">
                  <a16:creationId xmlns:a16="http://schemas.microsoft.com/office/drawing/2014/main" id="{EF2CF4F8-393E-00DB-930F-C987DB3EEAE2}"/>
                </a:ext>
              </a:extLst>
            </p:cNvPr>
            <p:cNvSpPr/>
            <p:nvPr/>
          </p:nvSpPr>
          <p:spPr>
            <a:xfrm>
              <a:off x="3177389" y="5004614"/>
              <a:ext cx="23511" cy="3469"/>
            </a:xfrm>
            <a:custGeom>
              <a:avLst/>
              <a:gdLst>
                <a:gd name="connsiteX0" fmla="*/ 0 w 23511"/>
                <a:gd name="connsiteY0" fmla="*/ 17 h 3469"/>
                <a:gd name="connsiteX1" fmla="*/ 9876 w 23511"/>
                <a:gd name="connsiteY1" fmla="*/ 0 h 3469"/>
                <a:gd name="connsiteX2" fmla="*/ 20997 w 23511"/>
                <a:gd name="connsiteY2" fmla="*/ 206 h 3469"/>
                <a:gd name="connsiteX3" fmla="*/ 23512 w 23511"/>
                <a:gd name="connsiteY3" fmla="*/ 1543 h 3469"/>
                <a:gd name="connsiteX4" fmla="*/ 0 w 23511"/>
                <a:gd name="connsiteY4" fmla="*/ 17 h 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1" h="3469">
                  <a:moveTo>
                    <a:pt x="0" y="17"/>
                  </a:moveTo>
                  <a:cubicBezTo>
                    <a:pt x="3292" y="12"/>
                    <a:pt x="6584" y="6"/>
                    <a:pt x="9876" y="0"/>
                  </a:cubicBezTo>
                  <a:cubicBezTo>
                    <a:pt x="13585" y="46"/>
                    <a:pt x="17299" y="12"/>
                    <a:pt x="20997" y="206"/>
                  </a:cubicBezTo>
                  <a:cubicBezTo>
                    <a:pt x="21860" y="251"/>
                    <a:pt x="22677" y="1074"/>
                    <a:pt x="23512" y="1543"/>
                  </a:cubicBezTo>
                  <a:cubicBezTo>
                    <a:pt x="15813" y="4481"/>
                    <a:pt x="10350" y="4126"/>
                    <a:pt x="0" y="17"/>
                  </a:cubicBezTo>
                  <a:close/>
                </a:path>
              </a:pathLst>
            </a:custGeom>
            <a:grpFill/>
            <a:ln w="5715" cap="flat">
              <a:noFill/>
              <a:prstDash val="solid"/>
              <a:miter/>
            </a:ln>
          </p:spPr>
          <p:txBody>
            <a:bodyPr rtlCol="0" anchor="ctr"/>
            <a:lstStyle/>
            <a:p>
              <a:endParaRPr lang="zh-CN" altLang="en-US"/>
            </a:p>
          </p:txBody>
        </p:sp>
        <p:sp>
          <p:nvSpPr>
            <p:cNvPr id="4014" name="任意多边形: 形状 4013">
              <a:extLst>
                <a:ext uri="{FF2B5EF4-FFF2-40B4-BE49-F238E27FC236}">
                  <a16:creationId xmlns:a16="http://schemas.microsoft.com/office/drawing/2014/main" id="{556C83E4-29DD-77C3-80C0-65963B6FD455}"/>
                </a:ext>
              </a:extLst>
            </p:cNvPr>
            <p:cNvSpPr/>
            <p:nvPr/>
          </p:nvSpPr>
          <p:spPr>
            <a:xfrm>
              <a:off x="3155984" y="4998015"/>
              <a:ext cx="14844" cy="9919"/>
            </a:xfrm>
            <a:custGeom>
              <a:avLst/>
              <a:gdLst>
                <a:gd name="connsiteX0" fmla="*/ 14833 w 14844"/>
                <a:gd name="connsiteY0" fmla="*/ 9919 h 9919"/>
                <a:gd name="connsiteX1" fmla="*/ 1700 w 14844"/>
                <a:gd name="connsiteY1" fmla="*/ 9839 h 9919"/>
                <a:gd name="connsiteX2" fmla="*/ 1682 w 14844"/>
                <a:gd name="connsiteY2" fmla="*/ 32 h 9919"/>
                <a:gd name="connsiteX3" fmla="*/ 1688 w 14844"/>
                <a:gd name="connsiteY3" fmla="*/ 32 h 9919"/>
                <a:gd name="connsiteX4" fmla="*/ 14844 w 14844"/>
                <a:gd name="connsiteY4" fmla="*/ 6610 h 9919"/>
                <a:gd name="connsiteX5" fmla="*/ 14833 w 14844"/>
                <a:gd name="connsiteY5" fmla="*/ 9919 h 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4" h="9919">
                  <a:moveTo>
                    <a:pt x="14833" y="9919"/>
                  </a:moveTo>
                  <a:cubicBezTo>
                    <a:pt x="10455" y="9964"/>
                    <a:pt x="6094" y="6507"/>
                    <a:pt x="1700" y="9839"/>
                  </a:cubicBezTo>
                  <a:cubicBezTo>
                    <a:pt x="-592" y="6575"/>
                    <a:pt x="-535" y="3307"/>
                    <a:pt x="1682" y="32"/>
                  </a:cubicBezTo>
                  <a:lnTo>
                    <a:pt x="1688" y="32"/>
                  </a:lnTo>
                  <a:cubicBezTo>
                    <a:pt x="7415" y="-454"/>
                    <a:pt x="10289" y="4758"/>
                    <a:pt x="14844" y="6610"/>
                  </a:cubicBezTo>
                  <a:cubicBezTo>
                    <a:pt x="14833" y="7718"/>
                    <a:pt x="14833" y="8816"/>
                    <a:pt x="14833" y="9919"/>
                  </a:cubicBezTo>
                  <a:close/>
                </a:path>
              </a:pathLst>
            </a:custGeom>
            <a:grpFill/>
            <a:ln w="5715" cap="flat">
              <a:noFill/>
              <a:prstDash val="solid"/>
              <a:miter/>
            </a:ln>
          </p:spPr>
          <p:txBody>
            <a:bodyPr rtlCol="0" anchor="ctr"/>
            <a:lstStyle/>
            <a:p>
              <a:endParaRPr lang="zh-CN" altLang="en-US"/>
            </a:p>
          </p:txBody>
        </p:sp>
        <p:sp>
          <p:nvSpPr>
            <p:cNvPr id="4015" name="任意多边形: 形状 4014">
              <a:extLst>
                <a:ext uri="{FF2B5EF4-FFF2-40B4-BE49-F238E27FC236}">
                  <a16:creationId xmlns:a16="http://schemas.microsoft.com/office/drawing/2014/main" id="{6FB6E3B4-CC50-1B1F-EC99-B4901B7897AE}"/>
                </a:ext>
              </a:extLst>
            </p:cNvPr>
            <p:cNvSpPr/>
            <p:nvPr/>
          </p:nvSpPr>
          <p:spPr>
            <a:xfrm>
              <a:off x="3130332" y="4976852"/>
              <a:ext cx="14531" cy="8039"/>
            </a:xfrm>
            <a:custGeom>
              <a:avLst/>
              <a:gdLst>
                <a:gd name="connsiteX0" fmla="*/ 10899 w 14531"/>
                <a:gd name="connsiteY0" fmla="*/ 8040 h 8039"/>
                <a:gd name="connsiteX1" fmla="*/ 0 w 14531"/>
                <a:gd name="connsiteY1" fmla="*/ 3399 h 8039"/>
                <a:gd name="connsiteX2" fmla="*/ 7601 w 14531"/>
                <a:gd name="connsiteY2" fmla="*/ 1450 h 8039"/>
                <a:gd name="connsiteX3" fmla="*/ 14133 w 14531"/>
                <a:gd name="connsiteY3" fmla="*/ 1924 h 8039"/>
                <a:gd name="connsiteX4" fmla="*/ 10899 w 14531"/>
                <a:gd name="connsiteY4" fmla="*/ 8040 h 8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1" h="8039">
                  <a:moveTo>
                    <a:pt x="10899" y="8040"/>
                  </a:moveTo>
                  <a:cubicBezTo>
                    <a:pt x="6629" y="7965"/>
                    <a:pt x="3218" y="6113"/>
                    <a:pt x="0" y="3399"/>
                  </a:cubicBezTo>
                  <a:cubicBezTo>
                    <a:pt x="2446" y="810"/>
                    <a:pt x="5149" y="1713"/>
                    <a:pt x="7601" y="1450"/>
                  </a:cubicBezTo>
                  <a:cubicBezTo>
                    <a:pt x="9956" y="-562"/>
                    <a:pt x="12830" y="-550"/>
                    <a:pt x="14133" y="1924"/>
                  </a:cubicBezTo>
                  <a:cubicBezTo>
                    <a:pt x="15482" y="4502"/>
                    <a:pt x="13156" y="6588"/>
                    <a:pt x="10899" y="8040"/>
                  </a:cubicBezTo>
                  <a:close/>
                </a:path>
              </a:pathLst>
            </a:custGeom>
            <a:grpFill/>
            <a:ln w="5715" cap="flat">
              <a:noFill/>
              <a:prstDash val="solid"/>
              <a:miter/>
            </a:ln>
          </p:spPr>
          <p:txBody>
            <a:bodyPr rtlCol="0" anchor="ctr"/>
            <a:lstStyle/>
            <a:p>
              <a:endParaRPr lang="zh-CN" altLang="en-US"/>
            </a:p>
          </p:txBody>
        </p:sp>
        <p:sp>
          <p:nvSpPr>
            <p:cNvPr id="4016" name="任意多边形: 形状 4015">
              <a:extLst>
                <a:ext uri="{FF2B5EF4-FFF2-40B4-BE49-F238E27FC236}">
                  <a16:creationId xmlns:a16="http://schemas.microsoft.com/office/drawing/2014/main" id="{C79A8226-E026-1BED-B14E-627EE12260F7}"/>
                </a:ext>
              </a:extLst>
            </p:cNvPr>
            <p:cNvSpPr/>
            <p:nvPr/>
          </p:nvSpPr>
          <p:spPr>
            <a:xfrm>
              <a:off x="3137933" y="4973551"/>
              <a:ext cx="9869" cy="11363"/>
            </a:xfrm>
            <a:custGeom>
              <a:avLst/>
              <a:gdLst>
                <a:gd name="connsiteX0" fmla="*/ 3298 w 9869"/>
                <a:gd name="connsiteY0" fmla="*/ 11340 h 11363"/>
                <a:gd name="connsiteX1" fmla="*/ 0 w 9869"/>
                <a:gd name="connsiteY1" fmla="*/ 4757 h 11363"/>
                <a:gd name="connsiteX2" fmla="*/ 0 w 9869"/>
                <a:gd name="connsiteY2" fmla="*/ 1476 h 11363"/>
                <a:gd name="connsiteX3" fmla="*/ 9870 w 9869"/>
                <a:gd name="connsiteY3" fmla="*/ 1476 h 11363"/>
                <a:gd name="connsiteX4" fmla="*/ 9864 w 9869"/>
                <a:gd name="connsiteY4" fmla="*/ 11346 h 11363"/>
                <a:gd name="connsiteX5" fmla="*/ 6601 w 9869"/>
                <a:gd name="connsiteY5" fmla="*/ 11363 h 11363"/>
                <a:gd name="connsiteX6" fmla="*/ 3298 w 9869"/>
                <a:gd name="connsiteY6" fmla="*/ 11340 h 11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69" h="11363">
                  <a:moveTo>
                    <a:pt x="3298" y="11340"/>
                  </a:moveTo>
                  <a:cubicBezTo>
                    <a:pt x="4989" y="7746"/>
                    <a:pt x="5778" y="4602"/>
                    <a:pt x="0" y="4757"/>
                  </a:cubicBezTo>
                  <a:cubicBezTo>
                    <a:pt x="0" y="3665"/>
                    <a:pt x="0" y="2568"/>
                    <a:pt x="0" y="1476"/>
                  </a:cubicBezTo>
                  <a:cubicBezTo>
                    <a:pt x="3292" y="-2336"/>
                    <a:pt x="6578" y="2568"/>
                    <a:pt x="9870" y="1476"/>
                  </a:cubicBezTo>
                  <a:cubicBezTo>
                    <a:pt x="9870" y="4768"/>
                    <a:pt x="9864" y="8054"/>
                    <a:pt x="9864" y="11346"/>
                  </a:cubicBezTo>
                  <a:cubicBezTo>
                    <a:pt x="8778" y="11352"/>
                    <a:pt x="7687" y="11358"/>
                    <a:pt x="6601" y="11363"/>
                  </a:cubicBezTo>
                  <a:cubicBezTo>
                    <a:pt x="5498" y="11352"/>
                    <a:pt x="4395" y="11346"/>
                    <a:pt x="3298" y="11340"/>
                  </a:cubicBezTo>
                  <a:close/>
                </a:path>
              </a:pathLst>
            </a:custGeom>
            <a:grpFill/>
            <a:ln w="5715" cap="flat">
              <a:noFill/>
              <a:prstDash val="solid"/>
              <a:miter/>
            </a:ln>
          </p:spPr>
          <p:txBody>
            <a:bodyPr rtlCol="0" anchor="ctr"/>
            <a:lstStyle/>
            <a:p>
              <a:endParaRPr lang="zh-CN" altLang="en-US"/>
            </a:p>
          </p:txBody>
        </p:sp>
        <p:sp>
          <p:nvSpPr>
            <p:cNvPr id="4017" name="任意多边形: 形状 4016">
              <a:extLst>
                <a:ext uri="{FF2B5EF4-FFF2-40B4-BE49-F238E27FC236}">
                  <a16:creationId xmlns:a16="http://schemas.microsoft.com/office/drawing/2014/main" id="{D131C4E6-FC7C-2105-06E4-F7B140954A34}"/>
                </a:ext>
              </a:extLst>
            </p:cNvPr>
            <p:cNvSpPr/>
            <p:nvPr/>
          </p:nvSpPr>
          <p:spPr>
            <a:xfrm>
              <a:off x="3169701" y="5007922"/>
              <a:ext cx="7682" cy="6577"/>
            </a:xfrm>
            <a:custGeom>
              <a:avLst/>
              <a:gdLst>
                <a:gd name="connsiteX0" fmla="*/ 7682 w 7682"/>
                <a:gd name="connsiteY0" fmla="*/ 6578 h 6577"/>
                <a:gd name="connsiteX1" fmla="*/ 1099 w 7682"/>
                <a:gd name="connsiteY1" fmla="*/ 0 h 6577"/>
                <a:gd name="connsiteX2" fmla="*/ 7682 w 7682"/>
                <a:gd name="connsiteY2" fmla="*/ 6578 h 6577"/>
              </a:gdLst>
              <a:ahLst/>
              <a:cxnLst>
                <a:cxn ang="0">
                  <a:pos x="connsiteX0" y="connsiteY0"/>
                </a:cxn>
                <a:cxn ang="0">
                  <a:pos x="connsiteX1" y="connsiteY1"/>
                </a:cxn>
                <a:cxn ang="0">
                  <a:pos x="connsiteX2" y="connsiteY2"/>
                </a:cxn>
              </a:cxnLst>
              <a:rect l="l" t="t" r="r" b="b"/>
              <a:pathLst>
                <a:path w="7682" h="6577">
                  <a:moveTo>
                    <a:pt x="7682" y="6578"/>
                  </a:moveTo>
                  <a:cubicBezTo>
                    <a:pt x="3550" y="6326"/>
                    <a:pt x="-2502" y="7996"/>
                    <a:pt x="1099" y="0"/>
                  </a:cubicBezTo>
                  <a:cubicBezTo>
                    <a:pt x="4265" y="1217"/>
                    <a:pt x="6442" y="3429"/>
                    <a:pt x="7682" y="6578"/>
                  </a:cubicBezTo>
                  <a:close/>
                </a:path>
              </a:pathLst>
            </a:custGeom>
            <a:grpFill/>
            <a:ln w="5715" cap="flat">
              <a:noFill/>
              <a:prstDash val="solid"/>
              <a:miter/>
            </a:ln>
          </p:spPr>
          <p:txBody>
            <a:bodyPr rtlCol="0" anchor="ctr"/>
            <a:lstStyle/>
            <a:p>
              <a:endParaRPr lang="zh-CN" altLang="en-US"/>
            </a:p>
          </p:txBody>
        </p:sp>
        <p:sp>
          <p:nvSpPr>
            <p:cNvPr id="4018" name="任意多边形: 形状 4017">
              <a:extLst>
                <a:ext uri="{FF2B5EF4-FFF2-40B4-BE49-F238E27FC236}">
                  <a16:creationId xmlns:a16="http://schemas.microsoft.com/office/drawing/2014/main" id="{E6DE4179-A9C6-B0E6-390A-CAB74CDB4627}"/>
                </a:ext>
              </a:extLst>
            </p:cNvPr>
            <p:cNvSpPr/>
            <p:nvPr/>
          </p:nvSpPr>
          <p:spPr>
            <a:xfrm>
              <a:off x="3170817" y="5002110"/>
              <a:ext cx="6583" cy="2520"/>
            </a:xfrm>
            <a:custGeom>
              <a:avLst/>
              <a:gdLst>
                <a:gd name="connsiteX0" fmla="*/ 0 w 6583"/>
                <a:gd name="connsiteY0" fmla="*/ 2520 h 2520"/>
                <a:gd name="connsiteX1" fmla="*/ 6584 w 6583"/>
                <a:gd name="connsiteY1" fmla="*/ 2520 h 2520"/>
                <a:gd name="connsiteX2" fmla="*/ 0 w 6583"/>
                <a:gd name="connsiteY2" fmla="*/ 2520 h 2520"/>
              </a:gdLst>
              <a:ahLst/>
              <a:cxnLst>
                <a:cxn ang="0">
                  <a:pos x="connsiteX0" y="connsiteY0"/>
                </a:cxn>
                <a:cxn ang="0">
                  <a:pos x="connsiteX1" y="connsiteY1"/>
                </a:cxn>
                <a:cxn ang="0">
                  <a:pos x="connsiteX2" y="connsiteY2"/>
                </a:cxn>
              </a:cxnLst>
              <a:rect l="l" t="t" r="r" b="b"/>
              <a:pathLst>
                <a:path w="6583" h="2520">
                  <a:moveTo>
                    <a:pt x="0" y="2520"/>
                  </a:moveTo>
                  <a:cubicBezTo>
                    <a:pt x="2195" y="-823"/>
                    <a:pt x="4389" y="-857"/>
                    <a:pt x="6584" y="2520"/>
                  </a:cubicBezTo>
                  <a:cubicBezTo>
                    <a:pt x="4389" y="2520"/>
                    <a:pt x="2195" y="2520"/>
                    <a:pt x="0" y="2520"/>
                  </a:cubicBezTo>
                  <a:close/>
                </a:path>
              </a:pathLst>
            </a:custGeom>
            <a:grpFill/>
            <a:ln w="5715" cap="flat">
              <a:noFill/>
              <a:prstDash val="solid"/>
              <a:miter/>
            </a:ln>
          </p:spPr>
          <p:txBody>
            <a:bodyPr rtlCol="0" anchor="ctr"/>
            <a:lstStyle/>
            <a:p>
              <a:endParaRPr lang="zh-CN" altLang="en-US"/>
            </a:p>
          </p:txBody>
        </p:sp>
        <p:sp>
          <p:nvSpPr>
            <p:cNvPr id="4019" name="任意多边形: 形状 4018">
              <a:extLst>
                <a:ext uri="{FF2B5EF4-FFF2-40B4-BE49-F238E27FC236}">
                  <a16:creationId xmlns:a16="http://schemas.microsoft.com/office/drawing/2014/main" id="{8D72ACB3-A192-5003-7F82-F57AAB0C3A4A}"/>
                </a:ext>
              </a:extLst>
            </p:cNvPr>
            <p:cNvSpPr/>
            <p:nvPr/>
          </p:nvSpPr>
          <p:spPr>
            <a:xfrm>
              <a:off x="3180652" y="5013191"/>
              <a:ext cx="1433" cy="1333"/>
            </a:xfrm>
            <a:custGeom>
              <a:avLst/>
              <a:gdLst>
                <a:gd name="connsiteX0" fmla="*/ 0 w 1433"/>
                <a:gd name="connsiteY0" fmla="*/ 1321 h 1333"/>
                <a:gd name="connsiteX1" fmla="*/ 754 w 1433"/>
                <a:gd name="connsiteY1" fmla="*/ 1 h 1333"/>
                <a:gd name="connsiteX2" fmla="*/ 11 w 1433"/>
                <a:gd name="connsiteY2" fmla="*/ 1332 h 1333"/>
                <a:gd name="connsiteX3" fmla="*/ 0 w 1433"/>
                <a:gd name="connsiteY3" fmla="*/ 1321 h 1333"/>
              </a:gdLst>
              <a:ahLst/>
              <a:cxnLst>
                <a:cxn ang="0">
                  <a:pos x="connsiteX0" y="connsiteY0"/>
                </a:cxn>
                <a:cxn ang="0">
                  <a:pos x="connsiteX1" y="connsiteY1"/>
                </a:cxn>
                <a:cxn ang="0">
                  <a:pos x="connsiteX2" y="connsiteY2"/>
                </a:cxn>
                <a:cxn ang="0">
                  <a:pos x="connsiteX3" y="connsiteY3"/>
                </a:cxn>
              </a:cxnLst>
              <a:rect l="l" t="t" r="r" b="b"/>
              <a:pathLst>
                <a:path w="1433" h="1333">
                  <a:moveTo>
                    <a:pt x="0" y="1321"/>
                  </a:moveTo>
                  <a:cubicBezTo>
                    <a:pt x="257" y="858"/>
                    <a:pt x="606" y="-28"/>
                    <a:pt x="754" y="1"/>
                  </a:cubicBezTo>
                  <a:cubicBezTo>
                    <a:pt x="1869" y="241"/>
                    <a:pt x="1606" y="767"/>
                    <a:pt x="11" y="1332"/>
                  </a:cubicBezTo>
                  <a:cubicBezTo>
                    <a:pt x="17" y="1338"/>
                    <a:pt x="0" y="1321"/>
                    <a:pt x="0" y="1321"/>
                  </a:cubicBezTo>
                  <a:close/>
                </a:path>
              </a:pathLst>
            </a:custGeom>
            <a:grpFill/>
            <a:ln w="5715" cap="flat">
              <a:noFill/>
              <a:prstDash val="solid"/>
              <a:miter/>
            </a:ln>
          </p:spPr>
          <p:txBody>
            <a:bodyPr rtlCol="0" anchor="ctr"/>
            <a:lstStyle/>
            <a:p>
              <a:endParaRPr lang="zh-CN" altLang="en-US"/>
            </a:p>
          </p:txBody>
        </p:sp>
        <p:sp>
          <p:nvSpPr>
            <p:cNvPr id="4020" name="任意多边形: 形状 4019">
              <a:extLst>
                <a:ext uri="{FF2B5EF4-FFF2-40B4-BE49-F238E27FC236}">
                  <a16:creationId xmlns:a16="http://schemas.microsoft.com/office/drawing/2014/main" id="{E90A011E-BCB8-8C3A-8E81-E2390C3520A8}"/>
                </a:ext>
              </a:extLst>
            </p:cNvPr>
            <p:cNvSpPr/>
            <p:nvPr/>
          </p:nvSpPr>
          <p:spPr>
            <a:xfrm>
              <a:off x="3121491" y="4981605"/>
              <a:ext cx="1479" cy="3274"/>
            </a:xfrm>
            <a:custGeom>
              <a:avLst/>
              <a:gdLst>
                <a:gd name="connsiteX0" fmla="*/ 23 w 1479"/>
                <a:gd name="connsiteY0" fmla="*/ 3275 h 3274"/>
                <a:gd name="connsiteX1" fmla="*/ 0 w 1479"/>
                <a:gd name="connsiteY1" fmla="*/ 0 h 3274"/>
                <a:gd name="connsiteX2" fmla="*/ 1274 w 1479"/>
                <a:gd name="connsiteY2" fmla="*/ 2320 h 3274"/>
                <a:gd name="connsiteX3" fmla="*/ 23 w 1479"/>
                <a:gd name="connsiteY3" fmla="*/ 3275 h 3274"/>
              </a:gdLst>
              <a:ahLst/>
              <a:cxnLst>
                <a:cxn ang="0">
                  <a:pos x="connsiteX0" y="connsiteY0"/>
                </a:cxn>
                <a:cxn ang="0">
                  <a:pos x="connsiteX1" y="connsiteY1"/>
                </a:cxn>
                <a:cxn ang="0">
                  <a:pos x="connsiteX2" y="connsiteY2"/>
                </a:cxn>
                <a:cxn ang="0">
                  <a:pos x="connsiteX3" y="connsiteY3"/>
                </a:cxn>
              </a:cxnLst>
              <a:rect l="l" t="t" r="r" b="b"/>
              <a:pathLst>
                <a:path w="1479" h="3274">
                  <a:moveTo>
                    <a:pt x="23" y="3275"/>
                  </a:moveTo>
                  <a:cubicBezTo>
                    <a:pt x="6" y="2183"/>
                    <a:pt x="0" y="1091"/>
                    <a:pt x="0" y="0"/>
                  </a:cubicBezTo>
                  <a:cubicBezTo>
                    <a:pt x="1292" y="457"/>
                    <a:pt x="1800" y="1275"/>
                    <a:pt x="1274" y="2320"/>
                  </a:cubicBezTo>
                  <a:cubicBezTo>
                    <a:pt x="1057" y="2738"/>
                    <a:pt x="451" y="2960"/>
                    <a:pt x="23" y="3275"/>
                  </a:cubicBezTo>
                  <a:close/>
                </a:path>
              </a:pathLst>
            </a:custGeom>
            <a:grpFill/>
            <a:ln w="5715" cap="flat">
              <a:noFill/>
              <a:prstDash val="solid"/>
              <a:miter/>
            </a:ln>
          </p:spPr>
          <p:txBody>
            <a:bodyPr rtlCol="0" anchor="ctr"/>
            <a:lstStyle/>
            <a:p>
              <a:endParaRPr lang="zh-CN" altLang="en-US"/>
            </a:p>
          </p:txBody>
        </p:sp>
        <p:sp>
          <p:nvSpPr>
            <p:cNvPr id="4021" name="任意多边形: 形状 4020">
              <a:extLst>
                <a:ext uri="{FF2B5EF4-FFF2-40B4-BE49-F238E27FC236}">
                  <a16:creationId xmlns:a16="http://schemas.microsoft.com/office/drawing/2014/main" id="{BADCBECB-3CC9-A89F-766A-90213A2DD904}"/>
                </a:ext>
              </a:extLst>
            </p:cNvPr>
            <p:cNvSpPr/>
            <p:nvPr/>
          </p:nvSpPr>
          <p:spPr>
            <a:xfrm>
              <a:off x="3558757" y="5021333"/>
              <a:ext cx="69014" cy="42870"/>
            </a:xfrm>
            <a:custGeom>
              <a:avLst/>
              <a:gdLst>
                <a:gd name="connsiteX0" fmla="*/ 0 w 69014"/>
                <a:gd name="connsiteY0" fmla="*/ 9524 h 42870"/>
                <a:gd name="connsiteX1" fmla="*/ 109 w 69014"/>
                <a:gd name="connsiteY1" fmla="*/ 6323 h 42870"/>
                <a:gd name="connsiteX2" fmla="*/ 109 w 69014"/>
                <a:gd name="connsiteY2" fmla="*/ 6323 h 42870"/>
                <a:gd name="connsiteX3" fmla="*/ 9967 w 69014"/>
                <a:gd name="connsiteY3" fmla="*/ 6300 h 42870"/>
                <a:gd name="connsiteX4" fmla="*/ 45211 w 69014"/>
                <a:gd name="connsiteY4" fmla="*/ 1374 h 42870"/>
                <a:gd name="connsiteX5" fmla="*/ 51252 w 69014"/>
                <a:gd name="connsiteY5" fmla="*/ 2683 h 42870"/>
                <a:gd name="connsiteX6" fmla="*/ 59293 w 69014"/>
                <a:gd name="connsiteY6" fmla="*/ 12901 h 42870"/>
                <a:gd name="connsiteX7" fmla="*/ 59310 w 69014"/>
                <a:gd name="connsiteY7" fmla="*/ 12918 h 42870"/>
                <a:gd name="connsiteX8" fmla="*/ 69014 w 69014"/>
                <a:gd name="connsiteY8" fmla="*/ 9763 h 42870"/>
                <a:gd name="connsiteX9" fmla="*/ 49440 w 69014"/>
                <a:gd name="connsiteY9" fmla="*/ 21908 h 42870"/>
                <a:gd name="connsiteX10" fmla="*/ 45566 w 69014"/>
                <a:gd name="connsiteY10" fmla="*/ 29863 h 42870"/>
                <a:gd name="connsiteX11" fmla="*/ 53773 w 69014"/>
                <a:gd name="connsiteY11" fmla="*/ 40790 h 42870"/>
                <a:gd name="connsiteX12" fmla="*/ 46154 w 69014"/>
                <a:gd name="connsiteY12" fmla="*/ 39213 h 42870"/>
                <a:gd name="connsiteX13" fmla="*/ 46160 w 69014"/>
                <a:gd name="connsiteY13" fmla="*/ 39213 h 42870"/>
                <a:gd name="connsiteX14" fmla="*/ 45086 w 69014"/>
                <a:gd name="connsiteY14" fmla="*/ 40356 h 42870"/>
                <a:gd name="connsiteX15" fmla="*/ 7001 w 69014"/>
                <a:gd name="connsiteY15" fmla="*/ 42871 h 42870"/>
                <a:gd name="connsiteX16" fmla="*/ 8893 w 69014"/>
                <a:gd name="connsiteY16" fmla="*/ 36338 h 42870"/>
                <a:gd name="connsiteX17" fmla="*/ 6761 w 69014"/>
                <a:gd name="connsiteY17" fmla="*/ 13638 h 42870"/>
                <a:gd name="connsiteX18" fmla="*/ 0 w 69014"/>
                <a:gd name="connsiteY18" fmla="*/ 9524 h 4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014" h="42870">
                  <a:moveTo>
                    <a:pt x="0" y="9524"/>
                  </a:moveTo>
                  <a:cubicBezTo>
                    <a:pt x="46" y="8455"/>
                    <a:pt x="86" y="7386"/>
                    <a:pt x="109" y="6323"/>
                  </a:cubicBezTo>
                  <a:lnTo>
                    <a:pt x="109" y="6323"/>
                  </a:lnTo>
                  <a:cubicBezTo>
                    <a:pt x="3389" y="3928"/>
                    <a:pt x="6675" y="4134"/>
                    <a:pt x="9967" y="6300"/>
                  </a:cubicBezTo>
                  <a:cubicBezTo>
                    <a:pt x="22574" y="10958"/>
                    <a:pt x="35119" y="16045"/>
                    <a:pt x="45211" y="1374"/>
                  </a:cubicBezTo>
                  <a:cubicBezTo>
                    <a:pt x="47035" y="-1278"/>
                    <a:pt x="51875" y="322"/>
                    <a:pt x="51252" y="2683"/>
                  </a:cubicBezTo>
                  <a:cubicBezTo>
                    <a:pt x="49189" y="10512"/>
                    <a:pt x="57636" y="8832"/>
                    <a:pt x="59293" y="12901"/>
                  </a:cubicBezTo>
                  <a:lnTo>
                    <a:pt x="59310" y="12918"/>
                  </a:lnTo>
                  <a:cubicBezTo>
                    <a:pt x="62459" y="11610"/>
                    <a:pt x="65317" y="9398"/>
                    <a:pt x="69014" y="9763"/>
                  </a:cubicBezTo>
                  <a:cubicBezTo>
                    <a:pt x="62128" y="20525"/>
                    <a:pt x="61619" y="20759"/>
                    <a:pt x="49440" y="21908"/>
                  </a:cubicBezTo>
                  <a:cubicBezTo>
                    <a:pt x="44126" y="22411"/>
                    <a:pt x="43834" y="26166"/>
                    <a:pt x="45566" y="29863"/>
                  </a:cubicBezTo>
                  <a:cubicBezTo>
                    <a:pt x="47480" y="33944"/>
                    <a:pt x="52870" y="35744"/>
                    <a:pt x="53773" y="40790"/>
                  </a:cubicBezTo>
                  <a:cubicBezTo>
                    <a:pt x="50458" y="42471"/>
                    <a:pt x="48566" y="39767"/>
                    <a:pt x="46154" y="39213"/>
                  </a:cubicBezTo>
                  <a:lnTo>
                    <a:pt x="46160" y="39213"/>
                  </a:lnTo>
                  <a:cubicBezTo>
                    <a:pt x="45789" y="39613"/>
                    <a:pt x="45200" y="40419"/>
                    <a:pt x="45086" y="40356"/>
                  </a:cubicBezTo>
                  <a:cubicBezTo>
                    <a:pt x="31981" y="33150"/>
                    <a:pt x="19140" y="35058"/>
                    <a:pt x="7001" y="42871"/>
                  </a:cubicBezTo>
                  <a:cubicBezTo>
                    <a:pt x="5338" y="38733"/>
                    <a:pt x="7510" y="37836"/>
                    <a:pt x="8893" y="36338"/>
                  </a:cubicBezTo>
                  <a:cubicBezTo>
                    <a:pt x="16619" y="27989"/>
                    <a:pt x="15928" y="19742"/>
                    <a:pt x="6761" y="13638"/>
                  </a:cubicBezTo>
                  <a:cubicBezTo>
                    <a:pt x="4589" y="12204"/>
                    <a:pt x="1549" y="12095"/>
                    <a:pt x="0" y="9524"/>
                  </a:cubicBezTo>
                  <a:close/>
                </a:path>
              </a:pathLst>
            </a:custGeom>
            <a:grpFill/>
            <a:ln w="5715" cap="flat">
              <a:noFill/>
              <a:prstDash val="solid"/>
              <a:miter/>
            </a:ln>
          </p:spPr>
          <p:txBody>
            <a:bodyPr rtlCol="0" anchor="ctr"/>
            <a:lstStyle/>
            <a:p>
              <a:endParaRPr lang="zh-CN" altLang="en-US"/>
            </a:p>
          </p:txBody>
        </p:sp>
        <p:sp>
          <p:nvSpPr>
            <p:cNvPr id="4022" name="任意多边形: 形状 4021">
              <a:extLst>
                <a:ext uri="{FF2B5EF4-FFF2-40B4-BE49-F238E27FC236}">
                  <a16:creationId xmlns:a16="http://schemas.microsoft.com/office/drawing/2014/main" id="{0FBBE6CF-A81C-0B64-C4F2-696A5D3B3D35}"/>
                </a:ext>
              </a:extLst>
            </p:cNvPr>
            <p:cNvSpPr/>
            <p:nvPr/>
          </p:nvSpPr>
          <p:spPr>
            <a:xfrm>
              <a:off x="3558842" y="5040784"/>
              <a:ext cx="7375" cy="12635"/>
            </a:xfrm>
            <a:custGeom>
              <a:avLst/>
              <a:gdLst>
                <a:gd name="connsiteX0" fmla="*/ 46 w 7375"/>
                <a:gd name="connsiteY0" fmla="*/ 0 h 12635"/>
                <a:gd name="connsiteX1" fmla="*/ 3178 w 7375"/>
                <a:gd name="connsiteY1" fmla="*/ 766 h 12635"/>
                <a:gd name="connsiteX2" fmla="*/ 6921 w 7375"/>
                <a:gd name="connsiteY2" fmla="*/ 11887 h 12635"/>
                <a:gd name="connsiteX3" fmla="*/ 4075 w 7375"/>
                <a:gd name="connsiteY3" fmla="*/ 12579 h 12635"/>
                <a:gd name="connsiteX4" fmla="*/ 1223 w 7375"/>
                <a:gd name="connsiteY4" fmla="*/ 3063 h 12635"/>
                <a:gd name="connsiteX5" fmla="*/ 0 w 7375"/>
                <a:gd name="connsiteY5" fmla="*/ 46 h 12635"/>
                <a:gd name="connsiteX6" fmla="*/ 46 w 7375"/>
                <a:gd name="connsiteY6" fmla="*/ 0 h 1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75" h="12635">
                  <a:moveTo>
                    <a:pt x="46" y="0"/>
                  </a:moveTo>
                  <a:cubicBezTo>
                    <a:pt x="1103" y="240"/>
                    <a:pt x="2372" y="183"/>
                    <a:pt x="3178" y="766"/>
                  </a:cubicBezTo>
                  <a:cubicBezTo>
                    <a:pt x="7018" y="3538"/>
                    <a:pt x="8104" y="7435"/>
                    <a:pt x="6921" y="11887"/>
                  </a:cubicBezTo>
                  <a:cubicBezTo>
                    <a:pt x="6795" y="12356"/>
                    <a:pt x="4955" y="12796"/>
                    <a:pt x="4075" y="12579"/>
                  </a:cubicBezTo>
                  <a:cubicBezTo>
                    <a:pt x="-2120" y="11076"/>
                    <a:pt x="3206" y="5972"/>
                    <a:pt x="1223" y="3063"/>
                  </a:cubicBezTo>
                  <a:cubicBezTo>
                    <a:pt x="629" y="2189"/>
                    <a:pt x="400" y="1057"/>
                    <a:pt x="0" y="46"/>
                  </a:cubicBezTo>
                  <a:lnTo>
                    <a:pt x="46" y="0"/>
                  </a:lnTo>
                  <a:close/>
                </a:path>
              </a:pathLst>
            </a:custGeom>
            <a:grpFill/>
            <a:ln w="5715" cap="flat">
              <a:noFill/>
              <a:prstDash val="solid"/>
              <a:miter/>
            </a:ln>
          </p:spPr>
          <p:txBody>
            <a:bodyPr rtlCol="0" anchor="ctr"/>
            <a:lstStyle/>
            <a:p>
              <a:endParaRPr lang="zh-CN" altLang="en-US"/>
            </a:p>
          </p:txBody>
        </p:sp>
        <p:sp>
          <p:nvSpPr>
            <p:cNvPr id="4023" name="任意多边形: 形状 4022">
              <a:extLst>
                <a:ext uri="{FF2B5EF4-FFF2-40B4-BE49-F238E27FC236}">
                  <a16:creationId xmlns:a16="http://schemas.microsoft.com/office/drawing/2014/main" id="{E661482B-CF92-C716-C2DD-B489918EADC4}"/>
                </a:ext>
              </a:extLst>
            </p:cNvPr>
            <p:cNvSpPr/>
            <p:nvPr/>
          </p:nvSpPr>
          <p:spPr>
            <a:xfrm>
              <a:off x="3548971" y="5044070"/>
              <a:ext cx="4287" cy="2545"/>
            </a:xfrm>
            <a:custGeom>
              <a:avLst/>
              <a:gdLst>
                <a:gd name="connsiteX0" fmla="*/ 7 w 4287"/>
                <a:gd name="connsiteY0" fmla="*/ 0 h 2545"/>
                <a:gd name="connsiteX1" fmla="*/ 4288 w 4287"/>
                <a:gd name="connsiteY1" fmla="*/ 1240 h 2545"/>
                <a:gd name="connsiteX2" fmla="*/ 2 w 4287"/>
                <a:gd name="connsiteY2" fmla="*/ 6 h 2545"/>
                <a:gd name="connsiteX3" fmla="*/ 7 w 4287"/>
                <a:gd name="connsiteY3" fmla="*/ 0 h 2545"/>
              </a:gdLst>
              <a:ahLst/>
              <a:cxnLst>
                <a:cxn ang="0">
                  <a:pos x="connsiteX0" y="connsiteY0"/>
                </a:cxn>
                <a:cxn ang="0">
                  <a:pos x="connsiteX1" y="connsiteY1"/>
                </a:cxn>
                <a:cxn ang="0">
                  <a:pos x="connsiteX2" y="connsiteY2"/>
                </a:cxn>
                <a:cxn ang="0">
                  <a:pos x="connsiteX3" y="connsiteY3"/>
                </a:cxn>
              </a:cxnLst>
              <a:rect l="l" t="t" r="r" b="b"/>
              <a:pathLst>
                <a:path w="4287" h="2545">
                  <a:moveTo>
                    <a:pt x="7" y="0"/>
                  </a:moveTo>
                  <a:cubicBezTo>
                    <a:pt x="1430" y="412"/>
                    <a:pt x="2859" y="829"/>
                    <a:pt x="4288" y="1240"/>
                  </a:cubicBezTo>
                  <a:cubicBezTo>
                    <a:pt x="1870" y="4264"/>
                    <a:pt x="1190" y="1257"/>
                    <a:pt x="2" y="6"/>
                  </a:cubicBezTo>
                  <a:cubicBezTo>
                    <a:pt x="-4" y="12"/>
                    <a:pt x="7" y="0"/>
                    <a:pt x="7" y="0"/>
                  </a:cubicBezTo>
                  <a:close/>
                </a:path>
              </a:pathLst>
            </a:custGeom>
            <a:grpFill/>
            <a:ln w="5715" cap="flat">
              <a:noFill/>
              <a:prstDash val="solid"/>
              <a:miter/>
            </a:ln>
          </p:spPr>
          <p:txBody>
            <a:bodyPr rtlCol="0" anchor="ctr"/>
            <a:lstStyle/>
            <a:p>
              <a:endParaRPr lang="zh-CN" altLang="en-US"/>
            </a:p>
          </p:txBody>
        </p:sp>
        <p:sp>
          <p:nvSpPr>
            <p:cNvPr id="4024" name="任意多边形: 形状 4023">
              <a:extLst>
                <a:ext uri="{FF2B5EF4-FFF2-40B4-BE49-F238E27FC236}">
                  <a16:creationId xmlns:a16="http://schemas.microsoft.com/office/drawing/2014/main" id="{E35299DF-677F-7347-41D6-6F3F15821731}"/>
                </a:ext>
              </a:extLst>
            </p:cNvPr>
            <p:cNvSpPr/>
            <p:nvPr/>
          </p:nvSpPr>
          <p:spPr>
            <a:xfrm>
              <a:off x="3595047" y="5102025"/>
              <a:ext cx="1388" cy="1286"/>
            </a:xfrm>
            <a:custGeom>
              <a:avLst/>
              <a:gdLst>
                <a:gd name="connsiteX0" fmla="*/ 0 w 1388"/>
                <a:gd name="connsiteY0" fmla="*/ 1287 h 1286"/>
                <a:gd name="connsiteX1" fmla="*/ 737 w 1388"/>
                <a:gd name="connsiteY1" fmla="*/ 1 h 1286"/>
                <a:gd name="connsiteX2" fmla="*/ 0 w 1388"/>
                <a:gd name="connsiteY2" fmla="*/ 1287 h 1286"/>
                <a:gd name="connsiteX3" fmla="*/ 0 w 1388"/>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8" h="1286">
                  <a:moveTo>
                    <a:pt x="0" y="1287"/>
                  </a:moveTo>
                  <a:cubicBezTo>
                    <a:pt x="251" y="835"/>
                    <a:pt x="594" y="-28"/>
                    <a:pt x="737" y="1"/>
                  </a:cubicBezTo>
                  <a:cubicBezTo>
                    <a:pt x="1812" y="247"/>
                    <a:pt x="1549" y="750"/>
                    <a:pt x="0" y="1287"/>
                  </a:cubicBezTo>
                  <a:lnTo>
                    <a:pt x="0" y="1287"/>
                  </a:lnTo>
                  <a:close/>
                </a:path>
              </a:pathLst>
            </a:custGeom>
            <a:grpFill/>
            <a:ln w="5715" cap="flat">
              <a:noFill/>
              <a:prstDash val="solid"/>
              <a:miter/>
            </a:ln>
          </p:spPr>
          <p:txBody>
            <a:bodyPr rtlCol="0" anchor="ctr"/>
            <a:lstStyle/>
            <a:p>
              <a:endParaRPr lang="zh-CN" altLang="en-US"/>
            </a:p>
          </p:txBody>
        </p:sp>
        <p:sp>
          <p:nvSpPr>
            <p:cNvPr id="4025" name="任意多边形: 形状 4024">
              <a:extLst>
                <a:ext uri="{FF2B5EF4-FFF2-40B4-BE49-F238E27FC236}">
                  <a16:creationId xmlns:a16="http://schemas.microsoft.com/office/drawing/2014/main" id="{73764E11-E5BF-6CCC-B19A-7A7919C503BA}"/>
                </a:ext>
              </a:extLst>
            </p:cNvPr>
            <p:cNvSpPr/>
            <p:nvPr/>
          </p:nvSpPr>
          <p:spPr>
            <a:xfrm>
              <a:off x="3557556" y="5039401"/>
              <a:ext cx="1332" cy="1428"/>
            </a:xfrm>
            <a:custGeom>
              <a:avLst/>
              <a:gdLst>
                <a:gd name="connsiteX0" fmla="*/ 1287 w 1332"/>
                <a:gd name="connsiteY0" fmla="*/ 1429 h 1428"/>
                <a:gd name="connsiteX1" fmla="*/ 1 w 1332"/>
                <a:gd name="connsiteY1" fmla="*/ 675 h 1428"/>
                <a:gd name="connsiteX2" fmla="*/ 1333 w 1332"/>
                <a:gd name="connsiteY2" fmla="*/ 1389 h 1428"/>
                <a:gd name="connsiteX3" fmla="*/ 1287 w 1332"/>
                <a:gd name="connsiteY3" fmla="*/ 1429 h 1428"/>
              </a:gdLst>
              <a:ahLst/>
              <a:cxnLst>
                <a:cxn ang="0">
                  <a:pos x="connsiteX0" y="connsiteY0"/>
                </a:cxn>
                <a:cxn ang="0">
                  <a:pos x="connsiteX1" y="connsiteY1"/>
                </a:cxn>
                <a:cxn ang="0">
                  <a:pos x="connsiteX2" y="connsiteY2"/>
                </a:cxn>
                <a:cxn ang="0">
                  <a:pos x="connsiteX3" y="connsiteY3"/>
                </a:cxn>
              </a:cxnLst>
              <a:rect l="l" t="t" r="r" b="b"/>
              <a:pathLst>
                <a:path w="1332" h="1428">
                  <a:moveTo>
                    <a:pt x="1287" y="1429"/>
                  </a:moveTo>
                  <a:cubicBezTo>
                    <a:pt x="835" y="1172"/>
                    <a:pt x="-33" y="823"/>
                    <a:pt x="1" y="675"/>
                  </a:cubicBezTo>
                  <a:cubicBezTo>
                    <a:pt x="241" y="-428"/>
                    <a:pt x="761" y="-171"/>
                    <a:pt x="1333" y="1389"/>
                  </a:cubicBezTo>
                  <a:lnTo>
                    <a:pt x="1287" y="1429"/>
                  </a:lnTo>
                  <a:close/>
                </a:path>
              </a:pathLst>
            </a:custGeom>
            <a:grpFill/>
            <a:ln w="5715" cap="flat">
              <a:noFill/>
              <a:prstDash val="solid"/>
              <a:miter/>
            </a:ln>
          </p:spPr>
          <p:txBody>
            <a:bodyPr rtlCol="0" anchor="ctr"/>
            <a:lstStyle/>
            <a:p>
              <a:endParaRPr lang="zh-CN" altLang="en-US"/>
            </a:p>
          </p:txBody>
        </p:sp>
        <p:sp>
          <p:nvSpPr>
            <p:cNvPr id="4026" name="任意多边形: 形状 4025">
              <a:extLst>
                <a:ext uri="{FF2B5EF4-FFF2-40B4-BE49-F238E27FC236}">
                  <a16:creationId xmlns:a16="http://schemas.microsoft.com/office/drawing/2014/main" id="{3A5DB2AE-C21C-6DB4-013D-864ABBF0CEAD}"/>
                </a:ext>
              </a:extLst>
            </p:cNvPr>
            <p:cNvSpPr/>
            <p:nvPr/>
          </p:nvSpPr>
          <p:spPr>
            <a:xfrm>
              <a:off x="3548995" y="5037475"/>
              <a:ext cx="3297" cy="3348"/>
            </a:xfrm>
            <a:custGeom>
              <a:avLst/>
              <a:gdLst>
                <a:gd name="connsiteX0" fmla="*/ 0 w 3297"/>
                <a:gd name="connsiteY0" fmla="*/ 3349 h 3348"/>
                <a:gd name="connsiteX1" fmla="*/ 3298 w 3297"/>
                <a:gd name="connsiteY1" fmla="*/ 0 h 3348"/>
                <a:gd name="connsiteX2" fmla="*/ 0 w 3297"/>
                <a:gd name="connsiteY2" fmla="*/ 3349 h 3348"/>
              </a:gdLst>
              <a:ahLst/>
              <a:cxnLst>
                <a:cxn ang="0">
                  <a:pos x="connsiteX0" y="connsiteY0"/>
                </a:cxn>
                <a:cxn ang="0">
                  <a:pos x="connsiteX1" y="connsiteY1"/>
                </a:cxn>
                <a:cxn ang="0">
                  <a:pos x="connsiteX2" y="connsiteY2"/>
                </a:cxn>
              </a:cxnLst>
              <a:rect l="l" t="t" r="r" b="b"/>
              <a:pathLst>
                <a:path w="3297" h="3348">
                  <a:moveTo>
                    <a:pt x="0" y="3349"/>
                  </a:moveTo>
                  <a:cubicBezTo>
                    <a:pt x="1097" y="2235"/>
                    <a:pt x="2195" y="1120"/>
                    <a:pt x="3298" y="0"/>
                  </a:cubicBezTo>
                  <a:cubicBezTo>
                    <a:pt x="2195" y="1114"/>
                    <a:pt x="1097" y="2235"/>
                    <a:pt x="0" y="3349"/>
                  </a:cubicBezTo>
                  <a:close/>
                </a:path>
              </a:pathLst>
            </a:custGeom>
            <a:grpFill/>
            <a:ln w="5715" cap="flat">
              <a:noFill/>
              <a:prstDash val="solid"/>
              <a:miter/>
            </a:ln>
          </p:spPr>
          <p:txBody>
            <a:bodyPr rtlCol="0" anchor="ctr"/>
            <a:lstStyle/>
            <a:p>
              <a:endParaRPr lang="zh-CN" altLang="en-US"/>
            </a:p>
          </p:txBody>
        </p:sp>
        <p:sp>
          <p:nvSpPr>
            <p:cNvPr id="4027" name="任意多边形: 形状 4026">
              <a:extLst>
                <a:ext uri="{FF2B5EF4-FFF2-40B4-BE49-F238E27FC236}">
                  <a16:creationId xmlns:a16="http://schemas.microsoft.com/office/drawing/2014/main" id="{4EF7B121-64A8-966C-56CD-48A9FA3E8AE8}"/>
                </a:ext>
              </a:extLst>
            </p:cNvPr>
            <p:cNvSpPr/>
            <p:nvPr/>
          </p:nvSpPr>
          <p:spPr>
            <a:xfrm>
              <a:off x="3552293" y="5030931"/>
              <a:ext cx="3297" cy="3303"/>
            </a:xfrm>
            <a:custGeom>
              <a:avLst/>
              <a:gdLst>
                <a:gd name="connsiteX0" fmla="*/ 0 w 3297"/>
                <a:gd name="connsiteY0" fmla="*/ 3303 h 3303"/>
                <a:gd name="connsiteX1" fmla="*/ 3298 w 3297"/>
                <a:gd name="connsiteY1" fmla="*/ 0 h 3303"/>
                <a:gd name="connsiteX2" fmla="*/ 0 w 3297"/>
                <a:gd name="connsiteY2" fmla="*/ 3303 h 3303"/>
              </a:gdLst>
              <a:ahLst/>
              <a:cxnLst>
                <a:cxn ang="0">
                  <a:pos x="connsiteX0" y="connsiteY0"/>
                </a:cxn>
                <a:cxn ang="0">
                  <a:pos x="connsiteX1" y="connsiteY1"/>
                </a:cxn>
                <a:cxn ang="0">
                  <a:pos x="connsiteX2" y="connsiteY2"/>
                </a:cxn>
              </a:cxnLst>
              <a:rect l="l" t="t" r="r" b="b"/>
              <a:pathLst>
                <a:path w="3297" h="3303">
                  <a:moveTo>
                    <a:pt x="0" y="3303"/>
                  </a:moveTo>
                  <a:cubicBezTo>
                    <a:pt x="1097" y="2200"/>
                    <a:pt x="2200" y="1103"/>
                    <a:pt x="3298" y="0"/>
                  </a:cubicBezTo>
                  <a:cubicBezTo>
                    <a:pt x="2200" y="1097"/>
                    <a:pt x="1097" y="2200"/>
                    <a:pt x="0" y="3303"/>
                  </a:cubicBezTo>
                  <a:close/>
                </a:path>
              </a:pathLst>
            </a:custGeom>
            <a:grpFill/>
            <a:ln w="5715" cap="flat">
              <a:noFill/>
              <a:prstDash val="solid"/>
              <a:miter/>
            </a:ln>
          </p:spPr>
          <p:txBody>
            <a:bodyPr rtlCol="0" anchor="ctr"/>
            <a:lstStyle/>
            <a:p>
              <a:endParaRPr lang="zh-CN" altLang="en-US"/>
            </a:p>
          </p:txBody>
        </p:sp>
        <p:sp>
          <p:nvSpPr>
            <p:cNvPr id="4028" name="任意多边形: 形状 4027">
              <a:extLst>
                <a:ext uri="{FF2B5EF4-FFF2-40B4-BE49-F238E27FC236}">
                  <a16:creationId xmlns:a16="http://schemas.microsoft.com/office/drawing/2014/main" id="{4C84F15B-A220-0370-6EB7-BC4E19C52591}"/>
                </a:ext>
              </a:extLst>
            </p:cNvPr>
            <p:cNvSpPr/>
            <p:nvPr/>
          </p:nvSpPr>
          <p:spPr>
            <a:xfrm>
              <a:off x="3392079" y="4805891"/>
              <a:ext cx="5651" cy="3789"/>
            </a:xfrm>
            <a:custGeom>
              <a:avLst/>
              <a:gdLst>
                <a:gd name="connsiteX0" fmla="*/ 5651 w 5651"/>
                <a:gd name="connsiteY0" fmla="*/ 1372 h 3789"/>
                <a:gd name="connsiteX1" fmla="*/ 485 w 5651"/>
                <a:gd name="connsiteY1" fmla="*/ 2824 h 3789"/>
                <a:gd name="connsiteX2" fmla="*/ 62 w 5651"/>
                <a:gd name="connsiteY2" fmla="*/ 1332 h 3789"/>
                <a:gd name="connsiteX3" fmla="*/ 5651 w 5651"/>
                <a:gd name="connsiteY3" fmla="*/ 1372 h 3789"/>
                <a:gd name="connsiteX4" fmla="*/ 5651 w 5651"/>
                <a:gd name="connsiteY4" fmla="*/ 1372 h 3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51" h="3789">
                  <a:moveTo>
                    <a:pt x="5651" y="1372"/>
                  </a:moveTo>
                  <a:cubicBezTo>
                    <a:pt x="4377" y="3464"/>
                    <a:pt x="2851" y="4795"/>
                    <a:pt x="485" y="2824"/>
                  </a:cubicBezTo>
                  <a:cubicBezTo>
                    <a:pt x="142" y="2544"/>
                    <a:pt x="-126" y="1641"/>
                    <a:pt x="62" y="1332"/>
                  </a:cubicBezTo>
                  <a:cubicBezTo>
                    <a:pt x="1902" y="-1668"/>
                    <a:pt x="3771" y="1332"/>
                    <a:pt x="5651" y="1372"/>
                  </a:cubicBezTo>
                  <a:lnTo>
                    <a:pt x="5651" y="1372"/>
                  </a:lnTo>
                  <a:close/>
                </a:path>
              </a:pathLst>
            </a:custGeom>
            <a:grpFill/>
            <a:ln w="5715" cap="flat">
              <a:noFill/>
              <a:prstDash val="solid"/>
              <a:miter/>
            </a:ln>
          </p:spPr>
          <p:txBody>
            <a:bodyPr rtlCol="0" anchor="ctr"/>
            <a:lstStyle/>
            <a:p>
              <a:endParaRPr lang="zh-CN" altLang="en-US"/>
            </a:p>
          </p:txBody>
        </p:sp>
        <p:sp>
          <p:nvSpPr>
            <p:cNvPr id="4029" name="任意多边形: 形状 4028">
              <a:extLst>
                <a:ext uri="{FF2B5EF4-FFF2-40B4-BE49-F238E27FC236}">
                  <a16:creationId xmlns:a16="http://schemas.microsoft.com/office/drawing/2014/main" id="{EDA9FBFC-F15F-7830-20B2-2585B5378437}"/>
                </a:ext>
              </a:extLst>
            </p:cNvPr>
            <p:cNvSpPr/>
            <p:nvPr/>
          </p:nvSpPr>
          <p:spPr>
            <a:xfrm>
              <a:off x="3528610" y="4817127"/>
              <a:ext cx="26391" cy="9542"/>
            </a:xfrm>
            <a:custGeom>
              <a:avLst/>
              <a:gdLst>
                <a:gd name="connsiteX0" fmla="*/ 3943 w 26391"/>
                <a:gd name="connsiteY0" fmla="*/ 23 h 9542"/>
                <a:gd name="connsiteX1" fmla="*/ 26392 w 26391"/>
                <a:gd name="connsiteY1" fmla="*/ 4126 h 9542"/>
                <a:gd name="connsiteX2" fmla="*/ 10087 w 26391"/>
                <a:gd name="connsiteY2" fmla="*/ 5669 h 9542"/>
                <a:gd name="connsiteX3" fmla="*/ 0 w 26391"/>
                <a:gd name="connsiteY3" fmla="*/ 5001 h 9542"/>
                <a:gd name="connsiteX4" fmla="*/ 3966 w 26391"/>
                <a:gd name="connsiteY4" fmla="*/ 0 h 9542"/>
                <a:gd name="connsiteX5" fmla="*/ 3943 w 26391"/>
                <a:gd name="connsiteY5" fmla="*/ 23 h 9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91" h="9542">
                  <a:moveTo>
                    <a:pt x="3943" y="23"/>
                  </a:moveTo>
                  <a:cubicBezTo>
                    <a:pt x="10876" y="211"/>
                    <a:pt x="17562" y="1571"/>
                    <a:pt x="26392" y="4126"/>
                  </a:cubicBezTo>
                  <a:cubicBezTo>
                    <a:pt x="19654" y="6972"/>
                    <a:pt x="16099" y="13847"/>
                    <a:pt x="10087" y="5669"/>
                  </a:cubicBezTo>
                  <a:cubicBezTo>
                    <a:pt x="7978" y="2800"/>
                    <a:pt x="3252" y="8710"/>
                    <a:pt x="0" y="5001"/>
                  </a:cubicBezTo>
                  <a:cubicBezTo>
                    <a:pt x="1349" y="3297"/>
                    <a:pt x="2657" y="1646"/>
                    <a:pt x="3966" y="0"/>
                  </a:cubicBezTo>
                  <a:lnTo>
                    <a:pt x="3943" y="23"/>
                  </a:lnTo>
                  <a:close/>
                </a:path>
              </a:pathLst>
            </a:custGeom>
            <a:grpFill/>
            <a:ln w="5715" cap="flat">
              <a:noFill/>
              <a:prstDash val="solid"/>
              <a:miter/>
            </a:ln>
          </p:spPr>
          <p:txBody>
            <a:bodyPr rtlCol="0" anchor="ctr"/>
            <a:lstStyle/>
            <a:p>
              <a:endParaRPr lang="zh-CN" altLang="en-US"/>
            </a:p>
          </p:txBody>
        </p:sp>
        <p:sp>
          <p:nvSpPr>
            <p:cNvPr id="4030" name="任意多边形: 形状 4029">
              <a:extLst>
                <a:ext uri="{FF2B5EF4-FFF2-40B4-BE49-F238E27FC236}">
                  <a16:creationId xmlns:a16="http://schemas.microsoft.com/office/drawing/2014/main" id="{63619E34-2BB8-F85D-9B12-6EBF01A7D495}"/>
                </a:ext>
              </a:extLst>
            </p:cNvPr>
            <p:cNvSpPr/>
            <p:nvPr/>
          </p:nvSpPr>
          <p:spPr>
            <a:xfrm>
              <a:off x="3502132" y="4821265"/>
              <a:ext cx="1727" cy="1628"/>
            </a:xfrm>
            <a:custGeom>
              <a:avLst/>
              <a:gdLst>
                <a:gd name="connsiteX0" fmla="*/ 1395 w 1727"/>
                <a:gd name="connsiteY0" fmla="*/ 0 h 1628"/>
                <a:gd name="connsiteX1" fmla="*/ 1698 w 1727"/>
                <a:gd name="connsiteY1" fmla="*/ 1166 h 1628"/>
                <a:gd name="connsiteX2" fmla="*/ 332 w 1727"/>
                <a:gd name="connsiteY2" fmla="*/ 1629 h 1628"/>
                <a:gd name="connsiteX3" fmla="*/ 29 w 1727"/>
                <a:gd name="connsiteY3" fmla="*/ 457 h 1628"/>
                <a:gd name="connsiteX4" fmla="*/ 1395 w 1727"/>
                <a:gd name="connsiteY4" fmla="*/ 0 h 1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 h="1628">
                  <a:moveTo>
                    <a:pt x="1395" y="0"/>
                  </a:moveTo>
                  <a:cubicBezTo>
                    <a:pt x="1509" y="406"/>
                    <a:pt x="1824" y="1068"/>
                    <a:pt x="1698" y="1166"/>
                  </a:cubicBezTo>
                  <a:cubicBezTo>
                    <a:pt x="1338" y="1440"/>
                    <a:pt x="801" y="1492"/>
                    <a:pt x="332" y="1629"/>
                  </a:cubicBezTo>
                  <a:cubicBezTo>
                    <a:pt x="218" y="1223"/>
                    <a:pt x="-97" y="554"/>
                    <a:pt x="29" y="457"/>
                  </a:cubicBezTo>
                  <a:cubicBezTo>
                    <a:pt x="395" y="177"/>
                    <a:pt x="932" y="137"/>
                    <a:pt x="1395" y="0"/>
                  </a:cubicBezTo>
                  <a:close/>
                </a:path>
              </a:pathLst>
            </a:custGeom>
            <a:grpFill/>
            <a:ln w="5715" cap="flat">
              <a:noFill/>
              <a:prstDash val="solid"/>
              <a:miter/>
            </a:ln>
          </p:spPr>
          <p:txBody>
            <a:bodyPr rtlCol="0" anchor="ctr"/>
            <a:lstStyle/>
            <a:p>
              <a:endParaRPr lang="zh-CN" altLang="en-US"/>
            </a:p>
          </p:txBody>
        </p:sp>
        <p:sp>
          <p:nvSpPr>
            <p:cNvPr id="4031" name="任意多边形: 形状 4030">
              <a:extLst>
                <a:ext uri="{FF2B5EF4-FFF2-40B4-BE49-F238E27FC236}">
                  <a16:creationId xmlns:a16="http://schemas.microsoft.com/office/drawing/2014/main" id="{1C562CD9-0BAB-AF73-A76F-1BA6CE8D0E82}"/>
                </a:ext>
              </a:extLst>
            </p:cNvPr>
            <p:cNvSpPr/>
            <p:nvPr/>
          </p:nvSpPr>
          <p:spPr>
            <a:xfrm>
              <a:off x="3531278" y="4815744"/>
              <a:ext cx="1292" cy="1406"/>
            </a:xfrm>
            <a:custGeom>
              <a:avLst/>
              <a:gdLst>
                <a:gd name="connsiteX0" fmla="*/ 1292 w 1292"/>
                <a:gd name="connsiteY0" fmla="*/ 1384 h 1406"/>
                <a:gd name="connsiteX1" fmla="*/ 1 w 1292"/>
                <a:gd name="connsiteY1" fmla="*/ 652 h 1406"/>
                <a:gd name="connsiteX2" fmla="*/ 1275 w 1292"/>
                <a:gd name="connsiteY2" fmla="*/ 1406 h 1406"/>
                <a:gd name="connsiteX3" fmla="*/ 1292 w 1292"/>
                <a:gd name="connsiteY3" fmla="*/ 1384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84"/>
                  </a:moveTo>
                  <a:cubicBezTo>
                    <a:pt x="841" y="1132"/>
                    <a:pt x="-28" y="789"/>
                    <a:pt x="1" y="652"/>
                  </a:cubicBezTo>
                  <a:cubicBezTo>
                    <a:pt x="246" y="-428"/>
                    <a:pt x="749" y="-159"/>
                    <a:pt x="1275" y="1406"/>
                  </a:cubicBezTo>
                  <a:lnTo>
                    <a:pt x="1292" y="1384"/>
                  </a:lnTo>
                  <a:close/>
                </a:path>
              </a:pathLst>
            </a:custGeom>
            <a:grpFill/>
            <a:ln w="5715" cap="flat">
              <a:noFill/>
              <a:prstDash val="solid"/>
              <a:miter/>
            </a:ln>
          </p:spPr>
          <p:txBody>
            <a:bodyPr rtlCol="0" anchor="ctr"/>
            <a:lstStyle/>
            <a:p>
              <a:endParaRPr lang="zh-CN" altLang="en-US"/>
            </a:p>
          </p:txBody>
        </p:sp>
        <p:sp>
          <p:nvSpPr>
            <p:cNvPr id="4032" name="任意多边形: 形状 4031">
              <a:extLst>
                <a:ext uri="{FF2B5EF4-FFF2-40B4-BE49-F238E27FC236}">
                  <a16:creationId xmlns:a16="http://schemas.microsoft.com/office/drawing/2014/main" id="{3F0D38AD-D646-401E-01E7-4FDBDE613023}"/>
                </a:ext>
              </a:extLst>
            </p:cNvPr>
            <p:cNvSpPr/>
            <p:nvPr/>
          </p:nvSpPr>
          <p:spPr>
            <a:xfrm>
              <a:off x="3383378" y="4764179"/>
              <a:ext cx="11066" cy="10188"/>
            </a:xfrm>
            <a:custGeom>
              <a:avLst/>
              <a:gdLst>
                <a:gd name="connsiteX0" fmla="*/ 11067 w 11066"/>
                <a:gd name="connsiteY0" fmla="*/ 3610 h 10188"/>
                <a:gd name="connsiteX1" fmla="*/ 4483 w 11066"/>
                <a:gd name="connsiteY1" fmla="*/ 10188 h 10188"/>
                <a:gd name="connsiteX2" fmla="*/ 1454 w 11066"/>
                <a:gd name="connsiteY2" fmla="*/ 1365 h 10188"/>
                <a:gd name="connsiteX3" fmla="*/ 11067 w 11066"/>
                <a:gd name="connsiteY3" fmla="*/ 3610 h 10188"/>
              </a:gdLst>
              <a:ahLst/>
              <a:cxnLst>
                <a:cxn ang="0">
                  <a:pos x="connsiteX0" y="connsiteY0"/>
                </a:cxn>
                <a:cxn ang="0">
                  <a:pos x="connsiteX1" y="connsiteY1"/>
                </a:cxn>
                <a:cxn ang="0">
                  <a:pos x="connsiteX2" y="connsiteY2"/>
                </a:cxn>
                <a:cxn ang="0">
                  <a:pos x="connsiteX3" y="connsiteY3"/>
                </a:cxn>
              </a:cxnLst>
              <a:rect l="l" t="t" r="r" b="b"/>
              <a:pathLst>
                <a:path w="11066" h="10188">
                  <a:moveTo>
                    <a:pt x="11067" y="3610"/>
                  </a:moveTo>
                  <a:cubicBezTo>
                    <a:pt x="8872" y="5805"/>
                    <a:pt x="6678" y="7994"/>
                    <a:pt x="4483" y="10188"/>
                  </a:cubicBezTo>
                  <a:cubicBezTo>
                    <a:pt x="1740" y="7766"/>
                    <a:pt x="-2146" y="4794"/>
                    <a:pt x="1454" y="1365"/>
                  </a:cubicBezTo>
                  <a:cubicBezTo>
                    <a:pt x="4163" y="-1201"/>
                    <a:pt x="8489" y="22"/>
                    <a:pt x="11067" y="3610"/>
                  </a:cubicBezTo>
                  <a:close/>
                </a:path>
              </a:pathLst>
            </a:custGeom>
            <a:grpFill/>
            <a:ln w="5715" cap="flat">
              <a:noFill/>
              <a:prstDash val="solid"/>
              <a:miter/>
            </a:ln>
          </p:spPr>
          <p:txBody>
            <a:bodyPr rtlCol="0" anchor="ctr"/>
            <a:lstStyle/>
            <a:p>
              <a:endParaRPr lang="zh-CN" altLang="en-US"/>
            </a:p>
          </p:txBody>
        </p:sp>
        <p:sp>
          <p:nvSpPr>
            <p:cNvPr id="4033" name="任意多边形: 形状 4032">
              <a:extLst>
                <a:ext uri="{FF2B5EF4-FFF2-40B4-BE49-F238E27FC236}">
                  <a16:creationId xmlns:a16="http://schemas.microsoft.com/office/drawing/2014/main" id="{D6181A8A-0BEB-AE07-AC00-824803B363AA}"/>
                </a:ext>
              </a:extLst>
            </p:cNvPr>
            <p:cNvSpPr/>
            <p:nvPr/>
          </p:nvSpPr>
          <p:spPr>
            <a:xfrm>
              <a:off x="3377651" y="4757891"/>
              <a:ext cx="3660" cy="2598"/>
            </a:xfrm>
            <a:custGeom>
              <a:avLst/>
              <a:gdLst>
                <a:gd name="connsiteX0" fmla="*/ 3661 w 3660"/>
                <a:gd name="connsiteY0" fmla="*/ 52 h 2598"/>
                <a:gd name="connsiteX1" fmla="*/ 392 w 3660"/>
                <a:gd name="connsiteY1" fmla="*/ 2412 h 2598"/>
                <a:gd name="connsiteX2" fmla="*/ 3609 w 3660"/>
                <a:gd name="connsiteY2" fmla="*/ 0 h 2598"/>
                <a:gd name="connsiteX3" fmla="*/ 3661 w 3660"/>
                <a:gd name="connsiteY3" fmla="*/ 52 h 2598"/>
              </a:gdLst>
              <a:ahLst/>
              <a:cxnLst>
                <a:cxn ang="0">
                  <a:pos x="connsiteX0" y="connsiteY0"/>
                </a:cxn>
                <a:cxn ang="0">
                  <a:pos x="connsiteX1" y="connsiteY1"/>
                </a:cxn>
                <a:cxn ang="0">
                  <a:pos x="connsiteX2" y="connsiteY2"/>
                </a:cxn>
                <a:cxn ang="0">
                  <a:pos x="connsiteX3" y="connsiteY3"/>
                </a:cxn>
              </a:cxnLst>
              <a:rect l="l" t="t" r="r" b="b"/>
              <a:pathLst>
                <a:path w="3660" h="2598">
                  <a:moveTo>
                    <a:pt x="3661" y="52"/>
                  </a:moveTo>
                  <a:cubicBezTo>
                    <a:pt x="2929" y="1480"/>
                    <a:pt x="712" y="3166"/>
                    <a:pt x="392" y="2412"/>
                  </a:cubicBezTo>
                  <a:cubicBezTo>
                    <a:pt x="-1197" y="-1320"/>
                    <a:pt x="2489" y="863"/>
                    <a:pt x="3609" y="0"/>
                  </a:cubicBezTo>
                  <a:lnTo>
                    <a:pt x="3661" y="52"/>
                  </a:lnTo>
                  <a:close/>
                </a:path>
              </a:pathLst>
            </a:custGeom>
            <a:grpFill/>
            <a:ln w="5715" cap="flat">
              <a:noFill/>
              <a:prstDash val="solid"/>
              <a:miter/>
            </a:ln>
          </p:spPr>
          <p:txBody>
            <a:bodyPr rtlCol="0" anchor="ctr"/>
            <a:lstStyle/>
            <a:p>
              <a:endParaRPr lang="zh-CN" altLang="en-US"/>
            </a:p>
          </p:txBody>
        </p:sp>
        <p:sp>
          <p:nvSpPr>
            <p:cNvPr id="4034" name="任意多边形: 形状 4033">
              <a:extLst>
                <a:ext uri="{FF2B5EF4-FFF2-40B4-BE49-F238E27FC236}">
                  <a16:creationId xmlns:a16="http://schemas.microsoft.com/office/drawing/2014/main" id="{B9973988-2CB9-1885-848E-F255182E96CD}"/>
                </a:ext>
              </a:extLst>
            </p:cNvPr>
            <p:cNvSpPr/>
            <p:nvPr/>
          </p:nvSpPr>
          <p:spPr>
            <a:xfrm>
              <a:off x="3387867" y="4774373"/>
              <a:ext cx="4269" cy="3274"/>
            </a:xfrm>
            <a:custGeom>
              <a:avLst/>
              <a:gdLst>
                <a:gd name="connsiteX0" fmla="*/ 0 w 4269"/>
                <a:gd name="connsiteY0" fmla="*/ 0 h 3274"/>
                <a:gd name="connsiteX1" fmla="*/ 4269 w 4269"/>
                <a:gd name="connsiteY1" fmla="*/ 1635 h 3274"/>
                <a:gd name="connsiteX2" fmla="*/ 23 w 4269"/>
                <a:gd name="connsiteY2" fmla="*/ 3275 h 3274"/>
                <a:gd name="connsiteX3" fmla="*/ 0 w 4269"/>
                <a:gd name="connsiteY3" fmla="*/ 0 h 3274"/>
              </a:gdLst>
              <a:ahLst/>
              <a:cxnLst>
                <a:cxn ang="0">
                  <a:pos x="connsiteX0" y="connsiteY0"/>
                </a:cxn>
                <a:cxn ang="0">
                  <a:pos x="connsiteX1" y="connsiteY1"/>
                </a:cxn>
                <a:cxn ang="0">
                  <a:pos x="connsiteX2" y="connsiteY2"/>
                </a:cxn>
                <a:cxn ang="0">
                  <a:pos x="connsiteX3" y="connsiteY3"/>
                </a:cxn>
              </a:cxnLst>
              <a:rect l="l" t="t" r="r" b="b"/>
              <a:pathLst>
                <a:path w="4269" h="3274">
                  <a:moveTo>
                    <a:pt x="0" y="0"/>
                  </a:moveTo>
                  <a:cubicBezTo>
                    <a:pt x="1423" y="543"/>
                    <a:pt x="2846" y="1086"/>
                    <a:pt x="4269" y="1635"/>
                  </a:cubicBezTo>
                  <a:cubicBezTo>
                    <a:pt x="3309" y="3355"/>
                    <a:pt x="1600" y="3143"/>
                    <a:pt x="23" y="3275"/>
                  </a:cubicBezTo>
                  <a:cubicBezTo>
                    <a:pt x="11" y="2177"/>
                    <a:pt x="0" y="1086"/>
                    <a:pt x="0" y="0"/>
                  </a:cubicBezTo>
                  <a:close/>
                </a:path>
              </a:pathLst>
            </a:custGeom>
            <a:grpFill/>
            <a:ln w="5715" cap="flat">
              <a:noFill/>
              <a:prstDash val="solid"/>
              <a:miter/>
            </a:ln>
          </p:spPr>
          <p:txBody>
            <a:bodyPr rtlCol="0" anchor="ctr"/>
            <a:lstStyle/>
            <a:p>
              <a:endParaRPr lang="zh-CN" altLang="en-US"/>
            </a:p>
          </p:txBody>
        </p:sp>
        <p:sp>
          <p:nvSpPr>
            <p:cNvPr id="4035" name="任意多边形: 形状 4034">
              <a:extLst>
                <a:ext uri="{FF2B5EF4-FFF2-40B4-BE49-F238E27FC236}">
                  <a16:creationId xmlns:a16="http://schemas.microsoft.com/office/drawing/2014/main" id="{88976121-E8DA-4E00-AE10-83E1DFB16F9F}"/>
                </a:ext>
              </a:extLst>
            </p:cNvPr>
            <p:cNvSpPr/>
            <p:nvPr/>
          </p:nvSpPr>
          <p:spPr>
            <a:xfrm>
              <a:off x="3381248" y="4754603"/>
              <a:ext cx="3332" cy="3334"/>
            </a:xfrm>
            <a:custGeom>
              <a:avLst/>
              <a:gdLst>
                <a:gd name="connsiteX0" fmla="*/ 12 w 3332"/>
                <a:gd name="connsiteY0" fmla="*/ 3288 h 3334"/>
                <a:gd name="connsiteX1" fmla="*/ 18 w 3332"/>
                <a:gd name="connsiteY1" fmla="*/ 48 h 3334"/>
                <a:gd name="connsiteX2" fmla="*/ 58 w 3332"/>
                <a:gd name="connsiteY2" fmla="*/ 14 h 3334"/>
                <a:gd name="connsiteX3" fmla="*/ 3333 w 3332"/>
                <a:gd name="connsiteY3" fmla="*/ 31 h 3334"/>
                <a:gd name="connsiteX4" fmla="*/ 3321 w 3332"/>
                <a:gd name="connsiteY4" fmla="*/ 31 h 3334"/>
                <a:gd name="connsiteX5" fmla="*/ 64 w 3332"/>
                <a:gd name="connsiteY5" fmla="*/ 3334 h 3334"/>
                <a:gd name="connsiteX6" fmla="*/ 12 w 3332"/>
                <a:gd name="connsiteY6" fmla="*/ 3288 h 3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2" h="3334">
                  <a:moveTo>
                    <a:pt x="12" y="3288"/>
                  </a:moveTo>
                  <a:cubicBezTo>
                    <a:pt x="-5" y="2208"/>
                    <a:pt x="-5" y="1128"/>
                    <a:pt x="18" y="48"/>
                  </a:cubicBezTo>
                  <a:lnTo>
                    <a:pt x="58" y="14"/>
                  </a:lnTo>
                  <a:cubicBezTo>
                    <a:pt x="1150" y="-9"/>
                    <a:pt x="2241" y="-3"/>
                    <a:pt x="3333" y="31"/>
                  </a:cubicBezTo>
                  <a:lnTo>
                    <a:pt x="3321" y="31"/>
                  </a:lnTo>
                  <a:cubicBezTo>
                    <a:pt x="2235" y="1134"/>
                    <a:pt x="1150" y="2231"/>
                    <a:pt x="64" y="3334"/>
                  </a:cubicBezTo>
                  <a:cubicBezTo>
                    <a:pt x="64" y="3340"/>
                    <a:pt x="12" y="3288"/>
                    <a:pt x="12" y="3288"/>
                  </a:cubicBezTo>
                  <a:close/>
                </a:path>
              </a:pathLst>
            </a:custGeom>
            <a:grpFill/>
            <a:ln w="5715" cap="flat">
              <a:noFill/>
              <a:prstDash val="solid"/>
              <a:miter/>
            </a:ln>
          </p:spPr>
          <p:txBody>
            <a:bodyPr rtlCol="0" anchor="ctr"/>
            <a:lstStyle/>
            <a:p>
              <a:endParaRPr lang="zh-CN" altLang="en-US"/>
            </a:p>
          </p:txBody>
        </p:sp>
        <p:sp>
          <p:nvSpPr>
            <p:cNvPr id="4036" name="任意多边形: 形状 4035">
              <a:extLst>
                <a:ext uri="{FF2B5EF4-FFF2-40B4-BE49-F238E27FC236}">
                  <a16:creationId xmlns:a16="http://schemas.microsoft.com/office/drawing/2014/main" id="{5B49E8CF-04C5-3494-E180-8BA4E77A1CA5}"/>
                </a:ext>
              </a:extLst>
            </p:cNvPr>
            <p:cNvSpPr/>
            <p:nvPr/>
          </p:nvSpPr>
          <p:spPr>
            <a:xfrm>
              <a:off x="3384575" y="4753347"/>
              <a:ext cx="1386" cy="1286"/>
            </a:xfrm>
            <a:custGeom>
              <a:avLst/>
              <a:gdLst>
                <a:gd name="connsiteX0" fmla="*/ 6 w 1386"/>
                <a:gd name="connsiteY0" fmla="*/ 1287 h 1286"/>
                <a:gd name="connsiteX1" fmla="*/ 732 w 1386"/>
                <a:gd name="connsiteY1" fmla="*/ 1 h 1286"/>
                <a:gd name="connsiteX2" fmla="*/ 0 w 1386"/>
                <a:gd name="connsiteY2" fmla="*/ 1287 h 1286"/>
                <a:gd name="connsiteX3" fmla="*/ 6 w 1386"/>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6" h="1286">
                  <a:moveTo>
                    <a:pt x="6" y="1287"/>
                  </a:moveTo>
                  <a:cubicBezTo>
                    <a:pt x="251" y="835"/>
                    <a:pt x="589" y="-33"/>
                    <a:pt x="732" y="1"/>
                  </a:cubicBezTo>
                  <a:cubicBezTo>
                    <a:pt x="1812" y="235"/>
                    <a:pt x="1549" y="744"/>
                    <a:pt x="0" y="1287"/>
                  </a:cubicBezTo>
                  <a:lnTo>
                    <a:pt x="6" y="1287"/>
                  </a:lnTo>
                  <a:close/>
                </a:path>
              </a:pathLst>
            </a:custGeom>
            <a:grpFill/>
            <a:ln w="5715" cap="flat">
              <a:noFill/>
              <a:prstDash val="solid"/>
              <a:miter/>
            </a:ln>
          </p:spPr>
          <p:txBody>
            <a:bodyPr rtlCol="0" anchor="ctr"/>
            <a:lstStyle/>
            <a:p>
              <a:endParaRPr lang="zh-CN" altLang="en-US"/>
            </a:p>
          </p:txBody>
        </p:sp>
        <p:sp>
          <p:nvSpPr>
            <p:cNvPr id="4037" name="任意多边形: 形状 4036">
              <a:extLst>
                <a:ext uri="{FF2B5EF4-FFF2-40B4-BE49-F238E27FC236}">
                  <a16:creationId xmlns:a16="http://schemas.microsoft.com/office/drawing/2014/main" id="{E5574328-7A88-45F8-7ED3-303F91C30020}"/>
                </a:ext>
              </a:extLst>
            </p:cNvPr>
            <p:cNvSpPr/>
            <p:nvPr/>
          </p:nvSpPr>
          <p:spPr>
            <a:xfrm>
              <a:off x="3377974" y="4751325"/>
              <a:ext cx="3326" cy="3326"/>
            </a:xfrm>
            <a:custGeom>
              <a:avLst/>
              <a:gdLst>
                <a:gd name="connsiteX0" fmla="*/ 51 w 3326"/>
                <a:gd name="connsiteY0" fmla="*/ 0 h 3326"/>
                <a:gd name="connsiteX1" fmla="*/ 3326 w 3326"/>
                <a:gd name="connsiteY1" fmla="*/ 3292 h 3326"/>
                <a:gd name="connsiteX2" fmla="*/ 3286 w 3326"/>
                <a:gd name="connsiteY2" fmla="*/ 3326 h 3326"/>
                <a:gd name="connsiteX3" fmla="*/ 0 w 3326"/>
                <a:gd name="connsiteY3" fmla="*/ 52 h 3326"/>
                <a:gd name="connsiteX4" fmla="*/ 51 w 3326"/>
                <a:gd name="connsiteY4" fmla="*/ 0 h 3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6" h="3326">
                  <a:moveTo>
                    <a:pt x="51" y="0"/>
                  </a:moveTo>
                  <a:cubicBezTo>
                    <a:pt x="1143" y="1097"/>
                    <a:pt x="2235" y="2195"/>
                    <a:pt x="3326" y="3292"/>
                  </a:cubicBezTo>
                  <a:cubicBezTo>
                    <a:pt x="3326" y="3292"/>
                    <a:pt x="3286" y="3320"/>
                    <a:pt x="3286" y="3326"/>
                  </a:cubicBezTo>
                  <a:cubicBezTo>
                    <a:pt x="2189" y="2235"/>
                    <a:pt x="1092" y="1143"/>
                    <a:pt x="0" y="52"/>
                  </a:cubicBezTo>
                  <a:lnTo>
                    <a:pt x="51" y="0"/>
                  </a:lnTo>
                  <a:close/>
                </a:path>
              </a:pathLst>
            </a:custGeom>
            <a:grpFill/>
            <a:ln w="5715" cap="flat">
              <a:noFill/>
              <a:prstDash val="solid"/>
              <a:miter/>
            </a:ln>
          </p:spPr>
          <p:txBody>
            <a:bodyPr rtlCol="0" anchor="ctr"/>
            <a:lstStyle/>
            <a:p>
              <a:endParaRPr lang="zh-CN" altLang="en-US"/>
            </a:p>
          </p:txBody>
        </p:sp>
        <p:sp>
          <p:nvSpPr>
            <p:cNvPr id="4038" name="任意多边形: 形状 4037">
              <a:extLst>
                <a:ext uri="{FF2B5EF4-FFF2-40B4-BE49-F238E27FC236}">
                  <a16:creationId xmlns:a16="http://schemas.microsoft.com/office/drawing/2014/main" id="{B6CEA331-9325-FC3B-E7C0-C955E067158D}"/>
                </a:ext>
              </a:extLst>
            </p:cNvPr>
            <p:cNvSpPr/>
            <p:nvPr/>
          </p:nvSpPr>
          <p:spPr>
            <a:xfrm>
              <a:off x="3433895" y="4720446"/>
              <a:ext cx="1401" cy="1292"/>
            </a:xfrm>
            <a:custGeom>
              <a:avLst/>
              <a:gdLst>
                <a:gd name="connsiteX0" fmla="*/ 11 w 1401"/>
                <a:gd name="connsiteY0" fmla="*/ 1293 h 1292"/>
                <a:gd name="connsiteX1" fmla="*/ 743 w 1401"/>
                <a:gd name="connsiteY1" fmla="*/ 1 h 1292"/>
                <a:gd name="connsiteX2" fmla="*/ 0 w 1401"/>
                <a:gd name="connsiteY2" fmla="*/ 1293 h 1292"/>
                <a:gd name="connsiteX3" fmla="*/ 11 w 1401"/>
                <a:gd name="connsiteY3" fmla="*/ 1293 h 1292"/>
              </a:gdLst>
              <a:ahLst/>
              <a:cxnLst>
                <a:cxn ang="0">
                  <a:pos x="connsiteX0" y="connsiteY0"/>
                </a:cxn>
                <a:cxn ang="0">
                  <a:pos x="connsiteX1" y="connsiteY1"/>
                </a:cxn>
                <a:cxn ang="0">
                  <a:pos x="connsiteX2" y="connsiteY2"/>
                </a:cxn>
                <a:cxn ang="0">
                  <a:pos x="connsiteX3" y="connsiteY3"/>
                </a:cxn>
              </a:cxnLst>
              <a:rect l="l" t="t" r="r" b="b"/>
              <a:pathLst>
                <a:path w="1401" h="1292">
                  <a:moveTo>
                    <a:pt x="11" y="1293"/>
                  </a:moveTo>
                  <a:cubicBezTo>
                    <a:pt x="263" y="841"/>
                    <a:pt x="606" y="-33"/>
                    <a:pt x="743" y="1"/>
                  </a:cubicBezTo>
                  <a:cubicBezTo>
                    <a:pt x="1829" y="241"/>
                    <a:pt x="1566" y="750"/>
                    <a:pt x="0" y="1293"/>
                  </a:cubicBezTo>
                  <a:lnTo>
                    <a:pt x="11" y="1293"/>
                  </a:lnTo>
                  <a:close/>
                </a:path>
              </a:pathLst>
            </a:custGeom>
            <a:grpFill/>
            <a:ln w="5715" cap="flat">
              <a:noFill/>
              <a:prstDash val="solid"/>
              <a:miter/>
            </a:ln>
          </p:spPr>
          <p:txBody>
            <a:bodyPr rtlCol="0" anchor="ctr"/>
            <a:lstStyle/>
            <a:p>
              <a:endParaRPr lang="zh-CN" altLang="en-US"/>
            </a:p>
          </p:txBody>
        </p:sp>
        <p:sp>
          <p:nvSpPr>
            <p:cNvPr id="4039" name="任意多边形: 形状 4038">
              <a:extLst>
                <a:ext uri="{FF2B5EF4-FFF2-40B4-BE49-F238E27FC236}">
                  <a16:creationId xmlns:a16="http://schemas.microsoft.com/office/drawing/2014/main" id="{BF3D77A3-7432-3456-B287-4E43FC501708}"/>
                </a:ext>
              </a:extLst>
            </p:cNvPr>
            <p:cNvSpPr/>
            <p:nvPr/>
          </p:nvSpPr>
          <p:spPr>
            <a:xfrm>
              <a:off x="3236591" y="4946582"/>
              <a:ext cx="14173" cy="11997"/>
            </a:xfrm>
            <a:custGeom>
              <a:avLst/>
              <a:gdLst>
                <a:gd name="connsiteX0" fmla="*/ 6612 w 14173"/>
                <a:gd name="connsiteY0" fmla="*/ 11998 h 11997"/>
                <a:gd name="connsiteX1" fmla="*/ 0 w 14173"/>
                <a:gd name="connsiteY1" fmla="*/ 5420 h 11997"/>
                <a:gd name="connsiteX2" fmla="*/ 5521 w 14173"/>
                <a:gd name="connsiteY2" fmla="*/ 1287 h 11997"/>
                <a:gd name="connsiteX3" fmla="*/ 14173 w 14173"/>
                <a:gd name="connsiteY3" fmla="*/ 10192 h 11997"/>
                <a:gd name="connsiteX4" fmla="*/ 6612 w 14173"/>
                <a:gd name="connsiteY4" fmla="*/ 11998 h 11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73" h="11997">
                  <a:moveTo>
                    <a:pt x="6612" y="11998"/>
                  </a:moveTo>
                  <a:cubicBezTo>
                    <a:pt x="2332" y="11895"/>
                    <a:pt x="120" y="9706"/>
                    <a:pt x="0" y="5420"/>
                  </a:cubicBezTo>
                  <a:cubicBezTo>
                    <a:pt x="3143" y="5574"/>
                    <a:pt x="554" y="-3222"/>
                    <a:pt x="5521" y="1287"/>
                  </a:cubicBezTo>
                  <a:cubicBezTo>
                    <a:pt x="8475" y="3968"/>
                    <a:pt x="13219" y="5465"/>
                    <a:pt x="14173" y="10192"/>
                  </a:cubicBezTo>
                  <a:cubicBezTo>
                    <a:pt x="12001" y="12563"/>
                    <a:pt x="9195" y="11803"/>
                    <a:pt x="6612" y="11998"/>
                  </a:cubicBezTo>
                  <a:close/>
                </a:path>
              </a:pathLst>
            </a:custGeom>
            <a:grpFill/>
            <a:ln w="5715" cap="flat">
              <a:noFill/>
              <a:prstDash val="solid"/>
              <a:miter/>
            </a:ln>
          </p:spPr>
          <p:txBody>
            <a:bodyPr rtlCol="0" anchor="ctr"/>
            <a:lstStyle/>
            <a:p>
              <a:endParaRPr lang="zh-CN" altLang="en-US"/>
            </a:p>
          </p:txBody>
        </p:sp>
        <p:sp>
          <p:nvSpPr>
            <p:cNvPr id="4040" name="任意多边形: 形状 4039">
              <a:extLst>
                <a:ext uri="{FF2B5EF4-FFF2-40B4-BE49-F238E27FC236}">
                  <a16:creationId xmlns:a16="http://schemas.microsoft.com/office/drawing/2014/main" id="{D2D89247-BA97-5B60-E6B2-B02B23467027}"/>
                </a:ext>
              </a:extLst>
            </p:cNvPr>
            <p:cNvSpPr/>
            <p:nvPr/>
          </p:nvSpPr>
          <p:spPr>
            <a:xfrm>
              <a:off x="3230007" y="4937324"/>
              <a:ext cx="7471" cy="4648"/>
            </a:xfrm>
            <a:custGeom>
              <a:avLst/>
              <a:gdLst>
                <a:gd name="connsiteX0" fmla="*/ 0 w 7471"/>
                <a:gd name="connsiteY0" fmla="*/ 1515 h 4648"/>
                <a:gd name="connsiteX1" fmla="*/ 3018 w 7471"/>
                <a:gd name="connsiteY1" fmla="*/ 298 h 4648"/>
                <a:gd name="connsiteX2" fmla="*/ 7412 w 7471"/>
                <a:gd name="connsiteY2" fmla="*/ 2835 h 4648"/>
                <a:gd name="connsiteX3" fmla="*/ 2229 w 7471"/>
                <a:gd name="connsiteY3" fmla="*/ 3796 h 4648"/>
                <a:gd name="connsiteX4" fmla="*/ 0 w 7471"/>
                <a:gd name="connsiteY4" fmla="*/ 1515 h 4648"/>
                <a:gd name="connsiteX5" fmla="*/ 0 w 7471"/>
                <a:gd name="connsiteY5" fmla="*/ 1515 h 4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71" h="4648">
                  <a:moveTo>
                    <a:pt x="0" y="1515"/>
                  </a:moveTo>
                  <a:cubicBezTo>
                    <a:pt x="1006" y="1104"/>
                    <a:pt x="1989" y="629"/>
                    <a:pt x="3018" y="298"/>
                  </a:cubicBezTo>
                  <a:cubicBezTo>
                    <a:pt x="5441" y="-485"/>
                    <a:pt x="7887" y="246"/>
                    <a:pt x="7412" y="2835"/>
                  </a:cubicBezTo>
                  <a:cubicBezTo>
                    <a:pt x="6921" y="5527"/>
                    <a:pt x="4115" y="4659"/>
                    <a:pt x="2229" y="3796"/>
                  </a:cubicBezTo>
                  <a:cubicBezTo>
                    <a:pt x="1326" y="3390"/>
                    <a:pt x="737" y="2298"/>
                    <a:pt x="0" y="1515"/>
                  </a:cubicBezTo>
                  <a:lnTo>
                    <a:pt x="0" y="1515"/>
                  </a:lnTo>
                  <a:close/>
                </a:path>
              </a:pathLst>
            </a:custGeom>
            <a:grpFill/>
            <a:ln w="5715" cap="flat">
              <a:noFill/>
              <a:prstDash val="solid"/>
              <a:miter/>
            </a:ln>
          </p:spPr>
          <p:txBody>
            <a:bodyPr rtlCol="0" anchor="ctr"/>
            <a:lstStyle/>
            <a:p>
              <a:endParaRPr lang="zh-CN" altLang="en-US"/>
            </a:p>
          </p:txBody>
        </p:sp>
        <p:sp>
          <p:nvSpPr>
            <p:cNvPr id="4041" name="任意多边形: 形状 4040">
              <a:extLst>
                <a:ext uri="{FF2B5EF4-FFF2-40B4-BE49-F238E27FC236}">
                  <a16:creationId xmlns:a16="http://schemas.microsoft.com/office/drawing/2014/main" id="{F15CE8F7-8C8E-212F-4695-775104B42B14}"/>
                </a:ext>
              </a:extLst>
            </p:cNvPr>
            <p:cNvSpPr/>
            <p:nvPr/>
          </p:nvSpPr>
          <p:spPr>
            <a:xfrm>
              <a:off x="3248506" y="4946307"/>
              <a:ext cx="2446" cy="1585"/>
            </a:xfrm>
            <a:custGeom>
              <a:avLst/>
              <a:gdLst>
                <a:gd name="connsiteX0" fmla="*/ 1132 w 2446"/>
                <a:gd name="connsiteY0" fmla="*/ 1585 h 1585"/>
                <a:gd name="connsiteX1" fmla="*/ 0 w 2446"/>
                <a:gd name="connsiteY1" fmla="*/ 653 h 1585"/>
                <a:gd name="connsiteX2" fmla="*/ 1303 w 2446"/>
                <a:gd name="connsiteY2" fmla="*/ 2 h 1585"/>
                <a:gd name="connsiteX3" fmla="*/ 2446 w 2446"/>
                <a:gd name="connsiteY3" fmla="*/ 876 h 1585"/>
                <a:gd name="connsiteX4" fmla="*/ 1132 w 2446"/>
                <a:gd name="connsiteY4" fmla="*/ 1585 h 15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6" h="1585">
                  <a:moveTo>
                    <a:pt x="1132" y="1585"/>
                  </a:moveTo>
                  <a:cubicBezTo>
                    <a:pt x="754" y="1276"/>
                    <a:pt x="377" y="962"/>
                    <a:pt x="0" y="653"/>
                  </a:cubicBezTo>
                  <a:cubicBezTo>
                    <a:pt x="434" y="413"/>
                    <a:pt x="886" y="-32"/>
                    <a:pt x="1303" y="2"/>
                  </a:cubicBezTo>
                  <a:cubicBezTo>
                    <a:pt x="1709" y="36"/>
                    <a:pt x="2069" y="562"/>
                    <a:pt x="2446" y="876"/>
                  </a:cubicBezTo>
                  <a:cubicBezTo>
                    <a:pt x="2006" y="1116"/>
                    <a:pt x="1566" y="1351"/>
                    <a:pt x="1132" y="1585"/>
                  </a:cubicBezTo>
                  <a:close/>
                </a:path>
              </a:pathLst>
            </a:custGeom>
            <a:grpFill/>
            <a:ln w="5715" cap="flat">
              <a:noFill/>
              <a:prstDash val="solid"/>
              <a:miter/>
            </a:ln>
          </p:spPr>
          <p:txBody>
            <a:bodyPr rtlCol="0" anchor="ctr"/>
            <a:lstStyle/>
            <a:p>
              <a:endParaRPr lang="zh-CN" altLang="en-US"/>
            </a:p>
          </p:txBody>
        </p:sp>
        <p:sp>
          <p:nvSpPr>
            <p:cNvPr id="4042" name="任意多边形: 形状 4041">
              <a:extLst>
                <a:ext uri="{FF2B5EF4-FFF2-40B4-BE49-F238E27FC236}">
                  <a16:creationId xmlns:a16="http://schemas.microsoft.com/office/drawing/2014/main" id="{40E85E70-323C-6D0A-ED48-986F2EB1EDA0}"/>
                </a:ext>
              </a:extLst>
            </p:cNvPr>
            <p:cNvSpPr/>
            <p:nvPr/>
          </p:nvSpPr>
          <p:spPr>
            <a:xfrm>
              <a:off x="3226698" y="4945498"/>
              <a:ext cx="3360" cy="3131"/>
            </a:xfrm>
            <a:custGeom>
              <a:avLst/>
              <a:gdLst>
                <a:gd name="connsiteX0" fmla="*/ 3360 w 3360"/>
                <a:gd name="connsiteY0" fmla="*/ 3132 h 3131"/>
                <a:gd name="connsiteX1" fmla="*/ 0 w 3360"/>
                <a:gd name="connsiteY1" fmla="*/ 0 h 3131"/>
                <a:gd name="connsiteX2" fmla="*/ 3360 w 3360"/>
                <a:gd name="connsiteY2" fmla="*/ 3132 h 3131"/>
              </a:gdLst>
              <a:ahLst/>
              <a:cxnLst>
                <a:cxn ang="0">
                  <a:pos x="connsiteX0" y="connsiteY0"/>
                </a:cxn>
                <a:cxn ang="0">
                  <a:pos x="connsiteX1" y="connsiteY1"/>
                </a:cxn>
                <a:cxn ang="0">
                  <a:pos x="connsiteX2" y="connsiteY2"/>
                </a:cxn>
              </a:cxnLst>
              <a:rect l="l" t="t" r="r" b="b"/>
              <a:pathLst>
                <a:path w="3360" h="3131">
                  <a:moveTo>
                    <a:pt x="3360" y="3132"/>
                  </a:moveTo>
                  <a:cubicBezTo>
                    <a:pt x="2240" y="2086"/>
                    <a:pt x="1120" y="1046"/>
                    <a:pt x="0" y="0"/>
                  </a:cubicBezTo>
                  <a:cubicBezTo>
                    <a:pt x="1126" y="1046"/>
                    <a:pt x="2240" y="2092"/>
                    <a:pt x="3360" y="3132"/>
                  </a:cubicBezTo>
                  <a:close/>
                </a:path>
              </a:pathLst>
            </a:custGeom>
            <a:grpFill/>
            <a:ln w="5715" cap="flat">
              <a:noFill/>
              <a:prstDash val="solid"/>
              <a:miter/>
            </a:ln>
          </p:spPr>
          <p:txBody>
            <a:bodyPr rtlCol="0" anchor="ctr"/>
            <a:lstStyle/>
            <a:p>
              <a:endParaRPr lang="zh-CN" altLang="en-US"/>
            </a:p>
          </p:txBody>
        </p:sp>
        <p:sp>
          <p:nvSpPr>
            <p:cNvPr id="4043" name="任意多边形: 形状 4042">
              <a:extLst>
                <a:ext uri="{FF2B5EF4-FFF2-40B4-BE49-F238E27FC236}">
                  <a16:creationId xmlns:a16="http://schemas.microsoft.com/office/drawing/2014/main" id="{DCF4F95A-0A2F-6D77-76C7-AF26A7523724}"/>
                </a:ext>
              </a:extLst>
            </p:cNvPr>
            <p:cNvSpPr/>
            <p:nvPr/>
          </p:nvSpPr>
          <p:spPr>
            <a:xfrm>
              <a:off x="3216868" y="4945406"/>
              <a:ext cx="3280" cy="1429"/>
            </a:xfrm>
            <a:custGeom>
              <a:avLst/>
              <a:gdLst>
                <a:gd name="connsiteX0" fmla="*/ 3280 w 3280"/>
                <a:gd name="connsiteY0" fmla="*/ 17 h 1429"/>
                <a:gd name="connsiteX1" fmla="*/ 0 w 3280"/>
                <a:gd name="connsiteY1" fmla="*/ 0 h 1429"/>
                <a:gd name="connsiteX2" fmla="*/ 3280 w 3280"/>
                <a:gd name="connsiteY2" fmla="*/ 17 h 1429"/>
              </a:gdLst>
              <a:ahLst/>
              <a:cxnLst>
                <a:cxn ang="0">
                  <a:pos x="connsiteX0" y="connsiteY0"/>
                </a:cxn>
                <a:cxn ang="0">
                  <a:pos x="connsiteX1" y="connsiteY1"/>
                </a:cxn>
                <a:cxn ang="0">
                  <a:pos x="connsiteX2" y="connsiteY2"/>
                </a:cxn>
              </a:cxnLst>
              <a:rect l="l" t="t" r="r" b="b"/>
              <a:pathLst>
                <a:path w="3280" h="1429">
                  <a:moveTo>
                    <a:pt x="3280" y="17"/>
                  </a:moveTo>
                  <a:cubicBezTo>
                    <a:pt x="2177" y="1909"/>
                    <a:pt x="1086" y="1897"/>
                    <a:pt x="0" y="0"/>
                  </a:cubicBezTo>
                  <a:cubicBezTo>
                    <a:pt x="1097" y="6"/>
                    <a:pt x="2189" y="12"/>
                    <a:pt x="3280" y="17"/>
                  </a:cubicBezTo>
                  <a:close/>
                </a:path>
              </a:pathLst>
            </a:custGeom>
            <a:grpFill/>
            <a:ln w="5715" cap="flat">
              <a:noFill/>
              <a:prstDash val="solid"/>
              <a:miter/>
            </a:ln>
          </p:spPr>
          <p:txBody>
            <a:bodyPr rtlCol="0" anchor="ctr"/>
            <a:lstStyle/>
            <a:p>
              <a:endParaRPr lang="zh-CN" altLang="en-US"/>
            </a:p>
          </p:txBody>
        </p:sp>
        <p:sp>
          <p:nvSpPr>
            <p:cNvPr id="4044" name="任意多边形: 形状 4043">
              <a:extLst>
                <a:ext uri="{FF2B5EF4-FFF2-40B4-BE49-F238E27FC236}">
                  <a16:creationId xmlns:a16="http://schemas.microsoft.com/office/drawing/2014/main" id="{C970A728-71A8-0757-F099-B31F03C6ED60}"/>
                </a:ext>
              </a:extLst>
            </p:cNvPr>
            <p:cNvSpPr/>
            <p:nvPr/>
          </p:nvSpPr>
          <p:spPr>
            <a:xfrm>
              <a:off x="3228715" y="4937443"/>
              <a:ext cx="1297" cy="1396"/>
            </a:xfrm>
            <a:custGeom>
              <a:avLst/>
              <a:gdLst>
                <a:gd name="connsiteX0" fmla="*/ 1298 w 1297"/>
                <a:gd name="connsiteY0" fmla="*/ 1397 h 1396"/>
                <a:gd name="connsiteX1" fmla="*/ 1 w 1297"/>
                <a:gd name="connsiteY1" fmla="*/ 665 h 1396"/>
                <a:gd name="connsiteX2" fmla="*/ 1298 w 1297"/>
                <a:gd name="connsiteY2" fmla="*/ 1397 h 1396"/>
                <a:gd name="connsiteX3" fmla="*/ 1298 w 1297"/>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7" h="1396">
                  <a:moveTo>
                    <a:pt x="1298" y="1397"/>
                  </a:moveTo>
                  <a:cubicBezTo>
                    <a:pt x="846" y="1145"/>
                    <a:pt x="-28" y="808"/>
                    <a:pt x="1" y="665"/>
                  </a:cubicBezTo>
                  <a:cubicBezTo>
                    <a:pt x="241" y="-426"/>
                    <a:pt x="749" y="-169"/>
                    <a:pt x="1298" y="1397"/>
                  </a:cubicBezTo>
                  <a:lnTo>
                    <a:pt x="1298" y="1397"/>
                  </a:lnTo>
                  <a:close/>
                </a:path>
              </a:pathLst>
            </a:custGeom>
            <a:grpFill/>
            <a:ln w="5715" cap="flat">
              <a:noFill/>
              <a:prstDash val="solid"/>
              <a:miter/>
            </a:ln>
          </p:spPr>
          <p:txBody>
            <a:bodyPr rtlCol="0" anchor="ctr"/>
            <a:lstStyle/>
            <a:p>
              <a:endParaRPr lang="zh-CN" altLang="en-US"/>
            </a:p>
          </p:txBody>
        </p:sp>
        <p:sp>
          <p:nvSpPr>
            <p:cNvPr id="4045" name="任意多边形: 形状 4044">
              <a:extLst>
                <a:ext uri="{FF2B5EF4-FFF2-40B4-BE49-F238E27FC236}">
                  <a16:creationId xmlns:a16="http://schemas.microsoft.com/office/drawing/2014/main" id="{1622D5F8-FED7-F540-AEB3-BE155F97CF30}"/>
                </a:ext>
              </a:extLst>
            </p:cNvPr>
            <p:cNvSpPr/>
            <p:nvPr/>
          </p:nvSpPr>
          <p:spPr>
            <a:xfrm>
              <a:off x="3220149" y="4935554"/>
              <a:ext cx="1303" cy="1404"/>
            </a:xfrm>
            <a:custGeom>
              <a:avLst/>
              <a:gdLst>
                <a:gd name="connsiteX0" fmla="*/ 0 w 1303"/>
                <a:gd name="connsiteY0" fmla="*/ 0 h 1404"/>
                <a:gd name="connsiteX1" fmla="*/ 1303 w 1303"/>
                <a:gd name="connsiteY1" fmla="*/ 737 h 1404"/>
                <a:gd name="connsiteX2" fmla="*/ 0 w 1303"/>
                <a:gd name="connsiteY2" fmla="*/ 0 h 1404"/>
                <a:gd name="connsiteX3" fmla="*/ 0 w 1303"/>
                <a:gd name="connsiteY3" fmla="*/ 0 h 1404"/>
              </a:gdLst>
              <a:ahLst/>
              <a:cxnLst>
                <a:cxn ang="0">
                  <a:pos x="connsiteX0" y="connsiteY0"/>
                </a:cxn>
                <a:cxn ang="0">
                  <a:pos x="connsiteX1" y="connsiteY1"/>
                </a:cxn>
                <a:cxn ang="0">
                  <a:pos x="connsiteX2" y="connsiteY2"/>
                </a:cxn>
                <a:cxn ang="0">
                  <a:pos x="connsiteX3" y="connsiteY3"/>
                </a:cxn>
              </a:cxnLst>
              <a:rect l="l" t="t" r="r" b="b"/>
              <a:pathLst>
                <a:path w="1303" h="1404">
                  <a:moveTo>
                    <a:pt x="0" y="0"/>
                  </a:moveTo>
                  <a:cubicBezTo>
                    <a:pt x="457" y="251"/>
                    <a:pt x="1337" y="594"/>
                    <a:pt x="1303" y="737"/>
                  </a:cubicBezTo>
                  <a:cubicBezTo>
                    <a:pt x="1057" y="1834"/>
                    <a:pt x="543" y="1571"/>
                    <a:pt x="0" y="0"/>
                  </a:cubicBezTo>
                  <a:lnTo>
                    <a:pt x="0" y="0"/>
                  </a:lnTo>
                  <a:close/>
                </a:path>
              </a:pathLst>
            </a:custGeom>
            <a:grpFill/>
            <a:ln w="5715" cap="flat">
              <a:noFill/>
              <a:prstDash val="solid"/>
              <a:miter/>
            </a:ln>
          </p:spPr>
          <p:txBody>
            <a:bodyPr rtlCol="0" anchor="ctr"/>
            <a:lstStyle/>
            <a:p>
              <a:endParaRPr lang="zh-CN" altLang="en-US"/>
            </a:p>
          </p:txBody>
        </p:sp>
        <p:sp>
          <p:nvSpPr>
            <p:cNvPr id="4046" name="任意多边形: 形状 4045">
              <a:extLst>
                <a:ext uri="{FF2B5EF4-FFF2-40B4-BE49-F238E27FC236}">
                  <a16:creationId xmlns:a16="http://schemas.microsoft.com/office/drawing/2014/main" id="{590F0FAA-B215-B596-25B5-9F2BB7A9924B}"/>
                </a:ext>
              </a:extLst>
            </p:cNvPr>
            <p:cNvSpPr/>
            <p:nvPr/>
          </p:nvSpPr>
          <p:spPr>
            <a:xfrm>
              <a:off x="3558865" y="5023166"/>
              <a:ext cx="9858" cy="4489"/>
            </a:xfrm>
            <a:custGeom>
              <a:avLst/>
              <a:gdLst>
                <a:gd name="connsiteX0" fmla="*/ 9858 w 9858"/>
                <a:gd name="connsiteY0" fmla="*/ 4467 h 4489"/>
                <a:gd name="connsiteX1" fmla="*/ 0 w 9858"/>
                <a:gd name="connsiteY1" fmla="*/ 4490 h 4489"/>
                <a:gd name="connsiteX2" fmla="*/ 9858 w 9858"/>
                <a:gd name="connsiteY2" fmla="*/ 4467 h 4489"/>
              </a:gdLst>
              <a:ahLst/>
              <a:cxnLst>
                <a:cxn ang="0">
                  <a:pos x="connsiteX0" y="connsiteY0"/>
                </a:cxn>
                <a:cxn ang="0">
                  <a:pos x="connsiteX1" y="connsiteY1"/>
                </a:cxn>
                <a:cxn ang="0">
                  <a:pos x="connsiteX2" y="connsiteY2"/>
                </a:cxn>
              </a:cxnLst>
              <a:rect l="l" t="t" r="r" b="b"/>
              <a:pathLst>
                <a:path w="9858" h="4489">
                  <a:moveTo>
                    <a:pt x="9858" y="4467"/>
                  </a:moveTo>
                  <a:cubicBezTo>
                    <a:pt x="6572" y="4473"/>
                    <a:pt x="3286" y="4479"/>
                    <a:pt x="0" y="4490"/>
                  </a:cubicBezTo>
                  <a:cubicBezTo>
                    <a:pt x="3269" y="-4197"/>
                    <a:pt x="6566" y="1953"/>
                    <a:pt x="9858" y="4467"/>
                  </a:cubicBezTo>
                  <a:close/>
                </a:path>
              </a:pathLst>
            </a:custGeom>
            <a:grpFill/>
            <a:ln w="5715" cap="flat">
              <a:noFill/>
              <a:prstDash val="solid"/>
              <a:miter/>
            </a:ln>
          </p:spPr>
          <p:txBody>
            <a:bodyPr rtlCol="0" anchor="ctr"/>
            <a:lstStyle/>
            <a:p>
              <a:endParaRPr lang="zh-CN" altLang="en-US"/>
            </a:p>
          </p:txBody>
        </p:sp>
        <p:sp>
          <p:nvSpPr>
            <p:cNvPr id="4047" name="任意多边形: 形状 4046">
              <a:extLst>
                <a:ext uri="{FF2B5EF4-FFF2-40B4-BE49-F238E27FC236}">
                  <a16:creationId xmlns:a16="http://schemas.microsoft.com/office/drawing/2014/main" id="{3B2E8389-DD87-6DCB-782B-09D65C2C5BEE}"/>
                </a:ext>
              </a:extLst>
            </p:cNvPr>
            <p:cNvSpPr/>
            <p:nvPr/>
          </p:nvSpPr>
          <p:spPr>
            <a:xfrm>
              <a:off x="3483227" y="4812537"/>
              <a:ext cx="1416" cy="1309"/>
            </a:xfrm>
            <a:custGeom>
              <a:avLst/>
              <a:gdLst>
                <a:gd name="connsiteX0" fmla="*/ 0 w 1416"/>
                <a:gd name="connsiteY0" fmla="*/ 1310 h 1309"/>
                <a:gd name="connsiteX1" fmla="*/ 737 w 1416"/>
                <a:gd name="connsiteY1" fmla="*/ 1 h 1309"/>
                <a:gd name="connsiteX2" fmla="*/ 0 w 1416"/>
                <a:gd name="connsiteY2" fmla="*/ 1310 h 1309"/>
                <a:gd name="connsiteX3" fmla="*/ 0 w 1416"/>
                <a:gd name="connsiteY3" fmla="*/ 1310 h 1309"/>
              </a:gdLst>
              <a:ahLst/>
              <a:cxnLst>
                <a:cxn ang="0">
                  <a:pos x="connsiteX0" y="connsiteY0"/>
                </a:cxn>
                <a:cxn ang="0">
                  <a:pos x="connsiteX1" y="connsiteY1"/>
                </a:cxn>
                <a:cxn ang="0">
                  <a:pos x="connsiteX2" y="connsiteY2"/>
                </a:cxn>
                <a:cxn ang="0">
                  <a:pos x="connsiteX3" y="connsiteY3"/>
                </a:cxn>
              </a:cxnLst>
              <a:rect l="l" t="t" r="r" b="b"/>
              <a:pathLst>
                <a:path w="1416" h="1309">
                  <a:moveTo>
                    <a:pt x="0" y="1310"/>
                  </a:moveTo>
                  <a:cubicBezTo>
                    <a:pt x="251" y="852"/>
                    <a:pt x="594" y="-33"/>
                    <a:pt x="737" y="1"/>
                  </a:cubicBezTo>
                  <a:cubicBezTo>
                    <a:pt x="1852" y="241"/>
                    <a:pt x="1589" y="755"/>
                    <a:pt x="0" y="1310"/>
                  </a:cubicBezTo>
                  <a:lnTo>
                    <a:pt x="0" y="1310"/>
                  </a:lnTo>
                  <a:close/>
                </a:path>
              </a:pathLst>
            </a:custGeom>
            <a:grpFill/>
            <a:ln w="5715" cap="flat">
              <a:noFill/>
              <a:prstDash val="solid"/>
              <a:miter/>
            </a:ln>
          </p:spPr>
          <p:txBody>
            <a:bodyPr rtlCol="0" anchor="ctr"/>
            <a:lstStyle/>
            <a:p>
              <a:endParaRPr lang="zh-CN" altLang="en-US"/>
            </a:p>
          </p:txBody>
        </p:sp>
        <p:sp>
          <p:nvSpPr>
            <p:cNvPr id="4048" name="任意多边形: 形状 4047">
              <a:extLst>
                <a:ext uri="{FF2B5EF4-FFF2-40B4-BE49-F238E27FC236}">
                  <a16:creationId xmlns:a16="http://schemas.microsoft.com/office/drawing/2014/main" id="{ADA021A0-734A-67CA-1427-CA90D4C5CBFB}"/>
                </a:ext>
              </a:extLst>
            </p:cNvPr>
            <p:cNvSpPr/>
            <p:nvPr/>
          </p:nvSpPr>
          <p:spPr>
            <a:xfrm>
              <a:off x="3443765" y="4782945"/>
              <a:ext cx="1404" cy="1292"/>
            </a:xfrm>
            <a:custGeom>
              <a:avLst/>
              <a:gdLst>
                <a:gd name="connsiteX0" fmla="*/ 0 w 1404"/>
                <a:gd name="connsiteY0" fmla="*/ 1293 h 1292"/>
                <a:gd name="connsiteX1" fmla="*/ 737 w 1404"/>
                <a:gd name="connsiteY1" fmla="*/ 1 h 1292"/>
                <a:gd name="connsiteX2" fmla="*/ 0 w 1404"/>
                <a:gd name="connsiteY2" fmla="*/ 1293 h 1292"/>
                <a:gd name="connsiteX3" fmla="*/ 0 w 1404"/>
                <a:gd name="connsiteY3" fmla="*/ 1293 h 1292"/>
              </a:gdLst>
              <a:ahLst/>
              <a:cxnLst>
                <a:cxn ang="0">
                  <a:pos x="connsiteX0" y="connsiteY0"/>
                </a:cxn>
                <a:cxn ang="0">
                  <a:pos x="connsiteX1" y="connsiteY1"/>
                </a:cxn>
                <a:cxn ang="0">
                  <a:pos x="connsiteX2" y="connsiteY2"/>
                </a:cxn>
                <a:cxn ang="0">
                  <a:pos x="connsiteX3" y="connsiteY3"/>
                </a:cxn>
              </a:cxnLst>
              <a:rect l="l" t="t" r="r" b="b"/>
              <a:pathLst>
                <a:path w="1404" h="1292">
                  <a:moveTo>
                    <a:pt x="0" y="1293"/>
                  </a:moveTo>
                  <a:cubicBezTo>
                    <a:pt x="251" y="841"/>
                    <a:pt x="594" y="-33"/>
                    <a:pt x="737" y="1"/>
                  </a:cubicBezTo>
                  <a:cubicBezTo>
                    <a:pt x="1835" y="247"/>
                    <a:pt x="1572" y="755"/>
                    <a:pt x="0" y="1293"/>
                  </a:cubicBezTo>
                  <a:lnTo>
                    <a:pt x="0" y="1293"/>
                  </a:lnTo>
                  <a:close/>
                </a:path>
              </a:pathLst>
            </a:custGeom>
            <a:grpFill/>
            <a:ln w="5715" cap="flat">
              <a:noFill/>
              <a:prstDash val="solid"/>
              <a:miter/>
            </a:ln>
          </p:spPr>
          <p:txBody>
            <a:bodyPr rtlCol="0" anchor="ctr"/>
            <a:lstStyle/>
            <a:p>
              <a:endParaRPr lang="zh-CN" altLang="en-US"/>
            </a:p>
          </p:txBody>
        </p:sp>
        <p:sp>
          <p:nvSpPr>
            <p:cNvPr id="4049" name="任意多边形: 形状 4048">
              <a:extLst>
                <a:ext uri="{FF2B5EF4-FFF2-40B4-BE49-F238E27FC236}">
                  <a16:creationId xmlns:a16="http://schemas.microsoft.com/office/drawing/2014/main" id="{7CBD2D2B-BF03-F4A1-4B29-78A353DC5E2C}"/>
                </a:ext>
              </a:extLst>
            </p:cNvPr>
            <p:cNvSpPr/>
            <p:nvPr/>
          </p:nvSpPr>
          <p:spPr>
            <a:xfrm>
              <a:off x="3103756" y="5042710"/>
              <a:ext cx="1292" cy="1393"/>
            </a:xfrm>
            <a:custGeom>
              <a:avLst/>
              <a:gdLst>
                <a:gd name="connsiteX0" fmla="*/ 1281 w 1292"/>
                <a:gd name="connsiteY0" fmla="*/ 1394 h 1393"/>
                <a:gd name="connsiteX1" fmla="*/ 1 w 1292"/>
                <a:gd name="connsiteY1" fmla="*/ 651 h 1393"/>
                <a:gd name="connsiteX2" fmla="*/ 1292 w 1292"/>
                <a:gd name="connsiteY2" fmla="*/ 1383 h 1393"/>
                <a:gd name="connsiteX3" fmla="*/ 1281 w 1292"/>
                <a:gd name="connsiteY3" fmla="*/ 1394 h 1393"/>
              </a:gdLst>
              <a:ahLst/>
              <a:cxnLst>
                <a:cxn ang="0">
                  <a:pos x="connsiteX0" y="connsiteY0"/>
                </a:cxn>
                <a:cxn ang="0">
                  <a:pos x="connsiteX1" y="connsiteY1"/>
                </a:cxn>
                <a:cxn ang="0">
                  <a:pos x="connsiteX2" y="connsiteY2"/>
                </a:cxn>
                <a:cxn ang="0">
                  <a:pos x="connsiteX3" y="connsiteY3"/>
                </a:cxn>
              </a:cxnLst>
              <a:rect l="l" t="t" r="r" b="b"/>
              <a:pathLst>
                <a:path w="1292" h="1393">
                  <a:moveTo>
                    <a:pt x="1281" y="1394"/>
                  </a:moveTo>
                  <a:cubicBezTo>
                    <a:pt x="835" y="1143"/>
                    <a:pt x="-28" y="800"/>
                    <a:pt x="1" y="651"/>
                  </a:cubicBezTo>
                  <a:cubicBezTo>
                    <a:pt x="235" y="-423"/>
                    <a:pt x="744" y="-160"/>
                    <a:pt x="1292" y="1383"/>
                  </a:cubicBezTo>
                  <a:lnTo>
                    <a:pt x="1281" y="1394"/>
                  </a:lnTo>
                  <a:close/>
                </a:path>
              </a:pathLst>
            </a:custGeom>
            <a:grpFill/>
            <a:ln w="5715" cap="flat">
              <a:noFill/>
              <a:prstDash val="solid"/>
              <a:miter/>
            </a:ln>
          </p:spPr>
          <p:txBody>
            <a:bodyPr rtlCol="0" anchor="ctr"/>
            <a:lstStyle/>
            <a:p>
              <a:endParaRPr lang="zh-CN" altLang="en-US"/>
            </a:p>
          </p:txBody>
        </p:sp>
        <p:sp>
          <p:nvSpPr>
            <p:cNvPr id="4050" name="任意多边形: 形状 4049">
              <a:extLst>
                <a:ext uri="{FF2B5EF4-FFF2-40B4-BE49-F238E27FC236}">
                  <a16:creationId xmlns:a16="http://schemas.microsoft.com/office/drawing/2014/main" id="{D2C69EF0-3AB7-0235-8886-70A7EB72BFF1}"/>
                </a:ext>
              </a:extLst>
            </p:cNvPr>
            <p:cNvSpPr/>
            <p:nvPr/>
          </p:nvSpPr>
          <p:spPr>
            <a:xfrm>
              <a:off x="3093774" y="4988183"/>
              <a:ext cx="1404" cy="1298"/>
            </a:xfrm>
            <a:custGeom>
              <a:avLst/>
              <a:gdLst>
                <a:gd name="connsiteX0" fmla="*/ 1405 w 1404"/>
                <a:gd name="connsiteY0" fmla="*/ 0 h 1298"/>
                <a:gd name="connsiteX1" fmla="*/ 667 w 1404"/>
                <a:gd name="connsiteY1" fmla="*/ 1297 h 1298"/>
                <a:gd name="connsiteX2" fmla="*/ 1405 w 1404"/>
                <a:gd name="connsiteY2" fmla="*/ 0 h 1298"/>
                <a:gd name="connsiteX3" fmla="*/ 1405 w 1404"/>
                <a:gd name="connsiteY3" fmla="*/ 0 h 1298"/>
              </a:gdLst>
              <a:ahLst/>
              <a:cxnLst>
                <a:cxn ang="0">
                  <a:pos x="connsiteX0" y="connsiteY0"/>
                </a:cxn>
                <a:cxn ang="0">
                  <a:pos x="connsiteX1" y="connsiteY1"/>
                </a:cxn>
                <a:cxn ang="0">
                  <a:pos x="connsiteX2" y="connsiteY2"/>
                </a:cxn>
                <a:cxn ang="0">
                  <a:pos x="connsiteX3" y="connsiteY3"/>
                </a:cxn>
              </a:cxnLst>
              <a:rect l="l" t="t" r="r" b="b"/>
              <a:pathLst>
                <a:path w="1404" h="1298">
                  <a:moveTo>
                    <a:pt x="1405" y="0"/>
                  </a:moveTo>
                  <a:cubicBezTo>
                    <a:pt x="1153" y="457"/>
                    <a:pt x="810" y="1332"/>
                    <a:pt x="667" y="1297"/>
                  </a:cubicBezTo>
                  <a:cubicBezTo>
                    <a:pt x="-430" y="1057"/>
                    <a:pt x="-167" y="549"/>
                    <a:pt x="1405" y="0"/>
                  </a:cubicBezTo>
                  <a:lnTo>
                    <a:pt x="1405" y="0"/>
                  </a:lnTo>
                  <a:close/>
                </a:path>
              </a:pathLst>
            </a:custGeom>
            <a:grpFill/>
            <a:ln w="5715" cap="flat">
              <a:noFill/>
              <a:prstDash val="solid"/>
              <a:miter/>
            </a:ln>
          </p:spPr>
          <p:txBody>
            <a:bodyPr rtlCol="0" anchor="ctr"/>
            <a:lstStyle/>
            <a:p>
              <a:endParaRPr lang="zh-CN" altLang="en-US"/>
            </a:p>
          </p:txBody>
        </p:sp>
        <p:sp>
          <p:nvSpPr>
            <p:cNvPr id="4051" name="任意多边形: 形状 4050">
              <a:extLst>
                <a:ext uri="{FF2B5EF4-FFF2-40B4-BE49-F238E27FC236}">
                  <a16:creationId xmlns:a16="http://schemas.microsoft.com/office/drawing/2014/main" id="{86EE6070-695F-3023-35CE-C1880DB0B8BB}"/>
                </a:ext>
              </a:extLst>
            </p:cNvPr>
            <p:cNvSpPr/>
            <p:nvPr/>
          </p:nvSpPr>
          <p:spPr>
            <a:xfrm>
              <a:off x="3516191" y="4876346"/>
              <a:ext cx="6509" cy="3285"/>
            </a:xfrm>
            <a:custGeom>
              <a:avLst/>
              <a:gdLst>
                <a:gd name="connsiteX0" fmla="*/ 6509 w 6509"/>
                <a:gd name="connsiteY0" fmla="*/ 3286 h 3285"/>
                <a:gd name="connsiteX1" fmla="*/ 0 w 6509"/>
                <a:gd name="connsiteY1" fmla="*/ 3269 h 3285"/>
                <a:gd name="connsiteX2" fmla="*/ 6498 w 6509"/>
                <a:gd name="connsiteY2" fmla="*/ 0 h 3285"/>
                <a:gd name="connsiteX3" fmla="*/ 6509 w 6509"/>
                <a:gd name="connsiteY3" fmla="*/ 3286 h 3285"/>
              </a:gdLst>
              <a:ahLst/>
              <a:cxnLst>
                <a:cxn ang="0">
                  <a:pos x="connsiteX0" y="connsiteY0"/>
                </a:cxn>
                <a:cxn ang="0">
                  <a:pos x="connsiteX1" y="connsiteY1"/>
                </a:cxn>
                <a:cxn ang="0">
                  <a:pos x="connsiteX2" y="connsiteY2"/>
                </a:cxn>
                <a:cxn ang="0">
                  <a:pos x="connsiteX3" y="connsiteY3"/>
                </a:cxn>
              </a:cxnLst>
              <a:rect l="l" t="t" r="r" b="b"/>
              <a:pathLst>
                <a:path w="6509" h="3285">
                  <a:moveTo>
                    <a:pt x="6509" y="3286"/>
                  </a:moveTo>
                  <a:cubicBezTo>
                    <a:pt x="4338" y="3280"/>
                    <a:pt x="2166" y="3275"/>
                    <a:pt x="0" y="3269"/>
                  </a:cubicBezTo>
                  <a:cubicBezTo>
                    <a:pt x="1372" y="606"/>
                    <a:pt x="3818" y="68"/>
                    <a:pt x="6498" y="0"/>
                  </a:cubicBezTo>
                  <a:cubicBezTo>
                    <a:pt x="6509" y="1097"/>
                    <a:pt x="6509" y="2189"/>
                    <a:pt x="6509" y="3286"/>
                  </a:cubicBezTo>
                  <a:close/>
                </a:path>
              </a:pathLst>
            </a:custGeom>
            <a:grpFill/>
            <a:ln w="5715" cap="flat">
              <a:noFill/>
              <a:prstDash val="solid"/>
              <a:miter/>
            </a:ln>
          </p:spPr>
          <p:txBody>
            <a:bodyPr rtlCol="0" anchor="ctr"/>
            <a:lstStyle/>
            <a:p>
              <a:endParaRPr lang="zh-CN" altLang="en-US"/>
            </a:p>
          </p:txBody>
        </p:sp>
        <p:sp>
          <p:nvSpPr>
            <p:cNvPr id="4052" name="任意多边形: 形状 4051">
              <a:extLst>
                <a:ext uri="{FF2B5EF4-FFF2-40B4-BE49-F238E27FC236}">
                  <a16:creationId xmlns:a16="http://schemas.microsoft.com/office/drawing/2014/main" id="{7ECAA3EA-23A9-9B24-2653-3F28DEB51820}"/>
                </a:ext>
              </a:extLst>
            </p:cNvPr>
            <p:cNvSpPr/>
            <p:nvPr/>
          </p:nvSpPr>
          <p:spPr>
            <a:xfrm>
              <a:off x="3532548" y="4892777"/>
              <a:ext cx="4280" cy="2529"/>
            </a:xfrm>
            <a:custGeom>
              <a:avLst/>
              <a:gdLst>
                <a:gd name="connsiteX0" fmla="*/ 0 w 4280"/>
                <a:gd name="connsiteY0" fmla="*/ 28 h 2529"/>
                <a:gd name="connsiteX1" fmla="*/ 4281 w 4280"/>
                <a:gd name="connsiteY1" fmla="*/ 1217 h 2529"/>
                <a:gd name="connsiteX2" fmla="*/ 23 w 4280"/>
                <a:gd name="connsiteY2" fmla="*/ 0 h 2529"/>
                <a:gd name="connsiteX3" fmla="*/ 0 w 4280"/>
                <a:gd name="connsiteY3" fmla="*/ 28 h 2529"/>
              </a:gdLst>
              <a:ahLst/>
              <a:cxnLst>
                <a:cxn ang="0">
                  <a:pos x="connsiteX0" y="connsiteY0"/>
                </a:cxn>
                <a:cxn ang="0">
                  <a:pos x="connsiteX1" y="connsiteY1"/>
                </a:cxn>
                <a:cxn ang="0">
                  <a:pos x="connsiteX2" y="connsiteY2"/>
                </a:cxn>
                <a:cxn ang="0">
                  <a:pos x="connsiteX3" y="connsiteY3"/>
                </a:cxn>
              </a:cxnLst>
              <a:rect l="l" t="t" r="r" b="b"/>
              <a:pathLst>
                <a:path w="4280" h="2529">
                  <a:moveTo>
                    <a:pt x="0" y="28"/>
                  </a:moveTo>
                  <a:cubicBezTo>
                    <a:pt x="1429" y="423"/>
                    <a:pt x="2852" y="817"/>
                    <a:pt x="4281" y="1217"/>
                  </a:cubicBezTo>
                  <a:cubicBezTo>
                    <a:pt x="1880" y="4235"/>
                    <a:pt x="1194" y="1280"/>
                    <a:pt x="23" y="0"/>
                  </a:cubicBezTo>
                  <a:lnTo>
                    <a:pt x="0" y="28"/>
                  </a:lnTo>
                  <a:close/>
                </a:path>
              </a:pathLst>
            </a:custGeom>
            <a:grpFill/>
            <a:ln w="5715" cap="flat">
              <a:noFill/>
              <a:prstDash val="solid"/>
              <a:miter/>
            </a:ln>
          </p:spPr>
          <p:txBody>
            <a:bodyPr rtlCol="0" anchor="ctr"/>
            <a:lstStyle/>
            <a:p>
              <a:endParaRPr lang="zh-CN" altLang="en-US"/>
            </a:p>
          </p:txBody>
        </p:sp>
        <p:sp>
          <p:nvSpPr>
            <p:cNvPr id="4053" name="任意多边形: 形状 4052">
              <a:extLst>
                <a:ext uri="{FF2B5EF4-FFF2-40B4-BE49-F238E27FC236}">
                  <a16:creationId xmlns:a16="http://schemas.microsoft.com/office/drawing/2014/main" id="{5D6527B4-CC57-F3AF-0714-243EA1D4F7DF}"/>
                </a:ext>
              </a:extLst>
            </p:cNvPr>
            <p:cNvSpPr/>
            <p:nvPr/>
          </p:nvSpPr>
          <p:spPr>
            <a:xfrm>
              <a:off x="3496383" y="4876340"/>
              <a:ext cx="1292" cy="1395"/>
            </a:xfrm>
            <a:custGeom>
              <a:avLst/>
              <a:gdLst>
                <a:gd name="connsiteX0" fmla="*/ 0 w 1292"/>
                <a:gd name="connsiteY0" fmla="*/ 0 h 1395"/>
                <a:gd name="connsiteX1" fmla="*/ 1292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2" y="246"/>
                    <a:pt x="1326" y="589"/>
                    <a:pt x="1292" y="731"/>
                  </a:cubicBezTo>
                  <a:cubicBezTo>
                    <a:pt x="1057" y="1823"/>
                    <a:pt x="554" y="1560"/>
                    <a:pt x="0" y="0"/>
                  </a:cubicBezTo>
                  <a:lnTo>
                    <a:pt x="0" y="0"/>
                  </a:lnTo>
                  <a:close/>
                </a:path>
              </a:pathLst>
            </a:custGeom>
            <a:grpFill/>
            <a:ln w="5715" cap="flat">
              <a:noFill/>
              <a:prstDash val="solid"/>
              <a:miter/>
            </a:ln>
          </p:spPr>
          <p:txBody>
            <a:bodyPr rtlCol="0" anchor="ctr"/>
            <a:lstStyle/>
            <a:p>
              <a:endParaRPr lang="zh-CN" altLang="en-US"/>
            </a:p>
          </p:txBody>
        </p:sp>
        <p:sp>
          <p:nvSpPr>
            <p:cNvPr id="4054" name="任意多边形: 形状 4053">
              <a:extLst>
                <a:ext uri="{FF2B5EF4-FFF2-40B4-BE49-F238E27FC236}">
                  <a16:creationId xmlns:a16="http://schemas.microsoft.com/office/drawing/2014/main" id="{37EF3112-C539-73D0-E3A7-D6A2D36CBE76}"/>
                </a:ext>
              </a:extLst>
            </p:cNvPr>
            <p:cNvSpPr/>
            <p:nvPr/>
          </p:nvSpPr>
          <p:spPr>
            <a:xfrm>
              <a:off x="3147814" y="4896097"/>
              <a:ext cx="13138" cy="9871"/>
            </a:xfrm>
            <a:custGeom>
              <a:avLst/>
              <a:gdLst>
                <a:gd name="connsiteX0" fmla="*/ 13133 w 13138"/>
                <a:gd name="connsiteY0" fmla="*/ 0 h 9871"/>
                <a:gd name="connsiteX1" fmla="*/ 13139 w 13138"/>
                <a:gd name="connsiteY1" fmla="*/ 9853 h 9871"/>
                <a:gd name="connsiteX2" fmla="*/ 0 w 13138"/>
                <a:gd name="connsiteY2" fmla="*/ 6561 h 9871"/>
                <a:gd name="connsiteX3" fmla="*/ 3275 w 13138"/>
                <a:gd name="connsiteY3" fmla="*/ 3258 h 9871"/>
                <a:gd name="connsiteX4" fmla="*/ 13133 w 13138"/>
                <a:gd name="connsiteY4" fmla="*/ 0 h 9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8" h="9871">
                  <a:moveTo>
                    <a:pt x="13133" y="0"/>
                  </a:moveTo>
                  <a:cubicBezTo>
                    <a:pt x="13133" y="3286"/>
                    <a:pt x="13133" y="6566"/>
                    <a:pt x="13139" y="9853"/>
                  </a:cubicBezTo>
                  <a:cubicBezTo>
                    <a:pt x="8607" y="9378"/>
                    <a:pt x="3452" y="11361"/>
                    <a:pt x="0" y="6561"/>
                  </a:cubicBezTo>
                  <a:cubicBezTo>
                    <a:pt x="371" y="4743"/>
                    <a:pt x="1440" y="3623"/>
                    <a:pt x="3275" y="3258"/>
                  </a:cubicBezTo>
                  <a:cubicBezTo>
                    <a:pt x="8172" y="7052"/>
                    <a:pt x="10150" y="2000"/>
                    <a:pt x="13133" y="0"/>
                  </a:cubicBezTo>
                  <a:close/>
                </a:path>
              </a:pathLst>
            </a:custGeom>
            <a:grpFill/>
            <a:ln w="5715" cap="flat">
              <a:noFill/>
              <a:prstDash val="solid"/>
              <a:miter/>
            </a:ln>
          </p:spPr>
          <p:txBody>
            <a:bodyPr rtlCol="0" anchor="ctr"/>
            <a:lstStyle/>
            <a:p>
              <a:endParaRPr lang="zh-CN" altLang="en-US"/>
            </a:p>
          </p:txBody>
        </p:sp>
        <p:sp>
          <p:nvSpPr>
            <p:cNvPr id="4055" name="任意多边形: 形状 4054">
              <a:extLst>
                <a:ext uri="{FF2B5EF4-FFF2-40B4-BE49-F238E27FC236}">
                  <a16:creationId xmlns:a16="http://schemas.microsoft.com/office/drawing/2014/main" id="{EF4B3B3D-9666-B72A-B707-2A6A95F428B0}"/>
                </a:ext>
              </a:extLst>
            </p:cNvPr>
            <p:cNvSpPr/>
            <p:nvPr/>
          </p:nvSpPr>
          <p:spPr>
            <a:xfrm>
              <a:off x="3136475" y="4896074"/>
              <a:ext cx="14620" cy="6583"/>
            </a:xfrm>
            <a:custGeom>
              <a:avLst/>
              <a:gdLst>
                <a:gd name="connsiteX0" fmla="*/ 14608 w 14620"/>
                <a:gd name="connsiteY0" fmla="*/ 3281 h 6583"/>
                <a:gd name="connsiteX1" fmla="*/ 11333 w 14620"/>
                <a:gd name="connsiteY1" fmla="*/ 6584 h 6583"/>
                <a:gd name="connsiteX2" fmla="*/ 1435 w 14620"/>
                <a:gd name="connsiteY2" fmla="*/ 6566 h 6583"/>
                <a:gd name="connsiteX3" fmla="*/ 1394 w 14620"/>
                <a:gd name="connsiteY3" fmla="*/ 34 h 6583"/>
                <a:gd name="connsiteX4" fmla="*/ 8041 w 14620"/>
                <a:gd name="connsiteY4" fmla="*/ 0 h 6583"/>
                <a:gd name="connsiteX5" fmla="*/ 14619 w 14620"/>
                <a:gd name="connsiteY5" fmla="*/ 3292 h 6583"/>
                <a:gd name="connsiteX6" fmla="*/ 14608 w 14620"/>
                <a:gd name="connsiteY6" fmla="*/ 3281 h 6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20" h="6583">
                  <a:moveTo>
                    <a:pt x="14608" y="3281"/>
                  </a:moveTo>
                  <a:cubicBezTo>
                    <a:pt x="13516" y="4384"/>
                    <a:pt x="12424" y="5487"/>
                    <a:pt x="11333" y="6584"/>
                  </a:cubicBezTo>
                  <a:cubicBezTo>
                    <a:pt x="8035" y="6578"/>
                    <a:pt x="4732" y="6572"/>
                    <a:pt x="1435" y="6566"/>
                  </a:cubicBezTo>
                  <a:cubicBezTo>
                    <a:pt x="-509" y="4401"/>
                    <a:pt x="-434" y="2223"/>
                    <a:pt x="1394" y="34"/>
                  </a:cubicBezTo>
                  <a:cubicBezTo>
                    <a:pt x="3612" y="23"/>
                    <a:pt x="5824" y="12"/>
                    <a:pt x="8041" y="0"/>
                  </a:cubicBezTo>
                  <a:cubicBezTo>
                    <a:pt x="9824" y="1909"/>
                    <a:pt x="13207" y="634"/>
                    <a:pt x="14619" y="3292"/>
                  </a:cubicBezTo>
                  <a:cubicBezTo>
                    <a:pt x="14625" y="3292"/>
                    <a:pt x="14608" y="3281"/>
                    <a:pt x="14608" y="3281"/>
                  </a:cubicBezTo>
                  <a:close/>
                </a:path>
              </a:pathLst>
            </a:custGeom>
            <a:grpFill/>
            <a:ln w="5715" cap="flat">
              <a:noFill/>
              <a:prstDash val="solid"/>
              <a:miter/>
            </a:ln>
          </p:spPr>
          <p:txBody>
            <a:bodyPr rtlCol="0" anchor="ctr"/>
            <a:lstStyle/>
            <a:p>
              <a:endParaRPr lang="zh-CN" altLang="en-US"/>
            </a:p>
          </p:txBody>
        </p:sp>
        <p:sp>
          <p:nvSpPr>
            <p:cNvPr id="4056" name="任意多边形: 形状 4055">
              <a:extLst>
                <a:ext uri="{FF2B5EF4-FFF2-40B4-BE49-F238E27FC236}">
                  <a16:creationId xmlns:a16="http://schemas.microsoft.com/office/drawing/2014/main" id="{8FD33754-5531-B2E2-9387-BFA87DB1168A}"/>
                </a:ext>
              </a:extLst>
            </p:cNvPr>
            <p:cNvSpPr/>
            <p:nvPr/>
          </p:nvSpPr>
          <p:spPr>
            <a:xfrm>
              <a:off x="3144522" y="4893639"/>
              <a:ext cx="7944" cy="5726"/>
            </a:xfrm>
            <a:custGeom>
              <a:avLst/>
              <a:gdLst>
                <a:gd name="connsiteX0" fmla="*/ 6578 w 7944"/>
                <a:gd name="connsiteY0" fmla="*/ 5727 h 5726"/>
                <a:gd name="connsiteX1" fmla="*/ 0 w 7944"/>
                <a:gd name="connsiteY1" fmla="*/ 2435 h 5726"/>
                <a:gd name="connsiteX2" fmla="*/ 6949 w 7944"/>
                <a:gd name="connsiteY2" fmla="*/ 395 h 5726"/>
                <a:gd name="connsiteX3" fmla="*/ 6578 w 7944"/>
                <a:gd name="connsiteY3" fmla="*/ 5727 h 5726"/>
              </a:gdLst>
              <a:ahLst/>
              <a:cxnLst>
                <a:cxn ang="0">
                  <a:pos x="connsiteX0" y="connsiteY0"/>
                </a:cxn>
                <a:cxn ang="0">
                  <a:pos x="connsiteX1" y="connsiteY1"/>
                </a:cxn>
                <a:cxn ang="0">
                  <a:pos x="connsiteX2" y="connsiteY2"/>
                </a:cxn>
                <a:cxn ang="0">
                  <a:pos x="connsiteX3" y="connsiteY3"/>
                </a:cxn>
              </a:cxnLst>
              <a:rect l="l" t="t" r="r" b="b"/>
              <a:pathLst>
                <a:path w="7944" h="5726">
                  <a:moveTo>
                    <a:pt x="6578" y="5727"/>
                  </a:moveTo>
                  <a:cubicBezTo>
                    <a:pt x="3863" y="5670"/>
                    <a:pt x="1394" y="5127"/>
                    <a:pt x="0" y="2435"/>
                  </a:cubicBezTo>
                  <a:cubicBezTo>
                    <a:pt x="2383" y="1829"/>
                    <a:pt x="4486" y="-1034"/>
                    <a:pt x="6949" y="395"/>
                  </a:cubicBezTo>
                  <a:cubicBezTo>
                    <a:pt x="9270" y="1744"/>
                    <a:pt x="6841" y="3915"/>
                    <a:pt x="6578" y="5727"/>
                  </a:cubicBezTo>
                  <a:close/>
                </a:path>
              </a:pathLst>
            </a:custGeom>
            <a:grpFill/>
            <a:ln w="5715" cap="flat">
              <a:noFill/>
              <a:prstDash val="solid"/>
              <a:miter/>
            </a:ln>
          </p:spPr>
          <p:txBody>
            <a:bodyPr rtlCol="0" anchor="ctr"/>
            <a:lstStyle/>
            <a:p>
              <a:endParaRPr lang="zh-CN" altLang="en-US"/>
            </a:p>
          </p:txBody>
        </p:sp>
        <p:sp>
          <p:nvSpPr>
            <p:cNvPr id="4057" name="任意多边形: 形状 4056">
              <a:extLst>
                <a:ext uri="{FF2B5EF4-FFF2-40B4-BE49-F238E27FC236}">
                  <a16:creationId xmlns:a16="http://schemas.microsoft.com/office/drawing/2014/main" id="{7215841E-FDD0-E3D9-E21C-5060F33BE003}"/>
                </a:ext>
              </a:extLst>
            </p:cNvPr>
            <p:cNvSpPr/>
            <p:nvPr/>
          </p:nvSpPr>
          <p:spPr>
            <a:xfrm>
              <a:off x="3131320" y="4896106"/>
              <a:ext cx="6595" cy="6540"/>
            </a:xfrm>
            <a:custGeom>
              <a:avLst/>
              <a:gdLst>
                <a:gd name="connsiteX0" fmla="*/ 6555 w 6595"/>
                <a:gd name="connsiteY0" fmla="*/ 9 h 6540"/>
                <a:gd name="connsiteX1" fmla="*/ 6595 w 6595"/>
                <a:gd name="connsiteY1" fmla="*/ 6541 h 6540"/>
                <a:gd name="connsiteX2" fmla="*/ 0 w 6595"/>
                <a:gd name="connsiteY2" fmla="*/ 3266 h 6540"/>
                <a:gd name="connsiteX3" fmla="*/ 3372 w 6595"/>
                <a:gd name="connsiteY3" fmla="*/ 9 h 6540"/>
                <a:gd name="connsiteX4" fmla="*/ 6555 w 6595"/>
                <a:gd name="connsiteY4" fmla="*/ 9 h 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6540">
                  <a:moveTo>
                    <a:pt x="6555" y="9"/>
                  </a:moveTo>
                  <a:cubicBezTo>
                    <a:pt x="6567" y="2186"/>
                    <a:pt x="6584" y="4363"/>
                    <a:pt x="6595" y="6541"/>
                  </a:cubicBezTo>
                  <a:cubicBezTo>
                    <a:pt x="3880" y="6484"/>
                    <a:pt x="1412" y="5947"/>
                    <a:pt x="0" y="3266"/>
                  </a:cubicBezTo>
                  <a:cubicBezTo>
                    <a:pt x="1120" y="2180"/>
                    <a:pt x="2246" y="1094"/>
                    <a:pt x="3372" y="9"/>
                  </a:cubicBezTo>
                  <a:cubicBezTo>
                    <a:pt x="4429" y="-3"/>
                    <a:pt x="5492" y="-3"/>
                    <a:pt x="6555" y="9"/>
                  </a:cubicBezTo>
                  <a:close/>
                </a:path>
              </a:pathLst>
            </a:custGeom>
            <a:grpFill/>
            <a:ln w="5715" cap="flat">
              <a:noFill/>
              <a:prstDash val="solid"/>
              <a:miter/>
            </a:ln>
          </p:spPr>
          <p:txBody>
            <a:bodyPr rtlCol="0" anchor="ctr"/>
            <a:lstStyle/>
            <a:p>
              <a:endParaRPr lang="zh-CN" altLang="en-US"/>
            </a:p>
          </p:txBody>
        </p:sp>
        <p:sp>
          <p:nvSpPr>
            <p:cNvPr id="4058" name="任意多边形: 形状 4057">
              <a:extLst>
                <a:ext uri="{FF2B5EF4-FFF2-40B4-BE49-F238E27FC236}">
                  <a16:creationId xmlns:a16="http://schemas.microsoft.com/office/drawing/2014/main" id="{5A8EE12D-1D28-9393-D5AE-EEAB503B40B0}"/>
                </a:ext>
              </a:extLst>
            </p:cNvPr>
            <p:cNvSpPr/>
            <p:nvPr/>
          </p:nvSpPr>
          <p:spPr>
            <a:xfrm>
              <a:off x="3391103" y="4725047"/>
              <a:ext cx="11964" cy="13092"/>
            </a:xfrm>
            <a:custGeom>
              <a:avLst/>
              <a:gdLst>
                <a:gd name="connsiteX0" fmla="*/ 6656 w 11964"/>
                <a:gd name="connsiteY0" fmla="*/ 13093 h 13092"/>
                <a:gd name="connsiteX1" fmla="*/ 32 w 11964"/>
                <a:gd name="connsiteY1" fmla="*/ 0 h 13092"/>
                <a:gd name="connsiteX2" fmla="*/ 6073 w 11964"/>
                <a:gd name="connsiteY2" fmla="*/ 1514 h 13092"/>
                <a:gd name="connsiteX3" fmla="*/ 6656 w 11964"/>
                <a:gd name="connsiteY3" fmla="*/ 13093 h 13092"/>
              </a:gdLst>
              <a:ahLst/>
              <a:cxnLst>
                <a:cxn ang="0">
                  <a:pos x="connsiteX0" y="connsiteY0"/>
                </a:cxn>
                <a:cxn ang="0">
                  <a:pos x="connsiteX1" y="connsiteY1"/>
                </a:cxn>
                <a:cxn ang="0">
                  <a:pos x="connsiteX2" y="connsiteY2"/>
                </a:cxn>
                <a:cxn ang="0">
                  <a:pos x="connsiteX3" y="connsiteY3"/>
                </a:cxn>
              </a:cxnLst>
              <a:rect l="l" t="t" r="r" b="b"/>
              <a:pathLst>
                <a:path w="11964" h="13092">
                  <a:moveTo>
                    <a:pt x="6656" y="13093"/>
                  </a:moveTo>
                  <a:cubicBezTo>
                    <a:pt x="4782" y="8561"/>
                    <a:pt x="-459" y="5726"/>
                    <a:pt x="32" y="0"/>
                  </a:cubicBezTo>
                  <a:cubicBezTo>
                    <a:pt x="2055" y="486"/>
                    <a:pt x="4250" y="623"/>
                    <a:pt x="6073" y="1514"/>
                  </a:cubicBezTo>
                  <a:cubicBezTo>
                    <a:pt x="13828" y="5275"/>
                    <a:pt x="13828" y="6149"/>
                    <a:pt x="6656" y="13093"/>
                  </a:cubicBezTo>
                  <a:close/>
                </a:path>
              </a:pathLst>
            </a:custGeom>
            <a:grpFill/>
            <a:ln w="5715" cap="flat">
              <a:noFill/>
              <a:prstDash val="solid"/>
              <a:miter/>
            </a:ln>
          </p:spPr>
          <p:txBody>
            <a:bodyPr rtlCol="0" anchor="ctr"/>
            <a:lstStyle/>
            <a:p>
              <a:endParaRPr lang="zh-CN" altLang="en-US"/>
            </a:p>
          </p:txBody>
        </p:sp>
        <p:sp>
          <p:nvSpPr>
            <p:cNvPr id="4059" name="任意多边形: 形状 4058">
              <a:extLst>
                <a:ext uri="{FF2B5EF4-FFF2-40B4-BE49-F238E27FC236}">
                  <a16:creationId xmlns:a16="http://schemas.microsoft.com/office/drawing/2014/main" id="{4B581460-122D-1A43-D040-10AEB0AEB80D}"/>
                </a:ext>
              </a:extLst>
            </p:cNvPr>
            <p:cNvSpPr/>
            <p:nvPr/>
          </p:nvSpPr>
          <p:spPr>
            <a:xfrm>
              <a:off x="3144505" y="5034978"/>
              <a:ext cx="3612" cy="2547"/>
            </a:xfrm>
            <a:custGeom>
              <a:avLst/>
              <a:gdLst>
                <a:gd name="connsiteX0" fmla="*/ 0 w 3612"/>
                <a:gd name="connsiteY0" fmla="*/ 2548 h 2547"/>
                <a:gd name="connsiteX1" fmla="*/ 3240 w 3612"/>
                <a:gd name="connsiteY1" fmla="*/ 182 h 2547"/>
                <a:gd name="connsiteX2" fmla="*/ 6 w 3612"/>
                <a:gd name="connsiteY2" fmla="*/ 2548 h 2547"/>
                <a:gd name="connsiteX3" fmla="*/ 0 w 3612"/>
                <a:gd name="connsiteY3" fmla="*/ 2548 h 2547"/>
              </a:gdLst>
              <a:ahLst/>
              <a:cxnLst>
                <a:cxn ang="0">
                  <a:pos x="connsiteX0" y="connsiteY0"/>
                </a:cxn>
                <a:cxn ang="0">
                  <a:pos x="connsiteX1" y="connsiteY1"/>
                </a:cxn>
                <a:cxn ang="0">
                  <a:pos x="connsiteX2" y="connsiteY2"/>
                </a:cxn>
                <a:cxn ang="0">
                  <a:pos x="connsiteX3" y="connsiteY3"/>
                </a:cxn>
              </a:cxnLst>
              <a:rect l="l" t="t" r="r" b="b"/>
              <a:pathLst>
                <a:path w="3612" h="2547">
                  <a:moveTo>
                    <a:pt x="0" y="2548"/>
                  </a:moveTo>
                  <a:cubicBezTo>
                    <a:pt x="720" y="1119"/>
                    <a:pt x="2938" y="-561"/>
                    <a:pt x="3240" y="182"/>
                  </a:cubicBezTo>
                  <a:cubicBezTo>
                    <a:pt x="4778" y="3914"/>
                    <a:pt x="1132" y="1696"/>
                    <a:pt x="6" y="2548"/>
                  </a:cubicBezTo>
                  <a:lnTo>
                    <a:pt x="0" y="2548"/>
                  </a:lnTo>
                  <a:close/>
                </a:path>
              </a:pathLst>
            </a:custGeom>
            <a:grpFill/>
            <a:ln w="5715" cap="flat">
              <a:noFill/>
              <a:prstDash val="solid"/>
              <a:miter/>
            </a:ln>
          </p:spPr>
          <p:txBody>
            <a:bodyPr rtlCol="0" anchor="ctr"/>
            <a:lstStyle/>
            <a:p>
              <a:endParaRPr lang="zh-CN" altLang="en-US"/>
            </a:p>
          </p:txBody>
        </p:sp>
        <p:sp>
          <p:nvSpPr>
            <p:cNvPr id="4060" name="任意多边形: 形状 4059">
              <a:extLst>
                <a:ext uri="{FF2B5EF4-FFF2-40B4-BE49-F238E27FC236}">
                  <a16:creationId xmlns:a16="http://schemas.microsoft.com/office/drawing/2014/main" id="{C057B316-8DFD-ABAE-253D-2C53A68067FF}"/>
                </a:ext>
              </a:extLst>
            </p:cNvPr>
            <p:cNvSpPr/>
            <p:nvPr/>
          </p:nvSpPr>
          <p:spPr>
            <a:xfrm>
              <a:off x="3143104" y="5037526"/>
              <a:ext cx="1406" cy="1298"/>
            </a:xfrm>
            <a:custGeom>
              <a:avLst/>
              <a:gdLst>
                <a:gd name="connsiteX0" fmla="*/ 1407 w 1406"/>
                <a:gd name="connsiteY0" fmla="*/ 0 h 1298"/>
                <a:gd name="connsiteX1" fmla="*/ 669 w 1406"/>
                <a:gd name="connsiteY1" fmla="*/ 1298 h 1298"/>
                <a:gd name="connsiteX2" fmla="*/ 1401 w 1406"/>
                <a:gd name="connsiteY2" fmla="*/ 0 h 1298"/>
                <a:gd name="connsiteX3" fmla="*/ 1407 w 1406"/>
                <a:gd name="connsiteY3" fmla="*/ 0 h 1298"/>
              </a:gdLst>
              <a:ahLst/>
              <a:cxnLst>
                <a:cxn ang="0">
                  <a:pos x="connsiteX0" y="connsiteY0"/>
                </a:cxn>
                <a:cxn ang="0">
                  <a:pos x="connsiteX1" y="connsiteY1"/>
                </a:cxn>
                <a:cxn ang="0">
                  <a:pos x="connsiteX2" y="connsiteY2"/>
                </a:cxn>
                <a:cxn ang="0">
                  <a:pos x="connsiteX3" y="connsiteY3"/>
                </a:cxn>
              </a:cxnLst>
              <a:rect l="l" t="t" r="r" b="b"/>
              <a:pathLst>
                <a:path w="1406" h="1298">
                  <a:moveTo>
                    <a:pt x="1407" y="0"/>
                  </a:moveTo>
                  <a:cubicBezTo>
                    <a:pt x="1155" y="457"/>
                    <a:pt x="812" y="1332"/>
                    <a:pt x="669" y="1298"/>
                  </a:cubicBezTo>
                  <a:cubicBezTo>
                    <a:pt x="-428" y="1058"/>
                    <a:pt x="-171" y="549"/>
                    <a:pt x="1401" y="0"/>
                  </a:cubicBezTo>
                  <a:lnTo>
                    <a:pt x="1407" y="0"/>
                  </a:lnTo>
                  <a:close/>
                </a:path>
              </a:pathLst>
            </a:custGeom>
            <a:grpFill/>
            <a:ln w="5715" cap="flat">
              <a:noFill/>
              <a:prstDash val="solid"/>
              <a:miter/>
            </a:ln>
          </p:spPr>
          <p:txBody>
            <a:bodyPr rtlCol="0" anchor="ctr"/>
            <a:lstStyle/>
            <a:p>
              <a:endParaRPr lang="zh-CN" altLang="en-US"/>
            </a:p>
          </p:txBody>
        </p:sp>
        <p:sp>
          <p:nvSpPr>
            <p:cNvPr id="4061" name="任意多边形: 形状 4060">
              <a:extLst>
                <a:ext uri="{FF2B5EF4-FFF2-40B4-BE49-F238E27FC236}">
                  <a16:creationId xmlns:a16="http://schemas.microsoft.com/office/drawing/2014/main" id="{2455D54D-5D0E-D8E3-1984-108B5997F4C7}"/>
                </a:ext>
              </a:extLst>
            </p:cNvPr>
            <p:cNvSpPr/>
            <p:nvPr/>
          </p:nvSpPr>
          <p:spPr>
            <a:xfrm>
              <a:off x="3368127" y="4892788"/>
              <a:ext cx="3354" cy="3354"/>
            </a:xfrm>
            <a:custGeom>
              <a:avLst/>
              <a:gdLst>
                <a:gd name="connsiteX0" fmla="*/ 0 w 3354"/>
                <a:gd name="connsiteY0" fmla="*/ 0 h 3354"/>
                <a:gd name="connsiteX1" fmla="*/ 3355 w 3354"/>
                <a:gd name="connsiteY1" fmla="*/ 3349 h 3354"/>
                <a:gd name="connsiteX2" fmla="*/ 3355 w 3354"/>
                <a:gd name="connsiteY2" fmla="*/ 3355 h 3354"/>
                <a:gd name="connsiteX3" fmla="*/ 11 w 3354"/>
                <a:gd name="connsiteY3" fmla="*/ 6 h 3354"/>
                <a:gd name="connsiteX4" fmla="*/ 0 w 3354"/>
                <a:gd name="connsiteY4" fmla="*/ 6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4" h="3354">
                  <a:moveTo>
                    <a:pt x="0" y="0"/>
                  </a:moveTo>
                  <a:cubicBezTo>
                    <a:pt x="1120" y="1114"/>
                    <a:pt x="2235" y="2235"/>
                    <a:pt x="3355" y="3349"/>
                  </a:cubicBezTo>
                  <a:cubicBezTo>
                    <a:pt x="3355" y="3349"/>
                    <a:pt x="3355" y="3349"/>
                    <a:pt x="3355" y="3355"/>
                  </a:cubicBezTo>
                  <a:cubicBezTo>
                    <a:pt x="2240" y="2240"/>
                    <a:pt x="1126" y="1120"/>
                    <a:pt x="11" y="6"/>
                  </a:cubicBezTo>
                  <a:lnTo>
                    <a:pt x="0" y="6"/>
                  </a:lnTo>
                  <a:close/>
                </a:path>
              </a:pathLst>
            </a:custGeom>
            <a:grpFill/>
            <a:ln w="5715" cap="flat">
              <a:noFill/>
              <a:prstDash val="solid"/>
              <a:miter/>
            </a:ln>
          </p:spPr>
          <p:txBody>
            <a:bodyPr rtlCol="0" anchor="ctr"/>
            <a:lstStyle/>
            <a:p>
              <a:endParaRPr lang="zh-CN" altLang="en-US"/>
            </a:p>
          </p:txBody>
        </p:sp>
        <p:sp>
          <p:nvSpPr>
            <p:cNvPr id="4062" name="任意多边形: 形状 4061">
              <a:extLst>
                <a:ext uri="{FF2B5EF4-FFF2-40B4-BE49-F238E27FC236}">
                  <a16:creationId xmlns:a16="http://schemas.microsoft.com/office/drawing/2014/main" id="{D8D5C37B-D300-BFF1-9254-D3565DE126F8}"/>
                </a:ext>
              </a:extLst>
            </p:cNvPr>
            <p:cNvSpPr/>
            <p:nvPr/>
          </p:nvSpPr>
          <p:spPr>
            <a:xfrm>
              <a:off x="3366835" y="4891391"/>
              <a:ext cx="1298" cy="1396"/>
            </a:xfrm>
            <a:custGeom>
              <a:avLst/>
              <a:gdLst>
                <a:gd name="connsiteX0" fmla="*/ 1298 w 1298"/>
                <a:gd name="connsiteY0" fmla="*/ 1397 h 1396"/>
                <a:gd name="connsiteX1" fmla="*/ 1 w 1298"/>
                <a:gd name="connsiteY1" fmla="*/ 665 h 1396"/>
                <a:gd name="connsiteX2" fmla="*/ 1293 w 1298"/>
                <a:gd name="connsiteY2" fmla="*/ 1397 h 1396"/>
                <a:gd name="connsiteX3" fmla="*/ 1298 w 1298"/>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8" h="1396">
                  <a:moveTo>
                    <a:pt x="1298" y="1397"/>
                  </a:moveTo>
                  <a:cubicBezTo>
                    <a:pt x="841" y="1151"/>
                    <a:pt x="-33" y="808"/>
                    <a:pt x="1" y="665"/>
                  </a:cubicBezTo>
                  <a:cubicBezTo>
                    <a:pt x="235" y="-426"/>
                    <a:pt x="744" y="-169"/>
                    <a:pt x="1293" y="1397"/>
                  </a:cubicBezTo>
                  <a:lnTo>
                    <a:pt x="1298" y="1397"/>
                  </a:lnTo>
                  <a:close/>
                </a:path>
              </a:pathLst>
            </a:custGeom>
            <a:grpFill/>
            <a:ln w="5715" cap="flat">
              <a:noFill/>
              <a:prstDash val="solid"/>
              <a:miter/>
            </a:ln>
          </p:spPr>
          <p:txBody>
            <a:bodyPr rtlCol="0" anchor="ctr"/>
            <a:lstStyle/>
            <a:p>
              <a:endParaRPr lang="zh-CN" altLang="en-US"/>
            </a:p>
          </p:txBody>
        </p:sp>
        <p:sp>
          <p:nvSpPr>
            <p:cNvPr id="4063" name="任意多边形: 形状 4062">
              <a:extLst>
                <a:ext uri="{FF2B5EF4-FFF2-40B4-BE49-F238E27FC236}">
                  <a16:creationId xmlns:a16="http://schemas.microsoft.com/office/drawing/2014/main" id="{AC85F1D4-B5AF-C8E5-0F72-68B054F5342B}"/>
                </a:ext>
              </a:extLst>
            </p:cNvPr>
            <p:cNvSpPr/>
            <p:nvPr/>
          </p:nvSpPr>
          <p:spPr>
            <a:xfrm>
              <a:off x="3160953" y="4905950"/>
              <a:ext cx="3240" cy="3228"/>
            </a:xfrm>
            <a:custGeom>
              <a:avLst/>
              <a:gdLst>
                <a:gd name="connsiteX0" fmla="*/ 0 w 3240"/>
                <a:gd name="connsiteY0" fmla="*/ 0 h 3228"/>
                <a:gd name="connsiteX1" fmla="*/ 3240 w 3240"/>
                <a:gd name="connsiteY1" fmla="*/ 3229 h 3228"/>
                <a:gd name="connsiteX2" fmla="*/ 0 w 3240"/>
                <a:gd name="connsiteY2" fmla="*/ 0 h 3228"/>
              </a:gdLst>
              <a:ahLst/>
              <a:cxnLst>
                <a:cxn ang="0">
                  <a:pos x="connsiteX0" y="connsiteY0"/>
                </a:cxn>
                <a:cxn ang="0">
                  <a:pos x="connsiteX1" y="connsiteY1"/>
                </a:cxn>
                <a:cxn ang="0">
                  <a:pos x="connsiteX2" y="connsiteY2"/>
                </a:cxn>
              </a:cxnLst>
              <a:rect l="l" t="t" r="r" b="b"/>
              <a:pathLst>
                <a:path w="3240" h="3228">
                  <a:moveTo>
                    <a:pt x="0" y="0"/>
                  </a:moveTo>
                  <a:cubicBezTo>
                    <a:pt x="1080" y="1074"/>
                    <a:pt x="2160" y="2154"/>
                    <a:pt x="3240" y="3229"/>
                  </a:cubicBezTo>
                  <a:cubicBezTo>
                    <a:pt x="2160" y="2149"/>
                    <a:pt x="1080" y="1074"/>
                    <a:pt x="0" y="0"/>
                  </a:cubicBezTo>
                  <a:close/>
                </a:path>
              </a:pathLst>
            </a:custGeom>
            <a:grpFill/>
            <a:ln w="5715" cap="flat">
              <a:noFill/>
              <a:prstDash val="solid"/>
              <a:miter/>
            </a:ln>
          </p:spPr>
          <p:txBody>
            <a:bodyPr rtlCol="0" anchor="ctr"/>
            <a:lstStyle/>
            <a:p>
              <a:endParaRPr lang="zh-CN" altLang="en-US"/>
            </a:p>
          </p:txBody>
        </p:sp>
        <p:sp>
          <p:nvSpPr>
            <p:cNvPr id="4064" name="任意多边形: 形状 4063">
              <a:extLst>
                <a:ext uri="{FF2B5EF4-FFF2-40B4-BE49-F238E27FC236}">
                  <a16:creationId xmlns:a16="http://schemas.microsoft.com/office/drawing/2014/main" id="{6133C248-9992-7440-DDD2-250489EFFE70}"/>
                </a:ext>
              </a:extLst>
            </p:cNvPr>
            <p:cNvSpPr/>
            <p:nvPr/>
          </p:nvSpPr>
          <p:spPr>
            <a:xfrm>
              <a:off x="3272755" y="4971741"/>
              <a:ext cx="4086" cy="3297"/>
            </a:xfrm>
            <a:custGeom>
              <a:avLst/>
              <a:gdLst>
                <a:gd name="connsiteX0" fmla="*/ 0 w 4086"/>
                <a:gd name="connsiteY0" fmla="*/ 12 h 3297"/>
                <a:gd name="connsiteX1" fmla="*/ 4086 w 4086"/>
                <a:gd name="connsiteY1" fmla="*/ 1640 h 3297"/>
                <a:gd name="connsiteX2" fmla="*/ 0 w 4086"/>
                <a:gd name="connsiteY2" fmla="*/ 3281 h 3297"/>
                <a:gd name="connsiteX3" fmla="*/ 17 w 4086"/>
                <a:gd name="connsiteY3" fmla="*/ 3298 h 3297"/>
                <a:gd name="connsiteX4" fmla="*/ 17 w 4086"/>
                <a:gd name="connsiteY4" fmla="*/ 0 h 3297"/>
                <a:gd name="connsiteX5" fmla="*/ 0 w 4086"/>
                <a:gd name="connsiteY5" fmla="*/ 12 h 3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86" h="3297">
                  <a:moveTo>
                    <a:pt x="0" y="12"/>
                  </a:moveTo>
                  <a:cubicBezTo>
                    <a:pt x="1600" y="120"/>
                    <a:pt x="4086" y="-91"/>
                    <a:pt x="4086" y="1640"/>
                  </a:cubicBezTo>
                  <a:cubicBezTo>
                    <a:pt x="4086" y="3366"/>
                    <a:pt x="1600" y="3166"/>
                    <a:pt x="0" y="3281"/>
                  </a:cubicBezTo>
                  <a:lnTo>
                    <a:pt x="17" y="3298"/>
                  </a:lnTo>
                  <a:cubicBezTo>
                    <a:pt x="17" y="2200"/>
                    <a:pt x="17" y="1097"/>
                    <a:pt x="17" y="0"/>
                  </a:cubicBezTo>
                  <a:lnTo>
                    <a:pt x="0" y="12"/>
                  </a:lnTo>
                  <a:close/>
                </a:path>
              </a:pathLst>
            </a:custGeom>
            <a:grpFill/>
            <a:ln w="5715" cap="flat">
              <a:noFill/>
              <a:prstDash val="solid"/>
              <a:miter/>
            </a:ln>
          </p:spPr>
          <p:txBody>
            <a:bodyPr rtlCol="0" anchor="ctr"/>
            <a:lstStyle/>
            <a:p>
              <a:endParaRPr lang="zh-CN" altLang="en-US"/>
            </a:p>
          </p:txBody>
        </p:sp>
        <p:sp>
          <p:nvSpPr>
            <p:cNvPr id="4065" name="任意多边形: 形状 4064">
              <a:extLst>
                <a:ext uri="{FF2B5EF4-FFF2-40B4-BE49-F238E27FC236}">
                  <a16:creationId xmlns:a16="http://schemas.microsoft.com/office/drawing/2014/main" id="{A737EDE4-ADD8-E34A-D7CA-87141E8BFF19}"/>
                </a:ext>
              </a:extLst>
            </p:cNvPr>
            <p:cNvSpPr/>
            <p:nvPr/>
          </p:nvSpPr>
          <p:spPr>
            <a:xfrm>
              <a:off x="3271474" y="4970347"/>
              <a:ext cx="1298" cy="1405"/>
            </a:xfrm>
            <a:custGeom>
              <a:avLst/>
              <a:gdLst>
                <a:gd name="connsiteX0" fmla="*/ 1298 w 1298"/>
                <a:gd name="connsiteY0" fmla="*/ 1388 h 1405"/>
                <a:gd name="connsiteX1" fmla="*/ 1 w 1298"/>
                <a:gd name="connsiteY1" fmla="*/ 657 h 1405"/>
                <a:gd name="connsiteX2" fmla="*/ 1281 w 1298"/>
                <a:gd name="connsiteY2" fmla="*/ 1405 h 1405"/>
                <a:gd name="connsiteX3" fmla="*/ 1298 w 1298"/>
                <a:gd name="connsiteY3" fmla="*/ 1388 h 1405"/>
              </a:gdLst>
              <a:ahLst/>
              <a:cxnLst>
                <a:cxn ang="0">
                  <a:pos x="connsiteX0" y="connsiteY0"/>
                </a:cxn>
                <a:cxn ang="0">
                  <a:pos x="connsiteX1" y="connsiteY1"/>
                </a:cxn>
                <a:cxn ang="0">
                  <a:pos x="connsiteX2" y="connsiteY2"/>
                </a:cxn>
                <a:cxn ang="0">
                  <a:pos x="connsiteX3" y="connsiteY3"/>
                </a:cxn>
              </a:cxnLst>
              <a:rect l="l" t="t" r="r" b="b"/>
              <a:pathLst>
                <a:path w="1298" h="1405">
                  <a:moveTo>
                    <a:pt x="1298" y="1388"/>
                  </a:moveTo>
                  <a:cubicBezTo>
                    <a:pt x="841" y="1137"/>
                    <a:pt x="-28" y="794"/>
                    <a:pt x="1" y="657"/>
                  </a:cubicBezTo>
                  <a:cubicBezTo>
                    <a:pt x="246" y="-429"/>
                    <a:pt x="749" y="-161"/>
                    <a:pt x="1281" y="1405"/>
                  </a:cubicBezTo>
                  <a:lnTo>
                    <a:pt x="1298" y="1388"/>
                  </a:lnTo>
                  <a:close/>
                </a:path>
              </a:pathLst>
            </a:custGeom>
            <a:grpFill/>
            <a:ln w="5715" cap="flat">
              <a:noFill/>
              <a:prstDash val="solid"/>
              <a:miter/>
            </a:ln>
          </p:spPr>
          <p:txBody>
            <a:bodyPr rtlCol="0" anchor="ctr"/>
            <a:lstStyle/>
            <a:p>
              <a:endParaRPr lang="zh-CN" altLang="en-US"/>
            </a:p>
          </p:txBody>
        </p:sp>
        <p:sp>
          <p:nvSpPr>
            <p:cNvPr id="4066" name="任意多边形: 形状 4065">
              <a:extLst>
                <a:ext uri="{FF2B5EF4-FFF2-40B4-BE49-F238E27FC236}">
                  <a16:creationId xmlns:a16="http://schemas.microsoft.com/office/drawing/2014/main" id="{C74DA3C8-7A42-32C3-6648-DCE4BC0E830A}"/>
                </a:ext>
              </a:extLst>
            </p:cNvPr>
            <p:cNvSpPr/>
            <p:nvPr/>
          </p:nvSpPr>
          <p:spPr>
            <a:xfrm>
              <a:off x="3203707" y="4940833"/>
              <a:ext cx="1397" cy="1298"/>
            </a:xfrm>
            <a:custGeom>
              <a:avLst/>
              <a:gdLst>
                <a:gd name="connsiteX0" fmla="*/ 0 w 1397"/>
                <a:gd name="connsiteY0" fmla="*/ 1298 h 1298"/>
                <a:gd name="connsiteX1" fmla="*/ 737 w 1397"/>
                <a:gd name="connsiteY1" fmla="*/ 1 h 1298"/>
                <a:gd name="connsiteX2" fmla="*/ 0 w 1397"/>
                <a:gd name="connsiteY2" fmla="*/ 1298 h 1298"/>
                <a:gd name="connsiteX3" fmla="*/ 0 w 1397"/>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7" h="1298">
                  <a:moveTo>
                    <a:pt x="0" y="1298"/>
                  </a:moveTo>
                  <a:cubicBezTo>
                    <a:pt x="251" y="841"/>
                    <a:pt x="589" y="-34"/>
                    <a:pt x="737" y="1"/>
                  </a:cubicBezTo>
                  <a:cubicBezTo>
                    <a:pt x="1823" y="235"/>
                    <a:pt x="1566" y="750"/>
                    <a:pt x="0" y="1298"/>
                  </a:cubicBezTo>
                  <a:lnTo>
                    <a:pt x="0" y="1298"/>
                  </a:lnTo>
                  <a:close/>
                </a:path>
              </a:pathLst>
            </a:custGeom>
            <a:grpFill/>
            <a:ln w="5715" cap="flat">
              <a:noFill/>
              <a:prstDash val="solid"/>
              <a:miter/>
            </a:ln>
          </p:spPr>
          <p:txBody>
            <a:bodyPr rtlCol="0" anchor="ctr"/>
            <a:lstStyle/>
            <a:p>
              <a:endParaRPr lang="zh-CN" altLang="en-US"/>
            </a:p>
          </p:txBody>
        </p:sp>
        <p:sp>
          <p:nvSpPr>
            <p:cNvPr id="4067" name="任意多边形: 形状 4066">
              <a:extLst>
                <a:ext uri="{FF2B5EF4-FFF2-40B4-BE49-F238E27FC236}">
                  <a16:creationId xmlns:a16="http://schemas.microsoft.com/office/drawing/2014/main" id="{9EF21596-4B6E-0662-5DD1-270B43561BC4}"/>
                </a:ext>
              </a:extLst>
            </p:cNvPr>
            <p:cNvSpPr/>
            <p:nvPr/>
          </p:nvSpPr>
          <p:spPr>
            <a:xfrm>
              <a:off x="3234341" y="4869762"/>
              <a:ext cx="4749" cy="7369"/>
            </a:xfrm>
            <a:custGeom>
              <a:avLst/>
              <a:gdLst>
                <a:gd name="connsiteX0" fmla="*/ 2244 w 4749"/>
                <a:gd name="connsiteY0" fmla="*/ 0 h 7369"/>
                <a:gd name="connsiteX1" fmla="*/ 3238 w 4749"/>
                <a:gd name="connsiteY1" fmla="*/ 6624 h 7369"/>
                <a:gd name="connsiteX2" fmla="*/ 655 w 4749"/>
                <a:gd name="connsiteY2" fmla="*/ 7275 h 7369"/>
                <a:gd name="connsiteX3" fmla="*/ 2255 w 4749"/>
                <a:gd name="connsiteY3" fmla="*/ 6 h 7369"/>
                <a:gd name="connsiteX4" fmla="*/ 2244 w 4749"/>
                <a:gd name="connsiteY4" fmla="*/ 6 h 7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9" h="7369">
                  <a:moveTo>
                    <a:pt x="2244" y="0"/>
                  </a:moveTo>
                  <a:cubicBezTo>
                    <a:pt x="5198" y="1817"/>
                    <a:pt x="5553" y="4121"/>
                    <a:pt x="3238" y="6624"/>
                  </a:cubicBezTo>
                  <a:cubicBezTo>
                    <a:pt x="2707" y="7195"/>
                    <a:pt x="844" y="7549"/>
                    <a:pt x="655" y="7275"/>
                  </a:cubicBezTo>
                  <a:cubicBezTo>
                    <a:pt x="-1334" y="4384"/>
                    <a:pt x="1798" y="2475"/>
                    <a:pt x="2255" y="6"/>
                  </a:cubicBezTo>
                  <a:lnTo>
                    <a:pt x="2244" y="6"/>
                  </a:lnTo>
                  <a:close/>
                </a:path>
              </a:pathLst>
            </a:custGeom>
            <a:grpFill/>
            <a:ln w="5715" cap="flat">
              <a:noFill/>
              <a:prstDash val="solid"/>
              <a:miter/>
            </a:ln>
          </p:spPr>
          <p:txBody>
            <a:bodyPr rtlCol="0" anchor="ctr"/>
            <a:lstStyle/>
            <a:p>
              <a:endParaRPr lang="zh-CN" altLang="en-US"/>
            </a:p>
          </p:txBody>
        </p:sp>
        <p:sp>
          <p:nvSpPr>
            <p:cNvPr id="4068" name="任意多边形: 形状 4067">
              <a:extLst>
                <a:ext uri="{FF2B5EF4-FFF2-40B4-BE49-F238E27FC236}">
                  <a16:creationId xmlns:a16="http://schemas.microsoft.com/office/drawing/2014/main" id="{F084190C-C80A-FDE5-E5B0-E4DE75AEEDA5}"/>
                </a:ext>
              </a:extLst>
            </p:cNvPr>
            <p:cNvSpPr/>
            <p:nvPr/>
          </p:nvSpPr>
          <p:spPr>
            <a:xfrm>
              <a:off x="3239883" y="4823694"/>
              <a:ext cx="16459" cy="11409"/>
            </a:xfrm>
            <a:custGeom>
              <a:avLst/>
              <a:gdLst>
                <a:gd name="connsiteX0" fmla="*/ 6561 w 16459"/>
                <a:gd name="connsiteY0" fmla="*/ 9841 h 11409"/>
                <a:gd name="connsiteX1" fmla="*/ 0 w 16459"/>
                <a:gd name="connsiteY1" fmla="*/ 6601 h 11409"/>
                <a:gd name="connsiteX2" fmla="*/ 6561 w 16459"/>
                <a:gd name="connsiteY2" fmla="*/ 0 h 11409"/>
                <a:gd name="connsiteX3" fmla="*/ 16459 w 16459"/>
                <a:gd name="connsiteY3" fmla="*/ 6584 h 11409"/>
                <a:gd name="connsiteX4" fmla="*/ 6561 w 16459"/>
                <a:gd name="connsiteY4" fmla="*/ 9841 h 11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59" h="11409">
                  <a:moveTo>
                    <a:pt x="6561" y="9841"/>
                  </a:moveTo>
                  <a:cubicBezTo>
                    <a:pt x="5138" y="7212"/>
                    <a:pt x="2686" y="6663"/>
                    <a:pt x="0" y="6601"/>
                  </a:cubicBezTo>
                  <a:cubicBezTo>
                    <a:pt x="2189" y="4400"/>
                    <a:pt x="4372" y="2200"/>
                    <a:pt x="6561" y="0"/>
                  </a:cubicBezTo>
                  <a:cubicBezTo>
                    <a:pt x="9858" y="2194"/>
                    <a:pt x="13156" y="4389"/>
                    <a:pt x="16459" y="6584"/>
                  </a:cubicBezTo>
                  <a:cubicBezTo>
                    <a:pt x="14556" y="11927"/>
                    <a:pt x="11110" y="12550"/>
                    <a:pt x="6561" y="9841"/>
                  </a:cubicBezTo>
                  <a:close/>
                </a:path>
              </a:pathLst>
            </a:custGeom>
            <a:grpFill/>
            <a:ln w="5715" cap="flat">
              <a:noFill/>
              <a:prstDash val="solid"/>
              <a:miter/>
            </a:ln>
          </p:spPr>
          <p:txBody>
            <a:bodyPr rtlCol="0" anchor="ctr"/>
            <a:lstStyle/>
            <a:p>
              <a:endParaRPr lang="zh-CN" altLang="en-US"/>
            </a:p>
          </p:txBody>
        </p:sp>
        <p:sp>
          <p:nvSpPr>
            <p:cNvPr id="4069" name="任意多边形: 形状 4068">
              <a:extLst>
                <a:ext uri="{FF2B5EF4-FFF2-40B4-BE49-F238E27FC236}">
                  <a16:creationId xmlns:a16="http://schemas.microsoft.com/office/drawing/2014/main" id="{F8E3114C-44AF-5100-6236-A825E3933700}"/>
                </a:ext>
              </a:extLst>
            </p:cNvPr>
            <p:cNvSpPr/>
            <p:nvPr/>
          </p:nvSpPr>
          <p:spPr>
            <a:xfrm>
              <a:off x="3812086" y="5119759"/>
              <a:ext cx="22854" cy="10881"/>
            </a:xfrm>
            <a:custGeom>
              <a:avLst/>
              <a:gdLst>
                <a:gd name="connsiteX0" fmla="*/ 0 w 22854"/>
                <a:gd name="connsiteY0" fmla="*/ 0 h 10881"/>
                <a:gd name="connsiteX1" fmla="*/ 22854 w 22854"/>
                <a:gd name="connsiteY1" fmla="*/ 10881 h 10881"/>
                <a:gd name="connsiteX2" fmla="*/ 0 w 22854"/>
                <a:gd name="connsiteY2" fmla="*/ 0 h 10881"/>
                <a:gd name="connsiteX3" fmla="*/ 0 w 22854"/>
                <a:gd name="connsiteY3" fmla="*/ 0 h 10881"/>
              </a:gdLst>
              <a:ahLst/>
              <a:cxnLst>
                <a:cxn ang="0">
                  <a:pos x="connsiteX0" y="connsiteY0"/>
                </a:cxn>
                <a:cxn ang="0">
                  <a:pos x="connsiteX1" y="connsiteY1"/>
                </a:cxn>
                <a:cxn ang="0">
                  <a:pos x="connsiteX2" y="connsiteY2"/>
                </a:cxn>
                <a:cxn ang="0">
                  <a:pos x="connsiteX3" y="connsiteY3"/>
                </a:cxn>
              </a:cxnLst>
              <a:rect l="l" t="t" r="r" b="b"/>
              <a:pathLst>
                <a:path w="22854" h="10881">
                  <a:moveTo>
                    <a:pt x="0" y="0"/>
                  </a:moveTo>
                  <a:cubicBezTo>
                    <a:pt x="7104" y="2017"/>
                    <a:pt x="16425" y="-1714"/>
                    <a:pt x="22854" y="10881"/>
                  </a:cubicBezTo>
                  <a:cubicBezTo>
                    <a:pt x="13642" y="5515"/>
                    <a:pt x="4275" y="9378"/>
                    <a:pt x="0" y="0"/>
                  </a:cubicBezTo>
                  <a:lnTo>
                    <a:pt x="0" y="0"/>
                  </a:lnTo>
                  <a:close/>
                </a:path>
              </a:pathLst>
            </a:custGeom>
            <a:grpFill/>
            <a:ln w="5715" cap="flat">
              <a:noFill/>
              <a:prstDash val="solid"/>
              <a:miter/>
            </a:ln>
          </p:spPr>
          <p:txBody>
            <a:bodyPr rtlCol="0" anchor="ctr"/>
            <a:lstStyle/>
            <a:p>
              <a:endParaRPr lang="zh-CN" altLang="en-US"/>
            </a:p>
          </p:txBody>
        </p:sp>
        <p:sp>
          <p:nvSpPr>
            <p:cNvPr id="4070" name="任意多边形: 形状 4069">
              <a:extLst>
                <a:ext uri="{FF2B5EF4-FFF2-40B4-BE49-F238E27FC236}">
                  <a16:creationId xmlns:a16="http://schemas.microsoft.com/office/drawing/2014/main" id="{D43B1B3F-6CF4-9760-567C-D097DF54BB88}"/>
                </a:ext>
              </a:extLst>
            </p:cNvPr>
            <p:cNvSpPr/>
            <p:nvPr/>
          </p:nvSpPr>
          <p:spPr>
            <a:xfrm>
              <a:off x="3864698" y="5121747"/>
              <a:ext cx="5209" cy="4595"/>
            </a:xfrm>
            <a:custGeom>
              <a:avLst/>
              <a:gdLst>
                <a:gd name="connsiteX0" fmla="*/ 0 w 5209"/>
                <a:gd name="connsiteY0" fmla="*/ 1304 h 4595"/>
                <a:gd name="connsiteX1" fmla="*/ 5075 w 5209"/>
                <a:gd name="connsiteY1" fmla="*/ 1059 h 4595"/>
                <a:gd name="connsiteX2" fmla="*/ 0 w 5209"/>
                <a:gd name="connsiteY2" fmla="*/ 4596 h 4595"/>
                <a:gd name="connsiteX3" fmla="*/ 0 w 5209"/>
                <a:gd name="connsiteY3" fmla="*/ 1304 h 4595"/>
              </a:gdLst>
              <a:ahLst/>
              <a:cxnLst>
                <a:cxn ang="0">
                  <a:pos x="connsiteX0" y="connsiteY0"/>
                </a:cxn>
                <a:cxn ang="0">
                  <a:pos x="connsiteX1" y="connsiteY1"/>
                </a:cxn>
                <a:cxn ang="0">
                  <a:pos x="connsiteX2" y="connsiteY2"/>
                </a:cxn>
                <a:cxn ang="0">
                  <a:pos x="connsiteX3" y="connsiteY3"/>
                </a:cxn>
              </a:cxnLst>
              <a:rect l="l" t="t" r="r" b="b"/>
              <a:pathLst>
                <a:path w="5209" h="4595">
                  <a:moveTo>
                    <a:pt x="0" y="1304"/>
                  </a:moveTo>
                  <a:cubicBezTo>
                    <a:pt x="1766" y="1115"/>
                    <a:pt x="4452" y="-1371"/>
                    <a:pt x="5075" y="1059"/>
                  </a:cubicBezTo>
                  <a:cubicBezTo>
                    <a:pt x="5955" y="4482"/>
                    <a:pt x="2309" y="4185"/>
                    <a:pt x="0" y="4596"/>
                  </a:cubicBezTo>
                  <a:cubicBezTo>
                    <a:pt x="0" y="3493"/>
                    <a:pt x="0" y="2401"/>
                    <a:pt x="0" y="1304"/>
                  </a:cubicBezTo>
                  <a:close/>
                </a:path>
              </a:pathLst>
            </a:custGeom>
            <a:grpFill/>
            <a:ln w="5715" cap="flat">
              <a:noFill/>
              <a:prstDash val="solid"/>
              <a:miter/>
            </a:ln>
          </p:spPr>
          <p:txBody>
            <a:bodyPr rtlCol="0" anchor="ctr"/>
            <a:lstStyle/>
            <a:p>
              <a:endParaRPr lang="zh-CN" altLang="en-US"/>
            </a:p>
          </p:txBody>
        </p:sp>
        <p:sp>
          <p:nvSpPr>
            <p:cNvPr id="4071" name="任意多边形: 形状 4070">
              <a:extLst>
                <a:ext uri="{FF2B5EF4-FFF2-40B4-BE49-F238E27FC236}">
                  <a16:creationId xmlns:a16="http://schemas.microsoft.com/office/drawing/2014/main" id="{826557C1-A6D5-CCD2-D3FC-578A17FD911B}"/>
                </a:ext>
              </a:extLst>
            </p:cNvPr>
            <p:cNvSpPr/>
            <p:nvPr/>
          </p:nvSpPr>
          <p:spPr>
            <a:xfrm>
              <a:off x="3834214" y="5117318"/>
              <a:ext cx="1811" cy="1567"/>
            </a:xfrm>
            <a:custGeom>
              <a:avLst/>
              <a:gdLst>
                <a:gd name="connsiteX0" fmla="*/ 1812 w 1811"/>
                <a:gd name="connsiteY0" fmla="*/ 424 h 1567"/>
                <a:gd name="connsiteX1" fmla="*/ 1383 w 1811"/>
                <a:gd name="connsiteY1" fmla="*/ 1567 h 1567"/>
                <a:gd name="connsiteX2" fmla="*/ 0 w 1811"/>
                <a:gd name="connsiteY2" fmla="*/ 1144 h 1567"/>
                <a:gd name="connsiteX3" fmla="*/ 429 w 1811"/>
                <a:gd name="connsiteY3" fmla="*/ 1 h 1567"/>
                <a:gd name="connsiteX4" fmla="*/ 1812 w 1811"/>
                <a:gd name="connsiteY4" fmla="*/ 42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7">
                  <a:moveTo>
                    <a:pt x="1812" y="424"/>
                  </a:moveTo>
                  <a:cubicBezTo>
                    <a:pt x="1669" y="824"/>
                    <a:pt x="1537" y="1561"/>
                    <a:pt x="1383" y="1567"/>
                  </a:cubicBezTo>
                  <a:cubicBezTo>
                    <a:pt x="926" y="1584"/>
                    <a:pt x="463" y="1304"/>
                    <a:pt x="0" y="1144"/>
                  </a:cubicBezTo>
                  <a:cubicBezTo>
                    <a:pt x="143" y="744"/>
                    <a:pt x="274" y="6"/>
                    <a:pt x="429" y="1"/>
                  </a:cubicBezTo>
                  <a:cubicBezTo>
                    <a:pt x="880" y="-16"/>
                    <a:pt x="1349" y="264"/>
                    <a:pt x="1812" y="424"/>
                  </a:cubicBezTo>
                  <a:close/>
                </a:path>
              </a:pathLst>
            </a:custGeom>
            <a:grpFill/>
            <a:ln w="5715" cap="flat">
              <a:noFill/>
              <a:prstDash val="solid"/>
              <a:miter/>
            </a:ln>
          </p:spPr>
          <p:txBody>
            <a:bodyPr rtlCol="0" anchor="ctr"/>
            <a:lstStyle/>
            <a:p>
              <a:endParaRPr lang="zh-CN" altLang="en-US"/>
            </a:p>
          </p:txBody>
        </p:sp>
        <p:sp>
          <p:nvSpPr>
            <p:cNvPr id="4072" name="任意多边形: 形状 4071">
              <a:extLst>
                <a:ext uri="{FF2B5EF4-FFF2-40B4-BE49-F238E27FC236}">
                  <a16:creationId xmlns:a16="http://schemas.microsoft.com/office/drawing/2014/main" id="{C0D7DDEC-7950-A2F4-C397-E443E67B8511}"/>
                </a:ext>
              </a:extLst>
            </p:cNvPr>
            <p:cNvSpPr/>
            <p:nvPr/>
          </p:nvSpPr>
          <p:spPr>
            <a:xfrm>
              <a:off x="3890038" y="5146973"/>
              <a:ext cx="4316" cy="2530"/>
            </a:xfrm>
            <a:custGeom>
              <a:avLst/>
              <a:gdLst>
                <a:gd name="connsiteX0" fmla="*/ 0 w 4316"/>
                <a:gd name="connsiteY0" fmla="*/ 1185 h 2530"/>
                <a:gd name="connsiteX1" fmla="*/ 783 w 4316"/>
                <a:gd name="connsiteY1" fmla="*/ 1 h 2530"/>
                <a:gd name="connsiteX2" fmla="*/ 3452 w 4316"/>
                <a:gd name="connsiteY2" fmla="*/ 1116 h 2530"/>
                <a:gd name="connsiteX3" fmla="*/ 2737 w 4316"/>
                <a:gd name="connsiteY3" fmla="*/ 2311 h 2530"/>
                <a:gd name="connsiteX4" fmla="*/ 0 w 4316"/>
                <a:gd name="connsiteY4" fmla="*/ 1185 h 2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6" h="2530">
                  <a:moveTo>
                    <a:pt x="0" y="1185"/>
                  </a:moveTo>
                  <a:cubicBezTo>
                    <a:pt x="269" y="767"/>
                    <a:pt x="646" y="-38"/>
                    <a:pt x="783" y="1"/>
                  </a:cubicBezTo>
                  <a:cubicBezTo>
                    <a:pt x="1714" y="259"/>
                    <a:pt x="2755" y="510"/>
                    <a:pt x="3452" y="1116"/>
                  </a:cubicBezTo>
                  <a:cubicBezTo>
                    <a:pt x="4852" y="2322"/>
                    <a:pt x="4509" y="2870"/>
                    <a:pt x="2737" y="2311"/>
                  </a:cubicBezTo>
                  <a:cubicBezTo>
                    <a:pt x="1806" y="2007"/>
                    <a:pt x="914" y="1562"/>
                    <a:pt x="0" y="1185"/>
                  </a:cubicBezTo>
                  <a:close/>
                </a:path>
              </a:pathLst>
            </a:custGeom>
            <a:grpFill/>
            <a:ln w="5715" cap="flat">
              <a:noFill/>
              <a:prstDash val="solid"/>
              <a:miter/>
            </a:ln>
          </p:spPr>
          <p:txBody>
            <a:bodyPr rtlCol="0" anchor="ctr"/>
            <a:lstStyle/>
            <a:p>
              <a:endParaRPr lang="zh-CN" altLang="en-US"/>
            </a:p>
          </p:txBody>
        </p:sp>
        <p:sp>
          <p:nvSpPr>
            <p:cNvPr id="4073" name="任意多边形: 形状 4072">
              <a:extLst>
                <a:ext uri="{FF2B5EF4-FFF2-40B4-BE49-F238E27FC236}">
                  <a16:creationId xmlns:a16="http://schemas.microsoft.com/office/drawing/2014/main" id="{7F559047-86DE-1AE9-D0B7-1AD4E9B5CBD0}"/>
                </a:ext>
              </a:extLst>
            </p:cNvPr>
            <p:cNvSpPr/>
            <p:nvPr/>
          </p:nvSpPr>
          <p:spPr>
            <a:xfrm>
              <a:off x="3151054" y="4998053"/>
              <a:ext cx="6623" cy="13087"/>
            </a:xfrm>
            <a:custGeom>
              <a:avLst/>
              <a:gdLst>
                <a:gd name="connsiteX0" fmla="*/ 6607 w 6623"/>
                <a:gd name="connsiteY0" fmla="*/ 0 h 13087"/>
                <a:gd name="connsiteX1" fmla="*/ 6624 w 6623"/>
                <a:gd name="connsiteY1" fmla="*/ 9807 h 13087"/>
                <a:gd name="connsiteX2" fmla="*/ 0 w 6623"/>
                <a:gd name="connsiteY2" fmla="*/ 13088 h 13087"/>
                <a:gd name="connsiteX3" fmla="*/ 6607 w 6623"/>
                <a:gd name="connsiteY3" fmla="*/ 0 h 13087"/>
              </a:gdLst>
              <a:ahLst/>
              <a:cxnLst>
                <a:cxn ang="0">
                  <a:pos x="connsiteX0" y="connsiteY0"/>
                </a:cxn>
                <a:cxn ang="0">
                  <a:pos x="connsiteX1" y="connsiteY1"/>
                </a:cxn>
                <a:cxn ang="0">
                  <a:pos x="connsiteX2" y="connsiteY2"/>
                </a:cxn>
                <a:cxn ang="0">
                  <a:pos x="connsiteX3" y="connsiteY3"/>
                </a:cxn>
              </a:cxnLst>
              <a:rect l="l" t="t" r="r" b="b"/>
              <a:pathLst>
                <a:path w="6623" h="13087">
                  <a:moveTo>
                    <a:pt x="6607" y="0"/>
                  </a:moveTo>
                  <a:cubicBezTo>
                    <a:pt x="6612" y="3269"/>
                    <a:pt x="6618" y="6538"/>
                    <a:pt x="6624" y="9807"/>
                  </a:cubicBezTo>
                  <a:cubicBezTo>
                    <a:pt x="5201" y="12487"/>
                    <a:pt x="2749" y="13093"/>
                    <a:pt x="0" y="13088"/>
                  </a:cubicBezTo>
                  <a:cubicBezTo>
                    <a:pt x="3155" y="9201"/>
                    <a:pt x="2126" y="3206"/>
                    <a:pt x="6607" y="0"/>
                  </a:cubicBezTo>
                  <a:close/>
                </a:path>
              </a:pathLst>
            </a:custGeom>
            <a:grpFill/>
            <a:ln w="5715" cap="flat">
              <a:noFill/>
              <a:prstDash val="solid"/>
              <a:miter/>
            </a:ln>
          </p:spPr>
          <p:txBody>
            <a:bodyPr rtlCol="0" anchor="ctr"/>
            <a:lstStyle/>
            <a:p>
              <a:endParaRPr lang="zh-CN" altLang="en-US"/>
            </a:p>
          </p:txBody>
        </p:sp>
        <p:sp>
          <p:nvSpPr>
            <p:cNvPr id="4074" name="任意多边形: 形状 4073">
              <a:extLst>
                <a:ext uri="{FF2B5EF4-FFF2-40B4-BE49-F238E27FC236}">
                  <a16:creationId xmlns:a16="http://schemas.microsoft.com/office/drawing/2014/main" id="{9158CFD2-0B0E-7C48-323F-1828132E2681}"/>
                </a:ext>
              </a:extLst>
            </p:cNvPr>
            <p:cNvSpPr/>
            <p:nvPr/>
          </p:nvSpPr>
          <p:spPr>
            <a:xfrm>
              <a:off x="3603619" y="5059157"/>
              <a:ext cx="1292" cy="1395"/>
            </a:xfrm>
            <a:custGeom>
              <a:avLst/>
              <a:gdLst>
                <a:gd name="connsiteX0" fmla="*/ 1292 w 1292"/>
                <a:gd name="connsiteY0" fmla="*/ 1395 h 1395"/>
                <a:gd name="connsiteX1" fmla="*/ 1 w 1292"/>
                <a:gd name="connsiteY1" fmla="*/ 663 h 1395"/>
                <a:gd name="connsiteX2" fmla="*/ 1292 w 1292"/>
                <a:gd name="connsiteY2" fmla="*/ 1395 h 1395"/>
                <a:gd name="connsiteX3" fmla="*/ 1292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2" y="1395"/>
                  </a:moveTo>
                  <a:cubicBezTo>
                    <a:pt x="841" y="1149"/>
                    <a:pt x="-28" y="806"/>
                    <a:pt x="1" y="663"/>
                  </a:cubicBezTo>
                  <a:cubicBezTo>
                    <a:pt x="235" y="-428"/>
                    <a:pt x="738" y="-165"/>
                    <a:pt x="1292" y="1395"/>
                  </a:cubicBezTo>
                  <a:lnTo>
                    <a:pt x="1292" y="1395"/>
                  </a:lnTo>
                  <a:close/>
                </a:path>
              </a:pathLst>
            </a:custGeom>
            <a:grpFill/>
            <a:ln w="5715" cap="flat">
              <a:noFill/>
              <a:prstDash val="solid"/>
              <a:miter/>
            </a:ln>
          </p:spPr>
          <p:txBody>
            <a:bodyPr rtlCol="0" anchor="ctr"/>
            <a:lstStyle/>
            <a:p>
              <a:endParaRPr lang="zh-CN" altLang="en-US"/>
            </a:p>
          </p:txBody>
        </p:sp>
        <p:sp>
          <p:nvSpPr>
            <p:cNvPr id="4075" name="任意多边形: 形状 4074">
              <a:extLst>
                <a:ext uri="{FF2B5EF4-FFF2-40B4-BE49-F238E27FC236}">
                  <a16:creationId xmlns:a16="http://schemas.microsoft.com/office/drawing/2014/main" id="{C02EC894-97B1-B1DA-D16B-BA70D7124739}"/>
                </a:ext>
              </a:extLst>
            </p:cNvPr>
            <p:cNvSpPr/>
            <p:nvPr/>
          </p:nvSpPr>
          <p:spPr>
            <a:xfrm>
              <a:off x="3616651" y="5034234"/>
              <a:ext cx="1416" cy="1309"/>
            </a:xfrm>
            <a:custGeom>
              <a:avLst/>
              <a:gdLst>
                <a:gd name="connsiteX0" fmla="*/ 1416 w 1416"/>
                <a:gd name="connsiteY0" fmla="*/ 17 h 1309"/>
                <a:gd name="connsiteX1" fmla="*/ 668 w 1416"/>
                <a:gd name="connsiteY1" fmla="*/ 1309 h 1309"/>
                <a:gd name="connsiteX2" fmla="*/ 1399 w 1416"/>
                <a:gd name="connsiteY2" fmla="*/ 0 h 1309"/>
                <a:gd name="connsiteX3" fmla="*/ 1416 w 1416"/>
                <a:gd name="connsiteY3" fmla="*/ 17 h 1309"/>
              </a:gdLst>
              <a:ahLst/>
              <a:cxnLst>
                <a:cxn ang="0">
                  <a:pos x="connsiteX0" y="connsiteY0"/>
                </a:cxn>
                <a:cxn ang="0">
                  <a:pos x="connsiteX1" y="connsiteY1"/>
                </a:cxn>
                <a:cxn ang="0">
                  <a:pos x="connsiteX2" y="connsiteY2"/>
                </a:cxn>
                <a:cxn ang="0">
                  <a:pos x="connsiteX3" y="connsiteY3"/>
                </a:cxn>
              </a:cxnLst>
              <a:rect l="l" t="t" r="r" b="b"/>
              <a:pathLst>
                <a:path w="1416" h="1309">
                  <a:moveTo>
                    <a:pt x="1416" y="17"/>
                  </a:moveTo>
                  <a:cubicBezTo>
                    <a:pt x="1165" y="469"/>
                    <a:pt x="816" y="1343"/>
                    <a:pt x="668" y="1309"/>
                  </a:cubicBezTo>
                  <a:cubicBezTo>
                    <a:pt x="-430" y="1063"/>
                    <a:pt x="-167" y="549"/>
                    <a:pt x="1399" y="0"/>
                  </a:cubicBezTo>
                  <a:cubicBezTo>
                    <a:pt x="1405" y="0"/>
                    <a:pt x="1416" y="17"/>
                    <a:pt x="1416" y="17"/>
                  </a:cubicBezTo>
                  <a:close/>
                </a:path>
              </a:pathLst>
            </a:custGeom>
            <a:grpFill/>
            <a:ln w="5715" cap="flat">
              <a:noFill/>
              <a:prstDash val="solid"/>
              <a:miter/>
            </a:ln>
          </p:spPr>
          <p:txBody>
            <a:bodyPr rtlCol="0" anchor="ctr"/>
            <a:lstStyle/>
            <a:p>
              <a:endParaRPr lang="zh-CN" altLang="en-US"/>
            </a:p>
          </p:txBody>
        </p:sp>
      </p:grpSp>
      <p:grpSp>
        <p:nvGrpSpPr>
          <p:cNvPr id="4076" name="组合 4075">
            <a:extLst>
              <a:ext uri="{FF2B5EF4-FFF2-40B4-BE49-F238E27FC236}">
                <a16:creationId xmlns:a16="http://schemas.microsoft.com/office/drawing/2014/main" id="{DDD715CE-9F94-97B7-7A46-EE395255C643}"/>
              </a:ext>
            </a:extLst>
          </p:cNvPr>
          <p:cNvGrpSpPr/>
          <p:nvPr userDrawn="1"/>
        </p:nvGrpSpPr>
        <p:grpSpPr>
          <a:xfrm>
            <a:off x="1372330" y="5560536"/>
            <a:ext cx="1809661" cy="1084056"/>
            <a:chOff x="4421895" y="4634632"/>
            <a:chExt cx="1798725" cy="1077505"/>
          </a:xfrm>
          <a:solidFill>
            <a:schemeClr val="accent5"/>
          </a:solidFill>
        </p:grpSpPr>
        <p:sp>
          <p:nvSpPr>
            <p:cNvPr id="4077" name="任意多边形: 形状 4076">
              <a:extLst>
                <a:ext uri="{FF2B5EF4-FFF2-40B4-BE49-F238E27FC236}">
                  <a16:creationId xmlns:a16="http://schemas.microsoft.com/office/drawing/2014/main" id="{7BBF6AA7-C374-933C-B8EB-56D77482D41F}"/>
                </a:ext>
              </a:extLst>
            </p:cNvPr>
            <p:cNvSpPr/>
            <p:nvPr userDrawn="1"/>
          </p:nvSpPr>
          <p:spPr>
            <a:xfrm>
              <a:off x="5682614" y="5315997"/>
              <a:ext cx="449973" cy="286005"/>
            </a:xfrm>
            <a:custGeom>
              <a:avLst/>
              <a:gdLst>
                <a:gd name="connsiteX0" fmla="*/ 136305 w 449973"/>
                <a:gd name="connsiteY0" fmla="*/ 770 h 286005"/>
                <a:gd name="connsiteX1" fmla="*/ 220081 w 449973"/>
                <a:gd name="connsiteY1" fmla="*/ 45684 h 286005"/>
                <a:gd name="connsiteX2" fmla="*/ 396149 w 449973"/>
                <a:gd name="connsiteY2" fmla="*/ 144445 h 286005"/>
                <a:gd name="connsiteX3" fmla="*/ 447864 w 449973"/>
                <a:gd name="connsiteY3" fmla="*/ 178895 h 286005"/>
                <a:gd name="connsiteX4" fmla="*/ 447853 w 449973"/>
                <a:gd name="connsiteY4" fmla="*/ 189439 h 286005"/>
                <a:gd name="connsiteX5" fmla="*/ 418483 w 449973"/>
                <a:gd name="connsiteY5" fmla="*/ 241131 h 286005"/>
                <a:gd name="connsiteX6" fmla="*/ 409797 w 449973"/>
                <a:gd name="connsiteY6" fmla="*/ 248063 h 286005"/>
                <a:gd name="connsiteX7" fmla="*/ 397972 w 449973"/>
                <a:gd name="connsiteY7" fmla="*/ 260608 h 286005"/>
                <a:gd name="connsiteX8" fmla="*/ 396863 w 449973"/>
                <a:gd name="connsiteY8" fmla="*/ 266603 h 286005"/>
                <a:gd name="connsiteX9" fmla="*/ 396217 w 449973"/>
                <a:gd name="connsiteY9" fmla="*/ 272141 h 286005"/>
                <a:gd name="connsiteX10" fmla="*/ 385845 w 449973"/>
                <a:gd name="connsiteY10" fmla="*/ 284902 h 286005"/>
                <a:gd name="connsiteX11" fmla="*/ 381530 w 449973"/>
                <a:gd name="connsiteY11" fmla="*/ 286005 h 286005"/>
                <a:gd name="connsiteX12" fmla="*/ 370552 w 449973"/>
                <a:gd name="connsiteY12" fmla="*/ 267357 h 286005"/>
                <a:gd name="connsiteX13" fmla="*/ 384742 w 449973"/>
                <a:gd name="connsiteY13" fmla="*/ 249818 h 286005"/>
                <a:gd name="connsiteX14" fmla="*/ 370003 w 449973"/>
                <a:gd name="connsiteY14" fmla="*/ 245657 h 286005"/>
                <a:gd name="connsiteX15" fmla="*/ 357161 w 449973"/>
                <a:gd name="connsiteY15" fmla="*/ 238519 h 286005"/>
                <a:gd name="connsiteX16" fmla="*/ 360093 w 449973"/>
                <a:gd name="connsiteY16" fmla="*/ 221220 h 286005"/>
                <a:gd name="connsiteX17" fmla="*/ 354275 w 449973"/>
                <a:gd name="connsiteY17" fmla="*/ 212756 h 286005"/>
                <a:gd name="connsiteX18" fmla="*/ 348629 w 449973"/>
                <a:gd name="connsiteY18" fmla="*/ 218351 h 286005"/>
                <a:gd name="connsiteX19" fmla="*/ 351309 w 449973"/>
                <a:gd name="connsiteY19" fmla="*/ 231004 h 286005"/>
                <a:gd name="connsiteX20" fmla="*/ 344400 w 449973"/>
                <a:gd name="connsiteY20" fmla="*/ 255950 h 286005"/>
                <a:gd name="connsiteX21" fmla="*/ 333244 w 449973"/>
                <a:gd name="connsiteY21" fmla="*/ 260311 h 286005"/>
                <a:gd name="connsiteX22" fmla="*/ 329564 w 449973"/>
                <a:gd name="connsiteY22" fmla="*/ 246915 h 286005"/>
                <a:gd name="connsiteX23" fmla="*/ 334399 w 449973"/>
                <a:gd name="connsiteY23" fmla="*/ 228095 h 286005"/>
                <a:gd name="connsiteX24" fmla="*/ 333290 w 449973"/>
                <a:gd name="connsiteY24" fmla="*/ 223929 h 286005"/>
                <a:gd name="connsiteX25" fmla="*/ 312979 w 449973"/>
                <a:gd name="connsiteY25" fmla="*/ 204355 h 286005"/>
                <a:gd name="connsiteX26" fmla="*/ 308332 w 449973"/>
                <a:gd name="connsiteY26" fmla="*/ 221163 h 286005"/>
                <a:gd name="connsiteX27" fmla="*/ 303618 w 449973"/>
                <a:gd name="connsiteY27" fmla="*/ 220608 h 286005"/>
                <a:gd name="connsiteX28" fmla="*/ 303280 w 449973"/>
                <a:gd name="connsiteY28" fmla="*/ 222111 h 286005"/>
                <a:gd name="connsiteX29" fmla="*/ 304458 w 449973"/>
                <a:gd name="connsiteY29" fmla="*/ 222231 h 286005"/>
                <a:gd name="connsiteX30" fmla="*/ 305338 w 449973"/>
                <a:gd name="connsiteY30" fmla="*/ 225935 h 286005"/>
                <a:gd name="connsiteX31" fmla="*/ 296520 w 449973"/>
                <a:gd name="connsiteY31" fmla="*/ 238028 h 286005"/>
                <a:gd name="connsiteX32" fmla="*/ 291473 w 449973"/>
                <a:gd name="connsiteY32" fmla="*/ 247857 h 286005"/>
                <a:gd name="connsiteX33" fmla="*/ 289907 w 449973"/>
                <a:gd name="connsiteY33" fmla="*/ 250349 h 286005"/>
                <a:gd name="connsiteX34" fmla="*/ 291702 w 449973"/>
                <a:gd name="connsiteY34" fmla="*/ 248469 h 286005"/>
                <a:gd name="connsiteX35" fmla="*/ 296988 w 449973"/>
                <a:gd name="connsiteY35" fmla="*/ 237753 h 286005"/>
                <a:gd name="connsiteX36" fmla="*/ 309847 w 449973"/>
                <a:gd name="connsiteY36" fmla="*/ 230587 h 286005"/>
                <a:gd name="connsiteX37" fmla="*/ 313241 w 449973"/>
                <a:gd name="connsiteY37" fmla="*/ 227284 h 286005"/>
                <a:gd name="connsiteX38" fmla="*/ 326774 w 449973"/>
                <a:gd name="connsiteY38" fmla="*/ 222952 h 286005"/>
                <a:gd name="connsiteX39" fmla="*/ 324254 w 449973"/>
                <a:gd name="connsiteY39" fmla="*/ 237565 h 286005"/>
                <a:gd name="connsiteX40" fmla="*/ 316911 w 449973"/>
                <a:gd name="connsiteY40" fmla="*/ 246263 h 286005"/>
                <a:gd name="connsiteX41" fmla="*/ 313624 w 449973"/>
                <a:gd name="connsiteY41" fmla="*/ 248698 h 286005"/>
                <a:gd name="connsiteX42" fmla="*/ 310316 w 449973"/>
                <a:gd name="connsiteY42" fmla="*/ 248218 h 286005"/>
                <a:gd name="connsiteX43" fmla="*/ 310115 w 449973"/>
                <a:gd name="connsiteY43" fmla="*/ 248149 h 286005"/>
                <a:gd name="connsiteX44" fmla="*/ 310961 w 449973"/>
                <a:gd name="connsiteY44" fmla="*/ 251132 h 286005"/>
                <a:gd name="connsiteX45" fmla="*/ 310327 w 449973"/>
                <a:gd name="connsiteY45" fmla="*/ 252801 h 286005"/>
                <a:gd name="connsiteX46" fmla="*/ 303463 w 449973"/>
                <a:gd name="connsiteY46" fmla="*/ 262031 h 286005"/>
                <a:gd name="connsiteX47" fmla="*/ 300726 w 449973"/>
                <a:gd name="connsiteY47" fmla="*/ 264940 h 286005"/>
                <a:gd name="connsiteX48" fmla="*/ 296845 w 449973"/>
                <a:gd name="connsiteY48" fmla="*/ 265694 h 286005"/>
                <a:gd name="connsiteX49" fmla="*/ 289273 w 449973"/>
                <a:gd name="connsiteY49" fmla="*/ 263397 h 286005"/>
                <a:gd name="connsiteX50" fmla="*/ 281346 w 449973"/>
                <a:gd name="connsiteY50" fmla="*/ 262940 h 286005"/>
                <a:gd name="connsiteX51" fmla="*/ 277151 w 449973"/>
                <a:gd name="connsiteY51" fmla="*/ 262705 h 286005"/>
                <a:gd name="connsiteX52" fmla="*/ 261126 w 449973"/>
                <a:gd name="connsiteY52" fmla="*/ 258407 h 286005"/>
                <a:gd name="connsiteX53" fmla="*/ 277397 w 449973"/>
                <a:gd name="connsiteY53" fmla="*/ 252681 h 286005"/>
                <a:gd name="connsiteX54" fmla="*/ 280146 w 449973"/>
                <a:gd name="connsiteY54" fmla="*/ 252258 h 286005"/>
                <a:gd name="connsiteX55" fmla="*/ 275877 w 449973"/>
                <a:gd name="connsiteY55" fmla="*/ 252458 h 286005"/>
                <a:gd name="connsiteX56" fmla="*/ 274482 w 449973"/>
                <a:gd name="connsiteY56" fmla="*/ 244280 h 286005"/>
                <a:gd name="connsiteX57" fmla="*/ 258361 w 449973"/>
                <a:gd name="connsiteY57" fmla="*/ 255659 h 286005"/>
                <a:gd name="connsiteX58" fmla="*/ 247805 w 449973"/>
                <a:gd name="connsiteY58" fmla="*/ 257207 h 286005"/>
                <a:gd name="connsiteX59" fmla="*/ 251577 w 449973"/>
                <a:gd name="connsiteY59" fmla="*/ 232124 h 286005"/>
                <a:gd name="connsiteX60" fmla="*/ 268247 w 449973"/>
                <a:gd name="connsiteY60" fmla="*/ 226306 h 286005"/>
                <a:gd name="connsiteX61" fmla="*/ 269436 w 449973"/>
                <a:gd name="connsiteY61" fmla="*/ 227952 h 286005"/>
                <a:gd name="connsiteX62" fmla="*/ 278729 w 449973"/>
                <a:gd name="connsiteY62" fmla="*/ 210853 h 286005"/>
                <a:gd name="connsiteX63" fmla="*/ 307304 w 449973"/>
                <a:gd name="connsiteY63" fmla="*/ 186141 h 286005"/>
                <a:gd name="connsiteX64" fmla="*/ 319219 w 449973"/>
                <a:gd name="connsiteY64" fmla="*/ 181358 h 286005"/>
                <a:gd name="connsiteX65" fmla="*/ 331392 w 449973"/>
                <a:gd name="connsiteY65" fmla="*/ 183198 h 286005"/>
                <a:gd name="connsiteX66" fmla="*/ 346657 w 449973"/>
                <a:gd name="connsiteY66" fmla="*/ 180512 h 286005"/>
                <a:gd name="connsiteX67" fmla="*/ 336810 w 449973"/>
                <a:gd name="connsiteY67" fmla="*/ 187959 h 286005"/>
                <a:gd name="connsiteX68" fmla="*/ 332541 w 449973"/>
                <a:gd name="connsiteY68" fmla="*/ 175026 h 286005"/>
                <a:gd name="connsiteX69" fmla="*/ 336044 w 449973"/>
                <a:gd name="connsiteY69" fmla="*/ 137575 h 286005"/>
                <a:gd name="connsiteX70" fmla="*/ 344571 w 449973"/>
                <a:gd name="connsiteY70" fmla="*/ 128031 h 286005"/>
                <a:gd name="connsiteX71" fmla="*/ 337685 w 449973"/>
                <a:gd name="connsiteY71" fmla="*/ 130997 h 286005"/>
                <a:gd name="connsiteX72" fmla="*/ 318282 w 449973"/>
                <a:gd name="connsiteY72" fmla="*/ 176803 h 286005"/>
                <a:gd name="connsiteX73" fmla="*/ 315385 w 449973"/>
                <a:gd name="connsiteY73" fmla="*/ 182415 h 286005"/>
                <a:gd name="connsiteX74" fmla="*/ 301063 w 449973"/>
                <a:gd name="connsiteY74" fmla="*/ 185381 h 286005"/>
                <a:gd name="connsiteX75" fmla="*/ 283301 w 449973"/>
                <a:gd name="connsiteY75" fmla="*/ 196171 h 286005"/>
                <a:gd name="connsiteX76" fmla="*/ 275603 w 449973"/>
                <a:gd name="connsiteY76" fmla="*/ 196285 h 286005"/>
                <a:gd name="connsiteX77" fmla="*/ 275403 w 449973"/>
                <a:gd name="connsiteY77" fmla="*/ 187787 h 286005"/>
                <a:gd name="connsiteX78" fmla="*/ 266687 w 449973"/>
                <a:gd name="connsiteY78" fmla="*/ 176957 h 286005"/>
                <a:gd name="connsiteX79" fmla="*/ 249902 w 449973"/>
                <a:gd name="connsiteY79" fmla="*/ 164053 h 286005"/>
                <a:gd name="connsiteX80" fmla="*/ 230900 w 449973"/>
                <a:gd name="connsiteY80" fmla="*/ 172734 h 286005"/>
                <a:gd name="connsiteX81" fmla="*/ 220384 w 449973"/>
                <a:gd name="connsiteY81" fmla="*/ 178386 h 286005"/>
                <a:gd name="connsiteX82" fmla="*/ 216109 w 449973"/>
                <a:gd name="connsiteY82" fmla="*/ 167036 h 286005"/>
                <a:gd name="connsiteX83" fmla="*/ 220076 w 449973"/>
                <a:gd name="connsiteY83" fmla="*/ 183547 h 286005"/>
                <a:gd name="connsiteX84" fmla="*/ 232294 w 449973"/>
                <a:gd name="connsiteY84" fmla="*/ 199240 h 286005"/>
                <a:gd name="connsiteX85" fmla="*/ 217555 w 449973"/>
                <a:gd name="connsiteY85" fmla="*/ 224277 h 286005"/>
                <a:gd name="connsiteX86" fmla="*/ 214326 w 449973"/>
                <a:gd name="connsiteY86" fmla="*/ 227564 h 286005"/>
                <a:gd name="connsiteX87" fmla="*/ 181077 w 449973"/>
                <a:gd name="connsiteY87" fmla="*/ 242846 h 286005"/>
                <a:gd name="connsiteX88" fmla="*/ 173893 w 449973"/>
                <a:gd name="connsiteY88" fmla="*/ 243320 h 286005"/>
                <a:gd name="connsiteX89" fmla="*/ 174836 w 449973"/>
                <a:gd name="connsiteY89" fmla="*/ 228158 h 286005"/>
                <a:gd name="connsiteX90" fmla="*/ 169458 w 449973"/>
                <a:gd name="connsiteY90" fmla="*/ 237965 h 286005"/>
                <a:gd name="connsiteX91" fmla="*/ 165417 w 449973"/>
                <a:gd name="connsiteY91" fmla="*/ 239937 h 286005"/>
                <a:gd name="connsiteX92" fmla="*/ 162206 w 449973"/>
                <a:gd name="connsiteY92" fmla="*/ 240588 h 286005"/>
                <a:gd name="connsiteX93" fmla="*/ 147752 w 449973"/>
                <a:gd name="connsiteY93" fmla="*/ 245686 h 286005"/>
                <a:gd name="connsiteX94" fmla="*/ 150181 w 449973"/>
                <a:gd name="connsiteY94" fmla="*/ 227575 h 286005"/>
                <a:gd name="connsiteX95" fmla="*/ 158285 w 449973"/>
                <a:gd name="connsiteY95" fmla="*/ 207864 h 286005"/>
                <a:gd name="connsiteX96" fmla="*/ 165297 w 449973"/>
                <a:gd name="connsiteY96" fmla="*/ 200212 h 286005"/>
                <a:gd name="connsiteX97" fmla="*/ 172481 w 449973"/>
                <a:gd name="connsiteY97" fmla="*/ 202046 h 286005"/>
                <a:gd name="connsiteX98" fmla="*/ 163697 w 449973"/>
                <a:gd name="connsiteY98" fmla="*/ 196834 h 286005"/>
                <a:gd name="connsiteX99" fmla="*/ 160148 w 449973"/>
                <a:gd name="connsiteY99" fmla="*/ 194240 h 286005"/>
                <a:gd name="connsiteX100" fmla="*/ 199056 w 449973"/>
                <a:gd name="connsiteY100" fmla="*/ 162436 h 286005"/>
                <a:gd name="connsiteX101" fmla="*/ 202679 w 449973"/>
                <a:gd name="connsiteY101" fmla="*/ 165922 h 286005"/>
                <a:gd name="connsiteX102" fmla="*/ 215224 w 449973"/>
                <a:gd name="connsiteY102" fmla="*/ 146028 h 286005"/>
                <a:gd name="connsiteX103" fmla="*/ 215887 w 449973"/>
                <a:gd name="connsiteY103" fmla="*/ 142873 h 286005"/>
                <a:gd name="connsiteX104" fmla="*/ 215984 w 449973"/>
                <a:gd name="connsiteY104" fmla="*/ 144285 h 286005"/>
                <a:gd name="connsiteX105" fmla="*/ 196701 w 449973"/>
                <a:gd name="connsiteY105" fmla="*/ 160424 h 286005"/>
                <a:gd name="connsiteX106" fmla="*/ 190106 w 449973"/>
                <a:gd name="connsiteY106" fmla="*/ 149942 h 286005"/>
                <a:gd name="connsiteX107" fmla="*/ 228785 w 449973"/>
                <a:gd name="connsiteY107" fmla="*/ 118453 h 286005"/>
                <a:gd name="connsiteX108" fmla="*/ 233803 w 449973"/>
                <a:gd name="connsiteY108" fmla="*/ 98610 h 286005"/>
                <a:gd name="connsiteX109" fmla="*/ 230048 w 449973"/>
                <a:gd name="connsiteY109" fmla="*/ 100422 h 286005"/>
                <a:gd name="connsiteX110" fmla="*/ 217338 w 449973"/>
                <a:gd name="connsiteY110" fmla="*/ 100422 h 286005"/>
                <a:gd name="connsiteX111" fmla="*/ 193844 w 449973"/>
                <a:gd name="connsiteY111" fmla="*/ 122579 h 286005"/>
                <a:gd name="connsiteX112" fmla="*/ 198410 w 449973"/>
                <a:gd name="connsiteY112" fmla="*/ 124259 h 286005"/>
                <a:gd name="connsiteX113" fmla="*/ 202056 w 449973"/>
                <a:gd name="connsiteY113" fmla="*/ 126477 h 286005"/>
                <a:gd name="connsiteX114" fmla="*/ 189935 w 449973"/>
                <a:gd name="connsiteY114" fmla="*/ 149068 h 286005"/>
                <a:gd name="connsiteX115" fmla="*/ 188083 w 449973"/>
                <a:gd name="connsiteY115" fmla="*/ 155332 h 286005"/>
                <a:gd name="connsiteX116" fmla="*/ 185888 w 449973"/>
                <a:gd name="connsiteY116" fmla="*/ 159132 h 286005"/>
                <a:gd name="connsiteX117" fmla="*/ 169504 w 449973"/>
                <a:gd name="connsiteY117" fmla="*/ 161293 h 286005"/>
                <a:gd name="connsiteX118" fmla="*/ 163874 w 449973"/>
                <a:gd name="connsiteY118" fmla="*/ 162264 h 286005"/>
                <a:gd name="connsiteX119" fmla="*/ 159765 w 449973"/>
                <a:gd name="connsiteY119" fmla="*/ 163333 h 286005"/>
                <a:gd name="connsiteX120" fmla="*/ 168109 w 449973"/>
                <a:gd name="connsiteY120" fmla="*/ 138593 h 286005"/>
                <a:gd name="connsiteX121" fmla="*/ 171538 w 449973"/>
                <a:gd name="connsiteY121" fmla="*/ 135735 h 286005"/>
                <a:gd name="connsiteX122" fmla="*/ 174144 w 449973"/>
                <a:gd name="connsiteY122" fmla="*/ 116207 h 286005"/>
                <a:gd name="connsiteX123" fmla="*/ 176516 w 449973"/>
                <a:gd name="connsiteY123" fmla="*/ 112429 h 286005"/>
                <a:gd name="connsiteX124" fmla="*/ 197296 w 449973"/>
                <a:gd name="connsiteY124" fmla="*/ 74893 h 286005"/>
                <a:gd name="connsiteX125" fmla="*/ 181362 w 449973"/>
                <a:gd name="connsiteY125" fmla="*/ 92255 h 286005"/>
                <a:gd name="connsiteX126" fmla="*/ 160445 w 449973"/>
                <a:gd name="connsiteY126" fmla="*/ 116538 h 286005"/>
                <a:gd name="connsiteX127" fmla="*/ 141854 w 449973"/>
                <a:gd name="connsiteY127" fmla="*/ 133843 h 286005"/>
                <a:gd name="connsiteX128" fmla="*/ 131082 w 449973"/>
                <a:gd name="connsiteY128" fmla="*/ 133912 h 286005"/>
                <a:gd name="connsiteX129" fmla="*/ 135196 w 449973"/>
                <a:gd name="connsiteY129" fmla="*/ 122968 h 286005"/>
                <a:gd name="connsiteX130" fmla="*/ 143283 w 449973"/>
                <a:gd name="connsiteY130" fmla="*/ 117681 h 286005"/>
                <a:gd name="connsiteX131" fmla="*/ 144026 w 449973"/>
                <a:gd name="connsiteY131" fmla="*/ 114372 h 286005"/>
                <a:gd name="connsiteX132" fmla="*/ 142489 w 449973"/>
                <a:gd name="connsiteY132" fmla="*/ 110520 h 286005"/>
                <a:gd name="connsiteX133" fmla="*/ 141043 w 449973"/>
                <a:gd name="connsiteY133" fmla="*/ 110418 h 286005"/>
                <a:gd name="connsiteX134" fmla="*/ 139854 w 449973"/>
                <a:gd name="connsiteY134" fmla="*/ 111235 h 286005"/>
                <a:gd name="connsiteX135" fmla="*/ 104410 w 449973"/>
                <a:gd name="connsiteY135" fmla="*/ 119373 h 286005"/>
                <a:gd name="connsiteX136" fmla="*/ 105158 w 449973"/>
                <a:gd name="connsiteY136" fmla="*/ 111675 h 286005"/>
                <a:gd name="connsiteX137" fmla="*/ 108593 w 449973"/>
                <a:gd name="connsiteY137" fmla="*/ 110532 h 286005"/>
                <a:gd name="connsiteX138" fmla="*/ 107170 w 449973"/>
                <a:gd name="connsiteY138" fmla="*/ 110835 h 286005"/>
                <a:gd name="connsiteX139" fmla="*/ 97838 w 449973"/>
                <a:gd name="connsiteY139" fmla="*/ 125134 h 286005"/>
                <a:gd name="connsiteX140" fmla="*/ 95437 w 449973"/>
                <a:gd name="connsiteY140" fmla="*/ 125837 h 286005"/>
                <a:gd name="connsiteX141" fmla="*/ 98906 w 449973"/>
                <a:gd name="connsiteY141" fmla="*/ 125859 h 286005"/>
                <a:gd name="connsiteX142" fmla="*/ 92134 w 449973"/>
                <a:gd name="connsiteY142" fmla="*/ 144364 h 286005"/>
                <a:gd name="connsiteX143" fmla="*/ 76012 w 449973"/>
                <a:gd name="connsiteY143" fmla="*/ 169139 h 286005"/>
                <a:gd name="connsiteX144" fmla="*/ 71126 w 449973"/>
                <a:gd name="connsiteY144" fmla="*/ 166939 h 286005"/>
                <a:gd name="connsiteX145" fmla="*/ 70291 w 449973"/>
                <a:gd name="connsiteY145" fmla="*/ 166007 h 286005"/>
                <a:gd name="connsiteX146" fmla="*/ 71057 w 449973"/>
                <a:gd name="connsiteY146" fmla="*/ 166899 h 286005"/>
                <a:gd name="connsiteX147" fmla="*/ 74960 w 449973"/>
                <a:gd name="connsiteY147" fmla="*/ 170751 h 286005"/>
                <a:gd name="connsiteX148" fmla="*/ 77104 w 449973"/>
                <a:gd name="connsiteY148" fmla="*/ 177580 h 286005"/>
                <a:gd name="connsiteX149" fmla="*/ 78635 w 449973"/>
                <a:gd name="connsiteY149" fmla="*/ 163361 h 286005"/>
                <a:gd name="connsiteX150" fmla="*/ 95986 w 449973"/>
                <a:gd name="connsiteY150" fmla="*/ 154875 h 286005"/>
                <a:gd name="connsiteX151" fmla="*/ 99872 w 449973"/>
                <a:gd name="connsiteY151" fmla="*/ 169819 h 286005"/>
                <a:gd name="connsiteX152" fmla="*/ 90162 w 449973"/>
                <a:gd name="connsiteY152" fmla="*/ 173917 h 286005"/>
                <a:gd name="connsiteX153" fmla="*/ 89054 w 449973"/>
                <a:gd name="connsiteY153" fmla="*/ 174140 h 286005"/>
                <a:gd name="connsiteX154" fmla="*/ 81978 w 449973"/>
                <a:gd name="connsiteY154" fmla="*/ 187010 h 286005"/>
                <a:gd name="connsiteX155" fmla="*/ 81738 w 449973"/>
                <a:gd name="connsiteY155" fmla="*/ 187559 h 286005"/>
                <a:gd name="connsiteX156" fmla="*/ 80235 w 449973"/>
                <a:gd name="connsiteY156" fmla="*/ 206555 h 286005"/>
                <a:gd name="connsiteX157" fmla="*/ 70794 w 449973"/>
                <a:gd name="connsiteY157" fmla="*/ 243971 h 286005"/>
                <a:gd name="connsiteX158" fmla="*/ 63450 w 449973"/>
                <a:gd name="connsiteY158" fmla="*/ 257510 h 286005"/>
                <a:gd name="connsiteX159" fmla="*/ 59358 w 449973"/>
                <a:gd name="connsiteY159" fmla="*/ 262276 h 286005"/>
                <a:gd name="connsiteX160" fmla="*/ 56490 w 449973"/>
                <a:gd name="connsiteY160" fmla="*/ 269906 h 286005"/>
                <a:gd name="connsiteX161" fmla="*/ 53141 w 449973"/>
                <a:gd name="connsiteY161" fmla="*/ 275250 h 286005"/>
                <a:gd name="connsiteX162" fmla="*/ 45122 w 449973"/>
                <a:gd name="connsiteY162" fmla="*/ 270923 h 286005"/>
                <a:gd name="connsiteX163" fmla="*/ 46951 w 449973"/>
                <a:gd name="connsiteY163" fmla="*/ 267294 h 286005"/>
                <a:gd name="connsiteX164" fmla="*/ 45168 w 449973"/>
                <a:gd name="connsiteY164" fmla="*/ 268929 h 286005"/>
                <a:gd name="connsiteX165" fmla="*/ 39213 w 449973"/>
                <a:gd name="connsiteY165" fmla="*/ 268140 h 286005"/>
                <a:gd name="connsiteX166" fmla="*/ 34698 w 449973"/>
                <a:gd name="connsiteY166" fmla="*/ 260893 h 286005"/>
                <a:gd name="connsiteX167" fmla="*/ 24577 w 449973"/>
                <a:gd name="connsiteY167" fmla="*/ 258196 h 286005"/>
                <a:gd name="connsiteX168" fmla="*/ 19816 w 449973"/>
                <a:gd name="connsiteY168" fmla="*/ 253504 h 286005"/>
                <a:gd name="connsiteX169" fmla="*/ 18599 w 449973"/>
                <a:gd name="connsiteY169" fmla="*/ 249218 h 286005"/>
                <a:gd name="connsiteX170" fmla="*/ 25663 w 449973"/>
                <a:gd name="connsiteY170" fmla="*/ 236856 h 286005"/>
                <a:gd name="connsiteX171" fmla="*/ 30001 w 449973"/>
                <a:gd name="connsiteY171" fmla="*/ 238337 h 286005"/>
                <a:gd name="connsiteX172" fmla="*/ 27606 w 449973"/>
                <a:gd name="connsiteY172" fmla="*/ 238599 h 286005"/>
                <a:gd name="connsiteX173" fmla="*/ 25388 w 449973"/>
                <a:gd name="connsiteY173" fmla="*/ 235342 h 286005"/>
                <a:gd name="connsiteX174" fmla="*/ 40676 w 449973"/>
                <a:gd name="connsiteY174" fmla="*/ 226718 h 286005"/>
                <a:gd name="connsiteX175" fmla="*/ 45116 w 449973"/>
                <a:gd name="connsiteY175" fmla="*/ 235851 h 286005"/>
                <a:gd name="connsiteX176" fmla="*/ 46751 w 449973"/>
                <a:gd name="connsiteY176" fmla="*/ 246526 h 286005"/>
                <a:gd name="connsiteX177" fmla="*/ 57735 w 449973"/>
                <a:gd name="connsiteY177" fmla="*/ 238913 h 286005"/>
                <a:gd name="connsiteX178" fmla="*/ 46397 w 449973"/>
                <a:gd name="connsiteY178" fmla="*/ 239805 h 286005"/>
                <a:gd name="connsiteX179" fmla="*/ 54152 w 449973"/>
                <a:gd name="connsiteY179" fmla="*/ 215899 h 286005"/>
                <a:gd name="connsiteX180" fmla="*/ 38333 w 449973"/>
                <a:gd name="connsiteY180" fmla="*/ 206921 h 286005"/>
                <a:gd name="connsiteX181" fmla="*/ 48248 w 449973"/>
                <a:gd name="connsiteY181" fmla="*/ 193931 h 286005"/>
                <a:gd name="connsiteX182" fmla="*/ 50655 w 449973"/>
                <a:gd name="connsiteY182" fmla="*/ 187964 h 286005"/>
                <a:gd name="connsiteX183" fmla="*/ 38253 w 449973"/>
                <a:gd name="connsiteY183" fmla="*/ 184507 h 286005"/>
                <a:gd name="connsiteX184" fmla="*/ 31052 w 449973"/>
                <a:gd name="connsiteY184" fmla="*/ 185135 h 286005"/>
                <a:gd name="connsiteX185" fmla="*/ 21205 w 449973"/>
                <a:gd name="connsiteY185" fmla="*/ 188387 h 286005"/>
                <a:gd name="connsiteX186" fmla="*/ 17507 w 449973"/>
                <a:gd name="connsiteY186" fmla="*/ 188519 h 286005"/>
                <a:gd name="connsiteX187" fmla="*/ 18879 w 449973"/>
                <a:gd name="connsiteY187" fmla="*/ 190839 h 286005"/>
                <a:gd name="connsiteX188" fmla="*/ 13095 w 449973"/>
                <a:gd name="connsiteY188" fmla="*/ 201703 h 286005"/>
                <a:gd name="connsiteX189" fmla="*/ 9044 w 449973"/>
                <a:gd name="connsiteY189" fmla="*/ 202732 h 286005"/>
                <a:gd name="connsiteX190" fmla="*/ 2163 w 449973"/>
                <a:gd name="connsiteY190" fmla="*/ 193525 h 286005"/>
                <a:gd name="connsiteX191" fmla="*/ 1534 w 449973"/>
                <a:gd name="connsiteY191" fmla="*/ 184193 h 286005"/>
                <a:gd name="connsiteX192" fmla="*/ 6432 w 449973"/>
                <a:gd name="connsiteY192" fmla="*/ 175928 h 286005"/>
                <a:gd name="connsiteX193" fmla="*/ 7878 w 449973"/>
                <a:gd name="connsiteY193" fmla="*/ 175460 h 286005"/>
                <a:gd name="connsiteX194" fmla="*/ 7329 w 449973"/>
                <a:gd name="connsiteY194" fmla="*/ 173980 h 286005"/>
                <a:gd name="connsiteX195" fmla="*/ 3540 w 449973"/>
                <a:gd name="connsiteY195" fmla="*/ 170316 h 286005"/>
                <a:gd name="connsiteX196" fmla="*/ 1580 w 449973"/>
                <a:gd name="connsiteY196" fmla="*/ 166910 h 286005"/>
                <a:gd name="connsiteX197" fmla="*/ 957 w 449973"/>
                <a:gd name="connsiteY197" fmla="*/ 160721 h 286005"/>
                <a:gd name="connsiteX198" fmla="*/ 3409 w 449973"/>
                <a:gd name="connsiteY198" fmla="*/ 154880 h 286005"/>
                <a:gd name="connsiteX199" fmla="*/ 9147 w 449973"/>
                <a:gd name="connsiteY199" fmla="*/ 148257 h 286005"/>
                <a:gd name="connsiteX200" fmla="*/ 25583 w 449973"/>
                <a:gd name="connsiteY200" fmla="*/ 128723 h 286005"/>
                <a:gd name="connsiteX201" fmla="*/ 31938 w 449973"/>
                <a:gd name="connsiteY201" fmla="*/ 116104 h 286005"/>
                <a:gd name="connsiteX202" fmla="*/ 32612 w 449973"/>
                <a:gd name="connsiteY202" fmla="*/ 114681 h 286005"/>
                <a:gd name="connsiteX203" fmla="*/ 31035 w 449973"/>
                <a:gd name="connsiteY203" fmla="*/ 114052 h 286005"/>
                <a:gd name="connsiteX204" fmla="*/ 28886 w 449973"/>
                <a:gd name="connsiteY204" fmla="*/ 93450 h 286005"/>
                <a:gd name="connsiteX205" fmla="*/ 45482 w 449973"/>
                <a:gd name="connsiteY205" fmla="*/ 91152 h 286005"/>
                <a:gd name="connsiteX206" fmla="*/ 53118 w 449973"/>
                <a:gd name="connsiteY206" fmla="*/ 88752 h 286005"/>
                <a:gd name="connsiteX207" fmla="*/ 65079 w 449973"/>
                <a:gd name="connsiteY207" fmla="*/ 85923 h 286005"/>
                <a:gd name="connsiteX208" fmla="*/ 67308 w 449973"/>
                <a:gd name="connsiteY208" fmla="*/ 111778 h 286005"/>
                <a:gd name="connsiteX209" fmla="*/ 73354 w 449973"/>
                <a:gd name="connsiteY209" fmla="*/ 93015 h 286005"/>
                <a:gd name="connsiteX210" fmla="*/ 83630 w 449973"/>
                <a:gd name="connsiteY210" fmla="*/ 82351 h 286005"/>
                <a:gd name="connsiteX211" fmla="*/ 88156 w 449973"/>
                <a:gd name="connsiteY211" fmla="*/ 94587 h 286005"/>
                <a:gd name="connsiteX212" fmla="*/ 88448 w 449973"/>
                <a:gd name="connsiteY212" fmla="*/ 105023 h 286005"/>
                <a:gd name="connsiteX213" fmla="*/ 98375 w 449973"/>
                <a:gd name="connsiteY213" fmla="*/ 91867 h 286005"/>
                <a:gd name="connsiteX214" fmla="*/ 118543 w 449973"/>
                <a:gd name="connsiteY214" fmla="*/ 83557 h 286005"/>
                <a:gd name="connsiteX215" fmla="*/ 128344 w 449973"/>
                <a:gd name="connsiteY215" fmla="*/ 76230 h 286005"/>
                <a:gd name="connsiteX216" fmla="*/ 132579 w 449973"/>
                <a:gd name="connsiteY216" fmla="*/ 83534 h 286005"/>
                <a:gd name="connsiteX217" fmla="*/ 132722 w 449973"/>
                <a:gd name="connsiteY217" fmla="*/ 86329 h 286005"/>
                <a:gd name="connsiteX218" fmla="*/ 133413 w 449973"/>
                <a:gd name="connsiteY218" fmla="*/ 86763 h 286005"/>
                <a:gd name="connsiteX219" fmla="*/ 131922 w 449973"/>
                <a:gd name="connsiteY219" fmla="*/ 82671 h 286005"/>
                <a:gd name="connsiteX220" fmla="*/ 128201 w 449973"/>
                <a:gd name="connsiteY220" fmla="*/ 76276 h 286005"/>
                <a:gd name="connsiteX221" fmla="*/ 118200 w 449973"/>
                <a:gd name="connsiteY221" fmla="*/ 83986 h 286005"/>
                <a:gd name="connsiteX222" fmla="*/ 79755 w 449973"/>
                <a:gd name="connsiteY222" fmla="*/ 82803 h 286005"/>
                <a:gd name="connsiteX223" fmla="*/ 62782 w 449973"/>
                <a:gd name="connsiteY223" fmla="*/ 86900 h 286005"/>
                <a:gd name="connsiteX224" fmla="*/ 56438 w 449973"/>
                <a:gd name="connsiteY224" fmla="*/ 87369 h 286005"/>
                <a:gd name="connsiteX225" fmla="*/ 69851 w 449973"/>
                <a:gd name="connsiteY225" fmla="*/ 59063 h 286005"/>
                <a:gd name="connsiteX226" fmla="*/ 92420 w 449973"/>
                <a:gd name="connsiteY226" fmla="*/ 39283 h 286005"/>
                <a:gd name="connsiteX227" fmla="*/ 96929 w 449973"/>
                <a:gd name="connsiteY227" fmla="*/ 39432 h 286005"/>
                <a:gd name="connsiteX228" fmla="*/ 96020 w 449973"/>
                <a:gd name="connsiteY228" fmla="*/ 52245 h 286005"/>
                <a:gd name="connsiteX229" fmla="*/ 92585 w 449973"/>
                <a:gd name="connsiteY229" fmla="*/ 49941 h 286005"/>
                <a:gd name="connsiteX230" fmla="*/ 92477 w 449973"/>
                <a:gd name="connsiteY230" fmla="*/ 50839 h 286005"/>
                <a:gd name="connsiteX231" fmla="*/ 93517 w 449973"/>
                <a:gd name="connsiteY231" fmla="*/ 50679 h 286005"/>
                <a:gd name="connsiteX232" fmla="*/ 95328 w 449973"/>
                <a:gd name="connsiteY232" fmla="*/ 53222 h 286005"/>
                <a:gd name="connsiteX233" fmla="*/ 100301 w 449973"/>
                <a:gd name="connsiteY233" fmla="*/ 52742 h 286005"/>
                <a:gd name="connsiteX234" fmla="*/ 112114 w 449973"/>
                <a:gd name="connsiteY234" fmla="*/ 49707 h 286005"/>
                <a:gd name="connsiteX235" fmla="*/ 113388 w 449973"/>
                <a:gd name="connsiteY235" fmla="*/ 61846 h 286005"/>
                <a:gd name="connsiteX236" fmla="*/ 112657 w 449973"/>
                <a:gd name="connsiteY236" fmla="*/ 50816 h 286005"/>
                <a:gd name="connsiteX237" fmla="*/ 110696 w 449973"/>
                <a:gd name="connsiteY237" fmla="*/ 42186 h 286005"/>
                <a:gd name="connsiteX238" fmla="*/ 115623 w 449973"/>
                <a:gd name="connsiteY238" fmla="*/ 28779 h 286005"/>
                <a:gd name="connsiteX239" fmla="*/ 121698 w 449973"/>
                <a:gd name="connsiteY239" fmla="*/ 10788 h 286005"/>
                <a:gd name="connsiteX240" fmla="*/ 132002 w 449973"/>
                <a:gd name="connsiteY240" fmla="*/ 158 h 286005"/>
                <a:gd name="connsiteX241" fmla="*/ 136305 w 449973"/>
                <a:gd name="connsiteY241" fmla="*/ 770 h 28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449973" h="286005">
                  <a:moveTo>
                    <a:pt x="136305" y="770"/>
                  </a:moveTo>
                  <a:cubicBezTo>
                    <a:pt x="165212" y="13908"/>
                    <a:pt x="192346" y="30385"/>
                    <a:pt x="220081" y="45684"/>
                  </a:cubicBezTo>
                  <a:cubicBezTo>
                    <a:pt x="279003" y="78191"/>
                    <a:pt x="337639" y="111206"/>
                    <a:pt x="396149" y="144445"/>
                  </a:cubicBezTo>
                  <a:cubicBezTo>
                    <a:pt x="414151" y="154674"/>
                    <a:pt x="432525" y="164562"/>
                    <a:pt x="447864" y="178895"/>
                  </a:cubicBezTo>
                  <a:cubicBezTo>
                    <a:pt x="451087" y="182409"/>
                    <a:pt x="450236" y="186478"/>
                    <a:pt x="447853" y="189439"/>
                  </a:cubicBezTo>
                  <a:cubicBezTo>
                    <a:pt x="435257" y="205109"/>
                    <a:pt x="425456" y="222277"/>
                    <a:pt x="418483" y="241131"/>
                  </a:cubicBezTo>
                  <a:cubicBezTo>
                    <a:pt x="417083" y="244920"/>
                    <a:pt x="413688" y="246994"/>
                    <a:pt x="409797" y="248063"/>
                  </a:cubicBezTo>
                  <a:cubicBezTo>
                    <a:pt x="399607" y="250858"/>
                    <a:pt x="399607" y="250858"/>
                    <a:pt x="397972" y="260608"/>
                  </a:cubicBezTo>
                  <a:cubicBezTo>
                    <a:pt x="397949" y="262665"/>
                    <a:pt x="397692" y="264700"/>
                    <a:pt x="396863" y="266603"/>
                  </a:cubicBezTo>
                  <a:cubicBezTo>
                    <a:pt x="394577" y="268180"/>
                    <a:pt x="394675" y="270060"/>
                    <a:pt x="396217" y="272141"/>
                  </a:cubicBezTo>
                  <a:cubicBezTo>
                    <a:pt x="394474" y="277793"/>
                    <a:pt x="389811" y="281050"/>
                    <a:pt x="385845" y="284902"/>
                  </a:cubicBezTo>
                  <a:cubicBezTo>
                    <a:pt x="384462" y="285508"/>
                    <a:pt x="383033" y="285868"/>
                    <a:pt x="381530" y="286005"/>
                  </a:cubicBezTo>
                  <a:cubicBezTo>
                    <a:pt x="366357" y="285188"/>
                    <a:pt x="363579" y="280342"/>
                    <a:pt x="370552" y="267357"/>
                  </a:cubicBezTo>
                  <a:cubicBezTo>
                    <a:pt x="374198" y="260562"/>
                    <a:pt x="381462" y="256744"/>
                    <a:pt x="384742" y="249818"/>
                  </a:cubicBezTo>
                  <a:cubicBezTo>
                    <a:pt x="381781" y="241045"/>
                    <a:pt x="369546" y="266614"/>
                    <a:pt x="370003" y="245657"/>
                  </a:cubicBezTo>
                  <a:cubicBezTo>
                    <a:pt x="356367" y="260071"/>
                    <a:pt x="360630" y="242400"/>
                    <a:pt x="357161" y="238519"/>
                  </a:cubicBezTo>
                  <a:cubicBezTo>
                    <a:pt x="356475" y="232484"/>
                    <a:pt x="356321" y="226752"/>
                    <a:pt x="360093" y="221220"/>
                  </a:cubicBezTo>
                  <a:cubicBezTo>
                    <a:pt x="364516" y="214734"/>
                    <a:pt x="357236" y="214070"/>
                    <a:pt x="354275" y="212756"/>
                  </a:cubicBezTo>
                  <a:cubicBezTo>
                    <a:pt x="349737" y="210739"/>
                    <a:pt x="349217" y="215151"/>
                    <a:pt x="348629" y="218351"/>
                  </a:cubicBezTo>
                  <a:cubicBezTo>
                    <a:pt x="347789" y="222917"/>
                    <a:pt x="349749" y="226907"/>
                    <a:pt x="351309" y="231004"/>
                  </a:cubicBezTo>
                  <a:cubicBezTo>
                    <a:pt x="355092" y="240971"/>
                    <a:pt x="352155" y="249178"/>
                    <a:pt x="344400" y="255950"/>
                  </a:cubicBezTo>
                  <a:cubicBezTo>
                    <a:pt x="341188" y="258756"/>
                    <a:pt x="337713" y="263340"/>
                    <a:pt x="333244" y="260311"/>
                  </a:cubicBezTo>
                  <a:cubicBezTo>
                    <a:pt x="329049" y="257465"/>
                    <a:pt x="328003" y="251887"/>
                    <a:pt x="329564" y="246915"/>
                  </a:cubicBezTo>
                  <a:cubicBezTo>
                    <a:pt x="331512" y="240703"/>
                    <a:pt x="335301" y="235022"/>
                    <a:pt x="334399" y="228095"/>
                  </a:cubicBezTo>
                  <a:cubicBezTo>
                    <a:pt x="334056" y="226695"/>
                    <a:pt x="333724" y="225295"/>
                    <a:pt x="333290" y="223929"/>
                  </a:cubicBezTo>
                  <a:cubicBezTo>
                    <a:pt x="330164" y="214579"/>
                    <a:pt x="317036" y="216036"/>
                    <a:pt x="312979" y="204355"/>
                  </a:cubicBezTo>
                  <a:cubicBezTo>
                    <a:pt x="313253" y="211682"/>
                    <a:pt x="313379" y="217477"/>
                    <a:pt x="308332" y="221163"/>
                  </a:cubicBezTo>
                  <a:cubicBezTo>
                    <a:pt x="306658" y="221877"/>
                    <a:pt x="304909" y="222986"/>
                    <a:pt x="303618" y="220608"/>
                  </a:cubicBezTo>
                  <a:cubicBezTo>
                    <a:pt x="302937" y="221420"/>
                    <a:pt x="302806" y="221917"/>
                    <a:pt x="303280" y="222111"/>
                  </a:cubicBezTo>
                  <a:cubicBezTo>
                    <a:pt x="303389" y="222157"/>
                    <a:pt x="303772" y="222180"/>
                    <a:pt x="304458" y="222231"/>
                  </a:cubicBezTo>
                  <a:cubicBezTo>
                    <a:pt x="305052" y="223420"/>
                    <a:pt x="305332" y="224626"/>
                    <a:pt x="305338" y="225935"/>
                  </a:cubicBezTo>
                  <a:cubicBezTo>
                    <a:pt x="305806" y="232479"/>
                    <a:pt x="302394" y="236159"/>
                    <a:pt x="296520" y="238028"/>
                  </a:cubicBezTo>
                  <a:cubicBezTo>
                    <a:pt x="292467" y="240091"/>
                    <a:pt x="290707" y="243337"/>
                    <a:pt x="291473" y="247857"/>
                  </a:cubicBezTo>
                  <a:cubicBezTo>
                    <a:pt x="291473" y="249001"/>
                    <a:pt x="290290" y="249424"/>
                    <a:pt x="289907" y="250349"/>
                  </a:cubicBezTo>
                  <a:cubicBezTo>
                    <a:pt x="290959" y="250355"/>
                    <a:pt x="291559" y="249738"/>
                    <a:pt x="291702" y="248469"/>
                  </a:cubicBezTo>
                  <a:cubicBezTo>
                    <a:pt x="291576" y="243943"/>
                    <a:pt x="292587" y="240011"/>
                    <a:pt x="296988" y="237753"/>
                  </a:cubicBezTo>
                  <a:cubicBezTo>
                    <a:pt x="302097" y="236816"/>
                    <a:pt x="305429" y="232690"/>
                    <a:pt x="309847" y="230587"/>
                  </a:cubicBezTo>
                  <a:cubicBezTo>
                    <a:pt x="314059" y="232759"/>
                    <a:pt x="312470" y="228804"/>
                    <a:pt x="313241" y="227284"/>
                  </a:cubicBezTo>
                  <a:cubicBezTo>
                    <a:pt x="317179" y="223746"/>
                    <a:pt x="321442" y="217894"/>
                    <a:pt x="326774" y="222952"/>
                  </a:cubicBezTo>
                  <a:cubicBezTo>
                    <a:pt x="331632" y="227564"/>
                    <a:pt x="327243" y="233033"/>
                    <a:pt x="324254" y="237565"/>
                  </a:cubicBezTo>
                  <a:cubicBezTo>
                    <a:pt x="322157" y="240748"/>
                    <a:pt x="319614" y="243594"/>
                    <a:pt x="316911" y="246263"/>
                  </a:cubicBezTo>
                  <a:cubicBezTo>
                    <a:pt x="315933" y="247223"/>
                    <a:pt x="314813" y="248041"/>
                    <a:pt x="313624" y="248698"/>
                  </a:cubicBezTo>
                  <a:cubicBezTo>
                    <a:pt x="312396" y="249109"/>
                    <a:pt x="311224" y="248943"/>
                    <a:pt x="310316" y="248218"/>
                  </a:cubicBezTo>
                  <a:cubicBezTo>
                    <a:pt x="310293" y="248275"/>
                    <a:pt x="310310" y="247938"/>
                    <a:pt x="310115" y="248149"/>
                  </a:cubicBezTo>
                  <a:cubicBezTo>
                    <a:pt x="310921" y="249058"/>
                    <a:pt x="311179" y="249989"/>
                    <a:pt x="310961" y="251132"/>
                  </a:cubicBezTo>
                  <a:cubicBezTo>
                    <a:pt x="310750" y="251727"/>
                    <a:pt x="310539" y="252235"/>
                    <a:pt x="310327" y="252801"/>
                  </a:cubicBezTo>
                  <a:cubicBezTo>
                    <a:pt x="308287" y="256099"/>
                    <a:pt x="305561" y="258819"/>
                    <a:pt x="303463" y="262031"/>
                  </a:cubicBezTo>
                  <a:cubicBezTo>
                    <a:pt x="302686" y="263134"/>
                    <a:pt x="301766" y="264094"/>
                    <a:pt x="300726" y="264940"/>
                  </a:cubicBezTo>
                  <a:cubicBezTo>
                    <a:pt x="299497" y="265528"/>
                    <a:pt x="298205" y="265780"/>
                    <a:pt x="296845" y="265694"/>
                  </a:cubicBezTo>
                  <a:cubicBezTo>
                    <a:pt x="294251" y="265163"/>
                    <a:pt x="291822" y="264077"/>
                    <a:pt x="289273" y="263397"/>
                  </a:cubicBezTo>
                  <a:cubicBezTo>
                    <a:pt x="286655" y="262859"/>
                    <a:pt x="284009" y="262882"/>
                    <a:pt x="281346" y="262940"/>
                  </a:cubicBezTo>
                  <a:cubicBezTo>
                    <a:pt x="279934" y="262968"/>
                    <a:pt x="278546" y="262865"/>
                    <a:pt x="277151" y="262705"/>
                  </a:cubicBezTo>
                  <a:cubicBezTo>
                    <a:pt x="271505" y="261396"/>
                    <a:pt x="261395" y="267803"/>
                    <a:pt x="261126" y="258407"/>
                  </a:cubicBezTo>
                  <a:cubicBezTo>
                    <a:pt x="260921" y="251264"/>
                    <a:pt x="270745" y="251698"/>
                    <a:pt x="277397" y="252681"/>
                  </a:cubicBezTo>
                  <a:cubicBezTo>
                    <a:pt x="278266" y="251658"/>
                    <a:pt x="279191" y="251515"/>
                    <a:pt x="280146" y="252258"/>
                  </a:cubicBezTo>
                  <a:cubicBezTo>
                    <a:pt x="278649" y="250572"/>
                    <a:pt x="277369" y="253321"/>
                    <a:pt x="275877" y="252458"/>
                  </a:cubicBezTo>
                  <a:cubicBezTo>
                    <a:pt x="272019" y="250510"/>
                    <a:pt x="272282" y="247766"/>
                    <a:pt x="274482" y="244280"/>
                  </a:cubicBezTo>
                  <a:cubicBezTo>
                    <a:pt x="268522" y="247652"/>
                    <a:pt x="264070" y="252578"/>
                    <a:pt x="258361" y="255659"/>
                  </a:cubicBezTo>
                  <a:cubicBezTo>
                    <a:pt x="255012" y="257465"/>
                    <a:pt x="250554" y="260362"/>
                    <a:pt x="247805" y="257207"/>
                  </a:cubicBezTo>
                  <a:cubicBezTo>
                    <a:pt x="239735" y="247938"/>
                    <a:pt x="246850" y="239634"/>
                    <a:pt x="251577" y="232124"/>
                  </a:cubicBezTo>
                  <a:cubicBezTo>
                    <a:pt x="255051" y="226603"/>
                    <a:pt x="259423" y="218831"/>
                    <a:pt x="268247" y="226306"/>
                  </a:cubicBezTo>
                  <a:cubicBezTo>
                    <a:pt x="268870" y="226832"/>
                    <a:pt x="269179" y="229490"/>
                    <a:pt x="269436" y="227952"/>
                  </a:cubicBezTo>
                  <a:cubicBezTo>
                    <a:pt x="270596" y="221037"/>
                    <a:pt x="277300" y="217482"/>
                    <a:pt x="278729" y="210853"/>
                  </a:cubicBezTo>
                  <a:cubicBezTo>
                    <a:pt x="282032" y="195571"/>
                    <a:pt x="294828" y="190816"/>
                    <a:pt x="307304" y="186141"/>
                  </a:cubicBezTo>
                  <a:cubicBezTo>
                    <a:pt x="311321" y="184638"/>
                    <a:pt x="315928" y="184775"/>
                    <a:pt x="319219" y="181358"/>
                  </a:cubicBezTo>
                  <a:cubicBezTo>
                    <a:pt x="324106" y="176294"/>
                    <a:pt x="327643" y="179066"/>
                    <a:pt x="331392" y="183198"/>
                  </a:cubicBezTo>
                  <a:cubicBezTo>
                    <a:pt x="338222" y="190730"/>
                    <a:pt x="338353" y="190610"/>
                    <a:pt x="346657" y="180512"/>
                  </a:cubicBezTo>
                  <a:cubicBezTo>
                    <a:pt x="341959" y="181324"/>
                    <a:pt x="342291" y="190148"/>
                    <a:pt x="336810" y="187959"/>
                  </a:cubicBezTo>
                  <a:cubicBezTo>
                    <a:pt x="331724" y="185924"/>
                    <a:pt x="332313" y="180135"/>
                    <a:pt x="332541" y="175026"/>
                  </a:cubicBezTo>
                  <a:cubicBezTo>
                    <a:pt x="333101" y="162475"/>
                    <a:pt x="335627" y="150137"/>
                    <a:pt x="336044" y="137575"/>
                  </a:cubicBezTo>
                  <a:cubicBezTo>
                    <a:pt x="336221" y="132323"/>
                    <a:pt x="337839" y="127734"/>
                    <a:pt x="344571" y="128031"/>
                  </a:cubicBezTo>
                  <a:cubicBezTo>
                    <a:pt x="341691" y="127791"/>
                    <a:pt x="337765" y="128060"/>
                    <a:pt x="337685" y="130997"/>
                  </a:cubicBezTo>
                  <a:cubicBezTo>
                    <a:pt x="337216" y="148902"/>
                    <a:pt x="319717" y="159429"/>
                    <a:pt x="318282" y="176803"/>
                  </a:cubicBezTo>
                  <a:cubicBezTo>
                    <a:pt x="318105" y="178912"/>
                    <a:pt x="317534" y="181449"/>
                    <a:pt x="315385" y="182415"/>
                  </a:cubicBezTo>
                  <a:cubicBezTo>
                    <a:pt x="311053" y="184364"/>
                    <a:pt x="305389" y="175077"/>
                    <a:pt x="301063" y="185381"/>
                  </a:cubicBezTo>
                  <a:cubicBezTo>
                    <a:pt x="298663" y="191096"/>
                    <a:pt x="288770" y="191428"/>
                    <a:pt x="283301" y="196171"/>
                  </a:cubicBezTo>
                  <a:cubicBezTo>
                    <a:pt x="281192" y="197994"/>
                    <a:pt x="278089" y="197943"/>
                    <a:pt x="275603" y="196285"/>
                  </a:cubicBezTo>
                  <a:cubicBezTo>
                    <a:pt x="271579" y="193611"/>
                    <a:pt x="274757" y="190776"/>
                    <a:pt x="275403" y="187787"/>
                  </a:cubicBezTo>
                  <a:cubicBezTo>
                    <a:pt x="276877" y="180958"/>
                    <a:pt x="280266" y="172522"/>
                    <a:pt x="266687" y="176957"/>
                  </a:cubicBezTo>
                  <a:cubicBezTo>
                    <a:pt x="255617" y="180575"/>
                    <a:pt x="257286" y="166139"/>
                    <a:pt x="249902" y="164053"/>
                  </a:cubicBezTo>
                  <a:cubicBezTo>
                    <a:pt x="242398" y="164453"/>
                    <a:pt x="236781" y="169008"/>
                    <a:pt x="230900" y="172734"/>
                  </a:cubicBezTo>
                  <a:cubicBezTo>
                    <a:pt x="227482" y="174900"/>
                    <a:pt x="225842" y="180844"/>
                    <a:pt x="220384" y="178386"/>
                  </a:cubicBezTo>
                  <a:cubicBezTo>
                    <a:pt x="214635" y="175791"/>
                    <a:pt x="216647" y="170322"/>
                    <a:pt x="216109" y="167036"/>
                  </a:cubicBezTo>
                  <a:cubicBezTo>
                    <a:pt x="215846" y="172031"/>
                    <a:pt x="215795" y="178215"/>
                    <a:pt x="220076" y="183547"/>
                  </a:cubicBezTo>
                  <a:cubicBezTo>
                    <a:pt x="236895" y="183621"/>
                    <a:pt x="235952" y="183398"/>
                    <a:pt x="232294" y="199240"/>
                  </a:cubicBezTo>
                  <a:cubicBezTo>
                    <a:pt x="229900" y="209607"/>
                    <a:pt x="220430" y="214796"/>
                    <a:pt x="217555" y="224277"/>
                  </a:cubicBezTo>
                  <a:cubicBezTo>
                    <a:pt x="216647" y="225535"/>
                    <a:pt x="215555" y="226620"/>
                    <a:pt x="214326" y="227564"/>
                  </a:cubicBezTo>
                  <a:cubicBezTo>
                    <a:pt x="203211" y="232541"/>
                    <a:pt x="189912" y="232690"/>
                    <a:pt x="181077" y="242846"/>
                  </a:cubicBezTo>
                  <a:cubicBezTo>
                    <a:pt x="179270" y="244920"/>
                    <a:pt x="176196" y="245692"/>
                    <a:pt x="173893" y="243320"/>
                  </a:cubicBezTo>
                  <a:cubicBezTo>
                    <a:pt x="169029" y="238319"/>
                    <a:pt x="171407" y="233193"/>
                    <a:pt x="174836" y="228158"/>
                  </a:cubicBezTo>
                  <a:cubicBezTo>
                    <a:pt x="172601" y="231450"/>
                    <a:pt x="170732" y="234564"/>
                    <a:pt x="169458" y="237965"/>
                  </a:cubicBezTo>
                  <a:cubicBezTo>
                    <a:pt x="168269" y="238954"/>
                    <a:pt x="166926" y="239617"/>
                    <a:pt x="165417" y="239937"/>
                  </a:cubicBezTo>
                  <a:cubicBezTo>
                    <a:pt x="164354" y="240165"/>
                    <a:pt x="163291" y="240457"/>
                    <a:pt x="162206" y="240588"/>
                  </a:cubicBezTo>
                  <a:cubicBezTo>
                    <a:pt x="156868" y="241223"/>
                    <a:pt x="154405" y="252932"/>
                    <a:pt x="147752" y="245686"/>
                  </a:cubicBezTo>
                  <a:cubicBezTo>
                    <a:pt x="142729" y="240217"/>
                    <a:pt x="145912" y="232410"/>
                    <a:pt x="150181" y="227575"/>
                  </a:cubicBezTo>
                  <a:cubicBezTo>
                    <a:pt x="155405" y="221660"/>
                    <a:pt x="159308" y="216322"/>
                    <a:pt x="158285" y="207864"/>
                  </a:cubicBezTo>
                  <a:cubicBezTo>
                    <a:pt x="157828" y="204092"/>
                    <a:pt x="160828" y="201526"/>
                    <a:pt x="165297" y="200212"/>
                  </a:cubicBezTo>
                  <a:cubicBezTo>
                    <a:pt x="168915" y="199143"/>
                    <a:pt x="170504" y="208544"/>
                    <a:pt x="172481" y="202046"/>
                  </a:cubicBezTo>
                  <a:cubicBezTo>
                    <a:pt x="174407" y="195726"/>
                    <a:pt x="168086" y="196360"/>
                    <a:pt x="163697" y="196834"/>
                  </a:cubicBezTo>
                  <a:cubicBezTo>
                    <a:pt x="162188" y="196411"/>
                    <a:pt x="161011" y="195542"/>
                    <a:pt x="160148" y="194240"/>
                  </a:cubicBezTo>
                  <a:cubicBezTo>
                    <a:pt x="160691" y="176929"/>
                    <a:pt x="181745" y="159715"/>
                    <a:pt x="199056" y="162436"/>
                  </a:cubicBezTo>
                  <a:cubicBezTo>
                    <a:pt x="201599" y="162401"/>
                    <a:pt x="199010" y="170288"/>
                    <a:pt x="202679" y="165922"/>
                  </a:cubicBezTo>
                  <a:cubicBezTo>
                    <a:pt x="208137" y="159435"/>
                    <a:pt x="210886" y="150800"/>
                    <a:pt x="215224" y="146028"/>
                  </a:cubicBezTo>
                  <a:cubicBezTo>
                    <a:pt x="217692" y="142284"/>
                    <a:pt x="213903" y="141942"/>
                    <a:pt x="215887" y="142873"/>
                  </a:cubicBezTo>
                  <a:cubicBezTo>
                    <a:pt x="216435" y="143130"/>
                    <a:pt x="216429" y="143576"/>
                    <a:pt x="215984" y="144285"/>
                  </a:cubicBezTo>
                  <a:cubicBezTo>
                    <a:pt x="211309" y="151754"/>
                    <a:pt x="205188" y="157498"/>
                    <a:pt x="196701" y="160424"/>
                  </a:cubicBezTo>
                  <a:cubicBezTo>
                    <a:pt x="191015" y="159115"/>
                    <a:pt x="188900" y="155572"/>
                    <a:pt x="190106" y="149942"/>
                  </a:cubicBezTo>
                  <a:cubicBezTo>
                    <a:pt x="204337" y="141176"/>
                    <a:pt x="213738" y="126620"/>
                    <a:pt x="228785" y="118453"/>
                  </a:cubicBezTo>
                  <a:cubicBezTo>
                    <a:pt x="235289" y="114921"/>
                    <a:pt x="242599" y="107772"/>
                    <a:pt x="233803" y="98610"/>
                  </a:cubicBezTo>
                  <a:cubicBezTo>
                    <a:pt x="230728" y="95256"/>
                    <a:pt x="231146" y="99433"/>
                    <a:pt x="230048" y="100422"/>
                  </a:cubicBezTo>
                  <a:cubicBezTo>
                    <a:pt x="225808" y="102537"/>
                    <a:pt x="221613" y="100062"/>
                    <a:pt x="217338" y="100422"/>
                  </a:cubicBezTo>
                  <a:cubicBezTo>
                    <a:pt x="196158" y="102222"/>
                    <a:pt x="196067" y="102108"/>
                    <a:pt x="193844" y="122579"/>
                  </a:cubicBezTo>
                  <a:cubicBezTo>
                    <a:pt x="193272" y="127825"/>
                    <a:pt x="197239" y="122642"/>
                    <a:pt x="198410" y="124259"/>
                  </a:cubicBezTo>
                  <a:cubicBezTo>
                    <a:pt x="199902" y="124574"/>
                    <a:pt x="201108" y="125311"/>
                    <a:pt x="202056" y="126477"/>
                  </a:cubicBezTo>
                  <a:cubicBezTo>
                    <a:pt x="201828" y="136055"/>
                    <a:pt x="194301" y="141713"/>
                    <a:pt x="189935" y="149068"/>
                  </a:cubicBezTo>
                  <a:cubicBezTo>
                    <a:pt x="189523" y="151217"/>
                    <a:pt x="188740" y="153252"/>
                    <a:pt x="188083" y="155332"/>
                  </a:cubicBezTo>
                  <a:cubicBezTo>
                    <a:pt x="187471" y="156669"/>
                    <a:pt x="186723" y="157926"/>
                    <a:pt x="185888" y="159132"/>
                  </a:cubicBezTo>
                  <a:cubicBezTo>
                    <a:pt x="181128" y="164984"/>
                    <a:pt x="176390" y="170117"/>
                    <a:pt x="169504" y="161293"/>
                  </a:cubicBezTo>
                  <a:cubicBezTo>
                    <a:pt x="167926" y="159275"/>
                    <a:pt x="165652" y="161075"/>
                    <a:pt x="163874" y="162264"/>
                  </a:cubicBezTo>
                  <a:cubicBezTo>
                    <a:pt x="162600" y="163047"/>
                    <a:pt x="161240" y="163384"/>
                    <a:pt x="159765" y="163333"/>
                  </a:cubicBezTo>
                  <a:cubicBezTo>
                    <a:pt x="151958" y="153109"/>
                    <a:pt x="153181" y="149514"/>
                    <a:pt x="168109" y="138593"/>
                  </a:cubicBezTo>
                  <a:cubicBezTo>
                    <a:pt x="170658" y="139398"/>
                    <a:pt x="171921" y="138570"/>
                    <a:pt x="171538" y="135735"/>
                  </a:cubicBezTo>
                  <a:cubicBezTo>
                    <a:pt x="173544" y="129386"/>
                    <a:pt x="167098" y="121882"/>
                    <a:pt x="174144" y="116207"/>
                  </a:cubicBezTo>
                  <a:cubicBezTo>
                    <a:pt x="174887" y="114915"/>
                    <a:pt x="175704" y="113669"/>
                    <a:pt x="176516" y="112429"/>
                  </a:cubicBezTo>
                  <a:cubicBezTo>
                    <a:pt x="179796" y="97902"/>
                    <a:pt x="191912" y="88358"/>
                    <a:pt x="197296" y="74893"/>
                  </a:cubicBezTo>
                  <a:cubicBezTo>
                    <a:pt x="192918" y="81597"/>
                    <a:pt x="188203" y="87883"/>
                    <a:pt x="181362" y="92255"/>
                  </a:cubicBezTo>
                  <a:cubicBezTo>
                    <a:pt x="171995" y="98245"/>
                    <a:pt x="164594" y="106080"/>
                    <a:pt x="160445" y="116538"/>
                  </a:cubicBezTo>
                  <a:cubicBezTo>
                    <a:pt x="156953" y="125339"/>
                    <a:pt x="149712" y="129791"/>
                    <a:pt x="141854" y="133843"/>
                  </a:cubicBezTo>
                  <a:cubicBezTo>
                    <a:pt x="138094" y="135781"/>
                    <a:pt x="134339" y="139964"/>
                    <a:pt x="131082" y="133912"/>
                  </a:cubicBezTo>
                  <a:cubicBezTo>
                    <a:pt x="128573" y="129254"/>
                    <a:pt x="131236" y="125734"/>
                    <a:pt x="135196" y="122968"/>
                  </a:cubicBezTo>
                  <a:cubicBezTo>
                    <a:pt x="137865" y="121099"/>
                    <a:pt x="141009" y="119990"/>
                    <a:pt x="143283" y="117681"/>
                  </a:cubicBezTo>
                  <a:cubicBezTo>
                    <a:pt x="143592" y="116596"/>
                    <a:pt x="143894" y="115481"/>
                    <a:pt x="144026" y="114372"/>
                  </a:cubicBezTo>
                  <a:cubicBezTo>
                    <a:pt x="144061" y="112881"/>
                    <a:pt x="143763" y="111498"/>
                    <a:pt x="142489" y="110520"/>
                  </a:cubicBezTo>
                  <a:cubicBezTo>
                    <a:pt x="142437" y="110589"/>
                    <a:pt x="141043" y="110418"/>
                    <a:pt x="141043" y="110418"/>
                  </a:cubicBezTo>
                  <a:cubicBezTo>
                    <a:pt x="141043" y="110418"/>
                    <a:pt x="139814" y="111092"/>
                    <a:pt x="139854" y="111235"/>
                  </a:cubicBezTo>
                  <a:cubicBezTo>
                    <a:pt x="135517" y="123351"/>
                    <a:pt x="112514" y="128585"/>
                    <a:pt x="104410" y="119373"/>
                  </a:cubicBezTo>
                  <a:cubicBezTo>
                    <a:pt x="102118" y="116773"/>
                    <a:pt x="100529" y="113761"/>
                    <a:pt x="105158" y="111675"/>
                  </a:cubicBezTo>
                  <a:cubicBezTo>
                    <a:pt x="106267" y="111178"/>
                    <a:pt x="107822" y="111703"/>
                    <a:pt x="108593" y="110532"/>
                  </a:cubicBezTo>
                  <a:cubicBezTo>
                    <a:pt x="108713" y="110349"/>
                    <a:pt x="107542" y="110829"/>
                    <a:pt x="107170" y="110835"/>
                  </a:cubicBezTo>
                  <a:cubicBezTo>
                    <a:pt x="96889" y="111006"/>
                    <a:pt x="105307" y="123414"/>
                    <a:pt x="97838" y="125134"/>
                  </a:cubicBezTo>
                  <a:cubicBezTo>
                    <a:pt x="97289" y="125939"/>
                    <a:pt x="96443" y="126202"/>
                    <a:pt x="95437" y="125837"/>
                  </a:cubicBezTo>
                  <a:cubicBezTo>
                    <a:pt x="96574" y="127471"/>
                    <a:pt x="97677" y="124974"/>
                    <a:pt x="98906" y="125859"/>
                  </a:cubicBezTo>
                  <a:cubicBezTo>
                    <a:pt x="104324" y="134866"/>
                    <a:pt x="98455" y="140587"/>
                    <a:pt x="92134" y="144364"/>
                  </a:cubicBezTo>
                  <a:cubicBezTo>
                    <a:pt x="82367" y="150205"/>
                    <a:pt x="74223" y="156183"/>
                    <a:pt x="76012" y="169139"/>
                  </a:cubicBezTo>
                  <a:cubicBezTo>
                    <a:pt x="73840" y="169562"/>
                    <a:pt x="72474" y="168173"/>
                    <a:pt x="71126" y="166939"/>
                  </a:cubicBezTo>
                  <a:cubicBezTo>
                    <a:pt x="69554" y="165533"/>
                    <a:pt x="71966" y="167425"/>
                    <a:pt x="70291" y="166007"/>
                  </a:cubicBezTo>
                  <a:cubicBezTo>
                    <a:pt x="70462" y="166344"/>
                    <a:pt x="70783" y="166556"/>
                    <a:pt x="71057" y="166899"/>
                  </a:cubicBezTo>
                  <a:cubicBezTo>
                    <a:pt x="72360" y="168230"/>
                    <a:pt x="73709" y="169414"/>
                    <a:pt x="74960" y="170751"/>
                  </a:cubicBezTo>
                  <a:cubicBezTo>
                    <a:pt x="76098" y="173494"/>
                    <a:pt x="78561" y="176129"/>
                    <a:pt x="77104" y="177580"/>
                  </a:cubicBezTo>
                  <a:cubicBezTo>
                    <a:pt x="78555" y="174243"/>
                    <a:pt x="76481" y="168362"/>
                    <a:pt x="78635" y="163361"/>
                  </a:cubicBezTo>
                  <a:cubicBezTo>
                    <a:pt x="81978" y="155600"/>
                    <a:pt x="88528" y="152823"/>
                    <a:pt x="95986" y="154875"/>
                  </a:cubicBezTo>
                  <a:cubicBezTo>
                    <a:pt x="104398" y="157189"/>
                    <a:pt x="101558" y="164333"/>
                    <a:pt x="99872" y="169819"/>
                  </a:cubicBezTo>
                  <a:cubicBezTo>
                    <a:pt x="98518" y="174237"/>
                    <a:pt x="95603" y="177815"/>
                    <a:pt x="90162" y="173917"/>
                  </a:cubicBezTo>
                  <a:cubicBezTo>
                    <a:pt x="89985" y="175134"/>
                    <a:pt x="87619" y="169351"/>
                    <a:pt x="89054" y="174140"/>
                  </a:cubicBezTo>
                  <a:cubicBezTo>
                    <a:pt x="91191" y="181301"/>
                    <a:pt x="90219" y="185913"/>
                    <a:pt x="81978" y="187010"/>
                  </a:cubicBezTo>
                  <a:cubicBezTo>
                    <a:pt x="81601" y="187061"/>
                    <a:pt x="81550" y="187439"/>
                    <a:pt x="81738" y="187559"/>
                  </a:cubicBezTo>
                  <a:cubicBezTo>
                    <a:pt x="92854" y="194902"/>
                    <a:pt x="81761" y="200200"/>
                    <a:pt x="80235" y="206555"/>
                  </a:cubicBezTo>
                  <a:cubicBezTo>
                    <a:pt x="77235" y="219077"/>
                    <a:pt x="69040" y="230375"/>
                    <a:pt x="70794" y="243971"/>
                  </a:cubicBezTo>
                  <a:cubicBezTo>
                    <a:pt x="71651" y="250612"/>
                    <a:pt x="67456" y="253858"/>
                    <a:pt x="63450" y="257510"/>
                  </a:cubicBezTo>
                  <a:cubicBezTo>
                    <a:pt x="62050" y="259059"/>
                    <a:pt x="60599" y="260591"/>
                    <a:pt x="59358" y="262276"/>
                  </a:cubicBezTo>
                  <a:cubicBezTo>
                    <a:pt x="57907" y="264625"/>
                    <a:pt x="57164" y="267248"/>
                    <a:pt x="56490" y="269906"/>
                  </a:cubicBezTo>
                  <a:cubicBezTo>
                    <a:pt x="55889" y="272015"/>
                    <a:pt x="54929" y="273889"/>
                    <a:pt x="53141" y="275250"/>
                  </a:cubicBezTo>
                  <a:cubicBezTo>
                    <a:pt x="48980" y="276558"/>
                    <a:pt x="46122" y="275455"/>
                    <a:pt x="45122" y="270923"/>
                  </a:cubicBezTo>
                  <a:cubicBezTo>
                    <a:pt x="45242" y="269477"/>
                    <a:pt x="46128" y="268403"/>
                    <a:pt x="46951" y="267294"/>
                  </a:cubicBezTo>
                  <a:cubicBezTo>
                    <a:pt x="45991" y="267437"/>
                    <a:pt x="46088" y="268729"/>
                    <a:pt x="45168" y="268929"/>
                  </a:cubicBezTo>
                  <a:cubicBezTo>
                    <a:pt x="43042" y="269683"/>
                    <a:pt x="41076" y="269352"/>
                    <a:pt x="39213" y="268140"/>
                  </a:cubicBezTo>
                  <a:cubicBezTo>
                    <a:pt x="37093" y="266094"/>
                    <a:pt x="35790" y="263545"/>
                    <a:pt x="34698" y="260893"/>
                  </a:cubicBezTo>
                  <a:cubicBezTo>
                    <a:pt x="32789" y="254584"/>
                    <a:pt x="28017" y="258865"/>
                    <a:pt x="24577" y="258196"/>
                  </a:cubicBezTo>
                  <a:cubicBezTo>
                    <a:pt x="22405" y="257213"/>
                    <a:pt x="20942" y="255527"/>
                    <a:pt x="19816" y="253504"/>
                  </a:cubicBezTo>
                  <a:cubicBezTo>
                    <a:pt x="19170" y="252150"/>
                    <a:pt x="18770" y="250709"/>
                    <a:pt x="18599" y="249218"/>
                  </a:cubicBezTo>
                  <a:cubicBezTo>
                    <a:pt x="19736" y="244412"/>
                    <a:pt x="16067" y="236782"/>
                    <a:pt x="25663" y="236856"/>
                  </a:cubicBezTo>
                  <a:cubicBezTo>
                    <a:pt x="27292" y="236639"/>
                    <a:pt x="27354" y="241365"/>
                    <a:pt x="30001" y="238337"/>
                  </a:cubicBezTo>
                  <a:cubicBezTo>
                    <a:pt x="29086" y="237262"/>
                    <a:pt x="28583" y="239485"/>
                    <a:pt x="27606" y="238599"/>
                  </a:cubicBezTo>
                  <a:cubicBezTo>
                    <a:pt x="26600" y="237628"/>
                    <a:pt x="25914" y="236576"/>
                    <a:pt x="25388" y="235342"/>
                  </a:cubicBezTo>
                  <a:cubicBezTo>
                    <a:pt x="27343" y="226855"/>
                    <a:pt x="33955" y="225975"/>
                    <a:pt x="40676" y="226718"/>
                  </a:cubicBezTo>
                  <a:cubicBezTo>
                    <a:pt x="45842" y="227289"/>
                    <a:pt x="44876" y="232038"/>
                    <a:pt x="45116" y="235851"/>
                  </a:cubicBezTo>
                  <a:cubicBezTo>
                    <a:pt x="45345" y="239462"/>
                    <a:pt x="39950" y="244371"/>
                    <a:pt x="46751" y="246526"/>
                  </a:cubicBezTo>
                  <a:cubicBezTo>
                    <a:pt x="52935" y="248486"/>
                    <a:pt x="54964" y="243234"/>
                    <a:pt x="57735" y="238913"/>
                  </a:cubicBezTo>
                  <a:cubicBezTo>
                    <a:pt x="53575" y="239176"/>
                    <a:pt x="48740" y="245212"/>
                    <a:pt x="46397" y="239805"/>
                  </a:cubicBezTo>
                  <a:cubicBezTo>
                    <a:pt x="42448" y="230678"/>
                    <a:pt x="48757" y="223192"/>
                    <a:pt x="54152" y="215899"/>
                  </a:cubicBezTo>
                  <a:cubicBezTo>
                    <a:pt x="49020" y="212002"/>
                    <a:pt x="39904" y="216671"/>
                    <a:pt x="38333" y="206921"/>
                  </a:cubicBezTo>
                  <a:cubicBezTo>
                    <a:pt x="36961" y="198388"/>
                    <a:pt x="43974" y="197543"/>
                    <a:pt x="48248" y="193931"/>
                  </a:cubicBezTo>
                  <a:cubicBezTo>
                    <a:pt x="49877" y="192553"/>
                    <a:pt x="50346" y="190142"/>
                    <a:pt x="50655" y="187964"/>
                  </a:cubicBezTo>
                  <a:cubicBezTo>
                    <a:pt x="47500" y="183261"/>
                    <a:pt x="46894" y="170242"/>
                    <a:pt x="38253" y="184507"/>
                  </a:cubicBezTo>
                  <a:cubicBezTo>
                    <a:pt x="36836" y="186844"/>
                    <a:pt x="32624" y="187061"/>
                    <a:pt x="31052" y="185135"/>
                  </a:cubicBezTo>
                  <a:cubicBezTo>
                    <a:pt x="24400" y="177003"/>
                    <a:pt x="24245" y="186816"/>
                    <a:pt x="21205" y="188387"/>
                  </a:cubicBezTo>
                  <a:cubicBezTo>
                    <a:pt x="19942" y="189233"/>
                    <a:pt x="17822" y="188182"/>
                    <a:pt x="17507" y="188519"/>
                  </a:cubicBezTo>
                  <a:cubicBezTo>
                    <a:pt x="16181" y="189930"/>
                    <a:pt x="19313" y="189422"/>
                    <a:pt x="18879" y="190839"/>
                  </a:cubicBezTo>
                  <a:cubicBezTo>
                    <a:pt x="19331" y="195743"/>
                    <a:pt x="16605" y="198931"/>
                    <a:pt x="13095" y="201703"/>
                  </a:cubicBezTo>
                  <a:cubicBezTo>
                    <a:pt x="11850" y="202458"/>
                    <a:pt x="10484" y="202772"/>
                    <a:pt x="9044" y="202732"/>
                  </a:cubicBezTo>
                  <a:cubicBezTo>
                    <a:pt x="4729" y="201183"/>
                    <a:pt x="6255" y="195280"/>
                    <a:pt x="2163" y="193525"/>
                  </a:cubicBezTo>
                  <a:cubicBezTo>
                    <a:pt x="-1272" y="190610"/>
                    <a:pt x="65" y="187410"/>
                    <a:pt x="1534" y="184193"/>
                  </a:cubicBezTo>
                  <a:cubicBezTo>
                    <a:pt x="2986" y="181318"/>
                    <a:pt x="4203" y="178289"/>
                    <a:pt x="6432" y="175928"/>
                  </a:cubicBezTo>
                  <a:cubicBezTo>
                    <a:pt x="6386" y="175963"/>
                    <a:pt x="7878" y="175460"/>
                    <a:pt x="7878" y="175460"/>
                  </a:cubicBezTo>
                  <a:cubicBezTo>
                    <a:pt x="7878" y="175460"/>
                    <a:pt x="7398" y="173968"/>
                    <a:pt x="7329" y="173980"/>
                  </a:cubicBezTo>
                  <a:cubicBezTo>
                    <a:pt x="6089" y="172717"/>
                    <a:pt x="4769" y="171591"/>
                    <a:pt x="3540" y="170316"/>
                  </a:cubicBezTo>
                  <a:cubicBezTo>
                    <a:pt x="2677" y="169288"/>
                    <a:pt x="2054" y="168156"/>
                    <a:pt x="1580" y="166910"/>
                  </a:cubicBezTo>
                  <a:cubicBezTo>
                    <a:pt x="974" y="164876"/>
                    <a:pt x="803" y="162824"/>
                    <a:pt x="957" y="160721"/>
                  </a:cubicBezTo>
                  <a:cubicBezTo>
                    <a:pt x="1225" y="158538"/>
                    <a:pt x="1951" y="156555"/>
                    <a:pt x="3409" y="154880"/>
                  </a:cubicBezTo>
                  <a:cubicBezTo>
                    <a:pt x="5111" y="152497"/>
                    <a:pt x="13284" y="155760"/>
                    <a:pt x="9147" y="148257"/>
                  </a:cubicBezTo>
                  <a:cubicBezTo>
                    <a:pt x="13856" y="141073"/>
                    <a:pt x="29629" y="143262"/>
                    <a:pt x="25583" y="128723"/>
                  </a:cubicBezTo>
                  <a:cubicBezTo>
                    <a:pt x="24400" y="122813"/>
                    <a:pt x="28212" y="119459"/>
                    <a:pt x="31938" y="116104"/>
                  </a:cubicBezTo>
                  <a:cubicBezTo>
                    <a:pt x="31852" y="116104"/>
                    <a:pt x="32612" y="114681"/>
                    <a:pt x="32612" y="114681"/>
                  </a:cubicBezTo>
                  <a:cubicBezTo>
                    <a:pt x="32612" y="114681"/>
                    <a:pt x="31121" y="114081"/>
                    <a:pt x="31035" y="114052"/>
                  </a:cubicBezTo>
                  <a:cubicBezTo>
                    <a:pt x="23577" y="107846"/>
                    <a:pt x="24977" y="100674"/>
                    <a:pt x="28886" y="93450"/>
                  </a:cubicBezTo>
                  <a:cubicBezTo>
                    <a:pt x="33292" y="85300"/>
                    <a:pt x="39750" y="90609"/>
                    <a:pt x="45482" y="91152"/>
                  </a:cubicBezTo>
                  <a:cubicBezTo>
                    <a:pt x="47820" y="89621"/>
                    <a:pt x="50255" y="88489"/>
                    <a:pt x="53118" y="88752"/>
                  </a:cubicBezTo>
                  <a:cubicBezTo>
                    <a:pt x="57935" y="91318"/>
                    <a:pt x="61239" y="87489"/>
                    <a:pt x="65079" y="85923"/>
                  </a:cubicBezTo>
                  <a:cubicBezTo>
                    <a:pt x="76635" y="93764"/>
                    <a:pt x="69125" y="103034"/>
                    <a:pt x="67308" y="111778"/>
                  </a:cubicBezTo>
                  <a:cubicBezTo>
                    <a:pt x="70462" y="106046"/>
                    <a:pt x="71446" y="99382"/>
                    <a:pt x="73354" y="93015"/>
                  </a:cubicBezTo>
                  <a:cubicBezTo>
                    <a:pt x="74949" y="87712"/>
                    <a:pt x="76812" y="81254"/>
                    <a:pt x="83630" y="82351"/>
                  </a:cubicBezTo>
                  <a:cubicBezTo>
                    <a:pt x="90151" y="83397"/>
                    <a:pt x="88562" y="89764"/>
                    <a:pt x="88156" y="94587"/>
                  </a:cubicBezTo>
                  <a:cubicBezTo>
                    <a:pt x="87876" y="97884"/>
                    <a:pt x="87888" y="101148"/>
                    <a:pt x="88448" y="105023"/>
                  </a:cubicBezTo>
                  <a:cubicBezTo>
                    <a:pt x="92540" y="100890"/>
                    <a:pt x="96786" y="96965"/>
                    <a:pt x="98375" y="91867"/>
                  </a:cubicBezTo>
                  <a:cubicBezTo>
                    <a:pt x="101929" y="80454"/>
                    <a:pt x="108399" y="78071"/>
                    <a:pt x="118543" y="83557"/>
                  </a:cubicBezTo>
                  <a:cubicBezTo>
                    <a:pt x="121652" y="80865"/>
                    <a:pt x="122818" y="75625"/>
                    <a:pt x="128344" y="76230"/>
                  </a:cubicBezTo>
                  <a:cubicBezTo>
                    <a:pt x="131316" y="77791"/>
                    <a:pt x="130665" y="81448"/>
                    <a:pt x="132579" y="83534"/>
                  </a:cubicBezTo>
                  <a:cubicBezTo>
                    <a:pt x="133053" y="84414"/>
                    <a:pt x="133002" y="85340"/>
                    <a:pt x="132722" y="86329"/>
                  </a:cubicBezTo>
                  <a:cubicBezTo>
                    <a:pt x="132670" y="86518"/>
                    <a:pt x="133419" y="86792"/>
                    <a:pt x="133413" y="86763"/>
                  </a:cubicBezTo>
                  <a:cubicBezTo>
                    <a:pt x="133133" y="85329"/>
                    <a:pt x="133048" y="83814"/>
                    <a:pt x="131922" y="82671"/>
                  </a:cubicBezTo>
                  <a:cubicBezTo>
                    <a:pt x="132682" y="79345"/>
                    <a:pt x="131648" y="77076"/>
                    <a:pt x="128201" y="76276"/>
                  </a:cubicBezTo>
                  <a:cubicBezTo>
                    <a:pt x="121435" y="74339"/>
                    <a:pt x="121777" y="81722"/>
                    <a:pt x="118200" y="83986"/>
                  </a:cubicBezTo>
                  <a:cubicBezTo>
                    <a:pt x="105987" y="69521"/>
                    <a:pt x="92351" y="80888"/>
                    <a:pt x="79755" y="82803"/>
                  </a:cubicBezTo>
                  <a:cubicBezTo>
                    <a:pt x="74360" y="83625"/>
                    <a:pt x="68354" y="85117"/>
                    <a:pt x="62782" y="86900"/>
                  </a:cubicBezTo>
                  <a:cubicBezTo>
                    <a:pt x="60758" y="88306"/>
                    <a:pt x="58667" y="88769"/>
                    <a:pt x="56438" y="87369"/>
                  </a:cubicBezTo>
                  <a:cubicBezTo>
                    <a:pt x="56335" y="75836"/>
                    <a:pt x="54758" y="64783"/>
                    <a:pt x="69851" y="59063"/>
                  </a:cubicBezTo>
                  <a:cubicBezTo>
                    <a:pt x="78772" y="55679"/>
                    <a:pt x="81230" y="41952"/>
                    <a:pt x="92420" y="39283"/>
                  </a:cubicBezTo>
                  <a:cubicBezTo>
                    <a:pt x="93928" y="39026"/>
                    <a:pt x="95437" y="39077"/>
                    <a:pt x="96929" y="39432"/>
                  </a:cubicBezTo>
                  <a:cubicBezTo>
                    <a:pt x="105615" y="44335"/>
                    <a:pt x="105890" y="48656"/>
                    <a:pt x="96020" y="52245"/>
                  </a:cubicBezTo>
                  <a:cubicBezTo>
                    <a:pt x="94489" y="52005"/>
                    <a:pt x="93471" y="50907"/>
                    <a:pt x="92585" y="49941"/>
                  </a:cubicBezTo>
                  <a:cubicBezTo>
                    <a:pt x="92791" y="49947"/>
                    <a:pt x="92477" y="50839"/>
                    <a:pt x="92477" y="50839"/>
                  </a:cubicBezTo>
                  <a:cubicBezTo>
                    <a:pt x="92477" y="50839"/>
                    <a:pt x="93386" y="50581"/>
                    <a:pt x="93517" y="50679"/>
                  </a:cubicBezTo>
                  <a:cubicBezTo>
                    <a:pt x="93980" y="51719"/>
                    <a:pt x="94523" y="52525"/>
                    <a:pt x="95328" y="53222"/>
                  </a:cubicBezTo>
                  <a:cubicBezTo>
                    <a:pt x="97500" y="57508"/>
                    <a:pt x="98695" y="55348"/>
                    <a:pt x="100301" y="52742"/>
                  </a:cubicBezTo>
                  <a:cubicBezTo>
                    <a:pt x="103181" y="48078"/>
                    <a:pt x="107062" y="46370"/>
                    <a:pt x="112114" y="49707"/>
                  </a:cubicBezTo>
                  <a:cubicBezTo>
                    <a:pt x="115371" y="53307"/>
                    <a:pt x="110656" y="57668"/>
                    <a:pt x="113388" y="61846"/>
                  </a:cubicBezTo>
                  <a:cubicBezTo>
                    <a:pt x="113628" y="57794"/>
                    <a:pt x="113942" y="54256"/>
                    <a:pt x="112657" y="50816"/>
                  </a:cubicBezTo>
                  <a:cubicBezTo>
                    <a:pt x="110388" y="48313"/>
                    <a:pt x="114537" y="44358"/>
                    <a:pt x="110696" y="42186"/>
                  </a:cubicBezTo>
                  <a:cubicBezTo>
                    <a:pt x="109696" y="36728"/>
                    <a:pt x="112731" y="32842"/>
                    <a:pt x="115623" y="28779"/>
                  </a:cubicBezTo>
                  <a:cubicBezTo>
                    <a:pt x="119372" y="23515"/>
                    <a:pt x="126007" y="20098"/>
                    <a:pt x="121698" y="10788"/>
                  </a:cubicBezTo>
                  <a:cubicBezTo>
                    <a:pt x="119337" y="5684"/>
                    <a:pt x="126790" y="2198"/>
                    <a:pt x="132002" y="158"/>
                  </a:cubicBezTo>
                  <a:cubicBezTo>
                    <a:pt x="133488" y="-168"/>
                    <a:pt x="134933" y="-2"/>
                    <a:pt x="136305" y="770"/>
                  </a:cubicBezTo>
                  <a:close/>
                </a:path>
              </a:pathLst>
            </a:custGeom>
            <a:grpFill/>
            <a:ln w="5715" cap="flat">
              <a:noFill/>
              <a:prstDash val="solid"/>
              <a:miter/>
            </a:ln>
          </p:spPr>
          <p:txBody>
            <a:bodyPr rtlCol="0" anchor="ctr"/>
            <a:lstStyle/>
            <a:p>
              <a:endParaRPr lang="zh-CN" altLang="en-US"/>
            </a:p>
          </p:txBody>
        </p:sp>
        <p:sp>
          <p:nvSpPr>
            <p:cNvPr id="4078" name="任意多边形: 形状 4077">
              <a:extLst>
                <a:ext uri="{FF2B5EF4-FFF2-40B4-BE49-F238E27FC236}">
                  <a16:creationId xmlns:a16="http://schemas.microsoft.com/office/drawing/2014/main" id="{259D3344-A547-03D5-6C0E-6401F427BDF2}"/>
                </a:ext>
              </a:extLst>
            </p:cNvPr>
            <p:cNvSpPr/>
            <p:nvPr userDrawn="1"/>
          </p:nvSpPr>
          <p:spPr>
            <a:xfrm>
              <a:off x="5972092" y="5516363"/>
              <a:ext cx="248528" cy="195774"/>
            </a:xfrm>
            <a:custGeom>
              <a:avLst/>
              <a:gdLst>
                <a:gd name="connsiteX0" fmla="*/ 185189 w 248528"/>
                <a:gd name="connsiteY0" fmla="*/ 0 h 195774"/>
                <a:gd name="connsiteX1" fmla="*/ 236236 w 248528"/>
                <a:gd name="connsiteY1" fmla="*/ 50549 h 195774"/>
                <a:gd name="connsiteX2" fmla="*/ 237064 w 248528"/>
                <a:gd name="connsiteY2" fmla="*/ 124010 h 195774"/>
                <a:gd name="connsiteX3" fmla="*/ 195064 w 248528"/>
                <a:gd name="connsiteY3" fmla="*/ 171684 h 195774"/>
                <a:gd name="connsiteX4" fmla="*/ 142338 w 248528"/>
                <a:gd name="connsiteY4" fmla="*/ 192550 h 195774"/>
                <a:gd name="connsiteX5" fmla="*/ 142418 w 248528"/>
                <a:gd name="connsiteY5" fmla="*/ 179240 h 195774"/>
                <a:gd name="connsiteX6" fmla="*/ 136743 w 248528"/>
                <a:gd name="connsiteY6" fmla="*/ 166049 h 195774"/>
                <a:gd name="connsiteX7" fmla="*/ 129022 w 248528"/>
                <a:gd name="connsiteY7" fmla="*/ 159849 h 195774"/>
                <a:gd name="connsiteX8" fmla="*/ 129611 w 248528"/>
                <a:gd name="connsiteY8" fmla="*/ 165032 h 195774"/>
                <a:gd name="connsiteX9" fmla="*/ 141921 w 248528"/>
                <a:gd name="connsiteY9" fmla="*/ 172605 h 195774"/>
                <a:gd name="connsiteX10" fmla="*/ 130137 w 248528"/>
                <a:gd name="connsiteY10" fmla="*/ 184846 h 195774"/>
                <a:gd name="connsiteX11" fmla="*/ 142424 w 248528"/>
                <a:gd name="connsiteY11" fmla="*/ 192499 h 195774"/>
                <a:gd name="connsiteX12" fmla="*/ 131617 w 248528"/>
                <a:gd name="connsiteY12" fmla="*/ 195179 h 195774"/>
                <a:gd name="connsiteX13" fmla="*/ 9350 w 248528"/>
                <a:gd name="connsiteY13" fmla="*/ 194436 h 195774"/>
                <a:gd name="connsiteX14" fmla="*/ 0 w 248528"/>
                <a:gd name="connsiteY14" fmla="*/ 192470 h 195774"/>
                <a:gd name="connsiteX15" fmla="*/ 22877 w 248528"/>
                <a:gd name="connsiteY15" fmla="*/ 138263 h 195774"/>
                <a:gd name="connsiteX16" fmla="*/ 30130 w 248528"/>
                <a:gd name="connsiteY16" fmla="*/ 126662 h 195774"/>
                <a:gd name="connsiteX17" fmla="*/ 38611 w 248528"/>
                <a:gd name="connsiteY17" fmla="*/ 138058 h 195774"/>
                <a:gd name="connsiteX18" fmla="*/ 38668 w 248528"/>
                <a:gd name="connsiteY18" fmla="*/ 142715 h 195774"/>
                <a:gd name="connsiteX19" fmla="*/ 46869 w 248528"/>
                <a:gd name="connsiteY19" fmla="*/ 150859 h 195774"/>
                <a:gd name="connsiteX20" fmla="*/ 61585 w 248528"/>
                <a:gd name="connsiteY20" fmla="*/ 141058 h 195774"/>
                <a:gd name="connsiteX21" fmla="*/ 81622 w 248528"/>
                <a:gd name="connsiteY21" fmla="*/ 124844 h 195774"/>
                <a:gd name="connsiteX22" fmla="*/ 92463 w 248528"/>
                <a:gd name="connsiteY22" fmla="*/ 104419 h 195774"/>
                <a:gd name="connsiteX23" fmla="*/ 90766 w 248528"/>
                <a:gd name="connsiteY23" fmla="*/ 100464 h 195774"/>
                <a:gd name="connsiteX24" fmla="*/ 98744 w 248528"/>
                <a:gd name="connsiteY24" fmla="*/ 86788 h 195774"/>
                <a:gd name="connsiteX25" fmla="*/ 107842 w 248528"/>
                <a:gd name="connsiteY25" fmla="*/ 85925 h 195774"/>
                <a:gd name="connsiteX26" fmla="*/ 126119 w 248528"/>
                <a:gd name="connsiteY26" fmla="*/ 80942 h 195774"/>
                <a:gd name="connsiteX27" fmla="*/ 129639 w 248528"/>
                <a:gd name="connsiteY27" fmla="*/ 73689 h 195774"/>
                <a:gd name="connsiteX28" fmla="*/ 131702 w 248528"/>
                <a:gd name="connsiteY28" fmla="*/ 68066 h 195774"/>
                <a:gd name="connsiteX29" fmla="*/ 129548 w 248528"/>
                <a:gd name="connsiteY29" fmla="*/ 70032 h 195774"/>
                <a:gd name="connsiteX30" fmla="*/ 126479 w 248528"/>
                <a:gd name="connsiteY30" fmla="*/ 72643 h 195774"/>
                <a:gd name="connsiteX31" fmla="*/ 118849 w 248528"/>
                <a:gd name="connsiteY31" fmla="*/ 74450 h 195774"/>
                <a:gd name="connsiteX32" fmla="*/ 117020 w 248528"/>
                <a:gd name="connsiteY32" fmla="*/ 69283 h 195774"/>
                <a:gd name="connsiteX33" fmla="*/ 117575 w 248528"/>
                <a:gd name="connsiteY33" fmla="*/ 66009 h 195774"/>
                <a:gd name="connsiteX34" fmla="*/ 117689 w 248528"/>
                <a:gd name="connsiteY34" fmla="*/ 62985 h 195774"/>
                <a:gd name="connsiteX35" fmla="*/ 119067 w 248528"/>
                <a:gd name="connsiteY35" fmla="*/ 62511 h 195774"/>
                <a:gd name="connsiteX36" fmla="*/ 117598 w 248528"/>
                <a:gd name="connsiteY36" fmla="*/ 62591 h 195774"/>
                <a:gd name="connsiteX37" fmla="*/ 114877 w 248528"/>
                <a:gd name="connsiteY37" fmla="*/ 64037 h 195774"/>
                <a:gd name="connsiteX38" fmla="*/ 111808 w 248528"/>
                <a:gd name="connsiteY38" fmla="*/ 65248 h 195774"/>
                <a:gd name="connsiteX39" fmla="*/ 110071 w 248528"/>
                <a:gd name="connsiteY39" fmla="*/ 65237 h 195774"/>
                <a:gd name="connsiteX40" fmla="*/ 107654 w 248528"/>
                <a:gd name="connsiteY40" fmla="*/ 62836 h 195774"/>
                <a:gd name="connsiteX41" fmla="*/ 107414 w 248528"/>
                <a:gd name="connsiteY41" fmla="*/ 59053 h 195774"/>
                <a:gd name="connsiteX42" fmla="*/ 108917 w 248528"/>
                <a:gd name="connsiteY42" fmla="*/ 55413 h 195774"/>
                <a:gd name="connsiteX43" fmla="*/ 115323 w 248528"/>
                <a:gd name="connsiteY43" fmla="*/ 50115 h 195774"/>
                <a:gd name="connsiteX44" fmla="*/ 145955 w 248528"/>
                <a:gd name="connsiteY44" fmla="*/ 23209 h 195774"/>
                <a:gd name="connsiteX45" fmla="*/ 162249 w 248528"/>
                <a:gd name="connsiteY45" fmla="*/ 13322 h 195774"/>
                <a:gd name="connsiteX46" fmla="*/ 169479 w 248528"/>
                <a:gd name="connsiteY46" fmla="*/ 25026 h 195774"/>
                <a:gd name="connsiteX47" fmla="*/ 185189 w 248528"/>
                <a:gd name="connsiteY47" fmla="*/ 0 h 195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8528" h="195774">
                  <a:moveTo>
                    <a:pt x="185189" y="0"/>
                  </a:moveTo>
                  <a:cubicBezTo>
                    <a:pt x="204906" y="14122"/>
                    <a:pt x="221891" y="31055"/>
                    <a:pt x="236236" y="50549"/>
                  </a:cubicBezTo>
                  <a:cubicBezTo>
                    <a:pt x="252489" y="72638"/>
                    <a:pt x="252483" y="100556"/>
                    <a:pt x="237064" y="124010"/>
                  </a:cubicBezTo>
                  <a:cubicBezTo>
                    <a:pt x="225297" y="141904"/>
                    <a:pt x="213353" y="159334"/>
                    <a:pt x="195064" y="171684"/>
                  </a:cubicBezTo>
                  <a:cubicBezTo>
                    <a:pt x="178880" y="182617"/>
                    <a:pt x="161838" y="190447"/>
                    <a:pt x="142338" y="192550"/>
                  </a:cubicBezTo>
                  <a:cubicBezTo>
                    <a:pt x="135091" y="188018"/>
                    <a:pt x="139298" y="184052"/>
                    <a:pt x="142418" y="179240"/>
                  </a:cubicBezTo>
                  <a:cubicBezTo>
                    <a:pt x="146613" y="172776"/>
                    <a:pt x="155162" y="163455"/>
                    <a:pt x="136743" y="166049"/>
                  </a:cubicBezTo>
                  <a:cubicBezTo>
                    <a:pt x="133062" y="166569"/>
                    <a:pt x="133171" y="159666"/>
                    <a:pt x="129022" y="159849"/>
                  </a:cubicBezTo>
                  <a:cubicBezTo>
                    <a:pt x="127056" y="162472"/>
                    <a:pt x="126707" y="163466"/>
                    <a:pt x="129611" y="165032"/>
                  </a:cubicBezTo>
                  <a:cubicBezTo>
                    <a:pt x="133885" y="167335"/>
                    <a:pt x="142246" y="164615"/>
                    <a:pt x="141921" y="172605"/>
                  </a:cubicBezTo>
                  <a:cubicBezTo>
                    <a:pt x="141658" y="178982"/>
                    <a:pt x="137057" y="183343"/>
                    <a:pt x="130137" y="184846"/>
                  </a:cubicBezTo>
                  <a:cubicBezTo>
                    <a:pt x="134434" y="187304"/>
                    <a:pt x="138635" y="189584"/>
                    <a:pt x="142424" y="192499"/>
                  </a:cubicBezTo>
                  <a:cubicBezTo>
                    <a:pt x="139298" y="195299"/>
                    <a:pt x="135349" y="195190"/>
                    <a:pt x="131617" y="195179"/>
                  </a:cubicBezTo>
                  <a:cubicBezTo>
                    <a:pt x="90857" y="195036"/>
                    <a:pt x="50092" y="197025"/>
                    <a:pt x="9350" y="194436"/>
                  </a:cubicBezTo>
                  <a:cubicBezTo>
                    <a:pt x="6127" y="194230"/>
                    <a:pt x="2778" y="194744"/>
                    <a:pt x="0" y="192470"/>
                  </a:cubicBezTo>
                  <a:cubicBezTo>
                    <a:pt x="18482" y="178988"/>
                    <a:pt x="18803" y="157826"/>
                    <a:pt x="22877" y="138263"/>
                  </a:cubicBezTo>
                  <a:cubicBezTo>
                    <a:pt x="23889" y="133411"/>
                    <a:pt x="24649" y="127353"/>
                    <a:pt x="30130" y="126662"/>
                  </a:cubicBezTo>
                  <a:cubicBezTo>
                    <a:pt x="37936" y="125679"/>
                    <a:pt x="36776" y="133422"/>
                    <a:pt x="38611" y="138058"/>
                  </a:cubicBezTo>
                  <a:cubicBezTo>
                    <a:pt x="38845" y="139606"/>
                    <a:pt x="38839" y="141161"/>
                    <a:pt x="38668" y="142715"/>
                  </a:cubicBezTo>
                  <a:cubicBezTo>
                    <a:pt x="37319" y="149533"/>
                    <a:pt x="34605" y="157534"/>
                    <a:pt x="46869" y="150859"/>
                  </a:cubicBezTo>
                  <a:cubicBezTo>
                    <a:pt x="52115" y="148002"/>
                    <a:pt x="58762" y="146464"/>
                    <a:pt x="61585" y="141058"/>
                  </a:cubicBezTo>
                  <a:cubicBezTo>
                    <a:pt x="66060" y="132497"/>
                    <a:pt x="73764" y="128582"/>
                    <a:pt x="81622" y="124844"/>
                  </a:cubicBezTo>
                  <a:cubicBezTo>
                    <a:pt x="90577" y="120587"/>
                    <a:pt x="93743" y="113814"/>
                    <a:pt x="92463" y="104419"/>
                  </a:cubicBezTo>
                  <a:cubicBezTo>
                    <a:pt x="91549" y="103241"/>
                    <a:pt x="90989" y="101933"/>
                    <a:pt x="90766" y="100464"/>
                  </a:cubicBezTo>
                  <a:cubicBezTo>
                    <a:pt x="90995" y="94498"/>
                    <a:pt x="95755" y="91120"/>
                    <a:pt x="98744" y="86788"/>
                  </a:cubicBezTo>
                  <a:cubicBezTo>
                    <a:pt x="101144" y="83313"/>
                    <a:pt x="104739" y="81433"/>
                    <a:pt x="107842" y="85925"/>
                  </a:cubicBezTo>
                  <a:cubicBezTo>
                    <a:pt x="118866" y="101870"/>
                    <a:pt x="122181" y="90486"/>
                    <a:pt x="126119" y="80942"/>
                  </a:cubicBezTo>
                  <a:cubicBezTo>
                    <a:pt x="127142" y="78456"/>
                    <a:pt x="128291" y="76021"/>
                    <a:pt x="129639" y="73689"/>
                  </a:cubicBezTo>
                  <a:cubicBezTo>
                    <a:pt x="129879" y="71643"/>
                    <a:pt x="133360" y="70815"/>
                    <a:pt x="131702" y="68066"/>
                  </a:cubicBezTo>
                  <a:cubicBezTo>
                    <a:pt x="130977" y="68683"/>
                    <a:pt x="130268" y="69311"/>
                    <a:pt x="129548" y="70032"/>
                  </a:cubicBezTo>
                  <a:cubicBezTo>
                    <a:pt x="128576" y="71015"/>
                    <a:pt x="127559" y="71849"/>
                    <a:pt x="126479" y="72643"/>
                  </a:cubicBezTo>
                  <a:cubicBezTo>
                    <a:pt x="124136" y="74152"/>
                    <a:pt x="121735" y="75364"/>
                    <a:pt x="118849" y="74450"/>
                  </a:cubicBezTo>
                  <a:cubicBezTo>
                    <a:pt x="117403" y="73021"/>
                    <a:pt x="116878" y="71249"/>
                    <a:pt x="117020" y="69283"/>
                  </a:cubicBezTo>
                  <a:cubicBezTo>
                    <a:pt x="117198" y="68203"/>
                    <a:pt x="117415" y="67088"/>
                    <a:pt x="117575" y="66009"/>
                  </a:cubicBezTo>
                  <a:cubicBezTo>
                    <a:pt x="117426" y="65008"/>
                    <a:pt x="117483" y="63979"/>
                    <a:pt x="117689" y="62985"/>
                  </a:cubicBezTo>
                  <a:cubicBezTo>
                    <a:pt x="117689" y="63020"/>
                    <a:pt x="119067" y="62511"/>
                    <a:pt x="119067" y="62511"/>
                  </a:cubicBezTo>
                  <a:cubicBezTo>
                    <a:pt x="119067" y="62511"/>
                    <a:pt x="117603" y="62557"/>
                    <a:pt x="117598" y="62591"/>
                  </a:cubicBezTo>
                  <a:cubicBezTo>
                    <a:pt x="116723" y="63151"/>
                    <a:pt x="115820" y="63608"/>
                    <a:pt x="114877" y="64037"/>
                  </a:cubicBezTo>
                  <a:cubicBezTo>
                    <a:pt x="113917" y="64620"/>
                    <a:pt x="112906" y="65003"/>
                    <a:pt x="111808" y="65248"/>
                  </a:cubicBezTo>
                  <a:cubicBezTo>
                    <a:pt x="111220" y="65254"/>
                    <a:pt x="110660" y="65243"/>
                    <a:pt x="110071" y="65237"/>
                  </a:cubicBezTo>
                  <a:cubicBezTo>
                    <a:pt x="108860" y="64837"/>
                    <a:pt x="108048" y="64060"/>
                    <a:pt x="107654" y="62836"/>
                  </a:cubicBezTo>
                  <a:cubicBezTo>
                    <a:pt x="107511" y="61574"/>
                    <a:pt x="107436" y="60328"/>
                    <a:pt x="107414" y="59053"/>
                  </a:cubicBezTo>
                  <a:cubicBezTo>
                    <a:pt x="107648" y="57722"/>
                    <a:pt x="108151" y="56521"/>
                    <a:pt x="108917" y="55413"/>
                  </a:cubicBezTo>
                  <a:cubicBezTo>
                    <a:pt x="110614" y="53104"/>
                    <a:pt x="112791" y="51401"/>
                    <a:pt x="115323" y="50115"/>
                  </a:cubicBezTo>
                  <a:cubicBezTo>
                    <a:pt x="128485" y="44491"/>
                    <a:pt x="138160" y="35039"/>
                    <a:pt x="145955" y="23209"/>
                  </a:cubicBezTo>
                  <a:cubicBezTo>
                    <a:pt x="149676" y="17568"/>
                    <a:pt x="153219" y="10658"/>
                    <a:pt x="162249" y="13322"/>
                  </a:cubicBezTo>
                  <a:cubicBezTo>
                    <a:pt x="166638" y="15339"/>
                    <a:pt x="166461" y="20277"/>
                    <a:pt x="169479" y="25026"/>
                  </a:cubicBezTo>
                  <a:cubicBezTo>
                    <a:pt x="172399" y="14419"/>
                    <a:pt x="178417" y="6949"/>
                    <a:pt x="185189" y="0"/>
                  </a:cubicBezTo>
                  <a:close/>
                </a:path>
              </a:pathLst>
            </a:custGeom>
            <a:grpFill/>
            <a:ln w="5715" cap="flat">
              <a:noFill/>
              <a:prstDash val="solid"/>
              <a:miter/>
            </a:ln>
          </p:spPr>
          <p:txBody>
            <a:bodyPr rtlCol="0" anchor="ctr"/>
            <a:lstStyle/>
            <a:p>
              <a:endParaRPr lang="zh-CN" altLang="en-US"/>
            </a:p>
          </p:txBody>
        </p:sp>
        <p:sp>
          <p:nvSpPr>
            <p:cNvPr id="4079" name="任意多边形: 形状 4078">
              <a:extLst>
                <a:ext uri="{FF2B5EF4-FFF2-40B4-BE49-F238E27FC236}">
                  <a16:creationId xmlns:a16="http://schemas.microsoft.com/office/drawing/2014/main" id="{7672BF25-5036-8B31-B85C-B8ADC7F0FD42}"/>
                </a:ext>
              </a:extLst>
            </p:cNvPr>
            <p:cNvSpPr/>
            <p:nvPr/>
          </p:nvSpPr>
          <p:spPr>
            <a:xfrm>
              <a:off x="4484427" y="4714149"/>
              <a:ext cx="250727" cy="385385"/>
            </a:xfrm>
            <a:custGeom>
              <a:avLst/>
              <a:gdLst>
                <a:gd name="connsiteX0" fmla="*/ 70963 w 250727"/>
                <a:gd name="connsiteY0" fmla="*/ 385385 h 385385"/>
                <a:gd name="connsiteX1" fmla="*/ 30838 w 250727"/>
                <a:gd name="connsiteY1" fmla="*/ 363108 h 385385"/>
                <a:gd name="connsiteX2" fmla="*/ 40879 w 250727"/>
                <a:gd name="connsiteY2" fmla="*/ 342386 h 385385"/>
                <a:gd name="connsiteX3" fmla="*/ 54504 w 250727"/>
                <a:gd name="connsiteY3" fmla="*/ 357479 h 385385"/>
                <a:gd name="connsiteX4" fmla="*/ 56064 w 250727"/>
                <a:gd name="connsiteY4" fmla="*/ 360228 h 385385"/>
                <a:gd name="connsiteX5" fmla="*/ 56550 w 250727"/>
                <a:gd name="connsiteY5" fmla="*/ 350575 h 385385"/>
                <a:gd name="connsiteX6" fmla="*/ 54561 w 250727"/>
                <a:gd name="connsiteY6" fmla="*/ 330013 h 385385"/>
                <a:gd name="connsiteX7" fmla="*/ 56561 w 250727"/>
                <a:gd name="connsiteY7" fmla="*/ 308622 h 385385"/>
                <a:gd name="connsiteX8" fmla="*/ 55904 w 250727"/>
                <a:gd name="connsiteY8" fmla="*/ 331830 h 385385"/>
                <a:gd name="connsiteX9" fmla="*/ 40891 w 250727"/>
                <a:gd name="connsiteY9" fmla="*/ 339814 h 385385"/>
                <a:gd name="connsiteX10" fmla="*/ 39662 w 250727"/>
                <a:gd name="connsiteY10" fmla="*/ 328418 h 385385"/>
                <a:gd name="connsiteX11" fmla="*/ 38845 w 250727"/>
                <a:gd name="connsiteY11" fmla="*/ 327252 h 385385"/>
                <a:gd name="connsiteX12" fmla="*/ 37439 w 250727"/>
                <a:gd name="connsiteY12" fmla="*/ 327938 h 385385"/>
                <a:gd name="connsiteX13" fmla="*/ 23969 w 250727"/>
                <a:gd name="connsiteY13" fmla="*/ 339088 h 385385"/>
                <a:gd name="connsiteX14" fmla="*/ 8201 w 250727"/>
                <a:gd name="connsiteY14" fmla="*/ 348141 h 385385"/>
                <a:gd name="connsiteX15" fmla="*/ 1497 w 250727"/>
                <a:gd name="connsiteY15" fmla="*/ 346672 h 385385"/>
                <a:gd name="connsiteX16" fmla="*/ 1543 w 250727"/>
                <a:gd name="connsiteY16" fmla="*/ 346821 h 385385"/>
                <a:gd name="connsiteX17" fmla="*/ 0 w 250727"/>
                <a:gd name="connsiteY17" fmla="*/ 342654 h 385385"/>
                <a:gd name="connsiteX18" fmla="*/ 629 w 250727"/>
                <a:gd name="connsiteY18" fmla="*/ 340488 h 385385"/>
                <a:gd name="connsiteX19" fmla="*/ 2189 w 250727"/>
                <a:gd name="connsiteY19" fmla="*/ 338888 h 385385"/>
                <a:gd name="connsiteX20" fmla="*/ 13110 w 250727"/>
                <a:gd name="connsiteY20" fmla="*/ 333202 h 385385"/>
                <a:gd name="connsiteX21" fmla="*/ 7635 w 250727"/>
                <a:gd name="connsiteY21" fmla="*/ 325086 h 385385"/>
                <a:gd name="connsiteX22" fmla="*/ 3629 w 250727"/>
                <a:gd name="connsiteY22" fmla="*/ 323326 h 385385"/>
                <a:gd name="connsiteX23" fmla="*/ 2389 w 250727"/>
                <a:gd name="connsiteY23" fmla="*/ 300735 h 385385"/>
                <a:gd name="connsiteX24" fmla="*/ 2875 w 250727"/>
                <a:gd name="connsiteY24" fmla="*/ 295043 h 385385"/>
                <a:gd name="connsiteX25" fmla="*/ 880 w 250727"/>
                <a:gd name="connsiteY25" fmla="*/ 288008 h 385385"/>
                <a:gd name="connsiteX26" fmla="*/ 3035 w 250727"/>
                <a:gd name="connsiteY26" fmla="*/ 284922 h 385385"/>
                <a:gd name="connsiteX27" fmla="*/ 9721 w 250727"/>
                <a:gd name="connsiteY27" fmla="*/ 275720 h 385385"/>
                <a:gd name="connsiteX28" fmla="*/ 38776 w 250727"/>
                <a:gd name="connsiteY28" fmla="*/ 260130 h 385385"/>
                <a:gd name="connsiteX29" fmla="*/ 39599 w 250727"/>
                <a:gd name="connsiteY29" fmla="*/ 264513 h 385385"/>
                <a:gd name="connsiteX30" fmla="*/ 36079 w 250727"/>
                <a:gd name="connsiteY30" fmla="*/ 273326 h 385385"/>
                <a:gd name="connsiteX31" fmla="*/ 52715 w 250727"/>
                <a:gd name="connsiteY31" fmla="*/ 269234 h 385385"/>
                <a:gd name="connsiteX32" fmla="*/ 65231 w 250727"/>
                <a:gd name="connsiteY32" fmla="*/ 269017 h 385385"/>
                <a:gd name="connsiteX33" fmla="*/ 74786 w 250727"/>
                <a:gd name="connsiteY33" fmla="*/ 258490 h 385385"/>
                <a:gd name="connsiteX34" fmla="*/ 60653 w 250727"/>
                <a:gd name="connsiteY34" fmla="*/ 253409 h 385385"/>
                <a:gd name="connsiteX35" fmla="*/ 50018 w 250727"/>
                <a:gd name="connsiteY35" fmla="*/ 236012 h 385385"/>
                <a:gd name="connsiteX36" fmla="*/ 43440 w 250727"/>
                <a:gd name="connsiteY36" fmla="*/ 227926 h 385385"/>
                <a:gd name="connsiteX37" fmla="*/ 46857 w 250727"/>
                <a:gd name="connsiteY37" fmla="*/ 220719 h 385385"/>
                <a:gd name="connsiteX38" fmla="*/ 50675 w 250727"/>
                <a:gd name="connsiteY38" fmla="*/ 219970 h 385385"/>
                <a:gd name="connsiteX39" fmla="*/ 59356 w 250727"/>
                <a:gd name="connsiteY39" fmla="*/ 216719 h 385385"/>
                <a:gd name="connsiteX40" fmla="*/ 83702 w 250727"/>
                <a:gd name="connsiteY40" fmla="*/ 205020 h 385385"/>
                <a:gd name="connsiteX41" fmla="*/ 95286 w 250727"/>
                <a:gd name="connsiteY41" fmla="*/ 202671 h 385385"/>
                <a:gd name="connsiteX42" fmla="*/ 92703 w 250727"/>
                <a:gd name="connsiteY42" fmla="*/ 206980 h 385385"/>
                <a:gd name="connsiteX43" fmla="*/ 94320 w 250727"/>
                <a:gd name="connsiteY43" fmla="*/ 204334 h 385385"/>
                <a:gd name="connsiteX44" fmla="*/ 100755 w 250727"/>
                <a:gd name="connsiteY44" fmla="*/ 197322 h 385385"/>
                <a:gd name="connsiteX45" fmla="*/ 124347 w 250727"/>
                <a:gd name="connsiteY45" fmla="*/ 185635 h 385385"/>
                <a:gd name="connsiteX46" fmla="*/ 135760 w 250727"/>
                <a:gd name="connsiteY46" fmla="*/ 170216 h 385385"/>
                <a:gd name="connsiteX47" fmla="*/ 146607 w 250727"/>
                <a:gd name="connsiteY47" fmla="*/ 185618 h 385385"/>
                <a:gd name="connsiteX48" fmla="*/ 149750 w 250727"/>
                <a:gd name="connsiteY48" fmla="*/ 189121 h 385385"/>
                <a:gd name="connsiteX49" fmla="*/ 151539 w 250727"/>
                <a:gd name="connsiteY49" fmla="*/ 171902 h 385385"/>
                <a:gd name="connsiteX50" fmla="*/ 133177 w 250727"/>
                <a:gd name="connsiteY50" fmla="*/ 160494 h 385385"/>
                <a:gd name="connsiteX51" fmla="*/ 154511 w 250727"/>
                <a:gd name="connsiteY51" fmla="*/ 148584 h 385385"/>
                <a:gd name="connsiteX52" fmla="*/ 152956 w 250727"/>
                <a:gd name="connsiteY52" fmla="*/ 152322 h 385385"/>
                <a:gd name="connsiteX53" fmla="*/ 155219 w 250727"/>
                <a:gd name="connsiteY53" fmla="*/ 151505 h 385385"/>
                <a:gd name="connsiteX54" fmla="*/ 166912 w 250727"/>
                <a:gd name="connsiteY54" fmla="*/ 153648 h 385385"/>
                <a:gd name="connsiteX55" fmla="*/ 168998 w 250727"/>
                <a:gd name="connsiteY55" fmla="*/ 155499 h 385385"/>
                <a:gd name="connsiteX56" fmla="*/ 167198 w 250727"/>
                <a:gd name="connsiteY56" fmla="*/ 151728 h 385385"/>
                <a:gd name="connsiteX57" fmla="*/ 162346 w 250727"/>
                <a:gd name="connsiteY57" fmla="*/ 130159 h 385385"/>
                <a:gd name="connsiteX58" fmla="*/ 168815 w 250727"/>
                <a:gd name="connsiteY58" fmla="*/ 108436 h 385385"/>
                <a:gd name="connsiteX59" fmla="*/ 152453 w 250727"/>
                <a:gd name="connsiteY59" fmla="*/ 121015 h 385385"/>
                <a:gd name="connsiteX60" fmla="*/ 138337 w 250727"/>
                <a:gd name="connsiteY60" fmla="*/ 125084 h 385385"/>
                <a:gd name="connsiteX61" fmla="*/ 131468 w 250727"/>
                <a:gd name="connsiteY61" fmla="*/ 131142 h 385385"/>
                <a:gd name="connsiteX62" fmla="*/ 127770 w 250727"/>
                <a:gd name="connsiteY62" fmla="*/ 133337 h 385385"/>
                <a:gd name="connsiteX63" fmla="*/ 121729 w 250727"/>
                <a:gd name="connsiteY63" fmla="*/ 136497 h 385385"/>
                <a:gd name="connsiteX64" fmla="*/ 121958 w 250727"/>
                <a:gd name="connsiteY64" fmla="*/ 136034 h 385385"/>
                <a:gd name="connsiteX65" fmla="*/ 125856 w 250727"/>
                <a:gd name="connsiteY65" fmla="*/ 131828 h 385385"/>
                <a:gd name="connsiteX66" fmla="*/ 131474 w 250727"/>
                <a:gd name="connsiteY66" fmla="*/ 131348 h 385385"/>
                <a:gd name="connsiteX67" fmla="*/ 136720 w 250727"/>
                <a:gd name="connsiteY67" fmla="*/ 143469 h 385385"/>
                <a:gd name="connsiteX68" fmla="*/ 112677 w 250727"/>
                <a:gd name="connsiteY68" fmla="*/ 156500 h 385385"/>
                <a:gd name="connsiteX69" fmla="*/ 99904 w 250727"/>
                <a:gd name="connsiteY69" fmla="*/ 166061 h 385385"/>
                <a:gd name="connsiteX70" fmla="*/ 97104 w 250727"/>
                <a:gd name="connsiteY70" fmla="*/ 169633 h 385385"/>
                <a:gd name="connsiteX71" fmla="*/ 92703 w 250727"/>
                <a:gd name="connsiteY71" fmla="*/ 169364 h 385385"/>
                <a:gd name="connsiteX72" fmla="*/ 83193 w 250727"/>
                <a:gd name="connsiteY72" fmla="*/ 157745 h 385385"/>
                <a:gd name="connsiteX73" fmla="*/ 85016 w 250727"/>
                <a:gd name="connsiteY73" fmla="*/ 154299 h 385385"/>
                <a:gd name="connsiteX74" fmla="*/ 81033 w 250727"/>
                <a:gd name="connsiteY74" fmla="*/ 157237 h 385385"/>
                <a:gd name="connsiteX75" fmla="*/ 76032 w 250727"/>
                <a:gd name="connsiteY75" fmla="*/ 139880 h 385385"/>
                <a:gd name="connsiteX76" fmla="*/ 105619 w 250727"/>
                <a:gd name="connsiteY76" fmla="*/ 115449 h 385385"/>
                <a:gd name="connsiteX77" fmla="*/ 97989 w 250727"/>
                <a:gd name="connsiteY77" fmla="*/ 116146 h 385385"/>
                <a:gd name="connsiteX78" fmla="*/ 91800 w 250727"/>
                <a:gd name="connsiteY78" fmla="*/ 112528 h 385385"/>
                <a:gd name="connsiteX79" fmla="*/ 98841 w 250727"/>
                <a:gd name="connsiteY79" fmla="*/ 100058 h 385385"/>
                <a:gd name="connsiteX80" fmla="*/ 95612 w 250727"/>
                <a:gd name="connsiteY80" fmla="*/ 85828 h 385385"/>
                <a:gd name="connsiteX81" fmla="*/ 115426 w 250727"/>
                <a:gd name="connsiteY81" fmla="*/ 64271 h 385385"/>
                <a:gd name="connsiteX82" fmla="*/ 123210 w 250727"/>
                <a:gd name="connsiteY82" fmla="*/ 63814 h 385385"/>
                <a:gd name="connsiteX83" fmla="*/ 124193 w 250727"/>
                <a:gd name="connsiteY83" fmla="*/ 72844 h 385385"/>
                <a:gd name="connsiteX84" fmla="*/ 120615 w 250727"/>
                <a:gd name="connsiteY84" fmla="*/ 87988 h 385385"/>
                <a:gd name="connsiteX85" fmla="*/ 121158 w 250727"/>
                <a:gd name="connsiteY85" fmla="*/ 88954 h 385385"/>
                <a:gd name="connsiteX86" fmla="*/ 120855 w 250727"/>
                <a:gd name="connsiteY86" fmla="*/ 87640 h 385385"/>
                <a:gd name="connsiteX87" fmla="*/ 122975 w 250727"/>
                <a:gd name="connsiteY87" fmla="*/ 75644 h 385385"/>
                <a:gd name="connsiteX88" fmla="*/ 124455 w 250727"/>
                <a:gd name="connsiteY88" fmla="*/ 64928 h 385385"/>
                <a:gd name="connsiteX89" fmla="*/ 135457 w 250727"/>
                <a:gd name="connsiteY89" fmla="*/ 40057 h 385385"/>
                <a:gd name="connsiteX90" fmla="*/ 132982 w 250727"/>
                <a:gd name="connsiteY90" fmla="*/ 36828 h 385385"/>
                <a:gd name="connsiteX91" fmla="*/ 178605 w 250727"/>
                <a:gd name="connsiteY91" fmla="*/ 6870 h 385385"/>
                <a:gd name="connsiteX92" fmla="*/ 180228 w 250727"/>
                <a:gd name="connsiteY92" fmla="*/ 7167 h 385385"/>
                <a:gd name="connsiteX93" fmla="*/ 185063 w 250727"/>
                <a:gd name="connsiteY93" fmla="*/ 6315 h 385385"/>
                <a:gd name="connsiteX94" fmla="*/ 188326 w 250727"/>
                <a:gd name="connsiteY94" fmla="*/ 5984 h 385385"/>
                <a:gd name="connsiteX95" fmla="*/ 193076 w 250727"/>
                <a:gd name="connsiteY95" fmla="*/ 5549 h 385385"/>
                <a:gd name="connsiteX96" fmla="*/ 195762 w 250727"/>
                <a:gd name="connsiteY96" fmla="*/ 3555 h 385385"/>
                <a:gd name="connsiteX97" fmla="*/ 200082 w 250727"/>
                <a:gd name="connsiteY97" fmla="*/ 0 h 385385"/>
                <a:gd name="connsiteX98" fmla="*/ 204100 w 250727"/>
                <a:gd name="connsiteY98" fmla="*/ 1172 h 385385"/>
                <a:gd name="connsiteX99" fmla="*/ 200608 w 250727"/>
                <a:gd name="connsiteY99" fmla="*/ 18568 h 385385"/>
                <a:gd name="connsiteX100" fmla="*/ 187063 w 250727"/>
                <a:gd name="connsiteY100" fmla="*/ 41971 h 385385"/>
                <a:gd name="connsiteX101" fmla="*/ 188224 w 250727"/>
                <a:gd name="connsiteY101" fmla="*/ 30598 h 385385"/>
                <a:gd name="connsiteX102" fmla="*/ 192213 w 250727"/>
                <a:gd name="connsiteY102" fmla="*/ 24477 h 385385"/>
                <a:gd name="connsiteX103" fmla="*/ 213787 w 250727"/>
                <a:gd name="connsiteY103" fmla="*/ 16271 h 385385"/>
                <a:gd name="connsiteX104" fmla="*/ 236830 w 250727"/>
                <a:gd name="connsiteY104" fmla="*/ 20048 h 385385"/>
                <a:gd name="connsiteX105" fmla="*/ 237132 w 250727"/>
                <a:gd name="connsiteY105" fmla="*/ 25358 h 385385"/>
                <a:gd name="connsiteX106" fmla="*/ 217244 w 250727"/>
                <a:gd name="connsiteY106" fmla="*/ 71964 h 385385"/>
                <a:gd name="connsiteX107" fmla="*/ 231052 w 250727"/>
                <a:gd name="connsiteY107" fmla="*/ 56361 h 385385"/>
                <a:gd name="connsiteX108" fmla="*/ 243408 w 250727"/>
                <a:gd name="connsiteY108" fmla="*/ 47046 h 385385"/>
                <a:gd name="connsiteX109" fmla="*/ 250643 w 250727"/>
                <a:gd name="connsiteY109" fmla="*/ 60562 h 385385"/>
                <a:gd name="connsiteX110" fmla="*/ 243642 w 250727"/>
                <a:gd name="connsiteY110" fmla="*/ 77604 h 385385"/>
                <a:gd name="connsiteX111" fmla="*/ 233098 w 250727"/>
                <a:gd name="connsiteY111" fmla="*/ 81873 h 385385"/>
                <a:gd name="connsiteX112" fmla="*/ 220239 w 250727"/>
                <a:gd name="connsiteY112" fmla="*/ 92069 h 385385"/>
                <a:gd name="connsiteX113" fmla="*/ 208020 w 250727"/>
                <a:gd name="connsiteY113" fmla="*/ 95349 h 385385"/>
                <a:gd name="connsiteX114" fmla="*/ 203185 w 250727"/>
                <a:gd name="connsiteY114" fmla="*/ 75324 h 385385"/>
                <a:gd name="connsiteX115" fmla="*/ 201825 w 250727"/>
                <a:gd name="connsiteY115" fmla="*/ 74283 h 385385"/>
                <a:gd name="connsiteX116" fmla="*/ 202900 w 250727"/>
                <a:gd name="connsiteY116" fmla="*/ 76724 h 385385"/>
                <a:gd name="connsiteX117" fmla="*/ 184812 w 250727"/>
                <a:gd name="connsiteY117" fmla="*/ 112928 h 385385"/>
                <a:gd name="connsiteX118" fmla="*/ 191207 w 250727"/>
                <a:gd name="connsiteY118" fmla="*/ 117821 h 385385"/>
                <a:gd name="connsiteX119" fmla="*/ 193778 w 250727"/>
                <a:gd name="connsiteY119" fmla="*/ 121232 h 385385"/>
                <a:gd name="connsiteX120" fmla="*/ 191390 w 250727"/>
                <a:gd name="connsiteY120" fmla="*/ 130039 h 385385"/>
                <a:gd name="connsiteX121" fmla="*/ 188138 w 250727"/>
                <a:gd name="connsiteY121" fmla="*/ 157511 h 385385"/>
                <a:gd name="connsiteX122" fmla="*/ 186132 w 250727"/>
                <a:gd name="connsiteY122" fmla="*/ 161552 h 385385"/>
                <a:gd name="connsiteX123" fmla="*/ 178131 w 250727"/>
                <a:gd name="connsiteY123" fmla="*/ 169370 h 385385"/>
                <a:gd name="connsiteX124" fmla="*/ 169884 w 250727"/>
                <a:gd name="connsiteY124" fmla="*/ 184692 h 385385"/>
                <a:gd name="connsiteX125" fmla="*/ 160511 w 250727"/>
                <a:gd name="connsiteY125" fmla="*/ 201094 h 385385"/>
                <a:gd name="connsiteX126" fmla="*/ 152196 w 250727"/>
                <a:gd name="connsiteY126" fmla="*/ 205306 h 385385"/>
                <a:gd name="connsiteX127" fmla="*/ 159917 w 250727"/>
                <a:gd name="connsiteY127" fmla="*/ 201545 h 385385"/>
                <a:gd name="connsiteX128" fmla="*/ 175999 w 250727"/>
                <a:gd name="connsiteY128" fmla="*/ 214175 h 385385"/>
                <a:gd name="connsiteX129" fmla="*/ 162529 w 250727"/>
                <a:gd name="connsiteY129" fmla="*/ 225714 h 385385"/>
                <a:gd name="connsiteX130" fmla="*/ 138074 w 250727"/>
                <a:gd name="connsiteY130" fmla="*/ 223268 h 385385"/>
                <a:gd name="connsiteX131" fmla="*/ 129176 w 250727"/>
                <a:gd name="connsiteY131" fmla="*/ 209586 h 385385"/>
                <a:gd name="connsiteX132" fmla="*/ 131233 w 250727"/>
                <a:gd name="connsiteY132" fmla="*/ 201128 h 385385"/>
                <a:gd name="connsiteX133" fmla="*/ 130965 w 250727"/>
                <a:gd name="connsiteY133" fmla="*/ 200848 h 385385"/>
                <a:gd name="connsiteX134" fmla="*/ 131651 w 250727"/>
                <a:gd name="connsiteY134" fmla="*/ 203649 h 385385"/>
                <a:gd name="connsiteX135" fmla="*/ 130256 w 250727"/>
                <a:gd name="connsiteY135" fmla="*/ 207969 h 385385"/>
                <a:gd name="connsiteX136" fmla="*/ 134645 w 250727"/>
                <a:gd name="connsiteY136" fmla="*/ 225114 h 385385"/>
                <a:gd name="connsiteX137" fmla="*/ 134200 w 250727"/>
                <a:gd name="connsiteY137" fmla="*/ 229749 h 385385"/>
                <a:gd name="connsiteX138" fmla="*/ 120352 w 250727"/>
                <a:gd name="connsiteY138" fmla="*/ 244574 h 385385"/>
                <a:gd name="connsiteX139" fmla="*/ 117346 w 250727"/>
                <a:gd name="connsiteY139" fmla="*/ 233566 h 385385"/>
                <a:gd name="connsiteX140" fmla="*/ 113431 w 250727"/>
                <a:gd name="connsiteY140" fmla="*/ 224394 h 385385"/>
                <a:gd name="connsiteX141" fmla="*/ 111797 w 250727"/>
                <a:gd name="connsiteY141" fmla="*/ 226085 h 385385"/>
                <a:gd name="connsiteX142" fmla="*/ 114414 w 250727"/>
                <a:gd name="connsiteY142" fmla="*/ 228000 h 385385"/>
                <a:gd name="connsiteX143" fmla="*/ 120615 w 250727"/>
                <a:gd name="connsiteY143" fmla="*/ 244825 h 385385"/>
                <a:gd name="connsiteX144" fmla="*/ 115014 w 250727"/>
                <a:gd name="connsiteY144" fmla="*/ 273726 h 385385"/>
                <a:gd name="connsiteX145" fmla="*/ 111008 w 250727"/>
                <a:gd name="connsiteY145" fmla="*/ 275417 h 385385"/>
                <a:gd name="connsiteX146" fmla="*/ 105636 w 250727"/>
                <a:gd name="connsiteY146" fmla="*/ 265273 h 385385"/>
                <a:gd name="connsiteX147" fmla="*/ 107796 w 250727"/>
                <a:gd name="connsiteY147" fmla="*/ 263902 h 385385"/>
                <a:gd name="connsiteX148" fmla="*/ 105710 w 250727"/>
                <a:gd name="connsiteY148" fmla="*/ 265182 h 385385"/>
                <a:gd name="connsiteX149" fmla="*/ 97338 w 250727"/>
                <a:gd name="connsiteY149" fmla="*/ 272989 h 385385"/>
                <a:gd name="connsiteX150" fmla="*/ 87565 w 250727"/>
                <a:gd name="connsiteY150" fmla="*/ 300461 h 385385"/>
                <a:gd name="connsiteX151" fmla="*/ 81587 w 250727"/>
                <a:gd name="connsiteY151" fmla="*/ 324298 h 385385"/>
                <a:gd name="connsiteX152" fmla="*/ 80827 w 250727"/>
                <a:gd name="connsiteY152" fmla="*/ 325132 h 385385"/>
                <a:gd name="connsiteX153" fmla="*/ 81862 w 250727"/>
                <a:gd name="connsiteY153" fmla="*/ 325178 h 385385"/>
                <a:gd name="connsiteX154" fmla="*/ 94503 w 250727"/>
                <a:gd name="connsiteY154" fmla="*/ 327572 h 385385"/>
                <a:gd name="connsiteX155" fmla="*/ 84605 w 250727"/>
                <a:gd name="connsiteY155" fmla="*/ 345758 h 385385"/>
                <a:gd name="connsiteX156" fmla="*/ 75769 w 250727"/>
                <a:gd name="connsiteY156" fmla="*/ 353399 h 385385"/>
                <a:gd name="connsiteX157" fmla="*/ 75295 w 250727"/>
                <a:gd name="connsiteY157" fmla="*/ 354547 h 385385"/>
                <a:gd name="connsiteX158" fmla="*/ 75884 w 250727"/>
                <a:gd name="connsiteY158" fmla="*/ 353313 h 385385"/>
                <a:gd name="connsiteX159" fmla="*/ 81136 w 250727"/>
                <a:gd name="connsiteY159" fmla="*/ 348444 h 385385"/>
                <a:gd name="connsiteX160" fmla="*/ 84353 w 250727"/>
                <a:gd name="connsiteY160" fmla="*/ 355965 h 385385"/>
                <a:gd name="connsiteX161" fmla="*/ 73615 w 250727"/>
                <a:gd name="connsiteY161" fmla="*/ 376979 h 385385"/>
                <a:gd name="connsiteX162" fmla="*/ 69791 w 250727"/>
                <a:gd name="connsiteY162" fmla="*/ 377642 h 385385"/>
                <a:gd name="connsiteX163" fmla="*/ 72632 w 250727"/>
                <a:gd name="connsiteY163" fmla="*/ 382122 h 385385"/>
                <a:gd name="connsiteX164" fmla="*/ 70963 w 250727"/>
                <a:gd name="connsiteY164" fmla="*/ 385385 h 38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250727" h="385385">
                  <a:moveTo>
                    <a:pt x="70963" y="385385"/>
                  </a:moveTo>
                  <a:cubicBezTo>
                    <a:pt x="57104" y="378836"/>
                    <a:pt x="43508" y="371801"/>
                    <a:pt x="30838" y="363108"/>
                  </a:cubicBezTo>
                  <a:cubicBezTo>
                    <a:pt x="35770" y="356971"/>
                    <a:pt x="38879" y="349952"/>
                    <a:pt x="40879" y="342386"/>
                  </a:cubicBezTo>
                  <a:cubicBezTo>
                    <a:pt x="53658" y="340037"/>
                    <a:pt x="50601" y="351907"/>
                    <a:pt x="54504" y="357479"/>
                  </a:cubicBezTo>
                  <a:cubicBezTo>
                    <a:pt x="54950" y="358439"/>
                    <a:pt x="55447" y="359434"/>
                    <a:pt x="56064" y="360228"/>
                  </a:cubicBezTo>
                  <a:cubicBezTo>
                    <a:pt x="59076" y="357108"/>
                    <a:pt x="64379" y="355524"/>
                    <a:pt x="56550" y="350575"/>
                  </a:cubicBezTo>
                  <a:cubicBezTo>
                    <a:pt x="49035" y="345826"/>
                    <a:pt x="61413" y="336477"/>
                    <a:pt x="54561" y="330013"/>
                  </a:cubicBezTo>
                  <a:cubicBezTo>
                    <a:pt x="52829" y="321166"/>
                    <a:pt x="53675" y="312799"/>
                    <a:pt x="56561" y="308622"/>
                  </a:cubicBezTo>
                  <a:cubicBezTo>
                    <a:pt x="53572" y="313582"/>
                    <a:pt x="50035" y="322137"/>
                    <a:pt x="55904" y="331830"/>
                  </a:cubicBezTo>
                  <a:cubicBezTo>
                    <a:pt x="54790" y="341849"/>
                    <a:pt x="48783" y="342614"/>
                    <a:pt x="40891" y="339814"/>
                  </a:cubicBezTo>
                  <a:cubicBezTo>
                    <a:pt x="38439" y="336219"/>
                    <a:pt x="39411" y="332247"/>
                    <a:pt x="39662" y="328418"/>
                  </a:cubicBezTo>
                  <a:cubicBezTo>
                    <a:pt x="39588" y="328493"/>
                    <a:pt x="38845" y="327252"/>
                    <a:pt x="38845" y="327252"/>
                  </a:cubicBezTo>
                  <a:cubicBezTo>
                    <a:pt x="38845" y="327252"/>
                    <a:pt x="37542" y="327864"/>
                    <a:pt x="37439" y="327938"/>
                  </a:cubicBezTo>
                  <a:cubicBezTo>
                    <a:pt x="30964" y="329407"/>
                    <a:pt x="27180" y="333562"/>
                    <a:pt x="23969" y="339088"/>
                  </a:cubicBezTo>
                  <a:cubicBezTo>
                    <a:pt x="20637" y="344832"/>
                    <a:pt x="16231" y="349987"/>
                    <a:pt x="8201" y="348141"/>
                  </a:cubicBezTo>
                  <a:cubicBezTo>
                    <a:pt x="5898" y="347958"/>
                    <a:pt x="3549" y="347998"/>
                    <a:pt x="1497" y="346672"/>
                  </a:cubicBezTo>
                  <a:lnTo>
                    <a:pt x="1543" y="346821"/>
                  </a:lnTo>
                  <a:cubicBezTo>
                    <a:pt x="594" y="345592"/>
                    <a:pt x="80" y="344197"/>
                    <a:pt x="0" y="342654"/>
                  </a:cubicBezTo>
                  <a:cubicBezTo>
                    <a:pt x="211" y="341934"/>
                    <a:pt x="423" y="341209"/>
                    <a:pt x="629" y="340488"/>
                  </a:cubicBezTo>
                  <a:cubicBezTo>
                    <a:pt x="1149" y="339957"/>
                    <a:pt x="1680" y="339425"/>
                    <a:pt x="2189" y="338888"/>
                  </a:cubicBezTo>
                  <a:cubicBezTo>
                    <a:pt x="6201" y="337711"/>
                    <a:pt x="10647" y="337111"/>
                    <a:pt x="13110" y="333202"/>
                  </a:cubicBezTo>
                  <a:cubicBezTo>
                    <a:pt x="17219" y="326681"/>
                    <a:pt x="13962" y="324772"/>
                    <a:pt x="7635" y="325086"/>
                  </a:cubicBezTo>
                  <a:cubicBezTo>
                    <a:pt x="6138" y="324852"/>
                    <a:pt x="4812" y="324269"/>
                    <a:pt x="3629" y="323326"/>
                  </a:cubicBezTo>
                  <a:cubicBezTo>
                    <a:pt x="-4241" y="316188"/>
                    <a:pt x="4612" y="308164"/>
                    <a:pt x="2389" y="300735"/>
                  </a:cubicBezTo>
                  <a:cubicBezTo>
                    <a:pt x="2520" y="298838"/>
                    <a:pt x="2932" y="296952"/>
                    <a:pt x="2875" y="295043"/>
                  </a:cubicBezTo>
                  <a:cubicBezTo>
                    <a:pt x="2440" y="292642"/>
                    <a:pt x="971" y="290522"/>
                    <a:pt x="880" y="288008"/>
                  </a:cubicBezTo>
                  <a:cubicBezTo>
                    <a:pt x="1303" y="286762"/>
                    <a:pt x="2012" y="285739"/>
                    <a:pt x="3035" y="284922"/>
                  </a:cubicBezTo>
                  <a:cubicBezTo>
                    <a:pt x="6555" y="282807"/>
                    <a:pt x="8664" y="279652"/>
                    <a:pt x="9721" y="275720"/>
                  </a:cubicBezTo>
                  <a:cubicBezTo>
                    <a:pt x="15911" y="256009"/>
                    <a:pt x="18534" y="254609"/>
                    <a:pt x="38776" y="260130"/>
                  </a:cubicBezTo>
                  <a:cubicBezTo>
                    <a:pt x="39411" y="261524"/>
                    <a:pt x="39691" y="262981"/>
                    <a:pt x="39599" y="264513"/>
                  </a:cubicBezTo>
                  <a:cubicBezTo>
                    <a:pt x="38885" y="267645"/>
                    <a:pt x="36925" y="270285"/>
                    <a:pt x="36079" y="273326"/>
                  </a:cubicBezTo>
                  <a:cubicBezTo>
                    <a:pt x="41274" y="270720"/>
                    <a:pt x="45611" y="264330"/>
                    <a:pt x="52715" y="269234"/>
                  </a:cubicBezTo>
                  <a:cubicBezTo>
                    <a:pt x="56904" y="270800"/>
                    <a:pt x="61105" y="273531"/>
                    <a:pt x="65231" y="269017"/>
                  </a:cubicBezTo>
                  <a:cubicBezTo>
                    <a:pt x="70586" y="267365"/>
                    <a:pt x="76912" y="265342"/>
                    <a:pt x="74786" y="258490"/>
                  </a:cubicBezTo>
                  <a:cubicBezTo>
                    <a:pt x="72872" y="252323"/>
                    <a:pt x="65917" y="253758"/>
                    <a:pt x="60653" y="253409"/>
                  </a:cubicBezTo>
                  <a:cubicBezTo>
                    <a:pt x="47920" y="253209"/>
                    <a:pt x="55818" y="240459"/>
                    <a:pt x="50018" y="236012"/>
                  </a:cubicBezTo>
                  <a:cubicBezTo>
                    <a:pt x="47337" y="233704"/>
                    <a:pt x="44628" y="231429"/>
                    <a:pt x="43440" y="227926"/>
                  </a:cubicBezTo>
                  <a:cubicBezTo>
                    <a:pt x="43097" y="224817"/>
                    <a:pt x="44491" y="222531"/>
                    <a:pt x="46857" y="220719"/>
                  </a:cubicBezTo>
                  <a:cubicBezTo>
                    <a:pt x="48069" y="220171"/>
                    <a:pt x="49355" y="219936"/>
                    <a:pt x="50675" y="219970"/>
                  </a:cubicBezTo>
                  <a:cubicBezTo>
                    <a:pt x="54241" y="220770"/>
                    <a:pt x="56361" y="217599"/>
                    <a:pt x="59356" y="216719"/>
                  </a:cubicBezTo>
                  <a:cubicBezTo>
                    <a:pt x="70152" y="218353"/>
                    <a:pt x="77690" y="214055"/>
                    <a:pt x="83702" y="205020"/>
                  </a:cubicBezTo>
                  <a:cubicBezTo>
                    <a:pt x="88382" y="197985"/>
                    <a:pt x="89028" y="198408"/>
                    <a:pt x="95286" y="202671"/>
                  </a:cubicBezTo>
                  <a:cubicBezTo>
                    <a:pt x="94446" y="204100"/>
                    <a:pt x="93412" y="205443"/>
                    <a:pt x="92703" y="206980"/>
                  </a:cubicBezTo>
                  <a:cubicBezTo>
                    <a:pt x="93166" y="206072"/>
                    <a:pt x="93697" y="205203"/>
                    <a:pt x="94320" y="204334"/>
                  </a:cubicBezTo>
                  <a:cubicBezTo>
                    <a:pt x="96069" y="201602"/>
                    <a:pt x="95875" y="197139"/>
                    <a:pt x="100755" y="197322"/>
                  </a:cubicBezTo>
                  <a:cubicBezTo>
                    <a:pt x="114174" y="204677"/>
                    <a:pt x="119066" y="194356"/>
                    <a:pt x="124347" y="185635"/>
                  </a:cubicBezTo>
                  <a:cubicBezTo>
                    <a:pt x="127702" y="180091"/>
                    <a:pt x="125353" y="170233"/>
                    <a:pt x="135760" y="170216"/>
                  </a:cubicBezTo>
                  <a:cubicBezTo>
                    <a:pt x="146287" y="170198"/>
                    <a:pt x="143355" y="180206"/>
                    <a:pt x="146607" y="185618"/>
                  </a:cubicBezTo>
                  <a:cubicBezTo>
                    <a:pt x="147173" y="186555"/>
                    <a:pt x="147904" y="187372"/>
                    <a:pt x="149750" y="189121"/>
                  </a:cubicBezTo>
                  <a:cubicBezTo>
                    <a:pt x="146796" y="181737"/>
                    <a:pt x="144452" y="175262"/>
                    <a:pt x="151539" y="171902"/>
                  </a:cubicBezTo>
                  <a:cubicBezTo>
                    <a:pt x="148424" y="162180"/>
                    <a:pt x="131668" y="177434"/>
                    <a:pt x="133177" y="160494"/>
                  </a:cubicBezTo>
                  <a:cubicBezTo>
                    <a:pt x="133857" y="152859"/>
                    <a:pt x="146230" y="146590"/>
                    <a:pt x="154511" y="148584"/>
                  </a:cubicBezTo>
                  <a:cubicBezTo>
                    <a:pt x="154654" y="150087"/>
                    <a:pt x="153991" y="151282"/>
                    <a:pt x="152956" y="152322"/>
                  </a:cubicBezTo>
                  <a:cubicBezTo>
                    <a:pt x="153985" y="152825"/>
                    <a:pt x="154271" y="151259"/>
                    <a:pt x="155219" y="151505"/>
                  </a:cubicBezTo>
                  <a:cubicBezTo>
                    <a:pt x="159094" y="152396"/>
                    <a:pt x="162998" y="153116"/>
                    <a:pt x="166912" y="153648"/>
                  </a:cubicBezTo>
                  <a:cubicBezTo>
                    <a:pt x="168227" y="153551"/>
                    <a:pt x="167867" y="155362"/>
                    <a:pt x="168998" y="155499"/>
                  </a:cubicBezTo>
                  <a:cubicBezTo>
                    <a:pt x="169147" y="153899"/>
                    <a:pt x="167375" y="153214"/>
                    <a:pt x="167198" y="151728"/>
                  </a:cubicBezTo>
                  <a:cubicBezTo>
                    <a:pt x="169450" y="143561"/>
                    <a:pt x="164838" y="132314"/>
                    <a:pt x="162346" y="130159"/>
                  </a:cubicBezTo>
                  <a:cubicBezTo>
                    <a:pt x="149373" y="118924"/>
                    <a:pt x="160060" y="115089"/>
                    <a:pt x="168815" y="108436"/>
                  </a:cubicBezTo>
                  <a:cubicBezTo>
                    <a:pt x="160054" y="111083"/>
                    <a:pt x="155722" y="115329"/>
                    <a:pt x="152453" y="121015"/>
                  </a:cubicBezTo>
                  <a:cubicBezTo>
                    <a:pt x="149167" y="126736"/>
                    <a:pt x="146824" y="133177"/>
                    <a:pt x="138337" y="125084"/>
                  </a:cubicBezTo>
                  <a:cubicBezTo>
                    <a:pt x="134325" y="121261"/>
                    <a:pt x="134685" y="129936"/>
                    <a:pt x="131468" y="131142"/>
                  </a:cubicBezTo>
                  <a:cubicBezTo>
                    <a:pt x="130531" y="132371"/>
                    <a:pt x="129285" y="133074"/>
                    <a:pt x="127770" y="133337"/>
                  </a:cubicBezTo>
                  <a:cubicBezTo>
                    <a:pt x="123535" y="130142"/>
                    <a:pt x="122387" y="132845"/>
                    <a:pt x="121729" y="136497"/>
                  </a:cubicBezTo>
                  <a:cubicBezTo>
                    <a:pt x="122124" y="136508"/>
                    <a:pt x="121935" y="136183"/>
                    <a:pt x="121958" y="136034"/>
                  </a:cubicBezTo>
                  <a:cubicBezTo>
                    <a:pt x="122255" y="133691"/>
                    <a:pt x="123387" y="132137"/>
                    <a:pt x="125856" y="131828"/>
                  </a:cubicBezTo>
                  <a:cubicBezTo>
                    <a:pt x="127879" y="133605"/>
                    <a:pt x="130188" y="138680"/>
                    <a:pt x="131474" y="131348"/>
                  </a:cubicBezTo>
                  <a:cubicBezTo>
                    <a:pt x="141120" y="131960"/>
                    <a:pt x="140269" y="138120"/>
                    <a:pt x="136720" y="143469"/>
                  </a:cubicBezTo>
                  <a:cubicBezTo>
                    <a:pt x="131216" y="151768"/>
                    <a:pt x="123673" y="158380"/>
                    <a:pt x="112677" y="156500"/>
                  </a:cubicBezTo>
                  <a:cubicBezTo>
                    <a:pt x="104362" y="155077"/>
                    <a:pt x="100710" y="158254"/>
                    <a:pt x="99904" y="166061"/>
                  </a:cubicBezTo>
                  <a:cubicBezTo>
                    <a:pt x="99264" y="167484"/>
                    <a:pt x="98315" y="168667"/>
                    <a:pt x="97104" y="169633"/>
                  </a:cubicBezTo>
                  <a:cubicBezTo>
                    <a:pt x="95612" y="170016"/>
                    <a:pt x="94137" y="169941"/>
                    <a:pt x="92703" y="169364"/>
                  </a:cubicBezTo>
                  <a:cubicBezTo>
                    <a:pt x="88480" y="166358"/>
                    <a:pt x="85085" y="162649"/>
                    <a:pt x="83193" y="157745"/>
                  </a:cubicBezTo>
                  <a:cubicBezTo>
                    <a:pt x="83405" y="156408"/>
                    <a:pt x="84656" y="155585"/>
                    <a:pt x="85016" y="154299"/>
                  </a:cubicBezTo>
                  <a:cubicBezTo>
                    <a:pt x="83410" y="154894"/>
                    <a:pt x="83342" y="157557"/>
                    <a:pt x="81033" y="157237"/>
                  </a:cubicBezTo>
                  <a:cubicBezTo>
                    <a:pt x="70980" y="153848"/>
                    <a:pt x="72415" y="144275"/>
                    <a:pt x="76032" y="139880"/>
                  </a:cubicBezTo>
                  <a:cubicBezTo>
                    <a:pt x="83959" y="130245"/>
                    <a:pt x="88394" y="115232"/>
                    <a:pt x="105619" y="115449"/>
                  </a:cubicBezTo>
                  <a:cubicBezTo>
                    <a:pt x="102424" y="112523"/>
                    <a:pt x="100281" y="115843"/>
                    <a:pt x="97989" y="116146"/>
                  </a:cubicBezTo>
                  <a:cubicBezTo>
                    <a:pt x="94783" y="116569"/>
                    <a:pt x="92600" y="115666"/>
                    <a:pt x="91800" y="112528"/>
                  </a:cubicBezTo>
                  <a:cubicBezTo>
                    <a:pt x="90183" y="106202"/>
                    <a:pt x="92349" y="101870"/>
                    <a:pt x="98841" y="100058"/>
                  </a:cubicBezTo>
                  <a:cubicBezTo>
                    <a:pt x="96795" y="95538"/>
                    <a:pt x="96469" y="90629"/>
                    <a:pt x="95612" y="85828"/>
                  </a:cubicBezTo>
                  <a:cubicBezTo>
                    <a:pt x="100447" y="77033"/>
                    <a:pt x="105447" y="68329"/>
                    <a:pt x="115426" y="64271"/>
                  </a:cubicBezTo>
                  <a:cubicBezTo>
                    <a:pt x="117946" y="63248"/>
                    <a:pt x="121084" y="62099"/>
                    <a:pt x="123210" y="63814"/>
                  </a:cubicBezTo>
                  <a:cubicBezTo>
                    <a:pt x="126021" y="66082"/>
                    <a:pt x="125444" y="69774"/>
                    <a:pt x="124193" y="72844"/>
                  </a:cubicBezTo>
                  <a:cubicBezTo>
                    <a:pt x="122238" y="77638"/>
                    <a:pt x="117472" y="81673"/>
                    <a:pt x="120615" y="87988"/>
                  </a:cubicBezTo>
                  <a:cubicBezTo>
                    <a:pt x="120707" y="89880"/>
                    <a:pt x="123335" y="88680"/>
                    <a:pt x="121158" y="88954"/>
                  </a:cubicBezTo>
                  <a:cubicBezTo>
                    <a:pt x="120986" y="88977"/>
                    <a:pt x="121238" y="88343"/>
                    <a:pt x="120855" y="87640"/>
                  </a:cubicBezTo>
                  <a:cubicBezTo>
                    <a:pt x="118341" y="83028"/>
                    <a:pt x="120626" y="79261"/>
                    <a:pt x="122975" y="75644"/>
                  </a:cubicBezTo>
                  <a:cubicBezTo>
                    <a:pt x="125216" y="72198"/>
                    <a:pt x="126621" y="67974"/>
                    <a:pt x="124455" y="64928"/>
                  </a:cubicBezTo>
                  <a:cubicBezTo>
                    <a:pt x="113774" y="49915"/>
                    <a:pt x="125730" y="45909"/>
                    <a:pt x="135457" y="40057"/>
                  </a:cubicBezTo>
                  <a:cubicBezTo>
                    <a:pt x="137857" y="38611"/>
                    <a:pt x="132799" y="38776"/>
                    <a:pt x="132982" y="36828"/>
                  </a:cubicBezTo>
                  <a:cubicBezTo>
                    <a:pt x="146824" y="24758"/>
                    <a:pt x="163243" y="16619"/>
                    <a:pt x="178605" y="6870"/>
                  </a:cubicBezTo>
                  <a:cubicBezTo>
                    <a:pt x="179148" y="6967"/>
                    <a:pt x="179685" y="7069"/>
                    <a:pt x="180228" y="7167"/>
                  </a:cubicBezTo>
                  <a:cubicBezTo>
                    <a:pt x="181908" y="7298"/>
                    <a:pt x="183486" y="6812"/>
                    <a:pt x="185063" y="6315"/>
                  </a:cubicBezTo>
                  <a:cubicBezTo>
                    <a:pt x="186137" y="6064"/>
                    <a:pt x="187229" y="5978"/>
                    <a:pt x="188326" y="5984"/>
                  </a:cubicBezTo>
                  <a:cubicBezTo>
                    <a:pt x="189921" y="6001"/>
                    <a:pt x="191521" y="6029"/>
                    <a:pt x="193076" y="5549"/>
                  </a:cubicBezTo>
                  <a:cubicBezTo>
                    <a:pt x="194036" y="4955"/>
                    <a:pt x="194939" y="4332"/>
                    <a:pt x="195762" y="3555"/>
                  </a:cubicBezTo>
                  <a:cubicBezTo>
                    <a:pt x="196990" y="2097"/>
                    <a:pt x="198242" y="714"/>
                    <a:pt x="200082" y="0"/>
                  </a:cubicBezTo>
                  <a:cubicBezTo>
                    <a:pt x="201539" y="40"/>
                    <a:pt x="202860" y="412"/>
                    <a:pt x="204100" y="1172"/>
                  </a:cubicBezTo>
                  <a:cubicBezTo>
                    <a:pt x="210661" y="8533"/>
                    <a:pt x="207820" y="14196"/>
                    <a:pt x="200608" y="18568"/>
                  </a:cubicBezTo>
                  <a:cubicBezTo>
                    <a:pt x="187138" y="26735"/>
                    <a:pt x="187075" y="26621"/>
                    <a:pt x="187063" y="41971"/>
                  </a:cubicBezTo>
                  <a:cubicBezTo>
                    <a:pt x="190504" y="38308"/>
                    <a:pt x="188286" y="34353"/>
                    <a:pt x="188224" y="30598"/>
                  </a:cubicBezTo>
                  <a:cubicBezTo>
                    <a:pt x="188172" y="27592"/>
                    <a:pt x="191030" y="23586"/>
                    <a:pt x="192213" y="24477"/>
                  </a:cubicBezTo>
                  <a:cubicBezTo>
                    <a:pt x="204111" y="33462"/>
                    <a:pt x="207157" y="20031"/>
                    <a:pt x="213787" y="16271"/>
                  </a:cubicBezTo>
                  <a:cubicBezTo>
                    <a:pt x="222656" y="11242"/>
                    <a:pt x="229320" y="18105"/>
                    <a:pt x="236830" y="20048"/>
                  </a:cubicBezTo>
                  <a:cubicBezTo>
                    <a:pt x="239384" y="20711"/>
                    <a:pt x="238978" y="24477"/>
                    <a:pt x="237132" y="25358"/>
                  </a:cubicBezTo>
                  <a:cubicBezTo>
                    <a:pt x="217827" y="34570"/>
                    <a:pt x="223091" y="54224"/>
                    <a:pt x="217244" y="71964"/>
                  </a:cubicBezTo>
                  <a:cubicBezTo>
                    <a:pt x="223039" y="65740"/>
                    <a:pt x="227737" y="61774"/>
                    <a:pt x="231052" y="56361"/>
                  </a:cubicBezTo>
                  <a:cubicBezTo>
                    <a:pt x="233949" y="51635"/>
                    <a:pt x="237441" y="45943"/>
                    <a:pt x="243408" y="47046"/>
                  </a:cubicBezTo>
                  <a:cubicBezTo>
                    <a:pt x="249808" y="48229"/>
                    <a:pt x="249105" y="55487"/>
                    <a:pt x="250643" y="60562"/>
                  </a:cubicBezTo>
                  <a:cubicBezTo>
                    <a:pt x="251266" y="67460"/>
                    <a:pt x="248408" y="72923"/>
                    <a:pt x="243642" y="77604"/>
                  </a:cubicBezTo>
                  <a:cubicBezTo>
                    <a:pt x="240539" y="80045"/>
                    <a:pt x="236978" y="81370"/>
                    <a:pt x="233098" y="81873"/>
                  </a:cubicBezTo>
                  <a:cubicBezTo>
                    <a:pt x="226108" y="81839"/>
                    <a:pt x="220936" y="84108"/>
                    <a:pt x="220239" y="92069"/>
                  </a:cubicBezTo>
                  <a:cubicBezTo>
                    <a:pt x="217244" y="97184"/>
                    <a:pt x="213849" y="100847"/>
                    <a:pt x="208020" y="95349"/>
                  </a:cubicBezTo>
                  <a:cubicBezTo>
                    <a:pt x="205471" y="88851"/>
                    <a:pt x="201522" y="82673"/>
                    <a:pt x="203185" y="75324"/>
                  </a:cubicBezTo>
                  <a:cubicBezTo>
                    <a:pt x="203460" y="73958"/>
                    <a:pt x="203003" y="73558"/>
                    <a:pt x="201825" y="74283"/>
                  </a:cubicBezTo>
                  <a:cubicBezTo>
                    <a:pt x="203065" y="74581"/>
                    <a:pt x="203431" y="75364"/>
                    <a:pt x="202900" y="76724"/>
                  </a:cubicBezTo>
                  <a:cubicBezTo>
                    <a:pt x="197110" y="88942"/>
                    <a:pt x="188675" y="99487"/>
                    <a:pt x="184812" y="112928"/>
                  </a:cubicBezTo>
                  <a:cubicBezTo>
                    <a:pt x="181497" y="124461"/>
                    <a:pt x="191252" y="113717"/>
                    <a:pt x="191207" y="117821"/>
                  </a:cubicBezTo>
                  <a:cubicBezTo>
                    <a:pt x="192618" y="118541"/>
                    <a:pt x="193470" y="119684"/>
                    <a:pt x="193778" y="121232"/>
                  </a:cubicBezTo>
                  <a:cubicBezTo>
                    <a:pt x="195487" y="124856"/>
                    <a:pt x="186549" y="125553"/>
                    <a:pt x="191390" y="130039"/>
                  </a:cubicBezTo>
                  <a:cubicBezTo>
                    <a:pt x="197905" y="140109"/>
                    <a:pt x="192373" y="148727"/>
                    <a:pt x="188138" y="157511"/>
                  </a:cubicBezTo>
                  <a:cubicBezTo>
                    <a:pt x="187663" y="158957"/>
                    <a:pt x="186972" y="160289"/>
                    <a:pt x="186132" y="161552"/>
                  </a:cubicBezTo>
                  <a:cubicBezTo>
                    <a:pt x="183880" y="164581"/>
                    <a:pt x="180948" y="166918"/>
                    <a:pt x="178131" y="169370"/>
                  </a:cubicBezTo>
                  <a:cubicBezTo>
                    <a:pt x="173342" y="173382"/>
                    <a:pt x="170598" y="178337"/>
                    <a:pt x="169884" y="184692"/>
                  </a:cubicBezTo>
                  <a:cubicBezTo>
                    <a:pt x="169135" y="191361"/>
                    <a:pt x="166518" y="197276"/>
                    <a:pt x="160511" y="201094"/>
                  </a:cubicBezTo>
                  <a:cubicBezTo>
                    <a:pt x="158568" y="203980"/>
                    <a:pt x="153848" y="200277"/>
                    <a:pt x="152196" y="205306"/>
                  </a:cubicBezTo>
                  <a:cubicBezTo>
                    <a:pt x="155637" y="205237"/>
                    <a:pt x="157585" y="202900"/>
                    <a:pt x="159917" y="201545"/>
                  </a:cubicBezTo>
                  <a:cubicBezTo>
                    <a:pt x="169673" y="200145"/>
                    <a:pt x="181120" y="196590"/>
                    <a:pt x="175999" y="214175"/>
                  </a:cubicBezTo>
                  <a:cubicBezTo>
                    <a:pt x="174119" y="221068"/>
                    <a:pt x="167861" y="222834"/>
                    <a:pt x="162529" y="225714"/>
                  </a:cubicBezTo>
                  <a:cubicBezTo>
                    <a:pt x="154082" y="227943"/>
                    <a:pt x="145138" y="234789"/>
                    <a:pt x="138074" y="223268"/>
                  </a:cubicBezTo>
                  <a:cubicBezTo>
                    <a:pt x="136891" y="217576"/>
                    <a:pt x="124313" y="219216"/>
                    <a:pt x="129176" y="209586"/>
                  </a:cubicBezTo>
                  <a:cubicBezTo>
                    <a:pt x="131091" y="207072"/>
                    <a:pt x="132697" y="204471"/>
                    <a:pt x="131233" y="201128"/>
                  </a:cubicBezTo>
                  <a:cubicBezTo>
                    <a:pt x="131188" y="198934"/>
                    <a:pt x="128810" y="201065"/>
                    <a:pt x="130965" y="200848"/>
                  </a:cubicBezTo>
                  <a:cubicBezTo>
                    <a:pt x="131542" y="200791"/>
                    <a:pt x="131754" y="202551"/>
                    <a:pt x="131651" y="203649"/>
                  </a:cubicBezTo>
                  <a:cubicBezTo>
                    <a:pt x="131508" y="205209"/>
                    <a:pt x="131256" y="206700"/>
                    <a:pt x="130256" y="207969"/>
                  </a:cubicBezTo>
                  <a:cubicBezTo>
                    <a:pt x="124587" y="215501"/>
                    <a:pt x="132045" y="219679"/>
                    <a:pt x="134645" y="225114"/>
                  </a:cubicBezTo>
                  <a:cubicBezTo>
                    <a:pt x="134777" y="226691"/>
                    <a:pt x="134623" y="228229"/>
                    <a:pt x="134200" y="229749"/>
                  </a:cubicBezTo>
                  <a:cubicBezTo>
                    <a:pt x="129548" y="234647"/>
                    <a:pt x="133377" y="247517"/>
                    <a:pt x="120352" y="244574"/>
                  </a:cubicBezTo>
                  <a:cubicBezTo>
                    <a:pt x="117872" y="241305"/>
                    <a:pt x="116752" y="237664"/>
                    <a:pt x="117346" y="233566"/>
                  </a:cubicBezTo>
                  <a:cubicBezTo>
                    <a:pt x="116746" y="230217"/>
                    <a:pt x="122147" y="224365"/>
                    <a:pt x="113431" y="224394"/>
                  </a:cubicBezTo>
                  <a:cubicBezTo>
                    <a:pt x="111865" y="224400"/>
                    <a:pt x="111014" y="224971"/>
                    <a:pt x="111797" y="226085"/>
                  </a:cubicBezTo>
                  <a:cubicBezTo>
                    <a:pt x="112323" y="226828"/>
                    <a:pt x="113626" y="227143"/>
                    <a:pt x="114414" y="228000"/>
                  </a:cubicBezTo>
                  <a:cubicBezTo>
                    <a:pt x="115929" y="233847"/>
                    <a:pt x="111100" y="241967"/>
                    <a:pt x="120615" y="244825"/>
                  </a:cubicBezTo>
                  <a:cubicBezTo>
                    <a:pt x="124547" y="255586"/>
                    <a:pt x="117712" y="264250"/>
                    <a:pt x="115014" y="273726"/>
                  </a:cubicBezTo>
                  <a:cubicBezTo>
                    <a:pt x="113888" y="274789"/>
                    <a:pt x="112540" y="275320"/>
                    <a:pt x="111008" y="275417"/>
                  </a:cubicBezTo>
                  <a:cubicBezTo>
                    <a:pt x="106202" y="273560"/>
                    <a:pt x="100047" y="272366"/>
                    <a:pt x="105636" y="265273"/>
                  </a:cubicBezTo>
                  <a:cubicBezTo>
                    <a:pt x="105996" y="264473"/>
                    <a:pt x="106762" y="263970"/>
                    <a:pt x="107796" y="263902"/>
                  </a:cubicBezTo>
                  <a:cubicBezTo>
                    <a:pt x="106842" y="263525"/>
                    <a:pt x="106168" y="263930"/>
                    <a:pt x="105710" y="265182"/>
                  </a:cubicBezTo>
                  <a:cubicBezTo>
                    <a:pt x="101630" y="266479"/>
                    <a:pt x="100190" y="270485"/>
                    <a:pt x="97338" y="272989"/>
                  </a:cubicBezTo>
                  <a:cubicBezTo>
                    <a:pt x="88097" y="280024"/>
                    <a:pt x="85736" y="289911"/>
                    <a:pt x="87565" y="300461"/>
                  </a:cubicBezTo>
                  <a:cubicBezTo>
                    <a:pt x="89171" y="309742"/>
                    <a:pt x="87742" y="317520"/>
                    <a:pt x="81587" y="324298"/>
                  </a:cubicBezTo>
                  <a:cubicBezTo>
                    <a:pt x="81747" y="324178"/>
                    <a:pt x="80827" y="325132"/>
                    <a:pt x="80827" y="325132"/>
                  </a:cubicBezTo>
                  <a:cubicBezTo>
                    <a:pt x="80827" y="325132"/>
                    <a:pt x="81713" y="325218"/>
                    <a:pt x="81862" y="325178"/>
                  </a:cubicBezTo>
                  <a:cubicBezTo>
                    <a:pt x="86554" y="323995"/>
                    <a:pt x="91063" y="323023"/>
                    <a:pt x="94503" y="327572"/>
                  </a:cubicBezTo>
                  <a:cubicBezTo>
                    <a:pt x="95983" y="336231"/>
                    <a:pt x="91606" y="341757"/>
                    <a:pt x="84605" y="345758"/>
                  </a:cubicBezTo>
                  <a:cubicBezTo>
                    <a:pt x="81096" y="347764"/>
                    <a:pt x="75958" y="347798"/>
                    <a:pt x="75769" y="353399"/>
                  </a:cubicBezTo>
                  <a:cubicBezTo>
                    <a:pt x="74826" y="355239"/>
                    <a:pt x="76324" y="352610"/>
                    <a:pt x="75295" y="354547"/>
                  </a:cubicBezTo>
                  <a:cubicBezTo>
                    <a:pt x="75352" y="354113"/>
                    <a:pt x="75684" y="353821"/>
                    <a:pt x="75884" y="353313"/>
                  </a:cubicBezTo>
                  <a:cubicBezTo>
                    <a:pt x="76392" y="350187"/>
                    <a:pt x="78141" y="347912"/>
                    <a:pt x="81136" y="348444"/>
                  </a:cubicBezTo>
                  <a:cubicBezTo>
                    <a:pt x="85365" y="349187"/>
                    <a:pt x="85491" y="352850"/>
                    <a:pt x="84353" y="355965"/>
                  </a:cubicBezTo>
                  <a:cubicBezTo>
                    <a:pt x="81633" y="363394"/>
                    <a:pt x="79627" y="371252"/>
                    <a:pt x="73615" y="376979"/>
                  </a:cubicBezTo>
                  <a:cubicBezTo>
                    <a:pt x="72558" y="378362"/>
                    <a:pt x="70649" y="375093"/>
                    <a:pt x="69791" y="377642"/>
                  </a:cubicBezTo>
                  <a:cubicBezTo>
                    <a:pt x="71409" y="378733"/>
                    <a:pt x="72363" y="380202"/>
                    <a:pt x="72632" y="382122"/>
                  </a:cubicBezTo>
                  <a:cubicBezTo>
                    <a:pt x="72535" y="383448"/>
                    <a:pt x="71975" y="384534"/>
                    <a:pt x="70963" y="385385"/>
                  </a:cubicBezTo>
                  <a:close/>
                </a:path>
              </a:pathLst>
            </a:custGeom>
            <a:grpFill/>
            <a:ln w="5715" cap="flat">
              <a:noFill/>
              <a:prstDash val="solid"/>
              <a:miter/>
            </a:ln>
          </p:spPr>
          <p:txBody>
            <a:bodyPr rtlCol="0" anchor="ctr"/>
            <a:lstStyle/>
            <a:p>
              <a:endParaRPr lang="zh-CN" altLang="en-US"/>
            </a:p>
          </p:txBody>
        </p:sp>
        <p:sp>
          <p:nvSpPr>
            <p:cNvPr id="4080" name="任意多边形: 形状 4079">
              <a:extLst>
                <a:ext uri="{FF2B5EF4-FFF2-40B4-BE49-F238E27FC236}">
                  <a16:creationId xmlns:a16="http://schemas.microsoft.com/office/drawing/2014/main" id="{DB2DC8E8-0B07-5747-7748-BCF03697B0D9}"/>
                </a:ext>
              </a:extLst>
            </p:cNvPr>
            <p:cNvSpPr/>
            <p:nvPr/>
          </p:nvSpPr>
          <p:spPr>
            <a:xfrm>
              <a:off x="5096850" y="4941223"/>
              <a:ext cx="304863" cy="418423"/>
            </a:xfrm>
            <a:custGeom>
              <a:avLst/>
              <a:gdLst>
                <a:gd name="connsiteX0" fmla="*/ 50466 w 304863"/>
                <a:gd name="connsiteY0" fmla="*/ 418424 h 418423"/>
                <a:gd name="connsiteX1" fmla="*/ 10632 w 304863"/>
                <a:gd name="connsiteY1" fmla="*/ 402388 h 418423"/>
                <a:gd name="connsiteX2" fmla="*/ 9072 w 304863"/>
                <a:gd name="connsiteY2" fmla="*/ 381328 h 418423"/>
                <a:gd name="connsiteX3" fmla="*/ 15141 w 304863"/>
                <a:gd name="connsiteY3" fmla="*/ 369275 h 418423"/>
                <a:gd name="connsiteX4" fmla="*/ 26297 w 304863"/>
                <a:gd name="connsiteY4" fmla="*/ 378008 h 418423"/>
                <a:gd name="connsiteX5" fmla="*/ 28223 w 304863"/>
                <a:gd name="connsiteY5" fmla="*/ 363646 h 418423"/>
                <a:gd name="connsiteX6" fmla="*/ 9563 w 304863"/>
                <a:gd name="connsiteY6" fmla="*/ 366955 h 418423"/>
                <a:gd name="connsiteX7" fmla="*/ 716 w 304863"/>
                <a:gd name="connsiteY7" fmla="*/ 359302 h 418423"/>
                <a:gd name="connsiteX8" fmla="*/ 12850 w 304863"/>
                <a:gd name="connsiteY8" fmla="*/ 346118 h 418423"/>
                <a:gd name="connsiteX9" fmla="*/ 28834 w 304863"/>
                <a:gd name="connsiteY9" fmla="*/ 331264 h 418423"/>
                <a:gd name="connsiteX10" fmla="*/ 40699 w 304863"/>
                <a:gd name="connsiteY10" fmla="*/ 324795 h 418423"/>
                <a:gd name="connsiteX11" fmla="*/ 44825 w 304863"/>
                <a:gd name="connsiteY11" fmla="*/ 326561 h 418423"/>
                <a:gd name="connsiteX12" fmla="*/ 49351 w 304863"/>
                <a:gd name="connsiteY12" fmla="*/ 359725 h 418423"/>
                <a:gd name="connsiteX13" fmla="*/ 46962 w 304863"/>
                <a:gd name="connsiteY13" fmla="*/ 343037 h 418423"/>
                <a:gd name="connsiteX14" fmla="*/ 49248 w 304863"/>
                <a:gd name="connsiteY14" fmla="*/ 326275 h 418423"/>
                <a:gd name="connsiteX15" fmla="*/ 64507 w 304863"/>
                <a:gd name="connsiteY15" fmla="*/ 319349 h 418423"/>
                <a:gd name="connsiteX16" fmla="*/ 46951 w 304863"/>
                <a:gd name="connsiteY16" fmla="*/ 323955 h 418423"/>
                <a:gd name="connsiteX17" fmla="*/ 47008 w 304863"/>
                <a:gd name="connsiteY17" fmla="*/ 315760 h 418423"/>
                <a:gd name="connsiteX18" fmla="*/ 54049 w 304863"/>
                <a:gd name="connsiteY18" fmla="*/ 305884 h 418423"/>
                <a:gd name="connsiteX19" fmla="*/ 56095 w 304863"/>
                <a:gd name="connsiteY19" fmla="*/ 302929 h 418423"/>
                <a:gd name="connsiteX20" fmla="*/ 55032 w 304863"/>
                <a:gd name="connsiteY20" fmla="*/ 298054 h 418423"/>
                <a:gd name="connsiteX21" fmla="*/ 55958 w 304863"/>
                <a:gd name="connsiteY21" fmla="*/ 292048 h 418423"/>
                <a:gd name="connsiteX22" fmla="*/ 72960 w 304863"/>
                <a:gd name="connsiteY22" fmla="*/ 268342 h 418423"/>
                <a:gd name="connsiteX23" fmla="*/ 79801 w 304863"/>
                <a:gd name="connsiteY23" fmla="*/ 261004 h 418423"/>
                <a:gd name="connsiteX24" fmla="*/ 87659 w 304863"/>
                <a:gd name="connsiteY24" fmla="*/ 272051 h 418423"/>
                <a:gd name="connsiteX25" fmla="*/ 80601 w 304863"/>
                <a:gd name="connsiteY25" fmla="*/ 285882 h 418423"/>
                <a:gd name="connsiteX26" fmla="*/ 72097 w 304863"/>
                <a:gd name="connsiteY26" fmla="*/ 298003 h 418423"/>
                <a:gd name="connsiteX27" fmla="*/ 94357 w 304863"/>
                <a:gd name="connsiteY27" fmla="*/ 287213 h 418423"/>
                <a:gd name="connsiteX28" fmla="*/ 83035 w 304863"/>
                <a:gd name="connsiteY28" fmla="*/ 312216 h 418423"/>
                <a:gd name="connsiteX29" fmla="*/ 94214 w 304863"/>
                <a:gd name="connsiteY29" fmla="*/ 311725 h 418423"/>
                <a:gd name="connsiteX30" fmla="*/ 85539 w 304863"/>
                <a:gd name="connsiteY30" fmla="*/ 304118 h 418423"/>
                <a:gd name="connsiteX31" fmla="*/ 92499 w 304863"/>
                <a:gd name="connsiteY31" fmla="*/ 292928 h 418423"/>
                <a:gd name="connsiteX32" fmla="*/ 102924 w 304863"/>
                <a:gd name="connsiteY32" fmla="*/ 288362 h 418423"/>
                <a:gd name="connsiteX33" fmla="*/ 102124 w 304863"/>
                <a:gd name="connsiteY33" fmla="*/ 282487 h 418423"/>
                <a:gd name="connsiteX34" fmla="*/ 103341 w 304863"/>
                <a:gd name="connsiteY34" fmla="*/ 271971 h 418423"/>
                <a:gd name="connsiteX35" fmla="*/ 113434 w 304863"/>
                <a:gd name="connsiteY35" fmla="*/ 250814 h 418423"/>
                <a:gd name="connsiteX36" fmla="*/ 123343 w 304863"/>
                <a:gd name="connsiteY36" fmla="*/ 242150 h 418423"/>
                <a:gd name="connsiteX37" fmla="*/ 127961 w 304863"/>
                <a:gd name="connsiteY37" fmla="*/ 234812 h 418423"/>
                <a:gd name="connsiteX38" fmla="*/ 128195 w 304863"/>
                <a:gd name="connsiteY38" fmla="*/ 228440 h 418423"/>
                <a:gd name="connsiteX39" fmla="*/ 137488 w 304863"/>
                <a:gd name="connsiteY39" fmla="*/ 213884 h 418423"/>
                <a:gd name="connsiteX40" fmla="*/ 138939 w 304863"/>
                <a:gd name="connsiteY40" fmla="*/ 210072 h 418423"/>
                <a:gd name="connsiteX41" fmla="*/ 145723 w 304863"/>
                <a:gd name="connsiteY41" fmla="*/ 204494 h 418423"/>
                <a:gd name="connsiteX42" fmla="*/ 150644 w 304863"/>
                <a:gd name="connsiteY42" fmla="*/ 203488 h 418423"/>
                <a:gd name="connsiteX43" fmla="*/ 153221 w 304863"/>
                <a:gd name="connsiteY43" fmla="*/ 201797 h 418423"/>
                <a:gd name="connsiteX44" fmla="*/ 153924 w 304863"/>
                <a:gd name="connsiteY44" fmla="*/ 201065 h 418423"/>
                <a:gd name="connsiteX45" fmla="*/ 151010 w 304863"/>
                <a:gd name="connsiteY45" fmla="*/ 201020 h 418423"/>
                <a:gd name="connsiteX46" fmla="*/ 144586 w 304863"/>
                <a:gd name="connsiteY46" fmla="*/ 183549 h 418423"/>
                <a:gd name="connsiteX47" fmla="*/ 144192 w 304863"/>
                <a:gd name="connsiteY47" fmla="*/ 166952 h 418423"/>
                <a:gd name="connsiteX48" fmla="*/ 147203 w 304863"/>
                <a:gd name="connsiteY48" fmla="*/ 164546 h 418423"/>
                <a:gd name="connsiteX49" fmla="*/ 150198 w 304863"/>
                <a:gd name="connsiteY49" fmla="*/ 165129 h 418423"/>
                <a:gd name="connsiteX50" fmla="*/ 149415 w 304863"/>
                <a:gd name="connsiteY50" fmla="*/ 162352 h 418423"/>
                <a:gd name="connsiteX51" fmla="*/ 155199 w 304863"/>
                <a:gd name="connsiteY51" fmla="*/ 147910 h 418423"/>
                <a:gd name="connsiteX52" fmla="*/ 160542 w 304863"/>
                <a:gd name="connsiteY52" fmla="*/ 137332 h 418423"/>
                <a:gd name="connsiteX53" fmla="*/ 163000 w 304863"/>
                <a:gd name="connsiteY53" fmla="*/ 133646 h 418423"/>
                <a:gd name="connsiteX54" fmla="*/ 172207 w 304863"/>
                <a:gd name="connsiteY54" fmla="*/ 122336 h 418423"/>
                <a:gd name="connsiteX55" fmla="*/ 171778 w 304863"/>
                <a:gd name="connsiteY55" fmla="*/ 119484 h 418423"/>
                <a:gd name="connsiteX56" fmla="*/ 170726 w 304863"/>
                <a:gd name="connsiteY56" fmla="*/ 104099 h 418423"/>
                <a:gd name="connsiteX57" fmla="*/ 189266 w 304863"/>
                <a:gd name="connsiteY57" fmla="*/ 84891 h 418423"/>
                <a:gd name="connsiteX58" fmla="*/ 190300 w 304863"/>
                <a:gd name="connsiteY58" fmla="*/ 80519 h 418423"/>
                <a:gd name="connsiteX59" fmla="*/ 193169 w 304863"/>
                <a:gd name="connsiteY59" fmla="*/ 74861 h 418423"/>
                <a:gd name="connsiteX60" fmla="*/ 197324 w 304863"/>
                <a:gd name="connsiteY60" fmla="*/ 63825 h 418423"/>
                <a:gd name="connsiteX61" fmla="*/ 209337 w 304863"/>
                <a:gd name="connsiteY61" fmla="*/ 39102 h 418423"/>
                <a:gd name="connsiteX62" fmla="*/ 214532 w 304863"/>
                <a:gd name="connsiteY62" fmla="*/ 12282 h 418423"/>
                <a:gd name="connsiteX63" fmla="*/ 225270 w 304863"/>
                <a:gd name="connsiteY63" fmla="*/ 3789 h 418423"/>
                <a:gd name="connsiteX64" fmla="*/ 239198 w 304863"/>
                <a:gd name="connsiteY64" fmla="*/ 6 h 418423"/>
                <a:gd name="connsiteX65" fmla="*/ 243930 w 304863"/>
                <a:gd name="connsiteY65" fmla="*/ 3372 h 418423"/>
                <a:gd name="connsiteX66" fmla="*/ 248250 w 304863"/>
                <a:gd name="connsiteY66" fmla="*/ 6767 h 418423"/>
                <a:gd name="connsiteX67" fmla="*/ 256006 w 304863"/>
                <a:gd name="connsiteY67" fmla="*/ 8676 h 418423"/>
                <a:gd name="connsiteX68" fmla="*/ 258954 w 304863"/>
                <a:gd name="connsiteY68" fmla="*/ 11716 h 418423"/>
                <a:gd name="connsiteX69" fmla="*/ 245547 w 304863"/>
                <a:gd name="connsiteY69" fmla="*/ 25758 h 418423"/>
                <a:gd name="connsiteX70" fmla="*/ 232648 w 304863"/>
                <a:gd name="connsiteY70" fmla="*/ 47698 h 418423"/>
                <a:gd name="connsiteX71" fmla="*/ 224659 w 304863"/>
                <a:gd name="connsiteY71" fmla="*/ 53230 h 418423"/>
                <a:gd name="connsiteX72" fmla="*/ 222098 w 304863"/>
                <a:gd name="connsiteY72" fmla="*/ 47429 h 418423"/>
                <a:gd name="connsiteX73" fmla="*/ 223481 w 304863"/>
                <a:gd name="connsiteY73" fmla="*/ 56401 h 418423"/>
                <a:gd name="connsiteX74" fmla="*/ 226613 w 304863"/>
                <a:gd name="connsiteY74" fmla="*/ 66060 h 418423"/>
                <a:gd name="connsiteX75" fmla="*/ 186591 w 304863"/>
                <a:gd name="connsiteY75" fmla="*/ 115426 h 418423"/>
                <a:gd name="connsiteX76" fmla="*/ 220293 w 304863"/>
                <a:gd name="connsiteY76" fmla="*/ 104356 h 418423"/>
                <a:gd name="connsiteX77" fmla="*/ 215195 w 304863"/>
                <a:gd name="connsiteY77" fmla="*/ 98470 h 418423"/>
                <a:gd name="connsiteX78" fmla="*/ 212897 w 304863"/>
                <a:gd name="connsiteY78" fmla="*/ 94532 h 418423"/>
                <a:gd name="connsiteX79" fmla="*/ 225973 w 304863"/>
                <a:gd name="connsiteY79" fmla="*/ 67197 h 418423"/>
                <a:gd name="connsiteX80" fmla="*/ 239935 w 304863"/>
                <a:gd name="connsiteY80" fmla="*/ 62934 h 418423"/>
                <a:gd name="connsiteX81" fmla="*/ 252176 w 304863"/>
                <a:gd name="connsiteY81" fmla="*/ 55464 h 418423"/>
                <a:gd name="connsiteX82" fmla="*/ 268790 w 304863"/>
                <a:gd name="connsiteY82" fmla="*/ 52492 h 418423"/>
                <a:gd name="connsiteX83" fmla="*/ 280403 w 304863"/>
                <a:gd name="connsiteY83" fmla="*/ 55464 h 418423"/>
                <a:gd name="connsiteX84" fmla="*/ 290650 w 304863"/>
                <a:gd name="connsiteY84" fmla="*/ 65300 h 418423"/>
                <a:gd name="connsiteX85" fmla="*/ 293547 w 304863"/>
                <a:gd name="connsiteY85" fmla="*/ 72124 h 418423"/>
                <a:gd name="connsiteX86" fmla="*/ 304863 w 304863"/>
                <a:gd name="connsiteY86" fmla="*/ 86994 h 418423"/>
                <a:gd name="connsiteX87" fmla="*/ 278065 w 304863"/>
                <a:gd name="connsiteY87" fmla="*/ 113706 h 418423"/>
                <a:gd name="connsiteX88" fmla="*/ 271739 w 304863"/>
                <a:gd name="connsiteY88" fmla="*/ 116203 h 418423"/>
                <a:gd name="connsiteX89" fmla="*/ 272808 w 304863"/>
                <a:gd name="connsiteY89" fmla="*/ 123439 h 418423"/>
                <a:gd name="connsiteX90" fmla="*/ 272871 w 304863"/>
                <a:gd name="connsiteY90" fmla="*/ 127445 h 418423"/>
                <a:gd name="connsiteX91" fmla="*/ 265447 w 304863"/>
                <a:gd name="connsiteY91" fmla="*/ 139509 h 418423"/>
                <a:gd name="connsiteX92" fmla="*/ 260418 w 304863"/>
                <a:gd name="connsiteY92" fmla="*/ 138949 h 418423"/>
                <a:gd name="connsiteX93" fmla="*/ 264904 w 304863"/>
                <a:gd name="connsiteY93" fmla="*/ 141903 h 418423"/>
                <a:gd name="connsiteX94" fmla="*/ 265938 w 304863"/>
                <a:gd name="connsiteY94" fmla="*/ 145801 h 418423"/>
                <a:gd name="connsiteX95" fmla="*/ 261881 w 304863"/>
                <a:gd name="connsiteY95" fmla="*/ 149876 h 418423"/>
                <a:gd name="connsiteX96" fmla="*/ 257457 w 304863"/>
                <a:gd name="connsiteY96" fmla="*/ 149539 h 418423"/>
                <a:gd name="connsiteX97" fmla="*/ 253594 w 304863"/>
                <a:gd name="connsiteY97" fmla="*/ 148510 h 418423"/>
                <a:gd name="connsiteX98" fmla="*/ 253868 w 304863"/>
                <a:gd name="connsiteY98" fmla="*/ 135177 h 418423"/>
                <a:gd name="connsiteX99" fmla="*/ 253800 w 304863"/>
                <a:gd name="connsiteY99" fmla="*/ 133600 h 418423"/>
                <a:gd name="connsiteX100" fmla="*/ 252954 w 304863"/>
                <a:gd name="connsiteY100" fmla="*/ 135028 h 418423"/>
                <a:gd name="connsiteX101" fmla="*/ 246124 w 304863"/>
                <a:gd name="connsiteY101" fmla="*/ 138829 h 418423"/>
                <a:gd name="connsiteX102" fmla="*/ 215383 w 304863"/>
                <a:gd name="connsiteY102" fmla="*/ 170358 h 418423"/>
                <a:gd name="connsiteX103" fmla="*/ 187614 w 304863"/>
                <a:gd name="connsiteY103" fmla="*/ 162461 h 418423"/>
                <a:gd name="connsiteX104" fmla="*/ 180339 w 304863"/>
                <a:gd name="connsiteY104" fmla="*/ 190624 h 418423"/>
                <a:gd name="connsiteX105" fmla="*/ 180316 w 304863"/>
                <a:gd name="connsiteY105" fmla="*/ 195150 h 418423"/>
                <a:gd name="connsiteX106" fmla="*/ 176264 w 304863"/>
                <a:gd name="connsiteY106" fmla="*/ 213850 h 418423"/>
                <a:gd name="connsiteX107" fmla="*/ 164063 w 304863"/>
                <a:gd name="connsiteY107" fmla="*/ 239013 h 418423"/>
                <a:gd name="connsiteX108" fmla="*/ 156245 w 304863"/>
                <a:gd name="connsiteY108" fmla="*/ 242842 h 418423"/>
                <a:gd name="connsiteX109" fmla="*/ 155124 w 304863"/>
                <a:gd name="connsiteY109" fmla="*/ 258530 h 418423"/>
                <a:gd name="connsiteX110" fmla="*/ 158199 w 304863"/>
                <a:gd name="connsiteY110" fmla="*/ 287676 h 418423"/>
                <a:gd name="connsiteX111" fmla="*/ 153587 w 304863"/>
                <a:gd name="connsiteY111" fmla="*/ 309050 h 418423"/>
                <a:gd name="connsiteX112" fmla="*/ 149964 w 304863"/>
                <a:gd name="connsiteY112" fmla="*/ 312034 h 418423"/>
                <a:gd name="connsiteX113" fmla="*/ 143906 w 304863"/>
                <a:gd name="connsiteY113" fmla="*/ 320126 h 418423"/>
                <a:gd name="connsiteX114" fmla="*/ 122492 w 304863"/>
                <a:gd name="connsiteY114" fmla="*/ 340683 h 418423"/>
                <a:gd name="connsiteX115" fmla="*/ 104370 w 304863"/>
                <a:gd name="connsiteY115" fmla="*/ 343832 h 418423"/>
                <a:gd name="connsiteX116" fmla="*/ 99975 w 304863"/>
                <a:gd name="connsiteY116" fmla="*/ 343226 h 418423"/>
                <a:gd name="connsiteX117" fmla="*/ 98540 w 304863"/>
                <a:gd name="connsiteY117" fmla="*/ 337368 h 418423"/>
                <a:gd name="connsiteX118" fmla="*/ 96951 w 304863"/>
                <a:gd name="connsiteY118" fmla="*/ 340877 h 418423"/>
                <a:gd name="connsiteX119" fmla="*/ 86630 w 304863"/>
                <a:gd name="connsiteY119" fmla="*/ 357811 h 418423"/>
                <a:gd name="connsiteX120" fmla="*/ 80567 w 304863"/>
                <a:gd name="connsiteY120" fmla="*/ 375396 h 418423"/>
                <a:gd name="connsiteX121" fmla="*/ 65502 w 304863"/>
                <a:gd name="connsiteY121" fmla="*/ 412377 h 418423"/>
                <a:gd name="connsiteX122" fmla="*/ 50466 w 304863"/>
                <a:gd name="connsiteY122" fmla="*/ 418424 h 418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04863" h="418423">
                  <a:moveTo>
                    <a:pt x="50466" y="418424"/>
                  </a:moveTo>
                  <a:cubicBezTo>
                    <a:pt x="36692" y="414309"/>
                    <a:pt x="23388" y="409034"/>
                    <a:pt x="10632" y="402388"/>
                  </a:cubicBezTo>
                  <a:cubicBezTo>
                    <a:pt x="10924" y="395307"/>
                    <a:pt x="10352" y="388335"/>
                    <a:pt x="9072" y="381328"/>
                  </a:cubicBezTo>
                  <a:cubicBezTo>
                    <a:pt x="8135" y="376184"/>
                    <a:pt x="9878" y="370687"/>
                    <a:pt x="15141" y="369275"/>
                  </a:cubicBezTo>
                  <a:cubicBezTo>
                    <a:pt x="21365" y="367606"/>
                    <a:pt x="25428" y="371264"/>
                    <a:pt x="26297" y="378008"/>
                  </a:cubicBezTo>
                  <a:cubicBezTo>
                    <a:pt x="26508" y="373144"/>
                    <a:pt x="26303" y="368286"/>
                    <a:pt x="28223" y="363646"/>
                  </a:cubicBezTo>
                  <a:cubicBezTo>
                    <a:pt x="21428" y="362194"/>
                    <a:pt x="15678" y="365314"/>
                    <a:pt x="9563" y="366955"/>
                  </a:cubicBezTo>
                  <a:cubicBezTo>
                    <a:pt x="3603" y="368555"/>
                    <a:pt x="-2032" y="368429"/>
                    <a:pt x="716" y="359302"/>
                  </a:cubicBezTo>
                  <a:cubicBezTo>
                    <a:pt x="3420" y="354062"/>
                    <a:pt x="14632" y="358148"/>
                    <a:pt x="12850" y="346118"/>
                  </a:cubicBezTo>
                  <a:cubicBezTo>
                    <a:pt x="12084" y="340963"/>
                    <a:pt x="22634" y="335625"/>
                    <a:pt x="28834" y="331264"/>
                  </a:cubicBezTo>
                  <a:cubicBezTo>
                    <a:pt x="32755" y="329059"/>
                    <a:pt x="35852" y="325315"/>
                    <a:pt x="40699" y="324795"/>
                  </a:cubicBezTo>
                  <a:cubicBezTo>
                    <a:pt x="42265" y="324932"/>
                    <a:pt x="43636" y="325532"/>
                    <a:pt x="44825" y="326561"/>
                  </a:cubicBezTo>
                  <a:cubicBezTo>
                    <a:pt x="45814" y="337705"/>
                    <a:pt x="46608" y="348889"/>
                    <a:pt x="49351" y="359725"/>
                  </a:cubicBezTo>
                  <a:cubicBezTo>
                    <a:pt x="51689" y="353787"/>
                    <a:pt x="48694" y="348427"/>
                    <a:pt x="46962" y="343037"/>
                  </a:cubicBezTo>
                  <a:cubicBezTo>
                    <a:pt x="45002" y="336939"/>
                    <a:pt x="45236" y="331425"/>
                    <a:pt x="49248" y="326275"/>
                  </a:cubicBezTo>
                  <a:cubicBezTo>
                    <a:pt x="53352" y="323532"/>
                    <a:pt x="58907" y="324126"/>
                    <a:pt x="64507" y="319349"/>
                  </a:cubicBezTo>
                  <a:cubicBezTo>
                    <a:pt x="57849" y="323663"/>
                    <a:pt x="52552" y="324469"/>
                    <a:pt x="46951" y="323955"/>
                  </a:cubicBezTo>
                  <a:cubicBezTo>
                    <a:pt x="44728" y="321200"/>
                    <a:pt x="45202" y="318474"/>
                    <a:pt x="47008" y="315760"/>
                  </a:cubicBezTo>
                  <a:cubicBezTo>
                    <a:pt x="49706" y="312725"/>
                    <a:pt x="52449" y="309702"/>
                    <a:pt x="54049" y="305884"/>
                  </a:cubicBezTo>
                  <a:cubicBezTo>
                    <a:pt x="54575" y="304792"/>
                    <a:pt x="55289" y="303804"/>
                    <a:pt x="56095" y="302929"/>
                  </a:cubicBezTo>
                  <a:cubicBezTo>
                    <a:pt x="59907" y="300466"/>
                    <a:pt x="54455" y="299895"/>
                    <a:pt x="55032" y="298054"/>
                  </a:cubicBezTo>
                  <a:cubicBezTo>
                    <a:pt x="54655" y="295934"/>
                    <a:pt x="55038" y="293963"/>
                    <a:pt x="55958" y="292048"/>
                  </a:cubicBezTo>
                  <a:cubicBezTo>
                    <a:pt x="61204" y="283841"/>
                    <a:pt x="70428" y="278589"/>
                    <a:pt x="72960" y="268342"/>
                  </a:cubicBezTo>
                  <a:cubicBezTo>
                    <a:pt x="73811" y="264896"/>
                    <a:pt x="74686" y="259718"/>
                    <a:pt x="79801" y="261004"/>
                  </a:cubicBezTo>
                  <a:cubicBezTo>
                    <a:pt x="84824" y="262267"/>
                    <a:pt x="88042" y="266348"/>
                    <a:pt x="87659" y="272051"/>
                  </a:cubicBezTo>
                  <a:cubicBezTo>
                    <a:pt x="87287" y="277595"/>
                    <a:pt x="86236" y="282761"/>
                    <a:pt x="80601" y="285882"/>
                  </a:cubicBezTo>
                  <a:cubicBezTo>
                    <a:pt x="76286" y="288270"/>
                    <a:pt x="72571" y="291522"/>
                    <a:pt x="72097" y="298003"/>
                  </a:cubicBezTo>
                  <a:cubicBezTo>
                    <a:pt x="77240" y="290208"/>
                    <a:pt x="81567" y="282310"/>
                    <a:pt x="94357" y="287213"/>
                  </a:cubicBezTo>
                  <a:cubicBezTo>
                    <a:pt x="86687" y="294391"/>
                    <a:pt x="85190" y="303438"/>
                    <a:pt x="83035" y="312216"/>
                  </a:cubicBezTo>
                  <a:cubicBezTo>
                    <a:pt x="86259" y="313233"/>
                    <a:pt x="89945" y="312473"/>
                    <a:pt x="94214" y="311725"/>
                  </a:cubicBezTo>
                  <a:cubicBezTo>
                    <a:pt x="90568" y="309650"/>
                    <a:pt x="83504" y="311782"/>
                    <a:pt x="85539" y="304118"/>
                  </a:cubicBezTo>
                  <a:cubicBezTo>
                    <a:pt x="86762" y="299518"/>
                    <a:pt x="86344" y="292534"/>
                    <a:pt x="92499" y="292928"/>
                  </a:cubicBezTo>
                  <a:cubicBezTo>
                    <a:pt x="97660" y="293260"/>
                    <a:pt x="100198" y="292002"/>
                    <a:pt x="102924" y="288362"/>
                  </a:cubicBezTo>
                  <a:cubicBezTo>
                    <a:pt x="104764" y="285904"/>
                    <a:pt x="110725" y="284813"/>
                    <a:pt x="102124" y="282487"/>
                  </a:cubicBezTo>
                  <a:cubicBezTo>
                    <a:pt x="96443" y="280949"/>
                    <a:pt x="100232" y="274851"/>
                    <a:pt x="103341" y="271971"/>
                  </a:cubicBezTo>
                  <a:cubicBezTo>
                    <a:pt x="109604" y="266159"/>
                    <a:pt x="114011" y="260050"/>
                    <a:pt x="113434" y="250814"/>
                  </a:cubicBezTo>
                  <a:cubicBezTo>
                    <a:pt x="113051" y="244682"/>
                    <a:pt x="118091" y="242928"/>
                    <a:pt x="123343" y="242150"/>
                  </a:cubicBezTo>
                  <a:cubicBezTo>
                    <a:pt x="127567" y="241527"/>
                    <a:pt x="131030" y="240173"/>
                    <a:pt x="127961" y="234812"/>
                  </a:cubicBezTo>
                  <a:cubicBezTo>
                    <a:pt x="127195" y="232647"/>
                    <a:pt x="127224" y="230526"/>
                    <a:pt x="128195" y="228440"/>
                  </a:cubicBezTo>
                  <a:cubicBezTo>
                    <a:pt x="136511" y="226926"/>
                    <a:pt x="134396" y="218719"/>
                    <a:pt x="137488" y="213884"/>
                  </a:cubicBezTo>
                  <a:cubicBezTo>
                    <a:pt x="137905" y="212598"/>
                    <a:pt x="138419" y="211329"/>
                    <a:pt x="138939" y="210072"/>
                  </a:cubicBezTo>
                  <a:cubicBezTo>
                    <a:pt x="140351" y="207198"/>
                    <a:pt x="141574" y="204037"/>
                    <a:pt x="145723" y="204494"/>
                  </a:cubicBezTo>
                  <a:cubicBezTo>
                    <a:pt x="147426" y="204586"/>
                    <a:pt x="149089" y="204386"/>
                    <a:pt x="150644" y="203488"/>
                  </a:cubicBezTo>
                  <a:cubicBezTo>
                    <a:pt x="151490" y="202768"/>
                    <a:pt x="152398" y="202208"/>
                    <a:pt x="153221" y="201797"/>
                  </a:cubicBezTo>
                  <a:cubicBezTo>
                    <a:pt x="154724" y="200391"/>
                    <a:pt x="154884" y="203031"/>
                    <a:pt x="153924" y="201065"/>
                  </a:cubicBezTo>
                  <a:cubicBezTo>
                    <a:pt x="153799" y="200808"/>
                    <a:pt x="152330" y="201048"/>
                    <a:pt x="151010" y="201020"/>
                  </a:cubicBezTo>
                  <a:cubicBezTo>
                    <a:pt x="140780" y="198093"/>
                    <a:pt x="145203" y="189927"/>
                    <a:pt x="144586" y="183549"/>
                  </a:cubicBezTo>
                  <a:cubicBezTo>
                    <a:pt x="144963" y="178005"/>
                    <a:pt x="141648" y="172530"/>
                    <a:pt x="144192" y="166952"/>
                  </a:cubicBezTo>
                  <a:cubicBezTo>
                    <a:pt x="144940" y="165838"/>
                    <a:pt x="145957" y="165032"/>
                    <a:pt x="147203" y="164546"/>
                  </a:cubicBezTo>
                  <a:cubicBezTo>
                    <a:pt x="148364" y="164141"/>
                    <a:pt x="149324" y="165775"/>
                    <a:pt x="150198" y="165129"/>
                  </a:cubicBezTo>
                  <a:cubicBezTo>
                    <a:pt x="150575" y="164849"/>
                    <a:pt x="149855" y="163301"/>
                    <a:pt x="149415" y="162352"/>
                  </a:cubicBezTo>
                  <a:cubicBezTo>
                    <a:pt x="148775" y="156494"/>
                    <a:pt x="148232" y="150733"/>
                    <a:pt x="155199" y="147910"/>
                  </a:cubicBezTo>
                  <a:cubicBezTo>
                    <a:pt x="159976" y="145973"/>
                    <a:pt x="159325" y="141155"/>
                    <a:pt x="160542" y="137332"/>
                  </a:cubicBezTo>
                  <a:cubicBezTo>
                    <a:pt x="161057" y="135891"/>
                    <a:pt x="161880" y="134674"/>
                    <a:pt x="163000" y="133646"/>
                  </a:cubicBezTo>
                  <a:cubicBezTo>
                    <a:pt x="167257" y="130856"/>
                    <a:pt x="167972" y="125187"/>
                    <a:pt x="172207" y="122336"/>
                  </a:cubicBezTo>
                  <a:cubicBezTo>
                    <a:pt x="173487" y="121473"/>
                    <a:pt x="177619" y="121095"/>
                    <a:pt x="171778" y="119484"/>
                  </a:cubicBezTo>
                  <a:cubicBezTo>
                    <a:pt x="159851" y="116192"/>
                    <a:pt x="165120" y="108996"/>
                    <a:pt x="170726" y="104099"/>
                  </a:cubicBezTo>
                  <a:cubicBezTo>
                    <a:pt x="177499" y="98184"/>
                    <a:pt x="186311" y="94440"/>
                    <a:pt x="189266" y="84891"/>
                  </a:cubicBezTo>
                  <a:cubicBezTo>
                    <a:pt x="189466" y="83393"/>
                    <a:pt x="189832" y="81948"/>
                    <a:pt x="190300" y="80519"/>
                  </a:cubicBezTo>
                  <a:cubicBezTo>
                    <a:pt x="191003" y="78496"/>
                    <a:pt x="191655" y="76324"/>
                    <a:pt x="193169" y="74861"/>
                  </a:cubicBezTo>
                  <a:cubicBezTo>
                    <a:pt x="195815" y="72312"/>
                    <a:pt x="198296" y="66334"/>
                    <a:pt x="197324" y="63825"/>
                  </a:cubicBezTo>
                  <a:cubicBezTo>
                    <a:pt x="206959" y="58350"/>
                    <a:pt x="209708" y="47857"/>
                    <a:pt x="209337" y="39102"/>
                  </a:cubicBezTo>
                  <a:cubicBezTo>
                    <a:pt x="208920" y="29261"/>
                    <a:pt x="213897" y="21420"/>
                    <a:pt x="214532" y="12282"/>
                  </a:cubicBezTo>
                  <a:cubicBezTo>
                    <a:pt x="214938" y="6452"/>
                    <a:pt x="220944" y="103"/>
                    <a:pt x="225270" y="3789"/>
                  </a:cubicBezTo>
                  <a:cubicBezTo>
                    <a:pt x="233666" y="10933"/>
                    <a:pt x="234369" y="-291"/>
                    <a:pt x="239198" y="6"/>
                  </a:cubicBezTo>
                  <a:cubicBezTo>
                    <a:pt x="241541" y="57"/>
                    <a:pt x="242787" y="1657"/>
                    <a:pt x="243930" y="3372"/>
                  </a:cubicBezTo>
                  <a:cubicBezTo>
                    <a:pt x="245096" y="4824"/>
                    <a:pt x="246364" y="6178"/>
                    <a:pt x="248250" y="6767"/>
                  </a:cubicBezTo>
                  <a:cubicBezTo>
                    <a:pt x="250851" y="7361"/>
                    <a:pt x="253514" y="7635"/>
                    <a:pt x="256006" y="8676"/>
                  </a:cubicBezTo>
                  <a:cubicBezTo>
                    <a:pt x="257314" y="9384"/>
                    <a:pt x="258280" y="10402"/>
                    <a:pt x="258954" y="11716"/>
                  </a:cubicBezTo>
                  <a:cubicBezTo>
                    <a:pt x="259194" y="20780"/>
                    <a:pt x="250914" y="22894"/>
                    <a:pt x="245547" y="25758"/>
                  </a:cubicBezTo>
                  <a:cubicBezTo>
                    <a:pt x="236135" y="30781"/>
                    <a:pt x="232403" y="37702"/>
                    <a:pt x="232648" y="47698"/>
                  </a:cubicBezTo>
                  <a:cubicBezTo>
                    <a:pt x="231380" y="51578"/>
                    <a:pt x="229579" y="55075"/>
                    <a:pt x="224659" y="53230"/>
                  </a:cubicBezTo>
                  <a:cubicBezTo>
                    <a:pt x="222396" y="52378"/>
                    <a:pt x="223019" y="49360"/>
                    <a:pt x="222098" y="47429"/>
                  </a:cubicBezTo>
                  <a:cubicBezTo>
                    <a:pt x="221298" y="50732"/>
                    <a:pt x="221413" y="56201"/>
                    <a:pt x="223481" y="56401"/>
                  </a:cubicBezTo>
                  <a:cubicBezTo>
                    <a:pt x="233203" y="57356"/>
                    <a:pt x="229877" y="62614"/>
                    <a:pt x="226613" y="66060"/>
                  </a:cubicBezTo>
                  <a:cubicBezTo>
                    <a:pt x="212520" y="80942"/>
                    <a:pt x="210531" y="104573"/>
                    <a:pt x="186591" y="115426"/>
                  </a:cubicBezTo>
                  <a:cubicBezTo>
                    <a:pt x="202062" y="115426"/>
                    <a:pt x="205896" y="95658"/>
                    <a:pt x="220293" y="104356"/>
                  </a:cubicBezTo>
                  <a:cubicBezTo>
                    <a:pt x="220058" y="101138"/>
                    <a:pt x="217332" y="100058"/>
                    <a:pt x="215195" y="98470"/>
                  </a:cubicBezTo>
                  <a:cubicBezTo>
                    <a:pt x="214086" y="97355"/>
                    <a:pt x="213315" y="96046"/>
                    <a:pt x="212897" y="94532"/>
                  </a:cubicBezTo>
                  <a:cubicBezTo>
                    <a:pt x="214195" y="83959"/>
                    <a:pt x="219001" y="75267"/>
                    <a:pt x="225973" y="67197"/>
                  </a:cubicBezTo>
                  <a:cubicBezTo>
                    <a:pt x="230174" y="62339"/>
                    <a:pt x="232231" y="58150"/>
                    <a:pt x="239935" y="62934"/>
                  </a:cubicBezTo>
                  <a:cubicBezTo>
                    <a:pt x="245724" y="66529"/>
                    <a:pt x="249325" y="60482"/>
                    <a:pt x="252176" y="55464"/>
                  </a:cubicBezTo>
                  <a:cubicBezTo>
                    <a:pt x="258680" y="44023"/>
                    <a:pt x="258400" y="44646"/>
                    <a:pt x="268790" y="52492"/>
                  </a:cubicBezTo>
                  <a:cubicBezTo>
                    <a:pt x="270590" y="53853"/>
                    <a:pt x="275814" y="56253"/>
                    <a:pt x="280403" y="55464"/>
                  </a:cubicBezTo>
                  <a:cubicBezTo>
                    <a:pt x="287581" y="54236"/>
                    <a:pt x="289890" y="59402"/>
                    <a:pt x="290650" y="65300"/>
                  </a:cubicBezTo>
                  <a:cubicBezTo>
                    <a:pt x="290993" y="67974"/>
                    <a:pt x="287341" y="72392"/>
                    <a:pt x="293547" y="72124"/>
                  </a:cubicBezTo>
                  <a:cubicBezTo>
                    <a:pt x="304777" y="71632"/>
                    <a:pt x="302080" y="81302"/>
                    <a:pt x="304863" y="86994"/>
                  </a:cubicBezTo>
                  <a:cubicBezTo>
                    <a:pt x="298279" y="98230"/>
                    <a:pt x="294062" y="111883"/>
                    <a:pt x="278065" y="113706"/>
                  </a:cubicBezTo>
                  <a:cubicBezTo>
                    <a:pt x="275785" y="114140"/>
                    <a:pt x="272848" y="112843"/>
                    <a:pt x="271739" y="116203"/>
                  </a:cubicBezTo>
                  <a:cubicBezTo>
                    <a:pt x="271528" y="118712"/>
                    <a:pt x="272293" y="121049"/>
                    <a:pt x="272808" y="123439"/>
                  </a:cubicBezTo>
                  <a:cubicBezTo>
                    <a:pt x="273019" y="124776"/>
                    <a:pt x="273025" y="126102"/>
                    <a:pt x="272871" y="127445"/>
                  </a:cubicBezTo>
                  <a:cubicBezTo>
                    <a:pt x="271682" y="132268"/>
                    <a:pt x="269613" y="136537"/>
                    <a:pt x="265447" y="139509"/>
                  </a:cubicBezTo>
                  <a:cubicBezTo>
                    <a:pt x="263709" y="139938"/>
                    <a:pt x="261846" y="141383"/>
                    <a:pt x="260418" y="138949"/>
                  </a:cubicBezTo>
                  <a:cubicBezTo>
                    <a:pt x="260955" y="141378"/>
                    <a:pt x="263612" y="140601"/>
                    <a:pt x="264904" y="141903"/>
                  </a:cubicBezTo>
                  <a:cubicBezTo>
                    <a:pt x="265618" y="143109"/>
                    <a:pt x="265961" y="144401"/>
                    <a:pt x="265938" y="145801"/>
                  </a:cubicBezTo>
                  <a:cubicBezTo>
                    <a:pt x="265418" y="147996"/>
                    <a:pt x="264155" y="149442"/>
                    <a:pt x="261881" y="149876"/>
                  </a:cubicBezTo>
                  <a:cubicBezTo>
                    <a:pt x="260360" y="150505"/>
                    <a:pt x="259200" y="146544"/>
                    <a:pt x="257457" y="149539"/>
                  </a:cubicBezTo>
                  <a:cubicBezTo>
                    <a:pt x="256011" y="149762"/>
                    <a:pt x="254737" y="149419"/>
                    <a:pt x="253594" y="148510"/>
                  </a:cubicBezTo>
                  <a:cubicBezTo>
                    <a:pt x="250468" y="143961"/>
                    <a:pt x="250599" y="139515"/>
                    <a:pt x="253868" y="135177"/>
                  </a:cubicBezTo>
                  <a:cubicBezTo>
                    <a:pt x="253794" y="135194"/>
                    <a:pt x="253800" y="133600"/>
                    <a:pt x="253800" y="133600"/>
                  </a:cubicBezTo>
                  <a:cubicBezTo>
                    <a:pt x="253800" y="133600"/>
                    <a:pt x="253051" y="135006"/>
                    <a:pt x="252954" y="135028"/>
                  </a:cubicBezTo>
                  <a:cubicBezTo>
                    <a:pt x="250702" y="136634"/>
                    <a:pt x="246004" y="136617"/>
                    <a:pt x="246124" y="138829"/>
                  </a:cubicBezTo>
                  <a:cubicBezTo>
                    <a:pt x="247302" y="160740"/>
                    <a:pt x="227556" y="161780"/>
                    <a:pt x="215383" y="170358"/>
                  </a:cubicBezTo>
                  <a:cubicBezTo>
                    <a:pt x="205296" y="169770"/>
                    <a:pt x="192466" y="180154"/>
                    <a:pt x="187614" y="162461"/>
                  </a:cubicBezTo>
                  <a:cubicBezTo>
                    <a:pt x="173784" y="169941"/>
                    <a:pt x="181522" y="181291"/>
                    <a:pt x="180339" y="190624"/>
                  </a:cubicBezTo>
                  <a:cubicBezTo>
                    <a:pt x="180573" y="192139"/>
                    <a:pt x="180533" y="193642"/>
                    <a:pt x="180316" y="195150"/>
                  </a:cubicBezTo>
                  <a:cubicBezTo>
                    <a:pt x="179002" y="201391"/>
                    <a:pt x="173115" y="206632"/>
                    <a:pt x="176264" y="213850"/>
                  </a:cubicBezTo>
                  <a:cubicBezTo>
                    <a:pt x="174887" y="223525"/>
                    <a:pt x="176424" y="234652"/>
                    <a:pt x="164063" y="239013"/>
                  </a:cubicBezTo>
                  <a:cubicBezTo>
                    <a:pt x="161531" y="240459"/>
                    <a:pt x="158839" y="241567"/>
                    <a:pt x="156245" y="242842"/>
                  </a:cubicBezTo>
                  <a:cubicBezTo>
                    <a:pt x="149672" y="247608"/>
                    <a:pt x="152267" y="253958"/>
                    <a:pt x="155124" y="258530"/>
                  </a:cubicBezTo>
                  <a:cubicBezTo>
                    <a:pt x="161068" y="268045"/>
                    <a:pt x="160462" y="277618"/>
                    <a:pt x="158199" y="287676"/>
                  </a:cubicBezTo>
                  <a:cubicBezTo>
                    <a:pt x="155736" y="294603"/>
                    <a:pt x="157668" y="302489"/>
                    <a:pt x="153587" y="309050"/>
                  </a:cubicBezTo>
                  <a:cubicBezTo>
                    <a:pt x="154039" y="312051"/>
                    <a:pt x="147335" y="306319"/>
                    <a:pt x="149964" y="312034"/>
                  </a:cubicBezTo>
                  <a:cubicBezTo>
                    <a:pt x="149398" y="315839"/>
                    <a:pt x="146672" y="317989"/>
                    <a:pt x="143906" y="320126"/>
                  </a:cubicBezTo>
                  <a:cubicBezTo>
                    <a:pt x="134956" y="325087"/>
                    <a:pt x="131241" y="335517"/>
                    <a:pt x="122492" y="340683"/>
                  </a:cubicBezTo>
                  <a:cubicBezTo>
                    <a:pt x="115759" y="337671"/>
                    <a:pt x="110222" y="341643"/>
                    <a:pt x="104370" y="343832"/>
                  </a:cubicBezTo>
                  <a:cubicBezTo>
                    <a:pt x="102832" y="344135"/>
                    <a:pt x="101369" y="343946"/>
                    <a:pt x="99975" y="343226"/>
                  </a:cubicBezTo>
                  <a:cubicBezTo>
                    <a:pt x="98414" y="341540"/>
                    <a:pt x="97620" y="339665"/>
                    <a:pt x="98540" y="337368"/>
                  </a:cubicBezTo>
                  <a:cubicBezTo>
                    <a:pt x="96723" y="337951"/>
                    <a:pt x="96671" y="339837"/>
                    <a:pt x="96951" y="340877"/>
                  </a:cubicBezTo>
                  <a:cubicBezTo>
                    <a:pt x="99489" y="350324"/>
                    <a:pt x="94928" y="354107"/>
                    <a:pt x="86630" y="357811"/>
                  </a:cubicBezTo>
                  <a:cubicBezTo>
                    <a:pt x="80544" y="360525"/>
                    <a:pt x="76423" y="366674"/>
                    <a:pt x="80567" y="375396"/>
                  </a:cubicBezTo>
                  <a:cubicBezTo>
                    <a:pt x="87722" y="390449"/>
                    <a:pt x="80972" y="405354"/>
                    <a:pt x="65502" y="412377"/>
                  </a:cubicBezTo>
                  <a:cubicBezTo>
                    <a:pt x="60553" y="414629"/>
                    <a:pt x="55964" y="417601"/>
                    <a:pt x="50466" y="418424"/>
                  </a:cubicBezTo>
                  <a:close/>
                </a:path>
              </a:pathLst>
            </a:custGeom>
            <a:grpFill/>
            <a:ln w="5715" cap="flat">
              <a:noFill/>
              <a:prstDash val="solid"/>
              <a:miter/>
            </a:ln>
          </p:spPr>
          <p:txBody>
            <a:bodyPr rtlCol="0" anchor="ctr"/>
            <a:lstStyle/>
            <a:p>
              <a:endParaRPr lang="zh-CN" altLang="en-US"/>
            </a:p>
          </p:txBody>
        </p:sp>
        <p:sp>
          <p:nvSpPr>
            <p:cNvPr id="4081" name="任意多边形: 形状 4080">
              <a:extLst>
                <a:ext uri="{FF2B5EF4-FFF2-40B4-BE49-F238E27FC236}">
                  <a16:creationId xmlns:a16="http://schemas.microsoft.com/office/drawing/2014/main" id="{4E6721E0-D375-6CD2-8DFA-04803F20587C}"/>
                </a:ext>
              </a:extLst>
            </p:cNvPr>
            <p:cNvSpPr/>
            <p:nvPr/>
          </p:nvSpPr>
          <p:spPr>
            <a:xfrm>
              <a:off x="5432278" y="5214785"/>
              <a:ext cx="278596" cy="320243"/>
            </a:xfrm>
            <a:custGeom>
              <a:avLst/>
              <a:gdLst>
                <a:gd name="connsiteX0" fmla="*/ 53611 w 278596"/>
                <a:gd name="connsiteY0" fmla="*/ 313043 h 320243"/>
                <a:gd name="connsiteX1" fmla="*/ 14155 w 278596"/>
                <a:gd name="connsiteY1" fmla="*/ 293281 h 320243"/>
                <a:gd name="connsiteX2" fmla="*/ 10669 w 278596"/>
                <a:gd name="connsiteY2" fmla="*/ 284194 h 320243"/>
                <a:gd name="connsiteX3" fmla="*/ 39 w 278596"/>
                <a:gd name="connsiteY3" fmla="*/ 271323 h 320243"/>
                <a:gd name="connsiteX4" fmla="*/ 2890 w 278596"/>
                <a:gd name="connsiteY4" fmla="*/ 268380 h 320243"/>
                <a:gd name="connsiteX5" fmla="*/ 11303 w 278596"/>
                <a:gd name="connsiteY5" fmla="*/ 261122 h 320243"/>
                <a:gd name="connsiteX6" fmla="*/ 21516 w 278596"/>
                <a:gd name="connsiteY6" fmla="*/ 251509 h 320243"/>
                <a:gd name="connsiteX7" fmla="*/ 54577 w 278596"/>
                <a:gd name="connsiteY7" fmla="*/ 224226 h 320243"/>
                <a:gd name="connsiteX8" fmla="*/ 74351 w 278596"/>
                <a:gd name="connsiteY8" fmla="*/ 209881 h 320243"/>
                <a:gd name="connsiteX9" fmla="*/ 76357 w 278596"/>
                <a:gd name="connsiteY9" fmla="*/ 212613 h 320243"/>
                <a:gd name="connsiteX10" fmla="*/ 75848 w 278596"/>
                <a:gd name="connsiteY10" fmla="*/ 208716 h 320243"/>
                <a:gd name="connsiteX11" fmla="*/ 83346 w 278596"/>
                <a:gd name="connsiteY11" fmla="*/ 199274 h 320243"/>
                <a:gd name="connsiteX12" fmla="*/ 82106 w 278596"/>
                <a:gd name="connsiteY12" fmla="*/ 196657 h 320243"/>
                <a:gd name="connsiteX13" fmla="*/ 88364 w 278596"/>
                <a:gd name="connsiteY13" fmla="*/ 156235 h 320243"/>
                <a:gd name="connsiteX14" fmla="*/ 88410 w 278596"/>
                <a:gd name="connsiteY14" fmla="*/ 155526 h 320243"/>
                <a:gd name="connsiteX15" fmla="*/ 68819 w 278596"/>
                <a:gd name="connsiteY15" fmla="*/ 146359 h 320243"/>
                <a:gd name="connsiteX16" fmla="*/ 84266 w 278596"/>
                <a:gd name="connsiteY16" fmla="*/ 128437 h 320243"/>
                <a:gd name="connsiteX17" fmla="*/ 85026 w 278596"/>
                <a:gd name="connsiteY17" fmla="*/ 119196 h 320243"/>
                <a:gd name="connsiteX18" fmla="*/ 80740 w 278596"/>
                <a:gd name="connsiteY18" fmla="*/ 123734 h 320243"/>
                <a:gd name="connsiteX19" fmla="*/ 73231 w 278596"/>
                <a:gd name="connsiteY19" fmla="*/ 129700 h 320243"/>
                <a:gd name="connsiteX20" fmla="*/ 68853 w 278596"/>
                <a:gd name="connsiteY20" fmla="*/ 127917 h 320243"/>
                <a:gd name="connsiteX21" fmla="*/ 69922 w 278596"/>
                <a:gd name="connsiteY21" fmla="*/ 112589 h 320243"/>
                <a:gd name="connsiteX22" fmla="*/ 72705 w 278596"/>
                <a:gd name="connsiteY22" fmla="*/ 96147 h 320243"/>
                <a:gd name="connsiteX23" fmla="*/ 62092 w 278596"/>
                <a:gd name="connsiteY23" fmla="*/ 109063 h 320243"/>
                <a:gd name="connsiteX24" fmla="*/ 59652 w 278596"/>
                <a:gd name="connsiteY24" fmla="*/ 112749 h 320243"/>
                <a:gd name="connsiteX25" fmla="*/ 48348 w 278596"/>
                <a:gd name="connsiteY25" fmla="*/ 117556 h 320243"/>
                <a:gd name="connsiteX26" fmla="*/ 48673 w 278596"/>
                <a:gd name="connsiteY26" fmla="*/ 116075 h 320243"/>
                <a:gd name="connsiteX27" fmla="*/ 46313 w 278596"/>
                <a:gd name="connsiteY27" fmla="*/ 119625 h 320243"/>
                <a:gd name="connsiteX28" fmla="*/ 35266 w 278596"/>
                <a:gd name="connsiteY28" fmla="*/ 121339 h 320243"/>
                <a:gd name="connsiteX29" fmla="*/ 31934 w 278596"/>
                <a:gd name="connsiteY29" fmla="*/ 107297 h 320243"/>
                <a:gd name="connsiteX30" fmla="*/ 51959 w 278596"/>
                <a:gd name="connsiteY30" fmla="*/ 70281 h 320243"/>
                <a:gd name="connsiteX31" fmla="*/ 55583 w 278596"/>
                <a:gd name="connsiteY31" fmla="*/ 59931 h 320243"/>
                <a:gd name="connsiteX32" fmla="*/ 72568 w 278596"/>
                <a:gd name="connsiteY32" fmla="*/ 45587 h 320243"/>
                <a:gd name="connsiteX33" fmla="*/ 74917 w 278596"/>
                <a:gd name="connsiteY33" fmla="*/ 48135 h 320243"/>
                <a:gd name="connsiteX34" fmla="*/ 85358 w 278596"/>
                <a:gd name="connsiteY34" fmla="*/ 43523 h 320243"/>
                <a:gd name="connsiteX35" fmla="*/ 96148 w 278596"/>
                <a:gd name="connsiteY35" fmla="*/ 38963 h 320243"/>
                <a:gd name="connsiteX36" fmla="*/ 99405 w 278596"/>
                <a:gd name="connsiteY36" fmla="*/ 41466 h 320243"/>
                <a:gd name="connsiteX37" fmla="*/ 115670 w 278596"/>
                <a:gd name="connsiteY37" fmla="*/ 48370 h 320243"/>
                <a:gd name="connsiteX38" fmla="*/ 109069 w 278596"/>
                <a:gd name="connsiteY38" fmla="*/ 69590 h 320243"/>
                <a:gd name="connsiteX39" fmla="*/ 102234 w 278596"/>
                <a:gd name="connsiteY39" fmla="*/ 71916 h 320243"/>
                <a:gd name="connsiteX40" fmla="*/ 97657 w 278596"/>
                <a:gd name="connsiteY40" fmla="*/ 67738 h 320243"/>
                <a:gd name="connsiteX41" fmla="*/ 96857 w 278596"/>
                <a:gd name="connsiteY41" fmla="*/ 76876 h 320243"/>
                <a:gd name="connsiteX42" fmla="*/ 106212 w 278596"/>
                <a:gd name="connsiteY42" fmla="*/ 102525 h 320243"/>
                <a:gd name="connsiteX43" fmla="*/ 108978 w 278596"/>
                <a:gd name="connsiteY43" fmla="*/ 114550 h 320243"/>
                <a:gd name="connsiteX44" fmla="*/ 107921 w 278596"/>
                <a:gd name="connsiteY44" fmla="*/ 107246 h 320243"/>
                <a:gd name="connsiteX45" fmla="*/ 110298 w 278596"/>
                <a:gd name="connsiteY45" fmla="*/ 101862 h 320243"/>
                <a:gd name="connsiteX46" fmla="*/ 117002 w 278596"/>
                <a:gd name="connsiteY46" fmla="*/ 100879 h 320243"/>
                <a:gd name="connsiteX47" fmla="*/ 120877 w 278596"/>
                <a:gd name="connsiteY47" fmla="*/ 99359 h 320243"/>
                <a:gd name="connsiteX48" fmla="*/ 125483 w 278596"/>
                <a:gd name="connsiteY48" fmla="*/ 90998 h 320243"/>
                <a:gd name="connsiteX49" fmla="*/ 124088 w 278596"/>
                <a:gd name="connsiteY49" fmla="*/ 90838 h 320243"/>
                <a:gd name="connsiteX50" fmla="*/ 120688 w 278596"/>
                <a:gd name="connsiteY50" fmla="*/ 99096 h 320243"/>
                <a:gd name="connsiteX51" fmla="*/ 116533 w 278596"/>
                <a:gd name="connsiteY51" fmla="*/ 100056 h 320243"/>
                <a:gd name="connsiteX52" fmla="*/ 111773 w 278596"/>
                <a:gd name="connsiteY52" fmla="*/ 97267 h 320243"/>
                <a:gd name="connsiteX53" fmla="*/ 106326 w 278596"/>
                <a:gd name="connsiteY53" fmla="*/ 86655 h 320243"/>
                <a:gd name="connsiteX54" fmla="*/ 107978 w 278596"/>
                <a:gd name="connsiteY54" fmla="*/ 82431 h 320243"/>
                <a:gd name="connsiteX55" fmla="*/ 125232 w 278596"/>
                <a:gd name="connsiteY55" fmla="*/ 67664 h 320243"/>
                <a:gd name="connsiteX56" fmla="*/ 138747 w 278596"/>
                <a:gd name="connsiteY56" fmla="*/ 57743 h 320243"/>
                <a:gd name="connsiteX57" fmla="*/ 170357 w 278596"/>
                <a:gd name="connsiteY57" fmla="*/ 22006 h 320243"/>
                <a:gd name="connsiteX58" fmla="*/ 182827 w 278596"/>
                <a:gd name="connsiteY58" fmla="*/ 9233 h 320243"/>
                <a:gd name="connsiteX59" fmla="*/ 187062 w 278596"/>
                <a:gd name="connsiteY59" fmla="*/ 4439 h 320243"/>
                <a:gd name="connsiteX60" fmla="*/ 205682 w 278596"/>
                <a:gd name="connsiteY60" fmla="*/ 5113 h 320243"/>
                <a:gd name="connsiteX61" fmla="*/ 197201 w 278596"/>
                <a:gd name="connsiteY61" fmla="*/ 17023 h 320243"/>
                <a:gd name="connsiteX62" fmla="*/ 197532 w 278596"/>
                <a:gd name="connsiteY62" fmla="*/ 16623 h 320243"/>
                <a:gd name="connsiteX63" fmla="*/ 205590 w 278596"/>
                <a:gd name="connsiteY63" fmla="*/ 5936 h 320243"/>
                <a:gd name="connsiteX64" fmla="*/ 216003 w 278596"/>
                <a:gd name="connsiteY64" fmla="*/ 19423 h 320243"/>
                <a:gd name="connsiteX65" fmla="*/ 221192 w 278596"/>
                <a:gd name="connsiteY65" fmla="*/ 24149 h 320243"/>
                <a:gd name="connsiteX66" fmla="*/ 224770 w 278596"/>
                <a:gd name="connsiteY66" fmla="*/ 21692 h 320243"/>
                <a:gd name="connsiteX67" fmla="*/ 243921 w 278596"/>
                <a:gd name="connsiteY67" fmla="*/ 26573 h 320243"/>
                <a:gd name="connsiteX68" fmla="*/ 238331 w 278596"/>
                <a:gd name="connsiteY68" fmla="*/ 35374 h 320243"/>
                <a:gd name="connsiteX69" fmla="*/ 255196 w 278596"/>
                <a:gd name="connsiteY69" fmla="*/ 29510 h 320243"/>
                <a:gd name="connsiteX70" fmla="*/ 277862 w 278596"/>
                <a:gd name="connsiteY70" fmla="*/ 42015 h 320243"/>
                <a:gd name="connsiteX71" fmla="*/ 277416 w 278596"/>
                <a:gd name="connsiteY71" fmla="*/ 46084 h 320243"/>
                <a:gd name="connsiteX72" fmla="*/ 260477 w 278596"/>
                <a:gd name="connsiteY72" fmla="*/ 78425 h 320243"/>
                <a:gd name="connsiteX73" fmla="*/ 250099 w 278596"/>
                <a:gd name="connsiteY73" fmla="*/ 96187 h 320243"/>
                <a:gd name="connsiteX74" fmla="*/ 203933 w 278596"/>
                <a:gd name="connsiteY74" fmla="*/ 102531 h 320243"/>
                <a:gd name="connsiteX75" fmla="*/ 201447 w 278596"/>
                <a:gd name="connsiteY75" fmla="*/ 99159 h 320243"/>
                <a:gd name="connsiteX76" fmla="*/ 200892 w 278596"/>
                <a:gd name="connsiteY76" fmla="*/ 99353 h 320243"/>
                <a:gd name="connsiteX77" fmla="*/ 202516 w 278596"/>
                <a:gd name="connsiteY77" fmla="*/ 101108 h 320243"/>
                <a:gd name="connsiteX78" fmla="*/ 191771 w 278596"/>
                <a:gd name="connsiteY78" fmla="*/ 112041 h 320243"/>
                <a:gd name="connsiteX79" fmla="*/ 190291 w 278596"/>
                <a:gd name="connsiteY79" fmla="*/ 96147 h 320243"/>
                <a:gd name="connsiteX80" fmla="*/ 191594 w 278596"/>
                <a:gd name="connsiteY80" fmla="*/ 92741 h 320243"/>
                <a:gd name="connsiteX81" fmla="*/ 193897 w 278596"/>
                <a:gd name="connsiteY81" fmla="*/ 91684 h 320243"/>
                <a:gd name="connsiteX82" fmla="*/ 193092 w 278596"/>
                <a:gd name="connsiteY82" fmla="*/ 91358 h 320243"/>
                <a:gd name="connsiteX83" fmla="*/ 190182 w 278596"/>
                <a:gd name="connsiteY83" fmla="*/ 96090 h 320243"/>
                <a:gd name="connsiteX84" fmla="*/ 192800 w 278596"/>
                <a:gd name="connsiteY84" fmla="*/ 112841 h 320243"/>
                <a:gd name="connsiteX85" fmla="*/ 173295 w 278596"/>
                <a:gd name="connsiteY85" fmla="*/ 125859 h 320243"/>
                <a:gd name="connsiteX86" fmla="*/ 180867 w 278596"/>
                <a:gd name="connsiteY86" fmla="*/ 102782 h 320243"/>
                <a:gd name="connsiteX87" fmla="*/ 177649 w 278596"/>
                <a:gd name="connsiteY87" fmla="*/ 95387 h 320243"/>
                <a:gd name="connsiteX88" fmla="*/ 183062 w 278596"/>
                <a:gd name="connsiteY88" fmla="*/ 87117 h 320243"/>
                <a:gd name="connsiteX89" fmla="*/ 188331 w 278596"/>
                <a:gd name="connsiteY89" fmla="*/ 83517 h 320243"/>
                <a:gd name="connsiteX90" fmla="*/ 199961 w 278596"/>
                <a:gd name="connsiteY90" fmla="*/ 78179 h 320243"/>
                <a:gd name="connsiteX91" fmla="*/ 206773 w 278596"/>
                <a:gd name="connsiteY91" fmla="*/ 80328 h 320243"/>
                <a:gd name="connsiteX92" fmla="*/ 198143 w 278596"/>
                <a:gd name="connsiteY92" fmla="*/ 79414 h 320243"/>
                <a:gd name="connsiteX93" fmla="*/ 168288 w 278596"/>
                <a:gd name="connsiteY93" fmla="*/ 99445 h 320243"/>
                <a:gd name="connsiteX94" fmla="*/ 165659 w 278596"/>
                <a:gd name="connsiteY94" fmla="*/ 101525 h 320243"/>
                <a:gd name="connsiteX95" fmla="*/ 168288 w 278596"/>
                <a:gd name="connsiteY95" fmla="*/ 101457 h 320243"/>
                <a:gd name="connsiteX96" fmla="*/ 170551 w 278596"/>
                <a:gd name="connsiteY96" fmla="*/ 104714 h 320243"/>
                <a:gd name="connsiteX97" fmla="*/ 169460 w 278596"/>
                <a:gd name="connsiteY97" fmla="*/ 108892 h 320243"/>
                <a:gd name="connsiteX98" fmla="*/ 149246 w 278596"/>
                <a:gd name="connsiteY98" fmla="*/ 118476 h 320243"/>
                <a:gd name="connsiteX99" fmla="*/ 140954 w 278596"/>
                <a:gd name="connsiteY99" fmla="*/ 114767 h 320243"/>
                <a:gd name="connsiteX100" fmla="*/ 143874 w 278596"/>
                <a:gd name="connsiteY100" fmla="*/ 110835 h 320243"/>
                <a:gd name="connsiteX101" fmla="*/ 143342 w 278596"/>
                <a:gd name="connsiteY101" fmla="*/ 111206 h 320243"/>
                <a:gd name="connsiteX102" fmla="*/ 138782 w 278596"/>
                <a:gd name="connsiteY102" fmla="*/ 111806 h 320243"/>
                <a:gd name="connsiteX103" fmla="*/ 142765 w 278596"/>
                <a:gd name="connsiteY103" fmla="*/ 89209 h 320243"/>
                <a:gd name="connsiteX104" fmla="*/ 145817 w 278596"/>
                <a:gd name="connsiteY104" fmla="*/ 91907 h 320243"/>
                <a:gd name="connsiteX105" fmla="*/ 148754 w 278596"/>
                <a:gd name="connsiteY105" fmla="*/ 93833 h 320243"/>
                <a:gd name="connsiteX106" fmla="*/ 145354 w 278596"/>
                <a:gd name="connsiteY106" fmla="*/ 91844 h 320243"/>
                <a:gd name="connsiteX107" fmla="*/ 148777 w 278596"/>
                <a:gd name="connsiteY107" fmla="*/ 66652 h 320243"/>
                <a:gd name="connsiteX108" fmla="*/ 181821 w 278596"/>
                <a:gd name="connsiteY108" fmla="*/ 49741 h 320243"/>
                <a:gd name="connsiteX109" fmla="*/ 186159 w 278596"/>
                <a:gd name="connsiteY109" fmla="*/ 36237 h 320243"/>
                <a:gd name="connsiteX110" fmla="*/ 186605 w 278596"/>
                <a:gd name="connsiteY110" fmla="*/ 35431 h 320243"/>
                <a:gd name="connsiteX111" fmla="*/ 185902 w 278596"/>
                <a:gd name="connsiteY111" fmla="*/ 36231 h 320243"/>
                <a:gd name="connsiteX112" fmla="*/ 181930 w 278596"/>
                <a:gd name="connsiteY112" fmla="*/ 49736 h 320243"/>
                <a:gd name="connsiteX113" fmla="*/ 148823 w 278596"/>
                <a:gd name="connsiteY113" fmla="*/ 66561 h 320243"/>
                <a:gd name="connsiteX114" fmla="*/ 140228 w 278596"/>
                <a:gd name="connsiteY114" fmla="*/ 126660 h 320243"/>
                <a:gd name="connsiteX115" fmla="*/ 134838 w 278596"/>
                <a:gd name="connsiteY115" fmla="*/ 135541 h 320243"/>
                <a:gd name="connsiteX116" fmla="*/ 121191 w 278596"/>
                <a:gd name="connsiteY116" fmla="*/ 141296 h 320243"/>
                <a:gd name="connsiteX117" fmla="*/ 125083 w 278596"/>
                <a:gd name="connsiteY117" fmla="*/ 175403 h 320243"/>
                <a:gd name="connsiteX118" fmla="*/ 120317 w 278596"/>
                <a:gd name="connsiteY118" fmla="*/ 187501 h 320243"/>
                <a:gd name="connsiteX119" fmla="*/ 103635 w 278596"/>
                <a:gd name="connsiteY119" fmla="*/ 195097 h 320243"/>
                <a:gd name="connsiteX120" fmla="*/ 103726 w 278596"/>
                <a:gd name="connsiteY120" fmla="*/ 184301 h 320243"/>
                <a:gd name="connsiteX121" fmla="*/ 107326 w 278596"/>
                <a:gd name="connsiteY121" fmla="*/ 166007 h 320243"/>
                <a:gd name="connsiteX122" fmla="*/ 101417 w 278596"/>
                <a:gd name="connsiteY122" fmla="*/ 177792 h 320243"/>
                <a:gd name="connsiteX123" fmla="*/ 98862 w 278596"/>
                <a:gd name="connsiteY123" fmla="*/ 181261 h 320243"/>
                <a:gd name="connsiteX124" fmla="*/ 104086 w 278596"/>
                <a:gd name="connsiteY124" fmla="*/ 195531 h 320243"/>
                <a:gd name="connsiteX125" fmla="*/ 89678 w 278596"/>
                <a:gd name="connsiteY125" fmla="*/ 210641 h 320243"/>
                <a:gd name="connsiteX126" fmla="*/ 89610 w 278596"/>
                <a:gd name="connsiteY126" fmla="*/ 209167 h 320243"/>
                <a:gd name="connsiteX127" fmla="*/ 90456 w 278596"/>
                <a:gd name="connsiteY127" fmla="*/ 204184 h 320243"/>
                <a:gd name="connsiteX128" fmla="*/ 89341 w 278596"/>
                <a:gd name="connsiteY128" fmla="*/ 208704 h 320243"/>
                <a:gd name="connsiteX129" fmla="*/ 89501 w 278596"/>
                <a:gd name="connsiteY129" fmla="*/ 234124 h 320243"/>
                <a:gd name="connsiteX130" fmla="*/ 95833 w 278596"/>
                <a:gd name="connsiteY130" fmla="*/ 240474 h 320243"/>
                <a:gd name="connsiteX131" fmla="*/ 105926 w 278596"/>
                <a:gd name="connsiteY131" fmla="*/ 241371 h 320243"/>
                <a:gd name="connsiteX132" fmla="*/ 101103 w 278596"/>
                <a:gd name="connsiteY132" fmla="*/ 250481 h 320243"/>
                <a:gd name="connsiteX133" fmla="*/ 91301 w 278596"/>
                <a:gd name="connsiteY133" fmla="*/ 263305 h 320243"/>
                <a:gd name="connsiteX134" fmla="*/ 78546 w 278596"/>
                <a:gd name="connsiteY134" fmla="*/ 264505 h 320243"/>
                <a:gd name="connsiteX135" fmla="*/ 74962 w 278596"/>
                <a:gd name="connsiteY135" fmla="*/ 247989 h 320243"/>
                <a:gd name="connsiteX136" fmla="*/ 78134 w 278596"/>
                <a:gd name="connsiteY136" fmla="*/ 262368 h 320243"/>
                <a:gd name="connsiteX137" fmla="*/ 92376 w 278596"/>
                <a:gd name="connsiteY137" fmla="*/ 261939 h 320243"/>
                <a:gd name="connsiteX138" fmla="*/ 128706 w 278596"/>
                <a:gd name="connsiteY138" fmla="*/ 237685 h 320243"/>
                <a:gd name="connsiteX139" fmla="*/ 140834 w 278596"/>
                <a:gd name="connsiteY139" fmla="*/ 247578 h 320243"/>
                <a:gd name="connsiteX140" fmla="*/ 123803 w 278596"/>
                <a:gd name="connsiteY140" fmla="*/ 266609 h 320243"/>
                <a:gd name="connsiteX141" fmla="*/ 117928 w 278596"/>
                <a:gd name="connsiteY141" fmla="*/ 271826 h 320243"/>
                <a:gd name="connsiteX142" fmla="*/ 89181 w 278596"/>
                <a:gd name="connsiteY142" fmla="*/ 302041 h 320243"/>
                <a:gd name="connsiteX143" fmla="*/ 84701 w 278596"/>
                <a:gd name="connsiteY143" fmla="*/ 308551 h 320243"/>
                <a:gd name="connsiteX144" fmla="*/ 69945 w 278596"/>
                <a:gd name="connsiteY144" fmla="*/ 320244 h 320243"/>
                <a:gd name="connsiteX145" fmla="*/ 53491 w 278596"/>
                <a:gd name="connsiteY145" fmla="*/ 313008 h 320243"/>
                <a:gd name="connsiteX146" fmla="*/ 72111 w 278596"/>
                <a:gd name="connsiteY146" fmla="*/ 298293 h 320243"/>
                <a:gd name="connsiteX147" fmla="*/ 67722 w 278596"/>
                <a:gd name="connsiteY147" fmla="*/ 290097 h 320243"/>
                <a:gd name="connsiteX148" fmla="*/ 67207 w 278596"/>
                <a:gd name="connsiteY148" fmla="*/ 286828 h 320243"/>
                <a:gd name="connsiteX149" fmla="*/ 66881 w 278596"/>
                <a:gd name="connsiteY149" fmla="*/ 290583 h 320243"/>
                <a:gd name="connsiteX150" fmla="*/ 53611 w 278596"/>
                <a:gd name="connsiteY150" fmla="*/ 313043 h 32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278596" h="320243">
                  <a:moveTo>
                    <a:pt x="53611" y="313043"/>
                  </a:moveTo>
                  <a:cubicBezTo>
                    <a:pt x="39238" y="308894"/>
                    <a:pt x="26373" y="301733"/>
                    <a:pt x="14155" y="293281"/>
                  </a:cubicBezTo>
                  <a:cubicBezTo>
                    <a:pt x="15778" y="289171"/>
                    <a:pt x="14841" y="286645"/>
                    <a:pt x="10669" y="284194"/>
                  </a:cubicBezTo>
                  <a:cubicBezTo>
                    <a:pt x="5822" y="281342"/>
                    <a:pt x="-556" y="278970"/>
                    <a:pt x="39" y="271323"/>
                  </a:cubicBezTo>
                  <a:cubicBezTo>
                    <a:pt x="582" y="269958"/>
                    <a:pt x="1547" y="268975"/>
                    <a:pt x="2890" y="268380"/>
                  </a:cubicBezTo>
                  <a:cubicBezTo>
                    <a:pt x="7354" y="267923"/>
                    <a:pt x="9897" y="265197"/>
                    <a:pt x="11303" y="261122"/>
                  </a:cubicBezTo>
                  <a:cubicBezTo>
                    <a:pt x="13909" y="257053"/>
                    <a:pt x="16075" y="252521"/>
                    <a:pt x="21516" y="251509"/>
                  </a:cubicBezTo>
                  <a:cubicBezTo>
                    <a:pt x="37581" y="248532"/>
                    <a:pt x="48176" y="238919"/>
                    <a:pt x="54577" y="224226"/>
                  </a:cubicBezTo>
                  <a:cubicBezTo>
                    <a:pt x="62389" y="221146"/>
                    <a:pt x="65367" y="211356"/>
                    <a:pt x="74351" y="209881"/>
                  </a:cubicBezTo>
                  <a:cubicBezTo>
                    <a:pt x="75820" y="210190"/>
                    <a:pt x="76534" y="211076"/>
                    <a:pt x="76357" y="212613"/>
                  </a:cubicBezTo>
                  <a:cubicBezTo>
                    <a:pt x="76814" y="211241"/>
                    <a:pt x="76585" y="209956"/>
                    <a:pt x="75848" y="208716"/>
                  </a:cubicBezTo>
                  <a:cubicBezTo>
                    <a:pt x="76734" y="204229"/>
                    <a:pt x="79523" y="201286"/>
                    <a:pt x="83346" y="199274"/>
                  </a:cubicBezTo>
                  <a:cubicBezTo>
                    <a:pt x="85484" y="197325"/>
                    <a:pt x="82106" y="197737"/>
                    <a:pt x="82106" y="196657"/>
                  </a:cubicBezTo>
                  <a:cubicBezTo>
                    <a:pt x="76803" y="181872"/>
                    <a:pt x="86661" y="169602"/>
                    <a:pt x="88364" y="156235"/>
                  </a:cubicBezTo>
                  <a:cubicBezTo>
                    <a:pt x="86764" y="157058"/>
                    <a:pt x="89130" y="154989"/>
                    <a:pt x="88410" y="155526"/>
                  </a:cubicBezTo>
                  <a:cubicBezTo>
                    <a:pt x="75900" y="164893"/>
                    <a:pt x="71305" y="158041"/>
                    <a:pt x="68819" y="146359"/>
                  </a:cubicBezTo>
                  <a:cubicBezTo>
                    <a:pt x="74568" y="140976"/>
                    <a:pt x="75848" y="131974"/>
                    <a:pt x="84266" y="128437"/>
                  </a:cubicBezTo>
                  <a:cubicBezTo>
                    <a:pt x="87358" y="127139"/>
                    <a:pt x="80346" y="122065"/>
                    <a:pt x="85026" y="119196"/>
                  </a:cubicBezTo>
                  <a:cubicBezTo>
                    <a:pt x="81860" y="119036"/>
                    <a:pt x="81975" y="122093"/>
                    <a:pt x="80740" y="123734"/>
                  </a:cubicBezTo>
                  <a:cubicBezTo>
                    <a:pt x="78729" y="126420"/>
                    <a:pt x="76557" y="128740"/>
                    <a:pt x="73231" y="129700"/>
                  </a:cubicBezTo>
                  <a:cubicBezTo>
                    <a:pt x="71550" y="129654"/>
                    <a:pt x="70162" y="128951"/>
                    <a:pt x="68853" y="127917"/>
                  </a:cubicBezTo>
                  <a:cubicBezTo>
                    <a:pt x="61321" y="121962"/>
                    <a:pt x="73128" y="115944"/>
                    <a:pt x="69922" y="112589"/>
                  </a:cubicBezTo>
                  <a:cubicBezTo>
                    <a:pt x="61698" y="103994"/>
                    <a:pt x="68830" y="100582"/>
                    <a:pt x="72705" y="96147"/>
                  </a:cubicBezTo>
                  <a:cubicBezTo>
                    <a:pt x="67207" y="97988"/>
                    <a:pt x="66361" y="105045"/>
                    <a:pt x="62092" y="109063"/>
                  </a:cubicBezTo>
                  <a:cubicBezTo>
                    <a:pt x="61235" y="110263"/>
                    <a:pt x="60395" y="111475"/>
                    <a:pt x="59652" y="112749"/>
                  </a:cubicBezTo>
                  <a:cubicBezTo>
                    <a:pt x="55560" y="120024"/>
                    <a:pt x="55560" y="120030"/>
                    <a:pt x="48348" y="117556"/>
                  </a:cubicBezTo>
                  <a:cubicBezTo>
                    <a:pt x="48290" y="117538"/>
                    <a:pt x="48553" y="116590"/>
                    <a:pt x="48673" y="116075"/>
                  </a:cubicBezTo>
                  <a:cubicBezTo>
                    <a:pt x="46953" y="116636"/>
                    <a:pt x="47096" y="118441"/>
                    <a:pt x="46313" y="119625"/>
                  </a:cubicBezTo>
                  <a:cubicBezTo>
                    <a:pt x="43244" y="124242"/>
                    <a:pt x="39461" y="124533"/>
                    <a:pt x="35266" y="121339"/>
                  </a:cubicBezTo>
                  <a:cubicBezTo>
                    <a:pt x="30340" y="117590"/>
                    <a:pt x="27585" y="112144"/>
                    <a:pt x="31934" y="107297"/>
                  </a:cubicBezTo>
                  <a:cubicBezTo>
                    <a:pt x="41667" y="96450"/>
                    <a:pt x="42764" y="81220"/>
                    <a:pt x="51959" y="70281"/>
                  </a:cubicBezTo>
                  <a:cubicBezTo>
                    <a:pt x="54463" y="67309"/>
                    <a:pt x="56377" y="64172"/>
                    <a:pt x="55583" y="59931"/>
                  </a:cubicBezTo>
                  <a:cubicBezTo>
                    <a:pt x="52822" y="45227"/>
                    <a:pt x="60561" y="42838"/>
                    <a:pt x="72568" y="45587"/>
                  </a:cubicBezTo>
                  <a:cubicBezTo>
                    <a:pt x="72619" y="45861"/>
                    <a:pt x="74785" y="48244"/>
                    <a:pt x="74917" y="48135"/>
                  </a:cubicBezTo>
                  <a:cubicBezTo>
                    <a:pt x="78128" y="45941"/>
                    <a:pt x="82238" y="45878"/>
                    <a:pt x="85358" y="43523"/>
                  </a:cubicBezTo>
                  <a:cubicBezTo>
                    <a:pt x="88724" y="41455"/>
                    <a:pt x="91616" y="38266"/>
                    <a:pt x="96148" y="38963"/>
                  </a:cubicBezTo>
                  <a:cubicBezTo>
                    <a:pt x="97319" y="39700"/>
                    <a:pt x="98388" y="40563"/>
                    <a:pt x="99405" y="41466"/>
                  </a:cubicBezTo>
                  <a:cubicBezTo>
                    <a:pt x="104469" y="44621"/>
                    <a:pt x="113539" y="38403"/>
                    <a:pt x="115670" y="48370"/>
                  </a:cubicBezTo>
                  <a:cubicBezTo>
                    <a:pt x="117448" y="56679"/>
                    <a:pt x="113373" y="63212"/>
                    <a:pt x="109069" y="69590"/>
                  </a:cubicBezTo>
                  <a:cubicBezTo>
                    <a:pt x="107549" y="71847"/>
                    <a:pt x="105538" y="73601"/>
                    <a:pt x="102234" y="71916"/>
                  </a:cubicBezTo>
                  <a:cubicBezTo>
                    <a:pt x="100234" y="70893"/>
                    <a:pt x="100406" y="67738"/>
                    <a:pt x="97657" y="67738"/>
                  </a:cubicBezTo>
                  <a:cubicBezTo>
                    <a:pt x="98811" y="71047"/>
                    <a:pt x="94953" y="76019"/>
                    <a:pt x="96857" y="76876"/>
                  </a:cubicBezTo>
                  <a:cubicBezTo>
                    <a:pt x="109138" y="82448"/>
                    <a:pt x="103074" y="94078"/>
                    <a:pt x="106212" y="102525"/>
                  </a:cubicBezTo>
                  <a:cubicBezTo>
                    <a:pt x="106069" y="106669"/>
                    <a:pt x="108864" y="110103"/>
                    <a:pt x="108978" y="114550"/>
                  </a:cubicBezTo>
                  <a:cubicBezTo>
                    <a:pt x="110384" y="111572"/>
                    <a:pt x="108378" y="109538"/>
                    <a:pt x="107921" y="107246"/>
                  </a:cubicBezTo>
                  <a:cubicBezTo>
                    <a:pt x="107789" y="105040"/>
                    <a:pt x="108435" y="103177"/>
                    <a:pt x="110298" y="101862"/>
                  </a:cubicBezTo>
                  <a:cubicBezTo>
                    <a:pt x="112596" y="102102"/>
                    <a:pt x="114990" y="102862"/>
                    <a:pt x="117002" y="100879"/>
                  </a:cubicBezTo>
                  <a:cubicBezTo>
                    <a:pt x="118431" y="100708"/>
                    <a:pt x="119717" y="100211"/>
                    <a:pt x="120877" y="99359"/>
                  </a:cubicBezTo>
                  <a:cubicBezTo>
                    <a:pt x="123311" y="97050"/>
                    <a:pt x="124563" y="94118"/>
                    <a:pt x="125483" y="90998"/>
                  </a:cubicBezTo>
                  <a:cubicBezTo>
                    <a:pt x="126254" y="88946"/>
                    <a:pt x="123980" y="90512"/>
                    <a:pt x="124088" y="90838"/>
                  </a:cubicBezTo>
                  <a:cubicBezTo>
                    <a:pt x="125249" y="94330"/>
                    <a:pt x="122831" y="96719"/>
                    <a:pt x="120688" y="99096"/>
                  </a:cubicBezTo>
                  <a:cubicBezTo>
                    <a:pt x="119448" y="100033"/>
                    <a:pt x="118053" y="100325"/>
                    <a:pt x="116533" y="100056"/>
                  </a:cubicBezTo>
                  <a:cubicBezTo>
                    <a:pt x="113430" y="101714"/>
                    <a:pt x="117265" y="91564"/>
                    <a:pt x="111773" y="97267"/>
                  </a:cubicBezTo>
                  <a:cubicBezTo>
                    <a:pt x="102537" y="97536"/>
                    <a:pt x="104789" y="91913"/>
                    <a:pt x="106326" y="86655"/>
                  </a:cubicBezTo>
                  <a:cubicBezTo>
                    <a:pt x="106749" y="85197"/>
                    <a:pt x="107309" y="83797"/>
                    <a:pt x="107978" y="82431"/>
                  </a:cubicBezTo>
                  <a:cubicBezTo>
                    <a:pt x="111258" y="74630"/>
                    <a:pt x="115453" y="67978"/>
                    <a:pt x="125232" y="67664"/>
                  </a:cubicBezTo>
                  <a:cubicBezTo>
                    <a:pt x="131901" y="67447"/>
                    <a:pt x="137222" y="63749"/>
                    <a:pt x="138747" y="57743"/>
                  </a:cubicBezTo>
                  <a:cubicBezTo>
                    <a:pt x="143211" y="40157"/>
                    <a:pt x="155115" y="29733"/>
                    <a:pt x="170357" y="22006"/>
                  </a:cubicBezTo>
                  <a:cubicBezTo>
                    <a:pt x="175809" y="19035"/>
                    <a:pt x="181319" y="16103"/>
                    <a:pt x="182827" y="9233"/>
                  </a:cubicBezTo>
                  <a:cubicBezTo>
                    <a:pt x="183822" y="7262"/>
                    <a:pt x="185268" y="5696"/>
                    <a:pt x="187062" y="4439"/>
                  </a:cubicBezTo>
                  <a:cubicBezTo>
                    <a:pt x="193429" y="-2"/>
                    <a:pt x="199767" y="-3071"/>
                    <a:pt x="205682" y="5113"/>
                  </a:cubicBezTo>
                  <a:cubicBezTo>
                    <a:pt x="203784" y="9856"/>
                    <a:pt x="199852" y="13154"/>
                    <a:pt x="197201" y="17023"/>
                  </a:cubicBezTo>
                  <a:cubicBezTo>
                    <a:pt x="197343" y="16789"/>
                    <a:pt x="197400" y="16806"/>
                    <a:pt x="197532" y="16623"/>
                  </a:cubicBezTo>
                  <a:cubicBezTo>
                    <a:pt x="200498" y="13091"/>
                    <a:pt x="203441" y="9822"/>
                    <a:pt x="205590" y="5936"/>
                  </a:cubicBezTo>
                  <a:cubicBezTo>
                    <a:pt x="216054" y="5016"/>
                    <a:pt x="217209" y="11777"/>
                    <a:pt x="216003" y="19423"/>
                  </a:cubicBezTo>
                  <a:cubicBezTo>
                    <a:pt x="215186" y="24624"/>
                    <a:pt x="215706" y="26664"/>
                    <a:pt x="221192" y="24149"/>
                  </a:cubicBezTo>
                  <a:cubicBezTo>
                    <a:pt x="222415" y="23350"/>
                    <a:pt x="223615" y="22567"/>
                    <a:pt x="224770" y="21692"/>
                  </a:cubicBezTo>
                  <a:cubicBezTo>
                    <a:pt x="233348" y="14354"/>
                    <a:pt x="239303" y="21589"/>
                    <a:pt x="243921" y="26573"/>
                  </a:cubicBezTo>
                  <a:cubicBezTo>
                    <a:pt x="247784" y="30745"/>
                    <a:pt x="241303" y="32848"/>
                    <a:pt x="238331" y="35374"/>
                  </a:cubicBezTo>
                  <a:cubicBezTo>
                    <a:pt x="245927" y="38466"/>
                    <a:pt x="247756" y="26059"/>
                    <a:pt x="255196" y="29510"/>
                  </a:cubicBezTo>
                  <a:cubicBezTo>
                    <a:pt x="263454" y="32402"/>
                    <a:pt x="271113" y="36380"/>
                    <a:pt x="277862" y="42015"/>
                  </a:cubicBezTo>
                  <a:cubicBezTo>
                    <a:pt x="278988" y="43546"/>
                    <a:pt x="278805" y="45867"/>
                    <a:pt x="277416" y="46084"/>
                  </a:cubicBezTo>
                  <a:cubicBezTo>
                    <a:pt x="257414" y="49261"/>
                    <a:pt x="259968" y="66018"/>
                    <a:pt x="260477" y="78425"/>
                  </a:cubicBezTo>
                  <a:cubicBezTo>
                    <a:pt x="260894" y="88489"/>
                    <a:pt x="255608" y="95210"/>
                    <a:pt x="250099" y="96187"/>
                  </a:cubicBezTo>
                  <a:cubicBezTo>
                    <a:pt x="234879" y="98885"/>
                    <a:pt x="220164" y="107274"/>
                    <a:pt x="203933" y="102531"/>
                  </a:cubicBezTo>
                  <a:cubicBezTo>
                    <a:pt x="203041" y="101405"/>
                    <a:pt x="202498" y="99222"/>
                    <a:pt x="201447" y="99159"/>
                  </a:cubicBezTo>
                  <a:cubicBezTo>
                    <a:pt x="199790" y="99062"/>
                    <a:pt x="199561" y="99668"/>
                    <a:pt x="200892" y="99353"/>
                  </a:cubicBezTo>
                  <a:cubicBezTo>
                    <a:pt x="201795" y="99136"/>
                    <a:pt x="202350" y="99782"/>
                    <a:pt x="202516" y="101108"/>
                  </a:cubicBezTo>
                  <a:cubicBezTo>
                    <a:pt x="203493" y="109246"/>
                    <a:pt x="201138" y="114098"/>
                    <a:pt x="191771" y="112041"/>
                  </a:cubicBezTo>
                  <a:cubicBezTo>
                    <a:pt x="188737" y="106977"/>
                    <a:pt x="193177" y="101205"/>
                    <a:pt x="190291" y="96147"/>
                  </a:cubicBezTo>
                  <a:cubicBezTo>
                    <a:pt x="190440" y="94913"/>
                    <a:pt x="190868" y="93753"/>
                    <a:pt x="191594" y="92741"/>
                  </a:cubicBezTo>
                  <a:cubicBezTo>
                    <a:pt x="192246" y="92095"/>
                    <a:pt x="193017" y="91718"/>
                    <a:pt x="193897" y="91684"/>
                  </a:cubicBezTo>
                  <a:cubicBezTo>
                    <a:pt x="194840" y="91644"/>
                    <a:pt x="194572" y="91547"/>
                    <a:pt x="193092" y="91358"/>
                  </a:cubicBezTo>
                  <a:cubicBezTo>
                    <a:pt x="191623" y="92615"/>
                    <a:pt x="190520" y="94101"/>
                    <a:pt x="190182" y="96090"/>
                  </a:cubicBezTo>
                  <a:cubicBezTo>
                    <a:pt x="193046" y="101388"/>
                    <a:pt x="187508" y="107966"/>
                    <a:pt x="192800" y="112841"/>
                  </a:cubicBezTo>
                  <a:cubicBezTo>
                    <a:pt x="191908" y="125379"/>
                    <a:pt x="183582" y="130940"/>
                    <a:pt x="173295" y="125859"/>
                  </a:cubicBezTo>
                  <a:cubicBezTo>
                    <a:pt x="169860" y="116190"/>
                    <a:pt x="182816" y="111938"/>
                    <a:pt x="180867" y="102782"/>
                  </a:cubicBezTo>
                  <a:cubicBezTo>
                    <a:pt x="180444" y="100039"/>
                    <a:pt x="178592" y="97913"/>
                    <a:pt x="177649" y="95387"/>
                  </a:cubicBezTo>
                  <a:cubicBezTo>
                    <a:pt x="177330" y="91238"/>
                    <a:pt x="179987" y="89044"/>
                    <a:pt x="183062" y="87117"/>
                  </a:cubicBezTo>
                  <a:cubicBezTo>
                    <a:pt x="184793" y="85883"/>
                    <a:pt x="186450" y="84534"/>
                    <a:pt x="188331" y="83517"/>
                  </a:cubicBezTo>
                  <a:cubicBezTo>
                    <a:pt x="191846" y="80940"/>
                    <a:pt x="196486" y="80837"/>
                    <a:pt x="199961" y="78179"/>
                  </a:cubicBezTo>
                  <a:cubicBezTo>
                    <a:pt x="202447" y="77242"/>
                    <a:pt x="204276" y="78825"/>
                    <a:pt x="206773" y="80328"/>
                  </a:cubicBezTo>
                  <a:cubicBezTo>
                    <a:pt x="203698" y="76899"/>
                    <a:pt x="200967" y="77305"/>
                    <a:pt x="198143" y="79414"/>
                  </a:cubicBezTo>
                  <a:cubicBezTo>
                    <a:pt x="184587" y="80740"/>
                    <a:pt x="176381" y="90032"/>
                    <a:pt x="168288" y="99445"/>
                  </a:cubicBezTo>
                  <a:cubicBezTo>
                    <a:pt x="167728" y="100599"/>
                    <a:pt x="165654" y="100354"/>
                    <a:pt x="165659" y="101525"/>
                  </a:cubicBezTo>
                  <a:cubicBezTo>
                    <a:pt x="165665" y="102262"/>
                    <a:pt x="167260" y="102234"/>
                    <a:pt x="168288" y="101457"/>
                  </a:cubicBezTo>
                  <a:cubicBezTo>
                    <a:pt x="169506" y="102234"/>
                    <a:pt x="170249" y="103302"/>
                    <a:pt x="170551" y="104714"/>
                  </a:cubicBezTo>
                  <a:cubicBezTo>
                    <a:pt x="170540" y="106211"/>
                    <a:pt x="170186" y="107589"/>
                    <a:pt x="169460" y="108892"/>
                  </a:cubicBezTo>
                  <a:cubicBezTo>
                    <a:pt x="163825" y="114418"/>
                    <a:pt x="156041" y="115424"/>
                    <a:pt x="149246" y="118476"/>
                  </a:cubicBezTo>
                  <a:cubicBezTo>
                    <a:pt x="145480" y="120167"/>
                    <a:pt x="141725" y="120379"/>
                    <a:pt x="140954" y="114767"/>
                  </a:cubicBezTo>
                  <a:cubicBezTo>
                    <a:pt x="141514" y="113069"/>
                    <a:pt x="142811" y="111886"/>
                    <a:pt x="143874" y="110835"/>
                  </a:cubicBezTo>
                  <a:cubicBezTo>
                    <a:pt x="143697" y="111000"/>
                    <a:pt x="143491" y="111069"/>
                    <a:pt x="143342" y="111206"/>
                  </a:cubicBezTo>
                  <a:cubicBezTo>
                    <a:pt x="141839" y="112372"/>
                    <a:pt x="140445" y="113035"/>
                    <a:pt x="138782" y="111806"/>
                  </a:cubicBezTo>
                  <a:cubicBezTo>
                    <a:pt x="136119" y="103537"/>
                    <a:pt x="130701" y="94804"/>
                    <a:pt x="142765" y="89209"/>
                  </a:cubicBezTo>
                  <a:cubicBezTo>
                    <a:pt x="143760" y="90164"/>
                    <a:pt x="144817" y="91089"/>
                    <a:pt x="145817" y="91907"/>
                  </a:cubicBezTo>
                  <a:cubicBezTo>
                    <a:pt x="146886" y="92278"/>
                    <a:pt x="145411" y="96810"/>
                    <a:pt x="148754" y="93833"/>
                  </a:cubicBezTo>
                  <a:cubicBezTo>
                    <a:pt x="148617" y="91495"/>
                    <a:pt x="145754" y="93804"/>
                    <a:pt x="145354" y="91844"/>
                  </a:cubicBezTo>
                  <a:cubicBezTo>
                    <a:pt x="131764" y="81391"/>
                    <a:pt x="146508" y="74882"/>
                    <a:pt x="148777" y="66652"/>
                  </a:cubicBezTo>
                  <a:cubicBezTo>
                    <a:pt x="158916" y="59246"/>
                    <a:pt x="169591" y="52896"/>
                    <a:pt x="181821" y="49741"/>
                  </a:cubicBezTo>
                  <a:cubicBezTo>
                    <a:pt x="188965" y="47090"/>
                    <a:pt x="182358" y="39855"/>
                    <a:pt x="186159" y="36237"/>
                  </a:cubicBezTo>
                  <a:cubicBezTo>
                    <a:pt x="186051" y="36403"/>
                    <a:pt x="186605" y="35431"/>
                    <a:pt x="186605" y="35431"/>
                  </a:cubicBezTo>
                  <a:cubicBezTo>
                    <a:pt x="186605" y="35431"/>
                    <a:pt x="186011" y="36106"/>
                    <a:pt x="185902" y="36231"/>
                  </a:cubicBezTo>
                  <a:cubicBezTo>
                    <a:pt x="183142" y="40420"/>
                    <a:pt x="185273" y="45872"/>
                    <a:pt x="181930" y="49736"/>
                  </a:cubicBezTo>
                  <a:cubicBezTo>
                    <a:pt x="168431" y="50496"/>
                    <a:pt x="159173" y="59600"/>
                    <a:pt x="148823" y="66561"/>
                  </a:cubicBezTo>
                  <a:cubicBezTo>
                    <a:pt x="130907" y="84443"/>
                    <a:pt x="133290" y="105183"/>
                    <a:pt x="140228" y="126660"/>
                  </a:cubicBezTo>
                  <a:cubicBezTo>
                    <a:pt x="141719" y="131277"/>
                    <a:pt x="138342" y="133603"/>
                    <a:pt x="134838" y="135541"/>
                  </a:cubicBezTo>
                  <a:cubicBezTo>
                    <a:pt x="130558" y="137907"/>
                    <a:pt x="125626" y="138832"/>
                    <a:pt x="121191" y="141296"/>
                  </a:cubicBezTo>
                  <a:cubicBezTo>
                    <a:pt x="134181" y="153006"/>
                    <a:pt x="135158" y="161298"/>
                    <a:pt x="125083" y="175403"/>
                  </a:cubicBezTo>
                  <a:cubicBezTo>
                    <a:pt x="122408" y="179146"/>
                    <a:pt x="122248" y="183655"/>
                    <a:pt x="120317" y="187501"/>
                  </a:cubicBezTo>
                  <a:cubicBezTo>
                    <a:pt x="116893" y="194325"/>
                    <a:pt x="112424" y="199680"/>
                    <a:pt x="103635" y="195097"/>
                  </a:cubicBezTo>
                  <a:cubicBezTo>
                    <a:pt x="99748" y="191462"/>
                    <a:pt x="100000" y="188147"/>
                    <a:pt x="103726" y="184301"/>
                  </a:cubicBezTo>
                  <a:cubicBezTo>
                    <a:pt x="108801" y="179072"/>
                    <a:pt x="109624" y="172728"/>
                    <a:pt x="107326" y="166007"/>
                  </a:cubicBezTo>
                  <a:cubicBezTo>
                    <a:pt x="109098" y="171774"/>
                    <a:pt x="104366" y="174357"/>
                    <a:pt x="101417" y="177792"/>
                  </a:cubicBezTo>
                  <a:cubicBezTo>
                    <a:pt x="100548" y="178935"/>
                    <a:pt x="99663" y="180072"/>
                    <a:pt x="98862" y="181261"/>
                  </a:cubicBezTo>
                  <a:cubicBezTo>
                    <a:pt x="95531" y="187890"/>
                    <a:pt x="98583" y="192154"/>
                    <a:pt x="104086" y="195531"/>
                  </a:cubicBezTo>
                  <a:cubicBezTo>
                    <a:pt x="104012" y="212676"/>
                    <a:pt x="103269" y="213453"/>
                    <a:pt x="89678" y="210641"/>
                  </a:cubicBezTo>
                  <a:cubicBezTo>
                    <a:pt x="89661" y="210156"/>
                    <a:pt x="89656" y="209659"/>
                    <a:pt x="89610" y="209167"/>
                  </a:cubicBezTo>
                  <a:cubicBezTo>
                    <a:pt x="89450" y="207430"/>
                    <a:pt x="92370" y="206218"/>
                    <a:pt x="90456" y="204184"/>
                  </a:cubicBezTo>
                  <a:cubicBezTo>
                    <a:pt x="92005" y="206161"/>
                    <a:pt x="89736" y="207196"/>
                    <a:pt x="89341" y="208704"/>
                  </a:cubicBezTo>
                  <a:cubicBezTo>
                    <a:pt x="92930" y="217117"/>
                    <a:pt x="96925" y="224849"/>
                    <a:pt x="89501" y="234124"/>
                  </a:cubicBezTo>
                  <a:cubicBezTo>
                    <a:pt x="85501" y="239120"/>
                    <a:pt x="88113" y="243646"/>
                    <a:pt x="95833" y="240474"/>
                  </a:cubicBezTo>
                  <a:cubicBezTo>
                    <a:pt x="99268" y="239062"/>
                    <a:pt x="103600" y="236988"/>
                    <a:pt x="105926" y="241371"/>
                  </a:cubicBezTo>
                  <a:cubicBezTo>
                    <a:pt x="108224" y="245703"/>
                    <a:pt x="103772" y="248138"/>
                    <a:pt x="101103" y="250481"/>
                  </a:cubicBezTo>
                  <a:cubicBezTo>
                    <a:pt x="96925" y="254150"/>
                    <a:pt x="95119" y="259550"/>
                    <a:pt x="91301" y="263305"/>
                  </a:cubicBezTo>
                  <a:cubicBezTo>
                    <a:pt x="87661" y="266888"/>
                    <a:pt x="83546" y="272466"/>
                    <a:pt x="78546" y="264505"/>
                  </a:cubicBezTo>
                  <a:cubicBezTo>
                    <a:pt x="77483" y="259333"/>
                    <a:pt x="76940" y="254041"/>
                    <a:pt x="74962" y="247989"/>
                  </a:cubicBezTo>
                  <a:cubicBezTo>
                    <a:pt x="64281" y="256173"/>
                    <a:pt x="82735" y="256653"/>
                    <a:pt x="78134" y="262368"/>
                  </a:cubicBezTo>
                  <a:cubicBezTo>
                    <a:pt x="83198" y="274707"/>
                    <a:pt x="89507" y="266957"/>
                    <a:pt x="92376" y="261939"/>
                  </a:cubicBezTo>
                  <a:cubicBezTo>
                    <a:pt x="100634" y="247475"/>
                    <a:pt x="114379" y="242411"/>
                    <a:pt x="128706" y="237685"/>
                  </a:cubicBezTo>
                  <a:cubicBezTo>
                    <a:pt x="139479" y="232713"/>
                    <a:pt x="143291" y="237450"/>
                    <a:pt x="140834" y="247578"/>
                  </a:cubicBezTo>
                  <a:cubicBezTo>
                    <a:pt x="138685" y="256436"/>
                    <a:pt x="139010" y="268563"/>
                    <a:pt x="123803" y="266609"/>
                  </a:cubicBezTo>
                  <a:cubicBezTo>
                    <a:pt x="121957" y="266368"/>
                    <a:pt x="119934" y="270043"/>
                    <a:pt x="117928" y="271826"/>
                  </a:cubicBezTo>
                  <a:cubicBezTo>
                    <a:pt x="109464" y="282953"/>
                    <a:pt x="102989" y="295944"/>
                    <a:pt x="89181" y="302041"/>
                  </a:cubicBezTo>
                  <a:cubicBezTo>
                    <a:pt x="86604" y="303179"/>
                    <a:pt x="84826" y="305945"/>
                    <a:pt x="84701" y="308551"/>
                  </a:cubicBezTo>
                  <a:cubicBezTo>
                    <a:pt x="84232" y="318358"/>
                    <a:pt x="76986" y="319049"/>
                    <a:pt x="69945" y="320244"/>
                  </a:cubicBezTo>
                  <a:cubicBezTo>
                    <a:pt x="63967" y="318952"/>
                    <a:pt x="58297" y="316969"/>
                    <a:pt x="53491" y="313008"/>
                  </a:cubicBezTo>
                  <a:cubicBezTo>
                    <a:pt x="60469" y="309083"/>
                    <a:pt x="60938" y="296910"/>
                    <a:pt x="72111" y="298293"/>
                  </a:cubicBezTo>
                  <a:cubicBezTo>
                    <a:pt x="71899" y="294886"/>
                    <a:pt x="66510" y="294235"/>
                    <a:pt x="67722" y="290097"/>
                  </a:cubicBezTo>
                  <a:cubicBezTo>
                    <a:pt x="66961" y="289120"/>
                    <a:pt x="68390" y="287771"/>
                    <a:pt x="67207" y="286828"/>
                  </a:cubicBezTo>
                  <a:cubicBezTo>
                    <a:pt x="66276" y="287994"/>
                    <a:pt x="68019" y="289400"/>
                    <a:pt x="66881" y="290583"/>
                  </a:cubicBezTo>
                  <a:cubicBezTo>
                    <a:pt x="60806" y="297109"/>
                    <a:pt x="59338" y="306334"/>
                    <a:pt x="53611" y="313043"/>
                  </a:cubicBezTo>
                  <a:close/>
                </a:path>
              </a:pathLst>
            </a:custGeom>
            <a:grpFill/>
            <a:ln w="5715" cap="flat">
              <a:noFill/>
              <a:prstDash val="solid"/>
              <a:miter/>
            </a:ln>
          </p:spPr>
          <p:txBody>
            <a:bodyPr rtlCol="0" anchor="ctr"/>
            <a:lstStyle/>
            <a:p>
              <a:endParaRPr lang="zh-CN" altLang="en-US"/>
            </a:p>
          </p:txBody>
        </p:sp>
        <p:sp>
          <p:nvSpPr>
            <p:cNvPr id="4082" name="任意多边形: 形状 4081">
              <a:extLst>
                <a:ext uri="{FF2B5EF4-FFF2-40B4-BE49-F238E27FC236}">
                  <a16:creationId xmlns:a16="http://schemas.microsoft.com/office/drawing/2014/main" id="{F8C0012B-481D-7787-8057-3CBDF6D24C39}"/>
                </a:ext>
              </a:extLst>
            </p:cNvPr>
            <p:cNvSpPr/>
            <p:nvPr userDrawn="1"/>
          </p:nvSpPr>
          <p:spPr>
            <a:xfrm>
              <a:off x="5711923" y="5381745"/>
              <a:ext cx="177896" cy="258743"/>
            </a:xfrm>
            <a:custGeom>
              <a:avLst/>
              <a:gdLst>
                <a:gd name="connsiteX0" fmla="*/ 162106 w 177896"/>
                <a:gd name="connsiteY0" fmla="*/ 83401 h 258743"/>
                <a:gd name="connsiteX1" fmla="*/ 168690 w 177896"/>
                <a:gd name="connsiteY1" fmla="*/ 93282 h 258743"/>
                <a:gd name="connsiteX2" fmla="*/ 169404 w 177896"/>
                <a:gd name="connsiteY2" fmla="*/ 95482 h 258743"/>
                <a:gd name="connsiteX3" fmla="*/ 168661 w 177896"/>
                <a:gd name="connsiteY3" fmla="*/ 96574 h 258743"/>
                <a:gd name="connsiteX4" fmla="*/ 143921 w 177896"/>
                <a:gd name="connsiteY4" fmla="*/ 113627 h 258743"/>
                <a:gd name="connsiteX5" fmla="*/ 134566 w 177896"/>
                <a:gd name="connsiteY5" fmla="*/ 118451 h 258743"/>
                <a:gd name="connsiteX6" fmla="*/ 132480 w 177896"/>
                <a:gd name="connsiteY6" fmla="*/ 129418 h 258743"/>
                <a:gd name="connsiteX7" fmla="*/ 125673 w 177896"/>
                <a:gd name="connsiteY7" fmla="*/ 130846 h 258743"/>
                <a:gd name="connsiteX8" fmla="*/ 132514 w 177896"/>
                <a:gd name="connsiteY8" fmla="*/ 129469 h 258743"/>
                <a:gd name="connsiteX9" fmla="*/ 145630 w 177896"/>
                <a:gd name="connsiteY9" fmla="*/ 129749 h 258743"/>
                <a:gd name="connsiteX10" fmla="*/ 145144 w 177896"/>
                <a:gd name="connsiteY10" fmla="*/ 151335 h 258743"/>
                <a:gd name="connsiteX11" fmla="*/ 140538 w 177896"/>
                <a:gd name="connsiteY11" fmla="*/ 148037 h 258743"/>
                <a:gd name="connsiteX12" fmla="*/ 135103 w 177896"/>
                <a:gd name="connsiteY12" fmla="*/ 138133 h 258743"/>
                <a:gd name="connsiteX13" fmla="*/ 132085 w 177896"/>
                <a:gd name="connsiteY13" fmla="*/ 149597 h 258743"/>
                <a:gd name="connsiteX14" fmla="*/ 126147 w 177896"/>
                <a:gd name="connsiteY14" fmla="*/ 159056 h 258743"/>
                <a:gd name="connsiteX15" fmla="*/ 120410 w 177896"/>
                <a:gd name="connsiteY15" fmla="*/ 179401 h 258743"/>
                <a:gd name="connsiteX16" fmla="*/ 135783 w 177896"/>
                <a:gd name="connsiteY16" fmla="*/ 172212 h 258743"/>
                <a:gd name="connsiteX17" fmla="*/ 134686 w 177896"/>
                <a:gd name="connsiteY17" fmla="*/ 178687 h 258743"/>
                <a:gd name="connsiteX18" fmla="*/ 132343 w 177896"/>
                <a:gd name="connsiteY18" fmla="*/ 182498 h 258743"/>
                <a:gd name="connsiteX19" fmla="*/ 124564 w 177896"/>
                <a:gd name="connsiteY19" fmla="*/ 194289 h 258743"/>
                <a:gd name="connsiteX20" fmla="*/ 132994 w 177896"/>
                <a:gd name="connsiteY20" fmla="*/ 190077 h 258743"/>
                <a:gd name="connsiteX21" fmla="*/ 136852 w 177896"/>
                <a:gd name="connsiteY21" fmla="*/ 192226 h 258743"/>
                <a:gd name="connsiteX22" fmla="*/ 135989 w 177896"/>
                <a:gd name="connsiteY22" fmla="*/ 198318 h 258743"/>
                <a:gd name="connsiteX23" fmla="*/ 131679 w 177896"/>
                <a:gd name="connsiteY23" fmla="*/ 205942 h 258743"/>
                <a:gd name="connsiteX24" fmla="*/ 134600 w 177896"/>
                <a:gd name="connsiteY24" fmla="*/ 200129 h 258743"/>
                <a:gd name="connsiteX25" fmla="*/ 137777 w 177896"/>
                <a:gd name="connsiteY25" fmla="*/ 197335 h 258743"/>
                <a:gd name="connsiteX26" fmla="*/ 141595 w 177896"/>
                <a:gd name="connsiteY26" fmla="*/ 199341 h 258743"/>
                <a:gd name="connsiteX27" fmla="*/ 155648 w 177896"/>
                <a:gd name="connsiteY27" fmla="*/ 205456 h 258743"/>
                <a:gd name="connsiteX28" fmla="*/ 144527 w 177896"/>
                <a:gd name="connsiteY28" fmla="*/ 219961 h 258743"/>
                <a:gd name="connsiteX29" fmla="*/ 131662 w 177896"/>
                <a:gd name="connsiteY29" fmla="*/ 233734 h 258743"/>
                <a:gd name="connsiteX30" fmla="*/ 107356 w 177896"/>
                <a:gd name="connsiteY30" fmla="*/ 244461 h 258743"/>
                <a:gd name="connsiteX31" fmla="*/ 82148 w 177896"/>
                <a:gd name="connsiteY31" fmla="*/ 244032 h 258743"/>
                <a:gd name="connsiteX32" fmla="*/ 59727 w 177896"/>
                <a:gd name="connsiteY32" fmla="*/ 251707 h 258743"/>
                <a:gd name="connsiteX33" fmla="*/ 40188 w 177896"/>
                <a:gd name="connsiteY33" fmla="*/ 249661 h 258743"/>
                <a:gd name="connsiteX34" fmla="*/ 41131 w 177896"/>
                <a:gd name="connsiteY34" fmla="*/ 243752 h 258743"/>
                <a:gd name="connsiteX35" fmla="*/ 43097 w 177896"/>
                <a:gd name="connsiteY35" fmla="*/ 242323 h 258743"/>
                <a:gd name="connsiteX36" fmla="*/ 40657 w 177896"/>
                <a:gd name="connsiteY36" fmla="*/ 243335 h 258743"/>
                <a:gd name="connsiteX37" fmla="*/ 28238 w 177896"/>
                <a:gd name="connsiteY37" fmla="*/ 238711 h 258743"/>
                <a:gd name="connsiteX38" fmla="*/ 31775 w 177896"/>
                <a:gd name="connsiteY38" fmla="*/ 255531 h 258743"/>
                <a:gd name="connsiteX39" fmla="*/ 26764 w 177896"/>
                <a:gd name="connsiteY39" fmla="*/ 257988 h 258743"/>
                <a:gd name="connsiteX40" fmla="*/ 0 w 177896"/>
                <a:gd name="connsiteY40" fmla="*/ 248501 h 258743"/>
                <a:gd name="connsiteX41" fmla="*/ 24232 w 177896"/>
                <a:gd name="connsiteY41" fmla="*/ 217983 h 258743"/>
                <a:gd name="connsiteX42" fmla="*/ 24077 w 177896"/>
                <a:gd name="connsiteY42" fmla="*/ 201935 h 258743"/>
                <a:gd name="connsiteX43" fmla="*/ 27198 w 177896"/>
                <a:gd name="connsiteY43" fmla="*/ 195215 h 258743"/>
                <a:gd name="connsiteX44" fmla="*/ 30530 w 177896"/>
                <a:gd name="connsiteY44" fmla="*/ 191900 h 258743"/>
                <a:gd name="connsiteX45" fmla="*/ 36142 w 177896"/>
                <a:gd name="connsiteY45" fmla="*/ 169743 h 258743"/>
                <a:gd name="connsiteX46" fmla="*/ 38599 w 177896"/>
                <a:gd name="connsiteY46" fmla="*/ 162536 h 258743"/>
                <a:gd name="connsiteX47" fmla="*/ 43577 w 177896"/>
                <a:gd name="connsiteY47" fmla="*/ 152592 h 258743"/>
                <a:gd name="connsiteX48" fmla="*/ 52075 w 177896"/>
                <a:gd name="connsiteY48" fmla="*/ 132464 h 258743"/>
                <a:gd name="connsiteX49" fmla="*/ 53864 w 177896"/>
                <a:gd name="connsiteY49" fmla="*/ 125589 h 258743"/>
                <a:gd name="connsiteX50" fmla="*/ 46600 w 177896"/>
                <a:gd name="connsiteY50" fmla="*/ 125103 h 258743"/>
                <a:gd name="connsiteX51" fmla="*/ 41074 w 177896"/>
                <a:gd name="connsiteY51" fmla="*/ 124286 h 258743"/>
                <a:gd name="connsiteX52" fmla="*/ 45057 w 177896"/>
                <a:gd name="connsiteY52" fmla="*/ 119971 h 258743"/>
                <a:gd name="connsiteX53" fmla="*/ 51578 w 177896"/>
                <a:gd name="connsiteY53" fmla="*/ 119405 h 258743"/>
                <a:gd name="connsiteX54" fmla="*/ 57156 w 177896"/>
                <a:gd name="connsiteY54" fmla="*/ 110552 h 258743"/>
                <a:gd name="connsiteX55" fmla="*/ 57933 w 177896"/>
                <a:gd name="connsiteY55" fmla="*/ 99139 h 258743"/>
                <a:gd name="connsiteX56" fmla="*/ 67094 w 177896"/>
                <a:gd name="connsiteY56" fmla="*/ 106152 h 258743"/>
                <a:gd name="connsiteX57" fmla="*/ 68894 w 177896"/>
                <a:gd name="connsiteY57" fmla="*/ 92625 h 258743"/>
                <a:gd name="connsiteX58" fmla="*/ 51178 w 177896"/>
                <a:gd name="connsiteY58" fmla="*/ 107478 h 258743"/>
                <a:gd name="connsiteX59" fmla="*/ 47806 w 177896"/>
                <a:gd name="connsiteY59" fmla="*/ 115439 h 258743"/>
                <a:gd name="connsiteX60" fmla="*/ 41588 w 177896"/>
                <a:gd name="connsiteY60" fmla="*/ 115776 h 258743"/>
                <a:gd name="connsiteX61" fmla="*/ 44760 w 177896"/>
                <a:gd name="connsiteY61" fmla="*/ 111135 h 258743"/>
                <a:gd name="connsiteX62" fmla="*/ 43708 w 177896"/>
                <a:gd name="connsiteY62" fmla="*/ 103129 h 258743"/>
                <a:gd name="connsiteX63" fmla="*/ 46457 w 177896"/>
                <a:gd name="connsiteY63" fmla="*/ 99351 h 258743"/>
                <a:gd name="connsiteX64" fmla="*/ 43611 w 177896"/>
                <a:gd name="connsiteY64" fmla="*/ 88338 h 258743"/>
                <a:gd name="connsiteX65" fmla="*/ 58082 w 177896"/>
                <a:gd name="connsiteY65" fmla="*/ 76754 h 258743"/>
                <a:gd name="connsiteX66" fmla="*/ 66734 w 177896"/>
                <a:gd name="connsiteY66" fmla="*/ 60369 h 258743"/>
                <a:gd name="connsiteX67" fmla="*/ 69626 w 177896"/>
                <a:gd name="connsiteY67" fmla="*/ 51196 h 258743"/>
                <a:gd name="connsiteX68" fmla="*/ 77856 w 177896"/>
                <a:gd name="connsiteY68" fmla="*/ 42195 h 258743"/>
                <a:gd name="connsiteX69" fmla="*/ 84988 w 177896"/>
                <a:gd name="connsiteY69" fmla="*/ 36675 h 258743"/>
                <a:gd name="connsiteX70" fmla="*/ 75021 w 177896"/>
                <a:gd name="connsiteY70" fmla="*/ 49282 h 258743"/>
                <a:gd name="connsiteX71" fmla="*/ 103545 w 177896"/>
                <a:gd name="connsiteY71" fmla="*/ 54106 h 258743"/>
                <a:gd name="connsiteX72" fmla="*/ 106151 w 177896"/>
                <a:gd name="connsiteY72" fmla="*/ 46533 h 258743"/>
                <a:gd name="connsiteX73" fmla="*/ 112774 w 177896"/>
                <a:gd name="connsiteY73" fmla="*/ 40641 h 258743"/>
                <a:gd name="connsiteX74" fmla="*/ 116060 w 177896"/>
                <a:gd name="connsiteY74" fmla="*/ 50511 h 258743"/>
                <a:gd name="connsiteX75" fmla="*/ 118844 w 177896"/>
                <a:gd name="connsiteY75" fmla="*/ 54946 h 258743"/>
                <a:gd name="connsiteX76" fmla="*/ 107065 w 177896"/>
                <a:gd name="connsiteY76" fmla="*/ 60209 h 258743"/>
                <a:gd name="connsiteX77" fmla="*/ 104150 w 177896"/>
                <a:gd name="connsiteY77" fmla="*/ 68136 h 258743"/>
                <a:gd name="connsiteX78" fmla="*/ 107059 w 177896"/>
                <a:gd name="connsiteY78" fmla="*/ 68404 h 258743"/>
                <a:gd name="connsiteX79" fmla="*/ 124610 w 177896"/>
                <a:gd name="connsiteY79" fmla="*/ 55683 h 258743"/>
                <a:gd name="connsiteX80" fmla="*/ 134651 w 177896"/>
                <a:gd name="connsiteY80" fmla="*/ 35349 h 258743"/>
                <a:gd name="connsiteX81" fmla="*/ 148499 w 177896"/>
                <a:gd name="connsiteY81" fmla="*/ 24502 h 258743"/>
                <a:gd name="connsiteX82" fmla="*/ 171759 w 177896"/>
                <a:gd name="connsiteY82" fmla="*/ 1436 h 258743"/>
                <a:gd name="connsiteX83" fmla="*/ 177896 w 177896"/>
                <a:gd name="connsiteY83" fmla="*/ 499 h 258743"/>
                <a:gd name="connsiteX84" fmla="*/ 164335 w 177896"/>
                <a:gd name="connsiteY84" fmla="*/ 26090 h 258743"/>
                <a:gd name="connsiteX85" fmla="*/ 148956 w 177896"/>
                <a:gd name="connsiteY85" fmla="*/ 50511 h 258743"/>
                <a:gd name="connsiteX86" fmla="*/ 148539 w 177896"/>
                <a:gd name="connsiteY86" fmla="*/ 64650 h 258743"/>
                <a:gd name="connsiteX87" fmla="*/ 142378 w 177896"/>
                <a:gd name="connsiteY87" fmla="*/ 73536 h 258743"/>
                <a:gd name="connsiteX88" fmla="*/ 129285 w 177896"/>
                <a:gd name="connsiteY88" fmla="*/ 86652 h 258743"/>
                <a:gd name="connsiteX89" fmla="*/ 132514 w 177896"/>
                <a:gd name="connsiteY89" fmla="*/ 96562 h 258743"/>
                <a:gd name="connsiteX90" fmla="*/ 138938 w 177896"/>
                <a:gd name="connsiteY90" fmla="*/ 88470 h 258743"/>
                <a:gd name="connsiteX91" fmla="*/ 143504 w 177896"/>
                <a:gd name="connsiteY91" fmla="*/ 91447 h 258743"/>
                <a:gd name="connsiteX92" fmla="*/ 152299 w 177896"/>
                <a:gd name="connsiteY92" fmla="*/ 93345 h 258743"/>
                <a:gd name="connsiteX93" fmla="*/ 155534 w 177896"/>
                <a:gd name="connsiteY93" fmla="*/ 89979 h 258743"/>
                <a:gd name="connsiteX94" fmla="*/ 158837 w 177896"/>
                <a:gd name="connsiteY94" fmla="*/ 83383 h 258743"/>
                <a:gd name="connsiteX95" fmla="*/ 162106 w 177896"/>
                <a:gd name="connsiteY95" fmla="*/ 83401 h 25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77896" h="258743">
                  <a:moveTo>
                    <a:pt x="162106" y="83401"/>
                  </a:moveTo>
                  <a:cubicBezTo>
                    <a:pt x="162106" y="88155"/>
                    <a:pt x="164329" y="91436"/>
                    <a:pt x="168690" y="93282"/>
                  </a:cubicBezTo>
                  <a:cubicBezTo>
                    <a:pt x="169416" y="94019"/>
                    <a:pt x="169656" y="94751"/>
                    <a:pt x="169404" y="95482"/>
                  </a:cubicBezTo>
                  <a:cubicBezTo>
                    <a:pt x="169153" y="96208"/>
                    <a:pt x="168907" y="96574"/>
                    <a:pt x="168661" y="96574"/>
                  </a:cubicBezTo>
                  <a:cubicBezTo>
                    <a:pt x="157494" y="98060"/>
                    <a:pt x="147276" y="101672"/>
                    <a:pt x="143921" y="113627"/>
                  </a:cubicBezTo>
                  <a:cubicBezTo>
                    <a:pt x="142212" y="119719"/>
                    <a:pt x="136091" y="112976"/>
                    <a:pt x="134566" y="118451"/>
                  </a:cubicBezTo>
                  <a:cubicBezTo>
                    <a:pt x="133548" y="122108"/>
                    <a:pt x="132405" y="125600"/>
                    <a:pt x="132480" y="129418"/>
                  </a:cubicBezTo>
                  <a:cubicBezTo>
                    <a:pt x="130553" y="131269"/>
                    <a:pt x="127753" y="128715"/>
                    <a:pt x="125673" y="130846"/>
                  </a:cubicBezTo>
                  <a:cubicBezTo>
                    <a:pt x="128165" y="130755"/>
                    <a:pt x="130485" y="130869"/>
                    <a:pt x="132514" y="129469"/>
                  </a:cubicBezTo>
                  <a:cubicBezTo>
                    <a:pt x="136697" y="130172"/>
                    <a:pt x="139452" y="122920"/>
                    <a:pt x="145630" y="129749"/>
                  </a:cubicBezTo>
                  <a:cubicBezTo>
                    <a:pt x="154179" y="139208"/>
                    <a:pt x="141812" y="143105"/>
                    <a:pt x="145144" y="151335"/>
                  </a:cubicBezTo>
                  <a:cubicBezTo>
                    <a:pt x="142229" y="149272"/>
                    <a:pt x="141281" y="148757"/>
                    <a:pt x="140538" y="148037"/>
                  </a:cubicBezTo>
                  <a:cubicBezTo>
                    <a:pt x="137612" y="145208"/>
                    <a:pt x="141218" y="137367"/>
                    <a:pt x="135103" y="138133"/>
                  </a:cubicBezTo>
                  <a:cubicBezTo>
                    <a:pt x="128256" y="138990"/>
                    <a:pt x="134394" y="145968"/>
                    <a:pt x="132085" y="149597"/>
                  </a:cubicBezTo>
                  <a:cubicBezTo>
                    <a:pt x="131799" y="150043"/>
                    <a:pt x="126616" y="157970"/>
                    <a:pt x="126147" y="159056"/>
                  </a:cubicBezTo>
                  <a:cubicBezTo>
                    <a:pt x="123335" y="165565"/>
                    <a:pt x="117260" y="171360"/>
                    <a:pt x="120410" y="179401"/>
                  </a:cubicBezTo>
                  <a:cubicBezTo>
                    <a:pt x="127702" y="180144"/>
                    <a:pt x="124621" y="162045"/>
                    <a:pt x="135783" y="172212"/>
                  </a:cubicBezTo>
                  <a:cubicBezTo>
                    <a:pt x="136006" y="174469"/>
                    <a:pt x="135623" y="176618"/>
                    <a:pt x="134686" y="178687"/>
                  </a:cubicBezTo>
                  <a:cubicBezTo>
                    <a:pt x="134034" y="180035"/>
                    <a:pt x="133228" y="181293"/>
                    <a:pt x="132343" y="182498"/>
                  </a:cubicBezTo>
                  <a:cubicBezTo>
                    <a:pt x="129611" y="186236"/>
                    <a:pt x="126645" y="189819"/>
                    <a:pt x="124564" y="194289"/>
                  </a:cubicBezTo>
                  <a:cubicBezTo>
                    <a:pt x="127102" y="192026"/>
                    <a:pt x="129456" y="189814"/>
                    <a:pt x="132994" y="190077"/>
                  </a:cubicBezTo>
                  <a:cubicBezTo>
                    <a:pt x="134520" y="190357"/>
                    <a:pt x="135806" y="191082"/>
                    <a:pt x="136852" y="192226"/>
                  </a:cubicBezTo>
                  <a:cubicBezTo>
                    <a:pt x="137777" y="194426"/>
                    <a:pt x="137663" y="196489"/>
                    <a:pt x="135989" y="198318"/>
                  </a:cubicBezTo>
                  <a:cubicBezTo>
                    <a:pt x="133405" y="200169"/>
                    <a:pt x="134960" y="204495"/>
                    <a:pt x="131679" y="205942"/>
                  </a:cubicBezTo>
                  <a:cubicBezTo>
                    <a:pt x="134423" y="204959"/>
                    <a:pt x="133920" y="202227"/>
                    <a:pt x="134600" y="200129"/>
                  </a:cubicBezTo>
                  <a:cubicBezTo>
                    <a:pt x="135428" y="198935"/>
                    <a:pt x="136491" y="198020"/>
                    <a:pt x="137777" y="197335"/>
                  </a:cubicBezTo>
                  <a:cubicBezTo>
                    <a:pt x="139229" y="197689"/>
                    <a:pt x="140486" y="198375"/>
                    <a:pt x="141595" y="199341"/>
                  </a:cubicBezTo>
                  <a:cubicBezTo>
                    <a:pt x="145035" y="204638"/>
                    <a:pt x="155717" y="195689"/>
                    <a:pt x="155648" y="205456"/>
                  </a:cubicBezTo>
                  <a:cubicBezTo>
                    <a:pt x="155608" y="211491"/>
                    <a:pt x="157317" y="222246"/>
                    <a:pt x="144527" y="219961"/>
                  </a:cubicBezTo>
                  <a:cubicBezTo>
                    <a:pt x="146527" y="230104"/>
                    <a:pt x="136103" y="229716"/>
                    <a:pt x="131662" y="233734"/>
                  </a:cubicBezTo>
                  <a:cubicBezTo>
                    <a:pt x="125250" y="239540"/>
                    <a:pt x="120449" y="252707"/>
                    <a:pt x="107356" y="244461"/>
                  </a:cubicBezTo>
                  <a:cubicBezTo>
                    <a:pt x="98635" y="254079"/>
                    <a:pt x="91789" y="250233"/>
                    <a:pt x="82148" y="244032"/>
                  </a:cubicBezTo>
                  <a:cubicBezTo>
                    <a:pt x="76032" y="240094"/>
                    <a:pt x="64231" y="246724"/>
                    <a:pt x="59727" y="251707"/>
                  </a:cubicBezTo>
                  <a:cubicBezTo>
                    <a:pt x="50344" y="262097"/>
                    <a:pt x="45800" y="259057"/>
                    <a:pt x="40188" y="249661"/>
                  </a:cubicBezTo>
                  <a:cubicBezTo>
                    <a:pt x="39154" y="247478"/>
                    <a:pt x="39245" y="245455"/>
                    <a:pt x="41131" y="243752"/>
                  </a:cubicBezTo>
                  <a:cubicBezTo>
                    <a:pt x="41851" y="243398"/>
                    <a:pt x="42908" y="243461"/>
                    <a:pt x="43097" y="242323"/>
                  </a:cubicBezTo>
                  <a:cubicBezTo>
                    <a:pt x="42474" y="242929"/>
                    <a:pt x="41663" y="243260"/>
                    <a:pt x="40657" y="243335"/>
                  </a:cubicBezTo>
                  <a:cubicBezTo>
                    <a:pt x="35627" y="245049"/>
                    <a:pt x="31490" y="243832"/>
                    <a:pt x="28238" y="238711"/>
                  </a:cubicBezTo>
                  <a:cubicBezTo>
                    <a:pt x="28575" y="245101"/>
                    <a:pt x="31913" y="249919"/>
                    <a:pt x="31775" y="255531"/>
                  </a:cubicBezTo>
                  <a:cubicBezTo>
                    <a:pt x="30890" y="257960"/>
                    <a:pt x="29741" y="259857"/>
                    <a:pt x="26764" y="257988"/>
                  </a:cubicBezTo>
                  <a:cubicBezTo>
                    <a:pt x="17322" y="256296"/>
                    <a:pt x="8338" y="253307"/>
                    <a:pt x="0" y="248501"/>
                  </a:cubicBezTo>
                  <a:cubicBezTo>
                    <a:pt x="13070" y="242523"/>
                    <a:pt x="12110" y="225395"/>
                    <a:pt x="24232" y="217983"/>
                  </a:cubicBezTo>
                  <a:cubicBezTo>
                    <a:pt x="27026" y="216274"/>
                    <a:pt x="28867" y="207330"/>
                    <a:pt x="24077" y="201935"/>
                  </a:cubicBezTo>
                  <a:cubicBezTo>
                    <a:pt x="24049" y="199198"/>
                    <a:pt x="24557" y="196712"/>
                    <a:pt x="27198" y="195215"/>
                  </a:cubicBezTo>
                  <a:cubicBezTo>
                    <a:pt x="28587" y="194392"/>
                    <a:pt x="32124" y="195729"/>
                    <a:pt x="30530" y="191900"/>
                  </a:cubicBezTo>
                  <a:cubicBezTo>
                    <a:pt x="34850" y="185150"/>
                    <a:pt x="41188" y="179012"/>
                    <a:pt x="36142" y="169743"/>
                  </a:cubicBezTo>
                  <a:cubicBezTo>
                    <a:pt x="34650" y="167005"/>
                    <a:pt x="36650" y="164565"/>
                    <a:pt x="38599" y="162536"/>
                  </a:cubicBezTo>
                  <a:cubicBezTo>
                    <a:pt x="41297" y="159730"/>
                    <a:pt x="43988" y="156735"/>
                    <a:pt x="43577" y="152592"/>
                  </a:cubicBezTo>
                  <a:cubicBezTo>
                    <a:pt x="42737" y="144237"/>
                    <a:pt x="45594" y="137705"/>
                    <a:pt x="52075" y="132464"/>
                  </a:cubicBezTo>
                  <a:cubicBezTo>
                    <a:pt x="54144" y="130795"/>
                    <a:pt x="56247" y="128532"/>
                    <a:pt x="53864" y="125589"/>
                  </a:cubicBezTo>
                  <a:cubicBezTo>
                    <a:pt x="51721" y="122937"/>
                    <a:pt x="49206" y="123571"/>
                    <a:pt x="46600" y="125103"/>
                  </a:cubicBezTo>
                  <a:cubicBezTo>
                    <a:pt x="44617" y="126269"/>
                    <a:pt x="41897" y="129555"/>
                    <a:pt x="41074" y="124286"/>
                  </a:cubicBezTo>
                  <a:cubicBezTo>
                    <a:pt x="40691" y="121840"/>
                    <a:pt x="42674" y="120337"/>
                    <a:pt x="45057" y="119971"/>
                  </a:cubicBezTo>
                  <a:cubicBezTo>
                    <a:pt x="47212" y="119639"/>
                    <a:pt x="49423" y="119731"/>
                    <a:pt x="51578" y="119405"/>
                  </a:cubicBezTo>
                  <a:cubicBezTo>
                    <a:pt x="56790" y="118628"/>
                    <a:pt x="59870" y="116331"/>
                    <a:pt x="57156" y="110552"/>
                  </a:cubicBezTo>
                  <a:cubicBezTo>
                    <a:pt x="55464" y="106952"/>
                    <a:pt x="54230" y="103426"/>
                    <a:pt x="57933" y="99139"/>
                  </a:cubicBezTo>
                  <a:cubicBezTo>
                    <a:pt x="62191" y="99877"/>
                    <a:pt x="58590" y="107175"/>
                    <a:pt x="67094" y="106152"/>
                  </a:cubicBezTo>
                  <a:cubicBezTo>
                    <a:pt x="70889" y="104398"/>
                    <a:pt x="67243" y="97585"/>
                    <a:pt x="68894" y="92625"/>
                  </a:cubicBezTo>
                  <a:cubicBezTo>
                    <a:pt x="52973" y="92379"/>
                    <a:pt x="50875" y="93870"/>
                    <a:pt x="51178" y="107478"/>
                  </a:cubicBezTo>
                  <a:cubicBezTo>
                    <a:pt x="51258" y="111175"/>
                    <a:pt x="51441" y="114067"/>
                    <a:pt x="47806" y="115439"/>
                  </a:cubicBezTo>
                  <a:cubicBezTo>
                    <a:pt x="45875" y="116164"/>
                    <a:pt x="42377" y="116748"/>
                    <a:pt x="41588" y="115776"/>
                  </a:cubicBezTo>
                  <a:cubicBezTo>
                    <a:pt x="38428" y="111890"/>
                    <a:pt x="44989" y="113610"/>
                    <a:pt x="44760" y="111135"/>
                  </a:cubicBezTo>
                  <a:cubicBezTo>
                    <a:pt x="44509" y="108455"/>
                    <a:pt x="44068" y="105798"/>
                    <a:pt x="43708" y="103129"/>
                  </a:cubicBezTo>
                  <a:cubicBezTo>
                    <a:pt x="44640" y="101877"/>
                    <a:pt x="45846" y="100740"/>
                    <a:pt x="46457" y="99351"/>
                  </a:cubicBezTo>
                  <a:cubicBezTo>
                    <a:pt x="48440" y="94796"/>
                    <a:pt x="39034" y="91493"/>
                    <a:pt x="43611" y="88338"/>
                  </a:cubicBezTo>
                  <a:cubicBezTo>
                    <a:pt x="48743" y="84801"/>
                    <a:pt x="51618" y="78794"/>
                    <a:pt x="58082" y="76754"/>
                  </a:cubicBezTo>
                  <a:cubicBezTo>
                    <a:pt x="65848" y="74302"/>
                    <a:pt x="70843" y="69513"/>
                    <a:pt x="66734" y="60369"/>
                  </a:cubicBezTo>
                  <a:cubicBezTo>
                    <a:pt x="67786" y="57294"/>
                    <a:pt x="70203" y="53928"/>
                    <a:pt x="69626" y="51196"/>
                  </a:cubicBezTo>
                  <a:cubicBezTo>
                    <a:pt x="68020" y="43573"/>
                    <a:pt x="69820" y="40978"/>
                    <a:pt x="77856" y="42195"/>
                  </a:cubicBezTo>
                  <a:cubicBezTo>
                    <a:pt x="80416" y="42584"/>
                    <a:pt x="80422" y="36240"/>
                    <a:pt x="84988" y="36675"/>
                  </a:cubicBezTo>
                  <a:cubicBezTo>
                    <a:pt x="84908" y="43327"/>
                    <a:pt x="83662" y="48939"/>
                    <a:pt x="75021" y="49282"/>
                  </a:cubicBezTo>
                  <a:cubicBezTo>
                    <a:pt x="83348" y="60072"/>
                    <a:pt x="94429" y="50728"/>
                    <a:pt x="103545" y="54106"/>
                  </a:cubicBezTo>
                  <a:cubicBezTo>
                    <a:pt x="104796" y="54568"/>
                    <a:pt x="108185" y="51145"/>
                    <a:pt x="106151" y="46533"/>
                  </a:cubicBezTo>
                  <a:cubicBezTo>
                    <a:pt x="104213" y="42144"/>
                    <a:pt x="105059" y="36435"/>
                    <a:pt x="112774" y="40641"/>
                  </a:cubicBezTo>
                  <a:cubicBezTo>
                    <a:pt x="117586" y="42693"/>
                    <a:pt x="123313" y="44436"/>
                    <a:pt x="116060" y="50511"/>
                  </a:cubicBezTo>
                  <a:cubicBezTo>
                    <a:pt x="118701" y="51002"/>
                    <a:pt x="122547" y="51768"/>
                    <a:pt x="118844" y="54946"/>
                  </a:cubicBezTo>
                  <a:cubicBezTo>
                    <a:pt x="115718" y="57626"/>
                    <a:pt x="110980" y="58369"/>
                    <a:pt x="107065" y="60209"/>
                  </a:cubicBezTo>
                  <a:cubicBezTo>
                    <a:pt x="103579" y="61849"/>
                    <a:pt x="102402" y="64570"/>
                    <a:pt x="104150" y="68136"/>
                  </a:cubicBezTo>
                  <a:cubicBezTo>
                    <a:pt x="105173" y="69193"/>
                    <a:pt x="106631" y="69467"/>
                    <a:pt x="107059" y="68404"/>
                  </a:cubicBezTo>
                  <a:cubicBezTo>
                    <a:pt x="110282" y="60443"/>
                    <a:pt x="121015" y="62947"/>
                    <a:pt x="124610" y="55683"/>
                  </a:cubicBezTo>
                  <a:cubicBezTo>
                    <a:pt x="127965" y="48905"/>
                    <a:pt x="130874" y="41875"/>
                    <a:pt x="134651" y="35349"/>
                  </a:cubicBezTo>
                  <a:cubicBezTo>
                    <a:pt x="137697" y="30079"/>
                    <a:pt x="143658" y="27828"/>
                    <a:pt x="148499" y="24502"/>
                  </a:cubicBezTo>
                  <a:cubicBezTo>
                    <a:pt x="157654" y="18204"/>
                    <a:pt x="162369" y="7477"/>
                    <a:pt x="171759" y="1436"/>
                  </a:cubicBezTo>
                  <a:cubicBezTo>
                    <a:pt x="173108" y="567"/>
                    <a:pt x="174159" y="-719"/>
                    <a:pt x="177896" y="499"/>
                  </a:cubicBezTo>
                  <a:cubicBezTo>
                    <a:pt x="169301" y="7448"/>
                    <a:pt x="174096" y="21427"/>
                    <a:pt x="164335" y="26090"/>
                  </a:cubicBezTo>
                  <a:cubicBezTo>
                    <a:pt x="153071" y="31468"/>
                    <a:pt x="156740" y="44201"/>
                    <a:pt x="148956" y="50511"/>
                  </a:cubicBezTo>
                  <a:cubicBezTo>
                    <a:pt x="147784" y="55025"/>
                    <a:pt x="138818" y="57774"/>
                    <a:pt x="148539" y="64650"/>
                  </a:cubicBezTo>
                  <a:cubicBezTo>
                    <a:pt x="155448" y="69536"/>
                    <a:pt x="142915" y="69222"/>
                    <a:pt x="142378" y="73536"/>
                  </a:cubicBezTo>
                  <a:cubicBezTo>
                    <a:pt x="136766" y="76662"/>
                    <a:pt x="132542" y="81131"/>
                    <a:pt x="129285" y="86652"/>
                  </a:cubicBezTo>
                  <a:cubicBezTo>
                    <a:pt x="126542" y="91299"/>
                    <a:pt x="127559" y="94522"/>
                    <a:pt x="132514" y="96562"/>
                  </a:cubicBezTo>
                  <a:cubicBezTo>
                    <a:pt x="132485" y="92139"/>
                    <a:pt x="135411" y="90093"/>
                    <a:pt x="138938" y="88470"/>
                  </a:cubicBezTo>
                  <a:cubicBezTo>
                    <a:pt x="142144" y="86995"/>
                    <a:pt x="143132" y="87412"/>
                    <a:pt x="143504" y="91447"/>
                  </a:cubicBezTo>
                  <a:cubicBezTo>
                    <a:pt x="144281" y="99860"/>
                    <a:pt x="147704" y="100117"/>
                    <a:pt x="152299" y="93345"/>
                  </a:cubicBezTo>
                  <a:cubicBezTo>
                    <a:pt x="153162" y="92076"/>
                    <a:pt x="154442" y="91093"/>
                    <a:pt x="155534" y="89979"/>
                  </a:cubicBezTo>
                  <a:cubicBezTo>
                    <a:pt x="156637" y="87778"/>
                    <a:pt x="157734" y="85584"/>
                    <a:pt x="158837" y="83383"/>
                  </a:cubicBezTo>
                  <a:cubicBezTo>
                    <a:pt x="159923" y="82223"/>
                    <a:pt x="161020" y="82286"/>
                    <a:pt x="162106" y="83401"/>
                  </a:cubicBezTo>
                  <a:close/>
                </a:path>
              </a:pathLst>
            </a:custGeom>
            <a:grpFill/>
            <a:ln w="5715" cap="flat">
              <a:noFill/>
              <a:prstDash val="solid"/>
              <a:miter/>
            </a:ln>
          </p:spPr>
          <p:txBody>
            <a:bodyPr rtlCol="0" anchor="ctr"/>
            <a:lstStyle/>
            <a:p>
              <a:endParaRPr lang="zh-CN" altLang="en-US"/>
            </a:p>
          </p:txBody>
        </p:sp>
        <p:sp>
          <p:nvSpPr>
            <p:cNvPr id="4083" name="任意多边形: 形状 4082">
              <a:extLst>
                <a:ext uri="{FF2B5EF4-FFF2-40B4-BE49-F238E27FC236}">
                  <a16:creationId xmlns:a16="http://schemas.microsoft.com/office/drawing/2014/main" id="{E59F2268-3C31-D1C7-3E15-BDBDDF177516}"/>
                </a:ext>
              </a:extLst>
            </p:cNvPr>
            <p:cNvSpPr/>
            <p:nvPr/>
          </p:nvSpPr>
          <p:spPr>
            <a:xfrm>
              <a:off x="4631821" y="4963559"/>
              <a:ext cx="221087" cy="244708"/>
            </a:xfrm>
            <a:custGeom>
              <a:avLst/>
              <a:gdLst>
                <a:gd name="connsiteX0" fmla="*/ 212902 w 221087"/>
                <a:gd name="connsiteY0" fmla="*/ 244709 h 244708"/>
                <a:gd name="connsiteX1" fmla="*/ 103197 w 221087"/>
                <a:gd name="connsiteY1" fmla="*/ 200880 h 244708"/>
                <a:gd name="connsiteX2" fmla="*/ 87138 w 221087"/>
                <a:gd name="connsiteY2" fmla="*/ 192879 h 244708"/>
                <a:gd name="connsiteX3" fmla="*/ 91578 w 221087"/>
                <a:gd name="connsiteY3" fmla="*/ 169179 h 244708"/>
                <a:gd name="connsiteX4" fmla="*/ 110466 w 221087"/>
                <a:gd name="connsiteY4" fmla="*/ 157143 h 244708"/>
                <a:gd name="connsiteX5" fmla="*/ 125925 w 221087"/>
                <a:gd name="connsiteY5" fmla="*/ 150708 h 244708"/>
                <a:gd name="connsiteX6" fmla="*/ 120159 w 221087"/>
                <a:gd name="connsiteY6" fmla="*/ 139272 h 244708"/>
                <a:gd name="connsiteX7" fmla="*/ 121176 w 221087"/>
                <a:gd name="connsiteY7" fmla="*/ 137404 h 244708"/>
                <a:gd name="connsiteX8" fmla="*/ 119645 w 221087"/>
                <a:gd name="connsiteY8" fmla="*/ 138964 h 244708"/>
                <a:gd name="connsiteX9" fmla="*/ 86961 w 221087"/>
                <a:gd name="connsiteY9" fmla="*/ 146296 h 244708"/>
                <a:gd name="connsiteX10" fmla="*/ 92607 w 221087"/>
                <a:gd name="connsiteY10" fmla="*/ 132529 h 244708"/>
                <a:gd name="connsiteX11" fmla="*/ 91144 w 221087"/>
                <a:gd name="connsiteY11" fmla="*/ 132557 h 244708"/>
                <a:gd name="connsiteX12" fmla="*/ 89938 w 221087"/>
                <a:gd name="connsiteY12" fmla="*/ 133055 h 244708"/>
                <a:gd name="connsiteX13" fmla="*/ 69884 w 221087"/>
                <a:gd name="connsiteY13" fmla="*/ 128351 h 244708"/>
                <a:gd name="connsiteX14" fmla="*/ 71850 w 221087"/>
                <a:gd name="connsiteY14" fmla="*/ 125379 h 244708"/>
                <a:gd name="connsiteX15" fmla="*/ 69758 w 221087"/>
                <a:gd name="connsiteY15" fmla="*/ 127402 h 244708"/>
                <a:gd name="connsiteX16" fmla="*/ 51573 w 221087"/>
                <a:gd name="connsiteY16" fmla="*/ 140650 h 244708"/>
                <a:gd name="connsiteX17" fmla="*/ 47236 w 221087"/>
                <a:gd name="connsiteY17" fmla="*/ 150308 h 244708"/>
                <a:gd name="connsiteX18" fmla="*/ 45578 w 221087"/>
                <a:gd name="connsiteY18" fmla="*/ 150034 h 244708"/>
                <a:gd name="connsiteX19" fmla="*/ 46590 w 221087"/>
                <a:gd name="connsiteY19" fmla="*/ 154108 h 244708"/>
                <a:gd name="connsiteX20" fmla="*/ 20535 w 221087"/>
                <a:gd name="connsiteY20" fmla="*/ 169836 h 244708"/>
                <a:gd name="connsiteX21" fmla="*/ 2207 w 221087"/>
                <a:gd name="connsiteY21" fmla="*/ 163258 h 244708"/>
                <a:gd name="connsiteX22" fmla="*/ 7471 w 221087"/>
                <a:gd name="connsiteY22" fmla="*/ 146502 h 244708"/>
                <a:gd name="connsiteX23" fmla="*/ 10877 w 221087"/>
                <a:gd name="connsiteY23" fmla="*/ 144936 h 244708"/>
                <a:gd name="connsiteX24" fmla="*/ 10974 w 221087"/>
                <a:gd name="connsiteY24" fmla="*/ 139410 h 244708"/>
                <a:gd name="connsiteX25" fmla="*/ 13528 w 221087"/>
                <a:gd name="connsiteY25" fmla="*/ 134095 h 244708"/>
                <a:gd name="connsiteX26" fmla="*/ 19118 w 221087"/>
                <a:gd name="connsiteY26" fmla="*/ 118938 h 244708"/>
                <a:gd name="connsiteX27" fmla="*/ 23250 w 221087"/>
                <a:gd name="connsiteY27" fmla="*/ 114309 h 244708"/>
                <a:gd name="connsiteX28" fmla="*/ 29353 w 221087"/>
                <a:gd name="connsiteY28" fmla="*/ 106343 h 244708"/>
                <a:gd name="connsiteX29" fmla="*/ 40503 w 221087"/>
                <a:gd name="connsiteY29" fmla="*/ 120224 h 244708"/>
                <a:gd name="connsiteX30" fmla="*/ 43829 w 221087"/>
                <a:gd name="connsiteY30" fmla="*/ 110349 h 244708"/>
                <a:gd name="connsiteX31" fmla="*/ 56585 w 221087"/>
                <a:gd name="connsiteY31" fmla="*/ 85952 h 244708"/>
                <a:gd name="connsiteX32" fmla="*/ 63632 w 221087"/>
                <a:gd name="connsiteY32" fmla="*/ 73944 h 244708"/>
                <a:gd name="connsiteX33" fmla="*/ 79085 w 221087"/>
                <a:gd name="connsiteY33" fmla="*/ 58554 h 244708"/>
                <a:gd name="connsiteX34" fmla="*/ 86961 w 221087"/>
                <a:gd name="connsiteY34" fmla="*/ 46455 h 244708"/>
                <a:gd name="connsiteX35" fmla="*/ 95036 w 221087"/>
                <a:gd name="connsiteY35" fmla="*/ 39083 h 244708"/>
                <a:gd name="connsiteX36" fmla="*/ 105328 w 221087"/>
                <a:gd name="connsiteY36" fmla="*/ 47889 h 244708"/>
                <a:gd name="connsiteX37" fmla="*/ 107586 w 221087"/>
                <a:gd name="connsiteY37" fmla="*/ 57965 h 244708"/>
                <a:gd name="connsiteX38" fmla="*/ 116627 w 221087"/>
                <a:gd name="connsiteY38" fmla="*/ 51130 h 244708"/>
                <a:gd name="connsiteX39" fmla="*/ 120228 w 221087"/>
                <a:gd name="connsiteY39" fmla="*/ 48050 h 244708"/>
                <a:gd name="connsiteX40" fmla="*/ 125120 w 221087"/>
                <a:gd name="connsiteY40" fmla="*/ 46146 h 244708"/>
                <a:gd name="connsiteX41" fmla="*/ 123714 w 221087"/>
                <a:gd name="connsiteY41" fmla="*/ 45666 h 244708"/>
                <a:gd name="connsiteX42" fmla="*/ 118850 w 221087"/>
                <a:gd name="connsiteY42" fmla="*/ 49050 h 244708"/>
                <a:gd name="connsiteX43" fmla="*/ 109529 w 221087"/>
                <a:gd name="connsiteY43" fmla="*/ 57828 h 244708"/>
                <a:gd name="connsiteX44" fmla="*/ 117730 w 221087"/>
                <a:gd name="connsiteY44" fmla="*/ 32253 h 244708"/>
                <a:gd name="connsiteX45" fmla="*/ 128057 w 221087"/>
                <a:gd name="connsiteY45" fmla="*/ 24749 h 244708"/>
                <a:gd name="connsiteX46" fmla="*/ 138110 w 221087"/>
                <a:gd name="connsiteY46" fmla="*/ 21435 h 244708"/>
                <a:gd name="connsiteX47" fmla="*/ 170440 w 221087"/>
                <a:gd name="connsiteY47" fmla="*/ 18571 h 244708"/>
                <a:gd name="connsiteX48" fmla="*/ 173291 w 221087"/>
                <a:gd name="connsiteY48" fmla="*/ 12365 h 244708"/>
                <a:gd name="connsiteX49" fmla="*/ 179121 w 221087"/>
                <a:gd name="connsiteY49" fmla="*/ 38 h 244708"/>
                <a:gd name="connsiteX50" fmla="*/ 183304 w 221087"/>
                <a:gd name="connsiteY50" fmla="*/ 815 h 244708"/>
                <a:gd name="connsiteX51" fmla="*/ 187602 w 221087"/>
                <a:gd name="connsiteY51" fmla="*/ 11736 h 244708"/>
                <a:gd name="connsiteX52" fmla="*/ 190265 w 221087"/>
                <a:gd name="connsiteY52" fmla="*/ 14691 h 244708"/>
                <a:gd name="connsiteX53" fmla="*/ 190928 w 221087"/>
                <a:gd name="connsiteY53" fmla="*/ 16554 h 244708"/>
                <a:gd name="connsiteX54" fmla="*/ 190745 w 221087"/>
                <a:gd name="connsiteY54" fmla="*/ 18509 h 244708"/>
                <a:gd name="connsiteX55" fmla="*/ 188339 w 221087"/>
                <a:gd name="connsiteY55" fmla="*/ 25658 h 244708"/>
                <a:gd name="connsiteX56" fmla="*/ 187322 w 221087"/>
                <a:gd name="connsiteY56" fmla="*/ 29361 h 244708"/>
                <a:gd name="connsiteX57" fmla="*/ 184613 w 221087"/>
                <a:gd name="connsiteY57" fmla="*/ 34591 h 244708"/>
                <a:gd name="connsiteX58" fmla="*/ 198134 w 221087"/>
                <a:gd name="connsiteY58" fmla="*/ 46690 h 244708"/>
                <a:gd name="connsiteX59" fmla="*/ 167953 w 221087"/>
                <a:gd name="connsiteY59" fmla="*/ 81814 h 244708"/>
                <a:gd name="connsiteX60" fmla="*/ 166993 w 221087"/>
                <a:gd name="connsiteY60" fmla="*/ 76350 h 244708"/>
                <a:gd name="connsiteX61" fmla="*/ 167559 w 221087"/>
                <a:gd name="connsiteY61" fmla="*/ 81991 h 244708"/>
                <a:gd name="connsiteX62" fmla="*/ 162324 w 221087"/>
                <a:gd name="connsiteY62" fmla="*/ 85134 h 244708"/>
                <a:gd name="connsiteX63" fmla="*/ 157272 w 221087"/>
                <a:gd name="connsiteY63" fmla="*/ 78151 h 244708"/>
                <a:gd name="connsiteX64" fmla="*/ 163444 w 221087"/>
                <a:gd name="connsiteY64" fmla="*/ 64343 h 244708"/>
                <a:gd name="connsiteX65" fmla="*/ 163279 w 221087"/>
                <a:gd name="connsiteY65" fmla="*/ 52153 h 244708"/>
                <a:gd name="connsiteX66" fmla="*/ 164296 w 221087"/>
                <a:gd name="connsiteY66" fmla="*/ 46787 h 244708"/>
                <a:gd name="connsiteX67" fmla="*/ 166971 w 221087"/>
                <a:gd name="connsiteY67" fmla="*/ 45655 h 244708"/>
                <a:gd name="connsiteX68" fmla="*/ 164067 w 221087"/>
                <a:gd name="connsiteY68" fmla="*/ 45438 h 244708"/>
                <a:gd name="connsiteX69" fmla="*/ 143545 w 221087"/>
                <a:gd name="connsiteY69" fmla="*/ 67606 h 244708"/>
                <a:gd name="connsiteX70" fmla="*/ 139007 w 221087"/>
                <a:gd name="connsiteY70" fmla="*/ 60045 h 244708"/>
                <a:gd name="connsiteX71" fmla="*/ 140927 w 221087"/>
                <a:gd name="connsiteY71" fmla="*/ 57102 h 244708"/>
                <a:gd name="connsiteX72" fmla="*/ 138996 w 221087"/>
                <a:gd name="connsiteY72" fmla="*/ 59600 h 244708"/>
                <a:gd name="connsiteX73" fmla="*/ 129417 w 221087"/>
                <a:gd name="connsiteY73" fmla="*/ 65166 h 244708"/>
                <a:gd name="connsiteX74" fmla="*/ 120148 w 221087"/>
                <a:gd name="connsiteY74" fmla="*/ 83397 h 244708"/>
                <a:gd name="connsiteX75" fmla="*/ 117090 w 221087"/>
                <a:gd name="connsiteY75" fmla="*/ 91312 h 244708"/>
                <a:gd name="connsiteX76" fmla="*/ 115781 w 221087"/>
                <a:gd name="connsiteY76" fmla="*/ 103542 h 244708"/>
                <a:gd name="connsiteX77" fmla="*/ 144082 w 221087"/>
                <a:gd name="connsiteY77" fmla="*/ 67103 h 244708"/>
                <a:gd name="connsiteX78" fmla="*/ 150580 w 221087"/>
                <a:gd name="connsiteY78" fmla="*/ 75813 h 244708"/>
                <a:gd name="connsiteX79" fmla="*/ 130103 w 221087"/>
                <a:gd name="connsiteY79" fmla="*/ 101994 h 244708"/>
                <a:gd name="connsiteX80" fmla="*/ 129497 w 221087"/>
                <a:gd name="connsiteY80" fmla="*/ 102479 h 244708"/>
                <a:gd name="connsiteX81" fmla="*/ 130389 w 221087"/>
                <a:gd name="connsiteY81" fmla="*/ 102559 h 244708"/>
                <a:gd name="connsiteX82" fmla="*/ 138750 w 221087"/>
                <a:gd name="connsiteY82" fmla="*/ 103714 h 244708"/>
                <a:gd name="connsiteX83" fmla="*/ 151197 w 221087"/>
                <a:gd name="connsiteY83" fmla="*/ 103074 h 244708"/>
                <a:gd name="connsiteX84" fmla="*/ 166793 w 221087"/>
                <a:gd name="connsiteY84" fmla="*/ 101428 h 244708"/>
                <a:gd name="connsiteX85" fmla="*/ 168034 w 221087"/>
                <a:gd name="connsiteY85" fmla="*/ 103377 h 244708"/>
                <a:gd name="connsiteX86" fmla="*/ 168131 w 221087"/>
                <a:gd name="connsiteY86" fmla="*/ 107943 h 244708"/>
                <a:gd name="connsiteX87" fmla="*/ 159095 w 221087"/>
                <a:gd name="connsiteY87" fmla="*/ 119150 h 244708"/>
                <a:gd name="connsiteX88" fmla="*/ 183676 w 221087"/>
                <a:gd name="connsiteY88" fmla="*/ 109092 h 244708"/>
                <a:gd name="connsiteX89" fmla="*/ 187190 w 221087"/>
                <a:gd name="connsiteY89" fmla="*/ 108366 h 244708"/>
                <a:gd name="connsiteX90" fmla="*/ 186236 w 221087"/>
                <a:gd name="connsiteY90" fmla="*/ 107617 h 244708"/>
                <a:gd name="connsiteX91" fmla="*/ 185184 w 221087"/>
                <a:gd name="connsiteY91" fmla="*/ 103239 h 244708"/>
                <a:gd name="connsiteX92" fmla="*/ 193151 w 221087"/>
                <a:gd name="connsiteY92" fmla="*/ 93935 h 244708"/>
                <a:gd name="connsiteX93" fmla="*/ 197357 w 221087"/>
                <a:gd name="connsiteY93" fmla="*/ 104559 h 244708"/>
                <a:gd name="connsiteX94" fmla="*/ 195911 w 221087"/>
                <a:gd name="connsiteY94" fmla="*/ 112326 h 244708"/>
                <a:gd name="connsiteX95" fmla="*/ 184744 w 221087"/>
                <a:gd name="connsiteY95" fmla="*/ 129094 h 244708"/>
                <a:gd name="connsiteX96" fmla="*/ 178429 w 221087"/>
                <a:gd name="connsiteY96" fmla="*/ 134329 h 244708"/>
                <a:gd name="connsiteX97" fmla="*/ 175080 w 221087"/>
                <a:gd name="connsiteY97" fmla="*/ 137158 h 244708"/>
                <a:gd name="connsiteX98" fmla="*/ 162519 w 221087"/>
                <a:gd name="connsiteY98" fmla="*/ 155120 h 244708"/>
                <a:gd name="connsiteX99" fmla="*/ 154180 w 221087"/>
                <a:gd name="connsiteY99" fmla="*/ 171442 h 244708"/>
                <a:gd name="connsiteX100" fmla="*/ 140990 w 221087"/>
                <a:gd name="connsiteY100" fmla="*/ 186187 h 244708"/>
                <a:gd name="connsiteX101" fmla="*/ 180435 w 221087"/>
                <a:gd name="connsiteY101" fmla="*/ 162018 h 244708"/>
                <a:gd name="connsiteX102" fmla="*/ 182864 w 221087"/>
                <a:gd name="connsiteY102" fmla="*/ 165984 h 244708"/>
                <a:gd name="connsiteX103" fmla="*/ 175469 w 221087"/>
                <a:gd name="connsiteY103" fmla="*/ 191548 h 244708"/>
                <a:gd name="connsiteX104" fmla="*/ 175406 w 221087"/>
                <a:gd name="connsiteY104" fmla="*/ 192753 h 244708"/>
                <a:gd name="connsiteX105" fmla="*/ 176377 w 221087"/>
                <a:gd name="connsiteY105" fmla="*/ 191479 h 244708"/>
                <a:gd name="connsiteX106" fmla="*/ 185653 w 221087"/>
                <a:gd name="connsiteY106" fmla="*/ 190605 h 244708"/>
                <a:gd name="connsiteX107" fmla="*/ 207090 w 221087"/>
                <a:gd name="connsiteY107" fmla="*/ 201646 h 244708"/>
                <a:gd name="connsiteX108" fmla="*/ 213525 w 221087"/>
                <a:gd name="connsiteY108" fmla="*/ 205361 h 244708"/>
                <a:gd name="connsiteX109" fmla="*/ 214251 w 221087"/>
                <a:gd name="connsiteY109" fmla="*/ 216179 h 244708"/>
                <a:gd name="connsiteX110" fmla="*/ 220754 w 221087"/>
                <a:gd name="connsiteY110" fmla="*/ 233610 h 244708"/>
                <a:gd name="connsiteX111" fmla="*/ 220857 w 221087"/>
                <a:gd name="connsiteY111" fmla="*/ 237868 h 244708"/>
                <a:gd name="connsiteX112" fmla="*/ 212902 w 221087"/>
                <a:gd name="connsiteY112" fmla="*/ 244709 h 244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221087" h="244708">
                  <a:moveTo>
                    <a:pt x="212902" y="244709"/>
                  </a:moveTo>
                  <a:cubicBezTo>
                    <a:pt x="176326" y="230124"/>
                    <a:pt x="139727" y="215596"/>
                    <a:pt x="103197" y="200880"/>
                  </a:cubicBezTo>
                  <a:cubicBezTo>
                    <a:pt x="97665" y="198651"/>
                    <a:pt x="92481" y="195565"/>
                    <a:pt x="87138" y="192879"/>
                  </a:cubicBezTo>
                  <a:cubicBezTo>
                    <a:pt x="86446" y="184575"/>
                    <a:pt x="88887" y="176769"/>
                    <a:pt x="91578" y="169179"/>
                  </a:cubicBezTo>
                  <a:cubicBezTo>
                    <a:pt x="94619" y="160601"/>
                    <a:pt x="98791" y="153457"/>
                    <a:pt x="110466" y="157143"/>
                  </a:cubicBezTo>
                  <a:cubicBezTo>
                    <a:pt x="116621" y="159086"/>
                    <a:pt x="122531" y="155989"/>
                    <a:pt x="125925" y="150708"/>
                  </a:cubicBezTo>
                  <a:cubicBezTo>
                    <a:pt x="129909" y="144513"/>
                    <a:pt x="120650" y="143725"/>
                    <a:pt x="120159" y="139272"/>
                  </a:cubicBezTo>
                  <a:cubicBezTo>
                    <a:pt x="119896" y="138449"/>
                    <a:pt x="120222" y="137758"/>
                    <a:pt x="121176" y="137404"/>
                  </a:cubicBezTo>
                  <a:cubicBezTo>
                    <a:pt x="120216" y="137221"/>
                    <a:pt x="119719" y="137695"/>
                    <a:pt x="119645" y="138964"/>
                  </a:cubicBezTo>
                  <a:cubicBezTo>
                    <a:pt x="108969" y="142564"/>
                    <a:pt x="100562" y="156206"/>
                    <a:pt x="86961" y="146296"/>
                  </a:cubicBezTo>
                  <a:cubicBezTo>
                    <a:pt x="83011" y="139261"/>
                    <a:pt x="87801" y="135860"/>
                    <a:pt x="92607" y="132529"/>
                  </a:cubicBezTo>
                  <a:cubicBezTo>
                    <a:pt x="92173" y="130014"/>
                    <a:pt x="91253" y="132494"/>
                    <a:pt x="91144" y="132557"/>
                  </a:cubicBezTo>
                  <a:cubicBezTo>
                    <a:pt x="89252" y="133666"/>
                    <a:pt x="91858" y="131912"/>
                    <a:pt x="89938" y="133055"/>
                  </a:cubicBezTo>
                  <a:cubicBezTo>
                    <a:pt x="72964" y="139758"/>
                    <a:pt x="72844" y="139730"/>
                    <a:pt x="69884" y="128351"/>
                  </a:cubicBezTo>
                  <a:cubicBezTo>
                    <a:pt x="69867" y="126985"/>
                    <a:pt x="72919" y="127545"/>
                    <a:pt x="71850" y="125379"/>
                  </a:cubicBezTo>
                  <a:cubicBezTo>
                    <a:pt x="71759" y="126580"/>
                    <a:pt x="71090" y="127248"/>
                    <a:pt x="69758" y="127402"/>
                  </a:cubicBezTo>
                  <a:cubicBezTo>
                    <a:pt x="57980" y="124008"/>
                    <a:pt x="55122" y="133278"/>
                    <a:pt x="51573" y="140650"/>
                  </a:cubicBezTo>
                  <a:cubicBezTo>
                    <a:pt x="50047" y="143822"/>
                    <a:pt x="51270" y="148291"/>
                    <a:pt x="47236" y="150308"/>
                  </a:cubicBezTo>
                  <a:cubicBezTo>
                    <a:pt x="46738" y="150451"/>
                    <a:pt x="45441" y="149817"/>
                    <a:pt x="45578" y="150034"/>
                  </a:cubicBezTo>
                  <a:cubicBezTo>
                    <a:pt x="46401" y="151303"/>
                    <a:pt x="46773" y="152566"/>
                    <a:pt x="46590" y="154108"/>
                  </a:cubicBezTo>
                  <a:cubicBezTo>
                    <a:pt x="38886" y="161035"/>
                    <a:pt x="34977" y="174202"/>
                    <a:pt x="20535" y="169836"/>
                  </a:cubicBezTo>
                  <a:cubicBezTo>
                    <a:pt x="13917" y="169059"/>
                    <a:pt x="7802" y="166887"/>
                    <a:pt x="2207" y="163258"/>
                  </a:cubicBezTo>
                  <a:cubicBezTo>
                    <a:pt x="-3051" y="155452"/>
                    <a:pt x="2047" y="150920"/>
                    <a:pt x="7471" y="146502"/>
                  </a:cubicBezTo>
                  <a:cubicBezTo>
                    <a:pt x="7796" y="144227"/>
                    <a:pt x="11008" y="148308"/>
                    <a:pt x="10877" y="144936"/>
                  </a:cubicBezTo>
                  <a:cubicBezTo>
                    <a:pt x="10128" y="143067"/>
                    <a:pt x="10334" y="141239"/>
                    <a:pt x="10974" y="139410"/>
                  </a:cubicBezTo>
                  <a:cubicBezTo>
                    <a:pt x="11711" y="137581"/>
                    <a:pt x="12637" y="135849"/>
                    <a:pt x="13528" y="134095"/>
                  </a:cubicBezTo>
                  <a:cubicBezTo>
                    <a:pt x="15763" y="129180"/>
                    <a:pt x="16106" y="123568"/>
                    <a:pt x="19118" y="118938"/>
                  </a:cubicBezTo>
                  <a:cubicBezTo>
                    <a:pt x="20238" y="117161"/>
                    <a:pt x="21649" y="115647"/>
                    <a:pt x="23250" y="114309"/>
                  </a:cubicBezTo>
                  <a:cubicBezTo>
                    <a:pt x="26313" y="112458"/>
                    <a:pt x="27422" y="109092"/>
                    <a:pt x="29353" y="106343"/>
                  </a:cubicBezTo>
                  <a:cubicBezTo>
                    <a:pt x="38137" y="109040"/>
                    <a:pt x="38137" y="109040"/>
                    <a:pt x="40503" y="120224"/>
                  </a:cubicBezTo>
                  <a:cubicBezTo>
                    <a:pt x="44767" y="117858"/>
                    <a:pt x="44527" y="113498"/>
                    <a:pt x="43829" y="110349"/>
                  </a:cubicBezTo>
                  <a:cubicBezTo>
                    <a:pt x="41155" y="98342"/>
                    <a:pt x="45230" y="90409"/>
                    <a:pt x="56585" y="85952"/>
                  </a:cubicBezTo>
                  <a:cubicBezTo>
                    <a:pt x="61992" y="83831"/>
                    <a:pt x="62569" y="78710"/>
                    <a:pt x="63632" y="73944"/>
                  </a:cubicBezTo>
                  <a:cubicBezTo>
                    <a:pt x="68044" y="68058"/>
                    <a:pt x="77759" y="67526"/>
                    <a:pt x="79085" y="58554"/>
                  </a:cubicBezTo>
                  <a:cubicBezTo>
                    <a:pt x="81966" y="54702"/>
                    <a:pt x="85783" y="51456"/>
                    <a:pt x="86961" y="46455"/>
                  </a:cubicBezTo>
                  <a:cubicBezTo>
                    <a:pt x="88921" y="43186"/>
                    <a:pt x="91481" y="40592"/>
                    <a:pt x="95036" y="39083"/>
                  </a:cubicBezTo>
                  <a:cubicBezTo>
                    <a:pt x="101985" y="37877"/>
                    <a:pt x="106746" y="38980"/>
                    <a:pt x="105328" y="47889"/>
                  </a:cubicBezTo>
                  <a:cubicBezTo>
                    <a:pt x="104768" y="51399"/>
                    <a:pt x="103631" y="56348"/>
                    <a:pt x="107586" y="57965"/>
                  </a:cubicBezTo>
                  <a:cubicBezTo>
                    <a:pt x="113055" y="60205"/>
                    <a:pt x="114021" y="54067"/>
                    <a:pt x="116627" y="51130"/>
                  </a:cubicBezTo>
                  <a:cubicBezTo>
                    <a:pt x="117684" y="49936"/>
                    <a:pt x="118965" y="48992"/>
                    <a:pt x="120228" y="48050"/>
                  </a:cubicBezTo>
                  <a:cubicBezTo>
                    <a:pt x="121553" y="46667"/>
                    <a:pt x="123108" y="45827"/>
                    <a:pt x="125120" y="46146"/>
                  </a:cubicBezTo>
                  <a:cubicBezTo>
                    <a:pt x="125000" y="45781"/>
                    <a:pt x="124497" y="45478"/>
                    <a:pt x="123714" y="45666"/>
                  </a:cubicBezTo>
                  <a:cubicBezTo>
                    <a:pt x="121685" y="46158"/>
                    <a:pt x="120548" y="48004"/>
                    <a:pt x="118850" y="49050"/>
                  </a:cubicBezTo>
                  <a:cubicBezTo>
                    <a:pt x="114290" y="50439"/>
                    <a:pt x="114124" y="56485"/>
                    <a:pt x="109529" y="57828"/>
                  </a:cubicBezTo>
                  <a:cubicBezTo>
                    <a:pt x="102602" y="43558"/>
                    <a:pt x="104506" y="36734"/>
                    <a:pt x="117730" y="32253"/>
                  </a:cubicBezTo>
                  <a:cubicBezTo>
                    <a:pt x="122302" y="30705"/>
                    <a:pt x="125040" y="27876"/>
                    <a:pt x="128057" y="24749"/>
                  </a:cubicBezTo>
                  <a:cubicBezTo>
                    <a:pt x="130812" y="21898"/>
                    <a:pt x="135155" y="18680"/>
                    <a:pt x="138110" y="21435"/>
                  </a:cubicBezTo>
                  <a:cubicBezTo>
                    <a:pt x="150226" y="32728"/>
                    <a:pt x="159324" y="16303"/>
                    <a:pt x="170440" y="18571"/>
                  </a:cubicBezTo>
                  <a:cubicBezTo>
                    <a:pt x="174240" y="19349"/>
                    <a:pt x="173189" y="14845"/>
                    <a:pt x="173291" y="12365"/>
                  </a:cubicBezTo>
                  <a:cubicBezTo>
                    <a:pt x="173497" y="7399"/>
                    <a:pt x="173251" y="2284"/>
                    <a:pt x="179121" y="38"/>
                  </a:cubicBezTo>
                  <a:cubicBezTo>
                    <a:pt x="180584" y="-105"/>
                    <a:pt x="181984" y="158"/>
                    <a:pt x="183304" y="815"/>
                  </a:cubicBezTo>
                  <a:cubicBezTo>
                    <a:pt x="185841" y="4015"/>
                    <a:pt x="183721" y="9051"/>
                    <a:pt x="187602" y="11736"/>
                  </a:cubicBezTo>
                  <a:cubicBezTo>
                    <a:pt x="188619" y="12611"/>
                    <a:pt x="189493" y="13605"/>
                    <a:pt x="190265" y="14691"/>
                  </a:cubicBezTo>
                  <a:cubicBezTo>
                    <a:pt x="190493" y="15308"/>
                    <a:pt x="190705" y="15937"/>
                    <a:pt x="190928" y="16554"/>
                  </a:cubicBezTo>
                  <a:cubicBezTo>
                    <a:pt x="190865" y="17200"/>
                    <a:pt x="190796" y="17857"/>
                    <a:pt x="190745" y="18509"/>
                  </a:cubicBezTo>
                  <a:cubicBezTo>
                    <a:pt x="189802" y="20835"/>
                    <a:pt x="188482" y="23041"/>
                    <a:pt x="188339" y="25658"/>
                  </a:cubicBezTo>
                  <a:cubicBezTo>
                    <a:pt x="188207" y="26956"/>
                    <a:pt x="187859" y="28179"/>
                    <a:pt x="187322" y="29361"/>
                  </a:cubicBezTo>
                  <a:cubicBezTo>
                    <a:pt x="186384" y="31093"/>
                    <a:pt x="185327" y="32762"/>
                    <a:pt x="184613" y="34591"/>
                  </a:cubicBezTo>
                  <a:cubicBezTo>
                    <a:pt x="183138" y="44672"/>
                    <a:pt x="196443" y="36094"/>
                    <a:pt x="198134" y="46690"/>
                  </a:cubicBezTo>
                  <a:cubicBezTo>
                    <a:pt x="201449" y="67463"/>
                    <a:pt x="189916" y="83100"/>
                    <a:pt x="167953" y="81814"/>
                  </a:cubicBezTo>
                  <a:cubicBezTo>
                    <a:pt x="165976" y="80299"/>
                    <a:pt x="166536" y="78316"/>
                    <a:pt x="166993" y="76350"/>
                  </a:cubicBezTo>
                  <a:cubicBezTo>
                    <a:pt x="165622" y="78374"/>
                    <a:pt x="166245" y="80196"/>
                    <a:pt x="167559" y="81991"/>
                  </a:cubicBezTo>
                  <a:cubicBezTo>
                    <a:pt x="166622" y="84414"/>
                    <a:pt x="164799" y="85311"/>
                    <a:pt x="162324" y="85134"/>
                  </a:cubicBezTo>
                  <a:cubicBezTo>
                    <a:pt x="158947" y="84020"/>
                    <a:pt x="157764" y="81334"/>
                    <a:pt x="157272" y="78151"/>
                  </a:cubicBezTo>
                  <a:cubicBezTo>
                    <a:pt x="156804" y="72430"/>
                    <a:pt x="159575" y="68029"/>
                    <a:pt x="163444" y="64343"/>
                  </a:cubicBezTo>
                  <a:cubicBezTo>
                    <a:pt x="167942" y="60057"/>
                    <a:pt x="166799" y="56165"/>
                    <a:pt x="163279" y="52153"/>
                  </a:cubicBezTo>
                  <a:cubicBezTo>
                    <a:pt x="162381" y="50124"/>
                    <a:pt x="162753" y="48335"/>
                    <a:pt x="164296" y="46787"/>
                  </a:cubicBezTo>
                  <a:cubicBezTo>
                    <a:pt x="165067" y="46169"/>
                    <a:pt x="166239" y="46432"/>
                    <a:pt x="166971" y="45655"/>
                  </a:cubicBezTo>
                  <a:cubicBezTo>
                    <a:pt x="166039" y="45398"/>
                    <a:pt x="165079" y="45318"/>
                    <a:pt x="164067" y="45438"/>
                  </a:cubicBezTo>
                  <a:cubicBezTo>
                    <a:pt x="157426" y="53050"/>
                    <a:pt x="153483" y="63103"/>
                    <a:pt x="143545" y="67606"/>
                  </a:cubicBezTo>
                  <a:cubicBezTo>
                    <a:pt x="137916" y="67520"/>
                    <a:pt x="138127" y="63966"/>
                    <a:pt x="139007" y="60045"/>
                  </a:cubicBezTo>
                  <a:cubicBezTo>
                    <a:pt x="139419" y="58959"/>
                    <a:pt x="140419" y="58188"/>
                    <a:pt x="140927" y="57102"/>
                  </a:cubicBezTo>
                  <a:cubicBezTo>
                    <a:pt x="140304" y="57868"/>
                    <a:pt x="139687" y="58668"/>
                    <a:pt x="138996" y="59600"/>
                  </a:cubicBezTo>
                  <a:cubicBezTo>
                    <a:pt x="136801" y="63343"/>
                    <a:pt x="133349" y="64497"/>
                    <a:pt x="129417" y="65166"/>
                  </a:cubicBezTo>
                  <a:cubicBezTo>
                    <a:pt x="118330" y="67064"/>
                    <a:pt x="108158" y="69424"/>
                    <a:pt x="120148" y="83397"/>
                  </a:cubicBezTo>
                  <a:cubicBezTo>
                    <a:pt x="123039" y="86769"/>
                    <a:pt x="119633" y="89340"/>
                    <a:pt x="117090" y="91312"/>
                  </a:cubicBezTo>
                  <a:cubicBezTo>
                    <a:pt x="112558" y="94821"/>
                    <a:pt x="114227" y="98964"/>
                    <a:pt x="115781" y="103542"/>
                  </a:cubicBezTo>
                  <a:cubicBezTo>
                    <a:pt x="121228" y="88078"/>
                    <a:pt x="124805" y="71372"/>
                    <a:pt x="144082" y="67103"/>
                  </a:cubicBezTo>
                  <a:cubicBezTo>
                    <a:pt x="153003" y="64989"/>
                    <a:pt x="154060" y="70607"/>
                    <a:pt x="150580" y="75813"/>
                  </a:cubicBezTo>
                  <a:cubicBezTo>
                    <a:pt x="144408" y="85037"/>
                    <a:pt x="140522" y="96313"/>
                    <a:pt x="130103" y="101994"/>
                  </a:cubicBezTo>
                  <a:cubicBezTo>
                    <a:pt x="130326" y="101919"/>
                    <a:pt x="129497" y="102479"/>
                    <a:pt x="129497" y="102479"/>
                  </a:cubicBezTo>
                  <a:cubicBezTo>
                    <a:pt x="129497" y="102479"/>
                    <a:pt x="130234" y="102565"/>
                    <a:pt x="130389" y="102559"/>
                  </a:cubicBezTo>
                  <a:cubicBezTo>
                    <a:pt x="133206" y="103411"/>
                    <a:pt x="136069" y="102845"/>
                    <a:pt x="138750" y="103714"/>
                  </a:cubicBezTo>
                  <a:cubicBezTo>
                    <a:pt x="143076" y="106634"/>
                    <a:pt x="146637" y="107051"/>
                    <a:pt x="151197" y="103074"/>
                  </a:cubicBezTo>
                  <a:cubicBezTo>
                    <a:pt x="155403" y="99410"/>
                    <a:pt x="160958" y="95695"/>
                    <a:pt x="166793" y="101428"/>
                  </a:cubicBezTo>
                  <a:cubicBezTo>
                    <a:pt x="167211" y="102073"/>
                    <a:pt x="167616" y="102725"/>
                    <a:pt x="168034" y="103377"/>
                  </a:cubicBezTo>
                  <a:cubicBezTo>
                    <a:pt x="168428" y="104891"/>
                    <a:pt x="168445" y="106411"/>
                    <a:pt x="168131" y="107943"/>
                  </a:cubicBezTo>
                  <a:cubicBezTo>
                    <a:pt x="166565" y="112778"/>
                    <a:pt x="163490" y="116407"/>
                    <a:pt x="159095" y="119150"/>
                  </a:cubicBezTo>
                  <a:cubicBezTo>
                    <a:pt x="168908" y="119590"/>
                    <a:pt x="176635" y="115184"/>
                    <a:pt x="183676" y="109092"/>
                  </a:cubicBezTo>
                  <a:cubicBezTo>
                    <a:pt x="184836" y="108514"/>
                    <a:pt x="187162" y="109154"/>
                    <a:pt x="187190" y="108366"/>
                  </a:cubicBezTo>
                  <a:cubicBezTo>
                    <a:pt x="187270" y="106240"/>
                    <a:pt x="187985" y="108971"/>
                    <a:pt x="186236" y="107617"/>
                  </a:cubicBezTo>
                  <a:cubicBezTo>
                    <a:pt x="185470" y="106251"/>
                    <a:pt x="185133" y="104799"/>
                    <a:pt x="185184" y="103239"/>
                  </a:cubicBezTo>
                  <a:cubicBezTo>
                    <a:pt x="186527" y="98942"/>
                    <a:pt x="186453" y="92530"/>
                    <a:pt x="193151" y="93935"/>
                  </a:cubicBezTo>
                  <a:cubicBezTo>
                    <a:pt x="198174" y="94993"/>
                    <a:pt x="197866" y="100210"/>
                    <a:pt x="197357" y="104559"/>
                  </a:cubicBezTo>
                  <a:cubicBezTo>
                    <a:pt x="197049" y="107183"/>
                    <a:pt x="196591" y="109783"/>
                    <a:pt x="195911" y="112326"/>
                  </a:cubicBezTo>
                  <a:cubicBezTo>
                    <a:pt x="193511" y="118773"/>
                    <a:pt x="193539" y="126894"/>
                    <a:pt x="184744" y="129094"/>
                  </a:cubicBezTo>
                  <a:cubicBezTo>
                    <a:pt x="182275" y="130380"/>
                    <a:pt x="180309" y="132295"/>
                    <a:pt x="178429" y="134329"/>
                  </a:cubicBezTo>
                  <a:cubicBezTo>
                    <a:pt x="177418" y="135409"/>
                    <a:pt x="176292" y="136323"/>
                    <a:pt x="175080" y="137158"/>
                  </a:cubicBezTo>
                  <a:cubicBezTo>
                    <a:pt x="166633" y="140084"/>
                    <a:pt x="154100" y="139204"/>
                    <a:pt x="162519" y="155120"/>
                  </a:cubicBezTo>
                  <a:cubicBezTo>
                    <a:pt x="165839" y="161401"/>
                    <a:pt x="159255" y="166984"/>
                    <a:pt x="154180" y="171442"/>
                  </a:cubicBezTo>
                  <a:cubicBezTo>
                    <a:pt x="149568" y="175494"/>
                    <a:pt x="142647" y="177609"/>
                    <a:pt x="140990" y="186187"/>
                  </a:cubicBezTo>
                  <a:cubicBezTo>
                    <a:pt x="152637" y="173859"/>
                    <a:pt x="163016" y="162110"/>
                    <a:pt x="180435" y="162018"/>
                  </a:cubicBezTo>
                  <a:cubicBezTo>
                    <a:pt x="181515" y="163172"/>
                    <a:pt x="182327" y="164493"/>
                    <a:pt x="182864" y="165984"/>
                  </a:cubicBezTo>
                  <a:cubicBezTo>
                    <a:pt x="184990" y="175854"/>
                    <a:pt x="181224" y="184021"/>
                    <a:pt x="175469" y="191548"/>
                  </a:cubicBezTo>
                  <a:cubicBezTo>
                    <a:pt x="173309" y="192262"/>
                    <a:pt x="176589" y="194599"/>
                    <a:pt x="175406" y="192753"/>
                  </a:cubicBezTo>
                  <a:cubicBezTo>
                    <a:pt x="175080" y="192245"/>
                    <a:pt x="175549" y="192033"/>
                    <a:pt x="176377" y="191479"/>
                  </a:cubicBezTo>
                  <a:cubicBezTo>
                    <a:pt x="179349" y="189479"/>
                    <a:pt x="182430" y="189462"/>
                    <a:pt x="185653" y="190605"/>
                  </a:cubicBezTo>
                  <a:cubicBezTo>
                    <a:pt x="189756" y="200183"/>
                    <a:pt x="201043" y="195920"/>
                    <a:pt x="207090" y="201646"/>
                  </a:cubicBezTo>
                  <a:cubicBezTo>
                    <a:pt x="205987" y="208315"/>
                    <a:pt x="211782" y="203338"/>
                    <a:pt x="213525" y="205361"/>
                  </a:cubicBezTo>
                  <a:cubicBezTo>
                    <a:pt x="215897" y="208847"/>
                    <a:pt x="215691" y="212830"/>
                    <a:pt x="214251" y="216179"/>
                  </a:cubicBezTo>
                  <a:cubicBezTo>
                    <a:pt x="210719" y="224363"/>
                    <a:pt x="214771" y="229238"/>
                    <a:pt x="220754" y="233610"/>
                  </a:cubicBezTo>
                  <a:cubicBezTo>
                    <a:pt x="221154" y="235016"/>
                    <a:pt x="221200" y="236439"/>
                    <a:pt x="220857" y="237868"/>
                  </a:cubicBezTo>
                  <a:cubicBezTo>
                    <a:pt x="219337" y="241468"/>
                    <a:pt x="215291" y="242125"/>
                    <a:pt x="212902" y="244709"/>
                  </a:cubicBezTo>
                  <a:close/>
                </a:path>
              </a:pathLst>
            </a:custGeom>
            <a:grpFill/>
            <a:ln w="5715" cap="flat">
              <a:noFill/>
              <a:prstDash val="solid"/>
              <a:miter/>
            </a:ln>
          </p:spPr>
          <p:txBody>
            <a:bodyPr rtlCol="0" anchor="ctr"/>
            <a:lstStyle/>
            <a:p>
              <a:endParaRPr lang="zh-CN" altLang="en-US"/>
            </a:p>
          </p:txBody>
        </p:sp>
        <p:sp>
          <p:nvSpPr>
            <p:cNvPr id="4084" name="任意多边形: 形状 4083">
              <a:extLst>
                <a:ext uri="{FF2B5EF4-FFF2-40B4-BE49-F238E27FC236}">
                  <a16:creationId xmlns:a16="http://schemas.microsoft.com/office/drawing/2014/main" id="{4BA4D9F6-E409-40A8-34FE-E83C0C57E6D5}"/>
                </a:ext>
              </a:extLst>
            </p:cNvPr>
            <p:cNvSpPr/>
            <p:nvPr/>
          </p:nvSpPr>
          <p:spPr>
            <a:xfrm>
              <a:off x="4830262" y="4879198"/>
              <a:ext cx="248597" cy="251689"/>
            </a:xfrm>
            <a:custGeom>
              <a:avLst/>
              <a:gdLst>
                <a:gd name="connsiteX0" fmla="*/ 219470 w 248597"/>
                <a:gd name="connsiteY0" fmla="*/ 0 h 251689"/>
                <a:gd name="connsiteX1" fmla="*/ 231368 w 248597"/>
                <a:gd name="connsiteY1" fmla="*/ 10624 h 251689"/>
                <a:gd name="connsiteX2" fmla="*/ 232586 w 248597"/>
                <a:gd name="connsiteY2" fmla="*/ 23209 h 251689"/>
                <a:gd name="connsiteX3" fmla="*/ 231603 w 248597"/>
                <a:gd name="connsiteY3" fmla="*/ 23706 h 251689"/>
                <a:gd name="connsiteX4" fmla="*/ 232883 w 248597"/>
                <a:gd name="connsiteY4" fmla="*/ 23609 h 251689"/>
                <a:gd name="connsiteX5" fmla="*/ 244844 w 248597"/>
                <a:gd name="connsiteY5" fmla="*/ 20020 h 251689"/>
                <a:gd name="connsiteX6" fmla="*/ 244724 w 248597"/>
                <a:gd name="connsiteY6" fmla="*/ 19962 h 251689"/>
                <a:gd name="connsiteX7" fmla="*/ 245519 w 248597"/>
                <a:gd name="connsiteY7" fmla="*/ 30501 h 251689"/>
                <a:gd name="connsiteX8" fmla="*/ 216424 w 248597"/>
                <a:gd name="connsiteY8" fmla="*/ 47000 h 251689"/>
                <a:gd name="connsiteX9" fmla="*/ 205405 w 248597"/>
                <a:gd name="connsiteY9" fmla="*/ 62819 h 251689"/>
                <a:gd name="connsiteX10" fmla="*/ 221430 w 248597"/>
                <a:gd name="connsiteY10" fmla="*/ 59430 h 251689"/>
                <a:gd name="connsiteX11" fmla="*/ 222350 w 248597"/>
                <a:gd name="connsiteY11" fmla="*/ 63757 h 251689"/>
                <a:gd name="connsiteX12" fmla="*/ 215949 w 248597"/>
                <a:gd name="connsiteY12" fmla="*/ 78433 h 251689"/>
                <a:gd name="connsiteX13" fmla="*/ 203239 w 248597"/>
                <a:gd name="connsiteY13" fmla="*/ 85594 h 251689"/>
                <a:gd name="connsiteX14" fmla="*/ 199193 w 248597"/>
                <a:gd name="connsiteY14" fmla="*/ 84279 h 251689"/>
                <a:gd name="connsiteX15" fmla="*/ 197324 w 248597"/>
                <a:gd name="connsiteY15" fmla="*/ 81553 h 251689"/>
                <a:gd name="connsiteX16" fmla="*/ 197141 w 248597"/>
                <a:gd name="connsiteY16" fmla="*/ 84782 h 251689"/>
                <a:gd name="connsiteX17" fmla="*/ 192484 w 248597"/>
                <a:gd name="connsiteY17" fmla="*/ 93412 h 251689"/>
                <a:gd name="connsiteX18" fmla="*/ 189375 w 248597"/>
                <a:gd name="connsiteY18" fmla="*/ 98012 h 251689"/>
                <a:gd name="connsiteX19" fmla="*/ 187089 w 248597"/>
                <a:gd name="connsiteY19" fmla="*/ 105288 h 251689"/>
                <a:gd name="connsiteX20" fmla="*/ 184145 w 248597"/>
                <a:gd name="connsiteY20" fmla="*/ 108191 h 251689"/>
                <a:gd name="connsiteX21" fmla="*/ 173956 w 248597"/>
                <a:gd name="connsiteY21" fmla="*/ 105853 h 251689"/>
                <a:gd name="connsiteX22" fmla="*/ 174224 w 248597"/>
                <a:gd name="connsiteY22" fmla="*/ 102882 h 251689"/>
                <a:gd name="connsiteX23" fmla="*/ 172361 w 248597"/>
                <a:gd name="connsiteY23" fmla="*/ 104876 h 251689"/>
                <a:gd name="connsiteX24" fmla="*/ 174544 w 248597"/>
                <a:gd name="connsiteY24" fmla="*/ 109191 h 251689"/>
                <a:gd name="connsiteX25" fmla="*/ 177373 w 248597"/>
                <a:gd name="connsiteY25" fmla="*/ 120689 h 251689"/>
                <a:gd name="connsiteX26" fmla="*/ 177464 w 248597"/>
                <a:gd name="connsiteY26" fmla="*/ 127044 h 251689"/>
                <a:gd name="connsiteX27" fmla="*/ 177493 w 248597"/>
                <a:gd name="connsiteY27" fmla="*/ 131422 h 251689"/>
                <a:gd name="connsiteX28" fmla="*/ 175618 w 248597"/>
                <a:gd name="connsiteY28" fmla="*/ 135829 h 251689"/>
                <a:gd name="connsiteX29" fmla="*/ 159862 w 248597"/>
                <a:gd name="connsiteY29" fmla="*/ 141801 h 251689"/>
                <a:gd name="connsiteX30" fmla="*/ 155347 w 248597"/>
                <a:gd name="connsiteY30" fmla="*/ 157083 h 251689"/>
                <a:gd name="connsiteX31" fmla="*/ 142580 w 248597"/>
                <a:gd name="connsiteY31" fmla="*/ 162866 h 251689"/>
                <a:gd name="connsiteX32" fmla="*/ 118966 w 248597"/>
                <a:gd name="connsiteY32" fmla="*/ 191418 h 251689"/>
                <a:gd name="connsiteX33" fmla="*/ 116760 w 248597"/>
                <a:gd name="connsiteY33" fmla="*/ 195499 h 251689"/>
                <a:gd name="connsiteX34" fmla="*/ 112365 w 248597"/>
                <a:gd name="connsiteY34" fmla="*/ 197179 h 251689"/>
                <a:gd name="connsiteX35" fmla="*/ 105610 w 248597"/>
                <a:gd name="connsiteY35" fmla="*/ 195516 h 251689"/>
                <a:gd name="connsiteX36" fmla="*/ 102524 w 248597"/>
                <a:gd name="connsiteY36" fmla="*/ 188824 h 251689"/>
                <a:gd name="connsiteX37" fmla="*/ 99861 w 248597"/>
                <a:gd name="connsiteY37" fmla="*/ 188926 h 251689"/>
                <a:gd name="connsiteX38" fmla="*/ 95717 w 248597"/>
                <a:gd name="connsiteY38" fmla="*/ 187949 h 251689"/>
                <a:gd name="connsiteX39" fmla="*/ 104318 w 248597"/>
                <a:gd name="connsiteY39" fmla="*/ 169764 h 251689"/>
                <a:gd name="connsiteX40" fmla="*/ 109004 w 248597"/>
                <a:gd name="connsiteY40" fmla="*/ 165649 h 251689"/>
                <a:gd name="connsiteX41" fmla="*/ 111302 w 248597"/>
                <a:gd name="connsiteY41" fmla="*/ 163500 h 251689"/>
                <a:gd name="connsiteX42" fmla="*/ 108982 w 248597"/>
                <a:gd name="connsiteY42" fmla="*/ 165712 h 251689"/>
                <a:gd name="connsiteX43" fmla="*/ 104215 w 248597"/>
                <a:gd name="connsiteY43" fmla="*/ 169770 h 251689"/>
                <a:gd name="connsiteX44" fmla="*/ 56552 w 248597"/>
                <a:gd name="connsiteY44" fmla="*/ 185086 h 251689"/>
                <a:gd name="connsiteX45" fmla="*/ 55958 w 248597"/>
                <a:gd name="connsiteY45" fmla="*/ 172839 h 251689"/>
                <a:gd name="connsiteX46" fmla="*/ 49414 w 248597"/>
                <a:gd name="connsiteY46" fmla="*/ 183052 h 251689"/>
                <a:gd name="connsiteX47" fmla="*/ 48071 w 248597"/>
                <a:gd name="connsiteY47" fmla="*/ 184692 h 251689"/>
                <a:gd name="connsiteX48" fmla="*/ 52855 w 248597"/>
                <a:gd name="connsiteY48" fmla="*/ 184658 h 251689"/>
                <a:gd name="connsiteX49" fmla="*/ 70943 w 248597"/>
                <a:gd name="connsiteY49" fmla="*/ 191470 h 251689"/>
                <a:gd name="connsiteX50" fmla="*/ 51574 w 248597"/>
                <a:gd name="connsiteY50" fmla="*/ 203906 h 251689"/>
                <a:gd name="connsiteX51" fmla="*/ 47465 w 248597"/>
                <a:gd name="connsiteY51" fmla="*/ 203631 h 251689"/>
                <a:gd name="connsiteX52" fmla="*/ 38727 w 248597"/>
                <a:gd name="connsiteY52" fmla="*/ 206723 h 251689"/>
                <a:gd name="connsiteX53" fmla="*/ 37498 w 248597"/>
                <a:gd name="connsiteY53" fmla="*/ 213695 h 251689"/>
                <a:gd name="connsiteX54" fmla="*/ 39167 w 248597"/>
                <a:gd name="connsiteY54" fmla="*/ 239110 h 251689"/>
                <a:gd name="connsiteX55" fmla="*/ 27091 w 248597"/>
                <a:gd name="connsiteY55" fmla="*/ 251369 h 251689"/>
                <a:gd name="connsiteX56" fmla="*/ 20119 w 248597"/>
                <a:gd name="connsiteY56" fmla="*/ 242408 h 251689"/>
                <a:gd name="connsiteX57" fmla="*/ 8483 w 248597"/>
                <a:gd name="connsiteY57" fmla="*/ 250883 h 251689"/>
                <a:gd name="connsiteX58" fmla="*/ 8192 w 248597"/>
                <a:gd name="connsiteY58" fmla="*/ 246997 h 251689"/>
                <a:gd name="connsiteX59" fmla="*/ 6323 w 248597"/>
                <a:gd name="connsiteY59" fmla="*/ 248591 h 251689"/>
                <a:gd name="connsiteX60" fmla="*/ 442 w 248597"/>
                <a:gd name="connsiteY60" fmla="*/ 247111 h 251689"/>
                <a:gd name="connsiteX61" fmla="*/ 185 w 248597"/>
                <a:gd name="connsiteY61" fmla="*/ 242830 h 251689"/>
                <a:gd name="connsiteX62" fmla="*/ 7095 w 248597"/>
                <a:gd name="connsiteY62" fmla="*/ 227811 h 251689"/>
                <a:gd name="connsiteX63" fmla="*/ 8941 w 248597"/>
                <a:gd name="connsiteY63" fmla="*/ 224811 h 251689"/>
                <a:gd name="connsiteX64" fmla="*/ 8695 w 248597"/>
                <a:gd name="connsiteY64" fmla="*/ 219622 h 251689"/>
                <a:gd name="connsiteX65" fmla="*/ 10324 w 248597"/>
                <a:gd name="connsiteY65" fmla="*/ 215947 h 251689"/>
                <a:gd name="connsiteX66" fmla="*/ 19536 w 248597"/>
                <a:gd name="connsiteY66" fmla="*/ 207020 h 251689"/>
                <a:gd name="connsiteX67" fmla="*/ 17279 w 248597"/>
                <a:gd name="connsiteY67" fmla="*/ 204786 h 251689"/>
                <a:gd name="connsiteX68" fmla="*/ 15810 w 248597"/>
                <a:gd name="connsiteY68" fmla="*/ 201014 h 251689"/>
                <a:gd name="connsiteX69" fmla="*/ 18765 w 248597"/>
                <a:gd name="connsiteY69" fmla="*/ 186440 h 251689"/>
                <a:gd name="connsiteX70" fmla="*/ 23285 w 248597"/>
                <a:gd name="connsiteY70" fmla="*/ 176691 h 251689"/>
                <a:gd name="connsiteX71" fmla="*/ 20216 w 248597"/>
                <a:gd name="connsiteY71" fmla="*/ 167198 h 251689"/>
                <a:gd name="connsiteX72" fmla="*/ 30332 w 248597"/>
                <a:gd name="connsiteY72" fmla="*/ 145893 h 251689"/>
                <a:gd name="connsiteX73" fmla="*/ 30315 w 248597"/>
                <a:gd name="connsiteY73" fmla="*/ 143749 h 251689"/>
                <a:gd name="connsiteX74" fmla="*/ 30440 w 248597"/>
                <a:gd name="connsiteY74" fmla="*/ 145332 h 251689"/>
                <a:gd name="connsiteX75" fmla="*/ 18165 w 248597"/>
                <a:gd name="connsiteY75" fmla="*/ 152042 h 251689"/>
                <a:gd name="connsiteX76" fmla="*/ 15861 w 248597"/>
                <a:gd name="connsiteY76" fmla="*/ 134800 h 251689"/>
                <a:gd name="connsiteX77" fmla="*/ 26606 w 248597"/>
                <a:gd name="connsiteY77" fmla="*/ 125976 h 251689"/>
                <a:gd name="connsiteX78" fmla="*/ 46134 w 248597"/>
                <a:gd name="connsiteY78" fmla="*/ 140035 h 251689"/>
                <a:gd name="connsiteX79" fmla="*/ 56598 w 248597"/>
                <a:gd name="connsiteY79" fmla="*/ 143018 h 251689"/>
                <a:gd name="connsiteX80" fmla="*/ 85453 w 248597"/>
                <a:gd name="connsiteY80" fmla="*/ 121135 h 251689"/>
                <a:gd name="connsiteX81" fmla="*/ 69640 w 248597"/>
                <a:gd name="connsiteY81" fmla="*/ 129342 h 251689"/>
                <a:gd name="connsiteX82" fmla="*/ 58164 w 248597"/>
                <a:gd name="connsiteY82" fmla="*/ 129942 h 251689"/>
                <a:gd name="connsiteX83" fmla="*/ 60324 w 248597"/>
                <a:gd name="connsiteY83" fmla="*/ 118095 h 251689"/>
                <a:gd name="connsiteX84" fmla="*/ 75549 w 248597"/>
                <a:gd name="connsiteY84" fmla="*/ 107568 h 251689"/>
                <a:gd name="connsiteX85" fmla="*/ 60358 w 248597"/>
                <a:gd name="connsiteY85" fmla="*/ 110534 h 251689"/>
                <a:gd name="connsiteX86" fmla="*/ 50506 w 248597"/>
                <a:gd name="connsiteY86" fmla="*/ 107528 h 251689"/>
                <a:gd name="connsiteX87" fmla="*/ 56278 w 248597"/>
                <a:gd name="connsiteY87" fmla="*/ 98721 h 251689"/>
                <a:gd name="connsiteX88" fmla="*/ 59335 w 248597"/>
                <a:gd name="connsiteY88" fmla="*/ 95052 h 251689"/>
                <a:gd name="connsiteX89" fmla="*/ 77046 w 248597"/>
                <a:gd name="connsiteY89" fmla="*/ 65431 h 251689"/>
                <a:gd name="connsiteX90" fmla="*/ 84407 w 248597"/>
                <a:gd name="connsiteY90" fmla="*/ 80416 h 251689"/>
                <a:gd name="connsiteX91" fmla="*/ 96534 w 248597"/>
                <a:gd name="connsiteY91" fmla="*/ 95869 h 251689"/>
                <a:gd name="connsiteX92" fmla="*/ 98157 w 248597"/>
                <a:gd name="connsiteY92" fmla="*/ 92160 h 251689"/>
                <a:gd name="connsiteX93" fmla="*/ 125378 w 248597"/>
                <a:gd name="connsiteY93" fmla="*/ 81519 h 251689"/>
                <a:gd name="connsiteX94" fmla="*/ 124549 w 248597"/>
                <a:gd name="connsiteY94" fmla="*/ 88017 h 251689"/>
                <a:gd name="connsiteX95" fmla="*/ 122343 w 248597"/>
                <a:gd name="connsiteY95" fmla="*/ 89760 h 251689"/>
                <a:gd name="connsiteX96" fmla="*/ 124635 w 248597"/>
                <a:gd name="connsiteY96" fmla="*/ 88114 h 251689"/>
                <a:gd name="connsiteX97" fmla="*/ 135259 w 248597"/>
                <a:gd name="connsiteY97" fmla="*/ 85605 h 251689"/>
                <a:gd name="connsiteX98" fmla="*/ 136208 w 248597"/>
                <a:gd name="connsiteY98" fmla="*/ 86302 h 251689"/>
                <a:gd name="connsiteX99" fmla="*/ 135071 w 248597"/>
                <a:gd name="connsiteY99" fmla="*/ 85399 h 251689"/>
                <a:gd name="connsiteX100" fmla="*/ 126115 w 248597"/>
                <a:gd name="connsiteY100" fmla="*/ 82428 h 251689"/>
                <a:gd name="connsiteX101" fmla="*/ 140906 w 248597"/>
                <a:gd name="connsiteY101" fmla="*/ 79478 h 251689"/>
                <a:gd name="connsiteX102" fmla="*/ 141609 w 248597"/>
                <a:gd name="connsiteY102" fmla="*/ 80570 h 251689"/>
                <a:gd name="connsiteX103" fmla="*/ 141174 w 248597"/>
                <a:gd name="connsiteY103" fmla="*/ 80336 h 251689"/>
                <a:gd name="connsiteX104" fmla="*/ 140969 w 248597"/>
                <a:gd name="connsiteY104" fmla="*/ 77850 h 251689"/>
                <a:gd name="connsiteX105" fmla="*/ 159142 w 248597"/>
                <a:gd name="connsiteY105" fmla="*/ 62688 h 251689"/>
                <a:gd name="connsiteX106" fmla="*/ 171487 w 248597"/>
                <a:gd name="connsiteY106" fmla="*/ 50178 h 251689"/>
                <a:gd name="connsiteX107" fmla="*/ 188437 w 248597"/>
                <a:gd name="connsiteY107" fmla="*/ 32839 h 251689"/>
                <a:gd name="connsiteX108" fmla="*/ 201136 w 248597"/>
                <a:gd name="connsiteY108" fmla="*/ 18134 h 251689"/>
                <a:gd name="connsiteX109" fmla="*/ 219470 w 248597"/>
                <a:gd name="connsiteY109" fmla="*/ 0 h 25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248597" h="251689">
                  <a:moveTo>
                    <a:pt x="219470" y="0"/>
                  </a:moveTo>
                  <a:cubicBezTo>
                    <a:pt x="224745" y="2075"/>
                    <a:pt x="228317" y="6058"/>
                    <a:pt x="231368" y="10624"/>
                  </a:cubicBezTo>
                  <a:cubicBezTo>
                    <a:pt x="234632" y="14596"/>
                    <a:pt x="235220" y="18803"/>
                    <a:pt x="232586" y="23209"/>
                  </a:cubicBezTo>
                  <a:cubicBezTo>
                    <a:pt x="232677" y="23111"/>
                    <a:pt x="231603" y="23706"/>
                    <a:pt x="231603" y="23706"/>
                  </a:cubicBezTo>
                  <a:cubicBezTo>
                    <a:pt x="231603" y="23706"/>
                    <a:pt x="232826" y="23694"/>
                    <a:pt x="232883" y="23609"/>
                  </a:cubicBezTo>
                  <a:cubicBezTo>
                    <a:pt x="236026" y="19368"/>
                    <a:pt x="239672" y="17099"/>
                    <a:pt x="244844" y="20020"/>
                  </a:cubicBezTo>
                  <a:lnTo>
                    <a:pt x="244724" y="19962"/>
                  </a:lnTo>
                  <a:cubicBezTo>
                    <a:pt x="249216" y="23174"/>
                    <a:pt x="250211" y="27426"/>
                    <a:pt x="245519" y="30501"/>
                  </a:cubicBezTo>
                  <a:cubicBezTo>
                    <a:pt x="236215" y="36593"/>
                    <a:pt x="229117" y="46463"/>
                    <a:pt x="216424" y="47000"/>
                  </a:cubicBezTo>
                  <a:cubicBezTo>
                    <a:pt x="207737" y="47366"/>
                    <a:pt x="211017" y="56407"/>
                    <a:pt x="205405" y="62819"/>
                  </a:cubicBezTo>
                  <a:cubicBezTo>
                    <a:pt x="212195" y="59465"/>
                    <a:pt x="216452" y="55824"/>
                    <a:pt x="221430" y="59430"/>
                  </a:cubicBezTo>
                  <a:cubicBezTo>
                    <a:pt x="222339" y="60745"/>
                    <a:pt x="222636" y="62185"/>
                    <a:pt x="222350" y="63757"/>
                  </a:cubicBezTo>
                  <a:cubicBezTo>
                    <a:pt x="220316" y="68671"/>
                    <a:pt x="216012" y="72375"/>
                    <a:pt x="215949" y="78433"/>
                  </a:cubicBezTo>
                  <a:cubicBezTo>
                    <a:pt x="215858" y="87462"/>
                    <a:pt x="209623" y="86988"/>
                    <a:pt x="203239" y="85594"/>
                  </a:cubicBezTo>
                  <a:cubicBezTo>
                    <a:pt x="201833" y="85359"/>
                    <a:pt x="200479" y="84902"/>
                    <a:pt x="199193" y="84279"/>
                  </a:cubicBezTo>
                  <a:cubicBezTo>
                    <a:pt x="198090" y="83713"/>
                    <a:pt x="197993" y="82439"/>
                    <a:pt x="197324" y="81553"/>
                  </a:cubicBezTo>
                  <a:cubicBezTo>
                    <a:pt x="197038" y="82610"/>
                    <a:pt x="196975" y="83685"/>
                    <a:pt x="197141" y="84782"/>
                  </a:cubicBezTo>
                  <a:cubicBezTo>
                    <a:pt x="196467" y="88137"/>
                    <a:pt x="194724" y="90914"/>
                    <a:pt x="192484" y="93412"/>
                  </a:cubicBezTo>
                  <a:cubicBezTo>
                    <a:pt x="191272" y="94818"/>
                    <a:pt x="190140" y="96292"/>
                    <a:pt x="189375" y="98012"/>
                  </a:cubicBezTo>
                  <a:cubicBezTo>
                    <a:pt x="188603" y="100430"/>
                    <a:pt x="188209" y="102961"/>
                    <a:pt x="187089" y="105288"/>
                  </a:cubicBezTo>
                  <a:cubicBezTo>
                    <a:pt x="186317" y="106476"/>
                    <a:pt x="185340" y="107425"/>
                    <a:pt x="184145" y="108191"/>
                  </a:cubicBezTo>
                  <a:cubicBezTo>
                    <a:pt x="180191" y="109699"/>
                    <a:pt x="176059" y="111951"/>
                    <a:pt x="173956" y="105853"/>
                  </a:cubicBezTo>
                  <a:cubicBezTo>
                    <a:pt x="174270" y="104910"/>
                    <a:pt x="174338" y="103870"/>
                    <a:pt x="174224" y="102882"/>
                  </a:cubicBezTo>
                  <a:cubicBezTo>
                    <a:pt x="173190" y="103156"/>
                    <a:pt x="172550" y="103796"/>
                    <a:pt x="172361" y="104876"/>
                  </a:cubicBezTo>
                  <a:cubicBezTo>
                    <a:pt x="172824" y="106448"/>
                    <a:pt x="174441" y="107419"/>
                    <a:pt x="174544" y="109191"/>
                  </a:cubicBezTo>
                  <a:cubicBezTo>
                    <a:pt x="176407" y="112831"/>
                    <a:pt x="178379" y="116397"/>
                    <a:pt x="177373" y="120689"/>
                  </a:cubicBezTo>
                  <a:cubicBezTo>
                    <a:pt x="175413" y="122810"/>
                    <a:pt x="175590" y="124919"/>
                    <a:pt x="177464" y="127044"/>
                  </a:cubicBezTo>
                  <a:cubicBezTo>
                    <a:pt x="177745" y="128519"/>
                    <a:pt x="177745" y="129959"/>
                    <a:pt x="177493" y="131422"/>
                  </a:cubicBezTo>
                  <a:cubicBezTo>
                    <a:pt x="177065" y="132988"/>
                    <a:pt x="176276" y="134377"/>
                    <a:pt x="175618" y="135829"/>
                  </a:cubicBezTo>
                  <a:cubicBezTo>
                    <a:pt x="172332" y="143086"/>
                    <a:pt x="164851" y="139126"/>
                    <a:pt x="159862" y="141801"/>
                  </a:cubicBezTo>
                  <a:cubicBezTo>
                    <a:pt x="163417" y="148401"/>
                    <a:pt x="159959" y="152905"/>
                    <a:pt x="155347" y="157083"/>
                  </a:cubicBezTo>
                  <a:cubicBezTo>
                    <a:pt x="151998" y="161055"/>
                    <a:pt x="147438" y="161723"/>
                    <a:pt x="142580" y="162866"/>
                  </a:cubicBezTo>
                  <a:cubicBezTo>
                    <a:pt x="127938" y="166307"/>
                    <a:pt x="120640" y="175708"/>
                    <a:pt x="118966" y="191418"/>
                  </a:cubicBezTo>
                  <a:cubicBezTo>
                    <a:pt x="118543" y="192950"/>
                    <a:pt x="117800" y="194304"/>
                    <a:pt x="116760" y="195499"/>
                  </a:cubicBezTo>
                  <a:cubicBezTo>
                    <a:pt x="115405" y="196356"/>
                    <a:pt x="113948" y="196916"/>
                    <a:pt x="112365" y="197179"/>
                  </a:cubicBezTo>
                  <a:cubicBezTo>
                    <a:pt x="109936" y="197339"/>
                    <a:pt x="107673" y="196836"/>
                    <a:pt x="105610" y="195516"/>
                  </a:cubicBezTo>
                  <a:cubicBezTo>
                    <a:pt x="103770" y="193664"/>
                    <a:pt x="102855" y="191601"/>
                    <a:pt x="102524" y="188824"/>
                  </a:cubicBezTo>
                  <a:cubicBezTo>
                    <a:pt x="101907" y="183652"/>
                    <a:pt x="100866" y="189858"/>
                    <a:pt x="99861" y="188926"/>
                  </a:cubicBezTo>
                  <a:cubicBezTo>
                    <a:pt x="98329" y="189138"/>
                    <a:pt x="96963" y="188835"/>
                    <a:pt x="95717" y="187949"/>
                  </a:cubicBezTo>
                  <a:cubicBezTo>
                    <a:pt x="90865" y="178211"/>
                    <a:pt x="98998" y="174650"/>
                    <a:pt x="104318" y="169764"/>
                  </a:cubicBezTo>
                  <a:cubicBezTo>
                    <a:pt x="106061" y="168604"/>
                    <a:pt x="107599" y="167192"/>
                    <a:pt x="109004" y="165649"/>
                  </a:cubicBezTo>
                  <a:cubicBezTo>
                    <a:pt x="109988" y="165158"/>
                    <a:pt x="110759" y="164438"/>
                    <a:pt x="111302" y="163500"/>
                  </a:cubicBezTo>
                  <a:cubicBezTo>
                    <a:pt x="110576" y="164289"/>
                    <a:pt x="109873" y="165089"/>
                    <a:pt x="108982" y="165712"/>
                  </a:cubicBezTo>
                  <a:cubicBezTo>
                    <a:pt x="107507" y="167198"/>
                    <a:pt x="105998" y="168633"/>
                    <a:pt x="104215" y="169770"/>
                  </a:cubicBezTo>
                  <a:cubicBezTo>
                    <a:pt x="91105" y="183549"/>
                    <a:pt x="76120" y="191430"/>
                    <a:pt x="56552" y="185086"/>
                  </a:cubicBezTo>
                  <a:cubicBezTo>
                    <a:pt x="54706" y="181400"/>
                    <a:pt x="56249" y="177554"/>
                    <a:pt x="55958" y="172839"/>
                  </a:cubicBezTo>
                  <a:cubicBezTo>
                    <a:pt x="52563" y="175965"/>
                    <a:pt x="52357" y="180463"/>
                    <a:pt x="49414" y="183052"/>
                  </a:cubicBezTo>
                  <a:cubicBezTo>
                    <a:pt x="48906" y="183497"/>
                    <a:pt x="46591" y="183611"/>
                    <a:pt x="48071" y="184692"/>
                  </a:cubicBezTo>
                  <a:cubicBezTo>
                    <a:pt x="49026" y="185389"/>
                    <a:pt x="51203" y="184560"/>
                    <a:pt x="52855" y="184658"/>
                  </a:cubicBezTo>
                  <a:cubicBezTo>
                    <a:pt x="58255" y="188595"/>
                    <a:pt x="66919" y="183886"/>
                    <a:pt x="70943" y="191470"/>
                  </a:cubicBezTo>
                  <a:cubicBezTo>
                    <a:pt x="71240" y="206163"/>
                    <a:pt x="58730" y="200842"/>
                    <a:pt x="51574" y="203906"/>
                  </a:cubicBezTo>
                  <a:cubicBezTo>
                    <a:pt x="50203" y="203923"/>
                    <a:pt x="48820" y="203803"/>
                    <a:pt x="47465" y="203631"/>
                  </a:cubicBezTo>
                  <a:cubicBezTo>
                    <a:pt x="43996" y="203037"/>
                    <a:pt x="41213" y="204460"/>
                    <a:pt x="38727" y="206723"/>
                  </a:cubicBezTo>
                  <a:cubicBezTo>
                    <a:pt x="36864" y="208798"/>
                    <a:pt x="33384" y="210529"/>
                    <a:pt x="37498" y="213695"/>
                  </a:cubicBezTo>
                  <a:cubicBezTo>
                    <a:pt x="48065" y="221548"/>
                    <a:pt x="40813" y="230492"/>
                    <a:pt x="39167" y="239110"/>
                  </a:cubicBezTo>
                  <a:cubicBezTo>
                    <a:pt x="34155" y="242207"/>
                    <a:pt x="31921" y="248065"/>
                    <a:pt x="27091" y="251369"/>
                  </a:cubicBezTo>
                  <a:cubicBezTo>
                    <a:pt x="17987" y="252906"/>
                    <a:pt x="19376" y="247528"/>
                    <a:pt x="20119" y="242408"/>
                  </a:cubicBezTo>
                  <a:cubicBezTo>
                    <a:pt x="16862" y="245082"/>
                    <a:pt x="17267" y="254472"/>
                    <a:pt x="8483" y="250883"/>
                  </a:cubicBezTo>
                  <a:cubicBezTo>
                    <a:pt x="7255" y="249683"/>
                    <a:pt x="7506" y="248357"/>
                    <a:pt x="8192" y="246997"/>
                  </a:cubicBezTo>
                  <a:cubicBezTo>
                    <a:pt x="7243" y="247140"/>
                    <a:pt x="7129" y="248265"/>
                    <a:pt x="6323" y="248591"/>
                  </a:cubicBezTo>
                  <a:cubicBezTo>
                    <a:pt x="4077" y="249220"/>
                    <a:pt x="2105" y="248780"/>
                    <a:pt x="442" y="247111"/>
                  </a:cubicBezTo>
                  <a:cubicBezTo>
                    <a:pt x="-61" y="245705"/>
                    <a:pt x="-118" y="244276"/>
                    <a:pt x="185" y="242830"/>
                  </a:cubicBezTo>
                  <a:cubicBezTo>
                    <a:pt x="2694" y="237904"/>
                    <a:pt x="3751" y="232298"/>
                    <a:pt x="7095" y="227811"/>
                  </a:cubicBezTo>
                  <a:cubicBezTo>
                    <a:pt x="8015" y="227057"/>
                    <a:pt x="10444" y="227194"/>
                    <a:pt x="8941" y="224811"/>
                  </a:cubicBezTo>
                  <a:cubicBezTo>
                    <a:pt x="8409" y="223091"/>
                    <a:pt x="8398" y="221388"/>
                    <a:pt x="8695" y="219622"/>
                  </a:cubicBezTo>
                  <a:cubicBezTo>
                    <a:pt x="9032" y="218290"/>
                    <a:pt x="9592" y="217096"/>
                    <a:pt x="10324" y="215947"/>
                  </a:cubicBezTo>
                  <a:cubicBezTo>
                    <a:pt x="13073" y="212598"/>
                    <a:pt x="16862" y="210301"/>
                    <a:pt x="19536" y="207020"/>
                  </a:cubicBezTo>
                  <a:cubicBezTo>
                    <a:pt x="21336" y="204814"/>
                    <a:pt x="17827" y="205866"/>
                    <a:pt x="17279" y="204786"/>
                  </a:cubicBezTo>
                  <a:cubicBezTo>
                    <a:pt x="16427" y="203643"/>
                    <a:pt x="15964" y="202408"/>
                    <a:pt x="15810" y="201014"/>
                  </a:cubicBezTo>
                  <a:cubicBezTo>
                    <a:pt x="16141" y="196007"/>
                    <a:pt x="19776" y="191710"/>
                    <a:pt x="18765" y="186440"/>
                  </a:cubicBezTo>
                  <a:cubicBezTo>
                    <a:pt x="18730" y="182469"/>
                    <a:pt x="20445" y="179314"/>
                    <a:pt x="23285" y="176691"/>
                  </a:cubicBezTo>
                  <a:cubicBezTo>
                    <a:pt x="32526" y="170233"/>
                    <a:pt x="23525" y="169633"/>
                    <a:pt x="20216" y="167198"/>
                  </a:cubicBezTo>
                  <a:cubicBezTo>
                    <a:pt x="16307" y="156203"/>
                    <a:pt x="32384" y="154842"/>
                    <a:pt x="30332" y="145893"/>
                  </a:cubicBezTo>
                  <a:cubicBezTo>
                    <a:pt x="32081" y="143167"/>
                    <a:pt x="28280" y="142932"/>
                    <a:pt x="30315" y="143749"/>
                  </a:cubicBezTo>
                  <a:cubicBezTo>
                    <a:pt x="30972" y="144012"/>
                    <a:pt x="30869" y="144469"/>
                    <a:pt x="30440" y="145332"/>
                  </a:cubicBezTo>
                  <a:cubicBezTo>
                    <a:pt x="27886" y="150510"/>
                    <a:pt x="24554" y="155865"/>
                    <a:pt x="18165" y="152042"/>
                  </a:cubicBezTo>
                  <a:cubicBezTo>
                    <a:pt x="11198" y="147876"/>
                    <a:pt x="12387" y="141149"/>
                    <a:pt x="15861" y="134800"/>
                  </a:cubicBezTo>
                  <a:cubicBezTo>
                    <a:pt x="18650" y="130896"/>
                    <a:pt x="22702" y="128525"/>
                    <a:pt x="26606" y="125976"/>
                  </a:cubicBezTo>
                  <a:cubicBezTo>
                    <a:pt x="40773" y="123204"/>
                    <a:pt x="44682" y="126022"/>
                    <a:pt x="46134" y="140035"/>
                  </a:cubicBezTo>
                  <a:cubicBezTo>
                    <a:pt x="46705" y="145567"/>
                    <a:pt x="50254" y="146978"/>
                    <a:pt x="56598" y="143018"/>
                  </a:cubicBezTo>
                  <a:cubicBezTo>
                    <a:pt x="67188" y="136406"/>
                    <a:pt x="76875" y="128468"/>
                    <a:pt x="85453" y="121135"/>
                  </a:cubicBezTo>
                  <a:cubicBezTo>
                    <a:pt x="79567" y="120632"/>
                    <a:pt x="74909" y="125547"/>
                    <a:pt x="69640" y="129342"/>
                  </a:cubicBezTo>
                  <a:cubicBezTo>
                    <a:pt x="66039" y="131942"/>
                    <a:pt x="61902" y="134686"/>
                    <a:pt x="58164" y="129942"/>
                  </a:cubicBezTo>
                  <a:cubicBezTo>
                    <a:pt x="54723" y="125576"/>
                    <a:pt x="57970" y="121741"/>
                    <a:pt x="60324" y="118095"/>
                  </a:cubicBezTo>
                  <a:cubicBezTo>
                    <a:pt x="63667" y="112917"/>
                    <a:pt x="69634" y="111340"/>
                    <a:pt x="75549" y="107568"/>
                  </a:cubicBezTo>
                  <a:cubicBezTo>
                    <a:pt x="69828" y="109676"/>
                    <a:pt x="65056" y="109951"/>
                    <a:pt x="60358" y="110534"/>
                  </a:cubicBezTo>
                  <a:cubicBezTo>
                    <a:pt x="56667" y="110991"/>
                    <a:pt x="51883" y="112294"/>
                    <a:pt x="50506" y="107528"/>
                  </a:cubicBezTo>
                  <a:cubicBezTo>
                    <a:pt x="49317" y="103424"/>
                    <a:pt x="52746" y="100607"/>
                    <a:pt x="56278" y="98721"/>
                  </a:cubicBezTo>
                  <a:cubicBezTo>
                    <a:pt x="59404" y="99338"/>
                    <a:pt x="61427" y="98972"/>
                    <a:pt x="59335" y="95052"/>
                  </a:cubicBezTo>
                  <a:cubicBezTo>
                    <a:pt x="62787" y="83473"/>
                    <a:pt x="75063" y="77816"/>
                    <a:pt x="77046" y="65431"/>
                  </a:cubicBezTo>
                  <a:cubicBezTo>
                    <a:pt x="84767" y="69203"/>
                    <a:pt x="83173" y="75358"/>
                    <a:pt x="84407" y="80416"/>
                  </a:cubicBezTo>
                  <a:cubicBezTo>
                    <a:pt x="86093" y="87337"/>
                    <a:pt x="86847" y="95166"/>
                    <a:pt x="96534" y="95869"/>
                  </a:cubicBezTo>
                  <a:cubicBezTo>
                    <a:pt x="100083" y="95972"/>
                    <a:pt x="98980" y="94017"/>
                    <a:pt x="98157" y="92160"/>
                  </a:cubicBezTo>
                  <a:cubicBezTo>
                    <a:pt x="103815" y="79816"/>
                    <a:pt x="111216" y="71963"/>
                    <a:pt x="125378" y="81519"/>
                  </a:cubicBezTo>
                  <a:cubicBezTo>
                    <a:pt x="127853" y="84039"/>
                    <a:pt x="127024" y="86148"/>
                    <a:pt x="124549" y="88017"/>
                  </a:cubicBezTo>
                  <a:cubicBezTo>
                    <a:pt x="123869" y="88634"/>
                    <a:pt x="123081" y="89165"/>
                    <a:pt x="122343" y="89760"/>
                  </a:cubicBezTo>
                  <a:cubicBezTo>
                    <a:pt x="123143" y="89285"/>
                    <a:pt x="123904" y="88743"/>
                    <a:pt x="124635" y="88114"/>
                  </a:cubicBezTo>
                  <a:cubicBezTo>
                    <a:pt x="128475" y="88354"/>
                    <a:pt x="131670" y="85857"/>
                    <a:pt x="135259" y="85605"/>
                  </a:cubicBezTo>
                  <a:cubicBezTo>
                    <a:pt x="135494" y="85811"/>
                    <a:pt x="135848" y="86056"/>
                    <a:pt x="136208" y="86302"/>
                  </a:cubicBezTo>
                  <a:cubicBezTo>
                    <a:pt x="135831" y="86062"/>
                    <a:pt x="135534" y="85731"/>
                    <a:pt x="135071" y="85399"/>
                  </a:cubicBezTo>
                  <a:cubicBezTo>
                    <a:pt x="131864" y="84822"/>
                    <a:pt x="128304" y="85725"/>
                    <a:pt x="126115" y="82428"/>
                  </a:cubicBezTo>
                  <a:cubicBezTo>
                    <a:pt x="129761" y="74398"/>
                    <a:pt x="134345" y="71443"/>
                    <a:pt x="140906" y="79478"/>
                  </a:cubicBezTo>
                  <a:cubicBezTo>
                    <a:pt x="140946" y="79896"/>
                    <a:pt x="141237" y="80433"/>
                    <a:pt x="141609" y="80570"/>
                  </a:cubicBezTo>
                  <a:cubicBezTo>
                    <a:pt x="141500" y="80279"/>
                    <a:pt x="141311" y="80616"/>
                    <a:pt x="141174" y="80336"/>
                  </a:cubicBezTo>
                  <a:cubicBezTo>
                    <a:pt x="141163" y="79376"/>
                    <a:pt x="141146" y="78701"/>
                    <a:pt x="140969" y="77850"/>
                  </a:cubicBezTo>
                  <a:cubicBezTo>
                    <a:pt x="141797" y="66363"/>
                    <a:pt x="150398" y="62877"/>
                    <a:pt x="159142" y="62688"/>
                  </a:cubicBezTo>
                  <a:cubicBezTo>
                    <a:pt x="168715" y="62482"/>
                    <a:pt x="170549" y="58802"/>
                    <a:pt x="171487" y="50178"/>
                  </a:cubicBezTo>
                  <a:cubicBezTo>
                    <a:pt x="172470" y="41137"/>
                    <a:pt x="178842" y="34450"/>
                    <a:pt x="188437" y="32839"/>
                  </a:cubicBezTo>
                  <a:cubicBezTo>
                    <a:pt x="197107" y="31375"/>
                    <a:pt x="200987" y="28695"/>
                    <a:pt x="201136" y="18134"/>
                  </a:cubicBezTo>
                  <a:cubicBezTo>
                    <a:pt x="201267" y="9315"/>
                    <a:pt x="207388" y="12"/>
                    <a:pt x="219470" y="0"/>
                  </a:cubicBezTo>
                  <a:close/>
                </a:path>
              </a:pathLst>
            </a:custGeom>
            <a:grpFill/>
            <a:ln w="5715" cap="flat">
              <a:noFill/>
              <a:prstDash val="solid"/>
              <a:miter/>
            </a:ln>
          </p:spPr>
          <p:txBody>
            <a:bodyPr rtlCol="0" anchor="ctr"/>
            <a:lstStyle/>
            <a:p>
              <a:endParaRPr lang="zh-CN" altLang="en-US"/>
            </a:p>
          </p:txBody>
        </p:sp>
        <p:sp>
          <p:nvSpPr>
            <p:cNvPr id="4085" name="任意多边形: 形状 4084">
              <a:extLst>
                <a:ext uri="{FF2B5EF4-FFF2-40B4-BE49-F238E27FC236}">
                  <a16:creationId xmlns:a16="http://schemas.microsoft.com/office/drawing/2014/main" id="{320363DC-376A-614D-5608-83A991255D3F}"/>
                </a:ext>
              </a:extLst>
            </p:cNvPr>
            <p:cNvSpPr/>
            <p:nvPr/>
          </p:nvSpPr>
          <p:spPr>
            <a:xfrm>
              <a:off x="4421895" y="4842953"/>
              <a:ext cx="130840" cy="198944"/>
            </a:xfrm>
            <a:custGeom>
              <a:avLst/>
              <a:gdLst>
                <a:gd name="connsiteX0" fmla="*/ 110383 w 130840"/>
                <a:gd name="connsiteY0" fmla="*/ 92617 h 198944"/>
                <a:gd name="connsiteX1" fmla="*/ 107126 w 130840"/>
                <a:gd name="connsiteY1" fmla="*/ 99235 h 198944"/>
                <a:gd name="connsiteX2" fmla="*/ 113686 w 130840"/>
                <a:gd name="connsiteY2" fmla="*/ 105756 h 198944"/>
                <a:gd name="connsiteX3" fmla="*/ 119887 w 130840"/>
                <a:gd name="connsiteY3" fmla="*/ 111779 h 198944"/>
                <a:gd name="connsiteX4" fmla="*/ 123568 w 130840"/>
                <a:gd name="connsiteY4" fmla="*/ 122192 h 198944"/>
                <a:gd name="connsiteX5" fmla="*/ 128494 w 130840"/>
                <a:gd name="connsiteY5" fmla="*/ 127296 h 198944"/>
                <a:gd name="connsiteX6" fmla="*/ 124671 w 130840"/>
                <a:gd name="connsiteY6" fmla="*/ 132999 h 198944"/>
                <a:gd name="connsiteX7" fmla="*/ 120407 w 130840"/>
                <a:gd name="connsiteY7" fmla="*/ 134628 h 198944"/>
                <a:gd name="connsiteX8" fmla="*/ 100531 w 130840"/>
                <a:gd name="connsiteY8" fmla="*/ 135343 h 198944"/>
                <a:gd name="connsiteX9" fmla="*/ 100519 w 130840"/>
                <a:gd name="connsiteY9" fmla="*/ 132051 h 198944"/>
                <a:gd name="connsiteX10" fmla="*/ 104302 w 130840"/>
                <a:gd name="connsiteY10" fmla="*/ 122969 h 198944"/>
                <a:gd name="connsiteX11" fmla="*/ 90152 w 130840"/>
                <a:gd name="connsiteY11" fmla="*/ 126170 h 198944"/>
                <a:gd name="connsiteX12" fmla="*/ 74356 w 130840"/>
                <a:gd name="connsiteY12" fmla="*/ 141755 h 198944"/>
                <a:gd name="connsiteX13" fmla="*/ 68258 w 130840"/>
                <a:gd name="connsiteY13" fmla="*/ 146584 h 198944"/>
                <a:gd name="connsiteX14" fmla="*/ 63309 w 130840"/>
                <a:gd name="connsiteY14" fmla="*/ 150024 h 198944"/>
                <a:gd name="connsiteX15" fmla="*/ 59503 w 130840"/>
                <a:gd name="connsiteY15" fmla="*/ 156248 h 198944"/>
                <a:gd name="connsiteX16" fmla="*/ 58251 w 130840"/>
                <a:gd name="connsiteY16" fmla="*/ 164203 h 198944"/>
                <a:gd name="connsiteX17" fmla="*/ 33585 w 130840"/>
                <a:gd name="connsiteY17" fmla="*/ 195807 h 198944"/>
                <a:gd name="connsiteX18" fmla="*/ 30728 w 130840"/>
                <a:gd name="connsiteY18" fmla="*/ 198945 h 198944"/>
                <a:gd name="connsiteX19" fmla="*/ 695 w 130840"/>
                <a:gd name="connsiteY19" fmla="*/ 143315 h 198944"/>
                <a:gd name="connsiteX20" fmla="*/ 8479 w 130840"/>
                <a:gd name="connsiteY20" fmla="*/ 95983 h 198944"/>
                <a:gd name="connsiteX21" fmla="*/ 46021 w 130840"/>
                <a:gd name="connsiteY21" fmla="*/ 21534 h 198944"/>
                <a:gd name="connsiteX22" fmla="*/ 58068 w 130840"/>
                <a:gd name="connsiteY22" fmla="*/ 11322 h 198944"/>
                <a:gd name="connsiteX23" fmla="*/ 93844 w 130840"/>
                <a:gd name="connsiteY23" fmla="*/ 0 h 198944"/>
                <a:gd name="connsiteX24" fmla="*/ 130666 w 130840"/>
                <a:gd name="connsiteY24" fmla="*/ 40251 h 198944"/>
                <a:gd name="connsiteX25" fmla="*/ 129437 w 130840"/>
                <a:gd name="connsiteY25" fmla="*/ 46720 h 198944"/>
                <a:gd name="connsiteX26" fmla="*/ 124699 w 130840"/>
                <a:gd name="connsiteY26" fmla="*/ 54144 h 198944"/>
                <a:gd name="connsiteX27" fmla="*/ 118281 w 130840"/>
                <a:gd name="connsiteY27" fmla="*/ 60087 h 198944"/>
                <a:gd name="connsiteX28" fmla="*/ 110040 w 130840"/>
                <a:gd name="connsiteY28" fmla="*/ 83033 h 198944"/>
                <a:gd name="connsiteX29" fmla="*/ 110172 w 130840"/>
                <a:gd name="connsiteY29" fmla="*/ 86902 h 198944"/>
                <a:gd name="connsiteX30" fmla="*/ 110383 w 130840"/>
                <a:gd name="connsiteY30" fmla="*/ 92617 h 198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0840" h="198944">
                  <a:moveTo>
                    <a:pt x="110383" y="92617"/>
                  </a:moveTo>
                  <a:cubicBezTo>
                    <a:pt x="109297" y="94823"/>
                    <a:pt x="108211" y="97029"/>
                    <a:pt x="107126" y="99235"/>
                  </a:cubicBezTo>
                  <a:cubicBezTo>
                    <a:pt x="110155" y="100561"/>
                    <a:pt x="106480" y="108636"/>
                    <a:pt x="113686" y="105756"/>
                  </a:cubicBezTo>
                  <a:cubicBezTo>
                    <a:pt x="120607" y="102762"/>
                    <a:pt x="120750" y="106916"/>
                    <a:pt x="119887" y="111779"/>
                  </a:cubicBezTo>
                  <a:cubicBezTo>
                    <a:pt x="119127" y="116032"/>
                    <a:pt x="114858" y="121352"/>
                    <a:pt x="123568" y="122192"/>
                  </a:cubicBezTo>
                  <a:cubicBezTo>
                    <a:pt x="128534" y="120684"/>
                    <a:pt x="128351" y="124141"/>
                    <a:pt x="128494" y="127296"/>
                  </a:cubicBezTo>
                  <a:cubicBezTo>
                    <a:pt x="127871" y="129633"/>
                    <a:pt x="126557" y="131508"/>
                    <a:pt x="124671" y="132999"/>
                  </a:cubicBezTo>
                  <a:cubicBezTo>
                    <a:pt x="123339" y="133776"/>
                    <a:pt x="121910" y="134303"/>
                    <a:pt x="120407" y="134628"/>
                  </a:cubicBezTo>
                  <a:cubicBezTo>
                    <a:pt x="113818" y="135600"/>
                    <a:pt x="107211" y="136560"/>
                    <a:pt x="100531" y="135343"/>
                  </a:cubicBezTo>
                  <a:cubicBezTo>
                    <a:pt x="100525" y="134245"/>
                    <a:pt x="100525" y="133148"/>
                    <a:pt x="100519" y="132051"/>
                  </a:cubicBezTo>
                  <a:cubicBezTo>
                    <a:pt x="99010" y="128376"/>
                    <a:pt x="100805" y="125867"/>
                    <a:pt x="104302" y="122969"/>
                  </a:cubicBezTo>
                  <a:cubicBezTo>
                    <a:pt x="98742" y="122884"/>
                    <a:pt x="94484" y="124918"/>
                    <a:pt x="90152" y="126170"/>
                  </a:cubicBezTo>
                  <a:cubicBezTo>
                    <a:pt x="82197" y="128462"/>
                    <a:pt x="73344" y="129828"/>
                    <a:pt x="74356" y="141755"/>
                  </a:cubicBezTo>
                  <a:cubicBezTo>
                    <a:pt x="74550" y="144024"/>
                    <a:pt x="70578" y="145258"/>
                    <a:pt x="68258" y="146584"/>
                  </a:cubicBezTo>
                  <a:cubicBezTo>
                    <a:pt x="66572" y="147670"/>
                    <a:pt x="64886" y="148790"/>
                    <a:pt x="63309" y="150024"/>
                  </a:cubicBezTo>
                  <a:cubicBezTo>
                    <a:pt x="61457" y="151728"/>
                    <a:pt x="59954" y="153653"/>
                    <a:pt x="59503" y="156248"/>
                  </a:cubicBezTo>
                  <a:cubicBezTo>
                    <a:pt x="59383" y="158951"/>
                    <a:pt x="59360" y="161655"/>
                    <a:pt x="58251" y="164203"/>
                  </a:cubicBezTo>
                  <a:cubicBezTo>
                    <a:pt x="52707" y="176839"/>
                    <a:pt x="45078" y="187841"/>
                    <a:pt x="33585" y="195807"/>
                  </a:cubicBezTo>
                  <a:cubicBezTo>
                    <a:pt x="33031" y="197213"/>
                    <a:pt x="32088" y="198270"/>
                    <a:pt x="30728" y="198945"/>
                  </a:cubicBezTo>
                  <a:cubicBezTo>
                    <a:pt x="13005" y="184560"/>
                    <a:pt x="3410" y="166529"/>
                    <a:pt x="695" y="143315"/>
                  </a:cubicBezTo>
                  <a:cubicBezTo>
                    <a:pt x="-1311" y="126153"/>
                    <a:pt x="947" y="110945"/>
                    <a:pt x="8479" y="95983"/>
                  </a:cubicBezTo>
                  <a:cubicBezTo>
                    <a:pt x="20983" y="71163"/>
                    <a:pt x="33551" y="46372"/>
                    <a:pt x="46021" y="21534"/>
                  </a:cubicBezTo>
                  <a:cubicBezTo>
                    <a:pt x="48621" y="16356"/>
                    <a:pt x="52502" y="13024"/>
                    <a:pt x="58068" y="11322"/>
                  </a:cubicBezTo>
                  <a:cubicBezTo>
                    <a:pt x="70030" y="7658"/>
                    <a:pt x="81923" y="3783"/>
                    <a:pt x="93844" y="0"/>
                  </a:cubicBezTo>
                  <a:cubicBezTo>
                    <a:pt x="103028" y="16242"/>
                    <a:pt x="116715" y="28364"/>
                    <a:pt x="130666" y="40251"/>
                  </a:cubicBezTo>
                  <a:cubicBezTo>
                    <a:pt x="131180" y="42582"/>
                    <a:pt x="130494" y="44685"/>
                    <a:pt x="129437" y="46720"/>
                  </a:cubicBezTo>
                  <a:cubicBezTo>
                    <a:pt x="128037" y="49303"/>
                    <a:pt x="126454" y="51778"/>
                    <a:pt x="124699" y="54144"/>
                  </a:cubicBezTo>
                  <a:cubicBezTo>
                    <a:pt x="122888" y="56481"/>
                    <a:pt x="120624" y="58327"/>
                    <a:pt x="118281" y="60087"/>
                  </a:cubicBezTo>
                  <a:cubicBezTo>
                    <a:pt x="108960" y="65374"/>
                    <a:pt x="112944" y="75478"/>
                    <a:pt x="110040" y="83033"/>
                  </a:cubicBezTo>
                  <a:cubicBezTo>
                    <a:pt x="110046" y="84319"/>
                    <a:pt x="110052" y="85617"/>
                    <a:pt x="110172" y="86902"/>
                  </a:cubicBezTo>
                  <a:cubicBezTo>
                    <a:pt x="110538" y="88794"/>
                    <a:pt x="110555" y="90703"/>
                    <a:pt x="110383" y="92617"/>
                  </a:cubicBezTo>
                  <a:close/>
                </a:path>
              </a:pathLst>
            </a:custGeom>
            <a:grpFill/>
            <a:ln w="5715" cap="flat">
              <a:noFill/>
              <a:prstDash val="solid"/>
              <a:miter/>
            </a:ln>
          </p:spPr>
          <p:txBody>
            <a:bodyPr rtlCol="0" anchor="ctr"/>
            <a:lstStyle/>
            <a:p>
              <a:endParaRPr lang="zh-CN" altLang="en-US"/>
            </a:p>
          </p:txBody>
        </p:sp>
        <p:sp>
          <p:nvSpPr>
            <p:cNvPr id="4086" name="任意多边形: 形状 4085">
              <a:extLst>
                <a:ext uri="{FF2B5EF4-FFF2-40B4-BE49-F238E27FC236}">
                  <a16:creationId xmlns:a16="http://schemas.microsoft.com/office/drawing/2014/main" id="{F84065DA-3BFB-92AF-B66F-EBBAA5925367}"/>
                </a:ext>
              </a:extLst>
            </p:cNvPr>
            <p:cNvSpPr/>
            <p:nvPr/>
          </p:nvSpPr>
          <p:spPr>
            <a:xfrm>
              <a:off x="4853531" y="4799079"/>
              <a:ext cx="196200" cy="231130"/>
            </a:xfrm>
            <a:custGeom>
              <a:avLst/>
              <a:gdLst>
                <a:gd name="connsiteX0" fmla="*/ 196201 w 196200"/>
                <a:gd name="connsiteY0" fmla="*/ 80119 h 231130"/>
                <a:gd name="connsiteX1" fmla="*/ 181399 w 196200"/>
                <a:gd name="connsiteY1" fmla="*/ 94692 h 231130"/>
                <a:gd name="connsiteX2" fmla="*/ 181005 w 196200"/>
                <a:gd name="connsiteY2" fmla="*/ 98972 h 231130"/>
                <a:gd name="connsiteX3" fmla="*/ 174490 w 196200"/>
                <a:gd name="connsiteY3" fmla="*/ 114603 h 231130"/>
                <a:gd name="connsiteX4" fmla="*/ 150538 w 196200"/>
                <a:gd name="connsiteY4" fmla="*/ 129667 h 231130"/>
                <a:gd name="connsiteX5" fmla="*/ 160917 w 196200"/>
                <a:gd name="connsiteY5" fmla="*/ 133222 h 231130"/>
                <a:gd name="connsiteX6" fmla="*/ 141406 w 196200"/>
                <a:gd name="connsiteY6" fmla="*/ 151716 h 231130"/>
                <a:gd name="connsiteX7" fmla="*/ 135330 w 196200"/>
                <a:gd name="connsiteY7" fmla="*/ 145538 h 231130"/>
                <a:gd name="connsiteX8" fmla="*/ 119437 w 196200"/>
                <a:gd name="connsiteY8" fmla="*/ 162786 h 231130"/>
                <a:gd name="connsiteX9" fmla="*/ 119420 w 196200"/>
                <a:gd name="connsiteY9" fmla="*/ 162786 h 231130"/>
                <a:gd name="connsiteX10" fmla="*/ 102978 w 196200"/>
                <a:gd name="connsiteY10" fmla="*/ 162786 h 231130"/>
                <a:gd name="connsiteX11" fmla="*/ 102995 w 196200"/>
                <a:gd name="connsiteY11" fmla="*/ 162786 h 231130"/>
                <a:gd name="connsiteX12" fmla="*/ 89690 w 196200"/>
                <a:gd name="connsiteY12" fmla="*/ 160831 h 231130"/>
                <a:gd name="connsiteX13" fmla="*/ 87690 w 196200"/>
                <a:gd name="connsiteY13" fmla="*/ 159511 h 231130"/>
                <a:gd name="connsiteX14" fmla="*/ 76672 w 196200"/>
                <a:gd name="connsiteY14" fmla="*/ 175942 h 231130"/>
                <a:gd name="connsiteX15" fmla="*/ 76683 w 196200"/>
                <a:gd name="connsiteY15" fmla="*/ 175942 h 231130"/>
                <a:gd name="connsiteX16" fmla="*/ 70802 w 196200"/>
                <a:gd name="connsiteY16" fmla="*/ 185012 h 231130"/>
                <a:gd name="connsiteX17" fmla="*/ 56452 w 196200"/>
                <a:gd name="connsiteY17" fmla="*/ 149996 h 231130"/>
                <a:gd name="connsiteX18" fmla="*/ 41707 w 196200"/>
                <a:gd name="connsiteY18" fmla="*/ 169204 h 231130"/>
                <a:gd name="connsiteX19" fmla="*/ 37204 w 196200"/>
                <a:gd name="connsiteY19" fmla="*/ 179234 h 231130"/>
                <a:gd name="connsiteX20" fmla="*/ 37215 w 196200"/>
                <a:gd name="connsiteY20" fmla="*/ 179234 h 231130"/>
                <a:gd name="connsiteX21" fmla="*/ 29620 w 196200"/>
                <a:gd name="connsiteY21" fmla="*/ 188721 h 231130"/>
                <a:gd name="connsiteX22" fmla="*/ 58229 w 196200"/>
                <a:gd name="connsiteY22" fmla="*/ 178491 h 231130"/>
                <a:gd name="connsiteX23" fmla="*/ 48245 w 196200"/>
                <a:gd name="connsiteY23" fmla="*/ 194670 h 231130"/>
                <a:gd name="connsiteX24" fmla="*/ 39376 w 196200"/>
                <a:gd name="connsiteY24" fmla="*/ 201145 h 231130"/>
                <a:gd name="connsiteX25" fmla="*/ 37130 w 196200"/>
                <a:gd name="connsiteY25" fmla="*/ 209272 h 231130"/>
                <a:gd name="connsiteX26" fmla="*/ 44822 w 196200"/>
                <a:gd name="connsiteY26" fmla="*/ 205889 h 231130"/>
                <a:gd name="connsiteX27" fmla="*/ 72123 w 196200"/>
                <a:gd name="connsiteY27" fmla="*/ 195001 h 231130"/>
                <a:gd name="connsiteX28" fmla="*/ 34489 w 196200"/>
                <a:gd name="connsiteY28" fmla="*/ 228977 h 231130"/>
                <a:gd name="connsiteX29" fmla="*/ 21162 w 196200"/>
                <a:gd name="connsiteY29" fmla="*/ 228394 h 231130"/>
                <a:gd name="connsiteX30" fmla="*/ 20996 w 196200"/>
                <a:gd name="connsiteY30" fmla="*/ 217216 h 231130"/>
                <a:gd name="connsiteX31" fmla="*/ 15264 w 196200"/>
                <a:gd name="connsiteY31" fmla="*/ 211026 h 231130"/>
                <a:gd name="connsiteX32" fmla="*/ 4314 w 196200"/>
                <a:gd name="connsiteY32" fmla="*/ 208889 h 231130"/>
                <a:gd name="connsiteX33" fmla="*/ 5 w 196200"/>
                <a:gd name="connsiteY33" fmla="*/ 207174 h 231130"/>
                <a:gd name="connsiteX34" fmla="*/ 1839 w 196200"/>
                <a:gd name="connsiteY34" fmla="*/ 201637 h 231130"/>
                <a:gd name="connsiteX35" fmla="*/ 3423 w 196200"/>
                <a:gd name="connsiteY35" fmla="*/ 196207 h 231130"/>
                <a:gd name="connsiteX36" fmla="*/ 2931 w 196200"/>
                <a:gd name="connsiteY36" fmla="*/ 192161 h 231130"/>
                <a:gd name="connsiteX37" fmla="*/ 10595 w 196200"/>
                <a:gd name="connsiteY37" fmla="*/ 172164 h 231130"/>
                <a:gd name="connsiteX38" fmla="*/ 31397 w 196200"/>
                <a:gd name="connsiteY38" fmla="*/ 140972 h 231130"/>
                <a:gd name="connsiteX39" fmla="*/ 35175 w 196200"/>
                <a:gd name="connsiteY39" fmla="*/ 135166 h 231130"/>
                <a:gd name="connsiteX40" fmla="*/ 40621 w 196200"/>
                <a:gd name="connsiteY40" fmla="*/ 130765 h 231130"/>
                <a:gd name="connsiteX41" fmla="*/ 53737 w 196200"/>
                <a:gd name="connsiteY41" fmla="*/ 129142 h 231130"/>
                <a:gd name="connsiteX42" fmla="*/ 51760 w 196200"/>
                <a:gd name="connsiteY42" fmla="*/ 139789 h 231130"/>
                <a:gd name="connsiteX43" fmla="*/ 56143 w 196200"/>
                <a:gd name="connsiteY43" fmla="*/ 127924 h 231130"/>
                <a:gd name="connsiteX44" fmla="*/ 57852 w 196200"/>
                <a:gd name="connsiteY44" fmla="*/ 124416 h 231130"/>
                <a:gd name="connsiteX45" fmla="*/ 58441 w 196200"/>
                <a:gd name="connsiteY45" fmla="*/ 122507 h 231130"/>
                <a:gd name="connsiteX46" fmla="*/ 58035 w 196200"/>
                <a:gd name="connsiteY46" fmla="*/ 121524 h 231130"/>
                <a:gd name="connsiteX47" fmla="*/ 53440 w 196200"/>
                <a:gd name="connsiteY47" fmla="*/ 119512 h 231130"/>
                <a:gd name="connsiteX48" fmla="*/ 49028 w 196200"/>
                <a:gd name="connsiteY48" fmla="*/ 116437 h 231130"/>
                <a:gd name="connsiteX49" fmla="*/ 48714 w 196200"/>
                <a:gd name="connsiteY49" fmla="*/ 110951 h 231130"/>
                <a:gd name="connsiteX50" fmla="*/ 51611 w 196200"/>
                <a:gd name="connsiteY50" fmla="*/ 104219 h 231130"/>
                <a:gd name="connsiteX51" fmla="*/ 57675 w 196200"/>
                <a:gd name="connsiteY51" fmla="*/ 92726 h 231130"/>
                <a:gd name="connsiteX52" fmla="*/ 61870 w 196200"/>
                <a:gd name="connsiteY52" fmla="*/ 92612 h 231130"/>
                <a:gd name="connsiteX53" fmla="*/ 69071 w 196200"/>
                <a:gd name="connsiteY53" fmla="*/ 85605 h 231130"/>
                <a:gd name="connsiteX54" fmla="*/ 83067 w 196200"/>
                <a:gd name="connsiteY54" fmla="*/ 79958 h 231130"/>
                <a:gd name="connsiteX55" fmla="*/ 83472 w 196200"/>
                <a:gd name="connsiteY55" fmla="*/ 83731 h 231130"/>
                <a:gd name="connsiteX56" fmla="*/ 84095 w 196200"/>
                <a:gd name="connsiteY56" fmla="*/ 80427 h 231130"/>
                <a:gd name="connsiteX57" fmla="*/ 90331 w 196200"/>
                <a:gd name="connsiteY57" fmla="*/ 72998 h 231130"/>
                <a:gd name="connsiteX58" fmla="*/ 93468 w 196200"/>
                <a:gd name="connsiteY58" fmla="*/ 82227 h 231130"/>
                <a:gd name="connsiteX59" fmla="*/ 86982 w 196200"/>
                <a:gd name="connsiteY59" fmla="*/ 94949 h 231130"/>
                <a:gd name="connsiteX60" fmla="*/ 87787 w 196200"/>
                <a:gd name="connsiteY60" fmla="*/ 97681 h 231130"/>
                <a:gd name="connsiteX61" fmla="*/ 97720 w 196200"/>
                <a:gd name="connsiteY61" fmla="*/ 108122 h 231130"/>
                <a:gd name="connsiteX62" fmla="*/ 106201 w 196200"/>
                <a:gd name="connsiteY62" fmla="*/ 75027 h 231130"/>
                <a:gd name="connsiteX63" fmla="*/ 106544 w 196200"/>
                <a:gd name="connsiteY63" fmla="*/ 68952 h 231130"/>
                <a:gd name="connsiteX64" fmla="*/ 101949 w 196200"/>
                <a:gd name="connsiteY64" fmla="*/ 57910 h 231130"/>
                <a:gd name="connsiteX65" fmla="*/ 126678 w 196200"/>
                <a:gd name="connsiteY65" fmla="*/ 52143 h 231130"/>
                <a:gd name="connsiteX66" fmla="*/ 135588 w 196200"/>
                <a:gd name="connsiteY66" fmla="*/ 47229 h 231130"/>
                <a:gd name="connsiteX67" fmla="*/ 142623 w 196200"/>
                <a:gd name="connsiteY67" fmla="*/ 29666 h 231130"/>
                <a:gd name="connsiteX68" fmla="*/ 144143 w 196200"/>
                <a:gd name="connsiteY68" fmla="*/ 25312 h 231130"/>
                <a:gd name="connsiteX69" fmla="*/ 146555 w 196200"/>
                <a:gd name="connsiteY69" fmla="*/ 9681 h 231130"/>
                <a:gd name="connsiteX70" fmla="*/ 159734 w 196200"/>
                <a:gd name="connsiteY70" fmla="*/ 1263 h 231130"/>
                <a:gd name="connsiteX71" fmla="*/ 162660 w 196200"/>
                <a:gd name="connsiteY71" fmla="*/ 16836 h 231130"/>
                <a:gd name="connsiteX72" fmla="*/ 161665 w 196200"/>
                <a:gd name="connsiteY72" fmla="*/ 41445 h 231130"/>
                <a:gd name="connsiteX73" fmla="*/ 164860 w 196200"/>
                <a:gd name="connsiteY73" fmla="*/ 42148 h 231130"/>
                <a:gd name="connsiteX74" fmla="*/ 170266 w 196200"/>
                <a:gd name="connsiteY74" fmla="*/ 52401 h 231130"/>
                <a:gd name="connsiteX75" fmla="*/ 156224 w 196200"/>
                <a:gd name="connsiteY75" fmla="*/ 93343 h 231130"/>
                <a:gd name="connsiteX76" fmla="*/ 148201 w 196200"/>
                <a:gd name="connsiteY76" fmla="*/ 97589 h 231130"/>
                <a:gd name="connsiteX77" fmla="*/ 130558 w 196200"/>
                <a:gd name="connsiteY77" fmla="*/ 94383 h 231130"/>
                <a:gd name="connsiteX78" fmla="*/ 127930 w 196200"/>
                <a:gd name="connsiteY78" fmla="*/ 109757 h 231130"/>
                <a:gd name="connsiteX79" fmla="*/ 148183 w 196200"/>
                <a:gd name="connsiteY79" fmla="*/ 97578 h 231130"/>
                <a:gd name="connsiteX80" fmla="*/ 156110 w 196200"/>
                <a:gd name="connsiteY80" fmla="*/ 93389 h 231130"/>
                <a:gd name="connsiteX81" fmla="*/ 172821 w 196200"/>
                <a:gd name="connsiteY81" fmla="*/ 88502 h 231130"/>
                <a:gd name="connsiteX82" fmla="*/ 174638 w 196200"/>
                <a:gd name="connsiteY82" fmla="*/ 85525 h 231130"/>
                <a:gd name="connsiteX83" fmla="*/ 194252 w 196200"/>
                <a:gd name="connsiteY83" fmla="*/ 77364 h 231130"/>
                <a:gd name="connsiteX84" fmla="*/ 196201 w 196200"/>
                <a:gd name="connsiteY84" fmla="*/ 80119 h 231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196200" h="231130">
                  <a:moveTo>
                    <a:pt x="196201" y="80119"/>
                  </a:moveTo>
                  <a:cubicBezTo>
                    <a:pt x="188760" y="82399"/>
                    <a:pt x="187817" y="91291"/>
                    <a:pt x="181399" y="94692"/>
                  </a:cubicBezTo>
                  <a:cubicBezTo>
                    <a:pt x="179742" y="95572"/>
                    <a:pt x="179930" y="97738"/>
                    <a:pt x="181005" y="98972"/>
                  </a:cubicBezTo>
                  <a:cubicBezTo>
                    <a:pt x="189417" y="108653"/>
                    <a:pt x="182342" y="113786"/>
                    <a:pt x="174490" y="114603"/>
                  </a:cubicBezTo>
                  <a:cubicBezTo>
                    <a:pt x="163368" y="115751"/>
                    <a:pt x="156425" y="121198"/>
                    <a:pt x="150538" y="129667"/>
                  </a:cubicBezTo>
                  <a:cubicBezTo>
                    <a:pt x="153184" y="133102"/>
                    <a:pt x="158036" y="127502"/>
                    <a:pt x="160917" y="133222"/>
                  </a:cubicBezTo>
                  <a:cubicBezTo>
                    <a:pt x="154407" y="139474"/>
                    <a:pt x="140777" y="138897"/>
                    <a:pt x="141406" y="151716"/>
                  </a:cubicBezTo>
                  <a:cubicBezTo>
                    <a:pt x="135696" y="151488"/>
                    <a:pt x="140628" y="143641"/>
                    <a:pt x="135330" y="145538"/>
                  </a:cubicBezTo>
                  <a:cubicBezTo>
                    <a:pt x="127335" y="148401"/>
                    <a:pt x="118020" y="150899"/>
                    <a:pt x="119437" y="162786"/>
                  </a:cubicBezTo>
                  <a:lnTo>
                    <a:pt x="119420" y="162786"/>
                  </a:lnTo>
                  <a:cubicBezTo>
                    <a:pt x="113939" y="156700"/>
                    <a:pt x="108459" y="157340"/>
                    <a:pt x="102978" y="162786"/>
                  </a:cubicBezTo>
                  <a:lnTo>
                    <a:pt x="102995" y="162786"/>
                  </a:lnTo>
                  <a:cubicBezTo>
                    <a:pt x="98743" y="161037"/>
                    <a:pt x="92902" y="170130"/>
                    <a:pt x="89690" y="160831"/>
                  </a:cubicBezTo>
                  <a:cubicBezTo>
                    <a:pt x="89485" y="160231"/>
                    <a:pt x="88376" y="159946"/>
                    <a:pt x="87690" y="159511"/>
                  </a:cubicBezTo>
                  <a:cubicBezTo>
                    <a:pt x="89250" y="168501"/>
                    <a:pt x="75009" y="166884"/>
                    <a:pt x="76672" y="175942"/>
                  </a:cubicBezTo>
                  <a:lnTo>
                    <a:pt x="76683" y="175942"/>
                  </a:lnTo>
                  <a:cubicBezTo>
                    <a:pt x="72814" y="177599"/>
                    <a:pt x="74106" y="183034"/>
                    <a:pt x="70802" y="185012"/>
                  </a:cubicBezTo>
                  <a:cubicBezTo>
                    <a:pt x="61744" y="174913"/>
                    <a:pt x="53154" y="165146"/>
                    <a:pt x="56452" y="149996"/>
                  </a:cubicBezTo>
                  <a:cubicBezTo>
                    <a:pt x="52789" y="157700"/>
                    <a:pt x="52697" y="167261"/>
                    <a:pt x="41707" y="169204"/>
                  </a:cubicBezTo>
                  <a:cubicBezTo>
                    <a:pt x="39678" y="169564"/>
                    <a:pt x="38678" y="175742"/>
                    <a:pt x="37204" y="179234"/>
                  </a:cubicBezTo>
                  <a:lnTo>
                    <a:pt x="37215" y="179234"/>
                  </a:lnTo>
                  <a:cubicBezTo>
                    <a:pt x="33935" y="181102"/>
                    <a:pt x="30432" y="182766"/>
                    <a:pt x="29620" y="188721"/>
                  </a:cubicBezTo>
                  <a:cubicBezTo>
                    <a:pt x="38684" y="184234"/>
                    <a:pt x="49108" y="188749"/>
                    <a:pt x="58229" y="178491"/>
                  </a:cubicBezTo>
                  <a:cubicBezTo>
                    <a:pt x="57166" y="187658"/>
                    <a:pt x="53686" y="192093"/>
                    <a:pt x="48245" y="194670"/>
                  </a:cubicBezTo>
                  <a:cubicBezTo>
                    <a:pt x="44765" y="196316"/>
                    <a:pt x="41101" y="197230"/>
                    <a:pt x="39376" y="201145"/>
                  </a:cubicBezTo>
                  <a:cubicBezTo>
                    <a:pt x="38204" y="203803"/>
                    <a:pt x="33329" y="206043"/>
                    <a:pt x="37130" y="209272"/>
                  </a:cubicBezTo>
                  <a:cubicBezTo>
                    <a:pt x="40639" y="212255"/>
                    <a:pt x="43462" y="208249"/>
                    <a:pt x="44822" y="205889"/>
                  </a:cubicBezTo>
                  <a:cubicBezTo>
                    <a:pt x="50954" y="195219"/>
                    <a:pt x="62178" y="200694"/>
                    <a:pt x="72123" y="195001"/>
                  </a:cubicBezTo>
                  <a:cubicBezTo>
                    <a:pt x="60921" y="210558"/>
                    <a:pt x="45691" y="217461"/>
                    <a:pt x="34489" y="228977"/>
                  </a:cubicBezTo>
                  <a:cubicBezTo>
                    <a:pt x="30180" y="233412"/>
                    <a:pt x="25562" y="229857"/>
                    <a:pt x="21162" y="228394"/>
                  </a:cubicBezTo>
                  <a:cubicBezTo>
                    <a:pt x="23276" y="224914"/>
                    <a:pt x="12315" y="222925"/>
                    <a:pt x="20996" y="217216"/>
                  </a:cubicBezTo>
                  <a:cubicBezTo>
                    <a:pt x="27346" y="213044"/>
                    <a:pt x="15093" y="217564"/>
                    <a:pt x="15264" y="211026"/>
                  </a:cubicBezTo>
                  <a:cubicBezTo>
                    <a:pt x="15476" y="202945"/>
                    <a:pt x="8623" y="207232"/>
                    <a:pt x="4314" y="208889"/>
                  </a:cubicBezTo>
                  <a:cubicBezTo>
                    <a:pt x="1902" y="210758"/>
                    <a:pt x="874" y="209175"/>
                    <a:pt x="5" y="207174"/>
                  </a:cubicBezTo>
                  <a:cubicBezTo>
                    <a:pt x="-75" y="205094"/>
                    <a:pt x="817" y="203340"/>
                    <a:pt x="1839" y="201637"/>
                  </a:cubicBezTo>
                  <a:cubicBezTo>
                    <a:pt x="2697" y="199939"/>
                    <a:pt x="3303" y="198151"/>
                    <a:pt x="3423" y="196207"/>
                  </a:cubicBezTo>
                  <a:cubicBezTo>
                    <a:pt x="3262" y="194842"/>
                    <a:pt x="3137" y="193510"/>
                    <a:pt x="2931" y="192161"/>
                  </a:cubicBezTo>
                  <a:cubicBezTo>
                    <a:pt x="759" y="183635"/>
                    <a:pt x="3617" y="175370"/>
                    <a:pt x="10595" y="172164"/>
                  </a:cubicBezTo>
                  <a:cubicBezTo>
                    <a:pt x="24574" y="165741"/>
                    <a:pt x="27877" y="153608"/>
                    <a:pt x="31397" y="140972"/>
                  </a:cubicBezTo>
                  <a:cubicBezTo>
                    <a:pt x="32272" y="138783"/>
                    <a:pt x="33586" y="136891"/>
                    <a:pt x="35175" y="135166"/>
                  </a:cubicBezTo>
                  <a:cubicBezTo>
                    <a:pt x="36781" y="133440"/>
                    <a:pt x="38604" y="131982"/>
                    <a:pt x="40621" y="130765"/>
                  </a:cubicBezTo>
                  <a:cubicBezTo>
                    <a:pt x="44793" y="128662"/>
                    <a:pt x="48977" y="126456"/>
                    <a:pt x="53737" y="129142"/>
                  </a:cubicBezTo>
                  <a:cubicBezTo>
                    <a:pt x="55406" y="132982"/>
                    <a:pt x="54012" y="136286"/>
                    <a:pt x="51760" y="139789"/>
                  </a:cubicBezTo>
                  <a:cubicBezTo>
                    <a:pt x="55880" y="136571"/>
                    <a:pt x="54732" y="131771"/>
                    <a:pt x="56143" y="127924"/>
                  </a:cubicBezTo>
                  <a:cubicBezTo>
                    <a:pt x="56561" y="126656"/>
                    <a:pt x="57161" y="125479"/>
                    <a:pt x="57852" y="124416"/>
                  </a:cubicBezTo>
                  <a:cubicBezTo>
                    <a:pt x="58298" y="123832"/>
                    <a:pt x="58515" y="123187"/>
                    <a:pt x="58441" y="122507"/>
                  </a:cubicBezTo>
                  <a:cubicBezTo>
                    <a:pt x="58367" y="121809"/>
                    <a:pt x="58258" y="121461"/>
                    <a:pt x="58035" y="121524"/>
                  </a:cubicBezTo>
                  <a:cubicBezTo>
                    <a:pt x="56606" y="120581"/>
                    <a:pt x="55029" y="120049"/>
                    <a:pt x="53440" y="119512"/>
                  </a:cubicBezTo>
                  <a:cubicBezTo>
                    <a:pt x="51674" y="118901"/>
                    <a:pt x="50125" y="117997"/>
                    <a:pt x="49028" y="116437"/>
                  </a:cubicBezTo>
                  <a:cubicBezTo>
                    <a:pt x="48222" y="114643"/>
                    <a:pt x="48154" y="112814"/>
                    <a:pt x="48714" y="110951"/>
                  </a:cubicBezTo>
                  <a:cubicBezTo>
                    <a:pt x="49714" y="108722"/>
                    <a:pt x="51423" y="106813"/>
                    <a:pt x="51611" y="104219"/>
                  </a:cubicBezTo>
                  <a:cubicBezTo>
                    <a:pt x="51537" y="99281"/>
                    <a:pt x="52314" y="94789"/>
                    <a:pt x="57675" y="92726"/>
                  </a:cubicBezTo>
                  <a:cubicBezTo>
                    <a:pt x="59075" y="92435"/>
                    <a:pt x="60470" y="92435"/>
                    <a:pt x="61870" y="92612"/>
                  </a:cubicBezTo>
                  <a:cubicBezTo>
                    <a:pt x="66750" y="92812"/>
                    <a:pt x="68425" y="89554"/>
                    <a:pt x="69071" y="85605"/>
                  </a:cubicBezTo>
                  <a:cubicBezTo>
                    <a:pt x="70665" y="75838"/>
                    <a:pt x="76277" y="76524"/>
                    <a:pt x="83067" y="79958"/>
                  </a:cubicBezTo>
                  <a:cubicBezTo>
                    <a:pt x="84376" y="81062"/>
                    <a:pt x="82701" y="82536"/>
                    <a:pt x="83472" y="83731"/>
                  </a:cubicBezTo>
                  <a:cubicBezTo>
                    <a:pt x="84741" y="82845"/>
                    <a:pt x="83255" y="81422"/>
                    <a:pt x="84095" y="80427"/>
                  </a:cubicBezTo>
                  <a:cubicBezTo>
                    <a:pt x="84130" y="76175"/>
                    <a:pt x="85456" y="72209"/>
                    <a:pt x="90331" y="72998"/>
                  </a:cubicBezTo>
                  <a:cubicBezTo>
                    <a:pt x="95788" y="73883"/>
                    <a:pt x="94125" y="78690"/>
                    <a:pt x="93468" y="82227"/>
                  </a:cubicBezTo>
                  <a:cubicBezTo>
                    <a:pt x="92565" y="87074"/>
                    <a:pt x="90651" y="91554"/>
                    <a:pt x="86982" y="94949"/>
                  </a:cubicBezTo>
                  <a:cubicBezTo>
                    <a:pt x="84107" y="96572"/>
                    <a:pt x="86867" y="96881"/>
                    <a:pt x="87787" y="97681"/>
                  </a:cubicBezTo>
                  <a:cubicBezTo>
                    <a:pt x="91233" y="101110"/>
                    <a:pt x="94977" y="104179"/>
                    <a:pt x="97720" y="108122"/>
                  </a:cubicBezTo>
                  <a:cubicBezTo>
                    <a:pt x="104492" y="98132"/>
                    <a:pt x="108539" y="87445"/>
                    <a:pt x="106201" y="75027"/>
                  </a:cubicBezTo>
                  <a:cubicBezTo>
                    <a:pt x="105830" y="73038"/>
                    <a:pt x="108104" y="69729"/>
                    <a:pt x="106544" y="68952"/>
                  </a:cubicBezTo>
                  <a:cubicBezTo>
                    <a:pt x="101326" y="66363"/>
                    <a:pt x="95217" y="63162"/>
                    <a:pt x="101949" y="57910"/>
                  </a:cubicBezTo>
                  <a:cubicBezTo>
                    <a:pt x="108641" y="52687"/>
                    <a:pt x="117071" y="46492"/>
                    <a:pt x="126678" y="52143"/>
                  </a:cubicBezTo>
                  <a:cubicBezTo>
                    <a:pt x="133376" y="56081"/>
                    <a:pt x="137857" y="58241"/>
                    <a:pt x="135588" y="47229"/>
                  </a:cubicBezTo>
                  <a:cubicBezTo>
                    <a:pt x="134039" y="39719"/>
                    <a:pt x="141731" y="36102"/>
                    <a:pt x="142623" y="29666"/>
                  </a:cubicBezTo>
                  <a:cubicBezTo>
                    <a:pt x="143040" y="28181"/>
                    <a:pt x="143583" y="26746"/>
                    <a:pt x="144143" y="25312"/>
                  </a:cubicBezTo>
                  <a:cubicBezTo>
                    <a:pt x="146738" y="20351"/>
                    <a:pt x="145623" y="14842"/>
                    <a:pt x="146555" y="9681"/>
                  </a:cubicBezTo>
                  <a:cubicBezTo>
                    <a:pt x="147812" y="2697"/>
                    <a:pt x="151161" y="-2503"/>
                    <a:pt x="159734" y="1263"/>
                  </a:cubicBezTo>
                  <a:cubicBezTo>
                    <a:pt x="163231" y="5984"/>
                    <a:pt x="162431" y="11504"/>
                    <a:pt x="162660" y="16836"/>
                  </a:cubicBezTo>
                  <a:cubicBezTo>
                    <a:pt x="159762" y="24866"/>
                    <a:pt x="174375" y="33684"/>
                    <a:pt x="161665" y="41445"/>
                  </a:cubicBezTo>
                  <a:cubicBezTo>
                    <a:pt x="161619" y="41474"/>
                    <a:pt x="163763" y="41885"/>
                    <a:pt x="164860" y="42148"/>
                  </a:cubicBezTo>
                  <a:cubicBezTo>
                    <a:pt x="170643" y="43531"/>
                    <a:pt x="171975" y="48949"/>
                    <a:pt x="170266" y="52401"/>
                  </a:cubicBezTo>
                  <a:cubicBezTo>
                    <a:pt x="163780" y="65500"/>
                    <a:pt x="168352" y="82324"/>
                    <a:pt x="156224" y="93343"/>
                  </a:cubicBezTo>
                  <a:cubicBezTo>
                    <a:pt x="153847" y="95321"/>
                    <a:pt x="150470" y="95412"/>
                    <a:pt x="148201" y="97589"/>
                  </a:cubicBezTo>
                  <a:cubicBezTo>
                    <a:pt x="142011" y="97492"/>
                    <a:pt x="132970" y="107808"/>
                    <a:pt x="130558" y="94383"/>
                  </a:cubicBezTo>
                  <a:cubicBezTo>
                    <a:pt x="129787" y="98447"/>
                    <a:pt x="132010" y="104625"/>
                    <a:pt x="127930" y="109757"/>
                  </a:cubicBezTo>
                  <a:cubicBezTo>
                    <a:pt x="133347" y="103453"/>
                    <a:pt x="140674" y="100367"/>
                    <a:pt x="148183" y="97578"/>
                  </a:cubicBezTo>
                  <a:cubicBezTo>
                    <a:pt x="150464" y="95503"/>
                    <a:pt x="153847" y="95503"/>
                    <a:pt x="156110" y="93389"/>
                  </a:cubicBezTo>
                  <a:cubicBezTo>
                    <a:pt x="161482" y="91200"/>
                    <a:pt x="165334" y="84405"/>
                    <a:pt x="172821" y="88502"/>
                  </a:cubicBezTo>
                  <a:cubicBezTo>
                    <a:pt x="175335" y="89880"/>
                    <a:pt x="174450" y="86371"/>
                    <a:pt x="174638" y="85525"/>
                  </a:cubicBezTo>
                  <a:cubicBezTo>
                    <a:pt x="177353" y="73352"/>
                    <a:pt x="184359" y="71997"/>
                    <a:pt x="194252" y="77364"/>
                  </a:cubicBezTo>
                  <a:cubicBezTo>
                    <a:pt x="194892" y="78279"/>
                    <a:pt x="195544" y="79198"/>
                    <a:pt x="196201" y="80119"/>
                  </a:cubicBezTo>
                  <a:close/>
                </a:path>
              </a:pathLst>
            </a:custGeom>
            <a:grpFill/>
            <a:ln w="5715" cap="flat">
              <a:noFill/>
              <a:prstDash val="solid"/>
              <a:miter/>
            </a:ln>
          </p:spPr>
          <p:txBody>
            <a:bodyPr rtlCol="0" anchor="ctr"/>
            <a:lstStyle/>
            <a:p>
              <a:endParaRPr lang="zh-CN" altLang="en-US"/>
            </a:p>
          </p:txBody>
        </p:sp>
        <p:sp>
          <p:nvSpPr>
            <p:cNvPr id="4087" name="任意多边形: 形状 4086">
              <a:extLst>
                <a:ext uri="{FF2B5EF4-FFF2-40B4-BE49-F238E27FC236}">
                  <a16:creationId xmlns:a16="http://schemas.microsoft.com/office/drawing/2014/main" id="{D1AAAF1D-9B9D-F314-BD11-6EBB1F3EA905}"/>
                </a:ext>
              </a:extLst>
            </p:cNvPr>
            <p:cNvSpPr/>
            <p:nvPr/>
          </p:nvSpPr>
          <p:spPr>
            <a:xfrm>
              <a:off x="5403567" y="4727381"/>
              <a:ext cx="169746" cy="239673"/>
            </a:xfrm>
            <a:custGeom>
              <a:avLst/>
              <a:gdLst>
                <a:gd name="connsiteX0" fmla="*/ 122327 w 169746"/>
                <a:gd name="connsiteY0" fmla="*/ 696 h 239673"/>
                <a:gd name="connsiteX1" fmla="*/ 125219 w 169746"/>
                <a:gd name="connsiteY1" fmla="*/ 1753 h 239673"/>
                <a:gd name="connsiteX2" fmla="*/ 128659 w 169746"/>
                <a:gd name="connsiteY2" fmla="*/ 4107 h 239673"/>
                <a:gd name="connsiteX3" fmla="*/ 128568 w 169746"/>
                <a:gd name="connsiteY3" fmla="*/ 4039 h 239673"/>
                <a:gd name="connsiteX4" fmla="*/ 123139 w 169746"/>
                <a:gd name="connsiteY4" fmla="*/ 27333 h 239673"/>
                <a:gd name="connsiteX5" fmla="*/ 124030 w 169746"/>
                <a:gd name="connsiteY5" fmla="*/ 27979 h 239673"/>
                <a:gd name="connsiteX6" fmla="*/ 123933 w 169746"/>
                <a:gd name="connsiteY6" fmla="*/ 27402 h 239673"/>
                <a:gd name="connsiteX7" fmla="*/ 144667 w 169746"/>
                <a:gd name="connsiteY7" fmla="*/ 14263 h 239673"/>
                <a:gd name="connsiteX8" fmla="*/ 144799 w 169746"/>
                <a:gd name="connsiteY8" fmla="*/ 14337 h 239673"/>
                <a:gd name="connsiteX9" fmla="*/ 149182 w 169746"/>
                <a:gd name="connsiteY9" fmla="*/ 16972 h 239673"/>
                <a:gd name="connsiteX10" fmla="*/ 164978 w 169746"/>
                <a:gd name="connsiteY10" fmla="*/ 29396 h 239673"/>
                <a:gd name="connsiteX11" fmla="*/ 168487 w 169746"/>
                <a:gd name="connsiteY11" fmla="*/ 40341 h 239673"/>
                <a:gd name="connsiteX12" fmla="*/ 159446 w 169746"/>
                <a:gd name="connsiteY12" fmla="*/ 37992 h 239673"/>
                <a:gd name="connsiteX13" fmla="*/ 149725 w 169746"/>
                <a:gd name="connsiteY13" fmla="*/ 45478 h 239673"/>
                <a:gd name="connsiteX14" fmla="*/ 133694 w 169746"/>
                <a:gd name="connsiteY14" fmla="*/ 53462 h 239673"/>
                <a:gd name="connsiteX15" fmla="*/ 127745 w 169746"/>
                <a:gd name="connsiteY15" fmla="*/ 47953 h 239673"/>
                <a:gd name="connsiteX16" fmla="*/ 138438 w 169746"/>
                <a:gd name="connsiteY16" fmla="*/ 36992 h 239673"/>
                <a:gd name="connsiteX17" fmla="*/ 128488 w 169746"/>
                <a:gd name="connsiteY17" fmla="*/ 46890 h 239673"/>
                <a:gd name="connsiteX18" fmla="*/ 117361 w 169746"/>
                <a:gd name="connsiteY18" fmla="*/ 55114 h 239673"/>
                <a:gd name="connsiteX19" fmla="*/ 142370 w 169746"/>
                <a:gd name="connsiteY19" fmla="*/ 69984 h 239673"/>
                <a:gd name="connsiteX20" fmla="*/ 134649 w 169746"/>
                <a:gd name="connsiteY20" fmla="*/ 79568 h 239673"/>
                <a:gd name="connsiteX21" fmla="*/ 125242 w 169746"/>
                <a:gd name="connsiteY21" fmla="*/ 103765 h 239673"/>
                <a:gd name="connsiteX22" fmla="*/ 120670 w 169746"/>
                <a:gd name="connsiteY22" fmla="*/ 120471 h 239673"/>
                <a:gd name="connsiteX23" fmla="*/ 104594 w 169746"/>
                <a:gd name="connsiteY23" fmla="*/ 146885 h 239673"/>
                <a:gd name="connsiteX24" fmla="*/ 95204 w 169746"/>
                <a:gd name="connsiteY24" fmla="*/ 152474 h 239673"/>
                <a:gd name="connsiteX25" fmla="*/ 64691 w 169746"/>
                <a:gd name="connsiteY25" fmla="*/ 167157 h 239673"/>
                <a:gd name="connsiteX26" fmla="*/ 82802 w 169746"/>
                <a:gd name="connsiteY26" fmla="*/ 164465 h 239673"/>
                <a:gd name="connsiteX27" fmla="*/ 88849 w 169746"/>
                <a:gd name="connsiteY27" fmla="*/ 175741 h 239673"/>
                <a:gd name="connsiteX28" fmla="*/ 81328 w 169746"/>
                <a:gd name="connsiteY28" fmla="*/ 188588 h 239673"/>
                <a:gd name="connsiteX29" fmla="*/ 56896 w 169746"/>
                <a:gd name="connsiteY29" fmla="*/ 196046 h 239673"/>
                <a:gd name="connsiteX30" fmla="*/ 52650 w 169746"/>
                <a:gd name="connsiteY30" fmla="*/ 197492 h 239673"/>
                <a:gd name="connsiteX31" fmla="*/ 66166 w 169746"/>
                <a:gd name="connsiteY31" fmla="*/ 204184 h 239673"/>
                <a:gd name="connsiteX32" fmla="*/ 48392 w 169746"/>
                <a:gd name="connsiteY32" fmla="*/ 219129 h 239673"/>
                <a:gd name="connsiteX33" fmla="*/ 30293 w 169746"/>
                <a:gd name="connsiteY33" fmla="*/ 224769 h 239673"/>
                <a:gd name="connsiteX34" fmla="*/ 27521 w 169746"/>
                <a:gd name="connsiteY34" fmla="*/ 227632 h 239673"/>
                <a:gd name="connsiteX35" fmla="*/ 20880 w 169746"/>
                <a:gd name="connsiteY35" fmla="*/ 238245 h 239673"/>
                <a:gd name="connsiteX36" fmla="*/ 16708 w 169746"/>
                <a:gd name="connsiteY36" fmla="*/ 239674 h 239673"/>
                <a:gd name="connsiteX37" fmla="*/ 17280 w 169746"/>
                <a:gd name="connsiteY37" fmla="*/ 215100 h 239673"/>
                <a:gd name="connsiteX38" fmla="*/ 34871 w 169746"/>
                <a:gd name="connsiteY38" fmla="*/ 192182 h 239673"/>
                <a:gd name="connsiteX39" fmla="*/ 38654 w 169746"/>
                <a:gd name="connsiteY39" fmla="*/ 179809 h 239673"/>
                <a:gd name="connsiteX40" fmla="*/ 32185 w 169746"/>
                <a:gd name="connsiteY40" fmla="*/ 198943 h 239673"/>
                <a:gd name="connsiteX41" fmla="*/ 21732 w 169746"/>
                <a:gd name="connsiteY41" fmla="*/ 209070 h 239673"/>
                <a:gd name="connsiteX42" fmla="*/ 7867 w 169746"/>
                <a:gd name="connsiteY42" fmla="*/ 208082 h 239673"/>
                <a:gd name="connsiteX43" fmla="*/ 14805 w 169746"/>
                <a:gd name="connsiteY43" fmla="*/ 195417 h 239673"/>
                <a:gd name="connsiteX44" fmla="*/ 2147 w 169746"/>
                <a:gd name="connsiteY44" fmla="*/ 175672 h 239673"/>
                <a:gd name="connsiteX45" fmla="*/ 11199 w 169746"/>
                <a:gd name="connsiteY45" fmla="*/ 171454 h 239673"/>
                <a:gd name="connsiteX46" fmla="*/ 21652 w 169746"/>
                <a:gd name="connsiteY46" fmla="*/ 167522 h 239673"/>
                <a:gd name="connsiteX47" fmla="*/ 20737 w 169746"/>
                <a:gd name="connsiteY47" fmla="*/ 163973 h 239673"/>
                <a:gd name="connsiteX48" fmla="*/ 10416 w 169746"/>
                <a:gd name="connsiteY48" fmla="*/ 161213 h 239673"/>
                <a:gd name="connsiteX49" fmla="*/ 7822 w 169746"/>
                <a:gd name="connsiteY49" fmla="*/ 157835 h 239673"/>
                <a:gd name="connsiteX50" fmla="*/ 5570 w 169746"/>
                <a:gd name="connsiteY50" fmla="*/ 145359 h 239673"/>
                <a:gd name="connsiteX51" fmla="*/ 3392 w 169746"/>
                <a:gd name="connsiteY51" fmla="*/ 133478 h 239673"/>
                <a:gd name="connsiteX52" fmla="*/ 4901 w 169746"/>
                <a:gd name="connsiteY52" fmla="*/ 129512 h 239673"/>
                <a:gd name="connsiteX53" fmla="*/ 4067 w 169746"/>
                <a:gd name="connsiteY53" fmla="*/ 114750 h 239673"/>
                <a:gd name="connsiteX54" fmla="*/ 4244 w 169746"/>
                <a:gd name="connsiteY54" fmla="*/ 105680 h 239673"/>
                <a:gd name="connsiteX55" fmla="*/ 30264 w 169746"/>
                <a:gd name="connsiteY55" fmla="*/ 93547 h 239673"/>
                <a:gd name="connsiteX56" fmla="*/ 89146 w 169746"/>
                <a:gd name="connsiteY56" fmla="*/ 54165 h 239673"/>
                <a:gd name="connsiteX57" fmla="*/ 94147 w 169746"/>
                <a:gd name="connsiteY57" fmla="*/ 46341 h 239673"/>
                <a:gd name="connsiteX58" fmla="*/ 101113 w 169746"/>
                <a:gd name="connsiteY58" fmla="*/ 28619 h 239673"/>
                <a:gd name="connsiteX59" fmla="*/ 110886 w 169746"/>
                <a:gd name="connsiteY59" fmla="*/ 5262 h 239673"/>
                <a:gd name="connsiteX60" fmla="*/ 114223 w 169746"/>
                <a:gd name="connsiteY60" fmla="*/ 2279 h 239673"/>
                <a:gd name="connsiteX61" fmla="*/ 122327 w 169746"/>
                <a:gd name="connsiteY61" fmla="*/ 696 h 23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9746" h="239673">
                  <a:moveTo>
                    <a:pt x="122327" y="696"/>
                  </a:moveTo>
                  <a:cubicBezTo>
                    <a:pt x="123505" y="461"/>
                    <a:pt x="124470" y="816"/>
                    <a:pt x="125219" y="1753"/>
                  </a:cubicBezTo>
                  <a:cubicBezTo>
                    <a:pt x="126436" y="2433"/>
                    <a:pt x="127591" y="3216"/>
                    <a:pt x="128659" y="4107"/>
                  </a:cubicBezTo>
                  <a:lnTo>
                    <a:pt x="128568" y="4039"/>
                  </a:lnTo>
                  <a:cubicBezTo>
                    <a:pt x="135563" y="13766"/>
                    <a:pt x="124030" y="19212"/>
                    <a:pt x="123139" y="27333"/>
                  </a:cubicBezTo>
                  <a:cubicBezTo>
                    <a:pt x="122276" y="29111"/>
                    <a:pt x="126031" y="28865"/>
                    <a:pt x="124030" y="27979"/>
                  </a:cubicBezTo>
                  <a:cubicBezTo>
                    <a:pt x="123819" y="27882"/>
                    <a:pt x="123836" y="27710"/>
                    <a:pt x="123933" y="27402"/>
                  </a:cubicBezTo>
                  <a:cubicBezTo>
                    <a:pt x="127242" y="17326"/>
                    <a:pt x="135392" y="14909"/>
                    <a:pt x="144667" y="14263"/>
                  </a:cubicBezTo>
                  <a:lnTo>
                    <a:pt x="144799" y="14337"/>
                  </a:lnTo>
                  <a:cubicBezTo>
                    <a:pt x="146142" y="15412"/>
                    <a:pt x="147399" y="16629"/>
                    <a:pt x="149182" y="16972"/>
                  </a:cubicBezTo>
                  <a:cubicBezTo>
                    <a:pt x="155497" y="19778"/>
                    <a:pt x="160949" y="23687"/>
                    <a:pt x="164978" y="29396"/>
                  </a:cubicBezTo>
                  <a:cubicBezTo>
                    <a:pt x="166807" y="32866"/>
                    <a:pt x="172162" y="35563"/>
                    <a:pt x="168487" y="40341"/>
                  </a:cubicBezTo>
                  <a:cubicBezTo>
                    <a:pt x="164252" y="45850"/>
                    <a:pt x="160681" y="45650"/>
                    <a:pt x="159446" y="37992"/>
                  </a:cubicBezTo>
                  <a:cubicBezTo>
                    <a:pt x="160046" y="45495"/>
                    <a:pt x="154526" y="45010"/>
                    <a:pt x="149725" y="45478"/>
                  </a:cubicBezTo>
                  <a:cubicBezTo>
                    <a:pt x="143924" y="47244"/>
                    <a:pt x="139427" y="51690"/>
                    <a:pt x="133694" y="53462"/>
                  </a:cubicBezTo>
                  <a:cubicBezTo>
                    <a:pt x="129122" y="54874"/>
                    <a:pt x="125945" y="53874"/>
                    <a:pt x="127745" y="47953"/>
                  </a:cubicBezTo>
                  <a:cubicBezTo>
                    <a:pt x="130363" y="44124"/>
                    <a:pt x="132900" y="40221"/>
                    <a:pt x="138438" y="36992"/>
                  </a:cubicBezTo>
                  <a:cubicBezTo>
                    <a:pt x="132843" y="39558"/>
                    <a:pt x="130986" y="43524"/>
                    <a:pt x="128488" y="46890"/>
                  </a:cubicBezTo>
                  <a:cubicBezTo>
                    <a:pt x="125956" y="50908"/>
                    <a:pt x="123459" y="54960"/>
                    <a:pt x="117361" y="55114"/>
                  </a:cubicBezTo>
                  <a:cubicBezTo>
                    <a:pt x="127688" y="57526"/>
                    <a:pt x="135900" y="62309"/>
                    <a:pt x="142370" y="69984"/>
                  </a:cubicBezTo>
                  <a:cubicBezTo>
                    <a:pt x="142581" y="75419"/>
                    <a:pt x="138078" y="77105"/>
                    <a:pt x="134649" y="79568"/>
                  </a:cubicBezTo>
                  <a:cubicBezTo>
                    <a:pt x="126311" y="85563"/>
                    <a:pt x="114904" y="89581"/>
                    <a:pt x="125242" y="103765"/>
                  </a:cubicBezTo>
                  <a:cubicBezTo>
                    <a:pt x="128654" y="108446"/>
                    <a:pt x="122545" y="114876"/>
                    <a:pt x="120670" y="120471"/>
                  </a:cubicBezTo>
                  <a:cubicBezTo>
                    <a:pt x="117321" y="130483"/>
                    <a:pt x="109377" y="137707"/>
                    <a:pt x="104594" y="146885"/>
                  </a:cubicBezTo>
                  <a:cubicBezTo>
                    <a:pt x="102839" y="150251"/>
                    <a:pt x="98364" y="153600"/>
                    <a:pt x="95204" y="152474"/>
                  </a:cubicBezTo>
                  <a:cubicBezTo>
                    <a:pt x="79168" y="146771"/>
                    <a:pt x="70001" y="154823"/>
                    <a:pt x="64691" y="167157"/>
                  </a:cubicBezTo>
                  <a:cubicBezTo>
                    <a:pt x="69201" y="165791"/>
                    <a:pt x="75453" y="161156"/>
                    <a:pt x="82802" y="164465"/>
                  </a:cubicBezTo>
                  <a:cubicBezTo>
                    <a:pt x="86106" y="167522"/>
                    <a:pt x="87392" y="171740"/>
                    <a:pt x="88849" y="175741"/>
                  </a:cubicBezTo>
                  <a:cubicBezTo>
                    <a:pt x="91541" y="183141"/>
                    <a:pt x="85420" y="190319"/>
                    <a:pt x="81328" y="188588"/>
                  </a:cubicBezTo>
                  <a:cubicBezTo>
                    <a:pt x="68915" y="183341"/>
                    <a:pt x="62748" y="195331"/>
                    <a:pt x="56896" y="196046"/>
                  </a:cubicBezTo>
                  <a:cubicBezTo>
                    <a:pt x="50850" y="196080"/>
                    <a:pt x="52444" y="197566"/>
                    <a:pt x="52650" y="197492"/>
                  </a:cubicBezTo>
                  <a:cubicBezTo>
                    <a:pt x="59348" y="195029"/>
                    <a:pt x="65120" y="195017"/>
                    <a:pt x="66166" y="204184"/>
                  </a:cubicBezTo>
                  <a:cubicBezTo>
                    <a:pt x="59159" y="207887"/>
                    <a:pt x="51793" y="211373"/>
                    <a:pt x="48392" y="219129"/>
                  </a:cubicBezTo>
                  <a:cubicBezTo>
                    <a:pt x="44363" y="228318"/>
                    <a:pt x="36271" y="222826"/>
                    <a:pt x="30293" y="224769"/>
                  </a:cubicBezTo>
                  <a:cubicBezTo>
                    <a:pt x="29293" y="225661"/>
                    <a:pt x="28344" y="226581"/>
                    <a:pt x="27521" y="227632"/>
                  </a:cubicBezTo>
                  <a:cubicBezTo>
                    <a:pt x="25138" y="231067"/>
                    <a:pt x="23909" y="235216"/>
                    <a:pt x="20880" y="238245"/>
                  </a:cubicBezTo>
                  <a:cubicBezTo>
                    <a:pt x="19606" y="239080"/>
                    <a:pt x="18228" y="239560"/>
                    <a:pt x="16708" y="239674"/>
                  </a:cubicBezTo>
                  <a:cubicBezTo>
                    <a:pt x="1667" y="227981"/>
                    <a:pt x="1569" y="221758"/>
                    <a:pt x="17280" y="215100"/>
                  </a:cubicBezTo>
                  <a:cubicBezTo>
                    <a:pt x="27915" y="210596"/>
                    <a:pt x="34522" y="204241"/>
                    <a:pt x="34871" y="192182"/>
                  </a:cubicBezTo>
                  <a:cubicBezTo>
                    <a:pt x="34996" y="187856"/>
                    <a:pt x="36397" y="183604"/>
                    <a:pt x="38654" y="179809"/>
                  </a:cubicBezTo>
                  <a:cubicBezTo>
                    <a:pt x="35145" y="185702"/>
                    <a:pt x="32516" y="191868"/>
                    <a:pt x="32185" y="198943"/>
                  </a:cubicBezTo>
                  <a:cubicBezTo>
                    <a:pt x="31882" y="205458"/>
                    <a:pt x="28293" y="208767"/>
                    <a:pt x="21732" y="209070"/>
                  </a:cubicBezTo>
                  <a:cubicBezTo>
                    <a:pt x="16971" y="209288"/>
                    <a:pt x="10856" y="212757"/>
                    <a:pt x="7867" y="208082"/>
                  </a:cubicBezTo>
                  <a:cubicBezTo>
                    <a:pt x="3638" y="201475"/>
                    <a:pt x="12091" y="199532"/>
                    <a:pt x="14805" y="195417"/>
                  </a:cubicBezTo>
                  <a:cubicBezTo>
                    <a:pt x="2124" y="193400"/>
                    <a:pt x="-3391" y="184861"/>
                    <a:pt x="2147" y="175672"/>
                  </a:cubicBezTo>
                  <a:cubicBezTo>
                    <a:pt x="4238" y="172203"/>
                    <a:pt x="8987" y="168300"/>
                    <a:pt x="11199" y="171454"/>
                  </a:cubicBezTo>
                  <a:cubicBezTo>
                    <a:pt x="21257" y="185816"/>
                    <a:pt x="19069" y="170751"/>
                    <a:pt x="21652" y="167522"/>
                  </a:cubicBezTo>
                  <a:cubicBezTo>
                    <a:pt x="21389" y="166316"/>
                    <a:pt x="21126" y="165105"/>
                    <a:pt x="20737" y="163973"/>
                  </a:cubicBezTo>
                  <a:cubicBezTo>
                    <a:pt x="18028" y="160350"/>
                    <a:pt x="13136" y="164745"/>
                    <a:pt x="10416" y="161213"/>
                  </a:cubicBezTo>
                  <a:cubicBezTo>
                    <a:pt x="9325" y="160264"/>
                    <a:pt x="8467" y="159133"/>
                    <a:pt x="7822" y="157835"/>
                  </a:cubicBezTo>
                  <a:cubicBezTo>
                    <a:pt x="6250" y="153823"/>
                    <a:pt x="6536" y="149480"/>
                    <a:pt x="5570" y="145359"/>
                  </a:cubicBezTo>
                  <a:cubicBezTo>
                    <a:pt x="4655" y="141445"/>
                    <a:pt x="1306" y="137953"/>
                    <a:pt x="3392" y="133478"/>
                  </a:cubicBezTo>
                  <a:cubicBezTo>
                    <a:pt x="3838" y="132129"/>
                    <a:pt x="4364" y="130815"/>
                    <a:pt x="4901" y="129512"/>
                  </a:cubicBezTo>
                  <a:cubicBezTo>
                    <a:pt x="6907" y="124460"/>
                    <a:pt x="5421" y="119608"/>
                    <a:pt x="4067" y="114750"/>
                  </a:cubicBezTo>
                  <a:cubicBezTo>
                    <a:pt x="3392" y="111709"/>
                    <a:pt x="3335" y="108686"/>
                    <a:pt x="4244" y="105680"/>
                  </a:cubicBezTo>
                  <a:cubicBezTo>
                    <a:pt x="10108" y="95605"/>
                    <a:pt x="18651" y="92359"/>
                    <a:pt x="30264" y="93547"/>
                  </a:cubicBezTo>
                  <a:cubicBezTo>
                    <a:pt x="52604" y="95827"/>
                    <a:pt x="81905" y="75831"/>
                    <a:pt x="89146" y="54165"/>
                  </a:cubicBezTo>
                  <a:cubicBezTo>
                    <a:pt x="90192" y="51033"/>
                    <a:pt x="90678" y="47884"/>
                    <a:pt x="94147" y="46341"/>
                  </a:cubicBezTo>
                  <a:cubicBezTo>
                    <a:pt x="102233" y="42747"/>
                    <a:pt x="103359" y="35986"/>
                    <a:pt x="101113" y="28619"/>
                  </a:cubicBezTo>
                  <a:cubicBezTo>
                    <a:pt x="97827" y="17846"/>
                    <a:pt x="102308" y="10817"/>
                    <a:pt x="110886" y="5262"/>
                  </a:cubicBezTo>
                  <a:cubicBezTo>
                    <a:pt x="111915" y="4176"/>
                    <a:pt x="113046" y="3199"/>
                    <a:pt x="114223" y="2279"/>
                  </a:cubicBezTo>
                  <a:cubicBezTo>
                    <a:pt x="116755" y="924"/>
                    <a:pt x="119173" y="-1070"/>
                    <a:pt x="122327" y="696"/>
                  </a:cubicBezTo>
                  <a:close/>
                </a:path>
              </a:pathLst>
            </a:custGeom>
            <a:grpFill/>
            <a:ln w="5715" cap="flat">
              <a:noFill/>
              <a:prstDash val="solid"/>
              <a:miter/>
            </a:ln>
          </p:spPr>
          <p:txBody>
            <a:bodyPr rtlCol="0" anchor="ctr"/>
            <a:lstStyle/>
            <a:p>
              <a:endParaRPr lang="zh-CN" altLang="en-US"/>
            </a:p>
          </p:txBody>
        </p:sp>
        <p:sp>
          <p:nvSpPr>
            <p:cNvPr id="4088" name="任意多边形: 形状 4087">
              <a:extLst>
                <a:ext uri="{FF2B5EF4-FFF2-40B4-BE49-F238E27FC236}">
                  <a16:creationId xmlns:a16="http://schemas.microsoft.com/office/drawing/2014/main" id="{59BEC80B-9510-EF53-2080-E3233AE560C7}"/>
                </a:ext>
              </a:extLst>
            </p:cNvPr>
            <p:cNvSpPr/>
            <p:nvPr/>
          </p:nvSpPr>
          <p:spPr>
            <a:xfrm>
              <a:off x="5586876" y="5256799"/>
              <a:ext cx="168894" cy="206790"/>
            </a:xfrm>
            <a:custGeom>
              <a:avLst/>
              <a:gdLst>
                <a:gd name="connsiteX0" fmla="*/ 47077 w 168894"/>
                <a:gd name="connsiteY0" fmla="*/ 57036 h 206790"/>
                <a:gd name="connsiteX1" fmla="*/ 54776 w 168894"/>
                <a:gd name="connsiteY1" fmla="*/ 59179 h 206790"/>
                <a:gd name="connsiteX2" fmla="*/ 91363 w 168894"/>
                <a:gd name="connsiteY2" fmla="*/ 53064 h 206790"/>
                <a:gd name="connsiteX3" fmla="*/ 98747 w 168894"/>
                <a:gd name="connsiteY3" fmla="*/ 37250 h 206790"/>
                <a:gd name="connsiteX4" fmla="*/ 100250 w 168894"/>
                <a:gd name="connsiteY4" fmla="*/ 29535 h 206790"/>
                <a:gd name="connsiteX5" fmla="*/ 105125 w 168894"/>
                <a:gd name="connsiteY5" fmla="*/ 15682 h 206790"/>
                <a:gd name="connsiteX6" fmla="*/ 119418 w 168894"/>
                <a:gd name="connsiteY6" fmla="*/ 2378 h 206790"/>
                <a:gd name="connsiteX7" fmla="*/ 123247 w 168894"/>
                <a:gd name="connsiteY7" fmla="*/ 0 h 206790"/>
                <a:gd name="connsiteX8" fmla="*/ 165806 w 168894"/>
                <a:gd name="connsiteY8" fmla="*/ 23363 h 206790"/>
                <a:gd name="connsiteX9" fmla="*/ 154262 w 168894"/>
                <a:gd name="connsiteY9" fmla="*/ 47715 h 206790"/>
                <a:gd name="connsiteX10" fmla="*/ 129882 w 168894"/>
                <a:gd name="connsiteY10" fmla="*/ 66866 h 206790"/>
                <a:gd name="connsiteX11" fmla="*/ 116360 w 168894"/>
                <a:gd name="connsiteY11" fmla="*/ 67837 h 206790"/>
                <a:gd name="connsiteX12" fmla="*/ 107331 w 168894"/>
                <a:gd name="connsiteY12" fmla="*/ 99235 h 206790"/>
                <a:gd name="connsiteX13" fmla="*/ 113206 w 168894"/>
                <a:gd name="connsiteY13" fmla="*/ 105670 h 206790"/>
                <a:gd name="connsiteX14" fmla="*/ 108759 w 168894"/>
                <a:gd name="connsiteY14" fmla="*/ 120815 h 206790"/>
                <a:gd name="connsiteX15" fmla="*/ 98752 w 168894"/>
                <a:gd name="connsiteY15" fmla="*/ 143658 h 206790"/>
                <a:gd name="connsiteX16" fmla="*/ 89220 w 168894"/>
                <a:gd name="connsiteY16" fmla="*/ 165775 h 206790"/>
                <a:gd name="connsiteX17" fmla="*/ 79944 w 168894"/>
                <a:gd name="connsiteY17" fmla="*/ 185783 h 206790"/>
                <a:gd name="connsiteX18" fmla="*/ 76492 w 168894"/>
                <a:gd name="connsiteY18" fmla="*/ 188498 h 206790"/>
                <a:gd name="connsiteX19" fmla="*/ 70949 w 168894"/>
                <a:gd name="connsiteY19" fmla="*/ 197945 h 206790"/>
                <a:gd name="connsiteX20" fmla="*/ 52764 w 168894"/>
                <a:gd name="connsiteY20" fmla="*/ 203540 h 206790"/>
                <a:gd name="connsiteX21" fmla="*/ 59513 w 168894"/>
                <a:gd name="connsiteY21" fmla="*/ 181926 h 206790"/>
                <a:gd name="connsiteX22" fmla="*/ 61091 w 168894"/>
                <a:gd name="connsiteY22" fmla="*/ 177662 h 206790"/>
                <a:gd name="connsiteX23" fmla="*/ 67571 w 168894"/>
                <a:gd name="connsiteY23" fmla="*/ 173965 h 206790"/>
                <a:gd name="connsiteX24" fmla="*/ 59936 w 168894"/>
                <a:gd name="connsiteY24" fmla="*/ 174205 h 206790"/>
                <a:gd name="connsiteX25" fmla="*/ 56193 w 168894"/>
                <a:gd name="connsiteY25" fmla="*/ 163072 h 206790"/>
                <a:gd name="connsiteX26" fmla="*/ 45209 w 168894"/>
                <a:gd name="connsiteY26" fmla="*/ 160203 h 206790"/>
                <a:gd name="connsiteX27" fmla="*/ 29184 w 168894"/>
                <a:gd name="connsiteY27" fmla="*/ 137183 h 206790"/>
                <a:gd name="connsiteX28" fmla="*/ 35350 w 168894"/>
                <a:gd name="connsiteY28" fmla="*/ 119466 h 206790"/>
                <a:gd name="connsiteX29" fmla="*/ 1775 w 168894"/>
                <a:gd name="connsiteY29" fmla="*/ 127016 h 206790"/>
                <a:gd name="connsiteX30" fmla="*/ 3432 w 168894"/>
                <a:gd name="connsiteY30" fmla="*/ 94252 h 206790"/>
                <a:gd name="connsiteX31" fmla="*/ 3489 w 168894"/>
                <a:gd name="connsiteY31" fmla="*/ 89703 h 206790"/>
                <a:gd name="connsiteX32" fmla="*/ 20760 w 168894"/>
                <a:gd name="connsiteY32" fmla="*/ 83347 h 206790"/>
                <a:gd name="connsiteX33" fmla="*/ 22949 w 168894"/>
                <a:gd name="connsiteY33" fmla="*/ 85696 h 206790"/>
                <a:gd name="connsiteX34" fmla="*/ 36556 w 168894"/>
                <a:gd name="connsiteY34" fmla="*/ 76364 h 206790"/>
                <a:gd name="connsiteX35" fmla="*/ 37219 w 168894"/>
                <a:gd name="connsiteY35" fmla="*/ 70209 h 206790"/>
                <a:gd name="connsiteX36" fmla="*/ 47077 w 168894"/>
                <a:gd name="connsiteY36" fmla="*/ 57036 h 20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8894" h="206790">
                  <a:moveTo>
                    <a:pt x="47077" y="57036"/>
                  </a:moveTo>
                  <a:cubicBezTo>
                    <a:pt x="49649" y="57796"/>
                    <a:pt x="52284" y="59373"/>
                    <a:pt x="54776" y="59179"/>
                  </a:cubicBezTo>
                  <a:cubicBezTo>
                    <a:pt x="67103" y="58207"/>
                    <a:pt x="78435" y="51749"/>
                    <a:pt x="91363" y="53064"/>
                  </a:cubicBezTo>
                  <a:cubicBezTo>
                    <a:pt x="96152" y="53550"/>
                    <a:pt x="100473" y="43623"/>
                    <a:pt x="98747" y="37250"/>
                  </a:cubicBezTo>
                  <a:cubicBezTo>
                    <a:pt x="97924" y="34204"/>
                    <a:pt x="99347" y="32021"/>
                    <a:pt x="100250" y="29535"/>
                  </a:cubicBezTo>
                  <a:cubicBezTo>
                    <a:pt x="101924" y="24929"/>
                    <a:pt x="104227" y="20437"/>
                    <a:pt x="105125" y="15682"/>
                  </a:cubicBezTo>
                  <a:cubicBezTo>
                    <a:pt x="107365" y="3812"/>
                    <a:pt x="107736" y="3132"/>
                    <a:pt x="119418" y="2378"/>
                  </a:cubicBezTo>
                  <a:cubicBezTo>
                    <a:pt x="121235" y="2257"/>
                    <a:pt x="122424" y="1526"/>
                    <a:pt x="123247" y="0"/>
                  </a:cubicBezTo>
                  <a:cubicBezTo>
                    <a:pt x="138140" y="6504"/>
                    <a:pt x="152416" y="14116"/>
                    <a:pt x="165806" y="23363"/>
                  </a:cubicBezTo>
                  <a:cubicBezTo>
                    <a:pt x="173339" y="36867"/>
                    <a:pt x="166166" y="43697"/>
                    <a:pt x="154262" y="47715"/>
                  </a:cubicBezTo>
                  <a:cubicBezTo>
                    <a:pt x="143775" y="51252"/>
                    <a:pt x="134043" y="54367"/>
                    <a:pt x="129882" y="66866"/>
                  </a:cubicBezTo>
                  <a:cubicBezTo>
                    <a:pt x="127419" y="74266"/>
                    <a:pt x="120784" y="72318"/>
                    <a:pt x="116360" y="67837"/>
                  </a:cubicBezTo>
                  <a:cubicBezTo>
                    <a:pt x="110874" y="77512"/>
                    <a:pt x="119206" y="90720"/>
                    <a:pt x="107331" y="99235"/>
                  </a:cubicBezTo>
                  <a:cubicBezTo>
                    <a:pt x="105399" y="100618"/>
                    <a:pt x="111720" y="102882"/>
                    <a:pt x="113206" y="105670"/>
                  </a:cubicBezTo>
                  <a:cubicBezTo>
                    <a:pt x="115429" y="111814"/>
                    <a:pt x="111777" y="116214"/>
                    <a:pt x="108759" y="120815"/>
                  </a:cubicBezTo>
                  <a:cubicBezTo>
                    <a:pt x="102719" y="127250"/>
                    <a:pt x="97438" y="134211"/>
                    <a:pt x="98752" y="143658"/>
                  </a:cubicBezTo>
                  <a:cubicBezTo>
                    <a:pt x="100084" y="153202"/>
                    <a:pt x="95809" y="159900"/>
                    <a:pt x="89220" y="165775"/>
                  </a:cubicBezTo>
                  <a:cubicBezTo>
                    <a:pt x="90174" y="174325"/>
                    <a:pt x="87705" y="181286"/>
                    <a:pt x="79944" y="185783"/>
                  </a:cubicBezTo>
                  <a:cubicBezTo>
                    <a:pt x="78841" y="186749"/>
                    <a:pt x="77675" y="187629"/>
                    <a:pt x="76492" y="188498"/>
                  </a:cubicBezTo>
                  <a:cubicBezTo>
                    <a:pt x="73332" y="190881"/>
                    <a:pt x="69109" y="192601"/>
                    <a:pt x="70949" y="197945"/>
                  </a:cubicBezTo>
                  <a:cubicBezTo>
                    <a:pt x="66371" y="204666"/>
                    <a:pt x="61605" y="210746"/>
                    <a:pt x="52764" y="203540"/>
                  </a:cubicBezTo>
                  <a:cubicBezTo>
                    <a:pt x="52329" y="195493"/>
                    <a:pt x="58433" y="189498"/>
                    <a:pt x="59513" y="181926"/>
                  </a:cubicBezTo>
                  <a:cubicBezTo>
                    <a:pt x="59879" y="180445"/>
                    <a:pt x="60427" y="179034"/>
                    <a:pt x="61091" y="177662"/>
                  </a:cubicBezTo>
                  <a:cubicBezTo>
                    <a:pt x="62548" y="175210"/>
                    <a:pt x="64662" y="173884"/>
                    <a:pt x="67571" y="173965"/>
                  </a:cubicBezTo>
                  <a:cubicBezTo>
                    <a:pt x="65011" y="173422"/>
                    <a:pt x="62514" y="174959"/>
                    <a:pt x="59936" y="174205"/>
                  </a:cubicBezTo>
                  <a:cubicBezTo>
                    <a:pt x="52638" y="172496"/>
                    <a:pt x="60673" y="165723"/>
                    <a:pt x="56193" y="163072"/>
                  </a:cubicBezTo>
                  <a:cubicBezTo>
                    <a:pt x="52947" y="160437"/>
                    <a:pt x="49072" y="160368"/>
                    <a:pt x="45209" y="160203"/>
                  </a:cubicBezTo>
                  <a:cubicBezTo>
                    <a:pt x="20743" y="161752"/>
                    <a:pt x="20788" y="161763"/>
                    <a:pt x="29184" y="137183"/>
                  </a:cubicBezTo>
                  <a:cubicBezTo>
                    <a:pt x="31109" y="131553"/>
                    <a:pt x="31910" y="125536"/>
                    <a:pt x="35350" y="119466"/>
                  </a:cubicBezTo>
                  <a:cubicBezTo>
                    <a:pt x="24646" y="126296"/>
                    <a:pt x="15908" y="139915"/>
                    <a:pt x="1775" y="127016"/>
                  </a:cubicBezTo>
                  <a:cubicBezTo>
                    <a:pt x="1460" y="116060"/>
                    <a:pt x="-2946" y="104887"/>
                    <a:pt x="3432" y="94252"/>
                  </a:cubicBezTo>
                  <a:cubicBezTo>
                    <a:pt x="3055" y="92720"/>
                    <a:pt x="3112" y="91217"/>
                    <a:pt x="3489" y="89703"/>
                  </a:cubicBezTo>
                  <a:cubicBezTo>
                    <a:pt x="7553" y="82964"/>
                    <a:pt x="12182" y="77770"/>
                    <a:pt x="20760" y="83347"/>
                  </a:cubicBezTo>
                  <a:cubicBezTo>
                    <a:pt x="21491" y="84131"/>
                    <a:pt x="22217" y="84913"/>
                    <a:pt x="22949" y="85696"/>
                  </a:cubicBezTo>
                  <a:cubicBezTo>
                    <a:pt x="25680" y="79964"/>
                    <a:pt x="29801" y="76381"/>
                    <a:pt x="36556" y="76364"/>
                  </a:cubicBezTo>
                  <a:cubicBezTo>
                    <a:pt x="36779" y="76364"/>
                    <a:pt x="36996" y="72352"/>
                    <a:pt x="37219" y="70209"/>
                  </a:cubicBezTo>
                  <a:cubicBezTo>
                    <a:pt x="44574" y="68860"/>
                    <a:pt x="45094" y="62396"/>
                    <a:pt x="47077" y="57036"/>
                  </a:cubicBezTo>
                  <a:close/>
                </a:path>
              </a:pathLst>
            </a:custGeom>
            <a:grpFill/>
            <a:ln w="5715" cap="flat">
              <a:noFill/>
              <a:prstDash val="solid"/>
              <a:miter/>
            </a:ln>
          </p:spPr>
          <p:txBody>
            <a:bodyPr rtlCol="0" anchor="ctr"/>
            <a:lstStyle/>
            <a:p>
              <a:endParaRPr lang="zh-CN" altLang="en-US"/>
            </a:p>
          </p:txBody>
        </p:sp>
        <p:sp>
          <p:nvSpPr>
            <p:cNvPr id="4089" name="任意多边形: 形状 4088">
              <a:extLst>
                <a:ext uri="{FF2B5EF4-FFF2-40B4-BE49-F238E27FC236}">
                  <a16:creationId xmlns:a16="http://schemas.microsoft.com/office/drawing/2014/main" id="{535CF14C-A6C5-CCE4-CDDE-7086AB2BE464}"/>
                </a:ext>
              </a:extLst>
            </p:cNvPr>
            <p:cNvSpPr/>
            <p:nvPr/>
          </p:nvSpPr>
          <p:spPr>
            <a:xfrm>
              <a:off x="5001713" y="4908813"/>
              <a:ext cx="181019" cy="133805"/>
            </a:xfrm>
            <a:custGeom>
              <a:avLst/>
              <a:gdLst>
                <a:gd name="connsiteX0" fmla="*/ 4127 w 181019"/>
                <a:gd name="connsiteY0" fmla="*/ 99092 h 133805"/>
                <a:gd name="connsiteX1" fmla="*/ 4127 w 181019"/>
                <a:gd name="connsiteY1" fmla="*/ 95818 h 133805"/>
                <a:gd name="connsiteX2" fmla="*/ 3298 w 181019"/>
                <a:gd name="connsiteY2" fmla="*/ 93629 h 133805"/>
                <a:gd name="connsiteX3" fmla="*/ 4110 w 181019"/>
                <a:gd name="connsiteY3" fmla="*/ 92526 h 133805"/>
                <a:gd name="connsiteX4" fmla="*/ 829 w 181019"/>
                <a:gd name="connsiteY4" fmla="*/ 76078 h 133805"/>
                <a:gd name="connsiteX5" fmla="*/ 92 w 181019"/>
                <a:gd name="connsiteY5" fmla="*/ 73883 h 133805"/>
                <a:gd name="connsiteX6" fmla="*/ 835 w 181019"/>
                <a:gd name="connsiteY6" fmla="*/ 72786 h 133805"/>
                <a:gd name="connsiteX7" fmla="*/ 4121 w 181019"/>
                <a:gd name="connsiteY7" fmla="*/ 72786 h 133805"/>
                <a:gd name="connsiteX8" fmla="*/ 13968 w 181019"/>
                <a:gd name="connsiteY8" fmla="*/ 76095 h 133805"/>
                <a:gd name="connsiteX9" fmla="*/ 14008 w 181019"/>
                <a:gd name="connsiteY9" fmla="*/ 76061 h 133805"/>
                <a:gd name="connsiteX10" fmla="*/ 13991 w 181019"/>
                <a:gd name="connsiteY10" fmla="*/ 66208 h 133805"/>
                <a:gd name="connsiteX11" fmla="*/ 17271 w 181019"/>
                <a:gd name="connsiteY11" fmla="*/ 62916 h 133805"/>
                <a:gd name="connsiteX12" fmla="*/ 23855 w 181019"/>
                <a:gd name="connsiteY12" fmla="*/ 53047 h 133805"/>
                <a:gd name="connsiteX13" fmla="*/ 27136 w 181019"/>
                <a:gd name="connsiteY13" fmla="*/ 53047 h 133805"/>
                <a:gd name="connsiteX14" fmla="*/ 30410 w 181019"/>
                <a:gd name="connsiteY14" fmla="*/ 53047 h 133805"/>
                <a:gd name="connsiteX15" fmla="*/ 29564 w 181019"/>
                <a:gd name="connsiteY15" fmla="*/ 59648 h 133805"/>
                <a:gd name="connsiteX16" fmla="*/ 26787 w 181019"/>
                <a:gd name="connsiteY16" fmla="*/ 64254 h 133805"/>
                <a:gd name="connsiteX17" fmla="*/ 25484 w 181019"/>
                <a:gd name="connsiteY17" fmla="*/ 67626 h 133805"/>
                <a:gd name="connsiteX18" fmla="*/ 25158 w 181019"/>
                <a:gd name="connsiteY18" fmla="*/ 71352 h 133805"/>
                <a:gd name="connsiteX19" fmla="*/ 25044 w 181019"/>
                <a:gd name="connsiteY19" fmla="*/ 77272 h 133805"/>
                <a:gd name="connsiteX20" fmla="*/ 22855 w 181019"/>
                <a:gd name="connsiteY20" fmla="*/ 85062 h 133805"/>
                <a:gd name="connsiteX21" fmla="*/ 20226 w 181019"/>
                <a:gd name="connsiteY21" fmla="*/ 90120 h 133805"/>
                <a:gd name="connsiteX22" fmla="*/ 13357 w 181019"/>
                <a:gd name="connsiteY22" fmla="*/ 91428 h 133805"/>
                <a:gd name="connsiteX23" fmla="*/ 10905 w 181019"/>
                <a:gd name="connsiteY23" fmla="*/ 93634 h 133805"/>
                <a:gd name="connsiteX24" fmla="*/ 9402 w 181019"/>
                <a:gd name="connsiteY24" fmla="*/ 94252 h 133805"/>
                <a:gd name="connsiteX25" fmla="*/ 11002 w 181019"/>
                <a:gd name="connsiteY25" fmla="*/ 93932 h 133805"/>
                <a:gd name="connsiteX26" fmla="*/ 15128 w 181019"/>
                <a:gd name="connsiteY26" fmla="*/ 91137 h 133805"/>
                <a:gd name="connsiteX27" fmla="*/ 18649 w 181019"/>
                <a:gd name="connsiteY27" fmla="*/ 91314 h 133805"/>
                <a:gd name="connsiteX28" fmla="*/ 23655 w 181019"/>
                <a:gd name="connsiteY28" fmla="*/ 83771 h 133805"/>
                <a:gd name="connsiteX29" fmla="*/ 32485 w 181019"/>
                <a:gd name="connsiteY29" fmla="*/ 66580 h 133805"/>
                <a:gd name="connsiteX30" fmla="*/ 41754 w 181019"/>
                <a:gd name="connsiteY30" fmla="*/ 65854 h 133805"/>
                <a:gd name="connsiteX31" fmla="*/ 40183 w 181019"/>
                <a:gd name="connsiteY31" fmla="*/ 69426 h 133805"/>
                <a:gd name="connsiteX32" fmla="*/ 41783 w 181019"/>
                <a:gd name="connsiteY32" fmla="*/ 67071 h 133805"/>
                <a:gd name="connsiteX33" fmla="*/ 51333 w 181019"/>
                <a:gd name="connsiteY33" fmla="*/ 58007 h 133805"/>
                <a:gd name="connsiteX34" fmla="*/ 52081 w 181019"/>
                <a:gd name="connsiteY34" fmla="*/ 56419 h 133805"/>
                <a:gd name="connsiteX35" fmla="*/ 50155 w 181019"/>
                <a:gd name="connsiteY35" fmla="*/ 33319 h 133805"/>
                <a:gd name="connsiteX36" fmla="*/ 50167 w 181019"/>
                <a:gd name="connsiteY36" fmla="*/ 33290 h 133805"/>
                <a:gd name="connsiteX37" fmla="*/ 93932 w 181019"/>
                <a:gd name="connsiteY37" fmla="*/ 0 h 133805"/>
                <a:gd name="connsiteX38" fmla="*/ 154117 w 181019"/>
                <a:gd name="connsiteY38" fmla="*/ 13162 h 133805"/>
                <a:gd name="connsiteX39" fmla="*/ 172394 w 181019"/>
                <a:gd name="connsiteY39" fmla="*/ 23780 h 133805"/>
                <a:gd name="connsiteX40" fmla="*/ 180646 w 181019"/>
                <a:gd name="connsiteY40" fmla="*/ 39519 h 133805"/>
                <a:gd name="connsiteX41" fmla="*/ 180652 w 181019"/>
                <a:gd name="connsiteY41" fmla="*/ 46406 h 133805"/>
                <a:gd name="connsiteX42" fmla="*/ 164261 w 181019"/>
                <a:gd name="connsiteY42" fmla="*/ 95372 h 133805"/>
                <a:gd name="connsiteX43" fmla="*/ 154626 w 181019"/>
                <a:gd name="connsiteY43" fmla="*/ 108608 h 133805"/>
                <a:gd name="connsiteX44" fmla="*/ 149734 w 181019"/>
                <a:gd name="connsiteY44" fmla="*/ 94183 h 133805"/>
                <a:gd name="connsiteX45" fmla="*/ 146076 w 181019"/>
                <a:gd name="connsiteY45" fmla="*/ 90114 h 133805"/>
                <a:gd name="connsiteX46" fmla="*/ 142624 w 181019"/>
                <a:gd name="connsiteY46" fmla="*/ 102144 h 133805"/>
                <a:gd name="connsiteX47" fmla="*/ 121016 w 181019"/>
                <a:gd name="connsiteY47" fmla="*/ 100355 h 133805"/>
                <a:gd name="connsiteX48" fmla="*/ 104305 w 181019"/>
                <a:gd name="connsiteY48" fmla="*/ 92200 h 133805"/>
                <a:gd name="connsiteX49" fmla="*/ 93681 w 181019"/>
                <a:gd name="connsiteY49" fmla="*/ 109785 h 133805"/>
                <a:gd name="connsiteX50" fmla="*/ 83245 w 181019"/>
                <a:gd name="connsiteY50" fmla="*/ 108202 h 133805"/>
                <a:gd name="connsiteX51" fmla="*/ 85794 w 181019"/>
                <a:gd name="connsiteY51" fmla="*/ 105619 h 133805"/>
                <a:gd name="connsiteX52" fmla="*/ 82674 w 181019"/>
                <a:gd name="connsiteY52" fmla="*/ 105962 h 133805"/>
                <a:gd name="connsiteX53" fmla="*/ 67872 w 181019"/>
                <a:gd name="connsiteY53" fmla="*/ 102996 h 133805"/>
                <a:gd name="connsiteX54" fmla="*/ 62489 w 181019"/>
                <a:gd name="connsiteY54" fmla="*/ 107099 h 133805"/>
                <a:gd name="connsiteX55" fmla="*/ 53310 w 181019"/>
                <a:gd name="connsiteY55" fmla="*/ 98950 h 133805"/>
                <a:gd name="connsiteX56" fmla="*/ 58094 w 181019"/>
                <a:gd name="connsiteY56" fmla="*/ 78473 h 133805"/>
                <a:gd name="connsiteX57" fmla="*/ 69335 w 181019"/>
                <a:gd name="connsiteY57" fmla="*/ 69952 h 133805"/>
                <a:gd name="connsiteX58" fmla="*/ 78228 w 181019"/>
                <a:gd name="connsiteY58" fmla="*/ 62819 h 133805"/>
                <a:gd name="connsiteX59" fmla="*/ 84926 w 181019"/>
                <a:gd name="connsiteY59" fmla="*/ 74095 h 133805"/>
                <a:gd name="connsiteX60" fmla="*/ 85331 w 181019"/>
                <a:gd name="connsiteY60" fmla="*/ 82645 h 133805"/>
                <a:gd name="connsiteX61" fmla="*/ 100648 w 181019"/>
                <a:gd name="connsiteY61" fmla="*/ 75489 h 133805"/>
                <a:gd name="connsiteX62" fmla="*/ 87012 w 181019"/>
                <a:gd name="connsiteY62" fmla="*/ 79118 h 133805"/>
                <a:gd name="connsiteX63" fmla="*/ 89538 w 181019"/>
                <a:gd name="connsiteY63" fmla="*/ 26009 h 133805"/>
                <a:gd name="connsiteX64" fmla="*/ 84400 w 181019"/>
                <a:gd name="connsiteY64" fmla="*/ 46360 h 133805"/>
                <a:gd name="connsiteX65" fmla="*/ 67946 w 181019"/>
                <a:gd name="connsiteY65" fmla="*/ 70134 h 133805"/>
                <a:gd name="connsiteX66" fmla="*/ 44829 w 181019"/>
                <a:gd name="connsiteY66" fmla="*/ 91166 h 133805"/>
                <a:gd name="connsiteX67" fmla="*/ 42349 w 181019"/>
                <a:gd name="connsiteY67" fmla="*/ 96846 h 133805"/>
                <a:gd name="connsiteX68" fmla="*/ 40977 w 181019"/>
                <a:gd name="connsiteY68" fmla="*/ 100590 h 133805"/>
                <a:gd name="connsiteX69" fmla="*/ 39691 w 181019"/>
                <a:gd name="connsiteY69" fmla="*/ 102024 h 133805"/>
                <a:gd name="connsiteX70" fmla="*/ 37862 w 181019"/>
                <a:gd name="connsiteY70" fmla="*/ 104636 h 133805"/>
                <a:gd name="connsiteX71" fmla="*/ 39091 w 181019"/>
                <a:gd name="connsiteY71" fmla="*/ 104156 h 133805"/>
                <a:gd name="connsiteX72" fmla="*/ 46538 w 181019"/>
                <a:gd name="connsiteY72" fmla="*/ 107219 h 133805"/>
                <a:gd name="connsiteX73" fmla="*/ 48652 w 181019"/>
                <a:gd name="connsiteY73" fmla="*/ 110980 h 133805"/>
                <a:gd name="connsiteX74" fmla="*/ 40651 w 181019"/>
                <a:gd name="connsiteY74" fmla="*/ 120752 h 133805"/>
                <a:gd name="connsiteX75" fmla="*/ 29999 w 181019"/>
                <a:gd name="connsiteY75" fmla="*/ 115289 h 133805"/>
                <a:gd name="connsiteX76" fmla="*/ 28461 w 181019"/>
                <a:gd name="connsiteY76" fmla="*/ 115014 h 133805"/>
                <a:gd name="connsiteX77" fmla="*/ 29124 w 181019"/>
                <a:gd name="connsiteY77" fmla="*/ 116523 h 133805"/>
                <a:gd name="connsiteX78" fmla="*/ 27301 w 181019"/>
                <a:gd name="connsiteY78" fmla="*/ 126581 h 133805"/>
                <a:gd name="connsiteX79" fmla="*/ 24941 w 181019"/>
                <a:gd name="connsiteY79" fmla="*/ 130331 h 133805"/>
                <a:gd name="connsiteX80" fmla="*/ 19432 w 181019"/>
                <a:gd name="connsiteY80" fmla="*/ 133805 h 133805"/>
                <a:gd name="connsiteX81" fmla="*/ 12716 w 181019"/>
                <a:gd name="connsiteY81" fmla="*/ 117838 h 133805"/>
                <a:gd name="connsiteX82" fmla="*/ 16174 w 181019"/>
                <a:gd name="connsiteY82" fmla="*/ 113637 h 133805"/>
                <a:gd name="connsiteX83" fmla="*/ 15694 w 181019"/>
                <a:gd name="connsiteY83" fmla="*/ 110145 h 133805"/>
                <a:gd name="connsiteX84" fmla="*/ 16037 w 181019"/>
                <a:gd name="connsiteY84" fmla="*/ 105099 h 133805"/>
                <a:gd name="connsiteX85" fmla="*/ 4127 w 181019"/>
                <a:gd name="connsiteY85" fmla="*/ 99092 h 13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81019" h="133805">
                  <a:moveTo>
                    <a:pt x="4127" y="99092"/>
                  </a:moveTo>
                  <a:cubicBezTo>
                    <a:pt x="4127" y="98001"/>
                    <a:pt x="4127" y="96909"/>
                    <a:pt x="4127" y="95818"/>
                  </a:cubicBezTo>
                  <a:cubicBezTo>
                    <a:pt x="3310" y="95092"/>
                    <a:pt x="3035" y="94360"/>
                    <a:pt x="3298" y="93629"/>
                  </a:cubicBezTo>
                  <a:cubicBezTo>
                    <a:pt x="3567" y="92897"/>
                    <a:pt x="3835" y="92526"/>
                    <a:pt x="4110" y="92526"/>
                  </a:cubicBezTo>
                  <a:cubicBezTo>
                    <a:pt x="3795" y="86885"/>
                    <a:pt x="-136" y="81970"/>
                    <a:pt x="829" y="76078"/>
                  </a:cubicBezTo>
                  <a:cubicBezTo>
                    <a:pt x="92" y="75347"/>
                    <a:pt x="-154" y="74615"/>
                    <a:pt x="92" y="73883"/>
                  </a:cubicBezTo>
                  <a:cubicBezTo>
                    <a:pt x="338" y="73152"/>
                    <a:pt x="589" y="72786"/>
                    <a:pt x="835" y="72786"/>
                  </a:cubicBezTo>
                  <a:cubicBezTo>
                    <a:pt x="1932" y="71483"/>
                    <a:pt x="3030" y="71483"/>
                    <a:pt x="4121" y="72786"/>
                  </a:cubicBezTo>
                  <a:cubicBezTo>
                    <a:pt x="4858" y="81467"/>
                    <a:pt x="10733" y="74861"/>
                    <a:pt x="13968" y="76095"/>
                  </a:cubicBezTo>
                  <a:lnTo>
                    <a:pt x="14008" y="76061"/>
                  </a:lnTo>
                  <a:cubicBezTo>
                    <a:pt x="14002" y="72775"/>
                    <a:pt x="13997" y="69494"/>
                    <a:pt x="13991" y="66208"/>
                  </a:cubicBezTo>
                  <a:cubicBezTo>
                    <a:pt x="15157" y="65185"/>
                    <a:pt x="16254" y="64094"/>
                    <a:pt x="17271" y="62916"/>
                  </a:cubicBezTo>
                  <a:cubicBezTo>
                    <a:pt x="20963" y="60625"/>
                    <a:pt x="21906" y="56504"/>
                    <a:pt x="23855" y="53047"/>
                  </a:cubicBezTo>
                  <a:cubicBezTo>
                    <a:pt x="24947" y="52046"/>
                    <a:pt x="26044" y="51995"/>
                    <a:pt x="27136" y="53047"/>
                  </a:cubicBezTo>
                  <a:cubicBezTo>
                    <a:pt x="28227" y="53047"/>
                    <a:pt x="29319" y="53047"/>
                    <a:pt x="30410" y="53047"/>
                  </a:cubicBezTo>
                  <a:cubicBezTo>
                    <a:pt x="32393" y="55544"/>
                    <a:pt x="30656" y="57550"/>
                    <a:pt x="29564" y="59648"/>
                  </a:cubicBezTo>
                  <a:cubicBezTo>
                    <a:pt x="28599" y="61151"/>
                    <a:pt x="27615" y="62654"/>
                    <a:pt x="26787" y="64254"/>
                  </a:cubicBezTo>
                  <a:cubicBezTo>
                    <a:pt x="26347" y="65380"/>
                    <a:pt x="25878" y="66488"/>
                    <a:pt x="25484" y="67626"/>
                  </a:cubicBezTo>
                  <a:cubicBezTo>
                    <a:pt x="25324" y="68872"/>
                    <a:pt x="25175" y="70095"/>
                    <a:pt x="25158" y="71352"/>
                  </a:cubicBezTo>
                  <a:cubicBezTo>
                    <a:pt x="25330" y="73341"/>
                    <a:pt x="25427" y="75312"/>
                    <a:pt x="25044" y="77272"/>
                  </a:cubicBezTo>
                  <a:cubicBezTo>
                    <a:pt x="23998" y="79787"/>
                    <a:pt x="23729" y="82513"/>
                    <a:pt x="22855" y="85062"/>
                  </a:cubicBezTo>
                  <a:cubicBezTo>
                    <a:pt x="22226" y="86874"/>
                    <a:pt x="21689" y="88748"/>
                    <a:pt x="20226" y="90120"/>
                  </a:cubicBezTo>
                  <a:cubicBezTo>
                    <a:pt x="18083" y="91303"/>
                    <a:pt x="15523" y="90388"/>
                    <a:pt x="13357" y="91428"/>
                  </a:cubicBezTo>
                  <a:cubicBezTo>
                    <a:pt x="12539" y="92154"/>
                    <a:pt x="11711" y="92892"/>
                    <a:pt x="10905" y="93634"/>
                  </a:cubicBezTo>
                  <a:cubicBezTo>
                    <a:pt x="10911" y="93629"/>
                    <a:pt x="9402" y="94252"/>
                    <a:pt x="9402" y="94252"/>
                  </a:cubicBezTo>
                  <a:cubicBezTo>
                    <a:pt x="9402" y="94252"/>
                    <a:pt x="11002" y="93938"/>
                    <a:pt x="11002" y="93932"/>
                  </a:cubicBezTo>
                  <a:cubicBezTo>
                    <a:pt x="12396" y="93034"/>
                    <a:pt x="13482" y="91680"/>
                    <a:pt x="15128" y="91137"/>
                  </a:cubicBezTo>
                  <a:cubicBezTo>
                    <a:pt x="16311" y="91177"/>
                    <a:pt x="17471" y="91240"/>
                    <a:pt x="18649" y="91314"/>
                  </a:cubicBezTo>
                  <a:cubicBezTo>
                    <a:pt x="22198" y="90040"/>
                    <a:pt x="22449" y="86599"/>
                    <a:pt x="23655" y="83771"/>
                  </a:cubicBezTo>
                  <a:cubicBezTo>
                    <a:pt x="26038" y="77747"/>
                    <a:pt x="29319" y="72146"/>
                    <a:pt x="32485" y="66580"/>
                  </a:cubicBezTo>
                  <a:cubicBezTo>
                    <a:pt x="34428" y="63157"/>
                    <a:pt x="38154" y="58979"/>
                    <a:pt x="41754" y="65854"/>
                  </a:cubicBezTo>
                  <a:cubicBezTo>
                    <a:pt x="41720" y="67243"/>
                    <a:pt x="40897" y="68311"/>
                    <a:pt x="40183" y="69426"/>
                  </a:cubicBezTo>
                  <a:cubicBezTo>
                    <a:pt x="41943" y="69494"/>
                    <a:pt x="40406" y="67294"/>
                    <a:pt x="41783" y="67071"/>
                  </a:cubicBezTo>
                  <a:cubicBezTo>
                    <a:pt x="42326" y="61248"/>
                    <a:pt x="38034" y="50349"/>
                    <a:pt x="51333" y="58007"/>
                  </a:cubicBezTo>
                  <a:cubicBezTo>
                    <a:pt x="51847" y="58305"/>
                    <a:pt x="51299" y="57876"/>
                    <a:pt x="52081" y="56419"/>
                  </a:cubicBezTo>
                  <a:cubicBezTo>
                    <a:pt x="56493" y="48212"/>
                    <a:pt x="41675" y="41725"/>
                    <a:pt x="50155" y="33319"/>
                  </a:cubicBezTo>
                  <a:lnTo>
                    <a:pt x="50167" y="33290"/>
                  </a:lnTo>
                  <a:cubicBezTo>
                    <a:pt x="54179" y="12750"/>
                    <a:pt x="66666" y="1029"/>
                    <a:pt x="93932" y="0"/>
                  </a:cubicBezTo>
                  <a:cubicBezTo>
                    <a:pt x="113392" y="7144"/>
                    <a:pt x="132703" y="14979"/>
                    <a:pt x="154117" y="13162"/>
                  </a:cubicBezTo>
                  <a:cubicBezTo>
                    <a:pt x="163844" y="10413"/>
                    <a:pt x="171348" y="10756"/>
                    <a:pt x="172394" y="23780"/>
                  </a:cubicBezTo>
                  <a:cubicBezTo>
                    <a:pt x="172874" y="29752"/>
                    <a:pt x="179777" y="33227"/>
                    <a:pt x="180646" y="39519"/>
                  </a:cubicBezTo>
                  <a:cubicBezTo>
                    <a:pt x="181155" y="41817"/>
                    <a:pt x="181132" y="44108"/>
                    <a:pt x="180652" y="46406"/>
                  </a:cubicBezTo>
                  <a:cubicBezTo>
                    <a:pt x="177491" y="63476"/>
                    <a:pt x="166530" y="77895"/>
                    <a:pt x="164261" y="95372"/>
                  </a:cubicBezTo>
                  <a:cubicBezTo>
                    <a:pt x="163524" y="101030"/>
                    <a:pt x="161449" y="109174"/>
                    <a:pt x="154626" y="108608"/>
                  </a:cubicBezTo>
                  <a:cubicBezTo>
                    <a:pt x="146065" y="107899"/>
                    <a:pt x="149945" y="99595"/>
                    <a:pt x="149734" y="94183"/>
                  </a:cubicBezTo>
                  <a:cubicBezTo>
                    <a:pt x="149665" y="92452"/>
                    <a:pt x="149517" y="90954"/>
                    <a:pt x="146076" y="90114"/>
                  </a:cubicBezTo>
                  <a:cubicBezTo>
                    <a:pt x="146459" y="94520"/>
                    <a:pt x="146762" y="99264"/>
                    <a:pt x="142624" y="102144"/>
                  </a:cubicBezTo>
                  <a:cubicBezTo>
                    <a:pt x="135760" y="97452"/>
                    <a:pt x="128925" y="97104"/>
                    <a:pt x="121016" y="100355"/>
                  </a:cubicBezTo>
                  <a:cubicBezTo>
                    <a:pt x="113826" y="103310"/>
                    <a:pt x="105791" y="104727"/>
                    <a:pt x="104305" y="92200"/>
                  </a:cubicBezTo>
                  <a:cubicBezTo>
                    <a:pt x="100076" y="99001"/>
                    <a:pt x="97664" y="105013"/>
                    <a:pt x="93681" y="109785"/>
                  </a:cubicBezTo>
                  <a:cubicBezTo>
                    <a:pt x="90321" y="113814"/>
                    <a:pt x="85206" y="118301"/>
                    <a:pt x="83245" y="108202"/>
                  </a:cubicBezTo>
                  <a:cubicBezTo>
                    <a:pt x="83714" y="106916"/>
                    <a:pt x="86240" y="107042"/>
                    <a:pt x="85794" y="105619"/>
                  </a:cubicBezTo>
                  <a:cubicBezTo>
                    <a:pt x="85497" y="104676"/>
                    <a:pt x="83943" y="107042"/>
                    <a:pt x="82674" y="105962"/>
                  </a:cubicBezTo>
                  <a:cubicBezTo>
                    <a:pt x="77290" y="107036"/>
                    <a:pt x="76130" y="87428"/>
                    <a:pt x="67872" y="102996"/>
                  </a:cubicBezTo>
                  <a:cubicBezTo>
                    <a:pt x="66472" y="104893"/>
                    <a:pt x="64700" y="106288"/>
                    <a:pt x="62489" y="107099"/>
                  </a:cubicBezTo>
                  <a:cubicBezTo>
                    <a:pt x="56042" y="107968"/>
                    <a:pt x="51201" y="102596"/>
                    <a:pt x="53310" y="98950"/>
                  </a:cubicBezTo>
                  <a:cubicBezTo>
                    <a:pt x="57242" y="92149"/>
                    <a:pt x="46721" y="82353"/>
                    <a:pt x="58094" y="78473"/>
                  </a:cubicBezTo>
                  <a:cubicBezTo>
                    <a:pt x="63009" y="76798"/>
                    <a:pt x="67392" y="75015"/>
                    <a:pt x="69335" y="69952"/>
                  </a:cubicBezTo>
                  <a:cubicBezTo>
                    <a:pt x="70964" y="65705"/>
                    <a:pt x="72244" y="61173"/>
                    <a:pt x="78228" y="62819"/>
                  </a:cubicBezTo>
                  <a:cubicBezTo>
                    <a:pt x="83874" y="64374"/>
                    <a:pt x="86063" y="68254"/>
                    <a:pt x="84926" y="74095"/>
                  </a:cubicBezTo>
                  <a:cubicBezTo>
                    <a:pt x="84405" y="76770"/>
                    <a:pt x="84411" y="79524"/>
                    <a:pt x="85331" y="82645"/>
                  </a:cubicBezTo>
                  <a:cubicBezTo>
                    <a:pt x="91624" y="83296"/>
                    <a:pt x="94904" y="76330"/>
                    <a:pt x="100648" y="75489"/>
                  </a:cubicBezTo>
                  <a:cubicBezTo>
                    <a:pt x="95790" y="74615"/>
                    <a:pt x="92549" y="80667"/>
                    <a:pt x="87012" y="79118"/>
                  </a:cubicBezTo>
                  <a:cubicBezTo>
                    <a:pt x="77856" y="61590"/>
                    <a:pt x="103442" y="45948"/>
                    <a:pt x="89538" y="26009"/>
                  </a:cubicBezTo>
                  <a:cubicBezTo>
                    <a:pt x="90195" y="34753"/>
                    <a:pt x="89823" y="41211"/>
                    <a:pt x="84400" y="46360"/>
                  </a:cubicBezTo>
                  <a:cubicBezTo>
                    <a:pt x="77302" y="53104"/>
                    <a:pt x="72375" y="61065"/>
                    <a:pt x="67946" y="70134"/>
                  </a:cubicBezTo>
                  <a:cubicBezTo>
                    <a:pt x="63563" y="79118"/>
                    <a:pt x="51550" y="82827"/>
                    <a:pt x="44829" y="91166"/>
                  </a:cubicBezTo>
                  <a:cubicBezTo>
                    <a:pt x="43360" y="92983"/>
                    <a:pt x="42383" y="94600"/>
                    <a:pt x="42349" y="96846"/>
                  </a:cubicBezTo>
                  <a:cubicBezTo>
                    <a:pt x="42154" y="98195"/>
                    <a:pt x="41669" y="99441"/>
                    <a:pt x="40977" y="100590"/>
                  </a:cubicBezTo>
                  <a:cubicBezTo>
                    <a:pt x="40554" y="101058"/>
                    <a:pt x="40103" y="101539"/>
                    <a:pt x="39691" y="102024"/>
                  </a:cubicBezTo>
                  <a:cubicBezTo>
                    <a:pt x="38937" y="102801"/>
                    <a:pt x="37417" y="103544"/>
                    <a:pt x="37862" y="104636"/>
                  </a:cubicBezTo>
                  <a:cubicBezTo>
                    <a:pt x="38674" y="106642"/>
                    <a:pt x="36960" y="104756"/>
                    <a:pt x="39091" y="104156"/>
                  </a:cubicBezTo>
                  <a:cubicBezTo>
                    <a:pt x="41909" y="104390"/>
                    <a:pt x="44298" y="105590"/>
                    <a:pt x="46538" y="107219"/>
                  </a:cubicBezTo>
                  <a:cubicBezTo>
                    <a:pt x="47618" y="108271"/>
                    <a:pt x="48327" y="109511"/>
                    <a:pt x="48652" y="110980"/>
                  </a:cubicBezTo>
                  <a:cubicBezTo>
                    <a:pt x="48715" y="116489"/>
                    <a:pt x="44909" y="118798"/>
                    <a:pt x="40651" y="120752"/>
                  </a:cubicBezTo>
                  <a:cubicBezTo>
                    <a:pt x="35725" y="121587"/>
                    <a:pt x="30610" y="122741"/>
                    <a:pt x="29999" y="115289"/>
                  </a:cubicBezTo>
                  <a:cubicBezTo>
                    <a:pt x="29999" y="115352"/>
                    <a:pt x="28461" y="115014"/>
                    <a:pt x="28461" y="115014"/>
                  </a:cubicBezTo>
                  <a:cubicBezTo>
                    <a:pt x="28461" y="115014"/>
                    <a:pt x="29119" y="116443"/>
                    <a:pt x="29124" y="116523"/>
                  </a:cubicBezTo>
                  <a:cubicBezTo>
                    <a:pt x="29341" y="120084"/>
                    <a:pt x="29021" y="123455"/>
                    <a:pt x="27301" y="126581"/>
                  </a:cubicBezTo>
                  <a:cubicBezTo>
                    <a:pt x="26667" y="127924"/>
                    <a:pt x="25861" y="129159"/>
                    <a:pt x="24941" y="130331"/>
                  </a:cubicBezTo>
                  <a:cubicBezTo>
                    <a:pt x="23432" y="132005"/>
                    <a:pt x="21649" y="133257"/>
                    <a:pt x="19432" y="133805"/>
                  </a:cubicBezTo>
                  <a:cubicBezTo>
                    <a:pt x="3515" y="128182"/>
                    <a:pt x="2950" y="126827"/>
                    <a:pt x="12716" y="117838"/>
                  </a:cubicBezTo>
                  <a:cubicBezTo>
                    <a:pt x="14843" y="117283"/>
                    <a:pt x="18946" y="118369"/>
                    <a:pt x="16174" y="113637"/>
                  </a:cubicBezTo>
                  <a:cubicBezTo>
                    <a:pt x="15791" y="112488"/>
                    <a:pt x="15648" y="111334"/>
                    <a:pt x="15694" y="110145"/>
                  </a:cubicBezTo>
                  <a:cubicBezTo>
                    <a:pt x="15968" y="108465"/>
                    <a:pt x="16500" y="106802"/>
                    <a:pt x="16037" y="105099"/>
                  </a:cubicBezTo>
                  <a:cubicBezTo>
                    <a:pt x="12699" y="101756"/>
                    <a:pt x="6979" y="103218"/>
                    <a:pt x="4127" y="99092"/>
                  </a:cubicBezTo>
                  <a:close/>
                </a:path>
              </a:pathLst>
            </a:custGeom>
            <a:grpFill/>
            <a:ln w="5715" cap="flat">
              <a:noFill/>
              <a:prstDash val="solid"/>
              <a:miter/>
            </a:ln>
          </p:spPr>
          <p:txBody>
            <a:bodyPr rtlCol="0" anchor="ctr"/>
            <a:lstStyle/>
            <a:p>
              <a:endParaRPr lang="zh-CN" altLang="en-US"/>
            </a:p>
          </p:txBody>
        </p:sp>
        <p:sp>
          <p:nvSpPr>
            <p:cNvPr id="4090" name="任意多边形: 形状 4089">
              <a:extLst>
                <a:ext uri="{FF2B5EF4-FFF2-40B4-BE49-F238E27FC236}">
                  <a16:creationId xmlns:a16="http://schemas.microsoft.com/office/drawing/2014/main" id="{B3810389-C204-08D7-72EC-D57169F48BE4}"/>
                </a:ext>
              </a:extLst>
            </p:cNvPr>
            <p:cNvSpPr/>
            <p:nvPr/>
          </p:nvSpPr>
          <p:spPr>
            <a:xfrm>
              <a:off x="4846945" y="5049592"/>
              <a:ext cx="184333" cy="196017"/>
            </a:xfrm>
            <a:custGeom>
              <a:avLst/>
              <a:gdLst>
                <a:gd name="connsiteX0" fmla="*/ 89784 w 184333"/>
                <a:gd name="connsiteY0" fmla="*/ 24093 h 196017"/>
                <a:gd name="connsiteX1" fmla="*/ 96408 w 184333"/>
                <a:gd name="connsiteY1" fmla="*/ 24116 h 196017"/>
                <a:gd name="connsiteX2" fmla="*/ 99705 w 184333"/>
                <a:gd name="connsiteY2" fmla="*/ 24116 h 196017"/>
                <a:gd name="connsiteX3" fmla="*/ 99700 w 184333"/>
                <a:gd name="connsiteY3" fmla="*/ 24116 h 196017"/>
                <a:gd name="connsiteX4" fmla="*/ 125177 w 184333"/>
                <a:gd name="connsiteY4" fmla="*/ 2925 h 196017"/>
                <a:gd name="connsiteX5" fmla="*/ 128040 w 184333"/>
                <a:gd name="connsiteY5" fmla="*/ 6228 h 196017"/>
                <a:gd name="connsiteX6" fmla="*/ 126537 w 184333"/>
                <a:gd name="connsiteY6" fmla="*/ 16481 h 196017"/>
                <a:gd name="connsiteX7" fmla="*/ 125874 w 184333"/>
                <a:gd name="connsiteY7" fmla="*/ 17789 h 196017"/>
                <a:gd name="connsiteX8" fmla="*/ 127252 w 184333"/>
                <a:gd name="connsiteY8" fmla="*/ 17012 h 196017"/>
                <a:gd name="connsiteX9" fmla="*/ 133184 w 184333"/>
                <a:gd name="connsiteY9" fmla="*/ 12811 h 196017"/>
                <a:gd name="connsiteX10" fmla="*/ 135247 w 184333"/>
                <a:gd name="connsiteY10" fmla="*/ 12657 h 196017"/>
                <a:gd name="connsiteX11" fmla="*/ 139333 w 184333"/>
                <a:gd name="connsiteY11" fmla="*/ 14051 h 196017"/>
                <a:gd name="connsiteX12" fmla="*/ 144671 w 184333"/>
                <a:gd name="connsiteY12" fmla="*/ 23767 h 196017"/>
                <a:gd name="connsiteX13" fmla="*/ 171091 w 184333"/>
                <a:gd name="connsiteY13" fmla="*/ 15 h 196017"/>
                <a:gd name="connsiteX14" fmla="*/ 173115 w 184333"/>
                <a:gd name="connsiteY14" fmla="*/ 3759 h 196017"/>
                <a:gd name="connsiteX15" fmla="*/ 170634 w 184333"/>
                <a:gd name="connsiteY15" fmla="*/ 13063 h 196017"/>
                <a:gd name="connsiteX16" fmla="*/ 173052 w 184333"/>
                <a:gd name="connsiteY16" fmla="*/ 15458 h 196017"/>
                <a:gd name="connsiteX17" fmla="*/ 178738 w 184333"/>
                <a:gd name="connsiteY17" fmla="*/ 14000 h 196017"/>
                <a:gd name="connsiteX18" fmla="*/ 182179 w 184333"/>
                <a:gd name="connsiteY18" fmla="*/ 24487 h 196017"/>
                <a:gd name="connsiteX19" fmla="*/ 177492 w 184333"/>
                <a:gd name="connsiteY19" fmla="*/ 28573 h 196017"/>
                <a:gd name="connsiteX20" fmla="*/ 177429 w 184333"/>
                <a:gd name="connsiteY20" fmla="*/ 32014 h 196017"/>
                <a:gd name="connsiteX21" fmla="*/ 176909 w 184333"/>
                <a:gd name="connsiteY21" fmla="*/ 33763 h 196017"/>
                <a:gd name="connsiteX22" fmla="*/ 174961 w 184333"/>
                <a:gd name="connsiteY22" fmla="*/ 37117 h 196017"/>
                <a:gd name="connsiteX23" fmla="*/ 175161 w 184333"/>
                <a:gd name="connsiteY23" fmla="*/ 42232 h 196017"/>
                <a:gd name="connsiteX24" fmla="*/ 177721 w 184333"/>
                <a:gd name="connsiteY24" fmla="*/ 45187 h 196017"/>
                <a:gd name="connsiteX25" fmla="*/ 179721 w 184333"/>
                <a:gd name="connsiteY25" fmla="*/ 52977 h 196017"/>
                <a:gd name="connsiteX26" fmla="*/ 176469 w 184333"/>
                <a:gd name="connsiteY26" fmla="*/ 55743 h 196017"/>
                <a:gd name="connsiteX27" fmla="*/ 158673 w 184333"/>
                <a:gd name="connsiteY27" fmla="*/ 65635 h 196017"/>
                <a:gd name="connsiteX28" fmla="*/ 150032 w 184333"/>
                <a:gd name="connsiteY28" fmla="*/ 66944 h 196017"/>
                <a:gd name="connsiteX29" fmla="*/ 149906 w 184333"/>
                <a:gd name="connsiteY29" fmla="*/ 59537 h 196017"/>
                <a:gd name="connsiteX30" fmla="*/ 162696 w 184333"/>
                <a:gd name="connsiteY30" fmla="*/ 33620 h 196017"/>
                <a:gd name="connsiteX31" fmla="*/ 165182 w 184333"/>
                <a:gd name="connsiteY31" fmla="*/ 32357 h 196017"/>
                <a:gd name="connsiteX32" fmla="*/ 162707 w 184333"/>
                <a:gd name="connsiteY32" fmla="*/ 33254 h 196017"/>
                <a:gd name="connsiteX33" fmla="*/ 152935 w 184333"/>
                <a:gd name="connsiteY33" fmla="*/ 47536 h 196017"/>
                <a:gd name="connsiteX34" fmla="*/ 150043 w 184333"/>
                <a:gd name="connsiteY34" fmla="*/ 50325 h 196017"/>
                <a:gd name="connsiteX35" fmla="*/ 147003 w 184333"/>
                <a:gd name="connsiteY35" fmla="*/ 52645 h 196017"/>
                <a:gd name="connsiteX36" fmla="*/ 144105 w 184333"/>
                <a:gd name="connsiteY36" fmla="*/ 57331 h 196017"/>
                <a:gd name="connsiteX37" fmla="*/ 142242 w 184333"/>
                <a:gd name="connsiteY37" fmla="*/ 60823 h 196017"/>
                <a:gd name="connsiteX38" fmla="*/ 136207 w 184333"/>
                <a:gd name="connsiteY38" fmla="*/ 61898 h 196017"/>
                <a:gd name="connsiteX39" fmla="*/ 132607 w 184333"/>
                <a:gd name="connsiteY39" fmla="*/ 59292 h 196017"/>
                <a:gd name="connsiteX40" fmla="*/ 125269 w 184333"/>
                <a:gd name="connsiteY40" fmla="*/ 49856 h 196017"/>
                <a:gd name="connsiteX41" fmla="*/ 116873 w 184333"/>
                <a:gd name="connsiteY41" fmla="*/ 60532 h 196017"/>
                <a:gd name="connsiteX42" fmla="*/ 103803 w 184333"/>
                <a:gd name="connsiteY42" fmla="*/ 68647 h 196017"/>
                <a:gd name="connsiteX43" fmla="*/ 98608 w 184333"/>
                <a:gd name="connsiteY43" fmla="*/ 65401 h 196017"/>
                <a:gd name="connsiteX44" fmla="*/ 99625 w 184333"/>
                <a:gd name="connsiteY44" fmla="*/ 71876 h 196017"/>
                <a:gd name="connsiteX45" fmla="*/ 98271 w 184333"/>
                <a:gd name="connsiteY45" fmla="*/ 89010 h 196017"/>
                <a:gd name="connsiteX46" fmla="*/ 98185 w 184333"/>
                <a:gd name="connsiteY46" fmla="*/ 93439 h 196017"/>
                <a:gd name="connsiteX47" fmla="*/ 93893 w 184333"/>
                <a:gd name="connsiteY47" fmla="*/ 115070 h 196017"/>
                <a:gd name="connsiteX48" fmla="*/ 97785 w 184333"/>
                <a:gd name="connsiteY48" fmla="*/ 115144 h 196017"/>
                <a:gd name="connsiteX49" fmla="*/ 104637 w 184333"/>
                <a:gd name="connsiteY49" fmla="*/ 132095 h 196017"/>
                <a:gd name="connsiteX50" fmla="*/ 82035 w 184333"/>
                <a:gd name="connsiteY50" fmla="*/ 153218 h 196017"/>
                <a:gd name="connsiteX51" fmla="*/ 82812 w 184333"/>
                <a:gd name="connsiteY51" fmla="*/ 154738 h 196017"/>
                <a:gd name="connsiteX52" fmla="*/ 93939 w 184333"/>
                <a:gd name="connsiteY52" fmla="*/ 161276 h 196017"/>
                <a:gd name="connsiteX53" fmla="*/ 84955 w 184333"/>
                <a:gd name="connsiteY53" fmla="*/ 172180 h 196017"/>
                <a:gd name="connsiteX54" fmla="*/ 72079 w 184333"/>
                <a:gd name="connsiteY54" fmla="*/ 192394 h 196017"/>
                <a:gd name="connsiteX55" fmla="*/ 69444 w 184333"/>
                <a:gd name="connsiteY55" fmla="*/ 196017 h 196017"/>
                <a:gd name="connsiteX56" fmla="*/ 50225 w 184333"/>
                <a:gd name="connsiteY56" fmla="*/ 185376 h 196017"/>
                <a:gd name="connsiteX57" fmla="*/ 57054 w 184333"/>
                <a:gd name="connsiteY57" fmla="*/ 172454 h 196017"/>
                <a:gd name="connsiteX58" fmla="*/ 58700 w 184333"/>
                <a:gd name="connsiteY58" fmla="*/ 168442 h 196017"/>
                <a:gd name="connsiteX59" fmla="*/ 64781 w 184333"/>
                <a:gd name="connsiteY59" fmla="*/ 159047 h 196017"/>
                <a:gd name="connsiteX60" fmla="*/ 33354 w 184333"/>
                <a:gd name="connsiteY60" fmla="*/ 176540 h 196017"/>
                <a:gd name="connsiteX61" fmla="*/ 744 w 184333"/>
                <a:gd name="connsiteY61" fmla="*/ 159670 h 196017"/>
                <a:gd name="connsiteX62" fmla="*/ 4293 w 184333"/>
                <a:gd name="connsiteY62" fmla="*/ 152435 h 196017"/>
                <a:gd name="connsiteX63" fmla="*/ 4305 w 184333"/>
                <a:gd name="connsiteY63" fmla="*/ 149160 h 196017"/>
                <a:gd name="connsiteX64" fmla="*/ 16861 w 184333"/>
                <a:gd name="connsiteY64" fmla="*/ 137907 h 196017"/>
                <a:gd name="connsiteX65" fmla="*/ 21130 w 184333"/>
                <a:gd name="connsiteY65" fmla="*/ 136736 h 196017"/>
                <a:gd name="connsiteX66" fmla="*/ 45133 w 184333"/>
                <a:gd name="connsiteY66" fmla="*/ 127060 h 196017"/>
                <a:gd name="connsiteX67" fmla="*/ 51099 w 184333"/>
                <a:gd name="connsiteY67" fmla="*/ 122374 h 196017"/>
                <a:gd name="connsiteX68" fmla="*/ 70239 w 184333"/>
                <a:gd name="connsiteY68" fmla="*/ 98697 h 196017"/>
                <a:gd name="connsiteX69" fmla="*/ 46213 w 184333"/>
                <a:gd name="connsiteY69" fmla="*/ 123728 h 196017"/>
                <a:gd name="connsiteX70" fmla="*/ 41749 w 184333"/>
                <a:gd name="connsiteY70" fmla="*/ 124763 h 196017"/>
                <a:gd name="connsiteX71" fmla="*/ 48579 w 184333"/>
                <a:gd name="connsiteY71" fmla="*/ 94588 h 196017"/>
                <a:gd name="connsiteX72" fmla="*/ 35949 w 184333"/>
                <a:gd name="connsiteY72" fmla="*/ 73876 h 196017"/>
                <a:gd name="connsiteX73" fmla="*/ 39932 w 184333"/>
                <a:gd name="connsiteY73" fmla="*/ 71813 h 196017"/>
                <a:gd name="connsiteX74" fmla="*/ 68113 w 184333"/>
                <a:gd name="connsiteY74" fmla="*/ 69681 h 196017"/>
                <a:gd name="connsiteX75" fmla="*/ 56934 w 184333"/>
                <a:gd name="connsiteY75" fmla="*/ 56148 h 196017"/>
                <a:gd name="connsiteX76" fmla="*/ 69662 w 184333"/>
                <a:gd name="connsiteY76" fmla="*/ 41164 h 196017"/>
                <a:gd name="connsiteX77" fmla="*/ 69667 w 184333"/>
                <a:gd name="connsiteY77" fmla="*/ 37592 h 196017"/>
                <a:gd name="connsiteX78" fmla="*/ 83206 w 184333"/>
                <a:gd name="connsiteY78" fmla="*/ 29871 h 196017"/>
                <a:gd name="connsiteX79" fmla="*/ 86092 w 184333"/>
                <a:gd name="connsiteY79" fmla="*/ 30368 h 196017"/>
                <a:gd name="connsiteX80" fmla="*/ 84835 w 184333"/>
                <a:gd name="connsiteY80" fmla="*/ 27768 h 196017"/>
                <a:gd name="connsiteX81" fmla="*/ 89784 w 184333"/>
                <a:gd name="connsiteY81" fmla="*/ 24093 h 196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84333" h="196017">
                  <a:moveTo>
                    <a:pt x="89784" y="24093"/>
                  </a:moveTo>
                  <a:cubicBezTo>
                    <a:pt x="91990" y="24098"/>
                    <a:pt x="94202" y="24110"/>
                    <a:pt x="96408" y="24116"/>
                  </a:cubicBezTo>
                  <a:cubicBezTo>
                    <a:pt x="97505" y="26510"/>
                    <a:pt x="98608" y="25665"/>
                    <a:pt x="99705" y="24116"/>
                  </a:cubicBezTo>
                  <a:lnTo>
                    <a:pt x="99700" y="24116"/>
                  </a:lnTo>
                  <a:cubicBezTo>
                    <a:pt x="107598" y="16343"/>
                    <a:pt x="108415" y="50"/>
                    <a:pt x="125177" y="2925"/>
                  </a:cubicBezTo>
                  <a:cubicBezTo>
                    <a:pt x="126491" y="3713"/>
                    <a:pt x="127435" y="4816"/>
                    <a:pt x="128040" y="6228"/>
                  </a:cubicBezTo>
                  <a:cubicBezTo>
                    <a:pt x="129218" y="9920"/>
                    <a:pt x="127400" y="13166"/>
                    <a:pt x="126537" y="16481"/>
                  </a:cubicBezTo>
                  <a:cubicBezTo>
                    <a:pt x="126589" y="16412"/>
                    <a:pt x="125874" y="17789"/>
                    <a:pt x="125874" y="17789"/>
                  </a:cubicBezTo>
                  <a:cubicBezTo>
                    <a:pt x="125874" y="17789"/>
                    <a:pt x="127252" y="17086"/>
                    <a:pt x="127252" y="17012"/>
                  </a:cubicBezTo>
                  <a:cubicBezTo>
                    <a:pt x="129001" y="15252"/>
                    <a:pt x="130783" y="13617"/>
                    <a:pt x="133184" y="12811"/>
                  </a:cubicBezTo>
                  <a:cubicBezTo>
                    <a:pt x="133875" y="12749"/>
                    <a:pt x="134544" y="12709"/>
                    <a:pt x="135247" y="12657"/>
                  </a:cubicBezTo>
                  <a:cubicBezTo>
                    <a:pt x="136704" y="12886"/>
                    <a:pt x="138036" y="13372"/>
                    <a:pt x="139333" y="14051"/>
                  </a:cubicBezTo>
                  <a:cubicBezTo>
                    <a:pt x="143431" y="16378"/>
                    <a:pt x="145100" y="19933"/>
                    <a:pt x="144671" y="23767"/>
                  </a:cubicBezTo>
                  <a:cubicBezTo>
                    <a:pt x="151763" y="14509"/>
                    <a:pt x="154181" y="-550"/>
                    <a:pt x="171091" y="15"/>
                  </a:cubicBezTo>
                  <a:cubicBezTo>
                    <a:pt x="172194" y="1021"/>
                    <a:pt x="172892" y="2273"/>
                    <a:pt x="173115" y="3759"/>
                  </a:cubicBezTo>
                  <a:cubicBezTo>
                    <a:pt x="172834" y="7005"/>
                    <a:pt x="170429" y="9697"/>
                    <a:pt x="170634" y="13063"/>
                  </a:cubicBezTo>
                  <a:cubicBezTo>
                    <a:pt x="171246" y="14069"/>
                    <a:pt x="172006" y="14897"/>
                    <a:pt x="173052" y="15458"/>
                  </a:cubicBezTo>
                  <a:cubicBezTo>
                    <a:pt x="175126" y="15492"/>
                    <a:pt x="176892" y="14623"/>
                    <a:pt x="178738" y="14000"/>
                  </a:cubicBezTo>
                  <a:cubicBezTo>
                    <a:pt x="186471" y="15355"/>
                    <a:pt x="184710" y="19790"/>
                    <a:pt x="182179" y="24487"/>
                  </a:cubicBezTo>
                  <a:cubicBezTo>
                    <a:pt x="180904" y="26167"/>
                    <a:pt x="177687" y="25596"/>
                    <a:pt x="177492" y="28573"/>
                  </a:cubicBezTo>
                  <a:cubicBezTo>
                    <a:pt x="177618" y="29745"/>
                    <a:pt x="177584" y="30865"/>
                    <a:pt x="177429" y="32014"/>
                  </a:cubicBezTo>
                  <a:cubicBezTo>
                    <a:pt x="177264" y="32603"/>
                    <a:pt x="177086" y="33157"/>
                    <a:pt x="176909" y="33763"/>
                  </a:cubicBezTo>
                  <a:cubicBezTo>
                    <a:pt x="176344" y="34957"/>
                    <a:pt x="175681" y="36049"/>
                    <a:pt x="174961" y="37117"/>
                  </a:cubicBezTo>
                  <a:cubicBezTo>
                    <a:pt x="173903" y="38877"/>
                    <a:pt x="173915" y="40575"/>
                    <a:pt x="175161" y="42232"/>
                  </a:cubicBezTo>
                  <a:cubicBezTo>
                    <a:pt x="176161" y="43112"/>
                    <a:pt x="176984" y="44101"/>
                    <a:pt x="177721" y="45187"/>
                  </a:cubicBezTo>
                  <a:cubicBezTo>
                    <a:pt x="179127" y="47593"/>
                    <a:pt x="180241" y="50067"/>
                    <a:pt x="179721" y="52977"/>
                  </a:cubicBezTo>
                  <a:cubicBezTo>
                    <a:pt x="178967" y="54291"/>
                    <a:pt x="177898" y="55217"/>
                    <a:pt x="176469" y="55743"/>
                  </a:cubicBezTo>
                  <a:cubicBezTo>
                    <a:pt x="168754" y="55863"/>
                    <a:pt x="163639" y="60452"/>
                    <a:pt x="158673" y="65635"/>
                  </a:cubicBezTo>
                  <a:cubicBezTo>
                    <a:pt x="156404" y="68007"/>
                    <a:pt x="153123" y="69521"/>
                    <a:pt x="150032" y="66944"/>
                  </a:cubicBezTo>
                  <a:cubicBezTo>
                    <a:pt x="147460" y="64807"/>
                    <a:pt x="148872" y="61926"/>
                    <a:pt x="149906" y="59537"/>
                  </a:cubicBezTo>
                  <a:cubicBezTo>
                    <a:pt x="153741" y="50679"/>
                    <a:pt x="155695" y="40878"/>
                    <a:pt x="162696" y="33620"/>
                  </a:cubicBezTo>
                  <a:cubicBezTo>
                    <a:pt x="163256" y="32728"/>
                    <a:pt x="164193" y="32500"/>
                    <a:pt x="165182" y="32357"/>
                  </a:cubicBezTo>
                  <a:cubicBezTo>
                    <a:pt x="164222" y="31968"/>
                    <a:pt x="163411" y="32260"/>
                    <a:pt x="162707" y="33254"/>
                  </a:cubicBezTo>
                  <a:cubicBezTo>
                    <a:pt x="154306" y="34534"/>
                    <a:pt x="154415" y="41586"/>
                    <a:pt x="152935" y="47536"/>
                  </a:cubicBezTo>
                  <a:cubicBezTo>
                    <a:pt x="152089" y="48581"/>
                    <a:pt x="151095" y="49502"/>
                    <a:pt x="150043" y="50325"/>
                  </a:cubicBezTo>
                  <a:cubicBezTo>
                    <a:pt x="149060" y="51131"/>
                    <a:pt x="148014" y="51885"/>
                    <a:pt x="147003" y="52645"/>
                  </a:cubicBezTo>
                  <a:cubicBezTo>
                    <a:pt x="145671" y="53960"/>
                    <a:pt x="144677" y="55497"/>
                    <a:pt x="144105" y="57331"/>
                  </a:cubicBezTo>
                  <a:cubicBezTo>
                    <a:pt x="143762" y="58651"/>
                    <a:pt x="143122" y="59789"/>
                    <a:pt x="142242" y="60823"/>
                  </a:cubicBezTo>
                  <a:cubicBezTo>
                    <a:pt x="140396" y="62132"/>
                    <a:pt x="138373" y="62383"/>
                    <a:pt x="136207" y="61898"/>
                  </a:cubicBezTo>
                  <a:cubicBezTo>
                    <a:pt x="134813" y="61286"/>
                    <a:pt x="133630" y="60412"/>
                    <a:pt x="132607" y="59292"/>
                  </a:cubicBezTo>
                  <a:cubicBezTo>
                    <a:pt x="129606" y="56480"/>
                    <a:pt x="131109" y="49450"/>
                    <a:pt x="125269" y="49856"/>
                  </a:cubicBezTo>
                  <a:cubicBezTo>
                    <a:pt x="119519" y="50256"/>
                    <a:pt x="117953" y="55640"/>
                    <a:pt x="116873" y="60532"/>
                  </a:cubicBezTo>
                  <a:cubicBezTo>
                    <a:pt x="115290" y="67710"/>
                    <a:pt x="113667" y="72842"/>
                    <a:pt x="103803" y="68647"/>
                  </a:cubicBezTo>
                  <a:cubicBezTo>
                    <a:pt x="102020" y="67887"/>
                    <a:pt x="105283" y="55045"/>
                    <a:pt x="98608" y="65401"/>
                  </a:cubicBezTo>
                  <a:cubicBezTo>
                    <a:pt x="96831" y="68161"/>
                    <a:pt x="91693" y="68687"/>
                    <a:pt x="99625" y="71876"/>
                  </a:cubicBezTo>
                  <a:cubicBezTo>
                    <a:pt x="105998" y="74442"/>
                    <a:pt x="93962" y="82569"/>
                    <a:pt x="98271" y="89010"/>
                  </a:cubicBezTo>
                  <a:cubicBezTo>
                    <a:pt x="98517" y="90496"/>
                    <a:pt x="98454" y="91964"/>
                    <a:pt x="98185" y="93439"/>
                  </a:cubicBezTo>
                  <a:cubicBezTo>
                    <a:pt x="96076" y="100554"/>
                    <a:pt x="89527" y="106760"/>
                    <a:pt x="93893" y="115070"/>
                  </a:cubicBezTo>
                  <a:cubicBezTo>
                    <a:pt x="95219" y="115161"/>
                    <a:pt x="96471" y="115224"/>
                    <a:pt x="97785" y="115144"/>
                  </a:cubicBezTo>
                  <a:cubicBezTo>
                    <a:pt x="108186" y="117516"/>
                    <a:pt x="114844" y="120613"/>
                    <a:pt x="104637" y="132095"/>
                  </a:cubicBezTo>
                  <a:cubicBezTo>
                    <a:pt x="97751" y="139839"/>
                    <a:pt x="96311" y="152692"/>
                    <a:pt x="82035" y="153218"/>
                  </a:cubicBezTo>
                  <a:cubicBezTo>
                    <a:pt x="85075" y="153469"/>
                    <a:pt x="81703" y="152846"/>
                    <a:pt x="82812" y="154738"/>
                  </a:cubicBezTo>
                  <a:cubicBezTo>
                    <a:pt x="91139" y="149068"/>
                    <a:pt x="94893" y="152435"/>
                    <a:pt x="93939" y="161276"/>
                  </a:cubicBezTo>
                  <a:cubicBezTo>
                    <a:pt x="93419" y="166122"/>
                    <a:pt x="89190" y="171294"/>
                    <a:pt x="84955" y="172180"/>
                  </a:cubicBezTo>
                  <a:cubicBezTo>
                    <a:pt x="72976" y="174683"/>
                    <a:pt x="73331" y="183776"/>
                    <a:pt x="72079" y="192394"/>
                  </a:cubicBezTo>
                  <a:cubicBezTo>
                    <a:pt x="71662" y="193937"/>
                    <a:pt x="70753" y="195126"/>
                    <a:pt x="69444" y="196017"/>
                  </a:cubicBezTo>
                  <a:cubicBezTo>
                    <a:pt x="62626" y="193211"/>
                    <a:pt x="55734" y="190542"/>
                    <a:pt x="50225" y="185376"/>
                  </a:cubicBezTo>
                  <a:cubicBezTo>
                    <a:pt x="50979" y="180261"/>
                    <a:pt x="55328" y="177061"/>
                    <a:pt x="57054" y="172454"/>
                  </a:cubicBezTo>
                  <a:cubicBezTo>
                    <a:pt x="57569" y="171094"/>
                    <a:pt x="58146" y="169780"/>
                    <a:pt x="58700" y="168442"/>
                  </a:cubicBezTo>
                  <a:cubicBezTo>
                    <a:pt x="60432" y="164962"/>
                    <a:pt x="60015" y="159956"/>
                    <a:pt x="64781" y="159047"/>
                  </a:cubicBezTo>
                  <a:cubicBezTo>
                    <a:pt x="51676" y="159395"/>
                    <a:pt x="45773" y="173917"/>
                    <a:pt x="33354" y="176540"/>
                  </a:cubicBezTo>
                  <a:cubicBezTo>
                    <a:pt x="21936" y="171974"/>
                    <a:pt x="10866" y="166745"/>
                    <a:pt x="744" y="159670"/>
                  </a:cubicBezTo>
                  <a:cubicBezTo>
                    <a:pt x="-1639" y="155509"/>
                    <a:pt x="2287" y="154440"/>
                    <a:pt x="4293" y="152435"/>
                  </a:cubicBezTo>
                  <a:cubicBezTo>
                    <a:pt x="4299" y="151343"/>
                    <a:pt x="4305" y="150252"/>
                    <a:pt x="4305" y="149160"/>
                  </a:cubicBezTo>
                  <a:cubicBezTo>
                    <a:pt x="6808" y="143537"/>
                    <a:pt x="11826" y="140725"/>
                    <a:pt x="16861" y="137907"/>
                  </a:cubicBezTo>
                  <a:cubicBezTo>
                    <a:pt x="18249" y="137381"/>
                    <a:pt x="19678" y="137016"/>
                    <a:pt x="21130" y="136736"/>
                  </a:cubicBezTo>
                  <a:cubicBezTo>
                    <a:pt x="29531" y="134507"/>
                    <a:pt x="36075" y="127706"/>
                    <a:pt x="45133" y="127060"/>
                  </a:cubicBezTo>
                  <a:cubicBezTo>
                    <a:pt x="48059" y="126854"/>
                    <a:pt x="51431" y="124454"/>
                    <a:pt x="51099" y="122374"/>
                  </a:cubicBezTo>
                  <a:cubicBezTo>
                    <a:pt x="48773" y="107852"/>
                    <a:pt x="61661" y="105337"/>
                    <a:pt x="70239" y="98697"/>
                  </a:cubicBezTo>
                  <a:cubicBezTo>
                    <a:pt x="52968" y="99182"/>
                    <a:pt x="54574" y="115996"/>
                    <a:pt x="46213" y="123728"/>
                  </a:cubicBezTo>
                  <a:cubicBezTo>
                    <a:pt x="44796" y="124374"/>
                    <a:pt x="43304" y="124705"/>
                    <a:pt x="41749" y="124763"/>
                  </a:cubicBezTo>
                  <a:cubicBezTo>
                    <a:pt x="30560" y="109572"/>
                    <a:pt x="31594" y="105000"/>
                    <a:pt x="48579" y="94588"/>
                  </a:cubicBezTo>
                  <a:cubicBezTo>
                    <a:pt x="33789" y="94142"/>
                    <a:pt x="34097" y="84483"/>
                    <a:pt x="35949" y="73876"/>
                  </a:cubicBezTo>
                  <a:cubicBezTo>
                    <a:pt x="37040" y="72733"/>
                    <a:pt x="38383" y="72076"/>
                    <a:pt x="39932" y="71813"/>
                  </a:cubicBezTo>
                  <a:cubicBezTo>
                    <a:pt x="49225" y="73962"/>
                    <a:pt x="57992" y="67287"/>
                    <a:pt x="68113" y="69681"/>
                  </a:cubicBezTo>
                  <a:cubicBezTo>
                    <a:pt x="60277" y="68139"/>
                    <a:pt x="56266" y="64315"/>
                    <a:pt x="56934" y="56148"/>
                  </a:cubicBezTo>
                  <a:cubicBezTo>
                    <a:pt x="57626" y="47707"/>
                    <a:pt x="65295" y="46010"/>
                    <a:pt x="69662" y="41164"/>
                  </a:cubicBezTo>
                  <a:cubicBezTo>
                    <a:pt x="69170" y="39952"/>
                    <a:pt x="69210" y="38786"/>
                    <a:pt x="69667" y="37592"/>
                  </a:cubicBezTo>
                  <a:cubicBezTo>
                    <a:pt x="73348" y="33488"/>
                    <a:pt x="78246" y="31579"/>
                    <a:pt x="83206" y="29871"/>
                  </a:cubicBezTo>
                  <a:cubicBezTo>
                    <a:pt x="84201" y="29654"/>
                    <a:pt x="85058" y="30539"/>
                    <a:pt x="86092" y="30368"/>
                  </a:cubicBezTo>
                  <a:cubicBezTo>
                    <a:pt x="85469" y="29619"/>
                    <a:pt x="85052" y="28762"/>
                    <a:pt x="84835" y="27768"/>
                  </a:cubicBezTo>
                  <a:cubicBezTo>
                    <a:pt x="85486" y="25150"/>
                    <a:pt x="86127" y="22584"/>
                    <a:pt x="89784" y="24093"/>
                  </a:cubicBezTo>
                  <a:close/>
                </a:path>
              </a:pathLst>
            </a:custGeom>
            <a:grpFill/>
            <a:ln w="5715" cap="flat">
              <a:noFill/>
              <a:prstDash val="solid"/>
              <a:miter/>
            </a:ln>
          </p:spPr>
          <p:txBody>
            <a:bodyPr rtlCol="0" anchor="ctr"/>
            <a:lstStyle/>
            <a:p>
              <a:endParaRPr lang="zh-CN" altLang="en-US"/>
            </a:p>
          </p:txBody>
        </p:sp>
        <p:sp>
          <p:nvSpPr>
            <p:cNvPr id="4091" name="任意多边形: 形状 4090">
              <a:extLst>
                <a:ext uri="{FF2B5EF4-FFF2-40B4-BE49-F238E27FC236}">
                  <a16:creationId xmlns:a16="http://schemas.microsoft.com/office/drawing/2014/main" id="{0880C89B-E6A1-8261-88F1-7622F68F2C0C}"/>
                </a:ext>
              </a:extLst>
            </p:cNvPr>
            <p:cNvSpPr/>
            <p:nvPr userDrawn="1"/>
          </p:nvSpPr>
          <p:spPr>
            <a:xfrm>
              <a:off x="5738692" y="5536853"/>
              <a:ext cx="202621" cy="165230"/>
            </a:xfrm>
            <a:custGeom>
              <a:avLst/>
              <a:gdLst>
                <a:gd name="connsiteX0" fmla="*/ 13699 w 202621"/>
                <a:gd name="connsiteY0" fmla="*/ 92798 h 165230"/>
                <a:gd name="connsiteX1" fmla="*/ 16848 w 202621"/>
                <a:gd name="connsiteY1" fmla="*/ 93519 h 165230"/>
                <a:gd name="connsiteX2" fmla="*/ 30204 w 202621"/>
                <a:gd name="connsiteY2" fmla="*/ 91118 h 165230"/>
                <a:gd name="connsiteX3" fmla="*/ 36782 w 202621"/>
                <a:gd name="connsiteY3" fmla="*/ 91804 h 165230"/>
                <a:gd name="connsiteX4" fmla="*/ 52064 w 202621"/>
                <a:gd name="connsiteY4" fmla="*/ 83346 h 165230"/>
                <a:gd name="connsiteX5" fmla="*/ 60385 w 202621"/>
                <a:gd name="connsiteY5" fmla="*/ 84106 h 165230"/>
                <a:gd name="connsiteX6" fmla="*/ 81525 w 202621"/>
                <a:gd name="connsiteY6" fmla="*/ 82712 h 165230"/>
                <a:gd name="connsiteX7" fmla="*/ 84748 w 202621"/>
                <a:gd name="connsiteY7" fmla="*/ 92164 h 165230"/>
                <a:gd name="connsiteX8" fmla="*/ 105368 w 202621"/>
                <a:gd name="connsiteY8" fmla="*/ 70482 h 165230"/>
                <a:gd name="connsiteX9" fmla="*/ 109551 w 202621"/>
                <a:gd name="connsiteY9" fmla="*/ 68670 h 165230"/>
                <a:gd name="connsiteX10" fmla="*/ 115712 w 202621"/>
                <a:gd name="connsiteY10" fmla="*/ 64498 h 165230"/>
                <a:gd name="connsiteX11" fmla="*/ 120226 w 202621"/>
                <a:gd name="connsiteY11" fmla="*/ 63772 h 165230"/>
                <a:gd name="connsiteX12" fmla="*/ 123776 w 202621"/>
                <a:gd name="connsiteY12" fmla="*/ 60377 h 165230"/>
                <a:gd name="connsiteX13" fmla="*/ 126627 w 202621"/>
                <a:gd name="connsiteY13" fmla="*/ 49142 h 165230"/>
                <a:gd name="connsiteX14" fmla="*/ 117009 w 202621"/>
                <a:gd name="connsiteY14" fmla="*/ 51759 h 165230"/>
                <a:gd name="connsiteX15" fmla="*/ 112357 w 202621"/>
                <a:gd name="connsiteY15" fmla="*/ 43467 h 165230"/>
                <a:gd name="connsiteX16" fmla="*/ 137234 w 202621"/>
                <a:gd name="connsiteY16" fmla="*/ 14726 h 165230"/>
                <a:gd name="connsiteX17" fmla="*/ 143429 w 202621"/>
                <a:gd name="connsiteY17" fmla="*/ 13549 h 165230"/>
                <a:gd name="connsiteX18" fmla="*/ 158351 w 202621"/>
                <a:gd name="connsiteY18" fmla="*/ 3953 h 165230"/>
                <a:gd name="connsiteX19" fmla="*/ 158345 w 202621"/>
                <a:gd name="connsiteY19" fmla="*/ 3970 h 165230"/>
                <a:gd name="connsiteX20" fmla="*/ 172490 w 202621"/>
                <a:gd name="connsiteY20" fmla="*/ 3268 h 165230"/>
                <a:gd name="connsiteX21" fmla="*/ 173679 w 202621"/>
                <a:gd name="connsiteY21" fmla="*/ 18424 h 165230"/>
                <a:gd name="connsiteX22" fmla="*/ 159077 w 202621"/>
                <a:gd name="connsiteY22" fmla="*/ 47318 h 165230"/>
                <a:gd name="connsiteX23" fmla="*/ 157191 w 202621"/>
                <a:gd name="connsiteY23" fmla="*/ 51228 h 165230"/>
                <a:gd name="connsiteX24" fmla="*/ 155957 w 202621"/>
                <a:gd name="connsiteY24" fmla="*/ 62915 h 165230"/>
                <a:gd name="connsiteX25" fmla="*/ 154957 w 202621"/>
                <a:gd name="connsiteY25" fmla="*/ 67098 h 165230"/>
                <a:gd name="connsiteX26" fmla="*/ 142881 w 202621"/>
                <a:gd name="connsiteY26" fmla="*/ 69761 h 165230"/>
                <a:gd name="connsiteX27" fmla="*/ 149196 w 202621"/>
                <a:gd name="connsiteY27" fmla="*/ 84535 h 165230"/>
                <a:gd name="connsiteX28" fmla="*/ 142406 w 202621"/>
                <a:gd name="connsiteY28" fmla="*/ 97399 h 165230"/>
                <a:gd name="connsiteX29" fmla="*/ 145538 w 202621"/>
                <a:gd name="connsiteY29" fmla="*/ 113498 h 165230"/>
                <a:gd name="connsiteX30" fmla="*/ 147487 w 202621"/>
                <a:gd name="connsiteY30" fmla="*/ 124082 h 165230"/>
                <a:gd name="connsiteX31" fmla="*/ 167427 w 202621"/>
                <a:gd name="connsiteY31" fmla="*/ 124105 h 165230"/>
                <a:gd name="connsiteX32" fmla="*/ 177919 w 202621"/>
                <a:gd name="connsiteY32" fmla="*/ 123494 h 165230"/>
                <a:gd name="connsiteX33" fmla="*/ 186692 w 202621"/>
                <a:gd name="connsiteY33" fmla="*/ 142165 h 165230"/>
                <a:gd name="connsiteX34" fmla="*/ 189624 w 202621"/>
                <a:gd name="connsiteY34" fmla="*/ 123682 h 165230"/>
                <a:gd name="connsiteX35" fmla="*/ 190875 w 202621"/>
                <a:gd name="connsiteY35" fmla="*/ 119379 h 165230"/>
                <a:gd name="connsiteX36" fmla="*/ 202431 w 202621"/>
                <a:gd name="connsiteY36" fmla="*/ 130723 h 165230"/>
                <a:gd name="connsiteX37" fmla="*/ 194533 w 202621"/>
                <a:gd name="connsiteY37" fmla="*/ 165230 h 165230"/>
                <a:gd name="connsiteX38" fmla="*/ 125164 w 202621"/>
                <a:gd name="connsiteY38" fmla="*/ 147628 h 165230"/>
                <a:gd name="connsiteX39" fmla="*/ 48909 w 202621"/>
                <a:gd name="connsiteY39" fmla="*/ 119562 h 165230"/>
                <a:gd name="connsiteX40" fmla="*/ 70712 w 202621"/>
                <a:gd name="connsiteY40" fmla="*/ 117419 h 165230"/>
                <a:gd name="connsiteX41" fmla="*/ 74204 w 202621"/>
                <a:gd name="connsiteY41" fmla="*/ 121785 h 165230"/>
                <a:gd name="connsiteX42" fmla="*/ 72358 w 202621"/>
                <a:gd name="connsiteY42" fmla="*/ 118202 h 165230"/>
                <a:gd name="connsiteX43" fmla="*/ 72689 w 202621"/>
                <a:gd name="connsiteY43" fmla="*/ 113464 h 165230"/>
                <a:gd name="connsiteX44" fmla="*/ 46623 w 202621"/>
                <a:gd name="connsiteY44" fmla="*/ 118756 h 165230"/>
                <a:gd name="connsiteX45" fmla="*/ 0 w 202621"/>
                <a:gd name="connsiteY45" fmla="*/ 102891 h 165230"/>
                <a:gd name="connsiteX46" fmla="*/ 3846 w 202621"/>
                <a:gd name="connsiteY46" fmla="*/ 99508 h 165230"/>
                <a:gd name="connsiteX47" fmla="*/ 13699 w 202621"/>
                <a:gd name="connsiteY47" fmla="*/ 92798 h 165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02621" h="165230">
                  <a:moveTo>
                    <a:pt x="13699" y="92798"/>
                  </a:moveTo>
                  <a:cubicBezTo>
                    <a:pt x="14762" y="93021"/>
                    <a:pt x="16145" y="92890"/>
                    <a:pt x="16848" y="93519"/>
                  </a:cubicBezTo>
                  <a:cubicBezTo>
                    <a:pt x="25517" y="101240"/>
                    <a:pt x="25855" y="101423"/>
                    <a:pt x="30204" y="91118"/>
                  </a:cubicBezTo>
                  <a:cubicBezTo>
                    <a:pt x="33998" y="82134"/>
                    <a:pt x="34736" y="92010"/>
                    <a:pt x="36782" y="91804"/>
                  </a:cubicBezTo>
                  <a:cubicBezTo>
                    <a:pt x="42828" y="91192"/>
                    <a:pt x="45074" y="83872"/>
                    <a:pt x="52064" y="83346"/>
                  </a:cubicBezTo>
                  <a:cubicBezTo>
                    <a:pt x="55150" y="83117"/>
                    <a:pt x="57910" y="81454"/>
                    <a:pt x="60385" y="84106"/>
                  </a:cubicBezTo>
                  <a:cubicBezTo>
                    <a:pt x="71209" y="95696"/>
                    <a:pt x="72941" y="95639"/>
                    <a:pt x="81525" y="82712"/>
                  </a:cubicBezTo>
                  <a:cubicBezTo>
                    <a:pt x="82405" y="85283"/>
                    <a:pt x="83239" y="87741"/>
                    <a:pt x="84748" y="92164"/>
                  </a:cubicBezTo>
                  <a:cubicBezTo>
                    <a:pt x="89571" y="81774"/>
                    <a:pt x="104242" y="83483"/>
                    <a:pt x="105368" y="70482"/>
                  </a:cubicBezTo>
                  <a:cubicBezTo>
                    <a:pt x="105436" y="69710"/>
                    <a:pt x="108556" y="68230"/>
                    <a:pt x="109551" y="68670"/>
                  </a:cubicBezTo>
                  <a:cubicBezTo>
                    <a:pt x="114226" y="70739"/>
                    <a:pt x="115786" y="69950"/>
                    <a:pt x="115712" y="64498"/>
                  </a:cubicBezTo>
                  <a:cubicBezTo>
                    <a:pt x="115569" y="53514"/>
                    <a:pt x="117626" y="61646"/>
                    <a:pt x="120226" y="63772"/>
                  </a:cubicBezTo>
                  <a:cubicBezTo>
                    <a:pt x="122238" y="65424"/>
                    <a:pt x="124061" y="62698"/>
                    <a:pt x="123776" y="60377"/>
                  </a:cubicBezTo>
                  <a:cubicBezTo>
                    <a:pt x="123261" y="56251"/>
                    <a:pt x="126262" y="53205"/>
                    <a:pt x="126627" y="49142"/>
                  </a:cubicBezTo>
                  <a:cubicBezTo>
                    <a:pt x="122598" y="45730"/>
                    <a:pt x="121335" y="52485"/>
                    <a:pt x="117009" y="51759"/>
                  </a:cubicBezTo>
                  <a:cubicBezTo>
                    <a:pt x="110391" y="50645"/>
                    <a:pt x="113020" y="46627"/>
                    <a:pt x="112357" y="43467"/>
                  </a:cubicBezTo>
                  <a:cubicBezTo>
                    <a:pt x="116043" y="29928"/>
                    <a:pt x="128816" y="24190"/>
                    <a:pt x="137234" y="14726"/>
                  </a:cubicBezTo>
                  <a:cubicBezTo>
                    <a:pt x="138514" y="13291"/>
                    <a:pt x="141315" y="12994"/>
                    <a:pt x="143429" y="13549"/>
                  </a:cubicBezTo>
                  <a:cubicBezTo>
                    <a:pt x="150465" y="15400"/>
                    <a:pt x="152888" y="13920"/>
                    <a:pt x="158351" y="3953"/>
                  </a:cubicBezTo>
                  <a:lnTo>
                    <a:pt x="158345" y="3970"/>
                  </a:lnTo>
                  <a:cubicBezTo>
                    <a:pt x="162912" y="673"/>
                    <a:pt x="167564" y="-2670"/>
                    <a:pt x="172490" y="3268"/>
                  </a:cubicBezTo>
                  <a:cubicBezTo>
                    <a:pt x="176388" y="7959"/>
                    <a:pt x="176954" y="13263"/>
                    <a:pt x="173679" y="18424"/>
                  </a:cubicBezTo>
                  <a:cubicBezTo>
                    <a:pt x="167861" y="27602"/>
                    <a:pt x="161614" y="36523"/>
                    <a:pt x="159077" y="47318"/>
                  </a:cubicBezTo>
                  <a:cubicBezTo>
                    <a:pt x="158540" y="48656"/>
                    <a:pt x="157877" y="49959"/>
                    <a:pt x="157191" y="51228"/>
                  </a:cubicBezTo>
                  <a:cubicBezTo>
                    <a:pt x="154962" y="54908"/>
                    <a:pt x="154168" y="58760"/>
                    <a:pt x="155957" y="62915"/>
                  </a:cubicBezTo>
                  <a:cubicBezTo>
                    <a:pt x="156111" y="64435"/>
                    <a:pt x="155745" y="65807"/>
                    <a:pt x="154957" y="67098"/>
                  </a:cubicBezTo>
                  <a:cubicBezTo>
                    <a:pt x="151733" y="70699"/>
                    <a:pt x="147687" y="70464"/>
                    <a:pt x="142881" y="69761"/>
                  </a:cubicBezTo>
                  <a:cubicBezTo>
                    <a:pt x="153928" y="71327"/>
                    <a:pt x="155814" y="76254"/>
                    <a:pt x="149196" y="84535"/>
                  </a:cubicBezTo>
                  <a:cubicBezTo>
                    <a:pt x="146133" y="88370"/>
                    <a:pt x="144092" y="92844"/>
                    <a:pt x="142406" y="97399"/>
                  </a:cubicBezTo>
                  <a:cubicBezTo>
                    <a:pt x="140257" y="103200"/>
                    <a:pt x="132919" y="109829"/>
                    <a:pt x="145538" y="113498"/>
                  </a:cubicBezTo>
                  <a:cubicBezTo>
                    <a:pt x="148578" y="114378"/>
                    <a:pt x="147093" y="120431"/>
                    <a:pt x="147487" y="124082"/>
                  </a:cubicBezTo>
                  <a:cubicBezTo>
                    <a:pt x="154094" y="127700"/>
                    <a:pt x="160289" y="137370"/>
                    <a:pt x="167427" y="124105"/>
                  </a:cubicBezTo>
                  <a:cubicBezTo>
                    <a:pt x="168924" y="121322"/>
                    <a:pt x="174262" y="122322"/>
                    <a:pt x="177919" y="123494"/>
                  </a:cubicBezTo>
                  <a:cubicBezTo>
                    <a:pt x="187846" y="126317"/>
                    <a:pt x="184480" y="135387"/>
                    <a:pt x="186692" y="142165"/>
                  </a:cubicBezTo>
                  <a:cubicBezTo>
                    <a:pt x="188406" y="135975"/>
                    <a:pt x="189926" y="129980"/>
                    <a:pt x="189624" y="123682"/>
                  </a:cubicBezTo>
                  <a:cubicBezTo>
                    <a:pt x="189686" y="122139"/>
                    <a:pt x="190115" y="120711"/>
                    <a:pt x="190875" y="119379"/>
                  </a:cubicBezTo>
                  <a:cubicBezTo>
                    <a:pt x="202763" y="114836"/>
                    <a:pt x="202065" y="124911"/>
                    <a:pt x="202431" y="130723"/>
                  </a:cubicBezTo>
                  <a:cubicBezTo>
                    <a:pt x="203197" y="142759"/>
                    <a:pt x="201871" y="154812"/>
                    <a:pt x="194533" y="165230"/>
                  </a:cubicBezTo>
                  <a:cubicBezTo>
                    <a:pt x="170696" y="162213"/>
                    <a:pt x="147790" y="155001"/>
                    <a:pt x="125164" y="147628"/>
                  </a:cubicBezTo>
                  <a:cubicBezTo>
                    <a:pt x="99452" y="139250"/>
                    <a:pt x="72963" y="132592"/>
                    <a:pt x="48909" y="119562"/>
                  </a:cubicBezTo>
                  <a:cubicBezTo>
                    <a:pt x="55784" y="114698"/>
                    <a:pt x="63328" y="116733"/>
                    <a:pt x="70712" y="117419"/>
                  </a:cubicBezTo>
                  <a:cubicBezTo>
                    <a:pt x="73569" y="117642"/>
                    <a:pt x="72895" y="122625"/>
                    <a:pt x="74204" y="121785"/>
                  </a:cubicBezTo>
                  <a:cubicBezTo>
                    <a:pt x="76450" y="120339"/>
                    <a:pt x="72306" y="119905"/>
                    <a:pt x="72358" y="118202"/>
                  </a:cubicBezTo>
                  <a:cubicBezTo>
                    <a:pt x="71975" y="116562"/>
                    <a:pt x="72535" y="115030"/>
                    <a:pt x="72689" y="113464"/>
                  </a:cubicBezTo>
                  <a:cubicBezTo>
                    <a:pt x="64414" y="117259"/>
                    <a:pt x="54595" y="113458"/>
                    <a:pt x="46623" y="118756"/>
                  </a:cubicBezTo>
                  <a:cubicBezTo>
                    <a:pt x="30718" y="114538"/>
                    <a:pt x="14848" y="110224"/>
                    <a:pt x="0" y="102891"/>
                  </a:cubicBezTo>
                  <a:cubicBezTo>
                    <a:pt x="1280" y="101765"/>
                    <a:pt x="2566" y="100634"/>
                    <a:pt x="3846" y="99508"/>
                  </a:cubicBezTo>
                  <a:cubicBezTo>
                    <a:pt x="4578" y="93519"/>
                    <a:pt x="3360" y="84661"/>
                    <a:pt x="13699" y="92798"/>
                  </a:cubicBezTo>
                  <a:close/>
                </a:path>
              </a:pathLst>
            </a:custGeom>
            <a:grpFill/>
            <a:ln w="5715" cap="flat">
              <a:noFill/>
              <a:prstDash val="solid"/>
              <a:miter/>
            </a:ln>
          </p:spPr>
          <p:txBody>
            <a:bodyPr rtlCol="0" anchor="ctr"/>
            <a:lstStyle/>
            <a:p>
              <a:endParaRPr lang="zh-CN" altLang="en-US"/>
            </a:p>
          </p:txBody>
        </p:sp>
        <p:sp>
          <p:nvSpPr>
            <p:cNvPr id="4092" name="任意多边形: 形状 4091">
              <a:extLst>
                <a:ext uri="{FF2B5EF4-FFF2-40B4-BE49-F238E27FC236}">
                  <a16:creationId xmlns:a16="http://schemas.microsoft.com/office/drawing/2014/main" id="{E6A3F568-30AE-356E-983D-322AEB8C41AF}"/>
                </a:ext>
              </a:extLst>
            </p:cNvPr>
            <p:cNvSpPr/>
            <p:nvPr/>
          </p:nvSpPr>
          <p:spPr>
            <a:xfrm>
              <a:off x="5361034" y="4703755"/>
              <a:ext cx="145430" cy="134320"/>
            </a:xfrm>
            <a:custGeom>
              <a:avLst/>
              <a:gdLst>
                <a:gd name="connsiteX0" fmla="*/ 9675 w 145430"/>
                <a:gd name="connsiteY0" fmla="*/ 10891 h 134320"/>
                <a:gd name="connsiteX1" fmla="*/ 141611 w 145430"/>
                <a:gd name="connsiteY1" fmla="*/ 13983 h 134320"/>
                <a:gd name="connsiteX2" fmla="*/ 144251 w 145430"/>
                <a:gd name="connsiteY2" fmla="*/ 24361 h 134320"/>
                <a:gd name="connsiteX3" fmla="*/ 141485 w 145430"/>
                <a:gd name="connsiteY3" fmla="*/ 28162 h 134320"/>
                <a:gd name="connsiteX4" fmla="*/ 119911 w 145430"/>
                <a:gd name="connsiteY4" fmla="*/ 49496 h 134320"/>
                <a:gd name="connsiteX5" fmla="*/ 110081 w 145430"/>
                <a:gd name="connsiteY5" fmla="*/ 74779 h 134320"/>
                <a:gd name="connsiteX6" fmla="*/ 72431 w 145430"/>
                <a:gd name="connsiteY6" fmla="*/ 115081 h 134320"/>
                <a:gd name="connsiteX7" fmla="*/ 50285 w 145430"/>
                <a:gd name="connsiteY7" fmla="*/ 123442 h 134320"/>
                <a:gd name="connsiteX8" fmla="*/ 46616 w 145430"/>
                <a:gd name="connsiteY8" fmla="*/ 124791 h 134320"/>
                <a:gd name="connsiteX9" fmla="*/ 41524 w 145430"/>
                <a:gd name="connsiteY9" fmla="*/ 124014 h 134320"/>
                <a:gd name="connsiteX10" fmla="*/ 38918 w 145430"/>
                <a:gd name="connsiteY10" fmla="*/ 126054 h 134320"/>
                <a:gd name="connsiteX11" fmla="*/ 34563 w 145430"/>
                <a:gd name="connsiteY11" fmla="*/ 129123 h 134320"/>
                <a:gd name="connsiteX12" fmla="*/ 27700 w 145430"/>
                <a:gd name="connsiteY12" fmla="*/ 132929 h 134320"/>
                <a:gd name="connsiteX13" fmla="*/ 18184 w 145430"/>
                <a:gd name="connsiteY13" fmla="*/ 131603 h 134320"/>
                <a:gd name="connsiteX14" fmla="*/ 47776 w 145430"/>
                <a:gd name="connsiteY14" fmla="*/ 80179 h 134320"/>
                <a:gd name="connsiteX15" fmla="*/ 57469 w 145430"/>
                <a:gd name="connsiteY15" fmla="*/ 59960 h 134320"/>
                <a:gd name="connsiteX16" fmla="*/ 57624 w 145430"/>
                <a:gd name="connsiteY16" fmla="*/ 55777 h 134320"/>
                <a:gd name="connsiteX17" fmla="*/ 55029 w 145430"/>
                <a:gd name="connsiteY17" fmla="*/ 45678 h 134320"/>
                <a:gd name="connsiteX18" fmla="*/ 52114 w 145430"/>
                <a:gd name="connsiteY18" fmla="*/ 41718 h 134320"/>
                <a:gd name="connsiteX19" fmla="*/ 23888 w 145430"/>
                <a:gd name="connsiteY19" fmla="*/ 31905 h 134320"/>
                <a:gd name="connsiteX20" fmla="*/ 14001 w 145430"/>
                <a:gd name="connsiteY20" fmla="*/ 35465 h 134320"/>
                <a:gd name="connsiteX21" fmla="*/ 6366 w 145430"/>
                <a:gd name="connsiteY21" fmla="*/ 42140 h 134320"/>
                <a:gd name="connsiteX22" fmla="*/ 931 w 145430"/>
                <a:gd name="connsiteY22" fmla="*/ 33288 h 134320"/>
                <a:gd name="connsiteX23" fmla="*/ 9675 w 145430"/>
                <a:gd name="connsiteY23" fmla="*/ 10891 h 13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430" h="134320">
                  <a:moveTo>
                    <a:pt x="9675" y="10891"/>
                  </a:moveTo>
                  <a:cubicBezTo>
                    <a:pt x="53994" y="-2739"/>
                    <a:pt x="98063" y="-5551"/>
                    <a:pt x="141611" y="13983"/>
                  </a:cubicBezTo>
                  <a:cubicBezTo>
                    <a:pt x="144331" y="16972"/>
                    <a:pt x="147052" y="19961"/>
                    <a:pt x="144251" y="24361"/>
                  </a:cubicBezTo>
                  <a:cubicBezTo>
                    <a:pt x="143480" y="25733"/>
                    <a:pt x="142537" y="26990"/>
                    <a:pt x="141485" y="28162"/>
                  </a:cubicBezTo>
                  <a:cubicBezTo>
                    <a:pt x="134256" y="35225"/>
                    <a:pt x="130450" y="45769"/>
                    <a:pt x="119911" y="49496"/>
                  </a:cubicBezTo>
                  <a:lnTo>
                    <a:pt x="110081" y="74779"/>
                  </a:lnTo>
                  <a:cubicBezTo>
                    <a:pt x="108761" y="88363"/>
                    <a:pt x="87604" y="112201"/>
                    <a:pt x="72431" y="115081"/>
                  </a:cubicBezTo>
                  <a:cubicBezTo>
                    <a:pt x="64001" y="116681"/>
                    <a:pt x="57829" y="121333"/>
                    <a:pt x="50285" y="123442"/>
                  </a:cubicBezTo>
                  <a:cubicBezTo>
                    <a:pt x="49108" y="123956"/>
                    <a:pt x="47856" y="124408"/>
                    <a:pt x="46616" y="124791"/>
                  </a:cubicBezTo>
                  <a:cubicBezTo>
                    <a:pt x="44856" y="124974"/>
                    <a:pt x="43199" y="124322"/>
                    <a:pt x="41524" y="124014"/>
                  </a:cubicBezTo>
                  <a:cubicBezTo>
                    <a:pt x="40638" y="124688"/>
                    <a:pt x="39758" y="125328"/>
                    <a:pt x="38918" y="126054"/>
                  </a:cubicBezTo>
                  <a:cubicBezTo>
                    <a:pt x="37547" y="127203"/>
                    <a:pt x="36089" y="128203"/>
                    <a:pt x="34563" y="129123"/>
                  </a:cubicBezTo>
                  <a:cubicBezTo>
                    <a:pt x="32329" y="130494"/>
                    <a:pt x="30094" y="131843"/>
                    <a:pt x="27700" y="132929"/>
                  </a:cubicBezTo>
                  <a:cubicBezTo>
                    <a:pt x="24339" y="133820"/>
                    <a:pt x="20773" y="136147"/>
                    <a:pt x="18184" y="131603"/>
                  </a:cubicBezTo>
                  <a:cubicBezTo>
                    <a:pt x="30877" y="116121"/>
                    <a:pt x="32729" y="94444"/>
                    <a:pt x="47776" y="80179"/>
                  </a:cubicBezTo>
                  <a:cubicBezTo>
                    <a:pt x="53371" y="74876"/>
                    <a:pt x="54652" y="66892"/>
                    <a:pt x="57469" y="59960"/>
                  </a:cubicBezTo>
                  <a:cubicBezTo>
                    <a:pt x="57595" y="58571"/>
                    <a:pt x="57675" y="57171"/>
                    <a:pt x="57624" y="55777"/>
                  </a:cubicBezTo>
                  <a:cubicBezTo>
                    <a:pt x="57160" y="52296"/>
                    <a:pt x="54932" y="49255"/>
                    <a:pt x="55029" y="45678"/>
                  </a:cubicBezTo>
                  <a:cubicBezTo>
                    <a:pt x="57766" y="41638"/>
                    <a:pt x="56075" y="41746"/>
                    <a:pt x="52114" y="41718"/>
                  </a:cubicBezTo>
                  <a:cubicBezTo>
                    <a:pt x="41821" y="41632"/>
                    <a:pt x="30346" y="46050"/>
                    <a:pt x="23888" y="31905"/>
                  </a:cubicBezTo>
                  <a:cubicBezTo>
                    <a:pt x="21476" y="26624"/>
                    <a:pt x="14772" y="26264"/>
                    <a:pt x="14001" y="35465"/>
                  </a:cubicBezTo>
                  <a:cubicBezTo>
                    <a:pt x="13641" y="39729"/>
                    <a:pt x="10909" y="42660"/>
                    <a:pt x="6366" y="42140"/>
                  </a:cubicBezTo>
                  <a:cubicBezTo>
                    <a:pt x="1251" y="41557"/>
                    <a:pt x="1908" y="36791"/>
                    <a:pt x="931" y="33288"/>
                  </a:cubicBezTo>
                  <a:cubicBezTo>
                    <a:pt x="-1761" y="23612"/>
                    <a:pt x="1456" y="16280"/>
                    <a:pt x="9675" y="10891"/>
                  </a:cubicBezTo>
                  <a:close/>
                </a:path>
              </a:pathLst>
            </a:custGeom>
            <a:grpFill/>
            <a:ln w="5715" cap="flat">
              <a:noFill/>
              <a:prstDash val="solid"/>
              <a:miter/>
            </a:ln>
          </p:spPr>
          <p:txBody>
            <a:bodyPr rtlCol="0" anchor="ctr"/>
            <a:lstStyle/>
            <a:p>
              <a:endParaRPr lang="zh-CN" altLang="en-US"/>
            </a:p>
          </p:txBody>
        </p:sp>
        <p:sp>
          <p:nvSpPr>
            <p:cNvPr id="4093" name="任意多边形: 形状 4092">
              <a:extLst>
                <a:ext uri="{FF2B5EF4-FFF2-40B4-BE49-F238E27FC236}">
                  <a16:creationId xmlns:a16="http://schemas.microsoft.com/office/drawing/2014/main" id="{F0AED0C1-ACB1-5410-264B-7FE78A7813F2}"/>
                </a:ext>
              </a:extLst>
            </p:cNvPr>
            <p:cNvSpPr/>
            <p:nvPr userDrawn="1"/>
          </p:nvSpPr>
          <p:spPr>
            <a:xfrm>
              <a:off x="5916794" y="5513660"/>
              <a:ext cx="134771" cy="195642"/>
            </a:xfrm>
            <a:custGeom>
              <a:avLst/>
              <a:gdLst>
                <a:gd name="connsiteX0" fmla="*/ 13139 w 134771"/>
                <a:gd name="connsiteY0" fmla="*/ 145578 h 195642"/>
                <a:gd name="connsiteX1" fmla="*/ 2229 w 134771"/>
                <a:gd name="connsiteY1" fmla="*/ 174782 h 195642"/>
                <a:gd name="connsiteX2" fmla="*/ 0 w 134771"/>
                <a:gd name="connsiteY2" fmla="*/ 148881 h 195642"/>
                <a:gd name="connsiteX3" fmla="*/ 1817 w 134771"/>
                <a:gd name="connsiteY3" fmla="*/ 145949 h 195642"/>
                <a:gd name="connsiteX4" fmla="*/ 4818 w 134771"/>
                <a:gd name="connsiteY4" fmla="*/ 141772 h 195642"/>
                <a:gd name="connsiteX5" fmla="*/ 6926 w 134771"/>
                <a:gd name="connsiteY5" fmla="*/ 139223 h 195642"/>
                <a:gd name="connsiteX6" fmla="*/ 7904 w 134771"/>
                <a:gd name="connsiteY6" fmla="*/ 136914 h 195642"/>
                <a:gd name="connsiteX7" fmla="*/ 6526 w 134771"/>
                <a:gd name="connsiteY7" fmla="*/ 136468 h 195642"/>
                <a:gd name="connsiteX8" fmla="*/ 4463 w 134771"/>
                <a:gd name="connsiteY8" fmla="*/ 133862 h 195642"/>
                <a:gd name="connsiteX9" fmla="*/ 4006 w 134771"/>
                <a:gd name="connsiteY9" fmla="*/ 128324 h 195642"/>
                <a:gd name="connsiteX10" fmla="*/ 5132 w 134771"/>
                <a:gd name="connsiteY10" fmla="*/ 124478 h 195642"/>
                <a:gd name="connsiteX11" fmla="*/ 7435 w 134771"/>
                <a:gd name="connsiteY11" fmla="*/ 118758 h 195642"/>
                <a:gd name="connsiteX12" fmla="*/ 15722 w 134771"/>
                <a:gd name="connsiteY12" fmla="*/ 102092 h 195642"/>
                <a:gd name="connsiteX13" fmla="*/ 26569 w 134771"/>
                <a:gd name="connsiteY13" fmla="*/ 97989 h 195642"/>
                <a:gd name="connsiteX14" fmla="*/ 28752 w 134771"/>
                <a:gd name="connsiteY14" fmla="*/ 94166 h 195642"/>
                <a:gd name="connsiteX15" fmla="*/ 31810 w 134771"/>
                <a:gd name="connsiteY15" fmla="*/ 90823 h 195642"/>
                <a:gd name="connsiteX16" fmla="*/ 33661 w 134771"/>
                <a:gd name="connsiteY16" fmla="*/ 89468 h 195642"/>
                <a:gd name="connsiteX17" fmla="*/ 53247 w 134771"/>
                <a:gd name="connsiteY17" fmla="*/ 87382 h 195642"/>
                <a:gd name="connsiteX18" fmla="*/ 57562 w 134771"/>
                <a:gd name="connsiteY18" fmla="*/ 101584 h 195642"/>
                <a:gd name="connsiteX19" fmla="*/ 37256 w 134771"/>
                <a:gd name="connsiteY19" fmla="*/ 130919 h 195642"/>
                <a:gd name="connsiteX20" fmla="*/ 32724 w 134771"/>
                <a:gd name="connsiteY20" fmla="*/ 135937 h 195642"/>
                <a:gd name="connsiteX21" fmla="*/ 32547 w 134771"/>
                <a:gd name="connsiteY21" fmla="*/ 143463 h 195642"/>
                <a:gd name="connsiteX22" fmla="*/ 33496 w 134771"/>
                <a:gd name="connsiteY22" fmla="*/ 142235 h 195642"/>
                <a:gd name="connsiteX23" fmla="*/ 32084 w 134771"/>
                <a:gd name="connsiteY23" fmla="*/ 141446 h 195642"/>
                <a:gd name="connsiteX24" fmla="*/ 32730 w 134771"/>
                <a:gd name="connsiteY24" fmla="*/ 135937 h 195642"/>
                <a:gd name="connsiteX25" fmla="*/ 37056 w 134771"/>
                <a:gd name="connsiteY25" fmla="*/ 131108 h 195642"/>
                <a:gd name="connsiteX26" fmla="*/ 54110 w 134771"/>
                <a:gd name="connsiteY26" fmla="*/ 127713 h 195642"/>
                <a:gd name="connsiteX27" fmla="*/ 55704 w 134771"/>
                <a:gd name="connsiteY27" fmla="*/ 149916 h 195642"/>
                <a:gd name="connsiteX28" fmla="*/ 42714 w 134771"/>
                <a:gd name="connsiteY28" fmla="*/ 175805 h 195642"/>
                <a:gd name="connsiteX29" fmla="*/ 63208 w 134771"/>
                <a:gd name="connsiteY29" fmla="*/ 154659 h 195642"/>
                <a:gd name="connsiteX30" fmla="*/ 68146 w 134771"/>
                <a:gd name="connsiteY30" fmla="*/ 134925 h 195642"/>
                <a:gd name="connsiteX31" fmla="*/ 77027 w 134771"/>
                <a:gd name="connsiteY31" fmla="*/ 117592 h 195642"/>
                <a:gd name="connsiteX32" fmla="*/ 79907 w 134771"/>
                <a:gd name="connsiteY32" fmla="*/ 119843 h 195642"/>
                <a:gd name="connsiteX33" fmla="*/ 77798 w 134771"/>
                <a:gd name="connsiteY33" fmla="*/ 117397 h 195642"/>
                <a:gd name="connsiteX34" fmla="*/ 81399 w 134771"/>
                <a:gd name="connsiteY34" fmla="*/ 75472 h 195642"/>
                <a:gd name="connsiteX35" fmla="*/ 78913 w 134771"/>
                <a:gd name="connsiteY35" fmla="*/ 50160 h 195642"/>
                <a:gd name="connsiteX36" fmla="*/ 91749 w 134771"/>
                <a:gd name="connsiteY36" fmla="*/ 25883 h 195642"/>
                <a:gd name="connsiteX37" fmla="*/ 78913 w 134771"/>
                <a:gd name="connsiteY37" fmla="*/ 33713 h 195642"/>
                <a:gd name="connsiteX38" fmla="*/ 62470 w 134771"/>
                <a:gd name="connsiteY38" fmla="*/ 40291 h 195642"/>
                <a:gd name="connsiteX39" fmla="*/ 69048 w 134771"/>
                <a:gd name="connsiteY39" fmla="*/ 23843 h 195642"/>
                <a:gd name="connsiteX40" fmla="*/ 75655 w 134771"/>
                <a:gd name="connsiteY40" fmla="*/ 10281 h 195642"/>
                <a:gd name="connsiteX41" fmla="*/ 83159 w 134771"/>
                <a:gd name="connsiteY41" fmla="*/ 0 h 195642"/>
                <a:gd name="connsiteX42" fmla="*/ 84948 w 134771"/>
                <a:gd name="connsiteY42" fmla="*/ 11898 h 195642"/>
                <a:gd name="connsiteX43" fmla="*/ 102218 w 134771"/>
                <a:gd name="connsiteY43" fmla="*/ 21591 h 195642"/>
                <a:gd name="connsiteX44" fmla="*/ 101933 w 134771"/>
                <a:gd name="connsiteY44" fmla="*/ 27129 h 195642"/>
                <a:gd name="connsiteX45" fmla="*/ 101561 w 134771"/>
                <a:gd name="connsiteY45" fmla="*/ 44457 h 195642"/>
                <a:gd name="connsiteX46" fmla="*/ 100858 w 134771"/>
                <a:gd name="connsiteY46" fmla="*/ 62254 h 195642"/>
                <a:gd name="connsiteX47" fmla="*/ 111014 w 134771"/>
                <a:gd name="connsiteY47" fmla="*/ 28718 h 195642"/>
                <a:gd name="connsiteX48" fmla="*/ 109877 w 134771"/>
                <a:gd name="connsiteY48" fmla="*/ 19271 h 195642"/>
                <a:gd name="connsiteX49" fmla="*/ 113626 w 134771"/>
                <a:gd name="connsiteY49" fmla="*/ 9395 h 195642"/>
                <a:gd name="connsiteX50" fmla="*/ 124764 w 134771"/>
                <a:gd name="connsiteY50" fmla="*/ 11950 h 195642"/>
                <a:gd name="connsiteX51" fmla="*/ 130496 w 134771"/>
                <a:gd name="connsiteY51" fmla="*/ 16299 h 195642"/>
                <a:gd name="connsiteX52" fmla="*/ 132720 w 134771"/>
                <a:gd name="connsiteY52" fmla="*/ 22237 h 195642"/>
                <a:gd name="connsiteX53" fmla="*/ 124964 w 134771"/>
                <a:gd name="connsiteY53" fmla="*/ 40296 h 195642"/>
                <a:gd name="connsiteX54" fmla="*/ 117535 w 134771"/>
                <a:gd name="connsiteY54" fmla="*/ 65465 h 195642"/>
                <a:gd name="connsiteX55" fmla="*/ 100390 w 134771"/>
                <a:gd name="connsiteY55" fmla="*/ 83570 h 195642"/>
                <a:gd name="connsiteX56" fmla="*/ 93595 w 134771"/>
                <a:gd name="connsiteY56" fmla="*/ 95875 h 195642"/>
                <a:gd name="connsiteX57" fmla="*/ 98292 w 134771"/>
                <a:gd name="connsiteY57" fmla="*/ 85719 h 195642"/>
                <a:gd name="connsiteX58" fmla="*/ 122987 w 134771"/>
                <a:gd name="connsiteY58" fmla="*/ 86679 h 195642"/>
                <a:gd name="connsiteX59" fmla="*/ 127599 w 134771"/>
                <a:gd name="connsiteY59" fmla="*/ 91714 h 195642"/>
                <a:gd name="connsiteX60" fmla="*/ 117958 w 134771"/>
                <a:gd name="connsiteY60" fmla="*/ 120592 h 195642"/>
                <a:gd name="connsiteX61" fmla="*/ 105773 w 134771"/>
                <a:gd name="connsiteY61" fmla="*/ 131028 h 195642"/>
                <a:gd name="connsiteX62" fmla="*/ 102996 w 134771"/>
                <a:gd name="connsiteY62" fmla="*/ 134611 h 195642"/>
                <a:gd name="connsiteX63" fmla="*/ 92051 w 134771"/>
                <a:gd name="connsiteY63" fmla="*/ 142235 h 195642"/>
                <a:gd name="connsiteX64" fmla="*/ 86399 w 134771"/>
                <a:gd name="connsiteY64" fmla="*/ 131416 h 195642"/>
                <a:gd name="connsiteX65" fmla="*/ 82307 w 134771"/>
                <a:gd name="connsiteY65" fmla="*/ 139566 h 195642"/>
                <a:gd name="connsiteX66" fmla="*/ 79267 w 134771"/>
                <a:gd name="connsiteY66" fmla="*/ 170719 h 195642"/>
                <a:gd name="connsiteX67" fmla="*/ 55310 w 134771"/>
                <a:gd name="connsiteY67" fmla="*/ 195150 h 195642"/>
                <a:gd name="connsiteX68" fmla="*/ 16436 w 134771"/>
                <a:gd name="connsiteY68" fmla="*/ 188395 h 195642"/>
                <a:gd name="connsiteX69" fmla="*/ 13036 w 134771"/>
                <a:gd name="connsiteY69" fmla="*/ 180811 h 195642"/>
                <a:gd name="connsiteX70" fmla="*/ 20980 w 134771"/>
                <a:gd name="connsiteY70" fmla="*/ 151848 h 195642"/>
                <a:gd name="connsiteX71" fmla="*/ 18214 w 134771"/>
                <a:gd name="connsiteY71" fmla="*/ 144412 h 195642"/>
                <a:gd name="connsiteX72" fmla="*/ 13133 w 134771"/>
                <a:gd name="connsiteY72" fmla="*/ 145538 h 195642"/>
                <a:gd name="connsiteX73" fmla="*/ 13139 w 134771"/>
                <a:gd name="connsiteY73" fmla="*/ 145578 h 19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34771" h="195642">
                  <a:moveTo>
                    <a:pt x="13139" y="145578"/>
                  </a:moveTo>
                  <a:cubicBezTo>
                    <a:pt x="17528" y="159557"/>
                    <a:pt x="15465" y="165604"/>
                    <a:pt x="2229" y="174782"/>
                  </a:cubicBezTo>
                  <a:cubicBezTo>
                    <a:pt x="954" y="165769"/>
                    <a:pt x="7750" y="156328"/>
                    <a:pt x="0" y="148881"/>
                  </a:cubicBezTo>
                  <a:cubicBezTo>
                    <a:pt x="446" y="147801"/>
                    <a:pt x="1052" y="146830"/>
                    <a:pt x="1817" y="145949"/>
                  </a:cubicBezTo>
                  <a:cubicBezTo>
                    <a:pt x="2858" y="144589"/>
                    <a:pt x="3863" y="143206"/>
                    <a:pt x="4818" y="141772"/>
                  </a:cubicBezTo>
                  <a:cubicBezTo>
                    <a:pt x="5435" y="140823"/>
                    <a:pt x="6161" y="139983"/>
                    <a:pt x="6926" y="139223"/>
                  </a:cubicBezTo>
                  <a:cubicBezTo>
                    <a:pt x="7938" y="138766"/>
                    <a:pt x="8304" y="137983"/>
                    <a:pt x="7904" y="136914"/>
                  </a:cubicBezTo>
                  <a:cubicBezTo>
                    <a:pt x="7784" y="136600"/>
                    <a:pt x="7269" y="136485"/>
                    <a:pt x="6526" y="136468"/>
                  </a:cubicBezTo>
                  <a:cubicBezTo>
                    <a:pt x="5475" y="135845"/>
                    <a:pt x="4823" y="134994"/>
                    <a:pt x="4463" y="133862"/>
                  </a:cubicBezTo>
                  <a:cubicBezTo>
                    <a:pt x="3875" y="132039"/>
                    <a:pt x="3778" y="130205"/>
                    <a:pt x="4006" y="128324"/>
                  </a:cubicBezTo>
                  <a:cubicBezTo>
                    <a:pt x="4235" y="126993"/>
                    <a:pt x="4629" y="125724"/>
                    <a:pt x="5132" y="124478"/>
                  </a:cubicBezTo>
                  <a:cubicBezTo>
                    <a:pt x="5898" y="122564"/>
                    <a:pt x="6709" y="120684"/>
                    <a:pt x="7435" y="118758"/>
                  </a:cubicBezTo>
                  <a:cubicBezTo>
                    <a:pt x="9858" y="113031"/>
                    <a:pt x="9384" y="105853"/>
                    <a:pt x="15722" y="102092"/>
                  </a:cubicBezTo>
                  <a:cubicBezTo>
                    <a:pt x="20020" y="102556"/>
                    <a:pt x="25260" y="105539"/>
                    <a:pt x="26569" y="97989"/>
                  </a:cubicBezTo>
                  <a:cubicBezTo>
                    <a:pt x="27163" y="96629"/>
                    <a:pt x="27912" y="95383"/>
                    <a:pt x="28752" y="94166"/>
                  </a:cubicBezTo>
                  <a:cubicBezTo>
                    <a:pt x="29655" y="92932"/>
                    <a:pt x="30684" y="91840"/>
                    <a:pt x="31810" y="90823"/>
                  </a:cubicBezTo>
                  <a:cubicBezTo>
                    <a:pt x="32421" y="90360"/>
                    <a:pt x="33044" y="89925"/>
                    <a:pt x="33661" y="89468"/>
                  </a:cubicBezTo>
                  <a:cubicBezTo>
                    <a:pt x="39531" y="85022"/>
                    <a:pt x="46394" y="89257"/>
                    <a:pt x="53247" y="87382"/>
                  </a:cubicBezTo>
                  <a:cubicBezTo>
                    <a:pt x="60225" y="85474"/>
                    <a:pt x="61751" y="95160"/>
                    <a:pt x="57562" y="101584"/>
                  </a:cubicBezTo>
                  <a:cubicBezTo>
                    <a:pt x="51064" y="111539"/>
                    <a:pt x="46811" y="123084"/>
                    <a:pt x="37256" y="130919"/>
                  </a:cubicBezTo>
                  <a:cubicBezTo>
                    <a:pt x="35930" y="132754"/>
                    <a:pt x="34221" y="134251"/>
                    <a:pt x="32724" y="135937"/>
                  </a:cubicBezTo>
                  <a:cubicBezTo>
                    <a:pt x="32038" y="138457"/>
                    <a:pt x="27335" y="140903"/>
                    <a:pt x="32547" y="143463"/>
                  </a:cubicBezTo>
                  <a:cubicBezTo>
                    <a:pt x="32518" y="143389"/>
                    <a:pt x="33496" y="142235"/>
                    <a:pt x="33496" y="142235"/>
                  </a:cubicBezTo>
                  <a:cubicBezTo>
                    <a:pt x="33496" y="142235"/>
                    <a:pt x="32152" y="141538"/>
                    <a:pt x="32084" y="141446"/>
                  </a:cubicBezTo>
                  <a:cubicBezTo>
                    <a:pt x="30998" y="139389"/>
                    <a:pt x="31484" y="137623"/>
                    <a:pt x="32730" y="135937"/>
                  </a:cubicBezTo>
                  <a:cubicBezTo>
                    <a:pt x="34193" y="134337"/>
                    <a:pt x="35793" y="132879"/>
                    <a:pt x="37056" y="131108"/>
                  </a:cubicBezTo>
                  <a:cubicBezTo>
                    <a:pt x="40822" y="120318"/>
                    <a:pt x="47806" y="125741"/>
                    <a:pt x="54110" y="127713"/>
                  </a:cubicBezTo>
                  <a:cubicBezTo>
                    <a:pt x="50864" y="135417"/>
                    <a:pt x="64997" y="142046"/>
                    <a:pt x="55704" y="149916"/>
                  </a:cubicBezTo>
                  <a:cubicBezTo>
                    <a:pt x="48092" y="156362"/>
                    <a:pt x="40531" y="162529"/>
                    <a:pt x="42714" y="175805"/>
                  </a:cubicBezTo>
                  <a:cubicBezTo>
                    <a:pt x="48206" y="166518"/>
                    <a:pt x="46606" y="151848"/>
                    <a:pt x="63208" y="154659"/>
                  </a:cubicBezTo>
                  <a:cubicBezTo>
                    <a:pt x="64888" y="154945"/>
                    <a:pt x="72758" y="144224"/>
                    <a:pt x="68146" y="134925"/>
                  </a:cubicBezTo>
                  <a:cubicBezTo>
                    <a:pt x="64219" y="127010"/>
                    <a:pt x="61819" y="116963"/>
                    <a:pt x="77027" y="117592"/>
                  </a:cubicBezTo>
                  <a:cubicBezTo>
                    <a:pt x="78587" y="117466"/>
                    <a:pt x="77724" y="120621"/>
                    <a:pt x="79907" y="119843"/>
                  </a:cubicBezTo>
                  <a:cubicBezTo>
                    <a:pt x="78936" y="119312"/>
                    <a:pt x="78244" y="118518"/>
                    <a:pt x="77798" y="117397"/>
                  </a:cubicBezTo>
                  <a:cubicBezTo>
                    <a:pt x="74678" y="103053"/>
                    <a:pt x="81759" y="89680"/>
                    <a:pt x="81399" y="75472"/>
                  </a:cubicBezTo>
                  <a:cubicBezTo>
                    <a:pt x="81182" y="66871"/>
                    <a:pt x="80399" y="58539"/>
                    <a:pt x="78913" y="50160"/>
                  </a:cubicBezTo>
                  <a:cubicBezTo>
                    <a:pt x="80216" y="41028"/>
                    <a:pt x="91640" y="37490"/>
                    <a:pt x="91749" y="25883"/>
                  </a:cubicBezTo>
                  <a:cubicBezTo>
                    <a:pt x="86205" y="27478"/>
                    <a:pt x="82182" y="29827"/>
                    <a:pt x="78913" y="33713"/>
                  </a:cubicBezTo>
                  <a:cubicBezTo>
                    <a:pt x="73712" y="36610"/>
                    <a:pt x="69414" y="41760"/>
                    <a:pt x="62470" y="40291"/>
                  </a:cubicBezTo>
                  <a:cubicBezTo>
                    <a:pt x="67774" y="36056"/>
                    <a:pt x="68054" y="29804"/>
                    <a:pt x="69048" y="23843"/>
                  </a:cubicBezTo>
                  <a:cubicBezTo>
                    <a:pt x="75118" y="21202"/>
                    <a:pt x="75867" y="16002"/>
                    <a:pt x="75655" y="10281"/>
                  </a:cubicBezTo>
                  <a:cubicBezTo>
                    <a:pt x="75461" y="5001"/>
                    <a:pt x="76507" y="526"/>
                    <a:pt x="83159" y="0"/>
                  </a:cubicBezTo>
                  <a:cubicBezTo>
                    <a:pt x="86811" y="3772"/>
                    <a:pt x="79227" y="13099"/>
                    <a:pt x="84948" y="11898"/>
                  </a:cubicBezTo>
                  <a:cubicBezTo>
                    <a:pt x="95160" y="9755"/>
                    <a:pt x="94298" y="22305"/>
                    <a:pt x="102218" y="21591"/>
                  </a:cubicBezTo>
                  <a:cubicBezTo>
                    <a:pt x="103973" y="21431"/>
                    <a:pt x="102384" y="25191"/>
                    <a:pt x="101933" y="27129"/>
                  </a:cubicBezTo>
                  <a:cubicBezTo>
                    <a:pt x="108568" y="32998"/>
                    <a:pt x="104487" y="41091"/>
                    <a:pt x="101561" y="44457"/>
                  </a:cubicBezTo>
                  <a:cubicBezTo>
                    <a:pt x="95915" y="50949"/>
                    <a:pt x="100413" y="55647"/>
                    <a:pt x="100858" y="62254"/>
                  </a:cubicBezTo>
                  <a:cubicBezTo>
                    <a:pt x="111740" y="52595"/>
                    <a:pt x="120535" y="43680"/>
                    <a:pt x="111014" y="28718"/>
                  </a:cubicBezTo>
                  <a:cubicBezTo>
                    <a:pt x="109499" y="26335"/>
                    <a:pt x="111162" y="22500"/>
                    <a:pt x="109877" y="19271"/>
                  </a:cubicBezTo>
                  <a:cubicBezTo>
                    <a:pt x="108248" y="15179"/>
                    <a:pt x="110534" y="10904"/>
                    <a:pt x="113626" y="9395"/>
                  </a:cubicBezTo>
                  <a:cubicBezTo>
                    <a:pt x="117060" y="7721"/>
                    <a:pt x="122221" y="7441"/>
                    <a:pt x="124764" y="11950"/>
                  </a:cubicBezTo>
                  <a:cubicBezTo>
                    <a:pt x="126187" y="14482"/>
                    <a:pt x="126913" y="16396"/>
                    <a:pt x="130496" y="16299"/>
                  </a:cubicBezTo>
                  <a:cubicBezTo>
                    <a:pt x="136051" y="16156"/>
                    <a:pt x="135514" y="21003"/>
                    <a:pt x="132720" y="22237"/>
                  </a:cubicBezTo>
                  <a:cubicBezTo>
                    <a:pt x="123964" y="26089"/>
                    <a:pt x="127730" y="34439"/>
                    <a:pt x="124964" y="40296"/>
                  </a:cubicBezTo>
                  <a:cubicBezTo>
                    <a:pt x="129170" y="50675"/>
                    <a:pt x="126267" y="60219"/>
                    <a:pt x="117535" y="65465"/>
                  </a:cubicBezTo>
                  <a:cubicBezTo>
                    <a:pt x="109705" y="70163"/>
                    <a:pt x="105516" y="77015"/>
                    <a:pt x="100390" y="83570"/>
                  </a:cubicBezTo>
                  <a:cubicBezTo>
                    <a:pt x="95343" y="86531"/>
                    <a:pt x="92972" y="90914"/>
                    <a:pt x="93595" y="95875"/>
                  </a:cubicBezTo>
                  <a:cubicBezTo>
                    <a:pt x="93874" y="92589"/>
                    <a:pt x="94172" y="88302"/>
                    <a:pt x="98292" y="85719"/>
                  </a:cubicBezTo>
                  <a:cubicBezTo>
                    <a:pt x="106402" y="86622"/>
                    <a:pt x="113900" y="98767"/>
                    <a:pt x="122987" y="86679"/>
                  </a:cubicBezTo>
                  <a:cubicBezTo>
                    <a:pt x="124238" y="85016"/>
                    <a:pt x="127422" y="89057"/>
                    <a:pt x="127599" y="91714"/>
                  </a:cubicBezTo>
                  <a:cubicBezTo>
                    <a:pt x="128307" y="102590"/>
                    <a:pt x="129005" y="113603"/>
                    <a:pt x="117958" y="120592"/>
                  </a:cubicBezTo>
                  <a:cubicBezTo>
                    <a:pt x="113391" y="123484"/>
                    <a:pt x="108854" y="126404"/>
                    <a:pt x="105773" y="131028"/>
                  </a:cubicBezTo>
                  <a:cubicBezTo>
                    <a:pt x="104939" y="132291"/>
                    <a:pt x="103984" y="133462"/>
                    <a:pt x="102996" y="134611"/>
                  </a:cubicBezTo>
                  <a:cubicBezTo>
                    <a:pt x="99830" y="137840"/>
                    <a:pt x="96978" y="141543"/>
                    <a:pt x="92051" y="142235"/>
                  </a:cubicBezTo>
                  <a:cubicBezTo>
                    <a:pt x="87360" y="140126"/>
                    <a:pt x="90525" y="133840"/>
                    <a:pt x="86399" y="131416"/>
                  </a:cubicBezTo>
                  <a:cubicBezTo>
                    <a:pt x="82765" y="133062"/>
                    <a:pt x="82022" y="136268"/>
                    <a:pt x="82307" y="139566"/>
                  </a:cubicBezTo>
                  <a:cubicBezTo>
                    <a:pt x="83245" y="150161"/>
                    <a:pt x="72592" y="159603"/>
                    <a:pt x="79267" y="170719"/>
                  </a:cubicBezTo>
                  <a:cubicBezTo>
                    <a:pt x="72609" y="180160"/>
                    <a:pt x="69026" y="192630"/>
                    <a:pt x="55310" y="195150"/>
                  </a:cubicBezTo>
                  <a:cubicBezTo>
                    <a:pt x="41617" y="197150"/>
                    <a:pt x="29043" y="192687"/>
                    <a:pt x="16436" y="188395"/>
                  </a:cubicBezTo>
                  <a:cubicBezTo>
                    <a:pt x="16019" y="185520"/>
                    <a:pt x="10001" y="184932"/>
                    <a:pt x="13036" y="180811"/>
                  </a:cubicBezTo>
                  <a:cubicBezTo>
                    <a:pt x="17625" y="174587"/>
                    <a:pt x="22351" y="158631"/>
                    <a:pt x="20980" y="151848"/>
                  </a:cubicBezTo>
                  <a:cubicBezTo>
                    <a:pt x="20460" y="149264"/>
                    <a:pt x="19745" y="146435"/>
                    <a:pt x="18214" y="144412"/>
                  </a:cubicBezTo>
                  <a:cubicBezTo>
                    <a:pt x="16596" y="142281"/>
                    <a:pt x="14499" y="143538"/>
                    <a:pt x="13133" y="145538"/>
                  </a:cubicBezTo>
                  <a:lnTo>
                    <a:pt x="13139" y="145578"/>
                  </a:lnTo>
                  <a:close/>
                </a:path>
              </a:pathLst>
            </a:custGeom>
            <a:grpFill/>
            <a:ln w="5715" cap="flat">
              <a:noFill/>
              <a:prstDash val="solid"/>
              <a:miter/>
            </a:ln>
          </p:spPr>
          <p:txBody>
            <a:bodyPr rtlCol="0" anchor="ctr"/>
            <a:lstStyle/>
            <a:p>
              <a:endParaRPr lang="zh-CN" altLang="en-US"/>
            </a:p>
          </p:txBody>
        </p:sp>
        <p:sp>
          <p:nvSpPr>
            <p:cNvPr id="4094" name="任意多边形: 形状 4093">
              <a:extLst>
                <a:ext uri="{FF2B5EF4-FFF2-40B4-BE49-F238E27FC236}">
                  <a16:creationId xmlns:a16="http://schemas.microsoft.com/office/drawing/2014/main" id="{E91991E5-B561-1336-9A03-06F585A72C23}"/>
                </a:ext>
              </a:extLst>
            </p:cNvPr>
            <p:cNvSpPr/>
            <p:nvPr/>
          </p:nvSpPr>
          <p:spPr>
            <a:xfrm>
              <a:off x="4663038" y="4634632"/>
              <a:ext cx="195961" cy="142226"/>
            </a:xfrm>
            <a:custGeom>
              <a:avLst/>
              <a:gdLst>
                <a:gd name="connsiteX0" fmla="*/ 0 w 195961"/>
                <a:gd name="connsiteY0" fmla="*/ 86380 h 142226"/>
                <a:gd name="connsiteX1" fmla="*/ 64288 w 195961"/>
                <a:gd name="connsiteY1" fmla="*/ 23304 h 142226"/>
                <a:gd name="connsiteX2" fmla="*/ 97092 w 195961"/>
                <a:gd name="connsiteY2" fmla="*/ 6102 h 142226"/>
                <a:gd name="connsiteX3" fmla="*/ 186640 w 195961"/>
                <a:gd name="connsiteY3" fmla="*/ 1610 h 142226"/>
                <a:gd name="connsiteX4" fmla="*/ 195962 w 195961"/>
                <a:gd name="connsiteY4" fmla="*/ 4245 h 142226"/>
                <a:gd name="connsiteX5" fmla="*/ 183874 w 195961"/>
                <a:gd name="connsiteY5" fmla="*/ 10480 h 142226"/>
                <a:gd name="connsiteX6" fmla="*/ 183497 w 195961"/>
                <a:gd name="connsiteY6" fmla="*/ 19138 h 142226"/>
                <a:gd name="connsiteX7" fmla="*/ 187572 w 195961"/>
                <a:gd name="connsiteY7" fmla="*/ 20721 h 142226"/>
                <a:gd name="connsiteX8" fmla="*/ 192293 w 195961"/>
                <a:gd name="connsiteY8" fmla="*/ 31865 h 142226"/>
                <a:gd name="connsiteX9" fmla="*/ 175788 w 195961"/>
                <a:gd name="connsiteY9" fmla="*/ 35917 h 142226"/>
                <a:gd name="connsiteX10" fmla="*/ 155979 w 195961"/>
                <a:gd name="connsiteY10" fmla="*/ 50965 h 142226"/>
                <a:gd name="connsiteX11" fmla="*/ 149910 w 195961"/>
                <a:gd name="connsiteY11" fmla="*/ 62160 h 142226"/>
                <a:gd name="connsiteX12" fmla="*/ 150682 w 195961"/>
                <a:gd name="connsiteY12" fmla="*/ 83180 h 142226"/>
                <a:gd name="connsiteX13" fmla="*/ 153962 w 195961"/>
                <a:gd name="connsiteY13" fmla="*/ 86369 h 142226"/>
                <a:gd name="connsiteX14" fmla="*/ 156282 w 195961"/>
                <a:gd name="connsiteY14" fmla="*/ 92696 h 142226"/>
                <a:gd name="connsiteX15" fmla="*/ 153179 w 195961"/>
                <a:gd name="connsiteY15" fmla="*/ 95805 h 142226"/>
                <a:gd name="connsiteX16" fmla="*/ 134468 w 195961"/>
                <a:gd name="connsiteY16" fmla="*/ 115590 h 142226"/>
                <a:gd name="connsiteX17" fmla="*/ 133462 w 195961"/>
                <a:gd name="connsiteY17" fmla="*/ 119847 h 142226"/>
                <a:gd name="connsiteX18" fmla="*/ 122695 w 195961"/>
                <a:gd name="connsiteY18" fmla="*/ 133020 h 142226"/>
                <a:gd name="connsiteX19" fmla="*/ 96075 w 195961"/>
                <a:gd name="connsiteY19" fmla="*/ 137541 h 142226"/>
                <a:gd name="connsiteX20" fmla="*/ 95309 w 195961"/>
                <a:gd name="connsiteY20" fmla="*/ 133175 h 142226"/>
                <a:gd name="connsiteX21" fmla="*/ 105836 w 195961"/>
                <a:gd name="connsiteY21" fmla="*/ 121288 h 142226"/>
                <a:gd name="connsiteX22" fmla="*/ 108294 w 195961"/>
                <a:gd name="connsiteY22" fmla="*/ 90015 h 142226"/>
                <a:gd name="connsiteX23" fmla="*/ 132211 w 195961"/>
                <a:gd name="connsiteY23" fmla="*/ 51650 h 142226"/>
                <a:gd name="connsiteX24" fmla="*/ 112363 w 195961"/>
                <a:gd name="connsiteY24" fmla="*/ 66081 h 142226"/>
                <a:gd name="connsiteX25" fmla="*/ 104305 w 195961"/>
                <a:gd name="connsiteY25" fmla="*/ 58862 h 142226"/>
                <a:gd name="connsiteX26" fmla="*/ 102178 w 195961"/>
                <a:gd name="connsiteY26" fmla="*/ 54891 h 142226"/>
                <a:gd name="connsiteX27" fmla="*/ 120284 w 195961"/>
                <a:gd name="connsiteY27" fmla="*/ 22675 h 142226"/>
                <a:gd name="connsiteX28" fmla="*/ 99567 w 195961"/>
                <a:gd name="connsiteY28" fmla="*/ 47638 h 142226"/>
                <a:gd name="connsiteX29" fmla="*/ 85376 w 195961"/>
                <a:gd name="connsiteY29" fmla="*/ 55531 h 142226"/>
                <a:gd name="connsiteX30" fmla="*/ 84519 w 195961"/>
                <a:gd name="connsiteY30" fmla="*/ 60068 h 142226"/>
                <a:gd name="connsiteX31" fmla="*/ 84062 w 195961"/>
                <a:gd name="connsiteY31" fmla="*/ 64103 h 142226"/>
                <a:gd name="connsiteX32" fmla="*/ 80970 w 195961"/>
                <a:gd name="connsiteY32" fmla="*/ 73339 h 142226"/>
                <a:gd name="connsiteX33" fmla="*/ 77638 w 195961"/>
                <a:gd name="connsiteY33" fmla="*/ 75665 h 142226"/>
                <a:gd name="connsiteX34" fmla="*/ 64082 w 195961"/>
                <a:gd name="connsiteY34" fmla="*/ 60783 h 142226"/>
                <a:gd name="connsiteX35" fmla="*/ 63722 w 195961"/>
                <a:gd name="connsiteY35" fmla="*/ 59257 h 142226"/>
                <a:gd name="connsiteX36" fmla="*/ 61928 w 195961"/>
                <a:gd name="connsiteY36" fmla="*/ 59200 h 142226"/>
                <a:gd name="connsiteX37" fmla="*/ 61219 w 195961"/>
                <a:gd name="connsiteY37" fmla="*/ 62800 h 142226"/>
                <a:gd name="connsiteX38" fmla="*/ 20511 w 195961"/>
                <a:gd name="connsiteY38" fmla="*/ 80528 h 142226"/>
                <a:gd name="connsiteX39" fmla="*/ 20528 w 195961"/>
                <a:gd name="connsiteY39" fmla="*/ 80511 h 142226"/>
                <a:gd name="connsiteX40" fmla="*/ 17225 w 195961"/>
                <a:gd name="connsiteY40" fmla="*/ 87118 h 142226"/>
                <a:gd name="connsiteX41" fmla="*/ 17242 w 195961"/>
                <a:gd name="connsiteY41" fmla="*/ 87106 h 142226"/>
                <a:gd name="connsiteX42" fmla="*/ 7367 w 195961"/>
                <a:gd name="connsiteY42" fmla="*/ 87106 h 142226"/>
                <a:gd name="connsiteX43" fmla="*/ 1354 w 195961"/>
                <a:gd name="connsiteY43" fmla="*/ 87489 h 142226"/>
                <a:gd name="connsiteX44" fmla="*/ 0 w 195961"/>
                <a:gd name="connsiteY44" fmla="*/ 86380 h 142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95961" h="142226">
                  <a:moveTo>
                    <a:pt x="0" y="86380"/>
                  </a:moveTo>
                  <a:cubicBezTo>
                    <a:pt x="21408" y="65332"/>
                    <a:pt x="42685" y="44147"/>
                    <a:pt x="64288" y="23304"/>
                  </a:cubicBezTo>
                  <a:cubicBezTo>
                    <a:pt x="73444" y="14469"/>
                    <a:pt x="84290" y="8971"/>
                    <a:pt x="97092" y="6102"/>
                  </a:cubicBezTo>
                  <a:cubicBezTo>
                    <a:pt x="126782" y="-551"/>
                    <a:pt x="156574" y="-1288"/>
                    <a:pt x="186640" y="1610"/>
                  </a:cubicBezTo>
                  <a:cubicBezTo>
                    <a:pt x="189875" y="1924"/>
                    <a:pt x="193213" y="2113"/>
                    <a:pt x="195962" y="4245"/>
                  </a:cubicBezTo>
                  <a:cubicBezTo>
                    <a:pt x="193487" y="9376"/>
                    <a:pt x="188081" y="8691"/>
                    <a:pt x="183874" y="10480"/>
                  </a:cubicBezTo>
                  <a:cubicBezTo>
                    <a:pt x="178285" y="12863"/>
                    <a:pt x="177857" y="15994"/>
                    <a:pt x="183497" y="19138"/>
                  </a:cubicBezTo>
                  <a:cubicBezTo>
                    <a:pt x="184932" y="19526"/>
                    <a:pt x="186252" y="20081"/>
                    <a:pt x="187572" y="20721"/>
                  </a:cubicBezTo>
                  <a:cubicBezTo>
                    <a:pt x="191841" y="23298"/>
                    <a:pt x="194830" y="26418"/>
                    <a:pt x="192293" y="31865"/>
                  </a:cubicBezTo>
                  <a:cubicBezTo>
                    <a:pt x="187675" y="36871"/>
                    <a:pt x="181988" y="36357"/>
                    <a:pt x="175788" y="35917"/>
                  </a:cubicBezTo>
                  <a:cubicBezTo>
                    <a:pt x="165261" y="35174"/>
                    <a:pt x="155940" y="36951"/>
                    <a:pt x="155979" y="50965"/>
                  </a:cubicBezTo>
                  <a:cubicBezTo>
                    <a:pt x="155991" y="55468"/>
                    <a:pt x="153019" y="59023"/>
                    <a:pt x="149910" y="62160"/>
                  </a:cubicBezTo>
                  <a:cubicBezTo>
                    <a:pt x="142675" y="69453"/>
                    <a:pt x="143349" y="76442"/>
                    <a:pt x="150682" y="83180"/>
                  </a:cubicBezTo>
                  <a:cubicBezTo>
                    <a:pt x="151870" y="84146"/>
                    <a:pt x="152945" y="85226"/>
                    <a:pt x="153962" y="86369"/>
                  </a:cubicBezTo>
                  <a:cubicBezTo>
                    <a:pt x="155425" y="88226"/>
                    <a:pt x="156351" y="90284"/>
                    <a:pt x="156282" y="92696"/>
                  </a:cubicBezTo>
                  <a:cubicBezTo>
                    <a:pt x="155620" y="94096"/>
                    <a:pt x="154591" y="95147"/>
                    <a:pt x="153179" y="95805"/>
                  </a:cubicBezTo>
                  <a:cubicBezTo>
                    <a:pt x="143138" y="98782"/>
                    <a:pt x="141389" y="109657"/>
                    <a:pt x="134468" y="115590"/>
                  </a:cubicBezTo>
                  <a:cubicBezTo>
                    <a:pt x="134240" y="117041"/>
                    <a:pt x="133874" y="118447"/>
                    <a:pt x="133462" y="119847"/>
                  </a:cubicBezTo>
                  <a:cubicBezTo>
                    <a:pt x="131531" y="125677"/>
                    <a:pt x="129273" y="132803"/>
                    <a:pt x="122695" y="133020"/>
                  </a:cubicBezTo>
                  <a:cubicBezTo>
                    <a:pt x="113471" y="133329"/>
                    <a:pt x="107133" y="150160"/>
                    <a:pt x="96075" y="137541"/>
                  </a:cubicBezTo>
                  <a:cubicBezTo>
                    <a:pt x="95280" y="136181"/>
                    <a:pt x="95035" y="134724"/>
                    <a:pt x="95309" y="133175"/>
                  </a:cubicBezTo>
                  <a:cubicBezTo>
                    <a:pt x="96984" y="127574"/>
                    <a:pt x="102836" y="125648"/>
                    <a:pt x="105836" y="121288"/>
                  </a:cubicBezTo>
                  <a:cubicBezTo>
                    <a:pt x="112637" y="111412"/>
                    <a:pt x="121392" y="101525"/>
                    <a:pt x="108294" y="90015"/>
                  </a:cubicBezTo>
                  <a:cubicBezTo>
                    <a:pt x="116106" y="76819"/>
                    <a:pt x="125147" y="64372"/>
                    <a:pt x="132211" y="51650"/>
                  </a:cubicBezTo>
                  <a:cubicBezTo>
                    <a:pt x="124838" y="54622"/>
                    <a:pt x="126193" y="70481"/>
                    <a:pt x="112363" y="66081"/>
                  </a:cubicBezTo>
                  <a:cubicBezTo>
                    <a:pt x="108568" y="64926"/>
                    <a:pt x="106316" y="62040"/>
                    <a:pt x="104305" y="58862"/>
                  </a:cubicBezTo>
                  <a:cubicBezTo>
                    <a:pt x="103476" y="57600"/>
                    <a:pt x="102796" y="56268"/>
                    <a:pt x="102178" y="54891"/>
                  </a:cubicBezTo>
                  <a:cubicBezTo>
                    <a:pt x="97458" y="36311"/>
                    <a:pt x="101396" y="29316"/>
                    <a:pt x="120284" y="22675"/>
                  </a:cubicBezTo>
                  <a:cubicBezTo>
                    <a:pt x="102047" y="27310"/>
                    <a:pt x="102024" y="27339"/>
                    <a:pt x="99567" y="47638"/>
                  </a:cubicBezTo>
                  <a:cubicBezTo>
                    <a:pt x="98647" y="55256"/>
                    <a:pt x="95400" y="56617"/>
                    <a:pt x="85376" y="55531"/>
                  </a:cubicBezTo>
                  <a:cubicBezTo>
                    <a:pt x="81422" y="55102"/>
                    <a:pt x="85314" y="58571"/>
                    <a:pt x="84519" y="60068"/>
                  </a:cubicBezTo>
                  <a:cubicBezTo>
                    <a:pt x="84633" y="61457"/>
                    <a:pt x="84456" y="62800"/>
                    <a:pt x="84062" y="64103"/>
                  </a:cubicBezTo>
                  <a:cubicBezTo>
                    <a:pt x="82153" y="66864"/>
                    <a:pt x="82044" y="70253"/>
                    <a:pt x="80970" y="73339"/>
                  </a:cubicBezTo>
                  <a:cubicBezTo>
                    <a:pt x="80119" y="74499"/>
                    <a:pt x="79021" y="75276"/>
                    <a:pt x="77638" y="75665"/>
                  </a:cubicBezTo>
                  <a:cubicBezTo>
                    <a:pt x="64500" y="78545"/>
                    <a:pt x="63974" y="70035"/>
                    <a:pt x="64082" y="60783"/>
                  </a:cubicBezTo>
                  <a:cubicBezTo>
                    <a:pt x="64105" y="58611"/>
                    <a:pt x="64311" y="61354"/>
                    <a:pt x="63722" y="59257"/>
                  </a:cubicBezTo>
                  <a:cubicBezTo>
                    <a:pt x="63299" y="57737"/>
                    <a:pt x="62425" y="57742"/>
                    <a:pt x="61928" y="59200"/>
                  </a:cubicBezTo>
                  <a:cubicBezTo>
                    <a:pt x="61893" y="60503"/>
                    <a:pt x="61653" y="61634"/>
                    <a:pt x="61219" y="62800"/>
                  </a:cubicBezTo>
                  <a:cubicBezTo>
                    <a:pt x="48629" y="71058"/>
                    <a:pt x="34244" y="75036"/>
                    <a:pt x="20511" y="80528"/>
                  </a:cubicBezTo>
                  <a:lnTo>
                    <a:pt x="20528" y="80511"/>
                  </a:lnTo>
                  <a:cubicBezTo>
                    <a:pt x="18528" y="82260"/>
                    <a:pt x="19111" y="85306"/>
                    <a:pt x="17225" y="87118"/>
                  </a:cubicBezTo>
                  <a:lnTo>
                    <a:pt x="17242" y="87106"/>
                  </a:lnTo>
                  <a:cubicBezTo>
                    <a:pt x="13950" y="89392"/>
                    <a:pt x="10658" y="84243"/>
                    <a:pt x="7367" y="87106"/>
                  </a:cubicBezTo>
                  <a:cubicBezTo>
                    <a:pt x="5464" y="88826"/>
                    <a:pt x="3458" y="88918"/>
                    <a:pt x="1354" y="87489"/>
                  </a:cubicBezTo>
                  <a:cubicBezTo>
                    <a:pt x="892" y="87135"/>
                    <a:pt x="440" y="86763"/>
                    <a:pt x="0" y="86380"/>
                  </a:cubicBezTo>
                  <a:close/>
                </a:path>
              </a:pathLst>
            </a:custGeom>
            <a:grpFill/>
            <a:ln w="5715" cap="flat">
              <a:noFill/>
              <a:prstDash val="solid"/>
              <a:miter/>
            </a:ln>
          </p:spPr>
          <p:txBody>
            <a:bodyPr rtlCol="0" anchor="ctr"/>
            <a:lstStyle/>
            <a:p>
              <a:endParaRPr lang="zh-CN" altLang="en-US"/>
            </a:p>
          </p:txBody>
        </p:sp>
        <p:sp>
          <p:nvSpPr>
            <p:cNvPr id="4095" name="任意多边形: 形状 4094">
              <a:extLst>
                <a:ext uri="{FF2B5EF4-FFF2-40B4-BE49-F238E27FC236}">
                  <a16:creationId xmlns:a16="http://schemas.microsoft.com/office/drawing/2014/main" id="{BC17127F-6DDF-C7D0-B3D9-92CAF3B46D93}"/>
                </a:ext>
              </a:extLst>
            </p:cNvPr>
            <p:cNvSpPr/>
            <p:nvPr/>
          </p:nvSpPr>
          <p:spPr>
            <a:xfrm>
              <a:off x="5496505" y="4997968"/>
              <a:ext cx="109668" cy="226303"/>
            </a:xfrm>
            <a:custGeom>
              <a:avLst/>
              <a:gdLst>
                <a:gd name="connsiteX0" fmla="*/ 87819 w 109668"/>
                <a:gd name="connsiteY0" fmla="*/ 154665 h 226303"/>
                <a:gd name="connsiteX1" fmla="*/ 107839 w 109668"/>
                <a:gd name="connsiteY1" fmla="*/ 194195 h 226303"/>
                <a:gd name="connsiteX2" fmla="*/ 109668 w 109668"/>
                <a:gd name="connsiteY2" fmla="*/ 205071 h 226303"/>
                <a:gd name="connsiteX3" fmla="*/ 107993 w 109668"/>
                <a:gd name="connsiteY3" fmla="*/ 209283 h 226303"/>
                <a:gd name="connsiteX4" fmla="*/ 102141 w 109668"/>
                <a:gd name="connsiteY4" fmla="*/ 212352 h 226303"/>
                <a:gd name="connsiteX5" fmla="*/ 95832 w 109668"/>
                <a:gd name="connsiteY5" fmla="*/ 214558 h 226303"/>
                <a:gd name="connsiteX6" fmla="*/ 81756 w 109668"/>
                <a:gd name="connsiteY6" fmla="*/ 226051 h 226303"/>
                <a:gd name="connsiteX7" fmla="*/ 76915 w 109668"/>
                <a:gd name="connsiteY7" fmla="*/ 212758 h 226303"/>
                <a:gd name="connsiteX8" fmla="*/ 76692 w 109668"/>
                <a:gd name="connsiteY8" fmla="*/ 201831 h 226303"/>
                <a:gd name="connsiteX9" fmla="*/ 77195 w 109668"/>
                <a:gd name="connsiteY9" fmla="*/ 201488 h 226303"/>
                <a:gd name="connsiteX10" fmla="*/ 72641 w 109668"/>
                <a:gd name="connsiteY10" fmla="*/ 202259 h 226303"/>
                <a:gd name="connsiteX11" fmla="*/ 70469 w 109668"/>
                <a:gd name="connsiteY11" fmla="*/ 199739 h 226303"/>
                <a:gd name="connsiteX12" fmla="*/ 72572 w 109668"/>
                <a:gd name="connsiteY12" fmla="*/ 195910 h 226303"/>
                <a:gd name="connsiteX13" fmla="*/ 69663 w 109668"/>
                <a:gd name="connsiteY13" fmla="*/ 196110 h 226303"/>
                <a:gd name="connsiteX14" fmla="*/ 68051 w 109668"/>
                <a:gd name="connsiteY14" fmla="*/ 180457 h 226303"/>
                <a:gd name="connsiteX15" fmla="*/ 60845 w 109668"/>
                <a:gd name="connsiteY15" fmla="*/ 200630 h 226303"/>
                <a:gd name="connsiteX16" fmla="*/ 59645 w 109668"/>
                <a:gd name="connsiteY16" fmla="*/ 204659 h 226303"/>
                <a:gd name="connsiteX17" fmla="*/ 56970 w 109668"/>
                <a:gd name="connsiteY17" fmla="*/ 207711 h 226303"/>
                <a:gd name="connsiteX18" fmla="*/ 53255 w 109668"/>
                <a:gd name="connsiteY18" fmla="*/ 208717 h 226303"/>
                <a:gd name="connsiteX19" fmla="*/ 50266 w 109668"/>
                <a:gd name="connsiteY19" fmla="*/ 208929 h 226303"/>
                <a:gd name="connsiteX20" fmla="*/ 48049 w 109668"/>
                <a:gd name="connsiteY20" fmla="*/ 211666 h 226303"/>
                <a:gd name="connsiteX21" fmla="*/ 44460 w 109668"/>
                <a:gd name="connsiteY21" fmla="*/ 210969 h 226303"/>
                <a:gd name="connsiteX22" fmla="*/ 38831 w 109668"/>
                <a:gd name="connsiteY22" fmla="*/ 205860 h 226303"/>
                <a:gd name="connsiteX23" fmla="*/ 33738 w 109668"/>
                <a:gd name="connsiteY23" fmla="*/ 192927 h 226303"/>
                <a:gd name="connsiteX24" fmla="*/ 32881 w 109668"/>
                <a:gd name="connsiteY24" fmla="*/ 192795 h 226303"/>
                <a:gd name="connsiteX25" fmla="*/ 23983 w 109668"/>
                <a:gd name="connsiteY25" fmla="*/ 187406 h 226303"/>
                <a:gd name="connsiteX26" fmla="*/ 25715 w 109668"/>
                <a:gd name="connsiteY26" fmla="*/ 183434 h 226303"/>
                <a:gd name="connsiteX27" fmla="*/ 33613 w 109668"/>
                <a:gd name="connsiteY27" fmla="*/ 170221 h 226303"/>
                <a:gd name="connsiteX28" fmla="*/ 48740 w 109668"/>
                <a:gd name="connsiteY28" fmla="*/ 155716 h 226303"/>
                <a:gd name="connsiteX29" fmla="*/ 51466 w 109668"/>
                <a:gd name="connsiteY29" fmla="*/ 157008 h 226303"/>
                <a:gd name="connsiteX30" fmla="*/ 51341 w 109668"/>
                <a:gd name="connsiteY30" fmla="*/ 154150 h 226303"/>
                <a:gd name="connsiteX31" fmla="*/ 42145 w 109668"/>
                <a:gd name="connsiteY31" fmla="*/ 143137 h 226303"/>
                <a:gd name="connsiteX32" fmla="*/ 35664 w 109668"/>
                <a:gd name="connsiteY32" fmla="*/ 136822 h 226303"/>
                <a:gd name="connsiteX33" fmla="*/ 31207 w 109668"/>
                <a:gd name="connsiteY33" fmla="*/ 127118 h 226303"/>
                <a:gd name="connsiteX34" fmla="*/ 28183 w 109668"/>
                <a:gd name="connsiteY34" fmla="*/ 121649 h 226303"/>
                <a:gd name="connsiteX35" fmla="*/ 26555 w 109668"/>
                <a:gd name="connsiteY35" fmla="*/ 110905 h 226303"/>
                <a:gd name="connsiteX36" fmla="*/ 42077 w 109668"/>
                <a:gd name="connsiteY36" fmla="*/ 103252 h 226303"/>
                <a:gd name="connsiteX37" fmla="*/ 17485 w 109668"/>
                <a:gd name="connsiteY37" fmla="*/ 121169 h 226303"/>
                <a:gd name="connsiteX38" fmla="*/ 1437 w 109668"/>
                <a:gd name="connsiteY38" fmla="*/ 121323 h 226303"/>
                <a:gd name="connsiteX39" fmla="*/ 71 w 109668"/>
                <a:gd name="connsiteY39" fmla="*/ 114894 h 226303"/>
                <a:gd name="connsiteX40" fmla="*/ 16051 w 109668"/>
                <a:gd name="connsiteY40" fmla="*/ 81347 h 226303"/>
                <a:gd name="connsiteX41" fmla="*/ 29446 w 109668"/>
                <a:gd name="connsiteY41" fmla="*/ 81358 h 226303"/>
                <a:gd name="connsiteX42" fmla="*/ 25057 w 109668"/>
                <a:gd name="connsiteY42" fmla="*/ 70866 h 226303"/>
                <a:gd name="connsiteX43" fmla="*/ 44300 w 109668"/>
                <a:gd name="connsiteY43" fmla="*/ 71340 h 226303"/>
                <a:gd name="connsiteX44" fmla="*/ 47723 w 109668"/>
                <a:gd name="connsiteY44" fmla="*/ 74363 h 226303"/>
                <a:gd name="connsiteX45" fmla="*/ 52375 w 109668"/>
                <a:gd name="connsiteY45" fmla="*/ 74632 h 226303"/>
                <a:gd name="connsiteX46" fmla="*/ 55015 w 109668"/>
                <a:gd name="connsiteY46" fmla="*/ 72872 h 226303"/>
                <a:gd name="connsiteX47" fmla="*/ 52135 w 109668"/>
                <a:gd name="connsiteY47" fmla="*/ 74180 h 226303"/>
                <a:gd name="connsiteX48" fmla="*/ 44717 w 109668"/>
                <a:gd name="connsiteY48" fmla="*/ 71780 h 226303"/>
                <a:gd name="connsiteX49" fmla="*/ 52387 w 109668"/>
                <a:gd name="connsiteY49" fmla="*/ 38576 h 226303"/>
                <a:gd name="connsiteX50" fmla="*/ 46403 w 109668"/>
                <a:gd name="connsiteY50" fmla="*/ 29998 h 226303"/>
                <a:gd name="connsiteX51" fmla="*/ 37985 w 109668"/>
                <a:gd name="connsiteY51" fmla="*/ 30495 h 226303"/>
                <a:gd name="connsiteX52" fmla="*/ 33636 w 109668"/>
                <a:gd name="connsiteY52" fmla="*/ 25437 h 226303"/>
                <a:gd name="connsiteX53" fmla="*/ 34556 w 109668"/>
                <a:gd name="connsiteY53" fmla="*/ 18750 h 226303"/>
                <a:gd name="connsiteX54" fmla="*/ 54295 w 109668"/>
                <a:gd name="connsiteY54" fmla="*/ 10247 h 226303"/>
                <a:gd name="connsiteX55" fmla="*/ 60119 w 109668"/>
                <a:gd name="connsiteY55" fmla="*/ 16110 h 226303"/>
                <a:gd name="connsiteX56" fmla="*/ 58650 w 109668"/>
                <a:gd name="connsiteY56" fmla="*/ 18322 h 226303"/>
                <a:gd name="connsiteX57" fmla="*/ 58959 w 109668"/>
                <a:gd name="connsiteY57" fmla="*/ 18836 h 226303"/>
                <a:gd name="connsiteX58" fmla="*/ 60256 w 109668"/>
                <a:gd name="connsiteY58" fmla="*/ 15156 h 226303"/>
                <a:gd name="connsiteX59" fmla="*/ 60067 w 109668"/>
                <a:gd name="connsiteY59" fmla="*/ 5480 h 226303"/>
                <a:gd name="connsiteX60" fmla="*/ 67120 w 109668"/>
                <a:gd name="connsiteY60" fmla="*/ 108 h 226303"/>
                <a:gd name="connsiteX61" fmla="*/ 69314 w 109668"/>
                <a:gd name="connsiteY61" fmla="*/ 6818 h 226303"/>
                <a:gd name="connsiteX62" fmla="*/ 68737 w 109668"/>
                <a:gd name="connsiteY62" fmla="*/ 27620 h 226303"/>
                <a:gd name="connsiteX63" fmla="*/ 70029 w 109668"/>
                <a:gd name="connsiteY63" fmla="*/ 81593 h 226303"/>
                <a:gd name="connsiteX64" fmla="*/ 79270 w 109668"/>
                <a:gd name="connsiteY64" fmla="*/ 134599 h 226303"/>
                <a:gd name="connsiteX65" fmla="*/ 72606 w 109668"/>
                <a:gd name="connsiteY65" fmla="*/ 147366 h 226303"/>
                <a:gd name="connsiteX66" fmla="*/ 78195 w 109668"/>
                <a:gd name="connsiteY66" fmla="*/ 159425 h 226303"/>
                <a:gd name="connsiteX67" fmla="*/ 81882 w 109668"/>
                <a:gd name="connsiteY67" fmla="*/ 161557 h 226303"/>
                <a:gd name="connsiteX68" fmla="*/ 79950 w 109668"/>
                <a:gd name="connsiteY68" fmla="*/ 160077 h 226303"/>
                <a:gd name="connsiteX69" fmla="*/ 80167 w 109668"/>
                <a:gd name="connsiteY69" fmla="*/ 152047 h 226303"/>
                <a:gd name="connsiteX70" fmla="*/ 87819 w 109668"/>
                <a:gd name="connsiteY70" fmla="*/ 154665 h 22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9668" h="226303">
                  <a:moveTo>
                    <a:pt x="87819" y="154665"/>
                  </a:moveTo>
                  <a:cubicBezTo>
                    <a:pt x="94037" y="168072"/>
                    <a:pt x="99581" y="181822"/>
                    <a:pt x="107839" y="194195"/>
                  </a:cubicBezTo>
                  <a:cubicBezTo>
                    <a:pt x="110474" y="197482"/>
                    <a:pt x="109062" y="201436"/>
                    <a:pt x="109668" y="205071"/>
                  </a:cubicBezTo>
                  <a:cubicBezTo>
                    <a:pt x="109439" y="206608"/>
                    <a:pt x="108868" y="208003"/>
                    <a:pt x="107993" y="209283"/>
                  </a:cubicBezTo>
                  <a:cubicBezTo>
                    <a:pt x="106433" y="211083"/>
                    <a:pt x="104519" y="212209"/>
                    <a:pt x="102141" y="212352"/>
                  </a:cubicBezTo>
                  <a:cubicBezTo>
                    <a:pt x="100015" y="212815"/>
                    <a:pt x="96478" y="207968"/>
                    <a:pt x="95832" y="214558"/>
                  </a:cubicBezTo>
                  <a:cubicBezTo>
                    <a:pt x="95037" y="222610"/>
                    <a:pt x="90683" y="227496"/>
                    <a:pt x="81756" y="226051"/>
                  </a:cubicBezTo>
                  <a:cubicBezTo>
                    <a:pt x="72332" y="224525"/>
                    <a:pt x="71532" y="219741"/>
                    <a:pt x="76915" y="212758"/>
                  </a:cubicBezTo>
                  <a:cubicBezTo>
                    <a:pt x="67994" y="209146"/>
                    <a:pt x="71080" y="205442"/>
                    <a:pt x="76692" y="201831"/>
                  </a:cubicBezTo>
                  <a:cubicBezTo>
                    <a:pt x="76807" y="201768"/>
                    <a:pt x="77024" y="201527"/>
                    <a:pt x="77195" y="201488"/>
                  </a:cubicBezTo>
                  <a:cubicBezTo>
                    <a:pt x="75709" y="202482"/>
                    <a:pt x="74229" y="202653"/>
                    <a:pt x="72641" y="202259"/>
                  </a:cubicBezTo>
                  <a:cubicBezTo>
                    <a:pt x="71572" y="201699"/>
                    <a:pt x="70852" y="200853"/>
                    <a:pt x="70469" y="199739"/>
                  </a:cubicBezTo>
                  <a:cubicBezTo>
                    <a:pt x="70263" y="197961"/>
                    <a:pt x="70983" y="196681"/>
                    <a:pt x="72572" y="195910"/>
                  </a:cubicBezTo>
                  <a:cubicBezTo>
                    <a:pt x="71463" y="193641"/>
                    <a:pt x="70737" y="197356"/>
                    <a:pt x="69663" y="196110"/>
                  </a:cubicBezTo>
                  <a:cubicBezTo>
                    <a:pt x="60319" y="193807"/>
                    <a:pt x="66531" y="187503"/>
                    <a:pt x="68051" y="180457"/>
                  </a:cubicBezTo>
                  <a:cubicBezTo>
                    <a:pt x="62245" y="188137"/>
                    <a:pt x="62673" y="194732"/>
                    <a:pt x="60845" y="200630"/>
                  </a:cubicBezTo>
                  <a:cubicBezTo>
                    <a:pt x="60622" y="202025"/>
                    <a:pt x="60199" y="203368"/>
                    <a:pt x="59645" y="204659"/>
                  </a:cubicBezTo>
                  <a:cubicBezTo>
                    <a:pt x="58936" y="205831"/>
                    <a:pt x="58027" y="206848"/>
                    <a:pt x="56970" y="207711"/>
                  </a:cubicBezTo>
                  <a:cubicBezTo>
                    <a:pt x="55833" y="208385"/>
                    <a:pt x="54575" y="208711"/>
                    <a:pt x="53255" y="208717"/>
                  </a:cubicBezTo>
                  <a:cubicBezTo>
                    <a:pt x="52318" y="209580"/>
                    <a:pt x="51106" y="206019"/>
                    <a:pt x="50266" y="208929"/>
                  </a:cubicBezTo>
                  <a:cubicBezTo>
                    <a:pt x="49901" y="210152"/>
                    <a:pt x="49163" y="211055"/>
                    <a:pt x="48049" y="211666"/>
                  </a:cubicBezTo>
                  <a:cubicBezTo>
                    <a:pt x="46769" y="211849"/>
                    <a:pt x="45580" y="211609"/>
                    <a:pt x="44460" y="210969"/>
                  </a:cubicBezTo>
                  <a:cubicBezTo>
                    <a:pt x="42608" y="209237"/>
                    <a:pt x="41025" y="207225"/>
                    <a:pt x="38831" y="205860"/>
                  </a:cubicBezTo>
                  <a:cubicBezTo>
                    <a:pt x="32984" y="203076"/>
                    <a:pt x="31390" y="198676"/>
                    <a:pt x="33738" y="192927"/>
                  </a:cubicBezTo>
                  <a:cubicBezTo>
                    <a:pt x="34687" y="190669"/>
                    <a:pt x="33041" y="193149"/>
                    <a:pt x="32881" y="192795"/>
                  </a:cubicBezTo>
                  <a:cubicBezTo>
                    <a:pt x="28258" y="193624"/>
                    <a:pt x="24943" y="192429"/>
                    <a:pt x="23983" y="187406"/>
                  </a:cubicBezTo>
                  <a:cubicBezTo>
                    <a:pt x="24126" y="185885"/>
                    <a:pt x="24714" y="184577"/>
                    <a:pt x="25715" y="183434"/>
                  </a:cubicBezTo>
                  <a:cubicBezTo>
                    <a:pt x="30824" y="180496"/>
                    <a:pt x="34379" y="176102"/>
                    <a:pt x="33613" y="170221"/>
                  </a:cubicBezTo>
                  <a:cubicBezTo>
                    <a:pt x="32013" y="157945"/>
                    <a:pt x="38168" y="154710"/>
                    <a:pt x="48740" y="155716"/>
                  </a:cubicBezTo>
                  <a:cubicBezTo>
                    <a:pt x="49752" y="155813"/>
                    <a:pt x="50272" y="157122"/>
                    <a:pt x="51466" y="157008"/>
                  </a:cubicBezTo>
                  <a:cubicBezTo>
                    <a:pt x="51175" y="156088"/>
                    <a:pt x="51141" y="155145"/>
                    <a:pt x="51341" y="154150"/>
                  </a:cubicBezTo>
                  <a:cubicBezTo>
                    <a:pt x="53409" y="146172"/>
                    <a:pt x="46489" y="145721"/>
                    <a:pt x="42145" y="143137"/>
                  </a:cubicBezTo>
                  <a:cubicBezTo>
                    <a:pt x="39654" y="141366"/>
                    <a:pt x="37745" y="139005"/>
                    <a:pt x="35664" y="136822"/>
                  </a:cubicBezTo>
                  <a:cubicBezTo>
                    <a:pt x="33081" y="134045"/>
                    <a:pt x="29344" y="130964"/>
                    <a:pt x="31207" y="127118"/>
                  </a:cubicBezTo>
                  <a:cubicBezTo>
                    <a:pt x="33373" y="122655"/>
                    <a:pt x="35779" y="121803"/>
                    <a:pt x="28183" y="121649"/>
                  </a:cubicBezTo>
                  <a:cubicBezTo>
                    <a:pt x="21463" y="121512"/>
                    <a:pt x="22543" y="114797"/>
                    <a:pt x="26555" y="110905"/>
                  </a:cubicBezTo>
                  <a:cubicBezTo>
                    <a:pt x="30892" y="106704"/>
                    <a:pt x="36973" y="105338"/>
                    <a:pt x="42077" y="103252"/>
                  </a:cubicBezTo>
                  <a:cubicBezTo>
                    <a:pt x="25298" y="96640"/>
                    <a:pt x="24069" y="112728"/>
                    <a:pt x="17485" y="121169"/>
                  </a:cubicBezTo>
                  <a:cubicBezTo>
                    <a:pt x="12199" y="126067"/>
                    <a:pt x="6775" y="118929"/>
                    <a:pt x="1437" y="121323"/>
                  </a:cubicBezTo>
                  <a:cubicBezTo>
                    <a:pt x="174" y="119346"/>
                    <a:pt x="-169" y="117185"/>
                    <a:pt x="71" y="114894"/>
                  </a:cubicBezTo>
                  <a:cubicBezTo>
                    <a:pt x="4449" y="103275"/>
                    <a:pt x="12164" y="93325"/>
                    <a:pt x="16051" y="81347"/>
                  </a:cubicBezTo>
                  <a:cubicBezTo>
                    <a:pt x="18571" y="73569"/>
                    <a:pt x="19622" y="73906"/>
                    <a:pt x="29446" y="81358"/>
                  </a:cubicBezTo>
                  <a:cubicBezTo>
                    <a:pt x="30778" y="76466"/>
                    <a:pt x="20594" y="75352"/>
                    <a:pt x="25057" y="70866"/>
                  </a:cubicBezTo>
                  <a:cubicBezTo>
                    <a:pt x="30830" y="65059"/>
                    <a:pt x="37916" y="68185"/>
                    <a:pt x="44300" y="71340"/>
                  </a:cubicBezTo>
                  <a:cubicBezTo>
                    <a:pt x="45431" y="72397"/>
                    <a:pt x="47472" y="73191"/>
                    <a:pt x="47723" y="74363"/>
                  </a:cubicBezTo>
                  <a:cubicBezTo>
                    <a:pt x="49112" y="80730"/>
                    <a:pt x="50609" y="78752"/>
                    <a:pt x="52375" y="74632"/>
                  </a:cubicBezTo>
                  <a:cubicBezTo>
                    <a:pt x="52787" y="73249"/>
                    <a:pt x="55484" y="73375"/>
                    <a:pt x="55015" y="72872"/>
                  </a:cubicBezTo>
                  <a:cubicBezTo>
                    <a:pt x="54072" y="71860"/>
                    <a:pt x="53490" y="74363"/>
                    <a:pt x="52135" y="74180"/>
                  </a:cubicBezTo>
                  <a:cubicBezTo>
                    <a:pt x="49186" y="74826"/>
                    <a:pt x="46820" y="73752"/>
                    <a:pt x="44717" y="71780"/>
                  </a:cubicBezTo>
                  <a:cubicBezTo>
                    <a:pt x="40631" y="59150"/>
                    <a:pt x="47980" y="49200"/>
                    <a:pt x="52387" y="38576"/>
                  </a:cubicBezTo>
                  <a:cubicBezTo>
                    <a:pt x="53095" y="33826"/>
                    <a:pt x="53535" y="29295"/>
                    <a:pt x="46403" y="29998"/>
                  </a:cubicBezTo>
                  <a:cubicBezTo>
                    <a:pt x="43608" y="30495"/>
                    <a:pt x="40854" y="31455"/>
                    <a:pt x="37985" y="30495"/>
                  </a:cubicBezTo>
                  <a:cubicBezTo>
                    <a:pt x="35916" y="29340"/>
                    <a:pt x="34441" y="27683"/>
                    <a:pt x="33636" y="25437"/>
                  </a:cubicBezTo>
                  <a:cubicBezTo>
                    <a:pt x="33104" y="23094"/>
                    <a:pt x="33378" y="20859"/>
                    <a:pt x="34556" y="18750"/>
                  </a:cubicBezTo>
                  <a:cubicBezTo>
                    <a:pt x="39619" y="12681"/>
                    <a:pt x="48163" y="14956"/>
                    <a:pt x="54295" y="10247"/>
                  </a:cubicBezTo>
                  <a:cubicBezTo>
                    <a:pt x="58662" y="6892"/>
                    <a:pt x="60022" y="12172"/>
                    <a:pt x="60119" y="16110"/>
                  </a:cubicBezTo>
                  <a:cubicBezTo>
                    <a:pt x="60359" y="17487"/>
                    <a:pt x="59873" y="18236"/>
                    <a:pt x="58650" y="18322"/>
                  </a:cubicBezTo>
                  <a:cubicBezTo>
                    <a:pt x="58702" y="18653"/>
                    <a:pt x="58833" y="18888"/>
                    <a:pt x="58959" y="18836"/>
                  </a:cubicBezTo>
                  <a:cubicBezTo>
                    <a:pt x="60685" y="18093"/>
                    <a:pt x="59547" y="16310"/>
                    <a:pt x="60256" y="15156"/>
                  </a:cubicBezTo>
                  <a:cubicBezTo>
                    <a:pt x="60410" y="11893"/>
                    <a:pt x="58907" y="8664"/>
                    <a:pt x="60067" y="5480"/>
                  </a:cubicBezTo>
                  <a:cubicBezTo>
                    <a:pt x="61250" y="2234"/>
                    <a:pt x="63565" y="-595"/>
                    <a:pt x="67120" y="108"/>
                  </a:cubicBezTo>
                  <a:cubicBezTo>
                    <a:pt x="70480" y="777"/>
                    <a:pt x="69783" y="4114"/>
                    <a:pt x="69314" y="6818"/>
                  </a:cubicBezTo>
                  <a:cubicBezTo>
                    <a:pt x="68120" y="13721"/>
                    <a:pt x="71949" y="20768"/>
                    <a:pt x="68737" y="27620"/>
                  </a:cubicBezTo>
                  <a:cubicBezTo>
                    <a:pt x="69234" y="45611"/>
                    <a:pt x="70480" y="63625"/>
                    <a:pt x="70029" y="81593"/>
                  </a:cubicBezTo>
                  <a:cubicBezTo>
                    <a:pt x="69566" y="100035"/>
                    <a:pt x="73709" y="117369"/>
                    <a:pt x="79270" y="134599"/>
                  </a:cubicBezTo>
                  <a:cubicBezTo>
                    <a:pt x="78430" y="139583"/>
                    <a:pt x="75007" y="143195"/>
                    <a:pt x="72606" y="147366"/>
                  </a:cubicBezTo>
                  <a:cubicBezTo>
                    <a:pt x="68897" y="153807"/>
                    <a:pt x="71983" y="157430"/>
                    <a:pt x="78195" y="159425"/>
                  </a:cubicBezTo>
                  <a:cubicBezTo>
                    <a:pt x="79561" y="159882"/>
                    <a:pt x="80659" y="160831"/>
                    <a:pt x="81882" y="161557"/>
                  </a:cubicBezTo>
                  <a:cubicBezTo>
                    <a:pt x="81562" y="160648"/>
                    <a:pt x="80333" y="160922"/>
                    <a:pt x="79950" y="160077"/>
                  </a:cubicBezTo>
                  <a:cubicBezTo>
                    <a:pt x="76727" y="157305"/>
                    <a:pt x="77047" y="154482"/>
                    <a:pt x="80167" y="152047"/>
                  </a:cubicBezTo>
                  <a:cubicBezTo>
                    <a:pt x="83870" y="149132"/>
                    <a:pt x="85991" y="151676"/>
                    <a:pt x="87819" y="154665"/>
                  </a:cubicBezTo>
                  <a:close/>
                </a:path>
              </a:pathLst>
            </a:custGeom>
            <a:grpFill/>
            <a:ln w="5715" cap="flat">
              <a:noFill/>
              <a:prstDash val="solid"/>
              <a:miter/>
            </a:ln>
          </p:spPr>
          <p:txBody>
            <a:bodyPr rtlCol="0" anchor="ctr"/>
            <a:lstStyle/>
            <a:p>
              <a:endParaRPr lang="zh-CN" altLang="en-US"/>
            </a:p>
          </p:txBody>
        </p:sp>
        <p:sp>
          <p:nvSpPr>
            <p:cNvPr id="4096" name="任意多边形: 形状 4095">
              <a:extLst>
                <a:ext uri="{FF2B5EF4-FFF2-40B4-BE49-F238E27FC236}">
                  <a16:creationId xmlns:a16="http://schemas.microsoft.com/office/drawing/2014/main" id="{1D3AE9EB-5A94-9099-4463-27862412867D}"/>
                </a:ext>
              </a:extLst>
            </p:cNvPr>
            <p:cNvSpPr/>
            <p:nvPr/>
          </p:nvSpPr>
          <p:spPr>
            <a:xfrm>
              <a:off x="4884373" y="4760389"/>
              <a:ext cx="128885" cy="178468"/>
            </a:xfrm>
            <a:custGeom>
              <a:avLst/>
              <a:gdLst>
                <a:gd name="connsiteX0" fmla="*/ 6367 w 128885"/>
                <a:gd name="connsiteY0" fmla="*/ 175165 h 178468"/>
                <a:gd name="connsiteX1" fmla="*/ 3075 w 128885"/>
                <a:gd name="connsiteY1" fmla="*/ 178468 h 178468"/>
                <a:gd name="connsiteX2" fmla="*/ 7 w 128885"/>
                <a:gd name="connsiteY2" fmla="*/ 172204 h 178468"/>
                <a:gd name="connsiteX3" fmla="*/ 1875 w 128885"/>
                <a:gd name="connsiteY3" fmla="*/ 165541 h 178468"/>
                <a:gd name="connsiteX4" fmla="*/ 8550 w 128885"/>
                <a:gd name="connsiteY4" fmla="*/ 162049 h 178468"/>
                <a:gd name="connsiteX5" fmla="*/ 8059 w 128885"/>
                <a:gd name="connsiteY5" fmla="*/ 156625 h 178468"/>
                <a:gd name="connsiteX6" fmla="*/ 10911 w 128885"/>
                <a:gd name="connsiteY6" fmla="*/ 154271 h 178468"/>
                <a:gd name="connsiteX7" fmla="*/ 12762 w 128885"/>
                <a:gd name="connsiteY7" fmla="*/ 154654 h 178468"/>
                <a:gd name="connsiteX8" fmla="*/ 13008 w 128885"/>
                <a:gd name="connsiteY8" fmla="*/ 155917 h 178468"/>
                <a:gd name="connsiteX9" fmla="*/ 13288 w 128885"/>
                <a:gd name="connsiteY9" fmla="*/ 152871 h 178468"/>
                <a:gd name="connsiteX10" fmla="*/ 13728 w 128885"/>
                <a:gd name="connsiteY10" fmla="*/ 138737 h 178468"/>
                <a:gd name="connsiteX11" fmla="*/ 8602 w 128885"/>
                <a:gd name="connsiteY11" fmla="*/ 109579 h 178468"/>
                <a:gd name="connsiteX12" fmla="*/ 13808 w 128885"/>
                <a:gd name="connsiteY12" fmla="*/ 86399 h 178468"/>
                <a:gd name="connsiteX13" fmla="*/ 20358 w 128885"/>
                <a:gd name="connsiteY13" fmla="*/ 72929 h 178468"/>
                <a:gd name="connsiteX14" fmla="*/ 24375 w 128885"/>
                <a:gd name="connsiteY14" fmla="*/ 74621 h 178468"/>
                <a:gd name="connsiteX15" fmla="*/ 35857 w 128885"/>
                <a:gd name="connsiteY15" fmla="*/ 69792 h 178468"/>
                <a:gd name="connsiteX16" fmla="*/ 50293 w 128885"/>
                <a:gd name="connsiteY16" fmla="*/ 50384 h 178468"/>
                <a:gd name="connsiteX17" fmla="*/ 62306 w 128885"/>
                <a:gd name="connsiteY17" fmla="*/ 34970 h 178468"/>
                <a:gd name="connsiteX18" fmla="*/ 74364 w 128885"/>
                <a:gd name="connsiteY18" fmla="*/ 28146 h 178468"/>
                <a:gd name="connsiteX19" fmla="*/ 74330 w 128885"/>
                <a:gd name="connsiteY19" fmla="*/ 43040 h 178468"/>
                <a:gd name="connsiteX20" fmla="*/ 69615 w 128885"/>
                <a:gd name="connsiteY20" fmla="*/ 47726 h 178468"/>
                <a:gd name="connsiteX21" fmla="*/ 110032 w 128885"/>
                <a:gd name="connsiteY21" fmla="*/ 8927 h 178468"/>
                <a:gd name="connsiteX22" fmla="*/ 115392 w 128885"/>
                <a:gd name="connsiteY22" fmla="*/ 0 h 178468"/>
                <a:gd name="connsiteX23" fmla="*/ 128886 w 128885"/>
                <a:gd name="connsiteY23" fmla="*/ 39954 h 178468"/>
                <a:gd name="connsiteX24" fmla="*/ 119581 w 128885"/>
                <a:gd name="connsiteY24" fmla="*/ 52698 h 178468"/>
                <a:gd name="connsiteX25" fmla="*/ 114895 w 128885"/>
                <a:gd name="connsiteY25" fmla="*/ 66620 h 178468"/>
                <a:gd name="connsiteX26" fmla="*/ 103762 w 128885"/>
                <a:gd name="connsiteY26" fmla="*/ 61659 h 178468"/>
                <a:gd name="connsiteX27" fmla="*/ 96321 w 128885"/>
                <a:gd name="connsiteY27" fmla="*/ 59619 h 178468"/>
                <a:gd name="connsiteX28" fmla="*/ 95344 w 128885"/>
                <a:gd name="connsiteY28" fmla="*/ 63094 h 178468"/>
                <a:gd name="connsiteX29" fmla="*/ 91326 w 128885"/>
                <a:gd name="connsiteY29" fmla="*/ 71758 h 178468"/>
                <a:gd name="connsiteX30" fmla="*/ 82805 w 128885"/>
                <a:gd name="connsiteY30" fmla="*/ 75221 h 178468"/>
                <a:gd name="connsiteX31" fmla="*/ 57094 w 128885"/>
                <a:gd name="connsiteY31" fmla="*/ 81753 h 178468"/>
                <a:gd name="connsiteX32" fmla="*/ 82262 w 128885"/>
                <a:gd name="connsiteY32" fmla="*/ 75844 h 178468"/>
                <a:gd name="connsiteX33" fmla="*/ 87800 w 128885"/>
                <a:gd name="connsiteY33" fmla="*/ 76632 h 178468"/>
                <a:gd name="connsiteX34" fmla="*/ 114895 w 128885"/>
                <a:gd name="connsiteY34" fmla="*/ 66620 h 178468"/>
                <a:gd name="connsiteX35" fmla="*/ 111763 w 128885"/>
                <a:gd name="connsiteY35" fmla="*/ 78056 h 178468"/>
                <a:gd name="connsiteX36" fmla="*/ 114712 w 128885"/>
                <a:gd name="connsiteY36" fmla="*/ 90966 h 178468"/>
                <a:gd name="connsiteX37" fmla="*/ 95607 w 128885"/>
                <a:gd name="connsiteY37" fmla="*/ 100944 h 178468"/>
                <a:gd name="connsiteX38" fmla="*/ 93441 w 128885"/>
                <a:gd name="connsiteY38" fmla="*/ 91566 h 178468"/>
                <a:gd name="connsiteX39" fmla="*/ 74942 w 128885"/>
                <a:gd name="connsiteY39" fmla="*/ 96807 h 178468"/>
                <a:gd name="connsiteX40" fmla="*/ 71558 w 128885"/>
                <a:gd name="connsiteY40" fmla="*/ 102579 h 178468"/>
                <a:gd name="connsiteX41" fmla="*/ 77862 w 128885"/>
                <a:gd name="connsiteY41" fmla="*/ 100539 h 178468"/>
                <a:gd name="connsiteX42" fmla="*/ 83051 w 128885"/>
                <a:gd name="connsiteY42" fmla="*/ 100195 h 178468"/>
                <a:gd name="connsiteX43" fmla="*/ 81445 w 128885"/>
                <a:gd name="connsiteY43" fmla="*/ 123758 h 178468"/>
                <a:gd name="connsiteX44" fmla="*/ 78119 w 128885"/>
                <a:gd name="connsiteY44" fmla="*/ 135760 h 178468"/>
                <a:gd name="connsiteX45" fmla="*/ 68152 w 128885"/>
                <a:gd name="connsiteY45" fmla="*/ 152408 h 178468"/>
                <a:gd name="connsiteX46" fmla="*/ 52407 w 128885"/>
                <a:gd name="connsiteY46" fmla="*/ 135691 h 178468"/>
                <a:gd name="connsiteX47" fmla="*/ 52425 w 128885"/>
                <a:gd name="connsiteY47" fmla="*/ 135703 h 178468"/>
                <a:gd name="connsiteX48" fmla="*/ 59900 w 128885"/>
                <a:gd name="connsiteY48" fmla="*/ 114157 h 178468"/>
                <a:gd name="connsiteX49" fmla="*/ 52407 w 128885"/>
                <a:gd name="connsiteY49" fmla="*/ 122536 h 178468"/>
                <a:gd name="connsiteX50" fmla="*/ 52425 w 128885"/>
                <a:gd name="connsiteY50" fmla="*/ 122541 h 178468"/>
                <a:gd name="connsiteX51" fmla="*/ 44104 w 128885"/>
                <a:gd name="connsiteY51" fmla="*/ 125782 h 178468"/>
                <a:gd name="connsiteX52" fmla="*/ 33856 w 128885"/>
                <a:gd name="connsiteY52" fmla="*/ 137440 h 178468"/>
                <a:gd name="connsiteX53" fmla="*/ 29399 w 128885"/>
                <a:gd name="connsiteY53" fmla="*/ 132405 h 178468"/>
                <a:gd name="connsiteX54" fmla="*/ 26090 w 128885"/>
                <a:gd name="connsiteY54" fmla="*/ 145544 h 178468"/>
                <a:gd name="connsiteX55" fmla="*/ 19552 w 128885"/>
                <a:gd name="connsiteY55" fmla="*/ 148876 h 178468"/>
                <a:gd name="connsiteX56" fmla="*/ 19563 w 128885"/>
                <a:gd name="connsiteY56" fmla="*/ 155397 h 178468"/>
                <a:gd name="connsiteX57" fmla="*/ 26113 w 128885"/>
                <a:gd name="connsiteY57" fmla="*/ 155431 h 178468"/>
                <a:gd name="connsiteX58" fmla="*/ 29439 w 128885"/>
                <a:gd name="connsiteY58" fmla="*/ 158694 h 178468"/>
                <a:gd name="connsiteX59" fmla="*/ 30153 w 128885"/>
                <a:gd name="connsiteY59" fmla="*/ 160917 h 178468"/>
                <a:gd name="connsiteX60" fmla="*/ 29416 w 128885"/>
                <a:gd name="connsiteY60" fmla="*/ 162020 h 178468"/>
                <a:gd name="connsiteX61" fmla="*/ 29410 w 128885"/>
                <a:gd name="connsiteY61" fmla="*/ 162026 h 178468"/>
                <a:gd name="connsiteX62" fmla="*/ 22798 w 128885"/>
                <a:gd name="connsiteY62" fmla="*/ 168638 h 178468"/>
                <a:gd name="connsiteX63" fmla="*/ 9682 w 128885"/>
                <a:gd name="connsiteY63" fmla="*/ 171896 h 178468"/>
                <a:gd name="connsiteX64" fmla="*/ 6367 w 128885"/>
                <a:gd name="connsiteY64" fmla="*/ 175165 h 17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28885" h="178468">
                  <a:moveTo>
                    <a:pt x="6367" y="175165"/>
                  </a:moveTo>
                  <a:cubicBezTo>
                    <a:pt x="5270" y="176268"/>
                    <a:pt x="4173" y="177371"/>
                    <a:pt x="3075" y="178468"/>
                  </a:cubicBezTo>
                  <a:cubicBezTo>
                    <a:pt x="1075" y="176856"/>
                    <a:pt x="258" y="174667"/>
                    <a:pt x="7" y="172204"/>
                  </a:cubicBezTo>
                  <a:cubicBezTo>
                    <a:pt x="-68" y="169793"/>
                    <a:pt x="481" y="167547"/>
                    <a:pt x="1875" y="165541"/>
                  </a:cubicBezTo>
                  <a:cubicBezTo>
                    <a:pt x="2693" y="161609"/>
                    <a:pt x="8779" y="168010"/>
                    <a:pt x="8550" y="162049"/>
                  </a:cubicBezTo>
                  <a:cubicBezTo>
                    <a:pt x="7619" y="160266"/>
                    <a:pt x="7550" y="158477"/>
                    <a:pt x="8059" y="156625"/>
                  </a:cubicBezTo>
                  <a:cubicBezTo>
                    <a:pt x="8659" y="155397"/>
                    <a:pt x="9631" y="154636"/>
                    <a:pt x="10911" y="154271"/>
                  </a:cubicBezTo>
                  <a:cubicBezTo>
                    <a:pt x="11528" y="154396"/>
                    <a:pt x="12157" y="154528"/>
                    <a:pt x="12762" y="154654"/>
                  </a:cubicBezTo>
                  <a:cubicBezTo>
                    <a:pt x="13385" y="156745"/>
                    <a:pt x="10951" y="156551"/>
                    <a:pt x="13008" y="155917"/>
                  </a:cubicBezTo>
                  <a:cubicBezTo>
                    <a:pt x="14197" y="155551"/>
                    <a:pt x="13614" y="153968"/>
                    <a:pt x="13288" y="152871"/>
                  </a:cubicBezTo>
                  <a:cubicBezTo>
                    <a:pt x="12311" y="148104"/>
                    <a:pt x="14002" y="143452"/>
                    <a:pt x="13728" y="138737"/>
                  </a:cubicBezTo>
                  <a:cubicBezTo>
                    <a:pt x="6590" y="129953"/>
                    <a:pt x="12345" y="118946"/>
                    <a:pt x="8602" y="109579"/>
                  </a:cubicBezTo>
                  <a:cubicBezTo>
                    <a:pt x="13580" y="102556"/>
                    <a:pt x="13300" y="94532"/>
                    <a:pt x="13808" y="86399"/>
                  </a:cubicBezTo>
                  <a:cubicBezTo>
                    <a:pt x="14111" y="81627"/>
                    <a:pt x="10556" y="73598"/>
                    <a:pt x="20358" y="72929"/>
                  </a:cubicBezTo>
                  <a:cubicBezTo>
                    <a:pt x="21741" y="73386"/>
                    <a:pt x="23072" y="73981"/>
                    <a:pt x="24375" y="74621"/>
                  </a:cubicBezTo>
                  <a:cubicBezTo>
                    <a:pt x="29742" y="76650"/>
                    <a:pt x="34034" y="76272"/>
                    <a:pt x="35857" y="69792"/>
                  </a:cubicBezTo>
                  <a:cubicBezTo>
                    <a:pt x="38194" y="61488"/>
                    <a:pt x="43995" y="55755"/>
                    <a:pt x="50293" y="50384"/>
                  </a:cubicBezTo>
                  <a:cubicBezTo>
                    <a:pt x="54345" y="45274"/>
                    <a:pt x="59523" y="41045"/>
                    <a:pt x="62306" y="34970"/>
                  </a:cubicBezTo>
                  <a:cubicBezTo>
                    <a:pt x="64706" y="29741"/>
                    <a:pt x="65695" y="21889"/>
                    <a:pt x="74364" y="28146"/>
                  </a:cubicBezTo>
                  <a:cubicBezTo>
                    <a:pt x="81011" y="32941"/>
                    <a:pt x="79531" y="38045"/>
                    <a:pt x="74330" y="43040"/>
                  </a:cubicBezTo>
                  <a:cubicBezTo>
                    <a:pt x="72758" y="44548"/>
                    <a:pt x="71176" y="46046"/>
                    <a:pt x="69615" y="47726"/>
                  </a:cubicBezTo>
                  <a:cubicBezTo>
                    <a:pt x="92470" y="44509"/>
                    <a:pt x="103631" y="28467"/>
                    <a:pt x="110032" y="8927"/>
                  </a:cubicBezTo>
                  <a:cubicBezTo>
                    <a:pt x="111346" y="4921"/>
                    <a:pt x="108957" y="526"/>
                    <a:pt x="115392" y="0"/>
                  </a:cubicBezTo>
                  <a:cubicBezTo>
                    <a:pt x="122668" y="12379"/>
                    <a:pt x="127268" y="25660"/>
                    <a:pt x="128886" y="39954"/>
                  </a:cubicBezTo>
                  <a:cubicBezTo>
                    <a:pt x="121439" y="41040"/>
                    <a:pt x="116530" y="44200"/>
                    <a:pt x="119581" y="52698"/>
                  </a:cubicBezTo>
                  <a:cubicBezTo>
                    <a:pt x="121776" y="58808"/>
                    <a:pt x="119039" y="62853"/>
                    <a:pt x="114895" y="66620"/>
                  </a:cubicBezTo>
                  <a:cubicBezTo>
                    <a:pt x="110443" y="66774"/>
                    <a:pt x="113558" y="50321"/>
                    <a:pt x="103762" y="61659"/>
                  </a:cubicBezTo>
                  <a:cubicBezTo>
                    <a:pt x="101076" y="64768"/>
                    <a:pt x="98493" y="63339"/>
                    <a:pt x="96321" y="59619"/>
                  </a:cubicBezTo>
                  <a:cubicBezTo>
                    <a:pt x="95716" y="58573"/>
                    <a:pt x="95453" y="61934"/>
                    <a:pt x="95344" y="63094"/>
                  </a:cubicBezTo>
                  <a:cubicBezTo>
                    <a:pt x="95013" y="66534"/>
                    <a:pt x="93498" y="69237"/>
                    <a:pt x="91326" y="71758"/>
                  </a:cubicBezTo>
                  <a:cubicBezTo>
                    <a:pt x="89052" y="74398"/>
                    <a:pt x="86395" y="75918"/>
                    <a:pt x="82805" y="75221"/>
                  </a:cubicBezTo>
                  <a:cubicBezTo>
                    <a:pt x="74467" y="78375"/>
                    <a:pt x="64495" y="74461"/>
                    <a:pt x="57094" y="81753"/>
                  </a:cubicBezTo>
                  <a:cubicBezTo>
                    <a:pt x="65523" y="79850"/>
                    <a:pt x="73570" y="76181"/>
                    <a:pt x="82262" y="75844"/>
                  </a:cubicBezTo>
                  <a:cubicBezTo>
                    <a:pt x="83743" y="78221"/>
                    <a:pt x="85332" y="80507"/>
                    <a:pt x="87800" y="76632"/>
                  </a:cubicBezTo>
                  <a:cubicBezTo>
                    <a:pt x="94310" y="66454"/>
                    <a:pt x="104060" y="65077"/>
                    <a:pt x="114895" y="66620"/>
                  </a:cubicBezTo>
                  <a:cubicBezTo>
                    <a:pt x="113849" y="70403"/>
                    <a:pt x="117210" y="75090"/>
                    <a:pt x="111763" y="78056"/>
                  </a:cubicBezTo>
                  <a:cubicBezTo>
                    <a:pt x="101739" y="83514"/>
                    <a:pt x="108843" y="87000"/>
                    <a:pt x="114712" y="90966"/>
                  </a:cubicBezTo>
                  <a:cubicBezTo>
                    <a:pt x="107769" y="94595"/>
                    <a:pt x="101556" y="97835"/>
                    <a:pt x="95607" y="100944"/>
                  </a:cubicBezTo>
                  <a:cubicBezTo>
                    <a:pt x="90012" y="98624"/>
                    <a:pt x="95493" y="95160"/>
                    <a:pt x="93441" y="91566"/>
                  </a:cubicBezTo>
                  <a:cubicBezTo>
                    <a:pt x="87520" y="93218"/>
                    <a:pt x="81165" y="94812"/>
                    <a:pt x="74942" y="96807"/>
                  </a:cubicBezTo>
                  <a:cubicBezTo>
                    <a:pt x="72410" y="97618"/>
                    <a:pt x="69267" y="99607"/>
                    <a:pt x="71558" y="102579"/>
                  </a:cubicBezTo>
                  <a:cubicBezTo>
                    <a:pt x="74393" y="106259"/>
                    <a:pt x="75673" y="101115"/>
                    <a:pt x="77862" y="100539"/>
                  </a:cubicBezTo>
                  <a:cubicBezTo>
                    <a:pt x="79296" y="100161"/>
                    <a:pt x="80868" y="100316"/>
                    <a:pt x="83051" y="100195"/>
                  </a:cubicBezTo>
                  <a:cubicBezTo>
                    <a:pt x="81045" y="108259"/>
                    <a:pt x="76159" y="115392"/>
                    <a:pt x="81445" y="123758"/>
                  </a:cubicBezTo>
                  <a:cubicBezTo>
                    <a:pt x="83766" y="127427"/>
                    <a:pt x="81308" y="132908"/>
                    <a:pt x="78119" y="135760"/>
                  </a:cubicBezTo>
                  <a:cubicBezTo>
                    <a:pt x="72970" y="140366"/>
                    <a:pt x="72113" y="147218"/>
                    <a:pt x="68152" y="152408"/>
                  </a:cubicBezTo>
                  <a:cubicBezTo>
                    <a:pt x="62934" y="146538"/>
                    <a:pt x="55705" y="142972"/>
                    <a:pt x="52407" y="135691"/>
                  </a:cubicBezTo>
                  <a:lnTo>
                    <a:pt x="52425" y="135703"/>
                  </a:lnTo>
                  <a:cubicBezTo>
                    <a:pt x="55522" y="129050"/>
                    <a:pt x="59785" y="122815"/>
                    <a:pt x="59900" y="114157"/>
                  </a:cubicBezTo>
                  <a:cubicBezTo>
                    <a:pt x="54288" y="114511"/>
                    <a:pt x="56374" y="121530"/>
                    <a:pt x="52407" y="122536"/>
                  </a:cubicBezTo>
                  <a:lnTo>
                    <a:pt x="52425" y="122541"/>
                  </a:lnTo>
                  <a:cubicBezTo>
                    <a:pt x="46024" y="119981"/>
                    <a:pt x="46555" y="120209"/>
                    <a:pt x="44104" y="125782"/>
                  </a:cubicBezTo>
                  <a:cubicBezTo>
                    <a:pt x="42006" y="130553"/>
                    <a:pt x="38954" y="135474"/>
                    <a:pt x="33856" y="137440"/>
                  </a:cubicBezTo>
                  <a:cubicBezTo>
                    <a:pt x="30445" y="138754"/>
                    <a:pt x="29867" y="135057"/>
                    <a:pt x="29399" y="132405"/>
                  </a:cubicBezTo>
                  <a:cubicBezTo>
                    <a:pt x="22467" y="135320"/>
                    <a:pt x="22724" y="140041"/>
                    <a:pt x="26090" y="145544"/>
                  </a:cubicBezTo>
                  <a:cubicBezTo>
                    <a:pt x="24312" y="147441"/>
                    <a:pt x="21261" y="146841"/>
                    <a:pt x="19552" y="148876"/>
                  </a:cubicBezTo>
                  <a:cubicBezTo>
                    <a:pt x="19558" y="151047"/>
                    <a:pt x="19558" y="153219"/>
                    <a:pt x="19563" y="155397"/>
                  </a:cubicBezTo>
                  <a:cubicBezTo>
                    <a:pt x="21735" y="157397"/>
                    <a:pt x="23918" y="157568"/>
                    <a:pt x="26113" y="155431"/>
                  </a:cubicBezTo>
                  <a:cubicBezTo>
                    <a:pt x="27221" y="156517"/>
                    <a:pt x="28330" y="157603"/>
                    <a:pt x="29439" y="158694"/>
                  </a:cubicBezTo>
                  <a:cubicBezTo>
                    <a:pt x="30159" y="159437"/>
                    <a:pt x="30399" y="160180"/>
                    <a:pt x="30153" y="160917"/>
                  </a:cubicBezTo>
                  <a:cubicBezTo>
                    <a:pt x="29907" y="161655"/>
                    <a:pt x="29662" y="162020"/>
                    <a:pt x="29416" y="162020"/>
                  </a:cubicBezTo>
                  <a:lnTo>
                    <a:pt x="29410" y="162026"/>
                  </a:lnTo>
                  <a:cubicBezTo>
                    <a:pt x="27381" y="164404"/>
                    <a:pt x="26170" y="167604"/>
                    <a:pt x="22798" y="168638"/>
                  </a:cubicBezTo>
                  <a:cubicBezTo>
                    <a:pt x="18426" y="169724"/>
                    <a:pt x="14054" y="170810"/>
                    <a:pt x="9682" y="171896"/>
                  </a:cubicBezTo>
                  <a:cubicBezTo>
                    <a:pt x="8608" y="173022"/>
                    <a:pt x="7413" y="174016"/>
                    <a:pt x="6367" y="175165"/>
                  </a:cubicBezTo>
                  <a:close/>
                </a:path>
              </a:pathLst>
            </a:custGeom>
            <a:grpFill/>
            <a:ln w="5715" cap="flat">
              <a:noFill/>
              <a:prstDash val="solid"/>
              <a:miter/>
            </a:ln>
          </p:spPr>
          <p:txBody>
            <a:bodyPr rtlCol="0" anchor="ctr"/>
            <a:lstStyle/>
            <a:p>
              <a:endParaRPr lang="zh-CN" altLang="en-US"/>
            </a:p>
          </p:txBody>
        </p:sp>
        <p:sp>
          <p:nvSpPr>
            <p:cNvPr id="4097" name="任意多边形: 形状 4096">
              <a:extLst>
                <a:ext uri="{FF2B5EF4-FFF2-40B4-BE49-F238E27FC236}">
                  <a16:creationId xmlns:a16="http://schemas.microsoft.com/office/drawing/2014/main" id="{7D2A1B83-FA5F-6FAE-5FFD-90969301ECF0}"/>
                </a:ext>
              </a:extLst>
            </p:cNvPr>
            <p:cNvSpPr/>
            <p:nvPr/>
          </p:nvSpPr>
          <p:spPr>
            <a:xfrm>
              <a:off x="5248265" y="5305643"/>
              <a:ext cx="161968" cy="126789"/>
            </a:xfrm>
            <a:custGeom>
              <a:avLst/>
              <a:gdLst>
                <a:gd name="connsiteX0" fmla="*/ 43508 w 161968"/>
                <a:gd name="connsiteY0" fmla="*/ 126790 h 126789"/>
                <a:gd name="connsiteX1" fmla="*/ 0 w 161968"/>
                <a:gd name="connsiteY1" fmla="*/ 104055 h 126789"/>
                <a:gd name="connsiteX2" fmla="*/ 30804 w 161968"/>
                <a:gd name="connsiteY2" fmla="*/ 86585 h 126789"/>
                <a:gd name="connsiteX3" fmla="*/ 38090 w 161968"/>
                <a:gd name="connsiteY3" fmla="*/ 78487 h 126789"/>
                <a:gd name="connsiteX4" fmla="*/ 67574 w 161968"/>
                <a:gd name="connsiteY4" fmla="*/ 62628 h 126789"/>
                <a:gd name="connsiteX5" fmla="*/ 72741 w 161968"/>
                <a:gd name="connsiteY5" fmla="*/ 59221 h 126789"/>
                <a:gd name="connsiteX6" fmla="*/ 77473 w 161968"/>
                <a:gd name="connsiteY6" fmla="*/ 60125 h 126789"/>
                <a:gd name="connsiteX7" fmla="*/ 76284 w 161968"/>
                <a:gd name="connsiteY7" fmla="*/ 57370 h 126789"/>
                <a:gd name="connsiteX8" fmla="*/ 114249 w 161968"/>
                <a:gd name="connsiteY8" fmla="*/ 25303 h 126789"/>
                <a:gd name="connsiteX9" fmla="*/ 152242 w 161968"/>
                <a:gd name="connsiteY9" fmla="*/ 2631 h 126789"/>
                <a:gd name="connsiteX10" fmla="*/ 161032 w 161968"/>
                <a:gd name="connsiteY10" fmla="*/ 797 h 126789"/>
                <a:gd name="connsiteX11" fmla="*/ 151236 w 161968"/>
                <a:gd name="connsiteY11" fmla="*/ 16559 h 126789"/>
                <a:gd name="connsiteX12" fmla="*/ 148241 w 161968"/>
                <a:gd name="connsiteY12" fmla="*/ 16976 h 126789"/>
                <a:gd name="connsiteX13" fmla="*/ 153173 w 161968"/>
                <a:gd name="connsiteY13" fmla="*/ 16650 h 126789"/>
                <a:gd name="connsiteX14" fmla="*/ 152499 w 161968"/>
                <a:gd name="connsiteY14" fmla="*/ 29526 h 126789"/>
                <a:gd name="connsiteX15" fmla="*/ 146830 w 161968"/>
                <a:gd name="connsiteY15" fmla="*/ 51672 h 126789"/>
                <a:gd name="connsiteX16" fmla="*/ 133262 w 161968"/>
                <a:gd name="connsiteY16" fmla="*/ 110159 h 126789"/>
                <a:gd name="connsiteX17" fmla="*/ 119695 w 161968"/>
                <a:gd name="connsiteY17" fmla="*/ 113354 h 126789"/>
                <a:gd name="connsiteX18" fmla="*/ 96955 w 161968"/>
                <a:gd name="connsiteY18" fmla="*/ 107433 h 126789"/>
                <a:gd name="connsiteX19" fmla="*/ 82965 w 161968"/>
                <a:gd name="connsiteY19" fmla="*/ 99078 h 126789"/>
                <a:gd name="connsiteX20" fmla="*/ 95875 w 161968"/>
                <a:gd name="connsiteY20" fmla="*/ 79721 h 126789"/>
                <a:gd name="connsiteX21" fmla="*/ 104590 w 161968"/>
                <a:gd name="connsiteY21" fmla="*/ 78910 h 126789"/>
                <a:gd name="connsiteX22" fmla="*/ 112694 w 161968"/>
                <a:gd name="connsiteY22" fmla="*/ 47551 h 126789"/>
                <a:gd name="connsiteX23" fmla="*/ 96761 w 161968"/>
                <a:gd name="connsiteY23" fmla="*/ 78618 h 126789"/>
                <a:gd name="connsiteX24" fmla="*/ 83096 w 161968"/>
                <a:gd name="connsiteY24" fmla="*/ 90294 h 126789"/>
                <a:gd name="connsiteX25" fmla="*/ 81347 w 161968"/>
                <a:gd name="connsiteY25" fmla="*/ 84042 h 126789"/>
                <a:gd name="connsiteX26" fmla="*/ 83279 w 161968"/>
                <a:gd name="connsiteY26" fmla="*/ 90631 h 126789"/>
                <a:gd name="connsiteX27" fmla="*/ 77621 w 161968"/>
                <a:gd name="connsiteY27" fmla="*/ 105016 h 126789"/>
                <a:gd name="connsiteX28" fmla="*/ 43508 w 161968"/>
                <a:gd name="connsiteY28" fmla="*/ 126790 h 12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1968" h="126789">
                  <a:moveTo>
                    <a:pt x="43508" y="126790"/>
                  </a:moveTo>
                  <a:cubicBezTo>
                    <a:pt x="28266" y="120635"/>
                    <a:pt x="14059" y="112485"/>
                    <a:pt x="0" y="104055"/>
                  </a:cubicBezTo>
                  <a:cubicBezTo>
                    <a:pt x="11041" y="99604"/>
                    <a:pt x="19660" y="90900"/>
                    <a:pt x="30804" y="86585"/>
                  </a:cubicBezTo>
                  <a:cubicBezTo>
                    <a:pt x="34421" y="85185"/>
                    <a:pt x="36536" y="82430"/>
                    <a:pt x="38090" y="78487"/>
                  </a:cubicBezTo>
                  <a:cubicBezTo>
                    <a:pt x="44085" y="63273"/>
                    <a:pt x="50818" y="60050"/>
                    <a:pt x="67574" y="62628"/>
                  </a:cubicBezTo>
                  <a:cubicBezTo>
                    <a:pt x="68711" y="62805"/>
                    <a:pt x="70517" y="59713"/>
                    <a:pt x="72741" y="59221"/>
                  </a:cubicBezTo>
                  <a:cubicBezTo>
                    <a:pt x="74506" y="58427"/>
                    <a:pt x="75518" y="61770"/>
                    <a:pt x="77473" y="60125"/>
                  </a:cubicBezTo>
                  <a:cubicBezTo>
                    <a:pt x="76324" y="59547"/>
                    <a:pt x="75718" y="58730"/>
                    <a:pt x="76284" y="57370"/>
                  </a:cubicBezTo>
                  <a:cubicBezTo>
                    <a:pt x="87519" y="44991"/>
                    <a:pt x="99069" y="33007"/>
                    <a:pt x="114249" y="25303"/>
                  </a:cubicBezTo>
                  <a:cubicBezTo>
                    <a:pt x="126907" y="17731"/>
                    <a:pt x="142018" y="14376"/>
                    <a:pt x="152242" y="2631"/>
                  </a:cubicBezTo>
                  <a:cubicBezTo>
                    <a:pt x="154408" y="140"/>
                    <a:pt x="157642" y="-820"/>
                    <a:pt x="161032" y="797"/>
                  </a:cubicBezTo>
                  <a:cubicBezTo>
                    <a:pt x="164249" y="10090"/>
                    <a:pt x="158740" y="13953"/>
                    <a:pt x="151236" y="16559"/>
                  </a:cubicBezTo>
                  <a:cubicBezTo>
                    <a:pt x="150362" y="17473"/>
                    <a:pt x="149373" y="17742"/>
                    <a:pt x="148241" y="16976"/>
                  </a:cubicBezTo>
                  <a:cubicBezTo>
                    <a:pt x="150013" y="18891"/>
                    <a:pt x="151453" y="15827"/>
                    <a:pt x="153173" y="16650"/>
                  </a:cubicBezTo>
                  <a:cubicBezTo>
                    <a:pt x="160986" y="21365"/>
                    <a:pt x="155419" y="25469"/>
                    <a:pt x="152499" y="29526"/>
                  </a:cubicBezTo>
                  <a:cubicBezTo>
                    <a:pt x="147693" y="36196"/>
                    <a:pt x="143761" y="43014"/>
                    <a:pt x="146830" y="51672"/>
                  </a:cubicBezTo>
                  <a:cubicBezTo>
                    <a:pt x="141492" y="70971"/>
                    <a:pt x="142309" y="91711"/>
                    <a:pt x="133262" y="110159"/>
                  </a:cubicBezTo>
                  <a:cubicBezTo>
                    <a:pt x="129268" y="112325"/>
                    <a:pt x="123993" y="102398"/>
                    <a:pt x="119695" y="113354"/>
                  </a:cubicBezTo>
                  <a:cubicBezTo>
                    <a:pt x="116609" y="121218"/>
                    <a:pt x="97629" y="116429"/>
                    <a:pt x="96955" y="107433"/>
                  </a:cubicBezTo>
                  <a:cubicBezTo>
                    <a:pt x="96103" y="96049"/>
                    <a:pt x="86799" y="104930"/>
                    <a:pt x="82965" y="99078"/>
                  </a:cubicBezTo>
                  <a:cubicBezTo>
                    <a:pt x="86508" y="92700"/>
                    <a:pt x="88571" y="84659"/>
                    <a:pt x="95875" y="79721"/>
                  </a:cubicBezTo>
                  <a:cubicBezTo>
                    <a:pt x="99138" y="83687"/>
                    <a:pt x="102053" y="83184"/>
                    <a:pt x="104590" y="78910"/>
                  </a:cubicBezTo>
                  <a:cubicBezTo>
                    <a:pt x="109671" y="70371"/>
                    <a:pt x="112940" y="61302"/>
                    <a:pt x="112694" y="47551"/>
                  </a:cubicBezTo>
                  <a:cubicBezTo>
                    <a:pt x="110351" y="62067"/>
                    <a:pt x="109556" y="73835"/>
                    <a:pt x="96761" y="78618"/>
                  </a:cubicBezTo>
                  <a:cubicBezTo>
                    <a:pt x="88457" y="78110"/>
                    <a:pt x="92400" y="91968"/>
                    <a:pt x="83096" y="90294"/>
                  </a:cubicBezTo>
                  <a:cubicBezTo>
                    <a:pt x="81136" y="88019"/>
                    <a:pt x="81684" y="84705"/>
                    <a:pt x="81347" y="84042"/>
                  </a:cubicBezTo>
                  <a:cubicBezTo>
                    <a:pt x="81959" y="84722"/>
                    <a:pt x="80770" y="88448"/>
                    <a:pt x="83279" y="90631"/>
                  </a:cubicBezTo>
                  <a:cubicBezTo>
                    <a:pt x="83730" y="96346"/>
                    <a:pt x="81404" y="100964"/>
                    <a:pt x="77621" y="105016"/>
                  </a:cubicBezTo>
                  <a:cubicBezTo>
                    <a:pt x="64099" y="108896"/>
                    <a:pt x="55767" y="120926"/>
                    <a:pt x="43508" y="126790"/>
                  </a:cubicBezTo>
                  <a:close/>
                </a:path>
              </a:pathLst>
            </a:custGeom>
            <a:grpFill/>
            <a:ln w="5715" cap="flat">
              <a:noFill/>
              <a:prstDash val="solid"/>
              <a:miter/>
            </a:ln>
          </p:spPr>
          <p:txBody>
            <a:bodyPr rtlCol="0" anchor="ctr"/>
            <a:lstStyle/>
            <a:p>
              <a:endParaRPr lang="zh-CN" altLang="en-US"/>
            </a:p>
          </p:txBody>
        </p:sp>
        <p:sp>
          <p:nvSpPr>
            <p:cNvPr id="4098" name="任意多边形: 形状 4097">
              <a:extLst>
                <a:ext uri="{FF2B5EF4-FFF2-40B4-BE49-F238E27FC236}">
                  <a16:creationId xmlns:a16="http://schemas.microsoft.com/office/drawing/2014/main" id="{04FAFD83-79F7-D538-89F6-22E7FD592105}"/>
                </a:ext>
              </a:extLst>
            </p:cNvPr>
            <p:cNvSpPr/>
            <p:nvPr userDrawn="1"/>
          </p:nvSpPr>
          <p:spPr>
            <a:xfrm>
              <a:off x="5314669" y="5382866"/>
              <a:ext cx="141684" cy="125204"/>
            </a:xfrm>
            <a:custGeom>
              <a:avLst/>
              <a:gdLst>
                <a:gd name="connsiteX0" fmla="*/ 10142 w 141684"/>
                <a:gd name="connsiteY0" fmla="*/ 26329 h 125204"/>
                <a:gd name="connsiteX1" fmla="*/ 16737 w 141684"/>
                <a:gd name="connsiteY1" fmla="*/ 13190 h 125204"/>
                <a:gd name="connsiteX2" fmla="*/ 16720 w 141684"/>
                <a:gd name="connsiteY2" fmla="*/ 13208 h 125204"/>
                <a:gd name="connsiteX3" fmla="*/ 29859 w 141684"/>
                <a:gd name="connsiteY3" fmla="*/ 0 h 125204"/>
                <a:gd name="connsiteX4" fmla="*/ 29859 w 141684"/>
                <a:gd name="connsiteY4" fmla="*/ 3389 h 125204"/>
                <a:gd name="connsiteX5" fmla="*/ 18555 w 141684"/>
                <a:gd name="connsiteY5" fmla="*/ 20140 h 125204"/>
                <a:gd name="connsiteX6" fmla="*/ 23207 w 141684"/>
                <a:gd name="connsiteY6" fmla="*/ 21174 h 125204"/>
                <a:gd name="connsiteX7" fmla="*/ 29933 w 141684"/>
                <a:gd name="connsiteY7" fmla="*/ 17825 h 125204"/>
                <a:gd name="connsiteX8" fmla="*/ 34311 w 141684"/>
                <a:gd name="connsiteY8" fmla="*/ 25809 h 125204"/>
                <a:gd name="connsiteX9" fmla="*/ 33345 w 141684"/>
                <a:gd name="connsiteY9" fmla="*/ 32141 h 125204"/>
                <a:gd name="connsiteX10" fmla="*/ 34311 w 141684"/>
                <a:gd name="connsiteY10" fmla="*/ 37079 h 125204"/>
                <a:gd name="connsiteX11" fmla="*/ 42872 w 141684"/>
                <a:gd name="connsiteY11" fmla="*/ 27284 h 125204"/>
                <a:gd name="connsiteX12" fmla="*/ 45644 w 141684"/>
                <a:gd name="connsiteY12" fmla="*/ 37411 h 125204"/>
                <a:gd name="connsiteX13" fmla="*/ 51182 w 141684"/>
                <a:gd name="connsiteY13" fmla="*/ 27209 h 125204"/>
                <a:gd name="connsiteX14" fmla="*/ 53411 w 141684"/>
                <a:gd name="connsiteY14" fmla="*/ 21780 h 125204"/>
                <a:gd name="connsiteX15" fmla="*/ 60606 w 141684"/>
                <a:gd name="connsiteY15" fmla="*/ 23146 h 125204"/>
                <a:gd name="connsiteX16" fmla="*/ 66024 w 141684"/>
                <a:gd name="connsiteY16" fmla="*/ 32896 h 125204"/>
                <a:gd name="connsiteX17" fmla="*/ 75053 w 141684"/>
                <a:gd name="connsiteY17" fmla="*/ 27935 h 125204"/>
                <a:gd name="connsiteX18" fmla="*/ 83157 w 141684"/>
                <a:gd name="connsiteY18" fmla="*/ 24923 h 125204"/>
                <a:gd name="connsiteX19" fmla="*/ 82403 w 141684"/>
                <a:gd name="connsiteY19" fmla="*/ 41908 h 125204"/>
                <a:gd name="connsiteX20" fmla="*/ 70470 w 141684"/>
                <a:gd name="connsiteY20" fmla="*/ 72872 h 125204"/>
                <a:gd name="connsiteX21" fmla="*/ 94387 w 141684"/>
                <a:gd name="connsiteY21" fmla="*/ 23437 h 125204"/>
                <a:gd name="connsiteX22" fmla="*/ 98599 w 141684"/>
                <a:gd name="connsiteY22" fmla="*/ 21969 h 125204"/>
                <a:gd name="connsiteX23" fmla="*/ 104863 w 141684"/>
                <a:gd name="connsiteY23" fmla="*/ 32507 h 125204"/>
                <a:gd name="connsiteX24" fmla="*/ 114527 w 141684"/>
                <a:gd name="connsiteY24" fmla="*/ 37325 h 125204"/>
                <a:gd name="connsiteX25" fmla="*/ 127157 w 141684"/>
                <a:gd name="connsiteY25" fmla="*/ 49869 h 125204"/>
                <a:gd name="connsiteX26" fmla="*/ 108749 w 141684"/>
                <a:gd name="connsiteY26" fmla="*/ 80548 h 125204"/>
                <a:gd name="connsiteX27" fmla="*/ 118693 w 141684"/>
                <a:gd name="connsiteY27" fmla="*/ 102007 h 125204"/>
                <a:gd name="connsiteX28" fmla="*/ 141684 w 141684"/>
                <a:gd name="connsiteY28" fmla="*/ 119472 h 125204"/>
                <a:gd name="connsiteX29" fmla="*/ 131769 w 141684"/>
                <a:gd name="connsiteY29" fmla="*/ 125204 h 125204"/>
                <a:gd name="connsiteX30" fmla="*/ 57308 w 141684"/>
                <a:gd name="connsiteY30" fmla="*/ 87685 h 125204"/>
                <a:gd name="connsiteX31" fmla="*/ 118 w 141684"/>
                <a:gd name="connsiteY31" fmla="*/ 59716 h 125204"/>
                <a:gd name="connsiteX32" fmla="*/ 11954 w 141684"/>
                <a:gd name="connsiteY32" fmla="*/ 46812 h 125204"/>
                <a:gd name="connsiteX33" fmla="*/ 11868 w 141684"/>
                <a:gd name="connsiteY33" fmla="*/ 34616 h 125204"/>
                <a:gd name="connsiteX34" fmla="*/ 12251 w 141684"/>
                <a:gd name="connsiteY34" fmla="*/ 31741 h 125204"/>
                <a:gd name="connsiteX35" fmla="*/ 12948 w 141684"/>
                <a:gd name="connsiteY35" fmla="*/ 30393 h 125204"/>
                <a:gd name="connsiteX36" fmla="*/ 12240 w 141684"/>
                <a:gd name="connsiteY36" fmla="*/ 30678 h 125204"/>
                <a:gd name="connsiteX37" fmla="*/ 9097 w 141684"/>
                <a:gd name="connsiteY37" fmla="*/ 29324 h 125204"/>
                <a:gd name="connsiteX38" fmla="*/ 10142 w 141684"/>
                <a:gd name="connsiteY38" fmla="*/ 26329 h 12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41684" h="125204">
                  <a:moveTo>
                    <a:pt x="10142" y="26329"/>
                  </a:moveTo>
                  <a:cubicBezTo>
                    <a:pt x="12343" y="21951"/>
                    <a:pt x="14537" y="17568"/>
                    <a:pt x="16737" y="13190"/>
                  </a:cubicBezTo>
                  <a:lnTo>
                    <a:pt x="16720" y="13208"/>
                  </a:lnTo>
                  <a:cubicBezTo>
                    <a:pt x="22355" y="10053"/>
                    <a:pt x="21321" y="257"/>
                    <a:pt x="29859" y="0"/>
                  </a:cubicBezTo>
                  <a:cubicBezTo>
                    <a:pt x="30671" y="1132"/>
                    <a:pt x="30671" y="2258"/>
                    <a:pt x="29859" y="3389"/>
                  </a:cubicBezTo>
                  <a:cubicBezTo>
                    <a:pt x="25699" y="8887"/>
                    <a:pt x="23933" y="15859"/>
                    <a:pt x="18555" y="20140"/>
                  </a:cubicBezTo>
                  <a:cubicBezTo>
                    <a:pt x="20338" y="22792"/>
                    <a:pt x="21778" y="22071"/>
                    <a:pt x="23207" y="21174"/>
                  </a:cubicBezTo>
                  <a:cubicBezTo>
                    <a:pt x="25413" y="19791"/>
                    <a:pt x="27567" y="16231"/>
                    <a:pt x="29933" y="17825"/>
                  </a:cubicBezTo>
                  <a:cubicBezTo>
                    <a:pt x="32202" y="19351"/>
                    <a:pt x="33505" y="22895"/>
                    <a:pt x="34311" y="25809"/>
                  </a:cubicBezTo>
                  <a:cubicBezTo>
                    <a:pt x="34825" y="27678"/>
                    <a:pt x="33448" y="29998"/>
                    <a:pt x="33345" y="32141"/>
                  </a:cubicBezTo>
                  <a:cubicBezTo>
                    <a:pt x="33271" y="33650"/>
                    <a:pt x="33911" y="35188"/>
                    <a:pt x="34311" y="37079"/>
                  </a:cubicBezTo>
                  <a:cubicBezTo>
                    <a:pt x="37809" y="33970"/>
                    <a:pt x="36974" y="27889"/>
                    <a:pt x="42872" y="27284"/>
                  </a:cubicBezTo>
                  <a:cubicBezTo>
                    <a:pt x="47061" y="29770"/>
                    <a:pt x="35905" y="37628"/>
                    <a:pt x="45644" y="37411"/>
                  </a:cubicBezTo>
                  <a:cubicBezTo>
                    <a:pt x="49747" y="37319"/>
                    <a:pt x="57937" y="35485"/>
                    <a:pt x="51182" y="27209"/>
                  </a:cubicBezTo>
                  <a:cubicBezTo>
                    <a:pt x="49759" y="25466"/>
                    <a:pt x="51473" y="23015"/>
                    <a:pt x="53411" y="21780"/>
                  </a:cubicBezTo>
                  <a:cubicBezTo>
                    <a:pt x="56131" y="20049"/>
                    <a:pt x="58508" y="20888"/>
                    <a:pt x="60606" y="23146"/>
                  </a:cubicBezTo>
                  <a:cubicBezTo>
                    <a:pt x="63223" y="25958"/>
                    <a:pt x="62149" y="30804"/>
                    <a:pt x="66024" y="32896"/>
                  </a:cubicBezTo>
                  <a:cubicBezTo>
                    <a:pt x="71339" y="35479"/>
                    <a:pt x="72441" y="30335"/>
                    <a:pt x="75053" y="27935"/>
                  </a:cubicBezTo>
                  <a:cubicBezTo>
                    <a:pt x="77339" y="25803"/>
                    <a:pt x="79894" y="24409"/>
                    <a:pt x="83157" y="24923"/>
                  </a:cubicBezTo>
                  <a:cubicBezTo>
                    <a:pt x="90569" y="30913"/>
                    <a:pt x="85043" y="36433"/>
                    <a:pt x="82403" y="41908"/>
                  </a:cubicBezTo>
                  <a:cubicBezTo>
                    <a:pt x="77511" y="52047"/>
                    <a:pt x="70213" y="61219"/>
                    <a:pt x="70470" y="72872"/>
                  </a:cubicBezTo>
                  <a:cubicBezTo>
                    <a:pt x="84763" y="59848"/>
                    <a:pt x="89569" y="41640"/>
                    <a:pt x="94387" y="23437"/>
                  </a:cubicBezTo>
                  <a:cubicBezTo>
                    <a:pt x="95582" y="22357"/>
                    <a:pt x="96987" y="21871"/>
                    <a:pt x="98599" y="21969"/>
                  </a:cubicBezTo>
                  <a:cubicBezTo>
                    <a:pt x="103502" y="23815"/>
                    <a:pt x="103771" y="28318"/>
                    <a:pt x="104863" y="32507"/>
                  </a:cubicBezTo>
                  <a:cubicBezTo>
                    <a:pt x="106183" y="37542"/>
                    <a:pt x="109183" y="39794"/>
                    <a:pt x="114527" y="37325"/>
                  </a:cubicBezTo>
                  <a:cubicBezTo>
                    <a:pt x="129912" y="30210"/>
                    <a:pt x="127614" y="40965"/>
                    <a:pt x="127157" y="49869"/>
                  </a:cubicBezTo>
                  <a:cubicBezTo>
                    <a:pt x="121276" y="60139"/>
                    <a:pt x="124179" y="75593"/>
                    <a:pt x="108749" y="80548"/>
                  </a:cubicBezTo>
                  <a:cubicBezTo>
                    <a:pt x="116516" y="85857"/>
                    <a:pt x="123374" y="91383"/>
                    <a:pt x="118693" y="102007"/>
                  </a:cubicBezTo>
                  <a:cubicBezTo>
                    <a:pt x="122659" y="112283"/>
                    <a:pt x="132546" y="115780"/>
                    <a:pt x="141684" y="119472"/>
                  </a:cubicBezTo>
                  <a:cubicBezTo>
                    <a:pt x="138844" y="125124"/>
                    <a:pt x="133112" y="120175"/>
                    <a:pt x="131769" y="125204"/>
                  </a:cubicBezTo>
                  <a:cubicBezTo>
                    <a:pt x="106954" y="112688"/>
                    <a:pt x="82186" y="100081"/>
                    <a:pt x="57308" y="87685"/>
                  </a:cubicBezTo>
                  <a:cubicBezTo>
                    <a:pt x="38317" y="78221"/>
                    <a:pt x="19189" y="69026"/>
                    <a:pt x="118" y="59716"/>
                  </a:cubicBezTo>
                  <a:cubicBezTo>
                    <a:pt x="-1111" y="50818"/>
                    <a:pt x="7548" y="50355"/>
                    <a:pt x="11954" y="46812"/>
                  </a:cubicBezTo>
                  <a:cubicBezTo>
                    <a:pt x="18098" y="41874"/>
                    <a:pt x="14731" y="38605"/>
                    <a:pt x="11868" y="34616"/>
                  </a:cubicBezTo>
                  <a:cubicBezTo>
                    <a:pt x="11674" y="33604"/>
                    <a:pt x="11920" y="32684"/>
                    <a:pt x="12251" y="31741"/>
                  </a:cubicBezTo>
                  <a:cubicBezTo>
                    <a:pt x="12983" y="29678"/>
                    <a:pt x="12468" y="32530"/>
                    <a:pt x="12948" y="30393"/>
                  </a:cubicBezTo>
                  <a:cubicBezTo>
                    <a:pt x="13251" y="29038"/>
                    <a:pt x="13246" y="29187"/>
                    <a:pt x="12240" y="30678"/>
                  </a:cubicBezTo>
                  <a:cubicBezTo>
                    <a:pt x="10960" y="30770"/>
                    <a:pt x="9925" y="30290"/>
                    <a:pt x="9097" y="29324"/>
                  </a:cubicBezTo>
                  <a:cubicBezTo>
                    <a:pt x="8662" y="28049"/>
                    <a:pt x="8971" y="27038"/>
                    <a:pt x="10142" y="26329"/>
                  </a:cubicBezTo>
                  <a:close/>
                </a:path>
              </a:pathLst>
            </a:custGeom>
            <a:grpFill/>
            <a:ln w="5715" cap="flat">
              <a:noFill/>
              <a:prstDash val="solid"/>
              <a:miter/>
            </a:ln>
          </p:spPr>
          <p:txBody>
            <a:bodyPr rtlCol="0" anchor="ctr"/>
            <a:lstStyle/>
            <a:p>
              <a:endParaRPr lang="zh-CN" altLang="en-US"/>
            </a:p>
          </p:txBody>
        </p:sp>
        <p:sp>
          <p:nvSpPr>
            <p:cNvPr id="4099" name="任意多边形: 形状 4098">
              <a:extLst>
                <a:ext uri="{FF2B5EF4-FFF2-40B4-BE49-F238E27FC236}">
                  <a16:creationId xmlns:a16="http://schemas.microsoft.com/office/drawing/2014/main" id="{C44AA47B-AD16-6A47-5C14-B2EA57067415}"/>
                </a:ext>
              </a:extLst>
            </p:cNvPr>
            <p:cNvSpPr/>
            <p:nvPr/>
          </p:nvSpPr>
          <p:spPr>
            <a:xfrm>
              <a:off x="5315009" y="4714646"/>
              <a:ext cx="111660" cy="143772"/>
            </a:xfrm>
            <a:custGeom>
              <a:avLst/>
              <a:gdLst>
                <a:gd name="connsiteX0" fmla="*/ 108478 w 111660"/>
                <a:gd name="connsiteY0" fmla="*/ 46548 h 143772"/>
                <a:gd name="connsiteX1" fmla="*/ 89881 w 111660"/>
                <a:gd name="connsiteY1" fmla="*/ 77615 h 143772"/>
                <a:gd name="connsiteX2" fmla="*/ 85903 w 111660"/>
                <a:gd name="connsiteY2" fmla="*/ 84262 h 143772"/>
                <a:gd name="connsiteX3" fmla="*/ 78474 w 111660"/>
                <a:gd name="connsiteY3" fmla="*/ 107316 h 143772"/>
                <a:gd name="connsiteX4" fmla="*/ 73056 w 111660"/>
                <a:gd name="connsiteY4" fmla="*/ 112522 h 143772"/>
                <a:gd name="connsiteX5" fmla="*/ 65769 w 111660"/>
                <a:gd name="connsiteY5" fmla="*/ 122181 h 143772"/>
                <a:gd name="connsiteX6" fmla="*/ 67404 w 111660"/>
                <a:gd name="connsiteY6" fmla="*/ 126701 h 143772"/>
                <a:gd name="connsiteX7" fmla="*/ 54128 w 111660"/>
                <a:gd name="connsiteY7" fmla="*/ 128747 h 143772"/>
                <a:gd name="connsiteX8" fmla="*/ 54517 w 111660"/>
                <a:gd name="connsiteY8" fmla="*/ 124884 h 143772"/>
                <a:gd name="connsiteX9" fmla="*/ 54151 w 111660"/>
                <a:gd name="connsiteY9" fmla="*/ 138640 h 143772"/>
                <a:gd name="connsiteX10" fmla="*/ 51419 w 111660"/>
                <a:gd name="connsiteY10" fmla="*/ 142246 h 143772"/>
                <a:gd name="connsiteX11" fmla="*/ 47156 w 111660"/>
                <a:gd name="connsiteY11" fmla="*/ 143772 h 143772"/>
                <a:gd name="connsiteX12" fmla="*/ 39840 w 111660"/>
                <a:gd name="connsiteY12" fmla="*/ 108082 h 143772"/>
                <a:gd name="connsiteX13" fmla="*/ 51390 w 111660"/>
                <a:gd name="connsiteY13" fmla="*/ 78021 h 143772"/>
                <a:gd name="connsiteX14" fmla="*/ 49876 w 111660"/>
                <a:gd name="connsiteY14" fmla="*/ 77244 h 143772"/>
                <a:gd name="connsiteX15" fmla="*/ 50653 w 111660"/>
                <a:gd name="connsiteY15" fmla="*/ 78101 h 143772"/>
                <a:gd name="connsiteX16" fmla="*/ 41658 w 111660"/>
                <a:gd name="connsiteY16" fmla="*/ 83650 h 143772"/>
                <a:gd name="connsiteX17" fmla="*/ 39760 w 111660"/>
                <a:gd name="connsiteY17" fmla="*/ 82153 h 143772"/>
                <a:gd name="connsiteX18" fmla="*/ 41246 w 111660"/>
                <a:gd name="connsiteY18" fmla="*/ 83868 h 143772"/>
                <a:gd name="connsiteX19" fmla="*/ 22490 w 111660"/>
                <a:gd name="connsiteY19" fmla="*/ 101864 h 143772"/>
                <a:gd name="connsiteX20" fmla="*/ 18403 w 111660"/>
                <a:gd name="connsiteY20" fmla="*/ 103824 h 143772"/>
                <a:gd name="connsiteX21" fmla="*/ 533 w 111660"/>
                <a:gd name="connsiteY21" fmla="*/ 96229 h 143772"/>
                <a:gd name="connsiteX22" fmla="*/ 4242 w 111660"/>
                <a:gd name="connsiteY22" fmla="*/ 93440 h 143772"/>
                <a:gd name="connsiteX23" fmla="*/ 23513 w 111660"/>
                <a:gd name="connsiteY23" fmla="*/ 40605 h 143772"/>
                <a:gd name="connsiteX24" fmla="*/ 23873 w 111660"/>
                <a:gd name="connsiteY24" fmla="*/ 37553 h 143772"/>
                <a:gd name="connsiteX25" fmla="*/ 22164 w 111660"/>
                <a:gd name="connsiteY25" fmla="*/ 39148 h 143772"/>
                <a:gd name="connsiteX26" fmla="*/ 18523 w 111660"/>
                <a:gd name="connsiteY26" fmla="*/ 41017 h 143772"/>
                <a:gd name="connsiteX27" fmla="*/ 8711 w 111660"/>
                <a:gd name="connsiteY27" fmla="*/ 36382 h 143772"/>
                <a:gd name="connsiteX28" fmla="*/ 55688 w 111660"/>
                <a:gd name="connsiteY28" fmla="*/ 0 h 143772"/>
                <a:gd name="connsiteX29" fmla="*/ 52419 w 111660"/>
                <a:gd name="connsiteY29" fmla="*/ 28969 h 143772"/>
                <a:gd name="connsiteX30" fmla="*/ 56265 w 111660"/>
                <a:gd name="connsiteY30" fmla="*/ 19471 h 143772"/>
                <a:gd name="connsiteX31" fmla="*/ 58049 w 111660"/>
                <a:gd name="connsiteY31" fmla="*/ 13796 h 143772"/>
                <a:gd name="connsiteX32" fmla="*/ 69370 w 111660"/>
                <a:gd name="connsiteY32" fmla="*/ 13927 h 143772"/>
                <a:gd name="connsiteX33" fmla="*/ 77079 w 111660"/>
                <a:gd name="connsiteY33" fmla="*/ 19254 h 143772"/>
                <a:gd name="connsiteX34" fmla="*/ 90155 w 111660"/>
                <a:gd name="connsiteY34" fmla="*/ 27878 h 143772"/>
                <a:gd name="connsiteX35" fmla="*/ 111661 w 111660"/>
                <a:gd name="connsiteY35" fmla="*/ 28032 h 143772"/>
                <a:gd name="connsiteX36" fmla="*/ 101877 w 111660"/>
                <a:gd name="connsiteY36" fmla="*/ 36690 h 143772"/>
                <a:gd name="connsiteX37" fmla="*/ 101562 w 111660"/>
                <a:gd name="connsiteY37" fmla="*/ 38479 h 143772"/>
                <a:gd name="connsiteX38" fmla="*/ 103088 w 111660"/>
                <a:gd name="connsiteY38" fmla="*/ 43948 h 143772"/>
                <a:gd name="connsiteX39" fmla="*/ 101665 w 111660"/>
                <a:gd name="connsiteY39" fmla="*/ 47817 h 143772"/>
                <a:gd name="connsiteX40" fmla="*/ 81897 w 111660"/>
                <a:gd name="connsiteY40" fmla="*/ 65751 h 143772"/>
                <a:gd name="connsiteX41" fmla="*/ 65147 w 111660"/>
                <a:gd name="connsiteY41" fmla="*/ 76512 h 143772"/>
                <a:gd name="connsiteX42" fmla="*/ 63821 w 111660"/>
                <a:gd name="connsiteY42" fmla="*/ 60739 h 143772"/>
                <a:gd name="connsiteX43" fmla="*/ 67307 w 111660"/>
                <a:gd name="connsiteY43" fmla="*/ 98024 h 143772"/>
                <a:gd name="connsiteX44" fmla="*/ 108478 w 111660"/>
                <a:gd name="connsiteY44" fmla="*/ 46548 h 143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1660" h="143772">
                  <a:moveTo>
                    <a:pt x="108478" y="46548"/>
                  </a:moveTo>
                  <a:cubicBezTo>
                    <a:pt x="104209" y="58047"/>
                    <a:pt x="102837" y="71237"/>
                    <a:pt x="89881" y="77615"/>
                  </a:cubicBezTo>
                  <a:cubicBezTo>
                    <a:pt x="87372" y="78850"/>
                    <a:pt x="85080" y="81776"/>
                    <a:pt x="85903" y="84262"/>
                  </a:cubicBezTo>
                  <a:cubicBezTo>
                    <a:pt x="89121" y="93937"/>
                    <a:pt x="77851" y="98589"/>
                    <a:pt x="78474" y="107316"/>
                  </a:cubicBezTo>
                  <a:cubicBezTo>
                    <a:pt x="78691" y="110362"/>
                    <a:pt x="75856" y="111734"/>
                    <a:pt x="73056" y="112522"/>
                  </a:cubicBezTo>
                  <a:cubicBezTo>
                    <a:pt x="68227" y="113888"/>
                    <a:pt x="65964" y="117272"/>
                    <a:pt x="65769" y="122181"/>
                  </a:cubicBezTo>
                  <a:cubicBezTo>
                    <a:pt x="67010" y="123438"/>
                    <a:pt x="67553" y="124947"/>
                    <a:pt x="67404" y="126701"/>
                  </a:cubicBezTo>
                  <a:cubicBezTo>
                    <a:pt x="63866" y="133177"/>
                    <a:pt x="60152" y="138554"/>
                    <a:pt x="54128" y="128747"/>
                  </a:cubicBezTo>
                  <a:cubicBezTo>
                    <a:pt x="52796" y="127324"/>
                    <a:pt x="56820" y="126421"/>
                    <a:pt x="54517" y="124884"/>
                  </a:cubicBezTo>
                  <a:cubicBezTo>
                    <a:pt x="50482" y="129382"/>
                    <a:pt x="56614" y="134108"/>
                    <a:pt x="54151" y="138640"/>
                  </a:cubicBezTo>
                  <a:cubicBezTo>
                    <a:pt x="53471" y="140023"/>
                    <a:pt x="52568" y="141223"/>
                    <a:pt x="51419" y="142246"/>
                  </a:cubicBezTo>
                  <a:cubicBezTo>
                    <a:pt x="50127" y="143127"/>
                    <a:pt x="48699" y="143606"/>
                    <a:pt x="47156" y="143772"/>
                  </a:cubicBezTo>
                  <a:cubicBezTo>
                    <a:pt x="39875" y="132879"/>
                    <a:pt x="31525" y="122238"/>
                    <a:pt x="39840" y="108082"/>
                  </a:cubicBezTo>
                  <a:cubicBezTo>
                    <a:pt x="45355" y="98698"/>
                    <a:pt x="48653" y="88451"/>
                    <a:pt x="51390" y="78021"/>
                  </a:cubicBezTo>
                  <a:cubicBezTo>
                    <a:pt x="51985" y="75924"/>
                    <a:pt x="47853" y="76392"/>
                    <a:pt x="49876" y="77244"/>
                  </a:cubicBezTo>
                  <a:cubicBezTo>
                    <a:pt x="50567" y="77535"/>
                    <a:pt x="50665" y="77815"/>
                    <a:pt x="50653" y="78101"/>
                  </a:cubicBezTo>
                  <a:cubicBezTo>
                    <a:pt x="50447" y="84748"/>
                    <a:pt x="46001" y="84245"/>
                    <a:pt x="41658" y="83650"/>
                  </a:cubicBezTo>
                  <a:cubicBezTo>
                    <a:pt x="40749" y="83685"/>
                    <a:pt x="40052" y="83170"/>
                    <a:pt x="39760" y="82153"/>
                  </a:cubicBezTo>
                  <a:cubicBezTo>
                    <a:pt x="39372" y="83193"/>
                    <a:pt x="39835" y="83736"/>
                    <a:pt x="41246" y="83868"/>
                  </a:cubicBezTo>
                  <a:cubicBezTo>
                    <a:pt x="44715" y="100109"/>
                    <a:pt x="30651" y="97846"/>
                    <a:pt x="22490" y="101864"/>
                  </a:cubicBezTo>
                  <a:cubicBezTo>
                    <a:pt x="21135" y="102538"/>
                    <a:pt x="19764" y="103150"/>
                    <a:pt x="18403" y="103824"/>
                  </a:cubicBezTo>
                  <a:cubicBezTo>
                    <a:pt x="847" y="111060"/>
                    <a:pt x="-1290" y="110145"/>
                    <a:pt x="533" y="96229"/>
                  </a:cubicBezTo>
                  <a:cubicBezTo>
                    <a:pt x="1607" y="95086"/>
                    <a:pt x="2853" y="94166"/>
                    <a:pt x="4242" y="93440"/>
                  </a:cubicBezTo>
                  <a:cubicBezTo>
                    <a:pt x="19821" y="79170"/>
                    <a:pt x="33223" y="64134"/>
                    <a:pt x="23513" y="40605"/>
                  </a:cubicBezTo>
                  <a:cubicBezTo>
                    <a:pt x="23141" y="39702"/>
                    <a:pt x="24130" y="37702"/>
                    <a:pt x="23873" y="37553"/>
                  </a:cubicBezTo>
                  <a:cubicBezTo>
                    <a:pt x="22250" y="36627"/>
                    <a:pt x="23118" y="38896"/>
                    <a:pt x="22164" y="39148"/>
                  </a:cubicBezTo>
                  <a:cubicBezTo>
                    <a:pt x="21124" y="40159"/>
                    <a:pt x="19929" y="40759"/>
                    <a:pt x="18523" y="41017"/>
                  </a:cubicBezTo>
                  <a:cubicBezTo>
                    <a:pt x="14912" y="40154"/>
                    <a:pt x="11414" y="39107"/>
                    <a:pt x="8711" y="36382"/>
                  </a:cubicBezTo>
                  <a:cubicBezTo>
                    <a:pt x="20850" y="19705"/>
                    <a:pt x="34023" y="4366"/>
                    <a:pt x="55688" y="0"/>
                  </a:cubicBezTo>
                  <a:cubicBezTo>
                    <a:pt x="47561" y="8692"/>
                    <a:pt x="49522" y="18625"/>
                    <a:pt x="52419" y="28969"/>
                  </a:cubicBezTo>
                  <a:cubicBezTo>
                    <a:pt x="59146" y="28043"/>
                    <a:pt x="56728" y="23574"/>
                    <a:pt x="56265" y="19471"/>
                  </a:cubicBezTo>
                  <a:cubicBezTo>
                    <a:pt x="56042" y="17493"/>
                    <a:pt x="56677" y="11841"/>
                    <a:pt x="58049" y="13796"/>
                  </a:cubicBezTo>
                  <a:cubicBezTo>
                    <a:pt x="62895" y="20682"/>
                    <a:pt x="68741" y="7830"/>
                    <a:pt x="69370" y="13927"/>
                  </a:cubicBezTo>
                  <a:cubicBezTo>
                    <a:pt x="70096" y="20974"/>
                    <a:pt x="75908" y="15630"/>
                    <a:pt x="77079" y="19254"/>
                  </a:cubicBezTo>
                  <a:cubicBezTo>
                    <a:pt x="77868" y="21688"/>
                    <a:pt x="88235" y="28461"/>
                    <a:pt x="90155" y="27878"/>
                  </a:cubicBezTo>
                  <a:cubicBezTo>
                    <a:pt x="97110" y="25780"/>
                    <a:pt x="103746" y="27483"/>
                    <a:pt x="111661" y="28032"/>
                  </a:cubicBezTo>
                  <a:cubicBezTo>
                    <a:pt x="108460" y="32621"/>
                    <a:pt x="102437" y="31581"/>
                    <a:pt x="101877" y="36690"/>
                  </a:cubicBezTo>
                  <a:cubicBezTo>
                    <a:pt x="101768" y="37285"/>
                    <a:pt x="101660" y="37885"/>
                    <a:pt x="101562" y="38479"/>
                  </a:cubicBezTo>
                  <a:cubicBezTo>
                    <a:pt x="101540" y="40439"/>
                    <a:pt x="102723" y="42062"/>
                    <a:pt x="103088" y="43948"/>
                  </a:cubicBezTo>
                  <a:cubicBezTo>
                    <a:pt x="103060" y="45411"/>
                    <a:pt x="102563" y="46674"/>
                    <a:pt x="101665" y="47817"/>
                  </a:cubicBezTo>
                  <a:cubicBezTo>
                    <a:pt x="87801" y="50052"/>
                    <a:pt x="86663" y="49715"/>
                    <a:pt x="81897" y="65751"/>
                  </a:cubicBezTo>
                  <a:cubicBezTo>
                    <a:pt x="78920" y="75769"/>
                    <a:pt x="72616" y="78690"/>
                    <a:pt x="65147" y="76512"/>
                  </a:cubicBezTo>
                  <a:cubicBezTo>
                    <a:pt x="54642" y="73443"/>
                    <a:pt x="66427" y="65654"/>
                    <a:pt x="63821" y="60739"/>
                  </a:cubicBezTo>
                  <a:cubicBezTo>
                    <a:pt x="51293" y="74272"/>
                    <a:pt x="74079" y="84456"/>
                    <a:pt x="67307" y="98024"/>
                  </a:cubicBezTo>
                  <a:cubicBezTo>
                    <a:pt x="78125" y="78215"/>
                    <a:pt x="85623" y="56258"/>
                    <a:pt x="108478" y="46548"/>
                  </a:cubicBezTo>
                  <a:close/>
                </a:path>
              </a:pathLst>
            </a:custGeom>
            <a:grpFill/>
            <a:ln w="5715" cap="flat">
              <a:noFill/>
              <a:prstDash val="solid"/>
              <a:miter/>
            </a:ln>
          </p:spPr>
          <p:txBody>
            <a:bodyPr rtlCol="0" anchor="ctr"/>
            <a:lstStyle/>
            <a:p>
              <a:endParaRPr lang="zh-CN" altLang="en-US"/>
            </a:p>
          </p:txBody>
        </p:sp>
        <p:sp>
          <p:nvSpPr>
            <p:cNvPr id="4100" name="任意多边形: 形状 4099">
              <a:extLst>
                <a:ext uri="{FF2B5EF4-FFF2-40B4-BE49-F238E27FC236}">
                  <a16:creationId xmlns:a16="http://schemas.microsoft.com/office/drawing/2014/main" id="{57824DCC-E02F-D29E-49F8-0ACB96052CF2}"/>
                </a:ext>
              </a:extLst>
            </p:cNvPr>
            <p:cNvSpPr/>
            <p:nvPr/>
          </p:nvSpPr>
          <p:spPr>
            <a:xfrm>
              <a:off x="4911442" y="4706709"/>
              <a:ext cx="88319" cy="108398"/>
            </a:xfrm>
            <a:custGeom>
              <a:avLst/>
              <a:gdLst>
                <a:gd name="connsiteX0" fmla="*/ 88318 w 88319"/>
                <a:gd name="connsiteY0" fmla="*/ 53668 h 108398"/>
                <a:gd name="connsiteX1" fmla="*/ 84409 w 88319"/>
                <a:gd name="connsiteY1" fmla="*/ 61223 h 108398"/>
                <a:gd name="connsiteX2" fmla="*/ 79659 w 88319"/>
                <a:gd name="connsiteY2" fmla="*/ 76299 h 108398"/>
                <a:gd name="connsiteX3" fmla="*/ 78334 w 88319"/>
                <a:gd name="connsiteY3" fmla="*/ 79117 h 108398"/>
                <a:gd name="connsiteX4" fmla="*/ 74910 w 88319"/>
                <a:gd name="connsiteY4" fmla="*/ 92136 h 108398"/>
                <a:gd name="connsiteX5" fmla="*/ 42289 w 88319"/>
                <a:gd name="connsiteY5" fmla="*/ 105891 h 108398"/>
                <a:gd name="connsiteX6" fmla="*/ 35625 w 88319"/>
                <a:gd name="connsiteY6" fmla="*/ 105852 h 108398"/>
                <a:gd name="connsiteX7" fmla="*/ 49867 w 88319"/>
                <a:gd name="connsiteY7" fmla="*/ 90278 h 108398"/>
                <a:gd name="connsiteX8" fmla="*/ 40392 w 88319"/>
                <a:gd name="connsiteY8" fmla="*/ 82083 h 108398"/>
                <a:gd name="connsiteX9" fmla="*/ 25218 w 88319"/>
                <a:gd name="connsiteY9" fmla="*/ 107212 h 108398"/>
                <a:gd name="connsiteX10" fmla="*/ 15697 w 88319"/>
                <a:gd name="connsiteY10" fmla="*/ 100485 h 108398"/>
                <a:gd name="connsiteX11" fmla="*/ 17457 w 88319"/>
                <a:gd name="connsiteY11" fmla="*/ 92707 h 108398"/>
                <a:gd name="connsiteX12" fmla="*/ 18892 w 88319"/>
                <a:gd name="connsiteY12" fmla="*/ 90450 h 108398"/>
                <a:gd name="connsiteX13" fmla="*/ 19109 w 88319"/>
                <a:gd name="connsiteY13" fmla="*/ 89438 h 108398"/>
                <a:gd name="connsiteX14" fmla="*/ 17943 w 88319"/>
                <a:gd name="connsiteY14" fmla="*/ 89352 h 108398"/>
                <a:gd name="connsiteX15" fmla="*/ 13840 w 88319"/>
                <a:gd name="connsiteY15" fmla="*/ 87101 h 108398"/>
                <a:gd name="connsiteX16" fmla="*/ 4187 w 88319"/>
                <a:gd name="connsiteY16" fmla="*/ 78883 h 108398"/>
                <a:gd name="connsiteX17" fmla="*/ 741 w 88319"/>
                <a:gd name="connsiteY17" fmla="*/ 76374 h 108398"/>
                <a:gd name="connsiteX18" fmla="*/ 6839 w 88319"/>
                <a:gd name="connsiteY18" fmla="*/ 61972 h 108398"/>
                <a:gd name="connsiteX19" fmla="*/ 12663 w 88319"/>
                <a:gd name="connsiteY19" fmla="*/ 47130 h 108398"/>
                <a:gd name="connsiteX20" fmla="*/ 12697 w 88319"/>
                <a:gd name="connsiteY20" fmla="*/ 27859 h 108398"/>
                <a:gd name="connsiteX21" fmla="*/ 13143 w 88319"/>
                <a:gd name="connsiteY21" fmla="*/ 15618 h 108398"/>
                <a:gd name="connsiteX22" fmla="*/ 3673 w 88319"/>
                <a:gd name="connsiteY22" fmla="*/ 16560 h 108398"/>
                <a:gd name="connsiteX23" fmla="*/ 1193 w 88319"/>
                <a:gd name="connsiteY23" fmla="*/ 13680 h 108398"/>
                <a:gd name="connsiteX24" fmla="*/ 1850 w 88319"/>
                <a:gd name="connsiteY24" fmla="*/ 9599 h 108398"/>
                <a:gd name="connsiteX25" fmla="*/ 1101 w 88319"/>
                <a:gd name="connsiteY25" fmla="*/ 7742 h 108398"/>
                <a:gd name="connsiteX26" fmla="*/ 2433 w 88319"/>
                <a:gd name="connsiteY26" fmla="*/ 4056 h 108398"/>
                <a:gd name="connsiteX27" fmla="*/ 8148 w 88319"/>
                <a:gd name="connsiteY27" fmla="*/ 2016 h 108398"/>
                <a:gd name="connsiteX28" fmla="*/ 12194 w 88319"/>
                <a:gd name="connsiteY28" fmla="*/ 1644 h 108398"/>
                <a:gd name="connsiteX29" fmla="*/ 16280 w 88319"/>
                <a:gd name="connsiteY29" fmla="*/ 1250 h 108398"/>
                <a:gd name="connsiteX30" fmla="*/ 26824 w 88319"/>
                <a:gd name="connsiteY30" fmla="*/ 27 h 108398"/>
                <a:gd name="connsiteX31" fmla="*/ 42158 w 88319"/>
                <a:gd name="connsiteY31" fmla="*/ 11737 h 108398"/>
                <a:gd name="connsiteX32" fmla="*/ 33802 w 88319"/>
                <a:gd name="connsiteY32" fmla="*/ 38535 h 108398"/>
                <a:gd name="connsiteX33" fmla="*/ 48501 w 88319"/>
                <a:gd name="connsiteY33" fmla="*/ 20830 h 108398"/>
                <a:gd name="connsiteX34" fmla="*/ 62223 w 88319"/>
                <a:gd name="connsiteY34" fmla="*/ 20304 h 108398"/>
                <a:gd name="connsiteX35" fmla="*/ 62600 w 88319"/>
                <a:gd name="connsiteY35" fmla="*/ 22436 h 108398"/>
                <a:gd name="connsiteX36" fmla="*/ 63692 w 88319"/>
                <a:gd name="connsiteY36" fmla="*/ 19435 h 108398"/>
                <a:gd name="connsiteX37" fmla="*/ 74905 w 88319"/>
                <a:gd name="connsiteY37" fmla="*/ 18235 h 108398"/>
                <a:gd name="connsiteX38" fmla="*/ 88318 w 88319"/>
                <a:gd name="connsiteY38" fmla="*/ 53668 h 108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8319" h="108398">
                  <a:moveTo>
                    <a:pt x="88318" y="53668"/>
                  </a:moveTo>
                  <a:cubicBezTo>
                    <a:pt x="88415" y="56783"/>
                    <a:pt x="82940" y="56348"/>
                    <a:pt x="84409" y="61223"/>
                  </a:cubicBezTo>
                  <a:cubicBezTo>
                    <a:pt x="86003" y="66509"/>
                    <a:pt x="90827" y="74328"/>
                    <a:pt x="79659" y="76299"/>
                  </a:cubicBezTo>
                  <a:cubicBezTo>
                    <a:pt x="79065" y="76402"/>
                    <a:pt x="78676" y="78111"/>
                    <a:pt x="78334" y="79117"/>
                  </a:cubicBezTo>
                  <a:cubicBezTo>
                    <a:pt x="76865" y="83523"/>
                    <a:pt x="80351" y="91404"/>
                    <a:pt x="74910" y="92136"/>
                  </a:cubicBezTo>
                  <a:cubicBezTo>
                    <a:pt x="62509" y="93810"/>
                    <a:pt x="55639" y="107423"/>
                    <a:pt x="42289" y="105891"/>
                  </a:cubicBezTo>
                  <a:cubicBezTo>
                    <a:pt x="39769" y="105600"/>
                    <a:pt x="37180" y="105852"/>
                    <a:pt x="35625" y="105852"/>
                  </a:cubicBezTo>
                  <a:cubicBezTo>
                    <a:pt x="40146" y="100908"/>
                    <a:pt x="45032" y="95565"/>
                    <a:pt x="49867" y="90278"/>
                  </a:cubicBezTo>
                  <a:cubicBezTo>
                    <a:pt x="47084" y="86512"/>
                    <a:pt x="45564" y="82980"/>
                    <a:pt x="40392" y="82083"/>
                  </a:cubicBezTo>
                  <a:cubicBezTo>
                    <a:pt x="41397" y="94176"/>
                    <a:pt x="31225" y="99337"/>
                    <a:pt x="25218" y="107212"/>
                  </a:cubicBezTo>
                  <a:cubicBezTo>
                    <a:pt x="17903" y="110795"/>
                    <a:pt x="16829" y="105600"/>
                    <a:pt x="15697" y="100485"/>
                  </a:cubicBezTo>
                  <a:cubicBezTo>
                    <a:pt x="15657" y="97736"/>
                    <a:pt x="16246" y="95107"/>
                    <a:pt x="17457" y="92707"/>
                  </a:cubicBezTo>
                  <a:cubicBezTo>
                    <a:pt x="17806" y="91913"/>
                    <a:pt x="18338" y="91118"/>
                    <a:pt x="18892" y="90450"/>
                  </a:cubicBezTo>
                  <a:cubicBezTo>
                    <a:pt x="18806" y="90495"/>
                    <a:pt x="19109" y="89438"/>
                    <a:pt x="19109" y="89438"/>
                  </a:cubicBezTo>
                  <a:cubicBezTo>
                    <a:pt x="19109" y="89438"/>
                    <a:pt x="18012" y="89341"/>
                    <a:pt x="17943" y="89352"/>
                  </a:cubicBezTo>
                  <a:cubicBezTo>
                    <a:pt x="16286" y="89084"/>
                    <a:pt x="14937" y="88381"/>
                    <a:pt x="13840" y="87101"/>
                  </a:cubicBezTo>
                  <a:cubicBezTo>
                    <a:pt x="11497" y="83283"/>
                    <a:pt x="10748" y="77699"/>
                    <a:pt x="4187" y="78883"/>
                  </a:cubicBezTo>
                  <a:cubicBezTo>
                    <a:pt x="2656" y="78557"/>
                    <a:pt x="1541" y="77694"/>
                    <a:pt x="741" y="76374"/>
                  </a:cubicBezTo>
                  <a:cubicBezTo>
                    <a:pt x="-665" y="70076"/>
                    <a:pt x="-768" y="63526"/>
                    <a:pt x="6839" y="61972"/>
                  </a:cubicBezTo>
                  <a:cubicBezTo>
                    <a:pt x="17452" y="59806"/>
                    <a:pt x="16034" y="53994"/>
                    <a:pt x="12663" y="47130"/>
                  </a:cubicBezTo>
                  <a:cubicBezTo>
                    <a:pt x="9468" y="40632"/>
                    <a:pt x="6850" y="34694"/>
                    <a:pt x="12697" y="27859"/>
                  </a:cubicBezTo>
                  <a:cubicBezTo>
                    <a:pt x="15411" y="24682"/>
                    <a:pt x="15434" y="19732"/>
                    <a:pt x="13143" y="15618"/>
                  </a:cubicBezTo>
                  <a:cubicBezTo>
                    <a:pt x="9862" y="14886"/>
                    <a:pt x="6925" y="17509"/>
                    <a:pt x="3673" y="16560"/>
                  </a:cubicBezTo>
                  <a:cubicBezTo>
                    <a:pt x="2358" y="16018"/>
                    <a:pt x="1558" y="15029"/>
                    <a:pt x="1193" y="13680"/>
                  </a:cubicBezTo>
                  <a:cubicBezTo>
                    <a:pt x="352" y="12149"/>
                    <a:pt x="4559" y="11451"/>
                    <a:pt x="1850" y="9599"/>
                  </a:cubicBezTo>
                  <a:cubicBezTo>
                    <a:pt x="1587" y="8977"/>
                    <a:pt x="1353" y="8365"/>
                    <a:pt x="1101" y="7742"/>
                  </a:cubicBezTo>
                  <a:cubicBezTo>
                    <a:pt x="1090" y="6342"/>
                    <a:pt x="1518" y="5113"/>
                    <a:pt x="2433" y="4056"/>
                  </a:cubicBezTo>
                  <a:cubicBezTo>
                    <a:pt x="4153" y="2862"/>
                    <a:pt x="6102" y="2296"/>
                    <a:pt x="8148" y="2016"/>
                  </a:cubicBezTo>
                  <a:cubicBezTo>
                    <a:pt x="9485" y="1810"/>
                    <a:pt x="10839" y="1713"/>
                    <a:pt x="12194" y="1644"/>
                  </a:cubicBezTo>
                  <a:cubicBezTo>
                    <a:pt x="13554" y="1479"/>
                    <a:pt x="14914" y="1381"/>
                    <a:pt x="16280" y="1250"/>
                  </a:cubicBezTo>
                  <a:cubicBezTo>
                    <a:pt x="19789" y="793"/>
                    <a:pt x="23235" y="-173"/>
                    <a:pt x="26824" y="27"/>
                  </a:cubicBezTo>
                  <a:cubicBezTo>
                    <a:pt x="34042" y="1273"/>
                    <a:pt x="42266" y="3044"/>
                    <a:pt x="42158" y="11737"/>
                  </a:cubicBezTo>
                  <a:cubicBezTo>
                    <a:pt x="42038" y="21035"/>
                    <a:pt x="47124" y="33111"/>
                    <a:pt x="33802" y="38535"/>
                  </a:cubicBezTo>
                  <a:cubicBezTo>
                    <a:pt x="42603" y="36049"/>
                    <a:pt x="43769" y="26933"/>
                    <a:pt x="48501" y="20830"/>
                  </a:cubicBezTo>
                  <a:cubicBezTo>
                    <a:pt x="52559" y="15589"/>
                    <a:pt x="57222" y="6713"/>
                    <a:pt x="62223" y="20304"/>
                  </a:cubicBezTo>
                  <a:cubicBezTo>
                    <a:pt x="62692" y="21584"/>
                    <a:pt x="62532" y="22550"/>
                    <a:pt x="62600" y="22436"/>
                  </a:cubicBezTo>
                  <a:cubicBezTo>
                    <a:pt x="63160" y="21504"/>
                    <a:pt x="63126" y="20218"/>
                    <a:pt x="63692" y="19435"/>
                  </a:cubicBezTo>
                  <a:cubicBezTo>
                    <a:pt x="66921" y="14995"/>
                    <a:pt x="70773" y="14977"/>
                    <a:pt x="74905" y="18235"/>
                  </a:cubicBezTo>
                  <a:cubicBezTo>
                    <a:pt x="80951" y="29448"/>
                    <a:pt x="84683" y="41541"/>
                    <a:pt x="88318" y="53668"/>
                  </a:cubicBezTo>
                  <a:close/>
                </a:path>
              </a:pathLst>
            </a:custGeom>
            <a:grpFill/>
            <a:ln w="5715" cap="flat">
              <a:noFill/>
              <a:prstDash val="solid"/>
              <a:miter/>
            </a:ln>
          </p:spPr>
          <p:txBody>
            <a:bodyPr rtlCol="0" anchor="ctr"/>
            <a:lstStyle/>
            <a:p>
              <a:endParaRPr lang="zh-CN" altLang="en-US"/>
            </a:p>
          </p:txBody>
        </p:sp>
        <p:sp>
          <p:nvSpPr>
            <p:cNvPr id="4101" name="任意多边形: 形状 4100">
              <a:extLst>
                <a:ext uri="{FF2B5EF4-FFF2-40B4-BE49-F238E27FC236}">
                  <a16:creationId xmlns:a16="http://schemas.microsoft.com/office/drawing/2014/main" id="{20B86022-5BA6-5158-BDEA-E5E4FFD0C254}"/>
                </a:ext>
              </a:extLst>
            </p:cNvPr>
            <p:cNvSpPr/>
            <p:nvPr/>
          </p:nvSpPr>
          <p:spPr>
            <a:xfrm>
              <a:off x="5244245" y="5265718"/>
              <a:ext cx="126748" cy="144460"/>
            </a:xfrm>
            <a:custGeom>
              <a:avLst/>
              <a:gdLst>
                <a:gd name="connsiteX0" fmla="*/ 80596 w 126748"/>
                <a:gd name="connsiteY0" fmla="*/ 100741 h 144460"/>
                <a:gd name="connsiteX1" fmla="*/ 69989 w 126748"/>
                <a:gd name="connsiteY1" fmla="*/ 111371 h 144460"/>
                <a:gd name="connsiteX2" fmla="*/ 65948 w 126748"/>
                <a:gd name="connsiteY2" fmla="*/ 100604 h 144460"/>
                <a:gd name="connsiteX3" fmla="*/ 58621 w 126748"/>
                <a:gd name="connsiteY3" fmla="*/ 106108 h 144460"/>
                <a:gd name="connsiteX4" fmla="*/ 46254 w 126748"/>
                <a:gd name="connsiteY4" fmla="*/ 116046 h 144460"/>
                <a:gd name="connsiteX5" fmla="*/ 33556 w 126748"/>
                <a:gd name="connsiteY5" fmla="*/ 131688 h 144460"/>
                <a:gd name="connsiteX6" fmla="*/ 24303 w 126748"/>
                <a:gd name="connsiteY6" fmla="*/ 136837 h 144460"/>
                <a:gd name="connsiteX7" fmla="*/ 4026 w 126748"/>
                <a:gd name="connsiteY7" fmla="*/ 143981 h 144460"/>
                <a:gd name="connsiteX8" fmla="*/ 1820 w 126748"/>
                <a:gd name="connsiteY8" fmla="*/ 143026 h 144460"/>
                <a:gd name="connsiteX9" fmla="*/ 19342 w 126748"/>
                <a:gd name="connsiteY9" fmla="*/ 121230 h 144460"/>
                <a:gd name="connsiteX10" fmla="*/ 33596 w 126748"/>
                <a:gd name="connsiteY10" fmla="*/ 119738 h 144460"/>
                <a:gd name="connsiteX11" fmla="*/ 14622 w 126748"/>
                <a:gd name="connsiteY11" fmla="*/ 120361 h 144460"/>
                <a:gd name="connsiteX12" fmla="*/ 4392 w 126748"/>
                <a:gd name="connsiteY12" fmla="*/ 117646 h 144460"/>
                <a:gd name="connsiteX13" fmla="*/ 8004 w 126748"/>
                <a:gd name="connsiteY13" fmla="*/ 102124 h 144460"/>
                <a:gd name="connsiteX14" fmla="*/ 33361 w 126748"/>
                <a:gd name="connsiteY14" fmla="*/ 85459 h 144460"/>
                <a:gd name="connsiteX15" fmla="*/ 41191 w 126748"/>
                <a:gd name="connsiteY15" fmla="*/ 91683 h 144460"/>
                <a:gd name="connsiteX16" fmla="*/ 41568 w 126748"/>
                <a:gd name="connsiteY16" fmla="*/ 92975 h 144460"/>
                <a:gd name="connsiteX17" fmla="*/ 42494 w 126748"/>
                <a:gd name="connsiteY17" fmla="*/ 91797 h 144460"/>
                <a:gd name="connsiteX18" fmla="*/ 48643 w 126748"/>
                <a:gd name="connsiteY18" fmla="*/ 84191 h 144460"/>
                <a:gd name="connsiteX19" fmla="*/ 57250 w 126748"/>
                <a:gd name="connsiteY19" fmla="*/ 72926 h 144460"/>
                <a:gd name="connsiteX20" fmla="*/ 57947 w 126748"/>
                <a:gd name="connsiteY20" fmla="*/ 73063 h 144460"/>
                <a:gd name="connsiteX21" fmla="*/ 57061 w 126748"/>
                <a:gd name="connsiteY21" fmla="*/ 72921 h 144460"/>
                <a:gd name="connsiteX22" fmla="*/ 44837 w 126748"/>
                <a:gd name="connsiteY22" fmla="*/ 77401 h 144460"/>
                <a:gd name="connsiteX23" fmla="*/ 19571 w 126748"/>
                <a:gd name="connsiteY23" fmla="*/ 94695 h 144460"/>
                <a:gd name="connsiteX24" fmla="*/ 4546 w 126748"/>
                <a:gd name="connsiteY24" fmla="*/ 93209 h 144460"/>
                <a:gd name="connsiteX25" fmla="*/ 12736 w 126748"/>
                <a:gd name="connsiteY25" fmla="*/ 74012 h 144460"/>
                <a:gd name="connsiteX26" fmla="*/ 23749 w 126748"/>
                <a:gd name="connsiteY26" fmla="*/ 75904 h 144460"/>
                <a:gd name="connsiteX27" fmla="*/ 29412 w 126748"/>
                <a:gd name="connsiteY27" fmla="*/ 59302 h 144460"/>
                <a:gd name="connsiteX28" fmla="*/ 46592 w 126748"/>
                <a:gd name="connsiteY28" fmla="*/ 66897 h 144460"/>
                <a:gd name="connsiteX29" fmla="*/ 47100 w 126748"/>
                <a:gd name="connsiteY29" fmla="*/ 66074 h 144460"/>
                <a:gd name="connsiteX30" fmla="*/ 45557 w 126748"/>
                <a:gd name="connsiteY30" fmla="*/ 65382 h 144460"/>
                <a:gd name="connsiteX31" fmla="*/ 44071 w 126748"/>
                <a:gd name="connsiteY31" fmla="*/ 62708 h 144460"/>
                <a:gd name="connsiteX32" fmla="*/ 39596 w 126748"/>
                <a:gd name="connsiteY32" fmla="*/ 38562 h 144460"/>
                <a:gd name="connsiteX33" fmla="*/ 44357 w 126748"/>
                <a:gd name="connsiteY33" fmla="*/ 28172 h 144460"/>
                <a:gd name="connsiteX34" fmla="*/ 31830 w 126748"/>
                <a:gd name="connsiteY34" fmla="*/ 32561 h 144460"/>
                <a:gd name="connsiteX35" fmla="*/ 29504 w 126748"/>
                <a:gd name="connsiteY35" fmla="*/ 28875 h 144460"/>
                <a:gd name="connsiteX36" fmla="*/ 44174 w 126748"/>
                <a:gd name="connsiteY36" fmla="*/ 14422 h 144460"/>
                <a:gd name="connsiteX37" fmla="*/ 47763 w 126748"/>
                <a:gd name="connsiteY37" fmla="*/ 11107 h 144460"/>
                <a:gd name="connsiteX38" fmla="*/ 68428 w 126748"/>
                <a:gd name="connsiteY38" fmla="*/ 16594 h 144460"/>
                <a:gd name="connsiteX39" fmla="*/ 75446 w 126748"/>
                <a:gd name="connsiteY39" fmla="*/ 14971 h 144460"/>
                <a:gd name="connsiteX40" fmla="*/ 84636 w 126748"/>
                <a:gd name="connsiteY40" fmla="*/ 2100 h 144460"/>
                <a:gd name="connsiteX41" fmla="*/ 94529 w 126748"/>
                <a:gd name="connsiteY41" fmla="*/ 134 h 144460"/>
                <a:gd name="connsiteX42" fmla="*/ 100501 w 126748"/>
                <a:gd name="connsiteY42" fmla="*/ 1306 h 144460"/>
                <a:gd name="connsiteX43" fmla="*/ 101473 w 126748"/>
                <a:gd name="connsiteY43" fmla="*/ 5341 h 144460"/>
                <a:gd name="connsiteX44" fmla="*/ 97506 w 126748"/>
                <a:gd name="connsiteY44" fmla="*/ 10290 h 144460"/>
                <a:gd name="connsiteX45" fmla="*/ 93712 w 126748"/>
                <a:gd name="connsiteY45" fmla="*/ 12387 h 144460"/>
                <a:gd name="connsiteX46" fmla="*/ 86745 w 126748"/>
                <a:gd name="connsiteY46" fmla="*/ 22388 h 144460"/>
                <a:gd name="connsiteX47" fmla="*/ 85042 w 126748"/>
                <a:gd name="connsiteY47" fmla="*/ 25760 h 144460"/>
                <a:gd name="connsiteX48" fmla="*/ 87745 w 126748"/>
                <a:gd name="connsiteY48" fmla="*/ 30876 h 144460"/>
                <a:gd name="connsiteX49" fmla="*/ 89568 w 126748"/>
                <a:gd name="connsiteY49" fmla="*/ 34579 h 144460"/>
                <a:gd name="connsiteX50" fmla="*/ 84305 w 126748"/>
                <a:gd name="connsiteY50" fmla="*/ 57839 h 144460"/>
                <a:gd name="connsiteX51" fmla="*/ 78144 w 126748"/>
                <a:gd name="connsiteY51" fmla="*/ 61794 h 144460"/>
                <a:gd name="connsiteX52" fmla="*/ 73155 w 126748"/>
                <a:gd name="connsiteY52" fmla="*/ 67171 h 144460"/>
                <a:gd name="connsiteX53" fmla="*/ 73481 w 126748"/>
                <a:gd name="connsiteY53" fmla="*/ 69669 h 144460"/>
                <a:gd name="connsiteX54" fmla="*/ 74481 w 126748"/>
                <a:gd name="connsiteY54" fmla="*/ 66714 h 144460"/>
                <a:gd name="connsiteX55" fmla="*/ 115286 w 126748"/>
                <a:gd name="connsiteY55" fmla="*/ 53467 h 144460"/>
                <a:gd name="connsiteX56" fmla="*/ 126179 w 126748"/>
                <a:gd name="connsiteY56" fmla="*/ 57936 h 144460"/>
                <a:gd name="connsiteX57" fmla="*/ 120081 w 126748"/>
                <a:gd name="connsiteY57" fmla="*/ 67868 h 144460"/>
                <a:gd name="connsiteX58" fmla="*/ 111594 w 126748"/>
                <a:gd name="connsiteY58" fmla="*/ 71675 h 144460"/>
                <a:gd name="connsiteX59" fmla="*/ 80607 w 126748"/>
                <a:gd name="connsiteY59" fmla="*/ 100764 h 144460"/>
                <a:gd name="connsiteX60" fmla="*/ 80596 w 126748"/>
                <a:gd name="connsiteY60" fmla="*/ 100741 h 1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26748" h="144460">
                  <a:moveTo>
                    <a:pt x="80596" y="100741"/>
                  </a:moveTo>
                  <a:cubicBezTo>
                    <a:pt x="72726" y="99867"/>
                    <a:pt x="75378" y="109622"/>
                    <a:pt x="69989" y="111371"/>
                  </a:cubicBezTo>
                  <a:cubicBezTo>
                    <a:pt x="64714" y="109188"/>
                    <a:pt x="69594" y="103273"/>
                    <a:pt x="65948" y="100604"/>
                  </a:cubicBezTo>
                  <a:cubicBezTo>
                    <a:pt x="62051" y="100061"/>
                    <a:pt x="68063" y="111028"/>
                    <a:pt x="58621" y="106108"/>
                  </a:cubicBezTo>
                  <a:cubicBezTo>
                    <a:pt x="52706" y="103021"/>
                    <a:pt x="45814" y="112651"/>
                    <a:pt x="46254" y="116046"/>
                  </a:cubicBezTo>
                  <a:cubicBezTo>
                    <a:pt x="47677" y="127030"/>
                    <a:pt x="40436" y="129488"/>
                    <a:pt x="33556" y="131688"/>
                  </a:cubicBezTo>
                  <a:cubicBezTo>
                    <a:pt x="29829" y="132883"/>
                    <a:pt x="27040" y="133626"/>
                    <a:pt x="24303" y="136837"/>
                  </a:cubicBezTo>
                  <a:cubicBezTo>
                    <a:pt x="19165" y="142866"/>
                    <a:pt x="12216" y="145655"/>
                    <a:pt x="4026" y="143981"/>
                  </a:cubicBezTo>
                  <a:cubicBezTo>
                    <a:pt x="3049" y="144221"/>
                    <a:pt x="2317" y="143907"/>
                    <a:pt x="1820" y="143026"/>
                  </a:cubicBezTo>
                  <a:cubicBezTo>
                    <a:pt x="-1815" y="123910"/>
                    <a:pt x="-1826" y="123830"/>
                    <a:pt x="19342" y="121230"/>
                  </a:cubicBezTo>
                  <a:cubicBezTo>
                    <a:pt x="24074" y="120646"/>
                    <a:pt x="28778" y="119669"/>
                    <a:pt x="33596" y="119738"/>
                  </a:cubicBezTo>
                  <a:cubicBezTo>
                    <a:pt x="27206" y="118378"/>
                    <a:pt x="20863" y="118692"/>
                    <a:pt x="14622" y="120361"/>
                  </a:cubicBezTo>
                  <a:cubicBezTo>
                    <a:pt x="10547" y="121447"/>
                    <a:pt x="5586" y="124493"/>
                    <a:pt x="4392" y="117646"/>
                  </a:cubicBezTo>
                  <a:cubicBezTo>
                    <a:pt x="3443" y="112217"/>
                    <a:pt x="140" y="104124"/>
                    <a:pt x="8004" y="102124"/>
                  </a:cubicBezTo>
                  <a:cubicBezTo>
                    <a:pt x="18771" y="99387"/>
                    <a:pt x="24457" y="90243"/>
                    <a:pt x="33361" y="85459"/>
                  </a:cubicBezTo>
                  <a:cubicBezTo>
                    <a:pt x="37830" y="85231"/>
                    <a:pt x="42139" y="85219"/>
                    <a:pt x="41191" y="91683"/>
                  </a:cubicBezTo>
                  <a:cubicBezTo>
                    <a:pt x="41242" y="91609"/>
                    <a:pt x="41568" y="92975"/>
                    <a:pt x="41568" y="92975"/>
                  </a:cubicBezTo>
                  <a:cubicBezTo>
                    <a:pt x="41568" y="92975"/>
                    <a:pt x="42420" y="91860"/>
                    <a:pt x="42494" y="91797"/>
                  </a:cubicBezTo>
                  <a:cubicBezTo>
                    <a:pt x="46094" y="90431"/>
                    <a:pt x="48329" y="88625"/>
                    <a:pt x="48643" y="84191"/>
                  </a:cubicBezTo>
                  <a:cubicBezTo>
                    <a:pt x="49015" y="78887"/>
                    <a:pt x="51329" y="74144"/>
                    <a:pt x="57250" y="72926"/>
                  </a:cubicBezTo>
                  <a:cubicBezTo>
                    <a:pt x="56998" y="72915"/>
                    <a:pt x="57947" y="73063"/>
                    <a:pt x="57947" y="73063"/>
                  </a:cubicBezTo>
                  <a:cubicBezTo>
                    <a:pt x="57947" y="73063"/>
                    <a:pt x="57250" y="72898"/>
                    <a:pt x="57061" y="72921"/>
                  </a:cubicBezTo>
                  <a:cubicBezTo>
                    <a:pt x="52906" y="74538"/>
                    <a:pt x="47666" y="72663"/>
                    <a:pt x="44837" y="77401"/>
                  </a:cubicBezTo>
                  <a:cubicBezTo>
                    <a:pt x="36030" y="82619"/>
                    <a:pt x="27949" y="88888"/>
                    <a:pt x="19571" y="94695"/>
                  </a:cubicBezTo>
                  <a:cubicBezTo>
                    <a:pt x="13782" y="98707"/>
                    <a:pt x="8953" y="99987"/>
                    <a:pt x="4546" y="93209"/>
                  </a:cubicBezTo>
                  <a:cubicBezTo>
                    <a:pt x="5672" y="86134"/>
                    <a:pt x="9227" y="79859"/>
                    <a:pt x="12736" y="74012"/>
                  </a:cubicBezTo>
                  <a:cubicBezTo>
                    <a:pt x="17394" y="66251"/>
                    <a:pt x="21102" y="69943"/>
                    <a:pt x="23749" y="75904"/>
                  </a:cubicBezTo>
                  <a:cubicBezTo>
                    <a:pt x="25846" y="71143"/>
                    <a:pt x="22623" y="63399"/>
                    <a:pt x="29412" y="59302"/>
                  </a:cubicBezTo>
                  <a:cubicBezTo>
                    <a:pt x="38453" y="53364"/>
                    <a:pt x="42631" y="59856"/>
                    <a:pt x="46592" y="66897"/>
                  </a:cubicBezTo>
                  <a:cubicBezTo>
                    <a:pt x="47597" y="68234"/>
                    <a:pt x="48872" y="64777"/>
                    <a:pt x="47100" y="66074"/>
                  </a:cubicBezTo>
                  <a:cubicBezTo>
                    <a:pt x="46163" y="66760"/>
                    <a:pt x="46037" y="66326"/>
                    <a:pt x="45557" y="65382"/>
                  </a:cubicBezTo>
                  <a:cubicBezTo>
                    <a:pt x="45128" y="64537"/>
                    <a:pt x="43803" y="63771"/>
                    <a:pt x="44071" y="62708"/>
                  </a:cubicBezTo>
                  <a:cubicBezTo>
                    <a:pt x="45688" y="56273"/>
                    <a:pt x="43191" y="42237"/>
                    <a:pt x="39596" y="38562"/>
                  </a:cubicBezTo>
                  <a:cubicBezTo>
                    <a:pt x="38442" y="33853"/>
                    <a:pt x="39796" y="30332"/>
                    <a:pt x="44357" y="28172"/>
                  </a:cubicBezTo>
                  <a:cubicBezTo>
                    <a:pt x="40179" y="29572"/>
                    <a:pt x="36985" y="34058"/>
                    <a:pt x="31830" y="32561"/>
                  </a:cubicBezTo>
                  <a:cubicBezTo>
                    <a:pt x="30595" y="31624"/>
                    <a:pt x="29824" y="30390"/>
                    <a:pt x="29504" y="28875"/>
                  </a:cubicBezTo>
                  <a:cubicBezTo>
                    <a:pt x="30521" y="20108"/>
                    <a:pt x="37567" y="17468"/>
                    <a:pt x="44174" y="14422"/>
                  </a:cubicBezTo>
                  <a:cubicBezTo>
                    <a:pt x="48157" y="16433"/>
                    <a:pt x="47380" y="13153"/>
                    <a:pt x="47763" y="11107"/>
                  </a:cubicBezTo>
                  <a:cubicBezTo>
                    <a:pt x="55844" y="8564"/>
                    <a:pt x="62513" y="11198"/>
                    <a:pt x="68428" y="16594"/>
                  </a:cubicBezTo>
                  <a:cubicBezTo>
                    <a:pt x="71846" y="20920"/>
                    <a:pt x="73909" y="17582"/>
                    <a:pt x="75446" y="14971"/>
                  </a:cubicBezTo>
                  <a:cubicBezTo>
                    <a:pt x="78138" y="10387"/>
                    <a:pt x="79984" y="5255"/>
                    <a:pt x="84636" y="2100"/>
                  </a:cubicBezTo>
                  <a:cubicBezTo>
                    <a:pt x="87665" y="174"/>
                    <a:pt x="91357" y="1529"/>
                    <a:pt x="94529" y="134"/>
                  </a:cubicBezTo>
                  <a:cubicBezTo>
                    <a:pt x="96666" y="-214"/>
                    <a:pt x="98667" y="94"/>
                    <a:pt x="100501" y="1306"/>
                  </a:cubicBezTo>
                  <a:cubicBezTo>
                    <a:pt x="101318" y="2535"/>
                    <a:pt x="101661" y="3866"/>
                    <a:pt x="101473" y="5341"/>
                  </a:cubicBezTo>
                  <a:cubicBezTo>
                    <a:pt x="100678" y="7415"/>
                    <a:pt x="99289" y="9004"/>
                    <a:pt x="97506" y="10290"/>
                  </a:cubicBezTo>
                  <a:cubicBezTo>
                    <a:pt x="96289" y="11084"/>
                    <a:pt x="95015" y="11759"/>
                    <a:pt x="93712" y="12387"/>
                  </a:cubicBezTo>
                  <a:cubicBezTo>
                    <a:pt x="89014" y="14079"/>
                    <a:pt x="87968" y="18314"/>
                    <a:pt x="86745" y="22388"/>
                  </a:cubicBezTo>
                  <a:cubicBezTo>
                    <a:pt x="86316" y="23589"/>
                    <a:pt x="85716" y="24732"/>
                    <a:pt x="85042" y="25760"/>
                  </a:cubicBezTo>
                  <a:cubicBezTo>
                    <a:pt x="83185" y="28852"/>
                    <a:pt x="86259" y="29441"/>
                    <a:pt x="87745" y="30876"/>
                  </a:cubicBezTo>
                  <a:cubicBezTo>
                    <a:pt x="88654" y="31978"/>
                    <a:pt x="89231" y="33207"/>
                    <a:pt x="89568" y="34579"/>
                  </a:cubicBezTo>
                  <a:cubicBezTo>
                    <a:pt x="89740" y="42660"/>
                    <a:pt x="77601" y="47620"/>
                    <a:pt x="84305" y="57839"/>
                  </a:cubicBezTo>
                  <a:cubicBezTo>
                    <a:pt x="86208" y="60742"/>
                    <a:pt x="81933" y="63617"/>
                    <a:pt x="78144" y="61794"/>
                  </a:cubicBezTo>
                  <a:cubicBezTo>
                    <a:pt x="69983" y="57867"/>
                    <a:pt x="76801" y="67303"/>
                    <a:pt x="73155" y="67171"/>
                  </a:cubicBezTo>
                  <a:cubicBezTo>
                    <a:pt x="72498" y="68177"/>
                    <a:pt x="72600" y="69023"/>
                    <a:pt x="73481" y="69669"/>
                  </a:cubicBezTo>
                  <a:cubicBezTo>
                    <a:pt x="73892" y="68726"/>
                    <a:pt x="73486" y="67503"/>
                    <a:pt x="74481" y="66714"/>
                  </a:cubicBezTo>
                  <a:cubicBezTo>
                    <a:pt x="87134" y="59468"/>
                    <a:pt x="102936" y="62291"/>
                    <a:pt x="115286" y="53467"/>
                  </a:cubicBezTo>
                  <a:cubicBezTo>
                    <a:pt x="118829" y="50935"/>
                    <a:pt x="124253" y="53707"/>
                    <a:pt x="126179" y="57936"/>
                  </a:cubicBezTo>
                  <a:cubicBezTo>
                    <a:pt x="128636" y="63337"/>
                    <a:pt x="122504" y="64737"/>
                    <a:pt x="120081" y="67868"/>
                  </a:cubicBezTo>
                  <a:cubicBezTo>
                    <a:pt x="116720" y="67971"/>
                    <a:pt x="113314" y="68834"/>
                    <a:pt x="111594" y="71675"/>
                  </a:cubicBezTo>
                  <a:cubicBezTo>
                    <a:pt x="103941" y="84294"/>
                    <a:pt x="89705" y="89774"/>
                    <a:pt x="80607" y="100764"/>
                  </a:cubicBezTo>
                  <a:lnTo>
                    <a:pt x="80596" y="100741"/>
                  </a:lnTo>
                  <a:close/>
                </a:path>
              </a:pathLst>
            </a:custGeom>
            <a:grpFill/>
            <a:ln w="5715" cap="flat">
              <a:noFill/>
              <a:prstDash val="solid"/>
              <a:miter/>
            </a:ln>
          </p:spPr>
          <p:txBody>
            <a:bodyPr rtlCol="0" anchor="ctr"/>
            <a:lstStyle/>
            <a:p>
              <a:endParaRPr lang="zh-CN" altLang="en-US"/>
            </a:p>
          </p:txBody>
        </p:sp>
        <p:sp>
          <p:nvSpPr>
            <p:cNvPr id="4102" name="任意多边形: 形状 4101">
              <a:extLst>
                <a:ext uri="{FF2B5EF4-FFF2-40B4-BE49-F238E27FC236}">
                  <a16:creationId xmlns:a16="http://schemas.microsoft.com/office/drawing/2014/main" id="{CCA8E9C6-5A60-00EA-96CB-DF48AB8EB77F}"/>
                </a:ext>
              </a:extLst>
            </p:cNvPr>
            <p:cNvSpPr/>
            <p:nvPr/>
          </p:nvSpPr>
          <p:spPr>
            <a:xfrm>
              <a:off x="5147315" y="5269138"/>
              <a:ext cx="118815" cy="107362"/>
            </a:xfrm>
            <a:custGeom>
              <a:avLst/>
              <a:gdLst>
                <a:gd name="connsiteX0" fmla="*/ 0 w 118815"/>
                <a:gd name="connsiteY0" fmla="*/ 90508 h 107362"/>
                <a:gd name="connsiteX1" fmla="*/ 23506 w 118815"/>
                <a:gd name="connsiteY1" fmla="*/ 78153 h 107362"/>
                <a:gd name="connsiteX2" fmla="*/ 27843 w 118815"/>
                <a:gd name="connsiteY2" fmla="*/ 49338 h 107362"/>
                <a:gd name="connsiteX3" fmla="*/ 19408 w 118815"/>
                <a:gd name="connsiteY3" fmla="*/ 48674 h 107362"/>
                <a:gd name="connsiteX4" fmla="*/ 43325 w 118815"/>
                <a:gd name="connsiteY4" fmla="*/ 23723 h 107362"/>
                <a:gd name="connsiteX5" fmla="*/ 51795 w 118815"/>
                <a:gd name="connsiteY5" fmla="*/ 0 h 107362"/>
                <a:gd name="connsiteX6" fmla="*/ 52549 w 118815"/>
                <a:gd name="connsiteY6" fmla="*/ 15093 h 107362"/>
                <a:gd name="connsiteX7" fmla="*/ 64917 w 118815"/>
                <a:gd name="connsiteY7" fmla="*/ 27912 h 107362"/>
                <a:gd name="connsiteX8" fmla="*/ 52549 w 118815"/>
                <a:gd name="connsiteY8" fmla="*/ 15093 h 107362"/>
                <a:gd name="connsiteX9" fmla="*/ 59847 w 118815"/>
                <a:gd name="connsiteY9" fmla="*/ 9853 h 107362"/>
                <a:gd name="connsiteX10" fmla="*/ 67168 w 118815"/>
                <a:gd name="connsiteY10" fmla="*/ 3960 h 107362"/>
                <a:gd name="connsiteX11" fmla="*/ 72306 w 118815"/>
                <a:gd name="connsiteY11" fmla="*/ 11807 h 107362"/>
                <a:gd name="connsiteX12" fmla="*/ 108139 w 118815"/>
                <a:gd name="connsiteY12" fmla="*/ 4469 h 107362"/>
                <a:gd name="connsiteX13" fmla="*/ 107196 w 118815"/>
                <a:gd name="connsiteY13" fmla="*/ 9635 h 107362"/>
                <a:gd name="connsiteX14" fmla="*/ 105110 w 118815"/>
                <a:gd name="connsiteY14" fmla="*/ 11579 h 107362"/>
                <a:gd name="connsiteX15" fmla="*/ 109339 w 118815"/>
                <a:gd name="connsiteY15" fmla="*/ 10510 h 107362"/>
                <a:gd name="connsiteX16" fmla="*/ 113311 w 118815"/>
                <a:gd name="connsiteY16" fmla="*/ 25677 h 107362"/>
                <a:gd name="connsiteX17" fmla="*/ 90863 w 118815"/>
                <a:gd name="connsiteY17" fmla="*/ 41439 h 107362"/>
                <a:gd name="connsiteX18" fmla="*/ 80130 w 118815"/>
                <a:gd name="connsiteY18" fmla="*/ 64151 h 107362"/>
                <a:gd name="connsiteX19" fmla="*/ 72335 w 118815"/>
                <a:gd name="connsiteY19" fmla="*/ 73226 h 107362"/>
                <a:gd name="connsiteX20" fmla="*/ 68620 w 118815"/>
                <a:gd name="connsiteY20" fmla="*/ 70797 h 107362"/>
                <a:gd name="connsiteX21" fmla="*/ 69934 w 118815"/>
                <a:gd name="connsiteY21" fmla="*/ 72821 h 107362"/>
                <a:gd name="connsiteX22" fmla="*/ 62842 w 118815"/>
                <a:gd name="connsiteY22" fmla="*/ 81056 h 107362"/>
                <a:gd name="connsiteX23" fmla="*/ 62596 w 118815"/>
                <a:gd name="connsiteY23" fmla="*/ 80999 h 107362"/>
                <a:gd name="connsiteX24" fmla="*/ 64197 w 118815"/>
                <a:gd name="connsiteY24" fmla="*/ 83702 h 107362"/>
                <a:gd name="connsiteX25" fmla="*/ 35736 w 118815"/>
                <a:gd name="connsiteY25" fmla="*/ 107356 h 107362"/>
                <a:gd name="connsiteX26" fmla="*/ 0 w 118815"/>
                <a:gd name="connsiteY26" fmla="*/ 90508 h 10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815" h="107362">
                  <a:moveTo>
                    <a:pt x="0" y="90508"/>
                  </a:moveTo>
                  <a:cubicBezTo>
                    <a:pt x="7595" y="86051"/>
                    <a:pt x="11996" y="75935"/>
                    <a:pt x="23506" y="78153"/>
                  </a:cubicBezTo>
                  <a:cubicBezTo>
                    <a:pt x="26249" y="78684"/>
                    <a:pt x="30718" y="51023"/>
                    <a:pt x="27843" y="49338"/>
                  </a:cubicBezTo>
                  <a:cubicBezTo>
                    <a:pt x="26209" y="48383"/>
                    <a:pt x="23689" y="48932"/>
                    <a:pt x="19408" y="48674"/>
                  </a:cubicBezTo>
                  <a:cubicBezTo>
                    <a:pt x="28375" y="39897"/>
                    <a:pt x="22677" y="20374"/>
                    <a:pt x="43325" y="23723"/>
                  </a:cubicBezTo>
                  <a:cubicBezTo>
                    <a:pt x="42765" y="11504"/>
                    <a:pt x="42765" y="11504"/>
                    <a:pt x="51795" y="0"/>
                  </a:cubicBezTo>
                  <a:cubicBezTo>
                    <a:pt x="56738" y="4892"/>
                    <a:pt x="45354" y="10596"/>
                    <a:pt x="52549" y="15093"/>
                  </a:cubicBezTo>
                  <a:cubicBezTo>
                    <a:pt x="55481" y="19117"/>
                    <a:pt x="60173" y="21294"/>
                    <a:pt x="64917" y="27912"/>
                  </a:cubicBezTo>
                  <a:cubicBezTo>
                    <a:pt x="60962" y="20465"/>
                    <a:pt x="55533" y="19059"/>
                    <a:pt x="52549" y="15093"/>
                  </a:cubicBezTo>
                  <a:cubicBezTo>
                    <a:pt x="53898" y="11836"/>
                    <a:pt x="56018" y="9727"/>
                    <a:pt x="59847" y="9853"/>
                  </a:cubicBezTo>
                  <a:cubicBezTo>
                    <a:pt x="64019" y="9990"/>
                    <a:pt x="61379" y="1103"/>
                    <a:pt x="67168" y="3960"/>
                  </a:cubicBezTo>
                  <a:cubicBezTo>
                    <a:pt x="69929" y="5320"/>
                    <a:pt x="68900" y="10224"/>
                    <a:pt x="72306" y="11807"/>
                  </a:cubicBezTo>
                  <a:cubicBezTo>
                    <a:pt x="83999" y="8144"/>
                    <a:pt x="93337" y="-7052"/>
                    <a:pt x="108139" y="4469"/>
                  </a:cubicBezTo>
                  <a:cubicBezTo>
                    <a:pt x="109031" y="6395"/>
                    <a:pt x="109128" y="8093"/>
                    <a:pt x="107196" y="9635"/>
                  </a:cubicBezTo>
                  <a:cubicBezTo>
                    <a:pt x="106482" y="10201"/>
                    <a:pt x="104607" y="9704"/>
                    <a:pt x="105110" y="11579"/>
                  </a:cubicBezTo>
                  <a:cubicBezTo>
                    <a:pt x="106327" y="10561"/>
                    <a:pt x="107785" y="10498"/>
                    <a:pt x="109339" y="10510"/>
                  </a:cubicBezTo>
                  <a:cubicBezTo>
                    <a:pt x="121004" y="12916"/>
                    <a:pt x="121381" y="18431"/>
                    <a:pt x="113311" y="25677"/>
                  </a:cubicBezTo>
                  <a:cubicBezTo>
                    <a:pt x="106465" y="31827"/>
                    <a:pt x="98629" y="37662"/>
                    <a:pt x="90863" y="41439"/>
                  </a:cubicBezTo>
                  <a:cubicBezTo>
                    <a:pt x="79581" y="46920"/>
                    <a:pt x="78324" y="54035"/>
                    <a:pt x="80130" y="64151"/>
                  </a:cubicBezTo>
                  <a:cubicBezTo>
                    <a:pt x="81239" y="70340"/>
                    <a:pt x="78827" y="73558"/>
                    <a:pt x="72335" y="73226"/>
                  </a:cubicBezTo>
                  <a:cubicBezTo>
                    <a:pt x="70877" y="72775"/>
                    <a:pt x="69792" y="71723"/>
                    <a:pt x="68620" y="70797"/>
                  </a:cubicBezTo>
                  <a:cubicBezTo>
                    <a:pt x="68711" y="71695"/>
                    <a:pt x="69871" y="71900"/>
                    <a:pt x="69934" y="72821"/>
                  </a:cubicBezTo>
                  <a:cubicBezTo>
                    <a:pt x="69289" y="77107"/>
                    <a:pt x="68791" y="81530"/>
                    <a:pt x="62842" y="81056"/>
                  </a:cubicBezTo>
                  <a:cubicBezTo>
                    <a:pt x="62825" y="81159"/>
                    <a:pt x="62516" y="80890"/>
                    <a:pt x="62596" y="80999"/>
                  </a:cubicBezTo>
                  <a:cubicBezTo>
                    <a:pt x="63225" y="81816"/>
                    <a:pt x="63797" y="82656"/>
                    <a:pt x="64197" y="83702"/>
                  </a:cubicBezTo>
                  <a:cubicBezTo>
                    <a:pt x="61751" y="100115"/>
                    <a:pt x="51955" y="107619"/>
                    <a:pt x="35736" y="107356"/>
                  </a:cubicBezTo>
                  <a:cubicBezTo>
                    <a:pt x="23391" y="102659"/>
                    <a:pt x="11384" y="97246"/>
                    <a:pt x="0" y="90508"/>
                  </a:cubicBezTo>
                  <a:close/>
                </a:path>
              </a:pathLst>
            </a:custGeom>
            <a:grpFill/>
            <a:ln w="5715" cap="flat">
              <a:noFill/>
              <a:prstDash val="solid"/>
              <a:miter/>
            </a:ln>
          </p:spPr>
          <p:txBody>
            <a:bodyPr rtlCol="0" anchor="ctr"/>
            <a:lstStyle/>
            <a:p>
              <a:endParaRPr lang="zh-CN" altLang="en-US"/>
            </a:p>
          </p:txBody>
        </p:sp>
        <p:sp>
          <p:nvSpPr>
            <p:cNvPr id="4103" name="任意多边形: 形状 4102">
              <a:extLst>
                <a:ext uri="{FF2B5EF4-FFF2-40B4-BE49-F238E27FC236}">
                  <a16:creationId xmlns:a16="http://schemas.microsoft.com/office/drawing/2014/main" id="{FBF369E0-0D29-9A61-7631-A1578EF899EC}"/>
                </a:ext>
              </a:extLst>
            </p:cNvPr>
            <p:cNvSpPr/>
            <p:nvPr/>
          </p:nvSpPr>
          <p:spPr>
            <a:xfrm>
              <a:off x="4980857" y="5178783"/>
              <a:ext cx="108050" cy="136723"/>
            </a:xfrm>
            <a:custGeom>
              <a:avLst/>
              <a:gdLst>
                <a:gd name="connsiteX0" fmla="*/ 37968 w 108050"/>
                <a:gd name="connsiteY0" fmla="*/ 122416 h 136723"/>
                <a:gd name="connsiteX1" fmla="*/ 1786 w 108050"/>
                <a:gd name="connsiteY1" fmla="*/ 102614 h 136723"/>
                <a:gd name="connsiteX2" fmla="*/ 1558 w 108050"/>
                <a:gd name="connsiteY2" fmla="*/ 93126 h 136723"/>
                <a:gd name="connsiteX3" fmla="*/ 3015 w 108050"/>
                <a:gd name="connsiteY3" fmla="*/ 89435 h 136723"/>
                <a:gd name="connsiteX4" fmla="*/ 2684 w 108050"/>
                <a:gd name="connsiteY4" fmla="*/ 74073 h 136723"/>
                <a:gd name="connsiteX5" fmla="*/ 40831 w 108050"/>
                <a:gd name="connsiteY5" fmla="*/ 58934 h 136723"/>
                <a:gd name="connsiteX6" fmla="*/ 53153 w 108050"/>
                <a:gd name="connsiteY6" fmla="*/ 53081 h 136723"/>
                <a:gd name="connsiteX7" fmla="*/ 80779 w 108050"/>
                <a:gd name="connsiteY7" fmla="*/ 23118 h 136723"/>
                <a:gd name="connsiteX8" fmla="*/ 95775 w 108050"/>
                <a:gd name="connsiteY8" fmla="*/ 4132 h 136723"/>
                <a:gd name="connsiteX9" fmla="*/ 105353 w 108050"/>
                <a:gd name="connsiteY9" fmla="*/ 1338 h 136723"/>
                <a:gd name="connsiteX10" fmla="*/ 106571 w 108050"/>
                <a:gd name="connsiteY10" fmla="*/ 11619 h 136723"/>
                <a:gd name="connsiteX11" fmla="*/ 96341 w 108050"/>
                <a:gd name="connsiteY11" fmla="*/ 33222 h 136723"/>
                <a:gd name="connsiteX12" fmla="*/ 95541 w 108050"/>
                <a:gd name="connsiteY12" fmla="*/ 34542 h 136723"/>
                <a:gd name="connsiteX13" fmla="*/ 93649 w 108050"/>
                <a:gd name="connsiteY13" fmla="*/ 36919 h 136723"/>
                <a:gd name="connsiteX14" fmla="*/ 95370 w 108050"/>
                <a:gd name="connsiteY14" fmla="*/ 35171 h 136723"/>
                <a:gd name="connsiteX15" fmla="*/ 101387 w 108050"/>
                <a:gd name="connsiteY15" fmla="*/ 36342 h 136723"/>
                <a:gd name="connsiteX16" fmla="*/ 101679 w 108050"/>
                <a:gd name="connsiteY16" fmla="*/ 40583 h 136723"/>
                <a:gd name="connsiteX17" fmla="*/ 99530 w 108050"/>
                <a:gd name="connsiteY17" fmla="*/ 58259 h 136723"/>
                <a:gd name="connsiteX18" fmla="*/ 84277 w 108050"/>
                <a:gd name="connsiteY18" fmla="*/ 63951 h 136723"/>
                <a:gd name="connsiteX19" fmla="*/ 79185 w 108050"/>
                <a:gd name="connsiteY19" fmla="*/ 51281 h 136723"/>
                <a:gd name="connsiteX20" fmla="*/ 84117 w 108050"/>
                <a:gd name="connsiteY20" fmla="*/ 64357 h 136723"/>
                <a:gd name="connsiteX21" fmla="*/ 81328 w 108050"/>
                <a:gd name="connsiteY21" fmla="*/ 87869 h 136723"/>
                <a:gd name="connsiteX22" fmla="*/ 80819 w 108050"/>
                <a:gd name="connsiteY22" fmla="*/ 89103 h 136723"/>
                <a:gd name="connsiteX23" fmla="*/ 84037 w 108050"/>
                <a:gd name="connsiteY23" fmla="*/ 87972 h 136723"/>
                <a:gd name="connsiteX24" fmla="*/ 87688 w 108050"/>
                <a:gd name="connsiteY24" fmla="*/ 85868 h 136723"/>
                <a:gd name="connsiteX25" fmla="*/ 97193 w 108050"/>
                <a:gd name="connsiteY25" fmla="*/ 88846 h 136723"/>
                <a:gd name="connsiteX26" fmla="*/ 93186 w 108050"/>
                <a:gd name="connsiteY26" fmla="*/ 94041 h 136723"/>
                <a:gd name="connsiteX27" fmla="*/ 90592 w 108050"/>
                <a:gd name="connsiteY27" fmla="*/ 95075 h 136723"/>
                <a:gd name="connsiteX28" fmla="*/ 94272 w 108050"/>
                <a:gd name="connsiteY28" fmla="*/ 93989 h 136723"/>
                <a:gd name="connsiteX29" fmla="*/ 98513 w 108050"/>
                <a:gd name="connsiteY29" fmla="*/ 109797 h 136723"/>
                <a:gd name="connsiteX30" fmla="*/ 81088 w 108050"/>
                <a:gd name="connsiteY30" fmla="*/ 133246 h 136723"/>
                <a:gd name="connsiteX31" fmla="*/ 70601 w 108050"/>
                <a:gd name="connsiteY31" fmla="*/ 129805 h 136723"/>
                <a:gd name="connsiteX32" fmla="*/ 64760 w 108050"/>
                <a:gd name="connsiteY32" fmla="*/ 112455 h 136723"/>
                <a:gd name="connsiteX33" fmla="*/ 55862 w 108050"/>
                <a:gd name="connsiteY33" fmla="*/ 123919 h 136723"/>
                <a:gd name="connsiteX34" fmla="*/ 50718 w 108050"/>
                <a:gd name="connsiteY34" fmla="*/ 113935 h 136723"/>
                <a:gd name="connsiteX35" fmla="*/ 53536 w 108050"/>
                <a:gd name="connsiteY35" fmla="*/ 104705 h 136723"/>
                <a:gd name="connsiteX36" fmla="*/ 54353 w 108050"/>
                <a:gd name="connsiteY36" fmla="*/ 102619 h 136723"/>
                <a:gd name="connsiteX37" fmla="*/ 53078 w 108050"/>
                <a:gd name="connsiteY37" fmla="*/ 104916 h 136723"/>
                <a:gd name="connsiteX38" fmla="*/ 37968 w 108050"/>
                <a:gd name="connsiteY38" fmla="*/ 122416 h 13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8050" h="136723">
                  <a:moveTo>
                    <a:pt x="37968" y="122416"/>
                  </a:moveTo>
                  <a:cubicBezTo>
                    <a:pt x="25161" y="117175"/>
                    <a:pt x="13291" y="110226"/>
                    <a:pt x="1786" y="102614"/>
                  </a:cubicBezTo>
                  <a:cubicBezTo>
                    <a:pt x="-1157" y="99510"/>
                    <a:pt x="100" y="96327"/>
                    <a:pt x="1558" y="93126"/>
                  </a:cubicBezTo>
                  <a:cubicBezTo>
                    <a:pt x="2049" y="91898"/>
                    <a:pt x="2569" y="90681"/>
                    <a:pt x="3015" y="89435"/>
                  </a:cubicBezTo>
                  <a:cubicBezTo>
                    <a:pt x="5261" y="84268"/>
                    <a:pt x="-2037" y="79285"/>
                    <a:pt x="2684" y="74073"/>
                  </a:cubicBezTo>
                  <a:cubicBezTo>
                    <a:pt x="18743" y="77382"/>
                    <a:pt x="30618" y="71467"/>
                    <a:pt x="40831" y="58934"/>
                  </a:cubicBezTo>
                  <a:cubicBezTo>
                    <a:pt x="42517" y="56865"/>
                    <a:pt x="49232" y="55744"/>
                    <a:pt x="53153" y="53081"/>
                  </a:cubicBezTo>
                  <a:cubicBezTo>
                    <a:pt x="64617" y="45166"/>
                    <a:pt x="73841" y="34959"/>
                    <a:pt x="80779" y="23118"/>
                  </a:cubicBezTo>
                  <a:cubicBezTo>
                    <a:pt x="84974" y="15957"/>
                    <a:pt x="90249" y="10019"/>
                    <a:pt x="95775" y="4132"/>
                  </a:cubicBezTo>
                  <a:cubicBezTo>
                    <a:pt x="98313" y="1423"/>
                    <a:pt x="101090" y="-1903"/>
                    <a:pt x="105353" y="1338"/>
                  </a:cubicBezTo>
                  <a:cubicBezTo>
                    <a:pt x="109154" y="4224"/>
                    <a:pt x="108331" y="8150"/>
                    <a:pt x="106571" y="11619"/>
                  </a:cubicBezTo>
                  <a:cubicBezTo>
                    <a:pt x="102965" y="18734"/>
                    <a:pt x="96352" y="24403"/>
                    <a:pt x="96341" y="33222"/>
                  </a:cubicBezTo>
                  <a:cubicBezTo>
                    <a:pt x="95078" y="34999"/>
                    <a:pt x="96815" y="32759"/>
                    <a:pt x="95541" y="34542"/>
                  </a:cubicBezTo>
                  <a:cubicBezTo>
                    <a:pt x="94935" y="35394"/>
                    <a:pt x="94244" y="36142"/>
                    <a:pt x="93649" y="36919"/>
                  </a:cubicBezTo>
                  <a:cubicBezTo>
                    <a:pt x="94381" y="36496"/>
                    <a:pt x="94609" y="35576"/>
                    <a:pt x="95370" y="35171"/>
                  </a:cubicBezTo>
                  <a:cubicBezTo>
                    <a:pt x="97627" y="34308"/>
                    <a:pt x="99638" y="34662"/>
                    <a:pt x="101387" y="36342"/>
                  </a:cubicBezTo>
                  <a:cubicBezTo>
                    <a:pt x="101913" y="37725"/>
                    <a:pt x="101982" y="39143"/>
                    <a:pt x="101679" y="40583"/>
                  </a:cubicBezTo>
                  <a:cubicBezTo>
                    <a:pt x="97861" y="46081"/>
                    <a:pt x="97850" y="52064"/>
                    <a:pt x="99530" y="58259"/>
                  </a:cubicBezTo>
                  <a:cubicBezTo>
                    <a:pt x="100279" y="75782"/>
                    <a:pt x="91843" y="68689"/>
                    <a:pt x="84277" y="63951"/>
                  </a:cubicBezTo>
                  <a:cubicBezTo>
                    <a:pt x="73241" y="63305"/>
                    <a:pt x="75698" y="57493"/>
                    <a:pt x="79185" y="51281"/>
                  </a:cubicBezTo>
                  <a:cubicBezTo>
                    <a:pt x="72755" y="58539"/>
                    <a:pt x="71429" y="63957"/>
                    <a:pt x="84117" y="64357"/>
                  </a:cubicBezTo>
                  <a:cubicBezTo>
                    <a:pt x="96730" y="73758"/>
                    <a:pt x="83042" y="80136"/>
                    <a:pt x="81328" y="87869"/>
                  </a:cubicBezTo>
                  <a:cubicBezTo>
                    <a:pt x="80865" y="89949"/>
                    <a:pt x="80236" y="87600"/>
                    <a:pt x="80819" y="89103"/>
                  </a:cubicBezTo>
                  <a:cubicBezTo>
                    <a:pt x="81665" y="91275"/>
                    <a:pt x="82739" y="88092"/>
                    <a:pt x="84037" y="87972"/>
                  </a:cubicBezTo>
                  <a:cubicBezTo>
                    <a:pt x="85214" y="87137"/>
                    <a:pt x="86414" y="86474"/>
                    <a:pt x="87688" y="85868"/>
                  </a:cubicBezTo>
                  <a:cubicBezTo>
                    <a:pt x="91706" y="84217"/>
                    <a:pt x="95312" y="84508"/>
                    <a:pt x="97193" y="88846"/>
                  </a:cubicBezTo>
                  <a:cubicBezTo>
                    <a:pt x="98770" y="92481"/>
                    <a:pt x="95890" y="93372"/>
                    <a:pt x="93186" y="94041"/>
                  </a:cubicBezTo>
                  <a:cubicBezTo>
                    <a:pt x="92701" y="95281"/>
                    <a:pt x="91357" y="94458"/>
                    <a:pt x="90592" y="95075"/>
                  </a:cubicBezTo>
                  <a:cubicBezTo>
                    <a:pt x="92146" y="95841"/>
                    <a:pt x="92843" y="93726"/>
                    <a:pt x="94272" y="93989"/>
                  </a:cubicBezTo>
                  <a:cubicBezTo>
                    <a:pt x="108760" y="95778"/>
                    <a:pt x="96067" y="104785"/>
                    <a:pt x="98513" y="109797"/>
                  </a:cubicBezTo>
                  <a:cubicBezTo>
                    <a:pt x="95027" y="119335"/>
                    <a:pt x="88443" y="126708"/>
                    <a:pt x="81088" y="133246"/>
                  </a:cubicBezTo>
                  <a:cubicBezTo>
                    <a:pt x="76510" y="137321"/>
                    <a:pt x="70195" y="139566"/>
                    <a:pt x="70601" y="129805"/>
                  </a:cubicBezTo>
                  <a:cubicBezTo>
                    <a:pt x="70881" y="123016"/>
                    <a:pt x="66440" y="118770"/>
                    <a:pt x="64760" y="112455"/>
                  </a:cubicBezTo>
                  <a:cubicBezTo>
                    <a:pt x="65291" y="119541"/>
                    <a:pt x="63354" y="124547"/>
                    <a:pt x="55862" y="123919"/>
                  </a:cubicBezTo>
                  <a:cubicBezTo>
                    <a:pt x="49678" y="123399"/>
                    <a:pt x="50192" y="118467"/>
                    <a:pt x="50718" y="113935"/>
                  </a:cubicBezTo>
                  <a:cubicBezTo>
                    <a:pt x="51107" y="110626"/>
                    <a:pt x="52524" y="107648"/>
                    <a:pt x="53536" y="104705"/>
                  </a:cubicBezTo>
                  <a:cubicBezTo>
                    <a:pt x="53821" y="103985"/>
                    <a:pt x="54107" y="103242"/>
                    <a:pt x="54353" y="102619"/>
                  </a:cubicBezTo>
                  <a:cubicBezTo>
                    <a:pt x="54061" y="103333"/>
                    <a:pt x="53661" y="104059"/>
                    <a:pt x="53078" y="104916"/>
                  </a:cubicBezTo>
                  <a:cubicBezTo>
                    <a:pt x="39448" y="103419"/>
                    <a:pt x="42386" y="116101"/>
                    <a:pt x="37968" y="122416"/>
                  </a:cubicBezTo>
                  <a:close/>
                </a:path>
              </a:pathLst>
            </a:custGeom>
            <a:grpFill/>
            <a:ln w="5715" cap="flat">
              <a:noFill/>
              <a:prstDash val="solid"/>
              <a:miter/>
            </a:ln>
          </p:spPr>
          <p:txBody>
            <a:bodyPr rtlCol="0" anchor="ctr"/>
            <a:lstStyle/>
            <a:p>
              <a:endParaRPr lang="zh-CN" altLang="en-US"/>
            </a:p>
          </p:txBody>
        </p:sp>
        <p:sp>
          <p:nvSpPr>
            <p:cNvPr id="4104" name="任意多边形: 形状 4103">
              <a:extLst>
                <a:ext uri="{FF2B5EF4-FFF2-40B4-BE49-F238E27FC236}">
                  <a16:creationId xmlns:a16="http://schemas.microsoft.com/office/drawing/2014/main" id="{D8ACD60D-EE2E-3CFE-C50E-22B0F8F912F8}"/>
                </a:ext>
              </a:extLst>
            </p:cNvPr>
            <p:cNvSpPr/>
            <p:nvPr userDrawn="1"/>
          </p:nvSpPr>
          <p:spPr>
            <a:xfrm>
              <a:off x="5644204" y="5502041"/>
              <a:ext cx="100534" cy="123964"/>
            </a:xfrm>
            <a:custGeom>
              <a:avLst/>
              <a:gdLst>
                <a:gd name="connsiteX0" fmla="*/ 91699 w 100534"/>
                <a:gd name="connsiteY0" fmla="*/ 2578 h 123964"/>
                <a:gd name="connsiteX1" fmla="*/ 83647 w 100534"/>
                <a:gd name="connsiteY1" fmla="*/ 14597 h 123964"/>
                <a:gd name="connsiteX2" fmla="*/ 80344 w 100534"/>
                <a:gd name="connsiteY2" fmla="*/ 20923 h 123964"/>
                <a:gd name="connsiteX3" fmla="*/ 85293 w 100534"/>
                <a:gd name="connsiteY3" fmla="*/ 25118 h 123964"/>
                <a:gd name="connsiteX4" fmla="*/ 100535 w 100534"/>
                <a:gd name="connsiteY4" fmla="*/ 23980 h 123964"/>
                <a:gd name="connsiteX5" fmla="*/ 89939 w 100534"/>
                <a:gd name="connsiteY5" fmla="*/ 39663 h 123964"/>
                <a:gd name="connsiteX6" fmla="*/ 87259 w 100534"/>
                <a:gd name="connsiteY6" fmla="*/ 52224 h 123964"/>
                <a:gd name="connsiteX7" fmla="*/ 95751 w 100534"/>
                <a:gd name="connsiteY7" fmla="*/ 43492 h 123964"/>
                <a:gd name="connsiteX8" fmla="*/ 94568 w 100534"/>
                <a:gd name="connsiteY8" fmla="*/ 63105 h 123964"/>
                <a:gd name="connsiteX9" fmla="*/ 83396 w 100534"/>
                <a:gd name="connsiteY9" fmla="*/ 67123 h 123964"/>
                <a:gd name="connsiteX10" fmla="*/ 79223 w 100534"/>
                <a:gd name="connsiteY10" fmla="*/ 55047 h 123964"/>
                <a:gd name="connsiteX11" fmla="*/ 79029 w 100534"/>
                <a:gd name="connsiteY11" fmla="*/ 44097 h 123964"/>
                <a:gd name="connsiteX12" fmla="*/ 65405 w 100534"/>
                <a:gd name="connsiteY12" fmla="*/ 51898 h 123964"/>
                <a:gd name="connsiteX13" fmla="*/ 65388 w 100534"/>
                <a:gd name="connsiteY13" fmla="*/ 51932 h 123964"/>
                <a:gd name="connsiteX14" fmla="*/ 61124 w 100534"/>
                <a:gd name="connsiteY14" fmla="*/ 56367 h 123964"/>
                <a:gd name="connsiteX15" fmla="*/ 58815 w 100534"/>
                <a:gd name="connsiteY15" fmla="*/ 65071 h 123964"/>
                <a:gd name="connsiteX16" fmla="*/ 62101 w 100534"/>
                <a:gd name="connsiteY16" fmla="*/ 71666 h 123964"/>
                <a:gd name="connsiteX17" fmla="*/ 61250 w 100534"/>
                <a:gd name="connsiteY17" fmla="*/ 73512 h 123964"/>
                <a:gd name="connsiteX18" fmla="*/ 60050 w 100534"/>
                <a:gd name="connsiteY18" fmla="*/ 79622 h 123964"/>
                <a:gd name="connsiteX19" fmla="*/ 70742 w 100534"/>
                <a:gd name="connsiteY19" fmla="*/ 83657 h 123964"/>
                <a:gd name="connsiteX20" fmla="*/ 72628 w 100534"/>
                <a:gd name="connsiteY20" fmla="*/ 89852 h 123964"/>
                <a:gd name="connsiteX21" fmla="*/ 73594 w 100534"/>
                <a:gd name="connsiteY21" fmla="*/ 96395 h 123964"/>
                <a:gd name="connsiteX22" fmla="*/ 66925 w 100534"/>
                <a:gd name="connsiteY22" fmla="*/ 110271 h 123964"/>
                <a:gd name="connsiteX23" fmla="*/ 58444 w 100534"/>
                <a:gd name="connsiteY23" fmla="*/ 110752 h 123964"/>
                <a:gd name="connsiteX24" fmla="*/ 61998 w 100534"/>
                <a:gd name="connsiteY24" fmla="*/ 98956 h 123964"/>
                <a:gd name="connsiteX25" fmla="*/ 59804 w 100534"/>
                <a:gd name="connsiteY25" fmla="*/ 111837 h 123964"/>
                <a:gd name="connsiteX26" fmla="*/ 55546 w 100534"/>
                <a:gd name="connsiteY26" fmla="*/ 123964 h 123964"/>
                <a:gd name="connsiteX27" fmla="*/ 9289 w 100534"/>
                <a:gd name="connsiteY27" fmla="*/ 104922 h 123964"/>
                <a:gd name="connsiteX28" fmla="*/ 8540 w 100534"/>
                <a:gd name="connsiteY28" fmla="*/ 98801 h 123964"/>
                <a:gd name="connsiteX29" fmla="*/ 7832 w 100534"/>
                <a:gd name="connsiteY29" fmla="*/ 89629 h 123964"/>
                <a:gd name="connsiteX30" fmla="*/ 339 w 100534"/>
                <a:gd name="connsiteY30" fmla="*/ 73015 h 123964"/>
                <a:gd name="connsiteX31" fmla="*/ 14404 w 100534"/>
                <a:gd name="connsiteY31" fmla="*/ 65546 h 123964"/>
                <a:gd name="connsiteX32" fmla="*/ 23777 w 100534"/>
                <a:gd name="connsiteY32" fmla="*/ 64363 h 123964"/>
                <a:gd name="connsiteX33" fmla="*/ 27674 w 100534"/>
                <a:gd name="connsiteY33" fmla="*/ 62540 h 123964"/>
                <a:gd name="connsiteX34" fmla="*/ 40270 w 100534"/>
                <a:gd name="connsiteY34" fmla="*/ 43795 h 123964"/>
                <a:gd name="connsiteX35" fmla="*/ 40699 w 100534"/>
                <a:gd name="connsiteY35" fmla="*/ 39480 h 123964"/>
                <a:gd name="connsiteX36" fmla="*/ 48957 w 100534"/>
                <a:gd name="connsiteY36" fmla="*/ 15740 h 123964"/>
                <a:gd name="connsiteX37" fmla="*/ 48945 w 100534"/>
                <a:gd name="connsiteY37" fmla="*/ 15740 h 123964"/>
                <a:gd name="connsiteX38" fmla="*/ 61273 w 100534"/>
                <a:gd name="connsiteY38" fmla="*/ 30336 h 123964"/>
                <a:gd name="connsiteX39" fmla="*/ 70502 w 100534"/>
                <a:gd name="connsiteY39" fmla="*/ 9230 h 123964"/>
                <a:gd name="connsiteX40" fmla="*/ 91699 w 100534"/>
                <a:gd name="connsiteY40" fmla="*/ 2578 h 12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534" h="123964">
                  <a:moveTo>
                    <a:pt x="91699" y="2578"/>
                  </a:moveTo>
                  <a:cubicBezTo>
                    <a:pt x="93340" y="9499"/>
                    <a:pt x="90882" y="14391"/>
                    <a:pt x="83647" y="14597"/>
                  </a:cubicBezTo>
                  <a:cubicBezTo>
                    <a:pt x="77252" y="14785"/>
                    <a:pt x="80521" y="18248"/>
                    <a:pt x="80344" y="20923"/>
                  </a:cubicBezTo>
                  <a:cubicBezTo>
                    <a:pt x="80081" y="24832"/>
                    <a:pt x="82064" y="25952"/>
                    <a:pt x="85293" y="25118"/>
                  </a:cubicBezTo>
                  <a:cubicBezTo>
                    <a:pt x="90025" y="23895"/>
                    <a:pt x="94745" y="23518"/>
                    <a:pt x="100535" y="23980"/>
                  </a:cubicBezTo>
                  <a:cubicBezTo>
                    <a:pt x="100158" y="31679"/>
                    <a:pt x="92511" y="34142"/>
                    <a:pt x="89939" y="39663"/>
                  </a:cubicBezTo>
                  <a:cubicBezTo>
                    <a:pt x="88064" y="43680"/>
                    <a:pt x="82018" y="49275"/>
                    <a:pt x="87259" y="52224"/>
                  </a:cubicBezTo>
                  <a:cubicBezTo>
                    <a:pt x="93985" y="56007"/>
                    <a:pt x="90642" y="44966"/>
                    <a:pt x="95751" y="43492"/>
                  </a:cubicBezTo>
                  <a:cubicBezTo>
                    <a:pt x="101072" y="50447"/>
                    <a:pt x="101489" y="56596"/>
                    <a:pt x="94568" y="63105"/>
                  </a:cubicBezTo>
                  <a:cubicBezTo>
                    <a:pt x="91139" y="66329"/>
                    <a:pt x="88133" y="69700"/>
                    <a:pt x="83396" y="67123"/>
                  </a:cubicBezTo>
                  <a:cubicBezTo>
                    <a:pt x="78738" y="64591"/>
                    <a:pt x="77663" y="58688"/>
                    <a:pt x="79223" y="55047"/>
                  </a:cubicBezTo>
                  <a:cubicBezTo>
                    <a:pt x="81104" y="50647"/>
                    <a:pt x="83590" y="45401"/>
                    <a:pt x="79029" y="44097"/>
                  </a:cubicBezTo>
                  <a:cubicBezTo>
                    <a:pt x="74057" y="42680"/>
                    <a:pt x="66599" y="43497"/>
                    <a:pt x="65405" y="51898"/>
                  </a:cubicBezTo>
                  <a:lnTo>
                    <a:pt x="65388" y="51932"/>
                  </a:lnTo>
                  <a:cubicBezTo>
                    <a:pt x="62633" y="52138"/>
                    <a:pt x="60078" y="52710"/>
                    <a:pt x="61124" y="56367"/>
                  </a:cubicBezTo>
                  <a:cubicBezTo>
                    <a:pt x="62113" y="59825"/>
                    <a:pt x="59775" y="62231"/>
                    <a:pt x="58815" y="65071"/>
                  </a:cubicBezTo>
                  <a:cubicBezTo>
                    <a:pt x="61455" y="66500"/>
                    <a:pt x="62039" y="68952"/>
                    <a:pt x="62101" y="71666"/>
                  </a:cubicBezTo>
                  <a:cubicBezTo>
                    <a:pt x="61810" y="72278"/>
                    <a:pt x="61524" y="72895"/>
                    <a:pt x="61250" y="73512"/>
                  </a:cubicBezTo>
                  <a:cubicBezTo>
                    <a:pt x="61273" y="75661"/>
                    <a:pt x="54912" y="76462"/>
                    <a:pt x="60050" y="79622"/>
                  </a:cubicBezTo>
                  <a:cubicBezTo>
                    <a:pt x="64164" y="79633"/>
                    <a:pt x="68376" y="79233"/>
                    <a:pt x="70742" y="83657"/>
                  </a:cubicBezTo>
                  <a:cubicBezTo>
                    <a:pt x="71662" y="85634"/>
                    <a:pt x="72194" y="87726"/>
                    <a:pt x="72628" y="89852"/>
                  </a:cubicBezTo>
                  <a:cubicBezTo>
                    <a:pt x="73154" y="92001"/>
                    <a:pt x="73548" y="94172"/>
                    <a:pt x="73594" y="96395"/>
                  </a:cubicBezTo>
                  <a:cubicBezTo>
                    <a:pt x="72988" y="101796"/>
                    <a:pt x="71657" y="106848"/>
                    <a:pt x="66925" y="110271"/>
                  </a:cubicBezTo>
                  <a:cubicBezTo>
                    <a:pt x="64176" y="111694"/>
                    <a:pt x="61410" y="113077"/>
                    <a:pt x="58444" y="110752"/>
                  </a:cubicBezTo>
                  <a:cubicBezTo>
                    <a:pt x="54569" y="105242"/>
                    <a:pt x="57558" y="101864"/>
                    <a:pt x="61998" y="98956"/>
                  </a:cubicBezTo>
                  <a:cubicBezTo>
                    <a:pt x="55969" y="102299"/>
                    <a:pt x="53786" y="106334"/>
                    <a:pt x="59804" y="111837"/>
                  </a:cubicBezTo>
                  <a:cubicBezTo>
                    <a:pt x="62033" y="117164"/>
                    <a:pt x="59598" y="120850"/>
                    <a:pt x="55546" y="123964"/>
                  </a:cubicBezTo>
                  <a:cubicBezTo>
                    <a:pt x="39636" y="118804"/>
                    <a:pt x="24531" y="111700"/>
                    <a:pt x="9289" y="104922"/>
                  </a:cubicBezTo>
                  <a:cubicBezTo>
                    <a:pt x="7975" y="102945"/>
                    <a:pt x="9226" y="100361"/>
                    <a:pt x="8540" y="98801"/>
                  </a:cubicBezTo>
                  <a:cubicBezTo>
                    <a:pt x="7237" y="95824"/>
                    <a:pt x="19496" y="92761"/>
                    <a:pt x="7832" y="89629"/>
                  </a:cubicBezTo>
                  <a:cubicBezTo>
                    <a:pt x="1957" y="88051"/>
                    <a:pt x="-1061" y="80193"/>
                    <a:pt x="339" y="73015"/>
                  </a:cubicBezTo>
                  <a:cubicBezTo>
                    <a:pt x="1888" y="65071"/>
                    <a:pt x="8203" y="65106"/>
                    <a:pt x="14404" y="65546"/>
                  </a:cubicBezTo>
                  <a:cubicBezTo>
                    <a:pt x="17638" y="65774"/>
                    <a:pt x="20890" y="66672"/>
                    <a:pt x="23777" y="64363"/>
                  </a:cubicBezTo>
                  <a:cubicBezTo>
                    <a:pt x="25057" y="63694"/>
                    <a:pt x="26377" y="63117"/>
                    <a:pt x="27674" y="62540"/>
                  </a:cubicBezTo>
                  <a:cubicBezTo>
                    <a:pt x="30960" y="55647"/>
                    <a:pt x="35452" y="49607"/>
                    <a:pt x="40270" y="43795"/>
                  </a:cubicBezTo>
                  <a:cubicBezTo>
                    <a:pt x="40339" y="42337"/>
                    <a:pt x="40510" y="40914"/>
                    <a:pt x="40699" y="39480"/>
                  </a:cubicBezTo>
                  <a:cubicBezTo>
                    <a:pt x="42945" y="31387"/>
                    <a:pt x="33452" y="19186"/>
                    <a:pt x="48957" y="15740"/>
                  </a:cubicBezTo>
                  <a:lnTo>
                    <a:pt x="48945" y="15740"/>
                  </a:lnTo>
                  <a:cubicBezTo>
                    <a:pt x="59638" y="15139"/>
                    <a:pt x="59369" y="23735"/>
                    <a:pt x="61273" y="30336"/>
                  </a:cubicBezTo>
                  <a:cubicBezTo>
                    <a:pt x="63776" y="23198"/>
                    <a:pt x="69234" y="17677"/>
                    <a:pt x="70502" y="9230"/>
                  </a:cubicBezTo>
                  <a:cubicBezTo>
                    <a:pt x="72554" y="-4389"/>
                    <a:pt x="83173" y="503"/>
                    <a:pt x="91699" y="2578"/>
                  </a:cubicBezTo>
                  <a:close/>
                </a:path>
              </a:pathLst>
            </a:custGeom>
            <a:grpFill/>
            <a:ln w="5715" cap="flat">
              <a:noFill/>
              <a:prstDash val="solid"/>
              <a:miter/>
            </a:ln>
          </p:spPr>
          <p:txBody>
            <a:bodyPr rtlCol="0" anchor="ctr"/>
            <a:lstStyle/>
            <a:p>
              <a:endParaRPr lang="zh-CN" altLang="en-US"/>
            </a:p>
          </p:txBody>
        </p:sp>
        <p:sp>
          <p:nvSpPr>
            <p:cNvPr id="4105" name="任意多边形: 形状 4104">
              <a:extLst>
                <a:ext uri="{FF2B5EF4-FFF2-40B4-BE49-F238E27FC236}">
                  <a16:creationId xmlns:a16="http://schemas.microsoft.com/office/drawing/2014/main" id="{1396AAC4-72C9-F344-BA9F-741C46465886}"/>
                </a:ext>
              </a:extLst>
            </p:cNvPr>
            <p:cNvSpPr/>
            <p:nvPr/>
          </p:nvSpPr>
          <p:spPr>
            <a:xfrm>
              <a:off x="5459429" y="4756783"/>
              <a:ext cx="134720" cy="147824"/>
            </a:xfrm>
            <a:custGeom>
              <a:avLst/>
              <a:gdLst>
                <a:gd name="connsiteX0" fmla="*/ 26540 w 134720"/>
                <a:gd name="connsiteY0" fmla="*/ 136005 h 147824"/>
                <a:gd name="connsiteX1" fmla="*/ 0 w 134720"/>
                <a:gd name="connsiteY1" fmla="*/ 147824 h 147824"/>
                <a:gd name="connsiteX2" fmla="*/ 20397 w 134720"/>
                <a:gd name="connsiteY2" fmla="*/ 110351 h 147824"/>
                <a:gd name="connsiteX3" fmla="*/ 36142 w 134720"/>
                <a:gd name="connsiteY3" fmla="*/ 119924 h 147824"/>
                <a:gd name="connsiteX4" fmla="*/ 45560 w 134720"/>
                <a:gd name="connsiteY4" fmla="*/ 115940 h 147824"/>
                <a:gd name="connsiteX5" fmla="*/ 65860 w 134720"/>
                <a:gd name="connsiteY5" fmla="*/ 80444 h 147824"/>
                <a:gd name="connsiteX6" fmla="*/ 60973 w 134720"/>
                <a:gd name="connsiteY6" fmla="*/ 68089 h 147824"/>
                <a:gd name="connsiteX7" fmla="*/ 59333 w 134720"/>
                <a:gd name="connsiteY7" fmla="*/ 59653 h 147824"/>
                <a:gd name="connsiteX8" fmla="*/ 85788 w 134720"/>
                <a:gd name="connsiteY8" fmla="*/ 40679 h 147824"/>
                <a:gd name="connsiteX9" fmla="*/ 86714 w 134720"/>
                <a:gd name="connsiteY9" fmla="*/ 37656 h 147824"/>
                <a:gd name="connsiteX10" fmla="*/ 86994 w 134720"/>
                <a:gd name="connsiteY10" fmla="*/ 34398 h 147824"/>
                <a:gd name="connsiteX11" fmla="*/ 86805 w 134720"/>
                <a:gd name="connsiteY11" fmla="*/ 30815 h 147824"/>
                <a:gd name="connsiteX12" fmla="*/ 89325 w 134720"/>
                <a:gd name="connsiteY12" fmla="*/ 25666 h 147824"/>
                <a:gd name="connsiteX13" fmla="*/ 93189 w 134720"/>
                <a:gd name="connsiteY13" fmla="*/ 23877 h 147824"/>
                <a:gd name="connsiteX14" fmla="*/ 96069 w 134720"/>
                <a:gd name="connsiteY14" fmla="*/ 21803 h 147824"/>
                <a:gd name="connsiteX15" fmla="*/ 90748 w 134720"/>
                <a:gd name="connsiteY15" fmla="*/ 19763 h 147824"/>
                <a:gd name="connsiteX16" fmla="*/ 92366 w 134720"/>
                <a:gd name="connsiteY16" fmla="*/ 11013 h 147824"/>
                <a:gd name="connsiteX17" fmla="*/ 99378 w 134720"/>
                <a:gd name="connsiteY17" fmla="*/ 7590 h 147824"/>
                <a:gd name="connsiteX18" fmla="*/ 103922 w 134720"/>
                <a:gd name="connsiteY18" fmla="*/ 6115 h 147824"/>
                <a:gd name="connsiteX19" fmla="*/ 109757 w 134720"/>
                <a:gd name="connsiteY19" fmla="*/ 10653 h 147824"/>
                <a:gd name="connsiteX20" fmla="*/ 109922 w 134720"/>
                <a:gd name="connsiteY20" fmla="*/ 3172 h 147824"/>
                <a:gd name="connsiteX21" fmla="*/ 109122 w 134720"/>
                <a:gd name="connsiteY21" fmla="*/ 0 h 147824"/>
                <a:gd name="connsiteX22" fmla="*/ 122678 w 134720"/>
                <a:gd name="connsiteY22" fmla="*/ 14105 h 147824"/>
                <a:gd name="connsiteX23" fmla="*/ 111985 w 134720"/>
                <a:gd name="connsiteY23" fmla="*/ 32141 h 147824"/>
                <a:gd name="connsiteX24" fmla="*/ 109294 w 134720"/>
                <a:gd name="connsiteY24" fmla="*/ 33484 h 147824"/>
                <a:gd name="connsiteX25" fmla="*/ 112083 w 134720"/>
                <a:gd name="connsiteY25" fmla="*/ 34153 h 147824"/>
                <a:gd name="connsiteX26" fmla="*/ 112185 w 134720"/>
                <a:gd name="connsiteY26" fmla="*/ 41994 h 147824"/>
                <a:gd name="connsiteX27" fmla="*/ 112614 w 134720"/>
                <a:gd name="connsiteY27" fmla="*/ 43126 h 147824"/>
                <a:gd name="connsiteX28" fmla="*/ 113157 w 134720"/>
                <a:gd name="connsiteY28" fmla="*/ 41891 h 147824"/>
                <a:gd name="connsiteX29" fmla="*/ 132154 w 134720"/>
                <a:gd name="connsiteY29" fmla="*/ 36736 h 147824"/>
                <a:gd name="connsiteX30" fmla="*/ 132194 w 134720"/>
                <a:gd name="connsiteY30" fmla="*/ 61168 h 147824"/>
                <a:gd name="connsiteX31" fmla="*/ 128559 w 134720"/>
                <a:gd name="connsiteY31" fmla="*/ 53967 h 147824"/>
                <a:gd name="connsiteX32" fmla="*/ 126816 w 134720"/>
                <a:gd name="connsiteY32" fmla="*/ 51646 h 147824"/>
                <a:gd name="connsiteX33" fmla="*/ 128873 w 134720"/>
                <a:gd name="connsiteY33" fmla="*/ 54664 h 147824"/>
                <a:gd name="connsiteX34" fmla="*/ 128285 w 134720"/>
                <a:gd name="connsiteY34" fmla="*/ 69443 h 147824"/>
                <a:gd name="connsiteX35" fmla="*/ 123947 w 134720"/>
                <a:gd name="connsiteY35" fmla="*/ 77650 h 147824"/>
                <a:gd name="connsiteX36" fmla="*/ 112117 w 134720"/>
                <a:gd name="connsiteY36" fmla="*/ 79421 h 147824"/>
                <a:gd name="connsiteX37" fmla="*/ 107962 w 134720"/>
                <a:gd name="connsiteY37" fmla="*/ 108242 h 147824"/>
                <a:gd name="connsiteX38" fmla="*/ 105282 w 134720"/>
                <a:gd name="connsiteY38" fmla="*/ 123072 h 147824"/>
                <a:gd name="connsiteX39" fmla="*/ 99281 w 134720"/>
                <a:gd name="connsiteY39" fmla="*/ 122947 h 147824"/>
                <a:gd name="connsiteX40" fmla="*/ 91509 w 134720"/>
                <a:gd name="connsiteY40" fmla="*/ 106059 h 147824"/>
                <a:gd name="connsiteX41" fmla="*/ 93303 w 134720"/>
                <a:gd name="connsiteY41" fmla="*/ 70323 h 147824"/>
                <a:gd name="connsiteX42" fmla="*/ 79793 w 134720"/>
                <a:gd name="connsiteY42" fmla="*/ 108808 h 147824"/>
                <a:gd name="connsiteX43" fmla="*/ 71712 w 134720"/>
                <a:gd name="connsiteY43" fmla="*/ 115923 h 147824"/>
                <a:gd name="connsiteX44" fmla="*/ 47532 w 134720"/>
                <a:gd name="connsiteY44" fmla="*/ 134925 h 147824"/>
                <a:gd name="connsiteX45" fmla="*/ 44223 w 134720"/>
                <a:gd name="connsiteY45" fmla="*/ 137572 h 147824"/>
                <a:gd name="connsiteX46" fmla="*/ 34353 w 134720"/>
                <a:gd name="connsiteY46" fmla="*/ 135588 h 147824"/>
                <a:gd name="connsiteX47" fmla="*/ 26540 w 134720"/>
                <a:gd name="connsiteY47" fmla="*/ 136005 h 14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34720" h="147824">
                  <a:moveTo>
                    <a:pt x="26540" y="136005"/>
                  </a:moveTo>
                  <a:cubicBezTo>
                    <a:pt x="17602" y="137949"/>
                    <a:pt x="8921" y="140526"/>
                    <a:pt x="0" y="147824"/>
                  </a:cubicBezTo>
                  <a:cubicBezTo>
                    <a:pt x="663" y="130519"/>
                    <a:pt x="21254" y="127056"/>
                    <a:pt x="20397" y="110351"/>
                  </a:cubicBezTo>
                  <a:cubicBezTo>
                    <a:pt x="24203" y="117563"/>
                    <a:pt x="29575" y="118752"/>
                    <a:pt x="36142" y="119924"/>
                  </a:cubicBezTo>
                  <a:cubicBezTo>
                    <a:pt x="41382" y="120861"/>
                    <a:pt x="44577" y="118049"/>
                    <a:pt x="45560" y="115940"/>
                  </a:cubicBezTo>
                  <a:cubicBezTo>
                    <a:pt x="51355" y="103522"/>
                    <a:pt x="61425" y="93623"/>
                    <a:pt x="65860" y="80444"/>
                  </a:cubicBezTo>
                  <a:cubicBezTo>
                    <a:pt x="67854" y="74512"/>
                    <a:pt x="66357" y="69243"/>
                    <a:pt x="60973" y="68089"/>
                  </a:cubicBezTo>
                  <a:cubicBezTo>
                    <a:pt x="51772" y="66123"/>
                    <a:pt x="56784" y="61688"/>
                    <a:pt x="59333" y="59653"/>
                  </a:cubicBezTo>
                  <a:cubicBezTo>
                    <a:pt x="67803" y="52892"/>
                    <a:pt x="76918" y="46943"/>
                    <a:pt x="85788" y="40679"/>
                  </a:cubicBezTo>
                  <a:cubicBezTo>
                    <a:pt x="85982" y="39639"/>
                    <a:pt x="86302" y="38639"/>
                    <a:pt x="86714" y="37656"/>
                  </a:cubicBezTo>
                  <a:cubicBezTo>
                    <a:pt x="86919" y="36582"/>
                    <a:pt x="87045" y="35513"/>
                    <a:pt x="86994" y="34398"/>
                  </a:cubicBezTo>
                  <a:cubicBezTo>
                    <a:pt x="86811" y="33193"/>
                    <a:pt x="86771" y="32021"/>
                    <a:pt x="86805" y="30815"/>
                  </a:cubicBezTo>
                  <a:cubicBezTo>
                    <a:pt x="87034" y="28792"/>
                    <a:pt x="87822" y="27066"/>
                    <a:pt x="89325" y="25666"/>
                  </a:cubicBezTo>
                  <a:cubicBezTo>
                    <a:pt x="90508" y="24820"/>
                    <a:pt x="91794" y="24249"/>
                    <a:pt x="93189" y="23877"/>
                  </a:cubicBezTo>
                  <a:cubicBezTo>
                    <a:pt x="93903" y="22820"/>
                    <a:pt x="96315" y="24157"/>
                    <a:pt x="96069" y="21803"/>
                  </a:cubicBezTo>
                  <a:cubicBezTo>
                    <a:pt x="93800" y="22420"/>
                    <a:pt x="92046" y="21694"/>
                    <a:pt x="90748" y="19763"/>
                  </a:cubicBezTo>
                  <a:cubicBezTo>
                    <a:pt x="89548" y="16522"/>
                    <a:pt x="90194" y="13624"/>
                    <a:pt x="92366" y="11013"/>
                  </a:cubicBezTo>
                  <a:cubicBezTo>
                    <a:pt x="94006" y="8618"/>
                    <a:pt x="101196" y="18031"/>
                    <a:pt x="99378" y="7590"/>
                  </a:cubicBezTo>
                  <a:cubicBezTo>
                    <a:pt x="98898" y="4829"/>
                    <a:pt x="101316" y="4406"/>
                    <a:pt x="103922" y="6115"/>
                  </a:cubicBezTo>
                  <a:cubicBezTo>
                    <a:pt x="106048" y="7509"/>
                    <a:pt x="104310" y="14362"/>
                    <a:pt x="109757" y="10653"/>
                  </a:cubicBezTo>
                  <a:cubicBezTo>
                    <a:pt x="112448" y="8818"/>
                    <a:pt x="110968" y="5738"/>
                    <a:pt x="109922" y="3172"/>
                  </a:cubicBezTo>
                  <a:cubicBezTo>
                    <a:pt x="109517" y="2172"/>
                    <a:pt x="109379" y="1063"/>
                    <a:pt x="109122" y="0"/>
                  </a:cubicBezTo>
                  <a:cubicBezTo>
                    <a:pt x="115226" y="3177"/>
                    <a:pt x="120661" y="6995"/>
                    <a:pt x="122678" y="14105"/>
                  </a:cubicBezTo>
                  <a:cubicBezTo>
                    <a:pt x="114546" y="17436"/>
                    <a:pt x="115071" y="25917"/>
                    <a:pt x="111985" y="32141"/>
                  </a:cubicBezTo>
                  <a:cubicBezTo>
                    <a:pt x="111277" y="32821"/>
                    <a:pt x="110099" y="32787"/>
                    <a:pt x="109294" y="33484"/>
                  </a:cubicBezTo>
                  <a:cubicBezTo>
                    <a:pt x="110219" y="33684"/>
                    <a:pt x="111140" y="33901"/>
                    <a:pt x="112083" y="34153"/>
                  </a:cubicBezTo>
                  <a:cubicBezTo>
                    <a:pt x="114277" y="36799"/>
                    <a:pt x="114083" y="39422"/>
                    <a:pt x="112185" y="41994"/>
                  </a:cubicBezTo>
                  <a:cubicBezTo>
                    <a:pt x="112254" y="41937"/>
                    <a:pt x="112614" y="43126"/>
                    <a:pt x="112614" y="43126"/>
                  </a:cubicBezTo>
                  <a:cubicBezTo>
                    <a:pt x="112614" y="43126"/>
                    <a:pt x="113054" y="41959"/>
                    <a:pt x="113157" y="41891"/>
                  </a:cubicBezTo>
                  <a:cubicBezTo>
                    <a:pt x="118838" y="37456"/>
                    <a:pt x="125273" y="36262"/>
                    <a:pt x="132154" y="36736"/>
                  </a:cubicBezTo>
                  <a:cubicBezTo>
                    <a:pt x="136114" y="44874"/>
                    <a:pt x="134982" y="53018"/>
                    <a:pt x="132194" y="61168"/>
                  </a:cubicBezTo>
                  <a:cubicBezTo>
                    <a:pt x="129005" y="59756"/>
                    <a:pt x="129999" y="56241"/>
                    <a:pt x="128559" y="53967"/>
                  </a:cubicBezTo>
                  <a:cubicBezTo>
                    <a:pt x="128045" y="53155"/>
                    <a:pt x="127462" y="52378"/>
                    <a:pt x="126816" y="51646"/>
                  </a:cubicBezTo>
                  <a:cubicBezTo>
                    <a:pt x="126913" y="53041"/>
                    <a:pt x="128507" y="53401"/>
                    <a:pt x="128873" y="54664"/>
                  </a:cubicBezTo>
                  <a:cubicBezTo>
                    <a:pt x="128839" y="59625"/>
                    <a:pt x="128376" y="64528"/>
                    <a:pt x="128285" y="69443"/>
                  </a:cubicBezTo>
                  <a:cubicBezTo>
                    <a:pt x="128222" y="72849"/>
                    <a:pt x="127302" y="75907"/>
                    <a:pt x="123947" y="77650"/>
                  </a:cubicBezTo>
                  <a:cubicBezTo>
                    <a:pt x="120009" y="79690"/>
                    <a:pt x="112414" y="73181"/>
                    <a:pt x="112117" y="79421"/>
                  </a:cubicBezTo>
                  <a:cubicBezTo>
                    <a:pt x="111648" y="89308"/>
                    <a:pt x="105076" y="98195"/>
                    <a:pt x="107962" y="108242"/>
                  </a:cubicBezTo>
                  <a:cubicBezTo>
                    <a:pt x="109556" y="113786"/>
                    <a:pt x="110717" y="119038"/>
                    <a:pt x="105282" y="123072"/>
                  </a:cubicBezTo>
                  <a:cubicBezTo>
                    <a:pt x="103476" y="124410"/>
                    <a:pt x="100755" y="124844"/>
                    <a:pt x="99281" y="122947"/>
                  </a:cubicBezTo>
                  <a:cubicBezTo>
                    <a:pt x="95372" y="117912"/>
                    <a:pt x="88680" y="112768"/>
                    <a:pt x="91509" y="106059"/>
                  </a:cubicBezTo>
                  <a:cubicBezTo>
                    <a:pt x="96915" y="93223"/>
                    <a:pt x="96852" y="80730"/>
                    <a:pt x="93303" y="70323"/>
                  </a:cubicBezTo>
                  <a:cubicBezTo>
                    <a:pt x="92880" y="82719"/>
                    <a:pt x="80461" y="93709"/>
                    <a:pt x="79793" y="108808"/>
                  </a:cubicBezTo>
                  <a:cubicBezTo>
                    <a:pt x="79656" y="111940"/>
                    <a:pt x="75329" y="116700"/>
                    <a:pt x="71712" y="115923"/>
                  </a:cubicBezTo>
                  <a:cubicBezTo>
                    <a:pt x="55487" y="112420"/>
                    <a:pt x="53424" y="125930"/>
                    <a:pt x="47532" y="134925"/>
                  </a:cubicBezTo>
                  <a:cubicBezTo>
                    <a:pt x="46800" y="136268"/>
                    <a:pt x="45703" y="137172"/>
                    <a:pt x="44223" y="137572"/>
                  </a:cubicBezTo>
                  <a:cubicBezTo>
                    <a:pt x="40719" y="137994"/>
                    <a:pt x="37925" y="134874"/>
                    <a:pt x="34353" y="135588"/>
                  </a:cubicBezTo>
                  <a:cubicBezTo>
                    <a:pt x="31758" y="136091"/>
                    <a:pt x="29164" y="136320"/>
                    <a:pt x="26540" y="136005"/>
                  </a:cubicBezTo>
                  <a:close/>
                </a:path>
              </a:pathLst>
            </a:custGeom>
            <a:grpFill/>
            <a:ln w="5715" cap="flat">
              <a:noFill/>
              <a:prstDash val="solid"/>
              <a:miter/>
            </a:ln>
          </p:spPr>
          <p:txBody>
            <a:bodyPr rtlCol="0" anchor="ctr"/>
            <a:lstStyle/>
            <a:p>
              <a:endParaRPr lang="zh-CN" altLang="en-US"/>
            </a:p>
          </p:txBody>
        </p:sp>
        <p:sp>
          <p:nvSpPr>
            <p:cNvPr id="4106" name="任意多边形: 形状 4105">
              <a:extLst>
                <a:ext uri="{FF2B5EF4-FFF2-40B4-BE49-F238E27FC236}">
                  <a16:creationId xmlns:a16="http://schemas.microsoft.com/office/drawing/2014/main" id="{49C4F051-780E-1ED5-EF15-0F3826E1237A}"/>
                </a:ext>
              </a:extLst>
            </p:cNvPr>
            <p:cNvSpPr/>
            <p:nvPr userDrawn="1"/>
          </p:nvSpPr>
          <p:spPr>
            <a:xfrm>
              <a:off x="5612779" y="5480127"/>
              <a:ext cx="67647" cy="126847"/>
            </a:xfrm>
            <a:custGeom>
              <a:avLst/>
              <a:gdLst>
                <a:gd name="connsiteX0" fmla="*/ 57333 w 67647"/>
                <a:gd name="connsiteY0" fmla="*/ 87002 h 126847"/>
                <a:gd name="connsiteX1" fmla="*/ 48195 w 67647"/>
                <a:gd name="connsiteY1" fmla="*/ 92249 h 126847"/>
                <a:gd name="connsiteX2" fmla="*/ 35348 w 67647"/>
                <a:gd name="connsiteY2" fmla="*/ 93918 h 126847"/>
                <a:gd name="connsiteX3" fmla="*/ 39211 w 67647"/>
                <a:gd name="connsiteY3" fmla="*/ 107068 h 126847"/>
                <a:gd name="connsiteX4" fmla="*/ 42303 w 67647"/>
                <a:gd name="connsiteY4" fmla="*/ 110760 h 126847"/>
                <a:gd name="connsiteX5" fmla="*/ 45355 w 67647"/>
                <a:gd name="connsiteY5" fmla="*/ 101605 h 126847"/>
                <a:gd name="connsiteX6" fmla="*/ 50527 w 67647"/>
                <a:gd name="connsiteY6" fmla="*/ 99301 h 126847"/>
                <a:gd name="connsiteX7" fmla="*/ 50990 w 67647"/>
                <a:gd name="connsiteY7" fmla="*/ 104856 h 126847"/>
                <a:gd name="connsiteX8" fmla="*/ 40708 w 67647"/>
                <a:gd name="connsiteY8" fmla="*/ 126848 h 126847"/>
                <a:gd name="connsiteX9" fmla="*/ 14379 w 67647"/>
                <a:gd name="connsiteY9" fmla="*/ 116869 h 126847"/>
                <a:gd name="connsiteX10" fmla="*/ 14779 w 67647"/>
                <a:gd name="connsiteY10" fmla="*/ 114658 h 126847"/>
                <a:gd name="connsiteX11" fmla="*/ 15631 w 67647"/>
                <a:gd name="connsiteY11" fmla="*/ 84208 h 126847"/>
                <a:gd name="connsiteX12" fmla="*/ 5424 w 67647"/>
                <a:gd name="connsiteY12" fmla="*/ 75064 h 126847"/>
                <a:gd name="connsiteX13" fmla="*/ 14557 w 67647"/>
                <a:gd name="connsiteY13" fmla="*/ 50827 h 126847"/>
                <a:gd name="connsiteX14" fmla="*/ 14848 w 67647"/>
                <a:gd name="connsiteY14" fmla="*/ 49969 h 126847"/>
                <a:gd name="connsiteX15" fmla="*/ 697 w 67647"/>
                <a:gd name="connsiteY15" fmla="*/ 51964 h 126847"/>
                <a:gd name="connsiteX16" fmla="*/ 2778 w 67647"/>
                <a:gd name="connsiteY16" fmla="*/ 44649 h 126847"/>
                <a:gd name="connsiteX17" fmla="*/ 5075 w 67647"/>
                <a:gd name="connsiteY17" fmla="*/ 42311 h 126847"/>
                <a:gd name="connsiteX18" fmla="*/ 8698 w 67647"/>
                <a:gd name="connsiteY18" fmla="*/ 30110 h 126847"/>
                <a:gd name="connsiteX19" fmla="*/ 13642 w 67647"/>
                <a:gd name="connsiteY19" fmla="*/ 10970 h 126847"/>
                <a:gd name="connsiteX20" fmla="*/ 54847 w 67647"/>
                <a:gd name="connsiteY20" fmla="*/ 358 h 126847"/>
                <a:gd name="connsiteX21" fmla="*/ 67346 w 67647"/>
                <a:gd name="connsiteY21" fmla="*/ 19726 h 126847"/>
                <a:gd name="connsiteX22" fmla="*/ 51995 w 67647"/>
                <a:gd name="connsiteY22" fmla="*/ 28744 h 126847"/>
                <a:gd name="connsiteX23" fmla="*/ 60745 w 67647"/>
                <a:gd name="connsiteY23" fmla="*/ 28767 h 126847"/>
                <a:gd name="connsiteX24" fmla="*/ 64626 w 67647"/>
                <a:gd name="connsiteY24" fmla="*/ 31007 h 126847"/>
                <a:gd name="connsiteX25" fmla="*/ 64048 w 67647"/>
                <a:gd name="connsiteY25" fmla="*/ 35248 h 126847"/>
                <a:gd name="connsiteX26" fmla="*/ 54904 w 67647"/>
                <a:gd name="connsiteY26" fmla="*/ 47495 h 126847"/>
                <a:gd name="connsiteX27" fmla="*/ 55727 w 67647"/>
                <a:gd name="connsiteY27" fmla="*/ 51472 h 126847"/>
                <a:gd name="connsiteX28" fmla="*/ 43314 w 67647"/>
                <a:gd name="connsiteY28" fmla="*/ 67874 h 126847"/>
                <a:gd name="connsiteX29" fmla="*/ 43634 w 67647"/>
                <a:gd name="connsiteY29" fmla="*/ 69423 h 126847"/>
                <a:gd name="connsiteX30" fmla="*/ 44543 w 67647"/>
                <a:gd name="connsiteY30" fmla="*/ 68206 h 126847"/>
                <a:gd name="connsiteX31" fmla="*/ 48823 w 67647"/>
                <a:gd name="connsiteY31" fmla="*/ 63948 h 126847"/>
                <a:gd name="connsiteX32" fmla="*/ 56150 w 67647"/>
                <a:gd name="connsiteY32" fmla="*/ 77916 h 126847"/>
                <a:gd name="connsiteX33" fmla="*/ 51733 w 67647"/>
                <a:gd name="connsiteY33" fmla="*/ 80276 h 126847"/>
                <a:gd name="connsiteX34" fmla="*/ 56716 w 67647"/>
                <a:gd name="connsiteY34" fmla="*/ 80093 h 126847"/>
                <a:gd name="connsiteX35" fmla="*/ 57333 w 67647"/>
                <a:gd name="connsiteY35" fmla="*/ 87002 h 126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7647" h="126847">
                  <a:moveTo>
                    <a:pt x="57333" y="87002"/>
                  </a:moveTo>
                  <a:cubicBezTo>
                    <a:pt x="56688" y="92935"/>
                    <a:pt x="53344" y="94146"/>
                    <a:pt x="48195" y="92249"/>
                  </a:cubicBezTo>
                  <a:cubicBezTo>
                    <a:pt x="43600" y="90557"/>
                    <a:pt x="38434" y="88294"/>
                    <a:pt x="35348" y="93918"/>
                  </a:cubicBezTo>
                  <a:cubicBezTo>
                    <a:pt x="32587" y="98952"/>
                    <a:pt x="35982" y="103228"/>
                    <a:pt x="39211" y="107068"/>
                  </a:cubicBezTo>
                  <a:cubicBezTo>
                    <a:pt x="40239" y="108291"/>
                    <a:pt x="41257" y="109514"/>
                    <a:pt x="42303" y="110760"/>
                  </a:cubicBezTo>
                  <a:cubicBezTo>
                    <a:pt x="45429" y="108256"/>
                    <a:pt x="43440" y="104308"/>
                    <a:pt x="45355" y="101605"/>
                  </a:cubicBezTo>
                  <a:cubicBezTo>
                    <a:pt x="46646" y="99781"/>
                    <a:pt x="48166" y="97947"/>
                    <a:pt x="50527" y="99301"/>
                  </a:cubicBezTo>
                  <a:cubicBezTo>
                    <a:pt x="52944" y="100690"/>
                    <a:pt x="52012" y="102742"/>
                    <a:pt x="50990" y="104856"/>
                  </a:cubicBezTo>
                  <a:cubicBezTo>
                    <a:pt x="47458" y="112137"/>
                    <a:pt x="44120" y="119510"/>
                    <a:pt x="40708" y="126848"/>
                  </a:cubicBezTo>
                  <a:cubicBezTo>
                    <a:pt x="31187" y="125487"/>
                    <a:pt x="22460" y="122035"/>
                    <a:pt x="14379" y="116869"/>
                  </a:cubicBezTo>
                  <a:cubicBezTo>
                    <a:pt x="14516" y="116132"/>
                    <a:pt x="14653" y="115395"/>
                    <a:pt x="14779" y="114658"/>
                  </a:cubicBezTo>
                  <a:cubicBezTo>
                    <a:pt x="20386" y="104845"/>
                    <a:pt x="10190" y="94449"/>
                    <a:pt x="15631" y="84208"/>
                  </a:cubicBezTo>
                  <a:cubicBezTo>
                    <a:pt x="16122" y="83282"/>
                    <a:pt x="7716" y="79681"/>
                    <a:pt x="5424" y="75064"/>
                  </a:cubicBezTo>
                  <a:cubicBezTo>
                    <a:pt x="-2749" y="62788"/>
                    <a:pt x="3801" y="56016"/>
                    <a:pt x="14557" y="50827"/>
                  </a:cubicBezTo>
                  <a:cubicBezTo>
                    <a:pt x="12533" y="51741"/>
                    <a:pt x="15585" y="49706"/>
                    <a:pt x="14848" y="49969"/>
                  </a:cubicBezTo>
                  <a:cubicBezTo>
                    <a:pt x="10156" y="51661"/>
                    <a:pt x="6081" y="58067"/>
                    <a:pt x="697" y="51964"/>
                  </a:cubicBezTo>
                  <a:cubicBezTo>
                    <a:pt x="-1051" y="49981"/>
                    <a:pt x="806" y="46769"/>
                    <a:pt x="2778" y="44649"/>
                  </a:cubicBezTo>
                  <a:cubicBezTo>
                    <a:pt x="3521" y="43849"/>
                    <a:pt x="4315" y="43094"/>
                    <a:pt x="5075" y="42311"/>
                  </a:cubicBezTo>
                  <a:cubicBezTo>
                    <a:pt x="8407" y="38860"/>
                    <a:pt x="5875" y="33630"/>
                    <a:pt x="8698" y="30110"/>
                  </a:cubicBezTo>
                  <a:cubicBezTo>
                    <a:pt x="8127" y="17988"/>
                    <a:pt x="9201" y="11090"/>
                    <a:pt x="13642" y="10970"/>
                  </a:cubicBezTo>
                  <a:cubicBezTo>
                    <a:pt x="28467" y="10564"/>
                    <a:pt x="41183" y="3952"/>
                    <a:pt x="54847" y="358"/>
                  </a:cubicBezTo>
                  <a:cubicBezTo>
                    <a:pt x="65980" y="-2574"/>
                    <a:pt x="65831" y="13296"/>
                    <a:pt x="67346" y="19726"/>
                  </a:cubicBezTo>
                  <a:cubicBezTo>
                    <a:pt x="69638" y="29441"/>
                    <a:pt x="58328" y="27412"/>
                    <a:pt x="51995" y="28744"/>
                  </a:cubicBezTo>
                  <a:cubicBezTo>
                    <a:pt x="54584" y="31070"/>
                    <a:pt x="57762" y="27967"/>
                    <a:pt x="60745" y="28767"/>
                  </a:cubicBezTo>
                  <a:cubicBezTo>
                    <a:pt x="62260" y="29132"/>
                    <a:pt x="63540" y="29904"/>
                    <a:pt x="64626" y="31007"/>
                  </a:cubicBezTo>
                  <a:cubicBezTo>
                    <a:pt x="65043" y="32499"/>
                    <a:pt x="64848" y="33916"/>
                    <a:pt x="64048" y="35248"/>
                  </a:cubicBezTo>
                  <a:cubicBezTo>
                    <a:pt x="60962" y="39288"/>
                    <a:pt x="52235" y="39082"/>
                    <a:pt x="54904" y="47495"/>
                  </a:cubicBezTo>
                  <a:cubicBezTo>
                    <a:pt x="55550" y="48769"/>
                    <a:pt x="55807" y="50067"/>
                    <a:pt x="55727" y="51472"/>
                  </a:cubicBezTo>
                  <a:cubicBezTo>
                    <a:pt x="52950" y="58153"/>
                    <a:pt x="45926" y="61542"/>
                    <a:pt x="43314" y="67874"/>
                  </a:cubicBezTo>
                  <a:cubicBezTo>
                    <a:pt x="41280" y="69423"/>
                    <a:pt x="45303" y="70846"/>
                    <a:pt x="43634" y="69423"/>
                  </a:cubicBezTo>
                  <a:cubicBezTo>
                    <a:pt x="43423" y="69246"/>
                    <a:pt x="44017" y="69023"/>
                    <a:pt x="44543" y="68206"/>
                  </a:cubicBezTo>
                  <a:cubicBezTo>
                    <a:pt x="45703" y="66411"/>
                    <a:pt x="46863" y="63440"/>
                    <a:pt x="48823" y="63948"/>
                  </a:cubicBezTo>
                  <a:cubicBezTo>
                    <a:pt x="56007" y="65829"/>
                    <a:pt x="57133" y="71452"/>
                    <a:pt x="56150" y="77916"/>
                  </a:cubicBezTo>
                  <a:cubicBezTo>
                    <a:pt x="54990" y="79253"/>
                    <a:pt x="54367" y="81642"/>
                    <a:pt x="51733" y="80276"/>
                  </a:cubicBezTo>
                  <a:cubicBezTo>
                    <a:pt x="53470" y="82270"/>
                    <a:pt x="55018" y="79419"/>
                    <a:pt x="56716" y="80093"/>
                  </a:cubicBezTo>
                  <a:cubicBezTo>
                    <a:pt x="59236" y="82190"/>
                    <a:pt x="59894" y="84454"/>
                    <a:pt x="57333" y="87002"/>
                  </a:cubicBezTo>
                  <a:close/>
                </a:path>
              </a:pathLst>
            </a:custGeom>
            <a:grpFill/>
            <a:ln w="5715" cap="flat">
              <a:noFill/>
              <a:prstDash val="solid"/>
              <a:miter/>
            </a:ln>
          </p:spPr>
          <p:txBody>
            <a:bodyPr rtlCol="0" anchor="ctr"/>
            <a:lstStyle/>
            <a:p>
              <a:endParaRPr lang="zh-CN" altLang="en-US"/>
            </a:p>
          </p:txBody>
        </p:sp>
        <p:sp>
          <p:nvSpPr>
            <p:cNvPr id="4107" name="任意多边形: 形状 4106">
              <a:extLst>
                <a:ext uri="{FF2B5EF4-FFF2-40B4-BE49-F238E27FC236}">
                  <a16:creationId xmlns:a16="http://schemas.microsoft.com/office/drawing/2014/main" id="{61A380DF-0A8F-3CF0-9415-10487A9908A6}"/>
                </a:ext>
              </a:extLst>
            </p:cNvPr>
            <p:cNvSpPr/>
            <p:nvPr/>
          </p:nvSpPr>
          <p:spPr>
            <a:xfrm>
              <a:off x="5447023" y="4882719"/>
              <a:ext cx="134699" cy="67633"/>
            </a:xfrm>
            <a:custGeom>
              <a:avLst/>
              <a:gdLst>
                <a:gd name="connsiteX0" fmla="*/ 38946 w 134699"/>
                <a:gd name="connsiteY0" fmla="*/ 10069 h 67633"/>
                <a:gd name="connsiteX1" fmla="*/ 45541 w 134699"/>
                <a:gd name="connsiteY1" fmla="*/ 6795 h 67633"/>
                <a:gd name="connsiteX2" fmla="*/ 55400 w 134699"/>
                <a:gd name="connsiteY2" fmla="*/ 10069 h 67633"/>
                <a:gd name="connsiteX3" fmla="*/ 58674 w 134699"/>
                <a:gd name="connsiteY3" fmla="*/ 10069 h 67633"/>
                <a:gd name="connsiteX4" fmla="*/ 92936 w 134699"/>
                <a:gd name="connsiteY4" fmla="*/ 17 h 67633"/>
                <a:gd name="connsiteX5" fmla="*/ 104629 w 134699"/>
                <a:gd name="connsiteY5" fmla="*/ 7275 h 67633"/>
                <a:gd name="connsiteX6" fmla="*/ 118128 w 134699"/>
                <a:gd name="connsiteY6" fmla="*/ 10207 h 67633"/>
                <a:gd name="connsiteX7" fmla="*/ 134255 w 134699"/>
                <a:gd name="connsiteY7" fmla="*/ 13361 h 67633"/>
                <a:gd name="connsiteX8" fmla="*/ 131604 w 134699"/>
                <a:gd name="connsiteY8" fmla="*/ 53063 h 67633"/>
                <a:gd name="connsiteX9" fmla="*/ 126997 w 134699"/>
                <a:gd name="connsiteY9" fmla="*/ 51423 h 67633"/>
                <a:gd name="connsiteX10" fmla="*/ 128689 w 134699"/>
                <a:gd name="connsiteY10" fmla="*/ 48000 h 67633"/>
                <a:gd name="connsiteX11" fmla="*/ 125094 w 134699"/>
                <a:gd name="connsiteY11" fmla="*/ 51155 h 67633"/>
                <a:gd name="connsiteX12" fmla="*/ 118916 w 134699"/>
                <a:gd name="connsiteY12" fmla="*/ 45063 h 67633"/>
                <a:gd name="connsiteX13" fmla="*/ 118202 w 134699"/>
                <a:gd name="connsiteY13" fmla="*/ 40405 h 67633"/>
                <a:gd name="connsiteX14" fmla="*/ 97834 w 134699"/>
                <a:gd name="connsiteY14" fmla="*/ 47011 h 67633"/>
                <a:gd name="connsiteX15" fmla="*/ 82152 w 134699"/>
                <a:gd name="connsiteY15" fmla="*/ 66991 h 67633"/>
                <a:gd name="connsiteX16" fmla="*/ 73671 w 134699"/>
                <a:gd name="connsiteY16" fmla="*/ 65305 h 67633"/>
                <a:gd name="connsiteX17" fmla="*/ 61703 w 134699"/>
                <a:gd name="connsiteY17" fmla="*/ 59201 h 67633"/>
                <a:gd name="connsiteX18" fmla="*/ 54920 w 134699"/>
                <a:gd name="connsiteY18" fmla="*/ 54138 h 67633"/>
                <a:gd name="connsiteX19" fmla="*/ 46484 w 134699"/>
                <a:gd name="connsiteY19" fmla="*/ 50686 h 67633"/>
                <a:gd name="connsiteX20" fmla="*/ 24733 w 134699"/>
                <a:gd name="connsiteY20" fmla="*/ 50000 h 67633"/>
                <a:gd name="connsiteX21" fmla="*/ 22510 w 134699"/>
                <a:gd name="connsiteY21" fmla="*/ 49537 h 67633"/>
                <a:gd name="connsiteX22" fmla="*/ 6428 w 134699"/>
                <a:gd name="connsiteY22" fmla="*/ 45834 h 67633"/>
                <a:gd name="connsiteX23" fmla="*/ 376 w 134699"/>
                <a:gd name="connsiteY23" fmla="*/ 43754 h 67633"/>
                <a:gd name="connsiteX24" fmla="*/ 3153 w 134699"/>
                <a:gd name="connsiteY24" fmla="*/ 37839 h 67633"/>
                <a:gd name="connsiteX25" fmla="*/ 21436 w 134699"/>
                <a:gd name="connsiteY25" fmla="*/ 30301 h 67633"/>
                <a:gd name="connsiteX26" fmla="*/ 34591 w 134699"/>
                <a:gd name="connsiteY26" fmla="*/ 21259 h 67633"/>
                <a:gd name="connsiteX27" fmla="*/ 31694 w 134699"/>
                <a:gd name="connsiteY27" fmla="*/ 31524 h 67633"/>
                <a:gd name="connsiteX28" fmla="*/ 39461 w 134699"/>
                <a:gd name="connsiteY28" fmla="*/ 16567 h 67633"/>
                <a:gd name="connsiteX29" fmla="*/ 38946 w 134699"/>
                <a:gd name="connsiteY29" fmla="*/ 10069 h 6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4699" h="67633">
                  <a:moveTo>
                    <a:pt x="38946" y="10069"/>
                  </a:moveTo>
                  <a:cubicBezTo>
                    <a:pt x="40375" y="7429"/>
                    <a:pt x="42832" y="6857"/>
                    <a:pt x="45541" y="6795"/>
                  </a:cubicBezTo>
                  <a:cubicBezTo>
                    <a:pt x="47187" y="12824"/>
                    <a:pt x="50708" y="13218"/>
                    <a:pt x="55400" y="10069"/>
                  </a:cubicBezTo>
                  <a:cubicBezTo>
                    <a:pt x="56491" y="10069"/>
                    <a:pt x="57583" y="10069"/>
                    <a:pt x="58674" y="10069"/>
                  </a:cubicBezTo>
                  <a:cubicBezTo>
                    <a:pt x="71425" y="11744"/>
                    <a:pt x="79928" y="-372"/>
                    <a:pt x="92936" y="17"/>
                  </a:cubicBezTo>
                  <a:cubicBezTo>
                    <a:pt x="99788" y="223"/>
                    <a:pt x="103114" y="-1526"/>
                    <a:pt x="104629" y="7275"/>
                  </a:cubicBezTo>
                  <a:cubicBezTo>
                    <a:pt x="105886" y="14567"/>
                    <a:pt x="113064" y="14413"/>
                    <a:pt x="118128" y="10207"/>
                  </a:cubicBezTo>
                  <a:cubicBezTo>
                    <a:pt x="125323" y="4229"/>
                    <a:pt x="129809" y="7618"/>
                    <a:pt x="134255" y="13361"/>
                  </a:cubicBezTo>
                  <a:cubicBezTo>
                    <a:pt x="133284" y="26591"/>
                    <a:pt x="137216" y="40142"/>
                    <a:pt x="131604" y="53063"/>
                  </a:cubicBezTo>
                  <a:cubicBezTo>
                    <a:pt x="129243" y="54795"/>
                    <a:pt x="128072" y="53218"/>
                    <a:pt x="126997" y="51423"/>
                  </a:cubicBezTo>
                  <a:cubicBezTo>
                    <a:pt x="127232" y="50138"/>
                    <a:pt x="128512" y="49337"/>
                    <a:pt x="128689" y="48000"/>
                  </a:cubicBezTo>
                  <a:cubicBezTo>
                    <a:pt x="127380" y="48914"/>
                    <a:pt x="127197" y="51109"/>
                    <a:pt x="125094" y="51155"/>
                  </a:cubicBezTo>
                  <a:cubicBezTo>
                    <a:pt x="121265" y="50898"/>
                    <a:pt x="119379" y="48714"/>
                    <a:pt x="118916" y="45063"/>
                  </a:cubicBezTo>
                  <a:cubicBezTo>
                    <a:pt x="118716" y="43502"/>
                    <a:pt x="119276" y="41828"/>
                    <a:pt x="118202" y="40405"/>
                  </a:cubicBezTo>
                  <a:lnTo>
                    <a:pt x="97834" y="47011"/>
                  </a:lnTo>
                  <a:cubicBezTo>
                    <a:pt x="94010" y="54778"/>
                    <a:pt x="89187" y="61750"/>
                    <a:pt x="82152" y="66991"/>
                  </a:cubicBezTo>
                  <a:cubicBezTo>
                    <a:pt x="78831" y="68288"/>
                    <a:pt x="73379" y="67568"/>
                    <a:pt x="73671" y="65305"/>
                  </a:cubicBezTo>
                  <a:cubicBezTo>
                    <a:pt x="75545" y="50749"/>
                    <a:pt x="64709" y="62842"/>
                    <a:pt x="61703" y="59201"/>
                  </a:cubicBezTo>
                  <a:cubicBezTo>
                    <a:pt x="59286" y="57847"/>
                    <a:pt x="61566" y="50812"/>
                    <a:pt x="54920" y="54138"/>
                  </a:cubicBezTo>
                  <a:cubicBezTo>
                    <a:pt x="52114" y="55544"/>
                    <a:pt x="47444" y="53498"/>
                    <a:pt x="46484" y="50686"/>
                  </a:cubicBezTo>
                  <a:cubicBezTo>
                    <a:pt x="39615" y="30563"/>
                    <a:pt x="32140" y="43725"/>
                    <a:pt x="24733" y="50000"/>
                  </a:cubicBezTo>
                  <a:cubicBezTo>
                    <a:pt x="23990" y="49846"/>
                    <a:pt x="23253" y="49692"/>
                    <a:pt x="22510" y="49537"/>
                  </a:cubicBezTo>
                  <a:cubicBezTo>
                    <a:pt x="18498" y="42451"/>
                    <a:pt x="13189" y="40811"/>
                    <a:pt x="6428" y="45834"/>
                  </a:cubicBezTo>
                  <a:cubicBezTo>
                    <a:pt x="3290" y="48166"/>
                    <a:pt x="1342" y="46737"/>
                    <a:pt x="376" y="43754"/>
                  </a:cubicBezTo>
                  <a:cubicBezTo>
                    <a:pt x="-487" y="41091"/>
                    <a:pt x="16" y="36684"/>
                    <a:pt x="3153" y="37839"/>
                  </a:cubicBezTo>
                  <a:cubicBezTo>
                    <a:pt x="12120" y="41130"/>
                    <a:pt x="15846" y="33809"/>
                    <a:pt x="21436" y="30301"/>
                  </a:cubicBezTo>
                  <a:cubicBezTo>
                    <a:pt x="25916" y="27489"/>
                    <a:pt x="30174" y="24317"/>
                    <a:pt x="34591" y="21259"/>
                  </a:cubicBezTo>
                  <a:cubicBezTo>
                    <a:pt x="40267" y="27312"/>
                    <a:pt x="29402" y="27203"/>
                    <a:pt x="31694" y="31524"/>
                  </a:cubicBezTo>
                  <a:cubicBezTo>
                    <a:pt x="43250" y="27540"/>
                    <a:pt x="43170" y="27563"/>
                    <a:pt x="39461" y="16567"/>
                  </a:cubicBezTo>
                  <a:cubicBezTo>
                    <a:pt x="38781" y="14573"/>
                    <a:pt x="39089" y="12247"/>
                    <a:pt x="38946" y="10069"/>
                  </a:cubicBezTo>
                  <a:close/>
                </a:path>
              </a:pathLst>
            </a:custGeom>
            <a:grpFill/>
            <a:ln w="5715" cap="flat">
              <a:noFill/>
              <a:prstDash val="solid"/>
              <a:miter/>
            </a:ln>
          </p:spPr>
          <p:txBody>
            <a:bodyPr rtlCol="0" anchor="ctr"/>
            <a:lstStyle/>
            <a:p>
              <a:endParaRPr lang="zh-CN" altLang="en-US"/>
            </a:p>
          </p:txBody>
        </p:sp>
        <p:sp>
          <p:nvSpPr>
            <p:cNvPr id="4108" name="任意多边形: 形状 4107">
              <a:extLst>
                <a:ext uri="{FF2B5EF4-FFF2-40B4-BE49-F238E27FC236}">
                  <a16:creationId xmlns:a16="http://schemas.microsoft.com/office/drawing/2014/main" id="{A39C27B4-9CBD-50FF-C393-0FFB4FDBDC3A}"/>
                </a:ext>
              </a:extLst>
            </p:cNvPr>
            <p:cNvSpPr/>
            <p:nvPr/>
          </p:nvSpPr>
          <p:spPr>
            <a:xfrm>
              <a:off x="5502631" y="4810567"/>
              <a:ext cx="89401" cy="91366"/>
            </a:xfrm>
            <a:custGeom>
              <a:avLst/>
              <a:gdLst>
                <a:gd name="connsiteX0" fmla="*/ 78647 w 89401"/>
                <a:gd name="connsiteY0" fmla="*/ 85519 h 91366"/>
                <a:gd name="connsiteX1" fmla="*/ 58690 w 89401"/>
                <a:gd name="connsiteY1" fmla="*/ 90228 h 91366"/>
                <a:gd name="connsiteX2" fmla="*/ 51461 w 89401"/>
                <a:gd name="connsiteY2" fmla="*/ 90680 h 91366"/>
                <a:gd name="connsiteX3" fmla="*/ 45860 w 89401"/>
                <a:gd name="connsiteY3" fmla="*/ 78633 h 91366"/>
                <a:gd name="connsiteX4" fmla="*/ 43099 w 89401"/>
                <a:gd name="connsiteY4" fmla="*/ 73564 h 91366"/>
                <a:gd name="connsiteX5" fmla="*/ 23086 w 89401"/>
                <a:gd name="connsiteY5" fmla="*/ 79684 h 91366"/>
                <a:gd name="connsiteX6" fmla="*/ 14039 w 89401"/>
                <a:gd name="connsiteY6" fmla="*/ 86365 h 91366"/>
                <a:gd name="connsiteX7" fmla="*/ 5929 w 89401"/>
                <a:gd name="connsiteY7" fmla="*/ 89925 h 91366"/>
                <a:gd name="connsiteX8" fmla="*/ 3060 w 89401"/>
                <a:gd name="connsiteY8" fmla="*/ 82221 h 91366"/>
                <a:gd name="connsiteX9" fmla="*/ 8278 w 89401"/>
                <a:gd name="connsiteY9" fmla="*/ 66922 h 91366"/>
                <a:gd name="connsiteX10" fmla="*/ 13204 w 89401"/>
                <a:gd name="connsiteY10" fmla="*/ 60293 h 91366"/>
                <a:gd name="connsiteX11" fmla="*/ 21485 w 89401"/>
                <a:gd name="connsiteY11" fmla="*/ 51549 h 91366"/>
                <a:gd name="connsiteX12" fmla="*/ 27869 w 89401"/>
                <a:gd name="connsiteY12" fmla="*/ 59790 h 91366"/>
                <a:gd name="connsiteX13" fmla="*/ 35356 w 89401"/>
                <a:gd name="connsiteY13" fmla="*/ 40971 h 91366"/>
                <a:gd name="connsiteX14" fmla="*/ 36802 w 89401"/>
                <a:gd name="connsiteY14" fmla="*/ 33324 h 91366"/>
                <a:gd name="connsiteX15" fmla="*/ 55673 w 89401"/>
                <a:gd name="connsiteY15" fmla="*/ 4138 h 91366"/>
                <a:gd name="connsiteX16" fmla="*/ 57244 w 89401"/>
                <a:gd name="connsiteY16" fmla="*/ 27969 h 91366"/>
                <a:gd name="connsiteX17" fmla="*/ 54438 w 89401"/>
                <a:gd name="connsiteY17" fmla="*/ 46548 h 91366"/>
                <a:gd name="connsiteX18" fmla="*/ 56467 w 89401"/>
                <a:gd name="connsiteY18" fmla="*/ 65265 h 91366"/>
                <a:gd name="connsiteX19" fmla="*/ 60107 w 89401"/>
                <a:gd name="connsiteY19" fmla="*/ 67037 h 91366"/>
                <a:gd name="connsiteX20" fmla="*/ 62822 w 89401"/>
                <a:gd name="connsiteY20" fmla="*/ 63208 h 91366"/>
                <a:gd name="connsiteX21" fmla="*/ 60725 w 89401"/>
                <a:gd name="connsiteY21" fmla="*/ 57481 h 91366"/>
                <a:gd name="connsiteX22" fmla="*/ 59987 w 89401"/>
                <a:gd name="connsiteY22" fmla="*/ 43445 h 91366"/>
                <a:gd name="connsiteX23" fmla="*/ 63868 w 89401"/>
                <a:gd name="connsiteY23" fmla="*/ 27026 h 91366"/>
                <a:gd name="connsiteX24" fmla="*/ 77355 w 89401"/>
                <a:gd name="connsiteY24" fmla="*/ 20414 h 91366"/>
                <a:gd name="connsiteX25" fmla="*/ 81790 w 89401"/>
                <a:gd name="connsiteY25" fmla="*/ 17373 h 91366"/>
                <a:gd name="connsiteX26" fmla="*/ 85293 w 89401"/>
                <a:gd name="connsiteY26" fmla="*/ 0 h 91366"/>
                <a:gd name="connsiteX27" fmla="*/ 85288 w 89401"/>
                <a:gd name="connsiteY27" fmla="*/ 0 h 91366"/>
                <a:gd name="connsiteX28" fmla="*/ 89008 w 89401"/>
                <a:gd name="connsiteY28" fmla="*/ 7395 h 91366"/>
                <a:gd name="connsiteX29" fmla="*/ 87362 w 89401"/>
                <a:gd name="connsiteY29" fmla="*/ 33067 h 91366"/>
                <a:gd name="connsiteX30" fmla="*/ 78647 w 89401"/>
                <a:gd name="connsiteY30" fmla="*/ 85519 h 9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401" h="91366">
                  <a:moveTo>
                    <a:pt x="78647" y="85519"/>
                  </a:moveTo>
                  <a:lnTo>
                    <a:pt x="58690" y="90228"/>
                  </a:lnTo>
                  <a:cubicBezTo>
                    <a:pt x="56198" y="91594"/>
                    <a:pt x="51163" y="91714"/>
                    <a:pt x="51461" y="90680"/>
                  </a:cubicBezTo>
                  <a:cubicBezTo>
                    <a:pt x="53209" y="84628"/>
                    <a:pt x="39796" y="86234"/>
                    <a:pt x="45860" y="78633"/>
                  </a:cubicBezTo>
                  <a:cubicBezTo>
                    <a:pt x="48529" y="75289"/>
                    <a:pt x="43408" y="72986"/>
                    <a:pt x="43099" y="73564"/>
                  </a:cubicBezTo>
                  <a:cubicBezTo>
                    <a:pt x="38373" y="82324"/>
                    <a:pt x="28972" y="74895"/>
                    <a:pt x="23086" y="79684"/>
                  </a:cubicBezTo>
                  <a:cubicBezTo>
                    <a:pt x="20268" y="81976"/>
                    <a:pt x="14342" y="79330"/>
                    <a:pt x="14039" y="86365"/>
                  </a:cubicBezTo>
                  <a:cubicBezTo>
                    <a:pt x="13879" y="90125"/>
                    <a:pt x="8489" y="90045"/>
                    <a:pt x="5929" y="89925"/>
                  </a:cubicBezTo>
                  <a:cubicBezTo>
                    <a:pt x="1077" y="89697"/>
                    <a:pt x="7169" y="83770"/>
                    <a:pt x="3060" y="82221"/>
                  </a:cubicBezTo>
                  <a:cubicBezTo>
                    <a:pt x="66" y="75472"/>
                    <a:pt x="-3815" y="68003"/>
                    <a:pt x="8278" y="66922"/>
                  </a:cubicBezTo>
                  <a:cubicBezTo>
                    <a:pt x="13547" y="66454"/>
                    <a:pt x="12433" y="63139"/>
                    <a:pt x="13204" y="60293"/>
                  </a:cubicBezTo>
                  <a:cubicBezTo>
                    <a:pt x="14399" y="55893"/>
                    <a:pt x="16548" y="51692"/>
                    <a:pt x="21485" y="51549"/>
                  </a:cubicBezTo>
                  <a:cubicBezTo>
                    <a:pt x="26303" y="51412"/>
                    <a:pt x="24754" y="57721"/>
                    <a:pt x="27869" y="59790"/>
                  </a:cubicBezTo>
                  <a:cubicBezTo>
                    <a:pt x="33001" y="54538"/>
                    <a:pt x="38745" y="49818"/>
                    <a:pt x="35356" y="40971"/>
                  </a:cubicBezTo>
                  <a:cubicBezTo>
                    <a:pt x="34527" y="38810"/>
                    <a:pt x="35493" y="33804"/>
                    <a:pt x="36802" y="33324"/>
                  </a:cubicBezTo>
                  <a:cubicBezTo>
                    <a:pt x="49980" y="28546"/>
                    <a:pt x="41785" y="10693"/>
                    <a:pt x="55673" y="4138"/>
                  </a:cubicBezTo>
                  <a:cubicBezTo>
                    <a:pt x="53604" y="13333"/>
                    <a:pt x="53947" y="20380"/>
                    <a:pt x="57244" y="27969"/>
                  </a:cubicBezTo>
                  <a:cubicBezTo>
                    <a:pt x="59433" y="33004"/>
                    <a:pt x="58067" y="42520"/>
                    <a:pt x="54438" y="46548"/>
                  </a:cubicBezTo>
                  <a:cubicBezTo>
                    <a:pt x="47014" y="54784"/>
                    <a:pt x="56221" y="59133"/>
                    <a:pt x="56467" y="65265"/>
                  </a:cubicBezTo>
                  <a:cubicBezTo>
                    <a:pt x="56536" y="66963"/>
                    <a:pt x="58656" y="67888"/>
                    <a:pt x="60107" y="67037"/>
                  </a:cubicBezTo>
                  <a:cubicBezTo>
                    <a:pt x="61353" y="66305"/>
                    <a:pt x="62290" y="64654"/>
                    <a:pt x="62822" y="63208"/>
                  </a:cubicBezTo>
                  <a:cubicBezTo>
                    <a:pt x="63685" y="60870"/>
                    <a:pt x="61873" y="59316"/>
                    <a:pt x="60725" y="57481"/>
                  </a:cubicBezTo>
                  <a:cubicBezTo>
                    <a:pt x="57913" y="52984"/>
                    <a:pt x="57461" y="46909"/>
                    <a:pt x="59987" y="43445"/>
                  </a:cubicBezTo>
                  <a:cubicBezTo>
                    <a:pt x="63914" y="38056"/>
                    <a:pt x="63411" y="32775"/>
                    <a:pt x="63868" y="27026"/>
                  </a:cubicBezTo>
                  <a:cubicBezTo>
                    <a:pt x="64399" y="20311"/>
                    <a:pt x="68463" y="18637"/>
                    <a:pt x="77355" y="20414"/>
                  </a:cubicBezTo>
                  <a:cubicBezTo>
                    <a:pt x="81196" y="21180"/>
                    <a:pt x="81596" y="21185"/>
                    <a:pt x="81790" y="17373"/>
                  </a:cubicBezTo>
                  <a:cubicBezTo>
                    <a:pt x="82099" y="11367"/>
                    <a:pt x="81882" y="5344"/>
                    <a:pt x="85293" y="0"/>
                  </a:cubicBezTo>
                  <a:lnTo>
                    <a:pt x="85288" y="0"/>
                  </a:lnTo>
                  <a:cubicBezTo>
                    <a:pt x="88197" y="1623"/>
                    <a:pt x="88397" y="4606"/>
                    <a:pt x="89008" y="7395"/>
                  </a:cubicBezTo>
                  <a:cubicBezTo>
                    <a:pt x="90105" y="16059"/>
                    <a:pt x="88694" y="24586"/>
                    <a:pt x="87362" y="33067"/>
                  </a:cubicBezTo>
                  <a:cubicBezTo>
                    <a:pt x="84608" y="50566"/>
                    <a:pt x="81567" y="68031"/>
                    <a:pt x="78647" y="85519"/>
                  </a:cubicBezTo>
                  <a:close/>
                </a:path>
              </a:pathLst>
            </a:custGeom>
            <a:grpFill/>
            <a:ln w="5715" cap="flat">
              <a:noFill/>
              <a:prstDash val="solid"/>
              <a:miter/>
            </a:ln>
          </p:spPr>
          <p:txBody>
            <a:bodyPr rtlCol="0" anchor="ctr"/>
            <a:lstStyle/>
            <a:p>
              <a:endParaRPr lang="zh-CN" altLang="en-US"/>
            </a:p>
          </p:txBody>
        </p:sp>
        <p:sp>
          <p:nvSpPr>
            <p:cNvPr id="4109" name="任意多边形: 形状 4108">
              <a:extLst>
                <a:ext uri="{FF2B5EF4-FFF2-40B4-BE49-F238E27FC236}">
                  <a16:creationId xmlns:a16="http://schemas.microsoft.com/office/drawing/2014/main" id="{BB8C682F-B0E3-F4EF-CB11-CF581A04A0CD}"/>
                </a:ext>
              </a:extLst>
            </p:cNvPr>
            <p:cNvSpPr/>
            <p:nvPr/>
          </p:nvSpPr>
          <p:spPr>
            <a:xfrm>
              <a:off x="4510651" y="4799996"/>
              <a:ext cx="86680" cy="96513"/>
            </a:xfrm>
            <a:custGeom>
              <a:avLst/>
              <a:gdLst>
                <a:gd name="connsiteX0" fmla="*/ 41338 w 86680"/>
                <a:gd name="connsiteY0" fmla="*/ 86192 h 96513"/>
                <a:gd name="connsiteX1" fmla="*/ 20564 w 86680"/>
                <a:gd name="connsiteY1" fmla="*/ 74208 h 96513"/>
                <a:gd name="connsiteX2" fmla="*/ 15432 w 86680"/>
                <a:gd name="connsiteY2" fmla="*/ 69092 h 96513"/>
                <a:gd name="connsiteX3" fmla="*/ 13826 w 86680"/>
                <a:gd name="connsiteY3" fmla="*/ 56428 h 96513"/>
                <a:gd name="connsiteX4" fmla="*/ 202 w 86680"/>
                <a:gd name="connsiteY4" fmla="*/ 54170 h 96513"/>
                <a:gd name="connsiteX5" fmla="*/ 5094 w 86680"/>
                <a:gd name="connsiteY5" fmla="*/ 42952 h 96513"/>
                <a:gd name="connsiteX6" fmla="*/ 39932 w 86680"/>
                <a:gd name="connsiteY6" fmla="*/ 9765 h 96513"/>
                <a:gd name="connsiteX7" fmla="*/ 50848 w 86680"/>
                <a:gd name="connsiteY7" fmla="*/ 478 h 96513"/>
                <a:gd name="connsiteX8" fmla="*/ 59169 w 86680"/>
                <a:gd name="connsiteY8" fmla="*/ 5919 h 96513"/>
                <a:gd name="connsiteX9" fmla="*/ 59792 w 86680"/>
                <a:gd name="connsiteY9" fmla="*/ 10399 h 96513"/>
                <a:gd name="connsiteX10" fmla="*/ 53694 w 86680"/>
                <a:gd name="connsiteY10" fmla="*/ 28927 h 96513"/>
                <a:gd name="connsiteX11" fmla="*/ 63289 w 86680"/>
                <a:gd name="connsiteY11" fmla="*/ 7273 h 96513"/>
                <a:gd name="connsiteX12" fmla="*/ 65764 w 86680"/>
                <a:gd name="connsiteY12" fmla="*/ 3838 h 96513"/>
                <a:gd name="connsiteX13" fmla="*/ 68924 w 86680"/>
                <a:gd name="connsiteY13" fmla="*/ 1147 h 96513"/>
                <a:gd name="connsiteX14" fmla="*/ 70959 w 86680"/>
                <a:gd name="connsiteY14" fmla="*/ 684 h 96513"/>
                <a:gd name="connsiteX15" fmla="*/ 75731 w 86680"/>
                <a:gd name="connsiteY15" fmla="*/ 5113 h 96513"/>
                <a:gd name="connsiteX16" fmla="*/ 78594 w 86680"/>
                <a:gd name="connsiteY16" fmla="*/ 9965 h 96513"/>
                <a:gd name="connsiteX17" fmla="*/ 83521 w 86680"/>
                <a:gd name="connsiteY17" fmla="*/ 11925 h 96513"/>
                <a:gd name="connsiteX18" fmla="*/ 79903 w 86680"/>
                <a:gd name="connsiteY18" fmla="*/ 16623 h 96513"/>
                <a:gd name="connsiteX19" fmla="*/ 68479 w 86680"/>
                <a:gd name="connsiteY19" fmla="*/ 27299 h 96513"/>
                <a:gd name="connsiteX20" fmla="*/ 83806 w 86680"/>
                <a:gd name="connsiteY20" fmla="*/ 29447 h 96513"/>
                <a:gd name="connsiteX21" fmla="*/ 80051 w 86680"/>
                <a:gd name="connsiteY21" fmla="*/ 33305 h 96513"/>
                <a:gd name="connsiteX22" fmla="*/ 64735 w 86680"/>
                <a:gd name="connsiteY22" fmla="*/ 43558 h 96513"/>
                <a:gd name="connsiteX23" fmla="*/ 58049 w 86680"/>
                <a:gd name="connsiteY23" fmla="*/ 48776 h 96513"/>
                <a:gd name="connsiteX24" fmla="*/ 54705 w 86680"/>
                <a:gd name="connsiteY24" fmla="*/ 68932 h 96513"/>
                <a:gd name="connsiteX25" fmla="*/ 57803 w 86680"/>
                <a:gd name="connsiteY25" fmla="*/ 69761 h 96513"/>
                <a:gd name="connsiteX26" fmla="*/ 57803 w 86680"/>
                <a:gd name="connsiteY26" fmla="*/ 69761 h 96513"/>
                <a:gd name="connsiteX27" fmla="*/ 67661 w 86680"/>
                <a:gd name="connsiteY27" fmla="*/ 82883 h 96513"/>
                <a:gd name="connsiteX28" fmla="*/ 60889 w 86680"/>
                <a:gd name="connsiteY28" fmla="*/ 84272 h 96513"/>
                <a:gd name="connsiteX29" fmla="*/ 67661 w 86680"/>
                <a:gd name="connsiteY29" fmla="*/ 82894 h 96513"/>
                <a:gd name="connsiteX30" fmla="*/ 70913 w 86680"/>
                <a:gd name="connsiteY30" fmla="*/ 82923 h 96513"/>
                <a:gd name="connsiteX31" fmla="*/ 74011 w 86680"/>
                <a:gd name="connsiteY31" fmla="*/ 79991 h 96513"/>
                <a:gd name="connsiteX32" fmla="*/ 82269 w 86680"/>
                <a:gd name="connsiteY32" fmla="*/ 77854 h 96513"/>
                <a:gd name="connsiteX33" fmla="*/ 85772 w 86680"/>
                <a:gd name="connsiteY33" fmla="*/ 80488 h 96513"/>
                <a:gd name="connsiteX34" fmla="*/ 85355 w 86680"/>
                <a:gd name="connsiteY34" fmla="*/ 89198 h 96513"/>
                <a:gd name="connsiteX35" fmla="*/ 81543 w 86680"/>
                <a:gd name="connsiteY35" fmla="*/ 91467 h 96513"/>
                <a:gd name="connsiteX36" fmla="*/ 58003 w 86680"/>
                <a:gd name="connsiteY36" fmla="*/ 96296 h 96513"/>
                <a:gd name="connsiteX37" fmla="*/ 42944 w 86680"/>
                <a:gd name="connsiteY37" fmla="*/ 87112 h 96513"/>
                <a:gd name="connsiteX38" fmla="*/ 41338 w 86680"/>
                <a:gd name="connsiteY38" fmla="*/ 86192 h 9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6680" h="96513">
                  <a:moveTo>
                    <a:pt x="41338" y="86192"/>
                  </a:moveTo>
                  <a:cubicBezTo>
                    <a:pt x="34469" y="82168"/>
                    <a:pt x="31594" y="71470"/>
                    <a:pt x="20564" y="74208"/>
                  </a:cubicBezTo>
                  <a:cubicBezTo>
                    <a:pt x="17535" y="74962"/>
                    <a:pt x="16135" y="71761"/>
                    <a:pt x="15432" y="69092"/>
                  </a:cubicBezTo>
                  <a:cubicBezTo>
                    <a:pt x="14352" y="64972"/>
                    <a:pt x="16129" y="60463"/>
                    <a:pt x="13826" y="56428"/>
                  </a:cubicBezTo>
                  <a:cubicBezTo>
                    <a:pt x="9517" y="54365"/>
                    <a:pt x="4185" y="58977"/>
                    <a:pt x="202" y="54170"/>
                  </a:cubicBezTo>
                  <a:cubicBezTo>
                    <a:pt x="-1130" y="49261"/>
                    <a:pt x="4551" y="47181"/>
                    <a:pt x="5094" y="42952"/>
                  </a:cubicBezTo>
                  <a:cubicBezTo>
                    <a:pt x="17227" y="32431"/>
                    <a:pt x="29148" y="21692"/>
                    <a:pt x="39932" y="9765"/>
                  </a:cubicBezTo>
                  <a:cubicBezTo>
                    <a:pt x="43167" y="6187"/>
                    <a:pt x="46316" y="2524"/>
                    <a:pt x="50848" y="478"/>
                  </a:cubicBezTo>
                  <a:cubicBezTo>
                    <a:pt x="56089" y="-1476"/>
                    <a:pt x="57106" y="3004"/>
                    <a:pt x="59169" y="5919"/>
                  </a:cubicBezTo>
                  <a:cubicBezTo>
                    <a:pt x="59729" y="7365"/>
                    <a:pt x="59923" y="8862"/>
                    <a:pt x="59792" y="10399"/>
                  </a:cubicBezTo>
                  <a:cubicBezTo>
                    <a:pt x="59672" y="16743"/>
                    <a:pt x="60358" y="23298"/>
                    <a:pt x="53694" y="28927"/>
                  </a:cubicBezTo>
                  <a:cubicBezTo>
                    <a:pt x="64067" y="23687"/>
                    <a:pt x="56466" y="12731"/>
                    <a:pt x="63289" y="7273"/>
                  </a:cubicBezTo>
                  <a:cubicBezTo>
                    <a:pt x="64044" y="6084"/>
                    <a:pt x="64895" y="4947"/>
                    <a:pt x="65764" y="3838"/>
                  </a:cubicBezTo>
                  <a:cubicBezTo>
                    <a:pt x="66650" y="2759"/>
                    <a:pt x="67719" y="1873"/>
                    <a:pt x="68924" y="1147"/>
                  </a:cubicBezTo>
                  <a:cubicBezTo>
                    <a:pt x="69593" y="987"/>
                    <a:pt x="70273" y="838"/>
                    <a:pt x="70959" y="684"/>
                  </a:cubicBezTo>
                  <a:cubicBezTo>
                    <a:pt x="73611" y="1112"/>
                    <a:pt x="77440" y="1592"/>
                    <a:pt x="75731" y="5113"/>
                  </a:cubicBezTo>
                  <a:cubicBezTo>
                    <a:pt x="73702" y="9296"/>
                    <a:pt x="73028" y="11017"/>
                    <a:pt x="78594" y="9965"/>
                  </a:cubicBezTo>
                  <a:cubicBezTo>
                    <a:pt x="80692" y="9571"/>
                    <a:pt x="83103" y="8799"/>
                    <a:pt x="83521" y="11925"/>
                  </a:cubicBezTo>
                  <a:cubicBezTo>
                    <a:pt x="83852" y="14388"/>
                    <a:pt x="82183" y="16251"/>
                    <a:pt x="79903" y="16623"/>
                  </a:cubicBezTo>
                  <a:cubicBezTo>
                    <a:pt x="73628" y="17646"/>
                    <a:pt x="65610" y="16492"/>
                    <a:pt x="68479" y="27299"/>
                  </a:cubicBezTo>
                  <a:cubicBezTo>
                    <a:pt x="79383" y="21709"/>
                    <a:pt x="82303" y="22058"/>
                    <a:pt x="83806" y="29447"/>
                  </a:cubicBezTo>
                  <a:cubicBezTo>
                    <a:pt x="84178" y="31265"/>
                    <a:pt x="85835" y="34865"/>
                    <a:pt x="80051" y="33305"/>
                  </a:cubicBezTo>
                  <a:cubicBezTo>
                    <a:pt x="72273" y="31208"/>
                    <a:pt x="65033" y="33139"/>
                    <a:pt x="64735" y="43558"/>
                  </a:cubicBezTo>
                  <a:cubicBezTo>
                    <a:pt x="64598" y="48370"/>
                    <a:pt x="60758" y="47398"/>
                    <a:pt x="58049" y="48776"/>
                  </a:cubicBezTo>
                  <a:cubicBezTo>
                    <a:pt x="51065" y="52325"/>
                    <a:pt x="49636" y="62017"/>
                    <a:pt x="54705" y="68932"/>
                  </a:cubicBezTo>
                  <a:cubicBezTo>
                    <a:pt x="55197" y="69601"/>
                    <a:pt x="56746" y="69504"/>
                    <a:pt x="57803" y="69761"/>
                  </a:cubicBezTo>
                  <a:lnTo>
                    <a:pt x="57803" y="69761"/>
                  </a:lnTo>
                  <a:cubicBezTo>
                    <a:pt x="61672" y="73710"/>
                    <a:pt x="65810" y="77459"/>
                    <a:pt x="67661" y="82883"/>
                  </a:cubicBezTo>
                  <a:cubicBezTo>
                    <a:pt x="65861" y="85632"/>
                    <a:pt x="63095" y="83546"/>
                    <a:pt x="60889" y="84272"/>
                  </a:cubicBezTo>
                  <a:cubicBezTo>
                    <a:pt x="63232" y="84243"/>
                    <a:pt x="65850" y="85574"/>
                    <a:pt x="67661" y="82894"/>
                  </a:cubicBezTo>
                  <a:cubicBezTo>
                    <a:pt x="68747" y="82923"/>
                    <a:pt x="69833" y="82923"/>
                    <a:pt x="70913" y="82923"/>
                  </a:cubicBezTo>
                  <a:cubicBezTo>
                    <a:pt x="71919" y="81917"/>
                    <a:pt x="72948" y="80945"/>
                    <a:pt x="74011" y="79991"/>
                  </a:cubicBezTo>
                  <a:cubicBezTo>
                    <a:pt x="76497" y="78242"/>
                    <a:pt x="79200" y="77356"/>
                    <a:pt x="82269" y="77854"/>
                  </a:cubicBezTo>
                  <a:cubicBezTo>
                    <a:pt x="83744" y="78328"/>
                    <a:pt x="84904" y="79214"/>
                    <a:pt x="85772" y="80488"/>
                  </a:cubicBezTo>
                  <a:cubicBezTo>
                    <a:pt x="87058" y="83460"/>
                    <a:pt x="87030" y="86369"/>
                    <a:pt x="85355" y="89198"/>
                  </a:cubicBezTo>
                  <a:cubicBezTo>
                    <a:pt x="84292" y="90306"/>
                    <a:pt x="83006" y="91032"/>
                    <a:pt x="81543" y="91467"/>
                  </a:cubicBezTo>
                  <a:cubicBezTo>
                    <a:pt x="73639" y="92758"/>
                    <a:pt x="66438" y="97587"/>
                    <a:pt x="58003" y="96296"/>
                  </a:cubicBezTo>
                  <a:cubicBezTo>
                    <a:pt x="50905" y="96650"/>
                    <a:pt x="48339" y="89575"/>
                    <a:pt x="42944" y="87112"/>
                  </a:cubicBezTo>
                  <a:cubicBezTo>
                    <a:pt x="42401" y="86820"/>
                    <a:pt x="41870" y="86506"/>
                    <a:pt x="41338" y="86192"/>
                  </a:cubicBezTo>
                  <a:close/>
                </a:path>
              </a:pathLst>
            </a:custGeom>
            <a:grpFill/>
            <a:ln w="5715" cap="flat">
              <a:noFill/>
              <a:prstDash val="solid"/>
              <a:miter/>
            </a:ln>
          </p:spPr>
          <p:txBody>
            <a:bodyPr rtlCol="0" anchor="ctr"/>
            <a:lstStyle/>
            <a:p>
              <a:endParaRPr lang="zh-CN" altLang="en-US"/>
            </a:p>
          </p:txBody>
        </p:sp>
        <p:sp>
          <p:nvSpPr>
            <p:cNvPr id="4110" name="任意多边形: 形状 4109">
              <a:extLst>
                <a:ext uri="{FF2B5EF4-FFF2-40B4-BE49-F238E27FC236}">
                  <a16:creationId xmlns:a16="http://schemas.microsoft.com/office/drawing/2014/main" id="{99E9FB8F-97B2-CD94-5566-E8EF32AF25AD}"/>
                </a:ext>
              </a:extLst>
            </p:cNvPr>
            <p:cNvSpPr/>
            <p:nvPr/>
          </p:nvSpPr>
          <p:spPr>
            <a:xfrm>
              <a:off x="5183051" y="5276203"/>
              <a:ext cx="102769" cy="120134"/>
            </a:xfrm>
            <a:custGeom>
              <a:avLst/>
              <a:gdLst>
                <a:gd name="connsiteX0" fmla="*/ 33256 w 102769"/>
                <a:gd name="connsiteY0" fmla="*/ 63950 h 120134"/>
                <a:gd name="connsiteX1" fmla="*/ 39908 w 102769"/>
                <a:gd name="connsiteY1" fmla="*/ 58040 h 120134"/>
                <a:gd name="connsiteX2" fmla="*/ 37930 w 102769"/>
                <a:gd name="connsiteY2" fmla="*/ 38861 h 120134"/>
                <a:gd name="connsiteX3" fmla="*/ 43566 w 102769"/>
                <a:gd name="connsiteY3" fmla="*/ 32763 h 120134"/>
                <a:gd name="connsiteX4" fmla="*/ 57556 w 102769"/>
                <a:gd name="connsiteY4" fmla="*/ 27414 h 120134"/>
                <a:gd name="connsiteX5" fmla="*/ 80359 w 102769"/>
                <a:gd name="connsiteY5" fmla="*/ 10280 h 120134"/>
                <a:gd name="connsiteX6" fmla="*/ 72758 w 102769"/>
                <a:gd name="connsiteY6" fmla="*/ 4799 h 120134"/>
                <a:gd name="connsiteX7" fmla="*/ 76135 w 102769"/>
                <a:gd name="connsiteY7" fmla="*/ 250 h 120134"/>
                <a:gd name="connsiteX8" fmla="*/ 80067 w 102769"/>
                <a:gd name="connsiteY8" fmla="*/ 222 h 120134"/>
                <a:gd name="connsiteX9" fmla="*/ 85576 w 102769"/>
                <a:gd name="connsiteY9" fmla="*/ 2908 h 120134"/>
                <a:gd name="connsiteX10" fmla="*/ 88497 w 102769"/>
                <a:gd name="connsiteY10" fmla="*/ 5925 h 120134"/>
                <a:gd name="connsiteX11" fmla="*/ 92452 w 102769"/>
                <a:gd name="connsiteY11" fmla="*/ 17812 h 120134"/>
                <a:gd name="connsiteX12" fmla="*/ 92429 w 102769"/>
                <a:gd name="connsiteY12" fmla="*/ 21161 h 120134"/>
                <a:gd name="connsiteX13" fmla="*/ 90863 w 102769"/>
                <a:gd name="connsiteY13" fmla="*/ 28837 h 120134"/>
                <a:gd name="connsiteX14" fmla="*/ 84679 w 102769"/>
                <a:gd name="connsiteY14" fmla="*/ 30883 h 120134"/>
                <a:gd name="connsiteX15" fmla="*/ 84039 w 102769"/>
                <a:gd name="connsiteY15" fmla="*/ 39215 h 120134"/>
                <a:gd name="connsiteX16" fmla="*/ 98955 w 102769"/>
                <a:gd name="connsiteY16" fmla="*/ 36312 h 120134"/>
                <a:gd name="connsiteX17" fmla="*/ 92377 w 102769"/>
                <a:gd name="connsiteY17" fmla="*/ 50794 h 120134"/>
                <a:gd name="connsiteX18" fmla="*/ 83113 w 102769"/>
                <a:gd name="connsiteY18" fmla="*/ 72322 h 120134"/>
                <a:gd name="connsiteX19" fmla="*/ 77735 w 102769"/>
                <a:gd name="connsiteY19" fmla="*/ 62098 h 120134"/>
                <a:gd name="connsiteX20" fmla="*/ 66140 w 102769"/>
                <a:gd name="connsiteY20" fmla="*/ 83689 h 120134"/>
                <a:gd name="connsiteX21" fmla="*/ 64620 w 102769"/>
                <a:gd name="connsiteY21" fmla="*/ 85421 h 120134"/>
                <a:gd name="connsiteX22" fmla="*/ 45126 w 102769"/>
                <a:gd name="connsiteY22" fmla="*/ 106635 h 120134"/>
                <a:gd name="connsiteX23" fmla="*/ 39771 w 102769"/>
                <a:gd name="connsiteY23" fmla="*/ 120134 h 120134"/>
                <a:gd name="connsiteX24" fmla="*/ 0 w 102769"/>
                <a:gd name="connsiteY24" fmla="*/ 100291 h 120134"/>
                <a:gd name="connsiteX25" fmla="*/ 26672 w 102769"/>
                <a:gd name="connsiteY25" fmla="*/ 73825 h 120134"/>
                <a:gd name="connsiteX26" fmla="*/ 33256 w 102769"/>
                <a:gd name="connsiteY26" fmla="*/ 63950 h 12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2769" h="120134">
                  <a:moveTo>
                    <a:pt x="33256" y="63950"/>
                  </a:moveTo>
                  <a:cubicBezTo>
                    <a:pt x="36416" y="62864"/>
                    <a:pt x="44697" y="65727"/>
                    <a:pt x="39908" y="58040"/>
                  </a:cubicBezTo>
                  <a:cubicBezTo>
                    <a:pt x="35822" y="51485"/>
                    <a:pt x="44400" y="44702"/>
                    <a:pt x="37930" y="38861"/>
                  </a:cubicBezTo>
                  <a:cubicBezTo>
                    <a:pt x="37462" y="38438"/>
                    <a:pt x="40897" y="30860"/>
                    <a:pt x="43566" y="32763"/>
                  </a:cubicBezTo>
                  <a:cubicBezTo>
                    <a:pt x="51824" y="38649"/>
                    <a:pt x="54493" y="31403"/>
                    <a:pt x="57556" y="27414"/>
                  </a:cubicBezTo>
                  <a:cubicBezTo>
                    <a:pt x="63659" y="19458"/>
                    <a:pt x="75552" y="19698"/>
                    <a:pt x="80359" y="10280"/>
                  </a:cubicBezTo>
                  <a:cubicBezTo>
                    <a:pt x="77850" y="8474"/>
                    <a:pt x="75301" y="6634"/>
                    <a:pt x="72758" y="4799"/>
                  </a:cubicBezTo>
                  <a:cubicBezTo>
                    <a:pt x="73266" y="2828"/>
                    <a:pt x="74512" y="1405"/>
                    <a:pt x="76135" y="250"/>
                  </a:cubicBezTo>
                  <a:cubicBezTo>
                    <a:pt x="77444" y="-70"/>
                    <a:pt x="78753" y="-87"/>
                    <a:pt x="80067" y="222"/>
                  </a:cubicBezTo>
                  <a:cubicBezTo>
                    <a:pt x="82027" y="862"/>
                    <a:pt x="83845" y="1782"/>
                    <a:pt x="85576" y="2908"/>
                  </a:cubicBezTo>
                  <a:cubicBezTo>
                    <a:pt x="86725" y="3748"/>
                    <a:pt x="87674" y="4771"/>
                    <a:pt x="88497" y="5925"/>
                  </a:cubicBezTo>
                  <a:cubicBezTo>
                    <a:pt x="91509" y="9326"/>
                    <a:pt x="90486" y="14064"/>
                    <a:pt x="92452" y="17812"/>
                  </a:cubicBezTo>
                  <a:cubicBezTo>
                    <a:pt x="92446" y="18927"/>
                    <a:pt x="92440" y="20047"/>
                    <a:pt x="92429" y="21161"/>
                  </a:cubicBezTo>
                  <a:cubicBezTo>
                    <a:pt x="95115" y="24379"/>
                    <a:pt x="93972" y="26808"/>
                    <a:pt x="90863" y="28837"/>
                  </a:cubicBezTo>
                  <a:cubicBezTo>
                    <a:pt x="89908" y="33117"/>
                    <a:pt x="83136" y="20373"/>
                    <a:pt x="84679" y="30883"/>
                  </a:cubicBezTo>
                  <a:cubicBezTo>
                    <a:pt x="85102" y="33780"/>
                    <a:pt x="86857" y="36335"/>
                    <a:pt x="84039" y="39215"/>
                  </a:cubicBezTo>
                  <a:cubicBezTo>
                    <a:pt x="89583" y="40078"/>
                    <a:pt x="93412" y="33557"/>
                    <a:pt x="98955" y="36312"/>
                  </a:cubicBezTo>
                  <a:cubicBezTo>
                    <a:pt x="109614" y="46982"/>
                    <a:pt x="94806" y="46068"/>
                    <a:pt x="92377" y="50794"/>
                  </a:cubicBezTo>
                  <a:cubicBezTo>
                    <a:pt x="86068" y="56566"/>
                    <a:pt x="92000" y="67556"/>
                    <a:pt x="83113" y="72322"/>
                  </a:cubicBezTo>
                  <a:cubicBezTo>
                    <a:pt x="78844" y="70191"/>
                    <a:pt x="85891" y="63373"/>
                    <a:pt x="77735" y="62098"/>
                  </a:cubicBezTo>
                  <a:cubicBezTo>
                    <a:pt x="75741" y="70019"/>
                    <a:pt x="73603" y="78466"/>
                    <a:pt x="66140" y="83689"/>
                  </a:cubicBezTo>
                  <a:cubicBezTo>
                    <a:pt x="65631" y="84261"/>
                    <a:pt x="65122" y="84832"/>
                    <a:pt x="64620" y="85421"/>
                  </a:cubicBezTo>
                  <a:cubicBezTo>
                    <a:pt x="53544" y="88284"/>
                    <a:pt x="46926" y="94897"/>
                    <a:pt x="45126" y="106635"/>
                  </a:cubicBezTo>
                  <a:cubicBezTo>
                    <a:pt x="44411" y="111287"/>
                    <a:pt x="43102" y="116253"/>
                    <a:pt x="39771" y="120134"/>
                  </a:cubicBezTo>
                  <a:cubicBezTo>
                    <a:pt x="25798" y="114956"/>
                    <a:pt x="13013" y="107395"/>
                    <a:pt x="0" y="100291"/>
                  </a:cubicBezTo>
                  <a:cubicBezTo>
                    <a:pt x="14659" y="97285"/>
                    <a:pt x="22883" y="87793"/>
                    <a:pt x="26672" y="73825"/>
                  </a:cubicBezTo>
                  <a:cubicBezTo>
                    <a:pt x="30381" y="71534"/>
                    <a:pt x="31307" y="67401"/>
                    <a:pt x="33256" y="63950"/>
                  </a:cubicBezTo>
                  <a:close/>
                </a:path>
              </a:pathLst>
            </a:custGeom>
            <a:grpFill/>
            <a:ln w="5715" cap="flat">
              <a:noFill/>
              <a:prstDash val="solid"/>
              <a:miter/>
            </a:ln>
          </p:spPr>
          <p:txBody>
            <a:bodyPr rtlCol="0" anchor="ctr"/>
            <a:lstStyle/>
            <a:p>
              <a:endParaRPr lang="zh-CN" altLang="en-US"/>
            </a:p>
          </p:txBody>
        </p:sp>
        <p:sp>
          <p:nvSpPr>
            <p:cNvPr id="4111" name="任意多边形: 形状 4110">
              <a:extLst>
                <a:ext uri="{FF2B5EF4-FFF2-40B4-BE49-F238E27FC236}">
                  <a16:creationId xmlns:a16="http://schemas.microsoft.com/office/drawing/2014/main" id="{FF5AC096-86A4-4FF7-BBA2-4C19C3BA5C85}"/>
                </a:ext>
              </a:extLst>
            </p:cNvPr>
            <p:cNvSpPr/>
            <p:nvPr/>
          </p:nvSpPr>
          <p:spPr>
            <a:xfrm>
              <a:off x="4794655" y="4639265"/>
              <a:ext cx="110001" cy="124338"/>
            </a:xfrm>
            <a:custGeom>
              <a:avLst/>
              <a:gdLst>
                <a:gd name="connsiteX0" fmla="*/ 66453 w 110001"/>
                <a:gd name="connsiteY0" fmla="*/ 0 h 124338"/>
                <a:gd name="connsiteX1" fmla="*/ 110002 w 110001"/>
                <a:gd name="connsiteY1" fmla="*/ 12436 h 124338"/>
                <a:gd name="connsiteX2" fmla="*/ 109807 w 110001"/>
                <a:gd name="connsiteY2" fmla="*/ 14550 h 124338"/>
                <a:gd name="connsiteX3" fmla="*/ 104224 w 110001"/>
                <a:gd name="connsiteY3" fmla="*/ 23700 h 124338"/>
                <a:gd name="connsiteX4" fmla="*/ 100852 w 110001"/>
                <a:gd name="connsiteY4" fmla="*/ 26575 h 124338"/>
                <a:gd name="connsiteX5" fmla="*/ 92005 w 110001"/>
                <a:gd name="connsiteY5" fmla="*/ 52475 h 124338"/>
                <a:gd name="connsiteX6" fmla="*/ 89674 w 110001"/>
                <a:gd name="connsiteY6" fmla="*/ 64008 h 124338"/>
                <a:gd name="connsiteX7" fmla="*/ 80078 w 110001"/>
                <a:gd name="connsiteY7" fmla="*/ 76432 h 124338"/>
                <a:gd name="connsiteX8" fmla="*/ 70586 w 110001"/>
                <a:gd name="connsiteY8" fmla="*/ 80736 h 124338"/>
                <a:gd name="connsiteX9" fmla="*/ 66893 w 110001"/>
                <a:gd name="connsiteY9" fmla="*/ 80318 h 124338"/>
                <a:gd name="connsiteX10" fmla="*/ 63985 w 110001"/>
                <a:gd name="connsiteY10" fmla="*/ 80884 h 124338"/>
                <a:gd name="connsiteX11" fmla="*/ 58275 w 110001"/>
                <a:gd name="connsiteY11" fmla="*/ 88371 h 124338"/>
                <a:gd name="connsiteX12" fmla="*/ 46245 w 110001"/>
                <a:gd name="connsiteY12" fmla="*/ 96846 h 124338"/>
                <a:gd name="connsiteX13" fmla="*/ 42896 w 110001"/>
                <a:gd name="connsiteY13" fmla="*/ 99698 h 124338"/>
                <a:gd name="connsiteX14" fmla="*/ 39256 w 110001"/>
                <a:gd name="connsiteY14" fmla="*/ 114728 h 124338"/>
                <a:gd name="connsiteX15" fmla="*/ 32249 w 110001"/>
                <a:gd name="connsiteY15" fmla="*/ 124267 h 124338"/>
                <a:gd name="connsiteX16" fmla="*/ 9641 w 110001"/>
                <a:gd name="connsiteY16" fmla="*/ 123552 h 124338"/>
                <a:gd name="connsiteX17" fmla="*/ 731 w 110001"/>
                <a:gd name="connsiteY17" fmla="*/ 112071 h 124338"/>
                <a:gd name="connsiteX18" fmla="*/ 21625 w 110001"/>
                <a:gd name="connsiteY18" fmla="*/ 110700 h 124338"/>
                <a:gd name="connsiteX19" fmla="*/ 23751 w 110001"/>
                <a:gd name="connsiteY19" fmla="*/ 89045 h 124338"/>
                <a:gd name="connsiteX20" fmla="*/ 23751 w 110001"/>
                <a:gd name="connsiteY20" fmla="*/ 89045 h 124338"/>
                <a:gd name="connsiteX21" fmla="*/ 31666 w 110001"/>
                <a:gd name="connsiteY21" fmla="*/ 71277 h 124338"/>
                <a:gd name="connsiteX22" fmla="*/ 30203 w 110001"/>
                <a:gd name="connsiteY22" fmla="*/ 71677 h 124338"/>
                <a:gd name="connsiteX23" fmla="*/ 21345 w 110001"/>
                <a:gd name="connsiteY23" fmla="*/ 69414 h 124338"/>
                <a:gd name="connsiteX24" fmla="*/ 24997 w 110001"/>
                <a:gd name="connsiteY24" fmla="*/ 62002 h 124338"/>
                <a:gd name="connsiteX25" fmla="*/ 42279 w 110001"/>
                <a:gd name="connsiteY25" fmla="*/ 45920 h 124338"/>
                <a:gd name="connsiteX26" fmla="*/ 46194 w 110001"/>
                <a:gd name="connsiteY26" fmla="*/ 57910 h 124338"/>
                <a:gd name="connsiteX27" fmla="*/ 51383 w 110001"/>
                <a:gd name="connsiteY27" fmla="*/ 43491 h 124338"/>
                <a:gd name="connsiteX28" fmla="*/ 51869 w 110001"/>
                <a:gd name="connsiteY28" fmla="*/ 42137 h 124338"/>
                <a:gd name="connsiteX29" fmla="*/ 50811 w 110001"/>
                <a:gd name="connsiteY29" fmla="*/ 41034 h 124338"/>
                <a:gd name="connsiteX30" fmla="*/ 45382 w 110001"/>
                <a:gd name="connsiteY30" fmla="*/ 36799 h 124338"/>
                <a:gd name="connsiteX31" fmla="*/ 58813 w 110001"/>
                <a:gd name="connsiteY31" fmla="*/ 28701 h 124338"/>
                <a:gd name="connsiteX32" fmla="*/ 66453 w 110001"/>
                <a:gd name="connsiteY32" fmla="*/ 0 h 12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001" h="124338">
                  <a:moveTo>
                    <a:pt x="66453" y="0"/>
                  </a:moveTo>
                  <a:cubicBezTo>
                    <a:pt x="81518" y="2217"/>
                    <a:pt x="97583" y="943"/>
                    <a:pt x="110002" y="12436"/>
                  </a:cubicBezTo>
                  <a:cubicBezTo>
                    <a:pt x="109933" y="13139"/>
                    <a:pt x="109870" y="13842"/>
                    <a:pt x="109807" y="14550"/>
                  </a:cubicBezTo>
                  <a:cubicBezTo>
                    <a:pt x="108562" y="17973"/>
                    <a:pt x="106418" y="20842"/>
                    <a:pt x="104224" y="23700"/>
                  </a:cubicBezTo>
                  <a:cubicBezTo>
                    <a:pt x="103218" y="24803"/>
                    <a:pt x="102081" y="25740"/>
                    <a:pt x="100852" y="26575"/>
                  </a:cubicBezTo>
                  <a:cubicBezTo>
                    <a:pt x="90085" y="32530"/>
                    <a:pt x="80335" y="38605"/>
                    <a:pt x="92005" y="52475"/>
                  </a:cubicBezTo>
                  <a:cubicBezTo>
                    <a:pt x="95429" y="56544"/>
                    <a:pt x="92840" y="60533"/>
                    <a:pt x="89674" y="64008"/>
                  </a:cubicBezTo>
                  <a:cubicBezTo>
                    <a:pt x="86147" y="67877"/>
                    <a:pt x="80381" y="70066"/>
                    <a:pt x="80078" y="76432"/>
                  </a:cubicBezTo>
                  <a:cubicBezTo>
                    <a:pt x="77466" y="79084"/>
                    <a:pt x="74077" y="80010"/>
                    <a:pt x="70586" y="80736"/>
                  </a:cubicBezTo>
                  <a:cubicBezTo>
                    <a:pt x="69305" y="80879"/>
                    <a:pt x="68059" y="80707"/>
                    <a:pt x="66893" y="80318"/>
                  </a:cubicBezTo>
                  <a:cubicBezTo>
                    <a:pt x="65733" y="79158"/>
                    <a:pt x="64493" y="77770"/>
                    <a:pt x="63985" y="80884"/>
                  </a:cubicBezTo>
                  <a:cubicBezTo>
                    <a:pt x="62813" y="83970"/>
                    <a:pt x="60876" y="86416"/>
                    <a:pt x="58275" y="88371"/>
                  </a:cubicBezTo>
                  <a:cubicBezTo>
                    <a:pt x="54195" y="91097"/>
                    <a:pt x="49903" y="93509"/>
                    <a:pt x="46245" y="96846"/>
                  </a:cubicBezTo>
                  <a:cubicBezTo>
                    <a:pt x="45171" y="97858"/>
                    <a:pt x="44033" y="98778"/>
                    <a:pt x="42896" y="99698"/>
                  </a:cubicBezTo>
                  <a:cubicBezTo>
                    <a:pt x="38896" y="104019"/>
                    <a:pt x="34450" y="107465"/>
                    <a:pt x="39256" y="114728"/>
                  </a:cubicBezTo>
                  <a:cubicBezTo>
                    <a:pt x="43811" y="121615"/>
                    <a:pt x="39067" y="124873"/>
                    <a:pt x="32249" y="124267"/>
                  </a:cubicBezTo>
                  <a:cubicBezTo>
                    <a:pt x="24705" y="123598"/>
                    <a:pt x="17259" y="122107"/>
                    <a:pt x="9641" y="123552"/>
                  </a:cubicBezTo>
                  <a:cubicBezTo>
                    <a:pt x="-635" y="125496"/>
                    <a:pt x="-864" y="119443"/>
                    <a:pt x="731" y="112071"/>
                  </a:cubicBezTo>
                  <a:cubicBezTo>
                    <a:pt x="5709" y="102407"/>
                    <a:pt x="13058" y="104985"/>
                    <a:pt x="21625" y="110700"/>
                  </a:cubicBezTo>
                  <a:cubicBezTo>
                    <a:pt x="18739" y="101367"/>
                    <a:pt x="11075" y="93503"/>
                    <a:pt x="23751" y="89045"/>
                  </a:cubicBezTo>
                  <a:lnTo>
                    <a:pt x="23751" y="89045"/>
                  </a:lnTo>
                  <a:cubicBezTo>
                    <a:pt x="26837" y="83239"/>
                    <a:pt x="26100" y="75707"/>
                    <a:pt x="31666" y="71277"/>
                  </a:cubicBezTo>
                  <a:cubicBezTo>
                    <a:pt x="30975" y="70592"/>
                    <a:pt x="30752" y="71729"/>
                    <a:pt x="30203" y="71677"/>
                  </a:cubicBezTo>
                  <a:cubicBezTo>
                    <a:pt x="26774" y="72358"/>
                    <a:pt x="23294" y="72449"/>
                    <a:pt x="21345" y="69414"/>
                  </a:cubicBezTo>
                  <a:cubicBezTo>
                    <a:pt x="18842" y="65528"/>
                    <a:pt x="22471" y="63351"/>
                    <a:pt x="24997" y="62002"/>
                  </a:cubicBezTo>
                  <a:cubicBezTo>
                    <a:pt x="32249" y="58139"/>
                    <a:pt x="33786" y="48291"/>
                    <a:pt x="42279" y="45920"/>
                  </a:cubicBezTo>
                  <a:cubicBezTo>
                    <a:pt x="46342" y="48246"/>
                    <a:pt x="45417" y="52332"/>
                    <a:pt x="46194" y="57910"/>
                  </a:cubicBezTo>
                  <a:cubicBezTo>
                    <a:pt x="45880" y="50961"/>
                    <a:pt x="46942" y="46417"/>
                    <a:pt x="51383" y="43491"/>
                  </a:cubicBezTo>
                  <a:cubicBezTo>
                    <a:pt x="51263" y="43514"/>
                    <a:pt x="51869" y="42137"/>
                    <a:pt x="51869" y="42137"/>
                  </a:cubicBezTo>
                  <a:cubicBezTo>
                    <a:pt x="51869" y="42137"/>
                    <a:pt x="50892" y="40994"/>
                    <a:pt x="50811" y="41034"/>
                  </a:cubicBezTo>
                  <a:cubicBezTo>
                    <a:pt x="48337" y="40428"/>
                    <a:pt x="46057" y="39639"/>
                    <a:pt x="45382" y="36799"/>
                  </a:cubicBezTo>
                  <a:cubicBezTo>
                    <a:pt x="46588" y="28632"/>
                    <a:pt x="54983" y="32473"/>
                    <a:pt x="58813" y="28701"/>
                  </a:cubicBezTo>
                  <a:cubicBezTo>
                    <a:pt x="62104" y="19345"/>
                    <a:pt x="72803" y="11944"/>
                    <a:pt x="66453" y="0"/>
                  </a:cubicBezTo>
                  <a:close/>
                </a:path>
              </a:pathLst>
            </a:custGeom>
            <a:grpFill/>
            <a:ln w="5715" cap="flat">
              <a:noFill/>
              <a:prstDash val="solid"/>
              <a:miter/>
            </a:ln>
          </p:spPr>
          <p:txBody>
            <a:bodyPr rtlCol="0" anchor="ctr"/>
            <a:lstStyle/>
            <a:p>
              <a:endParaRPr lang="zh-CN" altLang="en-US"/>
            </a:p>
          </p:txBody>
        </p:sp>
        <p:sp>
          <p:nvSpPr>
            <p:cNvPr id="4112" name="任意多边形: 形状 4111">
              <a:extLst>
                <a:ext uri="{FF2B5EF4-FFF2-40B4-BE49-F238E27FC236}">
                  <a16:creationId xmlns:a16="http://schemas.microsoft.com/office/drawing/2014/main" id="{D8C37FAA-EDE3-086B-2F58-0F33229E1B6B}"/>
                </a:ext>
              </a:extLst>
            </p:cNvPr>
            <p:cNvSpPr/>
            <p:nvPr userDrawn="1"/>
          </p:nvSpPr>
          <p:spPr>
            <a:xfrm>
              <a:off x="5502211" y="5484868"/>
              <a:ext cx="84172" cy="85925"/>
            </a:xfrm>
            <a:custGeom>
              <a:avLst/>
              <a:gdLst>
                <a:gd name="connsiteX0" fmla="*/ 0 w 84172"/>
                <a:gd name="connsiteY0" fmla="*/ 50143 h 85925"/>
                <a:gd name="connsiteX1" fmla="*/ 474 w 84172"/>
                <a:gd name="connsiteY1" fmla="*/ 46903 h 85925"/>
                <a:gd name="connsiteX2" fmla="*/ 8938 w 84172"/>
                <a:gd name="connsiteY2" fmla="*/ 45463 h 85925"/>
                <a:gd name="connsiteX3" fmla="*/ 11024 w 84172"/>
                <a:gd name="connsiteY3" fmla="*/ 36479 h 85925"/>
                <a:gd name="connsiteX4" fmla="*/ 20174 w 84172"/>
                <a:gd name="connsiteY4" fmla="*/ 26746 h 85925"/>
                <a:gd name="connsiteX5" fmla="*/ 39405 w 84172"/>
                <a:gd name="connsiteY5" fmla="*/ 5823 h 85925"/>
                <a:gd name="connsiteX6" fmla="*/ 46263 w 84172"/>
                <a:gd name="connsiteY6" fmla="*/ 0 h 85925"/>
                <a:gd name="connsiteX7" fmla="*/ 47366 w 84172"/>
                <a:gd name="connsiteY7" fmla="*/ 1589 h 85925"/>
                <a:gd name="connsiteX8" fmla="*/ 47497 w 84172"/>
                <a:gd name="connsiteY8" fmla="*/ 3480 h 85925"/>
                <a:gd name="connsiteX9" fmla="*/ 47149 w 84172"/>
                <a:gd name="connsiteY9" fmla="*/ 5298 h 85925"/>
                <a:gd name="connsiteX10" fmla="*/ 46080 w 84172"/>
                <a:gd name="connsiteY10" fmla="*/ 10504 h 85925"/>
                <a:gd name="connsiteX11" fmla="*/ 48697 w 84172"/>
                <a:gd name="connsiteY11" fmla="*/ 21271 h 85925"/>
                <a:gd name="connsiteX12" fmla="*/ 46217 w 84172"/>
                <a:gd name="connsiteY12" fmla="*/ 22180 h 85925"/>
                <a:gd name="connsiteX13" fmla="*/ 46194 w 84172"/>
                <a:gd name="connsiteY13" fmla="*/ 22677 h 85925"/>
                <a:gd name="connsiteX14" fmla="*/ 49435 w 84172"/>
                <a:gd name="connsiteY14" fmla="*/ 20911 h 85925"/>
                <a:gd name="connsiteX15" fmla="*/ 74232 w 84172"/>
                <a:gd name="connsiteY15" fmla="*/ 4658 h 85925"/>
                <a:gd name="connsiteX16" fmla="*/ 82067 w 84172"/>
                <a:gd name="connsiteY16" fmla="*/ 23146 h 85925"/>
                <a:gd name="connsiteX17" fmla="*/ 83610 w 84172"/>
                <a:gd name="connsiteY17" fmla="*/ 48332 h 85925"/>
                <a:gd name="connsiteX18" fmla="*/ 70335 w 84172"/>
                <a:gd name="connsiteY18" fmla="*/ 73472 h 85925"/>
                <a:gd name="connsiteX19" fmla="*/ 71895 w 84172"/>
                <a:gd name="connsiteY19" fmla="*/ 74067 h 85925"/>
                <a:gd name="connsiteX20" fmla="*/ 72415 w 84172"/>
                <a:gd name="connsiteY20" fmla="*/ 85925 h 85925"/>
                <a:gd name="connsiteX21" fmla="*/ 0 w 84172"/>
                <a:gd name="connsiteY21" fmla="*/ 50143 h 85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172" h="85925">
                  <a:moveTo>
                    <a:pt x="0" y="50143"/>
                  </a:moveTo>
                  <a:cubicBezTo>
                    <a:pt x="149" y="49063"/>
                    <a:pt x="126" y="47920"/>
                    <a:pt x="474" y="46903"/>
                  </a:cubicBezTo>
                  <a:cubicBezTo>
                    <a:pt x="2497" y="41051"/>
                    <a:pt x="7715" y="50852"/>
                    <a:pt x="8938" y="45463"/>
                  </a:cubicBezTo>
                  <a:cubicBezTo>
                    <a:pt x="9607" y="42503"/>
                    <a:pt x="8412" y="39331"/>
                    <a:pt x="11024" y="36479"/>
                  </a:cubicBezTo>
                  <a:cubicBezTo>
                    <a:pt x="13990" y="33238"/>
                    <a:pt x="14567" y="29192"/>
                    <a:pt x="20174" y="26746"/>
                  </a:cubicBezTo>
                  <a:cubicBezTo>
                    <a:pt x="28678" y="23037"/>
                    <a:pt x="36479" y="15893"/>
                    <a:pt x="39405" y="5823"/>
                  </a:cubicBezTo>
                  <a:cubicBezTo>
                    <a:pt x="40485" y="2109"/>
                    <a:pt x="42599" y="320"/>
                    <a:pt x="46263" y="0"/>
                  </a:cubicBezTo>
                  <a:cubicBezTo>
                    <a:pt x="46629" y="532"/>
                    <a:pt x="46994" y="1069"/>
                    <a:pt x="47366" y="1589"/>
                  </a:cubicBezTo>
                  <a:cubicBezTo>
                    <a:pt x="47406" y="2217"/>
                    <a:pt x="47440" y="2858"/>
                    <a:pt x="47497" y="3480"/>
                  </a:cubicBezTo>
                  <a:cubicBezTo>
                    <a:pt x="47383" y="4080"/>
                    <a:pt x="47246" y="4692"/>
                    <a:pt x="47149" y="5298"/>
                  </a:cubicBezTo>
                  <a:cubicBezTo>
                    <a:pt x="46726" y="7024"/>
                    <a:pt x="46183" y="8738"/>
                    <a:pt x="46080" y="10504"/>
                  </a:cubicBezTo>
                  <a:cubicBezTo>
                    <a:pt x="48617" y="13705"/>
                    <a:pt x="54430" y="16156"/>
                    <a:pt x="48697" y="21271"/>
                  </a:cubicBezTo>
                  <a:cubicBezTo>
                    <a:pt x="48063" y="22328"/>
                    <a:pt x="47229" y="22620"/>
                    <a:pt x="46217" y="22180"/>
                  </a:cubicBezTo>
                  <a:cubicBezTo>
                    <a:pt x="46194" y="22169"/>
                    <a:pt x="46069" y="22643"/>
                    <a:pt x="46194" y="22677"/>
                  </a:cubicBezTo>
                  <a:cubicBezTo>
                    <a:pt x="47817" y="23123"/>
                    <a:pt x="48097" y="21083"/>
                    <a:pt x="49435" y="20911"/>
                  </a:cubicBezTo>
                  <a:cubicBezTo>
                    <a:pt x="55653" y="12333"/>
                    <a:pt x="64551" y="7915"/>
                    <a:pt x="74232" y="4658"/>
                  </a:cubicBezTo>
                  <a:cubicBezTo>
                    <a:pt x="85314" y="7224"/>
                    <a:pt x="85822" y="14316"/>
                    <a:pt x="82067" y="23146"/>
                  </a:cubicBezTo>
                  <a:cubicBezTo>
                    <a:pt x="78381" y="31816"/>
                    <a:pt x="74855" y="40439"/>
                    <a:pt x="83610" y="48332"/>
                  </a:cubicBezTo>
                  <a:cubicBezTo>
                    <a:pt x="83308" y="58864"/>
                    <a:pt x="82725" y="69266"/>
                    <a:pt x="70335" y="73472"/>
                  </a:cubicBezTo>
                  <a:cubicBezTo>
                    <a:pt x="70237" y="73506"/>
                    <a:pt x="71363" y="73838"/>
                    <a:pt x="71895" y="74067"/>
                  </a:cubicBezTo>
                  <a:cubicBezTo>
                    <a:pt x="80176" y="77673"/>
                    <a:pt x="76552" y="81788"/>
                    <a:pt x="72415" y="85925"/>
                  </a:cubicBezTo>
                  <a:cubicBezTo>
                    <a:pt x="48280" y="73998"/>
                    <a:pt x="24140" y="62071"/>
                    <a:pt x="0" y="50143"/>
                  </a:cubicBezTo>
                  <a:close/>
                </a:path>
              </a:pathLst>
            </a:custGeom>
            <a:grpFill/>
            <a:ln w="5715" cap="flat">
              <a:noFill/>
              <a:prstDash val="solid"/>
              <a:miter/>
            </a:ln>
          </p:spPr>
          <p:txBody>
            <a:bodyPr rtlCol="0" anchor="ctr"/>
            <a:lstStyle/>
            <a:p>
              <a:endParaRPr lang="zh-CN" altLang="en-US"/>
            </a:p>
          </p:txBody>
        </p:sp>
        <p:sp>
          <p:nvSpPr>
            <p:cNvPr id="4113" name="任意多边形: 形状 4112">
              <a:extLst>
                <a:ext uri="{FF2B5EF4-FFF2-40B4-BE49-F238E27FC236}">
                  <a16:creationId xmlns:a16="http://schemas.microsoft.com/office/drawing/2014/main" id="{C90116C5-657D-7A34-F9AB-C3006CDA0E94}"/>
                </a:ext>
              </a:extLst>
            </p:cNvPr>
            <p:cNvSpPr/>
            <p:nvPr/>
          </p:nvSpPr>
          <p:spPr>
            <a:xfrm>
              <a:off x="4557659" y="5018152"/>
              <a:ext cx="95953" cy="101641"/>
            </a:xfrm>
            <a:custGeom>
              <a:avLst/>
              <a:gdLst>
                <a:gd name="connsiteX0" fmla="*/ 56801 w 95953"/>
                <a:gd name="connsiteY0" fmla="*/ 101642 h 101641"/>
                <a:gd name="connsiteX1" fmla="*/ 17722 w 95953"/>
                <a:gd name="connsiteY1" fmla="*/ 90229 h 101641"/>
                <a:gd name="connsiteX2" fmla="*/ 0 w 95953"/>
                <a:gd name="connsiteY2" fmla="*/ 82605 h 101641"/>
                <a:gd name="connsiteX3" fmla="*/ 17676 w 95953"/>
                <a:gd name="connsiteY3" fmla="*/ 60025 h 101641"/>
                <a:gd name="connsiteX4" fmla="*/ 45931 w 95953"/>
                <a:gd name="connsiteY4" fmla="*/ 36445 h 101641"/>
                <a:gd name="connsiteX5" fmla="*/ 66888 w 95953"/>
                <a:gd name="connsiteY5" fmla="*/ 33164 h 101641"/>
                <a:gd name="connsiteX6" fmla="*/ 67380 w 95953"/>
                <a:gd name="connsiteY6" fmla="*/ 32410 h 101641"/>
                <a:gd name="connsiteX7" fmla="*/ 73106 w 95953"/>
                <a:gd name="connsiteY7" fmla="*/ 21746 h 101641"/>
                <a:gd name="connsiteX8" fmla="*/ 75975 w 95953"/>
                <a:gd name="connsiteY8" fmla="*/ 19420 h 101641"/>
                <a:gd name="connsiteX9" fmla="*/ 84650 w 95953"/>
                <a:gd name="connsiteY9" fmla="*/ 1143 h 101641"/>
                <a:gd name="connsiteX10" fmla="*/ 88942 w 95953"/>
                <a:gd name="connsiteY10" fmla="*/ 0 h 101641"/>
                <a:gd name="connsiteX11" fmla="*/ 93309 w 95953"/>
                <a:gd name="connsiteY11" fmla="*/ 698 h 101641"/>
                <a:gd name="connsiteX12" fmla="*/ 88142 w 95953"/>
                <a:gd name="connsiteY12" fmla="*/ 24998 h 101641"/>
                <a:gd name="connsiteX13" fmla="*/ 86519 w 95953"/>
                <a:gd name="connsiteY13" fmla="*/ 28792 h 101641"/>
                <a:gd name="connsiteX14" fmla="*/ 89194 w 95953"/>
                <a:gd name="connsiteY14" fmla="*/ 25712 h 101641"/>
                <a:gd name="connsiteX15" fmla="*/ 88325 w 95953"/>
                <a:gd name="connsiteY15" fmla="*/ 40142 h 101641"/>
                <a:gd name="connsiteX16" fmla="*/ 84616 w 95953"/>
                <a:gd name="connsiteY16" fmla="*/ 55276 h 101641"/>
                <a:gd name="connsiteX17" fmla="*/ 64071 w 95953"/>
                <a:gd name="connsiteY17" fmla="*/ 69398 h 101641"/>
                <a:gd name="connsiteX18" fmla="*/ 70734 w 95953"/>
                <a:gd name="connsiteY18" fmla="*/ 86674 h 101641"/>
                <a:gd name="connsiteX19" fmla="*/ 59082 w 95953"/>
                <a:gd name="connsiteY19" fmla="*/ 101407 h 101641"/>
                <a:gd name="connsiteX20" fmla="*/ 56801 w 95953"/>
                <a:gd name="connsiteY20" fmla="*/ 101642 h 10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5953" h="101641">
                  <a:moveTo>
                    <a:pt x="56801" y="101642"/>
                  </a:moveTo>
                  <a:cubicBezTo>
                    <a:pt x="43777" y="97824"/>
                    <a:pt x="30781" y="93909"/>
                    <a:pt x="17722" y="90229"/>
                  </a:cubicBezTo>
                  <a:cubicBezTo>
                    <a:pt x="11453" y="88463"/>
                    <a:pt x="4938" y="87411"/>
                    <a:pt x="0" y="82605"/>
                  </a:cubicBezTo>
                  <a:cubicBezTo>
                    <a:pt x="5572" y="74827"/>
                    <a:pt x="16602" y="71335"/>
                    <a:pt x="17676" y="60025"/>
                  </a:cubicBezTo>
                  <a:cubicBezTo>
                    <a:pt x="28232" y="53613"/>
                    <a:pt x="39371" y="48726"/>
                    <a:pt x="45931" y="36445"/>
                  </a:cubicBezTo>
                  <a:cubicBezTo>
                    <a:pt x="49383" y="29987"/>
                    <a:pt x="58476" y="25786"/>
                    <a:pt x="66888" y="33164"/>
                  </a:cubicBezTo>
                  <a:cubicBezTo>
                    <a:pt x="68248" y="34353"/>
                    <a:pt x="66991" y="32541"/>
                    <a:pt x="67380" y="32410"/>
                  </a:cubicBezTo>
                  <a:cubicBezTo>
                    <a:pt x="64551" y="26267"/>
                    <a:pt x="67608" y="23317"/>
                    <a:pt x="73106" y="21746"/>
                  </a:cubicBezTo>
                  <a:cubicBezTo>
                    <a:pt x="75209" y="22506"/>
                    <a:pt x="76867" y="22603"/>
                    <a:pt x="75975" y="19420"/>
                  </a:cubicBezTo>
                  <a:cubicBezTo>
                    <a:pt x="79318" y="13533"/>
                    <a:pt x="78501" y="5692"/>
                    <a:pt x="84650" y="1143"/>
                  </a:cubicBezTo>
                  <a:cubicBezTo>
                    <a:pt x="86022" y="520"/>
                    <a:pt x="87457" y="155"/>
                    <a:pt x="88942" y="0"/>
                  </a:cubicBezTo>
                  <a:cubicBezTo>
                    <a:pt x="90440" y="-11"/>
                    <a:pt x="91897" y="234"/>
                    <a:pt x="93309" y="698"/>
                  </a:cubicBezTo>
                  <a:cubicBezTo>
                    <a:pt x="100595" y="10710"/>
                    <a:pt x="90794" y="17100"/>
                    <a:pt x="88142" y="24998"/>
                  </a:cubicBezTo>
                  <a:cubicBezTo>
                    <a:pt x="87537" y="26226"/>
                    <a:pt x="83656" y="26055"/>
                    <a:pt x="86519" y="28792"/>
                  </a:cubicBezTo>
                  <a:cubicBezTo>
                    <a:pt x="84765" y="25483"/>
                    <a:pt x="87485" y="26038"/>
                    <a:pt x="89194" y="25712"/>
                  </a:cubicBezTo>
                  <a:cubicBezTo>
                    <a:pt x="94709" y="30878"/>
                    <a:pt x="91120" y="35525"/>
                    <a:pt x="88325" y="40142"/>
                  </a:cubicBezTo>
                  <a:cubicBezTo>
                    <a:pt x="85485" y="44829"/>
                    <a:pt x="82736" y="49487"/>
                    <a:pt x="84616" y="55276"/>
                  </a:cubicBezTo>
                  <a:cubicBezTo>
                    <a:pt x="84753" y="69197"/>
                    <a:pt x="77084" y="72832"/>
                    <a:pt x="64071" y="69398"/>
                  </a:cubicBezTo>
                  <a:cubicBezTo>
                    <a:pt x="79284" y="72449"/>
                    <a:pt x="80050" y="74049"/>
                    <a:pt x="70734" y="86674"/>
                  </a:cubicBezTo>
                  <a:cubicBezTo>
                    <a:pt x="67031" y="91686"/>
                    <a:pt x="66917" y="99670"/>
                    <a:pt x="59082" y="101407"/>
                  </a:cubicBezTo>
                  <a:cubicBezTo>
                    <a:pt x="58327" y="101487"/>
                    <a:pt x="57567" y="101562"/>
                    <a:pt x="56801" y="101642"/>
                  </a:cubicBezTo>
                  <a:close/>
                </a:path>
              </a:pathLst>
            </a:custGeom>
            <a:grpFill/>
            <a:ln w="5715" cap="flat">
              <a:noFill/>
              <a:prstDash val="solid"/>
              <a:miter/>
            </a:ln>
          </p:spPr>
          <p:txBody>
            <a:bodyPr rtlCol="0" anchor="ctr"/>
            <a:lstStyle/>
            <a:p>
              <a:endParaRPr lang="zh-CN" altLang="en-US"/>
            </a:p>
          </p:txBody>
        </p:sp>
        <p:sp>
          <p:nvSpPr>
            <p:cNvPr id="4114" name="任意多边形: 形状 4113">
              <a:extLst>
                <a:ext uri="{FF2B5EF4-FFF2-40B4-BE49-F238E27FC236}">
                  <a16:creationId xmlns:a16="http://schemas.microsoft.com/office/drawing/2014/main" id="{38A41376-B84A-0F44-412F-5ADAEA0D5BC7}"/>
                </a:ext>
              </a:extLst>
            </p:cNvPr>
            <p:cNvSpPr/>
            <p:nvPr/>
          </p:nvSpPr>
          <p:spPr>
            <a:xfrm>
              <a:off x="5402827" y="4717738"/>
              <a:ext cx="123061" cy="117528"/>
            </a:xfrm>
            <a:custGeom>
              <a:avLst/>
              <a:gdLst>
                <a:gd name="connsiteX0" fmla="*/ 4206 w 123061"/>
                <a:gd name="connsiteY0" fmla="*/ 109248 h 117528"/>
                <a:gd name="connsiteX1" fmla="*/ 19025 w 123061"/>
                <a:gd name="connsiteY1" fmla="*/ 99676 h 117528"/>
                <a:gd name="connsiteX2" fmla="*/ 26283 w 123061"/>
                <a:gd name="connsiteY2" fmla="*/ 97464 h 117528"/>
                <a:gd name="connsiteX3" fmla="*/ 33096 w 123061"/>
                <a:gd name="connsiteY3" fmla="*/ 92914 h 117528"/>
                <a:gd name="connsiteX4" fmla="*/ 35610 w 123061"/>
                <a:gd name="connsiteY4" fmla="*/ 91326 h 117528"/>
                <a:gd name="connsiteX5" fmla="*/ 62259 w 123061"/>
                <a:gd name="connsiteY5" fmla="*/ 68157 h 117528"/>
                <a:gd name="connsiteX6" fmla="*/ 57916 w 123061"/>
                <a:gd name="connsiteY6" fmla="*/ 49195 h 117528"/>
                <a:gd name="connsiteX7" fmla="*/ 55573 w 123061"/>
                <a:gd name="connsiteY7" fmla="*/ 45040 h 117528"/>
                <a:gd name="connsiteX8" fmla="*/ 69552 w 123061"/>
                <a:gd name="connsiteY8" fmla="*/ 47646 h 117528"/>
                <a:gd name="connsiteX9" fmla="*/ 73666 w 123061"/>
                <a:gd name="connsiteY9" fmla="*/ 41262 h 117528"/>
                <a:gd name="connsiteX10" fmla="*/ 71249 w 123061"/>
                <a:gd name="connsiteY10" fmla="*/ 36730 h 117528"/>
                <a:gd name="connsiteX11" fmla="*/ 99590 w 123061"/>
                <a:gd name="connsiteY11" fmla="*/ 10579 h 117528"/>
                <a:gd name="connsiteX12" fmla="*/ 99572 w 123061"/>
                <a:gd name="connsiteY12" fmla="*/ 10579 h 117528"/>
                <a:gd name="connsiteX13" fmla="*/ 99812 w 123061"/>
                <a:gd name="connsiteY13" fmla="*/ 0 h 117528"/>
                <a:gd name="connsiteX14" fmla="*/ 123061 w 123061"/>
                <a:gd name="connsiteY14" fmla="*/ 10333 h 117528"/>
                <a:gd name="connsiteX15" fmla="*/ 116026 w 123061"/>
                <a:gd name="connsiteY15" fmla="*/ 13870 h 117528"/>
                <a:gd name="connsiteX16" fmla="*/ 116015 w 123061"/>
                <a:gd name="connsiteY16" fmla="*/ 13870 h 117528"/>
                <a:gd name="connsiteX17" fmla="*/ 114471 w 123061"/>
                <a:gd name="connsiteY17" fmla="*/ 18305 h 117528"/>
                <a:gd name="connsiteX18" fmla="*/ 106362 w 123061"/>
                <a:gd name="connsiteY18" fmla="*/ 40634 h 117528"/>
                <a:gd name="connsiteX19" fmla="*/ 95675 w 123061"/>
                <a:gd name="connsiteY19" fmla="*/ 59671 h 117528"/>
                <a:gd name="connsiteX20" fmla="*/ 93783 w 123061"/>
                <a:gd name="connsiteY20" fmla="*/ 67037 h 117528"/>
                <a:gd name="connsiteX21" fmla="*/ 90149 w 123061"/>
                <a:gd name="connsiteY21" fmla="*/ 77261 h 117528"/>
                <a:gd name="connsiteX22" fmla="*/ 63437 w 123061"/>
                <a:gd name="connsiteY22" fmla="*/ 100710 h 117528"/>
                <a:gd name="connsiteX23" fmla="*/ 52132 w 123061"/>
                <a:gd name="connsiteY23" fmla="*/ 105093 h 117528"/>
                <a:gd name="connsiteX24" fmla="*/ 42851 w 123061"/>
                <a:gd name="connsiteY24" fmla="*/ 106528 h 117528"/>
                <a:gd name="connsiteX25" fmla="*/ 30118 w 123061"/>
                <a:gd name="connsiteY25" fmla="*/ 107042 h 117528"/>
                <a:gd name="connsiteX26" fmla="*/ 7487 w 123061"/>
                <a:gd name="connsiteY26" fmla="*/ 115826 h 117528"/>
                <a:gd name="connsiteX27" fmla="*/ 3949 w 123061"/>
                <a:gd name="connsiteY27" fmla="*/ 117529 h 117528"/>
                <a:gd name="connsiteX28" fmla="*/ 0 w 123061"/>
                <a:gd name="connsiteY28" fmla="*/ 113443 h 117528"/>
                <a:gd name="connsiteX29" fmla="*/ 4206 w 123061"/>
                <a:gd name="connsiteY29" fmla="*/ 109248 h 117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061" h="117528">
                  <a:moveTo>
                    <a:pt x="4206" y="109248"/>
                  </a:moveTo>
                  <a:cubicBezTo>
                    <a:pt x="8361" y="104888"/>
                    <a:pt x="15305" y="104950"/>
                    <a:pt x="19025" y="99676"/>
                  </a:cubicBezTo>
                  <a:cubicBezTo>
                    <a:pt x="20580" y="97470"/>
                    <a:pt x="23260" y="96258"/>
                    <a:pt x="26283" y="97464"/>
                  </a:cubicBezTo>
                  <a:cubicBezTo>
                    <a:pt x="30701" y="99224"/>
                    <a:pt x="35747" y="101910"/>
                    <a:pt x="33096" y="92914"/>
                  </a:cubicBezTo>
                  <a:cubicBezTo>
                    <a:pt x="33016" y="92640"/>
                    <a:pt x="34656" y="91595"/>
                    <a:pt x="35610" y="91326"/>
                  </a:cubicBezTo>
                  <a:cubicBezTo>
                    <a:pt x="45154" y="88623"/>
                    <a:pt x="57539" y="78061"/>
                    <a:pt x="62259" y="68157"/>
                  </a:cubicBezTo>
                  <a:cubicBezTo>
                    <a:pt x="65763" y="60814"/>
                    <a:pt x="67140" y="53830"/>
                    <a:pt x="57916" y="49195"/>
                  </a:cubicBezTo>
                  <a:cubicBezTo>
                    <a:pt x="56807" y="48635"/>
                    <a:pt x="56430" y="46629"/>
                    <a:pt x="55573" y="45040"/>
                  </a:cubicBezTo>
                  <a:cubicBezTo>
                    <a:pt x="61333" y="41868"/>
                    <a:pt x="64968" y="47515"/>
                    <a:pt x="69552" y="47646"/>
                  </a:cubicBezTo>
                  <a:cubicBezTo>
                    <a:pt x="73844" y="47772"/>
                    <a:pt x="74975" y="45017"/>
                    <a:pt x="73666" y="41262"/>
                  </a:cubicBezTo>
                  <a:cubicBezTo>
                    <a:pt x="73072" y="39548"/>
                    <a:pt x="66311" y="39011"/>
                    <a:pt x="71249" y="36730"/>
                  </a:cubicBezTo>
                  <a:cubicBezTo>
                    <a:pt x="83748" y="30958"/>
                    <a:pt x="87645" y="16488"/>
                    <a:pt x="99590" y="10579"/>
                  </a:cubicBezTo>
                  <a:lnTo>
                    <a:pt x="99572" y="10579"/>
                  </a:lnTo>
                  <a:cubicBezTo>
                    <a:pt x="101876" y="7104"/>
                    <a:pt x="101127" y="3561"/>
                    <a:pt x="99812" y="0"/>
                  </a:cubicBezTo>
                  <a:cubicBezTo>
                    <a:pt x="108134" y="2161"/>
                    <a:pt x="115883" y="5601"/>
                    <a:pt x="123061" y="10333"/>
                  </a:cubicBezTo>
                  <a:cubicBezTo>
                    <a:pt x="120718" y="11510"/>
                    <a:pt x="118369" y="12687"/>
                    <a:pt x="116026" y="13870"/>
                  </a:cubicBezTo>
                  <a:lnTo>
                    <a:pt x="116015" y="13870"/>
                  </a:lnTo>
                  <a:cubicBezTo>
                    <a:pt x="115523" y="15402"/>
                    <a:pt x="115420" y="17934"/>
                    <a:pt x="114471" y="18305"/>
                  </a:cubicBezTo>
                  <a:cubicBezTo>
                    <a:pt x="103116" y="22746"/>
                    <a:pt x="102956" y="30421"/>
                    <a:pt x="106362" y="40634"/>
                  </a:cubicBezTo>
                  <a:cubicBezTo>
                    <a:pt x="108997" y="48549"/>
                    <a:pt x="104030" y="56521"/>
                    <a:pt x="95675" y="59671"/>
                  </a:cubicBezTo>
                  <a:cubicBezTo>
                    <a:pt x="90794" y="61511"/>
                    <a:pt x="93057" y="64865"/>
                    <a:pt x="93783" y="67037"/>
                  </a:cubicBezTo>
                  <a:cubicBezTo>
                    <a:pt x="95383" y="71798"/>
                    <a:pt x="94909" y="73849"/>
                    <a:pt x="90149" y="77261"/>
                  </a:cubicBezTo>
                  <a:cubicBezTo>
                    <a:pt x="80582" y="84119"/>
                    <a:pt x="70643" y="90926"/>
                    <a:pt x="63437" y="100710"/>
                  </a:cubicBezTo>
                  <a:cubicBezTo>
                    <a:pt x="60756" y="104350"/>
                    <a:pt x="57019" y="106928"/>
                    <a:pt x="52132" y="105093"/>
                  </a:cubicBezTo>
                  <a:cubicBezTo>
                    <a:pt x="48623" y="103773"/>
                    <a:pt x="45457" y="104676"/>
                    <a:pt x="42851" y="106528"/>
                  </a:cubicBezTo>
                  <a:cubicBezTo>
                    <a:pt x="38491" y="109620"/>
                    <a:pt x="35496" y="109579"/>
                    <a:pt x="30118" y="107042"/>
                  </a:cubicBezTo>
                  <a:cubicBezTo>
                    <a:pt x="20940" y="102716"/>
                    <a:pt x="13945" y="109894"/>
                    <a:pt x="7487" y="115826"/>
                  </a:cubicBezTo>
                  <a:cubicBezTo>
                    <a:pt x="6555" y="116900"/>
                    <a:pt x="5389" y="117495"/>
                    <a:pt x="3949" y="117529"/>
                  </a:cubicBezTo>
                  <a:cubicBezTo>
                    <a:pt x="1755" y="117020"/>
                    <a:pt x="360" y="115729"/>
                    <a:pt x="0" y="113443"/>
                  </a:cubicBezTo>
                  <a:cubicBezTo>
                    <a:pt x="543" y="111185"/>
                    <a:pt x="2732" y="110574"/>
                    <a:pt x="4206" y="109248"/>
                  </a:cubicBezTo>
                  <a:close/>
                </a:path>
              </a:pathLst>
            </a:custGeom>
            <a:grpFill/>
            <a:ln w="5715" cap="flat">
              <a:noFill/>
              <a:prstDash val="solid"/>
              <a:miter/>
            </a:ln>
          </p:spPr>
          <p:txBody>
            <a:bodyPr rtlCol="0" anchor="ctr"/>
            <a:lstStyle/>
            <a:p>
              <a:endParaRPr lang="zh-CN" altLang="en-US"/>
            </a:p>
          </p:txBody>
        </p:sp>
        <p:sp>
          <p:nvSpPr>
            <p:cNvPr id="4115" name="任意多边形: 形状 4114">
              <a:extLst>
                <a:ext uri="{FF2B5EF4-FFF2-40B4-BE49-F238E27FC236}">
                  <a16:creationId xmlns:a16="http://schemas.microsoft.com/office/drawing/2014/main" id="{17710E8D-D382-AB91-EEE4-52D0AA64E905}"/>
                </a:ext>
              </a:extLst>
            </p:cNvPr>
            <p:cNvSpPr/>
            <p:nvPr/>
          </p:nvSpPr>
          <p:spPr>
            <a:xfrm>
              <a:off x="5489558" y="4931152"/>
              <a:ext cx="81879" cy="120708"/>
            </a:xfrm>
            <a:custGeom>
              <a:avLst/>
              <a:gdLst>
                <a:gd name="connsiteX0" fmla="*/ 19431 w 81879"/>
                <a:gd name="connsiteY0" fmla="*/ 10980 h 120708"/>
                <a:gd name="connsiteX1" fmla="*/ 29741 w 81879"/>
                <a:gd name="connsiteY1" fmla="*/ 3459 h 120708"/>
                <a:gd name="connsiteX2" fmla="*/ 35599 w 81879"/>
                <a:gd name="connsiteY2" fmla="*/ 1470 h 120708"/>
                <a:gd name="connsiteX3" fmla="*/ 34833 w 81879"/>
                <a:gd name="connsiteY3" fmla="*/ 8282 h 120708"/>
                <a:gd name="connsiteX4" fmla="*/ 39165 w 81879"/>
                <a:gd name="connsiteY4" fmla="*/ 17558 h 120708"/>
                <a:gd name="connsiteX5" fmla="*/ 39862 w 81879"/>
                <a:gd name="connsiteY5" fmla="*/ 19478 h 120708"/>
                <a:gd name="connsiteX6" fmla="*/ 33833 w 81879"/>
                <a:gd name="connsiteY6" fmla="*/ 30154 h 120708"/>
                <a:gd name="connsiteX7" fmla="*/ 28061 w 81879"/>
                <a:gd name="connsiteY7" fmla="*/ 48116 h 120708"/>
                <a:gd name="connsiteX8" fmla="*/ 30495 w 81879"/>
                <a:gd name="connsiteY8" fmla="*/ 56099 h 120708"/>
                <a:gd name="connsiteX9" fmla="*/ 35593 w 81879"/>
                <a:gd name="connsiteY9" fmla="*/ 52208 h 120708"/>
                <a:gd name="connsiteX10" fmla="*/ 51167 w 81879"/>
                <a:gd name="connsiteY10" fmla="*/ 38892 h 120708"/>
                <a:gd name="connsiteX11" fmla="*/ 63723 w 81879"/>
                <a:gd name="connsiteY11" fmla="*/ 44333 h 120708"/>
                <a:gd name="connsiteX12" fmla="*/ 63351 w 81879"/>
                <a:gd name="connsiteY12" fmla="*/ 57603 h 120708"/>
                <a:gd name="connsiteX13" fmla="*/ 81879 w 81879"/>
                <a:gd name="connsiteY13" fmla="*/ 40589 h 120708"/>
                <a:gd name="connsiteX14" fmla="*/ 75678 w 81879"/>
                <a:gd name="connsiteY14" fmla="*/ 94407 h 120708"/>
                <a:gd name="connsiteX15" fmla="*/ 74433 w 81879"/>
                <a:gd name="connsiteY15" fmla="*/ 68518 h 120708"/>
                <a:gd name="connsiteX16" fmla="*/ 65466 w 81879"/>
                <a:gd name="connsiteY16" fmla="*/ 86635 h 120708"/>
                <a:gd name="connsiteX17" fmla="*/ 65049 w 81879"/>
                <a:gd name="connsiteY17" fmla="*/ 77937 h 120708"/>
                <a:gd name="connsiteX18" fmla="*/ 42423 w 81879"/>
                <a:gd name="connsiteY18" fmla="*/ 86652 h 120708"/>
                <a:gd name="connsiteX19" fmla="*/ 35650 w 81879"/>
                <a:gd name="connsiteY19" fmla="*/ 107558 h 120708"/>
                <a:gd name="connsiteX20" fmla="*/ 24306 w 81879"/>
                <a:gd name="connsiteY20" fmla="*/ 120611 h 120708"/>
                <a:gd name="connsiteX21" fmla="*/ 15745 w 81879"/>
                <a:gd name="connsiteY21" fmla="*/ 109535 h 120708"/>
                <a:gd name="connsiteX22" fmla="*/ 16094 w 81879"/>
                <a:gd name="connsiteY22" fmla="*/ 99808 h 120708"/>
                <a:gd name="connsiteX23" fmla="*/ 22649 w 81879"/>
                <a:gd name="connsiteY23" fmla="*/ 84492 h 120708"/>
                <a:gd name="connsiteX24" fmla="*/ 7847 w 81879"/>
                <a:gd name="connsiteY24" fmla="*/ 72713 h 120708"/>
                <a:gd name="connsiteX25" fmla="*/ 4469 w 81879"/>
                <a:gd name="connsiteY25" fmla="*/ 48904 h 120708"/>
                <a:gd name="connsiteX26" fmla="*/ 18420 w 81879"/>
                <a:gd name="connsiteY26" fmla="*/ 12900 h 120708"/>
                <a:gd name="connsiteX27" fmla="*/ 19431 w 81879"/>
                <a:gd name="connsiteY27" fmla="*/ 10980 h 120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1879" h="120708">
                  <a:moveTo>
                    <a:pt x="19431" y="10980"/>
                  </a:moveTo>
                  <a:cubicBezTo>
                    <a:pt x="23238" y="8991"/>
                    <a:pt x="27358" y="7539"/>
                    <a:pt x="29741" y="3459"/>
                  </a:cubicBezTo>
                  <a:cubicBezTo>
                    <a:pt x="30981" y="1339"/>
                    <a:pt x="32639" y="-1925"/>
                    <a:pt x="35599" y="1470"/>
                  </a:cubicBezTo>
                  <a:cubicBezTo>
                    <a:pt x="37422" y="3556"/>
                    <a:pt x="37708" y="5716"/>
                    <a:pt x="34833" y="8282"/>
                  </a:cubicBezTo>
                  <a:cubicBezTo>
                    <a:pt x="26929" y="15340"/>
                    <a:pt x="33136" y="16575"/>
                    <a:pt x="39165" y="17558"/>
                  </a:cubicBezTo>
                  <a:cubicBezTo>
                    <a:pt x="39394" y="18198"/>
                    <a:pt x="39628" y="18838"/>
                    <a:pt x="39862" y="19478"/>
                  </a:cubicBezTo>
                  <a:cubicBezTo>
                    <a:pt x="38754" y="23553"/>
                    <a:pt x="35165" y="26205"/>
                    <a:pt x="33833" y="30154"/>
                  </a:cubicBezTo>
                  <a:cubicBezTo>
                    <a:pt x="33113" y="36537"/>
                    <a:pt x="32244" y="42692"/>
                    <a:pt x="28061" y="48116"/>
                  </a:cubicBezTo>
                  <a:cubicBezTo>
                    <a:pt x="25952" y="50853"/>
                    <a:pt x="26787" y="54511"/>
                    <a:pt x="30495" y="56099"/>
                  </a:cubicBezTo>
                  <a:cubicBezTo>
                    <a:pt x="34176" y="57677"/>
                    <a:pt x="34376" y="54797"/>
                    <a:pt x="35593" y="52208"/>
                  </a:cubicBezTo>
                  <a:cubicBezTo>
                    <a:pt x="38674" y="45641"/>
                    <a:pt x="46132" y="43641"/>
                    <a:pt x="51167" y="38892"/>
                  </a:cubicBezTo>
                  <a:cubicBezTo>
                    <a:pt x="56842" y="33543"/>
                    <a:pt x="60225" y="40635"/>
                    <a:pt x="63723" y="44333"/>
                  </a:cubicBezTo>
                  <a:cubicBezTo>
                    <a:pt x="66672" y="50373"/>
                    <a:pt x="64968" y="55688"/>
                    <a:pt x="63351" y="57603"/>
                  </a:cubicBezTo>
                  <a:cubicBezTo>
                    <a:pt x="66717" y="52585"/>
                    <a:pt x="67574" y="39641"/>
                    <a:pt x="81879" y="40589"/>
                  </a:cubicBezTo>
                  <a:cubicBezTo>
                    <a:pt x="79810" y="58523"/>
                    <a:pt x="77747" y="76462"/>
                    <a:pt x="75678" y="94407"/>
                  </a:cubicBezTo>
                  <a:cubicBezTo>
                    <a:pt x="76158" y="86063"/>
                    <a:pt x="71809" y="78160"/>
                    <a:pt x="74433" y="68518"/>
                  </a:cubicBezTo>
                  <a:cubicBezTo>
                    <a:pt x="65317" y="72822"/>
                    <a:pt x="71992" y="82811"/>
                    <a:pt x="65466" y="86635"/>
                  </a:cubicBezTo>
                  <a:cubicBezTo>
                    <a:pt x="65363" y="84520"/>
                    <a:pt x="65260" y="82411"/>
                    <a:pt x="65049" y="77937"/>
                  </a:cubicBezTo>
                  <a:cubicBezTo>
                    <a:pt x="58105" y="84920"/>
                    <a:pt x="49561" y="83297"/>
                    <a:pt x="42423" y="86652"/>
                  </a:cubicBezTo>
                  <a:cubicBezTo>
                    <a:pt x="38131" y="92858"/>
                    <a:pt x="30781" y="96985"/>
                    <a:pt x="35650" y="107558"/>
                  </a:cubicBezTo>
                  <a:cubicBezTo>
                    <a:pt x="38382" y="113501"/>
                    <a:pt x="31330" y="119707"/>
                    <a:pt x="24306" y="120611"/>
                  </a:cubicBezTo>
                  <a:cubicBezTo>
                    <a:pt x="16620" y="121599"/>
                    <a:pt x="16408" y="114901"/>
                    <a:pt x="15745" y="109535"/>
                  </a:cubicBezTo>
                  <a:cubicBezTo>
                    <a:pt x="15345" y="106306"/>
                    <a:pt x="15597" y="103014"/>
                    <a:pt x="16094" y="99808"/>
                  </a:cubicBezTo>
                  <a:cubicBezTo>
                    <a:pt x="16968" y="94167"/>
                    <a:pt x="15625" y="87515"/>
                    <a:pt x="22649" y="84492"/>
                  </a:cubicBezTo>
                  <a:cubicBezTo>
                    <a:pt x="12819" y="86692"/>
                    <a:pt x="13230" y="76074"/>
                    <a:pt x="7847" y="72713"/>
                  </a:cubicBezTo>
                  <a:cubicBezTo>
                    <a:pt x="-1417" y="65941"/>
                    <a:pt x="-2394" y="57889"/>
                    <a:pt x="4469" y="48904"/>
                  </a:cubicBezTo>
                  <a:cubicBezTo>
                    <a:pt x="12619" y="38235"/>
                    <a:pt x="11007" y="23827"/>
                    <a:pt x="18420" y="12900"/>
                  </a:cubicBezTo>
                  <a:cubicBezTo>
                    <a:pt x="18740" y="12254"/>
                    <a:pt x="19089" y="11614"/>
                    <a:pt x="19431" y="10980"/>
                  </a:cubicBezTo>
                  <a:close/>
                </a:path>
              </a:pathLst>
            </a:custGeom>
            <a:grpFill/>
            <a:ln w="5715" cap="flat">
              <a:noFill/>
              <a:prstDash val="solid"/>
              <a:miter/>
            </a:ln>
          </p:spPr>
          <p:txBody>
            <a:bodyPr rtlCol="0" anchor="ctr"/>
            <a:lstStyle/>
            <a:p>
              <a:endParaRPr lang="zh-CN" altLang="en-US"/>
            </a:p>
          </p:txBody>
        </p:sp>
        <p:sp>
          <p:nvSpPr>
            <p:cNvPr id="4116" name="任意多边形: 形状 4115">
              <a:extLst>
                <a:ext uri="{FF2B5EF4-FFF2-40B4-BE49-F238E27FC236}">
                  <a16:creationId xmlns:a16="http://schemas.microsoft.com/office/drawing/2014/main" id="{122E2230-CD26-6CD4-BE83-E215EABA6806}"/>
                </a:ext>
              </a:extLst>
            </p:cNvPr>
            <p:cNvSpPr/>
            <p:nvPr/>
          </p:nvSpPr>
          <p:spPr>
            <a:xfrm>
              <a:off x="5178899" y="4819909"/>
              <a:ext cx="121235" cy="145802"/>
            </a:xfrm>
            <a:custGeom>
              <a:avLst/>
              <a:gdLst>
                <a:gd name="connsiteX0" fmla="*/ 1221 w 121235"/>
                <a:gd name="connsiteY0" fmla="*/ 135412 h 145802"/>
                <a:gd name="connsiteX1" fmla="*/ 1243 w 121235"/>
                <a:gd name="connsiteY1" fmla="*/ 128851 h 145802"/>
                <a:gd name="connsiteX2" fmla="*/ 6175 w 121235"/>
                <a:gd name="connsiteY2" fmla="*/ 118799 h 145802"/>
                <a:gd name="connsiteX3" fmla="*/ 24320 w 121235"/>
                <a:gd name="connsiteY3" fmla="*/ 89527 h 145802"/>
                <a:gd name="connsiteX4" fmla="*/ 24326 w 121235"/>
                <a:gd name="connsiteY4" fmla="*/ 89372 h 145802"/>
                <a:gd name="connsiteX5" fmla="*/ 43900 w 121235"/>
                <a:gd name="connsiteY5" fmla="*/ 69467 h 145802"/>
                <a:gd name="connsiteX6" fmla="*/ 43877 w 121235"/>
                <a:gd name="connsiteY6" fmla="*/ 69484 h 145802"/>
                <a:gd name="connsiteX7" fmla="*/ 57199 w 121235"/>
                <a:gd name="connsiteY7" fmla="*/ 53282 h 145802"/>
                <a:gd name="connsiteX8" fmla="*/ 82562 w 121235"/>
                <a:gd name="connsiteY8" fmla="*/ 19895 h 145802"/>
                <a:gd name="connsiteX9" fmla="*/ 90106 w 121235"/>
                <a:gd name="connsiteY9" fmla="*/ 10528 h 145802"/>
                <a:gd name="connsiteX10" fmla="*/ 90140 w 121235"/>
                <a:gd name="connsiteY10" fmla="*/ 10482 h 145802"/>
                <a:gd name="connsiteX11" fmla="*/ 102685 w 121235"/>
                <a:gd name="connsiteY11" fmla="*/ 5659 h 145802"/>
                <a:gd name="connsiteX12" fmla="*/ 119790 w 121235"/>
                <a:gd name="connsiteY12" fmla="*/ 4802 h 145802"/>
                <a:gd name="connsiteX13" fmla="*/ 121236 w 121235"/>
                <a:gd name="connsiteY13" fmla="*/ 9105 h 145802"/>
                <a:gd name="connsiteX14" fmla="*/ 119870 w 121235"/>
                <a:gd name="connsiteY14" fmla="*/ 15277 h 145802"/>
                <a:gd name="connsiteX15" fmla="*/ 96627 w 121235"/>
                <a:gd name="connsiteY15" fmla="*/ 50327 h 145802"/>
                <a:gd name="connsiteX16" fmla="*/ 91157 w 121235"/>
                <a:gd name="connsiteY16" fmla="*/ 47698 h 145802"/>
                <a:gd name="connsiteX17" fmla="*/ 89409 w 121235"/>
                <a:gd name="connsiteY17" fmla="*/ 44070 h 145802"/>
                <a:gd name="connsiteX18" fmla="*/ 91112 w 121235"/>
                <a:gd name="connsiteY18" fmla="*/ 47664 h 145802"/>
                <a:gd name="connsiteX19" fmla="*/ 93449 w 121235"/>
                <a:gd name="connsiteY19" fmla="*/ 53145 h 145802"/>
                <a:gd name="connsiteX20" fmla="*/ 72075 w 121235"/>
                <a:gd name="connsiteY20" fmla="*/ 57866 h 145802"/>
                <a:gd name="connsiteX21" fmla="*/ 82985 w 121235"/>
                <a:gd name="connsiteY21" fmla="*/ 61260 h 145802"/>
                <a:gd name="connsiteX22" fmla="*/ 69458 w 121235"/>
                <a:gd name="connsiteY22" fmla="*/ 85846 h 145802"/>
                <a:gd name="connsiteX23" fmla="*/ 67132 w 121235"/>
                <a:gd name="connsiteY23" fmla="*/ 83309 h 145802"/>
                <a:gd name="connsiteX24" fmla="*/ 68006 w 121235"/>
                <a:gd name="connsiteY24" fmla="*/ 86783 h 145802"/>
                <a:gd name="connsiteX25" fmla="*/ 59593 w 121235"/>
                <a:gd name="connsiteY25" fmla="*/ 94767 h 145802"/>
                <a:gd name="connsiteX26" fmla="*/ 34585 w 121235"/>
                <a:gd name="connsiteY26" fmla="*/ 106980 h 145802"/>
                <a:gd name="connsiteX27" fmla="*/ 19463 w 121235"/>
                <a:gd name="connsiteY27" fmla="*/ 109329 h 145802"/>
                <a:gd name="connsiteX28" fmla="*/ 20812 w 121235"/>
                <a:gd name="connsiteY28" fmla="*/ 107117 h 145802"/>
                <a:gd name="connsiteX29" fmla="*/ 19354 w 121235"/>
                <a:gd name="connsiteY29" fmla="*/ 109203 h 145802"/>
                <a:gd name="connsiteX30" fmla="*/ 1798 w 121235"/>
                <a:gd name="connsiteY30" fmla="*/ 145802 h 145802"/>
                <a:gd name="connsiteX31" fmla="*/ 1575 w 121235"/>
                <a:gd name="connsiteY31" fmla="*/ 140710 h 145802"/>
                <a:gd name="connsiteX32" fmla="*/ 2741 w 121235"/>
                <a:gd name="connsiteY32" fmla="*/ 139219 h 145802"/>
                <a:gd name="connsiteX33" fmla="*/ 2198 w 121235"/>
                <a:gd name="connsiteY33" fmla="*/ 139887 h 145802"/>
                <a:gd name="connsiteX34" fmla="*/ 95 w 121235"/>
                <a:gd name="connsiteY34" fmla="*/ 138127 h 145802"/>
                <a:gd name="connsiteX35" fmla="*/ 1221 w 121235"/>
                <a:gd name="connsiteY35" fmla="*/ 135412 h 14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235" h="145802">
                  <a:moveTo>
                    <a:pt x="1221" y="135412"/>
                  </a:moveTo>
                  <a:cubicBezTo>
                    <a:pt x="1226" y="133223"/>
                    <a:pt x="1238" y="131035"/>
                    <a:pt x="1243" y="128851"/>
                  </a:cubicBezTo>
                  <a:cubicBezTo>
                    <a:pt x="2261" y="125148"/>
                    <a:pt x="6764" y="122582"/>
                    <a:pt x="6175" y="118799"/>
                  </a:cubicBezTo>
                  <a:cubicBezTo>
                    <a:pt x="3809" y="103597"/>
                    <a:pt x="12611" y="95762"/>
                    <a:pt x="24320" y="89527"/>
                  </a:cubicBezTo>
                  <a:lnTo>
                    <a:pt x="24326" y="89372"/>
                  </a:lnTo>
                  <a:cubicBezTo>
                    <a:pt x="32002" y="83874"/>
                    <a:pt x="38837" y="77542"/>
                    <a:pt x="43900" y="69467"/>
                  </a:cubicBezTo>
                  <a:lnTo>
                    <a:pt x="43877" y="69484"/>
                  </a:lnTo>
                  <a:cubicBezTo>
                    <a:pt x="54496" y="69164"/>
                    <a:pt x="52918" y="58814"/>
                    <a:pt x="57199" y="53282"/>
                  </a:cubicBezTo>
                  <a:cubicBezTo>
                    <a:pt x="65308" y="41892"/>
                    <a:pt x="72521" y="29816"/>
                    <a:pt x="82562" y="19895"/>
                  </a:cubicBezTo>
                  <a:cubicBezTo>
                    <a:pt x="86917" y="18260"/>
                    <a:pt x="87346" y="13454"/>
                    <a:pt x="90106" y="10528"/>
                  </a:cubicBezTo>
                  <a:lnTo>
                    <a:pt x="90140" y="10482"/>
                  </a:lnTo>
                  <a:cubicBezTo>
                    <a:pt x="95501" y="11911"/>
                    <a:pt x="99101" y="10088"/>
                    <a:pt x="102685" y="5659"/>
                  </a:cubicBezTo>
                  <a:cubicBezTo>
                    <a:pt x="107554" y="-359"/>
                    <a:pt x="113692" y="-2919"/>
                    <a:pt x="119790" y="4802"/>
                  </a:cubicBezTo>
                  <a:cubicBezTo>
                    <a:pt x="120607" y="6122"/>
                    <a:pt x="121087" y="7556"/>
                    <a:pt x="121236" y="9105"/>
                  </a:cubicBezTo>
                  <a:cubicBezTo>
                    <a:pt x="121173" y="11271"/>
                    <a:pt x="121333" y="14100"/>
                    <a:pt x="119870" y="15277"/>
                  </a:cubicBezTo>
                  <a:cubicBezTo>
                    <a:pt x="108388" y="24541"/>
                    <a:pt x="101473" y="36720"/>
                    <a:pt x="96627" y="50327"/>
                  </a:cubicBezTo>
                  <a:cubicBezTo>
                    <a:pt x="93975" y="51179"/>
                    <a:pt x="92718" y="49121"/>
                    <a:pt x="91157" y="47698"/>
                  </a:cubicBezTo>
                  <a:cubicBezTo>
                    <a:pt x="90015" y="46767"/>
                    <a:pt x="89386" y="45573"/>
                    <a:pt x="89409" y="44070"/>
                  </a:cubicBezTo>
                  <a:cubicBezTo>
                    <a:pt x="89323" y="45573"/>
                    <a:pt x="89923" y="46750"/>
                    <a:pt x="91112" y="47664"/>
                  </a:cubicBezTo>
                  <a:cubicBezTo>
                    <a:pt x="92392" y="49282"/>
                    <a:pt x="94689" y="50453"/>
                    <a:pt x="93449" y="53145"/>
                  </a:cubicBezTo>
                  <a:cubicBezTo>
                    <a:pt x="87991" y="61735"/>
                    <a:pt x="79019" y="53911"/>
                    <a:pt x="72075" y="57866"/>
                  </a:cubicBezTo>
                  <a:cubicBezTo>
                    <a:pt x="76384" y="58620"/>
                    <a:pt x="85408" y="56945"/>
                    <a:pt x="82985" y="61260"/>
                  </a:cubicBezTo>
                  <a:cubicBezTo>
                    <a:pt x="78436" y="69358"/>
                    <a:pt x="82619" y="82777"/>
                    <a:pt x="69458" y="85846"/>
                  </a:cubicBezTo>
                  <a:cubicBezTo>
                    <a:pt x="68120" y="85446"/>
                    <a:pt x="68378" y="82657"/>
                    <a:pt x="67132" y="83309"/>
                  </a:cubicBezTo>
                  <a:cubicBezTo>
                    <a:pt x="66017" y="83891"/>
                    <a:pt x="68480" y="85320"/>
                    <a:pt x="68006" y="86783"/>
                  </a:cubicBezTo>
                  <a:cubicBezTo>
                    <a:pt x="66606" y="91024"/>
                    <a:pt x="66737" y="98093"/>
                    <a:pt x="59593" y="94767"/>
                  </a:cubicBezTo>
                  <a:cubicBezTo>
                    <a:pt x="45489" y="88201"/>
                    <a:pt x="39808" y="90612"/>
                    <a:pt x="34585" y="106980"/>
                  </a:cubicBezTo>
                  <a:cubicBezTo>
                    <a:pt x="30756" y="118982"/>
                    <a:pt x="29361" y="119193"/>
                    <a:pt x="19463" y="109329"/>
                  </a:cubicBezTo>
                  <a:cubicBezTo>
                    <a:pt x="19440" y="108329"/>
                    <a:pt x="19874" y="107575"/>
                    <a:pt x="20812" y="107117"/>
                  </a:cubicBezTo>
                  <a:cubicBezTo>
                    <a:pt x="19783" y="107260"/>
                    <a:pt x="19303" y="107935"/>
                    <a:pt x="19354" y="109203"/>
                  </a:cubicBezTo>
                  <a:cubicBezTo>
                    <a:pt x="27544" y="129343"/>
                    <a:pt x="21189" y="142562"/>
                    <a:pt x="1798" y="145802"/>
                  </a:cubicBezTo>
                  <a:cubicBezTo>
                    <a:pt x="277" y="144105"/>
                    <a:pt x="-48" y="142373"/>
                    <a:pt x="1575" y="140710"/>
                  </a:cubicBezTo>
                  <a:cubicBezTo>
                    <a:pt x="2478" y="140705"/>
                    <a:pt x="3306" y="139744"/>
                    <a:pt x="2741" y="139219"/>
                  </a:cubicBezTo>
                  <a:cubicBezTo>
                    <a:pt x="1146" y="137744"/>
                    <a:pt x="4478" y="139870"/>
                    <a:pt x="2198" y="139887"/>
                  </a:cubicBezTo>
                  <a:cubicBezTo>
                    <a:pt x="1146" y="139675"/>
                    <a:pt x="483" y="139104"/>
                    <a:pt x="95" y="138127"/>
                  </a:cubicBezTo>
                  <a:cubicBezTo>
                    <a:pt x="-197" y="136904"/>
                    <a:pt x="186" y="136018"/>
                    <a:pt x="1221" y="135412"/>
                  </a:cubicBezTo>
                  <a:close/>
                </a:path>
              </a:pathLst>
            </a:custGeom>
            <a:grpFill/>
            <a:ln w="5715" cap="flat">
              <a:noFill/>
              <a:prstDash val="solid"/>
              <a:miter/>
            </a:ln>
          </p:spPr>
          <p:txBody>
            <a:bodyPr rtlCol="0" anchor="ctr"/>
            <a:lstStyle/>
            <a:p>
              <a:endParaRPr lang="zh-CN" altLang="en-US"/>
            </a:p>
          </p:txBody>
        </p:sp>
        <p:sp>
          <p:nvSpPr>
            <p:cNvPr id="4117" name="任意多边形: 形状 4116">
              <a:extLst>
                <a:ext uri="{FF2B5EF4-FFF2-40B4-BE49-F238E27FC236}">
                  <a16:creationId xmlns:a16="http://schemas.microsoft.com/office/drawing/2014/main" id="{F94FBDE9-49B2-DBD7-A337-6E25094ABC1F}"/>
                </a:ext>
              </a:extLst>
            </p:cNvPr>
            <p:cNvSpPr/>
            <p:nvPr userDrawn="1"/>
          </p:nvSpPr>
          <p:spPr>
            <a:xfrm>
              <a:off x="5563685" y="5506311"/>
              <a:ext cx="73400" cy="79113"/>
            </a:xfrm>
            <a:custGeom>
              <a:avLst/>
              <a:gdLst>
                <a:gd name="connsiteX0" fmla="*/ 10941 w 73400"/>
                <a:gd name="connsiteY0" fmla="*/ 64476 h 79113"/>
                <a:gd name="connsiteX1" fmla="*/ 6529 w 73400"/>
                <a:gd name="connsiteY1" fmla="*/ 54240 h 79113"/>
                <a:gd name="connsiteX2" fmla="*/ 2329 w 73400"/>
                <a:gd name="connsiteY2" fmla="*/ 43645 h 79113"/>
                <a:gd name="connsiteX3" fmla="*/ 11610 w 73400"/>
                <a:gd name="connsiteY3" fmla="*/ 49925 h 79113"/>
                <a:gd name="connsiteX4" fmla="*/ 20936 w 73400"/>
                <a:gd name="connsiteY4" fmla="*/ 27911 h 79113"/>
                <a:gd name="connsiteX5" fmla="*/ 19199 w 73400"/>
                <a:gd name="connsiteY5" fmla="*/ 22808 h 79113"/>
                <a:gd name="connsiteX6" fmla="*/ 21542 w 73400"/>
                <a:gd name="connsiteY6" fmla="*/ 20213 h 79113"/>
                <a:gd name="connsiteX7" fmla="*/ 24828 w 73400"/>
                <a:gd name="connsiteY7" fmla="*/ 20768 h 79113"/>
                <a:gd name="connsiteX8" fmla="*/ 27292 w 73400"/>
                <a:gd name="connsiteY8" fmla="*/ 19110 h 79113"/>
                <a:gd name="connsiteX9" fmla="*/ 31258 w 73400"/>
                <a:gd name="connsiteY9" fmla="*/ 14933 h 79113"/>
                <a:gd name="connsiteX10" fmla="*/ 45540 w 73400"/>
                <a:gd name="connsiteY10" fmla="*/ 228 h 79113"/>
                <a:gd name="connsiteX11" fmla="*/ 60353 w 73400"/>
                <a:gd name="connsiteY11" fmla="*/ 4897 h 79113"/>
                <a:gd name="connsiteX12" fmla="*/ 58970 w 73400"/>
                <a:gd name="connsiteY12" fmla="*/ 9401 h 79113"/>
                <a:gd name="connsiteX13" fmla="*/ 54021 w 73400"/>
                <a:gd name="connsiteY13" fmla="*/ 20168 h 79113"/>
                <a:gd name="connsiteX14" fmla="*/ 50620 w 73400"/>
                <a:gd name="connsiteY14" fmla="*/ 25123 h 79113"/>
                <a:gd name="connsiteX15" fmla="*/ 73400 w 73400"/>
                <a:gd name="connsiteY15" fmla="*/ 21379 h 79113"/>
                <a:gd name="connsiteX16" fmla="*/ 57158 w 73400"/>
                <a:gd name="connsiteY16" fmla="*/ 47634 h 79113"/>
                <a:gd name="connsiteX17" fmla="*/ 58473 w 73400"/>
                <a:gd name="connsiteY17" fmla="*/ 55109 h 79113"/>
                <a:gd name="connsiteX18" fmla="*/ 50723 w 73400"/>
                <a:gd name="connsiteY18" fmla="*/ 74729 h 79113"/>
                <a:gd name="connsiteX19" fmla="*/ 34390 w 73400"/>
                <a:gd name="connsiteY19" fmla="*/ 77140 h 79113"/>
                <a:gd name="connsiteX20" fmla="*/ 10941 w 73400"/>
                <a:gd name="connsiteY20" fmla="*/ 64476 h 7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3400" h="79113">
                  <a:moveTo>
                    <a:pt x="10941" y="64476"/>
                  </a:moveTo>
                  <a:cubicBezTo>
                    <a:pt x="10261" y="60721"/>
                    <a:pt x="16113" y="54143"/>
                    <a:pt x="6529" y="54240"/>
                  </a:cubicBezTo>
                  <a:cubicBezTo>
                    <a:pt x="-4404" y="54349"/>
                    <a:pt x="1511" y="48188"/>
                    <a:pt x="2329" y="43645"/>
                  </a:cubicBezTo>
                  <a:cubicBezTo>
                    <a:pt x="5843" y="44839"/>
                    <a:pt x="6243" y="49303"/>
                    <a:pt x="11610" y="49925"/>
                  </a:cubicBezTo>
                  <a:cubicBezTo>
                    <a:pt x="11615" y="41479"/>
                    <a:pt x="19942" y="36547"/>
                    <a:pt x="20936" y="27911"/>
                  </a:cubicBezTo>
                  <a:cubicBezTo>
                    <a:pt x="19468" y="26511"/>
                    <a:pt x="19073" y="24745"/>
                    <a:pt x="19199" y="22808"/>
                  </a:cubicBezTo>
                  <a:cubicBezTo>
                    <a:pt x="19633" y="21631"/>
                    <a:pt x="20445" y="20779"/>
                    <a:pt x="21542" y="20213"/>
                  </a:cubicBezTo>
                  <a:cubicBezTo>
                    <a:pt x="22697" y="20031"/>
                    <a:pt x="23811" y="20225"/>
                    <a:pt x="24828" y="20768"/>
                  </a:cubicBezTo>
                  <a:cubicBezTo>
                    <a:pt x="27115" y="22545"/>
                    <a:pt x="26234" y="19316"/>
                    <a:pt x="27292" y="19110"/>
                  </a:cubicBezTo>
                  <a:cubicBezTo>
                    <a:pt x="28440" y="17533"/>
                    <a:pt x="29800" y="16196"/>
                    <a:pt x="31258" y="14933"/>
                  </a:cubicBezTo>
                  <a:cubicBezTo>
                    <a:pt x="37138" y="11109"/>
                    <a:pt x="39556" y="3931"/>
                    <a:pt x="45540" y="228"/>
                  </a:cubicBezTo>
                  <a:cubicBezTo>
                    <a:pt x="51032" y="5"/>
                    <a:pt x="56821" y="-1121"/>
                    <a:pt x="60353" y="4897"/>
                  </a:cubicBezTo>
                  <a:cubicBezTo>
                    <a:pt x="59844" y="6429"/>
                    <a:pt x="58427" y="8538"/>
                    <a:pt x="58970" y="9401"/>
                  </a:cubicBezTo>
                  <a:cubicBezTo>
                    <a:pt x="63073" y="15836"/>
                    <a:pt x="59530" y="18202"/>
                    <a:pt x="54021" y="20168"/>
                  </a:cubicBezTo>
                  <a:cubicBezTo>
                    <a:pt x="52866" y="20579"/>
                    <a:pt x="52289" y="22602"/>
                    <a:pt x="50620" y="25123"/>
                  </a:cubicBezTo>
                  <a:cubicBezTo>
                    <a:pt x="59033" y="26088"/>
                    <a:pt x="64782" y="18224"/>
                    <a:pt x="73400" y="21379"/>
                  </a:cubicBezTo>
                  <a:cubicBezTo>
                    <a:pt x="67537" y="30077"/>
                    <a:pt x="45888" y="29592"/>
                    <a:pt x="57158" y="47634"/>
                  </a:cubicBezTo>
                  <a:cubicBezTo>
                    <a:pt x="59044" y="49874"/>
                    <a:pt x="58713" y="52497"/>
                    <a:pt x="58473" y="55109"/>
                  </a:cubicBezTo>
                  <a:cubicBezTo>
                    <a:pt x="55158" y="61378"/>
                    <a:pt x="55724" y="69362"/>
                    <a:pt x="50723" y="74729"/>
                  </a:cubicBezTo>
                  <a:cubicBezTo>
                    <a:pt x="46254" y="79529"/>
                    <a:pt x="40448" y="80472"/>
                    <a:pt x="34390" y="77140"/>
                  </a:cubicBezTo>
                  <a:cubicBezTo>
                    <a:pt x="26046" y="73911"/>
                    <a:pt x="18142" y="69848"/>
                    <a:pt x="10941" y="64476"/>
                  </a:cubicBezTo>
                  <a:close/>
                </a:path>
              </a:pathLst>
            </a:custGeom>
            <a:grpFill/>
            <a:ln w="5715" cap="flat">
              <a:noFill/>
              <a:prstDash val="solid"/>
              <a:miter/>
            </a:ln>
          </p:spPr>
          <p:txBody>
            <a:bodyPr rtlCol="0" anchor="ctr"/>
            <a:lstStyle/>
            <a:p>
              <a:endParaRPr lang="zh-CN" altLang="en-US"/>
            </a:p>
          </p:txBody>
        </p:sp>
        <p:sp>
          <p:nvSpPr>
            <p:cNvPr id="4118" name="任意多边形: 形状 4117">
              <a:extLst>
                <a:ext uri="{FF2B5EF4-FFF2-40B4-BE49-F238E27FC236}">
                  <a16:creationId xmlns:a16="http://schemas.microsoft.com/office/drawing/2014/main" id="{9A5DF5F1-68A6-E1AD-4881-D6906C5D0B0A}"/>
                </a:ext>
              </a:extLst>
            </p:cNvPr>
            <p:cNvSpPr/>
            <p:nvPr/>
          </p:nvSpPr>
          <p:spPr>
            <a:xfrm>
              <a:off x="4652362" y="5081126"/>
              <a:ext cx="77570" cy="68728"/>
            </a:xfrm>
            <a:custGeom>
              <a:avLst/>
              <a:gdLst>
                <a:gd name="connsiteX0" fmla="*/ 50932 w 77570"/>
                <a:gd name="connsiteY0" fmla="*/ 9030 h 68728"/>
                <a:gd name="connsiteX1" fmla="*/ 57190 w 77570"/>
                <a:gd name="connsiteY1" fmla="*/ 16128 h 68728"/>
                <a:gd name="connsiteX2" fmla="*/ 73947 w 77570"/>
                <a:gd name="connsiteY2" fmla="*/ 12322 h 68728"/>
                <a:gd name="connsiteX3" fmla="*/ 74084 w 77570"/>
                <a:gd name="connsiteY3" fmla="*/ 18762 h 68728"/>
                <a:gd name="connsiteX4" fmla="*/ 67351 w 77570"/>
                <a:gd name="connsiteY4" fmla="*/ 28752 h 68728"/>
                <a:gd name="connsiteX5" fmla="*/ 47400 w 77570"/>
                <a:gd name="connsiteY5" fmla="*/ 68729 h 68728"/>
                <a:gd name="connsiteX6" fmla="*/ 0 w 77570"/>
                <a:gd name="connsiteY6" fmla="*/ 52281 h 68728"/>
                <a:gd name="connsiteX7" fmla="*/ 6206 w 77570"/>
                <a:gd name="connsiteY7" fmla="*/ 51309 h 68728"/>
                <a:gd name="connsiteX8" fmla="*/ 24615 w 77570"/>
                <a:gd name="connsiteY8" fmla="*/ 32061 h 68728"/>
                <a:gd name="connsiteX9" fmla="*/ 26741 w 77570"/>
                <a:gd name="connsiteY9" fmla="*/ 29752 h 68728"/>
                <a:gd name="connsiteX10" fmla="*/ 38811 w 77570"/>
                <a:gd name="connsiteY10" fmla="*/ 8681 h 68728"/>
                <a:gd name="connsiteX11" fmla="*/ 43205 w 77570"/>
                <a:gd name="connsiteY11" fmla="*/ 0 h 68728"/>
                <a:gd name="connsiteX12" fmla="*/ 50932 w 77570"/>
                <a:gd name="connsiteY12" fmla="*/ 9030 h 68728"/>
                <a:gd name="connsiteX13" fmla="*/ 50932 w 77570"/>
                <a:gd name="connsiteY13" fmla="*/ 9030 h 6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570" h="68728">
                  <a:moveTo>
                    <a:pt x="50932" y="9030"/>
                  </a:moveTo>
                  <a:cubicBezTo>
                    <a:pt x="51315" y="12870"/>
                    <a:pt x="49572" y="18174"/>
                    <a:pt x="57190" y="16128"/>
                  </a:cubicBezTo>
                  <a:cubicBezTo>
                    <a:pt x="62699" y="14647"/>
                    <a:pt x="67900" y="11499"/>
                    <a:pt x="73947" y="12322"/>
                  </a:cubicBezTo>
                  <a:cubicBezTo>
                    <a:pt x="73283" y="14562"/>
                    <a:pt x="82325" y="17231"/>
                    <a:pt x="74084" y="18762"/>
                  </a:cubicBezTo>
                  <a:cubicBezTo>
                    <a:pt x="67523" y="19979"/>
                    <a:pt x="67357" y="23934"/>
                    <a:pt x="67351" y="28752"/>
                  </a:cubicBezTo>
                  <a:cubicBezTo>
                    <a:pt x="67946" y="45697"/>
                    <a:pt x="54595" y="55676"/>
                    <a:pt x="47400" y="68729"/>
                  </a:cubicBezTo>
                  <a:cubicBezTo>
                    <a:pt x="30730" y="65757"/>
                    <a:pt x="15276" y="59276"/>
                    <a:pt x="0" y="52281"/>
                  </a:cubicBezTo>
                  <a:cubicBezTo>
                    <a:pt x="2143" y="51989"/>
                    <a:pt x="5761" y="52338"/>
                    <a:pt x="6206" y="51309"/>
                  </a:cubicBezTo>
                  <a:cubicBezTo>
                    <a:pt x="10007" y="42531"/>
                    <a:pt x="20111" y="39976"/>
                    <a:pt x="24615" y="32061"/>
                  </a:cubicBezTo>
                  <a:cubicBezTo>
                    <a:pt x="25358" y="31284"/>
                    <a:pt x="26826" y="30415"/>
                    <a:pt x="26741" y="29752"/>
                  </a:cubicBezTo>
                  <a:cubicBezTo>
                    <a:pt x="25403" y="19643"/>
                    <a:pt x="25306" y="10658"/>
                    <a:pt x="38811" y="8681"/>
                  </a:cubicBezTo>
                  <a:cubicBezTo>
                    <a:pt x="40565" y="8424"/>
                    <a:pt x="41611" y="3315"/>
                    <a:pt x="43205" y="0"/>
                  </a:cubicBezTo>
                  <a:cubicBezTo>
                    <a:pt x="46892" y="2406"/>
                    <a:pt x="45852" y="8498"/>
                    <a:pt x="50932" y="9030"/>
                  </a:cubicBezTo>
                  <a:lnTo>
                    <a:pt x="50932" y="9030"/>
                  </a:lnTo>
                  <a:close/>
                </a:path>
              </a:pathLst>
            </a:custGeom>
            <a:grpFill/>
            <a:ln w="5715" cap="flat">
              <a:noFill/>
              <a:prstDash val="solid"/>
              <a:miter/>
            </a:ln>
          </p:spPr>
          <p:txBody>
            <a:bodyPr rtlCol="0" anchor="ctr"/>
            <a:lstStyle/>
            <a:p>
              <a:endParaRPr lang="zh-CN" altLang="en-US"/>
            </a:p>
          </p:txBody>
        </p:sp>
        <p:sp>
          <p:nvSpPr>
            <p:cNvPr id="4119" name="任意多边形: 形状 4118">
              <a:extLst>
                <a:ext uri="{FF2B5EF4-FFF2-40B4-BE49-F238E27FC236}">
                  <a16:creationId xmlns:a16="http://schemas.microsoft.com/office/drawing/2014/main" id="{B9401E32-511C-03DD-7218-36B12F2FE38E}"/>
                </a:ext>
              </a:extLst>
            </p:cNvPr>
            <p:cNvSpPr/>
            <p:nvPr/>
          </p:nvSpPr>
          <p:spPr>
            <a:xfrm>
              <a:off x="5013530" y="5264288"/>
              <a:ext cx="115272" cy="63581"/>
            </a:xfrm>
            <a:custGeom>
              <a:avLst/>
              <a:gdLst>
                <a:gd name="connsiteX0" fmla="*/ 21908 w 115272"/>
                <a:gd name="connsiteY0" fmla="*/ 16651 h 63581"/>
                <a:gd name="connsiteX1" fmla="*/ 21257 w 115272"/>
                <a:gd name="connsiteY1" fmla="*/ 30687 h 63581"/>
                <a:gd name="connsiteX2" fmla="*/ 24428 w 115272"/>
                <a:gd name="connsiteY2" fmla="*/ 35939 h 63581"/>
                <a:gd name="connsiteX3" fmla="*/ 29086 w 115272"/>
                <a:gd name="connsiteY3" fmla="*/ 31196 h 63581"/>
                <a:gd name="connsiteX4" fmla="*/ 29915 w 115272"/>
                <a:gd name="connsiteY4" fmla="*/ 19497 h 63581"/>
                <a:gd name="connsiteX5" fmla="*/ 40042 w 115272"/>
                <a:gd name="connsiteY5" fmla="*/ 32402 h 63581"/>
                <a:gd name="connsiteX6" fmla="*/ 40802 w 115272"/>
                <a:gd name="connsiteY6" fmla="*/ 49061 h 63581"/>
                <a:gd name="connsiteX7" fmla="*/ 64662 w 115272"/>
                <a:gd name="connsiteY7" fmla="*/ 23241 h 63581"/>
                <a:gd name="connsiteX8" fmla="*/ 66508 w 115272"/>
                <a:gd name="connsiteY8" fmla="*/ 22886 h 63581"/>
                <a:gd name="connsiteX9" fmla="*/ 73955 w 115272"/>
                <a:gd name="connsiteY9" fmla="*/ 16320 h 63581"/>
                <a:gd name="connsiteX10" fmla="*/ 108450 w 115272"/>
                <a:gd name="connsiteY10" fmla="*/ 461 h 63581"/>
                <a:gd name="connsiteX11" fmla="*/ 115160 w 115272"/>
                <a:gd name="connsiteY11" fmla="*/ 5827 h 63581"/>
                <a:gd name="connsiteX12" fmla="*/ 113994 w 115272"/>
                <a:gd name="connsiteY12" fmla="*/ 10016 h 63581"/>
                <a:gd name="connsiteX13" fmla="*/ 98260 w 115272"/>
                <a:gd name="connsiteY13" fmla="*/ 25390 h 63581"/>
                <a:gd name="connsiteX14" fmla="*/ 84396 w 115272"/>
                <a:gd name="connsiteY14" fmla="*/ 36379 h 63581"/>
                <a:gd name="connsiteX15" fmla="*/ 82241 w 115272"/>
                <a:gd name="connsiteY15" fmla="*/ 36963 h 63581"/>
                <a:gd name="connsiteX16" fmla="*/ 72389 w 115272"/>
                <a:gd name="connsiteY16" fmla="*/ 52490 h 63581"/>
                <a:gd name="connsiteX17" fmla="*/ 54523 w 115272"/>
                <a:gd name="connsiteY17" fmla="*/ 62806 h 63581"/>
                <a:gd name="connsiteX18" fmla="*/ 5306 w 115272"/>
                <a:gd name="connsiteY18" fmla="*/ 36899 h 63581"/>
                <a:gd name="connsiteX19" fmla="*/ 1140 w 115272"/>
                <a:gd name="connsiteY19" fmla="*/ 18766 h 63581"/>
                <a:gd name="connsiteX20" fmla="*/ 1660 w 115272"/>
                <a:gd name="connsiteY20" fmla="*/ 13097 h 63581"/>
                <a:gd name="connsiteX21" fmla="*/ 7083 w 115272"/>
                <a:gd name="connsiteY21" fmla="*/ 14005 h 63581"/>
                <a:gd name="connsiteX22" fmla="*/ 21908 w 115272"/>
                <a:gd name="connsiteY22" fmla="*/ 16651 h 63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5272" h="63581">
                  <a:moveTo>
                    <a:pt x="21908" y="16651"/>
                  </a:moveTo>
                  <a:cubicBezTo>
                    <a:pt x="25097" y="21469"/>
                    <a:pt x="22222" y="26098"/>
                    <a:pt x="21257" y="30687"/>
                  </a:cubicBezTo>
                  <a:cubicBezTo>
                    <a:pt x="20594" y="33836"/>
                    <a:pt x="20474" y="36214"/>
                    <a:pt x="24428" y="35939"/>
                  </a:cubicBezTo>
                  <a:cubicBezTo>
                    <a:pt x="27114" y="35751"/>
                    <a:pt x="30818" y="34185"/>
                    <a:pt x="29086" y="31196"/>
                  </a:cubicBezTo>
                  <a:cubicBezTo>
                    <a:pt x="26417" y="26595"/>
                    <a:pt x="27629" y="23241"/>
                    <a:pt x="29915" y="19497"/>
                  </a:cubicBezTo>
                  <a:cubicBezTo>
                    <a:pt x="36167" y="21418"/>
                    <a:pt x="32738" y="29916"/>
                    <a:pt x="40042" y="32402"/>
                  </a:cubicBezTo>
                  <a:cubicBezTo>
                    <a:pt x="47454" y="34922"/>
                    <a:pt x="40202" y="42695"/>
                    <a:pt x="40802" y="49061"/>
                  </a:cubicBezTo>
                  <a:cubicBezTo>
                    <a:pt x="51540" y="41580"/>
                    <a:pt x="56844" y="31248"/>
                    <a:pt x="64662" y="23241"/>
                  </a:cubicBezTo>
                  <a:cubicBezTo>
                    <a:pt x="65279" y="23132"/>
                    <a:pt x="65896" y="23023"/>
                    <a:pt x="66508" y="22886"/>
                  </a:cubicBezTo>
                  <a:cubicBezTo>
                    <a:pt x="69143" y="20875"/>
                    <a:pt x="71108" y="18103"/>
                    <a:pt x="73955" y="16320"/>
                  </a:cubicBezTo>
                  <a:cubicBezTo>
                    <a:pt x="83104" y="6010"/>
                    <a:pt x="97495" y="7061"/>
                    <a:pt x="108450" y="461"/>
                  </a:cubicBezTo>
                  <a:cubicBezTo>
                    <a:pt x="111576" y="-1425"/>
                    <a:pt x="113731" y="2901"/>
                    <a:pt x="115160" y="5827"/>
                  </a:cubicBezTo>
                  <a:cubicBezTo>
                    <a:pt x="115497" y="7427"/>
                    <a:pt x="115068" y="8810"/>
                    <a:pt x="113994" y="10016"/>
                  </a:cubicBezTo>
                  <a:cubicBezTo>
                    <a:pt x="108468" y="15103"/>
                    <a:pt x="99089" y="19629"/>
                    <a:pt x="98260" y="25390"/>
                  </a:cubicBezTo>
                  <a:cubicBezTo>
                    <a:pt x="96792" y="35568"/>
                    <a:pt x="91922" y="36414"/>
                    <a:pt x="84396" y="36379"/>
                  </a:cubicBezTo>
                  <a:cubicBezTo>
                    <a:pt x="83676" y="36568"/>
                    <a:pt x="82956" y="36762"/>
                    <a:pt x="82241" y="36963"/>
                  </a:cubicBezTo>
                  <a:cubicBezTo>
                    <a:pt x="72211" y="40260"/>
                    <a:pt x="72211" y="40260"/>
                    <a:pt x="72389" y="52490"/>
                  </a:cubicBezTo>
                  <a:cubicBezTo>
                    <a:pt x="64685" y="52879"/>
                    <a:pt x="64879" y="66995"/>
                    <a:pt x="54523" y="62806"/>
                  </a:cubicBezTo>
                  <a:cubicBezTo>
                    <a:pt x="36607" y="57039"/>
                    <a:pt x="21394" y="46135"/>
                    <a:pt x="5306" y="36899"/>
                  </a:cubicBezTo>
                  <a:cubicBezTo>
                    <a:pt x="5014" y="30625"/>
                    <a:pt x="7312" y="23863"/>
                    <a:pt x="1140" y="18766"/>
                  </a:cubicBezTo>
                  <a:cubicBezTo>
                    <a:pt x="-575" y="17349"/>
                    <a:pt x="-318" y="14731"/>
                    <a:pt x="1660" y="13097"/>
                  </a:cubicBezTo>
                  <a:cubicBezTo>
                    <a:pt x="3700" y="11405"/>
                    <a:pt x="6032" y="11902"/>
                    <a:pt x="7083" y="14005"/>
                  </a:cubicBezTo>
                  <a:cubicBezTo>
                    <a:pt x="10941" y="21743"/>
                    <a:pt x="16250" y="19829"/>
                    <a:pt x="21908" y="16651"/>
                  </a:cubicBezTo>
                  <a:close/>
                </a:path>
              </a:pathLst>
            </a:custGeom>
            <a:grpFill/>
            <a:ln w="5715" cap="flat">
              <a:noFill/>
              <a:prstDash val="solid"/>
              <a:miter/>
            </a:ln>
          </p:spPr>
          <p:txBody>
            <a:bodyPr rtlCol="0" anchor="ctr"/>
            <a:lstStyle/>
            <a:p>
              <a:endParaRPr lang="zh-CN" altLang="en-US"/>
            </a:p>
          </p:txBody>
        </p:sp>
        <p:sp>
          <p:nvSpPr>
            <p:cNvPr id="4120" name="任意多边形: 形状 4119">
              <a:extLst>
                <a:ext uri="{FF2B5EF4-FFF2-40B4-BE49-F238E27FC236}">
                  <a16:creationId xmlns:a16="http://schemas.microsoft.com/office/drawing/2014/main" id="{C84CDC8B-5B93-1A72-E617-086A6918AE29}"/>
                </a:ext>
              </a:extLst>
            </p:cNvPr>
            <p:cNvSpPr/>
            <p:nvPr/>
          </p:nvSpPr>
          <p:spPr>
            <a:xfrm>
              <a:off x="4922956" y="5204243"/>
              <a:ext cx="66232" cy="77147"/>
            </a:xfrm>
            <a:custGeom>
              <a:avLst/>
              <a:gdLst>
                <a:gd name="connsiteX0" fmla="*/ 59899 w 66232"/>
                <a:gd name="connsiteY0" fmla="*/ 50333 h 77147"/>
                <a:gd name="connsiteX1" fmla="*/ 63168 w 66232"/>
                <a:gd name="connsiteY1" fmla="*/ 66809 h 77147"/>
                <a:gd name="connsiteX2" fmla="*/ 63139 w 66232"/>
                <a:gd name="connsiteY2" fmla="*/ 66832 h 77147"/>
                <a:gd name="connsiteX3" fmla="*/ 59687 w 66232"/>
                <a:gd name="connsiteY3" fmla="*/ 77148 h 77147"/>
                <a:gd name="connsiteX4" fmla="*/ 43011 w 66232"/>
                <a:gd name="connsiteY4" fmla="*/ 67781 h 77147"/>
                <a:gd name="connsiteX5" fmla="*/ 44794 w 66232"/>
                <a:gd name="connsiteY5" fmla="*/ 63346 h 77147"/>
                <a:gd name="connsiteX6" fmla="*/ 40159 w 66232"/>
                <a:gd name="connsiteY6" fmla="*/ 66438 h 77147"/>
                <a:gd name="connsiteX7" fmla="*/ 0 w 66232"/>
                <a:gd name="connsiteY7" fmla="*/ 44641 h 77147"/>
                <a:gd name="connsiteX8" fmla="*/ 480 w 66232"/>
                <a:gd name="connsiteY8" fmla="*/ 42418 h 77147"/>
                <a:gd name="connsiteX9" fmla="*/ 5115 w 66232"/>
                <a:gd name="connsiteY9" fmla="*/ 38217 h 77147"/>
                <a:gd name="connsiteX10" fmla="*/ 18288 w 66232"/>
                <a:gd name="connsiteY10" fmla="*/ 21838 h 77147"/>
                <a:gd name="connsiteX11" fmla="*/ 37359 w 66232"/>
                <a:gd name="connsiteY11" fmla="*/ 1 h 77147"/>
                <a:gd name="connsiteX12" fmla="*/ 41291 w 66232"/>
                <a:gd name="connsiteY12" fmla="*/ 1784 h 77147"/>
                <a:gd name="connsiteX13" fmla="*/ 50612 w 66232"/>
                <a:gd name="connsiteY13" fmla="*/ 20929 h 77147"/>
                <a:gd name="connsiteX14" fmla="*/ 55012 w 66232"/>
                <a:gd name="connsiteY14" fmla="*/ 23107 h 77147"/>
                <a:gd name="connsiteX15" fmla="*/ 56178 w 66232"/>
                <a:gd name="connsiteY15" fmla="*/ 35468 h 77147"/>
                <a:gd name="connsiteX16" fmla="*/ 50029 w 66232"/>
                <a:gd name="connsiteY16" fmla="*/ 40498 h 77147"/>
                <a:gd name="connsiteX17" fmla="*/ 48395 w 66232"/>
                <a:gd name="connsiteY17" fmla="*/ 44589 h 77147"/>
                <a:gd name="connsiteX18" fmla="*/ 48497 w 66232"/>
                <a:gd name="connsiteY18" fmla="*/ 44658 h 77147"/>
                <a:gd name="connsiteX19" fmla="*/ 49075 w 66232"/>
                <a:gd name="connsiteY19" fmla="*/ 41612 h 77147"/>
                <a:gd name="connsiteX20" fmla="*/ 52704 w 66232"/>
                <a:gd name="connsiteY20" fmla="*/ 36777 h 77147"/>
                <a:gd name="connsiteX21" fmla="*/ 58819 w 66232"/>
                <a:gd name="connsiteY21" fmla="*/ 35720 h 77147"/>
                <a:gd name="connsiteX22" fmla="*/ 61876 w 66232"/>
                <a:gd name="connsiteY22" fmla="*/ 38549 h 77147"/>
                <a:gd name="connsiteX23" fmla="*/ 62853 w 66232"/>
                <a:gd name="connsiteY23" fmla="*/ 42709 h 77147"/>
                <a:gd name="connsiteX24" fmla="*/ 62385 w 66232"/>
                <a:gd name="connsiteY24" fmla="*/ 46932 h 77147"/>
                <a:gd name="connsiteX25" fmla="*/ 59899 w 66232"/>
                <a:gd name="connsiteY25" fmla="*/ 50333 h 7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6232" h="77147">
                  <a:moveTo>
                    <a:pt x="59899" y="50333"/>
                  </a:moveTo>
                  <a:cubicBezTo>
                    <a:pt x="61379" y="55751"/>
                    <a:pt x="71066" y="59534"/>
                    <a:pt x="63168" y="66809"/>
                  </a:cubicBezTo>
                  <a:lnTo>
                    <a:pt x="63139" y="66832"/>
                  </a:lnTo>
                  <a:cubicBezTo>
                    <a:pt x="61991" y="70272"/>
                    <a:pt x="60836" y="73707"/>
                    <a:pt x="59687" y="77148"/>
                  </a:cubicBezTo>
                  <a:cubicBezTo>
                    <a:pt x="53578" y="75004"/>
                    <a:pt x="47777" y="72313"/>
                    <a:pt x="43011" y="67781"/>
                  </a:cubicBezTo>
                  <a:cubicBezTo>
                    <a:pt x="41948" y="65632"/>
                    <a:pt x="42097" y="63975"/>
                    <a:pt x="44794" y="63346"/>
                  </a:cubicBezTo>
                  <a:cubicBezTo>
                    <a:pt x="42228" y="62843"/>
                    <a:pt x="41525" y="65140"/>
                    <a:pt x="40159" y="66438"/>
                  </a:cubicBezTo>
                  <a:cubicBezTo>
                    <a:pt x="26100" y="60414"/>
                    <a:pt x="12841" y="52910"/>
                    <a:pt x="0" y="44641"/>
                  </a:cubicBezTo>
                  <a:cubicBezTo>
                    <a:pt x="160" y="43898"/>
                    <a:pt x="326" y="43161"/>
                    <a:pt x="480" y="42418"/>
                  </a:cubicBezTo>
                  <a:cubicBezTo>
                    <a:pt x="1629" y="40554"/>
                    <a:pt x="3137" y="38280"/>
                    <a:pt x="5115" y="38217"/>
                  </a:cubicBezTo>
                  <a:cubicBezTo>
                    <a:pt x="16088" y="37863"/>
                    <a:pt x="19311" y="32010"/>
                    <a:pt x="18288" y="21838"/>
                  </a:cubicBezTo>
                  <a:cubicBezTo>
                    <a:pt x="16905" y="8093"/>
                    <a:pt x="26317" y="3207"/>
                    <a:pt x="37359" y="1"/>
                  </a:cubicBezTo>
                  <a:cubicBezTo>
                    <a:pt x="38948" y="-28"/>
                    <a:pt x="40274" y="544"/>
                    <a:pt x="41291" y="1784"/>
                  </a:cubicBezTo>
                  <a:cubicBezTo>
                    <a:pt x="40039" y="11471"/>
                    <a:pt x="40896" y="13277"/>
                    <a:pt x="50612" y="20929"/>
                  </a:cubicBezTo>
                  <a:cubicBezTo>
                    <a:pt x="51892" y="21935"/>
                    <a:pt x="53492" y="22472"/>
                    <a:pt x="55012" y="23107"/>
                  </a:cubicBezTo>
                  <a:cubicBezTo>
                    <a:pt x="60036" y="26781"/>
                    <a:pt x="67226" y="30296"/>
                    <a:pt x="56178" y="35468"/>
                  </a:cubicBezTo>
                  <a:cubicBezTo>
                    <a:pt x="52464" y="35108"/>
                    <a:pt x="51641" y="38297"/>
                    <a:pt x="50029" y="40498"/>
                  </a:cubicBezTo>
                  <a:cubicBezTo>
                    <a:pt x="48829" y="41600"/>
                    <a:pt x="48052" y="43212"/>
                    <a:pt x="48395" y="44589"/>
                  </a:cubicBezTo>
                  <a:cubicBezTo>
                    <a:pt x="48812" y="46252"/>
                    <a:pt x="49080" y="46235"/>
                    <a:pt x="48497" y="44658"/>
                  </a:cubicBezTo>
                  <a:cubicBezTo>
                    <a:pt x="48160" y="43755"/>
                    <a:pt x="48663" y="42646"/>
                    <a:pt x="49075" y="41612"/>
                  </a:cubicBezTo>
                  <a:cubicBezTo>
                    <a:pt x="50401" y="40029"/>
                    <a:pt x="51504" y="38377"/>
                    <a:pt x="52704" y="36777"/>
                  </a:cubicBezTo>
                  <a:cubicBezTo>
                    <a:pt x="54590" y="35514"/>
                    <a:pt x="56704" y="35645"/>
                    <a:pt x="58819" y="35720"/>
                  </a:cubicBezTo>
                  <a:cubicBezTo>
                    <a:pt x="60162" y="36314"/>
                    <a:pt x="61191" y="37245"/>
                    <a:pt x="61876" y="38549"/>
                  </a:cubicBezTo>
                  <a:cubicBezTo>
                    <a:pt x="62408" y="39886"/>
                    <a:pt x="62711" y="41275"/>
                    <a:pt x="62853" y="42709"/>
                  </a:cubicBezTo>
                  <a:cubicBezTo>
                    <a:pt x="62905" y="44138"/>
                    <a:pt x="62745" y="45549"/>
                    <a:pt x="62385" y="46932"/>
                  </a:cubicBezTo>
                  <a:cubicBezTo>
                    <a:pt x="61768" y="48218"/>
                    <a:pt x="60933" y="49350"/>
                    <a:pt x="59899" y="50333"/>
                  </a:cubicBezTo>
                  <a:close/>
                </a:path>
              </a:pathLst>
            </a:custGeom>
            <a:grpFill/>
            <a:ln w="5715" cap="flat">
              <a:noFill/>
              <a:prstDash val="solid"/>
              <a:miter/>
            </a:ln>
          </p:spPr>
          <p:txBody>
            <a:bodyPr rtlCol="0" anchor="ctr"/>
            <a:lstStyle/>
            <a:p>
              <a:endParaRPr lang="zh-CN" altLang="en-US"/>
            </a:p>
          </p:txBody>
        </p:sp>
        <p:sp>
          <p:nvSpPr>
            <p:cNvPr id="4121" name="任意多边形: 形状 4120">
              <a:extLst>
                <a:ext uri="{FF2B5EF4-FFF2-40B4-BE49-F238E27FC236}">
                  <a16:creationId xmlns:a16="http://schemas.microsoft.com/office/drawing/2014/main" id="{63794620-1401-1EA5-154F-459EAF22D2E9}"/>
                </a:ext>
              </a:extLst>
            </p:cNvPr>
            <p:cNvSpPr/>
            <p:nvPr/>
          </p:nvSpPr>
          <p:spPr>
            <a:xfrm>
              <a:off x="5287848" y="4743827"/>
              <a:ext cx="59836" cy="70787"/>
            </a:xfrm>
            <a:custGeom>
              <a:avLst/>
              <a:gdLst>
                <a:gd name="connsiteX0" fmla="*/ 35884 w 59836"/>
                <a:gd name="connsiteY0" fmla="*/ 7207 h 70787"/>
                <a:gd name="connsiteX1" fmla="*/ 46851 w 59836"/>
                <a:gd name="connsiteY1" fmla="*/ 10807 h 70787"/>
                <a:gd name="connsiteX2" fmla="*/ 55726 w 59836"/>
                <a:gd name="connsiteY2" fmla="*/ 0 h 70787"/>
                <a:gd name="connsiteX3" fmla="*/ 57629 w 59836"/>
                <a:gd name="connsiteY3" fmla="*/ 23895 h 70787"/>
                <a:gd name="connsiteX4" fmla="*/ 49011 w 59836"/>
                <a:gd name="connsiteY4" fmla="*/ 46954 h 70787"/>
                <a:gd name="connsiteX5" fmla="*/ 44473 w 59836"/>
                <a:gd name="connsiteY5" fmla="*/ 54927 h 70787"/>
                <a:gd name="connsiteX6" fmla="*/ 30409 w 59836"/>
                <a:gd name="connsiteY6" fmla="*/ 66723 h 70787"/>
                <a:gd name="connsiteX7" fmla="*/ 33106 w 59836"/>
                <a:gd name="connsiteY7" fmla="*/ 49098 h 70787"/>
                <a:gd name="connsiteX8" fmla="*/ 8509 w 59836"/>
                <a:gd name="connsiteY8" fmla="*/ 67380 h 70787"/>
                <a:gd name="connsiteX9" fmla="*/ 576 w 59836"/>
                <a:gd name="connsiteY9" fmla="*/ 62871 h 70787"/>
                <a:gd name="connsiteX10" fmla="*/ 35884 w 59836"/>
                <a:gd name="connsiteY10" fmla="*/ 7207 h 7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836" h="70787">
                  <a:moveTo>
                    <a:pt x="35884" y="7207"/>
                  </a:moveTo>
                  <a:cubicBezTo>
                    <a:pt x="40856" y="4389"/>
                    <a:pt x="43839" y="7647"/>
                    <a:pt x="46851" y="10807"/>
                  </a:cubicBezTo>
                  <a:cubicBezTo>
                    <a:pt x="49777" y="7550"/>
                    <a:pt x="46376" y="114"/>
                    <a:pt x="55726" y="0"/>
                  </a:cubicBezTo>
                  <a:cubicBezTo>
                    <a:pt x="52795" y="8338"/>
                    <a:pt x="55052" y="15831"/>
                    <a:pt x="57629" y="23895"/>
                  </a:cubicBezTo>
                  <a:cubicBezTo>
                    <a:pt x="60253" y="32101"/>
                    <a:pt x="63270" y="43343"/>
                    <a:pt x="49011" y="46954"/>
                  </a:cubicBezTo>
                  <a:cubicBezTo>
                    <a:pt x="46205" y="47663"/>
                    <a:pt x="43839" y="51212"/>
                    <a:pt x="44473" y="54927"/>
                  </a:cubicBezTo>
                  <a:cubicBezTo>
                    <a:pt x="46548" y="67043"/>
                    <a:pt x="38484" y="66837"/>
                    <a:pt x="30409" y="66723"/>
                  </a:cubicBezTo>
                  <a:cubicBezTo>
                    <a:pt x="29443" y="60613"/>
                    <a:pt x="34792" y="55658"/>
                    <a:pt x="33106" y="49098"/>
                  </a:cubicBezTo>
                  <a:cubicBezTo>
                    <a:pt x="23002" y="52401"/>
                    <a:pt x="16270" y="60510"/>
                    <a:pt x="8509" y="67380"/>
                  </a:cubicBezTo>
                  <a:cubicBezTo>
                    <a:pt x="3188" y="72089"/>
                    <a:pt x="-1710" y="73043"/>
                    <a:pt x="576" y="62871"/>
                  </a:cubicBezTo>
                  <a:cubicBezTo>
                    <a:pt x="10218" y="42971"/>
                    <a:pt x="22196" y="24546"/>
                    <a:pt x="35884" y="7207"/>
                  </a:cubicBezTo>
                  <a:close/>
                </a:path>
              </a:pathLst>
            </a:custGeom>
            <a:grpFill/>
            <a:ln w="5715" cap="flat">
              <a:noFill/>
              <a:prstDash val="solid"/>
              <a:miter/>
            </a:ln>
          </p:spPr>
          <p:txBody>
            <a:bodyPr rtlCol="0" anchor="ctr"/>
            <a:lstStyle/>
            <a:p>
              <a:endParaRPr lang="zh-CN" altLang="en-US"/>
            </a:p>
          </p:txBody>
        </p:sp>
        <p:sp>
          <p:nvSpPr>
            <p:cNvPr id="4122" name="任意多边形: 形状 4121">
              <a:extLst>
                <a:ext uri="{FF2B5EF4-FFF2-40B4-BE49-F238E27FC236}">
                  <a16:creationId xmlns:a16="http://schemas.microsoft.com/office/drawing/2014/main" id="{19E88625-F9AB-4319-656F-24EA36589378}"/>
                </a:ext>
              </a:extLst>
            </p:cNvPr>
            <p:cNvSpPr/>
            <p:nvPr/>
          </p:nvSpPr>
          <p:spPr>
            <a:xfrm>
              <a:off x="4697705" y="5100031"/>
              <a:ext cx="68190" cy="56418"/>
            </a:xfrm>
            <a:custGeom>
              <a:avLst/>
              <a:gdLst>
                <a:gd name="connsiteX0" fmla="*/ 2063 w 68190"/>
                <a:gd name="connsiteY0" fmla="*/ 49818 h 56418"/>
                <a:gd name="connsiteX1" fmla="*/ 0 w 68190"/>
                <a:gd name="connsiteY1" fmla="*/ 33010 h 56418"/>
                <a:gd name="connsiteX2" fmla="*/ 17042 w 68190"/>
                <a:gd name="connsiteY2" fmla="*/ 17636 h 56418"/>
                <a:gd name="connsiteX3" fmla="*/ 22014 w 68190"/>
                <a:gd name="connsiteY3" fmla="*/ 9847 h 56418"/>
                <a:gd name="connsiteX4" fmla="*/ 38079 w 68190"/>
                <a:gd name="connsiteY4" fmla="*/ 3041 h 56418"/>
                <a:gd name="connsiteX5" fmla="*/ 47514 w 68190"/>
                <a:gd name="connsiteY5" fmla="*/ 2435 h 56418"/>
                <a:gd name="connsiteX6" fmla="*/ 54910 w 68190"/>
                <a:gd name="connsiteY6" fmla="*/ 0 h 56418"/>
                <a:gd name="connsiteX7" fmla="*/ 60756 w 68190"/>
                <a:gd name="connsiteY7" fmla="*/ 5012 h 56418"/>
                <a:gd name="connsiteX8" fmla="*/ 65568 w 68190"/>
                <a:gd name="connsiteY8" fmla="*/ 16208 h 56418"/>
                <a:gd name="connsiteX9" fmla="*/ 39936 w 68190"/>
                <a:gd name="connsiteY9" fmla="*/ 24203 h 56418"/>
                <a:gd name="connsiteX10" fmla="*/ 33724 w 68190"/>
                <a:gd name="connsiteY10" fmla="*/ 25512 h 56418"/>
                <a:gd name="connsiteX11" fmla="*/ 27912 w 68190"/>
                <a:gd name="connsiteY11" fmla="*/ 38633 h 56418"/>
                <a:gd name="connsiteX12" fmla="*/ 21243 w 68190"/>
                <a:gd name="connsiteY12" fmla="*/ 56419 h 56418"/>
                <a:gd name="connsiteX13" fmla="*/ 2063 w 68190"/>
                <a:gd name="connsiteY13" fmla="*/ 49818 h 5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8190" h="56418">
                  <a:moveTo>
                    <a:pt x="2063" y="49818"/>
                  </a:moveTo>
                  <a:cubicBezTo>
                    <a:pt x="5955" y="44063"/>
                    <a:pt x="7029" y="38353"/>
                    <a:pt x="0" y="33010"/>
                  </a:cubicBezTo>
                  <a:cubicBezTo>
                    <a:pt x="14979" y="30690"/>
                    <a:pt x="15162" y="30387"/>
                    <a:pt x="17042" y="17636"/>
                  </a:cubicBezTo>
                  <a:cubicBezTo>
                    <a:pt x="17505" y="14493"/>
                    <a:pt x="15539" y="9333"/>
                    <a:pt x="22014" y="9847"/>
                  </a:cubicBezTo>
                  <a:cubicBezTo>
                    <a:pt x="28221" y="9744"/>
                    <a:pt x="35347" y="13002"/>
                    <a:pt x="38079" y="3041"/>
                  </a:cubicBezTo>
                  <a:cubicBezTo>
                    <a:pt x="38999" y="-326"/>
                    <a:pt x="44034" y="-1063"/>
                    <a:pt x="47514" y="2435"/>
                  </a:cubicBezTo>
                  <a:cubicBezTo>
                    <a:pt x="51555" y="6493"/>
                    <a:pt x="52269" y="275"/>
                    <a:pt x="54910" y="0"/>
                  </a:cubicBezTo>
                  <a:cubicBezTo>
                    <a:pt x="56081" y="2577"/>
                    <a:pt x="57761" y="4252"/>
                    <a:pt x="60756" y="5012"/>
                  </a:cubicBezTo>
                  <a:cubicBezTo>
                    <a:pt x="68100" y="6870"/>
                    <a:pt x="70580" y="12036"/>
                    <a:pt x="65568" y="16208"/>
                  </a:cubicBezTo>
                  <a:cubicBezTo>
                    <a:pt x="58390" y="22186"/>
                    <a:pt x="50949" y="30827"/>
                    <a:pt x="39936" y="24203"/>
                  </a:cubicBezTo>
                  <a:cubicBezTo>
                    <a:pt x="36450" y="22106"/>
                    <a:pt x="35644" y="23249"/>
                    <a:pt x="33724" y="25512"/>
                  </a:cubicBezTo>
                  <a:cubicBezTo>
                    <a:pt x="30432" y="29392"/>
                    <a:pt x="29552" y="34050"/>
                    <a:pt x="27912" y="38633"/>
                  </a:cubicBezTo>
                  <a:cubicBezTo>
                    <a:pt x="25797" y="44554"/>
                    <a:pt x="27363" y="52029"/>
                    <a:pt x="21243" y="56419"/>
                  </a:cubicBezTo>
                  <a:cubicBezTo>
                    <a:pt x="14693" y="54693"/>
                    <a:pt x="7944" y="53521"/>
                    <a:pt x="2063" y="49818"/>
                  </a:cubicBezTo>
                  <a:close/>
                </a:path>
              </a:pathLst>
            </a:custGeom>
            <a:grpFill/>
            <a:ln w="5715" cap="flat">
              <a:noFill/>
              <a:prstDash val="solid"/>
              <a:miter/>
            </a:ln>
          </p:spPr>
          <p:txBody>
            <a:bodyPr rtlCol="0" anchor="ctr"/>
            <a:lstStyle/>
            <a:p>
              <a:endParaRPr lang="zh-CN" altLang="en-US"/>
            </a:p>
          </p:txBody>
        </p:sp>
        <p:sp>
          <p:nvSpPr>
            <p:cNvPr id="4123" name="任意多边形: 形状 4122">
              <a:extLst>
                <a:ext uri="{FF2B5EF4-FFF2-40B4-BE49-F238E27FC236}">
                  <a16:creationId xmlns:a16="http://schemas.microsoft.com/office/drawing/2014/main" id="{91D57A00-A0BA-FDAA-700E-76785D249C20}"/>
                </a:ext>
              </a:extLst>
            </p:cNvPr>
            <p:cNvSpPr/>
            <p:nvPr/>
          </p:nvSpPr>
          <p:spPr>
            <a:xfrm>
              <a:off x="4935432" y="4679619"/>
              <a:ext cx="50908" cy="69480"/>
            </a:xfrm>
            <a:custGeom>
              <a:avLst/>
              <a:gdLst>
                <a:gd name="connsiteX0" fmla="*/ 50909 w 50908"/>
                <a:gd name="connsiteY0" fmla="*/ 45320 h 69480"/>
                <a:gd name="connsiteX1" fmla="*/ 39170 w 50908"/>
                <a:gd name="connsiteY1" fmla="*/ 58413 h 69480"/>
                <a:gd name="connsiteX2" fmla="*/ 33907 w 50908"/>
                <a:gd name="connsiteY2" fmla="*/ 43137 h 69480"/>
                <a:gd name="connsiteX3" fmla="*/ 23494 w 50908"/>
                <a:gd name="connsiteY3" fmla="*/ 58047 h 69480"/>
                <a:gd name="connsiteX4" fmla="*/ 1314 w 50908"/>
                <a:gd name="connsiteY4" fmla="*/ 69426 h 69480"/>
                <a:gd name="connsiteX5" fmla="*/ 5635 w 50908"/>
                <a:gd name="connsiteY5" fmla="*/ 64482 h 69480"/>
                <a:gd name="connsiteX6" fmla="*/ 12036 w 50908"/>
                <a:gd name="connsiteY6" fmla="*/ 48423 h 69480"/>
                <a:gd name="connsiteX7" fmla="*/ 12258 w 50908"/>
                <a:gd name="connsiteY7" fmla="*/ 46823 h 69480"/>
                <a:gd name="connsiteX8" fmla="*/ 1343 w 50908"/>
                <a:gd name="connsiteY8" fmla="*/ 28964 h 69480"/>
                <a:gd name="connsiteX9" fmla="*/ 63 w 50908"/>
                <a:gd name="connsiteY9" fmla="*/ 24786 h 69480"/>
                <a:gd name="connsiteX10" fmla="*/ 14339 w 50908"/>
                <a:gd name="connsiteY10" fmla="*/ 0 h 69480"/>
                <a:gd name="connsiteX11" fmla="*/ 50909 w 50908"/>
                <a:gd name="connsiteY11" fmla="*/ 45320 h 6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08" h="69480">
                  <a:moveTo>
                    <a:pt x="50909" y="45320"/>
                  </a:moveTo>
                  <a:cubicBezTo>
                    <a:pt x="41639" y="43640"/>
                    <a:pt x="40913" y="51087"/>
                    <a:pt x="39170" y="58413"/>
                  </a:cubicBezTo>
                  <a:cubicBezTo>
                    <a:pt x="34993" y="53001"/>
                    <a:pt x="38090" y="46897"/>
                    <a:pt x="33907" y="43137"/>
                  </a:cubicBezTo>
                  <a:cubicBezTo>
                    <a:pt x="25769" y="44583"/>
                    <a:pt x="25872" y="53275"/>
                    <a:pt x="23494" y="58047"/>
                  </a:cubicBezTo>
                  <a:cubicBezTo>
                    <a:pt x="18213" y="68637"/>
                    <a:pt x="10807" y="69786"/>
                    <a:pt x="1314" y="69426"/>
                  </a:cubicBezTo>
                  <a:cubicBezTo>
                    <a:pt x="-298" y="64380"/>
                    <a:pt x="3743" y="65465"/>
                    <a:pt x="5635" y="64482"/>
                  </a:cubicBezTo>
                  <a:cubicBezTo>
                    <a:pt x="12973" y="60682"/>
                    <a:pt x="12984" y="60705"/>
                    <a:pt x="12036" y="48423"/>
                  </a:cubicBezTo>
                  <a:cubicBezTo>
                    <a:pt x="11995" y="47897"/>
                    <a:pt x="12224" y="47360"/>
                    <a:pt x="12258" y="46823"/>
                  </a:cubicBezTo>
                  <a:cubicBezTo>
                    <a:pt x="13236" y="33547"/>
                    <a:pt x="13230" y="33547"/>
                    <a:pt x="1343" y="28964"/>
                  </a:cubicBezTo>
                  <a:cubicBezTo>
                    <a:pt x="251" y="27775"/>
                    <a:pt x="-172" y="26386"/>
                    <a:pt x="63" y="24786"/>
                  </a:cubicBezTo>
                  <a:cubicBezTo>
                    <a:pt x="5292" y="16802"/>
                    <a:pt x="5229" y="5749"/>
                    <a:pt x="14339" y="0"/>
                  </a:cubicBezTo>
                  <a:cubicBezTo>
                    <a:pt x="29449" y="12756"/>
                    <a:pt x="43376" y="26460"/>
                    <a:pt x="50909" y="45320"/>
                  </a:cubicBezTo>
                  <a:close/>
                </a:path>
              </a:pathLst>
            </a:custGeom>
            <a:grpFill/>
            <a:ln w="5715" cap="flat">
              <a:noFill/>
              <a:prstDash val="solid"/>
              <a:miter/>
            </a:ln>
          </p:spPr>
          <p:txBody>
            <a:bodyPr rtlCol="0" anchor="ctr"/>
            <a:lstStyle/>
            <a:p>
              <a:endParaRPr lang="zh-CN" altLang="en-US"/>
            </a:p>
          </p:txBody>
        </p:sp>
        <p:sp>
          <p:nvSpPr>
            <p:cNvPr id="4124" name="任意多边形: 形状 4123">
              <a:extLst>
                <a:ext uri="{FF2B5EF4-FFF2-40B4-BE49-F238E27FC236}">
                  <a16:creationId xmlns:a16="http://schemas.microsoft.com/office/drawing/2014/main" id="{C130BD96-BEE3-49F8-1385-740C9370C646}"/>
                </a:ext>
              </a:extLst>
            </p:cNvPr>
            <p:cNvSpPr/>
            <p:nvPr/>
          </p:nvSpPr>
          <p:spPr>
            <a:xfrm>
              <a:off x="5528723" y="4916666"/>
              <a:ext cx="50138" cy="76278"/>
            </a:xfrm>
            <a:custGeom>
              <a:avLst/>
              <a:gdLst>
                <a:gd name="connsiteX0" fmla="*/ 42719 w 50138"/>
                <a:gd name="connsiteY0" fmla="*/ 55075 h 76278"/>
                <a:gd name="connsiteX1" fmla="*/ 21723 w 50138"/>
                <a:gd name="connsiteY1" fmla="*/ 76278 h 76278"/>
                <a:gd name="connsiteX2" fmla="*/ 23020 w 50138"/>
                <a:gd name="connsiteY2" fmla="*/ 58361 h 76278"/>
                <a:gd name="connsiteX3" fmla="*/ 23266 w 50138"/>
                <a:gd name="connsiteY3" fmla="*/ 56824 h 76278"/>
                <a:gd name="connsiteX4" fmla="*/ 24809 w 50138"/>
                <a:gd name="connsiteY4" fmla="*/ 54161 h 76278"/>
                <a:gd name="connsiteX5" fmla="*/ 25643 w 50138"/>
                <a:gd name="connsiteY5" fmla="*/ 52898 h 76278"/>
                <a:gd name="connsiteX6" fmla="*/ 27066 w 50138"/>
                <a:gd name="connsiteY6" fmla="*/ 50292 h 76278"/>
                <a:gd name="connsiteX7" fmla="*/ 28478 w 50138"/>
                <a:gd name="connsiteY7" fmla="*/ 47800 h 76278"/>
                <a:gd name="connsiteX8" fmla="*/ 28472 w 50138"/>
                <a:gd name="connsiteY8" fmla="*/ 45280 h 76278"/>
                <a:gd name="connsiteX9" fmla="*/ 28135 w 50138"/>
                <a:gd name="connsiteY9" fmla="*/ 43777 h 76278"/>
                <a:gd name="connsiteX10" fmla="*/ 29169 w 50138"/>
                <a:gd name="connsiteY10" fmla="*/ 40897 h 76278"/>
                <a:gd name="connsiteX11" fmla="*/ 31815 w 50138"/>
                <a:gd name="connsiteY11" fmla="*/ 39445 h 76278"/>
                <a:gd name="connsiteX12" fmla="*/ 34204 w 50138"/>
                <a:gd name="connsiteY12" fmla="*/ 38365 h 76278"/>
                <a:gd name="connsiteX13" fmla="*/ 33067 w 50138"/>
                <a:gd name="connsiteY13" fmla="*/ 37536 h 76278"/>
                <a:gd name="connsiteX14" fmla="*/ 31330 w 50138"/>
                <a:gd name="connsiteY14" fmla="*/ 39634 h 76278"/>
                <a:gd name="connsiteX15" fmla="*/ 26958 w 50138"/>
                <a:gd name="connsiteY15" fmla="*/ 42199 h 76278"/>
                <a:gd name="connsiteX16" fmla="*/ 20894 w 50138"/>
                <a:gd name="connsiteY16" fmla="*/ 46954 h 76278"/>
                <a:gd name="connsiteX17" fmla="*/ 14556 w 50138"/>
                <a:gd name="connsiteY17" fmla="*/ 32147 h 76278"/>
                <a:gd name="connsiteX18" fmla="*/ 2383 w 50138"/>
                <a:gd name="connsiteY18" fmla="*/ 42931 h 76278"/>
                <a:gd name="connsiteX19" fmla="*/ 0 w 50138"/>
                <a:gd name="connsiteY19" fmla="*/ 32055 h 76278"/>
                <a:gd name="connsiteX20" fmla="*/ 15619 w 50138"/>
                <a:gd name="connsiteY20" fmla="*/ 1229 h 76278"/>
                <a:gd name="connsiteX21" fmla="*/ 23169 w 50138"/>
                <a:gd name="connsiteY21" fmla="*/ 11144 h 76278"/>
                <a:gd name="connsiteX22" fmla="*/ 43183 w 50138"/>
                <a:gd name="connsiteY22" fmla="*/ 0 h 76278"/>
                <a:gd name="connsiteX23" fmla="*/ 46034 w 50138"/>
                <a:gd name="connsiteY23" fmla="*/ 15607 h 76278"/>
                <a:gd name="connsiteX24" fmla="*/ 46051 w 50138"/>
                <a:gd name="connsiteY24" fmla="*/ 15607 h 76278"/>
                <a:gd name="connsiteX25" fmla="*/ 49909 w 50138"/>
                <a:gd name="connsiteY25" fmla="*/ 19128 h 76278"/>
                <a:gd name="connsiteX26" fmla="*/ 49303 w 50138"/>
                <a:gd name="connsiteY26" fmla="*/ 22191 h 76278"/>
                <a:gd name="connsiteX27" fmla="*/ 46269 w 50138"/>
                <a:gd name="connsiteY27" fmla="*/ 35553 h 76278"/>
                <a:gd name="connsiteX28" fmla="*/ 46303 w 50138"/>
                <a:gd name="connsiteY28" fmla="*/ 35433 h 76278"/>
                <a:gd name="connsiteX29" fmla="*/ 43588 w 50138"/>
                <a:gd name="connsiteY29" fmla="*/ 42657 h 76278"/>
                <a:gd name="connsiteX30" fmla="*/ 42931 w 50138"/>
                <a:gd name="connsiteY30" fmla="*/ 50292 h 76278"/>
                <a:gd name="connsiteX31" fmla="*/ 43388 w 50138"/>
                <a:gd name="connsiteY31" fmla="*/ 52195 h 76278"/>
                <a:gd name="connsiteX32" fmla="*/ 42719 w 50138"/>
                <a:gd name="connsiteY32" fmla="*/ 55075 h 7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138" h="76278">
                  <a:moveTo>
                    <a:pt x="42719" y="55075"/>
                  </a:moveTo>
                  <a:cubicBezTo>
                    <a:pt x="34581" y="60762"/>
                    <a:pt x="28386" y="68443"/>
                    <a:pt x="21723" y="76278"/>
                  </a:cubicBezTo>
                  <a:cubicBezTo>
                    <a:pt x="22271" y="69889"/>
                    <a:pt x="23666" y="64202"/>
                    <a:pt x="23020" y="58361"/>
                  </a:cubicBezTo>
                  <a:cubicBezTo>
                    <a:pt x="23020" y="58361"/>
                    <a:pt x="23277" y="56824"/>
                    <a:pt x="23266" y="56824"/>
                  </a:cubicBezTo>
                  <a:cubicBezTo>
                    <a:pt x="23643" y="55858"/>
                    <a:pt x="24174" y="54972"/>
                    <a:pt x="24809" y="54161"/>
                  </a:cubicBezTo>
                  <a:cubicBezTo>
                    <a:pt x="24774" y="54149"/>
                    <a:pt x="25683" y="52915"/>
                    <a:pt x="25643" y="52898"/>
                  </a:cubicBezTo>
                  <a:cubicBezTo>
                    <a:pt x="26100" y="52023"/>
                    <a:pt x="26603" y="51160"/>
                    <a:pt x="27066" y="50292"/>
                  </a:cubicBezTo>
                  <a:cubicBezTo>
                    <a:pt x="27438" y="49400"/>
                    <a:pt x="27929" y="48578"/>
                    <a:pt x="28478" y="47800"/>
                  </a:cubicBezTo>
                  <a:cubicBezTo>
                    <a:pt x="29278" y="46989"/>
                    <a:pt x="29301" y="46166"/>
                    <a:pt x="28472" y="45280"/>
                  </a:cubicBezTo>
                  <a:cubicBezTo>
                    <a:pt x="28438" y="45246"/>
                    <a:pt x="28146" y="43800"/>
                    <a:pt x="28135" y="43777"/>
                  </a:cubicBezTo>
                  <a:cubicBezTo>
                    <a:pt x="28049" y="42645"/>
                    <a:pt x="28404" y="41691"/>
                    <a:pt x="29169" y="40897"/>
                  </a:cubicBezTo>
                  <a:cubicBezTo>
                    <a:pt x="30072" y="40445"/>
                    <a:pt x="30964" y="39959"/>
                    <a:pt x="31815" y="39445"/>
                  </a:cubicBezTo>
                  <a:cubicBezTo>
                    <a:pt x="32301" y="38428"/>
                    <a:pt x="33113" y="38056"/>
                    <a:pt x="34204" y="38365"/>
                  </a:cubicBezTo>
                  <a:cubicBezTo>
                    <a:pt x="34187" y="38388"/>
                    <a:pt x="33095" y="37507"/>
                    <a:pt x="33067" y="37536"/>
                  </a:cubicBezTo>
                  <a:cubicBezTo>
                    <a:pt x="33141" y="38788"/>
                    <a:pt x="32575" y="39473"/>
                    <a:pt x="31330" y="39634"/>
                  </a:cubicBezTo>
                  <a:cubicBezTo>
                    <a:pt x="29769" y="40336"/>
                    <a:pt x="28204" y="40965"/>
                    <a:pt x="26958" y="42199"/>
                  </a:cubicBezTo>
                  <a:cubicBezTo>
                    <a:pt x="25495" y="44520"/>
                    <a:pt x="23769" y="46457"/>
                    <a:pt x="20894" y="46954"/>
                  </a:cubicBezTo>
                  <a:cubicBezTo>
                    <a:pt x="10510" y="45097"/>
                    <a:pt x="14682" y="37645"/>
                    <a:pt x="14556" y="32147"/>
                  </a:cubicBezTo>
                  <a:cubicBezTo>
                    <a:pt x="11150" y="35816"/>
                    <a:pt x="16310" y="50046"/>
                    <a:pt x="2383" y="42931"/>
                  </a:cubicBezTo>
                  <a:cubicBezTo>
                    <a:pt x="-669" y="39799"/>
                    <a:pt x="2177" y="35381"/>
                    <a:pt x="0" y="32055"/>
                  </a:cubicBezTo>
                  <a:cubicBezTo>
                    <a:pt x="3326" y="20637"/>
                    <a:pt x="16768" y="14819"/>
                    <a:pt x="15619" y="1229"/>
                  </a:cubicBezTo>
                  <a:cubicBezTo>
                    <a:pt x="22066" y="2589"/>
                    <a:pt x="18122" y="8669"/>
                    <a:pt x="23169" y="11144"/>
                  </a:cubicBezTo>
                  <a:cubicBezTo>
                    <a:pt x="25689" y="1103"/>
                    <a:pt x="35204" y="3097"/>
                    <a:pt x="43183" y="0"/>
                  </a:cubicBezTo>
                  <a:cubicBezTo>
                    <a:pt x="44708" y="5143"/>
                    <a:pt x="32730" y="13419"/>
                    <a:pt x="46034" y="15607"/>
                  </a:cubicBezTo>
                  <a:lnTo>
                    <a:pt x="46051" y="15607"/>
                  </a:lnTo>
                  <a:cubicBezTo>
                    <a:pt x="47337" y="16779"/>
                    <a:pt x="48623" y="17956"/>
                    <a:pt x="49909" y="19128"/>
                  </a:cubicBezTo>
                  <a:cubicBezTo>
                    <a:pt x="50355" y="20277"/>
                    <a:pt x="50149" y="21294"/>
                    <a:pt x="49303" y="22191"/>
                  </a:cubicBezTo>
                  <a:cubicBezTo>
                    <a:pt x="45926" y="26106"/>
                    <a:pt x="47726" y="31198"/>
                    <a:pt x="46269" y="35553"/>
                  </a:cubicBezTo>
                  <a:lnTo>
                    <a:pt x="46303" y="35433"/>
                  </a:lnTo>
                  <a:cubicBezTo>
                    <a:pt x="43783" y="37233"/>
                    <a:pt x="44680" y="40319"/>
                    <a:pt x="43588" y="42657"/>
                  </a:cubicBezTo>
                  <a:cubicBezTo>
                    <a:pt x="42537" y="45126"/>
                    <a:pt x="42177" y="47657"/>
                    <a:pt x="42931" y="50292"/>
                  </a:cubicBezTo>
                  <a:cubicBezTo>
                    <a:pt x="43085" y="50926"/>
                    <a:pt x="43240" y="51561"/>
                    <a:pt x="43388" y="52195"/>
                  </a:cubicBezTo>
                  <a:cubicBezTo>
                    <a:pt x="43783" y="53287"/>
                    <a:pt x="43560" y="54252"/>
                    <a:pt x="42719" y="55075"/>
                  </a:cubicBezTo>
                  <a:close/>
                </a:path>
              </a:pathLst>
            </a:custGeom>
            <a:grpFill/>
            <a:ln w="5715" cap="flat">
              <a:noFill/>
              <a:prstDash val="solid"/>
              <a:miter/>
            </a:ln>
          </p:spPr>
          <p:txBody>
            <a:bodyPr rtlCol="0" anchor="ctr"/>
            <a:lstStyle/>
            <a:p>
              <a:endParaRPr lang="zh-CN" altLang="en-US"/>
            </a:p>
          </p:txBody>
        </p:sp>
        <p:sp>
          <p:nvSpPr>
            <p:cNvPr id="4125" name="任意多边形: 形状 4124">
              <a:extLst>
                <a:ext uri="{FF2B5EF4-FFF2-40B4-BE49-F238E27FC236}">
                  <a16:creationId xmlns:a16="http://schemas.microsoft.com/office/drawing/2014/main" id="{D4324EB0-99BF-DA4A-61EC-3B17DEB2E8DC}"/>
                </a:ext>
              </a:extLst>
            </p:cNvPr>
            <p:cNvSpPr/>
            <p:nvPr/>
          </p:nvSpPr>
          <p:spPr>
            <a:xfrm>
              <a:off x="5068042" y="5296879"/>
              <a:ext cx="63785" cy="46737"/>
            </a:xfrm>
            <a:custGeom>
              <a:avLst/>
              <a:gdLst>
                <a:gd name="connsiteX0" fmla="*/ 0 w 63785"/>
                <a:gd name="connsiteY0" fmla="*/ 30227 h 46737"/>
                <a:gd name="connsiteX1" fmla="*/ 5835 w 63785"/>
                <a:gd name="connsiteY1" fmla="*/ 25940 h 46737"/>
                <a:gd name="connsiteX2" fmla="*/ 16693 w 63785"/>
                <a:gd name="connsiteY2" fmla="*/ 20242 h 46737"/>
                <a:gd name="connsiteX3" fmla="*/ 29884 w 63785"/>
                <a:gd name="connsiteY3" fmla="*/ 3795 h 46737"/>
                <a:gd name="connsiteX4" fmla="*/ 29878 w 63785"/>
                <a:gd name="connsiteY4" fmla="*/ 3795 h 46737"/>
                <a:gd name="connsiteX5" fmla="*/ 37336 w 63785"/>
                <a:gd name="connsiteY5" fmla="*/ 8046 h 46737"/>
                <a:gd name="connsiteX6" fmla="*/ 63785 w 63785"/>
                <a:gd name="connsiteY6" fmla="*/ 0 h 46737"/>
                <a:gd name="connsiteX7" fmla="*/ 60025 w 63785"/>
                <a:gd name="connsiteY7" fmla="*/ 24094 h 46737"/>
                <a:gd name="connsiteX8" fmla="*/ 49823 w 63785"/>
                <a:gd name="connsiteY8" fmla="*/ 29266 h 46737"/>
                <a:gd name="connsiteX9" fmla="*/ 51458 w 63785"/>
                <a:gd name="connsiteY9" fmla="*/ 22357 h 46737"/>
                <a:gd name="connsiteX10" fmla="*/ 47606 w 63785"/>
                <a:gd name="connsiteY10" fmla="*/ 16385 h 46737"/>
                <a:gd name="connsiteX11" fmla="*/ 41622 w 63785"/>
                <a:gd name="connsiteY11" fmla="*/ 20020 h 46737"/>
                <a:gd name="connsiteX12" fmla="*/ 42880 w 63785"/>
                <a:gd name="connsiteY12" fmla="*/ 30867 h 46737"/>
                <a:gd name="connsiteX13" fmla="*/ 39445 w 63785"/>
                <a:gd name="connsiteY13" fmla="*/ 46737 h 46737"/>
                <a:gd name="connsiteX14" fmla="*/ 0 w 63785"/>
                <a:gd name="connsiteY14" fmla="*/ 30227 h 46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785" h="46737">
                  <a:moveTo>
                    <a:pt x="0" y="30227"/>
                  </a:moveTo>
                  <a:cubicBezTo>
                    <a:pt x="2703" y="29815"/>
                    <a:pt x="5761" y="29546"/>
                    <a:pt x="5835" y="25940"/>
                  </a:cubicBezTo>
                  <a:cubicBezTo>
                    <a:pt x="6012" y="17242"/>
                    <a:pt x="10898" y="17979"/>
                    <a:pt x="16693" y="20242"/>
                  </a:cubicBezTo>
                  <a:cubicBezTo>
                    <a:pt x="19631" y="13590"/>
                    <a:pt x="16476" y="2046"/>
                    <a:pt x="29884" y="3795"/>
                  </a:cubicBezTo>
                  <a:lnTo>
                    <a:pt x="29878" y="3795"/>
                  </a:lnTo>
                  <a:cubicBezTo>
                    <a:pt x="30347" y="8784"/>
                    <a:pt x="32981" y="11270"/>
                    <a:pt x="37336" y="8046"/>
                  </a:cubicBezTo>
                  <a:cubicBezTo>
                    <a:pt x="45206" y="2217"/>
                    <a:pt x="54801" y="4715"/>
                    <a:pt x="63785" y="0"/>
                  </a:cubicBezTo>
                  <a:cubicBezTo>
                    <a:pt x="62585" y="9115"/>
                    <a:pt x="56167" y="14733"/>
                    <a:pt x="60025" y="24094"/>
                  </a:cubicBezTo>
                  <a:cubicBezTo>
                    <a:pt x="63105" y="31564"/>
                    <a:pt x="52761" y="25934"/>
                    <a:pt x="49823" y="29266"/>
                  </a:cubicBezTo>
                  <a:cubicBezTo>
                    <a:pt x="47160" y="26009"/>
                    <a:pt x="50818" y="24546"/>
                    <a:pt x="51458" y="22357"/>
                  </a:cubicBezTo>
                  <a:cubicBezTo>
                    <a:pt x="52521" y="18739"/>
                    <a:pt x="50229" y="17471"/>
                    <a:pt x="47606" y="16385"/>
                  </a:cubicBezTo>
                  <a:cubicBezTo>
                    <a:pt x="44000" y="14893"/>
                    <a:pt x="43063" y="17699"/>
                    <a:pt x="41622" y="20020"/>
                  </a:cubicBezTo>
                  <a:cubicBezTo>
                    <a:pt x="39125" y="24037"/>
                    <a:pt x="41880" y="27381"/>
                    <a:pt x="42880" y="30867"/>
                  </a:cubicBezTo>
                  <a:cubicBezTo>
                    <a:pt x="44600" y="36873"/>
                    <a:pt x="45886" y="42582"/>
                    <a:pt x="39445" y="46737"/>
                  </a:cubicBezTo>
                  <a:cubicBezTo>
                    <a:pt x="25729" y="42582"/>
                    <a:pt x="12419" y="37462"/>
                    <a:pt x="0" y="30227"/>
                  </a:cubicBezTo>
                  <a:close/>
                </a:path>
              </a:pathLst>
            </a:custGeom>
            <a:grpFill/>
            <a:ln w="5715" cap="flat">
              <a:noFill/>
              <a:prstDash val="solid"/>
              <a:miter/>
            </a:ln>
          </p:spPr>
          <p:txBody>
            <a:bodyPr rtlCol="0" anchor="ctr"/>
            <a:lstStyle/>
            <a:p>
              <a:endParaRPr lang="zh-CN" altLang="en-US"/>
            </a:p>
          </p:txBody>
        </p:sp>
        <p:sp>
          <p:nvSpPr>
            <p:cNvPr id="4126" name="任意多边形: 形状 4125">
              <a:extLst>
                <a:ext uri="{FF2B5EF4-FFF2-40B4-BE49-F238E27FC236}">
                  <a16:creationId xmlns:a16="http://schemas.microsoft.com/office/drawing/2014/main" id="{4D0B120F-EC5B-59B4-E4F7-AD653FC45DC6}"/>
                </a:ext>
              </a:extLst>
            </p:cNvPr>
            <p:cNvSpPr/>
            <p:nvPr userDrawn="1"/>
          </p:nvSpPr>
          <p:spPr>
            <a:xfrm>
              <a:off x="6077450" y="5494898"/>
              <a:ext cx="69321" cy="83299"/>
            </a:xfrm>
            <a:custGeom>
              <a:avLst/>
              <a:gdLst>
                <a:gd name="connsiteX0" fmla="*/ 56400 w 69321"/>
                <a:gd name="connsiteY0" fmla="*/ 36062 h 83299"/>
                <a:gd name="connsiteX1" fmla="*/ 48067 w 69321"/>
                <a:gd name="connsiteY1" fmla="*/ 40177 h 83299"/>
                <a:gd name="connsiteX2" fmla="*/ 10354 w 69321"/>
                <a:gd name="connsiteY2" fmla="*/ 75512 h 83299"/>
                <a:gd name="connsiteX3" fmla="*/ 3794 w 69321"/>
                <a:gd name="connsiteY3" fmla="*/ 78753 h 83299"/>
                <a:gd name="connsiteX4" fmla="*/ 3754 w 69321"/>
                <a:gd name="connsiteY4" fmla="*/ 82107 h 83299"/>
                <a:gd name="connsiteX5" fmla="*/ 513 w 69321"/>
                <a:gd name="connsiteY5" fmla="*/ 82125 h 83299"/>
                <a:gd name="connsiteX6" fmla="*/ 1159 w 69321"/>
                <a:gd name="connsiteY6" fmla="*/ 55813 h 83299"/>
                <a:gd name="connsiteX7" fmla="*/ 5011 w 69321"/>
                <a:gd name="connsiteY7" fmla="*/ 51349 h 83299"/>
                <a:gd name="connsiteX8" fmla="*/ 9651 w 69321"/>
                <a:gd name="connsiteY8" fmla="*/ 55087 h 83299"/>
                <a:gd name="connsiteX9" fmla="*/ 8611 w 69321"/>
                <a:gd name="connsiteY9" fmla="*/ 66220 h 83299"/>
                <a:gd name="connsiteX10" fmla="*/ 22367 w 69321"/>
                <a:gd name="connsiteY10" fmla="*/ 54830 h 83299"/>
                <a:gd name="connsiteX11" fmla="*/ 25950 w 69321"/>
                <a:gd name="connsiteY11" fmla="*/ 46372 h 83299"/>
                <a:gd name="connsiteX12" fmla="*/ 41198 w 69321"/>
                <a:gd name="connsiteY12" fmla="*/ 18431 h 83299"/>
                <a:gd name="connsiteX13" fmla="*/ 53028 w 69321"/>
                <a:gd name="connsiteY13" fmla="*/ 0 h 83299"/>
                <a:gd name="connsiteX14" fmla="*/ 69322 w 69321"/>
                <a:gd name="connsiteY14" fmla="*/ 13076 h 83299"/>
                <a:gd name="connsiteX15" fmla="*/ 64058 w 69321"/>
                <a:gd name="connsiteY15" fmla="*/ 22111 h 83299"/>
                <a:gd name="connsiteX16" fmla="*/ 56400 w 69321"/>
                <a:gd name="connsiteY16" fmla="*/ 36062 h 8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321" h="83299">
                  <a:moveTo>
                    <a:pt x="56400" y="36062"/>
                  </a:moveTo>
                  <a:cubicBezTo>
                    <a:pt x="53017" y="36222"/>
                    <a:pt x="49582" y="37016"/>
                    <a:pt x="48067" y="40177"/>
                  </a:cubicBezTo>
                  <a:cubicBezTo>
                    <a:pt x="40061" y="56899"/>
                    <a:pt x="26156" y="67191"/>
                    <a:pt x="10354" y="75512"/>
                  </a:cubicBezTo>
                  <a:cubicBezTo>
                    <a:pt x="6422" y="73066"/>
                    <a:pt x="5611" y="76924"/>
                    <a:pt x="3794" y="78753"/>
                  </a:cubicBezTo>
                  <a:cubicBezTo>
                    <a:pt x="3782" y="79873"/>
                    <a:pt x="3765" y="80987"/>
                    <a:pt x="3754" y="82107"/>
                  </a:cubicBezTo>
                  <a:cubicBezTo>
                    <a:pt x="2679" y="83690"/>
                    <a:pt x="1599" y="83696"/>
                    <a:pt x="513" y="82125"/>
                  </a:cubicBezTo>
                  <a:cubicBezTo>
                    <a:pt x="-1984" y="73341"/>
                    <a:pt x="5691" y="64831"/>
                    <a:pt x="1159" y="55813"/>
                  </a:cubicBezTo>
                  <a:cubicBezTo>
                    <a:pt x="450" y="54395"/>
                    <a:pt x="2622" y="51584"/>
                    <a:pt x="5011" y="51349"/>
                  </a:cubicBezTo>
                  <a:cubicBezTo>
                    <a:pt x="7383" y="51115"/>
                    <a:pt x="8726" y="53001"/>
                    <a:pt x="9651" y="55087"/>
                  </a:cubicBezTo>
                  <a:cubicBezTo>
                    <a:pt x="11349" y="58916"/>
                    <a:pt x="7411" y="62174"/>
                    <a:pt x="8611" y="66220"/>
                  </a:cubicBezTo>
                  <a:cubicBezTo>
                    <a:pt x="16967" y="66894"/>
                    <a:pt x="22282" y="63174"/>
                    <a:pt x="22367" y="54830"/>
                  </a:cubicBezTo>
                  <a:cubicBezTo>
                    <a:pt x="22407" y="50949"/>
                    <a:pt x="24488" y="49080"/>
                    <a:pt x="25950" y="46372"/>
                  </a:cubicBezTo>
                  <a:cubicBezTo>
                    <a:pt x="30997" y="37039"/>
                    <a:pt x="36312" y="27861"/>
                    <a:pt x="41198" y="18431"/>
                  </a:cubicBezTo>
                  <a:cubicBezTo>
                    <a:pt x="44478" y="12099"/>
                    <a:pt x="53320" y="8984"/>
                    <a:pt x="53028" y="0"/>
                  </a:cubicBezTo>
                  <a:cubicBezTo>
                    <a:pt x="59623" y="2909"/>
                    <a:pt x="65087" y="7224"/>
                    <a:pt x="69322" y="13076"/>
                  </a:cubicBezTo>
                  <a:cubicBezTo>
                    <a:pt x="69207" y="16859"/>
                    <a:pt x="55583" y="11710"/>
                    <a:pt x="64058" y="22111"/>
                  </a:cubicBezTo>
                  <a:cubicBezTo>
                    <a:pt x="69802" y="29158"/>
                    <a:pt x="66161" y="35307"/>
                    <a:pt x="56400" y="36062"/>
                  </a:cubicBezTo>
                  <a:close/>
                </a:path>
              </a:pathLst>
            </a:custGeom>
            <a:grpFill/>
            <a:ln w="5715" cap="flat">
              <a:noFill/>
              <a:prstDash val="solid"/>
              <a:miter/>
            </a:ln>
          </p:spPr>
          <p:txBody>
            <a:bodyPr rtlCol="0" anchor="ctr"/>
            <a:lstStyle/>
            <a:p>
              <a:endParaRPr lang="zh-CN" altLang="en-US"/>
            </a:p>
          </p:txBody>
        </p:sp>
        <p:sp>
          <p:nvSpPr>
            <p:cNvPr id="4127" name="任意多边形: 形状 4126">
              <a:extLst>
                <a:ext uri="{FF2B5EF4-FFF2-40B4-BE49-F238E27FC236}">
                  <a16:creationId xmlns:a16="http://schemas.microsoft.com/office/drawing/2014/main" id="{34D108C9-053C-549A-FE1E-F345EB2B4A6A}"/>
                </a:ext>
              </a:extLst>
            </p:cNvPr>
            <p:cNvSpPr/>
            <p:nvPr/>
          </p:nvSpPr>
          <p:spPr>
            <a:xfrm>
              <a:off x="5227613" y="5339167"/>
              <a:ext cx="66263" cy="69588"/>
            </a:xfrm>
            <a:custGeom>
              <a:avLst/>
              <a:gdLst>
                <a:gd name="connsiteX0" fmla="*/ 21578 w 66263"/>
                <a:gd name="connsiteY0" fmla="*/ 20719 h 69588"/>
                <a:gd name="connsiteX1" fmla="*/ 43107 w 66263"/>
                <a:gd name="connsiteY1" fmla="*/ 12741 h 69588"/>
                <a:gd name="connsiteX2" fmla="*/ 61069 w 66263"/>
                <a:gd name="connsiteY2" fmla="*/ 1054 h 69588"/>
                <a:gd name="connsiteX3" fmla="*/ 64829 w 66263"/>
                <a:gd name="connsiteY3" fmla="*/ 374 h 69588"/>
                <a:gd name="connsiteX4" fmla="*/ 66264 w 66263"/>
                <a:gd name="connsiteY4" fmla="*/ 4272 h 69588"/>
                <a:gd name="connsiteX5" fmla="*/ 63126 w 66263"/>
                <a:gd name="connsiteY5" fmla="*/ 9244 h 69588"/>
                <a:gd name="connsiteX6" fmla="*/ 55954 w 66263"/>
                <a:gd name="connsiteY6" fmla="*/ 11684 h 69588"/>
                <a:gd name="connsiteX7" fmla="*/ 51239 w 66263"/>
                <a:gd name="connsiteY7" fmla="*/ 14136 h 69588"/>
                <a:gd name="connsiteX8" fmla="*/ 39238 w 66263"/>
                <a:gd name="connsiteY8" fmla="*/ 25006 h 69588"/>
                <a:gd name="connsiteX9" fmla="*/ 34877 w 66263"/>
                <a:gd name="connsiteY9" fmla="*/ 29709 h 69588"/>
                <a:gd name="connsiteX10" fmla="*/ 23533 w 66263"/>
                <a:gd name="connsiteY10" fmla="*/ 47225 h 69588"/>
                <a:gd name="connsiteX11" fmla="*/ 50868 w 66263"/>
                <a:gd name="connsiteY11" fmla="*/ 42339 h 69588"/>
                <a:gd name="connsiteX12" fmla="*/ 54319 w 66263"/>
                <a:gd name="connsiteY12" fmla="*/ 48203 h 69588"/>
                <a:gd name="connsiteX13" fmla="*/ 51553 w 66263"/>
                <a:gd name="connsiteY13" fmla="*/ 50803 h 69588"/>
                <a:gd name="connsiteX14" fmla="*/ 24704 w 66263"/>
                <a:gd name="connsiteY14" fmla="*/ 55061 h 69588"/>
                <a:gd name="connsiteX15" fmla="*/ 17875 w 66263"/>
                <a:gd name="connsiteY15" fmla="*/ 52226 h 69588"/>
                <a:gd name="connsiteX16" fmla="*/ 18435 w 66263"/>
                <a:gd name="connsiteY16" fmla="*/ 69588 h 69588"/>
                <a:gd name="connsiteX17" fmla="*/ 1467 w 66263"/>
                <a:gd name="connsiteY17" fmla="*/ 60416 h 69588"/>
                <a:gd name="connsiteX18" fmla="*/ 21572 w 66263"/>
                <a:gd name="connsiteY18" fmla="*/ 20725 h 69588"/>
                <a:gd name="connsiteX19" fmla="*/ 21578 w 66263"/>
                <a:gd name="connsiteY19" fmla="*/ 20725 h 69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6263" h="69588">
                  <a:moveTo>
                    <a:pt x="21578" y="20719"/>
                  </a:moveTo>
                  <a:cubicBezTo>
                    <a:pt x="30888" y="24114"/>
                    <a:pt x="38146" y="17256"/>
                    <a:pt x="43107" y="12741"/>
                  </a:cubicBezTo>
                  <a:cubicBezTo>
                    <a:pt x="48730" y="7621"/>
                    <a:pt x="55045" y="4843"/>
                    <a:pt x="61069" y="1054"/>
                  </a:cubicBezTo>
                  <a:cubicBezTo>
                    <a:pt x="62161" y="-95"/>
                    <a:pt x="63423" y="-277"/>
                    <a:pt x="64829" y="374"/>
                  </a:cubicBezTo>
                  <a:cubicBezTo>
                    <a:pt x="65675" y="1534"/>
                    <a:pt x="66150" y="2837"/>
                    <a:pt x="66264" y="4272"/>
                  </a:cubicBezTo>
                  <a:cubicBezTo>
                    <a:pt x="65995" y="6421"/>
                    <a:pt x="64961" y="8089"/>
                    <a:pt x="63126" y="9244"/>
                  </a:cubicBezTo>
                  <a:cubicBezTo>
                    <a:pt x="60892" y="10484"/>
                    <a:pt x="58406" y="11067"/>
                    <a:pt x="55954" y="11684"/>
                  </a:cubicBezTo>
                  <a:cubicBezTo>
                    <a:pt x="54291" y="12307"/>
                    <a:pt x="52525" y="12753"/>
                    <a:pt x="51239" y="14136"/>
                  </a:cubicBezTo>
                  <a:cubicBezTo>
                    <a:pt x="46141" y="16547"/>
                    <a:pt x="42798" y="20896"/>
                    <a:pt x="39238" y="25006"/>
                  </a:cubicBezTo>
                  <a:cubicBezTo>
                    <a:pt x="37832" y="26629"/>
                    <a:pt x="36632" y="28635"/>
                    <a:pt x="34877" y="29709"/>
                  </a:cubicBezTo>
                  <a:cubicBezTo>
                    <a:pt x="30076" y="32641"/>
                    <a:pt x="24533" y="39933"/>
                    <a:pt x="23533" y="47225"/>
                  </a:cubicBezTo>
                  <a:cubicBezTo>
                    <a:pt x="32345" y="38836"/>
                    <a:pt x="41712" y="41751"/>
                    <a:pt x="50868" y="42339"/>
                  </a:cubicBezTo>
                  <a:cubicBezTo>
                    <a:pt x="54954" y="42602"/>
                    <a:pt x="54428" y="45614"/>
                    <a:pt x="54319" y="48203"/>
                  </a:cubicBezTo>
                  <a:cubicBezTo>
                    <a:pt x="54257" y="49700"/>
                    <a:pt x="54137" y="50837"/>
                    <a:pt x="51553" y="50803"/>
                  </a:cubicBezTo>
                  <a:cubicBezTo>
                    <a:pt x="42421" y="50677"/>
                    <a:pt x="33374" y="51478"/>
                    <a:pt x="24704" y="55061"/>
                  </a:cubicBezTo>
                  <a:cubicBezTo>
                    <a:pt x="22390" y="56015"/>
                    <a:pt x="21030" y="51238"/>
                    <a:pt x="17875" y="52226"/>
                  </a:cubicBezTo>
                  <a:cubicBezTo>
                    <a:pt x="20195" y="63850"/>
                    <a:pt x="20332" y="67977"/>
                    <a:pt x="18435" y="69588"/>
                  </a:cubicBezTo>
                  <a:cubicBezTo>
                    <a:pt x="12491" y="67062"/>
                    <a:pt x="6416" y="64776"/>
                    <a:pt x="1467" y="60416"/>
                  </a:cubicBezTo>
                  <a:cubicBezTo>
                    <a:pt x="-2042" y="35035"/>
                    <a:pt x="-670" y="32326"/>
                    <a:pt x="21572" y="20725"/>
                  </a:cubicBezTo>
                  <a:lnTo>
                    <a:pt x="21578" y="20725"/>
                  </a:lnTo>
                  <a:close/>
                </a:path>
              </a:pathLst>
            </a:custGeom>
            <a:grpFill/>
            <a:ln w="5715" cap="flat">
              <a:noFill/>
              <a:prstDash val="solid"/>
              <a:miter/>
            </a:ln>
          </p:spPr>
          <p:txBody>
            <a:bodyPr rtlCol="0" anchor="ctr"/>
            <a:lstStyle/>
            <a:p>
              <a:endParaRPr lang="zh-CN" altLang="en-US"/>
            </a:p>
          </p:txBody>
        </p:sp>
        <p:sp>
          <p:nvSpPr>
            <p:cNvPr id="4128" name="任意多边形: 形状 4127">
              <a:extLst>
                <a:ext uri="{FF2B5EF4-FFF2-40B4-BE49-F238E27FC236}">
                  <a16:creationId xmlns:a16="http://schemas.microsoft.com/office/drawing/2014/main" id="{18C92067-94EC-4599-C04D-33C9329207F0}"/>
                </a:ext>
              </a:extLst>
            </p:cNvPr>
            <p:cNvSpPr/>
            <p:nvPr/>
          </p:nvSpPr>
          <p:spPr>
            <a:xfrm>
              <a:off x="5685571" y="5280168"/>
              <a:ext cx="86536" cy="83148"/>
            </a:xfrm>
            <a:custGeom>
              <a:avLst/>
              <a:gdLst>
                <a:gd name="connsiteX0" fmla="*/ 14156 w 86536"/>
                <a:gd name="connsiteY0" fmla="*/ 83011 h 83148"/>
                <a:gd name="connsiteX1" fmla="*/ 0 w 86536"/>
                <a:gd name="connsiteY1" fmla="*/ 74569 h 83148"/>
                <a:gd name="connsiteX2" fmla="*/ 8058 w 86536"/>
                <a:gd name="connsiteY2" fmla="*/ 72306 h 83148"/>
                <a:gd name="connsiteX3" fmla="*/ 12167 w 86536"/>
                <a:gd name="connsiteY3" fmla="*/ 68266 h 83148"/>
                <a:gd name="connsiteX4" fmla="*/ 12630 w 86536"/>
                <a:gd name="connsiteY4" fmla="*/ 46863 h 83148"/>
                <a:gd name="connsiteX5" fmla="*/ 19780 w 86536"/>
                <a:gd name="connsiteY5" fmla="*/ 34593 h 83148"/>
                <a:gd name="connsiteX6" fmla="*/ 21060 w 86536"/>
                <a:gd name="connsiteY6" fmla="*/ 41839 h 83148"/>
                <a:gd name="connsiteX7" fmla="*/ 23677 w 86536"/>
                <a:gd name="connsiteY7" fmla="*/ 45457 h 83148"/>
                <a:gd name="connsiteX8" fmla="*/ 28769 w 86536"/>
                <a:gd name="connsiteY8" fmla="*/ 42503 h 83148"/>
                <a:gd name="connsiteX9" fmla="*/ 51178 w 86536"/>
                <a:gd name="connsiteY9" fmla="*/ 21951 h 83148"/>
                <a:gd name="connsiteX10" fmla="*/ 67106 w 86536"/>
                <a:gd name="connsiteY10" fmla="*/ 0 h 83148"/>
                <a:gd name="connsiteX11" fmla="*/ 86536 w 86536"/>
                <a:gd name="connsiteY11" fmla="*/ 10630 h 83148"/>
                <a:gd name="connsiteX12" fmla="*/ 83336 w 86536"/>
                <a:gd name="connsiteY12" fmla="*/ 13750 h 83148"/>
                <a:gd name="connsiteX13" fmla="*/ 50955 w 86536"/>
                <a:gd name="connsiteY13" fmla="*/ 32021 h 83148"/>
                <a:gd name="connsiteX14" fmla="*/ 39754 w 86536"/>
                <a:gd name="connsiteY14" fmla="*/ 47738 h 83148"/>
                <a:gd name="connsiteX15" fmla="*/ 21626 w 86536"/>
                <a:gd name="connsiteY15" fmla="*/ 75249 h 83148"/>
                <a:gd name="connsiteX16" fmla="*/ 19625 w 86536"/>
                <a:gd name="connsiteY16" fmla="*/ 79313 h 83148"/>
                <a:gd name="connsiteX17" fmla="*/ 14156 w 86536"/>
                <a:gd name="connsiteY17" fmla="*/ 83011 h 83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6536" h="83148">
                  <a:moveTo>
                    <a:pt x="14156" y="83011"/>
                  </a:moveTo>
                  <a:cubicBezTo>
                    <a:pt x="7109" y="83999"/>
                    <a:pt x="3406" y="79513"/>
                    <a:pt x="0" y="74569"/>
                  </a:cubicBezTo>
                  <a:cubicBezTo>
                    <a:pt x="1497" y="69009"/>
                    <a:pt x="5389" y="72992"/>
                    <a:pt x="8058" y="72306"/>
                  </a:cubicBezTo>
                  <a:cubicBezTo>
                    <a:pt x="10316" y="71723"/>
                    <a:pt x="13116" y="69215"/>
                    <a:pt x="12167" y="68266"/>
                  </a:cubicBezTo>
                  <a:cubicBezTo>
                    <a:pt x="4658" y="60779"/>
                    <a:pt x="15345" y="54081"/>
                    <a:pt x="12630" y="46863"/>
                  </a:cubicBezTo>
                  <a:cubicBezTo>
                    <a:pt x="10035" y="39965"/>
                    <a:pt x="15145" y="37302"/>
                    <a:pt x="19780" y="34593"/>
                  </a:cubicBezTo>
                  <a:cubicBezTo>
                    <a:pt x="23677" y="36753"/>
                    <a:pt x="20511" y="39536"/>
                    <a:pt x="21060" y="41839"/>
                  </a:cubicBezTo>
                  <a:cubicBezTo>
                    <a:pt x="21448" y="43462"/>
                    <a:pt x="21934" y="45029"/>
                    <a:pt x="23677" y="45457"/>
                  </a:cubicBezTo>
                  <a:cubicBezTo>
                    <a:pt x="26232" y="46086"/>
                    <a:pt x="28729" y="44325"/>
                    <a:pt x="28769" y="42503"/>
                  </a:cubicBezTo>
                  <a:cubicBezTo>
                    <a:pt x="29061" y="27649"/>
                    <a:pt x="40233" y="24517"/>
                    <a:pt x="51178" y="21951"/>
                  </a:cubicBezTo>
                  <a:cubicBezTo>
                    <a:pt x="63282" y="19111"/>
                    <a:pt x="68580" y="12247"/>
                    <a:pt x="67106" y="0"/>
                  </a:cubicBezTo>
                  <a:cubicBezTo>
                    <a:pt x="74392" y="2063"/>
                    <a:pt x="80741" y="5841"/>
                    <a:pt x="86536" y="10630"/>
                  </a:cubicBezTo>
                  <a:cubicBezTo>
                    <a:pt x="85725" y="11939"/>
                    <a:pt x="84650" y="12973"/>
                    <a:pt x="83336" y="13750"/>
                  </a:cubicBezTo>
                  <a:cubicBezTo>
                    <a:pt x="74466" y="23266"/>
                    <a:pt x="63311" y="28347"/>
                    <a:pt x="50955" y="32021"/>
                  </a:cubicBezTo>
                  <a:cubicBezTo>
                    <a:pt x="44251" y="34016"/>
                    <a:pt x="39073" y="38885"/>
                    <a:pt x="39754" y="47738"/>
                  </a:cubicBezTo>
                  <a:cubicBezTo>
                    <a:pt x="40794" y="61282"/>
                    <a:pt x="25934" y="64894"/>
                    <a:pt x="21626" y="75249"/>
                  </a:cubicBezTo>
                  <a:cubicBezTo>
                    <a:pt x="21082" y="76667"/>
                    <a:pt x="20403" y="78010"/>
                    <a:pt x="19625" y="79313"/>
                  </a:cubicBezTo>
                  <a:cubicBezTo>
                    <a:pt x="18294" y="81273"/>
                    <a:pt x="16545" y="82622"/>
                    <a:pt x="14156" y="83011"/>
                  </a:cubicBezTo>
                  <a:close/>
                </a:path>
              </a:pathLst>
            </a:custGeom>
            <a:grpFill/>
            <a:ln w="5715" cap="flat">
              <a:noFill/>
              <a:prstDash val="solid"/>
              <a:miter/>
            </a:ln>
          </p:spPr>
          <p:txBody>
            <a:bodyPr rtlCol="0" anchor="ctr"/>
            <a:lstStyle/>
            <a:p>
              <a:endParaRPr lang="zh-CN" altLang="en-US"/>
            </a:p>
          </p:txBody>
        </p:sp>
        <p:sp>
          <p:nvSpPr>
            <p:cNvPr id="4129" name="任意多边形: 形状 4128">
              <a:extLst>
                <a:ext uri="{FF2B5EF4-FFF2-40B4-BE49-F238E27FC236}">
                  <a16:creationId xmlns:a16="http://schemas.microsoft.com/office/drawing/2014/main" id="{23A4467D-3A5E-69F6-AE66-FF4E0844AF5D}"/>
                </a:ext>
              </a:extLst>
            </p:cNvPr>
            <p:cNvSpPr/>
            <p:nvPr/>
          </p:nvSpPr>
          <p:spPr>
            <a:xfrm>
              <a:off x="5009127" y="4815910"/>
              <a:ext cx="38639" cy="82061"/>
            </a:xfrm>
            <a:custGeom>
              <a:avLst/>
              <a:gdLst>
                <a:gd name="connsiteX0" fmla="*/ 11 w 38639"/>
                <a:gd name="connsiteY0" fmla="*/ 76878 h 82061"/>
                <a:gd name="connsiteX1" fmla="*/ 9795 w 38639"/>
                <a:gd name="connsiteY1" fmla="*/ 43011 h 82061"/>
                <a:gd name="connsiteX2" fmla="*/ 4498 w 38639"/>
                <a:gd name="connsiteY2" fmla="*/ 27140 h 82061"/>
                <a:gd name="connsiteX3" fmla="*/ 3109 w 38639"/>
                <a:gd name="connsiteY3" fmla="*/ 25077 h 82061"/>
                <a:gd name="connsiteX4" fmla="*/ 7052 w 38639"/>
                <a:gd name="connsiteY4" fmla="*/ 0 h 82061"/>
                <a:gd name="connsiteX5" fmla="*/ 38639 w 38639"/>
                <a:gd name="connsiteY5" fmla="*/ 60528 h 82061"/>
                <a:gd name="connsiteX6" fmla="*/ 30924 w 38639"/>
                <a:gd name="connsiteY6" fmla="*/ 61122 h 82061"/>
                <a:gd name="connsiteX7" fmla="*/ 24917 w 38639"/>
                <a:gd name="connsiteY7" fmla="*/ 63316 h 82061"/>
                <a:gd name="connsiteX8" fmla="*/ 18185 w 38639"/>
                <a:gd name="connsiteY8" fmla="*/ 82062 h 82061"/>
                <a:gd name="connsiteX9" fmla="*/ 13596 w 38639"/>
                <a:gd name="connsiteY9" fmla="*/ 72449 h 82061"/>
                <a:gd name="connsiteX10" fmla="*/ 0 w 38639"/>
                <a:gd name="connsiteY10" fmla="*/ 76867 h 82061"/>
                <a:gd name="connsiteX11" fmla="*/ 11 w 38639"/>
                <a:gd name="connsiteY11" fmla="*/ 76878 h 8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639" h="82061">
                  <a:moveTo>
                    <a:pt x="11" y="76878"/>
                  </a:moveTo>
                  <a:cubicBezTo>
                    <a:pt x="3589" y="65682"/>
                    <a:pt x="6669" y="54321"/>
                    <a:pt x="9795" y="43011"/>
                  </a:cubicBezTo>
                  <a:cubicBezTo>
                    <a:pt x="11281" y="37633"/>
                    <a:pt x="16316" y="29015"/>
                    <a:pt x="4498" y="27140"/>
                  </a:cubicBezTo>
                  <a:cubicBezTo>
                    <a:pt x="3938" y="27049"/>
                    <a:pt x="3566" y="25792"/>
                    <a:pt x="3109" y="25077"/>
                  </a:cubicBezTo>
                  <a:cubicBezTo>
                    <a:pt x="14579" y="18316"/>
                    <a:pt x="3263" y="7972"/>
                    <a:pt x="7052" y="0"/>
                  </a:cubicBezTo>
                  <a:cubicBezTo>
                    <a:pt x="14413" y="21831"/>
                    <a:pt x="25089" y="41925"/>
                    <a:pt x="38639" y="60528"/>
                  </a:cubicBezTo>
                  <a:cubicBezTo>
                    <a:pt x="36022" y="60802"/>
                    <a:pt x="32770" y="62185"/>
                    <a:pt x="30924" y="61122"/>
                  </a:cubicBezTo>
                  <a:cubicBezTo>
                    <a:pt x="27278" y="59013"/>
                    <a:pt x="24300" y="58350"/>
                    <a:pt x="24917" y="63316"/>
                  </a:cubicBezTo>
                  <a:cubicBezTo>
                    <a:pt x="25946" y="71620"/>
                    <a:pt x="16339" y="73912"/>
                    <a:pt x="18185" y="82062"/>
                  </a:cubicBezTo>
                  <a:cubicBezTo>
                    <a:pt x="11179" y="79021"/>
                    <a:pt x="17722" y="75552"/>
                    <a:pt x="13596" y="72449"/>
                  </a:cubicBezTo>
                  <a:cubicBezTo>
                    <a:pt x="9761" y="73066"/>
                    <a:pt x="6606" y="82067"/>
                    <a:pt x="0" y="76867"/>
                  </a:cubicBezTo>
                  <a:lnTo>
                    <a:pt x="11" y="76878"/>
                  </a:lnTo>
                  <a:close/>
                </a:path>
              </a:pathLst>
            </a:custGeom>
            <a:grpFill/>
            <a:ln w="5715" cap="flat">
              <a:noFill/>
              <a:prstDash val="solid"/>
              <a:miter/>
            </a:ln>
          </p:spPr>
          <p:txBody>
            <a:bodyPr rtlCol="0" anchor="ctr"/>
            <a:lstStyle/>
            <a:p>
              <a:endParaRPr lang="zh-CN" altLang="en-US"/>
            </a:p>
          </p:txBody>
        </p:sp>
        <p:sp>
          <p:nvSpPr>
            <p:cNvPr id="4130" name="任意多边形: 形状 4129">
              <a:extLst>
                <a:ext uri="{FF2B5EF4-FFF2-40B4-BE49-F238E27FC236}">
                  <a16:creationId xmlns:a16="http://schemas.microsoft.com/office/drawing/2014/main" id="{89F5C8C6-E73E-D5A5-1AA7-BE0656A7A843}"/>
                </a:ext>
              </a:extLst>
            </p:cNvPr>
            <p:cNvSpPr/>
            <p:nvPr/>
          </p:nvSpPr>
          <p:spPr>
            <a:xfrm>
              <a:off x="4896055" y="4663244"/>
              <a:ext cx="53726" cy="52858"/>
            </a:xfrm>
            <a:custGeom>
              <a:avLst/>
              <a:gdLst>
                <a:gd name="connsiteX0" fmla="*/ 53727 w 53726"/>
                <a:gd name="connsiteY0" fmla="*/ 16375 h 52858"/>
                <a:gd name="connsiteX1" fmla="*/ 40765 w 53726"/>
                <a:gd name="connsiteY1" fmla="*/ 42047 h 52858"/>
                <a:gd name="connsiteX2" fmla="*/ 37588 w 53726"/>
                <a:gd name="connsiteY2" fmla="*/ 43098 h 52858"/>
                <a:gd name="connsiteX3" fmla="*/ 34278 w 53726"/>
                <a:gd name="connsiteY3" fmla="*/ 37075 h 52858"/>
                <a:gd name="connsiteX4" fmla="*/ 31530 w 53726"/>
                <a:gd name="connsiteY4" fmla="*/ 35514 h 52858"/>
                <a:gd name="connsiteX5" fmla="*/ 26329 w 53726"/>
                <a:gd name="connsiteY5" fmla="*/ 45156 h 52858"/>
                <a:gd name="connsiteX6" fmla="*/ 24289 w 53726"/>
                <a:gd name="connsiteY6" fmla="*/ 48630 h 52858"/>
                <a:gd name="connsiteX7" fmla="*/ 17694 w 53726"/>
                <a:gd name="connsiteY7" fmla="*/ 48630 h 52858"/>
                <a:gd name="connsiteX8" fmla="*/ 14848 w 53726"/>
                <a:gd name="connsiteY8" fmla="*/ 49322 h 52858"/>
                <a:gd name="connsiteX9" fmla="*/ 11024 w 53726"/>
                <a:gd name="connsiteY9" fmla="*/ 52328 h 52858"/>
                <a:gd name="connsiteX10" fmla="*/ 5715 w 53726"/>
                <a:gd name="connsiteY10" fmla="*/ 51842 h 52858"/>
                <a:gd name="connsiteX11" fmla="*/ 0 w 53726"/>
                <a:gd name="connsiteY11" fmla="*/ 40978 h 52858"/>
                <a:gd name="connsiteX12" fmla="*/ 2006 w 53726"/>
                <a:gd name="connsiteY12" fmla="*/ 37309 h 52858"/>
                <a:gd name="connsiteX13" fmla="*/ 10361 w 53726"/>
                <a:gd name="connsiteY13" fmla="*/ 36995 h 52858"/>
                <a:gd name="connsiteX14" fmla="*/ 14036 w 53726"/>
                <a:gd name="connsiteY14" fmla="*/ 36269 h 52858"/>
                <a:gd name="connsiteX15" fmla="*/ 13122 w 53726"/>
                <a:gd name="connsiteY15" fmla="*/ 10568 h 52858"/>
                <a:gd name="connsiteX16" fmla="*/ 31375 w 53726"/>
                <a:gd name="connsiteY16" fmla="*/ 2150 h 52858"/>
                <a:gd name="connsiteX17" fmla="*/ 31375 w 53726"/>
                <a:gd name="connsiteY17" fmla="*/ 2053 h 52858"/>
                <a:gd name="connsiteX18" fmla="*/ 37570 w 53726"/>
                <a:gd name="connsiteY18" fmla="*/ 5791 h 52858"/>
                <a:gd name="connsiteX19" fmla="*/ 53727 w 53726"/>
                <a:gd name="connsiteY19" fmla="*/ 16375 h 5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726" h="52858">
                  <a:moveTo>
                    <a:pt x="53727" y="16375"/>
                  </a:moveTo>
                  <a:cubicBezTo>
                    <a:pt x="50018" y="25239"/>
                    <a:pt x="49183" y="35560"/>
                    <a:pt x="40765" y="42047"/>
                  </a:cubicBezTo>
                  <a:cubicBezTo>
                    <a:pt x="39976" y="43224"/>
                    <a:pt x="38913" y="43573"/>
                    <a:pt x="37588" y="43098"/>
                  </a:cubicBezTo>
                  <a:cubicBezTo>
                    <a:pt x="35964" y="41378"/>
                    <a:pt x="35902" y="38795"/>
                    <a:pt x="34278" y="37075"/>
                  </a:cubicBezTo>
                  <a:cubicBezTo>
                    <a:pt x="33484" y="36326"/>
                    <a:pt x="32581" y="35760"/>
                    <a:pt x="31530" y="35514"/>
                  </a:cubicBezTo>
                  <a:cubicBezTo>
                    <a:pt x="27541" y="37566"/>
                    <a:pt x="27403" y="41618"/>
                    <a:pt x="26329" y="45156"/>
                  </a:cubicBezTo>
                  <a:cubicBezTo>
                    <a:pt x="26009" y="46522"/>
                    <a:pt x="25300" y="47665"/>
                    <a:pt x="24289" y="48630"/>
                  </a:cubicBezTo>
                  <a:cubicBezTo>
                    <a:pt x="22088" y="48630"/>
                    <a:pt x="19894" y="48630"/>
                    <a:pt x="17694" y="48630"/>
                  </a:cubicBezTo>
                  <a:cubicBezTo>
                    <a:pt x="16688" y="48613"/>
                    <a:pt x="15739" y="48836"/>
                    <a:pt x="14848" y="49322"/>
                  </a:cubicBezTo>
                  <a:cubicBezTo>
                    <a:pt x="13562" y="50310"/>
                    <a:pt x="12379" y="51413"/>
                    <a:pt x="11024" y="52328"/>
                  </a:cubicBezTo>
                  <a:cubicBezTo>
                    <a:pt x="9150" y="53219"/>
                    <a:pt x="7407" y="52939"/>
                    <a:pt x="5715" y="51842"/>
                  </a:cubicBezTo>
                  <a:cubicBezTo>
                    <a:pt x="2360" y="48973"/>
                    <a:pt x="394" y="45390"/>
                    <a:pt x="0" y="40978"/>
                  </a:cubicBezTo>
                  <a:cubicBezTo>
                    <a:pt x="131" y="39463"/>
                    <a:pt x="834" y="38263"/>
                    <a:pt x="2006" y="37309"/>
                  </a:cubicBezTo>
                  <a:cubicBezTo>
                    <a:pt x="4743" y="35874"/>
                    <a:pt x="7544" y="35874"/>
                    <a:pt x="10361" y="36995"/>
                  </a:cubicBezTo>
                  <a:cubicBezTo>
                    <a:pt x="12139" y="39681"/>
                    <a:pt x="13425" y="39640"/>
                    <a:pt x="14036" y="36269"/>
                  </a:cubicBezTo>
                  <a:cubicBezTo>
                    <a:pt x="10424" y="27805"/>
                    <a:pt x="9944" y="19581"/>
                    <a:pt x="13122" y="10568"/>
                  </a:cubicBezTo>
                  <a:cubicBezTo>
                    <a:pt x="16608" y="682"/>
                    <a:pt x="21785" y="-2611"/>
                    <a:pt x="31375" y="2150"/>
                  </a:cubicBezTo>
                  <a:lnTo>
                    <a:pt x="31375" y="2053"/>
                  </a:lnTo>
                  <a:cubicBezTo>
                    <a:pt x="30792" y="7694"/>
                    <a:pt x="35919" y="3859"/>
                    <a:pt x="37570" y="5791"/>
                  </a:cubicBezTo>
                  <a:cubicBezTo>
                    <a:pt x="43845" y="7962"/>
                    <a:pt x="48612" y="12431"/>
                    <a:pt x="53727" y="16375"/>
                  </a:cubicBezTo>
                  <a:close/>
                </a:path>
              </a:pathLst>
            </a:custGeom>
            <a:grpFill/>
            <a:ln w="5715" cap="flat">
              <a:noFill/>
              <a:prstDash val="solid"/>
              <a:miter/>
            </a:ln>
          </p:spPr>
          <p:txBody>
            <a:bodyPr rtlCol="0" anchor="ctr"/>
            <a:lstStyle/>
            <a:p>
              <a:endParaRPr lang="zh-CN" altLang="en-US"/>
            </a:p>
          </p:txBody>
        </p:sp>
        <p:sp>
          <p:nvSpPr>
            <p:cNvPr id="4131" name="任意多边形: 形状 4130">
              <a:extLst>
                <a:ext uri="{FF2B5EF4-FFF2-40B4-BE49-F238E27FC236}">
                  <a16:creationId xmlns:a16="http://schemas.microsoft.com/office/drawing/2014/main" id="{3C63055B-E82E-0988-4D86-72CC0F2ADE05}"/>
                </a:ext>
              </a:extLst>
            </p:cNvPr>
            <p:cNvSpPr/>
            <p:nvPr/>
          </p:nvSpPr>
          <p:spPr>
            <a:xfrm>
              <a:off x="5599814" y="5192163"/>
              <a:ext cx="87648" cy="64346"/>
            </a:xfrm>
            <a:custGeom>
              <a:avLst/>
              <a:gdLst>
                <a:gd name="connsiteX0" fmla="*/ 4547 w 87648"/>
                <a:gd name="connsiteY0" fmla="*/ 13121 h 64346"/>
                <a:gd name="connsiteX1" fmla="*/ 4530 w 87648"/>
                <a:gd name="connsiteY1" fmla="*/ 0 h 64346"/>
                <a:gd name="connsiteX2" fmla="*/ 37151 w 87648"/>
                <a:gd name="connsiteY2" fmla="*/ 23174 h 64346"/>
                <a:gd name="connsiteX3" fmla="*/ 57599 w 87648"/>
                <a:gd name="connsiteY3" fmla="*/ 35799 h 64346"/>
                <a:gd name="connsiteX4" fmla="*/ 57565 w 87648"/>
                <a:gd name="connsiteY4" fmla="*/ 35753 h 64346"/>
                <a:gd name="connsiteX5" fmla="*/ 87649 w 87648"/>
                <a:gd name="connsiteY5" fmla="*/ 52126 h 64346"/>
                <a:gd name="connsiteX6" fmla="*/ 80642 w 87648"/>
                <a:gd name="connsiteY6" fmla="*/ 58464 h 64346"/>
                <a:gd name="connsiteX7" fmla="*/ 63520 w 87648"/>
                <a:gd name="connsiteY7" fmla="*/ 64259 h 64346"/>
                <a:gd name="connsiteX8" fmla="*/ 62343 w 87648"/>
                <a:gd name="connsiteY8" fmla="*/ 59430 h 64346"/>
                <a:gd name="connsiteX9" fmla="*/ 74361 w 87648"/>
                <a:gd name="connsiteY9" fmla="*/ 52864 h 64346"/>
                <a:gd name="connsiteX10" fmla="*/ 57159 w 87648"/>
                <a:gd name="connsiteY10" fmla="*/ 49297 h 64346"/>
                <a:gd name="connsiteX11" fmla="*/ 57171 w 87648"/>
                <a:gd name="connsiteY11" fmla="*/ 49297 h 64346"/>
                <a:gd name="connsiteX12" fmla="*/ 43392 w 87648"/>
                <a:gd name="connsiteY12" fmla="*/ 55698 h 64346"/>
                <a:gd name="connsiteX13" fmla="*/ 45655 w 87648"/>
                <a:gd name="connsiteY13" fmla="*/ 41554 h 64346"/>
                <a:gd name="connsiteX14" fmla="*/ 37431 w 87648"/>
                <a:gd name="connsiteY14" fmla="*/ 29564 h 64346"/>
                <a:gd name="connsiteX15" fmla="*/ 20989 w 87648"/>
                <a:gd name="connsiteY15" fmla="*/ 29546 h 64346"/>
                <a:gd name="connsiteX16" fmla="*/ 15828 w 87648"/>
                <a:gd name="connsiteY16" fmla="*/ 23786 h 64346"/>
                <a:gd name="connsiteX17" fmla="*/ 8816 w 87648"/>
                <a:gd name="connsiteY17" fmla="*/ 24272 h 64346"/>
                <a:gd name="connsiteX18" fmla="*/ 4770 w 87648"/>
                <a:gd name="connsiteY18" fmla="*/ 24294 h 64346"/>
                <a:gd name="connsiteX19" fmla="*/ 175 w 87648"/>
                <a:gd name="connsiteY19" fmla="*/ 20151 h 64346"/>
                <a:gd name="connsiteX20" fmla="*/ 1261 w 87648"/>
                <a:gd name="connsiteY20" fmla="*/ 16419 h 64346"/>
                <a:gd name="connsiteX21" fmla="*/ 4547 w 87648"/>
                <a:gd name="connsiteY21" fmla="*/ 13121 h 64346"/>
                <a:gd name="connsiteX22" fmla="*/ 5090 w 87648"/>
                <a:gd name="connsiteY22" fmla="*/ 13962 h 64346"/>
                <a:gd name="connsiteX23" fmla="*/ 5547 w 87648"/>
                <a:gd name="connsiteY23" fmla="*/ 13070 h 64346"/>
                <a:gd name="connsiteX24" fmla="*/ 4547 w 87648"/>
                <a:gd name="connsiteY24" fmla="*/ 13121 h 6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7648" h="64346">
                  <a:moveTo>
                    <a:pt x="4547" y="13121"/>
                  </a:moveTo>
                  <a:cubicBezTo>
                    <a:pt x="1209" y="8750"/>
                    <a:pt x="4496" y="4378"/>
                    <a:pt x="4530" y="0"/>
                  </a:cubicBezTo>
                  <a:cubicBezTo>
                    <a:pt x="13302" y="10693"/>
                    <a:pt x="25292" y="16785"/>
                    <a:pt x="37151" y="23174"/>
                  </a:cubicBezTo>
                  <a:cubicBezTo>
                    <a:pt x="44192" y="26969"/>
                    <a:pt x="51810" y="29929"/>
                    <a:pt x="57599" y="35799"/>
                  </a:cubicBezTo>
                  <a:lnTo>
                    <a:pt x="57565" y="35753"/>
                  </a:lnTo>
                  <a:cubicBezTo>
                    <a:pt x="68749" y="39090"/>
                    <a:pt x="78196" y="45611"/>
                    <a:pt x="87649" y="52126"/>
                  </a:cubicBezTo>
                  <a:cubicBezTo>
                    <a:pt x="84574" y="53424"/>
                    <a:pt x="81745" y="55258"/>
                    <a:pt x="80642" y="58464"/>
                  </a:cubicBezTo>
                  <a:cubicBezTo>
                    <a:pt x="77487" y="67637"/>
                    <a:pt x="68058" y="58287"/>
                    <a:pt x="63520" y="64259"/>
                  </a:cubicBezTo>
                  <a:cubicBezTo>
                    <a:pt x="63011" y="64928"/>
                    <a:pt x="61343" y="61596"/>
                    <a:pt x="62343" y="59430"/>
                  </a:cubicBezTo>
                  <a:cubicBezTo>
                    <a:pt x="64703" y="54315"/>
                    <a:pt x="70121" y="54687"/>
                    <a:pt x="74361" y="52864"/>
                  </a:cubicBezTo>
                  <a:cubicBezTo>
                    <a:pt x="65440" y="42640"/>
                    <a:pt x="65440" y="42640"/>
                    <a:pt x="57159" y="49297"/>
                  </a:cubicBezTo>
                  <a:lnTo>
                    <a:pt x="57171" y="49297"/>
                  </a:lnTo>
                  <a:cubicBezTo>
                    <a:pt x="53542" y="53624"/>
                    <a:pt x="47078" y="50120"/>
                    <a:pt x="43392" y="55698"/>
                  </a:cubicBezTo>
                  <a:cubicBezTo>
                    <a:pt x="40106" y="49309"/>
                    <a:pt x="45501" y="45880"/>
                    <a:pt x="45655" y="41554"/>
                  </a:cubicBezTo>
                  <a:cubicBezTo>
                    <a:pt x="45872" y="35610"/>
                    <a:pt x="46232" y="29392"/>
                    <a:pt x="37431" y="29564"/>
                  </a:cubicBezTo>
                  <a:cubicBezTo>
                    <a:pt x="31962" y="20477"/>
                    <a:pt x="26470" y="29352"/>
                    <a:pt x="20989" y="29546"/>
                  </a:cubicBezTo>
                  <a:cubicBezTo>
                    <a:pt x="18954" y="27883"/>
                    <a:pt x="17617" y="25609"/>
                    <a:pt x="15828" y="23786"/>
                  </a:cubicBezTo>
                  <a:cubicBezTo>
                    <a:pt x="13405" y="22546"/>
                    <a:pt x="11130" y="23609"/>
                    <a:pt x="8816" y="24272"/>
                  </a:cubicBezTo>
                  <a:cubicBezTo>
                    <a:pt x="7456" y="24574"/>
                    <a:pt x="6124" y="24569"/>
                    <a:pt x="4770" y="24294"/>
                  </a:cubicBezTo>
                  <a:cubicBezTo>
                    <a:pt x="2730" y="23466"/>
                    <a:pt x="1227" y="22060"/>
                    <a:pt x="175" y="20151"/>
                  </a:cubicBezTo>
                  <a:cubicBezTo>
                    <a:pt x="-265" y="18677"/>
                    <a:pt x="135" y="17442"/>
                    <a:pt x="1261" y="16419"/>
                  </a:cubicBezTo>
                  <a:cubicBezTo>
                    <a:pt x="2353" y="15328"/>
                    <a:pt x="3450" y="14225"/>
                    <a:pt x="4547" y="13121"/>
                  </a:cubicBezTo>
                  <a:cubicBezTo>
                    <a:pt x="4547" y="13121"/>
                    <a:pt x="5090" y="13962"/>
                    <a:pt x="5090" y="13962"/>
                  </a:cubicBezTo>
                  <a:cubicBezTo>
                    <a:pt x="5090" y="13962"/>
                    <a:pt x="5547" y="13070"/>
                    <a:pt x="5547" y="13070"/>
                  </a:cubicBezTo>
                  <a:cubicBezTo>
                    <a:pt x="5547" y="13070"/>
                    <a:pt x="4547" y="13121"/>
                    <a:pt x="4547" y="13121"/>
                  </a:cubicBezTo>
                  <a:close/>
                </a:path>
              </a:pathLst>
            </a:custGeom>
            <a:grpFill/>
            <a:ln w="5715" cap="flat">
              <a:noFill/>
              <a:prstDash val="solid"/>
              <a:miter/>
            </a:ln>
          </p:spPr>
          <p:txBody>
            <a:bodyPr rtlCol="0" anchor="ctr"/>
            <a:lstStyle/>
            <a:p>
              <a:endParaRPr lang="zh-CN" altLang="en-US"/>
            </a:p>
          </p:txBody>
        </p:sp>
        <p:sp>
          <p:nvSpPr>
            <p:cNvPr id="4132" name="任意多边形: 形状 4131">
              <a:extLst>
                <a:ext uri="{FF2B5EF4-FFF2-40B4-BE49-F238E27FC236}">
                  <a16:creationId xmlns:a16="http://schemas.microsoft.com/office/drawing/2014/main" id="{953B46AA-EFAC-6649-7715-0C2DF11485D9}"/>
                </a:ext>
              </a:extLst>
            </p:cNvPr>
            <p:cNvSpPr/>
            <p:nvPr/>
          </p:nvSpPr>
          <p:spPr>
            <a:xfrm>
              <a:off x="4567112" y="4750919"/>
              <a:ext cx="62544" cy="59784"/>
            </a:xfrm>
            <a:custGeom>
              <a:avLst/>
              <a:gdLst>
                <a:gd name="connsiteX0" fmla="*/ 50303 w 62544"/>
                <a:gd name="connsiteY0" fmla="*/ 57 h 59784"/>
                <a:gd name="connsiteX1" fmla="*/ 62544 w 62544"/>
                <a:gd name="connsiteY1" fmla="*/ 2920 h 59784"/>
                <a:gd name="connsiteX2" fmla="*/ 42330 w 62544"/>
                <a:gd name="connsiteY2" fmla="*/ 16465 h 59784"/>
                <a:gd name="connsiteX3" fmla="*/ 41079 w 62544"/>
                <a:gd name="connsiteY3" fmla="*/ 23637 h 59784"/>
                <a:gd name="connsiteX4" fmla="*/ 41204 w 62544"/>
                <a:gd name="connsiteY4" fmla="*/ 41828 h 59784"/>
                <a:gd name="connsiteX5" fmla="*/ 42822 w 62544"/>
                <a:gd name="connsiteY5" fmla="*/ 59785 h 59784"/>
                <a:gd name="connsiteX6" fmla="*/ 41484 w 62544"/>
                <a:gd name="connsiteY6" fmla="*/ 30615 h 59784"/>
                <a:gd name="connsiteX7" fmla="*/ 24008 w 62544"/>
                <a:gd name="connsiteY7" fmla="*/ 40125 h 59784"/>
                <a:gd name="connsiteX8" fmla="*/ 14498 w 62544"/>
                <a:gd name="connsiteY8" fmla="*/ 49772 h 59784"/>
                <a:gd name="connsiteX9" fmla="*/ 14504 w 62544"/>
                <a:gd name="connsiteY9" fmla="*/ 49772 h 59784"/>
                <a:gd name="connsiteX10" fmla="*/ 11223 w 62544"/>
                <a:gd name="connsiteY10" fmla="*/ 53064 h 59784"/>
                <a:gd name="connsiteX11" fmla="*/ 11212 w 62544"/>
                <a:gd name="connsiteY11" fmla="*/ 53064 h 59784"/>
                <a:gd name="connsiteX12" fmla="*/ 1348 w 62544"/>
                <a:gd name="connsiteY12" fmla="*/ 56356 h 59784"/>
                <a:gd name="connsiteX13" fmla="*/ 1354 w 62544"/>
                <a:gd name="connsiteY13" fmla="*/ 56356 h 59784"/>
                <a:gd name="connsiteX14" fmla="*/ 7217 w 62544"/>
                <a:gd name="connsiteY14" fmla="*/ 39148 h 59784"/>
                <a:gd name="connsiteX15" fmla="*/ 7086 w 62544"/>
                <a:gd name="connsiteY15" fmla="*/ 39485 h 59784"/>
                <a:gd name="connsiteX16" fmla="*/ 10703 w 62544"/>
                <a:gd name="connsiteY16" fmla="*/ 35050 h 59784"/>
                <a:gd name="connsiteX17" fmla="*/ 12155 w 62544"/>
                <a:gd name="connsiteY17" fmla="*/ 33370 h 59784"/>
                <a:gd name="connsiteX18" fmla="*/ 17870 w 62544"/>
                <a:gd name="connsiteY18" fmla="*/ 26969 h 59784"/>
                <a:gd name="connsiteX19" fmla="*/ 24271 w 62544"/>
                <a:gd name="connsiteY19" fmla="*/ 20111 h 59784"/>
                <a:gd name="connsiteX20" fmla="*/ 26443 w 62544"/>
                <a:gd name="connsiteY20" fmla="*/ 19025 h 59784"/>
                <a:gd name="connsiteX21" fmla="*/ 26334 w 62544"/>
                <a:gd name="connsiteY21" fmla="*/ 20214 h 59784"/>
                <a:gd name="connsiteX22" fmla="*/ 26940 w 62544"/>
                <a:gd name="connsiteY22" fmla="*/ 19174 h 59784"/>
                <a:gd name="connsiteX23" fmla="*/ 27723 w 62544"/>
                <a:gd name="connsiteY23" fmla="*/ 16979 h 59784"/>
                <a:gd name="connsiteX24" fmla="*/ 27763 w 62544"/>
                <a:gd name="connsiteY24" fmla="*/ 16962 h 59784"/>
                <a:gd name="connsiteX25" fmla="*/ 37038 w 62544"/>
                <a:gd name="connsiteY25" fmla="*/ 9424 h 59784"/>
                <a:gd name="connsiteX26" fmla="*/ 40501 w 62544"/>
                <a:gd name="connsiteY26" fmla="*/ 6921 h 59784"/>
                <a:gd name="connsiteX27" fmla="*/ 44216 w 62544"/>
                <a:gd name="connsiteY27" fmla="*/ 4046 h 59784"/>
                <a:gd name="connsiteX28" fmla="*/ 44439 w 62544"/>
                <a:gd name="connsiteY28" fmla="*/ 3898 h 59784"/>
                <a:gd name="connsiteX29" fmla="*/ 50520 w 62544"/>
                <a:gd name="connsiteY29" fmla="*/ 0 h 59784"/>
                <a:gd name="connsiteX30" fmla="*/ 50303 w 62544"/>
                <a:gd name="connsiteY30" fmla="*/ 57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544" h="59784">
                  <a:moveTo>
                    <a:pt x="50303" y="57"/>
                  </a:moveTo>
                  <a:cubicBezTo>
                    <a:pt x="53840" y="1080"/>
                    <a:pt x="57881" y="-846"/>
                    <a:pt x="62544" y="2920"/>
                  </a:cubicBezTo>
                  <a:cubicBezTo>
                    <a:pt x="54332" y="6052"/>
                    <a:pt x="45296" y="7201"/>
                    <a:pt x="42330" y="16465"/>
                  </a:cubicBezTo>
                  <a:cubicBezTo>
                    <a:pt x="41564" y="18859"/>
                    <a:pt x="38604" y="20700"/>
                    <a:pt x="41079" y="23637"/>
                  </a:cubicBezTo>
                  <a:cubicBezTo>
                    <a:pt x="46148" y="29655"/>
                    <a:pt x="44965" y="36364"/>
                    <a:pt x="41204" y="41828"/>
                  </a:cubicBezTo>
                  <a:cubicBezTo>
                    <a:pt x="36387" y="48829"/>
                    <a:pt x="47977" y="53401"/>
                    <a:pt x="42822" y="59785"/>
                  </a:cubicBezTo>
                  <a:cubicBezTo>
                    <a:pt x="29134" y="51195"/>
                    <a:pt x="35307" y="40931"/>
                    <a:pt x="41484" y="30615"/>
                  </a:cubicBezTo>
                  <a:cubicBezTo>
                    <a:pt x="27980" y="32358"/>
                    <a:pt x="25357" y="31924"/>
                    <a:pt x="24008" y="40125"/>
                  </a:cubicBezTo>
                  <a:cubicBezTo>
                    <a:pt x="22779" y="47560"/>
                    <a:pt x="12784" y="42377"/>
                    <a:pt x="14498" y="49772"/>
                  </a:cubicBezTo>
                  <a:lnTo>
                    <a:pt x="14504" y="49772"/>
                  </a:lnTo>
                  <a:cubicBezTo>
                    <a:pt x="13298" y="50755"/>
                    <a:pt x="12315" y="51961"/>
                    <a:pt x="11223" y="53064"/>
                  </a:cubicBezTo>
                  <a:lnTo>
                    <a:pt x="11212" y="53064"/>
                  </a:lnTo>
                  <a:cubicBezTo>
                    <a:pt x="8400" y="55595"/>
                    <a:pt x="5657" y="58316"/>
                    <a:pt x="1348" y="56356"/>
                  </a:cubicBezTo>
                  <a:lnTo>
                    <a:pt x="1354" y="56356"/>
                  </a:lnTo>
                  <a:cubicBezTo>
                    <a:pt x="-3790" y="48200"/>
                    <a:pt x="7394" y="45612"/>
                    <a:pt x="7217" y="39148"/>
                  </a:cubicBezTo>
                  <a:lnTo>
                    <a:pt x="7086" y="39485"/>
                  </a:lnTo>
                  <a:cubicBezTo>
                    <a:pt x="9395" y="38908"/>
                    <a:pt x="10549" y="37387"/>
                    <a:pt x="10703" y="35050"/>
                  </a:cubicBezTo>
                  <a:cubicBezTo>
                    <a:pt x="10726" y="34090"/>
                    <a:pt x="11206" y="33530"/>
                    <a:pt x="12155" y="33370"/>
                  </a:cubicBezTo>
                  <a:cubicBezTo>
                    <a:pt x="14401" y="31541"/>
                    <a:pt x="16087" y="29215"/>
                    <a:pt x="17870" y="26969"/>
                  </a:cubicBezTo>
                  <a:cubicBezTo>
                    <a:pt x="19282" y="24009"/>
                    <a:pt x="21545" y="21848"/>
                    <a:pt x="24271" y="20111"/>
                  </a:cubicBezTo>
                  <a:cubicBezTo>
                    <a:pt x="24899" y="19551"/>
                    <a:pt x="25625" y="19191"/>
                    <a:pt x="26443" y="19025"/>
                  </a:cubicBezTo>
                  <a:cubicBezTo>
                    <a:pt x="26437" y="19020"/>
                    <a:pt x="26334" y="20214"/>
                    <a:pt x="26334" y="20214"/>
                  </a:cubicBezTo>
                  <a:cubicBezTo>
                    <a:pt x="26334" y="20214"/>
                    <a:pt x="26945" y="19174"/>
                    <a:pt x="26940" y="19174"/>
                  </a:cubicBezTo>
                  <a:cubicBezTo>
                    <a:pt x="26785" y="18288"/>
                    <a:pt x="27048" y="17562"/>
                    <a:pt x="27723" y="16979"/>
                  </a:cubicBezTo>
                  <a:lnTo>
                    <a:pt x="27763" y="16962"/>
                  </a:lnTo>
                  <a:cubicBezTo>
                    <a:pt x="30637" y="14179"/>
                    <a:pt x="35044" y="13287"/>
                    <a:pt x="37038" y="9424"/>
                  </a:cubicBezTo>
                  <a:cubicBezTo>
                    <a:pt x="37701" y="7909"/>
                    <a:pt x="38787" y="6978"/>
                    <a:pt x="40501" y="6921"/>
                  </a:cubicBezTo>
                  <a:cubicBezTo>
                    <a:pt x="41776" y="6012"/>
                    <a:pt x="42913" y="4926"/>
                    <a:pt x="44216" y="4046"/>
                  </a:cubicBezTo>
                  <a:lnTo>
                    <a:pt x="44439" y="3898"/>
                  </a:lnTo>
                  <a:cubicBezTo>
                    <a:pt x="45879" y="1686"/>
                    <a:pt x="49308" y="2572"/>
                    <a:pt x="50520" y="0"/>
                  </a:cubicBezTo>
                  <a:lnTo>
                    <a:pt x="50303" y="57"/>
                  </a:lnTo>
                  <a:close/>
                </a:path>
              </a:pathLst>
            </a:custGeom>
            <a:grpFill/>
            <a:ln w="5715" cap="flat">
              <a:noFill/>
              <a:prstDash val="solid"/>
              <a:miter/>
            </a:ln>
          </p:spPr>
          <p:txBody>
            <a:bodyPr rtlCol="0" anchor="ctr"/>
            <a:lstStyle/>
            <a:p>
              <a:endParaRPr lang="zh-CN" altLang="en-US"/>
            </a:p>
          </p:txBody>
        </p:sp>
        <p:sp>
          <p:nvSpPr>
            <p:cNvPr id="4133" name="任意多边形: 形状 4132">
              <a:extLst>
                <a:ext uri="{FF2B5EF4-FFF2-40B4-BE49-F238E27FC236}">
                  <a16:creationId xmlns:a16="http://schemas.microsoft.com/office/drawing/2014/main" id="{3EC645C7-3099-3134-D78A-AB39C632FFFC}"/>
                </a:ext>
              </a:extLst>
            </p:cNvPr>
            <p:cNvSpPr/>
            <p:nvPr/>
          </p:nvSpPr>
          <p:spPr>
            <a:xfrm>
              <a:off x="5269045" y="4787569"/>
              <a:ext cx="55854" cy="52052"/>
            </a:xfrm>
            <a:custGeom>
              <a:avLst/>
              <a:gdLst>
                <a:gd name="connsiteX0" fmla="*/ 19374 w 55854"/>
                <a:gd name="connsiteY0" fmla="*/ 19134 h 52052"/>
                <a:gd name="connsiteX1" fmla="*/ 23563 w 55854"/>
                <a:gd name="connsiteY1" fmla="*/ 22872 h 52052"/>
                <a:gd name="connsiteX2" fmla="*/ 54944 w 55854"/>
                <a:gd name="connsiteY2" fmla="*/ 0 h 52052"/>
                <a:gd name="connsiteX3" fmla="*/ 49206 w 55854"/>
                <a:gd name="connsiteY3" fmla="*/ 22986 h 52052"/>
                <a:gd name="connsiteX4" fmla="*/ 49200 w 55854"/>
                <a:gd name="connsiteY4" fmla="*/ 22986 h 52052"/>
                <a:gd name="connsiteX5" fmla="*/ 39788 w 55854"/>
                <a:gd name="connsiteY5" fmla="*/ 30101 h 52052"/>
                <a:gd name="connsiteX6" fmla="*/ 29478 w 55854"/>
                <a:gd name="connsiteY6" fmla="*/ 39434 h 52052"/>
                <a:gd name="connsiteX7" fmla="*/ 10733 w 55854"/>
                <a:gd name="connsiteY7" fmla="*/ 46446 h 52052"/>
                <a:gd name="connsiteX8" fmla="*/ 7641 w 55854"/>
                <a:gd name="connsiteY8" fmla="*/ 52047 h 52052"/>
                <a:gd name="connsiteX9" fmla="*/ 2823 w 55854"/>
                <a:gd name="connsiteY9" fmla="*/ 46537 h 52052"/>
                <a:gd name="connsiteX10" fmla="*/ 0 w 55854"/>
                <a:gd name="connsiteY10" fmla="*/ 42823 h 52052"/>
                <a:gd name="connsiteX11" fmla="*/ 19374 w 55854"/>
                <a:gd name="connsiteY11" fmla="*/ 19134 h 52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54" h="52052">
                  <a:moveTo>
                    <a:pt x="19374" y="19134"/>
                  </a:moveTo>
                  <a:cubicBezTo>
                    <a:pt x="20083" y="21351"/>
                    <a:pt x="20974" y="26386"/>
                    <a:pt x="23563" y="22872"/>
                  </a:cubicBezTo>
                  <a:cubicBezTo>
                    <a:pt x="31535" y="12030"/>
                    <a:pt x="41440" y="4412"/>
                    <a:pt x="54944" y="0"/>
                  </a:cubicBezTo>
                  <a:cubicBezTo>
                    <a:pt x="54967" y="7990"/>
                    <a:pt x="59202" y="16905"/>
                    <a:pt x="49206" y="22986"/>
                  </a:cubicBezTo>
                  <a:lnTo>
                    <a:pt x="49200" y="22986"/>
                  </a:lnTo>
                  <a:cubicBezTo>
                    <a:pt x="47446" y="22649"/>
                    <a:pt x="41325" y="27649"/>
                    <a:pt x="39788" y="30101"/>
                  </a:cubicBezTo>
                  <a:cubicBezTo>
                    <a:pt x="37256" y="34136"/>
                    <a:pt x="34547" y="38131"/>
                    <a:pt x="29478" y="39434"/>
                  </a:cubicBezTo>
                  <a:cubicBezTo>
                    <a:pt x="20500" y="34713"/>
                    <a:pt x="14476" y="36828"/>
                    <a:pt x="10733" y="46446"/>
                  </a:cubicBezTo>
                  <a:cubicBezTo>
                    <a:pt x="9916" y="48543"/>
                    <a:pt x="12076" y="52218"/>
                    <a:pt x="7641" y="52047"/>
                  </a:cubicBezTo>
                  <a:cubicBezTo>
                    <a:pt x="4395" y="51927"/>
                    <a:pt x="3761" y="49086"/>
                    <a:pt x="2823" y="46537"/>
                  </a:cubicBezTo>
                  <a:cubicBezTo>
                    <a:pt x="2315" y="45143"/>
                    <a:pt x="966" y="44051"/>
                    <a:pt x="0" y="42823"/>
                  </a:cubicBezTo>
                  <a:cubicBezTo>
                    <a:pt x="5321" y="33999"/>
                    <a:pt x="11916" y="26209"/>
                    <a:pt x="19374" y="19134"/>
                  </a:cubicBezTo>
                  <a:close/>
                </a:path>
              </a:pathLst>
            </a:custGeom>
            <a:grpFill/>
            <a:ln w="5715" cap="flat">
              <a:noFill/>
              <a:prstDash val="solid"/>
              <a:miter/>
            </a:ln>
          </p:spPr>
          <p:txBody>
            <a:bodyPr rtlCol="0" anchor="ctr"/>
            <a:lstStyle/>
            <a:p>
              <a:endParaRPr lang="zh-CN" altLang="en-US"/>
            </a:p>
          </p:txBody>
        </p:sp>
        <p:sp>
          <p:nvSpPr>
            <p:cNvPr id="4134" name="任意多边形: 形状 4133">
              <a:extLst>
                <a:ext uri="{FF2B5EF4-FFF2-40B4-BE49-F238E27FC236}">
                  <a16:creationId xmlns:a16="http://schemas.microsoft.com/office/drawing/2014/main" id="{502FA7CB-2136-DB0C-433F-48F03B2F6D38}"/>
                </a:ext>
              </a:extLst>
            </p:cNvPr>
            <p:cNvSpPr/>
            <p:nvPr/>
          </p:nvSpPr>
          <p:spPr>
            <a:xfrm>
              <a:off x="5741556" y="5290798"/>
              <a:ext cx="53902" cy="43523"/>
            </a:xfrm>
            <a:custGeom>
              <a:avLst/>
              <a:gdLst>
                <a:gd name="connsiteX0" fmla="*/ 26934 w 53902"/>
                <a:gd name="connsiteY0" fmla="*/ 371 h 43523"/>
                <a:gd name="connsiteX1" fmla="*/ 30557 w 53902"/>
                <a:gd name="connsiteY1" fmla="*/ 0 h 43523"/>
                <a:gd name="connsiteX2" fmla="*/ 53903 w 53902"/>
                <a:gd name="connsiteY2" fmla="*/ 12653 h 43523"/>
                <a:gd name="connsiteX3" fmla="*/ 53800 w 53902"/>
                <a:gd name="connsiteY3" fmla="*/ 14814 h 43523"/>
                <a:gd name="connsiteX4" fmla="*/ 37609 w 53902"/>
                <a:gd name="connsiteY4" fmla="*/ 23597 h 43523"/>
                <a:gd name="connsiteX5" fmla="*/ 32683 w 53902"/>
                <a:gd name="connsiteY5" fmla="*/ 29872 h 43523"/>
                <a:gd name="connsiteX6" fmla="*/ 11749 w 53902"/>
                <a:gd name="connsiteY6" fmla="*/ 39999 h 43523"/>
                <a:gd name="connsiteX7" fmla="*/ 7560 w 53902"/>
                <a:gd name="connsiteY7" fmla="*/ 39805 h 43523"/>
                <a:gd name="connsiteX8" fmla="*/ 11795 w 53902"/>
                <a:gd name="connsiteY8" fmla="*/ 16168 h 43523"/>
                <a:gd name="connsiteX9" fmla="*/ 26934 w 53902"/>
                <a:gd name="connsiteY9" fmla="*/ 371 h 4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02" h="43523">
                  <a:moveTo>
                    <a:pt x="26934" y="371"/>
                  </a:moveTo>
                  <a:cubicBezTo>
                    <a:pt x="28140" y="246"/>
                    <a:pt x="29346" y="120"/>
                    <a:pt x="30557" y="0"/>
                  </a:cubicBezTo>
                  <a:cubicBezTo>
                    <a:pt x="39313" y="2418"/>
                    <a:pt x="46474" y="7784"/>
                    <a:pt x="53903" y="12653"/>
                  </a:cubicBezTo>
                  <a:cubicBezTo>
                    <a:pt x="53863" y="13373"/>
                    <a:pt x="53829" y="14093"/>
                    <a:pt x="53800" y="14814"/>
                  </a:cubicBezTo>
                  <a:cubicBezTo>
                    <a:pt x="52143" y="24694"/>
                    <a:pt x="44050" y="22591"/>
                    <a:pt x="37609" y="23597"/>
                  </a:cubicBezTo>
                  <a:cubicBezTo>
                    <a:pt x="35506" y="25381"/>
                    <a:pt x="32883" y="27249"/>
                    <a:pt x="32683" y="29872"/>
                  </a:cubicBezTo>
                  <a:cubicBezTo>
                    <a:pt x="31489" y="45549"/>
                    <a:pt x="23231" y="45903"/>
                    <a:pt x="11749" y="39999"/>
                  </a:cubicBezTo>
                  <a:cubicBezTo>
                    <a:pt x="10309" y="40451"/>
                    <a:pt x="8937" y="40371"/>
                    <a:pt x="7560" y="39805"/>
                  </a:cubicBezTo>
                  <a:cubicBezTo>
                    <a:pt x="-3195" y="25403"/>
                    <a:pt x="-3070" y="22883"/>
                    <a:pt x="11795" y="16168"/>
                  </a:cubicBezTo>
                  <a:cubicBezTo>
                    <a:pt x="19367" y="12750"/>
                    <a:pt x="22453" y="6161"/>
                    <a:pt x="26934" y="371"/>
                  </a:cubicBezTo>
                  <a:close/>
                </a:path>
              </a:pathLst>
            </a:custGeom>
            <a:grpFill/>
            <a:ln w="5715" cap="flat">
              <a:noFill/>
              <a:prstDash val="solid"/>
              <a:miter/>
            </a:ln>
          </p:spPr>
          <p:txBody>
            <a:bodyPr rtlCol="0" anchor="ctr"/>
            <a:lstStyle/>
            <a:p>
              <a:endParaRPr lang="zh-CN" altLang="en-US"/>
            </a:p>
          </p:txBody>
        </p:sp>
        <p:sp>
          <p:nvSpPr>
            <p:cNvPr id="4135" name="任意多边形: 形状 4134">
              <a:extLst>
                <a:ext uri="{FF2B5EF4-FFF2-40B4-BE49-F238E27FC236}">
                  <a16:creationId xmlns:a16="http://schemas.microsoft.com/office/drawing/2014/main" id="{579E3F4E-DF05-4132-86B2-6E1B8B66FBC2}"/>
                </a:ext>
              </a:extLst>
            </p:cNvPr>
            <p:cNvSpPr/>
            <p:nvPr/>
          </p:nvSpPr>
          <p:spPr>
            <a:xfrm>
              <a:off x="5033922" y="4899166"/>
              <a:ext cx="61730" cy="50577"/>
            </a:xfrm>
            <a:custGeom>
              <a:avLst/>
              <a:gdLst>
                <a:gd name="connsiteX0" fmla="*/ 61730 w 61730"/>
                <a:gd name="connsiteY0" fmla="*/ 9658 h 50577"/>
                <a:gd name="connsiteX1" fmla="*/ 52826 w 61730"/>
                <a:gd name="connsiteY1" fmla="*/ 12047 h 50577"/>
                <a:gd name="connsiteX2" fmla="*/ 40470 w 61730"/>
                <a:gd name="connsiteY2" fmla="*/ 17922 h 50577"/>
                <a:gd name="connsiteX3" fmla="*/ 30829 w 61730"/>
                <a:gd name="connsiteY3" fmla="*/ 25003 h 50577"/>
                <a:gd name="connsiteX4" fmla="*/ 17965 w 61730"/>
                <a:gd name="connsiteY4" fmla="*/ 42954 h 50577"/>
                <a:gd name="connsiteX5" fmla="*/ 10970 w 61730"/>
                <a:gd name="connsiteY5" fmla="*/ 41451 h 50577"/>
                <a:gd name="connsiteX6" fmla="*/ 197 w 61730"/>
                <a:gd name="connsiteY6" fmla="*/ 50578 h 50577"/>
                <a:gd name="connsiteX7" fmla="*/ 11009 w 61730"/>
                <a:gd name="connsiteY7" fmla="*/ 18082 h 50577"/>
                <a:gd name="connsiteX8" fmla="*/ 15644 w 61730"/>
                <a:gd name="connsiteY8" fmla="*/ 23803 h 50577"/>
                <a:gd name="connsiteX9" fmla="*/ 42116 w 61730"/>
                <a:gd name="connsiteY9" fmla="*/ 6018 h 50577"/>
                <a:gd name="connsiteX10" fmla="*/ 41065 w 61730"/>
                <a:gd name="connsiteY10" fmla="*/ 0 h 50577"/>
                <a:gd name="connsiteX11" fmla="*/ 61730 w 61730"/>
                <a:gd name="connsiteY11" fmla="*/ 9658 h 5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730" h="50577">
                  <a:moveTo>
                    <a:pt x="61730" y="9658"/>
                  </a:moveTo>
                  <a:cubicBezTo>
                    <a:pt x="58638" y="10253"/>
                    <a:pt x="54095" y="9132"/>
                    <a:pt x="52826" y="12047"/>
                  </a:cubicBezTo>
                  <a:cubicBezTo>
                    <a:pt x="50157" y="18168"/>
                    <a:pt x="46482" y="18728"/>
                    <a:pt x="40470" y="17922"/>
                  </a:cubicBezTo>
                  <a:cubicBezTo>
                    <a:pt x="36418" y="17379"/>
                    <a:pt x="33212" y="20797"/>
                    <a:pt x="30829" y="25003"/>
                  </a:cubicBezTo>
                  <a:cubicBezTo>
                    <a:pt x="27217" y="31370"/>
                    <a:pt x="22314" y="37004"/>
                    <a:pt x="17965" y="42954"/>
                  </a:cubicBezTo>
                  <a:cubicBezTo>
                    <a:pt x="16096" y="40205"/>
                    <a:pt x="13884" y="40662"/>
                    <a:pt x="10970" y="41451"/>
                  </a:cubicBezTo>
                  <a:cubicBezTo>
                    <a:pt x="5837" y="42839"/>
                    <a:pt x="5152" y="49132"/>
                    <a:pt x="197" y="50578"/>
                  </a:cubicBezTo>
                  <a:cubicBezTo>
                    <a:pt x="-906" y="38022"/>
                    <a:pt x="2620" y="27215"/>
                    <a:pt x="11009" y="18082"/>
                  </a:cubicBezTo>
                  <a:cubicBezTo>
                    <a:pt x="14684" y="18511"/>
                    <a:pt x="9907" y="26923"/>
                    <a:pt x="15644" y="23803"/>
                  </a:cubicBezTo>
                  <a:cubicBezTo>
                    <a:pt x="24954" y="18745"/>
                    <a:pt x="33515" y="12276"/>
                    <a:pt x="42116" y="6018"/>
                  </a:cubicBezTo>
                  <a:cubicBezTo>
                    <a:pt x="42842" y="5492"/>
                    <a:pt x="41465" y="2074"/>
                    <a:pt x="41065" y="0"/>
                  </a:cubicBezTo>
                  <a:cubicBezTo>
                    <a:pt x="48546" y="1932"/>
                    <a:pt x="55312" y="5418"/>
                    <a:pt x="61730" y="9658"/>
                  </a:cubicBezTo>
                  <a:close/>
                </a:path>
              </a:pathLst>
            </a:custGeom>
            <a:grpFill/>
            <a:ln w="5715" cap="flat">
              <a:noFill/>
              <a:prstDash val="solid"/>
              <a:miter/>
            </a:ln>
          </p:spPr>
          <p:txBody>
            <a:bodyPr rtlCol="0" anchor="ctr"/>
            <a:lstStyle/>
            <a:p>
              <a:endParaRPr lang="zh-CN" altLang="en-US"/>
            </a:p>
          </p:txBody>
        </p:sp>
        <p:sp>
          <p:nvSpPr>
            <p:cNvPr id="4136" name="任意多边形: 形状 4135">
              <a:extLst>
                <a:ext uri="{FF2B5EF4-FFF2-40B4-BE49-F238E27FC236}">
                  <a16:creationId xmlns:a16="http://schemas.microsoft.com/office/drawing/2014/main" id="{F577567F-8F7B-BDA7-4C6A-67A5C479C064}"/>
                </a:ext>
              </a:extLst>
            </p:cNvPr>
            <p:cNvSpPr/>
            <p:nvPr userDrawn="1"/>
          </p:nvSpPr>
          <p:spPr>
            <a:xfrm>
              <a:off x="5709177" y="5576977"/>
              <a:ext cx="32735" cy="53395"/>
            </a:xfrm>
            <a:custGeom>
              <a:avLst/>
              <a:gdLst>
                <a:gd name="connsiteX0" fmla="*/ 500 w 32735"/>
                <a:gd name="connsiteY0" fmla="*/ 32964 h 53395"/>
                <a:gd name="connsiteX1" fmla="*/ 6958 w 32735"/>
                <a:gd name="connsiteY1" fmla="*/ 19763 h 53395"/>
                <a:gd name="connsiteX2" fmla="*/ 3718 w 32735"/>
                <a:gd name="connsiteY2" fmla="*/ 16442 h 53395"/>
                <a:gd name="connsiteX3" fmla="*/ 3798 w 32735"/>
                <a:gd name="connsiteY3" fmla="*/ 9921 h 53395"/>
                <a:gd name="connsiteX4" fmla="*/ 10278 w 32735"/>
                <a:gd name="connsiteY4" fmla="*/ 0 h 53395"/>
                <a:gd name="connsiteX5" fmla="*/ 13479 w 32735"/>
                <a:gd name="connsiteY5" fmla="*/ 6618 h 53395"/>
                <a:gd name="connsiteX6" fmla="*/ 26635 w 32735"/>
                <a:gd name="connsiteY6" fmla="*/ 13076 h 53395"/>
                <a:gd name="connsiteX7" fmla="*/ 26823 w 32735"/>
                <a:gd name="connsiteY7" fmla="*/ 6715 h 53395"/>
                <a:gd name="connsiteX8" fmla="*/ 32047 w 32735"/>
                <a:gd name="connsiteY8" fmla="*/ 12693 h 53395"/>
                <a:gd name="connsiteX9" fmla="*/ 29995 w 32735"/>
                <a:gd name="connsiteY9" fmla="*/ 27826 h 53395"/>
                <a:gd name="connsiteX10" fmla="*/ 23611 w 32735"/>
                <a:gd name="connsiteY10" fmla="*/ 32644 h 53395"/>
                <a:gd name="connsiteX11" fmla="*/ 17514 w 32735"/>
                <a:gd name="connsiteY11" fmla="*/ 43954 h 53395"/>
                <a:gd name="connsiteX12" fmla="*/ 8564 w 32735"/>
                <a:gd name="connsiteY12" fmla="*/ 50584 h 53395"/>
                <a:gd name="connsiteX13" fmla="*/ 2740 w 32735"/>
                <a:gd name="connsiteY13" fmla="*/ 53281 h 53395"/>
                <a:gd name="connsiteX14" fmla="*/ 1420 w 32735"/>
                <a:gd name="connsiteY14" fmla="*/ 53395 h 53395"/>
                <a:gd name="connsiteX15" fmla="*/ 449 w 32735"/>
                <a:gd name="connsiteY15" fmla="*/ 52492 h 53395"/>
                <a:gd name="connsiteX16" fmla="*/ 500 w 32735"/>
                <a:gd name="connsiteY16" fmla="*/ 32964 h 5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35" h="53395">
                  <a:moveTo>
                    <a:pt x="500" y="32964"/>
                  </a:moveTo>
                  <a:cubicBezTo>
                    <a:pt x="4855" y="29638"/>
                    <a:pt x="3889" y="23717"/>
                    <a:pt x="6958" y="19763"/>
                  </a:cubicBezTo>
                  <a:cubicBezTo>
                    <a:pt x="5895" y="18637"/>
                    <a:pt x="4866" y="17482"/>
                    <a:pt x="3718" y="16442"/>
                  </a:cubicBezTo>
                  <a:cubicBezTo>
                    <a:pt x="3746" y="14270"/>
                    <a:pt x="3775" y="12093"/>
                    <a:pt x="3798" y="9921"/>
                  </a:cubicBezTo>
                  <a:cubicBezTo>
                    <a:pt x="5695" y="6441"/>
                    <a:pt x="4706" y="1074"/>
                    <a:pt x="10278" y="0"/>
                  </a:cubicBezTo>
                  <a:cubicBezTo>
                    <a:pt x="12930" y="1440"/>
                    <a:pt x="13461" y="3903"/>
                    <a:pt x="13479" y="6618"/>
                  </a:cubicBezTo>
                  <a:cubicBezTo>
                    <a:pt x="15165" y="14270"/>
                    <a:pt x="19536" y="16448"/>
                    <a:pt x="26635" y="13076"/>
                  </a:cubicBezTo>
                  <a:cubicBezTo>
                    <a:pt x="26698" y="10956"/>
                    <a:pt x="26760" y="8836"/>
                    <a:pt x="26823" y="6715"/>
                  </a:cubicBezTo>
                  <a:cubicBezTo>
                    <a:pt x="30498" y="7012"/>
                    <a:pt x="33007" y="8167"/>
                    <a:pt x="32047" y="12693"/>
                  </a:cubicBezTo>
                  <a:cubicBezTo>
                    <a:pt x="30995" y="17677"/>
                    <a:pt x="35367" y="23426"/>
                    <a:pt x="29995" y="27826"/>
                  </a:cubicBezTo>
                  <a:cubicBezTo>
                    <a:pt x="27926" y="29524"/>
                    <a:pt x="26000" y="31650"/>
                    <a:pt x="23611" y="32644"/>
                  </a:cubicBezTo>
                  <a:cubicBezTo>
                    <a:pt x="18291" y="34861"/>
                    <a:pt x="16131" y="37513"/>
                    <a:pt x="17514" y="43954"/>
                  </a:cubicBezTo>
                  <a:cubicBezTo>
                    <a:pt x="18651" y="49246"/>
                    <a:pt x="16125" y="50224"/>
                    <a:pt x="8564" y="50584"/>
                  </a:cubicBezTo>
                  <a:cubicBezTo>
                    <a:pt x="6586" y="50675"/>
                    <a:pt x="4683" y="52338"/>
                    <a:pt x="2740" y="53281"/>
                  </a:cubicBezTo>
                  <a:lnTo>
                    <a:pt x="1420" y="53395"/>
                  </a:lnTo>
                  <a:lnTo>
                    <a:pt x="449" y="52492"/>
                  </a:lnTo>
                  <a:cubicBezTo>
                    <a:pt x="271" y="45977"/>
                    <a:pt x="-494" y="39468"/>
                    <a:pt x="500" y="32964"/>
                  </a:cubicBezTo>
                  <a:close/>
                </a:path>
              </a:pathLst>
            </a:custGeom>
            <a:grpFill/>
            <a:ln w="5715" cap="flat">
              <a:noFill/>
              <a:prstDash val="solid"/>
              <a:miter/>
            </a:ln>
          </p:spPr>
          <p:txBody>
            <a:bodyPr rtlCol="0" anchor="ctr"/>
            <a:lstStyle/>
            <a:p>
              <a:endParaRPr lang="zh-CN" altLang="en-US"/>
            </a:p>
          </p:txBody>
        </p:sp>
        <p:sp>
          <p:nvSpPr>
            <p:cNvPr id="4137" name="任意多边形: 形状 4136">
              <a:extLst>
                <a:ext uri="{FF2B5EF4-FFF2-40B4-BE49-F238E27FC236}">
                  <a16:creationId xmlns:a16="http://schemas.microsoft.com/office/drawing/2014/main" id="{1D201525-A1BC-8789-8330-A34EF6234C38}"/>
                </a:ext>
              </a:extLst>
            </p:cNvPr>
            <p:cNvSpPr/>
            <p:nvPr/>
          </p:nvSpPr>
          <p:spPr>
            <a:xfrm>
              <a:off x="4491355" y="5037526"/>
              <a:ext cx="36609" cy="39730"/>
            </a:xfrm>
            <a:custGeom>
              <a:avLst/>
              <a:gdLst>
                <a:gd name="connsiteX0" fmla="*/ 34351 w 36609"/>
                <a:gd name="connsiteY0" fmla="*/ 0 h 39730"/>
                <a:gd name="connsiteX1" fmla="*/ 34346 w 36609"/>
                <a:gd name="connsiteY1" fmla="*/ 13156 h 39730"/>
                <a:gd name="connsiteX2" fmla="*/ 34368 w 36609"/>
                <a:gd name="connsiteY2" fmla="*/ 19734 h 39730"/>
                <a:gd name="connsiteX3" fmla="*/ 23910 w 36609"/>
                <a:gd name="connsiteY3" fmla="*/ 39731 h 39730"/>
                <a:gd name="connsiteX4" fmla="*/ 1027 w 36609"/>
                <a:gd name="connsiteY4" fmla="*/ 27221 h 39730"/>
                <a:gd name="connsiteX5" fmla="*/ 1484 w 36609"/>
                <a:gd name="connsiteY5" fmla="*/ 23026 h 39730"/>
                <a:gd name="connsiteX6" fmla="*/ 16058 w 36609"/>
                <a:gd name="connsiteY6" fmla="*/ 9687 h 39730"/>
                <a:gd name="connsiteX7" fmla="*/ 28448 w 36609"/>
                <a:gd name="connsiteY7" fmla="*/ 2281 h 39730"/>
                <a:gd name="connsiteX8" fmla="*/ 34351 w 36609"/>
                <a:gd name="connsiteY8" fmla="*/ 0 h 39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09" h="39730">
                  <a:moveTo>
                    <a:pt x="34351" y="0"/>
                  </a:moveTo>
                  <a:cubicBezTo>
                    <a:pt x="37335" y="4389"/>
                    <a:pt x="37392" y="8773"/>
                    <a:pt x="34346" y="13156"/>
                  </a:cubicBezTo>
                  <a:cubicBezTo>
                    <a:pt x="32174" y="15356"/>
                    <a:pt x="34071" y="17545"/>
                    <a:pt x="34368" y="19734"/>
                  </a:cubicBezTo>
                  <a:cubicBezTo>
                    <a:pt x="37043" y="32701"/>
                    <a:pt x="36769" y="33216"/>
                    <a:pt x="23910" y="39731"/>
                  </a:cubicBezTo>
                  <a:cubicBezTo>
                    <a:pt x="15732" y="36565"/>
                    <a:pt x="7708" y="33124"/>
                    <a:pt x="1027" y="27221"/>
                  </a:cubicBezTo>
                  <a:cubicBezTo>
                    <a:pt x="-482" y="25643"/>
                    <a:pt x="-327" y="24243"/>
                    <a:pt x="1484" y="23026"/>
                  </a:cubicBezTo>
                  <a:cubicBezTo>
                    <a:pt x="9885" y="22471"/>
                    <a:pt x="13892" y="16419"/>
                    <a:pt x="16058" y="9687"/>
                  </a:cubicBezTo>
                  <a:cubicBezTo>
                    <a:pt x="18246" y="2881"/>
                    <a:pt x="20950" y="-377"/>
                    <a:pt x="28448" y="2281"/>
                  </a:cubicBezTo>
                  <a:cubicBezTo>
                    <a:pt x="29956" y="2818"/>
                    <a:pt x="32362" y="823"/>
                    <a:pt x="34351" y="0"/>
                  </a:cubicBezTo>
                  <a:close/>
                </a:path>
              </a:pathLst>
            </a:custGeom>
            <a:grpFill/>
            <a:ln w="5715" cap="flat">
              <a:noFill/>
              <a:prstDash val="solid"/>
              <a:miter/>
            </a:ln>
          </p:spPr>
          <p:txBody>
            <a:bodyPr rtlCol="0" anchor="ctr"/>
            <a:lstStyle/>
            <a:p>
              <a:endParaRPr lang="zh-CN" altLang="en-US"/>
            </a:p>
          </p:txBody>
        </p:sp>
        <p:sp>
          <p:nvSpPr>
            <p:cNvPr id="4138" name="任意多边形: 形状 4137">
              <a:extLst>
                <a:ext uri="{FF2B5EF4-FFF2-40B4-BE49-F238E27FC236}">
                  <a16:creationId xmlns:a16="http://schemas.microsoft.com/office/drawing/2014/main" id="{4A2954B7-8027-EB42-8880-26E6FCF1F00D}"/>
                </a:ext>
              </a:extLst>
            </p:cNvPr>
            <p:cNvSpPr/>
            <p:nvPr/>
          </p:nvSpPr>
          <p:spPr>
            <a:xfrm>
              <a:off x="4890161" y="4651707"/>
              <a:ext cx="37269" cy="50297"/>
            </a:xfrm>
            <a:custGeom>
              <a:avLst/>
              <a:gdLst>
                <a:gd name="connsiteX0" fmla="*/ 37269 w 37269"/>
                <a:gd name="connsiteY0" fmla="*/ 13693 h 50297"/>
                <a:gd name="connsiteX1" fmla="*/ 24508 w 37269"/>
                <a:gd name="connsiteY1" fmla="*/ 18099 h 50297"/>
                <a:gd name="connsiteX2" fmla="*/ 19267 w 37269"/>
                <a:gd name="connsiteY2" fmla="*/ 38268 h 50297"/>
                <a:gd name="connsiteX3" fmla="*/ 24582 w 37269"/>
                <a:gd name="connsiteY3" fmla="*/ 48715 h 50297"/>
                <a:gd name="connsiteX4" fmla="*/ 20341 w 37269"/>
                <a:gd name="connsiteY4" fmla="*/ 50263 h 50297"/>
                <a:gd name="connsiteX5" fmla="*/ 17015 w 37269"/>
                <a:gd name="connsiteY5" fmla="*/ 50298 h 50297"/>
                <a:gd name="connsiteX6" fmla="*/ 7151 w 37269"/>
                <a:gd name="connsiteY6" fmla="*/ 50298 h 50297"/>
                <a:gd name="connsiteX7" fmla="*/ 6460 w 37269"/>
                <a:gd name="connsiteY7" fmla="*/ 38079 h 50297"/>
                <a:gd name="connsiteX8" fmla="*/ 4614 w 37269"/>
                <a:gd name="connsiteY8" fmla="*/ 34439 h 50297"/>
                <a:gd name="connsiteX9" fmla="*/ 4934 w 37269"/>
                <a:gd name="connsiteY9" fmla="*/ 26563 h 50297"/>
                <a:gd name="connsiteX10" fmla="*/ 3242 w 37269"/>
                <a:gd name="connsiteY10" fmla="*/ 24060 h 50297"/>
                <a:gd name="connsiteX11" fmla="*/ 7168 w 37269"/>
                <a:gd name="connsiteY11" fmla="*/ 10813 h 50297"/>
                <a:gd name="connsiteX12" fmla="*/ 7134 w 37269"/>
                <a:gd name="connsiteY12" fmla="*/ 10847 h 50297"/>
                <a:gd name="connsiteX13" fmla="*/ 13335 w 37269"/>
                <a:gd name="connsiteY13" fmla="*/ 1514 h 50297"/>
                <a:gd name="connsiteX14" fmla="*/ 14489 w 37269"/>
                <a:gd name="connsiteY14" fmla="*/ 0 h 50297"/>
                <a:gd name="connsiteX15" fmla="*/ 37269 w 37269"/>
                <a:gd name="connsiteY15" fmla="*/ 13693 h 5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69" h="50297">
                  <a:moveTo>
                    <a:pt x="37269" y="13693"/>
                  </a:moveTo>
                  <a:cubicBezTo>
                    <a:pt x="32892" y="14922"/>
                    <a:pt x="26668" y="12059"/>
                    <a:pt x="24508" y="18099"/>
                  </a:cubicBezTo>
                  <a:cubicBezTo>
                    <a:pt x="22176" y="24615"/>
                    <a:pt x="20964" y="31529"/>
                    <a:pt x="19267" y="38268"/>
                  </a:cubicBezTo>
                  <a:cubicBezTo>
                    <a:pt x="27485" y="38428"/>
                    <a:pt x="25994" y="43811"/>
                    <a:pt x="24582" y="48715"/>
                  </a:cubicBezTo>
                  <a:cubicBezTo>
                    <a:pt x="24336" y="49566"/>
                    <a:pt x="21816" y="49766"/>
                    <a:pt x="20341" y="50263"/>
                  </a:cubicBezTo>
                  <a:cubicBezTo>
                    <a:pt x="19227" y="49920"/>
                    <a:pt x="18118" y="49943"/>
                    <a:pt x="17015" y="50298"/>
                  </a:cubicBezTo>
                  <a:cubicBezTo>
                    <a:pt x="13729" y="50298"/>
                    <a:pt x="10437" y="50298"/>
                    <a:pt x="7151" y="50298"/>
                  </a:cubicBezTo>
                  <a:cubicBezTo>
                    <a:pt x="4585" y="46343"/>
                    <a:pt x="8940" y="42034"/>
                    <a:pt x="6460" y="38079"/>
                  </a:cubicBezTo>
                  <a:cubicBezTo>
                    <a:pt x="5654" y="36953"/>
                    <a:pt x="5060" y="35747"/>
                    <a:pt x="4614" y="34439"/>
                  </a:cubicBezTo>
                  <a:cubicBezTo>
                    <a:pt x="3996" y="31747"/>
                    <a:pt x="3985" y="29095"/>
                    <a:pt x="4934" y="26563"/>
                  </a:cubicBezTo>
                  <a:cubicBezTo>
                    <a:pt x="7191" y="23986"/>
                    <a:pt x="4402" y="24569"/>
                    <a:pt x="3242" y="24060"/>
                  </a:cubicBezTo>
                  <a:cubicBezTo>
                    <a:pt x="-4365" y="16951"/>
                    <a:pt x="3288" y="14447"/>
                    <a:pt x="7168" y="10813"/>
                  </a:cubicBezTo>
                  <a:lnTo>
                    <a:pt x="7134" y="10847"/>
                  </a:lnTo>
                  <a:cubicBezTo>
                    <a:pt x="10111" y="8344"/>
                    <a:pt x="11386" y="4703"/>
                    <a:pt x="13335" y="1514"/>
                  </a:cubicBezTo>
                  <a:cubicBezTo>
                    <a:pt x="13723" y="1012"/>
                    <a:pt x="14106" y="503"/>
                    <a:pt x="14489" y="0"/>
                  </a:cubicBezTo>
                  <a:cubicBezTo>
                    <a:pt x="22713" y="3515"/>
                    <a:pt x="30863" y="7155"/>
                    <a:pt x="37269" y="13693"/>
                  </a:cubicBezTo>
                  <a:close/>
                </a:path>
              </a:pathLst>
            </a:custGeom>
            <a:grpFill/>
            <a:ln w="5715" cap="flat">
              <a:noFill/>
              <a:prstDash val="solid"/>
              <a:miter/>
            </a:ln>
          </p:spPr>
          <p:txBody>
            <a:bodyPr rtlCol="0" anchor="ctr"/>
            <a:lstStyle/>
            <a:p>
              <a:endParaRPr lang="zh-CN" altLang="en-US"/>
            </a:p>
          </p:txBody>
        </p:sp>
        <p:sp>
          <p:nvSpPr>
            <p:cNvPr id="4139" name="任意多边形: 形状 4138">
              <a:extLst>
                <a:ext uri="{FF2B5EF4-FFF2-40B4-BE49-F238E27FC236}">
                  <a16:creationId xmlns:a16="http://schemas.microsoft.com/office/drawing/2014/main" id="{AF60F1BC-A495-EDAA-CC6A-35E6B5923AC0}"/>
                </a:ext>
              </a:extLst>
            </p:cNvPr>
            <p:cNvSpPr/>
            <p:nvPr/>
          </p:nvSpPr>
          <p:spPr>
            <a:xfrm>
              <a:off x="5155842" y="4909436"/>
              <a:ext cx="47377" cy="39319"/>
            </a:xfrm>
            <a:custGeom>
              <a:avLst/>
              <a:gdLst>
                <a:gd name="connsiteX0" fmla="*/ 47377 w 47377"/>
                <a:gd name="connsiteY0" fmla="*/ 0 h 39319"/>
                <a:gd name="connsiteX1" fmla="*/ 40668 w 47377"/>
                <a:gd name="connsiteY1" fmla="*/ 8338 h 39319"/>
                <a:gd name="connsiteX2" fmla="*/ 32947 w 47377"/>
                <a:gd name="connsiteY2" fmla="*/ 23774 h 39319"/>
                <a:gd name="connsiteX3" fmla="*/ 24300 w 47377"/>
                <a:gd name="connsiteY3" fmla="*/ 39319 h 39319"/>
                <a:gd name="connsiteX4" fmla="*/ 15670 w 47377"/>
                <a:gd name="connsiteY4" fmla="*/ 31490 h 39319"/>
                <a:gd name="connsiteX5" fmla="*/ 12299 w 47377"/>
                <a:gd name="connsiteY5" fmla="*/ 27386 h 39319"/>
                <a:gd name="connsiteX6" fmla="*/ 0 w 47377"/>
                <a:gd name="connsiteY6" fmla="*/ 12550 h 39319"/>
                <a:gd name="connsiteX7" fmla="*/ 47377 w 47377"/>
                <a:gd name="connsiteY7" fmla="*/ 0 h 39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77" h="39319">
                  <a:moveTo>
                    <a:pt x="47377" y="0"/>
                  </a:moveTo>
                  <a:cubicBezTo>
                    <a:pt x="45303" y="2869"/>
                    <a:pt x="44714" y="6367"/>
                    <a:pt x="40668" y="8338"/>
                  </a:cubicBezTo>
                  <a:cubicBezTo>
                    <a:pt x="34690" y="11253"/>
                    <a:pt x="30352" y="18665"/>
                    <a:pt x="32947" y="23774"/>
                  </a:cubicBezTo>
                  <a:cubicBezTo>
                    <a:pt x="38633" y="34981"/>
                    <a:pt x="30930" y="36307"/>
                    <a:pt x="24300" y="39319"/>
                  </a:cubicBezTo>
                  <a:cubicBezTo>
                    <a:pt x="20117" y="38227"/>
                    <a:pt x="22586" y="29981"/>
                    <a:pt x="15670" y="31490"/>
                  </a:cubicBezTo>
                  <a:cubicBezTo>
                    <a:pt x="13270" y="32015"/>
                    <a:pt x="12356" y="30152"/>
                    <a:pt x="12299" y="27386"/>
                  </a:cubicBezTo>
                  <a:cubicBezTo>
                    <a:pt x="12013" y="13962"/>
                    <a:pt x="11887" y="13967"/>
                    <a:pt x="0" y="12550"/>
                  </a:cubicBezTo>
                  <a:cubicBezTo>
                    <a:pt x="16088" y="9493"/>
                    <a:pt x="32101" y="6144"/>
                    <a:pt x="47377" y="0"/>
                  </a:cubicBezTo>
                  <a:close/>
                </a:path>
              </a:pathLst>
            </a:custGeom>
            <a:grpFill/>
            <a:ln w="5715" cap="flat">
              <a:noFill/>
              <a:prstDash val="solid"/>
              <a:miter/>
            </a:ln>
          </p:spPr>
          <p:txBody>
            <a:bodyPr rtlCol="0" anchor="ctr"/>
            <a:lstStyle/>
            <a:p>
              <a:endParaRPr lang="zh-CN" altLang="en-US"/>
            </a:p>
          </p:txBody>
        </p:sp>
        <p:sp>
          <p:nvSpPr>
            <p:cNvPr id="4140" name="任意多边形: 形状 4139">
              <a:extLst>
                <a:ext uri="{FF2B5EF4-FFF2-40B4-BE49-F238E27FC236}">
                  <a16:creationId xmlns:a16="http://schemas.microsoft.com/office/drawing/2014/main" id="{9E48CD34-B07F-9DE3-DFD7-D9EE2C85C1D3}"/>
                </a:ext>
              </a:extLst>
            </p:cNvPr>
            <p:cNvSpPr/>
            <p:nvPr/>
          </p:nvSpPr>
          <p:spPr>
            <a:xfrm>
              <a:off x="4452623" y="5013844"/>
              <a:ext cx="47257" cy="47119"/>
            </a:xfrm>
            <a:custGeom>
              <a:avLst/>
              <a:gdLst>
                <a:gd name="connsiteX0" fmla="*/ 33621 w 47257"/>
                <a:gd name="connsiteY0" fmla="*/ 43382 h 47119"/>
                <a:gd name="connsiteX1" fmla="*/ 33336 w 47257"/>
                <a:gd name="connsiteY1" fmla="*/ 47120 h 47119"/>
                <a:gd name="connsiteX2" fmla="*/ 0 w 47257"/>
                <a:gd name="connsiteY2" fmla="*/ 28054 h 47119"/>
                <a:gd name="connsiteX3" fmla="*/ 892 w 47257"/>
                <a:gd name="connsiteY3" fmla="*/ 26517 h 47119"/>
                <a:gd name="connsiteX4" fmla="*/ 24100 w 47257"/>
                <a:gd name="connsiteY4" fmla="*/ 222 h 47119"/>
                <a:gd name="connsiteX5" fmla="*/ 28243 w 47257"/>
                <a:gd name="connsiteY5" fmla="*/ 994 h 47119"/>
                <a:gd name="connsiteX6" fmla="*/ 32810 w 47257"/>
                <a:gd name="connsiteY6" fmla="*/ 19619 h 47119"/>
                <a:gd name="connsiteX7" fmla="*/ 33421 w 47257"/>
                <a:gd name="connsiteY7" fmla="*/ 23111 h 47119"/>
                <a:gd name="connsiteX8" fmla="*/ 37045 w 47257"/>
                <a:gd name="connsiteY8" fmla="*/ 23763 h 47119"/>
                <a:gd name="connsiteX9" fmla="*/ 40182 w 47257"/>
                <a:gd name="connsiteY9" fmla="*/ 23694 h 47119"/>
                <a:gd name="connsiteX10" fmla="*/ 44320 w 47257"/>
                <a:gd name="connsiteY10" fmla="*/ 32895 h 47119"/>
                <a:gd name="connsiteX11" fmla="*/ 33616 w 47257"/>
                <a:gd name="connsiteY11" fmla="*/ 40124 h 47119"/>
                <a:gd name="connsiteX12" fmla="*/ 33621 w 47257"/>
                <a:gd name="connsiteY12" fmla="*/ 40124 h 47119"/>
                <a:gd name="connsiteX13" fmla="*/ 32770 w 47257"/>
                <a:gd name="connsiteY13" fmla="*/ 42296 h 47119"/>
                <a:gd name="connsiteX14" fmla="*/ 33621 w 47257"/>
                <a:gd name="connsiteY14" fmla="*/ 43382 h 47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257" h="47119">
                  <a:moveTo>
                    <a:pt x="33621" y="43382"/>
                  </a:moveTo>
                  <a:cubicBezTo>
                    <a:pt x="33524" y="44628"/>
                    <a:pt x="33433" y="45874"/>
                    <a:pt x="33336" y="47120"/>
                  </a:cubicBezTo>
                  <a:cubicBezTo>
                    <a:pt x="21105" y="42713"/>
                    <a:pt x="9950" y="36439"/>
                    <a:pt x="0" y="28054"/>
                  </a:cubicBezTo>
                  <a:cubicBezTo>
                    <a:pt x="269" y="27529"/>
                    <a:pt x="566" y="27014"/>
                    <a:pt x="892" y="26517"/>
                  </a:cubicBezTo>
                  <a:cubicBezTo>
                    <a:pt x="13442" y="22002"/>
                    <a:pt x="20385" y="12544"/>
                    <a:pt x="24100" y="222"/>
                  </a:cubicBezTo>
                  <a:cubicBezTo>
                    <a:pt x="25615" y="-252"/>
                    <a:pt x="26992" y="45"/>
                    <a:pt x="28243" y="994"/>
                  </a:cubicBezTo>
                  <a:cubicBezTo>
                    <a:pt x="33050" y="6412"/>
                    <a:pt x="31295" y="13436"/>
                    <a:pt x="32810" y="19619"/>
                  </a:cubicBezTo>
                  <a:cubicBezTo>
                    <a:pt x="32678" y="20825"/>
                    <a:pt x="32855" y="22037"/>
                    <a:pt x="33421" y="23111"/>
                  </a:cubicBezTo>
                  <a:cubicBezTo>
                    <a:pt x="34656" y="23448"/>
                    <a:pt x="35827" y="23705"/>
                    <a:pt x="37045" y="23763"/>
                  </a:cubicBezTo>
                  <a:cubicBezTo>
                    <a:pt x="38090" y="23722"/>
                    <a:pt x="39136" y="23700"/>
                    <a:pt x="40182" y="23694"/>
                  </a:cubicBezTo>
                  <a:cubicBezTo>
                    <a:pt x="45771" y="24877"/>
                    <a:pt x="50549" y="26574"/>
                    <a:pt x="44320" y="32895"/>
                  </a:cubicBezTo>
                  <a:cubicBezTo>
                    <a:pt x="41285" y="35975"/>
                    <a:pt x="37725" y="38513"/>
                    <a:pt x="33616" y="40124"/>
                  </a:cubicBezTo>
                  <a:lnTo>
                    <a:pt x="33621" y="40124"/>
                  </a:lnTo>
                  <a:cubicBezTo>
                    <a:pt x="32770" y="40850"/>
                    <a:pt x="32484" y="41570"/>
                    <a:pt x="32770" y="42296"/>
                  </a:cubicBezTo>
                  <a:cubicBezTo>
                    <a:pt x="33050" y="43022"/>
                    <a:pt x="33336" y="43382"/>
                    <a:pt x="33621" y="43382"/>
                  </a:cubicBezTo>
                  <a:close/>
                </a:path>
              </a:pathLst>
            </a:custGeom>
            <a:grpFill/>
            <a:ln w="5715" cap="flat">
              <a:noFill/>
              <a:prstDash val="solid"/>
              <a:miter/>
            </a:ln>
          </p:spPr>
          <p:txBody>
            <a:bodyPr rtlCol="0" anchor="ctr"/>
            <a:lstStyle/>
            <a:p>
              <a:endParaRPr lang="zh-CN" altLang="en-US"/>
            </a:p>
          </p:txBody>
        </p:sp>
        <p:sp>
          <p:nvSpPr>
            <p:cNvPr id="4141" name="任意多边形: 形状 4140">
              <a:extLst>
                <a:ext uri="{FF2B5EF4-FFF2-40B4-BE49-F238E27FC236}">
                  <a16:creationId xmlns:a16="http://schemas.microsoft.com/office/drawing/2014/main" id="{CCB736DE-F71E-AFB6-1323-E56B3F6018D4}"/>
                </a:ext>
              </a:extLst>
            </p:cNvPr>
            <p:cNvSpPr/>
            <p:nvPr userDrawn="1"/>
          </p:nvSpPr>
          <p:spPr>
            <a:xfrm>
              <a:off x="6131578" y="5505704"/>
              <a:ext cx="26651" cy="42120"/>
            </a:xfrm>
            <a:custGeom>
              <a:avLst/>
              <a:gdLst>
                <a:gd name="connsiteX0" fmla="*/ 2271 w 26651"/>
                <a:gd name="connsiteY0" fmla="*/ 25256 h 42120"/>
                <a:gd name="connsiteX1" fmla="*/ 1986 w 26651"/>
                <a:gd name="connsiteY1" fmla="*/ 10196 h 42120"/>
                <a:gd name="connsiteX2" fmla="*/ 780 w 26651"/>
                <a:gd name="connsiteY2" fmla="*/ 5402 h 42120"/>
                <a:gd name="connsiteX3" fmla="*/ 7541 w 26651"/>
                <a:gd name="connsiteY3" fmla="*/ 207 h 42120"/>
                <a:gd name="connsiteX4" fmla="*/ 15199 w 26651"/>
                <a:gd name="connsiteY4" fmla="*/ 2270 h 42120"/>
                <a:gd name="connsiteX5" fmla="*/ 25709 w 26651"/>
                <a:gd name="connsiteY5" fmla="*/ 10665 h 42120"/>
                <a:gd name="connsiteX6" fmla="*/ 26486 w 26651"/>
                <a:gd name="connsiteY6" fmla="*/ 15260 h 42120"/>
                <a:gd name="connsiteX7" fmla="*/ 5500 w 26651"/>
                <a:gd name="connsiteY7" fmla="*/ 42120 h 42120"/>
                <a:gd name="connsiteX8" fmla="*/ 2271 w 26651"/>
                <a:gd name="connsiteY8" fmla="*/ 25256 h 4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651" h="42120">
                  <a:moveTo>
                    <a:pt x="2271" y="25256"/>
                  </a:moveTo>
                  <a:cubicBezTo>
                    <a:pt x="10061" y="16432"/>
                    <a:pt x="10347" y="16031"/>
                    <a:pt x="1986" y="10196"/>
                  </a:cubicBezTo>
                  <a:cubicBezTo>
                    <a:pt x="-797" y="8254"/>
                    <a:pt x="-106" y="7082"/>
                    <a:pt x="780" y="5402"/>
                  </a:cubicBezTo>
                  <a:cubicBezTo>
                    <a:pt x="2192" y="2721"/>
                    <a:pt x="3146" y="-908"/>
                    <a:pt x="7541" y="207"/>
                  </a:cubicBezTo>
                  <a:cubicBezTo>
                    <a:pt x="10101" y="858"/>
                    <a:pt x="12644" y="1578"/>
                    <a:pt x="15199" y="2270"/>
                  </a:cubicBezTo>
                  <a:cubicBezTo>
                    <a:pt x="19462" y="4116"/>
                    <a:pt x="23028" y="6836"/>
                    <a:pt x="25709" y="10665"/>
                  </a:cubicBezTo>
                  <a:cubicBezTo>
                    <a:pt x="26006" y="12248"/>
                    <a:pt x="27052" y="14843"/>
                    <a:pt x="26486" y="15260"/>
                  </a:cubicBezTo>
                  <a:cubicBezTo>
                    <a:pt x="17365" y="21998"/>
                    <a:pt x="19085" y="37069"/>
                    <a:pt x="5500" y="42120"/>
                  </a:cubicBezTo>
                  <a:cubicBezTo>
                    <a:pt x="4489" y="35983"/>
                    <a:pt x="5883" y="29936"/>
                    <a:pt x="2271" y="25256"/>
                  </a:cubicBezTo>
                  <a:close/>
                </a:path>
              </a:pathLst>
            </a:custGeom>
            <a:grpFill/>
            <a:ln w="5715" cap="flat">
              <a:noFill/>
              <a:prstDash val="solid"/>
              <a:miter/>
            </a:ln>
          </p:spPr>
          <p:txBody>
            <a:bodyPr rtlCol="0" anchor="ctr"/>
            <a:lstStyle/>
            <a:p>
              <a:endParaRPr lang="zh-CN" altLang="en-US"/>
            </a:p>
          </p:txBody>
        </p:sp>
        <p:sp>
          <p:nvSpPr>
            <p:cNvPr id="4142" name="任意多边形: 形状 4141">
              <a:extLst>
                <a:ext uri="{FF2B5EF4-FFF2-40B4-BE49-F238E27FC236}">
                  <a16:creationId xmlns:a16="http://schemas.microsoft.com/office/drawing/2014/main" id="{6613FADB-DA8D-DBE7-B451-34A110A629AB}"/>
                </a:ext>
              </a:extLst>
            </p:cNvPr>
            <p:cNvSpPr/>
            <p:nvPr/>
          </p:nvSpPr>
          <p:spPr>
            <a:xfrm>
              <a:off x="4836906" y="4638600"/>
              <a:ext cx="32540" cy="30514"/>
            </a:xfrm>
            <a:custGeom>
              <a:avLst/>
              <a:gdLst>
                <a:gd name="connsiteX0" fmla="*/ 24202 w 32540"/>
                <a:gd name="connsiteY0" fmla="*/ 665 h 30514"/>
                <a:gd name="connsiteX1" fmla="*/ 24197 w 32540"/>
                <a:gd name="connsiteY1" fmla="*/ 19387 h 30514"/>
                <a:gd name="connsiteX2" fmla="*/ 22979 w 32540"/>
                <a:gd name="connsiteY2" fmla="*/ 22759 h 30514"/>
                <a:gd name="connsiteX3" fmla="*/ 17659 w 32540"/>
                <a:gd name="connsiteY3" fmla="*/ 30514 h 30514"/>
                <a:gd name="connsiteX4" fmla="*/ 16819 w 32540"/>
                <a:gd name="connsiteY4" fmla="*/ 28331 h 30514"/>
                <a:gd name="connsiteX5" fmla="*/ 17659 w 32540"/>
                <a:gd name="connsiteY5" fmla="*/ 27240 h 30514"/>
                <a:gd name="connsiteX6" fmla="*/ 11081 w 32540"/>
                <a:gd name="connsiteY6" fmla="*/ 17358 h 30514"/>
                <a:gd name="connsiteX7" fmla="*/ 302 w 32540"/>
                <a:gd name="connsiteY7" fmla="*/ 14810 h 30514"/>
                <a:gd name="connsiteX8" fmla="*/ 7795 w 32540"/>
                <a:gd name="connsiteY8" fmla="*/ 1722 h 30514"/>
                <a:gd name="connsiteX9" fmla="*/ 22088 w 32540"/>
                <a:gd name="connsiteY9" fmla="*/ 277 h 30514"/>
                <a:gd name="connsiteX10" fmla="*/ 24202 w 32540"/>
                <a:gd name="connsiteY10" fmla="*/ 665 h 30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40" h="30514">
                  <a:moveTo>
                    <a:pt x="24202" y="665"/>
                  </a:moveTo>
                  <a:cubicBezTo>
                    <a:pt x="35284" y="8763"/>
                    <a:pt x="35358" y="11306"/>
                    <a:pt x="24197" y="19387"/>
                  </a:cubicBezTo>
                  <a:cubicBezTo>
                    <a:pt x="22602" y="20542"/>
                    <a:pt x="21956" y="21296"/>
                    <a:pt x="22979" y="22759"/>
                  </a:cubicBezTo>
                  <a:cubicBezTo>
                    <a:pt x="28129" y="30154"/>
                    <a:pt x="19402" y="27920"/>
                    <a:pt x="17659" y="30514"/>
                  </a:cubicBezTo>
                  <a:cubicBezTo>
                    <a:pt x="16819" y="29789"/>
                    <a:pt x="16544" y="29057"/>
                    <a:pt x="16819" y="28331"/>
                  </a:cubicBezTo>
                  <a:cubicBezTo>
                    <a:pt x="17099" y="27606"/>
                    <a:pt x="17379" y="27240"/>
                    <a:pt x="17659" y="27240"/>
                  </a:cubicBezTo>
                  <a:cubicBezTo>
                    <a:pt x="18224" y="22107"/>
                    <a:pt x="13081" y="20782"/>
                    <a:pt x="11081" y="17358"/>
                  </a:cubicBezTo>
                  <a:cubicBezTo>
                    <a:pt x="6726" y="19096"/>
                    <a:pt x="559" y="23119"/>
                    <a:pt x="302" y="14810"/>
                  </a:cubicBezTo>
                  <a:cubicBezTo>
                    <a:pt x="177" y="10655"/>
                    <a:pt x="-2052" y="762"/>
                    <a:pt x="7795" y="1722"/>
                  </a:cubicBezTo>
                  <a:cubicBezTo>
                    <a:pt x="12927" y="2225"/>
                    <a:pt x="17367" y="1082"/>
                    <a:pt x="22088" y="277"/>
                  </a:cubicBezTo>
                  <a:cubicBezTo>
                    <a:pt x="22905" y="-192"/>
                    <a:pt x="23608" y="-66"/>
                    <a:pt x="24202" y="665"/>
                  </a:cubicBezTo>
                  <a:close/>
                </a:path>
              </a:pathLst>
            </a:custGeom>
            <a:grpFill/>
            <a:ln w="5715" cap="flat">
              <a:noFill/>
              <a:prstDash val="solid"/>
              <a:miter/>
            </a:ln>
          </p:spPr>
          <p:txBody>
            <a:bodyPr rtlCol="0" anchor="ctr"/>
            <a:lstStyle/>
            <a:p>
              <a:endParaRPr lang="zh-CN" altLang="en-US"/>
            </a:p>
          </p:txBody>
        </p:sp>
        <p:sp>
          <p:nvSpPr>
            <p:cNvPr id="4143" name="任意多边形: 形状 4142">
              <a:extLst>
                <a:ext uri="{FF2B5EF4-FFF2-40B4-BE49-F238E27FC236}">
                  <a16:creationId xmlns:a16="http://schemas.microsoft.com/office/drawing/2014/main" id="{E94EC759-A19D-D1B7-9830-C8EC176D8242}"/>
                </a:ext>
              </a:extLst>
            </p:cNvPr>
            <p:cNvSpPr/>
            <p:nvPr/>
          </p:nvSpPr>
          <p:spPr>
            <a:xfrm>
              <a:off x="5568048" y="4769650"/>
              <a:ext cx="23695" cy="34343"/>
            </a:xfrm>
            <a:custGeom>
              <a:avLst/>
              <a:gdLst>
                <a:gd name="connsiteX0" fmla="*/ 23540 w 23695"/>
                <a:gd name="connsiteY0" fmla="*/ 23868 h 34343"/>
                <a:gd name="connsiteX1" fmla="*/ 148 w 23695"/>
                <a:gd name="connsiteY1" fmla="*/ 34344 h 34343"/>
                <a:gd name="connsiteX2" fmla="*/ 131 w 23695"/>
                <a:gd name="connsiteY2" fmla="*/ 34327 h 34343"/>
                <a:gd name="connsiteX3" fmla="*/ 137 w 23695"/>
                <a:gd name="connsiteY3" fmla="*/ 21171 h 34343"/>
                <a:gd name="connsiteX4" fmla="*/ 2372 w 23695"/>
                <a:gd name="connsiteY4" fmla="*/ 7461 h 34343"/>
                <a:gd name="connsiteX5" fmla="*/ 14059 w 23695"/>
                <a:gd name="connsiteY5" fmla="*/ 1237 h 34343"/>
                <a:gd name="connsiteX6" fmla="*/ 23540 w 23695"/>
                <a:gd name="connsiteY6" fmla="*/ 23868 h 3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95" h="34343">
                  <a:moveTo>
                    <a:pt x="23540" y="23868"/>
                  </a:moveTo>
                  <a:cubicBezTo>
                    <a:pt x="16848" y="29823"/>
                    <a:pt x="6978" y="28698"/>
                    <a:pt x="148" y="34344"/>
                  </a:cubicBezTo>
                  <a:lnTo>
                    <a:pt x="131" y="34327"/>
                  </a:lnTo>
                  <a:cubicBezTo>
                    <a:pt x="-1029" y="29938"/>
                    <a:pt x="6046" y="25560"/>
                    <a:pt x="137" y="21171"/>
                  </a:cubicBezTo>
                  <a:cubicBezTo>
                    <a:pt x="3709" y="17039"/>
                    <a:pt x="1263" y="11930"/>
                    <a:pt x="2372" y="7461"/>
                  </a:cubicBezTo>
                  <a:cubicBezTo>
                    <a:pt x="3869" y="1425"/>
                    <a:pt x="7349" y="-1981"/>
                    <a:pt x="14059" y="1237"/>
                  </a:cubicBezTo>
                  <a:cubicBezTo>
                    <a:pt x="20505" y="7398"/>
                    <a:pt x="24557" y="14570"/>
                    <a:pt x="23540" y="23868"/>
                  </a:cubicBezTo>
                  <a:close/>
                </a:path>
              </a:pathLst>
            </a:custGeom>
            <a:grpFill/>
            <a:ln w="5715" cap="flat">
              <a:noFill/>
              <a:prstDash val="solid"/>
              <a:miter/>
            </a:ln>
          </p:spPr>
          <p:txBody>
            <a:bodyPr rtlCol="0" anchor="ctr"/>
            <a:lstStyle/>
            <a:p>
              <a:endParaRPr lang="zh-CN" altLang="en-US"/>
            </a:p>
          </p:txBody>
        </p:sp>
        <p:sp>
          <p:nvSpPr>
            <p:cNvPr id="4144" name="任意多边形: 形状 4143">
              <a:extLst>
                <a:ext uri="{FF2B5EF4-FFF2-40B4-BE49-F238E27FC236}">
                  <a16:creationId xmlns:a16="http://schemas.microsoft.com/office/drawing/2014/main" id="{E5E6963B-0315-6BDC-2B57-E81673B60471}"/>
                </a:ext>
              </a:extLst>
            </p:cNvPr>
            <p:cNvSpPr/>
            <p:nvPr/>
          </p:nvSpPr>
          <p:spPr>
            <a:xfrm>
              <a:off x="4880322" y="5204564"/>
              <a:ext cx="38890" cy="30392"/>
            </a:xfrm>
            <a:custGeom>
              <a:avLst/>
              <a:gdLst>
                <a:gd name="connsiteX0" fmla="*/ 26866 w 38890"/>
                <a:gd name="connsiteY0" fmla="*/ 17168 h 30392"/>
                <a:gd name="connsiteX1" fmla="*/ 16865 w 38890"/>
                <a:gd name="connsiteY1" fmla="*/ 30392 h 30392"/>
                <a:gd name="connsiteX2" fmla="*/ 0 w 38890"/>
                <a:gd name="connsiteY2" fmla="*/ 21551 h 30392"/>
                <a:gd name="connsiteX3" fmla="*/ 38891 w 38890"/>
                <a:gd name="connsiteY3" fmla="*/ 0 h 30392"/>
                <a:gd name="connsiteX4" fmla="*/ 32136 w 38890"/>
                <a:gd name="connsiteY4" fmla="*/ 7258 h 30392"/>
                <a:gd name="connsiteX5" fmla="*/ 26849 w 38890"/>
                <a:gd name="connsiteY5" fmla="*/ 17162 h 30392"/>
                <a:gd name="connsiteX6" fmla="*/ 22283 w 38890"/>
                <a:gd name="connsiteY6" fmla="*/ 9441 h 30392"/>
                <a:gd name="connsiteX7" fmla="*/ 26866 w 38890"/>
                <a:gd name="connsiteY7" fmla="*/ 17168 h 30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90" h="30392">
                  <a:moveTo>
                    <a:pt x="26866" y="17168"/>
                  </a:moveTo>
                  <a:cubicBezTo>
                    <a:pt x="26586" y="23889"/>
                    <a:pt x="22197" y="27495"/>
                    <a:pt x="16865" y="30392"/>
                  </a:cubicBezTo>
                  <a:cubicBezTo>
                    <a:pt x="10601" y="28672"/>
                    <a:pt x="4966" y="25752"/>
                    <a:pt x="0" y="21551"/>
                  </a:cubicBezTo>
                  <a:cubicBezTo>
                    <a:pt x="18711" y="3669"/>
                    <a:pt x="18711" y="3669"/>
                    <a:pt x="38891" y="0"/>
                  </a:cubicBezTo>
                  <a:cubicBezTo>
                    <a:pt x="37365" y="3217"/>
                    <a:pt x="40085" y="8635"/>
                    <a:pt x="32136" y="7258"/>
                  </a:cubicBezTo>
                  <a:cubicBezTo>
                    <a:pt x="28318" y="6595"/>
                    <a:pt x="32016" y="15448"/>
                    <a:pt x="26849" y="17162"/>
                  </a:cubicBezTo>
                  <a:cubicBezTo>
                    <a:pt x="24055" y="15145"/>
                    <a:pt x="26998" y="8064"/>
                    <a:pt x="22283" y="9441"/>
                  </a:cubicBezTo>
                  <a:cubicBezTo>
                    <a:pt x="25792" y="9133"/>
                    <a:pt x="24283" y="14956"/>
                    <a:pt x="26866" y="17168"/>
                  </a:cubicBezTo>
                  <a:close/>
                </a:path>
              </a:pathLst>
            </a:custGeom>
            <a:grpFill/>
            <a:ln w="5715" cap="flat">
              <a:noFill/>
              <a:prstDash val="solid"/>
              <a:miter/>
            </a:ln>
          </p:spPr>
          <p:txBody>
            <a:bodyPr rtlCol="0" anchor="ctr"/>
            <a:lstStyle/>
            <a:p>
              <a:endParaRPr lang="zh-CN" altLang="en-US"/>
            </a:p>
          </p:txBody>
        </p:sp>
        <p:sp>
          <p:nvSpPr>
            <p:cNvPr id="4145" name="任意多边形: 形状 4144">
              <a:extLst>
                <a:ext uri="{FF2B5EF4-FFF2-40B4-BE49-F238E27FC236}">
                  <a16:creationId xmlns:a16="http://schemas.microsoft.com/office/drawing/2014/main" id="{59F539BF-3BAD-BA67-48A5-A93299EBAB1B}"/>
                </a:ext>
              </a:extLst>
            </p:cNvPr>
            <p:cNvSpPr/>
            <p:nvPr userDrawn="1"/>
          </p:nvSpPr>
          <p:spPr>
            <a:xfrm>
              <a:off x="5291739" y="5409196"/>
              <a:ext cx="33449" cy="30186"/>
            </a:xfrm>
            <a:custGeom>
              <a:avLst/>
              <a:gdLst>
                <a:gd name="connsiteX0" fmla="*/ 33073 w 33449"/>
                <a:gd name="connsiteY0" fmla="*/ 0 h 30186"/>
                <a:gd name="connsiteX1" fmla="*/ 33084 w 33449"/>
                <a:gd name="connsiteY1" fmla="*/ 3275 h 30186"/>
                <a:gd name="connsiteX2" fmla="*/ 15985 w 33449"/>
                <a:gd name="connsiteY2" fmla="*/ 30112 h 30186"/>
                <a:gd name="connsiteX3" fmla="*/ 14533 w 33449"/>
                <a:gd name="connsiteY3" fmla="*/ 30187 h 30186"/>
                <a:gd name="connsiteX4" fmla="*/ 13379 w 33449"/>
                <a:gd name="connsiteY4" fmla="*/ 29306 h 30186"/>
                <a:gd name="connsiteX5" fmla="*/ 0 w 33449"/>
                <a:gd name="connsiteY5" fmla="*/ 23203 h 30186"/>
                <a:gd name="connsiteX6" fmla="*/ 29 w 33449"/>
                <a:gd name="connsiteY6" fmla="*/ 23237 h 30186"/>
                <a:gd name="connsiteX7" fmla="*/ 33073 w 33449"/>
                <a:gd name="connsiteY7" fmla="*/ 0 h 3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9" h="30186">
                  <a:moveTo>
                    <a:pt x="33073" y="0"/>
                  </a:moveTo>
                  <a:cubicBezTo>
                    <a:pt x="33078" y="1091"/>
                    <a:pt x="33084" y="2183"/>
                    <a:pt x="33084" y="3275"/>
                  </a:cubicBezTo>
                  <a:cubicBezTo>
                    <a:pt x="34901" y="17008"/>
                    <a:pt x="30049" y="26495"/>
                    <a:pt x="15985" y="30112"/>
                  </a:cubicBezTo>
                  <a:lnTo>
                    <a:pt x="14533" y="30187"/>
                  </a:lnTo>
                  <a:lnTo>
                    <a:pt x="13379" y="29306"/>
                  </a:lnTo>
                  <a:cubicBezTo>
                    <a:pt x="10167" y="24540"/>
                    <a:pt x="4463" y="25226"/>
                    <a:pt x="0" y="23203"/>
                  </a:cubicBezTo>
                  <a:lnTo>
                    <a:pt x="29" y="23237"/>
                  </a:lnTo>
                  <a:cubicBezTo>
                    <a:pt x="8384" y="11704"/>
                    <a:pt x="17253" y="903"/>
                    <a:pt x="33073" y="0"/>
                  </a:cubicBezTo>
                  <a:close/>
                </a:path>
              </a:pathLst>
            </a:custGeom>
            <a:grpFill/>
            <a:ln w="5715" cap="flat">
              <a:noFill/>
              <a:prstDash val="solid"/>
              <a:miter/>
            </a:ln>
          </p:spPr>
          <p:txBody>
            <a:bodyPr rtlCol="0" anchor="ctr"/>
            <a:lstStyle/>
            <a:p>
              <a:endParaRPr lang="zh-CN" altLang="en-US"/>
            </a:p>
          </p:txBody>
        </p:sp>
        <p:sp>
          <p:nvSpPr>
            <p:cNvPr id="4146" name="任意多边形: 形状 4145">
              <a:extLst>
                <a:ext uri="{FF2B5EF4-FFF2-40B4-BE49-F238E27FC236}">
                  <a16:creationId xmlns:a16="http://schemas.microsoft.com/office/drawing/2014/main" id="{4EC2F90F-F372-C25F-714E-1CE107023081}"/>
                </a:ext>
              </a:extLst>
            </p:cNvPr>
            <p:cNvSpPr/>
            <p:nvPr/>
          </p:nvSpPr>
          <p:spPr>
            <a:xfrm>
              <a:off x="5561621" y="5132544"/>
              <a:ext cx="22702" cy="28033"/>
            </a:xfrm>
            <a:custGeom>
              <a:avLst/>
              <a:gdLst>
                <a:gd name="connsiteX0" fmla="*/ 22703 w 22702"/>
                <a:gd name="connsiteY0" fmla="*/ 20088 h 28033"/>
                <a:gd name="connsiteX1" fmla="*/ 15777 w 22702"/>
                <a:gd name="connsiteY1" fmla="*/ 19660 h 28033"/>
                <a:gd name="connsiteX2" fmla="*/ 16428 w 22702"/>
                <a:gd name="connsiteY2" fmla="*/ 26689 h 28033"/>
                <a:gd name="connsiteX3" fmla="*/ 929 w 22702"/>
                <a:gd name="connsiteY3" fmla="*/ 23369 h 28033"/>
                <a:gd name="connsiteX4" fmla="*/ 5975 w 22702"/>
                <a:gd name="connsiteY4" fmla="*/ 7532 h 28033"/>
                <a:gd name="connsiteX5" fmla="*/ 14153 w 22702"/>
                <a:gd name="connsiteY5" fmla="*/ 0 h 28033"/>
                <a:gd name="connsiteX6" fmla="*/ 22703 w 22702"/>
                <a:gd name="connsiteY6" fmla="*/ 20088 h 28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02" h="28033">
                  <a:moveTo>
                    <a:pt x="22703" y="20088"/>
                  </a:moveTo>
                  <a:cubicBezTo>
                    <a:pt x="20417" y="19425"/>
                    <a:pt x="18154" y="17071"/>
                    <a:pt x="15777" y="19660"/>
                  </a:cubicBezTo>
                  <a:cubicBezTo>
                    <a:pt x="13508" y="22129"/>
                    <a:pt x="15782" y="24380"/>
                    <a:pt x="16428" y="26689"/>
                  </a:cubicBezTo>
                  <a:cubicBezTo>
                    <a:pt x="10856" y="27295"/>
                    <a:pt x="4158" y="30775"/>
                    <a:pt x="929" y="23369"/>
                  </a:cubicBezTo>
                  <a:cubicBezTo>
                    <a:pt x="-1723" y="17299"/>
                    <a:pt x="1723" y="11956"/>
                    <a:pt x="5975" y="7532"/>
                  </a:cubicBezTo>
                  <a:cubicBezTo>
                    <a:pt x="8541" y="4869"/>
                    <a:pt x="11416" y="2498"/>
                    <a:pt x="14153" y="0"/>
                  </a:cubicBezTo>
                  <a:cubicBezTo>
                    <a:pt x="18823" y="5921"/>
                    <a:pt x="20931" y="12933"/>
                    <a:pt x="22703" y="20088"/>
                  </a:cubicBezTo>
                  <a:close/>
                </a:path>
              </a:pathLst>
            </a:custGeom>
            <a:grpFill/>
            <a:ln w="5715" cap="flat">
              <a:noFill/>
              <a:prstDash val="solid"/>
              <a:miter/>
            </a:ln>
          </p:spPr>
          <p:txBody>
            <a:bodyPr rtlCol="0" anchor="ctr"/>
            <a:lstStyle/>
            <a:p>
              <a:endParaRPr lang="zh-CN" altLang="en-US"/>
            </a:p>
          </p:txBody>
        </p:sp>
        <p:sp>
          <p:nvSpPr>
            <p:cNvPr id="4147" name="任意多边形: 形状 4146">
              <a:extLst>
                <a:ext uri="{FF2B5EF4-FFF2-40B4-BE49-F238E27FC236}">
                  <a16:creationId xmlns:a16="http://schemas.microsoft.com/office/drawing/2014/main" id="{B79AAA6B-FFB7-BB4D-3472-44225FBA41AC}"/>
                </a:ext>
              </a:extLst>
            </p:cNvPr>
            <p:cNvSpPr/>
            <p:nvPr/>
          </p:nvSpPr>
          <p:spPr>
            <a:xfrm>
              <a:off x="5222260" y="5359771"/>
              <a:ext cx="26942" cy="39805"/>
            </a:xfrm>
            <a:custGeom>
              <a:avLst/>
              <a:gdLst>
                <a:gd name="connsiteX0" fmla="*/ 26942 w 26942"/>
                <a:gd name="connsiteY0" fmla="*/ 115 h 39805"/>
                <a:gd name="connsiteX1" fmla="*/ 21261 w 26942"/>
                <a:gd name="connsiteY1" fmla="*/ 8956 h 39805"/>
                <a:gd name="connsiteX2" fmla="*/ 8768 w 26942"/>
                <a:gd name="connsiteY2" fmla="*/ 26787 h 39805"/>
                <a:gd name="connsiteX3" fmla="*/ 6837 w 26942"/>
                <a:gd name="connsiteY3" fmla="*/ 39806 h 39805"/>
                <a:gd name="connsiteX4" fmla="*/ 567 w 26942"/>
                <a:gd name="connsiteY4" fmla="*/ 36554 h 39805"/>
                <a:gd name="connsiteX5" fmla="*/ 8134 w 26942"/>
                <a:gd name="connsiteY5" fmla="*/ 6464 h 39805"/>
                <a:gd name="connsiteX6" fmla="*/ 26942 w 26942"/>
                <a:gd name="connsiteY6" fmla="*/ 115 h 3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42" h="39805">
                  <a:moveTo>
                    <a:pt x="26942" y="115"/>
                  </a:moveTo>
                  <a:cubicBezTo>
                    <a:pt x="26714" y="4133"/>
                    <a:pt x="25491" y="7670"/>
                    <a:pt x="21261" y="8956"/>
                  </a:cubicBezTo>
                  <a:cubicBezTo>
                    <a:pt x="10266" y="12294"/>
                    <a:pt x="8151" y="15391"/>
                    <a:pt x="8768" y="26787"/>
                  </a:cubicBezTo>
                  <a:cubicBezTo>
                    <a:pt x="9003" y="31182"/>
                    <a:pt x="12998" y="36308"/>
                    <a:pt x="6837" y="39806"/>
                  </a:cubicBezTo>
                  <a:cubicBezTo>
                    <a:pt x="4265" y="39657"/>
                    <a:pt x="2082" y="38754"/>
                    <a:pt x="567" y="36554"/>
                  </a:cubicBezTo>
                  <a:cubicBezTo>
                    <a:pt x="-1793" y="25330"/>
                    <a:pt x="3694" y="15711"/>
                    <a:pt x="8134" y="6464"/>
                  </a:cubicBezTo>
                  <a:cubicBezTo>
                    <a:pt x="11432" y="-399"/>
                    <a:pt x="19793" y="-188"/>
                    <a:pt x="26942" y="115"/>
                  </a:cubicBezTo>
                  <a:close/>
                </a:path>
              </a:pathLst>
            </a:custGeom>
            <a:grpFill/>
            <a:ln w="5715" cap="flat">
              <a:noFill/>
              <a:prstDash val="solid"/>
              <a:miter/>
            </a:ln>
          </p:spPr>
          <p:txBody>
            <a:bodyPr rtlCol="0" anchor="ctr"/>
            <a:lstStyle/>
            <a:p>
              <a:endParaRPr lang="zh-CN" altLang="en-US"/>
            </a:p>
          </p:txBody>
        </p:sp>
        <p:sp>
          <p:nvSpPr>
            <p:cNvPr id="4148" name="任意多边形: 形状 4147">
              <a:extLst>
                <a:ext uri="{FF2B5EF4-FFF2-40B4-BE49-F238E27FC236}">
                  <a16:creationId xmlns:a16="http://schemas.microsoft.com/office/drawing/2014/main" id="{637E90E2-F50B-181A-D887-B040D090378F}"/>
                </a:ext>
              </a:extLst>
            </p:cNvPr>
            <p:cNvSpPr/>
            <p:nvPr userDrawn="1"/>
          </p:nvSpPr>
          <p:spPr>
            <a:xfrm>
              <a:off x="5307730" y="5412470"/>
              <a:ext cx="31009" cy="30100"/>
            </a:xfrm>
            <a:custGeom>
              <a:avLst/>
              <a:gdLst>
                <a:gd name="connsiteX0" fmla="*/ 0 w 31009"/>
                <a:gd name="connsiteY0" fmla="*/ 26838 h 30100"/>
                <a:gd name="connsiteX1" fmla="*/ 17099 w 31009"/>
                <a:gd name="connsiteY1" fmla="*/ 0 h 30100"/>
                <a:gd name="connsiteX2" fmla="*/ 20403 w 31009"/>
                <a:gd name="connsiteY2" fmla="*/ 63 h 30100"/>
                <a:gd name="connsiteX3" fmla="*/ 20368 w 31009"/>
                <a:gd name="connsiteY3" fmla="*/ 28 h 30100"/>
                <a:gd name="connsiteX4" fmla="*/ 31010 w 31009"/>
                <a:gd name="connsiteY4" fmla="*/ 8355 h 30100"/>
                <a:gd name="connsiteX5" fmla="*/ 7052 w 31009"/>
                <a:gd name="connsiteY5" fmla="*/ 30101 h 30100"/>
                <a:gd name="connsiteX6" fmla="*/ 3921 w 31009"/>
                <a:gd name="connsiteY6" fmla="*/ 29089 h 30100"/>
                <a:gd name="connsiteX7" fmla="*/ 86 w 31009"/>
                <a:gd name="connsiteY7" fmla="*/ 26786 h 30100"/>
                <a:gd name="connsiteX8" fmla="*/ 0 w 31009"/>
                <a:gd name="connsiteY8" fmla="*/ 26838 h 3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009" h="30100">
                  <a:moveTo>
                    <a:pt x="0" y="26838"/>
                  </a:moveTo>
                  <a:cubicBezTo>
                    <a:pt x="10218" y="20774"/>
                    <a:pt x="12802" y="9841"/>
                    <a:pt x="17099" y="0"/>
                  </a:cubicBezTo>
                  <a:cubicBezTo>
                    <a:pt x="18202" y="23"/>
                    <a:pt x="19305" y="40"/>
                    <a:pt x="20403" y="63"/>
                  </a:cubicBezTo>
                  <a:lnTo>
                    <a:pt x="20368" y="28"/>
                  </a:lnTo>
                  <a:cubicBezTo>
                    <a:pt x="23672" y="6995"/>
                    <a:pt x="23672" y="6995"/>
                    <a:pt x="31010" y="8355"/>
                  </a:cubicBezTo>
                  <a:cubicBezTo>
                    <a:pt x="26203" y="19151"/>
                    <a:pt x="15516" y="23414"/>
                    <a:pt x="7052" y="30101"/>
                  </a:cubicBezTo>
                  <a:cubicBezTo>
                    <a:pt x="6006" y="29763"/>
                    <a:pt x="4966" y="29426"/>
                    <a:pt x="3921" y="29089"/>
                  </a:cubicBezTo>
                  <a:cubicBezTo>
                    <a:pt x="2760" y="28123"/>
                    <a:pt x="1480" y="27358"/>
                    <a:pt x="86" y="26786"/>
                  </a:cubicBezTo>
                  <a:lnTo>
                    <a:pt x="0" y="26838"/>
                  </a:lnTo>
                  <a:close/>
                </a:path>
              </a:pathLst>
            </a:custGeom>
            <a:grpFill/>
            <a:ln w="5715" cap="flat">
              <a:noFill/>
              <a:prstDash val="solid"/>
              <a:miter/>
            </a:ln>
          </p:spPr>
          <p:txBody>
            <a:bodyPr rtlCol="0" anchor="ctr"/>
            <a:lstStyle/>
            <a:p>
              <a:endParaRPr lang="zh-CN" altLang="en-US"/>
            </a:p>
          </p:txBody>
        </p:sp>
        <p:sp>
          <p:nvSpPr>
            <p:cNvPr id="4149" name="任意多边形: 形状 4148">
              <a:extLst>
                <a:ext uri="{FF2B5EF4-FFF2-40B4-BE49-F238E27FC236}">
                  <a16:creationId xmlns:a16="http://schemas.microsoft.com/office/drawing/2014/main" id="{9C77EC46-0E18-0A68-6494-76406D373DE2}"/>
                </a:ext>
              </a:extLst>
            </p:cNvPr>
            <p:cNvSpPr/>
            <p:nvPr/>
          </p:nvSpPr>
          <p:spPr>
            <a:xfrm>
              <a:off x="5524059" y="4731414"/>
              <a:ext cx="24174" cy="33004"/>
            </a:xfrm>
            <a:custGeom>
              <a:avLst/>
              <a:gdLst>
                <a:gd name="connsiteX0" fmla="*/ 24175 w 24174"/>
                <a:gd name="connsiteY0" fmla="*/ 10230 h 33004"/>
                <a:gd name="connsiteX1" fmla="*/ 9173 w 24174"/>
                <a:gd name="connsiteY1" fmla="*/ 18848 h 33004"/>
                <a:gd name="connsiteX2" fmla="*/ 0 w 24174"/>
                <a:gd name="connsiteY2" fmla="*/ 33004 h 33004"/>
                <a:gd name="connsiteX3" fmla="*/ 5784 w 24174"/>
                <a:gd name="connsiteY3" fmla="*/ 10756 h 33004"/>
                <a:gd name="connsiteX4" fmla="*/ 8075 w 24174"/>
                <a:gd name="connsiteY4" fmla="*/ 0 h 33004"/>
                <a:gd name="connsiteX5" fmla="*/ 24175 w 24174"/>
                <a:gd name="connsiteY5" fmla="*/ 10230 h 3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74" h="33004">
                  <a:moveTo>
                    <a:pt x="24175" y="10230"/>
                  </a:moveTo>
                  <a:cubicBezTo>
                    <a:pt x="18688" y="12105"/>
                    <a:pt x="16265" y="18448"/>
                    <a:pt x="9173" y="18848"/>
                  </a:cubicBezTo>
                  <a:cubicBezTo>
                    <a:pt x="2566" y="19220"/>
                    <a:pt x="6812" y="28644"/>
                    <a:pt x="0" y="33004"/>
                  </a:cubicBezTo>
                  <a:cubicBezTo>
                    <a:pt x="2034" y="24483"/>
                    <a:pt x="-2669" y="16802"/>
                    <a:pt x="5784" y="10756"/>
                  </a:cubicBezTo>
                  <a:cubicBezTo>
                    <a:pt x="7984" y="9184"/>
                    <a:pt x="7384" y="3692"/>
                    <a:pt x="8075" y="0"/>
                  </a:cubicBezTo>
                  <a:cubicBezTo>
                    <a:pt x="14402" y="1898"/>
                    <a:pt x="19705" y="5412"/>
                    <a:pt x="24175" y="10230"/>
                  </a:cubicBezTo>
                  <a:close/>
                </a:path>
              </a:pathLst>
            </a:custGeom>
            <a:grpFill/>
            <a:ln w="5715" cap="flat">
              <a:noFill/>
              <a:prstDash val="solid"/>
              <a:miter/>
            </a:ln>
          </p:spPr>
          <p:txBody>
            <a:bodyPr rtlCol="0" anchor="ctr"/>
            <a:lstStyle/>
            <a:p>
              <a:endParaRPr lang="zh-CN" altLang="en-US"/>
            </a:p>
          </p:txBody>
        </p:sp>
        <p:sp>
          <p:nvSpPr>
            <p:cNvPr id="4150" name="任意多边形: 形状 4149">
              <a:extLst>
                <a:ext uri="{FF2B5EF4-FFF2-40B4-BE49-F238E27FC236}">
                  <a16:creationId xmlns:a16="http://schemas.microsoft.com/office/drawing/2014/main" id="{D31DF72F-E4D8-2D50-CE8A-650BDAE09D72}"/>
                </a:ext>
              </a:extLst>
            </p:cNvPr>
            <p:cNvSpPr/>
            <p:nvPr userDrawn="1"/>
          </p:nvSpPr>
          <p:spPr>
            <a:xfrm>
              <a:off x="5785315" y="5640645"/>
              <a:ext cx="32503" cy="15809"/>
            </a:xfrm>
            <a:custGeom>
              <a:avLst/>
              <a:gdLst>
                <a:gd name="connsiteX0" fmla="*/ 26203 w 32503"/>
                <a:gd name="connsiteY0" fmla="*/ 15307 h 15809"/>
                <a:gd name="connsiteX1" fmla="*/ 2286 w 32503"/>
                <a:gd name="connsiteY1" fmla="*/ 15770 h 15809"/>
                <a:gd name="connsiteX2" fmla="*/ 989 w 32503"/>
                <a:gd name="connsiteY2" fmla="*/ 15810 h 15809"/>
                <a:gd name="connsiteX3" fmla="*/ 0 w 32503"/>
                <a:gd name="connsiteY3" fmla="*/ 14964 h 15809"/>
                <a:gd name="connsiteX4" fmla="*/ 13179 w 32503"/>
                <a:gd name="connsiteY4" fmla="*/ 4563 h 15809"/>
                <a:gd name="connsiteX5" fmla="*/ 18539 w 32503"/>
                <a:gd name="connsiteY5" fmla="*/ 4717 h 15809"/>
                <a:gd name="connsiteX6" fmla="*/ 23906 w 32503"/>
                <a:gd name="connsiteY6" fmla="*/ 4168 h 15809"/>
                <a:gd name="connsiteX7" fmla="*/ 30044 w 32503"/>
                <a:gd name="connsiteY7" fmla="*/ 397 h 15809"/>
                <a:gd name="connsiteX8" fmla="*/ 30775 w 32503"/>
                <a:gd name="connsiteY8" fmla="*/ 8626 h 15809"/>
                <a:gd name="connsiteX9" fmla="*/ 26238 w 32503"/>
                <a:gd name="connsiteY9" fmla="*/ 15279 h 15809"/>
                <a:gd name="connsiteX10" fmla="*/ 26203 w 32503"/>
                <a:gd name="connsiteY10" fmla="*/ 15307 h 15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03" h="15809">
                  <a:moveTo>
                    <a:pt x="26203" y="15307"/>
                  </a:moveTo>
                  <a:cubicBezTo>
                    <a:pt x="18231" y="15461"/>
                    <a:pt x="10258" y="15615"/>
                    <a:pt x="2286" y="15770"/>
                  </a:cubicBezTo>
                  <a:cubicBezTo>
                    <a:pt x="2286" y="15770"/>
                    <a:pt x="989" y="15810"/>
                    <a:pt x="989" y="15810"/>
                  </a:cubicBezTo>
                  <a:lnTo>
                    <a:pt x="0" y="14964"/>
                  </a:lnTo>
                  <a:cubicBezTo>
                    <a:pt x="2263" y="8906"/>
                    <a:pt x="10652" y="10689"/>
                    <a:pt x="13179" y="4563"/>
                  </a:cubicBezTo>
                  <a:cubicBezTo>
                    <a:pt x="13916" y="2780"/>
                    <a:pt x="17534" y="2300"/>
                    <a:pt x="18539" y="4717"/>
                  </a:cubicBezTo>
                  <a:cubicBezTo>
                    <a:pt x="21368" y="11535"/>
                    <a:pt x="22300" y="8969"/>
                    <a:pt x="23906" y="4168"/>
                  </a:cubicBezTo>
                  <a:cubicBezTo>
                    <a:pt x="24752" y="1648"/>
                    <a:pt x="27209" y="-1027"/>
                    <a:pt x="30044" y="397"/>
                  </a:cubicBezTo>
                  <a:cubicBezTo>
                    <a:pt x="33775" y="2260"/>
                    <a:pt x="32621" y="5712"/>
                    <a:pt x="30775" y="8626"/>
                  </a:cubicBezTo>
                  <a:cubicBezTo>
                    <a:pt x="29346" y="10895"/>
                    <a:pt x="27758" y="13067"/>
                    <a:pt x="26238" y="15279"/>
                  </a:cubicBezTo>
                  <a:lnTo>
                    <a:pt x="26203" y="15307"/>
                  </a:lnTo>
                  <a:close/>
                </a:path>
              </a:pathLst>
            </a:custGeom>
            <a:grpFill/>
            <a:ln w="5715" cap="flat">
              <a:noFill/>
              <a:prstDash val="solid"/>
              <a:miter/>
            </a:ln>
          </p:spPr>
          <p:txBody>
            <a:bodyPr rtlCol="0" anchor="ctr"/>
            <a:lstStyle/>
            <a:p>
              <a:endParaRPr lang="zh-CN" altLang="en-US"/>
            </a:p>
          </p:txBody>
        </p:sp>
        <p:sp>
          <p:nvSpPr>
            <p:cNvPr id="4151" name="任意多边形: 形状 4150">
              <a:extLst>
                <a:ext uri="{FF2B5EF4-FFF2-40B4-BE49-F238E27FC236}">
                  <a16:creationId xmlns:a16="http://schemas.microsoft.com/office/drawing/2014/main" id="{7826845F-7702-0BB1-5B22-4F5D71D0FCB8}"/>
                </a:ext>
              </a:extLst>
            </p:cNvPr>
            <p:cNvSpPr/>
            <p:nvPr userDrawn="1"/>
          </p:nvSpPr>
          <p:spPr>
            <a:xfrm>
              <a:off x="5598080" y="5560575"/>
              <a:ext cx="29953" cy="36421"/>
            </a:xfrm>
            <a:custGeom>
              <a:avLst/>
              <a:gdLst>
                <a:gd name="connsiteX0" fmla="*/ 0 w 29953"/>
                <a:gd name="connsiteY0" fmla="*/ 22877 h 36421"/>
                <a:gd name="connsiteX1" fmla="*/ 16379 w 29953"/>
                <a:gd name="connsiteY1" fmla="*/ 8458 h 36421"/>
                <a:gd name="connsiteX2" fmla="*/ 22717 w 29953"/>
                <a:gd name="connsiteY2" fmla="*/ 0 h 36421"/>
                <a:gd name="connsiteX3" fmla="*/ 25677 w 29953"/>
                <a:gd name="connsiteY3" fmla="*/ 10498 h 36421"/>
                <a:gd name="connsiteX4" fmla="*/ 24700 w 29953"/>
                <a:gd name="connsiteY4" fmla="*/ 14928 h 36421"/>
                <a:gd name="connsiteX5" fmla="*/ 29587 w 29953"/>
                <a:gd name="connsiteY5" fmla="*/ 35696 h 36421"/>
                <a:gd name="connsiteX6" fmla="*/ 29078 w 29953"/>
                <a:gd name="connsiteY6" fmla="*/ 36422 h 36421"/>
                <a:gd name="connsiteX7" fmla="*/ 0 w 29953"/>
                <a:gd name="connsiteY7" fmla="*/ 22877 h 36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953" h="36421">
                  <a:moveTo>
                    <a:pt x="0" y="22877"/>
                  </a:moveTo>
                  <a:cubicBezTo>
                    <a:pt x="9750" y="22951"/>
                    <a:pt x="16814" y="20180"/>
                    <a:pt x="16379" y="8458"/>
                  </a:cubicBezTo>
                  <a:cubicBezTo>
                    <a:pt x="16225" y="4309"/>
                    <a:pt x="19111" y="1709"/>
                    <a:pt x="22717" y="0"/>
                  </a:cubicBezTo>
                  <a:cubicBezTo>
                    <a:pt x="26055" y="2840"/>
                    <a:pt x="26083" y="6601"/>
                    <a:pt x="25677" y="10498"/>
                  </a:cubicBezTo>
                  <a:cubicBezTo>
                    <a:pt x="25466" y="12001"/>
                    <a:pt x="25112" y="13476"/>
                    <a:pt x="24700" y="14928"/>
                  </a:cubicBezTo>
                  <a:cubicBezTo>
                    <a:pt x="20225" y="23289"/>
                    <a:pt x="32158" y="27803"/>
                    <a:pt x="29587" y="35696"/>
                  </a:cubicBezTo>
                  <a:lnTo>
                    <a:pt x="29078" y="36422"/>
                  </a:lnTo>
                  <a:cubicBezTo>
                    <a:pt x="18900" y="32953"/>
                    <a:pt x="8698" y="29535"/>
                    <a:pt x="0" y="22877"/>
                  </a:cubicBezTo>
                  <a:close/>
                </a:path>
              </a:pathLst>
            </a:custGeom>
            <a:grpFill/>
            <a:ln w="5715" cap="flat">
              <a:noFill/>
              <a:prstDash val="solid"/>
              <a:miter/>
            </a:ln>
          </p:spPr>
          <p:txBody>
            <a:bodyPr rtlCol="0" anchor="ctr"/>
            <a:lstStyle/>
            <a:p>
              <a:endParaRPr lang="zh-CN" altLang="en-US"/>
            </a:p>
          </p:txBody>
        </p:sp>
        <p:sp>
          <p:nvSpPr>
            <p:cNvPr id="4152" name="任意多边形: 形状 4151">
              <a:extLst>
                <a:ext uri="{FF2B5EF4-FFF2-40B4-BE49-F238E27FC236}">
                  <a16:creationId xmlns:a16="http://schemas.microsoft.com/office/drawing/2014/main" id="{0BC4A5C2-DB0F-FA02-E807-4428A2A830A8}"/>
                </a:ext>
              </a:extLst>
            </p:cNvPr>
            <p:cNvSpPr/>
            <p:nvPr/>
          </p:nvSpPr>
          <p:spPr>
            <a:xfrm>
              <a:off x="4614460" y="5102358"/>
              <a:ext cx="29643" cy="24458"/>
            </a:xfrm>
            <a:custGeom>
              <a:avLst/>
              <a:gdLst>
                <a:gd name="connsiteX0" fmla="*/ 29632 w 29643"/>
                <a:gd name="connsiteY0" fmla="*/ 7531 h 24458"/>
                <a:gd name="connsiteX1" fmla="*/ 19574 w 29643"/>
                <a:gd name="connsiteY1" fmla="*/ 24459 h 24458"/>
                <a:gd name="connsiteX2" fmla="*/ 0 w 29643"/>
                <a:gd name="connsiteY2" fmla="*/ 17430 h 24458"/>
                <a:gd name="connsiteX3" fmla="*/ 1103 w 29643"/>
                <a:gd name="connsiteY3" fmla="*/ 16709 h 24458"/>
                <a:gd name="connsiteX4" fmla="*/ 27632 w 29643"/>
                <a:gd name="connsiteY4" fmla="*/ 5 h 24458"/>
                <a:gd name="connsiteX5" fmla="*/ 29627 w 29643"/>
                <a:gd name="connsiteY5" fmla="*/ 947 h 24458"/>
                <a:gd name="connsiteX6" fmla="*/ 29644 w 29643"/>
                <a:gd name="connsiteY6" fmla="*/ 7525 h 24458"/>
                <a:gd name="connsiteX7" fmla="*/ 29632 w 29643"/>
                <a:gd name="connsiteY7" fmla="*/ 7525 h 24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43" h="24458">
                  <a:moveTo>
                    <a:pt x="29632" y="7531"/>
                  </a:moveTo>
                  <a:cubicBezTo>
                    <a:pt x="24906" y="12360"/>
                    <a:pt x="18625" y="16258"/>
                    <a:pt x="19574" y="24459"/>
                  </a:cubicBezTo>
                  <a:cubicBezTo>
                    <a:pt x="12590" y="23390"/>
                    <a:pt x="5944" y="21396"/>
                    <a:pt x="0" y="17430"/>
                  </a:cubicBezTo>
                  <a:lnTo>
                    <a:pt x="1103" y="16709"/>
                  </a:lnTo>
                  <a:cubicBezTo>
                    <a:pt x="13316" y="16504"/>
                    <a:pt x="15082" y="-316"/>
                    <a:pt x="27632" y="5"/>
                  </a:cubicBezTo>
                  <a:cubicBezTo>
                    <a:pt x="28301" y="313"/>
                    <a:pt x="28964" y="627"/>
                    <a:pt x="29627" y="947"/>
                  </a:cubicBezTo>
                  <a:cubicBezTo>
                    <a:pt x="29632" y="3142"/>
                    <a:pt x="29638" y="5337"/>
                    <a:pt x="29644" y="7525"/>
                  </a:cubicBezTo>
                  <a:lnTo>
                    <a:pt x="29632" y="7525"/>
                  </a:lnTo>
                  <a:close/>
                </a:path>
              </a:pathLst>
            </a:custGeom>
            <a:grpFill/>
            <a:ln w="5715" cap="flat">
              <a:noFill/>
              <a:prstDash val="solid"/>
              <a:miter/>
            </a:ln>
          </p:spPr>
          <p:txBody>
            <a:bodyPr rtlCol="0" anchor="ctr"/>
            <a:lstStyle/>
            <a:p>
              <a:endParaRPr lang="zh-CN" altLang="en-US"/>
            </a:p>
          </p:txBody>
        </p:sp>
        <p:sp>
          <p:nvSpPr>
            <p:cNvPr id="4153" name="任意多边形: 形状 4152">
              <a:extLst>
                <a:ext uri="{FF2B5EF4-FFF2-40B4-BE49-F238E27FC236}">
                  <a16:creationId xmlns:a16="http://schemas.microsoft.com/office/drawing/2014/main" id="{C96B635A-84BA-D2DB-A93C-EEAC2BA66351}"/>
                </a:ext>
              </a:extLst>
            </p:cNvPr>
            <p:cNvSpPr/>
            <p:nvPr/>
          </p:nvSpPr>
          <p:spPr>
            <a:xfrm>
              <a:off x="4555390" y="5072722"/>
              <a:ext cx="22848" cy="28045"/>
            </a:xfrm>
            <a:custGeom>
              <a:avLst/>
              <a:gdLst>
                <a:gd name="connsiteX0" fmla="*/ 22848 w 22848"/>
                <a:gd name="connsiteY0" fmla="*/ 7530 h 28045"/>
                <a:gd name="connsiteX1" fmla="*/ 2269 w 22848"/>
                <a:gd name="connsiteY1" fmla="*/ 28030 h 28045"/>
                <a:gd name="connsiteX2" fmla="*/ 0 w 22848"/>
                <a:gd name="connsiteY2" fmla="*/ 26807 h 28045"/>
                <a:gd name="connsiteX3" fmla="*/ 166 w 22848"/>
                <a:gd name="connsiteY3" fmla="*/ 24195 h 28045"/>
                <a:gd name="connsiteX4" fmla="*/ 11247 w 22848"/>
                <a:gd name="connsiteY4" fmla="*/ 4758 h 28045"/>
                <a:gd name="connsiteX5" fmla="*/ 22848 w 22848"/>
                <a:gd name="connsiteY5" fmla="*/ 7530 h 28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48" h="28045">
                  <a:moveTo>
                    <a:pt x="22848" y="7530"/>
                  </a:moveTo>
                  <a:cubicBezTo>
                    <a:pt x="21483" y="19880"/>
                    <a:pt x="12133" y="24212"/>
                    <a:pt x="2269" y="28030"/>
                  </a:cubicBezTo>
                  <a:cubicBezTo>
                    <a:pt x="1240" y="28133"/>
                    <a:pt x="480" y="27727"/>
                    <a:pt x="0" y="26807"/>
                  </a:cubicBezTo>
                  <a:cubicBezTo>
                    <a:pt x="132" y="25938"/>
                    <a:pt x="189" y="25069"/>
                    <a:pt x="166" y="24195"/>
                  </a:cubicBezTo>
                  <a:cubicBezTo>
                    <a:pt x="3640" y="17611"/>
                    <a:pt x="8344" y="11851"/>
                    <a:pt x="11247" y="4758"/>
                  </a:cubicBezTo>
                  <a:cubicBezTo>
                    <a:pt x="14145" y="-2334"/>
                    <a:pt x="16625" y="-1568"/>
                    <a:pt x="22848" y="7530"/>
                  </a:cubicBezTo>
                  <a:close/>
                </a:path>
              </a:pathLst>
            </a:custGeom>
            <a:grpFill/>
            <a:ln w="5715" cap="flat">
              <a:noFill/>
              <a:prstDash val="solid"/>
              <a:miter/>
            </a:ln>
          </p:spPr>
          <p:txBody>
            <a:bodyPr rtlCol="0" anchor="ctr"/>
            <a:lstStyle/>
            <a:p>
              <a:endParaRPr lang="zh-CN" altLang="en-US"/>
            </a:p>
          </p:txBody>
        </p:sp>
        <p:sp>
          <p:nvSpPr>
            <p:cNvPr id="4154" name="任意多边形: 形状 4153">
              <a:extLst>
                <a:ext uri="{FF2B5EF4-FFF2-40B4-BE49-F238E27FC236}">
                  <a16:creationId xmlns:a16="http://schemas.microsoft.com/office/drawing/2014/main" id="{C2AA617F-D4B9-158B-17CA-1EDB7E5CE00A}"/>
                </a:ext>
              </a:extLst>
            </p:cNvPr>
            <p:cNvSpPr/>
            <p:nvPr userDrawn="1"/>
          </p:nvSpPr>
          <p:spPr>
            <a:xfrm>
              <a:off x="5699750" y="5609941"/>
              <a:ext cx="13953" cy="19565"/>
            </a:xfrm>
            <a:custGeom>
              <a:avLst/>
              <a:gdLst>
                <a:gd name="connsiteX0" fmla="*/ 9927 w 13953"/>
                <a:gd name="connsiteY0" fmla="*/ 0 h 19565"/>
                <a:gd name="connsiteX1" fmla="*/ 9881 w 13953"/>
                <a:gd name="connsiteY1" fmla="*/ 19523 h 19565"/>
                <a:gd name="connsiteX2" fmla="*/ 0 w 13953"/>
                <a:gd name="connsiteY2" fmla="*/ 16076 h 19565"/>
                <a:gd name="connsiteX3" fmla="*/ 3264 w 13953"/>
                <a:gd name="connsiteY3" fmla="*/ 3229 h 19565"/>
                <a:gd name="connsiteX4" fmla="*/ 9927 w 13953"/>
                <a:gd name="connsiteY4" fmla="*/ 0 h 195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3" h="19565">
                  <a:moveTo>
                    <a:pt x="9927" y="0"/>
                  </a:moveTo>
                  <a:cubicBezTo>
                    <a:pt x="13887" y="6515"/>
                    <a:pt x="16562" y="13030"/>
                    <a:pt x="9881" y="19523"/>
                  </a:cubicBezTo>
                  <a:cubicBezTo>
                    <a:pt x="6081" y="19831"/>
                    <a:pt x="2869" y="18442"/>
                    <a:pt x="0" y="16076"/>
                  </a:cubicBezTo>
                  <a:cubicBezTo>
                    <a:pt x="1086" y="11796"/>
                    <a:pt x="2178" y="7510"/>
                    <a:pt x="3264" y="3229"/>
                  </a:cubicBezTo>
                  <a:cubicBezTo>
                    <a:pt x="5487" y="2155"/>
                    <a:pt x="7710" y="1080"/>
                    <a:pt x="9927" y="0"/>
                  </a:cubicBezTo>
                  <a:close/>
                </a:path>
              </a:pathLst>
            </a:custGeom>
            <a:grpFill/>
            <a:ln w="5715" cap="flat">
              <a:noFill/>
              <a:prstDash val="solid"/>
              <a:miter/>
            </a:ln>
          </p:spPr>
          <p:txBody>
            <a:bodyPr rtlCol="0" anchor="ctr"/>
            <a:lstStyle/>
            <a:p>
              <a:endParaRPr lang="zh-CN" altLang="en-US"/>
            </a:p>
          </p:txBody>
        </p:sp>
        <p:sp>
          <p:nvSpPr>
            <p:cNvPr id="4155" name="任意多边形: 形状 4154">
              <a:extLst>
                <a:ext uri="{FF2B5EF4-FFF2-40B4-BE49-F238E27FC236}">
                  <a16:creationId xmlns:a16="http://schemas.microsoft.com/office/drawing/2014/main" id="{850DB1FA-D2B9-2190-8841-CBAAEB789DD5}"/>
                </a:ext>
              </a:extLst>
            </p:cNvPr>
            <p:cNvSpPr/>
            <p:nvPr/>
          </p:nvSpPr>
          <p:spPr>
            <a:xfrm>
              <a:off x="5222776" y="4873192"/>
              <a:ext cx="13386" cy="17547"/>
            </a:xfrm>
            <a:custGeom>
              <a:avLst/>
              <a:gdLst>
                <a:gd name="connsiteX0" fmla="*/ 13322 w 13386"/>
                <a:gd name="connsiteY0" fmla="*/ 0 h 17547"/>
                <a:gd name="connsiteX1" fmla="*/ 13116 w 13386"/>
                <a:gd name="connsiteY1" fmla="*/ 9670 h 17547"/>
                <a:gd name="connsiteX2" fmla="*/ 0 w 13386"/>
                <a:gd name="connsiteY2" fmla="*/ 16202 h 17547"/>
                <a:gd name="connsiteX3" fmla="*/ 13322 w 13386"/>
                <a:gd name="connsiteY3" fmla="*/ 0 h 17547"/>
              </a:gdLst>
              <a:ahLst/>
              <a:cxnLst>
                <a:cxn ang="0">
                  <a:pos x="connsiteX0" y="connsiteY0"/>
                </a:cxn>
                <a:cxn ang="0">
                  <a:pos x="connsiteX1" y="connsiteY1"/>
                </a:cxn>
                <a:cxn ang="0">
                  <a:pos x="connsiteX2" y="connsiteY2"/>
                </a:cxn>
                <a:cxn ang="0">
                  <a:pos x="connsiteX3" y="connsiteY3"/>
                </a:cxn>
              </a:cxnLst>
              <a:rect l="l" t="t" r="r" b="b"/>
              <a:pathLst>
                <a:path w="13386" h="17547">
                  <a:moveTo>
                    <a:pt x="13322" y="0"/>
                  </a:moveTo>
                  <a:cubicBezTo>
                    <a:pt x="13276" y="3229"/>
                    <a:pt x="13602" y="6509"/>
                    <a:pt x="13116" y="9670"/>
                  </a:cubicBezTo>
                  <a:cubicBezTo>
                    <a:pt x="11796" y="18271"/>
                    <a:pt x="10681" y="18739"/>
                    <a:pt x="0" y="16202"/>
                  </a:cubicBezTo>
                  <a:cubicBezTo>
                    <a:pt x="3458" y="9995"/>
                    <a:pt x="7424" y="4206"/>
                    <a:pt x="13322" y="0"/>
                  </a:cubicBezTo>
                  <a:close/>
                </a:path>
              </a:pathLst>
            </a:custGeom>
            <a:grpFill/>
            <a:ln w="5715" cap="flat">
              <a:noFill/>
              <a:prstDash val="solid"/>
              <a:miter/>
            </a:ln>
          </p:spPr>
          <p:txBody>
            <a:bodyPr rtlCol="0" anchor="ctr"/>
            <a:lstStyle/>
            <a:p>
              <a:endParaRPr lang="zh-CN" altLang="en-US"/>
            </a:p>
          </p:txBody>
        </p:sp>
        <p:sp>
          <p:nvSpPr>
            <p:cNvPr id="4156" name="任意多边形: 形状 4155">
              <a:extLst>
                <a:ext uri="{FF2B5EF4-FFF2-40B4-BE49-F238E27FC236}">
                  <a16:creationId xmlns:a16="http://schemas.microsoft.com/office/drawing/2014/main" id="{94DE05AB-13D2-F982-BEA4-2DF6CFF2DF0C}"/>
                </a:ext>
              </a:extLst>
            </p:cNvPr>
            <p:cNvSpPr/>
            <p:nvPr/>
          </p:nvSpPr>
          <p:spPr>
            <a:xfrm>
              <a:off x="5058458" y="4889822"/>
              <a:ext cx="16642" cy="16144"/>
            </a:xfrm>
            <a:custGeom>
              <a:avLst/>
              <a:gdLst>
                <a:gd name="connsiteX0" fmla="*/ 0 w 16642"/>
                <a:gd name="connsiteY0" fmla="*/ 16128 h 16144"/>
                <a:gd name="connsiteX1" fmla="*/ 3172 w 16642"/>
                <a:gd name="connsiteY1" fmla="*/ 0 h 16144"/>
                <a:gd name="connsiteX2" fmla="*/ 16642 w 16642"/>
                <a:gd name="connsiteY2" fmla="*/ 9401 h 16144"/>
                <a:gd name="connsiteX3" fmla="*/ 0 w 16642"/>
                <a:gd name="connsiteY3" fmla="*/ 16128 h 16144"/>
                <a:gd name="connsiteX4" fmla="*/ 0 w 16642"/>
                <a:gd name="connsiteY4" fmla="*/ 16128 h 1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2" h="16144">
                  <a:moveTo>
                    <a:pt x="0" y="16128"/>
                  </a:moveTo>
                  <a:cubicBezTo>
                    <a:pt x="3046" y="11144"/>
                    <a:pt x="3698" y="5686"/>
                    <a:pt x="3172" y="0"/>
                  </a:cubicBezTo>
                  <a:cubicBezTo>
                    <a:pt x="7664" y="3132"/>
                    <a:pt x="12150" y="6264"/>
                    <a:pt x="16642" y="9401"/>
                  </a:cubicBezTo>
                  <a:cubicBezTo>
                    <a:pt x="10047" y="9047"/>
                    <a:pt x="6618" y="16545"/>
                    <a:pt x="0" y="16128"/>
                  </a:cubicBezTo>
                  <a:lnTo>
                    <a:pt x="0" y="16128"/>
                  </a:lnTo>
                  <a:close/>
                </a:path>
              </a:pathLst>
            </a:custGeom>
            <a:grpFill/>
            <a:ln w="5715" cap="flat">
              <a:noFill/>
              <a:prstDash val="solid"/>
              <a:miter/>
            </a:ln>
          </p:spPr>
          <p:txBody>
            <a:bodyPr rtlCol="0" anchor="ctr"/>
            <a:lstStyle/>
            <a:p>
              <a:endParaRPr lang="zh-CN" altLang="en-US"/>
            </a:p>
          </p:txBody>
        </p:sp>
        <p:sp>
          <p:nvSpPr>
            <p:cNvPr id="4157" name="任意多边形: 形状 4156">
              <a:extLst>
                <a:ext uri="{FF2B5EF4-FFF2-40B4-BE49-F238E27FC236}">
                  <a16:creationId xmlns:a16="http://schemas.microsoft.com/office/drawing/2014/main" id="{615DA906-BD5F-DD32-0282-DF71CCFA3165}"/>
                </a:ext>
              </a:extLst>
            </p:cNvPr>
            <p:cNvSpPr/>
            <p:nvPr/>
          </p:nvSpPr>
          <p:spPr>
            <a:xfrm>
              <a:off x="5203225" y="4889376"/>
              <a:ext cx="19573" cy="19905"/>
            </a:xfrm>
            <a:custGeom>
              <a:avLst/>
              <a:gdLst>
                <a:gd name="connsiteX0" fmla="*/ 19574 w 19573"/>
                <a:gd name="connsiteY0" fmla="*/ 0 h 19905"/>
                <a:gd name="connsiteX1" fmla="*/ 0 w 19573"/>
                <a:gd name="connsiteY1" fmla="*/ 19906 h 19905"/>
                <a:gd name="connsiteX2" fmla="*/ 19574 w 19573"/>
                <a:gd name="connsiteY2" fmla="*/ 0 h 19905"/>
              </a:gdLst>
              <a:ahLst/>
              <a:cxnLst>
                <a:cxn ang="0">
                  <a:pos x="connsiteX0" y="connsiteY0"/>
                </a:cxn>
                <a:cxn ang="0">
                  <a:pos x="connsiteX1" y="connsiteY1"/>
                </a:cxn>
                <a:cxn ang="0">
                  <a:pos x="connsiteX2" y="connsiteY2"/>
                </a:cxn>
              </a:cxnLst>
              <a:rect l="l" t="t" r="r" b="b"/>
              <a:pathLst>
                <a:path w="19573" h="19905">
                  <a:moveTo>
                    <a:pt x="19574" y="0"/>
                  </a:moveTo>
                  <a:cubicBezTo>
                    <a:pt x="17008" y="10533"/>
                    <a:pt x="10316" y="16996"/>
                    <a:pt x="0" y="19906"/>
                  </a:cubicBezTo>
                  <a:cubicBezTo>
                    <a:pt x="6384" y="13127"/>
                    <a:pt x="12053" y="5658"/>
                    <a:pt x="19574" y="0"/>
                  </a:cubicBezTo>
                  <a:close/>
                </a:path>
              </a:pathLst>
            </a:custGeom>
            <a:grpFill/>
            <a:ln w="5715" cap="flat">
              <a:noFill/>
              <a:prstDash val="solid"/>
              <a:miter/>
            </a:ln>
          </p:spPr>
          <p:txBody>
            <a:bodyPr rtlCol="0" anchor="ctr"/>
            <a:lstStyle/>
            <a:p>
              <a:endParaRPr lang="zh-CN" altLang="en-US"/>
            </a:p>
          </p:txBody>
        </p:sp>
        <p:sp>
          <p:nvSpPr>
            <p:cNvPr id="4158" name="任意多边形: 形状 4157">
              <a:extLst>
                <a:ext uri="{FF2B5EF4-FFF2-40B4-BE49-F238E27FC236}">
                  <a16:creationId xmlns:a16="http://schemas.microsoft.com/office/drawing/2014/main" id="{C8C7EC0C-DC7D-02DE-6B8E-5290DFA6A9CA}"/>
                </a:ext>
              </a:extLst>
            </p:cNvPr>
            <p:cNvSpPr/>
            <p:nvPr/>
          </p:nvSpPr>
          <p:spPr>
            <a:xfrm>
              <a:off x="5794665" y="5303451"/>
              <a:ext cx="24254" cy="15395"/>
            </a:xfrm>
            <a:custGeom>
              <a:avLst/>
              <a:gdLst>
                <a:gd name="connsiteX0" fmla="*/ 24254 w 24254"/>
                <a:gd name="connsiteY0" fmla="*/ 13316 h 15395"/>
                <a:gd name="connsiteX1" fmla="*/ 19996 w 24254"/>
                <a:gd name="connsiteY1" fmla="*/ 13831 h 15395"/>
                <a:gd name="connsiteX2" fmla="*/ 11475 w 24254"/>
                <a:gd name="connsiteY2" fmla="*/ 14219 h 15395"/>
                <a:gd name="connsiteX3" fmla="*/ 7578 w 24254"/>
                <a:gd name="connsiteY3" fmla="*/ 11887 h 15395"/>
                <a:gd name="connsiteX4" fmla="*/ 5 w 24254"/>
                <a:gd name="connsiteY4" fmla="*/ 1435 h 15395"/>
                <a:gd name="connsiteX5" fmla="*/ 800 w 24254"/>
                <a:gd name="connsiteY5" fmla="*/ 0 h 15395"/>
                <a:gd name="connsiteX6" fmla="*/ 24254 w 24254"/>
                <a:gd name="connsiteY6" fmla="*/ 13316 h 1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4" h="15395">
                  <a:moveTo>
                    <a:pt x="24254" y="13316"/>
                  </a:moveTo>
                  <a:cubicBezTo>
                    <a:pt x="22836" y="13488"/>
                    <a:pt x="21414" y="13659"/>
                    <a:pt x="19996" y="13831"/>
                  </a:cubicBezTo>
                  <a:cubicBezTo>
                    <a:pt x="17253" y="16151"/>
                    <a:pt x="14384" y="15551"/>
                    <a:pt x="11475" y="14219"/>
                  </a:cubicBezTo>
                  <a:cubicBezTo>
                    <a:pt x="10109" y="13550"/>
                    <a:pt x="8823" y="12750"/>
                    <a:pt x="7578" y="11887"/>
                  </a:cubicBezTo>
                  <a:cubicBezTo>
                    <a:pt x="4023" y="9161"/>
                    <a:pt x="-166" y="6870"/>
                    <a:pt x="5" y="1435"/>
                  </a:cubicBezTo>
                  <a:lnTo>
                    <a:pt x="800" y="0"/>
                  </a:lnTo>
                  <a:cubicBezTo>
                    <a:pt x="9366" y="3109"/>
                    <a:pt x="17379" y="7207"/>
                    <a:pt x="24254" y="13316"/>
                  </a:cubicBezTo>
                  <a:close/>
                </a:path>
              </a:pathLst>
            </a:custGeom>
            <a:grpFill/>
            <a:ln w="5715" cap="flat">
              <a:noFill/>
              <a:prstDash val="solid"/>
              <a:miter/>
            </a:ln>
          </p:spPr>
          <p:txBody>
            <a:bodyPr rtlCol="0" anchor="ctr"/>
            <a:lstStyle/>
            <a:p>
              <a:endParaRPr lang="zh-CN" altLang="en-US"/>
            </a:p>
          </p:txBody>
        </p:sp>
        <p:sp>
          <p:nvSpPr>
            <p:cNvPr id="4159" name="任意多边形: 形状 4158">
              <a:extLst>
                <a:ext uri="{FF2B5EF4-FFF2-40B4-BE49-F238E27FC236}">
                  <a16:creationId xmlns:a16="http://schemas.microsoft.com/office/drawing/2014/main" id="{3BD26EDD-EE18-C597-1E96-E77888E30814}"/>
                </a:ext>
              </a:extLst>
            </p:cNvPr>
            <p:cNvSpPr/>
            <p:nvPr/>
          </p:nvSpPr>
          <p:spPr>
            <a:xfrm>
              <a:off x="4561499" y="4790055"/>
              <a:ext cx="13656" cy="17207"/>
            </a:xfrm>
            <a:custGeom>
              <a:avLst/>
              <a:gdLst>
                <a:gd name="connsiteX0" fmla="*/ 12830 w 13656"/>
                <a:gd name="connsiteY0" fmla="*/ 0 h 17207"/>
                <a:gd name="connsiteX1" fmla="*/ 6967 w 13656"/>
                <a:gd name="connsiteY1" fmla="*/ 17208 h 17207"/>
                <a:gd name="connsiteX2" fmla="*/ 0 w 13656"/>
                <a:gd name="connsiteY2" fmla="*/ 10418 h 17207"/>
                <a:gd name="connsiteX3" fmla="*/ 12830 w 13656"/>
                <a:gd name="connsiteY3" fmla="*/ 0 h 17207"/>
              </a:gdLst>
              <a:ahLst/>
              <a:cxnLst>
                <a:cxn ang="0">
                  <a:pos x="connsiteX0" y="connsiteY0"/>
                </a:cxn>
                <a:cxn ang="0">
                  <a:pos x="connsiteX1" y="connsiteY1"/>
                </a:cxn>
                <a:cxn ang="0">
                  <a:pos x="connsiteX2" y="connsiteY2"/>
                </a:cxn>
                <a:cxn ang="0">
                  <a:pos x="connsiteX3" y="connsiteY3"/>
                </a:cxn>
              </a:cxnLst>
              <a:rect l="l" t="t" r="r" b="b"/>
              <a:pathLst>
                <a:path w="13656" h="17207">
                  <a:moveTo>
                    <a:pt x="12830" y="0"/>
                  </a:moveTo>
                  <a:cubicBezTo>
                    <a:pt x="16414" y="7624"/>
                    <a:pt x="7201" y="10887"/>
                    <a:pt x="6967" y="17208"/>
                  </a:cubicBezTo>
                  <a:cubicBezTo>
                    <a:pt x="4646" y="14945"/>
                    <a:pt x="2320" y="12682"/>
                    <a:pt x="0" y="10418"/>
                  </a:cubicBezTo>
                  <a:cubicBezTo>
                    <a:pt x="3149" y="5560"/>
                    <a:pt x="7927" y="2709"/>
                    <a:pt x="12830" y="0"/>
                  </a:cubicBezTo>
                  <a:close/>
                </a:path>
              </a:pathLst>
            </a:custGeom>
            <a:grpFill/>
            <a:ln w="5715" cap="flat">
              <a:noFill/>
              <a:prstDash val="solid"/>
              <a:miter/>
            </a:ln>
          </p:spPr>
          <p:txBody>
            <a:bodyPr rtlCol="0" anchor="ctr"/>
            <a:lstStyle/>
            <a:p>
              <a:endParaRPr lang="zh-CN" altLang="en-US"/>
            </a:p>
          </p:txBody>
        </p:sp>
        <p:sp>
          <p:nvSpPr>
            <p:cNvPr id="4160" name="任意多边形: 形状 4159">
              <a:extLst>
                <a:ext uri="{FF2B5EF4-FFF2-40B4-BE49-F238E27FC236}">
                  <a16:creationId xmlns:a16="http://schemas.microsoft.com/office/drawing/2014/main" id="{B290E5BA-D2A8-4D3F-D7F6-2C905D45F7ED}"/>
                </a:ext>
              </a:extLst>
            </p:cNvPr>
            <p:cNvSpPr/>
            <p:nvPr/>
          </p:nvSpPr>
          <p:spPr>
            <a:xfrm>
              <a:off x="4921640" y="4665303"/>
              <a:ext cx="11985" cy="11315"/>
            </a:xfrm>
            <a:custGeom>
              <a:avLst/>
              <a:gdLst>
                <a:gd name="connsiteX0" fmla="*/ 11986 w 11985"/>
                <a:gd name="connsiteY0" fmla="*/ 3738 h 11315"/>
                <a:gd name="connsiteX1" fmla="*/ 81 w 11985"/>
                <a:gd name="connsiteY1" fmla="*/ 11316 h 11315"/>
                <a:gd name="connsiteX2" fmla="*/ 5791 w 11985"/>
                <a:gd name="connsiteY2" fmla="*/ 0 h 11315"/>
                <a:gd name="connsiteX3" fmla="*/ 11986 w 11985"/>
                <a:gd name="connsiteY3" fmla="*/ 3738 h 11315"/>
              </a:gdLst>
              <a:ahLst/>
              <a:cxnLst>
                <a:cxn ang="0">
                  <a:pos x="connsiteX0" y="connsiteY0"/>
                </a:cxn>
                <a:cxn ang="0">
                  <a:pos x="connsiteX1" y="connsiteY1"/>
                </a:cxn>
                <a:cxn ang="0">
                  <a:pos x="connsiteX2" y="connsiteY2"/>
                </a:cxn>
                <a:cxn ang="0">
                  <a:pos x="connsiteX3" y="connsiteY3"/>
                </a:cxn>
              </a:cxnLst>
              <a:rect l="l" t="t" r="r" b="b"/>
              <a:pathLst>
                <a:path w="11985" h="11315">
                  <a:moveTo>
                    <a:pt x="11986" y="3738"/>
                  </a:moveTo>
                  <a:cubicBezTo>
                    <a:pt x="7356" y="4972"/>
                    <a:pt x="5511" y="10756"/>
                    <a:pt x="81" y="11316"/>
                  </a:cubicBezTo>
                  <a:cubicBezTo>
                    <a:pt x="-725" y="5852"/>
                    <a:pt x="4693" y="4029"/>
                    <a:pt x="5791" y="0"/>
                  </a:cubicBezTo>
                  <a:cubicBezTo>
                    <a:pt x="8465" y="234"/>
                    <a:pt x="10683" y="1234"/>
                    <a:pt x="11986" y="3738"/>
                  </a:cubicBezTo>
                  <a:close/>
                </a:path>
              </a:pathLst>
            </a:custGeom>
            <a:grpFill/>
            <a:ln w="5715" cap="flat">
              <a:noFill/>
              <a:prstDash val="solid"/>
              <a:miter/>
            </a:ln>
          </p:spPr>
          <p:txBody>
            <a:bodyPr rtlCol="0" anchor="ctr"/>
            <a:lstStyle/>
            <a:p>
              <a:endParaRPr lang="zh-CN" altLang="en-US"/>
            </a:p>
          </p:txBody>
        </p:sp>
        <p:sp>
          <p:nvSpPr>
            <p:cNvPr id="4161" name="任意多边形: 形状 4160">
              <a:extLst>
                <a:ext uri="{FF2B5EF4-FFF2-40B4-BE49-F238E27FC236}">
                  <a16:creationId xmlns:a16="http://schemas.microsoft.com/office/drawing/2014/main" id="{3487810E-C719-A851-123B-6C5F96B486FB}"/>
                </a:ext>
              </a:extLst>
            </p:cNvPr>
            <p:cNvSpPr/>
            <p:nvPr userDrawn="1"/>
          </p:nvSpPr>
          <p:spPr>
            <a:xfrm>
              <a:off x="5291745" y="5431026"/>
              <a:ext cx="13378" cy="7476"/>
            </a:xfrm>
            <a:custGeom>
              <a:avLst/>
              <a:gdLst>
                <a:gd name="connsiteX0" fmla="*/ 0 w 13378"/>
                <a:gd name="connsiteY0" fmla="*/ 1373 h 7476"/>
                <a:gd name="connsiteX1" fmla="*/ 13379 w 13378"/>
                <a:gd name="connsiteY1" fmla="*/ 7476 h 7476"/>
                <a:gd name="connsiteX2" fmla="*/ 0 w 13378"/>
                <a:gd name="connsiteY2" fmla="*/ 1373 h 7476"/>
              </a:gdLst>
              <a:ahLst/>
              <a:cxnLst>
                <a:cxn ang="0">
                  <a:pos x="connsiteX0" y="connsiteY0"/>
                </a:cxn>
                <a:cxn ang="0">
                  <a:pos x="connsiteX1" y="connsiteY1"/>
                </a:cxn>
                <a:cxn ang="0">
                  <a:pos x="connsiteX2" y="connsiteY2"/>
                </a:cxn>
              </a:cxnLst>
              <a:rect l="l" t="t" r="r" b="b"/>
              <a:pathLst>
                <a:path w="13378" h="7476">
                  <a:moveTo>
                    <a:pt x="0" y="1373"/>
                  </a:moveTo>
                  <a:cubicBezTo>
                    <a:pt x="5864" y="321"/>
                    <a:pt x="12813" y="-3108"/>
                    <a:pt x="13379" y="7476"/>
                  </a:cubicBezTo>
                  <a:cubicBezTo>
                    <a:pt x="8367" y="6659"/>
                    <a:pt x="3566" y="5362"/>
                    <a:pt x="0" y="1373"/>
                  </a:cubicBezTo>
                  <a:close/>
                </a:path>
              </a:pathLst>
            </a:custGeom>
            <a:grpFill/>
            <a:ln w="5715" cap="flat">
              <a:noFill/>
              <a:prstDash val="solid"/>
              <a:miter/>
            </a:ln>
          </p:spPr>
          <p:txBody>
            <a:bodyPr rtlCol="0" anchor="ctr"/>
            <a:lstStyle/>
            <a:p>
              <a:endParaRPr lang="zh-CN" altLang="en-US"/>
            </a:p>
          </p:txBody>
        </p:sp>
        <p:sp>
          <p:nvSpPr>
            <p:cNvPr id="4162" name="任意多边形: 形状 4161">
              <a:extLst>
                <a:ext uri="{FF2B5EF4-FFF2-40B4-BE49-F238E27FC236}">
                  <a16:creationId xmlns:a16="http://schemas.microsoft.com/office/drawing/2014/main" id="{51C81781-7EE0-2B46-E143-F86CA0D46288}"/>
                </a:ext>
              </a:extLst>
            </p:cNvPr>
            <p:cNvSpPr/>
            <p:nvPr/>
          </p:nvSpPr>
          <p:spPr>
            <a:xfrm>
              <a:off x="4963115" y="5263542"/>
              <a:ext cx="9448" cy="8506"/>
            </a:xfrm>
            <a:custGeom>
              <a:avLst/>
              <a:gdLst>
                <a:gd name="connsiteX0" fmla="*/ 0 w 9448"/>
                <a:gd name="connsiteY0" fmla="*/ 7145 h 8506"/>
                <a:gd name="connsiteX1" fmla="*/ 749 w 9448"/>
                <a:gd name="connsiteY1" fmla="*/ 4064 h 8506"/>
                <a:gd name="connsiteX2" fmla="*/ 8424 w 9448"/>
                <a:gd name="connsiteY2" fmla="*/ 355 h 8506"/>
                <a:gd name="connsiteX3" fmla="*/ 9447 w 9448"/>
                <a:gd name="connsiteY3" fmla="*/ 3076 h 8506"/>
                <a:gd name="connsiteX4" fmla="*/ 3618 w 9448"/>
                <a:gd name="connsiteY4" fmla="*/ 7088 h 8506"/>
                <a:gd name="connsiteX5" fmla="*/ 2846 w 9448"/>
                <a:gd name="connsiteY5" fmla="*/ 8494 h 8506"/>
                <a:gd name="connsiteX6" fmla="*/ 0 w 9448"/>
                <a:gd name="connsiteY6" fmla="*/ 71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48" h="8506">
                  <a:moveTo>
                    <a:pt x="0" y="7145"/>
                  </a:moveTo>
                  <a:cubicBezTo>
                    <a:pt x="234" y="6110"/>
                    <a:pt x="223" y="4922"/>
                    <a:pt x="749" y="4064"/>
                  </a:cubicBezTo>
                  <a:cubicBezTo>
                    <a:pt x="2486" y="1236"/>
                    <a:pt x="4801" y="-867"/>
                    <a:pt x="8424" y="355"/>
                  </a:cubicBezTo>
                  <a:cubicBezTo>
                    <a:pt x="9024" y="555"/>
                    <a:pt x="9481" y="2144"/>
                    <a:pt x="9447" y="3076"/>
                  </a:cubicBezTo>
                  <a:cubicBezTo>
                    <a:pt x="9298" y="6888"/>
                    <a:pt x="5041" y="4973"/>
                    <a:pt x="3618" y="7088"/>
                  </a:cubicBezTo>
                  <a:cubicBezTo>
                    <a:pt x="3321" y="7528"/>
                    <a:pt x="3103" y="8025"/>
                    <a:pt x="2846" y="8494"/>
                  </a:cubicBezTo>
                  <a:cubicBezTo>
                    <a:pt x="1640" y="8591"/>
                    <a:pt x="692" y="8145"/>
                    <a:pt x="0" y="7145"/>
                  </a:cubicBezTo>
                  <a:close/>
                </a:path>
              </a:pathLst>
            </a:custGeom>
            <a:grpFill/>
            <a:ln w="5715" cap="flat">
              <a:noFill/>
              <a:prstDash val="solid"/>
              <a:miter/>
            </a:ln>
          </p:spPr>
          <p:txBody>
            <a:bodyPr rtlCol="0" anchor="ctr"/>
            <a:lstStyle/>
            <a:p>
              <a:endParaRPr lang="zh-CN" altLang="en-US"/>
            </a:p>
          </p:txBody>
        </p:sp>
        <p:sp>
          <p:nvSpPr>
            <p:cNvPr id="4163" name="任意多边形: 形状 4162">
              <a:extLst>
                <a:ext uri="{FF2B5EF4-FFF2-40B4-BE49-F238E27FC236}">
                  <a16:creationId xmlns:a16="http://schemas.microsoft.com/office/drawing/2014/main" id="{71F7FA14-9A9E-41E9-3E6A-E14D59F360BA}"/>
                </a:ext>
              </a:extLst>
            </p:cNvPr>
            <p:cNvSpPr/>
            <p:nvPr/>
          </p:nvSpPr>
          <p:spPr>
            <a:xfrm>
              <a:off x="5261461" y="4830438"/>
              <a:ext cx="7548" cy="9407"/>
            </a:xfrm>
            <a:custGeom>
              <a:avLst/>
              <a:gdLst>
                <a:gd name="connsiteX0" fmla="*/ 7544 w 7548"/>
                <a:gd name="connsiteY0" fmla="*/ 0 h 9407"/>
                <a:gd name="connsiteX1" fmla="*/ 0 w 7548"/>
                <a:gd name="connsiteY1" fmla="*/ 9367 h 9407"/>
                <a:gd name="connsiteX2" fmla="*/ 7544 w 7548"/>
                <a:gd name="connsiteY2" fmla="*/ 0 h 9407"/>
              </a:gdLst>
              <a:ahLst/>
              <a:cxnLst>
                <a:cxn ang="0">
                  <a:pos x="connsiteX0" y="connsiteY0"/>
                </a:cxn>
                <a:cxn ang="0">
                  <a:pos x="connsiteX1" y="connsiteY1"/>
                </a:cxn>
                <a:cxn ang="0">
                  <a:pos x="connsiteX2" y="connsiteY2"/>
                </a:cxn>
              </a:cxnLst>
              <a:rect l="l" t="t" r="r" b="b"/>
              <a:pathLst>
                <a:path w="7548" h="9407">
                  <a:moveTo>
                    <a:pt x="7544" y="0"/>
                  </a:moveTo>
                  <a:cubicBezTo>
                    <a:pt x="7607" y="5200"/>
                    <a:pt x="7047" y="9893"/>
                    <a:pt x="0" y="9367"/>
                  </a:cubicBezTo>
                  <a:cubicBezTo>
                    <a:pt x="1406" y="5349"/>
                    <a:pt x="3806" y="2137"/>
                    <a:pt x="7544" y="0"/>
                  </a:cubicBezTo>
                  <a:close/>
                </a:path>
              </a:pathLst>
            </a:custGeom>
            <a:grpFill/>
            <a:ln w="5715" cap="flat">
              <a:noFill/>
              <a:prstDash val="solid"/>
              <a:miter/>
            </a:ln>
          </p:spPr>
          <p:txBody>
            <a:bodyPr rtlCol="0" anchor="ctr"/>
            <a:lstStyle/>
            <a:p>
              <a:endParaRPr lang="zh-CN" altLang="en-US"/>
            </a:p>
          </p:txBody>
        </p:sp>
        <p:sp>
          <p:nvSpPr>
            <p:cNvPr id="4164" name="任意多边形: 形状 4163">
              <a:extLst>
                <a:ext uri="{FF2B5EF4-FFF2-40B4-BE49-F238E27FC236}">
                  <a16:creationId xmlns:a16="http://schemas.microsoft.com/office/drawing/2014/main" id="{CF70A857-CDE5-DB47-959B-E99363BA968D}"/>
                </a:ext>
              </a:extLst>
            </p:cNvPr>
            <p:cNvSpPr/>
            <p:nvPr/>
          </p:nvSpPr>
          <p:spPr>
            <a:xfrm>
              <a:off x="5573246" y="4938845"/>
              <a:ext cx="4803" cy="13361"/>
            </a:xfrm>
            <a:custGeom>
              <a:avLst/>
              <a:gdLst>
                <a:gd name="connsiteX0" fmla="*/ 1740 w 4803"/>
                <a:gd name="connsiteY0" fmla="*/ 13362 h 13361"/>
                <a:gd name="connsiteX1" fmla="*/ 4774 w 4803"/>
                <a:gd name="connsiteY1" fmla="*/ 0 h 13361"/>
                <a:gd name="connsiteX2" fmla="*/ 1740 w 4803"/>
                <a:gd name="connsiteY2" fmla="*/ 13362 h 13361"/>
              </a:gdLst>
              <a:ahLst/>
              <a:cxnLst>
                <a:cxn ang="0">
                  <a:pos x="connsiteX0" y="connsiteY0"/>
                </a:cxn>
                <a:cxn ang="0">
                  <a:pos x="connsiteX1" y="connsiteY1"/>
                </a:cxn>
                <a:cxn ang="0">
                  <a:pos x="connsiteX2" y="connsiteY2"/>
                </a:cxn>
              </a:cxnLst>
              <a:rect l="l" t="t" r="r" b="b"/>
              <a:pathLst>
                <a:path w="4803" h="13361">
                  <a:moveTo>
                    <a:pt x="1740" y="13362"/>
                  </a:moveTo>
                  <a:cubicBezTo>
                    <a:pt x="-1506" y="7944"/>
                    <a:pt x="-49" y="3589"/>
                    <a:pt x="4774" y="0"/>
                  </a:cubicBezTo>
                  <a:cubicBezTo>
                    <a:pt x="4889" y="4709"/>
                    <a:pt x="4809" y="9373"/>
                    <a:pt x="1740" y="13362"/>
                  </a:cubicBezTo>
                  <a:close/>
                </a:path>
              </a:pathLst>
            </a:custGeom>
            <a:grpFill/>
            <a:ln w="5715" cap="flat">
              <a:noFill/>
              <a:prstDash val="solid"/>
              <a:miter/>
            </a:ln>
          </p:spPr>
          <p:txBody>
            <a:bodyPr rtlCol="0" anchor="ctr"/>
            <a:lstStyle/>
            <a:p>
              <a:endParaRPr lang="zh-CN" altLang="en-US"/>
            </a:p>
          </p:txBody>
        </p:sp>
        <p:sp>
          <p:nvSpPr>
            <p:cNvPr id="4165" name="任意多边形: 形状 4164">
              <a:extLst>
                <a:ext uri="{FF2B5EF4-FFF2-40B4-BE49-F238E27FC236}">
                  <a16:creationId xmlns:a16="http://schemas.microsoft.com/office/drawing/2014/main" id="{B91CF9C0-F0DC-0BF8-CD0F-801DEFB07348}"/>
                </a:ext>
              </a:extLst>
            </p:cNvPr>
            <p:cNvSpPr/>
            <p:nvPr/>
          </p:nvSpPr>
          <p:spPr>
            <a:xfrm>
              <a:off x="5569647" y="4952087"/>
              <a:ext cx="5435" cy="16756"/>
            </a:xfrm>
            <a:custGeom>
              <a:avLst/>
              <a:gdLst>
                <a:gd name="connsiteX0" fmla="*/ 1744 w 5435"/>
                <a:gd name="connsiteY0" fmla="*/ 6492 h 16756"/>
                <a:gd name="connsiteX1" fmla="*/ 5374 w 5435"/>
                <a:gd name="connsiteY1" fmla="*/ 0 h 16756"/>
                <a:gd name="connsiteX2" fmla="*/ 2465 w 5435"/>
                <a:gd name="connsiteY2" fmla="*/ 16756 h 16756"/>
                <a:gd name="connsiteX3" fmla="*/ 1373 w 5435"/>
                <a:gd name="connsiteY3" fmla="*/ 15990 h 16756"/>
                <a:gd name="connsiteX4" fmla="*/ 1744 w 5435"/>
                <a:gd name="connsiteY4" fmla="*/ 6492 h 16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5" h="16756">
                  <a:moveTo>
                    <a:pt x="1744" y="6492"/>
                  </a:moveTo>
                  <a:cubicBezTo>
                    <a:pt x="1922" y="3749"/>
                    <a:pt x="2516" y="1240"/>
                    <a:pt x="5374" y="0"/>
                  </a:cubicBezTo>
                  <a:cubicBezTo>
                    <a:pt x="5476" y="5772"/>
                    <a:pt x="5825" y="11584"/>
                    <a:pt x="2465" y="16756"/>
                  </a:cubicBezTo>
                  <a:lnTo>
                    <a:pt x="1373" y="15990"/>
                  </a:lnTo>
                  <a:cubicBezTo>
                    <a:pt x="-427" y="12750"/>
                    <a:pt x="-610" y="9567"/>
                    <a:pt x="1744" y="6492"/>
                  </a:cubicBezTo>
                  <a:close/>
                </a:path>
              </a:pathLst>
            </a:custGeom>
            <a:grpFill/>
            <a:ln w="5715" cap="flat">
              <a:noFill/>
              <a:prstDash val="solid"/>
              <a:miter/>
            </a:ln>
          </p:spPr>
          <p:txBody>
            <a:bodyPr rtlCol="0" anchor="ctr"/>
            <a:lstStyle/>
            <a:p>
              <a:endParaRPr lang="zh-CN" altLang="en-US"/>
            </a:p>
          </p:txBody>
        </p:sp>
        <p:sp>
          <p:nvSpPr>
            <p:cNvPr id="4166" name="任意多边形: 形状 4165">
              <a:extLst>
                <a:ext uri="{FF2B5EF4-FFF2-40B4-BE49-F238E27FC236}">
                  <a16:creationId xmlns:a16="http://schemas.microsoft.com/office/drawing/2014/main" id="{F1BC1034-1215-A619-228E-7E7464967A63}"/>
                </a:ext>
              </a:extLst>
            </p:cNvPr>
            <p:cNvSpPr/>
            <p:nvPr/>
          </p:nvSpPr>
          <p:spPr>
            <a:xfrm>
              <a:off x="4594869" y="4760326"/>
              <a:ext cx="9275" cy="7537"/>
            </a:xfrm>
            <a:custGeom>
              <a:avLst/>
              <a:gdLst>
                <a:gd name="connsiteX0" fmla="*/ 9276 w 9275"/>
                <a:gd name="connsiteY0" fmla="*/ 0 h 7537"/>
                <a:gd name="connsiteX1" fmla="*/ 0 w 9275"/>
                <a:gd name="connsiteY1" fmla="*/ 7538 h 7537"/>
                <a:gd name="connsiteX2" fmla="*/ 9276 w 9275"/>
                <a:gd name="connsiteY2" fmla="*/ 0 h 7537"/>
              </a:gdLst>
              <a:ahLst/>
              <a:cxnLst>
                <a:cxn ang="0">
                  <a:pos x="connsiteX0" y="connsiteY0"/>
                </a:cxn>
                <a:cxn ang="0">
                  <a:pos x="connsiteX1" y="connsiteY1"/>
                </a:cxn>
                <a:cxn ang="0">
                  <a:pos x="connsiteX2" y="connsiteY2"/>
                </a:cxn>
              </a:cxnLst>
              <a:rect l="l" t="t" r="r" b="b"/>
              <a:pathLst>
                <a:path w="9275" h="7537">
                  <a:moveTo>
                    <a:pt x="9276" y="0"/>
                  </a:moveTo>
                  <a:cubicBezTo>
                    <a:pt x="8315" y="5138"/>
                    <a:pt x="5075" y="7470"/>
                    <a:pt x="0" y="7538"/>
                  </a:cubicBezTo>
                  <a:cubicBezTo>
                    <a:pt x="2017" y="3709"/>
                    <a:pt x="5258" y="1372"/>
                    <a:pt x="9276" y="0"/>
                  </a:cubicBezTo>
                  <a:close/>
                </a:path>
              </a:pathLst>
            </a:custGeom>
            <a:grpFill/>
            <a:ln w="5715" cap="flat">
              <a:noFill/>
              <a:prstDash val="solid"/>
              <a:miter/>
            </a:ln>
          </p:spPr>
          <p:txBody>
            <a:bodyPr rtlCol="0" anchor="ctr"/>
            <a:lstStyle/>
            <a:p>
              <a:endParaRPr lang="zh-CN" altLang="en-US"/>
            </a:p>
          </p:txBody>
        </p:sp>
        <p:sp>
          <p:nvSpPr>
            <p:cNvPr id="4167" name="任意多边形: 形状 4166">
              <a:extLst>
                <a:ext uri="{FF2B5EF4-FFF2-40B4-BE49-F238E27FC236}">
                  <a16:creationId xmlns:a16="http://schemas.microsoft.com/office/drawing/2014/main" id="{7AD36919-E4A9-7EB3-46CC-328F4FE522BA}"/>
                </a:ext>
              </a:extLst>
            </p:cNvPr>
            <p:cNvSpPr/>
            <p:nvPr/>
          </p:nvSpPr>
          <p:spPr>
            <a:xfrm>
              <a:off x="4579261" y="4777877"/>
              <a:ext cx="5715" cy="6400"/>
            </a:xfrm>
            <a:custGeom>
              <a:avLst/>
              <a:gdLst>
                <a:gd name="connsiteX0" fmla="*/ 5715 w 5715"/>
                <a:gd name="connsiteY0" fmla="*/ 0 h 6400"/>
                <a:gd name="connsiteX1" fmla="*/ 0 w 5715"/>
                <a:gd name="connsiteY1" fmla="*/ 6401 h 6400"/>
                <a:gd name="connsiteX2" fmla="*/ 5715 w 5715"/>
                <a:gd name="connsiteY2" fmla="*/ 0 h 6400"/>
              </a:gdLst>
              <a:ahLst/>
              <a:cxnLst>
                <a:cxn ang="0">
                  <a:pos x="connsiteX0" y="connsiteY0"/>
                </a:cxn>
                <a:cxn ang="0">
                  <a:pos x="connsiteX1" y="connsiteY1"/>
                </a:cxn>
                <a:cxn ang="0">
                  <a:pos x="connsiteX2" y="connsiteY2"/>
                </a:cxn>
              </a:cxnLst>
              <a:rect l="l" t="t" r="r" b="b"/>
              <a:pathLst>
                <a:path w="5715" h="6400">
                  <a:moveTo>
                    <a:pt x="5715" y="0"/>
                  </a:moveTo>
                  <a:cubicBezTo>
                    <a:pt x="5572" y="3709"/>
                    <a:pt x="3909" y="6058"/>
                    <a:pt x="0" y="6401"/>
                  </a:cubicBezTo>
                  <a:cubicBezTo>
                    <a:pt x="1183" y="3623"/>
                    <a:pt x="3206" y="1594"/>
                    <a:pt x="5715" y="0"/>
                  </a:cubicBezTo>
                  <a:close/>
                </a:path>
              </a:pathLst>
            </a:custGeom>
            <a:grpFill/>
            <a:ln w="5715" cap="flat">
              <a:noFill/>
              <a:prstDash val="solid"/>
              <a:miter/>
            </a:ln>
          </p:spPr>
          <p:txBody>
            <a:bodyPr rtlCol="0" anchor="ctr"/>
            <a:lstStyle/>
            <a:p>
              <a:endParaRPr lang="zh-CN" altLang="en-US"/>
            </a:p>
          </p:txBody>
        </p:sp>
        <p:sp>
          <p:nvSpPr>
            <p:cNvPr id="4168" name="任意多边形: 形状 4167">
              <a:extLst>
                <a:ext uri="{FF2B5EF4-FFF2-40B4-BE49-F238E27FC236}">
                  <a16:creationId xmlns:a16="http://schemas.microsoft.com/office/drawing/2014/main" id="{A2AD45BE-0E29-1D78-C5BC-455D80E0D7EE}"/>
                </a:ext>
              </a:extLst>
            </p:cNvPr>
            <p:cNvSpPr/>
            <p:nvPr/>
          </p:nvSpPr>
          <p:spPr>
            <a:xfrm>
              <a:off x="4844723" y="5202010"/>
              <a:ext cx="6543" cy="7314"/>
            </a:xfrm>
            <a:custGeom>
              <a:avLst/>
              <a:gdLst>
                <a:gd name="connsiteX0" fmla="*/ 6544 w 6543"/>
                <a:gd name="connsiteY0" fmla="*/ 0 h 7314"/>
                <a:gd name="connsiteX1" fmla="*/ 2995 w 6543"/>
                <a:gd name="connsiteY1" fmla="*/ 7235 h 7314"/>
                <a:gd name="connsiteX2" fmla="*/ 0 w 6543"/>
                <a:gd name="connsiteY2" fmla="*/ 6252 h 7314"/>
                <a:gd name="connsiteX3" fmla="*/ 6544 w 6543"/>
                <a:gd name="connsiteY3" fmla="*/ 0 h 7314"/>
              </a:gdLst>
              <a:ahLst/>
              <a:cxnLst>
                <a:cxn ang="0">
                  <a:pos x="connsiteX0" y="connsiteY0"/>
                </a:cxn>
                <a:cxn ang="0">
                  <a:pos x="connsiteX1" y="connsiteY1"/>
                </a:cxn>
                <a:cxn ang="0">
                  <a:pos x="connsiteX2" y="connsiteY2"/>
                </a:cxn>
                <a:cxn ang="0">
                  <a:pos x="connsiteX3" y="connsiteY3"/>
                </a:cxn>
              </a:cxnLst>
              <a:rect l="l" t="t" r="r" b="b"/>
              <a:pathLst>
                <a:path w="6543" h="7314">
                  <a:moveTo>
                    <a:pt x="6544" y="0"/>
                  </a:moveTo>
                  <a:cubicBezTo>
                    <a:pt x="5361" y="2412"/>
                    <a:pt x="4178" y="4823"/>
                    <a:pt x="2995" y="7235"/>
                  </a:cubicBezTo>
                  <a:cubicBezTo>
                    <a:pt x="1812" y="7481"/>
                    <a:pt x="812" y="7155"/>
                    <a:pt x="0" y="6252"/>
                  </a:cubicBezTo>
                  <a:cubicBezTo>
                    <a:pt x="160" y="2058"/>
                    <a:pt x="2412" y="46"/>
                    <a:pt x="6544" y="0"/>
                  </a:cubicBezTo>
                  <a:close/>
                </a:path>
              </a:pathLst>
            </a:custGeom>
            <a:grpFill/>
            <a:ln w="5715" cap="flat">
              <a:noFill/>
              <a:prstDash val="solid"/>
              <a:miter/>
            </a:ln>
          </p:spPr>
          <p:txBody>
            <a:bodyPr rtlCol="0" anchor="ctr"/>
            <a:lstStyle/>
            <a:p>
              <a:endParaRPr lang="zh-CN" altLang="en-US"/>
            </a:p>
          </p:txBody>
        </p:sp>
        <p:sp>
          <p:nvSpPr>
            <p:cNvPr id="4169" name="任意多边形: 形状 4168">
              <a:extLst>
                <a:ext uri="{FF2B5EF4-FFF2-40B4-BE49-F238E27FC236}">
                  <a16:creationId xmlns:a16="http://schemas.microsoft.com/office/drawing/2014/main" id="{0B0175A2-DB35-3ED4-E9C6-62165C744F14}"/>
                </a:ext>
              </a:extLst>
            </p:cNvPr>
            <p:cNvSpPr/>
            <p:nvPr/>
          </p:nvSpPr>
          <p:spPr>
            <a:xfrm>
              <a:off x="4611540" y="4750902"/>
              <a:ext cx="6080" cy="3897"/>
            </a:xfrm>
            <a:custGeom>
              <a:avLst/>
              <a:gdLst>
                <a:gd name="connsiteX0" fmla="*/ 6081 w 6080"/>
                <a:gd name="connsiteY0" fmla="*/ 0 h 3897"/>
                <a:gd name="connsiteX1" fmla="*/ 0 w 6080"/>
                <a:gd name="connsiteY1" fmla="*/ 3898 h 3897"/>
                <a:gd name="connsiteX2" fmla="*/ 6081 w 6080"/>
                <a:gd name="connsiteY2" fmla="*/ 0 h 3897"/>
              </a:gdLst>
              <a:ahLst/>
              <a:cxnLst>
                <a:cxn ang="0">
                  <a:pos x="connsiteX0" y="connsiteY0"/>
                </a:cxn>
                <a:cxn ang="0">
                  <a:pos x="connsiteX1" y="connsiteY1"/>
                </a:cxn>
                <a:cxn ang="0">
                  <a:pos x="connsiteX2" y="connsiteY2"/>
                </a:cxn>
              </a:cxnLst>
              <a:rect l="l" t="t" r="r" b="b"/>
              <a:pathLst>
                <a:path w="6080" h="3897">
                  <a:moveTo>
                    <a:pt x="6081" y="0"/>
                  </a:moveTo>
                  <a:cubicBezTo>
                    <a:pt x="5098" y="2932"/>
                    <a:pt x="2737" y="3709"/>
                    <a:pt x="0" y="3898"/>
                  </a:cubicBezTo>
                  <a:cubicBezTo>
                    <a:pt x="1280" y="1434"/>
                    <a:pt x="3332" y="177"/>
                    <a:pt x="6081" y="0"/>
                  </a:cubicBezTo>
                  <a:close/>
                </a:path>
              </a:pathLst>
            </a:custGeom>
            <a:grpFill/>
            <a:ln w="5715" cap="flat">
              <a:noFill/>
              <a:prstDash val="solid"/>
              <a:miter/>
            </a:ln>
          </p:spPr>
          <p:txBody>
            <a:bodyPr rtlCol="0" anchor="ctr"/>
            <a:lstStyle/>
            <a:p>
              <a:endParaRPr lang="zh-CN" altLang="en-US"/>
            </a:p>
          </p:txBody>
        </p:sp>
        <p:sp>
          <p:nvSpPr>
            <p:cNvPr id="4170" name="任意多边形: 形状 4169">
              <a:extLst>
                <a:ext uri="{FF2B5EF4-FFF2-40B4-BE49-F238E27FC236}">
                  <a16:creationId xmlns:a16="http://schemas.microsoft.com/office/drawing/2014/main" id="{9825B814-FA98-1289-25BF-1743FC47F40B}"/>
                </a:ext>
              </a:extLst>
            </p:cNvPr>
            <p:cNvSpPr/>
            <p:nvPr/>
          </p:nvSpPr>
          <p:spPr>
            <a:xfrm>
              <a:off x="4485912" y="5060552"/>
              <a:ext cx="6926" cy="4194"/>
            </a:xfrm>
            <a:custGeom>
              <a:avLst/>
              <a:gdLst>
                <a:gd name="connsiteX0" fmla="*/ 6927 w 6926"/>
                <a:gd name="connsiteY0" fmla="*/ 0 h 4194"/>
                <a:gd name="connsiteX1" fmla="*/ 6469 w 6926"/>
                <a:gd name="connsiteY1" fmla="*/ 4195 h 4194"/>
                <a:gd name="connsiteX2" fmla="*/ 0 w 6926"/>
                <a:gd name="connsiteY2" fmla="*/ 274 h 4194"/>
                <a:gd name="connsiteX3" fmla="*/ 6927 w 6926"/>
                <a:gd name="connsiteY3" fmla="*/ 0 h 4194"/>
              </a:gdLst>
              <a:ahLst/>
              <a:cxnLst>
                <a:cxn ang="0">
                  <a:pos x="connsiteX0" y="connsiteY0"/>
                </a:cxn>
                <a:cxn ang="0">
                  <a:pos x="connsiteX1" y="connsiteY1"/>
                </a:cxn>
                <a:cxn ang="0">
                  <a:pos x="connsiteX2" y="connsiteY2"/>
                </a:cxn>
                <a:cxn ang="0">
                  <a:pos x="connsiteX3" y="connsiteY3"/>
                </a:cxn>
              </a:cxnLst>
              <a:rect l="l" t="t" r="r" b="b"/>
              <a:pathLst>
                <a:path w="6926" h="4194">
                  <a:moveTo>
                    <a:pt x="6927" y="0"/>
                  </a:moveTo>
                  <a:cubicBezTo>
                    <a:pt x="6772" y="1394"/>
                    <a:pt x="6624" y="2794"/>
                    <a:pt x="6469" y="4195"/>
                  </a:cubicBezTo>
                  <a:cubicBezTo>
                    <a:pt x="3812" y="3709"/>
                    <a:pt x="1354" y="2909"/>
                    <a:pt x="0" y="274"/>
                  </a:cubicBezTo>
                  <a:cubicBezTo>
                    <a:pt x="2309" y="177"/>
                    <a:pt x="4618" y="91"/>
                    <a:pt x="6927" y="0"/>
                  </a:cubicBezTo>
                  <a:close/>
                </a:path>
              </a:pathLst>
            </a:custGeom>
            <a:grpFill/>
            <a:ln w="5715" cap="flat">
              <a:noFill/>
              <a:prstDash val="solid"/>
              <a:miter/>
            </a:ln>
          </p:spPr>
          <p:txBody>
            <a:bodyPr rtlCol="0" anchor="ctr"/>
            <a:lstStyle/>
            <a:p>
              <a:endParaRPr lang="zh-CN" altLang="en-US"/>
            </a:p>
          </p:txBody>
        </p:sp>
        <p:sp>
          <p:nvSpPr>
            <p:cNvPr id="4171" name="任意多边形: 形状 4170">
              <a:extLst>
                <a:ext uri="{FF2B5EF4-FFF2-40B4-BE49-F238E27FC236}">
                  <a16:creationId xmlns:a16="http://schemas.microsoft.com/office/drawing/2014/main" id="{1309F9F1-DE72-4AD9-F7C3-0776F40DB6F6}"/>
                </a:ext>
              </a:extLst>
            </p:cNvPr>
            <p:cNvSpPr/>
            <p:nvPr/>
          </p:nvSpPr>
          <p:spPr>
            <a:xfrm>
              <a:off x="4916406" y="5243444"/>
              <a:ext cx="7418" cy="5440"/>
            </a:xfrm>
            <a:custGeom>
              <a:avLst/>
              <a:gdLst>
                <a:gd name="connsiteX0" fmla="*/ 6550 w 7418"/>
                <a:gd name="connsiteY0" fmla="*/ 5440 h 5440"/>
                <a:gd name="connsiteX1" fmla="*/ 0 w 7418"/>
                <a:gd name="connsiteY1" fmla="*/ 2148 h 5440"/>
                <a:gd name="connsiteX2" fmla="*/ 812 w 7418"/>
                <a:gd name="connsiteY2" fmla="*/ 988 h 5440"/>
                <a:gd name="connsiteX3" fmla="*/ 7418 w 7418"/>
                <a:gd name="connsiteY3" fmla="*/ 4171 h 5440"/>
                <a:gd name="connsiteX4" fmla="*/ 6550 w 7418"/>
                <a:gd name="connsiteY4" fmla="*/ 5440 h 5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18" h="5440">
                  <a:moveTo>
                    <a:pt x="6550" y="5440"/>
                  </a:moveTo>
                  <a:cubicBezTo>
                    <a:pt x="3989" y="5097"/>
                    <a:pt x="1577" y="4457"/>
                    <a:pt x="0" y="2148"/>
                  </a:cubicBezTo>
                  <a:cubicBezTo>
                    <a:pt x="0" y="2148"/>
                    <a:pt x="812" y="988"/>
                    <a:pt x="812" y="988"/>
                  </a:cubicBezTo>
                  <a:cubicBezTo>
                    <a:pt x="4384" y="-789"/>
                    <a:pt x="6915" y="-418"/>
                    <a:pt x="7418" y="4171"/>
                  </a:cubicBezTo>
                  <a:lnTo>
                    <a:pt x="6550" y="5440"/>
                  </a:lnTo>
                  <a:close/>
                </a:path>
              </a:pathLst>
            </a:custGeom>
            <a:grpFill/>
            <a:ln w="5715" cap="flat">
              <a:noFill/>
              <a:prstDash val="solid"/>
              <a:miter/>
            </a:ln>
          </p:spPr>
          <p:txBody>
            <a:bodyPr rtlCol="0" anchor="ctr"/>
            <a:lstStyle/>
            <a:p>
              <a:endParaRPr lang="zh-CN" altLang="en-US"/>
            </a:p>
          </p:txBody>
        </p:sp>
        <p:sp>
          <p:nvSpPr>
            <p:cNvPr id="4172" name="任意多边形: 形状 4171">
              <a:extLst>
                <a:ext uri="{FF2B5EF4-FFF2-40B4-BE49-F238E27FC236}">
                  <a16:creationId xmlns:a16="http://schemas.microsoft.com/office/drawing/2014/main" id="{F30959D7-C58B-A0A1-3B3E-D925BCB5AFA2}"/>
                </a:ext>
              </a:extLst>
            </p:cNvPr>
            <p:cNvSpPr/>
            <p:nvPr userDrawn="1"/>
          </p:nvSpPr>
          <p:spPr>
            <a:xfrm>
              <a:off x="5307815" y="5439241"/>
              <a:ext cx="3834" cy="2352"/>
            </a:xfrm>
            <a:custGeom>
              <a:avLst/>
              <a:gdLst>
                <a:gd name="connsiteX0" fmla="*/ 0 w 3834"/>
                <a:gd name="connsiteY0" fmla="*/ 16 h 2352"/>
                <a:gd name="connsiteX1" fmla="*/ 3835 w 3834"/>
                <a:gd name="connsiteY1" fmla="*/ 2319 h 2352"/>
                <a:gd name="connsiteX2" fmla="*/ 0 w 3834"/>
                <a:gd name="connsiteY2" fmla="*/ 16 h 2352"/>
              </a:gdLst>
              <a:ahLst/>
              <a:cxnLst>
                <a:cxn ang="0">
                  <a:pos x="connsiteX0" y="connsiteY0"/>
                </a:cxn>
                <a:cxn ang="0">
                  <a:pos x="connsiteX1" y="connsiteY1"/>
                </a:cxn>
                <a:cxn ang="0">
                  <a:pos x="connsiteX2" y="connsiteY2"/>
                </a:cxn>
              </a:cxnLst>
              <a:rect l="l" t="t" r="r" b="b"/>
              <a:pathLst>
                <a:path w="3834" h="2352">
                  <a:moveTo>
                    <a:pt x="0" y="16"/>
                  </a:moveTo>
                  <a:cubicBezTo>
                    <a:pt x="1823" y="-127"/>
                    <a:pt x="3063" y="707"/>
                    <a:pt x="3835" y="2319"/>
                  </a:cubicBezTo>
                  <a:cubicBezTo>
                    <a:pt x="1983" y="2513"/>
                    <a:pt x="629" y="1868"/>
                    <a:pt x="0" y="16"/>
                  </a:cubicBezTo>
                  <a:close/>
                </a:path>
              </a:pathLst>
            </a:custGeom>
            <a:grpFill/>
            <a:ln w="5715" cap="flat">
              <a:noFill/>
              <a:prstDash val="solid"/>
              <a:miter/>
            </a:ln>
          </p:spPr>
          <p:txBody>
            <a:bodyPr rtlCol="0" anchor="ctr"/>
            <a:lstStyle/>
            <a:p>
              <a:endParaRPr lang="zh-CN" altLang="en-US"/>
            </a:p>
          </p:txBody>
        </p:sp>
        <p:sp>
          <p:nvSpPr>
            <p:cNvPr id="4173" name="任意多边形: 形状 4172">
              <a:extLst>
                <a:ext uri="{FF2B5EF4-FFF2-40B4-BE49-F238E27FC236}">
                  <a16:creationId xmlns:a16="http://schemas.microsoft.com/office/drawing/2014/main" id="{FD79D32B-0DB3-EF26-AC44-13712C6BBB47}"/>
                </a:ext>
              </a:extLst>
            </p:cNvPr>
            <p:cNvSpPr/>
            <p:nvPr/>
          </p:nvSpPr>
          <p:spPr>
            <a:xfrm>
              <a:off x="4574198" y="4785958"/>
              <a:ext cx="3611" cy="4434"/>
            </a:xfrm>
            <a:custGeom>
              <a:avLst/>
              <a:gdLst>
                <a:gd name="connsiteX0" fmla="*/ 3612 w 3611"/>
                <a:gd name="connsiteY0" fmla="*/ 0 h 4434"/>
                <a:gd name="connsiteX1" fmla="*/ 0 w 3611"/>
                <a:gd name="connsiteY1" fmla="*/ 4435 h 4434"/>
                <a:gd name="connsiteX2" fmla="*/ 3612 w 3611"/>
                <a:gd name="connsiteY2" fmla="*/ 0 h 4434"/>
              </a:gdLst>
              <a:ahLst/>
              <a:cxnLst>
                <a:cxn ang="0">
                  <a:pos x="connsiteX0" y="connsiteY0"/>
                </a:cxn>
                <a:cxn ang="0">
                  <a:pos x="connsiteX1" y="connsiteY1"/>
                </a:cxn>
                <a:cxn ang="0">
                  <a:pos x="connsiteX2" y="connsiteY2"/>
                </a:cxn>
              </a:cxnLst>
              <a:rect l="l" t="t" r="r" b="b"/>
              <a:pathLst>
                <a:path w="3611" h="4434">
                  <a:moveTo>
                    <a:pt x="3612" y="0"/>
                  </a:moveTo>
                  <a:cubicBezTo>
                    <a:pt x="3418" y="2303"/>
                    <a:pt x="2275" y="3823"/>
                    <a:pt x="0" y="4435"/>
                  </a:cubicBezTo>
                  <a:cubicBezTo>
                    <a:pt x="320" y="2240"/>
                    <a:pt x="1680" y="886"/>
                    <a:pt x="3612" y="0"/>
                  </a:cubicBezTo>
                  <a:close/>
                </a:path>
              </a:pathLst>
            </a:custGeom>
            <a:grpFill/>
            <a:ln w="5715" cap="flat">
              <a:noFill/>
              <a:prstDash val="solid"/>
              <a:miter/>
            </a:ln>
          </p:spPr>
          <p:txBody>
            <a:bodyPr rtlCol="0" anchor="ctr"/>
            <a:lstStyle/>
            <a:p>
              <a:endParaRPr lang="zh-CN" altLang="en-US"/>
            </a:p>
          </p:txBody>
        </p:sp>
        <p:sp>
          <p:nvSpPr>
            <p:cNvPr id="4174" name="任意多边形: 形状 4173">
              <a:extLst>
                <a:ext uri="{FF2B5EF4-FFF2-40B4-BE49-F238E27FC236}">
                  <a16:creationId xmlns:a16="http://schemas.microsoft.com/office/drawing/2014/main" id="{A0EF2E87-A40D-E4B1-1365-77BBC93CDD0C}"/>
                </a:ext>
              </a:extLst>
            </p:cNvPr>
            <p:cNvSpPr/>
            <p:nvPr/>
          </p:nvSpPr>
          <p:spPr>
            <a:xfrm>
              <a:off x="4591377" y="4767887"/>
              <a:ext cx="3463" cy="3234"/>
            </a:xfrm>
            <a:custGeom>
              <a:avLst/>
              <a:gdLst>
                <a:gd name="connsiteX0" fmla="*/ 3458 w 3463"/>
                <a:gd name="connsiteY0" fmla="*/ 0 h 3234"/>
                <a:gd name="connsiteX1" fmla="*/ 3343 w 3463"/>
                <a:gd name="connsiteY1" fmla="*/ 3235 h 3234"/>
                <a:gd name="connsiteX2" fmla="*/ 3429 w 3463"/>
                <a:gd name="connsiteY2" fmla="*/ 3149 h 3234"/>
                <a:gd name="connsiteX3" fmla="*/ 0 w 3463"/>
                <a:gd name="connsiteY3" fmla="*/ 3138 h 3234"/>
                <a:gd name="connsiteX4" fmla="*/ 3458 w 3463"/>
                <a:gd name="connsiteY4" fmla="*/ 0 h 32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3" h="3234">
                  <a:moveTo>
                    <a:pt x="3458" y="0"/>
                  </a:moveTo>
                  <a:cubicBezTo>
                    <a:pt x="3480" y="1080"/>
                    <a:pt x="3440" y="2155"/>
                    <a:pt x="3343" y="3235"/>
                  </a:cubicBezTo>
                  <a:lnTo>
                    <a:pt x="3429" y="3149"/>
                  </a:lnTo>
                  <a:cubicBezTo>
                    <a:pt x="2286" y="3143"/>
                    <a:pt x="1143" y="3138"/>
                    <a:pt x="0" y="3138"/>
                  </a:cubicBezTo>
                  <a:cubicBezTo>
                    <a:pt x="320" y="1172"/>
                    <a:pt x="1452" y="103"/>
                    <a:pt x="3458" y="0"/>
                  </a:cubicBezTo>
                  <a:close/>
                </a:path>
              </a:pathLst>
            </a:custGeom>
            <a:grpFill/>
            <a:ln w="5715" cap="flat">
              <a:noFill/>
              <a:prstDash val="solid"/>
              <a:miter/>
            </a:ln>
          </p:spPr>
          <p:txBody>
            <a:bodyPr rtlCol="0" anchor="ctr"/>
            <a:lstStyle/>
            <a:p>
              <a:endParaRPr lang="zh-CN" altLang="en-US"/>
            </a:p>
          </p:txBody>
        </p:sp>
        <p:sp>
          <p:nvSpPr>
            <p:cNvPr id="4175" name="任意多边形: 形状 4174">
              <a:extLst>
                <a:ext uri="{FF2B5EF4-FFF2-40B4-BE49-F238E27FC236}">
                  <a16:creationId xmlns:a16="http://schemas.microsoft.com/office/drawing/2014/main" id="{213001FC-055C-32F3-58C9-5F493F276A87}"/>
                </a:ext>
              </a:extLst>
            </p:cNvPr>
            <p:cNvSpPr/>
            <p:nvPr/>
          </p:nvSpPr>
          <p:spPr>
            <a:xfrm>
              <a:off x="4607608" y="4754948"/>
              <a:ext cx="3709" cy="2874"/>
            </a:xfrm>
            <a:custGeom>
              <a:avLst/>
              <a:gdLst>
                <a:gd name="connsiteX0" fmla="*/ 3709 w 3709"/>
                <a:gd name="connsiteY0" fmla="*/ 0 h 2874"/>
                <a:gd name="connsiteX1" fmla="*/ 0 w 3709"/>
                <a:gd name="connsiteY1" fmla="*/ 2875 h 2874"/>
                <a:gd name="connsiteX2" fmla="*/ 3709 w 3709"/>
                <a:gd name="connsiteY2" fmla="*/ 0 h 2874"/>
              </a:gdLst>
              <a:ahLst/>
              <a:cxnLst>
                <a:cxn ang="0">
                  <a:pos x="connsiteX0" y="connsiteY0"/>
                </a:cxn>
                <a:cxn ang="0">
                  <a:pos x="connsiteX1" y="connsiteY1"/>
                </a:cxn>
                <a:cxn ang="0">
                  <a:pos x="connsiteX2" y="connsiteY2"/>
                </a:cxn>
              </a:cxnLst>
              <a:rect l="l" t="t" r="r" b="b"/>
              <a:pathLst>
                <a:path w="3709" h="2874">
                  <a:moveTo>
                    <a:pt x="3709" y="0"/>
                  </a:moveTo>
                  <a:cubicBezTo>
                    <a:pt x="2475" y="960"/>
                    <a:pt x="1234" y="1914"/>
                    <a:pt x="0" y="2875"/>
                  </a:cubicBezTo>
                  <a:cubicBezTo>
                    <a:pt x="669" y="1183"/>
                    <a:pt x="1869" y="171"/>
                    <a:pt x="3709" y="0"/>
                  </a:cubicBezTo>
                  <a:close/>
                </a:path>
              </a:pathLst>
            </a:custGeom>
            <a:grpFill/>
            <a:ln w="5715" cap="flat">
              <a:noFill/>
              <a:prstDash val="solid"/>
              <a:miter/>
            </a:ln>
          </p:spPr>
          <p:txBody>
            <a:bodyPr rtlCol="0" anchor="ctr"/>
            <a:lstStyle/>
            <a:p>
              <a:endParaRPr lang="zh-CN" altLang="en-US"/>
            </a:p>
          </p:txBody>
        </p:sp>
        <p:sp>
          <p:nvSpPr>
            <p:cNvPr id="4176" name="任意多边形: 形状 4175">
              <a:extLst>
                <a:ext uri="{FF2B5EF4-FFF2-40B4-BE49-F238E27FC236}">
                  <a16:creationId xmlns:a16="http://schemas.microsoft.com/office/drawing/2014/main" id="{F79E0D03-29DC-7565-1987-18D5EA6EDABE}"/>
                </a:ext>
              </a:extLst>
            </p:cNvPr>
            <p:cNvSpPr/>
            <p:nvPr/>
          </p:nvSpPr>
          <p:spPr>
            <a:xfrm>
              <a:off x="5548365" y="4741718"/>
              <a:ext cx="4383" cy="2634"/>
            </a:xfrm>
            <a:custGeom>
              <a:avLst/>
              <a:gdLst>
                <a:gd name="connsiteX0" fmla="*/ 4383 w 4383"/>
                <a:gd name="connsiteY0" fmla="*/ 2635 h 2634"/>
                <a:gd name="connsiteX1" fmla="*/ 0 w 4383"/>
                <a:gd name="connsiteY1" fmla="*/ 0 h 2634"/>
                <a:gd name="connsiteX2" fmla="*/ 4383 w 4383"/>
                <a:gd name="connsiteY2" fmla="*/ 2635 h 2634"/>
              </a:gdLst>
              <a:ahLst/>
              <a:cxnLst>
                <a:cxn ang="0">
                  <a:pos x="connsiteX0" y="connsiteY0"/>
                </a:cxn>
                <a:cxn ang="0">
                  <a:pos x="connsiteX1" y="connsiteY1"/>
                </a:cxn>
                <a:cxn ang="0">
                  <a:pos x="connsiteX2" y="connsiteY2"/>
                </a:cxn>
              </a:cxnLst>
              <a:rect l="l" t="t" r="r" b="b"/>
              <a:pathLst>
                <a:path w="4383" h="2634">
                  <a:moveTo>
                    <a:pt x="4383" y="2635"/>
                  </a:moveTo>
                  <a:cubicBezTo>
                    <a:pt x="2412" y="2612"/>
                    <a:pt x="960" y="1714"/>
                    <a:pt x="0" y="0"/>
                  </a:cubicBezTo>
                  <a:cubicBezTo>
                    <a:pt x="1983" y="17"/>
                    <a:pt x="3389" y="983"/>
                    <a:pt x="4383" y="2635"/>
                  </a:cubicBezTo>
                  <a:close/>
                </a:path>
              </a:pathLst>
            </a:custGeom>
            <a:grpFill/>
            <a:ln w="5715" cap="flat">
              <a:noFill/>
              <a:prstDash val="solid"/>
              <a:miter/>
            </a:ln>
          </p:spPr>
          <p:txBody>
            <a:bodyPr rtlCol="0" anchor="ctr"/>
            <a:lstStyle/>
            <a:p>
              <a:endParaRPr lang="zh-CN" altLang="en-US"/>
            </a:p>
          </p:txBody>
        </p:sp>
        <p:sp>
          <p:nvSpPr>
            <p:cNvPr id="4177" name="任意多边形: 形状 4176">
              <a:extLst>
                <a:ext uri="{FF2B5EF4-FFF2-40B4-BE49-F238E27FC236}">
                  <a16:creationId xmlns:a16="http://schemas.microsoft.com/office/drawing/2014/main" id="{6E66101E-D505-06CD-D103-A82275CCC950}"/>
                </a:ext>
              </a:extLst>
            </p:cNvPr>
            <p:cNvSpPr/>
            <p:nvPr/>
          </p:nvSpPr>
          <p:spPr>
            <a:xfrm>
              <a:off x="5528786" y="4729124"/>
              <a:ext cx="3440" cy="2363"/>
            </a:xfrm>
            <a:custGeom>
              <a:avLst/>
              <a:gdLst>
                <a:gd name="connsiteX0" fmla="*/ 3440 w 3440"/>
                <a:gd name="connsiteY0" fmla="*/ 2364 h 2363"/>
                <a:gd name="connsiteX1" fmla="*/ 0 w 3440"/>
                <a:gd name="connsiteY1" fmla="*/ 9 h 2363"/>
                <a:gd name="connsiteX2" fmla="*/ 3440 w 3440"/>
                <a:gd name="connsiteY2" fmla="*/ 2364 h 2363"/>
              </a:gdLst>
              <a:ahLst/>
              <a:cxnLst>
                <a:cxn ang="0">
                  <a:pos x="connsiteX0" y="connsiteY0"/>
                </a:cxn>
                <a:cxn ang="0">
                  <a:pos x="connsiteX1" y="connsiteY1"/>
                </a:cxn>
                <a:cxn ang="0">
                  <a:pos x="connsiteX2" y="connsiteY2"/>
                </a:cxn>
              </a:cxnLst>
              <a:rect l="l" t="t" r="r" b="b"/>
              <a:pathLst>
                <a:path w="3440" h="2363">
                  <a:moveTo>
                    <a:pt x="3440" y="2364"/>
                  </a:moveTo>
                  <a:cubicBezTo>
                    <a:pt x="2292" y="1581"/>
                    <a:pt x="1143" y="792"/>
                    <a:pt x="0" y="9"/>
                  </a:cubicBezTo>
                  <a:cubicBezTo>
                    <a:pt x="1749" y="-94"/>
                    <a:pt x="2903" y="683"/>
                    <a:pt x="3440" y="2364"/>
                  </a:cubicBezTo>
                  <a:close/>
                </a:path>
              </a:pathLst>
            </a:custGeom>
            <a:grpFill/>
            <a:ln w="5715" cap="flat">
              <a:noFill/>
              <a:prstDash val="solid"/>
              <a:miter/>
            </a:ln>
          </p:spPr>
          <p:txBody>
            <a:bodyPr rtlCol="0" anchor="ctr"/>
            <a:lstStyle/>
            <a:p>
              <a:endParaRPr lang="zh-CN" altLang="en-US"/>
            </a:p>
          </p:txBody>
        </p:sp>
        <p:sp>
          <p:nvSpPr>
            <p:cNvPr id="4178" name="任意多边形: 形状 4177">
              <a:extLst>
                <a:ext uri="{FF2B5EF4-FFF2-40B4-BE49-F238E27FC236}">
                  <a16:creationId xmlns:a16="http://schemas.microsoft.com/office/drawing/2014/main" id="{021B8178-69F1-FB6E-1B87-C651FEB71244}"/>
                </a:ext>
              </a:extLst>
            </p:cNvPr>
            <p:cNvSpPr/>
            <p:nvPr userDrawn="1"/>
          </p:nvSpPr>
          <p:spPr>
            <a:xfrm>
              <a:off x="5869151" y="5442373"/>
              <a:ext cx="165012" cy="220128"/>
            </a:xfrm>
            <a:custGeom>
              <a:avLst/>
              <a:gdLst>
                <a:gd name="connsiteX0" fmla="*/ 24595 w 165012"/>
                <a:gd name="connsiteY0" fmla="*/ 144485 h 220128"/>
                <a:gd name="connsiteX1" fmla="*/ 38151 w 165012"/>
                <a:gd name="connsiteY1" fmla="*/ 113933 h 220128"/>
                <a:gd name="connsiteX2" fmla="*/ 40785 w 165012"/>
                <a:gd name="connsiteY2" fmla="*/ 100862 h 220128"/>
                <a:gd name="connsiteX3" fmla="*/ 27892 w 165012"/>
                <a:gd name="connsiteY3" fmla="*/ 98451 h 220128"/>
                <a:gd name="connsiteX4" fmla="*/ 37888 w 165012"/>
                <a:gd name="connsiteY4" fmla="*/ 81403 h 220128"/>
                <a:gd name="connsiteX5" fmla="*/ 46198 w 165012"/>
                <a:gd name="connsiteY5" fmla="*/ 61966 h 220128"/>
                <a:gd name="connsiteX6" fmla="*/ 41448 w 165012"/>
                <a:gd name="connsiteY6" fmla="*/ 59554 h 220128"/>
                <a:gd name="connsiteX7" fmla="*/ 31184 w 165012"/>
                <a:gd name="connsiteY7" fmla="*/ 62269 h 220128"/>
                <a:gd name="connsiteX8" fmla="*/ 31413 w 165012"/>
                <a:gd name="connsiteY8" fmla="*/ 59989 h 220128"/>
                <a:gd name="connsiteX9" fmla="*/ 33304 w 165012"/>
                <a:gd name="connsiteY9" fmla="*/ 55862 h 220128"/>
                <a:gd name="connsiteX10" fmla="*/ 64062 w 165012"/>
                <a:gd name="connsiteY10" fmla="*/ 35940 h 220128"/>
                <a:gd name="connsiteX11" fmla="*/ 69166 w 165012"/>
                <a:gd name="connsiteY11" fmla="*/ 32117 h 220128"/>
                <a:gd name="connsiteX12" fmla="*/ 93117 w 165012"/>
                <a:gd name="connsiteY12" fmla="*/ 41415 h 220128"/>
                <a:gd name="connsiteX13" fmla="*/ 89963 w 165012"/>
                <a:gd name="connsiteY13" fmla="*/ 67995 h 220128"/>
                <a:gd name="connsiteX14" fmla="*/ 99673 w 165012"/>
                <a:gd name="connsiteY14" fmla="*/ 62698 h 220128"/>
                <a:gd name="connsiteX15" fmla="*/ 102988 w 165012"/>
                <a:gd name="connsiteY15" fmla="*/ 58223 h 220128"/>
                <a:gd name="connsiteX16" fmla="*/ 119344 w 165012"/>
                <a:gd name="connsiteY16" fmla="*/ 43558 h 220128"/>
                <a:gd name="connsiteX17" fmla="*/ 125041 w 165012"/>
                <a:gd name="connsiteY17" fmla="*/ 53948 h 220128"/>
                <a:gd name="connsiteX18" fmla="*/ 127579 w 165012"/>
                <a:gd name="connsiteY18" fmla="*/ 52822 h 220128"/>
                <a:gd name="connsiteX19" fmla="*/ 141558 w 165012"/>
                <a:gd name="connsiteY19" fmla="*/ 23607 h 220128"/>
                <a:gd name="connsiteX20" fmla="*/ 146364 w 165012"/>
                <a:gd name="connsiteY20" fmla="*/ 10257 h 220128"/>
                <a:gd name="connsiteX21" fmla="*/ 154817 w 165012"/>
                <a:gd name="connsiteY21" fmla="*/ 73 h 220128"/>
                <a:gd name="connsiteX22" fmla="*/ 165012 w 165012"/>
                <a:gd name="connsiteY22" fmla="*/ 9891 h 220128"/>
                <a:gd name="connsiteX23" fmla="*/ 153845 w 165012"/>
                <a:gd name="connsiteY23" fmla="*/ 4827 h 220128"/>
                <a:gd name="connsiteX24" fmla="*/ 148833 w 165012"/>
                <a:gd name="connsiteY24" fmla="*/ 59829 h 220128"/>
                <a:gd name="connsiteX25" fmla="*/ 160052 w 165012"/>
                <a:gd name="connsiteY25" fmla="*/ 43398 h 220128"/>
                <a:gd name="connsiteX26" fmla="*/ 161920 w 165012"/>
                <a:gd name="connsiteY26" fmla="*/ 62229 h 220128"/>
                <a:gd name="connsiteX27" fmla="*/ 145690 w 165012"/>
                <a:gd name="connsiteY27" fmla="*/ 69538 h 220128"/>
                <a:gd name="connsiteX28" fmla="*/ 143758 w 165012"/>
                <a:gd name="connsiteY28" fmla="*/ 63480 h 220128"/>
                <a:gd name="connsiteX29" fmla="*/ 132882 w 165012"/>
                <a:gd name="connsiteY29" fmla="*/ 58829 h 220128"/>
                <a:gd name="connsiteX30" fmla="*/ 116229 w 165012"/>
                <a:gd name="connsiteY30" fmla="*/ 64195 h 220128"/>
                <a:gd name="connsiteX31" fmla="*/ 113120 w 165012"/>
                <a:gd name="connsiteY31" fmla="*/ 64738 h 220128"/>
                <a:gd name="connsiteX32" fmla="*/ 103410 w 165012"/>
                <a:gd name="connsiteY32" fmla="*/ 74939 h 220128"/>
                <a:gd name="connsiteX33" fmla="*/ 96558 w 165012"/>
                <a:gd name="connsiteY33" fmla="*/ 83300 h 220128"/>
                <a:gd name="connsiteX34" fmla="*/ 80522 w 165012"/>
                <a:gd name="connsiteY34" fmla="*/ 114001 h 220128"/>
                <a:gd name="connsiteX35" fmla="*/ 77653 w 165012"/>
                <a:gd name="connsiteY35" fmla="*/ 100182 h 220128"/>
                <a:gd name="connsiteX36" fmla="*/ 67251 w 165012"/>
                <a:gd name="connsiteY36" fmla="*/ 108812 h 220128"/>
                <a:gd name="connsiteX37" fmla="*/ 62068 w 165012"/>
                <a:gd name="connsiteY37" fmla="*/ 129272 h 220128"/>
                <a:gd name="connsiteX38" fmla="*/ 94529 w 165012"/>
                <a:gd name="connsiteY38" fmla="*/ 109224 h 220128"/>
                <a:gd name="connsiteX39" fmla="*/ 89363 w 165012"/>
                <a:gd name="connsiteY39" fmla="*/ 121271 h 220128"/>
                <a:gd name="connsiteX40" fmla="*/ 93655 w 165012"/>
                <a:gd name="connsiteY40" fmla="*/ 124745 h 220128"/>
                <a:gd name="connsiteX41" fmla="*/ 76641 w 165012"/>
                <a:gd name="connsiteY41" fmla="*/ 132981 h 220128"/>
                <a:gd name="connsiteX42" fmla="*/ 93655 w 165012"/>
                <a:gd name="connsiteY42" fmla="*/ 134609 h 220128"/>
                <a:gd name="connsiteX43" fmla="*/ 66577 w 165012"/>
                <a:gd name="connsiteY43" fmla="*/ 152960 h 220128"/>
                <a:gd name="connsiteX44" fmla="*/ 62605 w 165012"/>
                <a:gd name="connsiteY44" fmla="*/ 155052 h 220128"/>
                <a:gd name="connsiteX45" fmla="*/ 29538 w 165012"/>
                <a:gd name="connsiteY45" fmla="*/ 184313 h 220128"/>
                <a:gd name="connsiteX46" fmla="*/ 54279 w 165012"/>
                <a:gd name="connsiteY46" fmla="*/ 170145 h 220128"/>
                <a:gd name="connsiteX47" fmla="*/ 53541 w 165012"/>
                <a:gd name="connsiteY47" fmla="*/ 178781 h 220128"/>
                <a:gd name="connsiteX48" fmla="*/ 22514 w 165012"/>
                <a:gd name="connsiteY48" fmla="*/ 215860 h 220128"/>
                <a:gd name="connsiteX49" fmla="*/ 19063 w 165012"/>
                <a:gd name="connsiteY49" fmla="*/ 218854 h 220128"/>
                <a:gd name="connsiteX50" fmla="*/ 14713 w 165012"/>
                <a:gd name="connsiteY50" fmla="*/ 220129 h 220128"/>
                <a:gd name="connsiteX51" fmla="*/ 12668 w 165012"/>
                <a:gd name="connsiteY51" fmla="*/ 214608 h 220128"/>
                <a:gd name="connsiteX52" fmla="*/ 8050 w 165012"/>
                <a:gd name="connsiteY52" fmla="*/ 210184 h 220128"/>
                <a:gd name="connsiteX53" fmla="*/ 803 w 165012"/>
                <a:gd name="connsiteY53" fmla="*/ 208870 h 220128"/>
                <a:gd name="connsiteX54" fmla="*/ 2020 w 165012"/>
                <a:gd name="connsiteY54" fmla="*/ 203235 h 220128"/>
                <a:gd name="connsiteX55" fmla="*/ 20194 w 165012"/>
                <a:gd name="connsiteY55" fmla="*/ 170408 h 220128"/>
                <a:gd name="connsiteX56" fmla="*/ 6370 w 165012"/>
                <a:gd name="connsiteY56" fmla="*/ 171328 h 220128"/>
                <a:gd name="connsiteX57" fmla="*/ 9141 w 165012"/>
                <a:gd name="connsiteY57" fmla="*/ 162224 h 220128"/>
                <a:gd name="connsiteX58" fmla="*/ 16794 w 165012"/>
                <a:gd name="connsiteY58" fmla="*/ 161756 h 220128"/>
                <a:gd name="connsiteX59" fmla="*/ 24595 w 165012"/>
                <a:gd name="connsiteY59" fmla="*/ 157646 h 220128"/>
                <a:gd name="connsiteX60" fmla="*/ 24595 w 165012"/>
                <a:gd name="connsiteY60" fmla="*/ 144491 h 220128"/>
                <a:gd name="connsiteX61" fmla="*/ 30961 w 165012"/>
                <a:gd name="connsiteY61" fmla="*/ 141525 h 220128"/>
                <a:gd name="connsiteX62" fmla="*/ 38259 w 165012"/>
                <a:gd name="connsiteY62" fmla="*/ 139890 h 220128"/>
                <a:gd name="connsiteX63" fmla="*/ 40888 w 165012"/>
                <a:gd name="connsiteY63" fmla="*/ 136644 h 220128"/>
                <a:gd name="connsiteX64" fmla="*/ 44026 w 165012"/>
                <a:gd name="connsiteY64" fmla="*/ 127506 h 220128"/>
                <a:gd name="connsiteX65" fmla="*/ 48175 w 165012"/>
                <a:gd name="connsiteY65" fmla="*/ 120893 h 220128"/>
                <a:gd name="connsiteX66" fmla="*/ 58530 w 165012"/>
                <a:gd name="connsiteY66" fmla="*/ 103628 h 220128"/>
                <a:gd name="connsiteX67" fmla="*/ 64411 w 165012"/>
                <a:gd name="connsiteY67" fmla="*/ 88055 h 220128"/>
                <a:gd name="connsiteX68" fmla="*/ 65971 w 165012"/>
                <a:gd name="connsiteY68" fmla="*/ 88146 h 220128"/>
                <a:gd name="connsiteX69" fmla="*/ 70126 w 165012"/>
                <a:gd name="connsiteY69" fmla="*/ 89432 h 220128"/>
                <a:gd name="connsiteX70" fmla="*/ 66332 w 165012"/>
                <a:gd name="connsiteY70" fmla="*/ 87695 h 220128"/>
                <a:gd name="connsiteX71" fmla="*/ 67531 w 165012"/>
                <a:gd name="connsiteY71" fmla="*/ 83780 h 220128"/>
                <a:gd name="connsiteX72" fmla="*/ 82356 w 165012"/>
                <a:gd name="connsiteY72" fmla="*/ 58400 h 220128"/>
                <a:gd name="connsiteX73" fmla="*/ 68766 w 165012"/>
                <a:gd name="connsiteY73" fmla="*/ 76585 h 220128"/>
                <a:gd name="connsiteX74" fmla="*/ 68846 w 165012"/>
                <a:gd name="connsiteY74" fmla="*/ 80951 h 220128"/>
                <a:gd name="connsiteX75" fmla="*/ 66200 w 165012"/>
                <a:gd name="connsiteY75" fmla="*/ 84426 h 220128"/>
                <a:gd name="connsiteX76" fmla="*/ 56536 w 165012"/>
                <a:gd name="connsiteY76" fmla="*/ 105366 h 220128"/>
                <a:gd name="connsiteX77" fmla="*/ 48752 w 165012"/>
                <a:gd name="connsiteY77" fmla="*/ 120311 h 220128"/>
                <a:gd name="connsiteX78" fmla="*/ 44934 w 165012"/>
                <a:gd name="connsiteY78" fmla="*/ 130397 h 220128"/>
                <a:gd name="connsiteX79" fmla="*/ 31699 w 165012"/>
                <a:gd name="connsiteY79" fmla="*/ 141033 h 220128"/>
                <a:gd name="connsiteX80" fmla="*/ 24595 w 165012"/>
                <a:gd name="connsiteY80" fmla="*/ 144485 h 220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65012" h="220128">
                  <a:moveTo>
                    <a:pt x="24595" y="144485"/>
                  </a:moveTo>
                  <a:cubicBezTo>
                    <a:pt x="26218" y="133015"/>
                    <a:pt x="30676" y="122854"/>
                    <a:pt x="38151" y="113933"/>
                  </a:cubicBezTo>
                  <a:cubicBezTo>
                    <a:pt x="41260" y="110218"/>
                    <a:pt x="44014" y="106520"/>
                    <a:pt x="40785" y="100862"/>
                  </a:cubicBezTo>
                  <a:cubicBezTo>
                    <a:pt x="37065" y="94342"/>
                    <a:pt x="32270" y="98616"/>
                    <a:pt x="27892" y="98451"/>
                  </a:cubicBezTo>
                  <a:cubicBezTo>
                    <a:pt x="30173" y="92187"/>
                    <a:pt x="30110" y="85083"/>
                    <a:pt x="37888" y="81403"/>
                  </a:cubicBezTo>
                  <a:cubicBezTo>
                    <a:pt x="45443" y="77825"/>
                    <a:pt x="39260" y="66978"/>
                    <a:pt x="46198" y="61966"/>
                  </a:cubicBezTo>
                  <a:cubicBezTo>
                    <a:pt x="47043" y="61354"/>
                    <a:pt x="43774" y="59429"/>
                    <a:pt x="41448" y="59554"/>
                  </a:cubicBezTo>
                  <a:cubicBezTo>
                    <a:pt x="37813" y="59748"/>
                    <a:pt x="36431" y="68378"/>
                    <a:pt x="31184" y="62269"/>
                  </a:cubicBezTo>
                  <a:cubicBezTo>
                    <a:pt x="31258" y="61509"/>
                    <a:pt x="31338" y="60749"/>
                    <a:pt x="31413" y="59989"/>
                  </a:cubicBezTo>
                  <a:cubicBezTo>
                    <a:pt x="31761" y="58486"/>
                    <a:pt x="32407" y="57120"/>
                    <a:pt x="33304" y="55862"/>
                  </a:cubicBezTo>
                  <a:cubicBezTo>
                    <a:pt x="43403" y="48993"/>
                    <a:pt x="51747" y="39392"/>
                    <a:pt x="64062" y="35940"/>
                  </a:cubicBezTo>
                  <a:cubicBezTo>
                    <a:pt x="65726" y="34694"/>
                    <a:pt x="67389" y="33443"/>
                    <a:pt x="69166" y="32117"/>
                  </a:cubicBezTo>
                  <a:cubicBezTo>
                    <a:pt x="72732" y="50936"/>
                    <a:pt x="73126" y="51096"/>
                    <a:pt x="93117" y="41415"/>
                  </a:cubicBezTo>
                  <a:cubicBezTo>
                    <a:pt x="92289" y="50690"/>
                    <a:pt x="98815" y="59714"/>
                    <a:pt x="89963" y="67995"/>
                  </a:cubicBezTo>
                  <a:cubicBezTo>
                    <a:pt x="95483" y="69007"/>
                    <a:pt x="97952" y="66527"/>
                    <a:pt x="99673" y="62698"/>
                  </a:cubicBezTo>
                  <a:cubicBezTo>
                    <a:pt x="100461" y="60943"/>
                    <a:pt x="100136" y="57022"/>
                    <a:pt x="102988" y="58223"/>
                  </a:cubicBezTo>
                  <a:cubicBezTo>
                    <a:pt x="118218" y="64629"/>
                    <a:pt x="114086" y="49719"/>
                    <a:pt x="119344" y="43558"/>
                  </a:cubicBezTo>
                  <a:cubicBezTo>
                    <a:pt x="122601" y="46353"/>
                    <a:pt x="121321" y="51839"/>
                    <a:pt x="125041" y="53948"/>
                  </a:cubicBezTo>
                  <a:cubicBezTo>
                    <a:pt x="126339" y="54376"/>
                    <a:pt x="127368" y="54033"/>
                    <a:pt x="127579" y="52822"/>
                  </a:cubicBezTo>
                  <a:cubicBezTo>
                    <a:pt x="129533" y="41804"/>
                    <a:pt x="130242" y="30477"/>
                    <a:pt x="141558" y="23607"/>
                  </a:cubicBezTo>
                  <a:cubicBezTo>
                    <a:pt x="145856" y="20995"/>
                    <a:pt x="146307" y="15332"/>
                    <a:pt x="146364" y="10257"/>
                  </a:cubicBezTo>
                  <a:cubicBezTo>
                    <a:pt x="146433" y="4656"/>
                    <a:pt x="148816" y="673"/>
                    <a:pt x="154817" y="73"/>
                  </a:cubicBezTo>
                  <a:cubicBezTo>
                    <a:pt x="162040" y="-653"/>
                    <a:pt x="163806" y="4159"/>
                    <a:pt x="165012" y="9891"/>
                  </a:cubicBezTo>
                  <a:cubicBezTo>
                    <a:pt x="159554" y="11228"/>
                    <a:pt x="160206" y="3885"/>
                    <a:pt x="153845" y="4827"/>
                  </a:cubicBezTo>
                  <a:cubicBezTo>
                    <a:pt x="152239" y="22470"/>
                    <a:pt x="150588" y="40609"/>
                    <a:pt x="148833" y="59829"/>
                  </a:cubicBezTo>
                  <a:cubicBezTo>
                    <a:pt x="157091" y="57206"/>
                    <a:pt x="156931" y="50176"/>
                    <a:pt x="160052" y="43398"/>
                  </a:cubicBezTo>
                  <a:cubicBezTo>
                    <a:pt x="164344" y="50382"/>
                    <a:pt x="162469" y="56394"/>
                    <a:pt x="161920" y="62229"/>
                  </a:cubicBezTo>
                  <a:cubicBezTo>
                    <a:pt x="153954" y="59320"/>
                    <a:pt x="153359" y="71716"/>
                    <a:pt x="145690" y="69538"/>
                  </a:cubicBezTo>
                  <a:cubicBezTo>
                    <a:pt x="142124" y="68767"/>
                    <a:pt x="144130" y="65881"/>
                    <a:pt x="143758" y="63480"/>
                  </a:cubicBezTo>
                  <a:cubicBezTo>
                    <a:pt x="142575" y="55857"/>
                    <a:pt x="140015" y="55154"/>
                    <a:pt x="132882" y="58829"/>
                  </a:cubicBezTo>
                  <a:cubicBezTo>
                    <a:pt x="127705" y="61497"/>
                    <a:pt x="122990" y="66081"/>
                    <a:pt x="116229" y="64195"/>
                  </a:cubicBezTo>
                  <a:cubicBezTo>
                    <a:pt x="115309" y="63938"/>
                    <a:pt x="114120" y="64406"/>
                    <a:pt x="113120" y="64738"/>
                  </a:cubicBezTo>
                  <a:cubicBezTo>
                    <a:pt x="108085" y="66407"/>
                    <a:pt x="108948" y="73699"/>
                    <a:pt x="103410" y="74939"/>
                  </a:cubicBezTo>
                  <a:cubicBezTo>
                    <a:pt x="99044" y="75922"/>
                    <a:pt x="97810" y="76482"/>
                    <a:pt x="96558" y="83300"/>
                  </a:cubicBezTo>
                  <a:cubicBezTo>
                    <a:pt x="94358" y="95250"/>
                    <a:pt x="83711" y="101931"/>
                    <a:pt x="80522" y="114001"/>
                  </a:cubicBezTo>
                  <a:cubicBezTo>
                    <a:pt x="75967" y="108658"/>
                    <a:pt x="84242" y="102137"/>
                    <a:pt x="77653" y="100182"/>
                  </a:cubicBezTo>
                  <a:cubicBezTo>
                    <a:pt x="72298" y="98593"/>
                    <a:pt x="69303" y="104411"/>
                    <a:pt x="67251" y="108812"/>
                  </a:cubicBezTo>
                  <a:cubicBezTo>
                    <a:pt x="64365" y="114990"/>
                    <a:pt x="58856" y="120630"/>
                    <a:pt x="62068" y="129272"/>
                  </a:cubicBezTo>
                  <a:cubicBezTo>
                    <a:pt x="75064" y="126225"/>
                    <a:pt x="82276" y="113658"/>
                    <a:pt x="94529" y="109224"/>
                  </a:cubicBezTo>
                  <a:cubicBezTo>
                    <a:pt x="96078" y="115498"/>
                    <a:pt x="89397" y="116744"/>
                    <a:pt x="89363" y="121271"/>
                  </a:cubicBezTo>
                  <a:cubicBezTo>
                    <a:pt x="89340" y="124391"/>
                    <a:pt x="91529" y="124459"/>
                    <a:pt x="93655" y="124745"/>
                  </a:cubicBezTo>
                  <a:cubicBezTo>
                    <a:pt x="89449" y="130415"/>
                    <a:pt x="80682" y="126294"/>
                    <a:pt x="76641" y="132981"/>
                  </a:cubicBezTo>
                  <a:cubicBezTo>
                    <a:pt x="81910" y="137416"/>
                    <a:pt x="88888" y="126688"/>
                    <a:pt x="93655" y="134609"/>
                  </a:cubicBezTo>
                  <a:cubicBezTo>
                    <a:pt x="86614" y="143662"/>
                    <a:pt x="76573" y="148263"/>
                    <a:pt x="66577" y="152960"/>
                  </a:cubicBezTo>
                  <a:cubicBezTo>
                    <a:pt x="65274" y="153703"/>
                    <a:pt x="63937" y="154366"/>
                    <a:pt x="62605" y="155052"/>
                  </a:cubicBezTo>
                  <a:cubicBezTo>
                    <a:pt x="49883" y="162996"/>
                    <a:pt x="39334" y="173283"/>
                    <a:pt x="29538" y="184313"/>
                  </a:cubicBezTo>
                  <a:cubicBezTo>
                    <a:pt x="36379" y="177152"/>
                    <a:pt x="42203" y="168494"/>
                    <a:pt x="54279" y="170145"/>
                  </a:cubicBezTo>
                  <a:cubicBezTo>
                    <a:pt x="56656" y="173243"/>
                    <a:pt x="56273" y="176512"/>
                    <a:pt x="53541" y="178781"/>
                  </a:cubicBezTo>
                  <a:cubicBezTo>
                    <a:pt x="40917" y="189256"/>
                    <a:pt x="32876" y="203515"/>
                    <a:pt x="22514" y="215860"/>
                  </a:cubicBezTo>
                  <a:cubicBezTo>
                    <a:pt x="21480" y="216991"/>
                    <a:pt x="20320" y="217974"/>
                    <a:pt x="19063" y="218854"/>
                  </a:cubicBezTo>
                  <a:cubicBezTo>
                    <a:pt x="17708" y="219609"/>
                    <a:pt x="16262" y="220037"/>
                    <a:pt x="14713" y="220129"/>
                  </a:cubicBezTo>
                  <a:cubicBezTo>
                    <a:pt x="12576" y="218826"/>
                    <a:pt x="11850" y="216968"/>
                    <a:pt x="12668" y="214608"/>
                  </a:cubicBezTo>
                  <a:cubicBezTo>
                    <a:pt x="14359" y="209710"/>
                    <a:pt x="14559" y="206304"/>
                    <a:pt x="8050" y="210184"/>
                  </a:cubicBezTo>
                  <a:cubicBezTo>
                    <a:pt x="5078" y="211956"/>
                    <a:pt x="2683" y="210893"/>
                    <a:pt x="803" y="208870"/>
                  </a:cubicBezTo>
                  <a:cubicBezTo>
                    <a:pt x="-1100" y="206818"/>
                    <a:pt x="820" y="205081"/>
                    <a:pt x="2020" y="203235"/>
                  </a:cubicBezTo>
                  <a:cubicBezTo>
                    <a:pt x="8924" y="192571"/>
                    <a:pt x="10187" y="179021"/>
                    <a:pt x="20194" y="170408"/>
                  </a:cubicBezTo>
                  <a:cubicBezTo>
                    <a:pt x="14222" y="164310"/>
                    <a:pt x="10930" y="172574"/>
                    <a:pt x="6370" y="171328"/>
                  </a:cubicBezTo>
                  <a:cubicBezTo>
                    <a:pt x="5192" y="167511"/>
                    <a:pt x="8164" y="165173"/>
                    <a:pt x="9141" y="162224"/>
                  </a:cubicBezTo>
                  <a:cubicBezTo>
                    <a:pt x="11342" y="155606"/>
                    <a:pt x="13193" y="157212"/>
                    <a:pt x="16794" y="161756"/>
                  </a:cubicBezTo>
                  <a:cubicBezTo>
                    <a:pt x="18125" y="163436"/>
                    <a:pt x="22697" y="160630"/>
                    <a:pt x="24595" y="157646"/>
                  </a:cubicBezTo>
                  <a:cubicBezTo>
                    <a:pt x="17222" y="153892"/>
                    <a:pt x="17222" y="153766"/>
                    <a:pt x="24595" y="144491"/>
                  </a:cubicBezTo>
                  <a:cubicBezTo>
                    <a:pt x="28224" y="146725"/>
                    <a:pt x="29269" y="143416"/>
                    <a:pt x="30961" y="141525"/>
                  </a:cubicBezTo>
                  <a:cubicBezTo>
                    <a:pt x="33121" y="139719"/>
                    <a:pt x="35648" y="139542"/>
                    <a:pt x="38259" y="139890"/>
                  </a:cubicBezTo>
                  <a:cubicBezTo>
                    <a:pt x="42671" y="141765"/>
                    <a:pt x="40031" y="137775"/>
                    <a:pt x="40888" y="136644"/>
                  </a:cubicBezTo>
                  <a:cubicBezTo>
                    <a:pt x="40694" y="133152"/>
                    <a:pt x="51067" y="133375"/>
                    <a:pt x="44026" y="127506"/>
                  </a:cubicBezTo>
                  <a:cubicBezTo>
                    <a:pt x="43083" y="123802"/>
                    <a:pt x="46283" y="122768"/>
                    <a:pt x="48175" y="120893"/>
                  </a:cubicBezTo>
                  <a:cubicBezTo>
                    <a:pt x="53564" y="116287"/>
                    <a:pt x="56776" y="110847"/>
                    <a:pt x="58530" y="103628"/>
                  </a:cubicBezTo>
                  <a:cubicBezTo>
                    <a:pt x="59782" y="98473"/>
                    <a:pt x="57839" y="91381"/>
                    <a:pt x="64411" y="88055"/>
                  </a:cubicBezTo>
                  <a:cubicBezTo>
                    <a:pt x="64920" y="88089"/>
                    <a:pt x="65446" y="88107"/>
                    <a:pt x="65971" y="88146"/>
                  </a:cubicBezTo>
                  <a:cubicBezTo>
                    <a:pt x="67452" y="88261"/>
                    <a:pt x="68320" y="90370"/>
                    <a:pt x="70126" y="89432"/>
                  </a:cubicBezTo>
                  <a:cubicBezTo>
                    <a:pt x="68429" y="89821"/>
                    <a:pt x="67503" y="88524"/>
                    <a:pt x="66332" y="87695"/>
                  </a:cubicBezTo>
                  <a:cubicBezTo>
                    <a:pt x="66091" y="86186"/>
                    <a:pt x="66497" y="84889"/>
                    <a:pt x="67531" y="83780"/>
                  </a:cubicBezTo>
                  <a:cubicBezTo>
                    <a:pt x="72503" y="76225"/>
                    <a:pt x="72881" y="66258"/>
                    <a:pt x="82356" y="58400"/>
                  </a:cubicBezTo>
                  <a:cubicBezTo>
                    <a:pt x="69600" y="60869"/>
                    <a:pt x="70480" y="69636"/>
                    <a:pt x="68766" y="76585"/>
                  </a:cubicBezTo>
                  <a:cubicBezTo>
                    <a:pt x="68989" y="78042"/>
                    <a:pt x="68995" y="79488"/>
                    <a:pt x="68846" y="80951"/>
                  </a:cubicBezTo>
                  <a:cubicBezTo>
                    <a:pt x="68195" y="82289"/>
                    <a:pt x="67309" y="83437"/>
                    <a:pt x="66200" y="84426"/>
                  </a:cubicBezTo>
                  <a:cubicBezTo>
                    <a:pt x="61022" y="90438"/>
                    <a:pt x="53341" y="94616"/>
                    <a:pt x="56536" y="105366"/>
                  </a:cubicBezTo>
                  <a:cubicBezTo>
                    <a:pt x="58165" y="110835"/>
                    <a:pt x="53261" y="116258"/>
                    <a:pt x="48752" y="120311"/>
                  </a:cubicBezTo>
                  <a:cubicBezTo>
                    <a:pt x="45106" y="122762"/>
                    <a:pt x="41808" y="125357"/>
                    <a:pt x="44934" y="130397"/>
                  </a:cubicBezTo>
                  <a:cubicBezTo>
                    <a:pt x="41597" y="135284"/>
                    <a:pt x="35487" y="136707"/>
                    <a:pt x="31699" y="141033"/>
                  </a:cubicBezTo>
                  <a:cubicBezTo>
                    <a:pt x="29550" y="142605"/>
                    <a:pt x="28504" y="146474"/>
                    <a:pt x="24595" y="144485"/>
                  </a:cubicBezTo>
                  <a:close/>
                </a:path>
              </a:pathLst>
            </a:custGeom>
            <a:grpFill/>
            <a:ln w="5715" cap="flat">
              <a:noFill/>
              <a:prstDash val="solid"/>
              <a:miter/>
            </a:ln>
          </p:spPr>
          <p:txBody>
            <a:bodyPr rtlCol="0" anchor="ctr"/>
            <a:lstStyle/>
            <a:p>
              <a:endParaRPr lang="zh-CN" altLang="en-US"/>
            </a:p>
          </p:txBody>
        </p:sp>
        <p:sp>
          <p:nvSpPr>
            <p:cNvPr id="4179" name="任意多边形: 形状 4178">
              <a:extLst>
                <a:ext uri="{FF2B5EF4-FFF2-40B4-BE49-F238E27FC236}">
                  <a16:creationId xmlns:a16="http://schemas.microsoft.com/office/drawing/2014/main" id="{33397C2D-3827-D8B3-07B1-018F1E8572C5}"/>
                </a:ext>
              </a:extLst>
            </p:cNvPr>
            <p:cNvSpPr/>
            <p:nvPr userDrawn="1"/>
          </p:nvSpPr>
          <p:spPr>
            <a:xfrm>
              <a:off x="5564259" y="5419088"/>
              <a:ext cx="124428" cy="115140"/>
            </a:xfrm>
            <a:custGeom>
              <a:avLst/>
              <a:gdLst>
                <a:gd name="connsiteX0" fmla="*/ 30221 w 124428"/>
                <a:gd name="connsiteY0" fmla="*/ 105253 h 115140"/>
                <a:gd name="connsiteX1" fmla="*/ 26861 w 124428"/>
                <a:gd name="connsiteY1" fmla="*/ 108579 h 115140"/>
                <a:gd name="connsiteX2" fmla="*/ 23683 w 124428"/>
                <a:gd name="connsiteY2" fmla="*/ 108556 h 115140"/>
                <a:gd name="connsiteX3" fmla="*/ 20408 w 124428"/>
                <a:gd name="connsiteY3" fmla="*/ 108573 h 115140"/>
                <a:gd name="connsiteX4" fmla="*/ 20385 w 124428"/>
                <a:gd name="connsiteY4" fmla="*/ 108591 h 115140"/>
                <a:gd name="connsiteX5" fmla="*/ 20362 w 124428"/>
                <a:gd name="connsiteY5" fmla="*/ 115140 h 115140"/>
                <a:gd name="connsiteX6" fmla="*/ 15813 w 124428"/>
                <a:gd name="connsiteY6" fmla="*/ 87371 h 115140"/>
                <a:gd name="connsiteX7" fmla="*/ 10487 w 124428"/>
                <a:gd name="connsiteY7" fmla="*/ 72381 h 115140"/>
                <a:gd name="connsiteX8" fmla="*/ 0 w 124428"/>
                <a:gd name="connsiteY8" fmla="*/ 69294 h 115140"/>
                <a:gd name="connsiteX9" fmla="*/ 25340 w 124428"/>
                <a:gd name="connsiteY9" fmla="*/ 31284 h 115140"/>
                <a:gd name="connsiteX10" fmla="*/ 33924 w 124428"/>
                <a:gd name="connsiteY10" fmla="*/ 29261 h 115140"/>
                <a:gd name="connsiteX11" fmla="*/ 28306 w 124428"/>
                <a:gd name="connsiteY11" fmla="*/ 52967 h 115140"/>
                <a:gd name="connsiteX12" fmla="*/ 52149 w 124428"/>
                <a:gd name="connsiteY12" fmla="*/ 29301 h 115140"/>
                <a:gd name="connsiteX13" fmla="*/ 57122 w 124428"/>
                <a:gd name="connsiteY13" fmla="*/ 13962 h 115140"/>
                <a:gd name="connsiteX14" fmla="*/ 71923 w 124428"/>
                <a:gd name="connsiteY14" fmla="*/ 4875 h 115140"/>
                <a:gd name="connsiteX15" fmla="*/ 74804 w 124428"/>
                <a:gd name="connsiteY15" fmla="*/ 2572 h 115140"/>
                <a:gd name="connsiteX16" fmla="*/ 77736 w 124428"/>
                <a:gd name="connsiteY16" fmla="*/ 354 h 115140"/>
                <a:gd name="connsiteX17" fmla="*/ 79547 w 124428"/>
                <a:gd name="connsiteY17" fmla="*/ 0 h 115140"/>
                <a:gd name="connsiteX18" fmla="*/ 82267 w 124428"/>
                <a:gd name="connsiteY18" fmla="*/ 6007 h 115140"/>
                <a:gd name="connsiteX19" fmla="*/ 82948 w 124428"/>
                <a:gd name="connsiteY19" fmla="*/ 9938 h 115140"/>
                <a:gd name="connsiteX20" fmla="*/ 86131 w 124428"/>
                <a:gd name="connsiteY20" fmla="*/ 16437 h 115140"/>
                <a:gd name="connsiteX21" fmla="*/ 86142 w 124428"/>
                <a:gd name="connsiteY21" fmla="*/ 19728 h 115140"/>
                <a:gd name="connsiteX22" fmla="*/ 71409 w 124428"/>
                <a:gd name="connsiteY22" fmla="*/ 35439 h 115140"/>
                <a:gd name="connsiteX23" fmla="*/ 70454 w 124428"/>
                <a:gd name="connsiteY23" fmla="*/ 35736 h 115140"/>
                <a:gd name="connsiteX24" fmla="*/ 71620 w 124428"/>
                <a:gd name="connsiteY24" fmla="*/ 36039 h 115140"/>
                <a:gd name="connsiteX25" fmla="*/ 76267 w 124428"/>
                <a:gd name="connsiteY25" fmla="*/ 39445 h 115140"/>
                <a:gd name="connsiteX26" fmla="*/ 92692 w 124428"/>
                <a:gd name="connsiteY26" fmla="*/ 32947 h 115140"/>
                <a:gd name="connsiteX27" fmla="*/ 99275 w 124428"/>
                <a:gd name="connsiteY27" fmla="*/ 23015 h 115140"/>
                <a:gd name="connsiteX28" fmla="*/ 99264 w 124428"/>
                <a:gd name="connsiteY28" fmla="*/ 23015 h 115140"/>
                <a:gd name="connsiteX29" fmla="*/ 110368 w 124428"/>
                <a:gd name="connsiteY29" fmla="*/ 20803 h 115140"/>
                <a:gd name="connsiteX30" fmla="*/ 114774 w 124428"/>
                <a:gd name="connsiteY30" fmla="*/ 22152 h 115140"/>
                <a:gd name="connsiteX31" fmla="*/ 122421 w 124428"/>
                <a:gd name="connsiteY31" fmla="*/ 33084 h 115140"/>
                <a:gd name="connsiteX32" fmla="*/ 121895 w 124428"/>
                <a:gd name="connsiteY32" fmla="*/ 42062 h 115140"/>
                <a:gd name="connsiteX33" fmla="*/ 118129 w 124428"/>
                <a:gd name="connsiteY33" fmla="*/ 47217 h 115140"/>
                <a:gd name="connsiteX34" fmla="*/ 115923 w 124428"/>
                <a:gd name="connsiteY34" fmla="*/ 49200 h 115140"/>
                <a:gd name="connsiteX35" fmla="*/ 122912 w 124428"/>
                <a:gd name="connsiteY35" fmla="*/ 49149 h 115140"/>
                <a:gd name="connsiteX36" fmla="*/ 122301 w 124428"/>
                <a:gd name="connsiteY36" fmla="*/ 52641 h 115140"/>
                <a:gd name="connsiteX37" fmla="*/ 122301 w 124428"/>
                <a:gd name="connsiteY37" fmla="*/ 59202 h 115140"/>
                <a:gd name="connsiteX38" fmla="*/ 122301 w 124428"/>
                <a:gd name="connsiteY38" fmla="*/ 65797 h 115140"/>
                <a:gd name="connsiteX39" fmla="*/ 122301 w 124428"/>
                <a:gd name="connsiteY39" fmla="*/ 82245 h 115140"/>
                <a:gd name="connsiteX40" fmla="*/ 122318 w 124428"/>
                <a:gd name="connsiteY40" fmla="*/ 88822 h 115140"/>
                <a:gd name="connsiteX41" fmla="*/ 113048 w 124428"/>
                <a:gd name="connsiteY41" fmla="*/ 99687 h 115140"/>
                <a:gd name="connsiteX42" fmla="*/ 112437 w 124428"/>
                <a:gd name="connsiteY42" fmla="*/ 95366 h 115140"/>
                <a:gd name="connsiteX43" fmla="*/ 112443 w 124428"/>
                <a:gd name="connsiteY43" fmla="*/ 92109 h 115140"/>
                <a:gd name="connsiteX44" fmla="*/ 112437 w 124428"/>
                <a:gd name="connsiteY44" fmla="*/ 92109 h 115140"/>
                <a:gd name="connsiteX45" fmla="*/ 94835 w 124428"/>
                <a:gd name="connsiteY45" fmla="*/ 92109 h 115140"/>
                <a:gd name="connsiteX46" fmla="*/ 100150 w 124428"/>
                <a:gd name="connsiteY46" fmla="*/ 86908 h 115140"/>
                <a:gd name="connsiteX47" fmla="*/ 116638 w 124428"/>
                <a:gd name="connsiteY47" fmla="*/ 85005 h 115140"/>
                <a:gd name="connsiteX48" fmla="*/ 107671 w 124428"/>
                <a:gd name="connsiteY48" fmla="*/ 67369 h 115140"/>
                <a:gd name="connsiteX49" fmla="*/ 95755 w 124428"/>
                <a:gd name="connsiteY49" fmla="*/ 66825 h 115140"/>
                <a:gd name="connsiteX50" fmla="*/ 81096 w 124428"/>
                <a:gd name="connsiteY50" fmla="*/ 75884 h 115140"/>
                <a:gd name="connsiteX51" fmla="*/ 76421 w 124428"/>
                <a:gd name="connsiteY51" fmla="*/ 76758 h 115140"/>
                <a:gd name="connsiteX52" fmla="*/ 55693 w 124428"/>
                <a:gd name="connsiteY52" fmla="*/ 83028 h 115140"/>
                <a:gd name="connsiteX53" fmla="*/ 63317 w 124428"/>
                <a:gd name="connsiteY53" fmla="*/ 86005 h 115140"/>
                <a:gd name="connsiteX54" fmla="*/ 67346 w 124428"/>
                <a:gd name="connsiteY54" fmla="*/ 91737 h 115140"/>
                <a:gd name="connsiteX55" fmla="*/ 59773 w 124428"/>
                <a:gd name="connsiteY55" fmla="*/ 92126 h 115140"/>
                <a:gd name="connsiteX56" fmla="*/ 46675 w 124428"/>
                <a:gd name="connsiteY56" fmla="*/ 88822 h 115140"/>
                <a:gd name="connsiteX57" fmla="*/ 39405 w 124428"/>
                <a:gd name="connsiteY57" fmla="*/ 85639 h 115140"/>
                <a:gd name="connsiteX58" fmla="*/ 30095 w 124428"/>
                <a:gd name="connsiteY58" fmla="*/ 76261 h 115140"/>
                <a:gd name="connsiteX59" fmla="*/ 40639 w 124428"/>
                <a:gd name="connsiteY59" fmla="*/ 68220 h 115140"/>
                <a:gd name="connsiteX60" fmla="*/ 42154 w 124428"/>
                <a:gd name="connsiteY60" fmla="*/ 68534 h 115140"/>
                <a:gd name="connsiteX61" fmla="*/ 41805 w 124428"/>
                <a:gd name="connsiteY61" fmla="*/ 68232 h 115140"/>
                <a:gd name="connsiteX62" fmla="*/ 29935 w 124428"/>
                <a:gd name="connsiteY62" fmla="*/ 84634 h 115140"/>
                <a:gd name="connsiteX63" fmla="*/ 30221 w 124428"/>
                <a:gd name="connsiteY63" fmla="*/ 105253 h 115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24428" h="115140">
                  <a:moveTo>
                    <a:pt x="30221" y="105253"/>
                  </a:moveTo>
                  <a:cubicBezTo>
                    <a:pt x="29101" y="106362"/>
                    <a:pt x="27981" y="107471"/>
                    <a:pt x="26861" y="108579"/>
                  </a:cubicBezTo>
                  <a:cubicBezTo>
                    <a:pt x="25792" y="110271"/>
                    <a:pt x="24735" y="110185"/>
                    <a:pt x="23683" y="108556"/>
                  </a:cubicBezTo>
                  <a:cubicBezTo>
                    <a:pt x="22591" y="108556"/>
                    <a:pt x="21500" y="108562"/>
                    <a:pt x="20408" y="108573"/>
                  </a:cubicBezTo>
                  <a:lnTo>
                    <a:pt x="20385" y="108591"/>
                  </a:lnTo>
                  <a:cubicBezTo>
                    <a:pt x="20380" y="110774"/>
                    <a:pt x="20374" y="112957"/>
                    <a:pt x="20362" y="115140"/>
                  </a:cubicBezTo>
                  <a:cubicBezTo>
                    <a:pt x="8944" y="107671"/>
                    <a:pt x="7309" y="102802"/>
                    <a:pt x="15813" y="87371"/>
                  </a:cubicBezTo>
                  <a:cubicBezTo>
                    <a:pt x="20660" y="78581"/>
                    <a:pt x="19202" y="74935"/>
                    <a:pt x="10487" y="72381"/>
                  </a:cubicBezTo>
                  <a:cubicBezTo>
                    <a:pt x="6189" y="74072"/>
                    <a:pt x="2806" y="72666"/>
                    <a:pt x="0" y="69294"/>
                  </a:cubicBezTo>
                  <a:cubicBezTo>
                    <a:pt x="9315" y="57219"/>
                    <a:pt x="10259" y="39542"/>
                    <a:pt x="25340" y="31284"/>
                  </a:cubicBezTo>
                  <a:cubicBezTo>
                    <a:pt x="27918" y="29398"/>
                    <a:pt x="30575" y="27838"/>
                    <a:pt x="33924" y="29261"/>
                  </a:cubicBezTo>
                  <a:cubicBezTo>
                    <a:pt x="38354" y="38851"/>
                    <a:pt x="29312" y="45103"/>
                    <a:pt x="28306" y="52967"/>
                  </a:cubicBezTo>
                  <a:cubicBezTo>
                    <a:pt x="33884" y="43269"/>
                    <a:pt x="34810" y="29244"/>
                    <a:pt x="52149" y="29301"/>
                  </a:cubicBezTo>
                  <a:cubicBezTo>
                    <a:pt x="58053" y="29318"/>
                    <a:pt x="56144" y="19494"/>
                    <a:pt x="57122" y="13962"/>
                  </a:cubicBezTo>
                  <a:cubicBezTo>
                    <a:pt x="58596" y="5241"/>
                    <a:pt x="65740" y="5835"/>
                    <a:pt x="71923" y="4875"/>
                  </a:cubicBezTo>
                  <a:cubicBezTo>
                    <a:pt x="72912" y="4149"/>
                    <a:pt x="73901" y="3418"/>
                    <a:pt x="74804" y="2572"/>
                  </a:cubicBezTo>
                  <a:cubicBezTo>
                    <a:pt x="75667" y="1686"/>
                    <a:pt x="76655" y="960"/>
                    <a:pt x="77736" y="354"/>
                  </a:cubicBezTo>
                  <a:cubicBezTo>
                    <a:pt x="78336" y="229"/>
                    <a:pt x="78941" y="114"/>
                    <a:pt x="79547" y="0"/>
                  </a:cubicBezTo>
                  <a:cubicBezTo>
                    <a:pt x="84748" y="40"/>
                    <a:pt x="91006" y="-480"/>
                    <a:pt x="82267" y="6007"/>
                  </a:cubicBezTo>
                  <a:cubicBezTo>
                    <a:pt x="80702" y="7172"/>
                    <a:pt x="81410" y="8841"/>
                    <a:pt x="82948" y="9938"/>
                  </a:cubicBezTo>
                  <a:cubicBezTo>
                    <a:pt x="85279" y="11482"/>
                    <a:pt x="84285" y="14653"/>
                    <a:pt x="86131" y="16437"/>
                  </a:cubicBezTo>
                  <a:cubicBezTo>
                    <a:pt x="86136" y="17534"/>
                    <a:pt x="86136" y="18631"/>
                    <a:pt x="86142" y="19728"/>
                  </a:cubicBezTo>
                  <a:cubicBezTo>
                    <a:pt x="81387" y="25163"/>
                    <a:pt x="80381" y="34136"/>
                    <a:pt x="71409" y="35439"/>
                  </a:cubicBezTo>
                  <a:cubicBezTo>
                    <a:pt x="71529" y="35399"/>
                    <a:pt x="70454" y="35736"/>
                    <a:pt x="70454" y="35736"/>
                  </a:cubicBezTo>
                  <a:cubicBezTo>
                    <a:pt x="70454" y="35736"/>
                    <a:pt x="71529" y="36068"/>
                    <a:pt x="71620" y="36039"/>
                  </a:cubicBezTo>
                  <a:cubicBezTo>
                    <a:pt x="74175" y="35907"/>
                    <a:pt x="77690" y="34410"/>
                    <a:pt x="76267" y="39445"/>
                  </a:cubicBezTo>
                  <a:cubicBezTo>
                    <a:pt x="84759" y="44903"/>
                    <a:pt x="88474" y="38291"/>
                    <a:pt x="92692" y="32947"/>
                  </a:cubicBezTo>
                  <a:cubicBezTo>
                    <a:pt x="94372" y="29295"/>
                    <a:pt x="96429" y="25895"/>
                    <a:pt x="99275" y="23015"/>
                  </a:cubicBezTo>
                  <a:lnTo>
                    <a:pt x="99264" y="23015"/>
                  </a:lnTo>
                  <a:cubicBezTo>
                    <a:pt x="102853" y="21711"/>
                    <a:pt x="106442" y="20443"/>
                    <a:pt x="110368" y="20803"/>
                  </a:cubicBezTo>
                  <a:cubicBezTo>
                    <a:pt x="111906" y="21020"/>
                    <a:pt x="113368" y="21488"/>
                    <a:pt x="114774" y="22152"/>
                  </a:cubicBezTo>
                  <a:cubicBezTo>
                    <a:pt x="119198" y="24477"/>
                    <a:pt x="121815" y="28078"/>
                    <a:pt x="122421" y="33084"/>
                  </a:cubicBezTo>
                  <a:cubicBezTo>
                    <a:pt x="122792" y="36107"/>
                    <a:pt x="122672" y="39108"/>
                    <a:pt x="121895" y="42062"/>
                  </a:cubicBezTo>
                  <a:cubicBezTo>
                    <a:pt x="121210" y="44234"/>
                    <a:pt x="120043" y="46063"/>
                    <a:pt x="118129" y="47217"/>
                  </a:cubicBezTo>
                  <a:cubicBezTo>
                    <a:pt x="117815" y="48326"/>
                    <a:pt x="114992" y="46640"/>
                    <a:pt x="115923" y="49200"/>
                  </a:cubicBezTo>
                  <a:cubicBezTo>
                    <a:pt x="118329" y="48783"/>
                    <a:pt x="120609" y="47537"/>
                    <a:pt x="122912" y="49149"/>
                  </a:cubicBezTo>
                  <a:cubicBezTo>
                    <a:pt x="123696" y="50492"/>
                    <a:pt x="123438" y="51646"/>
                    <a:pt x="122301" y="52641"/>
                  </a:cubicBezTo>
                  <a:cubicBezTo>
                    <a:pt x="122301" y="54830"/>
                    <a:pt x="122301" y="57018"/>
                    <a:pt x="122301" y="59202"/>
                  </a:cubicBezTo>
                  <a:cubicBezTo>
                    <a:pt x="121078" y="61402"/>
                    <a:pt x="117392" y="63596"/>
                    <a:pt x="122301" y="65797"/>
                  </a:cubicBezTo>
                  <a:cubicBezTo>
                    <a:pt x="125719" y="71277"/>
                    <a:pt x="124490" y="76764"/>
                    <a:pt x="122301" y="82245"/>
                  </a:cubicBezTo>
                  <a:cubicBezTo>
                    <a:pt x="122027" y="84439"/>
                    <a:pt x="118666" y="86640"/>
                    <a:pt x="122318" y="88822"/>
                  </a:cubicBezTo>
                  <a:cubicBezTo>
                    <a:pt x="123124" y="95772"/>
                    <a:pt x="121644" y="100773"/>
                    <a:pt x="113048" y="99687"/>
                  </a:cubicBezTo>
                  <a:cubicBezTo>
                    <a:pt x="111477" y="98441"/>
                    <a:pt x="111271" y="97001"/>
                    <a:pt x="112437" y="95366"/>
                  </a:cubicBezTo>
                  <a:cubicBezTo>
                    <a:pt x="112443" y="94280"/>
                    <a:pt x="112448" y="93195"/>
                    <a:pt x="112443" y="92109"/>
                  </a:cubicBezTo>
                  <a:lnTo>
                    <a:pt x="112437" y="92109"/>
                  </a:lnTo>
                  <a:cubicBezTo>
                    <a:pt x="106499" y="92109"/>
                    <a:pt x="100567" y="92109"/>
                    <a:pt x="94835" y="92109"/>
                  </a:cubicBezTo>
                  <a:cubicBezTo>
                    <a:pt x="96446" y="86451"/>
                    <a:pt x="96949" y="85388"/>
                    <a:pt x="100150" y="86908"/>
                  </a:cubicBezTo>
                  <a:cubicBezTo>
                    <a:pt x="107013" y="90160"/>
                    <a:pt x="108677" y="80507"/>
                    <a:pt x="116638" y="85005"/>
                  </a:cubicBezTo>
                  <a:cubicBezTo>
                    <a:pt x="111928" y="77370"/>
                    <a:pt x="104133" y="75769"/>
                    <a:pt x="107671" y="67369"/>
                  </a:cubicBezTo>
                  <a:cubicBezTo>
                    <a:pt x="109157" y="63848"/>
                    <a:pt x="99733" y="62088"/>
                    <a:pt x="95755" y="66825"/>
                  </a:cubicBezTo>
                  <a:cubicBezTo>
                    <a:pt x="91720" y="71632"/>
                    <a:pt x="87925" y="75884"/>
                    <a:pt x="81096" y="75884"/>
                  </a:cubicBezTo>
                  <a:cubicBezTo>
                    <a:pt x="79496" y="75884"/>
                    <a:pt x="77055" y="77387"/>
                    <a:pt x="76421" y="76758"/>
                  </a:cubicBezTo>
                  <a:cubicBezTo>
                    <a:pt x="64888" y="65357"/>
                    <a:pt x="62099" y="79113"/>
                    <a:pt x="55693" y="83028"/>
                  </a:cubicBezTo>
                  <a:cubicBezTo>
                    <a:pt x="57887" y="86445"/>
                    <a:pt x="60991" y="85051"/>
                    <a:pt x="63317" y="86005"/>
                  </a:cubicBezTo>
                  <a:cubicBezTo>
                    <a:pt x="65854" y="87045"/>
                    <a:pt x="68786" y="88251"/>
                    <a:pt x="67346" y="91737"/>
                  </a:cubicBezTo>
                  <a:cubicBezTo>
                    <a:pt x="65311" y="96669"/>
                    <a:pt x="62145" y="88200"/>
                    <a:pt x="59773" y="92126"/>
                  </a:cubicBezTo>
                  <a:cubicBezTo>
                    <a:pt x="55407" y="91023"/>
                    <a:pt x="51041" y="89925"/>
                    <a:pt x="46675" y="88822"/>
                  </a:cubicBezTo>
                  <a:cubicBezTo>
                    <a:pt x="44543" y="87079"/>
                    <a:pt x="41708" y="86920"/>
                    <a:pt x="39405" y="85639"/>
                  </a:cubicBezTo>
                  <a:cubicBezTo>
                    <a:pt x="35399" y="83411"/>
                    <a:pt x="29432" y="82439"/>
                    <a:pt x="30095" y="76261"/>
                  </a:cubicBezTo>
                  <a:cubicBezTo>
                    <a:pt x="30712" y="70495"/>
                    <a:pt x="35959" y="69311"/>
                    <a:pt x="40639" y="68220"/>
                  </a:cubicBezTo>
                  <a:cubicBezTo>
                    <a:pt x="42628" y="68917"/>
                    <a:pt x="40102" y="67780"/>
                    <a:pt x="42154" y="68534"/>
                  </a:cubicBezTo>
                  <a:cubicBezTo>
                    <a:pt x="42194" y="68546"/>
                    <a:pt x="41960" y="68397"/>
                    <a:pt x="41805" y="68232"/>
                  </a:cubicBezTo>
                  <a:cubicBezTo>
                    <a:pt x="30581" y="68512"/>
                    <a:pt x="26340" y="73689"/>
                    <a:pt x="29935" y="84634"/>
                  </a:cubicBezTo>
                  <a:cubicBezTo>
                    <a:pt x="32187" y="91446"/>
                    <a:pt x="28621" y="98395"/>
                    <a:pt x="30221" y="105253"/>
                  </a:cubicBezTo>
                  <a:close/>
                </a:path>
              </a:pathLst>
            </a:custGeom>
            <a:grpFill/>
            <a:ln w="5715" cap="flat">
              <a:noFill/>
              <a:prstDash val="solid"/>
              <a:miter/>
            </a:ln>
          </p:spPr>
          <p:txBody>
            <a:bodyPr rtlCol="0" anchor="ctr"/>
            <a:lstStyle/>
            <a:p>
              <a:endParaRPr lang="zh-CN" altLang="en-US"/>
            </a:p>
          </p:txBody>
        </p:sp>
        <p:sp>
          <p:nvSpPr>
            <p:cNvPr id="4180" name="任意多边形: 形状 4179">
              <a:extLst>
                <a:ext uri="{FF2B5EF4-FFF2-40B4-BE49-F238E27FC236}">
                  <a16:creationId xmlns:a16="http://schemas.microsoft.com/office/drawing/2014/main" id="{6235AF5B-EA41-BC2C-6731-9C22E7F8DA62}"/>
                </a:ext>
              </a:extLst>
            </p:cNvPr>
            <p:cNvSpPr/>
            <p:nvPr userDrawn="1"/>
          </p:nvSpPr>
          <p:spPr>
            <a:xfrm>
              <a:off x="5890568" y="5563826"/>
              <a:ext cx="113096" cy="134394"/>
            </a:xfrm>
            <a:custGeom>
              <a:avLst/>
              <a:gdLst>
                <a:gd name="connsiteX0" fmla="*/ 32867 w 113096"/>
                <a:gd name="connsiteY0" fmla="*/ 49355 h 134394"/>
                <a:gd name="connsiteX1" fmla="*/ 5773 w 113096"/>
                <a:gd name="connsiteY1" fmla="*/ 74146 h 134394"/>
                <a:gd name="connsiteX2" fmla="*/ 2195 w 113096"/>
                <a:gd name="connsiteY2" fmla="*/ 64111 h 134394"/>
                <a:gd name="connsiteX3" fmla="*/ 25323 w 113096"/>
                <a:gd name="connsiteY3" fmla="*/ 43126 h 134394"/>
                <a:gd name="connsiteX4" fmla="*/ 42651 w 113096"/>
                <a:gd name="connsiteY4" fmla="*/ 29604 h 134394"/>
                <a:gd name="connsiteX5" fmla="*/ 72249 w 113096"/>
                <a:gd name="connsiteY5" fmla="*/ 13156 h 134394"/>
                <a:gd name="connsiteX6" fmla="*/ 72244 w 113096"/>
                <a:gd name="connsiteY6" fmla="*/ 13156 h 134394"/>
                <a:gd name="connsiteX7" fmla="*/ 82056 w 113096"/>
                <a:gd name="connsiteY7" fmla="*/ 13133 h 134394"/>
                <a:gd name="connsiteX8" fmla="*/ 88686 w 113096"/>
                <a:gd name="connsiteY8" fmla="*/ 16448 h 134394"/>
                <a:gd name="connsiteX9" fmla="*/ 89080 w 113096"/>
                <a:gd name="connsiteY9" fmla="*/ 17597 h 134394"/>
                <a:gd name="connsiteX10" fmla="*/ 90166 w 113096"/>
                <a:gd name="connsiteY10" fmla="*/ 18145 h 134394"/>
                <a:gd name="connsiteX11" fmla="*/ 91915 w 113096"/>
                <a:gd name="connsiteY11" fmla="*/ 16499 h 134394"/>
                <a:gd name="connsiteX12" fmla="*/ 91989 w 113096"/>
                <a:gd name="connsiteY12" fmla="*/ 13127 h 134394"/>
                <a:gd name="connsiteX13" fmla="*/ 101842 w 113096"/>
                <a:gd name="connsiteY13" fmla="*/ 3292 h 134394"/>
                <a:gd name="connsiteX14" fmla="*/ 101836 w 113096"/>
                <a:gd name="connsiteY14" fmla="*/ 3292 h 134394"/>
                <a:gd name="connsiteX15" fmla="*/ 105128 w 113096"/>
                <a:gd name="connsiteY15" fmla="*/ 0 h 134394"/>
                <a:gd name="connsiteX16" fmla="*/ 105122 w 113096"/>
                <a:gd name="connsiteY16" fmla="*/ 0 h 134394"/>
                <a:gd name="connsiteX17" fmla="*/ 110277 w 113096"/>
                <a:gd name="connsiteY17" fmla="*/ 20574 h 134394"/>
                <a:gd name="connsiteX18" fmla="*/ 107494 w 113096"/>
                <a:gd name="connsiteY18" fmla="*/ 61511 h 134394"/>
                <a:gd name="connsiteX19" fmla="*/ 105122 w 113096"/>
                <a:gd name="connsiteY19" fmla="*/ 69077 h 134394"/>
                <a:gd name="connsiteX20" fmla="*/ 98076 w 113096"/>
                <a:gd name="connsiteY20" fmla="*/ 83730 h 134394"/>
                <a:gd name="connsiteX21" fmla="*/ 100030 w 113096"/>
                <a:gd name="connsiteY21" fmla="*/ 95406 h 134394"/>
                <a:gd name="connsiteX22" fmla="*/ 93943 w 113096"/>
                <a:gd name="connsiteY22" fmla="*/ 113643 h 134394"/>
                <a:gd name="connsiteX23" fmla="*/ 81622 w 113096"/>
                <a:gd name="connsiteY23" fmla="*/ 107831 h 134394"/>
                <a:gd name="connsiteX24" fmla="*/ 79136 w 113096"/>
                <a:gd name="connsiteY24" fmla="*/ 109282 h 134394"/>
                <a:gd name="connsiteX25" fmla="*/ 75615 w 113096"/>
                <a:gd name="connsiteY25" fmla="*/ 121838 h 134394"/>
                <a:gd name="connsiteX26" fmla="*/ 66026 w 113096"/>
                <a:gd name="connsiteY26" fmla="*/ 134394 h 134394"/>
                <a:gd name="connsiteX27" fmla="*/ 83113 w 113096"/>
                <a:gd name="connsiteY27" fmla="*/ 92903 h 134394"/>
                <a:gd name="connsiteX28" fmla="*/ 79622 w 113096"/>
                <a:gd name="connsiteY28" fmla="*/ 80010 h 134394"/>
                <a:gd name="connsiteX29" fmla="*/ 62368 w 113096"/>
                <a:gd name="connsiteY29" fmla="*/ 82227 h 134394"/>
                <a:gd name="connsiteX30" fmla="*/ 62357 w 113096"/>
                <a:gd name="connsiteY30" fmla="*/ 82227 h 134394"/>
                <a:gd name="connsiteX31" fmla="*/ 64311 w 113096"/>
                <a:gd name="connsiteY31" fmla="*/ 73089 h 134394"/>
                <a:gd name="connsiteX32" fmla="*/ 73352 w 113096"/>
                <a:gd name="connsiteY32" fmla="*/ 57162 h 134394"/>
                <a:gd name="connsiteX33" fmla="*/ 78101 w 113096"/>
                <a:gd name="connsiteY33" fmla="*/ 51447 h 134394"/>
                <a:gd name="connsiteX34" fmla="*/ 80622 w 113096"/>
                <a:gd name="connsiteY34" fmla="*/ 38542 h 134394"/>
                <a:gd name="connsiteX35" fmla="*/ 74244 w 113096"/>
                <a:gd name="connsiteY35" fmla="*/ 47086 h 134394"/>
                <a:gd name="connsiteX36" fmla="*/ 59065 w 113096"/>
                <a:gd name="connsiteY36" fmla="*/ 42743 h 134394"/>
                <a:gd name="connsiteX37" fmla="*/ 53950 w 113096"/>
                <a:gd name="connsiteY37" fmla="*/ 35124 h 134394"/>
                <a:gd name="connsiteX38" fmla="*/ 52887 w 113096"/>
                <a:gd name="connsiteY38" fmla="*/ 37839 h 134394"/>
                <a:gd name="connsiteX39" fmla="*/ 32867 w 113096"/>
                <a:gd name="connsiteY39" fmla="*/ 49355 h 134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096" h="134394">
                  <a:moveTo>
                    <a:pt x="32867" y="49355"/>
                  </a:moveTo>
                  <a:cubicBezTo>
                    <a:pt x="21254" y="54401"/>
                    <a:pt x="9904" y="59756"/>
                    <a:pt x="5773" y="74146"/>
                  </a:cubicBezTo>
                  <a:cubicBezTo>
                    <a:pt x="0" y="71375"/>
                    <a:pt x="-1909" y="66529"/>
                    <a:pt x="2195" y="64111"/>
                  </a:cubicBezTo>
                  <a:cubicBezTo>
                    <a:pt x="11527" y="58619"/>
                    <a:pt x="12636" y="44451"/>
                    <a:pt x="25323" y="43126"/>
                  </a:cubicBezTo>
                  <a:cubicBezTo>
                    <a:pt x="27558" y="34079"/>
                    <a:pt x="35331" y="32130"/>
                    <a:pt x="42651" y="29604"/>
                  </a:cubicBezTo>
                  <a:cubicBezTo>
                    <a:pt x="53024" y="25038"/>
                    <a:pt x="61013" y="16174"/>
                    <a:pt x="72249" y="13156"/>
                  </a:cubicBezTo>
                  <a:lnTo>
                    <a:pt x="72244" y="13156"/>
                  </a:lnTo>
                  <a:cubicBezTo>
                    <a:pt x="75524" y="16396"/>
                    <a:pt x="78781" y="10647"/>
                    <a:pt x="82056" y="13133"/>
                  </a:cubicBezTo>
                  <a:cubicBezTo>
                    <a:pt x="84777" y="13219"/>
                    <a:pt x="87251" y="13796"/>
                    <a:pt x="88686" y="16448"/>
                  </a:cubicBezTo>
                  <a:cubicBezTo>
                    <a:pt x="88686" y="16448"/>
                    <a:pt x="89080" y="17597"/>
                    <a:pt x="89080" y="17597"/>
                  </a:cubicBezTo>
                  <a:cubicBezTo>
                    <a:pt x="89086" y="17597"/>
                    <a:pt x="90166" y="18145"/>
                    <a:pt x="90166" y="18145"/>
                  </a:cubicBezTo>
                  <a:cubicBezTo>
                    <a:pt x="90543" y="17374"/>
                    <a:pt x="91126" y="16825"/>
                    <a:pt x="91915" y="16499"/>
                  </a:cubicBezTo>
                  <a:cubicBezTo>
                    <a:pt x="91937" y="15373"/>
                    <a:pt x="91966" y="14253"/>
                    <a:pt x="91989" y="13127"/>
                  </a:cubicBezTo>
                  <a:cubicBezTo>
                    <a:pt x="96201" y="10779"/>
                    <a:pt x="99441" y="7458"/>
                    <a:pt x="101842" y="3292"/>
                  </a:cubicBezTo>
                  <a:lnTo>
                    <a:pt x="101836" y="3292"/>
                  </a:lnTo>
                  <a:cubicBezTo>
                    <a:pt x="102470" y="1732"/>
                    <a:pt x="103899" y="966"/>
                    <a:pt x="105128" y="0"/>
                  </a:cubicBezTo>
                  <a:lnTo>
                    <a:pt x="105122" y="0"/>
                  </a:lnTo>
                  <a:cubicBezTo>
                    <a:pt x="109717" y="6138"/>
                    <a:pt x="117221" y="11544"/>
                    <a:pt x="110277" y="20574"/>
                  </a:cubicBezTo>
                  <a:cubicBezTo>
                    <a:pt x="115500" y="34610"/>
                    <a:pt x="106631" y="47720"/>
                    <a:pt x="107494" y="61511"/>
                  </a:cubicBezTo>
                  <a:cubicBezTo>
                    <a:pt x="107648" y="63974"/>
                    <a:pt x="105962" y="66551"/>
                    <a:pt x="105122" y="69077"/>
                  </a:cubicBezTo>
                  <a:cubicBezTo>
                    <a:pt x="94847" y="72003"/>
                    <a:pt x="91223" y="78484"/>
                    <a:pt x="98076" y="83730"/>
                  </a:cubicBezTo>
                  <a:cubicBezTo>
                    <a:pt x="104082" y="88325"/>
                    <a:pt x="102790" y="91286"/>
                    <a:pt x="100030" y="95406"/>
                  </a:cubicBezTo>
                  <a:cubicBezTo>
                    <a:pt x="96230" y="101076"/>
                    <a:pt x="93115" y="106865"/>
                    <a:pt x="93943" y="113643"/>
                  </a:cubicBezTo>
                  <a:cubicBezTo>
                    <a:pt x="87428" y="114677"/>
                    <a:pt x="85862" y="108779"/>
                    <a:pt x="81622" y="107831"/>
                  </a:cubicBezTo>
                  <a:cubicBezTo>
                    <a:pt x="80365" y="107476"/>
                    <a:pt x="79524" y="107956"/>
                    <a:pt x="79136" y="109282"/>
                  </a:cubicBezTo>
                  <a:cubicBezTo>
                    <a:pt x="77919" y="113460"/>
                    <a:pt x="76210" y="117575"/>
                    <a:pt x="75615" y="121838"/>
                  </a:cubicBezTo>
                  <a:cubicBezTo>
                    <a:pt x="74764" y="127976"/>
                    <a:pt x="71266" y="131388"/>
                    <a:pt x="66026" y="134394"/>
                  </a:cubicBezTo>
                  <a:cubicBezTo>
                    <a:pt x="62700" y="107288"/>
                    <a:pt x="60162" y="114992"/>
                    <a:pt x="83113" y="92903"/>
                  </a:cubicBezTo>
                  <a:cubicBezTo>
                    <a:pt x="73964" y="89457"/>
                    <a:pt x="73964" y="89457"/>
                    <a:pt x="79622" y="80010"/>
                  </a:cubicBezTo>
                  <a:cubicBezTo>
                    <a:pt x="73404" y="78707"/>
                    <a:pt x="67392" y="75370"/>
                    <a:pt x="62368" y="82227"/>
                  </a:cubicBezTo>
                  <a:lnTo>
                    <a:pt x="62357" y="82227"/>
                  </a:lnTo>
                  <a:cubicBezTo>
                    <a:pt x="62494" y="79010"/>
                    <a:pt x="61442" y="74547"/>
                    <a:pt x="64311" y="73089"/>
                  </a:cubicBezTo>
                  <a:cubicBezTo>
                    <a:pt x="71180" y="69592"/>
                    <a:pt x="75032" y="65328"/>
                    <a:pt x="73352" y="57162"/>
                  </a:cubicBezTo>
                  <a:cubicBezTo>
                    <a:pt x="72695" y="53950"/>
                    <a:pt x="75638" y="52464"/>
                    <a:pt x="78101" y="51447"/>
                  </a:cubicBezTo>
                  <a:cubicBezTo>
                    <a:pt x="85714" y="48292"/>
                    <a:pt x="83239" y="43497"/>
                    <a:pt x="80622" y="38542"/>
                  </a:cubicBezTo>
                  <a:cubicBezTo>
                    <a:pt x="76061" y="38908"/>
                    <a:pt x="76301" y="42800"/>
                    <a:pt x="74244" y="47086"/>
                  </a:cubicBezTo>
                  <a:cubicBezTo>
                    <a:pt x="70095" y="42491"/>
                    <a:pt x="65551" y="37068"/>
                    <a:pt x="59065" y="42743"/>
                  </a:cubicBezTo>
                  <a:cubicBezTo>
                    <a:pt x="55344" y="41543"/>
                    <a:pt x="54807" y="38216"/>
                    <a:pt x="53950" y="35124"/>
                  </a:cubicBezTo>
                  <a:cubicBezTo>
                    <a:pt x="51332" y="35164"/>
                    <a:pt x="54264" y="37325"/>
                    <a:pt x="52887" y="37839"/>
                  </a:cubicBezTo>
                  <a:cubicBezTo>
                    <a:pt x="48583" y="45840"/>
                    <a:pt x="43892" y="53127"/>
                    <a:pt x="32867" y="49355"/>
                  </a:cubicBezTo>
                  <a:close/>
                </a:path>
              </a:pathLst>
            </a:custGeom>
            <a:grpFill/>
            <a:ln w="5715" cap="flat">
              <a:noFill/>
              <a:prstDash val="solid"/>
              <a:miter/>
            </a:ln>
          </p:spPr>
          <p:txBody>
            <a:bodyPr rtlCol="0" anchor="ctr"/>
            <a:lstStyle/>
            <a:p>
              <a:endParaRPr lang="zh-CN" altLang="en-US"/>
            </a:p>
          </p:txBody>
        </p:sp>
        <p:sp>
          <p:nvSpPr>
            <p:cNvPr id="4181" name="任意多边形: 形状 4180">
              <a:extLst>
                <a:ext uri="{FF2B5EF4-FFF2-40B4-BE49-F238E27FC236}">
                  <a16:creationId xmlns:a16="http://schemas.microsoft.com/office/drawing/2014/main" id="{B8A01060-E084-AB62-CD4B-AD46194CB3A4}"/>
                </a:ext>
              </a:extLst>
            </p:cNvPr>
            <p:cNvSpPr/>
            <p:nvPr/>
          </p:nvSpPr>
          <p:spPr>
            <a:xfrm>
              <a:off x="5703019" y="5291106"/>
              <a:ext cx="85105" cy="118124"/>
            </a:xfrm>
            <a:custGeom>
              <a:avLst/>
              <a:gdLst>
                <a:gd name="connsiteX0" fmla="*/ 49315 w 85105"/>
                <a:gd name="connsiteY0" fmla="*/ 39183 h 118124"/>
                <a:gd name="connsiteX1" fmla="*/ 56156 w 85105"/>
                <a:gd name="connsiteY1" fmla="*/ 31759 h 118124"/>
                <a:gd name="connsiteX2" fmla="*/ 58019 w 85105"/>
                <a:gd name="connsiteY2" fmla="*/ 39349 h 118124"/>
                <a:gd name="connsiteX3" fmla="*/ 61288 w 85105"/>
                <a:gd name="connsiteY3" fmla="*/ 41172 h 118124"/>
                <a:gd name="connsiteX4" fmla="*/ 66545 w 85105"/>
                <a:gd name="connsiteY4" fmla="*/ 36446 h 118124"/>
                <a:gd name="connsiteX5" fmla="*/ 75655 w 85105"/>
                <a:gd name="connsiteY5" fmla="*/ 19432 h 118124"/>
                <a:gd name="connsiteX6" fmla="*/ 77267 w 85105"/>
                <a:gd name="connsiteY6" fmla="*/ 20701 h 118124"/>
                <a:gd name="connsiteX7" fmla="*/ 82553 w 85105"/>
                <a:gd name="connsiteY7" fmla="*/ 29650 h 118124"/>
                <a:gd name="connsiteX8" fmla="*/ 75638 w 85105"/>
                <a:gd name="connsiteY8" fmla="*/ 65466 h 118124"/>
                <a:gd name="connsiteX9" fmla="*/ 60773 w 85105"/>
                <a:gd name="connsiteY9" fmla="*/ 77268 h 118124"/>
                <a:gd name="connsiteX10" fmla="*/ 43205 w 85105"/>
                <a:gd name="connsiteY10" fmla="*/ 90784 h 118124"/>
                <a:gd name="connsiteX11" fmla="*/ 40645 w 85105"/>
                <a:gd name="connsiteY11" fmla="*/ 93487 h 118124"/>
                <a:gd name="connsiteX12" fmla="*/ 36182 w 85105"/>
                <a:gd name="connsiteY12" fmla="*/ 111484 h 118124"/>
                <a:gd name="connsiteX13" fmla="*/ 32907 w 85105"/>
                <a:gd name="connsiteY13" fmla="*/ 114821 h 118124"/>
                <a:gd name="connsiteX14" fmla="*/ 26317 w 85105"/>
                <a:gd name="connsiteY14" fmla="*/ 118124 h 118124"/>
                <a:gd name="connsiteX15" fmla="*/ 25929 w 85105"/>
                <a:gd name="connsiteY15" fmla="*/ 109992 h 118124"/>
                <a:gd name="connsiteX16" fmla="*/ 28112 w 85105"/>
                <a:gd name="connsiteY16" fmla="*/ 103420 h 118124"/>
                <a:gd name="connsiteX17" fmla="*/ 23460 w 85105"/>
                <a:gd name="connsiteY17" fmla="*/ 105923 h 118124"/>
                <a:gd name="connsiteX18" fmla="*/ 18420 w 85105"/>
                <a:gd name="connsiteY18" fmla="*/ 102020 h 118124"/>
                <a:gd name="connsiteX19" fmla="*/ 27106 w 85105"/>
                <a:gd name="connsiteY19" fmla="*/ 88624 h 118124"/>
                <a:gd name="connsiteX20" fmla="*/ 29666 w 85105"/>
                <a:gd name="connsiteY20" fmla="*/ 86275 h 118124"/>
                <a:gd name="connsiteX21" fmla="*/ 28832 w 85105"/>
                <a:gd name="connsiteY21" fmla="*/ 85486 h 118124"/>
                <a:gd name="connsiteX22" fmla="*/ 28598 w 85105"/>
                <a:gd name="connsiteY22" fmla="*/ 85623 h 118124"/>
                <a:gd name="connsiteX23" fmla="*/ 28901 w 85105"/>
                <a:gd name="connsiteY23" fmla="*/ 86766 h 118124"/>
                <a:gd name="connsiteX24" fmla="*/ 25975 w 85105"/>
                <a:gd name="connsiteY24" fmla="*/ 89326 h 118124"/>
                <a:gd name="connsiteX25" fmla="*/ 10281 w 85105"/>
                <a:gd name="connsiteY25" fmla="*/ 80228 h 118124"/>
                <a:gd name="connsiteX26" fmla="*/ 0 w 85105"/>
                <a:gd name="connsiteY26" fmla="*/ 65478 h 118124"/>
                <a:gd name="connsiteX27" fmla="*/ 9515 w 85105"/>
                <a:gd name="connsiteY27" fmla="*/ 51664 h 118124"/>
                <a:gd name="connsiteX28" fmla="*/ 19242 w 85105"/>
                <a:gd name="connsiteY28" fmla="*/ 36034 h 118124"/>
                <a:gd name="connsiteX29" fmla="*/ 37531 w 85105"/>
                <a:gd name="connsiteY29" fmla="*/ 14746 h 118124"/>
                <a:gd name="connsiteX30" fmla="*/ 51492 w 85105"/>
                <a:gd name="connsiteY30" fmla="*/ 11088 h 118124"/>
                <a:gd name="connsiteX31" fmla="*/ 55790 w 85105"/>
                <a:gd name="connsiteY31" fmla="*/ 5767 h 118124"/>
                <a:gd name="connsiteX32" fmla="*/ 65465 w 85105"/>
                <a:gd name="connsiteY32" fmla="*/ 47 h 118124"/>
                <a:gd name="connsiteX33" fmla="*/ 50383 w 85105"/>
                <a:gd name="connsiteY33" fmla="*/ 19175 h 118124"/>
                <a:gd name="connsiteX34" fmla="*/ 45783 w 85105"/>
                <a:gd name="connsiteY34" fmla="*/ 33925 h 118124"/>
                <a:gd name="connsiteX35" fmla="*/ 49326 w 85105"/>
                <a:gd name="connsiteY35" fmla="*/ 39143 h 118124"/>
                <a:gd name="connsiteX36" fmla="*/ 49315 w 85105"/>
                <a:gd name="connsiteY36" fmla="*/ 39183 h 118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5105" h="118124">
                  <a:moveTo>
                    <a:pt x="49315" y="39183"/>
                  </a:moveTo>
                  <a:cubicBezTo>
                    <a:pt x="49486" y="34725"/>
                    <a:pt x="52081" y="31325"/>
                    <a:pt x="56156" y="31759"/>
                  </a:cubicBezTo>
                  <a:cubicBezTo>
                    <a:pt x="61282" y="32308"/>
                    <a:pt x="57881" y="36588"/>
                    <a:pt x="58019" y="39349"/>
                  </a:cubicBezTo>
                  <a:cubicBezTo>
                    <a:pt x="58116" y="41315"/>
                    <a:pt x="59796" y="41983"/>
                    <a:pt x="61288" y="41172"/>
                  </a:cubicBezTo>
                  <a:cubicBezTo>
                    <a:pt x="63431" y="40012"/>
                    <a:pt x="68094" y="39314"/>
                    <a:pt x="66545" y="36446"/>
                  </a:cubicBezTo>
                  <a:cubicBezTo>
                    <a:pt x="60682" y="25570"/>
                    <a:pt x="70740" y="24038"/>
                    <a:pt x="75655" y="19432"/>
                  </a:cubicBezTo>
                  <a:cubicBezTo>
                    <a:pt x="76187" y="19861"/>
                    <a:pt x="76724" y="20289"/>
                    <a:pt x="77267" y="20701"/>
                  </a:cubicBezTo>
                  <a:cubicBezTo>
                    <a:pt x="79107" y="23627"/>
                    <a:pt x="80993" y="26536"/>
                    <a:pt x="82553" y="29650"/>
                  </a:cubicBezTo>
                  <a:cubicBezTo>
                    <a:pt x="89263" y="43338"/>
                    <a:pt x="81250" y="54168"/>
                    <a:pt x="75638" y="65466"/>
                  </a:cubicBezTo>
                  <a:cubicBezTo>
                    <a:pt x="69694" y="68181"/>
                    <a:pt x="65208" y="72158"/>
                    <a:pt x="60773" y="77268"/>
                  </a:cubicBezTo>
                  <a:cubicBezTo>
                    <a:pt x="56144" y="82600"/>
                    <a:pt x="54584" y="93658"/>
                    <a:pt x="43205" y="90784"/>
                  </a:cubicBezTo>
                  <a:cubicBezTo>
                    <a:pt x="41382" y="90321"/>
                    <a:pt x="39799" y="91744"/>
                    <a:pt x="40645" y="93487"/>
                  </a:cubicBezTo>
                  <a:cubicBezTo>
                    <a:pt x="44211" y="100848"/>
                    <a:pt x="38159" y="105626"/>
                    <a:pt x="36182" y="111484"/>
                  </a:cubicBezTo>
                  <a:cubicBezTo>
                    <a:pt x="37233" y="114701"/>
                    <a:pt x="35942" y="115615"/>
                    <a:pt x="32907" y="114821"/>
                  </a:cubicBezTo>
                  <a:cubicBezTo>
                    <a:pt x="30713" y="115924"/>
                    <a:pt x="28512" y="117027"/>
                    <a:pt x="26317" y="118124"/>
                  </a:cubicBezTo>
                  <a:cubicBezTo>
                    <a:pt x="23877" y="115518"/>
                    <a:pt x="24683" y="112769"/>
                    <a:pt x="25929" y="109992"/>
                  </a:cubicBezTo>
                  <a:cubicBezTo>
                    <a:pt x="27101" y="107952"/>
                    <a:pt x="28261" y="105906"/>
                    <a:pt x="28112" y="103420"/>
                  </a:cubicBezTo>
                  <a:cubicBezTo>
                    <a:pt x="26460" y="104031"/>
                    <a:pt x="25643" y="106169"/>
                    <a:pt x="23460" y="105923"/>
                  </a:cubicBezTo>
                  <a:cubicBezTo>
                    <a:pt x="21185" y="105334"/>
                    <a:pt x="19602" y="103945"/>
                    <a:pt x="18420" y="102020"/>
                  </a:cubicBezTo>
                  <a:cubicBezTo>
                    <a:pt x="15853" y="93984"/>
                    <a:pt x="22506" y="91938"/>
                    <a:pt x="27106" y="88624"/>
                  </a:cubicBezTo>
                  <a:cubicBezTo>
                    <a:pt x="27678" y="87560"/>
                    <a:pt x="28563" y="86766"/>
                    <a:pt x="29666" y="86275"/>
                  </a:cubicBezTo>
                  <a:cubicBezTo>
                    <a:pt x="29101" y="85766"/>
                    <a:pt x="28832" y="85486"/>
                    <a:pt x="28832" y="85486"/>
                  </a:cubicBezTo>
                  <a:cubicBezTo>
                    <a:pt x="28666" y="85383"/>
                    <a:pt x="28592" y="85434"/>
                    <a:pt x="28598" y="85623"/>
                  </a:cubicBezTo>
                  <a:cubicBezTo>
                    <a:pt x="28626" y="86361"/>
                    <a:pt x="28741" y="86726"/>
                    <a:pt x="28901" y="86766"/>
                  </a:cubicBezTo>
                  <a:cubicBezTo>
                    <a:pt x="27923" y="87646"/>
                    <a:pt x="26975" y="88481"/>
                    <a:pt x="25975" y="89326"/>
                  </a:cubicBezTo>
                  <a:cubicBezTo>
                    <a:pt x="14842" y="96236"/>
                    <a:pt x="8681" y="88258"/>
                    <a:pt x="10281" y="80228"/>
                  </a:cubicBezTo>
                  <a:cubicBezTo>
                    <a:pt x="12465" y="69284"/>
                    <a:pt x="5092" y="69090"/>
                    <a:pt x="0" y="65478"/>
                  </a:cubicBezTo>
                  <a:cubicBezTo>
                    <a:pt x="857" y="59289"/>
                    <a:pt x="2886" y="54419"/>
                    <a:pt x="9515" y="51664"/>
                  </a:cubicBezTo>
                  <a:cubicBezTo>
                    <a:pt x="15899" y="49013"/>
                    <a:pt x="18568" y="42778"/>
                    <a:pt x="19242" y="36034"/>
                  </a:cubicBezTo>
                  <a:cubicBezTo>
                    <a:pt x="20266" y="25764"/>
                    <a:pt x="27221" y="16420"/>
                    <a:pt x="37531" y="14746"/>
                  </a:cubicBezTo>
                  <a:cubicBezTo>
                    <a:pt x="42451" y="13946"/>
                    <a:pt x="46697" y="11379"/>
                    <a:pt x="51492" y="11088"/>
                  </a:cubicBezTo>
                  <a:cubicBezTo>
                    <a:pt x="55344" y="10854"/>
                    <a:pt x="56304" y="8636"/>
                    <a:pt x="55790" y="5767"/>
                  </a:cubicBezTo>
                  <a:cubicBezTo>
                    <a:pt x="53818" y="-5199"/>
                    <a:pt x="63196" y="3504"/>
                    <a:pt x="65465" y="47"/>
                  </a:cubicBezTo>
                  <a:cubicBezTo>
                    <a:pt x="66317" y="10991"/>
                    <a:pt x="57653" y="15974"/>
                    <a:pt x="50383" y="19175"/>
                  </a:cubicBezTo>
                  <a:cubicBezTo>
                    <a:pt x="41377" y="23147"/>
                    <a:pt x="39674" y="26370"/>
                    <a:pt x="45783" y="33925"/>
                  </a:cubicBezTo>
                  <a:cubicBezTo>
                    <a:pt x="47051" y="35491"/>
                    <a:pt x="47297" y="37943"/>
                    <a:pt x="49326" y="39143"/>
                  </a:cubicBezTo>
                  <a:lnTo>
                    <a:pt x="49315" y="39183"/>
                  </a:lnTo>
                  <a:close/>
                </a:path>
              </a:pathLst>
            </a:custGeom>
            <a:grpFill/>
            <a:ln w="5715" cap="flat">
              <a:noFill/>
              <a:prstDash val="solid"/>
              <a:miter/>
            </a:ln>
          </p:spPr>
          <p:txBody>
            <a:bodyPr rtlCol="0" anchor="ctr"/>
            <a:lstStyle/>
            <a:p>
              <a:endParaRPr lang="zh-CN" altLang="en-US"/>
            </a:p>
          </p:txBody>
        </p:sp>
        <p:sp>
          <p:nvSpPr>
            <p:cNvPr id="4182" name="任意多边形: 形状 4181">
              <a:extLst>
                <a:ext uri="{FF2B5EF4-FFF2-40B4-BE49-F238E27FC236}">
                  <a16:creationId xmlns:a16="http://schemas.microsoft.com/office/drawing/2014/main" id="{26021CAD-5CA6-83EE-A4AF-86D67CCAD866}"/>
                </a:ext>
              </a:extLst>
            </p:cNvPr>
            <p:cNvSpPr/>
            <p:nvPr userDrawn="1"/>
          </p:nvSpPr>
          <p:spPr>
            <a:xfrm>
              <a:off x="6014309" y="5553968"/>
              <a:ext cx="59682" cy="97270"/>
            </a:xfrm>
            <a:custGeom>
              <a:avLst/>
              <a:gdLst>
                <a:gd name="connsiteX0" fmla="*/ 4401 w 59682"/>
                <a:gd name="connsiteY0" fmla="*/ 92114 h 97270"/>
                <a:gd name="connsiteX1" fmla="*/ 15088 w 59682"/>
                <a:gd name="connsiteY1" fmla="*/ 78890 h 97270"/>
                <a:gd name="connsiteX2" fmla="*/ 26090 w 59682"/>
                <a:gd name="connsiteY2" fmla="*/ 60173 h 97270"/>
                <a:gd name="connsiteX3" fmla="*/ 26913 w 59682"/>
                <a:gd name="connsiteY3" fmla="*/ 48966 h 97270"/>
                <a:gd name="connsiteX4" fmla="*/ 20060 w 59682"/>
                <a:gd name="connsiteY4" fmla="*/ 54921 h 97270"/>
                <a:gd name="connsiteX5" fmla="*/ 6973 w 59682"/>
                <a:gd name="connsiteY5" fmla="*/ 51526 h 97270"/>
                <a:gd name="connsiteX6" fmla="*/ 1127 w 59682"/>
                <a:gd name="connsiteY6" fmla="*/ 46046 h 97270"/>
                <a:gd name="connsiteX7" fmla="*/ 127 w 59682"/>
                <a:gd name="connsiteY7" fmla="*/ 43851 h 97270"/>
                <a:gd name="connsiteX8" fmla="*/ 1132 w 59682"/>
                <a:gd name="connsiteY8" fmla="*/ 42754 h 97270"/>
                <a:gd name="connsiteX9" fmla="*/ 4778 w 59682"/>
                <a:gd name="connsiteY9" fmla="*/ 30564 h 97270"/>
                <a:gd name="connsiteX10" fmla="*/ 9585 w 59682"/>
                <a:gd name="connsiteY10" fmla="*/ 24986 h 97270"/>
                <a:gd name="connsiteX11" fmla="*/ 27444 w 59682"/>
                <a:gd name="connsiteY11" fmla="*/ 0 h 97270"/>
                <a:gd name="connsiteX12" fmla="*/ 31188 w 59682"/>
                <a:gd name="connsiteY12" fmla="*/ 10155 h 97270"/>
                <a:gd name="connsiteX13" fmla="*/ 39806 w 59682"/>
                <a:gd name="connsiteY13" fmla="*/ 2800 h 97270"/>
                <a:gd name="connsiteX14" fmla="*/ 41394 w 59682"/>
                <a:gd name="connsiteY14" fmla="*/ 14339 h 97270"/>
                <a:gd name="connsiteX15" fmla="*/ 59682 w 59682"/>
                <a:gd name="connsiteY15" fmla="*/ 5412 h 97270"/>
                <a:gd name="connsiteX16" fmla="*/ 50493 w 59682"/>
                <a:gd name="connsiteY16" fmla="*/ 21911 h 97270"/>
                <a:gd name="connsiteX17" fmla="*/ 38805 w 59682"/>
                <a:gd name="connsiteY17" fmla="*/ 43605 h 97270"/>
                <a:gd name="connsiteX18" fmla="*/ 50447 w 59682"/>
                <a:gd name="connsiteY18" fmla="*/ 46034 h 97270"/>
                <a:gd name="connsiteX19" fmla="*/ 49990 w 59682"/>
                <a:gd name="connsiteY19" fmla="*/ 47863 h 97270"/>
                <a:gd name="connsiteX20" fmla="*/ 47601 w 59682"/>
                <a:gd name="connsiteY20" fmla="*/ 50761 h 97270"/>
                <a:gd name="connsiteX21" fmla="*/ 44481 w 59682"/>
                <a:gd name="connsiteY21" fmla="*/ 52869 h 97270"/>
                <a:gd name="connsiteX22" fmla="*/ 38903 w 59682"/>
                <a:gd name="connsiteY22" fmla="*/ 57904 h 97270"/>
                <a:gd name="connsiteX23" fmla="*/ 32439 w 59682"/>
                <a:gd name="connsiteY23" fmla="*/ 82250 h 97270"/>
                <a:gd name="connsiteX24" fmla="*/ 4401 w 59682"/>
                <a:gd name="connsiteY24" fmla="*/ 92114 h 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682" h="97270">
                  <a:moveTo>
                    <a:pt x="4401" y="92114"/>
                  </a:moveTo>
                  <a:cubicBezTo>
                    <a:pt x="3996" y="84559"/>
                    <a:pt x="10482" y="80764"/>
                    <a:pt x="15088" y="78890"/>
                  </a:cubicBezTo>
                  <a:cubicBezTo>
                    <a:pt x="24455" y="75078"/>
                    <a:pt x="27027" y="69506"/>
                    <a:pt x="26090" y="60173"/>
                  </a:cubicBezTo>
                  <a:cubicBezTo>
                    <a:pt x="25735" y="56653"/>
                    <a:pt x="27981" y="52847"/>
                    <a:pt x="26913" y="48966"/>
                  </a:cubicBezTo>
                  <a:cubicBezTo>
                    <a:pt x="23026" y="49103"/>
                    <a:pt x="23135" y="53212"/>
                    <a:pt x="20060" y="54921"/>
                  </a:cubicBezTo>
                  <a:cubicBezTo>
                    <a:pt x="11214" y="59836"/>
                    <a:pt x="11654" y="60716"/>
                    <a:pt x="6973" y="51526"/>
                  </a:cubicBezTo>
                  <a:cubicBezTo>
                    <a:pt x="5659" y="48937"/>
                    <a:pt x="3658" y="47246"/>
                    <a:pt x="1127" y="46046"/>
                  </a:cubicBezTo>
                  <a:cubicBezTo>
                    <a:pt x="127" y="45314"/>
                    <a:pt x="-211" y="44583"/>
                    <a:pt x="127" y="43851"/>
                  </a:cubicBezTo>
                  <a:cubicBezTo>
                    <a:pt x="458" y="43120"/>
                    <a:pt x="795" y="42754"/>
                    <a:pt x="1132" y="42754"/>
                  </a:cubicBezTo>
                  <a:cubicBezTo>
                    <a:pt x="3213" y="38948"/>
                    <a:pt x="4464" y="34936"/>
                    <a:pt x="4778" y="30564"/>
                  </a:cubicBezTo>
                  <a:cubicBezTo>
                    <a:pt x="4984" y="27712"/>
                    <a:pt x="6602" y="25220"/>
                    <a:pt x="9585" y="24986"/>
                  </a:cubicBezTo>
                  <a:cubicBezTo>
                    <a:pt x="25558" y="23723"/>
                    <a:pt x="26644" y="12007"/>
                    <a:pt x="27444" y="0"/>
                  </a:cubicBezTo>
                  <a:cubicBezTo>
                    <a:pt x="31365" y="2275"/>
                    <a:pt x="30416" y="6652"/>
                    <a:pt x="31188" y="10155"/>
                  </a:cubicBezTo>
                  <a:cubicBezTo>
                    <a:pt x="36280" y="9784"/>
                    <a:pt x="35120" y="3560"/>
                    <a:pt x="39806" y="2800"/>
                  </a:cubicBezTo>
                  <a:cubicBezTo>
                    <a:pt x="40303" y="6395"/>
                    <a:pt x="40789" y="9961"/>
                    <a:pt x="41394" y="14339"/>
                  </a:cubicBezTo>
                  <a:cubicBezTo>
                    <a:pt x="44869" y="5149"/>
                    <a:pt x="51699" y="5012"/>
                    <a:pt x="59682" y="5412"/>
                  </a:cubicBezTo>
                  <a:cubicBezTo>
                    <a:pt x="58157" y="12190"/>
                    <a:pt x="56614" y="17871"/>
                    <a:pt x="50493" y="21911"/>
                  </a:cubicBezTo>
                  <a:cubicBezTo>
                    <a:pt x="42926" y="26906"/>
                    <a:pt x="38703" y="34302"/>
                    <a:pt x="38805" y="43605"/>
                  </a:cubicBezTo>
                  <a:cubicBezTo>
                    <a:pt x="42280" y="47263"/>
                    <a:pt x="47624" y="40302"/>
                    <a:pt x="50447" y="46034"/>
                  </a:cubicBezTo>
                  <a:cubicBezTo>
                    <a:pt x="50293" y="46640"/>
                    <a:pt x="50133" y="47246"/>
                    <a:pt x="49990" y="47863"/>
                  </a:cubicBezTo>
                  <a:cubicBezTo>
                    <a:pt x="49350" y="48955"/>
                    <a:pt x="48550" y="49920"/>
                    <a:pt x="47601" y="50761"/>
                  </a:cubicBezTo>
                  <a:cubicBezTo>
                    <a:pt x="46618" y="51543"/>
                    <a:pt x="45567" y="52235"/>
                    <a:pt x="44481" y="52869"/>
                  </a:cubicBezTo>
                  <a:cubicBezTo>
                    <a:pt x="42309" y="54196"/>
                    <a:pt x="40394" y="55807"/>
                    <a:pt x="38903" y="57904"/>
                  </a:cubicBezTo>
                  <a:cubicBezTo>
                    <a:pt x="35456" y="65688"/>
                    <a:pt x="35679" y="74427"/>
                    <a:pt x="32439" y="82250"/>
                  </a:cubicBezTo>
                  <a:cubicBezTo>
                    <a:pt x="25307" y="91840"/>
                    <a:pt x="19255" y="104527"/>
                    <a:pt x="4401" y="92114"/>
                  </a:cubicBezTo>
                  <a:close/>
                </a:path>
              </a:pathLst>
            </a:custGeom>
            <a:grpFill/>
            <a:ln w="5715" cap="flat">
              <a:noFill/>
              <a:prstDash val="solid"/>
              <a:miter/>
            </a:ln>
          </p:spPr>
          <p:txBody>
            <a:bodyPr rtlCol="0" anchor="ctr"/>
            <a:lstStyle/>
            <a:p>
              <a:endParaRPr lang="zh-CN" altLang="en-US"/>
            </a:p>
          </p:txBody>
        </p:sp>
        <p:sp>
          <p:nvSpPr>
            <p:cNvPr id="4183" name="任意多边形: 形状 4182">
              <a:extLst>
                <a:ext uri="{FF2B5EF4-FFF2-40B4-BE49-F238E27FC236}">
                  <a16:creationId xmlns:a16="http://schemas.microsoft.com/office/drawing/2014/main" id="{3243F51D-94D3-7875-36AC-3680A40BF875}"/>
                </a:ext>
              </a:extLst>
            </p:cNvPr>
            <p:cNvSpPr/>
            <p:nvPr userDrawn="1"/>
          </p:nvSpPr>
          <p:spPr>
            <a:xfrm>
              <a:off x="5870748" y="5410296"/>
              <a:ext cx="55453" cy="54862"/>
            </a:xfrm>
            <a:custGeom>
              <a:avLst/>
              <a:gdLst>
                <a:gd name="connsiteX0" fmla="*/ 3280 w 55453"/>
                <a:gd name="connsiteY0" fmla="*/ 54849 h 54862"/>
                <a:gd name="connsiteX1" fmla="*/ 0 w 55453"/>
                <a:gd name="connsiteY1" fmla="*/ 54832 h 54862"/>
                <a:gd name="connsiteX2" fmla="*/ 13144 w 55453"/>
                <a:gd name="connsiteY2" fmla="*/ 31841 h 54862"/>
                <a:gd name="connsiteX3" fmla="*/ 13127 w 55453"/>
                <a:gd name="connsiteY3" fmla="*/ 31806 h 54862"/>
                <a:gd name="connsiteX4" fmla="*/ 412 w 55453"/>
                <a:gd name="connsiteY4" fmla="*/ 35755 h 54862"/>
                <a:gd name="connsiteX5" fmla="*/ 920 w 55453"/>
                <a:gd name="connsiteY5" fmla="*/ 13141 h 54862"/>
                <a:gd name="connsiteX6" fmla="*/ 11281 w 55453"/>
                <a:gd name="connsiteY6" fmla="*/ 3946 h 54862"/>
                <a:gd name="connsiteX7" fmla="*/ 42737 w 55453"/>
                <a:gd name="connsiteY7" fmla="*/ 2214 h 54862"/>
                <a:gd name="connsiteX8" fmla="*/ 52584 w 55453"/>
                <a:gd name="connsiteY8" fmla="*/ 2631 h 54862"/>
                <a:gd name="connsiteX9" fmla="*/ 54293 w 55453"/>
                <a:gd name="connsiteY9" fmla="*/ 14758 h 54862"/>
                <a:gd name="connsiteX10" fmla="*/ 33416 w 55453"/>
                <a:gd name="connsiteY10" fmla="*/ 34241 h 54862"/>
                <a:gd name="connsiteX11" fmla="*/ 21666 w 55453"/>
                <a:gd name="connsiteY11" fmla="*/ 44294 h 54862"/>
                <a:gd name="connsiteX12" fmla="*/ 3280 w 55453"/>
                <a:gd name="connsiteY12" fmla="*/ 54849 h 5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453" h="54862">
                  <a:moveTo>
                    <a:pt x="3280" y="54849"/>
                  </a:moveTo>
                  <a:cubicBezTo>
                    <a:pt x="2189" y="54849"/>
                    <a:pt x="1091" y="54844"/>
                    <a:pt x="0" y="54832"/>
                  </a:cubicBezTo>
                  <a:cubicBezTo>
                    <a:pt x="1423" y="45477"/>
                    <a:pt x="9121" y="39704"/>
                    <a:pt x="13144" y="31841"/>
                  </a:cubicBezTo>
                  <a:lnTo>
                    <a:pt x="13127" y="31806"/>
                  </a:lnTo>
                  <a:cubicBezTo>
                    <a:pt x="8498" y="30978"/>
                    <a:pt x="5806" y="36087"/>
                    <a:pt x="412" y="35755"/>
                  </a:cubicBezTo>
                  <a:cubicBezTo>
                    <a:pt x="143" y="28332"/>
                    <a:pt x="6509" y="21422"/>
                    <a:pt x="920" y="13141"/>
                  </a:cubicBezTo>
                  <a:cubicBezTo>
                    <a:pt x="-1309" y="9844"/>
                    <a:pt x="4298" y="3997"/>
                    <a:pt x="11281" y="3946"/>
                  </a:cubicBezTo>
                  <a:cubicBezTo>
                    <a:pt x="21769" y="3871"/>
                    <a:pt x="32250" y="2837"/>
                    <a:pt x="42737" y="2214"/>
                  </a:cubicBezTo>
                  <a:cubicBezTo>
                    <a:pt x="46074" y="1134"/>
                    <a:pt x="49572" y="-2398"/>
                    <a:pt x="52584" y="2631"/>
                  </a:cubicBezTo>
                  <a:cubicBezTo>
                    <a:pt x="54830" y="6392"/>
                    <a:pt x="56779" y="10112"/>
                    <a:pt x="54293" y="14758"/>
                  </a:cubicBezTo>
                  <a:cubicBezTo>
                    <a:pt x="49520" y="23680"/>
                    <a:pt x="42599" y="30601"/>
                    <a:pt x="33416" y="34241"/>
                  </a:cubicBezTo>
                  <a:cubicBezTo>
                    <a:pt x="27941" y="36413"/>
                    <a:pt x="23969" y="38927"/>
                    <a:pt x="21666" y="44294"/>
                  </a:cubicBezTo>
                  <a:cubicBezTo>
                    <a:pt x="18208" y="52352"/>
                    <a:pt x="11562" y="55084"/>
                    <a:pt x="3280" y="54849"/>
                  </a:cubicBezTo>
                  <a:close/>
                </a:path>
              </a:pathLst>
            </a:custGeom>
            <a:grpFill/>
            <a:ln w="5715" cap="flat">
              <a:noFill/>
              <a:prstDash val="solid"/>
              <a:miter/>
            </a:ln>
          </p:spPr>
          <p:txBody>
            <a:bodyPr rtlCol="0" anchor="ctr"/>
            <a:lstStyle/>
            <a:p>
              <a:endParaRPr lang="zh-CN" altLang="en-US"/>
            </a:p>
          </p:txBody>
        </p:sp>
        <p:sp>
          <p:nvSpPr>
            <p:cNvPr id="4184" name="任意多边形: 形状 4183">
              <a:extLst>
                <a:ext uri="{FF2B5EF4-FFF2-40B4-BE49-F238E27FC236}">
                  <a16:creationId xmlns:a16="http://schemas.microsoft.com/office/drawing/2014/main" id="{87A9F79C-4C79-8441-F1E2-F08F19DF9092}"/>
                </a:ext>
              </a:extLst>
            </p:cNvPr>
            <p:cNvSpPr/>
            <p:nvPr userDrawn="1"/>
          </p:nvSpPr>
          <p:spPr>
            <a:xfrm>
              <a:off x="5745773" y="5388036"/>
              <a:ext cx="55932" cy="48174"/>
            </a:xfrm>
            <a:custGeom>
              <a:avLst/>
              <a:gdLst>
                <a:gd name="connsiteX0" fmla="*/ 55898 w 55932"/>
                <a:gd name="connsiteY0" fmla="*/ 11324 h 48174"/>
                <a:gd name="connsiteX1" fmla="*/ 48743 w 55932"/>
                <a:gd name="connsiteY1" fmla="*/ 22165 h 48174"/>
                <a:gd name="connsiteX2" fmla="*/ 45583 w 55932"/>
                <a:gd name="connsiteY2" fmla="*/ 8495 h 48174"/>
                <a:gd name="connsiteX3" fmla="*/ 24071 w 55932"/>
                <a:gd name="connsiteY3" fmla="*/ 40973 h 48174"/>
                <a:gd name="connsiteX4" fmla="*/ 22374 w 55932"/>
                <a:gd name="connsiteY4" fmla="*/ 17405 h 48174"/>
                <a:gd name="connsiteX5" fmla="*/ 20842 w 55932"/>
                <a:gd name="connsiteY5" fmla="*/ 13278 h 48174"/>
                <a:gd name="connsiteX6" fmla="*/ 16808 w 55932"/>
                <a:gd name="connsiteY6" fmla="*/ 14656 h 48174"/>
                <a:gd name="connsiteX7" fmla="*/ 13344 w 55932"/>
                <a:gd name="connsiteY7" fmla="*/ 23651 h 48174"/>
                <a:gd name="connsiteX8" fmla="*/ 1451 w 55932"/>
                <a:gd name="connsiteY8" fmla="*/ 48174 h 48174"/>
                <a:gd name="connsiteX9" fmla="*/ 3778 w 55932"/>
                <a:gd name="connsiteY9" fmla="*/ 29080 h 48174"/>
                <a:gd name="connsiteX10" fmla="*/ 0 w 55932"/>
                <a:gd name="connsiteY10" fmla="*/ 14616 h 48174"/>
                <a:gd name="connsiteX11" fmla="*/ 14425 w 55932"/>
                <a:gd name="connsiteY11" fmla="*/ 8078 h 48174"/>
                <a:gd name="connsiteX12" fmla="*/ 33273 w 55932"/>
                <a:gd name="connsiteY12" fmla="*/ 1546 h 48174"/>
                <a:gd name="connsiteX13" fmla="*/ 55898 w 55932"/>
                <a:gd name="connsiteY13" fmla="*/ 11324 h 48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932" h="48174">
                  <a:moveTo>
                    <a:pt x="55898" y="11324"/>
                  </a:moveTo>
                  <a:cubicBezTo>
                    <a:pt x="56121" y="16582"/>
                    <a:pt x="55413" y="21239"/>
                    <a:pt x="48743" y="22165"/>
                  </a:cubicBezTo>
                  <a:cubicBezTo>
                    <a:pt x="42422" y="19045"/>
                    <a:pt x="51075" y="13244"/>
                    <a:pt x="45583" y="8495"/>
                  </a:cubicBezTo>
                  <a:cubicBezTo>
                    <a:pt x="40691" y="21245"/>
                    <a:pt x="32758" y="31315"/>
                    <a:pt x="24071" y="40973"/>
                  </a:cubicBezTo>
                  <a:cubicBezTo>
                    <a:pt x="23243" y="33172"/>
                    <a:pt x="15145" y="25989"/>
                    <a:pt x="22374" y="17405"/>
                  </a:cubicBezTo>
                  <a:cubicBezTo>
                    <a:pt x="23208" y="16416"/>
                    <a:pt x="22580" y="14073"/>
                    <a:pt x="20842" y="13278"/>
                  </a:cubicBezTo>
                  <a:cubicBezTo>
                    <a:pt x="19242" y="12547"/>
                    <a:pt x="17539" y="13118"/>
                    <a:pt x="16808" y="14656"/>
                  </a:cubicBezTo>
                  <a:cubicBezTo>
                    <a:pt x="15425" y="17565"/>
                    <a:pt x="13665" y="20559"/>
                    <a:pt x="13344" y="23651"/>
                  </a:cubicBezTo>
                  <a:cubicBezTo>
                    <a:pt x="12344" y="33264"/>
                    <a:pt x="6972" y="40482"/>
                    <a:pt x="1451" y="48174"/>
                  </a:cubicBezTo>
                  <a:cubicBezTo>
                    <a:pt x="-2269" y="40973"/>
                    <a:pt x="3212" y="35338"/>
                    <a:pt x="3778" y="29080"/>
                  </a:cubicBezTo>
                  <a:cubicBezTo>
                    <a:pt x="4286" y="23394"/>
                    <a:pt x="5401" y="18405"/>
                    <a:pt x="0" y="14616"/>
                  </a:cubicBezTo>
                  <a:cubicBezTo>
                    <a:pt x="3789" y="10175"/>
                    <a:pt x="9738" y="10512"/>
                    <a:pt x="14425" y="8078"/>
                  </a:cubicBezTo>
                  <a:cubicBezTo>
                    <a:pt x="20328" y="5015"/>
                    <a:pt x="26958" y="5037"/>
                    <a:pt x="33273" y="1546"/>
                  </a:cubicBezTo>
                  <a:cubicBezTo>
                    <a:pt x="41451" y="-2975"/>
                    <a:pt x="50383" y="3066"/>
                    <a:pt x="55898" y="11324"/>
                  </a:cubicBezTo>
                  <a:close/>
                </a:path>
              </a:pathLst>
            </a:custGeom>
            <a:grpFill/>
            <a:ln w="5715" cap="flat">
              <a:noFill/>
              <a:prstDash val="solid"/>
              <a:miter/>
            </a:ln>
          </p:spPr>
          <p:txBody>
            <a:bodyPr rtlCol="0" anchor="ctr"/>
            <a:lstStyle/>
            <a:p>
              <a:endParaRPr lang="zh-CN" altLang="en-US"/>
            </a:p>
          </p:txBody>
        </p:sp>
        <p:sp>
          <p:nvSpPr>
            <p:cNvPr id="4185" name="任意多边形: 形状 4184">
              <a:extLst>
                <a:ext uri="{FF2B5EF4-FFF2-40B4-BE49-F238E27FC236}">
                  <a16:creationId xmlns:a16="http://schemas.microsoft.com/office/drawing/2014/main" id="{2A11422C-ACCD-CEFD-217C-AF08C3DA8F1C}"/>
                </a:ext>
              </a:extLst>
            </p:cNvPr>
            <p:cNvSpPr/>
            <p:nvPr/>
          </p:nvSpPr>
          <p:spPr>
            <a:xfrm>
              <a:off x="5775586" y="5304852"/>
              <a:ext cx="39081" cy="55029"/>
            </a:xfrm>
            <a:custGeom>
              <a:avLst/>
              <a:gdLst>
                <a:gd name="connsiteX0" fmla="*/ 3077 w 39081"/>
                <a:gd name="connsiteY0" fmla="*/ 51732 h 55029"/>
                <a:gd name="connsiteX1" fmla="*/ 12918 w 39081"/>
                <a:gd name="connsiteY1" fmla="*/ 27694 h 55029"/>
                <a:gd name="connsiteX2" fmla="*/ 185 w 39081"/>
                <a:gd name="connsiteY2" fmla="*/ 23482 h 55029"/>
                <a:gd name="connsiteX3" fmla="*/ 6335 w 39081"/>
                <a:gd name="connsiteY3" fmla="*/ 15550 h 55029"/>
                <a:gd name="connsiteX4" fmla="*/ 3071 w 39081"/>
                <a:gd name="connsiteY4" fmla="*/ 5663 h 55029"/>
                <a:gd name="connsiteX5" fmla="*/ 3100 w 39081"/>
                <a:gd name="connsiteY5" fmla="*/ 5697 h 55029"/>
                <a:gd name="connsiteX6" fmla="*/ 8129 w 39081"/>
                <a:gd name="connsiteY6" fmla="*/ 1771 h 55029"/>
                <a:gd name="connsiteX7" fmla="*/ 19090 w 39081"/>
                <a:gd name="connsiteY7" fmla="*/ 34 h 55029"/>
                <a:gd name="connsiteX8" fmla="*/ 29406 w 39081"/>
                <a:gd name="connsiteY8" fmla="*/ 9007 h 55029"/>
                <a:gd name="connsiteX9" fmla="*/ 29366 w 39081"/>
                <a:gd name="connsiteY9" fmla="*/ 8972 h 55029"/>
                <a:gd name="connsiteX10" fmla="*/ 39081 w 39081"/>
                <a:gd name="connsiteY10" fmla="*/ 12435 h 55029"/>
                <a:gd name="connsiteX11" fmla="*/ 32497 w 39081"/>
                <a:gd name="connsiteY11" fmla="*/ 19316 h 55029"/>
                <a:gd name="connsiteX12" fmla="*/ 34772 w 39081"/>
                <a:gd name="connsiteY12" fmla="*/ 23254 h 55029"/>
                <a:gd name="connsiteX13" fmla="*/ 35412 w 39081"/>
                <a:gd name="connsiteY13" fmla="*/ 29352 h 55029"/>
                <a:gd name="connsiteX14" fmla="*/ 26851 w 39081"/>
                <a:gd name="connsiteY14" fmla="*/ 41079 h 55029"/>
                <a:gd name="connsiteX15" fmla="*/ 19479 w 39081"/>
                <a:gd name="connsiteY15" fmla="*/ 55029 h 55029"/>
                <a:gd name="connsiteX16" fmla="*/ 13952 w 39081"/>
                <a:gd name="connsiteY16" fmla="*/ 43456 h 55029"/>
                <a:gd name="connsiteX17" fmla="*/ 12849 w 39081"/>
                <a:gd name="connsiteY17" fmla="*/ 42891 h 55029"/>
                <a:gd name="connsiteX18" fmla="*/ 3077 w 39081"/>
                <a:gd name="connsiteY18" fmla="*/ 51732 h 55029"/>
                <a:gd name="connsiteX19" fmla="*/ 3077 w 39081"/>
                <a:gd name="connsiteY19" fmla="*/ 51732 h 55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081" h="55029">
                  <a:moveTo>
                    <a:pt x="3077" y="51732"/>
                  </a:moveTo>
                  <a:cubicBezTo>
                    <a:pt x="2225" y="42068"/>
                    <a:pt x="3277" y="33055"/>
                    <a:pt x="12918" y="27694"/>
                  </a:cubicBezTo>
                  <a:cubicBezTo>
                    <a:pt x="8729" y="21442"/>
                    <a:pt x="5351" y="28506"/>
                    <a:pt x="185" y="23482"/>
                  </a:cubicBezTo>
                  <a:cubicBezTo>
                    <a:pt x="-1729" y="20722"/>
                    <a:pt x="11981" y="21808"/>
                    <a:pt x="6335" y="15550"/>
                  </a:cubicBezTo>
                  <a:cubicBezTo>
                    <a:pt x="3460" y="12847"/>
                    <a:pt x="6174" y="8292"/>
                    <a:pt x="3071" y="5663"/>
                  </a:cubicBezTo>
                  <a:cubicBezTo>
                    <a:pt x="3071" y="5663"/>
                    <a:pt x="3094" y="5697"/>
                    <a:pt x="3100" y="5697"/>
                  </a:cubicBezTo>
                  <a:cubicBezTo>
                    <a:pt x="4271" y="3526"/>
                    <a:pt x="7209" y="-143"/>
                    <a:pt x="8129" y="1771"/>
                  </a:cubicBezTo>
                  <a:cubicBezTo>
                    <a:pt x="14375" y="14744"/>
                    <a:pt x="15347" y="-818"/>
                    <a:pt x="19090" y="34"/>
                  </a:cubicBezTo>
                  <a:cubicBezTo>
                    <a:pt x="22531" y="3029"/>
                    <a:pt x="25971" y="6018"/>
                    <a:pt x="29406" y="9007"/>
                  </a:cubicBezTo>
                  <a:lnTo>
                    <a:pt x="29366" y="8972"/>
                  </a:lnTo>
                  <a:cubicBezTo>
                    <a:pt x="32606" y="10127"/>
                    <a:pt x="35841" y="11281"/>
                    <a:pt x="39081" y="12435"/>
                  </a:cubicBezTo>
                  <a:cubicBezTo>
                    <a:pt x="37858" y="15681"/>
                    <a:pt x="34852" y="17133"/>
                    <a:pt x="32497" y="19316"/>
                  </a:cubicBezTo>
                  <a:cubicBezTo>
                    <a:pt x="28537" y="22980"/>
                    <a:pt x="31623" y="22619"/>
                    <a:pt x="34772" y="23254"/>
                  </a:cubicBezTo>
                  <a:cubicBezTo>
                    <a:pt x="39458" y="24197"/>
                    <a:pt x="36475" y="27580"/>
                    <a:pt x="35412" y="29352"/>
                  </a:cubicBezTo>
                  <a:cubicBezTo>
                    <a:pt x="32921" y="33495"/>
                    <a:pt x="30263" y="37724"/>
                    <a:pt x="26851" y="41079"/>
                  </a:cubicBezTo>
                  <a:cubicBezTo>
                    <a:pt x="22793" y="45074"/>
                    <a:pt x="20033" y="49366"/>
                    <a:pt x="19479" y="55029"/>
                  </a:cubicBezTo>
                  <a:cubicBezTo>
                    <a:pt x="12375" y="53326"/>
                    <a:pt x="12375" y="53326"/>
                    <a:pt x="13952" y="43456"/>
                  </a:cubicBezTo>
                  <a:cubicBezTo>
                    <a:pt x="14947" y="41502"/>
                    <a:pt x="12838" y="42582"/>
                    <a:pt x="12849" y="42891"/>
                  </a:cubicBezTo>
                  <a:cubicBezTo>
                    <a:pt x="12986" y="49372"/>
                    <a:pt x="10101" y="52949"/>
                    <a:pt x="3077" y="51732"/>
                  </a:cubicBezTo>
                  <a:lnTo>
                    <a:pt x="3077" y="51732"/>
                  </a:lnTo>
                  <a:close/>
                </a:path>
              </a:pathLst>
            </a:custGeom>
            <a:grpFill/>
            <a:ln w="5715" cap="flat">
              <a:noFill/>
              <a:prstDash val="solid"/>
              <a:miter/>
            </a:ln>
          </p:spPr>
          <p:txBody>
            <a:bodyPr rtlCol="0" anchor="ctr"/>
            <a:lstStyle/>
            <a:p>
              <a:endParaRPr lang="zh-CN" altLang="en-US"/>
            </a:p>
          </p:txBody>
        </p:sp>
        <p:sp>
          <p:nvSpPr>
            <p:cNvPr id="4186" name="任意多边形: 形状 4185">
              <a:extLst>
                <a:ext uri="{FF2B5EF4-FFF2-40B4-BE49-F238E27FC236}">
                  <a16:creationId xmlns:a16="http://schemas.microsoft.com/office/drawing/2014/main" id="{CA1CFC46-9462-9B2F-7681-6B093307D828}"/>
                </a:ext>
              </a:extLst>
            </p:cNvPr>
            <p:cNvSpPr/>
            <p:nvPr userDrawn="1"/>
          </p:nvSpPr>
          <p:spPr>
            <a:xfrm>
              <a:off x="5693155" y="5487577"/>
              <a:ext cx="45262" cy="54824"/>
            </a:xfrm>
            <a:custGeom>
              <a:avLst/>
              <a:gdLst>
                <a:gd name="connsiteX0" fmla="*/ 42748 w 45262"/>
                <a:gd name="connsiteY0" fmla="*/ 17042 h 54824"/>
                <a:gd name="connsiteX1" fmla="*/ 37399 w 45262"/>
                <a:gd name="connsiteY1" fmla="*/ 20683 h 54824"/>
                <a:gd name="connsiteX2" fmla="*/ 31684 w 45262"/>
                <a:gd name="connsiteY2" fmla="*/ 15482 h 54824"/>
                <a:gd name="connsiteX3" fmla="*/ 23694 w 45262"/>
                <a:gd name="connsiteY3" fmla="*/ 26346 h 54824"/>
                <a:gd name="connsiteX4" fmla="*/ 24638 w 45262"/>
                <a:gd name="connsiteY4" fmla="*/ 40479 h 54824"/>
                <a:gd name="connsiteX5" fmla="*/ 15619 w 45262"/>
                <a:gd name="connsiteY5" fmla="*/ 43651 h 54824"/>
                <a:gd name="connsiteX6" fmla="*/ 6613 w 45262"/>
                <a:gd name="connsiteY6" fmla="*/ 54824 h 54824"/>
                <a:gd name="connsiteX7" fmla="*/ 0 w 45262"/>
                <a:gd name="connsiteY7" fmla="*/ 30221 h 54824"/>
                <a:gd name="connsiteX8" fmla="*/ 6578 w 45262"/>
                <a:gd name="connsiteY8" fmla="*/ 17048 h 54824"/>
                <a:gd name="connsiteX9" fmla="*/ 16574 w 45262"/>
                <a:gd name="connsiteY9" fmla="*/ 812 h 54824"/>
                <a:gd name="connsiteX10" fmla="*/ 24998 w 45262"/>
                <a:gd name="connsiteY10" fmla="*/ 11567 h 54824"/>
                <a:gd name="connsiteX11" fmla="*/ 27946 w 45262"/>
                <a:gd name="connsiteY11" fmla="*/ 0 h 54824"/>
                <a:gd name="connsiteX12" fmla="*/ 41868 w 45262"/>
                <a:gd name="connsiteY12" fmla="*/ 8453 h 54824"/>
                <a:gd name="connsiteX13" fmla="*/ 42748 w 45262"/>
                <a:gd name="connsiteY13" fmla="*/ 17042 h 5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262" h="54824">
                  <a:moveTo>
                    <a:pt x="42748" y="17042"/>
                  </a:moveTo>
                  <a:cubicBezTo>
                    <a:pt x="40959" y="18248"/>
                    <a:pt x="39068" y="19328"/>
                    <a:pt x="37399" y="20683"/>
                  </a:cubicBezTo>
                  <a:cubicBezTo>
                    <a:pt x="30101" y="26609"/>
                    <a:pt x="32084" y="18728"/>
                    <a:pt x="31684" y="15482"/>
                  </a:cubicBezTo>
                  <a:cubicBezTo>
                    <a:pt x="25901" y="17939"/>
                    <a:pt x="25392" y="22609"/>
                    <a:pt x="23694" y="26346"/>
                  </a:cubicBezTo>
                  <a:cubicBezTo>
                    <a:pt x="21506" y="31152"/>
                    <a:pt x="25792" y="35873"/>
                    <a:pt x="24638" y="40479"/>
                  </a:cubicBezTo>
                  <a:cubicBezTo>
                    <a:pt x="23574" y="44743"/>
                    <a:pt x="17197" y="35913"/>
                    <a:pt x="15619" y="43651"/>
                  </a:cubicBezTo>
                  <a:cubicBezTo>
                    <a:pt x="14773" y="47794"/>
                    <a:pt x="10699" y="51275"/>
                    <a:pt x="6613" y="54824"/>
                  </a:cubicBezTo>
                  <a:cubicBezTo>
                    <a:pt x="7938" y="45200"/>
                    <a:pt x="11465" y="35536"/>
                    <a:pt x="0" y="30221"/>
                  </a:cubicBezTo>
                  <a:cubicBezTo>
                    <a:pt x="1840" y="25655"/>
                    <a:pt x="7064" y="22774"/>
                    <a:pt x="6578" y="17048"/>
                  </a:cubicBezTo>
                  <a:cubicBezTo>
                    <a:pt x="12053" y="13659"/>
                    <a:pt x="11527" y="6647"/>
                    <a:pt x="16574" y="812"/>
                  </a:cubicBezTo>
                  <a:cubicBezTo>
                    <a:pt x="17540" y="6618"/>
                    <a:pt x="18420" y="13110"/>
                    <a:pt x="24998" y="11567"/>
                  </a:cubicBezTo>
                  <a:cubicBezTo>
                    <a:pt x="31604" y="10018"/>
                    <a:pt x="24369" y="3903"/>
                    <a:pt x="27946" y="0"/>
                  </a:cubicBezTo>
                  <a:cubicBezTo>
                    <a:pt x="32450" y="2812"/>
                    <a:pt x="36822" y="6498"/>
                    <a:pt x="41868" y="8453"/>
                  </a:cubicBezTo>
                  <a:cubicBezTo>
                    <a:pt x="48943" y="11190"/>
                    <a:pt x="42766" y="14202"/>
                    <a:pt x="42748" y="17042"/>
                  </a:cubicBezTo>
                  <a:close/>
                </a:path>
              </a:pathLst>
            </a:custGeom>
            <a:grpFill/>
            <a:ln w="5715" cap="flat">
              <a:noFill/>
              <a:prstDash val="solid"/>
              <a:miter/>
            </a:ln>
          </p:spPr>
          <p:txBody>
            <a:bodyPr rtlCol="0" anchor="ctr"/>
            <a:lstStyle/>
            <a:p>
              <a:endParaRPr lang="zh-CN" altLang="en-US"/>
            </a:p>
          </p:txBody>
        </p:sp>
        <p:sp>
          <p:nvSpPr>
            <p:cNvPr id="4187" name="任意多边形: 形状 4186">
              <a:extLst>
                <a:ext uri="{FF2B5EF4-FFF2-40B4-BE49-F238E27FC236}">
                  <a16:creationId xmlns:a16="http://schemas.microsoft.com/office/drawing/2014/main" id="{8F19AF16-DFEC-7304-9A25-56BC2F35696F}"/>
                </a:ext>
              </a:extLst>
            </p:cNvPr>
            <p:cNvSpPr/>
            <p:nvPr userDrawn="1"/>
          </p:nvSpPr>
          <p:spPr>
            <a:xfrm>
              <a:off x="5844408" y="5539892"/>
              <a:ext cx="53778" cy="40422"/>
            </a:xfrm>
            <a:custGeom>
              <a:avLst/>
              <a:gdLst>
                <a:gd name="connsiteX0" fmla="*/ 52641 w 53778"/>
                <a:gd name="connsiteY0" fmla="*/ 915 h 40422"/>
                <a:gd name="connsiteX1" fmla="*/ 49555 w 53778"/>
                <a:gd name="connsiteY1" fmla="*/ 11224 h 40422"/>
                <a:gd name="connsiteX2" fmla="*/ 43708 w 53778"/>
                <a:gd name="connsiteY2" fmla="*/ 17991 h 40422"/>
                <a:gd name="connsiteX3" fmla="*/ 33050 w 53778"/>
                <a:gd name="connsiteY3" fmla="*/ 28301 h 40422"/>
                <a:gd name="connsiteX4" fmla="*/ 38222 w 53778"/>
                <a:gd name="connsiteY4" fmla="*/ 14728 h 40422"/>
                <a:gd name="connsiteX5" fmla="*/ 36090 w 53778"/>
                <a:gd name="connsiteY5" fmla="*/ 13208 h 40422"/>
                <a:gd name="connsiteX6" fmla="*/ 30370 w 53778"/>
                <a:gd name="connsiteY6" fmla="*/ 15859 h 40422"/>
                <a:gd name="connsiteX7" fmla="*/ 6641 w 53778"/>
                <a:gd name="connsiteY7" fmla="*/ 40422 h 40422"/>
                <a:gd name="connsiteX8" fmla="*/ 6527 w 53778"/>
                <a:gd name="connsiteY8" fmla="*/ 40319 h 40422"/>
                <a:gd name="connsiteX9" fmla="*/ 3292 w 53778"/>
                <a:gd name="connsiteY9" fmla="*/ 33804 h 40422"/>
                <a:gd name="connsiteX10" fmla="*/ 3303 w 53778"/>
                <a:gd name="connsiteY10" fmla="*/ 33804 h 40422"/>
                <a:gd name="connsiteX11" fmla="*/ 12 w 53778"/>
                <a:gd name="connsiteY11" fmla="*/ 20643 h 40422"/>
                <a:gd name="connsiteX12" fmla="*/ 0 w 53778"/>
                <a:gd name="connsiteY12" fmla="*/ 20654 h 40422"/>
                <a:gd name="connsiteX13" fmla="*/ 6595 w 53778"/>
                <a:gd name="connsiteY13" fmla="*/ 14065 h 40422"/>
                <a:gd name="connsiteX14" fmla="*/ 10596 w 53778"/>
                <a:gd name="connsiteY14" fmla="*/ 0 h 40422"/>
                <a:gd name="connsiteX15" fmla="*/ 13819 w 53778"/>
                <a:gd name="connsiteY15" fmla="*/ 9190 h 40422"/>
                <a:gd name="connsiteX16" fmla="*/ 14870 w 53778"/>
                <a:gd name="connsiteY16" fmla="*/ 18888 h 40422"/>
                <a:gd name="connsiteX17" fmla="*/ 52641 w 53778"/>
                <a:gd name="connsiteY17" fmla="*/ 915 h 40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778" h="40422">
                  <a:moveTo>
                    <a:pt x="52641" y="915"/>
                  </a:moveTo>
                  <a:cubicBezTo>
                    <a:pt x="51795" y="4389"/>
                    <a:pt x="57356" y="9675"/>
                    <a:pt x="49555" y="11224"/>
                  </a:cubicBezTo>
                  <a:cubicBezTo>
                    <a:pt x="46069" y="11916"/>
                    <a:pt x="43200" y="14402"/>
                    <a:pt x="43708" y="17991"/>
                  </a:cubicBezTo>
                  <a:cubicBezTo>
                    <a:pt x="45000" y="27118"/>
                    <a:pt x="37439" y="24677"/>
                    <a:pt x="33050" y="28301"/>
                  </a:cubicBezTo>
                  <a:cubicBezTo>
                    <a:pt x="30792" y="20951"/>
                    <a:pt x="38531" y="19528"/>
                    <a:pt x="38222" y="14728"/>
                  </a:cubicBezTo>
                  <a:cubicBezTo>
                    <a:pt x="37502" y="14185"/>
                    <a:pt x="36593" y="13053"/>
                    <a:pt x="36090" y="13208"/>
                  </a:cubicBezTo>
                  <a:cubicBezTo>
                    <a:pt x="34044" y="13859"/>
                    <a:pt x="30798" y="14488"/>
                    <a:pt x="30370" y="15859"/>
                  </a:cubicBezTo>
                  <a:cubicBezTo>
                    <a:pt x="26552" y="28141"/>
                    <a:pt x="13293" y="31078"/>
                    <a:pt x="6641" y="40422"/>
                  </a:cubicBezTo>
                  <a:cubicBezTo>
                    <a:pt x="6641" y="40422"/>
                    <a:pt x="6527" y="40319"/>
                    <a:pt x="6527" y="40319"/>
                  </a:cubicBezTo>
                  <a:cubicBezTo>
                    <a:pt x="4195" y="38771"/>
                    <a:pt x="5504" y="35416"/>
                    <a:pt x="3292" y="33804"/>
                  </a:cubicBezTo>
                  <a:lnTo>
                    <a:pt x="3303" y="33804"/>
                  </a:lnTo>
                  <a:cubicBezTo>
                    <a:pt x="1903" y="29495"/>
                    <a:pt x="692" y="25135"/>
                    <a:pt x="12" y="20643"/>
                  </a:cubicBezTo>
                  <a:lnTo>
                    <a:pt x="0" y="20654"/>
                  </a:lnTo>
                  <a:cubicBezTo>
                    <a:pt x="1743" y="18002"/>
                    <a:pt x="3863" y="15728"/>
                    <a:pt x="6595" y="14065"/>
                  </a:cubicBezTo>
                  <a:cubicBezTo>
                    <a:pt x="7898" y="9476"/>
                    <a:pt x="9207" y="4881"/>
                    <a:pt x="10596" y="0"/>
                  </a:cubicBezTo>
                  <a:cubicBezTo>
                    <a:pt x="13710" y="2789"/>
                    <a:pt x="25077" y="2195"/>
                    <a:pt x="13819" y="9190"/>
                  </a:cubicBezTo>
                  <a:cubicBezTo>
                    <a:pt x="10099" y="11499"/>
                    <a:pt x="11733" y="14796"/>
                    <a:pt x="14870" y="18888"/>
                  </a:cubicBezTo>
                  <a:cubicBezTo>
                    <a:pt x="24032" y="5578"/>
                    <a:pt x="38176" y="2875"/>
                    <a:pt x="52641" y="915"/>
                  </a:cubicBezTo>
                  <a:close/>
                </a:path>
              </a:pathLst>
            </a:custGeom>
            <a:grpFill/>
            <a:ln w="5715" cap="flat">
              <a:noFill/>
              <a:prstDash val="solid"/>
              <a:miter/>
            </a:ln>
          </p:spPr>
          <p:txBody>
            <a:bodyPr rtlCol="0" anchor="ctr"/>
            <a:lstStyle/>
            <a:p>
              <a:endParaRPr lang="zh-CN" altLang="en-US"/>
            </a:p>
          </p:txBody>
        </p:sp>
        <p:sp>
          <p:nvSpPr>
            <p:cNvPr id="4188" name="任意多边形: 形状 4187">
              <a:extLst>
                <a:ext uri="{FF2B5EF4-FFF2-40B4-BE49-F238E27FC236}">
                  <a16:creationId xmlns:a16="http://schemas.microsoft.com/office/drawing/2014/main" id="{DAD78E39-9DB8-E349-F291-72D145064B88}"/>
                </a:ext>
              </a:extLst>
            </p:cNvPr>
            <p:cNvSpPr/>
            <p:nvPr userDrawn="1"/>
          </p:nvSpPr>
          <p:spPr>
            <a:xfrm>
              <a:off x="6059133" y="5576971"/>
              <a:ext cx="45113" cy="42776"/>
            </a:xfrm>
            <a:custGeom>
              <a:avLst/>
              <a:gdLst>
                <a:gd name="connsiteX0" fmla="*/ 45113 w 45113"/>
                <a:gd name="connsiteY0" fmla="*/ 13144 h 42776"/>
                <a:gd name="connsiteX1" fmla="*/ 40330 w 45113"/>
                <a:gd name="connsiteY1" fmla="*/ 28295 h 42776"/>
                <a:gd name="connsiteX2" fmla="*/ 28197 w 45113"/>
                <a:gd name="connsiteY2" fmla="*/ 38685 h 42776"/>
                <a:gd name="connsiteX3" fmla="*/ 19156 w 45113"/>
                <a:gd name="connsiteY3" fmla="*/ 29369 h 42776"/>
                <a:gd name="connsiteX4" fmla="*/ 15601 w 45113"/>
                <a:gd name="connsiteY4" fmla="*/ 25117 h 42776"/>
                <a:gd name="connsiteX5" fmla="*/ 5628 w 45113"/>
                <a:gd name="connsiteY5" fmla="*/ 42777 h 42776"/>
                <a:gd name="connsiteX6" fmla="*/ 8886 w 45113"/>
                <a:gd name="connsiteY6" fmla="*/ 23026 h 42776"/>
                <a:gd name="connsiteX7" fmla="*/ 18801 w 45113"/>
                <a:gd name="connsiteY7" fmla="*/ 9898 h 42776"/>
                <a:gd name="connsiteX8" fmla="*/ 25379 w 45113"/>
                <a:gd name="connsiteY8" fmla="*/ 3303 h 42776"/>
                <a:gd name="connsiteX9" fmla="*/ 25362 w 45113"/>
                <a:gd name="connsiteY9" fmla="*/ 3320 h 42776"/>
                <a:gd name="connsiteX10" fmla="*/ 28626 w 45113"/>
                <a:gd name="connsiteY10" fmla="*/ 17 h 42776"/>
                <a:gd name="connsiteX11" fmla="*/ 31957 w 45113"/>
                <a:gd name="connsiteY11" fmla="*/ 0 h 42776"/>
                <a:gd name="connsiteX12" fmla="*/ 31963 w 45113"/>
                <a:gd name="connsiteY12" fmla="*/ 3332 h 42776"/>
                <a:gd name="connsiteX13" fmla="*/ 32763 w 45113"/>
                <a:gd name="connsiteY13" fmla="*/ 5498 h 42776"/>
                <a:gd name="connsiteX14" fmla="*/ 31952 w 45113"/>
                <a:gd name="connsiteY14" fmla="*/ 6578 h 42776"/>
                <a:gd name="connsiteX15" fmla="*/ 31998 w 45113"/>
                <a:gd name="connsiteY15" fmla="*/ 13190 h 42776"/>
                <a:gd name="connsiteX16" fmla="*/ 38524 w 45113"/>
                <a:gd name="connsiteY16" fmla="*/ 9881 h 42776"/>
                <a:gd name="connsiteX17" fmla="*/ 38507 w 45113"/>
                <a:gd name="connsiteY17" fmla="*/ 9898 h 42776"/>
                <a:gd name="connsiteX18" fmla="*/ 45113 w 45113"/>
                <a:gd name="connsiteY18" fmla="*/ 13144 h 4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113" h="42776">
                  <a:moveTo>
                    <a:pt x="45113" y="13144"/>
                  </a:moveTo>
                  <a:cubicBezTo>
                    <a:pt x="43439" y="18191"/>
                    <a:pt x="40713" y="23157"/>
                    <a:pt x="40330" y="28295"/>
                  </a:cubicBezTo>
                  <a:cubicBezTo>
                    <a:pt x="39719" y="36496"/>
                    <a:pt x="33541" y="37645"/>
                    <a:pt x="28197" y="38685"/>
                  </a:cubicBezTo>
                  <a:cubicBezTo>
                    <a:pt x="21870" y="39908"/>
                    <a:pt x="21019" y="33632"/>
                    <a:pt x="19156" y="29369"/>
                  </a:cubicBezTo>
                  <a:cubicBezTo>
                    <a:pt x="18556" y="27998"/>
                    <a:pt x="18836" y="26186"/>
                    <a:pt x="15601" y="25117"/>
                  </a:cubicBezTo>
                  <a:cubicBezTo>
                    <a:pt x="15030" y="32512"/>
                    <a:pt x="5628" y="34547"/>
                    <a:pt x="5628" y="42777"/>
                  </a:cubicBezTo>
                  <a:cubicBezTo>
                    <a:pt x="-2350" y="35873"/>
                    <a:pt x="-2350" y="35873"/>
                    <a:pt x="8886" y="23026"/>
                  </a:cubicBezTo>
                  <a:cubicBezTo>
                    <a:pt x="8246" y="15671"/>
                    <a:pt x="15567" y="14327"/>
                    <a:pt x="18801" y="9898"/>
                  </a:cubicBezTo>
                  <a:cubicBezTo>
                    <a:pt x="20762" y="7470"/>
                    <a:pt x="23253" y="5566"/>
                    <a:pt x="25379" y="3303"/>
                  </a:cubicBezTo>
                  <a:lnTo>
                    <a:pt x="25362" y="3320"/>
                  </a:lnTo>
                  <a:cubicBezTo>
                    <a:pt x="26368" y="2137"/>
                    <a:pt x="27763" y="1337"/>
                    <a:pt x="28626" y="17"/>
                  </a:cubicBezTo>
                  <a:cubicBezTo>
                    <a:pt x="29734" y="11"/>
                    <a:pt x="30843" y="6"/>
                    <a:pt x="31957" y="0"/>
                  </a:cubicBezTo>
                  <a:cubicBezTo>
                    <a:pt x="31957" y="1109"/>
                    <a:pt x="31963" y="2223"/>
                    <a:pt x="31963" y="3332"/>
                  </a:cubicBezTo>
                  <a:cubicBezTo>
                    <a:pt x="32769" y="4057"/>
                    <a:pt x="33038" y="4778"/>
                    <a:pt x="32763" y="5498"/>
                  </a:cubicBezTo>
                  <a:cubicBezTo>
                    <a:pt x="32495" y="6218"/>
                    <a:pt x="32226" y="6578"/>
                    <a:pt x="31952" y="6578"/>
                  </a:cubicBezTo>
                  <a:cubicBezTo>
                    <a:pt x="31969" y="8784"/>
                    <a:pt x="31986" y="10990"/>
                    <a:pt x="31998" y="13190"/>
                  </a:cubicBezTo>
                  <a:cubicBezTo>
                    <a:pt x="35867" y="15425"/>
                    <a:pt x="36752" y="11778"/>
                    <a:pt x="38524" y="9881"/>
                  </a:cubicBezTo>
                  <a:lnTo>
                    <a:pt x="38507" y="9898"/>
                  </a:lnTo>
                  <a:cubicBezTo>
                    <a:pt x="42336" y="7675"/>
                    <a:pt x="45136" y="7538"/>
                    <a:pt x="45113" y="13144"/>
                  </a:cubicBezTo>
                  <a:close/>
                </a:path>
              </a:pathLst>
            </a:custGeom>
            <a:grpFill/>
            <a:ln w="5715" cap="flat">
              <a:noFill/>
              <a:prstDash val="solid"/>
              <a:miter/>
            </a:ln>
          </p:spPr>
          <p:txBody>
            <a:bodyPr rtlCol="0" anchor="ctr"/>
            <a:lstStyle/>
            <a:p>
              <a:endParaRPr lang="zh-CN" altLang="en-US"/>
            </a:p>
          </p:txBody>
        </p:sp>
        <p:sp>
          <p:nvSpPr>
            <p:cNvPr id="4189" name="任意多边形: 形状 4188">
              <a:extLst>
                <a:ext uri="{FF2B5EF4-FFF2-40B4-BE49-F238E27FC236}">
                  <a16:creationId xmlns:a16="http://schemas.microsoft.com/office/drawing/2014/main" id="{71283FC0-EF8D-A90B-AC15-DE196324AE10}"/>
                </a:ext>
              </a:extLst>
            </p:cNvPr>
            <p:cNvSpPr/>
            <p:nvPr userDrawn="1"/>
          </p:nvSpPr>
          <p:spPr>
            <a:xfrm>
              <a:off x="5689470" y="5392782"/>
              <a:ext cx="43552" cy="53338"/>
            </a:xfrm>
            <a:custGeom>
              <a:avLst/>
              <a:gdLst>
                <a:gd name="connsiteX0" fmla="*/ 33277 w 43552"/>
                <a:gd name="connsiteY0" fmla="*/ 0 h 53338"/>
                <a:gd name="connsiteX1" fmla="*/ 36580 w 43552"/>
                <a:gd name="connsiteY1" fmla="*/ 3292 h 53338"/>
                <a:gd name="connsiteX2" fmla="*/ 43152 w 43552"/>
                <a:gd name="connsiteY2" fmla="*/ 9870 h 53338"/>
                <a:gd name="connsiteX3" fmla="*/ 39866 w 43552"/>
                <a:gd name="connsiteY3" fmla="*/ 16465 h 53338"/>
                <a:gd name="connsiteX4" fmla="*/ 32214 w 43552"/>
                <a:gd name="connsiteY4" fmla="*/ 24180 h 53338"/>
                <a:gd name="connsiteX5" fmla="*/ 31917 w 43552"/>
                <a:gd name="connsiteY5" fmla="*/ 18568 h 53338"/>
                <a:gd name="connsiteX6" fmla="*/ 27550 w 43552"/>
                <a:gd name="connsiteY6" fmla="*/ 15048 h 53338"/>
                <a:gd name="connsiteX7" fmla="*/ 29985 w 43552"/>
                <a:gd name="connsiteY7" fmla="*/ 36182 h 53338"/>
                <a:gd name="connsiteX8" fmla="*/ 20127 w 43552"/>
                <a:gd name="connsiteY8" fmla="*/ 52646 h 53338"/>
                <a:gd name="connsiteX9" fmla="*/ 17892 w 43552"/>
                <a:gd name="connsiteY9" fmla="*/ 53338 h 53338"/>
                <a:gd name="connsiteX10" fmla="*/ 12423 w 43552"/>
                <a:gd name="connsiteY10" fmla="*/ 49469 h 53338"/>
                <a:gd name="connsiteX11" fmla="*/ 9559 w 43552"/>
                <a:gd name="connsiteY11" fmla="*/ 40188 h 53338"/>
                <a:gd name="connsiteX12" fmla="*/ 13497 w 43552"/>
                <a:gd name="connsiteY12" fmla="*/ 9447 h 53338"/>
                <a:gd name="connsiteX13" fmla="*/ 20344 w 43552"/>
                <a:gd name="connsiteY13" fmla="*/ 8327 h 53338"/>
                <a:gd name="connsiteX14" fmla="*/ 33277 w 43552"/>
                <a:gd name="connsiteY14" fmla="*/ 0 h 53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52" h="53338">
                  <a:moveTo>
                    <a:pt x="33277" y="0"/>
                  </a:moveTo>
                  <a:cubicBezTo>
                    <a:pt x="34380" y="1097"/>
                    <a:pt x="35477" y="2194"/>
                    <a:pt x="36580" y="3292"/>
                  </a:cubicBezTo>
                  <a:cubicBezTo>
                    <a:pt x="38666" y="5589"/>
                    <a:pt x="45227" y="3406"/>
                    <a:pt x="43152" y="9870"/>
                  </a:cubicBezTo>
                  <a:cubicBezTo>
                    <a:pt x="40501" y="11293"/>
                    <a:pt x="39918" y="13744"/>
                    <a:pt x="39866" y="16465"/>
                  </a:cubicBezTo>
                  <a:cubicBezTo>
                    <a:pt x="38129" y="19859"/>
                    <a:pt x="36094" y="22957"/>
                    <a:pt x="32214" y="24180"/>
                  </a:cubicBezTo>
                  <a:cubicBezTo>
                    <a:pt x="29785" y="22357"/>
                    <a:pt x="31539" y="20459"/>
                    <a:pt x="31917" y="18568"/>
                  </a:cubicBezTo>
                  <a:cubicBezTo>
                    <a:pt x="32688" y="14670"/>
                    <a:pt x="30505" y="13162"/>
                    <a:pt x="27550" y="15048"/>
                  </a:cubicBezTo>
                  <a:cubicBezTo>
                    <a:pt x="19892" y="19928"/>
                    <a:pt x="21241" y="30301"/>
                    <a:pt x="29985" y="36182"/>
                  </a:cubicBezTo>
                  <a:cubicBezTo>
                    <a:pt x="28739" y="42891"/>
                    <a:pt x="20687" y="45526"/>
                    <a:pt x="20127" y="52646"/>
                  </a:cubicBezTo>
                  <a:cubicBezTo>
                    <a:pt x="19384" y="52875"/>
                    <a:pt x="18641" y="53104"/>
                    <a:pt x="17892" y="53338"/>
                  </a:cubicBezTo>
                  <a:cubicBezTo>
                    <a:pt x="15497" y="52852"/>
                    <a:pt x="13686" y="51549"/>
                    <a:pt x="12423" y="49469"/>
                  </a:cubicBezTo>
                  <a:cubicBezTo>
                    <a:pt x="11091" y="46497"/>
                    <a:pt x="11857" y="42902"/>
                    <a:pt x="9559" y="40188"/>
                  </a:cubicBezTo>
                  <a:cubicBezTo>
                    <a:pt x="-3859" y="24346"/>
                    <a:pt x="-3688" y="23054"/>
                    <a:pt x="13497" y="9447"/>
                  </a:cubicBezTo>
                  <a:cubicBezTo>
                    <a:pt x="15155" y="6384"/>
                    <a:pt x="18161" y="15842"/>
                    <a:pt x="20344" y="8327"/>
                  </a:cubicBezTo>
                  <a:cubicBezTo>
                    <a:pt x="21778" y="3395"/>
                    <a:pt x="27556" y="651"/>
                    <a:pt x="33277" y="0"/>
                  </a:cubicBezTo>
                  <a:close/>
                </a:path>
              </a:pathLst>
            </a:custGeom>
            <a:grpFill/>
            <a:ln w="5715" cap="flat">
              <a:noFill/>
              <a:prstDash val="solid"/>
              <a:miter/>
            </a:ln>
          </p:spPr>
          <p:txBody>
            <a:bodyPr rtlCol="0" anchor="ctr"/>
            <a:lstStyle/>
            <a:p>
              <a:endParaRPr lang="zh-CN" altLang="en-US"/>
            </a:p>
          </p:txBody>
        </p:sp>
        <p:sp>
          <p:nvSpPr>
            <p:cNvPr id="4190" name="任意多边形: 形状 4189">
              <a:extLst>
                <a:ext uri="{FF2B5EF4-FFF2-40B4-BE49-F238E27FC236}">
                  <a16:creationId xmlns:a16="http://schemas.microsoft.com/office/drawing/2014/main" id="{DB6F8F57-ED21-38E7-F38D-95FFC3E353A5}"/>
                </a:ext>
              </a:extLst>
            </p:cNvPr>
            <p:cNvSpPr/>
            <p:nvPr userDrawn="1"/>
          </p:nvSpPr>
          <p:spPr>
            <a:xfrm>
              <a:off x="5665529" y="5507911"/>
              <a:ext cx="27631" cy="61228"/>
            </a:xfrm>
            <a:custGeom>
              <a:avLst/>
              <a:gdLst>
                <a:gd name="connsiteX0" fmla="*/ 11195 w 27631"/>
                <a:gd name="connsiteY0" fmla="*/ 9887 h 61228"/>
                <a:gd name="connsiteX1" fmla="*/ 21059 w 27631"/>
                <a:gd name="connsiteY1" fmla="*/ 0 h 61228"/>
                <a:gd name="connsiteX2" fmla="*/ 25294 w 27631"/>
                <a:gd name="connsiteY2" fmla="*/ 4629 h 61228"/>
                <a:gd name="connsiteX3" fmla="*/ 27631 w 27631"/>
                <a:gd name="connsiteY3" fmla="*/ 9887 h 61228"/>
                <a:gd name="connsiteX4" fmla="*/ 23191 w 27631"/>
                <a:gd name="connsiteY4" fmla="*/ 24752 h 61228"/>
                <a:gd name="connsiteX5" fmla="*/ 21047 w 27631"/>
                <a:gd name="connsiteY5" fmla="*/ 36182 h 61228"/>
                <a:gd name="connsiteX6" fmla="*/ 18704 w 27631"/>
                <a:gd name="connsiteY6" fmla="*/ 34656 h 61228"/>
                <a:gd name="connsiteX7" fmla="*/ 19779 w 27631"/>
                <a:gd name="connsiteY7" fmla="*/ 35633 h 61228"/>
                <a:gd name="connsiteX8" fmla="*/ 21030 w 27631"/>
                <a:gd name="connsiteY8" fmla="*/ 36193 h 61228"/>
                <a:gd name="connsiteX9" fmla="*/ 16681 w 27631"/>
                <a:gd name="connsiteY9" fmla="*/ 46720 h 61228"/>
                <a:gd name="connsiteX10" fmla="*/ 14441 w 27631"/>
                <a:gd name="connsiteY10" fmla="*/ 55493 h 61228"/>
                <a:gd name="connsiteX11" fmla="*/ 7926 w 27631"/>
                <a:gd name="connsiteY11" fmla="*/ 59230 h 61228"/>
                <a:gd name="connsiteX12" fmla="*/ 1302 w 27631"/>
                <a:gd name="connsiteY12" fmla="*/ 19717 h 61228"/>
                <a:gd name="connsiteX13" fmla="*/ 1319 w 27631"/>
                <a:gd name="connsiteY13" fmla="*/ 19734 h 61228"/>
                <a:gd name="connsiteX14" fmla="*/ 11195 w 27631"/>
                <a:gd name="connsiteY14" fmla="*/ 9887 h 6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31" h="61228">
                  <a:moveTo>
                    <a:pt x="11195" y="9887"/>
                  </a:moveTo>
                  <a:cubicBezTo>
                    <a:pt x="17630" y="9733"/>
                    <a:pt x="18659" y="4183"/>
                    <a:pt x="21059" y="0"/>
                  </a:cubicBezTo>
                  <a:cubicBezTo>
                    <a:pt x="23979" y="155"/>
                    <a:pt x="26323" y="800"/>
                    <a:pt x="25294" y="4629"/>
                  </a:cubicBezTo>
                  <a:cubicBezTo>
                    <a:pt x="24671" y="6955"/>
                    <a:pt x="25505" y="8733"/>
                    <a:pt x="27631" y="9887"/>
                  </a:cubicBezTo>
                  <a:cubicBezTo>
                    <a:pt x="23368" y="13990"/>
                    <a:pt x="19247" y="17791"/>
                    <a:pt x="23191" y="24752"/>
                  </a:cubicBezTo>
                  <a:cubicBezTo>
                    <a:pt x="25299" y="28472"/>
                    <a:pt x="25191" y="33016"/>
                    <a:pt x="21047" y="36182"/>
                  </a:cubicBezTo>
                  <a:cubicBezTo>
                    <a:pt x="20219" y="35747"/>
                    <a:pt x="19436" y="35239"/>
                    <a:pt x="18704" y="34656"/>
                  </a:cubicBezTo>
                  <a:cubicBezTo>
                    <a:pt x="17950" y="35776"/>
                    <a:pt x="18287" y="36027"/>
                    <a:pt x="19779" y="35633"/>
                  </a:cubicBezTo>
                  <a:cubicBezTo>
                    <a:pt x="20122" y="35542"/>
                    <a:pt x="20608" y="35993"/>
                    <a:pt x="21030" y="36193"/>
                  </a:cubicBezTo>
                  <a:cubicBezTo>
                    <a:pt x="21259" y="40302"/>
                    <a:pt x="31203" y="47778"/>
                    <a:pt x="16681" y="46720"/>
                  </a:cubicBezTo>
                  <a:cubicBezTo>
                    <a:pt x="9897" y="46229"/>
                    <a:pt x="15041" y="52464"/>
                    <a:pt x="14441" y="55493"/>
                  </a:cubicBezTo>
                  <a:cubicBezTo>
                    <a:pt x="13601" y="59722"/>
                    <a:pt x="13469" y="63774"/>
                    <a:pt x="7926" y="59230"/>
                  </a:cubicBezTo>
                  <a:cubicBezTo>
                    <a:pt x="3851" y="46372"/>
                    <a:pt x="-2835" y="33953"/>
                    <a:pt x="1302" y="19717"/>
                  </a:cubicBezTo>
                  <a:lnTo>
                    <a:pt x="1319" y="19734"/>
                  </a:lnTo>
                  <a:cubicBezTo>
                    <a:pt x="519" y="12350"/>
                    <a:pt x="3897" y="9156"/>
                    <a:pt x="11195" y="9887"/>
                  </a:cubicBezTo>
                  <a:close/>
                </a:path>
              </a:pathLst>
            </a:custGeom>
            <a:grpFill/>
            <a:ln w="5715" cap="flat">
              <a:noFill/>
              <a:prstDash val="solid"/>
              <a:miter/>
            </a:ln>
          </p:spPr>
          <p:txBody>
            <a:bodyPr rtlCol="0" anchor="ctr"/>
            <a:lstStyle/>
            <a:p>
              <a:endParaRPr lang="zh-CN" altLang="en-US"/>
            </a:p>
          </p:txBody>
        </p:sp>
        <p:sp>
          <p:nvSpPr>
            <p:cNvPr id="4191" name="任意多边形: 形状 4190">
              <a:extLst>
                <a:ext uri="{FF2B5EF4-FFF2-40B4-BE49-F238E27FC236}">
                  <a16:creationId xmlns:a16="http://schemas.microsoft.com/office/drawing/2014/main" id="{9C3BB2CE-1964-8435-BDF3-ED08EBFF30A2}"/>
                </a:ext>
              </a:extLst>
            </p:cNvPr>
            <p:cNvSpPr/>
            <p:nvPr userDrawn="1"/>
          </p:nvSpPr>
          <p:spPr>
            <a:xfrm>
              <a:off x="6041402" y="5599997"/>
              <a:ext cx="26614" cy="43628"/>
            </a:xfrm>
            <a:custGeom>
              <a:avLst/>
              <a:gdLst>
                <a:gd name="connsiteX0" fmla="*/ 26612 w 26614"/>
                <a:gd name="connsiteY0" fmla="*/ 0 h 43628"/>
                <a:gd name="connsiteX1" fmla="*/ 22074 w 26614"/>
                <a:gd name="connsiteY1" fmla="*/ 9990 h 43628"/>
                <a:gd name="connsiteX2" fmla="*/ 23354 w 26614"/>
                <a:gd name="connsiteY2" fmla="*/ 19751 h 43628"/>
                <a:gd name="connsiteX3" fmla="*/ 4654 w 26614"/>
                <a:gd name="connsiteY3" fmla="*/ 43263 h 43628"/>
                <a:gd name="connsiteX4" fmla="*/ 3626 w 26614"/>
                <a:gd name="connsiteY4" fmla="*/ 36165 h 43628"/>
                <a:gd name="connsiteX5" fmla="*/ 10209 w 26614"/>
                <a:gd name="connsiteY5" fmla="*/ 6589 h 43628"/>
                <a:gd name="connsiteX6" fmla="*/ 20068 w 26614"/>
                <a:gd name="connsiteY6" fmla="*/ 3286 h 43628"/>
                <a:gd name="connsiteX7" fmla="*/ 20056 w 26614"/>
                <a:gd name="connsiteY7" fmla="*/ 3303 h 43628"/>
                <a:gd name="connsiteX8" fmla="*/ 23348 w 26614"/>
                <a:gd name="connsiteY8" fmla="*/ 29 h 43628"/>
                <a:gd name="connsiteX9" fmla="*/ 23348 w 26614"/>
                <a:gd name="connsiteY9" fmla="*/ 6 h 43628"/>
                <a:gd name="connsiteX10" fmla="*/ 26612 w 26614"/>
                <a:gd name="connsiteY10" fmla="*/ 0 h 43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14" h="43628">
                  <a:moveTo>
                    <a:pt x="26612" y="0"/>
                  </a:moveTo>
                  <a:cubicBezTo>
                    <a:pt x="26714" y="4069"/>
                    <a:pt x="24257" y="6909"/>
                    <a:pt x="22074" y="9990"/>
                  </a:cubicBezTo>
                  <a:cubicBezTo>
                    <a:pt x="19628" y="13442"/>
                    <a:pt x="19462" y="16956"/>
                    <a:pt x="23354" y="19751"/>
                  </a:cubicBezTo>
                  <a:cubicBezTo>
                    <a:pt x="26292" y="34804"/>
                    <a:pt x="15199" y="40502"/>
                    <a:pt x="4654" y="43263"/>
                  </a:cubicBezTo>
                  <a:cubicBezTo>
                    <a:pt x="-2489" y="45131"/>
                    <a:pt x="-237" y="39399"/>
                    <a:pt x="3626" y="36165"/>
                  </a:cubicBezTo>
                  <a:cubicBezTo>
                    <a:pt x="3386" y="25763"/>
                    <a:pt x="4626" y="15693"/>
                    <a:pt x="10209" y="6589"/>
                  </a:cubicBezTo>
                  <a:cubicBezTo>
                    <a:pt x="15839" y="12487"/>
                    <a:pt x="16479" y="3480"/>
                    <a:pt x="20068" y="3286"/>
                  </a:cubicBezTo>
                  <a:lnTo>
                    <a:pt x="20056" y="3303"/>
                  </a:lnTo>
                  <a:cubicBezTo>
                    <a:pt x="21120" y="2177"/>
                    <a:pt x="22440" y="1314"/>
                    <a:pt x="23348" y="29"/>
                  </a:cubicBezTo>
                  <a:cubicBezTo>
                    <a:pt x="23348" y="29"/>
                    <a:pt x="23348" y="6"/>
                    <a:pt x="23348" y="6"/>
                  </a:cubicBezTo>
                  <a:cubicBezTo>
                    <a:pt x="24434" y="17"/>
                    <a:pt x="25526" y="12"/>
                    <a:pt x="26612" y="0"/>
                  </a:cubicBezTo>
                  <a:close/>
                </a:path>
              </a:pathLst>
            </a:custGeom>
            <a:grpFill/>
            <a:ln w="5715" cap="flat">
              <a:noFill/>
              <a:prstDash val="solid"/>
              <a:miter/>
            </a:ln>
          </p:spPr>
          <p:txBody>
            <a:bodyPr rtlCol="0" anchor="ctr"/>
            <a:lstStyle/>
            <a:p>
              <a:endParaRPr lang="zh-CN" altLang="en-US"/>
            </a:p>
          </p:txBody>
        </p:sp>
        <p:sp>
          <p:nvSpPr>
            <p:cNvPr id="4192" name="任意多边形: 形状 4191">
              <a:extLst>
                <a:ext uri="{FF2B5EF4-FFF2-40B4-BE49-F238E27FC236}">
                  <a16:creationId xmlns:a16="http://schemas.microsoft.com/office/drawing/2014/main" id="{D8FED3AC-241B-7E03-5438-6CA81EFA5F81}"/>
                </a:ext>
              </a:extLst>
            </p:cNvPr>
            <p:cNvSpPr/>
            <p:nvPr userDrawn="1"/>
          </p:nvSpPr>
          <p:spPr>
            <a:xfrm>
              <a:off x="5895714" y="5474147"/>
              <a:ext cx="37494" cy="30489"/>
            </a:xfrm>
            <a:custGeom>
              <a:avLst/>
              <a:gdLst>
                <a:gd name="connsiteX0" fmla="*/ 37494 w 37494"/>
                <a:gd name="connsiteY0" fmla="*/ 4160 h 30489"/>
                <a:gd name="connsiteX1" fmla="*/ 7867 w 37494"/>
                <a:gd name="connsiteY1" fmla="*/ 27146 h 30489"/>
                <a:gd name="connsiteX2" fmla="*/ 4621 w 37494"/>
                <a:gd name="connsiteY2" fmla="*/ 30478 h 30489"/>
                <a:gd name="connsiteX3" fmla="*/ 4621 w 37494"/>
                <a:gd name="connsiteY3" fmla="*/ 30489 h 30489"/>
                <a:gd name="connsiteX4" fmla="*/ 215 w 37494"/>
                <a:gd name="connsiteY4" fmla="*/ 19231 h 30489"/>
                <a:gd name="connsiteX5" fmla="*/ 2112 w 37494"/>
                <a:gd name="connsiteY5" fmla="*/ 0 h 30489"/>
                <a:gd name="connsiteX6" fmla="*/ 8548 w 37494"/>
                <a:gd name="connsiteY6" fmla="*/ 18539 h 30489"/>
                <a:gd name="connsiteX7" fmla="*/ 26419 w 37494"/>
                <a:gd name="connsiteY7" fmla="*/ 3875 h 30489"/>
                <a:gd name="connsiteX8" fmla="*/ 37494 w 37494"/>
                <a:gd name="connsiteY8" fmla="*/ 4160 h 3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94" h="30489">
                  <a:moveTo>
                    <a:pt x="37494" y="4160"/>
                  </a:moveTo>
                  <a:cubicBezTo>
                    <a:pt x="30236" y="15202"/>
                    <a:pt x="15954" y="17179"/>
                    <a:pt x="7867" y="27146"/>
                  </a:cubicBezTo>
                  <a:cubicBezTo>
                    <a:pt x="6788" y="28255"/>
                    <a:pt x="5542" y="29209"/>
                    <a:pt x="4621" y="30478"/>
                  </a:cubicBezTo>
                  <a:cubicBezTo>
                    <a:pt x="4621" y="30478"/>
                    <a:pt x="4621" y="30489"/>
                    <a:pt x="4621" y="30489"/>
                  </a:cubicBezTo>
                  <a:cubicBezTo>
                    <a:pt x="918" y="27609"/>
                    <a:pt x="-602" y="24112"/>
                    <a:pt x="215" y="19231"/>
                  </a:cubicBezTo>
                  <a:cubicBezTo>
                    <a:pt x="1187" y="13447"/>
                    <a:pt x="1409" y="7538"/>
                    <a:pt x="2112" y="0"/>
                  </a:cubicBezTo>
                  <a:cubicBezTo>
                    <a:pt x="6639" y="6092"/>
                    <a:pt x="2261" y="13442"/>
                    <a:pt x="8548" y="18539"/>
                  </a:cubicBezTo>
                  <a:cubicBezTo>
                    <a:pt x="13668" y="12933"/>
                    <a:pt x="19469" y="7727"/>
                    <a:pt x="26419" y="3875"/>
                  </a:cubicBezTo>
                  <a:cubicBezTo>
                    <a:pt x="30676" y="1514"/>
                    <a:pt x="33882" y="-491"/>
                    <a:pt x="37494" y="4160"/>
                  </a:cubicBezTo>
                  <a:close/>
                </a:path>
              </a:pathLst>
            </a:custGeom>
            <a:grpFill/>
            <a:ln w="5715" cap="flat">
              <a:noFill/>
              <a:prstDash val="solid"/>
              <a:miter/>
            </a:ln>
          </p:spPr>
          <p:txBody>
            <a:bodyPr rtlCol="0" anchor="ctr"/>
            <a:lstStyle/>
            <a:p>
              <a:endParaRPr lang="zh-CN" altLang="en-US"/>
            </a:p>
          </p:txBody>
        </p:sp>
        <p:sp>
          <p:nvSpPr>
            <p:cNvPr id="4193" name="任意多边形: 形状 4192">
              <a:extLst>
                <a:ext uri="{FF2B5EF4-FFF2-40B4-BE49-F238E27FC236}">
                  <a16:creationId xmlns:a16="http://schemas.microsoft.com/office/drawing/2014/main" id="{C6716F13-9B35-A9B4-C21A-0FEEC992E9CC}"/>
                </a:ext>
              </a:extLst>
            </p:cNvPr>
            <p:cNvSpPr/>
            <p:nvPr userDrawn="1"/>
          </p:nvSpPr>
          <p:spPr>
            <a:xfrm>
              <a:off x="5880471" y="5449612"/>
              <a:ext cx="26670" cy="43879"/>
            </a:xfrm>
            <a:custGeom>
              <a:avLst/>
              <a:gdLst>
                <a:gd name="connsiteX0" fmla="*/ 118 w 26670"/>
                <a:gd name="connsiteY0" fmla="*/ 28712 h 43879"/>
                <a:gd name="connsiteX1" fmla="*/ 147 w 26670"/>
                <a:gd name="connsiteY1" fmla="*/ 25420 h 43879"/>
                <a:gd name="connsiteX2" fmla="*/ 26670 w 26670"/>
                <a:gd name="connsiteY2" fmla="*/ 0 h 43879"/>
                <a:gd name="connsiteX3" fmla="*/ 3050 w 26670"/>
                <a:gd name="connsiteY3" fmla="*/ 43880 h 43879"/>
                <a:gd name="connsiteX4" fmla="*/ 118 w 26670"/>
                <a:gd name="connsiteY4" fmla="*/ 28712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0" h="43879">
                  <a:moveTo>
                    <a:pt x="118" y="28712"/>
                  </a:moveTo>
                  <a:cubicBezTo>
                    <a:pt x="130" y="27615"/>
                    <a:pt x="135" y="26518"/>
                    <a:pt x="147" y="25420"/>
                  </a:cubicBezTo>
                  <a:cubicBezTo>
                    <a:pt x="8274" y="16299"/>
                    <a:pt x="18395" y="9339"/>
                    <a:pt x="26670" y="0"/>
                  </a:cubicBezTo>
                  <a:cubicBezTo>
                    <a:pt x="16926" y="13790"/>
                    <a:pt x="13394" y="30495"/>
                    <a:pt x="3050" y="43880"/>
                  </a:cubicBezTo>
                  <a:cubicBezTo>
                    <a:pt x="-2054" y="39531"/>
                    <a:pt x="998" y="33702"/>
                    <a:pt x="118" y="28712"/>
                  </a:cubicBezTo>
                  <a:close/>
                </a:path>
              </a:pathLst>
            </a:custGeom>
            <a:grpFill/>
            <a:ln w="5715" cap="flat">
              <a:noFill/>
              <a:prstDash val="solid"/>
              <a:miter/>
            </a:ln>
          </p:spPr>
          <p:txBody>
            <a:bodyPr rtlCol="0" anchor="ctr"/>
            <a:lstStyle/>
            <a:p>
              <a:endParaRPr lang="zh-CN" altLang="en-US"/>
            </a:p>
          </p:txBody>
        </p:sp>
        <p:sp>
          <p:nvSpPr>
            <p:cNvPr id="4194" name="任意多边形: 形状 4193">
              <a:extLst>
                <a:ext uri="{FF2B5EF4-FFF2-40B4-BE49-F238E27FC236}">
                  <a16:creationId xmlns:a16="http://schemas.microsoft.com/office/drawing/2014/main" id="{81BAB5C9-BD77-B436-4B18-E6B180006D41}"/>
                </a:ext>
              </a:extLst>
            </p:cNvPr>
            <p:cNvSpPr/>
            <p:nvPr/>
          </p:nvSpPr>
          <p:spPr>
            <a:xfrm>
              <a:off x="5775365" y="5338883"/>
              <a:ext cx="21410" cy="42646"/>
            </a:xfrm>
            <a:custGeom>
              <a:avLst/>
              <a:gdLst>
                <a:gd name="connsiteX0" fmla="*/ 3298 w 21410"/>
                <a:gd name="connsiteY0" fmla="*/ 17700 h 42646"/>
                <a:gd name="connsiteX1" fmla="*/ 8990 w 21410"/>
                <a:gd name="connsiteY1" fmla="*/ 5790 h 42646"/>
                <a:gd name="connsiteX2" fmla="*/ 15093 w 21410"/>
                <a:gd name="connsiteY2" fmla="*/ 18 h 42646"/>
                <a:gd name="connsiteX3" fmla="*/ 17488 w 21410"/>
                <a:gd name="connsiteY3" fmla="*/ 6419 h 42646"/>
                <a:gd name="connsiteX4" fmla="*/ 19694 w 21410"/>
                <a:gd name="connsiteY4" fmla="*/ 20992 h 42646"/>
                <a:gd name="connsiteX5" fmla="*/ 19734 w 21410"/>
                <a:gd name="connsiteY5" fmla="*/ 27587 h 42646"/>
                <a:gd name="connsiteX6" fmla="*/ 9716 w 21410"/>
                <a:gd name="connsiteY6" fmla="*/ 33034 h 42646"/>
                <a:gd name="connsiteX7" fmla="*/ 2189 w 21410"/>
                <a:gd name="connsiteY7" fmla="*/ 42646 h 42646"/>
                <a:gd name="connsiteX8" fmla="*/ 0 w 21410"/>
                <a:gd name="connsiteY8" fmla="*/ 27587 h 42646"/>
                <a:gd name="connsiteX9" fmla="*/ 3298 w 21410"/>
                <a:gd name="connsiteY9" fmla="*/ 17700 h 42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410" h="42646">
                  <a:moveTo>
                    <a:pt x="3298" y="17700"/>
                  </a:moveTo>
                  <a:cubicBezTo>
                    <a:pt x="7104" y="14723"/>
                    <a:pt x="13796" y="13608"/>
                    <a:pt x="8990" y="5790"/>
                  </a:cubicBezTo>
                  <a:cubicBezTo>
                    <a:pt x="7647" y="3607"/>
                    <a:pt x="11801" y="-296"/>
                    <a:pt x="15093" y="18"/>
                  </a:cubicBezTo>
                  <a:cubicBezTo>
                    <a:pt x="18517" y="344"/>
                    <a:pt x="17231" y="3773"/>
                    <a:pt x="17488" y="6419"/>
                  </a:cubicBezTo>
                  <a:cubicBezTo>
                    <a:pt x="17962" y="11271"/>
                    <a:pt x="10093" y="17609"/>
                    <a:pt x="19694" y="20992"/>
                  </a:cubicBezTo>
                  <a:cubicBezTo>
                    <a:pt x="23380" y="23169"/>
                    <a:pt x="20026" y="25387"/>
                    <a:pt x="19734" y="27587"/>
                  </a:cubicBezTo>
                  <a:cubicBezTo>
                    <a:pt x="15476" y="27684"/>
                    <a:pt x="11322" y="27456"/>
                    <a:pt x="9716" y="33034"/>
                  </a:cubicBezTo>
                  <a:cubicBezTo>
                    <a:pt x="8630" y="36805"/>
                    <a:pt x="7955" y="41412"/>
                    <a:pt x="2189" y="42646"/>
                  </a:cubicBezTo>
                  <a:cubicBezTo>
                    <a:pt x="1446" y="37543"/>
                    <a:pt x="726" y="32565"/>
                    <a:pt x="0" y="27587"/>
                  </a:cubicBezTo>
                  <a:cubicBezTo>
                    <a:pt x="9630" y="25153"/>
                    <a:pt x="9670" y="25033"/>
                    <a:pt x="3298" y="17700"/>
                  </a:cubicBezTo>
                  <a:close/>
                </a:path>
              </a:pathLst>
            </a:custGeom>
            <a:grpFill/>
            <a:ln w="5715" cap="flat">
              <a:noFill/>
              <a:prstDash val="solid"/>
              <a:miter/>
            </a:ln>
          </p:spPr>
          <p:txBody>
            <a:bodyPr rtlCol="0" anchor="ctr"/>
            <a:lstStyle/>
            <a:p>
              <a:endParaRPr lang="zh-CN" altLang="en-US"/>
            </a:p>
          </p:txBody>
        </p:sp>
        <p:sp>
          <p:nvSpPr>
            <p:cNvPr id="4195" name="任意多边形: 形状 4194">
              <a:extLst>
                <a:ext uri="{FF2B5EF4-FFF2-40B4-BE49-F238E27FC236}">
                  <a16:creationId xmlns:a16="http://schemas.microsoft.com/office/drawing/2014/main" id="{7F348372-0EE3-D385-6AAF-145EE9E73C3E}"/>
                </a:ext>
              </a:extLst>
            </p:cNvPr>
            <p:cNvSpPr/>
            <p:nvPr userDrawn="1"/>
          </p:nvSpPr>
          <p:spPr>
            <a:xfrm>
              <a:off x="5676036" y="5445429"/>
              <a:ext cx="39113" cy="26325"/>
            </a:xfrm>
            <a:custGeom>
              <a:avLst/>
              <a:gdLst>
                <a:gd name="connsiteX0" fmla="*/ 3963 w 39113"/>
                <a:gd name="connsiteY0" fmla="*/ 19717 h 26325"/>
                <a:gd name="connsiteX1" fmla="*/ 7255 w 39113"/>
                <a:gd name="connsiteY1" fmla="*/ 16493 h 26325"/>
                <a:gd name="connsiteX2" fmla="*/ 10941 w 39113"/>
                <a:gd name="connsiteY2" fmla="*/ 9195 h 26325"/>
                <a:gd name="connsiteX3" fmla="*/ 15027 w 39113"/>
                <a:gd name="connsiteY3" fmla="*/ 8418 h 26325"/>
                <a:gd name="connsiteX4" fmla="*/ 24800 w 39113"/>
                <a:gd name="connsiteY4" fmla="*/ 6206 h 26325"/>
                <a:gd name="connsiteX5" fmla="*/ 33573 w 39113"/>
                <a:gd name="connsiteY5" fmla="*/ 0 h 26325"/>
                <a:gd name="connsiteX6" fmla="*/ 33561 w 39113"/>
                <a:gd name="connsiteY6" fmla="*/ 0 h 26325"/>
                <a:gd name="connsiteX7" fmla="*/ 38253 w 39113"/>
                <a:gd name="connsiteY7" fmla="*/ 5784 h 26325"/>
                <a:gd name="connsiteX8" fmla="*/ 17102 w 39113"/>
                <a:gd name="connsiteY8" fmla="*/ 19688 h 26325"/>
                <a:gd name="connsiteX9" fmla="*/ 10501 w 39113"/>
                <a:gd name="connsiteY9" fmla="*/ 22980 h 26325"/>
                <a:gd name="connsiteX10" fmla="*/ 614 w 39113"/>
                <a:gd name="connsiteY10" fmla="*/ 26312 h 26325"/>
                <a:gd name="connsiteX11" fmla="*/ 3963 w 39113"/>
                <a:gd name="connsiteY11" fmla="*/ 19717 h 2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113" h="26325">
                  <a:moveTo>
                    <a:pt x="3963" y="19717"/>
                  </a:moveTo>
                  <a:cubicBezTo>
                    <a:pt x="5060" y="18642"/>
                    <a:pt x="6158" y="17568"/>
                    <a:pt x="7255" y="16493"/>
                  </a:cubicBezTo>
                  <a:cubicBezTo>
                    <a:pt x="9461" y="14556"/>
                    <a:pt x="8507" y="11018"/>
                    <a:pt x="10941" y="9195"/>
                  </a:cubicBezTo>
                  <a:cubicBezTo>
                    <a:pt x="12250" y="8641"/>
                    <a:pt x="13616" y="8395"/>
                    <a:pt x="15027" y="8418"/>
                  </a:cubicBezTo>
                  <a:cubicBezTo>
                    <a:pt x="18514" y="8721"/>
                    <a:pt x="21840" y="8281"/>
                    <a:pt x="24800" y="6206"/>
                  </a:cubicBezTo>
                  <a:cubicBezTo>
                    <a:pt x="27606" y="3955"/>
                    <a:pt x="30201" y="1423"/>
                    <a:pt x="33573" y="0"/>
                  </a:cubicBezTo>
                  <a:cubicBezTo>
                    <a:pt x="33573" y="0"/>
                    <a:pt x="33561" y="0"/>
                    <a:pt x="33561" y="0"/>
                  </a:cubicBezTo>
                  <a:cubicBezTo>
                    <a:pt x="36847" y="577"/>
                    <a:pt x="40916" y="1486"/>
                    <a:pt x="38253" y="5784"/>
                  </a:cubicBezTo>
                  <a:cubicBezTo>
                    <a:pt x="33475" y="13487"/>
                    <a:pt x="27034" y="19454"/>
                    <a:pt x="17102" y="19688"/>
                  </a:cubicBezTo>
                  <a:cubicBezTo>
                    <a:pt x="15479" y="21946"/>
                    <a:pt x="13233" y="22951"/>
                    <a:pt x="10501" y="22980"/>
                  </a:cubicBezTo>
                  <a:cubicBezTo>
                    <a:pt x="7312" y="24403"/>
                    <a:pt x="4352" y="26518"/>
                    <a:pt x="614" y="26312"/>
                  </a:cubicBezTo>
                  <a:cubicBezTo>
                    <a:pt x="-1237" y="22603"/>
                    <a:pt x="1454" y="21208"/>
                    <a:pt x="3963" y="19717"/>
                  </a:cubicBezTo>
                  <a:close/>
                </a:path>
              </a:pathLst>
            </a:custGeom>
            <a:grpFill/>
            <a:ln w="5715" cap="flat">
              <a:noFill/>
              <a:prstDash val="solid"/>
              <a:miter/>
            </a:ln>
          </p:spPr>
          <p:txBody>
            <a:bodyPr rtlCol="0" anchor="ctr"/>
            <a:lstStyle/>
            <a:p>
              <a:endParaRPr lang="zh-CN" altLang="en-US"/>
            </a:p>
          </p:txBody>
        </p:sp>
        <p:sp>
          <p:nvSpPr>
            <p:cNvPr id="4196" name="任意多边形: 形状 4195">
              <a:extLst>
                <a:ext uri="{FF2B5EF4-FFF2-40B4-BE49-F238E27FC236}">
                  <a16:creationId xmlns:a16="http://schemas.microsoft.com/office/drawing/2014/main" id="{9288B8C0-895D-AAF0-81EB-F86E94690826}"/>
                </a:ext>
              </a:extLst>
            </p:cNvPr>
            <p:cNvSpPr/>
            <p:nvPr userDrawn="1"/>
          </p:nvSpPr>
          <p:spPr>
            <a:xfrm>
              <a:off x="5701357" y="5565741"/>
              <a:ext cx="18113" cy="21151"/>
            </a:xfrm>
            <a:custGeom>
              <a:avLst/>
              <a:gdLst>
                <a:gd name="connsiteX0" fmla="*/ 18104 w 18113"/>
                <a:gd name="connsiteY0" fmla="*/ 11230 h 21151"/>
                <a:gd name="connsiteX1" fmla="*/ 11623 w 18113"/>
                <a:gd name="connsiteY1" fmla="*/ 21151 h 21151"/>
                <a:gd name="connsiteX2" fmla="*/ 1622 w 18113"/>
                <a:gd name="connsiteY2" fmla="*/ 17808 h 21151"/>
                <a:gd name="connsiteX3" fmla="*/ 4959 w 18113"/>
                <a:gd name="connsiteY3" fmla="*/ 7955 h 21151"/>
                <a:gd name="connsiteX4" fmla="*/ 4953 w 18113"/>
                <a:gd name="connsiteY4" fmla="*/ 7973 h 21151"/>
                <a:gd name="connsiteX5" fmla="*/ 16269 w 18113"/>
                <a:gd name="connsiteY5" fmla="*/ 0 h 21151"/>
                <a:gd name="connsiteX6" fmla="*/ 18104 w 18113"/>
                <a:gd name="connsiteY6" fmla="*/ 11230 h 2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13" h="21151">
                  <a:moveTo>
                    <a:pt x="18104" y="11230"/>
                  </a:moveTo>
                  <a:cubicBezTo>
                    <a:pt x="16184" y="14693"/>
                    <a:pt x="15189" y="18762"/>
                    <a:pt x="11623" y="21151"/>
                  </a:cubicBezTo>
                  <a:cubicBezTo>
                    <a:pt x="9794" y="15528"/>
                    <a:pt x="3988" y="21820"/>
                    <a:pt x="1622" y="17808"/>
                  </a:cubicBezTo>
                  <a:cubicBezTo>
                    <a:pt x="-2293" y="12819"/>
                    <a:pt x="1702" y="10516"/>
                    <a:pt x="4959" y="7955"/>
                  </a:cubicBezTo>
                  <a:cubicBezTo>
                    <a:pt x="4959" y="7955"/>
                    <a:pt x="4953" y="7973"/>
                    <a:pt x="4953" y="7973"/>
                  </a:cubicBezTo>
                  <a:cubicBezTo>
                    <a:pt x="8726" y="5315"/>
                    <a:pt x="12497" y="2658"/>
                    <a:pt x="16269" y="0"/>
                  </a:cubicBezTo>
                  <a:cubicBezTo>
                    <a:pt x="19150" y="3892"/>
                    <a:pt x="17681" y="7692"/>
                    <a:pt x="18104" y="11230"/>
                  </a:cubicBezTo>
                  <a:close/>
                </a:path>
              </a:pathLst>
            </a:custGeom>
            <a:grpFill/>
            <a:ln w="5715" cap="flat">
              <a:noFill/>
              <a:prstDash val="solid"/>
              <a:miter/>
            </a:ln>
          </p:spPr>
          <p:txBody>
            <a:bodyPr rtlCol="0" anchor="ctr"/>
            <a:lstStyle/>
            <a:p>
              <a:endParaRPr lang="zh-CN" altLang="en-US"/>
            </a:p>
          </p:txBody>
        </p:sp>
        <p:sp>
          <p:nvSpPr>
            <p:cNvPr id="4197" name="任意多边形: 形状 4196">
              <a:extLst>
                <a:ext uri="{FF2B5EF4-FFF2-40B4-BE49-F238E27FC236}">
                  <a16:creationId xmlns:a16="http://schemas.microsoft.com/office/drawing/2014/main" id="{CD1098B6-35FC-1130-DB6D-A11ECFBC8F61}"/>
                </a:ext>
              </a:extLst>
            </p:cNvPr>
            <p:cNvSpPr/>
            <p:nvPr/>
          </p:nvSpPr>
          <p:spPr>
            <a:xfrm>
              <a:off x="5789898" y="5366464"/>
              <a:ext cx="12679" cy="18562"/>
            </a:xfrm>
            <a:custGeom>
              <a:avLst/>
              <a:gdLst>
                <a:gd name="connsiteX0" fmla="*/ 12636 w 12679"/>
                <a:gd name="connsiteY0" fmla="*/ 14419 h 18562"/>
                <a:gd name="connsiteX1" fmla="*/ 9024 w 12679"/>
                <a:gd name="connsiteY1" fmla="*/ 18471 h 18562"/>
                <a:gd name="connsiteX2" fmla="*/ 172 w 12679"/>
                <a:gd name="connsiteY2" fmla="*/ 9824 h 18562"/>
                <a:gd name="connsiteX3" fmla="*/ 5195 w 12679"/>
                <a:gd name="connsiteY3" fmla="*/ 0 h 18562"/>
                <a:gd name="connsiteX4" fmla="*/ 9670 w 12679"/>
                <a:gd name="connsiteY4" fmla="*/ 7435 h 18562"/>
                <a:gd name="connsiteX5" fmla="*/ 12636 w 12679"/>
                <a:gd name="connsiteY5" fmla="*/ 14419 h 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79" h="18562">
                  <a:moveTo>
                    <a:pt x="12636" y="14419"/>
                  </a:moveTo>
                  <a:cubicBezTo>
                    <a:pt x="13008" y="17248"/>
                    <a:pt x="10939" y="18991"/>
                    <a:pt x="9024" y="18471"/>
                  </a:cubicBezTo>
                  <a:cubicBezTo>
                    <a:pt x="4715" y="17305"/>
                    <a:pt x="1355" y="13916"/>
                    <a:pt x="172" y="9824"/>
                  </a:cubicBezTo>
                  <a:cubicBezTo>
                    <a:pt x="-1000" y="5772"/>
                    <a:pt x="4172" y="3675"/>
                    <a:pt x="5195" y="0"/>
                  </a:cubicBezTo>
                  <a:cubicBezTo>
                    <a:pt x="8356" y="1480"/>
                    <a:pt x="11036" y="3401"/>
                    <a:pt x="9670" y="7435"/>
                  </a:cubicBezTo>
                  <a:cubicBezTo>
                    <a:pt x="8533" y="10819"/>
                    <a:pt x="11139" y="12333"/>
                    <a:pt x="12636" y="14419"/>
                  </a:cubicBezTo>
                  <a:close/>
                </a:path>
              </a:pathLst>
            </a:custGeom>
            <a:grpFill/>
            <a:ln w="5715" cap="flat">
              <a:noFill/>
              <a:prstDash val="solid"/>
              <a:miter/>
            </a:ln>
          </p:spPr>
          <p:txBody>
            <a:bodyPr rtlCol="0" anchor="ctr"/>
            <a:lstStyle/>
            <a:p>
              <a:endParaRPr lang="zh-CN" altLang="en-US"/>
            </a:p>
          </p:txBody>
        </p:sp>
        <p:sp>
          <p:nvSpPr>
            <p:cNvPr id="4198" name="任意多边形: 形状 4197">
              <a:extLst>
                <a:ext uri="{FF2B5EF4-FFF2-40B4-BE49-F238E27FC236}">
                  <a16:creationId xmlns:a16="http://schemas.microsoft.com/office/drawing/2014/main" id="{73C051C4-FAA5-48AA-234A-F107F1CFAEAB}"/>
                </a:ext>
              </a:extLst>
            </p:cNvPr>
            <p:cNvSpPr/>
            <p:nvPr userDrawn="1"/>
          </p:nvSpPr>
          <p:spPr>
            <a:xfrm>
              <a:off x="5719370" y="5583566"/>
              <a:ext cx="16441" cy="12026"/>
            </a:xfrm>
            <a:custGeom>
              <a:avLst/>
              <a:gdLst>
                <a:gd name="connsiteX0" fmla="*/ 16442 w 16441"/>
                <a:gd name="connsiteY0" fmla="*/ 6481 h 12026"/>
                <a:gd name="connsiteX1" fmla="*/ 9698 w 16441"/>
                <a:gd name="connsiteY1" fmla="*/ 10316 h 12026"/>
                <a:gd name="connsiteX2" fmla="*/ 1131 w 16441"/>
                <a:gd name="connsiteY2" fmla="*/ 10076 h 12026"/>
                <a:gd name="connsiteX3" fmla="*/ 3292 w 16441"/>
                <a:gd name="connsiteY3" fmla="*/ 23 h 12026"/>
                <a:gd name="connsiteX4" fmla="*/ 9961 w 16441"/>
                <a:gd name="connsiteY4" fmla="*/ 0 h 12026"/>
                <a:gd name="connsiteX5" fmla="*/ 9949 w 16441"/>
                <a:gd name="connsiteY5" fmla="*/ 0 h 12026"/>
                <a:gd name="connsiteX6" fmla="*/ 16442 w 16441"/>
                <a:gd name="connsiteY6" fmla="*/ 6481 h 12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41" h="12026">
                  <a:moveTo>
                    <a:pt x="16442" y="6481"/>
                  </a:moveTo>
                  <a:cubicBezTo>
                    <a:pt x="14944" y="9081"/>
                    <a:pt x="12361" y="9750"/>
                    <a:pt x="9698" y="10316"/>
                  </a:cubicBezTo>
                  <a:cubicBezTo>
                    <a:pt x="6778" y="10939"/>
                    <a:pt x="3320" y="13967"/>
                    <a:pt x="1131" y="10076"/>
                  </a:cubicBezTo>
                  <a:cubicBezTo>
                    <a:pt x="-789" y="6658"/>
                    <a:pt x="-389" y="2738"/>
                    <a:pt x="3292" y="23"/>
                  </a:cubicBezTo>
                  <a:cubicBezTo>
                    <a:pt x="5515" y="17"/>
                    <a:pt x="7738" y="6"/>
                    <a:pt x="9961" y="0"/>
                  </a:cubicBezTo>
                  <a:lnTo>
                    <a:pt x="9949" y="0"/>
                  </a:lnTo>
                  <a:cubicBezTo>
                    <a:pt x="10098" y="4183"/>
                    <a:pt x="12133" y="6469"/>
                    <a:pt x="16442" y="6481"/>
                  </a:cubicBezTo>
                  <a:close/>
                </a:path>
              </a:pathLst>
            </a:custGeom>
            <a:grpFill/>
            <a:ln w="5715" cap="flat">
              <a:noFill/>
              <a:prstDash val="solid"/>
              <a:miter/>
            </a:ln>
          </p:spPr>
          <p:txBody>
            <a:bodyPr rtlCol="0" anchor="ctr"/>
            <a:lstStyle/>
            <a:p>
              <a:endParaRPr lang="zh-CN" altLang="en-US"/>
            </a:p>
          </p:txBody>
        </p:sp>
        <p:sp>
          <p:nvSpPr>
            <p:cNvPr id="4199" name="任意多边形: 形状 4198">
              <a:extLst>
                <a:ext uri="{FF2B5EF4-FFF2-40B4-BE49-F238E27FC236}">
                  <a16:creationId xmlns:a16="http://schemas.microsoft.com/office/drawing/2014/main" id="{4AC77BEF-9FF3-507C-BDCE-91AA493E1B79}"/>
                </a:ext>
              </a:extLst>
            </p:cNvPr>
            <p:cNvSpPr/>
            <p:nvPr userDrawn="1"/>
          </p:nvSpPr>
          <p:spPr>
            <a:xfrm>
              <a:off x="5970572" y="5553962"/>
              <a:ext cx="8686" cy="13155"/>
            </a:xfrm>
            <a:custGeom>
              <a:avLst/>
              <a:gdLst>
                <a:gd name="connsiteX0" fmla="*/ 2109 w 8686"/>
                <a:gd name="connsiteY0" fmla="*/ 13156 h 13155"/>
                <a:gd name="connsiteX1" fmla="*/ 8687 w 8686"/>
                <a:gd name="connsiteY1" fmla="*/ 0 h 13155"/>
                <a:gd name="connsiteX2" fmla="*/ 7395 w 8686"/>
                <a:gd name="connsiteY2" fmla="*/ 7544 h 13155"/>
                <a:gd name="connsiteX3" fmla="*/ 2109 w 8686"/>
                <a:gd name="connsiteY3" fmla="*/ 13156 h 13155"/>
              </a:gdLst>
              <a:ahLst/>
              <a:cxnLst>
                <a:cxn ang="0">
                  <a:pos x="connsiteX0" y="connsiteY0"/>
                </a:cxn>
                <a:cxn ang="0">
                  <a:pos x="connsiteX1" y="connsiteY1"/>
                </a:cxn>
                <a:cxn ang="0">
                  <a:pos x="connsiteX2" y="connsiteY2"/>
                </a:cxn>
                <a:cxn ang="0">
                  <a:pos x="connsiteX3" y="connsiteY3"/>
                </a:cxn>
              </a:cxnLst>
              <a:rect l="l" t="t" r="r" b="b"/>
              <a:pathLst>
                <a:path w="8686" h="13155">
                  <a:moveTo>
                    <a:pt x="2109" y="13156"/>
                  </a:moveTo>
                  <a:cubicBezTo>
                    <a:pt x="-1383" y="3309"/>
                    <a:pt x="-1383" y="3309"/>
                    <a:pt x="8687" y="0"/>
                  </a:cubicBezTo>
                  <a:cubicBezTo>
                    <a:pt x="7812" y="2434"/>
                    <a:pt x="6601" y="4703"/>
                    <a:pt x="7395" y="7544"/>
                  </a:cubicBezTo>
                  <a:cubicBezTo>
                    <a:pt x="8653" y="12053"/>
                    <a:pt x="5452" y="12767"/>
                    <a:pt x="2109" y="13156"/>
                  </a:cubicBezTo>
                  <a:close/>
                </a:path>
              </a:pathLst>
            </a:custGeom>
            <a:grpFill/>
            <a:ln w="5715" cap="flat">
              <a:noFill/>
              <a:prstDash val="solid"/>
              <a:miter/>
            </a:ln>
          </p:spPr>
          <p:txBody>
            <a:bodyPr rtlCol="0" anchor="ctr"/>
            <a:lstStyle/>
            <a:p>
              <a:endParaRPr lang="zh-CN" altLang="en-US"/>
            </a:p>
          </p:txBody>
        </p:sp>
        <p:sp>
          <p:nvSpPr>
            <p:cNvPr id="4200" name="任意多边形: 形状 4199">
              <a:extLst>
                <a:ext uri="{FF2B5EF4-FFF2-40B4-BE49-F238E27FC236}">
                  <a16:creationId xmlns:a16="http://schemas.microsoft.com/office/drawing/2014/main" id="{2C1E27EA-2ABD-E1C7-2139-E56A09A9D631}"/>
                </a:ext>
              </a:extLst>
            </p:cNvPr>
            <p:cNvSpPr/>
            <p:nvPr userDrawn="1"/>
          </p:nvSpPr>
          <p:spPr>
            <a:xfrm>
              <a:off x="5801677" y="5384553"/>
              <a:ext cx="9869" cy="14807"/>
            </a:xfrm>
            <a:custGeom>
              <a:avLst/>
              <a:gdLst>
                <a:gd name="connsiteX0" fmla="*/ 9870 w 9869"/>
                <a:gd name="connsiteY0" fmla="*/ 8230 h 14807"/>
                <a:gd name="connsiteX1" fmla="*/ 0 w 9869"/>
                <a:gd name="connsiteY1" fmla="*/ 14808 h 14807"/>
                <a:gd name="connsiteX2" fmla="*/ 7344 w 9869"/>
                <a:gd name="connsiteY2" fmla="*/ 0 h 14807"/>
                <a:gd name="connsiteX3" fmla="*/ 9858 w 9869"/>
                <a:gd name="connsiteY3" fmla="*/ 8224 h 14807"/>
                <a:gd name="connsiteX4" fmla="*/ 9870 w 9869"/>
                <a:gd name="connsiteY4" fmla="*/ 8224 h 14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9" h="14807">
                  <a:moveTo>
                    <a:pt x="9870" y="8230"/>
                  </a:moveTo>
                  <a:cubicBezTo>
                    <a:pt x="6578" y="10424"/>
                    <a:pt x="3292" y="12619"/>
                    <a:pt x="0" y="14808"/>
                  </a:cubicBezTo>
                  <a:cubicBezTo>
                    <a:pt x="606" y="8898"/>
                    <a:pt x="2989" y="4023"/>
                    <a:pt x="7344" y="0"/>
                  </a:cubicBezTo>
                  <a:cubicBezTo>
                    <a:pt x="10498" y="2875"/>
                    <a:pt x="9596" y="5680"/>
                    <a:pt x="9858" y="8224"/>
                  </a:cubicBezTo>
                  <a:lnTo>
                    <a:pt x="9870" y="8224"/>
                  </a:lnTo>
                  <a:close/>
                </a:path>
              </a:pathLst>
            </a:custGeom>
            <a:grpFill/>
            <a:ln w="5715" cap="flat">
              <a:noFill/>
              <a:prstDash val="solid"/>
              <a:miter/>
            </a:ln>
          </p:spPr>
          <p:txBody>
            <a:bodyPr rtlCol="0" anchor="ctr"/>
            <a:lstStyle/>
            <a:p>
              <a:endParaRPr lang="zh-CN" altLang="en-US"/>
            </a:p>
          </p:txBody>
        </p:sp>
        <p:sp>
          <p:nvSpPr>
            <p:cNvPr id="4201" name="任意多边形: 形状 4200">
              <a:extLst>
                <a:ext uri="{FF2B5EF4-FFF2-40B4-BE49-F238E27FC236}">
                  <a16:creationId xmlns:a16="http://schemas.microsoft.com/office/drawing/2014/main" id="{2C350A90-D3B1-7E73-496D-317E10A3CE90}"/>
                </a:ext>
              </a:extLst>
            </p:cNvPr>
            <p:cNvSpPr/>
            <p:nvPr userDrawn="1"/>
          </p:nvSpPr>
          <p:spPr>
            <a:xfrm>
              <a:off x="5686571" y="5484885"/>
              <a:ext cx="6577" cy="16447"/>
            </a:xfrm>
            <a:custGeom>
              <a:avLst/>
              <a:gdLst>
                <a:gd name="connsiteX0" fmla="*/ 0 w 6577"/>
                <a:gd name="connsiteY0" fmla="*/ 16448 h 16447"/>
                <a:gd name="connsiteX1" fmla="*/ 0 w 6577"/>
                <a:gd name="connsiteY1" fmla="*/ 0 h 16447"/>
                <a:gd name="connsiteX2" fmla="*/ 6578 w 6577"/>
                <a:gd name="connsiteY2" fmla="*/ 6578 h 16447"/>
                <a:gd name="connsiteX3" fmla="*/ 0 w 6577"/>
                <a:gd name="connsiteY3" fmla="*/ 16448 h 16447"/>
              </a:gdLst>
              <a:ahLst/>
              <a:cxnLst>
                <a:cxn ang="0">
                  <a:pos x="connsiteX0" y="connsiteY0"/>
                </a:cxn>
                <a:cxn ang="0">
                  <a:pos x="connsiteX1" y="connsiteY1"/>
                </a:cxn>
                <a:cxn ang="0">
                  <a:pos x="connsiteX2" y="connsiteY2"/>
                </a:cxn>
                <a:cxn ang="0">
                  <a:pos x="connsiteX3" y="connsiteY3"/>
                </a:cxn>
              </a:cxnLst>
              <a:rect l="l" t="t" r="r" b="b"/>
              <a:pathLst>
                <a:path w="6577" h="16447">
                  <a:moveTo>
                    <a:pt x="0" y="16448"/>
                  </a:moveTo>
                  <a:cubicBezTo>
                    <a:pt x="0" y="10967"/>
                    <a:pt x="0" y="5481"/>
                    <a:pt x="0" y="0"/>
                  </a:cubicBezTo>
                  <a:cubicBezTo>
                    <a:pt x="4269" y="120"/>
                    <a:pt x="6458" y="2309"/>
                    <a:pt x="6578" y="6578"/>
                  </a:cubicBezTo>
                  <a:cubicBezTo>
                    <a:pt x="2366" y="8521"/>
                    <a:pt x="4206" y="14499"/>
                    <a:pt x="0" y="16448"/>
                  </a:cubicBezTo>
                  <a:close/>
                </a:path>
              </a:pathLst>
            </a:custGeom>
            <a:grpFill/>
            <a:ln w="5715" cap="flat">
              <a:noFill/>
              <a:prstDash val="solid"/>
              <a:miter/>
            </a:ln>
          </p:spPr>
          <p:txBody>
            <a:bodyPr rtlCol="0" anchor="ctr"/>
            <a:lstStyle/>
            <a:p>
              <a:endParaRPr lang="zh-CN" altLang="en-US"/>
            </a:p>
          </p:txBody>
        </p:sp>
        <p:sp>
          <p:nvSpPr>
            <p:cNvPr id="4202" name="任意多边形: 形状 4201">
              <a:extLst>
                <a:ext uri="{FF2B5EF4-FFF2-40B4-BE49-F238E27FC236}">
                  <a16:creationId xmlns:a16="http://schemas.microsoft.com/office/drawing/2014/main" id="{E53B0394-0BA3-7ED3-52DD-93CBB939B751}"/>
                </a:ext>
              </a:extLst>
            </p:cNvPr>
            <p:cNvSpPr/>
            <p:nvPr userDrawn="1"/>
          </p:nvSpPr>
          <p:spPr>
            <a:xfrm>
              <a:off x="5811535" y="5388297"/>
              <a:ext cx="8072" cy="11063"/>
            </a:xfrm>
            <a:custGeom>
              <a:avLst/>
              <a:gdLst>
                <a:gd name="connsiteX0" fmla="*/ 0 w 8072"/>
                <a:gd name="connsiteY0" fmla="*/ 4486 h 11063"/>
                <a:gd name="connsiteX1" fmla="*/ 6818 w 8072"/>
                <a:gd name="connsiteY1" fmla="*/ 879 h 11063"/>
                <a:gd name="connsiteX2" fmla="*/ 3292 w 8072"/>
                <a:gd name="connsiteY2" fmla="*/ 11064 h 11063"/>
                <a:gd name="connsiteX3" fmla="*/ 12 w 8072"/>
                <a:gd name="connsiteY3" fmla="*/ 4486 h 11063"/>
                <a:gd name="connsiteX4" fmla="*/ 0 w 8072"/>
                <a:gd name="connsiteY4" fmla="*/ 4486 h 11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72" h="11063">
                  <a:moveTo>
                    <a:pt x="0" y="4486"/>
                  </a:moveTo>
                  <a:cubicBezTo>
                    <a:pt x="2806" y="4062"/>
                    <a:pt x="3738" y="-2281"/>
                    <a:pt x="6818" y="879"/>
                  </a:cubicBezTo>
                  <a:cubicBezTo>
                    <a:pt x="10933" y="5109"/>
                    <a:pt x="3635" y="7274"/>
                    <a:pt x="3292" y="11064"/>
                  </a:cubicBezTo>
                  <a:cubicBezTo>
                    <a:pt x="640" y="9646"/>
                    <a:pt x="80" y="7189"/>
                    <a:pt x="12" y="4486"/>
                  </a:cubicBezTo>
                  <a:lnTo>
                    <a:pt x="0" y="4486"/>
                  </a:lnTo>
                  <a:close/>
                </a:path>
              </a:pathLst>
            </a:custGeom>
            <a:grpFill/>
            <a:ln w="5715" cap="flat">
              <a:noFill/>
              <a:prstDash val="solid"/>
              <a:miter/>
            </a:ln>
          </p:spPr>
          <p:txBody>
            <a:bodyPr rtlCol="0" anchor="ctr"/>
            <a:lstStyle/>
            <a:p>
              <a:endParaRPr lang="zh-CN" altLang="en-US"/>
            </a:p>
          </p:txBody>
        </p:sp>
        <p:sp>
          <p:nvSpPr>
            <p:cNvPr id="4203" name="任意多边形: 形状 4202">
              <a:extLst>
                <a:ext uri="{FF2B5EF4-FFF2-40B4-BE49-F238E27FC236}">
                  <a16:creationId xmlns:a16="http://schemas.microsoft.com/office/drawing/2014/main" id="{D4A0BF65-DDAA-9057-F963-8B2CA9F3953C}"/>
                </a:ext>
              </a:extLst>
            </p:cNvPr>
            <p:cNvSpPr/>
            <p:nvPr userDrawn="1"/>
          </p:nvSpPr>
          <p:spPr>
            <a:xfrm>
              <a:off x="5811933" y="5399355"/>
              <a:ext cx="7211" cy="11023"/>
            </a:xfrm>
            <a:custGeom>
              <a:avLst/>
              <a:gdLst>
                <a:gd name="connsiteX0" fmla="*/ 1385 w 7211"/>
                <a:gd name="connsiteY0" fmla="*/ 11023 h 11023"/>
                <a:gd name="connsiteX1" fmla="*/ 1482 w 7211"/>
                <a:gd name="connsiteY1" fmla="*/ 2954 h 11023"/>
                <a:gd name="connsiteX2" fmla="*/ 6066 w 7211"/>
                <a:gd name="connsiteY2" fmla="*/ 656 h 11023"/>
                <a:gd name="connsiteX3" fmla="*/ 6266 w 7211"/>
                <a:gd name="connsiteY3" fmla="*/ 4680 h 11023"/>
                <a:gd name="connsiteX4" fmla="*/ 1385 w 7211"/>
                <a:gd name="connsiteY4" fmla="*/ 11023 h 11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11" h="11023">
                  <a:moveTo>
                    <a:pt x="1385" y="11023"/>
                  </a:moveTo>
                  <a:cubicBezTo>
                    <a:pt x="-1272" y="7795"/>
                    <a:pt x="545" y="5440"/>
                    <a:pt x="1482" y="2954"/>
                  </a:cubicBezTo>
                  <a:cubicBezTo>
                    <a:pt x="2345" y="656"/>
                    <a:pt x="3448" y="-967"/>
                    <a:pt x="6066" y="656"/>
                  </a:cubicBezTo>
                  <a:cubicBezTo>
                    <a:pt x="7866" y="1771"/>
                    <a:pt x="7237" y="3343"/>
                    <a:pt x="6266" y="4680"/>
                  </a:cubicBezTo>
                  <a:cubicBezTo>
                    <a:pt x="4734" y="6783"/>
                    <a:pt x="3094" y="8812"/>
                    <a:pt x="1385" y="11023"/>
                  </a:cubicBezTo>
                  <a:close/>
                </a:path>
              </a:pathLst>
            </a:custGeom>
            <a:grpFill/>
            <a:ln w="5715" cap="flat">
              <a:noFill/>
              <a:prstDash val="solid"/>
              <a:miter/>
            </a:ln>
          </p:spPr>
          <p:txBody>
            <a:bodyPr rtlCol="0" anchor="ctr"/>
            <a:lstStyle/>
            <a:p>
              <a:endParaRPr lang="zh-CN" altLang="en-US"/>
            </a:p>
          </p:txBody>
        </p:sp>
        <p:sp>
          <p:nvSpPr>
            <p:cNvPr id="4204" name="任意多边形: 形状 4203">
              <a:extLst>
                <a:ext uri="{FF2B5EF4-FFF2-40B4-BE49-F238E27FC236}">
                  <a16:creationId xmlns:a16="http://schemas.microsoft.com/office/drawing/2014/main" id="{D3612ECC-A2C9-8C20-F38E-2633D3D1633A}"/>
                </a:ext>
              </a:extLst>
            </p:cNvPr>
            <p:cNvSpPr/>
            <p:nvPr userDrawn="1"/>
          </p:nvSpPr>
          <p:spPr>
            <a:xfrm>
              <a:off x="5735926" y="5402600"/>
              <a:ext cx="9835" cy="8697"/>
            </a:xfrm>
            <a:custGeom>
              <a:avLst/>
              <a:gdLst>
                <a:gd name="connsiteX0" fmla="*/ 0 w 9835"/>
                <a:gd name="connsiteY0" fmla="*/ 3338 h 8697"/>
                <a:gd name="connsiteX1" fmla="*/ 3275 w 9835"/>
                <a:gd name="connsiteY1" fmla="*/ 0 h 8697"/>
                <a:gd name="connsiteX2" fmla="*/ 9836 w 9835"/>
                <a:gd name="connsiteY2" fmla="*/ 46 h 8697"/>
                <a:gd name="connsiteX3" fmla="*/ 6692 w 9835"/>
                <a:gd name="connsiteY3" fmla="*/ 5778 h 8697"/>
                <a:gd name="connsiteX4" fmla="*/ 0 w 9835"/>
                <a:gd name="connsiteY4" fmla="*/ 3338 h 8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5" h="8697">
                  <a:moveTo>
                    <a:pt x="0" y="3338"/>
                  </a:moveTo>
                  <a:cubicBezTo>
                    <a:pt x="1091" y="2223"/>
                    <a:pt x="2183" y="1114"/>
                    <a:pt x="3275" y="0"/>
                  </a:cubicBezTo>
                  <a:cubicBezTo>
                    <a:pt x="5464" y="17"/>
                    <a:pt x="7647" y="29"/>
                    <a:pt x="9836" y="46"/>
                  </a:cubicBezTo>
                  <a:cubicBezTo>
                    <a:pt x="8801" y="1972"/>
                    <a:pt x="8030" y="4098"/>
                    <a:pt x="6692" y="5778"/>
                  </a:cubicBezTo>
                  <a:cubicBezTo>
                    <a:pt x="2269" y="11333"/>
                    <a:pt x="812" y="8081"/>
                    <a:pt x="0" y="3338"/>
                  </a:cubicBezTo>
                  <a:close/>
                </a:path>
              </a:pathLst>
            </a:custGeom>
            <a:grpFill/>
            <a:ln w="5715" cap="flat">
              <a:noFill/>
              <a:prstDash val="solid"/>
              <a:miter/>
            </a:ln>
          </p:spPr>
          <p:txBody>
            <a:bodyPr rtlCol="0" anchor="ctr"/>
            <a:lstStyle/>
            <a:p>
              <a:endParaRPr lang="zh-CN" altLang="en-US"/>
            </a:p>
          </p:txBody>
        </p:sp>
        <p:sp>
          <p:nvSpPr>
            <p:cNvPr id="4205" name="任意多边形: 形状 4204">
              <a:extLst>
                <a:ext uri="{FF2B5EF4-FFF2-40B4-BE49-F238E27FC236}">
                  <a16:creationId xmlns:a16="http://schemas.microsoft.com/office/drawing/2014/main" id="{290171B1-0996-392E-732D-694CCCD5ADB2}"/>
                </a:ext>
              </a:extLst>
            </p:cNvPr>
            <p:cNvSpPr/>
            <p:nvPr userDrawn="1"/>
          </p:nvSpPr>
          <p:spPr>
            <a:xfrm>
              <a:off x="5677496" y="5478290"/>
              <a:ext cx="9075" cy="12070"/>
            </a:xfrm>
            <a:custGeom>
              <a:avLst/>
              <a:gdLst>
                <a:gd name="connsiteX0" fmla="*/ 9075 w 9075"/>
                <a:gd name="connsiteY0" fmla="*/ 6595 h 12070"/>
                <a:gd name="connsiteX1" fmla="*/ 0 w 9075"/>
                <a:gd name="connsiteY1" fmla="*/ 12070 h 12070"/>
                <a:gd name="connsiteX2" fmla="*/ 9075 w 9075"/>
                <a:gd name="connsiteY2" fmla="*/ 0 h 12070"/>
                <a:gd name="connsiteX3" fmla="*/ 9075 w 9075"/>
                <a:gd name="connsiteY3" fmla="*/ 6595 h 12070"/>
              </a:gdLst>
              <a:ahLst/>
              <a:cxnLst>
                <a:cxn ang="0">
                  <a:pos x="connsiteX0" y="connsiteY0"/>
                </a:cxn>
                <a:cxn ang="0">
                  <a:pos x="connsiteX1" y="connsiteY1"/>
                </a:cxn>
                <a:cxn ang="0">
                  <a:pos x="connsiteX2" y="connsiteY2"/>
                </a:cxn>
                <a:cxn ang="0">
                  <a:pos x="connsiteX3" y="connsiteY3"/>
                </a:cxn>
              </a:cxnLst>
              <a:rect l="l" t="t" r="r" b="b"/>
              <a:pathLst>
                <a:path w="9075" h="12070">
                  <a:moveTo>
                    <a:pt x="9075" y="6595"/>
                  </a:moveTo>
                  <a:cubicBezTo>
                    <a:pt x="6464" y="8167"/>
                    <a:pt x="3852" y="9744"/>
                    <a:pt x="0" y="12070"/>
                  </a:cubicBezTo>
                  <a:cubicBezTo>
                    <a:pt x="457" y="5012"/>
                    <a:pt x="4789" y="2526"/>
                    <a:pt x="9075" y="0"/>
                  </a:cubicBezTo>
                  <a:cubicBezTo>
                    <a:pt x="9075" y="2200"/>
                    <a:pt x="9075" y="4395"/>
                    <a:pt x="9075" y="6595"/>
                  </a:cubicBezTo>
                  <a:close/>
                </a:path>
              </a:pathLst>
            </a:custGeom>
            <a:grpFill/>
            <a:ln w="5715" cap="flat">
              <a:noFill/>
              <a:prstDash val="solid"/>
              <a:miter/>
            </a:ln>
          </p:spPr>
          <p:txBody>
            <a:bodyPr rtlCol="0" anchor="ctr"/>
            <a:lstStyle/>
            <a:p>
              <a:endParaRPr lang="zh-CN" altLang="en-US"/>
            </a:p>
          </p:txBody>
        </p:sp>
        <p:sp>
          <p:nvSpPr>
            <p:cNvPr id="4206" name="任意多边形: 形状 4205">
              <a:extLst>
                <a:ext uri="{FF2B5EF4-FFF2-40B4-BE49-F238E27FC236}">
                  <a16:creationId xmlns:a16="http://schemas.microsoft.com/office/drawing/2014/main" id="{39E5CB45-1526-1B8F-E51E-5EB0A5D9DDA1}"/>
                </a:ext>
              </a:extLst>
            </p:cNvPr>
            <p:cNvSpPr/>
            <p:nvPr userDrawn="1"/>
          </p:nvSpPr>
          <p:spPr>
            <a:xfrm>
              <a:off x="6072720" y="5580280"/>
              <a:ext cx="11787" cy="6595"/>
            </a:xfrm>
            <a:custGeom>
              <a:avLst/>
              <a:gdLst>
                <a:gd name="connsiteX0" fmla="*/ 11787 w 11787"/>
                <a:gd name="connsiteY0" fmla="*/ 0 h 6595"/>
                <a:gd name="connsiteX1" fmla="*/ 5209 w 11787"/>
                <a:gd name="connsiteY1" fmla="*/ 6595 h 6595"/>
                <a:gd name="connsiteX2" fmla="*/ 134 w 11787"/>
                <a:gd name="connsiteY2" fmla="*/ 3029 h 6595"/>
                <a:gd name="connsiteX3" fmla="*/ 5203 w 11787"/>
                <a:gd name="connsiteY3" fmla="*/ 3286 h 6595"/>
                <a:gd name="connsiteX4" fmla="*/ 8501 w 11787"/>
                <a:gd name="connsiteY4" fmla="*/ 12 h 6595"/>
                <a:gd name="connsiteX5" fmla="*/ 11787 w 11787"/>
                <a:gd name="connsiteY5" fmla="*/ 0 h 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87" h="6595">
                  <a:moveTo>
                    <a:pt x="11787" y="0"/>
                  </a:moveTo>
                  <a:cubicBezTo>
                    <a:pt x="11661" y="4258"/>
                    <a:pt x="9455" y="6441"/>
                    <a:pt x="5209" y="6595"/>
                  </a:cubicBezTo>
                  <a:cubicBezTo>
                    <a:pt x="2906" y="6161"/>
                    <a:pt x="-746" y="6441"/>
                    <a:pt x="134" y="3029"/>
                  </a:cubicBezTo>
                  <a:cubicBezTo>
                    <a:pt x="763" y="600"/>
                    <a:pt x="3437" y="3092"/>
                    <a:pt x="5203" y="3286"/>
                  </a:cubicBezTo>
                  <a:cubicBezTo>
                    <a:pt x="6312" y="2206"/>
                    <a:pt x="6523" y="223"/>
                    <a:pt x="8501" y="12"/>
                  </a:cubicBezTo>
                  <a:cubicBezTo>
                    <a:pt x="9592" y="12"/>
                    <a:pt x="10690" y="6"/>
                    <a:pt x="11787" y="0"/>
                  </a:cubicBezTo>
                  <a:close/>
                </a:path>
              </a:pathLst>
            </a:custGeom>
            <a:grpFill/>
            <a:ln w="5715" cap="flat">
              <a:noFill/>
              <a:prstDash val="solid"/>
              <a:miter/>
            </a:ln>
          </p:spPr>
          <p:txBody>
            <a:bodyPr rtlCol="0" anchor="ctr"/>
            <a:lstStyle/>
            <a:p>
              <a:endParaRPr lang="zh-CN" altLang="en-US"/>
            </a:p>
          </p:txBody>
        </p:sp>
        <p:sp>
          <p:nvSpPr>
            <p:cNvPr id="4207" name="任意多边形: 形状 4206">
              <a:extLst>
                <a:ext uri="{FF2B5EF4-FFF2-40B4-BE49-F238E27FC236}">
                  <a16:creationId xmlns:a16="http://schemas.microsoft.com/office/drawing/2014/main" id="{C7A73065-5CA2-24B2-29C9-AABE385186F9}"/>
                </a:ext>
              </a:extLst>
            </p:cNvPr>
            <p:cNvSpPr/>
            <p:nvPr userDrawn="1"/>
          </p:nvSpPr>
          <p:spPr>
            <a:xfrm>
              <a:off x="5962811" y="5574452"/>
              <a:ext cx="9812" cy="6824"/>
            </a:xfrm>
            <a:custGeom>
              <a:avLst/>
              <a:gdLst>
                <a:gd name="connsiteX0" fmla="*/ 9813 w 9812"/>
                <a:gd name="connsiteY0" fmla="*/ 2513 h 6824"/>
                <a:gd name="connsiteX1" fmla="*/ 0 w 9812"/>
                <a:gd name="connsiteY1" fmla="*/ 2536 h 6824"/>
                <a:gd name="connsiteX2" fmla="*/ 9813 w 9812"/>
                <a:gd name="connsiteY2" fmla="*/ 2513 h 6824"/>
              </a:gdLst>
              <a:ahLst/>
              <a:cxnLst>
                <a:cxn ang="0">
                  <a:pos x="connsiteX0" y="connsiteY0"/>
                </a:cxn>
                <a:cxn ang="0">
                  <a:pos x="connsiteX1" y="connsiteY1"/>
                </a:cxn>
                <a:cxn ang="0">
                  <a:pos x="connsiteX2" y="connsiteY2"/>
                </a:cxn>
              </a:cxnLst>
              <a:rect l="l" t="t" r="r" b="b"/>
              <a:pathLst>
                <a:path w="9812" h="6824">
                  <a:moveTo>
                    <a:pt x="9813" y="2513"/>
                  </a:moveTo>
                  <a:cubicBezTo>
                    <a:pt x="6538" y="1290"/>
                    <a:pt x="3292" y="12782"/>
                    <a:pt x="0" y="2536"/>
                  </a:cubicBezTo>
                  <a:cubicBezTo>
                    <a:pt x="3269" y="1707"/>
                    <a:pt x="6526" y="-2716"/>
                    <a:pt x="9813" y="2513"/>
                  </a:cubicBezTo>
                  <a:close/>
                </a:path>
              </a:pathLst>
            </a:custGeom>
            <a:grpFill/>
            <a:ln w="5715" cap="flat">
              <a:noFill/>
              <a:prstDash val="solid"/>
              <a:miter/>
            </a:ln>
          </p:spPr>
          <p:txBody>
            <a:bodyPr rtlCol="0" anchor="ctr"/>
            <a:lstStyle/>
            <a:p>
              <a:endParaRPr lang="zh-CN" altLang="en-US"/>
            </a:p>
          </p:txBody>
        </p:sp>
        <p:sp>
          <p:nvSpPr>
            <p:cNvPr id="4208" name="任意多边形: 形状 4207">
              <a:extLst>
                <a:ext uri="{FF2B5EF4-FFF2-40B4-BE49-F238E27FC236}">
                  <a16:creationId xmlns:a16="http://schemas.microsoft.com/office/drawing/2014/main" id="{5C5A4047-74F9-9751-D9C1-8971060E921E}"/>
                </a:ext>
              </a:extLst>
            </p:cNvPr>
            <p:cNvSpPr/>
            <p:nvPr userDrawn="1"/>
          </p:nvSpPr>
          <p:spPr>
            <a:xfrm>
              <a:off x="5739126" y="5572369"/>
              <a:ext cx="8869" cy="6136"/>
            </a:xfrm>
            <a:custGeom>
              <a:avLst/>
              <a:gdLst>
                <a:gd name="connsiteX0" fmla="*/ 3326 w 8869"/>
                <a:gd name="connsiteY0" fmla="*/ 1287 h 6136"/>
                <a:gd name="connsiteX1" fmla="*/ 8607 w 8869"/>
                <a:gd name="connsiteY1" fmla="*/ 1019 h 6136"/>
                <a:gd name="connsiteX2" fmla="*/ 6612 w 8869"/>
                <a:gd name="connsiteY2" fmla="*/ 4413 h 6136"/>
                <a:gd name="connsiteX3" fmla="*/ 0 w 8869"/>
                <a:gd name="connsiteY3" fmla="*/ 4596 h 6136"/>
                <a:gd name="connsiteX4" fmla="*/ 3326 w 8869"/>
                <a:gd name="connsiteY4" fmla="*/ 1287 h 6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 h="6136">
                  <a:moveTo>
                    <a:pt x="3326" y="1287"/>
                  </a:moveTo>
                  <a:cubicBezTo>
                    <a:pt x="5121" y="1116"/>
                    <a:pt x="7064" y="-1342"/>
                    <a:pt x="8607" y="1019"/>
                  </a:cubicBezTo>
                  <a:cubicBezTo>
                    <a:pt x="9487" y="2367"/>
                    <a:pt x="7990" y="3762"/>
                    <a:pt x="6612" y="4413"/>
                  </a:cubicBezTo>
                  <a:cubicBezTo>
                    <a:pt x="4475" y="5425"/>
                    <a:pt x="2280" y="7625"/>
                    <a:pt x="0" y="4596"/>
                  </a:cubicBezTo>
                  <a:cubicBezTo>
                    <a:pt x="1109" y="3493"/>
                    <a:pt x="2217" y="2390"/>
                    <a:pt x="3326" y="1287"/>
                  </a:cubicBezTo>
                  <a:close/>
                </a:path>
              </a:pathLst>
            </a:custGeom>
            <a:grpFill/>
            <a:ln w="5715" cap="flat">
              <a:noFill/>
              <a:prstDash val="solid"/>
              <a:miter/>
            </a:ln>
          </p:spPr>
          <p:txBody>
            <a:bodyPr rtlCol="0" anchor="ctr"/>
            <a:lstStyle/>
            <a:p>
              <a:endParaRPr lang="zh-CN" altLang="en-US"/>
            </a:p>
          </p:txBody>
        </p:sp>
        <p:sp>
          <p:nvSpPr>
            <p:cNvPr id="4209" name="任意多边形: 形状 4208">
              <a:extLst>
                <a:ext uri="{FF2B5EF4-FFF2-40B4-BE49-F238E27FC236}">
                  <a16:creationId xmlns:a16="http://schemas.microsoft.com/office/drawing/2014/main" id="{CF1D9776-7B6A-9D75-138A-334E9712522A}"/>
                </a:ext>
              </a:extLst>
            </p:cNvPr>
            <p:cNvSpPr/>
            <p:nvPr userDrawn="1"/>
          </p:nvSpPr>
          <p:spPr>
            <a:xfrm>
              <a:off x="5982562" y="5567118"/>
              <a:ext cx="9852" cy="9835"/>
            </a:xfrm>
            <a:custGeom>
              <a:avLst/>
              <a:gdLst>
                <a:gd name="connsiteX0" fmla="*/ 9853 w 9852"/>
                <a:gd name="connsiteY0" fmla="*/ 0 h 9835"/>
                <a:gd name="connsiteX1" fmla="*/ 0 w 9852"/>
                <a:gd name="connsiteY1" fmla="*/ 9835 h 9835"/>
                <a:gd name="connsiteX2" fmla="*/ 9853 w 9852"/>
                <a:gd name="connsiteY2" fmla="*/ 0 h 9835"/>
              </a:gdLst>
              <a:ahLst/>
              <a:cxnLst>
                <a:cxn ang="0">
                  <a:pos x="connsiteX0" y="connsiteY0"/>
                </a:cxn>
                <a:cxn ang="0">
                  <a:pos x="connsiteX1" y="connsiteY1"/>
                </a:cxn>
                <a:cxn ang="0">
                  <a:pos x="connsiteX2" y="connsiteY2"/>
                </a:cxn>
              </a:cxnLst>
              <a:rect l="l" t="t" r="r" b="b"/>
              <a:pathLst>
                <a:path w="9852" h="9835">
                  <a:moveTo>
                    <a:pt x="9853" y="0"/>
                  </a:moveTo>
                  <a:cubicBezTo>
                    <a:pt x="9527" y="6246"/>
                    <a:pt x="6286" y="9567"/>
                    <a:pt x="0" y="9835"/>
                  </a:cubicBezTo>
                  <a:cubicBezTo>
                    <a:pt x="2143" y="5412"/>
                    <a:pt x="5423" y="2126"/>
                    <a:pt x="9853" y="0"/>
                  </a:cubicBezTo>
                  <a:close/>
                </a:path>
              </a:pathLst>
            </a:custGeom>
            <a:grpFill/>
            <a:ln w="5715" cap="flat">
              <a:noFill/>
              <a:prstDash val="solid"/>
              <a:miter/>
            </a:ln>
          </p:spPr>
          <p:txBody>
            <a:bodyPr rtlCol="0" anchor="ctr"/>
            <a:lstStyle/>
            <a:p>
              <a:endParaRPr lang="zh-CN" altLang="en-US"/>
            </a:p>
          </p:txBody>
        </p:sp>
        <p:sp>
          <p:nvSpPr>
            <p:cNvPr id="4210" name="任意多边形: 形状 4209">
              <a:extLst>
                <a:ext uri="{FF2B5EF4-FFF2-40B4-BE49-F238E27FC236}">
                  <a16:creationId xmlns:a16="http://schemas.microsoft.com/office/drawing/2014/main" id="{D6271189-8AB1-62DC-8C5A-E42167BD239C}"/>
                </a:ext>
              </a:extLst>
            </p:cNvPr>
            <p:cNvSpPr/>
            <p:nvPr userDrawn="1"/>
          </p:nvSpPr>
          <p:spPr>
            <a:xfrm>
              <a:off x="5984023" y="5559453"/>
              <a:ext cx="8392" cy="5124"/>
            </a:xfrm>
            <a:custGeom>
              <a:avLst/>
              <a:gdLst>
                <a:gd name="connsiteX0" fmla="*/ 8369 w 8392"/>
                <a:gd name="connsiteY0" fmla="*/ 4396 h 5124"/>
                <a:gd name="connsiteX1" fmla="*/ 6735 w 8392"/>
                <a:gd name="connsiteY1" fmla="*/ 4499 h 5124"/>
                <a:gd name="connsiteX2" fmla="*/ 620 w 8392"/>
                <a:gd name="connsiteY2" fmla="*/ 4791 h 5124"/>
                <a:gd name="connsiteX3" fmla="*/ 2020 w 8392"/>
                <a:gd name="connsiteY3" fmla="*/ 1287 h 5124"/>
                <a:gd name="connsiteX4" fmla="*/ 8392 w 8392"/>
                <a:gd name="connsiteY4" fmla="*/ 4362 h 5124"/>
                <a:gd name="connsiteX5" fmla="*/ 8369 w 8392"/>
                <a:gd name="connsiteY5" fmla="*/ 4396 h 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92" h="5124">
                  <a:moveTo>
                    <a:pt x="8369" y="4396"/>
                  </a:moveTo>
                  <a:cubicBezTo>
                    <a:pt x="7827" y="4431"/>
                    <a:pt x="7278" y="4454"/>
                    <a:pt x="6735" y="4499"/>
                  </a:cubicBezTo>
                  <a:cubicBezTo>
                    <a:pt x="4655" y="4665"/>
                    <a:pt x="2157" y="5619"/>
                    <a:pt x="620" y="4791"/>
                  </a:cubicBezTo>
                  <a:cubicBezTo>
                    <a:pt x="-871" y="3985"/>
                    <a:pt x="620" y="2110"/>
                    <a:pt x="2020" y="1287"/>
                  </a:cubicBezTo>
                  <a:cubicBezTo>
                    <a:pt x="5626" y="-827"/>
                    <a:pt x="8210" y="-684"/>
                    <a:pt x="8392" y="4362"/>
                  </a:cubicBezTo>
                  <a:lnTo>
                    <a:pt x="8369" y="4396"/>
                  </a:lnTo>
                  <a:close/>
                </a:path>
              </a:pathLst>
            </a:custGeom>
            <a:grpFill/>
            <a:ln w="5715" cap="flat">
              <a:noFill/>
              <a:prstDash val="solid"/>
              <a:miter/>
            </a:ln>
          </p:spPr>
          <p:txBody>
            <a:bodyPr rtlCol="0" anchor="ctr"/>
            <a:lstStyle/>
            <a:p>
              <a:endParaRPr lang="zh-CN" altLang="en-US"/>
            </a:p>
          </p:txBody>
        </p:sp>
        <p:sp>
          <p:nvSpPr>
            <p:cNvPr id="4211" name="任意多边形: 形状 4210">
              <a:extLst>
                <a:ext uri="{FF2B5EF4-FFF2-40B4-BE49-F238E27FC236}">
                  <a16:creationId xmlns:a16="http://schemas.microsoft.com/office/drawing/2014/main" id="{916FC71D-0AF6-1E24-B936-B1BF246B66F6}"/>
                </a:ext>
              </a:extLst>
            </p:cNvPr>
            <p:cNvSpPr/>
            <p:nvPr userDrawn="1"/>
          </p:nvSpPr>
          <p:spPr>
            <a:xfrm>
              <a:off x="5686543" y="5465111"/>
              <a:ext cx="7729" cy="6612"/>
            </a:xfrm>
            <a:custGeom>
              <a:avLst/>
              <a:gdLst>
                <a:gd name="connsiteX0" fmla="*/ 0 w 7729"/>
                <a:gd name="connsiteY0" fmla="*/ 3292 h 6612"/>
                <a:gd name="connsiteX1" fmla="*/ 6601 w 7729"/>
                <a:gd name="connsiteY1" fmla="*/ 0 h 6612"/>
                <a:gd name="connsiteX2" fmla="*/ 34 w 7729"/>
                <a:gd name="connsiteY2" fmla="*/ 6612 h 6612"/>
                <a:gd name="connsiteX3" fmla="*/ 0 w 7729"/>
                <a:gd name="connsiteY3" fmla="*/ 3292 h 6612"/>
              </a:gdLst>
              <a:ahLst/>
              <a:cxnLst>
                <a:cxn ang="0">
                  <a:pos x="connsiteX0" y="connsiteY0"/>
                </a:cxn>
                <a:cxn ang="0">
                  <a:pos x="connsiteX1" y="connsiteY1"/>
                </a:cxn>
                <a:cxn ang="0">
                  <a:pos x="connsiteX2" y="connsiteY2"/>
                </a:cxn>
                <a:cxn ang="0">
                  <a:pos x="connsiteX3" y="connsiteY3"/>
                </a:cxn>
              </a:cxnLst>
              <a:rect l="l" t="t" r="r" b="b"/>
              <a:pathLst>
                <a:path w="7729" h="6612">
                  <a:moveTo>
                    <a:pt x="0" y="3292"/>
                  </a:moveTo>
                  <a:cubicBezTo>
                    <a:pt x="1451" y="697"/>
                    <a:pt x="3909" y="108"/>
                    <a:pt x="6601" y="0"/>
                  </a:cubicBezTo>
                  <a:cubicBezTo>
                    <a:pt x="10264" y="8024"/>
                    <a:pt x="4195" y="6372"/>
                    <a:pt x="34" y="6612"/>
                  </a:cubicBezTo>
                  <a:cubicBezTo>
                    <a:pt x="17" y="5509"/>
                    <a:pt x="12" y="4400"/>
                    <a:pt x="0" y="3292"/>
                  </a:cubicBezTo>
                  <a:close/>
                </a:path>
              </a:pathLst>
            </a:custGeom>
            <a:grpFill/>
            <a:ln w="5715" cap="flat">
              <a:noFill/>
              <a:prstDash val="solid"/>
              <a:miter/>
            </a:ln>
          </p:spPr>
          <p:txBody>
            <a:bodyPr rtlCol="0" anchor="ctr"/>
            <a:lstStyle/>
            <a:p>
              <a:endParaRPr lang="zh-CN" altLang="en-US"/>
            </a:p>
          </p:txBody>
        </p:sp>
        <p:sp>
          <p:nvSpPr>
            <p:cNvPr id="4212" name="任意多边形: 形状 4211">
              <a:extLst>
                <a:ext uri="{FF2B5EF4-FFF2-40B4-BE49-F238E27FC236}">
                  <a16:creationId xmlns:a16="http://schemas.microsoft.com/office/drawing/2014/main" id="{8FD4DA92-8169-AD21-55A5-A5E35DE53718}"/>
                </a:ext>
              </a:extLst>
            </p:cNvPr>
            <p:cNvSpPr/>
            <p:nvPr userDrawn="1"/>
          </p:nvSpPr>
          <p:spPr>
            <a:xfrm>
              <a:off x="5772566" y="5442091"/>
              <a:ext cx="6181" cy="7137"/>
            </a:xfrm>
            <a:custGeom>
              <a:avLst/>
              <a:gdLst>
                <a:gd name="connsiteX0" fmla="*/ 6182 w 6181"/>
                <a:gd name="connsiteY0" fmla="*/ 0 h 7137"/>
                <a:gd name="connsiteX1" fmla="*/ 467 w 6181"/>
                <a:gd name="connsiteY1" fmla="*/ 7138 h 7137"/>
                <a:gd name="connsiteX2" fmla="*/ 6182 w 6181"/>
                <a:gd name="connsiteY2" fmla="*/ 0 h 7137"/>
              </a:gdLst>
              <a:ahLst/>
              <a:cxnLst>
                <a:cxn ang="0">
                  <a:pos x="connsiteX0" y="connsiteY0"/>
                </a:cxn>
                <a:cxn ang="0">
                  <a:pos x="connsiteX1" y="connsiteY1"/>
                </a:cxn>
                <a:cxn ang="0">
                  <a:pos x="connsiteX2" y="connsiteY2"/>
                </a:cxn>
              </a:cxnLst>
              <a:rect l="l" t="t" r="r" b="b"/>
              <a:pathLst>
                <a:path w="6181" h="7137">
                  <a:moveTo>
                    <a:pt x="6182" y="0"/>
                  </a:moveTo>
                  <a:cubicBezTo>
                    <a:pt x="4450" y="2492"/>
                    <a:pt x="4290" y="6109"/>
                    <a:pt x="467" y="7138"/>
                  </a:cubicBezTo>
                  <a:cubicBezTo>
                    <a:pt x="-1236" y="1777"/>
                    <a:pt x="1959" y="537"/>
                    <a:pt x="6182" y="0"/>
                  </a:cubicBezTo>
                  <a:close/>
                </a:path>
              </a:pathLst>
            </a:custGeom>
            <a:grpFill/>
            <a:ln w="5715" cap="flat">
              <a:noFill/>
              <a:prstDash val="solid"/>
              <a:miter/>
            </a:ln>
          </p:spPr>
          <p:txBody>
            <a:bodyPr rtlCol="0" anchor="ctr"/>
            <a:lstStyle/>
            <a:p>
              <a:endParaRPr lang="zh-CN" altLang="en-US"/>
            </a:p>
          </p:txBody>
        </p:sp>
        <p:sp>
          <p:nvSpPr>
            <p:cNvPr id="4213" name="任意多边形: 形状 4212">
              <a:extLst>
                <a:ext uri="{FF2B5EF4-FFF2-40B4-BE49-F238E27FC236}">
                  <a16:creationId xmlns:a16="http://schemas.microsoft.com/office/drawing/2014/main" id="{5FAD4B4A-0096-5F8B-5B08-9879BEABB009}"/>
                </a:ext>
              </a:extLst>
            </p:cNvPr>
            <p:cNvSpPr/>
            <p:nvPr userDrawn="1"/>
          </p:nvSpPr>
          <p:spPr>
            <a:xfrm>
              <a:off x="5746184" y="5479471"/>
              <a:ext cx="6161" cy="6002"/>
            </a:xfrm>
            <a:custGeom>
              <a:avLst/>
              <a:gdLst>
                <a:gd name="connsiteX0" fmla="*/ 1264 w 6161"/>
                <a:gd name="connsiteY0" fmla="*/ 6003 h 6002"/>
                <a:gd name="connsiteX1" fmla="*/ 1 w 6161"/>
                <a:gd name="connsiteY1" fmla="*/ 3671 h 6002"/>
                <a:gd name="connsiteX2" fmla="*/ 3836 w 6161"/>
                <a:gd name="connsiteY2" fmla="*/ 99 h 6002"/>
                <a:gd name="connsiteX3" fmla="*/ 6161 w 6161"/>
                <a:gd name="connsiteY3" fmla="*/ 2122 h 6002"/>
                <a:gd name="connsiteX4" fmla="*/ 1264 w 6161"/>
                <a:gd name="connsiteY4" fmla="*/ 6003 h 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1" h="6002">
                  <a:moveTo>
                    <a:pt x="1264" y="6003"/>
                  </a:moveTo>
                  <a:cubicBezTo>
                    <a:pt x="812" y="5226"/>
                    <a:pt x="-28" y="4431"/>
                    <a:pt x="1" y="3671"/>
                  </a:cubicBezTo>
                  <a:cubicBezTo>
                    <a:pt x="87" y="1351"/>
                    <a:pt x="1138" y="-449"/>
                    <a:pt x="3836" y="99"/>
                  </a:cubicBezTo>
                  <a:cubicBezTo>
                    <a:pt x="4716" y="276"/>
                    <a:pt x="5396" y="1420"/>
                    <a:pt x="6161" y="2122"/>
                  </a:cubicBezTo>
                  <a:cubicBezTo>
                    <a:pt x="4527" y="3414"/>
                    <a:pt x="2898" y="4711"/>
                    <a:pt x="1264" y="6003"/>
                  </a:cubicBezTo>
                  <a:close/>
                </a:path>
              </a:pathLst>
            </a:custGeom>
            <a:grpFill/>
            <a:ln w="5715" cap="flat">
              <a:noFill/>
              <a:prstDash val="solid"/>
              <a:miter/>
            </a:ln>
          </p:spPr>
          <p:txBody>
            <a:bodyPr rtlCol="0" anchor="ctr"/>
            <a:lstStyle/>
            <a:p>
              <a:endParaRPr lang="zh-CN" altLang="en-US"/>
            </a:p>
          </p:txBody>
        </p:sp>
        <p:sp>
          <p:nvSpPr>
            <p:cNvPr id="4214" name="任意多边形: 形状 4213">
              <a:extLst>
                <a:ext uri="{FF2B5EF4-FFF2-40B4-BE49-F238E27FC236}">
                  <a16:creationId xmlns:a16="http://schemas.microsoft.com/office/drawing/2014/main" id="{68A566A5-7C38-A56F-961C-E8DB18B3D8FA}"/>
                </a:ext>
              </a:extLst>
            </p:cNvPr>
            <p:cNvSpPr/>
            <p:nvPr userDrawn="1"/>
          </p:nvSpPr>
          <p:spPr>
            <a:xfrm>
              <a:off x="5712872" y="5550941"/>
              <a:ext cx="7035" cy="3021"/>
            </a:xfrm>
            <a:custGeom>
              <a:avLst/>
              <a:gdLst>
                <a:gd name="connsiteX0" fmla="*/ 0 w 7035"/>
                <a:gd name="connsiteY0" fmla="*/ 3015 h 3021"/>
                <a:gd name="connsiteX1" fmla="*/ 3440 w 7035"/>
                <a:gd name="connsiteY1" fmla="*/ 318 h 3021"/>
                <a:gd name="connsiteX2" fmla="*/ 7035 w 7035"/>
                <a:gd name="connsiteY2" fmla="*/ 1718 h 3021"/>
                <a:gd name="connsiteX3" fmla="*/ 4560 w 7035"/>
                <a:gd name="connsiteY3" fmla="*/ 2838 h 3021"/>
                <a:gd name="connsiteX4" fmla="*/ 17 w 7035"/>
                <a:gd name="connsiteY4" fmla="*/ 3021 h 3021"/>
                <a:gd name="connsiteX5" fmla="*/ 0 w 7035"/>
                <a:gd name="connsiteY5" fmla="*/ 3015 h 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35" h="3021">
                  <a:moveTo>
                    <a:pt x="0" y="3015"/>
                  </a:moveTo>
                  <a:cubicBezTo>
                    <a:pt x="1137" y="2090"/>
                    <a:pt x="2149" y="861"/>
                    <a:pt x="3440" y="318"/>
                  </a:cubicBezTo>
                  <a:cubicBezTo>
                    <a:pt x="4801" y="-253"/>
                    <a:pt x="6498" y="-202"/>
                    <a:pt x="7035" y="1718"/>
                  </a:cubicBezTo>
                  <a:cubicBezTo>
                    <a:pt x="7075" y="1867"/>
                    <a:pt x="5464" y="2701"/>
                    <a:pt x="4560" y="2838"/>
                  </a:cubicBezTo>
                  <a:cubicBezTo>
                    <a:pt x="3069" y="3061"/>
                    <a:pt x="1532" y="2981"/>
                    <a:pt x="17" y="3021"/>
                  </a:cubicBezTo>
                  <a:lnTo>
                    <a:pt x="0" y="3015"/>
                  </a:lnTo>
                  <a:close/>
                </a:path>
              </a:pathLst>
            </a:custGeom>
            <a:grpFill/>
            <a:ln w="5715" cap="flat">
              <a:noFill/>
              <a:prstDash val="solid"/>
              <a:miter/>
            </a:ln>
          </p:spPr>
          <p:txBody>
            <a:bodyPr rtlCol="0" anchor="ctr"/>
            <a:lstStyle/>
            <a:p>
              <a:endParaRPr lang="zh-CN" altLang="en-US"/>
            </a:p>
          </p:txBody>
        </p:sp>
        <p:sp>
          <p:nvSpPr>
            <p:cNvPr id="4215" name="任意多边形: 形状 4214">
              <a:extLst>
                <a:ext uri="{FF2B5EF4-FFF2-40B4-BE49-F238E27FC236}">
                  <a16:creationId xmlns:a16="http://schemas.microsoft.com/office/drawing/2014/main" id="{85B44E63-462A-020E-5CC9-794D90C8EE4A}"/>
                </a:ext>
              </a:extLst>
            </p:cNvPr>
            <p:cNvSpPr/>
            <p:nvPr userDrawn="1"/>
          </p:nvSpPr>
          <p:spPr>
            <a:xfrm>
              <a:off x="5940179" y="5553157"/>
              <a:ext cx="2533" cy="4874"/>
            </a:xfrm>
            <a:custGeom>
              <a:avLst/>
              <a:gdLst>
                <a:gd name="connsiteX0" fmla="*/ 1367 w 2533"/>
                <a:gd name="connsiteY0" fmla="*/ 0 h 4874"/>
                <a:gd name="connsiteX1" fmla="*/ 2532 w 2533"/>
                <a:gd name="connsiteY1" fmla="*/ 2509 h 4874"/>
                <a:gd name="connsiteX2" fmla="*/ 1161 w 2533"/>
                <a:gd name="connsiteY2" fmla="*/ 4875 h 4874"/>
                <a:gd name="connsiteX3" fmla="*/ 1 w 2533"/>
                <a:gd name="connsiteY3" fmla="*/ 2366 h 4874"/>
                <a:gd name="connsiteX4" fmla="*/ 1367 w 2533"/>
                <a:gd name="connsiteY4" fmla="*/ 0 h 4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 h="4874">
                  <a:moveTo>
                    <a:pt x="1367" y="0"/>
                  </a:moveTo>
                  <a:cubicBezTo>
                    <a:pt x="1790" y="840"/>
                    <a:pt x="2561" y="1691"/>
                    <a:pt x="2532" y="2509"/>
                  </a:cubicBezTo>
                  <a:cubicBezTo>
                    <a:pt x="2504" y="3314"/>
                    <a:pt x="1652" y="4086"/>
                    <a:pt x="1161" y="4875"/>
                  </a:cubicBezTo>
                  <a:cubicBezTo>
                    <a:pt x="744" y="4040"/>
                    <a:pt x="-28" y="3189"/>
                    <a:pt x="1" y="2366"/>
                  </a:cubicBezTo>
                  <a:cubicBezTo>
                    <a:pt x="29" y="1560"/>
                    <a:pt x="875" y="788"/>
                    <a:pt x="1367" y="0"/>
                  </a:cubicBezTo>
                  <a:close/>
                </a:path>
              </a:pathLst>
            </a:custGeom>
            <a:grpFill/>
            <a:ln w="5715" cap="flat">
              <a:noFill/>
              <a:prstDash val="solid"/>
              <a:miter/>
            </a:ln>
          </p:spPr>
          <p:txBody>
            <a:bodyPr rtlCol="0" anchor="ctr"/>
            <a:lstStyle/>
            <a:p>
              <a:endParaRPr lang="zh-CN" altLang="en-US"/>
            </a:p>
          </p:txBody>
        </p:sp>
        <p:sp>
          <p:nvSpPr>
            <p:cNvPr id="4216" name="任意多边形: 形状 4215">
              <a:extLst>
                <a:ext uri="{FF2B5EF4-FFF2-40B4-BE49-F238E27FC236}">
                  <a16:creationId xmlns:a16="http://schemas.microsoft.com/office/drawing/2014/main" id="{8A5E43FE-2F21-6F58-F668-7B1343AD26E2}"/>
                </a:ext>
              </a:extLst>
            </p:cNvPr>
            <p:cNvSpPr/>
            <p:nvPr userDrawn="1"/>
          </p:nvSpPr>
          <p:spPr>
            <a:xfrm>
              <a:off x="5844414" y="5553962"/>
              <a:ext cx="6595" cy="6589"/>
            </a:xfrm>
            <a:custGeom>
              <a:avLst/>
              <a:gdLst>
                <a:gd name="connsiteX0" fmla="*/ 6595 w 6595"/>
                <a:gd name="connsiteY0" fmla="*/ 0 h 6589"/>
                <a:gd name="connsiteX1" fmla="*/ 0 w 6595"/>
                <a:gd name="connsiteY1" fmla="*/ 6589 h 6589"/>
                <a:gd name="connsiteX2" fmla="*/ 3286 w 6595"/>
                <a:gd name="connsiteY2" fmla="*/ 0 h 6589"/>
                <a:gd name="connsiteX3" fmla="*/ 6595 w 6595"/>
                <a:gd name="connsiteY3" fmla="*/ 0 h 6589"/>
              </a:gdLst>
              <a:ahLst/>
              <a:cxnLst>
                <a:cxn ang="0">
                  <a:pos x="connsiteX0" y="connsiteY0"/>
                </a:cxn>
                <a:cxn ang="0">
                  <a:pos x="connsiteX1" y="connsiteY1"/>
                </a:cxn>
                <a:cxn ang="0">
                  <a:pos x="connsiteX2" y="connsiteY2"/>
                </a:cxn>
                <a:cxn ang="0">
                  <a:pos x="connsiteX3" y="connsiteY3"/>
                </a:cxn>
              </a:cxnLst>
              <a:rect l="l" t="t" r="r" b="b"/>
              <a:pathLst>
                <a:path w="6595" h="6589">
                  <a:moveTo>
                    <a:pt x="6595" y="0"/>
                  </a:moveTo>
                  <a:cubicBezTo>
                    <a:pt x="5361" y="3160"/>
                    <a:pt x="3132" y="5326"/>
                    <a:pt x="0" y="6589"/>
                  </a:cubicBezTo>
                  <a:cubicBezTo>
                    <a:pt x="91" y="3892"/>
                    <a:pt x="663" y="1434"/>
                    <a:pt x="3286" y="0"/>
                  </a:cubicBezTo>
                  <a:cubicBezTo>
                    <a:pt x="4395" y="0"/>
                    <a:pt x="5492" y="0"/>
                    <a:pt x="6595" y="0"/>
                  </a:cubicBezTo>
                  <a:close/>
                </a:path>
              </a:pathLst>
            </a:custGeom>
            <a:grpFill/>
            <a:ln w="5715" cap="flat">
              <a:noFill/>
              <a:prstDash val="solid"/>
              <a:miter/>
            </a:ln>
          </p:spPr>
          <p:txBody>
            <a:bodyPr rtlCol="0" anchor="ctr"/>
            <a:lstStyle/>
            <a:p>
              <a:endParaRPr lang="zh-CN" altLang="en-US"/>
            </a:p>
          </p:txBody>
        </p:sp>
        <p:sp>
          <p:nvSpPr>
            <p:cNvPr id="4217" name="任意多边形: 形状 4216">
              <a:extLst>
                <a:ext uri="{FF2B5EF4-FFF2-40B4-BE49-F238E27FC236}">
                  <a16:creationId xmlns:a16="http://schemas.microsoft.com/office/drawing/2014/main" id="{41CC1649-373B-25BD-672B-D2D44681704D}"/>
                </a:ext>
              </a:extLst>
            </p:cNvPr>
            <p:cNvSpPr/>
            <p:nvPr userDrawn="1"/>
          </p:nvSpPr>
          <p:spPr>
            <a:xfrm>
              <a:off x="6077917" y="5577000"/>
              <a:ext cx="3297" cy="6566"/>
            </a:xfrm>
            <a:custGeom>
              <a:avLst/>
              <a:gdLst>
                <a:gd name="connsiteX0" fmla="*/ 3298 w 3297"/>
                <a:gd name="connsiteY0" fmla="*/ 3292 h 6566"/>
                <a:gd name="connsiteX1" fmla="*/ 0 w 3297"/>
                <a:gd name="connsiteY1" fmla="*/ 6566 h 6566"/>
                <a:gd name="connsiteX2" fmla="*/ 40 w 3297"/>
                <a:gd name="connsiteY2" fmla="*/ 17 h 6566"/>
                <a:gd name="connsiteX3" fmla="*/ 3280 w 3297"/>
                <a:gd name="connsiteY3" fmla="*/ 0 h 6566"/>
                <a:gd name="connsiteX4" fmla="*/ 3298 w 3297"/>
                <a:gd name="connsiteY4" fmla="*/ 3292 h 6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6566">
                  <a:moveTo>
                    <a:pt x="3298" y="3292"/>
                  </a:moveTo>
                  <a:cubicBezTo>
                    <a:pt x="2200" y="4383"/>
                    <a:pt x="1097" y="5475"/>
                    <a:pt x="0" y="6566"/>
                  </a:cubicBezTo>
                  <a:cubicBezTo>
                    <a:pt x="12" y="4383"/>
                    <a:pt x="29" y="2200"/>
                    <a:pt x="40" y="17"/>
                  </a:cubicBezTo>
                  <a:cubicBezTo>
                    <a:pt x="1120" y="6"/>
                    <a:pt x="2200" y="0"/>
                    <a:pt x="3280" y="0"/>
                  </a:cubicBezTo>
                  <a:cubicBezTo>
                    <a:pt x="3286" y="1103"/>
                    <a:pt x="3292" y="2200"/>
                    <a:pt x="3298" y="3292"/>
                  </a:cubicBezTo>
                  <a:close/>
                </a:path>
              </a:pathLst>
            </a:custGeom>
            <a:grpFill/>
            <a:ln w="5715" cap="flat">
              <a:noFill/>
              <a:prstDash val="solid"/>
              <a:miter/>
            </a:ln>
          </p:spPr>
          <p:txBody>
            <a:bodyPr rtlCol="0" anchor="ctr"/>
            <a:lstStyle/>
            <a:p>
              <a:endParaRPr lang="zh-CN" altLang="en-US"/>
            </a:p>
          </p:txBody>
        </p:sp>
        <p:sp>
          <p:nvSpPr>
            <p:cNvPr id="4218" name="任意多边形: 形状 4217">
              <a:extLst>
                <a:ext uri="{FF2B5EF4-FFF2-40B4-BE49-F238E27FC236}">
                  <a16:creationId xmlns:a16="http://schemas.microsoft.com/office/drawing/2014/main" id="{A5606874-2FB3-B73C-D0A7-5FE7E6DD4804}"/>
                </a:ext>
              </a:extLst>
            </p:cNvPr>
            <p:cNvSpPr/>
            <p:nvPr userDrawn="1"/>
          </p:nvSpPr>
          <p:spPr>
            <a:xfrm>
              <a:off x="5709591" y="5553945"/>
              <a:ext cx="3303" cy="4091"/>
            </a:xfrm>
            <a:custGeom>
              <a:avLst/>
              <a:gdLst>
                <a:gd name="connsiteX0" fmla="*/ 11 w 3303"/>
                <a:gd name="connsiteY0" fmla="*/ 0 h 4091"/>
                <a:gd name="connsiteX1" fmla="*/ 3286 w 3303"/>
                <a:gd name="connsiteY1" fmla="*/ 12 h 4091"/>
                <a:gd name="connsiteX2" fmla="*/ 3303 w 3303"/>
                <a:gd name="connsiteY2" fmla="*/ 17 h 4091"/>
                <a:gd name="connsiteX3" fmla="*/ 1657 w 3303"/>
                <a:gd name="connsiteY3" fmla="*/ 4092 h 4091"/>
                <a:gd name="connsiteX4" fmla="*/ 0 w 3303"/>
                <a:gd name="connsiteY4" fmla="*/ 35 h 4091"/>
                <a:gd name="connsiteX5" fmla="*/ 11 w 3303"/>
                <a:gd name="connsiteY5" fmla="*/ 0 h 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3" h="4091">
                  <a:moveTo>
                    <a:pt x="11" y="0"/>
                  </a:moveTo>
                  <a:cubicBezTo>
                    <a:pt x="1103" y="0"/>
                    <a:pt x="2194" y="6"/>
                    <a:pt x="3286" y="12"/>
                  </a:cubicBezTo>
                  <a:cubicBezTo>
                    <a:pt x="3286" y="12"/>
                    <a:pt x="3303" y="17"/>
                    <a:pt x="3303" y="17"/>
                  </a:cubicBezTo>
                  <a:cubicBezTo>
                    <a:pt x="3160" y="1600"/>
                    <a:pt x="3360" y="4086"/>
                    <a:pt x="1657" y="4092"/>
                  </a:cubicBezTo>
                  <a:cubicBezTo>
                    <a:pt x="-63" y="4098"/>
                    <a:pt x="137" y="1617"/>
                    <a:pt x="0" y="35"/>
                  </a:cubicBezTo>
                  <a:lnTo>
                    <a:pt x="11" y="0"/>
                  </a:lnTo>
                  <a:close/>
                </a:path>
              </a:pathLst>
            </a:custGeom>
            <a:grpFill/>
            <a:ln w="5715" cap="flat">
              <a:noFill/>
              <a:prstDash val="solid"/>
              <a:miter/>
            </a:ln>
          </p:spPr>
          <p:txBody>
            <a:bodyPr rtlCol="0" anchor="ctr"/>
            <a:lstStyle/>
            <a:p>
              <a:endParaRPr lang="zh-CN" altLang="en-US"/>
            </a:p>
          </p:txBody>
        </p:sp>
        <p:sp>
          <p:nvSpPr>
            <p:cNvPr id="4219" name="任意多边形: 形状 4218">
              <a:extLst>
                <a:ext uri="{FF2B5EF4-FFF2-40B4-BE49-F238E27FC236}">
                  <a16:creationId xmlns:a16="http://schemas.microsoft.com/office/drawing/2014/main" id="{E92A7274-F8D6-D825-E882-053429820908}"/>
                </a:ext>
              </a:extLst>
            </p:cNvPr>
            <p:cNvSpPr/>
            <p:nvPr userDrawn="1"/>
          </p:nvSpPr>
          <p:spPr>
            <a:xfrm>
              <a:off x="5876395" y="5535096"/>
              <a:ext cx="1806" cy="1556"/>
            </a:xfrm>
            <a:custGeom>
              <a:avLst/>
              <a:gdLst>
                <a:gd name="connsiteX0" fmla="*/ 0 w 1806"/>
                <a:gd name="connsiteY0" fmla="*/ 1144 h 1556"/>
                <a:gd name="connsiteX1" fmla="*/ 429 w 1806"/>
                <a:gd name="connsiteY1" fmla="*/ 1 h 1556"/>
                <a:gd name="connsiteX2" fmla="*/ 1806 w 1806"/>
                <a:gd name="connsiteY2" fmla="*/ 418 h 1556"/>
                <a:gd name="connsiteX3" fmla="*/ 1377 w 1806"/>
                <a:gd name="connsiteY3" fmla="*/ 1555 h 1556"/>
                <a:gd name="connsiteX4" fmla="*/ 0 w 1806"/>
                <a:gd name="connsiteY4" fmla="*/ 1144 h 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 h="1556">
                  <a:moveTo>
                    <a:pt x="0" y="1144"/>
                  </a:moveTo>
                  <a:cubicBezTo>
                    <a:pt x="143" y="744"/>
                    <a:pt x="275" y="12"/>
                    <a:pt x="429" y="1"/>
                  </a:cubicBezTo>
                  <a:cubicBezTo>
                    <a:pt x="880" y="-16"/>
                    <a:pt x="1349" y="258"/>
                    <a:pt x="1806" y="418"/>
                  </a:cubicBezTo>
                  <a:cubicBezTo>
                    <a:pt x="1663" y="818"/>
                    <a:pt x="1532" y="1550"/>
                    <a:pt x="1377" y="1555"/>
                  </a:cubicBezTo>
                  <a:cubicBezTo>
                    <a:pt x="926" y="1578"/>
                    <a:pt x="457" y="1304"/>
                    <a:pt x="0" y="1144"/>
                  </a:cubicBezTo>
                  <a:close/>
                </a:path>
              </a:pathLst>
            </a:custGeom>
            <a:grpFill/>
            <a:ln w="5715" cap="flat">
              <a:noFill/>
              <a:prstDash val="solid"/>
              <a:miter/>
            </a:ln>
          </p:spPr>
          <p:txBody>
            <a:bodyPr rtlCol="0" anchor="ctr"/>
            <a:lstStyle/>
            <a:p>
              <a:endParaRPr lang="zh-CN" altLang="en-US"/>
            </a:p>
          </p:txBody>
        </p:sp>
        <p:sp>
          <p:nvSpPr>
            <p:cNvPr id="4220" name="任意多边形: 形状 4219">
              <a:extLst>
                <a:ext uri="{FF2B5EF4-FFF2-40B4-BE49-F238E27FC236}">
                  <a16:creationId xmlns:a16="http://schemas.microsoft.com/office/drawing/2014/main" id="{B4B67E74-7B22-C10B-4DCC-4F6B9BB62B49}"/>
                </a:ext>
              </a:extLst>
            </p:cNvPr>
            <p:cNvSpPr/>
            <p:nvPr userDrawn="1"/>
          </p:nvSpPr>
          <p:spPr>
            <a:xfrm>
              <a:off x="5893757" y="5521821"/>
              <a:ext cx="4178" cy="2537"/>
            </a:xfrm>
            <a:custGeom>
              <a:avLst/>
              <a:gdLst>
                <a:gd name="connsiteX0" fmla="*/ 1875 w 4178"/>
                <a:gd name="connsiteY0" fmla="*/ 297 h 2537"/>
                <a:gd name="connsiteX1" fmla="*/ 4178 w 4178"/>
                <a:gd name="connsiteY1" fmla="*/ 1332 h 2537"/>
                <a:gd name="connsiteX2" fmla="*/ 3006 w 4178"/>
                <a:gd name="connsiteY2" fmla="*/ 2172 h 2537"/>
                <a:gd name="connsiteX3" fmla="*/ 0 w 4178"/>
                <a:gd name="connsiteY3" fmla="*/ 2538 h 2537"/>
                <a:gd name="connsiteX4" fmla="*/ 1875 w 4178"/>
                <a:gd name="connsiteY4" fmla="*/ 297 h 2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8" h="2537">
                  <a:moveTo>
                    <a:pt x="1875" y="297"/>
                  </a:moveTo>
                  <a:cubicBezTo>
                    <a:pt x="3172" y="-320"/>
                    <a:pt x="4006" y="23"/>
                    <a:pt x="4178" y="1332"/>
                  </a:cubicBezTo>
                  <a:cubicBezTo>
                    <a:pt x="4206" y="1572"/>
                    <a:pt x="3457" y="2069"/>
                    <a:pt x="3006" y="2172"/>
                  </a:cubicBezTo>
                  <a:cubicBezTo>
                    <a:pt x="2023" y="2389"/>
                    <a:pt x="1006" y="2429"/>
                    <a:pt x="0" y="2538"/>
                  </a:cubicBezTo>
                  <a:cubicBezTo>
                    <a:pt x="634" y="1772"/>
                    <a:pt x="1275" y="1006"/>
                    <a:pt x="1875" y="297"/>
                  </a:cubicBezTo>
                  <a:close/>
                </a:path>
              </a:pathLst>
            </a:custGeom>
            <a:grpFill/>
            <a:ln w="5715" cap="flat">
              <a:noFill/>
              <a:prstDash val="solid"/>
              <a:miter/>
            </a:ln>
          </p:spPr>
          <p:txBody>
            <a:bodyPr rtlCol="0" anchor="ctr"/>
            <a:lstStyle/>
            <a:p>
              <a:endParaRPr lang="zh-CN" altLang="en-US"/>
            </a:p>
          </p:txBody>
        </p:sp>
        <p:sp>
          <p:nvSpPr>
            <p:cNvPr id="4221" name="任意多边形: 形状 4220">
              <a:extLst>
                <a:ext uri="{FF2B5EF4-FFF2-40B4-BE49-F238E27FC236}">
                  <a16:creationId xmlns:a16="http://schemas.microsoft.com/office/drawing/2014/main" id="{1B0BF59A-90F9-5FDB-FD19-CD59D1AFDDAD}"/>
                </a:ext>
              </a:extLst>
            </p:cNvPr>
            <p:cNvSpPr/>
            <p:nvPr userDrawn="1"/>
          </p:nvSpPr>
          <p:spPr>
            <a:xfrm>
              <a:off x="5873109" y="5492302"/>
              <a:ext cx="1834" cy="1572"/>
            </a:xfrm>
            <a:custGeom>
              <a:avLst/>
              <a:gdLst>
                <a:gd name="connsiteX0" fmla="*/ 1834 w 1834"/>
                <a:gd name="connsiteY0" fmla="*/ 424 h 1572"/>
                <a:gd name="connsiteX1" fmla="*/ 1400 w 1834"/>
                <a:gd name="connsiteY1" fmla="*/ 1572 h 1572"/>
                <a:gd name="connsiteX2" fmla="*/ 0 w 1834"/>
                <a:gd name="connsiteY2" fmla="*/ 1149 h 1572"/>
                <a:gd name="connsiteX3" fmla="*/ 434 w 1834"/>
                <a:gd name="connsiteY3" fmla="*/ 1 h 1572"/>
                <a:gd name="connsiteX4" fmla="*/ 1834 w 1834"/>
                <a:gd name="connsiteY4" fmla="*/ 424 h 1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 h="1572">
                  <a:moveTo>
                    <a:pt x="1834" y="424"/>
                  </a:moveTo>
                  <a:cubicBezTo>
                    <a:pt x="1691" y="829"/>
                    <a:pt x="1560" y="1567"/>
                    <a:pt x="1400" y="1572"/>
                  </a:cubicBezTo>
                  <a:cubicBezTo>
                    <a:pt x="937" y="1589"/>
                    <a:pt x="468" y="1310"/>
                    <a:pt x="0" y="1149"/>
                  </a:cubicBezTo>
                  <a:cubicBezTo>
                    <a:pt x="143" y="744"/>
                    <a:pt x="274" y="6"/>
                    <a:pt x="434" y="1"/>
                  </a:cubicBezTo>
                  <a:cubicBezTo>
                    <a:pt x="897" y="-16"/>
                    <a:pt x="1366" y="263"/>
                    <a:pt x="1834" y="424"/>
                  </a:cubicBezTo>
                  <a:close/>
                </a:path>
              </a:pathLst>
            </a:custGeom>
            <a:grpFill/>
            <a:ln w="5715" cap="flat">
              <a:noFill/>
              <a:prstDash val="solid"/>
              <a:miter/>
            </a:ln>
          </p:spPr>
          <p:txBody>
            <a:bodyPr rtlCol="0" anchor="ctr"/>
            <a:lstStyle/>
            <a:p>
              <a:endParaRPr lang="zh-CN" altLang="en-US"/>
            </a:p>
          </p:txBody>
        </p:sp>
        <p:sp>
          <p:nvSpPr>
            <p:cNvPr id="4222" name="任意多边形: 形状 4221">
              <a:extLst>
                <a:ext uri="{FF2B5EF4-FFF2-40B4-BE49-F238E27FC236}">
                  <a16:creationId xmlns:a16="http://schemas.microsoft.com/office/drawing/2014/main" id="{D03E8F4C-9DD7-5C6E-C1D6-727BD72BDA32}"/>
                </a:ext>
              </a:extLst>
            </p:cNvPr>
            <p:cNvSpPr/>
            <p:nvPr userDrawn="1"/>
          </p:nvSpPr>
          <p:spPr>
            <a:xfrm>
              <a:off x="5693155" y="5491463"/>
              <a:ext cx="2536" cy="4190"/>
            </a:xfrm>
            <a:custGeom>
              <a:avLst/>
              <a:gdLst>
                <a:gd name="connsiteX0" fmla="*/ 2240 w 2536"/>
                <a:gd name="connsiteY0" fmla="*/ 1880 h 4190"/>
                <a:gd name="connsiteX1" fmla="*/ 1200 w 2536"/>
                <a:gd name="connsiteY1" fmla="*/ 4189 h 4190"/>
                <a:gd name="connsiteX2" fmla="*/ 360 w 2536"/>
                <a:gd name="connsiteY2" fmla="*/ 3012 h 4190"/>
                <a:gd name="connsiteX3" fmla="*/ 0 w 2536"/>
                <a:gd name="connsiteY3" fmla="*/ 0 h 4190"/>
                <a:gd name="connsiteX4" fmla="*/ 2240 w 2536"/>
                <a:gd name="connsiteY4" fmla="*/ 1880 h 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90">
                  <a:moveTo>
                    <a:pt x="2240" y="1880"/>
                  </a:moveTo>
                  <a:cubicBezTo>
                    <a:pt x="2858" y="3183"/>
                    <a:pt x="2509" y="4018"/>
                    <a:pt x="1200" y="4189"/>
                  </a:cubicBezTo>
                  <a:cubicBezTo>
                    <a:pt x="960" y="4218"/>
                    <a:pt x="457" y="3469"/>
                    <a:pt x="360" y="3012"/>
                  </a:cubicBezTo>
                  <a:cubicBezTo>
                    <a:pt x="143" y="2029"/>
                    <a:pt x="109" y="1006"/>
                    <a:pt x="0" y="0"/>
                  </a:cubicBezTo>
                  <a:cubicBezTo>
                    <a:pt x="760" y="640"/>
                    <a:pt x="1526" y="1286"/>
                    <a:pt x="2240" y="1880"/>
                  </a:cubicBezTo>
                  <a:close/>
                </a:path>
              </a:pathLst>
            </a:custGeom>
            <a:grpFill/>
            <a:ln w="5715" cap="flat">
              <a:noFill/>
              <a:prstDash val="solid"/>
              <a:miter/>
            </a:ln>
          </p:spPr>
          <p:txBody>
            <a:bodyPr rtlCol="0" anchor="ctr"/>
            <a:lstStyle/>
            <a:p>
              <a:endParaRPr lang="zh-CN" altLang="en-US"/>
            </a:p>
          </p:txBody>
        </p:sp>
        <p:sp>
          <p:nvSpPr>
            <p:cNvPr id="4223" name="任意多边形: 形状 4222">
              <a:extLst>
                <a:ext uri="{FF2B5EF4-FFF2-40B4-BE49-F238E27FC236}">
                  <a16:creationId xmlns:a16="http://schemas.microsoft.com/office/drawing/2014/main" id="{222D4C84-740C-E9C3-B137-E0A86605210A}"/>
                </a:ext>
              </a:extLst>
            </p:cNvPr>
            <p:cNvSpPr/>
            <p:nvPr userDrawn="1"/>
          </p:nvSpPr>
          <p:spPr>
            <a:xfrm>
              <a:off x="5719326" y="5424712"/>
              <a:ext cx="2519" cy="4310"/>
            </a:xfrm>
            <a:custGeom>
              <a:avLst/>
              <a:gdLst>
                <a:gd name="connsiteX0" fmla="*/ 1341 w 2519"/>
                <a:gd name="connsiteY0" fmla="*/ 0 h 4310"/>
                <a:gd name="connsiteX1" fmla="*/ 2518 w 2519"/>
                <a:gd name="connsiteY1" fmla="*/ 783 h 4310"/>
                <a:gd name="connsiteX2" fmla="*/ 1398 w 2519"/>
                <a:gd name="connsiteY2" fmla="*/ 3440 h 4310"/>
                <a:gd name="connsiteX3" fmla="*/ 227 w 2519"/>
                <a:gd name="connsiteY3" fmla="*/ 2743 h 4310"/>
                <a:gd name="connsiteX4" fmla="*/ 1341 w 2519"/>
                <a:gd name="connsiteY4" fmla="*/ 0 h 4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 h="4310">
                  <a:moveTo>
                    <a:pt x="1341" y="0"/>
                  </a:moveTo>
                  <a:cubicBezTo>
                    <a:pt x="1758" y="269"/>
                    <a:pt x="2558" y="640"/>
                    <a:pt x="2518" y="783"/>
                  </a:cubicBezTo>
                  <a:cubicBezTo>
                    <a:pt x="2261" y="1709"/>
                    <a:pt x="1998" y="2738"/>
                    <a:pt x="1398" y="3440"/>
                  </a:cubicBezTo>
                  <a:cubicBezTo>
                    <a:pt x="192" y="4841"/>
                    <a:pt x="-339" y="4509"/>
                    <a:pt x="227" y="2743"/>
                  </a:cubicBezTo>
                  <a:cubicBezTo>
                    <a:pt x="529" y="1800"/>
                    <a:pt x="970" y="909"/>
                    <a:pt x="1341" y="0"/>
                  </a:cubicBezTo>
                  <a:close/>
                </a:path>
              </a:pathLst>
            </a:custGeom>
            <a:grpFill/>
            <a:ln w="5715" cap="flat">
              <a:noFill/>
              <a:prstDash val="solid"/>
              <a:miter/>
            </a:ln>
          </p:spPr>
          <p:txBody>
            <a:bodyPr rtlCol="0" anchor="ctr"/>
            <a:lstStyle/>
            <a:p>
              <a:endParaRPr lang="zh-CN" altLang="en-US"/>
            </a:p>
          </p:txBody>
        </p:sp>
        <p:sp>
          <p:nvSpPr>
            <p:cNvPr id="4224" name="任意多边形: 形状 4223">
              <a:extLst>
                <a:ext uri="{FF2B5EF4-FFF2-40B4-BE49-F238E27FC236}">
                  <a16:creationId xmlns:a16="http://schemas.microsoft.com/office/drawing/2014/main" id="{E5D94419-5E71-1BE8-8E0D-FCB79B29A318}"/>
                </a:ext>
              </a:extLst>
            </p:cNvPr>
            <p:cNvSpPr/>
            <p:nvPr/>
          </p:nvSpPr>
          <p:spPr>
            <a:xfrm>
              <a:off x="5769489" y="5366568"/>
              <a:ext cx="3443" cy="4006"/>
            </a:xfrm>
            <a:custGeom>
              <a:avLst/>
              <a:gdLst>
                <a:gd name="connsiteX0" fmla="*/ 2505 w 3443"/>
                <a:gd name="connsiteY0" fmla="*/ 1417 h 4006"/>
                <a:gd name="connsiteX1" fmla="*/ 1362 w 3443"/>
                <a:gd name="connsiteY1" fmla="*/ 4000 h 4006"/>
                <a:gd name="connsiteX2" fmla="*/ 356 w 3443"/>
                <a:gd name="connsiteY2" fmla="*/ 1874 h 4006"/>
                <a:gd name="connsiteX3" fmla="*/ 2539 w 3443"/>
                <a:gd name="connsiteY3" fmla="*/ 16 h 4006"/>
                <a:gd name="connsiteX4" fmla="*/ 2505 w 3443"/>
                <a:gd name="connsiteY4" fmla="*/ 1417 h 4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 h="4006">
                  <a:moveTo>
                    <a:pt x="2505" y="1417"/>
                  </a:moveTo>
                  <a:cubicBezTo>
                    <a:pt x="2127" y="2325"/>
                    <a:pt x="1807" y="3965"/>
                    <a:pt x="1362" y="4000"/>
                  </a:cubicBezTo>
                  <a:cubicBezTo>
                    <a:pt x="99" y="4103"/>
                    <a:pt x="-399" y="2994"/>
                    <a:pt x="356" y="1874"/>
                  </a:cubicBezTo>
                  <a:cubicBezTo>
                    <a:pt x="893" y="1073"/>
                    <a:pt x="2122" y="-155"/>
                    <a:pt x="2539" y="16"/>
                  </a:cubicBezTo>
                  <a:cubicBezTo>
                    <a:pt x="4545" y="845"/>
                    <a:pt x="2602" y="-778"/>
                    <a:pt x="2505" y="1417"/>
                  </a:cubicBezTo>
                  <a:close/>
                </a:path>
              </a:pathLst>
            </a:custGeom>
            <a:grpFill/>
            <a:ln w="5715" cap="flat">
              <a:noFill/>
              <a:prstDash val="solid"/>
              <a:miter/>
            </a:ln>
          </p:spPr>
          <p:txBody>
            <a:bodyPr rtlCol="0" anchor="ctr"/>
            <a:lstStyle/>
            <a:p>
              <a:endParaRPr lang="zh-CN" altLang="en-US"/>
            </a:p>
          </p:txBody>
        </p:sp>
        <p:sp>
          <p:nvSpPr>
            <p:cNvPr id="4225" name="任意多边形: 形状 4224">
              <a:extLst>
                <a:ext uri="{FF2B5EF4-FFF2-40B4-BE49-F238E27FC236}">
                  <a16:creationId xmlns:a16="http://schemas.microsoft.com/office/drawing/2014/main" id="{A9FAD542-8499-52A5-C6F2-731B5D345187}"/>
                </a:ext>
              </a:extLst>
            </p:cNvPr>
            <p:cNvSpPr/>
            <p:nvPr/>
          </p:nvSpPr>
          <p:spPr>
            <a:xfrm>
              <a:off x="5772079" y="5365046"/>
              <a:ext cx="3286" cy="1418"/>
            </a:xfrm>
            <a:custGeom>
              <a:avLst/>
              <a:gdLst>
                <a:gd name="connsiteX0" fmla="*/ 3286 w 3286"/>
                <a:gd name="connsiteY0" fmla="*/ 1419 h 1418"/>
                <a:gd name="connsiteX1" fmla="*/ 0 w 3286"/>
                <a:gd name="connsiteY1" fmla="*/ 1419 h 1418"/>
                <a:gd name="connsiteX2" fmla="*/ 3286 w 3286"/>
                <a:gd name="connsiteY2" fmla="*/ 1419 h 1418"/>
              </a:gdLst>
              <a:ahLst/>
              <a:cxnLst>
                <a:cxn ang="0">
                  <a:pos x="connsiteX0" y="connsiteY0"/>
                </a:cxn>
                <a:cxn ang="0">
                  <a:pos x="connsiteX1" y="connsiteY1"/>
                </a:cxn>
                <a:cxn ang="0">
                  <a:pos x="connsiteX2" y="connsiteY2"/>
                </a:cxn>
              </a:cxnLst>
              <a:rect l="l" t="t" r="r" b="b"/>
              <a:pathLst>
                <a:path w="3286" h="1418">
                  <a:moveTo>
                    <a:pt x="3286" y="1419"/>
                  </a:moveTo>
                  <a:cubicBezTo>
                    <a:pt x="2189" y="1419"/>
                    <a:pt x="1092" y="1419"/>
                    <a:pt x="0" y="1419"/>
                  </a:cubicBezTo>
                  <a:cubicBezTo>
                    <a:pt x="1092" y="-473"/>
                    <a:pt x="2189" y="-473"/>
                    <a:pt x="3286" y="1419"/>
                  </a:cubicBezTo>
                  <a:close/>
                </a:path>
              </a:pathLst>
            </a:custGeom>
            <a:grpFill/>
            <a:ln w="5715" cap="flat">
              <a:noFill/>
              <a:prstDash val="solid"/>
              <a:miter/>
            </a:ln>
          </p:spPr>
          <p:txBody>
            <a:bodyPr rtlCol="0" anchor="ctr"/>
            <a:lstStyle/>
            <a:p>
              <a:endParaRPr lang="zh-CN" altLang="en-US"/>
            </a:p>
          </p:txBody>
        </p:sp>
        <p:sp>
          <p:nvSpPr>
            <p:cNvPr id="4226" name="任意多边形: 形状 4225">
              <a:extLst>
                <a:ext uri="{FF2B5EF4-FFF2-40B4-BE49-F238E27FC236}">
                  <a16:creationId xmlns:a16="http://schemas.microsoft.com/office/drawing/2014/main" id="{9E6E357B-793E-1FE9-EC1F-97B5F465D31C}"/>
                </a:ext>
              </a:extLst>
            </p:cNvPr>
            <p:cNvSpPr/>
            <p:nvPr userDrawn="1"/>
          </p:nvSpPr>
          <p:spPr>
            <a:xfrm>
              <a:off x="5912102" y="5411133"/>
              <a:ext cx="1383" cy="1383"/>
            </a:xfrm>
            <a:custGeom>
              <a:avLst/>
              <a:gdLst>
                <a:gd name="connsiteX0" fmla="*/ 1383 w 1383"/>
                <a:gd name="connsiteY0" fmla="*/ 1383 h 1383"/>
                <a:gd name="connsiteX1" fmla="*/ 0 w 1383"/>
                <a:gd name="connsiteY1" fmla="*/ 629 h 1383"/>
                <a:gd name="connsiteX2" fmla="*/ 623 w 1383"/>
                <a:gd name="connsiteY2" fmla="*/ 0 h 1383"/>
              </a:gdLst>
              <a:ahLst/>
              <a:cxnLst>
                <a:cxn ang="0">
                  <a:pos x="connsiteX0" y="connsiteY0"/>
                </a:cxn>
                <a:cxn ang="0">
                  <a:pos x="connsiteX1" y="connsiteY1"/>
                </a:cxn>
                <a:cxn ang="0">
                  <a:pos x="connsiteX2" y="connsiteY2"/>
                </a:cxn>
              </a:cxnLst>
              <a:rect l="l" t="t" r="r" b="b"/>
              <a:pathLst>
                <a:path w="1383" h="1383">
                  <a:moveTo>
                    <a:pt x="1383" y="1383"/>
                  </a:moveTo>
                  <a:lnTo>
                    <a:pt x="0" y="629"/>
                  </a:lnTo>
                  <a:lnTo>
                    <a:pt x="623" y="0"/>
                  </a:lnTo>
                  <a:close/>
                </a:path>
              </a:pathLst>
            </a:custGeom>
            <a:grpFill/>
            <a:ln w="5715" cap="flat">
              <a:noFill/>
              <a:prstDash val="solid"/>
              <a:miter/>
            </a:ln>
          </p:spPr>
          <p:txBody>
            <a:bodyPr rtlCol="0" anchor="ctr"/>
            <a:lstStyle/>
            <a:p>
              <a:endParaRPr lang="zh-CN" altLang="en-US"/>
            </a:p>
          </p:txBody>
        </p:sp>
        <p:sp>
          <p:nvSpPr>
            <p:cNvPr id="4227" name="任意多边形: 形状 4226">
              <a:extLst>
                <a:ext uri="{FF2B5EF4-FFF2-40B4-BE49-F238E27FC236}">
                  <a16:creationId xmlns:a16="http://schemas.microsoft.com/office/drawing/2014/main" id="{F427FCAC-684A-2877-4930-EECE2B40DDEB}"/>
                </a:ext>
              </a:extLst>
            </p:cNvPr>
            <p:cNvSpPr/>
            <p:nvPr userDrawn="1"/>
          </p:nvSpPr>
          <p:spPr>
            <a:xfrm>
              <a:off x="5854289" y="545528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4228" name="任意多边形: 形状 4227">
              <a:extLst>
                <a:ext uri="{FF2B5EF4-FFF2-40B4-BE49-F238E27FC236}">
                  <a16:creationId xmlns:a16="http://schemas.microsoft.com/office/drawing/2014/main" id="{4055FC54-9081-55FB-0D78-F2F6166D1C13}"/>
                </a:ext>
              </a:extLst>
            </p:cNvPr>
            <p:cNvSpPr/>
            <p:nvPr userDrawn="1"/>
          </p:nvSpPr>
          <p:spPr>
            <a:xfrm>
              <a:off x="5752345" y="5481593"/>
              <a:ext cx="3286" cy="3291"/>
            </a:xfrm>
            <a:custGeom>
              <a:avLst/>
              <a:gdLst>
                <a:gd name="connsiteX0" fmla="*/ 0 w 3286"/>
                <a:gd name="connsiteY0" fmla="*/ 0 h 3291"/>
                <a:gd name="connsiteX1" fmla="*/ 3286 w 3286"/>
                <a:gd name="connsiteY1" fmla="*/ 3292 h 3291"/>
                <a:gd name="connsiteX2" fmla="*/ 0 w 3286"/>
                <a:gd name="connsiteY2" fmla="*/ 0 h 3291"/>
              </a:gdLst>
              <a:ahLst/>
              <a:cxnLst>
                <a:cxn ang="0">
                  <a:pos x="connsiteX0" y="connsiteY0"/>
                </a:cxn>
                <a:cxn ang="0">
                  <a:pos x="connsiteX1" y="connsiteY1"/>
                </a:cxn>
                <a:cxn ang="0">
                  <a:pos x="connsiteX2" y="connsiteY2"/>
                </a:cxn>
              </a:cxnLst>
              <a:rect l="l" t="t" r="r" b="b"/>
              <a:pathLst>
                <a:path w="3286" h="3291">
                  <a:moveTo>
                    <a:pt x="0" y="0"/>
                  </a:moveTo>
                  <a:cubicBezTo>
                    <a:pt x="1097" y="1097"/>
                    <a:pt x="2195" y="2195"/>
                    <a:pt x="3286" y="3292"/>
                  </a:cubicBezTo>
                  <a:cubicBezTo>
                    <a:pt x="2189" y="2195"/>
                    <a:pt x="1097" y="1097"/>
                    <a:pt x="0" y="0"/>
                  </a:cubicBezTo>
                  <a:close/>
                </a:path>
              </a:pathLst>
            </a:custGeom>
            <a:grpFill/>
            <a:ln w="5715" cap="flat">
              <a:noFill/>
              <a:prstDash val="solid"/>
              <a:miter/>
            </a:ln>
          </p:spPr>
          <p:txBody>
            <a:bodyPr rtlCol="0" anchor="ctr"/>
            <a:lstStyle/>
            <a:p>
              <a:endParaRPr lang="zh-CN" altLang="en-US"/>
            </a:p>
          </p:txBody>
        </p:sp>
        <p:sp>
          <p:nvSpPr>
            <p:cNvPr id="4229" name="任意多边形: 形状 4228">
              <a:extLst>
                <a:ext uri="{FF2B5EF4-FFF2-40B4-BE49-F238E27FC236}">
                  <a16:creationId xmlns:a16="http://schemas.microsoft.com/office/drawing/2014/main" id="{939CECD9-B0C0-9350-7694-B00E1AD5AD07}"/>
                </a:ext>
              </a:extLst>
            </p:cNvPr>
            <p:cNvSpPr/>
            <p:nvPr userDrawn="1"/>
          </p:nvSpPr>
          <p:spPr>
            <a:xfrm>
              <a:off x="5698361" y="5503253"/>
              <a:ext cx="1365" cy="1365"/>
            </a:xfrm>
            <a:custGeom>
              <a:avLst/>
              <a:gdLst>
                <a:gd name="connsiteX0" fmla="*/ 1366 w 1365"/>
                <a:gd name="connsiteY0" fmla="*/ 1366 h 1365"/>
                <a:gd name="connsiteX1" fmla="*/ 0 w 1365"/>
                <a:gd name="connsiteY1" fmla="*/ 617 h 1365"/>
                <a:gd name="connsiteX2" fmla="*/ 611 w 1365"/>
                <a:gd name="connsiteY2" fmla="*/ 0 h 1365"/>
              </a:gdLst>
              <a:ahLst/>
              <a:cxnLst>
                <a:cxn ang="0">
                  <a:pos x="connsiteX0" y="connsiteY0"/>
                </a:cxn>
                <a:cxn ang="0">
                  <a:pos x="connsiteX1" y="connsiteY1"/>
                </a:cxn>
                <a:cxn ang="0">
                  <a:pos x="connsiteX2" y="connsiteY2"/>
                </a:cxn>
              </a:cxnLst>
              <a:rect l="l" t="t" r="r" b="b"/>
              <a:pathLst>
                <a:path w="1365" h="1365">
                  <a:moveTo>
                    <a:pt x="1366" y="1366"/>
                  </a:moveTo>
                  <a:lnTo>
                    <a:pt x="0" y="617"/>
                  </a:lnTo>
                  <a:lnTo>
                    <a:pt x="611" y="0"/>
                  </a:lnTo>
                  <a:close/>
                </a:path>
              </a:pathLst>
            </a:custGeom>
            <a:grpFill/>
            <a:ln w="5715" cap="flat">
              <a:noFill/>
              <a:prstDash val="solid"/>
              <a:miter/>
            </a:ln>
          </p:spPr>
          <p:txBody>
            <a:bodyPr rtlCol="0" anchor="ctr"/>
            <a:lstStyle/>
            <a:p>
              <a:endParaRPr lang="zh-CN" altLang="en-US"/>
            </a:p>
          </p:txBody>
        </p:sp>
        <p:sp>
          <p:nvSpPr>
            <p:cNvPr id="4230" name="任意多边形: 形状 4229">
              <a:extLst>
                <a:ext uri="{FF2B5EF4-FFF2-40B4-BE49-F238E27FC236}">
                  <a16:creationId xmlns:a16="http://schemas.microsoft.com/office/drawing/2014/main" id="{B1E68DDF-04B3-870F-BCEB-EB72C184CDC4}"/>
                </a:ext>
              </a:extLst>
            </p:cNvPr>
            <p:cNvSpPr/>
            <p:nvPr userDrawn="1"/>
          </p:nvSpPr>
          <p:spPr>
            <a:xfrm>
              <a:off x="5892391" y="552435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4231" name="任意多边形: 形状 4230">
              <a:extLst>
                <a:ext uri="{FF2B5EF4-FFF2-40B4-BE49-F238E27FC236}">
                  <a16:creationId xmlns:a16="http://schemas.microsoft.com/office/drawing/2014/main" id="{C99A8757-42A4-206C-264A-EF4AC09E2BF8}"/>
                </a:ext>
              </a:extLst>
            </p:cNvPr>
            <p:cNvSpPr/>
            <p:nvPr userDrawn="1"/>
          </p:nvSpPr>
          <p:spPr>
            <a:xfrm>
              <a:off x="5982545" y="5535836"/>
              <a:ext cx="3291" cy="1677"/>
            </a:xfrm>
            <a:custGeom>
              <a:avLst/>
              <a:gdLst>
                <a:gd name="connsiteX0" fmla="*/ 0 w 3291"/>
                <a:gd name="connsiteY0" fmla="*/ 1678 h 1677"/>
                <a:gd name="connsiteX1" fmla="*/ 3292 w 3291"/>
                <a:gd name="connsiteY1" fmla="*/ 1678 h 1677"/>
                <a:gd name="connsiteX2" fmla="*/ 0 w 3291"/>
                <a:gd name="connsiteY2" fmla="*/ 1678 h 1677"/>
              </a:gdLst>
              <a:ahLst/>
              <a:cxnLst>
                <a:cxn ang="0">
                  <a:pos x="connsiteX0" y="connsiteY0"/>
                </a:cxn>
                <a:cxn ang="0">
                  <a:pos x="connsiteX1" y="connsiteY1"/>
                </a:cxn>
                <a:cxn ang="0">
                  <a:pos x="connsiteX2" y="connsiteY2"/>
                </a:cxn>
              </a:cxnLst>
              <a:rect l="l" t="t" r="r" b="b"/>
              <a:pathLst>
                <a:path w="3291" h="1677">
                  <a:moveTo>
                    <a:pt x="0" y="1678"/>
                  </a:moveTo>
                  <a:cubicBezTo>
                    <a:pt x="1097" y="-557"/>
                    <a:pt x="2194" y="-562"/>
                    <a:pt x="3292" y="1678"/>
                  </a:cubicBezTo>
                  <a:cubicBezTo>
                    <a:pt x="2189" y="1678"/>
                    <a:pt x="1091" y="1678"/>
                    <a:pt x="0" y="1678"/>
                  </a:cubicBezTo>
                  <a:close/>
                </a:path>
              </a:pathLst>
            </a:custGeom>
            <a:grpFill/>
            <a:ln w="5715" cap="flat">
              <a:noFill/>
              <a:prstDash val="solid"/>
              <a:miter/>
            </a:ln>
          </p:spPr>
          <p:txBody>
            <a:bodyPr rtlCol="0" anchor="ctr"/>
            <a:lstStyle/>
            <a:p>
              <a:endParaRPr lang="zh-CN" altLang="en-US"/>
            </a:p>
          </p:txBody>
        </p:sp>
        <p:sp>
          <p:nvSpPr>
            <p:cNvPr id="4232" name="任意多边形: 形状 4231">
              <a:extLst>
                <a:ext uri="{FF2B5EF4-FFF2-40B4-BE49-F238E27FC236}">
                  <a16:creationId xmlns:a16="http://schemas.microsoft.com/office/drawing/2014/main" id="{B58E847C-0DF4-0748-C137-F9AF3A0F1DAC}"/>
                </a:ext>
              </a:extLst>
            </p:cNvPr>
            <p:cNvSpPr/>
            <p:nvPr userDrawn="1"/>
          </p:nvSpPr>
          <p:spPr>
            <a:xfrm>
              <a:off x="5981191" y="5537514"/>
              <a:ext cx="1354" cy="1354"/>
            </a:xfrm>
            <a:custGeom>
              <a:avLst/>
              <a:gdLst>
                <a:gd name="connsiteX0" fmla="*/ 1354 w 1354"/>
                <a:gd name="connsiteY0" fmla="*/ 0 h 1354"/>
                <a:gd name="connsiteX1" fmla="*/ 606 w 1354"/>
                <a:gd name="connsiteY1" fmla="*/ 1355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5"/>
                  </a:lnTo>
                  <a:lnTo>
                    <a:pt x="0" y="749"/>
                  </a:lnTo>
                  <a:close/>
                </a:path>
              </a:pathLst>
            </a:custGeom>
            <a:grpFill/>
            <a:ln w="5715" cap="flat">
              <a:noFill/>
              <a:prstDash val="solid"/>
              <a:miter/>
            </a:ln>
          </p:spPr>
          <p:txBody>
            <a:bodyPr rtlCol="0" anchor="ctr"/>
            <a:lstStyle/>
            <a:p>
              <a:endParaRPr lang="zh-CN" altLang="en-US"/>
            </a:p>
          </p:txBody>
        </p:sp>
        <p:sp>
          <p:nvSpPr>
            <p:cNvPr id="4233" name="任意多边形: 形状 4232">
              <a:extLst>
                <a:ext uri="{FF2B5EF4-FFF2-40B4-BE49-F238E27FC236}">
                  <a16:creationId xmlns:a16="http://schemas.microsoft.com/office/drawing/2014/main" id="{579F01A9-2FF1-94E8-FB05-872F9DBD93C7}"/>
                </a:ext>
              </a:extLst>
            </p:cNvPr>
            <p:cNvSpPr/>
            <p:nvPr userDrawn="1"/>
          </p:nvSpPr>
          <p:spPr>
            <a:xfrm>
              <a:off x="5995701" y="5547384"/>
              <a:ext cx="1360" cy="1365"/>
            </a:xfrm>
            <a:custGeom>
              <a:avLst/>
              <a:gdLst>
                <a:gd name="connsiteX0" fmla="*/ 0 w 1360"/>
                <a:gd name="connsiteY0" fmla="*/ 0 h 1365"/>
                <a:gd name="connsiteX1" fmla="*/ 1360 w 1360"/>
                <a:gd name="connsiteY1" fmla="*/ 749 h 1365"/>
                <a:gd name="connsiteX2" fmla="*/ 749 w 1360"/>
                <a:gd name="connsiteY2" fmla="*/ 1366 h 1365"/>
              </a:gdLst>
              <a:ahLst/>
              <a:cxnLst>
                <a:cxn ang="0">
                  <a:pos x="connsiteX0" y="connsiteY0"/>
                </a:cxn>
                <a:cxn ang="0">
                  <a:pos x="connsiteX1" y="connsiteY1"/>
                </a:cxn>
                <a:cxn ang="0">
                  <a:pos x="connsiteX2" y="connsiteY2"/>
                </a:cxn>
              </a:cxnLst>
              <a:rect l="l" t="t" r="r" b="b"/>
              <a:pathLst>
                <a:path w="1360" h="1365">
                  <a:moveTo>
                    <a:pt x="0" y="0"/>
                  </a:moveTo>
                  <a:lnTo>
                    <a:pt x="1360" y="749"/>
                  </a:lnTo>
                  <a:lnTo>
                    <a:pt x="749" y="1366"/>
                  </a:lnTo>
                  <a:close/>
                </a:path>
              </a:pathLst>
            </a:custGeom>
            <a:grpFill/>
            <a:ln w="5715" cap="flat">
              <a:noFill/>
              <a:prstDash val="solid"/>
              <a:miter/>
            </a:ln>
          </p:spPr>
          <p:txBody>
            <a:bodyPr rtlCol="0" anchor="ctr"/>
            <a:lstStyle/>
            <a:p>
              <a:endParaRPr lang="zh-CN" altLang="en-US"/>
            </a:p>
          </p:txBody>
        </p:sp>
        <p:sp>
          <p:nvSpPr>
            <p:cNvPr id="4234" name="任意多边形: 形状 4233">
              <a:extLst>
                <a:ext uri="{FF2B5EF4-FFF2-40B4-BE49-F238E27FC236}">
                  <a16:creationId xmlns:a16="http://schemas.microsoft.com/office/drawing/2014/main" id="{2C877AD1-9F65-D5F1-9C7E-46102A0F44AF}"/>
                </a:ext>
              </a:extLst>
            </p:cNvPr>
            <p:cNvSpPr/>
            <p:nvPr userDrawn="1"/>
          </p:nvSpPr>
          <p:spPr>
            <a:xfrm>
              <a:off x="5962811" y="5565758"/>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4235" name="任意多边形: 形状 4234">
              <a:extLst>
                <a:ext uri="{FF2B5EF4-FFF2-40B4-BE49-F238E27FC236}">
                  <a16:creationId xmlns:a16="http://schemas.microsoft.com/office/drawing/2014/main" id="{7386A8C1-2322-4520-BFF0-73FFBB36A973}"/>
                </a:ext>
              </a:extLst>
            </p:cNvPr>
            <p:cNvSpPr/>
            <p:nvPr userDrawn="1"/>
          </p:nvSpPr>
          <p:spPr>
            <a:xfrm>
              <a:off x="5992392" y="5563815"/>
              <a:ext cx="3309" cy="3308"/>
            </a:xfrm>
            <a:custGeom>
              <a:avLst/>
              <a:gdLst>
                <a:gd name="connsiteX0" fmla="*/ 3309 w 3309"/>
                <a:gd name="connsiteY0" fmla="*/ 17 h 3308"/>
                <a:gd name="connsiteX1" fmla="*/ 17 w 3309"/>
                <a:gd name="connsiteY1" fmla="*/ 3309 h 3308"/>
                <a:gd name="connsiteX2" fmla="*/ 0 w 3309"/>
                <a:gd name="connsiteY2" fmla="*/ 34 h 3308"/>
                <a:gd name="connsiteX3" fmla="*/ 29 w 3309"/>
                <a:gd name="connsiteY3" fmla="*/ 0 h 3308"/>
                <a:gd name="connsiteX4" fmla="*/ 3309 w 3309"/>
                <a:gd name="connsiteY4" fmla="*/ 17 h 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 h="3308">
                  <a:moveTo>
                    <a:pt x="3309" y="17"/>
                  </a:moveTo>
                  <a:cubicBezTo>
                    <a:pt x="2212" y="1114"/>
                    <a:pt x="1114" y="2211"/>
                    <a:pt x="17" y="3309"/>
                  </a:cubicBezTo>
                  <a:cubicBezTo>
                    <a:pt x="12" y="2217"/>
                    <a:pt x="6" y="1126"/>
                    <a:pt x="0" y="34"/>
                  </a:cubicBezTo>
                  <a:cubicBezTo>
                    <a:pt x="0" y="34"/>
                    <a:pt x="29" y="0"/>
                    <a:pt x="29" y="0"/>
                  </a:cubicBezTo>
                  <a:cubicBezTo>
                    <a:pt x="1126" y="0"/>
                    <a:pt x="2217" y="6"/>
                    <a:pt x="3309" y="17"/>
                  </a:cubicBezTo>
                  <a:close/>
                </a:path>
              </a:pathLst>
            </a:custGeom>
            <a:grpFill/>
            <a:ln w="5715" cap="flat">
              <a:noFill/>
              <a:prstDash val="solid"/>
              <a:miter/>
            </a:ln>
          </p:spPr>
          <p:txBody>
            <a:bodyPr rtlCol="0" anchor="ctr"/>
            <a:lstStyle/>
            <a:p>
              <a:endParaRPr lang="zh-CN" altLang="en-US"/>
            </a:p>
          </p:txBody>
        </p:sp>
        <p:sp>
          <p:nvSpPr>
            <p:cNvPr id="4236" name="任意多边形: 形状 4235">
              <a:extLst>
                <a:ext uri="{FF2B5EF4-FFF2-40B4-BE49-F238E27FC236}">
                  <a16:creationId xmlns:a16="http://schemas.microsoft.com/office/drawing/2014/main" id="{89625F17-524E-9874-1979-4A54AFB7CD7D}"/>
                </a:ext>
              </a:extLst>
            </p:cNvPr>
            <p:cNvSpPr/>
            <p:nvPr userDrawn="1"/>
          </p:nvSpPr>
          <p:spPr>
            <a:xfrm>
              <a:off x="5971310" y="5567118"/>
              <a:ext cx="1371" cy="1371"/>
            </a:xfrm>
            <a:custGeom>
              <a:avLst/>
              <a:gdLst>
                <a:gd name="connsiteX0" fmla="*/ 1372 w 1371"/>
                <a:gd name="connsiteY0" fmla="*/ 0 h 1371"/>
                <a:gd name="connsiteX1" fmla="*/ 617 w 1371"/>
                <a:gd name="connsiteY1" fmla="*/ 1372 h 1371"/>
                <a:gd name="connsiteX2" fmla="*/ 0 w 1371"/>
                <a:gd name="connsiteY2" fmla="*/ 754 h 1371"/>
              </a:gdLst>
              <a:ahLst/>
              <a:cxnLst>
                <a:cxn ang="0">
                  <a:pos x="connsiteX0" y="connsiteY0"/>
                </a:cxn>
                <a:cxn ang="0">
                  <a:pos x="connsiteX1" y="connsiteY1"/>
                </a:cxn>
                <a:cxn ang="0">
                  <a:pos x="connsiteX2" y="connsiteY2"/>
                </a:cxn>
              </a:cxnLst>
              <a:rect l="l" t="t" r="r" b="b"/>
              <a:pathLst>
                <a:path w="1371" h="1371">
                  <a:moveTo>
                    <a:pt x="1372" y="0"/>
                  </a:moveTo>
                  <a:lnTo>
                    <a:pt x="617" y="1372"/>
                  </a:lnTo>
                  <a:lnTo>
                    <a:pt x="0" y="754"/>
                  </a:lnTo>
                  <a:close/>
                </a:path>
              </a:pathLst>
            </a:custGeom>
            <a:grpFill/>
            <a:ln w="5715" cap="flat">
              <a:noFill/>
              <a:prstDash val="solid"/>
              <a:miter/>
            </a:ln>
          </p:spPr>
          <p:txBody>
            <a:bodyPr rtlCol="0" anchor="ctr"/>
            <a:lstStyle/>
            <a:p>
              <a:endParaRPr lang="zh-CN" altLang="en-US"/>
            </a:p>
          </p:txBody>
        </p:sp>
        <p:sp>
          <p:nvSpPr>
            <p:cNvPr id="4237" name="任意多边形: 形状 4236">
              <a:extLst>
                <a:ext uri="{FF2B5EF4-FFF2-40B4-BE49-F238E27FC236}">
                  <a16:creationId xmlns:a16="http://schemas.microsoft.com/office/drawing/2014/main" id="{05421A9E-F3B8-7887-CA1C-31F07035BBF3}"/>
                </a:ext>
              </a:extLst>
            </p:cNvPr>
            <p:cNvSpPr/>
            <p:nvPr userDrawn="1"/>
          </p:nvSpPr>
          <p:spPr>
            <a:xfrm>
              <a:off x="5729314" y="5582257"/>
              <a:ext cx="1413" cy="1309"/>
            </a:xfrm>
            <a:custGeom>
              <a:avLst/>
              <a:gdLst>
                <a:gd name="connsiteX0" fmla="*/ 12 w 1413"/>
                <a:gd name="connsiteY0" fmla="*/ 1309 h 1309"/>
                <a:gd name="connsiteX1" fmla="*/ 749 w 1413"/>
                <a:gd name="connsiteY1" fmla="*/ 1 h 1309"/>
                <a:gd name="connsiteX2" fmla="*/ 0 w 1413"/>
                <a:gd name="connsiteY2" fmla="*/ 1309 h 1309"/>
                <a:gd name="connsiteX3" fmla="*/ 12 w 1413"/>
                <a:gd name="connsiteY3" fmla="*/ 1309 h 1309"/>
              </a:gdLst>
              <a:ahLst/>
              <a:cxnLst>
                <a:cxn ang="0">
                  <a:pos x="connsiteX0" y="connsiteY0"/>
                </a:cxn>
                <a:cxn ang="0">
                  <a:pos x="connsiteX1" y="connsiteY1"/>
                </a:cxn>
                <a:cxn ang="0">
                  <a:pos x="connsiteX2" y="connsiteY2"/>
                </a:cxn>
                <a:cxn ang="0">
                  <a:pos x="connsiteX3" y="connsiteY3"/>
                </a:cxn>
              </a:cxnLst>
              <a:rect l="l" t="t" r="r" b="b"/>
              <a:pathLst>
                <a:path w="1413" h="1309">
                  <a:moveTo>
                    <a:pt x="12" y="1309"/>
                  </a:moveTo>
                  <a:cubicBezTo>
                    <a:pt x="263" y="852"/>
                    <a:pt x="611" y="-28"/>
                    <a:pt x="749" y="1"/>
                  </a:cubicBezTo>
                  <a:cubicBezTo>
                    <a:pt x="1846" y="258"/>
                    <a:pt x="1577" y="766"/>
                    <a:pt x="0" y="1309"/>
                  </a:cubicBezTo>
                  <a:lnTo>
                    <a:pt x="12" y="1309"/>
                  </a:lnTo>
                  <a:close/>
                </a:path>
              </a:pathLst>
            </a:custGeom>
            <a:grpFill/>
            <a:ln w="5715" cap="flat">
              <a:noFill/>
              <a:prstDash val="solid"/>
              <a:miter/>
            </a:ln>
          </p:spPr>
          <p:txBody>
            <a:bodyPr rtlCol="0" anchor="ctr"/>
            <a:lstStyle/>
            <a:p>
              <a:endParaRPr lang="zh-CN" altLang="en-US"/>
            </a:p>
          </p:txBody>
        </p:sp>
        <p:sp>
          <p:nvSpPr>
            <p:cNvPr id="4238" name="任意多边形: 形状 4237">
              <a:extLst>
                <a:ext uri="{FF2B5EF4-FFF2-40B4-BE49-F238E27FC236}">
                  <a16:creationId xmlns:a16="http://schemas.microsoft.com/office/drawing/2014/main" id="{18A800D1-D5A3-B81B-AEF8-BA9FD03D1763}"/>
                </a:ext>
              </a:extLst>
            </p:cNvPr>
            <p:cNvSpPr/>
            <p:nvPr userDrawn="1"/>
          </p:nvSpPr>
          <p:spPr>
            <a:xfrm>
              <a:off x="5979254" y="5580274"/>
              <a:ext cx="3234" cy="3291"/>
            </a:xfrm>
            <a:custGeom>
              <a:avLst/>
              <a:gdLst>
                <a:gd name="connsiteX0" fmla="*/ 3235 w 3234"/>
                <a:gd name="connsiteY0" fmla="*/ 51 h 3291"/>
                <a:gd name="connsiteX1" fmla="*/ 0 w 3234"/>
                <a:gd name="connsiteY1" fmla="*/ 3292 h 3291"/>
                <a:gd name="connsiteX2" fmla="*/ 11 w 3234"/>
                <a:gd name="connsiteY2" fmla="*/ 3292 h 3291"/>
                <a:gd name="connsiteX3" fmla="*/ 6 w 3234"/>
                <a:gd name="connsiteY3" fmla="*/ 0 h 3291"/>
                <a:gd name="connsiteX4" fmla="*/ 3235 w 3234"/>
                <a:gd name="connsiteY4" fmla="*/ 51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 h="3291">
                  <a:moveTo>
                    <a:pt x="3235" y="51"/>
                  </a:moveTo>
                  <a:cubicBezTo>
                    <a:pt x="2154" y="1132"/>
                    <a:pt x="1074" y="2211"/>
                    <a:pt x="0" y="3292"/>
                  </a:cubicBezTo>
                  <a:lnTo>
                    <a:pt x="11" y="3292"/>
                  </a:lnTo>
                  <a:cubicBezTo>
                    <a:pt x="11" y="2194"/>
                    <a:pt x="6" y="1097"/>
                    <a:pt x="6" y="0"/>
                  </a:cubicBezTo>
                  <a:cubicBezTo>
                    <a:pt x="1080" y="6"/>
                    <a:pt x="2160" y="17"/>
                    <a:pt x="3235" y="51"/>
                  </a:cubicBezTo>
                  <a:close/>
                </a:path>
              </a:pathLst>
            </a:custGeom>
            <a:grpFill/>
            <a:ln w="5715" cap="flat">
              <a:noFill/>
              <a:prstDash val="solid"/>
              <a:miter/>
            </a:ln>
          </p:spPr>
          <p:txBody>
            <a:bodyPr rtlCol="0" anchor="ctr"/>
            <a:lstStyle/>
            <a:p>
              <a:endParaRPr lang="zh-CN" altLang="en-US"/>
            </a:p>
          </p:txBody>
        </p:sp>
        <p:sp>
          <p:nvSpPr>
            <p:cNvPr id="4239" name="任意多边形: 形状 4238">
              <a:extLst>
                <a:ext uri="{FF2B5EF4-FFF2-40B4-BE49-F238E27FC236}">
                  <a16:creationId xmlns:a16="http://schemas.microsoft.com/office/drawing/2014/main" id="{EB5C5E24-2875-94D3-B71A-E28237F1C533}"/>
                </a:ext>
              </a:extLst>
            </p:cNvPr>
            <p:cNvSpPr/>
            <p:nvPr userDrawn="1"/>
          </p:nvSpPr>
          <p:spPr>
            <a:xfrm>
              <a:off x="6004079" y="5617438"/>
              <a:ext cx="69655" cy="61391"/>
            </a:xfrm>
            <a:custGeom>
              <a:avLst/>
              <a:gdLst>
                <a:gd name="connsiteX0" fmla="*/ 40949 w 69655"/>
                <a:gd name="connsiteY0" fmla="*/ 18728 h 61391"/>
                <a:gd name="connsiteX1" fmla="*/ 42326 w 69655"/>
                <a:gd name="connsiteY1" fmla="*/ 23672 h 61391"/>
                <a:gd name="connsiteX2" fmla="*/ 60677 w 69655"/>
                <a:gd name="connsiteY2" fmla="*/ 2315 h 61391"/>
                <a:gd name="connsiteX3" fmla="*/ 68192 w 69655"/>
                <a:gd name="connsiteY3" fmla="*/ 572 h 61391"/>
                <a:gd name="connsiteX4" fmla="*/ 67615 w 69655"/>
                <a:gd name="connsiteY4" fmla="*/ 7681 h 61391"/>
                <a:gd name="connsiteX5" fmla="*/ 61625 w 69655"/>
                <a:gd name="connsiteY5" fmla="*/ 21723 h 61391"/>
                <a:gd name="connsiteX6" fmla="*/ 58717 w 69655"/>
                <a:gd name="connsiteY6" fmla="*/ 25198 h 61391"/>
                <a:gd name="connsiteX7" fmla="*/ 43475 w 69655"/>
                <a:gd name="connsiteY7" fmla="*/ 30896 h 61391"/>
                <a:gd name="connsiteX8" fmla="*/ 40606 w 69655"/>
                <a:gd name="connsiteY8" fmla="*/ 30404 h 61391"/>
                <a:gd name="connsiteX9" fmla="*/ 5115 w 69655"/>
                <a:gd name="connsiteY9" fmla="*/ 61391 h 61391"/>
                <a:gd name="connsiteX10" fmla="*/ 4761 w 69655"/>
                <a:gd name="connsiteY10" fmla="*/ 41789 h 61391"/>
                <a:gd name="connsiteX11" fmla="*/ 14637 w 69655"/>
                <a:gd name="connsiteY11" fmla="*/ 28615 h 61391"/>
                <a:gd name="connsiteX12" fmla="*/ 14620 w 69655"/>
                <a:gd name="connsiteY12" fmla="*/ 28644 h 61391"/>
                <a:gd name="connsiteX13" fmla="*/ 20517 w 69655"/>
                <a:gd name="connsiteY13" fmla="*/ 28055 h 61391"/>
                <a:gd name="connsiteX14" fmla="*/ 33393 w 69655"/>
                <a:gd name="connsiteY14" fmla="*/ 25563 h 61391"/>
                <a:gd name="connsiteX15" fmla="*/ 40949 w 69655"/>
                <a:gd name="connsiteY15" fmla="*/ 18728 h 6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655" h="61391">
                  <a:moveTo>
                    <a:pt x="40949" y="18728"/>
                  </a:moveTo>
                  <a:cubicBezTo>
                    <a:pt x="41452" y="20471"/>
                    <a:pt x="36754" y="25181"/>
                    <a:pt x="42326" y="23672"/>
                  </a:cubicBezTo>
                  <a:cubicBezTo>
                    <a:pt x="52670" y="20866"/>
                    <a:pt x="58282" y="12653"/>
                    <a:pt x="60677" y="2315"/>
                  </a:cubicBezTo>
                  <a:cubicBezTo>
                    <a:pt x="63180" y="1538"/>
                    <a:pt x="65740" y="-1166"/>
                    <a:pt x="68192" y="572"/>
                  </a:cubicBezTo>
                  <a:cubicBezTo>
                    <a:pt x="71072" y="2606"/>
                    <a:pt x="69055" y="5527"/>
                    <a:pt x="67615" y="7681"/>
                  </a:cubicBezTo>
                  <a:cubicBezTo>
                    <a:pt x="64729" y="11990"/>
                    <a:pt x="60500" y="15562"/>
                    <a:pt x="61625" y="21723"/>
                  </a:cubicBezTo>
                  <a:cubicBezTo>
                    <a:pt x="61809" y="22729"/>
                    <a:pt x="59557" y="25318"/>
                    <a:pt x="58717" y="25198"/>
                  </a:cubicBezTo>
                  <a:cubicBezTo>
                    <a:pt x="52464" y="24289"/>
                    <a:pt x="49098" y="30627"/>
                    <a:pt x="43475" y="30896"/>
                  </a:cubicBezTo>
                  <a:cubicBezTo>
                    <a:pt x="42492" y="30941"/>
                    <a:pt x="40617" y="30359"/>
                    <a:pt x="40606" y="30404"/>
                  </a:cubicBezTo>
                  <a:cubicBezTo>
                    <a:pt x="36268" y="49046"/>
                    <a:pt x="16900" y="49990"/>
                    <a:pt x="5115" y="61391"/>
                  </a:cubicBezTo>
                  <a:cubicBezTo>
                    <a:pt x="-428" y="54350"/>
                    <a:pt x="-2731" y="48269"/>
                    <a:pt x="4761" y="41789"/>
                  </a:cubicBezTo>
                  <a:cubicBezTo>
                    <a:pt x="7796" y="37205"/>
                    <a:pt x="11739" y="33307"/>
                    <a:pt x="14637" y="28615"/>
                  </a:cubicBezTo>
                  <a:cubicBezTo>
                    <a:pt x="14637" y="28615"/>
                    <a:pt x="14620" y="28644"/>
                    <a:pt x="14620" y="28644"/>
                  </a:cubicBezTo>
                  <a:cubicBezTo>
                    <a:pt x="16568" y="28055"/>
                    <a:pt x="18877" y="26375"/>
                    <a:pt x="20517" y="28055"/>
                  </a:cubicBezTo>
                  <a:cubicBezTo>
                    <a:pt x="26238" y="33919"/>
                    <a:pt x="30467" y="29701"/>
                    <a:pt x="33393" y="25563"/>
                  </a:cubicBezTo>
                  <a:cubicBezTo>
                    <a:pt x="35554" y="22523"/>
                    <a:pt x="36354" y="18808"/>
                    <a:pt x="40949" y="18728"/>
                  </a:cubicBezTo>
                  <a:close/>
                </a:path>
              </a:pathLst>
            </a:custGeom>
            <a:grpFill/>
            <a:ln w="5715" cap="flat">
              <a:noFill/>
              <a:prstDash val="solid"/>
              <a:miter/>
            </a:ln>
          </p:spPr>
          <p:txBody>
            <a:bodyPr rtlCol="0" anchor="ctr"/>
            <a:lstStyle/>
            <a:p>
              <a:endParaRPr lang="zh-CN" altLang="en-US"/>
            </a:p>
          </p:txBody>
        </p:sp>
        <p:sp>
          <p:nvSpPr>
            <p:cNvPr id="4240" name="任意多边形: 形状 4239">
              <a:extLst>
                <a:ext uri="{FF2B5EF4-FFF2-40B4-BE49-F238E27FC236}">
                  <a16:creationId xmlns:a16="http://schemas.microsoft.com/office/drawing/2014/main" id="{C859A8AB-D328-DF50-CC71-8D8519D858C2}"/>
                </a:ext>
              </a:extLst>
            </p:cNvPr>
            <p:cNvSpPr/>
            <p:nvPr userDrawn="1"/>
          </p:nvSpPr>
          <p:spPr>
            <a:xfrm>
              <a:off x="6091919" y="5668267"/>
              <a:ext cx="33204" cy="40651"/>
            </a:xfrm>
            <a:custGeom>
              <a:avLst/>
              <a:gdLst>
                <a:gd name="connsiteX0" fmla="*/ 22597 w 33204"/>
                <a:gd name="connsiteY0" fmla="*/ 40600 h 40651"/>
                <a:gd name="connsiteX1" fmla="*/ 6784 w 33204"/>
                <a:gd name="connsiteY1" fmla="*/ 37845 h 40651"/>
                <a:gd name="connsiteX2" fmla="*/ 2669 w 33204"/>
                <a:gd name="connsiteY2" fmla="*/ 34394 h 40651"/>
                <a:gd name="connsiteX3" fmla="*/ 6309 w 33204"/>
                <a:gd name="connsiteY3" fmla="*/ 28490 h 40651"/>
                <a:gd name="connsiteX4" fmla="*/ 20488 w 33204"/>
                <a:gd name="connsiteY4" fmla="*/ 18660 h 40651"/>
                <a:gd name="connsiteX5" fmla="*/ 0 w 33204"/>
                <a:gd name="connsiteY5" fmla="*/ 19009 h 40651"/>
                <a:gd name="connsiteX6" fmla="*/ 6247 w 33204"/>
                <a:gd name="connsiteY6" fmla="*/ 3847 h 40651"/>
                <a:gd name="connsiteX7" fmla="*/ 12990 w 33204"/>
                <a:gd name="connsiteY7" fmla="*/ 115 h 40651"/>
                <a:gd name="connsiteX8" fmla="*/ 15556 w 33204"/>
                <a:gd name="connsiteY8" fmla="*/ 6847 h 40651"/>
                <a:gd name="connsiteX9" fmla="*/ 20585 w 33204"/>
                <a:gd name="connsiteY9" fmla="*/ 8013 h 40651"/>
                <a:gd name="connsiteX10" fmla="*/ 31404 w 33204"/>
                <a:gd name="connsiteY10" fmla="*/ 11397 h 40651"/>
                <a:gd name="connsiteX11" fmla="*/ 31690 w 33204"/>
                <a:gd name="connsiteY11" fmla="*/ 18100 h 40651"/>
                <a:gd name="connsiteX12" fmla="*/ 22872 w 33204"/>
                <a:gd name="connsiteY12" fmla="*/ 32199 h 40651"/>
                <a:gd name="connsiteX13" fmla="*/ 22506 w 33204"/>
                <a:gd name="connsiteY13" fmla="*/ 40651 h 40651"/>
                <a:gd name="connsiteX14" fmla="*/ 22597 w 33204"/>
                <a:gd name="connsiteY14" fmla="*/ 40600 h 4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204" h="40651">
                  <a:moveTo>
                    <a:pt x="22597" y="40600"/>
                  </a:moveTo>
                  <a:cubicBezTo>
                    <a:pt x="17225" y="40326"/>
                    <a:pt x="12636" y="35931"/>
                    <a:pt x="6784" y="37845"/>
                  </a:cubicBezTo>
                  <a:cubicBezTo>
                    <a:pt x="4183" y="38697"/>
                    <a:pt x="2732" y="36851"/>
                    <a:pt x="2669" y="34394"/>
                  </a:cubicBezTo>
                  <a:cubicBezTo>
                    <a:pt x="2600" y="31685"/>
                    <a:pt x="3103" y="27513"/>
                    <a:pt x="6309" y="28490"/>
                  </a:cubicBezTo>
                  <a:cubicBezTo>
                    <a:pt x="15705" y="31364"/>
                    <a:pt x="16934" y="24467"/>
                    <a:pt x="20488" y="18660"/>
                  </a:cubicBezTo>
                  <a:cubicBezTo>
                    <a:pt x="13447" y="16957"/>
                    <a:pt x="7395" y="14277"/>
                    <a:pt x="0" y="19009"/>
                  </a:cubicBezTo>
                  <a:cubicBezTo>
                    <a:pt x="303" y="12568"/>
                    <a:pt x="3720" y="8316"/>
                    <a:pt x="6247" y="3847"/>
                  </a:cubicBezTo>
                  <a:cubicBezTo>
                    <a:pt x="7624" y="1412"/>
                    <a:pt x="10196" y="-496"/>
                    <a:pt x="12990" y="115"/>
                  </a:cubicBezTo>
                  <a:cubicBezTo>
                    <a:pt x="16493" y="881"/>
                    <a:pt x="15385" y="4356"/>
                    <a:pt x="15556" y="6847"/>
                  </a:cubicBezTo>
                  <a:cubicBezTo>
                    <a:pt x="15990" y="13037"/>
                    <a:pt x="17596" y="11059"/>
                    <a:pt x="20585" y="8013"/>
                  </a:cubicBezTo>
                  <a:cubicBezTo>
                    <a:pt x="25529" y="2978"/>
                    <a:pt x="27369" y="10853"/>
                    <a:pt x="31404" y="11397"/>
                  </a:cubicBezTo>
                  <a:cubicBezTo>
                    <a:pt x="34993" y="11876"/>
                    <a:pt x="32193" y="15717"/>
                    <a:pt x="31690" y="18100"/>
                  </a:cubicBezTo>
                  <a:cubicBezTo>
                    <a:pt x="30467" y="23844"/>
                    <a:pt x="29952" y="29587"/>
                    <a:pt x="22872" y="32199"/>
                  </a:cubicBezTo>
                  <a:cubicBezTo>
                    <a:pt x="18694" y="33736"/>
                    <a:pt x="21317" y="37714"/>
                    <a:pt x="22506" y="40651"/>
                  </a:cubicBezTo>
                  <a:cubicBezTo>
                    <a:pt x="22511" y="40646"/>
                    <a:pt x="22597" y="40600"/>
                    <a:pt x="22597" y="40600"/>
                  </a:cubicBezTo>
                  <a:close/>
                </a:path>
              </a:pathLst>
            </a:custGeom>
            <a:grpFill/>
            <a:ln w="5715" cap="flat">
              <a:noFill/>
              <a:prstDash val="solid"/>
              <a:miter/>
            </a:ln>
          </p:spPr>
          <p:txBody>
            <a:bodyPr rtlCol="0" anchor="ctr"/>
            <a:lstStyle/>
            <a:p>
              <a:endParaRPr lang="zh-CN" altLang="en-US"/>
            </a:p>
          </p:txBody>
        </p:sp>
        <p:sp>
          <p:nvSpPr>
            <p:cNvPr id="4241" name="任意多边形: 形状 4240">
              <a:extLst>
                <a:ext uri="{FF2B5EF4-FFF2-40B4-BE49-F238E27FC236}">
                  <a16:creationId xmlns:a16="http://schemas.microsoft.com/office/drawing/2014/main" id="{DD14F6D5-A741-00CD-0377-67D8C0A56AB8}"/>
                </a:ext>
              </a:extLst>
            </p:cNvPr>
            <p:cNvSpPr/>
            <p:nvPr userDrawn="1"/>
          </p:nvSpPr>
          <p:spPr>
            <a:xfrm>
              <a:off x="6097640" y="5575485"/>
              <a:ext cx="12949" cy="14630"/>
            </a:xfrm>
            <a:custGeom>
              <a:avLst/>
              <a:gdLst>
                <a:gd name="connsiteX0" fmla="*/ 6607 w 12949"/>
                <a:gd name="connsiteY0" fmla="*/ 14630 h 14630"/>
                <a:gd name="connsiteX1" fmla="*/ 0 w 12949"/>
                <a:gd name="connsiteY1" fmla="*/ 11390 h 14630"/>
                <a:gd name="connsiteX2" fmla="*/ 11807 w 12949"/>
                <a:gd name="connsiteY2" fmla="*/ 0 h 14630"/>
                <a:gd name="connsiteX3" fmla="*/ 6607 w 12949"/>
                <a:gd name="connsiteY3" fmla="*/ 14630 h 14630"/>
              </a:gdLst>
              <a:ahLst/>
              <a:cxnLst>
                <a:cxn ang="0">
                  <a:pos x="connsiteX0" y="connsiteY0"/>
                </a:cxn>
                <a:cxn ang="0">
                  <a:pos x="connsiteX1" y="connsiteY1"/>
                </a:cxn>
                <a:cxn ang="0">
                  <a:pos x="connsiteX2" y="connsiteY2"/>
                </a:cxn>
                <a:cxn ang="0">
                  <a:pos x="connsiteX3" y="connsiteY3"/>
                </a:cxn>
              </a:cxnLst>
              <a:rect l="l" t="t" r="r" b="b"/>
              <a:pathLst>
                <a:path w="12949" h="14630">
                  <a:moveTo>
                    <a:pt x="6607" y="14630"/>
                  </a:moveTo>
                  <a:cubicBezTo>
                    <a:pt x="5166" y="11996"/>
                    <a:pt x="2709" y="11436"/>
                    <a:pt x="0" y="11390"/>
                  </a:cubicBezTo>
                  <a:cubicBezTo>
                    <a:pt x="2566" y="6618"/>
                    <a:pt x="5984" y="2726"/>
                    <a:pt x="11807" y="0"/>
                  </a:cubicBezTo>
                  <a:cubicBezTo>
                    <a:pt x="14253" y="6847"/>
                    <a:pt x="12882" y="11538"/>
                    <a:pt x="6607" y="14630"/>
                  </a:cubicBezTo>
                  <a:close/>
                </a:path>
              </a:pathLst>
            </a:custGeom>
            <a:grpFill/>
            <a:ln w="5715" cap="flat">
              <a:noFill/>
              <a:prstDash val="solid"/>
              <a:miter/>
            </a:ln>
          </p:spPr>
          <p:txBody>
            <a:bodyPr rtlCol="0" anchor="ctr"/>
            <a:lstStyle/>
            <a:p>
              <a:endParaRPr lang="zh-CN" altLang="en-US"/>
            </a:p>
          </p:txBody>
        </p:sp>
        <p:sp>
          <p:nvSpPr>
            <p:cNvPr id="4242" name="任意多边形: 形状 4241">
              <a:extLst>
                <a:ext uri="{FF2B5EF4-FFF2-40B4-BE49-F238E27FC236}">
                  <a16:creationId xmlns:a16="http://schemas.microsoft.com/office/drawing/2014/main" id="{D2301A71-8918-3C55-CB6E-D0DF30F122B2}"/>
                </a:ext>
              </a:extLst>
            </p:cNvPr>
            <p:cNvSpPr/>
            <p:nvPr userDrawn="1"/>
          </p:nvSpPr>
          <p:spPr>
            <a:xfrm>
              <a:off x="6011137" y="5676498"/>
              <a:ext cx="17116" cy="9040"/>
            </a:xfrm>
            <a:custGeom>
              <a:avLst/>
              <a:gdLst>
                <a:gd name="connsiteX0" fmla="*/ 0 w 17116"/>
                <a:gd name="connsiteY0" fmla="*/ 9041 h 9040"/>
                <a:gd name="connsiteX1" fmla="*/ 17116 w 17116"/>
                <a:gd name="connsiteY1" fmla="*/ 0 h 9040"/>
                <a:gd name="connsiteX2" fmla="*/ 0 w 17116"/>
                <a:gd name="connsiteY2" fmla="*/ 9041 h 9040"/>
              </a:gdLst>
              <a:ahLst/>
              <a:cxnLst>
                <a:cxn ang="0">
                  <a:pos x="connsiteX0" y="connsiteY0"/>
                </a:cxn>
                <a:cxn ang="0">
                  <a:pos x="connsiteX1" y="connsiteY1"/>
                </a:cxn>
                <a:cxn ang="0">
                  <a:pos x="connsiteX2" y="connsiteY2"/>
                </a:cxn>
              </a:cxnLst>
              <a:rect l="l" t="t" r="r" b="b"/>
              <a:pathLst>
                <a:path w="17116" h="9040">
                  <a:moveTo>
                    <a:pt x="0" y="9041"/>
                  </a:moveTo>
                  <a:cubicBezTo>
                    <a:pt x="5372" y="5766"/>
                    <a:pt x="9018" y="1177"/>
                    <a:pt x="17116" y="0"/>
                  </a:cubicBezTo>
                  <a:cubicBezTo>
                    <a:pt x="12996" y="8344"/>
                    <a:pt x="7195" y="9041"/>
                    <a:pt x="0" y="9041"/>
                  </a:cubicBezTo>
                  <a:close/>
                </a:path>
              </a:pathLst>
            </a:custGeom>
            <a:grpFill/>
            <a:ln w="5715" cap="flat">
              <a:noFill/>
              <a:prstDash val="solid"/>
              <a:miter/>
            </a:ln>
          </p:spPr>
          <p:txBody>
            <a:bodyPr rtlCol="0" anchor="ctr"/>
            <a:lstStyle/>
            <a:p>
              <a:endParaRPr lang="zh-CN" altLang="en-US"/>
            </a:p>
          </p:txBody>
        </p:sp>
        <p:sp>
          <p:nvSpPr>
            <p:cNvPr id="4243" name="任意多边形: 形状 4242">
              <a:extLst>
                <a:ext uri="{FF2B5EF4-FFF2-40B4-BE49-F238E27FC236}">
                  <a16:creationId xmlns:a16="http://schemas.microsoft.com/office/drawing/2014/main" id="{DE203131-0364-287E-550D-CCB28F3CD3BF}"/>
                </a:ext>
              </a:extLst>
            </p:cNvPr>
            <p:cNvSpPr/>
            <p:nvPr userDrawn="1"/>
          </p:nvSpPr>
          <p:spPr>
            <a:xfrm>
              <a:off x="6008829" y="5646048"/>
              <a:ext cx="9898" cy="13173"/>
            </a:xfrm>
            <a:custGeom>
              <a:avLst/>
              <a:gdLst>
                <a:gd name="connsiteX0" fmla="*/ 9898 w 9898"/>
                <a:gd name="connsiteY0" fmla="*/ 0 h 13173"/>
                <a:gd name="connsiteX1" fmla="*/ 23 w 9898"/>
                <a:gd name="connsiteY1" fmla="*/ 13173 h 13173"/>
                <a:gd name="connsiteX2" fmla="*/ 0 w 9898"/>
                <a:gd name="connsiteY2" fmla="*/ 9870 h 13173"/>
                <a:gd name="connsiteX3" fmla="*/ 9898 w 9898"/>
                <a:gd name="connsiteY3" fmla="*/ 0 h 13173"/>
              </a:gdLst>
              <a:ahLst/>
              <a:cxnLst>
                <a:cxn ang="0">
                  <a:pos x="connsiteX0" y="connsiteY0"/>
                </a:cxn>
                <a:cxn ang="0">
                  <a:pos x="connsiteX1" y="connsiteY1"/>
                </a:cxn>
                <a:cxn ang="0">
                  <a:pos x="connsiteX2" y="connsiteY2"/>
                </a:cxn>
                <a:cxn ang="0">
                  <a:pos x="connsiteX3" y="connsiteY3"/>
                </a:cxn>
              </a:cxnLst>
              <a:rect l="l" t="t" r="r" b="b"/>
              <a:pathLst>
                <a:path w="9898" h="13173">
                  <a:moveTo>
                    <a:pt x="9898" y="0"/>
                  </a:moveTo>
                  <a:cubicBezTo>
                    <a:pt x="9664" y="6681"/>
                    <a:pt x="5286" y="10258"/>
                    <a:pt x="23" y="13173"/>
                  </a:cubicBezTo>
                  <a:cubicBezTo>
                    <a:pt x="17" y="12070"/>
                    <a:pt x="6" y="10967"/>
                    <a:pt x="0" y="9870"/>
                  </a:cubicBezTo>
                  <a:cubicBezTo>
                    <a:pt x="2183" y="5464"/>
                    <a:pt x="5481" y="2172"/>
                    <a:pt x="9898" y="0"/>
                  </a:cubicBezTo>
                  <a:close/>
                </a:path>
              </a:pathLst>
            </a:custGeom>
            <a:grpFill/>
            <a:ln w="5715" cap="flat">
              <a:noFill/>
              <a:prstDash val="solid"/>
              <a:miter/>
            </a:ln>
          </p:spPr>
          <p:txBody>
            <a:bodyPr rtlCol="0" anchor="ctr"/>
            <a:lstStyle/>
            <a:p>
              <a:endParaRPr lang="zh-CN" altLang="en-US"/>
            </a:p>
          </p:txBody>
        </p:sp>
        <p:sp>
          <p:nvSpPr>
            <p:cNvPr id="4244" name="任意多边形: 形状 4243">
              <a:extLst>
                <a:ext uri="{FF2B5EF4-FFF2-40B4-BE49-F238E27FC236}">
                  <a16:creationId xmlns:a16="http://schemas.microsoft.com/office/drawing/2014/main" id="{F1AC4066-F945-67EA-0C59-68C61CD46368}"/>
                </a:ext>
              </a:extLst>
            </p:cNvPr>
            <p:cNvSpPr/>
            <p:nvPr userDrawn="1"/>
          </p:nvSpPr>
          <p:spPr>
            <a:xfrm>
              <a:off x="6007677" y="5685453"/>
              <a:ext cx="4523" cy="8201"/>
            </a:xfrm>
            <a:custGeom>
              <a:avLst/>
              <a:gdLst>
                <a:gd name="connsiteX0" fmla="*/ 4523 w 4523"/>
                <a:gd name="connsiteY0" fmla="*/ 0 h 8201"/>
                <a:gd name="connsiteX1" fmla="*/ 1809 w 4523"/>
                <a:gd name="connsiteY1" fmla="*/ 8195 h 8201"/>
                <a:gd name="connsiteX2" fmla="*/ 2123 w 4523"/>
                <a:gd name="connsiteY2" fmla="*/ 2189 h 8201"/>
                <a:gd name="connsiteX3" fmla="*/ 4523 w 4523"/>
                <a:gd name="connsiteY3" fmla="*/ 0 h 8201"/>
              </a:gdLst>
              <a:ahLst/>
              <a:cxnLst>
                <a:cxn ang="0">
                  <a:pos x="connsiteX0" y="connsiteY0"/>
                </a:cxn>
                <a:cxn ang="0">
                  <a:pos x="connsiteX1" y="connsiteY1"/>
                </a:cxn>
                <a:cxn ang="0">
                  <a:pos x="connsiteX2" y="connsiteY2"/>
                </a:cxn>
                <a:cxn ang="0">
                  <a:pos x="connsiteX3" y="connsiteY3"/>
                </a:cxn>
              </a:cxnLst>
              <a:rect l="l" t="t" r="r" b="b"/>
              <a:pathLst>
                <a:path w="4523" h="8201">
                  <a:moveTo>
                    <a:pt x="4523" y="0"/>
                  </a:moveTo>
                  <a:cubicBezTo>
                    <a:pt x="3895" y="3046"/>
                    <a:pt x="5592" y="8418"/>
                    <a:pt x="1809" y="8195"/>
                  </a:cubicBezTo>
                  <a:cubicBezTo>
                    <a:pt x="-2089" y="7967"/>
                    <a:pt x="1420" y="4252"/>
                    <a:pt x="2123" y="2189"/>
                  </a:cubicBezTo>
                  <a:cubicBezTo>
                    <a:pt x="2426" y="1320"/>
                    <a:pt x="3649" y="766"/>
                    <a:pt x="4523" y="0"/>
                  </a:cubicBezTo>
                  <a:close/>
                </a:path>
              </a:pathLst>
            </a:custGeom>
            <a:grpFill/>
            <a:ln w="5715" cap="flat">
              <a:noFill/>
              <a:prstDash val="solid"/>
              <a:miter/>
            </a:ln>
          </p:spPr>
          <p:txBody>
            <a:bodyPr rtlCol="0" anchor="ctr"/>
            <a:lstStyle/>
            <a:p>
              <a:endParaRPr lang="zh-CN" altLang="en-US"/>
            </a:p>
          </p:txBody>
        </p:sp>
        <p:sp>
          <p:nvSpPr>
            <p:cNvPr id="4245" name="任意多边形: 形状 4244">
              <a:extLst>
                <a:ext uri="{FF2B5EF4-FFF2-40B4-BE49-F238E27FC236}">
                  <a16:creationId xmlns:a16="http://schemas.microsoft.com/office/drawing/2014/main" id="{E7DE8A79-5192-18D0-57AC-9DDFC5EDDE2A}"/>
                </a:ext>
              </a:extLst>
            </p:cNvPr>
            <p:cNvSpPr/>
            <p:nvPr userDrawn="1"/>
          </p:nvSpPr>
          <p:spPr>
            <a:xfrm>
              <a:off x="6081238" y="5568103"/>
              <a:ext cx="6560" cy="5547"/>
            </a:xfrm>
            <a:custGeom>
              <a:avLst/>
              <a:gdLst>
                <a:gd name="connsiteX0" fmla="*/ 0 w 6560"/>
                <a:gd name="connsiteY0" fmla="*/ 5548 h 5547"/>
                <a:gd name="connsiteX1" fmla="*/ 6561 w 6560"/>
                <a:gd name="connsiteY1" fmla="*/ 2307 h 5547"/>
                <a:gd name="connsiteX2" fmla="*/ 0 w 6560"/>
                <a:gd name="connsiteY2" fmla="*/ 5548 h 5547"/>
              </a:gdLst>
              <a:ahLst/>
              <a:cxnLst>
                <a:cxn ang="0">
                  <a:pos x="connsiteX0" y="connsiteY0"/>
                </a:cxn>
                <a:cxn ang="0">
                  <a:pos x="connsiteX1" y="connsiteY1"/>
                </a:cxn>
                <a:cxn ang="0">
                  <a:pos x="connsiteX2" y="connsiteY2"/>
                </a:cxn>
              </a:cxnLst>
              <a:rect l="l" t="t" r="r" b="b"/>
              <a:pathLst>
                <a:path w="6560" h="5547">
                  <a:moveTo>
                    <a:pt x="0" y="5548"/>
                  </a:moveTo>
                  <a:cubicBezTo>
                    <a:pt x="629" y="1318"/>
                    <a:pt x="1389" y="-2659"/>
                    <a:pt x="6561" y="2307"/>
                  </a:cubicBezTo>
                  <a:cubicBezTo>
                    <a:pt x="4378" y="3387"/>
                    <a:pt x="2189" y="4467"/>
                    <a:pt x="0" y="5548"/>
                  </a:cubicBezTo>
                  <a:close/>
                </a:path>
              </a:pathLst>
            </a:custGeom>
            <a:grpFill/>
            <a:ln w="5715" cap="flat">
              <a:noFill/>
              <a:prstDash val="solid"/>
              <a:miter/>
            </a:ln>
          </p:spPr>
          <p:txBody>
            <a:bodyPr rtlCol="0" anchor="ctr"/>
            <a:lstStyle/>
            <a:p>
              <a:endParaRPr lang="zh-CN" altLang="en-US"/>
            </a:p>
          </p:txBody>
        </p:sp>
        <p:sp>
          <p:nvSpPr>
            <p:cNvPr id="4246" name="任意多边形: 形状 4245">
              <a:extLst>
                <a:ext uri="{FF2B5EF4-FFF2-40B4-BE49-F238E27FC236}">
                  <a16:creationId xmlns:a16="http://schemas.microsoft.com/office/drawing/2014/main" id="{ECFFE44E-7052-A506-785F-5E62EA39736F}"/>
                </a:ext>
              </a:extLst>
            </p:cNvPr>
            <p:cNvSpPr/>
            <p:nvPr userDrawn="1"/>
          </p:nvSpPr>
          <p:spPr>
            <a:xfrm>
              <a:off x="6091130" y="5586858"/>
              <a:ext cx="6532" cy="5553"/>
            </a:xfrm>
            <a:custGeom>
              <a:avLst/>
              <a:gdLst>
                <a:gd name="connsiteX0" fmla="*/ 6532 w 6532"/>
                <a:gd name="connsiteY0" fmla="*/ 0 h 5553"/>
                <a:gd name="connsiteX1" fmla="*/ 0 w 6532"/>
                <a:gd name="connsiteY1" fmla="*/ 3309 h 5553"/>
                <a:gd name="connsiteX2" fmla="*/ 6532 w 6532"/>
                <a:gd name="connsiteY2" fmla="*/ 0 h 5553"/>
              </a:gdLst>
              <a:ahLst/>
              <a:cxnLst>
                <a:cxn ang="0">
                  <a:pos x="connsiteX0" y="connsiteY0"/>
                </a:cxn>
                <a:cxn ang="0">
                  <a:pos x="connsiteX1" y="connsiteY1"/>
                </a:cxn>
                <a:cxn ang="0">
                  <a:pos x="connsiteX2" y="connsiteY2"/>
                </a:cxn>
              </a:cxnLst>
              <a:rect l="l" t="t" r="r" b="b"/>
              <a:pathLst>
                <a:path w="6532" h="5553">
                  <a:moveTo>
                    <a:pt x="6532" y="0"/>
                  </a:moveTo>
                  <a:cubicBezTo>
                    <a:pt x="5858" y="4069"/>
                    <a:pt x="5241" y="8252"/>
                    <a:pt x="0" y="3309"/>
                  </a:cubicBezTo>
                  <a:cubicBezTo>
                    <a:pt x="2177" y="2206"/>
                    <a:pt x="4355" y="1103"/>
                    <a:pt x="6532" y="0"/>
                  </a:cubicBezTo>
                  <a:close/>
                </a:path>
              </a:pathLst>
            </a:custGeom>
            <a:grpFill/>
            <a:ln w="5715" cap="flat">
              <a:noFill/>
              <a:prstDash val="solid"/>
              <a:miter/>
            </a:ln>
          </p:spPr>
          <p:txBody>
            <a:bodyPr rtlCol="0" anchor="ctr"/>
            <a:lstStyle/>
            <a:p>
              <a:endParaRPr lang="zh-CN" altLang="en-US"/>
            </a:p>
          </p:txBody>
        </p:sp>
        <p:sp>
          <p:nvSpPr>
            <p:cNvPr id="4247" name="任意多边形: 形状 4246">
              <a:extLst>
                <a:ext uri="{FF2B5EF4-FFF2-40B4-BE49-F238E27FC236}">
                  <a16:creationId xmlns:a16="http://schemas.microsoft.com/office/drawing/2014/main" id="{CA25C675-EA23-66A5-1CDC-67D97196EB1C}"/>
                </a:ext>
              </a:extLst>
            </p:cNvPr>
            <p:cNvSpPr/>
            <p:nvPr userDrawn="1"/>
          </p:nvSpPr>
          <p:spPr>
            <a:xfrm>
              <a:off x="6091085" y="5575684"/>
              <a:ext cx="1383" cy="1286"/>
            </a:xfrm>
            <a:custGeom>
              <a:avLst/>
              <a:gdLst>
                <a:gd name="connsiteX0" fmla="*/ 0 w 1383"/>
                <a:gd name="connsiteY0" fmla="*/ 1287 h 1286"/>
                <a:gd name="connsiteX1" fmla="*/ 726 w 1383"/>
                <a:gd name="connsiteY1" fmla="*/ 1 h 1286"/>
                <a:gd name="connsiteX2" fmla="*/ 0 w 1383"/>
                <a:gd name="connsiteY2" fmla="*/ 1287 h 1286"/>
              </a:gdLst>
              <a:ahLst/>
              <a:cxnLst>
                <a:cxn ang="0">
                  <a:pos x="connsiteX0" y="connsiteY0"/>
                </a:cxn>
                <a:cxn ang="0">
                  <a:pos x="connsiteX1" y="connsiteY1"/>
                </a:cxn>
                <a:cxn ang="0">
                  <a:pos x="connsiteX2" y="connsiteY2"/>
                </a:cxn>
              </a:cxnLst>
              <a:rect l="l" t="t" r="r" b="b"/>
              <a:pathLst>
                <a:path w="1383" h="1286">
                  <a:moveTo>
                    <a:pt x="0" y="1287"/>
                  </a:moveTo>
                  <a:cubicBezTo>
                    <a:pt x="246" y="835"/>
                    <a:pt x="588" y="-28"/>
                    <a:pt x="726" y="1"/>
                  </a:cubicBezTo>
                  <a:cubicBezTo>
                    <a:pt x="1806" y="241"/>
                    <a:pt x="1549" y="750"/>
                    <a:pt x="0" y="1287"/>
                  </a:cubicBezTo>
                  <a:close/>
                </a:path>
              </a:pathLst>
            </a:custGeom>
            <a:grpFill/>
            <a:ln w="5715" cap="flat">
              <a:noFill/>
              <a:prstDash val="solid"/>
              <a:miter/>
            </a:ln>
          </p:spPr>
          <p:txBody>
            <a:bodyPr rtlCol="0" anchor="ctr"/>
            <a:lstStyle/>
            <a:p>
              <a:endParaRPr lang="zh-CN" altLang="en-US"/>
            </a:p>
          </p:txBody>
        </p:sp>
        <p:sp>
          <p:nvSpPr>
            <p:cNvPr id="4248" name="任意多边形: 形状 4247">
              <a:extLst>
                <a:ext uri="{FF2B5EF4-FFF2-40B4-BE49-F238E27FC236}">
                  <a16:creationId xmlns:a16="http://schemas.microsoft.com/office/drawing/2014/main" id="{809A56F1-D8D0-1BAB-C387-45DAC0E293A3}"/>
                </a:ext>
              </a:extLst>
            </p:cNvPr>
            <p:cNvSpPr/>
            <p:nvPr userDrawn="1"/>
          </p:nvSpPr>
          <p:spPr>
            <a:xfrm>
              <a:off x="6084490" y="5576988"/>
              <a:ext cx="3263" cy="3303"/>
            </a:xfrm>
            <a:custGeom>
              <a:avLst/>
              <a:gdLst>
                <a:gd name="connsiteX0" fmla="*/ 3263 w 3263"/>
                <a:gd name="connsiteY0" fmla="*/ 0 h 3303"/>
                <a:gd name="connsiteX1" fmla="*/ 0 w 3263"/>
                <a:gd name="connsiteY1" fmla="*/ 3303 h 3303"/>
                <a:gd name="connsiteX2" fmla="*/ 3263 w 3263"/>
                <a:gd name="connsiteY2" fmla="*/ 0 h 3303"/>
              </a:gdLst>
              <a:ahLst/>
              <a:cxnLst>
                <a:cxn ang="0">
                  <a:pos x="connsiteX0" y="connsiteY0"/>
                </a:cxn>
                <a:cxn ang="0">
                  <a:pos x="connsiteX1" y="connsiteY1"/>
                </a:cxn>
                <a:cxn ang="0">
                  <a:pos x="connsiteX2" y="connsiteY2"/>
                </a:cxn>
              </a:cxnLst>
              <a:rect l="l" t="t" r="r" b="b"/>
              <a:pathLst>
                <a:path w="3263" h="3303">
                  <a:moveTo>
                    <a:pt x="3263" y="0"/>
                  </a:moveTo>
                  <a:cubicBezTo>
                    <a:pt x="2177" y="1103"/>
                    <a:pt x="1086" y="2200"/>
                    <a:pt x="0" y="3303"/>
                  </a:cubicBezTo>
                  <a:cubicBezTo>
                    <a:pt x="1086" y="2206"/>
                    <a:pt x="2177" y="1103"/>
                    <a:pt x="3263" y="0"/>
                  </a:cubicBezTo>
                  <a:close/>
                </a:path>
              </a:pathLst>
            </a:custGeom>
            <a:grpFill/>
            <a:ln w="5715" cap="flat">
              <a:noFill/>
              <a:prstDash val="solid"/>
              <a:miter/>
            </a:ln>
          </p:spPr>
          <p:txBody>
            <a:bodyPr rtlCol="0" anchor="ctr"/>
            <a:lstStyle/>
            <a:p>
              <a:endParaRPr lang="zh-CN" altLang="en-US"/>
            </a:p>
          </p:txBody>
        </p:sp>
        <p:sp>
          <p:nvSpPr>
            <p:cNvPr id="4249" name="任意多边形: 形状 4248">
              <a:extLst>
                <a:ext uri="{FF2B5EF4-FFF2-40B4-BE49-F238E27FC236}">
                  <a16:creationId xmlns:a16="http://schemas.microsoft.com/office/drawing/2014/main" id="{E310D264-F985-935A-6730-D2A4A7C96FC5}"/>
                </a:ext>
              </a:extLst>
            </p:cNvPr>
            <p:cNvSpPr/>
            <p:nvPr userDrawn="1"/>
          </p:nvSpPr>
          <p:spPr>
            <a:xfrm>
              <a:off x="6091077" y="5580303"/>
              <a:ext cx="1473" cy="3246"/>
            </a:xfrm>
            <a:custGeom>
              <a:avLst/>
              <a:gdLst>
                <a:gd name="connsiteX0" fmla="*/ 8 w 1473"/>
                <a:gd name="connsiteY0" fmla="*/ 3246 h 3246"/>
                <a:gd name="connsiteX1" fmla="*/ 14 w 1473"/>
                <a:gd name="connsiteY1" fmla="*/ 0 h 3246"/>
                <a:gd name="connsiteX2" fmla="*/ 1260 w 1473"/>
                <a:gd name="connsiteY2" fmla="*/ 2309 h 3246"/>
                <a:gd name="connsiteX3" fmla="*/ 8 w 1473"/>
                <a:gd name="connsiteY3" fmla="*/ 3246 h 3246"/>
              </a:gdLst>
              <a:ahLst/>
              <a:cxnLst>
                <a:cxn ang="0">
                  <a:pos x="connsiteX0" y="connsiteY0"/>
                </a:cxn>
                <a:cxn ang="0">
                  <a:pos x="connsiteX1" y="connsiteY1"/>
                </a:cxn>
                <a:cxn ang="0">
                  <a:pos x="connsiteX2" y="connsiteY2"/>
                </a:cxn>
                <a:cxn ang="0">
                  <a:pos x="connsiteX3" y="connsiteY3"/>
                </a:cxn>
              </a:cxnLst>
              <a:rect l="l" t="t" r="r" b="b"/>
              <a:pathLst>
                <a:path w="1473" h="3246">
                  <a:moveTo>
                    <a:pt x="8" y="3246"/>
                  </a:moveTo>
                  <a:cubicBezTo>
                    <a:pt x="-3" y="2166"/>
                    <a:pt x="-3" y="1080"/>
                    <a:pt x="14" y="0"/>
                  </a:cubicBezTo>
                  <a:cubicBezTo>
                    <a:pt x="1300" y="451"/>
                    <a:pt x="1797" y="1263"/>
                    <a:pt x="1260" y="2309"/>
                  </a:cubicBezTo>
                  <a:cubicBezTo>
                    <a:pt x="1042" y="2726"/>
                    <a:pt x="437" y="2943"/>
                    <a:pt x="8" y="3246"/>
                  </a:cubicBezTo>
                  <a:close/>
                </a:path>
              </a:pathLst>
            </a:custGeom>
            <a:grpFill/>
            <a:ln w="5715" cap="flat">
              <a:noFill/>
              <a:prstDash val="solid"/>
              <a:miter/>
            </a:ln>
          </p:spPr>
          <p:txBody>
            <a:bodyPr rtlCol="0" anchor="ctr"/>
            <a:lstStyle/>
            <a:p>
              <a:endParaRPr lang="zh-CN" altLang="en-US"/>
            </a:p>
          </p:txBody>
        </p:sp>
        <p:sp>
          <p:nvSpPr>
            <p:cNvPr id="4250" name="任意多边形: 形状 4249">
              <a:extLst>
                <a:ext uri="{FF2B5EF4-FFF2-40B4-BE49-F238E27FC236}">
                  <a16:creationId xmlns:a16="http://schemas.microsoft.com/office/drawing/2014/main" id="{BA162AC1-610E-9D71-CF0A-CB9CCFA089E4}"/>
                </a:ext>
              </a:extLst>
            </p:cNvPr>
            <p:cNvSpPr/>
            <p:nvPr/>
          </p:nvSpPr>
          <p:spPr>
            <a:xfrm>
              <a:off x="4628144" y="4743907"/>
              <a:ext cx="274350" cy="347081"/>
            </a:xfrm>
            <a:custGeom>
              <a:avLst/>
              <a:gdLst>
                <a:gd name="connsiteX0" fmla="*/ 15954 w 274350"/>
                <a:gd name="connsiteY0" fmla="*/ 300197 h 347081"/>
                <a:gd name="connsiteX1" fmla="*/ 22487 w 274350"/>
                <a:gd name="connsiteY1" fmla="*/ 277109 h 347081"/>
                <a:gd name="connsiteX2" fmla="*/ 13120 w 274350"/>
                <a:gd name="connsiteY2" fmla="*/ 271765 h 347081"/>
                <a:gd name="connsiteX3" fmla="*/ 12205 w 274350"/>
                <a:gd name="connsiteY3" fmla="*/ 267765 h 347081"/>
                <a:gd name="connsiteX4" fmla="*/ 25898 w 274350"/>
                <a:gd name="connsiteY4" fmla="*/ 255546 h 347081"/>
                <a:gd name="connsiteX5" fmla="*/ 19315 w 274350"/>
                <a:gd name="connsiteY5" fmla="*/ 262284 h 347081"/>
                <a:gd name="connsiteX6" fmla="*/ 7325 w 274350"/>
                <a:gd name="connsiteY6" fmla="*/ 264502 h 347081"/>
                <a:gd name="connsiteX7" fmla="*/ 5496 w 274350"/>
                <a:gd name="connsiteY7" fmla="*/ 254392 h 347081"/>
                <a:gd name="connsiteX8" fmla="*/ 2015 w 274350"/>
                <a:gd name="connsiteY8" fmla="*/ 247734 h 347081"/>
                <a:gd name="connsiteX9" fmla="*/ 3484 w 274350"/>
                <a:gd name="connsiteY9" fmla="*/ 228926 h 347081"/>
                <a:gd name="connsiteX10" fmla="*/ 20092 w 274350"/>
                <a:gd name="connsiteY10" fmla="*/ 202534 h 347081"/>
                <a:gd name="connsiteX11" fmla="*/ 19115 w 274350"/>
                <a:gd name="connsiteY11" fmla="*/ 196876 h 347081"/>
                <a:gd name="connsiteX12" fmla="*/ 19240 w 274350"/>
                <a:gd name="connsiteY12" fmla="*/ 194944 h 347081"/>
                <a:gd name="connsiteX13" fmla="*/ 22064 w 274350"/>
                <a:gd name="connsiteY13" fmla="*/ 190258 h 347081"/>
                <a:gd name="connsiteX14" fmla="*/ 29110 w 274350"/>
                <a:gd name="connsiteY14" fmla="*/ 185063 h 347081"/>
                <a:gd name="connsiteX15" fmla="*/ 27299 w 274350"/>
                <a:gd name="connsiteY15" fmla="*/ 165998 h 347081"/>
                <a:gd name="connsiteX16" fmla="*/ 26293 w 274350"/>
                <a:gd name="connsiteY16" fmla="*/ 154025 h 347081"/>
                <a:gd name="connsiteX17" fmla="*/ 32373 w 274350"/>
                <a:gd name="connsiteY17" fmla="*/ 135754 h 347081"/>
                <a:gd name="connsiteX18" fmla="*/ 42266 w 274350"/>
                <a:gd name="connsiteY18" fmla="*/ 129159 h 347081"/>
                <a:gd name="connsiteX19" fmla="*/ 45741 w 274350"/>
                <a:gd name="connsiteY19" fmla="*/ 131405 h 347081"/>
                <a:gd name="connsiteX20" fmla="*/ 53519 w 274350"/>
                <a:gd name="connsiteY20" fmla="*/ 131159 h 347081"/>
                <a:gd name="connsiteX21" fmla="*/ 54988 w 274350"/>
                <a:gd name="connsiteY21" fmla="*/ 131399 h 347081"/>
                <a:gd name="connsiteX22" fmla="*/ 52307 w 274350"/>
                <a:gd name="connsiteY22" fmla="*/ 126502 h 347081"/>
                <a:gd name="connsiteX23" fmla="*/ 42260 w 274350"/>
                <a:gd name="connsiteY23" fmla="*/ 129159 h 347081"/>
                <a:gd name="connsiteX24" fmla="*/ 41112 w 274350"/>
                <a:gd name="connsiteY24" fmla="*/ 123181 h 347081"/>
                <a:gd name="connsiteX25" fmla="*/ 45570 w 274350"/>
                <a:gd name="connsiteY25" fmla="*/ 99618 h 347081"/>
                <a:gd name="connsiteX26" fmla="*/ 48793 w 274350"/>
                <a:gd name="connsiteY26" fmla="*/ 93052 h 347081"/>
                <a:gd name="connsiteX27" fmla="*/ 48810 w 274350"/>
                <a:gd name="connsiteY27" fmla="*/ 89657 h 347081"/>
                <a:gd name="connsiteX28" fmla="*/ 65258 w 274350"/>
                <a:gd name="connsiteY28" fmla="*/ 63436 h 347081"/>
                <a:gd name="connsiteX29" fmla="*/ 75150 w 274350"/>
                <a:gd name="connsiteY29" fmla="*/ 60116 h 347081"/>
                <a:gd name="connsiteX30" fmla="*/ 88203 w 274350"/>
                <a:gd name="connsiteY30" fmla="*/ 50183 h 347081"/>
                <a:gd name="connsiteX31" fmla="*/ 98102 w 274350"/>
                <a:gd name="connsiteY31" fmla="*/ 46943 h 347081"/>
                <a:gd name="connsiteX32" fmla="*/ 106914 w 274350"/>
                <a:gd name="connsiteY32" fmla="*/ 58327 h 347081"/>
                <a:gd name="connsiteX33" fmla="*/ 114778 w 274350"/>
                <a:gd name="connsiteY33" fmla="*/ 47989 h 347081"/>
                <a:gd name="connsiteX34" fmla="*/ 127923 w 274350"/>
                <a:gd name="connsiteY34" fmla="*/ 42931 h 347081"/>
                <a:gd name="connsiteX35" fmla="*/ 131969 w 274350"/>
                <a:gd name="connsiteY35" fmla="*/ 51344 h 347081"/>
                <a:gd name="connsiteX36" fmla="*/ 135095 w 274350"/>
                <a:gd name="connsiteY36" fmla="*/ 53732 h 347081"/>
                <a:gd name="connsiteX37" fmla="*/ 122716 w 274350"/>
                <a:gd name="connsiteY37" fmla="*/ 67866 h 347081"/>
                <a:gd name="connsiteX38" fmla="*/ 118893 w 274350"/>
                <a:gd name="connsiteY38" fmla="*/ 69860 h 347081"/>
                <a:gd name="connsiteX39" fmla="*/ 110692 w 274350"/>
                <a:gd name="connsiteY39" fmla="*/ 78667 h 347081"/>
                <a:gd name="connsiteX40" fmla="*/ 91255 w 274350"/>
                <a:gd name="connsiteY40" fmla="*/ 81216 h 347081"/>
                <a:gd name="connsiteX41" fmla="*/ 88123 w 274350"/>
                <a:gd name="connsiteY41" fmla="*/ 97784 h 347081"/>
                <a:gd name="connsiteX42" fmla="*/ 77396 w 274350"/>
                <a:gd name="connsiteY42" fmla="*/ 105664 h 347081"/>
                <a:gd name="connsiteX43" fmla="*/ 87358 w 274350"/>
                <a:gd name="connsiteY43" fmla="*/ 121855 h 347081"/>
                <a:gd name="connsiteX44" fmla="*/ 96622 w 274350"/>
                <a:gd name="connsiteY44" fmla="*/ 119312 h 347081"/>
                <a:gd name="connsiteX45" fmla="*/ 121465 w 274350"/>
                <a:gd name="connsiteY45" fmla="*/ 94966 h 347081"/>
                <a:gd name="connsiteX46" fmla="*/ 131043 w 274350"/>
                <a:gd name="connsiteY46" fmla="*/ 88868 h 347081"/>
                <a:gd name="connsiteX47" fmla="*/ 146822 w 274350"/>
                <a:gd name="connsiteY47" fmla="*/ 91869 h 347081"/>
                <a:gd name="connsiteX48" fmla="*/ 137970 w 274350"/>
                <a:gd name="connsiteY48" fmla="*/ 101978 h 347081"/>
                <a:gd name="connsiteX49" fmla="*/ 114978 w 274350"/>
                <a:gd name="connsiteY49" fmla="*/ 130913 h 347081"/>
                <a:gd name="connsiteX50" fmla="*/ 101679 w 274350"/>
                <a:gd name="connsiteY50" fmla="*/ 143446 h 347081"/>
                <a:gd name="connsiteX51" fmla="*/ 94324 w 274350"/>
                <a:gd name="connsiteY51" fmla="*/ 157105 h 347081"/>
                <a:gd name="connsiteX52" fmla="*/ 105394 w 274350"/>
                <a:gd name="connsiteY52" fmla="*/ 165255 h 347081"/>
                <a:gd name="connsiteX53" fmla="*/ 131580 w 274350"/>
                <a:gd name="connsiteY53" fmla="*/ 144418 h 347081"/>
                <a:gd name="connsiteX54" fmla="*/ 166196 w 274350"/>
                <a:gd name="connsiteY54" fmla="*/ 114025 h 347081"/>
                <a:gd name="connsiteX55" fmla="*/ 175894 w 274350"/>
                <a:gd name="connsiteY55" fmla="*/ 96892 h 347081"/>
                <a:gd name="connsiteX56" fmla="*/ 189662 w 274350"/>
                <a:gd name="connsiteY56" fmla="*/ 75232 h 347081"/>
                <a:gd name="connsiteX57" fmla="*/ 190748 w 274350"/>
                <a:gd name="connsiteY57" fmla="*/ 68157 h 347081"/>
                <a:gd name="connsiteX58" fmla="*/ 187787 w 274350"/>
                <a:gd name="connsiteY58" fmla="*/ 65260 h 347081"/>
                <a:gd name="connsiteX59" fmla="*/ 186387 w 274350"/>
                <a:gd name="connsiteY59" fmla="*/ 59247 h 347081"/>
                <a:gd name="connsiteX60" fmla="*/ 210276 w 274350"/>
                <a:gd name="connsiteY60" fmla="*/ 28592 h 347081"/>
                <a:gd name="connsiteX61" fmla="*/ 218665 w 274350"/>
                <a:gd name="connsiteY61" fmla="*/ 16859 h 347081"/>
                <a:gd name="connsiteX62" fmla="*/ 236416 w 274350"/>
                <a:gd name="connsiteY62" fmla="*/ 0 h 347081"/>
                <a:gd name="connsiteX63" fmla="*/ 236948 w 274350"/>
                <a:gd name="connsiteY63" fmla="*/ 29415 h 347081"/>
                <a:gd name="connsiteX64" fmla="*/ 232644 w 274350"/>
                <a:gd name="connsiteY64" fmla="*/ 37879 h 347081"/>
                <a:gd name="connsiteX65" fmla="*/ 210596 w 274350"/>
                <a:gd name="connsiteY65" fmla="*/ 64814 h 347081"/>
                <a:gd name="connsiteX66" fmla="*/ 229415 w 274350"/>
                <a:gd name="connsiteY66" fmla="*/ 66408 h 347081"/>
                <a:gd name="connsiteX67" fmla="*/ 248566 w 274350"/>
                <a:gd name="connsiteY67" fmla="*/ 68380 h 347081"/>
                <a:gd name="connsiteX68" fmla="*/ 259339 w 274350"/>
                <a:gd name="connsiteY68" fmla="*/ 71855 h 347081"/>
                <a:gd name="connsiteX69" fmla="*/ 252624 w 274350"/>
                <a:gd name="connsiteY69" fmla="*/ 82170 h 347081"/>
                <a:gd name="connsiteX70" fmla="*/ 234622 w 274350"/>
                <a:gd name="connsiteY70" fmla="*/ 95863 h 347081"/>
                <a:gd name="connsiteX71" fmla="*/ 254664 w 274350"/>
                <a:gd name="connsiteY71" fmla="*/ 89062 h 347081"/>
                <a:gd name="connsiteX72" fmla="*/ 258247 w 274350"/>
                <a:gd name="connsiteY72" fmla="*/ 88657 h 347081"/>
                <a:gd name="connsiteX73" fmla="*/ 260922 w 274350"/>
                <a:gd name="connsiteY73" fmla="*/ 86302 h 347081"/>
                <a:gd name="connsiteX74" fmla="*/ 263774 w 274350"/>
                <a:gd name="connsiteY74" fmla="*/ 81244 h 347081"/>
                <a:gd name="connsiteX75" fmla="*/ 271283 w 274350"/>
                <a:gd name="connsiteY75" fmla="*/ 76615 h 347081"/>
                <a:gd name="connsiteX76" fmla="*/ 274329 w 274350"/>
                <a:gd name="connsiteY76" fmla="*/ 83148 h 347081"/>
                <a:gd name="connsiteX77" fmla="*/ 270552 w 274350"/>
                <a:gd name="connsiteY77" fmla="*/ 96081 h 347081"/>
                <a:gd name="connsiteX78" fmla="*/ 245086 w 274350"/>
                <a:gd name="connsiteY78" fmla="*/ 116237 h 347081"/>
                <a:gd name="connsiteX79" fmla="*/ 252652 w 274350"/>
                <a:gd name="connsiteY79" fmla="*/ 115306 h 347081"/>
                <a:gd name="connsiteX80" fmla="*/ 254396 w 274350"/>
                <a:gd name="connsiteY80" fmla="*/ 119392 h 347081"/>
                <a:gd name="connsiteX81" fmla="*/ 255179 w 274350"/>
                <a:gd name="connsiteY81" fmla="*/ 129205 h 347081"/>
                <a:gd name="connsiteX82" fmla="*/ 255378 w 274350"/>
                <a:gd name="connsiteY82" fmla="*/ 136348 h 347081"/>
                <a:gd name="connsiteX83" fmla="*/ 239125 w 274350"/>
                <a:gd name="connsiteY83" fmla="*/ 152436 h 347081"/>
                <a:gd name="connsiteX84" fmla="*/ 235810 w 274350"/>
                <a:gd name="connsiteY84" fmla="*/ 150436 h 347081"/>
                <a:gd name="connsiteX85" fmla="*/ 234244 w 274350"/>
                <a:gd name="connsiteY85" fmla="*/ 159334 h 347081"/>
                <a:gd name="connsiteX86" fmla="*/ 233399 w 274350"/>
                <a:gd name="connsiteY86" fmla="*/ 163489 h 347081"/>
                <a:gd name="connsiteX87" fmla="*/ 220008 w 274350"/>
                <a:gd name="connsiteY87" fmla="*/ 156414 h 347081"/>
                <a:gd name="connsiteX88" fmla="*/ 213870 w 274350"/>
                <a:gd name="connsiteY88" fmla="*/ 169810 h 347081"/>
                <a:gd name="connsiteX89" fmla="*/ 194697 w 274350"/>
                <a:gd name="connsiteY89" fmla="*/ 179765 h 347081"/>
                <a:gd name="connsiteX90" fmla="*/ 191205 w 274350"/>
                <a:gd name="connsiteY90" fmla="*/ 175165 h 347081"/>
                <a:gd name="connsiteX91" fmla="*/ 194302 w 274350"/>
                <a:gd name="connsiteY91" fmla="*/ 180303 h 347081"/>
                <a:gd name="connsiteX92" fmla="*/ 178649 w 274350"/>
                <a:gd name="connsiteY92" fmla="*/ 193076 h 347081"/>
                <a:gd name="connsiteX93" fmla="*/ 187536 w 274350"/>
                <a:gd name="connsiteY93" fmla="*/ 201236 h 347081"/>
                <a:gd name="connsiteX94" fmla="*/ 186959 w 274350"/>
                <a:gd name="connsiteY94" fmla="*/ 221262 h 347081"/>
                <a:gd name="connsiteX95" fmla="*/ 181261 w 274350"/>
                <a:gd name="connsiteY95" fmla="*/ 235275 h 347081"/>
                <a:gd name="connsiteX96" fmla="*/ 179809 w 274350"/>
                <a:gd name="connsiteY96" fmla="*/ 245391 h 347081"/>
                <a:gd name="connsiteX97" fmla="*/ 170374 w 274350"/>
                <a:gd name="connsiteY97" fmla="*/ 241287 h 347081"/>
                <a:gd name="connsiteX98" fmla="*/ 166173 w 274350"/>
                <a:gd name="connsiteY98" fmla="*/ 239904 h 347081"/>
                <a:gd name="connsiteX99" fmla="*/ 164402 w 274350"/>
                <a:gd name="connsiteY99" fmla="*/ 244327 h 347081"/>
                <a:gd name="connsiteX100" fmla="*/ 156823 w 274350"/>
                <a:gd name="connsiteY100" fmla="*/ 251094 h 347081"/>
                <a:gd name="connsiteX101" fmla="*/ 141919 w 274350"/>
                <a:gd name="connsiteY101" fmla="*/ 245368 h 347081"/>
                <a:gd name="connsiteX102" fmla="*/ 139438 w 274350"/>
                <a:gd name="connsiteY102" fmla="*/ 243459 h 347081"/>
                <a:gd name="connsiteX103" fmla="*/ 135318 w 274350"/>
                <a:gd name="connsiteY103" fmla="*/ 245322 h 347081"/>
                <a:gd name="connsiteX104" fmla="*/ 112744 w 274350"/>
                <a:gd name="connsiteY104" fmla="*/ 274177 h 347081"/>
                <a:gd name="connsiteX105" fmla="*/ 124459 w 274350"/>
                <a:gd name="connsiteY105" fmla="*/ 267302 h 347081"/>
                <a:gd name="connsiteX106" fmla="*/ 124494 w 274350"/>
                <a:gd name="connsiteY106" fmla="*/ 267336 h 347081"/>
                <a:gd name="connsiteX107" fmla="*/ 122802 w 274350"/>
                <a:gd name="connsiteY107" fmla="*/ 271908 h 347081"/>
                <a:gd name="connsiteX108" fmla="*/ 110080 w 274350"/>
                <a:gd name="connsiteY108" fmla="*/ 281109 h 347081"/>
                <a:gd name="connsiteX109" fmla="*/ 106583 w 274350"/>
                <a:gd name="connsiteY109" fmla="*/ 270011 h 347081"/>
                <a:gd name="connsiteX110" fmla="*/ 98193 w 274350"/>
                <a:gd name="connsiteY110" fmla="*/ 260730 h 347081"/>
                <a:gd name="connsiteX111" fmla="*/ 99205 w 274350"/>
                <a:gd name="connsiteY111" fmla="*/ 248934 h 347081"/>
                <a:gd name="connsiteX112" fmla="*/ 99250 w 274350"/>
                <a:gd name="connsiteY112" fmla="*/ 244631 h 347081"/>
                <a:gd name="connsiteX113" fmla="*/ 108572 w 274350"/>
                <a:gd name="connsiteY113" fmla="*/ 247048 h 347081"/>
                <a:gd name="connsiteX114" fmla="*/ 111778 w 274350"/>
                <a:gd name="connsiteY114" fmla="*/ 247134 h 347081"/>
                <a:gd name="connsiteX115" fmla="*/ 109835 w 274350"/>
                <a:gd name="connsiteY115" fmla="*/ 245408 h 347081"/>
                <a:gd name="connsiteX116" fmla="*/ 114567 w 274350"/>
                <a:gd name="connsiteY116" fmla="*/ 232286 h 347081"/>
                <a:gd name="connsiteX117" fmla="*/ 88403 w 274350"/>
                <a:gd name="connsiteY117" fmla="*/ 234869 h 347081"/>
                <a:gd name="connsiteX118" fmla="*/ 79894 w 274350"/>
                <a:gd name="connsiteY118" fmla="*/ 240579 h 347081"/>
                <a:gd name="connsiteX119" fmla="*/ 74104 w 274350"/>
                <a:gd name="connsiteY119" fmla="*/ 243070 h 347081"/>
                <a:gd name="connsiteX120" fmla="*/ 56931 w 274350"/>
                <a:gd name="connsiteY120" fmla="*/ 255632 h 347081"/>
                <a:gd name="connsiteX121" fmla="*/ 57748 w 274350"/>
                <a:gd name="connsiteY121" fmla="*/ 260067 h 347081"/>
                <a:gd name="connsiteX122" fmla="*/ 49107 w 274350"/>
                <a:gd name="connsiteY122" fmla="*/ 280658 h 347081"/>
                <a:gd name="connsiteX123" fmla="*/ 44284 w 274350"/>
                <a:gd name="connsiteY123" fmla="*/ 298128 h 347081"/>
                <a:gd name="connsiteX124" fmla="*/ 44792 w 274350"/>
                <a:gd name="connsiteY124" fmla="*/ 303232 h 347081"/>
                <a:gd name="connsiteX125" fmla="*/ 44324 w 274350"/>
                <a:gd name="connsiteY125" fmla="*/ 306164 h 347081"/>
                <a:gd name="connsiteX126" fmla="*/ 44992 w 274350"/>
                <a:gd name="connsiteY126" fmla="*/ 307450 h 347081"/>
                <a:gd name="connsiteX127" fmla="*/ 45244 w 274350"/>
                <a:gd name="connsiteY127" fmla="*/ 304466 h 347081"/>
                <a:gd name="connsiteX128" fmla="*/ 45609 w 274350"/>
                <a:gd name="connsiteY128" fmla="*/ 302866 h 347081"/>
                <a:gd name="connsiteX129" fmla="*/ 47318 w 274350"/>
                <a:gd name="connsiteY129" fmla="*/ 297763 h 347081"/>
                <a:gd name="connsiteX130" fmla="*/ 50719 w 274350"/>
                <a:gd name="connsiteY130" fmla="*/ 295997 h 347081"/>
                <a:gd name="connsiteX131" fmla="*/ 64395 w 274350"/>
                <a:gd name="connsiteY131" fmla="*/ 292722 h 347081"/>
                <a:gd name="connsiteX132" fmla="*/ 68561 w 274350"/>
                <a:gd name="connsiteY132" fmla="*/ 293688 h 347081"/>
                <a:gd name="connsiteX133" fmla="*/ 59948 w 274350"/>
                <a:gd name="connsiteY133" fmla="*/ 311056 h 347081"/>
                <a:gd name="connsiteX134" fmla="*/ 51833 w 274350"/>
                <a:gd name="connsiteY134" fmla="*/ 327807 h 347081"/>
                <a:gd name="connsiteX135" fmla="*/ 48073 w 274350"/>
                <a:gd name="connsiteY135" fmla="*/ 344540 h 347081"/>
                <a:gd name="connsiteX136" fmla="*/ 40626 w 274350"/>
                <a:gd name="connsiteY136" fmla="*/ 346826 h 347081"/>
                <a:gd name="connsiteX137" fmla="*/ 40066 w 274350"/>
                <a:gd name="connsiteY137" fmla="*/ 332864 h 347081"/>
                <a:gd name="connsiteX138" fmla="*/ 32396 w 274350"/>
                <a:gd name="connsiteY138" fmla="*/ 329830 h 347081"/>
                <a:gd name="connsiteX139" fmla="*/ 29133 w 274350"/>
                <a:gd name="connsiteY139" fmla="*/ 336385 h 347081"/>
                <a:gd name="connsiteX140" fmla="*/ 25790 w 274350"/>
                <a:gd name="connsiteY140" fmla="*/ 339711 h 347081"/>
                <a:gd name="connsiteX141" fmla="*/ 18692 w 274350"/>
                <a:gd name="connsiteY141" fmla="*/ 337591 h 347081"/>
                <a:gd name="connsiteX142" fmla="*/ 17932 w 274350"/>
                <a:gd name="connsiteY142" fmla="*/ 333705 h 347081"/>
                <a:gd name="connsiteX143" fmla="*/ 18366 w 274350"/>
                <a:gd name="connsiteY143" fmla="*/ 329475 h 347081"/>
                <a:gd name="connsiteX144" fmla="*/ 18595 w 274350"/>
                <a:gd name="connsiteY144" fmla="*/ 326412 h 347081"/>
                <a:gd name="connsiteX145" fmla="*/ 16509 w 274350"/>
                <a:gd name="connsiteY145" fmla="*/ 330224 h 347081"/>
                <a:gd name="connsiteX146" fmla="*/ 12662 w 274350"/>
                <a:gd name="connsiteY146" fmla="*/ 329812 h 347081"/>
                <a:gd name="connsiteX147" fmla="*/ 15600 w 274350"/>
                <a:gd name="connsiteY147" fmla="*/ 310959 h 347081"/>
                <a:gd name="connsiteX148" fmla="*/ 15954 w 274350"/>
                <a:gd name="connsiteY148" fmla="*/ 300197 h 347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274350" h="347081">
                  <a:moveTo>
                    <a:pt x="15954" y="300197"/>
                  </a:moveTo>
                  <a:cubicBezTo>
                    <a:pt x="18132" y="292499"/>
                    <a:pt x="20309" y="284807"/>
                    <a:pt x="22487" y="277109"/>
                  </a:cubicBezTo>
                  <a:cubicBezTo>
                    <a:pt x="21172" y="272177"/>
                    <a:pt x="15903" y="274171"/>
                    <a:pt x="13120" y="271765"/>
                  </a:cubicBezTo>
                  <a:cubicBezTo>
                    <a:pt x="12057" y="270600"/>
                    <a:pt x="11794" y="269262"/>
                    <a:pt x="12205" y="267765"/>
                  </a:cubicBezTo>
                  <a:cubicBezTo>
                    <a:pt x="16211" y="263759"/>
                    <a:pt x="22132" y="261998"/>
                    <a:pt x="25898" y="255546"/>
                  </a:cubicBezTo>
                  <a:cubicBezTo>
                    <a:pt x="23429" y="258884"/>
                    <a:pt x="21475" y="260673"/>
                    <a:pt x="19315" y="262284"/>
                  </a:cubicBezTo>
                  <a:cubicBezTo>
                    <a:pt x="15646" y="265016"/>
                    <a:pt x="11434" y="266525"/>
                    <a:pt x="7325" y="264502"/>
                  </a:cubicBezTo>
                  <a:cubicBezTo>
                    <a:pt x="2838" y="262290"/>
                    <a:pt x="5959" y="257838"/>
                    <a:pt x="5496" y="254392"/>
                  </a:cubicBezTo>
                  <a:cubicBezTo>
                    <a:pt x="5170" y="251957"/>
                    <a:pt x="9045" y="246831"/>
                    <a:pt x="2015" y="247734"/>
                  </a:cubicBezTo>
                  <a:cubicBezTo>
                    <a:pt x="-1619" y="241116"/>
                    <a:pt x="147" y="234961"/>
                    <a:pt x="3484" y="228926"/>
                  </a:cubicBezTo>
                  <a:cubicBezTo>
                    <a:pt x="7376" y="219079"/>
                    <a:pt x="14891" y="211523"/>
                    <a:pt x="20092" y="202534"/>
                  </a:cubicBezTo>
                  <a:cubicBezTo>
                    <a:pt x="19658" y="200654"/>
                    <a:pt x="19218" y="198791"/>
                    <a:pt x="19115" y="196876"/>
                  </a:cubicBezTo>
                  <a:cubicBezTo>
                    <a:pt x="19149" y="196230"/>
                    <a:pt x="19195" y="195590"/>
                    <a:pt x="19240" y="194944"/>
                  </a:cubicBezTo>
                  <a:cubicBezTo>
                    <a:pt x="19463" y="192927"/>
                    <a:pt x="19149" y="190258"/>
                    <a:pt x="22064" y="190258"/>
                  </a:cubicBezTo>
                  <a:cubicBezTo>
                    <a:pt x="25898" y="190258"/>
                    <a:pt x="27802" y="188206"/>
                    <a:pt x="29110" y="185063"/>
                  </a:cubicBezTo>
                  <a:cubicBezTo>
                    <a:pt x="33814" y="178262"/>
                    <a:pt x="42278" y="171599"/>
                    <a:pt x="27299" y="165998"/>
                  </a:cubicBezTo>
                  <a:cubicBezTo>
                    <a:pt x="22607" y="164243"/>
                    <a:pt x="26213" y="158100"/>
                    <a:pt x="26293" y="154025"/>
                  </a:cubicBezTo>
                  <a:cubicBezTo>
                    <a:pt x="26424" y="147407"/>
                    <a:pt x="30202" y="141806"/>
                    <a:pt x="32373" y="135754"/>
                  </a:cubicBezTo>
                  <a:cubicBezTo>
                    <a:pt x="35671" y="133554"/>
                    <a:pt x="38969" y="131359"/>
                    <a:pt x="42266" y="129159"/>
                  </a:cubicBezTo>
                  <a:cubicBezTo>
                    <a:pt x="45032" y="127399"/>
                    <a:pt x="40980" y="136114"/>
                    <a:pt x="45741" y="131405"/>
                  </a:cubicBezTo>
                  <a:cubicBezTo>
                    <a:pt x="48244" y="128924"/>
                    <a:pt x="50936" y="127199"/>
                    <a:pt x="53519" y="131159"/>
                  </a:cubicBezTo>
                  <a:cubicBezTo>
                    <a:pt x="53433" y="132662"/>
                    <a:pt x="53713" y="133468"/>
                    <a:pt x="54988" y="131399"/>
                  </a:cubicBezTo>
                  <a:cubicBezTo>
                    <a:pt x="55336" y="129005"/>
                    <a:pt x="59348" y="124581"/>
                    <a:pt x="52307" y="126502"/>
                  </a:cubicBezTo>
                  <a:cubicBezTo>
                    <a:pt x="48964" y="127410"/>
                    <a:pt x="46352" y="131045"/>
                    <a:pt x="42260" y="129159"/>
                  </a:cubicBezTo>
                  <a:cubicBezTo>
                    <a:pt x="41826" y="127096"/>
                    <a:pt x="40403" y="123707"/>
                    <a:pt x="41112" y="123181"/>
                  </a:cubicBezTo>
                  <a:cubicBezTo>
                    <a:pt x="49970" y="116575"/>
                    <a:pt x="46638" y="107922"/>
                    <a:pt x="45570" y="99618"/>
                  </a:cubicBezTo>
                  <a:cubicBezTo>
                    <a:pt x="48387" y="98287"/>
                    <a:pt x="48398" y="95572"/>
                    <a:pt x="48793" y="93052"/>
                  </a:cubicBezTo>
                  <a:cubicBezTo>
                    <a:pt x="48799" y="91920"/>
                    <a:pt x="48804" y="90788"/>
                    <a:pt x="48810" y="89657"/>
                  </a:cubicBezTo>
                  <a:cubicBezTo>
                    <a:pt x="52239" y="79627"/>
                    <a:pt x="50696" y="66477"/>
                    <a:pt x="65258" y="63436"/>
                  </a:cubicBezTo>
                  <a:cubicBezTo>
                    <a:pt x="70853" y="69180"/>
                    <a:pt x="72659" y="63619"/>
                    <a:pt x="75150" y="60116"/>
                  </a:cubicBezTo>
                  <a:cubicBezTo>
                    <a:pt x="77242" y="53835"/>
                    <a:pt x="81322" y="50172"/>
                    <a:pt x="88203" y="50183"/>
                  </a:cubicBezTo>
                  <a:cubicBezTo>
                    <a:pt x="91501" y="49103"/>
                    <a:pt x="94804" y="48023"/>
                    <a:pt x="98102" y="46943"/>
                  </a:cubicBezTo>
                  <a:cubicBezTo>
                    <a:pt x="101696" y="50229"/>
                    <a:pt x="98822" y="58533"/>
                    <a:pt x="106914" y="58327"/>
                  </a:cubicBezTo>
                  <a:cubicBezTo>
                    <a:pt x="113818" y="58156"/>
                    <a:pt x="112955" y="52035"/>
                    <a:pt x="114778" y="47989"/>
                  </a:cubicBezTo>
                  <a:cubicBezTo>
                    <a:pt x="117510" y="41931"/>
                    <a:pt x="122128" y="40914"/>
                    <a:pt x="127923" y="42931"/>
                  </a:cubicBezTo>
                  <a:cubicBezTo>
                    <a:pt x="132066" y="44383"/>
                    <a:pt x="124945" y="51206"/>
                    <a:pt x="131969" y="51344"/>
                  </a:cubicBezTo>
                  <a:cubicBezTo>
                    <a:pt x="133266" y="51841"/>
                    <a:pt x="134295" y="52612"/>
                    <a:pt x="135095" y="53732"/>
                  </a:cubicBezTo>
                  <a:cubicBezTo>
                    <a:pt x="134175" y="61282"/>
                    <a:pt x="127231" y="63494"/>
                    <a:pt x="122716" y="67866"/>
                  </a:cubicBezTo>
                  <a:cubicBezTo>
                    <a:pt x="121499" y="68643"/>
                    <a:pt x="120213" y="69294"/>
                    <a:pt x="118893" y="69860"/>
                  </a:cubicBezTo>
                  <a:cubicBezTo>
                    <a:pt x="114441" y="71180"/>
                    <a:pt x="112143" y="74523"/>
                    <a:pt x="110692" y="78667"/>
                  </a:cubicBezTo>
                  <a:cubicBezTo>
                    <a:pt x="106028" y="90108"/>
                    <a:pt x="99416" y="89765"/>
                    <a:pt x="91255" y="81216"/>
                  </a:cubicBezTo>
                  <a:cubicBezTo>
                    <a:pt x="98805" y="88954"/>
                    <a:pt x="94896" y="93669"/>
                    <a:pt x="88123" y="97784"/>
                  </a:cubicBezTo>
                  <a:cubicBezTo>
                    <a:pt x="83786" y="99561"/>
                    <a:pt x="76499" y="99498"/>
                    <a:pt x="77396" y="105664"/>
                  </a:cubicBezTo>
                  <a:cubicBezTo>
                    <a:pt x="78265" y="111654"/>
                    <a:pt x="85832" y="115089"/>
                    <a:pt x="87358" y="121855"/>
                  </a:cubicBezTo>
                  <a:cubicBezTo>
                    <a:pt x="87477" y="122381"/>
                    <a:pt x="95450" y="119363"/>
                    <a:pt x="96622" y="119312"/>
                  </a:cubicBezTo>
                  <a:cubicBezTo>
                    <a:pt x="112864" y="118620"/>
                    <a:pt x="112258" y="101784"/>
                    <a:pt x="121465" y="94966"/>
                  </a:cubicBezTo>
                  <a:cubicBezTo>
                    <a:pt x="124151" y="92137"/>
                    <a:pt x="127465" y="90245"/>
                    <a:pt x="131043" y="88868"/>
                  </a:cubicBezTo>
                  <a:cubicBezTo>
                    <a:pt x="136912" y="86611"/>
                    <a:pt x="143685" y="84959"/>
                    <a:pt x="146822" y="91869"/>
                  </a:cubicBezTo>
                  <a:cubicBezTo>
                    <a:pt x="150354" y="99647"/>
                    <a:pt x="142690" y="99835"/>
                    <a:pt x="137970" y="101978"/>
                  </a:cubicBezTo>
                  <a:cubicBezTo>
                    <a:pt x="125482" y="107642"/>
                    <a:pt x="123791" y="122101"/>
                    <a:pt x="114978" y="130913"/>
                  </a:cubicBezTo>
                  <a:cubicBezTo>
                    <a:pt x="110720" y="135177"/>
                    <a:pt x="110240" y="142264"/>
                    <a:pt x="101679" y="143446"/>
                  </a:cubicBezTo>
                  <a:cubicBezTo>
                    <a:pt x="97370" y="144041"/>
                    <a:pt x="94684" y="152122"/>
                    <a:pt x="94324" y="157105"/>
                  </a:cubicBezTo>
                  <a:cubicBezTo>
                    <a:pt x="93878" y="163295"/>
                    <a:pt x="96833" y="169015"/>
                    <a:pt x="105394" y="165255"/>
                  </a:cubicBezTo>
                  <a:cubicBezTo>
                    <a:pt x="115984" y="160603"/>
                    <a:pt x="126031" y="155019"/>
                    <a:pt x="131580" y="144418"/>
                  </a:cubicBezTo>
                  <a:cubicBezTo>
                    <a:pt x="139284" y="129696"/>
                    <a:pt x="151645" y="120901"/>
                    <a:pt x="166196" y="114025"/>
                  </a:cubicBezTo>
                  <a:cubicBezTo>
                    <a:pt x="172888" y="110865"/>
                    <a:pt x="175746" y="101601"/>
                    <a:pt x="175894" y="96892"/>
                  </a:cubicBezTo>
                  <a:cubicBezTo>
                    <a:pt x="176249" y="85742"/>
                    <a:pt x="182747" y="80987"/>
                    <a:pt x="189662" y="75232"/>
                  </a:cubicBezTo>
                  <a:cubicBezTo>
                    <a:pt x="191656" y="73575"/>
                    <a:pt x="193245" y="70957"/>
                    <a:pt x="190748" y="68157"/>
                  </a:cubicBezTo>
                  <a:cubicBezTo>
                    <a:pt x="189536" y="67391"/>
                    <a:pt x="188587" y="66425"/>
                    <a:pt x="187787" y="65260"/>
                  </a:cubicBezTo>
                  <a:cubicBezTo>
                    <a:pt x="186730" y="63282"/>
                    <a:pt x="185633" y="59505"/>
                    <a:pt x="186387" y="59247"/>
                  </a:cubicBezTo>
                  <a:cubicBezTo>
                    <a:pt x="201075" y="54275"/>
                    <a:pt x="195834" y="33998"/>
                    <a:pt x="210276" y="28592"/>
                  </a:cubicBezTo>
                  <a:cubicBezTo>
                    <a:pt x="214636" y="26958"/>
                    <a:pt x="215928" y="20877"/>
                    <a:pt x="218665" y="16859"/>
                  </a:cubicBezTo>
                  <a:cubicBezTo>
                    <a:pt x="224763" y="11436"/>
                    <a:pt x="226729" y="1640"/>
                    <a:pt x="236416" y="0"/>
                  </a:cubicBezTo>
                  <a:cubicBezTo>
                    <a:pt x="244486" y="9641"/>
                    <a:pt x="249749" y="19242"/>
                    <a:pt x="236948" y="29415"/>
                  </a:cubicBezTo>
                  <a:cubicBezTo>
                    <a:pt x="234473" y="31381"/>
                    <a:pt x="233867" y="34936"/>
                    <a:pt x="232644" y="37879"/>
                  </a:cubicBezTo>
                  <a:cubicBezTo>
                    <a:pt x="224386" y="46120"/>
                    <a:pt x="222529" y="59453"/>
                    <a:pt x="210596" y="64814"/>
                  </a:cubicBezTo>
                  <a:cubicBezTo>
                    <a:pt x="217345" y="62985"/>
                    <a:pt x="223089" y="68751"/>
                    <a:pt x="229415" y="66408"/>
                  </a:cubicBezTo>
                  <a:cubicBezTo>
                    <a:pt x="235930" y="65705"/>
                    <a:pt x="241885" y="69809"/>
                    <a:pt x="248566" y="68380"/>
                  </a:cubicBezTo>
                  <a:cubicBezTo>
                    <a:pt x="252670" y="67500"/>
                    <a:pt x="258105" y="66179"/>
                    <a:pt x="259339" y="71855"/>
                  </a:cubicBezTo>
                  <a:cubicBezTo>
                    <a:pt x="260316" y="76364"/>
                    <a:pt x="255984" y="79387"/>
                    <a:pt x="252624" y="82170"/>
                  </a:cubicBezTo>
                  <a:cubicBezTo>
                    <a:pt x="246857" y="86931"/>
                    <a:pt x="238697" y="88325"/>
                    <a:pt x="234622" y="95863"/>
                  </a:cubicBezTo>
                  <a:cubicBezTo>
                    <a:pt x="240171" y="89737"/>
                    <a:pt x="247555" y="89794"/>
                    <a:pt x="254664" y="89062"/>
                  </a:cubicBezTo>
                  <a:cubicBezTo>
                    <a:pt x="255853" y="89085"/>
                    <a:pt x="257082" y="88988"/>
                    <a:pt x="258247" y="88657"/>
                  </a:cubicBezTo>
                  <a:cubicBezTo>
                    <a:pt x="259202" y="87942"/>
                    <a:pt x="260128" y="87199"/>
                    <a:pt x="260922" y="86302"/>
                  </a:cubicBezTo>
                  <a:cubicBezTo>
                    <a:pt x="261985" y="84679"/>
                    <a:pt x="262854" y="82964"/>
                    <a:pt x="263774" y="81244"/>
                  </a:cubicBezTo>
                  <a:cubicBezTo>
                    <a:pt x="265637" y="78615"/>
                    <a:pt x="267546" y="75661"/>
                    <a:pt x="271283" y="76615"/>
                  </a:cubicBezTo>
                  <a:cubicBezTo>
                    <a:pt x="274484" y="77433"/>
                    <a:pt x="274398" y="80444"/>
                    <a:pt x="274329" y="83148"/>
                  </a:cubicBezTo>
                  <a:cubicBezTo>
                    <a:pt x="272821" y="87388"/>
                    <a:pt x="270157" y="91285"/>
                    <a:pt x="270552" y="96081"/>
                  </a:cubicBezTo>
                  <a:cubicBezTo>
                    <a:pt x="263420" y="105162"/>
                    <a:pt x="248235" y="102938"/>
                    <a:pt x="245086" y="116237"/>
                  </a:cubicBezTo>
                  <a:cubicBezTo>
                    <a:pt x="246549" y="116935"/>
                    <a:pt x="249584" y="113403"/>
                    <a:pt x="252652" y="115306"/>
                  </a:cubicBezTo>
                  <a:cubicBezTo>
                    <a:pt x="253704" y="116466"/>
                    <a:pt x="254281" y="117832"/>
                    <a:pt x="254396" y="119392"/>
                  </a:cubicBezTo>
                  <a:cubicBezTo>
                    <a:pt x="256561" y="122410"/>
                    <a:pt x="244297" y="126353"/>
                    <a:pt x="255179" y="129205"/>
                  </a:cubicBezTo>
                  <a:cubicBezTo>
                    <a:pt x="257773" y="129885"/>
                    <a:pt x="256973" y="134440"/>
                    <a:pt x="255378" y="136348"/>
                  </a:cubicBezTo>
                  <a:cubicBezTo>
                    <a:pt x="250481" y="142189"/>
                    <a:pt x="248366" y="150985"/>
                    <a:pt x="239125" y="152436"/>
                  </a:cubicBezTo>
                  <a:cubicBezTo>
                    <a:pt x="237913" y="151933"/>
                    <a:pt x="236788" y="151242"/>
                    <a:pt x="235810" y="150436"/>
                  </a:cubicBezTo>
                  <a:cubicBezTo>
                    <a:pt x="228187" y="152145"/>
                    <a:pt x="234719" y="156379"/>
                    <a:pt x="234244" y="159334"/>
                  </a:cubicBezTo>
                  <a:cubicBezTo>
                    <a:pt x="234387" y="160809"/>
                    <a:pt x="234073" y="162186"/>
                    <a:pt x="233399" y="163489"/>
                  </a:cubicBezTo>
                  <a:cubicBezTo>
                    <a:pt x="224329" y="171319"/>
                    <a:pt x="221797" y="165215"/>
                    <a:pt x="220008" y="156414"/>
                  </a:cubicBezTo>
                  <a:cubicBezTo>
                    <a:pt x="220328" y="162580"/>
                    <a:pt x="217231" y="166249"/>
                    <a:pt x="213870" y="169810"/>
                  </a:cubicBezTo>
                  <a:cubicBezTo>
                    <a:pt x="207504" y="173176"/>
                    <a:pt x="203321" y="180788"/>
                    <a:pt x="194697" y="179765"/>
                  </a:cubicBezTo>
                  <a:cubicBezTo>
                    <a:pt x="192891" y="178731"/>
                    <a:pt x="192776" y="176393"/>
                    <a:pt x="191205" y="175165"/>
                  </a:cubicBezTo>
                  <a:cubicBezTo>
                    <a:pt x="191691" y="177199"/>
                    <a:pt x="193599" y="178376"/>
                    <a:pt x="194302" y="180303"/>
                  </a:cubicBezTo>
                  <a:cubicBezTo>
                    <a:pt x="191131" y="187046"/>
                    <a:pt x="181621" y="185869"/>
                    <a:pt x="178649" y="193076"/>
                  </a:cubicBezTo>
                  <a:cubicBezTo>
                    <a:pt x="180318" y="197048"/>
                    <a:pt x="186050" y="196893"/>
                    <a:pt x="187536" y="201236"/>
                  </a:cubicBezTo>
                  <a:cubicBezTo>
                    <a:pt x="188530" y="207946"/>
                    <a:pt x="189285" y="214649"/>
                    <a:pt x="186959" y="221262"/>
                  </a:cubicBezTo>
                  <a:cubicBezTo>
                    <a:pt x="177837" y="222959"/>
                    <a:pt x="180232" y="229663"/>
                    <a:pt x="181261" y="235275"/>
                  </a:cubicBezTo>
                  <a:cubicBezTo>
                    <a:pt x="181946" y="239013"/>
                    <a:pt x="184164" y="242716"/>
                    <a:pt x="179809" y="245391"/>
                  </a:cubicBezTo>
                  <a:cubicBezTo>
                    <a:pt x="174957" y="248368"/>
                    <a:pt x="173666" y="242367"/>
                    <a:pt x="170374" y="241287"/>
                  </a:cubicBezTo>
                  <a:cubicBezTo>
                    <a:pt x="168893" y="240802"/>
                    <a:pt x="167413" y="240316"/>
                    <a:pt x="166173" y="239904"/>
                  </a:cubicBezTo>
                  <a:cubicBezTo>
                    <a:pt x="164150" y="241070"/>
                    <a:pt x="163990" y="242756"/>
                    <a:pt x="164402" y="244327"/>
                  </a:cubicBezTo>
                  <a:cubicBezTo>
                    <a:pt x="166356" y="251786"/>
                    <a:pt x="161624" y="254060"/>
                    <a:pt x="156823" y="251094"/>
                  </a:cubicBezTo>
                  <a:cubicBezTo>
                    <a:pt x="151983" y="248100"/>
                    <a:pt x="146171" y="248934"/>
                    <a:pt x="141919" y="245368"/>
                  </a:cubicBezTo>
                  <a:cubicBezTo>
                    <a:pt x="141096" y="244676"/>
                    <a:pt x="140158" y="243356"/>
                    <a:pt x="139438" y="243459"/>
                  </a:cubicBezTo>
                  <a:cubicBezTo>
                    <a:pt x="137947" y="243670"/>
                    <a:pt x="135358" y="244579"/>
                    <a:pt x="135318" y="245322"/>
                  </a:cubicBezTo>
                  <a:cubicBezTo>
                    <a:pt x="134449" y="260512"/>
                    <a:pt x="103142" y="250145"/>
                    <a:pt x="112744" y="274177"/>
                  </a:cubicBezTo>
                  <a:cubicBezTo>
                    <a:pt x="115658" y="270257"/>
                    <a:pt x="118721" y="265942"/>
                    <a:pt x="124459" y="267302"/>
                  </a:cubicBezTo>
                  <a:lnTo>
                    <a:pt x="124494" y="267336"/>
                  </a:lnTo>
                  <a:cubicBezTo>
                    <a:pt x="123905" y="268857"/>
                    <a:pt x="122922" y="270354"/>
                    <a:pt x="122802" y="271908"/>
                  </a:cubicBezTo>
                  <a:cubicBezTo>
                    <a:pt x="122173" y="280035"/>
                    <a:pt x="115127" y="281509"/>
                    <a:pt x="110080" y="281109"/>
                  </a:cubicBezTo>
                  <a:cubicBezTo>
                    <a:pt x="104994" y="280709"/>
                    <a:pt x="105857" y="273897"/>
                    <a:pt x="106583" y="270011"/>
                  </a:cubicBezTo>
                  <a:cubicBezTo>
                    <a:pt x="107989" y="262484"/>
                    <a:pt x="105251" y="259975"/>
                    <a:pt x="98193" y="260730"/>
                  </a:cubicBezTo>
                  <a:cubicBezTo>
                    <a:pt x="95810" y="256564"/>
                    <a:pt x="101942" y="253157"/>
                    <a:pt x="99205" y="248934"/>
                  </a:cubicBezTo>
                  <a:cubicBezTo>
                    <a:pt x="98948" y="247482"/>
                    <a:pt x="98988" y="246065"/>
                    <a:pt x="99250" y="244631"/>
                  </a:cubicBezTo>
                  <a:cubicBezTo>
                    <a:pt x="104857" y="235572"/>
                    <a:pt x="106280" y="243888"/>
                    <a:pt x="108572" y="247048"/>
                  </a:cubicBezTo>
                  <a:cubicBezTo>
                    <a:pt x="109960" y="248962"/>
                    <a:pt x="111018" y="248357"/>
                    <a:pt x="111778" y="247134"/>
                  </a:cubicBezTo>
                  <a:cubicBezTo>
                    <a:pt x="113589" y="244207"/>
                    <a:pt x="110463" y="246116"/>
                    <a:pt x="109835" y="245408"/>
                  </a:cubicBezTo>
                  <a:cubicBezTo>
                    <a:pt x="104108" y="238984"/>
                    <a:pt x="112721" y="237927"/>
                    <a:pt x="114567" y="232286"/>
                  </a:cubicBezTo>
                  <a:cubicBezTo>
                    <a:pt x="105543" y="238293"/>
                    <a:pt x="96930" y="235166"/>
                    <a:pt x="88403" y="234869"/>
                  </a:cubicBezTo>
                  <a:cubicBezTo>
                    <a:pt x="83466" y="233601"/>
                    <a:pt x="82425" y="238207"/>
                    <a:pt x="79894" y="240579"/>
                  </a:cubicBezTo>
                  <a:cubicBezTo>
                    <a:pt x="78248" y="242093"/>
                    <a:pt x="76311" y="242893"/>
                    <a:pt x="74104" y="243070"/>
                  </a:cubicBezTo>
                  <a:cubicBezTo>
                    <a:pt x="64703" y="242242"/>
                    <a:pt x="54131" y="239767"/>
                    <a:pt x="56931" y="255632"/>
                  </a:cubicBezTo>
                  <a:cubicBezTo>
                    <a:pt x="57399" y="257084"/>
                    <a:pt x="57645" y="258552"/>
                    <a:pt x="57748" y="260067"/>
                  </a:cubicBezTo>
                  <a:cubicBezTo>
                    <a:pt x="60166" y="269176"/>
                    <a:pt x="45564" y="271080"/>
                    <a:pt x="49107" y="280658"/>
                  </a:cubicBezTo>
                  <a:cubicBezTo>
                    <a:pt x="50964" y="287464"/>
                    <a:pt x="42718" y="291442"/>
                    <a:pt x="44284" y="298128"/>
                  </a:cubicBezTo>
                  <a:cubicBezTo>
                    <a:pt x="44581" y="299815"/>
                    <a:pt x="44775" y="301535"/>
                    <a:pt x="44792" y="303232"/>
                  </a:cubicBezTo>
                  <a:cubicBezTo>
                    <a:pt x="44758" y="304215"/>
                    <a:pt x="44587" y="305209"/>
                    <a:pt x="44324" y="306164"/>
                  </a:cubicBezTo>
                  <a:cubicBezTo>
                    <a:pt x="44346" y="306141"/>
                    <a:pt x="44975" y="307461"/>
                    <a:pt x="44992" y="307450"/>
                  </a:cubicBezTo>
                  <a:cubicBezTo>
                    <a:pt x="44655" y="306427"/>
                    <a:pt x="44735" y="305449"/>
                    <a:pt x="45244" y="304466"/>
                  </a:cubicBezTo>
                  <a:cubicBezTo>
                    <a:pt x="45249" y="304432"/>
                    <a:pt x="45621" y="302895"/>
                    <a:pt x="45609" y="302866"/>
                  </a:cubicBezTo>
                  <a:cubicBezTo>
                    <a:pt x="45855" y="301049"/>
                    <a:pt x="46410" y="299363"/>
                    <a:pt x="47318" y="297763"/>
                  </a:cubicBezTo>
                  <a:cubicBezTo>
                    <a:pt x="48187" y="296631"/>
                    <a:pt x="49330" y="296088"/>
                    <a:pt x="50719" y="295997"/>
                  </a:cubicBezTo>
                  <a:cubicBezTo>
                    <a:pt x="55988" y="297866"/>
                    <a:pt x="60006" y="294551"/>
                    <a:pt x="64395" y="292722"/>
                  </a:cubicBezTo>
                  <a:cubicBezTo>
                    <a:pt x="65926" y="292436"/>
                    <a:pt x="67315" y="292768"/>
                    <a:pt x="68561" y="293688"/>
                  </a:cubicBezTo>
                  <a:cubicBezTo>
                    <a:pt x="74825" y="303918"/>
                    <a:pt x="64572" y="309576"/>
                    <a:pt x="59948" y="311056"/>
                  </a:cubicBezTo>
                  <a:cubicBezTo>
                    <a:pt x="49484" y="314399"/>
                    <a:pt x="50513" y="319783"/>
                    <a:pt x="51833" y="327807"/>
                  </a:cubicBezTo>
                  <a:cubicBezTo>
                    <a:pt x="52759" y="333424"/>
                    <a:pt x="53828" y="340088"/>
                    <a:pt x="48073" y="344540"/>
                  </a:cubicBezTo>
                  <a:cubicBezTo>
                    <a:pt x="45992" y="346152"/>
                    <a:pt x="43661" y="347706"/>
                    <a:pt x="40626" y="346826"/>
                  </a:cubicBezTo>
                  <a:cubicBezTo>
                    <a:pt x="36483" y="342334"/>
                    <a:pt x="41923" y="337373"/>
                    <a:pt x="40066" y="332864"/>
                  </a:cubicBezTo>
                  <a:cubicBezTo>
                    <a:pt x="38666" y="329464"/>
                    <a:pt x="37408" y="324583"/>
                    <a:pt x="32396" y="329830"/>
                  </a:cubicBezTo>
                  <a:cubicBezTo>
                    <a:pt x="31671" y="332196"/>
                    <a:pt x="30688" y="334430"/>
                    <a:pt x="29133" y="336385"/>
                  </a:cubicBezTo>
                  <a:cubicBezTo>
                    <a:pt x="28019" y="337493"/>
                    <a:pt x="26904" y="338602"/>
                    <a:pt x="25790" y="339711"/>
                  </a:cubicBezTo>
                  <a:cubicBezTo>
                    <a:pt x="22715" y="341362"/>
                    <a:pt x="20635" y="339717"/>
                    <a:pt x="18692" y="337591"/>
                  </a:cubicBezTo>
                  <a:cubicBezTo>
                    <a:pt x="18063" y="336368"/>
                    <a:pt x="17817" y="335065"/>
                    <a:pt x="17932" y="333705"/>
                  </a:cubicBezTo>
                  <a:cubicBezTo>
                    <a:pt x="17572" y="332253"/>
                    <a:pt x="21184" y="331219"/>
                    <a:pt x="18366" y="329475"/>
                  </a:cubicBezTo>
                  <a:cubicBezTo>
                    <a:pt x="18120" y="328361"/>
                    <a:pt x="18223" y="327298"/>
                    <a:pt x="18595" y="326412"/>
                  </a:cubicBezTo>
                  <a:cubicBezTo>
                    <a:pt x="17183" y="327401"/>
                    <a:pt x="17423" y="329092"/>
                    <a:pt x="16509" y="330224"/>
                  </a:cubicBezTo>
                  <a:cubicBezTo>
                    <a:pt x="15103" y="330944"/>
                    <a:pt x="13828" y="330830"/>
                    <a:pt x="12662" y="329812"/>
                  </a:cubicBezTo>
                  <a:cubicBezTo>
                    <a:pt x="2930" y="322086"/>
                    <a:pt x="13251" y="316577"/>
                    <a:pt x="15600" y="310959"/>
                  </a:cubicBezTo>
                  <a:cubicBezTo>
                    <a:pt x="17343" y="306741"/>
                    <a:pt x="20698" y="304101"/>
                    <a:pt x="15954" y="300197"/>
                  </a:cubicBezTo>
                  <a:close/>
                </a:path>
              </a:pathLst>
            </a:custGeom>
            <a:grpFill/>
            <a:ln w="5715" cap="flat">
              <a:noFill/>
              <a:prstDash val="solid"/>
              <a:miter/>
            </a:ln>
          </p:spPr>
          <p:txBody>
            <a:bodyPr rtlCol="0" anchor="ctr"/>
            <a:lstStyle/>
            <a:p>
              <a:endParaRPr lang="zh-CN" altLang="en-US"/>
            </a:p>
          </p:txBody>
        </p:sp>
        <p:sp>
          <p:nvSpPr>
            <p:cNvPr id="4251" name="任意多边形: 形状 4250">
              <a:extLst>
                <a:ext uri="{FF2B5EF4-FFF2-40B4-BE49-F238E27FC236}">
                  <a16:creationId xmlns:a16="http://schemas.microsoft.com/office/drawing/2014/main" id="{F2F659B1-74A4-5E85-9F25-C8445F2604FB}"/>
                </a:ext>
              </a:extLst>
            </p:cNvPr>
            <p:cNvSpPr/>
            <p:nvPr/>
          </p:nvSpPr>
          <p:spPr>
            <a:xfrm>
              <a:off x="4665590" y="4650012"/>
              <a:ext cx="128292" cy="142011"/>
            </a:xfrm>
            <a:custGeom>
              <a:avLst/>
              <a:gdLst>
                <a:gd name="connsiteX0" fmla="*/ 77172 w 128292"/>
                <a:gd name="connsiteY0" fmla="*/ 58564 h 142011"/>
                <a:gd name="connsiteX1" fmla="*/ 80452 w 128292"/>
                <a:gd name="connsiteY1" fmla="*/ 48706 h 142011"/>
                <a:gd name="connsiteX2" fmla="*/ 83676 w 128292"/>
                <a:gd name="connsiteY2" fmla="*/ 30755 h 142011"/>
                <a:gd name="connsiteX3" fmla="*/ 85636 w 128292"/>
                <a:gd name="connsiteY3" fmla="*/ 40368 h 142011"/>
                <a:gd name="connsiteX4" fmla="*/ 93306 w 128292"/>
                <a:gd name="connsiteY4" fmla="*/ 28475 h 142011"/>
                <a:gd name="connsiteX5" fmla="*/ 95814 w 128292"/>
                <a:gd name="connsiteY5" fmla="*/ 18451 h 142011"/>
                <a:gd name="connsiteX6" fmla="*/ 99586 w 128292"/>
                <a:gd name="connsiteY6" fmla="*/ 8295 h 142011"/>
                <a:gd name="connsiteX7" fmla="*/ 101729 w 128292"/>
                <a:gd name="connsiteY7" fmla="*/ 4558 h 142011"/>
                <a:gd name="connsiteX8" fmla="*/ 122063 w 128292"/>
                <a:gd name="connsiteY8" fmla="*/ 288 h 142011"/>
                <a:gd name="connsiteX9" fmla="*/ 128293 w 128292"/>
                <a:gd name="connsiteY9" fmla="*/ 203 h 142011"/>
                <a:gd name="connsiteX10" fmla="*/ 117520 w 128292"/>
                <a:gd name="connsiteY10" fmla="*/ 10164 h 142011"/>
                <a:gd name="connsiteX11" fmla="*/ 99163 w 128292"/>
                <a:gd name="connsiteY11" fmla="*/ 27343 h 142011"/>
                <a:gd name="connsiteX12" fmla="*/ 103478 w 128292"/>
                <a:gd name="connsiteY12" fmla="*/ 42134 h 142011"/>
                <a:gd name="connsiteX13" fmla="*/ 95043 w 128292"/>
                <a:gd name="connsiteY13" fmla="*/ 49095 h 142011"/>
                <a:gd name="connsiteX14" fmla="*/ 103478 w 128292"/>
                <a:gd name="connsiteY14" fmla="*/ 42134 h 142011"/>
                <a:gd name="connsiteX15" fmla="*/ 110050 w 128292"/>
                <a:gd name="connsiteY15" fmla="*/ 48712 h 142011"/>
                <a:gd name="connsiteX16" fmla="*/ 108479 w 128292"/>
                <a:gd name="connsiteY16" fmla="*/ 55404 h 142011"/>
                <a:gd name="connsiteX17" fmla="*/ 106233 w 128292"/>
                <a:gd name="connsiteY17" fmla="*/ 57010 h 142011"/>
                <a:gd name="connsiteX18" fmla="*/ 108542 w 128292"/>
                <a:gd name="connsiteY18" fmla="*/ 59719 h 142011"/>
                <a:gd name="connsiteX19" fmla="*/ 108782 w 128292"/>
                <a:gd name="connsiteY19" fmla="*/ 63445 h 142011"/>
                <a:gd name="connsiteX20" fmla="*/ 107239 w 128292"/>
                <a:gd name="connsiteY20" fmla="*/ 66931 h 142011"/>
                <a:gd name="connsiteX21" fmla="*/ 104724 w 128292"/>
                <a:gd name="connsiteY21" fmla="*/ 69800 h 142011"/>
                <a:gd name="connsiteX22" fmla="*/ 102055 w 128292"/>
                <a:gd name="connsiteY22" fmla="*/ 72629 h 142011"/>
                <a:gd name="connsiteX23" fmla="*/ 104787 w 128292"/>
                <a:gd name="connsiteY23" fmla="*/ 75144 h 142011"/>
                <a:gd name="connsiteX24" fmla="*/ 106736 w 128292"/>
                <a:gd name="connsiteY24" fmla="*/ 75012 h 142011"/>
                <a:gd name="connsiteX25" fmla="*/ 122029 w 128292"/>
                <a:gd name="connsiteY25" fmla="*/ 82236 h 142011"/>
                <a:gd name="connsiteX26" fmla="*/ 93591 w 128292"/>
                <a:gd name="connsiteY26" fmla="*/ 117777 h 142011"/>
                <a:gd name="connsiteX27" fmla="*/ 91351 w 128292"/>
                <a:gd name="connsiteY27" fmla="*/ 117709 h 142011"/>
                <a:gd name="connsiteX28" fmla="*/ 79178 w 128292"/>
                <a:gd name="connsiteY28" fmla="*/ 118217 h 142011"/>
                <a:gd name="connsiteX29" fmla="*/ 69514 w 128292"/>
                <a:gd name="connsiteY29" fmla="*/ 124047 h 142011"/>
                <a:gd name="connsiteX30" fmla="*/ 67291 w 128292"/>
                <a:gd name="connsiteY30" fmla="*/ 124355 h 142011"/>
                <a:gd name="connsiteX31" fmla="*/ 61410 w 128292"/>
                <a:gd name="connsiteY31" fmla="*/ 113257 h 142011"/>
                <a:gd name="connsiteX32" fmla="*/ 41996 w 128292"/>
                <a:gd name="connsiteY32" fmla="*/ 135894 h 142011"/>
                <a:gd name="connsiteX33" fmla="*/ 36115 w 128292"/>
                <a:gd name="connsiteY33" fmla="*/ 141283 h 142011"/>
                <a:gd name="connsiteX34" fmla="*/ 30258 w 128292"/>
                <a:gd name="connsiteY34" fmla="*/ 140460 h 142011"/>
                <a:gd name="connsiteX35" fmla="*/ 29715 w 128292"/>
                <a:gd name="connsiteY35" fmla="*/ 135968 h 142011"/>
                <a:gd name="connsiteX36" fmla="*/ 34790 w 128292"/>
                <a:gd name="connsiteY36" fmla="*/ 107216 h 142011"/>
                <a:gd name="connsiteX37" fmla="*/ 46140 w 128292"/>
                <a:gd name="connsiteY37" fmla="*/ 91334 h 142011"/>
                <a:gd name="connsiteX38" fmla="*/ 55181 w 128292"/>
                <a:gd name="connsiteY38" fmla="*/ 86179 h 142011"/>
                <a:gd name="connsiteX39" fmla="*/ 39327 w 128292"/>
                <a:gd name="connsiteY39" fmla="*/ 81259 h 142011"/>
                <a:gd name="connsiteX40" fmla="*/ 28372 w 128292"/>
                <a:gd name="connsiteY40" fmla="*/ 89437 h 142011"/>
                <a:gd name="connsiteX41" fmla="*/ 15999 w 128292"/>
                <a:gd name="connsiteY41" fmla="*/ 98855 h 142011"/>
                <a:gd name="connsiteX42" fmla="*/ 12473 w 128292"/>
                <a:gd name="connsiteY42" fmla="*/ 90643 h 142011"/>
                <a:gd name="connsiteX43" fmla="*/ 9964 w 128292"/>
                <a:gd name="connsiteY43" fmla="*/ 94203 h 142011"/>
                <a:gd name="connsiteX44" fmla="*/ 6186 w 128292"/>
                <a:gd name="connsiteY44" fmla="*/ 114126 h 142011"/>
                <a:gd name="connsiteX45" fmla="*/ 1974 w 128292"/>
                <a:gd name="connsiteY45" fmla="*/ 115526 h 142011"/>
                <a:gd name="connsiteX46" fmla="*/ 225 w 128292"/>
                <a:gd name="connsiteY46" fmla="*/ 111457 h 142011"/>
                <a:gd name="connsiteX47" fmla="*/ 1117 w 128292"/>
                <a:gd name="connsiteY47" fmla="*/ 95209 h 142011"/>
                <a:gd name="connsiteX48" fmla="*/ 16450 w 128292"/>
                <a:gd name="connsiteY48" fmla="*/ 79064 h 142011"/>
                <a:gd name="connsiteX49" fmla="*/ 17953 w 128292"/>
                <a:gd name="connsiteY49" fmla="*/ 65148 h 142011"/>
                <a:gd name="connsiteX50" fmla="*/ 27611 w 128292"/>
                <a:gd name="connsiteY50" fmla="*/ 60496 h 142011"/>
                <a:gd name="connsiteX51" fmla="*/ 38510 w 128292"/>
                <a:gd name="connsiteY51" fmla="*/ 52375 h 142011"/>
                <a:gd name="connsiteX52" fmla="*/ 53083 w 128292"/>
                <a:gd name="connsiteY52" fmla="*/ 48066 h 142011"/>
                <a:gd name="connsiteX53" fmla="*/ 57427 w 128292"/>
                <a:gd name="connsiteY53" fmla="*/ 42122 h 142011"/>
                <a:gd name="connsiteX54" fmla="*/ 52541 w 128292"/>
                <a:gd name="connsiteY54" fmla="*/ 39059 h 142011"/>
                <a:gd name="connsiteX55" fmla="*/ 55512 w 128292"/>
                <a:gd name="connsiteY55" fmla="*/ 35996 h 142011"/>
                <a:gd name="connsiteX56" fmla="*/ 65148 w 128292"/>
                <a:gd name="connsiteY56" fmla="*/ 42019 h 142011"/>
                <a:gd name="connsiteX57" fmla="*/ 64599 w 128292"/>
                <a:gd name="connsiteY57" fmla="*/ 55867 h 142011"/>
                <a:gd name="connsiteX58" fmla="*/ 77155 w 128292"/>
                <a:gd name="connsiteY58" fmla="*/ 58576 h 142011"/>
                <a:gd name="connsiteX59" fmla="*/ 78235 w 128292"/>
                <a:gd name="connsiteY59" fmla="*/ 59679 h 142011"/>
                <a:gd name="connsiteX60" fmla="*/ 77835 w 128292"/>
                <a:gd name="connsiteY60" fmla="*/ 65205 h 142011"/>
                <a:gd name="connsiteX61" fmla="*/ 78429 w 128292"/>
                <a:gd name="connsiteY61" fmla="*/ 64999 h 142011"/>
                <a:gd name="connsiteX62" fmla="*/ 77172 w 128292"/>
                <a:gd name="connsiteY62" fmla="*/ 58564 h 142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28292" h="142011">
                  <a:moveTo>
                    <a:pt x="77172" y="58564"/>
                  </a:moveTo>
                  <a:cubicBezTo>
                    <a:pt x="78372" y="55312"/>
                    <a:pt x="71703" y="49443"/>
                    <a:pt x="80452" y="48706"/>
                  </a:cubicBezTo>
                  <a:cubicBezTo>
                    <a:pt x="75692" y="41808"/>
                    <a:pt x="79441" y="36556"/>
                    <a:pt x="83676" y="30755"/>
                  </a:cubicBezTo>
                  <a:cubicBezTo>
                    <a:pt x="88431" y="33367"/>
                    <a:pt x="83413" y="36602"/>
                    <a:pt x="85636" y="40368"/>
                  </a:cubicBezTo>
                  <a:cubicBezTo>
                    <a:pt x="89322" y="36807"/>
                    <a:pt x="97609" y="37470"/>
                    <a:pt x="93306" y="28475"/>
                  </a:cubicBezTo>
                  <a:cubicBezTo>
                    <a:pt x="91208" y="24097"/>
                    <a:pt x="92814" y="21314"/>
                    <a:pt x="95814" y="18451"/>
                  </a:cubicBezTo>
                  <a:cubicBezTo>
                    <a:pt x="98672" y="15725"/>
                    <a:pt x="100724" y="12616"/>
                    <a:pt x="99586" y="8295"/>
                  </a:cubicBezTo>
                  <a:cubicBezTo>
                    <a:pt x="99083" y="6386"/>
                    <a:pt x="98901" y="2654"/>
                    <a:pt x="101729" y="4558"/>
                  </a:cubicBezTo>
                  <a:cubicBezTo>
                    <a:pt x="110479" y="10455"/>
                    <a:pt x="115634" y="3289"/>
                    <a:pt x="122063" y="288"/>
                  </a:cubicBezTo>
                  <a:cubicBezTo>
                    <a:pt x="123338" y="-306"/>
                    <a:pt x="125132" y="203"/>
                    <a:pt x="128293" y="203"/>
                  </a:cubicBezTo>
                  <a:cubicBezTo>
                    <a:pt x="125069" y="4963"/>
                    <a:pt x="125521" y="10901"/>
                    <a:pt x="117520" y="10164"/>
                  </a:cubicBezTo>
                  <a:cubicBezTo>
                    <a:pt x="105850" y="9090"/>
                    <a:pt x="106233" y="22405"/>
                    <a:pt x="99163" y="27343"/>
                  </a:cubicBezTo>
                  <a:cubicBezTo>
                    <a:pt x="97815" y="28286"/>
                    <a:pt x="101895" y="36996"/>
                    <a:pt x="103478" y="42134"/>
                  </a:cubicBezTo>
                  <a:cubicBezTo>
                    <a:pt x="100987" y="44888"/>
                    <a:pt x="94386" y="42082"/>
                    <a:pt x="95043" y="49095"/>
                  </a:cubicBezTo>
                  <a:cubicBezTo>
                    <a:pt x="95334" y="43362"/>
                    <a:pt x="100718" y="44522"/>
                    <a:pt x="103478" y="42134"/>
                  </a:cubicBezTo>
                  <a:cubicBezTo>
                    <a:pt x="105667" y="44323"/>
                    <a:pt x="107862" y="46517"/>
                    <a:pt x="110050" y="48712"/>
                  </a:cubicBezTo>
                  <a:cubicBezTo>
                    <a:pt x="111634" y="51443"/>
                    <a:pt x="110273" y="53478"/>
                    <a:pt x="108479" y="55404"/>
                  </a:cubicBezTo>
                  <a:cubicBezTo>
                    <a:pt x="108382" y="56856"/>
                    <a:pt x="105513" y="54421"/>
                    <a:pt x="106233" y="57010"/>
                  </a:cubicBezTo>
                  <a:cubicBezTo>
                    <a:pt x="107284" y="57678"/>
                    <a:pt x="108039" y="58576"/>
                    <a:pt x="108542" y="59719"/>
                  </a:cubicBezTo>
                  <a:cubicBezTo>
                    <a:pt x="108862" y="60953"/>
                    <a:pt x="108930" y="62188"/>
                    <a:pt x="108782" y="63445"/>
                  </a:cubicBezTo>
                  <a:cubicBezTo>
                    <a:pt x="108484" y="64708"/>
                    <a:pt x="107947" y="65857"/>
                    <a:pt x="107239" y="66931"/>
                  </a:cubicBezTo>
                  <a:cubicBezTo>
                    <a:pt x="106490" y="67954"/>
                    <a:pt x="105638" y="68891"/>
                    <a:pt x="104724" y="69800"/>
                  </a:cubicBezTo>
                  <a:cubicBezTo>
                    <a:pt x="103832" y="70777"/>
                    <a:pt x="102918" y="71709"/>
                    <a:pt x="102055" y="72629"/>
                  </a:cubicBezTo>
                  <a:cubicBezTo>
                    <a:pt x="100043" y="76532"/>
                    <a:pt x="102690" y="75549"/>
                    <a:pt x="104787" y="75144"/>
                  </a:cubicBezTo>
                  <a:cubicBezTo>
                    <a:pt x="105461" y="75081"/>
                    <a:pt x="106101" y="75046"/>
                    <a:pt x="106736" y="75012"/>
                  </a:cubicBezTo>
                  <a:cubicBezTo>
                    <a:pt x="109890" y="80058"/>
                    <a:pt x="116017" y="79618"/>
                    <a:pt x="122029" y="82236"/>
                  </a:cubicBezTo>
                  <a:cubicBezTo>
                    <a:pt x="113445" y="95706"/>
                    <a:pt x="109588" y="111342"/>
                    <a:pt x="93591" y="117777"/>
                  </a:cubicBezTo>
                  <a:cubicBezTo>
                    <a:pt x="92848" y="117749"/>
                    <a:pt x="92100" y="117726"/>
                    <a:pt x="91351" y="117709"/>
                  </a:cubicBezTo>
                  <a:cubicBezTo>
                    <a:pt x="87339" y="113565"/>
                    <a:pt x="85070" y="113840"/>
                    <a:pt x="79178" y="118217"/>
                  </a:cubicBezTo>
                  <a:cubicBezTo>
                    <a:pt x="76178" y="120446"/>
                    <a:pt x="73057" y="122641"/>
                    <a:pt x="69514" y="124047"/>
                  </a:cubicBezTo>
                  <a:cubicBezTo>
                    <a:pt x="68777" y="124161"/>
                    <a:pt x="68034" y="124258"/>
                    <a:pt x="67291" y="124355"/>
                  </a:cubicBezTo>
                  <a:cubicBezTo>
                    <a:pt x="62410" y="122355"/>
                    <a:pt x="65873" y="116040"/>
                    <a:pt x="61410" y="113257"/>
                  </a:cubicBezTo>
                  <a:cubicBezTo>
                    <a:pt x="52003" y="118183"/>
                    <a:pt x="50632" y="130185"/>
                    <a:pt x="41996" y="135894"/>
                  </a:cubicBezTo>
                  <a:cubicBezTo>
                    <a:pt x="39927" y="137260"/>
                    <a:pt x="38796" y="140197"/>
                    <a:pt x="36115" y="141283"/>
                  </a:cubicBezTo>
                  <a:cubicBezTo>
                    <a:pt x="33972" y="142152"/>
                    <a:pt x="31949" y="142621"/>
                    <a:pt x="30258" y="140460"/>
                  </a:cubicBezTo>
                  <a:cubicBezTo>
                    <a:pt x="29166" y="139066"/>
                    <a:pt x="28749" y="137408"/>
                    <a:pt x="29715" y="135968"/>
                  </a:cubicBezTo>
                  <a:cubicBezTo>
                    <a:pt x="35681" y="127116"/>
                    <a:pt x="39196" y="117880"/>
                    <a:pt x="34790" y="107216"/>
                  </a:cubicBezTo>
                  <a:cubicBezTo>
                    <a:pt x="41133" y="103781"/>
                    <a:pt x="36641" y="92677"/>
                    <a:pt x="46140" y="91334"/>
                  </a:cubicBezTo>
                  <a:cubicBezTo>
                    <a:pt x="49346" y="90883"/>
                    <a:pt x="52460" y="89642"/>
                    <a:pt x="55181" y="86179"/>
                  </a:cubicBezTo>
                  <a:cubicBezTo>
                    <a:pt x="49889" y="83910"/>
                    <a:pt x="41802" y="90237"/>
                    <a:pt x="39327" y="81259"/>
                  </a:cubicBezTo>
                  <a:cubicBezTo>
                    <a:pt x="36441" y="85122"/>
                    <a:pt x="28703" y="83539"/>
                    <a:pt x="28372" y="89437"/>
                  </a:cubicBezTo>
                  <a:cubicBezTo>
                    <a:pt x="27880" y="98215"/>
                    <a:pt x="20582" y="96415"/>
                    <a:pt x="15999" y="98855"/>
                  </a:cubicBezTo>
                  <a:cubicBezTo>
                    <a:pt x="13216" y="96798"/>
                    <a:pt x="16445" y="92134"/>
                    <a:pt x="12473" y="90643"/>
                  </a:cubicBezTo>
                  <a:cubicBezTo>
                    <a:pt x="10524" y="91128"/>
                    <a:pt x="9352" y="92626"/>
                    <a:pt x="9964" y="94203"/>
                  </a:cubicBezTo>
                  <a:cubicBezTo>
                    <a:pt x="12867" y="101707"/>
                    <a:pt x="10507" y="108096"/>
                    <a:pt x="6186" y="114126"/>
                  </a:cubicBezTo>
                  <a:cubicBezTo>
                    <a:pt x="5215" y="115480"/>
                    <a:pt x="3666" y="116383"/>
                    <a:pt x="1974" y="115526"/>
                  </a:cubicBezTo>
                  <a:cubicBezTo>
                    <a:pt x="408" y="114737"/>
                    <a:pt x="-432" y="113005"/>
                    <a:pt x="225" y="111457"/>
                  </a:cubicBezTo>
                  <a:cubicBezTo>
                    <a:pt x="2540" y="105987"/>
                    <a:pt x="1551" y="100929"/>
                    <a:pt x="1117" y="95209"/>
                  </a:cubicBezTo>
                  <a:cubicBezTo>
                    <a:pt x="654" y="89071"/>
                    <a:pt x="7083" y="81201"/>
                    <a:pt x="16450" y="79064"/>
                  </a:cubicBezTo>
                  <a:cubicBezTo>
                    <a:pt x="25274" y="77052"/>
                    <a:pt x="25354" y="73521"/>
                    <a:pt x="17953" y="65148"/>
                  </a:cubicBezTo>
                  <a:cubicBezTo>
                    <a:pt x="17810" y="57176"/>
                    <a:pt x="24823" y="60828"/>
                    <a:pt x="27611" y="60496"/>
                  </a:cubicBezTo>
                  <a:cubicBezTo>
                    <a:pt x="33269" y="59827"/>
                    <a:pt x="29012" y="48077"/>
                    <a:pt x="38510" y="52375"/>
                  </a:cubicBezTo>
                  <a:cubicBezTo>
                    <a:pt x="42711" y="54272"/>
                    <a:pt x="47283" y="47517"/>
                    <a:pt x="53083" y="48066"/>
                  </a:cubicBezTo>
                  <a:cubicBezTo>
                    <a:pt x="56289" y="48369"/>
                    <a:pt x="56975" y="44877"/>
                    <a:pt x="57427" y="42122"/>
                  </a:cubicBezTo>
                  <a:cubicBezTo>
                    <a:pt x="55335" y="41814"/>
                    <a:pt x="52981" y="41585"/>
                    <a:pt x="52541" y="39059"/>
                  </a:cubicBezTo>
                  <a:cubicBezTo>
                    <a:pt x="52209" y="37179"/>
                    <a:pt x="53883" y="36362"/>
                    <a:pt x="55512" y="35996"/>
                  </a:cubicBezTo>
                  <a:cubicBezTo>
                    <a:pt x="60684" y="34835"/>
                    <a:pt x="64113" y="37362"/>
                    <a:pt x="65148" y="42019"/>
                  </a:cubicBezTo>
                  <a:cubicBezTo>
                    <a:pt x="66165" y="46580"/>
                    <a:pt x="66194" y="51426"/>
                    <a:pt x="64599" y="55867"/>
                  </a:cubicBezTo>
                  <a:cubicBezTo>
                    <a:pt x="68817" y="58993"/>
                    <a:pt x="73686" y="55364"/>
                    <a:pt x="77155" y="58576"/>
                  </a:cubicBezTo>
                  <a:cubicBezTo>
                    <a:pt x="77755" y="60684"/>
                    <a:pt x="77521" y="57644"/>
                    <a:pt x="78235" y="59679"/>
                  </a:cubicBezTo>
                  <a:cubicBezTo>
                    <a:pt x="78944" y="61713"/>
                    <a:pt x="78818" y="63422"/>
                    <a:pt x="77835" y="65205"/>
                  </a:cubicBezTo>
                  <a:cubicBezTo>
                    <a:pt x="77829" y="65211"/>
                    <a:pt x="78218" y="65274"/>
                    <a:pt x="78429" y="64999"/>
                  </a:cubicBezTo>
                  <a:cubicBezTo>
                    <a:pt x="80447" y="62399"/>
                    <a:pt x="79149" y="60410"/>
                    <a:pt x="77172" y="58564"/>
                  </a:cubicBezTo>
                  <a:close/>
                </a:path>
              </a:pathLst>
            </a:custGeom>
            <a:grpFill/>
            <a:ln w="5715" cap="flat">
              <a:noFill/>
              <a:prstDash val="solid"/>
              <a:miter/>
            </a:ln>
          </p:spPr>
          <p:txBody>
            <a:bodyPr rtlCol="0" anchor="ctr"/>
            <a:lstStyle/>
            <a:p>
              <a:endParaRPr lang="zh-CN" altLang="en-US"/>
            </a:p>
          </p:txBody>
        </p:sp>
        <p:sp>
          <p:nvSpPr>
            <p:cNvPr id="4252" name="任意多边形: 形状 4251">
              <a:extLst>
                <a:ext uri="{FF2B5EF4-FFF2-40B4-BE49-F238E27FC236}">
                  <a16:creationId xmlns:a16="http://schemas.microsoft.com/office/drawing/2014/main" id="{6F8879EA-8893-336C-2041-B3ECEBA06132}"/>
                </a:ext>
              </a:extLst>
            </p:cNvPr>
            <p:cNvSpPr/>
            <p:nvPr/>
          </p:nvSpPr>
          <p:spPr>
            <a:xfrm>
              <a:off x="4552018" y="4987486"/>
              <a:ext cx="109327" cy="109425"/>
            </a:xfrm>
            <a:custGeom>
              <a:avLst/>
              <a:gdLst>
                <a:gd name="connsiteX0" fmla="*/ 87702 w 109327"/>
                <a:gd name="connsiteY0" fmla="*/ 27809 h 109425"/>
                <a:gd name="connsiteX1" fmla="*/ 98612 w 109327"/>
                <a:gd name="connsiteY1" fmla="*/ 33524 h 109425"/>
                <a:gd name="connsiteX2" fmla="*/ 95406 w 109327"/>
                <a:gd name="connsiteY2" fmla="*/ 33541 h 109425"/>
                <a:gd name="connsiteX3" fmla="*/ 92149 w 109327"/>
                <a:gd name="connsiteY3" fmla="*/ 33604 h 109425"/>
                <a:gd name="connsiteX4" fmla="*/ 82205 w 109327"/>
                <a:gd name="connsiteY4" fmla="*/ 53327 h 109425"/>
                <a:gd name="connsiteX5" fmla="*/ 82222 w 109327"/>
                <a:gd name="connsiteY5" fmla="*/ 53315 h 109425"/>
                <a:gd name="connsiteX6" fmla="*/ 74935 w 109327"/>
                <a:gd name="connsiteY6" fmla="*/ 73226 h 109425"/>
                <a:gd name="connsiteX7" fmla="*/ 65345 w 109327"/>
                <a:gd name="connsiteY7" fmla="*/ 63351 h 109425"/>
                <a:gd name="connsiteX8" fmla="*/ 49246 w 109327"/>
                <a:gd name="connsiteY8" fmla="*/ 75272 h 109425"/>
                <a:gd name="connsiteX9" fmla="*/ 44628 w 109327"/>
                <a:gd name="connsiteY9" fmla="*/ 85622 h 109425"/>
                <a:gd name="connsiteX10" fmla="*/ 35233 w 109327"/>
                <a:gd name="connsiteY10" fmla="*/ 88817 h 109425"/>
                <a:gd name="connsiteX11" fmla="*/ 26220 w 109327"/>
                <a:gd name="connsiteY11" fmla="*/ 92760 h 109425"/>
                <a:gd name="connsiteX12" fmla="*/ 17911 w 109327"/>
                <a:gd name="connsiteY12" fmla="*/ 94555 h 109425"/>
                <a:gd name="connsiteX13" fmla="*/ 3532 w 109327"/>
                <a:gd name="connsiteY13" fmla="*/ 109425 h 109425"/>
                <a:gd name="connsiteX14" fmla="*/ 0 w 109327"/>
                <a:gd name="connsiteY14" fmla="*/ 102664 h 109425"/>
                <a:gd name="connsiteX15" fmla="*/ 15236 w 109327"/>
                <a:gd name="connsiteY15" fmla="*/ 78490 h 109425"/>
                <a:gd name="connsiteX16" fmla="*/ 6572 w 109327"/>
                <a:gd name="connsiteY16" fmla="*/ 82925 h 109425"/>
                <a:gd name="connsiteX17" fmla="*/ 13185 w 109327"/>
                <a:gd name="connsiteY17" fmla="*/ 71083 h 109425"/>
                <a:gd name="connsiteX18" fmla="*/ 26306 w 109327"/>
                <a:gd name="connsiteY18" fmla="*/ 53321 h 109425"/>
                <a:gd name="connsiteX19" fmla="*/ 28169 w 109327"/>
                <a:gd name="connsiteY19" fmla="*/ 52687 h 109425"/>
                <a:gd name="connsiteX20" fmla="*/ 33679 w 109327"/>
                <a:gd name="connsiteY20" fmla="*/ 52715 h 109425"/>
                <a:gd name="connsiteX21" fmla="*/ 35227 w 109327"/>
                <a:gd name="connsiteY21" fmla="*/ 49835 h 109425"/>
                <a:gd name="connsiteX22" fmla="*/ 38313 w 109327"/>
                <a:gd name="connsiteY22" fmla="*/ 48909 h 109425"/>
                <a:gd name="connsiteX23" fmla="*/ 40176 w 109327"/>
                <a:gd name="connsiteY23" fmla="*/ 44583 h 109425"/>
                <a:gd name="connsiteX24" fmla="*/ 44931 w 109327"/>
                <a:gd name="connsiteY24" fmla="*/ 20185 h 109425"/>
                <a:gd name="connsiteX25" fmla="*/ 60973 w 109327"/>
                <a:gd name="connsiteY25" fmla="*/ 8795 h 109425"/>
                <a:gd name="connsiteX26" fmla="*/ 78924 w 109327"/>
                <a:gd name="connsiteY26" fmla="*/ 3995 h 109425"/>
                <a:gd name="connsiteX27" fmla="*/ 83942 w 109327"/>
                <a:gd name="connsiteY27" fmla="*/ 0 h 109425"/>
                <a:gd name="connsiteX28" fmla="*/ 85342 w 109327"/>
                <a:gd name="connsiteY28" fmla="*/ 10099 h 109425"/>
                <a:gd name="connsiteX29" fmla="*/ 85439 w 109327"/>
                <a:gd name="connsiteY29" fmla="*/ 18414 h 109425"/>
                <a:gd name="connsiteX30" fmla="*/ 95681 w 109327"/>
                <a:gd name="connsiteY30" fmla="*/ 15316 h 109425"/>
                <a:gd name="connsiteX31" fmla="*/ 109328 w 109327"/>
                <a:gd name="connsiteY31" fmla="*/ 7904 h 109425"/>
                <a:gd name="connsiteX32" fmla="*/ 87702 w 109327"/>
                <a:gd name="connsiteY32" fmla="*/ 27809 h 109425"/>
                <a:gd name="connsiteX33" fmla="*/ 87731 w 109327"/>
                <a:gd name="connsiteY33" fmla="*/ 27855 h 109425"/>
                <a:gd name="connsiteX34" fmla="*/ 88788 w 109327"/>
                <a:gd name="connsiteY34" fmla="*/ 27015 h 109425"/>
                <a:gd name="connsiteX35" fmla="*/ 87668 w 109327"/>
                <a:gd name="connsiteY35" fmla="*/ 27769 h 109425"/>
                <a:gd name="connsiteX36" fmla="*/ 87702 w 109327"/>
                <a:gd name="connsiteY36" fmla="*/ 27809 h 10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9327" h="109425">
                  <a:moveTo>
                    <a:pt x="87702" y="27809"/>
                  </a:moveTo>
                  <a:cubicBezTo>
                    <a:pt x="91943" y="29358"/>
                    <a:pt x="102213" y="20985"/>
                    <a:pt x="98612" y="33524"/>
                  </a:cubicBezTo>
                  <a:cubicBezTo>
                    <a:pt x="97544" y="33541"/>
                    <a:pt x="96475" y="33541"/>
                    <a:pt x="95406" y="33541"/>
                  </a:cubicBezTo>
                  <a:cubicBezTo>
                    <a:pt x="94298" y="32353"/>
                    <a:pt x="93212" y="32376"/>
                    <a:pt x="92149" y="33604"/>
                  </a:cubicBezTo>
                  <a:cubicBezTo>
                    <a:pt x="86422" y="38965"/>
                    <a:pt x="90400" y="49212"/>
                    <a:pt x="82205" y="53327"/>
                  </a:cubicBezTo>
                  <a:lnTo>
                    <a:pt x="82222" y="53315"/>
                  </a:lnTo>
                  <a:cubicBezTo>
                    <a:pt x="69523" y="56133"/>
                    <a:pt x="77941" y="66774"/>
                    <a:pt x="74935" y="73226"/>
                  </a:cubicBezTo>
                  <a:cubicBezTo>
                    <a:pt x="68226" y="73244"/>
                    <a:pt x="73449" y="61699"/>
                    <a:pt x="65345" y="63351"/>
                  </a:cubicBezTo>
                  <a:cubicBezTo>
                    <a:pt x="58184" y="64814"/>
                    <a:pt x="52418" y="68357"/>
                    <a:pt x="49246" y="75272"/>
                  </a:cubicBezTo>
                  <a:cubicBezTo>
                    <a:pt x="47669" y="78707"/>
                    <a:pt x="46343" y="82262"/>
                    <a:pt x="44628" y="85622"/>
                  </a:cubicBezTo>
                  <a:cubicBezTo>
                    <a:pt x="42617" y="89565"/>
                    <a:pt x="40897" y="93743"/>
                    <a:pt x="35233" y="88817"/>
                  </a:cubicBezTo>
                  <a:cubicBezTo>
                    <a:pt x="30547" y="84742"/>
                    <a:pt x="29564" y="92092"/>
                    <a:pt x="26220" y="92760"/>
                  </a:cubicBezTo>
                  <a:cubicBezTo>
                    <a:pt x="20294" y="89068"/>
                    <a:pt x="20580" y="89211"/>
                    <a:pt x="17911" y="94555"/>
                  </a:cubicBezTo>
                  <a:cubicBezTo>
                    <a:pt x="14716" y="100938"/>
                    <a:pt x="9304" y="105413"/>
                    <a:pt x="3532" y="109425"/>
                  </a:cubicBezTo>
                  <a:cubicBezTo>
                    <a:pt x="2355" y="107173"/>
                    <a:pt x="1177" y="104916"/>
                    <a:pt x="0" y="102664"/>
                  </a:cubicBezTo>
                  <a:cubicBezTo>
                    <a:pt x="10721" y="97950"/>
                    <a:pt x="9058" y="86262"/>
                    <a:pt x="15236" y="78490"/>
                  </a:cubicBezTo>
                  <a:cubicBezTo>
                    <a:pt x="9567" y="77010"/>
                    <a:pt x="9601" y="82290"/>
                    <a:pt x="6572" y="82925"/>
                  </a:cubicBezTo>
                  <a:cubicBezTo>
                    <a:pt x="5881" y="77358"/>
                    <a:pt x="8144" y="73386"/>
                    <a:pt x="13185" y="71083"/>
                  </a:cubicBezTo>
                  <a:cubicBezTo>
                    <a:pt x="20871" y="67574"/>
                    <a:pt x="23477" y="60379"/>
                    <a:pt x="26306" y="53321"/>
                  </a:cubicBezTo>
                  <a:cubicBezTo>
                    <a:pt x="26940" y="53115"/>
                    <a:pt x="27575" y="52904"/>
                    <a:pt x="28169" y="52687"/>
                  </a:cubicBezTo>
                  <a:cubicBezTo>
                    <a:pt x="29987" y="52789"/>
                    <a:pt x="31787" y="55784"/>
                    <a:pt x="33679" y="52715"/>
                  </a:cubicBezTo>
                  <a:cubicBezTo>
                    <a:pt x="33999" y="51618"/>
                    <a:pt x="34524" y="50681"/>
                    <a:pt x="35227" y="49835"/>
                  </a:cubicBezTo>
                  <a:cubicBezTo>
                    <a:pt x="36136" y="49115"/>
                    <a:pt x="37165" y="48817"/>
                    <a:pt x="38313" y="48909"/>
                  </a:cubicBezTo>
                  <a:cubicBezTo>
                    <a:pt x="40405" y="48109"/>
                    <a:pt x="38588" y="45629"/>
                    <a:pt x="40176" y="44583"/>
                  </a:cubicBezTo>
                  <a:cubicBezTo>
                    <a:pt x="46709" y="37399"/>
                    <a:pt x="44628" y="28507"/>
                    <a:pt x="44931" y="20185"/>
                  </a:cubicBezTo>
                  <a:cubicBezTo>
                    <a:pt x="45337" y="9087"/>
                    <a:pt x="49732" y="4269"/>
                    <a:pt x="60973" y="8795"/>
                  </a:cubicBezTo>
                  <a:cubicBezTo>
                    <a:pt x="68889" y="14499"/>
                    <a:pt x="72398" y="3560"/>
                    <a:pt x="78924" y="3995"/>
                  </a:cubicBezTo>
                  <a:cubicBezTo>
                    <a:pt x="80593" y="2663"/>
                    <a:pt x="82262" y="1332"/>
                    <a:pt x="83942" y="0"/>
                  </a:cubicBezTo>
                  <a:cubicBezTo>
                    <a:pt x="87891" y="2943"/>
                    <a:pt x="81639" y="7630"/>
                    <a:pt x="85342" y="10099"/>
                  </a:cubicBezTo>
                  <a:cubicBezTo>
                    <a:pt x="90091" y="13264"/>
                    <a:pt x="78627" y="16225"/>
                    <a:pt x="85439" y="18414"/>
                  </a:cubicBezTo>
                  <a:cubicBezTo>
                    <a:pt x="89057" y="19580"/>
                    <a:pt x="92777" y="18774"/>
                    <a:pt x="95681" y="15316"/>
                  </a:cubicBezTo>
                  <a:cubicBezTo>
                    <a:pt x="98892" y="11493"/>
                    <a:pt x="103321" y="9304"/>
                    <a:pt x="109328" y="7904"/>
                  </a:cubicBezTo>
                  <a:cubicBezTo>
                    <a:pt x="105402" y="18294"/>
                    <a:pt x="95035" y="20511"/>
                    <a:pt x="87702" y="27809"/>
                  </a:cubicBezTo>
                  <a:cubicBezTo>
                    <a:pt x="86634" y="28638"/>
                    <a:pt x="87011" y="28387"/>
                    <a:pt x="87731" y="27855"/>
                  </a:cubicBezTo>
                  <a:cubicBezTo>
                    <a:pt x="88457" y="27323"/>
                    <a:pt x="88805" y="27043"/>
                    <a:pt x="88788" y="27015"/>
                  </a:cubicBezTo>
                  <a:cubicBezTo>
                    <a:pt x="88765" y="26986"/>
                    <a:pt x="88394" y="27238"/>
                    <a:pt x="87668" y="27769"/>
                  </a:cubicBezTo>
                  <a:cubicBezTo>
                    <a:pt x="86942" y="28301"/>
                    <a:pt x="86594" y="28581"/>
                    <a:pt x="87702" y="27809"/>
                  </a:cubicBezTo>
                  <a:close/>
                </a:path>
              </a:pathLst>
            </a:custGeom>
            <a:grpFill/>
            <a:ln w="5715" cap="flat">
              <a:noFill/>
              <a:prstDash val="solid"/>
              <a:miter/>
            </a:ln>
          </p:spPr>
          <p:txBody>
            <a:bodyPr rtlCol="0" anchor="ctr"/>
            <a:lstStyle/>
            <a:p>
              <a:endParaRPr lang="zh-CN" altLang="en-US"/>
            </a:p>
          </p:txBody>
        </p:sp>
        <p:sp>
          <p:nvSpPr>
            <p:cNvPr id="4253" name="任意多边形: 形状 4252">
              <a:extLst>
                <a:ext uri="{FF2B5EF4-FFF2-40B4-BE49-F238E27FC236}">
                  <a16:creationId xmlns:a16="http://schemas.microsoft.com/office/drawing/2014/main" id="{816F2FE7-FB30-BB34-BDD1-96184CC977C2}"/>
                </a:ext>
              </a:extLst>
            </p:cNvPr>
            <p:cNvSpPr/>
            <p:nvPr/>
          </p:nvSpPr>
          <p:spPr>
            <a:xfrm>
              <a:off x="4581494" y="4814419"/>
              <a:ext cx="75929" cy="105742"/>
            </a:xfrm>
            <a:custGeom>
              <a:avLst/>
              <a:gdLst>
                <a:gd name="connsiteX0" fmla="*/ 3443 w 75929"/>
                <a:gd name="connsiteY0" fmla="*/ 68500 h 105742"/>
                <a:gd name="connsiteX1" fmla="*/ 77 w 75929"/>
                <a:gd name="connsiteY1" fmla="*/ 68500 h 105742"/>
                <a:gd name="connsiteX2" fmla="*/ 1614 w 75929"/>
                <a:gd name="connsiteY2" fmla="*/ 51155 h 105742"/>
                <a:gd name="connsiteX3" fmla="*/ 11107 w 75929"/>
                <a:gd name="connsiteY3" fmla="*/ 51926 h 105742"/>
                <a:gd name="connsiteX4" fmla="*/ 37327 w 75929"/>
                <a:gd name="connsiteY4" fmla="*/ 40976 h 105742"/>
                <a:gd name="connsiteX5" fmla="*/ 32995 w 75929"/>
                <a:gd name="connsiteY5" fmla="*/ 32307 h 105742"/>
                <a:gd name="connsiteX6" fmla="*/ 33018 w 75929"/>
                <a:gd name="connsiteY6" fmla="*/ 32341 h 105742"/>
                <a:gd name="connsiteX7" fmla="*/ 39047 w 75929"/>
                <a:gd name="connsiteY7" fmla="*/ 13545 h 105742"/>
                <a:gd name="connsiteX8" fmla="*/ 47826 w 75929"/>
                <a:gd name="connsiteY8" fmla="*/ 26414 h 105742"/>
                <a:gd name="connsiteX9" fmla="*/ 75652 w 75929"/>
                <a:gd name="connsiteY9" fmla="*/ 0 h 105742"/>
                <a:gd name="connsiteX10" fmla="*/ 63673 w 75929"/>
                <a:gd name="connsiteY10" fmla="*/ 17385 h 105742"/>
                <a:gd name="connsiteX11" fmla="*/ 61422 w 75929"/>
                <a:gd name="connsiteY11" fmla="*/ 21197 h 105742"/>
                <a:gd name="connsiteX12" fmla="*/ 64845 w 75929"/>
                <a:gd name="connsiteY12" fmla="*/ 24003 h 105742"/>
                <a:gd name="connsiteX13" fmla="*/ 69062 w 75929"/>
                <a:gd name="connsiteY13" fmla="*/ 34884 h 105742"/>
                <a:gd name="connsiteX14" fmla="*/ 68640 w 75929"/>
                <a:gd name="connsiteY14" fmla="*/ 37604 h 105742"/>
                <a:gd name="connsiteX15" fmla="*/ 72469 w 75929"/>
                <a:gd name="connsiteY15" fmla="*/ 55355 h 105742"/>
                <a:gd name="connsiteX16" fmla="*/ 72486 w 75929"/>
                <a:gd name="connsiteY16" fmla="*/ 55338 h 105742"/>
                <a:gd name="connsiteX17" fmla="*/ 56027 w 75929"/>
                <a:gd name="connsiteY17" fmla="*/ 52064 h 105742"/>
                <a:gd name="connsiteX18" fmla="*/ 56044 w 75929"/>
                <a:gd name="connsiteY18" fmla="*/ 52064 h 105742"/>
                <a:gd name="connsiteX19" fmla="*/ 54181 w 75929"/>
                <a:gd name="connsiteY19" fmla="*/ 47880 h 105742"/>
                <a:gd name="connsiteX20" fmla="*/ 38762 w 75929"/>
                <a:gd name="connsiteY20" fmla="*/ 60807 h 105742"/>
                <a:gd name="connsiteX21" fmla="*/ 39122 w 75929"/>
                <a:gd name="connsiteY21" fmla="*/ 65254 h 105742"/>
                <a:gd name="connsiteX22" fmla="*/ 42693 w 75929"/>
                <a:gd name="connsiteY22" fmla="*/ 64276 h 105742"/>
                <a:gd name="connsiteX23" fmla="*/ 50517 w 75929"/>
                <a:gd name="connsiteY23" fmla="*/ 62368 h 105742"/>
                <a:gd name="connsiteX24" fmla="*/ 64028 w 75929"/>
                <a:gd name="connsiteY24" fmla="*/ 66980 h 105742"/>
                <a:gd name="connsiteX25" fmla="*/ 55478 w 75929"/>
                <a:gd name="connsiteY25" fmla="*/ 75398 h 105742"/>
                <a:gd name="connsiteX26" fmla="*/ 56381 w 75929"/>
                <a:gd name="connsiteY26" fmla="*/ 81336 h 105742"/>
                <a:gd name="connsiteX27" fmla="*/ 52666 w 75929"/>
                <a:gd name="connsiteY27" fmla="*/ 89554 h 105742"/>
                <a:gd name="connsiteX28" fmla="*/ 49706 w 75929"/>
                <a:gd name="connsiteY28" fmla="*/ 89674 h 105742"/>
                <a:gd name="connsiteX29" fmla="*/ 43185 w 75929"/>
                <a:gd name="connsiteY29" fmla="*/ 82930 h 105742"/>
                <a:gd name="connsiteX30" fmla="*/ 45134 w 75929"/>
                <a:gd name="connsiteY30" fmla="*/ 78541 h 105742"/>
                <a:gd name="connsiteX31" fmla="*/ 38664 w 75929"/>
                <a:gd name="connsiteY31" fmla="*/ 72426 h 105742"/>
                <a:gd name="connsiteX32" fmla="*/ 33401 w 75929"/>
                <a:gd name="connsiteY32" fmla="*/ 77249 h 105742"/>
                <a:gd name="connsiteX33" fmla="*/ 18102 w 75929"/>
                <a:gd name="connsiteY33" fmla="*/ 103984 h 105742"/>
                <a:gd name="connsiteX34" fmla="*/ 12895 w 75929"/>
                <a:gd name="connsiteY34" fmla="*/ 104076 h 105742"/>
                <a:gd name="connsiteX35" fmla="*/ 3437 w 75929"/>
                <a:gd name="connsiteY35" fmla="*/ 98103 h 105742"/>
                <a:gd name="connsiteX36" fmla="*/ 4603 w 75929"/>
                <a:gd name="connsiteY36" fmla="*/ 96458 h 105742"/>
                <a:gd name="connsiteX37" fmla="*/ 13438 w 75929"/>
                <a:gd name="connsiteY37" fmla="*/ 88497 h 105742"/>
                <a:gd name="connsiteX38" fmla="*/ 16239 w 75929"/>
                <a:gd name="connsiteY38" fmla="*/ 85468 h 105742"/>
                <a:gd name="connsiteX39" fmla="*/ 15736 w 75929"/>
                <a:gd name="connsiteY39" fmla="*/ 81033 h 105742"/>
                <a:gd name="connsiteX40" fmla="*/ 10067 w 75929"/>
                <a:gd name="connsiteY40" fmla="*/ 75135 h 105742"/>
                <a:gd name="connsiteX41" fmla="*/ 13290 w 75929"/>
                <a:gd name="connsiteY41" fmla="*/ 75095 h 105742"/>
                <a:gd name="connsiteX42" fmla="*/ 13261 w 75929"/>
                <a:gd name="connsiteY42" fmla="*/ 65196 h 105742"/>
                <a:gd name="connsiteX43" fmla="*/ 10015 w 75929"/>
                <a:gd name="connsiteY43" fmla="*/ 65231 h 105742"/>
                <a:gd name="connsiteX44" fmla="*/ 3443 w 75929"/>
                <a:gd name="connsiteY44" fmla="*/ 68500 h 105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5929" h="105742">
                  <a:moveTo>
                    <a:pt x="3443" y="68500"/>
                  </a:moveTo>
                  <a:cubicBezTo>
                    <a:pt x="2323" y="68500"/>
                    <a:pt x="1202" y="68500"/>
                    <a:pt x="77" y="68500"/>
                  </a:cubicBezTo>
                  <a:cubicBezTo>
                    <a:pt x="631" y="62653"/>
                    <a:pt x="-1186" y="56561"/>
                    <a:pt x="1614" y="51155"/>
                  </a:cubicBezTo>
                  <a:cubicBezTo>
                    <a:pt x="5192" y="48732"/>
                    <a:pt x="8312" y="50915"/>
                    <a:pt x="11107" y="51926"/>
                  </a:cubicBezTo>
                  <a:cubicBezTo>
                    <a:pt x="23354" y="56355"/>
                    <a:pt x="30600" y="48760"/>
                    <a:pt x="37327" y="40976"/>
                  </a:cubicBezTo>
                  <a:cubicBezTo>
                    <a:pt x="41448" y="36204"/>
                    <a:pt x="38699" y="33090"/>
                    <a:pt x="32995" y="32307"/>
                  </a:cubicBezTo>
                  <a:lnTo>
                    <a:pt x="33018" y="32341"/>
                  </a:lnTo>
                  <a:cubicBezTo>
                    <a:pt x="32938" y="25677"/>
                    <a:pt x="34755" y="19631"/>
                    <a:pt x="39047" y="13545"/>
                  </a:cubicBezTo>
                  <a:cubicBezTo>
                    <a:pt x="44385" y="16128"/>
                    <a:pt x="42848" y="22688"/>
                    <a:pt x="47826" y="26414"/>
                  </a:cubicBezTo>
                  <a:cubicBezTo>
                    <a:pt x="52186" y="12510"/>
                    <a:pt x="64050" y="6521"/>
                    <a:pt x="75652" y="0"/>
                  </a:cubicBezTo>
                  <a:cubicBezTo>
                    <a:pt x="73246" y="6915"/>
                    <a:pt x="75926" y="17065"/>
                    <a:pt x="63673" y="17385"/>
                  </a:cubicBezTo>
                  <a:cubicBezTo>
                    <a:pt x="62273" y="17419"/>
                    <a:pt x="61033" y="19356"/>
                    <a:pt x="61422" y="21197"/>
                  </a:cubicBezTo>
                  <a:cubicBezTo>
                    <a:pt x="61787" y="22917"/>
                    <a:pt x="63102" y="24060"/>
                    <a:pt x="64845" y="24003"/>
                  </a:cubicBezTo>
                  <a:cubicBezTo>
                    <a:pt x="76812" y="23591"/>
                    <a:pt x="75652" y="28095"/>
                    <a:pt x="69062" y="34884"/>
                  </a:cubicBezTo>
                  <a:cubicBezTo>
                    <a:pt x="68520" y="35444"/>
                    <a:pt x="68605" y="37599"/>
                    <a:pt x="68640" y="37604"/>
                  </a:cubicBezTo>
                  <a:cubicBezTo>
                    <a:pt x="84796" y="40348"/>
                    <a:pt x="68462" y="50069"/>
                    <a:pt x="72469" y="55355"/>
                  </a:cubicBezTo>
                  <a:lnTo>
                    <a:pt x="72486" y="55338"/>
                  </a:lnTo>
                  <a:cubicBezTo>
                    <a:pt x="66571" y="56407"/>
                    <a:pt x="60141" y="60053"/>
                    <a:pt x="56027" y="52064"/>
                  </a:cubicBezTo>
                  <a:lnTo>
                    <a:pt x="56044" y="52064"/>
                  </a:lnTo>
                  <a:cubicBezTo>
                    <a:pt x="55421" y="50669"/>
                    <a:pt x="54804" y="49274"/>
                    <a:pt x="54181" y="47880"/>
                  </a:cubicBezTo>
                  <a:cubicBezTo>
                    <a:pt x="49260" y="52458"/>
                    <a:pt x="42710" y="55109"/>
                    <a:pt x="38762" y="60807"/>
                  </a:cubicBezTo>
                  <a:cubicBezTo>
                    <a:pt x="37773" y="62231"/>
                    <a:pt x="37784" y="64014"/>
                    <a:pt x="39122" y="65254"/>
                  </a:cubicBezTo>
                  <a:cubicBezTo>
                    <a:pt x="40619" y="66642"/>
                    <a:pt x="42173" y="66059"/>
                    <a:pt x="42693" y="64276"/>
                  </a:cubicBezTo>
                  <a:cubicBezTo>
                    <a:pt x="44288" y="58807"/>
                    <a:pt x="48271" y="57893"/>
                    <a:pt x="50517" y="62368"/>
                  </a:cubicBezTo>
                  <a:cubicBezTo>
                    <a:pt x="53741" y="68797"/>
                    <a:pt x="59421" y="65842"/>
                    <a:pt x="64028" y="66980"/>
                  </a:cubicBezTo>
                  <a:cubicBezTo>
                    <a:pt x="62210" y="71712"/>
                    <a:pt x="58793" y="73426"/>
                    <a:pt x="55478" y="75398"/>
                  </a:cubicBezTo>
                  <a:cubicBezTo>
                    <a:pt x="51180" y="77952"/>
                    <a:pt x="48574" y="78958"/>
                    <a:pt x="56381" y="81336"/>
                  </a:cubicBezTo>
                  <a:cubicBezTo>
                    <a:pt x="60907" y="82713"/>
                    <a:pt x="52695" y="85719"/>
                    <a:pt x="52666" y="89554"/>
                  </a:cubicBezTo>
                  <a:cubicBezTo>
                    <a:pt x="52637" y="92794"/>
                    <a:pt x="49214" y="92600"/>
                    <a:pt x="49706" y="89674"/>
                  </a:cubicBezTo>
                  <a:cubicBezTo>
                    <a:pt x="50752" y="83485"/>
                    <a:pt x="38259" y="91703"/>
                    <a:pt x="43185" y="82930"/>
                  </a:cubicBezTo>
                  <a:cubicBezTo>
                    <a:pt x="43979" y="81519"/>
                    <a:pt x="45248" y="79941"/>
                    <a:pt x="45134" y="78541"/>
                  </a:cubicBezTo>
                  <a:cubicBezTo>
                    <a:pt x="44825" y="74843"/>
                    <a:pt x="42385" y="72700"/>
                    <a:pt x="38664" y="72426"/>
                  </a:cubicBezTo>
                  <a:cubicBezTo>
                    <a:pt x="35327" y="72180"/>
                    <a:pt x="32938" y="74398"/>
                    <a:pt x="33401" y="77249"/>
                  </a:cubicBezTo>
                  <a:cubicBezTo>
                    <a:pt x="35533" y="90423"/>
                    <a:pt x="21702" y="94212"/>
                    <a:pt x="18102" y="103984"/>
                  </a:cubicBezTo>
                  <a:cubicBezTo>
                    <a:pt x="17222" y="106379"/>
                    <a:pt x="14496" y="106247"/>
                    <a:pt x="12895" y="104076"/>
                  </a:cubicBezTo>
                  <a:cubicBezTo>
                    <a:pt x="10484" y="100801"/>
                    <a:pt x="5335" y="102053"/>
                    <a:pt x="3437" y="98103"/>
                  </a:cubicBezTo>
                  <a:cubicBezTo>
                    <a:pt x="3831" y="97561"/>
                    <a:pt x="4226" y="97012"/>
                    <a:pt x="4603" y="96458"/>
                  </a:cubicBezTo>
                  <a:cubicBezTo>
                    <a:pt x="7735" y="94023"/>
                    <a:pt x="10930" y="91657"/>
                    <a:pt x="13438" y="88497"/>
                  </a:cubicBezTo>
                  <a:cubicBezTo>
                    <a:pt x="14341" y="87428"/>
                    <a:pt x="15301" y="86439"/>
                    <a:pt x="16239" y="85468"/>
                  </a:cubicBezTo>
                  <a:cubicBezTo>
                    <a:pt x="17364" y="83845"/>
                    <a:pt x="19508" y="82142"/>
                    <a:pt x="15736" y="81033"/>
                  </a:cubicBezTo>
                  <a:cubicBezTo>
                    <a:pt x="12730" y="80147"/>
                    <a:pt x="9061" y="79890"/>
                    <a:pt x="10067" y="75135"/>
                  </a:cubicBezTo>
                  <a:cubicBezTo>
                    <a:pt x="11141" y="75118"/>
                    <a:pt x="12215" y="75106"/>
                    <a:pt x="13290" y="75095"/>
                  </a:cubicBezTo>
                  <a:cubicBezTo>
                    <a:pt x="13736" y="71792"/>
                    <a:pt x="21977" y="68466"/>
                    <a:pt x="13261" y="65196"/>
                  </a:cubicBezTo>
                  <a:cubicBezTo>
                    <a:pt x="12181" y="65214"/>
                    <a:pt x="11095" y="65220"/>
                    <a:pt x="10015" y="65231"/>
                  </a:cubicBezTo>
                  <a:cubicBezTo>
                    <a:pt x="6037" y="62756"/>
                    <a:pt x="5197" y="66545"/>
                    <a:pt x="3443" y="68500"/>
                  </a:cubicBezTo>
                  <a:close/>
                </a:path>
              </a:pathLst>
            </a:custGeom>
            <a:grpFill/>
            <a:ln w="5715" cap="flat">
              <a:noFill/>
              <a:prstDash val="solid"/>
              <a:miter/>
            </a:ln>
          </p:spPr>
          <p:txBody>
            <a:bodyPr rtlCol="0" anchor="ctr"/>
            <a:lstStyle/>
            <a:p>
              <a:endParaRPr lang="zh-CN" altLang="en-US"/>
            </a:p>
          </p:txBody>
        </p:sp>
        <p:sp>
          <p:nvSpPr>
            <p:cNvPr id="4254" name="任意多边形: 形状 4253">
              <a:extLst>
                <a:ext uri="{FF2B5EF4-FFF2-40B4-BE49-F238E27FC236}">
                  <a16:creationId xmlns:a16="http://schemas.microsoft.com/office/drawing/2014/main" id="{0649A987-04B1-7C3B-00C9-7EDA5C36D2BD}"/>
                </a:ext>
              </a:extLst>
            </p:cNvPr>
            <p:cNvSpPr/>
            <p:nvPr/>
          </p:nvSpPr>
          <p:spPr>
            <a:xfrm>
              <a:off x="4561882" y="4984897"/>
              <a:ext cx="35876" cy="57343"/>
            </a:xfrm>
            <a:custGeom>
              <a:avLst/>
              <a:gdLst>
                <a:gd name="connsiteX0" fmla="*/ 16442 w 35876"/>
                <a:gd name="connsiteY0" fmla="*/ 55916 h 57343"/>
                <a:gd name="connsiteX1" fmla="*/ 0 w 35876"/>
                <a:gd name="connsiteY1" fmla="*/ 55916 h 57343"/>
                <a:gd name="connsiteX2" fmla="*/ 4932 w 35876"/>
                <a:gd name="connsiteY2" fmla="*/ 27112 h 57343"/>
                <a:gd name="connsiteX3" fmla="*/ 19740 w 35876"/>
                <a:gd name="connsiteY3" fmla="*/ 0 h 57343"/>
                <a:gd name="connsiteX4" fmla="*/ 24163 w 35876"/>
                <a:gd name="connsiteY4" fmla="*/ 2515 h 57343"/>
                <a:gd name="connsiteX5" fmla="*/ 34970 w 35876"/>
                <a:gd name="connsiteY5" fmla="*/ 9761 h 57343"/>
                <a:gd name="connsiteX6" fmla="*/ 35216 w 35876"/>
                <a:gd name="connsiteY6" fmla="*/ 27609 h 57343"/>
                <a:gd name="connsiteX7" fmla="*/ 23460 w 35876"/>
                <a:gd name="connsiteY7" fmla="*/ 41422 h 57343"/>
                <a:gd name="connsiteX8" fmla="*/ 26301 w 35876"/>
                <a:gd name="connsiteY8" fmla="*/ 52629 h 57343"/>
                <a:gd name="connsiteX9" fmla="*/ 26312 w 35876"/>
                <a:gd name="connsiteY9" fmla="*/ 52629 h 57343"/>
                <a:gd name="connsiteX10" fmla="*/ 16471 w 35876"/>
                <a:gd name="connsiteY10" fmla="*/ 55910 h 57343"/>
                <a:gd name="connsiteX11" fmla="*/ 16442 w 35876"/>
                <a:gd name="connsiteY11" fmla="*/ 55916 h 5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876" h="57343">
                  <a:moveTo>
                    <a:pt x="16442" y="55916"/>
                  </a:moveTo>
                  <a:cubicBezTo>
                    <a:pt x="10961" y="54778"/>
                    <a:pt x="5481" y="59636"/>
                    <a:pt x="0" y="55916"/>
                  </a:cubicBezTo>
                  <a:cubicBezTo>
                    <a:pt x="4172" y="46812"/>
                    <a:pt x="10007" y="39079"/>
                    <a:pt x="4932" y="27112"/>
                  </a:cubicBezTo>
                  <a:cubicBezTo>
                    <a:pt x="874" y="17534"/>
                    <a:pt x="9853" y="4875"/>
                    <a:pt x="19740" y="0"/>
                  </a:cubicBezTo>
                  <a:cubicBezTo>
                    <a:pt x="19945" y="1292"/>
                    <a:pt x="22906" y="2886"/>
                    <a:pt x="24163" y="2515"/>
                  </a:cubicBezTo>
                  <a:cubicBezTo>
                    <a:pt x="30655" y="589"/>
                    <a:pt x="32170" y="6132"/>
                    <a:pt x="34970" y="9761"/>
                  </a:cubicBezTo>
                  <a:cubicBezTo>
                    <a:pt x="36805" y="15699"/>
                    <a:pt x="35302" y="21637"/>
                    <a:pt x="35216" y="27609"/>
                  </a:cubicBezTo>
                  <a:cubicBezTo>
                    <a:pt x="35062" y="38291"/>
                    <a:pt x="34947" y="47635"/>
                    <a:pt x="23460" y="41422"/>
                  </a:cubicBezTo>
                  <a:cubicBezTo>
                    <a:pt x="28518" y="41445"/>
                    <a:pt x="30941" y="45126"/>
                    <a:pt x="26301" y="52629"/>
                  </a:cubicBezTo>
                  <a:lnTo>
                    <a:pt x="26312" y="52629"/>
                  </a:lnTo>
                  <a:cubicBezTo>
                    <a:pt x="23923" y="56407"/>
                    <a:pt x="19368" y="53670"/>
                    <a:pt x="16471" y="55910"/>
                  </a:cubicBezTo>
                  <a:lnTo>
                    <a:pt x="16442" y="55916"/>
                  </a:lnTo>
                  <a:close/>
                </a:path>
              </a:pathLst>
            </a:custGeom>
            <a:grpFill/>
            <a:ln w="5715" cap="flat">
              <a:noFill/>
              <a:prstDash val="solid"/>
              <a:miter/>
            </a:ln>
          </p:spPr>
          <p:txBody>
            <a:bodyPr rtlCol="0" anchor="ctr"/>
            <a:lstStyle/>
            <a:p>
              <a:endParaRPr lang="zh-CN" altLang="en-US"/>
            </a:p>
          </p:txBody>
        </p:sp>
        <p:sp>
          <p:nvSpPr>
            <p:cNvPr id="4255" name="任意多边形: 形状 4254">
              <a:extLst>
                <a:ext uri="{FF2B5EF4-FFF2-40B4-BE49-F238E27FC236}">
                  <a16:creationId xmlns:a16="http://schemas.microsoft.com/office/drawing/2014/main" id="{3539C7FE-B1F8-26C5-8CA0-B341D367255A}"/>
                </a:ext>
              </a:extLst>
            </p:cNvPr>
            <p:cNvSpPr/>
            <p:nvPr/>
          </p:nvSpPr>
          <p:spPr>
            <a:xfrm>
              <a:off x="4572369" y="4942091"/>
              <a:ext cx="49595" cy="95434"/>
            </a:xfrm>
            <a:custGeom>
              <a:avLst/>
              <a:gdLst>
                <a:gd name="connsiteX0" fmla="*/ 15813 w 49595"/>
                <a:gd name="connsiteY0" fmla="*/ 95435 h 95434"/>
                <a:gd name="connsiteX1" fmla="*/ 8670 w 49595"/>
                <a:gd name="connsiteY1" fmla="*/ 89720 h 95434"/>
                <a:gd name="connsiteX2" fmla="*/ 0 w 49595"/>
                <a:gd name="connsiteY2" fmla="*/ 92743 h 95434"/>
                <a:gd name="connsiteX3" fmla="*/ 12927 w 49595"/>
                <a:gd name="connsiteY3" fmla="*/ 75078 h 95434"/>
                <a:gd name="connsiteX4" fmla="*/ 22408 w 49595"/>
                <a:gd name="connsiteY4" fmla="*/ 82599 h 95434"/>
                <a:gd name="connsiteX5" fmla="*/ 22408 w 49595"/>
                <a:gd name="connsiteY5" fmla="*/ 52664 h 95434"/>
                <a:gd name="connsiteX6" fmla="*/ 22597 w 49595"/>
                <a:gd name="connsiteY6" fmla="*/ 50766 h 95434"/>
                <a:gd name="connsiteX7" fmla="*/ 25683 w 49595"/>
                <a:gd name="connsiteY7" fmla="*/ 46086 h 95434"/>
                <a:gd name="connsiteX8" fmla="*/ 32261 w 49595"/>
                <a:gd name="connsiteY8" fmla="*/ 16482 h 95434"/>
                <a:gd name="connsiteX9" fmla="*/ 32273 w 49595"/>
                <a:gd name="connsiteY9" fmla="*/ 16482 h 95434"/>
                <a:gd name="connsiteX10" fmla="*/ 38845 w 49595"/>
                <a:gd name="connsiteY10" fmla="*/ 9590 h 95434"/>
                <a:gd name="connsiteX11" fmla="*/ 45394 w 49595"/>
                <a:gd name="connsiteY11" fmla="*/ 0 h 95434"/>
                <a:gd name="connsiteX12" fmla="*/ 47212 w 49595"/>
                <a:gd name="connsiteY12" fmla="*/ 1263 h 95434"/>
                <a:gd name="connsiteX13" fmla="*/ 42074 w 49595"/>
                <a:gd name="connsiteY13" fmla="*/ 25340 h 95434"/>
                <a:gd name="connsiteX14" fmla="*/ 40405 w 49595"/>
                <a:gd name="connsiteY14" fmla="*/ 29295 h 95434"/>
                <a:gd name="connsiteX15" fmla="*/ 42131 w 49595"/>
                <a:gd name="connsiteY15" fmla="*/ 55916 h 95434"/>
                <a:gd name="connsiteX16" fmla="*/ 29815 w 49595"/>
                <a:gd name="connsiteY16" fmla="*/ 55544 h 95434"/>
                <a:gd name="connsiteX17" fmla="*/ 19105 w 49595"/>
                <a:gd name="connsiteY17" fmla="*/ 95423 h 95434"/>
                <a:gd name="connsiteX18" fmla="*/ 19111 w 49595"/>
                <a:gd name="connsiteY18" fmla="*/ 95423 h 95434"/>
                <a:gd name="connsiteX19" fmla="*/ 15813 w 49595"/>
                <a:gd name="connsiteY19" fmla="*/ 95435 h 9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595" h="95434">
                  <a:moveTo>
                    <a:pt x="15813" y="95435"/>
                  </a:moveTo>
                  <a:cubicBezTo>
                    <a:pt x="14585" y="92075"/>
                    <a:pt x="18134" y="82656"/>
                    <a:pt x="8670" y="89720"/>
                  </a:cubicBezTo>
                  <a:cubicBezTo>
                    <a:pt x="6492" y="91343"/>
                    <a:pt x="4520" y="93120"/>
                    <a:pt x="0" y="92743"/>
                  </a:cubicBezTo>
                  <a:cubicBezTo>
                    <a:pt x="2377" y="84788"/>
                    <a:pt x="10441" y="81765"/>
                    <a:pt x="12927" y="75078"/>
                  </a:cubicBezTo>
                  <a:cubicBezTo>
                    <a:pt x="17522" y="76387"/>
                    <a:pt x="15179" y="83005"/>
                    <a:pt x="22408" y="82599"/>
                  </a:cubicBezTo>
                  <a:cubicBezTo>
                    <a:pt x="22408" y="72798"/>
                    <a:pt x="22408" y="62728"/>
                    <a:pt x="22408" y="52664"/>
                  </a:cubicBezTo>
                  <a:cubicBezTo>
                    <a:pt x="22471" y="52035"/>
                    <a:pt x="22534" y="51401"/>
                    <a:pt x="22597" y="50766"/>
                  </a:cubicBezTo>
                  <a:cubicBezTo>
                    <a:pt x="23100" y="48863"/>
                    <a:pt x="24220" y="47360"/>
                    <a:pt x="25683" y="46086"/>
                  </a:cubicBezTo>
                  <a:cubicBezTo>
                    <a:pt x="25289" y="35639"/>
                    <a:pt x="29969" y="26323"/>
                    <a:pt x="32261" y="16482"/>
                  </a:cubicBezTo>
                  <a:lnTo>
                    <a:pt x="32273" y="16482"/>
                  </a:lnTo>
                  <a:cubicBezTo>
                    <a:pt x="36593" y="16213"/>
                    <a:pt x="38696" y="13887"/>
                    <a:pt x="38845" y="9590"/>
                  </a:cubicBezTo>
                  <a:cubicBezTo>
                    <a:pt x="39005" y="5046"/>
                    <a:pt x="41296" y="1892"/>
                    <a:pt x="45394" y="0"/>
                  </a:cubicBezTo>
                  <a:cubicBezTo>
                    <a:pt x="45994" y="423"/>
                    <a:pt x="46600" y="846"/>
                    <a:pt x="47212" y="1263"/>
                  </a:cubicBezTo>
                  <a:cubicBezTo>
                    <a:pt x="54070" y="11133"/>
                    <a:pt x="44160" y="17385"/>
                    <a:pt x="42074" y="25340"/>
                  </a:cubicBezTo>
                  <a:cubicBezTo>
                    <a:pt x="41542" y="26678"/>
                    <a:pt x="40948" y="27987"/>
                    <a:pt x="40405" y="29295"/>
                  </a:cubicBezTo>
                  <a:cubicBezTo>
                    <a:pt x="38456" y="38336"/>
                    <a:pt x="49961" y="46526"/>
                    <a:pt x="42131" y="55916"/>
                  </a:cubicBezTo>
                  <a:cubicBezTo>
                    <a:pt x="37988" y="56704"/>
                    <a:pt x="33850" y="57498"/>
                    <a:pt x="29815" y="55544"/>
                  </a:cubicBezTo>
                  <a:cubicBezTo>
                    <a:pt x="25506" y="68786"/>
                    <a:pt x="34576" y="85394"/>
                    <a:pt x="19105" y="95423"/>
                  </a:cubicBezTo>
                  <a:lnTo>
                    <a:pt x="19111" y="95423"/>
                  </a:lnTo>
                  <a:cubicBezTo>
                    <a:pt x="18014" y="95435"/>
                    <a:pt x="16916" y="95435"/>
                    <a:pt x="15813" y="95435"/>
                  </a:cubicBezTo>
                  <a:close/>
                </a:path>
              </a:pathLst>
            </a:custGeom>
            <a:grpFill/>
            <a:ln w="5715" cap="flat">
              <a:noFill/>
              <a:prstDash val="solid"/>
              <a:miter/>
            </a:ln>
          </p:spPr>
          <p:txBody>
            <a:bodyPr rtlCol="0" anchor="ctr"/>
            <a:lstStyle/>
            <a:p>
              <a:endParaRPr lang="zh-CN" altLang="en-US"/>
            </a:p>
          </p:txBody>
        </p:sp>
        <p:sp>
          <p:nvSpPr>
            <p:cNvPr id="4256" name="任意多边形: 形状 4255">
              <a:extLst>
                <a:ext uri="{FF2B5EF4-FFF2-40B4-BE49-F238E27FC236}">
                  <a16:creationId xmlns:a16="http://schemas.microsoft.com/office/drawing/2014/main" id="{ECA598C5-D43F-9554-63F9-0EF689AA53A4}"/>
                </a:ext>
              </a:extLst>
            </p:cNvPr>
            <p:cNvSpPr/>
            <p:nvPr/>
          </p:nvSpPr>
          <p:spPr>
            <a:xfrm>
              <a:off x="4724534" y="4766644"/>
              <a:ext cx="36436" cy="41519"/>
            </a:xfrm>
            <a:custGeom>
              <a:avLst/>
              <a:gdLst>
                <a:gd name="connsiteX0" fmla="*/ 31373 w 36436"/>
                <a:gd name="connsiteY0" fmla="*/ 20834 h 41519"/>
                <a:gd name="connsiteX1" fmla="*/ 20234 w 36436"/>
                <a:gd name="connsiteY1" fmla="*/ 31109 h 41519"/>
                <a:gd name="connsiteX2" fmla="*/ 12908 w 36436"/>
                <a:gd name="connsiteY2" fmla="*/ 38716 h 41519"/>
                <a:gd name="connsiteX3" fmla="*/ 4421 w 36436"/>
                <a:gd name="connsiteY3" fmla="*/ 38299 h 41519"/>
                <a:gd name="connsiteX4" fmla="*/ 1323 w 36436"/>
                <a:gd name="connsiteY4" fmla="*/ 27343 h 41519"/>
                <a:gd name="connsiteX5" fmla="*/ 1718 w 36436"/>
                <a:gd name="connsiteY5" fmla="*/ 24188 h 41519"/>
                <a:gd name="connsiteX6" fmla="*/ 8358 w 36436"/>
                <a:gd name="connsiteY6" fmla="*/ 7723 h 41519"/>
                <a:gd name="connsiteX7" fmla="*/ 34676 w 36436"/>
                <a:gd name="connsiteY7" fmla="*/ 1145 h 41519"/>
                <a:gd name="connsiteX8" fmla="*/ 34659 w 36436"/>
                <a:gd name="connsiteY8" fmla="*/ 1145 h 41519"/>
                <a:gd name="connsiteX9" fmla="*/ 34664 w 36436"/>
                <a:gd name="connsiteY9" fmla="*/ 4437 h 41519"/>
                <a:gd name="connsiteX10" fmla="*/ 36436 w 36436"/>
                <a:gd name="connsiteY10" fmla="*/ 8078 h 41519"/>
                <a:gd name="connsiteX11" fmla="*/ 31373 w 36436"/>
                <a:gd name="connsiteY11" fmla="*/ 20834 h 4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36" h="41519">
                  <a:moveTo>
                    <a:pt x="31373" y="20834"/>
                  </a:moveTo>
                  <a:cubicBezTo>
                    <a:pt x="26086" y="22617"/>
                    <a:pt x="18805" y="23108"/>
                    <a:pt x="20234" y="31109"/>
                  </a:cubicBezTo>
                  <a:cubicBezTo>
                    <a:pt x="21497" y="38201"/>
                    <a:pt x="18325" y="38779"/>
                    <a:pt x="12908" y="38716"/>
                  </a:cubicBezTo>
                  <a:cubicBezTo>
                    <a:pt x="10187" y="38682"/>
                    <a:pt x="8158" y="45311"/>
                    <a:pt x="4421" y="38299"/>
                  </a:cubicBezTo>
                  <a:cubicBezTo>
                    <a:pt x="2392" y="34498"/>
                    <a:pt x="-2277" y="32578"/>
                    <a:pt x="1323" y="27343"/>
                  </a:cubicBezTo>
                  <a:cubicBezTo>
                    <a:pt x="1855" y="26566"/>
                    <a:pt x="1609" y="25257"/>
                    <a:pt x="1718" y="24188"/>
                  </a:cubicBezTo>
                  <a:cubicBezTo>
                    <a:pt x="4015" y="18736"/>
                    <a:pt x="8078" y="13993"/>
                    <a:pt x="8358" y="7723"/>
                  </a:cubicBezTo>
                  <a:cubicBezTo>
                    <a:pt x="17514" y="7072"/>
                    <a:pt x="24217" y="-3415"/>
                    <a:pt x="34676" y="1145"/>
                  </a:cubicBezTo>
                  <a:cubicBezTo>
                    <a:pt x="34676" y="1145"/>
                    <a:pt x="34659" y="1145"/>
                    <a:pt x="34659" y="1145"/>
                  </a:cubicBezTo>
                  <a:cubicBezTo>
                    <a:pt x="34664" y="2243"/>
                    <a:pt x="34664" y="3340"/>
                    <a:pt x="34664" y="4437"/>
                  </a:cubicBezTo>
                  <a:cubicBezTo>
                    <a:pt x="35745" y="5414"/>
                    <a:pt x="36328" y="6626"/>
                    <a:pt x="36436" y="8078"/>
                  </a:cubicBezTo>
                  <a:cubicBezTo>
                    <a:pt x="35830" y="12758"/>
                    <a:pt x="37425" y="18325"/>
                    <a:pt x="31373" y="20834"/>
                  </a:cubicBezTo>
                  <a:close/>
                </a:path>
              </a:pathLst>
            </a:custGeom>
            <a:grpFill/>
            <a:ln w="5715" cap="flat">
              <a:noFill/>
              <a:prstDash val="solid"/>
              <a:miter/>
            </a:ln>
          </p:spPr>
          <p:txBody>
            <a:bodyPr rtlCol="0" anchor="ctr"/>
            <a:lstStyle/>
            <a:p>
              <a:endParaRPr lang="zh-CN" altLang="en-US"/>
            </a:p>
          </p:txBody>
        </p:sp>
        <p:sp>
          <p:nvSpPr>
            <p:cNvPr id="4257" name="任意多边形: 形状 4256">
              <a:extLst>
                <a:ext uri="{FF2B5EF4-FFF2-40B4-BE49-F238E27FC236}">
                  <a16:creationId xmlns:a16="http://schemas.microsoft.com/office/drawing/2014/main" id="{EF5AD1B0-BEE4-7F58-615F-8BAB72F1E889}"/>
                </a:ext>
              </a:extLst>
            </p:cNvPr>
            <p:cNvSpPr/>
            <p:nvPr/>
          </p:nvSpPr>
          <p:spPr>
            <a:xfrm>
              <a:off x="4660363" y="4787518"/>
              <a:ext cx="33777" cy="49373"/>
            </a:xfrm>
            <a:custGeom>
              <a:avLst/>
              <a:gdLst>
                <a:gd name="connsiteX0" fmla="*/ 33044 w 33777"/>
                <a:gd name="connsiteY0" fmla="*/ 19808 h 49373"/>
                <a:gd name="connsiteX1" fmla="*/ 23700 w 33777"/>
                <a:gd name="connsiteY1" fmla="*/ 40805 h 49373"/>
                <a:gd name="connsiteX2" fmla="*/ 16596 w 33777"/>
                <a:gd name="connsiteY2" fmla="*/ 46023 h 49373"/>
                <a:gd name="connsiteX3" fmla="*/ 0 w 33777"/>
                <a:gd name="connsiteY3" fmla="*/ 48486 h 49373"/>
                <a:gd name="connsiteX4" fmla="*/ 26483 w 33777"/>
                <a:gd name="connsiteY4" fmla="*/ 0 h 49373"/>
                <a:gd name="connsiteX5" fmla="*/ 33044 w 33777"/>
                <a:gd name="connsiteY5" fmla="*/ 19808 h 4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77" h="49373">
                  <a:moveTo>
                    <a:pt x="33044" y="19808"/>
                  </a:moveTo>
                  <a:cubicBezTo>
                    <a:pt x="28575" y="26158"/>
                    <a:pt x="20528" y="30541"/>
                    <a:pt x="23700" y="40805"/>
                  </a:cubicBezTo>
                  <a:cubicBezTo>
                    <a:pt x="25157" y="45520"/>
                    <a:pt x="15042" y="38696"/>
                    <a:pt x="16596" y="46023"/>
                  </a:cubicBezTo>
                  <a:cubicBezTo>
                    <a:pt x="10893" y="46051"/>
                    <a:pt x="5772" y="51447"/>
                    <a:pt x="0" y="48486"/>
                  </a:cubicBezTo>
                  <a:cubicBezTo>
                    <a:pt x="8624" y="31907"/>
                    <a:pt x="12487" y="13116"/>
                    <a:pt x="26483" y="0"/>
                  </a:cubicBezTo>
                  <a:cubicBezTo>
                    <a:pt x="27975" y="6841"/>
                    <a:pt x="36256" y="11424"/>
                    <a:pt x="33044" y="19808"/>
                  </a:cubicBezTo>
                  <a:close/>
                </a:path>
              </a:pathLst>
            </a:custGeom>
            <a:grpFill/>
            <a:ln w="5715" cap="flat">
              <a:noFill/>
              <a:prstDash val="solid"/>
              <a:miter/>
            </a:ln>
          </p:spPr>
          <p:txBody>
            <a:bodyPr rtlCol="0" anchor="ctr"/>
            <a:lstStyle/>
            <a:p>
              <a:endParaRPr lang="zh-CN" altLang="en-US"/>
            </a:p>
          </p:txBody>
        </p:sp>
        <p:sp>
          <p:nvSpPr>
            <p:cNvPr id="4258" name="任意多边形: 形状 4257">
              <a:extLst>
                <a:ext uri="{FF2B5EF4-FFF2-40B4-BE49-F238E27FC236}">
                  <a16:creationId xmlns:a16="http://schemas.microsoft.com/office/drawing/2014/main" id="{63ACA096-DD7A-65D7-F8FA-3AA5CB3754A0}"/>
                </a:ext>
              </a:extLst>
            </p:cNvPr>
            <p:cNvSpPr/>
            <p:nvPr/>
          </p:nvSpPr>
          <p:spPr>
            <a:xfrm>
              <a:off x="4528987" y="4898787"/>
              <a:ext cx="60000" cy="37448"/>
            </a:xfrm>
            <a:custGeom>
              <a:avLst/>
              <a:gdLst>
                <a:gd name="connsiteX0" fmla="*/ 3292 w 60000"/>
                <a:gd name="connsiteY0" fmla="*/ 36783 h 37448"/>
                <a:gd name="connsiteX1" fmla="*/ 0 w 60000"/>
                <a:gd name="connsiteY1" fmla="*/ 30188 h 37448"/>
                <a:gd name="connsiteX2" fmla="*/ 19460 w 60000"/>
                <a:gd name="connsiteY2" fmla="*/ 24308 h 37448"/>
                <a:gd name="connsiteX3" fmla="*/ 22546 w 60000"/>
                <a:gd name="connsiteY3" fmla="*/ 26148 h 37448"/>
                <a:gd name="connsiteX4" fmla="*/ 21208 w 60000"/>
                <a:gd name="connsiteY4" fmla="*/ 23582 h 37448"/>
                <a:gd name="connsiteX5" fmla="*/ 50898 w 60000"/>
                <a:gd name="connsiteY5" fmla="*/ 619 h 37448"/>
                <a:gd name="connsiteX6" fmla="*/ 58910 w 60000"/>
                <a:gd name="connsiteY6" fmla="*/ 4174 h 37448"/>
                <a:gd name="connsiteX7" fmla="*/ 55904 w 60000"/>
                <a:gd name="connsiteY7" fmla="*/ 13752 h 37448"/>
                <a:gd name="connsiteX8" fmla="*/ 55927 w 60000"/>
                <a:gd name="connsiteY8" fmla="*/ 13729 h 37448"/>
                <a:gd name="connsiteX9" fmla="*/ 49338 w 60000"/>
                <a:gd name="connsiteY9" fmla="*/ 20324 h 37448"/>
                <a:gd name="connsiteX10" fmla="*/ 49343 w 60000"/>
                <a:gd name="connsiteY10" fmla="*/ 20324 h 37448"/>
                <a:gd name="connsiteX11" fmla="*/ 46074 w 60000"/>
                <a:gd name="connsiteY11" fmla="*/ 16409 h 37448"/>
                <a:gd name="connsiteX12" fmla="*/ 42731 w 60000"/>
                <a:gd name="connsiteY12" fmla="*/ 21610 h 37448"/>
                <a:gd name="connsiteX13" fmla="*/ 13139 w 60000"/>
                <a:gd name="connsiteY13" fmla="*/ 33629 h 37448"/>
                <a:gd name="connsiteX14" fmla="*/ 6607 w 60000"/>
                <a:gd name="connsiteY14" fmla="*/ 36841 h 37448"/>
                <a:gd name="connsiteX15" fmla="*/ 3292 w 60000"/>
                <a:gd name="connsiteY15" fmla="*/ 36783 h 3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000" h="37448">
                  <a:moveTo>
                    <a:pt x="3292" y="36783"/>
                  </a:moveTo>
                  <a:cubicBezTo>
                    <a:pt x="657" y="35355"/>
                    <a:pt x="57" y="32909"/>
                    <a:pt x="0" y="30188"/>
                  </a:cubicBezTo>
                  <a:cubicBezTo>
                    <a:pt x="5424" y="24645"/>
                    <a:pt x="11990" y="22925"/>
                    <a:pt x="19460" y="24308"/>
                  </a:cubicBezTo>
                  <a:cubicBezTo>
                    <a:pt x="20494" y="24850"/>
                    <a:pt x="21568" y="25416"/>
                    <a:pt x="22546" y="26148"/>
                  </a:cubicBezTo>
                  <a:cubicBezTo>
                    <a:pt x="21797" y="25525"/>
                    <a:pt x="21357" y="24719"/>
                    <a:pt x="21208" y="23582"/>
                  </a:cubicBezTo>
                  <a:cubicBezTo>
                    <a:pt x="24872" y="7757"/>
                    <a:pt x="39416" y="6105"/>
                    <a:pt x="50898" y="619"/>
                  </a:cubicBezTo>
                  <a:cubicBezTo>
                    <a:pt x="54395" y="-1050"/>
                    <a:pt x="57156" y="830"/>
                    <a:pt x="58910" y="4174"/>
                  </a:cubicBezTo>
                  <a:cubicBezTo>
                    <a:pt x="61128" y="8403"/>
                    <a:pt x="59882" y="11495"/>
                    <a:pt x="55904" y="13752"/>
                  </a:cubicBezTo>
                  <a:cubicBezTo>
                    <a:pt x="55904" y="13752"/>
                    <a:pt x="55927" y="13729"/>
                    <a:pt x="55927" y="13729"/>
                  </a:cubicBezTo>
                  <a:cubicBezTo>
                    <a:pt x="53732" y="15929"/>
                    <a:pt x="51532" y="18124"/>
                    <a:pt x="49338" y="20324"/>
                  </a:cubicBezTo>
                  <a:lnTo>
                    <a:pt x="49343" y="20324"/>
                  </a:lnTo>
                  <a:cubicBezTo>
                    <a:pt x="48972" y="18381"/>
                    <a:pt x="49149" y="15569"/>
                    <a:pt x="46074" y="16409"/>
                  </a:cubicBezTo>
                  <a:cubicBezTo>
                    <a:pt x="43863" y="17009"/>
                    <a:pt x="43714" y="19730"/>
                    <a:pt x="42731" y="21610"/>
                  </a:cubicBezTo>
                  <a:cubicBezTo>
                    <a:pt x="34982" y="36435"/>
                    <a:pt x="29021" y="38801"/>
                    <a:pt x="13139" y="33629"/>
                  </a:cubicBezTo>
                  <a:cubicBezTo>
                    <a:pt x="11304" y="35389"/>
                    <a:pt x="10298" y="38847"/>
                    <a:pt x="6607" y="36841"/>
                  </a:cubicBezTo>
                  <a:cubicBezTo>
                    <a:pt x="5503" y="36812"/>
                    <a:pt x="4400" y="36795"/>
                    <a:pt x="3292" y="36783"/>
                  </a:cubicBezTo>
                  <a:close/>
                </a:path>
              </a:pathLst>
            </a:custGeom>
            <a:grpFill/>
            <a:ln w="5715" cap="flat">
              <a:noFill/>
              <a:prstDash val="solid"/>
              <a:miter/>
            </a:ln>
          </p:spPr>
          <p:txBody>
            <a:bodyPr rtlCol="0" anchor="ctr"/>
            <a:lstStyle/>
            <a:p>
              <a:endParaRPr lang="zh-CN" altLang="en-US"/>
            </a:p>
          </p:txBody>
        </p:sp>
        <p:sp>
          <p:nvSpPr>
            <p:cNvPr id="4259" name="任意多边形: 形状 4258">
              <a:extLst>
                <a:ext uri="{FF2B5EF4-FFF2-40B4-BE49-F238E27FC236}">
                  <a16:creationId xmlns:a16="http://schemas.microsoft.com/office/drawing/2014/main" id="{63651D7B-4521-7861-CE56-C0D3778F7E34}"/>
                </a:ext>
              </a:extLst>
            </p:cNvPr>
            <p:cNvSpPr/>
            <p:nvPr/>
          </p:nvSpPr>
          <p:spPr>
            <a:xfrm>
              <a:off x="4644092" y="4879649"/>
              <a:ext cx="26551" cy="49375"/>
            </a:xfrm>
            <a:custGeom>
              <a:avLst/>
              <a:gdLst>
                <a:gd name="connsiteX0" fmla="*/ 16419 w 26551"/>
                <a:gd name="connsiteY0" fmla="*/ 0 h 49375"/>
                <a:gd name="connsiteX1" fmla="*/ 12413 w 26551"/>
                <a:gd name="connsiteY1" fmla="*/ 27649 h 49375"/>
                <a:gd name="connsiteX2" fmla="*/ 17516 w 26551"/>
                <a:gd name="connsiteY2" fmla="*/ 28929 h 49375"/>
                <a:gd name="connsiteX3" fmla="*/ 25055 w 26551"/>
                <a:gd name="connsiteY3" fmla="*/ 36405 h 49375"/>
                <a:gd name="connsiteX4" fmla="*/ 13156 w 26551"/>
                <a:gd name="connsiteY4" fmla="*/ 49309 h 49375"/>
                <a:gd name="connsiteX5" fmla="*/ 13922 w 26551"/>
                <a:gd name="connsiteY5" fmla="*/ 38399 h 49375"/>
                <a:gd name="connsiteX6" fmla="*/ 0 w 26551"/>
                <a:gd name="connsiteY6" fmla="*/ 36170 h 49375"/>
                <a:gd name="connsiteX7" fmla="*/ 7138 w 26551"/>
                <a:gd name="connsiteY7" fmla="*/ 12202 h 49375"/>
                <a:gd name="connsiteX8" fmla="*/ 16419 w 26551"/>
                <a:gd name="connsiteY8" fmla="*/ 0 h 4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51" h="49375">
                  <a:moveTo>
                    <a:pt x="16419" y="0"/>
                  </a:moveTo>
                  <a:cubicBezTo>
                    <a:pt x="15111" y="9047"/>
                    <a:pt x="13796" y="18094"/>
                    <a:pt x="12413" y="27649"/>
                  </a:cubicBezTo>
                  <a:cubicBezTo>
                    <a:pt x="13305" y="29604"/>
                    <a:pt x="15356" y="29152"/>
                    <a:pt x="17516" y="28929"/>
                  </a:cubicBezTo>
                  <a:cubicBezTo>
                    <a:pt x="25437" y="28112"/>
                    <a:pt x="28724" y="31073"/>
                    <a:pt x="25055" y="36405"/>
                  </a:cubicBezTo>
                  <a:cubicBezTo>
                    <a:pt x="21860" y="41045"/>
                    <a:pt x="22580" y="50247"/>
                    <a:pt x="13156" y="49309"/>
                  </a:cubicBezTo>
                  <a:cubicBezTo>
                    <a:pt x="13413" y="45680"/>
                    <a:pt x="13665" y="42051"/>
                    <a:pt x="13922" y="38399"/>
                  </a:cubicBezTo>
                  <a:cubicBezTo>
                    <a:pt x="6355" y="40999"/>
                    <a:pt x="6355" y="40999"/>
                    <a:pt x="0" y="36170"/>
                  </a:cubicBezTo>
                  <a:cubicBezTo>
                    <a:pt x="1383" y="27941"/>
                    <a:pt x="8110" y="21569"/>
                    <a:pt x="7138" y="12202"/>
                  </a:cubicBezTo>
                  <a:cubicBezTo>
                    <a:pt x="6578" y="6818"/>
                    <a:pt x="12865" y="3801"/>
                    <a:pt x="16419" y="0"/>
                  </a:cubicBezTo>
                  <a:close/>
                </a:path>
              </a:pathLst>
            </a:custGeom>
            <a:grpFill/>
            <a:ln w="5715" cap="flat">
              <a:noFill/>
              <a:prstDash val="solid"/>
              <a:miter/>
            </a:ln>
          </p:spPr>
          <p:txBody>
            <a:bodyPr rtlCol="0" anchor="ctr"/>
            <a:lstStyle/>
            <a:p>
              <a:endParaRPr lang="zh-CN" altLang="en-US"/>
            </a:p>
          </p:txBody>
        </p:sp>
        <p:sp>
          <p:nvSpPr>
            <p:cNvPr id="4260" name="任意多边形: 形状 4259">
              <a:extLst>
                <a:ext uri="{FF2B5EF4-FFF2-40B4-BE49-F238E27FC236}">
                  <a16:creationId xmlns:a16="http://schemas.microsoft.com/office/drawing/2014/main" id="{720974A5-90F2-F2CF-1221-739152D948A6}"/>
                </a:ext>
              </a:extLst>
            </p:cNvPr>
            <p:cNvSpPr/>
            <p:nvPr/>
          </p:nvSpPr>
          <p:spPr>
            <a:xfrm>
              <a:off x="4523190" y="5044076"/>
              <a:ext cx="28434" cy="38627"/>
            </a:xfrm>
            <a:custGeom>
              <a:avLst/>
              <a:gdLst>
                <a:gd name="connsiteX0" fmla="*/ 2527 w 28434"/>
                <a:gd name="connsiteY0" fmla="*/ 13184 h 38627"/>
                <a:gd name="connsiteX1" fmla="*/ 2505 w 28434"/>
                <a:gd name="connsiteY1" fmla="*/ 6606 h 38627"/>
                <a:gd name="connsiteX2" fmla="*/ 15649 w 28434"/>
                <a:gd name="connsiteY2" fmla="*/ 0 h 38627"/>
                <a:gd name="connsiteX3" fmla="*/ 15643 w 28434"/>
                <a:gd name="connsiteY3" fmla="*/ 11 h 38627"/>
                <a:gd name="connsiteX4" fmla="*/ 27588 w 28434"/>
                <a:gd name="connsiteY4" fmla="*/ 2577 h 38627"/>
                <a:gd name="connsiteX5" fmla="*/ 20004 w 28434"/>
                <a:gd name="connsiteY5" fmla="*/ 20179 h 38627"/>
                <a:gd name="connsiteX6" fmla="*/ 27679 w 28434"/>
                <a:gd name="connsiteY6" fmla="*/ 16179 h 38627"/>
                <a:gd name="connsiteX7" fmla="*/ 28342 w 28434"/>
                <a:gd name="connsiteY7" fmla="*/ 19185 h 38627"/>
                <a:gd name="connsiteX8" fmla="*/ 18610 w 28434"/>
                <a:gd name="connsiteY8" fmla="*/ 37519 h 38627"/>
                <a:gd name="connsiteX9" fmla="*/ 14832 w 28434"/>
                <a:gd name="connsiteY9" fmla="*/ 37519 h 38627"/>
                <a:gd name="connsiteX10" fmla="*/ 15661 w 28434"/>
                <a:gd name="connsiteY10" fmla="*/ 32930 h 38627"/>
                <a:gd name="connsiteX11" fmla="*/ 8957 w 28434"/>
                <a:gd name="connsiteY11" fmla="*/ 18956 h 38627"/>
                <a:gd name="connsiteX12" fmla="*/ 2527 w 28434"/>
                <a:gd name="connsiteY12" fmla="*/ 13184 h 38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434" h="38627">
                  <a:moveTo>
                    <a:pt x="2527" y="13184"/>
                  </a:moveTo>
                  <a:cubicBezTo>
                    <a:pt x="-833" y="11001"/>
                    <a:pt x="-844" y="8807"/>
                    <a:pt x="2505" y="6606"/>
                  </a:cubicBezTo>
                  <a:cubicBezTo>
                    <a:pt x="10620" y="11830"/>
                    <a:pt x="13666" y="6972"/>
                    <a:pt x="15649" y="0"/>
                  </a:cubicBezTo>
                  <a:lnTo>
                    <a:pt x="15643" y="11"/>
                  </a:lnTo>
                  <a:cubicBezTo>
                    <a:pt x="19318" y="394"/>
                    <a:pt x="23273" y="-903"/>
                    <a:pt x="27588" y="2577"/>
                  </a:cubicBezTo>
                  <a:cubicBezTo>
                    <a:pt x="23582" y="7658"/>
                    <a:pt x="15215" y="11561"/>
                    <a:pt x="20004" y="20179"/>
                  </a:cubicBezTo>
                  <a:cubicBezTo>
                    <a:pt x="24182" y="21980"/>
                    <a:pt x="24302" y="15933"/>
                    <a:pt x="27679" y="16179"/>
                  </a:cubicBezTo>
                  <a:cubicBezTo>
                    <a:pt x="27931" y="17202"/>
                    <a:pt x="28696" y="18471"/>
                    <a:pt x="28342" y="19185"/>
                  </a:cubicBezTo>
                  <a:cubicBezTo>
                    <a:pt x="25245" y="25375"/>
                    <a:pt x="22061" y="31524"/>
                    <a:pt x="18610" y="37519"/>
                  </a:cubicBezTo>
                  <a:cubicBezTo>
                    <a:pt x="17941" y="38685"/>
                    <a:pt x="15563" y="39279"/>
                    <a:pt x="14832" y="37519"/>
                  </a:cubicBezTo>
                  <a:cubicBezTo>
                    <a:pt x="14335" y="36307"/>
                    <a:pt x="15335" y="34478"/>
                    <a:pt x="15661" y="32930"/>
                  </a:cubicBezTo>
                  <a:cubicBezTo>
                    <a:pt x="11157" y="29364"/>
                    <a:pt x="9488" y="24420"/>
                    <a:pt x="8957" y="18956"/>
                  </a:cubicBezTo>
                  <a:cubicBezTo>
                    <a:pt x="8585" y="15013"/>
                    <a:pt x="6048" y="13573"/>
                    <a:pt x="2527" y="13184"/>
                  </a:cubicBezTo>
                  <a:close/>
                </a:path>
              </a:pathLst>
            </a:custGeom>
            <a:grpFill/>
            <a:ln w="5715" cap="flat">
              <a:noFill/>
              <a:prstDash val="solid"/>
              <a:miter/>
            </a:ln>
          </p:spPr>
          <p:txBody>
            <a:bodyPr rtlCol="0" anchor="ctr"/>
            <a:lstStyle/>
            <a:p>
              <a:endParaRPr lang="zh-CN" altLang="en-US"/>
            </a:p>
          </p:txBody>
        </p:sp>
        <p:sp>
          <p:nvSpPr>
            <p:cNvPr id="4261" name="任意多边形: 形状 4260">
              <a:extLst>
                <a:ext uri="{FF2B5EF4-FFF2-40B4-BE49-F238E27FC236}">
                  <a16:creationId xmlns:a16="http://schemas.microsoft.com/office/drawing/2014/main" id="{43D86EFA-AD80-2D8D-1319-4D54A1AEF871}"/>
                </a:ext>
              </a:extLst>
            </p:cNvPr>
            <p:cNvSpPr/>
            <p:nvPr/>
          </p:nvSpPr>
          <p:spPr>
            <a:xfrm>
              <a:off x="4486233" y="4961962"/>
              <a:ext cx="47371" cy="29581"/>
            </a:xfrm>
            <a:custGeom>
              <a:avLst/>
              <a:gdLst>
                <a:gd name="connsiteX0" fmla="*/ 0 w 47371"/>
                <a:gd name="connsiteY0" fmla="*/ 26204 h 29581"/>
                <a:gd name="connsiteX1" fmla="*/ 4349 w 47371"/>
                <a:gd name="connsiteY1" fmla="*/ 16306 h 29581"/>
                <a:gd name="connsiteX2" fmla="*/ 7533 w 47371"/>
                <a:gd name="connsiteY2" fmla="*/ 9408 h 29581"/>
                <a:gd name="connsiteX3" fmla="*/ 47372 w 47371"/>
                <a:gd name="connsiteY3" fmla="*/ 1081 h 29581"/>
                <a:gd name="connsiteX4" fmla="*/ 36182 w 47371"/>
                <a:gd name="connsiteY4" fmla="*/ 13037 h 29581"/>
                <a:gd name="connsiteX5" fmla="*/ 9870 w 47371"/>
                <a:gd name="connsiteY5" fmla="*/ 29501 h 29581"/>
                <a:gd name="connsiteX6" fmla="*/ 8064 w 47371"/>
                <a:gd name="connsiteY6" fmla="*/ 29582 h 29581"/>
                <a:gd name="connsiteX7" fmla="*/ 4458 w 47371"/>
                <a:gd name="connsiteY7" fmla="*/ 29113 h 29581"/>
                <a:gd name="connsiteX8" fmla="*/ 1120 w 47371"/>
                <a:gd name="connsiteY8" fmla="*/ 27650 h 29581"/>
                <a:gd name="connsiteX9" fmla="*/ 0 w 47371"/>
                <a:gd name="connsiteY9" fmla="*/ 26204 h 29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371" h="29581">
                  <a:moveTo>
                    <a:pt x="0" y="26204"/>
                  </a:moveTo>
                  <a:cubicBezTo>
                    <a:pt x="2578" y="24529"/>
                    <a:pt x="3903" y="20381"/>
                    <a:pt x="4349" y="16306"/>
                  </a:cubicBezTo>
                  <a:cubicBezTo>
                    <a:pt x="4618" y="13820"/>
                    <a:pt x="6212" y="9533"/>
                    <a:pt x="7533" y="9408"/>
                  </a:cubicBezTo>
                  <a:cubicBezTo>
                    <a:pt x="20757" y="8139"/>
                    <a:pt x="31667" y="-3554"/>
                    <a:pt x="47372" y="1081"/>
                  </a:cubicBezTo>
                  <a:cubicBezTo>
                    <a:pt x="43200" y="5270"/>
                    <a:pt x="38251" y="7990"/>
                    <a:pt x="36182" y="13037"/>
                  </a:cubicBezTo>
                  <a:cubicBezTo>
                    <a:pt x="17351" y="12402"/>
                    <a:pt x="17351" y="12402"/>
                    <a:pt x="9870" y="29501"/>
                  </a:cubicBezTo>
                  <a:cubicBezTo>
                    <a:pt x="9270" y="29524"/>
                    <a:pt x="8664" y="29547"/>
                    <a:pt x="8064" y="29582"/>
                  </a:cubicBezTo>
                  <a:cubicBezTo>
                    <a:pt x="6841" y="29565"/>
                    <a:pt x="5646" y="29393"/>
                    <a:pt x="4458" y="29113"/>
                  </a:cubicBezTo>
                  <a:cubicBezTo>
                    <a:pt x="3269" y="28799"/>
                    <a:pt x="2160" y="28307"/>
                    <a:pt x="1120" y="27650"/>
                  </a:cubicBezTo>
                  <a:cubicBezTo>
                    <a:pt x="737" y="27181"/>
                    <a:pt x="371" y="26696"/>
                    <a:pt x="0" y="26204"/>
                  </a:cubicBezTo>
                  <a:close/>
                </a:path>
              </a:pathLst>
            </a:custGeom>
            <a:grpFill/>
            <a:ln w="5715" cap="flat">
              <a:noFill/>
              <a:prstDash val="solid"/>
              <a:miter/>
            </a:ln>
          </p:spPr>
          <p:txBody>
            <a:bodyPr rtlCol="0" anchor="ctr"/>
            <a:lstStyle/>
            <a:p>
              <a:endParaRPr lang="zh-CN" altLang="en-US"/>
            </a:p>
          </p:txBody>
        </p:sp>
        <p:sp>
          <p:nvSpPr>
            <p:cNvPr id="4262" name="任意多边形: 形状 4261">
              <a:extLst>
                <a:ext uri="{FF2B5EF4-FFF2-40B4-BE49-F238E27FC236}">
                  <a16:creationId xmlns:a16="http://schemas.microsoft.com/office/drawing/2014/main" id="{1E29B68C-CC8F-FFB2-2F70-63BB7695D206}"/>
                </a:ext>
              </a:extLst>
            </p:cNvPr>
            <p:cNvSpPr/>
            <p:nvPr/>
          </p:nvSpPr>
          <p:spPr>
            <a:xfrm>
              <a:off x="4617717" y="4934095"/>
              <a:ext cx="31160" cy="37162"/>
            </a:xfrm>
            <a:custGeom>
              <a:avLst/>
              <a:gdLst>
                <a:gd name="connsiteX0" fmla="*/ 46 w 31160"/>
                <a:gd name="connsiteY0" fmla="*/ 8002 h 37162"/>
                <a:gd name="connsiteX1" fmla="*/ 6 w 31160"/>
                <a:gd name="connsiteY1" fmla="*/ 4631 h 37162"/>
                <a:gd name="connsiteX2" fmla="*/ 6561 w 31160"/>
                <a:gd name="connsiteY2" fmla="*/ 1407 h 37162"/>
                <a:gd name="connsiteX3" fmla="*/ 19448 w 31160"/>
                <a:gd name="connsiteY3" fmla="*/ 4979 h 37162"/>
                <a:gd name="connsiteX4" fmla="*/ 29667 w 31160"/>
                <a:gd name="connsiteY4" fmla="*/ 4745 h 37162"/>
                <a:gd name="connsiteX5" fmla="*/ 31101 w 31160"/>
                <a:gd name="connsiteY5" fmla="*/ 10300 h 37162"/>
                <a:gd name="connsiteX6" fmla="*/ 27890 w 31160"/>
                <a:gd name="connsiteY6" fmla="*/ 15175 h 37162"/>
                <a:gd name="connsiteX7" fmla="*/ 25712 w 31160"/>
                <a:gd name="connsiteY7" fmla="*/ 18324 h 37162"/>
                <a:gd name="connsiteX8" fmla="*/ 24443 w 31160"/>
                <a:gd name="connsiteY8" fmla="*/ 19730 h 37162"/>
                <a:gd name="connsiteX9" fmla="*/ 21797 w 31160"/>
                <a:gd name="connsiteY9" fmla="*/ 22370 h 37162"/>
                <a:gd name="connsiteX10" fmla="*/ 18025 w 31160"/>
                <a:gd name="connsiteY10" fmla="*/ 26502 h 37162"/>
                <a:gd name="connsiteX11" fmla="*/ 15191 w 31160"/>
                <a:gd name="connsiteY11" fmla="*/ 33777 h 37162"/>
                <a:gd name="connsiteX12" fmla="*/ 12413 w 31160"/>
                <a:gd name="connsiteY12" fmla="*/ 36989 h 37162"/>
                <a:gd name="connsiteX13" fmla="*/ 3184 w 31160"/>
                <a:gd name="connsiteY13" fmla="*/ 22233 h 37162"/>
                <a:gd name="connsiteX14" fmla="*/ 92 w 31160"/>
                <a:gd name="connsiteY14" fmla="*/ 8060 h 37162"/>
                <a:gd name="connsiteX15" fmla="*/ 46 w 31160"/>
                <a:gd name="connsiteY15" fmla="*/ 8002 h 3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160" h="37162">
                  <a:moveTo>
                    <a:pt x="46" y="8002"/>
                  </a:moveTo>
                  <a:cubicBezTo>
                    <a:pt x="35" y="6882"/>
                    <a:pt x="23" y="5757"/>
                    <a:pt x="6" y="4631"/>
                  </a:cubicBezTo>
                  <a:cubicBezTo>
                    <a:pt x="-154" y="-1216"/>
                    <a:pt x="2869" y="-576"/>
                    <a:pt x="6561" y="1407"/>
                  </a:cubicBezTo>
                  <a:cubicBezTo>
                    <a:pt x="10253" y="4756"/>
                    <a:pt x="13465" y="9517"/>
                    <a:pt x="19448" y="4979"/>
                  </a:cubicBezTo>
                  <a:cubicBezTo>
                    <a:pt x="22672" y="2533"/>
                    <a:pt x="26215" y="2819"/>
                    <a:pt x="29667" y="4745"/>
                  </a:cubicBezTo>
                  <a:cubicBezTo>
                    <a:pt x="31193" y="6328"/>
                    <a:pt x="31261" y="8289"/>
                    <a:pt x="31101" y="10300"/>
                  </a:cubicBezTo>
                  <a:cubicBezTo>
                    <a:pt x="30410" y="12175"/>
                    <a:pt x="28998" y="13575"/>
                    <a:pt x="27890" y="15175"/>
                  </a:cubicBezTo>
                  <a:cubicBezTo>
                    <a:pt x="27215" y="16255"/>
                    <a:pt x="26472" y="17301"/>
                    <a:pt x="25712" y="18324"/>
                  </a:cubicBezTo>
                  <a:cubicBezTo>
                    <a:pt x="25295" y="18792"/>
                    <a:pt x="24855" y="19250"/>
                    <a:pt x="24443" y="19730"/>
                  </a:cubicBezTo>
                  <a:cubicBezTo>
                    <a:pt x="23609" y="20656"/>
                    <a:pt x="22706" y="21519"/>
                    <a:pt x="21797" y="22370"/>
                  </a:cubicBezTo>
                  <a:cubicBezTo>
                    <a:pt x="20506" y="23708"/>
                    <a:pt x="19220" y="25062"/>
                    <a:pt x="18025" y="26502"/>
                  </a:cubicBezTo>
                  <a:cubicBezTo>
                    <a:pt x="16374" y="28645"/>
                    <a:pt x="16339" y="31423"/>
                    <a:pt x="15191" y="33777"/>
                  </a:cubicBezTo>
                  <a:cubicBezTo>
                    <a:pt x="14488" y="35052"/>
                    <a:pt x="13551" y="36098"/>
                    <a:pt x="12413" y="36989"/>
                  </a:cubicBezTo>
                  <a:cubicBezTo>
                    <a:pt x="-760" y="38692"/>
                    <a:pt x="3401" y="27445"/>
                    <a:pt x="3184" y="22233"/>
                  </a:cubicBezTo>
                  <a:cubicBezTo>
                    <a:pt x="2966" y="17021"/>
                    <a:pt x="4755" y="12123"/>
                    <a:pt x="92" y="8060"/>
                  </a:cubicBezTo>
                  <a:lnTo>
                    <a:pt x="46" y="8002"/>
                  </a:lnTo>
                  <a:close/>
                </a:path>
              </a:pathLst>
            </a:custGeom>
            <a:grpFill/>
            <a:ln w="5715" cap="flat">
              <a:noFill/>
              <a:prstDash val="solid"/>
              <a:miter/>
            </a:ln>
          </p:spPr>
          <p:txBody>
            <a:bodyPr rtlCol="0" anchor="ctr"/>
            <a:lstStyle/>
            <a:p>
              <a:endParaRPr lang="zh-CN" altLang="en-US"/>
            </a:p>
          </p:txBody>
        </p:sp>
        <p:sp>
          <p:nvSpPr>
            <p:cNvPr id="4263" name="任意多边形: 形状 4262">
              <a:extLst>
                <a:ext uri="{FF2B5EF4-FFF2-40B4-BE49-F238E27FC236}">
                  <a16:creationId xmlns:a16="http://schemas.microsoft.com/office/drawing/2014/main" id="{4BCF90CF-453A-062E-98C7-AEA901C37615}"/>
                </a:ext>
              </a:extLst>
            </p:cNvPr>
            <p:cNvSpPr/>
            <p:nvPr/>
          </p:nvSpPr>
          <p:spPr>
            <a:xfrm>
              <a:off x="4532953" y="5007522"/>
              <a:ext cx="16212" cy="36570"/>
            </a:xfrm>
            <a:custGeom>
              <a:avLst/>
              <a:gdLst>
                <a:gd name="connsiteX0" fmla="*/ 5892 w 16212"/>
                <a:gd name="connsiteY0" fmla="*/ 36553 h 36570"/>
                <a:gd name="connsiteX1" fmla="*/ 892 w 16212"/>
                <a:gd name="connsiteY1" fmla="*/ 24129 h 36570"/>
                <a:gd name="connsiteX2" fmla="*/ 15408 w 16212"/>
                <a:gd name="connsiteY2" fmla="*/ 0 h 36570"/>
                <a:gd name="connsiteX3" fmla="*/ 10681 w 16212"/>
                <a:gd name="connsiteY3" fmla="*/ 18134 h 36570"/>
                <a:gd name="connsiteX4" fmla="*/ 5887 w 16212"/>
                <a:gd name="connsiteY4" fmla="*/ 36571 h 36570"/>
                <a:gd name="connsiteX5" fmla="*/ 5892 w 16212"/>
                <a:gd name="connsiteY5" fmla="*/ 36553 h 36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12" h="36570">
                  <a:moveTo>
                    <a:pt x="5892" y="36553"/>
                  </a:moveTo>
                  <a:cubicBezTo>
                    <a:pt x="-2029" y="34993"/>
                    <a:pt x="34" y="28529"/>
                    <a:pt x="892" y="24129"/>
                  </a:cubicBezTo>
                  <a:cubicBezTo>
                    <a:pt x="2640" y="15162"/>
                    <a:pt x="7675" y="7675"/>
                    <a:pt x="15408" y="0"/>
                  </a:cubicBezTo>
                  <a:cubicBezTo>
                    <a:pt x="18117" y="8435"/>
                    <a:pt x="13333" y="12887"/>
                    <a:pt x="10681" y="18134"/>
                  </a:cubicBezTo>
                  <a:cubicBezTo>
                    <a:pt x="7801" y="23832"/>
                    <a:pt x="10093" y="31073"/>
                    <a:pt x="5887" y="36571"/>
                  </a:cubicBezTo>
                  <a:cubicBezTo>
                    <a:pt x="5887" y="36565"/>
                    <a:pt x="5892" y="36553"/>
                    <a:pt x="5892" y="36553"/>
                  </a:cubicBezTo>
                  <a:close/>
                </a:path>
              </a:pathLst>
            </a:custGeom>
            <a:grpFill/>
            <a:ln w="5715" cap="flat">
              <a:noFill/>
              <a:prstDash val="solid"/>
              <a:miter/>
            </a:ln>
          </p:spPr>
          <p:txBody>
            <a:bodyPr rtlCol="0" anchor="ctr"/>
            <a:lstStyle/>
            <a:p>
              <a:endParaRPr lang="zh-CN" altLang="en-US"/>
            </a:p>
          </p:txBody>
        </p:sp>
        <p:sp>
          <p:nvSpPr>
            <p:cNvPr id="4264" name="任意多边形: 形状 4263">
              <a:extLst>
                <a:ext uri="{FF2B5EF4-FFF2-40B4-BE49-F238E27FC236}">
                  <a16:creationId xmlns:a16="http://schemas.microsoft.com/office/drawing/2014/main" id="{E0B859DC-FBDA-8FEF-1E84-051A965DF02F}"/>
                </a:ext>
              </a:extLst>
            </p:cNvPr>
            <p:cNvSpPr/>
            <p:nvPr/>
          </p:nvSpPr>
          <p:spPr>
            <a:xfrm>
              <a:off x="4519015" y="4974147"/>
              <a:ext cx="24527" cy="22288"/>
            </a:xfrm>
            <a:custGeom>
              <a:avLst/>
              <a:gdLst>
                <a:gd name="connsiteX0" fmla="*/ 3411 w 24527"/>
                <a:gd name="connsiteY0" fmla="*/ 4155 h 22288"/>
                <a:gd name="connsiteX1" fmla="*/ 23162 w 24527"/>
                <a:gd name="connsiteY1" fmla="*/ 863 h 22288"/>
                <a:gd name="connsiteX2" fmla="*/ 24528 w 24527"/>
                <a:gd name="connsiteY2" fmla="*/ 2492 h 22288"/>
                <a:gd name="connsiteX3" fmla="*/ 24516 w 24527"/>
                <a:gd name="connsiteY3" fmla="*/ 4624 h 22288"/>
                <a:gd name="connsiteX4" fmla="*/ 22893 w 24527"/>
                <a:gd name="connsiteY4" fmla="*/ 8549 h 22288"/>
                <a:gd name="connsiteX5" fmla="*/ 16538 w 24527"/>
                <a:gd name="connsiteY5" fmla="*/ 14036 h 22288"/>
                <a:gd name="connsiteX6" fmla="*/ 216 w 24527"/>
                <a:gd name="connsiteY6" fmla="*/ 22289 h 22288"/>
                <a:gd name="connsiteX7" fmla="*/ 3411 w 24527"/>
                <a:gd name="connsiteY7" fmla="*/ 4155 h 2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27" h="22288">
                  <a:moveTo>
                    <a:pt x="3411" y="4155"/>
                  </a:moveTo>
                  <a:cubicBezTo>
                    <a:pt x="9406" y="-474"/>
                    <a:pt x="16138" y="-680"/>
                    <a:pt x="23162" y="863"/>
                  </a:cubicBezTo>
                  <a:cubicBezTo>
                    <a:pt x="23619" y="1406"/>
                    <a:pt x="24070" y="1949"/>
                    <a:pt x="24528" y="2492"/>
                  </a:cubicBezTo>
                  <a:cubicBezTo>
                    <a:pt x="24516" y="3200"/>
                    <a:pt x="24510" y="3909"/>
                    <a:pt x="24516" y="4624"/>
                  </a:cubicBezTo>
                  <a:cubicBezTo>
                    <a:pt x="24162" y="6007"/>
                    <a:pt x="23607" y="7309"/>
                    <a:pt x="22893" y="8549"/>
                  </a:cubicBezTo>
                  <a:cubicBezTo>
                    <a:pt x="21419" y="11121"/>
                    <a:pt x="18601" y="12133"/>
                    <a:pt x="16538" y="14036"/>
                  </a:cubicBezTo>
                  <a:cubicBezTo>
                    <a:pt x="11520" y="10693"/>
                    <a:pt x="4908" y="13510"/>
                    <a:pt x="216" y="22289"/>
                  </a:cubicBezTo>
                  <a:cubicBezTo>
                    <a:pt x="679" y="14956"/>
                    <a:pt x="-1864" y="9007"/>
                    <a:pt x="3411" y="4155"/>
                  </a:cubicBezTo>
                  <a:close/>
                </a:path>
              </a:pathLst>
            </a:custGeom>
            <a:grpFill/>
            <a:ln w="5715" cap="flat">
              <a:noFill/>
              <a:prstDash val="solid"/>
              <a:miter/>
            </a:ln>
          </p:spPr>
          <p:txBody>
            <a:bodyPr rtlCol="0" anchor="ctr"/>
            <a:lstStyle/>
            <a:p>
              <a:endParaRPr lang="zh-CN" altLang="en-US"/>
            </a:p>
          </p:txBody>
        </p:sp>
        <p:sp>
          <p:nvSpPr>
            <p:cNvPr id="4265" name="任意多边形: 形状 4264">
              <a:extLst>
                <a:ext uri="{FF2B5EF4-FFF2-40B4-BE49-F238E27FC236}">
                  <a16:creationId xmlns:a16="http://schemas.microsoft.com/office/drawing/2014/main" id="{647E3974-4497-500D-F506-18E16993FFBF}"/>
                </a:ext>
              </a:extLst>
            </p:cNvPr>
            <p:cNvSpPr/>
            <p:nvPr/>
          </p:nvSpPr>
          <p:spPr>
            <a:xfrm>
              <a:off x="4545463" y="4962889"/>
              <a:ext cx="19903" cy="23313"/>
            </a:xfrm>
            <a:custGeom>
              <a:avLst/>
              <a:gdLst>
                <a:gd name="connsiteX0" fmla="*/ 3269 w 19903"/>
                <a:gd name="connsiteY0" fmla="*/ 8846 h 23313"/>
                <a:gd name="connsiteX1" fmla="*/ 0 w 19903"/>
                <a:gd name="connsiteY1" fmla="*/ 2257 h 23313"/>
                <a:gd name="connsiteX2" fmla="*/ 17665 w 19903"/>
                <a:gd name="connsiteY2" fmla="*/ 4589 h 23313"/>
                <a:gd name="connsiteX3" fmla="*/ 18111 w 19903"/>
                <a:gd name="connsiteY3" fmla="*/ 14916 h 23313"/>
                <a:gd name="connsiteX4" fmla="*/ 8150 w 19903"/>
                <a:gd name="connsiteY4" fmla="*/ 22791 h 23313"/>
                <a:gd name="connsiteX5" fmla="*/ 3337 w 19903"/>
                <a:gd name="connsiteY5" fmla="*/ 21939 h 23313"/>
                <a:gd name="connsiteX6" fmla="*/ 7035 w 19903"/>
                <a:gd name="connsiteY6" fmla="*/ 12458 h 23313"/>
                <a:gd name="connsiteX7" fmla="*/ 4441 w 19903"/>
                <a:gd name="connsiteY7" fmla="*/ 10132 h 23313"/>
                <a:gd name="connsiteX8" fmla="*/ 3269 w 19903"/>
                <a:gd name="connsiteY8" fmla="*/ 8846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3" h="23313">
                  <a:moveTo>
                    <a:pt x="3269" y="8846"/>
                  </a:moveTo>
                  <a:cubicBezTo>
                    <a:pt x="3200" y="6143"/>
                    <a:pt x="2640" y="3686"/>
                    <a:pt x="0" y="2257"/>
                  </a:cubicBezTo>
                  <a:cubicBezTo>
                    <a:pt x="6589" y="-3109"/>
                    <a:pt x="12310" y="2508"/>
                    <a:pt x="17665" y="4589"/>
                  </a:cubicBezTo>
                  <a:cubicBezTo>
                    <a:pt x="21191" y="5960"/>
                    <a:pt x="19928" y="11452"/>
                    <a:pt x="18111" y="14916"/>
                  </a:cubicBezTo>
                  <a:cubicBezTo>
                    <a:pt x="16019" y="18888"/>
                    <a:pt x="15442" y="25168"/>
                    <a:pt x="8150" y="22791"/>
                  </a:cubicBezTo>
                  <a:cubicBezTo>
                    <a:pt x="6618" y="22293"/>
                    <a:pt x="4949" y="22214"/>
                    <a:pt x="3337" y="21939"/>
                  </a:cubicBezTo>
                  <a:cubicBezTo>
                    <a:pt x="1383" y="17482"/>
                    <a:pt x="4389" y="14996"/>
                    <a:pt x="7035" y="12458"/>
                  </a:cubicBezTo>
                  <a:cubicBezTo>
                    <a:pt x="8395" y="9343"/>
                    <a:pt x="4778" y="11469"/>
                    <a:pt x="4441" y="10132"/>
                  </a:cubicBezTo>
                  <a:cubicBezTo>
                    <a:pt x="4029" y="9703"/>
                    <a:pt x="3646" y="9275"/>
                    <a:pt x="3269" y="8846"/>
                  </a:cubicBezTo>
                  <a:close/>
                </a:path>
              </a:pathLst>
            </a:custGeom>
            <a:grpFill/>
            <a:ln w="5715" cap="flat">
              <a:noFill/>
              <a:prstDash val="solid"/>
              <a:miter/>
            </a:ln>
          </p:spPr>
          <p:txBody>
            <a:bodyPr rtlCol="0" anchor="ctr"/>
            <a:lstStyle/>
            <a:p>
              <a:endParaRPr lang="zh-CN" altLang="en-US"/>
            </a:p>
          </p:txBody>
        </p:sp>
        <p:sp>
          <p:nvSpPr>
            <p:cNvPr id="4266" name="任意多边形: 形状 4265">
              <a:extLst>
                <a:ext uri="{FF2B5EF4-FFF2-40B4-BE49-F238E27FC236}">
                  <a16:creationId xmlns:a16="http://schemas.microsoft.com/office/drawing/2014/main" id="{616175C9-ED5E-20EE-BE29-29C4D78694D1}"/>
                </a:ext>
              </a:extLst>
            </p:cNvPr>
            <p:cNvSpPr/>
            <p:nvPr/>
          </p:nvSpPr>
          <p:spPr>
            <a:xfrm>
              <a:off x="4486238" y="5034448"/>
              <a:ext cx="18790" cy="20517"/>
            </a:xfrm>
            <a:custGeom>
              <a:avLst/>
              <a:gdLst>
                <a:gd name="connsiteX0" fmla="*/ 0 w 18790"/>
                <a:gd name="connsiteY0" fmla="*/ 19520 h 20517"/>
                <a:gd name="connsiteX1" fmla="*/ 7881 w 18790"/>
                <a:gd name="connsiteY1" fmla="*/ 9639 h 20517"/>
                <a:gd name="connsiteX2" fmla="*/ 6567 w 18790"/>
                <a:gd name="connsiteY2" fmla="*/ 3089 h 20517"/>
                <a:gd name="connsiteX3" fmla="*/ 17294 w 18790"/>
                <a:gd name="connsiteY3" fmla="*/ 2947 h 20517"/>
                <a:gd name="connsiteX4" fmla="*/ 16996 w 18790"/>
                <a:gd name="connsiteY4" fmla="*/ 11702 h 20517"/>
                <a:gd name="connsiteX5" fmla="*/ 0 w 18790"/>
                <a:gd name="connsiteY5" fmla="*/ 19520 h 20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0517">
                  <a:moveTo>
                    <a:pt x="0" y="19520"/>
                  </a:moveTo>
                  <a:cubicBezTo>
                    <a:pt x="2189" y="15902"/>
                    <a:pt x="3195" y="11759"/>
                    <a:pt x="7881" y="9639"/>
                  </a:cubicBezTo>
                  <a:cubicBezTo>
                    <a:pt x="14328" y="6713"/>
                    <a:pt x="5915" y="5564"/>
                    <a:pt x="6567" y="3089"/>
                  </a:cubicBezTo>
                  <a:cubicBezTo>
                    <a:pt x="10081" y="-1306"/>
                    <a:pt x="13773" y="-700"/>
                    <a:pt x="17294" y="2947"/>
                  </a:cubicBezTo>
                  <a:cubicBezTo>
                    <a:pt x="20083" y="5838"/>
                    <a:pt x="18374" y="8781"/>
                    <a:pt x="16996" y="11702"/>
                  </a:cubicBezTo>
                  <a:cubicBezTo>
                    <a:pt x="12865" y="20469"/>
                    <a:pt x="9956" y="21835"/>
                    <a:pt x="0" y="19520"/>
                  </a:cubicBezTo>
                  <a:close/>
                </a:path>
              </a:pathLst>
            </a:custGeom>
            <a:grpFill/>
            <a:ln w="5715" cap="flat">
              <a:noFill/>
              <a:prstDash val="solid"/>
              <a:miter/>
            </a:ln>
          </p:spPr>
          <p:txBody>
            <a:bodyPr rtlCol="0" anchor="ctr"/>
            <a:lstStyle/>
            <a:p>
              <a:endParaRPr lang="zh-CN" altLang="en-US"/>
            </a:p>
          </p:txBody>
        </p:sp>
        <p:sp>
          <p:nvSpPr>
            <p:cNvPr id="4267" name="任意多边形: 形状 4266">
              <a:extLst>
                <a:ext uri="{FF2B5EF4-FFF2-40B4-BE49-F238E27FC236}">
                  <a16:creationId xmlns:a16="http://schemas.microsoft.com/office/drawing/2014/main" id="{27A18000-447B-DE6B-0EEE-3D27D1E9943A}"/>
                </a:ext>
              </a:extLst>
            </p:cNvPr>
            <p:cNvSpPr/>
            <p:nvPr/>
          </p:nvSpPr>
          <p:spPr>
            <a:xfrm>
              <a:off x="4559938" y="4933839"/>
              <a:ext cx="19860" cy="23746"/>
            </a:xfrm>
            <a:custGeom>
              <a:avLst/>
              <a:gdLst>
                <a:gd name="connsiteX0" fmla="*/ 15225 w 19860"/>
                <a:gd name="connsiteY0" fmla="*/ 0 h 23746"/>
                <a:gd name="connsiteX1" fmla="*/ 10202 w 19860"/>
                <a:gd name="connsiteY1" fmla="*/ 20099 h 23746"/>
                <a:gd name="connsiteX2" fmla="*/ 5687 w 19860"/>
                <a:gd name="connsiteY2" fmla="*/ 21037 h 23746"/>
                <a:gd name="connsiteX3" fmla="*/ 869 w 19860"/>
                <a:gd name="connsiteY3" fmla="*/ 22626 h 23746"/>
                <a:gd name="connsiteX4" fmla="*/ 1875 w 19860"/>
                <a:gd name="connsiteY4" fmla="*/ 15265 h 23746"/>
                <a:gd name="connsiteX5" fmla="*/ 15225 w 19860"/>
                <a:gd name="connsiteY5" fmla="*/ 0 h 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60" h="23746">
                  <a:moveTo>
                    <a:pt x="15225" y="0"/>
                  </a:moveTo>
                  <a:cubicBezTo>
                    <a:pt x="22266" y="16333"/>
                    <a:pt x="21815" y="17425"/>
                    <a:pt x="10202" y="20099"/>
                  </a:cubicBezTo>
                  <a:cubicBezTo>
                    <a:pt x="8693" y="20448"/>
                    <a:pt x="6870" y="20248"/>
                    <a:pt x="5687" y="21037"/>
                  </a:cubicBezTo>
                  <a:cubicBezTo>
                    <a:pt x="4070" y="22117"/>
                    <a:pt x="2698" y="25477"/>
                    <a:pt x="869" y="22626"/>
                  </a:cubicBezTo>
                  <a:cubicBezTo>
                    <a:pt x="-205" y="20945"/>
                    <a:pt x="-691" y="16951"/>
                    <a:pt x="1875" y="15265"/>
                  </a:cubicBezTo>
                  <a:cubicBezTo>
                    <a:pt x="6847" y="12001"/>
                    <a:pt x="12659" y="9892"/>
                    <a:pt x="15225" y="0"/>
                  </a:cubicBezTo>
                  <a:close/>
                </a:path>
              </a:pathLst>
            </a:custGeom>
            <a:grpFill/>
            <a:ln w="5715" cap="flat">
              <a:noFill/>
              <a:prstDash val="solid"/>
              <a:miter/>
            </a:ln>
          </p:spPr>
          <p:txBody>
            <a:bodyPr rtlCol="0" anchor="ctr"/>
            <a:lstStyle/>
            <a:p>
              <a:endParaRPr lang="zh-CN" altLang="en-US"/>
            </a:p>
          </p:txBody>
        </p:sp>
        <p:sp>
          <p:nvSpPr>
            <p:cNvPr id="4268" name="任意多边形: 形状 4267">
              <a:extLst>
                <a:ext uri="{FF2B5EF4-FFF2-40B4-BE49-F238E27FC236}">
                  <a16:creationId xmlns:a16="http://schemas.microsoft.com/office/drawing/2014/main" id="{B36A724C-26F6-D855-56F3-B9470FC129B8}"/>
                </a:ext>
              </a:extLst>
            </p:cNvPr>
            <p:cNvSpPr/>
            <p:nvPr/>
          </p:nvSpPr>
          <p:spPr>
            <a:xfrm>
              <a:off x="4575680" y="4978298"/>
              <a:ext cx="20532" cy="23745"/>
            </a:xfrm>
            <a:custGeom>
              <a:avLst/>
              <a:gdLst>
                <a:gd name="connsiteX0" fmla="*/ 19097 w 20532"/>
                <a:gd name="connsiteY0" fmla="*/ 16463 h 23745"/>
                <a:gd name="connsiteX1" fmla="*/ 12805 w 20532"/>
                <a:gd name="connsiteY1" fmla="*/ 11040 h 23745"/>
                <a:gd name="connsiteX2" fmla="*/ 226 w 20532"/>
                <a:gd name="connsiteY2" fmla="*/ 23590 h 23745"/>
                <a:gd name="connsiteX3" fmla="*/ 5941 w 20532"/>
                <a:gd name="connsiteY3" fmla="*/ 6599 h 23745"/>
                <a:gd name="connsiteX4" fmla="*/ 15783 w 20532"/>
                <a:gd name="connsiteY4" fmla="*/ 4 h 23745"/>
                <a:gd name="connsiteX5" fmla="*/ 15811 w 20532"/>
                <a:gd name="connsiteY5" fmla="*/ 27 h 23745"/>
                <a:gd name="connsiteX6" fmla="*/ 19103 w 20532"/>
                <a:gd name="connsiteY6" fmla="*/ 9908 h 23745"/>
                <a:gd name="connsiteX7" fmla="*/ 19080 w 20532"/>
                <a:gd name="connsiteY7" fmla="*/ 16486 h 23745"/>
                <a:gd name="connsiteX8" fmla="*/ 19097 w 20532"/>
                <a:gd name="connsiteY8" fmla="*/ 16463 h 2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532" h="23745">
                  <a:moveTo>
                    <a:pt x="19097" y="16463"/>
                  </a:moveTo>
                  <a:cubicBezTo>
                    <a:pt x="17069" y="14714"/>
                    <a:pt x="15040" y="12966"/>
                    <a:pt x="12805" y="11040"/>
                  </a:cubicBezTo>
                  <a:cubicBezTo>
                    <a:pt x="7033" y="13634"/>
                    <a:pt x="10896" y="25213"/>
                    <a:pt x="226" y="23590"/>
                  </a:cubicBezTo>
                  <a:cubicBezTo>
                    <a:pt x="-1654" y="16777"/>
                    <a:pt x="8879" y="13600"/>
                    <a:pt x="5941" y="6599"/>
                  </a:cubicBezTo>
                  <a:cubicBezTo>
                    <a:pt x="6233" y="-65"/>
                    <a:pt x="11011" y="-25"/>
                    <a:pt x="15783" y="4"/>
                  </a:cubicBezTo>
                  <a:lnTo>
                    <a:pt x="15811" y="27"/>
                  </a:lnTo>
                  <a:cubicBezTo>
                    <a:pt x="11965" y="4964"/>
                    <a:pt x="17114" y="6908"/>
                    <a:pt x="19103" y="9908"/>
                  </a:cubicBezTo>
                  <a:cubicBezTo>
                    <a:pt x="21172" y="12108"/>
                    <a:pt x="20846" y="14297"/>
                    <a:pt x="19080" y="16486"/>
                  </a:cubicBezTo>
                  <a:lnTo>
                    <a:pt x="19097" y="16463"/>
                  </a:lnTo>
                  <a:close/>
                </a:path>
              </a:pathLst>
            </a:custGeom>
            <a:grpFill/>
            <a:ln w="5715" cap="flat">
              <a:noFill/>
              <a:prstDash val="solid"/>
              <a:miter/>
            </a:ln>
          </p:spPr>
          <p:txBody>
            <a:bodyPr rtlCol="0" anchor="ctr"/>
            <a:lstStyle/>
            <a:p>
              <a:endParaRPr lang="zh-CN" altLang="en-US"/>
            </a:p>
          </p:txBody>
        </p:sp>
        <p:sp>
          <p:nvSpPr>
            <p:cNvPr id="4269" name="任意多边形: 形状 4268">
              <a:extLst>
                <a:ext uri="{FF2B5EF4-FFF2-40B4-BE49-F238E27FC236}">
                  <a16:creationId xmlns:a16="http://schemas.microsoft.com/office/drawing/2014/main" id="{DE9821CB-26E5-58F5-236C-48986F02ABB6}"/>
                </a:ext>
              </a:extLst>
            </p:cNvPr>
            <p:cNvSpPr/>
            <p:nvPr/>
          </p:nvSpPr>
          <p:spPr>
            <a:xfrm>
              <a:off x="4479579" y="5009682"/>
              <a:ext cx="10691" cy="31147"/>
            </a:xfrm>
            <a:custGeom>
              <a:avLst/>
              <a:gdLst>
                <a:gd name="connsiteX0" fmla="*/ 10088 w 10691"/>
                <a:gd name="connsiteY0" fmla="*/ 27930 h 31147"/>
                <a:gd name="connsiteX1" fmla="*/ 6648 w 10691"/>
                <a:gd name="connsiteY1" fmla="*/ 31148 h 31147"/>
                <a:gd name="connsiteX2" fmla="*/ 3282 w 10691"/>
                <a:gd name="connsiteY2" fmla="*/ 27850 h 31147"/>
                <a:gd name="connsiteX3" fmla="*/ 19 w 10691"/>
                <a:gd name="connsiteY3" fmla="*/ 4910 h 31147"/>
                <a:gd name="connsiteX4" fmla="*/ 9894 w 10691"/>
                <a:gd name="connsiteY4" fmla="*/ 1533 h 31147"/>
                <a:gd name="connsiteX5" fmla="*/ 10088 w 10691"/>
                <a:gd name="connsiteY5" fmla="*/ 27930 h 31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91" h="31147">
                  <a:moveTo>
                    <a:pt x="10088" y="27930"/>
                  </a:moveTo>
                  <a:cubicBezTo>
                    <a:pt x="8940" y="29005"/>
                    <a:pt x="7797" y="30079"/>
                    <a:pt x="6648" y="31148"/>
                  </a:cubicBezTo>
                  <a:cubicBezTo>
                    <a:pt x="5745" y="29828"/>
                    <a:pt x="3545" y="29828"/>
                    <a:pt x="3282" y="27850"/>
                  </a:cubicBezTo>
                  <a:cubicBezTo>
                    <a:pt x="4813" y="19832"/>
                    <a:pt x="-347" y="12763"/>
                    <a:pt x="19" y="4910"/>
                  </a:cubicBezTo>
                  <a:cubicBezTo>
                    <a:pt x="2105" y="247"/>
                    <a:pt x="5162" y="-1553"/>
                    <a:pt x="9894" y="1533"/>
                  </a:cubicBezTo>
                  <a:cubicBezTo>
                    <a:pt x="13009" y="10311"/>
                    <a:pt x="5682" y="19163"/>
                    <a:pt x="10088" y="27930"/>
                  </a:cubicBezTo>
                  <a:close/>
                </a:path>
              </a:pathLst>
            </a:custGeom>
            <a:grpFill/>
            <a:ln w="5715" cap="flat">
              <a:noFill/>
              <a:prstDash val="solid"/>
              <a:miter/>
            </a:ln>
          </p:spPr>
          <p:txBody>
            <a:bodyPr rtlCol="0" anchor="ctr"/>
            <a:lstStyle/>
            <a:p>
              <a:endParaRPr lang="zh-CN" altLang="en-US"/>
            </a:p>
          </p:txBody>
        </p:sp>
        <p:sp>
          <p:nvSpPr>
            <p:cNvPr id="4270" name="任意多边形: 形状 4269">
              <a:extLst>
                <a:ext uri="{FF2B5EF4-FFF2-40B4-BE49-F238E27FC236}">
                  <a16:creationId xmlns:a16="http://schemas.microsoft.com/office/drawing/2014/main" id="{BF7E4A1D-2B67-F708-7976-074891A0AF10}"/>
                </a:ext>
              </a:extLst>
            </p:cNvPr>
            <p:cNvSpPr/>
            <p:nvPr/>
          </p:nvSpPr>
          <p:spPr>
            <a:xfrm>
              <a:off x="4588660" y="4930210"/>
              <a:ext cx="18564" cy="15869"/>
            </a:xfrm>
            <a:custGeom>
              <a:avLst/>
              <a:gdLst>
                <a:gd name="connsiteX0" fmla="*/ 9398 w 18564"/>
                <a:gd name="connsiteY0" fmla="*/ 11939 h 15869"/>
                <a:gd name="connsiteX1" fmla="*/ 4638 w 18564"/>
                <a:gd name="connsiteY1" fmla="*/ 12619 h 15869"/>
                <a:gd name="connsiteX2" fmla="*/ 494 w 18564"/>
                <a:gd name="connsiteY2" fmla="*/ 11801 h 15869"/>
                <a:gd name="connsiteX3" fmla="*/ 2283 w 18564"/>
                <a:gd name="connsiteY3" fmla="*/ 6509 h 15869"/>
                <a:gd name="connsiteX4" fmla="*/ 17914 w 18564"/>
                <a:gd name="connsiteY4" fmla="*/ 0 h 15869"/>
                <a:gd name="connsiteX5" fmla="*/ 15965 w 18564"/>
                <a:gd name="connsiteY5" fmla="*/ 15236 h 15869"/>
                <a:gd name="connsiteX6" fmla="*/ 9398 w 18564"/>
                <a:gd name="connsiteY6" fmla="*/ 11939 h 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4" h="15869">
                  <a:moveTo>
                    <a:pt x="9398" y="11939"/>
                  </a:moveTo>
                  <a:cubicBezTo>
                    <a:pt x="7810" y="12161"/>
                    <a:pt x="6209" y="12322"/>
                    <a:pt x="4638" y="12619"/>
                  </a:cubicBezTo>
                  <a:cubicBezTo>
                    <a:pt x="3112" y="12910"/>
                    <a:pt x="1369" y="13659"/>
                    <a:pt x="494" y="11801"/>
                  </a:cubicBezTo>
                  <a:cubicBezTo>
                    <a:pt x="-523" y="9630"/>
                    <a:pt x="9" y="7138"/>
                    <a:pt x="2283" y="6509"/>
                  </a:cubicBezTo>
                  <a:cubicBezTo>
                    <a:pt x="7358" y="5104"/>
                    <a:pt x="12496" y="4035"/>
                    <a:pt x="17914" y="0"/>
                  </a:cubicBezTo>
                  <a:cubicBezTo>
                    <a:pt x="19440" y="6006"/>
                    <a:pt x="18074" y="10647"/>
                    <a:pt x="15965" y="15236"/>
                  </a:cubicBezTo>
                  <a:cubicBezTo>
                    <a:pt x="12285" y="17116"/>
                    <a:pt x="10879" y="14453"/>
                    <a:pt x="9398" y="11939"/>
                  </a:cubicBezTo>
                  <a:close/>
                </a:path>
              </a:pathLst>
            </a:custGeom>
            <a:grpFill/>
            <a:ln w="5715" cap="flat">
              <a:noFill/>
              <a:prstDash val="solid"/>
              <a:miter/>
            </a:ln>
          </p:spPr>
          <p:txBody>
            <a:bodyPr rtlCol="0" anchor="ctr"/>
            <a:lstStyle/>
            <a:p>
              <a:endParaRPr lang="zh-CN" altLang="en-US"/>
            </a:p>
          </p:txBody>
        </p:sp>
        <p:sp>
          <p:nvSpPr>
            <p:cNvPr id="4271" name="任意多边形: 形状 4270">
              <a:extLst>
                <a:ext uri="{FF2B5EF4-FFF2-40B4-BE49-F238E27FC236}">
                  <a16:creationId xmlns:a16="http://schemas.microsoft.com/office/drawing/2014/main" id="{2439F832-E3FB-5A3C-8C39-AF68434C944B}"/>
                </a:ext>
              </a:extLst>
            </p:cNvPr>
            <p:cNvSpPr/>
            <p:nvPr/>
          </p:nvSpPr>
          <p:spPr>
            <a:xfrm>
              <a:off x="4476408" y="4988166"/>
              <a:ext cx="17522" cy="26437"/>
            </a:xfrm>
            <a:custGeom>
              <a:avLst/>
              <a:gdLst>
                <a:gd name="connsiteX0" fmla="*/ 13065 w 17522"/>
                <a:gd name="connsiteY0" fmla="*/ 23054 h 26437"/>
                <a:gd name="connsiteX1" fmla="*/ 3189 w 17522"/>
                <a:gd name="connsiteY1" fmla="*/ 26426 h 26437"/>
                <a:gd name="connsiteX2" fmla="*/ 3206 w 17522"/>
                <a:gd name="connsiteY2" fmla="*/ 26437 h 26437"/>
                <a:gd name="connsiteX3" fmla="*/ 3241 w 17522"/>
                <a:gd name="connsiteY3" fmla="*/ 16402 h 26437"/>
                <a:gd name="connsiteX4" fmla="*/ 0 w 17522"/>
                <a:gd name="connsiteY4" fmla="*/ 9870 h 26437"/>
                <a:gd name="connsiteX5" fmla="*/ 6549 w 17522"/>
                <a:gd name="connsiteY5" fmla="*/ 3337 h 26437"/>
                <a:gd name="connsiteX6" fmla="*/ 9824 w 17522"/>
                <a:gd name="connsiteY6" fmla="*/ 0 h 26437"/>
                <a:gd name="connsiteX7" fmla="*/ 9841 w 17522"/>
                <a:gd name="connsiteY7" fmla="*/ 29 h 26437"/>
                <a:gd name="connsiteX8" fmla="*/ 15859 w 17522"/>
                <a:gd name="connsiteY8" fmla="*/ 4612 h 26437"/>
                <a:gd name="connsiteX9" fmla="*/ 17522 w 17522"/>
                <a:gd name="connsiteY9" fmla="*/ 8029 h 26437"/>
                <a:gd name="connsiteX10" fmla="*/ 9847 w 17522"/>
                <a:gd name="connsiteY10" fmla="*/ 13190 h 26437"/>
                <a:gd name="connsiteX11" fmla="*/ 9864 w 17522"/>
                <a:gd name="connsiteY11" fmla="*/ 13179 h 26437"/>
                <a:gd name="connsiteX12" fmla="*/ 16339 w 17522"/>
                <a:gd name="connsiteY12" fmla="*/ 19717 h 26437"/>
                <a:gd name="connsiteX13" fmla="*/ 13065 w 17522"/>
                <a:gd name="connsiteY13" fmla="*/ 23054 h 2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22" h="26437">
                  <a:moveTo>
                    <a:pt x="13065" y="23054"/>
                  </a:moveTo>
                  <a:cubicBezTo>
                    <a:pt x="9333" y="22883"/>
                    <a:pt x="6378" y="25003"/>
                    <a:pt x="3189" y="26426"/>
                  </a:cubicBezTo>
                  <a:cubicBezTo>
                    <a:pt x="3189" y="26426"/>
                    <a:pt x="3206" y="26437"/>
                    <a:pt x="3206" y="26437"/>
                  </a:cubicBezTo>
                  <a:cubicBezTo>
                    <a:pt x="343" y="23083"/>
                    <a:pt x="954" y="19739"/>
                    <a:pt x="3241" y="16402"/>
                  </a:cubicBezTo>
                  <a:cubicBezTo>
                    <a:pt x="2160" y="14225"/>
                    <a:pt x="1080" y="12047"/>
                    <a:pt x="0" y="9870"/>
                  </a:cubicBezTo>
                  <a:cubicBezTo>
                    <a:pt x="2800" y="8315"/>
                    <a:pt x="4869" y="6018"/>
                    <a:pt x="6549" y="3337"/>
                  </a:cubicBezTo>
                  <a:cubicBezTo>
                    <a:pt x="7641" y="2223"/>
                    <a:pt x="8733" y="1114"/>
                    <a:pt x="9824" y="0"/>
                  </a:cubicBezTo>
                  <a:cubicBezTo>
                    <a:pt x="9824" y="0"/>
                    <a:pt x="9841" y="29"/>
                    <a:pt x="9841" y="29"/>
                  </a:cubicBezTo>
                  <a:cubicBezTo>
                    <a:pt x="11481" y="2029"/>
                    <a:pt x="13842" y="3086"/>
                    <a:pt x="15859" y="4612"/>
                  </a:cubicBezTo>
                  <a:cubicBezTo>
                    <a:pt x="16802" y="5566"/>
                    <a:pt x="17328" y="6715"/>
                    <a:pt x="17522" y="8029"/>
                  </a:cubicBezTo>
                  <a:cubicBezTo>
                    <a:pt x="16625" y="12224"/>
                    <a:pt x="11864" y="10658"/>
                    <a:pt x="9847" y="13190"/>
                  </a:cubicBezTo>
                  <a:lnTo>
                    <a:pt x="9864" y="13179"/>
                  </a:lnTo>
                  <a:cubicBezTo>
                    <a:pt x="7355" y="19979"/>
                    <a:pt x="14790" y="16928"/>
                    <a:pt x="16339" y="19717"/>
                  </a:cubicBezTo>
                  <a:cubicBezTo>
                    <a:pt x="15248" y="20831"/>
                    <a:pt x="14156" y="21940"/>
                    <a:pt x="13065" y="23054"/>
                  </a:cubicBezTo>
                  <a:close/>
                </a:path>
              </a:pathLst>
            </a:custGeom>
            <a:grpFill/>
            <a:ln w="5715" cap="flat">
              <a:noFill/>
              <a:prstDash val="solid"/>
              <a:miter/>
            </a:ln>
          </p:spPr>
          <p:txBody>
            <a:bodyPr rtlCol="0" anchor="ctr"/>
            <a:lstStyle/>
            <a:p>
              <a:endParaRPr lang="zh-CN" altLang="en-US"/>
            </a:p>
          </p:txBody>
        </p:sp>
        <p:sp>
          <p:nvSpPr>
            <p:cNvPr id="4272" name="任意多边形: 形状 4271">
              <a:extLst>
                <a:ext uri="{FF2B5EF4-FFF2-40B4-BE49-F238E27FC236}">
                  <a16:creationId xmlns:a16="http://schemas.microsoft.com/office/drawing/2014/main" id="{2BDC75BA-4EB4-C705-E93C-7465CBB1B738}"/>
                </a:ext>
              </a:extLst>
            </p:cNvPr>
            <p:cNvSpPr/>
            <p:nvPr/>
          </p:nvSpPr>
          <p:spPr>
            <a:xfrm>
              <a:off x="4632034" y="4911346"/>
              <a:ext cx="12156" cy="18766"/>
            </a:xfrm>
            <a:custGeom>
              <a:avLst/>
              <a:gdLst>
                <a:gd name="connsiteX0" fmla="*/ 639 w 12156"/>
                <a:gd name="connsiteY0" fmla="*/ 15406 h 18766"/>
                <a:gd name="connsiteX1" fmla="*/ 5 w 12156"/>
                <a:gd name="connsiteY1" fmla="*/ 4622 h 18766"/>
                <a:gd name="connsiteX2" fmla="*/ 4280 w 12156"/>
                <a:gd name="connsiteY2" fmla="*/ 404 h 18766"/>
                <a:gd name="connsiteX3" fmla="*/ 10721 w 12156"/>
                <a:gd name="connsiteY3" fmla="*/ 3582 h 18766"/>
                <a:gd name="connsiteX4" fmla="*/ 10629 w 12156"/>
                <a:gd name="connsiteY4" fmla="*/ 8988 h 18766"/>
                <a:gd name="connsiteX5" fmla="*/ 4994 w 12156"/>
                <a:gd name="connsiteY5" fmla="*/ 18767 h 18766"/>
                <a:gd name="connsiteX6" fmla="*/ 639 w 12156"/>
                <a:gd name="connsiteY6" fmla="*/ 15406 h 1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56" h="18766">
                  <a:moveTo>
                    <a:pt x="639" y="15406"/>
                  </a:moveTo>
                  <a:cubicBezTo>
                    <a:pt x="399" y="11812"/>
                    <a:pt x="-52" y="8211"/>
                    <a:pt x="5" y="4622"/>
                  </a:cubicBezTo>
                  <a:cubicBezTo>
                    <a:pt x="45" y="2165"/>
                    <a:pt x="2337" y="1290"/>
                    <a:pt x="4280" y="404"/>
                  </a:cubicBezTo>
                  <a:cubicBezTo>
                    <a:pt x="7726" y="-1162"/>
                    <a:pt x="8692" y="2233"/>
                    <a:pt x="10721" y="3582"/>
                  </a:cubicBezTo>
                  <a:cubicBezTo>
                    <a:pt x="13601" y="5508"/>
                    <a:pt x="11383" y="7422"/>
                    <a:pt x="10629" y="8988"/>
                  </a:cubicBezTo>
                  <a:cubicBezTo>
                    <a:pt x="9000" y="12366"/>
                    <a:pt x="6903" y="15521"/>
                    <a:pt x="4994" y="18767"/>
                  </a:cubicBezTo>
                  <a:cubicBezTo>
                    <a:pt x="3543" y="17647"/>
                    <a:pt x="2091" y="16527"/>
                    <a:pt x="639" y="15406"/>
                  </a:cubicBezTo>
                  <a:close/>
                </a:path>
              </a:pathLst>
            </a:custGeom>
            <a:grpFill/>
            <a:ln w="5715" cap="flat">
              <a:noFill/>
              <a:prstDash val="solid"/>
              <a:miter/>
            </a:ln>
          </p:spPr>
          <p:txBody>
            <a:bodyPr rtlCol="0" anchor="ctr"/>
            <a:lstStyle/>
            <a:p>
              <a:endParaRPr lang="zh-CN" altLang="en-US"/>
            </a:p>
          </p:txBody>
        </p:sp>
        <p:sp>
          <p:nvSpPr>
            <p:cNvPr id="4273" name="任意多边形: 形状 4272">
              <a:extLst>
                <a:ext uri="{FF2B5EF4-FFF2-40B4-BE49-F238E27FC236}">
                  <a16:creationId xmlns:a16="http://schemas.microsoft.com/office/drawing/2014/main" id="{CBF64C1F-7706-4FD9-F810-BF2F379D7BBD}"/>
                </a:ext>
              </a:extLst>
            </p:cNvPr>
            <p:cNvSpPr/>
            <p:nvPr/>
          </p:nvSpPr>
          <p:spPr>
            <a:xfrm>
              <a:off x="4594542" y="4942149"/>
              <a:ext cx="10099" cy="16430"/>
            </a:xfrm>
            <a:custGeom>
              <a:avLst/>
              <a:gdLst>
                <a:gd name="connsiteX0" fmla="*/ 3516 w 10099"/>
                <a:gd name="connsiteY0" fmla="*/ 0 h 16430"/>
                <a:gd name="connsiteX1" fmla="*/ 10082 w 10099"/>
                <a:gd name="connsiteY1" fmla="*/ 3292 h 16430"/>
                <a:gd name="connsiteX2" fmla="*/ 10099 w 10099"/>
                <a:gd name="connsiteY2" fmla="*/ 16431 h 16430"/>
                <a:gd name="connsiteX3" fmla="*/ 10088 w 10099"/>
                <a:gd name="connsiteY3" fmla="*/ 16431 h 16430"/>
                <a:gd name="connsiteX4" fmla="*/ 3516 w 10099"/>
                <a:gd name="connsiteY4" fmla="*/ 0 h 16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9" h="16430">
                  <a:moveTo>
                    <a:pt x="3516" y="0"/>
                  </a:moveTo>
                  <a:cubicBezTo>
                    <a:pt x="5704" y="1097"/>
                    <a:pt x="7893" y="2194"/>
                    <a:pt x="10082" y="3292"/>
                  </a:cubicBezTo>
                  <a:cubicBezTo>
                    <a:pt x="10088" y="7669"/>
                    <a:pt x="10094" y="12053"/>
                    <a:pt x="10099" y="16431"/>
                  </a:cubicBezTo>
                  <a:cubicBezTo>
                    <a:pt x="10099" y="16431"/>
                    <a:pt x="10088" y="16431"/>
                    <a:pt x="10088" y="16431"/>
                  </a:cubicBezTo>
                  <a:cubicBezTo>
                    <a:pt x="-1828" y="15465"/>
                    <a:pt x="-2034" y="14956"/>
                    <a:pt x="3516" y="0"/>
                  </a:cubicBezTo>
                  <a:close/>
                </a:path>
              </a:pathLst>
            </a:custGeom>
            <a:grpFill/>
            <a:ln w="5715" cap="flat">
              <a:noFill/>
              <a:prstDash val="solid"/>
              <a:miter/>
            </a:ln>
          </p:spPr>
          <p:txBody>
            <a:bodyPr rtlCol="0" anchor="ctr"/>
            <a:lstStyle/>
            <a:p>
              <a:endParaRPr lang="zh-CN" altLang="en-US"/>
            </a:p>
          </p:txBody>
        </p:sp>
        <p:sp>
          <p:nvSpPr>
            <p:cNvPr id="4274" name="任意多边形: 形状 4273">
              <a:extLst>
                <a:ext uri="{FF2B5EF4-FFF2-40B4-BE49-F238E27FC236}">
                  <a16:creationId xmlns:a16="http://schemas.microsoft.com/office/drawing/2014/main" id="{78ED43B4-3C52-74B3-CBB3-0B114CE24C36}"/>
                </a:ext>
              </a:extLst>
            </p:cNvPr>
            <p:cNvSpPr/>
            <p:nvPr/>
          </p:nvSpPr>
          <p:spPr>
            <a:xfrm>
              <a:off x="4535559" y="4973493"/>
              <a:ext cx="19796" cy="15858"/>
            </a:xfrm>
            <a:custGeom>
              <a:avLst/>
              <a:gdLst>
                <a:gd name="connsiteX0" fmla="*/ 19797 w 19796"/>
                <a:gd name="connsiteY0" fmla="*/ 1545 h 15858"/>
                <a:gd name="connsiteX1" fmla="*/ 13242 w 19796"/>
                <a:gd name="connsiteY1" fmla="*/ 11335 h 15858"/>
                <a:gd name="connsiteX2" fmla="*/ 7424 w 19796"/>
                <a:gd name="connsiteY2" fmla="*/ 15387 h 15858"/>
                <a:gd name="connsiteX3" fmla="*/ 0 w 19796"/>
                <a:gd name="connsiteY3" fmla="*/ 14684 h 15858"/>
                <a:gd name="connsiteX4" fmla="*/ 3349 w 19796"/>
                <a:gd name="connsiteY4" fmla="*/ 8106 h 15858"/>
                <a:gd name="connsiteX5" fmla="*/ 6595 w 19796"/>
                <a:gd name="connsiteY5" fmla="*/ 4814 h 15858"/>
                <a:gd name="connsiteX6" fmla="*/ 6601 w 19796"/>
                <a:gd name="connsiteY6" fmla="*/ 4814 h 15858"/>
                <a:gd name="connsiteX7" fmla="*/ 11384 w 19796"/>
                <a:gd name="connsiteY7" fmla="*/ 1951 h 15858"/>
                <a:gd name="connsiteX8" fmla="*/ 14625 w 19796"/>
                <a:gd name="connsiteY8" fmla="*/ 42 h 15858"/>
                <a:gd name="connsiteX9" fmla="*/ 19797 w 19796"/>
                <a:gd name="connsiteY9" fmla="*/ 1545 h 1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96" h="15858">
                  <a:moveTo>
                    <a:pt x="19797" y="1545"/>
                  </a:moveTo>
                  <a:cubicBezTo>
                    <a:pt x="17608" y="4808"/>
                    <a:pt x="15425" y="8072"/>
                    <a:pt x="13242" y="11335"/>
                  </a:cubicBezTo>
                  <a:cubicBezTo>
                    <a:pt x="12887" y="14958"/>
                    <a:pt x="11573" y="16787"/>
                    <a:pt x="7424" y="15387"/>
                  </a:cubicBezTo>
                  <a:cubicBezTo>
                    <a:pt x="5132" y="14615"/>
                    <a:pt x="2486" y="14884"/>
                    <a:pt x="0" y="14684"/>
                  </a:cubicBezTo>
                  <a:cubicBezTo>
                    <a:pt x="1114" y="12489"/>
                    <a:pt x="2235" y="10300"/>
                    <a:pt x="3349" y="8106"/>
                  </a:cubicBezTo>
                  <a:cubicBezTo>
                    <a:pt x="4515" y="7095"/>
                    <a:pt x="5504" y="5906"/>
                    <a:pt x="6595" y="4814"/>
                  </a:cubicBezTo>
                  <a:lnTo>
                    <a:pt x="6601" y="4814"/>
                  </a:lnTo>
                  <a:cubicBezTo>
                    <a:pt x="7864" y="3305"/>
                    <a:pt x="9984" y="3231"/>
                    <a:pt x="11384" y="1951"/>
                  </a:cubicBezTo>
                  <a:cubicBezTo>
                    <a:pt x="12322" y="1065"/>
                    <a:pt x="13402" y="436"/>
                    <a:pt x="14625" y="42"/>
                  </a:cubicBezTo>
                  <a:cubicBezTo>
                    <a:pt x="16511" y="-4"/>
                    <a:pt x="18454" y="-284"/>
                    <a:pt x="19797" y="1545"/>
                  </a:cubicBezTo>
                  <a:close/>
                </a:path>
              </a:pathLst>
            </a:custGeom>
            <a:grpFill/>
            <a:ln w="5715" cap="flat">
              <a:noFill/>
              <a:prstDash val="solid"/>
              <a:miter/>
            </a:ln>
          </p:spPr>
          <p:txBody>
            <a:bodyPr rtlCol="0" anchor="ctr"/>
            <a:lstStyle/>
            <a:p>
              <a:endParaRPr lang="zh-CN" altLang="en-US"/>
            </a:p>
          </p:txBody>
        </p:sp>
        <p:sp>
          <p:nvSpPr>
            <p:cNvPr id="4275" name="任意多边形: 形状 4274">
              <a:extLst>
                <a:ext uri="{FF2B5EF4-FFF2-40B4-BE49-F238E27FC236}">
                  <a16:creationId xmlns:a16="http://schemas.microsoft.com/office/drawing/2014/main" id="{EA082BEE-CAD0-7FE6-6F35-EB9469D6AD57}"/>
                </a:ext>
              </a:extLst>
            </p:cNvPr>
            <p:cNvSpPr/>
            <p:nvPr/>
          </p:nvSpPr>
          <p:spPr>
            <a:xfrm>
              <a:off x="4600738" y="4842300"/>
              <a:ext cx="10481" cy="19907"/>
            </a:xfrm>
            <a:custGeom>
              <a:avLst/>
              <a:gdLst>
                <a:gd name="connsiteX0" fmla="*/ 10481 w 10481"/>
                <a:gd name="connsiteY0" fmla="*/ 4420 h 19907"/>
                <a:gd name="connsiteX1" fmla="*/ 0 w 10481"/>
                <a:gd name="connsiteY1" fmla="*/ 19908 h 19907"/>
                <a:gd name="connsiteX2" fmla="*/ 6332 w 10481"/>
                <a:gd name="connsiteY2" fmla="*/ 1460 h 19907"/>
                <a:gd name="connsiteX3" fmla="*/ 10464 w 10481"/>
                <a:gd name="connsiteY3" fmla="*/ 4449 h 19907"/>
                <a:gd name="connsiteX4" fmla="*/ 10481 w 10481"/>
                <a:gd name="connsiteY4" fmla="*/ 4420 h 19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1" h="19907">
                  <a:moveTo>
                    <a:pt x="10481" y="4420"/>
                  </a:moveTo>
                  <a:cubicBezTo>
                    <a:pt x="4618" y="7780"/>
                    <a:pt x="9864" y="17873"/>
                    <a:pt x="0" y="19908"/>
                  </a:cubicBezTo>
                  <a:cubicBezTo>
                    <a:pt x="206" y="12798"/>
                    <a:pt x="3063" y="6626"/>
                    <a:pt x="6332" y="1460"/>
                  </a:cubicBezTo>
                  <a:cubicBezTo>
                    <a:pt x="8681" y="-2249"/>
                    <a:pt x="9967" y="1991"/>
                    <a:pt x="10464" y="4449"/>
                  </a:cubicBezTo>
                  <a:lnTo>
                    <a:pt x="10481" y="4420"/>
                  </a:lnTo>
                  <a:close/>
                </a:path>
              </a:pathLst>
            </a:custGeom>
            <a:grpFill/>
            <a:ln w="5715" cap="flat">
              <a:noFill/>
              <a:prstDash val="solid"/>
              <a:miter/>
            </a:ln>
          </p:spPr>
          <p:txBody>
            <a:bodyPr rtlCol="0" anchor="ctr"/>
            <a:lstStyle/>
            <a:p>
              <a:endParaRPr lang="zh-CN" altLang="en-US"/>
            </a:p>
          </p:txBody>
        </p:sp>
        <p:sp>
          <p:nvSpPr>
            <p:cNvPr id="4276" name="任意多边形: 形状 4275">
              <a:extLst>
                <a:ext uri="{FF2B5EF4-FFF2-40B4-BE49-F238E27FC236}">
                  <a16:creationId xmlns:a16="http://schemas.microsoft.com/office/drawing/2014/main" id="{DA2FE590-54B8-4B74-BD95-F3B674E35564}"/>
                </a:ext>
              </a:extLst>
            </p:cNvPr>
            <p:cNvSpPr/>
            <p:nvPr/>
          </p:nvSpPr>
          <p:spPr>
            <a:xfrm>
              <a:off x="4523924" y="4942189"/>
              <a:ext cx="11657" cy="15430"/>
            </a:xfrm>
            <a:custGeom>
              <a:avLst/>
              <a:gdLst>
                <a:gd name="connsiteX0" fmla="*/ 11657 w 11657"/>
                <a:gd name="connsiteY0" fmla="*/ 6521 h 15430"/>
                <a:gd name="connsiteX1" fmla="*/ 742 w 11657"/>
                <a:gd name="connsiteY1" fmla="*/ 15430 h 15430"/>
                <a:gd name="connsiteX2" fmla="*/ 5102 w 11657"/>
                <a:gd name="connsiteY2" fmla="*/ 0 h 15430"/>
                <a:gd name="connsiteX3" fmla="*/ 11657 w 11657"/>
                <a:gd name="connsiteY3" fmla="*/ 6521 h 15430"/>
              </a:gdLst>
              <a:ahLst/>
              <a:cxnLst>
                <a:cxn ang="0">
                  <a:pos x="connsiteX0" y="connsiteY0"/>
                </a:cxn>
                <a:cxn ang="0">
                  <a:pos x="connsiteX1" y="connsiteY1"/>
                </a:cxn>
                <a:cxn ang="0">
                  <a:pos x="connsiteX2" y="connsiteY2"/>
                </a:cxn>
                <a:cxn ang="0">
                  <a:pos x="connsiteX3" y="connsiteY3"/>
                </a:cxn>
              </a:cxnLst>
              <a:rect l="l" t="t" r="r" b="b"/>
              <a:pathLst>
                <a:path w="11657" h="15430">
                  <a:moveTo>
                    <a:pt x="11657" y="6521"/>
                  </a:moveTo>
                  <a:cubicBezTo>
                    <a:pt x="9320" y="10704"/>
                    <a:pt x="6731" y="14573"/>
                    <a:pt x="742" y="15430"/>
                  </a:cubicBezTo>
                  <a:cubicBezTo>
                    <a:pt x="-2607" y="8761"/>
                    <a:pt x="6554" y="5698"/>
                    <a:pt x="5102" y="0"/>
                  </a:cubicBezTo>
                  <a:cubicBezTo>
                    <a:pt x="8269" y="1183"/>
                    <a:pt x="10394" y="3417"/>
                    <a:pt x="11657" y="6521"/>
                  </a:cubicBezTo>
                  <a:close/>
                </a:path>
              </a:pathLst>
            </a:custGeom>
            <a:grpFill/>
            <a:ln w="5715" cap="flat">
              <a:noFill/>
              <a:prstDash val="solid"/>
              <a:miter/>
            </a:ln>
          </p:spPr>
          <p:txBody>
            <a:bodyPr rtlCol="0" anchor="ctr"/>
            <a:lstStyle/>
            <a:p>
              <a:endParaRPr lang="zh-CN" altLang="en-US"/>
            </a:p>
          </p:txBody>
        </p:sp>
        <p:sp>
          <p:nvSpPr>
            <p:cNvPr id="4277" name="任意多边形: 形状 4276">
              <a:extLst>
                <a:ext uri="{FF2B5EF4-FFF2-40B4-BE49-F238E27FC236}">
                  <a16:creationId xmlns:a16="http://schemas.microsoft.com/office/drawing/2014/main" id="{7912F4F6-943C-F7F9-8510-BA3E529D49B6}"/>
                </a:ext>
              </a:extLst>
            </p:cNvPr>
            <p:cNvSpPr/>
            <p:nvPr/>
          </p:nvSpPr>
          <p:spPr>
            <a:xfrm>
              <a:off x="4611020" y="4922363"/>
              <a:ext cx="13258" cy="16367"/>
            </a:xfrm>
            <a:custGeom>
              <a:avLst/>
              <a:gdLst>
                <a:gd name="connsiteX0" fmla="*/ 13258 w 13258"/>
                <a:gd name="connsiteY0" fmla="*/ 13139 h 16367"/>
                <a:gd name="connsiteX1" fmla="*/ 6703 w 13258"/>
                <a:gd name="connsiteY1" fmla="*/ 16367 h 16367"/>
                <a:gd name="connsiteX2" fmla="*/ 3451 w 13258"/>
                <a:gd name="connsiteY2" fmla="*/ 0 h 16367"/>
                <a:gd name="connsiteX3" fmla="*/ 3503 w 13258"/>
                <a:gd name="connsiteY3" fmla="*/ 46 h 16367"/>
                <a:gd name="connsiteX4" fmla="*/ 9143 w 13258"/>
                <a:gd name="connsiteY4" fmla="*/ 5063 h 16367"/>
                <a:gd name="connsiteX5" fmla="*/ 13258 w 13258"/>
                <a:gd name="connsiteY5" fmla="*/ 13139 h 1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8" h="16367">
                  <a:moveTo>
                    <a:pt x="13258" y="13139"/>
                  </a:moveTo>
                  <a:cubicBezTo>
                    <a:pt x="10595" y="13241"/>
                    <a:pt x="8183" y="13859"/>
                    <a:pt x="6703" y="16367"/>
                  </a:cubicBezTo>
                  <a:cubicBezTo>
                    <a:pt x="-561" y="12138"/>
                    <a:pt x="-2344" y="6824"/>
                    <a:pt x="3451" y="0"/>
                  </a:cubicBezTo>
                  <a:lnTo>
                    <a:pt x="3503" y="46"/>
                  </a:lnTo>
                  <a:cubicBezTo>
                    <a:pt x="4274" y="2783"/>
                    <a:pt x="502" y="9424"/>
                    <a:pt x="9143" y="5063"/>
                  </a:cubicBezTo>
                  <a:cubicBezTo>
                    <a:pt x="12584" y="3332"/>
                    <a:pt x="10629" y="10898"/>
                    <a:pt x="13258" y="13139"/>
                  </a:cubicBezTo>
                  <a:close/>
                </a:path>
              </a:pathLst>
            </a:custGeom>
            <a:grpFill/>
            <a:ln w="5715" cap="flat">
              <a:noFill/>
              <a:prstDash val="solid"/>
              <a:miter/>
            </a:ln>
          </p:spPr>
          <p:txBody>
            <a:bodyPr rtlCol="0" anchor="ctr"/>
            <a:lstStyle/>
            <a:p>
              <a:endParaRPr lang="zh-CN" altLang="en-US"/>
            </a:p>
          </p:txBody>
        </p:sp>
        <p:sp>
          <p:nvSpPr>
            <p:cNvPr id="4278" name="任意多边形: 形状 4277">
              <a:extLst>
                <a:ext uri="{FF2B5EF4-FFF2-40B4-BE49-F238E27FC236}">
                  <a16:creationId xmlns:a16="http://schemas.microsoft.com/office/drawing/2014/main" id="{69EDEE41-BF86-F1AC-303D-781AA692947F}"/>
                </a:ext>
              </a:extLst>
            </p:cNvPr>
            <p:cNvSpPr/>
            <p:nvPr/>
          </p:nvSpPr>
          <p:spPr>
            <a:xfrm>
              <a:off x="4702841" y="4793260"/>
              <a:ext cx="13506" cy="10751"/>
            </a:xfrm>
            <a:custGeom>
              <a:avLst/>
              <a:gdLst>
                <a:gd name="connsiteX0" fmla="*/ 13506 w 13506"/>
                <a:gd name="connsiteY0" fmla="*/ 819 h 10751"/>
                <a:gd name="connsiteX1" fmla="*/ 453 w 13506"/>
                <a:gd name="connsiteY1" fmla="*/ 10751 h 10751"/>
                <a:gd name="connsiteX2" fmla="*/ 13506 w 13506"/>
                <a:gd name="connsiteY2" fmla="*/ 819 h 10751"/>
              </a:gdLst>
              <a:ahLst/>
              <a:cxnLst>
                <a:cxn ang="0">
                  <a:pos x="connsiteX0" y="connsiteY0"/>
                </a:cxn>
                <a:cxn ang="0">
                  <a:pos x="connsiteX1" y="connsiteY1"/>
                </a:cxn>
                <a:cxn ang="0">
                  <a:pos x="connsiteX2" y="connsiteY2"/>
                </a:cxn>
              </a:cxnLst>
              <a:rect l="l" t="t" r="r" b="b"/>
              <a:pathLst>
                <a:path w="13506" h="10751">
                  <a:moveTo>
                    <a:pt x="13506" y="819"/>
                  </a:moveTo>
                  <a:cubicBezTo>
                    <a:pt x="9157" y="4128"/>
                    <a:pt x="4802" y="7443"/>
                    <a:pt x="453" y="10751"/>
                  </a:cubicBezTo>
                  <a:cubicBezTo>
                    <a:pt x="-1473" y="1510"/>
                    <a:pt x="2711" y="-1679"/>
                    <a:pt x="13506" y="819"/>
                  </a:cubicBezTo>
                  <a:close/>
                </a:path>
              </a:pathLst>
            </a:custGeom>
            <a:grpFill/>
            <a:ln w="5715" cap="flat">
              <a:noFill/>
              <a:prstDash val="solid"/>
              <a:miter/>
            </a:ln>
          </p:spPr>
          <p:txBody>
            <a:bodyPr rtlCol="0" anchor="ctr"/>
            <a:lstStyle/>
            <a:p>
              <a:endParaRPr lang="zh-CN" altLang="en-US"/>
            </a:p>
          </p:txBody>
        </p:sp>
        <p:sp>
          <p:nvSpPr>
            <p:cNvPr id="4279" name="任意多边形: 形状 4278">
              <a:extLst>
                <a:ext uri="{FF2B5EF4-FFF2-40B4-BE49-F238E27FC236}">
                  <a16:creationId xmlns:a16="http://schemas.microsoft.com/office/drawing/2014/main" id="{E5C0042B-ECF2-FD1F-F8BC-187410EFA219}"/>
                </a:ext>
              </a:extLst>
            </p:cNvPr>
            <p:cNvSpPr/>
            <p:nvPr/>
          </p:nvSpPr>
          <p:spPr>
            <a:xfrm>
              <a:off x="4656957" y="4731591"/>
              <a:ext cx="10166" cy="6102"/>
            </a:xfrm>
            <a:custGeom>
              <a:avLst/>
              <a:gdLst>
                <a:gd name="connsiteX0" fmla="*/ 10167 w 10166"/>
                <a:gd name="connsiteY0" fmla="*/ 17 h 6102"/>
                <a:gd name="connsiteX1" fmla="*/ 0 w 10166"/>
                <a:gd name="connsiteY1" fmla="*/ 5709 h 6102"/>
                <a:gd name="connsiteX2" fmla="*/ 10150 w 10166"/>
                <a:gd name="connsiteY2" fmla="*/ 0 h 6102"/>
                <a:gd name="connsiteX3" fmla="*/ 10167 w 10166"/>
                <a:gd name="connsiteY3" fmla="*/ 17 h 6102"/>
              </a:gdLst>
              <a:ahLst/>
              <a:cxnLst>
                <a:cxn ang="0">
                  <a:pos x="connsiteX0" y="connsiteY0"/>
                </a:cxn>
                <a:cxn ang="0">
                  <a:pos x="connsiteX1" y="connsiteY1"/>
                </a:cxn>
                <a:cxn ang="0">
                  <a:pos x="connsiteX2" y="connsiteY2"/>
                </a:cxn>
                <a:cxn ang="0">
                  <a:pos x="connsiteX3" y="connsiteY3"/>
                </a:cxn>
              </a:cxnLst>
              <a:rect l="l" t="t" r="r" b="b"/>
              <a:pathLst>
                <a:path w="10166" h="6102">
                  <a:moveTo>
                    <a:pt x="10167" y="17"/>
                  </a:moveTo>
                  <a:cubicBezTo>
                    <a:pt x="8070" y="4029"/>
                    <a:pt x="5515" y="7252"/>
                    <a:pt x="0" y="5709"/>
                  </a:cubicBezTo>
                  <a:cubicBezTo>
                    <a:pt x="206" y="-1983"/>
                    <a:pt x="6269" y="897"/>
                    <a:pt x="10150" y="0"/>
                  </a:cubicBezTo>
                  <a:lnTo>
                    <a:pt x="10167" y="17"/>
                  </a:lnTo>
                  <a:close/>
                </a:path>
              </a:pathLst>
            </a:custGeom>
            <a:grpFill/>
            <a:ln w="5715" cap="flat">
              <a:noFill/>
              <a:prstDash val="solid"/>
              <a:miter/>
            </a:ln>
          </p:spPr>
          <p:txBody>
            <a:bodyPr rtlCol="0" anchor="ctr"/>
            <a:lstStyle/>
            <a:p>
              <a:endParaRPr lang="zh-CN" altLang="en-US"/>
            </a:p>
          </p:txBody>
        </p:sp>
        <p:sp>
          <p:nvSpPr>
            <p:cNvPr id="4280" name="任意多边形: 形状 4279">
              <a:extLst>
                <a:ext uri="{FF2B5EF4-FFF2-40B4-BE49-F238E27FC236}">
                  <a16:creationId xmlns:a16="http://schemas.microsoft.com/office/drawing/2014/main" id="{A1E69D74-80F1-70DD-9F69-A1ABD051AFF7}"/>
                </a:ext>
              </a:extLst>
            </p:cNvPr>
            <p:cNvSpPr/>
            <p:nvPr/>
          </p:nvSpPr>
          <p:spPr>
            <a:xfrm>
              <a:off x="4670404" y="4717329"/>
              <a:ext cx="9875" cy="6942"/>
            </a:xfrm>
            <a:custGeom>
              <a:avLst/>
              <a:gdLst>
                <a:gd name="connsiteX0" fmla="*/ 0 w 9875"/>
                <a:gd name="connsiteY0" fmla="*/ 4409 h 6942"/>
                <a:gd name="connsiteX1" fmla="*/ 9876 w 9875"/>
                <a:gd name="connsiteY1" fmla="*/ 4409 h 6942"/>
                <a:gd name="connsiteX2" fmla="*/ 0 w 9875"/>
                <a:gd name="connsiteY2" fmla="*/ 4409 h 6942"/>
              </a:gdLst>
              <a:ahLst/>
              <a:cxnLst>
                <a:cxn ang="0">
                  <a:pos x="connsiteX0" y="connsiteY0"/>
                </a:cxn>
                <a:cxn ang="0">
                  <a:pos x="connsiteX1" y="connsiteY1"/>
                </a:cxn>
                <a:cxn ang="0">
                  <a:pos x="connsiteX2" y="connsiteY2"/>
                </a:cxn>
              </a:cxnLst>
              <a:rect l="l" t="t" r="r" b="b"/>
              <a:pathLst>
                <a:path w="9875" h="6942">
                  <a:moveTo>
                    <a:pt x="0" y="4409"/>
                  </a:moveTo>
                  <a:cubicBezTo>
                    <a:pt x="3292" y="-4055"/>
                    <a:pt x="6584" y="1808"/>
                    <a:pt x="9876" y="4409"/>
                  </a:cubicBezTo>
                  <a:cubicBezTo>
                    <a:pt x="6584" y="9632"/>
                    <a:pt x="3292" y="5306"/>
                    <a:pt x="0" y="4409"/>
                  </a:cubicBezTo>
                  <a:close/>
                </a:path>
              </a:pathLst>
            </a:custGeom>
            <a:grpFill/>
            <a:ln w="5715" cap="flat">
              <a:noFill/>
              <a:prstDash val="solid"/>
              <a:miter/>
            </a:ln>
          </p:spPr>
          <p:txBody>
            <a:bodyPr rtlCol="0" anchor="ctr"/>
            <a:lstStyle/>
            <a:p>
              <a:endParaRPr lang="zh-CN" altLang="en-US"/>
            </a:p>
          </p:txBody>
        </p:sp>
        <p:sp>
          <p:nvSpPr>
            <p:cNvPr id="4281" name="任意多边形: 形状 4280">
              <a:extLst>
                <a:ext uri="{FF2B5EF4-FFF2-40B4-BE49-F238E27FC236}">
                  <a16:creationId xmlns:a16="http://schemas.microsoft.com/office/drawing/2014/main" id="{F143441D-F4DC-4CC6-CAB0-04DFF7A0B16D}"/>
                </a:ext>
              </a:extLst>
            </p:cNvPr>
            <p:cNvSpPr/>
            <p:nvPr/>
          </p:nvSpPr>
          <p:spPr>
            <a:xfrm>
              <a:off x="4535593" y="4932404"/>
              <a:ext cx="6533" cy="8165"/>
            </a:xfrm>
            <a:custGeom>
              <a:avLst/>
              <a:gdLst>
                <a:gd name="connsiteX0" fmla="*/ 0 w 6533"/>
                <a:gd name="connsiteY0" fmla="*/ 3212 h 8165"/>
                <a:gd name="connsiteX1" fmla="*/ 6532 w 6533"/>
                <a:gd name="connsiteY1" fmla="*/ 0 h 8165"/>
                <a:gd name="connsiteX2" fmla="*/ 4041 w 6533"/>
                <a:gd name="connsiteY2" fmla="*/ 7921 h 8165"/>
                <a:gd name="connsiteX3" fmla="*/ 0 w 6533"/>
                <a:gd name="connsiteY3" fmla="*/ 3212 h 8165"/>
              </a:gdLst>
              <a:ahLst/>
              <a:cxnLst>
                <a:cxn ang="0">
                  <a:pos x="connsiteX0" y="connsiteY0"/>
                </a:cxn>
                <a:cxn ang="0">
                  <a:pos x="connsiteX1" y="connsiteY1"/>
                </a:cxn>
                <a:cxn ang="0">
                  <a:pos x="connsiteX2" y="connsiteY2"/>
                </a:cxn>
                <a:cxn ang="0">
                  <a:pos x="connsiteX3" y="connsiteY3"/>
                </a:cxn>
              </a:cxnLst>
              <a:rect l="l" t="t" r="r" b="b"/>
              <a:pathLst>
                <a:path w="6533" h="8165">
                  <a:moveTo>
                    <a:pt x="0" y="3212"/>
                  </a:moveTo>
                  <a:cubicBezTo>
                    <a:pt x="2177" y="2143"/>
                    <a:pt x="4355" y="1069"/>
                    <a:pt x="6532" y="0"/>
                  </a:cubicBezTo>
                  <a:cubicBezTo>
                    <a:pt x="6235" y="2852"/>
                    <a:pt x="7532" y="6732"/>
                    <a:pt x="4041" y="7921"/>
                  </a:cubicBezTo>
                  <a:cubicBezTo>
                    <a:pt x="440" y="9150"/>
                    <a:pt x="611" y="5469"/>
                    <a:pt x="0" y="3212"/>
                  </a:cubicBezTo>
                  <a:close/>
                </a:path>
              </a:pathLst>
            </a:custGeom>
            <a:grpFill/>
            <a:ln w="5715" cap="flat">
              <a:noFill/>
              <a:prstDash val="solid"/>
              <a:miter/>
            </a:ln>
          </p:spPr>
          <p:txBody>
            <a:bodyPr rtlCol="0" anchor="ctr"/>
            <a:lstStyle/>
            <a:p>
              <a:endParaRPr lang="zh-CN" altLang="en-US"/>
            </a:p>
          </p:txBody>
        </p:sp>
        <p:sp>
          <p:nvSpPr>
            <p:cNvPr id="4282" name="任意多边形: 形状 4281">
              <a:extLst>
                <a:ext uri="{FF2B5EF4-FFF2-40B4-BE49-F238E27FC236}">
                  <a16:creationId xmlns:a16="http://schemas.microsoft.com/office/drawing/2014/main" id="{A77FCDF6-D63D-BDD1-F53D-81BE311A69BA}"/>
                </a:ext>
              </a:extLst>
            </p:cNvPr>
            <p:cNvSpPr/>
            <p:nvPr/>
          </p:nvSpPr>
          <p:spPr>
            <a:xfrm>
              <a:off x="4587123" y="4970380"/>
              <a:ext cx="6694" cy="7938"/>
            </a:xfrm>
            <a:custGeom>
              <a:avLst/>
              <a:gdLst>
                <a:gd name="connsiteX0" fmla="*/ 4340 w 6694"/>
                <a:gd name="connsiteY0" fmla="*/ 7916 h 7938"/>
                <a:gd name="connsiteX1" fmla="*/ 3482 w 6694"/>
                <a:gd name="connsiteY1" fmla="*/ 6522 h 7938"/>
                <a:gd name="connsiteX2" fmla="*/ 173 w 6694"/>
                <a:gd name="connsiteY2" fmla="*/ 1704 h 7938"/>
                <a:gd name="connsiteX3" fmla="*/ 2579 w 6694"/>
                <a:gd name="connsiteY3" fmla="*/ 6 h 7938"/>
                <a:gd name="connsiteX4" fmla="*/ 6534 w 6694"/>
                <a:gd name="connsiteY4" fmla="*/ 5636 h 7938"/>
                <a:gd name="connsiteX5" fmla="*/ 4368 w 6694"/>
                <a:gd name="connsiteY5" fmla="*/ 7939 h 7938"/>
                <a:gd name="connsiteX6" fmla="*/ 4340 w 6694"/>
                <a:gd name="connsiteY6" fmla="*/ 7916 h 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94" h="7938">
                  <a:moveTo>
                    <a:pt x="4340" y="7916"/>
                  </a:moveTo>
                  <a:cubicBezTo>
                    <a:pt x="4054" y="7453"/>
                    <a:pt x="3774" y="6979"/>
                    <a:pt x="3482" y="6522"/>
                  </a:cubicBezTo>
                  <a:cubicBezTo>
                    <a:pt x="2431" y="4847"/>
                    <a:pt x="-775" y="4550"/>
                    <a:pt x="173" y="1704"/>
                  </a:cubicBezTo>
                  <a:cubicBezTo>
                    <a:pt x="436" y="921"/>
                    <a:pt x="1831" y="-90"/>
                    <a:pt x="2579" y="6"/>
                  </a:cubicBezTo>
                  <a:cubicBezTo>
                    <a:pt x="5757" y="418"/>
                    <a:pt x="7203" y="2510"/>
                    <a:pt x="6534" y="5636"/>
                  </a:cubicBezTo>
                  <a:cubicBezTo>
                    <a:pt x="6345" y="6516"/>
                    <a:pt x="5123" y="7179"/>
                    <a:pt x="4368" y="7939"/>
                  </a:cubicBezTo>
                  <a:lnTo>
                    <a:pt x="4340" y="7916"/>
                  </a:lnTo>
                  <a:close/>
                </a:path>
              </a:pathLst>
            </a:custGeom>
            <a:grpFill/>
            <a:ln w="5715" cap="flat">
              <a:noFill/>
              <a:prstDash val="solid"/>
              <a:miter/>
            </a:ln>
          </p:spPr>
          <p:txBody>
            <a:bodyPr rtlCol="0" anchor="ctr"/>
            <a:lstStyle/>
            <a:p>
              <a:endParaRPr lang="zh-CN" altLang="en-US"/>
            </a:p>
          </p:txBody>
        </p:sp>
        <p:sp>
          <p:nvSpPr>
            <p:cNvPr id="4283" name="任意多边形: 形状 4282">
              <a:extLst>
                <a:ext uri="{FF2B5EF4-FFF2-40B4-BE49-F238E27FC236}">
                  <a16:creationId xmlns:a16="http://schemas.microsoft.com/office/drawing/2014/main" id="{DBDEF91D-9220-8DC0-11A0-BD72F1CE45B3}"/>
                </a:ext>
              </a:extLst>
            </p:cNvPr>
            <p:cNvSpPr/>
            <p:nvPr/>
          </p:nvSpPr>
          <p:spPr>
            <a:xfrm>
              <a:off x="4486261" y="4991080"/>
              <a:ext cx="9932" cy="10376"/>
            </a:xfrm>
            <a:custGeom>
              <a:avLst/>
              <a:gdLst>
                <a:gd name="connsiteX0" fmla="*/ 0 w 9932"/>
                <a:gd name="connsiteY0" fmla="*/ 10282 h 10376"/>
                <a:gd name="connsiteX1" fmla="*/ 6567 w 9932"/>
                <a:gd name="connsiteY1" fmla="*/ 3698 h 10376"/>
                <a:gd name="connsiteX2" fmla="*/ 9858 w 9932"/>
                <a:gd name="connsiteY2" fmla="*/ 407 h 10376"/>
                <a:gd name="connsiteX3" fmla="*/ 9836 w 9932"/>
                <a:gd name="connsiteY3" fmla="*/ 390 h 10376"/>
                <a:gd name="connsiteX4" fmla="*/ 0 w 9932"/>
                <a:gd name="connsiteY4" fmla="*/ 10282 h 10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2" h="10376">
                  <a:moveTo>
                    <a:pt x="0" y="10282"/>
                  </a:moveTo>
                  <a:cubicBezTo>
                    <a:pt x="2189" y="8088"/>
                    <a:pt x="4378" y="5893"/>
                    <a:pt x="6567" y="3698"/>
                  </a:cubicBezTo>
                  <a:cubicBezTo>
                    <a:pt x="5738" y="675"/>
                    <a:pt x="6498" y="-765"/>
                    <a:pt x="9858" y="407"/>
                  </a:cubicBezTo>
                  <a:lnTo>
                    <a:pt x="9836" y="390"/>
                  </a:lnTo>
                  <a:cubicBezTo>
                    <a:pt x="10550" y="7665"/>
                    <a:pt x="7304" y="10997"/>
                    <a:pt x="0" y="10282"/>
                  </a:cubicBezTo>
                  <a:close/>
                </a:path>
              </a:pathLst>
            </a:custGeom>
            <a:grpFill/>
            <a:ln w="5715" cap="flat">
              <a:noFill/>
              <a:prstDash val="solid"/>
              <a:miter/>
            </a:ln>
          </p:spPr>
          <p:txBody>
            <a:bodyPr rtlCol="0" anchor="ctr"/>
            <a:lstStyle/>
            <a:p>
              <a:endParaRPr lang="zh-CN" altLang="en-US"/>
            </a:p>
          </p:txBody>
        </p:sp>
        <p:sp>
          <p:nvSpPr>
            <p:cNvPr id="4284" name="任意多边形: 形状 4283">
              <a:extLst>
                <a:ext uri="{FF2B5EF4-FFF2-40B4-BE49-F238E27FC236}">
                  <a16:creationId xmlns:a16="http://schemas.microsoft.com/office/drawing/2014/main" id="{4DB41C29-A141-339F-42EA-6DB05928DF4A}"/>
                </a:ext>
              </a:extLst>
            </p:cNvPr>
            <p:cNvSpPr/>
            <p:nvPr/>
          </p:nvSpPr>
          <p:spPr>
            <a:xfrm>
              <a:off x="4554538" y="5015571"/>
              <a:ext cx="5942" cy="5042"/>
            </a:xfrm>
            <a:custGeom>
              <a:avLst/>
              <a:gdLst>
                <a:gd name="connsiteX0" fmla="*/ 3132 w 5942"/>
                <a:gd name="connsiteY0" fmla="*/ 5033 h 5042"/>
                <a:gd name="connsiteX1" fmla="*/ 12 w 5942"/>
                <a:gd name="connsiteY1" fmla="*/ 3136 h 5042"/>
                <a:gd name="connsiteX2" fmla="*/ 2853 w 5942"/>
                <a:gd name="connsiteY2" fmla="*/ 181 h 5042"/>
                <a:gd name="connsiteX3" fmla="*/ 5933 w 5942"/>
                <a:gd name="connsiteY3" fmla="*/ 2199 h 5042"/>
                <a:gd name="connsiteX4" fmla="*/ 3132 w 5942"/>
                <a:gd name="connsiteY4" fmla="*/ 5033 h 5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2" h="5042">
                  <a:moveTo>
                    <a:pt x="3132" y="5033"/>
                  </a:moveTo>
                  <a:cubicBezTo>
                    <a:pt x="1629" y="5102"/>
                    <a:pt x="-165" y="4816"/>
                    <a:pt x="12" y="3136"/>
                  </a:cubicBezTo>
                  <a:cubicBezTo>
                    <a:pt x="132" y="2027"/>
                    <a:pt x="1652" y="672"/>
                    <a:pt x="2853" y="181"/>
                  </a:cubicBezTo>
                  <a:cubicBezTo>
                    <a:pt x="4287" y="-407"/>
                    <a:pt x="5801" y="484"/>
                    <a:pt x="5933" y="2199"/>
                  </a:cubicBezTo>
                  <a:cubicBezTo>
                    <a:pt x="6064" y="3942"/>
                    <a:pt x="4818" y="4828"/>
                    <a:pt x="3132" y="5033"/>
                  </a:cubicBezTo>
                  <a:close/>
                </a:path>
              </a:pathLst>
            </a:custGeom>
            <a:grpFill/>
            <a:ln w="5715" cap="flat">
              <a:noFill/>
              <a:prstDash val="solid"/>
              <a:miter/>
            </a:ln>
          </p:spPr>
          <p:txBody>
            <a:bodyPr rtlCol="0" anchor="ctr"/>
            <a:lstStyle/>
            <a:p>
              <a:endParaRPr lang="zh-CN" altLang="en-US"/>
            </a:p>
          </p:txBody>
        </p:sp>
        <p:sp>
          <p:nvSpPr>
            <p:cNvPr id="4285" name="任意多边形: 形状 4284">
              <a:extLst>
                <a:ext uri="{FF2B5EF4-FFF2-40B4-BE49-F238E27FC236}">
                  <a16:creationId xmlns:a16="http://schemas.microsoft.com/office/drawing/2014/main" id="{B6E26BAE-6730-CB48-2B6D-8B0FBB5C4250}"/>
                </a:ext>
              </a:extLst>
            </p:cNvPr>
            <p:cNvSpPr/>
            <p:nvPr/>
          </p:nvSpPr>
          <p:spPr>
            <a:xfrm>
              <a:off x="4672194" y="4836947"/>
              <a:ext cx="6030" cy="6568"/>
            </a:xfrm>
            <a:custGeom>
              <a:avLst/>
              <a:gdLst>
                <a:gd name="connsiteX0" fmla="*/ 4742 w 6030"/>
                <a:gd name="connsiteY0" fmla="*/ 0 h 6568"/>
                <a:gd name="connsiteX1" fmla="*/ 1519 w 6030"/>
                <a:gd name="connsiteY1" fmla="*/ 6566 h 6568"/>
                <a:gd name="connsiteX2" fmla="*/ 4742 w 6030"/>
                <a:gd name="connsiteY2" fmla="*/ 0 h 6568"/>
              </a:gdLst>
              <a:ahLst/>
              <a:cxnLst>
                <a:cxn ang="0">
                  <a:pos x="connsiteX0" y="connsiteY0"/>
                </a:cxn>
                <a:cxn ang="0">
                  <a:pos x="connsiteX1" y="connsiteY1"/>
                </a:cxn>
                <a:cxn ang="0">
                  <a:pos x="connsiteX2" y="connsiteY2"/>
                </a:cxn>
              </a:cxnLst>
              <a:rect l="l" t="t" r="r" b="b"/>
              <a:pathLst>
                <a:path w="6030" h="6568">
                  <a:moveTo>
                    <a:pt x="4742" y="0"/>
                  </a:moveTo>
                  <a:cubicBezTo>
                    <a:pt x="6537" y="3600"/>
                    <a:pt x="7234" y="6658"/>
                    <a:pt x="1519" y="6566"/>
                  </a:cubicBezTo>
                  <a:cubicBezTo>
                    <a:pt x="-2584" y="1829"/>
                    <a:pt x="2702" y="1709"/>
                    <a:pt x="4742" y="0"/>
                  </a:cubicBezTo>
                  <a:close/>
                </a:path>
              </a:pathLst>
            </a:custGeom>
            <a:grpFill/>
            <a:ln w="5715" cap="flat">
              <a:noFill/>
              <a:prstDash val="solid"/>
              <a:miter/>
            </a:ln>
          </p:spPr>
          <p:txBody>
            <a:bodyPr rtlCol="0" anchor="ctr"/>
            <a:lstStyle/>
            <a:p>
              <a:endParaRPr lang="zh-CN" altLang="en-US"/>
            </a:p>
          </p:txBody>
        </p:sp>
        <p:sp>
          <p:nvSpPr>
            <p:cNvPr id="4286" name="任意多边形: 形状 4285">
              <a:extLst>
                <a:ext uri="{FF2B5EF4-FFF2-40B4-BE49-F238E27FC236}">
                  <a16:creationId xmlns:a16="http://schemas.microsoft.com/office/drawing/2014/main" id="{1D389BED-B2CC-DCCC-4F06-2032ECB75118}"/>
                </a:ext>
              </a:extLst>
            </p:cNvPr>
            <p:cNvSpPr/>
            <p:nvPr/>
          </p:nvSpPr>
          <p:spPr>
            <a:xfrm>
              <a:off x="4484849" y="5001350"/>
              <a:ext cx="7898" cy="6537"/>
            </a:xfrm>
            <a:custGeom>
              <a:avLst/>
              <a:gdLst>
                <a:gd name="connsiteX0" fmla="*/ 7899 w 7898"/>
                <a:gd name="connsiteY0" fmla="*/ 6538 h 6537"/>
                <a:gd name="connsiteX1" fmla="*/ 1424 w 7898"/>
                <a:gd name="connsiteY1" fmla="*/ 0 h 6537"/>
                <a:gd name="connsiteX2" fmla="*/ 7899 w 7898"/>
                <a:gd name="connsiteY2" fmla="*/ 6538 h 6537"/>
              </a:gdLst>
              <a:ahLst/>
              <a:cxnLst>
                <a:cxn ang="0">
                  <a:pos x="connsiteX0" y="connsiteY0"/>
                </a:cxn>
                <a:cxn ang="0">
                  <a:pos x="connsiteX1" y="connsiteY1"/>
                </a:cxn>
                <a:cxn ang="0">
                  <a:pos x="connsiteX2" y="connsiteY2"/>
                </a:cxn>
              </a:cxnLst>
              <a:rect l="l" t="t" r="r" b="b"/>
              <a:pathLst>
                <a:path w="7898" h="6537">
                  <a:moveTo>
                    <a:pt x="7899" y="6538"/>
                  </a:moveTo>
                  <a:cubicBezTo>
                    <a:pt x="4556" y="5532"/>
                    <a:pt x="-3177" y="8875"/>
                    <a:pt x="1424" y="0"/>
                  </a:cubicBezTo>
                  <a:cubicBezTo>
                    <a:pt x="3584" y="2177"/>
                    <a:pt x="5744" y="4361"/>
                    <a:pt x="7899" y="6538"/>
                  </a:cubicBezTo>
                  <a:close/>
                </a:path>
              </a:pathLst>
            </a:custGeom>
            <a:grpFill/>
            <a:ln w="5715" cap="flat">
              <a:noFill/>
              <a:prstDash val="solid"/>
              <a:miter/>
            </a:ln>
          </p:spPr>
          <p:txBody>
            <a:bodyPr rtlCol="0" anchor="ctr"/>
            <a:lstStyle/>
            <a:p>
              <a:endParaRPr lang="zh-CN" altLang="en-US"/>
            </a:p>
          </p:txBody>
        </p:sp>
        <p:sp>
          <p:nvSpPr>
            <p:cNvPr id="4287" name="任意多边形: 形状 4286">
              <a:extLst>
                <a:ext uri="{FF2B5EF4-FFF2-40B4-BE49-F238E27FC236}">
                  <a16:creationId xmlns:a16="http://schemas.microsoft.com/office/drawing/2014/main" id="{92694182-2452-459C-6360-C3B22130DC8E}"/>
                </a:ext>
              </a:extLst>
            </p:cNvPr>
            <p:cNvSpPr/>
            <p:nvPr/>
          </p:nvSpPr>
          <p:spPr>
            <a:xfrm>
              <a:off x="4586924" y="4954202"/>
              <a:ext cx="3604" cy="3354"/>
            </a:xfrm>
            <a:custGeom>
              <a:avLst/>
              <a:gdLst>
                <a:gd name="connsiteX0" fmla="*/ 813 w 3604"/>
                <a:gd name="connsiteY0" fmla="*/ 3355 h 3354"/>
                <a:gd name="connsiteX1" fmla="*/ 716 w 3604"/>
                <a:gd name="connsiteY1" fmla="*/ 726 h 3354"/>
                <a:gd name="connsiteX2" fmla="*/ 2081 w 3604"/>
                <a:gd name="connsiteY2" fmla="*/ 0 h 3354"/>
                <a:gd name="connsiteX3" fmla="*/ 3350 w 3604"/>
                <a:gd name="connsiteY3" fmla="*/ 2069 h 3354"/>
                <a:gd name="connsiteX4" fmla="*/ 813 w 3604"/>
                <a:gd name="connsiteY4" fmla="*/ 3355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 h="3354">
                  <a:moveTo>
                    <a:pt x="813" y="3355"/>
                  </a:moveTo>
                  <a:cubicBezTo>
                    <a:pt x="-222" y="2600"/>
                    <a:pt x="-285" y="1691"/>
                    <a:pt x="716" y="726"/>
                  </a:cubicBezTo>
                  <a:cubicBezTo>
                    <a:pt x="1081" y="377"/>
                    <a:pt x="1624" y="-6"/>
                    <a:pt x="2081" y="0"/>
                  </a:cubicBezTo>
                  <a:cubicBezTo>
                    <a:pt x="3322" y="6"/>
                    <a:pt x="4007" y="943"/>
                    <a:pt x="3350" y="2069"/>
                  </a:cubicBezTo>
                  <a:cubicBezTo>
                    <a:pt x="2950" y="2760"/>
                    <a:pt x="1687" y="2949"/>
                    <a:pt x="813" y="3355"/>
                  </a:cubicBezTo>
                  <a:close/>
                </a:path>
              </a:pathLst>
            </a:custGeom>
            <a:grpFill/>
            <a:ln w="5715" cap="flat">
              <a:noFill/>
              <a:prstDash val="solid"/>
              <a:miter/>
            </a:ln>
          </p:spPr>
          <p:txBody>
            <a:bodyPr rtlCol="0" anchor="ctr"/>
            <a:lstStyle/>
            <a:p>
              <a:endParaRPr lang="zh-CN" altLang="en-US"/>
            </a:p>
          </p:txBody>
        </p:sp>
        <p:sp>
          <p:nvSpPr>
            <p:cNvPr id="4288" name="任意多边形: 形状 4287">
              <a:extLst>
                <a:ext uri="{FF2B5EF4-FFF2-40B4-BE49-F238E27FC236}">
                  <a16:creationId xmlns:a16="http://schemas.microsoft.com/office/drawing/2014/main" id="{C920BF18-8792-CCA0-ECC8-AACC58FB2057}"/>
                </a:ext>
              </a:extLst>
            </p:cNvPr>
            <p:cNvSpPr/>
            <p:nvPr/>
          </p:nvSpPr>
          <p:spPr>
            <a:xfrm>
              <a:off x="4512939" y="5026845"/>
              <a:ext cx="2538" cy="4863"/>
            </a:xfrm>
            <a:custGeom>
              <a:avLst/>
              <a:gdLst>
                <a:gd name="connsiteX0" fmla="*/ 1320 w 2538"/>
                <a:gd name="connsiteY0" fmla="*/ 4864 h 4863"/>
                <a:gd name="connsiteX1" fmla="*/ 0 w 2538"/>
                <a:gd name="connsiteY1" fmla="*/ 2463 h 4863"/>
                <a:gd name="connsiteX2" fmla="*/ 1223 w 2538"/>
                <a:gd name="connsiteY2" fmla="*/ 0 h 4863"/>
                <a:gd name="connsiteX3" fmla="*/ 2538 w 2538"/>
                <a:gd name="connsiteY3" fmla="*/ 2406 h 4863"/>
                <a:gd name="connsiteX4" fmla="*/ 1320 w 2538"/>
                <a:gd name="connsiteY4" fmla="*/ 4864 h 4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4863">
                  <a:moveTo>
                    <a:pt x="1320" y="4864"/>
                  </a:moveTo>
                  <a:cubicBezTo>
                    <a:pt x="846" y="4063"/>
                    <a:pt x="17" y="3269"/>
                    <a:pt x="0" y="2463"/>
                  </a:cubicBezTo>
                  <a:cubicBezTo>
                    <a:pt x="-11" y="1646"/>
                    <a:pt x="783" y="823"/>
                    <a:pt x="1223" y="0"/>
                  </a:cubicBezTo>
                  <a:cubicBezTo>
                    <a:pt x="1692" y="800"/>
                    <a:pt x="2520" y="1594"/>
                    <a:pt x="2538" y="2406"/>
                  </a:cubicBezTo>
                  <a:cubicBezTo>
                    <a:pt x="2560" y="3217"/>
                    <a:pt x="1766" y="4046"/>
                    <a:pt x="1320" y="4864"/>
                  </a:cubicBezTo>
                  <a:close/>
                </a:path>
              </a:pathLst>
            </a:custGeom>
            <a:grpFill/>
            <a:ln w="5715" cap="flat">
              <a:noFill/>
              <a:prstDash val="solid"/>
              <a:miter/>
            </a:ln>
          </p:spPr>
          <p:txBody>
            <a:bodyPr rtlCol="0" anchor="ctr"/>
            <a:lstStyle/>
            <a:p>
              <a:endParaRPr lang="zh-CN" altLang="en-US"/>
            </a:p>
          </p:txBody>
        </p:sp>
        <p:sp>
          <p:nvSpPr>
            <p:cNvPr id="4289" name="任意多边形: 形状 4288">
              <a:extLst>
                <a:ext uri="{FF2B5EF4-FFF2-40B4-BE49-F238E27FC236}">
                  <a16:creationId xmlns:a16="http://schemas.microsoft.com/office/drawing/2014/main" id="{45CF3612-A398-E492-F2E6-E05BD3214541}"/>
                </a:ext>
              </a:extLst>
            </p:cNvPr>
            <p:cNvSpPr/>
            <p:nvPr/>
          </p:nvSpPr>
          <p:spPr>
            <a:xfrm>
              <a:off x="4583435" y="4921112"/>
              <a:ext cx="3601" cy="3709"/>
            </a:xfrm>
            <a:custGeom>
              <a:avLst/>
              <a:gdLst>
                <a:gd name="connsiteX0" fmla="*/ 1164 w 3601"/>
                <a:gd name="connsiteY0" fmla="*/ 3709 h 3709"/>
                <a:gd name="connsiteX1" fmla="*/ 484 w 3601"/>
                <a:gd name="connsiteY1" fmla="*/ 1372 h 3709"/>
                <a:gd name="connsiteX2" fmla="*/ 2896 w 3601"/>
                <a:gd name="connsiteY2" fmla="*/ 0 h 3709"/>
                <a:gd name="connsiteX3" fmla="*/ 3530 w 3601"/>
                <a:gd name="connsiteY3" fmla="*/ 2475 h 3709"/>
                <a:gd name="connsiteX4" fmla="*/ 1164 w 3601"/>
                <a:gd name="connsiteY4" fmla="*/ 3709 h 3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1" h="3709">
                  <a:moveTo>
                    <a:pt x="1164" y="3709"/>
                  </a:moveTo>
                  <a:cubicBezTo>
                    <a:pt x="-30" y="3206"/>
                    <a:pt x="-390" y="2303"/>
                    <a:pt x="484" y="1372"/>
                  </a:cubicBezTo>
                  <a:cubicBezTo>
                    <a:pt x="1090" y="726"/>
                    <a:pt x="2079" y="446"/>
                    <a:pt x="2896" y="0"/>
                  </a:cubicBezTo>
                  <a:cubicBezTo>
                    <a:pt x="3142" y="846"/>
                    <a:pt x="3822" y="1920"/>
                    <a:pt x="3530" y="2475"/>
                  </a:cubicBezTo>
                  <a:cubicBezTo>
                    <a:pt x="3181" y="3121"/>
                    <a:pt x="1987" y="3321"/>
                    <a:pt x="1164" y="3709"/>
                  </a:cubicBezTo>
                  <a:close/>
                </a:path>
              </a:pathLst>
            </a:custGeom>
            <a:grpFill/>
            <a:ln w="5715" cap="flat">
              <a:noFill/>
              <a:prstDash val="solid"/>
              <a:miter/>
            </a:ln>
          </p:spPr>
          <p:txBody>
            <a:bodyPr rtlCol="0" anchor="ctr"/>
            <a:lstStyle/>
            <a:p>
              <a:endParaRPr lang="zh-CN" altLang="en-US"/>
            </a:p>
          </p:txBody>
        </p:sp>
        <p:sp>
          <p:nvSpPr>
            <p:cNvPr id="4290" name="任意多边形: 形状 4289">
              <a:extLst>
                <a:ext uri="{FF2B5EF4-FFF2-40B4-BE49-F238E27FC236}">
                  <a16:creationId xmlns:a16="http://schemas.microsoft.com/office/drawing/2014/main" id="{9A575BE7-23EB-E170-0A32-18EA0A29E0A9}"/>
                </a:ext>
              </a:extLst>
            </p:cNvPr>
            <p:cNvSpPr/>
            <p:nvPr/>
          </p:nvSpPr>
          <p:spPr>
            <a:xfrm>
              <a:off x="4575315" y="4919106"/>
              <a:ext cx="3042" cy="7149"/>
            </a:xfrm>
            <a:custGeom>
              <a:avLst/>
              <a:gdLst>
                <a:gd name="connsiteX0" fmla="*/ 3003 w 3042"/>
                <a:gd name="connsiteY0" fmla="*/ 0 h 7149"/>
                <a:gd name="connsiteX1" fmla="*/ 2935 w 3042"/>
                <a:gd name="connsiteY1" fmla="*/ 3029 h 7149"/>
                <a:gd name="connsiteX2" fmla="*/ 1695 w 3042"/>
                <a:gd name="connsiteY2" fmla="*/ 7149 h 7149"/>
                <a:gd name="connsiteX3" fmla="*/ 877 w 3042"/>
                <a:gd name="connsiteY3" fmla="*/ 2069 h 7149"/>
                <a:gd name="connsiteX4" fmla="*/ 3009 w 3042"/>
                <a:gd name="connsiteY4" fmla="*/ 0 h 7149"/>
                <a:gd name="connsiteX5" fmla="*/ 3003 w 3042"/>
                <a:gd name="connsiteY5" fmla="*/ 0 h 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2" h="7149">
                  <a:moveTo>
                    <a:pt x="3003" y="0"/>
                  </a:moveTo>
                  <a:cubicBezTo>
                    <a:pt x="2992" y="1012"/>
                    <a:pt x="3135" y="2051"/>
                    <a:pt x="2935" y="3029"/>
                  </a:cubicBezTo>
                  <a:cubicBezTo>
                    <a:pt x="2649" y="4429"/>
                    <a:pt x="2117" y="5778"/>
                    <a:pt x="1695" y="7149"/>
                  </a:cubicBezTo>
                  <a:cubicBezTo>
                    <a:pt x="-866" y="5835"/>
                    <a:pt x="9" y="3852"/>
                    <a:pt x="877" y="2069"/>
                  </a:cubicBezTo>
                  <a:cubicBezTo>
                    <a:pt x="1289" y="1229"/>
                    <a:pt x="2283" y="680"/>
                    <a:pt x="3009" y="0"/>
                  </a:cubicBezTo>
                  <a:lnTo>
                    <a:pt x="3003" y="0"/>
                  </a:lnTo>
                  <a:close/>
                </a:path>
              </a:pathLst>
            </a:custGeom>
            <a:grpFill/>
            <a:ln w="5715" cap="flat">
              <a:noFill/>
              <a:prstDash val="solid"/>
              <a:miter/>
            </a:ln>
          </p:spPr>
          <p:txBody>
            <a:bodyPr rtlCol="0" anchor="ctr"/>
            <a:lstStyle/>
            <a:p>
              <a:endParaRPr lang="zh-CN" altLang="en-US"/>
            </a:p>
          </p:txBody>
        </p:sp>
        <p:sp>
          <p:nvSpPr>
            <p:cNvPr id="4291" name="任意多边形: 形状 4290">
              <a:extLst>
                <a:ext uri="{FF2B5EF4-FFF2-40B4-BE49-F238E27FC236}">
                  <a16:creationId xmlns:a16="http://schemas.microsoft.com/office/drawing/2014/main" id="{6BC5A523-5C29-B51F-2C69-5ACF5505FCBC}"/>
                </a:ext>
              </a:extLst>
            </p:cNvPr>
            <p:cNvSpPr/>
            <p:nvPr/>
          </p:nvSpPr>
          <p:spPr>
            <a:xfrm>
              <a:off x="4614435" y="4915163"/>
              <a:ext cx="3132" cy="7252"/>
            </a:xfrm>
            <a:custGeom>
              <a:avLst/>
              <a:gdLst>
                <a:gd name="connsiteX0" fmla="*/ 37 w 3132"/>
                <a:gd name="connsiteY0" fmla="*/ 7201 h 7252"/>
                <a:gd name="connsiteX1" fmla="*/ 117 w 3132"/>
                <a:gd name="connsiteY1" fmla="*/ 4138 h 7252"/>
                <a:gd name="connsiteX2" fmla="*/ 1420 w 3132"/>
                <a:gd name="connsiteY2" fmla="*/ 0 h 7252"/>
                <a:gd name="connsiteX3" fmla="*/ 2243 w 3132"/>
                <a:gd name="connsiteY3" fmla="*/ 5149 h 7252"/>
                <a:gd name="connsiteX4" fmla="*/ 88 w 3132"/>
                <a:gd name="connsiteY4" fmla="*/ 7252 h 7252"/>
                <a:gd name="connsiteX5" fmla="*/ 37 w 3132"/>
                <a:gd name="connsiteY5" fmla="*/ 7201 h 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2" h="7252">
                  <a:moveTo>
                    <a:pt x="37" y="7201"/>
                  </a:moveTo>
                  <a:cubicBezTo>
                    <a:pt x="48" y="6178"/>
                    <a:pt x="-95" y="5121"/>
                    <a:pt x="117" y="4138"/>
                  </a:cubicBezTo>
                  <a:cubicBezTo>
                    <a:pt x="414" y="2732"/>
                    <a:pt x="974" y="1377"/>
                    <a:pt x="1420" y="0"/>
                  </a:cubicBezTo>
                  <a:cubicBezTo>
                    <a:pt x="4009" y="1337"/>
                    <a:pt x="3123" y="3343"/>
                    <a:pt x="2243" y="5149"/>
                  </a:cubicBezTo>
                  <a:cubicBezTo>
                    <a:pt x="1825" y="5995"/>
                    <a:pt x="825" y="6561"/>
                    <a:pt x="88" y="7252"/>
                  </a:cubicBezTo>
                  <a:lnTo>
                    <a:pt x="37" y="7201"/>
                  </a:lnTo>
                  <a:close/>
                </a:path>
              </a:pathLst>
            </a:custGeom>
            <a:grpFill/>
            <a:ln w="5715" cap="flat">
              <a:noFill/>
              <a:prstDash val="solid"/>
              <a:miter/>
            </a:ln>
          </p:spPr>
          <p:txBody>
            <a:bodyPr rtlCol="0" anchor="ctr"/>
            <a:lstStyle/>
            <a:p>
              <a:endParaRPr lang="zh-CN" altLang="en-US"/>
            </a:p>
          </p:txBody>
        </p:sp>
        <p:sp>
          <p:nvSpPr>
            <p:cNvPr id="4292" name="任意多边形: 形状 4291">
              <a:extLst>
                <a:ext uri="{FF2B5EF4-FFF2-40B4-BE49-F238E27FC236}">
                  <a16:creationId xmlns:a16="http://schemas.microsoft.com/office/drawing/2014/main" id="{E8A023D1-311B-3E2B-BE21-9E791D1B9EF1}"/>
                </a:ext>
              </a:extLst>
            </p:cNvPr>
            <p:cNvSpPr/>
            <p:nvPr/>
          </p:nvSpPr>
          <p:spPr>
            <a:xfrm>
              <a:off x="4680263" y="4715143"/>
              <a:ext cx="3303" cy="6606"/>
            </a:xfrm>
            <a:custGeom>
              <a:avLst/>
              <a:gdLst>
                <a:gd name="connsiteX0" fmla="*/ 0 w 3303"/>
                <a:gd name="connsiteY0" fmla="*/ 6607 h 6606"/>
                <a:gd name="connsiteX1" fmla="*/ 3303 w 3303"/>
                <a:gd name="connsiteY1" fmla="*/ 0 h 6606"/>
                <a:gd name="connsiteX2" fmla="*/ 0 w 3303"/>
                <a:gd name="connsiteY2" fmla="*/ 6607 h 6606"/>
              </a:gdLst>
              <a:ahLst/>
              <a:cxnLst>
                <a:cxn ang="0">
                  <a:pos x="connsiteX0" y="connsiteY0"/>
                </a:cxn>
                <a:cxn ang="0">
                  <a:pos x="connsiteX1" y="connsiteY1"/>
                </a:cxn>
                <a:cxn ang="0">
                  <a:pos x="connsiteX2" y="connsiteY2"/>
                </a:cxn>
              </a:cxnLst>
              <a:rect l="l" t="t" r="r" b="b"/>
              <a:pathLst>
                <a:path w="3303" h="6606">
                  <a:moveTo>
                    <a:pt x="0" y="6607"/>
                  </a:moveTo>
                  <a:cubicBezTo>
                    <a:pt x="69" y="3886"/>
                    <a:pt x="657" y="1429"/>
                    <a:pt x="3303" y="0"/>
                  </a:cubicBezTo>
                  <a:cubicBezTo>
                    <a:pt x="3223" y="2714"/>
                    <a:pt x="2652" y="5183"/>
                    <a:pt x="0" y="6607"/>
                  </a:cubicBezTo>
                  <a:close/>
                </a:path>
              </a:pathLst>
            </a:custGeom>
            <a:grpFill/>
            <a:ln w="5715" cap="flat">
              <a:noFill/>
              <a:prstDash val="solid"/>
              <a:miter/>
            </a:ln>
          </p:spPr>
          <p:txBody>
            <a:bodyPr rtlCol="0" anchor="ctr"/>
            <a:lstStyle/>
            <a:p>
              <a:endParaRPr lang="zh-CN" altLang="en-US"/>
            </a:p>
          </p:txBody>
        </p:sp>
        <p:sp>
          <p:nvSpPr>
            <p:cNvPr id="4293" name="任意多边形: 形状 4292">
              <a:extLst>
                <a:ext uri="{FF2B5EF4-FFF2-40B4-BE49-F238E27FC236}">
                  <a16:creationId xmlns:a16="http://schemas.microsoft.com/office/drawing/2014/main" id="{31A348B4-631E-F82D-D303-8B8733EB545F}"/>
                </a:ext>
              </a:extLst>
            </p:cNvPr>
            <p:cNvSpPr/>
            <p:nvPr/>
          </p:nvSpPr>
          <p:spPr>
            <a:xfrm>
              <a:off x="4664392" y="4721738"/>
              <a:ext cx="6012" cy="2723"/>
            </a:xfrm>
            <a:custGeom>
              <a:avLst/>
              <a:gdLst>
                <a:gd name="connsiteX0" fmla="*/ 0 w 6012"/>
                <a:gd name="connsiteY0" fmla="*/ 383 h 2723"/>
                <a:gd name="connsiteX1" fmla="*/ 6012 w 6012"/>
                <a:gd name="connsiteY1" fmla="*/ 0 h 2723"/>
                <a:gd name="connsiteX2" fmla="*/ 0 w 6012"/>
                <a:gd name="connsiteY2" fmla="*/ 383 h 2723"/>
              </a:gdLst>
              <a:ahLst/>
              <a:cxnLst>
                <a:cxn ang="0">
                  <a:pos x="connsiteX0" y="connsiteY0"/>
                </a:cxn>
                <a:cxn ang="0">
                  <a:pos x="connsiteX1" y="connsiteY1"/>
                </a:cxn>
                <a:cxn ang="0">
                  <a:pos x="connsiteX2" y="connsiteY2"/>
                </a:cxn>
              </a:cxnLst>
              <a:rect l="l" t="t" r="r" b="b"/>
              <a:pathLst>
                <a:path w="6012" h="2723">
                  <a:moveTo>
                    <a:pt x="0" y="383"/>
                  </a:moveTo>
                  <a:cubicBezTo>
                    <a:pt x="2006" y="257"/>
                    <a:pt x="4006" y="126"/>
                    <a:pt x="6012" y="0"/>
                  </a:cubicBezTo>
                  <a:cubicBezTo>
                    <a:pt x="4189" y="2909"/>
                    <a:pt x="2252" y="4132"/>
                    <a:pt x="0" y="383"/>
                  </a:cubicBezTo>
                  <a:close/>
                </a:path>
              </a:pathLst>
            </a:custGeom>
            <a:grpFill/>
            <a:ln w="5715" cap="flat">
              <a:noFill/>
              <a:prstDash val="solid"/>
              <a:miter/>
            </a:ln>
          </p:spPr>
          <p:txBody>
            <a:bodyPr rtlCol="0" anchor="ctr"/>
            <a:lstStyle/>
            <a:p>
              <a:endParaRPr lang="zh-CN" altLang="en-US"/>
            </a:p>
          </p:txBody>
        </p:sp>
        <p:sp>
          <p:nvSpPr>
            <p:cNvPr id="4294" name="任意多边形: 形状 4293">
              <a:extLst>
                <a:ext uri="{FF2B5EF4-FFF2-40B4-BE49-F238E27FC236}">
                  <a16:creationId xmlns:a16="http://schemas.microsoft.com/office/drawing/2014/main" id="{94E0BAA2-DC30-DF5C-3876-78FC31A6E76D}"/>
                </a:ext>
              </a:extLst>
            </p:cNvPr>
            <p:cNvSpPr/>
            <p:nvPr/>
          </p:nvSpPr>
          <p:spPr>
            <a:xfrm>
              <a:off x="4684295" y="4783311"/>
              <a:ext cx="2551" cy="4218"/>
            </a:xfrm>
            <a:custGeom>
              <a:avLst/>
              <a:gdLst>
                <a:gd name="connsiteX0" fmla="*/ 294 w 2551"/>
                <a:gd name="connsiteY0" fmla="*/ 2321 h 4218"/>
                <a:gd name="connsiteX1" fmla="*/ 1352 w 2551"/>
                <a:gd name="connsiteY1" fmla="*/ 1 h 4218"/>
                <a:gd name="connsiteX2" fmla="*/ 2197 w 2551"/>
                <a:gd name="connsiteY2" fmla="*/ 1184 h 4218"/>
                <a:gd name="connsiteX3" fmla="*/ 2552 w 2551"/>
                <a:gd name="connsiteY3" fmla="*/ 4219 h 4218"/>
                <a:gd name="connsiteX4" fmla="*/ 294 w 2551"/>
                <a:gd name="connsiteY4" fmla="*/ 2321 h 4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 h="4218">
                  <a:moveTo>
                    <a:pt x="294" y="2321"/>
                  </a:moveTo>
                  <a:cubicBezTo>
                    <a:pt x="-323" y="1007"/>
                    <a:pt x="31" y="167"/>
                    <a:pt x="1352" y="1"/>
                  </a:cubicBezTo>
                  <a:cubicBezTo>
                    <a:pt x="1592" y="-28"/>
                    <a:pt x="2100" y="727"/>
                    <a:pt x="2197" y="1184"/>
                  </a:cubicBezTo>
                  <a:cubicBezTo>
                    <a:pt x="2415" y="2173"/>
                    <a:pt x="2443" y="3207"/>
                    <a:pt x="2552" y="4219"/>
                  </a:cubicBezTo>
                  <a:cubicBezTo>
                    <a:pt x="1780" y="3573"/>
                    <a:pt x="1014" y="2927"/>
                    <a:pt x="294" y="2321"/>
                  </a:cubicBezTo>
                  <a:close/>
                </a:path>
              </a:pathLst>
            </a:custGeom>
            <a:grpFill/>
            <a:ln w="5715" cap="flat">
              <a:noFill/>
              <a:prstDash val="solid"/>
              <a:miter/>
            </a:ln>
          </p:spPr>
          <p:txBody>
            <a:bodyPr rtlCol="0" anchor="ctr"/>
            <a:lstStyle/>
            <a:p>
              <a:endParaRPr lang="zh-CN" altLang="en-US"/>
            </a:p>
          </p:txBody>
        </p:sp>
        <p:sp>
          <p:nvSpPr>
            <p:cNvPr id="4295" name="任意多边形: 形状 4294">
              <a:extLst>
                <a:ext uri="{FF2B5EF4-FFF2-40B4-BE49-F238E27FC236}">
                  <a16:creationId xmlns:a16="http://schemas.microsoft.com/office/drawing/2014/main" id="{E79D29CB-5C43-E9FB-1005-5246C00C28F3}"/>
                </a:ext>
              </a:extLst>
            </p:cNvPr>
            <p:cNvSpPr/>
            <p:nvPr/>
          </p:nvSpPr>
          <p:spPr>
            <a:xfrm>
              <a:off x="4611202" y="4846720"/>
              <a:ext cx="3309" cy="4291"/>
            </a:xfrm>
            <a:custGeom>
              <a:avLst/>
              <a:gdLst>
                <a:gd name="connsiteX0" fmla="*/ 0 w 3309"/>
                <a:gd name="connsiteY0" fmla="*/ 34 h 4291"/>
                <a:gd name="connsiteX1" fmla="*/ 3309 w 3309"/>
                <a:gd name="connsiteY1" fmla="*/ 34 h 4291"/>
                <a:gd name="connsiteX2" fmla="*/ 3286 w 3309"/>
                <a:gd name="connsiteY2" fmla="*/ 0 h 4291"/>
                <a:gd name="connsiteX3" fmla="*/ 1646 w 3309"/>
                <a:gd name="connsiteY3" fmla="*/ 4292 h 4291"/>
                <a:gd name="connsiteX4" fmla="*/ 17 w 3309"/>
                <a:gd name="connsiteY4" fmla="*/ 0 h 4291"/>
                <a:gd name="connsiteX5" fmla="*/ 0 w 3309"/>
                <a:gd name="connsiteY5" fmla="*/ 34 h 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9" h="4291">
                  <a:moveTo>
                    <a:pt x="0" y="34"/>
                  </a:moveTo>
                  <a:cubicBezTo>
                    <a:pt x="1103" y="34"/>
                    <a:pt x="2206" y="34"/>
                    <a:pt x="3309" y="34"/>
                  </a:cubicBezTo>
                  <a:cubicBezTo>
                    <a:pt x="3309" y="34"/>
                    <a:pt x="3286" y="6"/>
                    <a:pt x="3286" y="0"/>
                  </a:cubicBezTo>
                  <a:cubicBezTo>
                    <a:pt x="2738" y="1429"/>
                    <a:pt x="2195" y="2863"/>
                    <a:pt x="1646" y="4292"/>
                  </a:cubicBezTo>
                  <a:cubicBezTo>
                    <a:pt x="-57" y="3303"/>
                    <a:pt x="160" y="1583"/>
                    <a:pt x="17" y="0"/>
                  </a:cubicBezTo>
                  <a:lnTo>
                    <a:pt x="0" y="34"/>
                  </a:lnTo>
                  <a:close/>
                </a:path>
              </a:pathLst>
            </a:custGeom>
            <a:grpFill/>
            <a:ln w="5715" cap="flat">
              <a:noFill/>
              <a:prstDash val="solid"/>
              <a:miter/>
            </a:ln>
          </p:spPr>
          <p:txBody>
            <a:bodyPr rtlCol="0" anchor="ctr"/>
            <a:lstStyle/>
            <a:p>
              <a:endParaRPr lang="zh-CN" altLang="en-US"/>
            </a:p>
          </p:txBody>
        </p:sp>
        <p:sp>
          <p:nvSpPr>
            <p:cNvPr id="4296" name="任意多边形: 形状 4295">
              <a:extLst>
                <a:ext uri="{FF2B5EF4-FFF2-40B4-BE49-F238E27FC236}">
                  <a16:creationId xmlns:a16="http://schemas.microsoft.com/office/drawing/2014/main" id="{0A0F6F2A-83FC-8072-9288-45FE6B4E533F}"/>
                </a:ext>
              </a:extLst>
            </p:cNvPr>
            <p:cNvSpPr/>
            <p:nvPr/>
          </p:nvSpPr>
          <p:spPr>
            <a:xfrm>
              <a:off x="4568454" y="4865522"/>
              <a:ext cx="2519" cy="4240"/>
            </a:xfrm>
            <a:custGeom>
              <a:avLst/>
              <a:gdLst>
                <a:gd name="connsiteX0" fmla="*/ 0 w 2519"/>
                <a:gd name="connsiteY0" fmla="*/ 4241 h 4240"/>
                <a:gd name="connsiteX1" fmla="*/ 1211 w 2519"/>
                <a:gd name="connsiteY1" fmla="*/ 0 h 4240"/>
                <a:gd name="connsiteX2" fmla="*/ 0 w 2519"/>
                <a:gd name="connsiteY2" fmla="*/ 4241 h 4240"/>
                <a:gd name="connsiteX3" fmla="*/ 0 w 2519"/>
                <a:gd name="connsiteY3" fmla="*/ 4241 h 4240"/>
              </a:gdLst>
              <a:ahLst/>
              <a:cxnLst>
                <a:cxn ang="0">
                  <a:pos x="connsiteX0" y="connsiteY0"/>
                </a:cxn>
                <a:cxn ang="0">
                  <a:pos x="connsiteX1" y="connsiteY1"/>
                </a:cxn>
                <a:cxn ang="0">
                  <a:pos x="connsiteX2" y="connsiteY2"/>
                </a:cxn>
                <a:cxn ang="0">
                  <a:pos x="connsiteX3" y="connsiteY3"/>
                </a:cxn>
              </a:cxnLst>
              <a:rect l="l" t="t" r="r" b="b"/>
              <a:pathLst>
                <a:path w="2519" h="4240">
                  <a:moveTo>
                    <a:pt x="0" y="4241"/>
                  </a:moveTo>
                  <a:cubicBezTo>
                    <a:pt x="406" y="2829"/>
                    <a:pt x="812" y="1412"/>
                    <a:pt x="1211" y="0"/>
                  </a:cubicBezTo>
                  <a:cubicBezTo>
                    <a:pt x="4223" y="2389"/>
                    <a:pt x="1263" y="3075"/>
                    <a:pt x="0" y="4241"/>
                  </a:cubicBezTo>
                  <a:lnTo>
                    <a:pt x="0" y="4241"/>
                  </a:lnTo>
                  <a:close/>
                </a:path>
              </a:pathLst>
            </a:custGeom>
            <a:grpFill/>
            <a:ln w="5715" cap="flat">
              <a:noFill/>
              <a:prstDash val="solid"/>
              <a:miter/>
            </a:ln>
          </p:spPr>
          <p:txBody>
            <a:bodyPr rtlCol="0" anchor="ctr"/>
            <a:lstStyle/>
            <a:p>
              <a:endParaRPr lang="zh-CN" altLang="en-US"/>
            </a:p>
          </p:txBody>
        </p:sp>
        <p:sp>
          <p:nvSpPr>
            <p:cNvPr id="4297" name="任意多边形: 形状 4296">
              <a:extLst>
                <a:ext uri="{FF2B5EF4-FFF2-40B4-BE49-F238E27FC236}">
                  <a16:creationId xmlns:a16="http://schemas.microsoft.com/office/drawing/2014/main" id="{2F9A48FE-18FD-FC17-5B87-A0EE04D929E6}"/>
                </a:ext>
              </a:extLst>
            </p:cNvPr>
            <p:cNvSpPr/>
            <p:nvPr/>
          </p:nvSpPr>
          <p:spPr>
            <a:xfrm>
              <a:off x="4594760" y="4988183"/>
              <a:ext cx="3291" cy="6595"/>
            </a:xfrm>
            <a:custGeom>
              <a:avLst/>
              <a:gdLst>
                <a:gd name="connsiteX0" fmla="*/ 0 w 3291"/>
                <a:gd name="connsiteY0" fmla="*/ 6595 h 6595"/>
                <a:gd name="connsiteX1" fmla="*/ 23 w 3291"/>
                <a:gd name="connsiteY1" fmla="*/ 17 h 6595"/>
                <a:gd name="connsiteX2" fmla="*/ 3292 w 3291"/>
                <a:gd name="connsiteY2" fmla="*/ 0 h 6595"/>
                <a:gd name="connsiteX3" fmla="*/ 0 w 3291"/>
                <a:gd name="connsiteY3" fmla="*/ 6595 h 6595"/>
              </a:gdLst>
              <a:ahLst/>
              <a:cxnLst>
                <a:cxn ang="0">
                  <a:pos x="connsiteX0" y="connsiteY0"/>
                </a:cxn>
                <a:cxn ang="0">
                  <a:pos x="connsiteX1" y="connsiteY1"/>
                </a:cxn>
                <a:cxn ang="0">
                  <a:pos x="connsiteX2" y="connsiteY2"/>
                </a:cxn>
                <a:cxn ang="0">
                  <a:pos x="connsiteX3" y="connsiteY3"/>
                </a:cxn>
              </a:cxnLst>
              <a:rect l="l" t="t" r="r" b="b"/>
              <a:pathLst>
                <a:path w="3291" h="6595">
                  <a:moveTo>
                    <a:pt x="0" y="6595"/>
                  </a:moveTo>
                  <a:cubicBezTo>
                    <a:pt x="6" y="4401"/>
                    <a:pt x="11" y="2212"/>
                    <a:pt x="23" y="17"/>
                  </a:cubicBezTo>
                  <a:cubicBezTo>
                    <a:pt x="1114" y="6"/>
                    <a:pt x="2200" y="0"/>
                    <a:pt x="3292" y="0"/>
                  </a:cubicBezTo>
                  <a:cubicBezTo>
                    <a:pt x="3229" y="2714"/>
                    <a:pt x="2635" y="5166"/>
                    <a:pt x="0" y="6595"/>
                  </a:cubicBezTo>
                  <a:close/>
                </a:path>
              </a:pathLst>
            </a:custGeom>
            <a:grpFill/>
            <a:ln w="5715" cap="flat">
              <a:noFill/>
              <a:prstDash val="solid"/>
              <a:miter/>
            </a:ln>
          </p:spPr>
          <p:txBody>
            <a:bodyPr rtlCol="0" anchor="ctr"/>
            <a:lstStyle/>
            <a:p>
              <a:endParaRPr lang="zh-CN" altLang="en-US"/>
            </a:p>
          </p:txBody>
        </p:sp>
        <p:sp>
          <p:nvSpPr>
            <p:cNvPr id="4298" name="任意多边形: 形状 4297">
              <a:extLst>
                <a:ext uri="{FF2B5EF4-FFF2-40B4-BE49-F238E27FC236}">
                  <a16:creationId xmlns:a16="http://schemas.microsoft.com/office/drawing/2014/main" id="{5958EA83-DD8F-BC38-2652-FC7C78953856}"/>
                </a:ext>
              </a:extLst>
            </p:cNvPr>
            <p:cNvSpPr/>
            <p:nvPr/>
          </p:nvSpPr>
          <p:spPr>
            <a:xfrm>
              <a:off x="4525580" y="5033268"/>
              <a:ext cx="2522" cy="4313"/>
            </a:xfrm>
            <a:custGeom>
              <a:avLst/>
              <a:gdLst>
                <a:gd name="connsiteX0" fmla="*/ 1344 w 2522"/>
                <a:gd name="connsiteY0" fmla="*/ 0 h 4313"/>
                <a:gd name="connsiteX1" fmla="*/ 2521 w 2522"/>
                <a:gd name="connsiteY1" fmla="*/ 789 h 4313"/>
                <a:gd name="connsiteX2" fmla="*/ 1401 w 2522"/>
                <a:gd name="connsiteY2" fmla="*/ 3446 h 4313"/>
                <a:gd name="connsiteX3" fmla="*/ 229 w 2522"/>
                <a:gd name="connsiteY3" fmla="*/ 2738 h 4313"/>
                <a:gd name="connsiteX4" fmla="*/ 1344 w 2522"/>
                <a:gd name="connsiteY4" fmla="*/ 0 h 4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2" h="4313">
                  <a:moveTo>
                    <a:pt x="1344" y="0"/>
                  </a:moveTo>
                  <a:cubicBezTo>
                    <a:pt x="1755" y="269"/>
                    <a:pt x="2561" y="646"/>
                    <a:pt x="2521" y="789"/>
                  </a:cubicBezTo>
                  <a:cubicBezTo>
                    <a:pt x="2264" y="1715"/>
                    <a:pt x="2007" y="2749"/>
                    <a:pt x="1401" y="3446"/>
                  </a:cubicBezTo>
                  <a:cubicBezTo>
                    <a:pt x="195" y="4846"/>
                    <a:pt x="-342" y="4509"/>
                    <a:pt x="229" y="2738"/>
                  </a:cubicBezTo>
                  <a:cubicBezTo>
                    <a:pt x="526" y="1800"/>
                    <a:pt x="966" y="909"/>
                    <a:pt x="1344" y="0"/>
                  </a:cubicBezTo>
                  <a:close/>
                </a:path>
              </a:pathLst>
            </a:custGeom>
            <a:grpFill/>
            <a:ln w="5715" cap="flat">
              <a:noFill/>
              <a:prstDash val="solid"/>
              <a:miter/>
            </a:ln>
          </p:spPr>
          <p:txBody>
            <a:bodyPr rtlCol="0" anchor="ctr"/>
            <a:lstStyle/>
            <a:p>
              <a:endParaRPr lang="zh-CN" altLang="en-US"/>
            </a:p>
          </p:txBody>
        </p:sp>
        <p:sp>
          <p:nvSpPr>
            <p:cNvPr id="4299" name="任意多边形: 形状 4298">
              <a:extLst>
                <a:ext uri="{FF2B5EF4-FFF2-40B4-BE49-F238E27FC236}">
                  <a16:creationId xmlns:a16="http://schemas.microsoft.com/office/drawing/2014/main" id="{7A99B8AD-86DB-ED7D-B66B-5CE54F7E5047}"/>
                </a:ext>
              </a:extLst>
            </p:cNvPr>
            <p:cNvSpPr/>
            <p:nvPr/>
          </p:nvSpPr>
          <p:spPr>
            <a:xfrm>
              <a:off x="4557585" y="5040818"/>
              <a:ext cx="4296" cy="2389"/>
            </a:xfrm>
            <a:custGeom>
              <a:avLst/>
              <a:gdLst>
                <a:gd name="connsiteX0" fmla="*/ 3514 w 4296"/>
                <a:gd name="connsiteY0" fmla="*/ 1303 h 2389"/>
                <a:gd name="connsiteX1" fmla="*/ 896 w 4296"/>
                <a:gd name="connsiteY1" fmla="*/ 2343 h 2389"/>
                <a:gd name="connsiteX2" fmla="*/ 1285 w 4296"/>
                <a:gd name="connsiteY2" fmla="*/ 354 h 2389"/>
                <a:gd name="connsiteX3" fmla="*/ 4297 w 4296"/>
                <a:gd name="connsiteY3" fmla="*/ 0 h 2389"/>
                <a:gd name="connsiteX4" fmla="*/ 3514 w 4296"/>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9">
                  <a:moveTo>
                    <a:pt x="3514" y="1303"/>
                  </a:moveTo>
                  <a:cubicBezTo>
                    <a:pt x="2628" y="1686"/>
                    <a:pt x="1502" y="2606"/>
                    <a:pt x="896" y="2343"/>
                  </a:cubicBezTo>
                  <a:cubicBezTo>
                    <a:pt x="-464" y="1749"/>
                    <a:pt x="-230" y="731"/>
                    <a:pt x="1285" y="354"/>
                  </a:cubicBezTo>
                  <a:cubicBezTo>
                    <a:pt x="2256" y="108"/>
                    <a:pt x="3291" y="108"/>
                    <a:pt x="4297" y="0"/>
                  </a:cubicBezTo>
                  <a:cubicBezTo>
                    <a:pt x="4034" y="428"/>
                    <a:pt x="3777" y="863"/>
                    <a:pt x="3514" y="1303"/>
                  </a:cubicBezTo>
                  <a:close/>
                </a:path>
              </a:pathLst>
            </a:custGeom>
            <a:grpFill/>
            <a:ln w="5715" cap="flat">
              <a:noFill/>
              <a:prstDash val="solid"/>
              <a:miter/>
            </a:ln>
          </p:spPr>
          <p:txBody>
            <a:bodyPr rtlCol="0" anchor="ctr"/>
            <a:lstStyle/>
            <a:p>
              <a:endParaRPr lang="zh-CN" altLang="en-US"/>
            </a:p>
          </p:txBody>
        </p:sp>
        <p:sp>
          <p:nvSpPr>
            <p:cNvPr id="4300" name="任意多边形: 形状 4299">
              <a:extLst>
                <a:ext uri="{FF2B5EF4-FFF2-40B4-BE49-F238E27FC236}">
                  <a16:creationId xmlns:a16="http://schemas.microsoft.com/office/drawing/2014/main" id="{75EB8F36-3FEF-25B5-0C9B-70B28B74E15D}"/>
                </a:ext>
              </a:extLst>
            </p:cNvPr>
            <p:cNvSpPr/>
            <p:nvPr/>
          </p:nvSpPr>
          <p:spPr>
            <a:xfrm>
              <a:off x="4555998" y="5070520"/>
              <a:ext cx="3451" cy="4023"/>
            </a:xfrm>
            <a:custGeom>
              <a:avLst/>
              <a:gdLst>
                <a:gd name="connsiteX0" fmla="*/ 2518 w 3451"/>
                <a:gd name="connsiteY0" fmla="*/ 1422 h 4023"/>
                <a:gd name="connsiteX1" fmla="*/ 1370 w 3451"/>
                <a:gd name="connsiteY1" fmla="*/ 4017 h 4023"/>
                <a:gd name="connsiteX2" fmla="*/ 358 w 3451"/>
                <a:gd name="connsiteY2" fmla="*/ 1879 h 4023"/>
                <a:gd name="connsiteX3" fmla="*/ 2547 w 3451"/>
                <a:gd name="connsiteY3" fmla="*/ 16 h 4023"/>
                <a:gd name="connsiteX4" fmla="*/ 2518 w 3451"/>
                <a:gd name="connsiteY4" fmla="*/ 1422 h 4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1" h="4023">
                  <a:moveTo>
                    <a:pt x="2518" y="1422"/>
                  </a:moveTo>
                  <a:cubicBezTo>
                    <a:pt x="2141" y="2331"/>
                    <a:pt x="1821" y="3982"/>
                    <a:pt x="1370" y="4017"/>
                  </a:cubicBezTo>
                  <a:cubicBezTo>
                    <a:pt x="101" y="4120"/>
                    <a:pt x="-402" y="3005"/>
                    <a:pt x="358" y="1879"/>
                  </a:cubicBezTo>
                  <a:cubicBezTo>
                    <a:pt x="895" y="1079"/>
                    <a:pt x="2124" y="-155"/>
                    <a:pt x="2547" y="16"/>
                  </a:cubicBezTo>
                  <a:cubicBezTo>
                    <a:pt x="4553" y="845"/>
                    <a:pt x="2610" y="-767"/>
                    <a:pt x="2518" y="1422"/>
                  </a:cubicBezTo>
                  <a:close/>
                </a:path>
              </a:pathLst>
            </a:custGeom>
            <a:grpFill/>
            <a:ln w="5715" cap="flat">
              <a:noFill/>
              <a:prstDash val="solid"/>
              <a:miter/>
            </a:ln>
          </p:spPr>
          <p:txBody>
            <a:bodyPr rtlCol="0" anchor="ctr"/>
            <a:lstStyle/>
            <a:p>
              <a:endParaRPr lang="zh-CN" altLang="en-US"/>
            </a:p>
          </p:txBody>
        </p:sp>
        <p:sp>
          <p:nvSpPr>
            <p:cNvPr id="4301" name="任意多边形: 形状 4300">
              <a:extLst>
                <a:ext uri="{FF2B5EF4-FFF2-40B4-BE49-F238E27FC236}">
                  <a16:creationId xmlns:a16="http://schemas.microsoft.com/office/drawing/2014/main" id="{13D01927-1019-1571-7878-1CB965F662F4}"/>
                </a:ext>
              </a:extLst>
            </p:cNvPr>
            <p:cNvSpPr/>
            <p:nvPr/>
          </p:nvSpPr>
          <p:spPr>
            <a:xfrm>
              <a:off x="4551121" y="5081131"/>
              <a:ext cx="1811" cy="1572"/>
            </a:xfrm>
            <a:custGeom>
              <a:avLst/>
              <a:gdLst>
                <a:gd name="connsiteX0" fmla="*/ 1812 w 1811"/>
                <a:gd name="connsiteY0" fmla="*/ 423 h 1572"/>
                <a:gd name="connsiteX1" fmla="*/ 1383 w 1811"/>
                <a:gd name="connsiteY1" fmla="*/ 1572 h 1572"/>
                <a:gd name="connsiteX2" fmla="*/ 0 w 1811"/>
                <a:gd name="connsiteY2" fmla="*/ 1149 h 1572"/>
                <a:gd name="connsiteX3" fmla="*/ 429 w 1811"/>
                <a:gd name="connsiteY3" fmla="*/ 0 h 1572"/>
                <a:gd name="connsiteX4" fmla="*/ 1812 w 1811"/>
                <a:gd name="connsiteY4" fmla="*/ 423 h 1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72">
                  <a:moveTo>
                    <a:pt x="1812" y="423"/>
                  </a:moveTo>
                  <a:cubicBezTo>
                    <a:pt x="1669" y="829"/>
                    <a:pt x="1537" y="1567"/>
                    <a:pt x="1383" y="1572"/>
                  </a:cubicBezTo>
                  <a:cubicBezTo>
                    <a:pt x="926" y="1589"/>
                    <a:pt x="463" y="1309"/>
                    <a:pt x="0" y="1149"/>
                  </a:cubicBezTo>
                  <a:cubicBezTo>
                    <a:pt x="143" y="743"/>
                    <a:pt x="274" y="6"/>
                    <a:pt x="429" y="0"/>
                  </a:cubicBezTo>
                  <a:cubicBezTo>
                    <a:pt x="886" y="-11"/>
                    <a:pt x="1349" y="263"/>
                    <a:pt x="1812" y="423"/>
                  </a:cubicBezTo>
                  <a:close/>
                </a:path>
              </a:pathLst>
            </a:custGeom>
            <a:grpFill/>
            <a:ln w="5715" cap="flat">
              <a:noFill/>
              <a:prstDash val="solid"/>
              <a:miter/>
            </a:ln>
          </p:spPr>
          <p:txBody>
            <a:bodyPr rtlCol="0" anchor="ctr"/>
            <a:lstStyle/>
            <a:p>
              <a:endParaRPr lang="zh-CN" altLang="en-US"/>
            </a:p>
          </p:txBody>
        </p:sp>
        <p:sp>
          <p:nvSpPr>
            <p:cNvPr id="4302" name="任意多边形: 形状 4301">
              <a:extLst>
                <a:ext uri="{FF2B5EF4-FFF2-40B4-BE49-F238E27FC236}">
                  <a16:creationId xmlns:a16="http://schemas.microsoft.com/office/drawing/2014/main" id="{894CB68B-EC77-D590-F87C-240037B13891}"/>
                </a:ext>
              </a:extLst>
            </p:cNvPr>
            <p:cNvSpPr/>
            <p:nvPr/>
          </p:nvSpPr>
          <p:spPr>
            <a:xfrm>
              <a:off x="4550658" y="5088801"/>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4303" name="任意多边形: 形状 4302">
              <a:extLst>
                <a:ext uri="{FF2B5EF4-FFF2-40B4-BE49-F238E27FC236}">
                  <a16:creationId xmlns:a16="http://schemas.microsoft.com/office/drawing/2014/main" id="{E3ED2383-248C-94E0-1F07-30C07479E26C}"/>
                </a:ext>
              </a:extLst>
            </p:cNvPr>
            <p:cNvSpPr/>
            <p:nvPr/>
          </p:nvSpPr>
          <p:spPr>
            <a:xfrm>
              <a:off x="4484762" y="5053968"/>
              <a:ext cx="1482" cy="3257"/>
            </a:xfrm>
            <a:custGeom>
              <a:avLst/>
              <a:gdLst>
                <a:gd name="connsiteX0" fmla="*/ 1482 w 1482"/>
                <a:gd name="connsiteY0" fmla="*/ 3258 h 3257"/>
                <a:gd name="connsiteX1" fmla="*/ 219 w 1482"/>
                <a:gd name="connsiteY1" fmla="*/ 949 h 3257"/>
                <a:gd name="connsiteX2" fmla="*/ 1482 w 1482"/>
                <a:gd name="connsiteY2" fmla="*/ 0 h 3257"/>
                <a:gd name="connsiteX3" fmla="*/ 1482 w 1482"/>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2" h="3257">
                  <a:moveTo>
                    <a:pt x="1482" y="3258"/>
                  </a:moveTo>
                  <a:cubicBezTo>
                    <a:pt x="174" y="2812"/>
                    <a:pt x="-329" y="2000"/>
                    <a:pt x="219" y="949"/>
                  </a:cubicBezTo>
                  <a:cubicBezTo>
                    <a:pt x="436" y="526"/>
                    <a:pt x="1048" y="309"/>
                    <a:pt x="1482" y="0"/>
                  </a:cubicBezTo>
                  <a:cubicBezTo>
                    <a:pt x="1482" y="1086"/>
                    <a:pt x="1482" y="2172"/>
                    <a:pt x="1482" y="3258"/>
                  </a:cubicBezTo>
                  <a:close/>
                </a:path>
              </a:pathLst>
            </a:custGeom>
            <a:grpFill/>
            <a:ln w="5715" cap="flat">
              <a:noFill/>
              <a:prstDash val="solid"/>
              <a:miter/>
            </a:ln>
          </p:spPr>
          <p:txBody>
            <a:bodyPr rtlCol="0" anchor="ctr"/>
            <a:lstStyle/>
            <a:p>
              <a:endParaRPr lang="zh-CN" altLang="en-US"/>
            </a:p>
          </p:txBody>
        </p:sp>
        <p:sp>
          <p:nvSpPr>
            <p:cNvPr id="4304" name="任意多边形: 形状 4303">
              <a:extLst>
                <a:ext uri="{FF2B5EF4-FFF2-40B4-BE49-F238E27FC236}">
                  <a16:creationId xmlns:a16="http://schemas.microsoft.com/office/drawing/2014/main" id="{73B993EE-7034-9447-02CE-B0F2C91FA703}"/>
                </a:ext>
              </a:extLst>
            </p:cNvPr>
            <p:cNvSpPr/>
            <p:nvPr/>
          </p:nvSpPr>
          <p:spPr>
            <a:xfrm>
              <a:off x="4653956" y="4869751"/>
              <a:ext cx="1297" cy="1407"/>
            </a:xfrm>
            <a:custGeom>
              <a:avLst/>
              <a:gdLst>
                <a:gd name="connsiteX0" fmla="*/ 0 w 1297"/>
                <a:gd name="connsiteY0" fmla="*/ 17 h 1407"/>
                <a:gd name="connsiteX1" fmla="*/ 1297 w 1297"/>
                <a:gd name="connsiteY1" fmla="*/ 749 h 1407"/>
                <a:gd name="connsiteX2" fmla="*/ 17 w 1297"/>
                <a:gd name="connsiteY2" fmla="*/ 0 h 1407"/>
                <a:gd name="connsiteX3" fmla="*/ 0 w 1297"/>
                <a:gd name="connsiteY3" fmla="*/ 17 h 1407"/>
              </a:gdLst>
              <a:ahLst/>
              <a:cxnLst>
                <a:cxn ang="0">
                  <a:pos x="connsiteX0" y="connsiteY0"/>
                </a:cxn>
                <a:cxn ang="0">
                  <a:pos x="connsiteX1" y="connsiteY1"/>
                </a:cxn>
                <a:cxn ang="0">
                  <a:pos x="connsiteX2" y="connsiteY2"/>
                </a:cxn>
                <a:cxn ang="0">
                  <a:pos x="connsiteX3" y="connsiteY3"/>
                </a:cxn>
              </a:cxnLst>
              <a:rect l="l" t="t" r="r" b="b"/>
              <a:pathLst>
                <a:path w="1297" h="1407">
                  <a:moveTo>
                    <a:pt x="0" y="17"/>
                  </a:moveTo>
                  <a:cubicBezTo>
                    <a:pt x="451" y="263"/>
                    <a:pt x="1326" y="611"/>
                    <a:pt x="1297" y="749"/>
                  </a:cubicBezTo>
                  <a:cubicBezTo>
                    <a:pt x="1052" y="1835"/>
                    <a:pt x="549" y="1572"/>
                    <a:pt x="17" y="0"/>
                  </a:cubicBezTo>
                  <a:lnTo>
                    <a:pt x="0" y="17"/>
                  </a:lnTo>
                  <a:close/>
                </a:path>
              </a:pathLst>
            </a:custGeom>
            <a:grpFill/>
            <a:ln w="5715" cap="flat">
              <a:noFill/>
              <a:prstDash val="solid"/>
              <a:miter/>
            </a:ln>
          </p:spPr>
          <p:txBody>
            <a:bodyPr rtlCol="0" anchor="ctr"/>
            <a:lstStyle/>
            <a:p>
              <a:endParaRPr lang="zh-CN" altLang="en-US"/>
            </a:p>
          </p:txBody>
        </p:sp>
        <p:sp>
          <p:nvSpPr>
            <p:cNvPr id="4305" name="任意多边形: 形状 4304">
              <a:extLst>
                <a:ext uri="{FF2B5EF4-FFF2-40B4-BE49-F238E27FC236}">
                  <a16:creationId xmlns:a16="http://schemas.microsoft.com/office/drawing/2014/main" id="{A7337A2F-FBC5-0535-572F-0AE1342C55E4}"/>
                </a:ext>
              </a:extLst>
            </p:cNvPr>
            <p:cNvSpPr/>
            <p:nvPr/>
          </p:nvSpPr>
          <p:spPr>
            <a:xfrm>
              <a:off x="4636134" y="4866476"/>
              <a:ext cx="1392" cy="1298"/>
            </a:xfrm>
            <a:custGeom>
              <a:avLst/>
              <a:gdLst>
                <a:gd name="connsiteX0" fmla="*/ 1375 w 1392"/>
                <a:gd name="connsiteY0" fmla="*/ 0 h 1298"/>
                <a:gd name="connsiteX1" fmla="*/ 655 w 1392"/>
                <a:gd name="connsiteY1" fmla="*/ 1298 h 1298"/>
                <a:gd name="connsiteX2" fmla="*/ 1392 w 1392"/>
                <a:gd name="connsiteY2" fmla="*/ 0 h 1298"/>
                <a:gd name="connsiteX3" fmla="*/ 1375 w 1392"/>
                <a:gd name="connsiteY3" fmla="*/ 0 h 1298"/>
              </a:gdLst>
              <a:ahLst/>
              <a:cxnLst>
                <a:cxn ang="0">
                  <a:pos x="connsiteX0" y="connsiteY0"/>
                </a:cxn>
                <a:cxn ang="0">
                  <a:pos x="connsiteX1" y="connsiteY1"/>
                </a:cxn>
                <a:cxn ang="0">
                  <a:pos x="connsiteX2" y="connsiteY2"/>
                </a:cxn>
                <a:cxn ang="0">
                  <a:pos x="connsiteX3" y="connsiteY3"/>
                </a:cxn>
              </a:cxnLst>
              <a:rect l="l" t="t" r="r" b="b"/>
              <a:pathLst>
                <a:path w="1392" h="1298">
                  <a:moveTo>
                    <a:pt x="1375" y="0"/>
                  </a:moveTo>
                  <a:cubicBezTo>
                    <a:pt x="1129" y="457"/>
                    <a:pt x="792" y="1326"/>
                    <a:pt x="655" y="1298"/>
                  </a:cubicBezTo>
                  <a:cubicBezTo>
                    <a:pt x="-425" y="1052"/>
                    <a:pt x="-162" y="549"/>
                    <a:pt x="1392" y="0"/>
                  </a:cubicBezTo>
                  <a:lnTo>
                    <a:pt x="1375" y="0"/>
                  </a:lnTo>
                  <a:close/>
                </a:path>
              </a:pathLst>
            </a:custGeom>
            <a:grpFill/>
            <a:ln w="5715" cap="flat">
              <a:noFill/>
              <a:prstDash val="solid"/>
              <a:miter/>
            </a:ln>
          </p:spPr>
          <p:txBody>
            <a:bodyPr rtlCol="0" anchor="ctr"/>
            <a:lstStyle/>
            <a:p>
              <a:endParaRPr lang="zh-CN" altLang="en-US"/>
            </a:p>
          </p:txBody>
        </p:sp>
        <p:sp>
          <p:nvSpPr>
            <p:cNvPr id="4306" name="任意多边形: 形状 4305">
              <a:extLst>
                <a:ext uri="{FF2B5EF4-FFF2-40B4-BE49-F238E27FC236}">
                  <a16:creationId xmlns:a16="http://schemas.microsoft.com/office/drawing/2014/main" id="{B0B9D1BA-A467-7DFB-1F33-8DD52B6F6638}"/>
                </a:ext>
              </a:extLst>
            </p:cNvPr>
            <p:cNvSpPr/>
            <p:nvPr/>
          </p:nvSpPr>
          <p:spPr>
            <a:xfrm>
              <a:off x="4667107" y="4730287"/>
              <a:ext cx="1424" cy="1326"/>
            </a:xfrm>
            <a:custGeom>
              <a:avLst/>
              <a:gdLst>
                <a:gd name="connsiteX0" fmla="*/ 0 w 1424"/>
                <a:gd name="connsiteY0" fmla="*/ 1304 h 1326"/>
                <a:gd name="connsiteX1" fmla="*/ 749 w 1424"/>
                <a:gd name="connsiteY1" fmla="*/ 1 h 1326"/>
                <a:gd name="connsiteX2" fmla="*/ 17 w 1424"/>
                <a:gd name="connsiteY2" fmla="*/ 1327 h 1326"/>
                <a:gd name="connsiteX3" fmla="*/ 0 w 1424"/>
                <a:gd name="connsiteY3" fmla="*/ 1304 h 1326"/>
              </a:gdLst>
              <a:ahLst/>
              <a:cxnLst>
                <a:cxn ang="0">
                  <a:pos x="connsiteX0" y="connsiteY0"/>
                </a:cxn>
                <a:cxn ang="0">
                  <a:pos x="connsiteX1" y="connsiteY1"/>
                </a:cxn>
                <a:cxn ang="0">
                  <a:pos x="connsiteX2" y="connsiteY2"/>
                </a:cxn>
                <a:cxn ang="0">
                  <a:pos x="connsiteX3" y="connsiteY3"/>
                </a:cxn>
              </a:cxnLst>
              <a:rect l="l" t="t" r="r" b="b"/>
              <a:pathLst>
                <a:path w="1424" h="1326">
                  <a:moveTo>
                    <a:pt x="0" y="1304"/>
                  </a:moveTo>
                  <a:cubicBezTo>
                    <a:pt x="257" y="847"/>
                    <a:pt x="606" y="-34"/>
                    <a:pt x="749" y="1"/>
                  </a:cubicBezTo>
                  <a:cubicBezTo>
                    <a:pt x="1857" y="252"/>
                    <a:pt x="1594" y="772"/>
                    <a:pt x="17" y="1327"/>
                  </a:cubicBezTo>
                  <a:lnTo>
                    <a:pt x="0" y="1304"/>
                  </a:lnTo>
                  <a:close/>
                </a:path>
              </a:pathLst>
            </a:custGeom>
            <a:grpFill/>
            <a:ln w="5715" cap="flat">
              <a:noFill/>
              <a:prstDash val="solid"/>
              <a:miter/>
            </a:ln>
          </p:spPr>
          <p:txBody>
            <a:bodyPr rtlCol="0" anchor="ctr"/>
            <a:lstStyle/>
            <a:p>
              <a:endParaRPr lang="zh-CN" altLang="en-US"/>
            </a:p>
          </p:txBody>
        </p:sp>
        <p:sp>
          <p:nvSpPr>
            <p:cNvPr id="4307" name="任意多边形: 形状 4306">
              <a:extLst>
                <a:ext uri="{FF2B5EF4-FFF2-40B4-BE49-F238E27FC236}">
                  <a16:creationId xmlns:a16="http://schemas.microsoft.com/office/drawing/2014/main" id="{6512030C-A8B2-3C5B-CEED-DE126A6B37B9}"/>
                </a:ext>
              </a:extLst>
            </p:cNvPr>
            <p:cNvSpPr/>
            <p:nvPr/>
          </p:nvSpPr>
          <p:spPr>
            <a:xfrm>
              <a:off x="5284185" y="5073685"/>
              <a:ext cx="149270" cy="205280"/>
            </a:xfrm>
            <a:custGeom>
              <a:avLst/>
              <a:gdLst>
                <a:gd name="connsiteX0" fmla="*/ 60361 w 149270"/>
                <a:gd name="connsiteY0" fmla="*/ 197419 h 205280"/>
                <a:gd name="connsiteX1" fmla="*/ 60366 w 149270"/>
                <a:gd name="connsiteY1" fmla="*/ 194082 h 205280"/>
                <a:gd name="connsiteX2" fmla="*/ 56223 w 149270"/>
                <a:gd name="connsiteY2" fmla="*/ 191424 h 205280"/>
                <a:gd name="connsiteX3" fmla="*/ 55766 w 149270"/>
                <a:gd name="connsiteY3" fmla="*/ 188355 h 205280"/>
                <a:gd name="connsiteX4" fmla="*/ 52743 w 149270"/>
                <a:gd name="connsiteY4" fmla="*/ 186343 h 205280"/>
                <a:gd name="connsiteX5" fmla="*/ 52308 w 149270"/>
                <a:gd name="connsiteY5" fmla="*/ 184949 h 205280"/>
                <a:gd name="connsiteX6" fmla="*/ 51691 w 149270"/>
                <a:gd name="connsiteY6" fmla="*/ 183892 h 205280"/>
                <a:gd name="connsiteX7" fmla="*/ 48765 w 149270"/>
                <a:gd name="connsiteY7" fmla="*/ 190733 h 205280"/>
                <a:gd name="connsiteX8" fmla="*/ 45222 w 149270"/>
                <a:gd name="connsiteY8" fmla="*/ 192578 h 205280"/>
                <a:gd name="connsiteX9" fmla="*/ 39387 w 149270"/>
                <a:gd name="connsiteY9" fmla="*/ 198396 h 205280"/>
                <a:gd name="connsiteX10" fmla="*/ 37524 w 149270"/>
                <a:gd name="connsiteY10" fmla="*/ 202111 h 205280"/>
                <a:gd name="connsiteX11" fmla="*/ 31711 w 149270"/>
                <a:gd name="connsiteY11" fmla="*/ 205163 h 205280"/>
                <a:gd name="connsiteX12" fmla="*/ 27220 w 149270"/>
                <a:gd name="connsiteY12" fmla="*/ 204763 h 205280"/>
                <a:gd name="connsiteX13" fmla="*/ 21344 w 149270"/>
                <a:gd name="connsiteY13" fmla="*/ 193150 h 205280"/>
                <a:gd name="connsiteX14" fmla="*/ 26659 w 149270"/>
                <a:gd name="connsiteY14" fmla="*/ 157803 h 205280"/>
                <a:gd name="connsiteX15" fmla="*/ 30128 w 149270"/>
                <a:gd name="connsiteY15" fmla="*/ 147373 h 205280"/>
                <a:gd name="connsiteX16" fmla="*/ 58721 w 149270"/>
                <a:gd name="connsiteY16" fmla="*/ 143538 h 205280"/>
                <a:gd name="connsiteX17" fmla="*/ 80889 w 149270"/>
                <a:gd name="connsiteY17" fmla="*/ 131874 h 205280"/>
                <a:gd name="connsiteX18" fmla="*/ 84072 w 149270"/>
                <a:gd name="connsiteY18" fmla="*/ 129045 h 205280"/>
                <a:gd name="connsiteX19" fmla="*/ 87518 w 149270"/>
                <a:gd name="connsiteY19" fmla="*/ 110603 h 205280"/>
                <a:gd name="connsiteX20" fmla="*/ 99371 w 149270"/>
                <a:gd name="connsiteY20" fmla="*/ 96972 h 205280"/>
                <a:gd name="connsiteX21" fmla="*/ 87038 w 149270"/>
                <a:gd name="connsiteY21" fmla="*/ 108956 h 205280"/>
                <a:gd name="connsiteX22" fmla="*/ 78729 w 149270"/>
                <a:gd name="connsiteY22" fmla="*/ 119444 h 205280"/>
                <a:gd name="connsiteX23" fmla="*/ 73031 w 149270"/>
                <a:gd name="connsiteY23" fmla="*/ 127462 h 205280"/>
                <a:gd name="connsiteX24" fmla="*/ 69876 w 149270"/>
                <a:gd name="connsiteY24" fmla="*/ 130839 h 205280"/>
                <a:gd name="connsiteX25" fmla="*/ 22727 w 149270"/>
                <a:gd name="connsiteY25" fmla="*/ 148607 h 205280"/>
                <a:gd name="connsiteX26" fmla="*/ 10292 w 149270"/>
                <a:gd name="connsiteY26" fmla="*/ 147544 h 205280"/>
                <a:gd name="connsiteX27" fmla="*/ 7023 w 149270"/>
                <a:gd name="connsiteY27" fmla="*/ 144578 h 205280"/>
                <a:gd name="connsiteX28" fmla="*/ 2131 w 149270"/>
                <a:gd name="connsiteY28" fmla="*/ 136108 h 205280"/>
                <a:gd name="connsiteX29" fmla="*/ 353 w 149270"/>
                <a:gd name="connsiteY29" fmla="*/ 127622 h 205280"/>
                <a:gd name="connsiteX30" fmla="*/ 6245 w 149270"/>
                <a:gd name="connsiteY30" fmla="*/ 93680 h 205280"/>
                <a:gd name="connsiteX31" fmla="*/ 8103 w 149270"/>
                <a:gd name="connsiteY31" fmla="*/ 85308 h 205280"/>
                <a:gd name="connsiteX32" fmla="*/ 10423 w 149270"/>
                <a:gd name="connsiteY32" fmla="*/ 81822 h 205280"/>
                <a:gd name="connsiteX33" fmla="*/ 14486 w 149270"/>
                <a:gd name="connsiteY33" fmla="*/ 81330 h 205280"/>
                <a:gd name="connsiteX34" fmla="*/ 31197 w 149270"/>
                <a:gd name="connsiteY34" fmla="*/ 75049 h 205280"/>
                <a:gd name="connsiteX35" fmla="*/ 33329 w 149270"/>
                <a:gd name="connsiteY35" fmla="*/ 72649 h 205280"/>
                <a:gd name="connsiteX36" fmla="*/ 38970 w 149270"/>
                <a:gd name="connsiteY36" fmla="*/ 72255 h 205280"/>
                <a:gd name="connsiteX37" fmla="*/ 38141 w 149270"/>
                <a:gd name="connsiteY37" fmla="*/ 71015 h 205280"/>
                <a:gd name="connsiteX38" fmla="*/ 32752 w 149270"/>
                <a:gd name="connsiteY38" fmla="*/ 72621 h 205280"/>
                <a:gd name="connsiteX39" fmla="*/ 30957 w 149270"/>
                <a:gd name="connsiteY39" fmla="*/ 75307 h 205280"/>
                <a:gd name="connsiteX40" fmla="*/ 22110 w 149270"/>
                <a:gd name="connsiteY40" fmla="*/ 71095 h 205280"/>
                <a:gd name="connsiteX41" fmla="*/ 17310 w 149270"/>
                <a:gd name="connsiteY41" fmla="*/ 45372 h 205280"/>
                <a:gd name="connsiteX42" fmla="*/ 27482 w 149270"/>
                <a:gd name="connsiteY42" fmla="*/ 36188 h 205280"/>
                <a:gd name="connsiteX43" fmla="*/ 34678 w 149270"/>
                <a:gd name="connsiteY43" fmla="*/ 33439 h 205280"/>
                <a:gd name="connsiteX44" fmla="*/ 58092 w 149270"/>
                <a:gd name="connsiteY44" fmla="*/ 14750 h 205280"/>
                <a:gd name="connsiteX45" fmla="*/ 62270 w 149270"/>
                <a:gd name="connsiteY45" fmla="*/ 851 h 205280"/>
                <a:gd name="connsiteX46" fmla="*/ 70236 w 149270"/>
                <a:gd name="connsiteY46" fmla="*/ 0 h 205280"/>
                <a:gd name="connsiteX47" fmla="*/ 70236 w 149270"/>
                <a:gd name="connsiteY47" fmla="*/ 0 h 205280"/>
                <a:gd name="connsiteX48" fmla="*/ 70265 w 149270"/>
                <a:gd name="connsiteY48" fmla="*/ 16482 h 205280"/>
                <a:gd name="connsiteX49" fmla="*/ 87770 w 149270"/>
                <a:gd name="connsiteY49" fmla="*/ 8921 h 205280"/>
                <a:gd name="connsiteX50" fmla="*/ 91536 w 149270"/>
                <a:gd name="connsiteY50" fmla="*/ 10893 h 205280"/>
                <a:gd name="connsiteX51" fmla="*/ 83084 w 149270"/>
                <a:gd name="connsiteY51" fmla="*/ 38022 h 205280"/>
                <a:gd name="connsiteX52" fmla="*/ 79632 w 149270"/>
                <a:gd name="connsiteY52" fmla="*/ 40451 h 205280"/>
                <a:gd name="connsiteX53" fmla="*/ 72408 w 149270"/>
                <a:gd name="connsiteY53" fmla="*/ 45040 h 205280"/>
                <a:gd name="connsiteX54" fmla="*/ 71276 w 149270"/>
                <a:gd name="connsiteY54" fmla="*/ 49023 h 205280"/>
                <a:gd name="connsiteX55" fmla="*/ 68093 w 149270"/>
                <a:gd name="connsiteY55" fmla="*/ 66185 h 205280"/>
                <a:gd name="connsiteX56" fmla="*/ 61235 w 149270"/>
                <a:gd name="connsiteY56" fmla="*/ 73815 h 205280"/>
                <a:gd name="connsiteX57" fmla="*/ 62127 w 149270"/>
                <a:gd name="connsiteY57" fmla="*/ 73758 h 205280"/>
                <a:gd name="connsiteX58" fmla="*/ 81043 w 149270"/>
                <a:gd name="connsiteY58" fmla="*/ 80513 h 205280"/>
                <a:gd name="connsiteX59" fmla="*/ 108447 w 149270"/>
                <a:gd name="connsiteY59" fmla="*/ 39662 h 205280"/>
                <a:gd name="connsiteX60" fmla="*/ 112876 w 149270"/>
                <a:gd name="connsiteY60" fmla="*/ 38713 h 205280"/>
                <a:gd name="connsiteX61" fmla="*/ 114985 w 149270"/>
                <a:gd name="connsiteY61" fmla="*/ 56784 h 205280"/>
                <a:gd name="connsiteX62" fmla="*/ 109384 w 149270"/>
                <a:gd name="connsiteY62" fmla="*/ 73964 h 205280"/>
                <a:gd name="connsiteX63" fmla="*/ 123740 w 149270"/>
                <a:gd name="connsiteY63" fmla="*/ 70357 h 205280"/>
                <a:gd name="connsiteX64" fmla="*/ 130381 w 149270"/>
                <a:gd name="connsiteY64" fmla="*/ 75249 h 205280"/>
                <a:gd name="connsiteX65" fmla="*/ 106304 w 149270"/>
                <a:gd name="connsiteY65" fmla="*/ 111305 h 205280"/>
                <a:gd name="connsiteX66" fmla="*/ 130415 w 149270"/>
                <a:gd name="connsiteY66" fmla="*/ 101876 h 205280"/>
                <a:gd name="connsiteX67" fmla="*/ 133901 w 149270"/>
                <a:gd name="connsiteY67" fmla="*/ 104642 h 205280"/>
                <a:gd name="connsiteX68" fmla="*/ 138428 w 149270"/>
                <a:gd name="connsiteY68" fmla="*/ 124307 h 205280"/>
                <a:gd name="connsiteX69" fmla="*/ 145829 w 149270"/>
                <a:gd name="connsiteY69" fmla="*/ 129393 h 205280"/>
                <a:gd name="connsiteX70" fmla="*/ 145800 w 149270"/>
                <a:gd name="connsiteY70" fmla="*/ 137560 h 205280"/>
                <a:gd name="connsiteX71" fmla="*/ 139925 w 149270"/>
                <a:gd name="connsiteY71" fmla="*/ 140578 h 205280"/>
                <a:gd name="connsiteX72" fmla="*/ 136022 w 149270"/>
                <a:gd name="connsiteY72" fmla="*/ 142744 h 205280"/>
                <a:gd name="connsiteX73" fmla="*/ 100611 w 149270"/>
                <a:gd name="connsiteY73" fmla="*/ 162077 h 205280"/>
                <a:gd name="connsiteX74" fmla="*/ 97925 w 149270"/>
                <a:gd name="connsiteY74" fmla="*/ 162689 h 205280"/>
                <a:gd name="connsiteX75" fmla="*/ 85204 w 149270"/>
                <a:gd name="connsiteY75" fmla="*/ 185532 h 205280"/>
                <a:gd name="connsiteX76" fmla="*/ 62778 w 149270"/>
                <a:gd name="connsiteY76" fmla="*/ 201682 h 205280"/>
                <a:gd name="connsiteX77" fmla="*/ 60401 w 149270"/>
                <a:gd name="connsiteY77" fmla="*/ 201277 h 205280"/>
                <a:gd name="connsiteX78" fmla="*/ 59406 w 149270"/>
                <a:gd name="connsiteY78" fmla="*/ 198694 h 205280"/>
                <a:gd name="connsiteX79" fmla="*/ 60361 w 149270"/>
                <a:gd name="connsiteY79" fmla="*/ 197419 h 205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49270" h="205280">
                  <a:moveTo>
                    <a:pt x="60361" y="197419"/>
                  </a:moveTo>
                  <a:cubicBezTo>
                    <a:pt x="60366" y="196305"/>
                    <a:pt x="60366" y="195196"/>
                    <a:pt x="60366" y="194082"/>
                  </a:cubicBezTo>
                  <a:cubicBezTo>
                    <a:pt x="59115" y="192990"/>
                    <a:pt x="57515" y="192447"/>
                    <a:pt x="56223" y="191424"/>
                  </a:cubicBezTo>
                  <a:cubicBezTo>
                    <a:pt x="55617" y="190464"/>
                    <a:pt x="55480" y="189429"/>
                    <a:pt x="55766" y="188355"/>
                  </a:cubicBezTo>
                  <a:cubicBezTo>
                    <a:pt x="55994" y="185852"/>
                    <a:pt x="52960" y="188121"/>
                    <a:pt x="52743" y="186343"/>
                  </a:cubicBezTo>
                  <a:cubicBezTo>
                    <a:pt x="52691" y="185646"/>
                    <a:pt x="52297" y="184966"/>
                    <a:pt x="52308" y="184949"/>
                  </a:cubicBezTo>
                  <a:cubicBezTo>
                    <a:pt x="53474" y="183560"/>
                    <a:pt x="52383" y="182697"/>
                    <a:pt x="51691" y="183892"/>
                  </a:cubicBezTo>
                  <a:cubicBezTo>
                    <a:pt x="50485" y="185972"/>
                    <a:pt x="50485" y="188744"/>
                    <a:pt x="48765" y="190733"/>
                  </a:cubicBezTo>
                  <a:cubicBezTo>
                    <a:pt x="47691" y="191544"/>
                    <a:pt x="46502" y="192167"/>
                    <a:pt x="45222" y="192578"/>
                  </a:cubicBezTo>
                  <a:cubicBezTo>
                    <a:pt x="41707" y="192898"/>
                    <a:pt x="39501" y="194562"/>
                    <a:pt x="39387" y="198396"/>
                  </a:cubicBezTo>
                  <a:cubicBezTo>
                    <a:pt x="38998" y="199768"/>
                    <a:pt x="38381" y="200985"/>
                    <a:pt x="37524" y="202111"/>
                  </a:cubicBezTo>
                  <a:cubicBezTo>
                    <a:pt x="35826" y="203602"/>
                    <a:pt x="33877" y="204568"/>
                    <a:pt x="31711" y="205163"/>
                  </a:cubicBezTo>
                  <a:cubicBezTo>
                    <a:pt x="30180" y="205403"/>
                    <a:pt x="28682" y="205277"/>
                    <a:pt x="27220" y="204763"/>
                  </a:cubicBezTo>
                  <a:cubicBezTo>
                    <a:pt x="23779" y="201619"/>
                    <a:pt x="17921" y="199253"/>
                    <a:pt x="21344" y="193150"/>
                  </a:cubicBezTo>
                  <a:cubicBezTo>
                    <a:pt x="27619" y="181954"/>
                    <a:pt x="31831" y="170907"/>
                    <a:pt x="26659" y="157803"/>
                  </a:cubicBezTo>
                  <a:cubicBezTo>
                    <a:pt x="25636" y="155208"/>
                    <a:pt x="29780" y="151230"/>
                    <a:pt x="30128" y="147373"/>
                  </a:cubicBezTo>
                  <a:cubicBezTo>
                    <a:pt x="39135" y="142229"/>
                    <a:pt x="46856" y="127353"/>
                    <a:pt x="58721" y="143538"/>
                  </a:cubicBezTo>
                  <a:cubicBezTo>
                    <a:pt x="65487" y="138452"/>
                    <a:pt x="73700" y="136131"/>
                    <a:pt x="80889" y="131874"/>
                  </a:cubicBezTo>
                  <a:cubicBezTo>
                    <a:pt x="81878" y="130828"/>
                    <a:pt x="82964" y="129913"/>
                    <a:pt x="84072" y="129045"/>
                  </a:cubicBezTo>
                  <a:cubicBezTo>
                    <a:pt x="87747" y="123404"/>
                    <a:pt x="86907" y="116649"/>
                    <a:pt x="87518" y="110603"/>
                  </a:cubicBezTo>
                  <a:cubicBezTo>
                    <a:pt x="88307" y="102853"/>
                    <a:pt x="91302" y="98795"/>
                    <a:pt x="99371" y="96972"/>
                  </a:cubicBezTo>
                  <a:cubicBezTo>
                    <a:pt x="91765" y="98281"/>
                    <a:pt x="87798" y="101870"/>
                    <a:pt x="87038" y="108956"/>
                  </a:cubicBezTo>
                  <a:cubicBezTo>
                    <a:pt x="86484" y="114111"/>
                    <a:pt x="83284" y="120215"/>
                    <a:pt x="78729" y="119444"/>
                  </a:cubicBezTo>
                  <a:cubicBezTo>
                    <a:pt x="68979" y="117786"/>
                    <a:pt x="75426" y="125330"/>
                    <a:pt x="73031" y="127462"/>
                  </a:cubicBezTo>
                  <a:cubicBezTo>
                    <a:pt x="72168" y="128770"/>
                    <a:pt x="71116" y="129896"/>
                    <a:pt x="69876" y="130839"/>
                  </a:cubicBezTo>
                  <a:cubicBezTo>
                    <a:pt x="54337" y="137154"/>
                    <a:pt x="36804" y="138000"/>
                    <a:pt x="22727" y="148607"/>
                  </a:cubicBezTo>
                  <a:cubicBezTo>
                    <a:pt x="19316" y="151179"/>
                    <a:pt x="14349" y="149287"/>
                    <a:pt x="10292" y="147544"/>
                  </a:cubicBezTo>
                  <a:cubicBezTo>
                    <a:pt x="8949" y="146824"/>
                    <a:pt x="7868" y="145795"/>
                    <a:pt x="7023" y="144578"/>
                  </a:cubicBezTo>
                  <a:cubicBezTo>
                    <a:pt x="9703" y="139337"/>
                    <a:pt x="4508" y="138543"/>
                    <a:pt x="2131" y="136108"/>
                  </a:cubicBezTo>
                  <a:cubicBezTo>
                    <a:pt x="410" y="133502"/>
                    <a:pt x="-567" y="130759"/>
                    <a:pt x="353" y="127622"/>
                  </a:cubicBezTo>
                  <a:cubicBezTo>
                    <a:pt x="3714" y="116546"/>
                    <a:pt x="-218" y="104196"/>
                    <a:pt x="6245" y="93680"/>
                  </a:cubicBezTo>
                  <a:cubicBezTo>
                    <a:pt x="6371" y="90783"/>
                    <a:pt x="7125" y="88022"/>
                    <a:pt x="8103" y="85308"/>
                  </a:cubicBezTo>
                  <a:cubicBezTo>
                    <a:pt x="8651" y="83999"/>
                    <a:pt x="9429" y="82833"/>
                    <a:pt x="10423" y="81822"/>
                  </a:cubicBezTo>
                  <a:cubicBezTo>
                    <a:pt x="11732" y="81279"/>
                    <a:pt x="13092" y="81130"/>
                    <a:pt x="14486" y="81330"/>
                  </a:cubicBezTo>
                  <a:cubicBezTo>
                    <a:pt x="21224" y="82376"/>
                    <a:pt x="25705" y="77352"/>
                    <a:pt x="31197" y="75049"/>
                  </a:cubicBezTo>
                  <a:cubicBezTo>
                    <a:pt x="31769" y="74106"/>
                    <a:pt x="32546" y="73381"/>
                    <a:pt x="33329" y="72649"/>
                  </a:cubicBezTo>
                  <a:cubicBezTo>
                    <a:pt x="35140" y="70969"/>
                    <a:pt x="37181" y="73375"/>
                    <a:pt x="38970" y="72255"/>
                  </a:cubicBezTo>
                  <a:cubicBezTo>
                    <a:pt x="39158" y="72140"/>
                    <a:pt x="38815" y="71432"/>
                    <a:pt x="38141" y="71015"/>
                  </a:cubicBezTo>
                  <a:cubicBezTo>
                    <a:pt x="35786" y="69580"/>
                    <a:pt x="34123" y="70683"/>
                    <a:pt x="32752" y="72621"/>
                  </a:cubicBezTo>
                  <a:cubicBezTo>
                    <a:pt x="32129" y="73501"/>
                    <a:pt x="31563" y="74415"/>
                    <a:pt x="30957" y="75307"/>
                  </a:cubicBezTo>
                  <a:cubicBezTo>
                    <a:pt x="26219" y="77604"/>
                    <a:pt x="24802" y="73055"/>
                    <a:pt x="22110" y="71095"/>
                  </a:cubicBezTo>
                  <a:cubicBezTo>
                    <a:pt x="-241" y="63277"/>
                    <a:pt x="-70" y="63442"/>
                    <a:pt x="17310" y="45372"/>
                  </a:cubicBezTo>
                  <a:cubicBezTo>
                    <a:pt x="20533" y="42017"/>
                    <a:pt x="21962" y="36959"/>
                    <a:pt x="27482" y="36188"/>
                  </a:cubicBezTo>
                  <a:cubicBezTo>
                    <a:pt x="30220" y="36033"/>
                    <a:pt x="34043" y="35776"/>
                    <a:pt x="34678" y="33439"/>
                  </a:cubicBezTo>
                  <a:cubicBezTo>
                    <a:pt x="37958" y="21351"/>
                    <a:pt x="50302" y="20906"/>
                    <a:pt x="58092" y="14750"/>
                  </a:cubicBezTo>
                  <a:cubicBezTo>
                    <a:pt x="50805" y="4372"/>
                    <a:pt x="51125" y="3280"/>
                    <a:pt x="62270" y="851"/>
                  </a:cubicBezTo>
                  <a:cubicBezTo>
                    <a:pt x="64864" y="286"/>
                    <a:pt x="67579" y="269"/>
                    <a:pt x="70236" y="0"/>
                  </a:cubicBezTo>
                  <a:lnTo>
                    <a:pt x="70236" y="0"/>
                  </a:lnTo>
                  <a:cubicBezTo>
                    <a:pt x="67893" y="5498"/>
                    <a:pt x="64001" y="10996"/>
                    <a:pt x="70265" y="16482"/>
                  </a:cubicBezTo>
                  <a:cubicBezTo>
                    <a:pt x="80112" y="23272"/>
                    <a:pt x="80626" y="8424"/>
                    <a:pt x="87770" y="8921"/>
                  </a:cubicBezTo>
                  <a:cubicBezTo>
                    <a:pt x="89370" y="8921"/>
                    <a:pt x="90604" y="9613"/>
                    <a:pt x="91536" y="10893"/>
                  </a:cubicBezTo>
                  <a:cubicBezTo>
                    <a:pt x="94428" y="21723"/>
                    <a:pt x="88701" y="29861"/>
                    <a:pt x="83084" y="38022"/>
                  </a:cubicBezTo>
                  <a:cubicBezTo>
                    <a:pt x="82118" y="39085"/>
                    <a:pt x="80946" y="39891"/>
                    <a:pt x="79632" y="40451"/>
                  </a:cubicBezTo>
                  <a:cubicBezTo>
                    <a:pt x="76511" y="40811"/>
                    <a:pt x="73082" y="40714"/>
                    <a:pt x="72408" y="45040"/>
                  </a:cubicBezTo>
                  <a:cubicBezTo>
                    <a:pt x="72116" y="46406"/>
                    <a:pt x="71716" y="47709"/>
                    <a:pt x="71276" y="49023"/>
                  </a:cubicBezTo>
                  <a:cubicBezTo>
                    <a:pt x="69665" y="54664"/>
                    <a:pt x="63275" y="59373"/>
                    <a:pt x="68093" y="66185"/>
                  </a:cubicBezTo>
                  <a:cubicBezTo>
                    <a:pt x="67824" y="70677"/>
                    <a:pt x="64978" y="72792"/>
                    <a:pt x="61235" y="73815"/>
                  </a:cubicBezTo>
                  <a:cubicBezTo>
                    <a:pt x="61481" y="73786"/>
                    <a:pt x="61909" y="73815"/>
                    <a:pt x="62127" y="73758"/>
                  </a:cubicBezTo>
                  <a:cubicBezTo>
                    <a:pt x="77031" y="67894"/>
                    <a:pt x="78443" y="68592"/>
                    <a:pt x="81043" y="80513"/>
                  </a:cubicBezTo>
                  <a:cubicBezTo>
                    <a:pt x="84541" y="64985"/>
                    <a:pt x="103846" y="56864"/>
                    <a:pt x="108447" y="39662"/>
                  </a:cubicBezTo>
                  <a:cubicBezTo>
                    <a:pt x="109784" y="38685"/>
                    <a:pt x="111259" y="38376"/>
                    <a:pt x="112876" y="38713"/>
                  </a:cubicBezTo>
                  <a:cubicBezTo>
                    <a:pt x="118374" y="44188"/>
                    <a:pt x="115465" y="50624"/>
                    <a:pt x="114985" y="56784"/>
                  </a:cubicBezTo>
                  <a:cubicBezTo>
                    <a:pt x="113167" y="62277"/>
                    <a:pt x="112893" y="68277"/>
                    <a:pt x="109384" y="73964"/>
                  </a:cubicBezTo>
                  <a:cubicBezTo>
                    <a:pt x="114339" y="72243"/>
                    <a:pt x="118934" y="70820"/>
                    <a:pt x="123740" y="70357"/>
                  </a:cubicBezTo>
                  <a:cubicBezTo>
                    <a:pt x="127095" y="70432"/>
                    <a:pt x="129918" y="71249"/>
                    <a:pt x="130381" y="75249"/>
                  </a:cubicBezTo>
                  <a:cubicBezTo>
                    <a:pt x="123106" y="86942"/>
                    <a:pt x="120654" y="101539"/>
                    <a:pt x="106304" y="111305"/>
                  </a:cubicBezTo>
                  <a:cubicBezTo>
                    <a:pt x="116602" y="108717"/>
                    <a:pt x="121603" y="100658"/>
                    <a:pt x="130415" y="101876"/>
                  </a:cubicBezTo>
                  <a:cubicBezTo>
                    <a:pt x="131747" y="102573"/>
                    <a:pt x="132896" y="103527"/>
                    <a:pt x="133901" y="104642"/>
                  </a:cubicBezTo>
                  <a:cubicBezTo>
                    <a:pt x="140062" y="110140"/>
                    <a:pt x="140582" y="116935"/>
                    <a:pt x="138428" y="124307"/>
                  </a:cubicBezTo>
                  <a:cubicBezTo>
                    <a:pt x="139274" y="128388"/>
                    <a:pt x="143165" y="127988"/>
                    <a:pt x="145829" y="129393"/>
                  </a:cubicBezTo>
                  <a:cubicBezTo>
                    <a:pt x="150932" y="132091"/>
                    <a:pt x="149880" y="134834"/>
                    <a:pt x="145800" y="137560"/>
                  </a:cubicBezTo>
                  <a:cubicBezTo>
                    <a:pt x="143897" y="138675"/>
                    <a:pt x="141902" y="139606"/>
                    <a:pt x="139925" y="140578"/>
                  </a:cubicBezTo>
                  <a:cubicBezTo>
                    <a:pt x="138645" y="141343"/>
                    <a:pt x="137325" y="142035"/>
                    <a:pt x="136022" y="142744"/>
                  </a:cubicBezTo>
                  <a:cubicBezTo>
                    <a:pt x="126380" y="153173"/>
                    <a:pt x="118196" y="166278"/>
                    <a:pt x="100611" y="162077"/>
                  </a:cubicBezTo>
                  <a:cubicBezTo>
                    <a:pt x="99440" y="161797"/>
                    <a:pt x="97788" y="162083"/>
                    <a:pt x="97925" y="162689"/>
                  </a:cubicBezTo>
                  <a:cubicBezTo>
                    <a:pt x="100606" y="174605"/>
                    <a:pt x="86736" y="178045"/>
                    <a:pt x="85204" y="185532"/>
                  </a:cubicBezTo>
                  <a:cubicBezTo>
                    <a:pt x="82289" y="199814"/>
                    <a:pt x="72179" y="199139"/>
                    <a:pt x="62778" y="201682"/>
                  </a:cubicBezTo>
                  <a:cubicBezTo>
                    <a:pt x="61984" y="201557"/>
                    <a:pt x="61201" y="201420"/>
                    <a:pt x="60401" y="201277"/>
                  </a:cubicBezTo>
                  <a:cubicBezTo>
                    <a:pt x="59423" y="200420"/>
                    <a:pt x="59092" y="199562"/>
                    <a:pt x="59406" y="198694"/>
                  </a:cubicBezTo>
                  <a:cubicBezTo>
                    <a:pt x="59726" y="197853"/>
                    <a:pt x="60041" y="197419"/>
                    <a:pt x="60361" y="197419"/>
                  </a:cubicBezTo>
                  <a:close/>
                </a:path>
              </a:pathLst>
            </a:custGeom>
            <a:grpFill/>
            <a:ln w="5715" cap="flat">
              <a:noFill/>
              <a:prstDash val="solid"/>
              <a:miter/>
            </a:ln>
          </p:spPr>
          <p:txBody>
            <a:bodyPr rtlCol="0" anchor="ctr"/>
            <a:lstStyle/>
            <a:p>
              <a:endParaRPr lang="zh-CN" altLang="en-US"/>
            </a:p>
          </p:txBody>
        </p:sp>
        <p:sp>
          <p:nvSpPr>
            <p:cNvPr id="4308" name="任意多边形: 形状 4307">
              <a:extLst>
                <a:ext uri="{FF2B5EF4-FFF2-40B4-BE49-F238E27FC236}">
                  <a16:creationId xmlns:a16="http://schemas.microsoft.com/office/drawing/2014/main" id="{23F089B7-E6BE-2D7F-0249-921325999A18}"/>
                </a:ext>
              </a:extLst>
            </p:cNvPr>
            <p:cNvSpPr/>
            <p:nvPr/>
          </p:nvSpPr>
          <p:spPr>
            <a:xfrm>
              <a:off x="5249858" y="4782494"/>
              <a:ext cx="131728" cy="224451"/>
            </a:xfrm>
            <a:custGeom>
              <a:avLst/>
              <a:gdLst>
                <a:gd name="connsiteX0" fmla="*/ 48664 w 131728"/>
                <a:gd name="connsiteY0" fmla="*/ 44509 h 224451"/>
                <a:gd name="connsiteX1" fmla="*/ 56643 w 131728"/>
                <a:gd name="connsiteY1" fmla="*/ 22917 h 224451"/>
                <a:gd name="connsiteX2" fmla="*/ 59591 w 131728"/>
                <a:gd name="connsiteY2" fmla="*/ 17402 h 224451"/>
                <a:gd name="connsiteX3" fmla="*/ 65895 w 131728"/>
                <a:gd name="connsiteY3" fmla="*/ 16974 h 224451"/>
                <a:gd name="connsiteX4" fmla="*/ 65952 w 131728"/>
                <a:gd name="connsiteY4" fmla="*/ 22043 h 224451"/>
                <a:gd name="connsiteX5" fmla="*/ 68387 w 131728"/>
                <a:gd name="connsiteY5" fmla="*/ 28066 h 224451"/>
                <a:gd name="connsiteX6" fmla="*/ 73456 w 131728"/>
                <a:gd name="connsiteY6" fmla="*/ 36782 h 224451"/>
                <a:gd name="connsiteX7" fmla="*/ 84840 w 131728"/>
                <a:gd name="connsiteY7" fmla="*/ 31358 h 224451"/>
                <a:gd name="connsiteX8" fmla="*/ 69593 w 131728"/>
                <a:gd name="connsiteY8" fmla="*/ 58825 h 224451"/>
                <a:gd name="connsiteX9" fmla="*/ 69953 w 131728"/>
                <a:gd name="connsiteY9" fmla="*/ 60208 h 224451"/>
                <a:gd name="connsiteX10" fmla="*/ 70770 w 131728"/>
                <a:gd name="connsiteY10" fmla="*/ 58853 h 224451"/>
                <a:gd name="connsiteX11" fmla="*/ 72702 w 131728"/>
                <a:gd name="connsiteY11" fmla="*/ 76392 h 224451"/>
                <a:gd name="connsiteX12" fmla="*/ 66564 w 131728"/>
                <a:gd name="connsiteY12" fmla="*/ 82542 h 224451"/>
                <a:gd name="connsiteX13" fmla="*/ 64341 w 131728"/>
                <a:gd name="connsiteY13" fmla="*/ 87462 h 224451"/>
                <a:gd name="connsiteX14" fmla="*/ 71753 w 131728"/>
                <a:gd name="connsiteY14" fmla="*/ 85520 h 224451"/>
                <a:gd name="connsiteX15" fmla="*/ 74342 w 131728"/>
                <a:gd name="connsiteY15" fmla="*/ 84233 h 224451"/>
                <a:gd name="connsiteX16" fmla="*/ 71456 w 131728"/>
                <a:gd name="connsiteY16" fmla="*/ 83685 h 224451"/>
                <a:gd name="connsiteX17" fmla="*/ 72422 w 131728"/>
                <a:gd name="connsiteY17" fmla="*/ 76696 h 224451"/>
                <a:gd name="connsiteX18" fmla="*/ 80868 w 131728"/>
                <a:gd name="connsiteY18" fmla="*/ 71141 h 224451"/>
                <a:gd name="connsiteX19" fmla="*/ 91133 w 131728"/>
                <a:gd name="connsiteY19" fmla="*/ 67912 h 224451"/>
                <a:gd name="connsiteX20" fmla="*/ 88664 w 131728"/>
                <a:gd name="connsiteY20" fmla="*/ 58710 h 224451"/>
                <a:gd name="connsiteX21" fmla="*/ 84852 w 131728"/>
                <a:gd name="connsiteY21" fmla="*/ 31358 h 224451"/>
                <a:gd name="connsiteX22" fmla="*/ 103963 w 131728"/>
                <a:gd name="connsiteY22" fmla="*/ 23329 h 224451"/>
                <a:gd name="connsiteX23" fmla="*/ 104580 w 131728"/>
                <a:gd name="connsiteY23" fmla="*/ 14910 h 224451"/>
                <a:gd name="connsiteX24" fmla="*/ 114861 w 131728"/>
                <a:gd name="connsiteY24" fmla="*/ 0 h 224451"/>
                <a:gd name="connsiteX25" fmla="*/ 110815 w 131728"/>
                <a:gd name="connsiteY25" fmla="*/ 38468 h 224451"/>
                <a:gd name="connsiteX26" fmla="*/ 110375 w 131728"/>
                <a:gd name="connsiteY26" fmla="*/ 61396 h 224451"/>
                <a:gd name="connsiteX27" fmla="*/ 110089 w 131728"/>
                <a:gd name="connsiteY27" fmla="*/ 70723 h 224451"/>
                <a:gd name="connsiteX28" fmla="*/ 114438 w 131728"/>
                <a:gd name="connsiteY28" fmla="*/ 74118 h 224451"/>
                <a:gd name="connsiteX29" fmla="*/ 122342 w 131728"/>
                <a:gd name="connsiteY29" fmla="*/ 76907 h 224451"/>
                <a:gd name="connsiteX30" fmla="*/ 126337 w 131728"/>
                <a:gd name="connsiteY30" fmla="*/ 84571 h 224451"/>
                <a:gd name="connsiteX31" fmla="*/ 127931 w 131728"/>
                <a:gd name="connsiteY31" fmla="*/ 130645 h 224451"/>
                <a:gd name="connsiteX32" fmla="*/ 115753 w 131728"/>
                <a:gd name="connsiteY32" fmla="*/ 132045 h 224451"/>
                <a:gd name="connsiteX33" fmla="*/ 119816 w 131728"/>
                <a:gd name="connsiteY33" fmla="*/ 140972 h 224451"/>
                <a:gd name="connsiteX34" fmla="*/ 113958 w 131728"/>
                <a:gd name="connsiteY34" fmla="*/ 153545 h 224451"/>
                <a:gd name="connsiteX35" fmla="*/ 113855 w 131728"/>
                <a:gd name="connsiteY35" fmla="*/ 157574 h 224451"/>
                <a:gd name="connsiteX36" fmla="*/ 112655 w 131728"/>
                <a:gd name="connsiteY36" fmla="*/ 161535 h 224451"/>
                <a:gd name="connsiteX37" fmla="*/ 107294 w 131728"/>
                <a:gd name="connsiteY37" fmla="*/ 164455 h 224451"/>
                <a:gd name="connsiteX38" fmla="*/ 88138 w 131728"/>
                <a:gd name="connsiteY38" fmla="*/ 159649 h 224451"/>
                <a:gd name="connsiteX39" fmla="*/ 73696 w 131728"/>
                <a:gd name="connsiteY39" fmla="*/ 174296 h 224451"/>
                <a:gd name="connsiteX40" fmla="*/ 71450 w 131728"/>
                <a:gd name="connsiteY40" fmla="*/ 163781 h 224451"/>
                <a:gd name="connsiteX41" fmla="*/ 67478 w 131728"/>
                <a:gd name="connsiteY41" fmla="*/ 165849 h 224451"/>
                <a:gd name="connsiteX42" fmla="*/ 60814 w 131728"/>
                <a:gd name="connsiteY42" fmla="*/ 192447 h 224451"/>
                <a:gd name="connsiteX43" fmla="*/ 53991 w 131728"/>
                <a:gd name="connsiteY43" fmla="*/ 221908 h 224451"/>
                <a:gd name="connsiteX44" fmla="*/ 45372 w 131728"/>
                <a:gd name="connsiteY44" fmla="*/ 222148 h 224451"/>
                <a:gd name="connsiteX45" fmla="*/ 41978 w 131728"/>
                <a:gd name="connsiteY45" fmla="*/ 224382 h 224451"/>
                <a:gd name="connsiteX46" fmla="*/ 35045 w 131728"/>
                <a:gd name="connsiteY46" fmla="*/ 221393 h 224451"/>
                <a:gd name="connsiteX47" fmla="*/ 31176 w 131728"/>
                <a:gd name="connsiteY47" fmla="*/ 217399 h 224451"/>
                <a:gd name="connsiteX48" fmla="*/ 42332 w 131728"/>
                <a:gd name="connsiteY48" fmla="*/ 192487 h 224451"/>
                <a:gd name="connsiteX49" fmla="*/ 12803 w 131728"/>
                <a:gd name="connsiteY49" fmla="*/ 206758 h 224451"/>
                <a:gd name="connsiteX50" fmla="*/ 10431 w 131728"/>
                <a:gd name="connsiteY50" fmla="*/ 202877 h 224451"/>
                <a:gd name="connsiteX51" fmla="*/ 23530 w 131728"/>
                <a:gd name="connsiteY51" fmla="*/ 175096 h 224451"/>
                <a:gd name="connsiteX52" fmla="*/ 36057 w 131728"/>
                <a:gd name="connsiteY52" fmla="*/ 152573 h 224451"/>
                <a:gd name="connsiteX53" fmla="*/ 17129 w 131728"/>
                <a:gd name="connsiteY53" fmla="*/ 152351 h 224451"/>
                <a:gd name="connsiteX54" fmla="*/ 2396 w 131728"/>
                <a:gd name="connsiteY54" fmla="*/ 151996 h 224451"/>
                <a:gd name="connsiteX55" fmla="*/ 9065 w 131728"/>
                <a:gd name="connsiteY55" fmla="*/ 141018 h 224451"/>
                <a:gd name="connsiteX56" fmla="*/ 15569 w 131728"/>
                <a:gd name="connsiteY56" fmla="*/ 132988 h 224451"/>
                <a:gd name="connsiteX57" fmla="*/ 1653 w 131728"/>
                <a:gd name="connsiteY57" fmla="*/ 137400 h 224451"/>
                <a:gd name="connsiteX58" fmla="*/ 7459 w 131728"/>
                <a:gd name="connsiteY58" fmla="*/ 122244 h 224451"/>
                <a:gd name="connsiteX59" fmla="*/ 30268 w 131728"/>
                <a:gd name="connsiteY59" fmla="*/ 106842 h 224451"/>
                <a:gd name="connsiteX60" fmla="*/ 35280 w 131728"/>
                <a:gd name="connsiteY60" fmla="*/ 109951 h 224451"/>
                <a:gd name="connsiteX61" fmla="*/ 36874 w 131728"/>
                <a:gd name="connsiteY61" fmla="*/ 123296 h 224451"/>
                <a:gd name="connsiteX62" fmla="*/ 35206 w 131728"/>
                <a:gd name="connsiteY62" fmla="*/ 109831 h 224451"/>
                <a:gd name="connsiteX63" fmla="*/ 44441 w 131728"/>
                <a:gd name="connsiteY63" fmla="*/ 103179 h 224451"/>
                <a:gd name="connsiteX64" fmla="*/ 44898 w 131728"/>
                <a:gd name="connsiteY64" fmla="*/ 103259 h 224451"/>
                <a:gd name="connsiteX65" fmla="*/ 42892 w 131728"/>
                <a:gd name="connsiteY65" fmla="*/ 102533 h 224451"/>
                <a:gd name="connsiteX66" fmla="*/ 39498 w 131728"/>
                <a:gd name="connsiteY66" fmla="*/ 95435 h 224451"/>
                <a:gd name="connsiteX67" fmla="*/ 55225 w 131728"/>
                <a:gd name="connsiteY67" fmla="*/ 45846 h 224451"/>
                <a:gd name="connsiteX68" fmla="*/ 48664 w 131728"/>
                <a:gd name="connsiteY68" fmla="*/ 44509 h 22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31728" h="224451">
                  <a:moveTo>
                    <a:pt x="48664" y="44509"/>
                  </a:moveTo>
                  <a:cubicBezTo>
                    <a:pt x="51230" y="37331"/>
                    <a:pt x="60134" y="32570"/>
                    <a:pt x="56643" y="22917"/>
                  </a:cubicBezTo>
                  <a:cubicBezTo>
                    <a:pt x="56145" y="21534"/>
                    <a:pt x="57997" y="18437"/>
                    <a:pt x="59591" y="17402"/>
                  </a:cubicBezTo>
                  <a:cubicBezTo>
                    <a:pt x="61169" y="16374"/>
                    <a:pt x="64055" y="16265"/>
                    <a:pt x="65895" y="16974"/>
                  </a:cubicBezTo>
                  <a:cubicBezTo>
                    <a:pt x="68918" y="18134"/>
                    <a:pt x="67198" y="20460"/>
                    <a:pt x="65952" y="22043"/>
                  </a:cubicBezTo>
                  <a:cubicBezTo>
                    <a:pt x="63123" y="25638"/>
                    <a:pt x="63198" y="27826"/>
                    <a:pt x="68387" y="28066"/>
                  </a:cubicBezTo>
                  <a:cubicBezTo>
                    <a:pt x="66215" y="37496"/>
                    <a:pt x="67021" y="38988"/>
                    <a:pt x="73456" y="36782"/>
                  </a:cubicBezTo>
                  <a:cubicBezTo>
                    <a:pt x="77405" y="35427"/>
                    <a:pt x="81051" y="33193"/>
                    <a:pt x="84840" y="31358"/>
                  </a:cubicBezTo>
                  <a:cubicBezTo>
                    <a:pt x="86966" y="44549"/>
                    <a:pt x="80937" y="53207"/>
                    <a:pt x="69593" y="58825"/>
                  </a:cubicBezTo>
                  <a:cubicBezTo>
                    <a:pt x="69633" y="58750"/>
                    <a:pt x="69953" y="60208"/>
                    <a:pt x="69953" y="60208"/>
                  </a:cubicBezTo>
                  <a:cubicBezTo>
                    <a:pt x="69953" y="60208"/>
                    <a:pt x="70718" y="58928"/>
                    <a:pt x="70770" y="58853"/>
                  </a:cubicBezTo>
                  <a:cubicBezTo>
                    <a:pt x="80388" y="62522"/>
                    <a:pt x="80440" y="63048"/>
                    <a:pt x="72702" y="76392"/>
                  </a:cubicBezTo>
                  <a:cubicBezTo>
                    <a:pt x="70296" y="78101"/>
                    <a:pt x="65992" y="78107"/>
                    <a:pt x="66564" y="82542"/>
                  </a:cubicBezTo>
                  <a:cubicBezTo>
                    <a:pt x="66861" y="84874"/>
                    <a:pt x="61106" y="84222"/>
                    <a:pt x="64341" y="87462"/>
                  </a:cubicBezTo>
                  <a:cubicBezTo>
                    <a:pt x="67792" y="90920"/>
                    <a:pt x="69473" y="86851"/>
                    <a:pt x="71753" y="85520"/>
                  </a:cubicBezTo>
                  <a:cubicBezTo>
                    <a:pt x="72702" y="85291"/>
                    <a:pt x="73570" y="84856"/>
                    <a:pt x="74342" y="84233"/>
                  </a:cubicBezTo>
                  <a:cubicBezTo>
                    <a:pt x="73399" y="83982"/>
                    <a:pt x="72330" y="84405"/>
                    <a:pt x="71456" y="83685"/>
                  </a:cubicBezTo>
                  <a:cubicBezTo>
                    <a:pt x="69535" y="81039"/>
                    <a:pt x="69776" y="78707"/>
                    <a:pt x="72422" y="76696"/>
                  </a:cubicBezTo>
                  <a:cubicBezTo>
                    <a:pt x="75250" y="74541"/>
                    <a:pt x="78485" y="68129"/>
                    <a:pt x="80868" y="71141"/>
                  </a:cubicBezTo>
                  <a:cubicBezTo>
                    <a:pt x="88024" y="80193"/>
                    <a:pt x="88767" y="69323"/>
                    <a:pt x="91133" y="67912"/>
                  </a:cubicBezTo>
                  <a:cubicBezTo>
                    <a:pt x="97945" y="63848"/>
                    <a:pt x="91481" y="61345"/>
                    <a:pt x="88664" y="58710"/>
                  </a:cubicBezTo>
                  <a:cubicBezTo>
                    <a:pt x="79994" y="50612"/>
                    <a:pt x="88166" y="40188"/>
                    <a:pt x="84852" y="31358"/>
                  </a:cubicBezTo>
                  <a:cubicBezTo>
                    <a:pt x="91218" y="28689"/>
                    <a:pt x="98408" y="28158"/>
                    <a:pt x="103963" y="23329"/>
                  </a:cubicBezTo>
                  <a:cubicBezTo>
                    <a:pt x="107277" y="20448"/>
                    <a:pt x="105620" y="17797"/>
                    <a:pt x="104580" y="14910"/>
                  </a:cubicBezTo>
                  <a:cubicBezTo>
                    <a:pt x="113975" y="15122"/>
                    <a:pt x="113227" y="7195"/>
                    <a:pt x="114861" y="0"/>
                  </a:cubicBezTo>
                  <a:cubicBezTo>
                    <a:pt x="119965" y="17277"/>
                    <a:pt x="119376" y="22752"/>
                    <a:pt x="110815" y="38468"/>
                  </a:cubicBezTo>
                  <a:cubicBezTo>
                    <a:pt x="106677" y="46063"/>
                    <a:pt x="98528" y="53161"/>
                    <a:pt x="110375" y="61396"/>
                  </a:cubicBezTo>
                  <a:cubicBezTo>
                    <a:pt x="112610" y="62945"/>
                    <a:pt x="110489" y="67517"/>
                    <a:pt x="110089" y="70723"/>
                  </a:cubicBezTo>
                  <a:cubicBezTo>
                    <a:pt x="109741" y="73501"/>
                    <a:pt x="112272" y="73872"/>
                    <a:pt x="114438" y="74118"/>
                  </a:cubicBezTo>
                  <a:cubicBezTo>
                    <a:pt x="117364" y="74210"/>
                    <a:pt x="120062" y="74947"/>
                    <a:pt x="122342" y="76907"/>
                  </a:cubicBezTo>
                  <a:cubicBezTo>
                    <a:pt x="124662" y="78947"/>
                    <a:pt x="125845" y="81576"/>
                    <a:pt x="126337" y="84571"/>
                  </a:cubicBezTo>
                  <a:cubicBezTo>
                    <a:pt x="131863" y="99750"/>
                    <a:pt x="134321" y="114929"/>
                    <a:pt x="127931" y="130645"/>
                  </a:cubicBezTo>
                  <a:cubicBezTo>
                    <a:pt x="124577" y="138897"/>
                    <a:pt x="120816" y="138303"/>
                    <a:pt x="115753" y="132045"/>
                  </a:cubicBezTo>
                  <a:cubicBezTo>
                    <a:pt x="117942" y="134931"/>
                    <a:pt x="119890" y="137480"/>
                    <a:pt x="119816" y="140972"/>
                  </a:cubicBezTo>
                  <a:cubicBezTo>
                    <a:pt x="119347" y="145853"/>
                    <a:pt x="114233" y="148562"/>
                    <a:pt x="113958" y="153545"/>
                  </a:cubicBezTo>
                  <a:cubicBezTo>
                    <a:pt x="114015" y="154899"/>
                    <a:pt x="113952" y="156226"/>
                    <a:pt x="113855" y="157574"/>
                  </a:cubicBezTo>
                  <a:cubicBezTo>
                    <a:pt x="113678" y="158969"/>
                    <a:pt x="113272" y="160277"/>
                    <a:pt x="112655" y="161535"/>
                  </a:cubicBezTo>
                  <a:cubicBezTo>
                    <a:pt x="111341" y="163381"/>
                    <a:pt x="109529" y="164306"/>
                    <a:pt x="107294" y="164455"/>
                  </a:cubicBezTo>
                  <a:cubicBezTo>
                    <a:pt x="100762" y="163466"/>
                    <a:pt x="92761" y="168238"/>
                    <a:pt x="88138" y="159649"/>
                  </a:cubicBezTo>
                  <a:cubicBezTo>
                    <a:pt x="80691" y="161935"/>
                    <a:pt x="83812" y="174725"/>
                    <a:pt x="73696" y="174296"/>
                  </a:cubicBezTo>
                  <a:cubicBezTo>
                    <a:pt x="69530" y="171542"/>
                    <a:pt x="74788" y="167021"/>
                    <a:pt x="71450" y="163781"/>
                  </a:cubicBezTo>
                  <a:cubicBezTo>
                    <a:pt x="70113" y="164438"/>
                    <a:pt x="67787" y="164838"/>
                    <a:pt x="67478" y="165849"/>
                  </a:cubicBezTo>
                  <a:cubicBezTo>
                    <a:pt x="64798" y="174702"/>
                    <a:pt x="59260" y="184275"/>
                    <a:pt x="60814" y="192447"/>
                  </a:cubicBezTo>
                  <a:cubicBezTo>
                    <a:pt x="63026" y="204128"/>
                    <a:pt x="53156" y="211329"/>
                    <a:pt x="53991" y="221908"/>
                  </a:cubicBezTo>
                  <a:cubicBezTo>
                    <a:pt x="54196" y="224531"/>
                    <a:pt x="48390" y="221611"/>
                    <a:pt x="45372" y="222148"/>
                  </a:cubicBezTo>
                  <a:cubicBezTo>
                    <a:pt x="44435" y="223194"/>
                    <a:pt x="43298" y="223920"/>
                    <a:pt x="41978" y="224382"/>
                  </a:cubicBezTo>
                  <a:cubicBezTo>
                    <a:pt x="39103" y="224685"/>
                    <a:pt x="36634" y="224045"/>
                    <a:pt x="35045" y="221393"/>
                  </a:cubicBezTo>
                  <a:cubicBezTo>
                    <a:pt x="37549" y="216404"/>
                    <a:pt x="31068" y="220113"/>
                    <a:pt x="31176" y="217399"/>
                  </a:cubicBezTo>
                  <a:cubicBezTo>
                    <a:pt x="30348" y="206214"/>
                    <a:pt x="48041" y="203706"/>
                    <a:pt x="42332" y="192487"/>
                  </a:cubicBezTo>
                  <a:cubicBezTo>
                    <a:pt x="39629" y="208346"/>
                    <a:pt x="26970" y="208998"/>
                    <a:pt x="12803" y="206758"/>
                  </a:cubicBezTo>
                  <a:cubicBezTo>
                    <a:pt x="11603" y="205712"/>
                    <a:pt x="10842" y="204403"/>
                    <a:pt x="10431" y="202877"/>
                  </a:cubicBezTo>
                  <a:cubicBezTo>
                    <a:pt x="11340" y="192087"/>
                    <a:pt x="11923" y="182480"/>
                    <a:pt x="23530" y="175096"/>
                  </a:cubicBezTo>
                  <a:cubicBezTo>
                    <a:pt x="27325" y="172684"/>
                    <a:pt x="27399" y="158751"/>
                    <a:pt x="36057" y="152573"/>
                  </a:cubicBezTo>
                  <a:cubicBezTo>
                    <a:pt x="28936" y="147121"/>
                    <a:pt x="23141" y="149973"/>
                    <a:pt x="17129" y="152351"/>
                  </a:cubicBezTo>
                  <a:cubicBezTo>
                    <a:pt x="12243" y="154282"/>
                    <a:pt x="6128" y="157974"/>
                    <a:pt x="2396" y="151996"/>
                  </a:cubicBezTo>
                  <a:cubicBezTo>
                    <a:pt x="-1405" y="145910"/>
                    <a:pt x="6053" y="144344"/>
                    <a:pt x="9065" y="141018"/>
                  </a:cubicBezTo>
                  <a:cubicBezTo>
                    <a:pt x="11425" y="138412"/>
                    <a:pt x="14266" y="136097"/>
                    <a:pt x="15569" y="132988"/>
                  </a:cubicBezTo>
                  <a:cubicBezTo>
                    <a:pt x="10854" y="134531"/>
                    <a:pt x="7568" y="144498"/>
                    <a:pt x="1653" y="137400"/>
                  </a:cubicBezTo>
                  <a:cubicBezTo>
                    <a:pt x="-2959" y="131868"/>
                    <a:pt x="3093" y="126382"/>
                    <a:pt x="7459" y="122244"/>
                  </a:cubicBezTo>
                  <a:cubicBezTo>
                    <a:pt x="14180" y="115877"/>
                    <a:pt x="23175" y="112803"/>
                    <a:pt x="30268" y="106842"/>
                  </a:cubicBezTo>
                  <a:cubicBezTo>
                    <a:pt x="31954" y="105425"/>
                    <a:pt x="33931" y="108282"/>
                    <a:pt x="35280" y="109951"/>
                  </a:cubicBezTo>
                  <a:cubicBezTo>
                    <a:pt x="39246" y="113929"/>
                    <a:pt x="36223" y="118866"/>
                    <a:pt x="36874" y="123296"/>
                  </a:cubicBezTo>
                  <a:cubicBezTo>
                    <a:pt x="36720" y="118752"/>
                    <a:pt x="39337" y="113814"/>
                    <a:pt x="35206" y="109831"/>
                  </a:cubicBezTo>
                  <a:cubicBezTo>
                    <a:pt x="32068" y="98698"/>
                    <a:pt x="40138" y="103447"/>
                    <a:pt x="44441" y="103179"/>
                  </a:cubicBezTo>
                  <a:cubicBezTo>
                    <a:pt x="46413" y="103390"/>
                    <a:pt x="44761" y="105436"/>
                    <a:pt x="44898" y="103259"/>
                  </a:cubicBezTo>
                  <a:cubicBezTo>
                    <a:pt x="44938" y="102647"/>
                    <a:pt x="43858" y="102384"/>
                    <a:pt x="42892" y="102533"/>
                  </a:cubicBezTo>
                  <a:cubicBezTo>
                    <a:pt x="38989" y="101344"/>
                    <a:pt x="36611" y="98310"/>
                    <a:pt x="39498" y="95435"/>
                  </a:cubicBezTo>
                  <a:cubicBezTo>
                    <a:pt x="53368" y="81582"/>
                    <a:pt x="45430" y="60917"/>
                    <a:pt x="55225" y="45846"/>
                  </a:cubicBezTo>
                  <a:cubicBezTo>
                    <a:pt x="55357" y="45635"/>
                    <a:pt x="50373" y="47600"/>
                    <a:pt x="48664" y="44509"/>
                  </a:cubicBezTo>
                  <a:close/>
                </a:path>
              </a:pathLst>
            </a:custGeom>
            <a:grpFill/>
            <a:ln w="5715" cap="flat">
              <a:noFill/>
              <a:prstDash val="solid"/>
              <a:miter/>
            </a:ln>
          </p:spPr>
          <p:txBody>
            <a:bodyPr rtlCol="0" anchor="ctr"/>
            <a:lstStyle/>
            <a:p>
              <a:endParaRPr lang="zh-CN" altLang="en-US"/>
            </a:p>
          </p:txBody>
        </p:sp>
        <p:sp>
          <p:nvSpPr>
            <p:cNvPr id="4309" name="任意多边形: 形状 4308">
              <a:extLst>
                <a:ext uri="{FF2B5EF4-FFF2-40B4-BE49-F238E27FC236}">
                  <a16:creationId xmlns:a16="http://schemas.microsoft.com/office/drawing/2014/main" id="{3EEFE754-F223-6457-EC98-783F97948C51}"/>
                </a:ext>
              </a:extLst>
            </p:cNvPr>
            <p:cNvSpPr/>
            <p:nvPr/>
          </p:nvSpPr>
          <p:spPr>
            <a:xfrm>
              <a:off x="5280749" y="4864626"/>
              <a:ext cx="195213" cy="200776"/>
            </a:xfrm>
            <a:custGeom>
              <a:avLst/>
              <a:gdLst>
                <a:gd name="connsiteX0" fmla="*/ 76993 w 195213"/>
                <a:gd name="connsiteY0" fmla="*/ 80797 h 200776"/>
                <a:gd name="connsiteX1" fmla="*/ 80256 w 195213"/>
                <a:gd name="connsiteY1" fmla="*/ 77505 h 200776"/>
                <a:gd name="connsiteX2" fmla="*/ 87760 w 195213"/>
                <a:gd name="connsiteY2" fmla="*/ 73768 h 200776"/>
                <a:gd name="connsiteX3" fmla="*/ 94081 w 195213"/>
                <a:gd name="connsiteY3" fmla="*/ 78820 h 200776"/>
                <a:gd name="connsiteX4" fmla="*/ 93355 w 195213"/>
                <a:gd name="connsiteY4" fmla="*/ 84340 h 200776"/>
                <a:gd name="connsiteX5" fmla="*/ 93406 w 195213"/>
                <a:gd name="connsiteY5" fmla="*/ 77534 h 200776"/>
                <a:gd name="connsiteX6" fmla="*/ 86068 w 195213"/>
                <a:gd name="connsiteY6" fmla="*/ 74694 h 200776"/>
                <a:gd name="connsiteX7" fmla="*/ 80262 w 195213"/>
                <a:gd name="connsiteY7" fmla="*/ 74219 h 200776"/>
                <a:gd name="connsiteX8" fmla="*/ 80262 w 195213"/>
                <a:gd name="connsiteY8" fmla="*/ 70944 h 200776"/>
                <a:gd name="connsiteX9" fmla="*/ 83816 w 195213"/>
                <a:gd name="connsiteY9" fmla="*/ 66338 h 200776"/>
                <a:gd name="connsiteX10" fmla="*/ 87897 w 195213"/>
                <a:gd name="connsiteY10" fmla="*/ 62789 h 200776"/>
                <a:gd name="connsiteX11" fmla="*/ 88823 w 195213"/>
                <a:gd name="connsiteY11" fmla="*/ 61337 h 200776"/>
                <a:gd name="connsiteX12" fmla="*/ 89931 w 195213"/>
                <a:gd name="connsiteY12" fmla="*/ 60046 h 200776"/>
                <a:gd name="connsiteX13" fmla="*/ 92926 w 195213"/>
                <a:gd name="connsiteY13" fmla="*/ 60572 h 200776"/>
                <a:gd name="connsiteX14" fmla="*/ 92320 w 195213"/>
                <a:gd name="connsiteY14" fmla="*/ 57994 h 200776"/>
                <a:gd name="connsiteX15" fmla="*/ 95029 w 195213"/>
                <a:gd name="connsiteY15" fmla="*/ 55411 h 200776"/>
                <a:gd name="connsiteX16" fmla="*/ 98835 w 195213"/>
                <a:gd name="connsiteY16" fmla="*/ 53954 h 200776"/>
                <a:gd name="connsiteX17" fmla="*/ 110351 w 195213"/>
                <a:gd name="connsiteY17" fmla="*/ 62418 h 200776"/>
                <a:gd name="connsiteX18" fmla="*/ 111328 w 195213"/>
                <a:gd name="connsiteY18" fmla="*/ 61972 h 200776"/>
                <a:gd name="connsiteX19" fmla="*/ 108865 w 195213"/>
                <a:gd name="connsiteY19" fmla="*/ 60195 h 200776"/>
                <a:gd name="connsiteX20" fmla="*/ 116020 w 195213"/>
                <a:gd name="connsiteY20" fmla="*/ 16612 h 200776"/>
                <a:gd name="connsiteX21" fmla="*/ 115226 w 195213"/>
                <a:gd name="connsiteY21" fmla="*/ 13234 h 200776"/>
                <a:gd name="connsiteX22" fmla="*/ 114066 w 195213"/>
                <a:gd name="connsiteY22" fmla="*/ 8559 h 200776"/>
                <a:gd name="connsiteX23" fmla="*/ 112197 w 195213"/>
                <a:gd name="connsiteY23" fmla="*/ 3445 h 200776"/>
                <a:gd name="connsiteX24" fmla="*/ 118495 w 195213"/>
                <a:gd name="connsiteY24" fmla="*/ 44 h 200776"/>
                <a:gd name="connsiteX25" fmla="*/ 123398 w 195213"/>
                <a:gd name="connsiteY25" fmla="*/ 2959 h 200776"/>
                <a:gd name="connsiteX26" fmla="*/ 127748 w 195213"/>
                <a:gd name="connsiteY26" fmla="*/ 3570 h 200776"/>
                <a:gd name="connsiteX27" fmla="*/ 132857 w 195213"/>
                <a:gd name="connsiteY27" fmla="*/ 5131 h 200776"/>
                <a:gd name="connsiteX28" fmla="*/ 132891 w 195213"/>
                <a:gd name="connsiteY28" fmla="*/ 21595 h 200776"/>
                <a:gd name="connsiteX29" fmla="*/ 129319 w 195213"/>
                <a:gd name="connsiteY29" fmla="*/ 25213 h 200776"/>
                <a:gd name="connsiteX30" fmla="*/ 128850 w 195213"/>
                <a:gd name="connsiteY30" fmla="*/ 25424 h 200776"/>
                <a:gd name="connsiteX31" fmla="*/ 129531 w 195213"/>
                <a:gd name="connsiteY31" fmla="*/ 24802 h 200776"/>
                <a:gd name="connsiteX32" fmla="*/ 132885 w 195213"/>
                <a:gd name="connsiteY32" fmla="*/ 21595 h 200776"/>
                <a:gd name="connsiteX33" fmla="*/ 144533 w 195213"/>
                <a:gd name="connsiteY33" fmla="*/ 17732 h 200776"/>
                <a:gd name="connsiteX34" fmla="*/ 146030 w 195213"/>
                <a:gd name="connsiteY34" fmla="*/ 28173 h 200776"/>
                <a:gd name="connsiteX35" fmla="*/ 146041 w 195213"/>
                <a:gd name="connsiteY35" fmla="*/ 28173 h 200776"/>
                <a:gd name="connsiteX36" fmla="*/ 150156 w 195213"/>
                <a:gd name="connsiteY36" fmla="*/ 31374 h 200776"/>
                <a:gd name="connsiteX37" fmla="*/ 144315 w 195213"/>
                <a:gd name="connsiteY37" fmla="*/ 40792 h 200776"/>
                <a:gd name="connsiteX38" fmla="*/ 132125 w 195213"/>
                <a:gd name="connsiteY38" fmla="*/ 46324 h 200776"/>
                <a:gd name="connsiteX39" fmla="*/ 132868 w 195213"/>
                <a:gd name="connsiteY39" fmla="*/ 35569 h 200776"/>
                <a:gd name="connsiteX40" fmla="*/ 126787 w 195213"/>
                <a:gd name="connsiteY40" fmla="*/ 49805 h 200776"/>
                <a:gd name="connsiteX41" fmla="*/ 145030 w 195213"/>
                <a:gd name="connsiteY41" fmla="*/ 53519 h 200776"/>
                <a:gd name="connsiteX42" fmla="*/ 131674 w 195213"/>
                <a:gd name="connsiteY42" fmla="*/ 68613 h 200776"/>
                <a:gd name="connsiteX43" fmla="*/ 147670 w 195213"/>
                <a:gd name="connsiteY43" fmla="*/ 68253 h 200776"/>
                <a:gd name="connsiteX44" fmla="*/ 151413 w 195213"/>
                <a:gd name="connsiteY44" fmla="*/ 61703 h 200776"/>
                <a:gd name="connsiteX45" fmla="*/ 164689 w 195213"/>
                <a:gd name="connsiteY45" fmla="*/ 34569 h 200776"/>
                <a:gd name="connsiteX46" fmla="*/ 167644 w 195213"/>
                <a:gd name="connsiteY46" fmla="*/ 34277 h 200776"/>
                <a:gd name="connsiteX47" fmla="*/ 165792 w 195213"/>
                <a:gd name="connsiteY47" fmla="*/ 42930 h 200776"/>
                <a:gd name="connsiteX48" fmla="*/ 161152 w 195213"/>
                <a:gd name="connsiteY48" fmla="*/ 54725 h 200776"/>
                <a:gd name="connsiteX49" fmla="*/ 144344 w 195213"/>
                <a:gd name="connsiteY49" fmla="*/ 80077 h 200776"/>
                <a:gd name="connsiteX50" fmla="*/ 139960 w 195213"/>
                <a:gd name="connsiteY50" fmla="*/ 82249 h 200776"/>
                <a:gd name="connsiteX51" fmla="*/ 131194 w 195213"/>
                <a:gd name="connsiteY51" fmla="*/ 86935 h 200776"/>
                <a:gd name="connsiteX52" fmla="*/ 143578 w 195213"/>
                <a:gd name="connsiteY52" fmla="*/ 101651 h 200776"/>
                <a:gd name="connsiteX53" fmla="*/ 143818 w 195213"/>
                <a:gd name="connsiteY53" fmla="*/ 101485 h 200776"/>
                <a:gd name="connsiteX54" fmla="*/ 142766 w 195213"/>
                <a:gd name="connsiteY54" fmla="*/ 100548 h 200776"/>
                <a:gd name="connsiteX55" fmla="*/ 143464 w 195213"/>
                <a:gd name="connsiteY55" fmla="*/ 101771 h 200776"/>
                <a:gd name="connsiteX56" fmla="*/ 143578 w 195213"/>
                <a:gd name="connsiteY56" fmla="*/ 101651 h 200776"/>
                <a:gd name="connsiteX57" fmla="*/ 149333 w 195213"/>
                <a:gd name="connsiteY57" fmla="*/ 87409 h 200776"/>
                <a:gd name="connsiteX58" fmla="*/ 149350 w 195213"/>
                <a:gd name="connsiteY58" fmla="*/ 87392 h 200776"/>
                <a:gd name="connsiteX59" fmla="*/ 161346 w 195213"/>
                <a:gd name="connsiteY59" fmla="*/ 83249 h 200776"/>
                <a:gd name="connsiteX60" fmla="*/ 167610 w 195213"/>
                <a:gd name="connsiteY60" fmla="*/ 81186 h 200776"/>
                <a:gd name="connsiteX61" fmla="*/ 188801 w 195213"/>
                <a:gd name="connsiteY61" fmla="*/ 67664 h 200776"/>
                <a:gd name="connsiteX62" fmla="*/ 187812 w 195213"/>
                <a:gd name="connsiteY62" fmla="*/ 81803 h 200776"/>
                <a:gd name="connsiteX63" fmla="*/ 178771 w 195213"/>
                <a:gd name="connsiteY63" fmla="*/ 97851 h 200776"/>
                <a:gd name="connsiteX64" fmla="*/ 167141 w 195213"/>
                <a:gd name="connsiteY64" fmla="*/ 101371 h 200776"/>
                <a:gd name="connsiteX65" fmla="*/ 165535 w 195213"/>
                <a:gd name="connsiteY65" fmla="*/ 101474 h 200776"/>
                <a:gd name="connsiteX66" fmla="*/ 173845 w 195213"/>
                <a:gd name="connsiteY66" fmla="*/ 117682 h 200776"/>
                <a:gd name="connsiteX67" fmla="*/ 176657 w 195213"/>
                <a:gd name="connsiteY67" fmla="*/ 121059 h 200776"/>
                <a:gd name="connsiteX68" fmla="*/ 158734 w 195213"/>
                <a:gd name="connsiteY68" fmla="*/ 138118 h 200776"/>
                <a:gd name="connsiteX69" fmla="*/ 134646 w 195213"/>
                <a:gd name="connsiteY69" fmla="*/ 146040 h 200776"/>
                <a:gd name="connsiteX70" fmla="*/ 121467 w 195213"/>
                <a:gd name="connsiteY70" fmla="*/ 161733 h 200776"/>
                <a:gd name="connsiteX71" fmla="*/ 119747 w 195213"/>
                <a:gd name="connsiteY71" fmla="*/ 163053 h 200776"/>
                <a:gd name="connsiteX72" fmla="*/ 118169 w 195213"/>
                <a:gd name="connsiteY72" fmla="*/ 162842 h 200776"/>
                <a:gd name="connsiteX73" fmla="*/ 103596 w 195213"/>
                <a:gd name="connsiteY73" fmla="*/ 150726 h 200776"/>
                <a:gd name="connsiteX74" fmla="*/ 102613 w 195213"/>
                <a:gd name="connsiteY74" fmla="*/ 145079 h 200776"/>
                <a:gd name="connsiteX75" fmla="*/ 101499 w 195213"/>
                <a:gd name="connsiteY75" fmla="*/ 137050 h 200776"/>
                <a:gd name="connsiteX76" fmla="*/ 95709 w 195213"/>
                <a:gd name="connsiteY76" fmla="*/ 135787 h 200776"/>
                <a:gd name="connsiteX77" fmla="*/ 85028 w 195213"/>
                <a:gd name="connsiteY77" fmla="*/ 131809 h 200776"/>
                <a:gd name="connsiteX78" fmla="*/ 81862 w 195213"/>
                <a:gd name="connsiteY78" fmla="*/ 122585 h 200776"/>
                <a:gd name="connsiteX79" fmla="*/ 72895 w 195213"/>
                <a:gd name="connsiteY79" fmla="*/ 130129 h 200776"/>
                <a:gd name="connsiteX80" fmla="*/ 58253 w 195213"/>
                <a:gd name="connsiteY80" fmla="*/ 146462 h 200776"/>
                <a:gd name="connsiteX81" fmla="*/ 48292 w 195213"/>
                <a:gd name="connsiteY81" fmla="*/ 140119 h 200776"/>
                <a:gd name="connsiteX82" fmla="*/ 30947 w 195213"/>
                <a:gd name="connsiteY82" fmla="*/ 172923 h 200776"/>
                <a:gd name="connsiteX83" fmla="*/ 34124 w 195213"/>
                <a:gd name="connsiteY83" fmla="*/ 190257 h 200776"/>
                <a:gd name="connsiteX84" fmla="*/ 33073 w 195213"/>
                <a:gd name="connsiteY84" fmla="*/ 184118 h 200776"/>
                <a:gd name="connsiteX85" fmla="*/ 26512 w 195213"/>
                <a:gd name="connsiteY85" fmla="*/ 183153 h 200776"/>
                <a:gd name="connsiteX86" fmla="*/ 7853 w 195213"/>
                <a:gd name="connsiteY86" fmla="*/ 198777 h 200776"/>
                <a:gd name="connsiteX87" fmla="*/ 1909 w 195213"/>
                <a:gd name="connsiteY87" fmla="*/ 200212 h 200776"/>
                <a:gd name="connsiteX88" fmla="*/ 869 w 195213"/>
                <a:gd name="connsiteY88" fmla="*/ 193017 h 200776"/>
                <a:gd name="connsiteX89" fmla="*/ 6195 w 195213"/>
                <a:gd name="connsiteY89" fmla="*/ 185221 h 200776"/>
                <a:gd name="connsiteX90" fmla="*/ 28810 w 195213"/>
                <a:gd name="connsiteY90" fmla="*/ 156841 h 200776"/>
                <a:gd name="connsiteX91" fmla="*/ 44234 w 195213"/>
                <a:gd name="connsiteY91" fmla="*/ 136741 h 200776"/>
                <a:gd name="connsiteX92" fmla="*/ 31838 w 195213"/>
                <a:gd name="connsiteY92" fmla="*/ 140999 h 200776"/>
                <a:gd name="connsiteX93" fmla="*/ 39931 w 195213"/>
                <a:gd name="connsiteY93" fmla="*/ 113001 h 200776"/>
                <a:gd name="connsiteX94" fmla="*/ 41194 w 195213"/>
                <a:gd name="connsiteY94" fmla="*/ 125266 h 200776"/>
                <a:gd name="connsiteX95" fmla="*/ 47383 w 195213"/>
                <a:gd name="connsiteY95" fmla="*/ 123557 h 200776"/>
                <a:gd name="connsiteX96" fmla="*/ 48343 w 195213"/>
                <a:gd name="connsiteY96" fmla="*/ 121802 h 200776"/>
                <a:gd name="connsiteX97" fmla="*/ 55882 w 195213"/>
                <a:gd name="connsiteY97" fmla="*/ 112452 h 200776"/>
                <a:gd name="connsiteX98" fmla="*/ 74992 w 195213"/>
                <a:gd name="connsiteY98" fmla="*/ 95210 h 200776"/>
                <a:gd name="connsiteX99" fmla="*/ 73746 w 195213"/>
                <a:gd name="connsiteY99" fmla="*/ 87392 h 200776"/>
                <a:gd name="connsiteX100" fmla="*/ 70409 w 195213"/>
                <a:gd name="connsiteY100" fmla="*/ 87387 h 200776"/>
                <a:gd name="connsiteX101" fmla="*/ 76993 w 195213"/>
                <a:gd name="connsiteY101" fmla="*/ 80797 h 20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95213" h="200776">
                  <a:moveTo>
                    <a:pt x="76993" y="80797"/>
                  </a:moveTo>
                  <a:cubicBezTo>
                    <a:pt x="78078" y="79700"/>
                    <a:pt x="79170" y="78602"/>
                    <a:pt x="80256" y="77505"/>
                  </a:cubicBezTo>
                  <a:cubicBezTo>
                    <a:pt x="82365" y="75476"/>
                    <a:pt x="85634" y="75773"/>
                    <a:pt x="87760" y="73768"/>
                  </a:cubicBezTo>
                  <a:cubicBezTo>
                    <a:pt x="91412" y="73516"/>
                    <a:pt x="92817" y="76071"/>
                    <a:pt x="94081" y="78820"/>
                  </a:cubicBezTo>
                  <a:cubicBezTo>
                    <a:pt x="94000" y="81483"/>
                    <a:pt x="93280" y="84152"/>
                    <a:pt x="93355" y="84340"/>
                  </a:cubicBezTo>
                  <a:cubicBezTo>
                    <a:pt x="92869" y="83798"/>
                    <a:pt x="95475" y="80443"/>
                    <a:pt x="93406" y="77534"/>
                  </a:cubicBezTo>
                  <a:cubicBezTo>
                    <a:pt x="93423" y="70304"/>
                    <a:pt x="89560" y="72979"/>
                    <a:pt x="86068" y="74694"/>
                  </a:cubicBezTo>
                  <a:cubicBezTo>
                    <a:pt x="84011" y="75911"/>
                    <a:pt x="82050" y="76059"/>
                    <a:pt x="80262" y="74219"/>
                  </a:cubicBezTo>
                  <a:cubicBezTo>
                    <a:pt x="80262" y="73128"/>
                    <a:pt x="80262" y="72036"/>
                    <a:pt x="80262" y="70944"/>
                  </a:cubicBezTo>
                  <a:cubicBezTo>
                    <a:pt x="80999" y="69053"/>
                    <a:pt x="82302" y="67607"/>
                    <a:pt x="83816" y="66338"/>
                  </a:cubicBezTo>
                  <a:cubicBezTo>
                    <a:pt x="85245" y="65241"/>
                    <a:pt x="86794" y="64258"/>
                    <a:pt x="87897" y="62789"/>
                  </a:cubicBezTo>
                  <a:cubicBezTo>
                    <a:pt x="88194" y="62303"/>
                    <a:pt x="88514" y="61818"/>
                    <a:pt x="88823" y="61337"/>
                  </a:cubicBezTo>
                  <a:cubicBezTo>
                    <a:pt x="89188" y="60909"/>
                    <a:pt x="89566" y="60474"/>
                    <a:pt x="89931" y="60046"/>
                  </a:cubicBezTo>
                  <a:cubicBezTo>
                    <a:pt x="91029" y="59623"/>
                    <a:pt x="92035" y="59800"/>
                    <a:pt x="92926" y="60572"/>
                  </a:cubicBezTo>
                  <a:cubicBezTo>
                    <a:pt x="94766" y="59229"/>
                    <a:pt x="91063" y="59217"/>
                    <a:pt x="92320" y="57994"/>
                  </a:cubicBezTo>
                  <a:cubicBezTo>
                    <a:pt x="92966" y="56851"/>
                    <a:pt x="93858" y="56011"/>
                    <a:pt x="95029" y="55411"/>
                  </a:cubicBezTo>
                  <a:cubicBezTo>
                    <a:pt x="96252" y="54765"/>
                    <a:pt x="97510" y="54302"/>
                    <a:pt x="98835" y="53954"/>
                  </a:cubicBezTo>
                  <a:cubicBezTo>
                    <a:pt x="108059" y="49456"/>
                    <a:pt x="106219" y="60029"/>
                    <a:pt x="110351" y="62418"/>
                  </a:cubicBezTo>
                  <a:cubicBezTo>
                    <a:pt x="112323" y="61578"/>
                    <a:pt x="111848" y="64075"/>
                    <a:pt x="111328" y="61972"/>
                  </a:cubicBezTo>
                  <a:cubicBezTo>
                    <a:pt x="111197" y="61429"/>
                    <a:pt x="109608" y="61046"/>
                    <a:pt x="108865" y="60195"/>
                  </a:cubicBezTo>
                  <a:cubicBezTo>
                    <a:pt x="101236" y="43952"/>
                    <a:pt x="108185" y="30191"/>
                    <a:pt x="116020" y="16612"/>
                  </a:cubicBezTo>
                  <a:cubicBezTo>
                    <a:pt x="115518" y="15537"/>
                    <a:pt x="115272" y="14400"/>
                    <a:pt x="115226" y="13234"/>
                  </a:cubicBezTo>
                  <a:cubicBezTo>
                    <a:pt x="115689" y="11491"/>
                    <a:pt x="115226" y="9948"/>
                    <a:pt x="114066" y="8559"/>
                  </a:cubicBezTo>
                  <a:cubicBezTo>
                    <a:pt x="112883" y="7051"/>
                    <a:pt x="112060" y="5428"/>
                    <a:pt x="112197" y="3445"/>
                  </a:cubicBezTo>
                  <a:cubicBezTo>
                    <a:pt x="113369" y="576"/>
                    <a:pt x="115649" y="-207"/>
                    <a:pt x="118495" y="44"/>
                  </a:cubicBezTo>
                  <a:cubicBezTo>
                    <a:pt x="120427" y="519"/>
                    <a:pt x="122015" y="1576"/>
                    <a:pt x="123398" y="2959"/>
                  </a:cubicBezTo>
                  <a:cubicBezTo>
                    <a:pt x="124467" y="5754"/>
                    <a:pt x="126033" y="5165"/>
                    <a:pt x="127748" y="3570"/>
                  </a:cubicBezTo>
                  <a:cubicBezTo>
                    <a:pt x="129616" y="3553"/>
                    <a:pt x="131417" y="3747"/>
                    <a:pt x="132857" y="5131"/>
                  </a:cubicBezTo>
                  <a:cubicBezTo>
                    <a:pt x="132868" y="10617"/>
                    <a:pt x="132880" y="16103"/>
                    <a:pt x="132891" y="21595"/>
                  </a:cubicBezTo>
                  <a:cubicBezTo>
                    <a:pt x="131622" y="22824"/>
                    <a:pt x="130394" y="24093"/>
                    <a:pt x="129319" y="25213"/>
                  </a:cubicBezTo>
                  <a:cubicBezTo>
                    <a:pt x="129508" y="25093"/>
                    <a:pt x="128850" y="25424"/>
                    <a:pt x="128850" y="25424"/>
                  </a:cubicBezTo>
                  <a:cubicBezTo>
                    <a:pt x="128850" y="25424"/>
                    <a:pt x="129439" y="24910"/>
                    <a:pt x="129531" y="24802"/>
                  </a:cubicBezTo>
                  <a:cubicBezTo>
                    <a:pt x="130862" y="23824"/>
                    <a:pt x="131817" y="22647"/>
                    <a:pt x="132885" y="21595"/>
                  </a:cubicBezTo>
                  <a:cubicBezTo>
                    <a:pt x="138366" y="25607"/>
                    <a:pt x="141155" y="20818"/>
                    <a:pt x="144533" y="17732"/>
                  </a:cubicBezTo>
                  <a:cubicBezTo>
                    <a:pt x="147384" y="21070"/>
                    <a:pt x="145475" y="24802"/>
                    <a:pt x="146030" y="28173"/>
                  </a:cubicBezTo>
                  <a:lnTo>
                    <a:pt x="146041" y="28173"/>
                  </a:lnTo>
                  <a:cubicBezTo>
                    <a:pt x="147967" y="28568"/>
                    <a:pt x="151013" y="28048"/>
                    <a:pt x="150156" y="31374"/>
                  </a:cubicBezTo>
                  <a:cubicBezTo>
                    <a:pt x="149224" y="34991"/>
                    <a:pt x="144350" y="36237"/>
                    <a:pt x="144315" y="40792"/>
                  </a:cubicBezTo>
                  <a:cubicBezTo>
                    <a:pt x="144230" y="51073"/>
                    <a:pt x="134326" y="40312"/>
                    <a:pt x="132125" y="46324"/>
                  </a:cubicBezTo>
                  <a:cubicBezTo>
                    <a:pt x="127816" y="42472"/>
                    <a:pt x="135000" y="39969"/>
                    <a:pt x="132868" y="35569"/>
                  </a:cubicBezTo>
                  <a:cubicBezTo>
                    <a:pt x="125427" y="38100"/>
                    <a:pt x="124867" y="44741"/>
                    <a:pt x="126787" y="49805"/>
                  </a:cubicBezTo>
                  <a:cubicBezTo>
                    <a:pt x="130085" y="58514"/>
                    <a:pt x="138343" y="52011"/>
                    <a:pt x="145030" y="53519"/>
                  </a:cubicBezTo>
                  <a:cubicBezTo>
                    <a:pt x="142761" y="60772"/>
                    <a:pt x="135000" y="62915"/>
                    <a:pt x="131674" y="68613"/>
                  </a:cubicBezTo>
                  <a:cubicBezTo>
                    <a:pt x="137177" y="73013"/>
                    <a:pt x="141646" y="65161"/>
                    <a:pt x="147670" y="68253"/>
                  </a:cubicBezTo>
                  <a:cubicBezTo>
                    <a:pt x="151431" y="70184"/>
                    <a:pt x="151225" y="65018"/>
                    <a:pt x="151413" y="61703"/>
                  </a:cubicBezTo>
                  <a:cubicBezTo>
                    <a:pt x="152013" y="50890"/>
                    <a:pt x="154928" y="40963"/>
                    <a:pt x="164689" y="34569"/>
                  </a:cubicBezTo>
                  <a:cubicBezTo>
                    <a:pt x="165409" y="34094"/>
                    <a:pt x="166610" y="34363"/>
                    <a:pt x="167644" y="34277"/>
                  </a:cubicBezTo>
                  <a:cubicBezTo>
                    <a:pt x="170210" y="37837"/>
                    <a:pt x="167638" y="40318"/>
                    <a:pt x="165792" y="42930"/>
                  </a:cubicBezTo>
                  <a:cubicBezTo>
                    <a:pt x="163278" y="46484"/>
                    <a:pt x="160855" y="49862"/>
                    <a:pt x="161152" y="54725"/>
                  </a:cubicBezTo>
                  <a:cubicBezTo>
                    <a:pt x="161906" y="67253"/>
                    <a:pt x="155197" y="75105"/>
                    <a:pt x="144344" y="80077"/>
                  </a:cubicBezTo>
                  <a:cubicBezTo>
                    <a:pt x="142858" y="80757"/>
                    <a:pt x="141143" y="81209"/>
                    <a:pt x="139960" y="82249"/>
                  </a:cubicBezTo>
                  <a:cubicBezTo>
                    <a:pt x="137252" y="84615"/>
                    <a:pt x="130125" y="86512"/>
                    <a:pt x="131194" y="86935"/>
                  </a:cubicBezTo>
                  <a:cubicBezTo>
                    <a:pt x="137886" y="89592"/>
                    <a:pt x="131834" y="102640"/>
                    <a:pt x="143578" y="101651"/>
                  </a:cubicBezTo>
                  <a:cubicBezTo>
                    <a:pt x="144550" y="102640"/>
                    <a:pt x="144355" y="102217"/>
                    <a:pt x="143818" y="101485"/>
                  </a:cubicBezTo>
                  <a:cubicBezTo>
                    <a:pt x="143269" y="100742"/>
                    <a:pt x="142921" y="100428"/>
                    <a:pt x="142766" y="100548"/>
                  </a:cubicBezTo>
                  <a:cubicBezTo>
                    <a:pt x="142658" y="100634"/>
                    <a:pt x="142887" y="101040"/>
                    <a:pt x="143464" y="101771"/>
                  </a:cubicBezTo>
                  <a:cubicBezTo>
                    <a:pt x="144018" y="102474"/>
                    <a:pt x="144327" y="102800"/>
                    <a:pt x="143578" y="101651"/>
                  </a:cubicBezTo>
                  <a:cubicBezTo>
                    <a:pt x="143281" y="95336"/>
                    <a:pt x="145070" y="90753"/>
                    <a:pt x="149333" y="87409"/>
                  </a:cubicBezTo>
                  <a:lnTo>
                    <a:pt x="149350" y="87392"/>
                  </a:lnTo>
                  <a:cubicBezTo>
                    <a:pt x="151242" y="79980"/>
                    <a:pt x="157094" y="80745"/>
                    <a:pt x="161346" y="83249"/>
                  </a:cubicBezTo>
                  <a:cubicBezTo>
                    <a:pt x="165461" y="85666"/>
                    <a:pt x="166129" y="85524"/>
                    <a:pt x="167610" y="81186"/>
                  </a:cubicBezTo>
                  <a:cubicBezTo>
                    <a:pt x="170999" y="71276"/>
                    <a:pt x="177674" y="65795"/>
                    <a:pt x="188801" y="67664"/>
                  </a:cubicBezTo>
                  <a:cubicBezTo>
                    <a:pt x="194865" y="72825"/>
                    <a:pt x="199945" y="77928"/>
                    <a:pt x="187812" y="81803"/>
                  </a:cubicBezTo>
                  <a:cubicBezTo>
                    <a:pt x="179868" y="84340"/>
                    <a:pt x="181503" y="92376"/>
                    <a:pt x="178771" y="97851"/>
                  </a:cubicBezTo>
                  <a:cubicBezTo>
                    <a:pt x="175662" y="104091"/>
                    <a:pt x="172930" y="108755"/>
                    <a:pt x="167141" y="101371"/>
                  </a:cubicBezTo>
                  <a:cubicBezTo>
                    <a:pt x="166158" y="98479"/>
                    <a:pt x="164369" y="103337"/>
                    <a:pt x="165535" y="101474"/>
                  </a:cubicBezTo>
                  <a:cubicBezTo>
                    <a:pt x="171244" y="105383"/>
                    <a:pt x="167095" y="114316"/>
                    <a:pt x="173845" y="117682"/>
                  </a:cubicBezTo>
                  <a:cubicBezTo>
                    <a:pt x="175068" y="118573"/>
                    <a:pt x="175988" y="119711"/>
                    <a:pt x="176657" y="121059"/>
                  </a:cubicBezTo>
                  <a:cubicBezTo>
                    <a:pt x="176514" y="132872"/>
                    <a:pt x="164666" y="132375"/>
                    <a:pt x="158734" y="138118"/>
                  </a:cubicBezTo>
                  <a:cubicBezTo>
                    <a:pt x="149259" y="136347"/>
                    <a:pt x="141892" y="141039"/>
                    <a:pt x="134646" y="146040"/>
                  </a:cubicBezTo>
                  <a:cubicBezTo>
                    <a:pt x="126816" y="148377"/>
                    <a:pt x="125079" y="155847"/>
                    <a:pt x="121467" y="161733"/>
                  </a:cubicBezTo>
                  <a:cubicBezTo>
                    <a:pt x="120901" y="162179"/>
                    <a:pt x="120324" y="162619"/>
                    <a:pt x="119747" y="163053"/>
                  </a:cubicBezTo>
                  <a:cubicBezTo>
                    <a:pt x="119204" y="162996"/>
                    <a:pt x="118341" y="163127"/>
                    <a:pt x="118169" y="162842"/>
                  </a:cubicBezTo>
                  <a:cubicBezTo>
                    <a:pt x="116935" y="160802"/>
                    <a:pt x="108237" y="152652"/>
                    <a:pt x="103596" y="150726"/>
                  </a:cubicBezTo>
                  <a:cubicBezTo>
                    <a:pt x="99384" y="148977"/>
                    <a:pt x="97692" y="148148"/>
                    <a:pt x="102613" y="145079"/>
                  </a:cubicBezTo>
                  <a:cubicBezTo>
                    <a:pt x="107625" y="141953"/>
                    <a:pt x="101859" y="139747"/>
                    <a:pt x="101499" y="137050"/>
                  </a:cubicBezTo>
                  <a:cubicBezTo>
                    <a:pt x="100864" y="132272"/>
                    <a:pt x="97367" y="134249"/>
                    <a:pt x="95709" y="135787"/>
                  </a:cubicBezTo>
                  <a:cubicBezTo>
                    <a:pt x="89223" y="141805"/>
                    <a:pt x="88868" y="132375"/>
                    <a:pt x="85028" y="131809"/>
                  </a:cubicBezTo>
                  <a:cubicBezTo>
                    <a:pt x="81387" y="131272"/>
                    <a:pt x="80953" y="129780"/>
                    <a:pt x="81862" y="122585"/>
                  </a:cubicBezTo>
                  <a:cubicBezTo>
                    <a:pt x="77798" y="124174"/>
                    <a:pt x="72009" y="126026"/>
                    <a:pt x="72895" y="130129"/>
                  </a:cubicBezTo>
                  <a:cubicBezTo>
                    <a:pt x="75672" y="142993"/>
                    <a:pt x="63894" y="142365"/>
                    <a:pt x="58253" y="146462"/>
                  </a:cubicBezTo>
                  <a:cubicBezTo>
                    <a:pt x="52327" y="150772"/>
                    <a:pt x="53813" y="140685"/>
                    <a:pt x="48292" y="140119"/>
                  </a:cubicBezTo>
                  <a:cubicBezTo>
                    <a:pt x="40811" y="149274"/>
                    <a:pt x="34319" y="160213"/>
                    <a:pt x="30947" y="172923"/>
                  </a:cubicBezTo>
                  <a:cubicBezTo>
                    <a:pt x="41422" y="177981"/>
                    <a:pt x="41422" y="177981"/>
                    <a:pt x="34124" y="190257"/>
                  </a:cubicBezTo>
                  <a:cubicBezTo>
                    <a:pt x="29724" y="188856"/>
                    <a:pt x="33530" y="186079"/>
                    <a:pt x="33073" y="184118"/>
                  </a:cubicBezTo>
                  <a:cubicBezTo>
                    <a:pt x="31764" y="178575"/>
                    <a:pt x="28209" y="180266"/>
                    <a:pt x="26512" y="183153"/>
                  </a:cubicBezTo>
                  <a:cubicBezTo>
                    <a:pt x="22089" y="190674"/>
                    <a:pt x="12847" y="192074"/>
                    <a:pt x="7853" y="198777"/>
                  </a:cubicBezTo>
                  <a:cubicBezTo>
                    <a:pt x="6721" y="200298"/>
                    <a:pt x="4109" y="201544"/>
                    <a:pt x="1909" y="200212"/>
                  </a:cubicBezTo>
                  <a:cubicBezTo>
                    <a:pt x="-1131" y="198366"/>
                    <a:pt x="212" y="195680"/>
                    <a:pt x="869" y="193017"/>
                  </a:cubicBezTo>
                  <a:cubicBezTo>
                    <a:pt x="1692" y="189668"/>
                    <a:pt x="3092" y="187136"/>
                    <a:pt x="6195" y="185221"/>
                  </a:cubicBezTo>
                  <a:cubicBezTo>
                    <a:pt x="17088" y="178495"/>
                    <a:pt x="24672" y="169162"/>
                    <a:pt x="28810" y="156841"/>
                  </a:cubicBezTo>
                  <a:cubicBezTo>
                    <a:pt x="31461" y="148948"/>
                    <a:pt x="39279" y="144451"/>
                    <a:pt x="44234" y="136741"/>
                  </a:cubicBezTo>
                  <a:cubicBezTo>
                    <a:pt x="38365" y="134735"/>
                    <a:pt x="36919" y="141330"/>
                    <a:pt x="31838" y="140999"/>
                  </a:cubicBezTo>
                  <a:cubicBezTo>
                    <a:pt x="36673" y="132398"/>
                    <a:pt x="32244" y="121945"/>
                    <a:pt x="39931" y="113001"/>
                  </a:cubicBezTo>
                  <a:cubicBezTo>
                    <a:pt x="40308" y="117607"/>
                    <a:pt x="39537" y="122065"/>
                    <a:pt x="41194" y="125266"/>
                  </a:cubicBezTo>
                  <a:cubicBezTo>
                    <a:pt x="44200" y="131083"/>
                    <a:pt x="45611" y="125465"/>
                    <a:pt x="47383" y="123557"/>
                  </a:cubicBezTo>
                  <a:cubicBezTo>
                    <a:pt x="47709" y="122974"/>
                    <a:pt x="48035" y="122391"/>
                    <a:pt x="48343" y="121802"/>
                  </a:cubicBezTo>
                  <a:cubicBezTo>
                    <a:pt x="51172" y="118951"/>
                    <a:pt x="53950" y="116053"/>
                    <a:pt x="55882" y="112452"/>
                  </a:cubicBezTo>
                  <a:cubicBezTo>
                    <a:pt x="59396" y="103640"/>
                    <a:pt x="71575" y="104669"/>
                    <a:pt x="74992" y="95210"/>
                  </a:cubicBezTo>
                  <a:cubicBezTo>
                    <a:pt x="76273" y="91656"/>
                    <a:pt x="76987" y="89592"/>
                    <a:pt x="73746" y="87392"/>
                  </a:cubicBezTo>
                  <a:cubicBezTo>
                    <a:pt x="72632" y="87392"/>
                    <a:pt x="71523" y="87387"/>
                    <a:pt x="70409" y="87387"/>
                  </a:cubicBezTo>
                  <a:cubicBezTo>
                    <a:pt x="69026" y="81597"/>
                    <a:pt x="73358" y="81546"/>
                    <a:pt x="76993" y="80797"/>
                  </a:cubicBezTo>
                  <a:close/>
                </a:path>
              </a:pathLst>
            </a:custGeom>
            <a:grpFill/>
            <a:ln w="5715" cap="flat">
              <a:noFill/>
              <a:prstDash val="solid"/>
              <a:miter/>
            </a:ln>
          </p:spPr>
          <p:txBody>
            <a:bodyPr rtlCol="0" anchor="ctr"/>
            <a:lstStyle/>
            <a:p>
              <a:endParaRPr lang="zh-CN" altLang="en-US"/>
            </a:p>
          </p:txBody>
        </p:sp>
        <p:sp>
          <p:nvSpPr>
            <p:cNvPr id="4310" name="任意多边形: 形状 4309">
              <a:extLst>
                <a:ext uri="{FF2B5EF4-FFF2-40B4-BE49-F238E27FC236}">
                  <a16:creationId xmlns:a16="http://schemas.microsoft.com/office/drawing/2014/main" id="{D39A360E-673A-AC3F-1BE5-B4CE9ABD4183}"/>
                </a:ext>
              </a:extLst>
            </p:cNvPr>
            <p:cNvSpPr/>
            <p:nvPr/>
          </p:nvSpPr>
          <p:spPr>
            <a:xfrm>
              <a:off x="5127625" y="5149482"/>
              <a:ext cx="106083" cy="109449"/>
            </a:xfrm>
            <a:custGeom>
              <a:avLst/>
              <a:gdLst>
                <a:gd name="connsiteX0" fmla="*/ 98523 w 106083"/>
                <a:gd name="connsiteY0" fmla="*/ 26198 h 109449"/>
                <a:gd name="connsiteX1" fmla="*/ 106084 w 106083"/>
                <a:gd name="connsiteY1" fmla="*/ 34594 h 109449"/>
                <a:gd name="connsiteX2" fmla="*/ 87264 w 106083"/>
                <a:gd name="connsiteY2" fmla="*/ 38274 h 109449"/>
                <a:gd name="connsiteX3" fmla="*/ 84413 w 106083"/>
                <a:gd name="connsiteY3" fmla="*/ 58477 h 109449"/>
                <a:gd name="connsiteX4" fmla="*/ 71605 w 106083"/>
                <a:gd name="connsiteY4" fmla="*/ 72124 h 109449"/>
                <a:gd name="connsiteX5" fmla="*/ 75823 w 106083"/>
                <a:gd name="connsiteY5" fmla="*/ 73210 h 109449"/>
                <a:gd name="connsiteX6" fmla="*/ 82275 w 106083"/>
                <a:gd name="connsiteY6" fmla="*/ 70050 h 109449"/>
                <a:gd name="connsiteX7" fmla="*/ 81429 w 106083"/>
                <a:gd name="connsiteY7" fmla="*/ 77068 h 109449"/>
                <a:gd name="connsiteX8" fmla="*/ 69171 w 106083"/>
                <a:gd name="connsiteY8" fmla="*/ 89812 h 109449"/>
                <a:gd name="connsiteX9" fmla="*/ 62993 w 106083"/>
                <a:gd name="connsiteY9" fmla="*/ 88258 h 109449"/>
                <a:gd name="connsiteX10" fmla="*/ 59432 w 106083"/>
                <a:gd name="connsiteY10" fmla="*/ 89692 h 109449"/>
                <a:gd name="connsiteX11" fmla="*/ 57404 w 106083"/>
                <a:gd name="connsiteY11" fmla="*/ 99145 h 109449"/>
                <a:gd name="connsiteX12" fmla="*/ 72428 w 106083"/>
                <a:gd name="connsiteY12" fmla="*/ 97607 h 109449"/>
                <a:gd name="connsiteX13" fmla="*/ 60392 w 106083"/>
                <a:gd name="connsiteY13" fmla="*/ 107414 h 109449"/>
                <a:gd name="connsiteX14" fmla="*/ 50877 w 106083"/>
                <a:gd name="connsiteY14" fmla="*/ 107460 h 109449"/>
                <a:gd name="connsiteX15" fmla="*/ 44345 w 106083"/>
                <a:gd name="connsiteY15" fmla="*/ 107488 h 109449"/>
                <a:gd name="connsiteX16" fmla="*/ 47831 w 106083"/>
                <a:gd name="connsiteY16" fmla="*/ 101728 h 109449"/>
                <a:gd name="connsiteX17" fmla="*/ 51934 w 106083"/>
                <a:gd name="connsiteY17" fmla="*/ 95767 h 109449"/>
                <a:gd name="connsiteX18" fmla="*/ 61673 w 106083"/>
                <a:gd name="connsiteY18" fmla="*/ 79085 h 109449"/>
                <a:gd name="connsiteX19" fmla="*/ 40556 w 106083"/>
                <a:gd name="connsiteY19" fmla="*/ 97276 h 109449"/>
                <a:gd name="connsiteX20" fmla="*/ 47105 w 106083"/>
                <a:gd name="connsiteY20" fmla="*/ 73924 h 109449"/>
                <a:gd name="connsiteX21" fmla="*/ 46785 w 106083"/>
                <a:gd name="connsiteY21" fmla="*/ 54116 h 109449"/>
                <a:gd name="connsiteX22" fmla="*/ 26320 w 106083"/>
                <a:gd name="connsiteY22" fmla="*/ 85406 h 109449"/>
                <a:gd name="connsiteX23" fmla="*/ 11283 w 106083"/>
                <a:gd name="connsiteY23" fmla="*/ 80411 h 109449"/>
                <a:gd name="connsiteX24" fmla="*/ 7009 w 106083"/>
                <a:gd name="connsiteY24" fmla="*/ 70427 h 109449"/>
                <a:gd name="connsiteX25" fmla="*/ 5551 w 106083"/>
                <a:gd name="connsiteY25" fmla="*/ 66483 h 109449"/>
                <a:gd name="connsiteX26" fmla="*/ 19370 w 106083"/>
                <a:gd name="connsiteY26" fmla="*/ 56619 h 109449"/>
                <a:gd name="connsiteX27" fmla="*/ 31652 w 106083"/>
                <a:gd name="connsiteY27" fmla="*/ 46332 h 109449"/>
                <a:gd name="connsiteX28" fmla="*/ 29920 w 106083"/>
                <a:gd name="connsiteY28" fmla="*/ 42812 h 109449"/>
                <a:gd name="connsiteX29" fmla="*/ 26034 w 106083"/>
                <a:gd name="connsiteY29" fmla="*/ 38634 h 109449"/>
                <a:gd name="connsiteX30" fmla="*/ 14541 w 106083"/>
                <a:gd name="connsiteY30" fmla="*/ 49070 h 109449"/>
                <a:gd name="connsiteX31" fmla="*/ 2 w 106083"/>
                <a:gd name="connsiteY31" fmla="*/ 39640 h 109449"/>
                <a:gd name="connsiteX32" fmla="*/ 2014 w 106083"/>
                <a:gd name="connsiteY32" fmla="*/ 25215 h 109449"/>
                <a:gd name="connsiteX33" fmla="*/ 11432 w 106083"/>
                <a:gd name="connsiteY33" fmla="*/ 19089 h 109449"/>
                <a:gd name="connsiteX34" fmla="*/ 32520 w 106083"/>
                <a:gd name="connsiteY34" fmla="*/ 14054 h 109449"/>
                <a:gd name="connsiteX35" fmla="*/ 65410 w 106083"/>
                <a:gd name="connsiteY35" fmla="*/ 5453 h 109449"/>
                <a:gd name="connsiteX36" fmla="*/ 63170 w 106083"/>
                <a:gd name="connsiteY36" fmla="*/ 15786 h 109449"/>
                <a:gd name="connsiteX37" fmla="*/ 88910 w 106083"/>
                <a:gd name="connsiteY37" fmla="*/ 487 h 109449"/>
                <a:gd name="connsiteX38" fmla="*/ 92511 w 106083"/>
                <a:gd name="connsiteY38" fmla="*/ 2916 h 109449"/>
                <a:gd name="connsiteX39" fmla="*/ 98929 w 106083"/>
                <a:gd name="connsiteY39" fmla="*/ 11528 h 109449"/>
                <a:gd name="connsiteX40" fmla="*/ 99832 w 106083"/>
                <a:gd name="connsiteY40" fmla="*/ 13580 h 109449"/>
                <a:gd name="connsiteX41" fmla="*/ 99763 w 106083"/>
                <a:gd name="connsiteY41" fmla="*/ 15774 h 109449"/>
                <a:gd name="connsiteX42" fmla="*/ 98609 w 106083"/>
                <a:gd name="connsiteY42" fmla="*/ 17586 h 109449"/>
                <a:gd name="connsiteX43" fmla="*/ 98523 w 106083"/>
                <a:gd name="connsiteY43" fmla="*/ 26198 h 109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6083" h="109449">
                  <a:moveTo>
                    <a:pt x="98523" y="26198"/>
                  </a:moveTo>
                  <a:cubicBezTo>
                    <a:pt x="102998" y="26461"/>
                    <a:pt x="105518" y="28776"/>
                    <a:pt x="106084" y="34594"/>
                  </a:cubicBezTo>
                  <a:cubicBezTo>
                    <a:pt x="99889" y="36205"/>
                    <a:pt x="93848" y="39194"/>
                    <a:pt x="87264" y="38274"/>
                  </a:cubicBezTo>
                  <a:cubicBezTo>
                    <a:pt x="82058" y="44846"/>
                    <a:pt x="92014" y="52453"/>
                    <a:pt x="84413" y="58477"/>
                  </a:cubicBezTo>
                  <a:cubicBezTo>
                    <a:pt x="79555" y="62329"/>
                    <a:pt x="73097" y="65003"/>
                    <a:pt x="71605" y="72124"/>
                  </a:cubicBezTo>
                  <a:cubicBezTo>
                    <a:pt x="72737" y="73576"/>
                    <a:pt x="73943" y="73719"/>
                    <a:pt x="75823" y="73210"/>
                  </a:cubicBezTo>
                  <a:cubicBezTo>
                    <a:pt x="78292" y="72536"/>
                    <a:pt x="77835" y="65403"/>
                    <a:pt x="82275" y="70050"/>
                  </a:cubicBezTo>
                  <a:cubicBezTo>
                    <a:pt x="84201" y="72067"/>
                    <a:pt x="84578" y="75542"/>
                    <a:pt x="81429" y="77068"/>
                  </a:cubicBezTo>
                  <a:cubicBezTo>
                    <a:pt x="75663" y="79862"/>
                    <a:pt x="72777" y="85052"/>
                    <a:pt x="69171" y="89812"/>
                  </a:cubicBezTo>
                  <a:cubicBezTo>
                    <a:pt x="66776" y="92978"/>
                    <a:pt x="63793" y="96733"/>
                    <a:pt x="62993" y="88258"/>
                  </a:cubicBezTo>
                  <a:cubicBezTo>
                    <a:pt x="62696" y="85074"/>
                    <a:pt x="59684" y="88063"/>
                    <a:pt x="59432" y="89692"/>
                  </a:cubicBezTo>
                  <a:cubicBezTo>
                    <a:pt x="58952" y="92829"/>
                    <a:pt x="56118" y="95430"/>
                    <a:pt x="57404" y="99145"/>
                  </a:cubicBezTo>
                  <a:cubicBezTo>
                    <a:pt x="62044" y="100533"/>
                    <a:pt x="66496" y="96876"/>
                    <a:pt x="72428" y="97607"/>
                  </a:cubicBezTo>
                  <a:cubicBezTo>
                    <a:pt x="70257" y="104482"/>
                    <a:pt x="71285" y="112552"/>
                    <a:pt x="60392" y="107414"/>
                  </a:cubicBezTo>
                  <a:cubicBezTo>
                    <a:pt x="57775" y="106180"/>
                    <a:pt x="53957" y="106814"/>
                    <a:pt x="50877" y="107460"/>
                  </a:cubicBezTo>
                  <a:cubicBezTo>
                    <a:pt x="48562" y="107946"/>
                    <a:pt x="46402" y="111666"/>
                    <a:pt x="44345" y="107488"/>
                  </a:cubicBezTo>
                  <a:cubicBezTo>
                    <a:pt x="42710" y="104180"/>
                    <a:pt x="44871" y="102619"/>
                    <a:pt x="47831" y="101728"/>
                  </a:cubicBezTo>
                  <a:cubicBezTo>
                    <a:pt x="50768" y="100848"/>
                    <a:pt x="53106" y="98670"/>
                    <a:pt x="51934" y="95767"/>
                  </a:cubicBezTo>
                  <a:cubicBezTo>
                    <a:pt x="48625" y="87583"/>
                    <a:pt x="55712" y="84709"/>
                    <a:pt x="61673" y="79085"/>
                  </a:cubicBezTo>
                  <a:cubicBezTo>
                    <a:pt x="47414" y="79422"/>
                    <a:pt x="46516" y="91041"/>
                    <a:pt x="40556" y="97276"/>
                  </a:cubicBezTo>
                  <a:cubicBezTo>
                    <a:pt x="36161" y="82091"/>
                    <a:pt x="36441" y="81120"/>
                    <a:pt x="47105" y="73924"/>
                  </a:cubicBezTo>
                  <a:cubicBezTo>
                    <a:pt x="54729" y="68775"/>
                    <a:pt x="54980" y="64169"/>
                    <a:pt x="46785" y="54116"/>
                  </a:cubicBezTo>
                  <a:cubicBezTo>
                    <a:pt x="46854" y="70038"/>
                    <a:pt x="36681" y="77793"/>
                    <a:pt x="26320" y="85406"/>
                  </a:cubicBezTo>
                  <a:cubicBezTo>
                    <a:pt x="18456" y="92447"/>
                    <a:pt x="14232" y="86634"/>
                    <a:pt x="11283" y="80411"/>
                  </a:cubicBezTo>
                  <a:cubicBezTo>
                    <a:pt x="9769" y="77216"/>
                    <a:pt x="10712" y="72856"/>
                    <a:pt x="7009" y="70427"/>
                  </a:cubicBezTo>
                  <a:cubicBezTo>
                    <a:pt x="5917" y="69335"/>
                    <a:pt x="5471" y="68004"/>
                    <a:pt x="5551" y="66483"/>
                  </a:cubicBezTo>
                  <a:cubicBezTo>
                    <a:pt x="7757" y="59785"/>
                    <a:pt x="14038" y="59065"/>
                    <a:pt x="19370" y="56619"/>
                  </a:cubicBezTo>
                  <a:cubicBezTo>
                    <a:pt x="24251" y="54385"/>
                    <a:pt x="30137" y="52807"/>
                    <a:pt x="31652" y="46332"/>
                  </a:cubicBezTo>
                  <a:cubicBezTo>
                    <a:pt x="30875" y="45218"/>
                    <a:pt x="30332" y="44075"/>
                    <a:pt x="29920" y="42812"/>
                  </a:cubicBezTo>
                  <a:cubicBezTo>
                    <a:pt x="28017" y="41703"/>
                    <a:pt x="30657" y="34137"/>
                    <a:pt x="26034" y="38634"/>
                  </a:cubicBezTo>
                  <a:cubicBezTo>
                    <a:pt x="22325" y="42246"/>
                    <a:pt x="19924" y="46984"/>
                    <a:pt x="14541" y="49070"/>
                  </a:cubicBezTo>
                  <a:cubicBezTo>
                    <a:pt x="5083" y="52727"/>
                    <a:pt x="-118" y="50476"/>
                    <a:pt x="2" y="39640"/>
                  </a:cubicBezTo>
                  <a:cubicBezTo>
                    <a:pt x="556" y="34811"/>
                    <a:pt x="111" y="29805"/>
                    <a:pt x="2014" y="25215"/>
                  </a:cubicBezTo>
                  <a:cubicBezTo>
                    <a:pt x="3740" y="21066"/>
                    <a:pt x="6974" y="15963"/>
                    <a:pt x="11432" y="19089"/>
                  </a:cubicBezTo>
                  <a:cubicBezTo>
                    <a:pt x="21107" y="25873"/>
                    <a:pt x="26554" y="18826"/>
                    <a:pt x="32520" y="14054"/>
                  </a:cubicBezTo>
                  <a:cubicBezTo>
                    <a:pt x="42339" y="6202"/>
                    <a:pt x="52757" y="1898"/>
                    <a:pt x="65410" y="5453"/>
                  </a:cubicBezTo>
                  <a:cubicBezTo>
                    <a:pt x="68988" y="9973"/>
                    <a:pt x="62673" y="12654"/>
                    <a:pt x="63170" y="15786"/>
                  </a:cubicBezTo>
                  <a:cubicBezTo>
                    <a:pt x="70274" y="8751"/>
                    <a:pt x="75114" y="-2474"/>
                    <a:pt x="88910" y="487"/>
                  </a:cubicBezTo>
                  <a:cubicBezTo>
                    <a:pt x="90322" y="1024"/>
                    <a:pt x="91545" y="1858"/>
                    <a:pt x="92511" y="2916"/>
                  </a:cubicBezTo>
                  <a:cubicBezTo>
                    <a:pt x="90436" y="8830"/>
                    <a:pt x="97083" y="8408"/>
                    <a:pt x="98929" y="11528"/>
                  </a:cubicBezTo>
                  <a:cubicBezTo>
                    <a:pt x="99232" y="12208"/>
                    <a:pt x="99529" y="12905"/>
                    <a:pt x="99832" y="13580"/>
                  </a:cubicBezTo>
                  <a:cubicBezTo>
                    <a:pt x="99809" y="14305"/>
                    <a:pt x="99780" y="15048"/>
                    <a:pt x="99763" y="15774"/>
                  </a:cubicBezTo>
                  <a:cubicBezTo>
                    <a:pt x="99380" y="16369"/>
                    <a:pt x="98986" y="16980"/>
                    <a:pt x="98609" y="17586"/>
                  </a:cubicBezTo>
                  <a:cubicBezTo>
                    <a:pt x="98889" y="20449"/>
                    <a:pt x="89505" y="23221"/>
                    <a:pt x="98523" y="26198"/>
                  </a:cubicBezTo>
                  <a:close/>
                </a:path>
              </a:pathLst>
            </a:custGeom>
            <a:grpFill/>
            <a:ln w="5715" cap="flat">
              <a:noFill/>
              <a:prstDash val="solid"/>
              <a:miter/>
            </a:ln>
          </p:spPr>
          <p:txBody>
            <a:bodyPr rtlCol="0" anchor="ctr"/>
            <a:lstStyle/>
            <a:p>
              <a:endParaRPr lang="zh-CN" altLang="en-US"/>
            </a:p>
          </p:txBody>
        </p:sp>
        <p:sp>
          <p:nvSpPr>
            <p:cNvPr id="4311" name="任意多边形: 形状 4310">
              <a:extLst>
                <a:ext uri="{FF2B5EF4-FFF2-40B4-BE49-F238E27FC236}">
                  <a16:creationId xmlns:a16="http://schemas.microsoft.com/office/drawing/2014/main" id="{A4843E11-1512-9129-DB85-62D243ED6214}"/>
                </a:ext>
              </a:extLst>
            </p:cNvPr>
            <p:cNvSpPr/>
            <p:nvPr/>
          </p:nvSpPr>
          <p:spPr>
            <a:xfrm>
              <a:off x="5053378" y="5190742"/>
              <a:ext cx="100494" cy="97483"/>
            </a:xfrm>
            <a:custGeom>
              <a:avLst/>
              <a:gdLst>
                <a:gd name="connsiteX0" fmla="*/ 74146 w 100494"/>
                <a:gd name="connsiteY0" fmla="*/ 80334 h 97483"/>
                <a:gd name="connsiteX1" fmla="*/ 69254 w 100494"/>
                <a:gd name="connsiteY1" fmla="*/ 76179 h 97483"/>
                <a:gd name="connsiteX2" fmla="*/ 57756 w 100494"/>
                <a:gd name="connsiteY2" fmla="*/ 84163 h 97483"/>
                <a:gd name="connsiteX3" fmla="*/ 51172 w 100494"/>
                <a:gd name="connsiteY3" fmla="*/ 85283 h 97483"/>
                <a:gd name="connsiteX4" fmla="*/ 46823 w 100494"/>
                <a:gd name="connsiteY4" fmla="*/ 85574 h 97483"/>
                <a:gd name="connsiteX5" fmla="*/ 34644 w 100494"/>
                <a:gd name="connsiteY5" fmla="*/ 93467 h 97483"/>
                <a:gd name="connsiteX6" fmla="*/ 24803 w 100494"/>
                <a:gd name="connsiteY6" fmla="*/ 96787 h 97483"/>
                <a:gd name="connsiteX7" fmla="*/ 24809 w 100494"/>
                <a:gd name="connsiteY7" fmla="*/ 96793 h 97483"/>
                <a:gd name="connsiteX8" fmla="*/ 22923 w 100494"/>
                <a:gd name="connsiteY8" fmla="*/ 89466 h 97483"/>
                <a:gd name="connsiteX9" fmla="*/ 18231 w 100494"/>
                <a:gd name="connsiteY9" fmla="*/ 83620 h 97483"/>
                <a:gd name="connsiteX10" fmla="*/ 18225 w 100494"/>
                <a:gd name="connsiteY10" fmla="*/ 83620 h 97483"/>
                <a:gd name="connsiteX11" fmla="*/ 21900 w 100494"/>
                <a:gd name="connsiteY11" fmla="*/ 76591 h 97483"/>
                <a:gd name="connsiteX12" fmla="*/ 14945 w 100494"/>
                <a:gd name="connsiteY12" fmla="*/ 77042 h 97483"/>
                <a:gd name="connsiteX13" fmla="*/ 0 w 100494"/>
                <a:gd name="connsiteY13" fmla="*/ 86632 h 97483"/>
                <a:gd name="connsiteX14" fmla="*/ 10744 w 100494"/>
                <a:gd name="connsiteY14" fmla="*/ 65252 h 97483"/>
                <a:gd name="connsiteX15" fmla="*/ 11647 w 100494"/>
                <a:gd name="connsiteY15" fmla="*/ 53999 h 97483"/>
                <a:gd name="connsiteX16" fmla="*/ 10750 w 100494"/>
                <a:gd name="connsiteY16" fmla="*/ 51793 h 97483"/>
                <a:gd name="connsiteX17" fmla="*/ 11687 w 100494"/>
                <a:gd name="connsiteY17" fmla="*/ 50707 h 97483"/>
                <a:gd name="connsiteX18" fmla="*/ 16391 w 100494"/>
                <a:gd name="connsiteY18" fmla="*/ 51770 h 97483"/>
                <a:gd name="connsiteX19" fmla="*/ 24815 w 100494"/>
                <a:gd name="connsiteY19" fmla="*/ 47432 h 97483"/>
                <a:gd name="connsiteX20" fmla="*/ 34993 w 100494"/>
                <a:gd name="connsiteY20" fmla="*/ 19532 h 97483"/>
                <a:gd name="connsiteX21" fmla="*/ 45834 w 100494"/>
                <a:gd name="connsiteY21" fmla="*/ 3381 h 97483"/>
                <a:gd name="connsiteX22" fmla="*/ 51961 w 100494"/>
                <a:gd name="connsiteY22" fmla="*/ 2627 h 97483"/>
                <a:gd name="connsiteX23" fmla="*/ 57939 w 100494"/>
                <a:gd name="connsiteY23" fmla="*/ 2810 h 97483"/>
                <a:gd name="connsiteX24" fmla="*/ 61688 w 100494"/>
                <a:gd name="connsiteY24" fmla="*/ 1284 h 97483"/>
                <a:gd name="connsiteX25" fmla="*/ 69980 w 100494"/>
                <a:gd name="connsiteY25" fmla="*/ 72 h 97483"/>
                <a:gd name="connsiteX26" fmla="*/ 73564 w 100494"/>
                <a:gd name="connsiteY26" fmla="*/ 2450 h 97483"/>
                <a:gd name="connsiteX27" fmla="*/ 80724 w 100494"/>
                <a:gd name="connsiteY27" fmla="*/ 27710 h 97483"/>
                <a:gd name="connsiteX28" fmla="*/ 80707 w 100494"/>
                <a:gd name="connsiteY28" fmla="*/ 27681 h 97483"/>
                <a:gd name="connsiteX29" fmla="*/ 77976 w 100494"/>
                <a:gd name="connsiteY29" fmla="*/ 38523 h 97483"/>
                <a:gd name="connsiteX30" fmla="*/ 55607 w 100494"/>
                <a:gd name="connsiteY30" fmla="*/ 60926 h 97483"/>
                <a:gd name="connsiteX31" fmla="*/ 84308 w 100494"/>
                <a:gd name="connsiteY31" fmla="*/ 56188 h 97483"/>
                <a:gd name="connsiteX32" fmla="*/ 100441 w 100494"/>
                <a:gd name="connsiteY32" fmla="*/ 54005 h 97483"/>
                <a:gd name="connsiteX33" fmla="*/ 93703 w 100494"/>
                <a:gd name="connsiteY33" fmla="*/ 67063 h 97483"/>
                <a:gd name="connsiteX34" fmla="*/ 74146 w 100494"/>
                <a:gd name="connsiteY34" fmla="*/ 80334 h 9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494" h="97483">
                  <a:moveTo>
                    <a:pt x="74146" y="80334"/>
                  </a:moveTo>
                  <a:cubicBezTo>
                    <a:pt x="72518" y="78951"/>
                    <a:pt x="70883" y="77568"/>
                    <a:pt x="69254" y="76179"/>
                  </a:cubicBezTo>
                  <a:cubicBezTo>
                    <a:pt x="67803" y="82185"/>
                    <a:pt x="58944" y="77213"/>
                    <a:pt x="57756" y="84163"/>
                  </a:cubicBezTo>
                  <a:cubicBezTo>
                    <a:pt x="56870" y="89369"/>
                    <a:pt x="54464" y="91512"/>
                    <a:pt x="51172" y="85283"/>
                  </a:cubicBezTo>
                  <a:cubicBezTo>
                    <a:pt x="49452" y="82031"/>
                    <a:pt x="48200" y="83643"/>
                    <a:pt x="46823" y="85574"/>
                  </a:cubicBezTo>
                  <a:cubicBezTo>
                    <a:pt x="43811" y="89798"/>
                    <a:pt x="38919" y="91169"/>
                    <a:pt x="34644" y="93467"/>
                  </a:cubicBezTo>
                  <a:cubicBezTo>
                    <a:pt x="29644" y="89460"/>
                    <a:pt x="29627" y="100250"/>
                    <a:pt x="24803" y="96787"/>
                  </a:cubicBezTo>
                  <a:cubicBezTo>
                    <a:pt x="24803" y="96787"/>
                    <a:pt x="24809" y="96793"/>
                    <a:pt x="24809" y="96793"/>
                  </a:cubicBezTo>
                  <a:cubicBezTo>
                    <a:pt x="24100" y="94301"/>
                    <a:pt x="21991" y="90878"/>
                    <a:pt x="22923" y="89466"/>
                  </a:cubicBezTo>
                  <a:cubicBezTo>
                    <a:pt x="28072" y="81665"/>
                    <a:pt x="21500" y="84123"/>
                    <a:pt x="18231" y="83620"/>
                  </a:cubicBezTo>
                  <a:lnTo>
                    <a:pt x="18225" y="83620"/>
                  </a:lnTo>
                  <a:cubicBezTo>
                    <a:pt x="18568" y="80756"/>
                    <a:pt x="24700" y="80574"/>
                    <a:pt x="21900" y="76591"/>
                  </a:cubicBezTo>
                  <a:cubicBezTo>
                    <a:pt x="19934" y="73790"/>
                    <a:pt x="17265" y="76436"/>
                    <a:pt x="14945" y="77042"/>
                  </a:cubicBezTo>
                  <a:cubicBezTo>
                    <a:pt x="11253" y="80985"/>
                    <a:pt x="6989" y="84031"/>
                    <a:pt x="0" y="86632"/>
                  </a:cubicBezTo>
                  <a:cubicBezTo>
                    <a:pt x="2269" y="77642"/>
                    <a:pt x="7087" y="71756"/>
                    <a:pt x="10744" y="65252"/>
                  </a:cubicBezTo>
                  <a:cubicBezTo>
                    <a:pt x="12590" y="61977"/>
                    <a:pt x="17031" y="58154"/>
                    <a:pt x="11647" y="53999"/>
                  </a:cubicBezTo>
                  <a:cubicBezTo>
                    <a:pt x="10733" y="53256"/>
                    <a:pt x="10436" y="52524"/>
                    <a:pt x="10750" y="51793"/>
                  </a:cubicBezTo>
                  <a:cubicBezTo>
                    <a:pt x="11064" y="51067"/>
                    <a:pt x="11379" y="50707"/>
                    <a:pt x="11687" y="50707"/>
                  </a:cubicBezTo>
                  <a:cubicBezTo>
                    <a:pt x="13282" y="51033"/>
                    <a:pt x="15379" y="50821"/>
                    <a:pt x="16391" y="51770"/>
                  </a:cubicBezTo>
                  <a:cubicBezTo>
                    <a:pt x="23529" y="58445"/>
                    <a:pt x="23374" y="51484"/>
                    <a:pt x="24815" y="47432"/>
                  </a:cubicBezTo>
                  <a:cubicBezTo>
                    <a:pt x="32044" y="39540"/>
                    <a:pt x="33793" y="29476"/>
                    <a:pt x="34993" y="19532"/>
                  </a:cubicBezTo>
                  <a:cubicBezTo>
                    <a:pt x="35913" y="11908"/>
                    <a:pt x="38679" y="6399"/>
                    <a:pt x="45834" y="3381"/>
                  </a:cubicBezTo>
                  <a:cubicBezTo>
                    <a:pt x="47806" y="2575"/>
                    <a:pt x="49852" y="2261"/>
                    <a:pt x="51961" y="2627"/>
                  </a:cubicBezTo>
                  <a:cubicBezTo>
                    <a:pt x="53881" y="4204"/>
                    <a:pt x="55841" y="5221"/>
                    <a:pt x="57939" y="2810"/>
                  </a:cubicBezTo>
                  <a:cubicBezTo>
                    <a:pt x="59145" y="2175"/>
                    <a:pt x="60396" y="1695"/>
                    <a:pt x="61688" y="1284"/>
                  </a:cubicBezTo>
                  <a:cubicBezTo>
                    <a:pt x="64391" y="467"/>
                    <a:pt x="67111" y="-231"/>
                    <a:pt x="69980" y="72"/>
                  </a:cubicBezTo>
                  <a:cubicBezTo>
                    <a:pt x="71392" y="535"/>
                    <a:pt x="72592" y="1324"/>
                    <a:pt x="73564" y="2450"/>
                  </a:cubicBezTo>
                  <a:cubicBezTo>
                    <a:pt x="76564" y="10696"/>
                    <a:pt x="78238" y="19320"/>
                    <a:pt x="80724" y="27710"/>
                  </a:cubicBezTo>
                  <a:lnTo>
                    <a:pt x="80707" y="27681"/>
                  </a:lnTo>
                  <a:cubicBezTo>
                    <a:pt x="83148" y="31876"/>
                    <a:pt x="76673" y="32911"/>
                    <a:pt x="77976" y="38523"/>
                  </a:cubicBezTo>
                  <a:cubicBezTo>
                    <a:pt x="81707" y="54593"/>
                    <a:pt x="75832" y="60131"/>
                    <a:pt x="55607" y="60926"/>
                  </a:cubicBezTo>
                  <a:cubicBezTo>
                    <a:pt x="67951" y="64520"/>
                    <a:pt x="76330" y="62600"/>
                    <a:pt x="84308" y="56188"/>
                  </a:cubicBezTo>
                  <a:cubicBezTo>
                    <a:pt x="88920" y="52479"/>
                    <a:pt x="94269" y="48724"/>
                    <a:pt x="100441" y="54005"/>
                  </a:cubicBezTo>
                  <a:cubicBezTo>
                    <a:pt x="100738" y="59668"/>
                    <a:pt x="99967" y="64783"/>
                    <a:pt x="93703" y="67063"/>
                  </a:cubicBezTo>
                  <a:cubicBezTo>
                    <a:pt x="85045" y="68338"/>
                    <a:pt x="80816" y="76133"/>
                    <a:pt x="74146" y="80334"/>
                  </a:cubicBezTo>
                  <a:close/>
                </a:path>
              </a:pathLst>
            </a:custGeom>
            <a:grpFill/>
            <a:ln w="5715" cap="flat">
              <a:noFill/>
              <a:prstDash val="solid"/>
              <a:miter/>
            </a:ln>
          </p:spPr>
          <p:txBody>
            <a:bodyPr rtlCol="0" anchor="ctr"/>
            <a:lstStyle/>
            <a:p>
              <a:endParaRPr lang="zh-CN" altLang="en-US"/>
            </a:p>
          </p:txBody>
        </p:sp>
        <p:sp>
          <p:nvSpPr>
            <p:cNvPr id="4312" name="任意多边形: 形状 4311">
              <a:extLst>
                <a:ext uri="{FF2B5EF4-FFF2-40B4-BE49-F238E27FC236}">
                  <a16:creationId xmlns:a16="http://schemas.microsoft.com/office/drawing/2014/main" id="{258D7480-9C0F-AD31-FC6A-38B8E84EB4D5}"/>
                </a:ext>
              </a:extLst>
            </p:cNvPr>
            <p:cNvSpPr/>
            <p:nvPr/>
          </p:nvSpPr>
          <p:spPr>
            <a:xfrm>
              <a:off x="5219610" y="5220691"/>
              <a:ext cx="100012" cy="73330"/>
            </a:xfrm>
            <a:custGeom>
              <a:avLst/>
              <a:gdLst>
                <a:gd name="connsiteX0" fmla="*/ 95298 w 100012"/>
                <a:gd name="connsiteY0" fmla="*/ 1104 h 73330"/>
                <a:gd name="connsiteX1" fmla="*/ 94686 w 100012"/>
                <a:gd name="connsiteY1" fmla="*/ 9751 h 73330"/>
                <a:gd name="connsiteX2" fmla="*/ 94629 w 100012"/>
                <a:gd name="connsiteY2" fmla="*/ 13151 h 73330"/>
                <a:gd name="connsiteX3" fmla="*/ 97841 w 100012"/>
                <a:gd name="connsiteY3" fmla="*/ 24501 h 73330"/>
                <a:gd name="connsiteX4" fmla="*/ 88851 w 100012"/>
                <a:gd name="connsiteY4" fmla="*/ 48167 h 73330"/>
                <a:gd name="connsiteX5" fmla="*/ 95349 w 100012"/>
                <a:gd name="connsiteY5" fmla="*/ 56962 h 73330"/>
                <a:gd name="connsiteX6" fmla="*/ 92074 w 100012"/>
                <a:gd name="connsiteY6" fmla="*/ 63540 h 73330"/>
                <a:gd name="connsiteX7" fmla="*/ 88554 w 100012"/>
                <a:gd name="connsiteY7" fmla="*/ 60374 h 73330"/>
                <a:gd name="connsiteX8" fmla="*/ 82519 w 100012"/>
                <a:gd name="connsiteY8" fmla="*/ 64426 h 73330"/>
                <a:gd name="connsiteX9" fmla="*/ 77821 w 100012"/>
                <a:gd name="connsiteY9" fmla="*/ 56637 h 73330"/>
                <a:gd name="connsiteX10" fmla="*/ 72329 w 100012"/>
                <a:gd name="connsiteY10" fmla="*/ 60254 h 73330"/>
                <a:gd name="connsiteX11" fmla="*/ 55893 w 100012"/>
                <a:gd name="connsiteY11" fmla="*/ 73330 h 73330"/>
                <a:gd name="connsiteX12" fmla="*/ 49343 w 100012"/>
                <a:gd name="connsiteY12" fmla="*/ 60254 h 73330"/>
                <a:gd name="connsiteX13" fmla="*/ 46011 w 100012"/>
                <a:gd name="connsiteY13" fmla="*/ 60237 h 73330"/>
                <a:gd name="connsiteX14" fmla="*/ 42708 w 100012"/>
                <a:gd name="connsiteY14" fmla="*/ 56979 h 73330"/>
                <a:gd name="connsiteX15" fmla="*/ 38045 w 100012"/>
                <a:gd name="connsiteY15" fmla="*/ 53865 h 73330"/>
                <a:gd name="connsiteX16" fmla="*/ 36153 w 100012"/>
                <a:gd name="connsiteY16" fmla="*/ 53676 h 73330"/>
                <a:gd name="connsiteX17" fmla="*/ 16705 w 100012"/>
                <a:gd name="connsiteY17" fmla="*/ 56425 h 73330"/>
                <a:gd name="connsiteX18" fmla="*/ 0 w 100012"/>
                <a:gd name="connsiteY18" fmla="*/ 60254 h 73330"/>
                <a:gd name="connsiteX19" fmla="*/ 19648 w 100012"/>
                <a:gd name="connsiteY19" fmla="*/ 37274 h 73330"/>
                <a:gd name="connsiteX20" fmla="*/ 26849 w 100012"/>
                <a:gd name="connsiteY20" fmla="*/ 40646 h 73330"/>
                <a:gd name="connsiteX21" fmla="*/ 45446 w 100012"/>
                <a:gd name="connsiteY21" fmla="*/ 23158 h 73330"/>
                <a:gd name="connsiteX22" fmla="*/ 49726 w 100012"/>
                <a:gd name="connsiteY22" fmla="*/ 33651 h 73330"/>
                <a:gd name="connsiteX23" fmla="*/ 49738 w 100012"/>
                <a:gd name="connsiteY23" fmla="*/ 24290 h 73330"/>
                <a:gd name="connsiteX24" fmla="*/ 51595 w 100012"/>
                <a:gd name="connsiteY24" fmla="*/ 20609 h 73330"/>
                <a:gd name="connsiteX25" fmla="*/ 55098 w 100012"/>
                <a:gd name="connsiteY25" fmla="*/ 19661 h 73330"/>
                <a:gd name="connsiteX26" fmla="*/ 61013 w 100012"/>
                <a:gd name="connsiteY26" fmla="*/ 11031 h 73330"/>
                <a:gd name="connsiteX27" fmla="*/ 71660 w 100012"/>
                <a:gd name="connsiteY27" fmla="*/ 30845 h 73330"/>
                <a:gd name="connsiteX28" fmla="*/ 85491 w 100012"/>
                <a:gd name="connsiteY28" fmla="*/ 3584 h 73330"/>
                <a:gd name="connsiteX29" fmla="*/ 91291 w 100012"/>
                <a:gd name="connsiteY29" fmla="*/ 235 h 73330"/>
                <a:gd name="connsiteX30" fmla="*/ 95298 w 100012"/>
                <a:gd name="connsiteY30" fmla="*/ 1104 h 7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012" h="73330">
                  <a:moveTo>
                    <a:pt x="95298" y="1104"/>
                  </a:moveTo>
                  <a:cubicBezTo>
                    <a:pt x="97704" y="5293"/>
                    <a:pt x="97989" y="5516"/>
                    <a:pt x="94686" y="9751"/>
                  </a:cubicBezTo>
                  <a:cubicBezTo>
                    <a:pt x="93377" y="11425"/>
                    <a:pt x="93337" y="12848"/>
                    <a:pt x="94629" y="13151"/>
                  </a:cubicBezTo>
                  <a:cubicBezTo>
                    <a:pt x="102716" y="15054"/>
                    <a:pt x="99824" y="20712"/>
                    <a:pt x="97841" y="24501"/>
                  </a:cubicBezTo>
                  <a:cubicBezTo>
                    <a:pt x="93932" y="31954"/>
                    <a:pt x="97789" y="41766"/>
                    <a:pt x="88851" y="48167"/>
                  </a:cubicBezTo>
                  <a:cubicBezTo>
                    <a:pt x="85308" y="50710"/>
                    <a:pt x="91989" y="54642"/>
                    <a:pt x="95349" y="56962"/>
                  </a:cubicBezTo>
                  <a:cubicBezTo>
                    <a:pt x="97069" y="60551"/>
                    <a:pt x="97807" y="63655"/>
                    <a:pt x="92074" y="63540"/>
                  </a:cubicBezTo>
                  <a:cubicBezTo>
                    <a:pt x="90909" y="62466"/>
                    <a:pt x="89903" y="61106"/>
                    <a:pt x="88554" y="60374"/>
                  </a:cubicBezTo>
                  <a:cubicBezTo>
                    <a:pt x="84113" y="57951"/>
                    <a:pt x="86325" y="65895"/>
                    <a:pt x="82519" y="64426"/>
                  </a:cubicBezTo>
                  <a:cubicBezTo>
                    <a:pt x="78936" y="63043"/>
                    <a:pt x="80159" y="58225"/>
                    <a:pt x="77821" y="56637"/>
                  </a:cubicBezTo>
                  <a:cubicBezTo>
                    <a:pt x="74838" y="54602"/>
                    <a:pt x="73592" y="58077"/>
                    <a:pt x="72329" y="60254"/>
                  </a:cubicBezTo>
                  <a:cubicBezTo>
                    <a:pt x="66917" y="64701"/>
                    <a:pt x="59476" y="66598"/>
                    <a:pt x="55893" y="73330"/>
                  </a:cubicBezTo>
                  <a:cubicBezTo>
                    <a:pt x="51561" y="70050"/>
                    <a:pt x="49789" y="65484"/>
                    <a:pt x="49343" y="60254"/>
                  </a:cubicBezTo>
                  <a:cubicBezTo>
                    <a:pt x="48246" y="56968"/>
                    <a:pt x="47120" y="60037"/>
                    <a:pt x="46011" y="60237"/>
                  </a:cubicBezTo>
                  <a:cubicBezTo>
                    <a:pt x="44908" y="59151"/>
                    <a:pt x="43811" y="58065"/>
                    <a:pt x="42708" y="56979"/>
                  </a:cubicBezTo>
                  <a:cubicBezTo>
                    <a:pt x="41399" y="55568"/>
                    <a:pt x="39948" y="54379"/>
                    <a:pt x="38045" y="53865"/>
                  </a:cubicBezTo>
                  <a:cubicBezTo>
                    <a:pt x="37416" y="53802"/>
                    <a:pt x="36782" y="53739"/>
                    <a:pt x="36153" y="53676"/>
                  </a:cubicBezTo>
                  <a:cubicBezTo>
                    <a:pt x="29329" y="52087"/>
                    <a:pt x="22597" y="49384"/>
                    <a:pt x="16705" y="56425"/>
                  </a:cubicBezTo>
                  <a:cubicBezTo>
                    <a:pt x="12373" y="61603"/>
                    <a:pt x="5304" y="57677"/>
                    <a:pt x="0" y="60254"/>
                  </a:cubicBezTo>
                  <a:cubicBezTo>
                    <a:pt x="4018" y="50430"/>
                    <a:pt x="10819" y="42984"/>
                    <a:pt x="19648" y="37274"/>
                  </a:cubicBezTo>
                  <a:cubicBezTo>
                    <a:pt x="22214" y="38051"/>
                    <a:pt x="20111" y="48824"/>
                    <a:pt x="26849" y="40646"/>
                  </a:cubicBezTo>
                  <a:cubicBezTo>
                    <a:pt x="32301" y="34023"/>
                    <a:pt x="34284" y="23707"/>
                    <a:pt x="45446" y="23158"/>
                  </a:cubicBezTo>
                  <a:cubicBezTo>
                    <a:pt x="49526" y="25576"/>
                    <a:pt x="49218" y="29776"/>
                    <a:pt x="49726" y="33651"/>
                  </a:cubicBezTo>
                  <a:cubicBezTo>
                    <a:pt x="49846" y="30536"/>
                    <a:pt x="49092" y="27404"/>
                    <a:pt x="49738" y="24290"/>
                  </a:cubicBezTo>
                  <a:cubicBezTo>
                    <a:pt x="50109" y="22947"/>
                    <a:pt x="50732" y="21718"/>
                    <a:pt x="51595" y="20609"/>
                  </a:cubicBezTo>
                  <a:cubicBezTo>
                    <a:pt x="52681" y="19889"/>
                    <a:pt x="53875" y="19580"/>
                    <a:pt x="55098" y="19661"/>
                  </a:cubicBezTo>
                  <a:cubicBezTo>
                    <a:pt x="59630" y="18478"/>
                    <a:pt x="54875" y="9751"/>
                    <a:pt x="61013" y="11031"/>
                  </a:cubicBezTo>
                  <a:cubicBezTo>
                    <a:pt x="71603" y="13248"/>
                    <a:pt x="67340" y="24530"/>
                    <a:pt x="71660" y="30845"/>
                  </a:cubicBezTo>
                  <a:cubicBezTo>
                    <a:pt x="72895" y="20032"/>
                    <a:pt x="71797" y="8030"/>
                    <a:pt x="85491" y="3584"/>
                  </a:cubicBezTo>
                  <a:cubicBezTo>
                    <a:pt x="87319" y="2293"/>
                    <a:pt x="89194" y="1075"/>
                    <a:pt x="91291" y="235"/>
                  </a:cubicBezTo>
                  <a:cubicBezTo>
                    <a:pt x="92800" y="-262"/>
                    <a:pt x="94132" y="30"/>
                    <a:pt x="95298" y="1104"/>
                  </a:cubicBezTo>
                  <a:close/>
                </a:path>
              </a:pathLst>
            </a:custGeom>
            <a:grpFill/>
            <a:ln w="5715" cap="flat">
              <a:noFill/>
              <a:prstDash val="solid"/>
              <a:miter/>
            </a:ln>
          </p:spPr>
          <p:txBody>
            <a:bodyPr rtlCol="0" anchor="ctr"/>
            <a:lstStyle/>
            <a:p>
              <a:endParaRPr lang="zh-CN" altLang="en-US"/>
            </a:p>
          </p:txBody>
        </p:sp>
        <p:sp>
          <p:nvSpPr>
            <p:cNvPr id="4313" name="任意多边形: 形状 4312">
              <a:extLst>
                <a:ext uri="{FF2B5EF4-FFF2-40B4-BE49-F238E27FC236}">
                  <a16:creationId xmlns:a16="http://schemas.microsoft.com/office/drawing/2014/main" id="{DF65C7AA-950F-E9C2-9731-722153532C31}"/>
                </a:ext>
              </a:extLst>
            </p:cNvPr>
            <p:cNvSpPr/>
            <p:nvPr/>
          </p:nvSpPr>
          <p:spPr>
            <a:xfrm>
              <a:off x="5200643" y="5004631"/>
              <a:ext cx="104057" cy="127553"/>
            </a:xfrm>
            <a:custGeom>
              <a:avLst/>
              <a:gdLst>
                <a:gd name="connsiteX0" fmla="*/ 91302 w 104057"/>
                <a:gd name="connsiteY0" fmla="*/ 0 h 127553"/>
                <a:gd name="connsiteX1" fmla="*/ 94594 w 104057"/>
                <a:gd name="connsiteY1" fmla="*/ 0 h 127553"/>
                <a:gd name="connsiteX2" fmla="*/ 104058 w 104057"/>
                <a:gd name="connsiteY2" fmla="*/ 12316 h 127553"/>
                <a:gd name="connsiteX3" fmla="*/ 94165 w 104057"/>
                <a:gd name="connsiteY3" fmla="*/ 10893 h 127553"/>
                <a:gd name="connsiteX4" fmla="*/ 88016 w 104057"/>
                <a:gd name="connsiteY4" fmla="*/ 19740 h 127553"/>
                <a:gd name="connsiteX5" fmla="*/ 87456 w 104057"/>
                <a:gd name="connsiteY5" fmla="*/ 18894 h 127553"/>
                <a:gd name="connsiteX6" fmla="*/ 86998 w 104057"/>
                <a:gd name="connsiteY6" fmla="*/ 19803 h 127553"/>
                <a:gd name="connsiteX7" fmla="*/ 88016 w 104057"/>
                <a:gd name="connsiteY7" fmla="*/ 19740 h 127553"/>
                <a:gd name="connsiteX8" fmla="*/ 90336 w 104057"/>
                <a:gd name="connsiteY8" fmla="*/ 29289 h 127553"/>
                <a:gd name="connsiteX9" fmla="*/ 76283 w 104057"/>
                <a:gd name="connsiteY9" fmla="*/ 41474 h 127553"/>
                <a:gd name="connsiteX10" fmla="*/ 71573 w 104057"/>
                <a:gd name="connsiteY10" fmla="*/ 43205 h 127553"/>
                <a:gd name="connsiteX11" fmla="*/ 65075 w 104057"/>
                <a:gd name="connsiteY11" fmla="*/ 51806 h 127553"/>
                <a:gd name="connsiteX12" fmla="*/ 74802 w 104057"/>
                <a:gd name="connsiteY12" fmla="*/ 50944 h 127553"/>
                <a:gd name="connsiteX13" fmla="*/ 58417 w 104057"/>
                <a:gd name="connsiteY13" fmla="*/ 72369 h 127553"/>
                <a:gd name="connsiteX14" fmla="*/ 57869 w 104057"/>
                <a:gd name="connsiteY14" fmla="*/ 87822 h 127553"/>
                <a:gd name="connsiteX15" fmla="*/ 56194 w 104057"/>
                <a:gd name="connsiteY15" fmla="*/ 90166 h 127553"/>
                <a:gd name="connsiteX16" fmla="*/ 48525 w 104057"/>
                <a:gd name="connsiteY16" fmla="*/ 102024 h 127553"/>
                <a:gd name="connsiteX17" fmla="*/ 45330 w 104057"/>
                <a:gd name="connsiteY17" fmla="*/ 101990 h 127553"/>
                <a:gd name="connsiteX18" fmla="*/ 41941 w 104057"/>
                <a:gd name="connsiteY18" fmla="*/ 102007 h 127553"/>
                <a:gd name="connsiteX19" fmla="*/ 40112 w 104057"/>
                <a:gd name="connsiteY19" fmla="*/ 101573 h 127553"/>
                <a:gd name="connsiteX20" fmla="*/ 37552 w 104057"/>
                <a:gd name="connsiteY20" fmla="*/ 99155 h 127553"/>
                <a:gd name="connsiteX21" fmla="*/ 37398 w 104057"/>
                <a:gd name="connsiteY21" fmla="*/ 96075 h 127553"/>
                <a:gd name="connsiteX22" fmla="*/ 37895 w 104057"/>
                <a:gd name="connsiteY22" fmla="*/ 94732 h 127553"/>
                <a:gd name="connsiteX23" fmla="*/ 36489 w 104057"/>
                <a:gd name="connsiteY23" fmla="*/ 95275 h 127553"/>
                <a:gd name="connsiteX24" fmla="*/ 21562 w 104057"/>
                <a:gd name="connsiteY24" fmla="*/ 126119 h 127553"/>
                <a:gd name="connsiteX25" fmla="*/ 17229 w 104057"/>
                <a:gd name="connsiteY25" fmla="*/ 127553 h 127553"/>
                <a:gd name="connsiteX26" fmla="*/ 13023 w 104057"/>
                <a:gd name="connsiteY26" fmla="*/ 115774 h 127553"/>
                <a:gd name="connsiteX27" fmla="*/ 10572 w 104057"/>
                <a:gd name="connsiteY27" fmla="*/ 102659 h 127553"/>
                <a:gd name="connsiteX28" fmla="*/ 2022 w 104057"/>
                <a:gd name="connsiteY28" fmla="*/ 91474 h 127553"/>
                <a:gd name="connsiteX29" fmla="*/ 2165 w 104057"/>
                <a:gd name="connsiteY29" fmla="*/ 79433 h 127553"/>
                <a:gd name="connsiteX30" fmla="*/ 12640 w 104057"/>
                <a:gd name="connsiteY30" fmla="*/ 75512 h 127553"/>
                <a:gd name="connsiteX31" fmla="*/ 29728 w 104057"/>
                <a:gd name="connsiteY31" fmla="*/ 64974 h 127553"/>
                <a:gd name="connsiteX32" fmla="*/ 33906 w 104057"/>
                <a:gd name="connsiteY32" fmla="*/ 63934 h 127553"/>
                <a:gd name="connsiteX33" fmla="*/ 41433 w 104057"/>
                <a:gd name="connsiteY33" fmla="*/ 58590 h 127553"/>
                <a:gd name="connsiteX34" fmla="*/ 91302 w 104057"/>
                <a:gd name="connsiteY34" fmla="*/ 0 h 1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057" h="127553">
                  <a:moveTo>
                    <a:pt x="91302" y="0"/>
                  </a:moveTo>
                  <a:cubicBezTo>
                    <a:pt x="92399" y="0"/>
                    <a:pt x="93496" y="0"/>
                    <a:pt x="94594" y="0"/>
                  </a:cubicBezTo>
                  <a:cubicBezTo>
                    <a:pt x="93399" y="7321"/>
                    <a:pt x="103520" y="5218"/>
                    <a:pt x="104058" y="12316"/>
                  </a:cubicBezTo>
                  <a:cubicBezTo>
                    <a:pt x="100480" y="15368"/>
                    <a:pt x="97251" y="7532"/>
                    <a:pt x="94165" y="10893"/>
                  </a:cubicBezTo>
                  <a:cubicBezTo>
                    <a:pt x="91753" y="13510"/>
                    <a:pt x="90039" y="16768"/>
                    <a:pt x="88016" y="19740"/>
                  </a:cubicBezTo>
                  <a:cubicBezTo>
                    <a:pt x="88016" y="19740"/>
                    <a:pt x="87456" y="18894"/>
                    <a:pt x="87456" y="18894"/>
                  </a:cubicBezTo>
                  <a:cubicBezTo>
                    <a:pt x="87456" y="18894"/>
                    <a:pt x="87004" y="19803"/>
                    <a:pt x="86998" y="19803"/>
                  </a:cubicBezTo>
                  <a:cubicBezTo>
                    <a:pt x="86998" y="19803"/>
                    <a:pt x="88016" y="19740"/>
                    <a:pt x="88016" y="19740"/>
                  </a:cubicBezTo>
                  <a:cubicBezTo>
                    <a:pt x="88781" y="22900"/>
                    <a:pt x="89547" y="26055"/>
                    <a:pt x="90336" y="29289"/>
                  </a:cubicBezTo>
                  <a:cubicBezTo>
                    <a:pt x="85935" y="33439"/>
                    <a:pt x="75631" y="30850"/>
                    <a:pt x="76283" y="41474"/>
                  </a:cubicBezTo>
                  <a:cubicBezTo>
                    <a:pt x="76414" y="43674"/>
                    <a:pt x="74185" y="43588"/>
                    <a:pt x="71573" y="43205"/>
                  </a:cubicBezTo>
                  <a:cubicBezTo>
                    <a:pt x="65338" y="42291"/>
                    <a:pt x="63367" y="48098"/>
                    <a:pt x="65075" y="51806"/>
                  </a:cubicBezTo>
                  <a:cubicBezTo>
                    <a:pt x="67230" y="56493"/>
                    <a:pt x="71436" y="51567"/>
                    <a:pt x="74802" y="50944"/>
                  </a:cubicBezTo>
                  <a:cubicBezTo>
                    <a:pt x="70030" y="67009"/>
                    <a:pt x="67133" y="70792"/>
                    <a:pt x="58417" y="72369"/>
                  </a:cubicBezTo>
                  <a:cubicBezTo>
                    <a:pt x="61567" y="77621"/>
                    <a:pt x="58320" y="82685"/>
                    <a:pt x="57869" y="87822"/>
                  </a:cubicBezTo>
                  <a:cubicBezTo>
                    <a:pt x="57795" y="88685"/>
                    <a:pt x="56572" y="90257"/>
                    <a:pt x="56194" y="90166"/>
                  </a:cubicBezTo>
                  <a:cubicBezTo>
                    <a:pt x="42530" y="87000"/>
                    <a:pt x="50645" y="97829"/>
                    <a:pt x="48525" y="102024"/>
                  </a:cubicBezTo>
                  <a:cubicBezTo>
                    <a:pt x="47445" y="103596"/>
                    <a:pt x="46376" y="103510"/>
                    <a:pt x="45330" y="101990"/>
                  </a:cubicBezTo>
                  <a:cubicBezTo>
                    <a:pt x="44199" y="101996"/>
                    <a:pt x="43067" y="102001"/>
                    <a:pt x="41941" y="102007"/>
                  </a:cubicBezTo>
                  <a:cubicBezTo>
                    <a:pt x="41330" y="101858"/>
                    <a:pt x="40712" y="101710"/>
                    <a:pt x="40112" y="101573"/>
                  </a:cubicBezTo>
                  <a:cubicBezTo>
                    <a:pt x="39072" y="100961"/>
                    <a:pt x="38221" y="100127"/>
                    <a:pt x="37552" y="99155"/>
                  </a:cubicBezTo>
                  <a:cubicBezTo>
                    <a:pt x="37175" y="98161"/>
                    <a:pt x="37123" y="97104"/>
                    <a:pt x="37398" y="96075"/>
                  </a:cubicBezTo>
                  <a:cubicBezTo>
                    <a:pt x="37381" y="96115"/>
                    <a:pt x="37895" y="94732"/>
                    <a:pt x="37895" y="94732"/>
                  </a:cubicBezTo>
                  <a:cubicBezTo>
                    <a:pt x="37895" y="94732"/>
                    <a:pt x="36495" y="95183"/>
                    <a:pt x="36489" y="95275"/>
                  </a:cubicBezTo>
                  <a:cubicBezTo>
                    <a:pt x="38535" y="109025"/>
                    <a:pt x="30614" y="117838"/>
                    <a:pt x="21562" y="126119"/>
                  </a:cubicBezTo>
                  <a:cubicBezTo>
                    <a:pt x="20184" y="126804"/>
                    <a:pt x="18738" y="127262"/>
                    <a:pt x="17229" y="127553"/>
                  </a:cubicBezTo>
                  <a:cubicBezTo>
                    <a:pt x="5474" y="127347"/>
                    <a:pt x="8257" y="121832"/>
                    <a:pt x="13023" y="115774"/>
                  </a:cubicBezTo>
                  <a:cubicBezTo>
                    <a:pt x="17264" y="110385"/>
                    <a:pt x="19087" y="105596"/>
                    <a:pt x="10572" y="102659"/>
                  </a:cubicBezTo>
                  <a:cubicBezTo>
                    <a:pt x="9800" y="97321"/>
                    <a:pt x="5108" y="95058"/>
                    <a:pt x="2022" y="91474"/>
                  </a:cubicBezTo>
                  <a:cubicBezTo>
                    <a:pt x="-1184" y="87748"/>
                    <a:pt x="-150" y="83325"/>
                    <a:pt x="2165" y="79433"/>
                  </a:cubicBezTo>
                  <a:cubicBezTo>
                    <a:pt x="4525" y="75461"/>
                    <a:pt x="7085" y="73844"/>
                    <a:pt x="12640" y="75512"/>
                  </a:cubicBezTo>
                  <a:cubicBezTo>
                    <a:pt x="21093" y="78044"/>
                    <a:pt x="22219" y="65757"/>
                    <a:pt x="29728" y="64974"/>
                  </a:cubicBezTo>
                  <a:cubicBezTo>
                    <a:pt x="31066" y="64425"/>
                    <a:pt x="32477" y="64099"/>
                    <a:pt x="33906" y="63934"/>
                  </a:cubicBezTo>
                  <a:cubicBezTo>
                    <a:pt x="37769" y="64117"/>
                    <a:pt x="40210" y="62242"/>
                    <a:pt x="41433" y="58590"/>
                  </a:cubicBezTo>
                  <a:cubicBezTo>
                    <a:pt x="56583" y="37788"/>
                    <a:pt x="70293" y="15785"/>
                    <a:pt x="91302" y="0"/>
                  </a:cubicBezTo>
                  <a:close/>
                </a:path>
              </a:pathLst>
            </a:custGeom>
            <a:grpFill/>
            <a:ln w="5715" cap="flat">
              <a:noFill/>
              <a:prstDash val="solid"/>
              <a:miter/>
            </a:ln>
          </p:spPr>
          <p:txBody>
            <a:bodyPr rtlCol="0" anchor="ctr"/>
            <a:lstStyle/>
            <a:p>
              <a:endParaRPr lang="zh-CN" altLang="en-US"/>
            </a:p>
          </p:txBody>
        </p:sp>
        <p:sp>
          <p:nvSpPr>
            <p:cNvPr id="4314" name="任意多边形: 形状 4313">
              <a:extLst>
                <a:ext uri="{FF2B5EF4-FFF2-40B4-BE49-F238E27FC236}">
                  <a16:creationId xmlns:a16="http://schemas.microsoft.com/office/drawing/2014/main" id="{4F0CDB2B-DABC-7E09-CC89-478EAE789DD6}"/>
                </a:ext>
              </a:extLst>
            </p:cNvPr>
            <p:cNvSpPr/>
            <p:nvPr/>
          </p:nvSpPr>
          <p:spPr>
            <a:xfrm>
              <a:off x="5369285" y="5010170"/>
              <a:ext cx="73244" cy="73419"/>
            </a:xfrm>
            <a:custGeom>
              <a:avLst/>
              <a:gdLst>
                <a:gd name="connsiteX0" fmla="*/ 4864 w 73244"/>
                <a:gd name="connsiteY0" fmla="*/ 43787 h 73419"/>
                <a:gd name="connsiteX1" fmla="*/ 14791 w 73244"/>
                <a:gd name="connsiteY1" fmla="*/ 38786 h 73419"/>
                <a:gd name="connsiteX2" fmla="*/ 21420 w 73244"/>
                <a:gd name="connsiteY2" fmla="*/ 26316 h 73419"/>
                <a:gd name="connsiteX3" fmla="*/ 31193 w 73244"/>
                <a:gd name="connsiteY3" fmla="*/ 17486 h 73419"/>
                <a:gd name="connsiteX4" fmla="*/ 31187 w 73244"/>
                <a:gd name="connsiteY4" fmla="*/ 17486 h 73419"/>
                <a:gd name="connsiteX5" fmla="*/ 44149 w 73244"/>
                <a:gd name="connsiteY5" fmla="*/ 5582 h 73419"/>
                <a:gd name="connsiteX6" fmla="*/ 61259 w 73244"/>
                <a:gd name="connsiteY6" fmla="*/ 90 h 73419"/>
                <a:gd name="connsiteX7" fmla="*/ 66169 w 73244"/>
                <a:gd name="connsiteY7" fmla="*/ 4925 h 73419"/>
                <a:gd name="connsiteX8" fmla="*/ 47326 w 73244"/>
                <a:gd name="connsiteY8" fmla="*/ 27991 h 73419"/>
                <a:gd name="connsiteX9" fmla="*/ 44726 w 73244"/>
                <a:gd name="connsiteY9" fmla="*/ 30031 h 73419"/>
                <a:gd name="connsiteX10" fmla="*/ 47726 w 73244"/>
                <a:gd name="connsiteY10" fmla="*/ 28196 h 73419"/>
                <a:gd name="connsiteX11" fmla="*/ 61134 w 73244"/>
                <a:gd name="connsiteY11" fmla="*/ 32877 h 73419"/>
                <a:gd name="connsiteX12" fmla="*/ 67192 w 73244"/>
                <a:gd name="connsiteY12" fmla="*/ 41746 h 73419"/>
                <a:gd name="connsiteX13" fmla="*/ 63442 w 73244"/>
                <a:gd name="connsiteY13" fmla="*/ 57766 h 73419"/>
                <a:gd name="connsiteX14" fmla="*/ 43257 w 73244"/>
                <a:gd name="connsiteY14" fmla="*/ 64069 h 73419"/>
                <a:gd name="connsiteX15" fmla="*/ 39760 w 73244"/>
                <a:gd name="connsiteY15" fmla="*/ 61698 h 73419"/>
                <a:gd name="connsiteX16" fmla="*/ 43920 w 73244"/>
                <a:gd name="connsiteY16" fmla="*/ 43170 h 73419"/>
                <a:gd name="connsiteX17" fmla="*/ 38039 w 73244"/>
                <a:gd name="connsiteY17" fmla="*/ 63572 h 73419"/>
                <a:gd name="connsiteX18" fmla="*/ 20552 w 73244"/>
                <a:gd name="connsiteY18" fmla="*/ 70453 h 73419"/>
                <a:gd name="connsiteX19" fmla="*/ 11047 w 73244"/>
                <a:gd name="connsiteY19" fmla="*/ 58663 h 73419"/>
                <a:gd name="connsiteX20" fmla="*/ 4904 w 73244"/>
                <a:gd name="connsiteY20" fmla="*/ 73419 h 73419"/>
                <a:gd name="connsiteX21" fmla="*/ 4864 w 73244"/>
                <a:gd name="connsiteY21" fmla="*/ 73391 h 73419"/>
                <a:gd name="connsiteX22" fmla="*/ 115 w 73244"/>
                <a:gd name="connsiteY22" fmla="*/ 60795 h 73419"/>
                <a:gd name="connsiteX23" fmla="*/ 577 w 73244"/>
                <a:gd name="connsiteY23" fmla="*/ 57028 h 73419"/>
                <a:gd name="connsiteX24" fmla="*/ 2229 w 73244"/>
                <a:gd name="connsiteY24" fmla="*/ 51845 h 73419"/>
                <a:gd name="connsiteX25" fmla="*/ 3401 w 73244"/>
                <a:gd name="connsiteY25" fmla="*/ 48610 h 73419"/>
                <a:gd name="connsiteX26" fmla="*/ 4555 w 73244"/>
                <a:gd name="connsiteY26" fmla="*/ 45438 h 73419"/>
                <a:gd name="connsiteX27" fmla="*/ 4864 w 73244"/>
                <a:gd name="connsiteY27" fmla="*/ 43787 h 73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3244" h="73419">
                  <a:moveTo>
                    <a:pt x="4864" y="43787"/>
                  </a:moveTo>
                  <a:cubicBezTo>
                    <a:pt x="4967" y="35666"/>
                    <a:pt x="13356" y="43821"/>
                    <a:pt x="14791" y="38786"/>
                  </a:cubicBezTo>
                  <a:cubicBezTo>
                    <a:pt x="16122" y="34106"/>
                    <a:pt x="17825" y="29648"/>
                    <a:pt x="21420" y="26316"/>
                  </a:cubicBezTo>
                  <a:cubicBezTo>
                    <a:pt x="24638" y="23339"/>
                    <a:pt x="31353" y="24253"/>
                    <a:pt x="31193" y="17486"/>
                  </a:cubicBezTo>
                  <a:lnTo>
                    <a:pt x="31187" y="17486"/>
                  </a:lnTo>
                  <a:cubicBezTo>
                    <a:pt x="34382" y="12291"/>
                    <a:pt x="38839" y="8486"/>
                    <a:pt x="44149" y="5582"/>
                  </a:cubicBezTo>
                  <a:cubicBezTo>
                    <a:pt x="49835" y="3713"/>
                    <a:pt x="54721" y="-681"/>
                    <a:pt x="61259" y="90"/>
                  </a:cubicBezTo>
                  <a:cubicBezTo>
                    <a:pt x="63466" y="1130"/>
                    <a:pt x="65094" y="2747"/>
                    <a:pt x="66169" y="4925"/>
                  </a:cubicBezTo>
                  <a:cubicBezTo>
                    <a:pt x="71072" y="21761"/>
                    <a:pt x="57122" y="23201"/>
                    <a:pt x="47326" y="27991"/>
                  </a:cubicBezTo>
                  <a:cubicBezTo>
                    <a:pt x="46789" y="29179"/>
                    <a:pt x="43977" y="29122"/>
                    <a:pt x="44726" y="30031"/>
                  </a:cubicBezTo>
                  <a:cubicBezTo>
                    <a:pt x="45617" y="31111"/>
                    <a:pt x="46297" y="28322"/>
                    <a:pt x="47726" y="28196"/>
                  </a:cubicBezTo>
                  <a:cubicBezTo>
                    <a:pt x="53230" y="26853"/>
                    <a:pt x="57751" y="28231"/>
                    <a:pt x="61134" y="32877"/>
                  </a:cubicBezTo>
                  <a:cubicBezTo>
                    <a:pt x="62985" y="35929"/>
                    <a:pt x="63877" y="39312"/>
                    <a:pt x="67192" y="41746"/>
                  </a:cubicBezTo>
                  <a:cubicBezTo>
                    <a:pt x="77827" y="49565"/>
                    <a:pt x="73090" y="54365"/>
                    <a:pt x="63442" y="57766"/>
                  </a:cubicBezTo>
                  <a:cubicBezTo>
                    <a:pt x="56876" y="60366"/>
                    <a:pt x="50138" y="62407"/>
                    <a:pt x="43257" y="64069"/>
                  </a:cubicBezTo>
                  <a:cubicBezTo>
                    <a:pt x="41731" y="63812"/>
                    <a:pt x="40588" y="62995"/>
                    <a:pt x="39760" y="61698"/>
                  </a:cubicBezTo>
                  <a:cubicBezTo>
                    <a:pt x="38651" y="55280"/>
                    <a:pt x="38988" y="49131"/>
                    <a:pt x="43920" y="43170"/>
                  </a:cubicBezTo>
                  <a:cubicBezTo>
                    <a:pt x="32982" y="48170"/>
                    <a:pt x="42577" y="57657"/>
                    <a:pt x="38039" y="63572"/>
                  </a:cubicBezTo>
                  <a:cubicBezTo>
                    <a:pt x="33067" y="68053"/>
                    <a:pt x="27335" y="70779"/>
                    <a:pt x="20552" y="70453"/>
                  </a:cubicBezTo>
                  <a:cubicBezTo>
                    <a:pt x="12785" y="70082"/>
                    <a:pt x="8013" y="67127"/>
                    <a:pt x="11047" y="58663"/>
                  </a:cubicBezTo>
                  <a:cubicBezTo>
                    <a:pt x="6344" y="62166"/>
                    <a:pt x="15574" y="71893"/>
                    <a:pt x="4904" y="73419"/>
                  </a:cubicBezTo>
                  <a:lnTo>
                    <a:pt x="4864" y="73391"/>
                  </a:lnTo>
                  <a:cubicBezTo>
                    <a:pt x="720" y="70150"/>
                    <a:pt x="-394" y="65773"/>
                    <a:pt x="115" y="60795"/>
                  </a:cubicBezTo>
                  <a:cubicBezTo>
                    <a:pt x="189" y="59538"/>
                    <a:pt x="349" y="58269"/>
                    <a:pt x="577" y="57028"/>
                  </a:cubicBezTo>
                  <a:cubicBezTo>
                    <a:pt x="1229" y="55337"/>
                    <a:pt x="1601" y="53542"/>
                    <a:pt x="2229" y="51845"/>
                  </a:cubicBezTo>
                  <a:cubicBezTo>
                    <a:pt x="2578" y="50759"/>
                    <a:pt x="2995" y="49679"/>
                    <a:pt x="3401" y="48610"/>
                  </a:cubicBezTo>
                  <a:cubicBezTo>
                    <a:pt x="3709" y="47530"/>
                    <a:pt x="4109" y="46473"/>
                    <a:pt x="4555" y="45438"/>
                  </a:cubicBezTo>
                  <a:cubicBezTo>
                    <a:pt x="4641" y="44884"/>
                    <a:pt x="4749" y="44335"/>
                    <a:pt x="4864" y="43787"/>
                  </a:cubicBezTo>
                  <a:close/>
                </a:path>
              </a:pathLst>
            </a:custGeom>
            <a:grpFill/>
            <a:ln w="5715" cap="flat">
              <a:noFill/>
              <a:prstDash val="solid"/>
              <a:miter/>
            </a:ln>
          </p:spPr>
          <p:txBody>
            <a:bodyPr rtlCol="0" anchor="ctr"/>
            <a:lstStyle/>
            <a:p>
              <a:endParaRPr lang="zh-CN" altLang="en-US"/>
            </a:p>
          </p:txBody>
        </p:sp>
        <p:sp>
          <p:nvSpPr>
            <p:cNvPr id="4315" name="任意多边形: 形状 4314">
              <a:extLst>
                <a:ext uri="{FF2B5EF4-FFF2-40B4-BE49-F238E27FC236}">
                  <a16:creationId xmlns:a16="http://schemas.microsoft.com/office/drawing/2014/main" id="{69C1883D-ECA1-AAC0-B0A6-4DD37B9A3A92}"/>
                </a:ext>
              </a:extLst>
            </p:cNvPr>
            <p:cNvSpPr/>
            <p:nvPr/>
          </p:nvSpPr>
          <p:spPr>
            <a:xfrm>
              <a:off x="5184354" y="5092626"/>
              <a:ext cx="61533" cy="81479"/>
            </a:xfrm>
            <a:custGeom>
              <a:avLst/>
              <a:gdLst>
                <a:gd name="connsiteX0" fmla="*/ 35222 w 61533"/>
                <a:gd name="connsiteY0" fmla="*/ 36969 h 81479"/>
                <a:gd name="connsiteX1" fmla="*/ 42234 w 61533"/>
                <a:gd name="connsiteY1" fmla="*/ 22922 h 81479"/>
                <a:gd name="connsiteX2" fmla="*/ 42880 w 61533"/>
                <a:gd name="connsiteY2" fmla="*/ 19996 h 81479"/>
                <a:gd name="connsiteX3" fmla="*/ 52229 w 61533"/>
                <a:gd name="connsiteY3" fmla="*/ 611 h 81479"/>
                <a:gd name="connsiteX4" fmla="*/ 53647 w 61533"/>
                <a:gd name="connsiteY4" fmla="*/ 5 h 81479"/>
                <a:gd name="connsiteX5" fmla="*/ 55007 w 61533"/>
                <a:gd name="connsiteY5" fmla="*/ 839 h 81479"/>
                <a:gd name="connsiteX6" fmla="*/ 55007 w 61533"/>
                <a:gd name="connsiteY6" fmla="*/ 7366 h 81479"/>
                <a:gd name="connsiteX7" fmla="*/ 55024 w 61533"/>
                <a:gd name="connsiteY7" fmla="*/ 10709 h 81479"/>
                <a:gd name="connsiteX8" fmla="*/ 58247 w 61533"/>
                <a:gd name="connsiteY8" fmla="*/ 13995 h 81479"/>
                <a:gd name="connsiteX9" fmla="*/ 58225 w 61533"/>
                <a:gd name="connsiteY9" fmla="*/ 14001 h 81479"/>
                <a:gd name="connsiteX10" fmla="*/ 61533 w 61533"/>
                <a:gd name="connsiteY10" fmla="*/ 33678 h 81479"/>
                <a:gd name="connsiteX11" fmla="*/ 53984 w 61533"/>
                <a:gd name="connsiteY11" fmla="*/ 53629 h 81479"/>
                <a:gd name="connsiteX12" fmla="*/ 41822 w 61533"/>
                <a:gd name="connsiteY12" fmla="*/ 69882 h 81479"/>
                <a:gd name="connsiteX13" fmla="*/ 36222 w 61533"/>
                <a:gd name="connsiteY13" fmla="*/ 67310 h 81479"/>
                <a:gd name="connsiteX14" fmla="*/ 35244 w 61533"/>
                <a:gd name="connsiteY14" fmla="*/ 60012 h 81479"/>
                <a:gd name="connsiteX15" fmla="*/ 11487 w 61533"/>
                <a:gd name="connsiteY15" fmla="*/ 76729 h 81479"/>
                <a:gd name="connsiteX16" fmla="*/ 0 w 61533"/>
                <a:gd name="connsiteY16" fmla="*/ 80363 h 81479"/>
                <a:gd name="connsiteX17" fmla="*/ 8915 w 61533"/>
                <a:gd name="connsiteY17" fmla="*/ 63287 h 81479"/>
                <a:gd name="connsiteX18" fmla="*/ 10567 w 61533"/>
                <a:gd name="connsiteY18" fmla="*/ 60012 h 81479"/>
                <a:gd name="connsiteX19" fmla="*/ 13396 w 61533"/>
                <a:gd name="connsiteY19" fmla="*/ 52834 h 81479"/>
                <a:gd name="connsiteX20" fmla="*/ 21786 w 61533"/>
                <a:gd name="connsiteY20" fmla="*/ 18619 h 81479"/>
                <a:gd name="connsiteX21" fmla="*/ 28615 w 61533"/>
                <a:gd name="connsiteY21" fmla="*/ 13978 h 81479"/>
                <a:gd name="connsiteX22" fmla="*/ 41679 w 61533"/>
                <a:gd name="connsiteY22" fmla="*/ 10435 h 81479"/>
                <a:gd name="connsiteX23" fmla="*/ 27129 w 61533"/>
                <a:gd name="connsiteY23" fmla="*/ 36461 h 81479"/>
                <a:gd name="connsiteX24" fmla="*/ 35227 w 61533"/>
                <a:gd name="connsiteY24" fmla="*/ 36969 h 81479"/>
                <a:gd name="connsiteX25" fmla="*/ 35867 w 61533"/>
                <a:gd name="connsiteY25" fmla="*/ 49737 h 81479"/>
                <a:gd name="connsiteX26" fmla="*/ 35222 w 61533"/>
                <a:gd name="connsiteY26" fmla="*/ 36969 h 81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1533" h="81479">
                  <a:moveTo>
                    <a:pt x="35222" y="36969"/>
                  </a:moveTo>
                  <a:cubicBezTo>
                    <a:pt x="38753" y="32906"/>
                    <a:pt x="46126" y="30792"/>
                    <a:pt x="42234" y="22922"/>
                  </a:cubicBezTo>
                  <a:cubicBezTo>
                    <a:pt x="41874" y="22190"/>
                    <a:pt x="42451" y="20087"/>
                    <a:pt x="42880" y="19996"/>
                  </a:cubicBezTo>
                  <a:cubicBezTo>
                    <a:pt x="54550" y="17578"/>
                    <a:pt x="49338" y="7148"/>
                    <a:pt x="52229" y="611"/>
                  </a:cubicBezTo>
                  <a:cubicBezTo>
                    <a:pt x="52389" y="251"/>
                    <a:pt x="53184" y="-41"/>
                    <a:pt x="53647" y="5"/>
                  </a:cubicBezTo>
                  <a:cubicBezTo>
                    <a:pt x="54121" y="50"/>
                    <a:pt x="54556" y="542"/>
                    <a:pt x="55007" y="839"/>
                  </a:cubicBezTo>
                  <a:cubicBezTo>
                    <a:pt x="56853" y="3016"/>
                    <a:pt x="56853" y="5188"/>
                    <a:pt x="55007" y="7366"/>
                  </a:cubicBezTo>
                  <a:cubicBezTo>
                    <a:pt x="55013" y="8480"/>
                    <a:pt x="55018" y="9594"/>
                    <a:pt x="55024" y="10709"/>
                  </a:cubicBezTo>
                  <a:cubicBezTo>
                    <a:pt x="56179" y="11726"/>
                    <a:pt x="57047" y="13024"/>
                    <a:pt x="58247" y="13995"/>
                  </a:cubicBezTo>
                  <a:cubicBezTo>
                    <a:pt x="58247" y="13995"/>
                    <a:pt x="58225" y="14001"/>
                    <a:pt x="58225" y="14001"/>
                  </a:cubicBezTo>
                  <a:cubicBezTo>
                    <a:pt x="59327" y="20561"/>
                    <a:pt x="60430" y="27122"/>
                    <a:pt x="61533" y="33678"/>
                  </a:cubicBezTo>
                  <a:cubicBezTo>
                    <a:pt x="53064" y="38004"/>
                    <a:pt x="58407" y="47519"/>
                    <a:pt x="53984" y="53629"/>
                  </a:cubicBezTo>
                  <a:cubicBezTo>
                    <a:pt x="50012" y="59115"/>
                    <a:pt x="48669" y="66516"/>
                    <a:pt x="41822" y="69882"/>
                  </a:cubicBezTo>
                  <a:cubicBezTo>
                    <a:pt x="39959" y="68996"/>
                    <a:pt x="38171" y="67596"/>
                    <a:pt x="36222" y="67310"/>
                  </a:cubicBezTo>
                  <a:cubicBezTo>
                    <a:pt x="26941" y="65945"/>
                    <a:pt x="34067" y="62624"/>
                    <a:pt x="35244" y="60012"/>
                  </a:cubicBezTo>
                  <a:cubicBezTo>
                    <a:pt x="20671" y="60281"/>
                    <a:pt x="15796" y="63613"/>
                    <a:pt x="11487" y="76729"/>
                  </a:cubicBezTo>
                  <a:cubicBezTo>
                    <a:pt x="9218" y="83638"/>
                    <a:pt x="4601" y="81226"/>
                    <a:pt x="0" y="80363"/>
                  </a:cubicBezTo>
                  <a:cubicBezTo>
                    <a:pt x="474" y="73054"/>
                    <a:pt x="6104" y="68911"/>
                    <a:pt x="8915" y="63287"/>
                  </a:cubicBezTo>
                  <a:cubicBezTo>
                    <a:pt x="9321" y="62121"/>
                    <a:pt x="9876" y="61035"/>
                    <a:pt x="10567" y="60012"/>
                  </a:cubicBezTo>
                  <a:cubicBezTo>
                    <a:pt x="11899" y="57783"/>
                    <a:pt x="12693" y="55337"/>
                    <a:pt x="13396" y="52834"/>
                  </a:cubicBezTo>
                  <a:cubicBezTo>
                    <a:pt x="16968" y="41604"/>
                    <a:pt x="12722" y="28471"/>
                    <a:pt x="21786" y="18619"/>
                  </a:cubicBezTo>
                  <a:cubicBezTo>
                    <a:pt x="23334" y="16007"/>
                    <a:pt x="24477" y="12766"/>
                    <a:pt x="28615" y="13978"/>
                  </a:cubicBezTo>
                  <a:cubicBezTo>
                    <a:pt x="34427" y="18224"/>
                    <a:pt x="35427" y="8240"/>
                    <a:pt x="41679" y="10435"/>
                  </a:cubicBezTo>
                  <a:cubicBezTo>
                    <a:pt x="36753" y="18784"/>
                    <a:pt x="36039" y="28865"/>
                    <a:pt x="27129" y="36461"/>
                  </a:cubicBezTo>
                  <a:cubicBezTo>
                    <a:pt x="31044" y="36706"/>
                    <a:pt x="33136" y="36838"/>
                    <a:pt x="35227" y="36969"/>
                  </a:cubicBezTo>
                  <a:cubicBezTo>
                    <a:pt x="38462" y="40696"/>
                    <a:pt x="35873" y="44787"/>
                    <a:pt x="35867" y="49737"/>
                  </a:cubicBezTo>
                  <a:cubicBezTo>
                    <a:pt x="36107" y="44787"/>
                    <a:pt x="38628" y="40690"/>
                    <a:pt x="35222" y="36969"/>
                  </a:cubicBezTo>
                  <a:close/>
                </a:path>
              </a:pathLst>
            </a:custGeom>
            <a:grpFill/>
            <a:ln w="5715" cap="flat">
              <a:noFill/>
              <a:prstDash val="solid"/>
              <a:miter/>
            </a:ln>
          </p:spPr>
          <p:txBody>
            <a:bodyPr rtlCol="0" anchor="ctr"/>
            <a:lstStyle/>
            <a:p>
              <a:endParaRPr lang="zh-CN" altLang="en-US"/>
            </a:p>
          </p:txBody>
        </p:sp>
        <p:sp>
          <p:nvSpPr>
            <p:cNvPr id="4316" name="任意多边形: 形状 4315">
              <a:extLst>
                <a:ext uri="{FF2B5EF4-FFF2-40B4-BE49-F238E27FC236}">
                  <a16:creationId xmlns:a16="http://schemas.microsoft.com/office/drawing/2014/main" id="{1145698F-FF65-AF8F-7E9D-6B55794B8DC2}"/>
                </a:ext>
              </a:extLst>
            </p:cNvPr>
            <p:cNvSpPr/>
            <p:nvPr/>
          </p:nvSpPr>
          <p:spPr>
            <a:xfrm>
              <a:off x="5244691" y="5180376"/>
              <a:ext cx="50670" cy="75160"/>
            </a:xfrm>
            <a:custGeom>
              <a:avLst/>
              <a:gdLst>
                <a:gd name="connsiteX0" fmla="*/ 30800 w 50670"/>
                <a:gd name="connsiteY0" fmla="*/ 61090 h 75160"/>
                <a:gd name="connsiteX1" fmla="*/ 27520 w 50670"/>
                <a:gd name="connsiteY1" fmla="*/ 61090 h 75160"/>
                <a:gd name="connsiteX2" fmla="*/ 26668 w 50670"/>
                <a:gd name="connsiteY2" fmla="*/ 63256 h 75160"/>
                <a:gd name="connsiteX3" fmla="*/ 27503 w 50670"/>
                <a:gd name="connsiteY3" fmla="*/ 64347 h 75160"/>
                <a:gd name="connsiteX4" fmla="*/ 25554 w 50670"/>
                <a:gd name="connsiteY4" fmla="*/ 75160 h 75160"/>
                <a:gd name="connsiteX5" fmla="*/ 20925 w 50670"/>
                <a:gd name="connsiteY5" fmla="*/ 64330 h 75160"/>
                <a:gd name="connsiteX6" fmla="*/ 22953 w 50670"/>
                <a:gd name="connsiteY6" fmla="*/ 36910 h 75160"/>
                <a:gd name="connsiteX7" fmla="*/ 7820 w 50670"/>
                <a:gd name="connsiteY7" fmla="*/ 47911 h 75160"/>
                <a:gd name="connsiteX8" fmla="*/ 2414 w 50670"/>
                <a:gd name="connsiteY8" fmla="*/ 19445 h 75160"/>
                <a:gd name="connsiteX9" fmla="*/ 53 w 50670"/>
                <a:gd name="connsiteY9" fmla="*/ 5649 h 75160"/>
                <a:gd name="connsiteX10" fmla="*/ 7792 w 50670"/>
                <a:gd name="connsiteY10" fmla="*/ 1877 h 75160"/>
                <a:gd name="connsiteX11" fmla="*/ 9209 w 50670"/>
                <a:gd name="connsiteY11" fmla="*/ 3323 h 75160"/>
                <a:gd name="connsiteX12" fmla="*/ 23542 w 50670"/>
                <a:gd name="connsiteY12" fmla="*/ 471 h 75160"/>
                <a:gd name="connsiteX13" fmla="*/ 30880 w 50670"/>
                <a:gd name="connsiteY13" fmla="*/ 1917 h 75160"/>
                <a:gd name="connsiteX14" fmla="*/ 34675 w 50670"/>
                <a:gd name="connsiteY14" fmla="*/ 4940 h 75160"/>
                <a:gd name="connsiteX15" fmla="*/ 40658 w 50670"/>
                <a:gd name="connsiteY15" fmla="*/ 21634 h 75160"/>
                <a:gd name="connsiteX16" fmla="*/ 43962 w 50670"/>
                <a:gd name="connsiteY16" fmla="*/ 28212 h 75160"/>
                <a:gd name="connsiteX17" fmla="*/ 47248 w 50670"/>
                <a:gd name="connsiteY17" fmla="*/ 38064 h 75160"/>
                <a:gd name="connsiteX18" fmla="*/ 48237 w 50670"/>
                <a:gd name="connsiteY18" fmla="*/ 52620 h 75160"/>
                <a:gd name="connsiteX19" fmla="*/ 37561 w 50670"/>
                <a:gd name="connsiteY19" fmla="*/ 50603 h 75160"/>
                <a:gd name="connsiteX20" fmla="*/ 31709 w 50670"/>
                <a:gd name="connsiteY20" fmla="*/ 52095 h 75160"/>
                <a:gd name="connsiteX21" fmla="*/ 28720 w 50670"/>
                <a:gd name="connsiteY21" fmla="*/ 54163 h 75160"/>
                <a:gd name="connsiteX22" fmla="*/ 27028 w 50670"/>
                <a:gd name="connsiteY22" fmla="*/ 55958 h 75160"/>
                <a:gd name="connsiteX23" fmla="*/ 31189 w 50670"/>
                <a:gd name="connsiteY23" fmla="*/ 54563 h 75160"/>
                <a:gd name="connsiteX24" fmla="*/ 30800 w 50670"/>
                <a:gd name="connsiteY24" fmla="*/ 61090 h 7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670" h="75160">
                  <a:moveTo>
                    <a:pt x="30800" y="61090"/>
                  </a:moveTo>
                  <a:cubicBezTo>
                    <a:pt x="29709" y="61090"/>
                    <a:pt x="28611" y="61090"/>
                    <a:pt x="27520" y="61090"/>
                  </a:cubicBezTo>
                  <a:cubicBezTo>
                    <a:pt x="26680" y="61810"/>
                    <a:pt x="26394" y="62530"/>
                    <a:pt x="26668" y="63256"/>
                  </a:cubicBezTo>
                  <a:cubicBezTo>
                    <a:pt x="26942" y="63982"/>
                    <a:pt x="27223" y="64347"/>
                    <a:pt x="27503" y="64347"/>
                  </a:cubicBezTo>
                  <a:cubicBezTo>
                    <a:pt x="27011" y="67914"/>
                    <a:pt x="28823" y="71880"/>
                    <a:pt x="25554" y="75160"/>
                  </a:cubicBezTo>
                  <a:cubicBezTo>
                    <a:pt x="19964" y="73252"/>
                    <a:pt x="21347" y="68388"/>
                    <a:pt x="20925" y="64330"/>
                  </a:cubicBezTo>
                  <a:cubicBezTo>
                    <a:pt x="10992" y="52557"/>
                    <a:pt x="11409" y="46934"/>
                    <a:pt x="22953" y="36910"/>
                  </a:cubicBezTo>
                  <a:cubicBezTo>
                    <a:pt x="15238" y="36904"/>
                    <a:pt x="15684" y="48123"/>
                    <a:pt x="7820" y="47911"/>
                  </a:cubicBezTo>
                  <a:cubicBezTo>
                    <a:pt x="7597" y="38167"/>
                    <a:pt x="9946" y="28263"/>
                    <a:pt x="2414" y="19445"/>
                  </a:cubicBezTo>
                  <a:cubicBezTo>
                    <a:pt x="-215" y="16364"/>
                    <a:pt x="-67" y="10312"/>
                    <a:pt x="53" y="5649"/>
                  </a:cubicBezTo>
                  <a:cubicBezTo>
                    <a:pt x="173" y="854"/>
                    <a:pt x="3414" y="-523"/>
                    <a:pt x="7792" y="1877"/>
                  </a:cubicBezTo>
                  <a:cubicBezTo>
                    <a:pt x="8260" y="2368"/>
                    <a:pt x="8723" y="2865"/>
                    <a:pt x="9209" y="3323"/>
                  </a:cubicBezTo>
                  <a:cubicBezTo>
                    <a:pt x="15335" y="9146"/>
                    <a:pt x="18787" y="1443"/>
                    <a:pt x="23542" y="471"/>
                  </a:cubicBezTo>
                  <a:cubicBezTo>
                    <a:pt x="26240" y="-318"/>
                    <a:pt x="28794" y="-289"/>
                    <a:pt x="30880" y="1917"/>
                  </a:cubicBezTo>
                  <a:cubicBezTo>
                    <a:pt x="30680" y="4694"/>
                    <a:pt x="32452" y="5083"/>
                    <a:pt x="34675" y="4940"/>
                  </a:cubicBezTo>
                  <a:cubicBezTo>
                    <a:pt x="39841" y="9381"/>
                    <a:pt x="42487" y="14707"/>
                    <a:pt x="40658" y="21634"/>
                  </a:cubicBezTo>
                  <a:cubicBezTo>
                    <a:pt x="41761" y="23828"/>
                    <a:pt x="42865" y="26017"/>
                    <a:pt x="43962" y="28212"/>
                  </a:cubicBezTo>
                  <a:cubicBezTo>
                    <a:pt x="40939" y="32869"/>
                    <a:pt x="38995" y="37173"/>
                    <a:pt x="47248" y="38064"/>
                  </a:cubicBezTo>
                  <a:cubicBezTo>
                    <a:pt x="51689" y="42636"/>
                    <a:pt x="51580" y="48077"/>
                    <a:pt x="48237" y="52620"/>
                  </a:cubicBezTo>
                  <a:cubicBezTo>
                    <a:pt x="44150" y="58175"/>
                    <a:pt x="41110" y="51643"/>
                    <a:pt x="37561" y="50603"/>
                  </a:cubicBezTo>
                  <a:cubicBezTo>
                    <a:pt x="35344" y="49951"/>
                    <a:pt x="33423" y="50792"/>
                    <a:pt x="31709" y="52095"/>
                  </a:cubicBezTo>
                  <a:cubicBezTo>
                    <a:pt x="30714" y="52763"/>
                    <a:pt x="29691" y="53466"/>
                    <a:pt x="28720" y="54163"/>
                  </a:cubicBezTo>
                  <a:cubicBezTo>
                    <a:pt x="27423" y="54032"/>
                    <a:pt x="26805" y="54609"/>
                    <a:pt x="27028" y="55958"/>
                  </a:cubicBezTo>
                  <a:cubicBezTo>
                    <a:pt x="27925" y="54032"/>
                    <a:pt x="29314" y="53592"/>
                    <a:pt x="31189" y="54563"/>
                  </a:cubicBezTo>
                  <a:cubicBezTo>
                    <a:pt x="32515" y="56832"/>
                    <a:pt x="33017" y="59044"/>
                    <a:pt x="30800" y="61090"/>
                  </a:cubicBezTo>
                  <a:close/>
                </a:path>
              </a:pathLst>
            </a:custGeom>
            <a:grpFill/>
            <a:ln w="5715" cap="flat">
              <a:noFill/>
              <a:prstDash val="solid"/>
              <a:miter/>
            </a:ln>
          </p:spPr>
          <p:txBody>
            <a:bodyPr rtlCol="0" anchor="ctr"/>
            <a:lstStyle/>
            <a:p>
              <a:endParaRPr lang="zh-CN" altLang="en-US"/>
            </a:p>
          </p:txBody>
        </p:sp>
        <p:sp>
          <p:nvSpPr>
            <p:cNvPr id="4317" name="任意多边形: 形状 4316">
              <a:extLst>
                <a:ext uri="{FF2B5EF4-FFF2-40B4-BE49-F238E27FC236}">
                  <a16:creationId xmlns:a16="http://schemas.microsoft.com/office/drawing/2014/main" id="{B9BA87F4-8BC9-2DB8-46B0-B00231B8DD15}"/>
                </a:ext>
              </a:extLst>
            </p:cNvPr>
            <p:cNvSpPr/>
            <p:nvPr/>
          </p:nvSpPr>
          <p:spPr>
            <a:xfrm>
              <a:off x="5267298" y="5094622"/>
              <a:ext cx="44380" cy="71240"/>
            </a:xfrm>
            <a:custGeom>
              <a:avLst/>
              <a:gdLst>
                <a:gd name="connsiteX0" fmla="*/ 31196 w 44380"/>
                <a:gd name="connsiteY0" fmla="*/ 61290 h 71240"/>
                <a:gd name="connsiteX1" fmla="*/ 27933 w 44380"/>
                <a:gd name="connsiteY1" fmla="*/ 61324 h 71240"/>
                <a:gd name="connsiteX2" fmla="*/ 27081 w 44380"/>
                <a:gd name="connsiteY2" fmla="*/ 63530 h 71240"/>
                <a:gd name="connsiteX3" fmla="*/ 27904 w 44380"/>
                <a:gd name="connsiteY3" fmla="*/ 64645 h 71240"/>
                <a:gd name="connsiteX4" fmla="*/ 24675 w 44380"/>
                <a:gd name="connsiteY4" fmla="*/ 71240 h 71240"/>
                <a:gd name="connsiteX5" fmla="*/ 14280 w 44380"/>
                <a:gd name="connsiteY5" fmla="*/ 55827 h 71240"/>
                <a:gd name="connsiteX6" fmla="*/ 1627 w 44380"/>
                <a:gd name="connsiteY6" fmla="*/ 61324 h 71240"/>
                <a:gd name="connsiteX7" fmla="*/ 8119 w 44380"/>
                <a:gd name="connsiteY7" fmla="*/ 41642 h 71240"/>
                <a:gd name="connsiteX8" fmla="*/ 9508 w 44380"/>
                <a:gd name="connsiteY8" fmla="*/ 39282 h 71240"/>
                <a:gd name="connsiteX9" fmla="*/ 8205 w 44380"/>
                <a:gd name="connsiteY9" fmla="*/ 38299 h 71240"/>
                <a:gd name="connsiteX10" fmla="*/ 3981 w 44380"/>
                <a:gd name="connsiteY10" fmla="*/ 30109 h 71240"/>
                <a:gd name="connsiteX11" fmla="*/ 6627 w 44380"/>
                <a:gd name="connsiteY11" fmla="*/ 26126 h 71240"/>
                <a:gd name="connsiteX12" fmla="*/ 4256 w 44380"/>
                <a:gd name="connsiteY12" fmla="*/ 14690 h 71240"/>
                <a:gd name="connsiteX13" fmla="*/ 13977 w 44380"/>
                <a:gd name="connsiteY13" fmla="*/ 2237 h 71240"/>
                <a:gd name="connsiteX14" fmla="*/ 20995 w 44380"/>
                <a:gd name="connsiteY14" fmla="*/ 3694 h 71240"/>
                <a:gd name="connsiteX15" fmla="*/ 21515 w 44380"/>
                <a:gd name="connsiteY15" fmla="*/ 6906 h 71240"/>
                <a:gd name="connsiteX16" fmla="*/ 36494 w 44380"/>
                <a:gd name="connsiteY16" fmla="*/ 12724 h 71240"/>
                <a:gd name="connsiteX17" fmla="*/ 44381 w 44380"/>
                <a:gd name="connsiteY17" fmla="*/ 15267 h 71240"/>
                <a:gd name="connsiteX18" fmla="*/ 36163 w 44380"/>
                <a:gd name="connsiteY18" fmla="*/ 29092 h 71240"/>
                <a:gd name="connsiteX19" fmla="*/ 20618 w 44380"/>
                <a:gd name="connsiteY19" fmla="*/ 41636 h 71240"/>
                <a:gd name="connsiteX20" fmla="*/ 37740 w 44380"/>
                <a:gd name="connsiteY20" fmla="*/ 43613 h 71240"/>
                <a:gd name="connsiteX21" fmla="*/ 41060 w 44380"/>
                <a:gd name="connsiteY21" fmla="*/ 48123 h 71240"/>
                <a:gd name="connsiteX22" fmla="*/ 40203 w 44380"/>
                <a:gd name="connsiteY22" fmla="*/ 49477 h 71240"/>
                <a:gd name="connsiteX23" fmla="*/ 37671 w 44380"/>
                <a:gd name="connsiteY23" fmla="*/ 51283 h 71240"/>
                <a:gd name="connsiteX24" fmla="*/ 35202 w 44380"/>
                <a:gd name="connsiteY24" fmla="*/ 52872 h 71240"/>
                <a:gd name="connsiteX25" fmla="*/ 33305 w 44380"/>
                <a:gd name="connsiteY25" fmla="*/ 54838 h 71240"/>
                <a:gd name="connsiteX26" fmla="*/ 32716 w 44380"/>
                <a:gd name="connsiteY26" fmla="*/ 57507 h 71240"/>
                <a:gd name="connsiteX27" fmla="*/ 32265 w 44380"/>
                <a:gd name="connsiteY27" fmla="*/ 60313 h 71240"/>
                <a:gd name="connsiteX28" fmla="*/ 31196 w 44380"/>
                <a:gd name="connsiteY28" fmla="*/ 61290 h 7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4380" h="71240">
                  <a:moveTo>
                    <a:pt x="31196" y="61290"/>
                  </a:moveTo>
                  <a:cubicBezTo>
                    <a:pt x="30110" y="61290"/>
                    <a:pt x="29019" y="61296"/>
                    <a:pt x="27933" y="61324"/>
                  </a:cubicBezTo>
                  <a:cubicBezTo>
                    <a:pt x="27093" y="62056"/>
                    <a:pt x="26807" y="62793"/>
                    <a:pt x="27081" y="63530"/>
                  </a:cubicBezTo>
                  <a:cubicBezTo>
                    <a:pt x="27356" y="64273"/>
                    <a:pt x="27630" y="64645"/>
                    <a:pt x="27904" y="64645"/>
                  </a:cubicBezTo>
                  <a:cubicBezTo>
                    <a:pt x="27836" y="67336"/>
                    <a:pt x="27276" y="69788"/>
                    <a:pt x="24675" y="71240"/>
                  </a:cubicBezTo>
                  <a:cubicBezTo>
                    <a:pt x="15371" y="70543"/>
                    <a:pt x="18509" y="61736"/>
                    <a:pt x="14280" y="55827"/>
                  </a:cubicBezTo>
                  <a:cubicBezTo>
                    <a:pt x="11245" y="59821"/>
                    <a:pt x="6330" y="60244"/>
                    <a:pt x="1627" y="61324"/>
                  </a:cubicBezTo>
                  <a:cubicBezTo>
                    <a:pt x="-3408" y="52386"/>
                    <a:pt x="4524" y="47728"/>
                    <a:pt x="8119" y="41642"/>
                  </a:cubicBezTo>
                  <a:cubicBezTo>
                    <a:pt x="9571" y="41448"/>
                    <a:pt x="10062" y="40647"/>
                    <a:pt x="9508" y="39282"/>
                  </a:cubicBezTo>
                  <a:cubicBezTo>
                    <a:pt x="9233" y="38602"/>
                    <a:pt x="8742" y="38299"/>
                    <a:pt x="8205" y="38299"/>
                  </a:cubicBezTo>
                  <a:cubicBezTo>
                    <a:pt x="5119" y="36436"/>
                    <a:pt x="3701" y="33509"/>
                    <a:pt x="3981" y="30109"/>
                  </a:cubicBezTo>
                  <a:cubicBezTo>
                    <a:pt x="4096" y="28726"/>
                    <a:pt x="6010" y="27583"/>
                    <a:pt x="6627" y="26126"/>
                  </a:cubicBezTo>
                  <a:cubicBezTo>
                    <a:pt x="8468" y="21788"/>
                    <a:pt x="-5311" y="20348"/>
                    <a:pt x="4256" y="14690"/>
                  </a:cubicBezTo>
                  <a:cubicBezTo>
                    <a:pt x="9365" y="11672"/>
                    <a:pt x="10856" y="6489"/>
                    <a:pt x="13977" y="2237"/>
                  </a:cubicBezTo>
                  <a:cubicBezTo>
                    <a:pt x="16354" y="-1004"/>
                    <a:pt x="19532" y="-895"/>
                    <a:pt x="20995" y="3694"/>
                  </a:cubicBezTo>
                  <a:cubicBezTo>
                    <a:pt x="21321" y="4717"/>
                    <a:pt x="21161" y="5900"/>
                    <a:pt x="21515" y="6906"/>
                  </a:cubicBezTo>
                  <a:cubicBezTo>
                    <a:pt x="25418" y="18090"/>
                    <a:pt x="25413" y="18039"/>
                    <a:pt x="36494" y="12724"/>
                  </a:cubicBezTo>
                  <a:cubicBezTo>
                    <a:pt x="39774" y="11152"/>
                    <a:pt x="43769" y="8198"/>
                    <a:pt x="44381" y="15267"/>
                  </a:cubicBezTo>
                  <a:cubicBezTo>
                    <a:pt x="40923" y="19531"/>
                    <a:pt x="40695" y="26532"/>
                    <a:pt x="36163" y="29092"/>
                  </a:cubicBezTo>
                  <a:cubicBezTo>
                    <a:pt x="28704" y="33309"/>
                    <a:pt x="28253" y="32509"/>
                    <a:pt x="20618" y="41636"/>
                  </a:cubicBezTo>
                  <a:cubicBezTo>
                    <a:pt x="26933" y="42379"/>
                    <a:pt x="32328" y="43088"/>
                    <a:pt x="37740" y="43613"/>
                  </a:cubicBezTo>
                  <a:cubicBezTo>
                    <a:pt x="40677" y="43899"/>
                    <a:pt x="40837" y="45968"/>
                    <a:pt x="41060" y="48123"/>
                  </a:cubicBezTo>
                  <a:cubicBezTo>
                    <a:pt x="41060" y="48123"/>
                    <a:pt x="40192" y="49471"/>
                    <a:pt x="40203" y="49477"/>
                  </a:cubicBezTo>
                  <a:cubicBezTo>
                    <a:pt x="39449" y="50203"/>
                    <a:pt x="38586" y="50797"/>
                    <a:pt x="37671" y="51283"/>
                  </a:cubicBezTo>
                  <a:cubicBezTo>
                    <a:pt x="36866" y="51837"/>
                    <a:pt x="36020" y="52352"/>
                    <a:pt x="35202" y="52872"/>
                  </a:cubicBezTo>
                  <a:cubicBezTo>
                    <a:pt x="34488" y="53438"/>
                    <a:pt x="33825" y="54084"/>
                    <a:pt x="33305" y="54838"/>
                  </a:cubicBezTo>
                  <a:cubicBezTo>
                    <a:pt x="32968" y="55695"/>
                    <a:pt x="32739" y="56570"/>
                    <a:pt x="32716" y="57507"/>
                  </a:cubicBezTo>
                  <a:cubicBezTo>
                    <a:pt x="32808" y="58490"/>
                    <a:pt x="32642" y="59416"/>
                    <a:pt x="32265" y="60313"/>
                  </a:cubicBezTo>
                  <a:cubicBezTo>
                    <a:pt x="32265" y="60324"/>
                    <a:pt x="31196" y="61290"/>
                    <a:pt x="31196" y="61290"/>
                  </a:cubicBezTo>
                  <a:close/>
                </a:path>
              </a:pathLst>
            </a:custGeom>
            <a:grpFill/>
            <a:ln w="5715" cap="flat">
              <a:noFill/>
              <a:prstDash val="solid"/>
              <a:miter/>
            </a:ln>
          </p:spPr>
          <p:txBody>
            <a:bodyPr rtlCol="0" anchor="ctr"/>
            <a:lstStyle/>
            <a:p>
              <a:endParaRPr lang="zh-CN" altLang="en-US"/>
            </a:p>
          </p:txBody>
        </p:sp>
        <p:sp>
          <p:nvSpPr>
            <p:cNvPr id="4318" name="任意多边形: 形状 4317">
              <a:extLst>
                <a:ext uri="{FF2B5EF4-FFF2-40B4-BE49-F238E27FC236}">
                  <a16:creationId xmlns:a16="http://schemas.microsoft.com/office/drawing/2014/main" id="{7E00785A-0D45-B0E2-653F-5200ED014720}"/>
                </a:ext>
              </a:extLst>
            </p:cNvPr>
            <p:cNvSpPr/>
            <p:nvPr/>
          </p:nvSpPr>
          <p:spPr>
            <a:xfrm>
              <a:off x="5259038" y="5143072"/>
              <a:ext cx="37259" cy="58937"/>
            </a:xfrm>
            <a:custGeom>
              <a:avLst/>
              <a:gdLst>
                <a:gd name="connsiteX0" fmla="*/ 9887 w 37259"/>
                <a:gd name="connsiteY0" fmla="*/ 12869 h 58937"/>
                <a:gd name="connsiteX1" fmla="*/ 12110 w 37259"/>
                <a:gd name="connsiteY1" fmla="*/ 10629 h 58937"/>
                <a:gd name="connsiteX2" fmla="*/ 25586 w 37259"/>
                <a:gd name="connsiteY2" fmla="*/ 1044 h 58937"/>
                <a:gd name="connsiteX3" fmla="*/ 30124 w 37259"/>
                <a:gd name="connsiteY3" fmla="*/ 18915 h 58937"/>
                <a:gd name="connsiteX4" fmla="*/ 32936 w 37259"/>
                <a:gd name="connsiteY4" fmla="*/ 22784 h 58937"/>
                <a:gd name="connsiteX5" fmla="*/ 34439 w 37259"/>
                <a:gd name="connsiteY5" fmla="*/ 32711 h 58937"/>
                <a:gd name="connsiteX6" fmla="*/ 32181 w 37259"/>
                <a:gd name="connsiteY6" fmla="*/ 47033 h 58937"/>
                <a:gd name="connsiteX7" fmla="*/ 26312 w 37259"/>
                <a:gd name="connsiteY7" fmla="*/ 58937 h 58937"/>
                <a:gd name="connsiteX8" fmla="*/ 16471 w 37259"/>
                <a:gd name="connsiteY8" fmla="*/ 42490 h 58937"/>
                <a:gd name="connsiteX9" fmla="*/ 16453 w 37259"/>
                <a:gd name="connsiteY9" fmla="*/ 42473 h 58937"/>
                <a:gd name="connsiteX10" fmla="*/ 9893 w 37259"/>
                <a:gd name="connsiteY10" fmla="*/ 39198 h 58937"/>
                <a:gd name="connsiteX11" fmla="*/ 754 w 37259"/>
                <a:gd name="connsiteY11" fmla="*/ 37769 h 58937"/>
                <a:gd name="connsiteX12" fmla="*/ 0 w 37259"/>
                <a:gd name="connsiteY12" fmla="*/ 35923 h 58937"/>
                <a:gd name="connsiteX13" fmla="*/ 6812 w 37259"/>
                <a:gd name="connsiteY13" fmla="*/ 29683 h 58937"/>
                <a:gd name="connsiteX14" fmla="*/ 7167 w 37259"/>
                <a:gd name="connsiteY14" fmla="*/ 22390 h 58937"/>
                <a:gd name="connsiteX15" fmla="*/ 9887 w 37259"/>
                <a:gd name="connsiteY15" fmla="*/ 12869 h 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9" h="58937">
                  <a:moveTo>
                    <a:pt x="9887" y="12869"/>
                  </a:moveTo>
                  <a:cubicBezTo>
                    <a:pt x="10630" y="12086"/>
                    <a:pt x="11436" y="10572"/>
                    <a:pt x="12110" y="10629"/>
                  </a:cubicBezTo>
                  <a:cubicBezTo>
                    <a:pt x="19820" y="11297"/>
                    <a:pt x="17694" y="-4070"/>
                    <a:pt x="25586" y="1044"/>
                  </a:cubicBezTo>
                  <a:cubicBezTo>
                    <a:pt x="29352" y="3485"/>
                    <a:pt x="28569" y="12789"/>
                    <a:pt x="30124" y="18915"/>
                  </a:cubicBezTo>
                  <a:cubicBezTo>
                    <a:pt x="30490" y="20350"/>
                    <a:pt x="31964" y="21504"/>
                    <a:pt x="32936" y="22784"/>
                  </a:cubicBezTo>
                  <a:cubicBezTo>
                    <a:pt x="35004" y="25853"/>
                    <a:pt x="40628" y="28391"/>
                    <a:pt x="34439" y="32711"/>
                  </a:cubicBezTo>
                  <a:cubicBezTo>
                    <a:pt x="28678" y="36735"/>
                    <a:pt x="28501" y="40707"/>
                    <a:pt x="32181" y="47033"/>
                  </a:cubicBezTo>
                  <a:cubicBezTo>
                    <a:pt x="34519" y="51051"/>
                    <a:pt x="34359" y="57972"/>
                    <a:pt x="26312" y="58937"/>
                  </a:cubicBezTo>
                  <a:cubicBezTo>
                    <a:pt x="21517" y="54366"/>
                    <a:pt x="24117" y="45359"/>
                    <a:pt x="16471" y="42490"/>
                  </a:cubicBezTo>
                  <a:lnTo>
                    <a:pt x="16453" y="42473"/>
                  </a:lnTo>
                  <a:cubicBezTo>
                    <a:pt x="15036" y="39838"/>
                    <a:pt x="12602" y="39238"/>
                    <a:pt x="9893" y="39198"/>
                  </a:cubicBezTo>
                  <a:cubicBezTo>
                    <a:pt x="6652" y="39958"/>
                    <a:pt x="3366" y="41032"/>
                    <a:pt x="754" y="37769"/>
                  </a:cubicBezTo>
                  <a:cubicBezTo>
                    <a:pt x="503" y="37158"/>
                    <a:pt x="251" y="36540"/>
                    <a:pt x="0" y="35923"/>
                  </a:cubicBezTo>
                  <a:cubicBezTo>
                    <a:pt x="1417" y="32912"/>
                    <a:pt x="3372" y="30334"/>
                    <a:pt x="6812" y="29683"/>
                  </a:cubicBezTo>
                  <a:cubicBezTo>
                    <a:pt x="16659" y="27814"/>
                    <a:pt x="1577" y="25002"/>
                    <a:pt x="7167" y="22390"/>
                  </a:cubicBezTo>
                  <a:cubicBezTo>
                    <a:pt x="10876" y="20658"/>
                    <a:pt x="15133" y="17772"/>
                    <a:pt x="9887" y="12869"/>
                  </a:cubicBezTo>
                  <a:close/>
                </a:path>
              </a:pathLst>
            </a:custGeom>
            <a:grpFill/>
            <a:ln w="5715" cap="flat">
              <a:noFill/>
              <a:prstDash val="solid"/>
              <a:miter/>
            </a:ln>
          </p:spPr>
          <p:txBody>
            <a:bodyPr rtlCol="0" anchor="ctr"/>
            <a:lstStyle/>
            <a:p>
              <a:endParaRPr lang="zh-CN" altLang="en-US"/>
            </a:p>
          </p:txBody>
        </p:sp>
        <p:sp>
          <p:nvSpPr>
            <p:cNvPr id="4319" name="任意多边形: 形状 4318">
              <a:extLst>
                <a:ext uri="{FF2B5EF4-FFF2-40B4-BE49-F238E27FC236}">
                  <a16:creationId xmlns:a16="http://schemas.microsoft.com/office/drawing/2014/main" id="{A34A9A09-92D5-BCFA-423E-81A6347940BF}"/>
                </a:ext>
              </a:extLst>
            </p:cNvPr>
            <p:cNvSpPr/>
            <p:nvPr/>
          </p:nvSpPr>
          <p:spPr>
            <a:xfrm>
              <a:off x="5105747" y="5217280"/>
              <a:ext cx="49378" cy="42996"/>
            </a:xfrm>
            <a:custGeom>
              <a:avLst/>
              <a:gdLst>
                <a:gd name="connsiteX0" fmla="*/ 48072 w 49378"/>
                <a:gd name="connsiteY0" fmla="*/ 27478 h 42996"/>
                <a:gd name="connsiteX1" fmla="*/ 22223 w 49378"/>
                <a:gd name="connsiteY1" fmla="*/ 38588 h 42996"/>
                <a:gd name="connsiteX2" fmla="*/ 13524 w 49378"/>
                <a:gd name="connsiteY2" fmla="*/ 39199 h 42996"/>
                <a:gd name="connsiteX3" fmla="*/ 9038 w 49378"/>
                <a:gd name="connsiteY3" fmla="*/ 39154 h 42996"/>
                <a:gd name="connsiteX4" fmla="*/ 1123 w 49378"/>
                <a:gd name="connsiteY4" fmla="*/ 41697 h 42996"/>
                <a:gd name="connsiteX5" fmla="*/ 100 w 49378"/>
                <a:gd name="connsiteY5" fmla="*/ 29392 h 42996"/>
                <a:gd name="connsiteX6" fmla="*/ 5752 w 49378"/>
                <a:gd name="connsiteY6" fmla="*/ 27135 h 42996"/>
                <a:gd name="connsiteX7" fmla="*/ 19239 w 49378"/>
                <a:gd name="connsiteY7" fmla="*/ 28267 h 42996"/>
                <a:gd name="connsiteX8" fmla="*/ 23480 w 49378"/>
                <a:gd name="connsiteY8" fmla="*/ 13796 h 42996"/>
                <a:gd name="connsiteX9" fmla="*/ 23337 w 49378"/>
                <a:gd name="connsiteY9" fmla="*/ 12225 h 42996"/>
                <a:gd name="connsiteX10" fmla="*/ 28349 w 49378"/>
                <a:gd name="connsiteY10" fmla="*/ 1149 h 42996"/>
                <a:gd name="connsiteX11" fmla="*/ 36173 w 49378"/>
                <a:gd name="connsiteY11" fmla="*/ 0 h 42996"/>
                <a:gd name="connsiteX12" fmla="*/ 37413 w 49378"/>
                <a:gd name="connsiteY12" fmla="*/ 15437 h 42996"/>
                <a:gd name="connsiteX13" fmla="*/ 48197 w 49378"/>
                <a:gd name="connsiteY13" fmla="*/ 17602 h 42996"/>
                <a:gd name="connsiteX14" fmla="*/ 48163 w 49378"/>
                <a:gd name="connsiteY14" fmla="*/ 24129 h 42996"/>
                <a:gd name="connsiteX15" fmla="*/ 49226 w 49378"/>
                <a:gd name="connsiteY15" fmla="*/ 26392 h 42996"/>
                <a:gd name="connsiteX16" fmla="*/ 48072 w 49378"/>
                <a:gd name="connsiteY16" fmla="*/ 27478 h 4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378" h="42996">
                  <a:moveTo>
                    <a:pt x="48072" y="27478"/>
                  </a:moveTo>
                  <a:cubicBezTo>
                    <a:pt x="36916" y="24849"/>
                    <a:pt x="32618" y="38285"/>
                    <a:pt x="22223" y="38588"/>
                  </a:cubicBezTo>
                  <a:cubicBezTo>
                    <a:pt x="19622" y="38662"/>
                    <a:pt x="17416" y="45429"/>
                    <a:pt x="13524" y="39199"/>
                  </a:cubicBezTo>
                  <a:cubicBezTo>
                    <a:pt x="12638" y="37782"/>
                    <a:pt x="10621" y="38399"/>
                    <a:pt x="9038" y="39154"/>
                  </a:cubicBezTo>
                  <a:cubicBezTo>
                    <a:pt x="6352" y="40440"/>
                    <a:pt x="2809" y="45286"/>
                    <a:pt x="1123" y="41697"/>
                  </a:cubicBezTo>
                  <a:cubicBezTo>
                    <a:pt x="-289" y="38691"/>
                    <a:pt x="2232" y="33822"/>
                    <a:pt x="100" y="29392"/>
                  </a:cubicBezTo>
                  <a:cubicBezTo>
                    <a:pt x="-718" y="27701"/>
                    <a:pt x="3694" y="24260"/>
                    <a:pt x="5752" y="27135"/>
                  </a:cubicBezTo>
                  <a:cubicBezTo>
                    <a:pt x="10250" y="33404"/>
                    <a:pt x="14164" y="31701"/>
                    <a:pt x="19239" y="28267"/>
                  </a:cubicBezTo>
                  <a:cubicBezTo>
                    <a:pt x="24909" y="24426"/>
                    <a:pt x="23983" y="19168"/>
                    <a:pt x="23480" y="13796"/>
                  </a:cubicBezTo>
                  <a:cubicBezTo>
                    <a:pt x="23428" y="13265"/>
                    <a:pt x="23617" y="12533"/>
                    <a:pt x="23337" y="12225"/>
                  </a:cubicBezTo>
                  <a:cubicBezTo>
                    <a:pt x="16193" y="4515"/>
                    <a:pt x="26903" y="4926"/>
                    <a:pt x="28349" y="1149"/>
                  </a:cubicBezTo>
                  <a:cubicBezTo>
                    <a:pt x="30909" y="772"/>
                    <a:pt x="33464" y="395"/>
                    <a:pt x="36173" y="0"/>
                  </a:cubicBezTo>
                  <a:cubicBezTo>
                    <a:pt x="38505" y="5172"/>
                    <a:pt x="33481" y="11499"/>
                    <a:pt x="37413" y="15437"/>
                  </a:cubicBezTo>
                  <a:cubicBezTo>
                    <a:pt x="39150" y="17174"/>
                    <a:pt x="43762" y="21449"/>
                    <a:pt x="48197" y="17602"/>
                  </a:cubicBezTo>
                  <a:cubicBezTo>
                    <a:pt x="48186" y="19780"/>
                    <a:pt x="48174" y="21951"/>
                    <a:pt x="48163" y="24129"/>
                  </a:cubicBezTo>
                  <a:cubicBezTo>
                    <a:pt x="49260" y="24901"/>
                    <a:pt x="49615" y="25655"/>
                    <a:pt x="49226" y="26392"/>
                  </a:cubicBezTo>
                  <a:cubicBezTo>
                    <a:pt x="48832" y="27112"/>
                    <a:pt x="48449" y="27478"/>
                    <a:pt x="48072" y="27478"/>
                  </a:cubicBezTo>
                  <a:close/>
                </a:path>
              </a:pathLst>
            </a:custGeom>
            <a:grpFill/>
            <a:ln w="5715" cap="flat">
              <a:noFill/>
              <a:prstDash val="solid"/>
              <a:miter/>
            </a:ln>
          </p:spPr>
          <p:txBody>
            <a:bodyPr rtlCol="0" anchor="ctr"/>
            <a:lstStyle/>
            <a:p>
              <a:endParaRPr lang="zh-CN" altLang="en-US"/>
            </a:p>
          </p:txBody>
        </p:sp>
        <p:sp>
          <p:nvSpPr>
            <p:cNvPr id="4320" name="任意多边形: 形状 4319">
              <a:extLst>
                <a:ext uri="{FF2B5EF4-FFF2-40B4-BE49-F238E27FC236}">
                  <a16:creationId xmlns:a16="http://schemas.microsoft.com/office/drawing/2014/main" id="{096A5AD2-CDC6-2124-210F-8BACD6AC226D}"/>
                </a:ext>
              </a:extLst>
            </p:cNvPr>
            <p:cNvSpPr/>
            <p:nvPr/>
          </p:nvSpPr>
          <p:spPr>
            <a:xfrm>
              <a:off x="5235402" y="5206508"/>
              <a:ext cx="36419" cy="65111"/>
            </a:xfrm>
            <a:custGeom>
              <a:avLst/>
              <a:gdLst>
                <a:gd name="connsiteX0" fmla="*/ 17104 w 36419"/>
                <a:gd name="connsiteY0" fmla="*/ 21785 h 65111"/>
                <a:gd name="connsiteX1" fmla="*/ 28597 w 36419"/>
                <a:gd name="connsiteY1" fmla="*/ 9344 h 65111"/>
                <a:gd name="connsiteX2" fmla="*/ 31403 w 36419"/>
                <a:gd name="connsiteY2" fmla="*/ 0 h 65111"/>
                <a:gd name="connsiteX3" fmla="*/ 36186 w 36419"/>
                <a:gd name="connsiteY3" fmla="*/ 14716 h 65111"/>
                <a:gd name="connsiteX4" fmla="*/ 35152 w 36419"/>
                <a:gd name="connsiteY4" fmla="*/ 18877 h 65111"/>
                <a:gd name="connsiteX5" fmla="*/ 30208 w 36419"/>
                <a:gd name="connsiteY5" fmla="*/ 38205 h 65111"/>
                <a:gd name="connsiteX6" fmla="*/ 16812 w 36419"/>
                <a:gd name="connsiteY6" fmla="*/ 55121 h 65111"/>
                <a:gd name="connsiteX7" fmla="*/ 5 w 36419"/>
                <a:gd name="connsiteY7" fmla="*/ 65111 h 65111"/>
                <a:gd name="connsiteX8" fmla="*/ 3856 w 36419"/>
                <a:gd name="connsiteY8" fmla="*/ 51458 h 65111"/>
                <a:gd name="connsiteX9" fmla="*/ 10492 w 36419"/>
                <a:gd name="connsiteY9" fmla="*/ 44834 h 65111"/>
                <a:gd name="connsiteX10" fmla="*/ 13789 w 36419"/>
                <a:gd name="connsiteY10" fmla="*/ 33313 h 65111"/>
                <a:gd name="connsiteX11" fmla="*/ 17104 w 36419"/>
                <a:gd name="connsiteY11" fmla="*/ 21785 h 65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19" h="65111">
                  <a:moveTo>
                    <a:pt x="17104" y="21785"/>
                  </a:moveTo>
                  <a:cubicBezTo>
                    <a:pt x="22196" y="18997"/>
                    <a:pt x="18464" y="8464"/>
                    <a:pt x="28597" y="9344"/>
                  </a:cubicBezTo>
                  <a:cubicBezTo>
                    <a:pt x="31140" y="9567"/>
                    <a:pt x="24791" y="2503"/>
                    <a:pt x="31403" y="0"/>
                  </a:cubicBezTo>
                  <a:cubicBezTo>
                    <a:pt x="33020" y="4937"/>
                    <a:pt x="34672" y="9807"/>
                    <a:pt x="36186" y="14716"/>
                  </a:cubicBezTo>
                  <a:cubicBezTo>
                    <a:pt x="36643" y="16202"/>
                    <a:pt x="36495" y="17676"/>
                    <a:pt x="35152" y="18877"/>
                  </a:cubicBezTo>
                  <a:cubicBezTo>
                    <a:pt x="26299" y="26769"/>
                    <a:pt x="26311" y="26780"/>
                    <a:pt x="30208" y="38205"/>
                  </a:cubicBezTo>
                  <a:cubicBezTo>
                    <a:pt x="23933" y="42394"/>
                    <a:pt x="18350" y="46811"/>
                    <a:pt x="16812" y="55121"/>
                  </a:cubicBezTo>
                  <a:cubicBezTo>
                    <a:pt x="15029" y="64774"/>
                    <a:pt x="5382" y="59676"/>
                    <a:pt x="5" y="65111"/>
                  </a:cubicBezTo>
                  <a:cubicBezTo>
                    <a:pt x="-173" y="58659"/>
                    <a:pt x="4805" y="56024"/>
                    <a:pt x="3856" y="51458"/>
                  </a:cubicBezTo>
                  <a:cubicBezTo>
                    <a:pt x="7006" y="50183"/>
                    <a:pt x="9229" y="47989"/>
                    <a:pt x="10492" y="44834"/>
                  </a:cubicBezTo>
                  <a:cubicBezTo>
                    <a:pt x="14606" y="41857"/>
                    <a:pt x="13606" y="37410"/>
                    <a:pt x="13789" y="33313"/>
                  </a:cubicBezTo>
                  <a:cubicBezTo>
                    <a:pt x="13978" y="29198"/>
                    <a:pt x="12995" y="24763"/>
                    <a:pt x="17104" y="21785"/>
                  </a:cubicBezTo>
                  <a:close/>
                </a:path>
              </a:pathLst>
            </a:custGeom>
            <a:grpFill/>
            <a:ln w="5715" cap="flat">
              <a:noFill/>
              <a:prstDash val="solid"/>
              <a:miter/>
            </a:ln>
          </p:spPr>
          <p:txBody>
            <a:bodyPr rtlCol="0" anchor="ctr"/>
            <a:lstStyle/>
            <a:p>
              <a:endParaRPr lang="zh-CN" altLang="en-US"/>
            </a:p>
          </p:txBody>
        </p:sp>
        <p:sp>
          <p:nvSpPr>
            <p:cNvPr id="4321" name="任意多边形: 形状 4320">
              <a:extLst>
                <a:ext uri="{FF2B5EF4-FFF2-40B4-BE49-F238E27FC236}">
                  <a16:creationId xmlns:a16="http://schemas.microsoft.com/office/drawing/2014/main" id="{B0B8CC7F-D868-0242-0555-9B46AF667A74}"/>
                </a:ext>
              </a:extLst>
            </p:cNvPr>
            <p:cNvSpPr/>
            <p:nvPr/>
          </p:nvSpPr>
          <p:spPr>
            <a:xfrm>
              <a:off x="5326669" y="4952001"/>
              <a:ext cx="35084" cy="36176"/>
            </a:xfrm>
            <a:custGeom>
              <a:avLst/>
              <a:gdLst>
                <a:gd name="connsiteX0" fmla="*/ 27798 w 35084"/>
                <a:gd name="connsiteY0" fmla="*/ 0 h 36176"/>
                <a:gd name="connsiteX1" fmla="*/ 35085 w 35084"/>
                <a:gd name="connsiteY1" fmla="*/ 440 h 36176"/>
                <a:gd name="connsiteX2" fmla="*/ 23952 w 35084"/>
                <a:gd name="connsiteY2" fmla="*/ 22837 h 36176"/>
                <a:gd name="connsiteX3" fmla="*/ 11316 w 35084"/>
                <a:gd name="connsiteY3" fmla="*/ 29604 h 36176"/>
                <a:gd name="connsiteX4" fmla="*/ 1435 w 35084"/>
                <a:gd name="connsiteY4" fmla="*/ 36176 h 36176"/>
                <a:gd name="connsiteX5" fmla="*/ 1440 w 35084"/>
                <a:gd name="connsiteY5" fmla="*/ 36165 h 36176"/>
                <a:gd name="connsiteX6" fmla="*/ 9796 w 35084"/>
                <a:gd name="connsiteY6" fmla="*/ 13402 h 36176"/>
                <a:gd name="connsiteX7" fmla="*/ 27798 w 35084"/>
                <a:gd name="connsiteY7" fmla="*/ 0 h 3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084" h="36176">
                  <a:moveTo>
                    <a:pt x="27798" y="0"/>
                  </a:moveTo>
                  <a:cubicBezTo>
                    <a:pt x="29924" y="132"/>
                    <a:pt x="32050" y="257"/>
                    <a:pt x="35085" y="440"/>
                  </a:cubicBezTo>
                  <a:cubicBezTo>
                    <a:pt x="33839" y="9487"/>
                    <a:pt x="25529" y="14613"/>
                    <a:pt x="23952" y="22837"/>
                  </a:cubicBezTo>
                  <a:cubicBezTo>
                    <a:pt x="14934" y="16116"/>
                    <a:pt x="14916" y="26203"/>
                    <a:pt x="11316" y="29604"/>
                  </a:cubicBezTo>
                  <a:cubicBezTo>
                    <a:pt x="8207" y="32067"/>
                    <a:pt x="3978" y="32861"/>
                    <a:pt x="1435" y="36176"/>
                  </a:cubicBezTo>
                  <a:cubicBezTo>
                    <a:pt x="1435" y="36176"/>
                    <a:pt x="1440" y="36165"/>
                    <a:pt x="1440" y="36165"/>
                  </a:cubicBezTo>
                  <a:cubicBezTo>
                    <a:pt x="-2017" y="25032"/>
                    <a:pt x="743" y="16979"/>
                    <a:pt x="9796" y="13402"/>
                  </a:cubicBezTo>
                  <a:cubicBezTo>
                    <a:pt x="17088" y="10527"/>
                    <a:pt x="22066" y="4818"/>
                    <a:pt x="27798" y="0"/>
                  </a:cubicBezTo>
                  <a:close/>
                </a:path>
              </a:pathLst>
            </a:custGeom>
            <a:grpFill/>
            <a:ln w="5715" cap="flat">
              <a:noFill/>
              <a:prstDash val="solid"/>
              <a:miter/>
            </a:ln>
          </p:spPr>
          <p:txBody>
            <a:bodyPr rtlCol="0" anchor="ctr"/>
            <a:lstStyle/>
            <a:p>
              <a:endParaRPr lang="zh-CN" altLang="en-US"/>
            </a:p>
          </p:txBody>
        </p:sp>
        <p:sp>
          <p:nvSpPr>
            <p:cNvPr id="4322" name="任意多边形: 形状 4321">
              <a:extLst>
                <a:ext uri="{FF2B5EF4-FFF2-40B4-BE49-F238E27FC236}">
                  <a16:creationId xmlns:a16="http://schemas.microsoft.com/office/drawing/2014/main" id="{AA6FC2BA-3B30-F793-E30E-058639020127}"/>
                </a:ext>
              </a:extLst>
            </p:cNvPr>
            <p:cNvSpPr/>
            <p:nvPr/>
          </p:nvSpPr>
          <p:spPr>
            <a:xfrm>
              <a:off x="5225221" y="5125248"/>
              <a:ext cx="25410" cy="46934"/>
            </a:xfrm>
            <a:custGeom>
              <a:avLst/>
              <a:gdLst>
                <a:gd name="connsiteX0" fmla="*/ 950 w 25410"/>
                <a:gd name="connsiteY0" fmla="*/ 37271 h 46934"/>
                <a:gd name="connsiteX1" fmla="*/ 14472 w 25410"/>
                <a:gd name="connsiteY1" fmla="*/ 2386 h 46934"/>
                <a:gd name="connsiteX2" fmla="*/ 20661 w 25410"/>
                <a:gd name="connsiteY2" fmla="*/ 1061 h 46934"/>
                <a:gd name="connsiteX3" fmla="*/ 24027 w 25410"/>
                <a:gd name="connsiteY3" fmla="*/ 14337 h 46934"/>
                <a:gd name="connsiteX4" fmla="*/ 23981 w 25410"/>
                <a:gd name="connsiteY4" fmla="*/ 20852 h 46934"/>
                <a:gd name="connsiteX5" fmla="*/ 23998 w 25410"/>
                <a:gd name="connsiteY5" fmla="*/ 20829 h 46934"/>
                <a:gd name="connsiteX6" fmla="*/ 17392 w 25410"/>
                <a:gd name="connsiteY6" fmla="*/ 24109 h 46934"/>
                <a:gd name="connsiteX7" fmla="*/ 14094 w 25410"/>
                <a:gd name="connsiteY7" fmla="*/ 27413 h 46934"/>
                <a:gd name="connsiteX8" fmla="*/ 10054 w 25410"/>
                <a:gd name="connsiteY8" fmla="*/ 29127 h 46934"/>
                <a:gd name="connsiteX9" fmla="*/ 14100 w 25410"/>
                <a:gd name="connsiteY9" fmla="*/ 30681 h 46934"/>
                <a:gd name="connsiteX10" fmla="*/ 9934 w 25410"/>
                <a:gd name="connsiteY10" fmla="*/ 36796 h 46934"/>
                <a:gd name="connsiteX11" fmla="*/ 11174 w 25410"/>
                <a:gd name="connsiteY11" fmla="*/ 46061 h 46934"/>
                <a:gd name="connsiteX12" fmla="*/ 956 w 25410"/>
                <a:gd name="connsiteY12" fmla="*/ 43854 h 46934"/>
                <a:gd name="connsiteX13" fmla="*/ 104 w 25410"/>
                <a:gd name="connsiteY13" fmla="*/ 41654 h 46934"/>
                <a:gd name="connsiteX14" fmla="*/ 944 w 25410"/>
                <a:gd name="connsiteY14" fmla="*/ 40551 h 46934"/>
                <a:gd name="connsiteX15" fmla="*/ 1790 w 25410"/>
                <a:gd name="connsiteY15" fmla="*/ 38357 h 46934"/>
                <a:gd name="connsiteX16" fmla="*/ 950 w 25410"/>
                <a:gd name="connsiteY16" fmla="*/ 37271 h 46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10" h="46934">
                  <a:moveTo>
                    <a:pt x="950" y="37271"/>
                  </a:moveTo>
                  <a:cubicBezTo>
                    <a:pt x="5562" y="25709"/>
                    <a:pt x="14517" y="15942"/>
                    <a:pt x="14472" y="2386"/>
                  </a:cubicBezTo>
                  <a:cubicBezTo>
                    <a:pt x="14454" y="-1688"/>
                    <a:pt x="18335" y="586"/>
                    <a:pt x="20661" y="1061"/>
                  </a:cubicBezTo>
                  <a:cubicBezTo>
                    <a:pt x="19987" y="5941"/>
                    <a:pt x="14723" y="11988"/>
                    <a:pt x="24027" y="14337"/>
                  </a:cubicBezTo>
                  <a:cubicBezTo>
                    <a:pt x="25913" y="16520"/>
                    <a:pt x="25844" y="18691"/>
                    <a:pt x="23981" y="20852"/>
                  </a:cubicBezTo>
                  <a:lnTo>
                    <a:pt x="23998" y="20829"/>
                  </a:lnTo>
                  <a:cubicBezTo>
                    <a:pt x="22107" y="22549"/>
                    <a:pt x="21215" y="26287"/>
                    <a:pt x="17392" y="24109"/>
                  </a:cubicBezTo>
                  <a:cubicBezTo>
                    <a:pt x="12494" y="21417"/>
                    <a:pt x="14923" y="26047"/>
                    <a:pt x="14094" y="27413"/>
                  </a:cubicBezTo>
                  <a:cubicBezTo>
                    <a:pt x="13054" y="28710"/>
                    <a:pt x="11517" y="28824"/>
                    <a:pt x="10054" y="29127"/>
                  </a:cubicBezTo>
                  <a:cubicBezTo>
                    <a:pt x="11597" y="29144"/>
                    <a:pt x="13031" y="29430"/>
                    <a:pt x="14100" y="30681"/>
                  </a:cubicBezTo>
                  <a:cubicBezTo>
                    <a:pt x="12631" y="32710"/>
                    <a:pt x="10128" y="34648"/>
                    <a:pt x="9934" y="36796"/>
                  </a:cubicBezTo>
                  <a:cubicBezTo>
                    <a:pt x="9654" y="39820"/>
                    <a:pt x="15957" y="42666"/>
                    <a:pt x="11174" y="46061"/>
                  </a:cubicBezTo>
                  <a:cubicBezTo>
                    <a:pt x="7682" y="48541"/>
                    <a:pt x="4299" y="45077"/>
                    <a:pt x="956" y="43854"/>
                  </a:cubicBezTo>
                  <a:cubicBezTo>
                    <a:pt x="110" y="43123"/>
                    <a:pt x="-176" y="42386"/>
                    <a:pt x="104" y="41654"/>
                  </a:cubicBezTo>
                  <a:cubicBezTo>
                    <a:pt x="384" y="40917"/>
                    <a:pt x="664" y="40551"/>
                    <a:pt x="944" y="40551"/>
                  </a:cubicBezTo>
                  <a:cubicBezTo>
                    <a:pt x="1790" y="39820"/>
                    <a:pt x="2070" y="39088"/>
                    <a:pt x="1790" y="38357"/>
                  </a:cubicBezTo>
                  <a:cubicBezTo>
                    <a:pt x="1516" y="37642"/>
                    <a:pt x="1236" y="37271"/>
                    <a:pt x="950" y="37271"/>
                  </a:cubicBezTo>
                  <a:close/>
                </a:path>
              </a:pathLst>
            </a:custGeom>
            <a:grpFill/>
            <a:ln w="5715" cap="flat">
              <a:noFill/>
              <a:prstDash val="solid"/>
              <a:miter/>
            </a:ln>
          </p:spPr>
          <p:txBody>
            <a:bodyPr rtlCol="0" anchor="ctr"/>
            <a:lstStyle/>
            <a:p>
              <a:endParaRPr lang="zh-CN" altLang="en-US"/>
            </a:p>
          </p:txBody>
        </p:sp>
        <p:sp>
          <p:nvSpPr>
            <p:cNvPr id="4323" name="任意多边形: 形状 4322">
              <a:extLst>
                <a:ext uri="{FF2B5EF4-FFF2-40B4-BE49-F238E27FC236}">
                  <a16:creationId xmlns:a16="http://schemas.microsoft.com/office/drawing/2014/main" id="{7300022D-6FF4-6A06-B774-5B55524BFF09}"/>
                </a:ext>
              </a:extLst>
            </p:cNvPr>
            <p:cNvSpPr/>
            <p:nvPr/>
          </p:nvSpPr>
          <p:spPr>
            <a:xfrm>
              <a:off x="5139896" y="5266327"/>
              <a:ext cx="13011" cy="44918"/>
            </a:xfrm>
            <a:custGeom>
              <a:avLst/>
              <a:gdLst>
                <a:gd name="connsiteX0" fmla="*/ 7368 w 13011"/>
                <a:gd name="connsiteY0" fmla="*/ 1456 h 44918"/>
                <a:gd name="connsiteX1" fmla="*/ 11105 w 13011"/>
                <a:gd name="connsiteY1" fmla="*/ 22859 h 44918"/>
                <a:gd name="connsiteX2" fmla="*/ 12500 w 13011"/>
                <a:gd name="connsiteY2" fmla="*/ 26579 h 44918"/>
                <a:gd name="connsiteX3" fmla="*/ 9197 w 13011"/>
                <a:gd name="connsiteY3" fmla="*/ 44919 h 44918"/>
                <a:gd name="connsiteX4" fmla="*/ 813 w 13011"/>
                <a:gd name="connsiteY4" fmla="*/ 1456 h 44918"/>
                <a:gd name="connsiteX5" fmla="*/ 7368 w 13011"/>
                <a:gd name="connsiteY5" fmla="*/ 1456 h 44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1" h="44918">
                  <a:moveTo>
                    <a:pt x="7368" y="1456"/>
                  </a:moveTo>
                  <a:cubicBezTo>
                    <a:pt x="5545" y="9137"/>
                    <a:pt x="2693" y="17041"/>
                    <a:pt x="11105" y="22859"/>
                  </a:cubicBezTo>
                  <a:cubicBezTo>
                    <a:pt x="12671" y="23939"/>
                    <a:pt x="13672" y="25654"/>
                    <a:pt x="12500" y="26579"/>
                  </a:cubicBezTo>
                  <a:cubicBezTo>
                    <a:pt x="6928" y="30986"/>
                    <a:pt x="11397" y="37724"/>
                    <a:pt x="9197" y="44919"/>
                  </a:cubicBezTo>
                  <a:cubicBezTo>
                    <a:pt x="-1085" y="30185"/>
                    <a:pt x="-730" y="15933"/>
                    <a:pt x="813" y="1456"/>
                  </a:cubicBezTo>
                  <a:cubicBezTo>
                    <a:pt x="3002" y="-590"/>
                    <a:pt x="5185" y="-378"/>
                    <a:pt x="7368" y="1456"/>
                  </a:cubicBezTo>
                  <a:close/>
                </a:path>
              </a:pathLst>
            </a:custGeom>
            <a:grpFill/>
            <a:ln w="5715" cap="flat">
              <a:noFill/>
              <a:prstDash val="solid"/>
              <a:miter/>
            </a:ln>
          </p:spPr>
          <p:txBody>
            <a:bodyPr rtlCol="0" anchor="ctr"/>
            <a:lstStyle/>
            <a:p>
              <a:endParaRPr lang="zh-CN" altLang="en-US"/>
            </a:p>
          </p:txBody>
        </p:sp>
        <p:sp>
          <p:nvSpPr>
            <p:cNvPr id="4324" name="任意多边形: 形状 4323">
              <a:extLst>
                <a:ext uri="{FF2B5EF4-FFF2-40B4-BE49-F238E27FC236}">
                  <a16:creationId xmlns:a16="http://schemas.microsoft.com/office/drawing/2014/main" id="{37AAA345-59B7-4F85-0B21-558C2184F589}"/>
                </a:ext>
              </a:extLst>
            </p:cNvPr>
            <p:cNvSpPr/>
            <p:nvPr/>
          </p:nvSpPr>
          <p:spPr>
            <a:xfrm>
              <a:off x="5354450" y="5066267"/>
              <a:ext cx="19682" cy="29266"/>
            </a:xfrm>
            <a:custGeom>
              <a:avLst/>
              <a:gdLst>
                <a:gd name="connsiteX0" fmla="*/ 16419 w 19682"/>
                <a:gd name="connsiteY0" fmla="*/ 863 h 29266"/>
                <a:gd name="connsiteX1" fmla="*/ 19682 w 19682"/>
                <a:gd name="connsiteY1" fmla="*/ 17294 h 29266"/>
                <a:gd name="connsiteX2" fmla="*/ 7121 w 19682"/>
                <a:gd name="connsiteY2" fmla="*/ 28552 h 29266"/>
                <a:gd name="connsiteX3" fmla="*/ 0 w 19682"/>
                <a:gd name="connsiteY3" fmla="*/ 23923 h 29266"/>
                <a:gd name="connsiteX4" fmla="*/ 0 w 19682"/>
                <a:gd name="connsiteY4" fmla="*/ 23906 h 29266"/>
                <a:gd name="connsiteX5" fmla="*/ 3280 w 19682"/>
                <a:gd name="connsiteY5" fmla="*/ 23860 h 29266"/>
                <a:gd name="connsiteX6" fmla="*/ 6572 w 19682"/>
                <a:gd name="connsiteY6" fmla="*/ 20614 h 29266"/>
                <a:gd name="connsiteX7" fmla="*/ 7155 w 19682"/>
                <a:gd name="connsiteY7" fmla="*/ 15728 h 29266"/>
                <a:gd name="connsiteX8" fmla="*/ 6538 w 19682"/>
                <a:gd name="connsiteY8" fmla="*/ 14008 h 29266"/>
                <a:gd name="connsiteX9" fmla="*/ 13139 w 19682"/>
                <a:gd name="connsiteY9" fmla="*/ 869 h 29266"/>
                <a:gd name="connsiteX10" fmla="*/ 16419 w 19682"/>
                <a:gd name="connsiteY10" fmla="*/ 863 h 2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 h="29266">
                  <a:moveTo>
                    <a:pt x="16419" y="863"/>
                  </a:moveTo>
                  <a:cubicBezTo>
                    <a:pt x="17505" y="6338"/>
                    <a:pt x="18597" y="11819"/>
                    <a:pt x="19682" y="17294"/>
                  </a:cubicBezTo>
                  <a:cubicBezTo>
                    <a:pt x="13945" y="19271"/>
                    <a:pt x="12939" y="26380"/>
                    <a:pt x="7121" y="28552"/>
                  </a:cubicBezTo>
                  <a:cubicBezTo>
                    <a:pt x="2023" y="30455"/>
                    <a:pt x="440" y="28432"/>
                    <a:pt x="0" y="23923"/>
                  </a:cubicBezTo>
                  <a:cubicBezTo>
                    <a:pt x="0" y="23923"/>
                    <a:pt x="0" y="23906"/>
                    <a:pt x="0" y="23906"/>
                  </a:cubicBezTo>
                  <a:cubicBezTo>
                    <a:pt x="1080" y="22894"/>
                    <a:pt x="2172" y="22832"/>
                    <a:pt x="3280" y="23860"/>
                  </a:cubicBezTo>
                  <a:cubicBezTo>
                    <a:pt x="4378" y="22780"/>
                    <a:pt x="5475" y="21700"/>
                    <a:pt x="6572" y="20614"/>
                  </a:cubicBezTo>
                  <a:cubicBezTo>
                    <a:pt x="8138" y="19151"/>
                    <a:pt x="8075" y="17488"/>
                    <a:pt x="7155" y="15728"/>
                  </a:cubicBezTo>
                  <a:cubicBezTo>
                    <a:pt x="6944" y="15156"/>
                    <a:pt x="6744" y="14579"/>
                    <a:pt x="6538" y="14008"/>
                  </a:cubicBezTo>
                  <a:cubicBezTo>
                    <a:pt x="8738" y="9624"/>
                    <a:pt x="10939" y="5246"/>
                    <a:pt x="13139" y="869"/>
                  </a:cubicBezTo>
                  <a:cubicBezTo>
                    <a:pt x="14236" y="-263"/>
                    <a:pt x="15328" y="-314"/>
                    <a:pt x="16419" y="863"/>
                  </a:cubicBezTo>
                  <a:close/>
                </a:path>
              </a:pathLst>
            </a:custGeom>
            <a:grpFill/>
            <a:ln w="5715" cap="flat">
              <a:noFill/>
              <a:prstDash val="solid"/>
              <a:miter/>
            </a:ln>
          </p:spPr>
          <p:txBody>
            <a:bodyPr rtlCol="0" anchor="ctr"/>
            <a:lstStyle/>
            <a:p>
              <a:endParaRPr lang="zh-CN" altLang="en-US"/>
            </a:p>
          </p:txBody>
        </p:sp>
        <p:sp>
          <p:nvSpPr>
            <p:cNvPr id="4325" name="任意多边形: 形状 4324">
              <a:extLst>
                <a:ext uri="{FF2B5EF4-FFF2-40B4-BE49-F238E27FC236}">
                  <a16:creationId xmlns:a16="http://schemas.microsoft.com/office/drawing/2014/main" id="{2CAAB07F-84EF-FC2A-2182-BD9815269841}"/>
                </a:ext>
              </a:extLst>
            </p:cNvPr>
            <p:cNvSpPr/>
            <p:nvPr/>
          </p:nvSpPr>
          <p:spPr>
            <a:xfrm>
              <a:off x="5137306" y="5249941"/>
              <a:ext cx="26288" cy="17842"/>
            </a:xfrm>
            <a:custGeom>
              <a:avLst/>
              <a:gdLst>
                <a:gd name="connsiteX0" fmla="*/ 9957 w 26288"/>
                <a:gd name="connsiteY0" fmla="*/ 17842 h 17842"/>
                <a:gd name="connsiteX1" fmla="*/ 3402 w 26288"/>
                <a:gd name="connsiteY1" fmla="*/ 17842 h 17842"/>
                <a:gd name="connsiteX2" fmla="*/ 2 w 26288"/>
                <a:gd name="connsiteY2" fmla="*/ 17734 h 17842"/>
                <a:gd name="connsiteX3" fmla="*/ 6557 w 26288"/>
                <a:gd name="connsiteY3" fmla="*/ 14539 h 17842"/>
                <a:gd name="connsiteX4" fmla="*/ 26251 w 26288"/>
                <a:gd name="connsiteY4" fmla="*/ 0 h 17842"/>
                <a:gd name="connsiteX5" fmla="*/ 9957 w 26288"/>
                <a:gd name="connsiteY5" fmla="*/ 17842 h 17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88" h="17842">
                  <a:moveTo>
                    <a:pt x="9957" y="17842"/>
                  </a:moveTo>
                  <a:cubicBezTo>
                    <a:pt x="7774" y="17842"/>
                    <a:pt x="5585" y="17842"/>
                    <a:pt x="3402" y="17842"/>
                  </a:cubicBezTo>
                  <a:cubicBezTo>
                    <a:pt x="2271" y="17808"/>
                    <a:pt x="1133" y="17768"/>
                    <a:pt x="2" y="17734"/>
                  </a:cubicBezTo>
                  <a:cubicBezTo>
                    <a:pt x="-84" y="12013"/>
                    <a:pt x="2802" y="12384"/>
                    <a:pt x="6557" y="14539"/>
                  </a:cubicBezTo>
                  <a:cubicBezTo>
                    <a:pt x="13261" y="10853"/>
                    <a:pt x="22908" y="12202"/>
                    <a:pt x="26251" y="0"/>
                  </a:cubicBezTo>
                  <a:cubicBezTo>
                    <a:pt x="26737" y="14088"/>
                    <a:pt x="22559" y="17876"/>
                    <a:pt x="9957" y="17842"/>
                  </a:cubicBezTo>
                  <a:close/>
                </a:path>
              </a:pathLst>
            </a:custGeom>
            <a:grpFill/>
            <a:ln w="5715" cap="flat">
              <a:noFill/>
              <a:prstDash val="solid"/>
              <a:miter/>
            </a:ln>
          </p:spPr>
          <p:txBody>
            <a:bodyPr rtlCol="0" anchor="ctr"/>
            <a:lstStyle/>
            <a:p>
              <a:endParaRPr lang="zh-CN" altLang="en-US"/>
            </a:p>
          </p:txBody>
        </p:sp>
        <p:sp>
          <p:nvSpPr>
            <p:cNvPr id="4326" name="任意多边形: 形状 4325">
              <a:extLst>
                <a:ext uri="{FF2B5EF4-FFF2-40B4-BE49-F238E27FC236}">
                  <a16:creationId xmlns:a16="http://schemas.microsoft.com/office/drawing/2014/main" id="{4F62234D-5088-2026-C701-C68C3859F039}"/>
                </a:ext>
              </a:extLst>
            </p:cNvPr>
            <p:cNvSpPr/>
            <p:nvPr/>
          </p:nvSpPr>
          <p:spPr>
            <a:xfrm>
              <a:off x="5127513" y="5257623"/>
              <a:ext cx="19562" cy="16743"/>
            </a:xfrm>
            <a:custGeom>
              <a:avLst/>
              <a:gdLst>
                <a:gd name="connsiteX0" fmla="*/ 16345 w 19562"/>
                <a:gd name="connsiteY0" fmla="*/ 6858 h 16743"/>
                <a:gd name="connsiteX1" fmla="*/ 9790 w 19562"/>
                <a:gd name="connsiteY1" fmla="*/ 10053 h 16743"/>
                <a:gd name="connsiteX2" fmla="*/ 0 w 19562"/>
                <a:gd name="connsiteY2" fmla="*/ 16693 h 16743"/>
                <a:gd name="connsiteX3" fmla="*/ 6 w 19562"/>
                <a:gd name="connsiteY3" fmla="*/ 13453 h 16743"/>
                <a:gd name="connsiteX4" fmla="*/ 19562 w 19562"/>
                <a:gd name="connsiteY4" fmla="*/ 200 h 16743"/>
                <a:gd name="connsiteX5" fmla="*/ 16345 w 19562"/>
                <a:gd name="connsiteY5" fmla="*/ 6858 h 1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62" h="16743">
                  <a:moveTo>
                    <a:pt x="16345" y="6858"/>
                  </a:moveTo>
                  <a:cubicBezTo>
                    <a:pt x="13676" y="6932"/>
                    <a:pt x="11264" y="7521"/>
                    <a:pt x="9790" y="10053"/>
                  </a:cubicBezTo>
                  <a:cubicBezTo>
                    <a:pt x="6446" y="12150"/>
                    <a:pt x="5178" y="17305"/>
                    <a:pt x="0" y="16693"/>
                  </a:cubicBezTo>
                  <a:cubicBezTo>
                    <a:pt x="6" y="15613"/>
                    <a:pt x="11" y="14533"/>
                    <a:pt x="6" y="13453"/>
                  </a:cubicBezTo>
                  <a:cubicBezTo>
                    <a:pt x="5195" y="2469"/>
                    <a:pt x="10184" y="-909"/>
                    <a:pt x="19562" y="200"/>
                  </a:cubicBezTo>
                  <a:cubicBezTo>
                    <a:pt x="16939" y="1663"/>
                    <a:pt x="16459" y="4172"/>
                    <a:pt x="16345" y="6858"/>
                  </a:cubicBezTo>
                  <a:close/>
                </a:path>
              </a:pathLst>
            </a:custGeom>
            <a:grpFill/>
            <a:ln w="5715" cap="flat">
              <a:noFill/>
              <a:prstDash val="solid"/>
              <a:miter/>
            </a:ln>
          </p:spPr>
          <p:txBody>
            <a:bodyPr rtlCol="0" anchor="ctr"/>
            <a:lstStyle/>
            <a:p>
              <a:endParaRPr lang="zh-CN" altLang="en-US"/>
            </a:p>
          </p:txBody>
        </p:sp>
        <p:sp>
          <p:nvSpPr>
            <p:cNvPr id="4327" name="任意多边形: 形状 4326">
              <a:extLst>
                <a:ext uri="{FF2B5EF4-FFF2-40B4-BE49-F238E27FC236}">
                  <a16:creationId xmlns:a16="http://schemas.microsoft.com/office/drawing/2014/main" id="{D82D3BBF-A5F6-06CA-D3B6-2DA7E22D5160}"/>
                </a:ext>
              </a:extLst>
            </p:cNvPr>
            <p:cNvSpPr/>
            <p:nvPr/>
          </p:nvSpPr>
          <p:spPr>
            <a:xfrm>
              <a:off x="5202970" y="5233538"/>
              <a:ext cx="11147" cy="15374"/>
            </a:xfrm>
            <a:custGeom>
              <a:avLst/>
              <a:gdLst>
                <a:gd name="connsiteX0" fmla="*/ 1616 w 11147"/>
                <a:gd name="connsiteY0" fmla="*/ 15375 h 15374"/>
                <a:gd name="connsiteX1" fmla="*/ 1410 w 11147"/>
                <a:gd name="connsiteY1" fmla="*/ 2974 h 15374"/>
                <a:gd name="connsiteX2" fmla="*/ 8022 w 11147"/>
                <a:gd name="connsiteY2" fmla="*/ 630 h 15374"/>
                <a:gd name="connsiteX3" fmla="*/ 10417 w 11147"/>
                <a:gd name="connsiteY3" fmla="*/ 6911 h 15374"/>
                <a:gd name="connsiteX4" fmla="*/ 1616 w 11147"/>
                <a:gd name="connsiteY4" fmla="*/ 15375 h 1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47" h="15374">
                  <a:moveTo>
                    <a:pt x="1616" y="15375"/>
                  </a:moveTo>
                  <a:cubicBezTo>
                    <a:pt x="-745" y="11180"/>
                    <a:pt x="-259" y="6951"/>
                    <a:pt x="1410" y="2974"/>
                  </a:cubicBezTo>
                  <a:cubicBezTo>
                    <a:pt x="2553" y="242"/>
                    <a:pt x="4936" y="-776"/>
                    <a:pt x="8022" y="630"/>
                  </a:cubicBezTo>
                  <a:cubicBezTo>
                    <a:pt x="11011" y="1991"/>
                    <a:pt x="11960" y="3848"/>
                    <a:pt x="10417" y="6911"/>
                  </a:cubicBezTo>
                  <a:cubicBezTo>
                    <a:pt x="8473" y="10751"/>
                    <a:pt x="6713" y="14701"/>
                    <a:pt x="1616" y="15375"/>
                  </a:cubicBezTo>
                  <a:close/>
                </a:path>
              </a:pathLst>
            </a:custGeom>
            <a:grpFill/>
            <a:ln w="5715" cap="flat">
              <a:noFill/>
              <a:prstDash val="solid"/>
              <a:miter/>
            </a:ln>
          </p:spPr>
          <p:txBody>
            <a:bodyPr rtlCol="0" anchor="ctr"/>
            <a:lstStyle/>
            <a:p>
              <a:endParaRPr lang="zh-CN" altLang="en-US"/>
            </a:p>
          </p:txBody>
        </p:sp>
        <p:sp>
          <p:nvSpPr>
            <p:cNvPr id="4328" name="任意多边形: 形状 4327">
              <a:extLst>
                <a:ext uri="{FF2B5EF4-FFF2-40B4-BE49-F238E27FC236}">
                  <a16:creationId xmlns:a16="http://schemas.microsoft.com/office/drawing/2014/main" id="{455693E4-95BE-3B9D-8BDA-3A2115906E2E}"/>
                </a:ext>
              </a:extLst>
            </p:cNvPr>
            <p:cNvSpPr/>
            <p:nvPr/>
          </p:nvSpPr>
          <p:spPr>
            <a:xfrm>
              <a:off x="5337996" y="4942137"/>
              <a:ext cx="19745" cy="9858"/>
            </a:xfrm>
            <a:custGeom>
              <a:avLst/>
              <a:gdLst>
                <a:gd name="connsiteX0" fmla="*/ 19745 w 19745"/>
                <a:gd name="connsiteY0" fmla="*/ 3286 h 9858"/>
                <a:gd name="connsiteX1" fmla="*/ 13139 w 19745"/>
                <a:gd name="connsiteY1" fmla="*/ 9859 h 9858"/>
                <a:gd name="connsiteX2" fmla="*/ 3286 w 19745"/>
                <a:gd name="connsiteY2" fmla="*/ 9859 h 9858"/>
                <a:gd name="connsiteX3" fmla="*/ 0 w 19745"/>
                <a:gd name="connsiteY3" fmla="*/ 6578 h 9858"/>
                <a:gd name="connsiteX4" fmla="*/ 0 w 19745"/>
                <a:gd name="connsiteY4" fmla="*/ 0 h 9858"/>
                <a:gd name="connsiteX5" fmla="*/ 11676 w 19745"/>
                <a:gd name="connsiteY5" fmla="*/ 989 h 9858"/>
                <a:gd name="connsiteX6" fmla="*/ 19745 w 19745"/>
                <a:gd name="connsiteY6" fmla="*/ 3286 h 9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45" h="9858">
                  <a:moveTo>
                    <a:pt x="19745" y="3286"/>
                  </a:moveTo>
                  <a:cubicBezTo>
                    <a:pt x="17545" y="5475"/>
                    <a:pt x="15339" y="7664"/>
                    <a:pt x="13139" y="9859"/>
                  </a:cubicBezTo>
                  <a:cubicBezTo>
                    <a:pt x="9853" y="9859"/>
                    <a:pt x="6567" y="9859"/>
                    <a:pt x="3286" y="9859"/>
                  </a:cubicBezTo>
                  <a:cubicBezTo>
                    <a:pt x="2263" y="8692"/>
                    <a:pt x="1166" y="7595"/>
                    <a:pt x="0" y="6578"/>
                  </a:cubicBezTo>
                  <a:cubicBezTo>
                    <a:pt x="0" y="4384"/>
                    <a:pt x="0" y="2195"/>
                    <a:pt x="0" y="0"/>
                  </a:cubicBezTo>
                  <a:cubicBezTo>
                    <a:pt x="3743" y="2018"/>
                    <a:pt x="7372" y="3292"/>
                    <a:pt x="11676" y="989"/>
                  </a:cubicBezTo>
                  <a:cubicBezTo>
                    <a:pt x="14676" y="-629"/>
                    <a:pt x="17694" y="251"/>
                    <a:pt x="19745" y="3286"/>
                  </a:cubicBezTo>
                  <a:close/>
                </a:path>
              </a:pathLst>
            </a:custGeom>
            <a:grpFill/>
            <a:ln w="5715" cap="flat">
              <a:noFill/>
              <a:prstDash val="solid"/>
              <a:miter/>
            </a:ln>
          </p:spPr>
          <p:txBody>
            <a:bodyPr rtlCol="0" anchor="ctr"/>
            <a:lstStyle/>
            <a:p>
              <a:endParaRPr lang="zh-CN" altLang="en-US"/>
            </a:p>
          </p:txBody>
        </p:sp>
        <p:sp>
          <p:nvSpPr>
            <p:cNvPr id="4329" name="任意多边形: 形状 4328">
              <a:extLst>
                <a:ext uri="{FF2B5EF4-FFF2-40B4-BE49-F238E27FC236}">
                  <a16:creationId xmlns:a16="http://schemas.microsoft.com/office/drawing/2014/main" id="{447F5C5C-4FB4-3DBD-9639-D795B57835C4}"/>
                </a:ext>
              </a:extLst>
            </p:cNvPr>
            <p:cNvSpPr/>
            <p:nvPr/>
          </p:nvSpPr>
          <p:spPr>
            <a:xfrm>
              <a:off x="5336172" y="5059260"/>
              <a:ext cx="9496" cy="11303"/>
            </a:xfrm>
            <a:custGeom>
              <a:avLst/>
              <a:gdLst>
                <a:gd name="connsiteX0" fmla="*/ 6556 w 9496"/>
                <a:gd name="connsiteY0" fmla="*/ 0 h 11303"/>
                <a:gd name="connsiteX1" fmla="*/ 6711 w 9496"/>
                <a:gd name="connsiteY1" fmla="*/ 10716 h 11303"/>
                <a:gd name="connsiteX2" fmla="*/ 796 w 9496"/>
                <a:gd name="connsiteY2" fmla="*/ 9498 h 11303"/>
                <a:gd name="connsiteX3" fmla="*/ 6556 w 9496"/>
                <a:gd name="connsiteY3" fmla="*/ 0 h 11303"/>
              </a:gdLst>
              <a:ahLst/>
              <a:cxnLst>
                <a:cxn ang="0">
                  <a:pos x="connsiteX0" y="connsiteY0"/>
                </a:cxn>
                <a:cxn ang="0">
                  <a:pos x="connsiteX1" y="connsiteY1"/>
                </a:cxn>
                <a:cxn ang="0">
                  <a:pos x="connsiteX2" y="connsiteY2"/>
                </a:cxn>
                <a:cxn ang="0">
                  <a:pos x="connsiteX3" y="connsiteY3"/>
                </a:cxn>
              </a:cxnLst>
              <a:rect l="l" t="t" r="r" b="b"/>
              <a:pathLst>
                <a:path w="9496" h="11303">
                  <a:moveTo>
                    <a:pt x="6556" y="0"/>
                  </a:moveTo>
                  <a:cubicBezTo>
                    <a:pt x="7796" y="3732"/>
                    <a:pt x="12414" y="7338"/>
                    <a:pt x="6711" y="10716"/>
                  </a:cubicBezTo>
                  <a:cubicBezTo>
                    <a:pt x="4990" y="11733"/>
                    <a:pt x="1750" y="11493"/>
                    <a:pt x="796" y="9498"/>
                  </a:cubicBezTo>
                  <a:cubicBezTo>
                    <a:pt x="-1868" y="3949"/>
                    <a:pt x="2693" y="2189"/>
                    <a:pt x="6556" y="0"/>
                  </a:cubicBezTo>
                  <a:close/>
                </a:path>
              </a:pathLst>
            </a:custGeom>
            <a:grpFill/>
            <a:ln w="5715" cap="flat">
              <a:noFill/>
              <a:prstDash val="solid"/>
              <a:miter/>
            </a:ln>
          </p:spPr>
          <p:txBody>
            <a:bodyPr rtlCol="0" anchor="ctr"/>
            <a:lstStyle/>
            <a:p>
              <a:endParaRPr lang="zh-CN" altLang="en-US"/>
            </a:p>
          </p:txBody>
        </p:sp>
        <p:sp>
          <p:nvSpPr>
            <p:cNvPr id="4330" name="任意多边形: 形状 4329">
              <a:extLst>
                <a:ext uri="{FF2B5EF4-FFF2-40B4-BE49-F238E27FC236}">
                  <a16:creationId xmlns:a16="http://schemas.microsoft.com/office/drawing/2014/main" id="{FA4EB8C4-F339-DE32-5012-3BE6AD02ED9E}"/>
                </a:ext>
              </a:extLst>
            </p:cNvPr>
            <p:cNvSpPr/>
            <p:nvPr/>
          </p:nvSpPr>
          <p:spPr>
            <a:xfrm>
              <a:off x="5213629" y="5165811"/>
              <a:ext cx="12547" cy="14047"/>
            </a:xfrm>
            <a:custGeom>
              <a:avLst/>
              <a:gdLst>
                <a:gd name="connsiteX0" fmla="*/ 12542 w 12547"/>
                <a:gd name="connsiteY0" fmla="*/ 0 h 14047"/>
                <a:gd name="connsiteX1" fmla="*/ 12547 w 12547"/>
                <a:gd name="connsiteY1" fmla="*/ 3303 h 14047"/>
                <a:gd name="connsiteX2" fmla="*/ 12513 w 12547"/>
                <a:gd name="connsiteY2" fmla="*/ 9864 h 14047"/>
                <a:gd name="connsiteX3" fmla="*/ 88 w 12547"/>
                <a:gd name="connsiteY3" fmla="*/ 14048 h 14047"/>
                <a:gd name="connsiteX4" fmla="*/ 12542 w 12547"/>
                <a:gd name="connsiteY4" fmla="*/ 0 h 140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7" h="14047">
                  <a:moveTo>
                    <a:pt x="12542" y="0"/>
                  </a:moveTo>
                  <a:cubicBezTo>
                    <a:pt x="12542" y="1103"/>
                    <a:pt x="12547" y="2200"/>
                    <a:pt x="12547" y="3303"/>
                  </a:cubicBezTo>
                  <a:cubicBezTo>
                    <a:pt x="12536" y="5492"/>
                    <a:pt x="12524" y="7681"/>
                    <a:pt x="12513" y="9864"/>
                  </a:cubicBezTo>
                  <a:cubicBezTo>
                    <a:pt x="7918" y="9150"/>
                    <a:pt x="5198" y="13830"/>
                    <a:pt x="88" y="14048"/>
                  </a:cubicBezTo>
                  <a:cubicBezTo>
                    <a:pt x="-1152" y="4298"/>
                    <a:pt x="11027" y="6624"/>
                    <a:pt x="12542" y="0"/>
                  </a:cubicBezTo>
                  <a:close/>
                </a:path>
              </a:pathLst>
            </a:custGeom>
            <a:grpFill/>
            <a:ln w="5715" cap="flat">
              <a:noFill/>
              <a:prstDash val="solid"/>
              <a:miter/>
            </a:ln>
          </p:spPr>
          <p:txBody>
            <a:bodyPr rtlCol="0" anchor="ctr"/>
            <a:lstStyle/>
            <a:p>
              <a:endParaRPr lang="zh-CN" altLang="en-US"/>
            </a:p>
          </p:txBody>
        </p:sp>
        <p:sp>
          <p:nvSpPr>
            <p:cNvPr id="4331" name="任意多边形: 形状 4330">
              <a:extLst>
                <a:ext uri="{FF2B5EF4-FFF2-40B4-BE49-F238E27FC236}">
                  <a16:creationId xmlns:a16="http://schemas.microsoft.com/office/drawing/2014/main" id="{941920D9-AC0F-B01C-38BD-9564EE05A114}"/>
                </a:ext>
              </a:extLst>
            </p:cNvPr>
            <p:cNvSpPr/>
            <p:nvPr/>
          </p:nvSpPr>
          <p:spPr>
            <a:xfrm>
              <a:off x="5364331" y="5049550"/>
              <a:ext cx="11217" cy="12373"/>
            </a:xfrm>
            <a:custGeom>
              <a:avLst/>
              <a:gdLst>
                <a:gd name="connsiteX0" fmla="*/ 0 w 11217"/>
                <a:gd name="connsiteY0" fmla="*/ 7744 h 12373"/>
                <a:gd name="connsiteX1" fmla="*/ 9818 w 11217"/>
                <a:gd name="connsiteY1" fmla="*/ 4406 h 12373"/>
                <a:gd name="connsiteX2" fmla="*/ 9847 w 11217"/>
                <a:gd name="connsiteY2" fmla="*/ 4452 h 12373"/>
                <a:gd name="connsiteX3" fmla="*/ 9824 w 11217"/>
                <a:gd name="connsiteY3" fmla="*/ 11002 h 12373"/>
                <a:gd name="connsiteX4" fmla="*/ 8378 w 11217"/>
                <a:gd name="connsiteY4" fmla="*/ 12373 h 12373"/>
                <a:gd name="connsiteX5" fmla="*/ 6384 w 11217"/>
                <a:gd name="connsiteY5" fmla="*/ 12350 h 12373"/>
                <a:gd name="connsiteX6" fmla="*/ 0 w 11217"/>
                <a:gd name="connsiteY6" fmla="*/ 7744 h 1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17" h="12373">
                  <a:moveTo>
                    <a:pt x="0" y="7744"/>
                  </a:moveTo>
                  <a:cubicBezTo>
                    <a:pt x="2309" y="-1903"/>
                    <a:pt x="2503" y="-1966"/>
                    <a:pt x="9818" y="4406"/>
                  </a:cubicBezTo>
                  <a:lnTo>
                    <a:pt x="9847" y="4452"/>
                  </a:lnTo>
                  <a:cubicBezTo>
                    <a:pt x="11687" y="6641"/>
                    <a:pt x="11670" y="8824"/>
                    <a:pt x="9824" y="11002"/>
                  </a:cubicBezTo>
                  <a:cubicBezTo>
                    <a:pt x="9344" y="11459"/>
                    <a:pt x="8864" y="11916"/>
                    <a:pt x="8378" y="12373"/>
                  </a:cubicBezTo>
                  <a:cubicBezTo>
                    <a:pt x="7715" y="12362"/>
                    <a:pt x="7052" y="12350"/>
                    <a:pt x="6384" y="12350"/>
                  </a:cubicBezTo>
                  <a:cubicBezTo>
                    <a:pt x="3886" y="11339"/>
                    <a:pt x="1869" y="9641"/>
                    <a:pt x="0" y="7744"/>
                  </a:cubicBezTo>
                  <a:close/>
                </a:path>
              </a:pathLst>
            </a:custGeom>
            <a:grpFill/>
            <a:ln w="5715" cap="flat">
              <a:noFill/>
              <a:prstDash val="solid"/>
              <a:miter/>
            </a:ln>
          </p:spPr>
          <p:txBody>
            <a:bodyPr rtlCol="0" anchor="ctr"/>
            <a:lstStyle/>
            <a:p>
              <a:endParaRPr lang="zh-CN" altLang="en-US"/>
            </a:p>
          </p:txBody>
        </p:sp>
        <p:sp>
          <p:nvSpPr>
            <p:cNvPr id="4332" name="任意多边形: 形状 4331">
              <a:extLst>
                <a:ext uri="{FF2B5EF4-FFF2-40B4-BE49-F238E27FC236}">
                  <a16:creationId xmlns:a16="http://schemas.microsoft.com/office/drawing/2014/main" id="{32B777B3-C8FD-9EB7-44CD-26A2F3EB4223}"/>
                </a:ext>
              </a:extLst>
            </p:cNvPr>
            <p:cNvSpPr/>
            <p:nvPr/>
          </p:nvSpPr>
          <p:spPr>
            <a:xfrm>
              <a:off x="5352466" y="5056296"/>
              <a:ext cx="6506" cy="9325"/>
            </a:xfrm>
            <a:custGeom>
              <a:avLst/>
              <a:gdLst>
                <a:gd name="connsiteX0" fmla="*/ 201 w 6506"/>
                <a:gd name="connsiteY0" fmla="*/ 9326 h 9325"/>
                <a:gd name="connsiteX1" fmla="*/ 4499 w 6506"/>
                <a:gd name="connsiteY1" fmla="*/ 10 h 9325"/>
                <a:gd name="connsiteX2" fmla="*/ 6482 w 6506"/>
                <a:gd name="connsiteY2" fmla="*/ 1873 h 9325"/>
                <a:gd name="connsiteX3" fmla="*/ 201 w 6506"/>
                <a:gd name="connsiteY3" fmla="*/ 9326 h 9325"/>
              </a:gdLst>
              <a:ahLst/>
              <a:cxnLst>
                <a:cxn ang="0">
                  <a:pos x="connsiteX0" y="connsiteY0"/>
                </a:cxn>
                <a:cxn ang="0">
                  <a:pos x="connsiteX1" y="connsiteY1"/>
                </a:cxn>
                <a:cxn ang="0">
                  <a:pos x="connsiteX2" y="connsiteY2"/>
                </a:cxn>
                <a:cxn ang="0">
                  <a:pos x="connsiteX3" y="connsiteY3"/>
                </a:cxn>
              </a:cxnLst>
              <a:rect l="l" t="t" r="r" b="b"/>
              <a:pathLst>
                <a:path w="6506" h="9325">
                  <a:moveTo>
                    <a:pt x="201" y="9326"/>
                  </a:moveTo>
                  <a:cubicBezTo>
                    <a:pt x="-451" y="4319"/>
                    <a:pt x="355" y="1170"/>
                    <a:pt x="4499" y="10"/>
                  </a:cubicBezTo>
                  <a:cubicBezTo>
                    <a:pt x="4979" y="-127"/>
                    <a:pt x="6425" y="1170"/>
                    <a:pt x="6482" y="1873"/>
                  </a:cubicBezTo>
                  <a:cubicBezTo>
                    <a:pt x="6830" y="6331"/>
                    <a:pt x="3481" y="7280"/>
                    <a:pt x="201" y="9326"/>
                  </a:cubicBezTo>
                  <a:close/>
                </a:path>
              </a:pathLst>
            </a:custGeom>
            <a:grpFill/>
            <a:ln w="5715" cap="flat">
              <a:noFill/>
              <a:prstDash val="solid"/>
              <a:miter/>
            </a:ln>
          </p:spPr>
          <p:txBody>
            <a:bodyPr rtlCol="0" anchor="ctr"/>
            <a:lstStyle/>
            <a:p>
              <a:endParaRPr lang="zh-CN" altLang="en-US"/>
            </a:p>
          </p:txBody>
        </p:sp>
        <p:sp>
          <p:nvSpPr>
            <p:cNvPr id="4333" name="任意多边形: 形状 4332">
              <a:extLst>
                <a:ext uri="{FF2B5EF4-FFF2-40B4-BE49-F238E27FC236}">
                  <a16:creationId xmlns:a16="http://schemas.microsoft.com/office/drawing/2014/main" id="{F29A47E8-65C8-C408-5427-2B71DF4A24E4}"/>
                </a:ext>
              </a:extLst>
            </p:cNvPr>
            <p:cNvSpPr/>
            <p:nvPr/>
          </p:nvSpPr>
          <p:spPr>
            <a:xfrm>
              <a:off x="5294080" y="5074108"/>
              <a:ext cx="5739" cy="7617"/>
            </a:xfrm>
            <a:custGeom>
              <a:avLst/>
              <a:gdLst>
                <a:gd name="connsiteX0" fmla="*/ 3037 w 5739"/>
                <a:gd name="connsiteY0" fmla="*/ 7618 h 7617"/>
                <a:gd name="connsiteX1" fmla="*/ 334 w 5739"/>
                <a:gd name="connsiteY1" fmla="*/ 3766 h 7617"/>
                <a:gd name="connsiteX2" fmla="*/ 3231 w 5739"/>
                <a:gd name="connsiteY2" fmla="*/ 11 h 7617"/>
                <a:gd name="connsiteX3" fmla="*/ 5552 w 5739"/>
                <a:gd name="connsiteY3" fmla="*/ 3103 h 7617"/>
                <a:gd name="connsiteX4" fmla="*/ 3037 w 5739"/>
                <a:gd name="connsiteY4" fmla="*/ 7618 h 7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9" h="7617">
                  <a:moveTo>
                    <a:pt x="3037" y="7618"/>
                  </a:moveTo>
                  <a:cubicBezTo>
                    <a:pt x="1917" y="6064"/>
                    <a:pt x="820" y="5029"/>
                    <a:pt x="334" y="3766"/>
                  </a:cubicBezTo>
                  <a:cubicBezTo>
                    <a:pt x="-660" y="1183"/>
                    <a:pt x="643" y="-137"/>
                    <a:pt x="3231" y="11"/>
                  </a:cubicBezTo>
                  <a:cubicBezTo>
                    <a:pt x="4974" y="114"/>
                    <a:pt x="6232" y="1166"/>
                    <a:pt x="5552" y="3103"/>
                  </a:cubicBezTo>
                  <a:cubicBezTo>
                    <a:pt x="5055" y="4503"/>
                    <a:pt x="4100" y="5755"/>
                    <a:pt x="3037" y="7618"/>
                  </a:cubicBezTo>
                  <a:close/>
                </a:path>
              </a:pathLst>
            </a:custGeom>
            <a:grpFill/>
            <a:ln w="5715" cap="flat">
              <a:noFill/>
              <a:prstDash val="solid"/>
              <a:miter/>
            </a:ln>
          </p:spPr>
          <p:txBody>
            <a:bodyPr rtlCol="0" anchor="ctr"/>
            <a:lstStyle/>
            <a:p>
              <a:endParaRPr lang="zh-CN" altLang="en-US"/>
            </a:p>
          </p:txBody>
        </p:sp>
        <p:sp>
          <p:nvSpPr>
            <p:cNvPr id="4334" name="任意多边形: 形状 4333">
              <a:extLst>
                <a:ext uri="{FF2B5EF4-FFF2-40B4-BE49-F238E27FC236}">
                  <a16:creationId xmlns:a16="http://schemas.microsoft.com/office/drawing/2014/main" id="{BBB885FB-6777-0641-B935-B2D8FC569A00}"/>
                </a:ext>
              </a:extLst>
            </p:cNvPr>
            <p:cNvSpPr/>
            <p:nvPr/>
          </p:nvSpPr>
          <p:spPr>
            <a:xfrm>
              <a:off x="5275417" y="5131679"/>
              <a:ext cx="6540" cy="6777"/>
            </a:xfrm>
            <a:custGeom>
              <a:avLst/>
              <a:gdLst>
                <a:gd name="connsiteX0" fmla="*/ 86 w 6540"/>
                <a:gd name="connsiteY0" fmla="*/ 1236 h 6777"/>
                <a:gd name="connsiteX1" fmla="*/ 5578 w 6540"/>
                <a:gd name="connsiteY1" fmla="*/ 750 h 6777"/>
                <a:gd name="connsiteX2" fmla="*/ 4927 w 6540"/>
                <a:gd name="connsiteY2" fmla="*/ 6088 h 6777"/>
                <a:gd name="connsiteX3" fmla="*/ 0 w 6540"/>
                <a:gd name="connsiteY3" fmla="*/ 4573 h 6777"/>
                <a:gd name="connsiteX4" fmla="*/ 86 w 6540"/>
                <a:gd name="connsiteY4" fmla="*/ 1236 h 6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0" h="6777">
                  <a:moveTo>
                    <a:pt x="86" y="1236"/>
                  </a:moveTo>
                  <a:cubicBezTo>
                    <a:pt x="1915" y="738"/>
                    <a:pt x="3938" y="-970"/>
                    <a:pt x="5578" y="750"/>
                  </a:cubicBezTo>
                  <a:cubicBezTo>
                    <a:pt x="7138" y="2385"/>
                    <a:pt x="6715" y="4733"/>
                    <a:pt x="4927" y="6088"/>
                  </a:cubicBezTo>
                  <a:cubicBezTo>
                    <a:pt x="2915" y="7608"/>
                    <a:pt x="1246" y="6397"/>
                    <a:pt x="0" y="4573"/>
                  </a:cubicBezTo>
                  <a:cubicBezTo>
                    <a:pt x="29" y="3465"/>
                    <a:pt x="57" y="2350"/>
                    <a:pt x="86" y="1236"/>
                  </a:cubicBezTo>
                  <a:close/>
                </a:path>
              </a:pathLst>
            </a:custGeom>
            <a:grpFill/>
            <a:ln w="5715" cap="flat">
              <a:noFill/>
              <a:prstDash val="solid"/>
              <a:miter/>
            </a:ln>
          </p:spPr>
          <p:txBody>
            <a:bodyPr rtlCol="0" anchor="ctr"/>
            <a:lstStyle/>
            <a:p>
              <a:endParaRPr lang="zh-CN" altLang="en-US"/>
            </a:p>
          </p:txBody>
        </p:sp>
        <p:sp>
          <p:nvSpPr>
            <p:cNvPr id="4335" name="任意多边形: 形状 4334">
              <a:extLst>
                <a:ext uri="{FF2B5EF4-FFF2-40B4-BE49-F238E27FC236}">
                  <a16:creationId xmlns:a16="http://schemas.microsoft.com/office/drawing/2014/main" id="{8AA67E6D-2DDE-1E9F-03F1-5C9474657D9D}"/>
                </a:ext>
              </a:extLst>
            </p:cNvPr>
            <p:cNvSpPr/>
            <p:nvPr/>
          </p:nvSpPr>
          <p:spPr>
            <a:xfrm>
              <a:off x="5249208" y="5138383"/>
              <a:ext cx="8292" cy="7722"/>
            </a:xfrm>
            <a:custGeom>
              <a:avLst/>
              <a:gdLst>
                <a:gd name="connsiteX0" fmla="*/ 0 w 8292"/>
                <a:gd name="connsiteY0" fmla="*/ 7723 h 7722"/>
                <a:gd name="connsiteX1" fmla="*/ 46 w 8292"/>
                <a:gd name="connsiteY1" fmla="*/ 1207 h 7722"/>
                <a:gd name="connsiteX2" fmla="*/ 3166 w 8292"/>
                <a:gd name="connsiteY2" fmla="*/ 830 h 7722"/>
                <a:gd name="connsiteX3" fmla="*/ 8270 w 8292"/>
                <a:gd name="connsiteY3" fmla="*/ 1493 h 7722"/>
                <a:gd name="connsiteX4" fmla="*/ 5509 w 8292"/>
                <a:gd name="connsiteY4" fmla="*/ 4722 h 7722"/>
                <a:gd name="connsiteX5" fmla="*/ 0 w 8292"/>
                <a:gd name="connsiteY5" fmla="*/ 7723 h 7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2" h="7722">
                  <a:moveTo>
                    <a:pt x="0" y="7723"/>
                  </a:moveTo>
                  <a:cubicBezTo>
                    <a:pt x="17" y="5551"/>
                    <a:pt x="29" y="3379"/>
                    <a:pt x="46" y="1207"/>
                  </a:cubicBezTo>
                  <a:cubicBezTo>
                    <a:pt x="1086" y="1076"/>
                    <a:pt x="2120" y="888"/>
                    <a:pt x="3166" y="830"/>
                  </a:cubicBezTo>
                  <a:cubicBezTo>
                    <a:pt x="4955" y="733"/>
                    <a:pt x="7218" y="-1358"/>
                    <a:pt x="8270" y="1493"/>
                  </a:cubicBezTo>
                  <a:cubicBezTo>
                    <a:pt x="8515" y="2162"/>
                    <a:pt x="6681" y="3894"/>
                    <a:pt x="5509" y="4722"/>
                  </a:cubicBezTo>
                  <a:cubicBezTo>
                    <a:pt x="3812" y="5922"/>
                    <a:pt x="1852" y="6740"/>
                    <a:pt x="0" y="7723"/>
                  </a:cubicBezTo>
                  <a:close/>
                </a:path>
              </a:pathLst>
            </a:custGeom>
            <a:grpFill/>
            <a:ln w="5715" cap="flat">
              <a:noFill/>
              <a:prstDash val="solid"/>
              <a:miter/>
            </a:ln>
          </p:spPr>
          <p:txBody>
            <a:bodyPr rtlCol="0" anchor="ctr"/>
            <a:lstStyle/>
            <a:p>
              <a:endParaRPr lang="zh-CN" altLang="en-US"/>
            </a:p>
          </p:txBody>
        </p:sp>
        <p:sp>
          <p:nvSpPr>
            <p:cNvPr id="4336" name="任意多边形: 形状 4335">
              <a:extLst>
                <a:ext uri="{FF2B5EF4-FFF2-40B4-BE49-F238E27FC236}">
                  <a16:creationId xmlns:a16="http://schemas.microsoft.com/office/drawing/2014/main" id="{02597821-A29B-15C8-C91B-CE6E51BA321E}"/>
                </a:ext>
              </a:extLst>
            </p:cNvPr>
            <p:cNvSpPr/>
            <p:nvPr/>
          </p:nvSpPr>
          <p:spPr>
            <a:xfrm>
              <a:off x="5364331" y="5057295"/>
              <a:ext cx="6532" cy="6497"/>
            </a:xfrm>
            <a:custGeom>
              <a:avLst/>
              <a:gdLst>
                <a:gd name="connsiteX0" fmla="*/ 0 w 6532"/>
                <a:gd name="connsiteY0" fmla="*/ 0 h 6497"/>
                <a:gd name="connsiteX1" fmla="*/ 6532 w 6532"/>
                <a:gd name="connsiteY1" fmla="*/ 3258 h 6497"/>
                <a:gd name="connsiteX2" fmla="*/ 3258 w 6532"/>
                <a:gd name="connsiteY2" fmla="*/ 6498 h 6497"/>
                <a:gd name="connsiteX3" fmla="*/ 0 w 6532"/>
                <a:gd name="connsiteY3" fmla="*/ 0 h 6497"/>
              </a:gdLst>
              <a:ahLst/>
              <a:cxnLst>
                <a:cxn ang="0">
                  <a:pos x="connsiteX0" y="connsiteY0"/>
                </a:cxn>
                <a:cxn ang="0">
                  <a:pos x="connsiteX1" y="connsiteY1"/>
                </a:cxn>
                <a:cxn ang="0">
                  <a:pos x="connsiteX2" y="connsiteY2"/>
                </a:cxn>
                <a:cxn ang="0">
                  <a:pos x="connsiteX3" y="connsiteY3"/>
                </a:cxn>
              </a:cxnLst>
              <a:rect l="l" t="t" r="r" b="b"/>
              <a:pathLst>
                <a:path w="6532" h="6497">
                  <a:moveTo>
                    <a:pt x="0" y="0"/>
                  </a:moveTo>
                  <a:cubicBezTo>
                    <a:pt x="2698" y="40"/>
                    <a:pt x="5126" y="617"/>
                    <a:pt x="6532" y="3258"/>
                  </a:cubicBezTo>
                  <a:cubicBezTo>
                    <a:pt x="6184" y="5092"/>
                    <a:pt x="5092" y="6172"/>
                    <a:pt x="3258" y="6498"/>
                  </a:cubicBezTo>
                  <a:cubicBezTo>
                    <a:pt x="560" y="5138"/>
                    <a:pt x="29" y="2692"/>
                    <a:pt x="0" y="0"/>
                  </a:cubicBezTo>
                  <a:close/>
                </a:path>
              </a:pathLst>
            </a:custGeom>
            <a:grpFill/>
            <a:ln w="5715" cap="flat">
              <a:noFill/>
              <a:prstDash val="solid"/>
              <a:miter/>
            </a:ln>
          </p:spPr>
          <p:txBody>
            <a:bodyPr rtlCol="0" anchor="ctr"/>
            <a:lstStyle/>
            <a:p>
              <a:endParaRPr lang="zh-CN" altLang="en-US"/>
            </a:p>
          </p:txBody>
        </p:sp>
        <p:sp>
          <p:nvSpPr>
            <p:cNvPr id="4337" name="任意多边形: 形状 4336">
              <a:extLst>
                <a:ext uri="{FF2B5EF4-FFF2-40B4-BE49-F238E27FC236}">
                  <a16:creationId xmlns:a16="http://schemas.microsoft.com/office/drawing/2014/main" id="{EEC714FB-F456-2096-0220-041CBF907D63}"/>
                </a:ext>
              </a:extLst>
            </p:cNvPr>
            <p:cNvSpPr/>
            <p:nvPr/>
          </p:nvSpPr>
          <p:spPr>
            <a:xfrm>
              <a:off x="5354427" y="5069512"/>
              <a:ext cx="5168" cy="4196"/>
            </a:xfrm>
            <a:custGeom>
              <a:avLst/>
              <a:gdLst>
                <a:gd name="connsiteX0" fmla="*/ 0 w 5168"/>
                <a:gd name="connsiteY0" fmla="*/ 4196 h 4196"/>
                <a:gd name="connsiteX1" fmla="*/ 3989 w 5168"/>
                <a:gd name="connsiteY1" fmla="*/ 2 h 4196"/>
                <a:gd name="connsiteX2" fmla="*/ 5149 w 5168"/>
                <a:gd name="connsiteY2" fmla="*/ 1807 h 4196"/>
                <a:gd name="connsiteX3" fmla="*/ 0 w 5168"/>
                <a:gd name="connsiteY3" fmla="*/ 4196 h 4196"/>
                <a:gd name="connsiteX4" fmla="*/ 0 w 5168"/>
                <a:gd name="connsiteY4" fmla="*/ 4196 h 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8" h="4196">
                  <a:moveTo>
                    <a:pt x="0" y="4196"/>
                  </a:moveTo>
                  <a:cubicBezTo>
                    <a:pt x="812" y="2293"/>
                    <a:pt x="1737" y="430"/>
                    <a:pt x="3989" y="2"/>
                  </a:cubicBezTo>
                  <a:cubicBezTo>
                    <a:pt x="4275" y="-56"/>
                    <a:pt x="5321" y="1419"/>
                    <a:pt x="5149" y="1807"/>
                  </a:cubicBezTo>
                  <a:cubicBezTo>
                    <a:pt x="4189" y="4030"/>
                    <a:pt x="2000" y="3985"/>
                    <a:pt x="0" y="4196"/>
                  </a:cubicBezTo>
                  <a:lnTo>
                    <a:pt x="0" y="4196"/>
                  </a:lnTo>
                  <a:close/>
                </a:path>
              </a:pathLst>
            </a:custGeom>
            <a:grpFill/>
            <a:ln w="5715" cap="flat">
              <a:noFill/>
              <a:prstDash val="solid"/>
              <a:miter/>
            </a:ln>
          </p:spPr>
          <p:txBody>
            <a:bodyPr rtlCol="0" anchor="ctr"/>
            <a:lstStyle/>
            <a:p>
              <a:endParaRPr lang="zh-CN" altLang="en-US"/>
            </a:p>
          </p:txBody>
        </p:sp>
        <p:sp>
          <p:nvSpPr>
            <p:cNvPr id="4338" name="任意多边形: 形状 4337">
              <a:extLst>
                <a:ext uri="{FF2B5EF4-FFF2-40B4-BE49-F238E27FC236}">
                  <a16:creationId xmlns:a16="http://schemas.microsoft.com/office/drawing/2014/main" id="{3EC20E6C-89D8-39E8-C043-335D2F4E7180}"/>
                </a:ext>
              </a:extLst>
            </p:cNvPr>
            <p:cNvSpPr/>
            <p:nvPr/>
          </p:nvSpPr>
          <p:spPr>
            <a:xfrm>
              <a:off x="5245968" y="5106621"/>
              <a:ext cx="4537" cy="5221"/>
            </a:xfrm>
            <a:custGeom>
              <a:avLst/>
              <a:gdLst>
                <a:gd name="connsiteX0" fmla="*/ 0 w 4537"/>
                <a:gd name="connsiteY0" fmla="*/ 0 h 5221"/>
                <a:gd name="connsiteX1" fmla="*/ 3195 w 4537"/>
                <a:gd name="connsiteY1" fmla="*/ 29 h 5221"/>
                <a:gd name="connsiteX2" fmla="*/ 3458 w 4537"/>
                <a:gd name="connsiteY2" fmla="*/ 5086 h 5221"/>
                <a:gd name="connsiteX3" fmla="*/ 0 w 4537"/>
                <a:gd name="connsiteY3" fmla="*/ 0 h 5221"/>
              </a:gdLst>
              <a:ahLst/>
              <a:cxnLst>
                <a:cxn ang="0">
                  <a:pos x="connsiteX0" y="connsiteY0"/>
                </a:cxn>
                <a:cxn ang="0">
                  <a:pos x="connsiteX1" y="connsiteY1"/>
                </a:cxn>
                <a:cxn ang="0">
                  <a:pos x="connsiteX2" y="connsiteY2"/>
                </a:cxn>
                <a:cxn ang="0">
                  <a:pos x="connsiteX3" y="connsiteY3"/>
                </a:cxn>
              </a:cxnLst>
              <a:rect l="l" t="t" r="r" b="b"/>
              <a:pathLst>
                <a:path w="4537" h="5221">
                  <a:moveTo>
                    <a:pt x="0" y="0"/>
                  </a:moveTo>
                  <a:cubicBezTo>
                    <a:pt x="1063" y="0"/>
                    <a:pt x="2132" y="12"/>
                    <a:pt x="3195" y="29"/>
                  </a:cubicBezTo>
                  <a:cubicBezTo>
                    <a:pt x="3435" y="1789"/>
                    <a:pt x="5921" y="4458"/>
                    <a:pt x="3458" y="5086"/>
                  </a:cubicBezTo>
                  <a:cubicBezTo>
                    <a:pt x="-23" y="5972"/>
                    <a:pt x="383" y="2303"/>
                    <a:pt x="0" y="0"/>
                  </a:cubicBezTo>
                  <a:close/>
                </a:path>
              </a:pathLst>
            </a:custGeom>
            <a:grpFill/>
            <a:ln w="5715" cap="flat">
              <a:noFill/>
              <a:prstDash val="solid"/>
              <a:miter/>
            </a:ln>
          </p:spPr>
          <p:txBody>
            <a:bodyPr rtlCol="0" anchor="ctr"/>
            <a:lstStyle/>
            <a:p>
              <a:endParaRPr lang="zh-CN" altLang="en-US"/>
            </a:p>
          </p:txBody>
        </p:sp>
        <p:sp>
          <p:nvSpPr>
            <p:cNvPr id="4339" name="任意多边形: 形状 4338">
              <a:extLst>
                <a:ext uri="{FF2B5EF4-FFF2-40B4-BE49-F238E27FC236}">
                  <a16:creationId xmlns:a16="http://schemas.microsoft.com/office/drawing/2014/main" id="{A8CC8CC4-5872-1D25-59F0-7A4E2AA54351}"/>
                </a:ext>
              </a:extLst>
            </p:cNvPr>
            <p:cNvSpPr/>
            <p:nvPr/>
          </p:nvSpPr>
          <p:spPr>
            <a:xfrm>
              <a:off x="5242619" y="5146083"/>
              <a:ext cx="6606" cy="5611"/>
            </a:xfrm>
            <a:custGeom>
              <a:avLst/>
              <a:gdLst>
                <a:gd name="connsiteX0" fmla="*/ 0 w 6606"/>
                <a:gd name="connsiteY0" fmla="*/ 3280 h 5611"/>
                <a:gd name="connsiteX1" fmla="*/ 6607 w 6606"/>
                <a:gd name="connsiteY1" fmla="*/ 0 h 5611"/>
                <a:gd name="connsiteX2" fmla="*/ 0 w 6606"/>
                <a:gd name="connsiteY2" fmla="*/ 3280 h 5611"/>
              </a:gdLst>
              <a:ahLst/>
              <a:cxnLst>
                <a:cxn ang="0">
                  <a:pos x="connsiteX0" y="connsiteY0"/>
                </a:cxn>
                <a:cxn ang="0">
                  <a:pos x="connsiteX1" y="connsiteY1"/>
                </a:cxn>
                <a:cxn ang="0">
                  <a:pos x="connsiteX2" y="connsiteY2"/>
                </a:cxn>
              </a:cxnLst>
              <a:rect l="l" t="t" r="r" b="b"/>
              <a:pathLst>
                <a:path w="6606" h="5611">
                  <a:moveTo>
                    <a:pt x="0" y="3280"/>
                  </a:moveTo>
                  <a:cubicBezTo>
                    <a:pt x="2200" y="2189"/>
                    <a:pt x="4406" y="1091"/>
                    <a:pt x="6607" y="0"/>
                  </a:cubicBezTo>
                  <a:cubicBezTo>
                    <a:pt x="5949" y="4212"/>
                    <a:pt x="5252" y="8332"/>
                    <a:pt x="0" y="3280"/>
                  </a:cubicBezTo>
                  <a:close/>
                </a:path>
              </a:pathLst>
            </a:custGeom>
            <a:grpFill/>
            <a:ln w="5715" cap="flat">
              <a:noFill/>
              <a:prstDash val="solid"/>
              <a:miter/>
            </a:ln>
          </p:spPr>
          <p:txBody>
            <a:bodyPr rtlCol="0" anchor="ctr"/>
            <a:lstStyle/>
            <a:p>
              <a:endParaRPr lang="zh-CN" altLang="en-US"/>
            </a:p>
          </p:txBody>
        </p:sp>
        <p:sp>
          <p:nvSpPr>
            <p:cNvPr id="4340" name="任意多边形: 形状 4339">
              <a:extLst>
                <a:ext uri="{FF2B5EF4-FFF2-40B4-BE49-F238E27FC236}">
                  <a16:creationId xmlns:a16="http://schemas.microsoft.com/office/drawing/2014/main" id="{92D39459-5B69-B21B-E79D-D274203851AF}"/>
                </a:ext>
              </a:extLst>
            </p:cNvPr>
            <p:cNvSpPr/>
            <p:nvPr/>
          </p:nvSpPr>
          <p:spPr>
            <a:xfrm>
              <a:off x="5252483" y="5178984"/>
              <a:ext cx="8010" cy="6861"/>
            </a:xfrm>
            <a:custGeom>
              <a:avLst/>
              <a:gdLst>
                <a:gd name="connsiteX0" fmla="*/ 0 w 8010"/>
                <a:gd name="connsiteY0" fmla="*/ 3275 h 6861"/>
                <a:gd name="connsiteX1" fmla="*/ 6561 w 8010"/>
                <a:gd name="connsiteY1" fmla="*/ 17 h 6861"/>
                <a:gd name="connsiteX2" fmla="*/ 6555 w 8010"/>
                <a:gd name="connsiteY2" fmla="*/ 0 h 6861"/>
                <a:gd name="connsiteX3" fmla="*/ 6024 w 8010"/>
                <a:gd name="connsiteY3" fmla="*/ 6452 h 6861"/>
                <a:gd name="connsiteX4" fmla="*/ 0 w 8010"/>
                <a:gd name="connsiteY4" fmla="*/ 3275 h 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0" h="6861">
                  <a:moveTo>
                    <a:pt x="0" y="3275"/>
                  </a:moveTo>
                  <a:cubicBezTo>
                    <a:pt x="1417" y="640"/>
                    <a:pt x="3863" y="80"/>
                    <a:pt x="6561" y="17"/>
                  </a:cubicBezTo>
                  <a:cubicBezTo>
                    <a:pt x="6561" y="17"/>
                    <a:pt x="6555" y="0"/>
                    <a:pt x="6555" y="0"/>
                  </a:cubicBezTo>
                  <a:cubicBezTo>
                    <a:pt x="8504" y="2349"/>
                    <a:pt x="8658" y="5138"/>
                    <a:pt x="6024" y="6452"/>
                  </a:cubicBezTo>
                  <a:cubicBezTo>
                    <a:pt x="3498" y="7710"/>
                    <a:pt x="1206" y="5904"/>
                    <a:pt x="0" y="3275"/>
                  </a:cubicBezTo>
                  <a:close/>
                </a:path>
              </a:pathLst>
            </a:custGeom>
            <a:grpFill/>
            <a:ln w="5715" cap="flat">
              <a:noFill/>
              <a:prstDash val="solid"/>
              <a:miter/>
            </a:ln>
          </p:spPr>
          <p:txBody>
            <a:bodyPr rtlCol="0" anchor="ctr"/>
            <a:lstStyle/>
            <a:p>
              <a:endParaRPr lang="zh-CN" altLang="en-US"/>
            </a:p>
          </p:txBody>
        </p:sp>
        <p:sp>
          <p:nvSpPr>
            <p:cNvPr id="4341" name="任意多边形: 形状 4340">
              <a:extLst>
                <a:ext uri="{FF2B5EF4-FFF2-40B4-BE49-F238E27FC236}">
                  <a16:creationId xmlns:a16="http://schemas.microsoft.com/office/drawing/2014/main" id="{43DBAC62-CCB6-F5E3-1CDA-964680204CBF}"/>
                </a:ext>
              </a:extLst>
            </p:cNvPr>
            <p:cNvSpPr/>
            <p:nvPr/>
          </p:nvSpPr>
          <p:spPr>
            <a:xfrm>
              <a:off x="5153819" y="5240140"/>
              <a:ext cx="5221" cy="4617"/>
            </a:xfrm>
            <a:custGeom>
              <a:avLst/>
              <a:gdLst>
                <a:gd name="connsiteX0" fmla="*/ 0 w 5221"/>
                <a:gd name="connsiteY0" fmla="*/ 4618 h 4617"/>
                <a:gd name="connsiteX1" fmla="*/ 80 w 5221"/>
                <a:gd name="connsiteY1" fmla="*/ 1263 h 4617"/>
                <a:gd name="connsiteX2" fmla="*/ 5104 w 5221"/>
                <a:gd name="connsiteY2" fmla="*/ 1103 h 4617"/>
                <a:gd name="connsiteX3" fmla="*/ 0 w 5221"/>
                <a:gd name="connsiteY3" fmla="*/ 4618 h 4617"/>
              </a:gdLst>
              <a:ahLst/>
              <a:cxnLst>
                <a:cxn ang="0">
                  <a:pos x="connsiteX0" y="connsiteY0"/>
                </a:cxn>
                <a:cxn ang="0">
                  <a:pos x="connsiteX1" y="connsiteY1"/>
                </a:cxn>
                <a:cxn ang="0">
                  <a:pos x="connsiteX2" y="connsiteY2"/>
                </a:cxn>
                <a:cxn ang="0">
                  <a:pos x="connsiteX3" y="connsiteY3"/>
                </a:cxn>
              </a:cxnLst>
              <a:rect l="l" t="t" r="r" b="b"/>
              <a:pathLst>
                <a:path w="5221" h="4617">
                  <a:moveTo>
                    <a:pt x="0" y="4618"/>
                  </a:moveTo>
                  <a:cubicBezTo>
                    <a:pt x="29" y="3503"/>
                    <a:pt x="57" y="2383"/>
                    <a:pt x="80" y="1263"/>
                  </a:cubicBezTo>
                  <a:cubicBezTo>
                    <a:pt x="1834" y="1097"/>
                    <a:pt x="4498" y="-1389"/>
                    <a:pt x="5104" y="1103"/>
                  </a:cubicBezTo>
                  <a:cubicBezTo>
                    <a:pt x="5921" y="4480"/>
                    <a:pt x="2315" y="4223"/>
                    <a:pt x="0" y="4618"/>
                  </a:cubicBezTo>
                  <a:close/>
                </a:path>
              </a:pathLst>
            </a:custGeom>
            <a:grpFill/>
            <a:ln w="5715" cap="flat">
              <a:noFill/>
              <a:prstDash val="solid"/>
              <a:miter/>
            </a:ln>
          </p:spPr>
          <p:txBody>
            <a:bodyPr rtlCol="0" anchor="ctr"/>
            <a:lstStyle/>
            <a:p>
              <a:endParaRPr lang="zh-CN" altLang="en-US"/>
            </a:p>
          </p:txBody>
        </p:sp>
        <p:sp>
          <p:nvSpPr>
            <p:cNvPr id="4342" name="任意多边形: 形状 4341">
              <a:extLst>
                <a:ext uri="{FF2B5EF4-FFF2-40B4-BE49-F238E27FC236}">
                  <a16:creationId xmlns:a16="http://schemas.microsoft.com/office/drawing/2014/main" id="{3A36C708-9CD5-79C0-F4FE-E464AC83BFDA}"/>
                </a:ext>
              </a:extLst>
            </p:cNvPr>
            <p:cNvSpPr/>
            <p:nvPr/>
          </p:nvSpPr>
          <p:spPr>
            <a:xfrm>
              <a:off x="5367588" y="5060552"/>
              <a:ext cx="4717" cy="6577"/>
            </a:xfrm>
            <a:custGeom>
              <a:avLst/>
              <a:gdLst>
                <a:gd name="connsiteX0" fmla="*/ 0 w 4717"/>
                <a:gd name="connsiteY0" fmla="*/ 3240 h 6577"/>
                <a:gd name="connsiteX1" fmla="*/ 3275 w 4717"/>
                <a:gd name="connsiteY1" fmla="*/ 0 h 6577"/>
                <a:gd name="connsiteX2" fmla="*/ 3292 w 4717"/>
                <a:gd name="connsiteY2" fmla="*/ 0 h 6577"/>
                <a:gd name="connsiteX3" fmla="*/ 3286 w 4717"/>
                <a:gd name="connsiteY3" fmla="*/ 6578 h 6577"/>
                <a:gd name="connsiteX4" fmla="*/ 1646 w 4717"/>
                <a:gd name="connsiteY4" fmla="*/ 6572 h 6577"/>
                <a:gd name="connsiteX5" fmla="*/ 6 w 4717"/>
                <a:gd name="connsiteY5" fmla="*/ 6578 h 6577"/>
                <a:gd name="connsiteX6" fmla="*/ 0 w 4717"/>
                <a:gd name="connsiteY6" fmla="*/ 3240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17" h="6577">
                  <a:moveTo>
                    <a:pt x="0" y="3240"/>
                  </a:moveTo>
                  <a:cubicBezTo>
                    <a:pt x="1091" y="2160"/>
                    <a:pt x="2183" y="1080"/>
                    <a:pt x="3275" y="0"/>
                  </a:cubicBezTo>
                  <a:lnTo>
                    <a:pt x="3292" y="0"/>
                  </a:lnTo>
                  <a:cubicBezTo>
                    <a:pt x="5315" y="2194"/>
                    <a:pt x="5069" y="4389"/>
                    <a:pt x="3286" y="6578"/>
                  </a:cubicBezTo>
                  <a:lnTo>
                    <a:pt x="1646" y="6572"/>
                  </a:lnTo>
                  <a:cubicBezTo>
                    <a:pt x="1646" y="6572"/>
                    <a:pt x="6" y="6578"/>
                    <a:pt x="6" y="6578"/>
                  </a:cubicBezTo>
                  <a:cubicBezTo>
                    <a:pt x="0" y="5464"/>
                    <a:pt x="0" y="4349"/>
                    <a:pt x="0" y="3240"/>
                  </a:cubicBezTo>
                  <a:close/>
                </a:path>
              </a:pathLst>
            </a:custGeom>
            <a:grpFill/>
            <a:ln w="5715" cap="flat">
              <a:noFill/>
              <a:prstDash val="solid"/>
              <a:miter/>
            </a:ln>
          </p:spPr>
          <p:txBody>
            <a:bodyPr rtlCol="0" anchor="ctr"/>
            <a:lstStyle/>
            <a:p>
              <a:endParaRPr lang="zh-CN" altLang="en-US"/>
            </a:p>
          </p:txBody>
        </p:sp>
        <p:sp>
          <p:nvSpPr>
            <p:cNvPr id="4343" name="任意多边形: 形状 4342">
              <a:extLst>
                <a:ext uri="{FF2B5EF4-FFF2-40B4-BE49-F238E27FC236}">
                  <a16:creationId xmlns:a16="http://schemas.microsoft.com/office/drawing/2014/main" id="{83F7FDDC-BF76-0881-6042-5660E908F9C2}"/>
                </a:ext>
              </a:extLst>
            </p:cNvPr>
            <p:cNvSpPr/>
            <p:nvPr/>
          </p:nvSpPr>
          <p:spPr>
            <a:xfrm>
              <a:off x="5356930" y="5080269"/>
              <a:ext cx="5011" cy="3292"/>
            </a:xfrm>
            <a:custGeom>
              <a:avLst/>
              <a:gdLst>
                <a:gd name="connsiteX0" fmla="*/ 4075 w 5011"/>
                <a:gd name="connsiteY0" fmla="*/ 3292 h 3292"/>
                <a:gd name="connsiteX1" fmla="*/ 0 w 5011"/>
                <a:gd name="connsiteY1" fmla="*/ 1663 h 3292"/>
                <a:gd name="connsiteX2" fmla="*/ 4058 w 5011"/>
                <a:gd name="connsiteY2" fmla="*/ 0 h 3292"/>
                <a:gd name="connsiteX3" fmla="*/ 4069 w 5011"/>
                <a:gd name="connsiteY3" fmla="*/ 17 h 3292"/>
                <a:gd name="connsiteX4" fmla="*/ 4909 w 5011"/>
                <a:gd name="connsiteY4" fmla="*/ 2200 h 3292"/>
                <a:gd name="connsiteX5" fmla="*/ 4075 w 5011"/>
                <a:gd name="connsiteY5" fmla="*/ 3292 h 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11" h="3292">
                  <a:moveTo>
                    <a:pt x="4075" y="3292"/>
                  </a:moveTo>
                  <a:cubicBezTo>
                    <a:pt x="2486" y="3172"/>
                    <a:pt x="12" y="3378"/>
                    <a:pt x="0" y="1663"/>
                  </a:cubicBezTo>
                  <a:cubicBezTo>
                    <a:pt x="-6" y="-46"/>
                    <a:pt x="2463" y="120"/>
                    <a:pt x="4058" y="0"/>
                  </a:cubicBezTo>
                  <a:lnTo>
                    <a:pt x="4069" y="17"/>
                  </a:lnTo>
                  <a:cubicBezTo>
                    <a:pt x="4909" y="743"/>
                    <a:pt x="5184" y="1474"/>
                    <a:pt x="4909" y="2200"/>
                  </a:cubicBezTo>
                  <a:cubicBezTo>
                    <a:pt x="4635" y="2926"/>
                    <a:pt x="4355" y="3292"/>
                    <a:pt x="4075" y="3292"/>
                  </a:cubicBezTo>
                  <a:close/>
                </a:path>
              </a:pathLst>
            </a:custGeom>
            <a:grpFill/>
            <a:ln w="5715" cap="flat">
              <a:noFill/>
              <a:prstDash val="solid"/>
              <a:miter/>
            </a:ln>
          </p:spPr>
          <p:txBody>
            <a:bodyPr rtlCol="0" anchor="ctr"/>
            <a:lstStyle/>
            <a:p>
              <a:endParaRPr lang="zh-CN" altLang="en-US"/>
            </a:p>
          </p:txBody>
        </p:sp>
        <p:sp>
          <p:nvSpPr>
            <p:cNvPr id="4344" name="任意多边形: 形状 4343">
              <a:extLst>
                <a:ext uri="{FF2B5EF4-FFF2-40B4-BE49-F238E27FC236}">
                  <a16:creationId xmlns:a16="http://schemas.microsoft.com/office/drawing/2014/main" id="{E4B953D1-4444-3CDB-4CE1-B4E500385F62}"/>
                </a:ext>
              </a:extLst>
            </p:cNvPr>
            <p:cNvSpPr/>
            <p:nvPr/>
          </p:nvSpPr>
          <p:spPr>
            <a:xfrm>
              <a:off x="5361005" y="5080286"/>
              <a:ext cx="2525" cy="6595"/>
            </a:xfrm>
            <a:custGeom>
              <a:avLst/>
              <a:gdLst>
                <a:gd name="connsiteX0" fmla="*/ 0 w 2525"/>
                <a:gd name="connsiteY0" fmla="*/ 3275 h 6595"/>
                <a:gd name="connsiteX1" fmla="*/ 0 w 2525"/>
                <a:gd name="connsiteY1" fmla="*/ 0 h 6595"/>
                <a:gd name="connsiteX2" fmla="*/ 23 w 2525"/>
                <a:gd name="connsiteY2" fmla="*/ 6595 h 6595"/>
                <a:gd name="connsiteX3" fmla="*/ 0 w 2525"/>
                <a:gd name="connsiteY3" fmla="*/ 3275 h 6595"/>
              </a:gdLst>
              <a:ahLst/>
              <a:cxnLst>
                <a:cxn ang="0">
                  <a:pos x="connsiteX0" y="connsiteY0"/>
                </a:cxn>
                <a:cxn ang="0">
                  <a:pos x="connsiteX1" y="connsiteY1"/>
                </a:cxn>
                <a:cxn ang="0">
                  <a:pos x="connsiteX2" y="connsiteY2"/>
                </a:cxn>
                <a:cxn ang="0">
                  <a:pos x="connsiteX3" y="connsiteY3"/>
                </a:cxn>
              </a:cxnLst>
              <a:rect l="l" t="t" r="r" b="b"/>
              <a:pathLst>
                <a:path w="2525" h="6595">
                  <a:moveTo>
                    <a:pt x="0" y="3275"/>
                  </a:moveTo>
                  <a:cubicBezTo>
                    <a:pt x="0" y="2183"/>
                    <a:pt x="0" y="1091"/>
                    <a:pt x="0" y="0"/>
                  </a:cubicBezTo>
                  <a:cubicBezTo>
                    <a:pt x="3378" y="2183"/>
                    <a:pt x="3349" y="4383"/>
                    <a:pt x="23" y="6595"/>
                  </a:cubicBezTo>
                  <a:cubicBezTo>
                    <a:pt x="17" y="5486"/>
                    <a:pt x="6" y="4378"/>
                    <a:pt x="0" y="3275"/>
                  </a:cubicBezTo>
                  <a:close/>
                </a:path>
              </a:pathLst>
            </a:custGeom>
            <a:grpFill/>
            <a:ln w="5715" cap="flat">
              <a:noFill/>
              <a:prstDash val="solid"/>
              <a:miter/>
            </a:ln>
          </p:spPr>
          <p:txBody>
            <a:bodyPr rtlCol="0" anchor="ctr"/>
            <a:lstStyle/>
            <a:p>
              <a:endParaRPr lang="zh-CN" altLang="en-US"/>
            </a:p>
          </p:txBody>
        </p:sp>
        <p:sp>
          <p:nvSpPr>
            <p:cNvPr id="4345" name="任意多边形: 形状 4344">
              <a:extLst>
                <a:ext uri="{FF2B5EF4-FFF2-40B4-BE49-F238E27FC236}">
                  <a16:creationId xmlns:a16="http://schemas.microsoft.com/office/drawing/2014/main" id="{25CFA842-678C-2064-BA83-B77B40FFC156}"/>
                </a:ext>
              </a:extLst>
            </p:cNvPr>
            <p:cNvSpPr/>
            <p:nvPr/>
          </p:nvSpPr>
          <p:spPr>
            <a:xfrm>
              <a:off x="5137343" y="5302982"/>
              <a:ext cx="2570" cy="4326"/>
            </a:xfrm>
            <a:custGeom>
              <a:avLst/>
              <a:gdLst>
                <a:gd name="connsiteX0" fmla="*/ 0 w 2570"/>
                <a:gd name="connsiteY0" fmla="*/ 4241 h 4326"/>
                <a:gd name="connsiteX1" fmla="*/ 1280 w 2570"/>
                <a:gd name="connsiteY1" fmla="*/ 0 h 4326"/>
                <a:gd name="connsiteX2" fmla="*/ 69 w 2570"/>
                <a:gd name="connsiteY2" fmla="*/ 4326 h 4326"/>
                <a:gd name="connsiteX3" fmla="*/ 0 w 2570"/>
                <a:gd name="connsiteY3" fmla="*/ 4241 h 4326"/>
              </a:gdLst>
              <a:ahLst/>
              <a:cxnLst>
                <a:cxn ang="0">
                  <a:pos x="connsiteX0" y="connsiteY0"/>
                </a:cxn>
                <a:cxn ang="0">
                  <a:pos x="connsiteX1" y="connsiteY1"/>
                </a:cxn>
                <a:cxn ang="0">
                  <a:pos x="connsiteX2" y="connsiteY2"/>
                </a:cxn>
                <a:cxn ang="0">
                  <a:pos x="connsiteX3" y="connsiteY3"/>
                </a:cxn>
              </a:cxnLst>
              <a:rect l="l" t="t" r="r" b="b"/>
              <a:pathLst>
                <a:path w="2570" h="4326">
                  <a:moveTo>
                    <a:pt x="0" y="4241"/>
                  </a:moveTo>
                  <a:cubicBezTo>
                    <a:pt x="429" y="2829"/>
                    <a:pt x="857" y="1412"/>
                    <a:pt x="1280" y="0"/>
                  </a:cubicBezTo>
                  <a:cubicBezTo>
                    <a:pt x="4223" y="2378"/>
                    <a:pt x="1394" y="3143"/>
                    <a:pt x="69" y="4326"/>
                  </a:cubicBezTo>
                  <a:lnTo>
                    <a:pt x="0" y="4241"/>
                  </a:lnTo>
                  <a:close/>
                </a:path>
              </a:pathLst>
            </a:custGeom>
            <a:grpFill/>
            <a:ln w="5715" cap="flat">
              <a:noFill/>
              <a:prstDash val="solid"/>
              <a:miter/>
            </a:ln>
          </p:spPr>
          <p:txBody>
            <a:bodyPr rtlCol="0" anchor="ctr"/>
            <a:lstStyle/>
            <a:p>
              <a:endParaRPr lang="zh-CN" altLang="en-US"/>
            </a:p>
          </p:txBody>
        </p:sp>
        <p:sp>
          <p:nvSpPr>
            <p:cNvPr id="4346" name="任意多边形: 形状 4345">
              <a:extLst>
                <a:ext uri="{FF2B5EF4-FFF2-40B4-BE49-F238E27FC236}">
                  <a16:creationId xmlns:a16="http://schemas.microsoft.com/office/drawing/2014/main" id="{87C27150-517E-7DD8-519D-E3E9FAAD9123}"/>
                </a:ext>
              </a:extLst>
            </p:cNvPr>
            <p:cNvSpPr/>
            <p:nvPr/>
          </p:nvSpPr>
          <p:spPr>
            <a:xfrm>
              <a:off x="5235263" y="5152666"/>
              <a:ext cx="4067" cy="3274"/>
            </a:xfrm>
            <a:custGeom>
              <a:avLst/>
              <a:gdLst>
                <a:gd name="connsiteX0" fmla="*/ 4063 w 4067"/>
                <a:gd name="connsiteY0" fmla="*/ 3275 h 3274"/>
                <a:gd name="connsiteX1" fmla="*/ 0 w 4067"/>
                <a:gd name="connsiteY1" fmla="*/ 1635 h 3274"/>
                <a:gd name="connsiteX2" fmla="*/ 4058 w 4067"/>
                <a:gd name="connsiteY2" fmla="*/ 0 h 3274"/>
                <a:gd name="connsiteX3" fmla="*/ 4063 w 4067"/>
                <a:gd name="connsiteY3" fmla="*/ 3275 h 3274"/>
              </a:gdLst>
              <a:ahLst/>
              <a:cxnLst>
                <a:cxn ang="0">
                  <a:pos x="connsiteX0" y="connsiteY0"/>
                </a:cxn>
                <a:cxn ang="0">
                  <a:pos x="connsiteX1" y="connsiteY1"/>
                </a:cxn>
                <a:cxn ang="0">
                  <a:pos x="connsiteX2" y="connsiteY2"/>
                </a:cxn>
                <a:cxn ang="0">
                  <a:pos x="connsiteX3" y="connsiteY3"/>
                </a:cxn>
              </a:cxnLst>
              <a:rect l="l" t="t" r="r" b="b"/>
              <a:pathLst>
                <a:path w="4067" h="3274">
                  <a:moveTo>
                    <a:pt x="4063" y="3275"/>
                  </a:moveTo>
                  <a:cubicBezTo>
                    <a:pt x="2480" y="3132"/>
                    <a:pt x="0" y="3337"/>
                    <a:pt x="0" y="1635"/>
                  </a:cubicBezTo>
                  <a:cubicBezTo>
                    <a:pt x="0" y="-80"/>
                    <a:pt x="2475" y="132"/>
                    <a:pt x="4058" y="0"/>
                  </a:cubicBezTo>
                  <a:cubicBezTo>
                    <a:pt x="4069" y="1091"/>
                    <a:pt x="4069" y="2183"/>
                    <a:pt x="4063" y="3275"/>
                  </a:cubicBezTo>
                  <a:close/>
                </a:path>
              </a:pathLst>
            </a:custGeom>
            <a:grpFill/>
            <a:ln w="5715" cap="flat">
              <a:noFill/>
              <a:prstDash val="solid"/>
              <a:miter/>
            </a:ln>
          </p:spPr>
          <p:txBody>
            <a:bodyPr rtlCol="0" anchor="ctr"/>
            <a:lstStyle/>
            <a:p>
              <a:endParaRPr lang="zh-CN" altLang="en-US"/>
            </a:p>
          </p:txBody>
        </p:sp>
        <p:sp>
          <p:nvSpPr>
            <p:cNvPr id="4347" name="任意多边形: 形状 4346">
              <a:extLst>
                <a:ext uri="{FF2B5EF4-FFF2-40B4-BE49-F238E27FC236}">
                  <a16:creationId xmlns:a16="http://schemas.microsoft.com/office/drawing/2014/main" id="{E391EF38-9C6C-2616-F42E-FC79D7424991}"/>
                </a:ext>
              </a:extLst>
            </p:cNvPr>
            <p:cNvSpPr/>
            <p:nvPr/>
          </p:nvSpPr>
          <p:spPr>
            <a:xfrm>
              <a:off x="5244545" y="5249981"/>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4348" name="任意多边形: 形状 4347">
              <a:extLst>
                <a:ext uri="{FF2B5EF4-FFF2-40B4-BE49-F238E27FC236}">
                  <a16:creationId xmlns:a16="http://schemas.microsoft.com/office/drawing/2014/main" id="{3B18DCE1-4A71-47E8-DCC5-49095F6C2F2E}"/>
                </a:ext>
              </a:extLst>
            </p:cNvPr>
            <p:cNvSpPr/>
            <p:nvPr/>
          </p:nvSpPr>
          <p:spPr>
            <a:xfrm>
              <a:off x="5135924" y="5307223"/>
              <a:ext cx="1492" cy="1395"/>
            </a:xfrm>
            <a:custGeom>
              <a:avLst/>
              <a:gdLst>
                <a:gd name="connsiteX0" fmla="*/ 1492 w 1492"/>
                <a:gd name="connsiteY0" fmla="*/ 80 h 1395"/>
                <a:gd name="connsiteX1" fmla="*/ 704 w 1492"/>
                <a:gd name="connsiteY1" fmla="*/ 1395 h 1395"/>
                <a:gd name="connsiteX2" fmla="*/ 1418 w 1492"/>
                <a:gd name="connsiteY2" fmla="*/ 0 h 1395"/>
                <a:gd name="connsiteX3" fmla="*/ 1492 w 1492"/>
                <a:gd name="connsiteY3" fmla="*/ 80 h 1395"/>
              </a:gdLst>
              <a:ahLst/>
              <a:cxnLst>
                <a:cxn ang="0">
                  <a:pos x="connsiteX0" y="connsiteY0"/>
                </a:cxn>
                <a:cxn ang="0">
                  <a:pos x="connsiteX1" y="connsiteY1"/>
                </a:cxn>
                <a:cxn ang="0">
                  <a:pos x="connsiteX2" y="connsiteY2"/>
                </a:cxn>
                <a:cxn ang="0">
                  <a:pos x="connsiteX3" y="connsiteY3"/>
                </a:cxn>
              </a:cxnLst>
              <a:rect l="l" t="t" r="r" b="b"/>
              <a:pathLst>
                <a:path w="1492" h="1395">
                  <a:moveTo>
                    <a:pt x="1492" y="80"/>
                  </a:moveTo>
                  <a:cubicBezTo>
                    <a:pt x="1224" y="543"/>
                    <a:pt x="852" y="1434"/>
                    <a:pt x="704" y="1395"/>
                  </a:cubicBezTo>
                  <a:cubicBezTo>
                    <a:pt x="-439" y="1126"/>
                    <a:pt x="-182" y="583"/>
                    <a:pt x="1418" y="0"/>
                  </a:cubicBezTo>
                  <a:cubicBezTo>
                    <a:pt x="1418" y="0"/>
                    <a:pt x="1492" y="80"/>
                    <a:pt x="1492" y="80"/>
                  </a:cubicBezTo>
                  <a:close/>
                </a:path>
              </a:pathLst>
            </a:custGeom>
            <a:grpFill/>
            <a:ln w="5715" cap="flat">
              <a:noFill/>
              <a:prstDash val="solid"/>
              <a:miter/>
            </a:ln>
          </p:spPr>
          <p:txBody>
            <a:bodyPr rtlCol="0" anchor="ctr"/>
            <a:lstStyle/>
            <a:p>
              <a:endParaRPr lang="zh-CN" altLang="en-US"/>
            </a:p>
          </p:txBody>
        </p:sp>
        <p:sp>
          <p:nvSpPr>
            <p:cNvPr id="4349" name="任意多边形: 形状 4348">
              <a:extLst>
                <a:ext uri="{FF2B5EF4-FFF2-40B4-BE49-F238E27FC236}">
                  <a16:creationId xmlns:a16="http://schemas.microsoft.com/office/drawing/2014/main" id="{66EC7A42-5FCB-A674-7A5B-F4D0A2ED3972}"/>
                </a:ext>
              </a:extLst>
            </p:cNvPr>
            <p:cNvSpPr/>
            <p:nvPr/>
          </p:nvSpPr>
          <p:spPr>
            <a:xfrm>
              <a:off x="5354455" y="5088730"/>
              <a:ext cx="3280" cy="1437"/>
            </a:xfrm>
            <a:custGeom>
              <a:avLst/>
              <a:gdLst>
                <a:gd name="connsiteX0" fmla="*/ 3280 w 3280"/>
                <a:gd name="connsiteY0" fmla="*/ 1391 h 1437"/>
                <a:gd name="connsiteX1" fmla="*/ 0 w 3280"/>
                <a:gd name="connsiteY1" fmla="*/ 1437 h 1437"/>
                <a:gd name="connsiteX2" fmla="*/ 3280 w 3280"/>
                <a:gd name="connsiteY2" fmla="*/ 1391 h 1437"/>
              </a:gdLst>
              <a:ahLst/>
              <a:cxnLst>
                <a:cxn ang="0">
                  <a:pos x="connsiteX0" y="connsiteY0"/>
                </a:cxn>
                <a:cxn ang="0">
                  <a:pos x="connsiteX1" y="connsiteY1"/>
                </a:cxn>
                <a:cxn ang="0">
                  <a:pos x="connsiteX2" y="connsiteY2"/>
                </a:cxn>
              </a:cxnLst>
              <a:rect l="l" t="t" r="r" b="b"/>
              <a:pathLst>
                <a:path w="3280" h="1437">
                  <a:moveTo>
                    <a:pt x="3280" y="1391"/>
                  </a:moveTo>
                  <a:cubicBezTo>
                    <a:pt x="2189" y="1420"/>
                    <a:pt x="1092" y="1437"/>
                    <a:pt x="0" y="1437"/>
                  </a:cubicBezTo>
                  <a:cubicBezTo>
                    <a:pt x="1063" y="-477"/>
                    <a:pt x="2160" y="-466"/>
                    <a:pt x="3280" y="1391"/>
                  </a:cubicBezTo>
                  <a:close/>
                </a:path>
              </a:pathLst>
            </a:custGeom>
            <a:grpFill/>
            <a:ln w="5715" cap="flat">
              <a:noFill/>
              <a:prstDash val="solid"/>
              <a:miter/>
            </a:ln>
          </p:spPr>
          <p:txBody>
            <a:bodyPr rtlCol="0" anchor="ctr"/>
            <a:lstStyle/>
            <a:p>
              <a:endParaRPr lang="zh-CN" altLang="en-US"/>
            </a:p>
          </p:txBody>
        </p:sp>
        <p:sp>
          <p:nvSpPr>
            <p:cNvPr id="4350" name="任意多边形: 形状 4349">
              <a:extLst>
                <a:ext uri="{FF2B5EF4-FFF2-40B4-BE49-F238E27FC236}">
                  <a16:creationId xmlns:a16="http://schemas.microsoft.com/office/drawing/2014/main" id="{3D01A463-1262-3A61-9EC3-D2568E5CF8D3}"/>
                </a:ext>
              </a:extLst>
            </p:cNvPr>
            <p:cNvSpPr/>
            <p:nvPr/>
          </p:nvSpPr>
          <p:spPr>
            <a:xfrm>
              <a:off x="5337990" y="4948710"/>
              <a:ext cx="3286" cy="3280"/>
            </a:xfrm>
            <a:custGeom>
              <a:avLst/>
              <a:gdLst>
                <a:gd name="connsiteX0" fmla="*/ 0 w 3286"/>
                <a:gd name="connsiteY0" fmla="*/ 0 h 3280"/>
                <a:gd name="connsiteX1" fmla="*/ 3286 w 3286"/>
                <a:gd name="connsiteY1" fmla="*/ 3280 h 3280"/>
                <a:gd name="connsiteX2" fmla="*/ 0 w 3286"/>
                <a:gd name="connsiteY2" fmla="*/ 0 h 3280"/>
              </a:gdLst>
              <a:ahLst/>
              <a:cxnLst>
                <a:cxn ang="0">
                  <a:pos x="connsiteX0" y="connsiteY0"/>
                </a:cxn>
                <a:cxn ang="0">
                  <a:pos x="connsiteX1" y="connsiteY1"/>
                </a:cxn>
                <a:cxn ang="0">
                  <a:pos x="connsiteX2" y="connsiteY2"/>
                </a:cxn>
              </a:cxnLst>
              <a:rect l="l" t="t" r="r" b="b"/>
              <a:pathLst>
                <a:path w="3286" h="3280">
                  <a:moveTo>
                    <a:pt x="0" y="0"/>
                  </a:moveTo>
                  <a:cubicBezTo>
                    <a:pt x="1097" y="1091"/>
                    <a:pt x="2189" y="2189"/>
                    <a:pt x="3286" y="3280"/>
                  </a:cubicBezTo>
                  <a:cubicBezTo>
                    <a:pt x="2189" y="2189"/>
                    <a:pt x="1097" y="1091"/>
                    <a:pt x="0" y="0"/>
                  </a:cubicBezTo>
                  <a:close/>
                </a:path>
              </a:pathLst>
            </a:custGeom>
            <a:grpFill/>
            <a:ln w="5715" cap="flat">
              <a:noFill/>
              <a:prstDash val="solid"/>
              <a:miter/>
            </a:ln>
          </p:spPr>
          <p:txBody>
            <a:bodyPr rtlCol="0" anchor="ctr"/>
            <a:lstStyle/>
            <a:p>
              <a:endParaRPr lang="zh-CN" altLang="en-US"/>
            </a:p>
          </p:txBody>
        </p:sp>
        <p:sp>
          <p:nvSpPr>
            <p:cNvPr id="4351" name="任意多边形: 形状 4350">
              <a:extLst>
                <a:ext uri="{FF2B5EF4-FFF2-40B4-BE49-F238E27FC236}">
                  <a16:creationId xmlns:a16="http://schemas.microsoft.com/office/drawing/2014/main" id="{E8A576D9-3A18-20F0-3B68-73EDDE622B6A}"/>
                </a:ext>
              </a:extLst>
            </p:cNvPr>
            <p:cNvSpPr/>
            <p:nvPr/>
          </p:nvSpPr>
          <p:spPr>
            <a:xfrm>
              <a:off x="5389432" y="5244959"/>
              <a:ext cx="129421" cy="181452"/>
            </a:xfrm>
            <a:custGeom>
              <a:avLst/>
              <a:gdLst>
                <a:gd name="connsiteX0" fmla="*/ 7755 w 129421"/>
                <a:gd name="connsiteY0" fmla="*/ 78746 h 181452"/>
                <a:gd name="connsiteX1" fmla="*/ 20911 w 129421"/>
                <a:gd name="connsiteY1" fmla="*/ 62298 h 181452"/>
                <a:gd name="connsiteX2" fmla="*/ 21105 w 129421"/>
                <a:gd name="connsiteY2" fmla="*/ 60904 h 181452"/>
                <a:gd name="connsiteX3" fmla="*/ 19636 w 129421"/>
                <a:gd name="connsiteY3" fmla="*/ 58612 h 181452"/>
                <a:gd name="connsiteX4" fmla="*/ 17379 w 129421"/>
                <a:gd name="connsiteY4" fmla="*/ 56526 h 181452"/>
                <a:gd name="connsiteX5" fmla="*/ 11761 w 129421"/>
                <a:gd name="connsiteY5" fmla="*/ 57675 h 181452"/>
                <a:gd name="connsiteX6" fmla="*/ 7572 w 129421"/>
                <a:gd name="connsiteY6" fmla="*/ 56566 h 181452"/>
                <a:gd name="connsiteX7" fmla="*/ 6035 w 129421"/>
                <a:gd name="connsiteY7" fmla="*/ 50285 h 181452"/>
                <a:gd name="connsiteX8" fmla="*/ 8469 w 129421"/>
                <a:gd name="connsiteY8" fmla="*/ 46536 h 181452"/>
                <a:gd name="connsiteX9" fmla="*/ 29095 w 129421"/>
                <a:gd name="connsiteY9" fmla="*/ 30106 h 181452"/>
                <a:gd name="connsiteX10" fmla="*/ 59241 w 129421"/>
                <a:gd name="connsiteY10" fmla="*/ 1588 h 181452"/>
                <a:gd name="connsiteX11" fmla="*/ 78587 w 129421"/>
                <a:gd name="connsiteY11" fmla="*/ 5280 h 181452"/>
                <a:gd name="connsiteX12" fmla="*/ 93388 w 129421"/>
                <a:gd name="connsiteY12" fmla="*/ 11704 h 181452"/>
                <a:gd name="connsiteX13" fmla="*/ 110459 w 129421"/>
                <a:gd name="connsiteY13" fmla="*/ 3537 h 181452"/>
                <a:gd name="connsiteX14" fmla="*/ 122375 w 129421"/>
                <a:gd name="connsiteY14" fmla="*/ 3925 h 181452"/>
                <a:gd name="connsiteX15" fmla="*/ 125970 w 129421"/>
                <a:gd name="connsiteY15" fmla="*/ 5943 h 181452"/>
                <a:gd name="connsiteX16" fmla="*/ 128690 w 129421"/>
                <a:gd name="connsiteY16" fmla="*/ 14664 h 181452"/>
                <a:gd name="connsiteX17" fmla="*/ 129421 w 129421"/>
                <a:gd name="connsiteY17" fmla="*/ 16258 h 181452"/>
                <a:gd name="connsiteX18" fmla="*/ 116277 w 129421"/>
                <a:gd name="connsiteY18" fmla="*/ 19550 h 181452"/>
                <a:gd name="connsiteX19" fmla="*/ 103538 w 129421"/>
                <a:gd name="connsiteY19" fmla="*/ 29888 h 181452"/>
                <a:gd name="connsiteX20" fmla="*/ 102161 w 129421"/>
                <a:gd name="connsiteY20" fmla="*/ 37387 h 181452"/>
                <a:gd name="connsiteX21" fmla="*/ 87805 w 129421"/>
                <a:gd name="connsiteY21" fmla="*/ 63390 h 181452"/>
                <a:gd name="connsiteX22" fmla="*/ 78741 w 129421"/>
                <a:gd name="connsiteY22" fmla="*/ 76900 h 181452"/>
                <a:gd name="connsiteX23" fmla="*/ 80918 w 129421"/>
                <a:gd name="connsiteY23" fmla="*/ 88982 h 181452"/>
                <a:gd name="connsiteX24" fmla="*/ 88759 w 129421"/>
                <a:gd name="connsiteY24" fmla="*/ 84061 h 181452"/>
                <a:gd name="connsiteX25" fmla="*/ 91257 w 129421"/>
                <a:gd name="connsiteY25" fmla="*/ 77974 h 181452"/>
                <a:gd name="connsiteX26" fmla="*/ 94829 w 129421"/>
                <a:gd name="connsiteY26" fmla="*/ 89919 h 181452"/>
                <a:gd name="connsiteX27" fmla="*/ 99835 w 129421"/>
                <a:gd name="connsiteY27" fmla="*/ 78752 h 181452"/>
                <a:gd name="connsiteX28" fmla="*/ 99824 w 129421"/>
                <a:gd name="connsiteY28" fmla="*/ 78752 h 181452"/>
                <a:gd name="connsiteX29" fmla="*/ 121855 w 129421"/>
                <a:gd name="connsiteY29" fmla="*/ 59201 h 181452"/>
                <a:gd name="connsiteX30" fmla="*/ 112751 w 129421"/>
                <a:gd name="connsiteY30" fmla="*/ 73043 h 181452"/>
                <a:gd name="connsiteX31" fmla="*/ 112528 w 129421"/>
                <a:gd name="connsiteY31" fmla="*/ 78878 h 181452"/>
                <a:gd name="connsiteX32" fmla="*/ 116694 w 129421"/>
                <a:gd name="connsiteY32" fmla="*/ 76586 h 181452"/>
                <a:gd name="connsiteX33" fmla="*/ 119403 w 129421"/>
                <a:gd name="connsiteY33" fmla="*/ 78689 h 181452"/>
                <a:gd name="connsiteX34" fmla="*/ 114242 w 129421"/>
                <a:gd name="connsiteY34" fmla="*/ 88142 h 181452"/>
                <a:gd name="connsiteX35" fmla="*/ 116254 w 129421"/>
                <a:gd name="connsiteY35" fmla="*/ 98468 h 181452"/>
                <a:gd name="connsiteX36" fmla="*/ 116054 w 129421"/>
                <a:gd name="connsiteY36" fmla="*/ 102549 h 181452"/>
                <a:gd name="connsiteX37" fmla="*/ 97423 w 129421"/>
                <a:gd name="connsiteY37" fmla="*/ 118608 h 181452"/>
                <a:gd name="connsiteX38" fmla="*/ 86628 w 129421"/>
                <a:gd name="connsiteY38" fmla="*/ 139079 h 181452"/>
                <a:gd name="connsiteX39" fmla="*/ 83816 w 129421"/>
                <a:gd name="connsiteY39" fmla="*/ 140828 h 181452"/>
                <a:gd name="connsiteX40" fmla="*/ 87651 w 129421"/>
                <a:gd name="connsiteY40" fmla="*/ 141863 h 181452"/>
                <a:gd name="connsiteX41" fmla="*/ 89016 w 129421"/>
                <a:gd name="connsiteY41" fmla="*/ 158350 h 181452"/>
                <a:gd name="connsiteX42" fmla="*/ 76849 w 129421"/>
                <a:gd name="connsiteY42" fmla="*/ 157893 h 181452"/>
                <a:gd name="connsiteX43" fmla="*/ 76169 w 129421"/>
                <a:gd name="connsiteY43" fmla="*/ 160528 h 181452"/>
                <a:gd name="connsiteX44" fmla="*/ 68985 w 129421"/>
                <a:gd name="connsiteY44" fmla="*/ 179987 h 181452"/>
                <a:gd name="connsiteX45" fmla="*/ 64848 w 129421"/>
                <a:gd name="connsiteY45" fmla="*/ 181422 h 181452"/>
                <a:gd name="connsiteX46" fmla="*/ 71974 w 129421"/>
                <a:gd name="connsiteY46" fmla="*/ 138159 h 181452"/>
                <a:gd name="connsiteX47" fmla="*/ 59093 w 129421"/>
                <a:gd name="connsiteY47" fmla="*/ 153184 h 181452"/>
                <a:gd name="connsiteX48" fmla="*/ 51229 w 129421"/>
                <a:gd name="connsiteY48" fmla="*/ 157425 h 181452"/>
                <a:gd name="connsiteX49" fmla="*/ 45874 w 129421"/>
                <a:gd name="connsiteY49" fmla="*/ 149652 h 181452"/>
                <a:gd name="connsiteX50" fmla="*/ 52549 w 129421"/>
                <a:gd name="connsiteY50" fmla="*/ 128701 h 181452"/>
                <a:gd name="connsiteX51" fmla="*/ 53566 w 129421"/>
                <a:gd name="connsiteY51" fmla="*/ 101635 h 181452"/>
                <a:gd name="connsiteX52" fmla="*/ 53195 w 129421"/>
                <a:gd name="connsiteY52" fmla="*/ 100086 h 181452"/>
                <a:gd name="connsiteX53" fmla="*/ 40565 w 129421"/>
                <a:gd name="connsiteY53" fmla="*/ 91050 h 181452"/>
                <a:gd name="connsiteX54" fmla="*/ 42708 w 129421"/>
                <a:gd name="connsiteY54" fmla="*/ 72259 h 181452"/>
                <a:gd name="connsiteX55" fmla="*/ 39050 w 129421"/>
                <a:gd name="connsiteY55" fmla="*/ 121717 h 181452"/>
                <a:gd name="connsiteX56" fmla="*/ 28020 w 129421"/>
                <a:gd name="connsiteY56" fmla="*/ 129678 h 181452"/>
                <a:gd name="connsiteX57" fmla="*/ 15230 w 129421"/>
                <a:gd name="connsiteY57" fmla="*/ 134256 h 181452"/>
                <a:gd name="connsiteX58" fmla="*/ 7178 w 129421"/>
                <a:gd name="connsiteY58" fmla="*/ 136794 h 181452"/>
                <a:gd name="connsiteX59" fmla="*/ 4857 w 129421"/>
                <a:gd name="connsiteY59" fmla="*/ 129358 h 181452"/>
                <a:gd name="connsiteX60" fmla="*/ 24083 w 129421"/>
                <a:gd name="connsiteY60" fmla="*/ 111882 h 181452"/>
                <a:gd name="connsiteX61" fmla="*/ 4492 w 129421"/>
                <a:gd name="connsiteY61" fmla="*/ 111670 h 181452"/>
                <a:gd name="connsiteX62" fmla="*/ 45 w 129421"/>
                <a:gd name="connsiteY62" fmla="*/ 108310 h 181452"/>
                <a:gd name="connsiteX63" fmla="*/ 10155 w 129421"/>
                <a:gd name="connsiteY63" fmla="*/ 85507 h 181452"/>
                <a:gd name="connsiteX64" fmla="*/ 7732 w 129421"/>
                <a:gd name="connsiteY64" fmla="*/ 78758 h 181452"/>
                <a:gd name="connsiteX65" fmla="*/ 7755 w 129421"/>
                <a:gd name="connsiteY65" fmla="*/ 78758 h 18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9421" h="181452">
                  <a:moveTo>
                    <a:pt x="7755" y="78746"/>
                  </a:moveTo>
                  <a:cubicBezTo>
                    <a:pt x="12767" y="73762"/>
                    <a:pt x="17425" y="68499"/>
                    <a:pt x="20911" y="62298"/>
                  </a:cubicBezTo>
                  <a:cubicBezTo>
                    <a:pt x="20911" y="62298"/>
                    <a:pt x="21117" y="60893"/>
                    <a:pt x="21105" y="60904"/>
                  </a:cubicBezTo>
                  <a:cubicBezTo>
                    <a:pt x="20956" y="59938"/>
                    <a:pt x="20482" y="59178"/>
                    <a:pt x="19636" y="58612"/>
                  </a:cubicBezTo>
                  <a:cubicBezTo>
                    <a:pt x="19042" y="57726"/>
                    <a:pt x="18333" y="57006"/>
                    <a:pt x="17379" y="56526"/>
                  </a:cubicBezTo>
                  <a:cubicBezTo>
                    <a:pt x="15402" y="56646"/>
                    <a:pt x="13653" y="57429"/>
                    <a:pt x="11761" y="57675"/>
                  </a:cubicBezTo>
                  <a:cubicBezTo>
                    <a:pt x="10252" y="57658"/>
                    <a:pt x="8875" y="57281"/>
                    <a:pt x="7572" y="56566"/>
                  </a:cubicBezTo>
                  <a:cubicBezTo>
                    <a:pt x="5943" y="54737"/>
                    <a:pt x="5583" y="52611"/>
                    <a:pt x="6035" y="50285"/>
                  </a:cubicBezTo>
                  <a:cubicBezTo>
                    <a:pt x="6572" y="48857"/>
                    <a:pt x="7401" y="47611"/>
                    <a:pt x="8469" y="46536"/>
                  </a:cubicBezTo>
                  <a:cubicBezTo>
                    <a:pt x="15539" y="41318"/>
                    <a:pt x="20071" y="32872"/>
                    <a:pt x="29095" y="30106"/>
                  </a:cubicBezTo>
                  <a:cubicBezTo>
                    <a:pt x="37530" y="19047"/>
                    <a:pt x="42371" y="5983"/>
                    <a:pt x="59241" y="1588"/>
                  </a:cubicBezTo>
                  <a:cubicBezTo>
                    <a:pt x="68505" y="-824"/>
                    <a:pt x="72689" y="1125"/>
                    <a:pt x="78587" y="5280"/>
                  </a:cubicBezTo>
                  <a:cubicBezTo>
                    <a:pt x="83467" y="7537"/>
                    <a:pt x="87159" y="12509"/>
                    <a:pt x="93388" y="11704"/>
                  </a:cubicBezTo>
                  <a:cubicBezTo>
                    <a:pt x="99715" y="10166"/>
                    <a:pt x="107002" y="8595"/>
                    <a:pt x="110459" y="3537"/>
                  </a:cubicBezTo>
                  <a:cubicBezTo>
                    <a:pt x="115763" y="-4201"/>
                    <a:pt x="118523" y="3039"/>
                    <a:pt x="122375" y="3925"/>
                  </a:cubicBezTo>
                  <a:cubicBezTo>
                    <a:pt x="123661" y="4428"/>
                    <a:pt x="124855" y="5126"/>
                    <a:pt x="125970" y="5943"/>
                  </a:cubicBezTo>
                  <a:cubicBezTo>
                    <a:pt x="128507" y="8332"/>
                    <a:pt x="126935" y="12006"/>
                    <a:pt x="128690" y="14664"/>
                  </a:cubicBezTo>
                  <a:cubicBezTo>
                    <a:pt x="128959" y="15190"/>
                    <a:pt x="129187" y="15721"/>
                    <a:pt x="129421" y="16258"/>
                  </a:cubicBezTo>
                  <a:cubicBezTo>
                    <a:pt x="125964" y="21042"/>
                    <a:pt x="120815" y="19076"/>
                    <a:pt x="116277" y="19550"/>
                  </a:cubicBezTo>
                  <a:cubicBezTo>
                    <a:pt x="101195" y="16321"/>
                    <a:pt x="100275" y="16921"/>
                    <a:pt x="103538" y="29888"/>
                  </a:cubicBezTo>
                  <a:cubicBezTo>
                    <a:pt x="104338" y="33061"/>
                    <a:pt x="103835" y="36049"/>
                    <a:pt x="102161" y="37387"/>
                  </a:cubicBezTo>
                  <a:cubicBezTo>
                    <a:pt x="93674" y="44159"/>
                    <a:pt x="91800" y="54280"/>
                    <a:pt x="87805" y="63390"/>
                  </a:cubicBezTo>
                  <a:cubicBezTo>
                    <a:pt x="85627" y="68351"/>
                    <a:pt x="83004" y="73083"/>
                    <a:pt x="78741" y="76900"/>
                  </a:cubicBezTo>
                  <a:cubicBezTo>
                    <a:pt x="73489" y="81604"/>
                    <a:pt x="76581" y="86010"/>
                    <a:pt x="80918" y="88982"/>
                  </a:cubicBezTo>
                  <a:cubicBezTo>
                    <a:pt x="86348" y="92708"/>
                    <a:pt x="86948" y="86856"/>
                    <a:pt x="88759" y="84061"/>
                  </a:cubicBezTo>
                  <a:cubicBezTo>
                    <a:pt x="89891" y="82318"/>
                    <a:pt x="90388" y="80164"/>
                    <a:pt x="91257" y="77974"/>
                  </a:cubicBezTo>
                  <a:cubicBezTo>
                    <a:pt x="95063" y="81358"/>
                    <a:pt x="91503" y="86873"/>
                    <a:pt x="94829" y="89919"/>
                  </a:cubicBezTo>
                  <a:cubicBezTo>
                    <a:pt x="101207" y="87519"/>
                    <a:pt x="94086" y="80683"/>
                    <a:pt x="99835" y="78752"/>
                  </a:cubicBezTo>
                  <a:lnTo>
                    <a:pt x="99824" y="78752"/>
                  </a:lnTo>
                  <a:cubicBezTo>
                    <a:pt x="106950" y="72094"/>
                    <a:pt x="111579" y="62595"/>
                    <a:pt x="121855" y="59201"/>
                  </a:cubicBezTo>
                  <a:cubicBezTo>
                    <a:pt x="124044" y="67442"/>
                    <a:pt x="114757" y="67813"/>
                    <a:pt x="112751" y="73043"/>
                  </a:cubicBezTo>
                  <a:cubicBezTo>
                    <a:pt x="111979" y="75054"/>
                    <a:pt x="110442" y="77180"/>
                    <a:pt x="112528" y="78878"/>
                  </a:cubicBezTo>
                  <a:cubicBezTo>
                    <a:pt x="115305" y="81129"/>
                    <a:pt x="115368" y="77798"/>
                    <a:pt x="116694" y="76586"/>
                  </a:cubicBezTo>
                  <a:cubicBezTo>
                    <a:pt x="120249" y="73334"/>
                    <a:pt x="119329" y="77415"/>
                    <a:pt x="119403" y="78689"/>
                  </a:cubicBezTo>
                  <a:cubicBezTo>
                    <a:pt x="119637" y="82821"/>
                    <a:pt x="117346" y="85524"/>
                    <a:pt x="114242" y="88142"/>
                  </a:cubicBezTo>
                  <a:cubicBezTo>
                    <a:pt x="109242" y="92371"/>
                    <a:pt x="113157" y="95480"/>
                    <a:pt x="116254" y="98468"/>
                  </a:cubicBezTo>
                  <a:cubicBezTo>
                    <a:pt x="117100" y="99874"/>
                    <a:pt x="116991" y="101229"/>
                    <a:pt x="116054" y="102549"/>
                  </a:cubicBezTo>
                  <a:cubicBezTo>
                    <a:pt x="104001" y="101120"/>
                    <a:pt x="98612" y="107133"/>
                    <a:pt x="97423" y="118608"/>
                  </a:cubicBezTo>
                  <a:cubicBezTo>
                    <a:pt x="96583" y="126735"/>
                    <a:pt x="94149" y="134353"/>
                    <a:pt x="86628" y="139079"/>
                  </a:cubicBezTo>
                  <a:cubicBezTo>
                    <a:pt x="85896" y="140079"/>
                    <a:pt x="83444" y="139274"/>
                    <a:pt x="83816" y="140828"/>
                  </a:cubicBezTo>
                  <a:cubicBezTo>
                    <a:pt x="84073" y="141903"/>
                    <a:pt x="86536" y="140514"/>
                    <a:pt x="87651" y="141863"/>
                  </a:cubicBezTo>
                  <a:cubicBezTo>
                    <a:pt x="91405" y="147115"/>
                    <a:pt x="92960" y="152835"/>
                    <a:pt x="89016" y="158350"/>
                  </a:cubicBezTo>
                  <a:cubicBezTo>
                    <a:pt x="85136" y="163780"/>
                    <a:pt x="81176" y="161442"/>
                    <a:pt x="76849" y="157893"/>
                  </a:cubicBezTo>
                  <a:cubicBezTo>
                    <a:pt x="75272" y="156596"/>
                    <a:pt x="76278" y="159654"/>
                    <a:pt x="76169" y="160528"/>
                  </a:cubicBezTo>
                  <a:cubicBezTo>
                    <a:pt x="75306" y="167597"/>
                    <a:pt x="73249" y="174181"/>
                    <a:pt x="68985" y="179987"/>
                  </a:cubicBezTo>
                  <a:cubicBezTo>
                    <a:pt x="67820" y="181085"/>
                    <a:pt x="66448" y="181587"/>
                    <a:pt x="64848" y="181422"/>
                  </a:cubicBezTo>
                  <a:cubicBezTo>
                    <a:pt x="56624" y="165317"/>
                    <a:pt x="65802" y="151978"/>
                    <a:pt x="71974" y="138159"/>
                  </a:cubicBezTo>
                  <a:cubicBezTo>
                    <a:pt x="68825" y="144200"/>
                    <a:pt x="61762" y="146692"/>
                    <a:pt x="59093" y="153184"/>
                  </a:cubicBezTo>
                  <a:cubicBezTo>
                    <a:pt x="57927" y="156024"/>
                    <a:pt x="55046" y="158779"/>
                    <a:pt x="51229" y="157425"/>
                  </a:cubicBezTo>
                  <a:cubicBezTo>
                    <a:pt x="47834" y="156219"/>
                    <a:pt x="46845" y="152772"/>
                    <a:pt x="45874" y="149652"/>
                  </a:cubicBezTo>
                  <a:cubicBezTo>
                    <a:pt x="43228" y="141165"/>
                    <a:pt x="47508" y="133964"/>
                    <a:pt x="52549" y="128701"/>
                  </a:cubicBezTo>
                  <a:cubicBezTo>
                    <a:pt x="61476" y="119380"/>
                    <a:pt x="54046" y="110596"/>
                    <a:pt x="53566" y="101635"/>
                  </a:cubicBezTo>
                  <a:cubicBezTo>
                    <a:pt x="53464" y="99657"/>
                    <a:pt x="53863" y="102023"/>
                    <a:pt x="53195" y="100086"/>
                  </a:cubicBezTo>
                  <a:cubicBezTo>
                    <a:pt x="51040" y="93862"/>
                    <a:pt x="35318" y="106493"/>
                    <a:pt x="40565" y="91050"/>
                  </a:cubicBezTo>
                  <a:cubicBezTo>
                    <a:pt x="42691" y="84798"/>
                    <a:pt x="44799" y="78866"/>
                    <a:pt x="42708" y="72259"/>
                  </a:cubicBezTo>
                  <a:cubicBezTo>
                    <a:pt x="42319" y="88787"/>
                    <a:pt x="36759" y="104864"/>
                    <a:pt x="39050" y="121717"/>
                  </a:cubicBezTo>
                  <a:cubicBezTo>
                    <a:pt x="40136" y="129713"/>
                    <a:pt x="33872" y="129981"/>
                    <a:pt x="28020" y="129678"/>
                  </a:cubicBezTo>
                  <a:cubicBezTo>
                    <a:pt x="22682" y="128204"/>
                    <a:pt x="18682" y="130015"/>
                    <a:pt x="15230" y="134256"/>
                  </a:cubicBezTo>
                  <a:cubicBezTo>
                    <a:pt x="13287" y="136651"/>
                    <a:pt x="10687" y="139628"/>
                    <a:pt x="7178" y="136794"/>
                  </a:cubicBezTo>
                  <a:cubicBezTo>
                    <a:pt x="5046" y="135068"/>
                    <a:pt x="4052" y="131930"/>
                    <a:pt x="4857" y="129358"/>
                  </a:cubicBezTo>
                  <a:cubicBezTo>
                    <a:pt x="7801" y="119940"/>
                    <a:pt x="12258" y="111847"/>
                    <a:pt x="24083" y="111882"/>
                  </a:cubicBezTo>
                  <a:cubicBezTo>
                    <a:pt x="17590" y="103058"/>
                    <a:pt x="10829" y="124335"/>
                    <a:pt x="4492" y="111670"/>
                  </a:cubicBezTo>
                  <a:cubicBezTo>
                    <a:pt x="2314" y="111424"/>
                    <a:pt x="-383" y="110870"/>
                    <a:pt x="45" y="108310"/>
                  </a:cubicBezTo>
                  <a:cubicBezTo>
                    <a:pt x="1440" y="99915"/>
                    <a:pt x="2217" y="91262"/>
                    <a:pt x="10155" y="85507"/>
                  </a:cubicBezTo>
                  <a:cubicBezTo>
                    <a:pt x="15699" y="81489"/>
                    <a:pt x="12418" y="79632"/>
                    <a:pt x="7732" y="78758"/>
                  </a:cubicBezTo>
                  <a:lnTo>
                    <a:pt x="7755" y="78758"/>
                  </a:lnTo>
                  <a:close/>
                </a:path>
              </a:pathLst>
            </a:custGeom>
            <a:grpFill/>
            <a:ln w="5715" cap="flat">
              <a:noFill/>
              <a:prstDash val="solid"/>
              <a:miter/>
            </a:ln>
          </p:spPr>
          <p:txBody>
            <a:bodyPr rtlCol="0" anchor="ctr"/>
            <a:lstStyle/>
            <a:p>
              <a:endParaRPr lang="zh-CN" altLang="en-US"/>
            </a:p>
          </p:txBody>
        </p:sp>
        <p:sp>
          <p:nvSpPr>
            <p:cNvPr id="4352" name="任意多边形: 形状 4351">
              <a:extLst>
                <a:ext uri="{FF2B5EF4-FFF2-40B4-BE49-F238E27FC236}">
                  <a16:creationId xmlns:a16="http://schemas.microsoft.com/office/drawing/2014/main" id="{B2446D54-4D79-FC15-613D-5EFB2976E789}"/>
                </a:ext>
              </a:extLst>
            </p:cNvPr>
            <p:cNvSpPr/>
            <p:nvPr userDrawn="1"/>
          </p:nvSpPr>
          <p:spPr>
            <a:xfrm>
              <a:off x="5507936" y="5280945"/>
              <a:ext cx="109652" cy="204102"/>
            </a:xfrm>
            <a:custGeom>
              <a:avLst/>
              <a:gdLst>
                <a:gd name="connsiteX0" fmla="*/ 99694 w 109652"/>
                <a:gd name="connsiteY0" fmla="*/ 59190 h 204102"/>
                <a:gd name="connsiteX1" fmla="*/ 83269 w 109652"/>
                <a:gd name="connsiteY1" fmla="*/ 69071 h 204102"/>
                <a:gd name="connsiteX2" fmla="*/ 68490 w 109652"/>
                <a:gd name="connsiteY2" fmla="*/ 65271 h 204102"/>
                <a:gd name="connsiteX3" fmla="*/ 78406 w 109652"/>
                <a:gd name="connsiteY3" fmla="*/ 71723 h 204102"/>
                <a:gd name="connsiteX4" fmla="*/ 81840 w 109652"/>
                <a:gd name="connsiteY4" fmla="*/ 71449 h 204102"/>
                <a:gd name="connsiteX5" fmla="*/ 81823 w 109652"/>
                <a:gd name="connsiteY5" fmla="*/ 69820 h 204102"/>
                <a:gd name="connsiteX6" fmla="*/ 83263 w 109652"/>
                <a:gd name="connsiteY6" fmla="*/ 69066 h 204102"/>
                <a:gd name="connsiteX7" fmla="*/ 87584 w 109652"/>
                <a:gd name="connsiteY7" fmla="*/ 77707 h 204102"/>
                <a:gd name="connsiteX8" fmla="*/ 79446 w 109652"/>
                <a:gd name="connsiteY8" fmla="*/ 82970 h 204102"/>
                <a:gd name="connsiteX9" fmla="*/ 87521 w 109652"/>
                <a:gd name="connsiteY9" fmla="*/ 91806 h 204102"/>
                <a:gd name="connsiteX10" fmla="*/ 79983 w 109652"/>
                <a:gd name="connsiteY10" fmla="*/ 101978 h 204102"/>
                <a:gd name="connsiteX11" fmla="*/ 80252 w 109652"/>
                <a:gd name="connsiteY11" fmla="*/ 104133 h 204102"/>
                <a:gd name="connsiteX12" fmla="*/ 77971 w 109652"/>
                <a:gd name="connsiteY12" fmla="*/ 119061 h 204102"/>
                <a:gd name="connsiteX13" fmla="*/ 65735 w 109652"/>
                <a:gd name="connsiteY13" fmla="*/ 133251 h 204102"/>
                <a:gd name="connsiteX14" fmla="*/ 58494 w 109652"/>
                <a:gd name="connsiteY14" fmla="*/ 148190 h 204102"/>
                <a:gd name="connsiteX15" fmla="*/ 53860 w 109652"/>
                <a:gd name="connsiteY15" fmla="*/ 172107 h 204102"/>
                <a:gd name="connsiteX16" fmla="*/ 53648 w 109652"/>
                <a:gd name="connsiteY16" fmla="*/ 174353 h 204102"/>
                <a:gd name="connsiteX17" fmla="*/ 37080 w 109652"/>
                <a:gd name="connsiteY17" fmla="*/ 181503 h 204102"/>
                <a:gd name="connsiteX18" fmla="*/ 18164 w 109652"/>
                <a:gd name="connsiteY18" fmla="*/ 197842 h 204102"/>
                <a:gd name="connsiteX19" fmla="*/ 2510 w 109652"/>
                <a:gd name="connsiteY19" fmla="*/ 203705 h 204102"/>
                <a:gd name="connsiteX20" fmla="*/ 1070 w 109652"/>
                <a:gd name="connsiteY20" fmla="*/ 197350 h 204102"/>
                <a:gd name="connsiteX21" fmla="*/ 4305 w 109652"/>
                <a:gd name="connsiteY21" fmla="*/ 197333 h 204102"/>
                <a:gd name="connsiteX22" fmla="*/ 12329 w 109652"/>
                <a:gd name="connsiteY22" fmla="*/ 197413 h 204102"/>
                <a:gd name="connsiteX23" fmla="*/ 14569 w 109652"/>
                <a:gd name="connsiteY23" fmla="*/ 195093 h 204102"/>
                <a:gd name="connsiteX24" fmla="*/ 29296 w 109652"/>
                <a:gd name="connsiteY24" fmla="*/ 176902 h 204102"/>
                <a:gd name="connsiteX25" fmla="*/ 21993 w 109652"/>
                <a:gd name="connsiteY25" fmla="*/ 177171 h 204102"/>
                <a:gd name="connsiteX26" fmla="*/ 10163 w 109652"/>
                <a:gd name="connsiteY26" fmla="*/ 182331 h 204102"/>
                <a:gd name="connsiteX27" fmla="*/ 9185 w 109652"/>
                <a:gd name="connsiteY27" fmla="*/ 164592 h 204102"/>
                <a:gd name="connsiteX28" fmla="*/ 12140 w 109652"/>
                <a:gd name="connsiteY28" fmla="*/ 146944 h 204102"/>
                <a:gd name="connsiteX29" fmla="*/ 14197 w 109652"/>
                <a:gd name="connsiteY29" fmla="*/ 141446 h 204102"/>
                <a:gd name="connsiteX30" fmla="*/ 14215 w 109652"/>
                <a:gd name="connsiteY30" fmla="*/ 141446 h 204102"/>
                <a:gd name="connsiteX31" fmla="*/ 25645 w 109652"/>
                <a:gd name="connsiteY31" fmla="*/ 137435 h 204102"/>
                <a:gd name="connsiteX32" fmla="*/ 27353 w 109652"/>
                <a:gd name="connsiteY32" fmla="*/ 128307 h 204102"/>
                <a:gd name="connsiteX33" fmla="*/ 27370 w 109652"/>
                <a:gd name="connsiteY33" fmla="*/ 128273 h 204102"/>
                <a:gd name="connsiteX34" fmla="*/ 41441 w 109652"/>
                <a:gd name="connsiteY34" fmla="*/ 115557 h 204102"/>
                <a:gd name="connsiteX35" fmla="*/ 45921 w 109652"/>
                <a:gd name="connsiteY35" fmla="*/ 105310 h 204102"/>
                <a:gd name="connsiteX36" fmla="*/ 53511 w 109652"/>
                <a:gd name="connsiteY36" fmla="*/ 98801 h 204102"/>
                <a:gd name="connsiteX37" fmla="*/ 49916 w 109652"/>
                <a:gd name="connsiteY37" fmla="*/ 83039 h 204102"/>
                <a:gd name="connsiteX38" fmla="*/ 44733 w 109652"/>
                <a:gd name="connsiteY38" fmla="*/ 82685 h 204102"/>
                <a:gd name="connsiteX39" fmla="*/ 38515 w 109652"/>
                <a:gd name="connsiteY39" fmla="*/ 77507 h 204102"/>
                <a:gd name="connsiteX40" fmla="*/ 43098 w 109652"/>
                <a:gd name="connsiteY40" fmla="*/ 70855 h 204102"/>
                <a:gd name="connsiteX41" fmla="*/ 53831 w 109652"/>
                <a:gd name="connsiteY41" fmla="*/ 67431 h 204102"/>
                <a:gd name="connsiteX42" fmla="*/ 56283 w 109652"/>
                <a:gd name="connsiteY42" fmla="*/ 57327 h 204102"/>
                <a:gd name="connsiteX43" fmla="*/ 54688 w 109652"/>
                <a:gd name="connsiteY43" fmla="*/ 55041 h 204102"/>
                <a:gd name="connsiteX44" fmla="*/ 57266 w 109652"/>
                <a:gd name="connsiteY44" fmla="*/ 14591 h 204102"/>
                <a:gd name="connsiteX45" fmla="*/ 63032 w 109652"/>
                <a:gd name="connsiteY45" fmla="*/ 7424 h 204102"/>
                <a:gd name="connsiteX46" fmla="*/ 73416 w 109652"/>
                <a:gd name="connsiteY46" fmla="*/ 0 h 204102"/>
                <a:gd name="connsiteX47" fmla="*/ 73411 w 109652"/>
                <a:gd name="connsiteY47" fmla="*/ 0 h 204102"/>
                <a:gd name="connsiteX48" fmla="*/ 72856 w 109652"/>
                <a:gd name="connsiteY48" fmla="*/ 6167 h 204102"/>
                <a:gd name="connsiteX49" fmla="*/ 70125 w 109652"/>
                <a:gd name="connsiteY49" fmla="*/ 26318 h 204102"/>
                <a:gd name="connsiteX50" fmla="*/ 63924 w 109652"/>
                <a:gd name="connsiteY50" fmla="*/ 27821 h 204102"/>
                <a:gd name="connsiteX51" fmla="*/ 66838 w 109652"/>
                <a:gd name="connsiteY51" fmla="*/ 46051 h 204102"/>
                <a:gd name="connsiteX52" fmla="*/ 69993 w 109652"/>
                <a:gd name="connsiteY52" fmla="*/ 50041 h 204102"/>
                <a:gd name="connsiteX53" fmla="*/ 93190 w 109652"/>
                <a:gd name="connsiteY53" fmla="*/ 39519 h 204102"/>
                <a:gd name="connsiteX54" fmla="*/ 109581 w 109652"/>
                <a:gd name="connsiteY54" fmla="*/ 32913 h 204102"/>
                <a:gd name="connsiteX55" fmla="*/ 102911 w 109652"/>
                <a:gd name="connsiteY55" fmla="*/ 50395 h 204102"/>
                <a:gd name="connsiteX56" fmla="*/ 99694 w 109652"/>
                <a:gd name="connsiteY56" fmla="*/ 59190 h 20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9652" h="204102">
                  <a:moveTo>
                    <a:pt x="99694" y="59190"/>
                  </a:moveTo>
                  <a:cubicBezTo>
                    <a:pt x="91767" y="58413"/>
                    <a:pt x="86687" y="62362"/>
                    <a:pt x="83269" y="69071"/>
                  </a:cubicBezTo>
                  <a:cubicBezTo>
                    <a:pt x="77343" y="70900"/>
                    <a:pt x="71485" y="72518"/>
                    <a:pt x="68490" y="65271"/>
                  </a:cubicBezTo>
                  <a:cubicBezTo>
                    <a:pt x="68707" y="71312"/>
                    <a:pt x="73548" y="71581"/>
                    <a:pt x="78406" y="71723"/>
                  </a:cubicBezTo>
                  <a:cubicBezTo>
                    <a:pt x="79474" y="70763"/>
                    <a:pt x="80886" y="74272"/>
                    <a:pt x="81840" y="71449"/>
                  </a:cubicBezTo>
                  <a:cubicBezTo>
                    <a:pt x="81806" y="71443"/>
                    <a:pt x="81823" y="69820"/>
                    <a:pt x="81823" y="69820"/>
                  </a:cubicBezTo>
                  <a:lnTo>
                    <a:pt x="83263" y="69066"/>
                  </a:lnTo>
                  <a:cubicBezTo>
                    <a:pt x="88870" y="69883"/>
                    <a:pt x="91590" y="72621"/>
                    <a:pt x="87584" y="77707"/>
                  </a:cubicBezTo>
                  <a:cubicBezTo>
                    <a:pt x="85692" y="80107"/>
                    <a:pt x="82206" y="81256"/>
                    <a:pt x="79446" y="82970"/>
                  </a:cubicBezTo>
                  <a:cubicBezTo>
                    <a:pt x="79994" y="88045"/>
                    <a:pt x="87538" y="86634"/>
                    <a:pt x="87521" y="91806"/>
                  </a:cubicBezTo>
                  <a:cubicBezTo>
                    <a:pt x="87504" y="96886"/>
                    <a:pt x="82200" y="98355"/>
                    <a:pt x="79983" y="101978"/>
                  </a:cubicBezTo>
                  <a:cubicBezTo>
                    <a:pt x="80069" y="102699"/>
                    <a:pt x="80154" y="103413"/>
                    <a:pt x="80252" y="104133"/>
                  </a:cubicBezTo>
                  <a:cubicBezTo>
                    <a:pt x="80594" y="109277"/>
                    <a:pt x="80509" y="114352"/>
                    <a:pt x="77971" y="119061"/>
                  </a:cubicBezTo>
                  <a:cubicBezTo>
                    <a:pt x="69753" y="120198"/>
                    <a:pt x="67924" y="126879"/>
                    <a:pt x="65735" y="133251"/>
                  </a:cubicBezTo>
                  <a:cubicBezTo>
                    <a:pt x="62198" y="137634"/>
                    <a:pt x="56786" y="140286"/>
                    <a:pt x="58494" y="148190"/>
                  </a:cubicBezTo>
                  <a:cubicBezTo>
                    <a:pt x="60232" y="156225"/>
                    <a:pt x="55986" y="164203"/>
                    <a:pt x="53860" y="172107"/>
                  </a:cubicBezTo>
                  <a:cubicBezTo>
                    <a:pt x="53791" y="172856"/>
                    <a:pt x="53722" y="173605"/>
                    <a:pt x="53648" y="174353"/>
                  </a:cubicBezTo>
                  <a:cubicBezTo>
                    <a:pt x="50956" y="182406"/>
                    <a:pt x="42578" y="177994"/>
                    <a:pt x="37080" y="181503"/>
                  </a:cubicBezTo>
                  <a:cubicBezTo>
                    <a:pt x="29702" y="186212"/>
                    <a:pt x="22667" y="189932"/>
                    <a:pt x="18164" y="197842"/>
                  </a:cubicBezTo>
                  <a:cubicBezTo>
                    <a:pt x="14832" y="203688"/>
                    <a:pt x="8711" y="204854"/>
                    <a:pt x="2510" y="203705"/>
                  </a:cubicBezTo>
                  <a:cubicBezTo>
                    <a:pt x="-1753" y="202917"/>
                    <a:pt x="601" y="199711"/>
                    <a:pt x="1070" y="197350"/>
                  </a:cubicBezTo>
                  <a:cubicBezTo>
                    <a:pt x="2139" y="195859"/>
                    <a:pt x="3219" y="195773"/>
                    <a:pt x="4305" y="197333"/>
                  </a:cubicBezTo>
                  <a:cubicBezTo>
                    <a:pt x="6945" y="200985"/>
                    <a:pt x="9637" y="199939"/>
                    <a:pt x="12329" y="197413"/>
                  </a:cubicBezTo>
                  <a:cubicBezTo>
                    <a:pt x="13117" y="196676"/>
                    <a:pt x="14072" y="196002"/>
                    <a:pt x="14569" y="195093"/>
                  </a:cubicBezTo>
                  <a:cubicBezTo>
                    <a:pt x="18295" y="188229"/>
                    <a:pt x="23919" y="182680"/>
                    <a:pt x="29296" y="176902"/>
                  </a:cubicBezTo>
                  <a:cubicBezTo>
                    <a:pt x="25456" y="174422"/>
                    <a:pt x="23913" y="176577"/>
                    <a:pt x="21993" y="177171"/>
                  </a:cubicBezTo>
                  <a:cubicBezTo>
                    <a:pt x="17724" y="178497"/>
                    <a:pt x="15295" y="187092"/>
                    <a:pt x="10163" y="182331"/>
                  </a:cubicBezTo>
                  <a:cubicBezTo>
                    <a:pt x="5185" y="177714"/>
                    <a:pt x="5311" y="167747"/>
                    <a:pt x="9185" y="164592"/>
                  </a:cubicBezTo>
                  <a:cubicBezTo>
                    <a:pt x="16638" y="158546"/>
                    <a:pt x="14963" y="153499"/>
                    <a:pt x="12140" y="146944"/>
                  </a:cubicBezTo>
                  <a:cubicBezTo>
                    <a:pt x="11186" y="144732"/>
                    <a:pt x="12226" y="142801"/>
                    <a:pt x="14197" y="141446"/>
                  </a:cubicBezTo>
                  <a:lnTo>
                    <a:pt x="14215" y="141446"/>
                  </a:lnTo>
                  <a:cubicBezTo>
                    <a:pt x="20352" y="146750"/>
                    <a:pt x="24176" y="145458"/>
                    <a:pt x="25645" y="137435"/>
                  </a:cubicBezTo>
                  <a:cubicBezTo>
                    <a:pt x="26205" y="134388"/>
                    <a:pt x="26782" y="131348"/>
                    <a:pt x="27353" y="128307"/>
                  </a:cubicBezTo>
                  <a:lnTo>
                    <a:pt x="27370" y="128273"/>
                  </a:lnTo>
                  <a:cubicBezTo>
                    <a:pt x="35852" y="128245"/>
                    <a:pt x="42464" y="126456"/>
                    <a:pt x="41441" y="115557"/>
                  </a:cubicBezTo>
                  <a:cubicBezTo>
                    <a:pt x="41081" y="111723"/>
                    <a:pt x="43796" y="108488"/>
                    <a:pt x="45921" y="105310"/>
                  </a:cubicBezTo>
                  <a:cubicBezTo>
                    <a:pt x="47876" y="102384"/>
                    <a:pt x="54551" y="104830"/>
                    <a:pt x="53511" y="98801"/>
                  </a:cubicBezTo>
                  <a:cubicBezTo>
                    <a:pt x="52597" y="93492"/>
                    <a:pt x="51494" y="88177"/>
                    <a:pt x="49916" y="83039"/>
                  </a:cubicBezTo>
                  <a:cubicBezTo>
                    <a:pt x="48882" y="79662"/>
                    <a:pt x="46579" y="81999"/>
                    <a:pt x="44733" y="82685"/>
                  </a:cubicBezTo>
                  <a:cubicBezTo>
                    <a:pt x="39795" y="84525"/>
                    <a:pt x="39429" y="80067"/>
                    <a:pt x="38515" y="77507"/>
                  </a:cubicBezTo>
                  <a:cubicBezTo>
                    <a:pt x="37183" y="73804"/>
                    <a:pt x="39109" y="70860"/>
                    <a:pt x="43098" y="70855"/>
                  </a:cubicBezTo>
                  <a:cubicBezTo>
                    <a:pt x="47190" y="70849"/>
                    <a:pt x="50362" y="68889"/>
                    <a:pt x="53831" y="67431"/>
                  </a:cubicBezTo>
                  <a:cubicBezTo>
                    <a:pt x="61643" y="64151"/>
                    <a:pt x="61643" y="64162"/>
                    <a:pt x="56283" y="57327"/>
                  </a:cubicBezTo>
                  <a:cubicBezTo>
                    <a:pt x="55694" y="56579"/>
                    <a:pt x="54540" y="55630"/>
                    <a:pt x="54688" y="55041"/>
                  </a:cubicBezTo>
                  <a:cubicBezTo>
                    <a:pt x="58123" y="41708"/>
                    <a:pt x="55374" y="27998"/>
                    <a:pt x="57266" y="14591"/>
                  </a:cubicBezTo>
                  <a:cubicBezTo>
                    <a:pt x="57757" y="11110"/>
                    <a:pt x="59603" y="8121"/>
                    <a:pt x="63032" y="7424"/>
                  </a:cubicBezTo>
                  <a:cubicBezTo>
                    <a:pt x="67781" y="6458"/>
                    <a:pt x="70022" y="2543"/>
                    <a:pt x="73416" y="0"/>
                  </a:cubicBezTo>
                  <a:lnTo>
                    <a:pt x="73411" y="0"/>
                  </a:lnTo>
                  <a:cubicBezTo>
                    <a:pt x="73268" y="2120"/>
                    <a:pt x="73919" y="5487"/>
                    <a:pt x="72856" y="6167"/>
                  </a:cubicBezTo>
                  <a:cubicBezTo>
                    <a:pt x="63781" y="11962"/>
                    <a:pt x="70610" y="19597"/>
                    <a:pt x="70125" y="26318"/>
                  </a:cubicBezTo>
                  <a:cubicBezTo>
                    <a:pt x="67787" y="25957"/>
                    <a:pt x="64084" y="23552"/>
                    <a:pt x="63924" y="27821"/>
                  </a:cubicBezTo>
                  <a:cubicBezTo>
                    <a:pt x="63695" y="33942"/>
                    <a:pt x="61135" y="40771"/>
                    <a:pt x="66838" y="46051"/>
                  </a:cubicBezTo>
                  <a:cubicBezTo>
                    <a:pt x="67113" y="48103"/>
                    <a:pt x="67970" y="51549"/>
                    <a:pt x="69993" y="50041"/>
                  </a:cubicBezTo>
                  <a:cubicBezTo>
                    <a:pt x="77040" y="44777"/>
                    <a:pt x="86670" y="45583"/>
                    <a:pt x="93190" y="39519"/>
                  </a:cubicBezTo>
                  <a:cubicBezTo>
                    <a:pt x="100808" y="42663"/>
                    <a:pt x="101677" y="29049"/>
                    <a:pt x="109581" y="32913"/>
                  </a:cubicBezTo>
                  <a:cubicBezTo>
                    <a:pt x="109449" y="39496"/>
                    <a:pt x="111204" y="46492"/>
                    <a:pt x="102911" y="50395"/>
                  </a:cubicBezTo>
                  <a:cubicBezTo>
                    <a:pt x="100420" y="51549"/>
                    <a:pt x="99728" y="55830"/>
                    <a:pt x="99694" y="59190"/>
                  </a:cubicBezTo>
                  <a:close/>
                </a:path>
              </a:pathLst>
            </a:custGeom>
            <a:grpFill/>
            <a:ln w="5715" cap="flat">
              <a:noFill/>
              <a:prstDash val="solid"/>
              <a:miter/>
            </a:ln>
          </p:spPr>
          <p:txBody>
            <a:bodyPr rtlCol="0" anchor="ctr"/>
            <a:lstStyle/>
            <a:p>
              <a:endParaRPr lang="zh-CN" altLang="en-US"/>
            </a:p>
          </p:txBody>
        </p:sp>
        <p:sp>
          <p:nvSpPr>
            <p:cNvPr id="4353" name="任意多边形: 形状 4352">
              <a:extLst>
                <a:ext uri="{FF2B5EF4-FFF2-40B4-BE49-F238E27FC236}">
                  <a16:creationId xmlns:a16="http://schemas.microsoft.com/office/drawing/2014/main" id="{64535AA4-040F-58FE-6CB2-7BC1780DCCB4}"/>
                </a:ext>
              </a:extLst>
            </p:cNvPr>
            <p:cNvSpPr/>
            <p:nvPr/>
          </p:nvSpPr>
          <p:spPr>
            <a:xfrm>
              <a:off x="5520293" y="5198666"/>
              <a:ext cx="100515" cy="122371"/>
            </a:xfrm>
            <a:custGeom>
              <a:avLst/>
              <a:gdLst>
                <a:gd name="connsiteX0" fmla="*/ 84125 w 100515"/>
                <a:gd name="connsiteY0" fmla="*/ 16488 h 122371"/>
                <a:gd name="connsiteX1" fmla="*/ 87382 w 100515"/>
                <a:gd name="connsiteY1" fmla="*/ 16476 h 122371"/>
                <a:gd name="connsiteX2" fmla="*/ 91754 w 100515"/>
                <a:gd name="connsiteY2" fmla="*/ 17345 h 122371"/>
                <a:gd name="connsiteX3" fmla="*/ 91291 w 100515"/>
                <a:gd name="connsiteY3" fmla="*/ 19859 h 122371"/>
                <a:gd name="connsiteX4" fmla="*/ 92492 w 100515"/>
                <a:gd name="connsiteY4" fmla="*/ 18025 h 122371"/>
                <a:gd name="connsiteX5" fmla="*/ 97206 w 100515"/>
                <a:gd name="connsiteY5" fmla="*/ 13196 h 122371"/>
                <a:gd name="connsiteX6" fmla="*/ 100515 w 100515"/>
                <a:gd name="connsiteY6" fmla="*/ 23048 h 122371"/>
                <a:gd name="connsiteX7" fmla="*/ 97229 w 100515"/>
                <a:gd name="connsiteY7" fmla="*/ 26352 h 122371"/>
                <a:gd name="connsiteX8" fmla="*/ 84073 w 100515"/>
                <a:gd name="connsiteY8" fmla="*/ 39508 h 122371"/>
                <a:gd name="connsiteX9" fmla="*/ 76604 w 100515"/>
                <a:gd name="connsiteY9" fmla="*/ 47726 h 122371"/>
                <a:gd name="connsiteX10" fmla="*/ 57881 w 100515"/>
                <a:gd name="connsiteY10" fmla="*/ 67940 h 122371"/>
                <a:gd name="connsiteX11" fmla="*/ 33101 w 100515"/>
                <a:gd name="connsiteY11" fmla="*/ 87891 h 122371"/>
                <a:gd name="connsiteX12" fmla="*/ 21603 w 100515"/>
                <a:gd name="connsiteY12" fmla="*/ 102007 h 122371"/>
                <a:gd name="connsiteX13" fmla="*/ 21585 w 100515"/>
                <a:gd name="connsiteY13" fmla="*/ 102007 h 122371"/>
                <a:gd name="connsiteX14" fmla="*/ 24883 w 100515"/>
                <a:gd name="connsiteY14" fmla="*/ 111860 h 122371"/>
                <a:gd name="connsiteX15" fmla="*/ 28175 w 100515"/>
                <a:gd name="connsiteY15" fmla="*/ 115163 h 122371"/>
                <a:gd name="connsiteX16" fmla="*/ 31461 w 100515"/>
                <a:gd name="connsiteY16" fmla="*/ 115163 h 122371"/>
                <a:gd name="connsiteX17" fmla="*/ 32404 w 100515"/>
                <a:gd name="connsiteY17" fmla="*/ 117335 h 122371"/>
                <a:gd name="connsiteX18" fmla="*/ 31455 w 100515"/>
                <a:gd name="connsiteY18" fmla="*/ 118415 h 122371"/>
                <a:gd name="connsiteX19" fmla="*/ 28181 w 100515"/>
                <a:gd name="connsiteY19" fmla="*/ 118449 h 122371"/>
                <a:gd name="connsiteX20" fmla="*/ 24872 w 100515"/>
                <a:gd name="connsiteY20" fmla="*/ 118466 h 122371"/>
                <a:gd name="connsiteX21" fmla="*/ 21574 w 100515"/>
                <a:gd name="connsiteY21" fmla="*/ 121724 h 122371"/>
                <a:gd name="connsiteX22" fmla="*/ 15030 w 100515"/>
                <a:gd name="connsiteY22" fmla="*/ 118449 h 122371"/>
                <a:gd name="connsiteX23" fmla="*/ 13745 w 100515"/>
                <a:gd name="connsiteY23" fmla="*/ 115666 h 122371"/>
                <a:gd name="connsiteX24" fmla="*/ 0 w 100515"/>
                <a:gd name="connsiteY24" fmla="*/ 95738 h 122371"/>
                <a:gd name="connsiteX25" fmla="*/ 5332 w 100515"/>
                <a:gd name="connsiteY25" fmla="*/ 81262 h 122371"/>
                <a:gd name="connsiteX26" fmla="*/ 9687 w 100515"/>
                <a:gd name="connsiteY26" fmla="*/ 80004 h 122371"/>
                <a:gd name="connsiteX27" fmla="*/ 17036 w 100515"/>
                <a:gd name="connsiteY27" fmla="*/ 86245 h 122371"/>
                <a:gd name="connsiteX28" fmla="*/ 23717 w 100515"/>
                <a:gd name="connsiteY28" fmla="*/ 62208 h 122371"/>
                <a:gd name="connsiteX29" fmla="*/ 10076 w 100515"/>
                <a:gd name="connsiteY29" fmla="*/ 64602 h 122371"/>
                <a:gd name="connsiteX30" fmla="*/ 8458 w 100515"/>
                <a:gd name="connsiteY30" fmla="*/ 59270 h 122371"/>
                <a:gd name="connsiteX31" fmla="*/ 15539 w 100515"/>
                <a:gd name="connsiteY31" fmla="*/ 40622 h 122371"/>
                <a:gd name="connsiteX32" fmla="*/ 17928 w 100515"/>
                <a:gd name="connsiteY32" fmla="*/ 29741 h 122371"/>
                <a:gd name="connsiteX33" fmla="*/ 27969 w 100515"/>
                <a:gd name="connsiteY33" fmla="*/ 19231 h 122371"/>
                <a:gd name="connsiteX34" fmla="*/ 34781 w 100515"/>
                <a:gd name="connsiteY34" fmla="*/ 17025 h 122371"/>
                <a:gd name="connsiteX35" fmla="*/ 35456 w 100515"/>
                <a:gd name="connsiteY35" fmla="*/ 26786 h 122371"/>
                <a:gd name="connsiteX36" fmla="*/ 47909 w 100515"/>
                <a:gd name="connsiteY36" fmla="*/ 0 h 122371"/>
                <a:gd name="connsiteX37" fmla="*/ 54493 w 100515"/>
                <a:gd name="connsiteY37" fmla="*/ 34 h 122371"/>
                <a:gd name="connsiteX38" fmla="*/ 54481 w 100515"/>
                <a:gd name="connsiteY38" fmla="*/ 34 h 122371"/>
                <a:gd name="connsiteX39" fmla="*/ 49789 w 100515"/>
                <a:gd name="connsiteY39" fmla="*/ 8098 h 122371"/>
                <a:gd name="connsiteX40" fmla="*/ 61939 w 100515"/>
                <a:gd name="connsiteY40" fmla="*/ 4909 h 122371"/>
                <a:gd name="connsiteX41" fmla="*/ 52498 w 100515"/>
                <a:gd name="connsiteY41" fmla="*/ 18631 h 122371"/>
                <a:gd name="connsiteX42" fmla="*/ 69317 w 100515"/>
                <a:gd name="connsiteY42" fmla="*/ 10681 h 122371"/>
                <a:gd name="connsiteX43" fmla="*/ 70683 w 100515"/>
                <a:gd name="connsiteY43" fmla="*/ 4503 h 122371"/>
                <a:gd name="connsiteX44" fmla="*/ 72615 w 100515"/>
                <a:gd name="connsiteY44" fmla="*/ 1857 h 122371"/>
                <a:gd name="connsiteX45" fmla="*/ 80793 w 100515"/>
                <a:gd name="connsiteY45" fmla="*/ 9915 h 122371"/>
                <a:gd name="connsiteX46" fmla="*/ 80787 w 100515"/>
                <a:gd name="connsiteY46" fmla="*/ 13173 h 122371"/>
                <a:gd name="connsiteX47" fmla="*/ 81679 w 100515"/>
                <a:gd name="connsiteY47" fmla="*/ 19197 h 122371"/>
                <a:gd name="connsiteX48" fmla="*/ 75129 w 100515"/>
                <a:gd name="connsiteY48" fmla="*/ 23671 h 122371"/>
                <a:gd name="connsiteX49" fmla="*/ 72935 w 100515"/>
                <a:gd name="connsiteY49" fmla="*/ 20134 h 122371"/>
                <a:gd name="connsiteX50" fmla="*/ 75855 w 100515"/>
                <a:gd name="connsiteY50" fmla="*/ 25186 h 122371"/>
                <a:gd name="connsiteX51" fmla="*/ 71163 w 100515"/>
                <a:gd name="connsiteY51" fmla="*/ 35753 h 122371"/>
                <a:gd name="connsiteX52" fmla="*/ 73238 w 100515"/>
                <a:gd name="connsiteY52" fmla="*/ 38531 h 122371"/>
                <a:gd name="connsiteX53" fmla="*/ 74072 w 100515"/>
                <a:gd name="connsiteY53" fmla="*/ 40651 h 122371"/>
                <a:gd name="connsiteX54" fmla="*/ 73541 w 100515"/>
                <a:gd name="connsiteY54" fmla="*/ 38839 h 122371"/>
                <a:gd name="connsiteX55" fmla="*/ 72323 w 100515"/>
                <a:gd name="connsiteY55" fmla="*/ 35650 h 122371"/>
                <a:gd name="connsiteX56" fmla="*/ 75627 w 100515"/>
                <a:gd name="connsiteY56" fmla="*/ 29769 h 122371"/>
                <a:gd name="connsiteX57" fmla="*/ 78038 w 100515"/>
                <a:gd name="connsiteY57" fmla="*/ 25466 h 122371"/>
                <a:gd name="connsiteX58" fmla="*/ 79650 w 100515"/>
                <a:gd name="connsiteY58" fmla="*/ 22688 h 122371"/>
                <a:gd name="connsiteX59" fmla="*/ 82347 w 100515"/>
                <a:gd name="connsiteY59" fmla="*/ 18848 h 122371"/>
                <a:gd name="connsiteX60" fmla="*/ 84125 w 100515"/>
                <a:gd name="connsiteY60" fmla="*/ 16488 h 122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00515" h="122371">
                  <a:moveTo>
                    <a:pt x="84125" y="16488"/>
                  </a:moveTo>
                  <a:cubicBezTo>
                    <a:pt x="85211" y="16488"/>
                    <a:pt x="86297" y="16488"/>
                    <a:pt x="87382" y="16476"/>
                  </a:cubicBezTo>
                  <a:cubicBezTo>
                    <a:pt x="89268" y="14676"/>
                    <a:pt x="90526" y="15973"/>
                    <a:pt x="91754" y="17345"/>
                  </a:cubicBezTo>
                  <a:cubicBezTo>
                    <a:pt x="92360" y="18305"/>
                    <a:pt x="91503" y="19025"/>
                    <a:pt x="91291" y="19859"/>
                  </a:cubicBezTo>
                  <a:cubicBezTo>
                    <a:pt x="92292" y="19831"/>
                    <a:pt x="92691" y="19225"/>
                    <a:pt x="92492" y="18025"/>
                  </a:cubicBezTo>
                  <a:cubicBezTo>
                    <a:pt x="93217" y="15579"/>
                    <a:pt x="94875" y="14059"/>
                    <a:pt x="97206" y="13196"/>
                  </a:cubicBezTo>
                  <a:cubicBezTo>
                    <a:pt x="101076" y="15551"/>
                    <a:pt x="100407" y="19431"/>
                    <a:pt x="100515" y="23048"/>
                  </a:cubicBezTo>
                  <a:cubicBezTo>
                    <a:pt x="99418" y="24152"/>
                    <a:pt x="98321" y="25249"/>
                    <a:pt x="97229" y="26352"/>
                  </a:cubicBezTo>
                  <a:cubicBezTo>
                    <a:pt x="93166" y="31061"/>
                    <a:pt x="88365" y="35033"/>
                    <a:pt x="84073" y="39508"/>
                  </a:cubicBezTo>
                  <a:cubicBezTo>
                    <a:pt x="82524" y="43143"/>
                    <a:pt x="79970" y="47143"/>
                    <a:pt x="76604" y="47726"/>
                  </a:cubicBezTo>
                  <a:cubicBezTo>
                    <a:pt x="64768" y="49766"/>
                    <a:pt x="61511" y="58030"/>
                    <a:pt x="57881" y="67940"/>
                  </a:cubicBezTo>
                  <a:cubicBezTo>
                    <a:pt x="53955" y="78656"/>
                    <a:pt x="50269" y="90971"/>
                    <a:pt x="33101" y="87891"/>
                  </a:cubicBezTo>
                  <a:cubicBezTo>
                    <a:pt x="25603" y="86548"/>
                    <a:pt x="26460" y="97927"/>
                    <a:pt x="21603" y="102007"/>
                  </a:cubicBezTo>
                  <a:lnTo>
                    <a:pt x="21585" y="102007"/>
                  </a:lnTo>
                  <a:cubicBezTo>
                    <a:pt x="19785" y="106259"/>
                    <a:pt x="16282" y="111088"/>
                    <a:pt x="24883" y="111860"/>
                  </a:cubicBezTo>
                  <a:cubicBezTo>
                    <a:pt x="26860" y="112088"/>
                    <a:pt x="27043" y="114094"/>
                    <a:pt x="28175" y="115163"/>
                  </a:cubicBezTo>
                  <a:cubicBezTo>
                    <a:pt x="29272" y="115163"/>
                    <a:pt x="30369" y="115163"/>
                    <a:pt x="31461" y="115163"/>
                  </a:cubicBezTo>
                  <a:cubicBezTo>
                    <a:pt x="32404" y="115889"/>
                    <a:pt x="32718" y="116614"/>
                    <a:pt x="32404" y="117335"/>
                  </a:cubicBezTo>
                  <a:cubicBezTo>
                    <a:pt x="32090" y="118055"/>
                    <a:pt x="31775" y="118415"/>
                    <a:pt x="31455" y="118415"/>
                  </a:cubicBezTo>
                  <a:cubicBezTo>
                    <a:pt x="30364" y="118426"/>
                    <a:pt x="29272" y="118438"/>
                    <a:pt x="28181" y="118449"/>
                  </a:cubicBezTo>
                  <a:cubicBezTo>
                    <a:pt x="27083" y="119552"/>
                    <a:pt x="25980" y="119615"/>
                    <a:pt x="24872" y="118466"/>
                  </a:cubicBezTo>
                  <a:cubicBezTo>
                    <a:pt x="23774" y="119552"/>
                    <a:pt x="22671" y="120638"/>
                    <a:pt x="21574" y="121724"/>
                  </a:cubicBezTo>
                  <a:cubicBezTo>
                    <a:pt x="17791" y="123838"/>
                    <a:pt x="16859" y="120249"/>
                    <a:pt x="15030" y="118449"/>
                  </a:cubicBezTo>
                  <a:cubicBezTo>
                    <a:pt x="14579" y="117517"/>
                    <a:pt x="13676" y="116552"/>
                    <a:pt x="13745" y="115666"/>
                  </a:cubicBezTo>
                  <a:cubicBezTo>
                    <a:pt x="15099" y="99052"/>
                    <a:pt x="15128" y="99052"/>
                    <a:pt x="0" y="95738"/>
                  </a:cubicBezTo>
                  <a:cubicBezTo>
                    <a:pt x="726" y="90651"/>
                    <a:pt x="11601" y="89428"/>
                    <a:pt x="5332" y="81262"/>
                  </a:cubicBezTo>
                  <a:cubicBezTo>
                    <a:pt x="3903" y="79399"/>
                    <a:pt x="8287" y="79124"/>
                    <a:pt x="9687" y="80004"/>
                  </a:cubicBezTo>
                  <a:cubicBezTo>
                    <a:pt x="12339" y="81679"/>
                    <a:pt x="14539" y="84062"/>
                    <a:pt x="17036" y="86245"/>
                  </a:cubicBezTo>
                  <a:cubicBezTo>
                    <a:pt x="19402" y="78215"/>
                    <a:pt x="28232" y="72220"/>
                    <a:pt x="23717" y="62208"/>
                  </a:cubicBezTo>
                  <a:cubicBezTo>
                    <a:pt x="18808" y="60762"/>
                    <a:pt x="14630" y="64162"/>
                    <a:pt x="10076" y="64602"/>
                  </a:cubicBezTo>
                  <a:cubicBezTo>
                    <a:pt x="4829" y="65111"/>
                    <a:pt x="8418" y="61293"/>
                    <a:pt x="8458" y="59270"/>
                  </a:cubicBezTo>
                  <a:cubicBezTo>
                    <a:pt x="10567" y="52955"/>
                    <a:pt x="14070" y="47171"/>
                    <a:pt x="15539" y="40622"/>
                  </a:cubicBezTo>
                  <a:cubicBezTo>
                    <a:pt x="16665" y="37073"/>
                    <a:pt x="16534" y="33238"/>
                    <a:pt x="17928" y="29741"/>
                  </a:cubicBezTo>
                  <a:cubicBezTo>
                    <a:pt x="20705" y="25700"/>
                    <a:pt x="24660" y="22774"/>
                    <a:pt x="27969" y="19231"/>
                  </a:cubicBezTo>
                  <a:cubicBezTo>
                    <a:pt x="29764" y="17311"/>
                    <a:pt x="32170" y="14813"/>
                    <a:pt x="34781" y="17025"/>
                  </a:cubicBezTo>
                  <a:cubicBezTo>
                    <a:pt x="37965" y="19722"/>
                    <a:pt x="38771" y="23317"/>
                    <a:pt x="35456" y="26786"/>
                  </a:cubicBezTo>
                  <a:cubicBezTo>
                    <a:pt x="41914" y="19002"/>
                    <a:pt x="31798" y="3115"/>
                    <a:pt x="47909" y="0"/>
                  </a:cubicBezTo>
                  <a:cubicBezTo>
                    <a:pt x="50103" y="12"/>
                    <a:pt x="52298" y="23"/>
                    <a:pt x="54493" y="34"/>
                  </a:cubicBezTo>
                  <a:lnTo>
                    <a:pt x="54481" y="34"/>
                  </a:lnTo>
                  <a:cubicBezTo>
                    <a:pt x="52932" y="2697"/>
                    <a:pt x="51378" y="5366"/>
                    <a:pt x="49789" y="8098"/>
                  </a:cubicBezTo>
                  <a:cubicBezTo>
                    <a:pt x="55264" y="10950"/>
                    <a:pt x="56744" y="2869"/>
                    <a:pt x="61939" y="4909"/>
                  </a:cubicBezTo>
                  <a:cubicBezTo>
                    <a:pt x="61282" y="11219"/>
                    <a:pt x="53670" y="12830"/>
                    <a:pt x="52498" y="18631"/>
                  </a:cubicBezTo>
                  <a:cubicBezTo>
                    <a:pt x="66328" y="24729"/>
                    <a:pt x="66328" y="24729"/>
                    <a:pt x="69317" y="10681"/>
                  </a:cubicBezTo>
                  <a:cubicBezTo>
                    <a:pt x="69757" y="8618"/>
                    <a:pt x="70054" y="6509"/>
                    <a:pt x="70683" y="4503"/>
                  </a:cubicBezTo>
                  <a:cubicBezTo>
                    <a:pt x="70986" y="3543"/>
                    <a:pt x="71912" y="2783"/>
                    <a:pt x="72615" y="1857"/>
                  </a:cubicBezTo>
                  <a:cubicBezTo>
                    <a:pt x="80016" y="-240"/>
                    <a:pt x="72792" y="12693"/>
                    <a:pt x="80793" y="9915"/>
                  </a:cubicBezTo>
                  <a:cubicBezTo>
                    <a:pt x="80793" y="11001"/>
                    <a:pt x="80793" y="12087"/>
                    <a:pt x="80787" y="13173"/>
                  </a:cubicBezTo>
                  <a:cubicBezTo>
                    <a:pt x="82536" y="14967"/>
                    <a:pt x="82399" y="17042"/>
                    <a:pt x="81679" y="19197"/>
                  </a:cubicBezTo>
                  <a:cubicBezTo>
                    <a:pt x="80050" y="21494"/>
                    <a:pt x="78547" y="23997"/>
                    <a:pt x="75129" y="23671"/>
                  </a:cubicBezTo>
                  <a:cubicBezTo>
                    <a:pt x="73329" y="23168"/>
                    <a:pt x="74146" y="21020"/>
                    <a:pt x="72935" y="20134"/>
                  </a:cubicBezTo>
                  <a:cubicBezTo>
                    <a:pt x="73021" y="22328"/>
                    <a:pt x="74941" y="23460"/>
                    <a:pt x="75855" y="25186"/>
                  </a:cubicBezTo>
                  <a:cubicBezTo>
                    <a:pt x="78078" y="30409"/>
                    <a:pt x="68797" y="30461"/>
                    <a:pt x="71163" y="35753"/>
                  </a:cubicBezTo>
                  <a:cubicBezTo>
                    <a:pt x="71786" y="36753"/>
                    <a:pt x="72466" y="37679"/>
                    <a:pt x="73238" y="38531"/>
                  </a:cubicBezTo>
                  <a:cubicBezTo>
                    <a:pt x="74181" y="38976"/>
                    <a:pt x="74203" y="39782"/>
                    <a:pt x="74072" y="40651"/>
                  </a:cubicBezTo>
                  <a:cubicBezTo>
                    <a:pt x="74918" y="40051"/>
                    <a:pt x="74741" y="39445"/>
                    <a:pt x="73541" y="38839"/>
                  </a:cubicBezTo>
                  <a:cubicBezTo>
                    <a:pt x="72809" y="37896"/>
                    <a:pt x="72392" y="36839"/>
                    <a:pt x="72323" y="35650"/>
                  </a:cubicBezTo>
                  <a:cubicBezTo>
                    <a:pt x="72455" y="33141"/>
                    <a:pt x="74124" y="31501"/>
                    <a:pt x="75627" y="29769"/>
                  </a:cubicBezTo>
                  <a:cubicBezTo>
                    <a:pt x="76547" y="28403"/>
                    <a:pt x="77347" y="26963"/>
                    <a:pt x="78038" y="25466"/>
                  </a:cubicBezTo>
                  <a:cubicBezTo>
                    <a:pt x="78501" y="24500"/>
                    <a:pt x="79050" y="23580"/>
                    <a:pt x="79650" y="22688"/>
                  </a:cubicBezTo>
                  <a:cubicBezTo>
                    <a:pt x="80696" y="21517"/>
                    <a:pt x="81839" y="20408"/>
                    <a:pt x="82347" y="18848"/>
                  </a:cubicBezTo>
                  <a:cubicBezTo>
                    <a:pt x="82359" y="17636"/>
                    <a:pt x="82959" y="16848"/>
                    <a:pt x="84125" y="16488"/>
                  </a:cubicBezTo>
                  <a:close/>
                </a:path>
              </a:pathLst>
            </a:custGeom>
            <a:grpFill/>
            <a:ln w="5715" cap="flat">
              <a:noFill/>
              <a:prstDash val="solid"/>
              <a:miter/>
            </a:ln>
          </p:spPr>
          <p:txBody>
            <a:bodyPr rtlCol="0" anchor="ctr"/>
            <a:lstStyle/>
            <a:p>
              <a:endParaRPr lang="zh-CN" altLang="en-US"/>
            </a:p>
          </p:txBody>
        </p:sp>
        <p:sp>
          <p:nvSpPr>
            <p:cNvPr id="4354" name="任意多边形: 形状 4353">
              <a:extLst>
                <a:ext uri="{FF2B5EF4-FFF2-40B4-BE49-F238E27FC236}">
                  <a16:creationId xmlns:a16="http://schemas.microsoft.com/office/drawing/2014/main" id="{25269D6E-83AA-6BE3-98DD-74D5DA75459F}"/>
                </a:ext>
              </a:extLst>
            </p:cNvPr>
            <p:cNvSpPr/>
            <p:nvPr userDrawn="1"/>
          </p:nvSpPr>
          <p:spPr>
            <a:xfrm>
              <a:off x="5417128" y="5425488"/>
              <a:ext cx="72115" cy="59379"/>
            </a:xfrm>
            <a:custGeom>
              <a:avLst/>
              <a:gdLst>
                <a:gd name="connsiteX0" fmla="*/ 16223 w 72115"/>
                <a:gd name="connsiteY0" fmla="*/ 59380 h 59379"/>
                <a:gd name="connsiteX1" fmla="*/ 13885 w 72115"/>
                <a:gd name="connsiteY1" fmla="*/ 51693 h 59379"/>
                <a:gd name="connsiteX2" fmla="*/ 8919 w 72115"/>
                <a:gd name="connsiteY2" fmla="*/ 42081 h 59379"/>
                <a:gd name="connsiteX3" fmla="*/ 769 w 72115"/>
                <a:gd name="connsiteY3" fmla="*/ 46573 h 59379"/>
                <a:gd name="connsiteX4" fmla="*/ 1987 w 72115"/>
                <a:gd name="connsiteY4" fmla="*/ 39132 h 59379"/>
                <a:gd name="connsiteX5" fmla="*/ 22784 w 72115"/>
                <a:gd name="connsiteY5" fmla="*/ 6785 h 59379"/>
                <a:gd name="connsiteX6" fmla="*/ 39254 w 72115"/>
                <a:gd name="connsiteY6" fmla="*/ 207 h 59379"/>
                <a:gd name="connsiteX7" fmla="*/ 39243 w 72115"/>
                <a:gd name="connsiteY7" fmla="*/ 224 h 59379"/>
                <a:gd name="connsiteX8" fmla="*/ 53302 w 72115"/>
                <a:gd name="connsiteY8" fmla="*/ 6973 h 59379"/>
                <a:gd name="connsiteX9" fmla="*/ 42598 w 72115"/>
                <a:gd name="connsiteY9" fmla="*/ 17460 h 59379"/>
                <a:gd name="connsiteX10" fmla="*/ 31390 w 72115"/>
                <a:gd name="connsiteY10" fmla="*/ 32794 h 59379"/>
                <a:gd name="connsiteX11" fmla="*/ 29465 w 72115"/>
                <a:gd name="connsiteY11" fmla="*/ 36045 h 59379"/>
                <a:gd name="connsiteX12" fmla="*/ 30128 w 72115"/>
                <a:gd name="connsiteY12" fmla="*/ 36188 h 59379"/>
                <a:gd name="connsiteX13" fmla="*/ 31110 w 72115"/>
                <a:gd name="connsiteY13" fmla="*/ 33885 h 59379"/>
                <a:gd name="connsiteX14" fmla="*/ 55456 w 72115"/>
                <a:gd name="connsiteY14" fmla="*/ 6710 h 59379"/>
                <a:gd name="connsiteX15" fmla="*/ 59611 w 72115"/>
                <a:gd name="connsiteY15" fmla="*/ 6270 h 59379"/>
                <a:gd name="connsiteX16" fmla="*/ 70401 w 72115"/>
                <a:gd name="connsiteY16" fmla="*/ 12202 h 59379"/>
                <a:gd name="connsiteX17" fmla="*/ 72116 w 72115"/>
                <a:gd name="connsiteY17" fmla="*/ 13351 h 59379"/>
                <a:gd name="connsiteX18" fmla="*/ 64652 w 72115"/>
                <a:gd name="connsiteY18" fmla="*/ 32599 h 59379"/>
                <a:gd name="connsiteX19" fmla="*/ 58474 w 72115"/>
                <a:gd name="connsiteY19" fmla="*/ 36811 h 59379"/>
                <a:gd name="connsiteX20" fmla="*/ 37666 w 72115"/>
                <a:gd name="connsiteY20" fmla="*/ 43955 h 59379"/>
                <a:gd name="connsiteX21" fmla="*/ 26070 w 72115"/>
                <a:gd name="connsiteY21" fmla="*/ 52825 h 59379"/>
                <a:gd name="connsiteX22" fmla="*/ 25012 w 72115"/>
                <a:gd name="connsiteY22" fmla="*/ 51922 h 59379"/>
                <a:gd name="connsiteX23" fmla="*/ 23635 w 72115"/>
                <a:gd name="connsiteY23" fmla="*/ 52528 h 59379"/>
                <a:gd name="connsiteX24" fmla="*/ 23527 w 72115"/>
                <a:gd name="connsiteY24" fmla="*/ 54048 h 59379"/>
                <a:gd name="connsiteX25" fmla="*/ 19458 w 72115"/>
                <a:gd name="connsiteY25" fmla="*/ 59357 h 59379"/>
                <a:gd name="connsiteX26" fmla="*/ 16223 w 72115"/>
                <a:gd name="connsiteY26" fmla="*/ 59380 h 5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115" h="59379">
                  <a:moveTo>
                    <a:pt x="16223" y="59380"/>
                  </a:moveTo>
                  <a:cubicBezTo>
                    <a:pt x="15463" y="56808"/>
                    <a:pt x="14954" y="54128"/>
                    <a:pt x="13885" y="51693"/>
                  </a:cubicBezTo>
                  <a:cubicBezTo>
                    <a:pt x="12405" y="48316"/>
                    <a:pt x="10514" y="45115"/>
                    <a:pt x="8919" y="42081"/>
                  </a:cubicBezTo>
                  <a:cubicBezTo>
                    <a:pt x="5119" y="42640"/>
                    <a:pt x="5256" y="48527"/>
                    <a:pt x="769" y="46573"/>
                  </a:cubicBezTo>
                  <a:cubicBezTo>
                    <a:pt x="-722" y="43732"/>
                    <a:pt x="101" y="40012"/>
                    <a:pt x="1987" y="39132"/>
                  </a:cubicBezTo>
                  <a:cubicBezTo>
                    <a:pt x="15926" y="32685"/>
                    <a:pt x="13754" y="16152"/>
                    <a:pt x="22784" y="6785"/>
                  </a:cubicBezTo>
                  <a:cubicBezTo>
                    <a:pt x="29013" y="6447"/>
                    <a:pt x="33031" y="561"/>
                    <a:pt x="39254" y="207"/>
                  </a:cubicBezTo>
                  <a:lnTo>
                    <a:pt x="39243" y="224"/>
                  </a:lnTo>
                  <a:cubicBezTo>
                    <a:pt x="45455" y="-525"/>
                    <a:pt x="52319" y="338"/>
                    <a:pt x="53302" y="6973"/>
                  </a:cubicBezTo>
                  <a:cubicBezTo>
                    <a:pt x="54130" y="12608"/>
                    <a:pt x="47752" y="16232"/>
                    <a:pt x="42598" y="17460"/>
                  </a:cubicBezTo>
                  <a:cubicBezTo>
                    <a:pt x="33974" y="19518"/>
                    <a:pt x="32179" y="25564"/>
                    <a:pt x="31390" y="32794"/>
                  </a:cubicBezTo>
                  <a:cubicBezTo>
                    <a:pt x="31019" y="34091"/>
                    <a:pt x="29207" y="35428"/>
                    <a:pt x="29465" y="36045"/>
                  </a:cubicBezTo>
                  <a:cubicBezTo>
                    <a:pt x="30070" y="37497"/>
                    <a:pt x="30659" y="37394"/>
                    <a:pt x="30128" y="36188"/>
                  </a:cubicBezTo>
                  <a:cubicBezTo>
                    <a:pt x="29779" y="35388"/>
                    <a:pt x="30196" y="34588"/>
                    <a:pt x="31110" y="33885"/>
                  </a:cubicBezTo>
                  <a:cubicBezTo>
                    <a:pt x="41112" y="26496"/>
                    <a:pt x="50404" y="18500"/>
                    <a:pt x="55456" y="6710"/>
                  </a:cubicBezTo>
                  <a:cubicBezTo>
                    <a:pt x="56782" y="6002"/>
                    <a:pt x="58165" y="5830"/>
                    <a:pt x="59611" y="6270"/>
                  </a:cubicBezTo>
                  <a:cubicBezTo>
                    <a:pt x="63040" y="8534"/>
                    <a:pt x="66155" y="11380"/>
                    <a:pt x="70401" y="12202"/>
                  </a:cubicBezTo>
                  <a:cubicBezTo>
                    <a:pt x="70984" y="12574"/>
                    <a:pt x="71550" y="12962"/>
                    <a:pt x="72116" y="13351"/>
                  </a:cubicBezTo>
                  <a:cubicBezTo>
                    <a:pt x="71910" y="20609"/>
                    <a:pt x="64623" y="25050"/>
                    <a:pt x="64652" y="32599"/>
                  </a:cubicBezTo>
                  <a:cubicBezTo>
                    <a:pt x="64663" y="35617"/>
                    <a:pt x="61074" y="36297"/>
                    <a:pt x="58474" y="36811"/>
                  </a:cubicBezTo>
                  <a:cubicBezTo>
                    <a:pt x="51182" y="38240"/>
                    <a:pt x="45398" y="44327"/>
                    <a:pt x="37666" y="43955"/>
                  </a:cubicBezTo>
                  <a:cubicBezTo>
                    <a:pt x="30973" y="43635"/>
                    <a:pt x="33391" y="54465"/>
                    <a:pt x="26070" y="52825"/>
                  </a:cubicBezTo>
                  <a:cubicBezTo>
                    <a:pt x="26070" y="52825"/>
                    <a:pt x="25047" y="51922"/>
                    <a:pt x="25012" y="51922"/>
                  </a:cubicBezTo>
                  <a:cubicBezTo>
                    <a:pt x="24978" y="51922"/>
                    <a:pt x="23635" y="52528"/>
                    <a:pt x="23635" y="52528"/>
                  </a:cubicBezTo>
                  <a:cubicBezTo>
                    <a:pt x="23635" y="52528"/>
                    <a:pt x="23544" y="54002"/>
                    <a:pt x="23527" y="54048"/>
                  </a:cubicBezTo>
                  <a:cubicBezTo>
                    <a:pt x="23001" y="56500"/>
                    <a:pt x="21246" y="57939"/>
                    <a:pt x="19458" y="59357"/>
                  </a:cubicBezTo>
                  <a:cubicBezTo>
                    <a:pt x="18395" y="59357"/>
                    <a:pt x="17309" y="59368"/>
                    <a:pt x="16223" y="59380"/>
                  </a:cubicBezTo>
                  <a:close/>
                </a:path>
              </a:pathLst>
            </a:custGeom>
            <a:grpFill/>
            <a:ln w="5715" cap="flat">
              <a:noFill/>
              <a:prstDash val="solid"/>
              <a:miter/>
            </a:ln>
          </p:spPr>
          <p:txBody>
            <a:bodyPr rtlCol="0" anchor="ctr"/>
            <a:lstStyle/>
            <a:p>
              <a:endParaRPr lang="zh-CN" altLang="en-US"/>
            </a:p>
          </p:txBody>
        </p:sp>
        <p:sp>
          <p:nvSpPr>
            <p:cNvPr id="4355" name="任意多边形: 形状 4354">
              <a:extLst>
                <a:ext uri="{FF2B5EF4-FFF2-40B4-BE49-F238E27FC236}">
                  <a16:creationId xmlns:a16="http://schemas.microsoft.com/office/drawing/2014/main" id="{BDE58F2D-59FD-34AE-C5AB-32428814D360}"/>
                </a:ext>
              </a:extLst>
            </p:cNvPr>
            <p:cNvSpPr/>
            <p:nvPr/>
          </p:nvSpPr>
          <p:spPr>
            <a:xfrm>
              <a:off x="5471462" y="5358423"/>
              <a:ext cx="53920" cy="80415"/>
            </a:xfrm>
            <a:custGeom>
              <a:avLst/>
              <a:gdLst>
                <a:gd name="connsiteX0" fmla="*/ 30972 w 53920"/>
                <a:gd name="connsiteY0" fmla="*/ 1463 h 80415"/>
                <a:gd name="connsiteX1" fmla="*/ 31635 w 53920"/>
                <a:gd name="connsiteY1" fmla="*/ 2966 h 80415"/>
                <a:gd name="connsiteX2" fmla="*/ 40864 w 53920"/>
                <a:gd name="connsiteY2" fmla="*/ 13293 h 80415"/>
                <a:gd name="connsiteX3" fmla="*/ 49471 w 53920"/>
                <a:gd name="connsiteY3" fmla="*/ 0 h 80415"/>
                <a:gd name="connsiteX4" fmla="*/ 49568 w 53920"/>
                <a:gd name="connsiteY4" fmla="*/ 25020 h 80415"/>
                <a:gd name="connsiteX5" fmla="*/ 44379 w 53920"/>
                <a:gd name="connsiteY5" fmla="*/ 47006 h 80415"/>
                <a:gd name="connsiteX6" fmla="*/ 47397 w 53920"/>
                <a:gd name="connsiteY6" fmla="*/ 54110 h 80415"/>
                <a:gd name="connsiteX7" fmla="*/ 47380 w 53920"/>
                <a:gd name="connsiteY7" fmla="*/ 54098 h 80415"/>
                <a:gd name="connsiteX8" fmla="*/ 37515 w 53920"/>
                <a:gd name="connsiteY8" fmla="*/ 67254 h 80415"/>
                <a:gd name="connsiteX9" fmla="*/ 37532 w 53920"/>
                <a:gd name="connsiteY9" fmla="*/ 67254 h 80415"/>
                <a:gd name="connsiteX10" fmla="*/ 30703 w 53920"/>
                <a:gd name="connsiteY10" fmla="*/ 71157 h 80415"/>
                <a:gd name="connsiteX11" fmla="*/ 17793 w 53920"/>
                <a:gd name="connsiteY11" fmla="*/ 80416 h 80415"/>
                <a:gd name="connsiteX12" fmla="*/ 4626 w 53920"/>
                <a:gd name="connsiteY12" fmla="*/ 73838 h 80415"/>
                <a:gd name="connsiteX13" fmla="*/ 4648 w 53920"/>
                <a:gd name="connsiteY13" fmla="*/ 73844 h 80415"/>
                <a:gd name="connsiteX14" fmla="*/ 6603 w 53920"/>
                <a:gd name="connsiteY14" fmla="*/ 58230 h 80415"/>
                <a:gd name="connsiteX15" fmla="*/ 27074 w 53920"/>
                <a:gd name="connsiteY15" fmla="*/ 37051 h 80415"/>
                <a:gd name="connsiteX16" fmla="*/ 30172 w 53920"/>
                <a:gd name="connsiteY16" fmla="*/ 29518 h 80415"/>
                <a:gd name="connsiteX17" fmla="*/ 33429 w 53920"/>
                <a:gd name="connsiteY17" fmla="*/ 26495 h 80415"/>
                <a:gd name="connsiteX18" fmla="*/ 37138 w 53920"/>
                <a:gd name="connsiteY18" fmla="*/ 24700 h 80415"/>
                <a:gd name="connsiteX19" fmla="*/ 40259 w 53920"/>
                <a:gd name="connsiteY19" fmla="*/ 24186 h 80415"/>
                <a:gd name="connsiteX20" fmla="*/ 40950 w 53920"/>
                <a:gd name="connsiteY20" fmla="*/ 24969 h 80415"/>
                <a:gd name="connsiteX21" fmla="*/ 40682 w 53920"/>
                <a:gd name="connsiteY21" fmla="*/ 24626 h 80415"/>
                <a:gd name="connsiteX22" fmla="*/ 39538 w 53920"/>
                <a:gd name="connsiteY22" fmla="*/ 22397 h 80415"/>
                <a:gd name="connsiteX23" fmla="*/ 39373 w 53920"/>
                <a:gd name="connsiteY23" fmla="*/ 21060 h 80415"/>
                <a:gd name="connsiteX24" fmla="*/ 36007 w 53920"/>
                <a:gd name="connsiteY24" fmla="*/ 25443 h 80415"/>
                <a:gd name="connsiteX25" fmla="*/ 32572 w 53920"/>
                <a:gd name="connsiteY25" fmla="*/ 23820 h 80415"/>
                <a:gd name="connsiteX26" fmla="*/ 28440 w 53920"/>
                <a:gd name="connsiteY26" fmla="*/ 14596 h 80415"/>
                <a:gd name="connsiteX27" fmla="*/ 25703 w 53920"/>
                <a:gd name="connsiteY27" fmla="*/ 6504 h 80415"/>
                <a:gd name="connsiteX28" fmla="*/ 30972 w 53920"/>
                <a:gd name="connsiteY28" fmla="*/ 1463 h 8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3920" h="80415">
                  <a:moveTo>
                    <a:pt x="30972" y="1463"/>
                  </a:moveTo>
                  <a:cubicBezTo>
                    <a:pt x="31189" y="1966"/>
                    <a:pt x="31326" y="2526"/>
                    <a:pt x="31635" y="2966"/>
                  </a:cubicBezTo>
                  <a:cubicBezTo>
                    <a:pt x="34321" y="6818"/>
                    <a:pt x="34744" y="13436"/>
                    <a:pt x="40864" y="13293"/>
                  </a:cubicBezTo>
                  <a:cubicBezTo>
                    <a:pt x="48620" y="13116"/>
                    <a:pt x="45962" y="4829"/>
                    <a:pt x="49471" y="0"/>
                  </a:cubicBezTo>
                  <a:cubicBezTo>
                    <a:pt x="58455" y="8584"/>
                    <a:pt x="51351" y="17362"/>
                    <a:pt x="49568" y="25020"/>
                  </a:cubicBezTo>
                  <a:cubicBezTo>
                    <a:pt x="47871" y="32301"/>
                    <a:pt x="46648" y="39799"/>
                    <a:pt x="44379" y="47006"/>
                  </a:cubicBezTo>
                  <a:cubicBezTo>
                    <a:pt x="43516" y="49755"/>
                    <a:pt x="44985" y="52332"/>
                    <a:pt x="47397" y="54110"/>
                  </a:cubicBezTo>
                  <a:lnTo>
                    <a:pt x="47380" y="54098"/>
                  </a:lnTo>
                  <a:cubicBezTo>
                    <a:pt x="44093" y="58482"/>
                    <a:pt x="40802" y="62871"/>
                    <a:pt x="37515" y="67254"/>
                  </a:cubicBezTo>
                  <a:lnTo>
                    <a:pt x="37532" y="67254"/>
                  </a:lnTo>
                  <a:cubicBezTo>
                    <a:pt x="35144" y="68551"/>
                    <a:pt x="30726" y="69809"/>
                    <a:pt x="30703" y="71157"/>
                  </a:cubicBezTo>
                  <a:cubicBezTo>
                    <a:pt x="30520" y="80525"/>
                    <a:pt x="22548" y="78084"/>
                    <a:pt x="17793" y="80416"/>
                  </a:cubicBezTo>
                  <a:cubicBezTo>
                    <a:pt x="14164" y="76701"/>
                    <a:pt x="9026" y="76004"/>
                    <a:pt x="4626" y="73838"/>
                  </a:cubicBezTo>
                  <a:lnTo>
                    <a:pt x="4648" y="73844"/>
                  </a:lnTo>
                  <a:cubicBezTo>
                    <a:pt x="-2855" y="67351"/>
                    <a:pt x="-598" y="57716"/>
                    <a:pt x="6603" y="58230"/>
                  </a:cubicBezTo>
                  <a:cubicBezTo>
                    <a:pt x="24199" y="59487"/>
                    <a:pt x="24388" y="47972"/>
                    <a:pt x="27074" y="37051"/>
                  </a:cubicBezTo>
                  <a:cubicBezTo>
                    <a:pt x="27726" y="34393"/>
                    <a:pt x="28646" y="31827"/>
                    <a:pt x="30172" y="29518"/>
                  </a:cubicBezTo>
                  <a:cubicBezTo>
                    <a:pt x="31086" y="28318"/>
                    <a:pt x="32189" y="27312"/>
                    <a:pt x="33429" y="26495"/>
                  </a:cubicBezTo>
                  <a:cubicBezTo>
                    <a:pt x="34795" y="26192"/>
                    <a:pt x="36052" y="25586"/>
                    <a:pt x="37138" y="24700"/>
                  </a:cubicBezTo>
                  <a:cubicBezTo>
                    <a:pt x="38127" y="23746"/>
                    <a:pt x="39236" y="23614"/>
                    <a:pt x="40259" y="24186"/>
                  </a:cubicBezTo>
                  <a:cubicBezTo>
                    <a:pt x="40076" y="24043"/>
                    <a:pt x="40950" y="24969"/>
                    <a:pt x="40950" y="24969"/>
                  </a:cubicBezTo>
                  <a:cubicBezTo>
                    <a:pt x="40950" y="24969"/>
                    <a:pt x="40750" y="24689"/>
                    <a:pt x="40682" y="24626"/>
                  </a:cubicBezTo>
                  <a:cubicBezTo>
                    <a:pt x="40144" y="23917"/>
                    <a:pt x="39790" y="23214"/>
                    <a:pt x="39538" y="22397"/>
                  </a:cubicBezTo>
                  <a:cubicBezTo>
                    <a:pt x="39224" y="21883"/>
                    <a:pt x="41030" y="21288"/>
                    <a:pt x="39373" y="21060"/>
                  </a:cubicBezTo>
                  <a:cubicBezTo>
                    <a:pt x="38727" y="23009"/>
                    <a:pt x="37698" y="24472"/>
                    <a:pt x="36007" y="25443"/>
                  </a:cubicBezTo>
                  <a:cubicBezTo>
                    <a:pt x="34572" y="25500"/>
                    <a:pt x="33446" y="24929"/>
                    <a:pt x="32572" y="23820"/>
                  </a:cubicBezTo>
                  <a:cubicBezTo>
                    <a:pt x="30834" y="20911"/>
                    <a:pt x="29932" y="17631"/>
                    <a:pt x="28440" y="14596"/>
                  </a:cubicBezTo>
                  <a:cubicBezTo>
                    <a:pt x="27217" y="12001"/>
                    <a:pt x="26005" y="9413"/>
                    <a:pt x="25703" y="6504"/>
                  </a:cubicBezTo>
                  <a:cubicBezTo>
                    <a:pt x="26108" y="3406"/>
                    <a:pt x="26600" y="395"/>
                    <a:pt x="30972" y="1463"/>
                  </a:cubicBezTo>
                  <a:close/>
                </a:path>
              </a:pathLst>
            </a:custGeom>
            <a:grpFill/>
            <a:ln w="5715" cap="flat">
              <a:noFill/>
              <a:prstDash val="solid"/>
              <a:miter/>
            </a:ln>
          </p:spPr>
          <p:txBody>
            <a:bodyPr rtlCol="0" anchor="ctr"/>
            <a:lstStyle/>
            <a:p>
              <a:endParaRPr lang="zh-CN" altLang="en-US"/>
            </a:p>
          </p:txBody>
        </p:sp>
        <p:sp>
          <p:nvSpPr>
            <p:cNvPr id="4356" name="任意多边形: 形状 4355">
              <a:extLst>
                <a:ext uri="{FF2B5EF4-FFF2-40B4-BE49-F238E27FC236}">
                  <a16:creationId xmlns:a16="http://schemas.microsoft.com/office/drawing/2014/main" id="{7A9B4472-5418-5878-97E4-D0F202030EDA}"/>
                </a:ext>
              </a:extLst>
            </p:cNvPr>
            <p:cNvSpPr/>
            <p:nvPr userDrawn="1"/>
          </p:nvSpPr>
          <p:spPr>
            <a:xfrm>
              <a:off x="5548468" y="5424717"/>
              <a:ext cx="58461" cy="65310"/>
            </a:xfrm>
            <a:custGeom>
              <a:avLst/>
              <a:gdLst>
                <a:gd name="connsiteX0" fmla="*/ 42668 w 58461"/>
                <a:gd name="connsiteY0" fmla="*/ 27352 h 65310"/>
                <a:gd name="connsiteX1" fmla="*/ 36576 w 58461"/>
                <a:gd name="connsiteY1" fmla="*/ 36559 h 65310"/>
                <a:gd name="connsiteX2" fmla="*/ 29895 w 58461"/>
                <a:gd name="connsiteY2" fmla="*/ 51264 h 65310"/>
                <a:gd name="connsiteX3" fmla="*/ 26300 w 58461"/>
                <a:gd name="connsiteY3" fmla="*/ 55481 h 65310"/>
                <a:gd name="connsiteX4" fmla="*/ 16453 w 58461"/>
                <a:gd name="connsiteY4" fmla="*/ 63437 h 65310"/>
                <a:gd name="connsiteX5" fmla="*/ 11619 w 58461"/>
                <a:gd name="connsiteY5" fmla="*/ 65283 h 65310"/>
                <a:gd name="connsiteX6" fmla="*/ 6475 w 58461"/>
                <a:gd name="connsiteY6" fmla="*/ 64860 h 65310"/>
                <a:gd name="connsiteX7" fmla="*/ 3035 w 58461"/>
                <a:gd name="connsiteY7" fmla="*/ 64397 h 65310"/>
                <a:gd name="connsiteX8" fmla="*/ 0 w 58461"/>
                <a:gd name="connsiteY8" fmla="*/ 60151 h 65310"/>
                <a:gd name="connsiteX9" fmla="*/ 6 w 58461"/>
                <a:gd name="connsiteY9" fmla="*/ 60151 h 65310"/>
                <a:gd name="connsiteX10" fmla="*/ 9630 w 58461"/>
                <a:gd name="connsiteY10" fmla="*/ 49595 h 65310"/>
                <a:gd name="connsiteX11" fmla="*/ 15773 w 58461"/>
                <a:gd name="connsiteY11" fmla="*/ 53675 h 65310"/>
                <a:gd name="connsiteX12" fmla="*/ 21711 w 58461"/>
                <a:gd name="connsiteY12" fmla="*/ 29827 h 65310"/>
                <a:gd name="connsiteX13" fmla="*/ 13116 w 58461"/>
                <a:gd name="connsiteY13" fmla="*/ 30581 h 65310"/>
                <a:gd name="connsiteX14" fmla="*/ 13116 w 58461"/>
                <a:gd name="connsiteY14" fmla="*/ 30570 h 65310"/>
                <a:gd name="connsiteX15" fmla="*/ 21477 w 58461"/>
                <a:gd name="connsiteY15" fmla="*/ 12105 h 65310"/>
                <a:gd name="connsiteX16" fmla="*/ 33890 w 58461"/>
                <a:gd name="connsiteY16" fmla="*/ 15957 h 65310"/>
                <a:gd name="connsiteX17" fmla="*/ 40142 w 58461"/>
                <a:gd name="connsiteY17" fmla="*/ 10156 h 65310"/>
                <a:gd name="connsiteX18" fmla="*/ 51241 w 58461"/>
                <a:gd name="connsiteY18" fmla="*/ 869 h 65310"/>
                <a:gd name="connsiteX19" fmla="*/ 54332 w 58461"/>
                <a:gd name="connsiteY19" fmla="*/ 0 h 65310"/>
                <a:gd name="connsiteX20" fmla="*/ 57613 w 58461"/>
                <a:gd name="connsiteY20" fmla="*/ 2743 h 65310"/>
                <a:gd name="connsiteX21" fmla="*/ 42668 w 58461"/>
                <a:gd name="connsiteY21" fmla="*/ 27352 h 6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8461" h="65310">
                  <a:moveTo>
                    <a:pt x="42668" y="27352"/>
                  </a:moveTo>
                  <a:cubicBezTo>
                    <a:pt x="40674" y="30455"/>
                    <a:pt x="39125" y="34010"/>
                    <a:pt x="36576" y="36559"/>
                  </a:cubicBezTo>
                  <a:cubicBezTo>
                    <a:pt x="32433" y="40697"/>
                    <a:pt x="21340" y="41080"/>
                    <a:pt x="29895" y="51264"/>
                  </a:cubicBezTo>
                  <a:cubicBezTo>
                    <a:pt x="31250" y="52875"/>
                    <a:pt x="27786" y="54247"/>
                    <a:pt x="26300" y="55481"/>
                  </a:cubicBezTo>
                  <a:cubicBezTo>
                    <a:pt x="23049" y="58173"/>
                    <a:pt x="19740" y="60791"/>
                    <a:pt x="16453" y="63437"/>
                  </a:cubicBezTo>
                  <a:cubicBezTo>
                    <a:pt x="15202" y="65014"/>
                    <a:pt x="13516" y="65431"/>
                    <a:pt x="11619" y="65283"/>
                  </a:cubicBezTo>
                  <a:cubicBezTo>
                    <a:pt x="9933" y="64968"/>
                    <a:pt x="8247" y="64494"/>
                    <a:pt x="6475" y="64860"/>
                  </a:cubicBezTo>
                  <a:cubicBezTo>
                    <a:pt x="5286" y="64997"/>
                    <a:pt x="4149" y="64820"/>
                    <a:pt x="3035" y="64397"/>
                  </a:cubicBezTo>
                  <a:cubicBezTo>
                    <a:pt x="1532" y="63328"/>
                    <a:pt x="1269" y="61385"/>
                    <a:pt x="0" y="60151"/>
                  </a:cubicBezTo>
                  <a:cubicBezTo>
                    <a:pt x="0" y="60151"/>
                    <a:pt x="6" y="60151"/>
                    <a:pt x="6" y="60151"/>
                  </a:cubicBezTo>
                  <a:cubicBezTo>
                    <a:pt x="2149" y="55664"/>
                    <a:pt x="5526" y="52138"/>
                    <a:pt x="9630" y="49595"/>
                  </a:cubicBezTo>
                  <a:cubicBezTo>
                    <a:pt x="14019" y="46875"/>
                    <a:pt x="11727" y="55619"/>
                    <a:pt x="15773" y="53675"/>
                  </a:cubicBezTo>
                  <a:cubicBezTo>
                    <a:pt x="17699" y="52755"/>
                    <a:pt x="22992" y="31318"/>
                    <a:pt x="21711" y="29827"/>
                  </a:cubicBezTo>
                  <a:cubicBezTo>
                    <a:pt x="18699" y="26312"/>
                    <a:pt x="15968" y="29929"/>
                    <a:pt x="13116" y="30581"/>
                  </a:cubicBezTo>
                  <a:lnTo>
                    <a:pt x="13116" y="30570"/>
                  </a:lnTo>
                  <a:cubicBezTo>
                    <a:pt x="10601" y="22003"/>
                    <a:pt x="16356" y="17202"/>
                    <a:pt x="21477" y="12105"/>
                  </a:cubicBezTo>
                  <a:cubicBezTo>
                    <a:pt x="26398" y="10813"/>
                    <a:pt x="31107" y="10281"/>
                    <a:pt x="33890" y="15957"/>
                  </a:cubicBezTo>
                  <a:cubicBezTo>
                    <a:pt x="36125" y="14185"/>
                    <a:pt x="37410" y="11430"/>
                    <a:pt x="40142" y="10156"/>
                  </a:cubicBezTo>
                  <a:cubicBezTo>
                    <a:pt x="44657" y="8058"/>
                    <a:pt x="46760" y="3035"/>
                    <a:pt x="51241" y="869"/>
                  </a:cubicBezTo>
                  <a:cubicBezTo>
                    <a:pt x="52206" y="400"/>
                    <a:pt x="53241" y="114"/>
                    <a:pt x="54332" y="0"/>
                  </a:cubicBezTo>
                  <a:cubicBezTo>
                    <a:pt x="55881" y="371"/>
                    <a:pt x="56990" y="1263"/>
                    <a:pt x="57613" y="2743"/>
                  </a:cubicBezTo>
                  <a:cubicBezTo>
                    <a:pt x="62065" y="16665"/>
                    <a:pt x="47795" y="19231"/>
                    <a:pt x="42668" y="27352"/>
                  </a:cubicBezTo>
                  <a:close/>
                </a:path>
              </a:pathLst>
            </a:custGeom>
            <a:grpFill/>
            <a:ln w="5715" cap="flat">
              <a:noFill/>
              <a:prstDash val="solid"/>
              <a:miter/>
            </a:ln>
          </p:spPr>
          <p:txBody>
            <a:bodyPr rtlCol="0" anchor="ctr"/>
            <a:lstStyle/>
            <a:p>
              <a:endParaRPr lang="zh-CN" altLang="en-US"/>
            </a:p>
          </p:txBody>
        </p:sp>
        <p:sp>
          <p:nvSpPr>
            <p:cNvPr id="4357" name="任意多边形: 形状 4356">
              <a:extLst>
                <a:ext uri="{FF2B5EF4-FFF2-40B4-BE49-F238E27FC236}">
                  <a16:creationId xmlns:a16="http://schemas.microsoft.com/office/drawing/2014/main" id="{C8174E87-CD4E-0944-1BF6-1144782C6DE4}"/>
                </a:ext>
              </a:extLst>
            </p:cNvPr>
            <p:cNvSpPr/>
            <p:nvPr/>
          </p:nvSpPr>
          <p:spPr>
            <a:xfrm>
              <a:off x="5485442" y="5328482"/>
              <a:ext cx="41343" cy="43789"/>
            </a:xfrm>
            <a:custGeom>
              <a:avLst/>
              <a:gdLst>
                <a:gd name="connsiteX0" fmla="*/ 16992 w 41343"/>
                <a:gd name="connsiteY0" fmla="*/ 31404 h 43789"/>
                <a:gd name="connsiteX1" fmla="*/ 13677 w 41343"/>
                <a:gd name="connsiteY1" fmla="*/ 37920 h 43789"/>
                <a:gd name="connsiteX2" fmla="*/ 2224 w 41343"/>
                <a:gd name="connsiteY2" fmla="*/ 42160 h 43789"/>
                <a:gd name="connsiteX3" fmla="*/ 4733 w 41343"/>
                <a:gd name="connsiteY3" fmla="*/ 31708 h 43789"/>
                <a:gd name="connsiteX4" fmla="*/ 20232 w 41343"/>
                <a:gd name="connsiteY4" fmla="*/ 18266 h 43789"/>
                <a:gd name="connsiteX5" fmla="*/ 20238 w 41343"/>
                <a:gd name="connsiteY5" fmla="*/ 14940 h 43789"/>
                <a:gd name="connsiteX6" fmla="*/ 26564 w 41343"/>
                <a:gd name="connsiteY6" fmla="*/ 5407 h 43789"/>
                <a:gd name="connsiteX7" fmla="*/ 41343 w 41343"/>
                <a:gd name="connsiteY7" fmla="*/ 1298 h 43789"/>
                <a:gd name="connsiteX8" fmla="*/ 32605 w 41343"/>
                <a:gd name="connsiteY8" fmla="*/ 9116 h 43789"/>
                <a:gd name="connsiteX9" fmla="*/ 40915 w 41343"/>
                <a:gd name="connsiteY9" fmla="*/ 13831 h 43789"/>
                <a:gd name="connsiteX10" fmla="*/ 37663 w 41343"/>
                <a:gd name="connsiteY10" fmla="*/ 16728 h 43789"/>
                <a:gd name="connsiteX11" fmla="*/ 27541 w 41343"/>
                <a:gd name="connsiteY11" fmla="*/ 27021 h 43789"/>
                <a:gd name="connsiteX12" fmla="*/ 16992 w 41343"/>
                <a:gd name="connsiteY12" fmla="*/ 31404 h 4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343" h="43789">
                  <a:moveTo>
                    <a:pt x="16992" y="31404"/>
                  </a:moveTo>
                  <a:cubicBezTo>
                    <a:pt x="14351" y="32793"/>
                    <a:pt x="13751" y="35222"/>
                    <a:pt x="13677" y="37920"/>
                  </a:cubicBezTo>
                  <a:cubicBezTo>
                    <a:pt x="11357" y="43440"/>
                    <a:pt x="6790" y="45538"/>
                    <a:pt x="2224" y="42160"/>
                  </a:cubicBezTo>
                  <a:cubicBezTo>
                    <a:pt x="-3205" y="38137"/>
                    <a:pt x="2767" y="34862"/>
                    <a:pt x="4733" y="31708"/>
                  </a:cubicBezTo>
                  <a:cubicBezTo>
                    <a:pt x="8482" y="25695"/>
                    <a:pt x="13894" y="21398"/>
                    <a:pt x="20232" y="18266"/>
                  </a:cubicBezTo>
                  <a:cubicBezTo>
                    <a:pt x="20232" y="17157"/>
                    <a:pt x="20238" y="16049"/>
                    <a:pt x="20238" y="14940"/>
                  </a:cubicBezTo>
                  <a:cubicBezTo>
                    <a:pt x="22375" y="11773"/>
                    <a:pt x="24907" y="8808"/>
                    <a:pt x="26564" y="5407"/>
                  </a:cubicBezTo>
                  <a:cubicBezTo>
                    <a:pt x="30216" y="-2074"/>
                    <a:pt x="35485" y="-34"/>
                    <a:pt x="41343" y="1298"/>
                  </a:cubicBezTo>
                  <a:cubicBezTo>
                    <a:pt x="40143" y="7053"/>
                    <a:pt x="33622" y="4218"/>
                    <a:pt x="32605" y="9116"/>
                  </a:cubicBezTo>
                  <a:cubicBezTo>
                    <a:pt x="32988" y="14345"/>
                    <a:pt x="39955" y="9236"/>
                    <a:pt x="40915" y="13831"/>
                  </a:cubicBezTo>
                  <a:cubicBezTo>
                    <a:pt x="40612" y="15688"/>
                    <a:pt x="39269" y="16191"/>
                    <a:pt x="37663" y="16728"/>
                  </a:cubicBezTo>
                  <a:cubicBezTo>
                    <a:pt x="32719" y="18380"/>
                    <a:pt x="24335" y="15534"/>
                    <a:pt x="27541" y="27021"/>
                  </a:cubicBezTo>
                  <a:cubicBezTo>
                    <a:pt x="28902" y="31856"/>
                    <a:pt x="19918" y="27993"/>
                    <a:pt x="16992" y="31404"/>
                  </a:cubicBezTo>
                  <a:close/>
                </a:path>
              </a:pathLst>
            </a:custGeom>
            <a:grpFill/>
            <a:ln w="5715" cap="flat">
              <a:noFill/>
              <a:prstDash val="solid"/>
              <a:miter/>
            </a:ln>
          </p:spPr>
          <p:txBody>
            <a:bodyPr rtlCol="0" anchor="ctr"/>
            <a:lstStyle/>
            <a:p>
              <a:endParaRPr lang="zh-CN" altLang="en-US"/>
            </a:p>
          </p:txBody>
        </p:sp>
        <p:sp>
          <p:nvSpPr>
            <p:cNvPr id="4358" name="任意多边形: 形状 4357">
              <a:extLst>
                <a:ext uri="{FF2B5EF4-FFF2-40B4-BE49-F238E27FC236}">
                  <a16:creationId xmlns:a16="http://schemas.microsoft.com/office/drawing/2014/main" id="{36BDE86C-624B-E49F-AB31-2D7DC7FC7DEE}"/>
                </a:ext>
              </a:extLst>
            </p:cNvPr>
            <p:cNvSpPr/>
            <p:nvPr userDrawn="1"/>
          </p:nvSpPr>
          <p:spPr>
            <a:xfrm>
              <a:off x="5525289" y="5374387"/>
              <a:ext cx="20305" cy="36891"/>
            </a:xfrm>
            <a:custGeom>
              <a:avLst/>
              <a:gdLst>
                <a:gd name="connsiteX0" fmla="*/ 10000 w 20305"/>
                <a:gd name="connsiteY0" fmla="*/ 34860 h 36891"/>
                <a:gd name="connsiteX1" fmla="*/ 302 w 20305"/>
                <a:gd name="connsiteY1" fmla="*/ 31306 h 36891"/>
                <a:gd name="connsiteX2" fmla="*/ 3434 w 20305"/>
                <a:gd name="connsiteY2" fmla="*/ 18396 h 36891"/>
                <a:gd name="connsiteX3" fmla="*/ 8772 w 20305"/>
                <a:gd name="connsiteY3" fmla="*/ 12435 h 36891"/>
                <a:gd name="connsiteX4" fmla="*/ 11555 w 20305"/>
                <a:gd name="connsiteY4" fmla="*/ 7966 h 36891"/>
                <a:gd name="connsiteX5" fmla="*/ 11035 w 20305"/>
                <a:gd name="connsiteY5" fmla="*/ 496 h 36891"/>
                <a:gd name="connsiteX6" fmla="*/ 16756 w 20305"/>
                <a:gd name="connsiteY6" fmla="*/ 5554 h 36891"/>
                <a:gd name="connsiteX7" fmla="*/ 17316 w 20305"/>
                <a:gd name="connsiteY7" fmla="*/ 28334 h 36891"/>
                <a:gd name="connsiteX8" fmla="*/ 10012 w 20305"/>
                <a:gd name="connsiteY8" fmla="*/ 34820 h 36891"/>
                <a:gd name="connsiteX9" fmla="*/ 10000 w 20305"/>
                <a:gd name="connsiteY9" fmla="*/ 34860 h 36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5" h="36891">
                  <a:moveTo>
                    <a:pt x="10000" y="34860"/>
                  </a:moveTo>
                  <a:cubicBezTo>
                    <a:pt x="5668" y="36632"/>
                    <a:pt x="685" y="39684"/>
                    <a:pt x="302" y="31306"/>
                  </a:cubicBezTo>
                  <a:cubicBezTo>
                    <a:pt x="96" y="26814"/>
                    <a:pt x="-1127" y="21836"/>
                    <a:pt x="3434" y="18396"/>
                  </a:cubicBezTo>
                  <a:cubicBezTo>
                    <a:pt x="5200" y="16395"/>
                    <a:pt x="6817" y="14229"/>
                    <a:pt x="8772" y="12435"/>
                  </a:cubicBezTo>
                  <a:cubicBezTo>
                    <a:pt x="10263" y="11069"/>
                    <a:pt x="13629" y="9011"/>
                    <a:pt x="11555" y="7966"/>
                  </a:cubicBezTo>
                  <a:cubicBezTo>
                    <a:pt x="6069" y="5205"/>
                    <a:pt x="6611" y="2577"/>
                    <a:pt x="11035" y="496"/>
                  </a:cubicBezTo>
                  <a:cubicBezTo>
                    <a:pt x="15710" y="-1698"/>
                    <a:pt x="14875" y="4005"/>
                    <a:pt x="16756" y="5554"/>
                  </a:cubicBezTo>
                  <a:cubicBezTo>
                    <a:pt x="26122" y="13275"/>
                    <a:pt x="13555" y="20939"/>
                    <a:pt x="17316" y="28334"/>
                  </a:cubicBezTo>
                  <a:cubicBezTo>
                    <a:pt x="12732" y="28077"/>
                    <a:pt x="8206" y="27888"/>
                    <a:pt x="10012" y="34820"/>
                  </a:cubicBezTo>
                  <a:lnTo>
                    <a:pt x="10000" y="34860"/>
                  </a:lnTo>
                  <a:close/>
                </a:path>
              </a:pathLst>
            </a:custGeom>
            <a:grpFill/>
            <a:ln w="5715" cap="flat">
              <a:noFill/>
              <a:prstDash val="solid"/>
              <a:miter/>
            </a:ln>
          </p:spPr>
          <p:txBody>
            <a:bodyPr rtlCol="0" anchor="ctr"/>
            <a:lstStyle/>
            <a:p>
              <a:endParaRPr lang="zh-CN" altLang="en-US"/>
            </a:p>
          </p:txBody>
        </p:sp>
        <p:sp>
          <p:nvSpPr>
            <p:cNvPr id="4359" name="任意多边形: 形状 4358">
              <a:extLst>
                <a:ext uri="{FF2B5EF4-FFF2-40B4-BE49-F238E27FC236}">
                  <a16:creationId xmlns:a16="http://schemas.microsoft.com/office/drawing/2014/main" id="{E3ECE958-CBCE-8A25-5C8A-421D32931F90}"/>
                </a:ext>
              </a:extLst>
            </p:cNvPr>
            <p:cNvSpPr/>
            <p:nvPr userDrawn="1"/>
          </p:nvSpPr>
          <p:spPr>
            <a:xfrm>
              <a:off x="5483893" y="5500937"/>
              <a:ext cx="27496" cy="27082"/>
            </a:xfrm>
            <a:custGeom>
              <a:avLst/>
              <a:gdLst>
                <a:gd name="connsiteX0" fmla="*/ 1996 w 27496"/>
                <a:gd name="connsiteY0" fmla="*/ 26891 h 27082"/>
                <a:gd name="connsiteX1" fmla="*/ 5276 w 27496"/>
                <a:gd name="connsiteY1" fmla="*/ 12494 h 27082"/>
                <a:gd name="connsiteX2" fmla="*/ 15243 w 27496"/>
                <a:gd name="connsiteY2" fmla="*/ 396 h 27082"/>
                <a:gd name="connsiteX3" fmla="*/ 15237 w 27496"/>
                <a:gd name="connsiteY3" fmla="*/ 396 h 27082"/>
                <a:gd name="connsiteX4" fmla="*/ 23221 w 27496"/>
                <a:gd name="connsiteY4" fmla="*/ 3299 h 27082"/>
                <a:gd name="connsiteX5" fmla="*/ 27393 w 27496"/>
                <a:gd name="connsiteY5" fmla="*/ 6231 h 27082"/>
                <a:gd name="connsiteX6" fmla="*/ 26816 w 27496"/>
                <a:gd name="connsiteY6" fmla="*/ 9300 h 27082"/>
                <a:gd name="connsiteX7" fmla="*/ 21547 w 27496"/>
                <a:gd name="connsiteY7" fmla="*/ 15186 h 27082"/>
                <a:gd name="connsiteX8" fmla="*/ 1864 w 27496"/>
                <a:gd name="connsiteY8" fmla="*/ 26839 h 27082"/>
                <a:gd name="connsiteX9" fmla="*/ 1996 w 27496"/>
                <a:gd name="connsiteY9" fmla="*/ 26891 h 27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496" h="27082">
                  <a:moveTo>
                    <a:pt x="1996" y="26891"/>
                  </a:moveTo>
                  <a:cubicBezTo>
                    <a:pt x="-5257" y="20638"/>
                    <a:pt x="9945" y="20164"/>
                    <a:pt x="5276" y="12494"/>
                  </a:cubicBezTo>
                  <a:cubicBezTo>
                    <a:pt x="1601" y="6459"/>
                    <a:pt x="12688" y="5362"/>
                    <a:pt x="15243" y="396"/>
                  </a:cubicBezTo>
                  <a:lnTo>
                    <a:pt x="15237" y="396"/>
                  </a:lnTo>
                  <a:cubicBezTo>
                    <a:pt x="19272" y="-2759"/>
                    <a:pt x="15809" y="14329"/>
                    <a:pt x="23221" y="3299"/>
                  </a:cubicBezTo>
                  <a:cubicBezTo>
                    <a:pt x="24678" y="1133"/>
                    <a:pt x="26799" y="4208"/>
                    <a:pt x="27393" y="6231"/>
                  </a:cubicBezTo>
                  <a:cubicBezTo>
                    <a:pt x="27662" y="7140"/>
                    <a:pt x="27387" y="8534"/>
                    <a:pt x="26816" y="9300"/>
                  </a:cubicBezTo>
                  <a:cubicBezTo>
                    <a:pt x="25193" y="11477"/>
                    <a:pt x="23015" y="15392"/>
                    <a:pt x="21547" y="15186"/>
                  </a:cubicBezTo>
                  <a:cubicBezTo>
                    <a:pt x="11568" y="13763"/>
                    <a:pt x="11951" y="29188"/>
                    <a:pt x="1864" y="26839"/>
                  </a:cubicBezTo>
                  <a:cubicBezTo>
                    <a:pt x="1864" y="26839"/>
                    <a:pt x="1996" y="26891"/>
                    <a:pt x="1996" y="26891"/>
                  </a:cubicBezTo>
                  <a:close/>
                </a:path>
              </a:pathLst>
            </a:custGeom>
            <a:grpFill/>
            <a:ln w="5715" cap="flat">
              <a:noFill/>
              <a:prstDash val="solid"/>
              <a:miter/>
            </a:ln>
          </p:spPr>
          <p:txBody>
            <a:bodyPr rtlCol="0" anchor="ctr"/>
            <a:lstStyle/>
            <a:p>
              <a:endParaRPr lang="zh-CN" altLang="en-US"/>
            </a:p>
          </p:txBody>
        </p:sp>
        <p:sp>
          <p:nvSpPr>
            <p:cNvPr id="4360" name="任意多边形: 形状 4359">
              <a:extLst>
                <a:ext uri="{FF2B5EF4-FFF2-40B4-BE49-F238E27FC236}">
                  <a16:creationId xmlns:a16="http://schemas.microsoft.com/office/drawing/2014/main" id="{4696D0B6-2185-F1F9-4C94-A8811E016E87}"/>
                </a:ext>
              </a:extLst>
            </p:cNvPr>
            <p:cNvSpPr/>
            <p:nvPr/>
          </p:nvSpPr>
          <p:spPr>
            <a:xfrm>
              <a:off x="5597684" y="5289822"/>
              <a:ext cx="32977" cy="28579"/>
            </a:xfrm>
            <a:custGeom>
              <a:avLst/>
              <a:gdLst>
                <a:gd name="connsiteX0" fmla="*/ 19827 w 32977"/>
                <a:gd name="connsiteY0" fmla="*/ 14143 h 28579"/>
                <a:gd name="connsiteX1" fmla="*/ 13243 w 32977"/>
                <a:gd name="connsiteY1" fmla="*/ 20721 h 28579"/>
                <a:gd name="connsiteX2" fmla="*/ 3373 w 32977"/>
                <a:gd name="connsiteY2" fmla="*/ 27317 h 28579"/>
                <a:gd name="connsiteX3" fmla="*/ 93 w 32977"/>
                <a:gd name="connsiteY3" fmla="*/ 27299 h 28579"/>
                <a:gd name="connsiteX4" fmla="*/ 6185 w 32977"/>
                <a:gd name="connsiteY4" fmla="*/ 13595 h 28579"/>
                <a:gd name="connsiteX5" fmla="*/ 21056 w 32977"/>
                <a:gd name="connsiteY5" fmla="*/ 2393 h 28579"/>
                <a:gd name="connsiteX6" fmla="*/ 32977 w 32977"/>
                <a:gd name="connsiteY6" fmla="*/ 4279 h 28579"/>
                <a:gd name="connsiteX7" fmla="*/ 23113 w 32977"/>
                <a:gd name="connsiteY7" fmla="*/ 10857 h 28579"/>
                <a:gd name="connsiteX8" fmla="*/ 19827 w 32977"/>
                <a:gd name="connsiteY8" fmla="*/ 14143 h 2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77" h="28579">
                  <a:moveTo>
                    <a:pt x="19827" y="14143"/>
                  </a:moveTo>
                  <a:cubicBezTo>
                    <a:pt x="16707" y="15407"/>
                    <a:pt x="14484" y="17572"/>
                    <a:pt x="13243" y="20721"/>
                  </a:cubicBezTo>
                  <a:cubicBezTo>
                    <a:pt x="13209" y="27796"/>
                    <a:pt x="10169" y="30363"/>
                    <a:pt x="3373" y="27317"/>
                  </a:cubicBezTo>
                  <a:cubicBezTo>
                    <a:pt x="2282" y="27311"/>
                    <a:pt x="1185" y="27305"/>
                    <a:pt x="93" y="27299"/>
                  </a:cubicBezTo>
                  <a:cubicBezTo>
                    <a:pt x="-404" y="21590"/>
                    <a:pt x="1013" y="16201"/>
                    <a:pt x="6185" y="13595"/>
                  </a:cubicBezTo>
                  <a:cubicBezTo>
                    <a:pt x="11934" y="10697"/>
                    <a:pt x="16609" y="6937"/>
                    <a:pt x="21056" y="2393"/>
                  </a:cubicBezTo>
                  <a:cubicBezTo>
                    <a:pt x="25342" y="-1990"/>
                    <a:pt x="29525" y="250"/>
                    <a:pt x="32977" y="4279"/>
                  </a:cubicBezTo>
                  <a:cubicBezTo>
                    <a:pt x="31131" y="8628"/>
                    <a:pt x="27851" y="10835"/>
                    <a:pt x="23113" y="10857"/>
                  </a:cubicBezTo>
                  <a:cubicBezTo>
                    <a:pt x="22113" y="12040"/>
                    <a:pt x="20781" y="12903"/>
                    <a:pt x="19827" y="14143"/>
                  </a:cubicBezTo>
                  <a:close/>
                </a:path>
              </a:pathLst>
            </a:custGeom>
            <a:grpFill/>
            <a:ln w="5715" cap="flat">
              <a:noFill/>
              <a:prstDash val="solid"/>
              <a:miter/>
            </a:ln>
          </p:spPr>
          <p:txBody>
            <a:bodyPr rtlCol="0" anchor="ctr"/>
            <a:lstStyle/>
            <a:p>
              <a:endParaRPr lang="zh-CN" altLang="en-US"/>
            </a:p>
          </p:txBody>
        </p:sp>
        <p:sp>
          <p:nvSpPr>
            <p:cNvPr id="4361" name="任意多边形: 形状 4360">
              <a:extLst>
                <a:ext uri="{FF2B5EF4-FFF2-40B4-BE49-F238E27FC236}">
                  <a16:creationId xmlns:a16="http://schemas.microsoft.com/office/drawing/2014/main" id="{EA2E9FC1-43A8-86F0-EAEC-5D6C0C796D7E}"/>
                </a:ext>
              </a:extLst>
            </p:cNvPr>
            <p:cNvSpPr/>
            <p:nvPr userDrawn="1"/>
          </p:nvSpPr>
          <p:spPr>
            <a:xfrm>
              <a:off x="5497188" y="5454138"/>
              <a:ext cx="15058" cy="24151"/>
            </a:xfrm>
            <a:custGeom>
              <a:avLst/>
              <a:gdLst>
                <a:gd name="connsiteX0" fmla="*/ 15058 w 15058"/>
                <a:gd name="connsiteY0" fmla="*/ 24135 h 24151"/>
                <a:gd name="connsiteX1" fmla="*/ 13441 w 15058"/>
                <a:gd name="connsiteY1" fmla="*/ 24152 h 24151"/>
                <a:gd name="connsiteX2" fmla="*/ 11824 w 15058"/>
                <a:gd name="connsiteY2" fmla="*/ 24152 h 24151"/>
                <a:gd name="connsiteX3" fmla="*/ 3514 w 15058"/>
                <a:gd name="connsiteY3" fmla="*/ 20820 h 24151"/>
                <a:gd name="connsiteX4" fmla="*/ 856 w 15058"/>
                <a:gd name="connsiteY4" fmla="*/ 12630 h 24151"/>
                <a:gd name="connsiteX5" fmla="*/ 15053 w 15058"/>
                <a:gd name="connsiteY5" fmla="*/ 0 h 24151"/>
                <a:gd name="connsiteX6" fmla="*/ 15058 w 15058"/>
                <a:gd name="connsiteY6" fmla="*/ 24135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58" h="24151">
                  <a:moveTo>
                    <a:pt x="15058" y="24135"/>
                  </a:moveTo>
                  <a:lnTo>
                    <a:pt x="13441" y="24152"/>
                  </a:lnTo>
                  <a:lnTo>
                    <a:pt x="11824" y="24152"/>
                  </a:lnTo>
                  <a:cubicBezTo>
                    <a:pt x="9383" y="22700"/>
                    <a:pt x="11052" y="11493"/>
                    <a:pt x="3514" y="20820"/>
                  </a:cubicBezTo>
                  <a:cubicBezTo>
                    <a:pt x="2674" y="21860"/>
                    <a:pt x="-1858" y="15334"/>
                    <a:pt x="856" y="12630"/>
                  </a:cubicBezTo>
                  <a:cubicBezTo>
                    <a:pt x="4885" y="8618"/>
                    <a:pt x="6491" y="1903"/>
                    <a:pt x="15053" y="0"/>
                  </a:cubicBezTo>
                  <a:cubicBezTo>
                    <a:pt x="15058" y="8435"/>
                    <a:pt x="15058" y="16288"/>
                    <a:pt x="15058" y="24135"/>
                  </a:cubicBezTo>
                  <a:close/>
                </a:path>
              </a:pathLst>
            </a:custGeom>
            <a:grpFill/>
            <a:ln w="5715" cap="flat">
              <a:noFill/>
              <a:prstDash val="solid"/>
              <a:miter/>
            </a:ln>
          </p:spPr>
          <p:txBody>
            <a:bodyPr rtlCol="0" anchor="ctr"/>
            <a:lstStyle/>
            <a:p>
              <a:endParaRPr lang="zh-CN" altLang="en-US"/>
            </a:p>
          </p:txBody>
        </p:sp>
        <p:sp>
          <p:nvSpPr>
            <p:cNvPr id="4362" name="任意多边形: 形状 4361">
              <a:extLst>
                <a:ext uri="{FF2B5EF4-FFF2-40B4-BE49-F238E27FC236}">
                  <a16:creationId xmlns:a16="http://schemas.microsoft.com/office/drawing/2014/main" id="{A75A44AC-B878-9196-5535-A467F47A4455}"/>
                </a:ext>
              </a:extLst>
            </p:cNvPr>
            <p:cNvSpPr/>
            <p:nvPr/>
          </p:nvSpPr>
          <p:spPr>
            <a:xfrm>
              <a:off x="5660116" y="5266755"/>
              <a:ext cx="16271" cy="27346"/>
            </a:xfrm>
            <a:custGeom>
              <a:avLst/>
              <a:gdLst>
                <a:gd name="connsiteX0" fmla="*/ 138 w 16271"/>
                <a:gd name="connsiteY0" fmla="*/ 27346 h 27346"/>
                <a:gd name="connsiteX1" fmla="*/ 9350 w 16271"/>
                <a:gd name="connsiteY1" fmla="*/ 10613 h 27346"/>
                <a:gd name="connsiteX2" fmla="*/ 15145 w 16271"/>
                <a:gd name="connsiteY2" fmla="*/ 0 h 27346"/>
                <a:gd name="connsiteX3" fmla="*/ 14453 w 16271"/>
                <a:gd name="connsiteY3" fmla="*/ 20351 h 27346"/>
                <a:gd name="connsiteX4" fmla="*/ 8287 w 16271"/>
                <a:gd name="connsiteY4" fmla="*/ 23277 h 27346"/>
                <a:gd name="connsiteX5" fmla="*/ 149 w 16271"/>
                <a:gd name="connsiteY5" fmla="*/ 27346 h 27346"/>
                <a:gd name="connsiteX6" fmla="*/ 138 w 16271"/>
                <a:gd name="connsiteY6" fmla="*/ 27346 h 2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271" h="27346">
                  <a:moveTo>
                    <a:pt x="138" y="27346"/>
                  </a:moveTo>
                  <a:cubicBezTo>
                    <a:pt x="389" y="20305"/>
                    <a:pt x="-2491" y="11916"/>
                    <a:pt x="9350" y="10613"/>
                  </a:cubicBezTo>
                  <a:cubicBezTo>
                    <a:pt x="11419" y="10384"/>
                    <a:pt x="12853" y="4400"/>
                    <a:pt x="15145" y="0"/>
                  </a:cubicBezTo>
                  <a:cubicBezTo>
                    <a:pt x="18722" y="7435"/>
                    <a:pt x="12453" y="13699"/>
                    <a:pt x="14453" y="20351"/>
                  </a:cubicBezTo>
                  <a:cubicBezTo>
                    <a:pt x="15265" y="23048"/>
                    <a:pt x="12979" y="26260"/>
                    <a:pt x="8287" y="23277"/>
                  </a:cubicBezTo>
                  <a:cubicBezTo>
                    <a:pt x="6967" y="22437"/>
                    <a:pt x="2938" y="25872"/>
                    <a:pt x="149" y="27346"/>
                  </a:cubicBezTo>
                  <a:lnTo>
                    <a:pt x="138" y="27346"/>
                  </a:lnTo>
                  <a:close/>
                </a:path>
              </a:pathLst>
            </a:custGeom>
            <a:grpFill/>
            <a:ln w="5715" cap="flat">
              <a:noFill/>
              <a:prstDash val="solid"/>
              <a:miter/>
            </a:ln>
          </p:spPr>
          <p:txBody>
            <a:bodyPr rtlCol="0" anchor="ctr"/>
            <a:lstStyle/>
            <a:p>
              <a:endParaRPr lang="zh-CN" altLang="en-US"/>
            </a:p>
          </p:txBody>
        </p:sp>
        <p:sp>
          <p:nvSpPr>
            <p:cNvPr id="4363" name="任意多边形: 形状 4362">
              <a:extLst>
                <a:ext uri="{FF2B5EF4-FFF2-40B4-BE49-F238E27FC236}">
                  <a16:creationId xmlns:a16="http://schemas.microsoft.com/office/drawing/2014/main" id="{5A32B42E-3874-B439-6974-E3A1FA476644}"/>
                </a:ext>
              </a:extLst>
            </p:cNvPr>
            <p:cNvSpPr/>
            <p:nvPr/>
          </p:nvSpPr>
          <p:spPr>
            <a:xfrm>
              <a:off x="5581335" y="5258682"/>
              <a:ext cx="32889" cy="23077"/>
            </a:xfrm>
            <a:custGeom>
              <a:avLst/>
              <a:gdLst>
                <a:gd name="connsiteX0" fmla="*/ 32878 w 32889"/>
                <a:gd name="connsiteY0" fmla="*/ 5809 h 23077"/>
                <a:gd name="connsiteX1" fmla="*/ 10778 w 32889"/>
                <a:gd name="connsiteY1" fmla="*/ 19383 h 23077"/>
                <a:gd name="connsiteX2" fmla="*/ 0 w 32889"/>
                <a:gd name="connsiteY2" fmla="*/ 22257 h 23077"/>
                <a:gd name="connsiteX3" fmla="*/ 6 w 32889"/>
                <a:gd name="connsiteY3" fmla="*/ 22257 h 23077"/>
                <a:gd name="connsiteX4" fmla="*/ 23872 w 32889"/>
                <a:gd name="connsiteY4" fmla="*/ 1289 h 23077"/>
                <a:gd name="connsiteX5" fmla="*/ 32890 w 32889"/>
                <a:gd name="connsiteY5" fmla="*/ 5815 h 23077"/>
                <a:gd name="connsiteX6" fmla="*/ 32878 w 32889"/>
                <a:gd name="connsiteY6" fmla="*/ 5815 h 23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89" h="23077">
                  <a:moveTo>
                    <a:pt x="32878" y="5809"/>
                  </a:moveTo>
                  <a:cubicBezTo>
                    <a:pt x="27815" y="14325"/>
                    <a:pt x="14973" y="11084"/>
                    <a:pt x="10778" y="19383"/>
                  </a:cubicBezTo>
                  <a:cubicBezTo>
                    <a:pt x="7458" y="25960"/>
                    <a:pt x="3583" y="21617"/>
                    <a:pt x="0" y="22257"/>
                  </a:cubicBezTo>
                  <a:cubicBezTo>
                    <a:pt x="0" y="22257"/>
                    <a:pt x="6" y="22257"/>
                    <a:pt x="6" y="22257"/>
                  </a:cubicBezTo>
                  <a:cubicBezTo>
                    <a:pt x="4618" y="11621"/>
                    <a:pt x="17425" y="10450"/>
                    <a:pt x="23872" y="1289"/>
                  </a:cubicBezTo>
                  <a:cubicBezTo>
                    <a:pt x="27518" y="-3901"/>
                    <a:pt x="27604" y="8432"/>
                    <a:pt x="32890" y="5815"/>
                  </a:cubicBezTo>
                  <a:lnTo>
                    <a:pt x="32878" y="5815"/>
                  </a:lnTo>
                  <a:close/>
                </a:path>
              </a:pathLst>
            </a:custGeom>
            <a:grpFill/>
            <a:ln w="5715" cap="flat">
              <a:noFill/>
              <a:prstDash val="solid"/>
              <a:miter/>
            </a:ln>
          </p:spPr>
          <p:txBody>
            <a:bodyPr rtlCol="0" anchor="ctr"/>
            <a:lstStyle/>
            <a:p>
              <a:endParaRPr lang="zh-CN" altLang="en-US"/>
            </a:p>
          </p:txBody>
        </p:sp>
        <p:sp>
          <p:nvSpPr>
            <p:cNvPr id="4364" name="任意多边形: 形状 4363">
              <a:extLst>
                <a:ext uri="{FF2B5EF4-FFF2-40B4-BE49-F238E27FC236}">
                  <a16:creationId xmlns:a16="http://schemas.microsoft.com/office/drawing/2014/main" id="{7C88A573-A8C7-00AA-3630-7F5C18CBD0D7}"/>
                </a:ext>
              </a:extLst>
            </p:cNvPr>
            <p:cNvSpPr/>
            <p:nvPr/>
          </p:nvSpPr>
          <p:spPr>
            <a:xfrm>
              <a:off x="5535307" y="5317127"/>
              <a:ext cx="11134" cy="19654"/>
            </a:xfrm>
            <a:custGeom>
              <a:avLst/>
              <a:gdLst>
                <a:gd name="connsiteX0" fmla="*/ 0 w 11134"/>
                <a:gd name="connsiteY0" fmla="*/ 0 h 19654"/>
                <a:gd name="connsiteX1" fmla="*/ 6544 w 11134"/>
                <a:gd name="connsiteY1" fmla="*/ 3275 h 19654"/>
                <a:gd name="connsiteX2" fmla="*/ 4521 w 11134"/>
                <a:gd name="connsiteY2" fmla="*/ 19654 h 19654"/>
                <a:gd name="connsiteX3" fmla="*/ 0 w 11134"/>
                <a:gd name="connsiteY3" fmla="*/ 0 h 19654"/>
              </a:gdLst>
              <a:ahLst/>
              <a:cxnLst>
                <a:cxn ang="0">
                  <a:pos x="connsiteX0" y="connsiteY0"/>
                </a:cxn>
                <a:cxn ang="0">
                  <a:pos x="connsiteX1" y="connsiteY1"/>
                </a:cxn>
                <a:cxn ang="0">
                  <a:pos x="connsiteX2" y="connsiteY2"/>
                </a:cxn>
                <a:cxn ang="0">
                  <a:pos x="connsiteX3" y="connsiteY3"/>
                </a:cxn>
              </a:cxnLst>
              <a:rect l="l" t="t" r="r" b="b"/>
              <a:pathLst>
                <a:path w="11134" h="19654">
                  <a:moveTo>
                    <a:pt x="0" y="0"/>
                  </a:moveTo>
                  <a:cubicBezTo>
                    <a:pt x="2183" y="1092"/>
                    <a:pt x="4366" y="2183"/>
                    <a:pt x="6544" y="3275"/>
                  </a:cubicBezTo>
                  <a:cubicBezTo>
                    <a:pt x="17002" y="9898"/>
                    <a:pt x="6612" y="14276"/>
                    <a:pt x="4521" y="19654"/>
                  </a:cubicBezTo>
                  <a:cubicBezTo>
                    <a:pt x="3018" y="13099"/>
                    <a:pt x="1509" y="6549"/>
                    <a:pt x="0" y="0"/>
                  </a:cubicBezTo>
                  <a:close/>
                </a:path>
              </a:pathLst>
            </a:custGeom>
            <a:grpFill/>
            <a:ln w="5715" cap="flat">
              <a:noFill/>
              <a:prstDash val="solid"/>
              <a:miter/>
            </a:ln>
          </p:spPr>
          <p:txBody>
            <a:bodyPr rtlCol="0" anchor="ctr"/>
            <a:lstStyle/>
            <a:p>
              <a:endParaRPr lang="zh-CN" altLang="en-US"/>
            </a:p>
          </p:txBody>
        </p:sp>
        <p:sp>
          <p:nvSpPr>
            <p:cNvPr id="4365" name="任意多边形: 形状 4364">
              <a:extLst>
                <a:ext uri="{FF2B5EF4-FFF2-40B4-BE49-F238E27FC236}">
                  <a16:creationId xmlns:a16="http://schemas.microsoft.com/office/drawing/2014/main" id="{D74E2952-68FB-6166-8AEA-D851725663DD}"/>
                </a:ext>
              </a:extLst>
            </p:cNvPr>
            <p:cNvSpPr/>
            <p:nvPr/>
          </p:nvSpPr>
          <p:spPr>
            <a:xfrm>
              <a:off x="5604361" y="5225024"/>
              <a:ext cx="13225" cy="13155"/>
            </a:xfrm>
            <a:custGeom>
              <a:avLst/>
              <a:gdLst>
                <a:gd name="connsiteX0" fmla="*/ 0 w 13225"/>
                <a:gd name="connsiteY0" fmla="*/ 13156 h 13155"/>
                <a:gd name="connsiteX1" fmla="*/ 13156 w 13225"/>
                <a:gd name="connsiteY1" fmla="*/ 0 h 13155"/>
                <a:gd name="connsiteX2" fmla="*/ 0 w 13225"/>
                <a:gd name="connsiteY2" fmla="*/ 13156 h 13155"/>
              </a:gdLst>
              <a:ahLst/>
              <a:cxnLst>
                <a:cxn ang="0">
                  <a:pos x="connsiteX0" y="connsiteY0"/>
                </a:cxn>
                <a:cxn ang="0">
                  <a:pos x="connsiteX1" y="connsiteY1"/>
                </a:cxn>
                <a:cxn ang="0">
                  <a:pos x="connsiteX2" y="connsiteY2"/>
                </a:cxn>
              </a:cxnLst>
              <a:rect l="l" t="t" r="r" b="b"/>
              <a:pathLst>
                <a:path w="13225" h="13155">
                  <a:moveTo>
                    <a:pt x="0" y="13156"/>
                  </a:moveTo>
                  <a:cubicBezTo>
                    <a:pt x="954" y="5338"/>
                    <a:pt x="5338" y="954"/>
                    <a:pt x="13156" y="0"/>
                  </a:cubicBezTo>
                  <a:cubicBezTo>
                    <a:pt x="13962" y="9578"/>
                    <a:pt x="7641" y="12030"/>
                    <a:pt x="0" y="13156"/>
                  </a:cubicBezTo>
                  <a:close/>
                </a:path>
              </a:pathLst>
            </a:custGeom>
            <a:grpFill/>
            <a:ln w="5715" cap="flat">
              <a:noFill/>
              <a:prstDash val="solid"/>
              <a:miter/>
            </a:ln>
          </p:spPr>
          <p:txBody>
            <a:bodyPr rtlCol="0" anchor="ctr"/>
            <a:lstStyle/>
            <a:p>
              <a:endParaRPr lang="zh-CN" altLang="en-US"/>
            </a:p>
          </p:txBody>
        </p:sp>
        <p:sp>
          <p:nvSpPr>
            <p:cNvPr id="4366" name="任意多边形: 形状 4365">
              <a:extLst>
                <a:ext uri="{FF2B5EF4-FFF2-40B4-BE49-F238E27FC236}">
                  <a16:creationId xmlns:a16="http://schemas.microsoft.com/office/drawing/2014/main" id="{C275DC9C-F8EE-178E-653E-A52BBD157D3C}"/>
                </a:ext>
              </a:extLst>
            </p:cNvPr>
            <p:cNvSpPr/>
            <p:nvPr/>
          </p:nvSpPr>
          <p:spPr>
            <a:xfrm>
              <a:off x="5612976" y="5248044"/>
              <a:ext cx="7890" cy="16469"/>
            </a:xfrm>
            <a:custGeom>
              <a:avLst/>
              <a:gdLst>
                <a:gd name="connsiteX0" fmla="*/ 1255 w 7890"/>
                <a:gd name="connsiteY0" fmla="*/ 16448 h 16469"/>
                <a:gd name="connsiteX1" fmla="*/ 7827 w 7890"/>
                <a:gd name="connsiteY1" fmla="*/ 0 h 16469"/>
                <a:gd name="connsiteX2" fmla="*/ 7821 w 7890"/>
                <a:gd name="connsiteY2" fmla="*/ 0 h 16469"/>
                <a:gd name="connsiteX3" fmla="*/ 6833 w 7890"/>
                <a:gd name="connsiteY3" fmla="*/ 10647 h 16469"/>
                <a:gd name="connsiteX4" fmla="*/ 1238 w 7890"/>
                <a:gd name="connsiteY4" fmla="*/ 16448 h 16469"/>
                <a:gd name="connsiteX5" fmla="*/ 1255 w 7890"/>
                <a:gd name="connsiteY5" fmla="*/ 16448 h 1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90" h="16469">
                  <a:moveTo>
                    <a:pt x="1255" y="16448"/>
                  </a:moveTo>
                  <a:cubicBezTo>
                    <a:pt x="2861" y="10733"/>
                    <a:pt x="-5803" y="909"/>
                    <a:pt x="7827" y="0"/>
                  </a:cubicBezTo>
                  <a:lnTo>
                    <a:pt x="7821" y="0"/>
                  </a:lnTo>
                  <a:cubicBezTo>
                    <a:pt x="7404" y="3589"/>
                    <a:pt x="5581" y="7789"/>
                    <a:pt x="6833" y="10647"/>
                  </a:cubicBezTo>
                  <a:cubicBezTo>
                    <a:pt x="10273" y="18505"/>
                    <a:pt x="4501" y="15950"/>
                    <a:pt x="1238" y="16448"/>
                  </a:cubicBezTo>
                  <a:lnTo>
                    <a:pt x="1255" y="16448"/>
                  </a:lnTo>
                  <a:close/>
                </a:path>
              </a:pathLst>
            </a:custGeom>
            <a:grpFill/>
            <a:ln w="5715" cap="flat">
              <a:noFill/>
              <a:prstDash val="solid"/>
              <a:miter/>
            </a:ln>
          </p:spPr>
          <p:txBody>
            <a:bodyPr rtlCol="0" anchor="ctr"/>
            <a:lstStyle/>
            <a:p>
              <a:endParaRPr lang="zh-CN" altLang="en-US"/>
            </a:p>
          </p:txBody>
        </p:sp>
        <p:sp>
          <p:nvSpPr>
            <p:cNvPr id="4367" name="任意多边形: 形状 4366">
              <a:extLst>
                <a:ext uri="{FF2B5EF4-FFF2-40B4-BE49-F238E27FC236}">
                  <a16:creationId xmlns:a16="http://schemas.microsoft.com/office/drawing/2014/main" id="{9BBC99FE-00A0-F87F-92C9-836436C99109}"/>
                </a:ext>
              </a:extLst>
            </p:cNvPr>
            <p:cNvSpPr/>
            <p:nvPr/>
          </p:nvSpPr>
          <p:spPr>
            <a:xfrm>
              <a:off x="5551732" y="5293495"/>
              <a:ext cx="8383" cy="23597"/>
            </a:xfrm>
            <a:custGeom>
              <a:avLst/>
              <a:gdLst>
                <a:gd name="connsiteX0" fmla="*/ 0 w 8383"/>
                <a:gd name="connsiteY0" fmla="*/ 23597 h 23597"/>
                <a:gd name="connsiteX1" fmla="*/ 6 w 8383"/>
                <a:gd name="connsiteY1" fmla="*/ 20340 h 23597"/>
                <a:gd name="connsiteX2" fmla="*/ 8087 w 8383"/>
                <a:gd name="connsiteY2" fmla="*/ 0 h 23597"/>
                <a:gd name="connsiteX3" fmla="*/ 0 w 8383"/>
                <a:gd name="connsiteY3" fmla="*/ 23597 h 23597"/>
              </a:gdLst>
              <a:ahLst/>
              <a:cxnLst>
                <a:cxn ang="0">
                  <a:pos x="connsiteX0" y="connsiteY0"/>
                </a:cxn>
                <a:cxn ang="0">
                  <a:pos x="connsiteX1" y="connsiteY1"/>
                </a:cxn>
                <a:cxn ang="0">
                  <a:pos x="connsiteX2" y="connsiteY2"/>
                </a:cxn>
                <a:cxn ang="0">
                  <a:pos x="connsiteX3" y="connsiteY3"/>
                </a:cxn>
              </a:cxnLst>
              <a:rect l="l" t="t" r="r" b="b"/>
              <a:pathLst>
                <a:path w="8383" h="23597">
                  <a:moveTo>
                    <a:pt x="0" y="23597"/>
                  </a:moveTo>
                  <a:cubicBezTo>
                    <a:pt x="6" y="22512"/>
                    <a:pt x="6" y="21426"/>
                    <a:pt x="6" y="20340"/>
                  </a:cubicBezTo>
                  <a:cubicBezTo>
                    <a:pt x="4938" y="15322"/>
                    <a:pt x="846" y="6829"/>
                    <a:pt x="8087" y="0"/>
                  </a:cubicBezTo>
                  <a:cubicBezTo>
                    <a:pt x="8681" y="10693"/>
                    <a:pt x="9315" y="18768"/>
                    <a:pt x="0" y="23597"/>
                  </a:cubicBezTo>
                  <a:close/>
                </a:path>
              </a:pathLst>
            </a:custGeom>
            <a:grpFill/>
            <a:ln w="5715" cap="flat">
              <a:noFill/>
              <a:prstDash val="solid"/>
              <a:miter/>
            </a:ln>
          </p:spPr>
          <p:txBody>
            <a:bodyPr rtlCol="0" anchor="ctr"/>
            <a:lstStyle/>
            <a:p>
              <a:endParaRPr lang="zh-CN" altLang="en-US"/>
            </a:p>
          </p:txBody>
        </p:sp>
        <p:sp>
          <p:nvSpPr>
            <p:cNvPr id="4368" name="任意多边形: 形状 4367">
              <a:extLst>
                <a:ext uri="{FF2B5EF4-FFF2-40B4-BE49-F238E27FC236}">
                  <a16:creationId xmlns:a16="http://schemas.microsoft.com/office/drawing/2014/main" id="{036ABB10-7566-3FDB-3E02-1857F3233834}"/>
                </a:ext>
              </a:extLst>
            </p:cNvPr>
            <p:cNvSpPr/>
            <p:nvPr/>
          </p:nvSpPr>
          <p:spPr>
            <a:xfrm>
              <a:off x="5526781" y="5237420"/>
              <a:ext cx="12115" cy="20528"/>
            </a:xfrm>
            <a:custGeom>
              <a:avLst/>
              <a:gdLst>
                <a:gd name="connsiteX0" fmla="*/ 11812 w 12115"/>
                <a:gd name="connsiteY0" fmla="*/ 760 h 20528"/>
                <a:gd name="connsiteX1" fmla="*/ 1947 w 12115"/>
                <a:gd name="connsiteY1" fmla="*/ 20528 h 20528"/>
                <a:gd name="connsiteX2" fmla="*/ 1913 w 12115"/>
                <a:gd name="connsiteY2" fmla="*/ 17174 h 20528"/>
                <a:gd name="connsiteX3" fmla="*/ 107 w 12115"/>
                <a:gd name="connsiteY3" fmla="*/ 11881 h 20528"/>
                <a:gd name="connsiteX4" fmla="*/ 1850 w 12115"/>
                <a:gd name="connsiteY4" fmla="*/ 8298 h 20528"/>
                <a:gd name="connsiteX5" fmla="*/ 9943 w 12115"/>
                <a:gd name="connsiteY5" fmla="*/ 0 h 20528"/>
                <a:gd name="connsiteX6" fmla="*/ 11812 w 12115"/>
                <a:gd name="connsiteY6" fmla="*/ 760 h 2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5" h="20528">
                  <a:moveTo>
                    <a:pt x="11812" y="760"/>
                  </a:moveTo>
                  <a:cubicBezTo>
                    <a:pt x="13503" y="9836"/>
                    <a:pt x="7845" y="15242"/>
                    <a:pt x="1947" y="20528"/>
                  </a:cubicBezTo>
                  <a:cubicBezTo>
                    <a:pt x="1936" y="19408"/>
                    <a:pt x="1925" y="18294"/>
                    <a:pt x="1913" y="17174"/>
                  </a:cubicBezTo>
                  <a:cubicBezTo>
                    <a:pt x="84" y="15825"/>
                    <a:pt x="-201" y="13962"/>
                    <a:pt x="107" y="11881"/>
                  </a:cubicBezTo>
                  <a:cubicBezTo>
                    <a:pt x="502" y="10596"/>
                    <a:pt x="1102" y="9407"/>
                    <a:pt x="1850" y="8298"/>
                  </a:cubicBezTo>
                  <a:cubicBezTo>
                    <a:pt x="4131" y="5132"/>
                    <a:pt x="5262" y="823"/>
                    <a:pt x="9943" y="0"/>
                  </a:cubicBezTo>
                  <a:cubicBezTo>
                    <a:pt x="10571" y="246"/>
                    <a:pt x="11194" y="503"/>
                    <a:pt x="11812" y="760"/>
                  </a:cubicBezTo>
                  <a:close/>
                </a:path>
              </a:pathLst>
            </a:custGeom>
            <a:grpFill/>
            <a:ln w="5715" cap="flat">
              <a:noFill/>
              <a:prstDash val="solid"/>
              <a:miter/>
            </a:ln>
          </p:spPr>
          <p:txBody>
            <a:bodyPr rtlCol="0" anchor="ctr"/>
            <a:lstStyle/>
            <a:p>
              <a:endParaRPr lang="zh-CN" altLang="en-US"/>
            </a:p>
          </p:txBody>
        </p:sp>
        <p:sp>
          <p:nvSpPr>
            <p:cNvPr id="4369" name="任意多边形: 形状 4368">
              <a:extLst>
                <a:ext uri="{FF2B5EF4-FFF2-40B4-BE49-F238E27FC236}">
                  <a16:creationId xmlns:a16="http://schemas.microsoft.com/office/drawing/2014/main" id="{1D0E9A63-0996-66E5-E501-AF63D51FE2AA}"/>
                </a:ext>
              </a:extLst>
            </p:cNvPr>
            <p:cNvSpPr/>
            <p:nvPr/>
          </p:nvSpPr>
          <p:spPr>
            <a:xfrm>
              <a:off x="5517057" y="5246791"/>
              <a:ext cx="11665" cy="14415"/>
            </a:xfrm>
            <a:custGeom>
              <a:avLst/>
              <a:gdLst>
                <a:gd name="connsiteX0" fmla="*/ 11666 w 11665"/>
                <a:gd name="connsiteY0" fmla="*/ 1259 h 14415"/>
                <a:gd name="connsiteX1" fmla="*/ 11643 w 11665"/>
                <a:gd name="connsiteY1" fmla="*/ 7803 h 14415"/>
                <a:gd name="connsiteX2" fmla="*/ 1790 w 11665"/>
                <a:gd name="connsiteY2" fmla="*/ 14415 h 14415"/>
                <a:gd name="connsiteX3" fmla="*/ 1808 w 11665"/>
                <a:gd name="connsiteY3" fmla="*/ 14415 h 14415"/>
                <a:gd name="connsiteX4" fmla="*/ 11666 w 11665"/>
                <a:gd name="connsiteY4" fmla="*/ 1259 h 14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5" h="14415">
                  <a:moveTo>
                    <a:pt x="11666" y="1259"/>
                  </a:moveTo>
                  <a:cubicBezTo>
                    <a:pt x="11660" y="3442"/>
                    <a:pt x="11649" y="5625"/>
                    <a:pt x="11643" y="7803"/>
                  </a:cubicBezTo>
                  <a:cubicBezTo>
                    <a:pt x="8357" y="10009"/>
                    <a:pt x="5076" y="12209"/>
                    <a:pt x="1790" y="14415"/>
                  </a:cubicBezTo>
                  <a:lnTo>
                    <a:pt x="1808" y="14415"/>
                  </a:lnTo>
                  <a:cubicBezTo>
                    <a:pt x="-96" y="6140"/>
                    <a:pt x="-3805" y="-3490"/>
                    <a:pt x="11666" y="1259"/>
                  </a:cubicBezTo>
                  <a:close/>
                </a:path>
              </a:pathLst>
            </a:custGeom>
            <a:grpFill/>
            <a:ln w="5715" cap="flat">
              <a:noFill/>
              <a:prstDash val="solid"/>
              <a:miter/>
            </a:ln>
          </p:spPr>
          <p:txBody>
            <a:bodyPr rtlCol="0" anchor="ctr"/>
            <a:lstStyle/>
            <a:p>
              <a:endParaRPr lang="zh-CN" altLang="en-US"/>
            </a:p>
          </p:txBody>
        </p:sp>
        <p:sp>
          <p:nvSpPr>
            <p:cNvPr id="4370" name="任意多边形: 形状 4369">
              <a:extLst>
                <a:ext uri="{FF2B5EF4-FFF2-40B4-BE49-F238E27FC236}">
                  <a16:creationId xmlns:a16="http://schemas.microsoft.com/office/drawing/2014/main" id="{3043918B-298D-2915-0D55-12FD8FFC8E51}"/>
                </a:ext>
              </a:extLst>
            </p:cNvPr>
            <p:cNvSpPr/>
            <p:nvPr/>
          </p:nvSpPr>
          <p:spPr>
            <a:xfrm>
              <a:off x="5601063" y="5310543"/>
              <a:ext cx="16442" cy="13754"/>
            </a:xfrm>
            <a:custGeom>
              <a:avLst/>
              <a:gdLst>
                <a:gd name="connsiteX0" fmla="*/ 0 w 16442"/>
                <a:gd name="connsiteY0" fmla="*/ 6595 h 13754"/>
                <a:gd name="connsiteX1" fmla="*/ 9870 w 16442"/>
                <a:gd name="connsiteY1" fmla="*/ 0 h 13754"/>
                <a:gd name="connsiteX2" fmla="*/ 16442 w 16442"/>
                <a:gd name="connsiteY2" fmla="*/ 3303 h 13754"/>
                <a:gd name="connsiteX3" fmla="*/ 8075 w 16442"/>
                <a:gd name="connsiteY3" fmla="*/ 10693 h 13754"/>
                <a:gd name="connsiteX4" fmla="*/ 46 w 16442"/>
                <a:gd name="connsiteY4" fmla="*/ 9915 h 13754"/>
                <a:gd name="connsiteX5" fmla="*/ 0 w 16442"/>
                <a:gd name="connsiteY5" fmla="*/ 6595 h 1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42" h="13754">
                  <a:moveTo>
                    <a:pt x="0" y="6595"/>
                  </a:moveTo>
                  <a:cubicBezTo>
                    <a:pt x="4732" y="6555"/>
                    <a:pt x="8024" y="4361"/>
                    <a:pt x="9870" y="0"/>
                  </a:cubicBezTo>
                  <a:cubicBezTo>
                    <a:pt x="12573" y="80"/>
                    <a:pt x="15030" y="652"/>
                    <a:pt x="16442" y="3303"/>
                  </a:cubicBezTo>
                  <a:cubicBezTo>
                    <a:pt x="12830" y="4835"/>
                    <a:pt x="9801" y="7367"/>
                    <a:pt x="8075" y="10693"/>
                  </a:cubicBezTo>
                  <a:cubicBezTo>
                    <a:pt x="4407" y="17762"/>
                    <a:pt x="2658" y="10447"/>
                    <a:pt x="46" y="9915"/>
                  </a:cubicBezTo>
                  <a:cubicBezTo>
                    <a:pt x="35" y="8807"/>
                    <a:pt x="17" y="7704"/>
                    <a:pt x="0" y="6595"/>
                  </a:cubicBezTo>
                  <a:close/>
                </a:path>
              </a:pathLst>
            </a:custGeom>
            <a:grpFill/>
            <a:ln w="5715" cap="flat">
              <a:noFill/>
              <a:prstDash val="solid"/>
              <a:miter/>
            </a:ln>
          </p:spPr>
          <p:txBody>
            <a:bodyPr rtlCol="0" anchor="ctr"/>
            <a:lstStyle/>
            <a:p>
              <a:endParaRPr lang="zh-CN" altLang="en-US"/>
            </a:p>
          </p:txBody>
        </p:sp>
        <p:sp>
          <p:nvSpPr>
            <p:cNvPr id="4371" name="任意多边形: 形状 4370">
              <a:extLst>
                <a:ext uri="{FF2B5EF4-FFF2-40B4-BE49-F238E27FC236}">
                  <a16:creationId xmlns:a16="http://schemas.microsoft.com/office/drawing/2014/main" id="{444A0A0D-C0FD-6246-62D5-18D65710EE07}"/>
                </a:ext>
              </a:extLst>
            </p:cNvPr>
            <p:cNvSpPr/>
            <p:nvPr/>
          </p:nvSpPr>
          <p:spPr>
            <a:xfrm>
              <a:off x="5578049" y="5299045"/>
              <a:ext cx="11750" cy="11529"/>
            </a:xfrm>
            <a:custGeom>
              <a:avLst/>
              <a:gdLst>
                <a:gd name="connsiteX0" fmla="*/ 0 w 11750"/>
                <a:gd name="connsiteY0" fmla="*/ 8212 h 11529"/>
                <a:gd name="connsiteX1" fmla="*/ 11733 w 11750"/>
                <a:gd name="connsiteY1" fmla="*/ 5 h 11529"/>
                <a:gd name="connsiteX2" fmla="*/ 0 w 11750"/>
                <a:gd name="connsiteY2" fmla="*/ 11504 h 11529"/>
                <a:gd name="connsiteX3" fmla="*/ 0 w 11750"/>
                <a:gd name="connsiteY3" fmla="*/ 8212 h 11529"/>
              </a:gdLst>
              <a:ahLst/>
              <a:cxnLst>
                <a:cxn ang="0">
                  <a:pos x="connsiteX0" y="connsiteY0"/>
                </a:cxn>
                <a:cxn ang="0">
                  <a:pos x="connsiteX1" y="connsiteY1"/>
                </a:cxn>
                <a:cxn ang="0">
                  <a:pos x="connsiteX2" y="connsiteY2"/>
                </a:cxn>
                <a:cxn ang="0">
                  <a:pos x="connsiteX3" y="connsiteY3"/>
                </a:cxn>
              </a:cxnLst>
              <a:rect l="l" t="t" r="r" b="b"/>
              <a:pathLst>
                <a:path w="11750" h="11529">
                  <a:moveTo>
                    <a:pt x="0" y="8212"/>
                  </a:moveTo>
                  <a:cubicBezTo>
                    <a:pt x="5126" y="7532"/>
                    <a:pt x="5138" y="-235"/>
                    <a:pt x="11733" y="5"/>
                  </a:cubicBezTo>
                  <a:cubicBezTo>
                    <a:pt x="12053" y="8555"/>
                    <a:pt x="7892" y="11858"/>
                    <a:pt x="0" y="11504"/>
                  </a:cubicBezTo>
                  <a:cubicBezTo>
                    <a:pt x="0" y="10401"/>
                    <a:pt x="0" y="9309"/>
                    <a:pt x="0" y="8212"/>
                  </a:cubicBezTo>
                  <a:close/>
                </a:path>
              </a:pathLst>
            </a:custGeom>
            <a:grpFill/>
            <a:ln w="5715" cap="flat">
              <a:noFill/>
              <a:prstDash val="solid"/>
              <a:miter/>
            </a:ln>
          </p:spPr>
          <p:txBody>
            <a:bodyPr rtlCol="0" anchor="ctr"/>
            <a:lstStyle/>
            <a:p>
              <a:endParaRPr lang="zh-CN" altLang="en-US"/>
            </a:p>
          </p:txBody>
        </p:sp>
        <p:sp>
          <p:nvSpPr>
            <p:cNvPr id="4372" name="任意多边形: 形状 4371">
              <a:extLst>
                <a:ext uri="{FF2B5EF4-FFF2-40B4-BE49-F238E27FC236}">
                  <a16:creationId xmlns:a16="http://schemas.microsoft.com/office/drawing/2014/main" id="{8D8F1939-6AA5-F4D6-A3C8-E26F02E765F6}"/>
                </a:ext>
              </a:extLst>
            </p:cNvPr>
            <p:cNvSpPr/>
            <p:nvPr/>
          </p:nvSpPr>
          <p:spPr>
            <a:xfrm>
              <a:off x="5620402" y="5307240"/>
              <a:ext cx="5333" cy="19751"/>
            </a:xfrm>
            <a:custGeom>
              <a:avLst/>
              <a:gdLst>
                <a:gd name="connsiteX0" fmla="*/ 3705 w 5333"/>
                <a:gd name="connsiteY0" fmla="*/ 46 h 19751"/>
                <a:gd name="connsiteX1" fmla="*/ 3688 w 5333"/>
                <a:gd name="connsiteY1" fmla="*/ 19751 h 19751"/>
                <a:gd name="connsiteX2" fmla="*/ 3659 w 5333"/>
                <a:gd name="connsiteY2" fmla="*/ 0 h 19751"/>
                <a:gd name="connsiteX3" fmla="*/ 3705 w 5333"/>
                <a:gd name="connsiteY3" fmla="*/ 46 h 19751"/>
              </a:gdLst>
              <a:ahLst/>
              <a:cxnLst>
                <a:cxn ang="0">
                  <a:pos x="connsiteX0" y="connsiteY0"/>
                </a:cxn>
                <a:cxn ang="0">
                  <a:pos x="connsiteX1" y="connsiteY1"/>
                </a:cxn>
                <a:cxn ang="0">
                  <a:pos x="connsiteX2" y="connsiteY2"/>
                </a:cxn>
                <a:cxn ang="0">
                  <a:pos x="connsiteX3" y="connsiteY3"/>
                </a:cxn>
              </a:cxnLst>
              <a:rect l="l" t="t" r="r" b="b"/>
              <a:pathLst>
                <a:path w="5333" h="19751">
                  <a:moveTo>
                    <a:pt x="3705" y="46"/>
                  </a:moveTo>
                  <a:cubicBezTo>
                    <a:pt x="5894" y="6618"/>
                    <a:pt x="5865" y="13185"/>
                    <a:pt x="3688" y="19751"/>
                  </a:cubicBezTo>
                  <a:cubicBezTo>
                    <a:pt x="-1239" y="13173"/>
                    <a:pt x="-1210" y="6589"/>
                    <a:pt x="3659" y="0"/>
                  </a:cubicBezTo>
                  <a:lnTo>
                    <a:pt x="3705" y="46"/>
                  </a:lnTo>
                  <a:close/>
                </a:path>
              </a:pathLst>
            </a:custGeom>
            <a:grpFill/>
            <a:ln w="5715" cap="flat">
              <a:noFill/>
              <a:prstDash val="solid"/>
              <a:miter/>
            </a:ln>
          </p:spPr>
          <p:txBody>
            <a:bodyPr rtlCol="0" anchor="ctr"/>
            <a:lstStyle/>
            <a:p>
              <a:endParaRPr lang="zh-CN" altLang="en-US"/>
            </a:p>
          </p:txBody>
        </p:sp>
        <p:sp>
          <p:nvSpPr>
            <p:cNvPr id="4373" name="任意多边形: 形状 4372">
              <a:extLst>
                <a:ext uri="{FF2B5EF4-FFF2-40B4-BE49-F238E27FC236}">
                  <a16:creationId xmlns:a16="http://schemas.microsoft.com/office/drawing/2014/main" id="{6AF06D6F-E57D-28B9-C8F9-EAAC178EB77C}"/>
                </a:ext>
              </a:extLst>
            </p:cNvPr>
            <p:cNvSpPr/>
            <p:nvPr/>
          </p:nvSpPr>
          <p:spPr>
            <a:xfrm>
              <a:off x="5631679" y="5290597"/>
              <a:ext cx="10015" cy="14504"/>
            </a:xfrm>
            <a:custGeom>
              <a:avLst/>
              <a:gdLst>
                <a:gd name="connsiteX0" fmla="*/ 6052 w 10015"/>
                <a:gd name="connsiteY0" fmla="*/ 14505 h 14504"/>
                <a:gd name="connsiteX1" fmla="*/ 0 w 10015"/>
                <a:gd name="connsiteY1" fmla="*/ 2235 h 14504"/>
                <a:gd name="connsiteX2" fmla="*/ 8761 w 10015"/>
                <a:gd name="connsiteY2" fmla="*/ 1372 h 14504"/>
                <a:gd name="connsiteX3" fmla="*/ 6052 w 10015"/>
                <a:gd name="connsiteY3" fmla="*/ 14505 h 14504"/>
              </a:gdLst>
              <a:ahLst/>
              <a:cxnLst>
                <a:cxn ang="0">
                  <a:pos x="connsiteX0" y="connsiteY0"/>
                </a:cxn>
                <a:cxn ang="0">
                  <a:pos x="connsiteX1" y="connsiteY1"/>
                </a:cxn>
                <a:cxn ang="0">
                  <a:pos x="connsiteX2" y="connsiteY2"/>
                </a:cxn>
                <a:cxn ang="0">
                  <a:pos x="connsiteX3" y="connsiteY3"/>
                </a:cxn>
              </a:cxnLst>
              <a:rect l="l" t="t" r="r" b="b"/>
              <a:pathLst>
                <a:path w="10015" h="14504">
                  <a:moveTo>
                    <a:pt x="6052" y="14505"/>
                  </a:moveTo>
                  <a:cubicBezTo>
                    <a:pt x="5269" y="7904"/>
                    <a:pt x="3332" y="4658"/>
                    <a:pt x="0" y="2235"/>
                  </a:cubicBezTo>
                  <a:cubicBezTo>
                    <a:pt x="2760" y="-34"/>
                    <a:pt x="6509" y="-994"/>
                    <a:pt x="8761" y="1372"/>
                  </a:cubicBezTo>
                  <a:cubicBezTo>
                    <a:pt x="11778" y="4544"/>
                    <a:pt x="8744" y="8190"/>
                    <a:pt x="6052" y="14505"/>
                  </a:cubicBezTo>
                  <a:close/>
                </a:path>
              </a:pathLst>
            </a:custGeom>
            <a:grpFill/>
            <a:ln w="5715" cap="flat">
              <a:noFill/>
              <a:prstDash val="solid"/>
              <a:miter/>
            </a:ln>
          </p:spPr>
          <p:txBody>
            <a:bodyPr rtlCol="0" anchor="ctr"/>
            <a:lstStyle/>
            <a:p>
              <a:endParaRPr lang="zh-CN" altLang="en-US"/>
            </a:p>
          </p:txBody>
        </p:sp>
        <p:sp>
          <p:nvSpPr>
            <p:cNvPr id="4374" name="任意多边形: 形状 4373">
              <a:extLst>
                <a:ext uri="{FF2B5EF4-FFF2-40B4-BE49-F238E27FC236}">
                  <a16:creationId xmlns:a16="http://schemas.microsoft.com/office/drawing/2014/main" id="{88C3AE6D-F8D0-74B6-B78C-8F182B8804AE}"/>
                </a:ext>
              </a:extLst>
            </p:cNvPr>
            <p:cNvSpPr/>
            <p:nvPr/>
          </p:nvSpPr>
          <p:spPr>
            <a:xfrm>
              <a:off x="5629993" y="5241466"/>
              <a:ext cx="4050" cy="17847"/>
            </a:xfrm>
            <a:custGeom>
              <a:avLst/>
              <a:gdLst>
                <a:gd name="connsiteX0" fmla="*/ 3960 w 4050"/>
                <a:gd name="connsiteY0" fmla="*/ 0 h 17847"/>
                <a:gd name="connsiteX1" fmla="*/ 2389 w 4050"/>
                <a:gd name="connsiteY1" fmla="*/ 17848 h 17847"/>
                <a:gd name="connsiteX2" fmla="*/ 3972 w 4050"/>
                <a:gd name="connsiteY2" fmla="*/ 0 h 17847"/>
                <a:gd name="connsiteX3" fmla="*/ 3960 w 4050"/>
                <a:gd name="connsiteY3" fmla="*/ 0 h 17847"/>
              </a:gdLst>
              <a:ahLst/>
              <a:cxnLst>
                <a:cxn ang="0">
                  <a:pos x="connsiteX0" y="connsiteY0"/>
                </a:cxn>
                <a:cxn ang="0">
                  <a:pos x="connsiteX1" y="connsiteY1"/>
                </a:cxn>
                <a:cxn ang="0">
                  <a:pos x="connsiteX2" y="connsiteY2"/>
                </a:cxn>
                <a:cxn ang="0">
                  <a:pos x="connsiteX3" y="connsiteY3"/>
                </a:cxn>
              </a:cxnLst>
              <a:rect l="l" t="t" r="r" b="b"/>
              <a:pathLst>
                <a:path w="4050" h="17847">
                  <a:moveTo>
                    <a:pt x="3960" y="0"/>
                  </a:moveTo>
                  <a:cubicBezTo>
                    <a:pt x="3320" y="5841"/>
                    <a:pt x="5344" y="11933"/>
                    <a:pt x="2389" y="17848"/>
                  </a:cubicBezTo>
                  <a:cubicBezTo>
                    <a:pt x="-1023" y="6835"/>
                    <a:pt x="-1023" y="6835"/>
                    <a:pt x="3972" y="0"/>
                  </a:cubicBezTo>
                  <a:lnTo>
                    <a:pt x="3960" y="0"/>
                  </a:lnTo>
                  <a:close/>
                </a:path>
              </a:pathLst>
            </a:custGeom>
            <a:grpFill/>
            <a:ln w="5715" cap="flat">
              <a:noFill/>
              <a:prstDash val="solid"/>
              <a:miter/>
            </a:ln>
          </p:spPr>
          <p:txBody>
            <a:bodyPr rtlCol="0" anchor="ctr"/>
            <a:lstStyle/>
            <a:p>
              <a:endParaRPr lang="zh-CN" altLang="en-US"/>
            </a:p>
          </p:txBody>
        </p:sp>
        <p:sp>
          <p:nvSpPr>
            <p:cNvPr id="4375" name="任意多边形: 形状 4374">
              <a:extLst>
                <a:ext uri="{FF2B5EF4-FFF2-40B4-BE49-F238E27FC236}">
                  <a16:creationId xmlns:a16="http://schemas.microsoft.com/office/drawing/2014/main" id="{290ECAD7-BF90-0E0F-8BA2-D554E8342DD6}"/>
                </a:ext>
              </a:extLst>
            </p:cNvPr>
            <p:cNvSpPr/>
            <p:nvPr/>
          </p:nvSpPr>
          <p:spPr>
            <a:xfrm>
              <a:off x="5627381" y="5221732"/>
              <a:ext cx="9864" cy="13155"/>
            </a:xfrm>
            <a:custGeom>
              <a:avLst/>
              <a:gdLst>
                <a:gd name="connsiteX0" fmla="*/ 6 w 9864"/>
                <a:gd name="connsiteY0" fmla="*/ 13156 h 13155"/>
                <a:gd name="connsiteX1" fmla="*/ 9864 w 9864"/>
                <a:gd name="connsiteY1" fmla="*/ 0 h 13155"/>
                <a:gd name="connsiteX2" fmla="*/ 0 w 9864"/>
                <a:gd name="connsiteY2" fmla="*/ 13156 h 13155"/>
                <a:gd name="connsiteX3" fmla="*/ 6 w 9864"/>
                <a:gd name="connsiteY3" fmla="*/ 13156 h 13155"/>
              </a:gdLst>
              <a:ahLst/>
              <a:cxnLst>
                <a:cxn ang="0">
                  <a:pos x="connsiteX0" y="connsiteY0"/>
                </a:cxn>
                <a:cxn ang="0">
                  <a:pos x="connsiteX1" y="connsiteY1"/>
                </a:cxn>
                <a:cxn ang="0">
                  <a:pos x="connsiteX2" y="connsiteY2"/>
                </a:cxn>
                <a:cxn ang="0">
                  <a:pos x="connsiteX3" y="connsiteY3"/>
                </a:cxn>
              </a:cxnLst>
              <a:rect l="l" t="t" r="r" b="b"/>
              <a:pathLst>
                <a:path w="9864" h="13155">
                  <a:moveTo>
                    <a:pt x="6" y="13156"/>
                  </a:moveTo>
                  <a:cubicBezTo>
                    <a:pt x="280" y="6509"/>
                    <a:pt x="4566" y="2875"/>
                    <a:pt x="9864" y="0"/>
                  </a:cubicBezTo>
                  <a:cubicBezTo>
                    <a:pt x="9613" y="6663"/>
                    <a:pt x="5292" y="10275"/>
                    <a:pt x="0" y="13156"/>
                  </a:cubicBezTo>
                  <a:lnTo>
                    <a:pt x="6" y="13156"/>
                  </a:lnTo>
                  <a:close/>
                </a:path>
              </a:pathLst>
            </a:custGeom>
            <a:grpFill/>
            <a:ln w="5715" cap="flat">
              <a:noFill/>
              <a:prstDash val="solid"/>
              <a:miter/>
            </a:ln>
          </p:spPr>
          <p:txBody>
            <a:bodyPr rtlCol="0" anchor="ctr"/>
            <a:lstStyle/>
            <a:p>
              <a:endParaRPr lang="zh-CN" altLang="en-US"/>
            </a:p>
          </p:txBody>
        </p:sp>
        <p:sp>
          <p:nvSpPr>
            <p:cNvPr id="4376" name="任意多边形: 形状 4375">
              <a:extLst>
                <a:ext uri="{FF2B5EF4-FFF2-40B4-BE49-F238E27FC236}">
                  <a16:creationId xmlns:a16="http://schemas.microsoft.com/office/drawing/2014/main" id="{497B940B-248F-8148-843E-396955AEF17D}"/>
                </a:ext>
              </a:extLst>
            </p:cNvPr>
            <p:cNvSpPr/>
            <p:nvPr/>
          </p:nvSpPr>
          <p:spPr>
            <a:xfrm>
              <a:off x="5546683" y="5340837"/>
              <a:ext cx="6730" cy="5337"/>
            </a:xfrm>
            <a:custGeom>
              <a:avLst/>
              <a:gdLst>
                <a:gd name="connsiteX0" fmla="*/ 6729 w 6730"/>
                <a:gd name="connsiteY0" fmla="*/ 2859 h 5337"/>
                <a:gd name="connsiteX1" fmla="*/ 3500 w 6730"/>
                <a:gd name="connsiteY1" fmla="*/ 5334 h 5337"/>
                <a:gd name="connsiteX2" fmla="*/ 185 w 6730"/>
                <a:gd name="connsiteY2" fmla="*/ 1625 h 5337"/>
                <a:gd name="connsiteX3" fmla="*/ 4009 w 6730"/>
                <a:gd name="connsiteY3" fmla="*/ 7 h 5337"/>
                <a:gd name="connsiteX4" fmla="*/ 6729 w 6730"/>
                <a:gd name="connsiteY4" fmla="*/ 2859 h 5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 h="5337">
                  <a:moveTo>
                    <a:pt x="6729" y="2859"/>
                  </a:moveTo>
                  <a:cubicBezTo>
                    <a:pt x="6318" y="4551"/>
                    <a:pt x="5100" y="5402"/>
                    <a:pt x="3500" y="5334"/>
                  </a:cubicBezTo>
                  <a:cubicBezTo>
                    <a:pt x="1243" y="5242"/>
                    <a:pt x="-603" y="4082"/>
                    <a:pt x="185" y="1625"/>
                  </a:cubicBezTo>
                  <a:cubicBezTo>
                    <a:pt x="471" y="739"/>
                    <a:pt x="2648" y="104"/>
                    <a:pt x="4009" y="7"/>
                  </a:cubicBezTo>
                  <a:cubicBezTo>
                    <a:pt x="5649" y="-101"/>
                    <a:pt x="6775" y="1002"/>
                    <a:pt x="6729" y="2859"/>
                  </a:cubicBezTo>
                  <a:close/>
                </a:path>
              </a:pathLst>
            </a:custGeom>
            <a:grpFill/>
            <a:ln w="5715" cap="flat">
              <a:noFill/>
              <a:prstDash val="solid"/>
              <a:miter/>
            </a:ln>
          </p:spPr>
          <p:txBody>
            <a:bodyPr rtlCol="0" anchor="ctr"/>
            <a:lstStyle/>
            <a:p>
              <a:endParaRPr lang="zh-CN" altLang="en-US"/>
            </a:p>
          </p:txBody>
        </p:sp>
        <p:sp>
          <p:nvSpPr>
            <p:cNvPr id="4377" name="任意多边形: 形状 4376">
              <a:extLst>
                <a:ext uri="{FF2B5EF4-FFF2-40B4-BE49-F238E27FC236}">
                  <a16:creationId xmlns:a16="http://schemas.microsoft.com/office/drawing/2014/main" id="{B7A96AFA-6B4D-C433-ABAC-312873C4DF80}"/>
                </a:ext>
              </a:extLst>
            </p:cNvPr>
            <p:cNvSpPr/>
            <p:nvPr userDrawn="1"/>
          </p:nvSpPr>
          <p:spPr>
            <a:xfrm>
              <a:off x="5436609" y="5477124"/>
              <a:ext cx="8243" cy="9391"/>
            </a:xfrm>
            <a:custGeom>
              <a:avLst/>
              <a:gdLst>
                <a:gd name="connsiteX0" fmla="*/ 0 w 8243"/>
                <a:gd name="connsiteY0" fmla="*/ 7715 h 9391"/>
                <a:gd name="connsiteX1" fmla="*/ 3355 w 8243"/>
                <a:gd name="connsiteY1" fmla="*/ 1183 h 9391"/>
                <a:gd name="connsiteX2" fmla="*/ 6618 w 8243"/>
                <a:gd name="connsiteY2" fmla="*/ 1183 h 9391"/>
                <a:gd name="connsiteX3" fmla="*/ 6612 w 8243"/>
                <a:gd name="connsiteY3" fmla="*/ 1183 h 9391"/>
                <a:gd name="connsiteX4" fmla="*/ 7121 w 8243"/>
                <a:gd name="connsiteY4" fmla="*/ 8310 h 9391"/>
                <a:gd name="connsiteX5" fmla="*/ 0 w 8243"/>
                <a:gd name="connsiteY5" fmla="*/ 7715 h 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3" h="9391">
                  <a:moveTo>
                    <a:pt x="0" y="7715"/>
                  </a:moveTo>
                  <a:cubicBezTo>
                    <a:pt x="103" y="5018"/>
                    <a:pt x="709" y="2578"/>
                    <a:pt x="3355" y="1183"/>
                  </a:cubicBezTo>
                  <a:cubicBezTo>
                    <a:pt x="4441" y="-394"/>
                    <a:pt x="5532" y="-394"/>
                    <a:pt x="6618" y="1183"/>
                  </a:cubicBezTo>
                  <a:lnTo>
                    <a:pt x="6612" y="1183"/>
                  </a:lnTo>
                  <a:cubicBezTo>
                    <a:pt x="7298" y="3532"/>
                    <a:pt x="9601" y="5869"/>
                    <a:pt x="7121" y="8310"/>
                  </a:cubicBezTo>
                  <a:cubicBezTo>
                    <a:pt x="4652" y="10738"/>
                    <a:pt x="2337" y="8418"/>
                    <a:pt x="0" y="7715"/>
                  </a:cubicBezTo>
                  <a:close/>
                </a:path>
              </a:pathLst>
            </a:custGeom>
            <a:grpFill/>
            <a:ln w="5715" cap="flat">
              <a:noFill/>
              <a:prstDash val="solid"/>
              <a:miter/>
            </a:ln>
          </p:spPr>
          <p:txBody>
            <a:bodyPr rtlCol="0" anchor="ctr"/>
            <a:lstStyle/>
            <a:p>
              <a:endParaRPr lang="zh-CN" altLang="en-US"/>
            </a:p>
          </p:txBody>
        </p:sp>
        <p:sp>
          <p:nvSpPr>
            <p:cNvPr id="4378" name="任意多边形: 形状 4377">
              <a:extLst>
                <a:ext uri="{FF2B5EF4-FFF2-40B4-BE49-F238E27FC236}">
                  <a16:creationId xmlns:a16="http://schemas.microsoft.com/office/drawing/2014/main" id="{D7E339EF-3EE5-289F-18D2-18B77B740AEA}"/>
                </a:ext>
              </a:extLst>
            </p:cNvPr>
            <p:cNvSpPr/>
            <p:nvPr/>
          </p:nvSpPr>
          <p:spPr>
            <a:xfrm>
              <a:off x="5616522" y="5279739"/>
              <a:ext cx="6521" cy="6635"/>
            </a:xfrm>
            <a:custGeom>
              <a:avLst/>
              <a:gdLst>
                <a:gd name="connsiteX0" fmla="*/ 6521 w 6521"/>
                <a:gd name="connsiteY0" fmla="*/ 2583 h 6635"/>
                <a:gd name="connsiteX1" fmla="*/ 2092 w 6521"/>
                <a:gd name="connsiteY1" fmla="*/ 6612 h 6635"/>
                <a:gd name="connsiteX2" fmla="*/ 595 w 6521"/>
                <a:gd name="connsiteY2" fmla="*/ 3812 h 6635"/>
                <a:gd name="connsiteX3" fmla="*/ 5418 w 6521"/>
                <a:gd name="connsiteY3" fmla="*/ 0 h 6635"/>
                <a:gd name="connsiteX4" fmla="*/ 6521 w 6521"/>
                <a:gd name="connsiteY4" fmla="*/ 2583 h 6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1" h="6635">
                  <a:moveTo>
                    <a:pt x="6521" y="2583"/>
                  </a:moveTo>
                  <a:cubicBezTo>
                    <a:pt x="5675" y="4629"/>
                    <a:pt x="4315" y="6355"/>
                    <a:pt x="2092" y="6612"/>
                  </a:cubicBezTo>
                  <a:cubicBezTo>
                    <a:pt x="24" y="6852"/>
                    <a:pt x="-582" y="5201"/>
                    <a:pt x="595" y="3812"/>
                  </a:cubicBezTo>
                  <a:cubicBezTo>
                    <a:pt x="1892" y="2275"/>
                    <a:pt x="3784" y="1246"/>
                    <a:pt x="5418" y="0"/>
                  </a:cubicBezTo>
                  <a:cubicBezTo>
                    <a:pt x="5790" y="857"/>
                    <a:pt x="6156" y="1720"/>
                    <a:pt x="6521" y="2583"/>
                  </a:cubicBezTo>
                  <a:close/>
                </a:path>
              </a:pathLst>
            </a:custGeom>
            <a:grpFill/>
            <a:ln w="5715" cap="flat">
              <a:noFill/>
              <a:prstDash val="solid"/>
              <a:miter/>
            </a:ln>
          </p:spPr>
          <p:txBody>
            <a:bodyPr rtlCol="0" anchor="ctr"/>
            <a:lstStyle/>
            <a:p>
              <a:endParaRPr lang="zh-CN" altLang="en-US"/>
            </a:p>
          </p:txBody>
        </p:sp>
        <p:sp>
          <p:nvSpPr>
            <p:cNvPr id="4379" name="任意多边形: 形状 4378">
              <a:extLst>
                <a:ext uri="{FF2B5EF4-FFF2-40B4-BE49-F238E27FC236}">
                  <a16:creationId xmlns:a16="http://schemas.microsoft.com/office/drawing/2014/main" id="{3004F6BF-85CD-6879-6827-FA85FE76C9A7}"/>
                </a:ext>
              </a:extLst>
            </p:cNvPr>
            <p:cNvSpPr/>
            <p:nvPr/>
          </p:nvSpPr>
          <p:spPr>
            <a:xfrm>
              <a:off x="5577964" y="5316184"/>
              <a:ext cx="6175" cy="7572"/>
            </a:xfrm>
            <a:custGeom>
              <a:avLst/>
              <a:gdLst>
                <a:gd name="connsiteX0" fmla="*/ 4342 w 6175"/>
                <a:gd name="connsiteY0" fmla="*/ 0 h 7572"/>
                <a:gd name="connsiteX1" fmla="*/ 6125 w 6175"/>
                <a:gd name="connsiteY1" fmla="*/ 2074 h 7572"/>
                <a:gd name="connsiteX2" fmla="*/ 1662 w 6175"/>
                <a:gd name="connsiteY2" fmla="*/ 7355 h 7572"/>
                <a:gd name="connsiteX3" fmla="*/ 176 w 6175"/>
                <a:gd name="connsiteY3" fmla="*/ 5938 h 7572"/>
                <a:gd name="connsiteX4" fmla="*/ 4342 w 6175"/>
                <a:gd name="connsiteY4" fmla="*/ 0 h 7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5" h="7572">
                  <a:moveTo>
                    <a:pt x="4342" y="0"/>
                  </a:moveTo>
                  <a:cubicBezTo>
                    <a:pt x="4994" y="726"/>
                    <a:pt x="6034" y="1343"/>
                    <a:pt x="6125" y="2074"/>
                  </a:cubicBezTo>
                  <a:cubicBezTo>
                    <a:pt x="6526" y="5320"/>
                    <a:pt x="4462" y="6589"/>
                    <a:pt x="1662" y="7355"/>
                  </a:cubicBezTo>
                  <a:cubicBezTo>
                    <a:pt x="-13" y="7818"/>
                    <a:pt x="-230" y="7630"/>
                    <a:pt x="176" y="5938"/>
                  </a:cubicBezTo>
                  <a:cubicBezTo>
                    <a:pt x="793" y="3355"/>
                    <a:pt x="1296" y="823"/>
                    <a:pt x="4342" y="0"/>
                  </a:cubicBezTo>
                  <a:close/>
                </a:path>
              </a:pathLst>
            </a:custGeom>
            <a:grpFill/>
            <a:ln w="5715" cap="flat">
              <a:noFill/>
              <a:prstDash val="solid"/>
              <a:miter/>
            </a:ln>
          </p:spPr>
          <p:txBody>
            <a:bodyPr rtlCol="0" anchor="ctr"/>
            <a:lstStyle/>
            <a:p>
              <a:endParaRPr lang="zh-CN" altLang="en-US"/>
            </a:p>
          </p:txBody>
        </p:sp>
        <p:sp>
          <p:nvSpPr>
            <p:cNvPr id="4380" name="任意多边形: 形状 4379">
              <a:extLst>
                <a:ext uri="{FF2B5EF4-FFF2-40B4-BE49-F238E27FC236}">
                  <a16:creationId xmlns:a16="http://schemas.microsoft.com/office/drawing/2014/main" id="{63C1240F-60CE-2211-6CB6-04B47D381306}"/>
                </a:ext>
              </a:extLst>
            </p:cNvPr>
            <p:cNvSpPr/>
            <p:nvPr/>
          </p:nvSpPr>
          <p:spPr>
            <a:xfrm>
              <a:off x="5515595" y="5320488"/>
              <a:ext cx="6784" cy="3147"/>
            </a:xfrm>
            <a:custGeom>
              <a:avLst/>
              <a:gdLst>
                <a:gd name="connsiteX0" fmla="*/ 6784 w 6784"/>
                <a:gd name="connsiteY0" fmla="*/ 1456 h 3147"/>
                <a:gd name="connsiteX1" fmla="*/ 4561 w 6784"/>
                <a:gd name="connsiteY1" fmla="*/ 2902 h 3147"/>
                <a:gd name="connsiteX2" fmla="*/ 0 w 6784"/>
                <a:gd name="connsiteY2" fmla="*/ 1131 h 3147"/>
                <a:gd name="connsiteX3" fmla="*/ 2635 w 6784"/>
                <a:gd name="connsiteY3" fmla="*/ 90 h 3147"/>
                <a:gd name="connsiteX4" fmla="*/ 6784 w 6784"/>
                <a:gd name="connsiteY4" fmla="*/ 1456 h 3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4" h="3147">
                  <a:moveTo>
                    <a:pt x="6784" y="1456"/>
                  </a:moveTo>
                  <a:cubicBezTo>
                    <a:pt x="6121" y="1914"/>
                    <a:pt x="5361" y="2868"/>
                    <a:pt x="4561" y="2902"/>
                  </a:cubicBezTo>
                  <a:cubicBezTo>
                    <a:pt x="2852" y="2971"/>
                    <a:pt x="492" y="4034"/>
                    <a:pt x="0" y="1131"/>
                  </a:cubicBezTo>
                  <a:cubicBezTo>
                    <a:pt x="-34" y="919"/>
                    <a:pt x="1698" y="142"/>
                    <a:pt x="2635" y="90"/>
                  </a:cubicBezTo>
                  <a:cubicBezTo>
                    <a:pt x="4144" y="5"/>
                    <a:pt x="5887" y="-372"/>
                    <a:pt x="6784" y="1456"/>
                  </a:cubicBezTo>
                  <a:close/>
                </a:path>
              </a:pathLst>
            </a:custGeom>
            <a:grpFill/>
            <a:ln w="5715" cap="flat">
              <a:noFill/>
              <a:prstDash val="solid"/>
              <a:miter/>
            </a:ln>
          </p:spPr>
          <p:txBody>
            <a:bodyPr rtlCol="0" anchor="ctr"/>
            <a:lstStyle/>
            <a:p>
              <a:endParaRPr lang="zh-CN" altLang="en-US"/>
            </a:p>
          </p:txBody>
        </p:sp>
        <p:sp>
          <p:nvSpPr>
            <p:cNvPr id="4381" name="任意多边形: 形状 4380">
              <a:extLst>
                <a:ext uri="{FF2B5EF4-FFF2-40B4-BE49-F238E27FC236}">
                  <a16:creationId xmlns:a16="http://schemas.microsoft.com/office/drawing/2014/main" id="{8CEFD0E3-49F2-2202-5F0E-F335B23CDB5C}"/>
                </a:ext>
              </a:extLst>
            </p:cNvPr>
            <p:cNvSpPr/>
            <p:nvPr/>
          </p:nvSpPr>
          <p:spPr>
            <a:xfrm>
              <a:off x="5649279" y="5285134"/>
              <a:ext cx="5524" cy="4982"/>
            </a:xfrm>
            <a:custGeom>
              <a:avLst/>
              <a:gdLst>
                <a:gd name="connsiteX0" fmla="*/ 2259 w 5524"/>
                <a:gd name="connsiteY0" fmla="*/ 303 h 4982"/>
                <a:gd name="connsiteX1" fmla="*/ 5494 w 5524"/>
                <a:gd name="connsiteY1" fmla="*/ 1149 h 4982"/>
                <a:gd name="connsiteX2" fmla="*/ 2551 w 5524"/>
                <a:gd name="connsiteY2" fmla="*/ 4664 h 4982"/>
                <a:gd name="connsiteX3" fmla="*/ 19 w 5524"/>
                <a:gd name="connsiteY3" fmla="*/ 3630 h 4982"/>
                <a:gd name="connsiteX4" fmla="*/ 2259 w 5524"/>
                <a:gd name="connsiteY4" fmla="*/ 303 h 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4" h="4982">
                  <a:moveTo>
                    <a:pt x="2259" y="303"/>
                  </a:moveTo>
                  <a:cubicBezTo>
                    <a:pt x="4185" y="-382"/>
                    <a:pt x="5768" y="178"/>
                    <a:pt x="5494" y="1149"/>
                  </a:cubicBezTo>
                  <a:cubicBezTo>
                    <a:pt x="5117" y="2504"/>
                    <a:pt x="3774" y="3755"/>
                    <a:pt x="2551" y="4664"/>
                  </a:cubicBezTo>
                  <a:cubicBezTo>
                    <a:pt x="1516" y="5436"/>
                    <a:pt x="-198" y="4693"/>
                    <a:pt x="19" y="3630"/>
                  </a:cubicBezTo>
                  <a:cubicBezTo>
                    <a:pt x="305" y="2247"/>
                    <a:pt x="1693" y="1092"/>
                    <a:pt x="2259" y="303"/>
                  </a:cubicBezTo>
                  <a:close/>
                </a:path>
              </a:pathLst>
            </a:custGeom>
            <a:grpFill/>
            <a:ln w="5715" cap="flat">
              <a:noFill/>
              <a:prstDash val="solid"/>
              <a:miter/>
            </a:ln>
          </p:spPr>
          <p:txBody>
            <a:bodyPr rtlCol="0" anchor="ctr"/>
            <a:lstStyle/>
            <a:p>
              <a:endParaRPr lang="zh-CN" altLang="en-US"/>
            </a:p>
          </p:txBody>
        </p:sp>
        <p:sp>
          <p:nvSpPr>
            <p:cNvPr id="4382" name="任意多边形: 形状 4381">
              <a:extLst>
                <a:ext uri="{FF2B5EF4-FFF2-40B4-BE49-F238E27FC236}">
                  <a16:creationId xmlns:a16="http://schemas.microsoft.com/office/drawing/2014/main" id="{7141FDDE-C9FF-CE60-80DB-788546DFEDB9}"/>
                </a:ext>
              </a:extLst>
            </p:cNvPr>
            <p:cNvSpPr/>
            <p:nvPr/>
          </p:nvSpPr>
          <p:spPr>
            <a:xfrm>
              <a:off x="5603612" y="5294381"/>
              <a:ext cx="4840" cy="2651"/>
            </a:xfrm>
            <a:custGeom>
              <a:avLst/>
              <a:gdLst>
                <a:gd name="connsiteX0" fmla="*/ 2389 w 4840"/>
                <a:gd name="connsiteY0" fmla="*/ 0 h 2651"/>
                <a:gd name="connsiteX1" fmla="*/ 4841 w 4840"/>
                <a:gd name="connsiteY1" fmla="*/ 1331 h 2651"/>
                <a:gd name="connsiteX2" fmla="*/ 2446 w 4840"/>
                <a:gd name="connsiteY2" fmla="*/ 2652 h 2651"/>
                <a:gd name="connsiteX3" fmla="*/ 0 w 4840"/>
                <a:gd name="connsiteY3" fmla="*/ 1429 h 2651"/>
                <a:gd name="connsiteX4" fmla="*/ 2389 w 4840"/>
                <a:gd name="connsiteY4" fmla="*/ 0 h 2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0" h="2651">
                  <a:moveTo>
                    <a:pt x="2389" y="0"/>
                  </a:moveTo>
                  <a:cubicBezTo>
                    <a:pt x="3206" y="446"/>
                    <a:pt x="4023" y="886"/>
                    <a:pt x="4841" y="1331"/>
                  </a:cubicBezTo>
                  <a:cubicBezTo>
                    <a:pt x="4040" y="1806"/>
                    <a:pt x="3252" y="2635"/>
                    <a:pt x="2446" y="2652"/>
                  </a:cubicBezTo>
                  <a:cubicBezTo>
                    <a:pt x="1640" y="2669"/>
                    <a:pt x="817" y="1869"/>
                    <a:pt x="0" y="1429"/>
                  </a:cubicBezTo>
                  <a:cubicBezTo>
                    <a:pt x="794" y="949"/>
                    <a:pt x="1594" y="474"/>
                    <a:pt x="2389" y="0"/>
                  </a:cubicBezTo>
                  <a:close/>
                </a:path>
              </a:pathLst>
            </a:custGeom>
            <a:grpFill/>
            <a:ln w="5715" cap="flat">
              <a:noFill/>
              <a:prstDash val="solid"/>
              <a:miter/>
            </a:ln>
          </p:spPr>
          <p:txBody>
            <a:bodyPr rtlCol="0" anchor="ctr"/>
            <a:lstStyle/>
            <a:p>
              <a:endParaRPr lang="zh-CN" altLang="en-US"/>
            </a:p>
          </p:txBody>
        </p:sp>
        <p:sp>
          <p:nvSpPr>
            <p:cNvPr id="4383" name="任意多边形: 形状 4382">
              <a:extLst>
                <a:ext uri="{FF2B5EF4-FFF2-40B4-BE49-F238E27FC236}">
                  <a16:creationId xmlns:a16="http://schemas.microsoft.com/office/drawing/2014/main" id="{9224E9CD-7101-1C6D-7FD3-B036469847DE}"/>
                </a:ext>
              </a:extLst>
            </p:cNvPr>
            <p:cNvSpPr/>
            <p:nvPr/>
          </p:nvSpPr>
          <p:spPr>
            <a:xfrm>
              <a:off x="5654685" y="5294101"/>
              <a:ext cx="5579" cy="6577"/>
            </a:xfrm>
            <a:custGeom>
              <a:avLst/>
              <a:gdLst>
                <a:gd name="connsiteX0" fmla="*/ 5580 w 5579"/>
                <a:gd name="connsiteY0" fmla="*/ 0 h 6577"/>
                <a:gd name="connsiteX1" fmla="*/ 2288 w 5579"/>
                <a:gd name="connsiteY1" fmla="*/ 6578 h 6577"/>
                <a:gd name="connsiteX2" fmla="*/ 5569 w 5579"/>
                <a:gd name="connsiteY2" fmla="*/ 0 h 6577"/>
                <a:gd name="connsiteX3" fmla="*/ 5580 w 5579"/>
                <a:gd name="connsiteY3" fmla="*/ 0 h 6577"/>
              </a:gdLst>
              <a:ahLst/>
              <a:cxnLst>
                <a:cxn ang="0">
                  <a:pos x="connsiteX0" y="connsiteY0"/>
                </a:cxn>
                <a:cxn ang="0">
                  <a:pos x="connsiteX1" y="connsiteY1"/>
                </a:cxn>
                <a:cxn ang="0">
                  <a:pos x="connsiteX2" y="connsiteY2"/>
                </a:cxn>
                <a:cxn ang="0">
                  <a:pos x="connsiteX3" y="connsiteY3"/>
                </a:cxn>
              </a:cxnLst>
              <a:rect l="l" t="t" r="r" b="b"/>
              <a:pathLst>
                <a:path w="5579" h="6577">
                  <a:moveTo>
                    <a:pt x="5580" y="0"/>
                  </a:moveTo>
                  <a:cubicBezTo>
                    <a:pt x="4483" y="2195"/>
                    <a:pt x="3386" y="4389"/>
                    <a:pt x="2288" y="6578"/>
                  </a:cubicBezTo>
                  <a:cubicBezTo>
                    <a:pt x="-2689" y="1354"/>
                    <a:pt x="1403" y="657"/>
                    <a:pt x="5569" y="0"/>
                  </a:cubicBezTo>
                  <a:lnTo>
                    <a:pt x="5580" y="0"/>
                  </a:lnTo>
                  <a:close/>
                </a:path>
              </a:pathLst>
            </a:custGeom>
            <a:grpFill/>
            <a:ln w="5715" cap="flat">
              <a:noFill/>
              <a:prstDash val="solid"/>
              <a:miter/>
            </a:ln>
          </p:spPr>
          <p:txBody>
            <a:bodyPr rtlCol="0" anchor="ctr"/>
            <a:lstStyle/>
            <a:p>
              <a:endParaRPr lang="zh-CN" altLang="en-US"/>
            </a:p>
          </p:txBody>
        </p:sp>
        <p:sp>
          <p:nvSpPr>
            <p:cNvPr id="4384" name="任意多边形: 形状 4383">
              <a:extLst>
                <a:ext uri="{FF2B5EF4-FFF2-40B4-BE49-F238E27FC236}">
                  <a16:creationId xmlns:a16="http://schemas.microsoft.com/office/drawing/2014/main" id="{8BEA5845-8F51-086B-9C15-26EB00841FF0}"/>
                </a:ext>
              </a:extLst>
            </p:cNvPr>
            <p:cNvSpPr/>
            <p:nvPr/>
          </p:nvSpPr>
          <p:spPr>
            <a:xfrm>
              <a:off x="5651738" y="5303825"/>
              <a:ext cx="5142" cy="4437"/>
            </a:xfrm>
            <a:custGeom>
              <a:avLst/>
              <a:gdLst>
                <a:gd name="connsiteX0" fmla="*/ 3909 w 5142"/>
                <a:gd name="connsiteY0" fmla="*/ 2432 h 4437"/>
                <a:gd name="connsiteX1" fmla="*/ 1263 w 5142"/>
                <a:gd name="connsiteY1" fmla="*/ 4438 h 4437"/>
                <a:gd name="connsiteX2" fmla="*/ 0 w 5142"/>
                <a:gd name="connsiteY2" fmla="*/ 2494 h 4437"/>
                <a:gd name="connsiteX3" fmla="*/ 3720 w 5142"/>
                <a:gd name="connsiteY3" fmla="*/ 311 h 4437"/>
                <a:gd name="connsiteX4" fmla="*/ 3909 w 5142"/>
                <a:gd name="connsiteY4" fmla="*/ 2432 h 4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2" h="4437">
                  <a:moveTo>
                    <a:pt x="3909" y="2432"/>
                  </a:moveTo>
                  <a:cubicBezTo>
                    <a:pt x="3606" y="2660"/>
                    <a:pt x="2435" y="3546"/>
                    <a:pt x="1263" y="4438"/>
                  </a:cubicBezTo>
                  <a:cubicBezTo>
                    <a:pt x="840" y="3792"/>
                    <a:pt x="423" y="3146"/>
                    <a:pt x="0" y="2494"/>
                  </a:cubicBezTo>
                  <a:cubicBezTo>
                    <a:pt x="1234" y="1757"/>
                    <a:pt x="2412" y="888"/>
                    <a:pt x="3720" y="311"/>
                  </a:cubicBezTo>
                  <a:cubicBezTo>
                    <a:pt x="5401" y="-426"/>
                    <a:pt x="5750" y="94"/>
                    <a:pt x="3909" y="2432"/>
                  </a:cubicBezTo>
                  <a:close/>
                </a:path>
              </a:pathLst>
            </a:custGeom>
            <a:grpFill/>
            <a:ln w="5715" cap="flat">
              <a:noFill/>
              <a:prstDash val="solid"/>
              <a:miter/>
            </a:ln>
          </p:spPr>
          <p:txBody>
            <a:bodyPr rtlCol="0" anchor="ctr"/>
            <a:lstStyle/>
            <a:p>
              <a:endParaRPr lang="zh-CN" altLang="en-US"/>
            </a:p>
          </p:txBody>
        </p:sp>
        <p:sp>
          <p:nvSpPr>
            <p:cNvPr id="4385" name="任意多边形: 形状 4384">
              <a:extLst>
                <a:ext uri="{FF2B5EF4-FFF2-40B4-BE49-F238E27FC236}">
                  <a16:creationId xmlns:a16="http://schemas.microsoft.com/office/drawing/2014/main" id="{FA8B8053-9A71-9D1A-1C14-506A6A95CE7C}"/>
                </a:ext>
              </a:extLst>
            </p:cNvPr>
            <p:cNvSpPr/>
            <p:nvPr userDrawn="1"/>
          </p:nvSpPr>
          <p:spPr>
            <a:xfrm>
              <a:off x="5508983" y="5425678"/>
              <a:ext cx="2533" cy="3580"/>
            </a:xfrm>
            <a:custGeom>
              <a:avLst/>
              <a:gdLst>
                <a:gd name="connsiteX0" fmla="*/ 0 w 2533"/>
                <a:gd name="connsiteY0" fmla="*/ 0 h 3580"/>
                <a:gd name="connsiteX1" fmla="*/ 2360 w 2533"/>
                <a:gd name="connsiteY1" fmla="*/ 3217 h 3580"/>
                <a:gd name="connsiteX2" fmla="*/ 11 w 2533"/>
                <a:gd name="connsiteY2" fmla="*/ 0 h 3580"/>
                <a:gd name="connsiteX3" fmla="*/ 0 w 2533"/>
                <a:gd name="connsiteY3" fmla="*/ 0 h 3580"/>
              </a:gdLst>
              <a:ahLst/>
              <a:cxnLst>
                <a:cxn ang="0">
                  <a:pos x="connsiteX0" y="connsiteY0"/>
                </a:cxn>
                <a:cxn ang="0">
                  <a:pos x="connsiteX1" y="connsiteY1"/>
                </a:cxn>
                <a:cxn ang="0">
                  <a:pos x="connsiteX2" y="connsiteY2"/>
                </a:cxn>
                <a:cxn ang="0">
                  <a:pos x="connsiteX3" y="connsiteY3"/>
                </a:cxn>
              </a:cxnLst>
              <a:rect l="l" t="t" r="r" b="b"/>
              <a:pathLst>
                <a:path w="2533" h="3580">
                  <a:moveTo>
                    <a:pt x="0" y="0"/>
                  </a:moveTo>
                  <a:cubicBezTo>
                    <a:pt x="1412" y="720"/>
                    <a:pt x="3080" y="2926"/>
                    <a:pt x="2360" y="3217"/>
                  </a:cubicBezTo>
                  <a:cubicBezTo>
                    <a:pt x="-1343" y="4726"/>
                    <a:pt x="874" y="1109"/>
                    <a:pt x="11" y="0"/>
                  </a:cubicBezTo>
                  <a:lnTo>
                    <a:pt x="0" y="0"/>
                  </a:lnTo>
                  <a:close/>
                </a:path>
              </a:pathLst>
            </a:custGeom>
            <a:grpFill/>
            <a:ln w="5715" cap="flat">
              <a:noFill/>
              <a:prstDash val="solid"/>
              <a:miter/>
            </a:ln>
          </p:spPr>
          <p:txBody>
            <a:bodyPr rtlCol="0" anchor="ctr"/>
            <a:lstStyle/>
            <a:p>
              <a:endParaRPr lang="zh-CN" altLang="en-US"/>
            </a:p>
          </p:txBody>
        </p:sp>
        <p:sp>
          <p:nvSpPr>
            <p:cNvPr id="4386" name="任意多边形: 形状 4385">
              <a:extLst>
                <a:ext uri="{FF2B5EF4-FFF2-40B4-BE49-F238E27FC236}">
                  <a16:creationId xmlns:a16="http://schemas.microsoft.com/office/drawing/2014/main" id="{4418C52E-F035-329B-A83B-8FAD77BB3DB5}"/>
                </a:ext>
              </a:extLst>
            </p:cNvPr>
            <p:cNvSpPr/>
            <p:nvPr userDrawn="1"/>
          </p:nvSpPr>
          <p:spPr>
            <a:xfrm>
              <a:off x="5522133" y="5418117"/>
              <a:ext cx="2551" cy="4269"/>
            </a:xfrm>
            <a:custGeom>
              <a:avLst/>
              <a:gdLst>
                <a:gd name="connsiteX0" fmla="*/ 0 w 2551"/>
                <a:gd name="connsiteY0" fmla="*/ 4269 h 4269"/>
                <a:gd name="connsiteX1" fmla="*/ 1229 w 2551"/>
                <a:gd name="connsiteY1" fmla="*/ 0 h 4269"/>
                <a:gd name="connsiteX2" fmla="*/ 17 w 2551"/>
                <a:gd name="connsiteY2" fmla="*/ 4269 h 4269"/>
                <a:gd name="connsiteX3" fmla="*/ 0 w 2551"/>
                <a:gd name="connsiteY3" fmla="*/ 4269 h 4269"/>
              </a:gdLst>
              <a:ahLst/>
              <a:cxnLst>
                <a:cxn ang="0">
                  <a:pos x="connsiteX0" y="connsiteY0"/>
                </a:cxn>
                <a:cxn ang="0">
                  <a:pos x="connsiteX1" y="connsiteY1"/>
                </a:cxn>
                <a:cxn ang="0">
                  <a:pos x="connsiteX2" y="connsiteY2"/>
                </a:cxn>
                <a:cxn ang="0">
                  <a:pos x="connsiteX3" y="connsiteY3"/>
                </a:cxn>
              </a:cxnLst>
              <a:rect l="l" t="t" r="r" b="b"/>
              <a:pathLst>
                <a:path w="2551" h="4269">
                  <a:moveTo>
                    <a:pt x="0" y="4269"/>
                  </a:moveTo>
                  <a:cubicBezTo>
                    <a:pt x="411" y="2846"/>
                    <a:pt x="817" y="1423"/>
                    <a:pt x="1229" y="0"/>
                  </a:cubicBezTo>
                  <a:cubicBezTo>
                    <a:pt x="4258" y="2395"/>
                    <a:pt x="1315" y="3097"/>
                    <a:pt x="17" y="4269"/>
                  </a:cubicBezTo>
                  <a:lnTo>
                    <a:pt x="0" y="4269"/>
                  </a:lnTo>
                  <a:close/>
                </a:path>
              </a:pathLst>
            </a:custGeom>
            <a:grpFill/>
            <a:ln w="5715" cap="flat">
              <a:noFill/>
              <a:prstDash val="solid"/>
              <a:miter/>
            </a:ln>
          </p:spPr>
          <p:txBody>
            <a:bodyPr rtlCol="0" anchor="ctr"/>
            <a:lstStyle/>
            <a:p>
              <a:endParaRPr lang="zh-CN" altLang="en-US"/>
            </a:p>
          </p:txBody>
        </p:sp>
        <p:sp>
          <p:nvSpPr>
            <p:cNvPr id="4387" name="任意多边形: 形状 4386">
              <a:extLst>
                <a:ext uri="{FF2B5EF4-FFF2-40B4-BE49-F238E27FC236}">
                  <a16:creationId xmlns:a16="http://schemas.microsoft.com/office/drawing/2014/main" id="{4C3E5C8F-DC00-12C7-05AD-5C6AC5FC3B15}"/>
                </a:ext>
              </a:extLst>
            </p:cNvPr>
            <p:cNvSpPr/>
            <p:nvPr userDrawn="1"/>
          </p:nvSpPr>
          <p:spPr>
            <a:xfrm>
              <a:off x="5518847" y="5408276"/>
              <a:ext cx="2529" cy="4251"/>
            </a:xfrm>
            <a:custGeom>
              <a:avLst/>
              <a:gdLst>
                <a:gd name="connsiteX0" fmla="*/ 17 w 2529"/>
                <a:gd name="connsiteY0" fmla="*/ 4252 h 4251"/>
                <a:gd name="connsiteX1" fmla="*/ 1223 w 2529"/>
                <a:gd name="connsiteY1" fmla="*/ 0 h 4251"/>
                <a:gd name="connsiteX2" fmla="*/ 0 w 2529"/>
                <a:gd name="connsiteY2" fmla="*/ 4241 h 4251"/>
                <a:gd name="connsiteX3" fmla="*/ 17 w 2529"/>
                <a:gd name="connsiteY3" fmla="*/ 4252 h 4251"/>
              </a:gdLst>
              <a:ahLst/>
              <a:cxnLst>
                <a:cxn ang="0">
                  <a:pos x="connsiteX0" y="connsiteY0"/>
                </a:cxn>
                <a:cxn ang="0">
                  <a:pos x="connsiteX1" y="connsiteY1"/>
                </a:cxn>
                <a:cxn ang="0">
                  <a:pos x="connsiteX2" y="connsiteY2"/>
                </a:cxn>
                <a:cxn ang="0">
                  <a:pos x="connsiteX3" y="connsiteY3"/>
                </a:cxn>
              </a:cxnLst>
              <a:rect l="l" t="t" r="r" b="b"/>
              <a:pathLst>
                <a:path w="2529" h="4251">
                  <a:moveTo>
                    <a:pt x="17" y="4252"/>
                  </a:moveTo>
                  <a:cubicBezTo>
                    <a:pt x="417" y="2834"/>
                    <a:pt x="823" y="1417"/>
                    <a:pt x="1223" y="0"/>
                  </a:cubicBezTo>
                  <a:cubicBezTo>
                    <a:pt x="4218" y="2395"/>
                    <a:pt x="1303" y="3086"/>
                    <a:pt x="0" y="4241"/>
                  </a:cubicBezTo>
                  <a:lnTo>
                    <a:pt x="17" y="4252"/>
                  </a:lnTo>
                  <a:close/>
                </a:path>
              </a:pathLst>
            </a:custGeom>
            <a:grpFill/>
            <a:ln w="5715" cap="flat">
              <a:noFill/>
              <a:prstDash val="solid"/>
              <a:miter/>
            </a:ln>
          </p:spPr>
          <p:txBody>
            <a:bodyPr rtlCol="0" anchor="ctr"/>
            <a:lstStyle/>
            <a:p>
              <a:endParaRPr lang="zh-CN" altLang="en-US"/>
            </a:p>
          </p:txBody>
        </p:sp>
        <p:sp>
          <p:nvSpPr>
            <p:cNvPr id="4388" name="任意多边形: 形状 4387">
              <a:extLst>
                <a:ext uri="{FF2B5EF4-FFF2-40B4-BE49-F238E27FC236}">
                  <a16:creationId xmlns:a16="http://schemas.microsoft.com/office/drawing/2014/main" id="{3C9AD60D-5E2E-600E-0A7F-19C82C3D9EA5}"/>
                </a:ext>
              </a:extLst>
            </p:cNvPr>
            <p:cNvSpPr/>
            <p:nvPr/>
          </p:nvSpPr>
          <p:spPr>
            <a:xfrm>
              <a:off x="5545159" y="5309704"/>
              <a:ext cx="3291" cy="4131"/>
            </a:xfrm>
            <a:custGeom>
              <a:avLst/>
              <a:gdLst>
                <a:gd name="connsiteX0" fmla="*/ 3292 w 3291"/>
                <a:gd name="connsiteY0" fmla="*/ 4131 h 4131"/>
                <a:gd name="connsiteX1" fmla="*/ 0 w 3291"/>
                <a:gd name="connsiteY1" fmla="*/ 828 h 4131"/>
                <a:gd name="connsiteX2" fmla="*/ 3292 w 3291"/>
                <a:gd name="connsiteY2" fmla="*/ 4131 h 4131"/>
              </a:gdLst>
              <a:ahLst/>
              <a:cxnLst>
                <a:cxn ang="0">
                  <a:pos x="connsiteX0" y="connsiteY0"/>
                </a:cxn>
                <a:cxn ang="0">
                  <a:pos x="connsiteX1" y="connsiteY1"/>
                </a:cxn>
                <a:cxn ang="0">
                  <a:pos x="connsiteX2" y="connsiteY2"/>
                </a:cxn>
              </a:cxnLst>
              <a:rect l="l" t="t" r="r" b="b"/>
              <a:pathLst>
                <a:path w="3291" h="4131">
                  <a:moveTo>
                    <a:pt x="3292" y="4131"/>
                  </a:moveTo>
                  <a:cubicBezTo>
                    <a:pt x="2195" y="3028"/>
                    <a:pt x="1097" y="1931"/>
                    <a:pt x="0" y="828"/>
                  </a:cubicBezTo>
                  <a:cubicBezTo>
                    <a:pt x="4909" y="-1869"/>
                    <a:pt x="2458" y="2771"/>
                    <a:pt x="3292" y="4131"/>
                  </a:cubicBezTo>
                  <a:close/>
                </a:path>
              </a:pathLst>
            </a:custGeom>
            <a:grpFill/>
            <a:ln w="5715" cap="flat">
              <a:noFill/>
              <a:prstDash val="solid"/>
              <a:miter/>
            </a:ln>
          </p:spPr>
          <p:txBody>
            <a:bodyPr rtlCol="0" anchor="ctr"/>
            <a:lstStyle/>
            <a:p>
              <a:endParaRPr lang="zh-CN" altLang="en-US"/>
            </a:p>
          </p:txBody>
        </p:sp>
        <p:sp>
          <p:nvSpPr>
            <p:cNvPr id="4389" name="任意多边形: 形状 4388">
              <a:extLst>
                <a:ext uri="{FF2B5EF4-FFF2-40B4-BE49-F238E27FC236}">
                  <a16:creationId xmlns:a16="http://schemas.microsoft.com/office/drawing/2014/main" id="{D9CABD14-0BBF-5989-0562-264CC1D46077}"/>
                </a:ext>
              </a:extLst>
            </p:cNvPr>
            <p:cNvSpPr/>
            <p:nvPr/>
          </p:nvSpPr>
          <p:spPr>
            <a:xfrm>
              <a:off x="5620803" y="5243798"/>
              <a:ext cx="2512" cy="4252"/>
            </a:xfrm>
            <a:custGeom>
              <a:avLst/>
              <a:gdLst>
                <a:gd name="connsiteX0" fmla="*/ 6 w 2512"/>
                <a:gd name="connsiteY0" fmla="*/ 4252 h 4252"/>
                <a:gd name="connsiteX1" fmla="*/ 1206 w 2512"/>
                <a:gd name="connsiteY1" fmla="*/ 0 h 4252"/>
                <a:gd name="connsiteX2" fmla="*/ 0 w 2512"/>
                <a:gd name="connsiteY2" fmla="*/ 4252 h 4252"/>
                <a:gd name="connsiteX3" fmla="*/ 6 w 2512"/>
                <a:gd name="connsiteY3" fmla="*/ 4252 h 4252"/>
              </a:gdLst>
              <a:ahLst/>
              <a:cxnLst>
                <a:cxn ang="0">
                  <a:pos x="connsiteX0" y="connsiteY0"/>
                </a:cxn>
                <a:cxn ang="0">
                  <a:pos x="connsiteX1" y="connsiteY1"/>
                </a:cxn>
                <a:cxn ang="0">
                  <a:pos x="connsiteX2" y="connsiteY2"/>
                </a:cxn>
                <a:cxn ang="0">
                  <a:pos x="connsiteX3" y="connsiteY3"/>
                </a:cxn>
              </a:cxnLst>
              <a:rect l="l" t="t" r="r" b="b"/>
              <a:pathLst>
                <a:path w="2512" h="4252">
                  <a:moveTo>
                    <a:pt x="6" y="4252"/>
                  </a:moveTo>
                  <a:cubicBezTo>
                    <a:pt x="406" y="2835"/>
                    <a:pt x="806" y="1417"/>
                    <a:pt x="1206" y="0"/>
                  </a:cubicBezTo>
                  <a:cubicBezTo>
                    <a:pt x="4218" y="2389"/>
                    <a:pt x="1252" y="3080"/>
                    <a:pt x="0" y="4252"/>
                  </a:cubicBezTo>
                  <a:lnTo>
                    <a:pt x="6" y="4252"/>
                  </a:lnTo>
                  <a:close/>
                </a:path>
              </a:pathLst>
            </a:custGeom>
            <a:grpFill/>
            <a:ln w="5715" cap="flat">
              <a:noFill/>
              <a:prstDash val="solid"/>
              <a:miter/>
            </a:ln>
          </p:spPr>
          <p:txBody>
            <a:bodyPr rtlCol="0" anchor="ctr"/>
            <a:lstStyle/>
            <a:p>
              <a:endParaRPr lang="zh-CN" altLang="en-US"/>
            </a:p>
          </p:txBody>
        </p:sp>
        <p:sp>
          <p:nvSpPr>
            <p:cNvPr id="4390" name="任意多边形: 形状 4389">
              <a:extLst>
                <a:ext uri="{FF2B5EF4-FFF2-40B4-BE49-F238E27FC236}">
                  <a16:creationId xmlns:a16="http://schemas.microsoft.com/office/drawing/2014/main" id="{843AAE4F-D40B-D569-E66B-821950079C9E}"/>
                </a:ext>
              </a:extLst>
            </p:cNvPr>
            <p:cNvSpPr/>
            <p:nvPr/>
          </p:nvSpPr>
          <p:spPr>
            <a:xfrm>
              <a:off x="5633953" y="5234888"/>
              <a:ext cx="3292" cy="6577"/>
            </a:xfrm>
            <a:custGeom>
              <a:avLst/>
              <a:gdLst>
                <a:gd name="connsiteX0" fmla="*/ 3292 w 3292"/>
                <a:gd name="connsiteY0" fmla="*/ 0 h 6577"/>
                <a:gd name="connsiteX1" fmla="*/ 0 w 3292"/>
                <a:gd name="connsiteY1" fmla="*/ 6578 h 6577"/>
                <a:gd name="connsiteX2" fmla="*/ 6 w 3292"/>
                <a:gd name="connsiteY2" fmla="*/ 6578 h 6577"/>
                <a:gd name="connsiteX3" fmla="*/ 3292 w 3292"/>
                <a:gd name="connsiteY3" fmla="*/ 0 h 6577"/>
              </a:gdLst>
              <a:ahLst/>
              <a:cxnLst>
                <a:cxn ang="0">
                  <a:pos x="connsiteX0" y="connsiteY0"/>
                </a:cxn>
                <a:cxn ang="0">
                  <a:pos x="connsiteX1" y="connsiteY1"/>
                </a:cxn>
                <a:cxn ang="0">
                  <a:pos x="connsiteX2" y="connsiteY2"/>
                </a:cxn>
                <a:cxn ang="0">
                  <a:pos x="connsiteX3" y="connsiteY3"/>
                </a:cxn>
              </a:cxnLst>
              <a:rect l="l" t="t" r="r" b="b"/>
              <a:pathLst>
                <a:path w="3292" h="6577">
                  <a:moveTo>
                    <a:pt x="3292" y="0"/>
                  </a:moveTo>
                  <a:cubicBezTo>
                    <a:pt x="3223" y="2709"/>
                    <a:pt x="2641" y="5160"/>
                    <a:pt x="0" y="6578"/>
                  </a:cubicBezTo>
                  <a:lnTo>
                    <a:pt x="6" y="6578"/>
                  </a:lnTo>
                  <a:cubicBezTo>
                    <a:pt x="80" y="3875"/>
                    <a:pt x="634" y="1411"/>
                    <a:pt x="3292" y="0"/>
                  </a:cubicBezTo>
                  <a:close/>
                </a:path>
              </a:pathLst>
            </a:custGeom>
            <a:grpFill/>
            <a:ln w="5715" cap="flat">
              <a:noFill/>
              <a:prstDash val="solid"/>
              <a:miter/>
            </a:ln>
          </p:spPr>
          <p:txBody>
            <a:bodyPr rtlCol="0" anchor="ctr"/>
            <a:lstStyle/>
            <a:p>
              <a:endParaRPr lang="zh-CN" altLang="en-US"/>
            </a:p>
          </p:txBody>
        </p:sp>
        <p:sp>
          <p:nvSpPr>
            <p:cNvPr id="4391" name="任意多边形: 形状 4390">
              <a:extLst>
                <a:ext uri="{FF2B5EF4-FFF2-40B4-BE49-F238E27FC236}">
                  <a16:creationId xmlns:a16="http://schemas.microsoft.com/office/drawing/2014/main" id="{F7110A55-4C59-CCF6-BB93-71B99B8587C6}"/>
                </a:ext>
              </a:extLst>
            </p:cNvPr>
            <p:cNvSpPr/>
            <p:nvPr/>
          </p:nvSpPr>
          <p:spPr>
            <a:xfrm>
              <a:off x="5637245" y="5233522"/>
              <a:ext cx="1365" cy="1365"/>
            </a:xfrm>
            <a:custGeom>
              <a:avLst/>
              <a:gdLst>
                <a:gd name="connsiteX0" fmla="*/ 0 w 1365"/>
                <a:gd name="connsiteY0" fmla="*/ 1366 h 1365"/>
                <a:gd name="connsiteX1" fmla="*/ 749 w 1365"/>
                <a:gd name="connsiteY1" fmla="*/ 0 h 1365"/>
                <a:gd name="connsiteX2" fmla="*/ 1366 w 1365"/>
                <a:gd name="connsiteY2" fmla="*/ 611 h 1365"/>
              </a:gdLst>
              <a:ahLst/>
              <a:cxnLst>
                <a:cxn ang="0">
                  <a:pos x="connsiteX0" y="connsiteY0"/>
                </a:cxn>
                <a:cxn ang="0">
                  <a:pos x="connsiteX1" y="connsiteY1"/>
                </a:cxn>
                <a:cxn ang="0">
                  <a:pos x="connsiteX2" y="connsiteY2"/>
                </a:cxn>
              </a:cxnLst>
              <a:rect l="l" t="t" r="r" b="b"/>
              <a:pathLst>
                <a:path w="1365" h="1365">
                  <a:moveTo>
                    <a:pt x="0" y="1366"/>
                  </a:moveTo>
                  <a:lnTo>
                    <a:pt x="749" y="0"/>
                  </a:lnTo>
                  <a:lnTo>
                    <a:pt x="1366" y="611"/>
                  </a:lnTo>
                  <a:close/>
                </a:path>
              </a:pathLst>
            </a:custGeom>
            <a:grpFill/>
            <a:ln w="5715" cap="flat">
              <a:noFill/>
              <a:prstDash val="solid"/>
              <a:miter/>
            </a:ln>
          </p:spPr>
          <p:txBody>
            <a:bodyPr rtlCol="0" anchor="ctr"/>
            <a:lstStyle/>
            <a:p>
              <a:endParaRPr lang="zh-CN" altLang="en-US"/>
            </a:p>
          </p:txBody>
        </p:sp>
        <p:sp>
          <p:nvSpPr>
            <p:cNvPr id="4392" name="任意多边形: 形状 4391">
              <a:extLst>
                <a:ext uri="{FF2B5EF4-FFF2-40B4-BE49-F238E27FC236}">
                  <a16:creationId xmlns:a16="http://schemas.microsoft.com/office/drawing/2014/main" id="{99E23C09-14FE-741B-3968-2C1FC0FD3BC3}"/>
                </a:ext>
              </a:extLst>
            </p:cNvPr>
            <p:cNvSpPr/>
            <p:nvPr/>
          </p:nvSpPr>
          <p:spPr>
            <a:xfrm>
              <a:off x="5625985" y="5234888"/>
              <a:ext cx="1396" cy="1297"/>
            </a:xfrm>
            <a:custGeom>
              <a:avLst/>
              <a:gdLst>
                <a:gd name="connsiteX0" fmla="*/ 1390 w 1396"/>
                <a:gd name="connsiteY0" fmla="*/ 0 h 1297"/>
                <a:gd name="connsiteX1" fmla="*/ 659 w 1396"/>
                <a:gd name="connsiteY1" fmla="*/ 1297 h 1297"/>
                <a:gd name="connsiteX2" fmla="*/ 1396 w 1396"/>
                <a:gd name="connsiteY2" fmla="*/ 0 h 1297"/>
                <a:gd name="connsiteX3" fmla="*/ 1390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90" y="0"/>
                  </a:moveTo>
                  <a:cubicBezTo>
                    <a:pt x="1139" y="451"/>
                    <a:pt x="802" y="1326"/>
                    <a:pt x="659" y="1297"/>
                  </a:cubicBezTo>
                  <a:cubicBezTo>
                    <a:pt x="-427" y="1057"/>
                    <a:pt x="-164" y="548"/>
                    <a:pt x="1396" y="0"/>
                  </a:cubicBezTo>
                  <a:lnTo>
                    <a:pt x="1390" y="0"/>
                  </a:lnTo>
                  <a:close/>
                </a:path>
              </a:pathLst>
            </a:custGeom>
            <a:grpFill/>
            <a:ln w="5715" cap="flat">
              <a:noFill/>
              <a:prstDash val="solid"/>
              <a:miter/>
            </a:ln>
          </p:spPr>
          <p:txBody>
            <a:bodyPr rtlCol="0" anchor="ctr"/>
            <a:lstStyle/>
            <a:p>
              <a:endParaRPr lang="zh-CN" altLang="en-US"/>
            </a:p>
          </p:txBody>
        </p:sp>
        <p:sp>
          <p:nvSpPr>
            <p:cNvPr id="4393" name="任意多边形: 形状 4392">
              <a:extLst>
                <a:ext uri="{FF2B5EF4-FFF2-40B4-BE49-F238E27FC236}">
                  <a16:creationId xmlns:a16="http://schemas.microsoft.com/office/drawing/2014/main" id="{BDC74042-956E-75C3-0D90-025A13282D59}"/>
                </a:ext>
              </a:extLst>
            </p:cNvPr>
            <p:cNvSpPr/>
            <p:nvPr/>
          </p:nvSpPr>
          <p:spPr>
            <a:xfrm>
              <a:off x="5504343" y="5264492"/>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4394" name="任意多边形: 形状 4393">
              <a:extLst>
                <a:ext uri="{FF2B5EF4-FFF2-40B4-BE49-F238E27FC236}">
                  <a16:creationId xmlns:a16="http://schemas.microsoft.com/office/drawing/2014/main" id="{9F44508B-9DAF-A098-4CC3-3E1C0D13CAFE}"/>
                </a:ext>
              </a:extLst>
            </p:cNvPr>
            <p:cNvSpPr/>
            <p:nvPr/>
          </p:nvSpPr>
          <p:spPr>
            <a:xfrm>
              <a:off x="5617511" y="5300674"/>
              <a:ext cx="3291" cy="3291"/>
            </a:xfrm>
            <a:custGeom>
              <a:avLst/>
              <a:gdLst>
                <a:gd name="connsiteX0" fmla="*/ 0 w 3291"/>
                <a:gd name="connsiteY0" fmla="*/ 3292 h 3291"/>
                <a:gd name="connsiteX1" fmla="*/ 3292 w 3291"/>
                <a:gd name="connsiteY1" fmla="*/ 0 h 3291"/>
                <a:gd name="connsiteX2" fmla="*/ 0 w 3291"/>
                <a:gd name="connsiteY2" fmla="*/ 3292 h 3291"/>
              </a:gdLst>
              <a:ahLst/>
              <a:cxnLst>
                <a:cxn ang="0">
                  <a:pos x="connsiteX0" y="connsiteY0"/>
                </a:cxn>
                <a:cxn ang="0">
                  <a:pos x="connsiteX1" y="connsiteY1"/>
                </a:cxn>
                <a:cxn ang="0">
                  <a:pos x="connsiteX2" y="connsiteY2"/>
                </a:cxn>
              </a:cxnLst>
              <a:rect l="l" t="t" r="r" b="b"/>
              <a:pathLst>
                <a:path w="3291" h="3291">
                  <a:moveTo>
                    <a:pt x="0" y="3292"/>
                  </a:moveTo>
                  <a:cubicBezTo>
                    <a:pt x="1097" y="2194"/>
                    <a:pt x="2194" y="1097"/>
                    <a:pt x="3292" y="0"/>
                  </a:cubicBezTo>
                  <a:cubicBezTo>
                    <a:pt x="2194" y="1103"/>
                    <a:pt x="1097" y="2194"/>
                    <a:pt x="0" y="3292"/>
                  </a:cubicBezTo>
                  <a:close/>
                </a:path>
              </a:pathLst>
            </a:custGeom>
            <a:grpFill/>
            <a:ln w="5715" cap="flat">
              <a:noFill/>
              <a:prstDash val="solid"/>
              <a:miter/>
            </a:ln>
          </p:spPr>
          <p:txBody>
            <a:bodyPr rtlCol="0" anchor="ctr"/>
            <a:lstStyle/>
            <a:p>
              <a:endParaRPr lang="zh-CN" altLang="en-US"/>
            </a:p>
          </p:txBody>
        </p:sp>
        <p:sp>
          <p:nvSpPr>
            <p:cNvPr id="4395" name="任意多边形: 形状 4394">
              <a:extLst>
                <a:ext uri="{FF2B5EF4-FFF2-40B4-BE49-F238E27FC236}">
                  <a16:creationId xmlns:a16="http://schemas.microsoft.com/office/drawing/2014/main" id="{9168A196-443B-2820-189C-E2FAD98F4667}"/>
                </a:ext>
              </a:extLst>
            </p:cNvPr>
            <p:cNvSpPr/>
            <p:nvPr/>
          </p:nvSpPr>
          <p:spPr>
            <a:xfrm>
              <a:off x="5656973" y="5300674"/>
              <a:ext cx="1673" cy="3291"/>
            </a:xfrm>
            <a:custGeom>
              <a:avLst/>
              <a:gdLst>
                <a:gd name="connsiteX0" fmla="*/ 0 w 1673"/>
                <a:gd name="connsiteY0" fmla="*/ 3292 h 3291"/>
                <a:gd name="connsiteX1" fmla="*/ 0 w 1673"/>
                <a:gd name="connsiteY1" fmla="*/ 0 h 3291"/>
                <a:gd name="connsiteX2" fmla="*/ 0 w 1673"/>
                <a:gd name="connsiteY2" fmla="*/ 3292 h 3291"/>
              </a:gdLst>
              <a:ahLst/>
              <a:cxnLst>
                <a:cxn ang="0">
                  <a:pos x="connsiteX0" y="connsiteY0"/>
                </a:cxn>
                <a:cxn ang="0">
                  <a:pos x="connsiteX1" y="connsiteY1"/>
                </a:cxn>
                <a:cxn ang="0">
                  <a:pos x="connsiteX2" y="connsiteY2"/>
                </a:cxn>
              </a:cxnLst>
              <a:rect l="l" t="t" r="r" b="b"/>
              <a:pathLst>
                <a:path w="1673" h="3291">
                  <a:moveTo>
                    <a:pt x="0" y="3292"/>
                  </a:moveTo>
                  <a:cubicBezTo>
                    <a:pt x="0" y="2194"/>
                    <a:pt x="0" y="1097"/>
                    <a:pt x="0" y="0"/>
                  </a:cubicBezTo>
                  <a:cubicBezTo>
                    <a:pt x="2235" y="1103"/>
                    <a:pt x="2229" y="2194"/>
                    <a:pt x="0" y="3292"/>
                  </a:cubicBezTo>
                  <a:close/>
                </a:path>
              </a:pathLst>
            </a:custGeom>
            <a:grpFill/>
            <a:ln w="5715" cap="flat">
              <a:noFill/>
              <a:prstDash val="solid"/>
              <a:miter/>
            </a:ln>
          </p:spPr>
          <p:txBody>
            <a:bodyPr rtlCol="0" anchor="ctr"/>
            <a:lstStyle/>
            <a:p>
              <a:endParaRPr lang="zh-CN" altLang="en-US"/>
            </a:p>
          </p:txBody>
        </p:sp>
        <p:sp>
          <p:nvSpPr>
            <p:cNvPr id="4396" name="任意多边形: 形状 4395">
              <a:extLst>
                <a:ext uri="{FF2B5EF4-FFF2-40B4-BE49-F238E27FC236}">
                  <a16:creationId xmlns:a16="http://schemas.microsoft.com/office/drawing/2014/main" id="{EDF4DF50-29B6-3066-70C2-4215B8840843}"/>
                </a:ext>
              </a:extLst>
            </p:cNvPr>
            <p:cNvSpPr/>
            <p:nvPr/>
          </p:nvSpPr>
          <p:spPr>
            <a:xfrm>
              <a:off x="5624061" y="5303982"/>
              <a:ext cx="4036" cy="3303"/>
            </a:xfrm>
            <a:custGeom>
              <a:avLst/>
              <a:gdLst>
                <a:gd name="connsiteX0" fmla="*/ 3309 w 4036"/>
                <a:gd name="connsiteY0" fmla="*/ 3258 h 3303"/>
                <a:gd name="connsiteX1" fmla="*/ 46 w 4036"/>
                <a:gd name="connsiteY1" fmla="*/ 3303 h 3303"/>
                <a:gd name="connsiteX2" fmla="*/ 0 w 4036"/>
                <a:gd name="connsiteY2" fmla="*/ 3258 h 3303"/>
                <a:gd name="connsiteX3" fmla="*/ 3303 w 4036"/>
                <a:gd name="connsiteY3" fmla="*/ 0 h 3303"/>
                <a:gd name="connsiteX4" fmla="*/ 3955 w 4036"/>
                <a:gd name="connsiteY4" fmla="*/ 2172 h 3303"/>
                <a:gd name="connsiteX5" fmla="*/ 3309 w 4036"/>
                <a:gd name="connsiteY5" fmla="*/ 3258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6" h="3303">
                  <a:moveTo>
                    <a:pt x="3309" y="3258"/>
                  </a:moveTo>
                  <a:cubicBezTo>
                    <a:pt x="2223" y="3281"/>
                    <a:pt x="1132" y="3292"/>
                    <a:pt x="46" y="3303"/>
                  </a:cubicBezTo>
                  <a:cubicBezTo>
                    <a:pt x="46" y="3303"/>
                    <a:pt x="0" y="3258"/>
                    <a:pt x="0" y="3258"/>
                  </a:cubicBezTo>
                  <a:cubicBezTo>
                    <a:pt x="1103" y="2172"/>
                    <a:pt x="2200" y="1086"/>
                    <a:pt x="3303" y="0"/>
                  </a:cubicBezTo>
                  <a:cubicBezTo>
                    <a:pt x="3955" y="720"/>
                    <a:pt x="4172" y="1446"/>
                    <a:pt x="3955" y="2172"/>
                  </a:cubicBezTo>
                  <a:cubicBezTo>
                    <a:pt x="3738" y="2898"/>
                    <a:pt x="3526" y="3258"/>
                    <a:pt x="3309" y="3258"/>
                  </a:cubicBezTo>
                  <a:close/>
                </a:path>
              </a:pathLst>
            </a:custGeom>
            <a:grpFill/>
            <a:ln w="5715" cap="flat">
              <a:noFill/>
              <a:prstDash val="solid"/>
              <a:miter/>
            </a:ln>
          </p:spPr>
          <p:txBody>
            <a:bodyPr rtlCol="0" anchor="ctr"/>
            <a:lstStyle/>
            <a:p>
              <a:endParaRPr lang="zh-CN" altLang="en-US"/>
            </a:p>
          </p:txBody>
        </p:sp>
        <p:sp>
          <p:nvSpPr>
            <p:cNvPr id="4397" name="任意多边形: 形状 4396">
              <a:extLst>
                <a:ext uri="{FF2B5EF4-FFF2-40B4-BE49-F238E27FC236}">
                  <a16:creationId xmlns:a16="http://schemas.microsoft.com/office/drawing/2014/main" id="{1E39590A-734E-1980-ABCA-6D6D91E4E089}"/>
                </a:ext>
              </a:extLst>
            </p:cNvPr>
            <p:cNvSpPr/>
            <p:nvPr/>
          </p:nvSpPr>
          <p:spPr>
            <a:xfrm>
              <a:off x="5627364" y="5303982"/>
              <a:ext cx="1483" cy="3257"/>
            </a:xfrm>
            <a:custGeom>
              <a:avLst/>
              <a:gdLst>
                <a:gd name="connsiteX0" fmla="*/ 6 w 1483"/>
                <a:gd name="connsiteY0" fmla="*/ 3258 h 3257"/>
                <a:gd name="connsiteX1" fmla="*/ 0 w 1483"/>
                <a:gd name="connsiteY1" fmla="*/ 0 h 3257"/>
                <a:gd name="connsiteX2" fmla="*/ 1269 w 1483"/>
                <a:gd name="connsiteY2" fmla="*/ 2315 h 3257"/>
                <a:gd name="connsiteX3" fmla="*/ 6 w 1483"/>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3" h="3257">
                  <a:moveTo>
                    <a:pt x="6" y="3258"/>
                  </a:moveTo>
                  <a:cubicBezTo>
                    <a:pt x="17" y="2172"/>
                    <a:pt x="11" y="1086"/>
                    <a:pt x="0" y="0"/>
                  </a:cubicBezTo>
                  <a:cubicBezTo>
                    <a:pt x="1303" y="451"/>
                    <a:pt x="1811" y="1263"/>
                    <a:pt x="1269" y="2315"/>
                  </a:cubicBezTo>
                  <a:cubicBezTo>
                    <a:pt x="1051" y="2738"/>
                    <a:pt x="440" y="2949"/>
                    <a:pt x="6" y="3258"/>
                  </a:cubicBezTo>
                  <a:close/>
                </a:path>
              </a:pathLst>
            </a:custGeom>
            <a:grpFill/>
            <a:ln w="5715" cap="flat">
              <a:noFill/>
              <a:prstDash val="solid"/>
              <a:miter/>
            </a:ln>
          </p:spPr>
          <p:txBody>
            <a:bodyPr rtlCol="0" anchor="ctr"/>
            <a:lstStyle/>
            <a:p>
              <a:endParaRPr lang="zh-CN" altLang="en-US"/>
            </a:p>
          </p:txBody>
        </p:sp>
        <p:sp>
          <p:nvSpPr>
            <p:cNvPr id="4398" name="任意多边形: 形状 4397">
              <a:extLst>
                <a:ext uri="{FF2B5EF4-FFF2-40B4-BE49-F238E27FC236}">
                  <a16:creationId xmlns:a16="http://schemas.microsoft.com/office/drawing/2014/main" id="{B2CC2CEB-108C-E096-0A2C-36F8D7CA8965}"/>
                </a:ext>
              </a:extLst>
            </p:cNvPr>
            <p:cNvSpPr/>
            <p:nvPr/>
          </p:nvSpPr>
          <p:spPr>
            <a:xfrm>
              <a:off x="5576689" y="5310543"/>
              <a:ext cx="1360" cy="1365"/>
            </a:xfrm>
            <a:custGeom>
              <a:avLst/>
              <a:gdLst>
                <a:gd name="connsiteX0" fmla="*/ 1360 w 1360"/>
                <a:gd name="connsiteY0" fmla="*/ 0 h 1365"/>
                <a:gd name="connsiteX1" fmla="*/ 612 w 1360"/>
                <a:gd name="connsiteY1" fmla="*/ 1366 h 1365"/>
                <a:gd name="connsiteX2" fmla="*/ 0 w 1360"/>
                <a:gd name="connsiteY2" fmla="*/ 749 h 1365"/>
              </a:gdLst>
              <a:ahLst/>
              <a:cxnLst>
                <a:cxn ang="0">
                  <a:pos x="connsiteX0" y="connsiteY0"/>
                </a:cxn>
                <a:cxn ang="0">
                  <a:pos x="connsiteX1" y="connsiteY1"/>
                </a:cxn>
                <a:cxn ang="0">
                  <a:pos x="connsiteX2" y="connsiteY2"/>
                </a:cxn>
              </a:cxnLst>
              <a:rect l="l" t="t" r="r" b="b"/>
              <a:pathLst>
                <a:path w="1360" h="1365">
                  <a:moveTo>
                    <a:pt x="1360" y="0"/>
                  </a:moveTo>
                  <a:lnTo>
                    <a:pt x="612" y="1366"/>
                  </a:lnTo>
                  <a:lnTo>
                    <a:pt x="0" y="749"/>
                  </a:lnTo>
                  <a:close/>
                </a:path>
              </a:pathLst>
            </a:custGeom>
            <a:grpFill/>
            <a:ln w="5715" cap="flat">
              <a:noFill/>
              <a:prstDash val="solid"/>
              <a:miter/>
            </a:ln>
          </p:spPr>
          <p:txBody>
            <a:bodyPr rtlCol="0" anchor="ctr"/>
            <a:lstStyle/>
            <a:p>
              <a:endParaRPr lang="zh-CN" altLang="en-US"/>
            </a:p>
          </p:txBody>
        </p:sp>
        <p:sp>
          <p:nvSpPr>
            <p:cNvPr id="4399" name="任意多边形: 形状 4398">
              <a:extLst>
                <a:ext uri="{FF2B5EF4-FFF2-40B4-BE49-F238E27FC236}">
                  <a16:creationId xmlns:a16="http://schemas.microsoft.com/office/drawing/2014/main" id="{242FF631-126E-11C2-0D0C-51AA09DCE654}"/>
                </a:ext>
              </a:extLst>
            </p:cNvPr>
            <p:cNvSpPr/>
            <p:nvPr/>
          </p:nvSpPr>
          <p:spPr>
            <a:xfrm>
              <a:off x="5632599" y="5312481"/>
              <a:ext cx="1354" cy="1354"/>
            </a:xfrm>
            <a:custGeom>
              <a:avLst/>
              <a:gdLst>
                <a:gd name="connsiteX0" fmla="*/ 1354 w 1354"/>
                <a:gd name="connsiteY0" fmla="*/ 1354 h 1354"/>
                <a:gd name="connsiteX1" fmla="*/ 0 w 1354"/>
                <a:gd name="connsiteY1" fmla="*/ 606 h 1354"/>
                <a:gd name="connsiteX2" fmla="*/ 611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4400" name="任意多边形: 形状 4399">
              <a:extLst>
                <a:ext uri="{FF2B5EF4-FFF2-40B4-BE49-F238E27FC236}">
                  <a16:creationId xmlns:a16="http://schemas.microsoft.com/office/drawing/2014/main" id="{A46ECFF5-7534-8D98-2725-A11FD1E17D28}"/>
                </a:ext>
              </a:extLst>
            </p:cNvPr>
            <p:cNvSpPr/>
            <p:nvPr/>
          </p:nvSpPr>
          <p:spPr>
            <a:xfrm>
              <a:off x="5545148" y="5317121"/>
              <a:ext cx="3308" cy="1671"/>
            </a:xfrm>
            <a:custGeom>
              <a:avLst/>
              <a:gdLst>
                <a:gd name="connsiteX0" fmla="*/ 0 w 3308"/>
                <a:gd name="connsiteY0" fmla="*/ 17 h 1671"/>
                <a:gd name="connsiteX1" fmla="*/ 3309 w 3308"/>
                <a:gd name="connsiteY1" fmla="*/ 0 h 1671"/>
                <a:gd name="connsiteX2" fmla="*/ 0 w 3308"/>
                <a:gd name="connsiteY2" fmla="*/ 17 h 1671"/>
              </a:gdLst>
              <a:ahLst/>
              <a:cxnLst>
                <a:cxn ang="0">
                  <a:pos x="connsiteX0" y="connsiteY0"/>
                </a:cxn>
                <a:cxn ang="0">
                  <a:pos x="connsiteX1" y="connsiteY1"/>
                </a:cxn>
                <a:cxn ang="0">
                  <a:pos x="connsiteX2" y="connsiteY2"/>
                </a:cxn>
              </a:cxnLst>
              <a:rect l="l" t="t" r="r" b="b"/>
              <a:pathLst>
                <a:path w="3308" h="1671">
                  <a:moveTo>
                    <a:pt x="0" y="17"/>
                  </a:moveTo>
                  <a:cubicBezTo>
                    <a:pt x="1103" y="12"/>
                    <a:pt x="2206" y="6"/>
                    <a:pt x="3309" y="0"/>
                  </a:cubicBezTo>
                  <a:cubicBezTo>
                    <a:pt x="2217" y="2223"/>
                    <a:pt x="1114" y="2229"/>
                    <a:pt x="0" y="17"/>
                  </a:cubicBezTo>
                  <a:close/>
                </a:path>
              </a:pathLst>
            </a:custGeom>
            <a:grpFill/>
            <a:ln w="5715" cap="flat">
              <a:noFill/>
              <a:prstDash val="solid"/>
              <a:miter/>
            </a:ln>
          </p:spPr>
          <p:txBody>
            <a:bodyPr rtlCol="0" anchor="ctr"/>
            <a:lstStyle/>
            <a:p>
              <a:endParaRPr lang="zh-CN" altLang="en-US"/>
            </a:p>
          </p:txBody>
        </p:sp>
        <p:sp>
          <p:nvSpPr>
            <p:cNvPr id="4401" name="任意多边形: 形状 4400">
              <a:extLst>
                <a:ext uri="{FF2B5EF4-FFF2-40B4-BE49-F238E27FC236}">
                  <a16:creationId xmlns:a16="http://schemas.microsoft.com/office/drawing/2014/main" id="{29418835-8564-4835-C972-B8EE13ED1084}"/>
                </a:ext>
              </a:extLst>
            </p:cNvPr>
            <p:cNvSpPr/>
            <p:nvPr/>
          </p:nvSpPr>
          <p:spPr>
            <a:xfrm>
              <a:off x="5596423" y="5317127"/>
              <a:ext cx="1360" cy="1360"/>
            </a:xfrm>
            <a:custGeom>
              <a:avLst/>
              <a:gdLst>
                <a:gd name="connsiteX0" fmla="*/ 1360 w 1360"/>
                <a:gd name="connsiteY0" fmla="*/ 0 h 1360"/>
                <a:gd name="connsiteX1" fmla="*/ 606 w 1360"/>
                <a:gd name="connsiteY1" fmla="*/ 1360 h 1360"/>
                <a:gd name="connsiteX2" fmla="*/ 0 w 1360"/>
                <a:gd name="connsiteY2" fmla="*/ 743 h 1360"/>
              </a:gdLst>
              <a:ahLst/>
              <a:cxnLst>
                <a:cxn ang="0">
                  <a:pos x="connsiteX0" y="connsiteY0"/>
                </a:cxn>
                <a:cxn ang="0">
                  <a:pos x="connsiteX1" y="connsiteY1"/>
                </a:cxn>
                <a:cxn ang="0">
                  <a:pos x="connsiteX2" y="connsiteY2"/>
                </a:cxn>
              </a:cxnLst>
              <a:rect l="l" t="t" r="r" b="b"/>
              <a:pathLst>
                <a:path w="1360" h="1360">
                  <a:moveTo>
                    <a:pt x="1360" y="0"/>
                  </a:moveTo>
                  <a:lnTo>
                    <a:pt x="606" y="1360"/>
                  </a:lnTo>
                  <a:lnTo>
                    <a:pt x="0" y="743"/>
                  </a:lnTo>
                  <a:close/>
                </a:path>
              </a:pathLst>
            </a:custGeom>
            <a:grpFill/>
            <a:ln w="5715" cap="flat">
              <a:noFill/>
              <a:prstDash val="solid"/>
              <a:miter/>
            </a:ln>
          </p:spPr>
          <p:txBody>
            <a:bodyPr rtlCol="0" anchor="ctr"/>
            <a:lstStyle/>
            <a:p>
              <a:endParaRPr lang="zh-CN" altLang="en-US"/>
            </a:p>
          </p:txBody>
        </p:sp>
        <p:sp>
          <p:nvSpPr>
            <p:cNvPr id="4402" name="任意多边形: 形状 4401">
              <a:extLst>
                <a:ext uri="{FF2B5EF4-FFF2-40B4-BE49-F238E27FC236}">
                  <a16:creationId xmlns:a16="http://schemas.microsoft.com/office/drawing/2014/main" id="{E45959A8-07FB-DF37-0385-E34E3F92011C}"/>
                </a:ext>
              </a:extLst>
            </p:cNvPr>
            <p:cNvSpPr/>
            <p:nvPr/>
          </p:nvSpPr>
          <p:spPr>
            <a:xfrm>
              <a:off x="5574757" y="5323705"/>
              <a:ext cx="3291" cy="3291"/>
            </a:xfrm>
            <a:custGeom>
              <a:avLst/>
              <a:gdLst>
                <a:gd name="connsiteX0" fmla="*/ 3292 w 3291"/>
                <a:gd name="connsiteY0" fmla="*/ 0 h 3291"/>
                <a:gd name="connsiteX1" fmla="*/ 0 w 3291"/>
                <a:gd name="connsiteY1" fmla="*/ 3292 h 3291"/>
                <a:gd name="connsiteX2" fmla="*/ 3292 w 3291"/>
                <a:gd name="connsiteY2" fmla="*/ 0 h 3291"/>
              </a:gdLst>
              <a:ahLst/>
              <a:cxnLst>
                <a:cxn ang="0">
                  <a:pos x="connsiteX0" y="connsiteY0"/>
                </a:cxn>
                <a:cxn ang="0">
                  <a:pos x="connsiteX1" y="connsiteY1"/>
                </a:cxn>
                <a:cxn ang="0">
                  <a:pos x="connsiteX2" y="connsiteY2"/>
                </a:cxn>
              </a:cxnLst>
              <a:rect l="l" t="t" r="r" b="b"/>
              <a:pathLst>
                <a:path w="3291" h="3291">
                  <a:moveTo>
                    <a:pt x="3292" y="0"/>
                  </a:moveTo>
                  <a:cubicBezTo>
                    <a:pt x="2195" y="1097"/>
                    <a:pt x="1097" y="2195"/>
                    <a:pt x="0" y="3292"/>
                  </a:cubicBezTo>
                  <a:cubicBezTo>
                    <a:pt x="1103" y="2195"/>
                    <a:pt x="2195" y="1097"/>
                    <a:pt x="3292" y="0"/>
                  </a:cubicBezTo>
                  <a:close/>
                </a:path>
              </a:pathLst>
            </a:custGeom>
            <a:grpFill/>
            <a:ln w="5715" cap="flat">
              <a:noFill/>
              <a:prstDash val="solid"/>
              <a:miter/>
            </a:ln>
          </p:spPr>
          <p:txBody>
            <a:bodyPr rtlCol="0" anchor="ctr"/>
            <a:lstStyle/>
            <a:p>
              <a:endParaRPr lang="zh-CN" altLang="en-US"/>
            </a:p>
          </p:txBody>
        </p:sp>
        <p:sp>
          <p:nvSpPr>
            <p:cNvPr id="4403" name="任意多边形: 形状 4402">
              <a:extLst>
                <a:ext uri="{FF2B5EF4-FFF2-40B4-BE49-F238E27FC236}">
                  <a16:creationId xmlns:a16="http://schemas.microsoft.com/office/drawing/2014/main" id="{6E4DF3E4-9F61-CB9C-BD2A-80164808051F}"/>
                </a:ext>
              </a:extLst>
            </p:cNvPr>
            <p:cNvSpPr/>
            <p:nvPr userDrawn="1"/>
          </p:nvSpPr>
          <p:spPr>
            <a:xfrm>
              <a:off x="5497832" y="5499937"/>
              <a:ext cx="1298" cy="1395"/>
            </a:xfrm>
            <a:custGeom>
              <a:avLst/>
              <a:gdLst>
                <a:gd name="connsiteX0" fmla="*/ 1298 w 1298"/>
                <a:gd name="connsiteY0" fmla="*/ 1395 h 1395"/>
                <a:gd name="connsiteX1" fmla="*/ 1 w 1298"/>
                <a:gd name="connsiteY1" fmla="*/ 670 h 1395"/>
                <a:gd name="connsiteX2" fmla="*/ 1292 w 1298"/>
                <a:gd name="connsiteY2" fmla="*/ 1395 h 1395"/>
                <a:gd name="connsiteX3" fmla="*/ 1298 w 1298"/>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8" h="1395">
                  <a:moveTo>
                    <a:pt x="1298" y="1395"/>
                  </a:moveTo>
                  <a:cubicBezTo>
                    <a:pt x="841" y="1150"/>
                    <a:pt x="-33" y="813"/>
                    <a:pt x="1" y="670"/>
                  </a:cubicBezTo>
                  <a:cubicBezTo>
                    <a:pt x="235" y="-427"/>
                    <a:pt x="744" y="-170"/>
                    <a:pt x="1292" y="1395"/>
                  </a:cubicBezTo>
                  <a:lnTo>
                    <a:pt x="1298" y="1395"/>
                  </a:lnTo>
                  <a:close/>
                </a:path>
              </a:pathLst>
            </a:custGeom>
            <a:grpFill/>
            <a:ln w="5715" cap="flat">
              <a:noFill/>
              <a:prstDash val="solid"/>
              <a:miter/>
            </a:ln>
          </p:spPr>
          <p:txBody>
            <a:bodyPr rtlCol="0" anchor="ctr"/>
            <a:lstStyle/>
            <a:p>
              <a:endParaRPr lang="zh-CN" altLang="en-US"/>
            </a:p>
          </p:txBody>
        </p:sp>
        <p:sp>
          <p:nvSpPr>
            <p:cNvPr id="4404" name="任意多边形: 形状 4403">
              <a:extLst>
                <a:ext uri="{FF2B5EF4-FFF2-40B4-BE49-F238E27FC236}">
                  <a16:creationId xmlns:a16="http://schemas.microsoft.com/office/drawing/2014/main" id="{2A3C8DBD-6646-7CF0-D726-9D1C200CEBCF}"/>
                </a:ext>
              </a:extLst>
            </p:cNvPr>
            <p:cNvSpPr/>
            <p:nvPr userDrawn="1"/>
          </p:nvSpPr>
          <p:spPr>
            <a:xfrm>
              <a:off x="5783815" y="5481666"/>
              <a:ext cx="48836" cy="56800"/>
            </a:xfrm>
            <a:custGeom>
              <a:avLst/>
              <a:gdLst>
                <a:gd name="connsiteX0" fmla="*/ 21194 w 48836"/>
                <a:gd name="connsiteY0" fmla="*/ 55883 h 56800"/>
                <a:gd name="connsiteX1" fmla="*/ 17942 w 48836"/>
                <a:gd name="connsiteY1" fmla="*/ 55848 h 56800"/>
                <a:gd name="connsiteX2" fmla="*/ 16136 w 48836"/>
                <a:gd name="connsiteY2" fmla="*/ 51105 h 56800"/>
                <a:gd name="connsiteX3" fmla="*/ 16176 w 48836"/>
                <a:gd name="connsiteY3" fmla="*/ 49710 h 56800"/>
                <a:gd name="connsiteX4" fmla="*/ 15702 w 48836"/>
                <a:gd name="connsiteY4" fmla="*/ 51408 h 56800"/>
                <a:gd name="connsiteX5" fmla="*/ 11244 w 48836"/>
                <a:gd name="connsiteY5" fmla="*/ 52539 h 56800"/>
                <a:gd name="connsiteX6" fmla="*/ 146 w 48836"/>
                <a:gd name="connsiteY6" fmla="*/ 48047 h 56800"/>
                <a:gd name="connsiteX7" fmla="*/ 1357 w 48836"/>
                <a:gd name="connsiteY7" fmla="*/ 43521 h 56800"/>
                <a:gd name="connsiteX8" fmla="*/ 4923 w 48836"/>
                <a:gd name="connsiteY8" fmla="*/ 45344 h 56800"/>
                <a:gd name="connsiteX9" fmla="*/ 8432 w 48836"/>
                <a:gd name="connsiteY9" fmla="*/ 46275 h 56800"/>
                <a:gd name="connsiteX10" fmla="*/ 22000 w 48836"/>
                <a:gd name="connsiteY10" fmla="*/ 31371 h 56800"/>
                <a:gd name="connsiteX11" fmla="*/ 12153 w 48836"/>
                <a:gd name="connsiteY11" fmla="*/ 28136 h 56800"/>
                <a:gd name="connsiteX12" fmla="*/ 30241 w 48836"/>
                <a:gd name="connsiteY12" fmla="*/ 17861 h 56800"/>
                <a:gd name="connsiteX13" fmla="*/ 39745 w 48836"/>
                <a:gd name="connsiteY13" fmla="*/ 2310 h 56800"/>
                <a:gd name="connsiteX14" fmla="*/ 46374 w 48836"/>
                <a:gd name="connsiteY14" fmla="*/ 1373 h 56800"/>
                <a:gd name="connsiteX15" fmla="*/ 47351 w 48836"/>
                <a:gd name="connsiteY15" fmla="*/ 8071 h 56800"/>
                <a:gd name="connsiteX16" fmla="*/ 40522 w 48836"/>
                <a:gd name="connsiteY16" fmla="*/ 15077 h 56800"/>
                <a:gd name="connsiteX17" fmla="*/ 22223 w 48836"/>
                <a:gd name="connsiteY17" fmla="*/ 48619 h 56800"/>
                <a:gd name="connsiteX18" fmla="*/ 24400 w 48836"/>
                <a:gd name="connsiteY18" fmla="*/ 52551 h 56800"/>
                <a:gd name="connsiteX19" fmla="*/ 25075 w 48836"/>
                <a:gd name="connsiteY19" fmla="*/ 54768 h 56800"/>
                <a:gd name="connsiteX20" fmla="*/ 24406 w 48836"/>
                <a:gd name="connsiteY20" fmla="*/ 55877 h 56800"/>
                <a:gd name="connsiteX21" fmla="*/ 24469 w 48836"/>
                <a:gd name="connsiteY21" fmla="*/ 55814 h 56800"/>
                <a:gd name="connsiteX22" fmla="*/ 21194 w 48836"/>
                <a:gd name="connsiteY22" fmla="*/ 55883 h 5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836" h="56800">
                  <a:moveTo>
                    <a:pt x="21194" y="55883"/>
                  </a:moveTo>
                  <a:cubicBezTo>
                    <a:pt x="20108" y="55860"/>
                    <a:pt x="19028" y="55848"/>
                    <a:pt x="17942" y="55848"/>
                  </a:cubicBezTo>
                  <a:cubicBezTo>
                    <a:pt x="16056" y="54745"/>
                    <a:pt x="15902" y="52991"/>
                    <a:pt x="16136" y="51105"/>
                  </a:cubicBezTo>
                  <a:cubicBezTo>
                    <a:pt x="15525" y="49019"/>
                    <a:pt x="17239" y="51625"/>
                    <a:pt x="16176" y="49710"/>
                  </a:cubicBezTo>
                  <a:cubicBezTo>
                    <a:pt x="15582" y="50145"/>
                    <a:pt x="16033" y="50876"/>
                    <a:pt x="15702" y="51408"/>
                  </a:cubicBezTo>
                  <a:cubicBezTo>
                    <a:pt x="14547" y="53134"/>
                    <a:pt x="13233" y="54179"/>
                    <a:pt x="11244" y="52539"/>
                  </a:cubicBezTo>
                  <a:cubicBezTo>
                    <a:pt x="6969" y="52408"/>
                    <a:pt x="2163" y="53248"/>
                    <a:pt x="146" y="48047"/>
                  </a:cubicBezTo>
                  <a:cubicBezTo>
                    <a:pt x="-323" y="46841"/>
                    <a:pt x="408" y="44607"/>
                    <a:pt x="1357" y="43521"/>
                  </a:cubicBezTo>
                  <a:cubicBezTo>
                    <a:pt x="4306" y="40138"/>
                    <a:pt x="4220" y="43909"/>
                    <a:pt x="4923" y="45344"/>
                  </a:cubicBezTo>
                  <a:cubicBezTo>
                    <a:pt x="5838" y="47213"/>
                    <a:pt x="8152" y="47590"/>
                    <a:pt x="8432" y="46275"/>
                  </a:cubicBezTo>
                  <a:cubicBezTo>
                    <a:pt x="10078" y="38492"/>
                    <a:pt x="21720" y="40458"/>
                    <a:pt x="22000" y="31371"/>
                  </a:cubicBezTo>
                  <a:cubicBezTo>
                    <a:pt x="20234" y="26673"/>
                    <a:pt x="15056" y="33108"/>
                    <a:pt x="12153" y="28136"/>
                  </a:cubicBezTo>
                  <a:cubicBezTo>
                    <a:pt x="19388" y="26107"/>
                    <a:pt x="31246" y="23941"/>
                    <a:pt x="30241" y="17861"/>
                  </a:cubicBezTo>
                  <a:cubicBezTo>
                    <a:pt x="28583" y="7842"/>
                    <a:pt x="38659" y="8659"/>
                    <a:pt x="39745" y="2310"/>
                  </a:cubicBezTo>
                  <a:cubicBezTo>
                    <a:pt x="40339" y="-1165"/>
                    <a:pt x="44042" y="-62"/>
                    <a:pt x="46374" y="1373"/>
                  </a:cubicBezTo>
                  <a:cubicBezTo>
                    <a:pt x="49112" y="3059"/>
                    <a:pt x="49752" y="5488"/>
                    <a:pt x="47351" y="8071"/>
                  </a:cubicBezTo>
                  <a:cubicBezTo>
                    <a:pt x="45134" y="10460"/>
                    <a:pt x="42934" y="12894"/>
                    <a:pt x="40522" y="15077"/>
                  </a:cubicBezTo>
                  <a:cubicBezTo>
                    <a:pt x="30521" y="24136"/>
                    <a:pt x="26715" y="36583"/>
                    <a:pt x="22223" y="48619"/>
                  </a:cubicBezTo>
                  <a:cubicBezTo>
                    <a:pt x="21880" y="49533"/>
                    <a:pt x="23628" y="51219"/>
                    <a:pt x="24400" y="52551"/>
                  </a:cubicBezTo>
                  <a:cubicBezTo>
                    <a:pt x="25075" y="53288"/>
                    <a:pt x="25297" y="54025"/>
                    <a:pt x="25075" y="54768"/>
                  </a:cubicBezTo>
                  <a:cubicBezTo>
                    <a:pt x="24852" y="55511"/>
                    <a:pt x="24629" y="55877"/>
                    <a:pt x="24406" y="55877"/>
                  </a:cubicBezTo>
                  <a:lnTo>
                    <a:pt x="24469" y="55814"/>
                  </a:lnTo>
                  <a:cubicBezTo>
                    <a:pt x="23400" y="57105"/>
                    <a:pt x="22308" y="57129"/>
                    <a:pt x="21194" y="55883"/>
                  </a:cubicBezTo>
                  <a:close/>
                </a:path>
              </a:pathLst>
            </a:custGeom>
            <a:grpFill/>
            <a:ln w="5715" cap="flat">
              <a:noFill/>
              <a:prstDash val="solid"/>
              <a:miter/>
            </a:ln>
          </p:spPr>
          <p:txBody>
            <a:bodyPr rtlCol="0" anchor="ctr"/>
            <a:lstStyle/>
            <a:p>
              <a:endParaRPr lang="zh-CN" altLang="en-US"/>
            </a:p>
          </p:txBody>
        </p:sp>
        <p:sp>
          <p:nvSpPr>
            <p:cNvPr id="4405" name="任意多边形: 形状 4404">
              <a:extLst>
                <a:ext uri="{FF2B5EF4-FFF2-40B4-BE49-F238E27FC236}">
                  <a16:creationId xmlns:a16="http://schemas.microsoft.com/office/drawing/2014/main" id="{44714277-837D-B544-5E09-158353DAD35B}"/>
                </a:ext>
              </a:extLst>
            </p:cNvPr>
            <p:cNvSpPr/>
            <p:nvPr userDrawn="1"/>
          </p:nvSpPr>
          <p:spPr>
            <a:xfrm>
              <a:off x="5793943" y="5579889"/>
              <a:ext cx="17108" cy="29210"/>
            </a:xfrm>
            <a:custGeom>
              <a:avLst/>
              <a:gdLst>
                <a:gd name="connsiteX0" fmla="*/ 921 w 17108"/>
                <a:gd name="connsiteY0" fmla="*/ 19444 h 29210"/>
                <a:gd name="connsiteX1" fmla="*/ 1264 w 17108"/>
                <a:gd name="connsiteY1" fmla="*/ 13392 h 29210"/>
                <a:gd name="connsiteX2" fmla="*/ 5979 w 17108"/>
                <a:gd name="connsiteY2" fmla="*/ 276 h 29210"/>
                <a:gd name="connsiteX3" fmla="*/ 14940 w 17108"/>
                <a:gd name="connsiteY3" fmla="*/ 819 h 29210"/>
                <a:gd name="connsiteX4" fmla="*/ 16832 w 17108"/>
                <a:gd name="connsiteY4" fmla="*/ 4025 h 29210"/>
                <a:gd name="connsiteX5" fmla="*/ 11883 w 17108"/>
                <a:gd name="connsiteY5" fmla="*/ 24862 h 29210"/>
                <a:gd name="connsiteX6" fmla="*/ 9883 w 17108"/>
                <a:gd name="connsiteY6" fmla="*/ 28634 h 29210"/>
                <a:gd name="connsiteX7" fmla="*/ 1076 w 17108"/>
                <a:gd name="connsiteY7" fmla="*/ 25982 h 29210"/>
                <a:gd name="connsiteX8" fmla="*/ 921 w 17108"/>
                <a:gd name="connsiteY8" fmla="*/ 19444 h 29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 h="29210">
                  <a:moveTo>
                    <a:pt x="921" y="19444"/>
                  </a:moveTo>
                  <a:cubicBezTo>
                    <a:pt x="1013" y="17747"/>
                    <a:pt x="1082" y="15564"/>
                    <a:pt x="1264" y="13392"/>
                  </a:cubicBezTo>
                  <a:cubicBezTo>
                    <a:pt x="1670" y="8609"/>
                    <a:pt x="3596" y="4356"/>
                    <a:pt x="5979" y="276"/>
                  </a:cubicBezTo>
                  <a:cubicBezTo>
                    <a:pt x="8728" y="4517"/>
                    <a:pt x="10649" y="6065"/>
                    <a:pt x="14940" y="819"/>
                  </a:cubicBezTo>
                  <a:cubicBezTo>
                    <a:pt x="17221" y="-1964"/>
                    <a:pt x="17409" y="3168"/>
                    <a:pt x="16832" y="4025"/>
                  </a:cubicBezTo>
                  <a:cubicBezTo>
                    <a:pt x="12574" y="10397"/>
                    <a:pt x="5511" y="15867"/>
                    <a:pt x="11883" y="24862"/>
                  </a:cubicBezTo>
                  <a:cubicBezTo>
                    <a:pt x="12952" y="26371"/>
                    <a:pt x="11334" y="27971"/>
                    <a:pt x="9883" y="28634"/>
                  </a:cubicBezTo>
                  <a:cubicBezTo>
                    <a:pt x="6282" y="30280"/>
                    <a:pt x="3522" y="28091"/>
                    <a:pt x="1076" y="25982"/>
                  </a:cubicBezTo>
                  <a:cubicBezTo>
                    <a:pt x="-856" y="24319"/>
                    <a:pt x="276" y="21987"/>
                    <a:pt x="921" y="19444"/>
                  </a:cubicBezTo>
                  <a:close/>
                </a:path>
              </a:pathLst>
            </a:custGeom>
            <a:grpFill/>
            <a:ln w="5715" cap="flat">
              <a:noFill/>
              <a:prstDash val="solid"/>
              <a:miter/>
            </a:ln>
          </p:spPr>
          <p:txBody>
            <a:bodyPr rtlCol="0" anchor="ctr"/>
            <a:lstStyle/>
            <a:p>
              <a:endParaRPr lang="zh-CN" altLang="en-US"/>
            </a:p>
          </p:txBody>
        </p:sp>
        <p:sp>
          <p:nvSpPr>
            <p:cNvPr id="4406" name="任意多边形: 形状 4405">
              <a:extLst>
                <a:ext uri="{FF2B5EF4-FFF2-40B4-BE49-F238E27FC236}">
                  <a16:creationId xmlns:a16="http://schemas.microsoft.com/office/drawing/2014/main" id="{F981901D-0CC5-DB8C-9778-8BC43F8EEFE3}"/>
                </a:ext>
              </a:extLst>
            </p:cNvPr>
            <p:cNvSpPr/>
            <p:nvPr userDrawn="1"/>
          </p:nvSpPr>
          <p:spPr>
            <a:xfrm>
              <a:off x="5736860" y="5608786"/>
              <a:ext cx="19460" cy="27569"/>
            </a:xfrm>
            <a:custGeom>
              <a:avLst/>
              <a:gdLst>
                <a:gd name="connsiteX0" fmla="*/ 15531 w 19460"/>
                <a:gd name="connsiteY0" fmla="*/ 20865 h 27569"/>
                <a:gd name="connsiteX1" fmla="*/ 5673 w 19460"/>
                <a:gd name="connsiteY1" fmla="*/ 27569 h 27569"/>
                <a:gd name="connsiteX2" fmla="*/ 489 w 19460"/>
                <a:gd name="connsiteY2" fmla="*/ 0 h 27569"/>
                <a:gd name="connsiteX3" fmla="*/ 18937 w 19460"/>
                <a:gd name="connsiteY3" fmla="*/ 14288 h 27569"/>
                <a:gd name="connsiteX4" fmla="*/ 18794 w 19460"/>
                <a:gd name="connsiteY4" fmla="*/ 17545 h 27569"/>
                <a:gd name="connsiteX5" fmla="*/ 15531 w 19460"/>
                <a:gd name="connsiteY5" fmla="*/ 20865 h 2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60" h="27569">
                  <a:moveTo>
                    <a:pt x="15531" y="20865"/>
                  </a:moveTo>
                  <a:cubicBezTo>
                    <a:pt x="9250" y="18700"/>
                    <a:pt x="9056" y="25478"/>
                    <a:pt x="5673" y="27569"/>
                  </a:cubicBezTo>
                  <a:cubicBezTo>
                    <a:pt x="-2626" y="21060"/>
                    <a:pt x="689" y="12487"/>
                    <a:pt x="489" y="0"/>
                  </a:cubicBezTo>
                  <a:cubicBezTo>
                    <a:pt x="6587" y="9013"/>
                    <a:pt x="9330" y="17654"/>
                    <a:pt x="18937" y="14288"/>
                  </a:cubicBezTo>
                  <a:cubicBezTo>
                    <a:pt x="19663" y="15408"/>
                    <a:pt x="19651" y="16494"/>
                    <a:pt x="18794" y="17545"/>
                  </a:cubicBezTo>
                  <a:cubicBezTo>
                    <a:pt x="17708" y="18654"/>
                    <a:pt x="16623" y="19757"/>
                    <a:pt x="15531" y="20865"/>
                  </a:cubicBezTo>
                  <a:close/>
                </a:path>
              </a:pathLst>
            </a:custGeom>
            <a:grpFill/>
            <a:ln w="5715" cap="flat">
              <a:noFill/>
              <a:prstDash val="solid"/>
              <a:miter/>
            </a:ln>
          </p:spPr>
          <p:txBody>
            <a:bodyPr rtlCol="0" anchor="ctr"/>
            <a:lstStyle/>
            <a:p>
              <a:endParaRPr lang="zh-CN" altLang="en-US"/>
            </a:p>
          </p:txBody>
        </p:sp>
        <p:sp>
          <p:nvSpPr>
            <p:cNvPr id="4407" name="任意多边形: 形状 4406">
              <a:extLst>
                <a:ext uri="{FF2B5EF4-FFF2-40B4-BE49-F238E27FC236}">
                  <a16:creationId xmlns:a16="http://schemas.microsoft.com/office/drawing/2014/main" id="{F1449310-D945-234E-618B-4B104F67FDE0}"/>
                </a:ext>
              </a:extLst>
            </p:cNvPr>
            <p:cNvSpPr/>
            <p:nvPr userDrawn="1"/>
          </p:nvSpPr>
          <p:spPr>
            <a:xfrm>
              <a:off x="5830732" y="5560540"/>
              <a:ext cx="17772" cy="23671"/>
            </a:xfrm>
            <a:custGeom>
              <a:avLst/>
              <a:gdLst>
                <a:gd name="connsiteX0" fmla="*/ 13693 w 17772"/>
                <a:gd name="connsiteY0" fmla="*/ 0 h 23671"/>
                <a:gd name="connsiteX1" fmla="*/ 16985 w 17772"/>
                <a:gd name="connsiteY1" fmla="*/ 13162 h 23671"/>
                <a:gd name="connsiteX2" fmla="*/ 0 w 17772"/>
                <a:gd name="connsiteY2" fmla="*/ 23671 h 23671"/>
                <a:gd name="connsiteX3" fmla="*/ 13693 w 17772"/>
                <a:gd name="connsiteY3" fmla="*/ 0 h 23671"/>
              </a:gdLst>
              <a:ahLst/>
              <a:cxnLst>
                <a:cxn ang="0">
                  <a:pos x="connsiteX0" y="connsiteY0"/>
                </a:cxn>
                <a:cxn ang="0">
                  <a:pos x="connsiteX1" y="connsiteY1"/>
                </a:cxn>
                <a:cxn ang="0">
                  <a:pos x="connsiteX2" y="connsiteY2"/>
                </a:cxn>
                <a:cxn ang="0">
                  <a:pos x="connsiteX3" y="connsiteY3"/>
                </a:cxn>
              </a:cxnLst>
              <a:rect l="l" t="t" r="r" b="b"/>
              <a:pathLst>
                <a:path w="17772" h="23671">
                  <a:moveTo>
                    <a:pt x="13693" y="0"/>
                  </a:moveTo>
                  <a:cubicBezTo>
                    <a:pt x="18431" y="3475"/>
                    <a:pt x="18300" y="8172"/>
                    <a:pt x="16985" y="13162"/>
                  </a:cubicBezTo>
                  <a:cubicBezTo>
                    <a:pt x="9013" y="12733"/>
                    <a:pt x="6418" y="20934"/>
                    <a:pt x="0" y="23671"/>
                  </a:cubicBezTo>
                  <a:cubicBezTo>
                    <a:pt x="3292" y="14836"/>
                    <a:pt x="3595" y="4635"/>
                    <a:pt x="13693" y="0"/>
                  </a:cubicBezTo>
                  <a:close/>
                </a:path>
              </a:pathLst>
            </a:custGeom>
            <a:grpFill/>
            <a:ln w="5715" cap="flat">
              <a:noFill/>
              <a:prstDash val="solid"/>
              <a:miter/>
            </a:ln>
          </p:spPr>
          <p:txBody>
            <a:bodyPr rtlCol="0" anchor="ctr"/>
            <a:lstStyle/>
            <a:p>
              <a:endParaRPr lang="zh-CN" altLang="en-US"/>
            </a:p>
          </p:txBody>
        </p:sp>
        <p:sp>
          <p:nvSpPr>
            <p:cNvPr id="4408" name="任意多边形: 形状 4407">
              <a:extLst>
                <a:ext uri="{FF2B5EF4-FFF2-40B4-BE49-F238E27FC236}">
                  <a16:creationId xmlns:a16="http://schemas.microsoft.com/office/drawing/2014/main" id="{B8303CE6-AA88-B264-797A-60DAAD0FD791}"/>
                </a:ext>
              </a:extLst>
            </p:cNvPr>
            <p:cNvSpPr/>
            <p:nvPr userDrawn="1"/>
          </p:nvSpPr>
          <p:spPr>
            <a:xfrm>
              <a:off x="5831144" y="5506395"/>
              <a:ext cx="13293" cy="14031"/>
            </a:xfrm>
            <a:custGeom>
              <a:avLst/>
              <a:gdLst>
                <a:gd name="connsiteX0" fmla="*/ 13293 w 13293"/>
                <a:gd name="connsiteY0" fmla="*/ 4819 h 14031"/>
                <a:gd name="connsiteX1" fmla="*/ 0 w 13293"/>
                <a:gd name="connsiteY1" fmla="*/ 14031 h 14031"/>
                <a:gd name="connsiteX2" fmla="*/ 13264 w 13293"/>
                <a:gd name="connsiteY2" fmla="*/ 4773 h 14031"/>
                <a:gd name="connsiteX3" fmla="*/ 13293 w 13293"/>
                <a:gd name="connsiteY3" fmla="*/ 4819 h 14031"/>
              </a:gdLst>
              <a:ahLst/>
              <a:cxnLst>
                <a:cxn ang="0">
                  <a:pos x="connsiteX0" y="connsiteY0"/>
                </a:cxn>
                <a:cxn ang="0">
                  <a:pos x="connsiteX1" y="connsiteY1"/>
                </a:cxn>
                <a:cxn ang="0">
                  <a:pos x="connsiteX2" y="connsiteY2"/>
                </a:cxn>
                <a:cxn ang="0">
                  <a:pos x="connsiteX3" y="connsiteY3"/>
                </a:cxn>
              </a:cxnLst>
              <a:rect l="l" t="t" r="r" b="b"/>
              <a:pathLst>
                <a:path w="13293" h="14031">
                  <a:moveTo>
                    <a:pt x="13293" y="4819"/>
                  </a:moveTo>
                  <a:cubicBezTo>
                    <a:pt x="9584" y="8779"/>
                    <a:pt x="5229" y="11763"/>
                    <a:pt x="0" y="14031"/>
                  </a:cubicBezTo>
                  <a:cubicBezTo>
                    <a:pt x="3658" y="-2679"/>
                    <a:pt x="3658" y="-2679"/>
                    <a:pt x="13264" y="4773"/>
                  </a:cubicBezTo>
                  <a:cubicBezTo>
                    <a:pt x="13264" y="4773"/>
                    <a:pt x="13293" y="4819"/>
                    <a:pt x="13293" y="4819"/>
                  </a:cubicBezTo>
                  <a:close/>
                </a:path>
              </a:pathLst>
            </a:custGeom>
            <a:grpFill/>
            <a:ln w="5715" cap="flat">
              <a:noFill/>
              <a:prstDash val="solid"/>
              <a:miter/>
            </a:ln>
          </p:spPr>
          <p:txBody>
            <a:bodyPr rtlCol="0" anchor="ctr"/>
            <a:lstStyle/>
            <a:p>
              <a:endParaRPr lang="zh-CN" altLang="en-US"/>
            </a:p>
          </p:txBody>
        </p:sp>
        <p:sp>
          <p:nvSpPr>
            <p:cNvPr id="4409" name="任意多边形: 形状 4408">
              <a:extLst>
                <a:ext uri="{FF2B5EF4-FFF2-40B4-BE49-F238E27FC236}">
                  <a16:creationId xmlns:a16="http://schemas.microsoft.com/office/drawing/2014/main" id="{188FE04F-E5DD-31B3-B85B-1C76EBE54384}"/>
                </a:ext>
              </a:extLst>
            </p:cNvPr>
            <p:cNvSpPr/>
            <p:nvPr userDrawn="1"/>
          </p:nvSpPr>
          <p:spPr>
            <a:xfrm>
              <a:off x="5835670" y="5580440"/>
              <a:ext cx="11437" cy="14527"/>
            </a:xfrm>
            <a:custGeom>
              <a:avLst/>
              <a:gdLst>
                <a:gd name="connsiteX0" fmla="*/ 11270 w 11437"/>
                <a:gd name="connsiteY0" fmla="*/ 0 h 14527"/>
                <a:gd name="connsiteX1" fmla="*/ 0 w 11437"/>
                <a:gd name="connsiteY1" fmla="*/ 14527 h 14527"/>
                <a:gd name="connsiteX2" fmla="*/ 11270 w 11437"/>
                <a:gd name="connsiteY2" fmla="*/ 0 h 14527"/>
              </a:gdLst>
              <a:ahLst/>
              <a:cxnLst>
                <a:cxn ang="0">
                  <a:pos x="connsiteX0" y="connsiteY0"/>
                </a:cxn>
                <a:cxn ang="0">
                  <a:pos x="connsiteX1" y="connsiteY1"/>
                </a:cxn>
                <a:cxn ang="0">
                  <a:pos x="connsiteX2" y="connsiteY2"/>
                </a:cxn>
              </a:cxnLst>
              <a:rect l="l" t="t" r="r" b="b"/>
              <a:pathLst>
                <a:path w="11437" h="14527">
                  <a:moveTo>
                    <a:pt x="11270" y="0"/>
                  </a:moveTo>
                  <a:cubicBezTo>
                    <a:pt x="12533" y="9201"/>
                    <a:pt x="6441" y="11098"/>
                    <a:pt x="0" y="14527"/>
                  </a:cubicBezTo>
                  <a:cubicBezTo>
                    <a:pt x="663" y="5881"/>
                    <a:pt x="10584" y="6155"/>
                    <a:pt x="11270" y="0"/>
                  </a:cubicBezTo>
                  <a:close/>
                </a:path>
              </a:pathLst>
            </a:custGeom>
            <a:grpFill/>
            <a:ln w="5715" cap="flat">
              <a:noFill/>
              <a:prstDash val="solid"/>
              <a:miter/>
            </a:ln>
          </p:spPr>
          <p:txBody>
            <a:bodyPr rtlCol="0" anchor="ctr"/>
            <a:lstStyle/>
            <a:p>
              <a:endParaRPr lang="zh-CN" altLang="en-US"/>
            </a:p>
          </p:txBody>
        </p:sp>
        <p:sp>
          <p:nvSpPr>
            <p:cNvPr id="4410" name="任意多边形: 形状 4409">
              <a:extLst>
                <a:ext uri="{FF2B5EF4-FFF2-40B4-BE49-F238E27FC236}">
                  <a16:creationId xmlns:a16="http://schemas.microsoft.com/office/drawing/2014/main" id="{6928573B-1C64-6393-24AB-FAA101F06FD3}"/>
                </a:ext>
              </a:extLst>
            </p:cNvPr>
            <p:cNvSpPr/>
            <p:nvPr userDrawn="1"/>
          </p:nvSpPr>
          <p:spPr>
            <a:xfrm>
              <a:off x="5793645" y="5530301"/>
              <a:ext cx="8112" cy="9749"/>
            </a:xfrm>
            <a:custGeom>
              <a:avLst/>
              <a:gdLst>
                <a:gd name="connsiteX0" fmla="*/ 1409 w 8112"/>
                <a:gd name="connsiteY0" fmla="*/ 3905 h 9749"/>
                <a:gd name="connsiteX1" fmla="*/ 4792 w 8112"/>
                <a:gd name="connsiteY1" fmla="*/ 727 h 9749"/>
                <a:gd name="connsiteX2" fmla="*/ 7987 w 8112"/>
                <a:gd name="connsiteY2" fmla="*/ 721 h 9749"/>
                <a:gd name="connsiteX3" fmla="*/ 8112 w 8112"/>
                <a:gd name="connsiteY3" fmla="*/ 7214 h 9749"/>
                <a:gd name="connsiteX4" fmla="*/ 1032 w 8112"/>
                <a:gd name="connsiteY4" fmla="*/ 9340 h 9749"/>
                <a:gd name="connsiteX5" fmla="*/ 1409 w 8112"/>
                <a:gd name="connsiteY5" fmla="*/ 3905 h 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12" h="9749">
                  <a:moveTo>
                    <a:pt x="1409" y="3905"/>
                  </a:moveTo>
                  <a:cubicBezTo>
                    <a:pt x="2535" y="2848"/>
                    <a:pt x="3666" y="1790"/>
                    <a:pt x="4792" y="727"/>
                  </a:cubicBezTo>
                  <a:cubicBezTo>
                    <a:pt x="5855" y="-261"/>
                    <a:pt x="6918" y="-221"/>
                    <a:pt x="7987" y="721"/>
                  </a:cubicBezTo>
                  <a:cubicBezTo>
                    <a:pt x="8027" y="2888"/>
                    <a:pt x="8072" y="5053"/>
                    <a:pt x="8112" y="7214"/>
                  </a:cubicBezTo>
                  <a:cubicBezTo>
                    <a:pt x="5689" y="7860"/>
                    <a:pt x="3574" y="10820"/>
                    <a:pt x="1032" y="9340"/>
                  </a:cubicBezTo>
                  <a:cubicBezTo>
                    <a:pt x="-1363" y="7951"/>
                    <a:pt x="1123" y="5751"/>
                    <a:pt x="1409" y="3905"/>
                  </a:cubicBezTo>
                  <a:close/>
                </a:path>
              </a:pathLst>
            </a:custGeom>
            <a:grpFill/>
            <a:ln w="5715" cap="flat">
              <a:noFill/>
              <a:prstDash val="solid"/>
              <a:miter/>
            </a:ln>
          </p:spPr>
          <p:txBody>
            <a:bodyPr rtlCol="0" anchor="ctr"/>
            <a:lstStyle/>
            <a:p>
              <a:endParaRPr lang="zh-CN" altLang="en-US"/>
            </a:p>
          </p:txBody>
        </p:sp>
        <p:sp>
          <p:nvSpPr>
            <p:cNvPr id="4411" name="任意多边形: 形状 4410">
              <a:extLst>
                <a:ext uri="{FF2B5EF4-FFF2-40B4-BE49-F238E27FC236}">
                  <a16:creationId xmlns:a16="http://schemas.microsoft.com/office/drawing/2014/main" id="{BEFE6715-62F2-AA94-CFFB-CAD4C2054C30}"/>
                </a:ext>
              </a:extLst>
            </p:cNvPr>
            <p:cNvSpPr/>
            <p:nvPr userDrawn="1"/>
          </p:nvSpPr>
          <p:spPr>
            <a:xfrm>
              <a:off x="5816113" y="5514853"/>
              <a:ext cx="6001" cy="4193"/>
            </a:xfrm>
            <a:custGeom>
              <a:avLst/>
              <a:gdLst>
                <a:gd name="connsiteX0" fmla="*/ 6001 w 6001"/>
                <a:gd name="connsiteY0" fmla="*/ 939 h 4193"/>
                <a:gd name="connsiteX1" fmla="*/ 2561 w 6001"/>
                <a:gd name="connsiteY1" fmla="*/ 3905 h 4193"/>
                <a:gd name="connsiteX2" fmla="*/ 12 w 6001"/>
                <a:gd name="connsiteY2" fmla="*/ 2881 h 4193"/>
                <a:gd name="connsiteX3" fmla="*/ 3127 w 6001"/>
                <a:gd name="connsiteY3" fmla="*/ 1 h 4193"/>
                <a:gd name="connsiteX4" fmla="*/ 6001 w 6001"/>
                <a:gd name="connsiteY4" fmla="*/ 939 h 4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1" h="4193">
                  <a:moveTo>
                    <a:pt x="6001" y="939"/>
                  </a:moveTo>
                  <a:cubicBezTo>
                    <a:pt x="5687" y="2899"/>
                    <a:pt x="3978" y="3230"/>
                    <a:pt x="2561" y="3905"/>
                  </a:cubicBezTo>
                  <a:cubicBezTo>
                    <a:pt x="1309" y="4499"/>
                    <a:pt x="121" y="4185"/>
                    <a:pt x="12" y="2881"/>
                  </a:cubicBezTo>
                  <a:cubicBezTo>
                    <a:pt x="-154" y="898"/>
                    <a:pt x="1418" y="59"/>
                    <a:pt x="3127" y="1"/>
                  </a:cubicBezTo>
                  <a:cubicBezTo>
                    <a:pt x="4075" y="-33"/>
                    <a:pt x="5047" y="607"/>
                    <a:pt x="6001" y="939"/>
                  </a:cubicBezTo>
                  <a:close/>
                </a:path>
              </a:pathLst>
            </a:custGeom>
            <a:grpFill/>
            <a:ln w="5715" cap="flat">
              <a:noFill/>
              <a:prstDash val="solid"/>
              <a:miter/>
            </a:ln>
          </p:spPr>
          <p:txBody>
            <a:bodyPr rtlCol="0" anchor="ctr"/>
            <a:lstStyle/>
            <a:p>
              <a:endParaRPr lang="zh-CN" altLang="en-US"/>
            </a:p>
          </p:txBody>
        </p:sp>
        <p:sp>
          <p:nvSpPr>
            <p:cNvPr id="4412" name="任意多边形: 形状 4411">
              <a:extLst>
                <a:ext uri="{FF2B5EF4-FFF2-40B4-BE49-F238E27FC236}">
                  <a16:creationId xmlns:a16="http://schemas.microsoft.com/office/drawing/2014/main" id="{D1BA4E51-2768-9884-E2A2-7851BD745825}"/>
                </a:ext>
              </a:extLst>
            </p:cNvPr>
            <p:cNvSpPr/>
            <p:nvPr userDrawn="1"/>
          </p:nvSpPr>
          <p:spPr>
            <a:xfrm>
              <a:off x="5842208" y="5489003"/>
              <a:ext cx="3491" cy="3572"/>
            </a:xfrm>
            <a:custGeom>
              <a:avLst/>
              <a:gdLst>
                <a:gd name="connsiteX0" fmla="*/ 3492 w 3491"/>
                <a:gd name="connsiteY0" fmla="*/ 1208 h 3572"/>
                <a:gd name="connsiteX1" fmla="*/ 1594 w 3491"/>
                <a:gd name="connsiteY1" fmla="*/ 3460 h 3572"/>
                <a:gd name="connsiteX2" fmla="*/ 57 w 3491"/>
                <a:gd name="connsiteY2" fmla="*/ 1694 h 3572"/>
                <a:gd name="connsiteX3" fmla="*/ 949 w 3491"/>
                <a:gd name="connsiteY3" fmla="*/ 442 h 3572"/>
                <a:gd name="connsiteX4" fmla="*/ 3492 w 3491"/>
                <a:gd name="connsiteY4" fmla="*/ 1208 h 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1" h="3572">
                  <a:moveTo>
                    <a:pt x="3492" y="1208"/>
                  </a:moveTo>
                  <a:cubicBezTo>
                    <a:pt x="2869" y="1985"/>
                    <a:pt x="2394" y="3134"/>
                    <a:pt x="1594" y="3460"/>
                  </a:cubicBezTo>
                  <a:cubicBezTo>
                    <a:pt x="497" y="3900"/>
                    <a:pt x="-212" y="2997"/>
                    <a:pt x="57" y="1694"/>
                  </a:cubicBezTo>
                  <a:cubicBezTo>
                    <a:pt x="154" y="1231"/>
                    <a:pt x="543" y="717"/>
                    <a:pt x="949" y="442"/>
                  </a:cubicBezTo>
                  <a:cubicBezTo>
                    <a:pt x="2114" y="-358"/>
                    <a:pt x="2995" y="-55"/>
                    <a:pt x="3492" y="1208"/>
                  </a:cubicBezTo>
                  <a:close/>
                </a:path>
              </a:pathLst>
            </a:custGeom>
            <a:grpFill/>
            <a:ln w="5715" cap="flat">
              <a:noFill/>
              <a:prstDash val="solid"/>
              <a:miter/>
            </a:ln>
          </p:spPr>
          <p:txBody>
            <a:bodyPr rtlCol="0" anchor="ctr"/>
            <a:lstStyle/>
            <a:p>
              <a:endParaRPr lang="zh-CN" altLang="en-US"/>
            </a:p>
          </p:txBody>
        </p:sp>
        <p:sp>
          <p:nvSpPr>
            <p:cNvPr id="4413" name="任意多边形: 形状 4412">
              <a:extLst>
                <a:ext uri="{FF2B5EF4-FFF2-40B4-BE49-F238E27FC236}">
                  <a16:creationId xmlns:a16="http://schemas.microsoft.com/office/drawing/2014/main" id="{5A9BC8A8-10F3-F80E-E441-D0F5E6515DBC}"/>
                </a:ext>
              </a:extLst>
            </p:cNvPr>
            <p:cNvSpPr/>
            <p:nvPr userDrawn="1"/>
          </p:nvSpPr>
          <p:spPr>
            <a:xfrm>
              <a:off x="5847706" y="5573702"/>
              <a:ext cx="3234" cy="6577"/>
            </a:xfrm>
            <a:custGeom>
              <a:avLst/>
              <a:gdLst>
                <a:gd name="connsiteX0" fmla="*/ 0 w 3234"/>
                <a:gd name="connsiteY0" fmla="*/ 0 h 6577"/>
                <a:gd name="connsiteX1" fmla="*/ 3235 w 3234"/>
                <a:gd name="connsiteY1" fmla="*/ 6515 h 6577"/>
                <a:gd name="connsiteX2" fmla="*/ 6 w 3234"/>
                <a:gd name="connsiteY2" fmla="*/ 6578 h 6577"/>
                <a:gd name="connsiteX3" fmla="*/ 0 w 3234"/>
                <a:gd name="connsiteY3" fmla="*/ 0 h 6577"/>
              </a:gdLst>
              <a:ahLst/>
              <a:cxnLst>
                <a:cxn ang="0">
                  <a:pos x="connsiteX0" y="connsiteY0"/>
                </a:cxn>
                <a:cxn ang="0">
                  <a:pos x="connsiteX1" y="connsiteY1"/>
                </a:cxn>
                <a:cxn ang="0">
                  <a:pos x="connsiteX2" y="connsiteY2"/>
                </a:cxn>
                <a:cxn ang="0">
                  <a:pos x="connsiteX3" y="connsiteY3"/>
                </a:cxn>
              </a:cxnLst>
              <a:rect l="l" t="t" r="r" b="b"/>
              <a:pathLst>
                <a:path w="3234" h="6577">
                  <a:moveTo>
                    <a:pt x="0" y="0"/>
                  </a:moveTo>
                  <a:cubicBezTo>
                    <a:pt x="2640" y="1395"/>
                    <a:pt x="3212" y="3823"/>
                    <a:pt x="3235" y="6515"/>
                  </a:cubicBezTo>
                  <a:cubicBezTo>
                    <a:pt x="2160" y="6532"/>
                    <a:pt x="1080" y="6555"/>
                    <a:pt x="6" y="6578"/>
                  </a:cubicBezTo>
                  <a:cubicBezTo>
                    <a:pt x="6" y="4384"/>
                    <a:pt x="6" y="2189"/>
                    <a:pt x="0" y="0"/>
                  </a:cubicBezTo>
                  <a:close/>
                </a:path>
              </a:pathLst>
            </a:custGeom>
            <a:grpFill/>
            <a:ln w="5715" cap="flat">
              <a:noFill/>
              <a:prstDash val="solid"/>
              <a:miter/>
            </a:ln>
          </p:spPr>
          <p:txBody>
            <a:bodyPr rtlCol="0" anchor="ctr"/>
            <a:lstStyle/>
            <a:p>
              <a:endParaRPr lang="zh-CN" altLang="en-US"/>
            </a:p>
          </p:txBody>
        </p:sp>
        <p:sp>
          <p:nvSpPr>
            <p:cNvPr id="4414" name="任意多边形: 形状 4413">
              <a:extLst>
                <a:ext uri="{FF2B5EF4-FFF2-40B4-BE49-F238E27FC236}">
                  <a16:creationId xmlns:a16="http://schemas.microsoft.com/office/drawing/2014/main" id="{0134FAE3-E24A-0A00-2A01-CAFEF6E60495}"/>
                </a:ext>
              </a:extLst>
            </p:cNvPr>
            <p:cNvSpPr/>
            <p:nvPr userDrawn="1"/>
          </p:nvSpPr>
          <p:spPr>
            <a:xfrm>
              <a:off x="5844425" y="5478307"/>
              <a:ext cx="2532" cy="4178"/>
            </a:xfrm>
            <a:custGeom>
              <a:avLst/>
              <a:gdLst>
                <a:gd name="connsiteX0" fmla="*/ 2235 w 2532"/>
                <a:gd name="connsiteY0" fmla="*/ 1880 h 4178"/>
                <a:gd name="connsiteX1" fmla="*/ 1200 w 2532"/>
                <a:gd name="connsiteY1" fmla="*/ 4178 h 4178"/>
                <a:gd name="connsiteX2" fmla="*/ 366 w 2532"/>
                <a:gd name="connsiteY2" fmla="*/ 3006 h 4178"/>
                <a:gd name="connsiteX3" fmla="*/ 0 w 2532"/>
                <a:gd name="connsiteY3" fmla="*/ 0 h 4178"/>
                <a:gd name="connsiteX4" fmla="*/ 2235 w 2532"/>
                <a:gd name="connsiteY4" fmla="*/ 1880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2" h="4178">
                  <a:moveTo>
                    <a:pt x="2235" y="1880"/>
                  </a:moveTo>
                  <a:cubicBezTo>
                    <a:pt x="2852" y="3178"/>
                    <a:pt x="2509" y="4012"/>
                    <a:pt x="1200" y="4178"/>
                  </a:cubicBezTo>
                  <a:cubicBezTo>
                    <a:pt x="966" y="4206"/>
                    <a:pt x="463" y="3458"/>
                    <a:pt x="366" y="3006"/>
                  </a:cubicBezTo>
                  <a:cubicBezTo>
                    <a:pt x="149" y="2023"/>
                    <a:pt x="109" y="1006"/>
                    <a:pt x="0" y="0"/>
                  </a:cubicBezTo>
                  <a:cubicBezTo>
                    <a:pt x="760" y="640"/>
                    <a:pt x="1526" y="1280"/>
                    <a:pt x="2235" y="1880"/>
                  </a:cubicBezTo>
                  <a:close/>
                </a:path>
              </a:pathLst>
            </a:custGeom>
            <a:grpFill/>
            <a:ln w="5715" cap="flat">
              <a:noFill/>
              <a:prstDash val="solid"/>
              <a:miter/>
            </a:ln>
          </p:spPr>
          <p:txBody>
            <a:bodyPr rtlCol="0" anchor="ctr"/>
            <a:lstStyle/>
            <a:p>
              <a:endParaRPr lang="zh-CN" altLang="en-US"/>
            </a:p>
          </p:txBody>
        </p:sp>
        <p:sp>
          <p:nvSpPr>
            <p:cNvPr id="4415" name="任意多边形: 形状 4414">
              <a:extLst>
                <a:ext uri="{FF2B5EF4-FFF2-40B4-BE49-F238E27FC236}">
                  <a16:creationId xmlns:a16="http://schemas.microsoft.com/office/drawing/2014/main" id="{23B47678-15B3-805C-A966-53DB2B1DF9FD}"/>
                </a:ext>
              </a:extLst>
            </p:cNvPr>
            <p:cNvSpPr/>
            <p:nvPr userDrawn="1"/>
          </p:nvSpPr>
          <p:spPr>
            <a:xfrm>
              <a:off x="5858324" y="5428071"/>
              <a:ext cx="2537" cy="4178"/>
            </a:xfrm>
            <a:custGeom>
              <a:avLst/>
              <a:gdLst>
                <a:gd name="connsiteX0" fmla="*/ 297 w 2537"/>
                <a:gd name="connsiteY0" fmla="*/ 2304 h 4178"/>
                <a:gd name="connsiteX1" fmla="*/ 1332 w 2537"/>
                <a:gd name="connsiteY1" fmla="*/ 1 h 4178"/>
                <a:gd name="connsiteX2" fmla="*/ 2172 w 2537"/>
                <a:gd name="connsiteY2" fmla="*/ 1172 h 4178"/>
                <a:gd name="connsiteX3" fmla="*/ 2538 w 2537"/>
                <a:gd name="connsiteY3" fmla="*/ 4179 h 4178"/>
                <a:gd name="connsiteX4" fmla="*/ 297 w 2537"/>
                <a:gd name="connsiteY4" fmla="*/ 2304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78">
                  <a:moveTo>
                    <a:pt x="297" y="2304"/>
                  </a:moveTo>
                  <a:cubicBezTo>
                    <a:pt x="-320" y="1006"/>
                    <a:pt x="23" y="172"/>
                    <a:pt x="1332" y="1"/>
                  </a:cubicBezTo>
                  <a:cubicBezTo>
                    <a:pt x="1572" y="-28"/>
                    <a:pt x="2069" y="721"/>
                    <a:pt x="2172" y="1172"/>
                  </a:cubicBezTo>
                  <a:cubicBezTo>
                    <a:pt x="2389" y="2155"/>
                    <a:pt x="2429" y="3178"/>
                    <a:pt x="2538" y="4179"/>
                  </a:cubicBezTo>
                  <a:cubicBezTo>
                    <a:pt x="1778" y="3544"/>
                    <a:pt x="1012" y="2904"/>
                    <a:pt x="297" y="2304"/>
                  </a:cubicBezTo>
                  <a:close/>
                </a:path>
              </a:pathLst>
            </a:custGeom>
            <a:grpFill/>
            <a:ln w="5715" cap="flat">
              <a:noFill/>
              <a:prstDash val="solid"/>
              <a:miter/>
            </a:ln>
          </p:spPr>
          <p:txBody>
            <a:bodyPr rtlCol="0" anchor="ctr"/>
            <a:lstStyle/>
            <a:p>
              <a:endParaRPr lang="zh-CN" altLang="en-US"/>
            </a:p>
          </p:txBody>
        </p:sp>
        <p:sp>
          <p:nvSpPr>
            <p:cNvPr id="4416" name="任意多边形: 形状 4415">
              <a:extLst>
                <a:ext uri="{FF2B5EF4-FFF2-40B4-BE49-F238E27FC236}">
                  <a16:creationId xmlns:a16="http://schemas.microsoft.com/office/drawing/2014/main" id="{F74E8043-C088-CDF8-F6E0-240074A71B63}"/>
                </a:ext>
              </a:extLst>
            </p:cNvPr>
            <p:cNvSpPr/>
            <p:nvPr userDrawn="1"/>
          </p:nvSpPr>
          <p:spPr>
            <a:xfrm>
              <a:off x="5823331" y="5422386"/>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4417" name="任意多边形: 形状 4416">
              <a:extLst>
                <a:ext uri="{FF2B5EF4-FFF2-40B4-BE49-F238E27FC236}">
                  <a16:creationId xmlns:a16="http://schemas.microsoft.com/office/drawing/2014/main" id="{70FE7830-A8F5-F637-B587-F9EA9DF2C3D1}"/>
                </a:ext>
              </a:extLst>
            </p:cNvPr>
            <p:cNvSpPr/>
            <p:nvPr userDrawn="1"/>
          </p:nvSpPr>
          <p:spPr>
            <a:xfrm>
              <a:off x="5826623" y="5432256"/>
              <a:ext cx="1360" cy="1348"/>
            </a:xfrm>
            <a:custGeom>
              <a:avLst/>
              <a:gdLst>
                <a:gd name="connsiteX0" fmla="*/ 1360 w 1360"/>
                <a:gd name="connsiteY0" fmla="*/ 0 h 1348"/>
                <a:gd name="connsiteX1" fmla="*/ 606 w 1360"/>
                <a:gd name="connsiteY1" fmla="*/ 1349 h 1348"/>
                <a:gd name="connsiteX2" fmla="*/ 0 w 1360"/>
                <a:gd name="connsiteY2" fmla="*/ 743 h 1348"/>
              </a:gdLst>
              <a:ahLst/>
              <a:cxnLst>
                <a:cxn ang="0">
                  <a:pos x="connsiteX0" y="connsiteY0"/>
                </a:cxn>
                <a:cxn ang="0">
                  <a:pos x="connsiteX1" y="connsiteY1"/>
                </a:cxn>
                <a:cxn ang="0">
                  <a:pos x="connsiteX2" y="connsiteY2"/>
                </a:cxn>
              </a:cxnLst>
              <a:rect l="l" t="t" r="r" b="b"/>
              <a:pathLst>
                <a:path w="1360" h="1348">
                  <a:moveTo>
                    <a:pt x="1360" y="0"/>
                  </a:moveTo>
                  <a:lnTo>
                    <a:pt x="606" y="1349"/>
                  </a:lnTo>
                  <a:lnTo>
                    <a:pt x="0" y="743"/>
                  </a:lnTo>
                  <a:close/>
                </a:path>
              </a:pathLst>
            </a:custGeom>
            <a:grpFill/>
            <a:ln w="5715" cap="flat">
              <a:noFill/>
              <a:prstDash val="solid"/>
              <a:miter/>
            </a:ln>
          </p:spPr>
          <p:txBody>
            <a:bodyPr rtlCol="0" anchor="ctr"/>
            <a:lstStyle/>
            <a:p>
              <a:endParaRPr lang="zh-CN" altLang="en-US"/>
            </a:p>
          </p:txBody>
        </p:sp>
        <p:sp>
          <p:nvSpPr>
            <p:cNvPr id="4418" name="任意多边形: 形状 4417">
              <a:extLst>
                <a:ext uri="{FF2B5EF4-FFF2-40B4-BE49-F238E27FC236}">
                  <a16:creationId xmlns:a16="http://schemas.microsoft.com/office/drawing/2014/main" id="{F7D15BF0-009A-0F8C-43F0-49B80072992B}"/>
                </a:ext>
              </a:extLst>
            </p:cNvPr>
            <p:cNvSpPr/>
            <p:nvPr userDrawn="1"/>
          </p:nvSpPr>
          <p:spPr>
            <a:xfrm>
              <a:off x="5867445" y="5471729"/>
              <a:ext cx="1371" cy="1365"/>
            </a:xfrm>
            <a:custGeom>
              <a:avLst/>
              <a:gdLst>
                <a:gd name="connsiteX0" fmla="*/ 0 w 1371"/>
                <a:gd name="connsiteY0" fmla="*/ 0 h 1365"/>
                <a:gd name="connsiteX1" fmla="*/ 1372 w 1371"/>
                <a:gd name="connsiteY1" fmla="*/ 749 h 1365"/>
                <a:gd name="connsiteX2" fmla="*/ 754 w 1371"/>
                <a:gd name="connsiteY2" fmla="*/ 1366 h 1365"/>
              </a:gdLst>
              <a:ahLst/>
              <a:cxnLst>
                <a:cxn ang="0">
                  <a:pos x="connsiteX0" y="connsiteY0"/>
                </a:cxn>
                <a:cxn ang="0">
                  <a:pos x="connsiteX1" y="connsiteY1"/>
                </a:cxn>
                <a:cxn ang="0">
                  <a:pos x="connsiteX2" y="connsiteY2"/>
                </a:cxn>
              </a:cxnLst>
              <a:rect l="l" t="t" r="r" b="b"/>
              <a:pathLst>
                <a:path w="1371" h="1365">
                  <a:moveTo>
                    <a:pt x="0" y="0"/>
                  </a:moveTo>
                  <a:lnTo>
                    <a:pt x="1372" y="749"/>
                  </a:lnTo>
                  <a:lnTo>
                    <a:pt x="754" y="1366"/>
                  </a:lnTo>
                  <a:close/>
                </a:path>
              </a:pathLst>
            </a:custGeom>
            <a:grpFill/>
            <a:ln w="5715" cap="flat">
              <a:noFill/>
              <a:prstDash val="solid"/>
              <a:miter/>
            </a:ln>
          </p:spPr>
          <p:txBody>
            <a:bodyPr rtlCol="0" anchor="ctr"/>
            <a:lstStyle/>
            <a:p>
              <a:endParaRPr lang="zh-CN" altLang="en-US"/>
            </a:p>
          </p:txBody>
        </p:sp>
        <p:sp>
          <p:nvSpPr>
            <p:cNvPr id="4419" name="任意多边形: 形状 4418">
              <a:extLst>
                <a:ext uri="{FF2B5EF4-FFF2-40B4-BE49-F238E27FC236}">
                  <a16:creationId xmlns:a16="http://schemas.microsoft.com/office/drawing/2014/main" id="{92CE63BB-B55A-DDE1-F7C7-6F2186C58A84}"/>
                </a:ext>
              </a:extLst>
            </p:cNvPr>
            <p:cNvSpPr/>
            <p:nvPr userDrawn="1"/>
          </p:nvSpPr>
          <p:spPr>
            <a:xfrm>
              <a:off x="5808198" y="5534211"/>
              <a:ext cx="1747" cy="3325"/>
            </a:xfrm>
            <a:custGeom>
              <a:avLst/>
              <a:gdLst>
                <a:gd name="connsiteX0" fmla="*/ 6 w 1747"/>
                <a:gd name="connsiteY0" fmla="*/ 3326 h 3325"/>
                <a:gd name="connsiteX1" fmla="*/ 0 w 1747"/>
                <a:gd name="connsiteY1" fmla="*/ 0 h 3325"/>
                <a:gd name="connsiteX2" fmla="*/ 6 w 1747"/>
                <a:gd name="connsiteY2" fmla="*/ 3326 h 3325"/>
              </a:gdLst>
              <a:ahLst/>
              <a:cxnLst>
                <a:cxn ang="0">
                  <a:pos x="connsiteX0" y="connsiteY0"/>
                </a:cxn>
                <a:cxn ang="0">
                  <a:pos x="connsiteX1" y="connsiteY1"/>
                </a:cxn>
                <a:cxn ang="0">
                  <a:pos x="connsiteX2" y="connsiteY2"/>
                </a:cxn>
              </a:cxnLst>
              <a:rect l="l" t="t" r="r" b="b"/>
              <a:pathLst>
                <a:path w="1747" h="3325">
                  <a:moveTo>
                    <a:pt x="6" y="3326"/>
                  </a:moveTo>
                  <a:cubicBezTo>
                    <a:pt x="6" y="2217"/>
                    <a:pt x="6" y="1109"/>
                    <a:pt x="0" y="0"/>
                  </a:cubicBezTo>
                  <a:cubicBezTo>
                    <a:pt x="2326" y="1103"/>
                    <a:pt x="2332" y="2211"/>
                    <a:pt x="6" y="3326"/>
                  </a:cubicBezTo>
                  <a:close/>
                </a:path>
              </a:pathLst>
            </a:custGeom>
            <a:grpFill/>
            <a:ln w="5715" cap="flat">
              <a:noFill/>
              <a:prstDash val="solid"/>
              <a:miter/>
            </a:ln>
          </p:spPr>
          <p:txBody>
            <a:bodyPr rtlCol="0" anchor="ctr"/>
            <a:lstStyle/>
            <a:p>
              <a:endParaRPr lang="zh-CN" altLang="en-US"/>
            </a:p>
          </p:txBody>
        </p:sp>
        <p:sp>
          <p:nvSpPr>
            <p:cNvPr id="4420" name="任意多边形: 形状 4419">
              <a:extLst>
                <a:ext uri="{FF2B5EF4-FFF2-40B4-BE49-F238E27FC236}">
                  <a16:creationId xmlns:a16="http://schemas.microsoft.com/office/drawing/2014/main" id="{01F8263E-78D6-ACD7-A2FE-2A5DD5ED5CF8}"/>
                </a:ext>
              </a:extLst>
            </p:cNvPr>
            <p:cNvSpPr/>
            <p:nvPr userDrawn="1"/>
          </p:nvSpPr>
          <p:spPr>
            <a:xfrm>
              <a:off x="5804946" y="5537475"/>
              <a:ext cx="3325" cy="3348"/>
            </a:xfrm>
            <a:custGeom>
              <a:avLst/>
              <a:gdLst>
                <a:gd name="connsiteX0" fmla="*/ 63 w 3325"/>
                <a:gd name="connsiteY0" fmla="*/ 74 h 3348"/>
                <a:gd name="connsiteX1" fmla="*/ 3326 w 3325"/>
                <a:gd name="connsiteY1" fmla="*/ 0 h 3348"/>
                <a:gd name="connsiteX2" fmla="*/ 0 w 3325"/>
                <a:gd name="connsiteY2" fmla="*/ 3315 h 3348"/>
                <a:gd name="connsiteX3" fmla="*/ 34 w 3325"/>
                <a:gd name="connsiteY3" fmla="*/ 3349 h 3348"/>
                <a:gd name="connsiteX4" fmla="*/ 63 w 3325"/>
                <a:gd name="connsiteY4" fmla="*/ 74 h 3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5" h="3348">
                  <a:moveTo>
                    <a:pt x="63" y="74"/>
                  </a:moveTo>
                  <a:cubicBezTo>
                    <a:pt x="1149" y="57"/>
                    <a:pt x="2235" y="34"/>
                    <a:pt x="3326" y="0"/>
                  </a:cubicBezTo>
                  <a:cubicBezTo>
                    <a:pt x="2217" y="1103"/>
                    <a:pt x="1109" y="2211"/>
                    <a:pt x="0" y="3315"/>
                  </a:cubicBezTo>
                  <a:lnTo>
                    <a:pt x="34" y="3349"/>
                  </a:lnTo>
                  <a:cubicBezTo>
                    <a:pt x="17" y="2257"/>
                    <a:pt x="23" y="1166"/>
                    <a:pt x="63" y="74"/>
                  </a:cubicBezTo>
                  <a:close/>
                </a:path>
              </a:pathLst>
            </a:custGeom>
            <a:grpFill/>
            <a:ln w="5715" cap="flat">
              <a:noFill/>
              <a:prstDash val="solid"/>
              <a:miter/>
            </a:ln>
          </p:spPr>
          <p:txBody>
            <a:bodyPr rtlCol="0" anchor="ctr"/>
            <a:lstStyle/>
            <a:p>
              <a:endParaRPr lang="zh-CN" altLang="en-US"/>
            </a:p>
          </p:txBody>
        </p:sp>
        <p:sp>
          <p:nvSpPr>
            <p:cNvPr id="4421" name="任意多边形: 形状 4420">
              <a:extLst>
                <a:ext uri="{FF2B5EF4-FFF2-40B4-BE49-F238E27FC236}">
                  <a16:creationId xmlns:a16="http://schemas.microsoft.com/office/drawing/2014/main" id="{095E83D6-E73A-71B7-480E-EDF21ADA9F8E}"/>
                </a:ext>
              </a:extLst>
            </p:cNvPr>
            <p:cNvSpPr/>
            <p:nvPr userDrawn="1"/>
          </p:nvSpPr>
          <p:spPr>
            <a:xfrm>
              <a:off x="5803582" y="5540789"/>
              <a:ext cx="1403" cy="1286"/>
            </a:xfrm>
            <a:custGeom>
              <a:avLst/>
              <a:gdLst>
                <a:gd name="connsiteX0" fmla="*/ 1364 w 1403"/>
                <a:gd name="connsiteY0" fmla="*/ 0 h 1286"/>
                <a:gd name="connsiteX1" fmla="*/ 643 w 1403"/>
                <a:gd name="connsiteY1" fmla="*/ 1286 h 1286"/>
                <a:gd name="connsiteX2" fmla="*/ 1404 w 1403"/>
                <a:gd name="connsiteY2" fmla="*/ 34 h 1286"/>
                <a:gd name="connsiteX3" fmla="*/ 1364 w 1403"/>
                <a:gd name="connsiteY3" fmla="*/ 0 h 1286"/>
              </a:gdLst>
              <a:ahLst/>
              <a:cxnLst>
                <a:cxn ang="0">
                  <a:pos x="connsiteX0" y="connsiteY0"/>
                </a:cxn>
                <a:cxn ang="0">
                  <a:pos x="connsiteX1" y="connsiteY1"/>
                </a:cxn>
                <a:cxn ang="0">
                  <a:pos x="connsiteX2" y="connsiteY2"/>
                </a:cxn>
                <a:cxn ang="0">
                  <a:pos x="connsiteX3" y="connsiteY3"/>
                </a:cxn>
              </a:cxnLst>
              <a:rect l="l" t="t" r="r" b="b"/>
              <a:pathLst>
                <a:path w="1403" h="1286">
                  <a:moveTo>
                    <a:pt x="1364" y="0"/>
                  </a:moveTo>
                  <a:cubicBezTo>
                    <a:pt x="1118" y="451"/>
                    <a:pt x="775" y="1314"/>
                    <a:pt x="643" y="1286"/>
                  </a:cubicBezTo>
                  <a:cubicBezTo>
                    <a:pt x="-425" y="1040"/>
                    <a:pt x="-156" y="548"/>
                    <a:pt x="1404" y="34"/>
                  </a:cubicBezTo>
                  <a:lnTo>
                    <a:pt x="1364" y="0"/>
                  </a:lnTo>
                  <a:close/>
                </a:path>
              </a:pathLst>
            </a:custGeom>
            <a:grpFill/>
            <a:ln w="5715" cap="flat">
              <a:noFill/>
              <a:prstDash val="solid"/>
              <a:miter/>
            </a:ln>
          </p:spPr>
          <p:txBody>
            <a:bodyPr rtlCol="0" anchor="ctr"/>
            <a:lstStyle/>
            <a:p>
              <a:endParaRPr lang="zh-CN" altLang="en-US"/>
            </a:p>
          </p:txBody>
        </p:sp>
        <p:sp>
          <p:nvSpPr>
            <p:cNvPr id="4422" name="任意多边形: 形状 4421">
              <a:extLst>
                <a:ext uri="{FF2B5EF4-FFF2-40B4-BE49-F238E27FC236}">
                  <a16:creationId xmlns:a16="http://schemas.microsoft.com/office/drawing/2014/main" id="{67F05C2B-6760-6A04-C0E7-328146C20CEE}"/>
                </a:ext>
              </a:extLst>
            </p:cNvPr>
            <p:cNvSpPr/>
            <p:nvPr userDrawn="1"/>
          </p:nvSpPr>
          <p:spPr>
            <a:xfrm>
              <a:off x="5755654" y="5623074"/>
              <a:ext cx="1487" cy="3257"/>
            </a:xfrm>
            <a:custGeom>
              <a:avLst/>
              <a:gdLst>
                <a:gd name="connsiteX0" fmla="*/ 0 w 1487"/>
                <a:gd name="connsiteY0" fmla="*/ 3258 h 3257"/>
                <a:gd name="connsiteX1" fmla="*/ 143 w 1487"/>
                <a:gd name="connsiteY1" fmla="*/ 0 h 3257"/>
                <a:gd name="connsiteX2" fmla="*/ 1240 w 1487"/>
                <a:gd name="connsiteY2" fmla="*/ 2349 h 3257"/>
                <a:gd name="connsiteX3" fmla="*/ 0 w 1487"/>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7" h="3257">
                  <a:moveTo>
                    <a:pt x="0" y="3258"/>
                  </a:moveTo>
                  <a:cubicBezTo>
                    <a:pt x="6" y="2172"/>
                    <a:pt x="57" y="1080"/>
                    <a:pt x="143" y="0"/>
                  </a:cubicBezTo>
                  <a:cubicBezTo>
                    <a:pt x="1372" y="520"/>
                    <a:pt x="1811" y="1349"/>
                    <a:pt x="1240" y="2349"/>
                  </a:cubicBezTo>
                  <a:cubicBezTo>
                    <a:pt x="1012" y="2749"/>
                    <a:pt x="428" y="2960"/>
                    <a:pt x="0" y="3258"/>
                  </a:cubicBezTo>
                  <a:close/>
                </a:path>
              </a:pathLst>
            </a:custGeom>
            <a:grpFill/>
            <a:ln w="5715" cap="flat">
              <a:noFill/>
              <a:prstDash val="solid"/>
              <a:miter/>
            </a:ln>
          </p:spPr>
          <p:txBody>
            <a:bodyPr rtlCol="0" anchor="ctr"/>
            <a:lstStyle/>
            <a:p>
              <a:endParaRPr lang="zh-CN" altLang="en-US"/>
            </a:p>
          </p:txBody>
        </p:sp>
        <p:sp>
          <p:nvSpPr>
            <p:cNvPr id="4423" name="任意多边形: 形状 4422">
              <a:extLst>
                <a:ext uri="{FF2B5EF4-FFF2-40B4-BE49-F238E27FC236}">
                  <a16:creationId xmlns:a16="http://schemas.microsoft.com/office/drawing/2014/main" id="{703377D9-1652-656C-6BA9-41ECB94F5F59}"/>
                </a:ext>
              </a:extLst>
            </p:cNvPr>
            <p:cNvSpPr/>
            <p:nvPr/>
          </p:nvSpPr>
          <p:spPr>
            <a:xfrm>
              <a:off x="4785722" y="4975128"/>
              <a:ext cx="78757" cy="102899"/>
            </a:xfrm>
            <a:custGeom>
              <a:avLst/>
              <a:gdLst>
                <a:gd name="connsiteX0" fmla="*/ 72157 w 78757"/>
                <a:gd name="connsiteY0" fmla="*/ 26166 h 102899"/>
                <a:gd name="connsiteX1" fmla="*/ 68825 w 78757"/>
                <a:gd name="connsiteY1" fmla="*/ 29515 h 102899"/>
                <a:gd name="connsiteX2" fmla="*/ 62264 w 78757"/>
                <a:gd name="connsiteY2" fmla="*/ 39373 h 102899"/>
                <a:gd name="connsiteX3" fmla="*/ 60996 w 78757"/>
                <a:gd name="connsiteY3" fmla="*/ 45728 h 102899"/>
                <a:gd name="connsiteX4" fmla="*/ 64470 w 78757"/>
                <a:gd name="connsiteY4" fmla="*/ 54060 h 102899"/>
                <a:gd name="connsiteX5" fmla="*/ 71871 w 78757"/>
                <a:gd name="connsiteY5" fmla="*/ 49660 h 102899"/>
                <a:gd name="connsiteX6" fmla="*/ 78758 w 78757"/>
                <a:gd name="connsiteY6" fmla="*/ 41671 h 102899"/>
                <a:gd name="connsiteX7" fmla="*/ 69471 w 78757"/>
                <a:gd name="connsiteY7" fmla="*/ 63788 h 102899"/>
                <a:gd name="connsiteX8" fmla="*/ 65562 w 78757"/>
                <a:gd name="connsiteY8" fmla="*/ 72252 h 102899"/>
                <a:gd name="connsiteX9" fmla="*/ 64733 w 78757"/>
                <a:gd name="connsiteY9" fmla="*/ 74040 h 102899"/>
                <a:gd name="connsiteX10" fmla="*/ 63413 w 78757"/>
                <a:gd name="connsiteY10" fmla="*/ 82218 h 102899"/>
                <a:gd name="connsiteX11" fmla="*/ 63036 w 78757"/>
                <a:gd name="connsiteY11" fmla="*/ 86076 h 102899"/>
                <a:gd name="connsiteX12" fmla="*/ 50331 w 78757"/>
                <a:gd name="connsiteY12" fmla="*/ 95883 h 102899"/>
                <a:gd name="connsiteX13" fmla="*/ 47811 w 78757"/>
                <a:gd name="connsiteY13" fmla="*/ 99049 h 102899"/>
                <a:gd name="connsiteX14" fmla="*/ 43033 w 78757"/>
                <a:gd name="connsiteY14" fmla="*/ 102804 h 102899"/>
                <a:gd name="connsiteX15" fmla="*/ 39256 w 78757"/>
                <a:gd name="connsiteY15" fmla="*/ 101872 h 102899"/>
                <a:gd name="connsiteX16" fmla="*/ 40393 w 78757"/>
                <a:gd name="connsiteY16" fmla="*/ 83419 h 102899"/>
                <a:gd name="connsiteX17" fmla="*/ 32678 w 78757"/>
                <a:gd name="connsiteY17" fmla="*/ 95277 h 102899"/>
                <a:gd name="connsiteX18" fmla="*/ 16018 w 78757"/>
                <a:gd name="connsiteY18" fmla="*/ 86499 h 102899"/>
                <a:gd name="connsiteX19" fmla="*/ 12749 w 78757"/>
                <a:gd name="connsiteY19" fmla="*/ 83561 h 102899"/>
                <a:gd name="connsiteX20" fmla="*/ 285 w 78757"/>
                <a:gd name="connsiteY20" fmla="*/ 81224 h 102899"/>
                <a:gd name="connsiteX21" fmla="*/ 9675 w 78757"/>
                <a:gd name="connsiteY21" fmla="*/ 72280 h 102899"/>
                <a:gd name="connsiteX22" fmla="*/ 12932 w 78757"/>
                <a:gd name="connsiteY22" fmla="*/ 68982 h 102899"/>
                <a:gd name="connsiteX23" fmla="*/ 12921 w 78757"/>
                <a:gd name="connsiteY23" fmla="*/ 68982 h 102899"/>
                <a:gd name="connsiteX24" fmla="*/ 44931 w 78757"/>
                <a:gd name="connsiteY24" fmla="*/ 43099 h 102899"/>
                <a:gd name="connsiteX25" fmla="*/ 36924 w 78757"/>
                <a:gd name="connsiteY25" fmla="*/ 42676 h 102899"/>
                <a:gd name="connsiteX26" fmla="*/ 41307 w 78757"/>
                <a:gd name="connsiteY26" fmla="*/ 31338 h 102899"/>
                <a:gd name="connsiteX27" fmla="*/ 24059 w 78757"/>
                <a:gd name="connsiteY27" fmla="*/ 24131 h 102899"/>
                <a:gd name="connsiteX28" fmla="*/ 29357 w 78757"/>
                <a:gd name="connsiteY28" fmla="*/ 19662 h 102899"/>
                <a:gd name="connsiteX29" fmla="*/ 32672 w 78757"/>
                <a:gd name="connsiteY29" fmla="*/ 16342 h 102899"/>
                <a:gd name="connsiteX30" fmla="*/ 32689 w 78757"/>
                <a:gd name="connsiteY30" fmla="*/ 13107 h 102899"/>
                <a:gd name="connsiteX31" fmla="*/ 35952 w 78757"/>
                <a:gd name="connsiteY31" fmla="*/ 6489 h 102899"/>
                <a:gd name="connsiteX32" fmla="*/ 35969 w 78757"/>
                <a:gd name="connsiteY32" fmla="*/ 6495 h 102899"/>
                <a:gd name="connsiteX33" fmla="*/ 38616 w 78757"/>
                <a:gd name="connsiteY33" fmla="*/ 522 h 102899"/>
                <a:gd name="connsiteX34" fmla="*/ 47062 w 78757"/>
                <a:gd name="connsiteY34" fmla="*/ 13907 h 102899"/>
                <a:gd name="connsiteX35" fmla="*/ 47805 w 78757"/>
                <a:gd name="connsiteY35" fmla="*/ 5889 h 102899"/>
                <a:gd name="connsiteX36" fmla="*/ 67716 w 78757"/>
                <a:gd name="connsiteY36" fmla="*/ 3586 h 102899"/>
                <a:gd name="connsiteX37" fmla="*/ 58584 w 78757"/>
                <a:gd name="connsiteY37" fmla="*/ 21085 h 102899"/>
                <a:gd name="connsiteX38" fmla="*/ 55869 w 78757"/>
                <a:gd name="connsiteY38" fmla="*/ 21839 h 102899"/>
                <a:gd name="connsiteX39" fmla="*/ 55755 w 78757"/>
                <a:gd name="connsiteY39" fmla="*/ 22354 h 102899"/>
                <a:gd name="connsiteX40" fmla="*/ 59281 w 78757"/>
                <a:gd name="connsiteY40" fmla="*/ 20805 h 102899"/>
                <a:gd name="connsiteX41" fmla="*/ 75369 w 78757"/>
                <a:gd name="connsiteY41" fmla="*/ 19599 h 102899"/>
                <a:gd name="connsiteX42" fmla="*/ 75392 w 78757"/>
                <a:gd name="connsiteY42" fmla="*/ 22971 h 102899"/>
                <a:gd name="connsiteX43" fmla="*/ 72157 w 78757"/>
                <a:gd name="connsiteY43" fmla="*/ 26166 h 102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8757" h="102899">
                  <a:moveTo>
                    <a:pt x="72157" y="26166"/>
                  </a:moveTo>
                  <a:cubicBezTo>
                    <a:pt x="71048" y="27280"/>
                    <a:pt x="69939" y="28400"/>
                    <a:pt x="68825" y="29515"/>
                  </a:cubicBezTo>
                  <a:cubicBezTo>
                    <a:pt x="66882" y="32961"/>
                    <a:pt x="64476" y="36104"/>
                    <a:pt x="62264" y="39373"/>
                  </a:cubicBezTo>
                  <a:cubicBezTo>
                    <a:pt x="61841" y="41493"/>
                    <a:pt x="61413" y="43608"/>
                    <a:pt x="60996" y="45728"/>
                  </a:cubicBezTo>
                  <a:cubicBezTo>
                    <a:pt x="60298" y="49289"/>
                    <a:pt x="61436" y="52626"/>
                    <a:pt x="64470" y="54060"/>
                  </a:cubicBezTo>
                  <a:cubicBezTo>
                    <a:pt x="68282" y="55861"/>
                    <a:pt x="70088" y="52380"/>
                    <a:pt x="71871" y="49660"/>
                  </a:cubicBezTo>
                  <a:cubicBezTo>
                    <a:pt x="73551" y="47088"/>
                    <a:pt x="73906" y="43522"/>
                    <a:pt x="78758" y="41671"/>
                  </a:cubicBezTo>
                  <a:cubicBezTo>
                    <a:pt x="77003" y="50237"/>
                    <a:pt x="81284" y="59696"/>
                    <a:pt x="69471" y="63788"/>
                  </a:cubicBezTo>
                  <a:cubicBezTo>
                    <a:pt x="66448" y="64833"/>
                    <a:pt x="65682" y="68851"/>
                    <a:pt x="65562" y="72252"/>
                  </a:cubicBezTo>
                  <a:cubicBezTo>
                    <a:pt x="65276" y="72846"/>
                    <a:pt x="64996" y="73440"/>
                    <a:pt x="64733" y="74040"/>
                  </a:cubicBezTo>
                  <a:cubicBezTo>
                    <a:pt x="62601" y="76475"/>
                    <a:pt x="61075" y="79012"/>
                    <a:pt x="63413" y="82218"/>
                  </a:cubicBezTo>
                  <a:cubicBezTo>
                    <a:pt x="63773" y="83567"/>
                    <a:pt x="63636" y="84836"/>
                    <a:pt x="63036" y="86076"/>
                  </a:cubicBezTo>
                  <a:cubicBezTo>
                    <a:pt x="59413" y="90157"/>
                    <a:pt x="53669" y="91448"/>
                    <a:pt x="50331" y="95883"/>
                  </a:cubicBezTo>
                  <a:cubicBezTo>
                    <a:pt x="49548" y="96986"/>
                    <a:pt x="48685" y="98020"/>
                    <a:pt x="47811" y="99049"/>
                  </a:cubicBezTo>
                  <a:cubicBezTo>
                    <a:pt x="46479" y="100632"/>
                    <a:pt x="44931" y="101941"/>
                    <a:pt x="43033" y="102804"/>
                  </a:cubicBezTo>
                  <a:cubicBezTo>
                    <a:pt x="41633" y="103084"/>
                    <a:pt x="40381" y="102747"/>
                    <a:pt x="39256" y="101872"/>
                  </a:cubicBezTo>
                  <a:cubicBezTo>
                    <a:pt x="39604" y="96249"/>
                    <a:pt x="39947" y="90625"/>
                    <a:pt x="40393" y="83419"/>
                  </a:cubicBezTo>
                  <a:cubicBezTo>
                    <a:pt x="34106" y="86293"/>
                    <a:pt x="35775" y="92385"/>
                    <a:pt x="32678" y="95277"/>
                  </a:cubicBezTo>
                  <a:cubicBezTo>
                    <a:pt x="22019" y="101964"/>
                    <a:pt x="21471" y="89556"/>
                    <a:pt x="16018" y="86499"/>
                  </a:cubicBezTo>
                  <a:cubicBezTo>
                    <a:pt x="14996" y="85527"/>
                    <a:pt x="16516" y="81944"/>
                    <a:pt x="12749" y="83561"/>
                  </a:cubicBezTo>
                  <a:cubicBezTo>
                    <a:pt x="8097" y="85556"/>
                    <a:pt x="1994" y="86864"/>
                    <a:pt x="285" y="81224"/>
                  </a:cubicBezTo>
                  <a:cubicBezTo>
                    <a:pt x="-1618" y="74943"/>
                    <a:pt x="6514" y="75406"/>
                    <a:pt x="9675" y="72280"/>
                  </a:cubicBezTo>
                  <a:cubicBezTo>
                    <a:pt x="10761" y="71183"/>
                    <a:pt x="11847" y="70080"/>
                    <a:pt x="12932" y="68982"/>
                  </a:cubicBezTo>
                  <a:lnTo>
                    <a:pt x="12921" y="68982"/>
                  </a:lnTo>
                  <a:cubicBezTo>
                    <a:pt x="31192" y="69754"/>
                    <a:pt x="37518" y="55781"/>
                    <a:pt x="44931" y="43099"/>
                  </a:cubicBezTo>
                  <a:cubicBezTo>
                    <a:pt x="42388" y="38830"/>
                    <a:pt x="39044" y="46368"/>
                    <a:pt x="36924" y="42676"/>
                  </a:cubicBezTo>
                  <a:cubicBezTo>
                    <a:pt x="34249" y="38024"/>
                    <a:pt x="40604" y="36675"/>
                    <a:pt x="41307" y="31338"/>
                  </a:cubicBezTo>
                  <a:cubicBezTo>
                    <a:pt x="32300" y="35938"/>
                    <a:pt x="26774" y="31966"/>
                    <a:pt x="24059" y="24131"/>
                  </a:cubicBezTo>
                  <a:cubicBezTo>
                    <a:pt x="22899" y="20770"/>
                    <a:pt x="26574" y="20022"/>
                    <a:pt x="29357" y="19662"/>
                  </a:cubicBezTo>
                  <a:cubicBezTo>
                    <a:pt x="32055" y="20148"/>
                    <a:pt x="31306" y="17187"/>
                    <a:pt x="32672" y="16342"/>
                  </a:cubicBezTo>
                  <a:cubicBezTo>
                    <a:pt x="32672" y="15261"/>
                    <a:pt x="32683" y="14181"/>
                    <a:pt x="32689" y="13107"/>
                  </a:cubicBezTo>
                  <a:cubicBezTo>
                    <a:pt x="33392" y="10712"/>
                    <a:pt x="34346" y="8443"/>
                    <a:pt x="35952" y="6489"/>
                  </a:cubicBezTo>
                  <a:lnTo>
                    <a:pt x="35969" y="6495"/>
                  </a:lnTo>
                  <a:cubicBezTo>
                    <a:pt x="37370" y="4734"/>
                    <a:pt x="37050" y="2214"/>
                    <a:pt x="38616" y="522"/>
                  </a:cubicBezTo>
                  <a:cubicBezTo>
                    <a:pt x="45062" y="4169"/>
                    <a:pt x="45062" y="4169"/>
                    <a:pt x="47062" y="13907"/>
                  </a:cubicBezTo>
                  <a:cubicBezTo>
                    <a:pt x="47942" y="11295"/>
                    <a:pt x="46302" y="8449"/>
                    <a:pt x="47805" y="5889"/>
                  </a:cubicBezTo>
                  <a:cubicBezTo>
                    <a:pt x="53869" y="-895"/>
                    <a:pt x="63636" y="-2026"/>
                    <a:pt x="67716" y="3586"/>
                  </a:cubicBezTo>
                  <a:cubicBezTo>
                    <a:pt x="72786" y="10558"/>
                    <a:pt x="65630" y="17170"/>
                    <a:pt x="58584" y="21085"/>
                  </a:cubicBezTo>
                  <a:cubicBezTo>
                    <a:pt x="57812" y="22159"/>
                    <a:pt x="56909" y="22394"/>
                    <a:pt x="55869" y="21839"/>
                  </a:cubicBezTo>
                  <a:cubicBezTo>
                    <a:pt x="55829" y="21822"/>
                    <a:pt x="55635" y="22308"/>
                    <a:pt x="55755" y="22354"/>
                  </a:cubicBezTo>
                  <a:cubicBezTo>
                    <a:pt x="57441" y="23040"/>
                    <a:pt x="57852" y="20788"/>
                    <a:pt x="59281" y="20805"/>
                  </a:cubicBezTo>
                  <a:cubicBezTo>
                    <a:pt x="64499" y="18256"/>
                    <a:pt x="69602" y="14438"/>
                    <a:pt x="75369" y="19599"/>
                  </a:cubicBezTo>
                  <a:cubicBezTo>
                    <a:pt x="75375" y="20719"/>
                    <a:pt x="75386" y="21845"/>
                    <a:pt x="75392" y="22971"/>
                  </a:cubicBezTo>
                  <a:cubicBezTo>
                    <a:pt x="74294" y="24005"/>
                    <a:pt x="73214" y="25074"/>
                    <a:pt x="72157" y="26166"/>
                  </a:cubicBezTo>
                  <a:close/>
                </a:path>
              </a:pathLst>
            </a:custGeom>
            <a:grpFill/>
            <a:ln w="5715" cap="flat">
              <a:noFill/>
              <a:prstDash val="solid"/>
              <a:miter/>
            </a:ln>
          </p:spPr>
          <p:txBody>
            <a:bodyPr rtlCol="0" anchor="ctr"/>
            <a:lstStyle/>
            <a:p>
              <a:endParaRPr lang="zh-CN" altLang="en-US"/>
            </a:p>
          </p:txBody>
        </p:sp>
        <p:sp>
          <p:nvSpPr>
            <p:cNvPr id="4424" name="任意多边形: 形状 4423">
              <a:extLst>
                <a:ext uri="{FF2B5EF4-FFF2-40B4-BE49-F238E27FC236}">
                  <a16:creationId xmlns:a16="http://schemas.microsoft.com/office/drawing/2014/main" id="{F760327B-54DF-ED8E-BB21-5130A8B855A9}"/>
                </a:ext>
              </a:extLst>
            </p:cNvPr>
            <p:cNvSpPr/>
            <p:nvPr/>
          </p:nvSpPr>
          <p:spPr>
            <a:xfrm>
              <a:off x="4811998" y="4896520"/>
              <a:ext cx="59906" cy="81787"/>
            </a:xfrm>
            <a:custGeom>
              <a:avLst/>
              <a:gdLst>
                <a:gd name="connsiteX0" fmla="*/ 3105 w 59906"/>
                <a:gd name="connsiteY0" fmla="*/ 68637 h 81787"/>
                <a:gd name="connsiteX1" fmla="*/ 3110 w 59906"/>
                <a:gd name="connsiteY1" fmla="*/ 48903 h 81787"/>
                <a:gd name="connsiteX2" fmla="*/ 3739 w 59906"/>
                <a:gd name="connsiteY2" fmla="*/ 46943 h 81787"/>
                <a:gd name="connsiteX3" fmla="*/ 9717 w 59906"/>
                <a:gd name="connsiteY3" fmla="*/ 41760 h 81787"/>
                <a:gd name="connsiteX4" fmla="*/ 14397 w 59906"/>
                <a:gd name="connsiteY4" fmla="*/ 38908 h 81787"/>
                <a:gd name="connsiteX5" fmla="*/ 17724 w 59906"/>
                <a:gd name="connsiteY5" fmla="*/ 38022 h 81787"/>
                <a:gd name="connsiteX6" fmla="*/ 18867 w 59906"/>
                <a:gd name="connsiteY6" fmla="*/ 37845 h 81787"/>
                <a:gd name="connsiteX7" fmla="*/ 17712 w 59906"/>
                <a:gd name="connsiteY7" fmla="*/ 37713 h 81787"/>
                <a:gd name="connsiteX8" fmla="*/ 15106 w 59906"/>
                <a:gd name="connsiteY8" fmla="*/ 33233 h 81787"/>
                <a:gd name="connsiteX9" fmla="*/ 15672 w 59906"/>
                <a:gd name="connsiteY9" fmla="*/ 31381 h 81787"/>
                <a:gd name="connsiteX10" fmla="*/ 16878 w 59906"/>
                <a:gd name="connsiteY10" fmla="*/ 29827 h 81787"/>
                <a:gd name="connsiteX11" fmla="*/ 20427 w 59906"/>
                <a:gd name="connsiteY11" fmla="*/ 27998 h 81787"/>
                <a:gd name="connsiteX12" fmla="*/ 22473 w 59906"/>
                <a:gd name="connsiteY12" fmla="*/ 28066 h 81787"/>
                <a:gd name="connsiteX13" fmla="*/ 29588 w 59906"/>
                <a:gd name="connsiteY13" fmla="*/ 18139 h 81787"/>
                <a:gd name="connsiteX14" fmla="*/ 29417 w 59906"/>
                <a:gd name="connsiteY14" fmla="*/ 16008 h 81787"/>
                <a:gd name="connsiteX15" fmla="*/ 37658 w 59906"/>
                <a:gd name="connsiteY15" fmla="*/ 0 h 81787"/>
                <a:gd name="connsiteX16" fmla="*/ 49128 w 59906"/>
                <a:gd name="connsiteY16" fmla="*/ 9413 h 81787"/>
                <a:gd name="connsiteX17" fmla="*/ 56729 w 59906"/>
                <a:gd name="connsiteY17" fmla="*/ 13688 h 81787"/>
                <a:gd name="connsiteX18" fmla="*/ 59460 w 59906"/>
                <a:gd name="connsiteY18" fmla="*/ 17208 h 81787"/>
                <a:gd name="connsiteX19" fmla="*/ 36337 w 59906"/>
                <a:gd name="connsiteY19" fmla="*/ 50418 h 81787"/>
                <a:gd name="connsiteX20" fmla="*/ 19107 w 59906"/>
                <a:gd name="connsiteY20" fmla="*/ 66494 h 81787"/>
                <a:gd name="connsiteX21" fmla="*/ 11140 w 59906"/>
                <a:gd name="connsiteY21" fmla="*/ 80118 h 81787"/>
                <a:gd name="connsiteX22" fmla="*/ 9688 w 59906"/>
                <a:gd name="connsiteY22" fmla="*/ 81787 h 81787"/>
                <a:gd name="connsiteX23" fmla="*/ 6396 w 59906"/>
                <a:gd name="connsiteY23" fmla="*/ 81787 h 81787"/>
                <a:gd name="connsiteX24" fmla="*/ 3105 w 59906"/>
                <a:gd name="connsiteY24" fmla="*/ 68637 h 8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906" h="81787">
                  <a:moveTo>
                    <a:pt x="3105" y="68637"/>
                  </a:moveTo>
                  <a:cubicBezTo>
                    <a:pt x="-1044" y="62059"/>
                    <a:pt x="-1027" y="55481"/>
                    <a:pt x="3110" y="48903"/>
                  </a:cubicBezTo>
                  <a:cubicBezTo>
                    <a:pt x="3322" y="48252"/>
                    <a:pt x="3533" y="47600"/>
                    <a:pt x="3739" y="46943"/>
                  </a:cubicBezTo>
                  <a:cubicBezTo>
                    <a:pt x="5271" y="44680"/>
                    <a:pt x="7477" y="43188"/>
                    <a:pt x="9717" y="41760"/>
                  </a:cubicBezTo>
                  <a:cubicBezTo>
                    <a:pt x="11214" y="40719"/>
                    <a:pt x="12786" y="39765"/>
                    <a:pt x="14397" y="38908"/>
                  </a:cubicBezTo>
                  <a:cubicBezTo>
                    <a:pt x="15438" y="38393"/>
                    <a:pt x="16558" y="38108"/>
                    <a:pt x="17724" y="38022"/>
                  </a:cubicBezTo>
                  <a:cubicBezTo>
                    <a:pt x="18867" y="37976"/>
                    <a:pt x="19250" y="37925"/>
                    <a:pt x="18867" y="37845"/>
                  </a:cubicBezTo>
                  <a:cubicBezTo>
                    <a:pt x="18495" y="37770"/>
                    <a:pt x="18112" y="37725"/>
                    <a:pt x="17712" y="37713"/>
                  </a:cubicBezTo>
                  <a:cubicBezTo>
                    <a:pt x="15992" y="36719"/>
                    <a:pt x="15220" y="35176"/>
                    <a:pt x="15106" y="33233"/>
                  </a:cubicBezTo>
                  <a:cubicBezTo>
                    <a:pt x="15289" y="32610"/>
                    <a:pt x="15483" y="32010"/>
                    <a:pt x="15672" y="31381"/>
                  </a:cubicBezTo>
                  <a:cubicBezTo>
                    <a:pt x="16072" y="30855"/>
                    <a:pt x="16478" y="30352"/>
                    <a:pt x="16878" y="29827"/>
                  </a:cubicBezTo>
                  <a:cubicBezTo>
                    <a:pt x="17907" y="28906"/>
                    <a:pt x="19090" y="28329"/>
                    <a:pt x="20427" y="27998"/>
                  </a:cubicBezTo>
                  <a:cubicBezTo>
                    <a:pt x="21118" y="28021"/>
                    <a:pt x="21798" y="28060"/>
                    <a:pt x="22473" y="28066"/>
                  </a:cubicBezTo>
                  <a:cubicBezTo>
                    <a:pt x="29822" y="28324"/>
                    <a:pt x="28748" y="22534"/>
                    <a:pt x="29588" y="18139"/>
                  </a:cubicBezTo>
                  <a:cubicBezTo>
                    <a:pt x="29519" y="17431"/>
                    <a:pt x="29468" y="16722"/>
                    <a:pt x="29417" y="16008"/>
                  </a:cubicBezTo>
                  <a:cubicBezTo>
                    <a:pt x="29177" y="9961"/>
                    <a:pt x="34309" y="7001"/>
                    <a:pt x="37658" y="0"/>
                  </a:cubicBezTo>
                  <a:cubicBezTo>
                    <a:pt x="39486" y="7795"/>
                    <a:pt x="40344" y="15694"/>
                    <a:pt x="49128" y="9413"/>
                  </a:cubicBezTo>
                  <a:cubicBezTo>
                    <a:pt x="52277" y="9744"/>
                    <a:pt x="54545" y="11636"/>
                    <a:pt x="56729" y="13688"/>
                  </a:cubicBezTo>
                  <a:cubicBezTo>
                    <a:pt x="57786" y="14745"/>
                    <a:pt x="58677" y="15934"/>
                    <a:pt x="59460" y="17208"/>
                  </a:cubicBezTo>
                  <a:cubicBezTo>
                    <a:pt x="62541" y="35782"/>
                    <a:pt x="49122" y="42868"/>
                    <a:pt x="36337" y="50418"/>
                  </a:cubicBezTo>
                  <a:cubicBezTo>
                    <a:pt x="25405" y="50195"/>
                    <a:pt x="16735" y="51972"/>
                    <a:pt x="19107" y="66494"/>
                  </a:cubicBezTo>
                  <a:cubicBezTo>
                    <a:pt x="20095" y="72558"/>
                    <a:pt x="14112" y="75729"/>
                    <a:pt x="11140" y="80118"/>
                  </a:cubicBezTo>
                  <a:cubicBezTo>
                    <a:pt x="10654" y="80679"/>
                    <a:pt x="10174" y="81233"/>
                    <a:pt x="9688" y="81787"/>
                  </a:cubicBezTo>
                  <a:cubicBezTo>
                    <a:pt x="8591" y="81787"/>
                    <a:pt x="7494" y="81787"/>
                    <a:pt x="6396" y="81787"/>
                  </a:cubicBezTo>
                  <a:cubicBezTo>
                    <a:pt x="1682" y="78313"/>
                    <a:pt x="5196" y="72775"/>
                    <a:pt x="3105" y="68637"/>
                  </a:cubicBezTo>
                  <a:close/>
                </a:path>
              </a:pathLst>
            </a:custGeom>
            <a:grpFill/>
            <a:ln w="5715" cap="flat">
              <a:noFill/>
              <a:prstDash val="solid"/>
              <a:miter/>
            </a:ln>
          </p:spPr>
          <p:txBody>
            <a:bodyPr rtlCol="0" anchor="ctr"/>
            <a:lstStyle/>
            <a:p>
              <a:endParaRPr lang="zh-CN" altLang="en-US"/>
            </a:p>
          </p:txBody>
        </p:sp>
        <p:sp>
          <p:nvSpPr>
            <p:cNvPr id="4425" name="任意多边形: 形状 4424">
              <a:extLst>
                <a:ext uri="{FF2B5EF4-FFF2-40B4-BE49-F238E27FC236}">
                  <a16:creationId xmlns:a16="http://schemas.microsoft.com/office/drawing/2014/main" id="{88CE59C1-C877-B672-D52F-8C38966A27D0}"/>
                </a:ext>
              </a:extLst>
            </p:cNvPr>
            <p:cNvSpPr/>
            <p:nvPr/>
          </p:nvSpPr>
          <p:spPr>
            <a:xfrm>
              <a:off x="4813000" y="5111998"/>
              <a:ext cx="45696" cy="54416"/>
            </a:xfrm>
            <a:custGeom>
              <a:avLst/>
              <a:gdLst>
                <a:gd name="connsiteX0" fmla="*/ 18522 w 45696"/>
                <a:gd name="connsiteY0" fmla="*/ 14316 h 54416"/>
                <a:gd name="connsiteX1" fmla="*/ 25123 w 45696"/>
                <a:gd name="connsiteY1" fmla="*/ 14339 h 54416"/>
                <a:gd name="connsiteX2" fmla="*/ 31558 w 45696"/>
                <a:gd name="connsiteY2" fmla="*/ 14333 h 54416"/>
                <a:gd name="connsiteX3" fmla="*/ 38793 w 45696"/>
                <a:gd name="connsiteY3" fmla="*/ 0 h 54416"/>
                <a:gd name="connsiteX4" fmla="*/ 40925 w 45696"/>
                <a:gd name="connsiteY4" fmla="*/ 10339 h 54416"/>
                <a:gd name="connsiteX5" fmla="*/ 44834 w 45696"/>
                <a:gd name="connsiteY5" fmla="*/ 17614 h 54416"/>
                <a:gd name="connsiteX6" fmla="*/ 45697 w 45696"/>
                <a:gd name="connsiteY6" fmla="*/ 19488 h 54416"/>
                <a:gd name="connsiteX7" fmla="*/ 40673 w 45696"/>
                <a:gd name="connsiteY7" fmla="*/ 30530 h 54416"/>
                <a:gd name="connsiteX8" fmla="*/ 37010 w 45696"/>
                <a:gd name="connsiteY8" fmla="*/ 35170 h 54416"/>
                <a:gd name="connsiteX9" fmla="*/ 34593 w 45696"/>
                <a:gd name="connsiteY9" fmla="*/ 38148 h 54416"/>
                <a:gd name="connsiteX10" fmla="*/ 33598 w 45696"/>
                <a:gd name="connsiteY10" fmla="*/ 39777 h 54416"/>
                <a:gd name="connsiteX11" fmla="*/ 32044 w 45696"/>
                <a:gd name="connsiteY11" fmla="*/ 45474 h 54416"/>
                <a:gd name="connsiteX12" fmla="*/ 25134 w 45696"/>
                <a:gd name="connsiteY12" fmla="*/ 53847 h 54416"/>
                <a:gd name="connsiteX13" fmla="*/ 19145 w 45696"/>
                <a:gd name="connsiteY13" fmla="*/ 52561 h 54416"/>
                <a:gd name="connsiteX14" fmla="*/ 5349 w 45696"/>
                <a:gd name="connsiteY14" fmla="*/ 43914 h 54416"/>
                <a:gd name="connsiteX15" fmla="*/ 4372 w 45696"/>
                <a:gd name="connsiteY15" fmla="*/ 42131 h 54416"/>
                <a:gd name="connsiteX16" fmla="*/ 4880 w 45696"/>
                <a:gd name="connsiteY16" fmla="*/ 41211 h 54416"/>
                <a:gd name="connsiteX17" fmla="*/ 5486 w 45696"/>
                <a:gd name="connsiteY17" fmla="*/ 40165 h 54416"/>
                <a:gd name="connsiteX18" fmla="*/ 1480 w 45696"/>
                <a:gd name="connsiteY18" fmla="*/ 42085 h 54416"/>
                <a:gd name="connsiteX19" fmla="*/ 18522 w 45696"/>
                <a:gd name="connsiteY19" fmla="*/ 14316 h 5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696" h="54416">
                  <a:moveTo>
                    <a:pt x="18522" y="14316"/>
                  </a:moveTo>
                  <a:cubicBezTo>
                    <a:pt x="20722" y="14322"/>
                    <a:pt x="22923" y="14333"/>
                    <a:pt x="25123" y="14339"/>
                  </a:cubicBezTo>
                  <a:cubicBezTo>
                    <a:pt x="27272" y="17128"/>
                    <a:pt x="29312" y="17019"/>
                    <a:pt x="31558" y="14333"/>
                  </a:cubicBezTo>
                  <a:cubicBezTo>
                    <a:pt x="35044" y="10161"/>
                    <a:pt x="33787" y="3606"/>
                    <a:pt x="38793" y="0"/>
                  </a:cubicBezTo>
                  <a:cubicBezTo>
                    <a:pt x="43868" y="2658"/>
                    <a:pt x="44159" y="5990"/>
                    <a:pt x="40925" y="10339"/>
                  </a:cubicBezTo>
                  <a:cubicBezTo>
                    <a:pt x="37250" y="15282"/>
                    <a:pt x="40153" y="17002"/>
                    <a:pt x="44834" y="17614"/>
                  </a:cubicBezTo>
                  <a:cubicBezTo>
                    <a:pt x="45120" y="18237"/>
                    <a:pt x="45405" y="18865"/>
                    <a:pt x="45697" y="19488"/>
                  </a:cubicBezTo>
                  <a:cubicBezTo>
                    <a:pt x="45394" y="23792"/>
                    <a:pt x="42748" y="27032"/>
                    <a:pt x="40673" y="30530"/>
                  </a:cubicBezTo>
                  <a:cubicBezTo>
                    <a:pt x="39593" y="32187"/>
                    <a:pt x="38324" y="33707"/>
                    <a:pt x="37010" y="35170"/>
                  </a:cubicBezTo>
                  <a:cubicBezTo>
                    <a:pt x="36221" y="36170"/>
                    <a:pt x="35387" y="37148"/>
                    <a:pt x="34593" y="38148"/>
                  </a:cubicBezTo>
                  <a:cubicBezTo>
                    <a:pt x="34278" y="38702"/>
                    <a:pt x="33907" y="39222"/>
                    <a:pt x="33598" y="39777"/>
                  </a:cubicBezTo>
                  <a:cubicBezTo>
                    <a:pt x="32827" y="41605"/>
                    <a:pt x="32358" y="43509"/>
                    <a:pt x="32044" y="45474"/>
                  </a:cubicBezTo>
                  <a:cubicBezTo>
                    <a:pt x="30718" y="49075"/>
                    <a:pt x="31849" y="54733"/>
                    <a:pt x="25134" y="53847"/>
                  </a:cubicBezTo>
                  <a:cubicBezTo>
                    <a:pt x="23128" y="53373"/>
                    <a:pt x="20888" y="52075"/>
                    <a:pt x="19145" y="52561"/>
                  </a:cubicBezTo>
                  <a:cubicBezTo>
                    <a:pt x="7618" y="55778"/>
                    <a:pt x="7652" y="55904"/>
                    <a:pt x="5349" y="43914"/>
                  </a:cubicBezTo>
                  <a:cubicBezTo>
                    <a:pt x="4526" y="43383"/>
                    <a:pt x="4206" y="42788"/>
                    <a:pt x="4372" y="42131"/>
                  </a:cubicBezTo>
                  <a:cubicBezTo>
                    <a:pt x="4549" y="41445"/>
                    <a:pt x="4760" y="41102"/>
                    <a:pt x="4880" y="41211"/>
                  </a:cubicBezTo>
                  <a:cubicBezTo>
                    <a:pt x="6075" y="40811"/>
                    <a:pt x="5629" y="39954"/>
                    <a:pt x="5486" y="40165"/>
                  </a:cubicBezTo>
                  <a:cubicBezTo>
                    <a:pt x="4497" y="41605"/>
                    <a:pt x="3114" y="41943"/>
                    <a:pt x="1480" y="42085"/>
                  </a:cubicBezTo>
                  <a:cubicBezTo>
                    <a:pt x="-3658" y="31227"/>
                    <a:pt x="5200" y="16871"/>
                    <a:pt x="18522" y="14316"/>
                  </a:cubicBezTo>
                  <a:close/>
                </a:path>
              </a:pathLst>
            </a:custGeom>
            <a:grpFill/>
            <a:ln w="5715" cap="flat">
              <a:noFill/>
              <a:prstDash val="solid"/>
              <a:miter/>
            </a:ln>
          </p:spPr>
          <p:txBody>
            <a:bodyPr rtlCol="0" anchor="ctr"/>
            <a:lstStyle/>
            <a:p>
              <a:endParaRPr lang="zh-CN" altLang="en-US"/>
            </a:p>
          </p:txBody>
        </p:sp>
        <p:sp>
          <p:nvSpPr>
            <p:cNvPr id="4426" name="任意多边形: 形状 4425">
              <a:extLst>
                <a:ext uri="{FF2B5EF4-FFF2-40B4-BE49-F238E27FC236}">
                  <a16:creationId xmlns:a16="http://schemas.microsoft.com/office/drawing/2014/main" id="{6D807E1B-1136-1015-F944-B97C8339A74F}"/>
                </a:ext>
              </a:extLst>
            </p:cNvPr>
            <p:cNvSpPr/>
            <p:nvPr/>
          </p:nvSpPr>
          <p:spPr>
            <a:xfrm>
              <a:off x="4759192" y="5005439"/>
              <a:ext cx="46167" cy="64991"/>
            </a:xfrm>
            <a:custGeom>
              <a:avLst/>
              <a:gdLst>
                <a:gd name="connsiteX0" fmla="*/ 36210 w 46167"/>
                <a:gd name="connsiteY0" fmla="*/ 41963 h 64991"/>
                <a:gd name="connsiteX1" fmla="*/ 29346 w 46167"/>
                <a:gd name="connsiteY1" fmla="*/ 50164 h 64991"/>
                <a:gd name="connsiteX2" fmla="*/ 45748 w 46167"/>
                <a:gd name="connsiteY2" fmla="*/ 49050 h 64991"/>
                <a:gd name="connsiteX3" fmla="*/ 42851 w 46167"/>
                <a:gd name="connsiteY3" fmla="*/ 55170 h 64991"/>
                <a:gd name="connsiteX4" fmla="*/ 44314 w 46167"/>
                <a:gd name="connsiteY4" fmla="*/ 59103 h 64991"/>
                <a:gd name="connsiteX5" fmla="*/ 39468 w 46167"/>
                <a:gd name="connsiteY5" fmla="*/ 61668 h 64991"/>
                <a:gd name="connsiteX6" fmla="*/ 39490 w 46167"/>
                <a:gd name="connsiteY6" fmla="*/ 61691 h 64991"/>
                <a:gd name="connsiteX7" fmla="*/ 9813 w 46167"/>
                <a:gd name="connsiteY7" fmla="*/ 64983 h 64991"/>
                <a:gd name="connsiteX8" fmla="*/ 0 w 46167"/>
                <a:gd name="connsiteY8" fmla="*/ 61691 h 64991"/>
                <a:gd name="connsiteX9" fmla="*/ 20408 w 46167"/>
                <a:gd name="connsiteY9" fmla="*/ 32796 h 64991"/>
                <a:gd name="connsiteX10" fmla="*/ 16442 w 46167"/>
                <a:gd name="connsiteY10" fmla="*/ 25510 h 64991"/>
                <a:gd name="connsiteX11" fmla="*/ 32981 w 46167"/>
                <a:gd name="connsiteY11" fmla="*/ 1472 h 64991"/>
                <a:gd name="connsiteX12" fmla="*/ 39479 w 46167"/>
                <a:gd name="connsiteY12" fmla="*/ 2501 h 64991"/>
                <a:gd name="connsiteX13" fmla="*/ 40594 w 46167"/>
                <a:gd name="connsiteY13" fmla="*/ 4696 h 64991"/>
                <a:gd name="connsiteX14" fmla="*/ 39439 w 46167"/>
                <a:gd name="connsiteY14" fmla="*/ 5770 h 64991"/>
                <a:gd name="connsiteX15" fmla="*/ 36222 w 46167"/>
                <a:gd name="connsiteY15" fmla="*/ 9107 h 64991"/>
                <a:gd name="connsiteX16" fmla="*/ 31364 w 46167"/>
                <a:gd name="connsiteY16" fmla="*/ 31550 h 64991"/>
                <a:gd name="connsiteX17" fmla="*/ 31690 w 46167"/>
                <a:gd name="connsiteY17" fmla="*/ 34231 h 64991"/>
                <a:gd name="connsiteX18" fmla="*/ 32884 w 46167"/>
                <a:gd name="connsiteY18" fmla="*/ 35374 h 64991"/>
                <a:gd name="connsiteX19" fmla="*/ 36210 w 46167"/>
                <a:gd name="connsiteY19" fmla="*/ 41963 h 64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167" h="64991">
                  <a:moveTo>
                    <a:pt x="36210" y="41963"/>
                  </a:moveTo>
                  <a:cubicBezTo>
                    <a:pt x="36599" y="46775"/>
                    <a:pt x="32221" y="47684"/>
                    <a:pt x="29346" y="50164"/>
                  </a:cubicBezTo>
                  <a:cubicBezTo>
                    <a:pt x="35261" y="54850"/>
                    <a:pt x="40148" y="47621"/>
                    <a:pt x="45748" y="49050"/>
                  </a:cubicBezTo>
                  <a:cubicBezTo>
                    <a:pt x="47520" y="52330"/>
                    <a:pt x="43114" y="52827"/>
                    <a:pt x="42851" y="55170"/>
                  </a:cubicBezTo>
                  <a:cubicBezTo>
                    <a:pt x="43914" y="56268"/>
                    <a:pt x="44428" y="57571"/>
                    <a:pt x="44314" y="59103"/>
                  </a:cubicBezTo>
                  <a:cubicBezTo>
                    <a:pt x="43423" y="61320"/>
                    <a:pt x="42217" y="62949"/>
                    <a:pt x="39468" y="61668"/>
                  </a:cubicBezTo>
                  <a:lnTo>
                    <a:pt x="39490" y="61691"/>
                  </a:lnTo>
                  <a:cubicBezTo>
                    <a:pt x="28198" y="50130"/>
                    <a:pt x="19700" y="63829"/>
                    <a:pt x="9813" y="64983"/>
                  </a:cubicBezTo>
                  <a:cubicBezTo>
                    <a:pt x="6121" y="65143"/>
                    <a:pt x="3178" y="63069"/>
                    <a:pt x="0" y="61691"/>
                  </a:cubicBezTo>
                  <a:cubicBezTo>
                    <a:pt x="6806" y="52062"/>
                    <a:pt x="13653" y="42460"/>
                    <a:pt x="20408" y="32796"/>
                  </a:cubicBezTo>
                  <a:cubicBezTo>
                    <a:pt x="23843" y="27881"/>
                    <a:pt x="21134" y="26110"/>
                    <a:pt x="16442" y="25510"/>
                  </a:cubicBezTo>
                  <a:cubicBezTo>
                    <a:pt x="21917" y="17469"/>
                    <a:pt x="27203" y="9285"/>
                    <a:pt x="32981" y="1472"/>
                  </a:cubicBezTo>
                  <a:cubicBezTo>
                    <a:pt x="34890" y="-1105"/>
                    <a:pt x="37633" y="-2"/>
                    <a:pt x="39479" y="2501"/>
                  </a:cubicBezTo>
                  <a:cubicBezTo>
                    <a:pt x="40611" y="3244"/>
                    <a:pt x="40982" y="3976"/>
                    <a:pt x="40594" y="4696"/>
                  </a:cubicBezTo>
                  <a:cubicBezTo>
                    <a:pt x="40211" y="5416"/>
                    <a:pt x="39822" y="5770"/>
                    <a:pt x="39439" y="5770"/>
                  </a:cubicBezTo>
                  <a:cubicBezTo>
                    <a:pt x="38365" y="6884"/>
                    <a:pt x="37296" y="7993"/>
                    <a:pt x="36222" y="9107"/>
                  </a:cubicBezTo>
                  <a:cubicBezTo>
                    <a:pt x="41765" y="18171"/>
                    <a:pt x="33215" y="24190"/>
                    <a:pt x="31364" y="31550"/>
                  </a:cubicBezTo>
                  <a:cubicBezTo>
                    <a:pt x="30547" y="32493"/>
                    <a:pt x="30701" y="33419"/>
                    <a:pt x="31690" y="34231"/>
                  </a:cubicBezTo>
                  <a:cubicBezTo>
                    <a:pt x="32073" y="34602"/>
                    <a:pt x="32478" y="34991"/>
                    <a:pt x="32884" y="35374"/>
                  </a:cubicBezTo>
                  <a:cubicBezTo>
                    <a:pt x="32953" y="38100"/>
                    <a:pt x="33558" y="40546"/>
                    <a:pt x="36210" y="41963"/>
                  </a:cubicBezTo>
                  <a:close/>
                </a:path>
              </a:pathLst>
            </a:custGeom>
            <a:grpFill/>
            <a:ln w="5715" cap="flat">
              <a:noFill/>
              <a:prstDash val="solid"/>
              <a:miter/>
            </a:ln>
          </p:spPr>
          <p:txBody>
            <a:bodyPr rtlCol="0" anchor="ctr"/>
            <a:lstStyle/>
            <a:p>
              <a:endParaRPr lang="zh-CN" altLang="en-US"/>
            </a:p>
          </p:txBody>
        </p:sp>
        <p:sp>
          <p:nvSpPr>
            <p:cNvPr id="4427" name="任意多边形: 形状 4426">
              <a:extLst>
                <a:ext uri="{FF2B5EF4-FFF2-40B4-BE49-F238E27FC236}">
                  <a16:creationId xmlns:a16="http://schemas.microsoft.com/office/drawing/2014/main" id="{C162925B-AA1E-5A26-F8C3-A8B59C2FEBA6}"/>
                </a:ext>
              </a:extLst>
            </p:cNvPr>
            <p:cNvSpPr/>
            <p:nvPr/>
          </p:nvSpPr>
          <p:spPr>
            <a:xfrm>
              <a:off x="4768152" y="5090104"/>
              <a:ext cx="54854" cy="63991"/>
            </a:xfrm>
            <a:custGeom>
              <a:avLst/>
              <a:gdLst>
                <a:gd name="connsiteX0" fmla="*/ 40367 w 54854"/>
                <a:gd name="connsiteY0" fmla="*/ 6613 h 63991"/>
                <a:gd name="connsiteX1" fmla="*/ 46928 w 54854"/>
                <a:gd name="connsiteY1" fmla="*/ 0 h 63991"/>
                <a:gd name="connsiteX2" fmla="*/ 51848 w 54854"/>
                <a:gd name="connsiteY2" fmla="*/ 3264 h 63991"/>
                <a:gd name="connsiteX3" fmla="*/ 54855 w 54854"/>
                <a:gd name="connsiteY3" fmla="*/ 10836 h 63991"/>
                <a:gd name="connsiteX4" fmla="*/ 50534 w 54854"/>
                <a:gd name="connsiteY4" fmla="*/ 17882 h 63991"/>
                <a:gd name="connsiteX5" fmla="*/ 46334 w 54854"/>
                <a:gd name="connsiteY5" fmla="*/ 18905 h 63991"/>
                <a:gd name="connsiteX6" fmla="*/ 42013 w 54854"/>
                <a:gd name="connsiteY6" fmla="*/ 18517 h 63991"/>
                <a:gd name="connsiteX7" fmla="*/ 36978 w 54854"/>
                <a:gd name="connsiteY7" fmla="*/ 19814 h 63991"/>
                <a:gd name="connsiteX8" fmla="*/ 41293 w 54854"/>
                <a:gd name="connsiteY8" fmla="*/ 31032 h 63991"/>
                <a:gd name="connsiteX9" fmla="*/ 43659 w 54854"/>
                <a:gd name="connsiteY9" fmla="*/ 36250 h 63991"/>
                <a:gd name="connsiteX10" fmla="*/ 12758 w 54854"/>
                <a:gd name="connsiteY10" fmla="*/ 55658 h 63991"/>
                <a:gd name="connsiteX11" fmla="*/ 14541 w 54854"/>
                <a:gd name="connsiteY11" fmla="*/ 61265 h 63991"/>
                <a:gd name="connsiteX12" fmla="*/ 8980 w 54854"/>
                <a:gd name="connsiteY12" fmla="*/ 63979 h 63991"/>
                <a:gd name="connsiteX13" fmla="*/ 362 w 54854"/>
                <a:gd name="connsiteY13" fmla="*/ 57482 h 63991"/>
                <a:gd name="connsiteX14" fmla="*/ 2282 w 54854"/>
                <a:gd name="connsiteY14" fmla="*/ 52024 h 63991"/>
                <a:gd name="connsiteX15" fmla="*/ 16581 w 54854"/>
                <a:gd name="connsiteY15" fmla="*/ 41200 h 63991"/>
                <a:gd name="connsiteX16" fmla="*/ 19433 w 54854"/>
                <a:gd name="connsiteY16" fmla="*/ 23523 h 63991"/>
                <a:gd name="connsiteX17" fmla="*/ 29549 w 54854"/>
                <a:gd name="connsiteY17" fmla="*/ 9470 h 63991"/>
                <a:gd name="connsiteX18" fmla="*/ 40367 w 54854"/>
                <a:gd name="connsiteY18" fmla="*/ 6613 h 63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854" h="63991">
                  <a:moveTo>
                    <a:pt x="40367" y="6613"/>
                  </a:moveTo>
                  <a:cubicBezTo>
                    <a:pt x="40487" y="2355"/>
                    <a:pt x="42682" y="166"/>
                    <a:pt x="46928" y="0"/>
                  </a:cubicBezTo>
                  <a:cubicBezTo>
                    <a:pt x="48894" y="594"/>
                    <a:pt x="50391" y="1886"/>
                    <a:pt x="51848" y="3264"/>
                  </a:cubicBezTo>
                  <a:cubicBezTo>
                    <a:pt x="53426" y="5555"/>
                    <a:pt x="54557" y="8024"/>
                    <a:pt x="54855" y="10836"/>
                  </a:cubicBezTo>
                  <a:cubicBezTo>
                    <a:pt x="54632" y="13933"/>
                    <a:pt x="53060" y="16197"/>
                    <a:pt x="50534" y="17882"/>
                  </a:cubicBezTo>
                  <a:cubicBezTo>
                    <a:pt x="49197" y="18482"/>
                    <a:pt x="47791" y="18797"/>
                    <a:pt x="46334" y="18905"/>
                  </a:cubicBezTo>
                  <a:cubicBezTo>
                    <a:pt x="44870" y="18911"/>
                    <a:pt x="43425" y="18751"/>
                    <a:pt x="42013" y="18517"/>
                  </a:cubicBezTo>
                  <a:cubicBezTo>
                    <a:pt x="40076" y="18311"/>
                    <a:pt x="36561" y="18174"/>
                    <a:pt x="36978" y="19814"/>
                  </a:cubicBezTo>
                  <a:cubicBezTo>
                    <a:pt x="37938" y="23614"/>
                    <a:pt x="34349" y="29535"/>
                    <a:pt x="41293" y="31032"/>
                  </a:cubicBezTo>
                  <a:cubicBezTo>
                    <a:pt x="43276" y="32244"/>
                    <a:pt x="44608" y="33736"/>
                    <a:pt x="43659" y="36250"/>
                  </a:cubicBezTo>
                  <a:cubicBezTo>
                    <a:pt x="32200" y="40874"/>
                    <a:pt x="22456" y="48166"/>
                    <a:pt x="12758" y="55658"/>
                  </a:cubicBezTo>
                  <a:cubicBezTo>
                    <a:pt x="6832" y="60236"/>
                    <a:pt x="16518" y="59070"/>
                    <a:pt x="14541" y="61265"/>
                  </a:cubicBezTo>
                  <a:cubicBezTo>
                    <a:pt x="13227" y="62722"/>
                    <a:pt x="10786" y="64134"/>
                    <a:pt x="8980" y="63979"/>
                  </a:cubicBezTo>
                  <a:cubicBezTo>
                    <a:pt x="5054" y="63648"/>
                    <a:pt x="1808" y="61585"/>
                    <a:pt x="362" y="57482"/>
                  </a:cubicBezTo>
                  <a:cubicBezTo>
                    <a:pt x="-484" y="55081"/>
                    <a:pt x="151" y="53521"/>
                    <a:pt x="2282" y="52024"/>
                  </a:cubicBezTo>
                  <a:cubicBezTo>
                    <a:pt x="7174" y="48589"/>
                    <a:pt x="12175" y="45206"/>
                    <a:pt x="16581" y="41200"/>
                  </a:cubicBezTo>
                  <a:cubicBezTo>
                    <a:pt x="21919" y="36348"/>
                    <a:pt x="28160" y="32570"/>
                    <a:pt x="19433" y="23523"/>
                  </a:cubicBezTo>
                  <a:cubicBezTo>
                    <a:pt x="13312" y="17174"/>
                    <a:pt x="19473" y="9064"/>
                    <a:pt x="29549" y="9470"/>
                  </a:cubicBezTo>
                  <a:cubicBezTo>
                    <a:pt x="33738" y="9636"/>
                    <a:pt x="36904" y="8093"/>
                    <a:pt x="40367" y="6613"/>
                  </a:cubicBezTo>
                  <a:close/>
                </a:path>
              </a:pathLst>
            </a:custGeom>
            <a:grpFill/>
            <a:ln w="5715" cap="flat">
              <a:noFill/>
              <a:prstDash val="solid"/>
              <a:miter/>
            </a:ln>
          </p:spPr>
          <p:txBody>
            <a:bodyPr rtlCol="0" anchor="ctr"/>
            <a:lstStyle/>
            <a:p>
              <a:endParaRPr lang="zh-CN" altLang="en-US"/>
            </a:p>
          </p:txBody>
        </p:sp>
        <p:sp>
          <p:nvSpPr>
            <p:cNvPr id="4428" name="任意多边形: 形状 4427">
              <a:extLst>
                <a:ext uri="{FF2B5EF4-FFF2-40B4-BE49-F238E27FC236}">
                  <a16:creationId xmlns:a16="http://schemas.microsoft.com/office/drawing/2014/main" id="{DABBC652-8B41-BBA5-DBA7-5CE2978039A6}"/>
                </a:ext>
              </a:extLst>
            </p:cNvPr>
            <p:cNvSpPr/>
            <p:nvPr/>
          </p:nvSpPr>
          <p:spPr>
            <a:xfrm>
              <a:off x="4740807" y="5021078"/>
              <a:ext cx="34826" cy="49777"/>
            </a:xfrm>
            <a:custGeom>
              <a:avLst/>
              <a:gdLst>
                <a:gd name="connsiteX0" fmla="*/ 31541 w 34826"/>
                <a:gd name="connsiteY0" fmla="*/ 0 h 49777"/>
                <a:gd name="connsiteX1" fmla="*/ 34827 w 34826"/>
                <a:gd name="connsiteY1" fmla="*/ 9870 h 49777"/>
                <a:gd name="connsiteX2" fmla="*/ 23386 w 34826"/>
                <a:gd name="connsiteY2" fmla="*/ 19688 h 49777"/>
                <a:gd name="connsiteX3" fmla="*/ 16293 w 34826"/>
                <a:gd name="connsiteY3" fmla="*/ 25209 h 49777"/>
                <a:gd name="connsiteX4" fmla="*/ 7406 w 34826"/>
                <a:gd name="connsiteY4" fmla="*/ 49778 h 49777"/>
                <a:gd name="connsiteX5" fmla="*/ 80 w 34826"/>
                <a:gd name="connsiteY5" fmla="*/ 40668 h 49777"/>
                <a:gd name="connsiteX6" fmla="*/ 8184 w 34826"/>
                <a:gd name="connsiteY6" fmla="*/ 30324 h 49777"/>
                <a:gd name="connsiteX7" fmla="*/ 6623 w 34826"/>
                <a:gd name="connsiteY7" fmla="*/ 26455 h 49777"/>
                <a:gd name="connsiteX8" fmla="*/ 1326 w 34826"/>
                <a:gd name="connsiteY8" fmla="*/ 20888 h 49777"/>
                <a:gd name="connsiteX9" fmla="*/ 5298 w 34826"/>
                <a:gd name="connsiteY9" fmla="*/ 7812 h 49777"/>
                <a:gd name="connsiteX10" fmla="*/ 19711 w 34826"/>
                <a:gd name="connsiteY10" fmla="*/ 3875 h 49777"/>
                <a:gd name="connsiteX11" fmla="*/ 31541 w 34826"/>
                <a:gd name="connsiteY11" fmla="*/ 0 h 49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826" h="49777">
                  <a:moveTo>
                    <a:pt x="31541" y="0"/>
                  </a:moveTo>
                  <a:cubicBezTo>
                    <a:pt x="31655" y="3618"/>
                    <a:pt x="30952" y="7510"/>
                    <a:pt x="34827" y="9870"/>
                  </a:cubicBezTo>
                  <a:cubicBezTo>
                    <a:pt x="34221" y="16871"/>
                    <a:pt x="28529" y="18077"/>
                    <a:pt x="23386" y="19688"/>
                  </a:cubicBezTo>
                  <a:cubicBezTo>
                    <a:pt x="20111" y="20711"/>
                    <a:pt x="15230" y="23255"/>
                    <a:pt x="16293" y="25209"/>
                  </a:cubicBezTo>
                  <a:cubicBezTo>
                    <a:pt x="22603" y="36799"/>
                    <a:pt x="8612" y="40605"/>
                    <a:pt x="7406" y="49778"/>
                  </a:cubicBezTo>
                  <a:cubicBezTo>
                    <a:pt x="6115" y="45486"/>
                    <a:pt x="-817" y="45503"/>
                    <a:pt x="80" y="40668"/>
                  </a:cubicBezTo>
                  <a:cubicBezTo>
                    <a:pt x="834" y="36571"/>
                    <a:pt x="1189" y="30964"/>
                    <a:pt x="8184" y="30324"/>
                  </a:cubicBezTo>
                  <a:cubicBezTo>
                    <a:pt x="10493" y="30113"/>
                    <a:pt x="9327" y="26872"/>
                    <a:pt x="6623" y="26455"/>
                  </a:cubicBezTo>
                  <a:cubicBezTo>
                    <a:pt x="3303" y="25940"/>
                    <a:pt x="-429" y="25849"/>
                    <a:pt x="1326" y="20888"/>
                  </a:cubicBezTo>
                  <a:cubicBezTo>
                    <a:pt x="2892" y="16471"/>
                    <a:pt x="-469" y="9555"/>
                    <a:pt x="5298" y="7812"/>
                  </a:cubicBezTo>
                  <a:cubicBezTo>
                    <a:pt x="9887" y="6424"/>
                    <a:pt x="12973" y="-194"/>
                    <a:pt x="19711" y="3875"/>
                  </a:cubicBezTo>
                  <a:cubicBezTo>
                    <a:pt x="23723" y="6281"/>
                    <a:pt x="27512" y="1252"/>
                    <a:pt x="31541" y="0"/>
                  </a:cubicBezTo>
                  <a:close/>
                </a:path>
              </a:pathLst>
            </a:custGeom>
            <a:grpFill/>
            <a:ln w="5715" cap="flat">
              <a:noFill/>
              <a:prstDash val="solid"/>
              <a:miter/>
            </a:ln>
          </p:spPr>
          <p:txBody>
            <a:bodyPr rtlCol="0" anchor="ctr"/>
            <a:lstStyle/>
            <a:p>
              <a:endParaRPr lang="zh-CN" altLang="en-US"/>
            </a:p>
          </p:txBody>
        </p:sp>
        <p:sp>
          <p:nvSpPr>
            <p:cNvPr id="4429" name="任意多边形: 形状 4428">
              <a:extLst>
                <a:ext uri="{FF2B5EF4-FFF2-40B4-BE49-F238E27FC236}">
                  <a16:creationId xmlns:a16="http://schemas.microsoft.com/office/drawing/2014/main" id="{77BD6D51-F5E6-FDB5-B0D7-66B6CE46BB3A}"/>
                </a:ext>
              </a:extLst>
            </p:cNvPr>
            <p:cNvSpPr/>
            <p:nvPr/>
          </p:nvSpPr>
          <p:spPr>
            <a:xfrm>
              <a:off x="4802181" y="5078446"/>
              <a:ext cx="45824" cy="82741"/>
            </a:xfrm>
            <a:custGeom>
              <a:avLst/>
              <a:gdLst>
                <a:gd name="connsiteX0" fmla="*/ 13082 w 45824"/>
                <a:gd name="connsiteY0" fmla="*/ 28227 h 82741"/>
                <a:gd name="connsiteX1" fmla="*/ 16208 w 45824"/>
                <a:gd name="connsiteY1" fmla="*/ 28152 h 82741"/>
                <a:gd name="connsiteX2" fmla="*/ 27798 w 45824"/>
                <a:gd name="connsiteY2" fmla="*/ 10464 h 82741"/>
                <a:gd name="connsiteX3" fmla="*/ 41845 w 45824"/>
                <a:gd name="connsiteY3" fmla="*/ 0 h 82741"/>
                <a:gd name="connsiteX4" fmla="*/ 45806 w 45824"/>
                <a:gd name="connsiteY4" fmla="*/ 1755 h 82741"/>
                <a:gd name="connsiteX5" fmla="*/ 45783 w 45824"/>
                <a:gd name="connsiteY5" fmla="*/ 5109 h 82741"/>
                <a:gd name="connsiteX6" fmla="*/ 39216 w 45824"/>
                <a:gd name="connsiteY6" fmla="*/ 18299 h 82741"/>
                <a:gd name="connsiteX7" fmla="*/ 39222 w 45824"/>
                <a:gd name="connsiteY7" fmla="*/ 21574 h 82741"/>
                <a:gd name="connsiteX8" fmla="*/ 29284 w 45824"/>
                <a:gd name="connsiteY8" fmla="*/ 44726 h 82741"/>
                <a:gd name="connsiteX9" fmla="*/ 29329 w 45824"/>
                <a:gd name="connsiteY9" fmla="*/ 47869 h 82741"/>
                <a:gd name="connsiteX10" fmla="*/ 19368 w 45824"/>
                <a:gd name="connsiteY10" fmla="*/ 58687 h 82741"/>
                <a:gd name="connsiteX11" fmla="*/ 12442 w 45824"/>
                <a:gd name="connsiteY11" fmla="*/ 68631 h 82741"/>
                <a:gd name="connsiteX12" fmla="*/ 16179 w 45824"/>
                <a:gd name="connsiteY12" fmla="*/ 74192 h 82741"/>
                <a:gd name="connsiteX13" fmla="*/ 16219 w 45824"/>
                <a:gd name="connsiteY13" fmla="*/ 74243 h 82741"/>
                <a:gd name="connsiteX14" fmla="*/ 16162 w 45824"/>
                <a:gd name="connsiteY14" fmla="*/ 77467 h 82741"/>
                <a:gd name="connsiteX15" fmla="*/ 0 w 45824"/>
                <a:gd name="connsiteY15" fmla="*/ 82742 h 82741"/>
                <a:gd name="connsiteX16" fmla="*/ 9618 w 45824"/>
                <a:gd name="connsiteY16" fmla="*/ 51201 h 82741"/>
                <a:gd name="connsiteX17" fmla="*/ 11836 w 45824"/>
                <a:gd name="connsiteY17" fmla="*/ 34942 h 82741"/>
                <a:gd name="connsiteX18" fmla="*/ 11396 w 45824"/>
                <a:gd name="connsiteY18" fmla="*/ 31175 h 82741"/>
                <a:gd name="connsiteX19" fmla="*/ 13082 w 45824"/>
                <a:gd name="connsiteY19" fmla="*/ 28227 h 82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824" h="82741">
                  <a:moveTo>
                    <a:pt x="13082" y="28227"/>
                  </a:moveTo>
                  <a:cubicBezTo>
                    <a:pt x="14122" y="28209"/>
                    <a:pt x="15168" y="28186"/>
                    <a:pt x="16208" y="28152"/>
                  </a:cubicBezTo>
                  <a:cubicBezTo>
                    <a:pt x="24100" y="24912"/>
                    <a:pt x="21814" y="14973"/>
                    <a:pt x="27798" y="10464"/>
                  </a:cubicBezTo>
                  <a:cubicBezTo>
                    <a:pt x="32473" y="6978"/>
                    <a:pt x="35479" y="1229"/>
                    <a:pt x="41845" y="0"/>
                  </a:cubicBezTo>
                  <a:cubicBezTo>
                    <a:pt x="43400" y="57"/>
                    <a:pt x="44720" y="646"/>
                    <a:pt x="45806" y="1755"/>
                  </a:cubicBezTo>
                  <a:cubicBezTo>
                    <a:pt x="45800" y="2875"/>
                    <a:pt x="45789" y="3989"/>
                    <a:pt x="45783" y="5109"/>
                  </a:cubicBezTo>
                  <a:cubicBezTo>
                    <a:pt x="46314" y="10859"/>
                    <a:pt x="41640" y="14019"/>
                    <a:pt x="39216" y="18299"/>
                  </a:cubicBezTo>
                  <a:cubicBezTo>
                    <a:pt x="39216" y="19391"/>
                    <a:pt x="39216" y="20482"/>
                    <a:pt x="39222" y="21574"/>
                  </a:cubicBezTo>
                  <a:cubicBezTo>
                    <a:pt x="30421" y="26935"/>
                    <a:pt x="29992" y="35890"/>
                    <a:pt x="29284" y="44726"/>
                  </a:cubicBezTo>
                  <a:cubicBezTo>
                    <a:pt x="29312" y="45771"/>
                    <a:pt x="29324" y="46817"/>
                    <a:pt x="29329" y="47869"/>
                  </a:cubicBezTo>
                  <a:cubicBezTo>
                    <a:pt x="24683" y="50246"/>
                    <a:pt x="19511" y="52035"/>
                    <a:pt x="19368" y="58687"/>
                  </a:cubicBezTo>
                  <a:cubicBezTo>
                    <a:pt x="19265" y="63459"/>
                    <a:pt x="15082" y="65465"/>
                    <a:pt x="12442" y="68631"/>
                  </a:cubicBezTo>
                  <a:cubicBezTo>
                    <a:pt x="8847" y="72941"/>
                    <a:pt x="13207" y="73444"/>
                    <a:pt x="16179" y="74192"/>
                  </a:cubicBezTo>
                  <a:lnTo>
                    <a:pt x="16219" y="74243"/>
                  </a:lnTo>
                  <a:cubicBezTo>
                    <a:pt x="16236" y="75318"/>
                    <a:pt x="16213" y="76392"/>
                    <a:pt x="16162" y="77467"/>
                  </a:cubicBezTo>
                  <a:cubicBezTo>
                    <a:pt x="10681" y="76433"/>
                    <a:pt x="6361" y="79981"/>
                    <a:pt x="0" y="82742"/>
                  </a:cubicBezTo>
                  <a:cubicBezTo>
                    <a:pt x="3155" y="70917"/>
                    <a:pt x="11659" y="62499"/>
                    <a:pt x="9618" y="51201"/>
                  </a:cubicBezTo>
                  <a:cubicBezTo>
                    <a:pt x="12887" y="46126"/>
                    <a:pt x="9070" y="40056"/>
                    <a:pt x="11836" y="34942"/>
                  </a:cubicBezTo>
                  <a:cubicBezTo>
                    <a:pt x="11704" y="33690"/>
                    <a:pt x="11590" y="32427"/>
                    <a:pt x="11396" y="31175"/>
                  </a:cubicBezTo>
                  <a:cubicBezTo>
                    <a:pt x="11316" y="29832"/>
                    <a:pt x="11882" y="28849"/>
                    <a:pt x="13082" y="28227"/>
                  </a:cubicBezTo>
                  <a:close/>
                </a:path>
              </a:pathLst>
            </a:custGeom>
            <a:grpFill/>
            <a:ln w="5715" cap="flat">
              <a:noFill/>
              <a:prstDash val="solid"/>
              <a:miter/>
            </a:ln>
          </p:spPr>
          <p:txBody>
            <a:bodyPr rtlCol="0" anchor="ctr"/>
            <a:lstStyle/>
            <a:p>
              <a:endParaRPr lang="zh-CN" altLang="en-US"/>
            </a:p>
          </p:txBody>
        </p:sp>
        <p:sp>
          <p:nvSpPr>
            <p:cNvPr id="4430" name="任意多边形: 形状 4429">
              <a:extLst>
                <a:ext uri="{FF2B5EF4-FFF2-40B4-BE49-F238E27FC236}">
                  <a16:creationId xmlns:a16="http://schemas.microsoft.com/office/drawing/2014/main" id="{00499B74-7A34-4E98-FAAB-354986977F13}"/>
                </a:ext>
              </a:extLst>
            </p:cNvPr>
            <p:cNvSpPr/>
            <p:nvPr/>
          </p:nvSpPr>
          <p:spPr>
            <a:xfrm>
              <a:off x="4702997" y="4969585"/>
              <a:ext cx="47481" cy="41692"/>
            </a:xfrm>
            <a:custGeom>
              <a:avLst/>
              <a:gdLst>
                <a:gd name="connsiteX0" fmla="*/ 377 w 47481"/>
                <a:gd name="connsiteY0" fmla="*/ 15375 h 41692"/>
                <a:gd name="connsiteX1" fmla="*/ 3629 w 47481"/>
                <a:gd name="connsiteY1" fmla="*/ 12089 h 41692"/>
                <a:gd name="connsiteX2" fmla="*/ 10161 w 47481"/>
                <a:gd name="connsiteY2" fmla="*/ 8751 h 41692"/>
                <a:gd name="connsiteX3" fmla="*/ 16367 w 47481"/>
                <a:gd name="connsiteY3" fmla="*/ 1453 h 41692"/>
                <a:gd name="connsiteX4" fmla="*/ 21048 w 47481"/>
                <a:gd name="connsiteY4" fmla="*/ 2048 h 41692"/>
                <a:gd name="connsiteX5" fmla="*/ 31695 w 47481"/>
                <a:gd name="connsiteY5" fmla="*/ 5265 h 41692"/>
                <a:gd name="connsiteX6" fmla="*/ 40696 w 47481"/>
                <a:gd name="connsiteY6" fmla="*/ 2368 h 41692"/>
                <a:gd name="connsiteX7" fmla="*/ 47480 w 47481"/>
                <a:gd name="connsiteY7" fmla="*/ 7620 h 41692"/>
                <a:gd name="connsiteX8" fmla="*/ 41422 w 47481"/>
                <a:gd name="connsiteY8" fmla="*/ 13003 h 41692"/>
                <a:gd name="connsiteX9" fmla="*/ 35781 w 47481"/>
                <a:gd name="connsiteY9" fmla="*/ 16747 h 41692"/>
                <a:gd name="connsiteX10" fmla="*/ 41211 w 47481"/>
                <a:gd name="connsiteY10" fmla="*/ 18844 h 41692"/>
                <a:gd name="connsiteX11" fmla="*/ 40656 w 47481"/>
                <a:gd name="connsiteY11" fmla="*/ 22056 h 41692"/>
                <a:gd name="connsiteX12" fmla="*/ 34650 w 47481"/>
                <a:gd name="connsiteY12" fmla="*/ 28891 h 41692"/>
                <a:gd name="connsiteX13" fmla="*/ 29586 w 47481"/>
                <a:gd name="connsiteY13" fmla="*/ 19021 h 41692"/>
                <a:gd name="connsiteX14" fmla="*/ 26620 w 47481"/>
                <a:gd name="connsiteY14" fmla="*/ 21913 h 41692"/>
                <a:gd name="connsiteX15" fmla="*/ 25774 w 47481"/>
                <a:gd name="connsiteY15" fmla="*/ 24045 h 41692"/>
                <a:gd name="connsiteX16" fmla="*/ 26637 w 47481"/>
                <a:gd name="connsiteY16" fmla="*/ 25102 h 41692"/>
                <a:gd name="connsiteX17" fmla="*/ 23340 w 47481"/>
                <a:gd name="connsiteY17" fmla="*/ 35040 h 41692"/>
                <a:gd name="connsiteX18" fmla="*/ 16808 w 47481"/>
                <a:gd name="connsiteY18" fmla="*/ 41693 h 41692"/>
                <a:gd name="connsiteX19" fmla="*/ 14859 w 47481"/>
                <a:gd name="connsiteY19" fmla="*/ 38852 h 41692"/>
                <a:gd name="connsiteX20" fmla="*/ 14819 w 47481"/>
                <a:gd name="connsiteY20" fmla="*/ 37103 h 41692"/>
                <a:gd name="connsiteX21" fmla="*/ 15310 w 47481"/>
                <a:gd name="connsiteY21" fmla="*/ 35452 h 41692"/>
                <a:gd name="connsiteX22" fmla="*/ 16573 w 47481"/>
                <a:gd name="connsiteY22" fmla="*/ 32955 h 41692"/>
                <a:gd name="connsiteX23" fmla="*/ 15659 w 47481"/>
                <a:gd name="connsiteY23" fmla="*/ 31617 h 41692"/>
                <a:gd name="connsiteX24" fmla="*/ 16442 w 47481"/>
                <a:gd name="connsiteY24" fmla="*/ 28731 h 41692"/>
                <a:gd name="connsiteX25" fmla="*/ 12144 w 47481"/>
                <a:gd name="connsiteY25" fmla="*/ 26371 h 41692"/>
                <a:gd name="connsiteX26" fmla="*/ 10967 w 47481"/>
                <a:gd name="connsiteY26" fmla="*/ 19318 h 41692"/>
                <a:gd name="connsiteX27" fmla="*/ 3046 w 47481"/>
                <a:gd name="connsiteY27" fmla="*/ 20261 h 41692"/>
                <a:gd name="connsiteX28" fmla="*/ 377 w 47481"/>
                <a:gd name="connsiteY28" fmla="*/ 15375 h 4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7481" h="41692">
                  <a:moveTo>
                    <a:pt x="377" y="15375"/>
                  </a:moveTo>
                  <a:cubicBezTo>
                    <a:pt x="1463" y="14278"/>
                    <a:pt x="2543" y="13186"/>
                    <a:pt x="3629" y="12089"/>
                  </a:cubicBezTo>
                  <a:cubicBezTo>
                    <a:pt x="5532" y="10443"/>
                    <a:pt x="7789" y="9483"/>
                    <a:pt x="10161" y="8751"/>
                  </a:cubicBezTo>
                  <a:cubicBezTo>
                    <a:pt x="12213" y="6300"/>
                    <a:pt x="14104" y="3694"/>
                    <a:pt x="16367" y="1453"/>
                  </a:cubicBezTo>
                  <a:cubicBezTo>
                    <a:pt x="17893" y="-61"/>
                    <a:pt x="20671" y="-1095"/>
                    <a:pt x="21048" y="2048"/>
                  </a:cubicBezTo>
                  <a:cubicBezTo>
                    <a:pt x="22231" y="11809"/>
                    <a:pt x="26906" y="8774"/>
                    <a:pt x="31695" y="5265"/>
                  </a:cubicBezTo>
                  <a:cubicBezTo>
                    <a:pt x="34438" y="3254"/>
                    <a:pt x="37324" y="2008"/>
                    <a:pt x="40696" y="2368"/>
                  </a:cubicBezTo>
                  <a:cubicBezTo>
                    <a:pt x="43977" y="2722"/>
                    <a:pt x="47583" y="3414"/>
                    <a:pt x="47480" y="7620"/>
                  </a:cubicBezTo>
                  <a:cubicBezTo>
                    <a:pt x="47400" y="10975"/>
                    <a:pt x="46074" y="13941"/>
                    <a:pt x="41422" y="13003"/>
                  </a:cubicBezTo>
                  <a:cubicBezTo>
                    <a:pt x="38564" y="12426"/>
                    <a:pt x="35433" y="13272"/>
                    <a:pt x="35781" y="16747"/>
                  </a:cubicBezTo>
                  <a:cubicBezTo>
                    <a:pt x="36010" y="19021"/>
                    <a:pt x="39359" y="18112"/>
                    <a:pt x="41211" y="18844"/>
                  </a:cubicBezTo>
                  <a:cubicBezTo>
                    <a:pt x="45440" y="20513"/>
                    <a:pt x="42754" y="21679"/>
                    <a:pt x="40656" y="22056"/>
                  </a:cubicBezTo>
                  <a:cubicBezTo>
                    <a:pt x="36741" y="22770"/>
                    <a:pt x="37496" y="27285"/>
                    <a:pt x="34650" y="28891"/>
                  </a:cubicBezTo>
                  <a:cubicBezTo>
                    <a:pt x="33004" y="25485"/>
                    <a:pt x="32141" y="21313"/>
                    <a:pt x="29586" y="19021"/>
                  </a:cubicBezTo>
                  <a:cubicBezTo>
                    <a:pt x="26540" y="16278"/>
                    <a:pt x="27312" y="20507"/>
                    <a:pt x="26620" y="21913"/>
                  </a:cubicBezTo>
                  <a:cubicBezTo>
                    <a:pt x="25763" y="22627"/>
                    <a:pt x="25483" y="23336"/>
                    <a:pt x="25774" y="24045"/>
                  </a:cubicBezTo>
                  <a:cubicBezTo>
                    <a:pt x="26066" y="24754"/>
                    <a:pt x="26352" y="25102"/>
                    <a:pt x="26637" y="25102"/>
                  </a:cubicBezTo>
                  <a:cubicBezTo>
                    <a:pt x="30409" y="30034"/>
                    <a:pt x="23437" y="31394"/>
                    <a:pt x="23340" y="35040"/>
                  </a:cubicBezTo>
                  <a:cubicBezTo>
                    <a:pt x="22077" y="38155"/>
                    <a:pt x="19882" y="40355"/>
                    <a:pt x="16808" y="41693"/>
                  </a:cubicBezTo>
                  <a:cubicBezTo>
                    <a:pt x="15830" y="40967"/>
                    <a:pt x="15167" y="40030"/>
                    <a:pt x="14859" y="38852"/>
                  </a:cubicBezTo>
                  <a:cubicBezTo>
                    <a:pt x="14847" y="38269"/>
                    <a:pt x="14841" y="37681"/>
                    <a:pt x="14819" y="37103"/>
                  </a:cubicBezTo>
                  <a:cubicBezTo>
                    <a:pt x="14979" y="36555"/>
                    <a:pt x="15156" y="36000"/>
                    <a:pt x="15310" y="35452"/>
                  </a:cubicBezTo>
                  <a:cubicBezTo>
                    <a:pt x="14693" y="34092"/>
                    <a:pt x="18659" y="35063"/>
                    <a:pt x="16573" y="32955"/>
                  </a:cubicBezTo>
                  <a:cubicBezTo>
                    <a:pt x="16562" y="32966"/>
                    <a:pt x="15665" y="31617"/>
                    <a:pt x="15659" y="31617"/>
                  </a:cubicBezTo>
                  <a:cubicBezTo>
                    <a:pt x="15144" y="30440"/>
                    <a:pt x="15407" y="29474"/>
                    <a:pt x="16442" y="28731"/>
                  </a:cubicBezTo>
                  <a:cubicBezTo>
                    <a:pt x="14853" y="28245"/>
                    <a:pt x="12973" y="28302"/>
                    <a:pt x="12144" y="26371"/>
                  </a:cubicBezTo>
                  <a:cubicBezTo>
                    <a:pt x="9658" y="24302"/>
                    <a:pt x="16865" y="20770"/>
                    <a:pt x="10967" y="19318"/>
                  </a:cubicBezTo>
                  <a:cubicBezTo>
                    <a:pt x="8332" y="20090"/>
                    <a:pt x="5755" y="20713"/>
                    <a:pt x="3046" y="20261"/>
                  </a:cubicBezTo>
                  <a:cubicBezTo>
                    <a:pt x="834" y="19341"/>
                    <a:pt x="-760" y="18095"/>
                    <a:pt x="377" y="15375"/>
                  </a:cubicBezTo>
                  <a:close/>
                </a:path>
              </a:pathLst>
            </a:custGeom>
            <a:grpFill/>
            <a:ln w="5715" cap="flat">
              <a:noFill/>
              <a:prstDash val="solid"/>
              <a:miter/>
            </a:ln>
          </p:spPr>
          <p:txBody>
            <a:bodyPr rtlCol="0" anchor="ctr"/>
            <a:lstStyle/>
            <a:p>
              <a:endParaRPr lang="zh-CN" altLang="en-US"/>
            </a:p>
          </p:txBody>
        </p:sp>
        <p:sp>
          <p:nvSpPr>
            <p:cNvPr id="4431" name="任意多边形: 形状 4430">
              <a:extLst>
                <a:ext uri="{FF2B5EF4-FFF2-40B4-BE49-F238E27FC236}">
                  <a16:creationId xmlns:a16="http://schemas.microsoft.com/office/drawing/2014/main" id="{A5B54B58-45D5-19CD-C1AC-1B092AAE4F54}"/>
                </a:ext>
              </a:extLst>
            </p:cNvPr>
            <p:cNvSpPr/>
            <p:nvPr/>
          </p:nvSpPr>
          <p:spPr>
            <a:xfrm>
              <a:off x="4840328" y="5158959"/>
              <a:ext cx="25404" cy="39776"/>
            </a:xfrm>
            <a:custGeom>
              <a:avLst/>
              <a:gdLst>
                <a:gd name="connsiteX0" fmla="*/ 24095 w 25404"/>
                <a:gd name="connsiteY0" fmla="*/ 29878 h 39776"/>
                <a:gd name="connsiteX1" fmla="*/ 10951 w 25404"/>
                <a:gd name="connsiteY1" fmla="*/ 39776 h 39776"/>
                <a:gd name="connsiteX2" fmla="*/ 1504 w 25404"/>
                <a:gd name="connsiteY2" fmla="*/ 22671 h 39776"/>
                <a:gd name="connsiteX3" fmla="*/ 4356 w 25404"/>
                <a:gd name="connsiteY3" fmla="*/ 10121 h 39776"/>
                <a:gd name="connsiteX4" fmla="*/ 6419 w 25404"/>
                <a:gd name="connsiteY4" fmla="*/ 0 h 39776"/>
                <a:gd name="connsiteX5" fmla="*/ 19866 w 25404"/>
                <a:gd name="connsiteY5" fmla="*/ 1886 h 39776"/>
                <a:gd name="connsiteX6" fmla="*/ 25387 w 25404"/>
                <a:gd name="connsiteY6" fmla="*/ 8367 h 39776"/>
                <a:gd name="connsiteX7" fmla="*/ 24541 w 25404"/>
                <a:gd name="connsiteY7" fmla="*/ 14905 h 39776"/>
                <a:gd name="connsiteX8" fmla="*/ 24095 w 25404"/>
                <a:gd name="connsiteY8" fmla="*/ 29878 h 39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04" h="39776">
                  <a:moveTo>
                    <a:pt x="24095" y="29878"/>
                  </a:moveTo>
                  <a:cubicBezTo>
                    <a:pt x="21701" y="35816"/>
                    <a:pt x="15740" y="37022"/>
                    <a:pt x="10951" y="39776"/>
                  </a:cubicBezTo>
                  <a:cubicBezTo>
                    <a:pt x="92" y="36896"/>
                    <a:pt x="-1874" y="33124"/>
                    <a:pt x="1504" y="22671"/>
                  </a:cubicBezTo>
                  <a:cubicBezTo>
                    <a:pt x="2818" y="18608"/>
                    <a:pt x="3424" y="14310"/>
                    <a:pt x="4356" y="10121"/>
                  </a:cubicBezTo>
                  <a:cubicBezTo>
                    <a:pt x="1149" y="5943"/>
                    <a:pt x="3664" y="2943"/>
                    <a:pt x="6419" y="0"/>
                  </a:cubicBezTo>
                  <a:cubicBezTo>
                    <a:pt x="10665" y="2092"/>
                    <a:pt x="17180" y="3006"/>
                    <a:pt x="19866" y="1886"/>
                  </a:cubicBezTo>
                  <a:cubicBezTo>
                    <a:pt x="23004" y="2943"/>
                    <a:pt x="24661" y="5258"/>
                    <a:pt x="25387" y="8367"/>
                  </a:cubicBezTo>
                  <a:cubicBezTo>
                    <a:pt x="25507" y="10601"/>
                    <a:pt x="24987" y="12750"/>
                    <a:pt x="24541" y="14905"/>
                  </a:cubicBezTo>
                  <a:cubicBezTo>
                    <a:pt x="23438" y="19871"/>
                    <a:pt x="26416" y="24963"/>
                    <a:pt x="24095" y="29878"/>
                  </a:cubicBezTo>
                  <a:close/>
                </a:path>
              </a:pathLst>
            </a:custGeom>
            <a:grpFill/>
            <a:ln w="5715" cap="flat">
              <a:noFill/>
              <a:prstDash val="solid"/>
              <a:miter/>
            </a:ln>
          </p:spPr>
          <p:txBody>
            <a:bodyPr rtlCol="0" anchor="ctr"/>
            <a:lstStyle/>
            <a:p>
              <a:endParaRPr lang="zh-CN" altLang="en-US"/>
            </a:p>
          </p:txBody>
        </p:sp>
        <p:sp>
          <p:nvSpPr>
            <p:cNvPr id="4432" name="任意多边形: 形状 4431">
              <a:extLst>
                <a:ext uri="{FF2B5EF4-FFF2-40B4-BE49-F238E27FC236}">
                  <a16:creationId xmlns:a16="http://schemas.microsoft.com/office/drawing/2014/main" id="{298FE5D4-E3E8-8C24-217B-B78F3F830DF3}"/>
                </a:ext>
              </a:extLst>
            </p:cNvPr>
            <p:cNvSpPr/>
            <p:nvPr/>
          </p:nvSpPr>
          <p:spPr>
            <a:xfrm>
              <a:off x="4784434" y="5060603"/>
              <a:ext cx="34667" cy="27391"/>
            </a:xfrm>
            <a:custGeom>
              <a:avLst/>
              <a:gdLst>
                <a:gd name="connsiteX0" fmla="*/ 17535 w 34667"/>
                <a:gd name="connsiteY0" fmla="*/ 3229 h 27391"/>
                <a:gd name="connsiteX1" fmla="*/ 17604 w 34667"/>
                <a:gd name="connsiteY1" fmla="*/ 0 h 27391"/>
                <a:gd name="connsiteX2" fmla="*/ 26285 w 34667"/>
                <a:gd name="connsiteY2" fmla="*/ 5372 h 27391"/>
                <a:gd name="connsiteX3" fmla="*/ 33960 w 34667"/>
                <a:gd name="connsiteY3" fmla="*/ 9795 h 27391"/>
                <a:gd name="connsiteX4" fmla="*/ 33960 w 34667"/>
                <a:gd name="connsiteY4" fmla="*/ 9807 h 27391"/>
                <a:gd name="connsiteX5" fmla="*/ 34577 w 34667"/>
                <a:gd name="connsiteY5" fmla="*/ 11984 h 27391"/>
                <a:gd name="connsiteX6" fmla="*/ 33903 w 34667"/>
                <a:gd name="connsiteY6" fmla="*/ 13053 h 27391"/>
                <a:gd name="connsiteX7" fmla="*/ 4071 w 34667"/>
                <a:gd name="connsiteY7" fmla="*/ 27312 h 27391"/>
                <a:gd name="connsiteX8" fmla="*/ 613 w 34667"/>
                <a:gd name="connsiteY8" fmla="*/ 24735 h 27391"/>
                <a:gd name="connsiteX9" fmla="*/ 2419 w 34667"/>
                <a:gd name="connsiteY9" fmla="*/ 19900 h 27391"/>
                <a:gd name="connsiteX10" fmla="*/ 14209 w 34667"/>
                <a:gd name="connsiteY10" fmla="*/ 9813 h 27391"/>
                <a:gd name="connsiteX11" fmla="*/ 17535 w 34667"/>
                <a:gd name="connsiteY11" fmla="*/ 3229 h 2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667" h="27391">
                  <a:moveTo>
                    <a:pt x="17535" y="3229"/>
                  </a:moveTo>
                  <a:cubicBezTo>
                    <a:pt x="17518" y="2149"/>
                    <a:pt x="17541" y="1074"/>
                    <a:pt x="17604" y="0"/>
                  </a:cubicBezTo>
                  <a:cubicBezTo>
                    <a:pt x="21290" y="515"/>
                    <a:pt x="26542" y="-1503"/>
                    <a:pt x="26285" y="5372"/>
                  </a:cubicBezTo>
                  <a:cubicBezTo>
                    <a:pt x="26045" y="11716"/>
                    <a:pt x="30982" y="9052"/>
                    <a:pt x="33960" y="9795"/>
                  </a:cubicBezTo>
                  <a:lnTo>
                    <a:pt x="33960" y="9807"/>
                  </a:lnTo>
                  <a:cubicBezTo>
                    <a:pt x="34600" y="10538"/>
                    <a:pt x="34806" y="11264"/>
                    <a:pt x="34577" y="11984"/>
                  </a:cubicBezTo>
                  <a:cubicBezTo>
                    <a:pt x="34349" y="12699"/>
                    <a:pt x="34126" y="13053"/>
                    <a:pt x="33903" y="13053"/>
                  </a:cubicBezTo>
                  <a:cubicBezTo>
                    <a:pt x="27708" y="25621"/>
                    <a:pt x="14917" y="24477"/>
                    <a:pt x="4071" y="27312"/>
                  </a:cubicBezTo>
                  <a:cubicBezTo>
                    <a:pt x="2345" y="27764"/>
                    <a:pt x="1316" y="26203"/>
                    <a:pt x="613" y="24735"/>
                  </a:cubicBezTo>
                  <a:cubicBezTo>
                    <a:pt x="-461" y="22483"/>
                    <a:pt x="-279" y="20174"/>
                    <a:pt x="2419" y="19900"/>
                  </a:cubicBezTo>
                  <a:cubicBezTo>
                    <a:pt x="8865" y="19254"/>
                    <a:pt x="9980" y="12784"/>
                    <a:pt x="14209" y="9813"/>
                  </a:cubicBezTo>
                  <a:cubicBezTo>
                    <a:pt x="15780" y="7853"/>
                    <a:pt x="20015" y="7235"/>
                    <a:pt x="17535" y="3229"/>
                  </a:cubicBezTo>
                  <a:close/>
                </a:path>
              </a:pathLst>
            </a:custGeom>
            <a:grpFill/>
            <a:ln w="5715" cap="flat">
              <a:noFill/>
              <a:prstDash val="solid"/>
              <a:miter/>
            </a:ln>
          </p:spPr>
          <p:txBody>
            <a:bodyPr rtlCol="0" anchor="ctr"/>
            <a:lstStyle/>
            <a:p>
              <a:endParaRPr lang="zh-CN" altLang="en-US"/>
            </a:p>
          </p:txBody>
        </p:sp>
        <p:sp>
          <p:nvSpPr>
            <p:cNvPr id="4433" name="任意多边形: 形状 4432">
              <a:extLst>
                <a:ext uri="{FF2B5EF4-FFF2-40B4-BE49-F238E27FC236}">
                  <a16:creationId xmlns:a16="http://schemas.microsoft.com/office/drawing/2014/main" id="{059560BA-0183-5F57-3548-18CCCD084070}"/>
                </a:ext>
              </a:extLst>
            </p:cNvPr>
            <p:cNvSpPr/>
            <p:nvPr/>
          </p:nvSpPr>
          <p:spPr>
            <a:xfrm>
              <a:off x="4815085" y="5069117"/>
              <a:ext cx="23911" cy="37486"/>
            </a:xfrm>
            <a:custGeom>
              <a:avLst/>
              <a:gdLst>
                <a:gd name="connsiteX0" fmla="*/ 16453 w 23911"/>
                <a:gd name="connsiteY0" fmla="*/ 21039 h 37486"/>
                <a:gd name="connsiteX1" fmla="*/ 3309 w 23911"/>
                <a:gd name="connsiteY1" fmla="*/ 37486 h 37486"/>
                <a:gd name="connsiteX2" fmla="*/ 6601 w 23911"/>
                <a:gd name="connsiteY2" fmla="*/ 30908 h 37486"/>
                <a:gd name="connsiteX3" fmla="*/ 3406 w 23911"/>
                <a:gd name="connsiteY3" fmla="*/ 24388 h 37486"/>
                <a:gd name="connsiteX4" fmla="*/ 0 w 23911"/>
                <a:gd name="connsiteY4" fmla="*/ 20993 h 37486"/>
                <a:gd name="connsiteX5" fmla="*/ 9898 w 23911"/>
                <a:gd name="connsiteY5" fmla="*/ 7883 h 37486"/>
                <a:gd name="connsiteX6" fmla="*/ 13202 w 23911"/>
                <a:gd name="connsiteY6" fmla="*/ 7866 h 37486"/>
                <a:gd name="connsiteX7" fmla="*/ 16322 w 23911"/>
                <a:gd name="connsiteY7" fmla="*/ 4734 h 37486"/>
                <a:gd name="connsiteX8" fmla="*/ 16476 w 23911"/>
                <a:gd name="connsiteY8" fmla="*/ 1288 h 37486"/>
                <a:gd name="connsiteX9" fmla="*/ 23826 w 23911"/>
                <a:gd name="connsiteY9" fmla="*/ 6877 h 37486"/>
                <a:gd name="connsiteX10" fmla="*/ 16453 w 23911"/>
                <a:gd name="connsiteY10" fmla="*/ 21039 h 3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11" h="37486">
                  <a:moveTo>
                    <a:pt x="16453" y="21039"/>
                  </a:moveTo>
                  <a:cubicBezTo>
                    <a:pt x="12304" y="26708"/>
                    <a:pt x="14390" y="37360"/>
                    <a:pt x="3309" y="37486"/>
                  </a:cubicBezTo>
                  <a:cubicBezTo>
                    <a:pt x="4406" y="35292"/>
                    <a:pt x="5503" y="33103"/>
                    <a:pt x="6601" y="30908"/>
                  </a:cubicBezTo>
                  <a:cubicBezTo>
                    <a:pt x="6298" y="28360"/>
                    <a:pt x="4875" y="26365"/>
                    <a:pt x="3406" y="24388"/>
                  </a:cubicBezTo>
                  <a:cubicBezTo>
                    <a:pt x="2269" y="23256"/>
                    <a:pt x="1137" y="22125"/>
                    <a:pt x="0" y="20993"/>
                  </a:cubicBezTo>
                  <a:cubicBezTo>
                    <a:pt x="8132" y="20273"/>
                    <a:pt x="5063" y="11095"/>
                    <a:pt x="9898" y="7883"/>
                  </a:cubicBezTo>
                  <a:cubicBezTo>
                    <a:pt x="11001" y="7877"/>
                    <a:pt x="12099" y="7871"/>
                    <a:pt x="13202" y="7866"/>
                  </a:cubicBezTo>
                  <a:cubicBezTo>
                    <a:pt x="14253" y="6837"/>
                    <a:pt x="15293" y="5791"/>
                    <a:pt x="16322" y="4734"/>
                  </a:cubicBezTo>
                  <a:cubicBezTo>
                    <a:pt x="16373" y="3585"/>
                    <a:pt x="16425" y="2436"/>
                    <a:pt x="16476" y="1288"/>
                  </a:cubicBezTo>
                  <a:cubicBezTo>
                    <a:pt x="22934" y="-2136"/>
                    <a:pt x="24300" y="1796"/>
                    <a:pt x="23826" y="6877"/>
                  </a:cubicBezTo>
                  <a:cubicBezTo>
                    <a:pt x="23294" y="12426"/>
                    <a:pt x="20042" y="16901"/>
                    <a:pt x="16453" y="21039"/>
                  </a:cubicBezTo>
                  <a:close/>
                </a:path>
              </a:pathLst>
            </a:custGeom>
            <a:grpFill/>
            <a:ln w="5715" cap="flat">
              <a:noFill/>
              <a:prstDash val="solid"/>
              <a:miter/>
            </a:ln>
          </p:spPr>
          <p:txBody>
            <a:bodyPr rtlCol="0" anchor="ctr"/>
            <a:lstStyle/>
            <a:p>
              <a:endParaRPr lang="zh-CN" altLang="en-US"/>
            </a:p>
          </p:txBody>
        </p:sp>
        <p:sp>
          <p:nvSpPr>
            <p:cNvPr id="4434" name="任意多边形: 形状 4433">
              <a:extLst>
                <a:ext uri="{FF2B5EF4-FFF2-40B4-BE49-F238E27FC236}">
                  <a16:creationId xmlns:a16="http://schemas.microsoft.com/office/drawing/2014/main" id="{AC04652D-F792-0BC1-7176-868215CD692A}"/>
                </a:ext>
              </a:extLst>
            </p:cNvPr>
            <p:cNvSpPr/>
            <p:nvPr/>
          </p:nvSpPr>
          <p:spPr>
            <a:xfrm>
              <a:off x="4835296" y="5138520"/>
              <a:ext cx="30075" cy="38092"/>
            </a:xfrm>
            <a:custGeom>
              <a:avLst/>
              <a:gdLst>
                <a:gd name="connsiteX0" fmla="*/ 12708 w 30075"/>
                <a:gd name="connsiteY0" fmla="*/ 20742 h 38092"/>
                <a:gd name="connsiteX1" fmla="*/ 9387 w 30075"/>
                <a:gd name="connsiteY1" fmla="*/ 30560 h 38092"/>
                <a:gd name="connsiteX2" fmla="*/ 1152 w 30075"/>
                <a:gd name="connsiteY2" fmla="*/ 38093 h 38092"/>
                <a:gd name="connsiteX3" fmla="*/ 2844 w 30075"/>
                <a:gd name="connsiteY3" fmla="*/ 27320 h 38092"/>
                <a:gd name="connsiteX4" fmla="*/ 6158 w 30075"/>
                <a:gd name="connsiteY4" fmla="*/ 14152 h 38092"/>
                <a:gd name="connsiteX5" fmla="*/ 9410 w 30075"/>
                <a:gd name="connsiteY5" fmla="*/ 10844 h 38092"/>
                <a:gd name="connsiteX6" fmla="*/ 9416 w 30075"/>
                <a:gd name="connsiteY6" fmla="*/ 10844 h 38092"/>
                <a:gd name="connsiteX7" fmla="*/ 12748 w 30075"/>
                <a:gd name="connsiteY7" fmla="*/ 7557 h 38092"/>
                <a:gd name="connsiteX8" fmla="*/ 15965 w 30075"/>
                <a:gd name="connsiteY8" fmla="*/ 4248 h 38092"/>
                <a:gd name="connsiteX9" fmla="*/ 28338 w 30075"/>
                <a:gd name="connsiteY9" fmla="*/ 1831 h 38092"/>
                <a:gd name="connsiteX10" fmla="*/ 30075 w 30075"/>
                <a:gd name="connsiteY10" fmla="*/ 5837 h 38092"/>
                <a:gd name="connsiteX11" fmla="*/ 12708 w 30075"/>
                <a:gd name="connsiteY11" fmla="*/ 20742 h 3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075" h="38092">
                  <a:moveTo>
                    <a:pt x="12708" y="20742"/>
                  </a:moveTo>
                  <a:cubicBezTo>
                    <a:pt x="11313" y="23920"/>
                    <a:pt x="9227" y="26857"/>
                    <a:pt x="9387" y="30560"/>
                  </a:cubicBezTo>
                  <a:cubicBezTo>
                    <a:pt x="5684" y="31686"/>
                    <a:pt x="4255" y="35327"/>
                    <a:pt x="1152" y="38093"/>
                  </a:cubicBezTo>
                  <a:cubicBezTo>
                    <a:pt x="-1803" y="33704"/>
                    <a:pt x="1729" y="30657"/>
                    <a:pt x="2844" y="27320"/>
                  </a:cubicBezTo>
                  <a:cubicBezTo>
                    <a:pt x="7598" y="23851"/>
                    <a:pt x="5650" y="18690"/>
                    <a:pt x="6158" y="14152"/>
                  </a:cubicBezTo>
                  <a:cubicBezTo>
                    <a:pt x="7318" y="13124"/>
                    <a:pt x="8313" y="11929"/>
                    <a:pt x="9410" y="10844"/>
                  </a:cubicBezTo>
                  <a:lnTo>
                    <a:pt x="9416" y="10844"/>
                  </a:lnTo>
                  <a:cubicBezTo>
                    <a:pt x="10467" y="9689"/>
                    <a:pt x="12725" y="9758"/>
                    <a:pt x="12748" y="7557"/>
                  </a:cubicBezTo>
                  <a:cubicBezTo>
                    <a:pt x="13822" y="6454"/>
                    <a:pt x="14896" y="5351"/>
                    <a:pt x="15965" y="4248"/>
                  </a:cubicBezTo>
                  <a:cubicBezTo>
                    <a:pt x="19566" y="739"/>
                    <a:pt x="23326" y="-1941"/>
                    <a:pt x="28338" y="1831"/>
                  </a:cubicBezTo>
                  <a:cubicBezTo>
                    <a:pt x="29430" y="2934"/>
                    <a:pt x="29990" y="4294"/>
                    <a:pt x="30075" y="5837"/>
                  </a:cubicBezTo>
                  <a:cubicBezTo>
                    <a:pt x="25652" y="12387"/>
                    <a:pt x="20909" y="18582"/>
                    <a:pt x="12708" y="20742"/>
                  </a:cubicBezTo>
                  <a:close/>
                </a:path>
              </a:pathLst>
            </a:custGeom>
            <a:grpFill/>
            <a:ln w="5715" cap="flat">
              <a:noFill/>
              <a:prstDash val="solid"/>
              <a:miter/>
            </a:ln>
          </p:spPr>
          <p:txBody>
            <a:bodyPr rtlCol="0" anchor="ctr"/>
            <a:lstStyle/>
            <a:p>
              <a:endParaRPr lang="zh-CN" altLang="en-US"/>
            </a:p>
          </p:txBody>
        </p:sp>
        <p:sp>
          <p:nvSpPr>
            <p:cNvPr id="4435" name="任意多边形: 形状 4434">
              <a:extLst>
                <a:ext uri="{FF2B5EF4-FFF2-40B4-BE49-F238E27FC236}">
                  <a16:creationId xmlns:a16="http://schemas.microsoft.com/office/drawing/2014/main" id="{AFE02204-FFF2-E032-078F-017A85164495}"/>
                </a:ext>
              </a:extLst>
            </p:cNvPr>
            <p:cNvSpPr/>
            <p:nvPr/>
          </p:nvSpPr>
          <p:spPr>
            <a:xfrm>
              <a:off x="4693234" y="5010083"/>
              <a:ext cx="20078" cy="27488"/>
            </a:xfrm>
            <a:custGeom>
              <a:avLst/>
              <a:gdLst>
                <a:gd name="connsiteX0" fmla="*/ 3465 w 20078"/>
                <a:gd name="connsiteY0" fmla="*/ 27489 h 27488"/>
                <a:gd name="connsiteX1" fmla="*/ 213 w 20078"/>
                <a:gd name="connsiteY1" fmla="*/ 27403 h 27488"/>
                <a:gd name="connsiteX2" fmla="*/ 5510 w 20078"/>
                <a:gd name="connsiteY2" fmla="*/ 4943 h 27488"/>
                <a:gd name="connsiteX3" fmla="*/ 9785 w 20078"/>
                <a:gd name="connsiteY3" fmla="*/ 165 h 27488"/>
                <a:gd name="connsiteX4" fmla="*/ 13900 w 20078"/>
                <a:gd name="connsiteY4" fmla="*/ 640 h 27488"/>
                <a:gd name="connsiteX5" fmla="*/ 18438 w 20078"/>
                <a:gd name="connsiteY5" fmla="*/ 7480 h 27488"/>
                <a:gd name="connsiteX6" fmla="*/ 20078 w 20078"/>
                <a:gd name="connsiteY6" fmla="*/ 11115 h 27488"/>
                <a:gd name="connsiteX7" fmla="*/ 3465 w 20078"/>
                <a:gd name="connsiteY7" fmla="*/ 27489 h 27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8" h="27488">
                  <a:moveTo>
                    <a:pt x="3465" y="27489"/>
                  </a:moveTo>
                  <a:cubicBezTo>
                    <a:pt x="2379" y="27454"/>
                    <a:pt x="1299" y="27426"/>
                    <a:pt x="213" y="27403"/>
                  </a:cubicBezTo>
                  <a:cubicBezTo>
                    <a:pt x="-1222" y="19156"/>
                    <a:pt x="5048" y="12744"/>
                    <a:pt x="5510" y="4943"/>
                  </a:cubicBezTo>
                  <a:cubicBezTo>
                    <a:pt x="6436" y="2903"/>
                    <a:pt x="7808" y="1257"/>
                    <a:pt x="9785" y="165"/>
                  </a:cubicBezTo>
                  <a:cubicBezTo>
                    <a:pt x="11208" y="-172"/>
                    <a:pt x="12580" y="17"/>
                    <a:pt x="13900" y="640"/>
                  </a:cubicBezTo>
                  <a:cubicBezTo>
                    <a:pt x="15872" y="2606"/>
                    <a:pt x="17021" y="5131"/>
                    <a:pt x="18438" y="7480"/>
                  </a:cubicBezTo>
                  <a:cubicBezTo>
                    <a:pt x="19204" y="8589"/>
                    <a:pt x="19729" y="9812"/>
                    <a:pt x="20078" y="11115"/>
                  </a:cubicBezTo>
                  <a:cubicBezTo>
                    <a:pt x="18918" y="23105"/>
                    <a:pt x="18918" y="23105"/>
                    <a:pt x="3465" y="27489"/>
                  </a:cubicBezTo>
                  <a:close/>
                </a:path>
              </a:pathLst>
            </a:custGeom>
            <a:grpFill/>
            <a:ln w="5715" cap="flat">
              <a:noFill/>
              <a:prstDash val="solid"/>
              <a:miter/>
            </a:ln>
          </p:spPr>
          <p:txBody>
            <a:bodyPr rtlCol="0" anchor="ctr"/>
            <a:lstStyle/>
            <a:p>
              <a:endParaRPr lang="zh-CN" altLang="en-US"/>
            </a:p>
          </p:txBody>
        </p:sp>
        <p:sp>
          <p:nvSpPr>
            <p:cNvPr id="4436" name="任意多边形: 形状 4435">
              <a:extLst>
                <a:ext uri="{FF2B5EF4-FFF2-40B4-BE49-F238E27FC236}">
                  <a16:creationId xmlns:a16="http://schemas.microsoft.com/office/drawing/2014/main" id="{283F88F1-C85F-D052-4191-79A1E1578965}"/>
                </a:ext>
              </a:extLst>
            </p:cNvPr>
            <p:cNvSpPr/>
            <p:nvPr/>
          </p:nvSpPr>
          <p:spPr>
            <a:xfrm>
              <a:off x="4769005" y="5060538"/>
              <a:ext cx="29672" cy="17513"/>
            </a:xfrm>
            <a:custGeom>
              <a:avLst/>
              <a:gdLst>
                <a:gd name="connsiteX0" fmla="*/ 0 w 29672"/>
                <a:gd name="connsiteY0" fmla="*/ 9878 h 17513"/>
                <a:gd name="connsiteX1" fmla="*/ 23803 w 29672"/>
                <a:gd name="connsiteY1" fmla="*/ 174 h 17513"/>
                <a:gd name="connsiteX2" fmla="*/ 29672 w 29672"/>
                <a:gd name="connsiteY2" fmla="*/ 6586 h 17513"/>
                <a:gd name="connsiteX3" fmla="*/ 6469 w 29672"/>
                <a:gd name="connsiteY3" fmla="*/ 17513 h 17513"/>
                <a:gd name="connsiteX4" fmla="*/ 0 w 29672"/>
                <a:gd name="connsiteY4" fmla="*/ 9878 h 17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72" h="17513">
                  <a:moveTo>
                    <a:pt x="0" y="9878"/>
                  </a:moveTo>
                  <a:cubicBezTo>
                    <a:pt x="5572" y="843"/>
                    <a:pt x="14248" y="-580"/>
                    <a:pt x="23803" y="174"/>
                  </a:cubicBezTo>
                  <a:cubicBezTo>
                    <a:pt x="27724" y="488"/>
                    <a:pt x="29232" y="3060"/>
                    <a:pt x="29672" y="6586"/>
                  </a:cubicBezTo>
                  <a:cubicBezTo>
                    <a:pt x="20488" y="4786"/>
                    <a:pt x="17477" y="6198"/>
                    <a:pt x="6469" y="17513"/>
                  </a:cubicBezTo>
                  <a:cubicBezTo>
                    <a:pt x="1920" y="17057"/>
                    <a:pt x="7007" y="8187"/>
                    <a:pt x="0" y="9878"/>
                  </a:cubicBezTo>
                  <a:close/>
                </a:path>
              </a:pathLst>
            </a:custGeom>
            <a:grpFill/>
            <a:ln w="5715" cap="flat">
              <a:noFill/>
              <a:prstDash val="solid"/>
              <a:miter/>
            </a:ln>
          </p:spPr>
          <p:txBody>
            <a:bodyPr rtlCol="0" anchor="ctr"/>
            <a:lstStyle/>
            <a:p>
              <a:endParaRPr lang="zh-CN" altLang="en-US"/>
            </a:p>
          </p:txBody>
        </p:sp>
        <p:sp>
          <p:nvSpPr>
            <p:cNvPr id="4437" name="任意多边形: 形状 4436">
              <a:extLst>
                <a:ext uri="{FF2B5EF4-FFF2-40B4-BE49-F238E27FC236}">
                  <a16:creationId xmlns:a16="http://schemas.microsoft.com/office/drawing/2014/main" id="{8B58A02F-638E-7AEF-882D-1E24368F3AD4}"/>
                </a:ext>
              </a:extLst>
            </p:cNvPr>
            <p:cNvSpPr/>
            <p:nvPr/>
          </p:nvSpPr>
          <p:spPr>
            <a:xfrm>
              <a:off x="4788763" y="5014546"/>
              <a:ext cx="16156" cy="26283"/>
            </a:xfrm>
            <a:custGeom>
              <a:avLst/>
              <a:gdLst>
                <a:gd name="connsiteX0" fmla="*/ 3319 w 16156"/>
                <a:gd name="connsiteY0" fmla="*/ 26266 h 26283"/>
                <a:gd name="connsiteX1" fmla="*/ 16 w 16156"/>
                <a:gd name="connsiteY1" fmla="*/ 26249 h 26283"/>
                <a:gd name="connsiteX2" fmla="*/ 45 w 16156"/>
                <a:gd name="connsiteY2" fmla="*/ 26283 h 26283"/>
                <a:gd name="connsiteX3" fmla="*/ 6651 w 16156"/>
                <a:gd name="connsiteY3" fmla="*/ 0 h 26283"/>
                <a:gd name="connsiteX4" fmla="*/ 10669 w 16156"/>
                <a:gd name="connsiteY4" fmla="*/ 14413 h 26283"/>
                <a:gd name="connsiteX5" fmla="*/ 3319 w 16156"/>
                <a:gd name="connsiteY5" fmla="*/ 26266 h 26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56" h="26283">
                  <a:moveTo>
                    <a:pt x="3319" y="26266"/>
                  </a:moveTo>
                  <a:cubicBezTo>
                    <a:pt x="2216" y="26261"/>
                    <a:pt x="1119" y="26255"/>
                    <a:pt x="16" y="26249"/>
                  </a:cubicBezTo>
                  <a:lnTo>
                    <a:pt x="45" y="26283"/>
                  </a:lnTo>
                  <a:cubicBezTo>
                    <a:pt x="-544" y="16820"/>
                    <a:pt x="4851" y="8864"/>
                    <a:pt x="6651" y="0"/>
                  </a:cubicBezTo>
                  <a:cubicBezTo>
                    <a:pt x="18316" y="5664"/>
                    <a:pt x="18744" y="6904"/>
                    <a:pt x="10669" y="14413"/>
                  </a:cubicBezTo>
                  <a:cubicBezTo>
                    <a:pt x="7068" y="17774"/>
                    <a:pt x="3314" y="20780"/>
                    <a:pt x="3319" y="26266"/>
                  </a:cubicBezTo>
                  <a:close/>
                </a:path>
              </a:pathLst>
            </a:custGeom>
            <a:grpFill/>
            <a:ln w="5715" cap="flat">
              <a:noFill/>
              <a:prstDash val="solid"/>
              <a:miter/>
            </a:ln>
          </p:spPr>
          <p:txBody>
            <a:bodyPr rtlCol="0" anchor="ctr"/>
            <a:lstStyle/>
            <a:p>
              <a:endParaRPr lang="zh-CN" altLang="en-US"/>
            </a:p>
          </p:txBody>
        </p:sp>
        <p:sp>
          <p:nvSpPr>
            <p:cNvPr id="4438" name="任意多边形: 形状 4437">
              <a:extLst>
                <a:ext uri="{FF2B5EF4-FFF2-40B4-BE49-F238E27FC236}">
                  <a16:creationId xmlns:a16="http://schemas.microsoft.com/office/drawing/2014/main" id="{316C45E5-CD57-06DA-E7CE-D24741C9DFE9}"/>
                </a:ext>
              </a:extLst>
            </p:cNvPr>
            <p:cNvSpPr/>
            <p:nvPr/>
          </p:nvSpPr>
          <p:spPr>
            <a:xfrm>
              <a:off x="4703368" y="4999897"/>
              <a:ext cx="17788" cy="21295"/>
            </a:xfrm>
            <a:custGeom>
              <a:avLst/>
              <a:gdLst>
                <a:gd name="connsiteX0" fmla="*/ 9944 w 17788"/>
                <a:gd name="connsiteY0" fmla="*/ 21296 h 21295"/>
                <a:gd name="connsiteX1" fmla="*/ 6418 w 17788"/>
                <a:gd name="connsiteY1" fmla="*/ 21136 h 21295"/>
                <a:gd name="connsiteX2" fmla="*/ 3223 w 17788"/>
                <a:gd name="connsiteY2" fmla="*/ 11312 h 21295"/>
                <a:gd name="connsiteX3" fmla="*/ 0 w 17788"/>
                <a:gd name="connsiteY3" fmla="*/ 11295 h 21295"/>
                <a:gd name="connsiteX4" fmla="*/ 16362 w 17788"/>
                <a:gd name="connsiteY4" fmla="*/ 1459 h 21295"/>
                <a:gd name="connsiteX5" fmla="*/ 16345 w 17788"/>
                <a:gd name="connsiteY5" fmla="*/ 1436 h 21295"/>
                <a:gd name="connsiteX6" fmla="*/ 16991 w 17788"/>
                <a:gd name="connsiteY6" fmla="*/ 3642 h 21295"/>
                <a:gd name="connsiteX7" fmla="*/ 16333 w 17788"/>
                <a:gd name="connsiteY7" fmla="*/ 4740 h 21295"/>
                <a:gd name="connsiteX8" fmla="*/ 16362 w 17788"/>
                <a:gd name="connsiteY8" fmla="*/ 4700 h 21295"/>
                <a:gd name="connsiteX9" fmla="*/ 15510 w 17788"/>
                <a:gd name="connsiteY9" fmla="*/ 6894 h 21295"/>
                <a:gd name="connsiteX10" fmla="*/ 16362 w 17788"/>
                <a:gd name="connsiteY10" fmla="*/ 7991 h 21295"/>
                <a:gd name="connsiteX11" fmla="*/ 16431 w 17788"/>
                <a:gd name="connsiteY11" fmla="*/ 11374 h 21295"/>
                <a:gd name="connsiteX12" fmla="*/ 9944 w 17788"/>
                <a:gd name="connsiteY12" fmla="*/ 21296 h 2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 h="21295">
                  <a:moveTo>
                    <a:pt x="9944" y="21296"/>
                  </a:moveTo>
                  <a:cubicBezTo>
                    <a:pt x="8767" y="21239"/>
                    <a:pt x="7595" y="21187"/>
                    <a:pt x="6418" y="21136"/>
                  </a:cubicBezTo>
                  <a:cubicBezTo>
                    <a:pt x="4983" y="17981"/>
                    <a:pt x="7590" y="13518"/>
                    <a:pt x="3223" y="11312"/>
                  </a:cubicBezTo>
                  <a:cubicBezTo>
                    <a:pt x="2149" y="11306"/>
                    <a:pt x="1074" y="11300"/>
                    <a:pt x="0" y="11295"/>
                  </a:cubicBezTo>
                  <a:cubicBezTo>
                    <a:pt x="926" y="476"/>
                    <a:pt x="6858" y="-2004"/>
                    <a:pt x="16362" y="1459"/>
                  </a:cubicBezTo>
                  <a:lnTo>
                    <a:pt x="16345" y="1436"/>
                  </a:lnTo>
                  <a:cubicBezTo>
                    <a:pt x="16996" y="2173"/>
                    <a:pt x="17214" y="2911"/>
                    <a:pt x="16991" y="3642"/>
                  </a:cubicBezTo>
                  <a:cubicBezTo>
                    <a:pt x="16768" y="4374"/>
                    <a:pt x="16551" y="4740"/>
                    <a:pt x="16333" y="4740"/>
                  </a:cubicBezTo>
                  <a:lnTo>
                    <a:pt x="16362" y="4700"/>
                  </a:lnTo>
                  <a:cubicBezTo>
                    <a:pt x="15510" y="5431"/>
                    <a:pt x="15225" y="6162"/>
                    <a:pt x="15510" y="6894"/>
                  </a:cubicBezTo>
                  <a:cubicBezTo>
                    <a:pt x="15796" y="7625"/>
                    <a:pt x="16076" y="7991"/>
                    <a:pt x="16362" y="7991"/>
                  </a:cubicBezTo>
                  <a:cubicBezTo>
                    <a:pt x="16385" y="9117"/>
                    <a:pt x="16408" y="10249"/>
                    <a:pt x="16431" y="11374"/>
                  </a:cubicBezTo>
                  <a:cubicBezTo>
                    <a:pt x="19980" y="18421"/>
                    <a:pt x="16133" y="20627"/>
                    <a:pt x="9944" y="21296"/>
                  </a:cubicBezTo>
                  <a:close/>
                </a:path>
              </a:pathLst>
            </a:custGeom>
            <a:grpFill/>
            <a:ln w="5715" cap="flat">
              <a:noFill/>
              <a:prstDash val="solid"/>
              <a:miter/>
            </a:ln>
          </p:spPr>
          <p:txBody>
            <a:bodyPr rtlCol="0" anchor="ctr"/>
            <a:lstStyle/>
            <a:p>
              <a:endParaRPr lang="zh-CN" altLang="en-US"/>
            </a:p>
          </p:txBody>
        </p:sp>
        <p:sp>
          <p:nvSpPr>
            <p:cNvPr id="4439" name="任意多边形: 形状 4438">
              <a:extLst>
                <a:ext uri="{FF2B5EF4-FFF2-40B4-BE49-F238E27FC236}">
                  <a16:creationId xmlns:a16="http://schemas.microsoft.com/office/drawing/2014/main" id="{74E0A6E5-F517-03C4-8876-28F0A4327EEB}"/>
                </a:ext>
              </a:extLst>
            </p:cNvPr>
            <p:cNvSpPr/>
            <p:nvPr/>
          </p:nvSpPr>
          <p:spPr>
            <a:xfrm>
              <a:off x="4638189" y="5080269"/>
              <a:ext cx="15733" cy="19756"/>
            </a:xfrm>
            <a:custGeom>
              <a:avLst/>
              <a:gdLst>
                <a:gd name="connsiteX0" fmla="*/ 9178 w 15733"/>
                <a:gd name="connsiteY0" fmla="*/ 0 h 19756"/>
                <a:gd name="connsiteX1" fmla="*/ 15733 w 15733"/>
                <a:gd name="connsiteY1" fmla="*/ 3321 h 19756"/>
                <a:gd name="connsiteX2" fmla="*/ 9195 w 15733"/>
                <a:gd name="connsiteY2" fmla="*/ 19757 h 19756"/>
                <a:gd name="connsiteX3" fmla="*/ 7109 w 15733"/>
                <a:gd name="connsiteY3" fmla="*/ 19574 h 19756"/>
                <a:gd name="connsiteX4" fmla="*/ 1509 w 15733"/>
                <a:gd name="connsiteY4" fmla="*/ 16722 h 19756"/>
                <a:gd name="connsiteX5" fmla="*/ 0 w 15733"/>
                <a:gd name="connsiteY5" fmla="*/ 12619 h 19756"/>
                <a:gd name="connsiteX6" fmla="*/ 9178 w 15733"/>
                <a:gd name="connsiteY6" fmla="*/ 0 h 19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33" h="19756">
                  <a:moveTo>
                    <a:pt x="9178" y="0"/>
                  </a:moveTo>
                  <a:cubicBezTo>
                    <a:pt x="11361" y="1109"/>
                    <a:pt x="13545" y="2212"/>
                    <a:pt x="15733" y="3321"/>
                  </a:cubicBezTo>
                  <a:cubicBezTo>
                    <a:pt x="11561" y="8007"/>
                    <a:pt x="14522" y="15528"/>
                    <a:pt x="9195" y="19757"/>
                  </a:cubicBezTo>
                  <a:cubicBezTo>
                    <a:pt x="8504" y="19694"/>
                    <a:pt x="7807" y="19631"/>
                    <a:pt x="7109" y="19574"/>
                  </a:cubicBezTo>
                  <a:cubicBezTo>
                    <a:pt x="4943" y="19225"/>
                    <a:pt x="3069" y="18300"/>
                    <a:pt x="1509" y="16722"/>
                  </a:cubicBezTo>
                  <a:cubicBezTo>
                    <a:pt x="731" y="15454"/>
                    <a:pt x="240" y="14088"/>
                    <a:pt x="0" y="12619"/>
                  </a:cubicBezTo>
                  <a:cubicBezTo>
                    <a:pt x="549" y="6584"/>
                    <a:pt x="2406" y="1497"/>
                    <a:pt x="9178" y="0"/>
                  </a:cubicBezTo>
                  <a:close/>
                </a:path>
              </a:pathLst>
            </a:custGeom>
            <a:grpFill/>
            <a:ln w="5715" cap="flat">
              <a:noFill/>
              <a:prstDash val="solid"/>
              <a:miter/>
            </a:ln>
          </p:spPr>
          <p:txBody>
            <a:bodyPr rtlCol="0" anchor="ctr"/>
            <a:lstStyle/>
            <a:p>
              <a:endParaRPr lang="zh-CN" altLang="en-US"/>
            </a:p>
          </p:txBody>
        </p:sp>
        <p:sp>
          <p:nvSpPr>
            <p:cNvPr id="4440" name="任意多边形: 形状 4439">
              <a:extLst>
                <a:ext uri="{FF2B5EF4-FFF2-40B4-BE49-F238E27FC236}">
                  <a16:creationId xmlns:a16="http://schemas.microsoft.com/office/drawing/2014/main" id="{B567DA58-037D-2082-ECEC-20FB60E1B8C6}"/>
                </a:ext>
              </a:extLst>
            </p:cNvPr>
            <p:cNvSpPr/>
            <p:nvPr/>
          </p:nvSpPr>
          <p:spPr>
            <a:xfrm>
              <a:off x="4733284" y="5136249"/>
              <a:ext cx="12841" cy="20143"/>
            </a:xfrm>
            <a:custGeom>
              <a:avLst/>
              <a:gdLst>
                <a:gd name="connsiteX0" fmla="*/ 654 w 12841"/>
                <a:gd name="connsiteY0" fmla="*/ 20144 h 20143"/>
                <a:gd name="connsiteX1" fmla="*/ 1968 w 12841"/>
                <a:gd name="connsiteY1" fmla="*/ 6125 h 20143"/>
                <a:gd name="connsiteX2" fmla="*/ 9969 w 12841"/>
                <a:gd name="connsiteY2" fmla="*/ 101 h 20143"/>
                <a:gd name="connsiteX3" fmla="*/ 10375 w 12841"/>
                <a:gd name="connsiteY3" fmla="*/ 3456 h 20143"/>
                <a:gd name="connsiteX4" fmla="*/ 654 w 12841"/>
                <a:gd name="connsiteY4" fmla="*/ 20144 h 20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1" h="20143">
                  <a:moveTo>
                    <a:pt x="654" y="20144"/>
                  </a:moveTo>
                  <a:cubicBezTo>
                    <a:pt x="-1307" y="15155"/>
                    <a:pt x="1745" y="10748"/>
                    <a:pt x="1968" y="6125"/>
                  </a:cubicBezTo>
                  <a:cubicBezTo>
                    <a:pt x="2157" y="2193"/>
                    <a:pt x="5500" y="-573"/>
                    <a:pt x="9969" y="101"/>
                  </a:cubicBezTo>
                  <a:cubicBezTo>
                    <a:pt x="16210" y="1050"/>
                    <a:pt x="10329" y="2462"/>
                    <a:pt x="10375" y="3456"/>
                  </a:cubicBezTo>
                  <a:cubicBezTo>
                    <a:pt x="10724" y="11274"/>
                    <a:pt x="6495" y="15898"/>
                    <a:pt x="654" y="20144"/>
                  </a:cubicBezTo>
                  <a:close/>
                </a:path>
              </a:pathLst>
            </a:custGeom>
            <a:grpFill/>
            <a:ln w="5715" cap="flat">
              <a:noFill/>
              <a:prstDash val="solid"/>
              <a:miter/>
            </a:ln>
          </p:spPr>
          <p:txBody>
            <a:bodyPr rtlCol="0" anchor="ctr"/>
            <a:lstStyle/>
            <a:p>
              <a:endParaRPr lang="zh-CN" altLang="en-US"/>
            </a:p>
          </p:txBody>
        </p:sp>
        <p:sp>
          <p:nvSpPr>
            <p:cNvPr id="4441" name="任意多边形: 形状 4440">
              <a:extLst>
                <a:ext uri="{FF2B5EF4-FFF2-40B4-BE49-F238E27FC236}">
                  <a16:creationId xmlns:a16="http://schemas.microsoft.com/office/drawing/2014/main" id="{C89FA1AB-79CF-A4BE-03A7-B39C0F939D54}"/>
                </a:ext>
              </a:extLst>
            </p:cNvPr>
            <p:cNvSpPr/>
            <p:nvPr/>
          </p:nvSpPr>
          <p:spPr>
            <a:xfrm>
              <a:off x="4805745" y="5106552"/>
              <a:ext cx="13692" cy="23088"/>
            </a:xfrm>
            <a:custGeom>
              <a:avLst/>
              <a:gdLst>
                <a:gd name="connsiteX0" fmla="*/ 9340 w 13692"/>
                <a:gd name="connsiteY0" fmla="*/ 3315 h 23088"/>
                <a:gd name="connsiteX1" fmla="*/ 13369 w 13692"/>
                <a:gd name="connsiteY1" fmla="*/ 6253 h 23088"/>
                <a:gd name="connsiteX2" fmla="*/ 6071 w 13692"/>
                <a:gd name="connsiteY2" fmla="*/ 23089 h 23088"/>
                <a:gd name="connsiteX3" fmla="*/ 6065 w 13692"/>
                <a:gd name="connsiteY3" fmla="*/ 19797 h 23088"/>
                <a:gd name="connsiteX4" fmla="*/ 2768 w 13692"/>
                <a:gd name="connsiteY4" fmla="*/ 16494 h 23088"/>
                <a:gd name="connsiteX5" fmla="*/ 5922 w 13692"/>
                <a:gd name="connsiteY5" fmla="*/ 0 h 23088"/>
                <a:gd name="connsiteX6" fmla="*/ 9523 w 13692"/>
                <a:gd name="connsiteY6" fmla="*/ 114 h 23088"/>
                <a:gd name="connsiteX7" fmla="*/ 9386 w 13692"/>
                <a:gd name="connsiteY7" fmla="*/ 3349 h 23088"/>
                <a:gd name="connsiteX8" fmla="*/ 9340 w 13692"/>
                <a:gd name="connsiteY8" fmla="*/ 3315 h 23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2" h="23088">
                  <a:moveTo>
                    <a:pt x="9340" y="3315"/>
                  </a:moveTo>
                  <a:cubicBezTo>
                    <a:pt x="11340" y="3589"/>
                    <a:pt x="14758" y="4921"/>
                    <a:pt x="13369" y="6253"/>
                  </a:cubicBezTo>
                  <a:cubicBezTo>
                    <a:pt x="8397" y="11007"/>
                    <a:pt x="11620" y="18934"/>
                    <a:pt x="6071" y="23089"/>
                  </a:cubicBezTo>
                  <a:cubicBezTo>
                    <a:pt x="6071" y="21991"/>
                    <a:pt x="6065" y="20894"/>
                    <a:pt x="6065" y="19797"/>
                  </a:cubicBezTo>
                  <a:cubicBezTo>
                    <a:pt x="4968" y="18694"/>
                    <a:pt x="3865" y="17591"/>
                    <a:pt x="2768" y="16494"/>
                  </a:cubicBezTo>
                  <a:cubicBezTo>
                    <a:pt x="305" y="10321"/>
                    <a:pt x="-3199" y="3955"/>
                    <a:pt x="5922" y="0"/>
                  </a:cubicBezTo>
                  <a:cubicBezTo>
                    <a:pt x="7123" y="40"/>
                    <a:pt x="8323" y="74"/>
                    <a:pt x="9523" y="114"/>
                  </a:cubicBezTo>
                  <a:cubicBezTo>
                    <a:pt x="9483" y="1195"/>
                    <a:pt x="9437" y="2275"/>
                    <a:pt x="9386" y="3349"/>
                  </a:cubicBezTo>
                  <a:lnTo>
                    <a:pt x="9340" y="3315"/>
                  </a:lnTo>
                  <a:close/>
                </a:path>
              </a:pathLst>
            </a:custGeom>
            <a:grpFill/>
            <a:ln w="5715" cap="flat">
              <a:noFill/>
              <a:prstDash val="solid"/>
              <a:miter/>
            </a:ln>
          </p:spPr>
          <p:txBody>
            <a:bodyPr rtlCol="0" anchor="ctr"/>
            <a:lstStyle/>
            <a:p>
              <a:endParaRPr lang="zh-CN" altLang="en-US"/>
            </a:p>
          </p:txBody>
        </p:sp>
        <p:sp>
          <p:nvSpPr>
            <p:cNvPr id="4442" name="任意多边形: 形状 4441">
              <a:extLst>
                <a:ext uri="{FF2B5EF4-FFF2-40B4-BE49-F238E27FC236}">
                  <a16:creationId xmlns:a16="http://schemas.microsoft.com/office/drawing/2014/main" id="{B29371D8-71BF-5F45-2B65-B46ACC008264}"/>
                </a:ext>
              </a:extLst>
            </p:cNvPr>
            <p:cNvSpPr/>
            <p:nvPr/>
          </p:nvSpPr>
          <p:spPr>
            <a:xfrm>
              <a:off x="4689078" y="5063398"/>
              <a:ext cx="12827" cy="13849"/>
            </a:xfrm>
            <a:custGeom>
              <a:avLst/>
              <a:gdLst>
                <a:gd name="connsiteX0" fmla="*/ 5655 w 12827"/>
                <a:gd name="connsiteY0" fmla="*/ 13636 h 13849"/>
                <a:gd name="connsiteX1" fmla="*/ 203 w 12827"/>
                <a:gd name="connsiteY1" fmla="*/ 8784 h 13849"/>
                <a:gd name="connsiteX2" fmla="*/ 5729 w 12827"/>
                <a:gd name="connsiteY2" fmla="*/ 0 h 13849"/>
                <a:gd name="connsiteX3" fmla="*/ 12827 w 12827"/>
                <a:gd name="connsiteY3" fmla="*/ 10716 h 13849"/>
                <a:gd name="connsiteX4" fmla="*/ 5655 w 12827"/>
                <a:gd name="connsiteY4" fmla="*/ 13636 h 13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27" h="13849">
                  <a:moveTo>
                    <a:pt x="5655" y="13636"/>
                  </a:moveTo>
                  <a:cubicBezTo>
                    <a:pt x="1866" y="14568"/>
                    <a:pt x="1009" y="12356"/>
                    <a:pt x="203" y="8784"/>
                  </a:cubicBezTo>
                  <a:cubicBezTo>
                    <a:pt x="-980" y="3560"/>
                    <a:pt x="3289" y="2520"/>
                    <a:pt x="5729" y="0"/>
                  </a:cubicBezTo>
                  <a:cubicBezTo>
                    <a:pt x="8804" y="3103"/>
                    <a:pt x="7055" y="9407"/>
                    <a:pt x="12827" y="10716"/>
                  </a:cubicBezTo>
                  <a:cubicBezTo>
                    <a:pt x="11496" y="13950"/>
                    <a:pt x="8547" y="13322"/>
                    <a:pt x="5655" y="13636"/>
                  </a:cubicBezTo>
                  <a:close/>
                </a:path>
              </a:pathLst>
            </a:custGeom>
            <a:grpFill/>
            <a:ln w="5715" cap="flat">
              <a:noFill/>
              <a:prstDash val="solid"/>
              <a:miter/>
            </a:ln>
          </p:spPr>
          <p:txBody>
            <a:bodyPr rtlCol="0" anchor="ctr"/>
            <a:lstStyle/>
            <a:p>
              <a:endParaRPr lang="zh-CN" altLang="en-US"/>
            </a:p>
          </p:txBody>
        </p:sp>
        <p:sp>
          <p:nvSpPr>
            <p:cNvPr id="4443" name="任意多边形: 形状 4442">
              <a:extLst>
                <a:ext uri="{FF2B5EF4-FFF2-40B4-BE49-F238E27FC236}">
                  <a16:creationId xmlns:a16="http://schemas.microsoft.com/office/drawing/2014/main" id="{DA23124E-16AA-29D3-FE87-73EF9560628C}"/>
                </a:ext>
              </a:extLst>
            </p:cNvPr>
            <p:cNvSpPr/>
            <p:nvPr/>
          </p:nvSpPr>
          <p:spPr>
            <a:xfrm>
              <a:off x="4811998" y="4965157"/>
              <a:ext cx="6414" cy="13155"/>
            </a:xfrm>
            <a:custGeom>
              <a:avLst/>
              <a:gdLst>
                <a:gd name="connsiteX0" fmla="*/ 3104 w 6414"/>
                <a:gd name="connsiteY0" fmla="*/ 0 h 13155"/>
                <a:gd name="connsiteX1" fmla="*/ 6390 w 6414"/>
                <a:gd name="connsiteY1" fmla="*/ 13156 h 13155"/>
                <a:gd name="connsiteX2" fmla="*/ 3104 w 6414"/>
                <a:gd name="connsiteY2" fmla="*/ 0 h 13155"/>
              </a:gdLst>
              <a:ahLst/>
              <a:cxnLst>
                <a:cxn ang="0">
                  <a:pos x="connsiteX0" y="connsiteY0"/>
                </a:cxn>
                <a:cxn ang="0">
                  <a:pos x="connsiteX1" y="connsiteY1"/>
                </a:cxn>
                <a:cxn ang="0">
                  <a:pos x="connsiteX2" y="connsiteY2"/>
                </a:cxn>
              </a:cxnLst>
              <a:rect l="l" t="t" r="r" b="b"/>
              <a:pathLst>
                <a:path w="6414" h="13155">
                  <a:moveTo>
                    <a:pt x="3104" y="0"/>
                  </a:moveTo>
                  <a:cubicBezTo>
                    <a:pt x="7933" y="3452"/>
                    <a:pt x="5904" y="8618"/>
                    <a:pt x="6390" y="13156"/>
                  </a:cubicBezTo>
                  <a:cubicBezTo>
                    <a:pt x="-4171" y="11138"/>
                    <a:pt x="1081" y="5166"/>
                    <a:pt x="3104" y="0"/>
                  </a:cubicBezTo>
                  <a:close/>
                </a:path>
              </a:pathLst>
            </a:custGeom>
            <a:grpFill/>
            <a:ln w="5715" cap="flat">
              <a:noFill/>
              <a:prstDash val="solid"/>
              <a:miter/>
            </a:ln>
          </p:spPr>
          <p:txBody>
            <a:bodyPr rtlCol="0" anchor="ctr"/>
            <a:lstStyle/>
            <a:p>
              <a:endParaRPr lang="zh-CN" altLang="en-US"/>
            </a:p>
          </p:txBody>
        </p:sp>
        <p:sp>
          <p:nvSpPr>
            <p:cNvPr id="4444" name="任意多边形: 形状 4443">
              <a:extLst>
                <a:ext uri="{FF2B5EF4-FFF2-40B4-BE49-F238E27FC236}">
                  <a16:creationId xmlns:a16="http://schemas.microsoft.com/office/drawing/2014/main" id="{9C59145D-1BEC-D4B1-A4C0-81458FCBBED6}"/>
                </a:ext>
              </a:extLst>
            </p:cNvPr>
            <p:cNvSpPr/>
            <p:nvPr/>
          </p:nvSpPr>
          <p:spPr>
            <a:xfrm>
              <a:off x="4796630" y="5033034"/>
              <a:ext cx="7850" cy="11069"/>
            </a:xfrm>
            <a:custGeom>
              <a:avLst/>
              <a:gdLst>
                <a:gd name="connsiteX0" fmla="*/ 2030 w 7850"/>
                <a:gd name="connsiteY0" fmla="*/ 11070 h 11069"/>
                <a:gd name="connsiteX1" fmla="*/ 6814 w 7850"/>
                <a:gd name="connsiteY1" fmla="*/ 0 h 11069"/>
                <a:gd name="connsiteX2" fmla="*/ 2019 w 7850"/>
                <a:gd name="connsiteY2" fmla="*/ 11070 h 11069"/>
                <a:gd name="connsiteX3" fmla="*/ 2030 w 7850"/>
                <a:gd name="connsiteY3" fmla="*/ 11070 h 11069"/>
              </a:gdLst>
              <a:ahLst/>
              <a:cxnLst>
                <a:cxn ang="0">
                  <a:pos x="connsiteX0" y="connsiteY0"/>
                </a:cxn>
                <a:cxn ang="0">
                  <a:pos x="connsiteX1" y="connsiteY1"/>
                </a:cxn>
                <a:cxn ang="0">
                  <a:pos x="connsiteX2" y="connsiteY2"/>
                </a:cxn>
                <a:cxn ang="0">
                  <a:pos x="connsiteX3" y="connsiteY3"/>
                </a:cxn>
              </a:cxnLst>
              <a:rect l="l" t="t" r="r" b="b"/>
              <a:pathLst>
                <a:path w="7850" h="11069">
                  <a:moveTo>
                    <a:pt x="2030" y="11070"/>
                  </a:moveTo>
                  <a:cubicBezTo>
                    <a:pt x="-4136" y="3829"/>
                    <a:pt x="5596" y="4372"/>
                    <a:pt x="6814" y="0"/>
                  </a:cubicBezTo>
                  <a:cubicBezTo>
                    <a:pt x="10506" y="6789"/>
                    <a:pt x="3248" y="7447"/>
                    <a:pt x="2019" y="11070"/>
                  </a:cubicBezTo>
                  <a:lnTo>
                    <a:pt x="2030" y="11070"/>
                  </a:lnTo>
                  <a:close/>
                </a:path>
              </a:pathLst>
            </a:custGeom>
            <a:grpFill/>
            <a:ln w="5715" cap="flat">
              <a:noFill/>
              <a:prstDash val="solid"/>
              <a:miter/>
            </a:ln>
          </p:spPr>
          <p:txBody>
            <a:bodyPr rtlCol="0" anchor="ctr"/>
            <a:lstStyle/>
            <a:p>
              <a:endParaRPr lang="zh-CN" altLang="en-US"/>
            </a:p>
          </p:txBody>
        </p:sp>
        <p:sp>
          <p:nvSpPr>
            <p:cNvPr id="4445" name="任意多边形: 形状 4444">
              <a:extLst>
                <a:ext uri="{FF2B5EF4-FFF2-40B4-BE49-F238E27FC236}">
                  <a16:creationId xmlns:a16="http://schemas.microsoft.com/office/drawing/2014/main" id="{1986DA83-388A-91EE-4B06-D6D59D04A0F7}"/>
                </a:ext>
              </a:extLst>
            </p:cNvPr>
            <p:cNvSpPr/>
            <p:nvPr/>
          </p:nvSpPr>
          <p:spPr>
            <a:xfrm>
              <a:off x="4703288" y="5083025"/>
              <a:ext cx="9380" cy="7130"/>
            </a:xfrm>
            <a:custGeom>
              <a:avLst/>
              <a:gdLst>
                <a:gd name="connsiteX0" fmla="*/ 0 w 9380"/>
                <a:gd name="connsiteY0" fmla="*/ 7131 h 7130"/>
                <a:gd name="connsiteX1" fmla="*/ 697 w 9380"/>
                <a:gd name="connsiteY1" fmla="*/ 5713 h 7130"/>
                <a:gd name="connsiteX2" fmla="*/ 8807 w 9380"/>
                <a:gd name="connsiteY2" fmla="*/ 335 h 7130"/>
                <a:gd name="connsiteX3" fmla="*/ 9275 w 9380"/>
                <a:gd name="connsiteY3" fmla="*/ 3210 h 7130"/>
                <a:gd name="connsiteX4" fmla="*/ 0 w 9380"/>
                <a:gd name="connsiteY4" fmla="*/ 7131 h 7130"/>
                <a:gd name="connsiteX5" fmla="*/ 0 w 9380"/>
                <a:gd name="connsiteY5" fmla="*/ 7131 h 7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80" h="7130">
                  <a:moveTo>
                    <a:pt x="0" y="7131"/>
                  </a:moveTo>
                  <a:cubicBezTo>
                    <a:pt x="229" y="6656"/>
                    <a:pt x="360" y="6090"/>
                    <a:pt x="697" y="5713"/>
                  </a:cubicBezTo>
                  <a:cubicBezTo>
                    <a:pt x="2955" y="3216"/>
                    <a:pt x="3972" y="-1259"/>
                    <a:pt x="8807" y="335"/>
                  </a:cubicBezTo>
                  <a:cubicBezTo>
                    <a:pt x="9253" y="484"/>
                    <a:pt x="9550" y="2347"/>
                    <a:pt x="9275" y="3210"/>
                  </a:cubicBezTo>
                  <a:cubicBezTo>
                    <a:pt x="7738" y="8005"/>
                    <a:pt x="3509" y="6765"/>
                    <a:pt x="0" y="7131"/>
                  </a:cubicBezTo>
                  <a:lnTo>
                    <a:pt x="0" y="7131"/>
                  </a:lnTo>
                  <a:close/>
                </a:path>
              </a:pathLst>
            </a:custGeom>
            <a:grpFill/>
            <a:ln w="5715" cap="flat">
              <a:noFill/>
              <a:prstDash val="solid"/>
              <a:miter/>
            </a:ln>
          </p:spPr>
          <p:txBody>
            <a:bodyPr rtlCol="0" anchor="ctr"/>
            <a:lstStyle/>
            <a:p>
              <a:endParaRPr lang="zh-CN" altLang="en-US"/>
            </a:p>
          </p:txBody>
        </p:sp>
        <p:sp>
          <p:nvSpPr>
            <p:cNvPr id="4446" name="任意多边形: 形状 4445">
              <a:extLst>
                <a:ext uri="{FF2B5EF4-FFF2-40B4-BE49-F238E27FC236}">
                  <a16:creationId xmlns:a16="http://schemas.microsoft.com/office/drawing/2014/main" id="{16727874-BABD-C7FA-A0AE-8B4251F13A74}"/>
                </a:ext>
              </a:extLst>
            </p:cNvPr>
            <p:cNvSpPr/>
            <p:nvPr/>
          </p:nvSpPr>
          <p:spPr>
            <a:xfrm>
              <a:off x="4753366" y="5067101"/>
              <a:ext cx="5843" cy="7475"/>
            </a:xfrm>
            <a:custGeom>
              <a:avLst/>
              <a:gdLst>
                <a:gd name="connsiteX0" fmla="*/ 5844 w 5843"/>
                <a:gd name="connsiteY0" fmla="*/ 0 h 7475"/>
                <a:gd name="connsiteX1" fmla="*/ 1712 w 5843"/>
                <a:gd name="connsiteY1" fmla="*/ 7372 h 7475"/>
                <a:gd name="connsiteX2" fmla="*/ 3101 w 5843"/>
                <a:gd name="connsiteY2" fmla="*/ 1629 h 7475"/>
                <a:gd name="connsiteX3" fmla="*/ 5844 w 5843"/>
                <a:gd name="connsiteY3" fmla="*/ 0 h 7475"/>
              </a:gdLst>
              <a:ahLst/>
              <a:cxnLst>
                <a:cxn ang="0">
                  <a:pos x="connsiteX0" y="connsiteY0"/>
                </a:cxn>
                <a:cxn ang="0">
                  <a:pos x="connsiteX1" y="connsiteY1"/>
                </a:cxn>
                <a:cxn ang="0">
                  <a:pos x="connsiteX2" y="connsiteY2"/>
                </a:cxn>
                <a:cxn ang="0">
                  <a:pos x="connsiteX3" y="connsiteY3"/>
                </a:cxn>
              </a:cxnLst>
              <a:rect l="l" t="t" r="r" b="b"/>
              <a:pathLst>
                <a:path w="5843" h="7475">
                  <a:moveTo>
                    <a:pt x="5844" y="0"/>
                  </a:moveTo>
                  <a:cubicBezTo>
                    <a:pt x="5575" y="3258"/>
                    <a:pt x="4752" y="8258"/>
                    <a:pt x="1712" y="7372"/>
                  </a:cubicBezTo>
                  <a:cubicBezTo>
                    <a:pt x="-2180" y="6235"/>
                    <a:pt x="1569" y="3372"/>
                    <a:pt x="3101" y="1629"/>
                  </a:cubicBezTo>
                  <a:cubicBezTo>
                    <a:pt x="3769" y="874"/>
                    <a:pt x="4901" y="537"/>
                    <a:pt x="5844" y="0"/>
                  </a:cubicBezTo>
                  <a:close/>
                </a:path>
              </a:pathLst>
            </a:custGeom>
            <a:grpFill/>
            <a:ln w="5715" cap="flat">
              <a:noFill/>
              <a:prstDash val="solid"/>
              <a:miter/>
            </a:ln>
          </p:spPr>
          <p:txBody>
            <a:bodyPr rtlCol="0" anchor="ctr"/>
            <a:lstStyle/>
            <a:p>
              <a:endParaRPr lang="zh-CN" altLang="en-US"/>
            </a:p>
          </p:txBody>
        </p:sp>
        <p:sp>
          <p:nvSpPr>
            <p:cNvPr id="4447" name="任意多边形: 形状 4446">
              <a:extLst>
                <a:ext uri="{FF2B5EF4-FFF2-40B4-BE49-F238E27FC236}">
                  <a16:creationId xmlns:a16="http://schemas.microsoft.com/office/drawing/2014/main" id="{7B9E735A-865A-78E0-DF2E-CC3A2CC27997}"/>
                </a:ext>
              </a:extLst>
            </p:cNvPr>
            <p:cNvSpPr/>
            <p:nvPr/>
          </p:nvSpPr>
          <p:spPr>
            <a:xfrm>
              <a:off x="4763526" y="5013395"/>
              <a:ext cx="4664" cy="5637"/>
            </a:xfrm>
            <a:custGeom>
              <a:avLst/>
              <a:gdLst>
                <a:gd name="connsiteX0" fmla="*/ 4331 w 4664"/>
                <a:gd name="connsiteY0" fmla="*/ 3295 h 5637"/>
                <a:gd name="connsiteX1" fmla="*/ 1004 w 4664"/>
                <a:gd name="connsiteY1" fmla="*/ 5638 h 5637"/>
                <a:gd name="connsiteX2" fmla="*/ 67 w 4664"/>
                <a:gd name="connsiteY2" fmla="*/ 2935 h 5637"/>
                <a:gd name="connsiteX3" fmla="*/ 3565 w 4664"/>
                <a:gd name="connsiteY3" fmla="*/ 26 h 5637"/>
                <a:gd name="connsiteX4" fmla="*/ 4331 w 4664"/>
                <a:gd name="connsiteY4" fmla="*/ 3295 h 5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4" h="5637">
                  <a:moveTo>
                    <a:pt x="4331" y="3295"/>
                  </a:moveTo>
                  <a:cubicBezTo>
                    <a:pt x="3536" y="3855"/>
                    <a:pt x="2268" y="4746"/>
                    <a:pt x="1004" y="5638"/>
                  </a:cubicBezTo>
                  <a:cubicBezTo>
                    <a:pt x="656" y="4712"/>
                    <a:pt x="-253" y="3380"/>
                    <a:pt x="67" y="2935"/>
                  </a:cubicBezTo>
                  <a:cubicBezTo>
                    <a:pt x="941" y="1712"/>
                    <a:pt x="2210" y="369"/>
                    <a:pt x="3565" y="26"/>
                  </a:cubicBezTo>
                  <a:cubicBezTo>
                    <a:pt x="4519" y="-226"/>
                    <a:pt x="5051" y="1397"/>
                    <a:pt x="4331" y="3295"/>
                  </a:cubicBezTo>
                  <a:close/>
                </a:path>
              </a:pathLst>
            </a:custGeom>
            <a:grpFill/>
            <a:ln w="5715" cap="flat">
              <a:noFill/>
              <a:prstDash val="solid"/>
              <a:miter/>
            </a:ln>
          </p:spPr>
          <p:txBody>
            <a:bodyPr rtlCol="0" anchor="ctr"/>
            <a:lstStyle/>
            <a:p>
              <a:endParaRPr lang="zh-CN" altLang="en-US"/>
            </a:p>
          </p:txBody>
        </p:sp>
        <p:sp>
          <p:nvSpPr>
            <p:cNvPr id="4448" name="任意多边形: 形状 4447">
              <a:extLst>
                <a:ext uri="{FF2B5EF4-FFF2-40B4-BE49-F238E27FC236}">
                  <a16:creationId xmlns:a16="http://schemas.microsoft.com/office/drawing/2014/main" id="{671D9DB0-0477-8E95-A586-0349F8B181FF}"/>
                </a:ext>
              </a:extLst>
            </p:cNvPr>
            <p:cNvSpPr/>
            <p:nvPr/>
          </p:nvSpPr>
          <p:spPr>
            <a:xfrm>
              <a:off x="4752603" y="5006782"/>
              <a:ext cx="6883" cy="4467"/>
            </a:xfrm>
            <a:custGeom>
              <a:avLst/>
              <a:gdLst>
                <a:gd name="connsiteX0" fmla="*/ 0 w 6883"/>
                <a:gd name="connsiteY0" fmla="*/ 4409 h 4467"/>
                <a:gd name="connsiteX1" fmla="*/ 4761 w 6883"/>
                <a:gd name="connsiteY1" fmla="*/ 569 h 4467"/>
                <a:gd name="connsiteX2" fmla="*/ 6875 w 6883"/>
                <a:gd name="connsiteY2" fmla="*/ 2563 h 4467"/>
                <a:gd name="connsiteX3" fmla="*/ 34 w 6883"/>
                <a:gd name="connsiteY3" fmla="*/ 4438 h 4467"/>
                <a:gd name="connsiteX4" fmla="*/ 0 w 6883"/>
                <a:gd name="connsiteY4" fmla="*/ 4409 h 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3" h="4467">
                  <a:moveTo>
                    <a:pt x="0" y="4409"/>
                  </a:moveTo>
                  <a:cubicBezTo>
                    <a:pt x="240" y="1449"/>
                    <a:pt x="812" y="-1197"/>
                    <a:pt x="4761" y="569"/>
                  </a:cubicBezTo>
                  <a:cubicBezTo>
                    <a:pt x="5635" y="957"/>
                    <a:pt x="7007" y="2283"/>
                    <a:pt x="6875" y="2563"/>
                  </a:cubicBezTo>
                  <a:cubicBezTo>
                    <a:pt x="5378" y="5701"/>
                    <a:pt x="2366" y="3878"/>
                    <a:pt x="34" y="4438"/>
                  </a:cubicBezTo>
                  <a:lnTo>
                    <a:pt x="0" y="4409"/>
                  </a:lnTo>
                  <a:close/>
                </a:path>
              </a:pathLst>
            </a:custGeom>
            <a:grpFill/>
            <a:ln w="5715" cap="flat">
              <a:noFill/>
              <a:prstDash val="solid"/>
              <a:miter/>
            </a:ln>
          </p:spPr>
          <p:txBody>
            <a:bodyPr rtlCol="0" anchor="ctr"/>
            <a:lstStyle/>
            <a:p>
              <a:endParaRPr lang="zh-CN" altLang="en-US"/>
            </a:p>
          </p:txBody>
        </p:sp>
        <p:sp>
          <p:nvSpPr>
            <p:cNvPr id="4449" name="任意多边形: 形状 4448">
              <a:extLst>
                <a:ext uri="{FF2B5EF4-FFF2-40B4-BE49-F238E27FC236}">
                  <a16:creationId xmlns:a16="http://schemas.microsoft.com/office/drawing/2014/main" id="{C9E1AA0E-22C9-FFBD-7118-C08A4AEC26C0}"/>
                </a:ext>
              </a:extLst>
            </p:cNvPr>
            <p:cNvSpPr/>
            <p:nvPr/>
          </p:nvSpPr>
          <p:spPr>
            <a:xfrm>
              <a:off x="4815097" y="4991458"/>
              <a:ext cx="3309" cy="6899"/>
            </a:xfrm>
            <a:custGeom>
              <a:avLst/>
              <a:gdLst>
                <a:gd name="connsiteX0" fmla="*/ 3309 w 3309"/>
                <a:gd name="connsiteY0" fmla="*/ 0 h 6899"/>
                <a:gd name="connsiteX1" fmla="*/ 3138 w 3309"/>
                <a:gd name="connsiteY1" fmla="*/ 4658 h 6899"/>
                <a:gd name="connsiteX2" fmla="*/ 1949 w 3309"/>
                <a:gd name="connsiteY2" fmla="*/ 6898 h 6899"/>
                <a:gd name="connsiteX3" fmla="*/ 0 w 3309"/>
                <a:gd name="connsiteY3" fmla="*/ 3320 h 6899"/>
                <a:gd name="connsiteX4" fmla="*/ 3309 w 3309"/>
                <a:gd name="connsiteY4" fmla="*/ 0 h 6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 h="6899">
                  <a:moveTo>
                    <a:pt x="3309" y="0"/>
                  </a:moveTo>
                  <a:cubicBezTo>
                    <a:pt x="3269" y="1555"/>
                    <a:pt x="3360" y="3126"/>
                    <a:pt x="3138" y="4658"/>
                  </a:cubicBezTo>
                  <a:cubicBezTo>
                    <a:pt x="3018" y="5487"/>
                    <a:pt x="2229" y="6949"/>
                    <a:pt x="1949" y="6898"/>
                  </a:cubicBezTo>
                  <a:cubicBezTo>
                    <a:pt x="-34" y="6566"/>
                    <a:pt x="246" y="4761"/>
                    <a:pt x="0" y="3320"/>
                  </a:cubicBezTo>
                  <a:cubicBezTo>
                    <a:pt x="1103" y="2212"/>
                    <a:pt x="2206" y="1103"/>
                    <a:pt x="3309" y="0"/>
                  </a:cubicBezTo>
                  <a:close/>
                </a:path>
              </a:pathLst>
            </a:custGeom>
            <a:grpFill/>
            <a:ln w="5715" cap="flat">
              <a:noFill/>
              <a:prstDash val="solid"/>
              <a:miter/>
            </a:ln>
          </p:spPr>
          <p:txBody>
            <a:bodyPr rtlCol="0" anchor="ctr"/>
            <a:lstStyle/>
            <a:p>
              <a:endParaRPr lang="zh-CN" altLang="en-US"/>
            </a:p>
          </p:txBody>
        </p:sp>
        <p:sp>
          <p:nvSpPr>
            <p:cNvPr id="4450" name="任意多边形: 形状 4449">
              <a:extLst>
                <a:ext uri="{FF2B5EF4-FFF2-40B4-BE49-F238E27FC236}">
                  <a16:creationId xmlns:a16="http://schemas.microsoft.com/office/drawing/2014/main" id="{798DB0B0-3F39-AC97-5CFF-29735A5936CC}"/>
                </a:ext>
              </a:extLst>
            </p:cNvPr>
            <p:cNvSpPr/>
            <p:nvPr/>
          </p:nvSpPr>
          <p:spPr>
            <a:xfrm>
              <a:off x="4816903" y="4981605"/>
              <a:ext cx="4783" cy="6618"/>
            </a:xfrm>
            <a:custGeom>
              <a:avLst/>
              <a:gdLst>
                <a:gd name="connsiteX0" fmla="*/ 4783 w 4783"/>
                <a:gd name="connsiteY0" fmla="*/ 0 h 6618"/>
                <a:gd name="connsiteX1" fmla="*/ 1520 w 4783"/>
                <a:gd name="connsiteY1" fmla="*/ 6618 h 6618"/>
                <a:gd name="connsiteX2" fmla="*/ 4783 w 4783"/>
                <a:gd name="connsiteY2" fmla="*/ 0 h 6618"/>
              </a:gdLst>
              <a:ahLst/>
              <a:cxnLst>
                <a:cxn ang="0">
                  <a:pos x="connsiteX0" y="connsiteY0"/>
                </a:cxn>
                <a:cxn ang="0">
                  <a:pos x="connsiteX1" y="connsiteY1"/>
                </a:cxn>
                <a:cxn ang="0">
                  <a:pos x="connsiteX2" y="connsiteY2"/>
                </a:cxn>
              </a:cxnLst>
              <a:rect l="l" t="t" r="r" b="b"/>
              <a:pathLst>
                <a:path w="4783" h="6618">
                  <a:moveTo>
                    <a:pt x="4783" y="0"/>
                  </a:moveTo>
                  <a:cubicBezTo>
                    <a:pt x="4720" y="2709"/>
                    <a:pt x="4137" y="5166"/>
                    <a:pt x="1520" y="6618"/>
                  </a:cubicBezTo>
                  <a:cubicBezTo>
                    <a:pt x="-2624" y="1829"/>
                    <a:pt x="2806" y="1766"/>
                    <a:pt x="4783" y="0"/>
                  </a:cubicBezTo>
                  <a:close/>
                </a:path>
              </a:pathLst>
            </a:custGeom>
            <a:grpFill/>
            <a:ln w="5715" cap="flat">
              <a:noFill/>
              <a:prstDash val="solid"/>
              <a:miter/>
            </a:ln>
          </p:spPr>
          <p:txBody>
            <a:bodyPr rtlCol="0" anchor="ctr"/>
            <a:lstStyle/>
            <a:p>
              <a:endParaRPr lang="zh-CN" altLang="en-US"/>
            </a:p>
          </p:txBody>
        </p:sp>
        <p:sp>
          <p:nvSpPr>
            <p:cNvPr id="4451" name="任意多边形: 形状 4450">
              <a:extLst>
                <a:ext uri="{FF2B5EF4-FFF2-40B4-BE49-F238E27FC236}">
                  <a16:creationId xmlns:a16="http://schemas.microsoft.com/office/drawing/2014/main" id="{92CB7845-7406-22B9-B5C0-0C0EE3EB2197}"/>
                </a:ext>
              </a:extLst>
            </p:cNvPr>
            <p:cNvSpPr/>
            <p:nvPr/>
          </p:nvSpPr>
          <p:spPr>
            <a:xfrm>
              <a:off x="4798637" y="5006606"/>
              <a:ext cx="5215" cy="4602"/>
            </a:xfrm>
            <a:custGeom>
              <a:avLst/>
              <a:gdLst>
                <a:gd name="connsiteX0" fmla="*/ 0 w 5215"/>
                <a:gd name="connsiteY0" fmla="*/ 4603 h 4602"/>
                <a:gd name="connsiteX1" fmla="*/ 40 w 5215"/>
                <a:gd name="connsiteY1" fmla="*/ 1328 h 4602"/>
                <a:gd name="connsiteX2" fmla="*/ 5086 w 5215"/>
                <a:gd name="connsiteY2" fmla="*/ 1065 h 4602"/>
                <a:gd name="connsiteX3" fmla="*/ 0 w 5215"/>
                <a:gd name="connsiteY3" fmla="*/ 4603 h 4602"/>
              </a:gdLst>
              <a:ahLst/>
              <a:cxnLst>
                <a:cxn ang="0">
                  <a:pos x="connsiteX0" y="connsiteY0"/>
                </a:cxn>
                <a:cxn ang="0">
                  <a:pos x="connsiteX1" y="connsiteY1"/>
                </a:cxn>
                <a:cxn ang="0">
                  <a:pos x="connsiteX2" y="connsiteY2"/>
                </a:cxn>
                <a:cxn ang="0">
                  <a:pos x="connsiteX3" y="connsiteY3"/>
                </a:cxn>
              </a:cxnLst>
              <a:rect l="l" t="t" r="r" b="b"/>
              <a:pathLst>
                <a:path w="5215" h="4602">
                  <a:moveTo>
                    <a:pt x="0" y="4603"/>
                  </a:moveTo>
                  <a:cubicBezTo>
                    <a:pt x="17" y="3512"/>
                    <a:pt x="34" y="2420"/>
                    <a:pt x="40" y="1328"/>
                  </a:cubicBezTo>
                  <a:cubicBezTo>
                    <a:pt x="1800" y="1123"/>
                    <a:pt x="4463" y="-1381"/>
                    <a:pt x="5086" y="1065"/>
                  </a:cubicBezTo>
                  <a:cubicBezTo>
                    <a:pt x="5949" y="4466"/>
                    <a:pt x="2303" y="4186"/>
                    <a:pt x="0" y="4603"/>
                  </a:cubicBezTo>
                  <a:close/>
                </a:path>
              </a:pathLst>
            </a:custGeom>
            <a:grpFill/>
            <a:ln w="5715" cap="flat">
              <a:noFill/>
              <a:prstDash val="solid"/>
              <a:miter/>
            </a:ln>
          </p:spPr>
          <p:txBody>
            <a:bodyPr rtlCol="0" anchor="ctr"/>
            <a:lstStyle/>
            <a:p>
              <a:endParaRPr lang="zh-CN" altLang="en-US"/>
            </a:p>
          </p:txBody>
        </p:sp>
        <p:sp>
          <p:nvSpPr>
            <p:cNvPr id="4452" name="任意多边形: 形状 4451">
              <a:extLst>
                <a:ext uri="{FF2B5EF4-FFF2-40B4-BE49-F238E27FC236}">
                  <a16:creationId xmlns:a16="http://schemas.microsoft.com/office/drawing/2014/main" id="{0EFA6304-2EBF-6552-2B3A-B3C62DAE6EEC}"/>
                </a:ext>
              </a:extLst>
            </p:cNvPr>
            <p:cNvSpPr/>
            <p:nvPr/>
          </p:nvSpPr>
          <p:spPr>
            <a:xfrm>
              <a:off x="4798649" y="5063832"/>
              <a:ext cx="5590" cy="6583"/>
            </a:xfrm>
            <a:custGeom>
              <a:avLst/>
              <a:gdLst>
                <a:gd name="connsiteX0" fmla="*/ 3320 w 5590"/>
                <a:gd name="connsiteY0" fmla="*/ 0 h 6583"/>
                <a:gd name="connsiteX1" fmla="*/ 0 w 5590"/>
                <a:gd name="connsiteY1" fmla="*/ 6584 h 6583"/>
                <a:gd name="connsiteX2" fmla="*/ 6 w 5590"/>
                <a:gd name="connsiteY2" fmla="*/ 3269 h 6583"/>
                <a:gd name="connsiteX3" fmla="*/ 3320 w 5590"/>
                <a:gd name="connsiteY3" fmla="*/ 0 h 6583"/>
              </a:gdLst>
              <a:ahLst/>
              <a:cxnLst>
                <a:cxn ang="0">
                  <a:pos x="connsiteX0" y="connsiteY0"/>
                </a:cxn>
                <a:cxn ang="0">
                  <a:pos x="connsiteX1" y="connsiteY1"/>
                </a:cxn>
                <a:cxn ang="0">
                  <a:pos x="connsiteX2" y="connsiteY2"/>
                </a:cxn>
                <a:cxn ang="0">
                  <a:pos x="connsiteX3" y="connsiteY3"/>
                </a:cxn>
              </a:cxnLst>
              <a:rect l="l" t="t" r="r" b="b"/>
              <a:pathLst>
                <a:path w="5590" h="6583">
                  <a:moveTo>
                    <a:pt x="3320" y="0"/>
                  </a:moveTo>
                  <a:cubicBezTo>
                    <a:pt x="8275" y="5252"/>
                    <a:pt x="4178" y="5938"/>
                    <a:pt x="0" y="6584"/>
                  </a:cubicBezTo>
                  <a:cubicBezTo>
                    <a:pt x="0" y="5481"/>
                    <a:pt x="6" y="4372"/>
                    <a:pt x="6" y="3269"/>
                  </a:cubicBezTo>
                  <a:cubicBezTo>
                    <a:pt x="1114" y="2183"/>
                    <a:pt x="2217" y="1091"/>
                    <a:pt x="3320" y="0"/>
                  </a:cubicBezTo>
                  <a:close/>
                </a:path>
              </a:pathLst>
            </a:custGeom>
            <a:grpFill/>
            <a:ln w="5715" cap="flat">
              <a:noFill/>
              <a:prstDash val="solid"/>
              <a:miter/>
            </a:ln>
          </p:spPr>
          <p:txBody>
            <a:bodyPr rtlCol="0" anchor="ctr"/>
            <a:lstStyle/>
            <a:p>
              <a:endParaRPr lang="zh-CN" altLang="en-US"/>
            </a:p>
          </p:txBody>
        </p:sp>
        <p:sp>
          <p:nvSpPr>
            <p:cNvPr id="4453" name="任意多边形: 形状 4452">
              <a:extLst>
                <a:ext uri="{FF2B5EF4-FFF2-40B4-BE49-F238E27FC236}">
                  <a16:creationId xmlns:a16="http://schemas.microsoft.com/office/drawing/2014/main" id="{9A5FF5B8-7511-7CE6-6419-FED4D84208CF}"/>
                </a:ext>
              </a:extLst>
            </p:cNvPr>
            <p:cNvSpPr/>
            <p:nvPr/>
          </p:nvSpPr>
          <p:spPr>
            <a:xfrm>
              <a:off x="4657265" y="5073708"/>
              <a:ext cx="4734" cy="6554"/>
            </a:xfrm>
            <a:custGeom>
              <a:avLst/>
              <a:gdLst>
                <a:gd name="connsiteX0" fmla="*/ 0 w 4734"/>
                <a:gd name="connsiteY0" fmla="*/ 6555 h 6554"/>
                <a:gd name="connsiteX1" fmla="*/ 3263 w 4734"/>
                <a:gd name="connsiteY1" fmla="*/ 0 h 6554"/>
                <a:gd name="connsiteX2" fmla="*/ 0 w 4734"/>
                <a:gd name="connsiteY2" fmla="*/ 6555 h 6554"/>
              </a:gdLst>
              <a:ahLst/>
              <a:cxnLst>
                <a:cxn ang="0">
                  <a:pos x="connsiteX0" y="connsiteY0"/>
                </a:cxn>
                <a:cxn ang="0">
                  <a:pos x="connsiteX1" y="connsiteY1"/>
                </a:cxn>
                <a:cxn ang="0">
                  <a:pos x="connsiteX2" y="connsiteY2"/>
                </a:cxn>
              </a:cxnLst>
              <a:rect l="l" t="t" r="r" b="b"/>
              <a:pathLst>
                <a:path w="4734" h="6554">
                  <a:moveTo>
                    <a:pt x="0" y="6555"/>
                  </a:moveTo>
                  <a:cubicBezTo>
                    <a:pt x="51" y="3852"/>
                    <a:pt x="640" y="1417"/>
                    <a:pt x="3263" y="0"/>
                  </a:cubicBezTo>
                  <a:cubicBezTo>
                    <a:pt x="7269" y="4726"/>
                    <a:pt x="2046" y="4846"/>
                    <a:pt x="0" y="6555"/>
                  </a:cubicBezTo>
                  <a:close/>
                </a:path>
              </a:pathLst>
            </a:custGeom>
            <a:grpFill/>
            <a:ln w="5715" cap="flat">
              <a:noFill/>
              <a:prstDash val="solid"/>
              <a:miter/>
            </a:ln>
          </p:spPr>
          <p:txBody>
            <a:bodyPr rtlCol="0" anchor="ctr"/>
            <a:lstStyle/>
            <a:p>
              <a:endParaRPr lang="zh-CN" altLang="en-US"/>
            </a:p>
          </p:txBody>
        </p:sp>
        <p:sp>
          <p:nvSpPr>
            <p:cNvPr id="4454" name="任意多边形: 形状 4453">
              <a:extLst>
                <a:ext uri="{FF2B5EF4-FFF2-40B4-BE49-F238E27FC236}">
                  <a16:creationId xmlns:a16="http://schemas.microsoft.com/office/drawing/2014/main" id="{CC9CCEB7-AF41-DF22-B358-1CF76CA2D777}"/>
                </a:ext>
              </a:extLst>
            </p:cNvPr>
            <p:cNvSpPr/>
            <p:nvPr/>
          </p:nvSpPr>
          <p:spPr>
            <a:xfrm>
              <a:off x="4752620" y="5097145"/>
              <a:ext cx="7138" cy="2914"/>
            </a:xfrm>
            <a:custGeom>
              <a:avLst/>
              <a:gdLst>
                <a:gd name="connsiteX0" fmla="*/ 4989 w 7138"/>
                <a:gd name="connsiteY0" fmla="*/ 6 h 2914"/>
                <a:gd name="connsiteX1" fmla="*/ 7138 w 7138"/>
                <a:gd name="connsiteY1" fmla="*/ 1561 h 2914"/>
                <a:gd name="connsiteX2" fmla="*/ 3023 w 7138"/>
                <a:gd name="connsiteY2" fmla="*/ 2807 h 2914"/>
                <a:gd name="connsiteX3" fmla="*/ 0 w 7138"/>
                <a:gd name="connsiteY3" fmla="*/ 2881 h 2914"/>
                <a:gd name="connsiteX4" fmla="*/ 4989 w 7138"/>
                <a:gd name="connsiteY4" fmla="*/ 6 h 2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 h="2914">
                  <a:moveTo>
                    <a:pt x="4989" y="6"/>
                  </a:moveTo>
                  <a:cubicBezTo>
                    <a:pt x="5646" y="481"/>
                    <a:pt x="6389" y="1018"/>
                    <a:pt x="7138" y="1561"/>
                  </a:cubicBezTo>
                  <a:cubicBezTo>
                    <a:pt x="5766" y="1989"/>
                    <a:pt x="4424" y="2521"/>
                    <a:pt x="3023" y="2807"/>
                  </a:cubicBezTo>
                  <a:cubicBezTo>
                    <a:pt x="2052" y="3006"/>
                    <a:pt x="1012" y="2864"/>
                    <a:pt x="0" y="2881"/>
                  </a:cubicBezTo>
                  <a:cubicBezTo>
                    <a:pt x="1137" y="1075"/>
                    <a:pt x="2652" y="-97"/>
                    <a:pt x="4989" y="6"/>
                  </a:cubicBezTo>
                  <a:close/>
                </a:path>
              </a:pathLst>
            </a:custGeom>
            <a:grpFill/>
            <a:ln w="5715" cap="flat">
              <a:noFill/>
              <a:prstDash val="solid"/>
              <a:miter/>
            </a:ln>
          </p:spPr>
          <p:txBody>
            <a:bodyPr rtlCol="0" anchor="ctr"/>
            <a:lstStyle/>
            <a:p>
              <a:endParaRPr lang="zh-CN" altLang="en-US"/>
            </a:p>
          </p:txBody>
        </p:sp>
        <p:sp>
          <p:nvSpPr>
            <p:cNvPr id="4455" name="任意多边形: 形状 4454">
              <a:extLst>
                <a:ext uri="{FF2B5EF4-FFF2-40B4-BE49-F238E27FC236}">
                  <a16:creationId xmlns:a16="http://schemas.microsoft.com/office/drawing/2014/main" id="{CD8A2E9D-757F-83F6-0C76-2A75B92DC961}"/>
                </a:ext>
              </a:extLst>
            </p:cNvPr>
            <p:cNvSpPr/>
            <p:nvPr/>
          </p:nvSpPr>
          <p:spPr>
            <a:xfrm>
              <a:off x="4727087" y="5016849"/>
              <a:ext cx="1719" cy="2218"/>
            </a:xfrm>
            <a:custGeom>
              <a:avLst/>
              <a:gdLst>
                <a:gd name="connsiteX0" fmla="*/ 410 w 1719"/>
                <a:gd name="connsiteY0" fmla="*/ 0 h 2218"/>
                <a:gd name="connsiteX1" fmla="*/ 1410 w 1719"/>
                <a:gd name="connsiteY1" fmla="*/ 137 h 2218"/>
                <a:gd name="connsiteX2" fmla="*/ 1667 w 1719"/>
                <a:gd name="connsiteY2" fmla="*/ 1320 h 2218"/>
                <a:gd name="connsiteX3" fmla="*/ 15 w 1719"/>
                <a:gd name="connsiteY3" fmla="*/ 1155 h 2218"/>
                <a:gd name="connsiteX4" fmla="*/ 410 w 1719"/>
                <a:gd name="connsiteY4" fmla="*/ 0 h 2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9" h="2218">
                  <a:moveTo>
                    <a:pt x="410" y="0"/>
                  </a:moveTo>
                  <a:cubicBezTo>
                    <a:pt x="758" y="34"/>
                    <a:pt x="1267" y="-51"/>
                    <a:pt x="1410" y="137"/>
                  </a:cubicBezTo>
                  <a:cubicBezTo>
                    <a:pt x="1638" y="440"/>
                    <a:pt x="1810" y="1023"/>
                    <a:pt x="1667" y="1320"/>
                  </a:cubicBezTo>
                  <a:cubicBezTo>
                    <a:pt x="1055" y="2577"/>
                    <a:pt x="393" y="2509"/>
                    <a:pt x="15" y="1155"/>
                  </a:cubicBezTo>
                  <a:cubicBezTo>
                    <a:pt x="-76" y="829"/>
                    <a:pt x="267" y="383"/>
                    <a:pt x="410" y="0"/>
                  </a:cubicBezTo>
                  <a:close/>
                </a:path>
              </a:pathLst>
            </a:custGeom>
            <a:grpFill/>
            <a:ln w="5715" cap="flat">
              <a:noFill/>
              <a:prstDash val="solid"/>
              <a:miter/>
            </a:ln>
          </p:spPr>
          <p:txBody>
            <a:bodyPr rtlCol="0" anchor="ctr"/>
            <a:lstStyle/>
            <a:p>
              <a:endParaRPr lang="zh-CN" altLang="en-US"/>
            </a:p>
          </p:txBody>
        </p:sp>
        <p:sp>
          <p:nvSpPr>
            <p:cNvPr id="4456" name="任意多边形: 形状 4455">
              <a:extLst>
                <a:ext uri="{FF2B5EF4-FFF2-40B4-BE49-F238E27FC236}">
                  <a16:creationId xmlns:a16="http://schemas.microsoft.com/office/drawing/2014/main" id="{80A27DE6-47E5-0FD4-1BFB-7A770499F833}"/>
                </a:ext>
              </a:extLst>
            </p:cNvPr>
            <p:cNvSpPr/>
            <p:nvPr/>
          </p:nvSpPr>
          <p:spPr>
            <a:xfrm>
              <a:off x="4772222" y="5016827"/>
              <a:ext cx="2516" cy="4298"/>
            </a:xfrm>
            <a:custGeom>
              <a:avLst/>
              <a:gdLst>
                <a:gd name="connsiteX0" fmla="*/ 1338 w 2516"/>
                <a:gd name="connsiteY0" fmla="*/ 0 h 4298"/>
                <a:gd name="connsiteX1" fmla="*/ 2515 w 2516"/>
                <a:gd name="connsiteY1" fmla="*/ 777 h 4298"/>
                <a:gd name="connsiteX2" fmla="*/ 1395 w 2516"/>
                <a:gd name="connsiteY2" fmla="*/ 3429 h 4298"/>
                <a:gd name="connsiteX3" fmla="*/ 223 w 2516"/>
                <a:gd name="connsiteY3" fmla="*/ 2732 h 4298"/>
                <a:gd name="connsiteX4" fmla="*/ 1338 w 2516"/>
                <a:gd name="connsiteY4" fmla="*/ 0 h 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 h="4298">
                  <a:moveTo>
                    <a:pt x="1338" y="0"/>
                  </a:moveTo>
                  <a:cubicBezTo>
                    <a:pt x="1755" y="263"/>
                    <a:pt x="2555" y="640"/>
                    <a:pt x="2515" y="777"/>
                  </a:cubicBezTo>
                  <a:cubicBezTo>
                    <a:pt x="2252" y="1703"/>
                    <a:pt x="1995" y="2726"/>
                    <a:pt x="1395" y="3429"/>
                  </a:cubicBezTo>
                  <a:cubicBezTo>
                    <a:pt x="195" y="4829"/>
                    <a:pt x="-337" y="4498"/>
                    <a:pt x="223" y="2732"/>
                  </a:cubicBezTo>
                  <a:cubicBezTo>
                    <a:pt x="521" y="1800"/>
                    <a:pt x="961" y="909"/>
                    <a:pt x="1338" y="0"/>
                  </a:cubicBezTo>
                  <a:close/>
                </a:path>
              </a:pathLst>
            </a:custGeom>
            <a:grpFill/>
            <a:ln w="5715" cap="flat">
              <a:noFill/>
              <a:prstDash val="solid"/>
              <a:miter/>
            </a:ln>
          </p:spPr>
          <p:txBody>
            <a:bodyPr rtlCol="0" anchor="ctr"/>
            <a:lstStyle/>
            <a:p>
              <a:endParaRPr lang="zh-CN" altLang="en-US"/>
            </a:p>
          </p:txBody>
        </p:sp>
        <p:sp>
          <p:nvSpPr>
            <p:cNvPr id="4457" name="任意多边形: 形状 4456">
              <a:extLst>
                <a:ext uri="{FF2B5EF4-FFF2-40B4-BE49-F238E27FC236}">
                  <a16:creationId xmlns:a16="http://schemas.microsoft.com/office/drawing/2014/main" id="{1953E535-A573-2996-29BF-813934C2FCA0}"/>
                </a:ext>
              </a:extLst>
            </p:cNvPr>
            <p:cNvSpPr/>
            <p:nvPr/>
          </p:nvSpPr>
          <p:spPr>
            <a:xfrm>
              <a:off x="4814205" y="5015346"/>
              <a:ext cx="1811" cy="1566"/>
            </a:xfrm>
            <a:custGeom>
              <a:avLst/>
              <a:gdLst>
                <a:gd name="connsiteX0" fmla="*/ 1812 w 1811"/>
                <a:gd name="connsiteY0" fmla="*/ 423 h 1566"/>
                <a:gd name="connsiteX1" fmla="*/ 1383 w 1811"/>
                <a:gd name="connsiteY1" fmla="*/ 1566 h 1566"/>
                <a:gd name="connsiteX2" fmla="*/ 0 w 1811"/>
                <a:gd name="connsiteY2" fmla="*/ 1143 h 1566"/>
                <a:gd name="connsiteX3" fmla="*/ 429 w 1811"/>
                <a:gd name="connsiteY3" fmla="*/ 0 h 1566"/>
                <a:gd name="connsiteX4" fmla="*/ 1812 w 1811"/>
                <a:gd name="connsiteY4" fmla="*/ 42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6">
                  <a:moveTo>
                    <a:pt x="1812" y="423"/>
                  </a:moveTo>
                  <a:cubicBezTo>
                    <a:pt x="1669" y="823"/>
                    <a:pt x="1537" y="1561"/>
                    <a:pt x="1383" y="1566"/>
                  </a:cubicBezTo>
                  <a:cubicBezTo>
                    <a:pt x="926" y="1584"/>
                    <a:pt x="463" y="1304"/>
                    <a:pt x="0" y="1143"/>
                  </a:cubicBezTo>
                  <a:cubicBezTo>
                    <a:pt x="143" y="743"/>
                    <a:pt x="274" y="6"/>
                    <a:pt x="429" y="0"/>
                  </a:cubicBezTo>
                  <a:cubicBezTo>
                    <a:pt x="886" y="-11"/>
                    <a:pt x="1349" y="263"/>
                    <a:pt x="1812" y="423"/>
                  </a:cubicBezTo>
                  <a:close/>
                </a:path>
              </a:pathLst>
            </a:custGeom>
            <a:grpFill/>
            <a:ln w="5715" cap="flat">
              <a:noFill/>
              <a:prstDash val="solid"/>
              <a:miter/>
            </a:ln>
          </p:spPr>
          <p:txBody>
            <a:bodyPr rtlCol="0" anchor="ctr"/>
            <a:lstStyle/>
            <a:p>
              <a:endParaRPr lang="zh-CN" altLang="en-US"/>
            </a:p>
          </p:txBody>
        </p:sp>
        <p:sp>
          <p:nvSpPr>
            <p:cNvPr id="4458" name="任意多边形: 形状 4457">
              <a:extLst>
                <a:ext uri="{FF2B5EF4-FFF2-40B4-BE49-F238E27FC236}">
                  <a16:creationId xmlns:a16="http://schemas.microsoft.com/office/drawing/2014/main" id="{214AAF05-4128-FDBB-64B9-80AB081B43B5}"/>
                </a:ext>
              </a:extLst>
            </p:cNvPr>
            <p:cNvSpPr/>
            <p:nvPr/>
          </p:nvSpPr>
          <p:spPr>
            <a:xfrm>
              <a:off x="4674435" y="5108980"/>
              <a:ext cx="2547" cy="4201"/>
            </a:xfrm>
            <a:custGeom>
              <a:avLst/>
              <a:gdLst>
                <a:gd name="connsiteX0" fmla="*/ 296 w 2547"/>
                <a:gd name="connsiteY0" fmla="*/ 2310 h 4201"/>
                <a:gd name="connsiteX1" fmla="*/ 1342 w 2547"/>
                <a:gd name="connsiteY1" fmla="*/ 1 h 4201"/>
                <a:gd name="connsiteX2" fmla="*/ 2188 w 2547"/>
                <a:gd name="connsiteY2" fmla="*/ 1178 h 4201"/>
                <a:gd name="connsiteX3" fmla="*/ 2548 w 2547"/>
                <a:gd name="connsiteY3" fmla="*/ 4201 h 4201"/>
                <a:gd name="connsiteX4" fmla="*/ 296 w 2547"/>
                <a:gd name="connsiteY4" fmla="*/ 2310 h 4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7" h="4201">
                  <a:moveTo>
                    <a:pt x="296" y="2310"/>
                  </a:moveTo>
                  <a:cubicBezTo>
                    <a:pt x="-321" y="1001"/>
                    <a:pt x="27" y="166"/>
                    <a:pt x="1342" y="1"/>
                  </a:cubicBezTo>
                  <a:cubicBezTo>
                    <a:pt x="1582" y="-28"/>
                    <a:pt x="2085" y="726"/>
                    <a:pt x="2188" y="1178"/>
                  </a:cubicBezTo>
                  <a:cubicBezTo>
                    <a:pt x="2405" y="2167"/>
                    <a:pt x="2439" y="3190"/>
                    <a:pt x="2548" y="4201"/>
                  </a:cubicBezTo>
                  <a:cubicBezTo>
                    <a:pt x="1782" y="3555"/>
                    <a:pt x="1016" y="2910"/>
                    <a:pt x="296" y="2310"/>
                  </a:cubicBezTo>
                  <a:close/>
                </a:path>
              </a:pathLst>
            </a:custGeom>
            <a:grpFill/>
            <a:ln w="5715" cap="flat">
              <a:noFill/>
              <a:prstDash val="solid"/>
              <a:miter/>
            </a:ln>
          </p:spPr>
          <p:txBody>
            <a:bodyPr rtlCol="0" anchor="ctr"/>
            <a:lstStyle/>
            <a:p>
              <a:endParaRPr lang="zh-CN" altLang="en-US"/>
            </a:p>
          </p:txBody>
        </p:sp>
        <p:sp>
          <p:nvSpPr>
            <p:cNvPr id="4459" name="任意多边形: 形状 4458">
              <a:extLst>
                <a:ext uri="{FF2B5EF4-FFF2-40B4-BE49-F238E27FC236}">
                  <a16:creationId xmlns:a16="http://schemas.microsoft.com/office/drawing/2014/main" id="{7E599013-6779-2E55-0FC3-6B276D536555}"/>
                </a:ext>
              </a:extLst>
            </p:cNvPr>
            <p:cNvSpPr/>
            <p:nvPr/>
          </p:nvSpPr>
          <p:spPr>
            <a:xfrm>
              <a:off x="4644098" y="5109890"/>
              <a:ext cx="1292" cy="1396"/>
            </a:xfrm>
            <a:custGeom>
              <a:avLst/>
              <a:gdLst>
                <a:gd name="connsiteX0" fmla="*/ 6 w 1292"/>
                <a:gd name="connsiteY0" fmla="*/ 0 h 1396"/>
                <a:gd name="connsiteX1" fmla="*/ 1291 w 1292"/>
                <a:gd name="connsiteY1" fmla="*/ 737 h 1396"/>
                <a:gd name="connsiteX2" fmla="*/ 0 w 1292"/>
                <a:gd name="connsiteY2" fmla="*/ 0 h 1396"/>
                <a:gd name="connsiteX3" fmla="*/ 6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6" y="0"/>
                  </a:moveTo>
                  <a:cubicBezTo>
                    <a:pt x="457" y="251"/>
                    <a:pt x="1320" y="594"/>
                    <a:pt x="1291" y="737"/>
                  </a:cubicBezTo>
                  <a:cubicBezTo>
                    <a:pt x="1046" y="1823"/>
                    <a:pt x="537" y="1560"/>
                    <a:pt x="0" y="0"/>
                  </a:cubicBezTo>
                  <a:lnTo>
                    <a:pt x="6" y="0"/>
                  </a:lnTo>
                  <a:close/>
                </a:path>
              </a:pathLst>
            </a:custGeom>
            <a:grpFill/>
            <a:ln w="5715" cap="flat">
              <a:noFill/>
              <a:prstDash val="solid"/>
              <a:miter/>
            </a:ln>
          </p:spPr>
          <p:txBody>
            <a:bodyPr rtlCol="0" anchor="ctr"/>
            <a:lstStyle/>
            <a:p>
              <a:endParaRPr lang="zh-CN" altLang="en-US"/>
            </a:p>
          </p:txBody>
        </p:sp>
        <p:sp>
          <p:nvSpPr>
            <p:cNvPr id="4460" name="任意多边形: 形状 4459">
              <a:extLst>
                <a:ext uri="{FF2B5EF4-FFF2-40B4-BE49-F238E27FC236}">
                  <a16:creationId xmlns:a16="http://schemas.microsoft.com/office/drawing/2014/main" id="{BBB45AB1-2076-8EBD-7082-4702487BA6CF}"/>
                </a:ext>
              </a:extLst>
            </p:cNvPr>
            <p:cNvSpPr/>
            <p:nvPr/>
          </p:nvSpPr>
          <p:spPr>
            <a:xfrm>
              <a:off x="4643826" y="5099613"/>
              <a:ext cx="3575" cy="3703"/>
            </a:xfrm>
            <a:custGeom>
              <a:avLst/>
              <a:gdLst>
                <a:gd name="connsiteX0" fmla="*/ 3558 w 3575"/>
                <a:gd name="connsiteY0" fmla="*/ 412 h 3703"/>
                <a:gd name="connsiteX1" fmla="*/ 261 w 3575"/>
                <a:gd name="connsiteY1" fmla="*/ 3704 h 3703"/>
                <a:gd name="connsiteX2" fmla="*/ 272 w 3575"/>
                <a:gd name="connsiteY2" fmla="*/ 3704 h 3703"/>
                <a:gd name="connsiteX3" fmla="*/ 3575 w 3575"/>
                <a:gd name="connsiteY3" fmla="*/ 418 h 3703"/>
                <a:gd name="connsiteX4" fmla="*/ 3558 w 3575"/>
                <a:gd name="connsiteY4" fmla="*/ 412 h 3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5" h="3703">
                  <a:moveTo>
                    <a:pt x="3558" y="412"/>
                  </a:moveTo>
                  <a:cubicBezTo>
                    <a:pt x="2461" y="1510"/>
                    <a:pt x="1358" y="2607"/>
                    <a:pt x="261" y="3704"/>
                  </a:cubicBezTo>
                  <a:lnTo>
                    <a:pt x="272" y="3704"/>
                  </a:lnTo>
                  <a:cubicBezTo>
                    <a:pt x="-459" y="767"/>
                    <a:pt x="169" y="-805"/>
                    <a:pt x="3575" y="418"/>
                  </a:cubicBezTo>
                  <a:lnTo>
                    <a:pt x="3558" y="412"/>
                  </a:lnTo>
                  <a:close/>
                </a:path>
              </a:pathLst>
            </a:custGeom>
            <a:grpFill/>
            <a:ln w="5715" cap="flat">
              <a:noFill/>
              <a:prstDash val="solid"/>
              <a:miter/>
            </a:ln>
          </p:spPr>
          <p:txBody>
            <a:bodyPr rtlCol="0" anchor="ctr"/>
            <a:lstStyle/>
            <a:p>
              <a:endParaRPr lang="zh-CN" altLang="en-US"/>
            </a:p>
          </p:txBody>
        </p:sp>
        <p:sp>
          <p:nvSpPr>
            <p:cNvPr id="4461" name="任意多边形: 形状 4460">
              <a:extLst>
                <a:ext uri="{FF2B5EF4-FFF2-40B4-BE49-F238E27FC236}">
                  <a16:creationId xmlns:a16="http://schemas.microsoft.com/office/drawing/2014/main" id="{448C1A02-6F3D-831D-531A-924D1C057130}"/>
                </a:ext>
              </a:extLst>
            </p:cNvPr>
            <p:cNvSpPr/>
            <p:nvPr/>
          </p:nvSpPr>
          <p:spPr>
            <a:xfrm>
              <a:off x="4726308" y="5092093"/>
              <a:ext cx="1354" cy="1348"/>
            </a:xfrm>
            <a:custGeom>
              <a:avLst/>
              <a:gdLst>
                <a:gd name="connsiteX0" fmla="*/ 0 w 1354"/>
                <a:gd name="connsiteY0" fmla="*/ 1349 h 1348"/>
                <a:gd name="connsiteX1" fmla="*/ 749 w 1354"/>
                <a:gd name="connsiteY1" fmla="*/ 0 h 1348"/>
                <a:gd name="connsiteX2" fmla="*/ 1354 w 1354"/>
                <a:gd name="connsiteY2" fmla="*/ 606 h 1348"/>
              </a:gdLst>
              <a:ahLst/>
              <a:cxnLst>
                <a:cxn ang="0">
                  <a:pos x="connsiteX0" y="connsiteY0"/>
                </a:cxn>
                <a:cxn ang="0">
                  <a:pos x="connsiteX1" y="connsiteY1"/>
                </a:cxn>
                <a:cxn ang="0">
                  <a:pos x="connsiteX2" y="connsiteY2"/>
                </a:cxn>
              </a:cxnLst>
              <a:rect l="l" t="t" r="r" b="b"/>
              <a:pathLst>
                <a:path w="1354" h="1348">
                  <a:moveTo>
                    <a:pt x="0" y="1349"/>
                  </a:moveTo>
                  <a:lnTo>
                    <a:pt x="749" y="0"/>
                  </a:lnTo>
                  <a:lnTo>
                    <a:pt x="1354" y="606"/>
                  </a:lnTo>
                  <a:close/>
                </a:path>
              </a:pathLst>
            </a:custGeom>
            <a:grpFill/>
            <a:ln w="5715" cap="flat">
              <a:noFill/>
              <a:prstDash val="solid"/>
              <a:miter/>
            </a:ln>
          </p:spPr>
          <p:txBody>
            <a:bodyPr rtlCol="0" anchor="ctr"/>
            <a:lstStyle/>
            <a:p>
              <a:endParaRPr lang="zh-CN" altLang="en-US"/>
            </a:p>
          </p:txBody>
        </p:sp>
        <p:sp>
          <p:nvSpPr>
            <p:cNvPr id="4462" name="任意多边形: 形状 4461">
              <a:extLst>
                <a:ext uri="{FF2B5EF4-FFF2-40B4-BE49-F238E27FC236}">
                  <a16:creationId xmlns:a16="http://schemas.microsoft.com/office/drawing/2014/main" id="{CEFF222F-479F-3BEA-E4C9-2063DA146ED3}"/>
                </a:ext>
              </a:extLst>
            </p:cNvPr>
            <p:cNvSpPr/>
            <p:nvPr/>
          </p:nvSpPr>
          <p:spPr>
            <a:xfrm>
              <a:off x="4688772" y="5077000"/>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4463" name="任意多边形: 形状 4462">
              <a:extLst>
                <a:ext uri="{FF2B5EF4-FFF2-40B4-BE49-F238E27FC236}">
                  <a16:creationId xmlns:a16="http://schemas.microsoft.com/office/drawing/2014/main" id="{69EEC960-B069-4BB5-84F8-4DF4998180D2}"/>
                </a:ext>
              </a:extLst>
            </p:cNvPr>
            <p:cNvSpPr/>
            <p:nvPr/>
          </p:nvSpPr>
          <p:spPr>
            <a:xfrm>
              <a:off x="4818343" y="5070416"/>
              <a:ext cx="1513" cy="3246"/>
            </a:xfrm>
            <a:custGeom>
              <a:avLst/>
              <a:gdLst>
                <a:gd name="connsiteX0" fmla="*/ 0 w 1513"/>
                <a:gd name="connsiteY0" fmla="*/ 3246 h 3246"/>
                <a:gd name="connsiteX1" fmla="*/ 57 w 1513"/>
                <a:gd name="connsiteY1" fmla="*/ 0 h 3246"/>
                <a:gd name="connsiteX2" fmla="*/ 1286 w 1513"/>
                <a:gd name="connsiteY2" fmla="*/ 2337 h 3246"/>
                <a:gd name="connsiteX3" fmla="*/ 0 w 1513"/>
                <a:gd name="connsiteY3" fmla="*/ 3246 h 3246"/>
              </a:gdLst>
              <a:ahLst/>
              <a:cxnLst>
                <a:cxn ang="0">
                  <a:pos x="connsiteX0" y="connsiteY0"/>
                </a:cxn>
                <a:cxn ang="0">
                  <a:pos x="connsiteX1" y="connsiteY1"/>
                </a:cxn>
                <a:cxn ang="0">
                  <a:pos x="connsiteX2" y="connsiteY2"/>
                </a:cxn>
                <a:cxn ang="0">
                  <a:pos x="connsiteX3" y="connsiteY3"/>
                </a:cxn>
              </a:cxnLst>
              <a:rect l="l" t="t" r="r" b="b"/>
              <a:pathLst>
                <a:path w="1513" h="3246">
                  <a:moveTo>
                    <a:pt x="0" y="3246"/>
                  </a:moveTo>
                  <a:cubicBezTo>
                    <a:pt x="29" y="2166"/>
                    <a:pt x="46" y="1080"/>
                    <a:pt x="57" y="0"/>
                  </a:cubicBezTo>
                  <a:cubicBezTo>
                    <a:pt x="1349" y="469"/>
                    <a:pt x="1846" y="1298"/>
                    <a:pt x="1286" y="2337"/>
                  </a:cubicBezTo>
                  <a:cubicBezTo>
                    <a:pt x="1063" y="2749"/>
                    <a:pt x="440" y="2949"/>
                    <a:pt x="0" y="3246"/>
                  </a:cubicBezTo>
                  <a:close/>
                </a:path>
              </a:pathLst>
            </a:custGeom>
            <a:grpFill/>
            <a:ln w="5715" cap="flat">
              <a:noFill/>
              <a:prstDash val="solid"/>
              <a:miter/>
            </a:ln>
          </p:spPr>
          <p:txBody>
            <a:bodyPr rtlCol="0" anchor="ctr"/>
            <a:lstStyle/>
            <a:p>
              <a:endParaRPr lang="zh-CN" altLang="en-US"/>
            </a:p>
          </p:txBody>
        </p:sp>
        <p:sp>
          <p:nvSpPr>
            <p:cNvPr id="4464" name="任意多边形: 形状 4463">
              <a:extLst>
                <a:ext uri="{FF2B5EF4-FFF2-40B4-BE49-F238E27FC236}">
                  <a16:creationId xmlns:a16="http://schemas.microsoft.com/office/drawing/2014/main" id="{EFD89C2D-6714-B7BE-9CBC-2D6A5D563928}"/>
                </a:ext>
              </a:extLst>
            </p:cNvPr>
            <p:cNvSpPr/>
            <p:nvPr/>
          </p:nvSpPr>
          <p:spPr>
            <a:xfrm>
              <a:off x="4821674" y="4977153"/>
              <a:ext cx="3274" cy="4452"/>
            </a:xfrm>
            <a:custGeom>
              <a:avLst/>
              <a:gdLst>
                <a:gd name="connsiteX0" fmla="*/ 3275 w 3274"/>
                <a:gd name="connsiteY0" fmla="*/ 1143 h 4452"/>
                <a:gd name="connsiteX1" fmla="*/ 23 w 3274"/>
                <a:gd name="connsiteY1" fmla="*/ 4452 h 4452"/>
                <a:gd name="connsiteX2" fmla="*/ 0 w 3274"/>
                <a:gd name="connsiteY2" fmla="*/ 1154 h 4452"/>
                <a:gd name="connsiteX3" fmla="*/ 3275 w 3274"/>
                <a:gd name="connsiteY3" fmla="*/ 1143 h 4452"/>
              </a:gdLst>
              <a:ahLst/>
              <a:cxnLst>
                <a:cxn ang="0">
                  <a:pos x="connsiteX0" y="connsiteY0"/>
                </a:cxn>
                <a:cxn ang="0">
                  <a:pos x="connsiteX1" y="connsiteY1"/>
                </a:cxn>
                <a:cxn ang="0">
                  <a:pos x="connsiteX2" y="connsiteY2"/>
                </a:cxn>
                <a:cxn ang="0">
                  <a:pos x="connsiteX3" y="connsiteY3"/>
                </a:cxn>
              </a:cxnLst>
              <a:rect l="l" t="t" r="r" b="b"/>
              <a:pathLst>
                <a:path w="3274" h="4452">
                  <a:moveTo>
                    <a:pt x="3275" y="1143"/>
                  </a:moveTo>
                  <a:cubicBezTo>
                    <a:pt x="2189" y="2246"/>
                    <a:pt x="1109" y="3349"/>
                    <a:pt x="23" y="4452"/>
                  </a:cubicBezTo>
                  <a:cubicBezTo>
                    <a:pt x="17" y="3355"/>
                    <a:pt x="6" y="2258"/>
                    <a:pt x="0" y="1154"/>
                  </a:cubicBezTo>
                  <a:cubicBezTo>
                    <a:pt x="1086" y="-417"/>
                    <a:pt x="2177" y="-349"/>
                    <a:pt x="3275" y="1143"/>
                  </a:cubicBezTo>
                  <a:close/>
                </a:path>
              </a:pathLst>
            </a:custGeom>
            <a:grpFill/>
            <a:ln w="5715" cap="flat">
              <a:noFill/>
              <a:prstDash val="solid"/>
              <a:miter/>
            </a:ln>
          </p:spPr>
          <p:txBody>
            <a:bodyPr rtlCol="0" anchor="ctr"/>
            <a:lstStyle/>
            <a:p>
              <a:endParaRPr lang="zh-CN" altLang="en-US"/>
            </a:p>
          </p:txBody>
        </p:sp>
        <p:sp>
          <p:nvSpPr>
            <p:cNvPr id="4465" name="任意多边形: 形状 4464">
              <a:extLst>
                <a:ext uri="{FF2B5EF4-FFF2-40B4-BE49-F238E27FC236}">
                  <a16:creationId xmlns:a16="http://schemas.microsoft.com/office/drawing/2014/main" id="{5663D5C0-6259-DB20-9477-F6892DEA643D}"/>
                </a:ext>
              </a:extLst>
            </p:cNvPr>
            <p:cNvSpPr/>
            <p:nvPr/>
          </p:nvSpPr>
          <p:spPr>
            <a:xfrm>
              <a:off x="4859475" y="5069839"/>
              <a:ext cx="50233" cy="119003"/>
            </a:xfrm>
            <a:custGeom>
              <a:avLst/>
              <a:gdLst>
                <a:gd name="connsiteX0" fmla="*/ 4948 w 50233"/>
                <a:gd name="connsiteY0" fmla="*/ 118998 h 119003"/>
                <a:gd name="connsiteX1" fmla="*/ 1742 w 50233"/>
                <a:gd name="connsiteY1" fmla="*/ 102584 h 119003"/>
                <a:gd name="connsiteX2" fmla="*/ 4931 w 50233"/>
                <a:gd name="connsiteY2" fmla="*/ 99247 h 119003"/>
                <a:gd name="connsiteX3" fmla="*/ 1650 w 50233"/>
                <a:gd name="connsiteY3" fmla="*/ 92686 h 119003"/>
                <a:gd name="connsiteX4" fmla="*/ 4954 w 50233"/>
                <a:gd name="connsiteY4" fmla="*/ 72952 h 119003"/>
                <a:gd name="connsiteX5" fmla="*/ 8908 w 50233"/>
                <a:gd name="connsiteY5" fmla="*/ 68071 h 119003"/>
                <a:gd name="connsiteX6" fmla="*/ 10480 w 50233"/>
                <a:gd name="connsiteY6" fmla="*/ 68094 h 119003"/>
                <a:gd name="connsiteX7" fmla="*/ 9228 w 50233"/>
                <a:gd name="connsiteY7" fmla="*/ 67025 h 119003"/>
                <a:gd name="connsiteX8" fmla="*/ 130 w 50233"/>
                <a:gd name="connsiteY8" fmla="*/ 59647 h 119003"/>
                <a:gd name="connsiteX9" fmla="*/ 8222 w 50233"/>
                <a:gd name="connsiteY9" fmla="*/ 46640 h 119003"/>
                <a:gd name="connsiteX10" fmla="*/ 8640 w 50233"/>
                <a:gd name="connsiteY10" fmla="*/ 37479 h 119003"/>
                <a:gd name="connsiteX11" fmla="*/ 4965 w 50233"/>
                <a:gd name="connsiteY11" fmla="*/ 23631 h 119003"/>
                <a:gd name="connsiteX12" fmla="*/ 6668 w 50233"/>
                <a:gd name="connsiteY12" fmla="*/ 18654 h 119003"/>
                <a:gd name="connsiteX13" fmla="*/ 8097 w 50233"/>
                <a:gd name="connsiteY13" fmla="*/ 15487 h 119003"/>
                <a:gd name="connsiteX14" fmla="*/ 8240 w 50233"/>
                <a:gd name="connsiteY14" fmla="*/ 13750 h 119003"/>
                <a:gd name="connsiteX15" fmla="*/ 18104 w 50233"/>
                <a:gd name="connsiteY15" fmla="*/ 10458 h 119003"/>
                <a:gd name="connsiteX16" fmla="*/ 18224 w 50233"/>
                <a:gd name="connsiteY16" fmla="*/ 37319 h 119003"/>
                <a:gd name="connsiteX17" fmla="*/ 18972 w 50233"/>
                <a:gd name="connsiteY17" fmla="*/ 38210 h 119003"/>
                <a:gd name="connsiteX18" fmla="*/ 18698 w 50233"/>
                <a:gd name="connsiteY18" fmla="*/ 36890 h 119003"/>
                <a:gd name="connsiteX19" fmla="*/ 18104 w 50233"/>
                <a:gd name="connsiteY19" fmla="*/ 10453 h 119003"/>
                <a:gd name="connsiteX20" fmla="*/ 41129 w 50233"/>
                <a:gd name="connsiteY20" fmla="*/ 600 h 119003"/>
                <a:gd name="connsiteX21" fmla="*/ 43187 w 50233"/>
                <a:gd name="connsiteY21" fmla="*/ 0 h 119003"/>
                <a:gd name="connsiteX22" fmla="*/ 46496 w 50233"/>
                <a:gd name="connsiteY22" fmla="*/ 2663 h 119003"/>
                <a:gd name="connsiteX23" fmla="*/ 48422 w 50233"/>
                <a:gd name="connsiteY23" fmla="*/ 6607 h 119003"/>
                <a:gd name="connsiteX24" fmla="*/ 50233 w 50233"/>
                <a:gd name="connsiteY24" fmla="*/ 13036 h 119003"/>
                <a:gd name="connsiteX25" fmla="*/ 44644 w 50233"/>
                <a:gd name="connsiteY25" fmla="*/ 41216 h 119003"/>
                <a:gd name="connsiteX26" fmla="*/ 27991 w 50233"/>
                <a:gd name="connsiteY26" fmla="*/ 53235 h 119003"/>
                <a:gd name="connsiteX27" fmla="*/ 24630 w 50233"/>
                <a:gd name="connsiteY27" fmla="*/ 53281 h 119003"/>
                <a:gd name="connsiteX28" fmla="*/ 8234 w 50233"/>
                <a:gd name="connsiteY28" fmla="*/ 119003 h 119003"/>
                <a:gd name="connsiteX29" fmla="*/ 4948 w 50233"/>
                <a:gd name="connsiteY29" fmla="*/ 118998 h 11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233" h="119003">
                  <a:moveTo>
                    <a:pt x="4948" y="118998"/>
                  </a:moveTo>
                  <a:cubicBezTo>
                    <a:pt x="3810" y="113540"/>
                    <a:pt x="-2207" y="109036"/>
                    <a:pt x="1742" y="102584"/>
                  </a:cubicBezTo>
                  <a:cubicBezTo>
                    <a:pt x="2902" y="101561"/>
                    <a:pt x="3782" y="100275"/>
                    <a:pt x="4931" y="99247"/>
                  </a:cubicBezTo>
                  <a:cubicBezTo>
                    <a:pt x="3839" y="97058"/>
                    <a:pt x="2742" y="94869"/>
                    <a:pt x="1650" y="92686"/>
                  </a:cubicBezTo>
                  <a:cubicBezTo>
                    <a:pt x="4610" y="86416"/>
                    <a:pt x="7760" y="80181"/>
                    <a:pt x="4954" y="72952"/>
                  </a:cubicBezTo>
                  <a:cubicBezTo>
                    <a:pt x="3582" y="69094"/>
                    <a:pt x="6308" y="68609"/>
                    <a:pt x="8908" y="68071"/>
                  </a:cubicBezTo>
                  <a:cubicBezTo>
                    <a:pt x="8851" y="68077"/>
                    <a:pt x="10480" y="68094"/>
                    <a:pt x="10480" y="68094"/>
                  </a:cubicBezTo>
                  <a:cubicBezTo>
                    <a:pt x="10480" y="68094"/>
                    <a:pt x="9268" y="66997"/>
                    <a:pt x="9228" y="67025"/>
                  </a:cubicBezTo>
                  <a:cubicBezTo>
                    <a:pt x="2022" y="69671"/>
                    <a:pt x="-647" y="66780"/>
                    <a:pt x="130" y="59647"/>
                  </a:cubicBezTo>
                  <a:cubicBezTo>
                    <a:pt x="1564" y="54515"/>
                    <a:pt x="3582" y="49760"/>
                    <a:pt x="8222" y="46640"/>
                  </a:cubicBezTo>
                  <a:cubicBezTo>
                    <a:pt x="11531" y="43868"/>
                    <a:pt x="4462" y="41234"/>
                    <a:pt x="8640" y="37479"/>
                  </a:cubicBezTo>
                  <a:cubicBezTo>
                    <a:pt x="15155" y="31627"/>
                    <a:pt x="8468" y="27706"/>
                    <a:pt x="4965" y="23631"/>
                  </a:cubicBezTo>
                  <a:cubicBezTo>
                    <a:pt x="5033" y="21797"/>
                    <a:pt x="5736" y="20185"/>
                    <a:pt x="6668" y="18654"/>
                  </a:cubicBezTo>
                  <a:cubicBezTo>
                    <a:pt x="7291" y="17671"/>
                    <a:pt x="7777" y="16613"/>
                    <a:pt x="8097" y="15487"/>
                  </a:cubicBezTo>
                  <a:cubicBezTo>
                    <a:pt x="8142" y="14910"/>
                    <a:pt x="8188" y="14327"/>
                    <a:pt x="8240" y="13750"/>
                  </a:cubicBezTo>
                  <a:cubicBezTo>
                    <a:pt x="10726" y="10241"/>
                    <a:pt x="12492" y="4583"/>
                    <a:pt x="18104" y="10458"/>
                  </a:cubicBezTo>
                  <a:cubicBezTo>
                    <a:pt x="15441" y="19459"/>
                    <a:pt x="19247" y="28438"/>
                    <a:pt x="18224" y="37319"/>
                  </a:cubicBezTo>
                  <a:cubicBezTo>
                    <a:pt x="18264" y="37210"/>
                    <a:pt x="18972" y="38210"/>
                    <a:pt x="18972" y="38210"/>
                  </a:cubicBezTo>
                  <a:cubicBezTo>
                    <a:pt x="18972" y="38210"/>
                    <a:pt x="18658" y="37022"/>
                    <a:pt x="18698" y="36890"/>
                  </a:cubicBezTo>
                  <a:cubicBezTo>
                    <a:pt x="19447" y="27969"/>
                    <a:pt x="16298" y="19271"/>
                    <a:pt x="18104" y="10453"/>
                  </a:cubicBezTo>
                  <a:cubicBezTo>
                    <a:pt x="36969" y="6921"/>
                    <a:pt x="36969" y="6921"/>
                    <a:pt x="41129" y="600"/>
                  </a:cubicBezTo>
                  <a:cubicBezTo>
                    <a:pt x="41815" y="400"/>
                    <a:pt x="42501" y="200"/>
                    <a:pt x="43187" y="0"/>
                  </a:cubicBezTo>
                  <a:cubicBezTo>
                    <a:pt x="44547" y="566"/>
                    <a:pt x="45627" y="1474"/>
                    <a:pt x="46496" y="2663"/>
                  </a:cubicBezTo>
                  <a:cubicBezTo>
                    <a:pt x="47262" y="3915"/>
                    <a:pt x="47879" y="5241"/>
                    <a:pt x="48422" y="6607"/>
                  </a:cubicBezTo>
                  <a:cubicBezTo>
                    <a:pt x="49285" y="8675"/>
                    <a:pt x="49948" y="10801"/>
                    <a:pt x="50233" y="13036"/>
                  </a:cubicBezTo>
                  <a:cubicBezTo>
                    <a:pt x="40524" y="20917"/>
                    <a:pt x="44598" y="31249"/>
                    <a:pt x="44644" y="41216"/>
                  </a:cubicBezTo>
                  <a:cubicBezTo>
                    <a:pt x="44696" y="51658"/>
                    <a:pt x="39369" y="57316"/>
                    <a:pt x="27991" y="53235"/>
                  </a:cubicBezTo>
                  <a:cubicBezTo>
                    <a:pt x="26871" y="53252"/>
                    <a:pt x="25750" y="53269"/>
                    <a:pt x="24630" y="53281"/>
                  </a:cubicBezTo>
                  <a:cubicBezTo>
                    <a:pt x="26408" y="76998"/>
                    <a:pt x="16732" y="97852"/>
                    <a:pt x="8234" y="119003"/>
                  </a:cubicBezTo>
                  <a:cubicBezTo>
                    <a:pt x="7142" y="118998"/>
                    <a:pt x="6045" y="118998"/>
                    <a:pt x="4948" y="118998"/>
                  </a:cubicBezTo>
                  <a:close/>
                </a:path>
              </a:pathLst>
            </a:custGeom>
            <a:grpFill/>
            <a:ln w="5715" cap="flat">
              <a:noFill/>
              <a:prstDash val="solid"/>
              <a:miter/>
            </a:ln>
          </p:spPr>
          <p:txBody>
            <a:bodyPr rtlCol="0" anchor="ctr"/>
            <a:lstStyle/>
            <a:p>
              <a:endParaRPr lang="zh-CN" altLang="en-US"/>
            </a:p>
          </p:txBody>
        </p:sp>
        <p:sp>
          <p:nvSpPr>
            <p:cNvPr id="4466" name="任意多边形: 形状 4465">
              <a:extLst>
                <a:ext uri="{FF2B5EF4-FFF2-40B4-BE49-F238E27FC236}">
                  <a16:creationId xmlns:a16="http://schemas.microsoft.com/office/drawing/2014/main" id="{CA8E97F6-BA01-4C5D-40A0-0D877CD64E26}"/>
                </a:ext>
              </a:extLst>
            </p:cNvPr>
            <p:cNvSpPr/>
            <p:nvPr/>
          </p:nvSpPr>
          <p:spPr>
            <a:xfrm>
              <a:off x="4972631" y="5007911"/>
              <a:ext cx="62813" cy="73008"/>
            </a:xfrm>
            <a:custGeom>
              <a:avLst/>
              <a:gdLst>
                <a:gd name="connsiteX0" fmla="*/ 46371 w 62813"/>
                <a:gd name="connsiteY0" fmla="*/ 46057 h 73008"/>
                <a:gd name="connsiteX1" fmla="*/ 37250 w 62813"/>
                <a:gd name="connsiteY1" fmla="*/ 45937 h 73008"/>
                <a:gd name="connsiteX2" fmla="*/ 17922 w 62813"/>
                <a:gd name="connsiteY2" fmla="*/ 73009 h 73008"/>
                <a:gd name="connsiteX3" fmla="*/ 10206 w 62813"/>
                <a:gd name="connsiteY3" fmla="*/ 55978 h 73008"/>
                <a:gd name="connsiteX4" fmla="*/ 6886 w 62813"/>
                <a:gd name="connsiteY4" fmla="*/ 55933 h 73008"/>
                <a:gd name="connsiteX5" fmla="*/ 6909 w 62813"/>
                <a:gd name="connsiteY5" fmla="*/ 55916 h 73008"/>
                <a:gd name="connsiteX6" fmla="*/ 325 w 62813"/>
                <a:gd name="connsiteY6" fmla="*/ 49320 h 73008"/>
                <a:gd name="connsiteX7" fmla="*/ 348 w 62813"/>
                <a:gd name="connsiteY7" fmla="*/ 46126 h 73008"/>
                <a:gd name="connsiteX8" fmla="*/ 10206 w 62813"/>
                <a:gd name="connsiteY8" fmla="*/ 26294 h 73008"/>
                <a:gd name="connsiteX9" fmla="*/ 13635 w 62813"/>
                <a:gd name="connsiteY9" fmla="*/ 8035 h 73008"/>
                <a:gd name="connsiteX10" fmla="*/ 30243 w 62813"/>
                <a:gd name="connsiteY10" fmla="*/ 5669 h 73008"/>
                <a:gd name="connsiteX11" fmla="*/ 33209 w 62813"/>
                <a:gd name="connsiteY11" fmla="*/ 0 h 73008"/>
                <a:gd name="connsiteX12" fmla="*/ 45834 w 62813"/>
                <a:gd name="connsiteY12" fmla="*/ 520 h 73008"/>
                <a:gd name="connsiteX13" fmla="*/ 49651 w 62813"/>
                <a:gd name="connsiteY13" fmla="*/ 6595 h 73008"/>
                <a:gd name="connsiteX14" fmla="*/ 46365 w 62813"/>
                <a:gd name="connsiteY14" fmla="*/ 9887 h 73008"/>
                <a:gd name="connsiteX15" fmla="*/ 46371 w 62813"/>
                <a:gd name="connsiteY15" fmla="*/ 13179 h 73008"/>
                <a:gd name="connsiteX16" fmla="*/ 43085 w 62813"/>
                <a:gd name="connsiteY16" fmla="*/ 19757 h 73008"/>
                <a:gd name="connsiteX17" fmla="*/ 49657 w 62813"/>
                <a:gd name="connsiteY17" fmla="*/ 32913 h 73008"/>
                <a:gd name="connsiteX18" fmla="*/ 52949 w 62813"/>
                <a:gd name="connsiteY18" fmla="*/ 29621 h 73008"/>
                <a:gd name="connsiteX19" fmla="*/ 52960 w 62813"/>
                <a:gd name="connsiteY19" fmla="*/ 26346 h 73008"/>
                <a:gd name="connsiteX20" fmla="*/ 61001 w 62813"/>
                <a:gd name="connsiteY20" fmla="*/ 33004 h 73008"/>
                <a:gd name="connsiteX21" fmla="*/ 46371 w 62813"/>
                <a:gd name="connsiteY21" fmla="*/ 46057 h 73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2813" h="73008">
                  <a:moveTo>
                    <a:pt x="46371" y="46057"/>
                  </a:moveTo>
                  <a:cubicBezTo>
                    <a:pt x="43365" y="42439"/>
                    <a:pt x="39879" y="41657"/>
                    <a:pt x="37250" y="45937"/>
                  </a:cubicBezTo>
                  <a:cubicBezTo>
                    <a:pt x="31489" y="55315"/>
                    <a:pt x="22105" y="62042"/>
                    <a:pt x="17922" y="73009"/>
                  </a:cubicBezTo>
                  <a:cubicBezTo>
                    <a:pt x="17030" y="66271"/>
                    <a:pt x="16539" y="59756"/>
                    <a:pt x="10206" y="55978"/>
                  </a:cubicBezTo>
                  <a:cubicBezTo>
                    <a:pt x="9138" y="53401"/>
                    <a:pt x="8012" y="54544"/>
                    <a:pt x="6886" y="55933"/>
                  </a:cubicBezTo>
                  <a:lnTo>
                    <a:pt x="6909" y="55916"/>
                  </a:lnTo>
                  <a:cubicBezTo>
                    <a:pt x="542" y="57881"/>
                    <a:pt x="3205" y="50835"/>
                    <a:pt x="325" y="49320"/>
                  </a:cubicBezTo>
                  <a:cubicBezTo>
                    <a:pt x="331" y="48257"/>
                    <a:pt x="342" y="47194"/>
                    <a:pt x="348" y="46126"/>
                  </a:cubicBezTo>
                  <a:cubicBezTo>
                    <a:pt x="-2510" y="36462"/>
                    <a:pt x="13264" y="36062"/>
                    <a:pt x="10206" y="26294"/>
                  </a:cubicBezTo>
                  <a:cubicBezTo>
                    <a:pt x="19670" y="21506"/>
                    <a:pt x="11389" y="13361"/>
                    <a:pt x="13635" y="8035"/>
                  </a:cubicBezTo>
                  <a:cubicBezTo>
                    <a:pt x="16710" y="743"/>
                    <a:pt x="25780" y="16316"/>
                    <a:pt x="30243" y="5669"/>
                  </a:cubicBezTo>
                  <a:cubicBezTo>
                    <a:pt x="31066" y="3709"/>
                    <a:pt x="32215" y="1886"/>
                    <a:pt x="33209" y="0"/>
                  </a:cubicBezTo>
                  <a:cubicBezTo>
                    <a:pt x="37427" y="126"/>
                    <a:pt x="41713" y="-172"/>
                    <a:pt x="45834" y="520"/>
                  </a:cubicBezTo>
                  <a:cubicBezTo>
                    <a:pt x="48588" y="983"/>
                    <a:pt x="52594" y="1954"/>
                    <a:pt x="49651" y="6595"/>
                  </a:cubicBezTo>
                  <a:cubicBezTo>
                    <a:pt x="48577" y="7715"/>
                    <a:pt x="47480" y="8807"/>
                    <a:pt x="46365" y="9887"/>
                  </a:cubicBezTo>
                  <a:cubicBezTo>
                    <a:pt x="46365" y="10984"/>
                    <a:pt x="46371" y="12081"/>
                    <a:pt x="46371" y="13179"/>
                  </a:cubicBezTo>
                  <a:cubicBezTo>
                    <a:pt x="42833" y="14150"/>
                    <a:pt x="42542" y="16745"/>
                    <a:pt x="43085" y="19757"/>
                  </a:cubicBezTo>
                  <a:cubicBezTo>
                    <a:pt x="36593" y="26838"/>
                    <a:pt x="36593" y="26838"/>
                    <a:pt x="49657" y="32913"/>
                  </a:cubicBezTo>
                  <a:cubicBezTo>
                    <a:pt x="50697" y="31764"/>
                    <a:pt x="51903" y="30769"/>
                    <a:pt x="52949" y="29621"/>
                  </a:cubicBezTo>
                  <a:cubicBezTo>
                    <a:pt x="52960" y="28529"/>
                    <a:pt x="52966" y="27438"/>
                    <a:pt x="52960" y="26346"/>
                  </a:cubicBezTo>
                  <a:cubicBezTo>
                    <a:pt x="59830" y="23591"/>
                    <a:pt x="65985" y="22911"/>
                    <a:pt x="61001" y="33004"/>
                  </a:cubicBezTo>
                  <a:cubicBezTo>
                    <a:pt x="58149" y="38765"/>
                    <a:pt x="55092" y="46080"/>
                    <a:pt x="46371" y="46057"/>
                  </a:cubicBezTo>
                  <a:close/>
                </a:path>
              </a:pathLst>
            </a:custGeom>
            <a:grpFill/>
            <a:ln w="5715" cap="flat">
              <a:noFill/>
              <a:prstDash val="solid"/>
              <a:miter/>
            </a:ln>
          </p:spPr>
          <p:txBody>
            <a:bodyPr rtlCol="0" anchor="ctr"/>
            <a:lstStyle/>
            <a:p>
              <a:endParaRPr lang="zh-CN" altLang="en-US"/>
            </a:p>
          </p:txBody>
        </p:sp>
        <p:sp>
          <p:nvSpPr>
            <p:cNvPr id="4467" name="任意多边形: 形状 4466">
              <a:extLst>
                <a:ext uri="{FF2B5EF4-FFF2-40B4-BE49-F238E27FC236}">
                  <a16:creationId xmlns:a16="http://schemas.microsoft.com/office/drawing/2014/main" id="{FC9B7447-1DEE-1A4F-9584-548E4A40783C}"/>
                </a:ext>
              </a:extLst>
            </p:cNvPr>
            <p:cNvSpPr/>
            <p:nvPr/>
          </p:nvSpPr>
          <p:spPr>
            <a:xfrm>
              <a:off x="4887471" y="5056231"/>
              <a:ext cx="52718" cy="70843"/>
            </a:xfrm>
            <a:custGeom>
              <a:avLst/>
              <a:gdLst>
                <a:gd name="connsiteX0" fmla="*/ 0 w 52718"/>
                <a:gd name="connsiteY0" fmla="*/ 66831 h 70843"/>
                <a:gd name="connsiteX1" fmla="*/ 13019 w 52718"/>
                <a:gd name="connsiteY1" fmla="*/ 59619 h 70843"/>
                <a:gd name="connsiteX2" fmla="*/ 13442 w 52718"/>
                <a:gd name="connsiteY2" fmla="*/ 41423 h 70843"/>
                <a:gd name="connsiteX3" fmla="*/ 10870 w 52718"/>
                <a:gd name="connsiteY3" fmla="*/ 39622 h 70843"/>
                <a:gd name="connsiteX4" fmla="*/ 4241 w 52718"/>
                <a:gd name="connsiteY4" fmla="*/ 33667 h 70843"/>
                <a:gd name="connsiteX5" fmla="*/ 15036 w 52718"/>
                <a:gd name="connsiteY5" fmla="*/ 29250 h 70843"/>
                <a:gd name="connsiteX6" fmla="*/ 19414 w 52718"/>
                <a:gd name="connsiteY6" fmla="*/ 28941 h 70843"/>
                <a:gd name="connsiteX7" fmla="*/ 19700 w 52718"/>
                <a:gd name="connsiteY7" fmla="*/ 24049 h 70843"/>
                <a:gd name="connsiteX8" fmla="*/ 24837 w 52718"/>
                <a:gd name="connsiteY8" fmla="*/ 18048 h 70843"/>
                <a:gd name="connsiteX9" fmla="*/ 28546 w 52718"/>
                <a:gd name="connsiteY9" fmla="*/ 16099 h 70843"/>
                <a:gd name="connsiteX10" fmla="*/ 42703 w 52718"/>
                <a:gd name="connsiteY10" fmla="*/ 10904 h 70843"/>
                <a:gd name="connsiteX11" fmla="*/ 50726 w 52718"/>
                <a:gd name="connsiteY11" fmla="*/ 0 h 70843"/>
                <a:gd name="connsiteX12" fmla="*/ 49258 w 52718"/>
                <a:gd name="connsiteY12" fmla="*/ 17442 h 70843"/>
                <a:gd name="connsiteX13" fmla="*/ 46006 w 52718"/>
                <a:gd name="connsiteY13" fmla="*/ 24043 h 70843"/>
                <a:gd name="connsiteX14" fmla="*/ 46017 w 52718"/>
                <a:gd name="connsiteY14" fmla="*/ 24043 h 70843"/>
                <a:gd name="connsiteX15" fmla="*/ 29569 w 52718"/>
                <a:gd name="connsiteY15" fmla="*/ 33913 h 70843"/>
                <a:gd name="connsiteX16" fmla="*/ 39176 w 52718"/>
                <a:gd name="connsiteY16" fmla="*/ 34570 h 70843"/>
                <a:gd name="connsiteX17" fmla="*/ 20894 w 52718"/>
                <a:gd name="connsiteY17" fmla="*/ 56967 h 70843"/>
                <a:gd name="connsiteX18" fmla="*/ 25340 w 52718"/>
                <a:gd name="connsiteY18" fmla="*/ 57550 h 70843"/>
                <a:gd name="connsiteX19" fmla="*/ 35319 w 52718"/>
                <a:gd name="connsiteY19" fmla="*/ 60294 h 70843"/>
                <a:gd name="connsiteX20" fmla="*/ 29581 w 52718"/>
                <a:gd name="connsiteY20" fmla="*/ 68134 h 70843"/>
                <a:gd name="connsiteX21" fmla="*/ 28095 w 52718"/>
                <a:gd name="connsiteY21" fmla="*/ 70843 h 70843"/>
                <a:gd name="connsiteX22" fmla="*/ 0 w 52718"/>
                <a:gd name="connsiteY22" fmla="*/ 66831 h 70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718" h="70843">
                  <a:moveTo>
                    <a:pt x="0" y="66831"/>
                  </a:moveTo>
                  <a:cubicBezTo>
                    <a:pt x="5869" y="67129"/>
                    <a:pt x="11710" y="66100"/>
                    <a:pt x="13019" y="59619"/>
                  </a:cubicBezTo>
                  <a:cubicBezTo>
                    <a:pt x="14207" y="53755"/>
                    <a:pt x="13533" y="47503"/>
                    <a:pt x="13442" y="41423"/>
                  </a:cubicBezTo>
                  <a:cubicBezTo>
                    <a:pt x="13436" y="40817"/>
                    <a:pt x="11681" y="40319"/>
                    <a:pt x="10870" y="39622"/>
                  </a:cubicBezTo>
                  <a:cubicBezTo>
                    <a:pt x="8561" y="37639"/>
                    <a:pt x="1269" y="40400"/>
                    <a:pt x="4241" y="33667"/>
                  </a:cubicBezTo>
                  <a:cubicBezTo>
                    <a:pt x="5984" y="29707"/>
                    <a:pt x="10196" y="27203"/>
                    <a:pt x="15036" y="29250"/>
                  </a:cubicBezTo>
                  <a:cubicBezTo>
                    <a:pt x="16842" y="30015"/>
                    <a:pt x="18294" y="32690"/>
                    <a:pt x="19414" y="28941"/>
                  </a:cubicBezTo>
                  <a:cubicBezTo>
                    <a:pt x="19871" y="27421"/>
                    <a:pt x="19625" y="25689"/>
                    <a:pt x="19700" y="24049"/>
                  </a:cubicBezTo>
                  <a:cubicBezTo>
                    <a:pt x="20826" y="21557"/>
                    <a:pt x="22860" y="19843"/>
                    <a:pt x="24837" y="18048"/>
                  </a:cubicBezTo>
                  <a:cubicBezTo>
                    <a:pt x="25952" y="17157"/>
                    <a:pt x="27198" y="16539"/>
                    <a:pt x="28546" y="16099"/>
                  </a:cubicBezTo>
                  <a:cubicBezTo>
                    <a:pt x="33576" y="15202"/>
                    <a:pt x="38308" y="13522"/>
                    <a:pt x="42703" y="10904"/>
                  </a:cubicBezTo>
                  <a:cubicBezTo>
                    <a:pt x="43108" y="5566"/>
                    <a:pt x="45349" y="1612"/>
                    <a:pt x="50726" y="0"/>
                  </a:cubicBezTo>
                  <a:cubicBezTo>
                    <a:pt x="57430" y="6532"/>
                    <a:pt x="44680" y="11202"/>
                    <a:pt x="49258" y="17442"/>
                  </a:cubicBezTo>
                  <a:cubicBezTo>
                    <a:pt x="46640" y="18888"/>
                    <a:pt x="46074" y="21340"/>
                    <a:pt x="46006" y="24043"/>
                  </a:cubicBezTo>
                  <a:lnTo>
                    <a:pt x="46017" y="24043"/>
                  </a:lnTo>
                  <a:cubicBezTo>
                    <a:pt x="40537" y="27335"/>
                    <a:pt x="35056" y="30621"/>
                    <a:pt x="29569" y="33913"/>
                  </a:cubicBezTo>
                  <a:cubicBezTo>
                    <a:pt x="31667" y="34056"/>
                    <a:pt x="33770" y="34199"/>
                    <a:pt x="39176" y="34570"/>
                  </a:cubicBezTo>
                  <a:cubicBezTo>
                    <a:pt x="29689" y="41377"/>
                    <a:pt x="14522" y="41925"/>
                    <a:pt x="20894" y="56967"/>
                  </a:cubicBezTo>
                  <a:cubicBezTo>
                    <a:pt x="22237" y="58327"/>
                    <a:pt x="23780" y="57744"/>
                    <a:pt x="25340" y="57550"/>
                  </a:cubicBezTo>
                  <a:cubicBezTo>
                    <a:pt x="29027" y="57093"/>
                    <a:pt x="33193" y="55778"/>
                    <a:pt x="35319" y="60294"/>
                  </a:cubicBezTo>
                  <a:cubicBezTo>
                    <a:pt x="38005" y="65980"/>
                    <a:pt x="29575" y="63997"/>
                    <a:pt x="29581" y="68134"/>
                  </a:cubicBezTo>
                  <a:cubicBezTo>
                    <a:pt x="29581" y="69037"/>
                    <a:pt x="28615" y="69940"/>
                    <a:pt x="28095" y="70843"/>
                  </a:cubicBezTo>
                  <a:cubicBezTo>
                    <a:pt x="20351" y="58207"/>
                    <a:pt x="8075" y="77221"/>
                    <a:pt x="0" y="66831"/>
                  </a:cubicBezTo>
                  <a:close/>
                </a:path>
              </a:pathLst>
            </a:custGeom>
            <a:grpFill/>
            <a:ln w="5715" cap="flat">
              <a:noFill/>
              <a:prstDash val="solid"/>
              <a:miter/>
            </a:ln>
          </p:spPr>
          <p:txBody>
            <a:bodyPr rtlCol="0" anchor="ctr"/>
            <a:lstStyle/>
            <a:p>
              <a:endParaRPr lang="zh-CN" altLang="en-US"/>
            </a:p>
          </p:txBody>
        </p:sp>
        <p:sp>
          <p:nvSpPr>
            <p:cNvPr id="4468" name="任意多边形: 形状 4467">
              <a:extLst>
                <a:ext uri="{FF2B5EF4-FFF2-40B4-BE49-F238E27FC236}">
                  <a16:creationId xmlns:a16="http://schemas.microsoft.com/office/drawing/2014/main" id="{51EFBC75-463D-6484-AED6-3FC787BD7D62}"/>
                </a:ext>
              </a:extLst>
            </p:cNvPr>
            <p:cNvSpPr/>
            <p:nvPr/>
          </p:nvSpPr>
          <p:spPr>
            <a:xfrm>
              <a:off x="5022282" y="4942143"/>
              <a:ext cx="40134" cy="52623"/>
            </a:xfrm>
            <a:custGeom>
              <a:avLst/>
              <a:gdLst>
                <a:gd name="connsiteX0" fmla="*/ 29587 w 40134"/>
                <a:gd name="connsiteY0" fmla="*/ 0 h 52623"/>
                <a:gd name="connsiteX1" fmla="*/ 39902 w 40134"/>
                <a:gd name="connsiteY1" fmla="*/ 10618 h 52623"/>
                <a:gd name="connsiteX2" fmla="*/ 37839 w 40134"/>
                <a:gd name="connsiteY2" fmla="*/ 26643 h 52623"/>
                <a:gd name="connsiteX3" fmla="*/ 28804 w 40134"/>
                <a:gd name="connsiteY3" fmla="*/ 34015 h 52623"/>
                <a:gd name="connsiteX4" fmla="*/ 26409 w 40134"/>
                <a:gd name="connsiteY4" fmla="*/ 24374 h 52623"/>
                <a:gd name="connsiteX5" fmla="*/ 19723 w 40134"/>
                <a:gd name="connsiteY5" fmla="*/ 36176 h 52623"/>
                <a:gd name="connsiteX6" fmla="*/ 14728 w 40134"/>
                <a:gd name="connsiteY6" fmla="*/ 34473 h 52623"/>
                <a:gd name="connsiteX7" fmla="*/ 3280 w 40134"/>
                <a:gd name="connsiteY7" fmla="*/ 52623 h 52623"/>
                <a:gd name="connsiteX8" fmla="*/ 1903 w 40134"/>
                <a:gd name="connsiteY8" fmla="*/ 50955 h 52623"/>
                <a:gd name="connsiteX9" fmla="*/ 3280 w 40134"/>
                <a:gd name="connsiteY9" fmla="*/ 42760 h 52623"/>
                <a:gd name="connsiteX10" fmla="*/ 0 w 40134"/>
                <a:gd name="connsiteY10" fmla="*/ 36199 h 52623"/>
                <a:gd name="connsiteX11" fmla="*/ 3269 w 40134"/>
                <a:gd name="connsiteY11" fmla="*/ 32895 h 52623"/>
                <a:gd name="connsiteX12" fmla="*/ 3298 w 40134"/>
                <a:gd name="connsiteY12" fmla="*/ 29621 h 52623"/>
                <a:gd name="connsiteX13" fmla="*/ 6498 w 40134"/>
                <a:gd name="connsiteY13" fmla="*/ 26317 h 52623"/>
                <a:gd name="connsiteX14" fmla="*/ 9847 w 40134"/>
                <a:gd name="connsiteY14" fmla="*/ 19739 h 52623"/>
                <a:gd name="connsiteX15" fmla="*/ 16956 w 40134"/>
                <a:gd name="connsiteY15" fmla="*/ 20065 h 52623"/>
                <a:gd name="connsiteX16" fmla="*/ 21043 w 40134"/>
                <a:gd name="connsiteY16" fmla="*/ 18225 h 52623"/>
                <a:gd name="connsiteX17" fmla="*/ 29587 w 40134"/>
                <a:gd name="connsiteY17" fmla="*/ 0 h 52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134" h="52623">
                  <a:moveTo>
                    <a:pt x="29587" y="0"/>
                  </a:moveTo>
                  <a:cubicBezTo>
                    <a:pt x="27855" y="8887"/>
                    <a:pt x="32107" y="12201"/>
                    <a:pt x="39902" y="10618"/>
                  </a:cubicBezTo>
                  <a:cubicBezTo>
                    <a:pt x="42137" y="16894"/>
                    <a:pt x="27255" y="19105"/>
                    <a:pt x="37839" y="26643"/>
                  </a:cubicBezTo>
                  <a:cubicBezTo>
                    <a:pt x="38959" y="27443"/>
                    <a:pt x="32084" y="31598"/>
                    <a:pt x="28804" y="34015"/>
                  </a:cubicBezTo>
                  <a:cubicBezTo>
                    <a:pt x="24466" y="31535"/>
                    <a:pt x="31793" y="26592"/>
                    <a:pt x="26409" y="24374"/>
                  </a:cubicBezTo>
                  <a:cubicBezTo>
                    <a:pt x="20723" y="26272"/>
                    <a:pt x="24906" y="33953"/>
                    <a:pt x="19723" y="36176"/>
                  </a:cubicBezTo>
                  <a:cubicBezTo>
                    <a:pt x="19111" y="32021"/>
                    <a:pt x="16054" y="29523"/>
                    <a:pt x="14728" y="34473"/>
                  </a:cubicBezTo>
                  <a:cubicBezTo>
                    <a:pt x="12687" y="42068"/>
                    <a:pt x="8978" y="47754"/>
                    <a:pt x="3280" y="52623"/>
                  </a:cubicBezTo>
                  <a:cubicBezTo>
                    <a:pt x="2823" y="52064"/>
                    <a:pt x="2366" y="51509"/>
                    <a:pt x="1903" y="50955"/>
                  </a:cubicBezTo>
                  <a:cubicBezTo>
                    <a:pt x="1800" y="48126"/>
                    <a:pt x="994" y="45182"/>
                    <a:pt x="3280" y="42760"/>
                  </a:cubicBezTo>
                  <a:cubicBezTo>
                    <a:pt x="2189" y="40571"/>
                    <a:pt x="1092" y="38382"/>
                    <a:pt x="0" y="36199"/>
                  </a:cubicBezTo>
                  <a:cubicBezTo>
                    <a:pt x="1223" y="35227"/>
                    <a:pt x="2092" y="33907"/>
                    <a:pt x="3269" y="32895"/>
                  </a:cubicBezTo>
                  <a:cubicBezTo>
                    <a:pt x="3275" y="31804"/>
                    <a:pt x="3286" y="30712"/>
                    <a:pt x="3298" y="29621"/>
                  </a:cubicBezTo>
                  <a:cubicBezTo>
                    <a:pt x="4509" y="28660"/>
                    <a:pt x="5372" y="27363"/>
                    <a:pt x="6498" y="26317"/>
                  </a:cubicBezTo>
                  <a:cubicBezTo>
                    <a:pt x="7612" y="24123"/>
                    <a:pt x="8727" y="21928"/>
                    <a:pt x="9847" y="19739"/>
                  </a:cubicBezTo>
                  <a:cubicBezTo>
                    <a:pt x="12230" y="19025"/>
                    <a:pt x="14345" y="17128"/>
                    <a:pt x="16956" y="20065"/>
                  </a:cubicBezTo>
                  <a:cubicBezTo>
                    <a:pt x="19048" y="22408"/>
                    <a:pt x="21849" y="19534"/>
                    <a:pt x="21043" y="18225"/>
                  </a:cubicBezTo>
                  <a:cubicBezTo>
                    <a:pt x="14413" y="7441"/>
                    <a:pt x="23769" y="4623"/>
                    <a:pt x="29587" y="0"/>
                  </a:cubicBezTo>
                  <a:close/>
                </a:path>
              </a:pathLst>
            </a:custGeom>
            <a:grpFill/>
            <a:ln w="5715" cap="flat">
              <a:noFill/>
              <a:prstDash val="solid"/>
              <a:miter/>
            </a:ln>
          </p:spPr>
          <p:txBody>
            <a:bodyPr rtlCol="0" anchor="ctr"/>
            <a:lstStyle/>
            <a:p>
              <a:endParaRPr lang="zh-CN" altLang="en-US"/>
            </a:p>
          </p:txBody>
        </p:sp>
        <p:sp>
          <p:nvSpPr>
            <p:cNvPr id="4469" name="任意多边形: 形状 4468">
              <a:extLst>
                <a:ext uri="{FF2B5EF4-FFF2-40B4-BE49-F238E27FC236}">
                  <a16:creationId xmlns:a16="http://schemas.microsoft.com/office/drawing/2014/main" id="{32DD9EB3-3F1D-9CFB-5E09-9023D56633AF}"/>
                </a:ext>
              </a:extLst>
            </p:cNvPr>
            <p:cNvSpPr/>
            <p:nvPr/>
          </p:nvSpPr>
          <p:spPr>
            <a:xfrm>
              <a:off x="4945193" y="5034206"/>
              <a:ext cx="43243" cy="43314"/>
            </a:xfrm>
            <a:custGeom>
              <a:avLst/>
              <a:gdLst>
                <a:gd name="connsiteX0" fmla="*/ 37638 w 43243"/>
                <a:gd name="connsiteY0" fmla="*/ 0 h 43314"/>
                <a:gd name="connsiteX1" fmla="*/ 38210 w 43243"/>
                <a:gd name="connsiteY1" fmla="*/ 10527 h 43314"/>
                <a:gd name="connsiteX2" fmla="*/ 27780 w 43243"/>
                <a:gd name="connsiteY2" fmla="*/ 19831 h 43314"/>
                <a:gd name="connsiteX3" fmla="*/ 6343 w 43243"/>
                <a:gd name="connsiteY3" fmla="*/ 43314 h 43314"/>
                <a:gd name="connsiteX4" fmla="*/ 1445 w 43243"/>
                <a:gd name="connsiteY4" fmla="*/ 39502 h 43314"/>
                <a:gd name="connsiteX5" fmla="*/ 8652 w 43243"/>
                <a:gd name="connsiteY5" fmla="*/ 14042 h 43314"/>
                <a:gd name="connsiteX6" fmla="*/ 32758 w 43243"/>
                <a:gd name="connsiteY6" fmla="*/ 3784 h 43314"/>
                <a:gd name="connsiteX7" fmla="*/ 37638 w 43243"/>
                <a:gd name="connsiteY7" fmla="*/ 0 h 43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243" h="43314">
                  <a:moveTo>
                    <a:pt x="37638" y="0"/>
                  </a:moveTo>
                  <a:cubicBezTo>
                    <a:pt x="42885" y="3212"/>
                    <a:pt x="46799" y="6064"/>
                    <a:pt x="38210" y="10527"/>
                  </a:cubicBezTo>
                  <a:cubicBezTo>
                    <a:pt x="34204" y="12607"/>
                    <a:pt x="31226" y="16665"/>
                    <a:pt x="27780" y="19831"/>
                  </a:cubicBezTo>
                  <a:cubicBezTo>
                    <a:pt x="12292" y="24809"/>
                    <a:pt x="11395" y="25792"/>
                    <a:pt x="6343" y="43314"/>
                  </a:cubicBezTo>
                  <a:cubicBezTo>
                    <a:pt x="4668" y="42011"/>
                    <a:pt x="3057" y="40759"/>
                    <a:pt x="1445" y="39502"/>
                  </a:cubicBezTo>
                  <a:cubicBezTo>
                    <a:pt x="-1058" y="29632"/>
                    <a:pt x="-1247" y="20671"/>
                    <a:pt x="8652" y="14042"/>
                  </a:cubicBezTo>
                  <a:cubicBezTo>
                    <a:pt x="16087" y="9058"/>
                    <a:pt x="21511" y="97"/>
                    <a:pt x="32758" y="3784"/>
                  </a:cubicBezTo>
                  <a:cubicBezTo>
                    <a:pt x="33861" y="4144"/>
                    <a:pt x="35992" y="1337"/>
                    <a:pt x="37638" y="0"/>
                  </a:cubicBezTo>
                  <a:close/>
                </a:path>
              </a:pathLst>
            </a:custGeom>
            <a:grpFill/>
            <a:ln w="5715" cap="flat">
              <a:noFill/>
              <a:prstDash val="solid"/>
              <a:miter/>
            </a:ln>
          </p:spPr>
          <p:txBody>
            <a:bodyPr rtlCol="0" anchor="ctr"/>
            <a:lstStyle/>
            <a:p>
              <a:endParaRPr lang="zh-CN" altLang="en-US"/>
            </a:p>
          </p:txBody>
        </p:sp>
        <p:sp>
          <p:nvSpPr>
            <p:cNvPr id="4470" name="任意多边形: 形状 4469">
              <a:extLst>
                <a:ext uri="{FF2B5EF4-FFF2-40B4-BE49-F238E27FC236}">
                  <a16:creationId xmlns:a16="http://schemas.microsoft.com/office/drawing/2014/main" id="{13B83199-F1DB-48D8-52C1-1A2D7F2B4CC9}"/>
                </a:ext>
              </a:extLst>
            </p:cNvPr>
            <p:cNvSpPr/>
            <p:nvPr/>
          </p:nvSpPr>
          <p:spPr>
            <a:xfrm>
              <a:off x="4883901" y="5047390"/>
              <a:ext cx="52890" cy="31081"/>
            </a:xfrm>
            <a:custGeom>
              <a:avLst/>
              <a:gdLst>
                <a:gd name="connsiteX0" fmla="*/ 19983 w 52890"/>
                <a:gd name="connsiteY0" fmla="*/ 29621 h 31081"/>
                <a:gd name="connsiteX1" fmla="*/ 19983 w 52890"/>
                <a:gd name="connsiteY1" fmla="*/ 26318 h 31081"/>
                <a:gd name="connsiteX2" fmla="*/ 16709 w 52890"/>
                <a:gd name="connsiteY2" fmla="*/ 23026 h 31081"/>
                <a:gd name="connsiteX3" fmla="*/ 16715 w 52890"/>
                <a:gd name="connsiteY3" fmla="*/ 23037 h 31081"/>
                <a:gd name="connsiteX4" fmla="*/ 250 w 52890"/>
                <a:gd name="connsiteY4" fmla="*/ 19734 h 31081"/>
                <a:gd name="connsiteX5" fmla="*/ 3536 w 52890"/>
                <a:gd name="connsiteY5" fmla="*/ 16431 h 31081"/>
                <a:gd name="connsiteX6" fmla="*/ 29819 w 52890"/>
                <a:gd name="connsiteY6" fmla="*/ 13813 h 31081"/>
                <a:gd name="connsiteX7" fmla="*/ 52873 w 52890"/>
                <a:gd name="connsiteY7" fmla="*/ 0 h 31081"/>
                <a:gd name="connsiteX8" fmla="*/ 52890 w 52890"/>
                <a:gd name="connsiteY8" fmla="*/ 0 h 31081"/>
                <a:gd name="connsiteX9" fmla="*/ 43009 w 52890"/>
                <a:gd name="connsiteY9" fmla="*/ 19722 h 31081"/>
                <a:gd name="connsiteX10" fmla="*/ 32442 w 52890"/>
                <a:gd name="connsiteY10" fmla="*/ 24752 h 31081"/>
                <a:gd name="connsiteX11" fmla="*/ 28104 w 52890"/>
                <a:gd name="connsiteY11" fmla="*/ 28089 h 31081"/>
                <a:gd name="connsiteX12" fmla="*/ 25590 w 52890"/>
                <a:gd name="connsiteY12" fmla="*/ 30981 h 31081"/>
                <a:gd name="connsiteX13" fmla="*/ 19983 w 52890"/>
                <a:gd name="connsiteY13" fmla="*/ 29621 h 3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90" h="31081">
                  <a:moveTo>
                    <a:pt x="19983" y="29621"/>
                  </a:moveTo>
                  <a:cubicBezTo>
                    <a:pt x="19983" y="28518"/>
                    <a:pt x="19983" y="27415"/>
                    <a:pt x="19983" y="26318"/>
                  </a:cubicBezTo>
                  <a:cubicBezTo>
                    <a:pt x="21452" y="22672"/>
                    <a:pt x="20824" y="21105"/>
                    <a:pt x="16709" y="23026"/>
                  </a:cubicBezTo>
                  <a:lnTo>
                    <a:pt x="16715" y="23037"/>
                  </a:lnTo>
                  <a:cubicBezTo>
                    <a:pt x="11228" y="21934"/>
                    <a:pt x="5736" y="20837"/>
                    <a:pt x="250" y="19734"/>
                  </a:cubicBezTo>
                  <a:cubicBezTo>
                    <a:pt x="-551" y="16751"/>
                    <a:pt x="581" y="15682"/>
                    <a:pt x="3536" y="16431"/>
                  </a:cubicBezTo>
                  <a:cubicBezTo>
                    <a:pt x="12114" y="12939"/>
                    <a:pt x="21904" y="17825"/>
                    <a:pt x="29819" y="13813"/>
                  </a:cubicBezTo>
                  <a:cubicBezTo>
                    <a:pt x="37723" y="9807"/>
                    <a:pt x="43501" y="1892"/>
                    <a:pt x="52873" y="0"/>
                  </a:cubicBezTo>
                  <a:lnTo>
                    <a:pt x="52890" y="0"/>
                  </a:lnTo>
                  <a:cubicBezTo>
                    <a:pt x="49713" y="6635"/>
                    <a:pt x="41032" y="10504"/>
                    <a:pt x="43009" y="19722"/>
                  </a:cubicBezTo>
                  <a:cubicBezTo>
                    <a:pt x="40363" y="23249"/>
                    <a:pt x="36477" y="24163"/>
                    <a:pt x="32442" y="24752"/>
                  </a:cubicBezTo>
                  <a:cubicBezTo>
                    <a:pt x="30356" y="25015"/>
                    <a:pt x="28842" y="26043"/>
                    <a:pt x="28104" y="28089"/>
                  </a:cubicBezTo>
                  <a:cubicBezTo>
                    <a:pt x="27642" y="29381"/>
                    <a:pt x="26801" y="30341"/>
                    <a:pt x="25590" y="30981"/>
                  </a:cubicBezTo>
                  <a:cubicBezTo>
                    <a:pt x="23550" y="31216"/>
                    <a:pt x="21589" y="31141"/>
                    <a:pt x="19983" y="29621"/>
                  </a:cubicBezTo>
                  <a:close/>
                </a:path>
              </a:pathLst>
            </a:custGeom>
            <a:grpFill/>
            <a:ln w="5715" cap="flat">
              <a:noFill/>
              <a:prstDash val="solid"/>
              <a:miter/>
            </a:ln>
          </p:spPr>
          <p:txBody>
            <a:bodyPr rtlCol="0" anchor="ctr"/>
            <a:lstStyle/>
            <a:p>
              <a:endParaRPr lang="zh-CN" altLang="en-US"/>
            </a:p>
          </p:txBody>
        </p:sp>
        <p:sp>
          <p:nvSpPr>
            <p:cNvPr id="4471" name="任意多边形: 形状 4470">
              <a:extLst>
                <a:ext uri="{FF2B5EF4-FFF2-40B4-BE49-F238E27FC236}">
                  <a16:creationId xmlns:a16="http://schemas.microsoft.com/office/drawing/2014/main" id="{3B5E4A95-CF5C-7A80-D321-C4418C5B1E2E}"/>
                </a:ext>
              </a:extLst>
            </p:cNvPr>
            <p:cNvSpPr/>
            <p:nvPr/>
          </p:nvSpPr>
          <p:spPr>
            <a:xfrm>
              <a:off x="4868966" y="5042607"/>
              <a:ext cx="21919" cy="25180"/>
            </a:xfrm>
            <a:custGeom>
              <a:avLst/>
              <a:gdLst>
                <a:gd name="connsiteX0" fmla="*/ 18465 w 21919"/>
                <a:gd name="connsiteY0" fmla="*/ 21214 h 25180"/>
                <a:gd name="connsiteX1" fmla="*/ 15179 w 21919"/>
                <a:gd name="connsiteY1" fmla="*/ 24517 h 25180"/>
                <a:gd name="connsiteX2" fmla="*/ 0 w 21919"/>
                <a:gd name="connsiteY2" fmla="*/ 25180 h 25180"/>
                <a:gd name="connsiteX3" fmla="*/ 19945 w 21919"/>
                <a:gd name="connsiteY3" fmla="*/ 0 h 25180"/>
                <a:gd name="connsiteX4" fmla="*/ 18465 w 21919"/>
                <a:gd name="connsiteY4" fmla="*/ 21214 h 25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19" h="25180">
                  <a:moveTo>
                    <a:pt x="18465" y="21214"/>
                  </a:moveTo>
                  <a:cubicBezTo>
                    <a:pt x="17368" y="22317"/>
                    <a:pt x="16276" y="23420"/>
                    <a:pt x="15179" y="24517"/>
                  </a:cubicBezTo>
                  <a:cubicBezTo>
                    <a:pt x="10333" y="24574"/>
                    <a:pt x="5469" y="24123"/>
                    <a:pt x="0" y="25180"/>
                  </a:cubicBezTo>
                  <a:cubicBezTo>
                    <a:pt x="10573" y="19900"/>
                    <a:pt x="9910" y="6841"/>
                    <a:pt x="19945" y="0"/>
                  </a:cubicBezTo>
                  <a:cubicBezTo>
                    <a:pt x="23460" y="7704"/>
                    <a:pt x="21854" y="14470"/>
                    <a:pt x="18465" y="21214"/>
                  </a:cubicBezTo>
                  <a:close/>
                </a:path>
              </a:pathLst>
            </a:custGeom>
            <a:grpFill/>
            <a:ln w="5715" cap="flat">
              <a:noFill/>
              <a:prstDash val="solid"/>
              <a:miter/>
            </a:ln>
          </p:spPr>
          <p:txBody>
            <a:bodyPr rtlCol="0" anchor="ctr"/>
            <a:lstStyle/>
            <a:p>
              <a:endParaRPr lang="zh-CN" altLang="en-US"/>
            </a:p>
          </p:txBody>
        </p:sp>
        <p:sp>
          <p:nvSpPr>
            <p:cNvPr id="4472" name="任意多边形: 形状 4471">
              <a:extLst>
                <a:ext uri="{FF2B5EF4-FFF2-40B4-BE49-F238E27FC236}">
                  <a16:creationId xmlns:a16="http://schemas.microsoft.com/office/drawing/2014/main" id="{7A22DA11-59FA-2CC2-3AD8-DD5D201CDBCD}"/>
                </a:ext>
              </a:extLst>
            </p:cNvPr>
            <p:cNvSpPr/>
            <p:nvPr/>
          </p:nvSpPr>
          <p:spPr>
            <a:xfrm>
              <a:off x="4827106" y="5095319"/>
              <a:ext cx="14319" cy="27852"/>
            </a:xfrm>
            <a:custGeom>
              <a:avLst/>
              <a:gdLst>
                <a:gd name="connsiteX0" fmla="*/ 4370 w 14319"/>
                <a:gd name="connsiteY0" fmla="*/ 27853 h 27852"/>
                <a:gd name="connsiteX1" fmla="*/ 44 w 14319"/>
                <a:gd name="connsiteY1" fmla="*/ 22926 h 27852"/>
                <a:gd name="connsiteX2" fmla="*/ 5559 w 14319"/>
                <a:gd name="connsiteY2" fmla="*/ 5416 h 27852"/>
                <a:gd name="connsiteX3" fmla="*/ 14303 w 14319"/>
                <a:gd name="connsiteY3" fmla="*/ 4701 h 27852"/>
                <a:gd name="connsiteX4" fmla="*/ 14320 w 14319"/>
                <a:gd name="connsiteY4" fmla="*/ 11262 h 27852"/>
                <a:gd name="connsiteX5" fmla="*/ 14297 w 14319"/>
                <a:gd name="connsiteY5" fmla="*/ 11296 h 27852"/>
                <a:gd name="connsiteX6" fmla="*/ 4370 w 14319"/>
                <a:gd name="connsiteY6" fmla="*/ 27853 h 27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19" h="27852">
                  <a:moveTo>
                    <a:pt x="4370" y="27853"/>
                  </a:moveTo>
                  <a:cubicBezTo>
                    <a:pt x="1570" y="27390"/>
                    <a:pt x="352" y="26475"/>
                    <a:pt x="44" y="22926"/>
                  </a:cubicBezTo>
                  <a:cubicBezTo>
                    <a:pt x="-545" y="16148"/>
                    <a:pt x="5004" y="11942"/>
                    <a:pt x="5559" y="5416"/>
                  </a:cubicBezTo>
                  <a:cubicBezTo>
                    <a:pt x="6502" y="-5723"/>
                    <a:pt x="11171" y="3592"/>
                    <a:pt x="14303" y="4701"/>
                  </a:cubicBezTo>
                  <a:cubicBezTo>
                    <a:pt x="14308" y="6890"/>
                    <a:pt x="14314" y="9079"/>
                    <a:pt x="14320" y="11262"/>
                  </a:cubicBezTo>
                  <a:lnTo>
                    <a:pt x="14297" y="11296"/>
                  </a:lnTo>
                  <a:cubicBezTo>
                    <a:pt x="8690" y="15440"/>
                    <a:pt x="12891" y="25464"/>
                    <a:pt x="4370" y="27853"/>
                  </a:cubicBezTo>
                  <a:close/>
                </a:path>
              </a:pathLst>
            </a:custGeom>
            <a:grpFill/>
            <a:ln w="5715" cap="flat">
              <a:noFill/>
              <a:prstDash val="solid"/>
              <a:miter/>
            </a:ln>
          </p:spPr>
          <p:txBody>
            <a:bodyPr rtlCol="0" anchor="ctr"/>
            <a:lstStyle/>
            <a:p>
              <a:endParaRPr lang="zh-CN" altLang="en-US"/>
            </a:p>
          </p:txBody>
        </p:sp>
        <p:sp>
          <p:nvSpPr>
            <p:cNvPr id="4473" name="任意多边形: 形状 4472">
              <a:extLst>
                <a:ext uri="{FF2B5EF4-FFF2-40B4-BE49-F238E27FC236}">
                  <a16:creationId xmlns:a16="http://schemas.microsoft.com/office/drawing/2014/main" id="{46469423-8F65-A297-429A-D4A648145738}"/>
                </a:ext>
              </a:extLst>
            </p:cNvPr>
            <p:cNvSpPr/>
            <p:nvPr/>
          </p:nvSpPr>
          <p:spPr>
            <a:xfrm>
              <a:off x="4910377" y="5026588"/>
              <a:ext cx="16103" cy="24494"/>
            </a:xfrm>
            <a:custGeom>
              <a:avLst/>
              <a:gdLst>
                <a:gd name="connsiteX0" fmla="*/ 11327 w 16103"/>
                <a:gd name="connsiteY0" fmla="*/ 24494 h 24494"/>
                <a:gd name="connsiteX1" fmla="*/ 0 w 16103"/>
                <a:gd name="connsiteY1" fmla="*/ 10772 h 24494"/>
                <a:gd name="connsiteX2" fmla="*/ 15705 w 16103"/>
                <a:gd name="connsiteY2" fmla="*/ 0 h 24494"/>
                <a:gd name="connsiteX3" fmla="*/ 11327 w 16103"/>
                <a:gd name="connsiteY3" fmla="*/ 24494 h 24494"/>
              </a:gdLst>
              <a:ahLst/>
              <a:cxnLst>
                <a:cxn ang="0">
                  <a:pos x="connsiteX0" y="connsiteY0"/>
                </a:cxn>
                <a:cxn ang="0">
                  <a:pos x="connsiteX1" y="connsiteY1"/>
                </a:cxn>
                <a:cxn ang="0">
                  <a:pos x="connsiteX2" y="connsiteY2"/>
                </a:cxn>
                <a:cxn ang="0">
                  <a:pos x="connsiteX3" y="connsiteY3"/>
                </a:cxn>
              </a:cxnLst>
              <a:rect l="l" t="t" r="r" b="b"/>
              <a:pathLst>
                <a:path w="16103" h="24494">
                  <a:moveTo>
                    <a:pt x="11327" y="24494"/>
                  </a:moveTo>
                  <a:cubicBezTo>
                    <a:pt x="5612" y="19436"/>
                    <a:pt x="13156" y="9670"/>
                    <a:pt x="0" y="10772"/>
                  </a:cubicBezTo>
                  <a:cubicBezTo>
                    <a:pt x="6704" y="6178"/>
                    <a:pt x="10841" y="3337"/>
                    <a:pt x="15705" y="0"/>
                  </a:cubicBezTo>
                  <a:cubicBezTo>
                    <a:pt x="17534" y="8950"/>
                    <a:pt x="12539" y="15396"/>
                    <a:pt x="11327" y="24494"/>
                  </a:cubicBezTo>
                  <a:close/>
                </a:path>
              </a:pathLst>
            </a:custGeom>
            <a:grpFill/>
            <a:ln w="5715" cap="flat">
              <a:noFill/>
              <a:prstDash val="solid"/>
              <a:miter/>
            </a:ln>
          </p:spPr>
          <p:txBody>
            <a:bodyPr rtlCol="0" anchor="ctr"/>
            <a:lstStyle/>
            <a:p>
              <a:endParaRPr lang="zh-CN" altLang="en-US"/>
            </a:p>
          </p:txBody>
        </p:sp>
        <p:sp>
          <p:nvSpPr>
            <p:cNvPr id="4474" name="任意多边形: 形状 4473">
              <a:extLst>
                <a:ext uri="{FF2B5EF4-FFF2-40B4-BE49-F238E27FC236}">
                  <a16:creationId xmlns:a16="http://schemas.microsoft.com/office/drawing/2014/main" id="{B372F565-2810-1EB3-E644-271670F185DF}"/>
                </a:ext>
              </a:extLst>
            </p:cNvPr>
            <p:cNvSpPr/>
            <p:nvPr/>
          </p:nvSpPr>
          <p:spPr>
            <a:xfrm>
              <a:off x="4841403" y="5078000"/>
              <a:ext cx="16173" cy="18750"/>
            </a:xfrm>
            <a:custGeom>
              <a:avLst/>
              <a:gdLst>
                <a:gd name="connsiteX0" fmla="*/ 0 w 16173"/>
                <a:gd name="connsiteY0" fmla="*/ 18751 h 18750"/>
                <a:gd name="connsiteX1" fmla="*/ 6567 w 16173"/>
                <a:gd name="connsiteY1" fmla="*/ 5561 h 18750"/>
                <a:gd name="connsiteX2" fmla="*/ 16174 w 16173"/>
                <a:gd name="connsiteY2" fmla="*/ 0 h 18750"/>
                <a:gd name="connsiteX3" fmla="*/ 0 w 16173"/>
                <a:gd name="connsiteY3" fmla="*/ 18751 h 18750"/>
              </a:gdLst>
              <a:ahLst/>
              <a:cxnLst>
                <a:cxn ang="0">
                  <a:pos x="connsiteX0" y="connsiteY0"/>
                </a:cxn>
                <a:cxn ang="0">
                  <a:pos x="connsiteX1" y="connsiteY1"/>
                </a:cxn>
                <a:cxn ang="0">
                  <a:pos x="connsiteX2" y="connsiteY2"/>
                </a:cxn>
                <a:cxn ang="0">
                  <a:pos x="connsiteX3" y="connsiteY3"/>
                </a:cxn>
              </a:cxnLst>
              <a:rect l="l" t="t" r="r" b="b"/>
              <a:pathLst>
                <a:path w="16173" h="18750">
                  <a:moveTo>
                    <a:pt x="0" y="18751"/>
                  </a:moveTo>
                  <a:cubicBezTo>
                    <a:pt x="514" y="13522"/>
                    <a:pt x="2320" y="8932"/>
                    <a:pt x="6567" y="5561"/>
                  </a:cubicBezTo>
                  <a:cubicBezTo>
                    <a:pt x="10270" y="4624"/>
                    <a:pt x="11967" y="183"/>
                    <a:pt x="16174" y="0"/>
                  </a:cubicBezTo>
                  <a:cubicBezTo>
                    <a:pt x="11464" y="11161"/>
                    <a:pt x="10716" y="12024"/>
                    <a:pt x="0" y="18751"/>
                  </a:cubicBezTo>
                  <a:close/>
                </a:path>
              </a:pathLst>
            </a:custGeom>
            <a:grpFill/>
            <a:ln w="5715" cap="flat">
              <a:noFill/>
              <a:prstDash val="solid"/>
              <a:miter/>
            </a:ln>
          </p:spPr>
          <p:txBody>
            <a:bodyPr rtlCol="0" anchor="ctr"/>
            <a:lstStyle/>
            <a:p>
              <a:endParaRPr lang="zh-CN" altLang="en-US"/>
            </a:p>
          </p:txBody>
        </p:sp>
        <p:sp>
          <p:nvSpPr>
            <p:cNvPr id="4475" name="任意多边形: 形状 4474">
              <a:extLst>
                <a:ext uri="{FF2B5EF4-FFF2-40B4-BE49-F238E27FC236}">
                  <a16:creationId xmlns:a16="http://schemas.microsoft.com/office/drawing/2014/main" id="{F3EF2F0B-E4FE-E697-FBB3-DBA370A0AFB4}"/>
                </a:ext>
              </a:extLst>
            </p:cNvPr>
            <p:cNvSpPr/>
            <p:nvPr/>
          </p:nvSpPr>
          <p:spPr>
            <a:xfrm>
              <a:off x="4849781" y="5042558"/>
              <a:ext cx="14421" cy="14758"/>
            </a:xfrm>
            <a:custGeom>
              <a:avLst/>
              <a:gdLst>
                <a:gd name="connsiteX0" fmla="*/ 1503 w 14421"/>
                <a:gd name="connsiteY0" fmla="*/ 4815 h 14758"/>
                <a:gd name="connsiteX1" fmla="*/ 13173 w 14421"/>
                <a:gd name="connsiteY1" fmla="*/ 3049 h 14758"/>
                <a:gd name="connsiteX2" fmla="*/ 4829 w 14421"/>
                <a:gd name="connsiteY2" fmla="*/ 14759 h 14758"/>
                <a:gd name="connsiteX3" fmla="*/ 3360 w 14421"/>
                <a:gd name="connsiteY3" fmla="*/ 13822 h 14758"/>
                <a:gd name="connsiteX4" fmla="*/ 549 w 14421"/>
                <a:gd name="connsiteY4" fmla="*/ 9398 h 14758"/>
                <a:gd name="connsiteX5" fmla="*/ 12 w 14421"/>
                <a:gd name="connsiteY5" fmla="*/ 7724 h 14758"/>
                <a:gd name="connsiteX6" fmla="*/ 1474 w 14421"/>
                <a:gd name="connsiteY6" fmla="*/ 4849 h 14758"/>
                <a:gd name="connsiteX7" fmla="*/ 1503 w 14421"/>
                <a:gd name="connsiteY7" fmla="*/ 4815 h 1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21" h="14758">
                  <a:moveTo>
                    <a:pt x="1503" y="4815"/>
                  </a:moveTo>
                  <a:cubicBezTo>
                    <a:pt x="5521" y="4375"/>
                    <a:pt x="9213" y="-4540"/>
                    <a:pt x="13173" y="3049"/>
                  </a:cubicBezTo>
                  <a:cubicBezTo>
                    <a:pt x="16894" y="10181"/>
                    <a:pt x="11767" y="13764"/>
                    <a:pt x="4829" y="14759"/>
                  </a:cubicBezTo>
                  <a:cubicBezTo>
                    <a:pt x="4343" y="14445"/>
                    <a:pt x="3852" y="14125"/>
                    <a:pt x="3360" y="13822"/>
                  </a:cubicBezTo>
                  <a:cubicBezTo>
                    <a:pt x="2189" y="12496"/>
                    <a:pt x="1303" y="10993"/>
                    <a:pt x="549" y="9398"/>
                  </a:cubicBezTo>
                  <a:cubicBezTo>
                    <a:pt x="360" y="8844"/>
                    <a:pt x="194" y="8284"/>
                    <a:pt x="12" y="7724"/>
                  </a:cubicBezTo>
                  <a:cubicBezTo>
                    <a:pt x="-86" y="6472"/>
                    <a:pt x="434" y="5524"/>
                    <a:pt x="1474" y="4849"/>
                  </a:cubicBezTo>
                  <a:lnTo>
                    <a:pt x="1503" y="4815"/>
                  </a:lnTo>
                  <a:close/>
                </a:path>
              </a:pathLst>
            </a:custGeom>
            <a:grpFill/>
            <a:ln w="5715" cap="flat">
              <a:noFill/>
              <a:prstDash val="solid"/>
              <a:miter/>
            </a:ln>
          </p:spPr>
          <p:txBody>
            <a:bodyPr rtlCol="0" anchor="ctr"/>
            <a:lstStyle/>
            <a:p>
              <a:endParaRPr lang="zh-CN" altLang="en-US"/>
            </a:p>
          </p:txBody>
        </p:sp>
        <p:sp>
          <p:nvSpPr>
            <p:cNvPr id="4476" name="任意多边形: 形状 4475">
              <a:extLst>
                <a:ext uri="{FF2B5EF4-FFF2-40B4-BE49-F238E27FC236}">
                  <a16:creationId xmlns:a16="http://schemas.microsoft.com/office/drawing/2014/main" id="{215A4379-182D-F472-C64B-5041085CA5B3}"/>
                </a:ext>
              </a:extLst>
            </p:cNvPr>
            <p:cNvSpPr/>
            <p:nvPr/>
          </p:nvSpPr>
          <p:spPr>
            <a:xfrm>
              <a:off x="4944342" y="5008277"/>
              <a:ext cx="10765" cy="16590"/>
            </a:xfrm>
            <a:custGeom>
              <a:avLst/>
              <a:gdLst>
                <a:gd name="connsiteX0" fmla="*/ 10749 w 10765"/>
                <a:gd name="connsiteY0" fmla="*/ 0 h 16590"/>
                <a:gd name="connsiteX1" fmla="*/ 816 w 10765"/>
                <a:gd name="connsiteY1" fmla="*/ 16591 h 16590"/>
                <a:gd name="connsiteX2" fmla="*/ 10749 w 10765"/>
                <a:gd name="connsiteY2" fmla="*/ 0 h 16590"/>
              </a:gdLst>
              <a:ahLst/>
              <a:cxnLst>
                <a:cxn ang="0">
                  <a:pos x="connsiteX0" y="connsiteY0"/>
                </a:cxn>
                <a:cxn ang="0">
                  <a:pos x="connsiteX1" y="connsiteY1"/>
                </a:cxn>
                <a:cxn ang="0">
                  <a:pos x="connsiteX2" y="connsiteY2"/>
                </a:cxn>
              </a:cxnLst>
              <a:rect l="l" t="t" r="r" b="b"/>
              <a:pathLst>
                <a:path w="10765" h="16590">
                  <a:moveTo>
                    <a:pt x="10749" y="0"/>
                  </a:moveTo>
                  <a:cubicBezTo>
                    <a:pt x="11252" y="10110"/>
                    <a:pt x="182" y="8681"/>
                    <a:pt x="816" y="16591"/>
                  </a:cubicBezTo>
                  <a:cubicBezTo>
                    <a:pt x="-1767" y="7761"/>
                    <a:pt x="1845" y="3149"/>
                    <a:pt x="10749" y="0"/>
                  </a:cubicBezTo>
                  <a:close/>
                </a:path>
              </a:pathLst>
            </a:custGeom>
            <a:grpFill/>
            <a:ln w="5715" cap="flat">
              <a:noFill/>
              <a:prstDash val="solid"/>
              <a:miter/>
            </a:ln>
          </p:spPr>
          <p:txBody>
            <a:bodyPr rtlCol="0" anchor="ctr"/>
            <a:lstStyle/>
            <a:p>
              <a:endParaRPr lang="zh-CN" altLang="en-US"/>
            </a:p>
          </p:txBody>
        </p:sp>
        <p:sp>
          <p:nvSpPr>
            <p:cNvPr id="4477" name="任意多边形: 形状 4476">
              <a:extLst>
                <a:ext uri="{FF2B5EF4-FFF2-40B4-BE49-F238E27FC236}">
                  <a16:creationId xmlns:a16="http://schemas.microsoft.com/office/drawing/2014/main" id="{5BC2C6B3-D107-1CB0-A739-2C2B6359EA4E}"/>
                </a:ext>
              </a:extLst>
            </p:cNvPr>
            <p:cNvSpPr/>
            <p:nvPr/>
          </p:nvSpPr>
          <p:spPr>
            <a:xfrm>
              <a:off x="4912526" y="5067019"/>
              <a:ext cx="17653" cy="8950"/>
            </a:xfrm>
            <a:custGeom>
              <a:avLst/>
              <a:gdLst>
                <a:gd name="connsiteX0" fmla="*/ 1315 w 17653"/>
                <a:gd name="connsiteY0" fmla="*/ 3523 h 8950"/>
                <a:gd name="connsiteX1" fmla="*/ 14379 w 17653"/>
                <a:gd name="connsiteY1" fmla="*/ 93 h 8950"/>
                <a:gd name="connsiteX2" fmla="*/ 17654 w 17653"/>
                <a:gd name="connsiteY2" fmla="*/ 128 h 8950"/>
                <a:gd name="connsiteX3" fmla="*/ 1229 w 17653"/>
                <a:gd name="connsiteY3" fmla="*/ 6689 h 8950"/>
                <a:gd name="connsiteX4" fmla="*/ 0 w 17653"/>
                <a:gd name="connsiteY4" fmla="*/ 5071 h 8950"/>
                <a:gd name="connsiteX5" fmla="*/ 1315 w 17653"/>
                <a:gd name="connsiteY5" fmla="*/ 3523 h 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53" h="8950">
                  <a:moveTo>
                    <a:pt x="1315" y="3523"/>
                  </a:moveTo>
                  <a:cubicBezTo>
                    <a:pt x="5344" y="1134"/>
                    <a:pt x="9595" y="-404"/>
                    <a:pt x="14379" y="93"/>
                  </a:cubicBezTo>
                  <a:cubicBezTo>
                    <a:pt x="15471" y="105"/>
                    <a:pt x="16562" y="116"/>
                    <a:pt x="17654" y="128"/>
                  </a:cubicBezTo>
                  <a:cubicBezTo>
                    <a:pt x="13905" y="6649"/>
                    <a:pt x="9784" y="12227"/>
                    <a:pt x="1229" y="6689"/>
                  </a:cubicBezTo>
                  <a:cubicBezTo>
                    <a:pt x="823" y="6151"/>
                    <a:pt x="411" y="5608"/>
                    <a:pt x="0" y="5071"/>
                  </a:cubicBezTo>
                  <a:cubicBezTo>
                    <a:pt x="429" y="4551"/>
                    <a:pt x="869" y="4037"/>
                    <a:pt x="1315" y="3523"/>
                  </a:cubicBezTo>
                  <a:close/>
                </a:path>
              </a:pathLst>
            </a:custGeom>
            <a:grpFill/>
            <a:ln w="5715" cap="flat">
              <a:noFill/>
              <a:prstDash val="solid"/>
              <a:miter/>
            </a:ln>
          </p:spPr>
          <p:txBody>
            <a:bodyPr rtlCol="0" anchor="ctr"/>
            <a:lstStyle/>
            <a:p>
              <a:endParaRPr lang="zh-CN" altLang="en-US"/>
            </a:p>
          </p:txBody>
        </p:sp>
        <p:sp>
          <p:nvSpPr>
            <p:cNvPr id="4478" name="任意多边形: 形状 4477">
              <a:extLst>
                <a:ext uri="{FF2B5EF4-FFF2-40B4-BE49-F238E27FC236}">
                  <a16:creationId xmlns:a16="http://schemas.microsoft.com/office/drawing/2014/main" id="{B3AB00C5-4F5F-6FF4-116B-D89437F29B0A}"/>
                </a:ext>
              </a:extLst>
            </p:cNvPr>
            <p:cNvSpPr/>
            <p:nvPr/>
          </p:nvSpPr>
          <p:spPr>
            <a:xfrm>
              <a:off x="4840670" y="5067130"/>
              <a:ext cx="13036" cy="13081"/>
            </a:xfrm>
            <a:custGeom>
              <a:avLst/>
              <a:gdLst>
                <a:gd name="connsiteX0" fmla="*/ 7322 w 13036"/>
                <a:gd name="connsiteY0" fmla="*/ 13076 h 13081"/>
                <a:gd name="connsiteX1" fmla="*/ 5705 w 13036"/>
                <a:gd name="connsiteY1" fmla="*/ 13082 h 13081"/>
                <a:gd name="connsiteX2" fmla="*/ 4087 w 13036"/>
                <a:gd name="connsiteY2" fmla="*/ 13059 h 13081"/>
                <a:gd name="connsiteX3" fmla="*/ 8316 w 13036"/>
                <a:gd name="connsiteY3" fmla="*/ 274 h 13081"/>
                <a:gd name="connsiteX4" fmla="*/ 10608 w 13036"/>
                <a:gd name="connsiteY4" fmla="*/ 0 h 13081"/>
                <a:gd name="connsiteX5" fmla="*/ 7322 w 13036"/>
                <a:gd name="connsiteY5" fmla="*/ 13076 h 1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36" h="13081">
                  <a:moveTo>
                    <a:pt x="7322" y="13076"/>
                  </a:moveTo>
                  <a:lnTo>
                    <a:pt x="5705" y="13082"/>
                  </a:lnTo>
                  <a:lnTo>
                    <a:pt x="4087" y="13059"/>
                  </a:lnTo>
                  <a:cubicBezTo>
                    <a:pt x="-5508" y="5155"/>
                    <a:pt x="4265" y="3669"/>
                    <a:pt x="8316" y="274"/>
                  </a:cubicBezTo>
                  <a:cubicBezTo>
                    <a:pt x="9077" y="171"/>
                    <a:pt x="9842" y="85"/>
                    <a:pt x="10608" y="0"/>
                  </a:cubicBezTo>
                  <a:cubicBezTo>
                    <a:pt x="17472" y="6361"/>
                    <a:pt x="7636" y="8521"/>
                    <a:pt x="7322" y="13076"/>
                  </a:cubicBezTo>
                  <a:close/>
                </a:path>
              </a:pathLst>
            </a:custGeom>
            <a:grpFill/>
            <a:ln w="5715" cap="flat">
              <a:noFill/>
              <a:prstDash val="solid"/>
              <a:miter/>
            </a:ln>
          </p:spPr>
          <p:txBody>
            <a:bodyPr rtlCol="0" anchor="ctr"/>
            <a:lstStyle/>
            <a:p>
              <a:endParaRPr lang="zh-CN" altLang="en-US"/>
            </a:p>
          </p:txBody>
        </p:sp>
        <p:sp>
          <p:nvSpPr>
            <p:cNvPr id="4479" name="任意多边形: 形状 4478">
              <a:extLst>
                <a:ext uri="{FF2B5EF4-FFF2-40B4-BE49-F238E27FC236}">
                  <a16:creationId xmlns:a16="http://schemas.microsoft.com/office/drawing/2014/main" id="{C276D0AD-1B1D-20EF-F3BC-CCBF788B1024}"/>
                </a:ext>
              </a:extLst>
            </p:cNvPr>
            <p:cNvSpPr/>
            <p:nvPr/>
          </p:nvSpPr>
          <p:spPr>
            <a:xfrm>
              <a:off x="4953217" y="4961871"/>
              <a:ext cx="13161" cy="7363"/>
            </a:xfrm>
            <a:custGeom>
              <a:avLst/>
              <a:gdLst>
                <a:gd name="connsiteX0" fmla="*/ 13162 w 13161"/>
                <a:gd name="connsiteY0" fmla="*/ 3286 h 7363"/>
                <a:gd name="connsiteX1" fmla="*/ 0 w 13161"/>
                <a:gd name="connsiteY1" fmla="*/ 6578 h 7363"/>
                <a:gd name="connsiteX2" fmla="*/ 17 w 13161"/>
                <a:gd name="connsiteY2" fmla="*/ 6578 h 7363"/>
                <a:gd name="connsiteX3" fmla="*/ 3303 w 13161"/>
                <a:gd name="connsiteY3" fmla="*/ 0 h 7363"/>
                <a:gd name="connsiteX4" fmla="*/ 3286 w 13161"/>
                <a:gd name="connsiteY4" fmla="*/ 0 h 7363"/>
                <a:gd name="connsiteX5" fmla="*/ 13162 w 13161"/>
                <a:gd name="connsiteY5" fmla="*/ 3286 h 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61" h="7363">
                  <a:moveTo>
                    <a:pt x="13162" y="3286"/>
                  </a:moveTo>
                  <a:cubicBezTo>
                    <a:pt x="9687" y="8047"/>
                    <a:pt x="4984" y="7875"/>
                    <a:pt x="0" y="6578"/>
                  </a:cubicBezTo>
                  <a:lnTo>
                    <a:pt x="17" y="6578"/>
                  </a:lnTo>
                  <a:cubicBezTo>
                    <a:pt x="1114" y="4384"/>
                    <a:pt x="2212" y="2189"/>
                    <a:pt x="3303" y="0"/>
                  </a:cubicBezTo>
                  <a:lnTo>
                    <a:pt x="3286" y="0"/>
                  </a:lnTo>
                  <a:cubicBezTo>
                    <a:pt x="6904" y="114"/>
                    <a:pt x="10796" y="-594"/>
                    <a:pt x="13162" y="3286"/>
                  </a:cubicBezTo>
                  <a:close/>
                </a:path>
              </a:pathLst>
            </a:custGeom>
            <a:grpFill/>
            <a:ln w="5715" cap="flat">
              <a:noFill/>
              <a:prstDash val="solid"/>
              <a:miter/>
            </a:ln>
          </p:spPr>
          <p:txBody>
            <a:bodyPr rtlCol="0" anchor="ctr"/>
            <a:lstStyle/>
            <a:p>
              <a:endParaRPr lang="zh-CN" altLang="en-US"/>
            </a:p>
          </p:txBody>
        </p:sp>
        <p:sp>
          <p:nvSpPr>
            <p:cNvPr id="4480" name="任意多边形: 形状 4479">
              <a:extLst>
                <a:ext uri="{FF2B5EF4-FFF2-40B4-BE49-F238E27FC236}">
                  <a16:creationId xmlns:a16="http://schemas.microsoft.com/office/drawing/2014/main" id="{0465F2DB-D8E0-C7F8-F062-31C37BB6206C}"/>
                </a:ext>
              </a:extLst>
            </p:cNvPr>
            <p:cNvSpPr/>
            <p:nvPr/>
          </p:nvSpPr>
          <p:spPr>
            <a:xfrm>
              <a:off x="4966327" y="4965106"/>
              <a:ext cx="7235" cy="8642"/>
            </a:xfrm>
            <a:custGeom>
              <a:avLst/>
              <a:gdLst>
                <a:gd name="connsiteX0" fmla="*/ 0 w 7235"/>
                <a:gd name="connsiteY0" fmla="*/ 0 h 8642"/>
                <a:gd name="connsiteX1" fmla="*/ 7047 w 7235"/>
                <a:gd name="connsiteY1" fmla="*/ 7024 h 8642"/>
                <a:gd name="connsiteX2" fmla="*/ 4463 w 7235"/>
                <a:gd name="connsiteY2" fmla="*/ 8641 h 8642"/>
                <a:gd name="connsiteX3" fmla="*/ 0 w 7235"/>
                <a:gd name="connsiteY3" fmla="*/ 0 h 8642"/>
              </a:gdLst>
              <a:ahLst/>
              <a:cxnLst>
                <a:cxn ang="0">
                  <a:pos x="connsiteX0" y="connsiteY0"/>
                </a:cxn>
                <a:cxn ang="0">
                  <a:pos x="connsiteX1" y="connsiteY1"/>
                </a:cxn>
                <a:cxn ang="0">
                  <a:pos x="connsiteX2" y="connsiteY2"/>
                </a:cxn>
                <a:cxn ang="0">
                  <a:pos x="connsiteX3" y="connsiteY3"/>
                </a:cxn>
              </a:cxnLst>
              <a:rect l="l" t="t" r="r" b="b"/>
              <a:pathLst>
                <a:path w="7235" h="8642">
                  <a:moveTo>
                    <a:pt x="0" y="0"/>
                  </a:moveTo>
                  <a:cubicBezTo>
                    <a:pt x="2509" y="2286"/>
                    <a:pt x="8355" y="1178"/>
                    <a:pt x="7047" y="7024"/>
                  </a:cubicBezTo>
                  <a:cubicBezTo>
                    <a:pt x="6886" y="7750"/>
                    <a:pt x="5332" y="8675"/>
                    <a:pt x="4463" y="8641"/>
                  </a:cubicBezTo>
                  <a:cubicBezTo>
                    <a:pt x="-1880" y="8384"/>
                    <a:pt x="863" y="3275"/>
                    <a:pt x="0" y="0"/>
                  </a:cubicBezTo>
                  <a:close/>
                </a:path>
              </a:pathLst>
            </a:custGeom>
            <a:grpFill/>
            <a:ln w="5715" cap="flat">
              <a:noFill/>
              <a:prstDash val="solid"/>
              <a:miter/>
            </a:ln>
          </p:spPr>
          <p:txBody>
            <a:bodyPr rtlCol="0" anchor="ctr"/>
            <a:lstStyle/>
            <a:p>
              <a:endParaRPr lang="zh-CN" altLang="en-US"/>
            </a:p>
          </p:txBody>
        </p:sp>
        <p:sp>
          <p:nvSpPr>
            <p:cNvPr id="4481" name="任意多边形: 形状 4480">
              <a:extLst>
                <a:ext uri="{FF2B5EF4-FFF2-40B4-BE49-F238E27FC236}">
                  <a16:creationId xmlns:a16="http://schemas.microsoft.com/office/drawing/2014/main" id="{BE733132-1514-E4C6-858B-DB18D0F3975B}"/>
                </a:ext>
              </a:extLst>
            </p:cNvPr>
            <p:cNvSpPr/>
            <p:nvPr/>
          </p:nvSpPr>
          <p:spPr>
            <a:xfrm>
              <a:off x="4846513" y="5050665"/>
              <a:ext cx="8097" cy="16470"/>
            </a:xfrm>
            <a:custGeom>
              <a:avLst/>
              <a:gdLst>
                <a:gd name="connsiteX0" fmla="*/ 1474 w 8097"/>
                <a:gd name="connsiteY0" fmla="*/ 9887 h 16470"/>
                <a:gd name="connsiteX1" fmla="*/ 1468 w 8097"/>
                <a:gd name="connsiteY1" fmla="*/ 6584 h 16470"/>
                <a:gd name="connsiteX2" fmla="*/ 4771 w 8097"/>
                <a:gd name="connsiteY2" fmla="*/ 23 h 16470"/>
                <a:gd name="connsiteX3" fmla="*/ 4754 w 8097"/>
                <a:gd name="connsiteY3" fmla="*/ 6 h 16470"/>
                <a:gd name="connsiteX4" fmla="*/ 7994 w 8097"/>
                <a:gd name="connsiteY4" fmla="*/ 6515 h 16470"/>
                <a:gd name="connsiteX5" fmla="*/ 8097 w 8097"/>
                <a:gd name="connsiteY5" fmla="*/ 6663 h 16470"/>
                <a:gd name="connsiteX6" fmla="*/ 4765 w 8097"/>
                <a:gd name="connsiteY6" fmla="*/ 16470 h 16470"/>
                <a:gd name="connsiteX7" fmla="*/ 1474 w 8097"/>
                <a:gd name="connsiteY7" fmla="*/ 9887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97" h="16470">
                  <a:moveTo>
                    <a:pt x="1474" y="9887"/>
                  </a:moveTo>
                  <a:cubicBezTo>
                    <a:pt x="1468" y="8784"/>
                    <a:pt x="1468" y="7687"/>
                    <a:pt x="1468" y="6584"/>
                  </a:cubicBezTo>
                  <a:cubicBezTo>
                    <a:pt x="-561" y="2817"/>
                    <a:pt x="-1310" y="-298"/>
                    <a:pt x="4771" y="23"/>
                  </a:cubicBezTo>
                  <a:lnTo>
                    <a:pt x="4754" y="6"/>
                  </a:lnTo>
                  <a:cubicBezTo>
                    <a:pt x="6663" y="1760"/>
                    <a:pt x="5948" y="4829"/>
                    <a:pt x="7994" y="6515"/>
                  </a:cubicBezTo>
                  <a:cubicBezTo>
                    <a:pt x="7994" y="6515"/>
                    <a:pt x="8097" y="6663"/>
                    <a:pt x="8097" y="6663"/>
                  </a:cubicBezTo>
                  <a:cubicBezTo>
                    <a:pt x="6691" y="9835"/>
                    <a:pt x="4577" y="12756"/>
                    <a:pt x="4765" y="16470"/>
                  </a:cubicBezTo>
                  <a:cubicBezTo>
                    <a:pt x="-738" y="16470"/>
                    <a:pt x="-721" y="13721"/>
                    <a:pt x="1474" y="9887"/>
                  </a:cubicBezTo>
                  <a:close/>
                </a:path>
              </a:pathLst>
            </a:custGeom>
            <a:grpFill/>
            <a:ln w="5715" cap="flat">
              <a:noFill/>
              <a:prstDash val="solid"/>
              <a:miter/>
            </a:ln>
          </p:spPr>
          <p:txBody>
            <a:bodyPr rtlCol="0" anchor="ctr"/>
            <a:lstStyle/>
            <a:p>
              <a:endParaRPr lang="zh-CN" altLang="en-US"/>
            </a:p>
          </p:txBody>
        </p:sp>
        <p:sp>
          <p:nvSpPr>
            <p:cNvPr id="4482" name="任意多边形: 形状 4481">
              <a:extLst>
                <a:ext uri="{FF2B5EF4-FFF2-40B4-BE49-F238E27FC236}">
                  <a16:creationId xmlns:a16="http://schemas.microsoft.com/office/drawing/2014/main" id="{9C94F6CD-5788-2BAA-C61A-BB5E3B8FDBEA}"/>
                </a:ext>
              </a:extLst>
            </p:cNvPr>
            <p:cNvSpPr/>
            <p:nvPr/>
          </p:nvSpPr>
          <p:spPr>
            <a:xfrm>
              <a:off x="4860018" y="5083578"/>
              <a:ext cx="9106" cy="9881"/>
            </a:xfrm>
            <a:custGeom>
              <a:avLst/>
              <a:gdLst>
                <a:gd name="connsiteX0" fmla="*/ 7737 w 9106"/>
                <a:gd name="connsiteY0" fmla="*/ 6595 h 9881"/>
                <a:gd name="connsiteX1" fmla="*/ 4428 w 9106"/>
                <a:gd name="connsiteY1" fmla="*/ 9881 h 9881"/>
                <a:gd name="connsiteX2" fmla="*/ 1679 w 9106"/>
                <a:gd name="connsiteY2" fmla="*/ 4595 h 9881"/>
                <a:gd name="connsiteX3" fmla="*/ 7703 w 9106"/>
                <a:gd name="connsiteY3" fmla="*/ 0 h 9881"/>
                <a:gd name="connsiteX4" fmla="*/ 7737 w 9106"/>
                <a:gd name="connsiteY4" fmla="*/ 6595 h 9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06" h="9881">
                  <a:moveTo>
                    <a:pt x="7737" y="6595"/>
                  </a:moveTo>
                  <a:cubicBezTo>
                    <a:pt x="6634" y="7692"/>
                    <a:pt x="5531" y="8789"/>
                    <a:pt x="4428" y="9881"/>
                  </a:cubicBezTo>
                  <a:cubicBezTo>
                    <a:pt x="662" y="9584"/>
                    <a:pt x="-1819" y="8418"/>
                    <a:pt x="1679" y="4595"/>
                  </a:cubicBezTo>
                  <a:cubicBezTo>
                    <a:pt x="3353" y="2760"/>
                    <a:pt x="5674" y="1515"/>
                    <a:pt x="7703" y="0"/>
                  </a:cubicBezTo>
                  <a:cubicBezTo>
                    <a:pt x="9531" y="2189"/>
                    <a:pt x="9606" y="4383"/>
                    <a:pt x="7737" y="6595"/>
                  </a:cubicBezTo>
                  <a:close/>
                </a:path>
              </a:pathLst>
            </a:custGeom>
            <a:grpFill/>
            <a:ln w="5715" cap="flat">
              <a:noFill/>
              <a:prstDash val="solid"/>
              <a:miter/>
            </a:ln>
          </p:spPr>
          <p:txBody>
            <a:bodyPr rtlCol="0" anchor="ctr"/>
            <a:lstStyle/>
            <a:p>
              <a:endParaRPr lang="zh-CN" altLang="en-US"/>
            </a:p>
          </p:txBody>
        </p:sp>
        <p:sp>
          <p:nvSpPr>
            <p:cNvPr id="4483" name="任意多边形: 形状 4482">
              <a:extLst>
                <a:ext uri="{FF2B5EF4-FFF2-40B4-BE49-F238E27FC236}">
                  <a16:creationId xmlns:a16="http://schemas.microsoft.com/office/drawing/2014/main" id="{87A76AC1-B3C9-4334-AA47-4A7901D25092}"/>
                </a:ext>
              </a:extLst>
            </p:cNvPr>
            <p:cNvSpPr/>
            <p:nvPr/>
          </p:nvSpPr>
          <p:spPr>
            <a:xfrm>
              <a:off x="4857833" y="5116468"/>
              <a:ext cx="9869" cy="14319"/>
            </a:xfrm>
            <a:custGeom>
              <a:avLst/>
              <a:gdLst>
                <a:gd name="connsiteX0" fmla="*/ 9870 w 9869"/>
                <a:gd name="connsiteY0" fmla="*/ 0 h 14319"/>
                <a:gd name="connsiteX1" fmla="*/ 3315 w 9869"/>
                <a:gd name="connsiteY1" fmla="*/ 13156 h 14319"/>
                <a:gd name="connsiteX2" fmla="*/ 29 w 9869"/>
                <a:gd name="connsiteY2" fmla="*/ 13173 h 14319"/>
                <a:gd name="connsiteX3" fmla="*/ 0 w 9869"/>
                <a:gd name="connsiteY3" fmla="*/ 13139 h 14319"/>
                <a:gd name="connsiteX4" fmla="*/ 9870 w 9869"/>
                <a:gd name="connsiteY4" fmla="*/ 0 h 1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9" h="14319">
                  <a:moveTo>
                    <a:pt x="9870" y="0"/>
                  </a:moveTo>
                  <a:cubicBezTo>
                    <a:pt x="7687" y="4389"/>
                    <a:pt x="5498" y="8772"/>
                    <a:pt x="3315" y="13156"/>
                  </a:cubicBezTo>
                  <a:cubicBezTo>
                    <a:pt x="2229" y="14739"/>
                    <a:pt x="1132" y="14670"/>
                    <a:pt x="29" y="13173"/>
                  </a:cubicBezTo>
                  <a:cubicBezTo>
                    <a:pt x="29" y="13173"/>
                    <a:pt x="0" y="13139"/>
                    <a:pt x="0" y="13139"/>
                  </a:cubicBezTo>
                  <a:cubicBezTo>
                    <a:pt x="1257" y="7235"/>
                    <a:pt x="1977" y="926"/>
                    <a:pt x="9870" y="0"/>
                  </a:cubicBezTo>
                  <a:close/>
                </a:path>
              </a:pathLst>
            </a:custGeom>
            <a:grpFill/>
            <a:ln w="5715" cap="flat">
              <a:noFill/>
              <a:prstDash val="solid"/>
              <a:miter/>
            </a:ln>
          </p:spPr>
          <p:txBody>
            <a:bodyPr rtlCol="0" anchor="ctr"/>
            <a:lstStyle/>
            <a:p>
              <a:endParaRPr lang="zh-CN" altLang="en-US"/>
            </a:p>
          </p:txBody>
        </p:sp>
        <p:sp>
          <p:nvSpPr>
            <p:cNvPr id="4484" name="任意多边形: 形状 4483">
              <a:extLst>
                <a:ext uri="{FF2B5EF4-FFF2-40B4-BE49-F238E27FC236}">
                  <a16:creationId xmlns:a16="http://schemas.microsoft.com/office/drawing/2014/main" id="{3F26072A-C618-D91A-52B2-AF9E3C50A650}"/>
                </a:ext>
              </a:extLst>
            </p:cNvPr>
            <p:cNvSpPr/>
            <p:nvPr/>
          </p:nvSpPr>
          <p:spPr>
            <a:xfrm>
              <a:off x="4947644" y="4968449"/>
              <a:ext cx="5589" cy="8339"/>
            </a:xfrm>
            <a:custGeom>
              <a:avLst/>
              <a:gdLst>
                <a:gd name="connsiteX0" fmla="*/ 5573 w 5589"/>
                <a:gd name="connsiteY0" fmla="*/ 0 h 8339"/>
                <a:gd name="connsiteX1" fmla="*/ 5321 w 5589"/>
                <a:gd name="connsiteY1" fmla="*/ 4772 h 8339"/>
                <a:gd name="connsiteX2" fmla="*/ 1406 w 5589"/>
                <a:gd name="connsiteY2" fmla="*/ 7944 h 8339"/>
                <a:gd name="connsiteX3" fmla="*/ 1732 w 5589"/>
                <a:gd name="connsiteY3" fmla="*/ 2726 h 8339"/>
                <a:gd name="connsiteX4" fmla="*/ 5590 w 5589"/>
                <a:gd name="connsiteY4" fmla="*/ 0 h 8339"/>
                <a:gd name="connsiteX5" fmla="*/ 5573 w 5589"/>
                <a:gd name="connsiteY5" fmla="*/ 0 h 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89" h="8339">
                  <a:moveTo>
                    <a:pt x="5573" y="0"/>
                  </a:moveTo>
                  <a:cubicBezTo>
                    <a:pt x="5493" y="1589"/>
                    <a:pt x="5510" y="3195"/>
                    <a:pt x="5321" y="4772"/>
                  </a:cubicBezTo>
                  <a:cubicBezTo>
                    <a:pt x="5041" y="7064"/>
                    <a:pt x="3881" y="9258"/>
                    <a:pt x="1406" y="7944"/>
                  </a:cubicBezTo>
                  <a:cubicBezTo>
                    <a:pt x="-1097" y="6618"/>
                    <a:pt x="206" y="4281"/>
                    <a:pt x="1732" y="2726"/>
                  </a:cubicBezTo>
                  <a:cubicBezTo>
                    <a:pt x="2818" y="1623"/>
                    <a:pt x="4293" y="897"/>
                    <a:pt x="5590" y="0"/>
                  </a:cubicBezTo>
                  <a:cubicBezTo>
                    <a:pt x="5584" y="0"/>
                    <a:pt x="5573" y="0"/>
                    <a:pt x="5573" y="0"/>
                  </a:cubicBezTo>
                  <a:close/>
                </a:path>
              </a:pathLst>
            </a:custGeom>
            <a:grpFill/>
            <a:ln w="5715" cap="flat">
              <a:noFill/>
              <a:prstDash val="solid"/>
              <a:miter/>
            </a:ln>
          </p:spPr>
          <p:txBody>
            <a:bodyPr rtlCol="0" anchor="ctr"/>
            <a:lstStyle/>
            <a:p>
              <a:endParaRPr lang="zh-CN" altLang="en-US"/>
            </a:p>
          </p:txBody>
        </p:sp>
        <p:sp>
          <p:nvSpPr>
            <p:cNvPr id="4485" name="任意多边形: 形状 4484">
              <a:extLst>
                <a:ext uri="{FF2B5EF4-FFF2-40B4-BE49-F238E27FC236}">
                  <a16:creationId xmlns:a16="http://schemas.microsoft.com/office/drawing/2014/main" id="{70933492-3E82-34CF-5BC9-9B0E4453AFB4}"/>
                </a:ext>
              </a:extLst>
            </p:cNvPr>
            <p:cNvSpPr/>
            <p:nvPr/>
          </p:nvSpPr>
          <p:spPr>
            <a:xfrm>
              <a:off x="4847986" y="5004642"/>
              <a:ext cx="9864" cy="9858"/>
            </a:xfrm>
            <a:custGeom>
              <a:avLst/>
              <a:gdLst>
                <a:gd name="connsiteX0" fmla="*/ 0 w 9864"/>
                <a:gd name="connsiteY0" fmla="*/ 9858 h 9858"/>
                <a:gd name="connsiteX1" fmla="*/ 6561 w 9864"/>
                <a:gd name="connsiteY1" fmla="*/ 0 h 9858"/>
                <a:gd name="connsiteX2" fmla="*/ 9864 w 9864"/>
                <a:gd name="connsiteY2" fmla="*/ 3326 h 9858"/>
                <a:gd name="connsiteX3" fmla="*/ 0 w 9864"/>
                <a:gd name="connsiteY3" fmla="*/ 9858 h 9858"/>
              </a:gdLst>
              <a:ahLst/>
              <a:cxnLst>
                <a:cxn ang="0">
                  <a:pos x="connsiteX0" y="connsiteY0"/>
                </a:cxn>
                <a:cxn ang="0">
                  <a:pos x="connsiteX1" y="connsiteY1"/>
                </a:cxn>
                <a:cxn ang="0">
                  <a:pos x="connsiteX2" y="connsiteY2"/>
                </a:cxn>
                <a:cxn ang="0">
                  <a:pos x="connsiteX3" y="connsiteY3"/>
                </a:cxn>
              </a:cxnLst>
              <a:rect l="l" t="t" r="r" b="b"/>
              <a:pathLst>
                <a:path w="9864" h="9858">
                  <a:moveTo>
                    <a:pt x="0" y="9858"/>
                  </a:moveTo>
                  <a:cubicBezTo>
                    <a:pt x="23" y="5132"/>
                    <a:pt x="2200" y="1840"/>
                    <a:pt x="6561" y="0"/>
                  </a:cubicBezTo>
                  <a:cubicBezTo>
                    <a:pt x="7664" y="1109"/>
                    <a:pt x="8761" y="2217"/>
                    <a:pt x="9864" y="3326"/>
                  </a:cubicBezTo>
                  <a:cubicBezTo>
                    <a:pt x="7544" y="6961"/>
                    <a:pt x="3446" y="7915"/>
                    <a:pt x="0" y="9858"/>
                  </a:cubicBezTo>
                  <a:close/>
                </a:path>
              </a:pathLst>
            </a:custGeom>
            <a:grpFill/>
            <a:ln w="5715" cap="flat">
              <a:noFill/>
              <a:prstDash val="solid"/>
              <a:miter/>
            </a:ln>
          </p:spPr>
          <p:txBody>
            <a:bodyPr rtlCol="0" anchor="ctr"/>
            <a:lstStyle/>
            <a:p>
              <a:endParaRPr lang="zh-CN" altLang="en-US"/>
            </a:p>
          </p:txBody>
        </p:sp>
        <p:sp>
          <p:nvSpPr>
            <p:cNvPr id="4486" name="任意多边形: 形状 4485">
              <a:extLst>
                <a:ext uri="{FF2B5EF4-FFF2-40B4-BE49-F238E27FC236}">
                  <a16:creationId xmlns:a16="http://schemas.microsoft.com/office/drawing/2014/main" id="{BD43228F-BC7F-8254-459A-D957C4200843}"/>
                </a:ext>
              </a:extLst>
            </p:cNvPr>
            <p:cNvSpPr/>
            <p:nvPr/>
          </p:nvSpPr>
          <p:spPr>
            <a:xfrm>
              <a:off x="4940916" y="5073702"/>
              <a:ext cx="5734" cy="7546"/>
            </a:xfrm>
            <a:custGeom>
              <a:avLst/>
              <a:gdLst>
                <a:gd name="connsiteX0" fmla="*/ 5734 w 5734"/>
                <a:gd name="connsiteY0" fmla="*/ 6 h 7546"/>
                <a:gd name="connsiteX1" fmla="*/ 5620 w 5734"/>
                <a:gd name="connsiteY1" fmla="*/ 1555 h 7546"/>
                <a:gd name="connsiteX2" fmla="*/ 1894 w 5734"/>
                <a:gd name="connsiteY2" fmla="*/ 7435 h 7546"/>
                <a:gd name="connsiteX3" fmla="*/ 2437 w 5734"/>
                <a:gd name="connsiteY3" fmla="*/ 0 h 7546"/>
                <a:gd name="connsiteX4" fmla="*/ 5734 w 5734"/>
                <a:gd name="connsiteY4" fmla="*/ 6 h 7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4" h="7546">
                  <a:moveTo>
                    <a:pt x="5734" y="6"/>
                  </a:moveTo>
                  <a:cubicBezTo>
                    <a:pt x="5700" y="526"/>
                    <a:pt x="5689" y="1046"/>
                    <a:pt x="5620" y="1555"/>
                  </a:cubicBezTo>
                  <a:cubicBezTo>
                    <a:pt x="5260" y="4200"/>
                    <a:pt x="3837" y="8270"/>
                    <a:pt x="1894" y="7435"/>
                  </a:cubicBezTo>
                  <a:cubicBezTo>
                    <a:pt x="-2638" y="5498"/>
                    <a:pt x="2380" y="2606"/>
                    <a:pt x="2437" y="0"/>
                  </a:cubicBezTo>
                  <a:cubicBezTo>
                    <a:pt x="3540" y="6"/>
                    <a:pt x="4637" y="6"/>
                    <a:pt x="5734" y="6"/>
                  </a:cubicBezTo>
                  <a:close/>
                </a:path>
              </a:pathLst>
            </a:custGeom>
            <a:grpFill/>
            <a:ln w="5715" cap="flat">
              <a:noFill/>
              <a:prstDash val="solid"/>
              <a:miter/>
            </a:ln>
          </p:spPr>
          <p:txBody>
            <a:bodyPr rtlCol="0" anchor="ctr"/>
            <a:lstStyle/>
            <a:p>
              <a:endParaRPr lang="zh-CN" altLang="en-US"/>
            </a:p>
          </p:txBody>
        </p:sp>
        <p:sp>
          <p:nvSpPr>
            <p:cNvPr id="4487" name="任意多边形: 形状 4486">
              <a:extLst>
                <a:ext uri="{FF2B5EF4-FFF2-40B4-BE49-F238E27FC236}">
                  <a16:creationId xmlns:a16="http://schemas.microsoft.com/office/drawing/2014/main" id="{2DB716F4-2B0E-8527-C6D9-0D10BAD6DC37}"/>
                </a:ext>
              </a:extLst>
            </p:cNvPr>
            <p:cNvSpPr/>
            <p:nvPr/>
          </p:nvSpPr>
          <p:spPr>
            <a:xfrm>
              <a:off x="5002554" y="4977220"/>
              <a:ext cx="5815" cy="4385"/>
            </a:xfrm>
            <a:custGeom>
              <a:avLst/>
              <a:gdLst>
                <a:gd name="connsiteX0" fmla="*/ 3286 w 5815"/>
                <a:gd name="connsiteY0" fmla="*/ 4385 h 4385"/>
                <a:gd name="connsiteX1" fmla="*/ 0 w 5815"/>
                <a:gd name="connsiteY1" fmla="*/ 4385 h 4385"/>
                <a:gd name="connsiteX2" fmla="*/ 4761 w 5815"/>
                <a:gd name="connsiteY2" fmla="*/ 276 h 4385"/>
                <a:gd name="connsiteX3" fmla="*/ 3286 w 5815"/>
                <a:gd name="connsiteY3" fmla="*/ 4385 h 4385"/>
              </a:gdLst>
              <a:ahLst/>
              <a:cxnLst>
                <a:cxn ang="0">
                  <a:pos x="connsiteX0" y="connsiteY0"/>
                </a:cxn>
                <a:cxn ang="0">
                  <a:pos x="connsiteX1" y="connsiteY1"/>
                </a:cxn>
                <a:cxn ang="0">
                  <a:pos x="connsiteX2" y="connsiteY2"/>
                </a:cxn>
                <a:cxn ang="0">
                  <a:pos x="connsiteX3" y="connsiteY3"/>
                </a:cxn>
              </a:cxnLst>
              <a:rect l="l" t="t" r="r" b="b"/>
              <a:pathLst>
                <a:path w="5815" h="4385">
                  <a:moveTo>
                    <a:pt x="3286" y="4385"/>
                  </a:moveTo>
                  <a:cubicBezTo>
                    <a:pt x="2189" y="4385"/>
                    <a:pt x="1092" y="4385"/>
                    <a:pt x="0" y="4385"/>
                  </a:cubicBezTo>
                  <a:cubicBezTo>
                    <a:pt x="1075" y="2316"/>
                    <a:pt x="2240" y="-975"/>
                    <a:pt x="4761" y="276"/>
                  </a:cubicBezTo>
                  <a:cubicBezTo>
                    <a:pt x="7195" y="1487"/>
                    <a:pt x="4864" y="3316"/>
                    <a:pt x="3286" y="4385"/>
                  </a:cubicBezTo>
                  <a:close/>
                </a:path>
              </a:pathLst>
            </a:custGeom>
            <a:grpFill/>
            <a:ln w="5715" cap="flat">
              <a:noFill/>
              <a:prstDash val="solid"/>
              <a:miter/>
            </a:ln>
          </p:spPr>
          <p:txBody>
            <a:bodyPr rtlCol="0" anchor="ctr"/>
            <a:lstStyle/>
            <a:p>
              <a:endParaRPr lang="zh-CN" altLang="en-US"/>
            </a:p>
          </p:txBody>
        </p:sp>
        <p:sp>
          <p:nvSpPr>
            <p:cNvPr id="4488" name="任意多边形: 形状 4487">
              <a:extLst>
                <a:ext uri="{FF2B5EF4-FFF2-40B4-BE49-F238E27FC236}">
                  <a16:creationId xmlns:a16="http://schemas.microsoft.com/office/drawing/2014/main" id="{56379463-C29A-F16E-7C91-5B31C4697258}"/>
                </a:ext>
              </a:extLst>
            </p:cNvPr>
            <p:cNvSpPr/>
            <p:nvPr/>
          </p:nvSpPr>
          <p:spPr>
            <a:xfrm>
              <a:off x="4976231" y="4956687"/>
              <a:ext cx="4219" cy="5183"/>
            </a:xfrm>
            <a:custGeom>
              <a:avLst/>
              <a:gdLst>
                <a:gd name="connsiteX0" fmla="*/ 17 w 4219"/>
                <a:gd name="connsiteY0" fmla="*/ 5184 h 5183"/>
                <a:gd name="connsiteX1" fmla="*/ 2412 w 4219"/>
                <a:gd name="connsiteY1" fmla="*/ 18 h 5183"/>
                <a:gd name="connsiteX2" fmla="*/ 4218 w 4219"/>
                <a:gd name="connsiteY2" fmla="*/ 1183 h 5183"/>
                <a:gd name="connsiteX3" fmla="*/ 0 w 4219"/>
                <a:gd name="connsiteY3" fmla="*/ 5178 h 5183"/>
                <a:gd name="connsiteX4" fmla="*/ 17 w 4219"/>
                <a:gd name="connsiteY4" fmla="*/ 5184 h 5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9" h="5183">
                  <a:moveTo>
                    <a:pt x="17" y="5184"/>
                  </a:moveTo>
                  <a:cubicBezTo>
                    <a:pt x="223" y="3172"/>
                    <a:pt x="183" y="984"/>
                    <a:pt x="2412" y="18"/>
                  </a:cubicBezTo>
                  <a:cubicBezTo>
                    <a:pt x="2806" y="-148"/>
                    <a:pt x="4275" y="898"/>
                    <a:pt x="4218" y="1183"/>
                  </a:cubicBezTo>
                  <a:cubicBezTo>
                    <a:pt x="3772" y="3435"/>
                    <a:pt x="1903" y="4355"/>
                    <a:pt x="0" y="5178"/>
                  </a:cubicBezTo>
                  <a:lnTo>
                    <a:pt x="17" y="5184"/>
                  </a:lnTo>
                  <a:close/>
                </a:path>
              </a:pathLst>
            </a:custGeom>
            <a:grpFill/>
            <a:ln w="5715" cap="flat">
              <a:noFill/>
              <a:prstDash val="solid"/>
              <a:miter/>
            </a:ln>
          </p:spPr>
          <p:txBody>
            <a:bodyPr rtlCol="0" anchor="ctr"/>
            <a:lstStyle/>
            <a:p>
              <a:endParaRPr lang="zh-CN" altLang="en-US"/>
            </a:p>
          </p:txBody>
        </p:sp>
        <p:sp>
          <p:nvSpPr>
            <p:cNvPr id="4489" name="任意多边形: 形状 4488">
              <a:extLst>
                <a:ext uri="{FF2B5EF4-FFF2-40B4-BE49-F238E27FC236}">
                  <a16:creationId xmlns:a16="http://schemas.microsoft.com/office/drawing/2014/main" id="{B26C45A0-8BCF-4CB9-2614-062BF6DA3FE2}"/>
                </a:ext>
              </a:extLst>
            </p:cNvPr>
            <p:cNvSpPr/>
            <p:nvPr/>
          </p:nvSpPr>
          <p:spPr>
            <a:xfrm>
              <a:off x="5054245" y="4905950"/>
              <a:ext cx="4207" cy="5178"/>
            </a:xfrm>
            <a:custGeom>
              <a:avLst/>
              <a:gdLst>
                <a:gd name="connsiteX0" fmla="*/ 4208 w 4207"/>
                <a:gd name="connsiteY0" fmla="*/ 0 h 5178"/>
                <a:gd name="connsiteX1" fmla="*/ 1802 w 4207"/>
                <a:gd name="connsiteY1" fmla="*/ 5160 h 5178"/>
                <a:gd name="connsiteX2" fmla="*/ 2 w 4207"/>
                <a:gd name="connsiteY2" fmla="*/ 3995 h 5178"/>
                <a:gd name="connsiteX3" fmla="*/ 4208 w 4207"/>
                <a:gd name="connsiteY3" fmla="*/ 0 h 5178"/>
                <a:gd name="connsiteX4" fmla="*/ 4208 w 4207"/>
                <a:gd name="connsiteY4" fmla="*/ 0 h 5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78">
                  <a:moveTo>
                    <a:pt x="4208" y="0"/>
                  </a:moveTo>
                  <a:cubicBezTo>
                    <a:pt x="3985" y="2006"/>
                    <a:pt x="4019" y="4195"/>
                    <a:pt x="1802" y="5160"/>
                  </a:cubicBezTo>
                  <a:cubicBezTo>
                    <a:pt x="1413" y="5326"/>
                    <a:pt x="-56" y="4280"/>
                    <a:pt x="2" y="3995"/>
                  </a:cubicBezTo>
                  <a:cubicBezTo>
                    <a:pt x="453" y="1755"/>
                    <a:pt x="2305" y="811"/>
                    <a:pt x="4208" y="0"/>
                  </a:cubicBezTo>
                  <a:lnTo>
                    <a:pt x="4208" y="0"/>
                  </a:lnTo>
                  <a:close/>
                </a:path>
              </a:pathLst>
            </a:custGeom>
            <a:grpFill/>
            <a:ln w="5715" cap="flat">
              <a:noFill/>
              <a:prstDash val="solid"/>
              <a:miter/>
            </a:ln>
          </p:spPr>
          <p:txBody>
            <a:bodyPr rtlCol="0" anchor="ctr"/>
            <a:lstStyle/>
            <a:p>
              <a:endParaRPr lang="zh-CN" altLang="en-US"/>
            </a:p>
          </p:txBody>
        </p:sp>
        <p:sp>
          <p:nvSpPr>
            <p:cNvPr id="4490" name="任意多边形: 形状 4489">
              <a:extLst>
                <a:ext uri="{FF2B5EF4-FFF2-40B4-BE49-F238E27FC236}">
                  <a16:creationId xmlns:a16="http://schemas.microsoft.com/office/drawing/2014/main" id="{962946AE-11C4-36F6-326E-AD957CEBE900}"/>
                </a:ext>
              </a:extLst>
            </p:cNvPr>
            <p:cNvSpPr/>
            <p:nvPr/>
          </p:nvSpPr>
          <p:spPr>
            <a:xfrm>
              <a:off x="4841403" y="5105216"/>
              <a:ext cx="5632" cy="3798"/>
            </a:xfrm>
            <a:custGeom>
              <a:avLst/>
              <a:gdLst>
                <a:gd name="connsiteX0" fmla="*/ 23 w 5632"/>
                <a:gd name="connsiteY0" fmla="*/ 1370 h 3798"/>
                <a:gd name="connsiteX1" fmla="*/ 5572 w 5632"/>
                <a:gd name="connsiteY1" fmla="*/ 1341 h 3798"/>
                <a:gd name="connsiteX2" fmla="*/ 5143 w 5632"/>
                <a:gd name="connsiteY2" fmla="*/ 2827 h 3798"/>
                <a:gd name="connsiteX3" fmla="*/ 0 w 5632"/>
                <a:gd name="connsiteY3" fmla="*/ 1399 h 3798"/>
                <a:gd name="connsiteX4" fmla="*/ 23 w 5632"/>
                <a:gd name="connsiteY4" fmla="*/ 1370 h 3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2" h="3798">
                  <a:moveTo>
                    <a:pt x="23" y="1370"/>
                  </a:moveTo>
                  <a:cubicBezTo>
                    <a:pt x="1886" y="1335"/>
                    <a:pt x="3755" y="-1676"/>
                    <a:pt x="5572" y="1341"/>
                  </a:cubicBezTo>
                  <a:cubicBezTo>
                    <a:pt x="5761" y="1656"/>
                    <a:pt x="5481" y="2541"/>
                    <a:pt x="5143" y="2827"/>
                  </a:cubicBezTo>
                  <a:cubicBezTo>
                    <a:pt x="2800" y="4782"/>
                    <a:pt x="1263" y="3519"/>
                    <a:pt x="0" y="1399"/>
                  </a:cubicBezTo>
                  <a:lnTo>
                    <a:pt x="23" y="1370"/>
                  </a:lnTo>
                  <a:close/>
                </a:path>
              </a:pathLst>
            </a:custGeom>
            <a:grpFill/>
            <a:ln w="5715" cap="flat">
              <a:noFill/>
              <a:prstDash val="solid"/>
              <a:miter/>
            </a:ln>
          </p:spPr>
          <p:txBody>
            <a:bodyPr rtlCol="0" anchor="ctr"/>
            <a:lstStyle/>
            <a:p>
              <a:endParaRPr lang="zh-CN" altLang="en-US"/>
            </a:p>
          </p:txBody>
        </p:sp>
        <p:sp>
          <p:nvSpPr>
            <p:cNvPr id="4491" name="任意多边形: 形状 4490">
              <a:extLst>
                <a:ext uri="{FF2B5EF4-FFF2-40B4-BE49-F238E27FC236}">
                  <a16:creationId xmlns:a16="http://schemas.microsoft.com/office/drawing/2014/main" id="{3F74D63E-893E-837F-5368-E3EA485409CD}"/>
                </a:ext>
              </a:extLst>
            </p:cNvPr>
            <p:cNvSpPr/>
            <p:nvPr/>
          </p:nvSpPr>
          <p:spPr>
            <a:xfrm>
              <a:off x="4940066" y="5041551"/>
              <a:ext cx="4184" cy="2553"/>
            </a:xfrm>
            <a:custGeom>
              <a:avLst/>
              <a:gdLst>
                <a:gd name="connsiteX0" fmla="*/ 1875 w 4184"/>
                <a:gd name="connsiteY0" fmla="*/ 296 h 2553"/>
                <a:gd name="connsiteX1" fmla="*/ 4183 w 4184"/>
                <a:gd name="connsiteY1" fmla="*/ 1336 h 2553"/>
                <a:gd name="connsiteX2" fmla="*/ 3012 w 4184"/>
                <a:gd name="connsiteY2" fmla="*/ 2188 h 2553"/>
                <a:gd name="connsiteX3" fmla="*/ 0 w 4184"/>
                <a:gd name="connsiteY3" fmla="*/ 2553 h 2553"/>
                <a:gd name="connsiteX4" fmla="*/ 1875 w 4184"/>
                <a:gd name="connsiteY4" fmla="*/ 296 h 2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53">
                  <a:moveTo>
                    <a:pt x="1875" y="296"/>
                  </a:moveTo>
                  <a:cubicBezTo>
                    <a:pt x="3178" y="-321"/>
                    <a:pt x="4012" y="28"/>
                    <a:pt x="4183" y="1336"/>
                  </a:cubicBezTo>
                  <a:cubicBezTo>
                    <a:pt x="4212" y="1576"/>
                    <a:pt x="3463" y="2085"/>
                    <a:pt x="3012" y="2188"/>
                  </a:cubicBezTo>
                  <a:cubicBezTo>
                    <a:pt x="2029" y="2405"/>
                    <a:pt x="1006" y="2439"/>
                    <a:pt x="0" y="2553"/>
                  </a:cubicBezTo>
                  <a:cubicBezTo>
                    <a:pt x="640" y="1782"/>
                    <a:pt x="1280" y="1016"/>
                    <a:pt x="1875" y="296"/>
                  </a:cubicBezTo>
                  <a:close/>
                </a:path>
              </a:pathLst>
            </a:custGeom>
            <a:grpFill/>
            <a:ln w="5715" cap="flat">
              <a:noFill/>
              <a:prstDash val="solid"/>
              <a:miter/>
            </a:ln>
          </p:spPr>
          <p:txBody>
            <a:bodyPr rtlCol="0" anchor="ctr"/>
            <a:lstStyle/>
            <a:p>
              <a:endParaRPr lang="zh-CN" altLang="en-US"/>
            </a:p>
          </p:txBody>
        </p:sp>
        <p:sp>
          <p:nvSpPr>
            <p:cNvPr id="4492" name="任意多边形: 形状 4491">
              <a:extLst>
                <a:ext uri="{FF2B5EF4-FFF2-40B4-BE49-F238E27FC236}">
                  <a16:creationId xmlns:a16="http://schemas.microsoft.com/office/drawing/2014/main" id="{B6953EF2-1DF1-B570-1653-9B38913C065C}"/>
                </a:ext>
              </a:extLst>
            </p:cNvPr>
            <p:cNvSpPr/>
            <p:nvPr/>
          </p:nvSpPr>
          <p:spPr>
            <a:xfrm>
              <a:off x="4855459" y="5098820"/>
              <a:ext cx="1568" cy="2428"/>
            </a:xfrm>
            <a:custGeom>
              <a:avLst/>
              <a:gdLst>
                <a:gd name="connsiteX0" fmla="*/ 1568 w 1568"/>
                <a:gd name="connsiteY0" fmla="*/ 1303 h 2428"/>
                <a:gd name="connsiteX1" fmla="*/ 643 w 1568"/>
                <a:gd name="connsiteY1" fmla="*/ 2429 h 2428"/>
                <a:gd name="connsiteX2" fmla="*/ 3 w 1568"/>
                <a:gd name="connsiteY2" fmla="*/ 1137 h 2428"/>
                <a:gd name="connsiteX3" fmla="*/ 871 w 1568"/>
                <a:gd name="connsiteY3" fmla="*/ 0 h 2428"/>
                <a:gd name="connsiteX4" fmla="*/ 1568 w 1568"/>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 h="2428">
                  <a:moveTo>
                    <a:pt x="1568" y="1303"/>
                  </a:moveTo>
                  <a:cubicBezTo>
                    <a:pt x="1260" y="1680"/>
                    <a:pt x="951" y="2052"/>
                    <a:pt x="643" y="2429"/>
                  </a:cubicBezTo>
                  <a:cubicBezTo>
                    <a:pt x="408" y="1995"/>
                    <a:pt x="-38" y="1543"/>
                    <a:pt x="3" y="1137"/>
                  </a:cubicBezTo>
                  <a:cubicBezTo>
                    <a:pt x="37" y="737"/>
                    <a:pt x="563" y="377"/>
                    <a:pt x="871" y="0"/>
                  </a:cubicBezTo>
                  <a:cubicBezTo>
                    <a:pt x="1100" y="434"/>
                    <a:pt x="1334" y="869"/>
                    <a:pt x="1568" y="1303"/>
                  </a:cubicBezTo>
                  <a:close/>
                </a:path>
              </a:pathLst>
            </a:custGeom>
            <a:grpFill/>
            <a:ln w="5715" cap="flat">
              <a:noFill/>
              <a:prstDash val="solid"/>
              <a:miter/>
            </a:ln>
          </p:spPr>
          <p:txBody>
            <a:bodyPr rtlCol="0" anchor="ctr"/>
            <a:lstStyle/>
            <a:p>
              <a:endParaRPr lang="zh-CN" altLang="en-US"/>
            </a:p>
          </p:txBody>
        </p:sp>
        <p:sp>
          <p:nvSpPr>
            <p:cNvPr id="4493" name="任意多边形: 形状 4492">
              <a:extLst>
                <a:ext uri="{FF2B5EF4-FFF2-40B4-BE49-F238E27FC236}">
                  <a16:creationId xmlns:a16="http://schemas.microsoft.com/office/drawing/2014/main" id="{0FE61FA5-EDD2-9076-9BC9-A9943BBFD416}"/>
                </a:ext>
              </a:extLst>
            </p:cNvPr>
            <p:cNvSpPr/>
            <p:nvPr/>
          </p:nvSpPr>
          <p:spPr>
            <a:xfrm>
              <a:off x="4838122" y="5124971"/>
              <a:ext cx="1365" cy="1365"/>
            </a:xfrm>
            <a:custGeom>
              <a:avLst/>
              <a:gdLst>
                <a:gd name="connsiteX0" fmla="*/ 0 w 1365"/>
                <a:gd name="connsiteY0" fmla="*/ 1366 h 1365"/>
                <a:gd name="connsiteX1" fmla="*/ 754 w 1365"/>
                <a:gd name="connsiteY1" fmla="*/ 0 h 1365"/>
                <a:gd name="connsiteX2" fmla="*/ 1366 w 1365"/>
                <a:gd name="connsiteY2" fmla="*/ 611 h 1365"/>
              </a:gdLst>
              <a:ahLst/>
              <a:cxnLst>
                <a:cxn ang="0">
                  <a:pos x="connsiteX0" y="connsiteY0"/>
                </a:cxn>
                <a:cxn ang="0">
                  <a:pos x="connsiteX1" y="connsiteY1"/>
                </a:cxn>
                <a:cxn ang="0">
                  <a:pos x="connsiteX2" y="connsiteY2"/>
                </a:cxn>
              </a:cxnLst>
              <a:rect l="l" t="t" r="r" b="b"/>
              <a:pathLst>
                <a:path w="1365" h="1365">
                  <a:moveTo>
                    <a:pt x="0" y="1366"/>
                  </a:moveTo>
                  <a:lnTo>
                    <a:pt x="754" y="0"/>
                  </a:lnTo>
                  <a:lnTo>
                    <a:pt x="1366" y="611"/>
                  </a:lnTo>
                  <a:close/>
                </a:path>
              </a:pathLst>
            </a:custGeom>
            <a:grpFill/>
            <a:ln w="5715" cap="flat">
              <a:noFill/>
              <a:prstDash val="solid"/>
              <a:miter/>
            </a:ln>
          </p:spPr>
          <p:txBody>
            <a:bodyPr rtlCol="0" anchor="ctr"/>
            <a:lstStyle/>
            <a:p>
              <a:endParaRPr lang="zh-CN" altLang="en-US"/>
            </a:p>
          </p:txBody>
        </p:sp>
        <p:sp>
          <p:nvSpPr>
            <p:cNvPr id="4494" name="任意多边形: 形状 4493">
              <a:extLst>
                <a:ext uri="{FF2B5EF4-FFF2-40B4-BE49-F238E27FC236}">
                  <a16:creationId xmlns:a16="http://schemas.microsoft.com/office/drawing/2014/main" id="{4C9E48C8-46E1-6F9F-D004-2366E0D12C2F}"/>
                </a:ext>
              </a:extLst>
            </p:cNvPr>
            <p:cNvSpPr/>
            <p:nvPr/>
          </p:nvSpPr>
          <p:spPr>
            <a:xfrm>
              <a:off x="4936769" y="5044104"/>
              <a:ext cx="3297" cy="3292"/>
            </a:xfrm>
            <a:custGeom>
              <a:avLst/>
              <a:gdLst>
                <a:gd name="connsiteX0" fmla="*/ 3298 w 3297"/>
                <a:gd name="connsiteY0" fmla="*/ 0 h 3292"/>
                <a:gd name="connsiteX1" fmla="*/ 17 w 3297"/>
                <a:gd name="connsiteY1" fmla="*/ 3292 h 3292"/>
                <a:gd name="connsiteX2" fmla="*/ 0 w 3297"/>
                <a:gd name="connsiteY2" fmla="*/ 3292 h 3292"/>
                <a:gd name="connsiteX3" fmla="*/ 3298 w 3297"/>
                <a:gd name="connsiteY3" fmla="*/ 0 h 3292"/>
              </a:gdLst>
              <a:ahLst/>
              <a:cxnLst>
                <a:cxn ang="0">
                  <a:pos x="connsiteX0" y="connsiteY0"/>
                </a:cxn>
                <a:cxn ang="0">
                  <a:pos x="connsiteX1" y="connsiteY1"/>
                </a:cxn>
                <a:cxn ang="0">
                  <a:pos x="connsiteX2" y="connsiteY2"/>
                </a:cxn>
                <a:cxn ang="0">
                  <a:pos x="connsiteX3" y="connsiteY3"/>
                </a:cxn>
              </a:cxnLst>
              <a:rect l="l" t="t" r="r" b="b"/>
              <a:pathLst>
                <a:path w="3297" h="3292">
                  <a:moveTo>
                    <a:pt x="3298" y="0"/>
                  </a:moveTo>
                  <a:cubicBezTo>
                    <a:pt x="2206" y="1097"/>
                    <a:pt x="1109" y="2195"/>
                    <a:pt x="17" y="3292"/>
                  </a:cubicBezTo>
                  <a:cubicBezTo>
                    <a:pt x="17" y="3292"/>
                    <a:pt x="0" y="3292"/>
                    <a:pt x="0" y="3292"/>
                  </a:cubicBezTo>
                  <a:cubicBezTo>
                    <a:pt x="1103" y="2195"/>
                    <a:pt x="2200" y="1097"/>
                    <a:pt x="3298" y="0"/>
                  </a:cubicBezTo>
                  <a:close/>
                </a:path>
              </a:pathLst>
            </a:custGeom>
            <a:grpFill/>
            <a:ln w="5715" cap="flat">
              <a:noFill/>
              <a:prstDash val="solid"/>
              <a:miter/>
            </a:ln>
          </p:spPr>
          <p:txBody>
            <a:bodyPr rtlCol="0" anchor="ctr"/>
            <a:lstStyle/>
            <a:p>
              <a:endParaRPr lang="zh-CN" altLang="en-US"/>
            </a:p>
          </p:txBody>
        </p:sp>
        <p:sp>
          <p:nvSpPr>
            <p:cNvPr id="4495" name="任意多边形: 形状 4494">
              <a:extLst>
                <a:ext uri="{FF2B5EF4-FFF2-40B4-BE49-F238E27FC236}">
                  <a16:creationId xmlns:a16="http://schemas.microsoft.com/office/drawing/2014/main" id="{8BF3AD16-382A-063F-5292-C85958C4359F}"/>
                </a:ext>
              </a:extLst>
            </p:cNvPr>
            <p:cNvSpPr/>
            <p:nvPr/>
          </p:nvSpPr>
          <p:spPr>
            <a:xfrm>
              <a:off x="5004363" y="5001339"/>
              <a:ext cx="1476" cy="3291"/>
            </a:xfrm>
            <a:custGeom>
              <a:avLst/>
              <a:gdLst>
                <a:gd name="connsiteX0" fmla="*/ 1460 w 1476"/>
                <a:gd name="connsiteY0" fmla="*/ 0 h 3291"/>
                <a:gd name="connsiteX1" fmla="*/ 1477 w 1476"/>
                <a:gd name="connsiteY1" fmla="*/ 3292 h 3291"/>
                <a:gd name="connsiteX2" fmla="*/ 208 w 1476"/>
                <a:gd name="connsiteY2" fmla="*/ 960 h 3291"/>
                <a:gd name="connsiteX3" fmla="*/ 1460 w 1476"/>
                <a:gd name="connsiteY3" fmla="*/ 0 h 3291"/>
              </a:gdLst>
              <a:ahLst/>
              <a:cxnLst>
                <a:cxn ang="0">
                  <a:pos x="connsiteX0" y="connsiteY0"/>
                </a:cxn>
                <a:cxn ang="0">
                  <a:pos x="connsiteX1" y="connsiteY1"/>
                </a:cxn>
                <a:cxn ang="0">
                  <a:pos x="connsiteX2" y="connsiteY2"/>
                </a:cxn>
                <a:cxn ang="0">
                  <a:pos x="connsiteX3" y="connsiteY3"/>
                </a:cxn>
              </a:cxnLst>
              <a:rect l="l" t="t" r="r" b="b"/>
              <a:pathLst>
                <a:path w="1476" h="3291">
                  <a:moveTo>
                    <a:pt x="1460" y="0"/>
                  </a:moveTo>
                  <a:cubicBezTo>
                    <a:pt x="1465" y="1097"/>
                    <a:pt x="1471" y="2194"/>
                    <a:pt x="1477" y="3292"/>
                  </a:cubicBezTo>
                  <a:cubicBezTo>
                    <a:pt x="185" y="2834"/>
                    <a:pt x="-323" y="2012"/>
                    <a:pt x="208" y="960"/>
                  </a:cubicBezTo>
                  <a:cubicBezTo>
                    <a:pt x="420" y="537"/>
                    <a:pt x="1031" y="314"/>
                    <a:pt x="1460" y="0"/>
                  </a:cubicBezTo>
                  <a:close/>
                </a:path>
              </a:pathLst>
            </a:custGeom>
            <a:grpFill/>
            <a:ln w="5715" cap="flat">
              <a:noFill/>
              <a:prstDash val="solid"/>
              <a:miter/>
            </a:ln>
          </p:spPr>
          <p:txBody>
            <a:bodyPr rtlCol="0" anchor="ctr"/>
            <a:lstStyle/>
            <a:p>
              <a:endParaRPr lang="zh-CN" altLang="en-US"/>
            </a:p>
          </p:txBody>
        </p:sp>
        <p:sp>
          <p:nvSpPr>
            <p:cNvPr id="4496" name="任意多边形: 形状 4495">
              <a:extLst>
                <a:ext uri="{FF2B5EF4-FFF2-40B4-BE49-F238E27FC236}">
                  <a16:creationId xmlns:a16="http://schemas.microsoft.com/office/drawing/2014/main" id="{3C7B3E6F-1123-309A-C726-A28C6CD458FD}"/>
                </a:ext>
              </a:extLst>
            </p:cNvPr>
            <p:cNvSpPr/>
            <p:nvPr/>
          </p:nvSpPr>
          <p:spPr>
            <a:xfrm>
              <a:off x="5001075" y="4981605"/>
              <a:ext cx="1473" cy="3291"/>
            </a:xfrm>
            <a:custGeom>
              <a:avLst/>
              <a:gdLst>
                <a:gd name="connsiteX0" fmla="*/ 1473 w 1473"/>
                <a:gd name="connsiteY0" fmla="*/ 0 h 3291"/>
                <a:gd name="connsiteX1" fmla="*/ 1468 w 1473"/>
                <a:gd name="connsiteY1" fmla="*/ 3292 h 3291"/>
                <a:gd name="connsiteX2" fmla="*/ 216 w 1473"/>
                <a:gd name="connsiteY2" fmla="*/ 954 h 3291"/>
                <a:gd name="connsiteX3" fmla="*/ 1473 w 1473"/>
                <a:gd name="connsiteY3" fmla="*/ 0 h 3291"/>
              </a:gdLst>
              <a:ahLst/>
              <a:cxnLst>
                <a:cxn ang="0">
                  <a:pos x="connsiteX0" y="connsiteY0"/>
                </a:cxn>
                <a:cxn ang="0">
                  <a:pos x="connsiteX1" y="connsiteY1"/>
                </a:cxn>
                <a:cxn ang="0">
                  <a:pos x="connsiteX2" y="connsiteY2"/>
                </a:cxn>
                <a:cxn ang="0">
                  <a:pos x="connsiteX3" y="connsiteY3"/>
                </a:cxn>
              </a:cxnLst>
              <a:rect l="l" t="t" r="r" b="b"/>
              <a:pathLst>
                <a:path w="1473" h="3291">
                  <a:moveTo>
                    <a:pt x="1473" y="0"/>
                  </a:moveTo>
                  <a:cubicBezTo>
                    <a:pt x="1473" y="1097"/>
                    <a:pt x="1468" y="2195"/>
                    <a:pt x="1468" y="3292"/>
                  </a:cubicBezTo>
                  <a:cubicBezTo>
                    <a:pt x="176" y="2829"/>
                    <a:pt x="-327" y="2006"/>
                    <a:pt x="216" y="954"/>
                  </a:cubicBezTo>
                  <a:cubicBezTo>
                    <a:pt x="433" y="526"/>
                    <a:pt x="1045" y="309"/>
                    <a:pt x="1473" y="0"/>
                  </a:cubicBezTo>
                  <a:close/>
                </a:path>
              </a:pathLst>
            </a:custGeom>
            <a:grpFill/>
            <a:ln w="5715" cap="flat">
              <a:noFill/>
              <a:prstDash val="solid"/>
              <a:miter/>
            </a:ln>
          </p:spPr>
          <p:txBody>
            <a:bodyPr rtlCol="0" anchor="ctr"/>
            <a:lstStyle/>
            <a:p>
              <a:endParaRPr lang="zh-CN" altLang="en-US"/>
            </a:p>
          </p:txBody>
        </p:sp>
        <p:sp>
          <p:nvSpPr>
            <p:cNvPr id="4497" name="任意多边形: 形状 4496">
              <a:extLst>
                <a:ext uri="{FF2B5EF4-FFF2-40B4-BE49-F238E27FC236}">
                  <a16:creationId xmlns:a16="http://schemas.microsoft.com/office/drawing/2014/main" id="{73CBD7B2-A582-3007-2AF2-30FA31CA4384}"/>
                </a:ext>
              </a:extLst>
            </p:cNvPr>
            <p:cNvSpPr/>
            <p:nvPr/>
          </p:nvSpPr>
          <p:spPr>
            <a:xfrm>
              <a:off x="4890729" y="4978313"/>
              <a:ext cx="1292" cy="1396"/>
            </a:xfrm>
            <a:custGeom>
              <a:avLst/>
              <a:gdLst>
                <a:gd name="connsiteX0" fmla="*/ 0 w 1292"/>
                <a:gd name="connsiteY0" fmla="*/ 0 h 1396"/>
                <a:gd name="connsiteX1" fmla="*/ 1291 w 1292"/>
                <a:gd name="connsiteY1" fmla="*/ 731 h 1396"/>
                <a:gd name="connsiteX2" fmla="*/ 11 w 1292"/>
                <a:gd name="connsiteY2" fmla="*/ 0 h 1396"/>
                <a:gd name="connsiteX3" fmla="*/ 0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0" y="0"/>
                  </a:moveTo>
                  <a:cubicBezTo>
                    <a:pt x="452" y="246"/>
                    <a:pt x="1326" y="583"/>
                    <a:pt x="1291" y="731"/>
                  </a:cubicBezTo>
                  <a:cubicBezTo>
                    <a:pt x="1069" y="1823"/>
                    <a:pt x="566" y="1566"/>
                    <a:pt x="11" y="0"/>
                  </a:cubicBezTo>
                  <a:lnTo>
                    <a:pt x="0" y="0"/>
                  </a:lnTo>
                  <a:close/>
                </a:path>
              </a:pathLst>
            </a:custGeom>
            <a:grpFill/>
            <a:ln w="5715" cap="flat">
              <a:noFill/>
              <a:prstDash val="solid"/>
              <a:miter/>
            </a:ln>
          </p:spPr>
          <p:txBody>
            <a:bodyPr rtlCol="0" anchor="ctr"/>
            <a:lstStyle/>
            <a:p>
              <a:endParaRPr lang="zh-CN" altLang="en-US"/>
            </a:p>
          </p:txBody>
        </p:sp>
        <p:sp>
          <p:nvSpPr>
            <p:cNvPr id="4498" name="任意多边形: 形状 4497">
              <a:extLst>
                <a:ext uri="{FF2B5EF4-FFF2-40B4-BE49-F238E27FC236}">
                  <a16:creationId xmlns:a16="http://schemas.microsoft.com/office/drawing/2014/main" id="{8420B135-C8C1-02FD-357C-4BB3CECA1897}"/>
                </a:ext>
              </a:extLst>
            </p:cNvPr>
            <p:cNvSpPr/>
            <p:nvPr/>
          </p:nvSpPr>
          <p:spPr>
            <a:xfrm>
              <a:off x="4930191" y="4975027"/>
              <a:ext cx="1297" cy="1399"/>
            </a:xfrm>
            <a:custGeom>
              <a:avLst/>
              <a:gdLst>
                <a:gd name="connsiteX0" fmla="*/ 0 w 1297"/>
                <a:gd name="connsiteY0" fmla="*/ 0 h 1399"/>
                <a:gd name="connsiteX1" fmla="*/ 1297 w 1297"/>
                <a:gd name="connsiteY1" fmla="*/ 731 h 1399"/>
                <a:gd name="connsiteX2" fmla="*/ 11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2" y="251"/>
                    <a:pt x="1326" y="589"/>
                    <a:pt x="1297" y="731"/>
                  </a:cubicBezTo>
                  <a:cubicBezTo>
                    <a:pt x="1063" y="1829"/>
                    <a:pt x="554" y="1566"/>
                    <a:pt x="11" y="0"/>
                  </a:cubicBezTo>
                  <a:lnTo>
                    <a:pt x="0" y="0"/>
                  </a:lnTo>
                  <a:close/>
                </a:path>
              </a:pathLst>
            </a:custGeom>
            <a:grpFill/>
            <a:ln w="5715" cap="flat">
              <a:noFill/>
              <a:prstDash val="solid"/>
              <a:miter/>
            </a:ln>
          </p:spPr>
          <p:txBody>
            <a:bodyPr rtlCol="0" anchor="ctr"/>
            <a:lstStyle/>
            <a:p>
              <a:endParaRPr lang="zh-CN" altLang="en-US"/>
            </a:p>
          </p:txBody>
        </p:sp>
        <p:sp>
          <p:nvSpPr>
            <p:cNvPr id="4499" name="任意多边形: 形状 4498">
              <a:extLst>
                <a:ext uri="{FF2B5EF4-FFF2-40B4-BE49-F238E27FC236}">
                  <a16:creationId xmlns:a16="http://schemas.microsoft.com/office/drawing/2014/main" id="{A986EE60-2ACA-6BCD-41E3-C24DBA8EDE71}"/>
                </a:ext>
              </a:extLst>
            </p:cNvPr>
            <p:cNvSpPr/>
            <p:nvPr/>
          </p:nvSpPr>
          <p:spPr>
            <a:xfrm>
              <a:off x="5015710" y="4971735"/>
              <a:ext cx="3280" cy="3291"/>
            </a:xfrm>
            <a:custGeom>
              <a:avLst/>
              <a:gdLst>
                <a:gd name="connsiteX0" fmla="*/ 3280 w 3280"/>
                <a:gd name="connsiteY0" fmla="*/ 0 h 3291"/>
                <a:gd name="connsiteX1" fmla="*/ 0 w 3280"/>
                <a:gd name="connsiteY1" fmla="*/ 3292 h 3291"/>
                <a:gd name="connsiteX2" fmla="*/ 3280 w 3280"/>
                <a:gd name="connsiteY2" fmla="*/ 0 h 3291"/>
              </a:gdLst>
              <a:ahLst/>
              <a:cxnLst>
                <a:cxn ang="0">
                  <a:pos x="connsiteX0" y="connsiteY0"/>
                </a:cxn>
                <a:cxn ang="0">
                  <a:pos x="connsiteX1" y="connsiteY1"/>
                </a:cxn>
                <a:cxn ang="0">
                  <a:pos x="connsiteX2" y="connsiteY2"/>
                </a:cxn>
              </a:cxnLst>
              <a:rect l="l" t="t" r="r" b="b"/>
              <a:pathLst>
                <a:path w="3280" h="3291">
                  <a:moveTo>
                    <a:pt x="3280" y="0"/>
                  </a:moveTo>
                  <a:cubicBezTo>
                    <a:pt x="2189" y="1097"/>
                    <a:pt x="1092" y="2194"/>
                    <a:pt x="0" y="3292"/>
                  </a:cubicBezTo>
                  <a:cubicBezTo>
                    <a:pt x="1097" y="2194"/>
                    <a:pt x="2189" y="1097"/>
                    <a:pt x="3280" y="0"/>
                  </a:cubicBezTo>
                  <a:close/>
                </a:path>
              </a:pathLst>
            </a:custGeom>
            <a:grpFill/>
            <a:ln w="5715" cap="flat">
              <a:noFill/>
              <a:prstDash val="solid"/>
              <a:miter/>
            </a:ln>
          </p:spPr>
          <p:txBody>
            <a:bodyPr rtlCol="0" anchor="ctr"/>
            <a:lstStyle/>
            <a:p>
              <a:endParaRPr lang="zh-CN" altLang="en-US"/>
            </a:p>
          </p:txBody>
        </p:sp>
        <p:sp>
          <p:nvSpPr>
            <p:cNvPr id="4500" name="任意多边形: 形状 4499">
              <a:extLst>
                <a:ext uri="{FF2B5EF4-FFF2-40B4-BE49-F238E27FC236}">
                  <a16:creationId xmlns:a16="http://schemas.microsoft.com/office/drawing/2014/main" id="{E70794DE-6B72-9C7E-B120-587BD423AA84}"/>
                </a:ext>
              </a:extLst>
            </p:cNvPr>
            <p:cNvSpPr/>
            <p:nvPr/>
          </p:nvSpPr>
          <p:spPr>
            <a:xfrm>
              <a:off x="4972939" y="4961861"/>
              <a:ext cx="3308" cy="1690"/>
            </a:xfrm>
            <a:custGeom>
              <a:avLst/>
              <a:gdLst>
                <a:gd name="connsiteX0" fmla="*/ 23 w 3308"/>
                <a:gd name="connsiteY0" fmla="*/ 4 h 1690"/>
                <a:gd name="connsiteX1" fmla="*/ 3309 w 3308"/>
                <a:gd name="connsiteY1" fmla="*/ 4 h 1690"/>
                <a:gd name="connsiteX2" fmla="*/ 3292 w 3308"/>
                <a:gd name="connsiteY2" fmla="*/ 4 h 1690"/>
                <a:gd name="connsiteX3" fmla="*/ 0 w 3308"/>
                <a:gd name="connsiteY3" fmla="*/ 4 h 1690"/>
                <a:gd name="connsiteX4" fmla="*/ 23 w 3308"/>
                <a:gd name="connsiteY4" fmla="*/ 4 h 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1690">
                  <a:moveTo>
                    <a:pt x="23" y="4"/>
                  </a:moveTo>
                  <a:cubicBezTo>
                    <a:pt x="1120" y="-1"/>
                    <a:pt x="2217" y="-1"/>
                    <a:pt x="3309" y="4"/>
                  </a:cubicBezTo>
                  <a:lnTo>
                    <a:pt x="3292" y="4"/>
                  </a:lnTo>
                  <a:cubicBezTo>
                    <a:pt x="2194" y="2245"/>
                    <a:pt x="1097" y="2262"/>
                    <a:pt x="0" y="4"/>
                  </a:cubicBezTo>
                  <a:lnTo>
                    <a:pt x="23" y="4"/>
                  </a:lnTo>
                  <a:close/>
                </a:path>
              </a:pathLst>
            </a:custGeom>
            <a:grpFill/>
            <a:ln w="5715" cap="flat">
              <a:noFill/>
              <a:prstDash val="solid"/>
              <a:miter/>
            </a:ln>
          </p:spPr>
          <p:txBody>
            <a:bodyPr rtlCol="0" anchor="ctr"/>
            <a:lstStyle/>
            <a:p>
              <a:endParaRPr lang="zh-CN" altLang="en-US"/>
            </a:p>
          </p:txBody>
        </p:sp>
        <p:sp>
          <p:nvSpPr>
            <p:cNvPr id="4501" name="任意多边形: 形状 4500">
              <a:extLst>
                <a:ext uri="{FF2B5EF4-FFF2-40B4-BE49-F238E27FC236}">
                  <a16:creationId xmlns:a16="http://schemas.microsoft.com/office/drawing/2014/main" id="{1B7ECAAD-8303-53A9-0A25-126B6C4A6F03}"/>
                </a:ext>
              </a:extLst>
            </p:cNvPr>
            <p:cNvSpPr/>
            <p:nvPr/>
          </p:nvSpPr>
          <p:spPr>
            <a:xfrm>
              <a:off x="5025580" y="4960447"/>
              <a:ext cx="3280" cy="1418"/>
            </a:xfrm>
            <a:custGeom>
              <a:avLst/>
              <a:gdLst>
                <a:gd name="connsiteX0" fmla="*/ 3280 w 3280"/>
                <a:gd name="connsiteY0" fmla="*/ 1419 h 1418"/>
                <a:gd name="connsiteX1" fmla="*/ 0 w 3280"/>
                <a:gd name="connsiteY1" fmla="*/ 1419 h 1418"/>
                <a:gd name="connsiteX2" fmla="*/ 3280 w 3280"/>
                <a:gd name="connsiteY2" fmla="*/ 1419 h 1418"/>
              </a:gdLst>
              <a:ahLst/>
              <a:cxnLst>
                <a:cxn ang="0">
                  <a:pos x="connsiteX0" y="connsiteY0"/>
                </a:cxn>
                <a:cxn ang="0">
                  <a:pos x="connsiteX1" y="connsiteY1"/>
                </a:cxn>
                <a:cxn ang="0">
                  <a:pos x="connsiteX2" y="connsiteY2"/>
                </a:cxn>
              </a:cxnLst>
              <a:rect l="l" t="t" r="r" b="b"/>
              <a:pathLst>
                <a:path w="3280" h="1418">
                  <a:moveTo>
                    <a:pt x="3280" y="1419"/>
                  </a:moveTo>
                  <a:cubicBezTo>
                    <a:pt x="2189" y="1419"/>
                    <a:pt x="1091" y="1419"/>
                    <a:pt x="0" y="1419"/>
                  </a:cubicBezTo>
                  <a:cubicBezTo>
                    <a:pt x="1091" y="-479"/>
                    <a:pt x="2183" y="-467"/>
                    <a:pt x="3280" y="1419"/>
                  </a:cubicBezTo>
                  <a:close/>
                </a:path>
              </a:pathLst>
            </a:custGeom>
            <a:grpFill/>
            <a:ln w="5715" cap="flat">
              <a:noFill/>
              <a:prstDash val="solid"/>
              <a:miter/>
            </a:ln>
          </p:spPr>
          <p:txBody>
            <a:bodyPr rtlCol="0" anchor="ctr"/>
            <a:lstStyle/>
            <a:p>
              <a:endParaRPr lang="zh-CN" altLang="en-US"/>
            </a:p>
          </p:txBody>
        </p:sp>
        <p:sp>
          <p:nvSpPr>
            <p:cNvPr id="4502" name="任意多边形: 形状 4501">
              <a:extLst>
                <a:ext uri="{FF2B5EF4-FFF2-40B4-BE49-F238E27FC236}">
                  <a16:creationId xmlns:a16="http://schemas.microsoft.com/office/drawing/2014/main" id="{764E34B4-3E3B-4435-33D9-7E4260210129}"/>
                </a:ext>
              </a:extLst>
            </p:cNvPr>
            <p:cNvSpPr/>
            <p:nvPr/>
          </p:nvSpPr>
          <p:spPr>
            <a:xfrm>
              <a:off x="4528987" y="4887087"/>
              <a:ext cx="78415" cy="41915"/>
            </a:xfrm>
            <a:custGeom>
              <a:avLst/>
              <a:gdLst>
                <a:gd name="connsiteX0" fmla="*/ 55904 w 78415"/>
                <a:gd name="connsiteY0" fmla="*/ 25446 h 41915"/>
                <a:gd name="connsiteX1" fmla="*/ 55961 w 78415"/>
                <a:gd name="connsiteY1" fmla="*/ 16274 h 41915"/>
                <a:gd name="connsiteX2" fmla="*/ 47909 w 78415"/>
                <a:gd name="connsiteY2" fmla="*/ 17903 h 41915"/>
                <a:gd name="connsiteX3" fmla="*/ 32987 w 78415"/>
                <a:gd name="connsiteY3" fmla="*/ 24429 h 41915"/>
                <a:gd name="connsiteX4" fmla="*/ 23014 w 78415"/>
                <a:gd name="connsiteY4" fmla="*/ 38614 h 41915"/>
                <a:gd name="connsiteX5" fmla="*/ 23043 w 78415"/>
                <a:gd name="connsiteY5" fmla="*/ 38579 h 41915"/>
                <a:gd name="connsiteX6" fmla="*/ 0 w 78415"/>
                <a:gd name="connsiteY6" fmla="*/ 41883 h 41915"/>
                <a:gd name="connsiteX7" fmla="*/ 11 w 78415"/>
                <a:gd name="connsiteY7" fmla="*/ 41900 h 41915"/>
                <a:gd name="connsiteX8" fmla="*/ 9813 w 78415"/>
                <a:gd name="connsiteY8" fmla="*/ 12325 h 41915"/>
                <a:gd name="connsiteX9" fmla="*/ 16442 w 78415"/>
                <a:gd name="connsiteY9" fmla="*/ 8987 h 41915"/>
                <a:gd name="connsiteX10" fmla="*/ 17996 w 78415"/>
                <a:gd name="connsiteY10" fmla="*/ 10496 h 41915"/>
                <a:gd name="connsiteX11" fmla="*/ 39428 w 78415"/>
                <a:gd name="connsiteY11" fmla="*/ 5707 h 41915"/>
                <a:gd name="connsiteX12" fmla="*/ 55847 w 78415"/>
                <a:gd name="connsiteY12" fmla="*/ 1295 h 41915"/>
                <a:gd name="connsiteX13" fmla="*/ 62562 w 78415"/>
                <a:gd name="connsiteY13" fmla="*/ 2449 h 41915"/>
                <a:gd name="connsiteX14" fmla="*/ 78416 w 78415"/>
                <a:gd name="connsiteY14" fmla="*/ 4844 h 41915"/>
                <a:gd name="connsiteX15" fmla="*/ 69066 w 78415"/>
                <a:gd name="connsiteY15" fmla="*/ 15582 h 41915"/>
                <a:gd name="connsiteX16" fmla="*/ 69089 w 78415"/>
                <a:gd name="connsiteY16" fmla="*/ 15560 h 41915"/>
                <a:gd name="connsiteX17" fmla="*/ 55904 w 78415"/>
                <a:gd name="connsiteY17" fmla="*/ 25446 h 4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415" h="41915">
                  <a:moveTo>
                    <a:pt x="55904" y="25446"/>
                  </a:moveTo>
                  <a:cubicBezTo>
                    <a:pt x="57304" y="22395"/>
                    <a:pt x="58510" y="19337"/>
                    <a:pt x="55961" y="16274"/>
                  </a:cubicBezTo>
                  <a:cubicBezTo>
                    <a:pt x="52315" y="11879"/>
                    <a:pt x="50463" y="16897"/>
                    <a:pt x="47909" y="17903"/>
                  </a:cubicBezTo>
                  <a:cubicBezTo>
                    <a:pt x="42845" y="19891"/>
                    <a:pt x="37450" y="21474"/>
                    <a:pt x="32987" y="24429"/>
                  </a:cubicBezTo>
                  <a:cubicBezTo>
                    <a:pt x="28078" y="27681"/>
                    <a:pt x="23169" y="31676"/>
                    <a:pt x="23014" y="38614"/>
                  </a:cubicBezTo>
                  <a:lnTo>
                    <a:pt x="23043" y="38579"/>
                  </a:lnTo>
                  <a:cubicBezTo>
                    <a:pt x="14985" y="37048"/>
                    <a:pt x="7910" y="42380"/>
                    <a:pt x="0" y="41883"/>
                  </a:cubicBezTo>
                  <a:lnTo>
                    <a:pt x="11" y="41900"/>
                  </a:lnTo>
                  <a:cubicBezTo>
                    <a:pt x="7309" y="33379"/>
                    <a:pt x="1932" y="20652"/>
                    <a:pt x="9813" y="12325"/>
                  </a:cubicBezTo>
                  <a:cubicBezTo>
                    <a:pt x="12024" y="11210"/>
                    <a:pt x="14236" y="10102"/>
                    <a:pt x="16442" y="8987"/>
                  </a:cubicBezTo>
                  <a:cubicBezTo>
                    <a:pt x="16956" y="9496"/>
                    <a:pt x="17465" y="10004"/>
                    <a:pt x="17996" y="10496"/>
                  </a:cubicBezTo>
                  <a:cubicBezTo>
                    <a:pt x="28369" y="23349"/>
                    <a:pt x="32324" y="7461"/>
                    <a:pt x="39428" y="5707"/>
                  </a:cubicBezTo>
                  <a:cubicBezTo>
                    <a:pt x="45354" y="5941"/>
                    <a:pt x="51092" y="5838"/>
                    <a:pt x="55847" y="1295"/>
                  </a:cubicBezTo>
                  <a:cubicBezTo>
                    <a:pt x="58207" y="-962"/>
                    <a:pt x="60682" y="-71"/>
                    <a:pt x="62562" y="2449"/>
                  </a:cubicBezTo>
                  <a:cubicBezTo>
                    <a:pt x="66603" y="9187"/>
                    <a:pt x="72455" y="1764"/>
                    <a:pt x="78416" y="4844"/>
                  </a:cubicBezTo>
                  <a:cubicBezTo>
                    <a:pt x="74855" y="8393"/>
                    <a:pt x="75621" y="14577"/>
                    <a:pt x="69066" y="15582"/>
                  </a:cubicBezTo>
                  <a:lnTo>
                    <a:pt x="69089" y="15560"/>
                  </a:lnTo>
                  <a:cubicBezTo>
                    <a:pt x="66591" y="21395"/>
                    <a:pt x="63762" y="26772"/>
                    <a:pt x="55904" y="25446"/>
                  </a:cubicBezTo>
                  <a:close/>
                </a:path>
              </a:pathLst>
            </a:custGeom>
            <a:grpFill/>
            <a:ln w="5715" cap="flat">
              <a:noFill/>
              <a:prstDash val="solid"/>
              <a:miter/>
            </a:ln>
          </p:spPr>
          <p:txBody>
            <a:bodyPr rtlCol="0" anchor="ctr"/>
            <a:lstStyle/>
            <a:p>
              <a:endParaRPr lang="zh-CN" altLang="en-US"/>
            </a:p>
          </p:txBody>
        </p:sp>
        <p:sp>
          <p:nvSpPr>
            <p:cNvPr id="4503" name="任意多边形: 形状 4502">
              <a:extLst>
                <a:ext uri="{FF2B5EF4-FFF2-40B4-BE49-F238E27FC236}">
                  <a16:creationId xmlns:a16="http://schemas.microsoft.com/office/drawing/2014/main" id="{B85B197A-C330-08E0-F2D2-F9D21C32F9EB}"/>
                </a:ext>
              </a:extLst>
            </p:cNvPr>
            <p:cNvSpPr/>
            <p:nvPr/>
          </p:nvSpPr>
          <p:spPr>
            <a:xfrm>
              <a:off x="4451056" y="5004568"/>
              <a:ext cx="28593" cy="37373"/>
            </a:xfrm>
            <a:custGeom>
              <a:avLst/>
              <a:gdLst>
                <a:gd name="connsiteX0" fmla="*/ 28593 w 28593"/>
                <a:gd name="connsiteY0" fmla="*/ 0 h 37373"/>
                <a:gd name="connsiteX1" fmla="*/ 28559 w 28593"/>
                <a:gd name="connsiteY1" fmla="*/ 10035 h 37373"/>
                <a:gd name="connsiteX2" fmla="*/ 25587 w 28593"/>
                <a:gd name="connsiteY2" fmla="*/ 15333 h 37373"/>
                <a:gd name="connsiteX3" fmla="*/ 8482 w 28593"/>
                <a:gd name="connsiteY3" fmla="*/ 37159 h 37373"/>
                <a:gd name="connsiteX4" fmla="*/ 2464 w 28593"/>
                <a:gd name="connsiteY4" fmla="*/ 35805 h 37373"/>
                <a:gd name="connsiteX5" fmla="*/ 4716 w 28593"/>
                <a:gd name="connsiteY5" fmla="*/ 24317 h 37373"/>
                <a:gd name="connsiteX6" fmla="*/ 21661 w 28593"/>
                <a:gd name="connsiteY6" fmla="*/ 8441 h 37373"/>
                <a:gd name="connsiteX7" fmla="*/ 28593 w 28593"/>
                <a:gd name="connsiteY7" fmla="*/ 0 h 37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93" h="37373">
                  <a:moveTo>
                    <a:pt x="28593" y="0"/>
                  </a:moveTo>
                  <a:cubicBezTo>
                    <a:pt x="28582" y="3343"/>
                    <a:pt x="28570" y="6686"/>
                    <a:pt x="28559" y="10035"/>
                  </a:cubicBezTo>
                  <a:cubicBezTo>
                    <a:pt x="26873" y="11430"/>
                    <a:pt x="25039" y="13207"/>
                    <a:pt x="25587" y="15333"/>
                  </a:cubicBezTo>
                  <a:cubicBezTo>
                    <a:pt x="29359" y="30038"/>
                    <a:pt x="15403" y="30935"/>
                    <a:pt x="8482" y="37159"/>
                  </a:cubicBezTo>
                  <a:cubicBezTo>
                    <a:pt x="7596" y="37953"/>
                    <a:pt x="4522" y="36319"/>
                    <a:pt x="2464" y="35805"/>
                  </a:cubicBezTo>
                  <a:cubicBezTo>
                    <a:pt x="-747" y="31067"/>
                    <a:pt x="-1593" y="24472"/>
                    <a:pt x="4716" y="24317"/>
                  </a:cubicBezTo>
                  <a:cubicBezTo>
                    <a:pt x="16186" y="24037"/>
                    <a:pt x="17175" y="14573"/>
                    <a:pt x="21661" y="8441"/>
                  </a:cubicBezTo>
                  <a:cubicBezTo>
                    <a:pt x="23838" y="5464"/>
                    <a:pt x="24810" y="1669"/>
                    <a:pt x="28593" y="0"/>
                  </a:cubicBezTo>
                  <a:close/>
                </a:path>
              </a:pathLst>
            </a:custGeom>
            <a:grpFill/>
            <a:ln w="5715" cap="flat">
              <a:noFill/>
              <a:prstDash val="solid"/>
              <a:miter/>
            </a:ln>
          </p:spPr>
          <p:txBody>
            <a:bodyPr rtlCol="0" anchor="ctr"/>
            <a:lstStyle/>
            <a:p>
              <a:endParaRPr lang="zh-CN" altLang="en-US"/>
            </a:p>
          </p:txBody>
        </p:sp>
        <p:sp>
          <p:nvSpPr>
            <p:cNvPr id="4504" name="任意多边形: 形状 4503">
              <a:extLst>
                <a:ext uri="{FF2B5EF4-FFF2-40B4-BE49-F238E27FC236}">
                  <a16:creationId xmlns:a16="http://schemas.microsoft.com/office/drawing/2014/main" id="{C028C7C1-93A3-AD39-5BA8-C1E110374E6D}"/>
                </a:ext>
              </a:extLst>
            </p:cNvPr>
            <p:cNvSpPr/>
            <p:nvPr/>
          </p:nvSpPr>
          <p:spPr>
            <a:xfrm>
              <a:off x="4528896" y="4899418"/>
              <a:ext cx="9902" cy="29575"/>
            </a:xfrm>
            <a:custGeom>
              <a:avLst/>
              <a:gdLst>
                <a:gd name="connsiteX0" fmla="*/ 9903 w 9902"/>
                <a:gd name="connsiteY0" fmla="*/ 0 h 29575"/>
                <a:gd name="connsiteX1" fmla="*/ 8097 w 9902"/>
                <a:gd name="connsiteY1" fmla="*/ 14093 h 29575"/>
                <a:gd name="connsiteX2" fmla="*/ 96 w 9902"/>
                <a:gd name="connsiteY2" fmla="*/ 29575 h 29575"/>
                <a:gd name="connsiteX3" fmla="*/ 9903 w 9902"/>
                <a:gd name="connsiteY3" fmla="*/ 0 h 29575"/>
              </a:gdLst>
              <a:ahLst/>
              <a:cxnLst>
                <a:cxn ang="0">
                  <a:pos x="connsiteX0" y="connsiteY0"/>
                </a:cxn>
                <a:cxn ang="0">
                  <a:pos x="connsiteX1" y="connsiteY1"/>
                </a:cxn>
                <a:cxn ang="0">
                  <a:pos x="connsiteX2" y="connsiteY2"/>
                </a:cxn>
                <a:cxn ang="0">
                  <a:pos x="connsiteX3" y="connsiteY3"/>
                </a:cxn>
              </a:cxnLst>
              <a:rect l="l" t="t" r="r" b="b"/>
              <a:pathLst>
                <a:path w="9902" h="29575">
                  <a:moveTo>
                    <a:pt x="9903" y="0"/>
                  </a:moveTo>
                  <a:cubicBezTo>
                    <a:pt x="9212" y="4715"/>
                    <a:pt x="7263" y="9664"/>
                    <a:pt x="8097" y="14093"/>
                  </a:cubicBezTo>
                  <a:cubicBezTo>
                    <a:pt x="9583" y="21945"/>
                    <a:pt x="5125" y="25660"/>
                    <a:pt x="96" y="29575"/>
                  </a:cubicBezTo>
                  <a:cubicBezTo>
                    <a:pt x="833" y="18877"/>
                    <a:pt x="-3436" y="6515"/>
                    <a:pt x="9903" y="0"/>
                  </a:cubicBezTo>
                  <a:close/>
                </a:path>
              </a:pathLst>
            </a:custGeom>
            <a:grpFill/>
            <a:ln w="5715" cap="flat">
              <a:noFill/>
              <a:prstDash val="solid"/>
              <a:miter/>
            </a:ln>
          </p:spPr>
          <p:txBody>
            <a:bodyPr rtlCol="0" anchor="ctr"/>
            <a:lstStyle/>
            <a:p>
              <a:endParaRPr lang="zh-CN" altLang="en-US"/>
            </a:p>
          </p:txBody>
        </p:sp>
        <p:sp>
          <p:nvSpPr>
            <p:cNvPr id="4505" name="任意多边形: 形状 4504">
              <a:extLst>
                <a:ext uri="{FF2B5EF4-FFF2-40B4-BE49-F238E27FC236}">
                  <a16:creationId xmlns:a16="http://schemas.microsoft.com/office/drawing/2014/main" id="{E8E416B6-E1A6-D5BA-7C5D-DCEE4E26A0C3}"/>
                </a:ext>
              </a:extLst>
            </p:cNvPr>
            <p:cNvSpPr/>
            <p:nvPr/>
          </p:nvSpPr>
          <p:spPr>
            <a:xfrm>
              <a:off x="4513750" y="4928959"/>
              <a:ext cx="10442" cy="11010"/>
            </a:xfrm>
            <a:custGeom>
              <a:avLst/>
              <a:gdLst>
                <a:gd name="connsiteX0" fmla="*/ 2069 w 10442"/>
                <a:gd name="connsiteY0" fmla="*/ 29 h 11010"/>
                <a:gd name="connsiteX1" fmla="*/ 6252 w 10442"/>
                <a:gd name="connsiteY1" fmla="*/ 2183 h 11010"/>
                <a:gd name="connsiteX2" fmla="*/ 10441 w 10442"/>
                <a:gd name="connsiteY2" fmla="*/ 6321 h 11010"/>
                <a:gd name="connsiteX3" fmla="*/ 4721 w 10442"/>
                <a:gd name="connsiteY3" fmla="*/ 10298 h 11010"/>
                <a:gd name="connsiteX4" fmla="*/ 0 w 10442"/>
                <a:gd name="connsiteY4" fmla="*/ 9761 h 11010"/>
                <a:gd name="connsiteX5" fmla="*/ 2103 w 10442"/>
                <a:gd name="connsiteY5" fmla="*/ 0 h 11010"/>
                <a:gd name="connsiteX6" fmla="*/ 2069 w 10442"/>
                <a:gd name="connsiteY6" fmla="*/ 29 h 1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42" h="11010">
                  <a:moveTo>
                    <a:pt x="2069" y="29"/>
                  </a:moveTo>
                  <a:cubicBezTo>
                    <a:pt x="3463" y="743"/>
                    <a:pt x="4898" y="1400"/>
                    <a:pt x="6252" y="2183"/>
                  </a:cubicBezTo>
                  <a:cubicBezTo>
                    <a:pt x="8007" y="3200"/>
                    <a:pt x="10396" y="3989"/>
                    <a:pt x="10441" y="6321"/>
                  </a:cubicBezTo>
                  <a:cubicBezTo>
                    <a:pt x="10504" y="10070"/>
                    <a:pt x="6972" y="9481"/>
                    <a:pt x="4721" y="10298"/>
                  </a:cubicBezTo>
                  <a:cubicBezTo>
                    <a:pt x="3360" y="10790"/>
                    <a:pt x="1875" y="11858"/>
                    <a:pt x="0" y="9761"/>
                  </a:cubicBezTo>
                  <a:cubicBezTo>
                    <a:pt x="629" y="6847"/>
                    <a:pt x="1366" y="3423"/>
                    <a:pt x="2103" y="0"/>
                  </a:cubicBezTo>
                  <a:lnTo>
                    <a:pt x="2069" y="29"/>
                  </a:lnTo>
                  <a:close/>
                </a:path>
              </a:pathLst>
            </a:custGeom>
            <a:grpFill/>
            <a:ln w="5715" cap="flat">
              <a:noFill/>
              <a:prstDash val="solid"/>
              <a:miter/>
            </a:ln>
          </p:spPr>
          <p:txBody>
            <a:bodyPr rtlCol="0" anchor="ctr"/>
            <a:lstStyle/>
            <a:p>
              <a:endParaRPr lang="zh-CN" altLang="en-US"/>
            </a:p>
          </p:txBody>
        </p:sp>
        <p:sp>
          <p:nvSpPr>
            <p:cNvPr id="4506" name="任意多边形: 形状 4505">
              <a:extLst>
                <a:ext uri="{FF2B5EF4-FFF2-40B4-BE49-F238E27FC236}">
                  <a16:creationId xmlns:a16="http://schemas.microsoft.com/office/drawing/2014/main" id="{272ECF2C-3174-CE24-5464-3632D7D9A879}"/>
                </a:ext>
              </a:extLst>
            </p:cNvPr>
            <p:cNvSpPr/>
            <p:nvPr/>
          </p:nvSpPr>
          <p:spPr>
            <a:xfrm>
              <a:off x="4452078" y="4938979"/>
              <a:ext cx="13232" cy="7628"/>
            </a:xfrm>
            <a:custGeom>
              <a:avLst/>
              <a:gdLst>
                <a:gd name="connsiteX0" fmla="*/ 13232 w 13232"/>
                <a:gd name="connsiteY0" fmla="*/ 1455 h 7628"/>
                <a:gd name="connsiteX1" fmla="*/ 1299 w 13232"/>
                <a:gd name="connsiteY1" fmla="*/ 7101 h 7628"/>
                <a:gd name="connsiteX2" fmla="*/ 53 w 13232"/>
                <a:gd name="connsiteY2" fmla="*/ 4484 h 7628"/>
                <a:gd name="connsiteX3" fmla="*/ 13232 w 13232"/>
                <a:gd name="connsiteY3" fmla="*/ 1455 h 7628"/>
              </a:gdLst>
              <a:ahLst/>
              <a:cxnLst>
                <a:cxn ang="0">
                  <a:pos x="connsiteX0" y="connsiteY0"/>
                </a:cxn>
                <a:cxn ang="0">
                  <a:pos x="connsiteX1" y="connsiteY1"/>
                </a:cxn>
                <a:cxn ang="0">
                  <a:pos x="connsiteX2" y="connsiteY2"/>
                </a:cxn>
                <a:cxn ang="0">
                  <a:pos x="connsiteX3" y="connsiteY3"/>
                </a:cxn>
              </a:cxnLst>
              <a:rect l="l" t="t" r="r" b="b"/>
              <a:pathLst>
                <a:path w="13232" h="7628">
                  <a:moveTo>
                    <a:pt x="13232" y="1455"/>
                  </a:moveTo>
                  <a:cubicBezTo>
                    <a:pt x="9169" y="6221"/>
                    <a:pt x="6020" y="8810"/>
                    <a:pt x="1299" y="7101"/>
                  </a:cubicBezTo>
                  <a:cubicBezTo>
                    <a:pt x="619" y="6856"/>
                    <a:pt x="-221" y="5055"/>
                    <a:pt x="53" y="4484"/>
                  </a:cubicBezTo>
                  <a:cubicBezTo>
                    <a:pt x="2745" y="-1002"/>
                    <a:pt x="7163" y="-723"/>
                    <a:pt x="13232" y="1455"/>
                  </a:cubicBezTo>
                  <a:close/>
                </a:path>
              </a:pathLst>
            </a:custGeom>
            <a:grpFill/>
            <a:ln w="5715" cap="flat">
              <a:noFill/>
              <a:prstDash val="solid"/>
              <a:miter/>
            </a:ln>
          </p:spPr>
          <p:txBody>
            <a:bodyPr rtlCol="0" anchor="ctr"/>
            <a:lstStyle/>
            <a:p>
              <a:endParaRPr lang="zh-CN" altLang="en-US"/>
            </a:p>
          </p:txBody>
        </p:sp>
        <p:sp>
          <p:nvSpPr>
            <p:cNvPr id="4507" name="任意多边形: 形状 4506">
              <a:extLst>
                <a:ext uri="{FF2B5EF4-FFF2-40B4-BE49-F238E27FC236}">
                  <a16:creationId xmlns:a16="http://schemas.microsoft.com/office/drawing/2014/main" id="{5815A6FD-367A-D7DD-D675-7E75BBE09C97}"/>
                </a:ext>
              </a:extLst>
            </p:cNvPr>
            <p:cNvSpPr/>
            <p:nvPr/>
          </p:nvSpPr>
          <p:spPr>
            <a:xfrm>
              <a:off x="4488113" y="4943384"/>
              <a:ext cx="9783" cy="7596"/>
            </a:xfrm>
            <a:custGeom>
              <a:avLst/>
              <a:gdLst>
                <a:gd name="connsiteX0" fmla="*/ 0 w 9783"/>
                <a:gd name="connsiteY0" fmla="*/ 7520 h 7596"/>
                <a:gd name="connsiteX1" fmla="*/ 737 w 9783"/>
                <a:gd name="connsiteY1" fmla="*/ 4988 h 7596"/>
                <a:gd name="connsiteX2" fmla="*/ 8047 w 9783"/>
                <a:gd name="connsiteY2" fmla="*/ 28 h 7596"/>
                <a:gd name="connsiteX3" fmla="*/ 9778 w 9783"/>
                <a:gd name="connsiteY3" fmla="*/ 2028 h 7596"/>
                <a:gd name="connsiteX4" fmla="*/ 2932 w 9783"/>
                <a:gd name="connsiteY4" fmla="*/ 7492 h 7596"/>
                <a:gd name="connsiteX5" fmla="*/ 0 w 9783"/>
                <a:gd name="connsiteY5" fmla="*/ 7520 h 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83" h="7596">
                  <a:moveTo>
                    <a:pt x="0" y="7520"/>
                  </a:moveTo>
                  <a:cubicBezTo>
                    <a:pt x="440" y="5960"/>
                    <a:pt x="452" y="5377"/>
                    <a:pt x="737" y="4988"/>
                  </a:cubicBezTo>
                  <a:cubicBezTo>
                    <a:pt x="2595" y="2474"/>
                    <a:pt x="4366" y="-309"/>
                    <a:pt x="8047" y="28"/>
                  </a:cubicBezTo>
                  <a:cubicBezTo>
                    <a:pt x="8715" y="91"/>
                    <a:pt x="9870" y="1428"/>
                    <a:pt x="9778" y="2028"/>
                  </a:cubicBezTo>
                  <a:cubicBezTo>
                    <a:pt x="9235" y="5868"/>
                    <a:pt x="5521" y="6034"/>
                    <a:pt x="2932" y="7492"/>
                  </a:cubicBezTo>
                  <a:cubicBezTo>
                    <a:pt x="2560" y="7709"/>
                    <a:pt x="1955" y="7520"/>
                    <a:pt x="0" y="7520"/>
                  </a:cubicBezTo>
                  <a:close/>
                </a:path>
              </a:pathLst>
            </a:custGeom>
            <a:grpFill/>
            <a:ln w="5715" cap="flat">
              <a:noFill/>
              <a:prstDash val="solid"/>
              <a:miter/>
            </a:ln>
          </p:spPr>
          <p:txBody>
            <a:bodyPr rtlCol="0" anchor="ctr"/>
            <a:lstStyle/>
            <a:p>
              <a:endParaRPr lang="zh-CN" altLang="en-US"/>
            </a:p>
          </p:txBody>
        </p:sp>
        <p:sp>
          <p:nvSpPr>
            <p:cNvPr id="4508" name="任意多边形: 形状 4507">
              <a:extLst>
                <a:ext uri="{FF2B5EF4-FFF2-40B4-BE49-F238E27FC236}">
                  <a16:creationId xmlns:a16="http://schemas.microsoft.com/office/drawing/2014/main" id="{73128D2F-9741-E74F-535C-8B966805ADAA}"/>
                </a:ext>
              </a:extLst>
            </p:cNvPr>
            <p:cNvSpPr/>
            <p:nvPr/>
          </p:nvSpPr>
          <p:spPr>
            <a:xfrm>
              <a:off x="4476408" y="4991503"/>
              <a:ext cx="6549" cy="6532"/>
            </a:xfrm>
            <a:custGeom>
              <a:avLst/>
              <a:gdLst>
                <a:gd name="connsiteX0" fmla="*/ 6549 w 6549"/>
                <a:gd name="connsiteY0" fmla="*/ 0 h 6532"/>
                <a:gd name="connsiteX1" fmla="*/ 0 w 6549"/>
                <a:gd name="connsiteY1" fmla="*/ 6532 h 6532"/>
                <a:gd name="connsiteX2" fmla="*/ 6549 w 6549"/>
                <a:gd name="connsiteY2" fmla="*/ 0 h 6532"/>
              </a:gdLst>
              <a:ahLst/>
              <a:cxnLst>
                <a:cxn ang="0">
                  <a:pos x="connsiteX0" y="connsiteY0"/>
                </a:cxn>
                <a:cxn ang="0">
                  <a:pos x="connsiteX1" y="connsiteY1"/>
                </a:cxn>
                <a:cxn ang="0">
                  <a:pos x="connsiteX2" y="connsiteY2"/>
                </a:cxn>
              </a:cxnLst>
              <a:rect l="l" t="t" r="r" b="b"/>
              <a:pathLst>
                <a:path w="6549" h="6532">
                  <a:moveTo>
                    <a:pt x="6549" y="0"/>
                  </a:moveTo>
                  <a:cubicBezTo>
                    <a:pt x="6418" y="4241"/>
                    <a:pt x="4258" y="6435"/>
                    <a:pt x="0" y="6532"/>
                  </a:cubicBezTo>
                  <a:cubicBezTo>
                    <a:pt x="1200" y="3366"/>
                    <a:pt x="3412" y="1217"/>
                    <a:pt x="6549" y="0"/>
                  </a:cubicBezTo>
                  <a:close/>
                </a:path>
              </a:pathLst>
            </a:custGeom>
            <a:grpFill/>
            <a:ln w="5715" cap="flat">
              <a:noFill/>
              <a:prstDash val="solid"/>
              <a:miter/>
            </a:ln>
          </p:spPr>
          <p:txBody>
            <a:bodyPr rtlCol="0" anchor="ctr"/>
            <a:lstStyle/>
            <a:p>
              <a:endParaRPr lang="zh-CN" altLang="en-US"/>
            </a:p>
          </p:txBody>
        </p:sp>
        <p:sp>
          <p:nvSpPr>
            <p:cNvPr id="4509" name="任意多边形: 形状 4508">
              <a:extLst>
                <a:ext uri="{FF2B5EF4-FFF2-40B4-BE49-F238E27FC236}">
                  <a16:creationId xmlns:a16="http://schemas.microsoft.com/office/drawing/2014/main" id="{05C7CF57-DA42-012F-07EA-172C6A3C66AC}"/>
                </a:ext>
              </a:extLst>
            </p:cNvPr>
            <p:cNvSpPr/>
            <p:nvPr/>
          </p:nvSpPr>
          <p:spPr>
            <a:xfrm>
              <a:off x="4513458" y="4923320"/>
              <a:ext cx="3744" cy="5667"/>
            </a:xfrm>
            <a:custGeom>
              <a:avLst/>
              <a:gdLst>
                <a:gd name="connsiteX0" fmla="*/ 2401 w 3744"/>
                <a:gd name="connsiteY0" fmla="*/ 5644 h 5667"/>
                <a:gd name="connsiteX1" fmla="*/ 961 w 3744"/>
                <a:gd name="connsiteY1" fmla="*/ 472 h 5667"/>
                <a:gd name="connsiteX2" fmla="*/ 2458 w 3744"/>
                <a:gd name="connsiteY2" fmla="*/ 66 h 5667"/>
                <a:gd name="connsiteX3" fmla="*/ 2367 w 3744"/>
                <a:gd name="connsiteY3" fmla="*/ 5667 h 5667"/>
                <a:gd name="connsiteX4" fmla="*/ 2401 w 3744"/>
                <a:gd name="connsiteY4" fmla="*/ 5644 h 5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 h="5667">
                  <a:moveTo>
                    <a:pt x="2401" y="5644"/>
                  </a:moveTo>
                  <a:cubicBezTo>
                    <a:pt x="332" y="4358"/>
                    <a:pt x="-1005" y="2832"/>
                    <a:pt x="961" y="472"/>
                  </a:cubicBezTo>
                  <a:cubicBezTo>
                    <a:pt x="1241" y="135"/>
                    <a:pt x="2150" y="-128"/>
                    <a:pt x="2458" y="66"/>
                  </a:cubicBezTo>
                  <a:cubicBezTo>
                    <a:pt x="5390" y="1935"/>
                    <a:pt x="2395" y="3787"/>
                    <a:pt x="2367" y="5667"/>
                  </a:cubicBezTo>
                  <a:cubicBezTo>
                    <a:pt x="2361" y="5667"/>
                    <a:pt x="2401" y="5644"/>
                    <a:pt x="2401" y="5644"/>
                  </a:cubicBezTo>
                  <a:close/>
                </a:path>
              </a:pathLst>
            </a:custGeom>
            <a:grpFill/>
            <a:ln w="5715" cap="flat">
              <a:noFill/>
              <a:prstDash val="solid"/>
              <a:miter/>
            </a:ln>
          </p:spPr>
          <p:txBody>
            <a:bodyPr rtlCol="0" anchor="ctr"/>
            <a:lstStyle/>
            <a:p>
              <a:endParaRPr lang="zh-CN" altLang="en-US"/>
            </a:p>
          </p:txBody>
        </p:sp>
        <p:sp>
          <p:nvSpPr>
            <p:cNvPr id="4510" name="任意多边形: 形状 4509">
              <a:extLst>
                <a:ext uri="{FF2B5EF4-FFF2-40B4-BE49-F238E27FC236}">
                  <a16:creationId xmlns:a16="http://schemas.microsoft.com/office/drawing/2014/main" id="{C99180A4-1362-9F8B-0A94-2CA002AA3BDF}"/>
                </a:ext>
              </a:extLst>
            </p:cNvPr>
            <p:cNvSpPr/>
            <p:nvPr/>
          </p:nvSpPr>
          <p:spPr>
            <a:xfrm>
              <a:off x="4517850" y="4914711"/>
              <a:ext cx="3626" cy="3372"/>
            </a:xfrm>
            <a:custGeom>
              <a:avLst/>
              <a:gdLst>
                <a:gd name="connsiteX0" fmla="*/ 815 w 3626"/>
                <a:gd name="connsiteY0" fmla="*/ 3372 h 3372"/>
                <a:gd name="connsiteX1" fmla="*/ 730 w 3626"/>
                <a:gd name="connsiteY1" fmla="*/ 737 h 3372"/>
                <a:gd name="connsiteX2" fmla="*/ 2101 w 3626"/>
                <a:gd name="connsiteY2" fmla="*/ 0 h 3372"/>
                <a:gd name="connsiteX3" fmla="*/ 3370 w 3626"/>
                <a:gd name="connsiteY3" fmla="*/ 2075 h 3372"/>
                <a:gd name="connsiteX4" fmla="*/ 815 w 3626"/>
                <a:gd name="connsiteY4" fmla="*/ 3372 h 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6" h="3372">
                  <a:moveTo>
                    <a:pt x="815" y="3372"/>
                  </a:moveTo>
                  <a:cubicBezTo>
                    <a:pt x="-225" y="2618"/>
                    <a:pt x="-288" y="1703"/>
                    <a:pt x="730" y="737"/>
                  </a:cubicBezTo>
                  <a:cubicBezTo>
                    <a:pt x="1095" y="383"/>
                    <a:pt x="1638" y="0"/>
                    <a:pt x="2101" y="0"/>
                  </a:cubicBezTo>
                  <a:cubicBezTo>
                    <a:pt x="3341" y="6"/>
                    <a:pt x="4033" y="943"/>
                    <a:pt x="3370" y="2075"/>
                  </a:cubicBezTo>
                  <a:cubicBezTo>
                    <a:pt x="2964" y="2766"/>
                    <a:pt x="1695" y="2955"/>
                    <a:pt x="815" y="3372"/>
                  </a:cubicBezTo>
                  <a:close/>
                </a:path>
              </a:pathLst>
            </a:custGeom>
            <a:grpFill/>
            <a:ln w="5715" cap="flat">
              <a:noFill/>
              <a:prstDash val="solid"/>
              <a:miter/>
            </a:ln>
          </p:spPr>
          <p:txBody>
            <a:bodyPr rtlCol="0" anchor="ctr"/>
            <a:lstStyle/>
            <a:p>
              <a:endParaRPr lang="zh-CN" altLang="en-US"/>
            </a:p>
          </p:txBody>
        </p:sp>
        <p:sp>
          <p:nvSpPr>
            <p:cNvPr id="4511" name="任意多边形: 形状 4510">
              <a:extLst>
                <a:ext uri="{FF2B5EF4-FFF2-40B4-BE49-F238E27FC236}">
                  <a16:creationId xmlns:a16="http://schemas.microsoft.com/office/drawing/2014/main" id="{DFA78789-B707-66CA-F7B8-9FA7430F4000}"/>
                </a:ext>
              </a:extLst>
            </p:cNvPr>
            <p:cNvSpPr/>
            <p:nvPr/>
          </p:nvSpPr>
          <p:spPr>
            <a:xfrm>
              <a:off x="4545429" y="4889485"/>
              <a:ext cx="4588" cy="6859"/>
            </a:xfrm>
            <a:custGeom>
              <a:avLst/>
              <a:gdLst>
                <a:gd name="connsiteX0" fmla="*/ 0 w 4588"/>
                <a:gd name="connsiteY0" fmla="*/ 6595 h 6859"/>
                <a:gd name="connsiteX1" fmla="*/ 3246 w 4588"/>
                <a:gd name="connsiteY1" fmla="*/ 0 h 6859"/>
                <a:gd name="connsiteX2" fmla="*/ 4561 w 4588"/>
                <a:gd name="connsiteY2" fmla="*/ 1732 h 6859"/>
                <a:gd name="connsiteX3" fmla="*/ 63 w 4588"/>
                <a:gd name="connsiteY3" fmla="*/ 6630 h 6859"/>
                <a:gd name="connsiteX4" fmla="*/ 0 w 4588"/>
                <a:gd name="connsiteY4" fmla="*/ 6595 h 6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8" h="6859">
                  <a:moveTo>
                    <a:pt x="0" y="6595"/>
                  </a:moveTo>
                  <a:cubicBezTo>
                    <a:pt x="74" y="3898"/>
                    <a:pt x="640" y="1446"/>
                    <a:pt x="3246" y="0"/>
                  </a:cubicBezTo>
                  <a:cubicBezTo>
                    <a:pt x="3681" y="577"/>
                    <a:pt x="4121" y="1155"/>
                    <a:pt x="4561" y="1732"/>
                  </a:cubicBezTo>
                  <a:cubicBezTo>
                    <a:pt x="4698" y="4869"/>
                    <a:pt x="4498" y="7698"/>
                    <a:pt x="63" y="6630"/>
                  </a:cubicBezTo>
                  <a:lnTo>
                    <a:pt x="0" y="6595"/>
                  </a:lnTo>
                  <a:close/>
                </a:path>
              </a:pathLst>
            </a:custGeom>
            <a:grpFill/>
            <a:ln w="5715" cap="flat">
              <a:noFill/>
              <a:prstDash val="solid"/>
              <a:miter/>
            </a:ln>
          </p:spPr>
          <p:txBody>
            <a:bodyPr rtlCol="0" anchor="ctr"/>
            <a:lstStyle/>
            <a:p>
              <a:endParaRPr lang="zh-CN" altLang="en-US"/>
            </a:p>
          </p:txBody>
        </p:sp>
        <p:sp>
          <p:nvSpPr>
            <p:cNvPr id="4512" name="任意多边形: 形状 4511">
              <a:extLst>
                <a:ext uri="{FF2B5EF4-FFF2-40B4-BE49-F238E27FC236}">
                  <a16:creationId xmlns:a16="http://schemas.microsoft.com/office/drawing/2014/main" id="{492C90C9-6159-CECB-EE25-5533FC037EFD}"/>
                </a:ext>
              </a:extLst>
            </p:cNvPr>
            <p:cNvSpPr/>
            <p:nvPr/>
          </p:nvSpPr>
          <p:spPr>
            <a:xfrm>
              <a:off x="4542154" y="4974082"/>
              <a:ext cx="6560" cy="4231"/>
            </a:xfrm>
            <a:custGeom>
              <a:avLst/>
              <a:gdLst>
                <a:gd name="connsiteX0" fmla="*/ 6561 w 6560"/>
                <a:gd name="connsiteY0" fmla="*/ 928 h 4231"/>
                <a:gd name="connsiteX1" fmla="*/ 0 w 6560"/>
                <a:gd name="connsiteY1" fmla="*/ 4231 h 4231"/>
                <a:gd name="connsiteX2" fmla="*/ 23 w 6560"/>
                <a:gd name="connsiteY2" fmla="*/ 928 h 4231"/>
                <a:gd name="connsiteX3" fmla="*/ 3292 w 6560"/>
                <a:gd name="connsiteY3" fmla="*/ 945 h 4231"/>
                <a:gd name="connsiteX4" fmla="*/ 6561 w 6560"/>
                <a:gd name="connsiteY4" fmla="*/ 928 h 4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0" h="4231">
                  <a:moveTo>
                    <a:pt x="6561" y="928"/>
                  </a:moveTo>
                  <a:cubicBezTo>
                    <a:pt x="5155" y="3585"/>
                    <a:pt x="2709" y="4163"/>
                    <a:pt x="0" y="4231"/>
                  </a:cubicBezTo>
                  <a:cubicBezTo>
                    <a:pt x="6" y="3128"/>
                    <a:pt x="12" y="2031"/>
                    <a:pt x="23" y="928"/>
                  </a:cubicBezTo>
                  <a:cubicBezTo>
                    <a:pt x="1114" y="939"/>
                    <a:pt x="2200" y="945"/>
                    <a:pt x="3292" y="945"/>
                  </a:cubicBezTo>
                  <a:cubicBezTo>
                    <a:pt x="4372" y="-341"/>
                    <a:pt x="5464" y="-283"/>
                    <a:pt x="6561" y="928"/>
                  </a:cubicBezTo>
                  <a:close/>
                </a:path>
              </a:pathLst>
            </a:custGeom>
            <a:grpFill/>
            <a:ln w="5715" cap="flat">
              <a:noFill/>
              <a:prstDash val="solid"/>
              <a:miter/>
            </a:ln>
          </p:spPr>
          <p:txBody>
            <a:bodyPr rtlCol="0" anchor="ctr"/>
            <a:lstStyle/>
            <a:p>
              <a:endParaRPr lang="zh-CN" altLang="en-US"/>
            </a:p>
          </p:txBody>
        </p:sp>
        <p:sp>
          <p:nvSpPr>
            <p:cNvPr id="4513" name="任意多边形: 形状 4512">
              <a:extLst>
                <a:ext uri="{FF2B5EF4-FFF2-40B4-BE49-F238E27FC236}">
                  <a16:creationId xmlns:a16="http://schemas.microsoft.com/office/drawing/2014/main" id="{AEAC7492-A75D-7133-5912-F320AE1D2FF5}"/>
                </a:ext>
              </a:extLst>
            </p:cNvPr>
            <p:cNvSpPr/>
            <p:nvPr/>
          </p:nvSpPr>
          <p:spPr>
            <a:xfrm>
              <a:off x="4545446" y="4971735"/>
              <a:ext cx="4501" cy="3291"/>
            </a:xfrm>
            <a:custGeom>
              <a:avLst/>
              <a:gdLst>
                <a:gd name="connsiteX0" fmla="*/ 3269 w 4501"/>
                <a:gd name="connsiteY0" fmla="*/ 3275 h 3291"/>
                <a:gd name="connsiteX1" fmla="*/ 0 w 4501"/>
                <a:gd name="connsiteY1" fmla="*/ 3292 h 3291"/>
                <a:gd name="connsiteX2" fmla="*/ 3286 w 4501"/>
                <a:gd name="connsiteY2" fmla="*/ 0 h 3291"/>
                <a:gd name="connsiteX3" fmla="*/ 3280 w 4501"/>
                <a:gd name="connsiteY3" fmla="*/ 0 h 3291"/>
                <a:gd name="connsiteX4" fmla="*/ 4366 w 4501"/>
                <a:gd name="connsiteY4" fmla="*/ 2183 h 3291"/>
                <a:gd name="connsiteX5" fmla="*/ 3269 w 4501"/>
                <a:gd name="connsiteY5" fmla="*/ 3275 h 3291"/>
                <a:gd name="connsiteX6" fmla="*/ 3269 w 4501"/>
                <a:gd name="connsiteY6" fmla="*/ 3275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01" h="3291">
                  <a:moveTo>
                    <a:pt x="3269" y="3275"/>
                  </a:moveTo>
                  <a:cubicBezTo>
                    <a:pt x="2177" y="3286"/>
                    <a:pt x="1086" y="3292"/>
                    <a:pt x="0" y="3292"/>
                  </a:cubicBezTo>
                  <a:cubicBezTo>
                    <a:pt x="1097" y="2194"/>
                    <a:pt x="2189" y="1097"/>
                    <a:pt x="3286" y="0"/>
                  </a:cubicBezTo>
                  <a:lnTo>
                    <a:pt x="3280" y="0"/>
                  </a:lnTo>
                  <a:cubicBezTo>
                    <a:pt x="4366" y="731"/>
                    <a:pt x="4726" y="1457"/>
                    <a:pt x="4366" y="2183"/>
                  </a:cubicBezTo>
                  <a:cubicBezTo>
                    <a:pt x="4000" y="2909"/>
                    <a:pt x="3635" y="3275"/>
                    <a:pt x="3269" y="3275"/>
                  </a:cubicBezTo>
                  <a:lnTo>
                    <a:pt x="3269" y="3275"/>
                  </a:lnTo>
                  <a:close/>
                </a:path>
              </a:pathLst>
            </a:custGeom>
            <a:grpFill/>
            <a:ln w="5715" cap="flat">
              <a:noFill/>
              <a:prstDash val="solid"/>
              <a:miter/>
            </a:ln>
          </p:spPr>
          <p:txBody>
            <a:bodyPr rtlCol="0" anchor="ctr"/>
            <a:lstStyle/>
            <a:p>
              <a:endParaRPr lang="zh-CN" altLang="en-US"/>
            </a:p>
          </p:txBody>
        </p:sp>
        <p:sp>
          <p:nvSpPr>
            <p:cNvPr id="4514" name="任意多边形: 形状 4513">
              <a:extLst>
                <a:ext uri="{FF2B5EF4-FFF2-40B4-BE49-F238E27FC236}">
                  <a16:creationId xmlns:a16="http://schemas.microsoft.com/office/drawing/2014/main" id="{1E3A6D03-2661-9063-D1F4-5EE6473655A6}"/>
                </a:ext>
              </a:extLst>
            </p:cNvPr>
            <p:cNvSpPr/>
            <p:nvPr/>
          </p:nvSpPr>
          <p:spPr>
            <a:xfrm>
              <a:off x="4548680" y="4886193"/>
              <a:ext cx="3570" cy="3558"/>
            </a:xfrm>
            <a:custGeom>
              <a:avLst/>
              <a:gdLst>
                <a:gd name="connsiteX0" fmla="*/ 0 w 3570"/>
                <a:gd name="connsiteY0" fmla="*/ 3292 h 3558"/>
                <a:gd name="connsiteX1" fmla="*/ 3309 w 3570"/>
                <a:gd name="connsiteY1" fmla="*/ 0 h 3558"/>
                <a:gd name="connsiteX2" fmla="*/ 3349 w 3570"/>
                <a:gd name="connsiteY2" fmla="*/ 34 h 3558"/>
                <a:gd name="connsiteX3" fmla="*/ 63 w 3570"/>
                <a:gd name="connsiteY3" fmla="*/ 3309 h 3558"/>
                <a:gd name="connsiteX4" fmla="*/ 0 w 3570"/>
                <a:gd name="connsiteY4" fmla="*/ 3292 h 3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0" h="3558">
                  <a:moveTo>
                    <a:pt x="0" y="3292"/>
                  </a:moveTo>
                  <a:cubicBezTo>
                    <a:pt x="1103" y="2195"/>
                    <a:pt x="2206" y="1097"/>
                    <a:pt x="3309" y="0"/>
                  </a:cubicBezTo>
                  <a:cubicBezTo>
                    <a:pt x="3309" y="0"/>
                    <a:pt x="3349" y="34"/>
                    <a:pt x="3349" y="34"/>
                  </a:cubicBezTo>
                  <a:cubicBezTo>
                    <a:pt x="4069" y="2949"/>
                    <a:pt x="3047" y="4115"/>
                    <a:pt x="63" y="3309"/>
                  </a:cubicBezTo>
                  <a:cubicBezTo>
                    <a:pt x="63" y="3309"/>
                    <a:pt x="-5" y="3292"/>
                    <a:pt x="0" y="3292"/>
                  </a:cubicBezTo>
                  <a:close/>
                </a:path>
              </a:pathLst>
            </a:custGeom>
            <a:grpFill/>
            <a:ln w="5715" cap="flat">
              <a:noFill/>
              <a:prstDash val="solid"/>
              <a:miter/>
            </a:ln>
          </p:spPr>
          <p:txBody>
            <a:bodyPr rtlCol="0" anchor="ctr"/>
            <a:lstStyle/>
            <a:p>
              <a:endParaRPr lang="zh-CN" altLang="en-US"/>
            </a:p>
          </p:txBody>
        </p:sp>
        <p:sp>
          <p:nvSpPr>
            <p:cNvPr id="4515" name="任意多边形: 形状 4514">
              <a:extLst>
                <a:ext uri="{FF2B5EF4-FFF2-40B4-BE49-F238E27FC236}">
                  <a16:creationId xmlns:a16="http://schemas.microsoft.com/office/drawing/2014/main" id="{29D6C712-EE86-EEE1-A2E9-5118D7BAB484}"/>
                </a:ext>
              </a:extLst>
            </p:cNvPr>
            <p:cNvSpPr/>
            <p:nvPr/>
          </p:nvSpPr>
          <p:spPr>
            <a:xfrm>
              <a:off x="4831012" y="4930298"/>
              <a:ext cx="56749" cy="67754"/>
            </a:xfrm>
            <a:custGeom>
              <a:avLst/>
              <a:gdLst>
                <a:gd name="connsiteX0" fmla="*/ 10396 w 56749"/>
                <a:gd name="connsiteY0" fmla="*/ 67754 h 67754"/>
                <a:gd name="connsiteX1" fmla="*/ 21260 w 56749"/>
                <a:gd name="connsiteY1" fmla="*/ 49427 h 67754"/>
                <a:gd name="connsiteX2" fmla="*/ 3789 w 56749"/>
                <a:gd name="connsiteY2" fmla="*/ 51295 h 67754"/>
                <a:gd name="connsiteX3" fmla="*/ 2595 w 56749"/>
                <a:gd name="connsiteY3" fmla="*/ 42620 h 67754"/>
                <a:gd name="connsiteX4" fmla="*/ 17214 w 56749"/>
                <a:gd name="connsiteY4" fmla="*/ 33362 h 67754"/>
                <a:gd name="connsiteX5" fmla="*/ 31301 w 56749"/>
                <a:gd name="connsiteY5" fmla="*/ 31139 h 67754"/>
                <a:gd name="connsiteX6" fmla="*/ 39091 w 56749"/>
                <a:gd name="connsiteY6" fmla="*/ 13033 h 67754"/>
                <a:gd name="connsiteX7" fmla="*/ 56413 w 56749"/>
                <a:gd name="connsiteY7" fmla="*/ 1952 h 67754"/>
                <a:gd name="connsiteX8" fmla="*/ 56436 w 56749"/>
                <a:gd name="connsiteY8" fmla="*/ 8564 h 67754"/>
                <a:gd name="connsiteX9" fmla="*/ 48829 w 56749"/>
                <a:gd name="connsiteY9" fmla="*/ 36185 h 67754"/>
                <a:gd name="connsiteX10" fmla="*/ 42469 w 56749"/>
                <a:gd name="connsiteY10" fmla="*/ 39951 h 67754"/>
                <a:gd name="connsiteX11" fmla="*/ 30078 w 56749"/>
                <a:gd name="connsiteY11" fmla="*/ 64423 h 67754"/>
                <a:gd name="connsiteX12" fmla="*/ 10396 w 56749"/>
                <a:gd name="connsiteY12" fmla="*/ 67754 h 6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49" h="67754">
                  <a:moveTo>
                    <a:pt x="10396" y="67754"/>
                  </a:moveTo>
                  <a:cubicBezTo>
                    <a:pt x="13105" y="61388"/>
                    <a:pt x="20957" y="58336"/>
                    <a:pt x="21260" y="49427"/>
                  </a:cubicBezTo>
                  <a:cubicBezTo>
                    <a:pt x="15522" y="49586"/>
                    <a:pt x="9545" y="47695"/>
                    <a:pt x="3789" y="51295"/>
                  </a:cubicBezTo>
                  <a:cubicBezTo>
                    <a:pt x="-554" y="48946"/>
                    <a:pt x="-1445" y="46129"/>
                    <a:pt x="2595" y="42620"/>
                  </a:cubicBezTo>
                  <a:cubicBezTo>
                    <a:pt x="7813" y="40105"/>
                    <a:pt x="12619" y="36905"/>
                    <a:pt x="17214" y="33362"/>
                  </a:cubicBezTo>
                  <a:cubicBezTo>
                    <a:pt x="21740" y="31619"/>
                    <a:pt x="26604" y="32259"/>
                    <a:pt x="31301" y="31139"/>
                  </a:cubicBezTo>
                  <a:cubicBezTo>
                    <a:pt x="42543" y="28464"/>
                    <a:pt x="45383" y="22920"/>
                    <a:pt x="39091" y="13033"/>
                  </a:cubicBezTo>
                  <a:cubicBezTo>
                    <a:pt x="42057" y="4947"/>
                    <a:pt x="44457" y="-4043"/>
                    <a:pt x="56413" y="1952"/>
                  </a:cubicBezTo>
                  <a:cubicBezTo>
                    <a:pt x="56419" y="4158"/>
                    <a:pt x="56425" y="6358"/>
                    <a:pt x="56436" y="8564"/>
                  </a:cubicBezTo>
                  <a:cubicBezTo>
                    <a:pt x="58333" y="18971"/>
                    <a:pt x="51081" y="26898"/>
                    <a:pt x="48829" y="36185"/>
                  </a:cubicBezTo>
                  <a:cubicBezTo>
                    <a:pt x="48138" y="39031"/>
                    <a:pt x="45029" y="39025"/>
                    <a:pt x="42469" y="39951"/>
                  </a:cubicBezTo>
                  <a:cubicBezTo>
                    <a:pt x="29713" y="44552"/>
                    <a:pt x="27095" y="50187"/>
                    <a:pt x="30078" y="64423"/>
                  </a:cubicBezTo>
                  <a:cubicBezTo>
                    <a:pt x="23518" y="65526"/>
                    <a:pt x="16957" y="66640"/>
                    <a:pt x="10396" y="67754"/>
                  </a:cubicBezTo>
                  <a:close/>
                </a:path>
              </a:pathLst>
            </a:custGeom>
            <a:grpFill/>
            <a:ln w="5715" cap="flat">
              <a:noFill/>
              <a:prstDash val="solid"/>
              <a:miter/>
            </a:ln>
          </p:spPr>
          <p:txBody>
            <a:bodyPr rtlCol="0" anchor="ctr"/>
            <a:lstStyle/>
            <a:p>
              <a:endParaRPr lang="zh-CN" altLang="en-US"/>
            </a:p>
          </p:txBody>
        </p:sp>
        <p:sp>
          <p:nvSpPr>
            <p:cNvPr id="4516" name="任意多边形: 形状 4515">
              <a:extLst>
                <a:ext uri="{FF2B5EF4-FFF2-40B4-BE49-F238E27FC236}">
                  <a16:creationId xmlns:a16="http://schemas.microsoft.com/office/drawing/2014/main" id="{61D26633-3592-65F2-6E8A-0DC3B1A9F37A}"/>
                </a:ext>
              </a:extLst>
            </p:cNvPr>
            <p:cNvSpPr/>
            <p:nvPr/>
          </p:nvSpPr>
          <p:spPr>
            <a:xfrm>
              <a:off x="4977105" y="4883518"/>
              <a:ext cx="25528" cy="32135"/>
            </a:xfrm>
            <a:custGeom>
              <a:avLst/>
              <a:gdLst>
                <a:gd name="connsiteX0" fmla="*/ 25529 w 25528"/>
                <a:gd name="connsiteY0" fmla="*/ 12745 h 32135"/>
                <a:gd name="connsiteX1" fmla="*/ 0 w 25528"/>
                <a:gd name="connsiteY1" fmla="*/ 32136 h 32135"/>
                <a:gd name="connsiteX2" fmla="*/ 6589 w 25528"/>
                <a:gd name="connsiteY2" fmla="*/ 0 h 32135"/>
                <a:gd name="connsiteX3" fmla="*/ 11219 w 25528"/>
                <a:gd name="connsiteY3" fmla="*/ 12745 h 32135"/>
                <a:gd name="connsiteX4" fmla="*/ 25529 w 25528"/>
                <a:gd name="connsiteY4" fmla="*/ 12745 h 32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8" h="32135">
                  <a:moveTo>
                    <a:pt x="25529" y="12745"/>
                  </a:moveTo>
                  <a:cubicBezTo>
                    <a:pt x="18580" y="20934"/>
                    <a:pt x="7847" y="24260"/>
                    <a:pt x="0" y="32136"/>
                  </a:cubicBezTo>
                  <a:cubicBezTo>
                    <a:pt x="4835" y="21706"/>
                    <a:pt x="4246" y="10624"/>
                    <a:pt x="6589" y="0"/>
                  </a:cubicBezTo>
                  <a:cubicBezTo>
                    <a:pt x="11910" y="2949"/>
                    <a:pt x="6664" y="8619"/>
                    <a:pt x="11219" y="12745"/>
                  </a:cubicBezTo>
                  <a:cubicBezTo>
                    <a:pt x="14956" y="12745"/>
                    <a:pt x="20197" y="12745"/>
                    <a:pt x="25529" y="12745"/>
                  </a:cubicBezTo>
                  <a:close/>
                </a:path>
              </a:pathLst>
            </a:custGeom>
            <a:grpFill/>
            <a:ln w="5715" cap="flat">
              <a:noFill/>
              <a:prstDash val="solid"/>
              <a:miter/>
            </a:ln>
          </p:spPr>
          <p:txBody>
            <a:bodyPr rtlCol="0" anchor="ctr"/>
            <a:lstStyle/>
            <a:p>
              <a:endParaRPr lang="zh-CN" altLang="en-US"/>
            </a:p>
          </p:txBody>
        </p:sp>
        <p:sp>
          <p:nvSpPr>
            <p:cNvPr id="4517" name="任意多边形: 形状 4516">
              <a:extLst>
                <a:ext uri="{FF2B5EF4-FFF2-40B4-BE49-F238E27FC236}">
                  <a16:creationId xmlns:a16="http://schemas.microsoft.com/office/drawing/2014/main" id="{5020BD94-2CA5-1EC7-2303-8714ECC16274}"/>
                </a:ext>
              </a:extLst>
            </p:cNvPr>
            <p:cNvSpPr/>
            <p:nvPr/>
          </p:nvSpPr>
          <p:spPr>
            <a:xfrm>
              <a:off x="4895004" y="4922409"/>
              <a:ext cx="18762" cy="25134"/>
            </a:xfrm>
            <a:custGeom>
              <a:avLst/>
              <a:gdLst>
                <a:gd name="connsiteX0" fmla="*/ 12150 w 18762"/>
                <a:gd name="connsiteY0" fmla="*/ 6612 h 25134"/>
                <a:gd name="connsiteX1" fmla="*/ 18762 w 18762"/>
                <a:gd name="connsiteY1" fmla="*/ 0 h 25134"/>
                <a:gd name="connsiteX2" fmla="*/ 0 w 18762"/>
                <a:gd name="connsiteY2" fmla="*/ 25134 h 25134"/>
                <a:gd name="connsiteX3" fmla="*/ 12150 w 18762"/>
                <a:gd name="connsiteY3" fmla="*/ 6612 h 25134"/>
              </a:gdLst>
              <a:ahLst/>
              <a:cxnLst>
                <a:cxn ang="0">
                  <a:pos x="connsiteX0" y="connsiteY0"/>
                </a:cxn>
                <a:cxn ang="0">
                  <a:pos x="connsiteX1" y="connsiteY1"/>
                </a:cxn>
                <a:cxn ang="0">
                  <a:pos x="connsiteX2" y="connsiteY2"/>
                </a:cxn>
                <a:cxn ang="0">
                  <a:pos x="connsiteX3" y="connsiteY3"/>
                </a:cxn>
              </a:cxnLst>
              <a:rect l="l" t="t" r="r" b="b"/>
              <a:pathLst>
                <a:path w="18762" h="25134">
                  <a:moveTo>
                    <a:pt x="12150" y="6612"/>
                  </a:moveTo>
                  <a:cubicBezTo>
                    <a:pt x="13413" y="3463"/>
                    <a:pt x="15596" y="1240"/>
                    <a:pt x="18762" y="0"/>
                  </a:cubicBezTo>
                  <a:cubicBezTo>
                    <a:pt x="17139" y="11018"/>
                    <a:pt x="16608" y="22780"/>
                    <a:pt x="0" y="25134"/>
                  </a:cubicBezTo>
                  <a:cubicBezTo>
                    <a:pt x="3515" y="17785"/>
                    <a:pt x="10481" y="13693"/>
                    <a:pt x="12150" y="6612"/>
                  </a:cubicBezTo>
                  <a:close/>
                </a:path>
              </a:pathLst>
            </a:custGeom>
            <a:grpFill/>
            <a:ln w="5715" cap="flat">
              <a:noFill/>
              <a:prstDash val="solid"/>
              <a:miter/>
            </a:ln>
          </p:spPr>
          <p:txBody>
            <a:bodyPr rtlCol="0" anchor="ctr"/>
            <a:lstStyle/>
            <a:p>
              <a:endParaRPr lang="zh-CN" altLang="en-US"/>
            </a:p>
          </p:txBody>
        </p:sp>
        <p:sp>
          <p:nvSpPr>
            <p:cNvPr id="4518" name="任意多边形: 形状 4517">
              <a:extLst>
                <a:ext uri="{FF2B5EF4-FFF2-40B4-BE49-F238E27FC236}">
                  <a16:creationId xmlns:a16="http://schemas.microsoft.com/office/drawing/2014/main" id="{CE34668C-BE5F-E703-06DF-9FB822B93E26}"/>
                </a:ext>
              </a:extLst>
            </p:cNvPr>
            <p:cNvSpPr/>
            <p:nvPr/>
          </p:nvSpPr>
          <p:spPr>
            <a:xfrm>
              <a:off x="4865228" y="4978932"/>
              <a:ext cx="12268" cy="15828"/>
            </a:xfrm>
            <a:custGeom>
              <a:avLst/>
              <a:gdLst>
                <a:gd name="connsiteX0" fmla="*/ 9076 w 12268"/>
                <a:gd name="connsiteY0" fmla="*/ 15829 h 15828"/>
                <a:gd name="connsiteX1" fmla="*/ 5013 w 12268"/>
                <a:gd name="connsiteY1" fmla="*/ 11268 h 15828"/>
                <a:gd name="connsiteX2" fmla="*/ 1047 w 12268"/>
                <a:gd name="connsiteY2" fmla="*/ 5633 h 15828"/>
                <a:gd name="connsiteX3" fmla="*/ 7876 w 12268"/>
                <a:gd name="connsiteY3" fmla="*/ 44 h 15828"/>
                <a:gd name="connsiteX4" fmla="*/ 12180 w 12268"/>
                <a:gd name="connsiteY4" fmla="*/ 5748 h 15828"/>
                <a:gd name="connsiteX5" fmla="*/ 9059 w 12268"/>
                <a:gd name="connsiteY5" fmla="*/ 15823 h 15828"/>
                <a:gd name="connsiteX6" fmla="*/ 9076 w 12268"/>
                <a:gd name="connsiteY6" fmla="*/ 15829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8" h="15828">
                  <a:moveTo>
                    <a:pt x="9076" y="15829"/>
                  </a:moveTo>
                  <a:cubicBezTo>
                    <a:pt x="7745" y="14257"/>
                    <a:pt x="6705" y="11983"/>
                    <a:pt x="5013" y="11268"/>
                  </a:cubicBezTo>
                  <a:cubicBezTo>
                    <a:pt x="2235" y="10097"/>
                    <a:pt x="-1977" y="10651"/>
                    <a:pt x="1047" y="5633"/>
                  </a:cubicBezTo>
                  <a:cubicBezTo>
                    <a:pt x="2658" y="2959"/>
                    <a:pt x="3904" y="-425"/>
                    <a:pt x="7876" y="44"/>
                  </a:cubicBezTo>
                  <a:cubicBezTo>
                    <a:pt x="11008" y="410"/>
                    <a:pt x="12065" y="2844"/>
                    <a:pt x="12180" y="5748"/>
                  </a:cubicBezTo>
                  <a:cubicBezTo>
                    <a:pt x="12334" y="9474"/>
                    <a:pt x="12694" y="13268"/>
                    <a:pt x="9059" y="15823"/>
                  </a:cubicBezTo>
                  <a:lnTo>
                    <a:pt x="9076" y="15829"/>
                  </a:lnTo>
                  <a:close/>
                </a:path>
              </a:pathLst>
            </a:custGeom>
            <a:grpFill/>
            <a:ln w="5715" cap="flat">
              <a:noFill/>
              <a:prstDash val="solid"/>
              <a:miter/>
            </a:ln>
          </p:spPr>
          <p:txBody>
            <a:bodyPr rtlCol="0" anchor="ctr"/>
            <a:lstStyle/>
            <a:p>
              <a:endParaRPr lang="zh-CN" altLang="en-US"/>
            </a:p>
          </p:txBody>
        </p:sp>
        <p:sp>
          <p:nvSpPr>
            <p:cNvPr id="4519" name="任意多边形: 形状 4518">
              <a:extLst>
                <a:ext uri="{FF2B5EF4-FFF2-40B4-BE49-F238E27FC236}">
                  <a16:creationId xmlns:a16="http://schemas.microsoft.com/office/drawing/2014/main" id="{992F8A28-7F2D-8C1B-99F9-176E8CC3CF69}"/>
                </a:ext>
              </a:extLst>
            </p:cNvPr>
            <p:cNvSpPr/>
            <p:nvPr/>
          </p:nvSpPr>
          <p:spPr>
            <a:xfrm>
              <a:off x="4991163" y="4885184"/>
              <a:ext cx="8122" cy="6867"/>
            </a:xfrm>
            <a:custGeom>
              <a:avLst/>
              <a:gdLst>
                <a:gd name="connsiteX0" fmla="*/ 8122 w 8122"/>
                <a:gd name="connsiteY0" fmla="*/ 4347 h 6867"/>
                <a:gd name="connsiteX1" fmla="*/ 470 w 8122"/>
                <a:gd name="connsiteY1" fmla="*/ 4033 h 6867"/>
                <a:gd name="connsiteX2" fmla="*/ 1859 w 8122"/>
                <a:gd name="connsiteY2" fmla="*/ 135 h 6867"/>
                <a:gd name="connsiteX3" fmla="*/ 8077 w 8122"/>
                <a:gd name="connsiteY3" fmla="*/ 4278 h 6867"/>
                <a:gd name="connsiteX4" fmla="*/ 8122 w 8122"/>
                <a:gd name="connsiteY4" fmla="*/ 4347 h 6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2" h="6867">
                  <a:moveTo>
                    <a:pt x="8122" y="4347"/>
                  </a:moveTo>
                  <a:cubicBezTo>
                    <a:pt x="5414" y="8222"/>
                    <a:pt x="2727" y="7239"/>
                    <a:pt x="470" y="4033"/>
                  </a:cubicBezTo>
                  <a:cubicBezTo>
                    <a:pt x="-564" y="2558"/>
                    <a:pt x="201" y="609"/>
                    <a:pt x="1859" y="135"/>
                  </a:cubicBezTo>
                  <a:cubicBezTo>
                    <a:pt x="5276" y="-837"/>
                    <a:pt x="5402" y="3741"/>
                    <a:pt x="8077" y="4278"/>
                  </a:cubicBezTo>
                  <a:lnTo>
                    <a:pt x="8122" y="4347"/>
                  </a:lnTo>
                  <a:close/>
                </a:path>
              </a:pathLst>
            </a:custGeom>
            <a:grpFill/>
            <a:ln w="5715" cap="flat">
              <a:noFill/>
              <a:prstDash val="solid"/>
              <a:miter/>
            </a:ln>
          </p:spPr>
          <p:txBody>
            <a:bodyPr rtlCol="0" anchor="ctr"/>
            <a:lstStyle/>
            <a:p>
              <a:endParaRPr lang="zh-CN" altLang="en-US"/>
            </a:p>
          </p:txBody>
        </p:sp>
        <p:sp>
          <p:nvSpPr>
            <p:cNvPr id="4520" name="任意多边形: 形状 4519">
              <a:extLst>
                <a:ext uri="{FF2B5EF4-FFF2-40B4-BE49-F238E27FC236}">
                  <a16:creationId xmlns:a16="http://schemas.microsoft.com/office/drawing/2014/main" id="{245B43DA-DFFD-2B37-C9B7-832EFFD1BC8F}"/>
                </a:ext>
              </a:extLst>
            </p:cNvPr>
            <p:cNvSpPr/>
            <p:nvPr/>
          </p:nvSpPr>
          <p:spPr>
            <a:xfrm>
              <a:off x="4999240" y="4884505"/>
              <a:ext cx="5003" cy="5025"/>
            </a:xfrm>
            <a:custGeom>
              <a:avLst/>
              <a:gdLst>
                <a:gd name="connsiteX0" fmla="*/ 0 w 5003"/>
                <a:gd name="connsiteY0" fmla="*/ 4963 h 5025"/>
                <a:gd name="connsiteX1" fmla="*/ 3966 w 5003"/>
                <a:gd name="connsiteY1" fmla="*/ 14 h 5025"/>
                <a:gd name="connsiteX2" fmla="*/ 4989 w 5003"/>
                <a:gd name="connsiteY2" fmla="*/ 1037 h 5025"/>
                <a:gd name="connsiteX3" fmla="*/ 51 w 5003"/>
                <a:gd name="connsiteY3" fmla="*/ 5026 h 5025"/>
                <a:gd name="connsiteX4" fmla="*/ 0 w 5003"/>
                <a:gd name="connsiteY4" fmla="*/ 4963 h 5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3" h="5025">
                  <a:moveTo>
                    <a:pt x="0" y="4963"/>
                  </a:moveTo>
                  <a:cubicBezTo>
                    <a:pt x="417" y="2580"/>
                    <a:pt x="349" y="-221"/>
                    <a:pt x="3966" y="14"/>
                  </a:cubicBezTo>
                  <a:cubicBezTo>
                    <a:pt x="4343" y="36"/>
                    <a:pt x="4961" y="659"/>
                    <a:pt x="4989" y="1037"/>
                  </a:cubicBezTo>
                  <a:cubicBezTo>
                    <a:pt x="5229" y="4637"/>
                    <a:pt x="2440" y="4603"/>
                    <a:pt x="51" y="5026"/>
                  </a:cubicBezTo>
                  <a:cubicBezTo>
                    <a:pt x="46" y="5026"/>
                    <a:pt x="0" y="4963"/>
                    <a:pt x="0" y="4963"/>
                  </a:cubicBezTo>
                  <a:close/>
                </a:path>
              </a:pathLst>
            </a:custGeom>
            <a:grpFill/>
            <a:ln w="5715" cap="flat">
              <a:noFill/>
              <a:prstDash val="solid"/>
              <a:miter/>
            </a:ln>
          </p:spPr>
          <p:txBody>
            <a:bodyPr rtlCol="0" anchor="ctr"/>
            <a:lstStyle/>
            <a:p>
              <a:endParaRPr lang="zh-CN" altLang="en-US"/>
            </a:p>
          </p:txBody>
        </p:sp>
        <p:sp>
          <p:nvSpPr>
            <p:cNvPr id="4521" name="任意多边形: 形状 4520">
              <a:extLst>
                <a:ext uri="{FF2B5EF4-FFF2-40B4-BE49-F238E27FC236}">
                  <a16:creationId xmlns:a16="http://schemas.microsoft.com/office/drawing/2014/main" id="{AC23E193-015F-D117-A46A-8DBD5FB69864}"/>
                </a:ext>
              </a:extLst>
            </p:cNvPr>
            <p:cNvSpPr/>
            <p:nvPr/>
          </p:nvSpPr>
          <p:spPr>
            <a:xfrm>
              <a:off x="4890727" y="4954272"/>
              <a:ext cx="5670" cy="5608"/>
            </a:xfrm>
            <a:custGeom>
              <a:avLst/>
              <a:gdLst>
                <a:gd name="connsiteX0" fmla="*/ 3288 w 5670"/>
                <a:gd name="connsiteY0" fmla="*/ 21 h 5608"/>
                <a:gd name="connsiteX1" fmla="*/ 5591 w 5670"/>
                <a:gd name="connsiteY1" fmla="*/ 3318 h 5608"/>
                <a:gd name="connsiteX2" fmla="*/ 2933 w 5670"/>
                <a:gd name="connsiteY2" fmla="*/ 5347 h 5608"/>
                <a:gd name="connsiteX3" fmla="*/ 110 w 5670"/>
                <a:gd name="connsiteY3" fmla="*/ 2752 h 5608"/>
                <a:gd name="connsiteX4" fmla="*/ 3288 w 5670"/>
                <a:gd name="connsiteY4" fmla="*/ 21 h 5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0" h="5608">
                  <a:moveTo>
                    <a:pt x="3288" y="21"/>
                  </a:moveTo>
                  <a:cubicBezTo>
                    <a:pt x="3968" y="946"/>
                    <a:pt x="5288" y="2015"/>
                    <a:pt x="5591" y="3318"/>
                  </a:cubicBezTo>
                  <a:cubicBezTo>
                    <a:pt x="6019" y="5147"/>
                    <a:pt x="4654" y="6107"/>
                    <a:pt x="2933" y="5347"/>
                  </a:cubicBezTo>
                  <a:cubicBezTo>
                    <a:pt x="1825" y="4856"/>
                    <a:pt x="-536" y="5347"/>
                    <a:pt x="110" y="2752"/>
                  </a:cubicBezTo>
                  <a:cubicBezTo>
                    <a:pt x="487" y="1255"/>
                    <a:pt x="807" y="-191"/>
                    <a:pt x="3288" y="21"/>
                  </a:cubicBezTo>
                  <a:close/>
                </a:path>
              </a:pathLst>
            </a:custGeom>
            <a:grpFill/>
            <a:ln w="5715" cap="flat">
              <a:noFill/>
              <a:prstDash val="solid"/>
              <a:miter/>
            </a:ln>
          </p:spPr>
          <p:txBody>
            <a:bodyPr rtlCol="0" anchor="ctr"/>
            <a:lstStyle/>
            <a:p>
              <a:endParaRPr lang="zh-CN" altLang="en-US"/>
            </a:p>
          </p:txBody>
        </p:sp>
        <p:sp>
          <p:nvSpPr>
            <p:cNvPr id="4522" name="任意多边形: 形状 4521">
              <a:extLst>
                <a:ext uri="{FF2B5EF4-FFF2-40B4-BE49-F238E27FC236}">
                  <a16:creationId xmlns:a16="http://schemas.microsoft.com/office/drawing/2014/main" id="{EA0FA6C4-8E25-8846-E548-736ECF1E1F8E}"/>
                </a:ext>
              </a:extLst>
            </p:cNvPr>
            <p:cNvSpPr/>
            <p:nvPr/>
          </p:nvSpPr>
          <p:spPr>
            <a:xfrm>
              <a:off x="4931578" y="4896074"/>
              <a:ext cx="5202" cy="4225"/>
            </a:xfrm>
            <a:custGeom>
              <a:avLst/>
              <a:gdLst>
                <a:gd name="connsiteX0" fmla="*/ 5191 w 5202"/>
                <a:gd name="connsiteY0" fmla="*/ 0 h 4225"/>
                <a:gd name="connsiteX1" fmla="*/ 1173 w 5202"/>
                <a:gd name="connsiteY1" fmla="*/ 4223 h 4225"/>
                <a:gd name="connsiteX2" fmla="*/ 19 w 5202"/>
                <a:gd name="connsiteY2" fmla="*/ 2400 h 4225"/>
                <a:gd name="connsiteX3" fmla="*/ 5202 w 5202"/>
                <a:gd name="connsiteY3" fmla="*/ 17 h 4225"/>
                <a:gd name="connsiteX4" fmla="*/ 5191 w 5202"/>
                <a:gd name="connsiteY4" fmla="*/ 0 h 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2" h="4225">
                  <a:moveTo>
                    <a:pt x="5191" y="0"/>
                  </a:moveTo>
                  <a:cubicBezTo>
                    <a:pt x="4379" y="1920"/>
                    <a:pt x="3431" y="3778"/>
                    <a:pt x="1173" y="4223"/>
                  </a:cubicBezTo>
                  <a:cubicBezTo>
                    <a:pt x="893" y="4281"/>
                    <a:pt x="-153" y="2795"/>
                    <a:pt x="19" y="2400"/>
                  </a:cubicBezTo>
                  <a:cubicBezTo>
                    <a:pt x="985" y="166"/>
                    <a:pt x="3185" y="211"/>
                    <a:pt x="5202" y="17"/>
                  </a:cubicBezTo>
                  <a:lnTo>
                    <a:pt x="5191" y="0"/>
                  </a:lnTo>
                  <a:close/>
                </a:path>
              </a:pathLst>
            </a:custGeom>
            <a:grpFill/>
            <a:ln w="5715" cap="flat">
              <a:noFill/>
              <a:prstDash val="solid"/>
              <a:miter/>
            </a:ln>
          </p:spPr>
          <p:txBody>
            <a:bodyPr rtlCol="0" anchor="ctr"/>
            <a:lstStyle/>
            <a:p>
              <a:endParaRPr lang="zh-CN" altLang="en-US"/>
            </a:p>
          </p:txBody>
        </p:sp>
        <p:sp>
          <p:nvSpPr>
            <p:cNvPr id="4523" name="任意多边形: 形状 4522">
              <a:extLst>
                <a:ext uri="{FF2B5EF4-FFF2-40B4-BE49-F238E27FC236}">
                  <a16:creationId xmlns:a16="http://schemas.microsoft.com/office/drawing/2014/main" id="{D7845CE3-0CED-B4A6-7DB5-F3FAF66FC8FA}"/>
                </a:ext>
              </a:extLst>
            </p:cNvPr>
            <p:cNvSpPr/>
            <p:nvPr/>
          </p:nvSpPr>
          <p:spPr>
            <a:xfrm>
              <a:off x="5002549" y="4892771"/>
              <a:ext cx="6589" cy="3308"/>
            </a:xfrm>
            <a:custGeom>
              <a:avLst/>
              <a:gdLst>
                <a:gd name="connsiteX0" fmla="*/ 0 w 6589"/>
                <a:gd name="connsiteY0" fmla="*/ 3309 h 3308"/>
                <a:gd name="connsiteX1" fmla="*/ 6589 w 6589"/>
                <a:gd name="connsiteY1" fmla="*/ 17 h 3308"/>
                <a:gd name="connsiteX2" fmla="*/ 6578 w 6589"/>
                <a:gd name="connsiteY2" fmla="*/ 0 h 3308"/>
                <a:gd name="connsiteX3" fmla="*/ 0 w 6589"/>
                <a:gd name="connsiteY3" fmla="*/ 3309 h 3308"/>
              </a:gdLst>
              <a:ahLst/>
              <a:cxnLst>
                <a:cxn ang="0">
                  <a:pos x="connsiteX0" y="connsiteY0"/>
                </a:cxn>
                <a:cxn ang="0">
                  <a:pos x="connsiteX1" y="connsiteY1"/>
                </a:cxn>
                <a:cxn ang="0">
                  <a:pos x="connsiteX2" y="connsiteY2"/>
                </a:cxn>
                <a:cxn ang="0">
                  <a:pos x="connsiteX3" y="connsiteY3"/>
                </a:cxn>
              </a:cxnLst>
              <a:rect l="l" t="t" r="r" b="b"/>
              <a:pathLst>
                <a:path w="6589" h="3308">
                  <a:moveTo>
                    <a:pt x="0" y="3309"/>
                  </a:moveTo>
                  <a:cubicBezTo>
                    <a:pt x="1417" y="652"/>
                    <a:pt x="3880" y="91"/>
                    <a:pt x="6589" y="17"/>
                  </a:cubicBezTo>
                  <a:cubicBezTo>
                    <a:pt x="6589" y="17"/>
                    <a:pt x="6578" y="0"/>
                    <a:pt x="6578" y="0"/>
                  </a:cubicBezTo>
                  <a:cubicBezTo>
                    <a:pt x="5178" y="2686"/>
                    <a:pt x="2714" y="3241"/>
                    <a:pt x="0" y="3309"/>
                  </a:cubicBezTo>
                  <a:close/>
                </a:path>
              </a:pathLst>
            </a:custGeom>
            <a:grpFill/>
            <a:ln w="5715" cap="flat">
              <a:noFill/>
              <a:prstDash val="solid"/>
              <a:miter/>
            </a:ln>
          </p:spPr>
          <p:txBody>
            <a:bodyPr rtlCol="0" anchor="ctr"/>
            <a:lstStyle/>
            <a:p>
              <a:endParaRPr lang="zh-CN" altLang="en-US"/>
            </a:p>
          </p:txBody>
        </p:sp>
        <p:sp>
          <p:nvSpPr>
            <p:cNvPr id="4524" name="任意多边形: 形状 4523">
              <a:extLst>
                <a:ext uri="{FF2B5EF4-FFF2-40B4-BE49-F238E27FC236}">
                  <a16:creationId xmlns:a16="http://schemas.microsoft.com/office/drawing/2014/main" id="{0B762ADC-E8D5-7439-A72F-18D5DDD56428}"/>
                </a:ext>
              </a:extLst>
            </p:cNvPr>
            <p:cNvSpPr/>
            <p:nvPr/>
          </p:nvSpPr>
          <p:spPr>
            <a:xfrm>
              <a:off x="4903908" y="4905933"/>
              <a:ext cx="6543" cy="3331"/>
            </a:xfrm>
            <a:custGeom>
              <a:avLst/>
              <a:gdLst>
                <a:gd name="connsiteX0" fmla="*/ 0 w 6543"/>
                <a:gd name="connsiteY0" fmla="*/ 3332 h 3331"/>
                <a:gd name="connsiteX1" fmla="*/ 6544 w 6543"/>
                <a:gd name="connsiteY1" fmla="*/ 0 h 3331"/>
                <a:gd name="connsiteX2" fmla="*/ 0 w 6543"/>
                <a:gd name="connsiteY2" fmla="*/ 3332 h 3331"/>
              </a:gdLst>
              <a:ahLst/>
              <a:cxnLst>
                <a:cxn ang="0">
                  <a:pos x="connsiteX0" y="connsiteY0"/>
                </a:cxn>
                <a:cxn ang="0">
                  <a:pos x="connsiteX1" y="connsiteY1"/>
                </a:cxn>
                <a:cxn ang="0">
                  <a:pos x="connsiteX2" y="connsiteY2"/>
                </a:cxn>
              </a:cxnLst>
              <a:rect l="l" t="t" r="r" b="b"/>
              <a:pathLst>
                <a:path w="6543" h="3331">
                  <a:moveTo>
                    <a:pt x="0" y="3332"/>
                  </a:moveTo>
                  <a:cubicBezTo>
                    <a:pt x="1389" y="668"/>
                    <a:pt x="3840" y="85"/>
                    <a:pt x="6544" y="0"/>
                  </a:cubicBezTo>
                  <a:cubicBezTo>
                    <a:pt x="5149" y="2652"/>
                    <a:pt x="2703" y="3235"/>
                    <a:pt x="0" y="3332"/>
                  </a:cubicBezTo>
                  <a:close/>
                </a:path>
              </a:pathLst>
            </a:custGeom>
            <a:grpFill/>
            <a:ln w="5715" cap="flat">
              <a:noFill/>
              <a:prstDash val="solid"/>
              <a:miter/>
            </a:ln>
          </p:spPr>
          <p:txBody>
            <a:bodyPr rtlCol="0" anchor="ctr"/>
            <a:lstStyle/>
            <a:p>
              <a:endParaRPr lang="zh-CN" altLang="en-US"/>
            </a:p>
          </p:txBody>
        </p:sp>
        <p:sp>
          <p:nvSpPr>
            <p:cNvPr id="4525" name="任意多边形: 形状 4524">
              <a:extLst>
                <a:ext uri="{FF2B5EF4-FFF2-40B4-BE49-F238E27FC236}">
                  <a16:creationId xmlns:a16="http://schemas.microsoft.com/office/drawing/2014/main" id="{548C1835-5EC4-589B-034D-E8B6307C938E}"/>
                </a:ext>
              </a:extLst>
            </p:cNvPr>
            <p:cNvSpPr/>
            <p:nvPr/>
          </p:nvSpPr>
          <p:spPr>
            <a:xfrm>
              <a:off x="4903919" y="4915785"/>
              <a:ext cx="6549" cy="2545"/>
            </a:xfrm>
            <a:custGeom>
              <a:avLst/>
              <a:gdLst>
                <a:gd name="connsiteX0" fmla="*/ 6550 w 6549"/>
                <a:gd name="connsiteY0" fmla="*/ 28 h 2545"/>
                <a:gd name="connsiteX1" fmla="*/ 0 w 6549"/>
                <a:gd name="connsiteY1" fmla="*/ 0 h 2545"/>
                <a:gd name="connsiteX2" fmla="*/ 6550 w 6549"/>
                <a:gd name="connsiteY2" fmla="*/ 28 h 2545"/>
              </a:gdLst>
              <a:ahLst/>
              <a:cxnLst>
                <a:cxn ang="0">
                  <a:pos x="connsiteX0" y="connsiteY0"/>
                </a:cxn>
                <a:cxn ang="0">
                  <a:pos x="connsiteX1" y="connsiteY1"/>
                </a:cxn>
                <a:cxn ang="0">
                  <a:pos x="connsiteX2" y="connsiteY2"/>
                </a:cxn>
              </a:cxnLst>
              <a:rect l="l" t="t" r="r" b="b"/>
              <a:pathLst>
                <a:path w="6549" h="2545">
                  <a:moveTo>
                    <a:pt x="6550" y="28"/>
                  </a:moveTo>
                  <a:cubicBezTo>
                    <a:pt x="4349" y="3372"/>
                    <a:pt x="2166" y="3406"/>
                    <a:pt x="0" y="0"/>
                  </a:cubicBezTo>
                  <a:cubicBezTo>
                    <a:pt x="2183" y="11"/>
                    <a:pt x="4366" y="17"/>
                    <a:pt x="6550" y="28"/>
                  </a:cubicBezTo>
                  <a:close/>
                </a:path>
              </a:pathLst>
            </a:custGeom>
            <a:grpFill/>
            <a:ln w="5715" cap="flat">
              <a:noFill/>
              <a:prstDash val="solid"/>
              <a:miter/>
            </a:ln>
          </p:spPr>
          <p:txBody>
            <a:bodyPr rtlCol="0" anchor="ctr"/>
            <a:lstStyle/>
            <a:p>
              <a:endParaRPr lang="zh-CN" altLang="en-US"/>
            </a:p>
          </p:txBody>
        </p:sp>
        <p:sp>
          <p:nvSpPr>
            <p:cNvPr id="4526" name="任意多边形: 形状 4525">
              <a:extLst>
                <a:ext uri="{FF2B5EF4-FFF2-40B4-BE49-F238E27FC236}">
                  <a16:creationId xmlns:a16="http://schemas.microsoft.com/office/drawing/2014/main" id="{99D57F52-E6D7-A74F-724D-2BA7FB7560B7}"/>
                </a:ext>
              </a:extLst>
            </p:cNvPr>
            <p:cNvSpPr/>
            <p:nvPr/>
          </p:nvSpPr>
          <p:spPr>
            <a:xfrm>
              <a:off x="4870691" y="4994761"/>
              <a:ext cx="3618" cy="2543"/>
            </a:xfrm>
            <a:custGeom>
              <a:avLst/>
              <a:gdLst>
                <a:gd name="connsiteX0" fmla="*/ 3602 w 3618"/>
                <a:gd name="connsiteY0" fmla="*/ 0 h 2543"/>
                <a:gd name="connsiteX1" fmla="*/ 367 w 3618"/>
                <a:gd name="connsiteY1" fmla="*/ 2366 h 2543"/>
                <a:gd name="connsiteX2" fmla="*/ 3619 w 3618"/>
                <a:gd name="connsiteY2" fmla="*/ 0 h 2543"/>
                <a:gd name="connsiteX3" fmla="*/ 3602 w 3618"/>
                <a:gd name="connsiteY3" fmla="*/ 0 h 2543"/>
              </a:gdLst>
              <a:ahLst/>
              <a:cxnLst>
                <a:cxn ang="0">
                  <a:pos x="connsiteX0" y="connsiteY0"/>
                </a:cxn>
                <a:cxn ang="0">
                  <a:pos x="connsiteX1" y="connsiteY1"/>
                </a:cxn>
                <a:cxn ang="0">
                  <a:pos x="connsiteX2" y="connsiteY2"/>
                </a:cxn>
                <a:cxn ang="0">
                  <a:pos x="connsiteX3" y="connsiteY3"/>
                </a:cxn>
              </a:cxnLst>
              <a:rect l="l" t="t" r="r" b="b"/>
              <a:pathLst>
                <a:path w="3618" h="2543">
                  <a:moveTo>
                    <a:pt x="3602" y="0"/>
                  </a:moveTo>
                  <a:cubicBezTo>
                    <a:pt x="2876" y="1423"/>
                    <a:pt x="664" y="3097"/>
                    <a:pt x="367" y="2366"/>
                  </a:cubicBezTo>
                  <a:cubicBezTo>
                    <a:pt x="-1159" y="-1383"/>
                    <a:pt x="2499" y="874"/>
                    <a:pt x="3619" y="0"/>
                  </a:cubicBezTo>
                  <a:lnTo>
                    <a:pt x="3602" y="0"/>
                  </a:lnTo>
                  <a:close/>
                </a:path>
              </a:pathLst>
            </a:custGeom>
            <a:grpFill/>
            <a:ln w="5715" cap="flat">
              <a:noFill/>
              <a:prstDash val="solid"/>
              <a:miter/>
            </a:ln>
          </p:spPr>
          <p:txBody>
            <a:bodyPr rtlCol="0" anchor="ctr"/>
            <a:lstStyle/>
            <a:p>
              <a:endParaRPr lang="zh-CN" altLang="en-US"/>
            </a:p>
          </p:txBody>
        </p:sp>
        <p:sp>
          <p:nvSpPr>
            <p:cNvPr id="4527" name="任意多边形: 形状 4526">
              <a:extLst>
                <a:ext uri="{FF2B5EF4-FFF2-40B4-BE49-F238E27FC236}">
                  <a16:creationId xmlns:a16="http://schemas.microsoft.com/office/drawing/2014/main" id="{9BA8BC0B-D845-AF7B-812C-9C03DFCC7925}"/>
                </a:ext>
              </a:extLst>
            </p:cNvPr>
            <p:cNvSpPr/>
            <p:nvPr/>
          </p:nvSpPr>
          <p:spPr>
            <a:xfrm>
              <a:off x="4857879" y="4998081"/>
              <a:ext cx="3240" cy="3211"/>
            </a:xfrm>
            <a:custGeom>
              <a:avLst/>
              <a:gdLst>
                <a:gd name="connsiteX0" fmla="*/ 0 w 3240"/>
                <a:gd name="connsiteY0" fmla="*/ 3212 h 3211"/>
                <a:gd name="connsiteX1" fmla="*/ 3241 w 3240"/>
                <a:gd name="connsiteY1" fmla="*/ 0 h 3211"/>
                <a:gd name="connsiteX2" fmla="*/ 0 w 3240"/>
                <a:gd name="connsiteY2" fmla="*/ 3212 h 3211"/>
              </a:gdLst>
              <a:ahLst/>
              <a:cxnLst>
                <a:cxn ang="0">
                  <a:pos x="connsiteX0" y="connsiteY0"/>
                </a:cxn>
                <a:cxn ang="0">
                  <a:pos x="connsiteX1" y="connsiteY1"/>
                </a:cxn>
                <a:cxn ang="0">
                  <a:pos x="connsiteX2" y="connsiteY2"/>
                </a:cxn>
              </a:cxnLst>
              <a:rect l="l" t="t" r="r" b="b"/>
              <a:pathLst>
                <a:path w="3240" h="3211">
                  <a:moveTo>
                    <a:pt x="0" y="3212"/>
                  </a:moveTo>
                  <a:cubicBezTo>
                    <a:pt x="1080" y="2143"/>
                    <a:pt x="2160" y="1074"/>
                    <a:pt x="3241" y="0"/>
                  </a:cubicBezTo>
                  <a:cubicBezTo>
                    <a:pt x="2160" y="1069"/>
                    <a:pt x="1080" y="2143"/>
                    <a:pt x="0" y="3212"/>
                  </a:cubicBezTo>
                  <a:close/>
                </a:path>
              </a:pathLst>
            </a:custGeom>
            <a:grpFill/>
            <a:ln w="5715" cap="flat">
              <a:noFill/>
              <a:prstDash val="solid"/>
              <a:miter/>
            </a:ln>
          </p:spPr>
          <p:txBody>
            <a:bodyPr rtlCol="0" anchor="ctr"/>
            <a:lstStyle/>
            <a:p>
              <a:endParaRPr lang="zh-CN" altLang="en-US"/>
            </a:p>
          </p:txBody>
        </p:sp>
        <p:sp>
          <p:nvSpPr>
            <p:cNvPr id="4528" name="任意多边形: 形状 4527">
              <a:extLst>
                <a:ext uri="{FF2B5EF4-FFF2-40B4-BE49-F238E27FC236}">
                  <a16:creationId xmlns:a16="http://schemas.microsoft.com/office/drawing/2014/main" id="{80992E3C-F4FA-8F90-20A5-224B56665C2F}"/>
                </a:ext>
              </a:extLst>
            </p:cNvPr>
            <p:cNvSpPr/>
            <p:nvPr/>
          </p:nvSpPr>
          <p:spPr>
            <a:xfrm>
              <a:off x="4889374" y="4958579"/>
              <a:ext cx="1365" cy="1365"/>
            </a:xfrm>
            <a:custGeom>
              <a:avLst/>
              <a:gdLst>
                <a:gd name="connsiteX0" fmla="*/ 1366 w 1365"/>
                <a:gd name="connsiteY0" fmla="*/ 0 h 1365"/>
                <a:gd name="connsiteX1" fmla="*/ 611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1" y="1366"/>
                  </a:lnTo>
                  <a:lnTo>
                    <a:pt x="0" y="749"/>
                  </a:lnTo>
                  <a:close/>
                </a:path>
              </a:pathLst>
            </a:custGeom>
            <a:grpFill/>
            <a:ln w="5715" cap="flat">
              <a:noFill/>
              <a:prstDash val="solid"/>
              <a:miter/>
            </a:ln>
          </p:spPr>
          <p:txBody>
            <a:bodyPr rtlCol="0" anchor="ctr"/>
            <a:lstStyle/>
            <a:p>
              <a:endParaRPr lang="zh-CN" altLang="en-US"/>
            </a:p>
          </p:txBody>
        </p:sp>
        <p:sp>
          <p:nvSpPr>
            <p:cNvPr id="4529" name="任意多边形: 形状 4528">
              <a:extLst>
                <a:ext uri="{FF2B5EF4-FFF2-40B4-BE49-F238E27FC236}">
                  <a16:creationId xmlns:a16="http://schemas.microsoft.com/office/drawing/2014/main" id="{5E9C4A24-A190-1BB3-294A-51FF6D2152A4}"/>
                </a:ext>
              </a:extLst>
            </p:cNvPr>
            <p:cNvSpPr/>
            <p:nvPr/>
          </p:nvSpPr>
          <p:spPr>
            <a:xfrm>
              <a:off x="4890740" y="4932279"/>
              <a:ext cx="3297" cy="3274"/>
            </a:xfrm>
            <a:custGeom>
              <a:avLst/>
              <a:gdLst>
                <a:gd name="connsiteX0" fmla="*/ 0 w 3297"/>
                <a:gd name="connsiteY0" fmla="*/ 3275 h 3274"/>
                <a:gd name="connsiteX1" fmla="*/ 3298 w 3297"/>
                <a:gd name="connsiteY1" fmla="*/ 0 h 3274"/>
                <a:gd name="connsiteX2" fmla="*/ 0 w 3297"/>
                <a:gd name="connsiteY2" fmla="*/ 3275 h 3274"/>
              </a:gdLst>
              <a:ahLst/>
              <a:cxnLst>
                <a:cxn ang="0">
                  <a:pos x="connsiteX0" y="connsiteY0"/>
                </a:cxn>
                <a:cxn ang="0">
                  <a:pos x="connsiteX1" y="connsiteY1"/>
                </a:cxn>
                <a:cxn ang="0">
                  <a:pos x="connsiteX2" y="connsiteY2"/>
                </a:cxn>
              </a:cxnLst>
              <a:rect l="l" t="t" r="r" b="b"/>
              <a:pathLst>
                <a:path w="3297" h="3274">
                  <a:moveTo>
                    <a:pt x="0" y="3275"/>
                  </a:moveTo>
                  <a:cubicBezTo>
                    <a:pt x="1097" y="2183"/>
                    <a:pt x="2200" y="1091"/>
                    <a:pt x="3298" y="0"/>
                  </a:cubicBezTo>
                  <a:cubicBezTo>
                    <a:pt x="2200" y="1091"/>
                    <a:pt x="1103" y="2183"/>
                    <a:pt x="0" y="3275"/>
                  </a:cubicBezTo>
                  <a:close/>
                </a:path>
              </a:pathLst>
            </a:custGeom>
            <a:grpFill/>
            <a:ln w="5715" cap="flat">
              <a:noFill/>
              <a:prstDash val="solid"/>
              <a:miter/>
            </a:ln>
          </p:spPr>
          <p:txBody>
            <a:bodyPr rtlCol="0" anchor="ctr"/>
            <a:lstStyle/>
            <a:p>
              <a:endParaRPr lang="zh-CN" altLang="en-US"/>
            </a:p>
          </p:txBody>
        </p:sp>
        <p:sp>
          <p:nvSpPr>
            <p:cNvPr id="4530" name="任意多边形: 形状 4529">
              <a:extLst>
                <a:ext uri="{FF2B5EF4-FFF2-40B4-BE49-F238E27FC236}">
                  <a16:creationId xmlns:a16="http://schemas.microsoft.com/office/drawing/2014/main" id="{9E74749C-7F1E-1834-36EB-AC8E6AF389DC}"/>
                </a:ext>
              </a:extLst>
            </p:cNvPr>
            <p:cNvSpPr/>
            <p:nvPr/>
          </p:nvSpPr>
          <p:spPr>
            <a:xfrm>
              <a:off x="4913772" y="4919077"/>
              <a:ext cx="1670" cy="3325"/>
            </a:xfrm>
            <a:custGeom>
              <a:avLst/>
              <a:gdLst>
                <a:gd name="connsiteX0" fmla="*/ 0 w 1670"/>
                <a:gd name="connsiteY0" fmla="*/ 3326 h 3325"/>
                <a:gd name="connsiteX1" fmla="*/ 23 w 1670"/>
                <a:gd name="connsiteY1" fmla="*/ 0 h 3325"/>
                <a:gd name="connsiteX2" fmla="*/ 0 w 1670"/>
                <a:gd name="connsiteY2" fmla="*/ 3326 h 3325"/>
              </a:gdLst>
              <a:ahLst/>
              <a:cxnLst>
                <a:cxn ang="0">
                  <a:pos x="connsiteX0" y="connsiteY0"/>
                </a:cxn>
                <a:cxn ang="0">
                  <a:pos x="connsiteX1" y="connsiteY1"/>
                </a:cxn>
                <a:cxn ang="0">
                  <a:pos x="connsiteX2" y="connsiteY2"/>
                </a:cxn>
              </a:cxnLst>
              <a:rect l="l" t="t" r="r" b="b"/>
              <a:pathLst>
                <a:path w="1670" h="3325">
                  <a:moveTo>
                    <a:pt x="0" y="3326"/>
                  </a:moveTo>
                  <a:cubicBezTo>
                    <a:pt x="6" y="2217"/>
                    <a:pt x="17" y="1109"/>
                    <a:pt x="23" y="0"/>
                  </a:cubicBezTo>
                  <a:cubicBezTo>
                    <a:pt x="2223" y="1126"/>
                    <a:pt x="2223" y="2235"/>
                    <a:pt x="0" y="3326"/>
                  </a:cubicBezTo>
                  <a:close/>
                </a:path>
              </a:pathLst>
            </a:custGeom>
            <a:grpFill/>
            <a:ln w="5715" cap="flat">
              <a:noFill/>
              <a:prstDash val="solid"/>
              <a:miter/>
            </a:ln>
          </p:spPr>
          <p:txBody>
            <a:bodyPr rtlCol="0" anchor="ctr"/>
            <a:lstStyle/>
            <a:p>
              <a:endParaRPr lang="zh-CN" altLang="en-US"/>
            </a:p>
          </p:txBody>
        </p:sp>
        <p:sp>
          <p:nvSpPr>
            <p:cNvPr id="4531" name="任意多边形: 形状 4530">
              <a:extLst>
                <a:ext uri="{FF2B5EF4-FFF2-40B4-BE49-F238E27FC236}">
                  <a16:creationId xmlns:a16="http://schemas.microsoft.com/office/drawing/2014/main" id="{C0AFF9A8-BA5D-FE06-A15F-AC7C91B79745}"/>
                </a:ext>
              </a:extLst>
            </p:cNvPr>
            <p:cNvSpPr/>
            <p:nvPr/>
          </p:nvSpPr>
          <p:spPr>
            <a:xfrm>
              <a:off x="4935384" y="4882918"/>
              <a:ext cx="1402" cy="1287"/>
            </a:xfrm>
            <a:custGeom>
              <a:avLst/>
              <a:gdLst>
                <a:gd name="connsiteX0" fmla="*/ 1385 w 1402"/>
                <a:gd name="connsiteY0" fmla="*/ 0 h 1287"/>
                <a:gd name="connsiteX1" fmla="*/ 648 w 1402"/>
                <a:gd name="connsiteY1" fmla="*/ 1286 h 1287"/>
                <a:gd name="connsiteX2" fmla="*/ 1402 w 1402"/>
                <a:gd name="connsiteY2" fmla="*/ 6 h 1287"/>
                <a:gd name="connsiteX3" fmla="*/ 1385 w 1402"/>
                <a:gd name="connsiteY3" fmla="*/ 0 h 1287"/>
              </a:gdLst>
              <a:ahLst/>
              <a:cxnLst>
                <a:cxn ang="0">
                  <a:pos x="connsiteX0" y="connsiteY0"/>
                </a:cxn>
                <a:cxn ang="0">
                  <a:pos x="connsiteX1" y="connsiteY1"/>
                </a:cxn>
                <a:cxn ang="0">
                  <a:pos x="connsiteX2" y="connsiteY2"/>
                </a:cxn>
                <a:cxn ang="0">
                  <a:pos x="connsiteX3" y="connsiteY3"/>
                </a:cxn>
              </a:cxnLst>
              <a:rect l="l" t="t" r="r" b="b"/>
              <a:pathLst>
                <a:path w="1402" h="1287">
                  <a:moveTo>
                    <a:pt x="1385" y="0"/>
                  </a:moveTo>
                  <a:cubicBezTo>
                    <a:pt x="1134" y="451"/>
                    <a:pt x="791" y="1320"/>
                    <a:pt x="648" y="1286"/>
                  </a:cubicBezTo>
                  <a:cubicBezTo>
                    <a:pt x="-427" y="1040"/>
                    <a:pt x="-158" y="537"/>
                    <a:pt x="1402" y="6"/>
                  </a:cubicBezTo>
                  <a:lnTo>
                    <a:pt x="1385" y="0"/>
                  </a:lnTo>
                  <a:close/>
                </a:path>
              </a:pathLst>
            </a:custGeom>
            <a:grpFill/>
            <a:ln w="5715" cap="flat">
              <a:noFill/>
              <a:prstDash val="solid"/>
              <a:miter/>
            </a:ln>
          </p:spPr>
          <p:txBody>
            <a:bodyPr rtlCol="0" anchor="ctr"/>
            <a:lstStyle/>
            <a:p>
              <a:endParaRPr lang="zh-CN" altLang="en-US"/>
            </a:p>
          </p:txBody>
        </p:sp>
        <p:sp>
          <p:nvSpPr>
            <p:cNvPr id="4532" name="任意多边形: 形状 4531">
              <a:extLst>
                <a:ext uri="{FF2B5EF4-FFF2-40B4-BE49-F238E27FC236}">
                  <a16:creationId xmlns:a16="http://schemas.microsoft.com/office/drawing/2014/main" id="{3D071B75-1296-687F-3FB4-841FCA4F3417}"/>
                </a:ext>
              </a:extLst>
            </p:cNvPr>
            <p:cNvSpPr/>
            <p:nvPr/>
          </p:nvSpPr>
          <p:spPr>
            <a:xfrm>
              <a:off x="5511967" y="4767790"/>
              <a:ext cx="41229" cy="29666"/>
            </a:xfrm>
            <a:custGeom>
              <a:avLst/>
              <a:gdLst>
                <a:gd name="connsiteX0" fmla="*/ 39828 w 41229"/>
                <a:gd name="connsiteY0" fmla="*/ 0 h 29666"/>
                <a:gd name="connsiteX1" fmla="*/ 39816 w 41229"/>
                <a:gd name="connsiteY1" fmla="*/ 9818 h 29666"/>
                <a:gd name="connsiteX2" fmla="*/ 39736 w 41229"/>
                <a:gd name="connsiteY2" fmla="*/ 16402 h 29666"/>
                <a:gd name="connsiteX3" fmla="*/ 36530 w 41229"/>
                <a:gd name="connsiteY3" fmla="*/ 16482 h 29666"/>
                <a:gd name="connsiteX4" fmla="*/ 36485 w 41229"/>
                <a:gd name="connsiteY4" fmla="*/ 23026 h 29666"/>
                <a:gd name="connsiteX5" fmla="*/ 36467 w 41229"/>
                <a:gd name="connsiteY5" fmla="*/ 29587 h 29666"/>
                <a:gd name="connsiteX6" fmla="*/ 33250 w 41229"/>
                <a:gd name="connsiteY6" fmla="*/ 29667 h 29666"/>
                <a:gd name="connsiteX7" fmla="*/ 23146 w 41229"/>
                <a:gd name="connsiteY7" fmla="*/ 24952 h 29666"/>
                <a:gd name="connsiteX8" fmla="*/ 0 w 41229"/>
                <a:gd name="connsiteY8" fmla="*/ 22803 h 29666"/>
                <a:gd name="connsiteX9" fmla="*/ 10076 w 41229"/>
                <a:gd name="connsiteY9" fmla="*/ 11270 h 29666"/>
                <a:gd name="connsiteX10" fmla="*/ 20031 w 41229"/>
                <a:gd name="connsiteY10" fmla="*/ 6572 h 29666"/>
                <a:gd name="connsiteX11" fmla="*/ 20048 w 41229"/>
                <a:gd name="connsiteY11" fmla="*/ 6572 h 29666"/>
                <a:gd name="connsiteX12" fmla="*/ 24786 w 41229"/>
                <a:gd name="connsiteY12" fmla="*/ 9893 h 29666"/>
                <a:gd name="connsiteX13" fmla="*/ 39828 w 41229"/>
                <a:gd name="connsiteY13" fmla="*/ 0 h 2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229" h="29666">
                  <a:moveTo>
                    <a:pt x="39828" y="0"/>
                  </a:moveTo>
                  <a:cubicBezTo>
                    <a:pt x="39822" y="3275"/>
                    <a:pt x="39822" y="6550"/>
                    <a:pt x="39816" y="9818"/>
                  </a:cubicBezTo>
                  <a:cubicBezTo>
                    <a:pt x="41828" y="12036"/>
                    <a:pt x="41594" y="14231"/>
                    <a:pt x="39736" y="16402"/>
                  </a:cubicBezTo>
                  <a:cubicBezTo>
                    <a:pt x="38668" y="16437"/>
                    <a:pt x="37599" y="16459"/>
                    <a:pt x="36530" y="16482"/>
                  </a:cubicBezTo>
                  <a:cubicBezTo>
                    <a:pt x="34461" y="18648"/>
                    <a:pt x="34467" y="20831"/>
                    <a:pt x="36485" y="23026"/>
                  </a:cubicBezTo>
                  <a:cubicBezTo>
                    <a:pt x="38331" y="25220"/>
                    <a:pt x="38348" y="27404"/>
                    <a:pt x="36467" y="29587"/>
                  </a:cubicBezTo>
                  <a:cubicBezTo>
                    <a:pt x="35393" y="29610"/>
                    <a:pt x="34324" y="29638"/>
                    <a:pt x="33250" y="29667"/>
                  </a:cubicBezTo>
                  <a:cubicBezTo>
                    <a:pt x="29141" y="29667"/>
                    <a:pt x="26312" y="27124"/>
                    <a:pt x="23146" y="24952"/>
                  </a:cubicBezTo>
                  <a:cubicBezTo>
                    <a:pt x="16682" y="20511"/>
                    <a:pt x="10184" y="15425"/>
                    <a:pt x="0" y="22803"/>
                  </a:cubicBezTo>
                  <a:cubicBezTo>
                    <a:pt x="2880" y="15533"/>
                    <a:pt x="2652" y="9630"/>
                    <a:pt x="10076" y="11270"/>
                  </a:cubicBezTo>
                  <a:cubicBezTo>
                    <a:pt x="14608" y="12270"/>
                    <a:pt x="16379" y="7424"/>
                    <a:pt x="20031" y="6572"/>
                  </a:cubicBezTo>
                  <a:lnTo>
                    <a:pt x="20048" y="6572"/>
                  </a:lnTo>
                  <a:cubicBezTo>
                    <a:pt x="20374" y="9476"/>
                    <a:pt x="20837" y="12385"/>
                    <a:pt x="24786" y="9893"/>
                  </a:cubicBezTo>
                  <a:cubicBezTo>
                    <a:pt x="29866" y="6704"/>
                    <a:pt x="34821" y="3309"/>
                    <a:pt x="39828" y="0"/>
                  </a:cubicBezTo>
                  <a:close/>
                </a:path>
              </a:pathLst>
            </a:custGeom>
            <a:grpFill/>
            <a:ln w="5715" cap="flat">
              <a:noFill/>
              <a:prstDash val="solid"/>
              <a:miter/>
            </a:ln>
          </p:spPr>
          <p:txBody>
            <a:bodyPr rtlCol="0" anchor="ctr"/>
            <a:lstStyle/>
            <a:p>
              <a:endParaRPr lang="zh-CN" altLang="en-US"/>
            </a:p>
          </p:txBody>
        </p:sp>
        <p:sp>
          <p:nvSpPr>
            <p:cNvPr id="4533" name="任意多边形: 形状 4532">
              <a:extLst>
                <a:ext uri="{FF2B5EF4-FFF2-40B4-BE49-F238E27FC236}">
                  <a16:creationId xmlns:a16="http://schemas.microsoft.com/office/drawing/2014/main" id="{A3E877C5-09E2-6629-C8D9-72BBFBDA3523}"/>
                </a:ext>
              </a:extLst>
            </p:cNvPr>
            <p:cNvSpPr/>
            <p:nvPr/>
          </p:nvSpPr>
          <p:spPr>
            <a:xfrm>
              <a:off x="5393089" y="4842448"/>
              <a:ext cx="20848" cy="28172"/>
            </a:xfrm>
            <a:custGeom>
              <a:avLst/>
              <a:gdLst>
                <a:gd name="connsiteX0" fmla="*/ 10681 w 20848"/>
                <a:gd name="connsiteY0" fmla="*/ 27332 h 28172"/>
                <a:gd name="connsiteX1" fmla="*/ 7378 w 20848"/>
                <a:gd name="connsiteY1" fmla="*/ 24028 h 28172"/>
                <a:gd name="connsiteX2" fmla="*/ 0 w 20848"/>
                <a:gd name="connsiteY2" fmla="*/ 20103 h 28172"/>
                <a:gd name="connsiteX3" fmla="*/ 13305 w 20848"/>
                <a:gd name="connsiteY3" fmla="*/ 483 h 28172"/>
                <a:gd name="connsiteX4" fmla="*/ 17242 w 20848"/>
                <a:gd name="connsiteY4" fmla="*/ 1003 h 28172"/>
                <a:gd name="connsiteX5" fmla="*/ 17242 w 20848"/>
                <a:gd name="connsiteY5" fmla="*/ 17451 h 28172"/>
                <a:gd name="connsiteX6" fmla="*/ 17236 w 20848"/>
                <a:gd name="connsiteY6" fmla="*/ 17451 h 28172"/>
                <a:gd name="connsiteX7" fmla="*/ 20500 w 20848"/>
                <a:gd name="connsiteY7" fmla="*/ 27303 h 28172"/>
                <a:gd name="connsiteX8" fmla="*/ 13956 w 20848"/>
                <a:gd name="connsiteY8" fmla="*/ 27321 h 28172"/>
                <a:gd name="connsiteX9" fmla="*/ 10681 w 20848"/>
                <a:gd name="connsiteY9" fmla="*/ 27332 h 2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48" h="28172">
                  <a:moveTo>
                    <a:pt x="10681" y="27332"/>
                  </a:moveTo>
                  <a:cubicBezTo>
                    <a:pt x="9578" y="26229"/>
                    <a:pt x="8475" y="25126"/>
                    <a:pt x="7378" y="24028"/>
                  </a:cubicBezTo>
                  <a:cubicBezTo>
                    <a:pt x="5532" y="21571"/>
                    <a:pt x="1434" y="23343"/>
                    <a:pt x="0" y="20103"/>
                  </a:cubicBezTo>
                  <a:cubicBezTo>
                    <a:pt x="1132" y="11324"/>
                    <a:pt x="8641" y="6878"/>
                    <a:pt x="13305" y="483"/>
                  </a:cubicBezTo>
                  <a:cubicBezTo>
                    <a:pt x="14745" y="-323"/>
                    <a:pt x="16053" y="-100"/>
                    <a:pt x="17242" y="1003"/>
                  </a:cubicBezTo>
                  <a:cubicBezTo>
                    <a:pt x="22043" y="6483"/>
                    <a:pt x="22060" y="11970"/>
                    <a:pt x="17242" y="17451"/>
                  </a:cubicBezTo>
                  <a:lnTo>
                    <a:pt x="17236" y="17451"/>
                  </a:lnTo>
                  <a:cubicBezTo>
                    <a:pt x="13447" y="22354"/>
                    <a:pt x="18494" y="24326"/>
                    <a:pt x="20500" y="27303"/>
                  </a:cubicBezTo>
                  <a:cubicBezTo>
                    <a:pt x="18316" y="27309"/>
                    <a:pt x="16133" y="27315"/>
                    <a:pt x="13956" y="27321"/>
                  </a:cubicBezTo>
                  <a:cubicBezTo>
                    <a:pt x="12870" y="28481"/>
                    <a:pt x="11778" y="28429"/>
                    <a:pt x="10681" y="27332"/>
                  </a:cubicBezTo>
                  <a:close/>
                </a:path>
              </a:pathLst>
            </a:custGeom>
            <a:grpFill/>
            <a:ln w="5715" cap="flat">
              <a:noFill/>
              <a:prstDash val="solid"/>
              <a:miter/>
            </a:ln>
          </p:spPr>
          <p:txBody>
            <a:bodyPr rtlCol="0" anchor="ctr"/>
            <a:lstStyle/>
            <a:p>
              <a:endParaRPr lang="zh-CN" altLang="en-US"/>
            </a:p>
          </p:txBody>
        </p:sp>
        <p:sp>
          <p:nvSpPr>
            <p:cNvPr id="4534" name="任意多边形: 形状 4533">
              <a:extLst>
                <a:ext uri="{FF2B5EF4-FFF2-40B4-BE49-F238E27FC236}">
                  <a16:creationId xmlns:a16="http://schemas.microsoft.com/office/drawing/2014/main" id="{EA803B3C-AC8B-923C-A0B7-1C1CA2592366}"/>
                </a:ext>
              </a:extLst>
            </p:cNvPr>
            <p:cNvSpPr/>
            <p:nvPr/>
          </p:nvSpPr>
          <p:spPr>
            <a:xfrm>
              <a:off x="5532003" y="4759942"/>
              <a:ext cx="16133" cy="14431"/>
            </a:xfrm>
            <a:custGeom>
              <a:avLst/>
              <a:gdLst>
                <a:gd name="connsiteX0" fmla="*/ 0 w 16133"/>
                <a:gd name="connsiteY0" fmla="*/ 14431 h 14431"/>
                <a:gd name="connsiteX1" fmla="*/ 16133 w 16133"/>
                <a:gd name="connsiteY1" fmla="*/ 109 h 14431"/>
                <a:gd name="connsiteX2" fmla="*/ 17 w 16133"/>
                <a:gd name="connsiteY2" fmla="*/ 14431 h 14431"/>
                <a:gd name="connsiteX3" fmla="*/ 0 w 16133"/>
                <a:gd name="connsiteY3" fmla="*/ 14431 h 14431"/>
              </a:gdLst>
              <a:ahLst/>
              <a:cxnLst>
                <a:cxn ang="0">
                  <a:pos x="connsiteX0" y="connsiteY0"/>
                </a:cxn>
                <a:cxn ang="0">
                  <a:pos x="connsiteX1" y="connsiteY1"/>
                </a:cxn>
                <a:cxn ang="0">
                  <a:pos x="connsiteX2" y="connsiteY2"/>
                </a:cxn>
                <a:cxn ang="0">
                  <a:pos x="connsiteX3" y="connsiteY3"/>
                </a:cxn>
              </a:cxnLst>
              <a:rect l="l" t="t" r="r" b="b"/>
              <a:pathLst>
                <a:path w="16133" h="14431">
                  <a:moveTo>
                    <a:pt x="0" y="14431"/>
                  </a:moveTo>
                  <a:cubicBezTo>
                    <a:pt x="2252" y="6830"/>
                    <a:pt x="4269" y="-1023"/>
                    <a:pt x="16133" y="109"/>
                  </a:cubicBezTo>
                  <a:cubicBezTo>
                    <a:pt x="13367" y="8527"/>
                    <a:pt x="5115" y="9825"/>
                    <a:pt x="17" y="14431"/>
                  </a:cubicBezTo>
                  <a:lnTo>
                    <a:pt x="0" y="14431"/>
                  </a:lnTo>
                  <a:close/>
                </a:path>
              </a:pathLst>
            </a:custGeom>
            <a:grpFill/>
            <a:ln w="5715" cap="flat">
              <a:noFill/>
              <a:prstDash val="solid"/>
              <a:miter/>
            </a:ln>
          </p:spPr>
          <p:txBody>
            <a:bodyPr rtlCol="0" anchor="ctr"/>
            <a:lstStyle/>
            <a:p>
              <a:endParaRPr lang="zh-CN" altLang="en-US"/>
            </a:p>
          </p:txBody>
        </p:sp>
        <p:sp>
          <p:nvSpPr>
            <p:cNvPr id="4535" name="任意多边形: 形状 4534">
              <a:extLst>
                <a:ext uri="{FF2B5EF4-FFF2-40B4-BE49-F238E27FC236}">
                  <a16:creationId xmlns:a16="http://schemas.microsoft.com/office/drawing/2014/main" id="{198ADE80-2F1A-3E6D-89BB-915BCC4ADA0C}"/>
                </a:ext>
              </a:extLst>
            </p:cNvPr>
            <p:cNvSpPr/>
            <p:nvPr/>
          </p:nvSpPr>
          <p:spPr>
            <a:xfrm>
              <a:off x="5398786" y="4833569"/>
              <a:ext cx="11545" cy="13675"/>
            </a:xfrm>
            <a:custGeom>
              <a:avLst/>
              <a:gdLst>
                <a:gd name="connsiteX0" fmla="*/ 11545 w 11545"/>
                <a:gd name="connsiteY0" fmla="*/ 9881 h 13675"/>
                <a:gd name="connsiteX1" fmla="*/ 8282 w 11545"/>
                <a:gd name="connsiteY1" fmla="*/ 9881 h 13675"/>
                <a:gd name="connsiteX2" fmla="*/ 526 w 11545"/>
                <a:gd name="connsiteY2" fmla="*/ 11642 h 13675"/>
                <a:gd name="connsiteX3" fmla="*/ 58 w 11545"/>
                <a:gd name="connsiteY3" fmla="*/ 7967 h 13675"/>
                <a:gd name="connsiteX4" fmla="*/ 2012 w 11545"/>
                <a:gd name="connsiteY4" fmla="*/ 5109 h 13675"/>
                <a:gd name="connsiteX5" fmla="*/ 5750 w 11545"/>
                <a:gd name="connsiteY5" fmla="*/ 1960 h 13675"/>
                <a:gd name="connsiteX6" fmla="*/ 8224 w 11545"/>
                <a:gd name="connsiteY6" fmla="*/ 46 h 13675"/>
                <a:gd name="connsiteX7" fmla="*/ 11522 w 11545"/>
                <a:gd name="connsiteY7" fmla="*/ 0 h 13675"/>
                <a:gd name="connsiteX8" fmla="*/ 11545 w 11545"/>
                <a:gd name="connsiteY8" fmla="*/ 9881 h 1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45" h="13675">
                  <a:moveTo>
                    <a:pt x="11545" y="9881"/>
                  </a:moveTo>
                  <a:cubicBezTo>
                    <a:pt x="10459" y="9881"/>
                    <a:pt x="9373" y="9881"/>
                    <a:pt x="8282" y="9881"/>
                  </a:cubicBezTo>
                  <a:cubicBezTo>
                    <a:pt x="6139" y="12430"/>
                    <a:pt x="4213" y="15968"/>
                    <a:pt x="526" y="11642"/>
                  </a:cubicBezTo>
                  <a:cubicBezTo>
                    <a:pt x="58" y="10459"/>
                    <a:pt x="-97" y="9219"/>
                    <a:pt x="58" y="7967"/>
                  </a:cubicBezTo>
                  <a:cubicBezTo>
                    <a:pt x="429" y="6835"/>
                    <a:pt x="1115" y="5887"/>
                    <a:pt x="2012" y="5109"/>
                  </a:cubicBezTo>
                  <a:cubicBezTo>
                    <a:pt x="3287" y="4121"/>
                    <a:pt x="4613" y="3143"/>
                    <a:pt x="5750" y="1960"/>
                  </a:cubicBezTo>
                  <a:cubicBezTo>
                    <a:pt x="6550" y="1297"/>
                    <a:pt x="7384" y="669"/>
                    <a:pt x="8224" y="46"/>
                  </a:cubicBezTo>
                  <a:cubicBezTo>
                    <a:pt x="9322" y="29"/>
                    <a:pt x="10425" y="17"/>
                    <a:pt x="11522" y="0"/>
                  </a:cubicBezTo>
                  <a:cubicBezTo>
                    <a:pt x="11533" y="3292"/>
                    <a:pt x="11539" y="6584"/>
                    <a:pt x="11545" y="9881"/>
                  </a:cubicBezTo>
                  <a:close/>
                </a:path>
              </a:pathLst>
            </a:custGeom>
            <a:grpFill/>
            <a:ln w="5715" cap="flat">
              <a:noFill/>
              <a:prstDash val="solid"/>
              <a:miter/>
            </a:ln>
          </p:spPr>
          <p:txBody>
            <a:bodyPr rtlCol="0" anchor="ctr"/>
            <a:lstStyle/>
            <a:p>
              <a:endParaRPr lang="zh-CN" altLang="en-US"/>
            </a:p>
          </p:txBody>
        </p:sp>
        <p:sp>
          <p:nvSpPr>
            <p:cNvPr id="4536" name="任意多边形: 形状 4535">
              <a:extLst>
                <a:ext uri="{FF2B5EF4-FFF2-40B4-BE49-F238E27FC236}">
                  <a16:creationId xmlns:a16="http://schemas.microsoft.com/office/drawing/2014/main" id="{401F80B2-7F41-C5DF-2C11-A658EE039F36}"/>
                </a:ext>
              </a:extLst>
            </p:cNvPr>
            <p:cNvSpPr/>
            <p:nvPr/>
          </p:nvSpPr>
          <p:spPr>
            <a:xfrm>
              <a:off x="5474202" y="4815151"/>
              <a:ext cx="3931" cy="3726"/>
            </a:xfrm>
            <a:custGeom>
              <a:avLst/>
              <a:gdLst>
                <a:gd name="connsiteX0" fmla="*/ 3932 w 3931"/>
                <a:gd name="connsiteY0" fmla="*/ 1097 h 3726"/>
                <a:gd name="connsiteX1" fmla="*/ 2663 w 3931"/>
                <a:gd name="connsiteY1" fmla="*/ 3680 h 3726"/>
                <a:gd name="connsiteX2" fmla="*/ 0 w 3931"/>
                <a:gd name="connsiteY2" fmla="*/ 2634 h 3726"/>
                <a:gd name="connsiteX3" fmla="*/ 1263 w 3931"/>
                <a:gd name="connsiteY3" fmla="*/ 45 h 3726"/>
                <a:gd name="connsiteX4" fmla="*/ 3932 w 3931"/>
                <a:gd name="connsiteY4" fmla="*/ 1097 h 3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1" h="3726">
                  <a:moveTo>
                    <a:pt x="3932" y="1097"/>
                  </a:moveTo>
                  <a:cubicBezTo>
                    <a:pt x="3526" y="2011"/>
                    <a:pt x="3326" y="3411"/>
                    <a:pt x="2663" y="3680"/>
                  </a:cubicBezTo>
                  <a:cubicBezTo>
                    <a:pt x="2023" y="3943"/>
                    <a:pt x="909" y="3028"/>
                    <a:pt x="0" y="2634"/>
                  </a:cubicBezTo>
                  <a:cubicBezTo>
                    <a:pt x="400" y="1725"/>
                    <a:pt x="600" y="314"/>
                    <a:pt x="1263" y="45"/>
                  </a:cubicBezTo>
                  <a:cubicBezTo>
                    <a:pt x="1903" y="-212"/>
                    <a:pt x="3017" y="697"/>
                    <a:pt x="3932" y="1097"/>
                  </a:cubicBezTo>
                  <a:close/>
                </a:path>
              </a:pathLst>
            </a:custGeom>
            <a:grpFill/>
            <a:ln w="5715" cap="flat">
              <a:noFill/>
              <a:prstDash val="solid"/>
              <a:miter/>
            </a:ln>
          </p:spPr>
          <p:txBody>
            <a:bodyPr rtlCol="0" anchor="ctr"/>
            <a:lstStyle/>
            <a:p>
              <a:endParaRPr lang="zh-CN" altLang="en-US"/>
            </a:p>
          </p:txBody>
        </p:sp>
        <p:sp>
          <p:nvSpPr>
            <p:cNvPr id="4537" name="任意多边形: 形状 4536">
              <a:extLst>
                <a:ext uri="{FF2B5EF4-FFF2-40B4-BE49-F238E27FC236}">
                  <a16:creationId xmlns:a16="http://schemas.microsoft.com/office/drawing/2014/main" id="{9B6A5F10-687A-161A-4A03-E2138DFCFD06}"/>
                </a:ext>
              </a:extLst>
            </p:cNvPr>
            <p:cNvSpPr/>
            <p:nvPr/>
          </p:nvSpPr>
          <p:spPr>
            <a:xfrm>
              <a:off x="5423470" y="4835988"/>
              <a:ext cx="5831" cy="7485"/>
            </a:xfrm>
            <a:custGeom>
              <a:avLst/>
              <a:gdLst>
                <a:gd name="connsiteX0" fmla="*/ 0 w 5831"/>
                <a:gd name="connsiteY0" fmla="*/ 7486 h 7485"/>
                <a:gd name="connsiteX1" fmla="*/ 4126 w 5831"/>
                <a:gd name="connsiteY1" fmla="*/ 102 h 7485"/>
                <a:gd name="connsiteX2" fmla="*/ 2738 w 5831"/>
                <a:gd name="connsiteY2" fmla="*/ 5857 h 7485"/>
                <a:gd name="connsiteX3" fmla="*/ 0 w 5831"/>
                <a:gd name="connsiteY3" fmla="*/ 7486 h 7485"/>
              </a:gdLst>
              <a:ahLst/>
              <a:cxnLst>
                <a:cxn ang="0">
                  <a:pos x="connsiteX0" y="connsiteY0"/>
                </a:cxn>
                <a:cxn ang="0">
                  <a:pos x="connsiteX1" y="connsiteY1"/>
                </a:cxn>
                <a:cxn ang="0">
                  <a:pos x="connsiteX2" y="connsiteY2"/>
                </a:cxn>
                <a:cxn ang="0">
                  <a:pos x="connsiteX3" y="connsiteY3"/>
                </a:cxn>
              </a:cxnLst>
              <a:rect l="l" t="t" r="r" b="b"/>
              <a:pathLst>
                <a:path w="5831" h="7485">
                  <a:moveTo>
                    <a:pt x="0" y="7486"/>
                  </a:moveTo>
                  <a:cubicBezTo>
                    <a:pt x="291" y="4240"/>
                    <a:pt x="1086" y="-778"/>
                    <a:pt x="4126" y="102"/>
                  </a:cubicBezTo>
                  <a:cubicBezTo>
                    <a:pt x="8001" y="1228"/>
                    <a:pt x="4275" y="4108"/>
                    <a:pt x="2738" y="5857"/>
                  </a:cubicBezTo>
                  <a:cubicBezTo>
                    <a:pt x="2080" y="6617"/>
                    <a:pt x="943" y="6948"/>
                    <a:pt x="0" y="7486"/>
                  </a:cubicBezTo>
                  <a:close/>
                </a:path>
              </a:pathLst>
            </a:custGeom>
            <a:grpFill/>
            <a:ln w="5715" cap="flat">
              <a:noFill/>
              <a:prstDash val="solid"/>
              <a:miter/>
            </a:ln>
          </p:spPr>
          <p:txBody>
            <a:bodyPr rtlCol="0" anchor="ctr"/>
            <a:lstStyle/>
            <a:p>
              <a:endParaRPr lang="zh-CN" altLang="en-US"/>
            </a:p>
          </p:txBody>
        </p:sp>
        <p:sp>
          <p:nvSpPr>
            <p:cNvPr id="4538" name="任意多边形: 形状 4537">
              <a:extLst>
                <a:ext uri="{FF2B5EF4-FFF2-40B4-BE49-F238E27FC236}">
                  <a16:creationId xmlns:a16="http://schemas.microsoft.com/office/drawing/2014/main" id="{3722F2A6-0E60-05E1-F9E6-D797F7C0C696}"/>
                </a:ext>
              </a:extLst>
            </p:cNvPr>
            <p:cNvSpPr/>
            <p:nvPr/>
          </p:nvSpPr>
          <p:spPr>
            <a:xfrm>
              <a:off x="5420904" y="4843553"/>
              <a:ext cx="3440" cy="4007"/>
            </a:xfrm>
            <a:custGeom>
              <a:avLst/>
              <a:gdLst>
                <a:gd name="connsiteX0" fmla="*/ 2503 w 3440"/>
                <a:gd name="connsiteY0" fmla="*/ 1412 h 4007"/>
                <a:gd name="connsiteX1" fmla="*/ 1366 w 3440"/>
                <a:gd name="connsiteY1" fmla="*/ 4001 h 4007"/>
                <a:gd name="connsiteX2" fmla="*/ 354 w 3440"/>
                <a:gd name="connsiteY2" fmla="*/ 1875 h 4007"/>
                <a:gd name="connsiteX3" fmla="*/ 2537 w 3440"/>
                <a:gd name="connsiteY3" fmla="*/ 17 h 4007"/>
                <a:gd name="connsiteX4" fmla="*/ 2503 w 3440"/>
                <a:gd name="connsiteY4" fmla="*/ 1412 h 4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0" h="4007">
                  <a:moveTo>
                    <a:pt x="2503" y="1412"/>
                  </a:moveTo>
                  <a:cubicBezTo>
                    <a:pt x="2126" y="2320"/>
                    <a:pt x="1812" y="3966"/>
                    <a:pt x="1366" y="4001"/>
                  </a:cubicBezTo>
                  <a:cubicBezTo>
                    <a:pt x="103" y="4104"/>
                    <a:pt x="-400" y="2995"/>
                    <a:pt x="354" y="1875"/>
                  </a:cubicBezTo>
                  <a:cubicBezTo>
                    <a:pt x="891" y="1074"/>
                    <a:pt x="2120" y="-160"/>
                    <a:pt x="2537" y="17"/>
                  </a:cubicBezTo>
                  <a:cubicBezTo>
                    <a:pt x="4543" y="846"/>
                    <a:pt x="2595" y="-777"/>
                    <a:pt x="2503" y="1412"/>
                  </a:cubicBezTo>
                  <a:close/>
                </a:path>
              </a:pathLst>
            </a:custGeom>
            <a:grpFill/>
            <a:ln w="5715" cap="flat">
              <a:noFill/>
              <a:prstDash val="solid"/>
              <a:miter/>
            </a:ln>
          </p:spPr>
          <p:txBody>
            <a:bodyPr rtlCol="0" anchor="ctr"/>
            <a:lstStyle/>
            <a:p>
              <a:endParaRPr lang="zh-CN" altLang="en-US"/>
            </a:p>
          </p:txBody>
        </p:sp>
        <p:sp>
          <p:nvSpPr>
            <p:cNvPr id="4539" name="任意多边形: 形状 4538">
              <a:extLst>
                <a:ext uri="{FF2B5EF4-FFF2-40B4-BE49-F238E27FC236}">
                  <a16:creationId xmlns:a16="http://schemas.microsoft.com/office/drawing/2014/main" id="{82E1008B-1B0D-CE79-8981-BB30A85280CB}"/>
                </a:ext>
              </a:extLst>
            </p:cNvPr>
            <p:cNvSpPr/>
            <p:nvPr/>
          </p:nvSpPr>
          <p:spPr>
            <a:xfrm>
              <a:off x="5571425" y="5367939"/>
              <a:ext cx="63122" cy="110259"/>
            </a:xfrm>
            <a:custGeom>
              <a:avLst/>
              <a:gdLst>
                <a:gd name="connsiteX0" fmla="*/ 32930 w 63122"/>
                <a:gd name="connsiteY0" fmla="*/ 61008 h 110259"/>
                <a:gd name="connsiteX1" fmla="*/ 32907 w 63122"/>
                <a:gd name="connsiteY1" fmla="*/ 57830 h 110259"/>
                <a:gd name="connsiteX2" fmla="*/ 25095 w 63122"/>
                <a:gd name="connsiteY2" fmla="*/ 46783 h 110259"/>
                <a:gd name="connsiteX3" fmla="*/ 20785 w 63122"/>
                <a:gd name="connsiteY3" fmla="*/ 46789 h 110259"/>
                <a:gd name="connsiteX4" fmla="*/ 3829 w 63122"/>
                <a:gd name="connsiteY4" fmla="*/ 46091 h 110259"/>
                <a:gd name="connsiteX5" fmla="*/ 0 w 63122"/>
                <a:gd name="connsiteY5" fmla="*/ 44611 h 110259"/>
                <a:gd name="connsiteX6" fmla="*/ 13185 w 63122"/>
                <a:gd name="connsiteY6" fmla="*/ 31376 h 110259"/>
                <a:gd name="connsiteX7" fmla="*/ 16505 w 63122"/>
                <a:gd name="connsiteY7" fmla="*/ 14979 h 110259"/>
                <a:gd name="connsiteX8" fmla="*/ 16499 w 63122"/>
                <a:gd name="connsiteY8" fmla="*/ 14996 h 110259"/>
                <a:gd name="connsiteX9" fmla="*/ 35827 w 63122"/>
                <a:gd name="connsiteY9" fmla="*/ 13951 h 110259"/>
                <a:gd name="connsiteX10" fmla="*/ 51932 w 63122"/>
                <a:gd name="connsiteY10" fmla="*/ 0 h 110259"/>
                <a:gd name="connsiteX11" fmla="*/ 41942 w 63122"/>
                <a:gd name="connsiteY11" fmla="*/ 48641 h 110259"/>
                <a:gd name="connsiteX12" fmla="*/ 62528 w 63122"/>
                <a:gd name="connsiteY12" fmla="*/ 47869 h 110259"/>
                <a:gd name="connsiteX13" fmla="*/ 63122 w 63122"/>
                <a:gd name="connsiteY13" fmla="*/ 50006 h 110259"/>
                <a:gd name="connsiteX14" fmla="*/ 52664 w 63122"/>
                <a:gd name="connsiteY14" fmla="*/ 64300 h 110259"/>
                <a:gd name="connsiteX15" fmla="*/ 50361 w 63122"/>
                <a:gd name="connsiteY15" fmla="*/ 86839 h 110259"/>
                <a:gd name="connsiteX16" fmla="*/ 45331 w 63122"/>
                <a:gd name="connsiteY16" fmla="*/ 87548 h 110259"/>
                <a:gd name="connsiteX17" fmla="*/ 34336 w 63122"/>
                <a:gd name="connsiteY17" fmla="*/ 87548 h 110259"/>
                <a:gd name="connsiteX18" fmla="*/ 25609 w 63122"/>
                <a:gd name="connsiteY18" fmla="*/ 101024 h 110259"/>
                <a:gd name="connsiteX19" fmla="*/ 16551 w 63122"/>
                <a:gd name="connsiteY19" fmla="*/ 110260 h 110259"/>
                <a:gd name="connsiteX20" fmla="*/ 26375 w 63122"/>
                <a:gd name="connsiteY20" fmla="*/ 80782 h 110259"/>
                <a:gd name="connsiteX21" fmla="*/ 28661 w 63122"/>
                <a:gd name="connsiteY21" fmla="*/ 77781 h 110259"/>
                <a:gd name="connsiteX22" fmla="*/ 32736 w 63122"/>
                <a:gd name="connsiteY22" fmla="*/ 73546 h 110259"/>
                <a:gd name="connsiteX23" fmla="*/ 32930 w 63122"/>
                <a:gd name="connsiteY23" fmla="*/ 61008 h 110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3122" h="110259">
                  <a:moveTo>
                    <a:pt x="32930" y="61008"/>
                  </a:moveTo>
                  <a:cubicBezTo>
                    <a:pt x="32924" y="59951"/>
                    <a:pt x="32918" y="58887"/>
                    <a:pt x="32907" y="57830"/>
                  </a:cubicBezTo>
                  <a:cubicBezTo>
                    <a:pt x="31027" y="53733"/>
                    <a:pt x="14659" y="59796"/>
                    <a:pt x="25095" y="46783"/>
                  </a:cubicBezTo>
                  <a:cubicBezTo>
                    <a:pt x="25152" y="46714"/>
                    <a:pt x="22311" y="46886"/>
                    <a:pt x="20785" y="46789"/>
                  </a:cubicBezTo>
                  <a:cubicBezTo>
                    <a:pt x="15111" y="46314"/>
                    <a:pt x="9527" y="44943"/>
                    <a:pt x="3829" y="46091"/>
                  </a:cubicBezTo>
                  <a:cubicBezTo>
                    <a:pt x="2315" y="46217"/>
                    <a:pt x="1040" y="45714"/>
                    <a:pt x="0" y="44611"/>
                  </a:cubicBezTo>
                  <a:cubicBezTo>
                    <a:pt x="120" y="35942"/>
                    <a:pt x="5784" y="32793"/>
                    <a:pt x="13185" y="31376"/>
                  </a:cubicBezTo>
                  <a:cubicBezTo>
                    <a:pt x="20328" y="27129"/>
                    <a:pt x="15779" y="20523"/>
                    <a:pt x="16505" y="14979"/>
                  </a:cubicBezTo>
                  <a:cubicBezTo>
                    <a:pt x="16505" y="14979"/>
                    <a:pt x="16499" y="14996"/>
                    <a:pt x="16499" y="14996"/>
                  </a:cubicBezTo>
                  <a:cubicBezTo>
                    <a:pt x="22711" y="10641"/>
                    <a:pt x="29804" y="23980"/>
                    <a:pt x="35827" y="13951"/>
                  </a:cubicBezTo>
                  <a:cubicBezTo>
                    <a:pt x="39702" y="7498"/>
                    <a:pt x="50229" y="9744"/>
                    <a:pt x="51932" y="0"/>
                  </a:cubicBezTo>
                  <a:cubicBezTo>
                    <a:pt x="55184" y="17842"/>
                    <a:pt x="43514" y="31496"/>
                    <a:pt x="41942" y="48641"/>
                  </a:cubicBezTo>
                  <a:cubicBezTo>
                    <a:pt x="49778" y="46132"/>
                    <a:pt x="56304" y="39251"/>
                    <a:pt x="62528" y="47869"/>
                  </a:cubicBezTo>
                  <a:cubicBezTo>
                    <a:pt x="62722" y="48583"/>
                    <a:pt x="62922" y="49292"/>
                    <a:pt x="63122" y="50006"/>
                  </a:cubicBezTo>
                  <a:cubicBezTo>
                    <a:pt x="62122" y="56590"/>
                    <a:pt x="50029" y="55053"/>
                    <a:pt x="52664" y="64300"/>
                  </a:cubicBezTo>
                  <a:cubicBezTo>
                    <a:pt x="57162" y="72289"/>
                    <a:pt x="50292" y="79193"/>
                    <a:pt x="50361" y="86839"/>
                  </a:cubicBezTo>
                  <a:cubicBezTo>
                    <a:pt x="50378" y="88983"/>
                    <a:pt x="46503" y="89720"/>
                    <a:pt x="45331" y="87548"/>
                  </a:cubicBezTo>
                  <a:cubicBezTo>
                    <a:pt x="41388" y="80222"/>
                    <a:pt x="38085" y="83708"/>
                    <a:pt x="34336" y="87548"/>
                  </a:cubicBezTo>
                  <a:cubicBezTo>
                    <a:pt x="30507" y="91469"/>
                    <a:pt x="26963" y="95275"/>
                    <a:pt x="25609" y="101024"/>
                  </a:cubicBezTo>
                  <a:cubicBezTo>
                    <a:pt x="24677" y="104979"/>
                    <a:pt x="23077" y="109551"/>
                    <a:pt x="16551" y="110260"/>
                  </a:cubicBezTo>
                  <a:cubicBezTo>
                    <a:pt x="17694" y="99367"/>
                    <a:pt x="25518" y="91132"/>
                    <a:pt x="26375" y="80782"/>
                  </a:cubicBezTo>
                  <a:cubicBezTo>
                    <a:pt x="26935" y="79627"/>
                    <a:pt x="27718" y="78644"/>
                    <a:pt x="28661" y="77781"/>
                  </a:cubicBezTo>
                  <a:cubicBezTo>
                    <a:pt x="30192" y="76541"/>
                    <a:pt x="31581" y="75169"/>
                    <a:pt x="32736" y="73546"/>
                  </a:cubicBezTo>
                  <a:cubicBezTo>
                    <a:pt x="33284" y="69358"/>
                    <a:pt x="38273" y="65266"/>
                    <a:pt x="32930" y="61008"/>
                  </a:cubicBezTo>
                  <a:close/>
                </a:path>
              </a:pathLst>
            </a:custGeom>
            <a:grpFill/>
            <a:ln w="5715" cap="flat">
              <a:noFill/>
              <a:prstDash val="solid"/>
              <a:miter/>
            </a:ln>
          </p:spPr>
          <p:txBody>
            <a:bodyPr rtlCol="0" anchor="ctr"/>
            <a:lstStyle/>
            <a:p>
              <a:endParaRPr lang="zh-CN" altLang="en-US"/>
            </a:p>
          </p:txBody>
        </p:sp>
        <p:sp>
          <p:nvSpPr>
            <p:cNvPr id="4540" name="任意多边形: 形状 4539">
              <a:extLst>
                <a:ext uri="{FF2B5EF4-FFF2-40B4-BE49-F238E27FC236}">
                  <a16:creationId xmlns:a16="http://schemas.microsoft.com/office/drawing/2014/main" id="{A6F077B7-CEB2-A86F-E779-73F591F94914}"/>
                </a:ext>
              </a:extLst>
            </p:cNvPr>
            <p:cNvSpPr/>
            <p:nvPr userDrawn="1"/>
          </p:nvSpPr>
          <p:spPr>
            <a:xfrm>
              <a:off x="5670169" y="5376340"/>
              <a:ext cx="35151" cy="85581"/>
            </a:xfrm>
            <a:custGeom>
              <a:avLst/>
              <a:gdLst>
                <a:gd name="connsiteX0" fmla="*/ 19699 w 35151"/>
                <a:gd name="connsiteY0" fmla="*/ 78941 h 85581"/>
                <a:gd name="connsiteX1" fmla="*/ 13121 w 35151"/>
                <a:gd name="connsiteY1" fmla="*/ 85582 h 85581"/>
                <a:gd name="connsiteX2" fmla="*/ 13116 w 35151"/>
                <a:gd name="connsiteY2" fmla="*/ 75621 h 85581"/>
                <a:gd name="connsiteX3" fmla="*/ 20625 w 35151"/>
                <a:gd name="connsiteY3" fmla="*/ 66945 h 85581"/>
                <a:gd name="connsiteX4" fmla="*/ 6538 w 35151"/>
                <a:gd name="connsiteY4" fmla="*/ 65751 h 85581"/>
                <a:gd name="connsiteX5" fmla="*/ 6578 w 35151"/>
                <a:gd name="connsiteY5" fmla="*/ 65774 h 85581"/>
                <a:gd name="connsiteX6" fmla="*/ 5464 w 35151"/>
                <a:gd name="connsiteY6" fmla="*/ 60219 h 85581"/>
                <a:gd name="connsiteX7" fmla="*/ 0 w 35151"/>
                <a:gd name="connsiteY7" fmla="*/ 46114 h 85581"/>
                <a:gd name="connsiteX8" fmla="*/ 2194 w 35151"/>
                <a:gd name="connsiteY8" fmla="*/ 41942 h 85581"/>
                <a:gd name="connsiteX9" fmla="*/ 11721 w 35151"/>
                <a:gd name="connsiteY9" fmla="*/ 17208 h 85581"/>
                <a:gd name="connsiteX10" fmla="*/ 22986 w 35151"/>
                <a:gd name="connsiteY10" fmla="*/ 0 h 85581"/>
                <a:gd name="connsiteX11" fmla="*/ 25917 w 35151"/>
                <a:gd name="connsiteY11" fmla="*/ 2898 h 85581"/>
                <a:gd name="connsiteX12" fmla="*/ 27180 w 35151"/>
                <a:gd name="connsiteY12" fmla="*/ 15185 h 85581"/>
                <a:gd name="connsiteX13" fmla="*/ 31787 w 35151"/>
                <a:gd name="connsiteY13" fmla="*/ 24437 h 85581"/>
                <a:gd name="connsiteX14" fmla="*/ 32855 w 35151"/>
                <a:gd name="connsiteY14" fmla="*/ 26317 h 85581"/>
                <a:gd name="connsiteX15" fmla="*/ 26723 w 35151"/>
                <a:gd name="connsiteY15" fmla="*/ 35787 h 85581"/>
                <a:gd name="connsiteX16" fmla="*/ 29809 w 35151"/>
                <a:gd name="connsiteY16" fmla="*/ 50538 h 85581"/>
                <a:gd name="connsiteX17" fmla="*/ 32884 w 35151"/>
                <a:gd name="connsiteY17" fmla="*/ 65774 h 85581"/>
                <a:gd name="connsiteX18" fmla="*/ 32833 w 35151"/>
                <a:gd name="connsiteY18" fmla="*/ 78890 h 85581"/>
                <a:gd name="connsiteX19" fmla="*/ 19694 w 35151"/>
                <a:gd name="connsiteY19" fmla="*/ 78947 h 85581"/>
                <a:gd name="connsiteX20" fmla="*/ 19699 w 35151"/>
                <a:gd name="connsiteY20" fmla="*/ 78941 h 8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151" h="85581">
                  <a:moveTo>
                    <a:pt x="19699" y="78941"/>
                  </a:moveTo>
                  <a:cubicBezTo>
                    <a:pt x="17505" y="81153"/>
                    <a:pt x="15316" y="83370"/>
                    <a:pt x="13121" y="85582"/>
                  </a:cubicBezTo>
                  <a:cubicBezTo>
                    <a:pt x="13121" y="82262"/>
                    <a:pt x="13116" y="78941"/>
                    <a:pt x="13116" y="75621"/>
                  </a:cubicBezTo>
                  <a:cubicBezTo>
                    <a:pt x="14985" y="72277"/>
                    <a:pt x="18236" y="70112"/>
                    <a:pt x="20625" y="66945"/>
                  </a:cubicBezTo>
                  <a:cubicBezTo>
                    <a:pt x="15945" y="64962"/>
                    <a:pt x="11035" y="67574"/>
                    <a:pt x="6538" y="65751"/>
                  </a:cubicBezTo>
                  <a:lnTo>
                    <a:pt x="6578" y="65774"/>
                  </a:lnTo>
                  <a:cubicBezTo>
                    <a:pt x="4989" y="64145"/>
                    <a:pt x="3920" y="61774"/>
                    <a:pt x="5464" y="60219"/>
                  </a:cubicBezTo>
                  <a:cubicBezTo>
                    <a:pt x="14425" y="51172"/>
                    <a:pt x="9304" y="47903"/>
                    <a:pt x="0" y="46114"/>
                  </a:cubicBezTo>
                  <a:cubicBezTo>
                    <a:pt x="714" y="44680"/>
                    <a:pt x="1063" y="42462"/>
                    <a:pt x="2194" y="41942"/>
                  </a:cubicBezTo>
                  <a:cubicBezTo>
                    <a:pt x="13487" y="36747"/>
                    <a:pt x="12459" y="26729"/>
                    <a:pt x="11721" y="17208"/>
                  </a:cubicBezTo>
                  <a:cubicBezTo>
                    <a:pt x="11024" y="8213"/>
                    <a:pt x="18042" y="4938"/>
                    <a:pt x="22986" y="0"/>
                  </a:cubicBezTo>
                  <a:cubicBezTo>
                    <a:pt x="24203" y="726"/>
                    <a:pt x="25174" y="1697"/>
                    <a:pt x="25917" y="2898"/>
                  </a:cubicBezTo>
                  <a:cubicBezTo>
                    <a:pt x="28169" y="6806"/>
                    <a:pt x="27363" y="11018"/>
                    <a:pt x="27180" y="15185"/>
                  </a:cubicBezTo>
                  <a:cubicBezTo>
                    <a:pt x="27192" y="19037"/>
                    <a:pt x="28884" y="22037"/>
                    <a:pt x="31787" y="24437"/>
                  </a:cubicBezTo>
                  <a:cubicBezTo>
                    <a:pt x="32152" y="25054"/>
                    <a:pt x="32507" y="25689"/>
                    <a:pt x="32855" y="26317"/>
                  </a:cubicBezTo>
                  <a:cubicBezTo>
                    <a:pt x="30827" y="29484"/>
                    <a:pt x="29004" y="32816"/>
                    <a:pt x="26723" y="35787"/>
                  </a:cubicBezTo>
                  <a:cubicBezTo>
                    <a:pt x="20014" y="44526"/>
                    <a:pt x="20003" y="44371"/>
                    <a:pt x="29809" y="50538"/>
                  </a:cubicBezTo>
                  <a:cubicBezTo>
                    <a:pt x="35993" y="54424"/>
                    <a:pt x="36513" y="59750"/>
                    <a:pt x="32884" y="65774"/>
                  </a:cubicBezTo>
                  <a:cubicBezTo>
                    <a:pt x="35639" y="70157"/>
                    <a:pt x="35341" y="74529"/>
                    <a:pt x="32833" y="78890"/>
                  </a:cubicBezTo>
                  <a:cubicBezTo>
                    <a:pt x="28461" y="80799"/>
                    <a:pt x="24100" y="84902"/>
                    <a:pt x="19694" y="78947"/>
                  </a:cubicBezTo>
                  <a:lnTo>
                    <a:pt x="19699" y="78941"/>
                  </a:lnTo>
                  <a:close/>
                </a:path>
              </a:pathLst>
            </a:custGeom>
            <a:grpFill/>
            <a:ln w="5715" cap="flat">
              <a:noFill/>
              <a:prstDash val="solid"/>
              <a:miter/>
            </a:ln>
          </p:spPr>
          <p:txBody>
            <a:bodyPr rtlCol="0" anchor="ctr"/>
            <a:lstStyle/>
            <a:p>
              <a:endParaRPr lang="zh-CN" altLang="en-US"/>
            </a:p>
          </p:txBody>
        </p:sp>
        <p:sp>
          <p:nvSpPr>
            <p:cNvPr id="4541" name="任意多边形: 形状 4540">
              <a:extLst>
                <a:ext uri="{FF2B5EF4-FFF2-40B4-BE49-F238E27FC236}">
                  <a16:creationId xmlns:a16="http://schemas.microsoft.com/office/drawing/2014/main" id="{C4656EDE-1169-B3A6-A303-1465D2FC3E78}"/>
                </a:ext>
              </a:extLst>
            </p:cNvPr>
            <p:cNvSpPr/>
            <p:nvPr userDrawn="1"/>
          </p:nvSpPr>
          <p:spPr>
            <a:xfrm>
              <a:off x="5663534" y="5419366"/>
              <a:ext cx="24306" cy="24273"/>
            </a:xfrm>
            <a:custGeom>
              <a:avLst/>
              <a:gdLst>
                <a:gd name="connsiteX0" fmla="*/ 6624 w 24306"/>
                <a:gd name="connsiteY0" fmla="*/ 3088 h 24273"/>
                <a:gd name="connsiteX1" fmla="*/ 22706 w 24306"/>
                <a:gd name="connsiteY1" fmla="*/ 3345 h 24273"/>
                <a:gd name="connsiteX2" fmla="*/ 14647 w 24306"/>
                <a:gd name="connsiteY2" fmla="*/ 18176 h 24273"/>
                <a:gd name="connsiteX3" fmla="*/ 13202 w 24306"/>
                <a:gd name="connsiteY3" fmla="*/ 22742 h 24273"/>
                <a:gd name="connsiteX4" fmla="*/ 0 w 24306"/>
                <a:gd name="connsiteY4" fmla="*/ 22736 h 24273"/>
                <a:gd name="connsiteX5" fmla="*/ 3955 w 24306"/>
                <a:gd name="connsiteY5" fmla="*/ 17804 h 24273"/>
                <a:gd name="connsiteX6" fmla="*/ 6624 w 24306"/>
                <a:gd name="connsiteY6" fmla="*/ 3088 h 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306" h="24273">
                  <a:moveTo>
                    <a:pt x="6624" y="3088"/>
                  </a:moveTo>
                  <a:cubicBezTo>
                    <a:pt x="12013" y="3865"/>
                    <a:pt x="17928" y="-4416"/>
                    <a:pt x="22706" y="3345"/>
                  </a:cubicBezTo>
                  <a:cubicBezTo>
                    <a:pt x="28232" y="12324"/>
                    <a:pt x="17934" y="13506"/>
                    <a:pt x="14647" y="18176"/>
                  </a:cubicBezTo>
                  <a:cubicBezTo>
                    <a:pt x="13773" y="19422"/>
                    <a:pt x="13665" y="21205"/>
                    <a:pt x="13202" y="22742"/>
                  </a:cubicBezTo>
                  <a:cubicBezTo>
                    <a:pt x="8801" y="22702"/>
                    <a:pt x="4401" y="26211"/>
                    <a:pt x="0" y="22736"/>
                  </a:cubicBezTo>
                  <a:cubicBezTo>
                    <a:pt x="1297" y="21050"/>
                    <a:pt x="2240" y="18639"/>
                    <a:pt x="3955" y="17804"/>
                  </a:cubicBezTo>
                  <a:cubicBezTo>
                    <a:pt x="11807" y="13981"/>
                    <a:pt x="9721" y="8700"/>
                    <a:pt x="6624" y="3088"/>
                  </a:cubicBezTo>
                  <a:close/>
                </a:path>
              </a:pathLst>
            </a:custGeom>
            <a:grpFill/>
            <a:ln w="5715" cap="flat">
              <a:noFill/>
              <a:prstDash val="solid"/>
              <a:miter/>
            </a:ln>
          </p:spPr>
          <p:txBody>
            <a:bodyPr rtlCol="0" anchor="ctr"/>
            <a:lstStyle/>
            <a:p>
              <a:endParaRPr lang="zh-CN" altLang="en-US"/>
            </a:p>
          </p:txBody>
        </p:sp>
        <p:sp>
          <p:nvSpPr>
            <p:cNvPr id="4542" name="任意多边形: 形状 4541">
              <a:extLst>
                <a:ext uri="{FF2B5EF4-FFF2-40B4-BE49-F238E27FC236}">
                  <a16:creationId xmlns:a16="http://schemas.microsoft.com/office/drawing/2014/main" id="{C5A2045D-6B8C-8757-0278-9894C56095B4}"/>
                </a:ext>
              </a:extLst>
            </p:cNvPr>
            <p:cNvSpPr/>
            <p:nvPr/>
          </p:nvSpPr>
          <p:spPr>
            <a:xfrm>
              <a:off x="5693143" y="5358459"/>
              <a:ext cx="20279" cy="21372"/>
            </a:xfrm>
            <a:custGeom>
              <a:avLst/>
              <a:gdLst>
                <a:gd name="connsiteX0" fmla="*/ 23 w 20279"/>
                <a:gd name="connsiteY0" fmla="*/ 21151 h 21372"/>
                <a:gd name="connsiteX1" fmla="*/ 0 w 20279"/>
                <a:gd name="connsiteY1" fmla="*/ 17876 h 21372"/>
                <a:gd name="connsiteX2" fmla="*/ 6584 w 20279"/>
                <a:gd name="connsiteY2" fmla="*/ 4720 h 21372"/>
                <a:gd name="connsiteX3" fmla="*/ 9801 w 20279"/>
                <a:gd name="connsiteY3" fmla="*/ 1382 h 21372"/>
                <a:gd name="connsiteX4" fmla="*/ 18648 w 20279"/>
                <a:gd name="connsiteY4" fmla="*/ 9520 h 21372"/>
                <a:gd name="connsiteX5" fmla="*/ 23 w 20279"/>
                <a:gd name="connsiteY5" fmla="*/ 21151 h 2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79" h="21372">
                  <a:moveTo>
                    <a:pt x="23" y="21151"/>
                  </a:moveTo>
                  <a:cubicBezTo>
                    <a:pt x="23" y="20059"/>
                    <a:pt x="12" y="18967"/>
                    <a:pt x="0" y="17876"/>
                  </a:cubicBezTo>
                  <a:cubicBezTo>
                    <a:pt x="2195" y="13492"/>
                    <a:pt x="4389" y="9103"/>
                    <a:pt x="6584" y="4720"/>
                  </a:cubicBezTo>
                  <a:cubicBezTo>
                    <a:pt x="7658" y="3605"/>
                    <a:pt x="8727" y="2497"/>
                    <a:pt x="9801" y="1382"/>
                  </a:cubicBezTo>
                  <a:cubicBezTo>
                    <a:pt x="17974" y="-1550"/>
                    <a:pt x="23066" y="-252"/>
                    <a:pt x="18648" y="9520"/>
                  </a:cubicBezTo>
                  <a:cubicBezTo>
                    <a:pt x="15259" y="17019"/>
                    <a:pt x="9527" y="22568"/>
                    <a:pt x="23" y="21151"/>
                  </a:cubicBezTo>
                  <a:close/>
                </a:path>
              </a:pathLst>
            </a:custGeom>
            <a:grpFill/>
            <a:ln w="5715" cap="flat">
              <a:noFill/>
              <a:prstDash val="solid"/>
              <a:miter/>
            </a:ln>
          </p:spPr>
          <p:txBody>
            <a:bodyPr rtlCol="0" anchor="ctr"/>
            <a:lstStyle/>
            <a:p>
              <a:endParaRPr lang="zh-CN" altLang="en-US"/>
            </a:p>
          </p:txBody>
        </p:sp>
        <p:sp>
          <p:nvSpPr>
            <p:cNvPr id="4543" name="任意多边形: 形状 4542">
              <a:extLst>
                <a:ext uri="{FF2B5EF4-FFF2-40B4-BE49-F238E27FC236}">
                  <a16:creationId xmlns:a16="http://schemas.microsoft.com/office/drawing/2014/main" id="{5512EF18-1963-0CED-759C-752638A40D09}"/>
                </a:ext>
              </a:extLst>
            </p:cNvPr>
            <p:cNvSpPr/>
            <p:nvPr userDrawn="1"/>
          </p:nvSpPr>
          <p:spPr>
            <a:xfrm>
              <a:off x="5630667" y="5438822"/>
              <a:ext cx="19739" cy="19917"/>
            </a:xfrm>
            <a:custGeom>
              <a:avLst/>
              <a:gdLst>
                <a:gd name="connsiteX0" fmla="*/ 9870 w 19739"/>
                <a:gd name="connsiteY0" fmla="*/ 19717 h 19917"/>
                <a:gd name="connsiteX1" fmla="*/ 0 w 19739"/>
                <a:gd name="connsiteY1" fmla="*/ 19751 h 19917"/>
                <a:gd name="connsiteX2" fmla="*/ 566 w 19739"/>
                <a:gd name="connsiteY2" fmla="*/ 13739 h 19917"/>
                <a:gd name="connsiteX3" fmla="*/ 19739 w 19739"/>
                <a:gd name="connsiteY3" fmla="*/ 0 h 19917"/>
                <a:gd name="connsiteX4" fmla="*/ 9870 w 19739"/>
                <a:gd name="connsiteY4" fmla="*/ 19717 h 19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39" h="19917">
                  <a:moveTo>
                    <a:pt x="9870" y="19717"/>
                  </a:moveTo>
                  <a:cubicBezTo>
                    <a:pt x="6566" y="15922"/>
                    <a:pt x="3297" y="20860"/>
                    <a:pt x="0" y="19751"/>
                  </a:cubicBezTo>
                  <a:cubicBezTo>
                    <a:pt x="188" y="17660"/>
                    <a:pt x="411" y="13739"/>
                    <a:pt x="566" y="13739"/>
                  </a:cubicBezTo>
                  <a:cubicBezTo>
                    <a:pt x="10447" y="13922"/>
                    <a:pt x="13121" y="4166"/>
                    <a:pt x="19739" y="0"/>
                  </a:cubicBezTo>
                  <a:cubicBezTo>
                    <a:pt x="18345" y="7515"/>
                    <a:pt x="15305" y="14219"/>
                    <a:pt x="9870" y="19717"/>
                  </a:cubicBezTo>
                  <a:close/>
                </a:path>
              </a:pathLst>
            </a:custGeom>
            <a:grpFill/>
            <a:ln w="5715" cap="flat">
              <a:noFill/>
              <a:prstDash val="solid"/>
              <a:miter/>
            </a:ln>
          </p:spPr>
          <p:txBody>
            <a:bodyPr rtlCol="0" anchor="ctr"/>
            <a:lstStyle/>
            <a:p>
              <a:endParaRPr lang="zh-CN" altLang="en-US"/>
            </a:p>
          </p:txBody>
        </p:sp>
        <p:sp>
          <p:nvSpPr>
            <p:cNvPr id="4544" name="任意多边形: 形状 4543">
              <a:extLst>
                <a:ext uri="{FF2B5EF4-FFF2-40B4-BE49-F238E27FC236}">
                  <a16:creationId xmlns:a16="http://schemas.microsoft.com/office/drawing/2014/main" id="{9A6394B1-63A8-1A2C-6EDD-B1A1397E1CAE}"/>
                </a:ext>
              </a:extLst>
            </p:cNvPr>
            <p:cNvSpPr/>
            <p:nvPr userDrawn="1"/>
          </p:nvSpPr>
          <p:spPr>
            <a:xfrm>
              <a:off x="5653123" y="5442092"/>
              <a:ext cx="10422" cy="9948"/>
            </a:xfrm>
            <a:custGeom>
              <a:avLst/>
              <a:gdLst>
                <a:gd name="connsiteX0" fmla="*/ 10422 w 10422"/>
                <a:gd name="connsiteY0" fmla="*/ 16 h 9948"/>
                <a:gd name="connsiteX1" fmla="*/ 3838 w 10422"/>
                <a:gd name="connsiteY1" fmla="*/ 9949 h 9948"/>
                <a:gd name="connsiteX2" fmla="*/ 649 w 10422"/>
                <a:gd name="connsiteY2" fmla="*/ 6971 h 9948"/>
                <a:gd name="connsiteX3" fmla="*/ 10422 w 10422"/>
                <a:gd name="connsiteY3" fmla="*/ 16 h 9948"/>
              </a:gdLst>
              <a:ahLst/>
              <a:cxnLst>
                <a:cxn ang="0">
                  <a:pos x="connsiteX0" y="connsiteY0"/>
                </a:cxn>
                <a:cxn ang="0">
                  <a:pos x="connsiteX1" y="connsiteY1"/>
                </a:cxn>
                <a:cxn ang="0">
                  <a:pos x="connsiteX2" y="connsiteY2"/>
                </a:cxn>
                <a:cxn ang="0">
                  <a:pos x="connsiteX3" y="connsiteY3"/>
                </a:cxn>
              </a:cxnLst>
              <a:rect l="l" t="t" r="r" b="b"/>
              <a:pathLst>
                <a:path w="10422" h="9948">
                  <a:moveTo>
                    <a:pt x="10422" y="16"/>
                  </a:moveTo>
                  <a:cubicBezTo>
                    <a:pt x="10451" y="4799"/>
                    <a:pt x="8205" y="8080"/>
                    <a:pt x="3838" y="9949"/>
                  </a:cubicBezTo>
                  <a:cubicBezTo>
                    <a:pt x="2261" y="9389"/>
                    <a:pt x="-1505" y="9800"/>
                    <a:pt x="649" y="6971"/>
                  </a:cubicBezTo>
                  <a:cubicBezTo>
                    <a:pt x="2987" y="3891"/>
                    <a:pt x="5347" y="-293"/>
                    <a:pt x="10422" y="16"/>
                  </a:cubicBezTo>
                  <a:close/>
                </a:path>
              </a:pathLst>
            </a:custGeom>
            <a:grpFill/>
            <a:ln w="5715" cap="flat">
              <a:noFill/>
              <a:prstDash val="solid"/>
              <a:miter/>
            </a:ln>
          </p:spPr>
          <p:txBody>
            <a:bodyPr rtlCol="0" anchor="ctr"/>
            <a:lstStyle/>
            <a:p>
              <a:endParaRPr lang="zh-CN" altLang="en-US"/>
            </a:p>
          </p:txBody>
        </p:sp>
        <p:sp>
          <p:nvSpPr>
            <p:cNvPr id="4545" name="任意多边形: 形状 4544">
              <a:extLst>
                <a:ext uri="{FF2B5EF4-FFF2-40B4-BE49-F238E27FC236}">
                  <a16:creationId xmlns:a16="http://schemas.microsoft.com/office/drawing/2014/main" id="{652C40F2-5C0F-FBCE-3453-23B7F2EB92C3}"/>
                </a:ext>
              </a:extLst>
            </p:cNvPr>
            <p:cNvSpPr/>
            <p:nvPr userDrawn="1"/>
          </p:nvSpPr>
          <p:spPr>
            <a:xfrm>
              <a:off x="5633959" y="5412630"/>
              <a:ext cx="9858" cy="10045"/>
            </a:xfrm>
            <a:custGeom>
              <a:avLst/>
              <a:gdLst>
                <a:gd name="connsiteX0" fmla="*/ 0 w 9858"/>
                <a:gd name="connsiteY0" fmla="*/ 3178 h 10045"/>
                <a:gd name="connsiteX1" fmla="*/ 9847 w 9858"/>
                <a:gd name="connsiteY1" fmla="*/ 6459 h 10045"/>
                <a:gd name="connsiteX2" fmla="*/ 9858 w 9858"/>
                <a:gd name="connsiteY2" fmla="*/ 6447 h 10045"/>
                <a:gd name="connsiteX3" fmla="*/ 6566 w 9858"/>
                <a:gd name="connsiteY3" fmla="*/ 9722 h 10045"/>
                <a:gd name="connsiteX4" fmla="*/ 6538 w 9858"/>
                <a:gd name="connsiteY4" fmla="*/ 9716 h 10045"/>
                <a:gd name="connsiteX5" fmla="*/ 0 w 9858"/>
                <a:gd name="connsiteY5" fmla="*/ 3178 h 10045"/>
                <a:gd name="connsiteX6" fmla="*/ 0 w 9858"/>
                <a:gd name="connsiteY6" fmla="*/ 3178 h 1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8" h="10045">
                  <a:moveTo>
                    <a:pt x="0" y="3178"/>
                  </a:moveTo>
                  <a:cubicBezTo>
                    <a:pt x="5429" y="-2177"/>
                    <a:pt x="8538" y="-554"/>
                    <a:pt x="9847" y="6459"/>
                  </a:cubicBezTo>
                  <a:lnTo>
                    <a:pt x="9858" y="6447"/>
                  </a:lnTo>
                  <a:cubicBezTo>
                    <a:pt x="8704" y="7482"/>
                    <a:pt x="7607" y="8573"/>
                    <a:pt x="6566" y="9722"/>
                  </a:cubicBezTo>
                  <a:lnTo>
                    <a:pt x="6538" y="9716"/>
                  </a:lnTo>
                  <a:cubicBezTo>
                    <a:pt x="360" y="11539"/>
                    <a:pt x="2235" y="5298"/>
                    <a:pt x="0" y="3178"/>
                  </a:cubicBezTo>
                  <a:lnTo>
                    <a:pt x="0" y="3178"/>
                  </a:lnTo>
                  <a:close/>
                </a:path>
              </a:pathLst>
            </a:custGeom>
            <a:grpFill/>
            <a:ln w="5715" cap="flat">
              <a:noFill/>
              <a:prstDash val="solid"/>
              <a:miter/>
            </a:ln>
          </p:spPr>
          <p:txBody>
            <a:bodyPr rtlCol="0" anchor="ctr"/>
            <a:lstStyle/>
            <a:p>
              <a:endParaRPr lang="zh-CN" altLang="en-US"/>
            </a:p>
          </p:txBody>
        </p:sp>
        <p:sp>
          <p:nvSpPr>
            <p:cNvPr id="4546" name="任意多边形: 形状 4545">
              <a:extLst>
                <a:ext uri="{FF2B5EF4-FFF2-40B4-BE49-F238E27FC236}">
                  <a16:creationId xmlns:a16="http://schemas.microsoft.com/office/drawing/2014/main" id="{16A82AFA-2BB1-DD0E-BB53-6D08DD1E3953}"/>
                </a:ext>
              </a:extLst>
            </p:cNvPr>
            <p:cNvSpPr/>
            <p:nvPr/>
          </p:nvSpPr>
          <p:spPr>
            <a:xfrm>
              <a:off x="5708321" y="5267195"/>
              <a:ext cx="4270" cy="5896"/>
            </a:xfrm>
            <a:custGeom>
              <a:avLst/>
              <a:gdLst>
                <a:gd name="connsiteX0" fmla="*/ 4270 w 4270"/>
                <a:gd name="connsiteY0" fmla="*/ 2812 h 5896"/>
                <a:gd name="connsiteX1" fmla="*/ 1264 w 4270"/>
                <a:gd name="connsiteY1" fmla="*/ 5875 h 5896"/>
                <a:gd name="connsiteX2" fmla="*/ 298 w 4270"/>
                <a:gd name="connsiteY2" fmla="*/ 3264 h 5896"/>
                <a:gd name="connsiteX3" fmla="*/ 3316 w 4270"/>
                <a:gd name="connsiteY3" fmla="*/ 0 h 5896"/>
                <a:gd name="connsiteX4" fmla="*/ 4270 w 4270"/>
                <a:gd name="connsiteY4" fmla="*/ 2812 h 5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 h="5896">
                  <a:moveTo>
                    <a:pt x="4270" y="2812"/>
                  </a:moveTo>
                  <a:cubicBezTo>
                    <a:pt x="3967" y="4538"/>
                    <a:pt x="3247" y="6098"/>
                    <a:pt x="1264" y="5875"/>
                  </a:cubicBezTo>
                  <a:cubicBezTo>
                    <a:pt x="-16" y="5732"/>
                    <a:pt x="-296" y="4504"/>
                    <a:pt x="298" y="3264"/>
                  </a:cubicBezTo>
                  <a:cubicBezTo>
                    <a:pt x="978" y="1840"/>
                    <a:pt x="1338" y="0"/>
                    <a:pt x="3316" y="0"/>
                  </a:cubicBezTo>
                  <a:cubicBezTo>
                    <a:pt x="3630" y="0"/>
                    <a:pt x="3956" y="1829"/>
                    <a:pt x="4270" y="2812"/>
                  </a:cubicBezTo>
                  <a:close/>
                </a:path>
              </a:pathLst>
            </a:custGeom>
            <a:grpFill/>
            <a:ln w="5715" cap="flat">
              <a:noFill/>
              <a:prstDash val="solid"/>
              <a:miter/>
            </a:ln>
          </p:spPr>
          <p:txBody>
            <a:bodyPr rtlCol="0" anchor="ctr"/>
            <a:lstStyle/>
            <a:p>
              <a:endParaRPr lang="zh-CN" altLang="en-US"/>
            </a:p>
          </p:txBody>
        </p:sp>
        <p:sp>
          <p:nvSpPr>
            <p:cNvPr id="4547" name="任意多边形: 形状 4546">
              <a:extLst>
                <a:ext uri="{FF2B5EF4-FFF2-40B4-BE49-F238E27FC236}">
                  <a16:creationId xmlns:a16="http://schemas.microsoft.com/office/drawing/2014/main" id="{DBB8114F-44A7-BCEF-FFE2-0787252AA2AD}"/>
                </a:ext>
              </a:extLst>
            </p:cNvPr>
            <p:cNvSpPr/>
            <p:nvPr userDrawn="1"/>
          </p:nvSpPr>
          <p:spPr>
            <a:xfrm>
              <a:off x="5647210" y="5428889"/>
              <a:ext cx="6785" cy="6641"/>
            </a:xfrm>
            <a:custGeom>
              <a:avLst/>
              <a:gdLst>
                <a:gd name="connsiteX0" fmla="*/ 3185 w 6785"/>
                <a:gd name="connsiteY0" fmla="*/ 6641 h 6641"/>
                <a:gd name="connsiteX1" fmla="*/ 2 w 6785"/>
                <a:gd name="connsiteY1" fmla="*/ 143 h 6641"/>
                <a:gd name="connsiteX2" fmla="*/ 6751 w 6785"/>
                <a:gd name="connsiteY2" fmla="*/ 1829 h 6641"/>
                <a:gd name="connsiteX3" fmla="*/ 3185 w 6785"/>
                <a:gd name="connsiteY3" fmla="*/ 6641 h 6641"/>
              </a:gdLst>
              <a:ahLst/>
              <a:cxnLst>
                <a:cxn ang="0">
                  <a:pos x="connsiteX0" y="connsiteY0"/>
                </a:cxn>
                <a:cxn ang="0">
                  <a:pos x="connsiteX1" y="connsiteY1"/>
                </a:cxn>
                <a:cxn ang="0">
                  <a:pos x="connsiteX2" y="connsiteY2"/>
                </a:cxn>
                <a:cxn ang="0">
                  <a:pos x="connsiteX3" y="connsiteY3"/>
                </a:cxn>
              </a:cxnLst>
              <a:rect l="l" t="t" r="r" b="b"/>
              <a:pathLst>
                <a:path w="6785" h="6641">
                  <a:moveTo>
                    <a:pt x="3185" y="6641"/>
                  </a:moveTo>
                  <a:cubicBezTo>
                    <a:pt x="528" y="5258"/>
                    <a:pt x="-38" y="2847"/>
                    <a:pt x="2" y="143"/>
                  </a:cubicBezTo>
                  <a:cubicBezTo>
                    <a:pt x="2362" y="578"/>
                    <a:pt x="5666" y="-1234"/>
                    <a:pt x="6751" y="1829"/>
                  </a:cubicBezTo>
                  <a:cubicBezTo>
                    <a:pt x="7117" y="2875"/>
                    <a:pt x="4460" y="5001"/>
                    <a:pt x="3185" y="6641"/>
                  </a:cubicBezTo>
                  <a:close/>
                </a:path>
              </a:pathLst>
            </a:custGeom>
            <a:grpFill/>
            <a:ln w="5715" cap="flat">
              <a:noFill/>
              <a:prstDash val="solid"/>
              <a:miter/>
            </a:ln>
          </p:spPr>
          <p:txBody>
            <a:bodyPr rtlCol="0" anchor="ctr"/>
            <a:lstStyle/>
            <a:p>
              <a:endParaRPr lang="zh-CN" altLang="en-US"/>
            </a:p>
          </p:txBody>
        </p:sp>
        <p:sp>
          <p:nvSpPr>
            <p:cNvPr id="4548" name="任意多边形: 形状 4547">
              <a:extLst>
                <a:ext uri="{FF2B5EF4-FFF2-40B4-BE49-F238E27FC236}">
                  <a16:creationId xmlns:a16="http://schemas.microsoft.com/office/drawing/2014/main" id="{899AE358-DAAC-7DF2-6771-F4A915A14EE9}"/>
                </a:ext>
              </a:extLst>
            </p:cNvPr>
            <p:cNvSpPr/>
            <p:nvPr/>
          </p:nvSpPr>
          <p:spPr>
            <a:xfrm>
              <a:off x="5142940" y="4823260"/>
              <a:ext cx="165560" cy="207281"/>
            </a:xfrm>
            <a:custGeom>
              <a:avLst/>
              <a:gdLst>
                <a:gd name="connsiteX0" fmla="*/ 155583 w 165560"/>
                <a:gd name="connsiteY0" fmla="*/ 3743 h 207281"/>
                <a:gd name="connsiteX1" fmla="*/ 164218 w 165560"/>
                <a:gd name="connsiteY1" fmla="*/ 0 h 207281"/>
                <a:gd name="connsiteX2" fmla="*/ 163972 w 165560"/>
                <a:gd name="connsiteY2" fmla="*/ 9052 h 207281"/>
                <a:gd name="connsiteX3" fmla="*/ 161446 w 165560"/>
                <a:gd name="connsiteY3" fmla="*/ 23866 h 207281"/>
                <a:gd name="connsiteX4" fmla="*/ 148085 w 165560"/>
                <a:gd name="connsiteY4" fmla="*/ 58047 h 207281"/>
                <a:gd name="connsiteX5" fmla="*/ 155577 w 165560"/>
                <a:gd name="connsiteY5" fmla="*/ 59659 h 207281"/>
                <a:gd name="connsiteX6" fmla="*/ 147753 w 165560"/>
                <a:gd name="connsiteY6" fmla="*/ 65168 h 207281"/>
                <a:gd name="connsiteX7" fmla="*/ 142421 w 165560"/>
                <a:gd name="connsiteY7" fmla="*/ 69528 h 207281"/>
                <a:gd name="connsiteX8" fmla="*/ 140889 w 165560"/>
                <a:gd name="connsiteY8" fmla="*/ 69026 h 207281"/>
                <a:gd name="connsiteX9" fmla="*/ 110451 w 165560"/>
                <a:gd name="connsiteY9" fmla="*/ 91566 h 207281"/>
                <a:gd name="connsiteX10" fmla="*/ 109897 w 165560"/>
                <a:gd name="connsiteY10" fmla="*/ 95772 h 207281"/>
                <a:gd name="connsiteX11" fmla="*/ 131122 w 165560"/>
                <a:gd name="connsiteY11" fmla="*/ 84182 h 207281"/>
                <a:gd name="connsiteX12" fmla="*/ 110583 w 165560"/>
                <a:gd name="connsiteY12" fmla="*/ 109608 h 207281"/>
                <a:gd name="connsiteX13" fmla="*/ 125727 w 165560"/>
                <a:gd name="connsiteY13" fmla="*/ 105922 h 207281"/>
                <a:gd name="connsiteX14" fmla="*/ 140850 w 165560"/>
                <a:gd name="connsiteY14" fmla="*/ 104396 h 207281"/>
                <a:gd name="connsiteX15" fmla="*/ 143193 w 165560"/>
                <a:gd name="connsiteY15" fmla="*/ 117014 h 207281"/>
                <a:gd name="connsiteX16" fmla="*/ 135060 w 165560"/>
                <a:gd name="connsiteY16" fmla="*/ 125084 h 207281"/>
                <a:gd name="connsiteX17" fmla="*/ 136432 w 165560"/>
                <a:gd name="connsiteY17" fmla="*/ 131542 h 207281"/>
                <a:gd name="connsiteX18" fmla="*/ 136878 w 165560"/>
                <a:gd name="connsiteY18" fmla="*/ 136543 h 207281"/>
                <a:gd name="connsiteX19" fmla="*/ 119372 w 165560"/>
                <a:gd name="connsiteY19" fmla="*/ 161597 h 207281"/>
                <a:gd name="connsiteX20" fmla="*/ 117355 w 165560"/>
                <a:gd name="connsiteY20" fmla="*/ 162826 h 207281"/>
                <a:gd name="connsiteX21" fmla="*/ 113629 w 165560"/>
                <a:gd name="connsiteY21" fmla="*/ 160191 h 207281"/>
                <a:gd name="connsiteX22" fmla="*/ 111680 w 165560"/>
                <a:gd name="connsiteY22" fmla="*/ 155745 h 207281"/>
                <a:gd name="connsiteX23" fmla="*/ 110074 w 165560"/>
                <a:gd name="connsiteY23" fmla="*/ 157397 h 207281"/>
                <a:gd name="connsiteX24" fmla="*/ 91706 w 165560"/>
                <a:gd name="connsiteY24" fmla="*/ 174073 h 207281"/>
                <a:gd name="connsiteX25" fmla="*/ 80505 w 165560"/>
                <a:gd name="connsiteY25" fmla="*/ 161512 h 207281"/>
                <a:gd name="connsiteX26" fmla="*/ 79876 w 165560"/>
                <a:gd name="connsiteY26" fmla="*/ 161409 h 207281"/>
                <a:gd name="connsiteX27" fmla="*/ 63577 w 165560"/>
                <a:gd name="connsiteY27" fmla="*/ 180394 h 207281"/>
                <a:gd name="connsiteX28" fmla="*/ 55850 w 165560"/>
                <a:gd name="connsiteY28" fmla="*/ 175890 h 207281"/>
                <a:gd name="connsiteX29" fmla="*/ 68915 w 165560"/>
                <a:gd name="connsiteY29" fmla="*/ 166609 h 207281"/>
                <a:gd name="connsiteX30" fmla="*/ 54136 w 165560"/>
                <a:gd name="connsiteY30" fmla="*/ 175845 h 207281"/>
                <a:gd name="connsiteX31" fmla="*/ 50118 w 165560"/>
                <a:gd name="connsiteY31" fmla="*/ 177896 h 207281"/>
                <a:gd name="connsiteX32" fmla="*/ 27481 w 165560"/>
                <a:gd name="connsiteY32" fmla="*/ 191772 h 207281"/>
                <a:gd name="connsiteX33" fmla="*/ 23206 w 165560"/>
                <a:gd name="connsiteY33" fmla="*/ 196504 h 207281"/>
                <a:gd name="connsiteX34" fmla="*/ 8416 w 165560"/>
                <a:gd name="connsiteY34" fmla="*/ 206957 h 207281"/>
                <a:gd name="connsiteX35" fmla="*/ 866 w 165560"/>
                <a:gd name="connsiteY35" fmla="*/ 190218 h 207281"/>
                <a:gd name="connsiteX36" fmla="*/ 1015 w 165560"/>
                <a:gd name="connsiteY36" fmla="*/ 187937 h 207281"/>
                <a:gd name="connsiteX37" fmla="*/ 1506 w 165560"/>
                <a:gd name="connsiteY37" fmla="*/ 177005 h 207281"/>
                <a:gd name="connsiteX38" fmla="*/ 6421 w 165560"/>
                <a:gd name="connsiteY38" fmla="*/ 170667 h 207281"/>
                <a:gd name="connsiteX39" fmla="*/ 13691 w 165560"/>
                <a:gd name="connsiteY39" fmla="*/ 176376 h 207281"/>
                <a:gd name="connsiteX40" fmla="*/ 12559 w 165560"/>
                <a:gd name="connsiteY40" fmla="*/ 192515 h 207281"/>
                <a:gd name="connsiteX41" fmla="*/ 20337 w 165560"/>
                <a:gd name="connsiteY41" fmla="*/ 175685 h 207281"/>
                <a:gd name="connsiteX42" fmla="*/ 29961 w 165560"/>
                <a:gd name="connsiteY42" fmla="*/ 150470 h 207281"/>
                <a:gd name="connsiteX43" fmla="*/ 37185 w 165560"/>
                <a:gd name="connsiteY43" fmla="*/ 132045 h 207281"/>
                <a:gd name="connsiteX44" fmla="*/ 37219 w 165560"/>
                <a:gd name="connsiteY44" fmla="*/ 135303 h 207281"/>
                <a:gd name="connsiteX45" fmla="*/ 38214 w 165560"/>
                <a:gd name="connsiteY45" fmla="*/ 137497 h 207281"/>
                <a:gd name="connsiteX46" fmla="*/ 37219 w 165560"/>
                <a:gd name="connsiteY46" fmla="*/ 138594 h 207281"/>
                <a:gd name="connsiteX47" fmla="*/ 42603 w 165560"/>
                <a:gd name="connsiteY47" fmla="*/ 140343 h 207281"/>
                <a:gd name="connsiteX48" fmla="*/ 56216 w 165560"/>
                <a:gd name="connsiteY48" fmla="*/ 125490 h 207281"/>
                <a:gd name="connsiteX49" fmla="*/ 56410 w 165560"/>
                <a:gd name="connsiteY49" fmla="*/ 118386 h 207281"/>
                <a:gd name="connsiteX50" fmla="*/ 56925 w 165560"/>
                <a:gd name="connsiteY50" fmla="*/ 102413 h 207281"/>
                <a:gd name="connsiteX51" fmla="*/ 56942 w 165560"/>
                <a:gd name="connsiteY51" fmla="*/ 102413 h 207281"/>
                <a:gd name="connsiteX52" fmla="*/ 66166 w 165560"/>
                <a:gd name="connsiteY52" fmla="*/ 109722 h 207281"/>
                <a:gd name="connsiteX53" fmla="*/ 73127 w 165560"/>
                <a:gd name="connsiteY53" fmla="*/ 87394 h 207281"/>
                <a:gd name="connsiteX54" fmla="*/ 90855 w 165560"/>
                <a:gd name="connsiteY54" fmla="*/ 75135 h 207281"/>
                <a:gd name="connsiteX55" fmla="*/ 97993 w 165560"/>
                <a:gd name="connsiteY55" fmla="*/ 90028 h 207281"/>
                <a:gd name="connsiteX56" fmla="*/ 102970 w 165560"/>
                <a:gd name="connsiteY56" fmla="*/ 79387 h 207281"/>
                <a:gd name="connsiteX57" fmla="*/ 109217 w 165560"/>
                <a:gd name="connsiteY57" fmla="*/ 77855 h 207281"/>
                <a:gd name="connsiteX58" fmla="*/ 117201 w 165560"/>
                <a:gd name="connsiteY58" fmla="*/ 57978 h 207281"/>
                <a:gd name="connsiteX59" fmla="*/ 108588 w 165560"/>
                <a:gd name="connsiteY59" fmla="*/ 59282 h 207281"/>
                <a:gd name="connsiteX60" fmla="*/ 101679 w 165560"/>
                <a:gd name="connsiteY60" fmla="*/ 62248 h 207281"/>
                <a:gd name="connsiteX61" fmla="*/ 103142 w 165560"/>
                <a:gd name="connsiteY61" fmla="*/ 53430 h 207281"/>
                <a:gd name="connsiteX62" fmla="*/ 114806 w 165560"/>
                <a:gd name="connsiteY62" fmla="*/ 50155 h 207281"/>
                <a:gd name="connsiteX63" fmla="*/ 129277 w 165560"/>
                <a:gd name="connsiteY63" fmla="*/ 46486 h 207281"/>
                <a:gd name="connsiteX64" fmla="*/ 134054 w 165560"/>
                <a:gd name="connsiteY64" fmla="*/ 36313 h 207281"/>
                <a:gd name="connsiteX65" fmla="*/ 141764 w 165560"/>
                <a:gd name="connsiteY65" fmla="*/ 19802 h 207281"/>
                <a:gd name="connsiteX66" fmla="*/ 155583 w 165560"/>
                <a:gd name="connsiteY66" fmla="*/ 3743 h 207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65560" h="207281">
                  <a:moveTo>
                    <a:pt x="155583" y="3743"/>
                  </a:moveTo>
                  <a:cubicBezTo>
                    <a:pt x="159200" y="4280"/>
                    <a:pt x="161098" y="737"/>
                    <a:pt x="164218" y="0"/>
                  </a:cubicBezTo>
                  <a:cubicBezTo>
                    <a:pt x="166196" y="3137"/>
                    <a:pt x="165881" y="6532"/>
                    <a:pt x="163972" y="9052"/>
                  </a:cubicBezTo>
                  <a:cubicBezTo>
                    <a:pt x="160435" y="13733"/>
                    <a:pt x="160172" y="17991"/>
                    <a:pt x="161446" y="23866"/>
                  </a:cubicBezTo>
                  <a:cubicBezTo>
                    <a:pt x="164458" y="37736"/>
                    <a:pt x="153971" y="47160"/>
                    <a:pt x="148085" y="58047"/>
                  </a:cubicBezTo>
                  <a:cubicBezTo>
                    <a:pt x="150205" y="60305"/>
                    <a:pt x="153011" y="59436"/>
                    <a:pt x="155577" y="59659"/>
                  </a:cubicBezTo>
                  <a:cubicBezTo>
                    <a:pt x="154245" y="63248"/>
                    <a:pt x="156086" y="70769"/>
                    <a:pt x="147753" y="65168"/>
                  </a:cubicBezTo>
                  <a:cubicBezTo>
                    <a:pt x="143375" y="62225"/>
                    <a:pt x="143101" y="66671"/>
                    <a:pt x="142421" y="69528"/>
                  </a:cubicBezTo>
                  <a:cubicBezTo>
                    <a:pt x="141907" y="69346"/>
                    <a:pt x="141278" y="68877"/>
                    <a:pt x="140889" y="69026"/>
                  </a:cubicBezTo>
                  <a:cubicBezTo>
                    <a:pt x="132083" y="72357"/>
                    <a:pt x="115006" y="84936"/>
                    <a:pt x="110451" y="91566"/>
                  </a:cubicBezTo>
                  <a:cubicBezTo>
                    <a:pt x="109908" y="92354"/>
                    <a:pt x="110143" y="93669"/>
                    <a:pt x="109897" y="95772"/>
                  </a:cubicBezTo>
                  <a:cubicBezTo>
                    <a:pt x="118361" y="94549"/>
                    <a:pt x="120533" y="83250"/>
                    <a:pt x="131122" y="84182"/>
                  </a:cubicBezTo>
                  <a:cubicBezTo>
                    <a:pt x="126888" y="95103"/>
                    <a:pt x="120978" y="103750"/>
                    <a:pt x="110583" y="109608"/>
                  </a:cubicBezTo>
                  <a:cubicBezTo>
                    <a:pt x="116721" y="111077"/>
                    <a:pt x="121521" y="109619"/>
                    <a:pt x="125727" y="105922"/>
                  </a:cubicBezTo>
                  <a:cubicBezTo>
                    <a:pt x="130397" y="101813"/>
                    <a:pt x="136060" y="103081"/>
                    <a:pt x="140850" y="104396"/>
                  </a:cubicBezTo>
                  <a:cubicBezTo>
                    <a:pt x="149942" y="106899"/>
                    <a:pt x="150302" y="110465"/>
                    <a:pt x="143193" y="117014"/>
                  </a:cubicBezTo>
                  <a:cubicBezTo>
                    <a:pt x="140386" y="119603"/>
                    <a:pt x="137506" y="122169"/>
                    <a:pt x="135060" y="125084"/>
                  </a:cubicBezTo>
                  <a:cubicBezTo>
                    <a:pt x="133077" y="127450"/>
                    <a:pt x="132848" y="130290"/>
                    <a:pt x="136432" y="131542"/>
                  </a:cubicBezTo>
                  <a:cubicBezTo>
                    <a:pt x="140741" y="133045"/>
                    <a:pt x="139701" y="134394"/>
                    <a:pt x="136878" y="136543"/>
                  </a:cubicBezTo>
                  <a:cubicBezTo>
                    <a:pt x="129591" y="142086"/>
                    <a:pt x="122579" y="152316"/>
                    <a:pt x="119372" y="161597"/>
                  </a:cubicBezTo>
                  <a:cubicBezTo>
                    <a:pt x="118698" y="162009"/>
                    <a:pt x="118024" y="162414"/>
                    <a:pt x="117355" y="162826"/>
                  </a:cubicBezTo>
                  <a:cubicBezTo>
                    <a:pt x="115835" y="162351"/>
                    <a:pt x="114578" y="161483"/>
                    <a:pt x="113629" y="160191"/>
                  </a:cubicBezTo>
                  <a:cubicBezTo>
                    <a:pt x="112886" y="158734"/>
                    <a:pt x="112737" y="156660"/>
                    <a:pt x="111680" y="155745"/>
                  </a:cubicBezTo>
                  <a:cubicBezTo>
                    <a:pt x="107685" y="152299"/>
                    <a:pt x="110114" y="157105"/>
                    <a:pt x="110074" y="157397"/>
                  </a:cubicBezTo>
                  <a:cubicBezTo>
                    <a:pt x="108634" y="168084"/>
                    <a:pt x="99221" y="171364"/>
                    <a:pt x="91706" y="174073"/>
                  </a:cubicBezTo>
                  <a:cubicBezTo>
                    <a:pt x="81088" y="177908"/>
                    <a:pt x="81202" y="168432"/>
                    <a:pt x="80505" y="161512"/>
                  </a:cubicBezTo>
                  <a:cubicBezTo>
                    <a:pt x="80122" y="163523"/>
                    <a:pt x="79853" y="160746"/>
                    <a:pt x="79876" y="161409"/>
                  </a:cubicBezTo>
                  <a:cubicBezTo>
                    <a:pt x="80288" y="172924"/>
                    <a:pt x="74172" y="178651"/>
                    <a:pt x="63577" y="180394"/>
                  </a:cubicBezTo>
                  <a:cubicBezTo>
                    <a:pt x="60136" y="180960"/>
                    <a:pt x="57102" y="179662"/>
                    <a:pt x="55850" y="175890"/>
                  </a:cubicBezTo>
                  <a:cubicBezTo>
                    <a:pt x="57182" y="170672"/>
                    <a:pt x="61302" y="168438"/>
                    <a:pt x="68915" y="166609"/>
                  </a:cubicBezTo>
                  <a:cubicBezTo>
                    <a:pt x="59159" y="166192"/>
                    <a:pt x="57273" y="171804"/>
                    <a:pt x="54136" y="175845"/>
                  </a:cubicBezTo>
                  <a:cubicBezTo>
                    <a:pt x="52907" y="176759"/>
                    <a:pt x="51575" y="177439"/>
                    <a:pt x="50118" y="177896"/>
                  </a:cubicBezTo>
                  <a:cubicBezTo>
                    <a:pt x="40380" y="178925"/>
                    <a:pt x="30579" y="179685"/>
                    <a:pt x="27481" y="191772"/>
                  </a:cubicBezTo>
                  <a:cubicBezTo>
                    <a:pt x="26984" y="193716"/>
                    <a:pt x="24955" y="195287"/>
                    <a:pt x="23206" y="196504"/>
                  </a:cubicBezTo>
                  <a:cubicBezTo>
                    <a:pt x="18137" y="200042"/>
                    <a:pt x="15262" y="209100"/>
                    <a:pt x="8416" y="206957"/>
                  </a:cubicBezTo>
                  <a:cubicBezTo>
                    <a:pt x="2032" y="204962"/>
                    <a:pt x="2415" y="196361"/>
                    <a:pt x="866" y="190218"/>
                  </a:cubicBezTo>
                  <a:cubicBezTo>
                    <a:pt x="906" y="189458"/>
                    <a:pt x="958" y="188698"/>
                    <a:pt x="1015" y="187937"/>
                  </a:cubicBezTo>
                  <a:cubicBezTo>
                    <a:pt x="420" y="184274"/>
                    <a:pt x="4175" y="180937"/>
                    <a:pt x="1506" y="177005"/>
                  </a:cubicBezTo>
                  <a:cubicBezTo>
                    <a:pt x="-2969" y="170415"/>
                    <a:pt x="3690" y="171667"/>
                    <a:pt x="6421" y="170667"/>
                  </a:cubicBezTo>
                  <a:cubicBezTo>
                    <a:pt x="11542" y="168804"/>
                    <a:pt x="13508" y="172050"/>
                    <a:pt x="13691" y="176376"/>
                  </a:cubicBezTo>
                  <a:cubicBezTo>
                    <a:pt x="13908" y="181508"/>
                    <a:pt x="8833" y="186275"/>
                    <a:pt x="12559" y="192515"/>
                  </a:cubicBezTo>
                  <a:cubicBezTo>
                    <a:pt x="19331" y="188532"/>
                    <a:pt x="19257" y="181371"/>
                    <a:pt x="20337" y="175685"/>
                  </a:cubicBezTo>
                  <a:cubicBezTo>
                    <a:pt x="22069" y="166563"/>
                    <a:pt x="23446" y="157808"/>
                    <a:pt x="29961" y="150470"/>
                  </a:cubicBezTo>
                  <a:cubicBezTo>
                    <a:pt x="34470" y="145395"/>
                    <a:pt x="29241" y="136074"/>
                    <a:pt x="37185" y="132045"/>
                  </a:cubicBezTo>
                  <a:cubicBezTo>
                    <a:pt x="37196" y="133131"/>
                    <a:pt x="37208" y="134217"/>
                    <a:pt x="37219" y="135303"/>
                  </a:cubicBezTo>
                  <a:cubicBezTo>
                    <a:pt x="38214" y="136034"/>
                    <a:pt x="38540" y="136765"/>
                    <a:pt x="38214" y="137497"/>
                  </a:cubicBezTo>
                  <a:cubicBezTo>
                    <a:pt x="37882" y="138228"/>
                    <a:pt x="37557" y="138594"/>
                    <a:pt x="37219" y="138594"/>
                  </a:cubicBezTo>
                  <a:cubicBezTo>
                    <a:pt x="38591" y="140583"/>
                    <a:pt x="40963" y="141949"/>
                    <a:pt x="42603" y="140343"/>
                  </a:cubicBezTo>
                  <a:cubicBezTo>
                    <a:pt x="47375" y="135680"/>
                    <a:pt x="49369" y="128622"/>
                    <a:pt x="56216" y="125490"/>
                  </a:cubicBezTo>
                  <a:cubicBezTo>
                    <a:pt x="58416" y="124484"/>
                    <a:pt x="58405" y="121066"/>
                    <a:pt x="56410" y="118386"/>
                  </a:cubicBezTo>
                  <a:cubicBezTo>
                    <a:pt x="52444" y="113048"/>
                    <a:pt x="52118" y="107585"/>
                    <a:pt x="56925" y="102413"/>
                  </a:cubicBezTo>
                  <a:lnTo>
                    <a:pt x="56942" y="102413"/>
                  </a:lnTo>
                  <a:cubicBezTo>
                    <a:pt x="57365" y="107779"/>
                    <a:pt x="60371" y="109962"/>
                    <a:pt x="66166" y="109722"/>
                  </a:cubicBezTo>
                  <a:cubicBezTo>
                    <a:pt x="66949" y="101584"/>
                    <a:pt x="65503" y="91583"/>
                    <a:pt x="73127" y="87394"/>
                  </a:cubicBezTo>
                  <a:cubicBezTo>
                    <a:pt x="79602" y="83833"/>
                    <a:pt x="86831" y="81976"/>
                    <a:pt x="90855" y="75135"/>
                  </a:cubicBezTo>
                  <a:cubicBezTo>
                    <a:pt x="97473" y="78307"/>
                    <a:pt x="92375" y="85936"/>
                    <a:pt x="97993" y="90028"/>
                  </a:cubicBezTo>
                  <a:cubicBezTo>
                    <a:pt x="99650" y="86485"/>
                    <a:pt x="101313" y="82936"/>
                    <a:pt x="102970" y="79387"/>
                  </a:cubicBezTo>
                  <a:cubicBezTo>
                    <a:pt x="105365" y="79884"/>
                    <a:pt x="109177" y="82039"/>
                    <a:pt x="109217" y="77855"/>
                  </a:cubicBezTo>
                  <a:cubicBezTo>
                    <a:pt x="109291" y="70163"/>
                    <a:pt x="111480" y="63533"/>
                    <a:pt x="117201" y="57978"/>
                  </a:cubicBezTo>
                  <a:cubicBezTo>
                    <a:pt x="112852" y="56064"/>
                    <a:pt x="110794" y="57590"/>
                    <a:pt x="108588" y="59282"/>
                  </a:cubicBezTo>
                  <a:cubicBezTo>
                    <a:pt x="106560" y="60836"/>
                    <a:pt x="105891" y="66768"/>
                    <a:pt x="101679" y="62248"/>
                  </a:cubicBezTo>
                  <a:cubicBezTo>
                    <a:pt x="98867" y="59230"/>
                    <a:pt x="101490" y="56161"/>
                    <a:pt x="103142" y="53430"/>
                  </a:cubicBezTo>
                  <a:cubicBezTo>
                    <a:pt x="105965" y="48777"/>
                    <a:pt x="110731" y="49246"/>
                    <a:pt x="114806" y="50155"/>
                  </a:cubicBezTo>
                  <a:cubicBezTo>
                    <a:pt x="120510" y="51429"/>
                    <a:pt x="125487" y="51869"/>
                    <a:pt x="129277" y="46486"/>
                  </a:cubicBezTo>
                  <a:cubicBezTo>
                    <a:pt x="133500" y="44325"/>
                    <a:pt x="136569" y="41485"/>
                    <a:pt x="134054" y="36313"/>
                  </a:cubicBezTo>
                  <a:cubicBezTo>
                    <a:pt x="129802" y="27558"/>
                    <a:pt x="135209" y="22511"/>
                    <a:pt x="141764" y="19802"/>
                  </a:cubicBezTo>
                  <a:cubicBezTo>
                    <a:pt x="149559" y="16602"/>
                    <a:pt x="153074" y="10898"/>
                    <a:pt x="155583" y="3743"/>
                  </a:cubicBezTo>
                  <a:close/>
                </a:path>
              </a:pathLst>
            </a:custGeom>
            <a:grpFill/>
            <a:ln w="5715" cap="flat">
              <a:noFill/>
              <a:prstDash val="solid"/>
              <a:miter/>
            </a:ln>
          </p:spPr>
          <p:txBody>
            <a:bodyPr rtlCol="0" anchor="ctr"/>
            <a:lstStyle/>
            <a:p>
              <a:endParaRPr lang="zh-CN" altLang="en-US"/>
            </a:p>
          </p:txBody>
        </p:sp>
        <p:sp>
          <p:nvSpPr>
            <p:cNvPr id="4549" name="任意多边形: 形状 4548">
              <a:extLst>
                <a:ext uri="{FF2B5EF4-FFF2-40B4-BE49-F238E27FC236}">
                  <a16:creationId xmlns:a16="http://schemas.microsoft.com/office/drawing/2014/main" id="{D38EB0C8-18BD-0F37-49CA-22CB654DA5F4}"/>
                </a:ext>
              </a:extLst>
            </p:cNvPr>
            <p:cNvSpPr/>
            <p:nvPr/>
          </p:nvSpPr>
          <p:spPr>
            <a:xfrm>
              <a:off x="5034827" y="4930319"/>
              <a:ext cx="73152" cy="121426"/>
            </a:xfrm>
            <a:custGeom>
              <a:avLst/>
              <a:gdLst>
                <a:gd name="connsiteX0" fmla="*/ 7161 w 73152"/>
                <a:gd name="connsiteY0" fmla="*/ 77598 h 121426"/>
                <a:gd name="connsiteX1" fmla="*/ 0 w 73152"/>
                <a:gd name="connsiteY1" fmla="*/ 66683 h 121426"/>
                <a:gd name="connsiteX2" fmla="*/ 18991 w 73152"/>
                <a:gd name="connsiteY2" fmla="*/ 59870 h 121426"/>
                <a:gd name="connsiteX3" fmla="*/ 36165 w 73152"/>
                <a:gd name="connsiteY3" fmla="*/ 37382 h 121426"/>
                <a:gd name="connsiteX4" fmla="*/ 49275 w 73152"/>
                <a:gd name="connsiteY4" fmla="*/ 21551 h 121426"/>
                <a:gd name="connsiteX5" fmla="*/ 53229 w 73152"/>
                <a:gd name="connsiteY5" fmla="*/ 13219 h 121426"/>
                <a:gd name="connsiteX6" fmla="*/ 55213 w 73152"/>
                <a:gd name="connsiteY6" fmla="*/ 0 h 121426"/>
                <a:gd name="connsiteX7" fmla="*/ 64128 w 73152"/>
                <a:gd name="connsiteY7" fmla="*/ 7607 h 121426"/>
                <a:gd name="connsiteX8" fmla="*/ 66786 w 73152"/>
                <a:gd name="connsiteY8" fmla="*/ 13985 h 121426"/>
                <a:gd name="connsiteX9" fmla="*/ 64477 w 73152"/>
                <a:gd name="connsiteY9" fmla="*/ 29638 h 121426"/>
                <a:gd name="connsiteX10" fmla="*/ 62248 w 73152"/>
                <a:gd name="connsiteY10" fmla="*/ 35410 h 121426"/>
                <a:gd name="connsiteX11" fmla="*/ 54601 w 73152"/>
                <a:gd name="connsiteY11" fmla="*/ 55744 h 121426"/>
                <a:gd name="connsiteX12" fmla="*/ 73152 w 73152"/>
                <a:gd name="connsiteY12" fmla="*/ 52869 h 121426"/>
                <a:gd name="connsiteX13" fmla="*/ 47394 w 73152"/>
                <a:gd name="connsiteY13" fmla="*/ 70140 h 121426"/>
                <a:gd name="connsiteX14" fmla="*/ 49715 w 73152"/>
                <a:gd name="connsiteY14" fmla="*/ 51172 h 121426"/>
                <a:gd name="connsiteX15" fmla="*/ 44240 w 73152"/>
                <a:gd name="connsiteY15" fmla="*/ 44000 h 121426"/>
                <a:gd name="connsiteX16" fmla="*/ 39405 w 73152"/>
                <a:gd name="connsiteY16" fmla="*/ 48886 h 121426"/>
                <a:gd name="connsiteX17" fmla="*/ 21066 w 73152"/>
                <a:gd name="connsiteY17" fmla="*/ 63734 h 121426"/>
                <a:gd name="connsiteX18" fmla="*/ 31730 w 73152"/>
                <a:gd name="connsiteY18" fmla="*/ 64008 h 121426"/>
                <a:gd name="connsiteX19" fmla="*/ 28295 w 73152"/>
                <a:gd name="connsiteY19" fmla="*/ 70294 h 121426"/>
                <a:gd name="connsiteX20" fmla="*/ 30198 w 73152"/>
                <a:gd name="connsiteY20" fmla="*/ 84165 h 121426"/>
                <a:gd name="connsiteX21" fmla="*/ 30953 w 73152"/>
                <a:gd name="connsiteY21" fmla="*/ 86205 h 121426"/>
                <a:gd name="connsiteX22" fmla="*/ 29872 w 73152"/>
                <a:gd name="connsiteY22" fmla="*/ 97989 h 121426"/>
                <a:gd name="connsiteX23" fmla="*/ 21403 w 73152"/>
                <a:gd name="connsiteY23" fmla="*/ 121204 h 121426"/>
                <a:gd name="connsiteX24" fmla="*/ 13510 w 73152"/>
                <a:gd name="connsiteY24" fmla="*/ 118632 h 121426"/>
                <a:gd name="connsiteX25" fmla="*/ 12333 w 73152"/>
                <a:gd name="connsiteY25" fmla="*/ 114700 h 121426"/>
                <a:gd name="connsiteX26" fmla="*/ 7161 w 73152"/>
                <a:gd name="connsiteY26" fmla="*/ 97344 h 121426"/>
                <a:gd name="connsiteX27" fmla="*/ 13716 w 73152"/>
                <a:gd name="connsiteY27" fmla="*/ 87491 h 121426"/>
                <a:gd name="connsiteX28" fmla="*/ 12184 w 73152"/>
                <a:gd name="connsiteY28" fmla="*/ 78679 h 121426"/>
                <a:gd name="connsiteX29" fmla="*/ 10470 w 73152"/>
                <a:gd name="connsiteY29" fmla="*/ 87474 h 121426"/>
                <a:gd name="connsiteX30" fmla="*/ 3926 w 73152"/>
                <a:gd name="connsiteY30" fmla="*/ 84171 h 121426"/>
                <a:gd name="connsiteX31" fmla="*/ 3263 w 73152"/>
                <a:gd name="connsiteY31" fmla="*/ 81993 h 121426"/>
                <a:gd name="connsiteX32" fmla="*/ 3909 w 73152"/>
                <a:gd name="connsiteY32" fmla="*/ 80896 h 121426"/>
                <a:gd name="connsiteX33" fmla="*/ 3898 w 73152"/>
                <a:gd name="connsiteY33" fmla="*/ 80896 h 121426"/>
                <a:gd name="connsiteX34" fmla="*/ 7161 w 73152"/>
                <a:gd name="connsiteY34" fmla="*/ 77598 h 121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3152" h="121426">
                  <a:moveTo>
                    <a:pt x="7161" y="77598"/>
                  </a:moveTo>
                  <a:cubicBezTo>
                    <a:pt x="7264" y="73444"/>
                    <a:pt x="4018" y="70963"/>
                    <a:pt x="0" y="66683"/>
                  </a:cubicBezTo>
                  <a:cubicBezTo>
                    <a:pt x="8070" y="65682"/>
                    <a:pt x="13379" y="64254"/>
                    <a:pt x="18991" y="59870"/>
                  </a:cubicBezTo>
                  <a:cubicBezTo>
                    <a:pt x="27301" y="53389"/>
                    <a:pt x="31558" y="45897"/>
                    <a:pt x="36165" y="37382"/>
                  </a:cubicBezTo>
                  <a:cubicBezTo>
                    <a:pt x="39359" y="31478"/>
                    <a:pt x="41405" y="24100"/>
                    <a:pt x="49275" y="21551"/>
                  </a:cubicBezTo>
                  <a:cubicBezTo>
                    <a:pt x="52864" y="20391"/>
                    <a:pt x="52950" y="16585"/>
                    <a:pt x="53229" y="13219"/>
                  </a:cubicBezTo>
                  <a:cubicBezTo>
                    <a:pt x="53584" y="8973"/>
                    <a:pt x="51984" y="4435"/>
                    <a:pt x="55213" y="0"/>
                  </a:cubicBezTo>
                  <a:cubicBezTo>
                    <a:pt x="58853" y="1755"/>
                    <a:pt x="60036" y="6395"/>
                    <a:pt x="64128" y="7607"/>
                  </a:cubicBezTo>
                  <a:cubicBezTo>
                    <a:pt x="67083" y="8481"/>
                    <a:pt x="68460" y="10761"/>
                    <a:pt x="66786" y="13985"/>
                  </a:cubicBezTo>
                  <a:cubicBezTo>
                    <a:pt x="64225" y="18922"/>
                    <a:pt x="62339" y="23814"/>
                    <a:pt x="64477" y="29638"/>
                  </a:cubicBezTo>
                  <a:cubicBezTo>
                    <a:pt x="65037" y="31164"/>
                    <a:pt x="63591" y="34919"/>
                    <a:pt x="62248" y="35410"/>
                  </a:cubicBezTo>
                  <a:cubicBezTo>
                    <a:pt x="51458" y="39336"/>
                    <a:pt x="58167" y="49160"/>
                    <a:pt x="54601" y="55744"/>
                  </a:cubicBezTo>
                  <a:cubicBezTo>
                    <a:pt x="60373" y="49709"/>
                    <a:pt x="66328" y="48440"/>
                    <a:pt x="73152" y="52869"/>
                  </a:cubicBezTo>
                  <a:cubicBezTo>
                    <a:pt x="66517" y="60733"/>
                    <a:pt x="56396" y="62973"/>
                    <a:pt x="47394" y="70140"/>
                  </a:cubicBezTo>
                  <a:cubicBezTo>
                    <a:pt x="48326" y="62688"/>
                    <a:pt x="49178" y="56944"/>
                    <a:pt x="49715" y="51172"/>
                  </a:cubicBezTo>
                  <a:cubicBezTo>
                    <a:pt x="50081" y="47292"/>
                    <a:pt x="47629" y="44937"/>
                    <a:pt x="44240" y="44000"/>
                  </a:cubicBezTo>
                  <a:cubicBezTo>
                    <a:pt x="40274" y="42903"/>
                    <a:pt x="40039" y="46480"/>
                    <a:pt x="39405" y="48886"/>
                  </a:cubicBezTo>
                  <a:cubicBezTo>
                    <a:pt x="36942" y="58173"/>
                    <a:pt x="24815" y="55790"/>
                    <a:pt x="21066" y="63734"/>
                  </a:cubicBezTo>
                  <a:cubicBezTo>
                    <a:pt x="24855" y="67654"/>
                    <a:pt x="28272" y="61991"/>
                    <a:pt x="31730" y="64008"/>
                  </a:cubicBezTo>
                  <a:cubicBezTo>
                    <a:pt x="33090" y="67431"/>
                    <a:pt x="30284" y="68620"/>
                    <a:pt x="28295" y="70294"/>
                  </a:cubicBezTo>
                  <a:cubicBezTo>
                    <a:pt x="20003" y="77272"/>
                    <a:pt x="20014" y="77284"/>
                    <a:pt x="30198" y="84165"/>
                  </a:cubicBezTo>
                  <a:cubicBezTo>
                    <a:pt x="30444" y="84845"/>
                    <a:pt x="30695" y="85525"/>
                    <a:pt x="30953" y="86205"/>
                  </a:cubicBezTo>
                  <a:cubicBezTo>
                    <a:pt x="29804" y="90177"/>
                    <a:pt x="29512" y="97464"/>
                    <a:pt x="29872" y="97989"/>
                  </a:cubicBezTo>
                  <a:cubicBezTo>
                    <a:pt x="38319" y="110197"/>
                    <a:pt x="29827" y="115597"/>
                    <a:pt x="21403" y="121204"/>
                  </a:cubicBezTo>
                  <a:cubicBezTo>
                    <a:pt x="18265" y="121918"/>
                    <a:pt x="15688" y="120878"/>
                    <a:pt x="13510" y="118632"/>
                  </a:cubicBezTo>
                  <a:cubicBezTo>
                    <a:pt x="12745" y="117432"/>
                    <a:pt x="12367" y="116106"/>
                    <a:pt x="12333" y="114700"/>
                  </a:cubicBezTo>
                  <a:cubicBezTo>
                    <a:pt x="11276" y="108728"/>
                    <a:pt x="3000" y="104876"/>
                    <a:pt x="7161" y="97344"/>
                  </a:cubicBezTo>
                  <a:cubicBezTo>
                    <a:pt x="9184" y="93955"/>
                    <a:pt x="14282" y="92606"/>
                    <a:pt x="13716" y="87491"/>
                  </a:cubicBezTo>
                  <a:cubicBezTo>
                    <a:pt x="11281" y="84891"/>
                    <a:pt x="12459" y="81656"/>
                    <a:pt x="12184" y="78679"/>
                  </a:cubicBezTo>
                  <a:cubicBezTo>
                    <a:pt x="11716" y="81633"/>
                    <a:pt x="12956" y="84914"/>
                    <a:pt x="10470" y="87474"/>
                  </a:cubicBezTo>
                  <a:cubicBezTo>
                    <a:pt x="8287" y="86371"/>
                    <a:pt x="6104" y="85268"/>
                    <a:pt x="3926" y="84171"/>
                  </a:cubicBezTo>
                  <a:cubicBezTo>
                    <a:pt x="3275" y="83445"/>
                    <a:pt x="3052" y="82719"/>
                    <a:pt x="3263" y="81993"/>
                  </a:cubicBezTo>
                  <a:cubicBezTo>
                    <a:pt x="3475" y="81262"/>
                    <a:pt x="3692" y="80896"/>
                    <a:pt x="3909" y="80896"/>
                  </a:cubicBezTo>
                  <a:lnTo>
                    <a:pt x="3898" y="80896"/>
                  </a:lnTo>
                  <a:cubicBezTo>
                    <a:pt x="5023" y="79827"/>
                    <a:pt x="6104" y="78724"/>
                    <a:pt x="7161" y="77598"/>
                  </a:cubicBezTo>
                  <a:close/>
                </a:path>
              </a:pathLst>
            </a:custGeom>
            <a:grpFill/>
            <a:ln w="5715" cap="flat">
              <a:noFill/>
              <a:prstDash val="solid"/>
              <a:miter/>
            </a:ln>
          </p:spPr>
          <p:txBody>
            <a:bodyPr rtlCol="0" anchor="ctr"/>
            <a:lstStyle/>
            <a:p>
              <a:endParaRPr lang="zh-CN" altLang="en-US"/>
            </a:p>
          </p:txBody>
        </p:sp>
        <p:sp>
          <p:nvSpPr>
            <p:cNvPr id="4550" name="任意多边形: 形状 4549">
              <a:extLst>
                <a:ext uri="{FF2B5EF4-FFF2-40B4-BE49-F238E27FC236}">
                  <a16:creationId xmlns:a16="http://schemas.microsoft.com/office/drawing/2014/main" id="{715E80B0-7670-1FCD-AC0B-F1CC249A2CCB}"/>
                </a:ext>
              </a:extLst>
            </p:cNvPr>
            <p:cNvSpPr/>
            <p:nvPr/>
          </p:nvSpPr>
          <p:spPr>
            <a:xfrm>
              <a:off x="5062939" y="4998424"/>
              <a:ext cx="83262" cy="53887"/>
            </a:xfrm>
            <a:custGeom>
              <a:avLst/>
              <a:gdLst>
                <a:gd name="connsiteX0" fmla="*/ 25112 w 83262"/>
                <a:gd name="connsiteY0" fmla="*/ 16077 h 53887"/>
                <a:gd name="connsiteX1" fmla="*/ 24020 w 83262"/>
                <a:gd name="connsiteY1" fmla="*/ 19146 h 53887"/>
                <a:gd name="connsiteX2" fmla="*/ 26667 w 83262"/>
                <a:gd name="connsiteY2" fmla="*/ 21460 h 53887"/>
                <a:gd name="connsiteX3" fmla="*/ 32741 w 83262"/>
                <a:gd name="connsiteY3" fmla="*/ 12779 h 53887"/>
                <a:gd name="connsiteX4" fmla="*/ 38342 w 83262"/>
                <a:gd name="connsiteY4" fmla="*/ 1401 h 53887"/>
                <a:gd name="connsiteX5" fmla="*/ 46429 w 83262"/>
                <a:gd name="connsiteY5" fmla="*/ 2412 h 53887"/>
                <a:gd name="connsiteX6" fmla="*/ 58888 w 83262"/>
                <a:gd name="connsiteY6" fmla="*/ 7327 h 53887"/>
                <a:gd name="connsiteX7" fmla="*/ 61859 w 83262"/>
                <a:gd name="connsiteY7" fmla="*/ 5990 h 53887"/>
                <a:gd name="connsiteX8" fmla="*/ 81010 w 83262"/>
                <a:gd name="connsiteY8" fmla="*/ 12791 h 53887"/>
                <a:gd name="connsiteX9" fmla="*/ 81010 w 83262"/>
                <a:gd name="connsiteY9" fmla="*/ 12785 h 53887"/>
                <a:gd name="connsiteX10" fmla="*/ 79382 w 83262"/>
                <a:gd name="connsiteY10" fmla="*/ 40611 h 53887"/>
                <a:gd name="connsiteX11" fmla="*/ 66792 w 83262"/>
                <a:gd name="connsiteY11" fmla="*/ 34050 h 53887"/>
                <a:gd name="connsiteX12" fmla="*/ 64591 w 83262"/>
                <a:gd name="connsiteY12" fmla="*/ 19763 h 53887"/>
                <a:gd name="connsiteX13" fmla="*/ 57585 w 83262"/>
                <a:gd name="connsiteY13" fmla="*/ 18666 h 53887"/>
                <a:gd name="connsiteX14" fmla="*/ 58202 w 83262"/>
                <a:gd name="connsiteY14" fmla="*/ 24392 h 53887"/>
                <a:gd name="connsiteX15" fmla="*/ 58756 w 83262"/>
                <a:gd name="connsiteY15" fmla="*/ 28661 h 53887"/>
                <a:gd name="connsiteX16" fmla="*/ 48046 w 83262"/>
                <a:gd name="connsiteY16" fmla="*/ 49704 h 53887"/>
                <a:gd name="connsiteX17" fmla="*/ 43537 w 83262"/>
                <a:gd name="connsiteY17" fmla="*/ 49452 h 53887"/>
                <a:gd name="connsiteX18" fmla="*/ 40262 w 83262"/>
                <a:gd name="connsiteY18" fmla="*/ 46223 h 53887"/>
                <a:gd name="connsiteX19" fmla="*/ 39137 w 83262"/>
                <a:gd name="connsiteY19" fmla="*/ 41903 h 53887"/>
                <a:gd name="connsiteX20" fmla="*/ 36010 w 83262"/>
                <a:gd name="connsiteY20" fmla="*/ 34290 h 53887"/>
                <a:gd name="connsiteX21" fmla="*/ 35182 w 83262"/>
                <a:gd name="connsiteY21" fmla="*/ 37582 h 53887"/>
                <a:gd name="connsiteX22" fmla="*/ 33136 w 83262"/>
                <a:gd name="connsiteY22" fmla="*/ 45046 h 53887"/>
                <a:gd name="connsiteX23" fmla="*/ 29341 w 83262"/>
                <a:gd name="connsiteY23" fmla="*/ 46784 h 53887"/>
                <a:gd name="connsiteX24" fmla="*/ 12973 w 83262"/>
                <a:gd name="connsiteY24" fmla="*/ 50287 h 53887"/>
                <a:gd name="connsiteX25" fmla="*/ 2961 w 83262"/>
                <a:gd name="connsiteY25" fmla="*/ 52744 h 53887"/>
                <a:gd name="connsiteX26" fmla="*/ 1218 w 83262"/>
                <a:gd name="connsiteY26" fmla="*/ 44155 h 53887"/>
                <a:gd name="connsiteX27" fmla="*/ 5332 w 83262"/>
                <a:gd name="connsiteY27" fmla="*/ 15071 h 53887"/>
                <a:gd name="connsiteX28" fmla="*/ 5384 w 83262"/>
                <a:gd name="connsiteY28" fmla="*/ 12779 h 53887"/>
                <a:gd name="connsiteX29" fmla="*/ 10762 w 83262"/>
                <a:gd name="connsiteY29" fmla="*/ 1355 h 53887"/>
                <a:gd name="connsiteX30" fmla="*/ 20037 w 83262"/>
                <a:gd name="connsiteY30" fmla="*/ 10619 h 53887"/>
                <a:gd name="connsiteX31" fmla="*/ 25112 w 83262"/>
                <a:gd name="connsiteY31" fmla="*/ 16077 h 5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262" h="53887">
                  <a:moveTo>
                    <a:pt x="25112" y="16077"/>
                  </a:moveTo>
                  <a:cubicBezTo>
                    <a:pt x="24741" y="17094"/>
                    <a:pt x="24215" y="18089"/>
                    <a:pt x="24020" y="19146"/>
                  </a:cubicBezTo>
                  <a:cubicBezTo>
                    <a:pt x="23637" y="21254"/>
                    <a:pt x="24872" y="22158"/>
                    <a:pt x="26667" y="21460"/>
                  </a:cubicBezTo>
                  <a:cubicBezTo>
                    <a:pt x="30644" y="19912"/>
                    <a:pt x="33867" y="14728"/>
                    <a:pt x="32741" y="12779"/>
                  </a:cubicBezTo>
                  <a:cubicBezTo>
                    <a:pt x="28712" y="5807"/>
                    <a:pt x="41840" y="8527"/>
                    <a:pt x="38342" y="1401"/>
                  </a:cubicBezTo>
                  <a:cubicBezTo>
                    <a:pt x="37462" y="-394"/>
                    <a:pt x="46023" y="-863"/>
                    <a:pt x="46429" y="2412"/>
                  </a:cubicBezTo>
                  <a:cubicBezTo>
                    <a:pt x="47738" y="13025"/>
                    <a:pt x="53316" y="9465"/>
                    <a:pt x="58888" y="7327"/>
                  </a:cubicBezTo>
                  <a:cubicBezTo>
                    <a:pt x="59899" y="6938"/>
                    <a:pt x="60836" y="6356"/>
                    <a:pt x="61859" y="5990"/>
                  </a:cubicBezTo>
                  <a:cubicBezTo>
                    <a:pt x="71661" y="2418"/>
                    <a:pt x="74387" y="3401"/>
                    <a:pt x="81010" y="12791"/>
                  </a:cubicBezTo>
                  <a:lnTo>
                    <a:pt x="81010" y="12785"/>
                  </a:lnTo>
                  <a:cubicBezTo>
                    <a:pt x="79702" y="22009"/>
                    <a:pt x="87800" y="31787"/>
                    <a:pt x="79382" y="40611"/>
                  </a:cubicBezTo>
                  <a:cubicBezTo>
                    <a:pt x="70878" y="46720"/>
                    <a:pt x="66449" y="45063"/>
                    <a:pt x="66792" y="34050"/>
                  </a:cubicBezTo>
                  <a:cubicBezTo>
                    <a:pt x="66940" y="29170"/>
                    <a:pt x="67197" y="24106"/>
                    <a:pt x="64591" y="19763"/>
                  </a:cubicBezTo>
                  <a:cubicBezTo>
                    <a:pt x="63020" y="17151"/>
                    <a:pt x="59979" y="16683"/>
                    <a:pt x="57585" y="18666"/>
                  </a:cubicBezTo>
                  <a:cubicBezTo>
                    <a:pt x="55487" y="20409"/>
                    <a:pt x="57253" y="22529"/>
                    <a:pt x="58202" y="24392"/>
                  </a:cubicBezTo>
                  <a:cubicBezTo>
                    <a:pt x="58882" y="25764"/>
                    <a:pt x="59048" y="27175"/>
                    <a:pt x="58756" y="28661"/>
                  </a:cubicBezTo>
                  <a:cubicBezTo>
                    <a:pt x="52984" y="34548"/>
                    <a:pt x="56173" y="45006"/>
                    <a:pt x="48046" y="49704"/>
                  </a:cubicBezTo>
                  <a:cubicBezTo>
                    <a:pt x="46515" y="50115"/>
                    <a:pt x="45012" y="50047"/>
                    <a:pt x="43537" y="49452"/>
                  </a:cubicBezTo>
                  <a:cubicBezTo>
                    <a:pt x="42223" y="48595"/>
                    <a:pt x="41137" y="47509"/>
                    <a:pt x="40262" y="46223"/>
                  </a:cubicBezTo>
                  <a:cubicBezTo>
                    <a:pt x="39651" y="44852"/>
                    <a:pt x="39274" y="43400"/>
                    <a:pt x="39137" y="41903"/>
                  </a:cubicBezTo>
                  <a:cubicBezTo>
                    <a:pt x="37868" y="39417"/>
                    <a:pt x="42091" y="34708"/>
                    <a:pt x="36010" y="34290"/>
                  </a:cubicBezTo>
                  <a:cubicBezTo>
                    <a:pt x="35616" y="35405"/>
                    <a:pt x="35313" y="36445"/>
                    <a:pt x="35182" y="37582"/>
                  </a:cubicBezTo>
                  <a:cubicBezTo>
                    <a:pt x="34896" y="40206"/>
                    <a:pt x="34485" y="42743"/>
                    <a:pt x="33136" y="45046"/>
                  </a:cubicBezTo>
                  <a:cubicBezTo>
                    <a:pt x="32124" y="46200"/>
                    <a:pt x="30855" y="46732"/>
                    <a:pt x="29341" y="46784"/>
                  </a:cubicBezTo>
                  <a:cubicBezTo>
                    <a:pt x="23540" y="46115"/>
                    <a:pt x="17162" y="40931"/>
                    <a:pt x="12973" y="50287"/>
                  </a:cubicBezTo>
                  <a:cubicBezTo>
                    <a:pt x="11522" y="53533"/>
                    <a:pt x="6881" y="55127"/>
                    <a:pt x="2961" y="52744"/>
                  </a:cubicBezTo>
                  <a:cubicBezTo>
                    <a:pt x="-440" y="50681"/>
                    <a:pt x="-754" y="46006"/>
                    <a:pt x="1218" y="44155"/>
                  </a:cubicBezTo>
                  <a:cubicBezTo>
                    <a:pt x="10607" y="35325"/>
                    <a:pt x="3789" y="24684"/>
                    <a:pt x="5332" y="15071"/>
                  </a:cubicBezTo>
                  <a:cubicBezTo>
                    <a:pt x="5350" y="14311"/>
                    <a:pt x="5367" y="13545"/>
                    <a:pt x="5384" y="12779"/>
                  </a:cubicBezTo>
                  <a:cubicBezTo>
                    <a:pt x="5515" y="8030"/>
                    <a:pt x="5058" y="1658"/>
                    <a:pt x="10762" y="1355"/>
                  </a:cubicBezTo>
                  <a:cubicBezTo>
                    <a:pt x="13265" y="1223"/>
                    <a:pt x="19157" y="5218"/>
                    <a:pt x="20037" y="10619"/>
                  </a:cubicBezTo>
                  <a:cubicBezTo>
                    <a:pt x="20494" y="13556"/>
                    <a:pt x="22603" y="15008"/>
                    <a:pt x="25112" y="16077"/>
                  </a:cubicBezTo>
                  <a:close/>
                </a:path>
              </a:pathLst>
            </a:custGeom>
            <a:grpFill/>
            <a:ln w="5715" cap="flat">
              <a:noFill/>
              <a:prstDash val="solid"/>
              <a:miter/>
            </a:ln>
          </p:spPr>
          <p:txBody>
            <a:bodyPr rtlCol="0" anchor="ctr"/>
            <a:lstStyle/>
            <a:p>
              <a:endParaRPr lang="zh-CN" altLang="en-US"/>
            </a:p>
          </p:txBody>
        </p:sp>
        <p:sp>
          <p:nvSpPr>
            <p:cNvPr id="4551" name="任意多边形: 形状 4550">
              <a:extLst>
                <a:ext uri="{FF2B5EF4-FFF2-40B4-BE49-F238E27FC236}">
                  <a16:creationId xmlns:a16="http://schemas.microsoft.com/office/drawing/2014/main" id="{B85C7029-5607-826A-E04D-5D022E6FDDA9}"/>
                </a:ext>
              </a:extLst>
            </p:cNvPr>
            <p:cNvSpPr/>
            <p:nvPr/>
          </p:nvSpPr>
          <p:spPr>
            <a:xfrm>
              <a:off x="5014342" y="5020890"/>
              <a:ext cx="38898" cy="73871"/>
            </a:xfrm>
            <a:custGeom>
              <a:avLst/>
              <a:gdLst>
                <a:gd name="connsiteX0" fmla="*/ 27646 w 38898"/>
                <a:gd name="connsiteY0" fmla="*/ 6767 h 73871"/>
                <a:gd name="connsiteX1" fmla="*/ 37378 w 38898"/>
                <a:gd name="connsiteY1" fmla="*/ 19597 h 73871"/>
                <a:gd name="connsiteX2" fmla="*/ 34247 w 38898"/>
                <a:gd name="connsiteY2" fmla="*/ 23214 h 73871"/>
                <a:gd name="connsiteX3" fmla="*/ 29480 w 38898"/>
                <a:gd name="connsiteY3" fmla="*/ 36650 h 73871"/>
                <a:gd name="connsiteX4" fmla="*/ 28972 w 38898"/>
                <a:gd name="connsiteY4" fmla="*/ 38754 h 73871"/>
                <a:gd name="connsiteX5" fmla="*/ 27697 w 38898"/>
                <a:gd name="connsiteY5" fmla="*/ 40525 h 73871"/>
                <a:gd name="connsiteX6" fmla="*/ 25668 w 38898"/>
                <a:gd name="connsiteY6" fmla="*/ 41325 h 73871"/>
                <a:gd name="connsiteX7" fmla="*/ 21588 w 38898"/>
                <a:gd name="connsiteY7" fmla="*/ 42171 h 73871"/>
                <a:gd name="connsiteX8" fmla="*/ 24794 w 38898"/>
                <a:gd name="connsiteY8" fmla="*/ 56424 h 73871"/>
                <a:gd name="connsiteX9" fmla="*/ 25903 w 38898"/>
                <a:gd name="connsiteY9" fmla="*/ 60625 h 73871"/>
                <a:gd name="connsiteX10" fmla="*/ 25640 w 38898"/>
                <a:gd name="connsiteY10" fmla="*/ 62762 h 73871"/>
                <a:gd name="connsiteX11" fmla="*/ 24708 w 38898"/>
                <a:gd name="connsiteY11" fmla="*/ 64677 h 73871"/>
                <a:gd name="connsiteX12" fmla="*/ 14764 w 38898"/>
                <a:gd name="connsiteY12" fmla="*/ 71832 h 73871"/>
                <a:gd name="connsiteX13" fmla="*/ 11307 w 38898"/>
                <a:gd name="connsiteY13" fmla="*/ 73775 h 73871"/>
                <a:gd name="connsiteX14" fmla="*/ 7929 w 38898"/>
                <a:gd name="connsiteY14" fmla="*/ 72552 h 73871"/>
                <a:gd name="connsiteX15" fmla="*/ 7935 w 38898"/>
                <a:gd name="connsiteY15" fmla="*/ 62682 h 73871"/>
                <a:gd name="connsiteX16" fmla="*/ 7929 w 38898"/>
                <a:gd name="connsiteY16" fmla="*/ 62682 h 73871"/>
                <a:gd name="connsiteX17" fmla="*/ 8775 w 38898"/>
                <a:gd name="connsiteY17" fmla="*/ 60499 h 73871"/>
                <a:gd name="connsiteX18" fmla="*/ 7929 w 38898"/>
                <a:gd name="connsiteY18" fmla="*/ 59407 h 73871"/>
                <a:gd name="connsiteX19" fmla="*/ 7935 w 38898"/>
                <a:gd name="connsiteY19" fmla="*/ 56116 h 73871"/>
                <a:gd name="connsiteX20" fmla="*/ 11221 w 38898"/>
                <a:gd name="connsiteY20" fmla="*/ 52812 h 73871"/>
                <a:gd name="connsiteX21" fmla="*/ 13610 w 38898"/>
                <a:gd name="connsiteY21" fmla="*/ 45611 h 73871"/>
                <a:gd name="connsiteX22" fmla="*/ 11210 w 38898"/>
                <a:gd name="connsiteY22" fmla="*/ 46234 h 73871"/>
                <a:gd name="connsiteX23" fmla="*/ 1345 w 38898"/>
                <a:gd name="connsiteY23" fmla="*/ 46234 h 73871"/>
                <a:gd name="connsiteX24" fmla="*/ 1351 w 38898"/>
                <a:gd name="connsiteY24" fmla="*/ 46234 h 73871"/>
                <a:gd name="connsiteX25" fmla="*/ 4632 w 38898"/>
                <a:gd name="connsiteY25" fmla="*/ 33078 h 73871"/>
                <a:gd name="connsiteX26" fmla="*/ 4637 w 38898"/>
                <a:gd name="connsiteY26" fmla="*/ 33078 h 73871"/>
                <a:gd name="connsiteX27" fmla="*/ 18410 w 38898"/>
                <a:gd name="connsiteY27" fmla="*/ 15488 h 73871"/>
                <a:gd name="connsiteX28" fmla="*/ 11227 w 38898"/>
                <a:gd name="connsiteY28" fmla="*/ 13362 h 73871"/>
                <a:gd name="connsiteX29" fmla="*/ 14501 w 38898"/>
                <a:gd name="connsiteY29" fmla="*/ 189 h 73871"/>
                <a:gd name="connsiteX30" fmla="*/ 20902 w 38898"/>
                <a:gd name="connsiteY30" fmla="*/ 5041 h 73871"/>
                <a:gd name="connsiteX31" fmla="*/ 27646 w 38898"/>
                <a:gd name="connsiteY31" fmla="*/ 6767 h 73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98" h="73871">
                  <a:moveTo>
                    <a:pt x="27646" y="6767"/>
                  </a:moveTo>
                  <a:cubicBezTo>
                    <a:pt x="30743" y="11013"/>
                    <a:pt x="29989" y="17271"/>
                    <a:pt x="37378" y="19597"/>
                  </a:cubicBezTo>
                  <a:cubicBezTo>
                    <a:pt x="41396" y="20860"/>
                    <a:pt x="36424" y="22654"/>
                    <a:pt x="34247" y="23214"/>
                  </a:cubicBezTo>
                  <a:cubicBezTo>
                    <a:pt x="30429" y="26895"/>
                    <a:pt x="30012" y="31787"/>
                    <a:pt x="29480" y="36650"/>
                  </a:cubicBezTo>
                  <a:cubicBezTo>
                    <a:pt x="29326" y="37359"/>
                    <a:pt x="29143" y="38050"/>
                    <a:pt x="28972" y="38754"/>
                  </a:cubicBezTo>
                  <a:cubicBezTo>
                    <a:pt x="28555" y="39348"/>
                    <a:pt x="28126" y="39931"/>
                    <a:pt x="27697" y="40525"/>
                  </a:cubicBezTo>
                  <a:cubicBezTo>
                    <a:pt x="27023" y="40794"/>
                    <a:pt x="26343" y="41057"/>
                    <a:pt x="25668" y="41325"/>
                  </a:cubicBezTo>
                  <a:cubicBezTo>
                    <a:pt x="24531" y="43251"/>
                    <a:pt x="20388" y="37833"/>
                    <a:pt x="21588" y="42171"/>
                  </a:cubicBezTo>
                  <a:cubicBezTo>
                    <a:pt x="22902" y="46903"/>
                    <a:pt x="23051" y="51846"/>
                    <a:pt x="24794" y="56424"/>
                  </a:cubicBezTo>
                  <a:cubicBezTo>
                    <a:pt x="25366" y="57773"/>
                    <a:pt x="25714" y="59179"/>
                    <a:pt x="25903" y="60625"/>
                  </a:cubicBezTo>
                  <a:cubicBezTo>
                    <a:pt x="25823" y="61334"/>
                    <a:pt x="25720" y="62053"/>
                    <a:pt x="25640" y="62762"/>
                  </a:cubicBezTo>
                  <a:cubicBezTo>
                    <a:pt x="25337" y="63396"/>
                    <a:pt x="25011" y="64037"/>
                    <a:pt x="24708" y="64677"/>
                  </a:cubicBezTo>
                  <a:cubicBezTo>
                    <a:pt x="22262" y="68260"/>
                    <a:pt x="18353" y="69820"/>
                    <a:pt x="14764" y="71832"/>
                  </a:cubicBezTo>
                  <a:cubicBezTo>
                    <a:pt x="13684" y="72603"/>
                    <a:pt x="12518" y="73238"/>
                    <a:pt x="11307" y="73775"/>
                  </a:cubicBezTo>
                  <a:cubicBezTo>
                    <a:pt x="9929" y="74078"/>
                    <a:pt x="8803" y="73666"/>
                    <a:pt x="7929" y="72552"/>
                  </a:cubicBezTo>
                  <a:cubicBezTo>
                    <a:pt x="2328" y="69260"/>
                    <a:pt x="3100" y="65968"/>
                    <a:pt x="7935" y="62682"/>
                  </a:cubicBezTo>
                  <a:lnTo>
                    <a:pt x="7929" y="62682"/>
                  </a:lnTo>
                  <a:cubicBezTo>
                    <a:pt x="8775" y="61957"/>
                    <a:pt x="9055" y="61225"/>
                    <a:pt x="8775" y="60499"/>
                  </a:cubicBezTo>
                  <a:cubicBezTo>
                    <a:pt x="8495" y="59773"/>
                    <a:pt x="8215" y="59407"/>
                    <a:pt x="7929" y="59407"/>
                  </a:cubicBezTo>
                  <a:cubicBezTo>
                    <a:pt x="7935" y="58310"/>
                    <a:pt x="7935" y="57213"/>
                    <a:pt x="7935" y="56116"/>
                  </a:cubicBezTo>
                  <a:cubicBezTo>
                    <a:pt x="8106" y="54098"/>
                    <a:pt x="10266" y="54047"/>
                    <a:pt x="11221" y="52812"/>
                  </a:cubicBezTo>
                  <a:cubicBezTo>
                    <a:pt x="14004" y="51069"/>
                    <a:pt x="15107" y="48720"/>
                    <a:pt x="13610" y="45611"/>
                  </a:cubicBezTo>
                  <a:cubicBezTo>
                    <a:pt x="13541" y="45469"/>
                    <a:pt x="12044" y="46011"/>
                    <a:pt x="11210" y="46234"/>
                  </a:cubicBezTo>
                  <a:cubicBezTo>
                    <a:pt x="7923" y="48469"/>
                    <a:pt x="4632" y="48469"/>
                    <a:pt x="1345" y="46234"/>
                  </a:cubicBezTo>
                  <a:lnTo>
                    <a:pt x="1351" y="46234"/>
                  </a:lnTo>
                  <a:cubicBezTo>
                    <a:pt x="-2427" y="40634"/>
                    <a:pt x="2717" y="37256"/>
                    <a:pt x="4632" y="33078"/>
                  </a:cubicBezTo>
                  <a:lnTo>
                    <a:pt x="4637" y="33078"/>
                  </a:lnTo>
                  <a:cubicBezTo>
                    <a:pt x="9238" y="27204"/>
                    <a:pt x="13833" y="21334"/>
                    <a:pt x="18410" y="15488"/>
                  </a:cubicBezTo>
                  <a:cubicBezTo>
                    <a:pt x="16530" y="12464"/>
                    <a:pt x="13661" y="13682"/>
                    <a:pt x="11227" y="13362"/>
                  </a:cubicBezTo>
                  <a:cubicBezTo>
                    <a:pt x="13438" y="9253"/>
                    <a:pt x="15010" y="4978"/>
                    <a:pt x="14501" y="189"/>
                  </a:cubicBezTo>
                  <a:cubicBezTo>
                    <a:pt x="16730" y="1503"/>
                    <a:pt x="23011" y="-3246"/>
                    <a:pt x="20902" y="5041"/>
                  </a:cubicBezTo>
                  <a:cubicBezTo>
                    <a:pt x="20285" y="7544"/>
                    <a:pt x="25268" y="6224"/>
                    <a:pt x="27646" y="6767"/>
                  </a:cubicBezTo>
                  <a:close/>
                </a:path>
              </a:pathLst>
            </a:custGeom>
            <a:grpFill/>
            <a:ln w="5715" cap="flat">
              <a:noFill/>
              <a:prstDash val="solid"/>
              <a:miter/>
            </a:ln>
          </p:spPr>
          <p:txBody>
            <a:bodyPr rtlCol="0" anchor="ctr"/>
            <a:lstStyle/>
            <a:p>
              <a:endParaRPr lang="zh-CN" altLang="en-US"/>
            </a:p>
          </p:txBody>
        </p:sp>
        <p:sp>
          <p:nvSpPr>
            <p:cNvPr id="4552" name="任意多边形: 形状 4551">
              <a:extLst>
                <a:ext uri="{FF2B5EF4-FFF2-40B4-BE49-F238E27FC236}">
                  <a16:creationId xmlns:a16="http://schemas.microsoft.com/office/drawing/2014/main" id="{BC4FA2C2-8E4C-A74A-BD32-AF1A6AFCCB71}"/>
                </a:ext>
              </a:extLst>
            </p:cNvPr>
            <p:cNvSpPr/>
            <p:nvPr/>
          </p:nvSpPr>
          <p:spPr>
            <a:xfrm>
              <a:off x="5009280" y="5019666"/>
              <a:ext cx="14705" cy="11946"/>
            </a:xfrm>
            <a:custGeom>
              <a:avLst/>
              <a:gdLst>
                <a:gd name="connsiteX0" fmla="*/ 6430 w 14705"/>
                <a:gd name="connsiteY0" fmla="*/ 7991 h 11946"/>
                <a:gd name="connsiteX1" fmla="*/ 252 w 14705"/>
                <a:gd name="connsiteY1" fmla="*/ 2693 h 11946"/>
                <a:gd name="connsiteX2" fmla="*/ 9716 w 14705"/>
                <a:gd name="connsiteY2" fmla="*/ 1407 h 11946"/>
                <a:gd name="connsiteX3" fmla="*/ 12511 w 14705"/>
                <a:gd name="connsiteY3" fmla="*/ 3036 h 11946"/>
                <a:gd name="connsiteX4" fmla="*/ 12397 w 14705"/>
                <a:gd name="connsiteY4" fmla="*/ 11346 h 11946"/>
                <a:gd name="connsiteX5" fmla="*/ 6430 w 14705"/>
                <a:gd name="connsiteY5" fmla="*/ 7991 h 11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05" h="11946">
                  <a:moveTo>
                    <a:pt x="6430" y="7991"/>
                  </a:moveTo>
                  <a:cubicBezTo>
                    <a:pt x="5567" y="4739"/>
                    <a:pt x="-1399" y="7888"/>
                    <a:pt x="252" y="2693"/>
                  </a:cubicBezTo>
                  <a:cubicBezTo>
                    <a:pt x="2150" y="-3274"/>
                    <a:pt x="6630" y="2733"/>
                    <a:pt x="9716" y="1407"/>
                  </a:cubicBezTo>
                  <a:cubicBezTo>
                    <a:pt x="10654" y="1944"/>
                    <a:pt x="11682" y="2367"/>
                    <a:pt x="12511" y="3036"/>
                  </a:cubicBezTo>
                  <a:cubicBezTo>
                    <a:pt x="15980" y="5819"/>
                    <a:pt x="14871" y="9408"/>
                    <a:pt x="12397" y="11346"/>
                  </a:cubicBezTo>
                  <a:cubicBezTo>
                    <a:pt x="9328" y="13751"/>
                    <a:pt x="9048" y="8168"/>
                    <a:pt x="6430" y="7991"/>
                  </a:cubicBezTo>
                  <a:close/>
                </a:path>
              </a:pathLst>
            </a:custGeom>
            <a:grpFill/>
            <a:ln w="5715" cap="flat">
              <a:noFill/>
              <a:prstDash val="solid"/>
              <a:miter/>
            </a:ln>
          </p:spPr>
          <p:txBody>
            <a:bodyPr rtlCol="0" anchor="ctr"/>
            <a:lstStyle/>
            <a:p>
              <a:endParaRPr lang="zh-CN" altLang="en-US"/>
            </a:p>
          </p:txBody>
        </p:sp>
        <p:sp>
          <p:nvSpPr>
            <p:cNvPr id="4553" name="任意多边形: 形状 4552">
              <a:extLst>
                <a:ext uri="{FF2B5EF4-FFF2-40B4-BE49-F238E27FC236}">
                  <a16:creationId xmlns:a16="http://schemas.microsoft.com/office/drawing/2014/main" id="{E191F5C1-5395-5CE8-1E55-1D8DF211BCDA}"/>
                </a:ext>
              </a:extLst>
            </p:cNvPr>
            <p:cNvSpPr/>
            <p:nvPr/>
          </p:nvSpPr>
          <p:spPr>
            <a:xfrm>
              <a:off x="5100360" y="4929391"/>
              <a:ext cx="6048" cy="5026"/>
            </a:xfrm>
            <a:custGeom>
              <a:avLst/>
              <a:gdLst>
                <a:gd name="connsiteX0" fmla="*/ 2749 w 6048"/>
                <a:gd name="connsiteY0" fmla="*/ 4985 h 5026"/>
                <a:gd name="connsiteX1" fmla="*/ 166 w 6048"/>
                <a:gd name="connsiteY1" fmla="*/ 2459 h 5026"/>
                <a:gd name="connsiteX2" fmla="*/ 2681 w 6048"/>
                <a:gd name="connsiteY2" fmla="*/ 88 h 5026"/>
                <a:gd name="connsiteX3" fmla="*/ 5910 w 6048"/>
                <a:gd name="connsiteY3" fmla="*/ 2436 h 5026"/>
                <a:gd name="connsiteX4" fmla="*/ 2749 w 6048"/>
                <a:gd name="connsiteY4" fmla="*/ 4985 h 50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8" h="5026">
                  <a:moveTo>
                    <a:pt x="2749" y="4985"/>
                  </a:moveTo>
                  <a:cubicBezTo>
                    <a:pt x="2132" y="4414"/>
                    <a:pt x="601" y="3642"/>
                    <a:pt x="166" y="2459"/>
                  </a:cubicBezTo>
                  <a:cubicBezTo>
                    <a:pt x="-542" y="528"/>
                    <a:pt x="1149" y="-284"/>
                    <a:pt x="2681" y="88"/>
                  </a:cubicBezTo>
                  <a:cubicBezTo>
                    <a:pt x="3915" y="391"/>
                    <a:pt x="5544" y="1373"/>
                    <a:pt x="5910" y="2436"/>
                  </a:cubicBezTo>
                  <a:cubicBezTo>
                    <a:pt x="6459" y="4020"/>
                    <a:pt x="5373" y="5271"/>
                    <a:pt x="2749" y="4985"/>
                  </a:cubicBezTo>
                  <a:close/>
                </a:path>
              </a:pathLst>
            </a:custGeom>
            <a:grpFill/>
            <a:ln w="5715" cap="flat">
              <a:noFill/>
              <a:prstDash val="solid"/>
              <a:miter/>
            </a:ln>
          </p:spPr>
          <p:txBody>
            <a:bodyPr rtlCol="0" anchor="ctr"/>
            <a:lstStyle/>
            <a:p>
              <a:endParaRPr lang="zh-CN" altLang="en-US"/>
            </a:p>
          </p:txBody>
        </p:sp>
        <p:sp>
          <p:nvSpPr>
            <p:cNvPr id="4554" name="任意多边形: 形状 4553">
              <a:extLst>
                <a:ext uri="{FF2B5EF4-FFF2-40B4-BE49-F238E27FC236}">
                  <a16:creationId xmlns:a16="http://schemas.microsoft.com/office/drawing/2014/main" id="{1264B70A-9E08-BE42-2FBD-1C62C0FC93CF}"/>
                </a:ext>
              </a:extLst>
            </p:cNvPr>
            <p:cNvSpPr/>
            <p:nvPr/>
          </p:nvSpPr>
          <p:spPr>
            <a:xfrm>
              <a:off x="5079398" y="4943520"/>
              <a:ext cx="3909" cy="3794"/>
            </a:xfrm>
            <a:custGeom>
              <a:avLst/>
              <a:gdLst>
                <a:gd name="connsiteX0" fmla="*/ 1183 w 3909"/>
                <a:gd name="connsiteY0" fmla="*/ 0 h 3794"/>
                <a:gd name="connsiteX1" fmla="*/ 3909 w 3909"/>
                <a:gd name="connsiteY1" fmla="*/ 1172 h 3794"/>
                <a:gd name="connsiteX2" fmla="*/ 2675 w 3909"/>
                <a:gd name="connsiteY2" fmla="*/ 3749 h 3794"/>
                <a:gd name="connsiteX3" fmla="*/ 0 w 3909"/>
                <a:gd name="connsiteY3" fmla="*/ 2720 h 3794"/>
                <a:gd name="connsiteX4" fmla="*/ 1183 w 3909"/>
                <a:gd name="connsiteY4" fmla="*/ 0 h 3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9" h="3794">
                  <a:moveTo>
                    <a:pt x="1183" y="0"/>
                  </a:moveTo>
                  <a:cubicBezTo>
                    <a:pt x="2097" y="389"/>
                    <a:pt x="3000" y="783"/>
                    <a:pt x="3909" y="1172"/>
                  </a:cubicBezTo>
                  <a:cubicBezTo>
                    <a:pt x="3515" y="2080"/>
                    <a:pt x="3320" y="3498"/>
                    <a:pt x="2675" y="3749"/>
                  </a:cubicBezTo>
                  <a:cubicBezTo>
                    <a:pt x="2012" y="4006"/>
                    <a:pt x="909" y="3115"/>
                    <a:pt x="0" y="2720"/>
                  </a:cubicBezTo>
                  <a:cubicBezTo>
                    <a:pt x="394" y="1817"/>
                    <a:pt x="783" y="909"/>
                    <a:pt x="1183" y="0"/>
                  </a:cubicBezTo>
                  <a:close/>
                </a:path>
              </a:pathLst>
            </a:custGeom>
            <a:grpFill/>
            <a:ln w="5715" cap="flat">
              <a:noFill/>
              <a:prstDash val="solid"/>
              <a:miter/>
            </a:ln>
          </p:spPr>
          <p:txBody>
            <a:bodyPr rtlCol="0" anchor="ctr"/>
            <a:lstStyle/>
            <a:p>
              <a:endParaRPr lang="zh-CN" altLang="en-US"/>
            </a:p>
          </p:txBody>
        </p:sp>
        <p:sp>
          <p:nvSpPr>
            <p:cNvPr id="4555" name="任意多边形: 形状 4554">
              <a:extLst>
                <a:ext uri="{FF2B5EF4-FFF2-40B4-BE49-F238E27FC236}">
                  <a16:creationId xmlns:a16="http://schemas.microsoft.com/office/drawing/2014/main" id="{278EE8C4-A68A-D79E-F180-2B6CC403AC52}"/>
                </a:ext>
              </a:extLst>
            </p:cNvPr>
            <p:cNvSpPr/>
            <p:nvPr/>
          </p:nvSpPr>
          <p:spPr>
            <a:xfrm>
              <a:off x="5017689" y="4993638"/>
              <a:ext cx="7879" cy="8362"/>
            </a:xfrm>
            <a:custGeom>
              <a:avLst/>
              <a:gdLst>
                <a:gd name="connsiteX0" fmla="*/ 7879 w 7879"/>
                <a:gd name="connsiteY0" fmla="*/ 1123 h 8362"/>
                <a:gd name="connsiteX1" fmla="*/ 1301 w 7879"/>
                <a:gd name="connsiteY1" fmla="*/ 7701 h 8362"/>
                <a:gd name="connsiteX2" fmla="*/ 147 w 7879"/>
                <a:gd name="connsiteY2" fmla="*/ 5512 h 8362"/>
                <a:gd name="connsiteX3" fmla="*/ 1313 w 7879"/>
                <a:gd name="connsiteY3" fmla="*/ 4426 h 8362"/>
                <a:gd name="connsiteX4" fmla="*/ 4587 w 7879"/>
                <a:gd name="connsiteY4" fmla="*/ 1123 h 8362"/>
                <a:gd name="connsiteX5" fmla="*/ 7879 w 7879"/>
                <a:gd name="connsiteY5" fmla="*/ 1123 h 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79" h="8362">
                  <a:moveTo>
                    <a:pt x="7879" y="1123"/>
                  </a:moveTo>
                  <a:cubicBezTo>
                    <a:pt x="6896" y="4529"/>
                    <a:pt x="8313" y="10324"/>
                    <a:pt x="1301" y="7701"/>
                  </a:cubicBezTo>
                  <a:cubicBezTo>
                    <a:pt x="141" y="6970"/>
                    <a:pt x="-242" y="6238"/>
                    <a:pt x="147" y="5512"/>
                  </a:cubicBezTo>
                  <a:cubicBezTo>
                    <a:pt x="535" y="4792"/>
                    <a:pt x="924" y="4426"/>
                    <a:pt x="1313" y="4426"/>
                  </a:cubicBezTo>
                  <a:cubicBezTo>
                    <a:pt x="2404" y="3323"/>
                    <a:pt x="3496" y="2220"/>
                    <a:pt x="4587" y="1123"/>
                  </a:cubicBezTo>
                  <a:cubicBezTo>
                    <a:pt x="5690" y="-374"/>
                    <a:pt x="6787" y="-374"/>
                    <a:pt x="7879" y="1123"/>
                  </a:cubicBezTo>
                  <a:close/>
                </a:path>
              </a:pathLst>
            </a:custGeom>
            <a:grpFill/>
            <a:ln w="5715" cap="flat">
              <a:noFill/>
              <a:prstDash val="solid"/>
              <a:miter/>
            </a:ln>
          </p:spPr>
          <p:txBody>
            <a:bodyPr rtlCol="0" anchor="ctr"/>
            <a:lstStyle/>
            <a:p>
              <a:endParaRPr lang="zh-CN" altLang="en-US"/>
            </a:p>
          </p:txBody>
        </p:sp>
        <p:sp>
          <p:nvSpPr>
            <p:cNvPr id="4556" name="任意多边形: 形状 4555">
              <a:extLst>
                <a:ext uri="{FF2B5EF4-FFF2-40B4-BE49-F238E27FC236}">
                  <a16:creationId xmlns:a16="http://schemas.microsoft.com/office/drawing/2014/main" id="{A15C540D-A0E8-F1D4-62DF-B7144A07D34E}"/>
                </a:ext>
              </a:extLst>
            </p:cNvPr>
            <p:cNvSpPr/>
            <p:nvPr/>
          </p:nvSpPr>
          <p:spPr>
            <a:xfrm>
              <a:off x="5022282" y="4984891"/>
              <a:ext cx="3286" cy="9869"/>
            </a:xfrm>
            <a:custGeom>
              <a:avLst/>
              <a:gdLst>
                <a:gd name="connsiteX0" fmla="*/ 3286 w 3286"/>
                <a:gd name="connsiteY0" fmla="*/ 9870 h 9869"/>
                <a:gd name="connsiteX1" fmla="*/ 0 w 3286"/>
                <a:gd name="connsiteY1" fmla="*/ 9870 h 9869"/>
                <a:gd name="connsiteX2" fmla="*/ 3286 w 3286"/>
                <a:gd name="connsiteY2" fmla="*/ 0 h 9869"/>
                <a:gd name="connsiteX3" fmla="*/ 3286 w 3286"/>
                <a:gd name="connsiteY3" fmla="*/ 9870 h 9869"/>
              </a:gdLst>
              <a:ahLst/>
              <a:cxnLst>
                <a:cxn ang="0">
                  <a:pos x="connsiteX0" y="connsiteY0"/>
                </a:cxn>
                <a:cxn ang="0">
                  <a:pos x="connsiteX1" y="connsiteY1"/>
                </a:cxn>
                <a:cxn ang="0">
                  <a:pos x="connsiteX2" y="connsiteY2"/>
                </a:cxn>
                <a:cxn ang="0">
                  <a:pos x="connsiteX3" y="connsiteY3"/>
                </a:cxn>
              </a:cxnLst>
              <a:rect l="l" t="t" r="r" b="b"/>
              <a:pathLst>
                <a:path w="3286" h="9869">
                  <a:moveTo>
                    <a:pt x="3286" y="9870"/>
                  </a:moveTo>
                  <a:cubicBezTo>
                    <a:pt x="2189" y="9870"/>
                    <a:pt x="1092" y="9870"/>
                    <a:pt x="0" y="9870"/>
                  </a:cubicBezTo>
                  <a:cubicBezTo>
                    <a:pt x="114" y="6252"/>
                    <a:pt x="-566" y="2372"/>
                    <a:pt x="3286" y="0"/>
                  </a:cubicBezTo>
                  <a:cubicBezTo>
                    <a:pt x="3286" y="3292"/>
                    <a:pt x="3286" y="6584"/>
                    <a:pt x="3286" y="9870"/>
                  </a:cubicBezTo>
                  <a:close/>
                </a:path>
              </a:pathLst>
            </a:custGeom>
            <a:grpFill/>
            <a:ln w="5715" cap="flat">
              <a:noFill/>
              <a:prstDash val="solid"/>
              <a:miter/>
            </a:ln>
          </p:spPr>
          <p:txBody>
            <a:bodyPr rtlCol="0" anchor="ctr"/>
            <a:lstStyle/>
            <a:p>
              <a:endParaRPr lang="zh-CN" altLang="en-US"/>
            </a:p>
          </p:txBody>
        </p:sp>
        <p:sp>
          <p:nvSpPr>
            <p:cNvPr id="4557" name="任意多边形: 形状 4556">
              <a:extLst>
                <a:ext uri="{FF2B5EF4-FFF2-40B4-BE49-F238E27FC236}">
                  <a16:creationId xmlns:a16="http://schemas.microsoft.com/office/drawing/2014/main" id="{B8AC58C1-3B4E-1E81-1995-31A7CC4F3EE9}"/>
                </a:ext>
              </a:extLst>
            </p:cNvPr>
            <p:cNvSpPr/>
            <p:nvPr/>
          </p:nvSpPr>
          <p:spPr>
            <a:xfrm>
              <a:off x="5155812" y="4979308"/>
              <a:ext cx="3445" cy="3414"/>
            </a:xfrm>
            <a:custGeom>
              <a:avLst/>
              <a:gdLst>
                <a:gd name="connsiteX0" fmla="*/ 1407 w 3445"/>
                <a:gd name="connsiteY0" fmla="*/ 0 h 3414"/>
                <a:gd name="connsiteX1" fmla="*/ 3402 w 3445"/>
                <a:gd name="connsiteY1" fmla="*/ 1914 h 3414"/>
                <a:gd name="connsiteX2" fmla="*/ 1499 w 3445"/>
                <a:gd name="connsiteY2" fmla="*/ 3235 h 3414"/>
                <a:gd name="connsiteX3" fmla="*/ 321 w 3445"/>
                <a:gd name="connsiteY3" fmla="*/ 2223 h 3414"/>
                <a:gd name="connsiteX4" fmla="*/ 1407 w 3445"/>
                <a:gd name="connsiteY4" fmla="*/ 0 h 3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3414">
                  <a:moveTo>
                    <a:pt x="1407" y="0"/>
                  </a:moveTo>
                  <a:cubicBezTo>
                    <a:pt x="2104" y="629"/>
                    <a:pt x="3242" y="1171"/>
                    <a:pt x="3402" y="1914"/>
                  </a:cubicBezTo>
                  <a:cubicBezTo>
                    <a:pt x="3665" y="3172"/>
                    <a:pt x="2716" y="3732"/>
                    <a:pt x="1499" y="3235"/>
                  </a:cubicBezTo>
                  <a:cubicBezTo>
                    <a:pt x="1041" y="3046"/>
                    <a:pt x="567" y="2652"/>
                    <a:pt x="321" y="2223"/>
                  </a:cubicBezTo>
                  <a:cubicBezTo>
                    <a:pt x="-359" y="1023"/>
                    <a:pt x="58" y="251"/>
                    <a:pt x="1407" y="0"/>
                  </a:cubicBezTo>
                  <a:close/>
                </a:path>
              </a:pathLst>
            </a:custGeom>
            <a:grpFill/>
            <a:ln w="5715" cap="flat">
              <a:noFill/>
              <a:prstDash val="solid"/>
              <a:miter/>
            </a:ln>
          </p:spPr>
          <p:txBody>
            <a:bodyPr rtlCol="0" anchor="ctr"/>
            <a:lstStyle/>
            <a:p>
              <a:endParaRPr lang="zh-CN" altLang="en-US"/>
            </a:p>
          </p:txBody>
        </p:sp>
        <p:sp>
          <p:nvSpPr>
            <p:cNvPr id="4558" name="任意多边形: 形状 4557">
              <a:extLst>
                <a:ext uri="{FF2B5EF4-FFF2-40B4-BE49-F238E27FC236}">
                  <a16:creationId xmlns:a16="http://schemas.microsoft.com/office/drawing/2014/main" id="{5BFAB96D-6684-46DA-C2CD-F2CBCC9BBA8F}"/>
                </a:ext>
              </a:extLst>
            </p:cNvPr>
            <p:cNvSpPr/>
            <p:nvPr/>
          </p:nvSpPr>
          <p:spPr>
            <a:xfrm>
              <a:off x="5045297" y="5010528"/>
              <a:ext cx="3269" cy="7269"/>
            </a:xfrm>
            <a:custGeom>
              <a:avLst/>
              <a:gdLst>
                <a:gd name="connsiteX0" fmla="*/ 0 w 3269"/>
                <a:gd name="connsiteY0" fmla="*/ 7258 h 7269"/>
                <a:gd name="connsiteX1" fmla="*/ 1617 w 3269"/>
                <a:gd name="connsiteY1" fmla="*/ 0 h 7269"/>
                <a:gd name="connsiteX2" fmla="*/ 3252 w 3269"/>
                <a:gd name="connsiteY2" fmla="*/ 7270 h 7269"/>
                <a:gd name="connsiteX3" fmla="*/ 0 w 3269"/>
                <a:gd name="connsiteY3" fmla="*/ 7258 h 7269"/>
              </a:gdLst>
              <a:ahLst/>
              <a:cxnLst>
                <a:cxn ang="0">
                  <a:pos x="connsiteX0" y="connsiteY0"/>
                </a:cxn>
                <a:cxn ang="0">
                  <a:pos x="connsiteX1" y="connsiteY1"/>
                </a:cxn>
                <a:cxn ang="0">
                  <a:pos x="connsiteX2" y="connsiteY2"/>
                </a:cxn>
                <a:cxn ang="0">
                  <a:pos x="connsiteX3" y="connsiteY3"/>
                </a:cxn>
              </a:cxnLst>
              <a:rect l="l" t="t" r="r" b="b"/>
              <a:pathLst>
                <a:path w="3269" h="7269">
                  <a:moveTo>
                    <a:pt x="0" y="7258"/>
                  </a:moveTo>
                  <a:cubicBezTo>
                    <a:pt x="217" y="4784"/>
                    <a:pt x="-600" y="2069"/>
                    <a:pt x="1617" y="0"/>
                  </a:cubicBezTo>
                  <a:cubicBezTo>
                    <a:pt x="3995" y="2069"/>
                    <a:pt x="3040" y="4801"/>
                    <a:pt x="3252" y="7270"/>
                  </a:cubicBezTo>
                  <a:cubicBezTo>
                    <a:pt x="2166" y="7264"/>
                    <a:pt x="1080" y="7258"/>
                    <a:pt x="0" y="7258"/>
                  </a:cubicBezTo>
                  <a:close/>
                </a:path>
              </a:pathLst>
            </a:custGeom>
            <a:grpFill/>
            <a:ln w="5715" cap="flat">
              <a:noFill/>
              <a:prstDash val="solid"/>
              <a:miter/>
            </a:ln>
          </p:spPr>
          <p:txBody>
            <a:bodyPr rtlCol="0" anchor="ctr"/>
            <a:lstStyle/>
            <a:p>
              <a:endParaRPr lang="zh-CN" altLang="en-US"/>
            </a:p>
          </p:txBody>
        </p:sp>
        <p:sp>
          <p:nvSpPr>
            <p:cNvPr id="4559" name="任意多边形: 形状 4558">
              <a:extLst>
                <a:ext uri="{FF2B5EF4-FFF2-40B4-BE49-F238E27FC236}">
                  <a16:creationId xmlns:a16="http://schemas.microsoft.com/office/drawing/2014/main" id="{D15C5F4E-9BF6-33FC-6637-EBD8E129E216}"/>
                </a:ext>
              </a:extLst>
            </p:cNvPr>
            <p:cNvSpPr/>
            <p:nvPr/>
          </p:nvSpPr>
          <p:spPr>
            <a:xfrm>
              <a:off x="5011504" y="4992343"/>
              <a:ext cx="1805" cy="1566"/>
            </a:xfrm>
            <a:custGeom>
              <a:avLst/>
              <a:gdLst>
                <a:gd name="connsiteX0" fmla="*/ 0 w 1805"/>
                <a:gd name="connsiteY0" fmla="*/ 1143 h 1566"/>
                <a:gd name="connsiteX1" fmla="*/ 429 w 1805"/>
                <a:gd name="connsiteY1" fmla="*/ 0 h 1566"/>
                <a:gd name="connsiteX2" fmla="*/ 1806 w 1805"/>
                <a:gd name="connsiteY2" fmla="*/ 423 h 1566"/>
                <a:gd name="connsiteX3" fmla="*/ 1377 w 1805"/>
                <a:gd name="connsiteY3" fmla="*/ 1566 h 1566"/>
                <a:gd name="connsiteX4" fmla="*/ 0 w 1805"/>
                <a:gd name="connsiteY4" fmla="*/ 114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0" y="1143"/>
                  </a:moveTo>
                  <a:cubicBezTo>
                    <a:pt x="143" y="743"/>
                    <a:pt x="274" y="6"/>
                    <a:pt x="429" y="0"/>
                  </a:cubicBezTo>
                  <a:cubicBezTo>
                    <a:pt x="886" y="-11"/>
                    <a:pt x="1349" y="263"/>
                    <a:pt x="1806" y="423"/>
                  </a:cubicBezTo>
                  <a:cubicBezTo>
                    <a:pt x="1663" y="823"/>
                    <a:pt x="1532" y="1560"/>
                    <a:pt x="1377" y="1566"/>
                  </a:cubicBezTo>
                  <a:cubicBezTo>
                    <a:pt x="926" y="1583"/>
                    <a:pt x="463" y="1303"/>
                    <a:pt x="0" y="1143"/>
                  </a:cubicBezTo>
                  <a:close/>
                </a:path>
              </a:pathLst>
            </a:custGeom>
            <a:grpFill/>
            <a:ln w="5715" cap="flat">
              <a:noFill/>
              <a:prstDash val="solid"/>
              <a:miter/>
            </a:ln>
          </p:spPr>
          <p:txBody>
            <a:bodyPr rtlCol="0" anchor="ctr"/>
            <a:lstStyle/>
            <a:p>
              <a:endParaRPr lang="zh-CN" altLang="en-US"/>
            </a:p>
          </p:txBody>
        </p:sp>
        <p:sp>
          <p:nvSpPr>
            <p:cNvPr id="4560" name="任意多边形: 形状 4559">
              <a:extLst>
                <a:ext uri="{FF2B5EF4-FFF2-40B4-BE49-F238E27FC236}">
                  <a16:creationId xmlns:a16="http://schemas.microsoft.com/office/drawing/2014/main" id="{7168D81A-5518-4DC5-1C80-F472E9504B70}"/>
                </a:ext>
              </a:extLst>
            </p:cNvPr>
            <p:cNvSpPr/>
            <p:nvPr/>
          </p:nvSpPr>
          <p:spPr>
            <a:xfrm>
              <a:off x="5012418" y="4998064"/>
              <a:ext cx="6589" cy="4213"/>
            </a:xfrm>
            <a:custGeom>
              <a:avLst/>
              <a:gdLst>
                <a:gd name="connsiteX0" fmla="*/ 6589 w 6589"/>
                <a:gd name="connsiteY0" fmla="*/ 0 h 4213"/>
                <a:gd name="connsiteX1" fmla="*/ 6572 w 6589"/>
                <a:gd name="connsiteY1" fmla="*/ 3275 h 4213"/>
                <a:gd name="connsiteX2" fmla="*/ 3275 w 6589"/>
                <a:gd name="connsiteY2" fmla="*/ 3275 h 4213"/>
                <a:gd name="connsiteX3" fmla="*/ 0 w 6589"/>
                <a:gd name="connsiteY3" fmla="*/ 3275 h 4213"/>
                <a:gd name="connsiteX4" fmla="*/ 6589 w 6589"/>
                <a:gd name="connsiteY4" fmla="*/ 0 h 4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9" h="4213">
                  <a:moveTo>
                    <a:pt x="6589" y="0"/>
                  </a:moveTo>
                  <a:cubicBezTo>
                    <a:pt x="6584" y="1091"/>
                    <a:pt x="6578" y="2183"/>
                    <a:pt x="6572" y="3275"/>
                  </a:cubicBezTo>
                  <a:cubicBezTo>
                    <a:pt x="5475" y="3275"/>
                    <a:pt x="4378" y="3275"/>
                    <a:pt x="3275" y="3275"/>
                  </a:cubicBezTo>
                  <a:cubicBezTo>
                    <a:pt x="2183" y="4526"/>
                    <a:pt x="1092" y="4526"/>
                    <a:pt x="0" y="3275"/>
                  </a:cubicBezTo>
                  <a:cubicBezTo>
                    <a:pt x="1429" y="629"/>
                    <a:pt x="3880" y="51"/>
                    <a:pt x="6589" y="0"/>
                  </a:cubicBezTo>
                  <a:close/>
                </a:path>
              </a:pathLst>
            </a:custGeom>
            <a:grpFill/>
            <a:ln w="5715" cap="flat">
              <a:noFill/>
              <a:prstDash val="solid"/>
              <a:miter/>
            </a:ln>
          </p:spPr>
          <p:txBody>
            <a:bodyPr rtlCol="0" anchor="ctr"/>
            <a:lstStyle/>
            <a:p>
              <a:endParaRPr lang="zh-CN" altLang="en-US"/>
            </a:p>
          </p:txBody>
        </p:sp>
        <p:sp>
          <p:nvSpPr>
            <p:cNvPr id="4561" name="任意多边形: 形状 4560">
              <a:extLst>
                <a:ext uri="{FF2B5EF4-FFF2-40B4-BE49-F238E27FC236}">
                  <a16:creationId xmlns:a16="http://schemas.microsoft.com/office/drawing/2014/main" id="{42B7D241-7B3A-1DE2-525C-DCA2E4CE6132}"/>
                </a:ext>
              </a:extLst>
            </p:cNvPr>
            <p:cNvSpPr/>
            <p:nvPr/>
          </p:nvSpPr>
          <p:spPr>
            <a:xfrm>
              <a:off x="5022282" y="5037526"/>
              <a:ext cx="3291" cy="3292"/>
            </a:xfrm>
            <a:custGeom>
              <a:avLst/>
              <a:gdLst>
                <a:gd name="connsiteX0" fmla="*/ 3292 w 3291"/>
                <a:gd name="connsiteY0" fmla="*/ 0 h 3292"/>
                <a:gd name="connsiteX1" fmla="*/ 0 w 3291"/>
                <a:gd name="connsiteY1" fmla="*/ 3292 h 3292"/>
                <a:gd name="connsiteX2" fmla="*/ 3292 w 3291"/>
                <a:gd name="connsiteY2" fmla="*/ 0 h 3292"/>
              </a:gdLst>
              <a:ahLst/>
              <a:cxnLst>
                <a:cxn ang="0">
                  <a:pos x="connsiteX0" y="connsiteY0"/>
                </a:cxn>
                <a:cxn ang="0">
                  <a:pos x="connsiteX1" y="connsiteY1"/>
                </a:cxn>
                <a:cxn ang="0">
                  <a:pos x="connsiteX2" y="connsiteY2"/>
                </a:cxn>
              </a:cxnLst>
              <a:rect l="l" t="t" r="r" b="b"/>
              <a:pathLst>
                <a:path w="3291" h="3292">
                  <a:moveTo>
                    <a:pt x="3292" y="0"/>
                  </a:moveTo>
                  <a:cubicBezTo>
                    <a:pt x="2195" y="1097"/>
                    <a:pt x="1097" y="2195"/>
                    <a:pt x="0" y="3292"/>
                  </a:cubicBezTo>
                  <a:cubicBezTo>
                    <a:pt x="1097" y="2189"/>
                    <a:pt x="2195" y="1092"/>
                    <a:pt x="3292" y="0"/>
                  </a:cubicBezTo>
                  <a:close/>
                </a:path>
              </a:pathLst>
            </a:custGeom>
            <a:grpFill/>
            <a:ln w="5715" cap="flat">
              <a:noFill/>
              <a:prstDash val="solid"/>
              <a:miter/>
            </a:ln>
          </p:spPr>
          <p:txBody>
            <a:bodyPr rtlCol="0" anchor="ctr"/>
            <a:lstStyle/>
            <a:p>
              <a:endParaRPr lang="zh-CN" altLang="en-US"/>
            </a:p>
          </p:txBody>
        </p:sp>
        <p:sp>
          <p:nvSpPr>
            <p:cNvPr id="4562" name="任意多边形: 形状 4561">
              <a:extLst>
                <a:ext uri="{FF2B5EF4-FFF2-40B4-BE49-F238E27FC236}">
                  <a16:creationId xmlns:a16="http://schemas.microsoft.com/office/drawing/2014/main" id="{B13A70FB-52E6-7D69-2AFE-EA365CD2E144}"/>
                </a:ext>
              </a:extLst>
            </p:cNvPr>
            <p:cNvSpPr/>
            <p:nvPr/>
          </p:nvSpPr>
          <p:spPr>
            <a:xfrm>
              <a:off x="5027500" y="501971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4563" name="任意多边形: 形状 4562">
              <a:extLst>
                <a:ext uri="{FF2B5EF4-FFF2-40B4-BE49-F238E27FC236}">
                  <a16:creationId xmlns:a16="http://schemas.microsoft.com/office/drawing/2014/main" id="{F50324D1-C970-31BA-5A53-41D8066060BF}"/>
                </a:ext>
              </a:extLst>
            </p:cNvPr>
            <p:cNvSpPr/>
            <p:nvPr/>
          </p:nvSpPr>
          <p:spPr>
            <a:xfrm>
              <a:off x="5018996" y="5014495"/>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89" y="1097"/>
                    <a:pt x="3286" y="0"/>
                  </a:cubicBezTo>
                  <a:cubicBezTo>
                    <a:pt x="2189" y="1097"/>
                    <a:pt x="1092" y="2194"/>
                    <a:pt x="0" y="3292"/>
                  </a:cubicBezTo>
                  <a:close/>
                </a:path>
              </a:pathLst>
            </a:custGeom>
            <a:grpFill/>
            <a:ln w="5715" cap="flat">
              <a:noFill/>
              <a:prstDash val="solid"/>
              <a:miter/>
            </a:ln>
          </p:spPr>
          <p:txBody>
            <a:bodyPr rtlCol="0" anchor="ctr"/>
            <a:lstStyle/>
            <a:p>
              <a:endParaRPr lang="zh-CN" altLang="en-US"/>
            </a:p>
          </p:txBody>
        </p:sp>
        <p:sp>
          <p:nvSpPr>
            <p:cNvPr id="4564" name="任意多边形: 形状 4563">
              <a:extLst>
                <a:ext uri="{FF2B5EF4-FFF2-40B4-BE49-F238E27FC236}">
                  <a16:creationId xmlns:a16="http://schemas.microsoft.com/office/drawing/2014/main" id="{2E2D24AA-AFD8-8CBF-58CC-2CFA6E08512E}"/>
                </a:ext>
              </a:extLst>
            </p:cNvPr>
            <p:cNvSpPr/>
            <p:nvPr/>
          </p:nvSpPr>
          <p:spPr>
            <a:xfrm>
              <a:off x="5088051" y="5013129"/>
              <a:ext cx="1371" cy="1371"/>
            </a:xfrm>
            <a:custGeom>
              <a:avLst/>
              <a:gdLst>
                <a:gd name="connsiteX0" fmla="*/ 0 w 1371"/>
                <a:gd name="connsiteY0" fmla="*/ 1372 h 1371"/>
                <a:gd name="connsiteX1" fmla="*/ 754 w 1371"/>
                <a:gd name="connsiteY1" fmla="*/ 0 h 1371"/>
                <a:gd name="connsiteX2" fmla="*/ 1372 w 1371"/>
                <a:gd name="connsiteY2" fmla="*/ 611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1"/>
                  </a:lnTo>
                  <a:close/>
                </a:path>
              </a:pathLst>
            </a:custGeom>
            <a:grpFill/>
            <a:ln w="5715" cap="flat">
              <a:noFill/>
              <a:prstDash val="solid"/>
              <a:miter/>
            </a:ln>
          </p:spPr>
          <p:txBody>
            <a:bodyPr rtlCol="0" anchor="ctr"/>
            <a:lstStyle/>
            <a:p>
              <a:endParaRPr lang="zh-CN" altLang="en-US"/>
            </a:p>
          </p:txBody>
        </p:sp>
        <p:sp>
          <p:nvSpPr>
            <p:cNvPr id="4565" name="任意多边形: 形状 4564">
              <a:extLst>
                <a:ext uri="{FF2B5EF4-FFF2-40B4-BE49-F238E27FC236}">
                  <a16:creationId xmlns:a16="http://schemas.microsoft.com/office/drawing/2014/main" id="{8BA7F5E2-C928-13F4-8B57-579065D10E1B}"/>
                </a:ext>
              </a:extLst>
            </p:cNvPr>
            <p:cNvSpPr/>
            <p:nvPr/>
          </p:nvSpPr>
          <p:spPr>
            <a:xfrm>
              <a:off x="5065025" y="5011192"/>
              <a:ext cx="3683" cy="3627"/>
            </a:xfrm>
            <a:custGeom>
              <a:avLst/>
              <a:gdLst>
                <a:gd name="connsiteX0" fmla="*/ 0 w 3683"/>
                <a:gd name="connsiteY0" fmla="*/ 3292 h 3627"/>
                <a:gd name="connsiteX1" fmla="*/ 3280 w 3683"/>
                <a:gd name="connsiteY1" fmla="*/ 0 h 3627"/>
                <a:gd name="connsiteX2" fmla="*/ 3303 w 3683"/>
                <a:gd name="connsiteY2" fmla="*/ 34 h 3627"/>
                <a:gd name="connsiteX3" fmla="*/ 6 w 3683"/>
                <a:gd name="connsiteY3" fmla="*/ 3309 h 3627"/>
                <a:gd name="connsiteX4" fmla="*/ 0 w 3683"/>
                <a:gd name="connsiteY4" fmla="*/ 3292 h 3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3" h="3627">
                  <a:moveTo>
                    <a:pt x="0" y="3292"/>
                  </a:moveTo>
                  <a:cubicBezTo>
                    <a:pt x="1092" y="2194"/>
                    <a:pt x="2189" y="1097"/>
                    <a:pt x="3280" y="0"/>
                  </a:cubicBezTo>
                  <a:cubicBezTo>
                    <a:pt x="3280" y="0"/>
                    <a:pt x="3303" y="34"/>
                    <a:pt x="3303" y="34"/>
                  </a:cubicBezTo>
                  <a:cubicBezTo>
                    <a:pt x="4406" y="3343"/>
                    <a:pt x="3046" y="4172"/>
                    <a:pt x="6" y="3309"/>
                  </a:cubicBezTo>
                  <a:lnTo>
                    <a:pt x="0" y="3292"/>
                  </a:lnTo>
                  <a:close/>
                </a:path>
              </a:pathLst>
            </a:custGeom>
            <a:grpFill/>
            <a:ln w="5715" cap="flat">
              <a:noFill/>
              <a:prstDash val="solid"/>
              <a:miter/>
            </a:ln>
          </p:spPr>
          <p:txBody>
            <a:bodyPr rtlCol="0" anchor="ctr"/>
            <a:lstStyle/>
            <a:p>
              <a:endParaRPr lang="zh-CN" altLang="en-US"/>
            </a:p>
          </p:txBody>
        </p:sp>
        <p:sp>
          <p:nvSpPr>
            <p:cNvPr id="4566" name="任意多边形: 形状 4565">
              <a:extLst>
                <a:ext uri="{FF2B5EF4-FFF2-40B4-BE49-F238E27FC236}">
                  <a16:creationId xmlns:a16="http://schemas.microsoft.com/office/drawing/2014/main" id="{AC0CFD2D-DD6C-7C0E-C995-DD33ED8BDA05}"/>
                </a:ext>
              </a:extLst>
            </p:cNvPr>
            <p:cNvSpPr/>
            <p:nvPr/>
          </p:nvSpPr>
          <p:spPr>
            <a:xfrm>
              <a:off x="5037054" y="5011209"/>
              <a:ext cx="1693" cy="3274"/>
            </a:xfrm>
            <a:custGeom>
              <a:avLst/>
              <a:gdLst>
                <a:gd name="connsiteX0" fmla="*/ 1676 w 1693"/>
                <a:gd name="connsiteY0" fmla="*/ 0 h 3274"/>
                <a:gd name="connsiteX1" fmla="*/ 1693 w 1693"/>
                <a:gd name="connsiteY1" fmla="*/ 3275 h 3274"/>
                <a:gd name="connsiteX2" fmla="*/ 1676 w 1693"/>
                <a:gd name="connsiteY2" fmla="*/ 0 h 3274"/>
              </a:gdLst>
              <a:ahLst/>
              <a:cxnLst>
                <a:cxn ang="0">
                  <a:pos x="connsiteX0" y="connsiteY0"/>
                </a:cxn>
                <a:cxn ang="0">
                  <a:pos x="connsiteX1" y="connsiteY1"/>
                </a:cxn>
                <a:cxn ang="0">
                  <a:pos x="connsiteX2" y="connsiteY2"/>
                </a:cxn>
              </a:cxnLst>
              <a:rect l="l" t="t" r="r" b="b"/>
              <a:pathLst>
                <a:path w="1693" h="3274">
                  <a:moveTo>
                    <a:pt x="1676" y="0"/>
                  </a:moveTo>
                  <a:cubicBezTo>
                    <a:pt x="1670" y="1092"/>
                    <a:pt x="1676" y="2183"/>
                    <a:pt x="1693" y="3275"/>
                  </a:cubicBezTo>
                  <a:cubicBezTo>
                    <a:pt x="-570" y="2195"/>
                    <a:pt x="-553" y="1103"/>
                    <a:pt x="1676" y="0"/>
                  </a:cubicBezTo>
                  <a:close/>
                </a:path>
              </a:pathLst>
            </a:custGeom>
            <a:grpFill/>
            <a:ln w="5715" cap="flat">
              <a:noFill/>
              <a:prstDash val="solid"/>
              <a:miter/>
            </a:ln>
          </p:spPr>
          <p:txBody>
            <a:bodyPr rtlCol="0" anchor="ctr"/>
            <a:lstStyle/>
            <a:p>
              <a:endParaRPr lang="zh-CN" altLang="en-US"/>
            </a:p>
          </p:txBody>
        </p:sp>
        <p:sp>
          <p:nvSpPr>
            <p:cNvPr id="4567" name="任意多边形: 形状 4566">
              <a:extLst>
                <a:ext uri="{FF2B5EF4-FFF2-40B4-BE49-F238E27FC236}">
                  <a16:creationId xmlns:a16="http://schemas.microsoft.com/office/drawing/2014/main" id="{90D28C4B-EE6D-0606-EE9E-0119C8A3275A}"/>
                </a:ext>
              </a:extLst>
            </p:cNvPr>
            <p:cNvSpPr/>
            <p:nvPr/>
          </p:nvSpPr>
          <p:spPr>
            <a:xfrm>
              <a:off x="5038725" y="5007917"/>
              <a:ext cx="3263" cy="3291"/>
            </a:xfrm>
            <a:custGeom>
              <a:avLst/>
              <a:gdLst>
                <a:gd name="connsiteX0" fmla="*/ 3263 w 3263"/>
                <a:gd name="connsiteY0" fmla="*/ 0 h 3291"/>
                <a:gd name="connsiteX1" fmla="*/ 0 w 3263"/>
                <a:gd name="connsiteY1" fmla="*/ 3292 h 3291"/>
                <a:gd name="connsiteX2" fmla="*/ 3263 w 3263"/>
                <a:gd name="connsiteY2" fmla="*/ 0 h 3291"/>
              </a:gdLst>
              <a:ahLst/>
              <a:cxnLst>
                <a:cxn ang="0">
                  <a:pos x="connsiteX0" y="connsiteY0"/>
                </a:cxn>
                <a:cxn ang="0">
                  <a:pos x="connsiteX1" y="connsiteY1"/>
                </a:cxn>
                <a:cxn ang="0">
                  <a:pos x="connsiteX2" y="connsiteY2"/>
                </a:cxn>
              </a:cxnLst>
              <a:rect l="l" t="t" r="r" b="b"/>
              <a:pathLst>
                <a:path w="3263" h="3291">
                  <a:moveTo>
                    <a:pt x="3263" y="0"/>
                  </a:moveTo>
                  <a:cubicBezTo>
                    <a:pt x="2172" y="1097"/>
                    <a:pt x="1086" y="2194"/>
                    <a:pt x="0" y="3292"/>
                  </a:cubicBezTo>
                  <a:cubicBezTo>
                    <a:pt x="1086" y="2194"/>
                    <a:pt x="2177" y="1097"/>
                    <a:pt x="3263" y="0"/>
                  </a:cubicBezTo>
                  <a:close/>
                </a:path>
              </a:pathLst>
            </a:custGeom>
            <a:grpFill/>
            <a:ln w="5715" cap="flat">
              <a:noFill/>
              <a:prstDash val="solid"/>
              <a:miter/>
            </a:ln>
          </p:spPr>
          <p:txBody>
            <a:bodyPr rtlCol="0" anchor="ctr"/>
            <a:lstStyle/>
            <a:p>
              <a:endParaRPr lang="zh-CN" altLang="en-US"/>
            </a:p>
          </p:txBody>
        </p:sp>
        <p:sp>
          <p:nvSpPr>
            <p:cNvPr id="4568" name="任意多边形: 形状 4567">
              <a:extLst>
                <a:ext uri="{FF2B5EF4-FFF2-40B4-BE49-F238E27FC236}">
                  <a16:creationId xmlns:a16="http://schemas.microsoft.com/office/drawing/2014/main" id="{54E5B07F-7FEE-0143-3D8F-7CEF362FFE9E}"/>
                </a:ext>
              </a:extLst>
            </p:cNvPr>
            <p:cNvSpPr/>
            <p:nvPr/>
          </p:nvSpPr>
          <p:spPr>
            <a:xfrm>
              <a:off x="5011697" y="5001339"/>
              <a:ext cx="4002" cy="3291"/>
            </a:xfrm>
            <a:custGeom>
              <a:avLst/>
              <a:gdLst>
                <a:gd name="connsiteX0" fmla="*/ 727 w 4002"/>
                <a:gd name="connsiteY0" fmla="*/ 0 h 3291"/>
                <a:gd name="connsiteX1" fmla="*/ 4002 w 4002"/>
                <a:gd name="connsiteY1" fmla="*/ 0 h 3291"/>
                <a:gd name="connsiteX2" fmla="*/ 727 w 4002"/>
                <a:gd name="connsiteY2" fmla="*/ 3292 h 3291"/>
                <a:gd name="connsiteX3" fmla="*/ 82 w 4002"/>
                <a:gd name="connsiteY3" fmla="*/ 1097 h 3291"/>
                <a:gd name="connsiteX4" fmla="*/ 727 w 4002"/>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2" h="3291">
                  <a:moveTo>
                    <a:pt x="727" y="0"/>
                  </a:moveTo>
                  <a:cubicBezTo>
                    <a:pt x="1819" y="0"/>
                    <a:pt x="2910" y="0"/>
                    <a:pt x="4002" y="0"/>
                  </a:cubicBezTo>
                  <a:cubicBezTo>
                    <a:pt x="2910" y="1097"/>
                    <a:pt x="1819" y="2194"/>
                    <a:pt x="727" y="3292"/>
                  </a:cubicBezTo>
                  <a:cubicBezTo>
                    <a:pt x="82" y="2560"/>
                    <a:pt x="-136" y="1829"/>
                    <a:pt x="82" y="1097"/>
                  </a:cubicBezTo>
                  <a:cubicBezTo>
                    <a:pt x="299" y="366"/>
                    <a:pt x="510" y="0"/>
                    <a:pt x="727" y="0"/>
                  </a:cubicBezTo>
                  <a:close/>
                </a:path>
              </a:pathLst>
            </a:custGeom>
            <a:grpFill/>
            <a:ln w="5715" cap="flat">
              <a:noFill/>
              <a:prstDash val="solid"/>
              <a:miter/>
            </a:ln>
          </p:spPr>
          <p:txBody>
            <a:bodyPr rtlCol="0" anchor="ctr"/>
            <a:lstStyle/>
            <a:p>
              <a:endParaRPr lang="zh-CN" altLang="en-US"/>
            </a:p>
          </p:txBody>
        </p:sp>
        <p:sp>
          <p:nvSpPr>
            <p:cNvPr id="4569" name="任意多边形: 形状 4568">
              <a:extLst>
                <a:ext uri="{FF2B5EF4-FFF2-40B4-BE49-F238E27FC236}">
                  <a16:creationId xmlns:a16="http://schemas.microsoft.com/office/drawing/2014/main" id="{93FB3BFA-CA3A-4FEE-8432-CC162F71151D}"/>
                </a:ext>
              </a:extLst>
            </p:cNvPr>
            <p:cNvSpPr/>
            <p:nvPr/>
          </p:nvSpPr>
          <p:spPr>
            <a:xfrm>
              <a:off x="5010746" y="5001339"/>
              <a:ext cx="1678" cy="3291"/>
            </a:xfrm>
            <a:custGeom>
              <a:avLst/>
              <a:gdLst>
                <a:gd name="connsiteX0" fmla="*/ 1678 w 1678"/>
                <a:gd name="connsiteY0" fmla="*/ 0 h 3291"/>
                <a:gd name="connsiteX1" fmla="*/ 1678 w 1678"/>
                <a:gd name="connsiteY1" fmla="*/ 3292 h 3291"/>
                <a:gd name="connsiteX2" fmla="*/ 1678 w 1678"/>
                <a:gd name="connsiteY2" fmla="*/ 0 h 3291"/>
              </a:gdLst>
              <a:ahLst/>
              <a:cxnLst>
                <a:cxn ang="0">
                  <a:pos x="connsiteX0" y="connsiteY0"/>
                </a:cxn>
                <a:cxn ang="0">
                  <a:pos x="connsiteX1" y="connsiteY1"/>
                </a:cxn>
                <a:cxn ang="0">
                  <a:pos x="connsiteX2" y="connsiteY2"/>
                </a:cxn>
              </a:cxnLst>
              <a:rect l="l" t="t" r="r" b="b"/>
              <a:pathLst>
                <a:path w="1678" h="3291">
                  <a:moveTo>
                    <a:pt x="1678" y="0"/>
                  </a:moveTo>
                  <a:cubicBezTo>
                    <a:pt x="1678" y="1097"/>
                    <a:pt x="1678" y="2194"/>
                    <a:pt x="1678" y="3292"/>
                  </a:cubicBezTo>
                  <a:cubicBezTo>
                    <a:pt x="-562" y="2194"/>
                    <a:pt x="-557" y="1097"/>
                    <a:pt x="1678" y="0"/>
                  </a:cubicBezTo>
                  <a:close/>
                </a:path>
              </a:pathLst>
            </a:custGeom>
            <a:grpFill/>
            <a:ln w="5715" cap="flat">
              <a:noFill/>
              <a:prstDash val="solid"/>
              <a:miter/>
            </a:ln>
          </p:spPr>
          <p:txBody>
            <a:bodyPr rtlCol="0" anchor="ctr"/>
            <a:lstStyle/>
            <a:p>
              <a:endParaRPr lang="zh-CN" altLang="en-US"/>
            </a:p>
          </p:txBody>
        </p:sp>
        <p:sp>
          <p:nvSpPr>
            <p:cNvPr id="4570" name="任意多边形: 形状 4569">
              <a:extLst>
                <a:ext uri="{FF2B5EF4-FFF2-40B4-BE49-F238E27FC236}">
                  <a16:creationId xmlns:a16="http://schemas.microsoft.com/office/drawing/2014/main" id="{544AB889-F462-E326-99B4-E563CEE2CD96}"/>
                </a:ext>
              </a:extLst>
            </p:cNvPr>
            <p:cNvSpPr/>
            <p:nvPr/>
          </p:nvSpPr>
          <p:spPr>
            <a:xfrm>
              <a:off x="5015687" y="4984880"/>
              <a:ext cx="1315" cy="1421"/>
            </a:xfrm>
            <a:custGeom>
              <a:avLst/>
              <a:gdLst>
                <a:gd name="connsiteX0" fmla="*/ 40 w 1315"/>
                <a:gd name="connsiteY0" fmla="*/ 0 h 1421"/>
                <a:gd name="connsiteX1" fmla="*/ 1315 w 1315"/>
                <a:gd name="connsiteY1" fmla="*/ 760 h 1421"/>
                <a:gd name="connsiteX2" fmla="*/ 0 w 1315"/>
                <a:gd name="connsiteY2" fmla="*/ 40 h 1421"/>
                <a:gd name="connsiteX3" fmla="*/ 40 w 1315"/>
                <a:gd name="connsiteY3" fmla="*/ 0 h 1421"/>
              </a:gdLst>
              <a:ahLst/>
              <a:cxnLst>
                <a:cxn ang="0">
                  <a:pos x="connsiteX0" y="connsiteY0"/>
                </a:cxn>
                <a:cxn ang="0">
                  <a:pos x="connsiteX1" y="connsiteY1"/>
                </a:cxn>
                <a:cxn ang="0">
                  <a:pos x="connsiteX2" y="connsiteY2"/>
                </a:cxn>
                <a:cxn ang="0">
                  <a:pos x="connsiteX3" y="connsiteY3"/>
                </a:cxn>
              </a:cxnLst>
              <a:rect l="l" t="t" r="r" b="b"/>
              <a:pathLst>
                <a:path w="1315" h="1421">
                  <a:moveTo>
                    <a:pt x="40" y="0"/>
                  </a:moveTo>
                  <a:cubicBezTo>
                    <a:pt x="486" y="257"/>
                    <a:pt x="1349" y="606"/>
                    <a:pt x="1315" y="760"/>
                  </a:cubicBezTo>
                  <a:cubicBezTo>
                    <a:pt x="1080" y="1846"/>
                    <a:pt x="560" y="1589"/>
                    <a:pt x="0" y="40"/>
                  </a:cubicBezTo>
                  <a:cubicBezTo>
                    <a:pt x="0" y="34"/>
                    <a:pt x="40" y="0"/>
                    <a:pt x="40" y="0"/>
                  </a:cubicBezTo>
                  <a:close/>
                </a:path>
              </a:pathLst>
            </a:custGeom>
            <a:grpFill/>
            <a:ln w="5715" cap="flat">
              <a:noFill/>
              <a:prstDash val="solid"/>
              <a:miter/>
            </a:ln>
          </p:spPr>
          <p:txBody>
            <a:bodyPr rtlCol="0" anchor="ctr"/>
            <a:lstStyle/>
            <a:p>
              <a:endParaRPr lang="zh-CN" altLang="en-US"/>
            </a:p>
          </p:txBody>
        </p:sp>
        <p:sp>
          <p:nvSpPr>
            <p:cNvPr id="4571" name="任意多边形: 形状 4570">
              <a:extLst>
                <a:ext uri="{FF2B5EF4-FFF2-40B4-BE49-F238E27FC236}">
                  <a16:creationId xmlns:a16="http://schemas.microsoft.com/office/drawing/2014/main" id="{79BFD7A0-6AD9-7CD8-5731-B02A56C5BA64}"/>
                </a:ext>
              </a:extLst>
            </p:cNvPr>
            <p:cNvSpPr/>
            <p:nvPr/>
          </p:nvSpPr>
          <p:spPr>
            <a:xfrm>
              <a:off x="5040656" y="4978313"/>
              <a:ext cx="1354" cy="1365"/>
            </a:xfrm>
            <a:custGeom>
              <a:avLst/>
              <a:gdLst>
                <a:gd name="connsiteX0" fmla="*/ 1354 w 1354"/>
                <a:gd name="connsiteY0" fmla="*/ 0 h 1365"/>
                <a:gd name="connsiteX1" fmla="*/ 611 w 1354"/>
                <a:gd name="connsiteY1" fmla="*/ 1366 h 1365"/>
                <a:gd name="connsiteX2" fmla="*/ 0 w 1354"/>
                <a:gd name="connsiteY2" fmla="*/ 760 h 1365"/>
              </a:gdLst>
              <a:ahLst/>
              <a:cxnLst>
                <a:cxn ang="0">
                  <a:pos x="connsiteX0" y="connsiteY0"/>
                </a:cxn>
                <a:cxn ang="0">
                  <a:pos x="connsiteX1" y="connsiteY1"/>
                </a:cxn>
                <a:cxn ang="0">
                  <a:pos x="connsiteX2" y="connsiteY2"/>
                </a:cxn>
              </a:cxnLst>
              <a:rect l="l" t="t" r="r" b="b"/>
              <a:pathLst>
                <a:path w="1354" h="1365">
                  <a:moveTo>
                    <a:pt x="1354" y="0"/>
                  </a:moveTo>
                  <a:lnTo>
                    <a:pt x="611" y="1366"/>
                  </a:lnTo>
                  <a:lnTo>
                    <a:pt x="0" y="760"/>
                  </a:lnTo>
                  <a:close/>
                </a:path>
              </a:pathLst>
            </a:custGeom>
            <a:grpFill/>
            <a:ln w="5715" cap="flat">
              <a:noFill/>
              <a:prstDash val="solid"/>
              <a:miter/>
            </a:ln>
          </p:spPr>
          <p:txBody>
            <a:bodyPr rtlCol="0" anchor="ctr"/>
            <a:lstStyle/>
            <a:p>
              <a:endParaRPr lang="zh-CN" altLang="en-US"/>
            </a:p>
          </p:txBody>
        </p:sp>
        <p:sp>
          <p:nvSpPr>
            <p:cNvPr id="4572" name="任意多边形: 形状 4571">
              <a:extLst>
                <a:ext uri="{FF2B5EF4-FFF2-40B4-BE49-F238E27FC236}">
                  <a16:creationId xmlns:a16="http://schemas.microsoft.com/office/drawing/2014/main" id="{AFCE567B-6E73-52E5-1A7F-6427FC67B876}"/>
                </a:ext>
              </a:extLst>
            </p:cNvPr>
            <p:cNvSpPr/>
            <p:nvPr/>
          </p:nvSpPr>
          <p:spPr>
            <a:xfrm>
              <a:off x="5022294" y="4975027"/>
              <a:ext cx="3268" cy="3303"/>
            </a:xfrm>
            <a:custGeom>
              <a:avLst/>
              <a:gdLst>
                <a:gd name="connsiteX0" fmla="*/ 3269 w 3268"/>
                <a:gd name="connsiteY0" fmla="*/ 0 h 3303"/>
                <a:gd name="connsiteX1" fmla="*/ 0 w 3268"/>
                <a:gd name="connsiteY1" fmla="*/ 3303 h 3303"/>
                <a:gd name="connsiteX2" fmla="*/ 3269 w 3268"/>
                <a:gd name="connsiteY2" fmla="*/ 0 h 3303"/>
              </a:gdLst>
              <a:ahLst/>
              <a:cxnLst>
                <a:cxn ang="0">
                  <a:pos x="connsiteX0" y="connsiteY0"/>
                </a:cxn>
                <a:cxn ang="0">
                  <a:pos x="connsiteX1" y="connsiteY1"/>
                </a:cxn>
                <a:cxn ang="0">
                  <a:pos x="connsiteX2" y="connsiteY2"/>
                </a:cxn>
              </a:cxnLst>
              <a:rect l="l" t="t" r="r" b="b"/>
              <a:pathLst>
                <a:path w="3268" h="3303">
                  <a:moveTo>
                    <a:pt x="3269" y="0"/>
                  </a:moveTo>
                  <a:cubicBezTo>
                    <a:pt x="2177" y="1103"/>
                    <a:pt x="1092" y="2206"/>
                    <a:pt x="0" y="3303"/>
                  </a:cubicBezTo>
                  <a:cubicBezTo>
                    <a:pt x="1086" y="2200"/>
                    <a:pt x="2177" y="1103"/>
                    <a:pt x="3269" y="0"/>
                  </a:cubicBezTo>
                  <a:close/>
                </a:path>
              </a:pathLst>
            </a:custGeom>
            <a:grpFill/>
            <a:ln w="5715" cap="flat">
              <a:noFill/>
              <a:prstDash val="solid"/>
              <a:miter/>
            </a:ln>
          </p:spPr>
          <p:txBody>
            <a:bodyPr rtlCol="0" anchor="ctr"/>
            <a:lstStyle/>
            <a:p>
              <a:endParaRPr lang="zh-CN" altLang="en-US"/>
            </a:p>
          </p:txBody>
        </p:sp>
        <p:sp>
          <p:nvSpPr>
            <p:cNvPr id="4573" name="任意多边形: 形状 4572">
              <a:extLst>
                <a:ext uri="{FF2B5EF4-FFF2-40B4-BE49-F238E27FC236}">
                  <a16:creationId xmlns:a16="http://schemas.microsoft.com/office/drawing/2014/main" id="{FE58D7F3-E22E-DCDD-3935-A64EF034C923}"/>
                </a:ext>
              </a:extLst>
            </p:cNvPr>
            <p:cNvSpPr/>
            <p:nvPr/>
          </p:nvSpPr>
          <p:spPr>
            <a:xfrm>
              <a:off x="5025586" y="4968449"/>
              <a:ext cx="3200" cy="3303"/>
            </a:xfrm>
            <a:custGeom>
              <a:avLst/>
              <a:gdLst>
                <a:gd name="connsiteX0" fmla="*/ 3200 w 3200"/>
                <a:gd name="connsiteY0" fmla="*/ 0 h 3303"/>
                <a:gd name="connsiteX1" fmla="*/ 0 w 3200"/>
                <a:gd name="connsiteY1" fmla="*/ 3303 h 3303"/>
                <a:gd name="connsiteX2" fmla="*/ 3200 w 3200"/>
                <a:gd name="connsiteY2" fmla="*/ 0 h 3303"/>
              </a:gdLst>
              <a:ahLst/>
              <a:cxnLst>
                <a:cxn ang="0">
                  <a:pos x="connsiteX0" y="connsiteY0"/>
                </a:cxn>
                <a:cxn ang="0">
                  <a:pos x="connsiteX1" y="connsiteY1"/>
                </a:cxn>
                <a:cxn ang="0">
                  <a:pos x="connsiteX2" y="connsiteY2"/>
                </a:cxn>
              </a:cxnLst>
              <a:rect l="l" t="t" r="r" b="b"/>
              <a:pathLst>
                <a:path w="3200" h="3303">
                  <a:moveTo>
                    <a:pt x="3200" y="0"/>
                  </a:moveTo>
                  <a:cubicBezTo>
                    <a:pt x="2132" y="1103"/>
                    <a:pt x="1069" y="2200"/>
                    <a:pt x="0" y="3303"/>
                  </a:cubicBezTo>
                  <a:cubicBezTo>
                    <a:pt x="1069" y="2200"/>
                    <a:pt x="2132" y="1097"/>
                    <a:pt x="3200" y="0"/>
                  </a:cubicBezTo>
                  <a:close/>
                </a:path>
              </a:pathLst>
            </a:custGeom>
            <a:grpFill/>
            <a:ln w="5715" cap="flat">
              <a:noFill/>
              <a:prstDash val="solid"/>
              <a:miter/>
            </a:ln>
          </p:spPr>
          <p:txBody>
            <a:bodyPr rtlCol="0" anchor="ctr"/>
            <a:lstStyle/>
            <a:p>
              <a:endParaRPr lang="zh-CN" altLang="en-US"/>
            </a:p>
          </p:txBody>
        </p:sp>
        <p:sp>
          <p:nvSpPr>
            <p:cNvPr id="4574" name="任意多边形: 形状 4573">
              <a:extLst>
                <a:ext uri="{FF2B5EF4-FFF2-40B4-BE49-F238E27FC236}">
                  <a16:creationId xmlns:a16="http://schemas.microsoft.com/office/drawing/2014/main" id="{9871EBDB-0A0A-25AC-7812-FA3D6A3AEAAE}"/>
                </a:ext>
              </a:extLst>
            </p:cNvPr>
            <p:cNvSpPr/>
            <p:nvPr/>
          </p:nvSpPr>
          <p:spPr>
            <a:xfrm>
              <a:off x="5020099" y="4968851"/>
              <a:ext cx="243075" cy="226790"/>
            </a:xfrm>
            <a:custGeom>
              <a:avLst/>
              <a:gdLst>
                <a:gd name="connsiteX0" fmla="*/ 44931 w 243075"/>
                <a:gd name="connsiteY0" fmla="*/ 45649 h 226790"/>
                <a:gd name="connsiteX1" fmla="*/ 48229 w 243075"/>
                <a:gd name="connsiteY1" fmla="*/ 42374 h 226790"/>
                <a:gd name="connsiteX2" fmla="*/ 54738 w 243075"/>
                <a:gd name="connsiteY2" fmla="*/ 57679 h 226790"/>
                <a:gd name="connsiteX3" fmla="*/ 53733 w 243075"/>
                <a:gd name="connsiteY3" fmla="*/ 63063 h 226790"/>
                <a:gd name="connsiteX4" fmla="*/ 46892 w 243075"/>
                <a:gd name="connsiteY4" fmla="*/ 72190 h 226790"/>
                <a:gd name="connsiteX5" fmla="*/ 46703 w 243075"/>
                <a:gd name="connsiteY5" fmla="*/ 79567 h 226790"/>
                <a:gd name="connsiteX6" fmla="*/ 54778 w 243075"/>
                <a:gd name="connsiteY6" fmla="*/ 76739 h 226790"/>
                <a:gd name="connsiteX7" fmla="*/ 63882 w 243075"/>
                <a:gd name="connsiteY7" fmla="*/ 63103 h 226790"/>
                <a:gd name="connsiteX8" fmla="*/ 65351 w 243075"/>
                <a:gd name="connsiteY8" fmla="*/ 72001 h 226790"/>
                <a:gd name="connsiteX9" fmla="*/ 74524 w 243075"/>
                <a:gd name="connsiteY9" fmla="*/ 75247 h 226790"/>
                <a:gd name="connsiteX10" fmla="*/ 78090 w 243075"/>
                <a:gd name="connsiteY10" fmla="*/ 89043 h 226790"/>
                <a:gd name="connsiteX11" fmla="*/ 87668 w 243075"/>
                <a:gd name="connsiteY11" fmla="*/ 78556 h 226790"/>
                <a:gd name="connsiteX12" fmla="*/ 93132 w 243075"/>
                <a:gd name="connsiteY12" fmla="*/ 71858 h 226790"/>
                <a:gd name="connsiteX13" fmla="*/ 100836 w 243075"/>
                <a:gd name="connsiteY13" fmla="*/ 55513 h 226790"/>
                <a:gd name="connsiteX14" fmla="*/ 94103 w 243075"/>
                <a:gd name="connsiteY14" fmla="*/ 47187 h 226790"/>
                <a:gd name="connsiteX15" fmla="*/ 108339 w 243075"/>
                <a:gd name="connsiteY15" fmla="*/ 42563 h 226790"/>
                <a:gd name="connsiteX16" fmla="*/ 112706 w 243075"/>
                <a:gd name="connsiteY16" fmla="*/ 49484 h 226790"/>
                <a:gd name="connsiteX17" fmla="*/ 113289 w 243075"/>
                <a:gd name="connsiteY17" fmla="*/ 67052 h 226790"/>
                <a:gd name="connsiteX18" fmla="*/ 120524 w 243075"/>
                <a:gd name="connsiteY18" fmla="*/ 68623 h 226790"/>
                <a:gd name="connsiteX19" fmla="*/ 124427 w 243075"/>
                <a:gd name="connsiteY19" fmla="*/ 86706 h 226790"/>
                <a:gd name="connsiteX20" fmla="*/ 128776 w 243075"/>
                <a:gd name="connsiteY20" fmla="*/ 106651 h 226790"/>
                <a:gd name="connsiteX21" fmla="*/ 134394 w 243075"/>
                <a:gd name="connsiteY21" fmla="*/ 124025 h 226790"/>
                <a:gd name="connsiteX22" fmla="*/ 134988 w 243075"/>
                <a:gd name="connsiteY22" fmla="*/ 123784 h 226790"/>
                <a:gd name="connsiteX23" fmla="*/ 158471 w 243075"/>
                <a:gd name="connsiteY23" fmla="*/ 112480 h 226790"/>
                <a:gd name="connsiteX24" fmla="*/ 128702 w 243075"/>
                <a:gd name="connsiteY24" fmla="*/ 104931 h 226790"/>
                <a:gd name="connsiteX25" fmla="*/ 124884 w 243075"/>
                <a:gd name="connsiteY25" fmla="*/ 89592 h 226790"/>
                <a:gd name="connsiteX26" fmla="*/ 133114 w 243075"/>
                <a:gd name="connsiteY26" fmla="*/ 79876 h 226790"/>
                <a:gd name="connsiteX27" fmla="*/ 146367 w 243075"/>
                <a:gd name="connsiteY27" fmla="*/ 88912 h 226790"/>
                <a:gd name="connsiteX28" fmla="*/ 156968 w 243075"/>
                <a:gd name="connsiteY28" fmla="*/ 54456 h 226790"/>
                <a:gd name="connsiteX29" fmla="*/ 173182 w 243075"/>
                <a:gd name="connsiteY29" fmla="*/ 29213 h 226790"/>
                <a:gd name="connsiteX30" fmla="*/ 176462 w 243075"/>
                <a:gd name="connsiteY30" fmla="*/ 29196 h 226790"/>
                <a:gd name="connsiteX31" fmla="*/ 179788 w 243075"/>
                <a:gd name="connsiteY31" fmla="*/ 29230 h 226790"/>
                <a:gd name="connsiteX32" fmla="*/ 199231 w 243075"/>
                <a:gd name="connsiteY32" fmla="*/ 17371 h 226790"/>
                <a:gd name="connsiteX33" fmla="*/ 197579 w 243075"/>
                <a:gd name="connsiteY33" fmla="*/ 8004 h 226790"/>
                <a:gd name="connsiteX34" fmla="*/ 202334 w 243075"/>
                <a:gd name="connsiteY34" fmla="*/ 4330 h 226790"/>
                <a:gd name="connsiteX35" fmla="*/ 205563 w 243075"/>
                <a:gd name="connsiteY35" fmla="*/ 7296 h 226790"/>
                <a:gd name="connsiteX36" fmla="*/ 207506 w 243075"/>
                <a:gd name="connsiteY36" fmla="*/ 18417 h 226790"/>
                <a:gd name="connsiteX37" fmla="*/ 216501 w 243075"/>
                <a:gd name="connsiteY37" fmla="*/ 23538 h 226790"/>
                <a:gd name="connsiteX38" fmla="*/ 229743 w 243075"/>
                <a:gd name="connsiteY38" fmla="*/ 5724 h 226790"/>
                <a:gd name="connsiteX39" fmla="*/ 239819 w 243075"/>
                <a:gd name="connsiteY39" fmla="*/ 26 h 226790"/>
                <a:gd name="connsiteX40" fmla="*/ 238956 w 243075"/>
                <a:gd name="connsiteY40" fmla="*/ 16034 h 226790"/>
                <a:gd name="connsiteX41" fmla="*/ 242213 w 243075"/>
                <a:gd name="connsiteY41" fmla="*/ 16000 h 226790"/>
                <a:gd name="connsiteX42" fmla="*/ 242253 w 243075"/>
                <a:gd name="connsiteY42" fmla="*/ 19354 h 226790"/>
                <a:gd name="connsiteX43" fmla="*/ 225251 w 243075"/>
                <a:gd name="connsiteY43" fmla="*/ 55033 h 226790"/>
                <a:gd name="connsiteX44" fmla="*/ 222988 w 243075"/>
                <a:gd name="connsiteY44" fmla="*/ 61674 h 226790"/>
                <a:gd name="connsiteX45" fmla="*/ 215890 w 243075"/>
                <a:gd name="connsiteY45" fmla="*/ 93501 h 226790"/>
                <a:gd name="connsiteX46" fmla="*/ 199585 w 243075"/>
                <a:gd name="connsiteY46" fmla="*/ 95895 h 226790"/>
                <a:gd name="connsiteX47" fmla="*/ 191921 w 243075"/>
                <a:gd name="connsiteY47" fmla="*/ 97536 h 226790"/>
                <a:gd name="connsiteX48" fmla="*/ 179165 w 243075"/>
                <a:gd name="connsiteY48" fmla="*/ 129265 h 226790"/>
                <a:gd name="connsiteX49" fmla="*/ 179914 w 243075"/>
                <a:gd name="connsiteY49" fmla="*/ 130785 h 226790"/>
                <a:gd name="connsiteX50" fmla="*/ 186863 w 243075"/>
                <a:gd name="connsiteY50" fmla="*/ 141198 h 226790"/>
                <a:gd name="connsiteX51" fmla="*/ 189630 w 243075"/>
                <a:gd name="connsiteY51" fmla="*/ 144347 h 226790"/>
                <a:gd name="connsiteX52" fmla="*/ 184326 w 243075"/>
                <a:gd name="connsiteY52" fmla="*/ 167099 h 226790"/>
                <a:gd name="connsiteX53" fmla="*/ 179657 w 243075"/>
                <a:gd name="connsiteY53" fmla="*/ 180449 h 226790"/>
                <a:gd name="connsiteX54" fmla="*/ 176428 w 243075"/>
                <a:gd name="connsiteY54" fmla="*/ 187032 h 226790"/>
                <a:gd name="connsiteX55" fmla="*/ 173176 w 243075"/>
                <a:gd name="connsiteY55" fmla="*/ 187067 h 226790"/>
                <a:gd name="connsiteX56" fmla="*/ 139726 w 243075"/>
                <a:gd name="connsiteY56" fmla="*/ 201360 h 226790"/>
                <a:gd name="connsiteX57" fmla="*/ 126999 w 243075"/>
                <a:gd name="connsiteY57" fmla="*/ 207875 h 226790"/>
                <a:gd name="connsiteX58" fmla="*/ 117123 w 243075"/>
                <a:gd name="connsiteY58" fmla="*/ 201606 h 226790"/>
                <a:gd name="connsiteX59" fmla="*/ 110723 w 243075"/>
                <a:gd name="connsiteY59" fmla="*/ 219894 h 226790"/>
                <a:gd name="connsiteX60" fmla="*/ 104162 w 243075"/>
                <a:gd name="connsiteY60" fmla="*/ 223294 h 226790"/>
                <a:gd name="connsiteX61" fmla="*/ 104065 w 243075"/>
                <a:gd name="connsiteY61" fmla="*/ 223191 h 226790"/>
                <a:gd name="connsiteX62" fmla="*/ 94315 w 243075"/>
                <a:gd name="connsiteY62" fmla="*/ 226517 h 226790"/>
                <a:gd name="connsiteX63" fmla="*/ 90994 w 243075"/>
                <a:gd name="connsiteY63" fmla="*/ 226551 h 226790"/>
                <a:gd name="connsiteX64" fmla="*/ 87697 w 243075"/>
                <a:gd name="connsiteY64" fmla="*/ 226551 h 226790"/>
                <a:gd name="connsiteX65" fmla="*/ 81102 w 243075"/>
                <a:gd name="connsiteY65" fmla="*/ 226551 h 226790"/>
                <a:gd name="connsiteX66" fmla="*/ 76101 w 243075"/>
                <a:gd name="connsiteY66" fmla="*/ 221094 h 226790"/>
                <a:gd name="connsiteX67" fmla="*/ 87097 w 243075"/>
                <a:gd name="connsiteY67" fmla="*/ 187427 h 226790"/>
                <a:gd name="connsiteX68" fmla="*/ 95721 w 243075"/>
                <a:gd name="connsiteY68" fmla="*/ 189787 h 226790"/>
                <a:gd name="connsiteX69" fmla="*/ 94189 w 243075"/>
                <a:gd name="connsiteY69" fmla="*/ 193747 h 226790"/>
                <a:gd name="connsiteX70" fmla="*/ 95658 w 243075"/>
                <a:gd name="connsiteY70" fmla="*/ 191610 h 226790"/>
                <a:gd name="connsiteX71" fmla="*/ 100698 w 243075"/>
                <a:gd name="connsiteY71" fmla="*/ 158966 h 226790"/>
                <a:gd name="connsiteX72" fmla="*/ 88080 w 243075"/>
                <a:gd name="connsiteY72" fmla="*/ 186850 h 226790"/>
                <a:gd name="connsiteX73" fmla="*/ 73055 w 243075"/>
                <a:gd name="connsiteY73" fmla="*/ 184347 h 226790"/>
                <a:gd name="connsiteX74" fmla="*/ 74249 w 243075"/>
                <a:gd name="connsiteY74" fmla="*/ 181392 h 226790"/>
                <a:gd name="connsiteX75" fmla="*/ 72352 w 243075"/>
                <a:gd name="connsiteY75" fmla="*/ 181940 h 226790"/>
                <a:gd name="connsiteX76" fmla="*/ 68523 w 243075"/>
                <a:gd name="connsiteY76" fmla="*/ 182866 h 226790"/>
                <a:gd name="connsiteX77" fmla="*/ 46315 w 243075"/>
                <a:gd name="connsiteY77" fmla="*/ 196422 h 226790"/>
                <a:gd name="connsiteX78" fmla="*/ 43034 w 243075"/>
                <a:gd name="connsiteY78" fmla="*/ 220134 h 226790"/>
                <a:gd name="connsiteX79" fmla="*/ 36645 w 243075"/>
                <a:gd name="connsiteY79" fmla="*/ 225592 h 226790"/>
                <a:gd name="connsiteX80" fmla="*/ 25312 w 243075"/>
                <a:gd name="connsiteY80" fmla="*/ 218517 h 226790"/>
                <a:gd name="connsiteX81" fmla="*/ 23877 w 243075"/>
                <a:gd name="connsiteY81" fmla="*/ 214316 h 226790"/>
                <a:gd name="connsiteX82" fmla="*/ 18477 w 243075"/>
                <a:gd name="connsiteY82" fmla="*/ 207458 h 226790"/>
                <a:gd name="connsiteX83" fmla="*/ 7487 w 243075"/>
                <a:gd name="connsiteY83" fmla="*/ 203589 h 226790"/>
                <a:gd name="connsiteX84" fmla="*/ 9870 w 243075"/>
                <a:gd name="connsiteY84" fmla="*/ 176214 h 226790"/>
                <a:gd name="connsiteX85" fmla="*/ 10813 w 243075"/>
                <a:gd name="connsiteY85" fmla="*/ 171870 h 226790"/>
                <a:gd name="connsiteX86" fmla="*/ 5469 w 243075"/>
                <a:gd name="connsiteY86" fmla="*/ 134460 h 226790"/>
                <a:gd name="connsiteX87" fmla="*/ 5464 w 243075"/>
                <a:gd name="connsiteY87" fmla="*/ 131140 h 226790"/>
                <a:gd name="connsiteX88" fmla="*/ 5481 w 243075"/>
                <a:gd name="connsiteY88" fmla="*/ 124579 h 226790"/>
                <a:gd name="connsiteX89" fmla="*/ 18637 w 243075"/>
                <a:gd name="connsiteY89" fmla="*/ 114709 h 226790"/>
                <a:gd name="connsiteX90" fmla="*/ 19740 w 243075"/>
                <a:gd name="connsiteY90" fmla="*/ 113252 h 226790"/>
                <a:gd name="connsiteX91" fmla="*/ 20454 w 243075"/>
                <a:gd name="connsiteY91" fmla="*/ 111572 h 226790"/>
                <a:gd name="connsiteX92" fmla="*/ 18631 w 243075"/>
                <a:gd name="connsiteY92" fmla="*/ 111423 h 226790"/>
                <a:gd name="connsiteX93" fmla="*/ 21917 w 243075"/>
                <a:gd name="connsiteY93" fmla="*/ 91689 h 226790"/>
                <a:gd name="connsiteX94" fmla="*/ 34502 w 243075"/>
                <a:gd name="connsiteY94" fmla="*/ 83843 h 226790"/>
                <a:gd name="connsiteX95" fmla="*/ 35067 w 243075"/>
                <a:gd name="connsiteY95" fmla="*/ 81819 h 226790"/>
                <a:gd name="connsiteX96" fmla="*/ 46080 w 243075"/>
                <a:gd name="connsiteY96" fmla="*/ 64600 h 226790"/>
                <a:gd name="connsiteX97" fmla="*/ 36033 w 243075"/>
                <a:gd name="connsiteY97" fmla="*/ 65566 h 226790"/>
                <a:gd name="connsiteX98" fmla="*/ 39668 w 243075"/>
                <a:gd name="connsiteY98" fmla="*/ 58971 h 226790"/>
                <a:gd name="connsiteX99" fmla="*/ 40079 w 243075"/>
                <a:gd name="connsiteY99" fmla="*/ 52513 h 226790"/>
                <a:gd name="connsiteX100" fmla="*/ 44931 w 243075"/>
                <a:gd name="connsiteY100" fmla="*/ 45649 h 22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243075" h="226790">
                  <a:moveTo>
                    <a:pt x="44931" y="45649"/>
                  </a:moveTo>
                  <a:cubicBezTo>
                    <a:pt x="46029" y="44557"/>
                    <a:pt x="47126" y="43466"/>
                    <a:pt x="48229" y="42374"/>
                  </a:cubicBezTo>
                  <a:cubicBezTo>
                    <a:pt x="52550" y="46501"/>
                    <a:pt x="48498" y="54056"/>
                    <a:pt x="54738" y="57679"/>
                  </a:cubicBezTo>
                  <a:cubicBezTo>
                    <a:pt x="56996" y="58988"/>
                    <a:pt x="55333" y="61257"/>
                    <a:pt x="53733" y="63063"/>
                  </a:cubicBezTo>
                  <a:cubicBezTo>
                    <a:pt x="51218" y="65897"/>
                    <a:pt x="49001" y="69029"/>
                    <a:pt x="46892" y="72190"/>
                  </a:cubicBezTo>
                  <a:cubicBezTo>
                    <a:pt x="45337" y="74516"/>
                    <a:pt x="44171" y="77544"/>
                    <a:pt x="46703" y="79567"/>
                  </a:cubicBezTo>
                  <a:cubicBezTo>
                    <a:pt x="50338" y="82465"/>
                    <a:pt x="52401" y="78659"/>
                    <a:pt x="54778" y="76739"/>
                  </a:cubicBezTo>
                  <a:cubicBezTo>
                    <a:pt x="59093" y="73252"/>
                    <a:pt x="56939" y="65709"/>
                    <a:pt x="63882" y="63103"/>
                  </a:cubicBezTo>
                  <a:cubicBezTo>
                    <a:pt x="68100" y="65349"/>
                    <a:pt x="63671" y="72475"/>
                    <a:pt x="65351" y="72001"/>
                  </a:cubicBezTo>
                  <a:cubicBezTo>
                    <a:pt x="69872" y="70732"/>
                    <a:pt x="71878" y="73132"/>
                    <a:pt x="74524" y="75247"/>
                  </a:cubicBezTo>
                  <a:cubicBezTo>
                    <a:pt x="78999" y="78939"/>
                    <a:pt x="75975" y="84586"/>
                    <a:pt x="78090" y="89043"/>
                  </a:cubicBezTo>
                  <a:cubicBezTo>
                    <a:pt x="83176" y="87203"/>
                    <a:pt x="83285" y="80893"/>
                    <a:pt x="87668" y="78556"/>
                  </a:cubicBezTo>
                  <a:cubicBezTo>
                    <a:pt x="90549" y="77099"/>
                    <a:pt x="94486" y="74761"/>
                    <a:pt x="93132" y="71858"/>
                  </a:cubicBezTo>
                  <a:cubicBezTo>
                    <a:pt x="88880" y="62720"/>
                    <a:pt x="96429" y="60039"/>
                    <a:pt x="100836" y="55513"/>
                  </a:cubicBezTo>
                  <a:cubicBezTo>
                    <a:pt x="94452" y="55970"/>
                    <a:pt x="93709" y="47763"/>
                    <a:pt x="94103" y="47187"/>
                  </a:cubicBezTo>
                  <a:cubicBezTo>
                    <a:pt x="97407" y="42352"/>
                    <a:pt x="102904" y="42014"/>
                    <a:pt x="108339" y="42563"/>
                  </a:cubicBezTo>
                  <a:cubicBezTo>
                    <a:pt x="112654" y="42997"/>
                    <a:pt x="112677" y="45815"/>
                    <a:pt x="112706" y="49484"/>
                  </a:cubicBezTo>
                  <a:cubicBezTo>
                    <a:pt x="112746" y="55313"/>
                    <a:pt x="114763" y="61005"/>
                    <a:pt x="113289" y="67052"/>
                  </a:cubicBezTo>
                  <a:cubicBezTo>
                    <a:pt x="112471" y="70401"/>
                    <a:pt x="113134" y="70561"/>
                    <a:pt x="120524" y="68623"/>
                  </a:cubicBezTo>
                  <a:cubicBezTo>
                    <a:pt x="125936" y="73761"/>
                    <a:pt x="125227" y="80282"/>
                    <a:pt x="124427" y="86706"/>
                  </a:cubicBezTo>
                  <a:cubicBezTo>
                    <a:pt x="123530" y="93918"/>
                    <a:pt x="125164" y="100479"/>
                    <a:pt x="128776" y="106651"/>
                  </a:cubicBezTo>
                  <a:cubicBezTo>
                    <a:pt x="129473" y="112874"/>
                    <a:pt x="134663" y="117670"/>
                    <a:pt x="134394" y="124025"/>
                  </a:cubicBezTo>
                  <a:cubicBezTo>
                    <a:pt x="134377" y="125756"/>
                    <a:pt x="134543" y="126111"/>
                    <a:pt x="134988" y="123784"/>
                  </a:cubicBezTo>
                  <a:cubicBezTo>
                    <a:pt x="138332" y="111309"/>
                    <a:pt x="151396" y="118275"/>
                    <a:pt x="158471" y="112480"/>
                  </a:cubicBezTo>
                  <a:cubicBezTo>
                    <a:pt x="147939" y="110549"/>
                    <a:pt x="134651" y="122619"/>
                    <a:pt x="128702" y="104931"/>
                  </a:cubicBezTo>
                  <a:cubicBezTo>
                    <a:pt x="125736" y="100239"/>
                    <a:pt x="124421" y="95438"/>
                    <a:pt x="124884" y="89592"/>
                  </a:cubicBezTo>
                  <a:cubicBezTo>
                    <a:pt x="125353" y="83694"/>
                    <a:pt x="127005" y="80585"/>
                    <a:pt x="133114" y="79876"/>
                  </a:cubicBezTo>
                  <a:cubicBezTo>
                    <a:pt x="140098" y="79070"/>
                    <a:pt x="145013" y="80579"/>
                    <a:pt x="146367" y="88912"/>
                  </a:cubicBezTo>
                  <a:cubicBezTo>
                    <a:pt x="145441" y="75899"/>
                    <a:pt x="146653" y="65217"/>
                    <a:pt x="156968" y="54456"/>
                  </a:cubicBezTo>
                  <a:cubicBezTo>
                    <a:pt x="162981" y="48181"/>
                    <a:pt x="166695" y="37105"/>
                    <a:pt x="173182" y="29213"/>
                  </a:cubicBezTo>
                  <a:cubicBezTo>
                    <a:pt x="174273" y="29201"/>
                    <a:pt x="175371" y="29196"/>
                    <a:pt x="176462" y="29196"/>
                  </a:cubicBezTo>
                  <a:cubicBezTo>
                    <a:pt x="177582" y="28007"/>
                    <a:pt x="178691" y="28076"/>
                    <a:pt x="179788" y="29230"/>
                  </a:cubicBezTo>
                  <a:cubicBezTo>
                    <a:pt x="191853" y="32819"/>
                    <a:pt x="199619" y="28076"/>
                    <a:pt x="199231" y="17371"/>
                  </a:cubicBezTo>
                  <a:cubicBezTo>
                    <a:pt x="199116" y="14165"/>
                    <a:pt x="196247" y="11433"/>
                    <a:pt x="197579" y="8004"/>
                  </a:cubicBezTo>
                  <a:cubicBezTo>
                    <a:pt x="198414" y="5861"/>
                    <a:pt x="199922" y="4421"/>
                    <a:pt x="202334" y="4330"/>
                  </a:cubicBezTo>
                  <a:cubicBezTo>
                    <a:pt x="204317" y="4250"/>
                    <a:pt x="205226" y="5650"/>
                    <a:pt x="205563" y="7296"/>
                  </a:cubicBezTo>
                  <a:cubicBezTo>
                    <a:pt x="206317" y="10982"/>
                    <a:pt x="207100" y="14679"/>
                    <a:pt x="207506" y="18417"/>
                  </a:cubicBezTo>
                  <a:cubicBezTo>
                    <a:pt x="208661" y="28990"/>
                    <a:pt x="209083" y="29458"/>
                    <a:pt x="216501" y="23538"/>
                  </a:cubicBezTo>
                  <a:cubicBezTo>
                    <a:pt x="222297" y="18914"/>
                    <a:pt x="232263" y="17406"/>
                    <a:pt x="229743" y="5724"/>
                  </a:cubicBezTo>
                  <a:cubicBezTo>
                    <a:pt x="229057" y="2552"/>
                    <a:pt x="233795" y="-305"/>
                    <a:pt x="239819" y="26"/>
                  </a:cubicBezTo>
                  <a:cubicBezTo>
                    <a:pt x="238167" y="5330"/>
                    <a:pt x="237230" y="10747"/>
                    <a:pt x="238956" y="16034"/>
                  </a:cubicBezTo>
                  <a:cubicBezTo>
                    <a:pt x="240042" y="16028"/>
                    <a:pt x="241128" y="16017"/>
                    <a:pt x="242213" y="16000"/>
                  </a:cubicBezTo>
                  <a:cubicBezTo>
                    <a:pt x="242225" y="17120"/>
                    <a:pt x="242236" y="18234"/>
                    <a:pt x="242253" y="19354"/>
                  </a:cubicBezTo>
                  <a:cubicBezTo>
                    <a:pt x="246105" y="35796"/>
                    <a:pt x="235755" y="45409"/>
                    <a:pt x="225251" y="55033"/>
                  </a:cubicBezTo>
                  <a:cubicBezTo>
                    <a:pt x="223582" y="56559"/>
                    <a:pt x="219016" y="55073"/>
                    <a:pt x="222988" y="61674"/>
                  </a:cubicBezTo>
                  <a:cubicBezTo>
                    <a:pt x="229132" y="71898"/>
                    <a:pt x="217753" y="82448"/>
                    <a:pt x="215890" y="93501"/>
                  </a:cubicBezTo>
                  <a:cubicBezTo>
                    <a:pt x="214930" y="99193"/>
                    <a:pt x="205220" y="94804"/>
                    <a:pt x="199585" y="95895"/>
                  </a:cubicBezTo>
                  <a:cubicBezTo>
                    <a:pt x="196911" y="96215"/>
                    <a:pt x="192744" y="95347"/>
                    <a:pt x="191921" y="97536"/>
                  </a:cubicBezTo>
                  <a:cubicBezTo>
                    <a:pt x="187887" y="108245"/>
                    <a:pt x="173473" y="114823"/>
                    <a:pt x="179165" y="129265"/>
                  </a:cubicBezTo>
                  <a:cubicBezTo>
                    <a:pt x="179285" y="129568"/>
                    <a:pt x="175365" y="132191"/>
                    <a:pt x="179914" y="130785"/>
                  </a:cubicBezTo>
                  <a:cubicBezTo>
                    <a:pt x="193087" y="126722"/>
                    <a:pt x="190984" y="133483"/>
                    <a:pt x="186863" y="141198"/>
                  </a:cubicBezTo>
                  <a:cubicBezTo>
                    <a:pt x="184829" y="145004"/>
                    <a:pt x="188818" y="143210"/>
                    <a:pt x="189630" y="144347"/>
                  </a:cubicBezTo>
                  <a:cubicBezTo>
                    <a:pt x="187092" y="151645"/>
                    <a:pt x="179205" y="157223"/>
                    <a:pt x="184326" y="167099"/>
                  </a:cubicBezTo>
                  <a:cubicBezTo>
                    <a:pt x="185812" y="169968"/>
                    <a:pt x="181377" y="175911"/>
                    <a:pt x="179657" y="180449"/>
                  </a:cubicBezTo>
                  <a:cubicBezTo>
                    <a:pt x="177188" y="181957"/>
                    <a:pt x="177640" y="184901"/>
                    <a:pt x="176428" y="187032"/>
                  </a:cubicBezTo>
                  <a:cubicBezTo>
                    <a:pt x="175342" y="187032"/>
                    <a:pt x="174262" y="187044"/>
                    <a:pt x="173176" y="187067"/>
                  </a:cubicBezTo>
                  <a:cubicBezTo>
                    <a:pt x="160723" y="188701"/>
                    <a:pt x="147956" y="188901"/>
                    <a:pt x="139726" y="201360"/>
                  </a:cubicBezTo>
                  <a:cubicBezTo>
                    <a:pt x="137326" y="204989"/>
                    <a:pt x="131159" y="205109"/>
                    <a:pt x="126999" y="207875"/>
                  </a:cubicBezTo>
                  <a:cubicBezTo>
                    <a:pt x="121301" y="211664"/>
                    <a:pt x="120838" y="210990"/>
                    <a:pt x="117123" y="201606"/>
                  </a:cubicBezTo>
                  <a:cubicBezTo>
                    <a:pt x="108117" y="205332"/>
                    <a:pt x="114489" y="214413"/>
                    <a:pt x="110723" y="219894"/>
                  </a:cubicBezTo>
                  <a:cubicBezTo>
                    <a:pt x="108934" y="221797"/>
                    <a:pt x="107905" y="225163"/>
                    <a:pt x="104162" y="223294"/>
                  </a:cubicBezTo>
                  <a:lnTo>
                    <a:pt x="104065" y="223191"/>
                  </a:lnTo>
                  <a:cubicBezTo>
                    <a:pt x="99738" y="221145"/>
                    <a:pt x="97384" y="224889"/>
                    <a:pt x="94315" y="226517"/>
                  </a:cubicBezTo>
                  <a:cubicBezTo>
                    <a:pt x="93206" y="226529"/>
                    <a:pt x="92103" y="226540"/>
                    <a:pt x="90994" y="226551"/>
                  </a:cubicBezTo>
                  <a:cubicBezTo>
                    <a:pt x="89897" y="226197"/>
                    <a:pt x="88800" y="226197"/>
                    <a:pt x="87697" y="226551"/>
                  </a:cubicBezTo>
                  <a:cubicBezTo>
                    <a:pt x="85496" y="226551"/>
                    <a:pt x="83302" y="226551"/>
                    <a:pt x="81102" y="226551"/>
                  </a:cubicBezTo>
                  <a:cubicBezTo>
                    <a:pt x="75970" y="227883"/>
                    <a:pt x="75072" y="223305"/>
                    <a:pt x="76101" y="221094"/>
                  </a:cubicBezTo>
                  <a:cubicBezTo>
                    <a:pt x="81147" y="210275"/>
                    <a:pt x="77456" y="196634"/>
                    <a:pt x="87097" y="187427"/>
                  </a:cubicBezTo>
                  <a:cubicBezTo>
                    <a:pt x="90972" y="184581"/>
                    <a:pt x="94029" y="184706"/>
                    <a:pt x="95721" y="189787"/>
                  </a:cubicBezTo>
                  <a:cubicBezTo>
                    <a:pt x="95732" y="191302"/>
                    <a:pt x="94915" y="192507"/>
                    <a:pt x="94189" y="193747"/>
                  </a:cubicBezTo>
                  <a:cubicBezTo>
                    <a:pt x="95201" y="193405"/>
                    <a:pt x="94732" y="192033"/>
                    <a:pt x="95658" y="191610"/>
                  </a:cubicBezTo>
                  <a:cubicBezTo>
                    <a:pt x="95109" y="180266"/>
                    <a:pt x="100750" y="169887"/>
                    <a:pt x="100698" y="158966"/>
                  </a:cubicBezTo>
                  <a:cubicBezTo>
                    <a:pt x="98132" y="168767"/>
                    <a:pt x="100464" y="181112"/>
                    <a:pt x="88080" y="186850"/>
                  </a:cubicBezTo>
                  <a:cubicBezTo>
                    <a:pt x="84108" y="179866"/>
                    <a:pt x="76735" y="192976"/>
                    <a:pt x="73055" y="184347"/>
                  </a:cubicBezTo>
                  <a:cubicBezTo>
                    <a:pt x="72604" y="183009"/>
                    <a:pt x="74495" y="182386"/>
                    <a:pt x="74249" y="181392"/>
                  </a:cubicBezTo>
                  <a:cubicBezTo>
                    <a:pt x="74009" y="180409"/>
                    <a:pt x="73004" y="180677"/>
                    <a:pt x="72352" y="181940"/>
                  </a:cubicBezTo>
                  <a:cubicBezTo>
                    <a:pt x="71078" y="182358"/>
                    <a:pt x="69826" y="182643"/>
                    <a:pt x="68523" y="182866"/>
                  </a:cubicBezTo>
                  <a:cubicBezTo>
                    <a:pt x="59865" y="185324"/>
                    <a:pt x="53887" y="192159"/>
                    <a:pt x="46315" y="196422"/>
                  </a:cubicBezTo>
                  <a:cubicBezTo>
                    <a:pt x="36073" y="202188"/>
                    <a:pt x="42348" y="211904"/>
                    <a:pt x="43034" y="220134"/>
                  </a:cubicBezTo>
                  <a:cubicBezTo>
                    <a:pt x="42468" y="223780"/>
                    <a:pt x="40028" y="225237"/>
                    <a:pt x="36645" y="225592"/>
                  </a:cubicBezTo>
                  <a:cubicBezTo>
                    <a:pt x="31530" y="225386"/>
                    <a:pt x="28415" y="221974"/>
                    <a:pt x="25312" y="218517"/>
                  </a:cubicBezTo>
                  <a:cubicBezTo>
                    <a:pt x="24437" y="217248"/>
                    <a:pt x="23975" y="215836"/>
                    <a:pt x="23877" y="214316"/>
                  </a:cubicBezTo>
                  <a:cubicBezTo>
                    <a:pt x="23923" y="210578"/>
                    <a:pt x="24392" y="206446"/>
                    <a:pt x="18477" y="207458"/>
                  </a:cubicBezTo>
                  <a:cubicBezTo>
                    <a:pt x="14048" y="208218"/>
                    <a:pt x="10127" y="207806"/>
                    <a:pt x="7487" y="203589"/>
                  </a:cubicBezTo>
                  <a:cubicBezTo>
                    <a:pt x="4989" y="194188"/>
                    <a:pt x="1086" y="184689"/>
                    <a:pt x="9870" y="176214"/>
                  </a:cubicBezTo>
                  <a:cubicBezTo>
                    <a:pt x="10996" y="175128"/>
                    <a:pt x="11830" y="172328"/>
                    <a:pt x="10813" y="171870"/>
                  </a:cubicBezTo>
                  <a:cubicBezTo>
                    <a:pt x="-10830" y="162144"/>
                    <a:pt x="6961" y="146924"/>
                    <a:pt x="5469" y="134460"/>
                  </a:cubicBezTo>
                  <a:cubicBezTo>
                    <a:pt x="5469" y="133351"/>
                    <a:pt x="5464" y="132248"/>
                    <a:pt x="5464" y="131140"/>
                  </a:cubicBezTo>
                  <a:cubicBezTo>
                    <a:pt x="3629" y="128951"/>
                    <a:pt x="3475" y="126762"/>
                    <a:pt x="5481" y="124579"/>
                  </a:cubicBezTo>
                  <a:cubicBezTo>
                    <a:pt x="11287" y="123184"/>
                    <a:pt x="21494" y="127665"/>
                    <a:pt x="18637" y="114709"/>
                  </a:cubicBezTo>
                  <a:cubicBezTo>
                    <a:pt x="19003" y="114223"/>
                    <a:pt x="19374" y="113732"/>
                    <a:pt x="19740" y="113252"/>
                  </a:cubicBezTo>
                  <a:cubicBezTo>
                    <a:pt x="19980" y="112692"/>
                    <a:pt x="20220" y="112131"/>
                    <a:pt x="20454" y="111572"/>
                  </a:cubicBezTo>
                  <a:cubicBezTo>
                    <a:pt x="19848" y="111520"/>
                    <a:pt x="19237" y="111474"/>
                    <a:pt x="18631" y="111423"/>
                  </a:cubicBezTo>
                  <a:cubicBezTo>
                    <a:pt x="15814" y="104193"/>
                    <a:pt x="14185" y="97158"/>
                    <a:pt x="21917" y="91689"/>
                  </a:cubicBezTo>
                  <a:cubicBezTo>
                    <a:pt x="25912" y="88746"/>
                    <a:pt x="32056" y="89260"/>
                    <a:pt x="34502" y="83843"/>
                  </a:cubicBezTo>
                  <a:cubicBezTo>
                    <a:pt x="34679" y="83168"/>
                    <a:pt x="34873" y="82494"/>
                    <a:pt x="35067" y="81819"/>
                  </a:cubicBezTo>
                  <a:cubicBezTo>
                    <a:pt x="40914" y="77487"/>
                    <a:pt x="42411" y="70378"/>
                    <a:pt x="46080" y="64600"/>
                  </a:cubicBezTo>
                  <a:cubicBezTo>
                    <a:pt x="42063" y="60274"/>
                    <a:pt x="40028" y="68115"/>
                    <a:pt x="36033" y="65566"/>
                  </a:cubicBezTo>
                  <a:cubicBezTo>
                    <a:pt x="34250" y="62291"/>
                    <a:pt x="36028" y="60074"/>
                    <a:pt x="39668" y="58971"/>
                  </a:cubicBezTo>
                  <a:cubicBezTo>
                    <a:pt x="46429" y="56925"/>
                    <a:pt x="43388" y="55913"/>
                    <a:pt x="40079" y="52513"/>
                  </a:cubicBezTo>
                  <a:cubicBezTo>
                    <a:pt x="37691" y="50073"/>
                    <a:pt x="44109" y="48701"/>
                    <a:pt x="44931" y="45649"/>
                  </a:cubicBezTo>
                  <a:close/>
                </a:path>
              </a:pathLst>
            </a:custGeom>
            <a:grpFill/>
            <a:ln w="5715" cap="flat">
              <a:noFill/>
              <a:prstDash val="solid"/>
              <a:miter/>
            </a:ln>
          </p:spPr>
          <p:txBody>
            <a:bodyPr rtlCol="0" anchor="ctr"/>
            <a:lstStyle/>
            <a:p>
              <a:endParaRPr lang="zh-CN" altLang="en-US"/>
            </a:p>
          </p:txBody>
        </p:sp>
        <p:sp>
          <p:nvSpPr>
            <p:cNvPr id="4575" name="任意多边形: 形状 4574">
              <a:extLst>
                <a:ext uri="{FF2B5EF4-FFF2-40B4-BE49-F238E27FC236}">
                  <a16:creationId xmlns:a16="http://schemas.microsoft.com/office/drawing/2014/main" id="{FCEEB9B9-9631-4A3F-3B7B-74FD78DF412F}"/>
                </a:ext>
              </a:extLst>
            </p:cNvPr>
            <p:cNvSpPr/>
            <p:nvPr/>
          </p:nvSpPr>
          <p:spPr>
            <a:xfrm>
              <a:off x="4914803" y="5093716"/>
              <a:ext cx="123999" cy="155695"/>
            </a:xfrm>
            <a:custGeom>
              <a:avLst/>
              <a:gdLst>
                <a:gd name="connsiteX0" fmla="*/ 9021 w 123999"/>
                <a:gd name="connsiteY0" fmla="*/ 153899 h 155695"/>
                <a:gd name="connsiteX1" fmla="*/ 2415 w 123999"/>
                <a:gd name="connsiteY1" fmla="*/ 150716 h 155695"/>
                <a:gd name="connsiteX2" fmla="*/ 2614 w 123999"/>
                <a:gd name="connsiteY2" fmla="*/ 138052 h 155695"/>
                <a:gd name="connsiteX3" fmla="*/ 6238 w 123999"/>
                <a:gd name="connsiteY3" fmla="*/ 129479 h 155695"/>
                <a:gd name="connsiteX4" fmla="*/ 21680 w 123999"/>
                <a:gd name="connsiteY4" fmla="*/ 118524 h 155695"/>
                <a:gd name="connsiteX5" fmla="*/ 22737 w 123999"/>
                <a:gd name="connsiteY5" fmla="*/ 111631 h 155695"/>
                <a:gd name="connsiteX6" fmla="*/ 15553 w 123999"/>
                <a:gd name="connsiteY6" fmla="*/ 114620 h 155695"/>
                <a:gd name="connsiteX7" fmla="*/ 11210 w 123999"/>
                <a:gd name="connsiteY7" fmla="*/ 119095 h 155695"/>
                <a:gd name="connsiteX8" fmla="*/ 24029 w 123999"/>
                <a:gd name="connsiteY8" fmla="*/ 102196 h 155695"/>
                <a:gd name="connsiteX9" fmla="*/ 27961 w 123999"/>
                <a:gd name="connsiteY9" fmla="*/ 95498 h 155695"/>
                <a:gd name="connsiteX10" fmla="*/ 40305 w 123999"/>
                <a:gd name="connsiteY10" fmla="*/ 80364 h 155695"/>
                <a:gd name="connsiteX11" fmla="*/ 25280 w 123999"/>
                <a:gd name="connsiteY11" fmla="*/ 75369 h 155695"/>
                <a:gd name="connsiteX12" fmla="*/ 25263 w 123999"/>
                <a:gd name="connsiteY12" fmla="*/ 75398 h 155695"/>
                <a:gd name="connsiteX13" fmla="*/ 19571 w 123999"/>
                <a:gd name="connsiteY13" fmla="*/ 75067 h 155695"/>
                <a:gd name="connsiteX14" fmla="*/ 28561 w 123999"/>
                <a:gd name="connsiteY14" fmla="*/ 49069 h 155695"/>
                <a:gd name="connsiteX15" fmla="*/ 28601 w 123999"/>
                <a:gd name="connsiteY15" fmla="*/ 45852 h 155695"/>
                <a:gd name="connsiteX16" fmla="*/ 26172 w 123999"/>
                <a:gd name="connsiteY16" fmla="*/ 38399 h 155695"/>
                <a:gd name="connsiteX17" fmla="*/ 30429 w 123999"/>
                <a:gd name="connsiteY17" fmla="*/ 28798 h 155695"/>
                <a:gd name="connsiteX18" fmla="*/ 21971 w 123999"/>
                <a:gd name="connsiteY18" fmla="*/ 31895 h 155695"/>
                <a:gd name="connsiteX19" fmla="*/ 24737 w 123999"/>
                <a:gd name="connsiteY19" fmla="*/ 22186 h 155695"/>
                <a:gd name="connsiteX20" fmla="*/ 39671 w 123999"/>
                <a:gd name="connsiteY20" fmla="*/ 8698 h 155695"/>
                <a:gd name="connsiteX21" fmla="*/ 36173 w 123999"/>
                <a:gd name="connsiteY21" fmla="*/ 18208 h 155695"/>
                <a:gd name="connsiteX22" fmla="*/ 43488 w 123999"/>
                <a:gd name="connsiteY22" fmla="*/ 23963 h 155695"/>
                <a:gd name="connsiteX23" fmla="*/ 53415 w 123999"/>
                <a:gd name="connsiteY23" fmla="*/ 1749 h 155695"/>
                <a:gd name="connsiteX24" fmla="*/ 65508 w 123999"/>
                <a:gd name="connsiteY24" fmla="*/ 7007 h 155695"/>
                <a:gd name="connsiteX25" fmla="*/ 68006 w 123999"/>
                <a:gd name="connsiteY25" fmla="*/ 16191 h 155695"/>
                <a:gd name="connsiteX26" fmla="*/ 65531 w 123999"/>
                <a:gd name="connsiteY26" fmla="*/ 24220 h 155695"/>
                <a:gd name="connsiteX27" fmla="*/ 58816 w 123999"/>
                <a:gd name="connsiteY27" fmla="*/ 29735 h 155695"/>
                <a:gd name="connsiteX28" fmla="*/ 57404 w 123999"/>
                <a:gd name="connsiteY28" fmla="*/ 28564 h 155695"/>
                <a:gd name="connsiteX29" fmla="*/ 59193 w 123999"/>
                <a:gd name="connsiteY29" fmla="*/ 30792 h 155695"/>
                <a:gd name="connsiteX30" fmla="*/ 54312 w 123999"/>
                <a:gd name="connsiteY30" fmla="*/ 46595 h 155695"/>
                <a:gd name="connsiteX31" fmla="*/ 55741 w 123999"/>
                <a:gd name="connsiteY31" fmla="*/ 49532 h 155695"/>
                <a:gd name="connsiteX32" fmla="*/ 56661 w 123999"/>
                <a:gd name="connsiteY32" fmla="*/ 62808 h 155695"/>
                <a:gd name="connsiteX33" fmla="*/ 60725 w 123999"/>
                <a:gd name="connsiteY33" fmla="*/ 41554 h 155695"/>
                <a:gd name="connsiteX34" fmla="*/ 64839 w 123999"/>
                <a:gd name="connsiteY34" fmla="*/ 23003 h 155695"/>
                <a:gd name="connsiteX35" fmla="*/ 67994 w 123999"/>
                <a:gd name="connsiteY35" fmla="*/ 16185 h 155695"/>
                <a:gd name="connsiteX36" fmla="*/ 74584 w 123999"/>
                <a:gd name="connsiteY36" fmla="*/ 12864 h 155695"/>
                <a:gd name="connsiteX37" fmla="*/ 81824 w 123999"/>
                <a:gd name="connsiteY37" fmla="*/ 28112 h 155695"/>
                <a:gd name="connsiteX38" fmla="*/ 101821 w 123999"/>
                <a:gd name="connsiteY38" fmla="*/ 32330 h 155695"/>
                <a:gd name="connsiteX39" fmla="*/ 104702 w 123999"/>
                <a:gd name="connsiteY39" fmla="*/ 44531 h 155695"/>
                <a:gd name="connsiteX40" fmla="*/ 104427 w 123999"/>
                <a:gd name="connsiteY40" fmla="*/ 53807 h 155695"/>
                <a:gd name="connsiteX41" fmla="*/ 92311 w 123999"/>
                <a:gd name="connsiteY41" fmla="*/ 66317 h 155695"/>
                <a:gd name="connsiteX42" fmla="*/ 100238 w 123999"/>
                <a:gd name="connsiteY42" fmla="*/ 74032 h 155695"/>
                <a:gd name="connsiteX43" fmla="*/ 112245 w 123999"/>
                <a:gd name="connsiteY43" fmla="*/ 81759 h 155695"/>
                <a:gd name="connsiteX44" fmla="*/ 116526 w 123999"/>
                <a:gd name="connsiteY44" fmla="*/ 95743 h 155695"/>
                <a:gd name="connsiteX45" fmla="*/ 110142 w 123999"/>
                <a:gd name="connsiteY45" fmla="*/ 110077 h 155695"/>
                <a:gd name="connsiteX46" fmla="*/ 96306 w 123999"/>
                <a:gd name="connsiteY46" fmla="*/ 119546 h 155695"/>
                <a:gd name="connsiteX47" fmla="*/ 96832 w 123999"/>
                <a:gd name="connsiteY47" fmla="*/ 118112 h 155695"/>
                <a:gd name="connsiteX48" fmla="*/ 95340 w 123999"/>
                <a:gd name="connsiteY48" fmla="*/ 117558 h 155695"/>
                <a:gd name="connsiteX49" fmla="*/ 90471 w 123999"/>
                <a:gd name="connsiteY49" fmla="*/ 118980 h 155695"/>
                <a:gd name="connsiteX50" fmla="*/ 86562 w 123999"/>
                <a:gd name="connsiteY50" fmla="*/ 114529 h 155695"/>
                <a:gd name="connsiteX51" fmla="*/ 90443 w 123999"/>
                <a:gd name="connsiteY51" fmla="*/ 105379 h 155695"/>
                <a:gd name="connsiteX52" fmla="*/ 95415 w 123999"/>
                <a:gd name="connsiteY52" fmla="*/ 103419 h 155695"/>
                <a:gd name="connsiteX53" fmla="*/ 88111 w 123999"/>
                <a:gd name="connsiteY53" fmla="*/ 105350 h 155695"/>
                <a:gd name="connsiteX54" fmla="*/ 60582 w 123999"/>
                <a:gd name="connsiteY54" fmla="*/ 115877 h 155695"/>
                <a:gd name="connsiteX55" fmla="*/ 60873 w 123999"/>
                <a:gd name="connsiteY55" fmla="*/ 126022 h 155695"/>
                <a:gd name="connsiteX56" fmla="*/ 62348 w 123999"/>
                <a:gd name="connsiteY56" fmla="*/ 132536 h 155695"/>
                <a:gd name="connsiteX57" fmla="*/ 61456 w 123999"/>
                <a:gd name="connsiteY57" fmla="*/ 134594 h 155695"/>
                <a:gd name="connsiteX58" fmla="*/ 57056 w 123999"/>
                <a:gd name="connsiteY58" fmla="*/ 135726 h 155695"/>
                <a:gd name="connsiteX59" fmla="*/ 37590 w 123999"/>
                <a:gd name="connsiteY59" fmla="*/ 134205 h 155695"/>
                <a:gd name="connsiteX60" fmla="*/ 48375 w 123999"/>
                <a:gd name="connsiteY60" fmla="*/ 111448 h 155695"/>
                <a:gd name="connsiteX61" fmla="*/ 43934 w 123999"/>
                <a:gd name="connsiteY61" fmla="*/ 96595 h 155695"/>
                <a:gd name="connsiteX62" fmla="*/ 48375 w 123999"/>
                <a:gd name="connsiteY62" fmla="*/ 111448 h 155695"/>
                <a:gd name="connsiteX63" fmla="*/ 38813 w 123999"/>
                <a:gd name="connsiteY63" fmla="*/ 117489 h 155695"/>
                <a:gd name="connsiteX64" fmla="*/ 30549 w 123999"/>
                <a:gd name="connsiteY64" fmla="*/ 132016 h 155695"/>
                <a:gd name="connsiteX65" fmla="*/ 27972 w 123999"/>
                <a:gd name="connsiteY65" fmla="*/ 154934 h 155695"/>
                <a:gd name="connsiteX66" fmla="*/ 19502 w 123999"/>
                <a:gd name="connsiteY66" fmla="*/ 150133 h 155695"/>
                <a:gd name="connsiteX67" fmla="*/ 9021 w 123999"/>
                <a:gd name="connsiteY67" fmla="*/ 153899 h 155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23999" h="155695">
                  <a:moveTo>
                    <a:pt x="9021" y="153899"/>
                  </a:moveTo>
                  <a:cubicBezTo>
                    <a:pt x="7358" y="151711"/>
                    <a:pt x="4963" y="151053"/>
                    <a:pt x="2415" y="150716"/>
                  </a:cubicBezTo>
                  <a:cubicBezTo>
                    <a:pt x="-1409" y="146104"/>
                    <a:pt x="3175" y="138680"/>
                    <a:pt x="2614" y="138052"/>
                  </a:cubicBezTo>
                  <a:cubicBezTo>
                    <a:pt x="-3060" y="131697"/>
                    <a:pt x="1597" y="130302"/>
                    <a:pt x="6238" y="129479"/>
                  </a:cubicBezTo>
                  <a:cubicBezTo>
                    <a:pt x="13284" y="128228"/>
                    <a:pt x="17559" y="123718"/>
                    <a:pt x="21680" y="118524"/>
                  </a:cubicBezTo>
                  <a:cubicBezTo>
                    <a:pt x="23514" y="116209"/>
                    <a:pt x="25417" y="114020"/>
                    <a:pt x="22737" y="111631"/>
                  </a:cubicBezTo>
                  <a:cubicBezTo>
                    <a:pt x="18782" y="108105"/>
                    <a:pt x="17233" y="111974"/>
                    <a:pt x="15553" y="114620"/>
                  </a:cubicBezTo>
                  <a:cubicBezTo>
                    <a:pt x="14405" y="116432"/>
                    <a:pt x="13719" y="118626"/>
                    <a:pt x="11210" y="119095"/>
                  </a:cubicBezTo>
                  <a:cubicBezTo>
                    <a:pt x="12839" y="109654"/>
                    <a:pt x="12930" y="109796"/>
                    <a:pt x="24029" y="102196"/>
                  </a:cubicBezTo>
                  <a:cubicBezTo>
                    <a:pt x="25983" y="100858"/>
                    <a:pt x="27332" y="97938"/>
                    <a:pt x="27961" y="95498"/>
                  </a:cubicBezTo>
                  <a:cubicBezTo>
                    <a:pt x="29732" y="88611"/>
                    <a:pt x="32081" y="82342"/>
                    <a:pt x="40305" y="80364"/>
                  </a:cubicBezTo>
                  <a:cubicBezTo>
                    <a:pt x="35562" y="74352"/>
                    <a:pt x="31098" y="72421"/>
                    <a:pt x="25280" y="75369"/>
                  </a:cubicBezTo>
                  <a:lnTo>
                    <a:pt x="25263" y="75398"/>
                  </a:lnTo>
                  <a:cubicBezTo>
                    <a:pt x="23086" y="78038"/>
                    <a:pt x="19274" y="78267"/>
                    <a:pt x="19571" y="75067"/>
                  </a:cubicBezTo>
                  <a:cubicBezTo>
                    <a:pt x="20417" y="65854"/>
                    <a:pt x="19582" y="55613"/>
                    <a:pt x="28561" y="49069"/>
                  </a:cubicBezTo>
                  <a:cubicBezTo>
                    <a:pt x="29841" y="48012"/>
                    <a:pt x="32190" y="46972"/>
                    <a:pt x="28601" y="45852"/>
                  </a:cubicBezTo>
                  <a:cubicBezTo>
                    <a:pt x="28481" y="43160"/>
                    <a:pt x="21920" y="42691"/>
                    <a:pt x="26172" y="38399"/>
                  </a:cubicBezTo>
                  <a:cubicBezTo>
                    <a:pt x="28755" y="35793"/>
                    <a:pt x="31492" y="33015"/>
                    <a:pt x="30429" y="28798"/>
                  </a:cubicBezTo>
                  <a:cubicBezTo>
                    <a:pt x="26138" y="26512"/>
                    <a:pt x="26126" y="36450"/>
                    <a:pt x="21971" y="31895"/>
                  </a:cubicBezTo>
                  <a:cubicBezTo>
                    <a:pt x="18731" y="28341"/>
                    <a:pt x="18262" y="24272"/>
                    <a:pt x="24737" y="22186"/>
                  </a:cubicBezTo>
                  <a:cubicBezTo>
                    <a:pt x="31475" y="20020"/>
                    <a:pt x="30332" y="8721"/>
                    <a:pt x="39671" y="8698"/>
                  </a:cubicBezTo>
                  <a:cubicBezTo>
                    <a:pt x="42557" y="13345"/>
                    <a:pt x="36270" y="14750"/>
                    <a:pt x="36173" y="18208"/>
                  </a:cubicBezTo>
                  <a:cubicBezTo>
                    <a:pt x="36030" y="23180"/>
                    <a:pt x="42328" y="19505"/>
                    <a:pt x="43488" y="23963"/>
                  </a:cubicBezTo>
                  <a:cubicBezTo>
                    <a:pt x="45963" y="15859"/>
                    <a:pt x="42842" y="6109"/>
                    <a:pt x="53415" y="1749"/>
                  </a:cubicBezTo>
                  <a:cubicBezTo>
                    <a:pt x="60605" y="-1217"/>
                    <a:pt x="64085" y="-989"/>
                    <a:pt x="65508" y="7007"/>
                  </a:cubicBezTo>
                  <a:cubicBezTo>
                    <a:pt x="66080" y="10230"/>
                    <a:pt x="66874" y="13207"/>
                    <a:pt x="68006" y="16191"/>
                  </a:cubicBezTo>
                  <a:cubicBezTo>
                    <a:pt x="64777" y="18122"/>
                    <a:pt x="62553" y="20368"/>
                    <a:pt x="65531" y="24220"/>
                  </a:cubicBezTo>
                  <a:cubicBezTo>
                    <a:pt x="64845" y="28055"/>
                    <a:pt x="63148" y="30610"/>
                    <a:pt x="58816" y="29735"/>
                  </a:cubicBezTo>
                  <a:cubicBezTo>
                    <a:pt x="58107" y="29032"/>
                    <a:pt x="57587" y="28615"/>
                    <a:pt x="57404" y="28564"/>
                  </a:cubicBezTo>
                  <a:cubicBezTo>
                    <a:pt x="58073" y="29181"/>
                    <a:pt x="58661" y="29884"/>
                    <a:pt x="59193" y="30792"/>
                  </a:cubicBezTo>
                  <a:cubicBezTo>
                    <a:pt x="58010" y="36302"/>
                    <a:pt x="58284" y="42160"/>
                    <a:pt x="54312" y="46595"/>
                  </a:cubicBezTo>
                  <a:cubicBezTo>
                    <a:pt x="51701" y="48920"/>
                    <a:pt x="55118" y="48578"/>
                    <a:pt x="55741" y="49532"/>
                  </a:cubicBezTo>
                  <a:cubicBezTo>
                    <a:pt x="59673" y="53732"/>
                    <a:pt x="59627" y="58173"/>
                    <a:pt x="56661" y="62808"/>
                  </a:cubicBezTo>
                  <a:cubicBezTo>
                    <a:pt x="66794" y="52938"/>
                    <a:pt x="67605" y="52424"/>
                    <a:pt x="60725" y="41554"/>
                  </a:cubicBezTo>
                  <a:cubicBezTo>
                    <a:pt x="55267" y="32930"/>
                    <a:pt x="68651" y="30204"/>
                    <a:pt x="64839" y="23003"/>
                  </a:cubicBezTo>
                  <a:cubicBezTo>
                    <a:pt x="62839" y="19317"/>
                    <a:pt x="65943" y="17997"/>
                    <a:pt x="67994" y="16185"/>
                  </a:cubicBezTo>
                  <a:cubicBezTo>
                    <a:pt x="70709" y="16099"/>
                    <a:pt x="73166" y="15516"/>
                    <a:pt x="74584" y="12864"/>
                  </a:cubicBezTo>
                  <a:cubicBezTo>
                    <a:pt x="85648" y="14173"/>
                    <a:pt x="75401" y="24643"/>
                    <a:pt x="81824" y="28112"/>
                  </a:cubicBezTo>
                  <a:cubicBezTo>
                    <a:pt x="90214" y="17997"/>
                    <a:pt x="95049" y="30718"/>
                    <a:pt x="101821" y="32330"/>
                  </a:cubicBezTo>
                  <a:cubicBezTo>
                    <a:pt x="108628" y="33942"/>
                    <a:pt x="106450" y="40371"/>
                    <a:pt x="104702" y="44531"/>
                  </a:cubicBezTo>
                  <a:cubicBezTo>
                    <a:pt x="103250" y="47978"/>
                    <a:pt x="103690" y="50543"/>
                    <a:pt x="104427" y="53807"/>
                  </a:cubicBezTo>
                  <a:cubicBezTo>
                    <a:pt x="107936" y="69403"/>
                    <a:pt x="107822" y="69432"/>
                    <a:pt x="92311" y="66317"/>
                  </a:cubicBezTo>
                  <a:cubicBezTo>
                    <a:pt x="93466" y="73849"/>
                    <a:pt x="93472" y="74106"/>
                    <a:pt x="100238" y="74032"/>
                  </a:cubicBezTo>
                  <a:cubicBezTo>
                    <a:pt x="106153" y="73969"/>
                    <a:pt x="108336" y="79067"/>
                    <a:pt x="112245" y="81759"/>
                  </a:cubicBezTo>
                  <a:cubicBezTo>
                    <a:pt x="126927" y="86045"/>
                    <a:pt x="127270" y="86445"/>
                    <a:pt x="116526" y="95743"/>
                  </a:cubicBezTo>
                  <a:cubicBezTo>
                    <a:pt x="111702" y="99921"/>
                    <a:pt x="111577" y="104876"/>
                    <a:pt x="110142" y="110077"/>
                  </a:cubicBezTo>
                  <a:cubicBezTo>
                    <a:pt x="108348" y="116575"/>
                    <a:pt x="106776" y="125141"/>
                    <a:pt x="96306" y="119546"/>
                  </a:cubicBezTo>
                  <a:cubicBezTo>
                    <a:pt x="96352" y="119644"/>
                    <a:pt x="96832" y="118112"/>
                    <a:pt x="96832" y="118112"/>
                  </a:cubicBezTo>
                  <a:cubicBezTo>
                    <a:pt x="96832" y="118112"/>
                    <a:pt x="95352" y="117489"/>
                    <a:pt x="95340" y="117558"/>
                  </a:cubicBezTo>
                  <a:cubicBezTo>
                    <a:pt x="94026" y="119164"/>
                    <a:pt x="92352" y="119381"/>
                    <a:pt x="90471" y="118980"/>
                  </a:cubicBezTo>
                  <a:cubicBezTo>
                    <a:pt x="88597" y="117980"/>
                    <a:pt x="87299" y="116506"/>
                    <a:pt x="86562" y="114529"/>
                  </a:cubicBezTo>
                  <a:cubicBezTo>
                    <a:pt x="86242" y="110785"/>
                    <a:pt x="87448" y="107693"/>
                    <a:pt x="90443" y="105379"/>
                  </a:cubicBezTo>
                  <a:cubicBezTo>
                    <a:pt x="91860" y="104145"/>
                    <a:pt x="93523" y="103499"/>
                    <a:pt x="95415" y="103419"/>
                  </a:cubicBezTo>
                  <a:cubicBezTo>
                    <a:pt x="92689" y="102939"/>
                    <a:pt x="90831" y="105739"/>
                    <a:pt x="88111" y="105350"/>
                  </a:cubicBezTo>
                  <a:cubicBezTo>
                    <a:pt x="74904" y="97675"/>
                    <a:pt x="71612" y="116855"/>
                    <a:pt x="60582" y="115877"/>
                  </a:cubicBezTo>
                  <a:cubicBezTo>
                    <a:pt x="60010" y="115826"/>
                    <a:pt x="60062" y="122507"/>
                    <a:pt x="60873" y="126022"/>
                  </a:cubicBezTo>
                  <a:cubicBezTo>
                    <a:pt x="61731" y="128113"/>
                    <a:pt x="62331" y="130262"/>
                    <a:pt x="62348" y="132536"/>
                  </a:cubicBezTo>
                  <a:cubicBezTo>
                    <a:pt x="62056" y="133222"/>
                    <a:pt x="61759" y="133908"/>
                    <a:pt x="61456" y="134594"/>
                  </a:cubicBezTo>
                  <a:cubicBezTo>
                    <a:pt x="59930" y="135000"/>
                    <a:pt x="57199" y="136017"/>
                    <a:pt x="57056" y="135726"/>
                  </a:cubicBezTo>
                  <a:cubicBezTo>
                    <a:pt x="51878" y="125473"/>
                    <a:pt x="45466" y="126867"/>
                    <a:pt x="37590" y="134205"/>
                  </a:cubicBezTo>
                  <a:cubicBezTo>
                    <a:pt x="40974" y="125873"/>
                    <a:pt x="47929" y="120209"/>
                    <a:pt x="48375" y="111448"/>
                  </a:cubicBezTo>
                  <a:cubicBezTo>
                    <a:pt x="50483" y="105813"/>
                    <a:pt x="53598" y="99852"/>
                    <a:pt x="43934" y="96595"/>
                  </a:cubicBezTo>
                  <a:cubicBezTo>
                    <a:pt x="46117" y="101578"/>
                    <a:pt x="53461" y="105122"/>
                    <a:pt x="48375" y="111448"/>
                  </a:cubicBezTo>
                  <a:cubicBezTo>
                    <a:pt x="45146" y="113591"/>
                    <a:pt x="42248" y="116374"/>
                    <a:pt x="38813" y="117489"/>
                  </a:cubicBezTo>
                  <a:cubicBezTo>
                    <a:pt x="31287" y="119935"/>
                    <a:pt x="28321" y="124438"/>
                    <a:pt x="30549" y="132016"/>
                  </a:cubicBezTo>
                  <a:cubicBezTo>
                    <a:pt x="33007" y="140372"/>
                    <a:pt x="26595" y="147321"/>
                    <a:pt x="27972" y="154934"/>
                  </a:cubicBezTo>
                  <a:cubicBezTo>
                    <a:pt x="21262" y="158283"/>
                    <a:pt x="23188" y="149465"/>
                    <a:pt x="19502" y="150133"/>
                  </a:cubicBezTo>
                  <a:cubicBezTo>
                    <a:pt x="15896" y="150779"/>
                    <a:pt x="12507" y="152596"/>
                    <a:pt x="9021" y="153899"/>
                  </a:cubicBezTo>
                  <a:close/>
                </a:path>
              </a:pathLst>
            </a:custGeom>
            <a:grpFill/>
            <a:ln w="5715" cap="flat">
              <a:noFill/>
              <a:prstDash val="solid"/>
              <a:miter/>
            </a:ln>
          </p:spPr>
          <p:txBody>
            <a:bodyPr rtlCol="0" anchor="ctr"/>
            <a:lstStyle/>
            <a:p>
              <a:endParaRPr lang="zh-CN" altLang="en-US"/>
            </a:p>
          </p:txBody>
        </p:sp>
        <p:sp>
          <p:nvSpPr>
            <p:cNvPr id="4576" name="任意多边形: 形状 4575">
              <a:extLst>
                <a:ext uri="{FF2B5EF4-FFF2-40B4-BE49-F238E27FC236}">
                  <a16:creationId xmlns:a16="http://schemas.microsoft.com/office/drawing/2014/main" id="{52B2DAEF-04D5-E1F6-A2CA-A1F1260EAFD8}"/>
                </a:ext>
              </a:extLst>
            </p:cNvPr>
            <p:cNvSpPr/>
            <p:nvPr/>
          </p:nvSpPr>
          <p:spPr>
            <a:xfrm>
              <a:off x="4988732" y="5080252"/>
              <a:ext cx="48016" cy="100528"/>
            </a:xfrm>
            <a:custGeom>
              <a:avLst/>
              <a:gdLst>
                <a:gd name="connsiteX0" fmla="*/ 36791 w 48016"/>
                <a:gd name="connsiteY0" fmla="*/ 98681 h 100528"/>
                <a:gd name="connsiteX1" fmla="*/ 27396 w 48016"/>
                <a:gd name="connsiteY1" fmla="*/ 90526 h 100528"/>
                <a:gd name="connsiteX2" fmla="*/ 23715 w 48016"/>
                <a:gd name="connsiteY2" fmla="*/ 95389 h 100528"/>
                <a:gd name="connsiteX3" fmla="*/ 18989 w 48016"/>
                <a:gd name="connsiteY3" fmla="*/ 100424 h 100528"/>
                <a:gd name="connsiteX4" fmla="*/ 15880 w 48016"/>
                <a:gd name="connsiteY4" fmla="*/ 95549 h 100528"/>
                <a:gd name="connsiteX5" fmla="*/ 13851 w 48016"/>
                <a:gd name="connsiteY5" fmla="*/ 82839 h 100528"/>
                <a:gd name="connsiteX6" fmla="*/ 26173 w 48016"/>
                <a:gd name="connsiteY6" fmla="*/ 75478 h 100528"/>
                <a:gd name="connsiteX7" fmla="*/ 28910 w 48016"/>
                <a:gd name="connsiteY7" fmla="*/ 79164 h 100528"/>
                <a:gd name="connsiteX8" fmla="*/ 30025 w 48016"/>
                <a:gd name="connsiteY8" fmla="*/ 74729 h 100528"/>
                <a:gd name="connsiteX9" fmla="*/ 26276 w 48016"/>
                <a:gd name="connsiteY9" fmla="*/ 67957 h 100528"/>
                <a:gd name="connsiteX10" fmla="*/ 29327 w 48016"/>
                <a:gd name="connsiteY10" fmla="*/ 56636 h 100528"/>
                <a:gd name="connsiteX11" fmla="*/ 24875 w 48016"/>
                <a:gd name="connsiteY11" fmla="*/ 50224 h 100528"/>
                <a:gd name="connsiteX12" fmla="*/ 17863 w 48016"/>
                <a:gd name="connsiteY12" fmla="*/ 44326 h 100528"/>
                <a:gd name="connsiteX13" fmla="*/ 10273 w 48016"/>
                <a:gd name="connsiteY13" fmla="*/ 45000 h 100528"/>
                <a:gd name="connsiteX14" fmla="*/ 3850 w 48016"/>
                <a:gd name="connsiteY14" fmla="*/ 44063 h 100528"/>
                <a:gd name="connsiteX15" fmla="*/ 1575 w 48016"/>
                <a:gd name="connsiteY15" fmla="*/ 37953 h 100528"/>
                <a:gd name="connsiteX16" fmla="*/ 661 w 48016"/>
                <a:gd name="connsiteY16" fmla="*/ 26329 h 100528"/>
                <a:gd name="connsiteX17" fmla="*/ 672 w 48016"/>
                <a:gd name="connsiteY17" fmla="*/ 26346 h 100528"/>
                <a:gd name="connsiteX18" fmla="*/ 3953 w 48016"/>
                <a:gd name="connsiteY18" fmla="*/ 19768 h 100528"/>
                <a:gd name="connsiteX19" fmla="*/ 3947 w 48016"/>
                <a:gd name="connsiteY19" fmla="*/ 19774 h 100528"/>
                <a:gd name="connsiteX20" fmla="*/ 7210 w 48016"/>
                <a:gd name="connsiteY20" fmla="*/ 16488 h 100528"/>
                <a:gd name="connsiteX21" fmla="*/ 8891 w 48016"/>
                <a:gd name="connsiteY21" fmla="*/ 2286 h 100528"/>
                <a:gd name="connsiteX22" fmla="*/ 23647 w 48016"/>
                <a:gd name="connsiteY22" fmla="*/ 0 h 100528"/>
                <a:gd name="connsiteX23" fmla="*/ 23710 w 48016"/>
                <a:gd name="connsiteY23" fmla="*/ 52 h 100528"/>
                <a:gd name="connsiteX24" fmla="*/ 15994 w 48016"/>
                <a:gd name="connsiteY24" fmla="*/ 17694 h 100528"/>
                <a:gd name="connsiteX25" fmla="*/ 9411 w 48016"/>
                <a:gd name="connsiteY25" fmla="*/ 34147 h 100528"/>
                <a:gd name="connsiteX26" fmla="*/ 16777 w 48016"/>
                <a:gd name="connsiteY26" fmla="*/ 30067 h 100528"/>
                <a:gd name="connsiteX27" fmla="*/ 36831 w 48016"/>
                <a:gd name="connsiteY27" fmla="*/ 23077 h 100528"/>
                <a:gd name="connsiteX28" fmla="*/ 40940 w 48016"/>
                <a:gd name="connsiteY28" fmla="*/ 29381 h 100528"/>
                <a:gd name="connsiteX29" fmla="*/ 34557 w 48016"/>
                <a:gd name="connsiteY29" fmla="*/ 52407 h 100528"/>
                <a:gd name="connsiteX30" fmla="*/ 46964 w 48016"/>
                <a:gd name="connsiteY30" fmla="*/ 54447 h 100528"/>
                <a:gd name="connsiteX31" fmla="*/ 42300 w 48016"/>
                <a:gd name="connsiteY31" fmla="*/ 69803 h 100528"/>
                <a:gd name="connsiteX32" fmla="*/ 39391 w 48016"/>
                <a:gd name="connsiteY32" fmla="*/ 77964 h 100528"/>
                <a:gd name="connsiteX33" fmla="*/ 40112 w 48016"/>
                <a:gd name="connsiteY33" fmla="*/ 92080 h 100528"/>
                <a:gd name="connsiteX34" fmla="*/ 36791 w 48016"/>
                <a:gd name="connsiteY34" fmla="*/ 98681 h 10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8016" h="100528">
                  <a:moveTo>
                    <a:pt x="36791" y="98681"/>
                  </a:moveTo>
                  <a:cubicBezTo>
                    <a:pt x="33608" y="95915"/>
                    <a:pt x="30425" y="93154"/>
                    <a:pt x="27396" y="90526"/>
                  </a:cubicBezTo>
                  <a:cubicBezTo>
                    <a:pt x="24104" y="90857"/>
                    <a:pt x="24150" y="93349"/>
                    <a:pt x="23715" y="95389"/>
                  </a:cubicBezTo>
                  <a:cubicBezTo>
                    <a:pt x="23144" y="98087"/>
                    <a:pt x="22778" y="101133"/>
                    <a:pt x="18989" y="100424"/>
                  </a:cubicBezTo>
                  <a:cubicBezTo>
                    <a:pt x="16640" y="99990"/>
                    <a:pt x="15120" y="97898"/>
                    <a:pt x="15880" y="95549"/>
                  </a:cubicBezTo>
                  <a:cubicBezTo>
                    <a:pt x="17394" y="90869"/>
                    <a:pt x="14137" y="87148"/>
                    <a:pt x="13851" y="82839"/>
                  </a:cubicBezTo>
                  <a:cubicBezTo>
                    <a:pt x="13388" y="76015"/>
                    <a:pt x="19315" y="72243"/>
                    <a:pt x="26173" y="75478"/>
                  </a:cubicBezTo>
                  <a:cubicBezTo>
                    <a:pt x="27396" y="76055"/>
                    <a:pt x="28013" y="77901"/>
                    <a:pt x="28910" y="79164"/>
                  </a:cubicBezTo>
                  <a:cubicBezTo>
                    <a:pt x="29299" y="77690"/>
                    <a:pt x="29950" y="76227"/>
                    <a:pt x="30025" y="74729"/>
                  </a:cubicBezTo>
                  <a:cubicBezTo>
                    <a:pt x="30173" y="71683"/>
                    <a:pt x="26504" y="70095"/>
                    <a:pt x="26276" y="67957"/>
                  </a:cubicBezTo>
                  <a:cubicBezTo>
                    <a:pt x="25876" y="64134"/>
                    <a:pt x="20829" y="58247"/>
                    <a:pt x="29327" y="56636"/>
                  </a:cubicBezTo>
                  <a:cubicBezTo>
                    <a:pt x="28544" y="54115"/>
                    <a:pt x="35997" y="46240"/>
                    <a:pt x="24875" y="50224"/>
                  </a:cubicBezTo>
                  <a:cubicBezTo>
                    <a:pt x="21955" y="51269"/>
                    <a:pt x="19686" y="46943"/>
                    <a:pt x="17863" y="44326"/>
                  </a:cubicBezTo>
                  <a:cubicBezTo>
                    <a:pt x="14834" y="39971"/>
                    <a:pt x="12817" y="39051"/>
                    <a:pt x="10273" y="45000"/>
                  </a:cubicBezTo>
                  <a:cubicBezTo>
                    <a:pt x="8399" y="49378"/>
                    <a:pt x="6147" y="44183"/>
                    <a:pt x="3850" y="44063"/>
                  </a:cubicBezTo>
                  <a:cubicBezTo>
                    <a:pt x="-156" y="43863"/>
                    <a:pt x="627" y="40434"/>
                    <a:pt x="1575" y="37953"/>
                  </a:cubicBezTo>
                  <a:cubicBezTo>
                    <a:pt x="3158" y="33839"/>
                    <a:pt x="5559" y="29855"/>
                    <a:pt x="661" y="26329"/>
                  </a:cubicBezTo>
                  <a:lnTo>
                    <a:pt x="672" y="26346"/>
                  </a:lnTo>
                  <a:cubicBezTo>
                    <a:pt x="-1522" y="22512"/>
                    <a:pt x="2210" y="21631"/>
                    <a:pt x="3953" y="19768"/>
                  </a:cubicBezTo>
                  <a:lnTo>
                    <a:pt x="3947" y="19774"/>
                  </a:lnTo>
                  <a:cubicBezTo>
                    <a:pt x="5033" y="18677"/>
                    <a:pt x="6239" y="17700"/>
                    <a:pt x="7210" y="16488"/>
                  </a:cubicBezTo>
                  <a:cubicBezTo>
                    <a:pt x="13371" y="12493"/>
                    <a:pt x="5256" y="7464"/>
                    <a:pt x="8891" y="2286"/>
                  </a:cubicBezTo>
                  <a:cubicBezTo>
                    <a:pt x="13680" y="3806"/>
                    <a:pt x="18377" y="520"/>
                    <a:pt x="23647" y="0"/>
                  </a:cubicBezTo>
                  <a:lnTo>
                    <a:pt x="23710" y="52"/>
                  </a:lnTo>
                  <a:cubicBezTo>
                    <a:pt x="23292" y="6990"/>
                    <a:pt x="17017" y="11722"/>
                    <a:pt x="15994" y="17694"/>
                  </a:cubicBezTo>
                  <a:cubicBezTo>
                    <a:pt x="14920" y="23917"/>
                    <a:pt x="11714" y="28649"/>
                    <a:pt x="9411" y="34147"/>
                  </a:cubicBezTo>
                  <a:cubicBezTo>
                    <a:pt x="13960" y="36273"/>
                    <a:pt x="15566" y="32696"/>
                    <a:pt x="16777" y="30067"/>
                  </a:cubicBezTo>
                  <a:cubicBezTo>
                    <a:pt x="21132" y="20603"/>
                    <a:pt x="27979" y="19180"/>
                    <a:pt x="36831" y="23077"/>
                  </a:cubicBezTo>
                  <a:cubicBezTo>
                    <a:pt x="37797" y="25558"/>
                    <a:pt x="42558" y="27341"/>
                    <a:pt x="40940" y="29381"/>
                  </a:cubicBezTo>
                  <a:cubicBezTo>
                    <a:pt x="35328" y="36450"/>
                    <a:pt x="37848" y="45263"/>
                    <a:pt x="34557" y="52407"/>
                  </a:cubicBezTo>
                  <a:cubicBezTo>
                    <a:pt x="38374" y="58099"/>
                    <a:pt x="42889" y="50286"/>
                    <a:pt x="46964" y="54447"/>
                  </a:cubicBezTo>
                  <a:cubicBezTo>
                    <a:pt x="47061" y="59459"/>
                    <a:pt x="51222" y="66203"/>
                    <a:pt x="42300" y="69803"/>
                  </a:cubicBezTo>
                  <a:cubicBezTo>
                    <a:pt x="38791" y="71221"/>
                    <a:pt x="38334" y="74158"/>
                    <a:pt x="39391" y="77964"/>
                  </a:cubicBezTo>
                  <a:cubicBezTo>
                    <a:pt x="40643" y="82496"/>
                    <a:pt x="43363" y="87222"/>
                    <a:pt x="40112" y="92080"/>
                  </a:cubicBezTo>
                  <a:cubicBezTo>
                    <a:pt x="40094" y="94829"/>
                    <a:pt x="39340" y="97207"/>
                    <a:pt x="36791" y="98681"/>
                  </a:cubicBezTo>
                  <a:close/>
                </a:path>
              </a:pathLst>
            </a:custGeom>
            <a:grpFill/>
            <a:ln w="5715" cap="flat">
              <a:noFill/>
              <a:prstDash val="solid"/>
              <a:miter/>
            </a:ln>
          </p:spPr>
          <p:txBody>
            <a:bodyPr rtlCol="0" anchor="ctr"/>
            <a:lstStyle/>
            <a:p>
              <a:endParaRPr lang="zh-CN" altLang="en-US"/>
            </a:p>
          </p:txBody>
        </p:sp>
        <p:sp>
          <p:nvSpPr>
            <p:cNvPr id="4577" name="任意多边形: 形状 4576">
              <a:extLst>
                <a:ext uri="{FF2B5EF4-FFF2-40B4-BE49-F238E27FC236}">
                  <a16:creationId xmlns:a16="http://schemas.microsoft.com/office/drawing/2014/main" id="{89332FD5-39AE-E44C-F03A-2A71B9172963}"/>
                </a:ext>
              </a:extLst>
            </p:cNvPr>
            <p:cNvSpPr/>
            <p:nvPr/>
          </p:nvSpPr>
          <p:spPr>
            <a:xfrm>
              <a:off x="4867720" y="5123108"/>
              <a:ext cx="52443" cy="66815"/>
            </a:xfrm>
            <a:custGeom>
              <a:avLst/>
              <a:gdLst>
                <a:gd name="connsiteX0" fmla="*/ 0 w 52443"/>
                <a:gd name="connsiteY0" fmla="*/ 65728 h 66815"/>
                <a:gd name="connsiteX1" fmla="*/ 12676 w 52443"/>
                <a:gd name="connsiteY1" fmla="*/ 21928 h 66815"/>
                <a:gd name="connsiteX2" fmla="*/ 14316 w 52443"/>
                <a:gd name="connsiteY2" fmla="*/ 11641 h 66815"/>
                <a:gd name="connsiteX3" fmla="*/ 16391 w 52443"/>
                <a:gd name="connsiteY3" fmla="*/ 0 h 66815"/>
                <a:gd name="connsiteX4" fmla="*/ 18545 w 52443"/>
                <a:gd name="connsiteY4" fmla="*/ 11035 h 66815"/>
                <a:gd name="connsiteX5" fmla="*/ 31152 w 52443"/>
                <a:gd name="connsiteY5" fmla="*/ 12819 h 66815"/>
                <a:gd name="connsiteX6" fmla="*/ 15390 w 52443"/>
                <a:gd name="connsiteY6" fmla="*/ 33410 h 66815"/>
                <a:gd name="connsiteX7" fmla="*/ 25169 w 52443"/>
                <a:gd name="connsiteY7" fmla="*/ 36045 h 66815"/>
                <a:gd name="connsiteX8" fmla="*/ 18951 w 52443"/>
                <a:gd name="connsiteY8" fmla="*/ 46091 h 66815"/>
                <a:gd name="connsiteX9" fmla="*/ 23020 w 52443"/>
                <a:gd name="connsiteY9" fmla="*/ 49280 h 66815"/>
                <a:gd name="connsiteX10" fmla="*/ 23014 w 52443"/>
                <a:gd name="connsiteY10" fmla="*/ 49280 h 66815"/>
                <a:gd name="connsiteX11" fmla="*/ 27546 w 52443"/>
                <a:gd name="connsiteY11" fmla="*/ 44629 h 66815"/>
                <a:gd name="connsiteX12" fmla="*/ 52349 w 52443"/>
                <a:gd name="connsiteY12" fmla="*/ 17562 h 66815"/>
                <a:gd name="connsiteX13" fmla="*/ 43668 w 52443"/>
                <a:gd name="connsiteY13" fmla="*/ 33284 h 66815"/>
                <a:gd name="connsiteX14" fmla="*/ 34959 w 52443"/>
                <a:gd name="connsiteY14" fmla="*/ 48189 h 66815"/>
                <a:gd name="connsiteX15" fmla="*/ 29381 w 52443"/>
                <a:gd name="connsiteY15" fmla="*/ 56807 h 66815"/>
                <a:gd name="connsiteX16" fmla="*/ 1171 w 52443"/>
                <a:gd name="connsiteY16" fmla="*/ 66814 h 66815"/>
                <a:gd name="connsiteX17" fmla="*/ 0 w 52443"/>
                <a:gd name="connsiteY17" fmla="*/ 65728 h 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443" h="66815">
                  <a:moveTo>
                    <a:pt x="0" y="65728"/>
                  </a:moveTo>
                  <a:cubicBezTo>
                    <a:pt x="812" y="50138"/>
                    <a:pt x="4858" y="35404"/>
                    <a:pt x="12676" y="21928"/>
                  </a:cubicBezTo>
                  <a:cubicBezTo>
                    <a:pt x="14739" y="18368"/>
                    <a:pt x="16053" y="15688"/>
                    <a:pt x="14316" y="11641"/>
                  </a:cubicBezTo>
                  <a:cubicBezTo>
                    <a:pt x="12567" y="7567"/>
                    <a:pt x="12127" y="3235"/>
                    <a:pt x="16391" y="0"/>
                  </a:cubicBezTo>
                  <a:cubicBezTo>
                    <a:pt x="16379" y="3823"/>
                    <a:pt x="17116" y="7418"/>
                    <a:pt x="18545" y="11035"/>
                  </a:cubicBezTo>
                  <a:cubicBezTo>
                    <a:pt x="22094" y="20014"/>
                    <a:pt x="21946" y="20077"/>
                    <a:pt x="31152" y="12819"/>
                  </a:cubicBezTo>
                  <a:cubicBezTo>
                    <a:pt x="31770" y="24060"/>
                    <a:pt x="31770" y="24060"/>
                    <a:pt x="15390" y="33410"/>
                  </a:cubicBezTo>
                  <a:cubicBezTo>
                    <a:pt x="17768" y="38233"/>
                    <a:pt x="22660" y="30415"/>
                    <a:pt x="25169" y="36045"/>
                  </a:cubicBezTo>
                  <a:cubicBezTo>
                    <a:pt x="25837" y="40559"/>
                    <a:pt x="20048" y="42097"/>
                    <a:pt x="18951" y="46091"/>
                  </a:cubicBezTo>
                  <a:cubicBezTo>
                    <a:pt x="18105" y="49166"/>
                    <a:pt x="21060" y="48949"/>
                    <a:pt x="23020" y="49280"/>
                  </a:cubicBezTo>
                  <a:lnTo>
                    <a:pt x="23014" y="49280"/>
                  </a:lnTo>
                  <a:cubicBezTo>
                    <a:pt x="24552" y="47743"/>
                    <a:pt x="26603" y="46469"/>
                    <a:pt x="27546" y="44629"/>
                  </a:cubicBezTo>
                  <a:cubicBezTo>
                    <a:pt x="34770" y="30570"/>
                    <a:pt x="38022" y="26900"/>
                    <a:pt x="52349" y="17562"/>
                  </a:cubicBezTo>
                  <a:cubicBezTo>
                    <a:pt x="52709" y="28449"/>
                    <a:pt x="52458" y="28032"/>
                    <a:pt x="43668" y="33284"/>
                  </a:cubicBezTo>
                  <a:cubicBezTo>
                    <a:pt x="38525" y="36359"/>
                    <a:pt x="29369" y="37713"/>
                    <a:pt x="34959" y="48189"/>
                  </a:cubicBezTo>
                  <a:cubicBezTo>
                    <a:pt x="36896" y="51824"/>
                    <a:pt x="31815" y="57213"/>
                    <a:pt x="29381" y="56807"/>
                  </a:cubicBezTo>
                  <a:cubicBezTo>
                    <a:pt x="17762" y="54870"/>
                    <a:pt x="11241" y="65671"/>
                    <a:pt x="1171" y="66814"/>
                  </a:cubicBezTo>
                  <a:cubicBezTo>
                    <a:pt x="829" y="66854"/>
                    <a:pt x="394" y="66111"/>
                    <a:pt x="0" y="65728"/>
                  </a:cubicBezTo>
                  <a:close/>
                </a:path>
              </a:pathLst>
            </a:custGeom>
            <a:grpFill/>
            <a:ln w="5715" cap="flat">
              <a:noFill/>
              <a:prstDash val="solid"/>
              <a:miter/>
            </a:ln>
          </p:spPr>
          <p:txBody>
            <a:bodyPr rtlCol="0" anchor="ctr"/>
            <a:lstStyle/>
            <a:p>
              <a:endParaRPr lang="zh-CN" altLang="en-US"/>
            </a:p>
          </p:txBody>
        </p:sp>
        <p:sp>
          <p:nvSpPr>
            <p:cNvPr id="4578" name="任意多边形: 形状 4577">
              <a:extLst>
                <a:ext uri="{FF2B5EF4-FFF2-40B4-BE49-F238E27FC236}">
                  <a16:creationId xmlns:a16="http://schemas.microsoft.com/office/drawing/2014/main" id="{8EAEA497-1E58-541B-49A5-FA6B6686ADE5}"/>
                </a:ext>
              </a:extLst>
            </p:cNvPr>
            <p:cNvSpPr/>
            <p:nvPr/>
          </p:nvSpPr>
          <p:spPr>
            <a:xfrm>
              <a:off x="4969572" y="5057226"/>
              <a:ext cx="9961" cy="13190"/>
            </a:xfrm>
            <a:custGeom>
              <a:avLst/>
              <a:gdLst>
                <a:gd name="connsiteX0" fmla="*/ 3378 w 9961"/>
                <a:gd name="connsiteY0" fmla="*/ 0 h 13190"/>
                <a:gd name="connsiteX1" fmla="*/ 9962 w 9961"/>
                <a:gd name="connsiteY1" fmla="*/ 6595 h 13190"/>
                <a:gd name="connsiteX2" fmla="*/ 3378 w 9961"/>
                <a:gd name="connsiteY2" fmla="*/ 13190 h 13190"/>
                <a:gd name="connsiteX3" fmla="*/ 3378 w 9961"/>
                <a:gd name="connsiteY3" fmla="*/ 13190 h 13190"/>
                <a:gd name="connsiteX4" fmla="*/ 3378 w 9961"/>
                <a:gd name="connsiteY4" fmla="*/ 0 h 13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1" h="13190">
                  <a:moveTo>
                    <a:pt x="3378" y="0"/>
                  </a:moveTo>
                  <a:cubicBezTo>
                    <a:pt x="5573" y="2200"/>
                    <a:pt x="7767" y="4395"/>
                    <a:pt x="9962" y="6595"/>
                  </a:cubicBezTo>
                  <a:cubicBezTo>
                    <a:pt x="8716" y="9744"/>
                    <a:pt x="6499" y="11916"/>
                    <a:pt x="3378" y="13190"/>
                  </a:cubicBezTo>
                  <a:lnTo>
                    <a:pt x="3378" y="13190"/>
                  </a:lnTo>
                  <a:cubicBezTo>
                    <a:pt x="-4468" y="8795"/>
                    <a:pt x="3881" y="4401"/>
                    <a:pt x="3378" y="0"/>
                  </a:cubicBezTo>
                  <a:close/>
                </a:path>
              </a:pathLst>
            </a:custGeom>
            <a:grpFill/>
            <a:ln w="5715" cap="flat">
              <a:noFill/>
              <a:prstDash val="solid"/>
              <a:miter/>
            </a:ln>
          </p:spPr>
          <p:txBody>
            <a:bodyPr rtlCol="0" anchor="ctr"/>
            <a:lstStyle/>
            <a:p>
              <a:endParaRPr lang="zh-CN" altLang="en-US"/>
            </a:p>
          </p:txBody>
        </p:sp>
        <p:sp>
          <p:nvSpPr>
            <p:cNvPr id="4579" name="任意多边形: 形状 4578">
              <a:extLst>
                <a:ext uri="{FF2B5EF4-FFF2-40B4-BE49-F238E27FC236}">
                  <a16:creationId xmlns:a16="http://schemas.microsoft.com/office/drawing/2014/main" id="{BD429CF0-F4FB-1C14-D51F-76CC46C1B632}"/>
                </a:ext>
              </a:extLst>
            </p:cNvPr>
            <p:cNvSpPr/>
            <p:nvPr/>
          </p:nvSpPr>
          <p:spPr>
            <a:xfrm>
              <a:off x="5015732" y="5083578"/>
              <a:ext cx="6556" cy="10970"/>
            </a:xfrm>
            <a:custGeom>
              <a:avLst/>
              <a:gdLst>
                <a:gd name="connsiteX0" fmla="*/ 6556 w 6556"/>
                <a:gd name="connsiteY0" fmla="*/ 0 h 10970"/>
                <a:gd name="connsiteX1" fmla="*/ 6550 w 6556"/>
                <a:gd name="connsiteY1" fmla="*/ 9870 h 10970"/>
                <a:gd name="connsiteX2" fmla="*/ 281 w 6556"/>
                <a:gd name="connsiteY2" fmla="*/ 8647 h 10970"/>
                <a:gd name="connsiteX3" fmla="*/ 6556 w 6556"/>
                <a:gd name="connsiteY3" fmla="*/ 0 h 10970"/>
              </a:gdLst>
              <a:ahLst/>
              <a:cxnLst>
                <a:cxn ang="0">
                  <a:pos x="connsiteX0" y="connsiteY0"/>
                </a:cxn>
                <a:cxn ang="0">
                  <a:pos x="connsiteX1" y="connsiteY1"/>
                </a:cxn>
                <a:cxn ang="0">
                  <a:pos x="connsiteX2" y="connsiteY2"/>
                </a:cxn>
                <a:cxn ang="0">
                  <a:pos x="connsiteX3" y="connsiteY3"/>
                </a:cxn>
              </a:cxnLst>
              <a:rect l="l" t="t" r="r" b="b"/>
              <a:pathLst>
                <a:path w="6556" h="10970">
                  <a:moveTo>
                    <a:pt x="6556" y="0"/>
                  </a:moveTo>
                  <a:cubicBezTo>
                    <a:pt x="4533" y="3286"/>
                    <a:pt x="4527" y="6578"/>
                    <a:pt x="6550" y="9870"/>
                  </a:cubicBezTo>
                  <a:cubicBezTo>
                    <a:pt x="4259" y="10327"/>
                    <a:pt x="1150" y="12687"/>
                    <a:pt x="281" y="8647"/>
                  </a:cubicBezTo>
                  <a:cubicBezTo>
                    <a:pt x="-730" y="3949"/>
                    <a:pt x="904" y="291"/>
                    <a:pt x="6556" y="0"/>
                  </a:cubicBezTo>
                  <a:close/>
                </a:path>
              </a:pathLst>
            </a:custGeom>
            <a:grpFill/>
            <a:ln w="5715" cap="flat">
              <a:noFill/>
              <a:prstDash val="solid"/>
              <a:miter/>
            </a:ln>
          </p:spPr>
          <p:txBody>
            <a:bodyPr rtlCol="0" anchor="ctr"/>
            <a:lstStyle/>
            <a:p>
              <a:endParaRPr lang="zh-CN" altLang="en-US"/>
            </a:p>
          </p:txBody>
        </p:sp>
        <p:sp>
          <p:nvSpPr>
            <p:cNvPr id="4580" name="任意多边形: 形状 4579">
              <a:extLst>
                <a:ext uri="{FF2B5EF4-FFF2-40B4-BE49-F238E27FC236}">
                  <a16:creationId xmlns:a16="http://schemas.microsoft.com/office/drawing/2014/main" id="{4007CA17-0363-ADD2-330D-B08432CB4576}"/>
                </a:ext>
              </a:extLst>
            </p:cNvPr>
            <p:cNvSpPr/>
            <p:nvPr/>
          </p:nvSpPr>
          <p:spPr>
            <a:xfrm>
              <a:off x="4979511" y="5056297"/>
              <a:ext cx="6511" cy="7593"/>
            </a:xfrm>
            <a:custGeom>
              <a:avLst/>
              <a:gdLst>
                <a:gd name="connsiteX0" fmla="*/ 0 w 6511"/>
                <a:gd name="connsiteY0" fmla="*/ 7541 h 7593"/>
                <a:gd name="connsiteX1" fmla="*/ 149 w 6511"/>
                <a:gd name="connsiteY1" fmla="*/ 5930 h 7593"/>
                <a:gd name="connsiteX2" fmla="*/ 4355 w 6511"/>
                <a:gd name="connsiteY2" fmla="*/ 186 h 7593"/>
                <a:gd name="connsiteX3" fmla="*/ 3320 w 6511"/>
                <a:gd name="connsiteY3" fmla="*/ 7593 h 7593"/>
                <a:gd name="connsiteX4" fmla="*/ 0 w 6511"/>
                <a:gd name="connsiteY4" fmla="*/ 7541 h 7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1" h="7593">
                  <a:moveTo>
                    <a:pt x="0" y="7541"/>
                  </a:moveTo>
                  <a:cubicBezTo>
                    <a:pt x="46" y="7004"/>
                    <a:pt x="51" y="6456"/>
                    <a:pt x="149" y="5930"/>
                  </a:cubicBezTo>
                  <a:cubicBezTo>
                    <a:pt x="640" y="3209"/>
                    <a:pt x="2075" y="-928"/>
                    <a:pt x="4355" y="186"/>
                  </a:cubicBezTo>
                  <a:cubicBezTo>
                    <a:pt x="8361" y="2135"/>
                    <a:pt x="6058" y="5376"/>
                    <a:pt x="3320" y="7593"/>
                  </a:cubicBezTo>
                  <a:cubicBezTo>
                    <a:pt x="2217" y="7576"/>
                    <a:pt x="1109" y="7559"/>
                    <a:pt x="0" y="7541"/>
                  </a:cubicBezTo>
                  <a:close/>
                </a:path>
              </a:pathLst>
            </a:custGeom>
            <a:grpFill/>
            <a:ln w="5715" cap="flat">
              <a:noFill/>
              <a:prstDash val="solid"/>
              <a:miter/>
            </a:ln>
          </p:spPr>
          <p:txBody>
            <a:bodyPr rtlCol="0" anchor="ctr"/>
            <a:lstStyle/>
            <a:p>
              <a:endParaRPr lang="zh-CN" altLang="en-US"/>
            </a:p>
          </p:txBody>
        </p:sp>
        <p:sp>
          <p:nvSpPr>
            <p:cNvPr id="4581" name="任意多边形: 形状 4580">
              <a:extLst>
                <a:ext uri="{FF2B5EF4-FFF2-40B4-BE49-F238E27FC236}">
                  <a16:creationId xmlns:a16="http://schemas.microsoft.com/office/drawing/2014/main" id="{CFFED0F7-8FA5-C322-6397-25669D59AD25}"/>
                </a:ext>
              </a:extLst>
            </p:cNvPr>
            <p:cNvSpPr/>
            <p:nvPr/>
          </p:nvSpPr>
          <p:spPr>
            <a:xfrm>
              <a:off x="5012586" y="5053968"/>
              <a:ext cx="6404" cy="13155"/>
            </a:xfrm>
            <a:custGeom>
              <a:avLst/>
              <a:gdLst>
                <a:gd name="connsiteX0" fmla="*/ 6404 w 6404"/>
                <a:gd name="connsiteY0" fmla="*/ 0 h 13155"/>
                <a:gd name="connsiteX1" fmla="*/ 3124 w 6404"/>
                <a:gd name="connsiteY1" fmla="*/ 13156 h 13155"/>
                <a:gd name="connsiteX2" fmla="*/ 6404 w 6404"/>
                <a:gd name="connsiteY2" fmla="*/ 0 h 13155"/>
              </a:gdLst>
              <a:ahLst/>
              <a:cxnLst>
                <a:cxn ang="0">
                  <a:pos x="connsiteX0" y="connsiteY0"/>
                </a:cxn>
                <a:cxn ang="0">
                  <a:pos x="connsiteX1" y="connsiteY1"/>
                </a:cxn>
                <a:cxn ang="0">
                  <a:pos x="connsiteX2" y="connsiteY2"/>
                </a:cxn>
              </a:cxnLst>
              <a:rect l="l" t="t" r="r" b="b"/>
              <a:pathLst>
                <a:path w="6404" h="13155">
                  <a:moveTo>
                    <a:pt x="6404" y="0"/>
                  </a:moveTo>
                  <a:cubicBezTo>
                    <a:pt x="5313" y="4389"/>
                    <a:pt x="4215" y="8773"/>
                    <a:pt x="3124" y="13156"/>
                  </a:cubicBezTo>
                  <a:cubicBezTo>
                    <a:pt x="-3094" y="6949"/>
                    <a:pt x="1009" y="3315"/>
                    <a:pt x="6404" y="0"/>
                  </a:cubicBezTo>
                  <a:close/>
                </a:path>
              </a:pathLst>
            </a:custGeom>
            <a:grpFill/>
            <a:ln w="5715" cap="flat">
              <a:noFill/>
              <a:prstDash val="solid"/>
              <a:miter/>
            </a:ln>
          </p:spPr>
          <p:txBody>
            <a:bodyPr rtlCol="0" anchor="ctr"/>
            <a:lstStyle/>
            <a:p>
              <a:endParaRPr lang="zh-CN" altLang="en-US"/>
            </a:p>
          </p:txBody>
        </p:sp>
        <p:sp>
          <p:nvSpPr>
            <p:cNvPr id="4582" name="任意多边形: 形状 4581">
              <a:extLst>
                <a:ext uri="{FF2B5EF4-FFF2-40B4-BE49-F238E27FC236}">
                  <a16:creationId xmlns:a16="http://schemas.microsoft.com/office/drawing/2014/main" id="{30838E3B-B9D2-B09F-02F7-45A81AF6E16E}"/>
                </a:ext>
              </a:extLst>
            </p:cNvPr>
            <p:cNvSpPr/>
            <p:nvPr/>
          </p:nvSpPr>
          <p:spPr>
            <a:xfrm>
              <a:off x="4943351" y="5135133"/>
              <a:ext cx="8706" cy="7652"/>
            </a:xfrm>
            <a:custGeom>
              <a:avLst/>
              <a:gdLst>
                <a:gd name="connsiteX0" fmla="*/ 48 w 8706"/>
                <a:gd name="connsiteY0" fmla="*/ 4435 h 7652"/>
                <a:gd name="connsiteX1" fmla="*/ 7940 w 8706"/>
                <a:gd name="connsiteY1" fmla="*/ 0 h 7652"/>
                <a:gd name="connsiteX2" fmla="*/ 8649 w 8706"/>
                <a:gd name="connsiteY2" fmla="*/ 2572 h 7652"/>
                <a:gd name="connsiteX3" fmla="*/ 8 w 8706"/>
                <a:gd name="connsiteY3" fmla="*/ 7652 h 7652"/>
                <a:gd name="connsiteX4" fmla="*/ 48 w 8706"/>
                <a:gd name="connsiteY4" fmla="*/ 4435 h 7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06" h="7652">
                  <a:moveTo>
                    <a:pt x="48" y="4435"/>
                  </a:moveTo>
                  <a:cubicBezTo>
                    <a:pt x="2676" y="2954"/>
                    <a:pt x="5311" y="1480"/>
                    <a:pt x="7940" y="0"/>
                  </a:cubicBezTo>
                  <a:cubicBezTo>
                    <a:pt x="8203" y="863"/>
                    <a:pt x="8912" y="1909"/>
                    <a:pt x="8649" y="2572"/>
                  </a:cubicBezTo>
                  <a:cubicBezTo>
                    <a:pt x="7117" y="6429"/>
                    <a:pt x="3802" y="7504"/>
                    <a:pt x="8" y="7652"/>
                  </a:cubicBezTo>
                  <a:cubicBezTo>
                    <a:pt x="-10" y="6578"/>
                    <a:pt x="2" y="5509"/>
                    <a:pt x="48" y="4435"/>
                  </a:cubicBezTo>
                  <a:close/>
                </a:path>
              </a:pathLst>
            </a:custGeom>
            <a:grpFill/>
            <a:ln w="5715" cap="flat">
              <a:noFill/>
              <a:prstDash val="solid"/>
              <a:miter/>
            </a:ln>
          </p:spPr>
          <p:txBody>
            <a:bodyPr rtlCol="0" anchor="ctr"/>
            <a:lstStyle/>
            <a:p>
              <a:endParaRPr lang="zh-CN" altLang="en-US"/>
            </a:p>
          </p:txBody>
        </p:sp>
        <p:sp>
          <p:nvSpPr>
            <p:cNvPr id="4583" name="任意多边形: 形状 4582">
              <a:extLst>
                <a:ext uri="{FF2B5EF4-FFF2-40B4-BE49-F238E27FC236}">
                  <a16:creationId xmlns:a16="http://schemas.microsoft.com/office/drawing/2014/main" id="{303A7768-0C68-2663-BFE8-AE3349519540}"/>
                </a:ext>
              </a:extLst>
            </p:cNvPr>
            <p:cNvSpPr/>
            <p:nvPr/>
          </p:nvSpPr>
          <p:spPr>
            <a:xfrm>
              <a:off x="5015704" y="5067130"/>
              <a:ext cx="9864" cy="3158"/>
            </a:xfrm>
            <a:custGeom>
              <a:avLst/>
              <a:gdLst>
                <a:gd name="connsiteX0" fmla="*/ 0 w 9864"/>
                <a:gd name="connsiteY0" fmla="*/ 0 h 3158"/>
                <a:gd name="connsiteX1" fmla="*/ 9864 w 9864"/>
                <a:gd name="connsiteY1" fmla="*/ 0 h 3158"/>
                <a:gd name="connsiteX2" fmla="*/ 0 w 9864"/>
                <a:gd name="connsiteY2" fmla="*/ 0 h 3158"/>
              </a:gdLst>
              <a:ahLst/>
              <a:cxnLst>
                <a:cxn ang="0">
                  <a:pos x="connsiteX0" y="connsiteY0"/>
                </a:cxn>
                <a:cxn ang="0">
                  <a:pos x="connsiteX1" y="connsiteY1"/>
                </a:cxn>
                <a:cxn ang="0">
                  <a:pos x="connsiteX2" y="connsiteY2"/>
                </a:cxn>
              </a:cxnLst>
              <a:rect l="l" t="t" r="r" b="b"/>
              <a:pathLst>
                <a:path w="9864" h="3158">
                  <a:moveTo>
                    <a:pt x="0" y="0"/>
                  </a:moveTo>
                  <a:cubicBezTo>
                    <a:pt x="3286" y="0"/>
                    <a:pt x="6578" y="0"/>
                    <a:pt x="9864" y="0"/>
                  </a:cubicBezTo>
                  <a:cubicBezTo>
                    <a:pt x="6578" y="4206"/>
                    <a:pt x="3286" y="4218"/>
                    <a:pt x="0" y="0"/>
                  </a:cubicBezTo>
                  <a:close/>
                </a:path>
              </a:pathLst>
            </a:custGeom>
            <a:grpFill/>
            <a:ln w="5715" cap="flat">
              <a:noFill/>
              <a:prstDash val="solid"/>
              <a:miter/>
            </a:ln>
          </p:spPr>
          <p:txBody>
            <a:bodyPr rtlCol="0" anchor="ctr"/>
            <a:lstStyle/>
            <a:p>
              <a:endParaRPr lang="zh-CN" altLang="en-US"/>
            </a:p>
          </p:txBody>
        </p:sp>
        <p:sp>
          <p:nvSpPr>
            <p:cNvPr id="4584" name="任意多边形: 形状 4583">
              <a:extLst>
                <a:ext uri="{FF2B5EF4-FFF2-40B4-BE49-F238E27FC236}">
                  <a16:creationId xmlns:a16="http://schemas.microsoft.com/office/drawing/2014/main" id="{F99127A2-D382-5D82-FA31-FE3223D2B60A}"/>
                </a:ext>
              </a:extLst>
            </p:cNvPr>
            <p:cNvSpPr/>
            <p:nvPr/>
          </p:nvSpPr>
          <p:spPr>
            <a:xfrm>
              <a:off x="4987118" y="5100026"/>
              <a:ext cx="5572" cy="6577"/>
            </a:xfrm>
            <a:custGeom>
              <a:avLst/>
              <a:gdLst>
                <a:gd name="connsiteX0" fmla="*/ 5573 w 5572"/>
                <a:gd name="connsiteY0" fmla="*/ 0 h 6577"/>
                <a:gd name="connsiteX1" fmla="*/ 2292 w 5572"/>
                <a:gd name="connsiteY1" fmla="*/ 6578 h 6577"/>
                <a:gd name="connsiteX2" fmla="*/ 5573 w 5572"/>
                <a:gd name="connsiteY2" fmla="*/ 0 h 6577"/>
              </a:gdLst>
              <a:ahLst/>
              <a:cxnLst>
                <a:cxn ang="0">
                  <a:pos x="connsiteX0" y="connsiteY0"/>
                </a:cxn>
                <a:cxn ang="0">
                  <a:pos x="connsiteX1" y="connsiteY1"/>
                </a:cxn>
                <a:cxn ang="0">
                  <a:pos x="connsiteX2" y="connsiteY2"/>
                </a:cxn>
              </a:cxnLst>
              <a:rect l="l" t="t" r="r" b="b"/>
              <a:pathLst>
                <a:path w="5572" h="6577">
                  <a:moveTo>
                    <a:pt x="5573" y="0"/>
                  </a:moveTo>
                  <a:cubicBezTo>
                    <a:pt x="4481" y="2194"/>
                    <a:pt x="3384" y="4383"/>
                    <a:pt x="2292" y="6578"/>
                  </a:cubicBezTo>
                  <a:cubicBezTo>
                    <a:pt x="-2703" y="1343"/>
                    <a:pt x="1423" y="663"/>
                    <a:pt x="5573" y="0"/>
                  </a:cubicBezTo>
                  <a:close/>
                </a:path>
              </a:pathLst>
            </a:custGeom>
            <a:grpFill/>
            <a:ln w="5715" cap="flat">
              <a:noFill/>
              <a:prstDash val="solid"/>
              <a:miter/>
            </a:ln>
          </p:spPr>
          <p:txBody>
            <a:bodyPr rtlCol="0" anchor="ctr"/>
            <a:lstStyle/>
            <a:p>
              <a:endParaRPr lang="zh-CN" altLang="en-US"/>
            </a:p>
          </p:txBody>
        </p:sp>
        <p:sp>
          <p:nvSpPr>
            <p:cNvPr id="4585" name="任意多边形: 形状 4584">
              <a:extLst>
                <a:ext uri="{FF2B5EF4-FFF2-40B4-BE49-F238E27FC236}">
                  <a16:creationId xmlns:a16="http://schemas.microsoft.com/office/drawing/2014/main" id="{91E4192D-CB5F-48D8-24B8-B6F85730D70A}"/>
                </a:ext>
              </a:extLst>
            </p:cNvPr>
            <p:cNvSpPr/>
            <p:nvPr/>
          </p:nvSpPr>
          <p:spPr>
            <a:xfrm>
              <a:off x="5012384" y="5076022"/>
              <a:ext cx="2561" cy="4275"/>
            </a:xfrm>
            <a:custGeom>
              <a:avLst/>
              <a:gdLst>
                <a:gd name="connsiteX0" fmla="*/ 0 w 2561"/>
                <a:gd name="connsiteY0" fmla="*/ 4229 h 4275"/>
                <a:gd name="connsiteX1" fmla="*/ 1269 w 2561"/>
                <a:gd name="connsiteY1" fmla="*/ 0 h 4275"/>
                <a:gd name="connsiteX2" fmla="*/ 63 w 2561"/>
                <a:gd name="connsiteY2" fmla="*/ 4275 h 4275"/>
                <a:gd name="connsiteX3" fmla="*/ 0 w 2561"/>
                <a:gd name="connsiteY3" fmla="*/ 4229 h 4275"/>
              </a:gdLst>
              <a:ahLst/>
              <a:cxnLst>
                <a:cxn ang="0">
                  <a:pos x="connsiteX0" y="connsiteY0"/>
                </a:cxn>
                <a:cxn ang="0">
                  <a:pos x="connsiteX1" y="connsiteY1"/>
                </a:cxn>
                <a:cxn ang="0">
                  <a:pos x="connsiteX2" y="connsiteY2"/>
                </a:cxn>
                <a:cxn ang="0">
                  <a:pos x="connsiteX3" y="connsiteY3"/>
                </a:cxn>
              </a:cxnLst>
              <a:rect l="l" t="t" r="r" b="b"/>
              <a:pathLst>
                <a:path w="2561" h="4275">
                  <a:moveTo>
                    <a:pt x="0" y="4229"/>
                  </a:moveTo>
                  <a:cubicBezTo>
                    <a:pt x="423" y="2817"/>
                    <a:pt x="846" y="1412"/>
                    <a:pt x="1269" y="0"/>
                  </a:cubicBezTo>
                  <a:cubicBezTo>
                    <a:pt x="4241" y="2378"/>
                    <a:pt x="1332" y="3097"/>
                    <a:pt x="63" y="4275"/>
                  </a:cubicBezTo>
                  <a:cubicBezTo>
                    <a:pt x="63" y="4281"/>
                    <a:pt x="0" y="4229"/>
                    <a:pt x="0" y="4229"/>
                  </a:cubicBezTo>
                  <a:close/>
                </a:path>
              </a:pathLst>
            </a:custGeom>
            <a:grpFill/>
            <a:ln w="5715" cap="flat">
              <a:noFill/>
              <a:prstDash val="solid"/>
              <a:miter/>
            </a:ln>
          </p:spPr>
          <p:txBody>
            <a:bodyPr rtlCol="0" anchor="ctr"/>
            <a:lstStyle/>
            <a:p>
              <a:endParaRPr lang="zh-CN" altLang="en-US"/>
            </a:p>
          </p:txBody>
        </p:sp>
        <p:sp>
          <p:nvSpPr>
            <p:cNvPr id="4586" name="任意多边形: 形状 4585">
              <a:extLst>
                <a:ext uri="{FF2B5EF4-FFF2-40B4-BE49-F238E27FC236}">
                  <a16:creationId xmlns:a16="http://schemas.microsoft.com/office/drawing/2014/main" id="{B7F311F2-628F-734D-1F9F-EC75F161D880}"/>
                </a:ext>
              </a:extLst>
            </p:cNvPr>
            <p:cNvSpPr/>
            <p:nvPr/>
          </p:nvSpPr>
          <p:spPr>
            <a:xfrm>
              <a:off x="5021447" y="5073708"/>
              <a:ext cx="4132" cy="3303"/>
            </a:xfrm>
            <a:custGeom>
              <a:avLst/>
              <a:gdLst>
                <a:gd name="connsiteX0" fmla="*/ 4133 w 4132"/>
                <a:gd name="connsiteY0" fmla="*/ 0 h 3303"/>
                <a:gd name="connsiteX1" fmla="*/ 846 w 4132"/>
                <a:gd name="connsiteY1" fmla="*/ 3303 h 3303"/>
                <a:gd name="connsiteX2" fmla="*/ 4133 w 4132"/>
                <a:gd name="connsiteY2" fmla="*/ 0 h 3303"/>
              </a:gdLst>
              <a:ahLst/>
              <a:cxnLst>
                <a:cxn ang="0">
                  <a:pos x="connsiteX0" y="connsiteY0"/>
                </a:cxn>
                <a:cxn ang="0">
                  <a:pos x="connsiteX1" y="connsiteY1"/>
                </a:cxn>
                <a:cxn ang="0">
                  <a:pos x="connsiteX2" y="connsiteY2"/>
                </a:cxn>
              </a:cxnLst>
              <a:rect l="l" t="t" r="r" b="b"/>
              <a:pathLst>
                <a:path w="4132" h="3303">
                  <a:moveTo>
                    <a:pt x="4133" y="0"/>
                  </a:moveTo>
                  <a:cubicBezTo>
                    <a:pt x="3035" y="1103"/>
                    <a:pt x="1938" y="2206"/>
                    <a:pt x="846" y="3303"/>
                  </a:cubicBezTo>
                  <a:cubicBezTo>
                    <a:pt x="-1885" y="-1600"/>
                    <a:pt x="2750" y="817"/>
                    <a:pt x="4133" y="0"/>
                  </a:cubicBezTo>
                  <a:close/>
                </a:path>
              </a:pathLst>
            </a:custGeom>
            <a:grpFill/>
            <a:ln w="5715" cap="flat">
              <a:noFill/>
              <a:prstDash val="solid"/>
              <a:miter/>
            </a:ln>
          </p:spPr>
          <p:txBody>
            <a:bodyPr rtlCol="0" anchor="ctr"/>
            <a:lstStyle/>
            <a:p>
              <a:endParaRPr lang="zh-CN" altLang="en-US"/>
            </a:p>
          </p:txBody>
        </p:sp>
        <p:sp>
          <p:nvSpPr>
            <p:cNvPr id="4587" name="任意多边形: 形状 4586">
              <a:extLst>
                <a:ext uri="{FF2B5EF4-FFF2-40B4-BE49-F238E27FC236}">
                  <a16:creationId xmlns:a16="http://schemas.microsoft.com/office/drawing/2014/main" id="{5196360E-2493-D9C2-1BB0-541AFB46846F}"/>
                </a:ext>
              </a:extLst>
            </p:cNvPr>
            <p:cNvSpPr/>
            <p:nvPr/>
          </p:nvSpPr>
          <p:spPr>
            <a:xfrm>
              <a:off x="5022277" y="5093442"/>
              <a:ext cx="3291" cy="6560"/>
            </a:xfrm>
            <a:custGeom>
              <a:avLst/>
              <a:gdLst>
                <a:gd name="connsiteX0" fmla="*/ 3292 w 3291"/>
                <a:gd name="connsiteY0" fmla="*/ 0 h 6560"/>
                <a:gd name="connsiteX1" fmla="*/ 3275 w 3291"/>
                <a:gd name="connsiteY1" fmla="*/ 6561 h 6560"/>
                <a:gd name="connsiteX2" fmla="*/ 0 w 3291"/>
                <a:gd name="connsiteY2" fmla="*/ 0 h 6560"/>
                <a:gd name="connsiteX3" fmla="*/ 3292 w 3291"/>
                <a:gd name="connsiteY3" fmla="*/ 0 h 6560"/>
              </a:gdLst>
              <a:ahLst/>
              <a:cxnLst>
                <a:cxn ang="0">
                  <a:pos x="connsiteX0" y="connsiteY0"/>
                </a:cxn>
                <a:cxn ang="0">
                  <a:pos x="connsiteX1" y="connsiteY1"/>
                </a:cxn>
                <a:cxn ang="0">
                  <a:pos x="connsiteX2" y="connsiteY2"/>
                </a:cxn>
                <a:cxn ang="0">
                  <a:pos x="connsiteX3" y="connsiteY3"/>
                </a:cxn>
              </a:cxnLst>
              <a:rect l="l" t="t" r="r" b="b"/>
              <a:pathLst>
                <a:path w="3291" h="6560">
                  <a:moveTo>
                    <a:pt x="3292" y="0"/>
                  </a:moveTo>
                  <a:cubicBezTo>
                    <a:pt x="3286" y="2189"/>
                    <a:pt x="3280" y="4378"/>
                    <a:pt x="3275" y="6561"/>
                  </a:cubicBezTo>
                  <a:cubicBezTo>
                    <a:pt x="640" y="5143"/>
                    <a:pt x="74" y="2691"/>
                    <a:pt x="0" y="0"/>
                  </a:cubicBezTo>
                  <a:cubicBezTo>
                    <a:pt x="1103" y="0"/>
                    <a:pt x="2200" y="0"/>
                    <a:pt x="3292" y="0"/>
                  </a:cubicBezTo>
                  <a:close/>
                </a:path>
              </a:pathLst>
            </a:custGeom>
            <a:grpFill/>
            <a:ln w="5715" cap="flat">
              <a:noFill/>
              <a:prstDash val="solid"/>
              <a:miter/>
            </a:ln>
          </p:spPr>
          <p:txBody>
            <a:bodyPr rtlCol="0" anchor="ctr"/>
            <a:lstStyle/>
            <a:p>
              <a:endParaRPr lang="zh-CN" altLang="en-US"/>
            </a:p>
          </p:txBody>
        </p:sp>
        <p:sp>
          <p:nvSpPr>
            <p:cNvPr id="4588" name="任意多边形: 形状 4587">
              <a:extLst>
                <a:ext uri="{FF2B5EF4-FFF2-40B4-BE49-F238E27FC236}">
                  <a16:creationId xmlns:a16="http://schemas.microsoft.com/office/drawing/2014/main" id="{18FED52C-6A77-5805-991D-486D0889C9F4}"/>
                </a:ext>
              </a:extLst>
            </p:cNvPr>
            <p:cNvSpPr/>
            <p:nvPr/>
          </p:nvSpPr>
          <p:spPr>
            <a:xfrm>
              <a:off x="4992684" y="5096739"/>
              <a:ext cx="3263" cy="3286"/>
            </a:xfrm>
            <a:custGeom>
              <a:avLst/>
              <a:gdLst>
                <a:gd name="connsiteX0" fmla="*/ 3263 w 3263"/>
                <a:gd name="connsiteY0" fmla="*/ 0 h 3286"/>
                <a:gd name="connsiteX1" fmla="*/ 0 w 3263"/>
                <a:gd name="connsiteY1" fmla="*/ 3286 h 3286"/>
                <a:gd name="connsiteX2" fmla="*/ 3263 w 3263"/>
                <a:gd name="connsiteY2" fmla="*/ 0 h 3286"/>
              </a:gdLst>
              <a:ahLst/>
              <a:cxnLst>
                <a:cxn ang="0">
                  <a:pos x="connsiteX0" y="connsiteY0"/>
                </a:cxn>
                <a:cxn ang="0">
                  <a:pos x="connsiteX1" y="connsiteY1"/>
                </a:cxn>
                <a:cxn ang="0">
                  <a:pos x="connsiteX2" y="connsiteY2"/>
                </a:cxn>
              </a:cxnLst>
              <a:rect l="l" t="t" r="r" b="b"/>
              <a:pathLst>
                <a:path w="3263" h="3286">
                  <a:moveTo>
                    <a:pt x="3263" y="0"/>
                  </a:moveTo>
                  <a:cubicBezTo>
                    <a:pt x="2177" y="1097"/>
                    <a:pt x="1086" y="2189"/>
                    <a:pt x="0" y="3286"/>
                  </a:cubicBezTo>
                  <a:cubicBezTo>
                    <a:pt x="1086" y="2195"/>
                    <a:pt x="2177" y="1097"/>
                    <a:pt x="3263" y="0"/>
                  </a:cubicBezTo>
                  <a:close/>
                </a:path>
              </a:pathLst>
            </a:custGeom>
            <a:grpFill/>
            <a:ln w="5715" cap="flat">
              <a:noFill/>
              <a:prstDash val="solid"/>
              <a:miter/>
            </a:ln>
          </p:spPr>
          <p:txBody>
            <a:bodyPr rtlCol="0" anchor="ctr"/>
            <a:lstStyle/>
            <a:p>
              <a:endParaRPr lang="zh-CN" altLang="en-US"/>
            </a:p>
          </p:txBody>
        </p:sp>
        <p:sp>
          <p:nvSpPr>
            <p:cNvPr id="4589" name="任意多边形: 形状 4588">
              <a:extLst>
                <a:ext uri="{FF2B5EF4-FFF2-40B4-BE49-F238E27FC236}">
                  <a16:creationId xmlns:a16="http://schemas.microsoft.com/office/drawing/2014/main" id="{76F943F4-28C3-3B33-44A7-8328159298AA}"/>
                </a:ext>
              </a:extLst>
            </p:cNvPr>
            <p:cNvSpPr/>
            <p:nvPr/>
          </p:nvSpPr>
          <p:spPr>
            <a:xfrm>
              <a:off x="5022282" y="5080303"/>
              <a:ext cx="1678" cy="3274"/>
            </a:xfrm>
            <a:custGeom>
              <a:avLst/>
              <a:gdLst>
                <a:gd name="connsiteX0" fmla="*/ 0 w 1678"/>
                <a:gd name="connsiteY0" fmla="*/ 0 h 3274"/>
                <a:gd name="connsiteX1" fmla="*/ 0 w 1678"/>
                <a:gd name="connsiteY1" fmla="*/ 3275 h 3274"/>
                <a:gd name="connsiteX2" fmla="*/ 0 w 1678"/>
                <a:gd name="connsiteY2" fmla="*/ 0 h 3274"/>
              </a:gdLst>
              <a:ahLst/>
              <a:cxnLst>
                <a:cxn ang="0">
                  <a:pos x="connsiteX0" y="connsiteY0"/>
                </a:cxn>
                <a:cxn ang="0">
                  <a:pos x="connsiteX1" y="connsiteY1"/>
                </a:cxn>
                <a:cxn ang="0">
                  <a:pos x="connsiteX2" y="connsiteY2"/>
                </a:cxn>
              </a:cxnLst>
              <a:rect l="l" t="t" r="r" b="b"/>
              <a:pathLst>
                <a:path w="1678" h="3274">
                  <a:moveTo>
                    <a:pt x="0" y="0"/>
                  </a:moveTo>
                  <a:cubicBezTo>
                    <a:pt x="2246" y="1091"/>
                    <a:pt x="2229" y="2183"/>
                    <a:pt x="0" y="3275"/>
                  </a:cubicBezTo>
                  <a:cubicBezTo>
                    <a:pt x="0" y="2183"/>
                    <a:pt x="0" y="1091"/>
                    <a:pt x="0" y="0"/>
                  </a:cubicBezTo>
                  <a:close/>
                </a:path>
              </a:pathLst>
            </a:custGeom>
            <a:grpFill/>
            <a:ln w="5715" cap="flat">
              <a:noFill/>
              <a:prstDash val="solid"/>
              <a:miter/>
            </a:ln>
          </p:spPr>
          <p:txBody>
            <a:bodyPr rtlCol="0" anchor="ctr"/>
            <a:lstStyle/>
            <a:p>
              <a:endParaRPr lang="zh-CN" altLang="en-US"/>
            </a:p>
          </p:txBody>
        </p:sp>
        <p:sp>
          <p:nvSpPr>
            <p:cNvPr id="4590" name="任意多边形: 形状 4589">
              <a:extLst>
                <a:ext uri="{FF2B5EF4-FFF2-40B4-BE49-F238E27FC236}">
                  <a16:creationId xmlns:a16="http://schemas.microsoft.com/office/drawing/2014/main" id="{1C88863C-1AB5-431E-4A72-3E5C4E6E9A09}"/>
                </a:ext>
              </a:extLst>
            </p:cNvPr>
            <p:cNvSpPr/>
            <p:nvPr/>
          </p:nvSpPr>
          <p:spPr>
            <a:xfrm>
              <a:off x="4933483" y="5080286"/>
              <a:ext cx="1298" cy="1391"/>
            </a:xfrm>
            <a:custGeom>
              <a:avLst/>
              <a:gdLst>
                <a:gd name="connsiteX0" fmla="*/ 0 w 1298"/>
                <a:gd name="connsiteY0" fmla="*/ 0 h 1391"/>
                <a:gd name="connsiteX1" fmla="*/ 1297 w 1298"/>
                <a:gd name="connsiteY1" fmla="*/ 726 h 1391"/>
                <a:gd name="connsiteX2" fmla="*/ 12 w 1298"/>
                <a:gd name="connsiteY2" fmla="*/ 0 h 1391"/>
                <a:gd name="connsiteX3" fmla="*/ 0 w 1298"/>
                <a:gd name="connsiteY3" fmla="*/ 0 h 1391"/>
              </a:gdLst>
              <a:ahLst/>
              <a:cxnLst>
                <a:cxn ang="0">
                  <a:pos x="connsiteX0" y="connsiteY0"/>
                </a:cxn>
                <a:cxn ang="0">
                  <a:pos x="connsiteX1" y="connsiteY1"/>
                </a:cxn>
                <a:cxn ang="0">
                  <a:pos x="connsiteX2" y="connsiteY2"/>
                </a:cxn>
                <a:cxn ang="0">
                  <a:pos x="connsiteX3" y="connsiteY3"/>
                </a:cxn>
              </a:cxnLst>
              <a:rect l="l" t="t" r="r" b="b"/>
              <a:pathLst>
                <a:path w="1298" h="1391">
                  <a:moveTo>
                    <a:pt x="0" y="0"/>
                  </a:moveTo>
                  <a:cubicBezTo>
                    <a:pt x="452" y="246"/>
                    <a:pt x="1326" y="583"/>
                    <a:pt x="1297" y="726"/>
                  </a:cubicBezTo>
                  <a:cubicBezTo>
                    <a:pt x="1069" y="1817"/>
                    <a:pt x="566" y="1560"/>
                    <a:pt x="12" y="0"/>
                  </a:cubicBezTo>
                  <a:lnTo>
                    <a:pt x="0" y="0"/>
                  </a:lnTo>
                  <a:close/>
                </a:path>
              </a:pathLst>
            </a:custGeom>
            <a:grpFill/>
            <a:ln w="5715" cap="flat">
              <a:noFill/>
              <a:prstDash val="solid"/>
              <a:miter/>
            </a:ln>
          </p:spPr>
          <p:txBody>
            <a:bodyPr rtlCol="0" anchor="ctr"/>
            <a:lstStyle/>
            <a:p>
              <a:endParaRPr lang="zh-CN" altLang="en-US"/>
            </a:p>
          </p:txBody>
        </p:sp>
        <p:sp>
          <p:nvSpPr>
            <p:cNvPr id="4591" name="任意多边形: 形状 4590">
              <a:extLst>
                <a:ext uri="{FF2B5EF4-FFF2-40B4-BE49-F238E27FC236}">
                  <a16:creationId xmlns:a16="http://schemas.microsoft.com/office/drawing/2014/main" id="{CDC0597B-12E8-6101-EA43-15C8E440CB2C}"/>
                </a:ext>
              </a:extLst>
            </p:cNvPr>
            <p:cNvSpPr/>
            <p:nvPr/>
          </p:nvSpPr>
          <p:spPr>
            <a:xfrm>
              <a:off x="4971563" y="5070416"/>
              <a:ext cx="1387" cy="1287"/>
            </a:xfrm>
            <a:custGeom>
              <a:avLst/>
              <a:gdLst>
                <a:gd name="connsiteX0" fmla="*/ 1388 w 1387"/>
                <a:gd name="connsiteY0" fmla="*/ 0 h 1287"/>
                <a:gd name="connsiteX1" fmla="*/ 651 w 1387"/>
                <a:gd name="connsiteY1" fmla="*/ 1286 h 1287"/>
                <a:gd name="connsiteX2" fmla="*/ 1388 w 1387"/>
                <a:gd name="connsiteY2" fmla="*/ 0 h 1287"/>
                <a:gd name="connsiteX3" fmla="*/ 1388 w 1387"/>
                <a:gd name="connsiteY3" fmla="*/ 0 h 1287"/>
              </a:gdLst>
              <a:ahLst/>
              <a:cxnLst>
                <a:cxn ang="0">
                  <a:pos x="connsiteX0" y="connsiteY0"/>
                </a:cxn>
                <a:cxn ang="0">
                  <a:pos x="connsiteX1" y="connsiteY1"/>
                </a:cxn>
                <a:cxn ang="0">
                  <a:pos x="connsiteX2" y="connsiteY2"/>
                </a:cxn>
                <a:cxn ang="0">
                  <a:pos x="connsiteX3" y="connsiteY3"/>
                </a:cxn>
              </a:cxnLst>
              <a:rect l="l" t="t" r="r" b="b"/>
              <a:pathLst>
                <a:path w="1387" h="1287">
                  <a:moveTo>
                    <a:pt x="1388" y="0"/>
                  </a:moveTo>
                  <a:cubicBezTo>
                    <a:pt x="1136" y="452"/>
                    <a:pt x="799" y="1320"/>
                    <a:pt x="651" y="1286"/>
                  </a:cubicBezTo>
                  <a:cubicBezTo>
                    <a:pt x="-424" y="1052"/>
                    <a:pt x="-161" y="543"/>
                    <a:pt x="1388" y="0"/>
                  </a:cubicBezTo>
                  <a:lnTo>
                    <a:pt x="1388" y="0"/>
                  </a:lnTo>
                  <a:close/>
                </a:path>
              </a:pathLst>
            </a:custGeom>
            <a:grpFill/>
            <a:ln w="5715" cap="flat">
              <a:noFill/>
              <a:prstDash val="solid"/>
              <a:miter/>
            </a:ln>
          </p:spPr>
          <p:txBody>
            <a:bodyPr rtlCol="0" anchor="ctr"/>
            <a:lstStyle/>
            <a:p>
              <a:endParaRPr lang="zh-CN" altLang="en-US"/>
            </a:p>
          </p:txBody>
        </p:sp>
        <p:sp>
          <p:nvSpPr>
            <p:cNvPr id="4592" name="任意多边形: 形状 4591">
              <a:extLst>
                <a:ext uri="{FF2B5EF4-FFF2-40B4-BE49-F238E27FC236}">
                  <a16:creationId xmlns:a16="http://schemas.microsoft.com/office/drawing/2014/main" id="{24A80682-9A83-E1EF-85EB-D6DE0031A905}"/>
                </a:ext>
              </a:extLst>
            </p:cNvPr>
            <p:cNvSpPr/>
            <p:nvPr userDrawn="1"/>
          </p:nvSpPr>
          <p:spPr>
            <a:xfrm>
              <a:off x="5881742" y="5595299"/>
              <a:ext cx="67901" cy="78930"/>
            </a:xfrm>
            <a:custGeom>
              <a:avLst/>
              <a:gdLst>
                <a:gd name="connsiteX0" fmla="*/ 61324 w 67901"/>
                <a:gd name="connsiteY0" fmla="*/ 1411 h 78930"/>
                <a:gd name="connsiteX1" fmla="*/ 66628 w 67901"/>
                <a:gd name="connsiteY1" fmla="*/ 3886 h 78930"/>
                <a:gd name="connsiteX2" fmla="*/ 67896 w 67901"/>
                <a:gd name="connsiteY2" fmla="*/ 11281 h 78930"/>
                <a:gd name="connsiteX3" fmla="*/ 67902 w 67901"/>
                <a:gd name="connsiteY3" fmla="*/ 11287 h 78930"/>
                <a:gd name="connsiteX4" fmla="*/ 64604 w 67901"/>
                <a:gd name="connsiteY4" fmla="*/ 14544 h 78930"/>
                <a:gd name="connsiteX5" fmla="*/ 64576 w 67901"/>
                <a:gd name="connsiteY5" fmla="*/ 14550 h 78930"/>
                <a:gd name="connsiteX6" fmla="*/ 51477 w 67901"/>
                <a:gd name="connsiteY6" fmla="*/ 21162 h 78930"/>
                <a:gd name="connsiteX7" fmla="*/ 44802 w 67901"/>
                <a:gd name="connsiteY7" fmla="*/ 40851 h 78930"/>
                <a:gd name="connsiteX8" fmla="*/ 41618 w 67901"/>
                <a:gd name="connsiteY8" fmla="*/ 44188 h 78930"/>
                <a:gd name="connsiteX9" fmla="*/ 41618 w 67901"/>
                <a:gd name="connsiteY9" fmla="*/ 44200 h 78930"/>
                <a:gd name="connsiteX10" fmla="*/ 41601 w 67901"/>
                <a:gd name="connsiteY10" fmla="*/ 54052 h 78930"/>
                <a:gd name="connsiteX11" fmla="*/ 41601 w 67901"/>
                <a:gd name="connsiteY11" fmla="*/ 54069 h 78930"/>
                <a:gd name="connsiteX12" fmla="*/ 41630 w 67901"/>
                <a:gd name="connsiteY12" fmla="*/ 60647 h 78930"/>
                <a:gd name="connsiteX13" fmla="*/ 41630 w 67901"/>
                <a:gd name="connsiteY13" fmla="*/ 60647 h 78930"/>
                <a:gd name="connsiteX14" fmla="*/ 38327 w 67901"/>
                <a:gd name="connsiteY14" fmla="*/ 67208 h 78930"/>
                <a:gd name="connsiteX15" fmla="*/ 35064 w 67901"/>
                <a:gd name="connsiteY15" fmla="*/ 67242 h 78930"/>
                <a:gd name="connsiteX16" fmla="*/ 24371 w 67901"/>
                <a:gd name="connsiteY16" fmla="*/ 73666 h 78930"/>
                <a:gd name="connsiteX17" fmla="*/ 12838 w 67901"/>
                <a:gd name="connsiteY17" fmla="*/ 73872 h 78930"/>
                <a:gd name="connsiteX18" fmla="*/ 4637 w 67901"/>
                <a:gd name="connsiteY18" fmla="*/ 73020 h 78930"/>
                <a:gd name="connsiteX19" fmla="*/ 76 w 67901"/>
                <a:gd name="connsiteY19" fmla="*/ 73118 h 78930"/>
                <a:gd name="connsiteX20" fmla="*/ 2134 w 67901"/>
                <a:gd name="connsiteY20" fmla="*/ 67197 h 78930"/>
                <a:gd name="connsiteX21" fmla="*/ 5442 w 67901"/>
                <a:gd name="connsiteY21" fmla="*/ 63928 h 78930"/>
                <a:gd name="connsiteX22" fmla="*/ 28480 w 67901"/>
                <a:gd name="connsiteY22" fmla="*/ 30318 h 78930"/>
                <a:gd name="connsiteX23" fmla="*/ 41699 w 67901"/>
                <a:gd name="connsiteY23" fmla="*/ 17888 h 78930"/>
                <a:gd name="connsiteX24" fmla="*/ 61335 w 67901"/>
                <a:gd name="connsiteY24" fmla="*/ 1411 h 78930"/>
                <a:gd name="connsiteX25" fmla="*/ 61324 w 67901"/>
                <a:gd name="connsiteY25" fmla="*/ 1411 h 7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7901" h="78930">
                  <a:moveTo>
                    <a:pt x="61324" y="1411"/>
                  </a:moveTo>
                  <a:cubicBezTo>
                    <a:pt x="63627" y="1166"/>
                    <a:pt x="67936" y="-2852"/>
                    <a:pt x="66628" y="3886"/>
                  </a:cubicBezTo>
                  <a:cubicBezTo>
                    <a:pt x="66073" y="6738"/>
                    <a:pt x="67056" y="8893"/>
                    <a:pt x="67896" y="11281"/>
                  </a:cubicBezTo>
                  <a:lnTo>
                    <a:pt x="67902" y="11287"/>
                  </a:lnTo>
                  <a:cubicBezTo>
                    <a:pt x="66713" y="12281"/>
                    <a:pt x="65736" y="13493"/>
                    <a:pt x="64604" y="14544"/>
                  </a:cubicBezTo>
                  <a:lnTo>
                    <a:pt x="64576" y="14550"/>
                  </a:lnTo>
                  <a:cubicBezTo>
                    <a:pt x="61324" y="18962"/>
                    <a:pt x="55975" y="19225"/>
                    <a:pt x="51477" y="21162"/>
                  </a:cubicBezTo>
                  <a:cubicBezTo>
                    <a:pt x="49248" y="27723"/>
                    <a:pt x="47025" y="34290"/>
                    <a:pt x="44802" y="40851"/>
                  </a:cubicBezTo>
                  <a:cubicBezTo>
                    <a:pt x="43699" y="41925"/>
                    <a:pt x="42693" y="43091"/>
                    <a:pt x="41618" y="44188"/>
                  </a:cubicBezTo>
                  <a:lnTo>
                    <a:pt x="41618" y="44200"/>
                  </a:lnTo>
                  <a:cubicBezTo>
                    <a:pt x="37058" y="47474"/>
                    <a:pt x="38561" y="50761"/>
                    <a:pt x="41601" y="54052"/>
                  </a:cubicBezTo>
                  <a:lnTo>
                    <a:pt x="41601" y="54069"/>
                  </a:lnTo>
                  <a:cubicBezTo>
                    <a:pt x="43653" y="56253"/>
                    <a:pt x="43430" y="58447"/>
                    <a:pt x="41630" y="60647"/>
                  </a:cubicBezTo>
                  <a:lnTo>
                    <a:pt x="41630" y="60647"/>
                  </a:lnTo>
                  <a:cubicBezTo>
                    <a:pt x="39047" y="62088"/>
                    <a:pt x="39481" y="65048"/>
                    <a:pt x="38327" y="67208"/>
                  </a:cubicBezTo>
                  <a:cubicBezTo>
                    <a:pt x="37241" y="67220"/>
                    <a:pt x="36149" y="67225"/>
                    <a:pt x="35064" y="67242"/>
                  </a:cubicBezTo>
                  <a:cubicBezTo>
                    <a:pt x="31057" y="68649"/>
                    <a:pt x="22953" y="63225"/>
                    <a:pt x="24371" y="73666"/>
                  </a:cubicBezTo>
                  <a:cubicBezTo>
                    <a:pt x="20559" y="70706"/>
                    <a:pt x="17284" y="86708"/>
                    <a:pt x="12838" y="73872"/>
                  </a:cubicBezTo>
                  <a:cubicBezTo>
                    <a:pt x="11621" y="70357"/>
                    <a:pt x="7780" y="70637"/>
                    <a:pt x="4637" y="73020"/>
                  </a:cubicBezTo>
                  <a:cubicBezTo>
                    <a:pt x="3254" y="74072"/>
                    <a:pt x="1071" y="76649"/>
                    <a:pt x="76" y="73118"/>
                  </a:cubicBezTo>
                  <a:cubicBezTo>
                    <a:pt x="-387" y="71466"/>
                    <a:pt x="1379" y="69186"/>
                    <a:pt x="2134" y="67197"/>
                  </a:cubicBezTo>
                  <a:cubicBezTo>
                    <a:pt x="3236" y="66105"/>
                    <a:pt x="4339" y="65014"/>
                    <a:pt x="5442" y="63928"/>
                  </a:cubicBezTo>
                  <a:cubicBezTo>
                    <a:pt x="11312" y="51526"/>
                    <a:pt x="22742" y="43016"/>
                    <a:pt x="28480" y="30318"/>
                  </a:cubicBezTo>
                  <a:cubicBezTo>
                    <a:pt x="30846" y="25077"/>
                    <a:pt x="41064" y="26249"/>
                    <a:pt x="41699" y="17888"/>
                  </a:cubicBezTo>
                  <a:cubicBezTo>
                    <a:pt x="51048" y="15733"/>
                    <a:pt x="57632" y="10293"/>
                    <a:pt x="61335" y="1411"/>
                  </a:cubicBezTo>
                  <a:lnTo>
                    <a:pt x="61324" y="1411"/>
                  </a:lnTo>
                  <a:close/>
                </a:path>
              </a:pathLst>
            </a:custGeom>
            <a:grpFill/>
            <a:ln w="5715" cap="flat">
              <a:noFill/>
              <a:prstDash val="solid"/>
              <a:miter/>
            </a:ln>
          </p:spPr>
          <p:txBody>
            <a:bodyPr rtlCol="0" anchor="ctr"/>
            <a:lstStyle/>
            <a:p>
              <a:endParaRPr lang="zh-CN" altLang="en-US"/>
            </a:p>
          </p:txBody>
        </p:sp>
        <p:sp>
          <p:nvSpPr>
            <p:cNvPr id="4593" name="任意多边形: 形状 4592">
              <a:extLst>
                <a:ext uri="{FF2B5EF4-FFF2-40B4-BE49-F238E27FC236}">
                  <a16:creationId xmlns:a16="http://schemas.microsoft.com/office/drawing/2014/main" id="{A0051240-FD07-FC31-2470-1A5E7B539D25}"/>
                </a:ext>
              </a:extLst>
            </p:cNvPr>
            <p:cNvSpPr/>
            <p:nvPr userDrawn="1"/>
          </p:nvSpPr>
          <p:spPr>
            <a:xfrm>
              <a:off x="5810161" y="5654786"/>
              <a:ext cx="10015" cy="6568"/>
            </a:xfrm>
            <a:custGeom>
              <a:avLst/>
              <a:gdLst>
                <a:gd name="connsiteX0" fmla="*/ 1392 w 10015"/>
                <a:gd name="connsiteY0" fmla="*/ 1132 h 6568"/>
                <a:gd name="connsiteX1" fmla="*/ 10015 w 10015"/>
                <a:gd name="connsiteY1" fmla="*/ 0 h 6568"/>
                <a:gd name="connsiteX2" fmla="*/ 2637 w 10015"/>
                <a:gd name="connsiteY2" fmla="*/ 6566 h 6568"/>
                <a:gd name="connsiteX3" fmla="*/ 1357 w 10015"/>
                <a:gd name="connsiteY3" fmla="*/ 1166 h 6568"/>
                <a:gd name="connsiteX4" fmla="*/ 1392 w 10015"/>
                <a:gd name="connsiteY4" fmla="*/ 1132 h 6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6568">
                  <a:moveTo>
                    <a:pt x="1392" y="1132"/>
                  </a:moveTo>
                  <a:cubicBezTo>
                    <a:pt x="3946" y="795"/>
                    <a:pt x="6506" y="463"/>
                    <a:pt x="10015" y="0"/>
                  </a:cubicBezTo>
                  <a:cubicBezTo>
                    <a:pt x="9467" y="4949"/>
                    <a:pt x="5472" y="6504"/>
                    <a:pt x="2637" y="6566"/>
                  </a:cubicBezTo>
                  <a:cubicBezTo>
                    <a:pt x="-2421" y="6675"/>
                    <a:pt x="1351" y="3155"/>
                    <a:pt x="1357" y="1166"/>
                  </a:cubicBezTo>
                  <a:cubicBezTo>
                    <a:pt x="1357" y="1166"/>
                    <a:pt x="1392" y="1132"/>
                    <a:pt x="1392" y="1132"/>
                  </a:cubicBezTo>
                  <a:close/>
                </a:path>
              </a:pathLst>
            </a:custGeom>
            <a:grpFill/>
            <a:ln w="5715" cap="flat">
              <a:noFill/>
              <a:prstDash val="solid"/>
              <a:miter/>
            </a:ln>
          </p:spPr>
          <p:txBody>
            <a:bodyPr rtlCol="0" anchor="ctr"/>
            <a:lstStyle/>
            <a:p>
              <a:endParaRPr lang="zh-CN" altLang="en-US"/>
            </a:p>
          </p:txBody>
        </p:sp>
        <p:sp>
          <p:nvSpPr>
            <p:cNvPr id="4594" name="任意多边形: 形状 4593">
              <a:extLst>
                <a:ext uri="{FF2B5EF4-FFF2-40B4-BE49-F238E27FC236}">
                  <a16:creationId xmlns:a16="http://schemas.microsoft.com/office/drawing/2014/main" id="{4FB81575-3CC9-2C13-4AD5-0F2F3937A5B7}"/>
                </a:ext>
              </a:extLst>
            </p:cNvPr>
            <p:cNvSpPr/>
            <p:nvPr/>
          </p:nvSpPr>
          <p:spPr>
            <a:xfrm>
              <a:off x="5371666" y="4756452"/>
              <a:ext cx="51820" cy="65321"/>
            </a:xfrm>
            <a:custGeom>
              <a:avLst/>
              <a:gdLst>
                <a:gd name="connsiteX0" fmla="*/ 51821 w 51820"/>
                <a:gd name="connsiteY0" fmla="*/ 4743 h 65321"/>
                <a:gd name="connsiteX1" fmla="*/ 13387 w 51820"/>
                <a:gd name="connsiteY1" fmla="*/ 65322 h 65321"/>
                <a:gd name="connsiteX2" fmla="*/ 6427 w 51820"/>
                <a:gd name="connsiteY2" fmla="*/ 56275 h 65321"/>
                <a:gd name="connsiteX3" fmla="*/ 1792 w 51820"/>
                <a:gd name="connsiteY3" fmla="*/ 35255 h 65321"/>
                <a:gd name="connsiteX4" fmla="*/ 7375 w 51820"/>
                <a:gd name="connsiteY4" fmla="*/ 9246 h 65321"/>
                <a:gd name="connsiteX5" fmla="*/ 3706 w 51820"/>
                <a:gd name="connsiteY5" fmla="*/ 29798 h 65321"/>
                <a:gd name="connsiteX6" fmla="*/ 20731 w 51820"/>
                <a:gd name="connsiteY6" fmla="*/ 20608 h 65321"/>
                <a:gd name="connsiteX7" fmla="*/ 24395 w 51820"/>
                <a:gd name="connsiteY7" fmla="*/ 6543 h 65321"/>
                <a:gd name="connsiteX8" fmla="*/ 37008 w 51820"/>
                <a:gd name="connsiteY8" fmla="*/ 4080 h 65321"/>
                <a:gd name="connsiteX9" fmla="*/ 45243 w 51820"/>
                <a:gd name="connsiteY9" fmla="*/ 1468 h 65321"/>
                <a:gd name="connsiteX10" fmla="*/ 51821 w 51820"/>
                <a:gd name="connsiteY10" fmla="*/ 1468 h 65321"/>
                <a:gd name="connsiteX11" fmla="*/ 51821 w 51820"/>
                <a:gd name="connsiteY11" fmla="*/ 4743 h 65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20" h="65321">
                  <a:moveTo>
                    <a:pt x="51821" y="4743"/>
                  </a:moveTo>
                  <a:cubicBezTo>
                    <a:pt x="33744" y="21219"/>
                    <a:pt x="20714" y="40885"/>
                    <a:pt x="13387" y="65322"/>
                  </a:cubicBezTo>
                  <a:cubicBezTo>
                    <a:pt x="9581" y="63453"/>
                    <a:pt x="5044" y="59818"/>
                    <a:pt x="6427" y="56275"/>
                  </a:cubicBezTo>
                  <a:cubicBezTo>
                    <a:pt x="9770" y="47720"/>
                    <a:pt x="4866" y="41250"/>
                    <a:pt x="1792" y="35255"/>
                  </a:cubicBezTo>
                  <a:cubicBezTo>
                    <a:pt x="-3437" y="25054"/>
                    <a:pt x="4123" y="18973"/>
                    <a:pt x="7375" y="9246"/>
                  </a:cubicBezTo>
                  <a:cubicBezTo>
                    <a:pt x="9621" y="17453"/>
                    <a:pt x="20543" y="23465"/>
                    <a:pt x="3706" y="29798"/>
                  </a:cubicBezTo>
                  <a:cubicBezTo>
                    <a:pt x="19554" y="31117"/>
                    <a:pt x="18599" y="30918"/>
                    <a:pt x="20731" y="20608"/>
                  </a:cubicBezTo>
                  <a:cubicBezTo>
                    <a:pt x="21674" y="16053"/>
                    <a:pt x="28875" y="12915"/>
                    <a:pt x="24395" y="6543"/>
                  </a:cubicBezTo>
                  <a:cubicBezTo>
                    <a:pt x="28904" y="7532"/>
                    <a:pt x="30772" y="-3675"/>
                    <a:pt x="37008" y="4080"/>
                  </a:cubicBezTo>
                  <a:cubicBezTo>
                    <a:pt x="41002" y="9046"/>
                    <a:pt x="43317" y="4994"/>
                    <a:pt x="45243" y="1468"/>
                  </a:cubicBezTo>
                  <a:cubicBezTo>
                    <a:pt x="47437" y="-641"/>
                    <a:pt x="49626" y="-332"/>
                    <a:pt x="51821" y="1468"/>
                  </a:cubicBezTo>
                  <a:cubicBezTo>
                    <a:pt x="51821" y="2565"/>
                    <a:pt x="51821" y="3651"/>
                    <a:pt x="51821" y="4743"/>
                  </a:cubicBezTo>
                  <a:close/>
                </a:path>
              </a:pathLst>
            </a:custGeom>
            <a:grpFill/>
            <a:ln w="5715" cap="flat">
              <a:noFill/>
              <a:prstDash val="solid"/>
              <a:miter/>
            </a:ln>
          </p:spPr>
          <p:txBody>
            <a:bodyPr rtlCol="0" anchor="ctr"/>
            <a:lstStyle/>
            <a:p>
              <a:endParaRPr lang="zh-CN" altLang="en-US"/>
            </a:p>
          </p:txBody>
        </p:sp>
        <p:sp>
          <p:nvSpPr>
            <p:cNvPr id="4595" name="任意多边形: 形状 4594">
              <a:extLst>
                <a:ext uri="{FF2B5EF4-FFF2-40B4-BE49-F238E27FC236}">
                  <a16:creationId xmlns:a16="http://schemas.microsoft.com/office/drawing/2014/main" id="{4BD33264-6847-C56E-FFF7-F1AC2BC8D2A5}"/>
                </a:ext>
              </a:extLst>
            </p:cNvPr>
            <p:cNvSpPr/>
            <p:nvPr/>
          </p:nvSpPr>
          <p:spPr>
            <a:xfrm>
              <a:off x="5380762" y="4833581"/>
              <a:ext cx="12695" cy="13847"/>
            </a:xfrm>
            <a:custGeom>
              <a:avLst/>
              <a:gdLst>
                <a:gd name="connsiteX0" fmla="*/ 0 w 12695"/>
                <a:gd name="connsiteY0" fmla="*/ 6595 h 13847"/>
                <a:gd name="connsiteX1" fmla="*/ 17 w 12695"/>
                <a:gd name="connsiteY1" fmla="*/ 3252 h 13847"/>
                <a:gd name="connsiteX2" fmla="*/ 9847 w 12695"/>
                <a:gd name="connsiteY2" fmla="*/ 0 h 13847"/>
                <a:gd name="connsiteX3" fmla="*/ 12390 w 12695"/>
                <a:gd name="connsiteY3" fmla="*/ 3692 h 13847"/>
                <a:gd name="connsiteX4" fmla="*/ 9173 w 12695"/>
                <a:gd name="connsiteY4" fmla="*/ 13670 h 13847"/>
                <a:gd name="connsiteX5" fmla="*/ 5184 w 12695"/>
                <a:gd name="connsiteY5" fmla="*/ 12990 h 13847"/>
                <a:gd name="connsiteX6" fmla="*/ 0 w 12695"/>
                <a:gd name="connsiteY6" fmla="*/ 6595 h 13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95" h="13847">
                  <a:moveTo>
                    <a:pt x="0" y="6595"/>
                  </a:moveTo>
                  <a:cubicBezTo>
                    <a:pt x="6" y="5481"/>
                    <a:pt x="12" y="4366"/>
                    <a:pt x="17" y="3252"/>
                  </a:cubicBezTo>
                  <a:cubicBezTo>
                    <a:pt x="3298" y="2166"/>
                    <a:pt x="6572" y="1086"/>
                    <a:pt x="9847" y="0"/>
                  </a:cubicBezTo>
                  <a:cubicBezTo>
                    <a:pt x="11041" y="994"/>
                    <a:pt x="11870" y="2235"/>
                    <a:pt x="12390" y="3692"/>
                  </a:cubicBezTo>
                  <a:cubicBezTo>
                    <a:pt x="13116" y="7601"/>
                    <a:pt x="12739" y="11156"/>
                    <a:pt x="9173" y="13670"/>
                  </a:cubicBezTo>
                  <a:cubicBezTo>
                    <a:pt x="7749" y="14042"/>
                    <a:pt x="6407" y="13836"/>
                    <a:pt x="5184" y="12990"/>
                  </a:cubicBezTo>
                  <a:cubicBezTo>
                    <a:pt x="2949" y="11281"/>
                    <a:pt x="1863" y="8624"/>
                    <a:pt x="0" y="6595"/>
                  </a:cubicBezTo>
                  <a:close/>
                </a:path>
              </a:pathLst>
            </a:custGeom>
            <a:grpFill/>
            <a:ln w="5715" cap="flat">
              <a:noFill/>
              <a:prstDash val="solid"/>
              <a:miter/>
            </a:ln>
          </p:spPr>
          <p:txBody>
            <a:bodyPr rtlCol="0" anchor="ctr"/>
            <a:lstStyle/>
            <a:p>
              <a:endParaRPr lang="zh-CN" altLang="en-US"/>
            </a:p>
          </p:txBody>
        </p:sp>
        <p:sp>
          <p:nvSpPr>
            <p:cNvPr id="4596" name="任意多边形: 形状 4595">
              <a:extLst>
                <a:ext uri="{FF2B5EF4-FFF2-40B4-BE49-F238E27FC236}">
                  <a16:creationId xmlns:a16="http://schemas.microsoft.com/office/drawing/2014/main" id="{651195F4-56D3-FDC0-4EFA-DB45DD52162C}"/>
                </a:ext>
              </a:extLst>
            </p:cNvPr>
            <p:cNvSpPr/>
            <p:nvPr/>
          </p:nvSpPr>
          <p:spPr>
            <a:xfrm>
              <a:off x="5390603" y="4830283"/>
              <a:ext cx="7643" cy="7516"/>
            </a:xfrm>
            <a:custGeom>
              <a:avLst/>
              <a:gdLst>
                <a:gd name="connsiteX0" fmla="*/ 0 w 7643"/>
                <a:gd name="connsiteY0" fmla="*/ 6584 h 7516"/>
                <a:gd name="connsiteX1" fmla="*/ 6 w 7643"/>
                <a:gd name="connsiteY1" fmla="*/ 3292 h 7516"/>
                <a:gd name="connsiteX2" fmla="*/ 6578 w 7643"/>
                <a:gd name="connsiteY2" fmla="*/ 0 h 7516"/>
                <a:gd name="connsiteX3" fmla="*/ 7641 w 7643"/>
                <a:gd name="connsiteY3" fmla="*/ 1572 h 7516"/>
                <a:gd name="connsiteX4" fmla="*/ 6538 w 7643"/>
                <a:gd name="connsiteY4" fmla="*/ 5109 h 7516"/>
                <a:gd name="connsiteX5" fmla="*/ 0 w 7643"/>
                <a:gd name="connsiteY5" fmla="*/ 6584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3" h="7516">
                  <a:moveTo>
                    <a:pt x="0" y="6584"/>
                  </a:moveTo>
                  <a:cubicBezTo>
                    <a:pt x="0" y="5487"/>
                    <a:pt x="6" y="4389"/>
                    <a:pt x="6" y="3292"/>
                  </a:cubicBezTo>
                  <a:cubicBezTo>
                    <a:pt x="1423" y="652"/>
                    <a:pt x="3875" y="74"/>
                    <a:pt x="6578" y="0"/>
                  </a:cubicBezTo>
                  <a:cubicBezTo>
                    <a:pt x="6932" y="520"/>
                    <a:pt x="7281" y="1046"/>
                    <a:pt x="7641" y="1572"/>
                  </a:cubicBezTo>
                  <a:cubicBezTo>
                    <a:pt x="7681" y="2875"/>
                    <a:pt x="7309" y="4052"/>
                    <a:pt x="6538" y="5109"/>
                  </a:cubicBezTo>
                  <a:cubicBezTo>
                    <a:pt x="4612" y="6721"/>
                    <a:pt x="2766" y="8727"/>
                    <a:pt x="0" y="6584"/>
                  </a:cubicBezTo>
                  <a:close/>
                </a:path>
              </a:pathLst>
            </a:custGeom>
            <a:grpFill/>
            <a:ln w="5715" cap="flat">
              <a:noFill/>
              <a:prstDash val="solid"/>
              <a:miter/>
            </a:ln>
          </p:spPr>
          <p:txBody>
            <a:bodyPr rtlCol="0" anchor="ctr"/>
            <a:lstStyle/>
            <a:p>
              <a:endParaRPr lang="zh-CN" altLang="en-US"/>
            </a:p>
          </p:txBody>
        </p:sp>
        <p:sp>
          <p:nvSpPr>
            <p:cNvPr id="4597" name="任意多边形: 形状 4596">
              <a:extLst>
                <a:ext uri="{FF2B5EF4-FFF2-40B4-BE49-F238E27FC236}">
                  <a16:creationId xmlns:a16="http://schemas.microsoft.com/office/drawing/2014/main" id="{A59BFDCF-6835-7A3B-55A1-A80259041423}"/>
                </a:ext>
              </a:extLst>
            </p:cNvPr>
            <p:cNvSpPr/>
            <p:nvPr/>
          </p:nvSpPr>
          <p:spPr>
            <a:xfrm>
              <a:off x="5415452" y="4751348"/>
              <a:ext cx="8034" cy="6577"/>
            </a:xfrm>
            <a:custGeom>
              <a:avLst/>
              <a:gdLst>
                <a:gd name="connsiteX0" fmla="*/ 8035 w 8034"/>
                <a:gd name="connsiteY0" fmla="*/ 6578 h 6577"/>
                <a:gd name="connsiteX1" fmla="*/ 1457 w 8034"/>
                <a:gd name="connsiteY1" fmla="*/ 6578 h 6577"/>
                <a:gd name="connsiteX2" fmla="*/ 1462 w 8034"/>
                <a:gd name="connsiteY2" fmla="*/ 0 h 6577"/>
                <a:gd name="connsiteX3" fmla="*/ 1445 w 8034"/>
                <a:gd name="connsiteY3" fmla="*/ 0 h 6577"/>
                <a:gd name="connsiteX4" fmla="*/ 8035 w 8034"/>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4" h="6577">
                  <a:moveTo>
                    <a:pt x="8035" y="6578"/>
                  </a:moveTo>
                  <a:cubicBezTo>
                    <a:pt x="5840" y="6578"/>
                    <a:pt x="3651" y="6578"/>
                    <a:pt x="1457" y="6578"/>
                  </a:cubicBezTo>
                  <a:cubicBezTo>
                    <a:pt x="-486" y="4383"/>
                    <a:pt x="-486" y="2189"/>
                    <a:pt x="1462" y="0"/>
                  </a:cubicBezTo>
                  <a:lnTo>
                    <a:pt x="1445" y="0"/>
                  </a:lnTo>
                  <a:cubicBezTo>
                    <a:pt x="4577" y="1257"/>
                    <a:pt x="6789" y="3434"/>
                    <a:pt x="8035" y="6578"/>
                  </a:cubicBezTo>
                  <a:close/>
                </a:path>
              </a:pathLst>
            </a:custGeom>
            <a:grpFill/>
            <a:ln w="5715" cap="flat">
              <a:noFill/>
              <a:prstDash val="solid"/>
              <a:miter/>
            </a:ln>
          </p:spPr>
          <p:txBody>
            <a:bodyPr rtlCol="0" anchor="ctr"/>
            <a:lstStyle/>
            <a:p>
              <a:endParaRPr lang="zh-CN" altLang="en-US"/>
            </a:p>
          </p:txBody>
        </p:sp>
        <p:sp>
          <p:nvSpPr>
            <p:cNvPr id="4598" name="任意多边形: 形状 4597">
              <a:extLst>
                <a:ext uri="{FF2B5EF4-FFF2-40B4-BE49-F238E27FC236}">
                  <a16:creationId xmlns:a16="http://schemas.microsoft.com/office/drawing/2014/main" id="{69B28D20-4DE4-E088-1118-A770D68A0554}"/>
                </a:ext>
              </a:extLst>
            </p:cNvPr>
            <p:cNvSpPr/>
            <p:nvPr/>
          </p:nvSpPr>
          <p:spPr>
            <a:xfrm>
              <a:off x="5399675" y="4826230"/>
              <a:ext cx="7358" cy="4720"/>
            </a:xfrm>
            <a:custGeom>
              <a:avLst/>
              <a:gdLst>
                <a:gd name="connsiteX0" fmla="*/ 7358 w 7358"/>
                <a:gd name="connsiteY0" fmla="*/ 756 h 4720"/>
                <a:gd name="connsiteX1" fmla="*/ 4089 w 7358"/>
                <a:gd name="connsiteY1" fmla="*/ 4059 h 4720"/>
                <a:gd name="connsiteX2" fmla="*/ 580 w 7358"/>
                <a:gd name="connsiteY2" fmla="*/ 4179 h 4720"/>
                <a:gd name="connsiteX3" fmla="*/ 791 w 7358"/>
                <a:gd name="connsiteY3" fmla="*/ 784 h 4720"/>
                <a:gd name="connsiteX4" fmla="*/ 797 w 7358"/>
                <a:gd name="connsiteY4" fmla="*/ 767 h 4720"/>
                <a:gd name="connsiteX5" fmla="*/ 4072 w 7358"/>
                <a:gd name="connsiteY5" fmla="*/ 767 h 4720"/>
                <a:gd name="connsiteX6" fmla="*/ 7358 w 7358"/>
                <a:gd name="connsiteY6" fmla="*/ 756 h 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8" h="4720">
                  <a:moveTo>
                    <a:pt x="7358" y="756"/>
                  </a:moveTo>
                  <a:cubicBezTo>
                    <a:pt x="6266" y="1859"/>
                    <a:pt x="5181" y="2962"/>
                    <a:pt x="4089" y="4059"/>
                  </a:cubicBezTo>
                  <a:cubicBezTo>
                    <a:pt x="2952" y="4916"/>
                    <a:pt x="1780" y="4922"/>
                    <a:pt x="580" y="4179"/>
                  </a:cubicBezTo>
                  <a:cubicBezTo>
                    <a:pt x="-260" y="2990"/>
                    <a:pt x="-186" y="1859"/>
                    <a:pt x="791" y="784"/>
                  </a:cubicBezTo>
                  <a:lnTo>
                    <a:pt x="797" y="767"/>
                  </a:lnTo>
                  <a:cubicBezTo>
                    <a:pt x="1889" y="-256"/>
                    <a:pt x="2980" y="-256"/>
                    <a:pt x="4072" y="767"/>
                  </a:cubicBezTo>
                  <a:cubicBezTo>
                    <a:pt x="5169" y="773"/>
                    <a:pt x="6261" y="767"/>
                    <a:pt x="7358" y="756"/>
                  </a:cubicBezTo>
                  <a:close/>
                </a:path>
              </a:pathLst>
            </a:custGeom>
            <a:grpFill/>
            <a:ln w="5715" cap="flat">
              <a:noFill/>
              <a:prstDash val="solid"/>
              <a:miter/>
            </a:ln>
          </p:spPr>
          <p:txBody>
            <a:bodyPr rtlCol="0" anchor="ctr"/>
            <a:lstStyle/>
            <a:p>
              <a:endParaRPr lang="zh-CN" altLang="en-US"/>
            </a:p>
          </p:txBody>
        </p:sp>
        <p:sp>
          <p:nvSpPr>
            <p:cNvPr id="4599" name="任意多边形: 形状 4598">
              <a:extLst>
                <a:ext uri="{FF2B5EF4-FFF2-40B4-BE49-F238E27FC236}">
                  <a16:creationId xmlns:a16="http://schemas.microsoft.com/office/drawing/2014/main" id="{72F8F820-9844-3EC2-CAFE-CD6C59EE2508}"/>
                </a:ext>
              </a:extLst>
            </p:cNvPr>
            <p:cNvSpPr/>
            <p:nvPr/>
          </p:nvSpPr>
          <p:spPr>
            <a:xfrm>
              <a:off x="5397181" y="4827020"/>
              <a:ext cx="3286" cy="4520"/>
            </a:xfrm>
            <a:custGeom>
              <a:avLst/>
              <a:gdLst>
                <a:gd name="connsiteX0" fmla="*/ 3286 w 3286"/>
                <a:gd name="connsiteY0" fmla="*/ 0 h 4520"/>
                <a:gd name="connsiteX1" fmla="*/ 3280 w 3286"/>
                <a:gd name="connsiteY1" fmla="*/ 3258 h 4520"/>
                <a:gd name="connsiteX2" fmla="*/ 1646 w 3286"/>
                <a:gd name="connsiteY2" fmla="*/ 4521 h 4520"/>
                <a:gd name="connsiteX3" fmla="*/ 0 w 3286"/>
                <a:gd name="connsiteY3" fmla="*/ 3269 h 4520"/>
                <a:gd name="connsiteX4" fmla="*/ 6 w 3286"/>
                <a:gd name="connsiteY4" fmla="*/ 3269 h 4520"/>
                <a:gd name="connsiteX5" fmla="*/ 3286 w 3286"/>
                <a:gd name="connsiteY5" fmla="*/ 0 h 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 h="4520">
                  <a:moveTo>
                    <a:pt x="3286" y="0"/>
                  </a:moveTo>
                  <a:cubicBezTo>
                    <a:pt x="3286" y="1086"/>
                    <a:pt x="3286" y="2172"/>
                    <a:pt x="3280" y="3258"/>
                  </a:cubicBezTo>
                  <a:cubicBezTo>
                    <a:pt x="2738" y="3681"/>
                    <a:pt x="2189" y="4103"/>
                    <a:pt x="1646" y="4521"/>
                  </a:cubicBezTo>
                  <a:cubicBezTo>
                    <a:pt x="1097" y="4103"/>
                    <a:pt x="549" y="3686"/>
                    <a:pt x="0" y="3269"/>
                  </a:cubicBezTo>
                  <a:lnTo>
                    <a:pt x="6" y="3269"/>
                  </a:lnTo>
                  <a:cubicBezTo>
                    <a:pt x="1097" y="2178"/>
                    <a:pt x="2189" y="1086"/>
                    <a:pt x="3286" y="0"/>
                  </a:cubicBezTo>
                  <a:close/>
                </a:path>
              </a:pathLst>
            </a:custGeom>
            <a:grpFill/>
            <a:ln w="5715" cap="flat">
              <a:noFill/>
              <a:prstDash val="solid"/>
              <a:miter/>
            </a:ln>
          </p:spPr>
          <p:txBody>
            <a:bodyPr rtlCol="0" anchor="ctr"/>
            <a:lstStyle/>
            <a:p>
              <a:endParaRPr lang="zh-CN" altLang="en-US"/>
            </a:p>
          </p:txBody>
        </p:sp>
        <p:sp>
          <p:nvSpPr>
            <p:cNvPr id="4600" name="任意多边形: 形状 4599">
              <a:extLst>
                <a:ext uri="{FF2B5EF4-FFF2-40B4-BE49-F238E27FC236}">
                  <a16:creationId xmlns:a16="http://schemas.microsoft.com/office/drawing/2014/main" id="{4F7D8C6A-0AD7-ACF7-3315-A70593AB105E}"/>
                </a:ext>
              </a:extLst>
            </p:cNvPr>
            <p:cNvSpPr/>
            <p:nvPr/>
          </p:nvSpPr>
          <p:spPr>
            <a:xfrm>
              <a:off x="5400473" y="4825578"/>
              <a:ext cx="3274" cy="1425"/>
            </a:xfrm>
            <a:custGeom>
              <a:avLst/>
              <a:gdLst>
                <a:gd name="connsiteX0" fmla="*/ 3275 w 3274"/>
                <a:gd name="connsiteY0" fmla="*/ 1425 h 1425"/>
                <a:gd name="connsiteX1" fmla="*/ 0 w 3274"/>
                <a:gd name="connsiteY1" fmla="*/ 1425 h 1425"/>
                <a:gd name="connsiteX2" fmla="*/ 3275 w 3274"/>
                <a:gd name="connsiteY2" fmla="*/ 1425 h 1425"/>
              </a:gdLst>
              <a:ahLst/>
              <a:cxnLst>
                <a:cxn ang="0">
                  <a:pos x="connsiteX0" y="connsiteY0"/>
                </a:cxn>
                <a:cxn ang="0">
                  <a:pos x="connsiteX1" y="connsiteY1"/>
                </a:cxn>
                <a:cxn ang="0">
                  <a:pos x="connsiteX2" y="connsiteY2"/>
                </a:cxn>
              </a:cxnLst>
              <a:rect l="l" t="t" r="r" b="b"/>
              <a:pathLst>
                <a:path w="3274" h="1425">
                  <a:moveTo>
                    <a:pt x="3275" y="1425"/>
                  </a:moveTo>
                  <a:cubicBezTo>
                    <a:pt x="2183" y="1425"/>
                    <a:pt x="1092" y="1425"/>
                    <a:pt x="0" y="1425"/>
                  </a:cubicBezTo>
                  <a:cubicBezTo>
                    <a:pt x="1092" y="-466"/>
                    <a:pt x="2183" y="-484"/>
                    <a:pt x="3275" y="1425"/>
                  </a:cubicBezTo>
                  <a:close/>
                </a:path>
              </a:pathLst>
            </a:custGeom>
            <a:grpFill/>
            <a:ln w="5715" cap="flat">
              <a:noFill/>
              <a:prstDash val="solid"/>
              <a:miter/>
            </a:ln>
          </p:spPr>
          <p:txBody>
            <a:bodyPr rtlCol="0" anchor="ctr"/>
            <a:lstStyle/>
            <a:p>
              <a:endParaRPr lang="zh-CN" altLang="en-US"/>
            </a:p>
          </p:txBody>
        </p:sp>
        <p:sp>
          <p:nvSpPr>
            <p:cNvPr id="4601" name="任意多边形: 形状 4600">
              <a:extLst>
                <a:ext uri="{FF2B5EF4-FFF2-40B4-BE49-F238E27FC236}">
                  <a16:creationId xmlns:a16="http://schemas.microsoft.com/office/drawing/2014/main" id="{F8EF9DD8-84B3-572E-0BB8-20D8DB858BFC}"/>
                </a:ext>
              </a:extLst>
            </p:cNvPr>
            <p:cNvSpPr/>
            <p:nvPr userDrawn="1"/>
          </p:nvSpPr>
          <p:spPr>
            <a:xfrm>
              <a:off x="5933219" y="5609809"/>
              <a:ext cx="13185" cy="15596"/>
            </a:xfrm>
            <a:custGeom>
              <a:avLst/>
              <a:gdLst>
                <a:gd name="connsiteX0" fmla="*/ 0 w 13185"/>
                <a:gd name="connsiteY0" fmla="*/ 6652 h 15596"/>
                <a:gd name="connsiteX1" fmla="*/ 13099 w 13185"/>
                <a:gd name="connsiteY1" fmla="*/ 40 h 15596"/>
                <a:gd name="connsiteX2" fmla="*/ 4240 w 13185"/>
                <a:gd name="connsiteY2" fmla="*/ 15596 h 15596"/>
                <a:gd name="connsiteX3" fmla="*/ 0 w 13185"/>
                <a:gd name="connsiteY3" fmla="*/ 6652 h 15596"/>
              </a:gdLst>
              <a:ahLst/>
              <a:cxnLst>
                <a:cxn ang="0">
                  <a:pos x="connsiteX0" y="connsiteY0"/>
                </a:cxn>
                <a:cxn ang="0">
                  <a:pos x="connsiteX1" y="connsiteY1"/>
                </a:cxn>
                <a:cxn ang="0">
                  <a:pos x="connsiteX2" y="connsiteY2"/>
                </a:cxn>
                <a:cxn ang="0">
                  <a:pos x="connsiteX3" y="connsiteY3"/>
                </a:cxn>
              </a:cxnLst>
              <a:rect l="l" t="t" r="r" b="b"/>
              <a:pathLst>
                <a:path w="13185" h="15596">
                  <a:moveTo>
                    <a:pt x="0" y="6652"/>
                  </a:moveTo>
                  <a:cubicBezTo>
                    <a:pt x="2463" y="680"/>
                    <a:pt x="7492" y="-223"/>
                    <a:pt x="13099" y="40"/>
                  </a:cubicBezTo>
                  <a:cubicBezTo>
                    <a:pt x="13733" y="7275"/>
                    <a:pt x="10915" y="12516"/>
                    <a:pt x="4240" y="15596"/>
                  </a:cubicBezTo>
                  <a:cubicBezTo>
                    <a:pt x="-200" y="13956"/>
                    <a:pt x="4937" y="7921"/>
                    <a:pt x="0" y="6652"/>
                  </a:cubicBezTo>
                  <a:close/>
                </a:path>
              </a:pathLst>
            </a:custGeom>
            <a:grpFill/>
            <a:ln w="5715" cap="flat">
              <a:noFill/>
              <a:prstDash val="solid"/>
              <a:miter/>
            </a:ln>
          </p:spPr>
          <p:txBody>
            <a:bodyPr rtlCol="0" anchor="ctr"/>
            <a:lstStyle/>
            <a:p>
              <a:endParaRPr lang="zh-CN" altLang="en-US"/>
            </a:p>
          </p:txBody>
        </p:sp>
        <p:sp>
          <p:nvSpPr>
            <p:cNvPr id="4602" name="任意多边形: 形状 4601">
              <a:extLst>
                <a:ext uri="{FF2B5EF4-FFF2-40B4-BE49-F238E27FC236}">
                  <a16:creationId xmlns:a16="http://schemas.microsoft.com/office/drawing/2014/main" id="{9006E38A-EC0D-AE93-DE5C-E7273E9A94C8}"/>
                </a:ext>
              </a:extLst>
            </p:cNvPr>
            <p:cNvSpPr/>
            <p:nvPr userDrawn="1"/>
          </p:nvSpPr>
          <p:spPr>
            <a:xfrm>
              <a:off x="5940603" y="5649357"/>
              <a:ext cx="12344" cy="14530"/>
            </a:xfrm>
            <a:custGeom>
              <a:avLst/>
              <a:gdLst>
                <a:gd name="connsiteX0" fmla="*/ 12344 w 12344"/>
                <a:gd name="connsiteY0" fmla="*/ 6578 h 14530"/>
                <a:gd name="connsiteX1" fmla="*/ 7384 w 12344"/>
                <a:gd name="connsiteY1" fmla="*/ 12962 h 14530"/>
                <a:gd name="connsiteX2" fmla="*/ 1726 w 12344"/>
                <a:gd name="connsiteY2" fmla="*/ 13407 h 14530"/>
                <a:gd name="connsiteX3" fmla="*/ 714 w 12344"/>
                <a:gd name="connsiteY3" fmla="*/ 7544 h 14530"/>
                <a:gd name="connsiteX4" fmla="*/ 9053 w 12344"/>
                <a:gd name="connsiteY4" fmla="*/ 0 h 14530"/>
                <a:gd name="connsiteX5" fmla="*/ 9064 w 12344"/>
                <a:gd name="connsiteY5" fmla="*/ 0 h 14530"/>
                <a:gd name="connsiteX6" fmla="*/ 12344 w 12344"/>
                <a:gd name="connsiteY6" fmla="*/ 6578 h 1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44" h="14530">
                  <a:moveTo>
                    <a:pt x="12344" y="6578"/>
                  </a:moveTo>
                  <a:cubicBezTo>
                    <a:pt x="10704" y="8721"/>
                    <a:pt x="9207" y="10990"/>
                    <a:pt x="7384" y="12962"/>
                  </a:cubicBezTo>
                  <a:cubicBezTo>
                    <a:pt x="5783" y="14699"/>
                    <a:pt x="3703" y="15196"/>
                    <a:pt x="1726" y="13407"/>
                  </a:cubicBezTo>
                  <a:cubicBezTo>
                    <a:pt x="-91" y="11762"/>
                    <a:pt x="-549" y="9670"/>
                    <a:pt x="714" y="7544"/>
                  </a:cubicBezTo>
                  <a:cubicBezTo>
                    <a:pt x="2709" y="4206"/>
                    <a:pt x="5441" y="1595"/>
                    <a:pt x="9053" y="0"/>
                  </a:cubicBezTo>
                  <a:lnTo>
                    <a:pt x="9064" y="0"/>
                  </a:lnTo>
                  <a:cubicBezTo>
                    <a:pt x="9127" y="2703"/>
                    <a:pt x="9681" y="5167"/>
                    <a:pt x="12344" y="6578"/>
                  </a:cubicBezTo>
                  <a:close/>
                </a:path>
              </a:pathLst>
            </a:custGeom>
            <a:grpFill/>
            <a:ln w="5715" cap="flat">
              <a:noFill/>
              <a:prstDash val="solid"/>
              <a:miter/>
            </a:ln>
          </p:spPr>
          <p:txBody>
            <a:bodyPr rtlCol="0" anchor="ctr"/>
            <a:lstStyle/>
            <a:p>
              <a:endParaRPr lang="zh-CN" altLang="en-US"/>
            </a:p>
          </p:txBody>
        </p:sp>
        <p:sp>
          <p:nvSpPr>
            <p:cNvPr id="4603" name="任意多边形: 形状 4602">
              <a:extLst>
                <a:ext uri="{FF2B5EF4-FFF2-40B4-BE49-F238E27FC236}">
                  <a16:creationId xmlns:a16="http://schemas.microsoft.com/office/drawing/2014/main" id="{D087054E-761B-A21A-D7B5-72F4194FC4A7}"/>
                </a:ext>
              </a:extLst>
            </p:cNvPr>
            <p:cNvSpPr/>
            <p:nvPr userDrawn="1"/>
          </p:nvSpPr>
          <p:spPr>
            <a:xfrm>
              <a:off x="5914575" y="5639504"/>
              <a:ext cx="8785" cy="9852"/>
            </a:xfrm>
            <a:custGeom>
              <a:avLst/>
              <a:gdLst>
                <a:gd name="connsiteX0" fmla="*/ 8768 w 8785"/>
                <a:gd name="connsiteY0" fmla="*/ 9853 h 9852"/>
                <a:gd name="connsiteX1" fmla="*/ 5854 w 8785"/>
                <a:gd name="connsiteY1" fmla="*/ 8578 h 9852"/>
                <a:gd name="connsiteX2" fmla="*/ 2 w 8785"/>
                <a:gd name="connsiteY2" fmla="*/ 5429 h 9852"/>
                <a:gd name="connsiteX3" fmla="*/ 4139 w 8785"/>
                <a:gd name="connsiteY3" fmla="*/ 966 h 9852"/>
                <a:gd name="connsiteX4" fmla="*/ 8786 w 8785"/>
                <a:gd name="connsiteY4" fmla="*/ 0 h 9852"/>
                <a:gd name="connsiteX5" fmla="*/ 8768 w 8785"/>
                <a:gd name="connsiteY5" fmla="*/ 9853 h 9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 h="9852">
                  <a:moveTo>
                    <a:pt x="8768" y="9853"/>
                  </a:moveTo>
                  <a:cubicBezTo>
                    <a:pt x="7786" y="9441"/>
                    <a:pt x="6665" y="9207"/>
                    <a:pt x="5854" y="8578"/>
                  </a:cubicBezTo>
                  <a:cubicBezTo>
                    <a:pt x="4036" y="7167"/>
                    <a:pt x="-96" y="9658"/>
                    <a:pt x="2" y="5429"/>
                  </a:cubicBezTo>
                  <a:cubicBezTo>
                    <a:pt x="53" y="3206"/>
                    <a:pt x="2111" y="1760"/>
                    <a:pt x="4139" y="966"/>
                  </a:cubicBezTo>
                  <a:cubicBezTo>
                    <a:pt x="5591" y="395"/>
                    <a:pt x="7231" y="303"/>
                    <a:pt x="8786" y="0"/>
                  </a:cubicBezTo>
                  <a:cubicBezTo>
                    <a:pt x="8780" y="3286"/>
                    <a:pt x="8774" y="6567"/>
                    <a:pt x="8768" y="9853"/>
                  </a:cubicBezTo>
                  <a:close/>
                </a:path>
              </a:pathLst>
            </a:custGeom>
            <a:grpFill/>
            <a:ln w="5715" cap="flat">
              <a:noFill/>
              <a:prstDash val="solid"/>
              <a:miter/>
            </a:ln>
          </p:spPr>
          <p:txBody>
            <a:bodyPr rtlCol="0" anchor="ctr"/>
            <a:lstStyle/>
            <a:p>
              <a:endParaRPr lang="zh-CN" altLang="en-US"/>
            </a:p>
          </p:txBody>
        </p:sp>
        <p:sp>
          <p:nvSpPr>
            <p:cNvPr id="4604" name="任意多边形: 形状 4603">
              <a:extLst>
                <a:ext uri="{FF2B5EF4-FFF2-40B4-BE49-F238E27FC236}">
                  <a16:creationId xmlns:a16="http://schemas.microsoft.com/office/drawing/2014/main" id="{0CFD1E88-B3C2-A496-28A8-A5389A521F0A}"/>
                </a:ext>
              </a:extLst>
            </p:cNvPr>
            <p:cNvSpPr/>
            <p:nvPr userDrawn="1"/>
          </p:nvSpPr>
          <p:spPr>
            <a:xfrm>
              <a:off x="6008976" y="5596728"/>
              <a:ext cx="6453" cy="18310"/>
            </a:xfrm>
            <a:custGeom>
              <a:avLst/>
              <a:gdLst>
                <a:gd name="connsiteX0" fmla="*/ 6453 w 6453"/>
                <a:gd name="connsiteY0" fmla="*/ 0 h 18310"/>
                <a:gd name="connsiteX1" fmla="*/ 6453 w 6453"/>
                <a:gd name="connsiteY1" fmla="*/ 3286 h 18310"/>
                <a:gd name="connsiteX2" fmla="*/ 1030 w 6453"/>
                <a:gd name="connsiteY2" fmla="*/ 18311 h 18310"/>
                <a:gd name="connsiteX3" fmla="*/ 6453 w 6453"/>
                <a:gd name="connsiteY3" fmla="*/ 0 h 18310"/>
              </a:gdLst>
              <a:ahLst/>
              <a:cxnLst>
                <a:cxn ang="0">
                  <a:pos x="connsiteX0" y="connsiteY0"/>
                </a:cxn>
                <a:cxn ang="0">
                  <a:pos x="connsiteX1" y="connsiteY1"/>
                </a:cxn>
                <a:cxn ang="0">
                  <a:pos x="connsiteX2" y="connsiteY2"/>
                </a:cxn>
                <a:cxn ang="0">
                  <a:pos x="connsiteX3" y="connsiteY3"/>
                </a:cxn>
              </a:cxnLst>
              <a:rect l="l" t="t" r="r" b="b"/>
              <a:pathLst>
                <a:path w="6453" h="18310">
                  <a:moveTo>
                    <a:pt x="6453" y="0"/>
                  </a:moveTo>
                  <a:cubicBezTo>
                    <a:pt x="6453" y="1097"/>
                    <a:pt x="6453" y="2189"/>
                    <a:pt x="6453" y="3286"/>
                  </a:cubicBezTo>
                  <a:cubicBezTo>
                    <a:pt x="4882" y="7635"/>
                    <a:pt x="3316" y="11984"/>
                    <a:pt x="1030" y="18311"/>
                  </a:cubicBezTo>
                  <a:cubicBezTo>
                    <a:pt x="-668" y="9744"/>
                    <a:pt x="-1102" y="3720"/>
                    <a:pt x="6453" y="0"/>
                  </a:cubicBezTo>
                  <a:close/>
                </a:path>
              </a:pathLst>
            </a:custGeom>
            <a:grpFill/>
            <a:ln w="5715" cap="flat">
              <a:noFill/>
              <a:prstDash val="solid"/>
              <a:miter/>
            </a:ln>
          </p:spPr>
          <p:txBody>
            <a:bodyPr rtlCol="0" anchor="ctr"/>
            <a:lstStyle/>
            <a:p>
              <a:endParaRPr lang="zh-CN" altLang="en-US"/>
            </a:p>
          </p:txBody>
        </p:sp>
        <p:sp>
          <p:nvSpPr>
            <p:cNvPr id="4605" name="任意多边形: 形状 4604">
              <a:extLst>
                <a:ext uri="{FF2B5EF4-FFF2-40B4-BE49-F238E27FC236}">
                  <a16:creationId xmlns:a16="http://schemas.microsoft.com/office/drawing/2014/main" id="{633CF0D6-B37C-898B-1AF2-B46EC1CBFBB0}"/>
                </a:ext>
              </a:extLst>
            </p:cNvPr>
            <p:cNvSpPr/>
            <p:nvPr userDrawn="1"/>
          </p:nvSpPr>
          <p:spPr>
            <a:xfrm>
              <a:off x="5923338" y="5644936"/>
              <a:ext cx="8211" cy="11016"/>
            </a:xfrm>
            <a:custGeom>
              <a:avLst/>
              <a:gdLst>
                <a:gd name="connsiteX0" fmla="*/ 29 w 8211"/>
                <a:gd name="connsiteY0" fmla="*/ 11016 h 11016"/>
                <a:gd name="connsiteX1" fmla="*/ 0 w 8211"/>
                <a:gd name="connsiteY1" fmla="*/ 4438 h 11016"/>
                <a:gd name="connsiteX2" fmla="*/ 7052 w 8211"/>
                <a:gd name="connsiteY2" fmla="*/ 1020 h 11016"/>
                <a:gd name="connsiteX3" fmla="*/ 3966 w 8211"/>
                <a:gd name="connsiteY3" fmla="*/ 8455 h 11016"/>
                <a:gd name="connsiteX4" fmla="*/ 29 w 8211"/>
                <a:gd name="connsiteY4" fmla="*/ 11016 h 1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11" h="11016">
                  <a:moveTo>
                    <a:pt x="29" y="11016"/>
                  </a:moveTo>
                  <a:cubicBezTo>
                    <a:pt x="17" y="8821"/>
                    <a:pt x="11" y="6627"/>
                    <a:pt x="0" y="4438"/>
                  </a:cubicBezTo>
                  <a:cubicBezTo>
                    <a:pt x="2846" y="4112"/>
                    <a:pt x="3475" y="-2477"/>
                    <a:pt x="7052" y="1020"/>
                  </a:cubicBezTo>
                  <a:cubicBezTo>
                    <a:pt x="10281" y="4175"/>
                    <a:pt x="5949" y="6375"/>
                    <a:pt x="3966" y="8455"/>
                  </a:cubicBezTo>
                  <a:cubicBezTo>
                    <a:pt x="2920" y="9553"/>
                    <a:pt x="1360" y="10176"/>
                    <a:pt x="29" y="11016"/>
                  </a:cubicBezTo>
                  <a:close/>
                </a:path>
              </a:pathLst>
            </a:custGeom>
            <a:grpFill/>
            <a:ln w="5715" cap="flat">
              <a:noFill/>
              <a:prstDash val="solid"/>
              <a:miter/>
            </a:ln>
          </p:spPr>
          <p:txBody>
            <a:bodyPr rtlCol="0" anchor="ctr"/>
            <a:lstStyle/>
            <a:p>
              <a:endParaRPr lang="zh-CN" altLang="en-US"/>
            </a:p>
          </p:txBody>
        </p:sp>
        <p:sp>
          <p:nvSpPr>
            <p:cNvPr id="4606" name="任意多边形: 形状 4605">
              <a:extLst>
                <a:ext uri="{FF2B5EF4-FFF2-40B4-BE49-F238E27FC236}">
                  <a16:creationId xmlns:a16="http://schemas.microsoft.com/office/drawing/2014/main" id="{6C0A89C5-FB3F-5FB7-2AB0-1A8BB9B5748A}"/>
                </a:ext>
              </a:extLst>
            </p:cNvPr>
            <p:cNvSpPr/>
            <p:nvPr userDrawn="1"/>
          </p:nvSpPr>
          <p:spPr>
            <a:xfrm>
              <a:off x="5990556" y="5633429"/>
              <a:ext cx="6805" cy="11024"/>
            </a:xfrm>
            <a:custGeom>
              <a:avLst/>
              <a:gdLst>
                <a:gd name="connsiteX0" fmla="*/ 5877 w 6805"/>
                <a:gd name="connsiteY0" fmla="*/ 0 h 11024"/>
                <a:gd name="connsiteX1" fmla="*/ 287 w 6805"/>
                <a:gd name="connsiteY1" fmla="*/ 11024 h 11024"/>
                <a:gd name="connsiteX2" fmla="*/ 5877 w 6805"/>
                <a:gd name="connsiteY2" fmla="*/ 0 h 11024"/>
              </a:gdLst>
              <a:ahLst/>
              <a:cxnLst>
                <a:cxn ang="0">
                  <a:pos x="connsiteX0" y="connsiteY0"/>
                </a:cxn>
                <a:cxn ang="0">
                  <a:pos x="connsiteX1" y="connsiteY1"/>
                </a:cxn>
                <a:cxn ang="0">
                  <a:pos x="connsiteX2" y="connsiteY2"/>
                </a:cxn>
              </a:cxnLst>
              <a:rect l="l" t="t" r="r" b="b"/>
              <a:pathLst>
                <a:path w="6805" h="11024">
                  <a:moveTo>
                    <a:pt x="5877" y="0"/>
                  </a:moveTo>
                  <a:cubicBezTo>
                    <a:pt x="8683" y="6349"/>
                    <a:pt x="4642" y="8310"/>
                    <a:pt x="287" y="11024"/>
                  </a:cubicBezTo>
                  <a:cubicBezTo>
                    <a:pt x="-1353" y="5081"/>
                    <a:pt x="4499" y="3457"/>
                    <a:pt x="5877" y="0"/>
                  </a:cubicBezTo>
                  <a:close/>
                </a:path>
              </a:pathLst>
            </a:custGeom>
            <a:grpFill/>
            <a:ln w="5715" cap="flat">
              <a:noFill/>
              <a:prstDash val="solid"/>
              <a:miter/>
            </a:ln>
          </p:spPr>
          <p:txBody>
            <a:bodyPr rtlCol="0" anchor="ctr"/>
            <a:lstStyle/>
            <a:p>
              <a:endParaRPr lang="zh-CN" altLang="en-US"/>
            </a:p>
          </p:txBody>
        </p:sp>
        <p:sp>
          <p:nvSpPr>
            <p:cNvPr id="4607" name="任意多边形: 形状 4606">
              <a:extLst>
                <a:ext uri="{FF2B5EF4-FFF2-40B4-BE49-F238E27FC236}">
                  <a16:creationId xmlns:a16="http://schemas.microsoft.com/office/drawing/2014/main" id="{07754D3D-C1CF-993F-6F33-C5F4DB72A6EC}"/>
                </a:ext>
              </a:extLst>
            </p:cNvPr>
            <p:cNvSpPr/>
            <p:nvPr userDrawn="1"/>
          </p:nvSpPr>
          <p:spPr>
            <a:xfrm>
              <a:off x="5954262" y="5615941"/>
              <a:ext cx="5237" cy="8624"/>
            </a:xfrm>
            <a:custGeom>
              <a:avLst/>
              <a:gdLst>
                <a:gd name="connsiteX0" fmla="*/ 3697 w 5237"/>
                <a:gd name="connsiteY0" fmla="*/ 0 h 8624"/>
                <a:gd name="connsiteX1" fmla="*/ 3246 w 5237"/>
                <a:gd name="connsiteY1" fmla="*/ 8464 h 8624"/>
                <a:gd name="connsiteX2" fmla="*/ 543 w 5237"/>
                <a:gd name="connsiteY2" fmla="*/ 7990 h 8624"/>
                <a:gd name="connsiteX3" fmla="*/ 3697 w 5237"/>
                <a:gd name="connsiteY3" fmla="*/ 0 h 8624"/>
              </a:gdLst>
              <a:ahLst/>
              <a:cxnLst>
                <a:cxn ang="0">
                  <a:pos x="connsiteX0" y="connsiteY0"/>
                </a:cxn>
                <a:cxn ang="0">
                  <a:pos x="connsiteX1" y="connsiteY1"/>
                </a:cxn>
                <a:cxn ang="0">
                  <a:pos x="connsiteX2" y="connsiteY2"/>
                </a:cxn>
                <a:cxn ang="0">
                  <a:pos x="connsiteX3" y="connsiteY3"/>
                </a:cxn>
              </a:cxnLst>
              <a:rect l="l" t="t" r="r" b="b"/>
              <a:pathLst>
                <a:path w="5237" h="8624">
                  <a:moveTo>
                    <a:pt x="3697" y="0"/>
                  </a:moveTo>
                  <a:cubicBezTo>
                    <a:pt x="6040" y="3001"/>
                    <a:pt x="5566" y="5869"/>
                    <a:pt x="3246" y="8464"/>
                  </a:cubicBezTo>
                  <a:cubicBezTo>
                    <a:pt x="2903" y="8847"/>
                    <a:pt x="760" y="8487"/>
                    <a:pt x="543" y="7990"/>
                  </a:cubicBezTo>
                  <a:cubicBezTo>
                    <a:pt x="-1006" y="4440"/>
                    <a:pt x="983" y="2092"/>
                    <a:pt x="3697" y="0"/>
                  </a:cubicBezTo>
                  <a:close/>
                </a:path>
              </a:pathLst>
            </a:custGeom>
            <a:grpFill/>
            <a:ln w="5715" cap="flat">
              <a:noFill/>
              <a:prstDash val="solid"/>
              <a:miter/>
            </a:ln>
          </p:spPr>
          <p:txBody>
            <a:bodyPr rtlCol="0" anchor="ctr"/>
            <a:lstStyle/>
            <a:p>
              <a:endParaRPr lang="zh-CN" altLang="en-US"/>
            </a:p>
          </p:txBody>
        </p:sp>
        <p:sp>
          <p:nvSpPr>
            <p:cNvPr id="4608" name="任意多边形: 形状 4607">
              <a:extLst>
                <a:ext uri="{FF2B5EF4-FFF2-40B4-BE49-F238E27FC236}">
                  <a16:creationId xmlns:a16="http://schemas.microsoft.com/office/drawing/2014/main" id="{C0379CB7-F9FA-7C3A-BF4C-108A02655AAF}"/>
                </a:ext>
              </a:extLst>
            </p:cNvPr>
            <p:cNvSpPr/>
            <p:nvPr userDrawn="1"/>
          </p:nvSpPr>
          <p:spPr>
            <a:xfrm>
              <a:off x="6014418" y="5540787"/>
              <a:ext cx="4290" cy="5196"/>
            </a:xfrm>
            <a:custGeom>
              <a:avLst/>
              <a:gdLst>
                <a:gd name="connsiteX0" fmla="*/ 3738 w 4290"/>
                <a:gd name="connsiteY0" fmla="*/ 2734 h 5196"/>
                <a:gd name="connsiteX1" fmla="*/ 1863 w 4290"/>
                <a:gd name="connsiteY1" fmla="*/ 5191 h 5196"/>
                <a:gd name="connsiteX2" fmla="*/ 0 w 4290"/>
                <a:gd name="connsiteY2" fmla="*/ 3991 h 5196"/>
                <a:gd name="connsiteX3" fmla="*/ 2915 w 4290"/>
                <a:gd name="connsiteY3" fmla="*/ 670 h 5196"/>
                <a:gd name="connsiteX4" fmla="*/ 3738 w 4290"/>
                <a:gd name="connsiteY4" fmla="*/ 2734 h 5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0" h="5196">
                  <a:moveTo>
                    <a:pt x="3738" y="2734"/>
                  </a:moveTo>
                  <a:cubicBezTo>
                    <a:pt x="3606" y="2922"/>
                    <a:pt x="2812" y="4122"/>
                    <a:pt x="1863" y="5191"/>
                  </a:cubicBezTo>
                  <a:cubicBezTo>
                    <a:pt x="1789" y="5277"/>
                    <a:pt x="646" y="4414"/>
                    <a:pt x="0" y="3991"/>
                  </a:cubicBezTo>
                  <a:cubicBezTo>
                    <a:pt x="966" y="2877"/>
                    <a:pt x="1835" y="1659"/>
                    <a:pt x="2915" y="670"/>
                  </a:cubicBezTo>
                  <a:cubicBezTo>
                    <a:pt x="4275" y="-575"/>
                    <a:pt x="4772" y="-193"/>
                    <a:pt x="3738" y="2734"/>
                  </a:cubicBezTo>
                  <a:close/>
                </a:path>
              </a:pathLst>
            </a:custGeom>
            <a:grpFill/>
            <a:ln w="5715" cap="flat">
              <a:noFill/>
              <a:prstDash val="solid"/>
              <a:miter/>
            </a:ln>
          </p:spPr>
          <p:txBody>
            <a:bodyPr rtlCol="0" anchor="ctr"/>
            <a:lstStyle/>
            <a:p>
              <a:endParaRPr lang="zh-CN" altLang="en-US"/>
            </a:p>
          </p:txBody>
        </p:sp>
        <p:sp>
          <p:nvSpPr>
            <p:cNvPr id="4609" name="任意多边形: 形状 4608">
              <a:extLst>
                <a:ext uri="{FF2B5EF4-FFF2-40B4-BE49-F238E27FC236}">
                  <a16:creationId xmlns:a16="http://schemas.microsoft.com/office/drawing/2014/main" id="{160CAE29-0656-7D71-DCE1-5296C8282549}"/>
                </a:ext>
              </a:extLst>
            </p:cNvPr>
            <p:cNvSpPr/>
            <p:nvPr userDrawn="1"/>
          </p:nvSpPr>
          <p:spPr>
            <a:xfrm>
              <a:off x="5918829" y="5655944"/>
              <a:ext cx="4537" cy="6568"/>
            </a:xfrm>
            <a:custGeom>
              <a:avLst/>
              <a:gdLst>
                <a:gd name="connsiteX0" fmla="*/ 1234 w 4537"/>
                <a:gd name="connsiteY0" fmla="*/ 6569 h 6568"/>
                <a:gd name="connsiteX1" fmla="*/ 4538 w 4537"/>
                <a:gd name="connsiteY1" fmla="*/ 8 h 6568"/>
                <a:gd name="connsiteX2" fmla="*/ 1234 w 4537"/>
                <a:gd name="connsiteY2" fmla="*/ 6569 h 6568"/>
              </a:gdLst>
              <a:ahLst/>
              <a:cxnLst>
                <a:cxn ang="0">
                  <a:pos x="connsiteX0" y="connsiteY0"/>
                </a:cxn>
                <a:cxn ang="0">
                  <a:pos x="connsiteX1" y="connsiteY1"/>
                </a:cxn>
                <a:cxn ang="0">
                  <a:pos x="connsiteX2" y="connsiteY2"/>
                </a:cxn>
              </a:cxnLst>
              <a:rect l="l" t="t" r="r" b="b"/>
              <a:pathLst>
                <a:path w="4537" h="6568">
                  <a:moveTo>
                    <a:pt x="1234" y="6569"/>
                  </a:moveTo>
                  <a:cubicBezTo>
                    <a:pt x="-440" y="2986"/>
                    <a:pt x="-1269" y="-181"/>
                    <a:pt x="4538" y="8"/>
                  </a:cubicBezTo>
                  <a:cubicBezTo>
                    <a:pt x="4457" y="2711"/>
                    <a:pt x="3886" y="5163"/>
                    <a:pt x="1234" y="6569"/>
                  </a:cubicBezTo>
                  <a:close/>
                </a:path>
              </a:pathLst>
            </a:custGeom>
            <a:grpFill/>
            <a:ln w="5715" cap="flat">
              <a:noFill/>
              <a:prstDash val="solid"/>
              <a:miter/>
            </a:ln>
          </p:spPr>
          <p:txBody>
            <a:bodyPr rtlCol="0" anchor="ctr"/>
            <a:lstStyle/>
            <a:p>
              <a:endParaRPr lang="zh-CN" altLang="en-US"/>
            </a:p>
          </p:txBody>
        </p:sp>
        <p:sp>
          <p:nvSpPr>
            <p:cNvPr id="4610" name="任意多边形: 形状 4609">
              <a:extLst>
                <a:ext uri="{FF2B5EF4-FFF2-40B4-BE49-F238E27FC236}">
                  <a16:creationId xmlns:a16="http://schemas.microsoft.com/office/drawing/2014/main" id="{DB40B82F-B76F-818A-5214-63D065901AD3}"/>
                </a:ext>
              </a:extLst>
            </p:cNvPr>
            <p:cNvSpPr/>
            <p:nvPr userDrawn="1"/>
          </p:nvSpPr>
          <p:spPr>
            <a:xfrm>
              <a:off x="5952942" y="5650031"/>
              <a:ext cx="5251" cy="6077"/>
            </a:xfrm>
            <a:custGeom>
              <a:avLst/>
              <a:gdLst>
                <a:gd name="connsiteX0" fmla="*/ 2954 w 5251"/>
                <a:gd name="connsiteY0" fmla="*/ 0 h 6077"/>
                <a:gd name="connsiteX1" fmla="*/ 5252 w 5251"/>
                <a:gd name="connsiteY1" fmla="*/ 3543 h 6077"/>
                <a:gd name="connsiteX2" fmla="*/ 1525 w 5251"/>
                <a:gd name="connsiteY2" fmla="*/ 5732 h 6077"/>
                <a:gd name="connsiteX3" fmla="*/ 599 w 5251"/>
                <a:gd name="connsiteY3" fmla="*/ 4469 h 6077"/>
                <a:gd name="connsiteX4" fmla="*/ 2954 w 5251"/>
                <a:gd name="connsiteY4" fmla="*/ 0 h 6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1" h="6077">
                  <a:moveTo>
                    <a:pt x="2954" y="0"/>
                  </a:moveTo>
                  <a:cubicBezTo>
                    <a:pt x="4406" y="2240"/>
                    <a:pt x="4829" y="2892"/>
                    <a:pt x="5252" y="3543"/>
                  </a:cubicBezTo>
                  <a:cubicBezTo>
                    <a:pt x="4011" y="4286"/>
                    <a:pt x="2834" y="5155"/>
                    <a:pt x="1525" y="5732"/>
                  </a:cubicBezTo>
                  <a:cubicBezTo>
                    <a:pt x="-161" y="6475"/>
                    <a:pt x="-418" y="6006"/>
                    <a:pt x="599" y="4469"/>
                  </a:cubicBezTo>
                  <a:cubicBezTo>
                    <a:pt x="1445" y="3194"/>
                    <a:pt x="2045" y="1755"/>
                    <a:pt x="2954" y="0"/>
                  </a:cubicBezTo>
                  <a:close/>
                </a:path>
              </a:pathLst>
            </a:custGeom>
            <a:grpFill/>
            <a:ln w="5715" cap="flat">
              <a:noFill/>
              <a:prstDash val="solid"/>
              <a:miter/>
            </a:ln>
          </p:spPr>
          <p:txBody>
            <a:bodyPr rtlCol="0" anchor="ctr"/>
            <a:lstStyle/>
            <a:p>
              <a:endParaRPr lang="zh-CN" altLang="en-US"/>
            </a:p>
          </p:txBody>
        </p:sp>
        <p:sp>
          <p:nvSpPr>
            <p:cNvPr id="4611" name="任意多边形: 形状 4610">
              <a:extLst>
                <a:ext uri="{FF2B5EF4-FFF2-40B4-BE49-F238E27FC236}">
                  <a16:creationId xmlns:a16="http://schemas.microsoft.com/office/drawing/2014/main" id="{1339FD3E-D211-0035-CA39-A4469344E540}"/>
                </a:ext>
              </a:extLst>
            </p:cNvPr>
            <p:cNvSpPr/>
            <p:nvPr userDrawn="1"/>
          </p:nvSpPr>
          <p:spPr>
            <a:xfrm>
              <a:off x="5927408" y="5659215"/>
              <a:ext cx="2524" cy="4257"/>
            </a:xfrm>
            <a:custGeom>
              <a:avLst/>
              <a:gdLst>
                <a:gd name="connsiteX0" fmla="*/ 2525 w 2524"/>
                <a:gd name="connsiteY0" fmla="*/ 23 h 4257"/>
                <a:gd name="connsiteX1" fmla="*/ 1302 w 2524"/>
                <a:gd name="connsiteY1" fmla="*/ 4258 h 4257"/>
                <a:gd name="connsiteX2" fmla="*/ 2508 w 2524"/>
                <a:gd name="connsiteY2" fmla="*/ 0 h 4257"/>
                <a:gd name="connsiteX3" fmla="*/ 2525 w 2524"/>
                <a:gd name="connsiteY3" fmla="*/ 23 h 4257"/>
              </a:gdLst>
              <a:ahLst/>
              <a:cxnLst>
                <a:cxn ang="0">
                  <a:pos x="connsiteX0" y="connsiteY0"/>
                </a:cxn>
                <a:cxn ang="0">
                  <a:pos x="connsiteX1" y="connsiteY1"/>
                </a:cxn>
                <a:cxn ang="0">
                  <a:pos x="connsiteX2" y="connsiteY2"/>
                </a:cxn>
                <a:cxn ang="0">
                  <a:pos x="connsiteX3" y="connsiteY3"/>
                </a:cxn>
              </a:cxnLst>
              <a:rect l="l" t="t" r="r" b="b"/>
              <a:pathLst>
                <a:path w="2524" h="4257">
                  <a:moveTo>
                    <a:pt x="2525" y="23"/>
                  </a:moveTo>
                  <a:cubicBezTo>
                    <a:pt x="2119" y="1434"/>
                    <a:pt x="1707" y="2846"/>
                    <a:pt x="1302" y="4258"/>
                  </a:cubicBezTo>
                  <a:cubicBezTo>
                    <a:pt x="-1687" y="1875"/>
                    <a:pt x="1233" y="1171"/>
                    <a:pt x="2508" y="0"/>
                  </a:cubicBezTo>
                  <a:lnTo>
                    <a:pt x="2525" y="23"/>
                  </a:lnTo>
                  <a:close/>
                </a:path>
              </a:pathLst>
            </a:custGeom>
            <a:grpFill/>
            <a:ln w="5715" cap="flat">
              <a:noFill/>
              <a:prstDash val="solid"/>
              <a:miter/>
            </a:ln>
          </p:spPr>
          <p:txBody>
            <a:bodyPr rtlCol="0" anchor="ctr"/>
            <a:lstStyle/>
            <a:p>
              <a:endParaRPr lang="zh-CN" altLang="en-US"/>
            </a:p>
          </p:txBody>
        </p:sp>
        <p:sp>
          <p:nvSpPr>
            <p:cNvPr id="4612" name="任意多边形: 形状 4611">
              <a:extLst>
                <a:ext uri="{FF2B5EF4-FFF2-40B4-BE49-F238E27FC236}">
                  <a16:creationId xmlns:a16="http://schemas.microsoft.com/office/drawing/2014/main" id="{D55BB593-6BD9-7DBB-5C61-5BD9B6E45E61}"/>
                </a:ext>
              </a:extLst>
            </p:cNvPr>
            <p:cNvSpPr/>
            <p:nvPr userDrawn="1"/>
          </p:nvSpPr>
          <p:spPr>
            <a:xfrm>
              <a:off x="6013000" y="5553054"/>
              <a:ext cx="1556" cy="1805"/>
            </a:xfrm>
            <a:custGeom>
              <a:avLst/>
              <a:gdLst>
                <a:gd name="connsiteX0" fmla="*/ 418 w 1556"/>
                <a:gd name="connsiteY0" fmla="*/ 0 h 1805"/>
                <a:gd name="connsiteX1" fmla="*/ 1555 w 1556"/>
                <a:gd name="connsiteY1" fmla="*/ 428 h 1805"/>
                <a:gd name="connsiteX2" fmla="*/ 1132 w 1556"/>
                <a:gd name="connsiteY2" fmla="*/ 1806 h 1805"/>
                <a:gd name="connsiteX3" fmla="*/ 1 w 1556"/>
                <a:gd name="connsiteY3" fmla="*/ 1377 h 1805"/>
                <a:gd name="connsiteX4" fmla="*/ 418 w 1556"/>
                <a:gd name="connsiteY4" fmla="*/ 0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6" h="1805">
                  <a:moveTo>
                    <a:pt x="418" y="0"/>
                  </a:moveTo>
                  <a:cubicBezTo>
                    <a:pt x="818" y="143"/>
                    <a:pt x="1550" y="274"/>
                    <a:pt x="1555" y="428"/>
                  </a:cubicBezTo>
                  <a:cubicBezTo>
                    <a:pt x="1573" y="880"/>
                    <a:pt x="1292" y="1349"/>
                    <a:pt x="1132" y="1806"/>
                  </a:cubicBezTo>
                  <a:cubicBezTo>
                    <a:pt x="732" y="1663"/>
                    <a:pt x="1" y="1532"/>
                    <a:pt x="1" y="1377"/>
                  </a:cubicBezTo>
                  <a:cubicBezTo>
                    <a:pt x="-16" y="926"/>
                    <a:pt x="258" y="463"/>
                    <a:pt x="418" y="0"/>
                  </a:cubicBezTo>
                  <a:close/>
                </a:path>
              </a:pathLst>
            </a:custGeom>
            <a:grpFill/>
            <a:ln w="5715" cap="flat">
              <a:noFill/>
              <a:prstDash val="solid"/>
              <a:miter/>
            </a:ln>
          </p:spPr>
          <p:txBody>
            <a:bodyPr rtlCol="0" anchor="ctr"/>
            <a:lstStyle/>
            <a:p>
              <a:endParaRPr lang="zh-CN" altLang="en-US"/>
            </a:p>
          </p:txBody>
        </p:sp>
        <p:sp>
          <p:nvSpPr>
            <p:cNvPr id="4613" name="任意多边形: 形状 4612">
              <a:extLst>
                <a:ext uri="{FF2B5EF4-FFF2-40B4-BE49-F238E27FC236}">
                  <a16:creationId xmlns:a16="http://schemas.microsoft.com/office/drawing/2014/main" id="{512DE218-7F52-29CE-E3CD-042A15CF1E73}"/>
                </a:ext>
              </a:extLst>
            </p:cNvPr>
            <p:cNvSpPr/>
            <p:nvPr userDrawn="1"/>
          </p:nvSpPr>
          <p:spPr>
            <a:xfrm>
              <a:off x="5946347" y="5606586"/>
              <a:ext cx="3303" cy="3257"/>
            </a:xfrm>
            <a:custGeom>
              <a:avLst/>
              <a:gdLst>
                <a:gd name="connsiteX0" fmla="*/ 0 w 3303"/>
                <a:gd name="connsiteY0" fmla="*/ 3257 h 3257"/>
                <a:gd name="connsiteX1" fmla="*/ 3303 w 3303"/>
                <a:gd name="connsiteY1" fmla="*/ 0 h 3257"/>
                <a:gd name="connsiteX2" fmla="*/ 0 w 3303"/>
                <a:gd name="connsiteY2" fmla="*/ 3257 h 3257"/>
              </a:gdLst>
              <a:ahLst/>
              <a:cxnLst>
                <a:cxn ang="0">
                  <a:pos x="connsiteX0" y="connsiteY0"/>
                </a:cxn>
                <a:cxn ang="0">
                  <a:pos x="connsiteX1" y="connsiteY1"/>
                </a:cxn>
                <a:cxn ang="0">
                  <a:pos x="connsiteX2" y="connsiteY2"/>
                </a:cxn>
              </a:cxnLst>
              <a:rect l="l" t="t" r="r" b="b"/>
              <a:pathLst>
                <a:path w="3303" h="3257">
                  <a:moveTo>
                    <a:pt x="0" y="3257"/>
                  </a:moveTo>
                  <a:cubicBezTo>
                    <a:pt x="1103" y="2171"/>
                    <a:pt x="2200" y="1086"/>
                    <a:pt x="3303" y="0"/>
                  </a:cubicBezTo>
                  <a:cubicBezTo>
                    <a:pt x="2200" y="1086"/>
                    <a:pt x="1103" y="2171"/>
                    <a:pt x="0" y="3257"/>
                  </a:cubicBezTo>
                  <a:close/>
                </a:path>
              </a:pathLst>
            </a:custGeom>
            <a:grpFill/>
            <a:ln w="5715" cap="flat">
              <a:noFill/>
              <a:prstDash val="solid"/>
              <a:miter/>
            </a:ln>
          </p:spPr>
          <p:txBody>
            <a:bodyPr rtlCol="0" anchor="ctr"/>
            <a:lstStyle/>
            <a:p>
              <a:endParaRPr lang="zh-CN" altLang="en-US"/>
            </a:p>
          </p:txBody>
        </p:sp>
        <p:sp>
          <p:nvSpPr>
            <p:cNvPr id="4614" name="任意多边形: 形状 4613">
              <a:extLst>
                <a:ext uri="{FF2B5EF4-FFF2-40B4-BE49-F238E27FC236}">
                  <a16:creationId xmlns:a16="http://schemas.microsoft.com/office/drawing/2014/main" id="{6A9CD0A4-7A01-9849-B8E1-B60D63E93D86}"/>
                </a:ext>
              </a:extLst>
            </p:cNvPr>
            <p:cNvSpPr/>
            <p:nvPr userDrawn="1"/>
          </p:nvSpPr>
          <p:spPr>
            <a:xfrm>
              <a:off x="5923361" y="5636155"/>
              <a:ext cx="3183" cy="3337"/>
            </a:xfrm>
            <a:custGeom>
              <a:avLst/>
              <a:gdLst>
                <a:gd name="connsiteX0" fmla="*/ 0 w 3183"/>
                <a:gd name="connsiteY0" fmla="*/ 3338 h 3337"/>
                <a:gd name="connsiteX1" fmla="*/ 3183 w 3183"/>
                <a:gd name="connsiteY1" fmla="*/ 0 h 3337"/>
                <a:gd name="connsiteX2" fmla="*/ 0 w 3183"/>
                <a:gd name="connsiteY2" fmla="*/ 3338 h 3337"/>
              </a:gdLst>
              <a:ahLst/>
              <a:cxnLst>
                <a:cxn ang="0">
                  <a:pos x="connsiteX0" y="connsiteY0"/>
                </a:cxn>
                <a:cxn ang="0">
                  <a:pos x="connsiteX1" y="connsiteY1"/>
                </a:cxn>
                <a:cxn ang="0">
                  <a:pos x="connsiteX2" y="connsiteY2"/>
                </a:cxn>
              </a:cxnLst>
              <a:rect l="l" t="t" r="r" b="b"/>
              <a:pathLst>
                <a:path w="3183" h="3337">
                  <a:moveTo>
                    <a:pt x="0" y="3338"/>
                  </a:moveTo>
                  <a:cubicBezTo>
                    <a:pt x="1063" y="2223"/>
                    <a:pt x="2126" y="1114"/>
                    <a:pt x="3183" y="0"/>
                  </a:cubicBezTo>
                  <a:cubicBezTo>
                    <a:pt x="2120" y="1109"/>
                    <a:pt x="1057" y="2223"/>
                    <a:pt x="0" y="3338"/>
                  </a:cubicBezTo>
                  <a:close/>
                </a:path>
              </a:pathLst>
            </a:custGeom>
            <a:grpFill/>
            <a:ln w="5715" cap="flat">
              <a:noFill/>
              <a:prstDash val="solid"/>
              <a:miter/>
            </a:ln>
          </p:spPr>
          <p:txBody>
            <a:bodyPr rtlCol="0" anchor="ctr"/>
            <a:lstStyle/>
            <a:p>
              <a:endParaRPr lang="zh-CN" altLang="en-US"/>
            </a:p>
          </p:txBody>
        </p:sp>
        <p:sp>
          <p:nvSpPr>
            <p:cNvPr id="4615" name="任意多边形: 形状 4614">
              <a:extLst>
                <a:ext uri="{FF2B5EF4-FFF2-40B4-BE49-F238E27FC236}">
                  <a16:creationId xmlns:a16="http://schemas.microsoft.com/office/drawing/2014/main" id="{333AFA82-0B37-6D7F-2815-B6AC4CEF84B9}"/>
                </a:ext>
              </a:extLst>
            </p:cNvPr>
            <p:cNvSpPr/>
            <p:nvPr userDrawn="1"/>
          </p:nvSpPr>
          <p:spPr>
            <a:xfrm>
              <a:off x="5949650" y="5646065"/>
              <a:ext cx="3297" cy="3291"/>
            </a:xfrm>
            <a:custGeom>
              <a:avLst/>
              <a:gdLst>
                <a:gd name="connsiteX0" fmla="*/ 3297 w 3297"/>
                <a:gd name="connsiteY0" fmla="*/ 0 h 3291"/>
                <a:gd name="connsiteX1" fmla="*/ 11 w 3297"/>
                <a:gd name="connsiteY1" fmla="*/ 3292 h 3291"/>
                <a:gd name="connsiteX2" fmla="*/ 0 w 3297"/>
                <a:gd name="connsiteY2" fmla="*/ 3292 h 3291"/>
                <a:gd name="connsiteX3" fmla="*/ 3286 w 3297"/>
                <a:gd name="connsiteY3" fmla="*/ 0 h 3291"/>
                <a:gd name="connsiteX4" fmla="*/ 3297 w 3297"/>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3291">
                  <a:moveTo>
                    <a:pt x="3297" y="0"/>
                  </a:moveTo>
                  <a:cubicBezTo>
                    <a:pt x="2200" y="1097"/>
                    <a:pt x="1109" y="2195"/>
                    <a:pt x="11" y="3292"/>
                  </a:cubicBezTo>
                  <a:cubicBezTo>
                    <a:pt x="11" y="3292"/>
                    <a:pt x="0" y="3292"/>
                    <a:pt x="0" y="3292"/>
                  </a:cubicBezTo>
                  <a:cubicBezTo>
                    <a:pt x="1097" y="2195"/>
                    <a:pt x="2189" y="1097"/>
                    <a:pt x="3286" y="0"/>
                  </a:cubicBezTo>
                  <a:lnTo>
                    <a:pt x="3297" y="0"/>
                  </a:lnTo>
                  <a:close/>
                </a:path>
              </a:pathLst>
            </a:custGeom>
            <a:grpFill/>
            <a:ln w="5715" cap="flat">
              <a:noFill/>
              <a:prstDash val="solid"/>
              <a:miter/>
            </a:ln>
          </p:spPr>
          <p:txBody>
            <a:bodyPr rtlCol="0" anchor="ctr"/>
            <a:lstStyle/>
            <a:p>
              <a:endParaRPr lang="zh-CN" altLang="en-US"/>
            </a:p>
          </p:txBody>
        </p:sp>
        <p:sp>
          <p:nvSpPr>
            <p:cNvPr id="4616" name="任意多边形: 形状 4615">
              <a:extLst>
                <a:ext uri="{FF2B5EF4-FFF2-40B4-BE49-F238E27FC236}">
                  <a16:creationId xmlns:a16="http://schemas.microsoft.com/office/drawing/2014/main" id="{B7AE5A8B-0ADB-D095-B387-D6F79EED712F}"/>
                </a:ext>
              </a:extLst>
            </p:cNvPr>
            <p:cNvSpPr/>
            <p:nvPr/>
          </p:nvSpPr>
          <p:spPr>
            <a:xfrm>
              <a:off x="4714069" y="4725041"/>
              <a:ext cx="143099" cy="192620"/>
            </a:xfrm>
            <a:custGeom>
              <a:avLst/>
              <a:gdLst>
                <a:gd name="connsiteX0" fmla="*/ 45117 w 143099"/>
                <a:gd name="connsiteY0" fmla="*/ 49303 h 192620"/>
                <a:gd name="connsiteX1" fmla="*/ 45123 w 143099"/>
                <a:gd name="connsiteY1" fmla="*/ 46040 h 192620"/>
                <a:gd name="connsiteX2" fmla="*/ 65034 w 143099"/>
                <a:gd name="connsiteY2" fmla="*/ 37188 h 192620"/>
                <a:gd name="connsiteX3" fmla="*/ 69292 w 143099"/>
                <a:gd name="connsiteY3" fmla="*/ 38708 h 192620"/>
                <a:gd name="connsiteX4" fmla="*/ 73858 w 143099"/>
                <a:gd name="connsiteY4" fmla="*/ 38610 h 192620"/>
                <a:gd name="connsiteX5" fmla="*/ 81299 w 143099"/>
                <a:gd name="connsiteY5" fmla="*/ 26306 h 192620"/>
                <a:gd name="connsiteX6" fmla="*/ 84317 w 143099"/>
                <a:gd name="connsiteY6" fmla="*/ 35416 h 192620"/>
                <a:gd name="connsiteX7" fmla="*/ 118207 w 143099"/>
                <a:gd name="connsiteY7" fmla="*/ 36496 h 192620"/>
                <a:gd name="connsiteX8" fmla="*/ 113463 w 143099"/>
                <a:gd name="connsiteY8" fmla="*/ 16602 h 192620"/>
                <a:gd name="connsiteX9" fmla="*/ 124047 w 143099"/>
                <a:gd name="connsiteY9" fmla="*/ 9864 h 192620"/>
                <a:gd name="connsiteX10" fmla="*/ 137209 w 143099"/>
                <a:gd name="connsiteY10" fmla="*/ 0 h 192620"/>
                <a:gd name="connsiteX11" fmla="*/ 135511 w 143099"/>
                <a:gd name="connsiteY11" fmla="*/ 26615 h 192620"/>
                <a:gd name="connsiteX12" fmla="*/ 134134 w 143099"/>
                <a:gd name="connsiteY12" fmla="*/ 34261 h 192620"/>
                <a:gd name="connsiteX13" fmla="*/ 133917 w 143099"/>
                <a:gd name="connsiteY13" fmla="*/ 36147 h 192620"/>
                <a:gd name="connsiteX14" fmla="*/ 113206 w 143099"/>
                <a:gd name="connsiteY14" fmla="*/ 60556 h 192620"/>
                <a:gd name="connsiteX15" fmla="*/ 122476 w 143099"/>
                <a:gd name="connsiteY15" fmla="*/ 65562 h 192620"/>
                <a:gd name="connsiteX16" fmla="*/ 104268 w 143099"/>
                <a:gd name="connsiteY16" fmla="*/ 76872 h 192620"/>
                <a:gd name="connsiteX17" fmla="*/ 104296 w 143099"/>
                <a:gd name="connsiteY17" fmla="*/ 85519 h 192620"/>
                <a:gd name="connsiteX18" fmla="*/ 92723 w 143099"/>
                <a:gd name="connsiteY18" fmla="*/ 78718 h 192620"/>
                <a:gd name="connsiteX19" fmla="*/ 93341 w 143099"/>
                <a:gd name="connsiteY19" fmla="*/ 77353 h 192620"/>
                <a:gd name="connsiteX20" fmla="*/ 96255 w 143099"/>
                <a:gd name="connsiteY20" fmla="*/ 72037 h 192620"/>
                <a:gd name="connsiteX21" fmla="*/ 95484 w 143099"/>
                <a:gd name="connsiteY21" fmla="*/ 74369 h 192620"/>
                <a:gd name="connsiteX22" fmla="*/ 94421 w 143099"/>
                <a:gd name="connsiteY22" fmla="*/ 75615 h 192620"/>
                <a:gd name="connsiteX23" fmla="*/ 83734 w 143099"/>
                <a:gd name="connsiteY23" fmla="*/ 87148 h 192620"/>
                <a:gd name="connsiteX24" fmla="*/ 76830 w 143099"/>
                <a:gd name="connsiteY24" fmla="*/ 81462 h 192620"/>
                <a:gd name="connsiteX25" fmla="*/ 75624 w 143099"/>
                <a:gd name="connsiteY25" fmla="*/ 82130 h 192620"/>
                <a:gd name="connsiteX26" fmla="*/ 74310 w 143099"/>
                <a:gd name="connsiteY26" fmla="*/ 81645 h 192620"/>
                <a:gd name="connsiteX27" fmla="*/ 75252 w 143099"/>
                <a:gd name="connsiteY27" fmla="*/ 82645 h 192620"/>
                <a:gd name="connsiteX28" fmla="*/ 77830 w 143099"/>
                <a:gd name="connsiteY28" fmla="*/ 81736 h 192620"/>
                <a:gd name="connsiteX29" fmla="*/ 82162 w 143099"/>
                <a:gd name="connsiteY29" fmla="*/ 87388 h 192620"/>
                <a:gd name="connsiteX30" fmla="*/ 70623 w 143099"/>
                <a:gd name="connsiteY30" fmla="*/ 99515 h 192620"/>
                <a:gd name="connsiteX31" fmla="*/ 78453 w 143099"/>
                <a:gd name="connsiteY31" fmla="*/ 118169 h 192620"/>
                <a:gd name="connsiteX32" fmla="*/ 71315 w 143099"/>
                <a:gd name="connsiteY32" fmla="*/ 98790 h 192620"/>
                <a:gd name="connsiteX33" fmla="*/ 83465 w 143099"/>
                <a:gd name="connsiteY33" fmla="*/ 91829 h 192620"/>
                <a:gd name="connsiteX34" fmla="*/ 98793 w 143099"/>
                <a:gd name="connsiteY34" fmla="*/ 89851 h 192620"/>
                <a:gd name="connsiteX35" fmla="*/ 107565 w 143099"/>
                <a:gd name="connsiteY35" fmla="*/ 85502 h 192620"/>
                <a:gd name="connsiteX36" fmla="*/ 111811 w 143099"/>
                <a:gd name="connsiteY36" fmla="*/ 84942 h 192620"/>
                <a:gd name="connsiteX37" fmla="*/ 99696 w 143099"/>
                <a:gd name="connsiteY37" fmla="*/ 102693 h 192620"/>
                <a:gd name="connsiteX38" fmla="*/ 98187 w 143099"/>
                <a:gd name="connsiteY38" fmla="*/ 110117 h 192620"/>
                <a:gd name="connsiteX39" fmla="*/ 96895 w 143099"/>
                <a:gd name="connsiteY39" fmla="*/ 115855 h 192620"/>
                <a:gd name="connsiteX40" fmla="*/ 88134 w 143099"/>
                <a:gd name="connsiteY40" fmla="*/ 133148 h 192620"/>
                <a:gd name="connsiteX41" fmla="*/ 86094 w 143099"/>
                <a:gd name="connsiteY41" fmla="*/ 134874 h 192620"/>
                <a:gd name="connsiteX42" fmla="*/ 57816 w 143099"/>
                <a:gd name="connsiteY42" fmla="*/ 152030 h 192620"/>
                <a:gd name="connsiteX43" fmla="*/ 51873 w 143099"/>
                <a:gd name="connsiteY43" fmla="*/ 159220 h 192620"/>
                <a:gd name="connsiteX44" fmla="*/ 32344 w 143099"/>
                <a:gd name="connsiteY44" fmla="*/ 181326 h 192620"/>
                <a:gd name="connsiteX45" fmla="*/ 27098 w 143099"/>
                <a:gd name="connsiteY45" fmla="*/ 184943 h 192620"/>
                <a:gd name="connsiteX46" fmla="*/ 16765 w 143099"/>
                <a:gd name="connsiteY46" fmla="*/ 187103 h 192620"/>
                <a:gd name="connsiteX47" fmla="*/ 12450 w 143099"/>
                <a:gd name="connsiteY47" fmla="*/ 192481 h 192620"/>
                <a:gd name="connsiteX48" fmla="*/ 8439 w 143099"/>
                <a:gd name="connsiteY48" fmla="*/ 184360 h 192620"/>
                <a:gd name="connsiteX49" fmla="*/ 1032 w 143099"/>
                <a:gd name="connsiteY49" fmla="*/ 182457 h 192620"/>
                <a:gd name="connsiteX50" fmla="*/ 729 w 143099"/>
                <a:gd name="connsiteY50" fmla="*/ 177988 h 192620"/>
                <a:gd name="connsiteX51" fmla="*/ 12085 w 143099"/>
                <a:gd name="connsiteY51" fmla="*/ 156882 h 192620"/>
                <a:gd name="connsiteX52" fmla="*/ 18937 w 143099"/>
                <a:gd name="connsiteY52" fmla="*/ 156408 h 192620"/>
                <a:gd name="connsiteX53" fmla="*/ 21389 w 143099"/>
                <a:gd name="connsiteY53" fmla="*/ 157900 h 192620"/>
                <a:gd name="connsiteX54" fmla="*/ 33722 w 143099"/>
                <a:gd name="connsiteY54" fmla="*/ 135537 h 192620"/>
                <a:gd name="connsiteX55" fmla="*/ 44517 w 143099"/>
                <a:gd name="connsiteY55" fmla="*/ 118266 h 192620"/>
                <a:gd name="connsiteX56" fmla="*/ 53176 w 143099"/>
                <a:gd name="connsiteY56" fmla="*/ 115975 h 192620"/>
                <a:gd name="connsiteX57" fmla="*/ 59302 w 143099"/>
                <a:gd name="connsiteY57" fmla="*/ 113431 h 192620"/>
                <a:gd name="connsiteX58" fmla="*/ 52038 w 143099"/>
                <a:gd name="connsiteY58" fmla="*/ 109105 h 192620"/>
                <a:gd name="connsiteX59" fmla="*/ 44466 w 143099"/>
                <a:gd name="connsiteY59" fmla="*/ 112071 h 192620"/>
                <a:gd name="connsiteX60" fmla="*/ 35230 w 143099"/>
                <a:gd name="connsiteY60" fmla="*/ 115117 h 192620"/>
                <a:gd name="connsiteX61" fmla="*/ 34436 w 143099"/>
                <a:gd name="connsiteY61" fmla="*/ 113008 h 192620"/>
                <a:gd name="connsiteX62" fmla="*/ 38054 w 143099"/>
                <a:gd name="connsiteY62" fmla="*/ 104893 h 192620"/>
                <a:gd name="connsiteX63" fmla="*/ 40317 w 143099"/>
                <a:gd name="connsiteY63" fmla="*/ 101024 h 192620"/>
                <a:gd name="connsiteX64" fmla="*/ 74310 w 143099"/>
                <a:gd name="connsiteY64" fmla="*/ 70895 h 192620"/>
                <a:gd name="connsiteX65" fmla="*/ 94203 w 143099"/>
                <a:gd name="connsiteY65" fmla="*/ 54395 h 192620"/>
                <a:gd name="connsiteX66" fmla="*/ 96621 w 143099"/>
                <a:gd name="connsiteY66" fmla="*/ 47269 h 192620"/>
                <a:gd name="connsiteX67" fmla="*/ 88094 w 143099"/>
                <a:gd name="connsiteY67" fmla="*/ 44783 h 192620"/>
                <a:gd name="connsiteX68" fmla="*/ 68389 w 143099"/>
                <a:gd name="connsiteY68" fmla="*/ 58087 h 192620"/>
                <a:gd name="connsiteX69" fmla="*/ 48363 w 143099"/>
                <a:gd name="connsiteY69" fmla="*/ 72380 h 192620"/>
                <a:gd name="connsiteX70" fmla="*/ 45146 w 143099"/>
                <a:gd name="connsiteY70" fmla="*/ 72318 h 192620"/>
                <a:gd name="connsiteX71" fmla="*/ 45117 w 143099"/>
                <a:gd name="connsiteY71" fmla="*/ 49303 h 19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43099" h="192620">
                  <a:moveTo>
                    <a:pt x="45117" y="49303"/>
                  </a:moveTo>
                  <a:cubicBezTo>
                    <a:pt x="45123" y="48218"/>
                    <a:pt x="45123" y="47132"/>
                    <a:pt x="45123" y="46040"/>
                  </a:cubicBezTo>
                  <a:cubicBezTo>
                    <a:pt x="57839" y="48721"/>
                    <a:pt x="57776" y="48680"/>
                    <a:pt x="65034" y="37188"/>
                  </a:cubicBezTo>
                  <a:cubicBezTo>
                    <a:pt x="68577" y="31576"/>
                    <a:pt x="68486" y="34593"/>
                    <a:pt x="69292" y="38708"/>
                  </a:cubicBezTo>
                  <a:cubicBezTo>
                    <a:pt x="70029" y="42480"/>
                    <a:pt x="72281" y="39639"/>
                    <a:pt x="73858" y="38610"/>
                  </a:cubicBezTo>
                  <a:cubicBezTo>
                    <a:pt x="78327" y="35702"/>
                    <a:pt x="76830" y="29198"/>
                    <a:pt x="81299" y="26306"/>
                  </a:cubicBezTo>
                  <a:cubicBezTo>
                    <a:pt x="82294" y="29301"/>
                    <a:pt x="83282" y="32295"/>
                    <a:pt x="84317" y="35416"/>
                  </a:cubicBezTo>
                  <a:cubicBezTo>
                    <a:pt x="95347" y="31130"/>
                    <a:pt x="106314" y="32581"/>
                    <a:pt x="118207" y="36496"/>
                  </a:cubicBezTo>
                  <a:cubicBezTo>
                    <a:pt x="118149" y="28552"/>
                    <a:pt x="111303" y="23088"/>
                    <a:pt x="113463" y="16602"/>
                  </a:cubicBezTo>
                  <a:cubicBezTo>
                    <a:pt x="114823" y="12521"/>
                    <a:pt x="120390" y="12007"/>
                    <a:pt x="124047" y="9864"/>
                  </a:cubicBezTo>
                  <a:cubicBezTo>
                    <a:pt x="126430" y="3903"/>
                    <a:pt x="132385" y="2703"/>
                    <a:pt x="137209" y="0"/>
                  </a:cubicBezTo>
                  <a:cubicBezTo>
                    <a:pt x="150645" y="9801"/>
                    <a:pt x="137117" y="17814"/>
                    <a:pt x="135511" y="26615"/>
                  </a:cubicBezTo>
                  <a:cubicBezTo>
                    <a:pt x="134769" y="29101"/>
                    <a:pt x="134494" y="31690"/>
                    <a:pt x="134134" y="34261"/>
                  </a:cubicBezTo>
                  <a:cubicBezTo>
                    <a:pt x="134071" y="34890"/>
                    <a:pt x="133997" y="35519"/>
                    <a:pt x="133917" y="36147"/>
                  </a:cubicBezTo>
                  <a:cubicBezTo>
                    <a:pt x="131322" y="49309"/>
                    <a:pt x="130905" y="49800"/>
                    <a:pt x="113206" y="60556"/>
                  </a:cubicBezTo>
                  <a:cubicBezTo>
                    <a:pt x="113292" y="67683"/>
                    <a:pt x="119675" y="61271"/>
                    <a:pt x="122476" y="65562"/>
                  </a:cubicBezTo>
                  <a:cubicBezTo>
                    <a:pt x="115320" y="67654"/>
                    <a:pt x="115629" y="79604"/>
                    <a:pt x="104268" y="76872"/>
                  </a:cubicBezTo>
                  <a:cubicBezTo>
                    <a:pt x="102164" y="76364"/>
                    <a:pt x="104988" y="82473"/>
                    <a:pt x="104296" y="85519"/>
                  </a:cubicBezTo>
                  <a:cubicBezTo>
                    <a:pt x="93895" y="94321"/>
                    <a:pt x="95609" y="82616"/>
                    <a:pt x="92723" y="78718"/>
                  </a:cubicBezTo>
                  <a:cubicBezTo>
                    <a:pt x="93809" y="76850"/>
                    <a:pt x="92198" y="79227"/>
                    <a:pt x="93341" y="77353"/>
                  </a:cubicBezTo>
                  <a:cubicBezTo>
                    <a:pt x="94392" y="75627"/>
                    <a:pt x="95729" y="74055"/>
                    <a:pt x="96255" y="72037"/>
                  </a:cubicBezTo>
                  <a:cubicBezTo>
                    <a:pt x="94706" y="72306"/>
                    <a:pt x="95855" y="73581"/>
                    <a:pt x="95484" y="74369"/>
                  </a:cubicBezTo>
                  <a:cubicBezTo>
                    <a:pt x="94558" y="76318"/>
                    <a:pt x="95232" y="73495"/>
                    <a:pt x="94421" y="75615"/>
                  </a:cubicBezTo>
                  <a:cubicBezTo>
                    <a:pt x="90026" y="78758"/>
                    <a:pt x="91757" y="87491"/>
                    <a:pt x="83734" y="87148"/>
                  </a:cubicBezTo>
                  <a:cubicBezTo>
                    <a:pt x="80625" y="86240"/>
                    <a:pt x="80248" y="81953"/>
                    <a:pt x="76830" y="81462"/>
                  </a:cubicBezTo>
                  <a:cubicBezTo>
                    <a:pt x="76893" y="81456"/>
                    <a:pt x="75624" y="82130"/>
                    <a:pt x="75624" y="82130"/>
                  </a:cubicBezTo>
                  <a:cubicBezTo>
                    <a:pt x="75624" y="82130"/>
                    <a:pt x="74252" y="81707"/>
                    <a:pt x="74310" y="81645"/>
                  </a:cubicBezTo>
                  <a:cubicBezTo>
                    <a:pt x="74367" y="81582"/>
                    <a:pt x="75207" y="82662"/>
                    <a:pt x="75252" y="82645"/>
                  </a:cubicBezTo>
                  <a:cubicBezTo>
                    <a:pt x="75813" y="81445"/>
                    <a:pt x="76641" y="81142"/>
                    <a:pt x="77830" y="81736"/>
                  </a:cubicBezTo>
                  <a:cubicBezTo>
                    <a:pt x="79945" y="83125"/>
                    <a:pt x="81042" y="85245"/>
                    <a:pt x="82162" y="87388"/>
                  </a:cubicBezTo>
                  <a:cubicBezTo>
                    <a:pt x="80499" y="93532"/>
                    <a:pt x="74995" y="95978"/>
                    <a:pt x="70623" y="99515"/>
                  </a:cubicBezTo>
                  <a:cubicBezTo>
                    <a:pt x="62462" y="108837"/>
                    <a:pt x="65406" y="114552"/>
                    <a:pt x="78453" y="118169"/>
                  </a:cubicBezTo>
                  <a:cubicBezTo>
                    <a:pt x="65657" y="113854"/>
                    <a:pt x="62920" y="107854"/>
                    <a:pt x="71315" y="98790"/>
                  </a:cubicBezTo>
                  <a:cubicBezTo>
                    <a:pt x="75047" y="96041"/>
                    <a:pt x="80128" y="96515"/>
                    <a:pt x="83465" y="91829"/>
                  </a:cubicBezTo>
                  <a:cubicBezTo>
                    <a:pt x="86917" y="86982"/>
                    <a:pt x="91832" y="81867"/>
                    <a:pt x="98793" y="89851"/>
                  </a:cubicBezTo>
                  <a:cubicBezTo>
                    <a:pt x="101839" y="93349"/>
                    <a:pt x="105268" y="88463"/>
                    <a:pt x="107565" y="85502"/>
                  </a:cubicBezTo>
                  <a:cubicBezTo>
                    <a:pt x="108908" y="83850"/>
                    <a:pt x="111800" y="81639"/>
                    <a:pt x="111811" y="84942"/>
                  </a:cubicBezTo>
                  <a:cubicBezTo>
                    <a:pt x="111840" y="93097"/>
                    <a:pt x="107485" y="99178"/>
                    <a:pt x="99696" y="102693"/>
                  </a:cubicBezTo>
                  <a:cubicBezTo>
                    <a:pt x="96552" y="104110"/>
                    <a:pt x="89786" y="105533"/>
                    <a:pt x="98187" y="110117"/>
                  </a:cubicBezTo>
                  <a:cubicBezTo>
                    <a:pt x="100130" y="111174"/>
                    <a:pt x="98050" y="114106"/>
                    <a:pt x="96895" y="115855"/>
                  </a:cubicBezTo>
                  <a:cubicBezTo>
                    <a:pt x="93323" y="121272"/>
                    <a:pt x="84717" y="124107"/>
                    <a:pt x="88134" y="133148"/>
                  </a:cubicBezTo>
                  <a:cubicBezTo>
                    <a:pt x="88248" y="133451"/>
                    <a:pt x="86774" y="134908"/>
                    <a:pt x="86094" y="134874"/>
                  </a:cubicBezTo>
                  <a:cubicBezTo>
                    <a:pt x="72761" y="134160"/>
                    <a:pt x="69000" y="149167"/>
                    <a:pt x="57816" y="152030"/>
                  </a:cubicBezTo>
                  <a:cubicBezTo>
                    <a:pt x="54421" y="152899"/>
                    <a:pt x="52981" y="155894"/>
                    <a:pt x="51873" y="159220"/>
                  </a:cubicBezTo>
                  <a:cubicBezTo>
                    <a:pt x="48518" y="169284"/>
                    <a:pt x="43014" y="177565"/>
                    <a:pt x="32344" y="181326"/>
                  </a:cubicBezTo>
                  <a:cubicBezTo>
                    <a:pt x="30395" y="182011"/>
                    <a:pt x="28418" y="183366"/>
                    <a:pt x="27098" y="184943"/>
                  </a:cubicBezTo>
                  <a:cubicBezTo>
                    <a:pt x="24161" y="188464"/>
                    <a:pt x="22503" y="196436"/>
                    <a:pt x="16765" y="187103"/>
                  </a:cubicBezTo>
                  <a:cubicBezTo>
                    <a:pt x="16685" y="186972"/>
                    <a:pt x="15508" y="193658"/>
                    <a:pt x="12450" y="192481"/>
                  </a:cubicBezTo>
                  <a:cubicBezTo>
                    <a:pt x="10393" y="191692"/>
                    <a:pt x="10050" y="186995"/>
                    <a:pt x="8439" y="184360"/>
                  </a:cubicBezTo>
                  <a:cubicBezTo>
                    <a:pt x="6741" y="181583"/>
                    <a:pt x="3129" y="184286"/>
                    <a:pt x="1032" y="182457"/>
                  </a:cubicBezTo>
                  <a:cubicBezTo>
                    <a:pt x="-340" y="181268"/>
                    <a:pt x="-243" y="179274"/>
                    <a:pt x="729" y="177988"/>
                  </a:cubicBezTo>
                  <a:cubicBezTo>
                    <a:pt x="5621" y="171519"/>
                    <a:pt x="8821" y="164226"/>
                    <a:pt x="12085" y="156882"/>
                  </a:cubicBezTo>
                  <a:cubicBezTo>
                    <a:pt x="13188" y="154396"/>
                    <a:pt x="16371" y="150956"/>
                    <a:pt x="18937" y="156408"/>
                  </a:cubicBezTo>
                  <a:cubicBezTo>
                    <a:pt x="19508" y="157625"/>
                    <a:pt x="20011" y="158271"/>
                    <a:pt x="21389" y="157900"/>
                  </a:cubicBezTo>
                  <a:cubicBezTo>
                    <a:pt x="17794" y="146247"/>
                    <a:pt x="33042" y="145052"/>
                    <a:pt x="33722" y="135537"/>
                  </a:cubicBezTo>
                  <a:cubicBezTo>
                    <a:pt x="34247" y="128187"/>
                    <a:pt x="42688" y="125416"/>
                    <a:pt x="44517" y="118266"/>
                  </a:cubicBezTo>
                  <a:cubicBezTo>
                    <a:pt x="45323" y="115129"/>
                    <a:pt x="49747" y="114957"/>
                    <a:pt x="53176" y="115975"/>
                  </a:cubicBezTo>
                  <a:cubicBezTo>
                    <a:pt x="55942" y="116798"/>
                    <a:pt x="59376" y="117255"/>
                    <a:pt x="59302" y="113431"/>
                  </a:cubicBezTo>
                  <a:cubicBezTo>
                    <a:pt x="59222" y="109448"/>
                    <a:pt x="55444" y="108465"/>
                    <a:pt x="52038" y="109105"/>
                  </a:cubicBezTo>
                  <a:cubicBezTo>
                    <a:pt x="49421" y="109597"/>
                    <a:pt x="47021" y="111145"/>
                    <a:pt x="44466" y="112071"/>
                  </a:cubicBezTo>
                  <a:cubicBezTo>
                    <a:pt x="41420" y="113174"/>
                    <a:pt x="38311" y="114111"/>
                    <a:pt x="35230" y="115117"/>
                  </a:cubicBezTo>
                  <a:cubicBezTo>
                    <a:pt x="34968" y="114414"/>
                    <a:pt x="34705" y="113712"/>
                    <a:pt x="34436" y="113008"/>
                  </a:cubicBezTo>
                  <a:cubicBezTo>
                    <a:pt x="34716" y="109888"/>
                    <a:pt x="36419" y="107413"/>
                    <a:pt x="38054" y="104893"/>
                  </a:cubicBezTo>
                  <a:cubicBezTo>
                    <a:pt x="38768" y="103579"/>
                    <a:pt x="39551" y="102310"/>
                    <a:pt x="40317" y="101024"/>
                  </a:cubicBezTo>
                  <a:cubicBezTo>
                    <a:pt x="45003" y="83582"/>
                    <a:pt x="61382" y="78776"/>
                    <a:pt x="74310" y="70895"/>
                  </a:cubicBezTo>
                  <a:cubicBezTo>
                    <a:pt x="81962" y="66231"/>
                    <a:pt x="87305" y="59545"/>
                    <a:pt x="94203" y="54395"/>
                  </a:cubicBezTo>
                  <a:cubicBezTo>
                    <a:pt x="96415" y="52744"/>
                    <a:pt x="97981" y="50023"/>
                    <a:pt x="96621" y="47269"/>
                  </a:cubicBezTo>
                  <a:cubicBezTo>
                    <a:pt x="94866" y="43714"/>
                    <a:pt x="91169" y="43588"/>
                    <a:pt x="88094" y="44783"/>
                  </a:cubicBezTo>
                  <a:cubicBezTo>
                    <a:pt x="80585" y="47703"/>
                    <a:pt x="72755" y="50086"/>
                    <a:pt x="68389" y="58087"/>
                  </a:cubicBezTo>
                  <a:cubicBezTo>
                    <a:pt x="64120" y="65911"/>
                    <a:pt x="57690" y="71341"/>
                    <a:pt x="48363" y="72380"/>
                  </a:cubicBezTo>
                  <a:cubicBezTo>
                    <a:pt x="47289" y="72358"/>
                    <a:pt x="46215" y="72335"/>
                    <a:pt x="45146" y="72318"/>
                  </a:cubicBezTo>
                  <a:cubicBezTo>
                    <a:pt x="43746" y="64654"/>
                    <a:pt x="47598" y="56967"/>
                    <a:pt x="45117" y="49303"/>
                  </a:cubicBezTo>
                  <a:close/>
                </a:path>
              </a:pathLst>
            </a:custGeom>
            <a:grpFill/>
            <a:ln w="5715" cap="flat">
              <a:noFill/>
              <a:prstDash val="solid"/>
              <a:miter/>
            </a:ln>
          </p:spPr>
          <p:txBody>
            <a:bodyPr rtlCol="0" anchor="ctr"/>
            <a:lstStyle/>
            <a:p>
              <a:endParaRPr lang="zh-CN" altLang="en-US"/>
            </a:p>
          </p:txBody>
        </p:sp>
        <p:sp>
          <p:nvSpPr>
            <p:cNvPr id="4617" name="任意多边形: 形状 4616">
              <a:extLst>
                <a:ext uri="{FF2B5EF4-FFF2-40B4-BE49-F238E27FC236}">
                  <a16:creationId xmlns:a16="http://schemas.microsoft.com/office/drawing/2014/main" id="{6434E201-2973-ECF0-FE7C-F230E8082179}"/>
                </a:ext>
              </a:extLst>
            </p:cNvPr>
            <p:cNvSpPr/>
            <p:nvPr/>
          </p:nvSpPr>
          <p:spPr>
            <a:xfrm>
              <a:off x="4802683" y="4665617"/>
              <a:ext cx="51881" cy="62705"/>
            </a:xfrm>
            <a:custGeom>
              <a:avLst/>
              <a:gdLst>
                <a:gd name="connsiteX0" fmla="*/ 51881 w 51881"/>
                <a:gd name="connsiteY0" fmla="*/ 217 h 62705"/>
                <a:gd name="connsiteX1" fmla="*/ 51881 w 51881"/>
                <a:gd name="connsiteY1" fmla="*/ 3492 h 62705"/>
                <a:gd name="connsiteX2" fmla="*/ 45435 w 51881"/>
                <a:gd name="connsiteY2" fmla="*/ 6807 h 62705"/>
                <a:gd name="connsiteX3" fmla="*/ 38720 w 51881"/>
                <a:gd name="connsiteY3" fmla="*/ 13373 h 62705"/>
                <a:gd name="connsiteX4" fmla="*/ 38680 w 51881"/>
                <a:gd name="connsiteY4" fmla="*/ 15310 h 62705"/>
                <a:gd name="connsiteX5" fmla="*/ 37022 w 51881"/>
                <a:gd name="connsiteY5" fmla="*/ 18796 h 62705"/>
                <a:gd name="connsiteX6" fmla="*/ 35445 w 51881"/>
                <a:gd name="connsiteY6" fmla="*/ 19940 h 62705"/>
                <a:gd name="connsiteX7" fmla="*/ 14402 w 51881"/>
                <a:gd name="connsiteY7" fmla="*/ 40239 h 62705"/>
                <a:gd name="connsiteX8" fmla="*/ 25558 w 51881"/>
                <a:gd name="connsiteY8" fmla="*/ 42948 h 62705"/>
                <a:gd name="connsiteX9" fmla="*/ 25598 w 51881"/>
                <a:gd name="connsiteY9" fmla="*/ 43000 h 62705"/>
                <a:gd name="connsiteX10" fmla="*/ 15706 w 51881"/>
                <a:gd name="connsiteY10" fmla="*/ 62705 h 62705"/>
                <a:gd name="connsiteX11" fmla="*/ 12419 w 51881"/>
                <a:gd name="connsiteY11" fmla="*/ 56127 h 62705"/>
                <a:gd name="connsiteX12" fmla="*/ 7733 w 51881"/>
                <a:gd name="connsiteY12" fmla="*/ 28832 h 62705"/>
                <a:gd name="connsiteX13" fmla="*/ 13219 w 51881"/>
                <a:gd name="connsiteY13" fmla="*/ 19557 h 62705"/>
                <a:gd name="connsiteX14" fmla="*/ 17506 w 51881"/>
                <a:gd name="connsiteY14" fmla="*/ 4452 h 62705"/>
                <a:gd name="connsiteX15" fmla="*/ 37908 w 51881"/>
                <a:gd name="connsiteY15" fmla="*/ 1349 h 62705"/>
                <a:gd name="connsiteX16" fmla="*/ 51881 w 51881"/>
                <a:gd name="connsiteY16" fmla="*/ 217 h 6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1881" h="62705">
                  <a:moveTo>
                    <a:pt x="51881" y="217"/>
                  </a:moveTo>
                  <a:cubicBezTo>
                    <a:pt x="51881" y="1309"/>
                    <a:pt x="51881" y="2400"/>
                    <a:pt x="51881" y="3492"/>
                  </a:cubicBezTo>
                  <a:cubicBezTo>
                    <a:pt x="50338" y="5772"/>
                    <a:pt x="48092" y="6726"/>
                    <a:pt x="45435" y="6807"/>
                  </a:cubicBezTo>
                  <a:cubicBezTo>
                    <a:pt x="41160" y="6932"/>
                    <a:pt x="38977" y="9155"/>
                    <a:pt x="38720" y="13373"/>
                  </a:cubicBezTo>
                  <a:cubicBezTo>
                    <a:pt x="38703" y="14019"/>
                    <a:pt x="38686" y="14665"/>
                    <a:pt x="38680" y="15310"/>
                  </a:cubicBezTo>
                  <a:cubicBezTo>
                    <a:pt x="38343" y="16573"/>
                    <a:pt x="37771" y="17728"/>
                    <a:pt x="37022" y="18796"/>
                  </a:cubicBezTo>
                  <a:cubicBezTo>
                    <a:pt x="36502" y="19179"/>
                    <a:pt x="35977" y="19557"/>
                    <a:pt x="35445" y="19940"/>
                  </a:cubicBezTo>
                  <a:cubicBezTo>
                    <a:pt x="28313" y="26523"/>
                    <a:pt x="27696" y="39165"/>
                    <a:pt x="14402" y="40239"/>
                  </a:cubicBezTo>
                  <a:cubicBezTo>
                    <a:pt x="18523" y="44354"/>
                    <a:pt x="22266" y="42371"/>
                    <a:pt x="25558" y="42948"/>
                  </a:cubicBezTo>
                  <a:lnTo>
                    <a:pt x="25598" y="43000"/>
                  </a:lnTo>
                  <a:cubicBezTo>
                    <a:pt x="22615" y="49726"/>
                    <a:pt x="23484" y="58384"/>
                    <a:pt x="15706" y="62705"/>
                  </a:cubicBezTo>
                  <a:cubicBezTo>
                    <a:pt x="14608" y="60510"/>
                    <a:pt x="13517" y="58321"/>
                    <a:pt x="12419" y="56127"/>
                  </a:cubicBezTo>
                  <a:cubicBezTo>
                    <a:pt x="-2308" y="48972"/>
                    <a:pt x="-4023" y="39548"/>
                    <a:pt x="7733" y="28832"/>
                  </a:cubicBezTo>
                  <a:cubicBezTo>
                    <a:pt x="10693" y="26134"/>
                    <a:pt x="14477" y="22437"/>
                    <a:pt x="13219" y="19557"/>
                  </a:cubicBezTo>
                  <a:cubicBezTo>
                    <a:pt x="10219" y="12676"/>
                    <a:pt x="11916" y="8030"/>
                    <a:pt x="17506" y="4452"/>
                  </a:cubicBezTo>
                  <a:cubicBezTo>
                    <a:pt x="23741" y="469"/>
                    <a:pt x="31324" y="-1503"/>
                    <a:pt x="37908" y="1349"/>
                  </a:cubicBezTo>
                  <a:cubicBezTo>
                    <a:pt x="43532" y="3789"/>
                    <a:pt x="47229" y="-389"/>
                    <a:pt x="51881" y="217"/>
                  </a:cubicBezTo>
                  <a:close/>
                </a:path>
              </a:pathLst>
            </a:custGeom>
            <a:grpFill/>
            <a:ln w="5715" cap="flat">
              <a:noFill/>
              <a:prstDash val="solid"/>
              <a:miter/>
            </a:ln>
          </p:spPr>
          <p:txBody>
            <a:bodyPr rtlCol="0" anchor="ctr"/>
            <a:lstStyle/>
            <a:p>
              <a:endParaRPr lang="zh-CN" altLang="en-US"/>
            </a:p>
          </p:txBody>
        </p:sp>
        <p:sp>
          <p:nvSpPr>
            <p:cNvPr id="4618" name="任意多边形: 形状 4617">
              <a:extLst>
                <a:ext uri="{FF2B5EF4-FFF2-40B4-BE49-F238E27FC236}">
                  <a16:creationId xmlns:a16="http://schemas.microsoft.com/office/drawing/2014/main" id="{223173E8-2307-74DE-2D36-C00A3A37346A}"/>
                </a:ext>
              </a:extLst>
            </p:cNvPr>
            <p:cNvSpPr/>
            <p:nvPr/>
          </p:nvSpPr>
          <p:spPr>
            <a:xfrm>
              <a:off x="4767689" y="4673972"/>
              <a:ext cx="33024" cy="51057"/>
            </a:xfrm>
            <a:custGeom>
              <a:avLst/>
              <a:gdLst>
                <a:gd name="connsiteX0" fmla="*/ 4671 w 33024"/>
                <a:gd name="connsiteY0" fmla="*/ 31307 h 51057"/>
                <a:gd name="connsiteX1" fmla="*/ 7952 w 33024"/>
                <a:gd name="connsiteY1" fmla="*/ 24752 h 51057"/>
                <a:gd name="connsiteX2" fmla="*/ 15467 w 33024"/>
                <a:gd name="connsiteY2" fmla="*/ 18362 h 51057"/>
                <a:gd name="connsiteX3" fmla="*/ 29806 w 33024"/>
                <a:gd name="connsiteY3" fmla="*/ 0 h 51057"/>
                <a:gd name="connsiteX4" fmla="*/ 29080 w 33024"/>
                <a:gd name="connsiteY4" fmla="*/ 18780 h 51057"/>
                <a:gd name="connsiteX5" fmla="*/ 20319 w 33024"/>
                <a:gd name="connsiteY5" fmla="*/ 33604 h 51057"/>
                <a:gd name="connsiteX6" fmla="*/ 4642 w 33024"/>
                <a:gd name="connsiteY6" fmla="*/ 51058 h 51057"/>
                <a:gd name="connsiteX7" fmla="*/ 4665 w 33024"/>
                <a:gd name="connsiteY7" fmla="*/ 51040 h 51057"/>
                <a:gd name="connsiteX8" fmla="*/ 1396 w 33024"/>
                <a:gd name="connsiteY8" fmla="*/ 44480 h 51057"/>
                <a:gd name="connsiteX9" fmla="*/ 1374 w 33024"/>
                <a:gd name="connsiteY9" fmla="*/ 44497 h 51057"/>
                <a:gd name="connsiteX10" fmla="*/ 4683 w 33024"/>
                <a:gd name="connsiteY10" fmla="*/ 41182 h 51057"/>
                <a:gd name="connsiteX11" fmla="*/ 4665 w 33024"/>
                <a:gd name="connsiteY11" fmla="*/ 41199 h 51057"/>
                <a:gd name="connsiteX12" fmla="*/ 4665 w 33024"/>
                <a:gd name="connsiteY12" fmla="*/ 34587 h 51057"/>
                <a:gd name="connsiteX13" fmla="*/ 4688 w 33024"/>
                <a:gd name="connsiteY13" fmla="*/ 34604 h 51057"/>
                <a:gd name="connsiteX14" fmla="*/ 3511 w 33024"/>
                <a:gd name="connsiteY14" fmla="*/ 32404 h 51057"/>
                <a:gd name="connsiteX15" fmla="*/ 4671 w 33024"/>
                <a:gd name="connsiteY15" fmla="*/ 31307 h 51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024" h="51057">
                  <a:moveTo>
                    <a:pt x="4671" y="31307"/>
                  </a:moveTo>
                  <a:cubicBezTo>
                    <a:pt x="5763" y="29124"/>
                    <a:pt x="6860" y="26935"/>
                    <a:pt x="7952" y="24752"/>
                  </a:cubicBezTo>
                  <a:cubicBezTo>
                    <a:pt x="12512" y="25043"/>
                    <a:pt x="18404" y="26895"/>
                    <a:pt x="15467" y="18362"/>
                  </a:cubicBezTo>
                  <a:cubicBezTo>
                    <a:pt x="25834" y="16979"/>
                    <a:pt x="23456" y="5612"/>
                    <a:pt x="29806" y="0"/>
                  </a:cubicBezTo>
                  <a:cubicBezTo>
                    <a:pt x="38092" y="6824"/>
                    <a:pt x="27583" y="12727"/>
                    <a:pt x="29080" y="18780"/>
                  </a:cubicBezTo>
                  <a:cubicBezTo>
                    <a:pt x="20833" y="20420"/>
                    <a:pt x="22519" y="28575"/>
                    <a:pt x="20319" y="33604"/>
                  </a:cubicBezTo>
                  <a:cubicBezTo>
                    <a:pt x="16855" y="41525"/>
                    <a:pt x="7551" y="43285"/>
                    <a:pt x="4642" y="51058"/>
                  </a:cubicBezTo>
                  <a:lnTo>
                    <a:pt x="4665" y="51040"/>
                  </a:lnTo>
                  <a:cubicBezTo>
                    <a:pt x="-867" y="51069"/>
                    <a:pt x="-810" y="48309"/>
                    <a:pt x="1396" y="44480"/>
                  </a:cubicBezTo>
                  <a:lnTo>
                    <a:pt x="1374" y="44497"/>
                  </a:lnTo>
                  <a:cubicBezTo>
                    <a:pt x="2494" y="43405"/>
                    <a:pt x="3597" y="42308"/>
                    <a:pt x="4683" y="41182"/>
                  </a:cubicBezTo>
                  <a:lnTo>
                    <a:pt x="4665" y="41199"/>
                  </a:lnTo>
                  <a:cubicBezTo>
                    <a:pt x="6683" y="38993"/>
                    <a:pt x="6683" y="36793"/>
                    <a:pt x="4665" y="34587"/>
                  </a:cubicBezTo>
                  <a:lnTo>
                    <a:pt x="4688" y="34604"/>
                  </a:lnTo>
                  <a:cubicBezTo>
                    <a:pt x="3517" y="33873"/>
                    <a:pt x="3128" y="33141"/>
                    <a:pt x="3511" y="32404"/>
                  </a:cubicBezTo>
                  <a:cubicBezTo>
                    <a:pt x="3894" y="31672"/>
                    <a:pt x="4277" y="31307"/>
                    <a:pt x="4671" y="31307"/>
                  </a:cubicBezTo>
                  <a:close/>
                </a:path>
              </a:pathLst>
            </a:custGeom>
            <a:grpFill/>
            <a:ln w="5715" cap="flat">
              <a:noFill/>
              <a:prstDash val="solid"/>
              <a:miter/>
            </a:ln>
          </p:spPr>
          <p:txBody>
            <a:bodyPr rtlCol="0" anchor="ctr"/>
            <a:lstStyle/>
            <a:p>
              <a:endParaRPr lang="zh-CN" altLang="en-US"/>
            </a:p>
          </p:txBody>
        </p:sp>
        <p:sp>
          <p:nvSpPr>
            <p:cNvPr id="4619" name="任意多边形: 形状 4618">
              <a:extLst>
                <a:ext uri="{FF2B5EF4-FFF2-40B4-BE49-F238E27FC236}">
                  <a16:creationId xmlns:a16="http://schemas.microsoft.com/office/drawing/2014/main" id="{0F99472F-83E2-5B3A-BD98-36A253355314}"/>
                </a:ext>
              </a:extLst>
            </p:cNvPr>
            <p:cNvSpPr/>
            <p:nvPr/>
          </p:nvSpPr>
          <p:spPr>
            <a:xfrm>
              <a:off x="4794089" y="4726239"/>
              <a:ext cx="27057" cy="28406"/>
            </a:xfrm>
            <a:custGeom>
              <a:avLst/>
              <a:gdLst>
                <a:gd name="connsiteX0" fmla="*/ 24300 w 27057"/>
                <a:gd name="connsiteY0" fmla="*/ 2077 h 28406"/>
                <a:gd name="connsiteX1" fmla="*/ 24197 w 27057"/>
                <a:gd name="connsiteY1" fmla="*/ 8221 h 28406"/>
                <a:gd name="connsiteX2" fmla="*/ 18939 w 27057"/>
                <a:gd name="connsiteY2" fmla="*/ 9044 h 28406"/>
                <a:gd name="connsiteX3" fmla="*/ 22482 w 27057"/>
                <a:gd name="connsiteY3" fmla="*/ 13593 h 28406"/>
                <a:gd name="connsiteX4" fmla="*/ 24843 w 27057"/>
                <a:gd name="connsiteY4" fmla="*/ 24400 h 28406"/>
                <a:gd name="connsiteX5" fmla="*/ 13933 w 27057"/>
                <a:gd name="connsiteY5" fmla="*/ 26600 h 28406"/>
                <a:gd name="connsiteX6" fmla="*/ 1280 w 27057"/>
                <a:gd name="connsiteY6" fmla="*/ 25103 h 28406"/>
                <a:gd name="connsiteX7" fmla="*/ 5429 w 27057"/>
                <a:gd name="connsiteY7" fmla="*/ 14633 h 28406"/>
                <a:gd name="connsiteX8" fmla="*/ 8652 w 27057"/>
                <a:gd name="connsiteY8" fmla="*/ 4357 h 28406"/>
                <a:gd name="connsiteX9" fmla="*/ 13213 w 27057"/>
                <a:gd name="connsiteY9" fmla="*/ 197 h 28406"/>
                <a:gd name="connsiteX10" fmla="*/ 24300 w 27057"/>
                <a:gd name="connsiteY10" fmla="*/ 2077 h 28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057" h="28406">
                  <a:moveTo>
                    <a:pt x="24300" y="2077"/>
                  </a:moveTo>
                  <a:cubicBezTo>
                    <a:pt x="27683" y="6855"/>
                    <a:pt x="27672" y="7964"/>
                    <a:pt x="24197" y="8221"/>
                  </a:cubicBezTo>
                  <a:cubicBezTo>
                    <a:pt x="22368" y="8358"/>
                    <a:pt x="19819" y="5998"/>
                    <a:pt x="18939" y="9044"/>
                  </a:cubicBezTo>
                  <a:cubicBezTo>
                    <a:pt x="18282" y="11318"/>
                    <a:pt x="20254" y="13216"/>
                    <a:pt x="22482" y="13593"/>
                  </a:cubicBezTo>
                  <a:cubicBezTo>
                    <a:pt x="32450" y="15290"/>
                    <a:pt x="22700" y="21120"/>
                    <a:pt x="24843" y="24400"/>
                  </a:cubicBezTo>
                  <a:cubicBezTo>
                    <a:pt x="21225" y="26160"/>
                    <a:pt x="15116" y="31018"/>
                    <a:pt x="13933" y="26600"/>
                  </a:cubicBezTo>
                  <a:cubicBezTo>
                    <a:pt x="10247" y="12833"/>
                    <a:pt x="4966" y="28206"/>
                    <a:pt x="1280" y="25103"/>
                  </a:cubicBezTo>
                  <a:cubicBezTo>
                    <a:pt x="-2309" y="19702"/>
                    <a:pt x="2486" y="16885"/>
                    <a:pt x="5429" y="14633"/>
                  </a:cubicBezTo>
                  <a:cubicBezTo>
                    <a:pt x="9338" y="11644"/>
                    <a:pt x="13036" y="10181"/>
                    <a:pt x="8652" y="4357"/>
                  </a:cubicBezTo>
                  <a:cubicBezTo>
                    <a:pt x="6909" y="2043"/>
                    <a:pt x="10024" y="-774"/>
                    <a:pt x="13213" y="197"/>
                  </a:cubicBezTo>
                  <a:cubicBezTo>
                    <a:pt x="16882" y="1306"/>
                    <a:pt x="20471" y="2237"/>
                    <a:pt x="24300" y="2077"/>
                  </a:cubicBezTo>
                  <a:close/>
                </a:path>
              </a:pathLst>
            </a:custGeom>
            <a:grpFill/>
            <a:ln w="5715" cap="flat">
              <a:noFill/>
              <a:prstDash val="solid"/>
              <a:miter/>
            </a:ln>
          </p:spPr>
          <p:txBody>
            <a:bodyPr rtlCol="0" anchor="ctr"/>
            <a:lstStyle/>
            <a:p>
              <a:endParaRPr lang="zh-CN" altLang="en-US"/>
            </a:p>
          </p:txBody>
        </p:sp>
        <p:sp>
          <p:nvSpPr>
            <p:cNvPr id="4620" name="任意多边形: 形状 4619">
              <a:extLst>
                <a:ext uri="{FF2B5EF4-FFF2-40B4-BE49-F238E27FC236}">
                  <a16:creationId xmlns:a16="http://schemas.microsoft.com/office/drawing/2014/main" id="{CDF38898-F991-E491-E40E-29E474AB67BE}"/>
                </a:ext>
              </a:extLst>
            </p:cNvPr>
            <p:cNvSpPr/>
            <p:nvPr/>
          </p:nvSpPr>
          <p:spPr>
            <a:xfrm>
              <a:off x="5416892" y="5111870"/>
              <a:ext cx="112228" cy="84509"/>
            </a:xfrm>
            <a:custGeom>
              <a:avLst/>
              <a:gdLst>
                <a:gd name="connsiteX0" fmla="*/ 82233 w 112228"/>
                <a:gd name="connsiteY0" fmla="*/ 1312 h 84509"/>
                <a:gd name="connsiteX1" fmla="*/ 82210 w 112228"/>
                <a:gd name="connsiteY1" fmla="*/ 7844 h 84509"/>
                <a:gd name="connsiteX2" fmla="*/ 89543 w 112228"/>
                <a:gd name="connsiteY2" fmla="*/ 31921 h 84509"/>
                <a:gd name="connsiteX3" fmla="*/ 85199 w 112228"/>
                <a:gd name="connsiteY3" fmla="*/ 40614 h 84509"/>
                <a:gd name="connsiteX4" fmla="*/ 88743 w 112228"/>
                <a:gd name="connsiteY4" fmla="*/ 31093 h 84509"/>
                <a:gd name="connsiteX5" fmla="*/ 93149 w 112228"/>
                <a:gd name="connsiteY5" fmla="*/ 20360 h 84509"/>
                <a:gd name="connsiteX6" fmla="*/ 102361 w 112228"/>
                <a:gd name="connsiteY6" fmla="*/ 20526 h 84509"/>
                <a:gd name="connsiteX7" fmla="*/ 104659 w 112228"/>
                <a:gd name="connsiteY7" fmla="*/ 24166 h 84509"/>
                <a:gd name="connsiteX8" fmla="*/ 105379 w 112228"/>
                <a:gd name="connsiteY8" fmla="*/ 28401 h 84509"/>
                <a:gd name="connsiteX9" fmla="*/ 107494 w 112228"/>
                <a:gd name="connsiteY9" fmla="*/ 46311 h 84509"/>
                <a:gd name="connsiteX10" fmla="*/ 105248 w 112228"/>
                <a:gd name="connsiteY10" fmla="*/ 70389 h 84509"/>
                <a:gd name="connsiteX11" fmla="*/ 105253 w 112228"/>
                <a:gd name="connsiteY11" fmla="*/ 70389 h 84509"/>
                <a:gd name="connsiteX12" fmla="*/ 98069 w 112228"/>
                <a:gd name="connsiteY12" fmla="*/ 81653 h 84509"/>
                <a:gd name="connsiteX13" fmla="*/ 92040 w 112228"/>
                <a:gd name="connsiteY13" fmla="*/ 84488 h 84509"/>
                <a:gd name="connsiteX14" fmla="*/ 87102 w 112228"/>
                <a:gd name="connsiteY14" fmla="*/ 79739 h 84509"/>
                <a:gd name="connsiteX15" fmla="*/ 87937 w 112228"/>
                <a:gd name="connsiteY15" fmla="*/ 73006 h 84509"/>
                <a:gd name="connsiteX16" fmla="*/ 93315 w 112228"/>
                <a:gd name="connsiteY16" fmla="*/ 65297 h 84509"/>
                <a:gd name="connsiteX17" fmla="*/ 81113 w 112228"/>
                <a:gd name="connsiteY17" fmla="*/ 68714 h 84509"/>
                <a:gd name="connsiteX18" fmla="*/ 71832 w 112228"/>
                <a:gd name="connsiteY18" fmla="*/ 64245 h 84509"/>
                <a:gd name="connsiteX19" fmla="*/ 64997 w 112228"/>
                <a:gd name="connsiteY19" fmla="*/ 56033 h 84509"/>
                <a:gd name="connsiteX20" fmla="*/ 65803 w 112228"/>
                <a:gd name="connsiteY20" fmla="*/ 35882 h 84509"/>
                <a:gd name="connsiteX21" fmla="*/ 64825 w 112228"/>
                <a:gd name="connsiteY21" fmla="*/ 55941 h 84509"/>
                <a:gd name="connsiteX22" fmla="*/ 43588 w 112228"/>
                <a:gd name="connsiteY22" fmla="*/ 61605 h 84509"/>
                <a:gd name="connsiteX23" fmla="*/ 40217 w 112228"/>
                <a:gd name="connsiteY23" fmla="*/ 58187 h 84509"/>
                <a:gd name="connsiteX24" fmla="*/ 39942 w 112228"/>
                <a:gd name="connsiteY24" fmla="*/ 58045 h 84509"/>
                <a:gd name="connsiteX25" fmla="*/ 40559 w 112228"/>
                <a:gd name="connsiteY25" fmla="*/ 58742 h 84509"/>
                <a:gd name="connsiteX26" fmla="*/ 40742 w 112228"/>
                <a:gd name="connsiteY26" fmla="*/ 63525 h 84509"/>
                <a:gd name="connsiteX27" fmla="*/ 37868 w 112228"/>
                <a:gd name="connsiteY27" fmla="*/ 66205 h 84509"/>
                <a:gd name="connsiteX28" fmla="*/ 30970 w 112228"/>
                <a:gd name="connsiteY28" fmla="*/ 72961 h 84509"/>
                <a:gd name="connsiteX29" fmla="*/ 27826 w 112228"/>
                <a:gd name="connsiteY29" fmla="*/ 75635 h 84509"/>
                <a:gd name="connsiteX30" fmla="*/ 12150 w 112228"/>
                <a:gd name="connsiteY30" fmla="*/ 69006 h 84509"/>
                <a:gd name="connsiteX31" fmla="*/ 13139 w 112228"/>
                <a:gd name="connsiteY31" fmla="*/ 66217 h 84509"/>
                <a:gd name="connsiteX32" fmla="*/ 10133 w 112228"/>
                <a:gd name="connsiteY32" fmla="*/ 69503 h 84509"/>
                <a:gd name="connsiteX33" fmla="*/ 12 w 112228"/>
                <a:gd name="connsiteY33" fmla="*/ 67108 h 84509"/>
                <a:gd name="connsiteX34" fmla="*/ 0 w 112228"/>
                <a:gd name="connsiteY34" fmla="*/ 67074 h 84509"/>
                <a:gd name="connsiteX35" fmla="*/ 20631 w 112228"/>
                <a:gd name="connsiteY35" fmla="*/ 56221 h 84509"/>
                <a:gd name="connsiteX36" fmla="*/ 20248 w 112228"/>
                <a:gd name="connsiteY36" fmla="*/ 54764 h 84509"/>
                <a:gd name="connsiteX37" fmla="*/ 19283 w 112228"/>
                <a:gd name="connsiteY37" fmla="*/ 55987 h 84509"/>
                <a:gd name="connsiteX38" fmla="*/ 6698 w 112228"/>
                <a:gd name="connsiteY38" fmla="*/ 52535 h 84509"/>
                <a:gd name="connsiteX39" fmla="*/ 14036 w 112228"/>
                <a:gd name="connsiteY39" fmla="*/ 41705 h 84509"/>
                <a:gd name="connsiteX40" fmla="*/ 15499 w 112228"/>
                <a:gd name="connsiteY40" fmla="*/ 36230 h 84509"/>
                <a:gd name="connsiteX41" fmla="*/ 13979 w 112228"/>
                <a:gd name="connsiteY41" fmla="*/ 32150 h 84509"/>
                <a:gd name="connsiteX42" fmla="*/ 14551 w 112228"/>
                <a:gd name="connsiteY42" fmla="*/ 25360 h 84509"/>
                <a:gd name="connsiteX43" fmla="*/ 28175 w 112228"/>
                <a:gd name="connsiteY43" fmla="*/ 14885 h 84509"/>
                <a:gd name="connsiteX44" fmla="*/ 35073 w 112228"/>
                <a:gd name="connsiteY44" fmla="*/ 20451 h 84509"/>
                <a:gd name="connsiteX45" fmla="*/ 34702 w 112228"/>
                <a:gd name="connsiteY45" fmla="*/ 35533 h 84509"/>
                <a:gd name="connsiteX46" fmla="*/ 35873 w 112228"/>
                <a:gd name="connsiteY46" fmla="*/ 33516 h 84509"/>
                <a:gd name="connsiteX47" fmla="*/ 49440 w 112228"/>
                <a:gd name="connsiteY47" fmla="*/ 31264 h 84509"/>
                <a:gd name="connsiteX48" fmla="*/ 47223 w 112228"/>
                <a:gd name="connsiteY48" fmla="*/ 36305 h 84509"/>
                <a:gd name="connsiteX49" fmla="*/ 46172 w 112228"/>
                <a:gd name="connsiteY49" fmla="*/ 37230 h 84509"/>
                <a:gd name="connsiteX50" fmla="*/ 46594 w 112228"/>
                <a:gd name="connsiteY50" fmla="*/ 36825 h 84509"/>
                <a:gd name="connsiteX51" fmla="*/ 49829 w 112228"/>
                <a:gd name="connsiteY51" fmla="*/ 33504 h 84509"/>
                <a:gd name="connsiteX52" fmla="*/ 39142 w 112228"/>
                <a:gd name="connsiteY52" fmla="*/ 21800 h 84509"/>
                <a:gd name="connsiteX53" fmla="*/ 48372 w 112228"/>
                <a:gd name="connsiteY53" fmla="*/ 11370 h 84509"/>
                <a:gd name="connsiteX54" fmla="*/ 51892 w 112228"/>
                <a:gd name="connsiteY54" fmla="*/ 9055 h 84509"/>
                <a:gd name="connsiteX55" fmla="*/ 82233 w 112228"/>
                <a:gd name="connsiteY55" fmla="*/ 1312 h 84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2228" h="84509">
                  <a:moveTo>
                    <a:pt x="82233" y="1312"/>
                  </a:moveTo>
                  <a:cubicBezTo>
                    <a:pt x="82227" y="3489"/>
                    <a:pt x="82222" y="5666"/>
                    <a:pt x="82210" y="7844"/>
                  </a:cubicBezTo>
                  <a:cubicBezTo>
                    <a:pt x="85331" y="15662"/>
                    <a:pt x="92092" y="22371"/>
                    <a:pt x="89543" y="31921"/>
                  </a:cubicBezTo>
                  <a:cubicBezTo>
                    <a:pt x="89428" y="36299"/>
                    <a:pt x="85502" y="39025"/>
                    <a:pt x="85199" y="40614"/>
                  </a:cubicBezTo>
                  <a:cubicBezTo>
                    <a:pt x="84462" y="38568"/>
                    <a:pt x="94423" y="37488"/>
                    <a:pt x="88743" y="31093"/>
                  </a:cubicBezTo>
                  <a:cubicBezTo>
                    <a:pt x="87605" y="26412"/>
                    <a:pt x="89857" y="23172"/>
                    <a:pt x="93149" y="20360"/>
                  </a:cubicBezTo>
                  <a:cubicBezTo>
                    <a:pt x="96178" y="22034"/>
                    <a:pt x="99293" y="19588"/>
                    <a:pt x="102361" y="20526"/>
                  </a:cubicBezTo>
                  <a:cubicBezTo>
                    <a:pt x="103396" y="21577"/>
                    <a:pt x="104150" y="22794"/>
                    <a:pt x="104659" y="24166"/>
                  </a:cubicBezTo>
                  <a:cubicBezTo>
                    <a:pt x="105065" y="25549"/>
                    <a:pt x="105287" y="26966"/>
                    <a:pt x="105379" y="28401"/>
                  </a:cubicBezTo>
                  <a:cubicBezTo>
                    <a:pt x="105522" y="34436"/>
                    <a:pt x="102676" y="40814"/>
                    <a:pt x="107494" y="46311"/>
                  </a:cubicBezTo>
                  <a:cubicBezTo>
                    <a:pt x="109237" y="54564"/>
                    <a:pt x="118415" y="63537"/>
                    <a:pt x="105248" y="70389"/>
                  </a:cubicBezTo>
                  <a:lnTo>
                    <a:pt x="105253" y="70389"/>
                  </a:lnTo>
                  <a:cubicBezTo>
                    <a:pt x="101693" y="73395"/>
                    <a:pt x="101190" y="78356"/>
                    <a:pt x="98069" y="81653"/>
                  </a:cubicBezTo>
                  <a:cubicBezTo>
                    <a:pt x="96481" y="83487"/>
                    <a:pt x="94589" y="84688"/>
                    <a:pt x="92040" y="84488"/>
                  </a:cubicBezTo>
                  <a:cubicBezTo>
                    <a:pt x="89737" y="83590"/>
                    <a:pt x="88091" y="82002"/>
                    <a:pt x="87102" y="79739"/>
                  </a:cubicBezTo>
                  <a:cubicBezTo>
                    <a:pt x="86457" y="77384"/>
                    <a:pt x="86674" y="75127"/>
                    <a:pt x="87937" y="73006"/>
                  </a:cubicBezTo>
                  <a:cubicBezTo>
                    <a:pt x="90497" y="71040"/>
                    <a:pt x="92949" y="68989"/>
                    <a:pt x="93315" y="65297"/>
                  </a:cubicBezTo>
                  <a:cubicBezTo>
                    <a:pt x="90360" y="70766"/>
                    <a:pt x="86862" y="75035"/>
                    <a:pt x="81113" y="68714"/>
                  </a:cubicBezTo>
                  <a:cubicBezTo>
                    <a:pt x="78450" y="65788"/>
                    <a:pt x="76238" y="63057"/>
                    <a:pt x="71832" y="64245"/>
                  </a:cubicBezTo>
                  <a:cubicBezTo>
                    <a:pt x="64557" y="65554"/>
                    <a:pt x="61853" y="60422"/>
                    <a:pt x="64997" y="56033"/>
                  </a:cubicBezTo>
                  <a:cubicBezTo>
                    <a:pt x="69637" y="49552"/>
                    <a:pt x="66654" y="43917"/>
                    <a:pt x="65803" y="35882"/>
                  </a:cubicBezTo>
                  <a:cubicBezTo>
                    <a:pt x="65608" y="43831"/>
                    <a:pt x="67220" y="49495"/>
                    <a:pt x="64825" y="55941"/>
                  </a:cubicBezTo>
                  <a:cubicBezTo>
                    <a:pt x="59219" y="71029"/>
                    <a:pt x="55916" y="72543"/>
                    <a:pt x="43588" y="61605"/>
                  </a:cubicBezTo>
                  <a:cubicBezTo>
                    <a:pt x="41880" y="60931"/>
                    <a:pt x="41074" y="59365"/>
                    <a:pt x="40217" y="58187"/>
                  </a:cubicBezTo>
                  <a:cubicBezTo>
                    <a:pt x="40359" y="58387"/>
                    <a:pt x="39942" y="58045"/>
                    <a:pt x="39942" y="58045"/>
                  </a:cubicBezTo>
                  <a:cubicBezTo>
                    <a:pt x="39942" y="58045"/>
                    <a:pt x="40457" y="58576"/>
                    <a:pt x="40559" y="58742"/>
                  </a:cubicBezTo>
                  <a:cubicBezTo>
                    <a:pt x="41108" y="60416"/>
                    <a:pt x="41211" y="61942"/>
                    <a:pt x="40742" y="63525"/>
                  </a:cubicBezTo>
                  <a:cubicBezTo>
                    <a:pt x="39976" y="64668"/>
                    <a:pt x="39028" y="65531"/>
                    <a:pt x="37868" y="66205"/>
                  </a:cubicBezTo>
                  <a:cubicBezTo>
                    <a:pt x="34713" y="67594"/>
                    <a:pt x="32067" y="69469"/>
                    <a:pt x="30970" y="72961"/>
                  </a:cubicBezTo>
                  <a:cubicBezTo>
                    <a:pt x="30192" y="74178"/>
                    <a:pt x="29135" y="75052"/>
                    <a:pt x="27826" y="75635"/>
                  </a:cubicBezTo>
                  <a:cubicBezTo>
                    <a:pt x="20940" y="77344"/>
                    <a:pt x="13505" y="80299"/>
                    <a:pt x="12150" y="69006"/>
                  </a:cubicBezTo>
                  <a:cubicBezTo>
                    <a:pt x="12002" y="67926"/>
                    <a:pt x="14145" y="67629"/>
                    <a:pt x="13139" y="66217"/>
                  </a:cubicBezTo>
                  <a:cubicBezTo>
                    <a:pt x="13047" y="68132"/>
                    <a:pt x="11424" y="68646"/>
                    <a:pt x="10133" y="69503"/>
                  </a:cubicBezTo>
                  <a:cubicBezTo>
                    <a:pt x="6281" y="70646"/>
                    <a:pt x="2823" y="70235"/>
                    <a:pt x="12" y="67108"/>
                  </a:cubicBezTo>
                  <a:lnTo>
                    <a:pt x="0" y="67074"/>
                  </a:lnTo>
                  <a:cubicBezTo>
                    <a:pt x="2932" y="55850"/>
                    <a:pt x="11339" y="55096"/>
                    <a:pt x="20631" y="56221"/>
                  </a:cubicBezTo>
                  <a:cubicBezTo>
                    <a:pt x="20534" y="56221"/>
                    <a:pt x="20248" y="54764"/>
                    <a:pt x="20248" y="54764"/>
                  </a:cubicBezTo>
                  <a:cubicBezTo>
                    <a:pt x="20248" y="54764"/>
                    <a:pt x="19403" y="55981"/>
                    <a:pt x="19283" y="55987"/>
                  </a:cubicBezTo>
                  <a:cubicBezTo>
                    <a:pt x="15145" y="54032"/>
                    <a:pt x="8613" y="58582"/>
                    <a:pt x="6698" y="52535"/>
                  </a:cubicBezTo>
                  <a:cubicBezTo>
                    <a:pt x="5006" y="47197"/>
                    <a:pt x="10367" y="44551"/>
                    <a:pt x="14036" y="41705"/>
                  </a:cubicBezTo>
                  <a:cubicBezTo>
                    <a:pt x="15893" y="40265"/>
                    <a:pt x="16471" y="38465"/>
                    <a:pt x="15499" y="36230"/>
                  </a:cubicBezTo>
                  <a:cubicBezTo>
                    <a:pt x="14819" y="34910"/>
                    <a:pt x="14339" y="33567"/>
                    <a:pt x="13979" y="32150"/>
                  </a:cubicBezTo>
                  <a:cubicBezTo>
                    <a:pt x="13573" y="29829"/>
                    <a:pt x="13767" y="27572"/>
                    <a:pt x="14551" y="25360"/>
                  </a:cubicBezTo>
                  <a:cubicBezTo>
                    <a:pt x="17254" y="19480"/>
                    <a:pt x="22757" y="17102"/>
                    <a:pt x="28175" y="14885"/>
                  </a:cubicBezTo>
                  <a:cubicBezTo>
                    <a:pt x="33330" y="12770"/>
                    <a:pt x="34781" y="16091"/>
                    <a:pt x="35073" y="20451"/>
                  </a:cubicBezTo>
                  <a:cubicBezTo>
                    <a:pt x="27266" y="25280"/>
                    <a:pt x="36370" y="30544"/>
                    <a:pt x="34702" y="35533"/>
                  </a:cubicBezTo>
                  <a:cubicBezTo>
                    <a:pt x="35530" y="35116"/>
                    <a:pt x="35439" y="34161"/>
                    <a:pt x="35873" y="33516"/>
                  </a:cubicBezTo>
                  <a:cubicBezTo>
                    <a:pt x="39605" y="27938"/>
                    <a:pt x="44246" y="27921"/>
                    <a:pt x="49440" y="31264"/>
                  </a:cubicBezTo>
                  <a:cubicBezTo>
                    <a:pt x="50109" y="33624"/>
                    <a:pt x="48406" y="34927"/>
                    <a:pt x="47223" y="36305"/>
                  </a:cubicBezTo>
                  <a:cubicBezTo>
                    <a:pt x="47332" y="36196"/>
                    <a:pt x="46172" y="37230"/>
                    <a:pt x="46172" y="37230"/>
                  </a:cubicBezTo>
                  <a:cubicBezTo>
                    <a:pt x="46172" y="37230"/>
                    <a:pt x="46486" y="36933"/>
                    <a:pt x="46594" y="36825"/>
                  </a:cubicBezTo>
                  <a:cubicBezTo>
                    <a:pt x="47880" y="35802"/>
                    <a:pt x="48806" y="34636"/>
                    <a:pt x="49829" y="33504"/>
                  </a:cubicBezTo>
                  <a:cubicBezTo>
                    <a:pt x="50526" y="25692"/>
                    <a:pt x="36833" y="31087"/>
                    <a:pt x="39142" y="21800"/>
                  </a:cubicBezTo>
                  <a:cubicBezTo>
                    <a:pt x="41674" y="17862"/>
                    <a:pt x="47309" y="16656"/>
                    <a:pt x="48372" y="11370"/>
                  </a:cubicBezTo>
                  <a:cubicBezTo>
                    <a:pt x="49332" y="10256"/>
                    <a:pt x="50515" y="9518"/>
                    <a:pt x="51892" y="9055"/>
                  </a:cubicBezTo>
                  <a:cubicBezTo>
                    <a:pt x="62934" y="10055"/>
                    <a:pt x="70032" y="-4318"/>
                    <a:pt x="82233" y="1312"/>
                  </a:cubicBezTo>
                  <a:close/>
                </a:path>
              </a:pathLst>
            </a:custGeom>
            <a:grpFill/>
            <a:ln w="5715" cap="flat">
              <a:noFill/>
              <a:prstDash val="solid"/>
              <a:miter/>
            </a:ln>
          </p:spPr>
          <p:txBody>
            <a:bodyPr rtlCol="0" anchor="ctr"/>
            <a:lstStyle/>
            <a:p>
              <a:endParaRPr lang="zh-CN" altLang="en-US"/>
            </a:p>
          </p:txBody>
        </p:sp>
        <p:sp>
          <p:nvSpPr>
            <p:cNvPr id="4621" name="任意多边形: 形状 4620">
              <a:extLst>
                <a:ext uri="{FF2B5EF4-FFF2-40B4-BE49-F238E27FC236}">
                  <a16:creationId xmlns:a16="http://schemas.microsoft.com/office/drawing/2014/main" id="{D46D1CA1-7C06-4571-A38C-B896CFDF4F1E}"/>
                </a:ext>
              </a:extLst>
            </p:cNvPr>
            <p:cNvSpPr/>
            <p:nvPr/>
          </p:nvSpPr>
          <p:spPr>
            <a:xfrm>
              <a:off x="5465547" y="5001362"/>
              <a:ext cx="88424" cy="124201"/>
            </a:xfrm>
            <a:custGeom>
              <a:avLst/>
              <a:gdLst>
                <a:gd name="connsiteX0" fmla="*/ 33578 w 88424"/>
                <a:gd name="connsiteY0" fmla="*/ 111820 h 124201"/>
                <a:gd name="connsiteX1" fmla="*/ 14153 w 88424"/>
                <a:gd name="connsiteY1" fmla="*/ 122032 h 124201"/>
                <a:gd name="connsiteX2" fmla="*/ 688 w 88424"/>
                <a:gd name="connsiteY2" fmla="*/ 121706 h 124201"/>
                <a:gd name="connsiteX3" fmla="*/ 459 w 88424"/>
                <a:gd name="connsiteY3" fmla="*/ 117500 h 124201"/>
                <a:gd name="connsiteX4" fmla="*/ 17113 w 88424"/>
                <a:gd name="connsiteY4" fmla="*/ 106350 h 124201"/>
                <a:gd name="connsiteX5" fmla="*/ 32721 w 88424"/>
                <a:gd name="connsiteY5" fmla="*/ 87108 h 124201"/>
                <a:gd name="connsiteX6" fmla="*/ 33498 w 88424"/>
                <a:gd name="connsiteY6" fmla="*/ 23894 h 124201"/>
                <a:gd name="connsiteX7" fmla="*/ 32000 w 88424"/>
                <a:gd name="connsiteY7" fmla="*/ 1640 h 124201"/>
                <a:gd name="connsiteX8" fmla="*/ 33606 w 88424"/>
                <a:gd name="connsiteY8" fmla="*/ 0 h 124201"/>
                <a:gd name="connsiteX9" fmla="*/ 39218 w 88424"/>
                <a:gd name="connsiteY9" fmla="*/ 2777 h 124201"/>
                <a:gd name="connsiteX10" fmla="*/ 42470 w 88424"/>
                <a:gd name="connsiteY10" fmla="*/ 11544 h 124201"/>
                <a:gd name="connsiteX11" fmla="*/ 47808 w 88424"/>
                <a:gd name="connsiteY11" fmla="*/ 7710 h 124201"/>
                <a:gd name="connsiteX12" fmla="*/ 50946 w 88424"/>
                <a:gd name="connsiteY12" fmla="*/ 14819 h 124201"/>
                <a:gd name="connsiteX13" fmla="*/ 44436 w 88424"/>
                <a:gd name="connsiteY13" fmla="*/ 48452 h 124201"/>
                <a:gd name="connsiteX14" fmla="*/ 51911 w 88424"/>
                <a:gd name="connsiteY14" fmla="*/ 32518 h 124201"/>
                <a:gd name="connsiteX15" fmla="*/ 55803 w 88424"/>
                <a:gd name="connsiteY15" fmla="*/ 20494 h 124201"/>
                <a:gd name="connsiteX16" fmla="*/ 66445 w 88424"/>
                <a:gd name="connsiteY16" fmla="*/ 16442 h 124201"/>
                <a:gd name="connsiteX17" fmla="*/ 66519 w 88424"/>
                <a:gd name="connsiteY17" fmla="*/ 23043 h 124201"/>
                <a:gd name="connsiteX18" fmla="*/ 69725 w 88424"/>
                <a:gd name="connsiteY18" fmla="*/ 26249 h 124201"/>
                <a:gd name="connsiteX19" fmla="*/ 76366 w 88424"/>
                <a:gd name="connsiteY19" fmla="*/ 22974 h 124201"/>
                <a:gd name="connsiteX20" fmla="*/ 81029 w 88424"/>
                <a:gd name="connsiteY20" fmla="*/ 26580 h 124201"/>
                <a:gd name="connsiteX21" fmla="*/ 86196 w 88424"/>
                <a:gd name="connsiteY21" fmla="*/ 36164 h 124201"/>
                <a:gd name="connsiteX22" fmla="*/ 88110 w 88424"/>
                <a:gd name="connsiteY22" fmla="*/ 39862 h 124201"/>
                <a:gd name="connsiteX23" fmla="*/ 76320 w 88424"/>
                <a:gd name="connsiteY23" fmla="*/ 69060 h 124201"/>
                <a:gd name="connsiteX24" fmla="*/ 76332 w 88424"/>
                <a:gd name="connsiteY24" fmla="*/ 69060 h 124201"/>
                <a:gd name="connsiteX25" fmla="*/ 58810 w 88424"/>
                <a:gd name="connsiteY25" fmla="*/ 67305 h 124201"/>
                <a:gd name="connsiteX26" fmla="*/ 65039 w 88424"/>
                <a:gd name="connsiteY26" fmla="*/ 77232 h 124201"/>
                <a:gd name="connsiteX27" fmla="*/ 59072 w 88424"/>
                <a:gd name="connsiteY27" fmla="*/ 82387 h 124201"/>
                <a:gd name="connsiteX28" fmla="*/ 56055 w 88424"/>
                <a:gd name="connsiteY28" fmla="*/ 79507 h 124201"/>
                <a:gd name="connsiteX29" fmla="*/ 54678 w 88424"/>
                <a:gd name="connsiteY29" fmla="*/ 75009 h 124201"/>
                <a:gd name="connsiteX30" fmla="*/ 50180 w 88424"/>
                <a:gd name="connsiteY30" fmla="*/ 77650 h 124201"/>
                <a:gd name="connsiteX31" fmla="*/ 33578 w 88424"/>
                <a:gd name="connsiteY31" fmla="*/ 111820 h 12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8424" h="124201">
                  <a:moveTo>
                    <a:pt x="33578" y="111820"/>
                  </a:moveTo>
                  <a:cubicBezTo>
                    <a:pt x="27514" y="115877"/>
                    <a:pt x="18959" y="114385"/>
                    <a:pt x="14153" y="122032"/>
                  </a:cubicBezTo>
                  <a:cubicBezTo>
                    <a:pt x="10781" y="127399"/>
                    <a:pt x="5294" y="121032"/>
                    <a:pt x="688" y="121706"/>
                  </a:cubicBezTo>
                  <a:cubicBezTo>
                    <a:pt x="-146" y="120346"/>
                    <a:pt x="-221" y="118946"/>
                    <a:pt x="459" y="117500"/>
                  </a:cubicBezTo>
                  <a:cubicBezTo>
                    <a:pt x="5346" y="112791"/>
                    <a:pt x="11586" y="110111"/>
                    <a:pt x="17113" y="106350"/>
                  </a:cubicBezTo>
                  <a:cubicBezTo>
                    <a:pt x="26194" y="103087"/>
                    <a:pt x="30863" y="96235"/>
                    <a:pt x="32721" y="87108"/>
                  </a:cubicBezTo>
                  <a:cubicBezTo>
                    <a:pt x="42785" y="66179"/>
                    <a:pt x="35652" y="44937"/>
                    <a:pt x="33498" y="23894"/>
                  </a:cubicBezTo>
                  <a:cubicBezTo>
                    <a:pt x="32738" y="16465"/>
                    <a:pt x="29492" y="9292"/>
                    <a:pt x="32000" y="1640"/>
                  </a:cubicBezTo>
                  <a:cubicBezTo>
                    <a:pt x="32532" y="1091"/>
                    <a:pt x="33069" y="543"/>
                    <a:pt x="33606" y="0"/>
                  </a:cubicBezTo>
                  <a:cubicBezTo>
                    <a:pt x="35789" y="297"/>
                    <a:pt x="38001" y="720"/>
                    <a:pt x="39218" y="2777"/>
                  </a:cubicBezTo>
                  <a:cubicBezTo>
                    <a:pt x="40836" y="5520"/>
                    <a:pt x="38984" y="9927"/>
                    <a:pt x="42470" y="11544"/>
                  </a:cubicBezTo>
                  <a:cubicBezTo>
                    <a:pt x="45596" y="12996"/>
                    <a:pt x="44596" y="6612"/>
                    <a:pt x="47808" y="7710"/>
                  </a:cubicBezTo>
                  <a:cubicBezTo>
                    <a:pt x="51157" y="8852"/>
                    <a:pt x="54317" y="12116"/>
                    <a:pt x="50946" y="14819"/>
                  </a:cubicBezTo>
                  <a:cubicBezTo>
                    <a:pt x="38870" y="24506"/>
                    <a:pt x="44705" y="36279"/>
                    <a:pt x="44436" y="48452"/>
                  </a:cubicBezTo>
                  <a:cubicBezTo>
                    <a:pt x="56861" y="41925"/>
                    <a:pt x="56958" y="41874"/>
                    <a:pt x="51911" y="32518"/>
                  </a:cubicBezTo>
                  <a:cubicBezTo>
                    <a:pt x="48922" y="26975"/>
                    <a:pt x="50557" y="23060"/>
                    <a:pt x="55803" y="20494"/>
                  </a:cubicBezTo>
                  <a:cubicBezTo>
                    <a:pt x="59198" y="18836"/>
                    <a:pt x="62890" y="17774"/>
                    <a:pt x="66445" y="16442"/>
                  </a:cubicBezTo>
                  <a:cubicBezTo>
                    <a:pt x="66468" y="18642"/>
                    <a:pt x="66496" y="20842"/>
                    <a:pt x="66519" y="23043"/>
                  </a:cubicBezTo>
                  <a:cubicBezTo>
                    <a:pt x="67571" y="24129"/>
                    <a:pt x="68634" y="25197"/>
                    <a:pt x="69725" y="26249"/>
                  </a:cubicBezTo>
                  <a:cubicBezTo>
                    <a:pt x="71937" y="25157"/>
                    <a:pt x="74154" y="24066"/>
                    <a:pt x="76366" y="22974"/>
                  </a:cubicBezTo>
                  <a:cubicBezTo>
                    <a:pt x="80109" y="21368"/>
                    <a:pt x="81584" y="24283"/>
                    <a:pt x="81029" y="26580"/>
                  </a:cubicBezTo>
                  <a:cubicBezTo>
                    <a:pt x="79783" y="31747"/>
                    <a:pt x="82933" y="33821"/>
                    <a:pt x="86196" y="36164"/>
                  </a:cubicBezTo>
                  <a:cubicBezTo>
                    <a:pt x="87556" y="37084"/>
                    <a:pt x="89099" y="39245"/>
                    <a:pt x="88110" y="39862"/>
                  </a:cubicBezTo>
                  <a:cubicBezTo>
                    <a:pt x="77063" y="46823"/>
                    <a:pt x="79458" y="59042"/>
                    <a:pt x="76320" y="69060"/>
                  </a:cubicBezTo>
                  <a:lnTo>
                    <a:pt x="76332" y="69060"/>
                  </a:lnTo>
                  <a:cubicBezTo>
                    <a:pt x="70434" y="68831"/>
                    <a:pt x="64496" y="69860"/>
                    <a:pt x="58810" y="67305"/>
                  </a:cubicBezTo>
                  <a:cubicBezTo>
                    <a:pt x="57289" y="73935"/>
                    <a:pt x="67108" y="71289"/>
                    <a:pt x="65039" y="77232"/>
                  </a:cubicBezTo>
                  <a:cubicBezTo>
                    <a:pt x="64056" y="80044"/>
                    <a:pt x="61667" y="81461"/>
                    <a:pt x="59072" y="82387"/>
                  </a:cubicBezTo>
                  <a:cubicBezTo>
                    <a:pt x="56358" y="83353"/>
                    <a:pt x="52889" y="84130"/>
                    <a:pt x="56055" y="79507"/>
                  </a:cubicBezTo>
                  <a:cubicBezTo>
                    <a:pt x="57975" y="76707"/>
                    <a:pt x="57204" y="75884"/>
                    <a:pt x="54678" y="75009"/>
                  </a:cubicBezTo>
                  <a:cubicBezTo>
                    <a:pt x="52140" y="74129"/>
                    <a:pt x="50345" y="74895"/>
                    <a:pt x="50180" y="77650"/>
                  </a:cubicBezTo>
                  <a:cubicBezTo>
                    <a:pt x="49363" y="91354"/>
                    <a:pt x="39990" y="100858"/>
                    <a:pt x="33578" y="111820"/>
                  </a:cubicBezTo>
                  <a:close/>
                </a:path>
              </a:pathLst>
            </a:custGeom>
            <a:grpFill/>
            <a:ln w="5715" cap="flat">
              <a:noFill/>
              <a:prstDash val="solid"/>
              <a:miter/>
            </a:ln>
          </p:spPr>
          <p:txBody>
            <a:bodyPr rtlCol="0" anchor="ctr"/>
            <a:lstStyle/>
            <a:p>
              <a:endParaRPr lang="zh-CN" altLang="en-US"/>
            </a:p>
          </p:txBody>
        </p:sp>
        <p:sp>
          <p:nvSpPr>
            <p:cNvPr id="4622" name="任意多边形: 形状 4621">
              <a:extLst>
                <a:ext uri="{FF2B5EF4-FFF2-40B4-BE49-F238E27FC236}">
                  <a16:creationId xmlns:a16="http://schemas.microsoft.com/office/drawing/2014/main" id="{02B1B2AD-4C70-C3C5-E367-AE98405862A6}"/>
                </a:ext>
              </a:extLst>
            </p:cNvPr>
            <p:cNvSpPr/>
            <p:nvPr/>
          </p:nvSpPr>
          <p:spPr>
            <a:xfrm>
              <a:off x="5474271" y="5184937"/>
              <a:ext cx="93914" cy="76263"/>
            </a:xfrm>
            <a:custGeom>
              <a:avLst/>
              <a:gdLst>
                <a:gd name="connsiteX0" fmla="*/ 31387 w 93914"/>
                <a:gd name="connsiteY0" fmla="*/ 705 h 76263"/>
                <a:gd name="connsiteX1" fmla="*/ 31415 w 93914"/>
                <a:gd name="connsiteY1" fmla="*/ 7163 h 76263"/>
                <a:gd name="connsiteX2" fmla="*/ 29038 w 93914"/>
                <a:gd name="connsiteY2" fmla="*/ 10809 h 76263"/>
                <a:gd name="connsiteX3" fmla="*/ 34713 w 93914"/>
                <a:gd name="connsiteY3" fmla="*/ 10477 h 76263"/>
                <a:gd name="connsiteX4" fmla="*/ 38010 w 93914"/>
                <a:gd name="connsiteY4" fmla="*/ 7185 h 76263"/>
                <a:gd name="connsiteX5" fmla="*/ 43457 w 93914"/>
                <a:gd name="connsiteY5" fmla="*/ 14724 h 76263"/>
                <a:gd name="connsiteX6" fmla="*/ 44360 w 93914"/>
                <a:gd name="connsiteY6" fmla="*/ 35720 h 76263"/>
                <a:gd name="connsiteX7" fmla="*/ 64322 w 93914"/>
                <a:gd name="connsiteY7" fmla="*/ 17050 h 76263"/>
                <a:gd name="connsiteX8" fmla="*/ 67677 w 93914"/>
                <a:gd name="connsiteY8" fmla="*/ 23690 h 76263"/>
                <a:gd name="connsiteX9" fmla="*/ 70900 w 93914"/>
                <a:gd name="connsiteY9" fmla="*/ 23610 h 76263"/>
                <a:gd name="connsiteX10" fmla="*/ 70894 w 93914"/>
                <a:gd name="connsiteY10" fmla="*/ 20353 h 76263"/>
                <a:gd name="connsiteX11" fmla="*/ 74158 w 93914"/>
                <a:gd name="connsiteY11" fmla="*/ 20319 h 76263"/>
                <a:gd name="connsiteX12" fmla="*/ 77484 w 93914"/>
                <a:gd name="connsiteY12" fmla="*/ 20336 h 76263"/>
                <a:gd name="connsiteX13" fmla="*/ 80758 w 93914"/>
                <a:gd name="connsiteY13" fmla="*/ 17050 h 76263"/>
                <a:gd name="connsiteX14" fmla="*/ 80770 w 93914"/>
                <a:gd name="connsiteY14" fmla="*/ 17033 h 76263"/>
                <a:gd name="connsiteX15" fmla="*/ 93914 w 93914"/>
                <a:gd name="connsiteY15" fmla="*/ 10500 h 76263"/>
                <a:gd name="connsiteX16" fmla="*/ 93914 w 93914"/>
                <a:gd name="connsiteY16" fmla="*/ 13723 h 76263"/>
                <a:gd name="connsiteX17" fmla="*/ 87371 w 93914"/>
                <a:gd name="connsiteY17" fmla="*/ 29606 h 76263"/>
                <a:gd name="connsiteX18" fmla="*/ 83050 w 93914"/>
                <a:gd name="connsiteY18" fmla="*/ 43710 h 76263"/>
                <a:gd name="connsiteX19" fmla="*/ 78387 w 93914"/>
                <a:gd name="connsiteY19" fmla="*/ 32234 h 76263"/>
                <a:gd name="connsiteX20" fmla="*/ 64339 w 93914"/>
                <a:gd name="connsiteY20" fmla="*/ 46636 h 76263"/>
                <a:gd name="connsiteX21" fmla="*/ 63699 w 93914"/>
                <a:gd name="connsiteY21" fmla="*/ 48745 h 76263"/>
                <a:gd name="connsiteX22" fmla="*/ 54458 w 93914"/>
                <a:gd name="connsiteY22" fmla="*/ 63095 h 76263"/>
                <a:gd name="connsiteX23" fmla="*/ 44600 w 93914"/>
                <a:gd name="connsiteY23" fmla="*/ 76251 h 76263"/>
                <a:gd name="connsiteX24" fmla="*/ 40091 w 93914"/>
                <a:gd name="connsiteY24" fmla="*/ 70262 h 76263"/>
                <a:gd name="connsiteX25" fmla="*/ 38004 w 93914"/>
                <a:gd name="connsiteY25" fmla="*/ 66382 h 76263"/>
                <a:gd name="connsiteX26" fmla="*/ 38022 w 93914"/>
                <a:gd name="connsiteY26" fmla="*/ 66382 h 76263"/>
                <a:gd name="connsiteX27" fmla="*/ 34067 w 93914"/>
                <a:gd name="connsiteY27" fmla="*/ 68353 h 76263"/>
                <a:gd name="connsiteX28" fmla="*/ 27843 w 93914"/>
                <a:gd name="connsiteY28" fmla="*/ 69033 h 76263"/>
                <a:gd name="connsiteX29" fmla="*/ 8407 w 93914"/>
                <a:gd name="connsiteY29" fmla="*/ 76245 h 76263"/>
                <a:gd name="connsiteX30" fmla="*/ 383 w 93914"/>
                <a:gd name="connsiteY30" fmla="*/ 66959 h 76263"/>
                <a:gd name="connsiteX31" fmla="*/ 3114 w 93914"/>
                <a:gd name="connsiteY31" fmla="*/ 63935 h 76263"/>
                <a:gd name="connsiteX32" fmla="*/ 10681 w 93914"/>
                <a:gd name="connsiteY32" fmla="*/ 61346 h 76263"/>
                <a:gd name="connsiteX33" fmla="*/ 17905 w 93914"/>
                <a:gd name="connsiteY33" fmla="*/ 56786 h 76263"/>
                <a:gd name="connsiteX34" fmla="*/ 21042 w 93914"/>
                <a:gd name="connsiteY34" fmla="*/ 51482 h 76263"/>
                <a:gd name="connsiteX35" fmla="*/ 29443 w 93914"/>
                <a:gd name="connsiteY35" fmla="*/ 35840 h 76263"/>
                <a:gd name="connsiteX36" fmla="*/ 15630 w 93914"/>
                <a:gd name="connsiteY36" fmla="*/ 37429 h 76263"/>
                <a:gd name="connsiteX37" fmla="*/ 7452 w 93914"/>
                <a:gd name="connsiteY37" fmla="*/ 34429 h 76263"/>
                <a:gd name="connsiteX38" fmla="*/ 12778 w 93914"/>
                <a:gd name="connsiteY38" fmla="*/ 27885 h 76263"/>
                <a:gd name="connsiteX39" fmla="*/ 15019 w 93914"/>
                <a:gd name="connsiteY39" fmla="*/ 26388 h 76263"/>
                <a:gd name="connsiteX40" fmla="*/ 11207 w 93914"/>
                <a:gd name="connsiteY40" fmla="*/ 26742 h 76263"/>
                <a:gd name="connsiteX41" fmla="*/ 15527 w 93914"/>
                <a:gd name="connsiteY41" fmla="*/ 6723 h 76263"/>
                <a:gd name="connsiteX42" fmla="*/ 23100 w 93914"/>
                <a:gd name="connsiteY42" fmla="*/ 1836 h 76263"/>
                <a:gd name="connsiteX43" fmla="*/ 31387 w 93914"/>
                <a:gd name="connsiteY43" fmla="*/ 705 h 7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93914" h="76263">
                  <a:moveTo>
                    <a:pt x="31387" y="705"/>
                  </a:moveTo>
                  <a:cubicBezTo>
                    <a:pt x="31398" y="2859"/>
                    <a:pt x="31409" y="5008"/>
                    <a:pt x="31415" y="7163"/>
                  </a:cubicBezTo>
                  <a:cubicBezTo>
                    <a:pt x="31186" y="8746"/>
                    <a:pt x="30552" y="10066"/>
                    <a:pt x="29038" y="10809"/>
                  </a:cubicBezTo>
                  <a:cubicBezTo>
                    <a:pt x="31004" y="12015"/>
                    <a:pt x="32787" y="10037"/>
                    <a:pt x="34713" y="10477"/>
                  </a:cubicBezTo>
                  <a:cubicBezTo>
                    <a:pt x="35810" y="9380"/>
                    <a:pt x="36913" y="8283"/>
                    <a:pt x="38010" y="7185"/>
                  </a:cubicBezTo>
                  <a:cubicBezTo>
                    <a:pt x="44497" y="6294"/>
                    <a:pt x="43137" y="11352"/>
                    <a:pt x="43457" y="14724"/>
                  </a:cubicBezTo>
                  <a:cubicBezTo>
                    <a:pt x="44062" y="21136"/>
                    <a:pt x="41559" y="27651"/>
                    <a:pt x="44360" y="35720"/>
                  </a:cubicBezTo>
                  <a:cubicBezTo>
                    <a:pt x="50566" y="28142"/>
                    <a:pt x="53818" y="18250"/>
                    <a:pt x="64322" y="17050"/>
                  </a:cubicBezTo>
                  <a:cubicBezTo>
                    <a:pt x="66980" y="18490"/>
                    <a:pt x="67562" y="20970"/>
                    <a:pt x="67677" y="23690"/>
                  </a:cubicBezTo>
                  <a:cubicBezTo>
                    <a:pt x="68757" y="23925"/>
                    <a:pt x="69906" y="26851"/>
                    <a:pt x="70900" y="23610"/>
                  </a:cubicBezTo>
                  <a:cubicBezTo>
                    <a:pt x="70900" y="22525"/>
                    <a:pt x="70900" y="21439"/>
                    <a:pt x="70894" y="20353"/>
                  </a:cubicBezTo>
                  <a:cubicBezTo>
                    <a:pt x="71974" y="19290"/>
                    <a:pt x="73060" y="19330"/>
                    <a:pt x="74158" y="20319"/>
                  </a:cubicBezTo>
                  <a:cubicBezTo>
                    <a:pt x="75266" y="20324"/>
                    <a:pt x="76375" y="20330"/>
                    <a:pt x="77484" y="20336"/>
                  </a:cubicBezTo>
                  <a:cubicBezTo>
                    <a:pt x="79690" y="20353"/>
                    <a:pt x="79615" y="18095"/>
                    <a:pt x="80758" y="17050"/>
                  </a:cubicBezTo>
                  <a:lnTo>
                    <a:pt x="80770" y="17033"/>
                  </a:lnTo>
                  <a:cubicBezTo>
                    <a:pt x="83445" y="11420"/>
                    <a:pt x="86473" y="6511"/>
                    <a:pt x="93914" y="10500"/>
                  </a:cubicBezTo>
                  <a:cubicBezTo>
                    <a:pt x="93914" y="11575"/>
                    <a:pt x="93914" y="12649"/>
                    <a:pt x="93914" y="13723"/>
                  </a:cubicBezTo>
                  <a:cubicBezTo>
                    <a:pt x="88971" y="17878"/>
                    <a:pt x="87262" y="23382"/>
                    <a:pt x="87371" y="29606"/>
                  </a:cubicBezTo>
                  <a:cubicBezTo>
                    <a:pt x="87456" y="34560"/>
                    <a:pt x="86994" y="39338"/>
                    <a:pt x="83050" y="43710"/>
                  </a:cubicBezTo>
                  <a:cubicBezTo>
                    <a:pt x="78730" y="41207"/>
                    <a:pt x="82536" y="35709"/>
                    <a:pt x="78387" y="32234"/>
                  </a:cubicBezTo>
                  <a:cubicBezTo>
                    <a:pt x="76146" y="39595"/>
                    <a:pt x="70089" y="42944"/>
                    <a:pt x="64339" y="46636"/>
                  </a:cubicBezTo>
                  <a:cubicBezTo>
                    <a:pt x="64128" y="47339"/>
                    <a:pt x="63911" y="48042"/>
                    <a:pt x="63699" y="48745"/>
                  </a:cubicBezTo>
                  <a:cubicBezTo>
                    <a:pt x="58847" y="52385"/>
                    <a:pt x="56824" y="57855"/>
                    <a:pt x="54458" y="63095"/>
                  </a:cubicBezTo>
                  <a:cubicBezTo>
                    <a:pt x="43965" y="62078"/>
                    <a:pt x="44382" y="69239"/>
                    <a:pt x="44600" y="76251"/>
                  </a:cubicBezTo>
                  <a:cubicBezTo>
                    <a:pt x="40976" y="75885"/>
                    <a:pt x="34421" y="77874"/>
                    <a:pt x="40091" y="70262"/>
                  </a:cubicBezTo>
                  <a:cubicBezTo>
                    <a:pt x="41102" y="68902"/>
                    <a:pt x="39490" y="67279"/>
                    <a:pt x="38004" y="66382"/>
                  </a:cubicBezTo>
                  <a:lnTo>
                    <a:pt x="38022" y="66382"/>
                  </a:lnTo>
                  <a:cubicBezTo>
                    <a:pt x="37079" y="67810"/>
                    <a:pt x="35787" y="69056"/>
                    <a:pt x="34067" y="68353"/>
                  </a:cubicBezTo>
                  <a:cubicBezTo>
                    <a:pt x="31752" y="67410"/>
                    <a:pt x="28661" y="56197"/>
                    <a:pt x="27843" y="69033"/>
                  </a:cubicBezTo>
                  <a:cubicBezTo>
                    <a:pt x="20322" y="68627"/>
                    <a:pt x="15945" y="76697"/>
                    <a:pt x="8407" y="76245"/>
                  </a:cubicBezTo>
                  <a:cubicBezTo>
                    <a:pt x="6212" y="72742"/>
                    <a:pt x="-1835" y="74297"/>
                    <a:pt x="383" y="66959"/>
                  </a:cubicBezTo>
                  <a:cubicBezTo>
                    <a:pt x="1051" y="65730"/>
                    <a:pt x="1971" y="64736"/>
                    <a:pt x="3114" y="63935"/>
                  </a:cubicBezTo>
                  <a:cubicBezTo>
                    <a:pt x="5457" y="62535"/>
                    <a:pt x="7989" y="61689"/>
                    <a:pt x="10681" y="61346"/>
                  </a:cubicBezTo>
                  <a:cubicBezTo>
                    <a:pt x="13990" y="61295"/>
                    <a:pt x="16636" y="60147"/>
                    <a:pt x="17905" y="56786"/>
                  </a:cubicBezTo>
                  <a:cubicBezTo>
                    <a:pt x="18728" y="54877"/>
                    <a:pt x="19694" y="53077"/>
                    <a:pt x="21042" y="51482"/>
                  </a:cubicBezTo>
                  <a:cubicBezTo>
                    <a:pt x="27037" y="48002"/>
                    <a:pt x="29672" y="42704"/>
                    <a:pt x="29443" y="35840"/>
                  </a:cubicBezTo>
                  <a:cubicBezTo>
                    <a:pt x="25157" y="38544"/>
                    <a:pt x="20259" y="36675"/>
                    <a:pt x="15630" y="37429"/>
                  </a:cubicBezTo>
                  <a:cubicBezTo>
                    <a:pt x="12493" y="37515"/>
                    <a:pt x="8578" y="38818"/>
                    <a:pt x="7452" y="34429"/>
                  </a:cubicBezTo>
                  <a:cubicBezTo>
                    <a:pt x="6412" y="30371"/>
                    <a:pt x="9167" y="28559"/>
                    <a:pt x="12778" y="27885"/>
                  </a:cubicBezTo>
                  <a:cubicBezTo>
                    <a:pt x="13459" y="27314"/>
                    <a:pt x="14653" y="27485"/>
                    <a:pt x="15019" y="26388"/>
                  </a:cubicBezTo>
                  <a:cubicBezTo>
                    <a:pt x="13853" y="27508"/>
                    <a:pt x="12561" y="27337"/>
                    <a:pt x="11207" y="26742"/>
                  </a:cubicBezTo>
                  <a:cubicBezTo>
                    <a:pt x="5812" y="18575"/>
                    <a:pt x="9641" y="12432"/>
                    <a:pt x="15527" y="6723"/>
                  </a:cubicBezTo>
                  <a:cubicBezTo>
                    <a:pt x="17871" y="4819"/>
                    <a:pt x="20494" y="3333"/>
                    <a:pt x="23100" y="1836"/>
                  </a:cubicBezTo>
                  <a:cubicBezTo>
                    <a:pt x="25752" y="722"/>
                    <a:pt x="28341" y="-970"/>
                    <a:pt x="31387" y="705"/>
                  </a:cubicBezTo>
                  <a:close/>
                </a:path>
              </a:pathLst>
            </a:custGeom>
            <a:grpFill/>
            <a:ln w="5715" cap="flat">
              <a:noFill/>
              <a:prstDash val="solid"/>
              <a:miter/>
            </a:ln>
          </p:spPr>
          <p:txBody>
            <a:bodyPr rtlCol="0" anchor="ctr"/>
            <a:lstStyle/>
            <a:p>
              <a:endParaRPr lang="zh-CN" altLang="en-US"/>
            </a:p>
          </p:txBody>
        </p:sp>
        <p:sp>
          <p:nvSpPr>
            <p:cNvPr id="4623" name="任意多边形: 形状 4622">
              <a:extLst>
                <a:ext uri="{FF2B5EF4-FFF2-40B4-BE49-F238E27FC236}">
                  <a16:creationId xmlns:a16="http://schemas.microsoft.com/office/drawing/2014/main" id="{170D835D-9FE5-A167-0A33-CF768E2DF277}"/>
                </a:ext>
              </a:extLst>
            </p:cNvPr>
            <p:cNvSpPr/>
            <p:nvPr/>
          </p:nvSpPr>
          <p:spPr>
            <a:xfrm>
              <a:off x="5509522" y="5089373"/>
              <a:ext cx="37106" cy="52430"/>
            </a:xfrm>
            <a:custGeom>
              <a:avLst/>
              <a:gdLst>
                <a:gd name="connsiteX0" fmla="*/ 9348 w 37106"/>
                <a:gd name="connsiteY0" fmla="*/ 43560 h 52430"/>
                <a:gd name="connsiteX1" fmla="*/ 2708 w 37106"/>
                <a:gd name="connsiteY1" fmla="*/ 43497 h 52430"/>
                <a:gd name="connsiteX2" fmla="*/ 2782 w 37106"/>
                <a:gd name="connsiteY2" fmla="*/ 30358 h 52430"/>
                <a:gd name="connsiteX3" fmla="*/ 9251 w 37106"/>
                <a:gd name="connsiteY3" fmla="*/ 15019 h 52430"/>
                <a:gd name="connsiteX4" fmla="*/ 18412 w 37106"/>
                <a:gd name="connsiteY4" fmla="*/ 0 h 52430"/>
                <a:gd name="connsiteX5" fmla="*/ 37106 w 37106"/>
                <a:gd name="connsiteY5" fmla="*/ 4549 h 52430"/>
                <a:gd name="connsiteX6" fmla="*/ 11417 w 37106"/>
                <a:gd name="connsiteY6" fmla="*/ 25935 h 52430"/>
                <a:gd name="connsiteX7" fmla="*/ 23562 w 37106"/>
                <a:gd name="connsiteY7" fmla="*/ 24174 h 52430"/>
                <a:gd name="connsiteX8" fmla="*/ 29499 w 37106"/>
                <a:gd name="connsiteY8" fmla="*/ 28850 h 52430"/>
                <a:gd name="connsiteX9" fmla="*/ 25305 w 37106"/>
                <a:gd name="connsiteY9" fmla="*/ 33804 h 52430"/>
                <a:gd name="connsiteX10" fmla="*/ 25699 w 37106"/>
                <a:gd name="connsiteY10" fmla="*/ 43417 h 52430"/>
                <a:gd name="connsiteX11" fmla="*/ 9331 w 37106"/>
                <a:gd name="connsiteY11" fmla="*/ 50075 h 52430"/>
                <a:gd name="connsiteX12" fmla="*/ 9331 w 37106"/>
                <a:gd name="connsiteY12" fmla="*/ 46834 h 52430"/>
                <a:gd name="connsiteX13" fmla="*/ 10194 w 37106"/>
                <a:gd name="connsiteY13" fmla="*/ 44657 h 52430"/>
                <a:gd name="connsiteX14" fmla="*/ 9348 w 37106"/>
                <a:gd name="connsiteY14" fmla="*/ 43560 h 5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106" h="52430">
                  <a:moveTo>
                    <a:pt x="9348" y="43560"/>
                  </a:moveTo>
                  <a:cubicBezTo>
                    <a:pt x="7131" y="43840"/>
                    <a:pt x="4885" y="47194"/>
                    <a:pt x="2708" y="43497"/>
                  </a:cubicBezTo>
                  <a:cubicBezTo>
                    <a:pt x="-1350" y="39096"/>
                    <a:pt x="-447" y="34719"/>
                    <a:pt x="2782" y="30358"/>
                  </a:cubicBezTo>
                  <a:cubicBezTo>
                    <a:pt x="2387" y="24180"/>
                    <a:pt x="2925" y="18825"/>
                    <a:pt x="9251" y="15019"/>
                  </a:cubicBezTo>
                  <a:cubicBezTo>
                    <a:pt x="14040" y="12144"/>
                    <a:pt x="18401" y="8070"/>
                    <a:pt x="18412" y="0"/>
                  </a:cubicBezTo>
                  <a:cubicBezTo>
                    <a:pt x="25510" y="9933"/>
                    <a:pt x="25510" y="9933"/>
                    <a:pt x="37106" y="4549"/>
                  </a:cubicBezTo>
                  <a:cubicBezTo>
                    <a:pt x="33763" y="18088"/>
                    <a:pt x="18898" y="17614"/>
                    <a:pt x="11417" y="25935"/>
                  </a:cubicBezTo>
                  <a:cubicBezTo>
                    <a:pt x="17869" y="29546"/>
                    <a:pt x="19772" y="23711"/>
                    <a:pt x="23562" y="24174"/>
                  </a:cubicBezTo>
                  <a:cubicBezTo>
                    <a:pt x="26670" y="24557"/>
                    <a:pt x="28539" y="26055"/>
                    <a:pt x="29499" y="28850"/>
                  </a:cubicBezTo>
                  <a:cubicBezTo>
                    <a:pt x="30854" y="32804"/>
                    <a:pt x="28031" y="32964"/>
                    <a:pt x="25305" y="33804"/>
                  </a:cubicBezTo>
                  <a:cubicBezTo>
                    <a:pt x="13703" y="37370"/>
                    <a:pt x="25385" y="40199"/>
                    <a:pt x="25699" y="43417"/>
                  </a:cubicBezTo>
                  <a:cubicBezTo>
                    <a:pt x="22693" y="51658"/>
                    <a:pt x="17744" y="55127"/>
                    <a:pt x="9331" y="50075"/>
                  </a:cubicBezTo>
                  <a:cubicBezTo>
                    <a:pt x="9331" y="48995"/>
                    <a:pt x="9337" y="47915"/>
                    <a:pt x="9331" y="46834"/>
                  </a:cubicBezTo>
                  <a:cubicBezTo>
                    <a:pt x="10183" y="46115"/>
                    <a:pt x="10468" y="45383"/>
                    <a:pt x="10194" y="44657"/>
                  </a:cubicBezTo>
                  <a:cubicBezTo>
                    <a:pt x="9914" y="43926"/>
                    <a:pt x="9634" y="43560"/>
                    <a:pt x="9348" y="43560"/>
                  </a:cubicBezTo>
                  <a:close/>
                </a:path>
              </a:pathLst>
            </a:custGeom>
            <a:grpFill/>
            <a:ln w="5715" cap="flat">
              <a:noFill/>
              <a:prstDash val="solid"/>
              <a:miter/>
            </a:ln>
          </p:spPr>
          <p:txBody>
            <a:bodyPr rtlCol="0" anchor="ctr"/>
            <a:lstStyle/>
            <a:p>
              <a:endParaRPr lang="zh-CN" altLang="en-US"/>
            </a:p>
          </p:txBody>
        </p:sp>
        <p:sp>
          <p:nvSpPr>
            <p:cNvPr id="4624" name="任意多边形: 形状 4623">
              <a:extLst>
                <a:ext uri="{FF2B5EF4-FFF2-40B4-BE49-F238E27FC236}">
                  <a16:creationId xmlns:a16="http://schemas.microsoft.com/office/drawing/2014/main" id="{A0398E7B-C5CF-8D93-CD09-66422BD114CF}"/>
                </a:ext>
              </a:extLst>
            </p:cNvPr>
            <p:cNvSpPr/>
            <p:nvPr/>
          </p:nvSpPr>
          <p:spPr>
            <a:xfrm>
              <a:off x="5512281" y="5182259"/>
              <a:ext cx="26306" cy="43473"/>
            </a:xfrm>
            <a:custGeom>
              <a:avLst/>
              <a:gdLst>
                <a:gd name="connsiteX0" fmla="*/ 26306 w 26306"/>
                <a:gd name="connsiteY0" fmla="*/ 19734 h 43473"/>
                <a:gd name="connsiteX1" fmla="*/ 14956 w 26306"/>
                <a:gd name="connsiteY1" fmla="*/ 36188 h 43473"/>
                <a:gd name="connsiteX2" fmla="*/ 5229 w 26306"/>
                <a:gd name="connsiteY2" fmla="*/ 43474 h 43473"/>
                <a:gd name="connsiteX3" fmla="*/ 1280 w 26306"/>
                <a:gd name="connsiteY3" fmla="*/ 18259 h 43473"/>
                <a:gd name="connsiteX4" fmla="*/ 0 w 26306"/>
                <a:gd name="connsiteY4" fmla="*/ 9870 h 43473"/>
                <a:gd name="connsiteX5" fmla="*/ 9876 w 26306"/>
                <a:gd name="connsiteY5" fmla="*/ 0 h 43473"/>
                <a:gd name="connsiteX6" fmla="*/ 19717 w 26306"/>
                <a:gd name="connsiteY6" fmla="*/ 6561 h 43473"/>
                <a:gd name="connsiteX7" fmla="*/ 19751 w 26306"/>
                <a:gd name="connsiteY7" fmla="*/ 6595 h 43473"/>
                <a:gd name="connsiteX8" fmla="*/ 26306 w 26306"/>
                <a:gd name="connsiteY8" fmla="*/ 19734 h 4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306" h="43473">
                  <a:moveTo>
                    <a:pt x="26306" y="19734"/>
                  </a:moveTo>
                  <a:cubicBezTo>
                    <a:pt x="22620" y="25209"/>
                    <a:pt x="15053" y="27546"/>
                    <a:pt x="14956" y="36188"/>
                  </a:cubicBezTo>
                  <a:cubicBezTo>
                    <a:pt x="14910" y="40462"/>
                    <a:pt x="7790" y="39794"/>
                    <a:pt x="5229" y="43474"/>
                  </a:cubicBezTo>
                  <a:cubicBezTo>
                    <a:pt x="-4183" y="36262"/>
                    <a:pt x="2595" y="26580"/>
                    <a:pt x="1280" y="18259"/>
                  </a:cubicBezTo>
                  <a:cubicBezTo>
                    <a:pt x="846" y="15516"/>
                    <a:pt x="3755" y="12264"/>
                    <a:pt x="0" y="9870"/>
                  </a:cubicBezTo>
                  <a:cubicBezTo>
                    <a:pt x="2372" y="5664"/>
                    <a:pt x="3412" y="114"/>
                    <a:pt x="9876" y="0"/>
                  </a:cubicBezTo>
                  <a:cubicBezTo>
                    <a:pt x="10184" y="6641"/>
                    <a:pt x="14933" y="6630"/>
                    <a:pt x="19717" y="6561"/>
                  </a:cubicBezTo>
                  <a:lnTo>
                    <a:pt x="19751" y="6595"/>
                  </a:lnTo>
                  <a:cubicBezTo>
                    <a:pt x="19208" y="12339"/>
                    <a:pt x="19174" y="17825"/>
                    <a:pt x="26306" y="19734"/>
                  </a:cubicBezTo>
                  <a:close/>
                </a:path>
              </a:pathLst>
            </a:custGeom>
            <a:grpFill/>
            <a:ln w="5715" cap="flat">
              <a:noFill/>
              <a:prstDash val="solid"/>
              <a:miter/>
            </a:ln>
          </p:spPr>
          <p:txBody>
            <a:bodyPr rtlCol="0" anchor="ctr"/>
            <a:lstStyle/>
            <a:p>
              <a:endParaRPr lang="zh-CN" altLang="en-US"/>
            </a:p>
          </p:txBody>
        </p:sp>
        <p:sp>
          <p:nvSpPr>
            <p:cNvPr id="4625" name="任意多边形: 形状 4624">
              <a:extLst>
                <a:ext uri="{FF2B5EF4-FFF2-40B4-BE49-F238E27FC236}">
                  <a16:creationId xmlns:a16="http://schemas.microsoft.com/office/drawing/2014/main" id="{16E47F13-DA0E-E420-9C60-3D8E96D1F454}"/>
                </a:ext>
              </a:extLst>
            </p:cNvPr>
            <p:cNvSpPr/>
            <p:nvPr/>
          </p:nvSpPr>
          <p:spPr>
            <a:xfrm>
              <a:off x="5520693" y="5139441"/>
              <a:ext cx="33525" cy="43769"/>
            </a:xfrm>
            <a:custGeom>
              <a:avLst/>
              <a:gdLst>
                <a:gd name="connsiteX0" fmla="*/ 1452 w 33525"/>
                <a:gd name="connsiteY0" fmla="*/ 42818 h 43769"/>
                <a:gd name="connsiteX1" fmla="*/ 1377 w 33525"/>
                <a:gd name="connsiteY1" fmla="*/ 19667 h 43769"/>
                <a:gd name="connsiteX2" fmla="*/ 17945 w 33525"/>
                <a:gd name="connsiteY2" fmla="*/ 104 h 43769"/>
                <a:gd name="connsiteX3" fmla="*/ 22849 w 33525"/>
                <a:gd name="connsiteY3" fmla="*/ 127 h 43769"/>
                <a:gd name="connsiteX4" fmla="*/ 27758 w 33525"/>
                <a:gd name="connsiteY4" fmla="*/ 16500 h 43769"/>
                <a:gd name="connsiteX5" fmla="*/ 27769 w 33525"/>
                <a:gd name="connsiteY5" fmla="*/ 16500 h 43769"/>
                <a:gd name="connsiteX6" fmla="*/ 19751 w 33525"/>
                <a:gd name="connsiteY6" fmla="*/ 17352 h 43769"/>
                <a:gd name="connsiteX7" fmla="*/ 12173 w 33525"/>
                <a:gd name="connsiteY7" fmla="*/ 18958 h 43769"/>
                <a:gd name="connsiteX8" fmla="*/ 8561 w 33525"/>
                <a:gd name="connsiteY8" fmla="*/ 42115 h 43769"/>
                <a:gd name="connsiteX9" fmla="*/ 1452 w 33525"/>
                <a:gd name="connsiteY9" fmla="*/ 42818 h 4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25" h="43769">
                  <a:moveTo>
                    <a:pt x="1452" y="42818"/>
                  </a:moveTo>
                  <a:cubicBezTo>
                    <a:pt x="9498" y="35074"/>
                    <a:pt x="2680" y="27382"/>
                    <a:pt x="1377" y="19667"/>
                  </a:cubicBezTo>
                  <a:cubicBezTo>
                    <a:pt x="-4143" y="3790"/>
                    <a:pt x="8064" y="2933"/>
                    <a:pt x="17945" y="104"/>
                  </a:cubicBezTo>
                  <a:cubicBezTo>
                    <a:pt x="19580" y="98"/>
                    <a:pt x="21260" y="-142"/>
                    <a:pt x="22849" y="127"/>
                  </a:cubicBezTo>
                  <a:cubicBezTo>
                    <a:pt x="35553" y="2316"/>
                    <a:pt x="36570" y="5768"/>
                    <a:pt x="27758" y="16500"/>
                  </a:cubicBezTo>
                  <a:lnTo>
                    <a:pt x="27769" y="16500"/>
                  </a:lnTo>
                  <a:cubicBezTo>
                    <a:pt x="25095" y="16775"/>
                    <a:pt x="22409" y="16958"/>
                    <a:pt x="19751" y="17352"/>
                  </a:cubicBezTo>
                  <a:cubicBezTo>
                    <a:pt x="17631" y="17666"/>
                    <a:pt x="15545" y="18232"/>
                    <a:pt x="12173" y="18958"/>
                  </a:cubicBezTo>
                  <a:cubicBezTo>
                    <a:pt x="15459" y="27210"/>
                    <a:pt x="15310" y="35166"/>
                    <a:pt x="8561" y="42115"/>
                  </a:cubicBezTo>
                  <a:cubicBezTo>
                    <a:pt x="5921" y="44830"/>
                    <a:pt x="3898" y="43555"/>
                    <a:pt x="1452" y="42818"/>
                  </a:cubicBezTo>
                  <a:close/>
                </a:path>
              </a:pathLst>
            </a:custGeom>
            <a:grpFill/>
            <a:ln w="5715" cap="flat">
              <a:noFill/>
              <a:prstDash val="solid"/>
              <a:miter/>
            </a:ln>
          </p:spPr>
          <p:txBody>
            <a:bodyPr rtlCol="0" anchor="ctr"/>
            <a:lstStyle/>
            <a:p>
              <a:endParaRPr lang="zh-CN" altLang="en-US"/>
            </a:p>
          </p:txBody>
        </p:sp>
        <p:sp>
          <p:nvSpPr>
            <p:cNvPr id="4626" name="任意多边形: 形状 4625">
              <a:extLst>
                <a:ext uri="{FF2B5EF4-FFF2-40B4-BE49-F238E27FC236}">
                  <a16:creationId xmlns:a16="http://schemas.microsoft.com/office/drawing/2014/main" id="{03A946AC-F818-A903-F9AC-1CEDA1F9D83C}"/>
                </a:ext>
              </a:extLst>
            </p:cNvPr>
            <p:cNvSpPr/>
            <p:nvPr/>
          </p:nvSpPr>
          <p:spPr>
            <a:xfrm>
              <a:off x="5490392" y="5116337"/>
              <a:ext cx="21911" cy="26459"/>
            </a:xfrm>
            <a:custGeom>
              <a:avLst/>
              <a:gdLst>
                <a:gd name="connsiteX0" fmla="*/ 21911 w 21911"/>
                <a:gd name="connsiteY0" fmla="*/ 3388 h 26459"/>
                <a:gd name="connsiteX1" fmla="*/ 21837 w 21911"/>
                <a:gd name="connsiteY1" fmla="*/ 16527 h 26459"/>
                <a:gd name="connsiteX2" fmla="*/ 15299 w 21911"/>
                <a:gd name="connsiteY2" fmla="*/ 26460 h 26459"/>
                <a:gd name="connsiteX3" fmla="*/ 15322 w 21911"/>
                <a:gd name="connsiteY3" fmla="*/ 26425 h 26459"/>
                <a:gd name="connsiteX4" fmla="*/ 12996 w 21911"/>
                <a:gd name="connsiteY4" fmla="*/ 22568 h 26459"/>
                <a:gd name="connsiteX5" fmla="*/ 0 w 21911"/>
                <a:gd name="connsiteY5" fmla="*/ 11195 h 26459"/>
                <a:gd name="connsiteX6" fmla="*/ 8710 w 21911"/>
                <a:gd name="connsiteY6" fmla="*/ 3371 h 26459"/>
                <a:gd name="connsiteX7" fmla="*/ 21911 w 21911"/>
                <a:gd name="connsiteY7" fmla="*/ 3388 h 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11" h="26459">
                  <a:moveTo>
                    <a:pt x="21911" y="3388"/>
                  </a:moveTo>
                  <a:cubicBezTo>
                    <a:pt x="21888" y="7766"/>
                    <a:pt x="21866" y="12149"/>
                    <a:pt x="21837" y="16527"/>
                  </a:cubicBezTo>
                  <a:cubicBezTo>
                    <a:pt x="18225" y="18893"/>
                    <a:pt x="17236" y="22991"/>
                    <a:pt x="15299" y="26460"/>
                  </a:cubicBezTo>
                  <a:lnTo>
                    <a:pt x="15322" y="26425"/>
                  </a:lnTo>
                  <a:cubicBezTo>
                    <a:pt x="14499" y="25128"/>
                    <a:pt x="12784" y="23660"/>
                    <a:pt x="12996" y="22568"/>
                  </a:cubicBezTo>
                  <a:cubicBezTo>
                    <a:pt x="15093" y="11835"/>
                    <a:pt x="9870" y="8886"/>
                    <a:pt x="0" y="11195"/>
                  </a:cubicBezTo>
                  <a:cubicBezTo>
                    <a:pt x="1223" y="5526"/>
                    <a:pt x="5749" y="5411"/>
                    <a:pt x="8710" y="3371"/>
                  </a:cubicBezTo>
                  <a:cubicBezTo>
                    <a:pt x="13470" y="-1127"/>
                    <a:pt x="13470" y="-1127"/>
                    <a:pt x="21911" y="3388"/>
                  </a:cubicBezTo>
                  <a:close/>
                </a:path>
              </a:pathLst>
            </a:custGeom>
            <a:grpFill/>
            <a:ln w="5715" cap="flat">
              <a:noFill/>
              <a:prstDash val="solid"/>
              <a:miter/>
            </a:ln>
          </p:spPr>
          <p:txBody>
            <a:bodyPr rtlCol="0" anchor="ctr"/>
            <a:lstStyle/>
            <a:p>
              <a:endParaRPr lang="zh-CN" altLang="en-US"/>
            </a:p>
          </p:txBody>
        </p:sp>
        <p:sp>
          <p:nvSpPr>
            <p:cNvPr id="4627" name="任意多边形: 形状 4626">
              <a:extLst>
                <a:ext uri="{FF2B5EF4-FFF2-40B4-BE49-F238E27FC236}">
                  <a16:creationId xmlns:a16="http://schemas.microsoft.com/office/drawing/2014/main" id="{6552C213-18A9-90EA-7A7C-7F9A241CEAB5}"/>
                </a:ext>
              </a:extLst>
            </p:cNvPr>
            <p:cNvSpPr/>
            <p:nvPr/>
          </p:nvSpPr>
          <p:spPr>
            <a:xfrm>
              <a:off x="5554645" y="5171343"/>
              <a:ext cx="16831" cy="30637"/>
            </a:xfrm>
            <a:custGeom>
              <a:avLst/>
              <a:gdLst>
                <a:gd name="connsiteX0" fmla="*/ 13528 w 16831"/>
                <a:gd name="connsiteY0" fmla="*/ 24106 h 30637"/>
                <a:gd name="connsiteX1" fmla="*/ 384 w 16831"/>
                <a:gd name="connsiteY1" fmla="*/ 30638 h 30637"/>
                <a:gd name="connsiteX2" fmla="*/ 5059 w 16831"/>
                <a:gd name="connsiteY2" fmla="*/ 9115 h 30637"/>
                <a:gd name="connsiteX3" fmla="*/ 10133 w 16831"/>
                <a:gd name="connsiteY3" fmla="*/ 0 h 30637"/>
                <a:gd name="connsiteX4" fmla="*/ 10728 w 16831"/>
                <a:gd name="connsiteY4" fmla="*/ 14636 h 30637"/>
                <a:gd name="connsiteX5" fmla="*/ 16814 w 16831"/>
                <a:gd name="connsiteY5" fmla="*/ 20780 h 30637"/>
                <a:gd name="connsiteX6" fmla="*/ 16831 w 16831"/>
                <a:gd name="connsiteY6" fmla="*/ 20780 h 30637"/>
                <a:gd name="connsiteX7" fmla="*/ 13528 w 16831"/>
                <a:gd name="connsiteY7" fmla="*/ 24106 h 30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31" h="30637">
                  <a:moveTo>
                    <a:pt x="13528" y="24106"/>
                  </a:moveTo>
                  <a:cubicBezTo>
                    <a:pt x="7807" y="23586"/>
                    <a:pt x="4933" y="28798"/>
                    <a:pt x="384" y="30638"/>
                  </a:cubicBezTo>
                  <a:cubicBezTo>
                    <a:pt x="-805" y="24100"/>
                    <a:pt x="772" y="12876"/>
                    <a:pt x="5059" y="9115"/>
                  </a:cubicBezTo>
                  <a:cubicBezTo>
                    <a:pt x="8122" y="6435"/>
                    <a:pt x="4550" y="1086"/>
                    <a:pt x="10133" y="0"/>
                  </a:cubicBezTo>
                  <a:cubicBezTo>
                    <a:pt x="15283" y="4612"/>
                    <a:pt x="12562" y="10635"/>
                    <a:pt x="10728" y="14636"/>
                  </a:cubicBezTo>
                  <a:cubicBezTo>
                    <a:pt x="6402" y="24071"/>
                    <a:pt x="14025" y="19620"/>
                    <a:pt x="16814" y="20780"/>
                  </a:cubicBezTo>
                  <a:lnTo>
                    <a:pt x="16831" y="20780"/>
                  </a:lnTo>
                  <a:cubicBezTo>
                    <a:pt x="15734" y="21894"/>
                    <a:pt x="14631" y="22997"/>
                    <a:pt x="13528" y="24106"/>
                  </a:cubicBezTo>
                  <a:close/>
                </a:path>
              </a:pathLst>
            </a:custGeom>
            <a:grpFill/>
            <a:ln w="5715" cap="flat">
              <a:noFill/>
              <a:prstDash val="solid"/>
              <a:miter/>
            </a:ln>
          </p:spPr>
          <p:txBody>
            <a:bodyPr rtlCol="0" anchor="ctr"/>
            <a:lstStyle/>
            <a:p>
              <a:endParaRPr lang="zh-CN" altLang="en-US"/>
            </a:p>
          </p:txBody>
        </p:sp>
        <p:sp>
          <p:nvSpPr>
            <p:cNvPr id="4628" name="任意多边形: 形状 4627">
              <a:extLst>
                <a:ext uri="{FF2B5EF4-FFF2-40B4-BE49-F238E27FC236}">
                  <a16:creationId xmlns:a16="http://schemas.microsoft.com/office/drawing/2014/main" id="{C6E24F2E-72CE-C3A0-DBDD-8086EAC1563E}"/>
                </a:ext>
              </a:extLst>
            </p:cNvPr>
            <p:cNvSpPr/>
            <p:nvPr/>
          </p:nvSpPr>
          <p:spPr>
            <a:xfrm>
              <a:off x="5516531" y="5132789"/>
              <a:ext cx="22101" cy="26323"/>
            </a:xfrm>
            <a:custGeom>
              <a:avLst/>
              <a:gdLst>
                <a:gd name="connsiteX0" fmla="*/ 22102 w 22101"/>
                <a:gd name="connsiteY0" fmla="*/ 6755 h 26323"/>
                <a:gd name="connsiteX1" fmla="*/ 13741 w 22101"/>
                <a:gd name="connsiteY1" fmla="*/ 13350 h 26323"/>
                <a:gd name="connsiteX2" fmla="*/ 5534 w 22101"/>
                <a:gd name="connsiteY2" fmla="*/ 26323 h 26323"/>
                <a:gd name="connsiteX3" fmla="*/ 728 w 22101"/>
                <a:gd name="connsiteY3" fmla="*/ 16111 h 26323"/>
                <a:gd name="connsiteX4" fmla="*/ 2316 w 22101"/>
                <a:gd name="connsiteY4" fmla="*/ 6658 h 26323"/>
                <a:gd name="connsiteX5" fmla="*/ 18684 w 22101"/>
                <a:gd name="connsiteY5" fmla="*/ 0 h 26323"/>
                <a:gd name="connsiteX6" fmla="*/ 22102 w 22101"/>
                <a:gd name="connsiteY6" fmla="*/ 6755 h 26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01" h="26323">
                  <a:moveTo>
                    <a:pt x="22102" y="6755"/>
                  </a:moveTo>
                  <a:cubicBezTo>
                    <a:pt x="18890" y="8395"/>
                    <a:pt x="17861" y="12613"/>
                    <a:pt x="13741" y="13350"/>
                  </a:cubicBezTo>
                  <a:cubicBezTo>
                    <a:pt x="6465" y="14642"/>
                    <a:pt x="5437" y="20197"/>
                    <a:pt x="5534" y="26323"/>
                  </a:cubicBezTo>
                  <a:cubicBezTo>
                    <a:pt x="1162" y="24226"/>
                    <a:pt x="-1318" y="21494"/>
                    <a:pt x="728" y="16111"/>
                  </a:cubicBezTo>
                  <a:cubicBezTo>
                    <a:pt x="1842" y="13185"/>
                    <a:pt x="1825" y="9824"/>
                    <a:pt x="2316" y="6658"/>
                  </a:cubicBezTo>
                  <a:cubicBezTo>
                    <a:pt x="9283" y="8161"/>
                    <a:pt x="13586" y="3103"/>
                    <a:pt x="18684" y="0"/>
                  </a:cubicBezTo>
                  <a:cubicBezTo>
                    <a:pt x="21393" y="1457"/>
                    <a:pt x="22033" y="3960"/>
                    <a:pt x="22102" y="6755"/>
                  </a:cubicBezTo>
                  <a:close/>
                </a:path>
              </a:pathLst>
            </a:custGeom>
            <a:grpFill/>
            <a:ln w="5715" cap="flat">
              <a:noFill/>
              <a:prstDash val="solid"/>
              <a:miter/>
            </a:ln>
          </p:spPr>
          <p:txBody>
            <a:bodyPr rtlCol="0" anchor="ctr"/>
            <a:lstStyle/>
            <a:p>
              <a:endParaRPr lang="zh-CN" altLang="en-US"/>
            </a:p>
          </p:txBody>
        </p:sp>
        <p:sp>
          <p:nvSpPr>
            <p:cNvPr id="4629" name="任意多边形: 形状 4628">
              <a:extLst>
                <a:ext uri="{FF2B5EF4-FFF2-40B4-BE49-F238E27FC236}">
                  <a16:creationId xmlns:a16="http://schemas.microsoft.com/office/drawing/2014/main" id="{D57E804E-6C40-9A8D-4068-C99E90832E4C}"/>
                </a:ext>
              </a:extLst>
            </p:cNvPr>
            <p:cNvSpPr/>
            <p:nvPr/>
          </p:nvSpPr>
          <p:spPr>
            <a:xfrm>
              <a:off x="5539907" y="5024044"/>
              <a:ext cx="12988" cy="15003"/>
            </a:xfrm>
            <a:custGeom>
              <a:avLst/>
              <a:gdLst>
                <a:gd name="connsiteX0" fmla="*/ 11836 w 12988"/>
                <a:gd name="connsiteY0" fmla="*/ 13482 h 15003"/>
                <a:gd name="connsiteX1" fmla="*/ 469 w 12988"/>
                <a:gd name="connsiteY1" fmla="*/ 14768 h 15003"/>
                <a:gd name="connsiteX2" fmla="*/ 2000 w 12988"/>
                <a:gd name="connsiteY2" fmla="*/ 292 h 15003"/>
                <a:gd name="connsiteX3" fmla="*/ 11836 w 12988"/>
                <a:gd name="connsiteY3" fmla="*/ 13482 h 15003"/>
              </a:gdLst>
              <a:ahLst/>
              <a:cxnLst>
                <a:cxn ang="0">
                  <a:pos x="connsiteX0" y="connsiteY0"/>
                </a:cxn>
                <a:cxn ang="0">
                  <a:pos x="connsiteX1" y="connsiteY1"/>
                </a:cxn>
                <a:cxn ang="0">
                  <a:pos x="connsiteX2" y="connsiteY2"/>
                </a:cxn>
                <a:cxn ang="0">
                  <a:pos x="connsiteX3" y="connsiteY3"/>
                </a:cxn>
              </a:cxnLst>
              <a:rect l="l" t="t" r="r" b="b"/>
              <a:pathLst>
                <a:path w="12988" h="15003">
                  <a:moveTo>
                    <a:pt x="11836" y="13482"/>
                  </a:moveTo>
                  <a:cubicBezTo>
                    <a:pt x="7795" y="11442"/>
                    <a:pt x="4195" y="16071"/>
                    <a:pt x="469" y="14768"/>
                  </a:cubicBezTo>
                  <a:cubicBezTo>
                    <a:pt x="-2412" y="9173"/>
                    <a:pt x="9224" y="5973"/>
                    <a:pt x="2000" y="292"/>
                  </a:cubicBezTo>
                  <a:cubicBezTo>
                    <a:pt x="12744" y="-965"/>
                    <a:pt x="14619" y="1555"/>
                    <a:pt x="11836" y="13482"/>
                  </a:cubicBezTo>
                  <a:close/>
                </a:path>
              </a:pathLst>
            </a:custGeom>
            <a:grpFill/>
            <a:ln w="5715" cap="flat">
              <a:noFill/>
              <a:prstDash val="solid"/>
              <a:miter/>
            </a:ln>
          </p:spPr>
          <p:txBody>
            <a:bodyPr rtlCol="0" anchor="ctr"/>
            <a:lstStyle/>
            <a:p>
              <a:endParaRPr lang="zh-CN" altLang="en-US"/>
            </a:p>
          </p:txBody>
        </p:sp>
        <p:sp>
          <p:nvSpPr>
            <p:cNvPr id="4630" name="任意多边形: 形状 4629">
              <a:extLst>
                <a:ext uri="{FF2B5EF4-FFF2-40B4-BE49-F238E27FC236}">
                  <a16:creationId xmlns:a16="http://schemas.microsoft.com/office/drawing/2014/main" id="{E4D9CA1D-C6DC-EA7B-D477-203237F0D40A}"/>
                </a:ext>
              </a:extLst>
            </p:cNvPr>
            <p:cNvSpPr/>
            <p:nvPr/>
          </p:nvSpPr>
          <p:spPr>
            <a:xfrm>
              <a:off x="5539176" y="5070416"/>
              <a:ext cx="12567" cy="14189"/>
            </a:xfrm>
            <a:custGeom>
              <a:avLst/>
              <a:gdLst>
                <a:gd name="connsiteX0" fmla="*/ 2692 w 12567"/>
                <a:gd name="connsiteY0" fmla="*/ 0 h 14189"/>
                <a:gd name="connsiteX1" fmla="*/ 12567 w 12567"/>
                <a:gd name="connsiteY1" fmla="*/ 0 h 14189"/>
                <a:gd name="connsiteX2" fmla="*/ 12556 w 12567"/>
                <a:gd name="connsiteY2" fmla="*/ 0 h 14189"/>
                <a:gd name="connsiteX3" fmla="*/ 5618 w 12567"/>
                <a:gd name="connsiteY3" fmla="*/ 13591 h 14189"/>
                <a:gd name="connsiteX4" fmla="*/ 217 w 12567"/>
                <a:gd name="connsiteY4" fmla="*/ 12676 h 14189"/>
                <a:gd name="connsiteX5" fmla="*/ 1012 w 12567"/>
                <a:gd name="connsiteY5" fmla="*/ 8321 h 14189"/>
                <a:gd name="connsiteX6" fmla="*/ 2703 w 12567"/>
                <a:gd name="connsiteY6" fmla="*/ 0 h 14189"/>
                <a:gd name="connsiteX7" fmla="*/ 2692 w 12567"/>
                <a:gd name="connsiteY7" fmla="*/ 0 h 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67" h="14189">
                  <a:moveTo>
                    <a:pt x="2692" y="0"/>
                  </a:moveTo>
                  <a:cubicBezTo>
                    <a:pt x="5984" y="0"/>
                    <a:pt x="9276" y="0"/>
                    <a:pt x="12567" y="0"/>
                  </a:cubicBezTo>
                  <a:lnTo>
                    <a:pt x="12556" y="0"/>
                  </a:lnTo>
                  <a:cubicBezTo>
                    <a:pt x="8498" y="3612"/>
                    <a:pt x="15739" y="12962"/>
                    <a:pt x="5618" y="13591"/>
                  </a:cubicBezTo>
                  <a:cubicBezTo>
                    <a:pt x="3629" y="13716"/>
                    <a:pt x="1320" y="15328"/>
                    <a:pt x="217" y="12676"/>
                  </a:cubicBezTo>
                  <a:cubicBezTo>
                    <a:pt x="-280" y="11487"/>
                    <a:pt x="114" y="8979"/>
                    <a:pt x="1012" y="8321"/>
                  </a:cubicBezTo>
                  <a:cubicBezTo>
                    <a:pt x="4332" y="5909"/>
                    <a:pt x="4383" y="3229"/>
                    <a:pt x="2703" y="0"/>
                  </a:cubicBezTo>
                  <a:lnTo>
                    <a:pt x="2692" y="0"/>
                  </a:lnTo>
                  <a:close/>
                </a:path>
              </a:pathLst>
            </a:custGeom>
            <a:grpFill/>
            <a:ln w="5715" cap="flat">
              <a:noFill/>
              <a:prstDash val="solid"/>
              <a:miter/>
            </a:ln>
          </p:spPr>
          <p:txBody>
            <a:bodyPr rtlCol="0" anchor="ctr"/>
            <a:lstStyle/>
            <a:p>
              <a:endParaRPr lang="zh-CN" altLang="en-US"/>
            </a:p>
          </p:txBody>
        </p:sp>
        <p:sp>
          <p:nvSpPr>
            <p:cNvPr id="4631" name="任意多边形: 形状 4630">
              <a:extLst>
                <a:ext uri="{FF2B5EF4-FFF2-40B4-BE49-F238E27FC236}">
                  <a16:creationId xmlns:a16="http://schemas.microsoft.com/office/drawing/2014/main" id="{3E999C49-BB1E-80C5-2AE7-5E7A0403A47A}"/>
                </a:ext>
              </a:extLst>
            </p:cNvPr>
            <p:cNvSpPr/>
            <p:nvPr/>
          </p:nvSpPr>
          <p:spPr>
            <a:xfrm>
              <a:off x="5574751" y="5190151"/>
              <a:ext cx="5852" cy="8555"/>
            </a:xfrm>
            <a:custGeom>
              <a:avLst/>
              <a:gdLst>
                <a:gd name="connsiteX0" fmla="*/ 12 w 5852"/>
                <a:gd name="connsiteY0" fmla="*/ 8555 h 8555"/>
                <a:gd name="connsiteX1" fmla="*/ 5143 w 5852"/>
                <a:gd name="connsiteY1" fmla="*/ 0 h 8555"/>
                <a:gd name="connsiteX2" fmla="*/ 0 w 5852"/>
                <a:gd name="connsiteY2" fmla="*/ 8555 h 8555"/>
                <a:gd name="connsiteX3" fmla="*/ 12 w 5852"/>
                <a:gd name="connsiteY3" fmla="*/ 8555 h 8555"/>
              </a:gdLst>
              <a:ahLst/>
              <a:cxnLst>
                <a:cxn ang="0">
                  <a:pos x="connsiteX0" y="connsiteY0"/>
                </a:cxn>
                <a:cxn ang="0">
                  <a:pos x="connsiteX1" y="connsiteY1"/>
                </a:cxn>
                <a:cxn ang="0">
                  <a:pos x="connsiteX2" y="connsiteY2"/>
                </a:cxn>
                <a:cxn ang="0">
                  <a:pos x="connsiteX3" y="connsiteY3"/>
                </a:cxn>
              </a:cxnLst>
              <a:rect l="l" t="t" r="r" b="b"/>
              <a:pathLst>
                <a:path w="5852" h="8555">
                  <a:moveTo>
                    <a:pt x="12" y="8555"/>
                  </a:moveTo>
                  <a:cubicBezTo>
                    <a:pt x="1532" y="6018"/>
                    <a:pt x="3058" y="3480"/>
                    <a:pt x="5143" y="0"/>
                  </a:cubicBezTo>
                  <a:cubicBezTo>
                    <a:pt x="7338" y="6818"/>
                    <a:pt x="4109" y="8035"/>
                    <a:pt x="0" y="8555"/>
                  </a:cubicBezTo>
                  <a:lnTo>
                    <a:pt x="12" y="8555"/>
                  </a:lnTo>
                  <a:close/>
                </a:path>
              </a:pathLst>
            </a:custGeom>
            <a:grpFill/>
            <a:ln w="5715" cap="flat">
              <a:noFill/>
              <a:prstDash val="solid"/>
              <a:miter/>
            </a:ln>
          </p:spPr>
          <p:txBody>
            <a:bodyPr rtlCol="0" anchor="ctr"/>
            <a:lstStyle/>
            <a:p>
              <a:endParaRPr lang="zh-CN" altLang="en-US"/>
            </a:p>
          </p:txBody>
        </p:sp>
        <p:sp>
          <p:nvSpPr>
            <p:cNvPr id="4632" name="任意多边形: 形状 4631">
              <a:extLst>
                <a:ext uri="{FF2B5EF4-FFF2-40B4-BE49-F238E27FC236}">
                  <a16:creationId xmlns:a16="http://schemas.microsoft.com/office/drawing/2014/main" id="{7E4011BB-B6B9-C74E-D3D3-49E34D25F755}"/>
                </a:ext>
              </a:extLst>
            </p:cNvPr>
            <p:cNvSpPr/>
            <p:nvPr/>
          </p:nvSpPr>
          <p:spPr>
            <a:xfrm>
              <a:off x="5531992" y="5181194"/>
              <a:ext cx="5762" cy="7660"/>
            </a:xfrm>
            <a:custGeom>
              <a:avLst/>
              <a:gdLst>
                <a:gd name="connsiteX0" fmla="*/ 0 w 5762"/>
                <a:gd name="connsiteY0" fmla="*/ 7626 h 7660"/>
                <a:gd name="connsiteX1" fmla="*/ 994 w 5762"/>
                <a:gd name="connsiteY1" fmla="*/ 3020 h 7660"/>
                <a:gd name="connsiteX2" fmla="*/ 4166 w 5762"/>
                <a:gd name="connsiteY2" fmla="*/ 19 h 7660"/>
                <a:gd name="connsiteX3" fmla="*/ 3909 w 5762"/>
                <a:gd name="connsiteY3" fmla="*/ 4969 h 7660"/>
                <a:gd name="connsiteX4" fmla="*/ 29 w 5762"/>
                <a:gd name="connsiteY4" fmla="*/ 7660 h 7660"/>
                <a:gd name="connsiteX5" fmla="*/ 0 w 5762"/>
                <a:gd name="connsiteY5" fmla="*/ 7626 h 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2" h="7660">
                  <a:moveTo>
                    <a:pt x="0" y="7626"/>
                  </a:moveTo>
                  <a:cubicBezTo>
                    <a:pt x="303" y="6072"/>
                    <a:pt x="280" y="4346"/>
                    <a:pt x="994" y="3020"/>
                  </a:cubicBezTo>
                  <a:cubicBezTo>
                    <a:pt x="1680" y="1745"/>
                    <a:pt x="3698" y="-215"/>
                    <a:pt x="4166" y="19"/>
                  </a:cubicBezTo>
                  <a:cubicBezTo>
                    <a:pt x="7195" y="1562"/>
                    <a:pt x="5218" y="3511"/>
                    <a:pt x="3909" y="4969"/>
                  </a:cubicBezTo>
                  <a:cubicBezTo>
                    <a:pt x="2886" y="6106"/>
                    <a:pt x="1343" y="6780"/>
                    <a:pt x="29" y="7660"/>
                  </a:cubicBezTo>
                  <a:cubicBezTo>
                    <a:pt x="34" y="7660"/>
                    <a:pt x="0" y="7626"/>
                    <a:pt x="0" y="7626"/>
                  </a:cubicBezTo>
                  <a:close/>
                </a:path>
              </a:pathLst>
            </a:custGeom>
            <a:grpFill/>
            <a:ln w="5715" cap="flat">
              <a:noFill/>
              <a:prstDash val="solid"/>
              <a:miter/>
            </a:ln>
          </p:spPr>
          <p:txBody>
            <a:bodyPr rtlCol="0" anchor="ctr"/>
            <a:lstStyle/>
            <a:p>
              <a:endParaRPr lang="zh-CN" altLang="en-US"/>
            </a:p>
          </p:txBody>
        </p:sp>
        <p:sp>
          <p:nvSpPr>
            <p:cNvPr id="4633" name="任意多边形: 形状 4632">
              <a:extLst>
                <a:ext uri="{FF2B5EF4-FFF2-40B4-BE49-F238E27FC236}">
                  <a16:creationId xmlns:a16="http://schemas.microsoft.com/office/drawing/2014/main" id="{37EE025C-CE49-EBCF-6599-99250D9DB41B}"/>
                </a:ext>
              </a:extLst>
            </p:cNvPr>
            <p:cNvSpPr/>
            <p:nvPr/>
          </p:nvSpPr>
          <p:spPr>
            <a:xfrm>
              <a:off x="5541947" y="5208559"/>
              <a:ext cx="4207" cy="2564"/>
            </a:xfrm>
            <a:custGeom>
              <a:avLst/>
              <a:gdLst>
                <a:gd name="connsiteX0" fmla="*/ 3217 w 4207"/>
                <a:gd name="connsiteY0" fmla="*/ 0 h 2564"/>
                <a:gd name="connsiteX1" fmla="*/ 4206 w 4207"/>
                <a:gd name="connsiteY1" fmla="*/ 2149 h 2564"/>
                <a:gd name="connsiteX2" fmla="*/ 0 w 4207"/>
                <a:gd name="connsiteY2" fmla="*/ 80 h 2564"/>
                <a:gd name="connsiteX3" fmla="*/ 3217 w 4207"/>
                <a:gd name="connsiteY3" fmla="*/ 0 h 2564"/>
              </a:gdLst>
              <a:ahLst/>
              <a:cxnLst>
                <a:cxn ang="0">
                  <a:pos x="connsiteX0" y="connsiteY0"/>
                </a:cxn>
                <a:cxn ang="0">
                  <a:pos x="connsiteX1" y="connsiteY1"/>
                </a:cxn>
                <a:cxn ang="0">
                  <a:pos x="connsiteX2" y="connsiteY2"/>
                </a:cxn>
                <a:cxn ang="0">
                  <a:pos x="connsiteX3" y="connsiteY3"/>
                </a:cxn>
              </a:cxnLst>
              <a:rect l="l" t="t" r="r" b="b"/>
              <a:pathLst>
                <a:path w="4207" h="2564">
                  <a:moveTo>
                    <a:pt x="3217" y="0"/>
                  </a:moveTo>
                  <a:cubicBezTo>
                    <a:pt x="3560" y="749"/>
                    <a:pt x="4235" y="2132"/>
                    <a:pt x="4206" y="2149"/>
                  </a:cubicBezTo>
                  <a:cubicBezTo>
                    <a:pt x="1926" y="3326"/>
                    <a:pt x="909" y="1800"/>
                    <a:pt x="0" y="80"/>
                  </a:cubicBezTo>
                  <a:cubicBezTo>
                    <a:pt x="1069" y="35"/>
                    <a:pt x="2143" y="6"/>
                    <a:pt x="3217" y="0"/>
                  </a:cubicBezTo>
                  <a:close/>
                </a:path>
              </a:pathLst>
            </a:custGeom>
            <a:grpFill/>
            <a:ln w="5715" cap="flat">
              <a:noFill/>
              <a:prstDash val="solid"/>
              <a:miter/>
            </a:ln>
          </p:spPr>
          <p:txBody>
            <a:bodyPr rtlCol="0" anchor="ctr"/>
            <a:lstStyle/>
            <a:p>
              <a:endParaRPr lang="zh-CN" altLang="en-US"/>
            </a:p>
          </p:txBody>
        </p:sp>
        <p:sp>
          <p:nvSpPr>
            <p:cNvPr id="4634" name="任意多边形: 形状 4633">
              <a:extLst>
                <a:ext uri="{FF2B5EF4-FFF2-40B4-BE49-F238E27FC236}">
                  <a16:creationId xmlns:a16="http://schemas.microsoft.com/office/drawing/2014/main" id="{6DA96202-9D25-DEA6-516E-7622809682D9}"/>
                </a:ext>
              </a:extLst>
            </p:cNvPr>
            <p:cNvSpPr/>
            <p:nvPr/>
          </p:nvSpPr>
          <p:spPr>
            <a:xfrm>
              <a:off x="5551749" y="5201998"/>
              <a:ext cx="3274" cy="4104"/>
            </a:xfrm>
            <a:custGeom>
              <a:avLst/>
              <a:gdLst>
                <a:gd name="connsiteX0" fmla="*/ 3275 w 3274"/>
                <a:gd name="connsiteY0" fmla="*/ 0 h 4104"/>
                <a:gd name="connsiteX1" fmla="*/ 0 w 3274"/>
                <a:gd name="connsiteY1" fmla="*/ 3286 h 4104"/>
                <a:gd name="connsiteX2" fmla="*/ 3275 w 3274"/>
                <a:gd name="connsiteY2" fmla="*/ 0 h 4104"/>
              </a:gdLst>
              <a:ahLst/>
              <a:cxnLst>
                <a:cxn ang="0">
                  <a:pos x="connsiteX0" y="connsiteY0"/>
                </a:cxn>
                <a:cxn ang="0">
                  <a:pos x="connsiteX1" y="connsiteY1"/>
                </a:cxn>
                <a:cxn ang="0">
                  <a:pos x="connsiteX2" y="connsiteY2"/>
                </a:cxn>
              </a:cxnLst>
              <a:rect l="l" t="t" r="r" b="b"/>
              <a:pathLst>
                <a:path w="3274" h="4104">
                  <a:moveTo>
                    <a:pt x="3275" y="0"/>
                  </a:moveTo>
                  <a:cubicBezTo>
                    <a:pt x="2429" y="1337"/>
                    <a:pt x="4881" y="5961"/>
                    <a:pt x="0" y="3286"/>
                  </a:cubicBezTo>
                  <a:cubicBezTo>
                    <a:pt x="1092" y="2189"/>
                    <a:pt x="2183" y="1097"/>
                    <a:pt x="3275" y="0"/>
                  </a:cubicBezTo>
                  <a:close/>
                </a:path>
              </a:pathLst>
            </a:custGeom>
            <a:grpFill/>
            <a:ln w="5715" cap="flat">
              <a:noFill/>
              <a:prstDash val="solid"/>
              <a:miter/>
            </a:ln>
          </p:spPr>
          <p:txBody>
            <a:bodyPr rtlCol="0" anchor="ctr"/>
            <a:lstStyle/>
            <a:p>
              <a:endParaRPr lang="zh-CN" altLang="en-US"/>
            </a:p>
          </p:txBody>
        </p:sp>
        <p:sp>
          <p:nvSpPr>
            <p:cNvPr id="4635" name="任意多边形: 形状 4634">
              <a:extLst>
                <a:ext uri="{FF2B5EF4-FFF2-40B4-BE49-F238E27FC236}">
                  <a16:creationId xmlns:a16="http://schemas.microsoft.com/office/drawing/2014/main" id="{5B23CEE3-4E46-0692-A093-0D38B56698F5}"/>
                </a:ext>
              </a:extLst>
            </p:cNvPr>
            <p:cNvSpPr/>
            <p:nvPr/>
          </p:nvSpPr>
          <p:spPr>
            <a:xfrm>
              <a:off x="5548445" y="5155941"/>
              <a:ext cx="4251" cy="2520"/>
            </a:xfrm>
            <a:custGeom>
              <a:avLst/>
              <a:gdLst>
                <a:gd name="connsiteX0" fmla="*/ 0 w 4251"/>
                <a:gd name="connsiteY0" fmla="*/ 0 h 2520"/>
                <a:gd name="connsiteX1" fmla="*/ 4252 w 4251"/>
                <a:gd name="connsiteY1" fmla="*/ 1206 h 2520"/>
                <a:gd name="connsiteX2" fmla="*/ 11 w 4251"/>
                <a:gd name="connsiteY2" fmla="*/ 0 h 2520"/>
                <a:gd name="connsiteX3" fmla="*/ 0 w 4251"/>
                <a:gd name="connsiteY3" fmla="*/ 0 h 2520"/>
              </a:gdLst>
              <a:ahLst/>
              <a:cxnLst>
                <a:cxn ang="0">
                  <a:pos x="connsiteX0" y="connsiteY0"/>
                </a:cxn>
                <a:cxn ang="0">
                  <a:pos x="connsiteX1" y="connsiteY1"/>
                </a:cxn>
                <a:cxn ang="0">
                  <a:pos x="connsiteX2" y="connsiteY2"/>
                </a:cxn>
                <a:cxn ang="0">
                  <a:pos x="connsiteX3" y="connsiteY3"/>
                </a:cxn>
              </a:cxnLst>
              <a:rect l="l" t="t" r="r" b="b"/>
              <a:pathLst>
                <a:path w="4251" h="2520">
                  <a:moveTo>
                    <a:pt x="0" y="0"/>
                  </a:moveTo>
                  <a:cubicBezTo>
                    <a:pt x="1417" y="400"/>
                    <a:pt x="2835" y="800"/>
                    <a:pt x="4252" y="1206"/>
                  </a:cubicBezTo>
                  <a:cubicBezTo>
                    <a:pt x="1869" y="4229"/>
                    <a:pt x="1177" y="1263"/>
                    <a:pt x="11" y="0"/>
                  </a:cubicBezTo>
                  <a:lnTo>
                    <a:pt x="0" y="0"/>
                  </a:lnTo>
                  <a:close/>
                </a:path>
              </a:pathLst>
            </a:custGeom>
            <a:grpFill/>
            <a:ln w="5715" cap="flat">
              <a:noFill/>
              <a:prstDash val="solid"/>
              <a:miter/>
            </a:ln>
          </p:spPr>
          <p:txBody>
            <a:bodyPr rtlCol="0" anchor="ctr"/>
            <a:lstStyle/>
            <a:p>
              <a:endParaRPr lang="zh-CN" altLang="en-US"/>
            </a:p>
          </p:txBody>
        </p:sp>
        <p:sp>
          <p:nvSpPr>
            <p:cNvPr id="4636" name="任意多边形: 形状 4635">
              <a:extLst>
                <a:ext uri="{FF2B5EF4-FFF2-40B4-BE49-F238E27FC236}">
                  <a16:creationId xmlns:a16="http://schemas.microsoft.com/office/drawing/2014/main" id="{4DE80A8D-E231-751B-50A3-E685B88DCCD3}"/>
                </a:ext>
              </a:extLst>
            </p:cNvPr>
            <p:cNvSpPr/>
            <p:nvPr/>
          </p:nvSpPr>
          <p:spPr>
            <a:xfrm>
              <a:off x="5571465" y="5190830"/>
              <a:ext cx="1416" cy="1297"/>
            </a:xfrm>
            <a:custGeom>
              <a:avLst/>
              <a:gdLst>
                <a:gd name="connsiteX0" fmla="*/ 0 w 1416"/>
                <a:gd name="connsiteY0" fmla="*/ 1298 h 1297"/>
                <a:gd name="connsiteX1" fmla="*/ 743 w 1416"/>
                <a:gd name="connsiteY1" fmla="*/ 1 h 1297"/>
                <a:gd name="connsiteX2" fmla="*/ 17 w 1416"/>
                <a:gd name="connsiteY2" fmla="*/ 1298 h 1297"/>
                <a:gd name="connsiteX3" fmla="*/ 0 w 1416"/>
                <a:gd name="connsiteY3" fmla="*/ 1298 h 1297"/>
              </a:gdLst>
              <a:ahLst/>
              <a:cxnLst>
                <a:cxn ang="0">
                  <a:pos x="connsiteX0" y="connsiteY0"/>
                </a:cxn>
                <a:cxn ang="0">
                  <a:pos x="connsiteX1" y="connsiteY1"/>
                </a:cxn>
                <a:cxn ang="0">
                  <a:pos x="connsiteX2" y="connsiteY2"/>
                </a:cxn>
                <a:cxn ang="0">
                  <a:pos x="connsiteX3" y="connsiteY3"/>
                </a:cxn>
              </a:cxnLst>
              <a:rect l="l" t="t" r="r" b="b"/>
              <a:pathLst>
                <a:path w="1416" h="1297">
                  <a:moveTo>
                    <a:pt x="0" y="1298"/>
                  </a:moveTo>
                  <a:cubicBezTo>
                    <a:pt x="251" y="841"/>
                    <a:pt x="594" y="-28"/>
                    <a:pt x="743" y="1"/>
                  </a:cubicBezTo>
                  <a:cubicBezTo>
                    <a:pt x="1846" y="235"/>
                    <a:pt x="1589" y="744"/>
                    <a:pt x="17" y="1298"/>
                  </a:cubicBezTo>
                  <a:lnTo>
                    <a:pt x="0" y="1298"/>
                  </a:lnTo>
                  <a:close/>
                </a:path>
              </a:pathLst>
            </a:custGeom>
            <a:grpFill/>
            <a:ln w="5715" cap="flat">
              <a:noFill/>
              <a:prstDash val="solid"/>
              <a:miter/>
            </a:ln>
          </p:spPr>
          <p:txBody>
            <a:bodyPr rtlCol="0" anchor="ctr"/>
            <a:lstStyle/>
            <a:p>
              <a:endParaRPr lang="zh-CN" altLang="en-US"/>
            </a:p>
          </p:txBody>
        </p:sp>
        <p:sp>
          <p:nvSpPr>
            <p:cNvPr id="4637" name="任意多边形: 形状 4636">
              <a:extLst>
                <a:ext uri="{FF2B5EF4-FFF2-40B4-BE49-F238E27FC236}">
                  <a16:creationId xmlns:a16="http://schemas.microsoft.com/office/drawing/2014/main" id="{9A795B3F-1D48-535E-091C-65D3A143EB1C}"/>
                </a:ext>
              </a:extLst>
            </p:cNvPr>
            <p:cNvSpPr/>
            <p:nvPr/>
          </p:nvSpPr>
          <p:spPr>
            <a:xfrm>
              <a:off x="5578049" y="5159233"/>
              <a:ext cx="1365" cy="1360"/>
            </a:xfrm>
            <a:custGeom>
              <a:avLst/>
              <a:gdLst>
                <a:gd name="connsiteX0" fmla="*/ 0 w 1365"/>
                <a:gd name="connsiteY0" fmla="*/ 0 h 1360"/>
                <a:gd name="connsiteX1" fmla="*/ 1366 w 1365"/>
                <a:gd name="connsiteY1" fmla="*/ 743 h 1360"/>
                <a:gd name="connsiteX2" fmla="*/ 754 w 1365"/>
                <a:gd name="connsiteY2" fmla="*/ 1360 h 1360"/>
              </a:gdLst>
              <a:ahLst/>
              <a:cxnLst>
                <a:cxn ang="0">
                  <a:pos x="connsiteX0" y="connsiteY0"/>
                </a:cxn>
                <a:cxn ang="0">
                  <a:pos x="connsiteX1" y="connsiteY1"/>
                </a:cxn>
                <a:cxn ang="0">
                  <a:pos x="connsiteX2" y="connsiteY2"/>
                </a:cxn>
              </a:cxnLst>
              <a:rect l="l" t="t" r="r" b="b"/>
              <a:pathLst>
                <a:path w="1365" h="1360">
                  <a:moveTo>
                    <a:pt x="0" y="0"/>
                  </a:moveTo>
                  <a:lnTo>
                    <a:pt x="1366" y="743"/>
                  </a:lnTo>
                  <a:lnTo>
                    <a:pt x="754" y="1360"/>
                  </a:lnTo>
                  <a:close/>
                </a:path>
              </a:pathLst>
            </a:custGeom>
            <a:grpFill/>
            <a:ln w="5715" cap="flat">
              <a:noFill/>
              <a:prstDash val="solid"/>
              <a:miter/>
            </a:ln>
          </p:spPr>
          <p:txBody>
            <a:bodyPr rtlCol="0" anchor="ctr"/>
            <a:lstStyle/>
            <a:p>
              <a:endParaRPr lang="zh-CN" altLang="en-US"/>
            </a:p>
          </p:txBody>
        </p:sp>
        <p:sp>
          <p:nvSpPr>
            <p:cNvPr id="4638" name="任意多边形: 形状 4637">
              <a:extLst>
                <a:ext uri="{FF2B5EF4-FFF2-40B4-BE49-F238E27FC236}">
                  <a16:creationId xmlns:a16="http://schemas.microsoft.com/office/drawing/2014/main" id="{E9ABD79C-82FE-F5D7-2909-15EFD060ED3C}"/>
                </a:ext>
              </a:extLst>
            </p:cNvPr>
            <p:cNvSpPr/>
            <p:nvPr/>
          </p:nvSpPr>
          <p:spPr>
            <a:xfrm>
              <a:off x="5545159" y="5203855"/>
              <a:ext cx="3263" cy="1447"/>
            </a:xfrm>
            <a:custGeom>
              <a:avLst/>
              <a:gdLst>
                <a:gd name="connsiteX0" fmla="*/ 3263 w 3263"/>
                <a:gd name="connsiteY0" fmla="*/ 1412 h 1447"/>
                <a:gd name="connsiteX1" fmla="*/ 0 w 3263"/>
                <a:gd name="connsiteY1" fmla="*/ 1447 h 1447"/>
                <a:gd name="connsiteX2" fmla="*/ 3263 w 3263"/>
                <a:gd name="connsiteY2" fmla="*/ 1412 h 1447"/>
              </a:gdLst>
              <a:ahLst/>
              <a:cxnLst>
                <a:cxn ang="0">
                  <a:pos x="connsiteX0" y="connsiteY0"/>
                </a:cxn>
                <a:cxn ang="0">
                  <a:pos x="connsiteX1" y="connsiteY1"/>
                </a:cxn>
                <a:cxn ang="0">
                  <a:pos x="connsiteX2" y="connsiteY2"/>
                </a:cxn>
              </a:cxnLst>
              <a:rect l="l" t="t" r="r" b="b"/>
              <a:pathLst>
                <a:path w="3263" h="1447">
                  <a:moveTo>
                    <a:pt x="3263" y="1412"/>
                  </a:moveTo>
                  <a:cubicBezTo>
                    <a:pt x="2177" y="1424"/>
                    <a:pt x="1086" y="1435"/>
                    <a:pt x="0" y="1447"/>
                  </a:cubicBezTo>
                  <a:cubicBezTo>
                    <a:pt x="1069" y="-439"/>
                    <a:pt x="2155" y="-513"/>
                    <a:pt x="3263" y="1412"/>
                  </a:cubicBezTo>
                  <a:close/>
                </a:path>
              </a:pathLst>
            </a:custGeom>
            <a:grpFill/>
            <a:ln w="5715" cap="flat">
              <a:noFill/>
              <a:prstDash val="solid"/>
              <a:miter/>
            </a:ln>
          </p:spPr>
          <p:txBody>
            <a:bodyPr rtlCol="0" anchor="ctr"/>
            <a:lstStyle/>
            <a:p>
              <a:endParaRPr lang="zh-CN" altLang="en-US"/>
            </a:p>
          </p:txBody>
        </p:sp>
        <p:sp>
          <p:nvSpPr>
            <p:cNvPr id="4639" name="任意多边形: 形状 4638">
              <a:extLst>
                <a:ext uri="{FF2B5EF4-FFF2-40B4-BE49-F238E27FC236}">
                  <a16:creationId xmlns:a16="http://schemas.microsoft.com/office/drawing/2014/main" id="{DA3395DB-9C48-A908-0092-D57F8C885102}"/>
                </a:ext>
              </a:extLst>
            </p:cNvPr>
            <p:cNvSpPr/>
            <p:nvPr/>
          </p:nvSpPr>
          <p:spPr>
            <a:xfrm>
              <a:off x="5551732" y="5069124"/>
              <a:ext cx="1397" cy="1292"/>
            </a:xfrm>
            <a:custGeom>
              <a:avLst/>
              <a:gdLst>
                <a:gd name="connsiteX0" fmla="*/ 11 w 1397"/>
                <a:gd name="connsiteY0" fmla="*/ 1292 h 1292"/>
                <a:gd name="connsiteX1" fmla="*/ 743 w 1397"/>
                <a:gd name="connsiteY1" fmla="*/ 1 h 1292"/>
                <a:gd name="connsiteX2" fmla="*/ 0 w 1397"/>
                <a:gd name="connsiteY2" fmla="*/ 1292 h 1292"/>
                <a:gd name="connsiteX3" fmla="*/ 11 w 1397"/>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7" h="1292">
                  <a:moveTo>
                    <a:pt x="11" y="1292"/>
                  </a:moveTo>
                  <a:cubicBezTo>
                    <a:pt x="257" y="841"/>
                    <a:pt x="600" y="-28"/>
                    <a:pt x="743" y="1"/>
                  </a:cubicBezTo>
                  <a:cubicBezTo>
                    <a:pt x="1823" y="241"/>
                    <a:pt x="1560" y="749"/>
                    <a:pt x="0" y="1292"/>
                  </a:cubicBezTo>
                  <a:lnTo>
                    <a:pt x="11" y="1292"/>
                  </a:lnTo>
                  <a:close/>
                </a:path>
              </a:pathLst>
            </a:custGeom>
            <a:grpFill/>
            <a:ln w="5715" cap="flat">
              <a:noFill/>
              <a:prstDash val="solid"/>
              <a:miter/>
            </a:ln>
          </p:spPr>
          <p:txBody>
            <a:bodyPr rtlCol="0" anchor="ctr"/>
            <a:lstStyle/>
            <a:p>
              <a:endParaRPr lang="zh-CN" altLang="en-US"/>
            </a:p>
          </p:txBody>
        </p:sp>
        <p:sp>
          <p:nvSpPr>
            <p:cNvPr id="4640" name="任意多边形: 形状 4639">
              <a:extLst>
                <a:ext uri="{FF2B5EF4-FFF2-40B4-BE49-F238E27FC236}">
                  <a16:creationId xmlns:a16="http://schemas.microsoft.com/office/drawing/2014/main" id="{D5A79C8B-F86E-810B-54F5-D88DDFCA7A5D}"/>
                </a:ext>
              </a:extLst>
            </p:cNvPr>
            <p:cNvSpPr/>
            <p:nvPr/>
          </p:nvSpPr>
          <p:spPr>
            <a:xfrm>
              <a:off x="5532060" y="5024399"/>
              <a:ext cx="3206" cy="3206"/>
            </a:xfrm>
            <a:custGeom>
              <a:avLst/>
              <a:gdLst>
                <a:gd name="connsiteX0" fmla="*/ 3206 w 3206"/>
                <a:gd name="connsiteY0" fmla="*/ 3206 h 3206"/>
                <a:gd name="connsiteX1" fmla="*/ 0 w 3206"/>
                <a:gd name="connsiteY1" fmla="*/ 0 h 3206"/>
                <a:gd name="connsiteX2" fmla="*/ 3206 w 3206"/>
                <a:gd name="connsiteY2" fmla="*/ 3206 h 3206"/>
              </a:gdLst>
              <a:ahLst/>
              <a:cxnLst>
                <a:cxn ang="0">
                  <a:pos x="connsiteX0" y="connsiteY0"/>
                </a:cxn>
                <a:cxn ang="0">
                  <a:pos x="connsiteX1" y="connsiteY1"/>
                </a:cxn>
                <a:cxn ang="0">
                  <a:pos x="connsiteX2" y="connsiteY2"/>
                </a:cxn>
              </a:cxnLst>
              <a:rect l="l" t="t" r="r" b="b"/>
              <a:pathLst>
                <a:path w="3206" h="3206">
                  <a:moveTo>
                    <a:pt x="3206" y="3206"/>
                  </a:moveTo>
                  <a:cubicBezTo>
                    <a:pt x="2137" y="2138"/>
                    <a:pt x="1069" y="1069"/>
                    <a:pt x="0" y="0"/>
                  </a:cubicBezTo>
                  <a:cubicBezTo>
                    <a:pt x="1069" y="1075"/>
                    <a:pt x="2137" y="2143"/>
                    <a:pt x="3206" y="3206"/>
                  </a:cubicBezTo>
                  <a:close/>
                </a:path>
              </a:pathLst>
            </a:custGeom>
            <a:grpFill/>
            <a:ln w="5715" cap="flat">
              <a:noFill/>
              <a:prstDash val="solid"/>
              <a:miter/>
            </a:ln>
          </p:spPr>
          <p:txBody>
            <a:bodyPr rtlCol="0" anchor="ctr"/>
            <a:lstStyle/>
            <a:p>
              <a:endParaRPr lang="zh-CN" altLang="en-US"/>
            </a:p>
          </p:txBody>
        </p:sp>
        <p:sp>
          <p:nvSpPr>
            <p:cNvPr id="4641" name="任意多边形: 形状 4640">
              <a:extLst>
                <a:ext uri="{FF2B5EF4-FFF2-40B4-BE49-F238E27FC236}">
                  <a16:creationId xmlns:a16="http://schemas.microsoft.com/office/drawing/2014/main" id="{C356D4CC-DAF4-BB15-FEED-61CC0892A277}"/>
                </a:ext>
              </a:extLst>
            </p:cNvPr>
            <p:cNvSpPr/>
            <p:nvPr/>
          </p:nvSpPr>
          <p:spPr>
            <a:xfrm>
              <a:off x="5553675" y="5017787"/>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4642" name="任意多边形: 形状 4641">
              <a:extLst>
                <a:ext uri="{FF2B5EF4-FFF2-40B4-BE49-F238E27FC236}">
                  <a16:creationId xmlns:a16="http://schemas.microsoft.com/office/drawing/2014/main" id="{52F2CEDA-69DC-A86D-1019-59675C3FF96B}"/>
                </a:ext>
              </a:extLst>
            </p:cNvPr>
            <p:cNvSpPr/>
            <p:nvPr/>
          </p:nvSpPr>
          <p:spPr>
            <a:xfrm>
              <a:off x="4843954" y="4892800"/>
              <a:ext cx="59902" cy="63890"/>
            </a:xfrm>
            <a:custGeom>
              <a:avLst/>
              <a:gdLst>
                <a:gd name="connsiteX0" fmla="*/ 43478 w 59902"/>
                <a:gd name="connsiteY0" fmla="*/ 39445 h 63890"/>
                <a:gd name="connsiteX1" fmla="*/ 27053 w 59902"/>
                <a:gd name="connsiteY1" fmla="*/ 52618 h 63890"/>
                <a:gd name="connsiteX2" fmla="*/ 26430 w 59902"/>
                <a:gd name="connsiteY2" fmla="*/ 54578 h 63890"/>
                <a:gd name="connsiteX3" fmla="*/ 16069 w 59902"/>
                <a:gd name="connsiteY3" fmla="*/ 61151 h 63890"/>
                <a:gd name="connsiteX4" fmla="*/ 12228 w 59902"/>
                <a:gd name="connsiteY4" fmla="*/ 63213 h 63890"/>
                <a:gd name="connsiteX5" fmla="*/ 61 w 59902"/>
                <a:gd name="connsiteY5" fmla="*/ 52372 h 63890"/>
                <a:gd name="connsiteX6" fmla="*/ 4016 w 59902"/>
                <a:gd name="connsiteY6" fmla="*/ 52601 h 63890"/>
                <a:gd name="connsiteX7" fmla="*/ 23881 w 59902"/>
                <a:gd name="connsiteY7" fmla="*/ 31741 h 63890"/>
                <a:gd name="connsiteX8" fmla="*/ 23761 w 59902"/>
                <a:gd name="connsiteY8" fmla="*/ 19717 h 63890"/>
                <a:gd name="connsiteX9" fmla="*/ 23761 w 59902"/>
                <a:gd name="connsiteY9" fmla="*/ 19717 h 63890"/>
                <a:gd name="connsiteX10" fmla="*/ 17160 w 59902"/>
                <a:gd name="connsiteY10" fmla="*/ 13122 h 63890"/>
                <a:gd name="connsiteX11" fmla="*/ 17137 w 59902"/>
                <a:gd name="connsiteY11" fmla="*/ 9881 h 63890"/>
                <a:gd name="connsiteX12" fmla="*/ 20458 w 59902"/>
                <a:gd name="connsiteY12" fmla="*/ 0 h 63890"/>
                <a:gd name="connsiteX13" fmla="*/ 20463 w 59902"/>
                <a:gd name="connsiteY13" fmla="*/ 0 h 63890"/>
                <a:gd name="connsiteX14" fmla="*/ 32374 w 59902"/>
                <a:gd name="connsiteY14" fmla="*/ 10796 h 63890"/>
                <a:gd name="connsiteX15" fmla="*/ 33739 w 59902"/>
                <a:gd name="connsiteY15" fmla="*/ 12807 h 63890"/>
                <a:gd name="connsiteX16" fmla="*/ 34448 w 59902"/>
                <a:gd name="connsiteY16" fmla="*/ 8978 h 63890"/>
                <a:gd name="connsiteX17" fmla="*/ 59903 w 59902"/>
                <a:gd name="connsiteY17" fmla="*/ 6595 h 63890"/>
                <a:gd name="connsiteX18" fmla="*/ 56594 w 59902"/>
                <a:gd name="connsiteY18" fmla="*/ 22963 h 63890"/>
                <a:gd name="connsiteX19" fmla="*/ 53365 w 59902"/>
                <a:gd name="connsiteY19" fmla="*/ 22997 h 63890"/>
                <a:gd name="connsiteX20" fmla="*/ 53365 w 59902"/>
                <a:gd name="connsiteY20" fmla="*/ 22997 h 63890"/>
                <a:gd name="connsiteX21" fmla="*/ 50084 w 59902"/>
                <a:gd name="connsiteY21" fmla="*/ 23032 h 63890"/>
                <a:gd name="connsiteX22" fmla="*/ 50044 w 59902"/>
                <a:gd name="connsiteY22" fmla="*/ 29581 h 63890"/>
                <a:gd name="connsiteX23" fmla="*/ 45724 w 59902"/>
                <a:gd name="connsiteY23" fmla="*/ 29707 h 63890"/>
                <a:gd name="connsiteX24" fmla="*/ 41112 w 59902"/>
                <a:gd name="connsiteY24" fmla="*/ 29118 h 63890"/>
                <a:gd name="connsiteX25" fmla="*/ 43546 w 59902"/>
                <a:gd name="connsiteY25" fmla="*/ 32918 h 63890"/>
                <a:gd name="connsiteX26" fmla="*/ 43478 w 59902"/>
                <a:gd name="connsiteY26" fmla="*/ 39445 h 6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9902" h="63890">
                  <a:moveTo>
                    <a:pt x="43478" y="39445"/>
                  </a:moveTo>
                  <a:cubicBezTo>
                    <a:pt x="33454" y="38159"/>
                    <a:pt x="31619" y="47092"/>
                    <a:pt x="27053" y="52618"/>
                  </a:cubicBezTo>
                  <a:cubicBezTo>
                    <a:pt x="26841" y="53269"/>
                    <a:pt x="26636" y="53921"/>
                    <a:pt x="26430" y="54578"/>
                  </a:cubicBezTo>
                  <a:cubicBezTo>
                    <a:pt x="23887" y="58202"/>
                    <a:pt x="19583" y="59025"/>
                    <a:pt x="16069" y="61151"/>
                  </a:cubicBezTo>
                  <a:cubicBezTo>
                    <a:pt x="14834" y="61939"/>
                    <a:pt x="13554" y="62596"/>
                    <a:pt x="12228" y="63213"/>
                  </a:cubicBezTo>
                  <a:cubicBezTo>
                    <a:pt x="2747" y="65700"/>
                    <a:pt x="-499" y="61168"/>
                    <a:pt x="61" y="52372"/>
                  </a:cubicBezTo>
                  <a:cubicBezTo>
                    <a:pt x="1444" y="51275"/>
                    <a:pt x="2764" y="51349"/>
                    <a:pt x="4016" y="52601"/>
                  </a:cubicBezTo>
                  <a:cubicBezTo>
                    <a:pt x="8102" y="43365"/>
                    <a:pt x="19823" y="41685"/>
                    <a:pt x="23881" y="31741"/>
                  </a:cubicBezTo>
                  <a:cubicBezTo>
                    <a:pt x="25841" y="26946"/>
                    <a:pt x="25876" y="23723"/>
                    <a:pt x="23761" y="19717"/>
                  </a:cubicBezTo>
                  <a:lnTo>
                    <a:pt x="23761" y="19717"/>
                  </a:lnTo>
                  <a:cubicBezTo>
                    <a:pt x="20624" y="18459"/>
                    <a:pt x="18435" y="16248"/>
                    <a:pt x="17160" y="13122"/>
                  </a:cubicBezTo>
                  <a:cubicBezTo>
                    <a:pt x="17166" y="12041"/>
                    <a:pt x="17160" y="10962"/>
                    <a:pt x="17137" y="9881"/>
                  </a:cubicBezTo>
                  <a:cubicBezTo>
                    <a:pt x="15571" y="5692"/>
                    <a:pt x="12851" y="1109"/>
                    <a:pt x="20458" y="0"/>
                  </a:cubicBezTo>
                  <a:lnTo>
                    <a:pt x="20463" y="0"/>
                  </a:lnTo>
                  <a:cubicBezTo>
                    <a:pt x="22407" y="5841"/>
                    <a:pt x="28396" y="7218"/>
                    <a:pt x="32374" y="10796"/>
                  </a:cubicBezTo>
                  <a:cubicBezTo>
                    <a:pt x="33185" y="11213"/>
                    <a:pt x="32579" y="12607"/>
                    <a:pt x="33739" y="12807"/>
                  </a:cubicBezTo>
                  <a:cubicBezTo>
                    <a:pt x="33316" y="11418"/>
                    <a:pt x="33368" y="10121"/>
                    <a:pt x="34448" y="8978"/>
                  </a:cubicBezTo>
                  <a:cubicBezTo>
                    <a:pt x="42866" y="7309"/>
                    <a:pt x="50867" y="1400"/>
                    <a:pt x="59903" y="6595"/>
                  </a:cubicBezTo>
                  <a:cubicBezTo>
                    <a:pt x="56782" y="11641"/>
                    <a:pt x="56331" y="17231"/>
                    <a:pt x="56594" y="22963"/>
                  </a:cubicBezTo>
                  <a:cubicBezTo>
                    <a:pt x="55525" y="23866"/>
                    <a:pt x="54451" y="23917"/>
                    <a:pt x="53365" y="22997"/>
                  </a:cubicBezTo>
                  <a:lnTo>
                    <a:pt x="53365" y="22997"/>
                  </a:lnTo>
                  <a:cubicBezTo>
                    <a:pt x="52262" y="21866"/>
                    <a:pt x="51170" y="21928"/>
                    <a:pt x="50084" y="23032"/>
                  </a:cubicBezTo>
                  <a:cubicBezTo>
                    <a:pt x="50067" y="25215"/>
                    <a:pt x="50056" y="27398"/>
                    <a:pt x="50044" y="29581"/>
                  </a:cubicBezTo>
                  <a:cubicBezTo>
                    <a:pt x="48621" y="30421"/>
                    <a:pt x="47227" y="30181"/>
                    <a:pt x="45724" y="29707"/>
                  </a:cubicBezTo>
                  <a:cubicBezTo>
                    <a:pt x="44249" y="29244"/>
                    <a:pt x="42912" y="27083"/>
                    <a:pt x="41112" y="29118"/>
                  </a:cubicBezTo>
                  <a:cubicBezTo>
                    <a:pt x="42861" y="29786"/>
                    <a:pt x="44804" y="30324"/>
                    <a:pt x="43546" y="32918"/>
                  </a:cubicBezTo>
                  <a:cubicBezTo>
                    <a:pt x="43524" y="35090"/>
                    <a:pt x="43501" y="37267"/>
                    <a:pt x="43478" y="39445"/>
                  </a:cubicBezTo>
                  <a:close/>
                </a:path>
              </a:pathLst>
            </a:custGeom>
            <a:grpFill/>
            <a:ln w="5715" cap="flat">
              <a:noFill/>
              <a:prstDash val="solid"/>
              <a:miter/>
            </a:ln>
          </p:spPr>
          <p:txBody>
            <a:bodyPr rtlCol="0" anchor="ctr"/>
            <a:lstStyle/>
            <a:p>
              <a:endParaRPr lang="zh-CN" altLang="en-US"/>
            </a:p>
          </p:txBody>
        </p:sp>
        <p:sp>
          <p:nvSpPr>
            <p:cNvPr id="4643" name="任意多边形: 形状 4642">
              <a:extLst>
                <a:ext uri="{FF2B5EF4-FFF2-40B4-BE49-F238E27FC236}">
                  <a16:creationId xmlns:a16="http://schemas.microsoft.com/office/drawing/2014/main" id="{5A83D161-6557-307A-A87C-BF777DD1A9DD}"/>
                </a:ext>
              </a:extLst>
            </p:cNvPr>
            <p:cNvSpPr/>
            <p:nvPr/>
          </p:nvSpPr>
          <p:spPr>
            <a:xfrm>
              <a:off x="4864081" y="4856189"/>
              <a:ext cx="40365" cy="49760"/>
            </a:xfrm>
            <a:custGeom>
              <a:avLst/>
              <a:gdLst>
                <a:gd name="connsiteX0" fmla="*/ 39781 w 40365"/>
                <a:gd name="connsiteY0" fmla="*/ 43211 h 49760"/>
                <a:gd name="connsiteX1" fmla="*/ 13503 w 40365"/>
                <a:gd name="connsiteY1" fmla="*/ 49761 h 49760"/>
                <a:gd name="connsiteX2" fmla="*/ 342 w 40365"/>
                <a:gd name="connsiteY2" fmla="*/ 36622 h 49760"/>
                <a:gd name="connsiteX3" fmla="*/ 6017 w 40365"/>
                <a:gd name="connsiteY3" fmla="*/ 36759 h 49760"/>
                <a:gd name="connsiteX4" fmla="*/ 14589 w 40365"/>
                <a:gd name="connsiteY4" fmla="*/ 25563 h 49760"/>
                <a:gd name="connsiteX5" fmla="*/ 17447 w 40365"/>
                <a:gd name="connsiteY5" fmla="*/ 18780 h 49760"/>
                <a:gd name="connsiteX6" fmla="*/ 10732 w 40365"/>
                <a:gd name="connsiteY6" fmla="*/ 19357 h 49760"/>
                <a:gd name="connsiteX7" fmla="*/ 8257 w 40365"/>
                <a:gd name="connsiteY7" fmla="*/ 20266 h 49760"/>
                <a:gd name="connsiteX8" fmla="*/ 7708 w 40365"/>
                <a:gd name="connsiteY8" fmla="*/ 15859 h 49760"/>
                <a:gd name="connsiteX9" fmla="*/ 16795 w 40365"/>
                <a:gd name="connsiteY9" fmla="*/ 7001 h 49760"/>
                <a:gd name="connsiteX10" fmla="*/ 26116 w 40365"/>
                <a:gd name="connsiteY10" fmla="*/ 554 h 49760"/>
                <a:gd name="connsiteX11" fmla="*/ 29951 w 40365"/>
                <a:gd name="connsiteY11" fmla="*/ 13579 h 49760"/>
                <a:gd name="connsiteX12" fmla="*/ 34323 w 40365"/>
                <a:gd name="connsiteY12" fmla="*/ 32496 h 49760"/>
                <a:gd name="connsiteX13" fmla="*/ 39781 w 40365"/>
                <a:gd name="connsiteY13" fmla="*/ 43211 h 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65" h="49760">
                  <a:moveTo>
                    <a:pt x="39781" y="43211"/>
                  </a:moveTo>
                  <a:cubicBezTo>
                    <a:pt x="30666" y="43960"/>
                    <a:pt x="22247" y="47526"/>
                    <a:pt x="13503" y="49761"/>
                  </a:cubicBezTo>
                  <a:cubicBezTo>
                    <a:pt x="6514" y="47989"/>
                    <a:pt x="-1796" y="47537"/>
                    <a:pt x="342" y="36622"/>
                  </a:cubicBezTo>
                  <a:cubicBezTo>
                    <a:pt x="2291" y="37131"/>
                    <a:pt x="5234" y="38959"/>
                    <a:pt x="6017" y="36759"/>
                  </a:cubicBezTo>
                  <a:cubicBezTo>
                    <a:pt x="7731" y="31936"/>
                    <a:pt x="10189" y="28272"/>
                    <a:pt x="14589" y="25563"/>
                  </a:cubicBezTo>
                  <a:cubicBezTo>
                    <a:pt x="16812" y="24197"/>
                    <a:pt x="18847" y="21174"/>
                    <a:pt x="17447" y="18780"/>
                  </a:cubicBezTo>
                  <a:cubicBezTo>
                    <a:pt x="15618" y="15648"/>
                    <a:pt x="12926" y="17545"/>
                    <a:pt x="10732" y="19357"/>
                  </a:cubicBezTo>
                  <a:cubicBezTo>
                    <a:pt x="10063" y="19911"/>
                    <a:pt x="8628" y="20563"/>
                    <a:pt x="8257" y="20266"/>
                  </a:cubicBezTo>
                  <a:cubicBezTo>
                    <a:pt x="6800" y="19111"/>
                    <a:pt x="7188" y="17420"/>
                    <a:pt x="7708" y="15859"/>
                  </a:cubicBezTo>
                  <a:cubicBezTo>
                    <a:pt x="9206" y="11344"/>
                    <a:pt x="14646" y="10859"/>
                    <a:pt x="16795" y="7001"/>
                  </a:cubicBezTo>
                  <a:cubicBezTo>
                    <a:pt x="19064" y="3543"/>
                    <a:pt x="21047" y="-1726"/>
                    <a:pt x="26116" y="554"/>
                  </a:cubicBezTo>
                  <a:cubicBezTo>
                    <a:pt x="31368" y="2915"/>
                    <a:pt x="33792" y="7727"/>
                    <a:pt x="29951" y="13579"/>
                  </a:cubicBezTo>
                  <a:cubicBezTo>
                    <a:pt x="32946" y="19511"/>
                    <a:pt x="40015" y="24266"/>
                    <a:pt x="34323" y="32496"/>
                  </a:cubicBezTo>
                  <a:cubicBezTo>
                    <a:pt x="30003" y="38731"/>
                    <a:pt x="43244" y="36879"/>
                    <a:pt x="39781" y="43211"/>
                  </a:cubicBezTo>
                  <a:close/>
                </a:path>
              </a:pathLst>
            </a:custGeom>
            <a:grpFill/>
            <a:ln w="5715" cap="flat">
              <a:noFill/>
              <a:prstDash val="solid"/>
              <a:miter/>
            </a:ln>
          </p:spPr>
          <p:txBody>
            <a:bodyPr rtlCol="0" anchor="ctr"/>
            <a:lstStyle/>
            <a:p>
              <a:endParaRPr lang="zh-CN" altLang="en-US"/>
            </a:p>
          </p:txBody>
        </p:sp>
        <p:sp>
          <p:nvSpPr>
            <p:cNvPr id="4644" name="任意多边形: 形状 4643">
              <a:extLst>
                <a:ext uri="{FF2B5EF4-FFF2-40B4-BE49-F238E27FC236}">
                  <a16:creationId xmlns:a16="http://schemas.microsoft.com/office/drawing/2014/main" id="{C00B4000-FA37-4EC1-A401-12DBD4C2CF2D}"/>
                </a:ext>
              </a:extLst>
            </p:cNvPr>
            <p:cNvSpPr/>
            <p:nvPr/>
          </p:nvSpPr>
          <p:spPr>
            <a:xfrm>
              <a:off x="4880653" y="4802471"/>
              <a:ext cx="56019" cy="67291"/>
            </a:xfrm>
            <a:custGeom>
              <a:avLst/>
              <a:gdLst>
                <a:gd name="connsiteX0" fmla="*/ 13374 w 56019"/>
                <a:gd name="connsiteY0" fmla="*/ 67291 h 67291"/>
                <a:gd name="connsiteX1" fmla="*/ 218 w 56019"/>
                <a:gd name="connsiteY1" fmla="*/ 60713 h 67291"/>
                <a:gd name="connsiteX2" fmla="*/ 218 w 56019"/>
                <a:gd name="connsiteY2" fmla="*/ 57421 h 67291"/>
                <a:gd name="connsiteX3" fmla="*/ 16643 w 56019"/>
                <a:gd name="connsiteY3" fmla="*/ 37716 h 67291"/>
                <a:gd name="connsiteX4" fmla="*/ 19952 w 56019"/>
                <a:gd name="connsiteY4" fmla="*/ 24526 h 67291"/>
                <a:gd name="connsiteX5" fmla="*/ 39080 w 56019"/>
                <a:gd name="connsiteY5" fmla="*/ 6672 h 67291"/>
                <a:gd name="connsiteX6" fmla="*/ 49510 w 56019"/>
                <a:gd name="connsiteY6" fmla="*/ 1546 h 67291"/>
                <a:gd name="connsiteX7" fmla="*/ 56019 w 56019"/>
                <a:gd name="connsiteY7" fmla="*/ 11438 h 67291"/>
                <a:gd name="connsiteX8" fmla="*/ 41457 w 56019"/>
                <a:gd name="connsiteY8" fmla="*/ 33607 h 67291"/>
                <a:gd name="connsiteX9" fmla="*/ 26541 w 56019"/>
                <a:gd name="connsiteY9" fmla="*/ 34390 h 67291"/>
                <a:gd name="connsiteX10" fmla="*/ 26524 w 56019"/>
                <a:gd name="connsiteY10" fmla="*/ 34390 h 67291"/>
                <a:gd name="connsiteX11" fmla="*/ 21329 w 56019"/>
                <a:gd name="connsiteY11" fmla="*/ 34150 h 67291"/>
                <a:gd name="connsiteX12" fmla="*/ 21295 w 56019"/>
                <a:gd name="connsiteY12" fmla="*/ 51181 h 67291"/>
                <a:gd name="connsiteX13" fmla="*/ 13374 w 56019"/>
                <a:gd name="connsiteY13" fmla="*/ 67291 h 6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 h="67291">
                  <a:moveTo>
                    <a:pt x="13374" y="67291"/>
                  </a:moveTo>
                  <a:cubicBezTo>
                    <a:pt x="9825" y="55021"/>
                    <a:pt x="9825" y="55021"/>
                    <a:pt x="218" y="60713"/>
                  </a:cubicBezTo>
                  <a:cubicBezTo>
                    <a:pt x="218" y="59616"/>
                    <a:pt x="218" y="58519"/>
                    <a:pt x="218" y="57421"/>
                  </a:cubicBezTo>
                  <a:cubicBezTo>
                    <a:pt x="-2051" y="44397"/>
                    <a:pt x="14100" y="46729"/>
                    <a:pt x="16643" y="37716"/>
                  </a:cubicBezTo>
                  <a:cubicBezTo>
                    <a:pt x="17129" y="33161"/>
                    <a:pt x="15134" y="27989"/>
                    <a:pt x="19952" y="24526"/>
                  </a:cubicBezTo>
                  <a:cubicBezTo>
                    <a:pt x="28170" y="20559"/>
                    <a:pt x="35457" y="15816"/>
                    <a:pt x="39080" y="6672"/>
                  </a:cubicBezTo>
                  <a:cubicBezTo>
                    <a:pt x="40743" y="2472"/>
                    <a:pt x="43183" y="-2609"/>
                    <a:pt x="49510" y="1546"/>
                  </a:cubicBezTo>
                  <a:cubicBezTo>
                    <a:pt x="49441" y="6318"/>
                    <a:pt x="49418" y="11056"/>
                    <a:pt x="56019" y="11438"/>
                  </a:cubicBezTo>
                  <a:cubicBezTo>
                    <a:pt x="48144" y="16845"/>
                    <a:pt x="43983" y="24526"/>
                    <a:pt x="41457" y="33607"/>
                  </a:cubicBezTo>
                  <a:cubicBezTo>
                    <a:pt x="40028" y="38745"/>
                    <a:pt x="31016" y="38962"/>
                    <a:pt x="26541" y="34390"/>
                  </a:cubicBezTo>
                  <a:lnTo>
                    <a:pt x="26524" y="34390"/>
                  </a:lnTo>
                  <a:cubicBezTo>
                    <a:pt x="24684" y="34110"/>
                    <a:pt x="21049" y="32207"/>
                    <a:pt x="21329" y="34150"/>
                  </a:cubicBezTo>
                  <a:cubicBezTo>
                    <a:pt x="22140" y="39859"/>
                    <a:pt x="19729" y="45243"/>
                    <a:pt x="21295" y="51181"/>
                  </a:cubicBezTo>
                  <a:cubicBezTo>
                    <a:pt x="23003" y="57718"/>
                    <a:pt x="22009" y="64896"/>
                    <a:pt x="13374" y="67291"/>
                  </a:cubicBezTo>
                  <a:close/>
                </a:path>
              </a:pathLst>
            </a:custGeom>
            <a:grpFill/>
            <a:ln w="5715" cap="flat">
              <a:noFill/>
              <a:prstDash val="solid"/>
              <a:miter/>
            </a:ln>
          </p:spPr>
          <p:txBody>
            <a:bodyPr rtlCol="0" anchor="ctr"/>
            <a:lstStyle/>
            <a:p>
              <a:endParaRPr lang="zh-CN" altLang="en-US"/>
            </a:p>
          </p:txBody>
        </p:sp>
        <p:sp>
          <p:nvSpPr>
            <p:cNvPr id="4645" name="任意多边形: 形状 4644">
              <a:extLst>
                <a:ext uri="{FF2B5EF4-FFF2-40B4-BE49-F238E27FC236}">
                  <a16:creationId xmlns:a16="http://schemas.microsoft.com/office/drawing/2014/main" id="{5F0DF22F-C11B-8C1F-A4DE-9A079E7E1A46}"/>
                </a:ext>
              </a:extLst>
            </p:cNvPr>
            <p:cNvSpPr/>
            <p:nvPr/>
          </p:nvSpPr>
          <p:spPr>
            <a:xfrm>
              <a:off x="4964507" y="4805554"/>
              <a:ext cx="34755" cy="43588"/>
            </a:xfrm>
            <a:custGeom>
              <a:avLst/>
              <a:gdLst>
                <a:gd name="connsiteX0" fmla="*/ 34756 w 34755"/>
                <a:gd name="connsiteY0" fmla="*/ 21448 h 43588"/>
                <a:gd name="connsiteX1" fmla="*/ 32001 w 34755"/>
                <a:gd name="connsiteY1" fmla="*/ 23031 h 43588"/>
                <a:gd name="connsiteX2" fmla="*/ 13347 w 34755"/>
                <a:gd name="connsiteY2" fmla="*/ 28598 h 43588"/>
                <a:gd name="connsiteX3" fmla="*/ 1820 w 34755"/>
                <a:gd name="connsiteY3" fmla="*/ 43588 h 43588"/>
                <a:gd name="connsiteX4" fmla="*/ 1837 w 34755"/>
                <a:gd name="connsiteY4" fmla="*/ 31370 h 43588"/>
                <a:gd name="connsiteX5" fmla="*/ 729 w 34755"/>
                <a:gd name="connsiteY5" fmla="*/ 29135 h 43588"/>
                <a:gd name="connsiteX6" fmla="*/ 1866 w 34755"/>
                <a:gd name="connsiteY6" fmla="*/ 28032 h 43588"/>
                <a:gd name="connsiteX7" fmla="*/ 11610 w 34755"/>
                <a:gd name="connsiteY7" fmla="*/ 19202 h 43588"/>
                <a:gd name="connsiteX8" fmla="*/ 17285 w 34755"/>
                <a:gd name="connsiteY8" fmla="*/ 6338 h 43588"/>
                <a:gd name="connsiteX9" fmla="*/ 19022 w 34755"/>
                <a:gd name="connsiteY9" fmla="*/ 14562 h 43588"/>
                <a:gd name="connsiteX10" fmla="*/ 32430 w 34755"/>
                <a:gd name="connsiteY10" fmla="*/ 0 h 43588"/>
                <a:gd name="connsiteX11" fmla="*/ 34756 w 34755"/>
                <a:gd name="connsiteY11" fmla="*/ 21448 h 4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55" h="43588">
                  <a:moveTo>
                    <a:pt x="34756" y="21448"/>
                  </a:moveTo>
                  <a:cubicBezTo>
                    <a:pt x="33819" y="21963"/>
                    <a:pt x="32538" y="22243"/>
                    <a:pt x="32001" y="23031"/>
                  </a:cubicBezTo>
                  <a:cubicBezTo>
                    <a:pt x="27286" y="29981"/>
                    <a:pt x="17999" y="21077"/>
                    <a:pt x="13347" y="28598"/>
                  </a:cubicBezTo>
                  <a:cubicBezTo>
                    <a:pt x="10073" y="33895"/>
                    <a:pt x="7307" y="39725"/>
                    <a:pt x="1820" y="43588"/>
                  </a:cubicBezTo>
                  <a:cubicBezTo>
                    <a:pt x="-2735" y="38970"/>
                    <a:pt x="2815" y="35267"/>
                    <a:pt x="1837" y="31370"/>
                  </a:cubicBezTo>
                  <a:cubicBezTo>
                    <a:pt x="717" y="30615"/>
                    <a:pt x="346" y="29872"/>
                    <a:pt x="729" y="29135"/>
                  </a:cubicBezTo>
                  <a:cubicBezTo>
                    <a:pt x="1106" y="28403"/>
                    <a:pt x="1489" y="28032"/>
                    <a:pt x="1866" y="28032"/>
                  </a:cubicBezTo>
                  <a:cubicBezTo>
                    <a:pt x="7455" y="27666"/>
                    <a:pt x="11033" y="24957"/>
                    <a:pt x="11610" y="19202"/>
                  </a:cubicBezTo>
                  <a:cubicBezTo>
                    <a:pt x="12107" y="14247"/>
                    <a:pt x="13485" y="9807"/>
                    <a:pt x="17285" y="6338"/>
                  </a:cubicBezTo>
                  <a:cubicBezTo>
                    <a:pt x="21674" y="8493"/>
                    <a:pt x="16805" y="12287"/>
                    <a:pt x="19022" y="14562"/>
                  </a:cubicBezTo>
                  <a:cubicBezTo>
                    <a:pt x="22651" y="10618"/>
                    <a:pt x="26361" y="6595"/>
                    <a:pt x="32430" y="0"/>
                  </a:cubicBezTo>
                  <a:cubicBezTo>
                    <a:pt x="33487" y="9744"/>
                    <a:pt x="34122" y="15596"/>
                    <a:pt x="34756" y="21448"/>
                  </a:cubicBezTo>
                  <a:close/>
                </a:path>
              </a:pathLst>
            </a:custGeom>
            <a:grpFill/>
            <a:ln w="5715" cap="flat">
              <a:noFill/>
              <a:prstDash val="solid"/>
              <a:miter/>
            </a:ln>
          </p:spPr>
          <p:txBody>
            <a:bodyPr rtlCol="0" anchor="ctr"/>
            <a:lstStyle/>
            <a:p>
              <a:endParaRPr lang="zh-CN" altLang="en-US"/>
            </a:p>
          </p:txBody>
        </p:sp>
        <p:sp>
          <p:nvSpPr>
            <p:cNvPr id="4646" name="任意多边形: 形状 4645">
              <a:extLst>
                <a:ext uri="{FF2B5EF4-FFF2-40B4-BE49-F238E27FC236}">
                  <a16:creationId xmlns:a16="http://schemas.microsoft.com/office/drawing/2014/main" id="{B293D5B5-2565-DCDE-0A21-3E6435683E9E}"/>
                </a:ext>
              </a:extLst>
            </p:cNvPr>
            <p:cNvSpPr/>
            <p:nvPr/>
          </p:nvSpPr>
          <p:spPr>
            <a:xfrm>
              <a:off x="4935505" y="4831994"/>
              <a:ext cx="30873" cy="17377"/>
            </a:xfrm>
            <a:custGeom>
              <a:avLst/>
              <a:gdLst>
                <a:gd name="connsiteX0" fmla="*/ 30873 w 30873"/>
                <a:gd name="connsiteY0" fmla="*/ 1587 h 17377"/>
                <a:gd name="connsiteX1" fmla="*/ 30839 w 30873"/>
                <a:gd name="connsiteY1" fmla="*/ 4924 h 17377"/>
                <a:gd name="connsiteX2" fmla="*/ 761 w 30873"/>
                <a:gd name="connsiteY2" fmla="*/ 17377 h 17377"/>
                <a:gd name="connsiteX3" fmla="*/ 2207 w 30873"/>
                <a:gd name="connsiteY3" fmla="*/ 5599 h 17377"/>
                <a:gd name="connsiteX4" fmla="*/ 16751 w 30873"/>
                <a:gd name="connsiteY4" fmla="*/ 1295 h 17377"/>
                <a:gd name="connsiteX5" fmla="*/ 30873 w 30873"/>
                <a:gd name="connsiteY5" fmla="*/ 1587 h 1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3" h="17377">
                  <a:moveTo>
                    <a:pt x="30873" y="1587"/>
                  </a:moveTo>
                  <a:cubicBezTo>
                    <a:pt x="30862" y="2701"/>
                    <a:pt x="30850" y="3810"/>
                    <a:pt x="30839" y="4924"/>
                  </a:cubicBezTo>
                  <a:cubicBezTo>
                    <a:pt x="20706" y="8205"/>
                    <a:pt x="11922" y="14897"/>
                    <a:pt x="761" y="17377"/>
                  </a:cubicBezTo>
                  <a:cubicBezTo>
                    <a:pt x="1270" y="12811"/>
                    <a:pt x="-2062" y="7176"/>
                    <a:pt x="2207" y="5599"/>
                  </a:cubicBezTo>
                  <a:cubicBezTo>
                    <a:pt x="6824" y="3890"/>
                    <a:pt x="10676" y="-2774"/>
                    <a:pt x="16751" y="1295"/>
                  </a:cubicBezTo>
                  <a:cubicBezTo>
                    <a:pt x="21592" y="4536"/>
                    <a:pt x="26170" y="1787"/>
                    <a:pt x="30873" y="1587"/>
                  </a:cubicBezTo>
                  <a:close/>
                </a:path>
              </a:pathLst>
            </a:custGeom>
            <a:grpFill/>
            <a:ln w="5715" cap="flat">
              <a:noFill/>
              <a:prstDash val="solid"/>
              <a:miter/>
            </a:ln>
          </p:spPr>
          <p:txBody>
            <a:bodyPr rtlCol="0" anchor="ctr"/>
            <a:lstStyle/>
            <a:p>
              <a:endParaRPr lang="zh-CN" altLang="en-US"/>
            </a:p>
          </p:txBody>
        </p:sp>
        <p:sp>
          <p:nvSpPr>
            <p:cNvPr id="4647" name="任意多边形: 形状 4646">
              <a:extLst>
                <a:ext uri="{FF2B5EF4-FFF2-40B4-BE49-F238E27FC236}">
                  <a16:creationId xmlns:a16="http://schemas.microsoft.com/office/drawing/2014/main" id="{EB56125B-54E2-F07E-7378-C43117D7E304}"/>
                </a:ext>
              </a:extLst>
            </p:cNvPr>
            <p:cNvSpPr/>
            <p:nvPr/>
          </p:nvSpPr>
          <p:spPr>
            <a:xfrm>
              <a:off x="4876933" y="4918725"/>
              <a:ext cx="24305" cy="10308"/>
            </a:xfrm>
            <a:custGeom>
              <a:avLst/>
              <a:gdLst>
                <a:gd name="connsiteX0" fmla="*/ 10567 w 24305"/>
                <a:gd name="connsiteY0" fmla="*/ 6994 h 10308"/>
                <a:gd name="connsiteX1" fmla="*/ 0 w 24305"/>
                <a:gd name="connsiteY1" fmla="*/ 8765 h 10308"/>
                <a:gd name="connsiteX2" fmla="*/ 17071 w 24305"/>
                <a:gd name="connsiteY2" fmla="*/ 3656 h 10308"/>
                <a:gd name="connsiteX3" fmla="*/ 24306 w 24305"/>
                <a:gd name="connsiteY3" fmla="*/ 5262 h 10308"/>
                <a:gd name="connsiteX4" fmla="*/ 10567 w 24305"/>
                <a:gd name="connsiteY4" fmla="*/ 6994 h 10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05" h="10308">
                  <a:moveTo>
                    <a:pt x="10567" y="6994"/>
                  </a:moveTo>
                  <a:cubicBezTo>
                    <a:pt x="6372" y="3822"/>
                    <a:pt x="4503" y="14046"/>
                    <a:pt x="0" y="8765"/>
                  </a:cubicBezTo>
                  <a:cubicBezTo>
                    <a:pt x="7229" y="-1865"/>
                    <a:pt x="7229" y="-1865"/>
                    <a:pt x="17071" y="3656"/>
                  </a:cubicBezTo>
                  <a:cubicBezTo>
                    <a:pt x="19528" y="3942"/>
                    <a:pt x="22266" y="2959"/>
                    <a:pt x="24306" y="5262"/>
                  </a:cubicBezTo>
                  <a:cubicBezTo>
                    <a:pt x="20300" y="10651"/>
                    <a:pt x="15579" y="10005"/>
                    <a:pt x="10567" y="6994"/>
                  </a:cubicBezTo>
                  <a:close/>
                </a:path>
              </a:pathLst>
            </a:custGeom>
            <a:grpFill/>
            <a:ln w="5715" cap="flat">
              <a:noFill/>
              <a:prstDash val="solid"/>
              <a:miter/>
            </a:ln>
          </p:spPr>
          <p:txBody>
            <a:bodyPr rtlCol="0" anchor="ctr"/>
            <a:lstStyle/>
            <a:p>
              <a:endParaRPr lang="zh-CN" altLang="en-US"/>
            </a:p>
          </p:txBody>
        </p:sp>
        <p:sp>
          <p:nvSpPr>
            <p:cNvPr id="4648" name="任意多边形: 形状 4647">
              <a:extLst>
                <a:ext uri="{FF2B5EF4-FFF2-40B4-BE49-F238E27FC236}">
                  <a16:creationId xmlns:a16="http://schemas.microsoft.com/office/drawing/2014/main" id="{64A59590-7ABC-2298-56DC-E39D1EF58171}"/>
                </a:ext>
              </a:extLst>
            </p:cNvPr>
            <p:cNvSpPr/>
            <p:nvPr/>
          </p:nvSpPr>
          <p:spPr>
            <a:xfrm>
              <a:off x="4947172" y="4819843"/>
              <a:ext cx="5865" cy="6091"/>
            </a:xfrm>
            <a:custGeom>
              <a:avLst/>
              <a:gdLst>
                <a:gd name="connsiteX0" fmla="*/ 5273 w 5865"/>
                <a:gd name="connsiteY0" fmla="*/ 4983 h 6091"/>
                <a:gd name="connsiteX1" fmla="*/ 987 w 5865"/>
                <a:gd name="connsiteY1" fmla="*/ 5131 h 6091"/>
                <a:gd name="connsiteX2" fmla="*/ 255 w 5865"/>
                <a:gd name="connsiteY2" fmla="*/ 879 h 6091"/>
                <a:gd name="connsiteX3" fmla="*/ 3455 w 5865"/>
                <a:gd name="connsiteY3" fmla="*/ 1953 h 6091"/>
                <a:gd name="connsiteX4" fmla="*/ 5273 w 5865"/>
                <a:gd name="connsiteY4" fmla="*/ 4983 h 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5" h="6091">
                  <a:moveTo>
                    <a:pt x="5273" y="4983"/>
                  </a:moveTo>
                  <a:cubicBezTo>
                    <a:pt x="3696" y="6291"/>
                    <a:pt x="1981" y="6566"/>
                    <a:pt x="987" y="5131"/>
                  </a:cubicBezTo>
                  <a:cubicBezTo>
                    <a:pt x="215" y="4011"/>
                    <a:pt x="-351" y="1771"/>
                    <a:pt x="255" y="879"/>
                  </a:cubicBezTo>
                  <a:cubicBezTo>
                    <a:pt x="1632" y="-1156"/>
                    <a:pt x="2907" y="828"/>
                    <a:pt x="3455" y="1953"/>
                  </a:cubicBezTo>
                  <a:cubicBezTo>
                    <a:pt x="3970" y="3022"/>
                    <a:pt x="7165" y="2839"/>
                    <a:pt x="5273" y="4983"/>
                  </a:cubicBezTo>
                  <a:close/>
                </a:path>
              </a:pathLst>
            </a:custGeom>
            <a:grpFill/>
            <a:ln w="5715" cap="flat">
              <a:noFill/>
              <a:prstDash val="solid"/>
              <a:miter/>
            </a:ln>
          </p:spPr>
          <p:txBody>
            <a:bodyPr rtlCol="0" anchor="ctr"/>
            <a:lstStyle/>
            <a:p>
              <a:endParaRPr lang="zh-CN" altLang="en-US"/>
            </a:p>
          </p:txBody>
        </p:sp>
        <p:sp>
          <p:nvSpPr>
            <p:cNvPr id="4649" name="任意多边形: 形状 4648">
              <a:extLst>
                <a:ext uri="{FF2B5EF4-FFF2-40B4-BE49-F238E27FC236}">
                  <a16:creationId xmlns:a16="http://schemas.microsoft.com/office/drawing/2014/main" id="{9215D658-277D-3274-6428-B14E5B90F534}"/>
                </a:ext>
              </a:extLst>
            </p:cNvPr>
            <p:cNvSpPr/>
            <p:nvPr/>
          </p:nvSpPr>
          <p:spPr>
            <a:xfrm>
              <a:off x="4953217" y="4821163"/>
              <a:ext cx="4201" cy="2547"/>
            </a:xfrm>
            <a:custGeom>
              <a:avLst/>
              <a:gdLst>
                <a:gd name="connsiteX0" fmla="*/ 1892 w 4201"/>
                <a:gd name="connsiteY0" fmla="*/ 296 h 2547"/>
                <a:gd name="connsiteX1" fmla="*/ 4201 w 4201"/>
                <a:gd name="connsiteY1" fmla="*/ 1342 h 2547"/>
                <a:gd name="connsiteX2" fmla="*/ 3023 w 4201"/>
                <a:gd name="connsiteY2" fmla="*/ 2188 h 2547"/>
                <a:gd name="connsiteX3" fmla="*/ 0 w 4201"/>
                <a:gd name="connsiteY3" fmla="*/ 2548 h 2547"/>
                <a:gd name="connsiteX4" fmla="*/ 1892 w 4201"/>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2547">
                  <a:moveTo>
                    <a:pt x="1892" y="296"/>
                  </a:moveTo>
                  <a:cubicBezTo>
                    <a:pt x="3200" y="-321"/>
                    <a:pt x="4035" y="27"/>
                    <a:pt x="4201" y="1342"/>
                  </a:cubicBezTo>
                  <a:cubicBezTo>
                    <a:pt x="4229" y="1582"/>
                    <a:pt x="3480" y="2085"/>
                    <a:pt x="3023" y="2188"/>
                  </a:cubicBezTo>
                  <a:cubicBezTo>
                    <a:pt x="2040" y="2405"/>
                    <a:pt x="1012" y="2439"/>
                    <a:pt x="0" y="2548"/>
                  </a:cubicBezTo>
                  <a:cubicBezTo>
                    <a:pt x="646" y="1782"/>
                    <a:pt x="1292" y="1010"/>
                    <a:pt x="1892" y="296"/>
                  </a:cubicBezTo>
                  <a:close/>
                </a:path>
              </a:pathLst>
            </a:custGeom>
            <a:grpFill/>
            <a:ln w="5715" cap="flat">
              <a:noFill/>
              <a:prstDash val="solid"/>
              <a:miter/>
            </a:ln>
          </p:spPr>
          <p:txBody>
            <a:bodyPr rtlCol="0" anchor="ctr"/>
            <a:lstStyle/>
            <a:p>
              <a:endParaRPr lang="zh-CN" altLang="en-US"/>
            </a:p>
          </p:txBody>
        </p:sp>
        <p:sp>
          <p:nvSpPr>
            <p:cNvPr id="4650" name="任意多边形: 形状 4649">
              <a:extLst>
                <a:ext uri="{FF2B5EF4-FFF2-40B4-BE49-F238E27FC236}">
                  <a16:creationId xmlns:a16="http://schemas.microsoft.com/office/drawing/2014/main" id="{52654194-80CF-387E-9D61-46DBE019D654}"/>
                </a:ext>
              </a:extLst>
            </p:cNvPr>
            <p:cNvSpPr/>
            <p:nvPr/>
          </p:nvSpPr>
          <p:spPr>
            <a:xfrm>
              <a:off x="4897324" y="4915768"/>
              <a:ext cx="3228" cy="1718"/>
            </a:xfrm>
            <a:custGeom>
              <a:avLst/>
              <a:gdLst>
                <a:gd name="connsiteX0" fmla="*/ 0 w 3228"/>
                <a:gd name="connsiteY0" fmla="*/ 29 h 1718"/>
                <a:gd name="connsiteX1" fmla="*/ 3229 w 3228"/>
                <a:gd name="connsiteY1" fmla="*/ 0 h 1718"/>
                <a:gd name="connsiteX2" fmla="*/ 0 w 3228"/>
                <a:gd name="connsiteY2" fmla="*/ 29 h 1718"/>
              </a:gdLst>
              <a:ahLst/>
              <a:cxnLst>
                <a:cxn ang="0">
                  <a:pos x="connsiteX0" y="connsiteY0"/>
                </a:cxn>
                <a:cxn ang="0">
                  <a:pos x="connsiteX1" y="connsiteY1"/>
                </a:cxn>
                <a:cxn ang="0">
                  <a:pos x="connsiteX2" y="connsiteY2"/>
                </a:cxn>
              </a:cxnLst>
              <a:rect l="l" t="t" r="r" b="b"/>
              <a:pathLst>
                <a:path w="3228" h="1718">
                  <a:moveTo>
                    <a:pt x="0" y="29"/>
                  </a:moveTo>
                  <a:cubicBezTo>
                    <a:pt x="1080" y="35"/>
                    <a:pt x="2155" y="23"/>
                    <a:pt x="3229" y="0"/>
                  </a:cubicBezTo>
                  <a:cubicBezTo>
                    <a:pt x="2177" y="2303"/>
                    <a:pt x="1097" y="2269"/>
                    <a:pt x="0" y="29"/>
                  </a:cubicBezTo>
                  <a:close/>
                </a:path>
              </a:pathLst>
            </a:custGeom>
            <a:grpFill/>
            <a:ln w="5715" cap="flat">
              <a:noFill/>
              <a:prstDash val="solid"/>
              <a:miter/>
            </a:ln>
          </p:spPr>
          <p:txBody>
            <a:bodyPr rtlCol="0" anchor="ctr"/>
            <a:lstStyle/>
            <a:p>
              <a:endParaRPr lang="zh-CN" altLang="en-US"/>
            </a:p>
          </p:txBody>
        </p:sp>
        <p:sp>
          <p:nvSpPr>
            <p:cNvPr id="4651" name="任意多边形: 形状 4650">
              <a:extLst>
                <a:ext uri="{FF2B5EF4-FFF2-40B4-BE49-F238E27FC236}">
                  <a16:creationId xmlns:a16="http://schemas.microsoft.com/office/drawing/2014/main" id="{D5D79F34-9111-7747-94C6-4186633EC0BC}"/>
                </a:ext>
              </a:extLst>
            </p:cNvPr>
            <p:cNvSpPr/>
            <p:nvPr/>
          </p:nvSpPr>
          <p:spPr>
            <a:xfrm>
              <a:off x="4894044" y="4914136"/>
              <a:ext cx="3280" cy="1695"/>
            </a:xfrm>
            <a:custGeom>
              <a:avLst/>
              <a:gdLst>
                <a:gd name="connsiteX0" fmla="*/ 0 w 3280"/>
                <a:gd name="connsiteY0" fmla="*/ 1695 h 1695"/>
                <a:gd name="connsiteX1" fmla="*/ 3280 w 3280"/>
                <a:gd name="connsiteY1" fmla="*/ 1661 h 1695"/>
                <a:gd name="connsiteX2" fmla="*/ 0 w 3280"/>
                <a:gd name="connsiteY2" fmla="*/ 1695 h 1695"/>
              </a:gdLst>
              <a:ahLst/>
              <a:cxnLst>
                <a:cxn ang="0">
                  <a:pos x="connsiteX0" y="connsiteY0"/>
                </a:cxn>
                <a:cxn ang="0">
                  <a:pos x="connsiteX1" y="connsiteY1"/>
                </a:cxn>
                <a:cxn ang="0">
                  <a:pos x="connsiteX2" y="connsiteY2"/>
                </a:cxn>
              </a:cxnLst>
              <a:rect l="l" t="t" r="r" b="b"/>
              <a:pathLst>
                <a:path w="3280" h="1695">
                  <a:moveTo>
                    <a:pt x="0" y="1695"/>
                  </a:moveTo>
                  <a:cubicBezTo>
                    <a:pt x="1075" y="-562"/>
                    <a:pt x="2166" y="-557"/>
                    <a:pt x="3280" y="1661"/>
                  </a:cubicBezTo>
                  <a:cubicBezTo>
                    <a:pt x="2189" y="1672"/>
                    <a:pt x="1092" y="1684"/>
                    <a:pt x="0" y="1695"/>
                  </a:cubicBezTo>
                  <a:close/>
                </a:path>
              </a:pathLst>
            </a:custGeom>
            <a:grpFill/>
            <a:ln w="5715" cap="flat">
              <a:noFill/>
              <a:prstDash val="solid"/>
              <a:miter/>
            </a:ln>
          </p:spPr>
          <p:txBody>
            <a:bodyPr rtlCol="0" anchor="ctr"/>
            <a:lstStyle/>
            <a:p>
              <a:endParaRPr lang="zh-CN" altLang="en-US"/>
            </a:p>
          </p:txBody>
        </p:sp>
        <p:sp>
          <p:nvSpPr>
            <p:cNvPr id="4652" name="任意多边形: 形状 4651">
              <a:extLst>
                <a:ext uri="{FF2B5EF4-FFF2-40B4-BE49-F238E27FC236}">
                  <a16:creationId xmlns:a16="http://schemas.microsoft.com/office/drawing/2014/main" id="{F0D3352E-4F06-D8D8-6D0E-C8E1D9177A04}"/>
                </a:ext>
              </a:extLst>
            </p:cNvPr>
            <p:cNvSpPr/>
            <p:nvPr/>
          </p:nvSpPr>
          <p:spPr>
            <a:xfrm>
              <a:off x="4913760" y="4891428"/>
              <a:ext cx="1354" cy="1360"/>
            </a:xfrm>
            <a:custGeom>
              <a:avLst/>
              <a:gdLst>
                <a:gd name="connsiteX0" fmla="*/ 0 w 1354"/>
                <a:gd name="connsiteY0" fmla="*/ 1360 h 1360"/>
                <a:gd name="connsiteX1" fmla="*/ 743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1"/>
                  </a:lnTo>
                  <a:close/>
                </a:path>
              </a:pathLst>
            </a:custGeom>
            <a:grpFill/>
            <a:ln w="5715" cap="flat">
              <a:noFill/>
              <a:prstDash val="solid"/>
              <a:miter/>
            </a:ln>
          </p:spPr>
          <p:txBody>
            <a:bodyPr rtlCol="0" anchor="ctr"/>
            <a:lstStyle/>
            <a:p>
              <a:endParaRPr lang="zh-CN" altLang="en-US"/>
            </a:p>
          </p:txBody>
        </p:sp>
        <p:sp>
          <p:nvSpPr>
            <p:cNvPr id="4653" name="任意多边形: 形状 4652">
              <a:extLst>
                <a:ext uri="{FF2B5EF4-FFF2-40B4-BE49-F238E27FC236}">
                  <a16:creationId xmlns:a16="http://schemas.microsoft.com/office/drawing/2014/main" id="{65CDD475-0297-852B-31D3-20F1360B0BEF}"/>
                </a:ext>
              </a:extLst>
            </p:cNvPr>
            <p:cNvSpPr/>
            <p:nvPr/>
          </p:nvSpPr>
          <p:spPr>
            <a:xfrm>
              <a:off x="5314852" y="5208570"/>
              <a:ext cx="139181" cy="129125"/>
            </a:xfrm>
            <a:custGeom>
              <a:avLst/>
              <a:gdLst>
                <a:gd name="connsiteX0" fmla="*/ 82334 w 139181"/>
                <a:gd name="connsiteY0" fmla="*/ 92109 h 129125"/>
                <a:gd name="connsiteX1" fmla="*/ 85683 w 139181"/>
                <a:gd name="connsiteY1" fmla="*/ 92149 h 129125"/>
                <a:gd name="connsiteX2" fmla="*/ 95490 w 139181"/>
                <a:gd name="connsiteY2" fmla="*/ 95395 h 129125"/>
                <a:gd name="connsiteX3" fmla="*/ 95490 w 139181"/>
                <a:gd name="connsiteY3" fmla="*/ 95383 h 129125"/>
                <a:gd name="connsiteX4" fmla="*/ 95484 w 139181"/>
                <a:gd name="connsiteY4" fmla="*/ 98693 h 129125"/>
                <a:gd name="connsiteX5" fmla="*/ 95490 w 139181"/>
                <a:gd name="connsiteY5" fmla="*/ 98681 h 129125"/>
                <a:gd name="connsiteX6" fmla="*/ 90793 w 139181"/>
                <a:gd name="connsiteY6" fmla="*/ 99761 h 129125"/>
                <a:gd name="connsiteX7" fmla="*/ 72139 w 139181"/>
                <a:gd name="connsiteY7" fmla="*/ 114637 h 129125"/>
                <a:gd name="connsiteX8" fmla="*/ 52119 w 139181"/>
                <a:gd name="connsiteY8" fmla="*/ 126256 h 129125"/>
                <a:gd name="connsiteX9" fmla="*/ 49444 w 139181"/>
                <a:gd name="connsiteY9" fmla="*/ 124999 h 129125"/>
                <a:gd name="connsiteX10" fmla="*/ 51108 w 139181"/>
                <a:gd name="connsiteY10" fmla="*/ 114569 h 129125"/>
                <a:gd name="connsiteX11" fmla="*/ 39563 w 139181"/>
                <a:gd name="connsiteY11" fmla="*/ 118421 h 129125"/>
                <a:gd name="connsiteX12" fmla="*/ 32179 w 139181"/>
                <a:gd name="connsiteY12" fmla="*/ 122295 h 129125"/>
                <a:gd name="connsiteX13" fmla="*/ 3353 w 139181"/>
                <a:gd name="connsiteY13" fmla="*/ 128193 h 129125"/>
                <a:gd name="connsiteX14" fmla="*/ 118 w 139181"/>
                <a:gd name="connsiteY14" fmla="*/ 128273 h 129125"/>
                <a:gd name="connsiteX15" fmla="*/ 2530 w 139181"/>
                <a:gd name="connsiteY15" fmla="*/ 109734 h 129125"/>
                <a:gd name="connsiteX16" fmla="*/ 9639 w 139181"/>
                <a:gd name="connsiteY16" fmla="*/ 116980 h 129125"/>
                <a:gd name="connsiteX17" fmla="*/ 2073 w 139181"/>
                <a:gd name="connsiteY17" fmla="*/ 102813 h 129125"/>
                <a:gd name="connsiteX18" fmla="*/ 16560 w 139181"/>
                <a:gd name="connsiteY18" fmla="*/ 88817 h 129125"/>
                <a:gd name="connsiteX19" fmla="*/ 29716 w 139181"/>
                <a:gd name="connsiteY19" fmla="*/ 65791 h 129125"/>
                <a:gd name="connsiteX20" fmla="*/ 34985 w 139181"/>
                <a:gd name="connsiteY20" fmla="*/ 62099 h 129125"/>
                <a:gd name="connsiteX21" fmla="*/ 48404 w 139181"/>
                <a:gd name="connsiteY21" fmla="*/ 57784 h 129125"/>
                <a:gd name="connsiteX22" fmla="*/ 51708 w 139181"/>
                <a:gd name="connsiteY22" fmla="*/ 44423 h 129125"/>
                <a:gd name="connsiteX23" fmla="*/ 57497 w 139181"/>
                <a:gd name="connsiteY23" fmla="*/ 43222 h 129125"/>
                <a:gd name="connsiteX24" fmla="*/ 64738 w 139181"/>
                <a:gd name="connsiteY24" fmla="*/ 29695 h 129125"/>
                <a:gd name="connsiteX25" fmla="*/ 69053 w 139181"/>
                <a:gd name="connsiteY25" fmla="*/ 23666 h 129125"/>
                <a:gd name="connsiteX26" fmla="*/ 91513 w 139181"/>
                <a:gd name="connsiteY26" fmla="*/ 20780 h 129125"/>
                <a:gd name="connsiteX27" fmla="*/ 93924 w 139181"/>
                <a:gd name="connsiteY27" fmla="*/ 17157 h 129125"/>
                <a:gd name="connsiteX28" fmla="*/ 105343 w 139181"/>
                <a:gd name="connsiteY28" fmla="*/ 3292 h 129125"/>
                <a:gd name="connsiteX29" fmla="*/ 106840 w 139181"/>
                <a:gd name="connsiteY29" fmla="*/ 5549 h 129125"/>
                <a:gd name="connsiteX30" fmla="*/ 107063 w 139181"/>
                <a:gd name="connsiteY30" fmla="*/ 6841 h 129125"/>
                <a:gd name="connsiteX31" fmla="*/ 107149 w 139181"/>
                <a:gd name="connsiteY31" fmla="*/ 5504 h 129125"/>
                <a:gd name="connsiteX32" fmla="*/ 108618 w 139181"/>
                <a:gd name="connsiteY32" fmla="*/ 3275 h 129125"/>
                <a:gd name="connsiteX33" fmla="*/ 111921 w 139181"/>
                <a:gd name="connsiteY33" fmla="*/ 0 h 129125"/>
                <a:gd name="connsiteX34" fmla="*/ 117030 w 139181"/>
                <a:gd name="connsiteY34" fmla="*/ 5309 h 129125"/>
                <a:gd name="connsiteX35" fmla="*/ 116824 w 139181"/>
                <a:gd name="connsiteY35" fmla="*/ 8853 h 129125"/>
                <a:gd name="connsiteX36" fmla="*/ 115178 w 139181"/>
                <a:gd name="connsiteY36" fmla="*/ 11350 h 129125"/>
                <a:gd name="connsiteX37" fmla="*/ 116293 w 139181"/>
                <a:gd name="connsiteY37" fmla="*/ 12522 h 129125"/>
                <a:gd name="connsiteX38" fmla="*/ 117630 w 139181"/>
                <a:gd name="connsiteY38" fmla="*/ 15316 h 129125"/>
                <a:gd name="connsiteX39" fmla="*/ 118939 w 139181"/>
                <a:gd name="connsiteY39" fmla="*/ 17814 h 129125"/>
                <a:gd name="connsiteX40" fmla="*/ 121539 w 139181"/>
                <a:gd name="connsiteY40" fmla="*/ 18568 h 129125"/>
                <a:gd name="connsiteX41" fmla="*/ 125883 w 139181"/>
                <a:gd name="connsiteY41" fmla="*/ 16299 h 129125"/>
                <a:gd name="connsiteX42" fmla="*/ 135472 w 139181"/>
                <a:gd name="connsiteY42" fmla="*/ 14162 h 129125"/>
                <a:gd name="connsiteX43" fmla="*/ 139010 w 139181"/>
                <a:gd name="connsiteY43" fmla="*/ 16591 h 129125"/>
                <a:gd name="connsiteX44" fmla="*/ 136118 w 139181"/>
                <a:gd name="connsiteY44" fmla="*/ 24557 h 129125"/>
                <a:gd name="connsiteX45" fmla="*/ 117693 w 139181"/>
                <a:gd name="connsiteY45" fmla="*/ 39331 h 129125"/>
                <a:gd name="connsiteX46" fmla="*/ 109275 w 139181"/>
                <a:gd name="connsiteY46" fmla="*/ 39891 h 129125"/>
                <a:gd name="connsiteX47" fmla="*/ 106966 w 139181"/>
                <a:gd name="connsiteY47" fmla="*/ 34536 h 129125"/>
                <a:gd name="connsiteX48" fmla="*/ 109263 w 139181"/>
                <a:gd name="connsiteY48" fmla="*/ 31627 h 129125"/>
                <a:gd name="connsiteX49" fmla="*/ 112881 w 139181"/>
                <a:gd name="connsiteY49" fmla="*/ 31244 h 129125"/>
                <a:gd name="connsiteX50" fmla="*/ 116030 w 139181"/>
                <a:gd name="connsiteY50" fmla="*/ 29998 h 129125"/>
                <a:gd name="connsiteX51" fmla="*/ 115961 w 139181"/>
                <a:gd name="connsiteY51" fmla="*/ 29861 h 129125"/>
                <a:gd name="connsiteX52" fmla="*/ 114555 w 139181"/>
                <a:gd name="connsiteY52" fmla="*/ 30638 h 129125"/>
                <a:gd name="connsiteX53" fmla="*/ 111264 w 139181"/>
                <a:gd name="connsiteY53" fmla="*/ 31158 h 129125"/>
                <a:gd name="connsiteX54" fmla="*/ 108092 w 139181"/>
                <a:gd name="connsiteY54" fmla="*/ 30244 h 129125"/>
                <a:gd name="connsiteX55" fmla="*/ 107280 w 139181"/>
                <a:gd name="connsiteY55" fmla="*/ 27072 h 129125"/>
                <a:gd name="connsiteX56" fmla="*/ 104554 w 139181"/>
                <a:gd name="connsiteY56" fmla="*/ 27392 h 129125"/>
                <a:gd name="connsiteX57" fmla="*/ 97953 w 139181"/>
                <a:gd name="connsiteY57" fmla="*/ 50326 h 129125"/>
                <a:gd name="connsiteX58" fmla="*/ 83032 w 139181"/>
                <a:gd name="connsiteY58" fmla="*/ 33359 h 129125"/>
                <a:gd name="connsiteX59" fmla="*/ 78197 w 139181"/>
                <a:gd name="connsiteY59" fmla="*/ 68260 h 129125"/>
                <a:gd name="connsiteX60" fmla="*/ 82986 w 139181"/>
                <a:gd name="connsiteY60" fmla="*/ 77233 h 129125"/>
                <a:gd name="connsiteX61" fmla="*/ 82317 w 139181"/>
                <a:gd name="connsiteY61" fmla="*/ 85514 h 129125"/>
                <a:gd name="connsiteX62" fmla="*/ 82323 w 139181"/>
                <a:gd name="connsiteY62" fmla="*/ 85514 h 129125"/>
                <a:gd name="connsiteX63" fmla="*/ 81311 w 139181"/>
                <a:gd name="connsiteY63" fmla="*/ 95926 h 129125"/>
                <a:gd name="connsiteX64" fmla="*/ 82334 w 139181"/>
                <a:gd name="connsiteY64" fmla="*/ 92109 h 12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39181" h="129125">
                  <a:moveTo>
                    <a:pt x="82334" y="92109"/>
                  </a:moveTo>
                  <a:cubicBezTo>
                    <a:pt x="83449" y="92120"/>
                    <a:pt x="84563" y="92137"/>
                    <a:pt x="85683" y="92149"/>
                  </a:cubicBezTo>
                  <a:cubicBezTo>
                    <a:pt x="88598" y="94309"/>
                    <a:pt x="93101" y="91651"/>
                    <a:pt x="95490" y="95395"/>
                  </a:cubicBezTo>
                  <a:lnTo>
                    <a:pt x="95490" y="95383"/>
                  </a:lnTo>
                  <a:cubicBezTo>
                    <a:pt x="96347" y="96486"/>
                    <a:pt x="96388" y="97589"/>
                    <a:pt x="95484" y="98693"/>
                  </a:cubicBezTo>
                  <a:lnTo>
                    <a:pt x="95490" y="98681"/>
                  </a:lnTo>
                  <a:cubicBezTo>
                    <a:pt x="93913" y="99018"/>
                    <a:pt x="92084" y="98961"/>
                    <a:pt x="90793" y="99761"/>
                  </a:cubicBezTo>
                  <a:cubicBezTo>
                    <a:pt x="83957" y="103984"/>
                    <a:pt x="81283" y="113957"/>
                    <a:pt x="72139" y="114637"/>
                  </a:cubicBezTo>
                  <a:cubicBezTo>
                    <a:pt x="63229" y="115300"/>
                    <a:pt x="58811" y="122467"/>
                    <a:pt x="52119" y="126256"/>
                  </a:cubicBezTo>
                  <a:cubicBezTo>
                    <a:pt x="51622" y="126536"/>
                    <a:pt x="50353" y="125450"/>
                    <a:pt x="49444" y="124999"/>
                  </a:cubicBezTo>
                  <a:cubicBezTo>
                    <a:pt x="47393" y="121072"/>
                    <a:pt x="56897" y="118792"/>
                    <a:pt x="51108" y="114569"/>
                  </a:cubicBezTo>
                  <a:cubicBezTo>
                    <a:pt x="45815" y="110711"/>
                    <a:pt x="42255" y="113369"/>
                    <a:pt x="39563" y="118421"/>
                  </a:cubicBezTo>
                  <a:cubicBezTo>
                    <a:pt x="38060" y="121244"/>
                    <a:pt x="36586" y="123884"/>
                    <a:pt x="32179" y="122295"/>
                  </a:cubicBezTo>
                  <a:cubicBezTo>
                    <a:pt x="21509" y="118449"/>
                    <a:pt x="12394" y="123399"/>
                    <a:pt x="3353" y="128193"/>
                  </a:cubicBezTo>
                  <a:cubicBezTo>
                    <a:pt x="2301" y="129411"/>
                    <a:pt x="1227" y="129433"/>
                    <a:pt x="118" y="128273"/>
                  </a:cubicBezTo>
                  <a:cubicBezTo>
                    <a:pt x="-453" y="121815"/>
                    <a:pt x="1159" y="115763"/>
                    <a:pt x="2530" y="109734"/>
                  </a:cubicBezTo>
                  <a:cubicBezTo>
                    <a:pt x="7856" y="110260"/>
                    <a:pt x="5559" y="115923"/>
                    <a:pt x="9639" y="116980"/>
                  </a:cubicBezTo>
                  <a:cubicBezTo>
                    <a:pt x="13177" y="109277"/>
                    <a:pt x="6942" y="106488"/>
                    <a:pt x="2073" y="102813"/>
                  </a:cubicBezTo>
                  <a:cubicBezTo>
                    <a:pt x="5753" y="96669"/>
                    <a:pt x="19115" y="100693"/>
                    <a:pt x="16560" y="88817"/>
                  </a:cubicBezTo>
                  <a:cubicBezTo>
                    <a:pt x="15915" y="78267"/>
                    <a:pt x="20109" y="70483"/>
                    <a:pt x="29716" y="65791"/>
                  </a:cubicBezTo>
                  <a:cubicBezTo>
                    <a:pt x="31511" y="64585"/>
                    <a:pt x="33934" y="63774"/>
                    <a:pt x="34985" y="62099"/>
                  </a:cubicBezTo>
                  <a:cubicBezTo>
                    <a:pt x="38557" y="56401"/>
                    <a:pt x="47873" y="64031"/>
                    <a:pt x="48404" y="57784"/>
                  </a:cubicBezTo>
                  <a:cubicBezTo>
                    <a:pt x="48822" y="52847"/>
                    <a:pt x="51308" y="48983"/>
                    <a:pt x="51708" y="44423"/>
                  </a:cubicBezTo>
                  <a:cubicBezTo>
                    <a:pt x="52382" y="36753"/>
                    <a:pt x="56137" y="44205"/>
                    <a:pt x="57497" y="43222"/>
                  </a:cubicBezTo>
                  <a:cubicBezTo>
                    <a:pt x="61966" y="39988"/>
                    <a:pt x="64235" y="34901"/>
                    <a:pt x="64738" y="29695"/>
                  </a:cubicBezTo>
                  <a:cubicBezTo>
                    <a:pt x="65372" y="23123"/>
                    <a:pt x="65424" y="21871"/>
                    <a:pt x="69053" y="23666"/>
                  </a:cubicBezTo>
                  <a:cubicBezTo>
                    <a:pt x="77505" y="27844"/>
                    <a:pt x="83706" y="19180"/>
                    <a:pt x="91513" y="20780"/>
                  </a:cubicBezTo>
                  <a:cubicBezTo>
                    <a:pt x="92919" y="21066"/>
                    <a:pt x="94067" y="18877"/>
                    <a:pt x="93924" y="17157"/>
                  </a:cubicBezTo>
                  <a:cubicBezTo>
                    <a:pt x="93244" y="8790"/>
                    <a:pt x="99434" y="6172"/>
                    <a:pt x="105343" y="3292"/>
                  </a:cubicBezTo>
                  <a:cubicBezTo>
                    <a:pt x="106126" y="3863"/>
                    <a:pt x="106623" y="4618"/>
                    <a:pt x="106840" y="5549"/>
                  </a:cubicBezTo>
                  <a:cubicBezTo>
                    <a:pt x="106840" y="5532"/>
                    <a:pt x="107063" y="6841"/>
                    <a:pt x="107063" y="6841"/>
                  </a:cubicBezTo>
                  <a:cubicBezTo>
                    <a:pt x="107063" y="6841"/>
                    <a:pt x="107149" y="5515"/>
                    <a:pt x="107149" y="5504"/>
                  </a:cubicBezTo>
                  <a:cubicBezTo>
                    <a:pt x="107252" y="4498"/>
                    <a:pt x="107743" y="3761"/>
                    <a:pt x="108618" y="3275"/>
                  </a:cubicBezTo>
                  <a:cubicBezTo>
                    <a:pt x="109721" y="2183"/>
                    <a:pt x="110818" y="1092"/>
                    <a:pt x="111921" y="0"/>
                  </a:cubicBezTo>
                  <a:cubicBezTo>
                    <a:pt x="113710" y="1692"/>
                    <a:pt x="116316" y="2595"/>
                    <a:pt x="117030" y="5309"/>
                  </a:cubicBezTo>
                  <a:cubicBezTo>
                    <a:pt x="117230" y="6504"/>
                    <a:pt x="117150" y="7698"/>
                    <a:pt x="116824" y="8853"/>
                  </a:cubicBezTo>
                  <a:cubicBezTo>
                    <a:pt x="117316" y="10361"/>
                    <a:pt x="113578" y="9093"/>
                    <a:pt x="115178" y="11350"/>
                  </a:cubicBezTo>
                  <a:cubicBezTo>
                    <a:pt x="115196" y="11339"/>
                    <a:pt x="116287" y="12539"/>
                    <a:pt x="116293" y="12522"/>
                  </a:cubicBezTo>
                  <a:cubicBezTo>
                    <a:pt x="116904" y="13379"/>
                    <a:pt x="117344" y="14328"/>
                    <a:pt x="117630" y="15316"/>
                  </a:cubicBezTo>
                  <a:cubicBezTo>
                    <a:pt x="117973" y="16191"/>
                    <a:pt x="118390" y="17054"/>
                    <a:pt x="118939" y="17814"/>
                  </a:cubicBezTo>
                  <a:cubicBezTo>
                    <a:pt x="119710" y="18379"/>
                    <a:pt x="120556" y="18677"/>
                    <a:pt x="121539" y="18568"/>
                  </a:cubicBezTo>
                  <a:cubicBezTo>
                    <a:pt x="123145" y="18082"/>
                    <a:pt x="124477" y="17162"/>
                    <a:pt x="125883" y="16299"/>
                  </a:cubicBezTo>
                  <a:cubicBezTo>
                    <a:pt x="128849" y="14459"/>
                    <a:pt x="131963" y="13442"/>
                    <a:pt x="135472" y="14162"/>
                  </a:cubicBezTo>
                  <a:cubicBezTo>
                    <a:pt x="136895" y="14625"/>
                    <a:pt x="138056" y="15448"/>
                    <a:pt x="139010" y="16591"/>
                  </a:cubicBezTo>
                  <a:cubicBezTo>
                    <a:pt x="139719" y="19865"/>
                    <a:pt x="138124" y="22283"/>
                    <a:pt x="136118" y="24557"/>
                  </a:cubicBezTo>
                  <a:cubicBezTo>
                    <a:pt x="129929" y="29404"/>
                    <a:pt x="125305" y="36233"/>
                    <a:pt x="117693" y="39331"/>
                  </a:cubicBezTo>
                  <a:cubicBezTo>
                    <a:pt x="114933" y="40199"/>
                    <a:pt x="112155" y="40856"/>
                    <a:pt x="109275" y="39891"/>
                  </a:cubicBezTo>
                  <a:cubicBezTo>
                    <a:pt x="107475" y="38548"/>
                    <a:pt x="106783" y="36725"/>
                    <a:pt x="106966" y="34536"/>
                  </a:cubicBezTo>
                  <a:cubicBezTo>
                    <a:pt x="107337" y="33261"/>
                    <a:pt x="108115" y="32284"/>
                    <a:pt x="109263" y="31627"/>
                  </a:cubicBezTo>
                  <a:cubicBezTo>
                    <a:pt x="110452" y="31427"/>
                    <a:pt x="111675" y="31301"/>
                    <a:pt x="112881" y="31244"/>
                  </a:cubicBezTo>
                  <a:cubicBezTo>
                    <a:pt x="114018" y="31078"/>
                    <a:pt x="115093" y="30667"/>
                    <a:pt x="116030" y="29998"/>
                  </a:cubicBezTo>
                  <a:cubicBezTo>
                    <a:pt x="118059" y="29478"/>
                    <a:pt x="118002" y="29289"/>
                    <a:pt x="115961" y="29861"/>
                  </a:cubicBezTo>
                  <a:cubicBezTo>
                    <a:pt x="113858" y="30450"/>
                    <a:pt x="116756" y="30632"/>
                    <a:pt x="114555" y="30638"/>
                  </a:cubicBezTo>
                  <a:cubicBezTo>
                    <a:pt x="113481" y="30987"/>
                    <a:pt x="112389" y="31147"/>
                    <a:pt x="111264" y="31158"/>
                  </a:cubicBezTo>
                  <a:cubicBezTo>
                    <a:pt x="110115" y="31164"/>
                    <a:pt x="109063" y="30855"/>
                    <a:pt x="108092" y="30244"/>
                  </a:cubicBezTo>
                  <a:cubicBezTo>
                    <a:pt x="107486" y="29272"/>
                    <a:pt x="107229" y="28209"/>
                    <a:pt x="107280" y="27072"/>
                  </a:cubicBezTo>
                  <a:cubicBezTo>
                    <a:pt x="106137" y="24820"/>
                    <a:pt x="105554" y="28335"/>
                    <a:pt x="104554" y="27392"/>
                  </a:cubicBezTo>
                  <a:cubicBezTo>
                    <a:pt x="96239" y="33301"/>
                    <a:pt x="105280" y="44177"/>
                    <a:pt x="97953" y="50326"/>
                  </a:cubicBezTo>
                  <a:cubicBezTo>
                    <a:pt x="80174" y="52007"/>
                    <a:pt x="79660" y="51509"/>
                    <a:pt x="83032" y="33359"/>
                  </a:cubicBezTo>
                  <a:cubicBezTo>
                    <a:pt x="72933" y="45291"/>
                    <a:pt x="80580" y="57470"/>
                    <a:pt x="78197" y="68260"/>
                  </a:cubicBezTo>
                  <a:cubicBezTo>
                    <a:pt x="77517" y="72472"/>
                    <a:pt x="79397" y="75124"/>
                    <a:pt x="82986" y="77233"/>
                  </a:cubicBezTo>
                  <a:cubicBezTo>
                    <a:pt x="88055" y="80216"/>
                    <a:pt x="85775" y="83005"/>
                    <a:pt x="82317" y="85514"/>
                  </a:cubicBezTo>
                  <a:lnTo>
                    <a:pt x="82323" y="85514"/>
                  </a:lnTo>
                  <a:cubicBezTo>
                    <a:pt x="78905" y="89834"/>
                    <a:pt x="81557" y="94949"/>
                    <a:pt x="81311" y="95926"/>
                  </a:cubicBezTo>
                  <a:cubicBezTo>
                    <a:pt x="81060" y="97081"/>
                    <a:pt x="80117" y="94206"/>
                    <a:pt x="82334" y="92109"/>
                  </a:cubicBezTo>
                  <a:close/>
                </a:path>
              </a:pathLst>
            </a:custGeom>
            <a:grpFill/>
            <a:ln w="5715" cap="flat">
              <a:noFill/>
              <a:prstDash val="solid"/>
              <a:miter/>
            </a:ln>
          </p:spPr>
          <p:txBody>
            <a:bodyPr rtlCol="0" anchor="ctr"/>
            <a:lstStyle/>
            <a:p>
              <a:endParaRPr lang="zh-CN" altLang="en-US"/>
            </a:p>
          </p:txBody>
        </p:sp>
        <p:sp>
          <p:nvSpPr>
            <p:cNvPr id="4654" name="任意多边形: 形状 4653">
              <a:extLst>
                <a:ext uri="{FF2B5EF4-FFF2-40B4-BE49-F238E27FC236}">
                  <a16:creationId xmlns:a16="http://schemas.microsoft.com/office/drawing/2014/main" id="{BDEE7B0A-7CEE-243C-5040-91FDABEB0EE3}"/>
                </a:ext>
              </a:extLst>
            </p:cNvPr>
            <p:cNvSpPr/>
            <p:nvPr/>
          </p:nvSpPr>
          <p:spPr>
            <a:xfrm>
              <a:off x="5380664" y="5347371"/>
              <a:ext cx="38062" cy="76061"/>
            </a:xfrm>
            <a:custGeom>
              <a:avLst/>
              <a:gdLst>
                <a:gd name="connsiteX0" fmla="*/ 13276 w 38062"/>
                <a:gd name="connsiteY0" fmla="*/ 9241 h 76061"/>
                <a:gd name="connsiteX1" fmla="*/ 22089 w 38062"/>
                <a:gd name="connsiteY1" fmla="*/ 8687 h 76061"/>
                <a:gd name="connsiteX2" fmla="*/ 32896 w 38062"/>
                <a:gd name="connsiteY2" fmla="*/ 0 h 76061"/>
                <a:gd name="connsiteX3" fmla="*/ 38062 w 38062"/>
                <a:gd name="connsiteY3" fmla="*/ 14979 h 76061"/>
                <a:gd name="connsiteX4" fmla="*/ 27084 w 38062"/>
                <a:gd name="connsiteY4" fmla="*/ 13739 h 76061"/>
                <a:gd name="connsiteX5" fmla="*/ 17511 w 38062"/>
                <a:gd name="connsiteY5" fmla="*/ 32433 h 76061"/>
                <a:gd name="connsiteX6" fmla="*/ 36239 w 38062"/>
                <a:gd name="connsiteY6" fmla="*/ 25678 h 76061"/>
                <a:gd name="connsiteX7" fmla="*/ 36114 w 38062"/>
                <a:gd name="connsiteY7" fmla="*/ 27952 h 76061"/>
                <a:gd name="connsiteX8" fmla="*/ 28844 w 38062"/>
                <a:gd name="connsiteY8" fmla="*/ 40068 h 76061"/>
                <a:gd name="connsiteX9" fmla="*/ 9944 w 38062"/>
                <a:gd name="connsiteY9" fmla="*/ 65134 h 76061"/>
                <a:gd name="connsiteX10" fmla="*/ 7144 w 38062"/>
                <a:gd name="connsiteY10" fmla="*/ 72649 h 76061"/>
                <a:gd name="connsiteX11" fmla="*/ 1898 w 38062"/>
                <a:gd name="connsiteY11" fmla="*/ 75861 h 76061"/>
                <a:gd name="connsiteX12" fmla="*/ 23 w 38062"/>
                <a:gd name="connsiteY12" fmla="*/ 68392 h 76061"/>
                <a:gd name="connsiteX13" fmla="*/ 13276 w 38062"/>
                <a:gd name="connsiteY13" fmla="*/ 9241 h 76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062" h="76061">
                  <a:moveTo>
                    <a:pt x="13276" y="9241"/>
                  </a:moveTo>
                  <a:cubicBezTo>
                    <a:pt x="16300" y="10579"/>
                    <a:pt x="19100" y="11676"/>
                    <a:pt x="22089" y="8687"/>
                  </a:cubicBezTo>
                  <a:cubicBezTo>
                    <a:pt x="25095" y="5681"/>
                    <a:pt x="27587" y="1955"/>
                    <a:pt x="32896" y="0"/>
                  </a:cubicBezTo>
                  <a:cubicBezTo>
                    <a:pt x="34673" y="5149"/>
                    <a:pt x="36422" y="10230"/>
                    <a:pt x="38062" y="14979"/>
                  </a:cubicBezTo>
                  <a:cubicBezTo>
                    <a:pt x="31210" y="20774"/>
                    <a:pt x="33610" y="8910"/>
                    <a:pt x="27084" y="13739"/>
                  </a:cubicBezTo>
                  <a:cubicBezTo>
                    <a:pt x="26026" y="19002"/>
                    <a:pt x="12476" y="20683"/>
                    <a:pt x="17511" y="32433"/>
                  </a:cubicBezTo>
                  <a:cubicBezTo>
                    <a:pt x="24444" y="32090"/>
                    <a:pt x="24569" y="12887"/>
                    <a:pt x="36239" y="25678"/>
                  </a:cubicBezTo>
                  <a:cubicBezTo>
                    <a:pt x="36194" y="26438"/>
                    <a:pt x="36148" y="27192"/>
                    <a:pt x="36114" y="27952"/>
                  </a:cubicBezTo>
                  <a:cubicBezTo>
                    <a:pt x="34565" y="32558"/>
                    <a:pt x="33365" y="38376"/>
                    <a:pt x="28844" y="40068"/>
                  </a:cubicBezTo>
                  <a:cubicBezTo>
                    <a:pt x="16871" y="44543"/>
                    <a:pt x="14448" y="55464"/>
                    <a:pt x="9944" y="65134"/>
                  </a:cubicBezTo>
                  <a:cubicBezTo>
                    <a:pt x="9779" y="67923"/>
                    <a:pt x="9144" y="70540"/>
                    <a:pt x="7144" y="72649"/>
                  </a:cubicBezTo>
                  <a:cubicBezTo>
                    <a:pt x="5641" y="74227"/>
                    <a:pt x="3801" y="76798"/>
                    <a:pt x="1898" y="75861"/>
                  </a:cubicBezTo>
                  <a:cubicBezTo>
                    <a:pt x="-851" y="74512"/>
                    <a:pt x="275" y="71026"/>
                    <a:pt x="23" y="68392"/>
                  </a:cubicBezTo>
                  <a:cubicBezTo>
                    <a:pt x="4195" y="48618"/>
                    <a:pt x="3824" y="27826"/>
                    <a:pt x="13276" y="9241"/>
                  </a:cubicBezTo>
                  <a:close/>
                </a:path>
              </a:pathLst>
            </a:custGeom>
            <a:grpFill/>
            <a:ln w="5715" cap="flat">
              <a:noFill/>
              <a:prstDash val="solid"/>
              <a:miter/>
            </a:ln>
          </p:spPr>
          <p:txBody>
            <a:bodyPr rtlCol="0" anchor="ctr"/>
            <a:lstStyle/>
            <a:p>
              <a:endParaRPr lang="zh-CN" altLang="en-US"/>
            </a:p>
          </p:txBody>
        </p:sp>
        <p:sp>
          <p:nvSpPr>
            <p:cNvPr id="4655" name="任意多边形: 形状 4654">
              <a:extLst>
                <a:ext uri="{FF2B5EF4-FFF2-40B4-BE49-F238E27FC236}">
                  <a16:creationId xmlns:a16="http://schemas.microsoft.com/office/drawing/2014/main" id="{C0D0F24B-F299-8DDF-7A30-599216C4FA92}"/>
                </a:ext>
              </a:extLst>
            </p:cNvPr>
            <p:cNvSpPr/>
            <p:nvPr/>
          </p:nvSpPr>
          <p:spPr>
            <a:xfrm>
              <a:off x="5344528" y="5351154"/>
              <a:ext cx="24134" cy="42353"/>
            </a:xfrm>
            <a:custGeom>
              <a:avLst/>
              <a:gdLst>
                <a:gd name="connsiteX0" fmla="*/ 0 w 24134"/>
                <a:gd name="connsiteY0" fmla="*/ 35096 h 42353"/>
                <a:gd name="connsiteX1" fmla="*/ 0 w 24134"/>
                <a:gd name="connsiteY1" fmla="*/ 31707 h 42353"/>
                <a:gd name="connsiteX2" fmla="*/ 11944 w 24134"/>
                <a:gd name="connsiteY2" fmla="*/ 11464 h 42353"/>
                <a:gd name="connsiteX3" fmla="*/ 24134 w 24134"/>
                <a:gd name="connsiteY3" fmla="*/ 0 h 42353"/>
                <a:gd name="connsiteX4" fmla="*/ 22208 w 24134"/>
                <a:gd name="connsiteY4" fmla="*/ 14527 h 42353"/>
                <a:gd name="connsiteX5" fmla="*/ 1520 w 24134"/>
                <a:gd name="connsiteY5" fmla="*/ 42354 h 42353"/>
                <a:gd name="connsiteX6" fmla="*/ 0 w 24134"/>
                <a:gd name="connsiteY6" fmla="*/ 35096 h 4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4" h="42353">
                  <a:moveTo>
                    <a:pt x="0" y="35096"/>
                  </a:moveTo>
                  <a:cubicBezTo>
                    <a:pt x="0" y="33964"/>
                    <a:pt x="0" y="32838"/>
                    <a:pt x="0" y="31707"/>
                  </a:cubicBezTo>
                  <a:cubicBezTo>
                    <a:pt x="6149" y="26180"/>
                    <a:pt x="12522" y="19562"/>
                    <a:pt x="11944" y="11464"/>
                  </a:cubicBezTo>
                  <a:cubicBezTo>
                    <a:pt x="11213" y="1149"/>
                    <a:pt x="18419" y="2537"/>
                    <a:pt x="24134" y="0"/>
                  </a:cubicBezTo>
                  <a:cubicBezTo>
                    <a:pt x="19140" y="4680"/>
                    <a:pt x="17688" y="9292"/>
                    <a:pt x="22208" y="14527"/>
                  </a:cubicBezTo>
                  <a:cubicBezTo>
                    <a:pt x="12979" y="22117"/>
                    <a:pt x="18077" y="40102"/>
                    <a:pt x="1520" y="42354"/>
                  </a:cubicBezTo>
                  <a:cubicBezTo>
                    <a:pt x="-572" y="40548"/>
                    <a:pt x="240" y="37690"/>
                    <a:pt x="0" y="35096"/>
                  </a:cubicBezTo>
                  <a:close/>
                </a:path>
              </a:pathLst>
            </a:custGeom>
            <a:grpFill/>
            <a:ln w="5715" cap="flat">
              <a:noFill/>
              <a:prstDash val="solid"/>
              <a:miter/>
            </a:ln>
          </p:spPr>
          <p:txBody>
            <a:bodyPr rtlCol="0" anchor="ctr"/>
            <a:lstStyle/>
            <a:p>
              <a:endParaRPr lang="zh-CN" altLang="en-US"/>
            </a:p>
          </p:txBody>
        </p:sp>
        <p:sp>
          <p:nvSpPr>
            <p:cNvPr id="4656" name="任意多边形: 形状 4655">
              <a:extLst>
                <a:ext uri="{FF2B5EF4-FFF2-40B4-BE49-F238E27FC236}">
                  <a16:creationId xmlns:a16="http://schemas.microsoft.com/office/drawing/2014/main" id="{4D423CDF-27DB-3544-EE1C-9DAE213BC46B}"/>
                </a:ext>
              </a:extLst>
            </p:cNvPr>
            <p:cNvSpPr/>
            <p:nvPr/>
          </p:nvSpPr>
          <p:spPr>
            <a:xfrm>
              <a:off x="5325295" y="5373277"/>
              <a:ext cx="6111" cy="22797"/>
            </a:xfrm>
            <a:custGeom>
              <a:avLst/>
              <a:gdLst>
                <a:gd name="connsiteX0" fmla="*/ 6112 w 6111"/>
                <a:gd name="connsiteY0" fmla="*/ 22780 h 22797"/>
                <a:gd name="connsiteX1" fmla="*/ 4163 w 6111"/>
                <a:gd name="connsiteY1" fmla="*/ 0 h 22797"/>
                <a:gd name="connsiteX2" fmla="*/ 6095 w 6111"/>
                <a:gd name="connsiteY2" fmla="*/ 22797 h 22797"/>
                <a:gd name="connsiteX3" fmla="*/ 6112 w 6111"/>
                <a:gd name="connsiteY3" fmla="*/ 22780 h 22797"/>
              </a:gdLst>
              <a:ahLst/>
              <a:cxnLst>
                <a:cxn ang="0">
                  <a:pos x="connsiteX0" y="connsiteY0"/>
                </a:cxn>
                <a:cxn ang="0">
                  <a:pos x="connsiteX1" y="connsiteY1"/>
                </a:cxn>
                <a:cxn ang="0">
                  <a:pos x="connsiteX2" y="connsiteY2"/>
                </a:cxn>
                <a:cxn ang="0">
                  <a:pos x="connsiteX3" y="connsiteY3"/>
                </a:cxn>
              </a:cxnLst>
              <a:rect l="l" t="t" r="r" b="b"/>
              <a:pathLst>
                <a:path w="6111" h="22797">
                  <a:moveTo>
                    <a:pt x="6112" y="22780"/>
                  </a:moveTo>
                  <a:cubicBezTo>
                    <a:pt x="157" y="16608"/>
                    <a:pt x="-3089" y="10155"/>
                    <a:pt x="4163" y="0"/>
                  </a:cubicBezTo>
                  <a:cubicBezTo>
                    <a:pt x="7232" y="9104"/>
                    <a:pt x="5592" y="16059"/>
                    <a:pt x="6095" y="22797"/>
                  </a:cubicBezTo>
                  <a:lnTo>
                    <a:pt x="6112" y="22780"/>
                  </a:lnTo>
                  <a:close/>
                </a:path>
              </a:pathLst>
            </a:custGeom>
            <a:grpFill/>
            <a:ln w="5715" cap="flat">
              <a:noFill/>
              <a:prstDash val="solid"/>
              <a:miter/>
            </a:ln>
          </p:spPr>
          <p:txBody>
            <a:bodyPr rtlCol="0" anchor="ctr"/>
            <a:lstStyle/>
            <a:p>
              <a:endParaRPr lang="zh-CN" altLang="en-US"/>
            </a:p>
          </p:txBody>
        </p:sp>
        <p:sp>
          <p:nvSpPr>
            <p:cNvPr id="4657" name="任意多边形: 形状 4656">
              <a:extLst>
                <a:ext uri="{FF2B5EF4-FFF2-40B4-BE49-F238E27FC236}">
                  <a16:creationId xmlns:a16="http://schemas.microsoft.com/office/drawing/2014/main" id="{3D3CBA42-4410-E37A-F895-2DD68F858B5B}"/>
                </a:ext>
              </a:extLst>
            </p:cNvPr>
            <p:cNvSpPr/>
            <p:nvPr/>
          </p:nvSpPr>
          <p:spPr>
            <a:xfrm>
              <a:off x="5395790" y="5323705"/>
              <a:ext cx="1396" cy="1297"/>
            </a:xfrm>
            <a:custGeom>
              <a:avLst/>
              <a:gdLst>
                <a:gd name="connsiteX0" fmla="*/ 1385 w 1396"/>
                <a:gd name="connsiteY0" fmla="*/ 0 h 1297"/>
                <a:gd name="connsiteX1" fmla="*/ 659 w 1396"/>
                <a:gd name="connsiteY1" fmla="*/ 1297 h 1297"/>
                <a:gd name="connsiteX2" fmla="*/ 1396 w 1396"/>
                <a:gd name="connsiteY2" fmla="*/ 0 h 1297"/>
                <a:gd name="connsiteX3" fmla="*/ 1385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85" y="0"/>
                  </a:moveTo>
                  <a:cubicBezTo>
                    <a:pt x="1139" y="457"/>
                    <a:pt x="796" y="1326"/>
                    <a:pt x="659" y="1297"/>
                  </a:cubicBezTo>
                  <a:cubicBezTo>
                    <a:pt x="-427" y="1057"/>
                    <a:pt x="-164" y="549"/>
                    <a:pt x="1396" y="0"/>
                  </a:cubicBezTo>
                  <a:lnTo>
                    <a:pt x="1385" y="0"/>
                  </a:lnTo>
                  <a:close/>
                </a:path>
              </a:pathLst>
            </a:custGeom>
            <a:grpFill/>
            <a:ln w="5715" cap="flat">
              <a:noFill/>
              <a:prstDash val="solid"/>
              <a:miter/>
            </a:ln>
          </p:spPr>
          <p:txBody>
            <a:bodyPr rtlCol="0" anchor="ctr"/>
            <a:lstStyle/>
            <a:p>
              <a:endParaRPr lang="zh-CN" altLang="en-US"/>
            </a:p>
          </p:txBody>
        </p:sp>
        <p:sp>
          <p:nvSpPr>
            <p:cNvPr id="4658" name="任意多边形: 形状 4657">
              <a:extLst>
                <a:ext uri="{FF2B5EF4-FFF2-40B4-BE49-F238E27FC236}">
                  <a16:creationId xmlns:a16="http://schemas.microsoft.com/office/drawing/2014/main" id="{BC3A581C-F105-44B3-DAB9-FD28222A8F9A}"/>
                </a:ext>
              </a:extLst>
            </p:cNvPr>
            <p:cNvSpPr/>
            <p:nvPr/>
          </p:nvSpPr>
          <p:spPr>
            <a:xfrm>
              <a:off x="5324823" y="5366459"/>
              <a:ext cx="1298" cy="1399"/>
            </a:xfrm>
            <a:custGeom>
              <a:avLst/>
              <a:gdLst>
                <a:gd name="connsiteX0" fmla="*/ 0 w 1298"/>
                <a:gd name="connsiteY0" fmla="*/ 6 h 1399"/>
                <a:gd name="connsiteX1" fmla="*/ 1297 w 1298"/>
                <a:gd name="connsiteY1" fmla="*/ 731 h 1399"/>
                <a:gd name="connsiteX2" fmla="*/ 11 w 1298"/>
                <a:gd name="connsiteY2" fmla="*/ 0 h 1399"/>
                <a:gd name="connsiteX3" fmla="*/ 0 w 1298"/>
                <a:gd name="connsiteY3" fmla="*/ 6 h 1399"/>
              </a:gdLst>
              <a:ahLst/>
              <a:cxnLst>
                <a:cxn ang="0">
                  <a:pos x="connsiteX0" y="connsiteY0"/>
                </a:cxn>
                <a:cxn ang="0">
                  <a:pos x="connsiteX1" y="connsiteY1"/>
                </a:cxn>
                <a:cxn ang="0">
                  <a:pos x="connsiteX2" y="connsiteY2"/>
                </a:cxn>
                <a:cxn ang="0">
                  <a:pos x="connsiteX3" y="connsiteY3"/>
                </a:cxn>
              </a:cxnLst>
              <a:rect l="l" t="t" r="r" b="b"/>
              <a:pathLst>
                <a:path w="1298" h="1399">
                  <a:moveTo>
                    <a:pt x="0" y="6"/>
                  </a:moveTo>
                  <a:cubicBezTo>
                    <a:pt x="457" y="251"/>
                    <a:pt x="1332" y="589"/>
                    <a:pt x="1297" y="731"/>
                  </a:cubicBezTo>
                  <a:cubicBezTo>
                    <a:pt x="1069" y="1829"/>
                    <a:pt x="560" y="1566"/>
                    <a:pt x="11" y="0"/>
                  </a:cubicBezTo>
                  <a:lnTo>
                    <a:pt x="0" y="6"/>
                  </a:lnTo>
                  <a:close/>
                </a:path>
              </a:pathLst>
            </a:custGeom>
            <a:grpFill/>
            <a:ln w="5715" cap="flat">
              <a:noFill/>
              <a:prstDash val="solid"/>
              <a:miter/>
            </a:ln>
          </p:spPr>
          <p:txBody>
            <a:bodyPr rtlCol="0" anchor="ctr"/>
            <a:lstStyle/>
            <a:p>
              <a:endParaRPr lang="zh-CN" altLang="en-US"/>
            </a:p>
          </p:txBody>
        </p:sp>
        <p:sp>
          <p:nvSpPr>
            <p:cNvPr id="4659" name="任意多边形: 形状 4658">
              <a:extLst>
                <a:ext uri="{FF2B5EF4-FFF2-40B4-BE49-F238E27FC236}">
                  <a16:creationId xmlns:a16="http://schemas.microsoft.com/office/drawing/2014/main" id="{056C7EE3-F855-D675-B629-73C8DFE6AD50}"/>
                </a:ext>
              </a:extLst>
            </p:cNvPr>
            <p:cNvSpPr/>
            <p:nvPr/>
          </p:nvSpPr>
          <p:spPr>
            <a:xfrm>
              <a:off x="5413623" y="5308908"/>
              <a:ext cx="50599" cy="130553"/>
            </a:xfrm>
            <a:custGeom>
              <a:avLst/>
              <a:gdLst>
                <a:gd name="connsiteX0" fmla="*/ 42771 w 50599"/>
                <a:gd name="connsiteY0" fmla="*/ 116786 h 130553"/>
                <a:gd name="connsiteX1" fmla="*/ 40085 w 50599"/>
                <a:gd name="connsiteY1" fmla="*/ 121924 h 130553"/>
                <a:gd name="connsiteX2" fmla="*/ 28255 w 50599"/>
                <a:gd name="connsiteY2" fmla="*/ 130554 h 130553"/>
                <a:gd name="connsiteX3" fmla="*/ 26306 w 50599"/>
                <a:gd name="connsiteY3" fmla="*/ 123364 h 130553"/>
                <a:gd name="connsiteX4" fmla="*/ 23569 w 50599"/>
                <a:gd name="connsiteY4" fmla="*/ 111437 h 130553"/>
                <a:gd name="connsiteX5" fmla="*/ 2006 w 50599"/>
                <a:gd name="connsiteY5" fmla="*/ 101465 h 130553"/>
                <a:gd name="connsiteX6" fmla="*/ 0 w 50599"/>
                <a:gd name="connsiteY6" fmla="*/ 97035 h 130553"/>
                <a:gd name="connsiteX7" fmla="*/ 3280 w 50599"/>
                <a:gd name="connsiteY7" fmla="*/ 64157 h 130553"/>
                <a:gd name="connsiteX8" fmla="*/ 3280 w 50599"/>
                <a:gd name="connsiteY8" fmla="*/ 64140 h 130553"/>
                <a:gd name="connsiteX9" fmla="*/ 11773 w 50599"/>
                <a:gd name="connsiteY9" fmla="*/ 61465 h 130553"/>
                <a:gd name="connsiteX10" fmla="*/ 14499 w 50599"/>
                <a:gd name="connsiteY10" fmla="*/ 24775 h 130553"/>
                <a:gd name="connsiteX11" fmla="*/ 8447 w 50599"/>
                <a:gd name="connsiteY11" fmla="*/ 8910 h 130553"/>
                <a:gd name="connsiteX12" fmla="*/ 12287 w 50599"/>
                <a:gd name="connsiteY12" fmla="*/ 5384 h 130553"/>
                <a:gd name="connsiteX13" fmla="*/ 21488 w 50599"/>
                <a:gd name="connsiteY13" fmla="*/ 823 h 130553"/>
                <a:gd name="connsiteX14" fmla="*/ 24300 w 50599"/>
                <a:gd name="connsiteY14" fmla="*/ 12488 h 130553"/>
                <a:gd name="connsiteX15" fmla="*/ 17311 w 50599"/>
                <a:gd name="connsiteY15" fmla="*/ 31198 h 130553"/>
                <a:gd name="connsiteX16" fmla="*/ 30712 w 50599"/>
                <a:gd name="connsiteY16" fmla="*/ 26884 h 130553"/>
                <a:gd name="connsiteX17" fmla="*/ 34347 w 50599"/>
                <a:gd name="connsiteY17" fmla="*/ 47229 h 130553"/>
                <a:gd name="connsiteX18" fmla="*/ 39056 w 50599"/>
                <a:gd name="connsiteY18" fmla="*/ 58688 h 130553"/>
                <a:gd name="connsiteX19" fmla="*/ 29044 w 50599"/>
                <a:gd name="connsiteY19" fmla="*/ 71598 h 130553"/>
                <a:gd name="connsiteX20" fmla="*/ 28946 w 50599"/>
                <a:gd name="connsiteY20" fmla="*/ 92275 h 130553"/>
                <a:gd name="connsiteX21" fmla="*/ 44091 w 50599"/>
                <a:gd name="connsiteY21" fmla="*/ 74844 h 130553"/>
                <a:gd name="connsiteX22" fmla="*/ 43257 w 50599"/>
                <a:gd name="connsiteY22" fmla="*/ 71026 h 130553"/>
                <a:gd name="connsiteX23" fmla="*/ 44977 w 50599"/>
                <a:gd name="connsiteY23" fmla="*/ 65294 h 130553"/>
                <a:gd name="connsiteX24" fmla="*/ 50589 w 50599"/>
                <a:gd name="connsiteY24" fmla="*/ 69386 h 130553"/>
                <a:gd name="connsiteX25" fmla="*/ 47709 w 50599"/>
                <a:gd name="connsiteY25" fmla="*/ 81954 h 130553"/>
                <a:gd name="connsiteX26" fmla="*/ 39993 w 50599"/>
                <a:gd name="connsiteY26" fmla="*/ 111317 h 130553"/>
                <a:gd name="connsiteX27" fmla="*/ 42771 w 50599"/>
                <a:gd name="connsiteY27" fmla="*/ 116786 h 13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0599" h="130553">
                  <a:moveTo>
                    <a:pt x="42771" y="116786"/>
                  </a:moveTo>
                  <a:cubicBezTo>
                    <a:pt x="42554" y="118929"/>
                    <a:pt x="41914" y="122370"/>
                    <a:pt x="40085" y="121924"/>
                  </a:cubicBezTo>
                  <a:cubicBezTo>
                    <a:pt x="32410" y="120050"/>
                    <a:pt x="32067" y="127610"/>
                    <a:pt x="28255" y="130554"/>
                  </a:cubicBezTo>
                  <a:cubicBezTo>
                    <a:pt x="25397" y="128588"/>
                    <a:pt x="26683" y="125759"/>
                    <a:pt x="26306" y="123364"/>
                  </a:cubicBezTo>
                  <a:cubicBezTo>
                    <a:pt x="23163" y="119958"/>
                    <a:pt x="26929" y="114861"/>
                    <a:pt x="23569" y="111437"/>
                  </a:cubicBezTo>
                  <a:cubicBezTo>
                    <a:pt x="7807" y="122330"/>
                    <a:pt x="6006" y="121461"/>
                    <a:pt x="2006" y="101465"/>
                  </a:cubicBezTo>
                  <a:cubicBezTo>
                    <a:pt x="1697" y="99916"/>
                    <a:pt x="686" y="98510"/>
                    <a:pt x="0" y="97035"/>
                  </a:cubicBezTo>
                  <a:cubicBezTo>
                    <a:pt x="543" y="86023"/>
                    <a:pt x="2452" y="75141"/>
                    <a:pt x="3280" y="64157"/>
                  </a:cubicBezTo>
                  <a:lnTo>
                    <a:pt x="3280" y="64140"/>
                  </a:lnTo>
                  <a:cubicBezTo>
                    <a:pt x="5847" y="63334"/>
                    <a:pt x="8413" y="62522"/>
                    <a:pt x="11773" y="61465"/>
                  </a:cubicBezTo>
                  <a:cubicBezTo>
                    <a:pt x="9893" y="49332"/>
                    <a:pt x="8818" y="36891"/>
                    <a:pt x="14499" y="24775"/>
                  </a:cubicBezTo>
                  <a:cubicBezTo>
                    <a:pt x="17482" y="18408"/>
                    <a:pt x="15019" y="12659"/>
                    <a:pt x="8447" y="8910"/>
                  </a:cubicBezTo>
                  <a:cubicBezTo>
                    <a:pt x="9938" y="7487"/>
                    <a:pt x="10910" y="5875"/>
                    <a:pt x="12287" y="5384"/>
                  </a:cubicBezTo>
                  <a:cubicBezTo>
                    <a:pt x="15631" y="4190"/>
                    <a:pt x="17008" y="-2251"/>
                    <a:pt x="21488" y="823"/>
                  </a:cubicBezTo>
                  <a:cubicBezTo>
                    <a:pt x="25186" y="3361"/>
                    <a:pt x="26380" y="7653"/>
                    <a:pt x="24300" y="12488"/>
                  </a:cubicBezTo>
                  <a:cubicBezTo>
                    <a:pt x="21734" y="18454"/>
                    <a:pt x="19722" y="24655"/>
                    <a:pt x="17311" y="31198"/>
                  </a:cubicBezTo>
                  <a:cubicBezTo>
                    <a:pt x="22951" y="33947"/>
                    <a:pt x="25832" y="28238"/>
                    <a:pt x="30712" y="26884"/>
                  </a:cubicBezTo>
                  <a:cubicBezTo>
                    <a:pt x="32033" y="33633"/>
                    <a:pt x="37507" y="39159"/>
                    <a:pt x="34347" y="47229"/>
                  </a:cubicBezTo>
                  <a:cubicBezTo>
                    <a:pt x="32456" y="52053"/>
                    <a:pt x="49875" y="53499"/>
                    <a:pt x="39056" y="58688"/>
                  </a:cubicBezTo>
                  <a:cubicBezTo>
                    <a:pt x="31907" y="62117"/>
                    <a:pt x="33679" y="68192"/>
                    <a:pt x="29044" y="71598"/>
                  </a:cubicBezTo>
                  <a:cubicBezTo>
                    <a:pt x="21597" y="77073"/>
                    <a:pt x="23477" y="84543"/>
                    <a:pt x="28946" y="92275"/>
                  </a:cubicBezTo>
                  <a:cubicBezTo>
                    <a:pt x="34181" y="86360"/>
                    <a:pt x="33696" y="75627"/>
                    <a:pt x="44091" y="74844"/>
                  </a:cubicBezTo>
                  <a:cubicBezTo>
                    <a:pt x="45497" y="74736"/>
                    <a:pt x="44480" y="72147"/>
                    <a:pt x="43257" y="71026"/>
                  </a:cubicBezTo>
                  <a:cubicBezTo>
                    <a:pt x="39879" y="67923"/>
                    <a:pt x="42108" y="66083"/>
                    <a:pt x="44977" y="65294"/>
                  </a:cubicBezTo>
                  <a:cubicBezTo>
                    <a:pt x="48023" y="64460"/>
                    <a:pt x="50795" y="66306"/>
                    <a:pt x="50589" y="69386"/>
                  </a:cubicBezTo>
                  <a:cubicBezTo>
                    <a:pt x="50309" y="73638"/>
                    <a:pt x="49509" y="78136"/>
                    <a:pt x="47709" y="81954"/>
                  </a:cubicBezTo>
                  <a:cubicBezTo>
                    <a:pt x="43297" y="91309"/>
                    <a:pt x="43531" y="101784"/>
                    <a:pt x="39993" y="111317"/>
                  </a:cubicBezTo>
                  <a:cubicBezTo>
                    <a:pt x="39193" y="113460"/>
                    <a:pt x="40971" y="115386"/>
                    <a:pt x="42771" y="116786"/>
                  </a:cubicBezTo>
                  <a:close/>
                </a:path>
              </a:pathLst>
            </a:custGeom>
            <a:grpFill/>
            <a:ln w="5715" cap="flat">
              <a:noFill/>
              <a:prstDash val="solid"/>
              <a:miter/>
            </a:ln>
          </p:spPr>
          <p:txBody>
            <a:bodyPr rtlCol="0" anchor="ctr"/>
            <a:lstStyle/>
            <a:p>
              <a:endParaRPr lang="zh-CN" altLang="en-US"/>
            </a:p>
          </p:txBody>
        </p:sp>
        <p:sp>
          <p:nvSpPr>
            <p:cNvPr id="4660" name="任意多边形: 形状 4659">
              <a:extLst>
                <a:ext uri="{FF2B5EF4-FFF2-40B4-BE49-F238E27FC236}">
                  <a16:creationId xmlns:a16="http://schemas.microsoft.com/office/drawing/2014/main" id="{30C8D6BD-2755-F898-A0FC-EFAAE4E81FE9}"/>
                </a:ext>
              </a:extLst>
            </p:cNvPr>
            <p:cNvSpPr/>
            <p:nvPr userDrawn="1"/>
          </p:nvSpPr>
          <p:spPr>
            <a:xfrm>
              <a:off x="5381032" y="5389547"/>
              <a:ext cx="33241" cy="76609"/>
            </a:xfrm>
            <a:custGeom>
              <a:avLst/>
              <a:gdLst>
                <a:gd name="connsiteX0" fmla="*/ 29356 w 33241"/>
                <a:gd name="connsiteY0" fmla="*/ 16334 h 76609"/>
                <a:gd name="connsiteX1" fmla="*/ 25338 w 33241"/>
                <a:gd name="connsiteY1" fmla="*/ 36525 h 76609"/>
                <a:gd name="connsiteX2" fmla="*/ 28345 w 33241"/>
                <a:gd name="connsiteY2" fmla="*/ 40331 h 76609"/>
                <a:gd name="connsiteX3" fmla="*/ 29722 w 33241"/>
                <a:gd name="connsiteY3" fmla="*/ 43605 h 76609"/>
                <a:gd name="connsiteX4" fmla="*/ 26430 w 33241"/>
                <a:gd name="connsiteY4" fmla="*/ 47212 h 76609"/>
                <a:gd name="connsiteX5" fmla="*/ 11874 w 33241"/>
                <a:gd name="connsiteY5" fmla="*/ 61373 h 76609"/>
                <a:gd name="connsiteX6" fmla="*/ 3593 w 33241"/>
                <a:gd name="connsiteY6" fmla="*/ 76610 h 76609"/>
                <a:gd name="connsiteX7" fmla="*/ 3216 w 33241"/>
                <a:gd name="connsiteY7" fmla="*/ 51098 h 76609"/>
                <a:gd name="connsiteX8" fmla="*/ 14926 w 33241"/>
                <a:gd name="connsiteY8" fmla="*/ 29924 h 76609"/>
                <a:gd name="connsiteX9" fmla="*/ 16080 w 33241"/>
                <a:gd name="connsiteY9" fmla="*/ 19677 h 76609"/>
                <a:gd name="connsiteX10" fmla="*/ 27339 w 33241"/>
                <a:gd name="connsiteY10" fmla="*/ 0 h 76609"/>
                <a:gd name="connsiteX11" fmla="*/ 30905 w 33241"/>
                <a:gd name="connsiteY11" fmla="*/ 2766 h 76609"/>
                <a:gd name="connsiteX12" fmla="*/ 29356 w 33241"/>
                <a:gd name="connsiteY12" fmla="*/ 16334 h 76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241" h="76609">
                  <a:moveTo>
                    <a:pt x="29356" y="16334"/>
                  </a:moveTo>
                  <a:cubicBezTo>
                    <a:pt x="29282" y="23317"/>
                    <a:pt x="29408" y="30387"/>
                    <a:pt x="25338" y="36525"/>
                  </a:cubicBezTo>
                  <a:cubicBezTo>
                    <a:pt x="22161" y="41320"/>
                    <a:pt x="25379" y="40348"/>
                    <a:pt x="28345" y="40331"/>
                  </a:cubicBezTo>
                  <a:cubicBezTo>
                    <a:pt x="30556" y="40314"/>
                    <a:pt x="31036" y="41857"/>
                    <a:pt x="29722" y="43605"/>
                  </a:cubicBezTo>
                  <a:cubicBezTo>
                    <a:pt x="28745" y="44897"/>
                    <a:pt x="27482" y="45971"/>
                    <a:pt x="26430" y="47212"/>
                  </a:cubicBezTo>
                  <a:cubicBezTo>
                    <a:pt x="21967" y="52475"/>
                    <a:pt x="12777" y="54013"/>
                    <a:pt x="11874" y="61373"/>
                  </a:cubicBezTo>
                  <a:cubicBezTo>
                    <a:pt x="11040" y="68163"/>
                    <a:pt x="4159" y="70180"/>
                    <a:pt x="3593" y="76610"/>
                  </a:cubicBezTo>
                  <a:cubicBezTo>
                    <a:pt x="-230" y="67803"/>
                    <a:pt x="-1922" y="58916"/>
                    <a:pt x="3216" y="51098"/>
                  </a:cubicBezTo>
                  <a:cubicBezTo>
                    <a:pt x="7668" y="44320"/>
                    <a:pt x="9068" y="36050"/>
                    <a:pt x="14926" y="29924"/>
                  </a:cubicBezTo>
                  <a:cubicBezTo>
                    <a:pt x="16823" y="27941"/>
                    <a:pt x="19578" y="23500"/>
                    <a:pt x="16080" y="19677"/>
                  </a:cubicBezTo>
                  <a:cubicBezTo>
                    <a:pt x="13228" y="9339"/>
                    <a:pt x="14851" y="1560"/>
                    <a:pt x="27339" y="0"/>
                  </a:cubicBezTo>
                  <a:cubicBezTo>
                    <a:pt x="28716" y="675"/>
                    <a:pt x="29911" y="1594"/>
                    <a:pt x="30905" y="2766"/>
                  </a:cubicBezTo>
                  <a:cubicBezTo>
                    <a:pt x="32882" y="7567"/>
                    <a:pt x="35631" y="12465"/>
                    <a:pt x="29356" y="16334"/>
                  </a:cubicBezTo>
                  <a:close/>
                </a:path>
              </a:pathLst>
            </a:custGeom>
            <a:grpFill/>
            <a:ln w="5715" cap="flat">
              <a:noFill/>
              <a:prstDash val="solid"/>
              <a:miter/>
            </a:ln>
          </p:spPr>
          <p:txBody>
            <a:bodyPr rtlCol="0" anchor="ctr"/>
            <a:lstStyle/>
            <a:p>
              <a:endParaRPr lang="zh-CN" altLang="en-US"/>
            </a:p>
          </p:txBody>
        </p:sp>
        <p:sp>
          <p:nvSpPr>
            <p:cNvPr id="4661" name="任意多边形: 形状 4660">
              <a:extLst>
                <a:ext uri="{FF2B5EF4-FFF2-40B4-BE49-F238E27FC236}">
                  <a16:creationId xmlns:a16="http://schemas.microsoft.com/office/drawing/2014/main" id="{105F893E-9A54-BFA4-0280-62CB45FCF91F}"/>
                </a:ext>
              </a:extLst>
            </p:cNvPr>
            <p:cNvSpPr/>
            <p:nvPr/>
          </p:nvSpPr>
          <p:spPr>
            <a:xfrm>
              <a:off x="5389885" y="5373065"/>
              <a:ext cx="31097" cy="39439"/>
            </a:xfrm>
            <a:custGeom>
              <a:avLst/>
              <a:gdLst>
                <a:gd name="connsiteX0" fmla="*/ 20458 w 31097"/>
                <a:gd name="connsiteY0" fmla="*/ 19717 h 39439"/>
                <a:gd name="connsiteX1" fmla="*/ 13514 w 31097"/>
                <a:gd name="connsiteY1" fmla="*/ 20362 h 39439"/>
                <a:gd name="connsiteX2" fmla="*/ 7227 w 31097"/>
                <a:gd name="connsiteY2" fmla="*/ 36165 h 39439"/>
                <a:gd name="connsiteX3" fmla="*/ 724 w 31097"/>
                <a:gd name="connsiteY3" fmla="*/ 39439 h 39439"/>
                <a:gd name="connsiteX4" fmla="*/ 2924 w 31097"/>
                <a:gd name="connsiteY4" fmla="*/ 30026 h 39439"/>
                <a:gd name="connsiteX5" fmla="*/ 3621 w 31097"/>
                <a:gd name="connsiteY5" fmla="*/ 28866 h 39439"/>
                <a:gd name="connsiteX6" fmla="*/ 16051 w 31097"/>
                <a:gd name="connsiteY6" fmla="*/ 12853 h 39439"/>
                <a:gd name="connsiteX7" fmla="*/ 27019 w 31097"/>
                <a:gd name="connsiteY7" fmla="*/ 0 h 39439"/>
                <a:gd name="connsiteX8" fmla="*/ 27081 w 31097"/>
                <a:gd name="connsiteY8" fmla="*/ 1554 h 39439"/>
                <a:gd name="connsiteX9" fmla="*/ 23738 w 31097"/>
                <a:gd name="connsiteY9" fmla="*/ 32873 h 39439"/>
                <a:gd name="connsiteX10" fmla="*/ 20503 w 31097"/>
                <a:gd name="connsiteY10" fmla="*/ 32816 h 39439"/>
                <a:gd name="connsiteX11" fmla="*/ 20441 w 31097"/>
                <a:gd name="connsiteY11" fmla="*/ 19711 h 39439"/>
                <a:gd name="connsiteX12" fmla="*/ 20458 w 31097"/>
                <a:gd name="connsiteY12" fmla="*/ 19711 h 39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097" h="39439">
                  <a:moveTo>
                    <a:pt x="20458" y="19717"/>
                  </a:moveTo>
                  <a:cubicBezTo>
                    <a:pt x="18063" y="19014"/>
                    <a:pt x="15629" y="17179"/>
                    <a:pt x="13514" y="20362"/>
                  </a:cubicBezTo>
                  <a:cubicBezTo>
                    <a:pt x="10302" y="25203"/>
                    <a:pt x="6170" y="29638"/>
                    <a:pt x="7227" y="36165"/>
                  </a:cubicBezTo>
                  <a:cubicBezTo>
                    <a:pt x="5061" y="37256"/>
                    <a:pt x="2896" y="38348"/>
                    <a:pt x="724" y="39439"/>
                  </a:cubicBezTo>
                  <a:cubicBezTo>
                    <a:pt x="-471" y="36056"/>
                    <a:pt x="-471" y="36056"/>
                    <a:pt x="2924" y="30026"/>
                  </a:cubicBezTo>
                  <a:cubicBezTo>
                    <a:pt x="3153" y="29621"/>
                    <a:pt x="3724" y="29112"/>
                    <a:pt x="3621" y="28866"/>
                  </a:cubicBezTo>
                  <a:cubicBezTo>
                    <a:pt x="-1762" y="16088"/>
                    <a:pt x="8410" y="15539"/>
                    <a:pt x="16051" y="12853"/>
                  </a:cubicBezTo>
                  <a:cubicBezTo>
                    <a:pt x="22126" y="10721"/>
                    <a:pt x="20235" y="1629"/>
                    <a:pt x="27019" y="0"/>
                  </a:cubicBezTo>
                  <a:cubicBezTo>
                    <a:pt x="27030" y="526"/>
                    <a:pt x="26830" y="1189"/>
                    <a:pt x="27081" y="1554"/>
                  </a:cubicBezTo>
                  <a:cubicBezTo>
                    <a:pt x="34802" y="12950"/>
                    <a:pt x="30110" y="22997"/>
                    <a:pt x="23738" y="32873"/>
                  </a:cubicBezTo>
                  <a:cubicBezTo>
                    <a:pt x="22658" y="32861"/>
                    <a:pt x="21584" y="32844"/>
                    <a:pt x="20503" y="32816"/>
                  </a:cubicBezTo>
                  <a:cubicBezTo>
                    <a:pt x="23835" y="28432"/>
                    <a:pt x="20395" y="24083"/>
                    <a:pt x="20441" y="19711"/>
                  </a:cubicBezTo>
                  <a:lnTo>
                    <a:pt x="20458" y="19711"/>
                  </a:lnTo>
                  <a:close/>
                </a:path>
              </a:pathLst>
            </a:custGeom>
            <a:grpFill/>
            <a:ln w="5715" cap="flat">
              <a:noFill/>
              <a:prstDash val="solid"/>
              <a:miter/>
            </a:ln>
          </p:spPr>
          <p:txBody>
            <a:bodyPr rtlCol="0" anchor="ctr"/>
            <a:lstStyle/>
            <a:p>
              <a:endParaRPr lang="zh-CN" altLang="en-US"/>
            </a:p>
          </p:txBody>
        </p:sp>
        <p:sp>
          <p:nvSpPr>
            <p:cNvPr id="4662" name="任意多边形: 形状 4661">
              <a:extLst>
                <a:ext uri="{FF2B5EF4-FFF2-40B4-BE49-F238E27FC236}">
                  <a16:creationId xmlns:a16="http://schemas.microsoft.com/office/drawing/2014/main" id="{BE3DB15A-3F4C-39B8-997B-A1C8F5AAB64A}"/>
                </a:ext>
              </a:extLst>
            </p:cNvPr>
            <p:cNvSpPr/>
            <p:nvPr userDrawn="1"/>
          </p:nvSpPr>
          <p:spPr>
            <a:xfrm>
              <a:off x="5410337" y="5456695"/>
              <a:ext cx="4395" cy="8450"/>
            </a:xfrm>
            <a:custGeom>
              <a:avLst/>
              <a:gdLst>
                <a:gd name="connsiteX0" fmla="*/ 0 w 4395"/>
                <a:gd name="connsiteY0" fmla="*/ 8450 h 8450"/>
                <a:gd name="connsiteX1" fmla="*/ 623 w 4395"/>
                <a:gd name="connsiteY1" fmla="*/ 2084 h 8450"/>
                <a:gd name="connsiteX2" fmla="*/ 2675 w 4395"/>
                <a:gd name="connsiteY2" fmla="*/ 3 h 8450"/>
                <a:gd name="connsiteX3" fmla="*/ 3789 w 4395"/>
                <a:gd name="connsiteY3" fmla="*/ 3490 h 8450"/>
                <a:gd name="connsiteX4" fmla="*/ 0 w 4395"/>
                <a:gd name="connsiteY4" fmla="*/ 8450 h 8450"/>
                <a:gd name="connsiteX5" fmla="*/ 0 w 4395"/>
                <a:gd name="connsiteY5" fmla="*/ 8450 h 8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5" h="8450">
                  <a:moveTo>
                    <a:pt x="0" y="8450"/>
                  </a:moveTo>
                  <a:cubicBezTo>
                    <a:pt x="177" y="6324"/>
                    <a:pt x="171" y="4159"/>
                    <a:pt x="623" y="2084"/>
                  </a:cubicBezTo>
                  <a:cubicBezTo>
                    <a:pt x="806" y="1238"/>
                    <a:pt x="2057" y="-76"/>
                    <a:pt x="2675" y="3"/>
                  </a:cubicBezTo>
                  <a:cubicBezTo>
                    <a:pt x="5035" y="301"/>
                    <a:pt x="4504" y="2238"/>
                    <a:pt x="3789" y="3490"/>
                  </a:cubicBezTo>
                  <a:cubicBezTo>
                    <a:pt x="2772" y="5284"/>
                    <a:pt x="1286" y="6810"/>
                    <a:pt x="0" y="8450"/>
                  </a:cubicBezTo>
                  <a:lnTo>
                    <a:pt x="0" y="8450"/>
                  </a:lnTo>
                  <a:close/>
                </a:path>
              </a:pathLst>
            </a:custGeom>
            <a:grpFill/>
            <a:ln w="5715" cap="flat">
              <a:noFill/>
              <a:prstDash val="solid"/>
              <a:miter/>
            </a:ln>
          </p:spPr>
          <p:txBody>
            <a:bodyPr rtlCol="0" anchor="ctr"/>
            <a:lstStyle/>
            <a:p>
              <a:endParaRPr lang="zh-CN" altLang="en-US"/>
            </a:p>
          </p:txBody>
        </p:sp>
        <p:sp>
          <p:nvSpPr>
            <p:cNvPr id="4663" name="任意多边形: 形状 4662">
              <a:extLst>
                <a:ext uri="{FF2B5EF4-FFF2-40B4-BE49-F238E27FC236}">
                  <a16:creationId xmlns:a16="http://schemas.microsoft.com/office/drawing/2014/main" id="{07E6E831-8FFB-3CC5-D91F-63615F7E5795}"/>
                </a:ext>
              </a:extLst>
            </p:cNvPr>
            <p:cNvSpPr/>
            <p:nvPr userDrawn="1"/>
          </p:nvSpPr>
          <p:spPr>
            <a:xfrm>
              <a:off x="5335578" y="5411579"/>
              <a:ext cx="1578" cy="1840"/>
            </a:xfrm>
            <a:custGeom>
              <a:avLst/>
              <a:gdLst>
                <a:gd name="connsiteX0" fmla="*/ 1155 w 1578"/>
                <a:gd name="connsiteY0" fmla="*/ 1840 h 1840"/>
                <a:gd name="connsiteX1" fmla="*/ 1 w 1578"/>
                <a:gd name="connsiteY1" fmla="*/ 1406 h 1840"/>
                <a:gd name="connsiteX2" fmla="*/ 424 w 1578"/>
                <a:gd name="connsiteY2" fmla="*/ 0 h 1840"/>
                <a:gd name="connsiteX3" fmla="*/ 1578 w 1578"/>
                <a:gd name="connsiteY3" fmla="*/ 434 h 1840"/>
                <a:gd name="connsiteX4" fmla="*/ 1155 w 1578"/>
                <a:gd name="connsiteY4" fmla="*/ 1840 h 1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 h="1840">
                  <a:moveTo>
                    <a:pt x="1155" y="1840"/>
                  </a:moveTo>
                  <a:cubicBezTo>
                    <a:pt x="749" y="1697"/>
                    <a:pt x="7" y="1560"/>
                    <a:pt x="1" y="1406"/>
                  </a:cubicBezTo>
                  <a:cubicBezTo>
                    <a:pt x="-16" y="943"/>
                    <a:pt x="264" y="468"/>
                    <a:pt x="424" y="0"/>
                  </a:cubicBezTo>
                  <a:cubicBezTo>
                    <a:pt x="830" y="143"/>
                    <a:pt x="1572" y="274"/>
                    <a:pt x="1578" y="434"/>
                  </a:cubicBezTo>
                  <a:cubicBezTo>
                    <a:pt x="1595" y="897"/>
                    <a:pt x="1315" y="1366"/>
                    <a:pt x="1155" y="1840"/>
                  </a:cubicBezTo>
                  <a:close/>
                </a:path>
              </a:pathLst>
            </a:custGeom>
            <a:grpFill/>
            <a:ln w="5715" cap="flat">
              <a:noFill/>
              <a:prstDash val="solid"/>
              <a:miter/>
            </a:ln>
          </p:spPr>
          <p:txBody>
            <a:bodyPr rtlCol="0" anchor="ctr"/>
            <a:lstStyle/>
            <a:p>
              <a:endParaRPr lang="zh-CN" altLang="en-US"/>
            </a:p>
          </p:txBody>
        </p:sp>
        <p:sp>
          <p:nvSpPr>
            <p:cNvPr id="4664" name="任意多边形: 形状 4663">
              <a:extLst>
                <a:ext uri="{FF2B5EF4-FFF2-40B4-BE49-F238E27FC236}">
                  <a16:creationId xmlns:a16="http://schemas.microsoft.com/office/drawing/2014/main" id="{B18F2E2E-4F70-368D-684F-B49D69FA03DE}"/>
                </a:ext>
              </a:extLst>
            </p:cNvPr>
            <p:cNvSpPr/>
            <p:nvPr userDrawn="1"/>
          </p:nvSpPr>
          <p:spPr>
            <a:xfrm>
              <a:off x="5328098" y="5411235"/>
              <a:ext cx="1397" cy="1297"/>
            </a:xfrm>
            <a:custGeom>
              <a:avLst/>
              <a:gdLst>
                <a:gd name="connsiteX0" fmla="*/ 34 w 1397"/>
                <a:gd name="connsiteY0" fmla="*/ 1298 h 1297"/>
                <a:gd name="connsiteX1" fmla="*/ 743 w 1397"/>
                <a:gd name="connsiteY1" fmla="*/ 1 h 1297"/>
                <a:gd name="connsiteX2" fmla="*/ 0 w 1397"/>
                <a:gd name="connsiteY2" fmla="*/ 1269 h 1297"/>
                <a:gd name="connsiteX3" fmla="*/ 34 w 1397"/>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7" h="1297">
                  <a:moveTo>
                    <a:pt x="34" y="1298"/>
                  </a:moveTo>
                  <a:cubicBezTo>
                    <a:pt x="274" y="841"/>
                    <a:pt x="606" y="-28"/>
                    <a:pt x="743" y="1"/>
                  </a:cubicBezTo>
                  <a:cubicBezTo>
                    <a:pt x="1823" y="229"/>
                    <a:pt x="1560" y="726"/>
                    <a:pt x="0" y="1269"/>
                  </a:cubicBezTo>
                  <a:cubicBezTo>
                    <a:pt x="0" y="1269"/>
                    <a:pt x="34" y="1298"/>
                    <a:pt x="34" y="1298"/>
                  </a:cubicBezTo>
                  <a:close/>
                </a:path>
              </a:pathLst>
            </a:custGeom>
            <a:grpFill/>
            <a:ln w="5715" cap="flat">
              <a:noFill/>
              <a:prstDash val="solid"/>
              <a:miter/>
            </a:ln>
          </p:spPr>
          <p:txBody>
            <a:bodyPr rtlCol="0" anchor="ctr"/>
            <a:lstStyle/>
            <a:p>
              <a:endParaRPr lang="zh-CN" altLang="en-US"/>
            </a:p>
          </p:txBody>
        </p:sp>
        <p:sp>
          <p:nvSpPr>
            <p:cNvPr id="4665" name="任意多边形: 形状 4664">
              <a:extLst>
                <a:ext uri="{FF2B5EF4-FFF2-40B4-BE49-F238E27FC236}">
                  <a16:creationId xmlns:a16="http://schemas.microsoft.com/office/drawing/2014/main" id="{19768E12-C38B-7788-E171-46898360BEA5}"/>
                </a:ext>
              </a:extLst>
            </p:cNvPr>
            <p:cNvSpPr/>
            <p:nvPr userDrawn="1"/>
          </p:nvSpPr>
          <p:spPr>
            <a:xfrm>
              <a:off x="5408936" y="5465145"/>
              <a:ext cx="1395" cy="1298"/>
            </a:xfrm>
            <a:custGeom>
              <a:avLst/>
              <a:gdLst>
                <a:gd name="connsiteX0" fmla="*/ 1395 w 1395"/>
                <a:gd name="connsiteY0" fmla="*/ 0 h 1298"/>
                <a:gd name="connsiteX1" fmla="*/ 663 w 1395"/>
                <a:gd name="connsiteY1" fmla="*/ 1297 h 1298"/>
                <a:gd name="connsiteX2" fmla="*/ 1395 w 1395"/>
                <a:gd name="connsiteY2" fmla="*/ 0 h 1298"/>
                <a:gd name="connsiteX3" fmla="*/ 1395 w 1395"/>
                <a:gd name="connsiteY3" fmla="*/ 0 h 1298"/>
              </a:gdLst>
              <a:ahLst/>
              <a:cxnLst>
                <a:cxn ang="0">
                  <a:pos x="connsiteX0" y="connsiteY0"/>
                </a:cxn>
                <a:cxn ang="0">
                  <a:pos x="connsiteX1" y="connsiteY1"/>
                </a:cxn>
                <a:cxn ang="0">
                  <a:pos x="connsiteX2" y="connsiteY2"/>
                </a:cxn>
                <a:cxn ang="0">
                  <a:pos x="connsiteX3" y="connsiteY3"/>
                </a:cxn>
              </a:cxnLst>
              <a:rect l="l" t="t" r="r" b="b"/>
              <a:pathLst>
                <a:path w="1395" h="1298">
                  <a:moveTo>
                    <a:pt x="1395" y="0"/>
                  </a:moveTo>
                  <a:cubicBezTo>
                    <a:pt x="1144" y="457"/>
                    <a:pt x="806" y="1331"/>
                    <a:pt x="663" y="1297"/>
                  </a:cubicBezTo>
                  <a:cubicBezTo>
                    <a:pt x="-428" y="1063"/>
                    <a:pt x="-165" y="554"/>
                    <a:pt x="1395" y="0"/>
                  </a:cubicBezTo>
                  <a:lnTo>
                    <a:pt x="1395" y="0"/>
                  </a:lnTo>
                  <a:close/>
                </a:path>
              </a:pathLst>
            </a:custGeom>
            <a:grpFill/>
            <a:ln w="5715" cap="flat">
              <a:noFill/>
              <a:prstDash val="solid"/>
              <a:miter/>
            </a:ln>
          </p:spPr>
          <p:txBody>
            <a:bodyPr rtlCol="0" anchor="ctr"/>
            <a:lstStyle/>
            <a:p>
              <a:endParaRPr lang="zh-CN" altLang="en-US"/>
            </a:p>
          </p:txBody>
        </p:sp>
        <p:sp>
          <p:nvSpPr>
            <p:cNvPr id="4666" name="任意多边形: 形状 4665">
              <a:extLst>
                <a:ext uri="{FF2B5EF4-FFF2-40B4-BE49-F238E27FC236}">
                  <a16:creationId xmlns:a16="http://schemas.microsoft.com/office/drawing/2014/main" id="{84BD4977-9FDD-8AAA-EF66-FB295E7DD647}"/>
                </a:ext>
              </a:extLst>
            </p:cNvPr>
            <p:cNvSpPr/>
            <p:nvPr/>
          </p:nvSpPr>
          <p:spPr>
            <a:xfrm>
              <a:off x="5364291" y="4836873"/>
              <a:ext cx="23025" cy="23025"/>
            </a:xfrm>
            <a:custGeom>
              <a:avLst/>
              <a:gdLst>
                <a:gd name="connsiteX0" fmla="*/ 16471 w 23025"/>
                <a:gd name="connsiteY0" fmla="*/ 3303 h 23025"/>
                <a:gd name="connsiteX1" fmla="*/ 23026 w 23025"/>
                <a:gd name="connsiteY1" fmla="*/ 6607 h 23025"/>
                <a:gd name="connsiteX2" fmla="*/ 16276 w 23025"/>
                <a:gd name="connsiteY2" fmla="*/ 16345 h 23025"/>
                <a:gd name="connsiteX3" fmla="*/ 13224 w 23025"/>
                <a:gd name="connsiteY3" fmla="*/ 18865 h 23025"/>
                <a:gd name="connsiteX4" fmla="*/ 8418 w 23025"/>
                <a:gd name="connsiteY4" fmla="*/ 22306 h 23025"/>
                <a:gd name="connsiteX5" fmla="*/ 6584 w 23025"/>
                <a:gd name="connsiteY5" fmla="*/ 23026 h 23025"/>
                <a:gd name="connsiteX6" fmla="*/ 0 w 23025"/>
                <a:gd name="connsiteY6" fmla="*/ 19734 h 23025"/>
                <a:gd name="connsiteX7" fmla="*/ 6 w 23025"/>
                <a:gd name="connsiteY7" fmla="*/ 19734 h 23025"/>
                <a:gd name="connsiteX8" fmla="*/ 3212 w 23025"/>
                <a:gd name="connsiteY8" fmla="*/ 16419 h 23025"/>
                <a:gd name="connsiteX9" fmla="*/ 1183 w 23025"/>
                <a:gd name="connsiteY9" fmla="*/ 8784 h 23025"/>
                <a:gd name="connsiteX10" fmla="*/ 6584 w 23025"/>
                <a:gd name="connsiteY10" fmla="*/ 0 h 23025"/>
                <a:gd name="connsiteX11" fmla="*/ 7744 w 23025"/>
                <a:gd name="connsiteY11" fmla="*/ 2200 h 23025"/>
                <a:gd name="connsiteX12" fmla="*/ 6589 w 23025"/>
                <a:gd name="connsiteY12" fmla="*/ 3303 h 23025"/>
                <a:gd name="connsiteX13" fmla="*/ 16471 w 23025"/>
                <a:gd name="connsiteY13" fmla="*/ 3303 h 2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025" h="23025">
                  <a:moveTo>
                    <a:pt x="16471" y="3303"/>
                  </a:moveTo>
                  <a:cubicBezTo>
                    <a:pt x="19185" y="3355"/>
                    <a:pt x="21626" y="3949"/>
                    <a:pt x="23026" y="6607"/>
                  </a:cubicBezTo>
                  <a:cubicBezTo>
                    <a:pt x="20574" y="9710"/>
                    <a:pt x="19711" y="13922"/>
                    <a:pt x="16276" y="16345"/>
                  </a:cubicBezTo>
                  <a:cubicBezTo>
                    <a:pt x="15322" y="17259"/>
                    <a:pt x="14288" y="18082"/>
                    <a:pt x="13224" y="18865"/>
                  </a:cubicBezTo>
                  <a:cubicBezTo>
                    <a:pt x="11681" y="20088"/>
                    <a:pt x="10098" y="21266"/>
                    <a:pt x="8418" y="22306"/>
                  </a:cubicBezTo>
                  <a:cubicBezTo>
                    <a:pt x="7812" y="22557"/>
                    <a:pt x="7195" y="22792"/>
                    <a:pt x="6584" y="23026"/>
                  </a:cubicBezTo>
                  <a:cubicBezTo>
                    <a:pt x="3875" y="22963"/>
                    <a:pt x="1423" y="22374"/>
                    <a:pt x="0" y="19734"/>
                  </a:cubicBezTo>
                  <a:lnTo>
                    <a:pt x="6" y="19734"/>
                  </a:lnTo>
                  <a:cubicBezTo>
                    <a:pt x="1303" y="18848"/>
                    <a:pt x="2137" y="17516"/>
                    <a:pt x="3212" y="16419"/>
                  </a:cubicBezTo>
                  <a:cubicBezTo>
                    <a:pt x="2549" y="13870"/>
                    <a:pt x="2040" y="11264"/>
                    <a:pt x="1183" y="8784"/>
                  </a:cubicBezTo>
                  <a:cubicBezTo>
                    <a:pt x="-629" y="3555"/>
                    <a:pt x="932" y="560"/>
                    <a:pt x="6584" y="0"/>
                  </a:cubicBezTo>
                  <a:cubicBezTo>
                    <a:pt x="7738" y="731"/>
                    <a:pt x="8127" y="1463"/>
                    <a:pt x="7744" y="2200"/>
                  </a:cubicBezTo>
                  <a:cubicBezTo>
                    <a:pt x="7361" y="2938"/>
                    <a:pt x="6978" y="3303"/>
                    <a:pt x="6589" y="3303"/>
                  </a:cubicBezTo>
                  <a:cubicBezTo>
                    <a:pt x="9990" y="10939"/>
                    <a:pt x="10338" y="10939"/>
                    <a:pt x="16471" y="3303"/>
                  </a:cubicBezTo>
                  <a:close/>
                </a:path>
              </a:pathLst>
            </a:custGeom>
            <a:grpFill/>
            <a:ln w="5715" cap="flat">
              <a:noFill/>
              <a:prstDash val="solid"/>
              <a:miter/>
            </a:ln>
          </p:spPr>
          <p:txBody>
            <a:bodyPr rtlCol="0" anchor="ctr"/>
            <a:lstStyle/>
            <a:p>
              <a:endParaRPr lang="zh-CN" altLang="en-US"/>
            </a:p>
          </p:txBody>
        </p:sp>
        <p:sp>
          <p:nvSpPr>
            <p:cNvPr id="4667" name="任意多边形: 形状 4666">
              <a:extLst>
                <a:ext uri="{FF2B5EF4-FFF2-40B4-BE49-F238E27FC236}">
                  <a16:creationId xmlns:a16="http://schemas.microsoft.com/office/drawing/2014/main" id="{166FB585-3E26-919A-EB08-F923F7633A27}"/>
                </a:ext>
              </a:extLst>
            </p:cNvPr>
            <p:cNvSpPr/>
            <p:nvPr/>
          </p:nvSpPr>
          <p:spPr>
            <a:xfrm>
              <a:off x="5377969" y="4737080"/>
              <a:ext cx="9493" cy="18285"/>
            </a:xfrm>
            <a:custGeom>
              <a:avLst/>
              <a:gdLst>
                <a:gd name="connsiteX0" fmla="*/ 5490 w 9493"/>
                <a:gd name="connsiteY0" fmla="*/ 18285 h 18285"/>
                <a:gd name="connsiteX1" fmla="*/ 255 w 9493"/>
                <a:gd name="connsiteY1" fmla="*/ 5055 h 18285"/>
                <a:gd name="connsiteX2" fmla="*/ 1078 w 9493"/>
                <a:gd name="connsiteY2" fmla="*/ 769 h 18285"/>
                <a:gd name="connsiteX3" fmla="*/ 6690 w 9493"/>
                <a:gd name="connsiteY3" fmla="*/ 2152 h 18285"/>
                <a:gd name="connsiteX4" fmla="*/ 5490 w 9493"/>
                <a:gd name="connsiteY4" fmla="*/ 18285 h 18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93" h="18285">
                  <a:moveTo>
                    <a:pt x="5490" y="18285"/>
                  </a:moveTo>
                  <a:cubicBezTo>
                    <a:pt x="4953" y="13176"/>
                    <a:pt x="2793" y="9118"/>
                    <a:pt x="255" y="5055"/>
                  </a:cubicBezTo>
                  <a:cubicBezTo>
                    <a:pt x="-339" y="4106"/>
                    <a:pt x="175" y="1546"/>
                    <a:pt x="1078" y="769"/>
                  </a:cubicBezTo>
                  <a:cubicBezTo>
                    <a:pt x="3147" y="-1014"/>
                    <a:pt x="5427" y="666"/>
                    <a:pt x="6690" y="2152"/>
                  </a:cubicBezTo>
                  <a:cubicBezTo>
                    <a:pt x="11319" y="7564"/>
                    <a:pt x="9719" y="13016"/>
                    <a:pt x="5490" y="18285"/>
                  </a:cubicBezTo>
                  <a:close/>
                </a:path>
              </a:pathLst>
            </a:custGeom>
            <a:grpFill/>
            <a:ln w="5715" cap="flat">
              <a:noFill/>
              <a:prstDash val="solid"/>
              <a:miter/>
            </a:ln>
          </p:spPr>
          <p:txBody>
            <a:bodyPr rtlCol="0" anchor="ctr"/>
            <a:lstStyle/>
            <a:p>
              <a:endParaRPr lang="zh-CN" altLang="en-US"/>
            </a:p>
          </p:txBody>
        </p:sp>
        <p:sp>
          <p:nvSpPr>
            <p:cNvPr id="4668" name="任意多边形: 形状 4667">
              <a:extLst>
                <a:ext uri="{FF2B5EF4-FFF2-40B4-BE49-F238E27FC236}">
                  <a16:creationId xmlns:a16="http://schemas.microsoft.com/office/drawing/2014/main" id="{AB34F4B0-D17D-B863-5C0A-76908972CFFA}"/>
                </a:ext>
              </a:extLst>
            </p:cNvPr>
            <p:cNvSpPr/>
            <p:nvPr/>
          </p:nvSpPr>
          <p:spPr>
            <a:xfrm>
              <a:off x="5411843" y="4751342"/>
              <a:ext cx="5077" cy="6577"/>
            </a:xfrm>
            <a:custGeom>
              <a:avLst/>
              <a:gdLst>
                <a:gd name="connsiteX0" fmla="*/ 5077 w 5077"/>
                <a:gd name="connsiteY0" fmla="*/ 0 h 6577"/>
                <a:gd name="connsiteX1" fmla="*/ 5071 w 5077"/>
                <a:gd name="connsiteY1" fmla="*/ 6578 h 6577"/>
                <a:gd name="connsiteX2" fmla="*/ 82 w 5077"/>
                <a:gd name="connsiteY2" fmla="*/ 4024 h 6577"/>
                <a:gd name="connsiteX3" fmla="*/ 5077 w 5077"/>
                <a:gd name="connsiteY3" fmla="*/ 0 h 6577"/>
              </a:gdLst>
              <a:ahLst/>
              <a:cxnLst>
                <a:cxn ang="0">
                  <a:pos x="connsiteX0" y="connsiteY0"/>
                </a:cxn>
                <a:cxn ang="0">
                  <a:pos x="connsiteX1" y="connsiteY1"/>
                </a:cxn>
                <a:cxn ang="0">
                  <a:pos x="connsiteX2" y="connsiteY2"/>
                </a:cxn>
                <a:cxn ang="0">
                  <a:pos x="connsiteX3" y="connsiteY3"/>
                </a:cxn>
              </a:cxnLst>
              <a:rect l="l" t="t" r="r" b="b"/>
              <a:pathLst>
                <a:path w="5077" h="6577">
                  <a:moveTo>
                    <a:pt x="5077" y="0"/>
                  </a:moveTo>
                  <a:cubicBezTo>
                    <a:pt x="5077" y="2195"/>
                    <a:pt x="5071" y="4389"/>
                    <a:pt x="5071" y="6578"/>
                  </a:cubicBezTo>
                  <a:cubicBezTo>
                    <a:pt x="3060" y="6344"/>
                    <a:pt x="460" y="6184"/>
                    <a:pt x="82" y="4024"/>
                  </a:cubicBezTo>
                  <a:cubicBezTo>
                    <a:pt x="-558" y="429"/>
                    <a:pt x="2671" y="474"/>
                    <a:pt x="5077" y="0"/>
                  </a:cubicBezTo>
                  <a:close/>
                </a:path>
              </a:pathLst>
            </a:custGeom>
            <a:grpFill/>
            <a:ln w="5715" cap="flat">
              <a:noFill/>
              <a:prstDash val="solid"/>
              <a:miter/>
            </a:ln>
          </p:spPr>
          <p:txBody>
            <a:bodyPr rtlCol="0" anchor="ctr"/>
            <a:lstStyle/>
            <a:p>
              <a:endParaRPr lang="zh-CN" altLang="en-US"/>
            </a:p>
          </p:txBody>
        </p:sp>
        <p:sp>
          <p:nvSpPr>
            <p:cNvPr id="4669" name="任意多边形: 形状 4668">
              <a:extLst>
                <a:ext uri="{FF2B5EF4-FFF2-40B4-BE49-F238E27FC236}">
                  <a16:creationId xmlns:a16="http://schemas.microsoft.com/office/drawing/2014/main" id="{39F702D0-99FA-E9D2-8510-A4074DC75F33}"/>
                </a:ext>
              </a:extLst>
            </p:cNvPr>
            <p:cNvSpPr/>
            <p:nvPr/>
          </p:nvSpPr>
          <p:spPr>
            <a:xfrm>
              <a:off x="5348248" y="4795286"/>
              <a:ext cx="6178" cy="6004"/>
            </a:xfrm>
            <a:custGeom>
              <a:avLst/>
              <a:gdLst>
                <a:gd name="connsiteX0" fmla="*/ 1286 w 6178"/>
                <a:gd name="connsiteY0" fmla="*/ 6005 h 6004"/>
                <a:gd name="connsiteX1" fmla="*/ 0 w 6178"/>
                <a:gd name="connsiteY1" fmla="*/ 3685 h 6004"/>
                <a:gd name="connsiteX2" fmla="*/ 3841 w 6178"/>
                <a:gd name="connsiteY2" fmla="*/ 95 h 6004"/>
                <a:gd name="connsiteX3" fmla="*/ 6178 w 6178"/>
                <a:gd name="connsiteY3" fmla="*/ 2113 h 6004"/>
                <a:gd name="connsiteX4" fmla="*/ 1286 w 6178"/>
                <a:gd name="connsiteY4" fmla="*/ 6005 h 6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8" h="6004">
                  <a:moveTo>
                    <a:pt x="1286" y="6005"/>
                  </a:moveTo>
                  <a:cubicBezTo>
                    <a:pt x="829" y="5233"/>
                    <a:pt x="-22" y="4439"/>
                    <a:pt x="0" y="3685"/>
                  </a:cubicBezTo>
                  <a:cubicBezTo>
                    <a:pt x="86" y="1364"/>
                    <a:pt x="1143" y="-442"/>
                    <a:pt x="3841" y="95"/>
                  </a:cubicBezTo>
                  <a:cubicBezTo>
                    <a:pt x="4721" y="273"/>
                    <a:pt x="5407" y="1410"/>
                    <a:pt x="6178" y="2113"/>
                  </a:cubicBezTo>
                  <a:cubicBezTo>
                    <a:pt x="4550" y="3410"/>
                    <a:pt x="2921" y="4707"/>
                    <a:pt x="1286" y="6005"/>
                  </a:cubicBezTo>
                  <a:close/>
                </a:path>
              </a:pathLst>
            </a:custGeom>
            <a:grpFill/>
            <a:ln w="5715" cap="flat">
              <a:noFill/>
              <a:prstDash val="solid"/>
              <a:miter/>
            </a:ln>
          </p:spPr>
          <p:txBody>
            <a:bodyPr rtlCol="0" anchor="ctr"/>
            <a:lstStyle/>
            <a:p>
              <a:endParaRPr lang="zh-CN" altLang="en-US"/>
            </a:p>
          </p:txBody>
        </p:sp>
        <p:sp>
          <p:nvSpPr>
            <p:cNvPr id="4670" name="任意多边形: 形状 4669">
              <a:extLst>
                <a:ext uri="{FF2B5EF4-FFF2-40B4-BE49-F238E27FC236}">
                  <a16:creationId xmlns:a16="http://schemas.microsoft.com/office/drawing/2014/main" id="{E35D4AA0-0ADA-CD9A-1621-BEBA5B4B8D2E}"/>
                </a:ext>
              </a:extLst>
            </p:cNvPr>
            <p:cNvSpPr/>
            <p:nvPr/>
          </p:nvSpPr>
          <p:spPr>
            <a:xfrm>
              <a:off x="5394751" y="4753719"/>
              <a:ext cx="1572" cy="1823"/>
            </a:xfrm>
            <a:custGeom>
              <a:avLst/>
              <a:gdLst>
                <a:gd name="connsiteX0" fmla="*/ 1149 w 1572"/>
                <a:gd name="connsiteY0" fmla="*/ 1823 h 1823"/>
                <a:gd name="connsiteX1" fmla="*/ 0 w 1572"/>
                <a:gd name="connsiteY1" fmla="*/ 1389 h 1823"/>
                <a:gd name="connsiteX2" fmla="*/ 423 w 1572"/>
                <a:gd name="connsiteY2" fmla="*/ 0 h 1823"/>
                <a:gd name="connsiteX3" fmla="*/ 1572 w 1572"/>
                <a:gd name="connsiteY3" fmla="*/ 434 h 1823"/>
                <a:gd name="connsiteX4" fmla="*/ 1149 w 1572"/>
                <a:gd name="connsiteY4" fmla="*/ 1823 h 1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2" h="1823">
                  <a:moveTo>
                    <a:pt x="1149" y="1823"/>
                  </a:moveTo>
                  <a:cubicBezTo>
                    <a:pt x="743" y="1680"/>
                    <a:pt x="6" y="1549"/>
                    <a:pt x="0" y="1389"/>
                  </a:cubicBezTo>
                  <a:cubicBezTo>
                    <a:pt x="-11" y="932"/>
                    <a:pt x="263" y="463"/>
                    <a:pt x="423" y="0"/>
                  </a:cubicBezTo>
                  <a:cubicBezTo>
                    <a:pt x="829" y="143"/>
                    <a:pt x="1566" y="274"/>
                    <a:pt x="1572" y="434"/>
                  </a:cubicBezTo>
                  <a:cubicBezTo>
                    <a:pt x="1589" y="892"/>
                    <a:pt x="1315" y="1360"/>
                    <a:pt x="1149" y="1823"/>
                  </a:cubicBezTo>
                  <a:close/>
                </a:path>
              </a:pathLst>
            </a:custGeom>
            <a:grpFill/>
            <a:ln w="5715" cap="flat">
              <a:noFill/>
              <a:prstDash val="solid"/>
              <a:miter/>
            </a:ln>
          </p:spPr>
          <p:txBody>
            <a:bodyPr rtlCol="0" anchor="ctr"/>
            <a:lstStyle/>
            <a:p>
              <a:endParaRPr lang="zh-CN" altLang="en-US"/>
            </a:p>
          </p:txBody>
        </p:sp>
        <p:sp>
          <p:nvSpPr>
            <p:cNvPr id="4671" name="任意多边形: 形状 4670">
              <a:extLst>
                <a:ext uri="{FF2B5EF4-FFF2-40B4-BE49-F238E27FC236}">
                  <a16:creationId xmlns:a16="http://schemas.microsoft.com/office/drawing/2014/main" id="{6B73DC92-135E-D542-F856-EEE74A1B6746}"/>
                </a:ext>
              </a:extLst>
            </p:cNvPr>
            <p:cNvSpPr/>
            <p:nvPr/>
          </p:nvSpPr>
          <p:spPr>
            <a:xfrm>
              <a:off x="5370875" y="4836873"/>
              <a:ext cx="4057" cy="3303"/>
            </a:xfrm>
            <a:custGeom>
              <a:avLst/>
              <a:gdLst>
                <a:gd name="connsiteX0" fmla="*/ 6 w 4057"/>
                <a:gd name="connsiteY0" fmla="*/ 3303 h 3303"/>
                <a:gd name="connsiteX1" fmla="*/ 0 w 4057"/>
                <a:gd name="connsiteY1" fmla="*/ 0 h 3303"/>
                <a:gd name="connsiteX2" fmla="*/ 4058 w 4057"/>
                <a:gd name="connsiteY2" fmla="*/ 1640 h 3303"/>
                <a:gd name="connsiteX3" fmla="*/ 6 w 4057"/>
                <a:gd name="connsiteY3" fmla="*/ 3303 h 3303"/>
              </a:gdLst>
              <a:ahLst/>
              <a:cxnLst>
                <a:cxn ang="0">
                  <a:pos x="connsiteX0" y="connsiteY0"/>
                </a:cxn>
                <a:cxn ang="0">
                  <a:pos x="connsiteX1" y="connsiteY1"/>
                </a:cxn>
                <a:cxn ang="0">
                  <a:pos x="connsiteX2" y="connsiteY2"/>
                </a:cxn>
                <a:cxn ang="0">
                  <a:pos x="connsiteX3" y="connsiteY3"/>
                </a:cxn>
              </a:cxnLst>
              <a:rect l="l" t="t" r="r" b="b"/>
              <a:pathLst>
                <a:path w="4057" h="3303">
                  <a:moveTo>
                    <a:pt x="6" y="3303"/>
                  </a:moveTo>
                  <a:cubicBezTo>
                    <a:pt x="6" y="2200"/>
                    <a:pt x="0" y="1097"/>
                    <a:pt x="0" y="0"/>
                  </a:cubicBezTo>
                  <a:cubicBezTo>
                    <a:pt x="1577" y="143"/>
                    <a:pt x="4052" y="-63"/>
                    <a:pt x="4058" y="1640"/>
                  </a:cubicBezTo>
                  <a:cubicBezTo>
                    <a:pt x="4058" y="3343"/>
                    <a:pt x="1583" y="3149"/>
                    <a:pt x="6" y="3303"/>
                  </a:cubicBezTo>
                  <a:close/>
                </a:path>
              </a:pathLst>
            </a:custGeom>
            <a:grpFill/>
            <a:ln w="5715" cap="flat">
              <a:noFill/>
              <a:prstDash val="solid"/>
              <a:miter/>
            </a:ln>
          </p:spPr>
          <p:txBody>
            <a:bodyPr rtlCol="0" anchor="ctr"/>
            <a:lstStyle/>
            <a:p>
              <a:endParaRPr lang="zh-CN" altLang="en-US"/>
            </a:p>
          </p:txBody>
        </p:sp>
        <p:sp>
          <p:nvSpPr>
            <p:cNvPr id="4672" name="任意多边形: 形状 4671">
              <a:extLst>
                <a:ext uri="{FF2B5EF4-FFF2-40B4-BE49-F238E27FC236}">
                  <a16:creationId xmlns:a16="http://schemas.microsoft.com/office/drawing/2014/main" id="{CB99FF6D-EC91-4660-2198-8E06A27ECF8C}"/>
                </a:ext>
              </a:extLst>
            </p:cNvPr>
            <p:cNvSpPr/>
            <p:nvPr/>
          </p:nvSpPr>
          <p:spPr>
            <a:xfrm>
              <a:off x="5364297" y="4853286"/>
              <a:ext cx="3206" cy="3314"/>
            </a:xfrm>
            <a:custGeom>
              <a:avLst/>
              <a:gdLst>
                <a:gd name="connsiteX0" fmla="*/ 3206 w 3206"/>
                <a:gd name="connsiteY0" fmla="*/ 0 h 3314"/>
                <a:gd name="connsiteX1" fmla="*/ 0 w 3206"/>
                <a:gd name="connsiteY1" fmla="*/ 3315 h 3314"/>
                <a:gd name="connsiteX2" fmla="*/ 3206 w 3206"/>
                <a:gd name="connsiteY2" fmla="*/ 0 h 3314"/>
              </a:gdLst>
              <a:ahLst/>
              <a:cxnLst>
                <a:cxn ang="0">
                  <a:pos x="connsiteX0" y="connsiteY0"/>
                </a:cxn>
                <a:cxn ang="0">
                  <a:pos x="connsiteX1" y="connsiteY1"/>
                </a:cxn>
                <a:cxn ang="0">
                  <a:pos x="connsiteX2" y="connsiteY2"/>
                </a:cxn>
              </a:cxnLst>
              <a:rect l="l" t="t" r="r" b="b"/>
              <a:pathLst>
                <a:path w="3206" h="3314">
                  <a:moveTo>
                    <a:pt x="3206" y="0"/>
                  </a:moveTo>
                  <a:cubicBezTo>
                    <a:pt x="2138" y="1103"/>
                    <a:pt x="1069" y="2212"/>
                    <a:pt x="0" y="3315"/>
                  </a:cubicBezTo>
                  <a:cubicBezTo>
                    <a:pt x="1063" y="2212"/>
                    <a:pt x="2132" y="1109"/>
                    <a:pt x="3206" y="0"/>
                  </a:cubicBezTo>
                  <a:close/>
                </a:path>
              </a:pathLst>
            </a:custGeom>
            <a:grpFill/>
            <a:ln w="5715" cap="flat">
              <a:noFill/>
              <a:prstDash val="solid"/>
              <a:miter/>
            </a:ln>
          </p:spPr>
          <p:txBody>
            <a:bodyPr rtlCol="0" anchor="ctr"/>
            <a:lstStyle/>
            <a:p>
              <a:endParaRPr lang="zh-CN" altLang="en-US"/>
            </a:p>
          </p:txBody>
        </p:sp>
        <p:sp>
          <p:nvSpPr>
            <p:cNvPr id="4673" name="任意多边形: 形状 4672">
              <a:extLst>
                <a:ext uri="{FF2B5EF4-FFF2-40B4-BE49-F238E27FC236}">
                  <a16:creationId xmlns:a16="http://schemas.microsoft.com/office/drawing/2014/main" id="{3258D205-83EF-1EF0-CE6A-219AC8DACADC}"/>
                </a:ext>
              </a:extLst>
            </p:cNvPr>
            <p:cNvSpPr/>
            <p:nvPr/>
          </p:nvSpPr>
          <p:spPr>
            <a:xfrm>
              <a:off x="4856452" y="4715166"/>
              <a:ext cx="79500" cy="133671"/>
            </a:xfrm>
            <a:custGeom>
              <a:avLst/>
              <a:gdLst>
                <a:gd name="connsiteX0" fmla="*/ 73710 w 79500"/>
                <a:gd name="connsiteY0" fmla="*/ 88857 h 133671"/>
                <a:gd name="connsiteX1" fmla="*/ 64549 w 79500"/>
                <a:gd name="connsiteY1" fmla="*/ 100675 h 133671"/>
                <a:gd name="connsiteX2" fmla="*/ 44147 w 79500"/>
                <a:gd name="connsiteY2" fmla="*/ 111837 h 133671"/>
                <a:gd name="connsiteX3" fmla="*/ 41426 w 79500"/>
                <a:gd name="connsiteY3" fmla="*/ 107682 h 133671"/>
                <a:gd name="connsiteX4" fmla="*/ 37569 w 79500"/>
                <a:gd name="connsiteY4" fmla="*/ 115111 h 133671"/>
                <a:gd name="connsiteX5" fmla="*/ 34242 w 79500"/>
                <a:gd name="connsiteY5" fmla="*/ 118415 h 133671"/>
                <a:gd name="connsiteX6" fmla="*/ 30985 w 79500"/>
                <a:gd name="connsiteY6" fmla="*/ 121706 h 133671"/>
                <a:gd name="connsiteX7" fmla="*/ 30979 w 79500"/>
                <a:gd name="connsiteY7" fmla="*/ 121706 h 133671"/>
                <a:gd name="connsiteX8" fmla="*/ 26407 w 79500"/>
                <a:gd name="connsiteY8" fmla="*/ 120112 h 133671"/>
                <a:gd name="connsiteX9" fmla="*/ 16309 w 79500"/>
                <a:gd name="connsiteY9" fmla="*/ 121815 h 133671"/>
                <a:gd name="connsiteX10" fmla="*/ 9617 w 79500"/>
                <a:gd name="connsiteY10" fmla="*/ 130925 h 133671"/>
                <a:gd name="connsiteX11" fmla="*/ 4096 w 79500"/>
                <a:gd name="connsiteY11" fmla="*/ 133440 h 133671"/>
                <a:gd name="connsiteX12" fmla="*/ 27 w 79500"/>
                <a:gd name="connsiteY12" fmla="*/ 126959 h 133671"/>
                <a:gd name="connsiteX13" fmla="*/ 9331 w 79500"/>
                <a:gd name="connsiteY13" fmla="*/ 115026 h 133671"/>
                <a:gd name="connsiteX14" fmla="*/ 28893 w 79500"/>
                <a:gd name="connsiteY14" fmla="*/ 100458 h 133671"/>
                <a:gd name="connsiteX15" fmla="*/ 1387 w 79500"/>
                <a:gd name="connsiteY15" fmla="*/ 98664 h 133671"/>
                <a:gd name="connsiteX16" fmla="*/ 2444 w 79500"/>
                <a:gd name="connsiteY16" fmla="*/ 93897 h 133671"/>
                <a:gd name="connsiteX17" fmla="*/ 4324 w 79500"/>
                <a:gd name="connsiteY17" fmla="*/ 89114 h 133671"/>
                <a:gd name="connsiteX18" fmla="*/ 1427 w 79500"/>
                <a:gd name="connsiteY18" fmla="*/ 65819 h 133671"/>
                <a:gd name="connsiteX19" fmla="*/ 2873 w 79500"/>
                <a:gd name="connsiteY19" fmla="*/ 57910 h 133671"/>
                <a:gd name="connsiteX20" fmla="*/ 13171 w 79500"/>
                <a:gd name="connsiteY20" fmla="*/ 46068 h 133671"/>
                <a:gd name="connsiteX21" fmla="*/ 7982 w 79500"/>
                <a:gd name="connsiteY21" fmla="*/ 29621 h 133671"/>
                <a:gd name="connsiteX22" fmla="*/ 6582 w 79500"/>
                <a:gd name="connsiteY22" fmla="*/ 26878 h 133671"/>
                <a:gd name="connsiteX23" fmla="*/ 38906 w 79500"/>
                <a:gd name="connsiteY23" fmla="*/ 12361 h 133671"/>
                <a:gd name="connsiteX24" fmla="*/ 70498 w 79500"/>
                <a:gd name="connsiteY24" fmla="*/ 0 h 133671"/>
                <a:gd name="connsiteX25" fmla="*/ 72007 w 79500"/>
                <a:gd name="connsiteY25" fmla="*/ 21048 h 133671"/>
                <a:gd name="connsiteX26" fmla="*/ 74379 w 79500"/>
                <a:gd name="connsiteY26" fmla="*/ 45023 h 133671"/>
                <a:gd name="connsiteX27" fmla="*/ 76276 w 79500"/>
                <a:gd name="connsiteY27" fmla="*/ 51046 h 133671"/>
                <a:gd name="connsiteX28" fmla="*/ 68190 w 79500"/>
                <a:gd name="connsiteY28" fmla="*/ 56121 h 133671"/>
                <a:gd name="connsiteX29" fmla="*/ 57302 w 79500"/>
                <a:gd name="connsiteY29" fmla="*/ 69037 h 133671"/>
                <a:gd name="connsiteX30" fmla="*/ 43815 w 79500"/>
                <a:gd name="connsiteY30" fmla="*/ 77204 h 133671"/>
                <a:gd name="connsiteX31" fmla="*/ 30185 w 79500"/>
                <a:gd name="connsiteY31" fmla="*/ 73272 h 133671"/>
                <a:gd name="connsiteX32" fmla="*/ 24373 w 79500"/>
                <a:gd name="connsiteY32" fmla="*/ 72352 h 133671"/>
                <a:gd name="connsiteX33" fmla="*/ 21658 w 79500"/>
                <a:gd name="connsiteY33" fmla="*/ 75701 h 133671"/>
                <a:gd name="connsiteX34" fmla="*/ 40015 w 79500"/>
                <a:gd name="connsiteY34" fmla="*/ 79776 h 133671"/>
                <a:gd name="connsiteX35" fmla="*/ 60623 w 79500"/>
                <a:gd name="connsiteY35" fmla="*/ 69054 h 133671"/>
                <a:gd name="connsiteX36" fmla="*/ 68201 w 79500"/>
                <a:gd name="connsiteY36" fmla="*/ 67980 h 133671"/>
                <a:gd name="connsiteX37" fmla="*/ 70475 w 79500"/>
                <a:gd name="connsiteY37" fmla="*/ 78953 h 133671"/>
                <a:gd name="connsiteX38" fmla="*/ 76991 w 79500"/>
                <a:gd name="connsiteY38" fmla="*/ 82153 h 133671"/>
                <a:gd name="connsiteX39" fmla="*/ 73710 w 79500"/>
                <a:gd name="connsiteY39" fmla="*/ 88857 h 13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9500" h="133671">
                  <a:moveTo>
                    <a:pt x="73710" y="88857"/>
                  </a:moveTo>
                  <a:cubicBezTo>
                    <a:pt x="65869" y="89039"/>
                    <a:pt x="67229" y="96497"/>
                    <a:pt x="64549" y="100675"/>
                  </a:cubicBezTo>
                  <a:cubicBezTo>
                    <a:pt x="59703" y="108236"/>
                    <a:pt x="55114" y="115694"/>
                    <a:pt x="44147" y="111837"/>
                  </a:cubicBezTo>
                  <a:cubicBezTo>
                    <a:pt x="43884" y="109974"/>
                    <a:pt x="43952" y="107088"/>
                    <a:pt x="41426" y="107682"/>
                  </a:cubicBezTo>
                  <a:cubicBezTo>
                    <a:pt x="37946" y="108499"/>
                    <a:pt x="37832" y="112071"/>
                    <a:pt x="37569" y="115111"/>
                  </a:cubicBezTo>
                  <a:cubicBezTo>
                    <a:pt x="36397" y="116152"/>
                    <a:pt x="35294" y="117254"/>
                    <a:pt x="34242" y="118415"/>
                  </a:cubicBezTo>
                  <a:cubicBezTo>
                    <a:pt x="33157" y="119512"/>
                    <a:pt x="32071" y="120609"/>
                    <a:pt x="30985" y="121706"/>
                  </a:cubicBezTo>
                  <a:lnTo>
                    <a:pt x="30979" y="121706"/>
                  </a:lnTo>
                  <a:cubicBezTo>
                    <a:pt x="29442" y="121192"/>
                    <a:pt x="27710" y="120975"/>
                    <a:pt x="26407" y="120112"/>
                  </a:cubicBezTo>
                  <a:cubicBezTo>
                    <a:pt x="22704" y="117643"/>
                    <a:pt x="21932" y="131650"/>
                    <a:pt x="16309" y="121815"/>
                  </a:cubicBezTo>
                  <a:cubicBezTo>
                    <a:pt x="15709" y="120769"/>
                    <a:pt x="12337" y="128010"/>
                    <a:pt x="9617" y="130925"/>
                  </a:cubicBezTo>
                  <a:cubicBezTo>
                    <a:pt x="8102" y="132548"/>
                    <a:pt x="6359" y="134314"/>
                    <a:pt x="4096" y="133440"/>
                  </a:cubicBezTo>
                  <a:cubicBezTo>
                    <a:pt x="1387" y="132393"/>
                    <a:pt x="-230" y="129622"/>
                    <a:pt x="27" y="126959"/>
                  </a:cubicBezTo>
                  <a:cubicBezTo>
                    <a:pt x="570" y="121226"/>
                    <a:pt x="3376" y="117243"/>
                    <a:pt x="9331" y="115026"/>
                  </a:cubicBezTo>
                  <a:cubicBezTo>
                    <a:pt x="16857" y="112220"/>
                    <a:pt x="23778" y="108025"/>
                    <a:pt x="28893" y="100458"/>
                  </a:cubicBezTo>
                  <a:cubicBezTo>
                    <a:pt x="19069" y="105516"/>
                    <a:pt x="10537" y="98812"/>
                    <a:pt x="1387" y="98664"/>
                  </a:cubicBezTo>
                  <a:cubicBezTo>
                    <a:pt x="32" y="96681"/>
                    <a:pt x="1210" y="95280"/>
                    <a:pt x="2444" y="93897"/>
                  </a:cubicBezTo>
                  <a:cubicBezTo>
                    <a:pt x="3724" y="92594"/>
                    <a:pt x="4570" y="91091"/>
                    <a:pt x="4324" y="89114"/>
                  </a:cubicBezTo>
                  <a:cubicBezTo>
                    <a:pt x="564" y="81650"/>
                    <a:pt x="8588" y="72815"/>
                    <a:pt x="1427" y="65819"/>
                  </a:cubicBezTo>
                  <a:cubicBezTo>
                    <a:pt x="1884" y="63173"/>
                    <a:pt x="2004" y="60413"/>
                    <a:pt x="2873" y="57910"/>
                  </a:cubicBezTo>
                  <a:cubicBezTo>
                    <a:pt x="4782" y="52401"/>
                    <a:pt x="15960" y="52195"/>
                    <a:pt x="13171" y="46068"/>
                  </a:cubicBezTo>
                  <a:cubicBezTo>
                    <a:pt x="10680" y="40593"/>
                    <a:pt x="11902" y="34296"/>
                    <a:pt x="7982" y="29621"/>
                  </a:cubicBezTo>
                  <a:cubicBezTo>
                    <a:pt x="7085" y="28849"/>
                    <a:pt x="6616" y="27935"/>
                    <a:pt x="6582" y="26878"/>
                  </a:cubicBezTo>
                  <a:cubicBezTo>
                    <a:pt x="19761" y="27603"/>
                    <a:pt x="24653" y="10607"/>
                    <a:pt x="38906" y="12361"/>
                  </a:cubicBezTo>
                  <a:cubicBezTo>
                    <a:pt x="51073" y="13859"/>
                    <a:pt x="63863" y="14007"/>
                    <a:pt x="70498" y="0"/>
                  </a:cubicBezTo>
                  <a:cubicBezTo>
                    <a:pt x="76111" y="6709"/>
                    <a:pt x="76265" y="16419"/>
                    <a:pt x="72007" y="21048"/>
                  </a:cubicBezTo>
                  <a:cubicBezTo>
                    <a:pt x="62572" y="31295"/>
                    <a:pt x="76391" y="36976"/>
                    <a:pt x="74379" y="45023"/>
                  </a:cubicBezTo>
                  <a:cubicBezTo>
                    <a:pt x="81854" y="44863"/>
                    <a:pt x="79928" y="47937"/>
                    <a:pt x="76276" y="51046"/>
                  </a:cubicBezTo>
                  <a:cubicBezTo>
                    <a:pt x="73830" y="53126"/>
                    <a:pt x="70864" y="56178"/>
                    <a:pt x="68190" y="56121"/>
                  </a:cubicBezTo>
                  <a:cubicBezTo>
                    <a:pt x="58600" y="55916"/>
                    <a:pt x="57760" y="62093"/>
                    <a:pt x="57302" y="69037"/>
                  </a:cubicBezTo>
                  <a:cubicBezTo>
                    <a:pt x="54188" y="73941"/>
                    <a:pt x="48067" y="73849"/>
                    <a:pt x="43815" y="77204"/>
                  </a:cubicBezTo>
                  <a:cubicBezTo>
                    <a:pt x="38460" y="81427"/>
                    <a:pt x="32837" y="81473"/>
                    <a:pt x="30185" y="73272"/>
                  </a:cubicBezTo>
                  <a:cubicBezTo>
                    <a:pt x="28996" y="69586"/>
                    <a:pt x="27110" y="67500"/>
                    <a:pt x="24373" y="72352"/>
                  </a:cubicBezTo>
                  <a:cubicBezTo>
                    <a:pt x="22670" y="72792"/>
                    <a:pt x="20749" y="73066"/>
                    <a:pt x="21658" y="75701"/>
                  </a:cubicBezTo>
                  <a:cubicBezTo>
                    <a:pt x="24830" y="89428"/>
                    <a:pt x="36185" y="81850"/>
                    <a:pt x="40015" y="79776"/>
                  </a:cubicBezTo>
                  <a:cubicBezTo>
                    <a:pt x="46770" y="76118"/>
                    <a:pt x="54616" y="74164"/>
                    <a:pt x="60623" y="69054"/>
                  </a:cubicBezTo>
                  <a:cubicBezTo>
                    <a:pt x="62680" y="65454"/>
                    <a:pt x="64635" y="61756"/>
                    <a:pt x="68201" y="67980"/>
                  </a:cubicBezTo>
                  <a:cubicBezTo>
                    <a:pt x="70184" y="71443"/>
                    <a:pt x="70578" y="75118"/>
                    <a:pt x="70475" y="78953"/>
                  </a:cubicBezTo>
                  <a:cubicBezTo>
                    <a:pt x="71476" y="82399"/>
                    <a:pt x="75539" y="79621"/>
                    <a:pt x="76991" y="82153"/>
                  </a:cubicBezTo>
                  <a:cubicBezTo>
                    <a:pt x="75888" y="84382"/>
                    <a:pt x="74802" y="86622"/>
                    <a:pt x="73710" y="88857"/>
                  </a:cubicBezTo>
                  <a:close/>
                </a:path>
              </a:pathLst>
            </a:custGeom>
            <a:grpFill/>
            <a:ln w="5715" cap="flat">
              <a:noFill/>
              <a:prstDash val="solid"/>
              <a:miter/>
            </a:ln>
          </p:spPr>
          <p:txBody>
            <a:bodyPr rtlCol="0" anchor="ctr"/>
            <a:lstStyle/>
            <a:p>
              <a:endParaRPr lang="zh-CN" altLang="en-US"/>
            </a:p>
          </p:txBody>
        </p:sp>
        <p:sp>
          <p:nvSpPr>
            <p:cNvPr id="4674" name="任意多边形: 形状 4673">
              <a:extLst>
                <a:ext uri="{FF2B5EF4-FFF2-40B4-BE49-F238E27FC236}">
                  <a16:creationId xmlns:a16="http://schemas.microsoft.com/office/drawing/2014/main" id="{FA9A25B4-7159-F0F3-BA6F-26C9992F4021}"/>
                </a:ext>
              </a:extLst>
            </p:cNvPr>
            <p:cNvSpPr/>
            <p:nvPr/>
          </p:nvSpPr>
          <p:spPr>
            <a:xfrm>
              <a:off x="4844706" y="4662519"/>
              <a:ext cx="82238" cy="98703"/>
            </a:xfrm>
            <a:custGeom>
              <a:avLst/>
              <a:gdLst>
                <a:gd name="connsiteX0" fmla="*/ 82239 w 82238"/>
                <a:gd name="connsiteY0" fmla="*/ 52641 h 98703"/>
                <a:gd name="connsiteX1" fmla="*/ 66363 w 82238"/>
                <a:gd name="connsiteY1" fmla="*/ 69266 h 98703"/>
                <a:gd name="connsiteX2" fmla="*/ 41154 w 82238"/>
                <a:gd name="connsiteY2" fmla="*/ 64528 h 98703"/>
                <a:gd name="connsiteX3" fmla="*/ 33336 w 82238"/>
                <a:gd name="connsiteY3" fmla="*/ 79867 h 98703"/>
                <a:gd name="connsiteX4" fmla="*/ 21494 w 82238"/>
                <a:gd name="connsiteY4" fmla="*/ 78398 h 98703"/>
                <a:gd name="connsiteX5" fmla="*/ 19723 w 82238"/>
                <a:gd name="connsiteY5" fmla="*/ 82262 h 98703"/>
                <a:gd name="connsiteX6" fmla="*/ 3286 w 82238"/>
                <a:gd name="connsiteY6" fmla="*/ 98664 h 98703"/>
                <a:gd name="connsiteX7" fmla="*/ 3309 w 82238"/>
                <a:gd name="connsiteY7" fmla="*/ 98704 h 98703"/>
                <a:gd name="connsiteX8" fmla="*/ 0 w 82238"/>
                <a:gd name="connsiteY8" fmla="*/ 92183 h 98703"/>
                <a:gd name="connsiteX9" fmla="*/ 6538 w 82238"/>
                <a:gd name="connsiteY9" fmla="*/ 77507 h 98703"/>
                <a:gd name="connsiteX10" fmla="*/ 6578 w 82238"/>
                <a:gd name="connsiteY10" fmla="*/ 62517 h 98703"/>
                <a:gd name="connsiteX11" fmla="*/ 13127 w 82238"/>
                <a:gd name="connsiteY11" fmla="*/ 55916 h 98703"/>
                <a:gd name="connsiteX12" fmla="*/ 16482 w 82238"/>
                <a:gd name="connsiteY12" fmla="*/ 55870 h 98703"/>
                <a:gd name="connsiteX13" fmla="*/ 19717 w 82238"/>
                <a:gd name="connsiteY13" fmla="*/ 55887 h 98703"/>
                <a:gd name="connsiteX14" fmla="*/ 23054 w 82238"/>
                <a:gd name="connsiteY14" fmla="*/ 57190 h 98703"/>
                <a:gd name="connsiteX15" fmla="*/ 26758 w 82238"/>
                <a:gd name="connsiteY15" fmla="*/ 66003 h 98703"/>
                <a:gd name="connsiteX16" fmla="*/ 26975 w 82238"/>
                <a:gd name="connsiteY16" fmla="*/ 58447 h 98703"/>
                <a:gd name="connsiteX17" fmla="*/ 29598 w 82238"/>
                <a:gd name="connsiteY17" fmla="*/ 52647 h 98703"/>
                <a:gd name="connsiteX18" fmla="*/ 29358 w 82238"/>
                <a:gd name="connsiteY18" fmla="*/ 44343 h 98703"/>
                <a:gd name="connsiteX19" fmla="*/ 38913 w 82238"/>
                <a:gd name="connsiteY19" fmla="*/ 36050 h 98703"/>
                <a:gd name="connsiteX20" fmla="*/ 39376 w 82238"/>
                <a:gd name="connsiteY20" fmla="*/ 30438 h 98703"/>
                <a:gd name="connsiteX21" fmla="*/ 49401 w 82238"/>
                <a:gd name="connsiteY21" fmla="*/ 486 h 98703"/>
                <a:gd name="connsiteX22" fmla="*/ 52630 w 82238"/>
                <a:gd name="connsiteY22" fmla="*/ 0 h 98703"/>
                <a:gd name="connsiteX23" fmla="*/ 52624 w 82238"/>
                <a:gd name="connsiteY23" fmla="*/ 13173 h 98703"/>
                <a:gd name="connsiteX24" fmla="*/ 52607 w 82238"/>
                <a:gd name="connsiteY24" fmla="*/ 13173 h 98703"/>
                <a:gd name="connsiteX25" fmla="*/ 52630 w 82238"/>
                <a:gd name="connsiteY25" fmla="*/ 26346 h 98703"/>
                <a:gd name="connsiteX26" fmla="*/ 51498 w 82238"/>
                <a:gd name="connsiteY26" fmla="*/ 26460 h 98703"/>
                <a:gd name="connsiteX27" fmla="*/ 52607 w 82238"/>
                <a:gd name="connsiteY27" fmla="*/ 26312 h 98703"/>
                <a:gd name="connsiteX28" fmla="*/ 57590 w 82238"/>
                <a:gd name="connsiteY28" fmla="*/ 29289 h 98703"/>
                <a:gd name="connsiteX29" fmla="*/ 52607 w 82238"/>
                <a:gd name="connsiteY29" fmla="*/ 39485 h 98703"/>
                <a:gd name="connsiteX30" fmla="*/ 52612 w 82238"/>
                <a:gd name="connsiteY30" fmla="*/ 39485 h 98703"/>
                <a:gd name="connsiteX31" fmla="*/ 42314 w 82238"/>
                <a:gd name="connsiteY31" fmla="*/ 50001 h 98703"/>
                <a:gd name="connsiteX32" fmla="*/ 39222 w 82238"/>
                <a:gd name="connsiteY32" fmla="*/ 51612 h 98703"/>
                <a:gd name="connsiteX33" fmla="*/ 40508 w 82238"/>
                <a:gd name="connsiteY33" fmla="*/ 51384 h 98703"/>
                <a:gd name="connsiteX34" fmla="*/ 43708 w 82238"/>
                <a:gd name="connsiteY34" fmla="*/ 49143 h 98703"/>
                <a:gd name="connsiteX35" fmla="*/ 54961 w 82238"/>
                <a:gd name="connsiteY35" fmla="*/ 50218 h 98703"/>
                <a:gd name="connsiteX36" fmla="*/ 69094 w 82238"/>
                <a:gd name="connsiteY36" fmla="*/ 59247 h 98703"/>
                <a:gd name="connsiteX37" fmla="*/ 82239 w 82238"/>
                <a:gd name="connsiteY37" fmla="*/ 52641 h 98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2238" h="98703">
                  <a:moveTo>
                    <a:pt x="82239" y="52641"/>
                  </a:moveTo>
                  <a:cubicBezTo>
                    <a:pt x="79879" y="65917"/>
                    <a:pt x="78250" y="69106"/>
                    <a:pt x="66363" y="69266"/>
                  </a:cubicBezTo>
                  <a:cubicBezTo>
                    <a:pt x="58407" y="69375"/>
                    <a:pt x="49509" y="74861"/>
                    <a:pt x="41154" y="64528"/>
                  </a:cubicBezTo>
                  <a:cubicBezTo>
                    <a:pt x="44817" y="79033"/>
                    <a:pt x="44794" y="78804"/>
                    <a:pt x="33336" y="79867"/>
                  </a:cubicBezTo>
                  <a:cubicBezTo>
                    <a:pt x="29169" y="80256"/>
                    <a:pt x="25249" y="82365"/>
                    <a:pt x="21494" y="78398"/>
                  </a:cubicBezTo>
                  <a:cubicBezTo>
                    <a:pt x="20923" y="77793"/>
                    <a:pt x="19911" y="80684"/>
                    <a:pt x="19723" y="82262"/>
                  </a:cubicBezTo>
                  <a:cubicBezTo>
                    <a:pt x="13213" y="86696"/>
                    <a:pt x="12790" y="97235"/>
                    <a:pt x="3286" y="98664"/>
                  </a:cubicBezTo>
                  <a:cubicBezTo>
                    <a:pt x="3286" y="98664"/>
                    <a:pt x="3309" y="98704"/>
                    <a:pt x="3309" y="98704"/>
                  </a:cubicBezTo>
                  <a:cubicBezTo>
                    <a:pt x="1383" y="96949"/>
                    <a:pt x="2086" y="93858"/>
                    <a:pt x="0" y="92183"/>
                  </a:cubicBezTo>
                  <a:cubicBezTo>
                    <a:pt x="394" y="86497"/>
                    <a:pt x="2909" y="81604"/>
                    <a:pt x="6538" y="77507"/>
                  </a:cubicBezTo>
                  <a:cubicBezTo>
                    <a:pt x="11156" y="72289"/>
                    <a:pt x="9258" y="67511"/>
                    <a:pt x="6578" y="62517"/>
                  </a:cubicBezTo>
                  <a:cubicBezTo>
                    <a:pt x="8761" y="60316"/>
                    <a:pt x="10944" y="58116"/>
                    <a:pt x="13127" y="55916"/>
                  </a:cubicBezTo>
                  <a:cubicBezTo>
                    <a:pt x="14225" y="54304"/>
                    <a:pt x="15339" y="54367"/>
                    <a:pt x="16482" y="55870"/>
                  </a:cubicBezTo>
                  <a:cubicBezTo>
                    <a:pt x="17562" y="55870"/>
                    <a:pt x="18642" y="55876"/>
                    <a:pt x="19717" y="55887"/>
                  </a:cubicBezTo>
                  <a:cubicBezTo>
                    <a:pt x="21448" y="54858"/>
                    <a:pt x="23432" y="55733"/>
                    <a:pt x="23054" y="57190"/>
                  </a:cubicBezTo>
                  <a:cubicBezTo>
                    <a:pt x="21951" y="61448"/>
                    <a:pt x="20140" y="66637"/>
                    <a:pt x="26758" y="66003"/>
                  </a:cubicBezTo>
                  <a:cubicBezTo>
                    <a:pt x="31204" y="65580"/>
                    <a:pt x="26152" y="61185"/>
                    <a:pt x="26975" y="58447"/>
                  </a:cubicBezTo>
                  <a:cubicBezTo>
                    <a:pt x="27609" y="56339"/>
                    <a:pt x="27958" y="54247"/>
                    <a:pt x="29598" y="52647"/>
                  </a:cubicBezTo>
                  <a:cubicBezTo>
                    <a:pt x="29912" y="49829"/>
                    <a:pt x="18911" y="47132"/>
                    <a:pt x="29358" y="44343"/>
                  </a:cubicBezTo>
                  <a:cubicBezTo>
                    <a:pt x="34113" y="43074"/>
                    <a:pt x="34844" y="37914"/>
                    <a:pt x="38913" y="36050"/>
                  </a:cubicBezTo>
                  <a:cubicBezTo>
                    <a:pt x="41348" y="34936"/>
                    <a:pt x="40634" y="32336"/>
                    <a:pt x="39376" y="30438"/>
                  </a:cubicBezTo>
                  <a:cubicBezTo>
                    <a:pt x="28661" y="14253"/>
                    <a:pt x="30770" y="7881"/>
                    <a:pt x="49401" y="486"/>
                  </a:cubicBezTo>
                  <a:cubicBezTo>
                    <a:pt x="50383" y="97"/>
                    <a:pt x="51549" y="155"/>
                    <a:pt x="52630" y="0"/>
                  </a:cubicBezTo>
                  <a:cubicBezTo>
                    <a:pt x="51355" y="4389"/>
                    <a:pt x="42520" y="8778"/>
                    <a:pt x="52624" y="13173"/>
                  </a:cubicBezTo>
                  <a:lnTo>
                    <a:pt x="52607" y="13173"/>
                  </a:lnTo>
                  <a:cubicBezTo>
                    <a:pt x="52612" y="17562"/>
                    <a:pt x="52624" y="21957"/>
                    <a:pt x="52630" y="26346"/>
                  </a:cubicBezTo>
                  <a:cubicBezTo>
                    <a:pt x="51875" y="26420"/>
                    <a:pt x="51498" y="26460"/>
                    <a:pt x="51498" y="26460"/>
                  </a:cubicBezTo>
                  <a:cubicBezTo>
                    <a:pt x="51984" y="27695"/>
                    <a:pt x="52355" y="27649"/>
                    <a:pt x="52607" y="26312"/>
                  </a:cubicBezTo>
                  <a:cubicBezTo>
                    <a:pt x="55218" y="25763"/>
                    <a:pt x="59716" y="22534"/>
                    <a:pt x="57590" y="29289"/>
                  </a:cubicBezTo>
                  <a:cubicBezTo>
                    <a:pt x="56470" y="32861"/>
                    <a:pt x="54298" y="36096"/>
                    <a:pt x="52607" y="39485"/>
                  </a:cubicBezTo>
                  <a:lnTo>
                    <a:pt x="52612" y="39485"/>
                  </a:lnTo>
                  <a:cubicBezTo>
                    <a:pt x="50355" y="44166"/>
                    <a:pt x="46343" y="47120"/>
                    <a:pt x="42314" y="50001"/>
                  </a:cubicBezTo>
                  <a:cubicBezTo>
                    <a:pt x="41462" y="50841"/>
                    <a:pt x="40405" y="51395"/>
                    <a:pt x="39222" y="51612"/>
                  </a:cubicBezTo>
                  <a:cubicBezTo>
                    <a:pt x="39885" y="52984"/>
                    <a:pt x="40302" y="52995"/>
                    <a:pt x="40508" y="51384"/>
                  </a:cubicBezTo>
                  <a:cubicBezTo>
                    <a:pt x="41548" y="50566"/>
                    <a:pt x="42588" y="49835"/>
                    <a:pt x="43708" y="49143"/>
                  </a:cubicBezTo>
                  <a:cubicBezTo>
                    <a:pt x="47743" y="46880"/>
                    <a:pt x="52075" y="42120"/>
                    <a:pt x="54961" y="50218"/>
                  </a:cubicBezTo>
                  <a:cubicBezTo>
                    <a:pt x="57367" y="56979"/>
                    <a:pt x="63156" y="58162"/>
                    <a:pt x="69094" y="59247"/>
                  </a:cubicBezTo>
                  <a:cubicBezTo>
                    <a:pt x="74815" y="59727"/>
                    <a:pt x="76455" y="52058"/>
                    <a:pt x="82239" y="52641"/>
                  </a:cubicBezTo>
                  <a:close/>
                </a:path>
              </a:pathLst>
            </a:custGeom>
            <a:grpFill/>
            <a:ln w="5715" cap="flat">
              <a:noFill/>
              <a:prstDash val="solid"/>
              <a:miter/>
            </a:ln>
          </p:spPr>
          <p:txBody>
            <a:bodyPr rtlCol="0" anchor="ctr"/>
            <a:lstStyle/>
            <a:p>
              <a:endParaRPr lang="zh-CN" altLang="en-US"/>
            </a:p>
          </p:txBody>
        </p:sp>
        <p:sp>
          <p:nvSpPr>
            <p:cNvPr id="4675" name="任意多边形: 形状 4674">
              <a:extLst>
                <a:ext uri="{FF2B5EF4-FFF2-40B4-BE49-F238E27FC236}">
                  <a16:creationId xmlns:a16="http://schemas.microsoft.com/office/drawing/2014/main" id="{3FA9C66A-972E-B884-563D-CDCE23811DD2}"/>
                </a:ext>
              </a:extLst>
            </p:cNvPr>
            <p:cNvSpPr/>
            <p:nvPr/>
          </p:nvSpPr>
          <p:spPr>
            <a:xfrm>
              <a:off x="4872864" y="4777671"/>
              <a:ext cx="47275" cy="25813"/>
            </a:xfrm>
            <a:custGeom>
              <a:avLst/>
              <a:gdLst>
                <a:gd name="connsiteX0" fmla="*/ 4715 w 47275"/>
                <a:gd name="connsiteY0" fmla="*/ 9859 h 25813"/>
                <a:gd name="connsiteX1" fmla="*/ 10876 w 47275"/>
                <a:gd name="connsiteY1" fmla="*/ 0 h 25813"/>
                <a:gd name="connsiteX2" fmla="*/ 16962 w 47275"/>
                <a:gd name="connsiteY2" fmla="*/ 12013 h 25813"/>
                <a:gd name="connsiteX3" fmla="*/ 22997 w 47275"/>
                <a:gd name="connsiteY3" fmla="*/ 13819 h 25813"/>
                <a:gd name="connsiteX4" fmla="*/ 40885 w 47275"/>
                <a:gd name="connsiteY4" fmla="*/ 6532 h 25813"/>
                <a:gd name="connsiteX5" fmla="*/ 44206 w 47275"/>
                <a:gd name="connsiteY5" fmla="*/ 6549 h 25813"/>
                <a:gd name="connsiteX6" fmla="*/ 43566 w 47275"/>
                <a:gd name="connsiteY6" fmla="*/ 13728 h 25813"/>
                <a:gd name="connsiteX7" fmla="*/ 28707 w 47275"/>
                <a:gd name="connsiteY7" fmla="*/ 19957 h 25813"/>
                <a:gd name="connsiteX8" fmla="*/ 19620 w 47275"/>
                <a:gd name="connsiteY8" fmla="*/ 22477 h 25813"/>
                <a:gd name="connsiteX9" fmla="*/ 0 w 47275"/>
                <a:gd name="connsiteY9" fmla="*/ 25752 h 25813"/>
                <a:gd name="connsiteX10" fmla="*/ 4732 w 47275"/>
                <a:gd name="connsiteY10" fmla="*/ 9876 h 25813"/>
                <a:gd name="connsiteX11" fmla="*/ 4715 w 47275"/>
                <a:gd name="connsiteY11" fmla="*/ 9876 h 2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275" h="25813">
                  <a:moveTo>
                    <a:pt x="4715" y="9859"/>
                  </a:moveTo>
                  <a:cubicBezTo>
                    <a:pt x="8201" y="8275"/>
                    <a:pt x="7487" y="4218"/>
                    <a:pt x="10876" y="0"/>
                  </a:cubicBezTo>
                  <a:cubicBezTo>
                    <a:pt x="11184" y="5607"/>
                    <a:pt x="20185" y="3646"/>
                    <a:pt x="16962" y="12013"/>
                  </a:cubicBezTo>
                  <a:cubicBezTo>
                    <a:pt x="15928" y="14694"/>
                    <a:pt x="20288" y="14899"/>
                    <a:pt x="22997" y="13819"/>
                  </a:cubicBezTo>
                  <a:cubicBezTo>
                    <a:pt x="28975" y="11430"/>
                    <a:pt x="34130" y="7013"/>
                    <a:pt x="40885" y="6532"/>
                  </a:cubicBezTo>
                  <a:cubicBezTo>
                    <a:pt x="41994" y="6538"/>
                    <a:pt x="43097" y="6544"/>
                    <a:pt x="44206" y="6549"/>
                  </a:cubicBezTo>
                  <a:cubicBezTo>
                    <a:pt x="47377" y="9390"/>
                    <a:pt x="49383" y="13893"/>
                    <a:pt x="43566" y="13728"/>
                  </a:cubicBezTo>
                  <a:cubicBezTo>
                    <a:pt x="36953" y="13539"/>
                    <a:pt x="32267" y="13905"/>
                    <a:pt x="28707" y="19957"/>
                  </a:cubicBezTo>
                  <a:cubicBezTo>
                    <a:pt x="26786" y="23226"/>
                    <a:pt x="24546" y="24695"/>
                    <a:pt x="19620" y="22477"/>
                  </a:cubicBezTo>
                  <a:cubicBezTo>
                    <a:pt x="13767" y="19843"/>
                    <a:pt x="7858" y="26518"/>
                    <a:pt x="0" y="25752"/>
                  </a:cubicBezTo>
                  <a:cubicBezTo>
                    <a:pt x="3298" y="20517"/>
                    <a:pt x="-394" y="14231"/>
                    <a:pt x="4732" y="9876"/>
                  </a:cubicBezTo>
                  <a:lnTo>
                    <a:pt x="4715" y="9876"/>
                  </a:lnTo>
                  <a:close/>
                </a:path>
              </a:pathLst>
            </a:custGeom>
            <a:grpFill/>
            <a:ln w="5715" cap="flat">
              <a:noFill/>
              <a:prstDash val="solid"/>
              <a:miter/>
            </a:ln>
          </p:spPr>
          <p:txBody>
            <a:bodyPr rtlCol="0" anchor="ctr"/>
            <a:lstStyle/>
            <a:p>
              <a:endParaRPr lang="zh-CN" altLang="en-US"/>
            </a:p>
          </p:txBody>
        </p:sp>
        <p:sp>
          <p:nvSpPr>
            <p:cNvPr id="4676" name="任意多边形: 形状 4675">
              <a:extLst>
                <a:ext uri="{FF2B5EF4-FFF2-40B4-BE49-F238E27FC236}">
                  <a16:creationId xmlns:a16="http://schemas.microsoft.com/office/drawing/2014/main" id="{FF278A4E-8333-E8A4-8732-AA11C14F140A}"/>
                </a:ext>
              </a:extLst>
            </p:cNvPr>
            <p:cNvSpPr/>
            <p:nvPr/>
          </p:nvSpPr>
          <p:spPr>
            <a:xfrm>
              <a:off x="4884151" y="4702004"/>
              <a:ext cx="30449" cy="22072"/>
            </a:xfrm>
            <a:custGeom>
              <a:avLst/>
              <a:gdLst>
                <a:gd name="connsiteX0" fmla="*/ 29644 w 30449"/>
                <a:gd name="connsiteY0" fmla="*/ 19768 h 22072"/>
                <a:gd name="connsiteX1" fmla="*/ 11647 w 30449"/>
                <a:gd name="connsiteY1" fmla="*/ 8978 h 22072"/>
                <a:gd name="connsiteX2" fmla="*/ 0 w 30449"/>
                <a:gd name="connsiteY2" fmla="*/ 13144 h 22072"/>
                <a:gd name="connsiteX3" fmla="*/ 17 w 30449"/>
                <a:gd name="connsiteY3" fmla="*/ 13162 h 22072"/>
                <a:gd name="connsiteX4" fmla="*/ 13162 w 30449"/>
                <a:gd name="connsiteY4" fmla="*/ 0 h 22072"/>
                <a:gd name="connsiteX5" fmla="*/ 19734 w 30449"/>
                <a:gd name="connsiteY5" fmla="*/ 13156 h 22072"/>
                <a:gd name="connsiteX6" fmla="*/ 29609 w 30449"/>
                <a:gd name="connsiteY6" fmla="*/ 13139 h 22072"/>
                <a:gd name="connsiteX7" fmla="*/ 29627 w 30449"/>
                <a:gd name="connsiteY7" fmla="*/ 13162 h 22072"/>
                <a:gd name="connsiteX8" fmla="*/ 30364 w 30449"/>
                <a:gd name="connsiteY8" fmla="*/ 15311 h 22072"/>
                <a:gd name="connsiteX9" fmla="*/ 29655 w 30449"/>
                <a:gd name="connsiteY9" fmla="*/ 16396 h 22072"/>
                <a:gd name="connsiteX10" fmla="*/ 29644 w 30449"/>
                <a:gd name="connsiteY10" fmla="*/ 19768 h 2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49" h="22072">
                  <a:moveTo>
                    <a:pt x="29644" y="19768"/>
                  </a:moveTo>
                  <a:cubicBezTo>
                    <a:pt x="18254" y="23820"/>
                    <a:pt x="18254" y="23820"/>
                    <a:pt x="11647" y="8978"/>
                  </a:cubicBezTo>
                  <a:cubicBezTo>
                    <a:pt x="7389" y="9281"/>
                    <a:pt x="4612" y="13836"/>
                    <a:pt x="0" y="13144"/>
                  </a:cubicBezTo>
                  <a:lnTo>
                    <a:pt x="17" y="13162"/>
                  </a:lnTo>
                  <a:cubicBezTo>
                    <a:pt x="846" y="5224"/>
                    <a:pt x="8578" y="4189"/>
                    <a:pt x="13162" y="0"/>
                  </a:cubicBezTo>
                  <a:cubicBezTo>
                    <a:pt x="15351" y="4389"/>
                    <a:pt x="17539" y="8773"/>
                    <a:pt x="19734" y="13156"/>
                  </a:cubicBezTo>
                  <a:cubicBezTo>
                    <a:pt x="23031" y="16231"/>
                    <a:pt x="26312" y="10127"/>
                    <a:pt x="29609" y="13139"/>
                  </a:cubicBezTo>
                  <a:lnTo>
                    <a:pt x="29627" y="13162"/>
                  </a:lnTo>
                  <a:cubicBezTo>
                    <a:pt x="30352" y="13876"/>
                    <a:pt x="30598" y="14591"/>
                    <a:pt x="30364" y="15311"/>
                  </a:cubicBezTo>
                  <a:cubicBezTo>
                    <a:pt x="30129" y="16031"/>
                    <a:pt x="29895" y="16396"/>
                    <a:pt x="29655" y="16396"/>
                  </a:cubicBezTo>
                  <a:cubicBezTo>
                    <a:pt x="29649" y="17522"/>
                    <a:pt x="29649" y="18642"/>
                    <a:pt x="29644" y="19768"/>
                  </a:cubicBezTo>
                  <a:close/>
                </a:path>
              </a:pathLst>
            </a:custGeom>
            <a:grpFill/>
            <a:ln w="5715" cap="flat">
              <a:noFill/>
              <a:prstDash val="solid"/>
              <a:miter/>
            </a:ln>
          </p:spPr>
          <p:txBody>
            <a:bodyPr rtlCol="0" anchor="ctr"/>
            <a:lstStyle/>
            <a:p>
              <a:endParaRPr lang="zh-CN" altLang="en-US"/>
            </a:p>
          </p:txBody>
        </p:sp>
        <p:sp>
          <p:nvSpPr>
            <p:cNvPr id="4677" name="任意多边形: 形状 4676">
              <a:extLst>
                <a:ext uri="{FF2B5EF4-FFF2-40B4-BE49-F238E27FC236}">
                  <a16:creationId xmlns:a16="http://schemas.microsoft.com/office/drawing/2014/main" id="{D37BFBB4-C102-5DAB-A4D8-C4E54D597F08}"/>
                </a:ext>
              </a:extLst>
            </p:cNvPr>
            <p:cNvSpPr/>
            <p:nvPr/>
          </p:nvSpPr>
          <p:spPr>
            <a:xfrm>
              <a:off x="4919750" y="4690500"/>
              <a:ext cx="10478" cy="21368"/>
            </a:xfrm>
            <a:custGeom>
              <a:avLst/>
              <a:gdLst>
                <a:gd name="connsiteX0" fmla="*/ 588 w 10478"/>
                <a:gd name="connsiteY0" fmla="*/ 18082 h 21368"/>
                <a:gd name="connsiteX1" fmla="*/ 8143 w 10478"/>
                <a:gd name="connsiteY1" fmla="*/ 0 h 21368"/>
                <a:gd name="connsiteX2" fmla="*/ 10452 w 10478"/>
                <a:gd name="connsiteY2" fmla="*/ 8213 h 21368"/>
                <a:gd name="connsiteX3" fmla="*/ 7121 w 10478"/>
                <a:gd name="connsiteY3" fmla="*/ 21368 h 21368"/>
                <a:gd name="connsiteX4" fmla="*/ 3903 w 10478"/>
                <a:gd name="connsiteY4" fmla="*/ 21368 h 21368"/>
                <a:gd name="connsiteX5" fmla="*/ 588 w 10478"/>
                <a:gd name="connsiteY5" fmla="*/ 18082 h 21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8" h="21368">
                  <a:moveTo>
                    <a:pt x="588" y="18082"/>
                  </a:moveTo>
                  <a:cubicBezTo>
                    <a:pt x="-1898" y="9784"/>
                    <a:pt x="4046" y="5561"/>
                    <a:pt x="8143" y="0"/>
                  </a:cubicBezTo>
                  <a:cubicBezTo>
                    <a:pt x="11092" y="2943"/>
                    <a:pt x="10207" y="5692"/>
                    <a:pt x="10452" y="8213"/>
                  </a:cubicBezTo>
                  <a:cubicBezTo>
                    <a:pt x="10378" y="12859"/>
                    <a:pt x="11230" y="17745"/>
                    <a:pt x="7121" y="21368"/>
                  </a:cubicBezTo>
                  <a:cubicBezTo>
                    <a:pt x="6046" y="21368"/>
                    <a:pt x="4977" y="21368"/>
                    <a:pt x="3903" y="21368"/>
                  </a:cubicBezTo>
                  <a:cubicBezTo>
                    <a:pt x="2880" y="20186"/>
                    <a:pt x="1360" y="19511"/>
                    <a:pt x="588" y="18082"/>
                  </a:cubicBezTo>
                  <a:close/>
                </a:path>
              </a:pathLst>
            </a:custGeom>
            <a:grpFill/>
            <a:ln w="5715" cap="flat">
              <a:noFill/>
              <a:prstDash val="solid"/>
              <a:miter/>
            </a:ln>
          </p:spPr>
          <p:txBody>
            <a:bodyPr rtlCol="0" anchor="ctr"/>
            <a:lstStyle/>
            <a:p>
              <a:endParaRPr lang="zh-CN" altLang="en-US"/>
            </a:p>
          </p:txBody>
        </p:sp>
        <p:sp>
          <p:nvSpPr>
            <p:cNvPr id="4678" name="任意多边形: 形状 4677">
              <a:extLst>
                <a:ext uri="{FF2B5EF4-FFF2-40B4-BE49-F238E27FC236}">
                  <a16:creationId xmlns:a16="http://schemas.microsoft.com/office/drawing/2014/main" id="{77302275-45CE-C01A-2EF7-75FB60CB07A7}"/>
                </a:ext>
              </a:extLst>
            </p:cNvPr>
            <p:cNvSpPr/>
            <p:nvPr/>
          </p:nvSpPr>
          <p:spPr>
            <a:xfrm>
              <a:off x="4926865" y="4698718"/>
              <a:ext cx="9949" cy="13167"/>
            </a:xfrm>
            <a:custGeom>
              <a:avLst/>
              <a:gdLst>
                <a:gd name="connsiteX0" fmla="*/ 0 w 9949"/>
                <a:gd name="connsiteY0" fmla="*/ 13156 h 13167"/>
                <a:gd name="connsiteX1" fmla="*/ 3332 w 9949"/>
                <a:gd name="connsiteY1" fmla="*/ 0 h 13167"/>
                <a:gd name="connsiteX2" fmla="*/ 6601 w 9949"/>
                <a:gd name="connsiteY2" fmla="*/ 6549 h 13167"/>
                <a:gd name="connsiteX3" fmla="*/ 9950 w 9949"/>
                <a:gd name="connsiteY3" fmla="*/ 6584 h 13167"/>
                <a:gd name="connsiteX4" fmla="*/ 9910 w 9949"/>
                <a:gd name="connsiteY4" fmla="*/ 9876 h 13167"/>
                <a:gd name="connsiteX5" fmla="*/ 0 w 9949"/>
                <a:gd name="connsiteY5" fmla="*/ 13156 h 1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49" h="13167">
                  <a:moveTo>
                    <a:pt x="0" y="13156"/>
                  </a:moveTo>
                  <a:cubicBezTo>
                    <a:pt x="554" y="8630"/>
                    <a:pt x="-1486" y="3441"/>
                    <a:pt x="3332" y="0"/>
                  </a:cubicBezTo>
                  <a:cubicBezTo>
                    <a:pt x="5955" y="1418"/>
                    <a:pt x="4818" y="4715"/>
                    <a:pt x="6601" y="6549"/>
                  </a:cubicBezTo>
                  <a:cubicBezTo>
                    <a:pt x="7715" y="6561"/>
                    <a:pt x="8835" y="6572"/>
                    <a:pt x="9950" y="6584"/>
                  </a:cubicBezTo>
                  <a:cubicBezTo>
                    <a:pt x="9938" y="7681"/>
                    <a:pt x="9921" y="8778"/>
                    <a:pt x="9910" y="9876"/>
                  </a:cubicBezTo>
                  <a:cubicBezTo>
                    <a:pt x="6704" y="11247"/>
                    <a:pt x="3732" y="13345"/>
                    <a:pt x="0" y="13156"/>
                  </a:cubicBezTo>
                  <a:close/>
                </a:path>
              </a:pathLst>
            </a:custGeom>
            <a:grpFill/>
            <a:ln w="5715" cap="flat">
              <a:noFill/>
              <a:prstDash val="solid"/>
              <a:miter/>
            </a:ln>
          </p:spPr>
          <p:txBody>
            <a:bodyPr rtlCol="0" anchor="ctr"/>
            <a:lstStyle/>
            <a:p>
              <a:endParaRPr lang="zh-CN" altLang="en-US"/>
            </a:p>
          </p:txBody>
        </p:sp>
        <p:sp>
          <p:nvSpPr>
            <p:cNvPr id="4679" name="任意多边形: 形状 4678">
              <a:extLst>
                <a:ext uri="{FF2B5EF4-FFF2-40B4-BE49-F238E27FC236}">
                  <a16:creationId xmlns:a16="http://schemas.microsoft.com/office/drawing/2014/main" id="{FCE93F1A-6A28-E9B5-5A76-0BEFD9A14560}"/>
                </a:ext>
              </a:extLst>
            </p:cNvPr>
            <p:cNvSpPr/>
            <p:nvPr/>
          </p:nvSpPr>
          <p:spPr>
            <a:xfrm>
              <a:off x="4903885" y="4708582"/>
              <a:ext cx="9875" cy="9141"/>
            </a:xfrm>
            <a:custGeom>
              <a:avLst/>
              <a:gdLst>
                <a:gd name="connsiteX0" fmla="*/ 9876 w 9875"/>
                <a:gd name="connsiteY0" fmla="*/ 6561 h 9141"/>
                <a:gd name="connsiteX1" fmla="*/ 0 w 9875"/>
                <a:gd name="connsiteY1" fmla="*/ 6578 h 9141"/>
                <a:gd name="connsiteX2" fmla="*/ 3292 w 9875"/>
                <a:gd name="connsiteY2" fmla="*/ 3303 h 9141"/>
                <a:gd name="connsiteX3" fmla="*/ 6589 w 9875"/>
                <a:gd name="connsiteY3" fmla="*/ 0 h 9141"/>
                <a:gd name="connsiteX4" fmla="*/ 9864 w 9875"/>
                <a:gd name="connsiteY4" fmla="*/ 3292 h 9141"/>
                <a:gd name="connsiteX5" fmla="*/ 9876 w 9875"/>
                <a:gd name="connsiteY5" fmla="*/ 6561 h 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5" h="9141">
                  <a:moveTo>
                    <a:pt x="9876" y="6561"/>
                  </a:moveTo>
                  <a:cubicBezTo>
                    <a:pt x="6584" y="7452"/>
                    <a:pt x="3303" y="11882"/>
                    <a:pt x="0" y="6578"/>
                  </a:cubicBezTo>
                  <a:cubicBezTo>
                    <a:pt x="1097" y="5487"/>
                    <a:pt x="2195" y="4395"/>
                    <a:pt x="3292" y="3303"/>
                  </a:cubicBezTo>
                  <a:cubicBezTo>
                    <a:pt x="4418" y="2229"/>
                    <a:pt x="5658" y="1263"/>
                    <a:pt x="6589" y="0"/>
                  </a:cubicBezTo>
                  <a:cubicBezTo>
                    <a:pt x="7681" y="1097"/>
                    <a:pt x="8773" y="2195"/>
                    <a:pt x="9864" y="3292"/>
                  </a:cubicBezTo>
                  <a:cubicBezTo>
                    <a:pt x="9864" y="4384"/>
                    <a:pt x="9864" y="5475"/>
                    <a:pt x="9876" y="6561"/>
                  </a:cubicBezTo>
                  <a:close/>
                </a:path>
              </a:pathLst>
            </a:custGeom>
            <a:grpFill/>
            <a:ln w="5715" cap="flat">
              <a:noFill/>
              <a:prstDash val="solid"/>
              <a:miter/>
            </a:ln>
          </p:spPr>
          <p:txBody>
            <a:bodyPr rtlCol="0" anchor="ctr"/>
            <a:lstStyle/>
            <a:p>
              <a:endParaRPr lang="zh-CN" altLang="en-US"/>
            </a:p>
          </p:txBody>
        </p:sp>
        <p:sp>
          <p:nvSpPr>
            <p:cNvPr id="4680" name="任意多边形: 形状 4679">
              <a:extLst>
                <a:ext uri="{FF2B5EF4-FFF2-40B4-BE49-F238E27FC236}">
                  <a16:creationId xmlns:a16="http://schemas.microsoft.com/office/drawing/2014/main" id="{17FA4A9D-A306-D7B8-427E-0E0F608792CD}"/>
                </a:ext>
              </a:extLst>
            </p:cNvPr>
            <p:cNvSpPr/>
            <p:nvPr/>
          </p:nvSpPr>
          <p:spPr>
            <a:xfrm>
              <a:off x="4922763" y="4794107"/>
              <a:ext cx="10730" cy="5826"/>
            </a:xfrm>
            <a:custGeom>
              <a:avLst/>
              <a:gdLst>
                <a:gd name="connsiteX0" fmla="*/ 10662 w 10730"/>
                <a:gd name="connsiteY0" fmla="*/ 3200 h 5826"/>
                <a:gd name="connsiteX1" fmla="*/ 4656 w 10730"/>
                <a:gd name="connsiteY1" fmla="*/ 4726 h 5826"/>
                <a:gd name="connsiteX2" fmla="*/ 32 w 10730"/>
                <a:gd name="connsiteY2" fmla="*/ 4035 h 5826"/>
                <a:gd name="connsiteX3" fmla="*/ 4141 w 10730"/>
                <a:gd name="connsiteY3" fmla="*/ 0 h 5826"/>
                <a:gd name="connsiteX4" fmla="*/ 10731 w 10730"/>
                <a:gd name="connsiteY4" fmla="*/ 17 h 5826"/>
                <a:gd name="connsiteX5" fmla="*/ 10708 w 10730"/>
                <a:gd name="connsiteY5" fmla="*/ 0 h 5826"/>
                <a:gd name="connsiteX6" fmla="*/ 10662 w 10730"/>
                <a:gd name="connsiteY6" fmla="*/ 3200 h 5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30" h="5826">
                  <a:moveTo>
                    <a:pt x="10662" y="3200"/>
                  </a:moveTo>
                  <a:cubicBezTo>
                    <a:pt x="8662" y="3703"/>
                    <a:pt x="6645" y="4172"/>
                    <a:pt x="4656" y="4726"/>
                  </a:cubicBezTo>
                  <a:cubicBezTo>
                    <a:pt x="2941" y="5200"/>
                    <a:pt x="575" y="7298"/>
                    <a:pt x="32" y="4035"/>
                  </a:cubicBezTo>
                  <a:cubicBezTo>
                    <a:pt x="-316" y="1926"/>
                    <a:pt x="2227" y="840"/>
                    <a:pt x="4141" y="0"/>
                  </a:cubicBezTo>
                  <a:cubicBezTo>
                    <a:pt x="6336" y="6"/>
                    <a:pt x="8536" y="12"/>
                    <a:pt x="10731" y="17"/>
                  </a:cubicBezTo>
                  <a:lnTo>
                    <a:pt x="10708" y="0"/>
                  </a:lnTo>
                  <a:cubicBezTo>
                    <a:pt x="10737" y="1069"/>
                    <a:pt x="10719" y="2132"/>
                    <a:pt x="10662" y="3200"/>
                  </a:cubicBezTo>
                  <a:close/>
                </a:path>
              </a:pathLst>
            </a:custGeom>
            <a:grpFill/>
            <a:ln w="5715" cap="flat">
              <a:noFill/>
              <a:prstDash val="solid"/>
              <a:miter/>
            </a:ln>
          </p:spPr>
          <p:txBody>
            <a:bodyPr rtlCol="0" anchor="ctr"/>
            <a:lstStyle/>
            <a:p>
              <a:endParaRPr lang="zh-CN" altLang="en-US"/>
            </a:p>
          </p:txBody>
        </p:sp>
        <p:sp>
          <p:nvSpPr>
            <p:cNvPr id="4681" name="任意多边形: 形状 4680">
              <a:extLst>
                <a:ext uri="{FF2B5EF4-FFF2-40B4-BE49-F238E27FC236}">
                  <a16:creationId xmlns:a16="http://schemas.microsoft.com/office/drawing/2014/main" id="{CCA40D8D-3404-CCB1-7D7B-F966F69B6D9C}"/>
                </a:ext>
              </a:extLst>
            </p:cNvPr>
            <p:cNvSpPr/>
            <p:nvPr/>
          </p:nvSpPr>
          <p:spPr>
            <a:xfrm>
              <a:off x="4932107" y="4788474"/>
              <a:ext cx="3780" cy="5650"/>
            </a:xfrm>
            <a:custGeom>
              <a:avLst/>
              <a:gdLst>
                <a:gd name="connsiteX0" fmla="*/ 1399 w 3780"/>
                <a:gd name="connsiteY0" fmla="*/ 5651 h 5650"/>
                <a:gd name="connsiteX1" fmla="*/ 1307 w 3780"/>
                <a:gd name="connsiteY1" fmla="*/ 67 h 5650"/>
                <a:gd name="connsiteX2" fmla="*/ 2805 w 3780"/>
                <a:gd name="connsiteY2" fmla="*/ 467 h 5650"/>
                <a:gd name="connsiteX3" fmla="*/ 1376 w 3780"/>
                <a:gd name="connsiteY3" fmla="*/ 5633 h 5650"/>
                <a:gd name="connsiteX4" fmla="*/ 1399 w 3780"/>
                <a:gd name="connsiteY4" fmla="*/ 5651 h 5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0" h="5650">
                  <a:moveTo>
                    <a:pt x="1399" y="5651"/>
                  </a:moveTo>
                  <a:cubicBezTo>
                    <a:pt x="1353" y="3776"/>
                    <a:pt x="-1664" y="1930"/>
                    <a:pt x="1307" y="67"/>
                  </a:cubicBezTo>
                  <a:cubicBezTo>
                    <a:pt x="1616" y="-127"/>
                    <a:pt x="2519" y="130"/>
                    <a:pt x="2805" y="467"/>
                  </a:cubicBezTo>
                  <a:cubicBezTo>
                    <a:pt x="4799" y="2827"/>
                    <a:pt x="3439" y="4347"/>
                    <a:pt x="1376" y="5633"/>
                  </a:cubicBezTo>
                  <a:lnTo>
                    <a:pt x="1399" y="5651"/>
                  </a:lnTo>
                  <a:close/>
                </a:path>
              </a:pathLst>
            </a:custGeom>
            <a:grpFill/>
            <a:ln w="5715" cap="flat">
              <a:noFill/>
              <a:prstDash val="solid"/>
              <a:miter/>
            </a:ln>
          </p:spPr>
          <p:txBody>
            <a:bodyPr rtlCol="0" anchor="ctr"/>
            <a:lstStyle/>
            <a:p>
              <a:endParaRPr lang="zh-CN" altLang="en-US"/>
            </a:p>
          </p:txBody>
        </p:sp>
        <p:sp>
          <p:nvSpPr>
            <p:cNvPr id="4682" name="任意多边形: 形状 4681">
              <a:extLst>
                <a:ext uri="{FF2B5EF4-FFF2-40B4-BE49-F238E27FC236}">
                  <a16:creationId xmlns:a16="http://schemas.microsoft.com/office/drawing/2014/main" id="{3C402600-6638-2611-04D6-D23E64EAEDCE}"/>
                </a:ext>
              </a:extLst>
            </p:cNvPr>
            <p:cNvSpPr/>
            <p:nvPr/>
          </p:nvSpPr>
          <p:spPr>
            <a:xfrm>
              <a:off x="4913777" y="4715166"/>
              <a:ext cx="1464" cy="3234"/>
            </a:xfrm>
            <a:custGeom>
              <a:avLst/>
              <a:gdLst>
                <a:gd name="connsiteX0" fmla="*/ 29 w 1464"/>
                <a:gd name="connsiteY0" fmla="*/ 3235 h 3234"/>
                <a:gd name="connsiteX1" fmla="*/ 0 w 1464"/>
                <a:gd name="connsiteY1" fmla="*/ 0 h 3234"/>
                <a:gd name="connsiteX2" fmla="*/ 1263 w 1464"/>
                <a:gd name="connsiteY2" fmla="*/ 2297 h 3234"/>
                <a:gd name="connsiteX3" fmla="*/ 29 w 1464"/>
                <a:gd name="connsiteY3" fmla="*/ 3235 h 3234"/>
              </a:gdLst>
              <a:ahLst/>
              <a:cxnLst>
                <a:cxn ang="0">
                  <a:pos x="connsiteX0" y="connsiteY0"/>
                </a:cxn>
                <a:cxn ang="0">
                  <a:pos x="connsiteX1" y="connsiteY1"/>
                </a:cxn>
                <a:cxn ang="0">
                  <a:pos x="connsiteX2" y="connsiteY2"/>
                </a:cxn>
                <a:cxn ang="0">
                  <a:pos x="connsiteX3" y="connsiteY3"/>
                </a:cxn>
              </a:cxnLst>
              <a:rect l="l" t="t" r="r" b="b"/>
              <a:pathLst>
                <a:path w="1464" h="3234">
                  <a:moveTo>
                    <a:pt x="29" y="3235"/>
                  </a:moveTo>
                  <a:cubicBezTo>
                    <a:pt x="12" y="2154"/>
                    <a:pt x="0" y="1080"/>
                    <a:pt x="0" y="0"/>
                  </a:cubicBezTo>
                  <a:cubicBezTo>
                    <a:pt x="1274" y="451"/>
                    <a:pt x="1783" y="1263"/>
                    <a:pt x="1263" y="2297"/>
                  </a:cubicBezTo>
                  <a:cubicBezTo>
                    <a:pt x="1057" y="2714"/>
                    <a:pt x="452" y="2932"/>
                    <a:pt x="29" y="3235"/>
                  </a:cubicBezTo>
                  <a:close/>
                </a:path>
              </a:pathLst>
            </a:custGeom>
            <a:grpFill/>
            <a:ln w="5715" cap="flat">
              <a:noFill/>
              <a:prstDash val="solid"/>
              <a:miter/>
            </a:ln>
          </p:spPr>
          <p:txBody>
            <a:bodyPr rtlCol="0" anchor="ctr"/>
            <a:lstStyle/>
            <a:p>
              <a:endParaRPr lang="zh-CN" altLang="en-US"/>
            </a:p>
          </p:txBody>
        </p:sp>
        <p:sp>
          <p:nvSpPr>
            <p:cNvPr id="4683" name="任意多边形: 形状 4682">
              <a:extLst>
                <a:ext uri="{FF2B5EF4-FFF2-40B4-BE49-F238E27FC236}">
                  <a16:creationId xmlns:a16="http://schemas.microsoft.com/office/drawing/2014/main" id="{F094480C-329C-373E-351F-DF1E06758A4D}"/>
                </a:ext>
              </a:extLst>
            </p:cNvPr>
            <p:cNvSpPr/>
            <p:nvPr/>
          </p:nvSpPr>
          <p:spPr>
            <a:xfrm>
              <a:off x="4920338" y="4708582"/>
              <a:ext cx="3314" cy="3291"/>
            </a:xfrm>
            <a:custGeom>
              <a:avLst/>
              <a:gdLst>
                <a:gd name="connsiteX0" fmla="*/ 0 w 3314"/>
                <a:gd name="connsiteY0" fmla="*/ 0 h 3291"/>
                <a:gd name="connsiteX1" fmla="*/ 3315 w 3314"/>
                <a:gd name="connsiteY1" fmla="*/ 3292 h 3291"/>
                <a:gd name="connsiteX2" fmla="*/ 11 w 3314"/>
                <a:gd name="connsiteY2" fmla="*/ 3292 h 3291"/>
                <a:gd name="connsiteX3" fmla="*/ 0 w 3314"/>
                <a:gd name="connsiteY3" fmla="*/ 0 h 3291"/>
              </a:gdLst>
              <a:ahLst/>
              <a:cxnLst>
                <a:cxn ang="0">
                  <a:pos x="connsiteX0" y="connsiteY0"/>
                </a:cxn>
                <a:cxn ang="0">
                  <a:pos x="connsiteX1" y="connsiteY1"/>
                </a:cxn>
                <a:cxn ang="0">
                  <a:pos x="connsiteX2" y="connsiteY2"/>
                </a:cxn>
                <a:cxn ang="0">
                  <a:pos x="connsiteX3" y="connsiteY3"/>
                </a:cxn>
              </a:cxnLst>
              <a:rect l="l" t="t" r="r" b="b"/>
              <a:pathLst>
                <a:path w="3314" h="3291">
                  <a:moveTo>
                    <a:pt x="0" y="0"/>
                  </a:moveTo>
                  <a:cubicBezTo>
                    <a:pt x="1103" y="1097"/>
                    <a:pt x="2206" y="2195"/>
                    <a:pt x="3315" y="3292"/>
                  </a:cubicBezTo>
                  <a:cubicBezTo>
                    <a:pt x="2212" y="3292"/>
                    <a:pt x="1114" y="3292"/>
                    <a:pt x="11"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4684" name="任意多边形: 形状 4683">
              <a:extLst>
                <a:ext uri="{FF2B5EF4-FFF2-40B4-BE49-F238E27FC236}">
                  <a16:creationId xmlns:a16="http://schemas.microsoft.com/office/drawing/2014/main" id="{C11FA5D5-DA75-29B8-FF0F-3C00ED684ED0}"/>
                </a:ext>
              </a:extLst>
            </p:cNvPr>
            <p:cNvSpPr/>
            <p:nvPr/>
          </p:nvSpPr>
          <p:spPr>
            <a:xfrm>
              <a:off x="5275428" y="5303965"/>
              <a:ext cx="24501" cy="29609"/>
            </a:xfrm>
            <a:custGeom>
              <a:avLst/>
              <a:gdLst>
                <a:gd name="connsiteX0" fmla="*/ 0 w 24501"/>
                <a:gd name="connsiteY0" fmla="*/ 23026 h 29609"/>
                <a:gd name="connsiteX1" fmla="*/ 4966 w 24501"/>
                <a:gd name="connsiteY1" fmla="*/ 17437 h 29609"/>
                <a:gd name="connsiteX2" fmla="*/ 6555 w 24501"/>
                <a:gd name="connsiteY2" fmla="*/ 9915 h 29609"/>
                <a:gd name="connsiteX3" fmla="*/ 8258 w 24501"/>
                <a:gd name="connsiteY3" fmla="*/ 1063 h 29609"/>
                <a:gd name="connsiteX4" fmla="*/ 9927 w 24501"/>
                <a:gd name="connsiteY4" fmla="*/ 0 h 29609"/>
                <a:gd name="connsiteX5" fmla="*/ 13470 w 24501"/>
                <a:gd name="connsiteY5" fmla="*/ 3258 h 29609"/>
                <a:gd name="connsiteX6" fmla="*/ 22826 w 24501"/>
                <a:gd name="connsiteY6" fmla="*/ 2206 h 29609"/>
                <a:gd name="connsiteX7" fmla="*/ 17499 w 24501"/>
                <a:gd name="connsiteY7" fmla="*/ 21105 h 29609"/>
                <a:gd name="connsiteX8" fmla="*/ 15459 w 24501"/>
                <a:gd name="connsiteY8" fmla="*/ 23609 h 29609"/>
                <a:gd name="connsiteX9" fmla="*/ 23546 w 24501"/>
                <a:gd name="connsiteY9" fmla="*/ 24569 h 29609"/>
                <a:gd name="connsiteX10" fmla="*/ 10927 w 24501"/>
                <a:gd name="connsiteY10" fmla="*/ 25718 h 29609"/>
                <a:gd name="connsiteX11" fmla="*/ 0 w 24501"/>
                <a:gd name="connsiteY11" fmla="*/ 23026 h 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501" h="29609">
                  <a:moveTo>
                    <a:pt x="0" y="23026"/>
                  </a:moveTo>
                  <a:cubicBezTo>
                    <a:pt x="1629" y="21111"/>
                    <a:pt x="2897" y="18482"/>
                    <a:pt x="4966" y="17437"/>
                  </a:cubicBezTo>
                  <a:cubicBezTo>
                    <a:pt x="9104" y="15339"/>
                    <a:pt x="7767" y="12773"/>
                    <a:pt x="6555" y="9915"/>
                  </a:cubicBezTo>
                  <a:cubicBezTo>
                    <a:pt x="4103" y="6384"/>
                    <a:pt x="6429" y="3772"/>
                    <a:pt x="8258" y="1063"/>
                  </a:cubicBezTo>
                  <a:cubicBezTo>
                    <a:pt x="8807" y="703"/>
                    <a:pt x="9367" y="354"/>
                    <a:pt x="9927" y="0"/>
                  </a:cubicBezTo>
                  <a:cubicBezTo>
                    <a:pt x="11110" y="1086"/>
                    <a:pt x="12264" y="2200"/>
                    <a:pt x="13470" y="3258"/>
                  </a:cubicBezTo>
                  <a:cubicBezTo>
                    <a:pt x="17231" y="6549"/>
                    <a:pt x="21574" y="-4326"/>
                    <a:pt x="22826" y="2206"/>
                  </a:cubicBezTo>
                  <a:cubicBezTo>
                    <a:pt x="23912" y="7892"/>
                    <a:pt x="27946" y="17368"/>
                    <a:pt x="17499" y="21105"/>
                  </a:cubicBezTo>
                  <a:cubicBezTo>
                    <a:pt x="16654" y="21408"/>
                    <a:pt x="16162" y="22711"/>
                    <a:pt x="15459" y="23609"/>
                  </a:cubicBezTo>
                  <a:cubicBezTo>
                    <a:pt x="17665" y="28152"/>
                    <a:pt x="21128" y="22197"/>
                    <a:pt x="23546" y="24569"/>
                  </a:cubicBezTo>
                  <a:cubicBezTo>
                    <a:pt x="15968" y="30581"/>
                    <a:pt x="14373" y="31524"/>
                    <a:pt x="10927" y="25718"/>
                  </a:cubicBezTo>
                  <a:cubicBezTo>
                    <a:pt x="7269" y="19562"/>
                    <a:pt x="3572" y="23740"/>
                    <a:pt x="0" y="23026"/>
                  </a:cubicBezTo>
                  <a:close/>
                </a:path>
              </a:pathLst>
            </a:custGeom>
            <a:grpFill/>
            <a:ln w="5715" cap="flat">
              <a:noFill/>
              <a:prstDash val="solid"/>
              <a:miter/>
            </a:ln>
          </p:spPr>
          <p:txBody>
            <a:bodyPr rtlCol="0" anchor="ctr"/>
            <a:lstStyle/>
            <a:p>
              <a:endParaRPr lang="zh-CN" altLang="en-US"/>
            </a:p>
          </p:txBody>
        </p:sp>
        <p:sp>
          <p:nvSpPr>
            <p:cNvPr id="4685" name="任意多边形: 形状 4684">
              <a:extLst>
                <a:ext uri="{FF2B5EF4-FFF2-40B4-BE49-F238E27FC236}">
                  <a16:creationId xmlns:a16="http://schemas.microsoft.com/office/drawing/2014/main" id="{EE0A2AAC-08D1-2766-02CD-014C0EE762E1}"/>
                </a:ext>
              </a:extLst>
            </p:cNvPr>
            <p:cNvSpPr/>
            <p:nvPr/>
          </p:nvSpPr>
          <p:spPr>
            <a:xfrm>
              <a:off x="5278857" y="5336651"/>
              <a:ext cx="26254" cy="26527"/>
            </a:xfrm>
            <a:custGeom>
              <a:avLst/>
              <a:gdLst>
                <a:gd name="connsiteX0" fmla="*/ 9801 w 26254"/>
                <a:gd name="connsiteY0" fmla="*/ 10079 h 26527"/>
                <a:gd name="connsiteX1" fmla="*/ 13099 w 26254"/>
                <a:gd name="connsiteY1" fmla="*/ 6793 h 26527"/>
                <a:gd name="connsiteX2" fmla="*/ 13927 w 26254"/>
                <a:gd name="connsiteY2" fmla="*/ 4633 h 26527"/>
                <a:gd name="connsiteX3" fmla="*/ 13047 w 26254"/>
                <a:gd name="connsiteY3" fmla="*/ 3570 h 26527"/>
                <a:gd name="connsiteX4" fmla="*/ 11441 w 26254"/>
                <a:gd name="connsiteY4" fmla="*/ 3558 h 26527"/>
                <a:gd name="connsiteX5" fmla="*/ 9836 w 26254"/>
                <a:gd name="connsiteY5" fmla="*/ 3575 h 26527"/>
                <a:gd name="connsiteX6" fmla="*/ 26238 w 26254"/>
                <a:gd name="connsiteY6" fmla="*/ 3501 h 26527"/>
                <a:gd name="connsiteX7" fmla="*/ 26255 w 26254"/>
                <a:gd name="connsiteY7" fmla="*/ 3501 h 26527"/>
                <a:gd name="connsiteX8" fmla="*/ 17094 w 26254"/>
                <a:gd name="connsiteY8" fmla="*/ 14943 h 26527"/>
                <a:gd name="connsiteX9" fmla="*/ 9253 w 26254"/>
                <a:gd name="connsiteY9" fmla="*/ 22755 h 26527"/>
                <a:gd name="connsiteX10" fmla="*/ 6515 w 26254"/>
                <a:gd name="connsiteY10" fmla="*/ 26527 h 26527"/>
                <a:gd name="connsiteX11" fmla="*/ 4206 w 26254"/>
                <a:gd name="connsiteY11" fmla="*/ 21275 h 26527"/>
                <a:gd name="connsiteX12" fmla="*/ 0 w 26254"/>
                <a:gd name="connsiteY12" fmla="*/ 16651 h 26527"/>
                <a:gd name="connsiteX13" fmla="*/ 3217 w 26254"/>
                <a:gd name="connsiteY13" fmla="*/ 13348 h 26527"/>
                <a:gd name="connsiteX14" fmla="*/ 9801 w 26254"/>
                <a:gd name="connsiteY14" fmla="*/ 10079 h 26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254" h="26527">
                  <a:moveTo>
                    <a:pt x="9801" y="10079"/>
                  </a:moveTo>
                  <a:cubicBezTo>
                    <a:pt x="10898" y="8982"/>
                    <a:pt x="12002" y="7890"/>
                    <a:pt x="13099" y="6793"/>
                  </a:cubicBezTo>
                  <a:cubicBezTo>
                    <a:pt x="13950" y="6061"/>
                    <a:pt x="14225" y="5341"/>
                    <a:pt x="13927" y="4633"/>
                  </a:cubicBezTo>
                  <a:cubicBezTo>
                    <a:pt x="13630" y="3924"/>
                    <a:pt x="13339" y="3570"/>
                    <a:pt x="13047" y="3570"/>
                  </a:cubicBezTo>
                  <a:lnTo>
                    <a:pt x="11441" y="3558"/>
                  </a:lnTo>
                  <a:cubicBezTo>
                    <a:pt x="11441" y="3558"/>
                    <a:pt x="9836" y="3575"/>
                    <a:pt x="9836" y="3575"/>
                  </a:cubicBezTo>
                  <a:cubicBezTo>
                    <a:pt x="14042" y="-1174"/>
                    <a:pt x="17722" y="-1185"/>
                    <a:pt x="26238" y="3501"/>
                  </a:cubicBezTo>
                  <a:lnTo>
                    <a:pt x="26255" y="3501"/>
                  </a:lnTo>
                  <a:cubicBezTo>
                    <a:pt x="19294" y="4198"/>
                    <a:pt x="16276" y="9793"/>
                    <a:pt x="17094" y="14943"/>
                  </a:cubicBezTo>
                  <a:cubicBezTo>
                    <a:pt x="18328" y="22749"/>
                    <a:pt x="17299" y="25344"/>
                    <a:pt x="9253" y="22755"/>
                  </a:cubicBezTo>
                  <a:cubicBezTo>
                    <a:pt x="8790" y="22606"/>
                    <a:pt x="7447" y="25207"/>
                    <a:pt x="6515" y="26527"/>
                  </a:cubicBezTo>
                  <a:cubicBezTo>
                    <a:pt x="4378" y="25378"/>
                    <a:pt x="3578" y="23595"/>
                    <a:pt x="4206" y="21275"/>
                  </a:cubicBezTo>
                  <a:cubicBezTo>
                    <a:pt x="5235" y="17469"/>
                    <a:pt x="2949" y="16783"/>
                    <a:pt x="0" y="16651"/>
                  </a:cubicBezTo>
                  <a:cubicBezTo>
                    <a:pt x="1074" y="15548"/>
                    <a:pt x="2149" y="14451"/>
                    <a:pt x="3217" y="13348"/>
                  </a:cubicBezTo>
                  <a:cubicBezTo>
                    <a:pt x="4955" y="11348"/>
                    <a:pt x="8115" y="12194"/>
                    <a:pt x="9801" y="10079"/>
                  </a:cubicBezTo>
                  <a:close/>
                </a:path>
              </a:pathLst>
            </a:custGeom>
            <a:grpFill/>
            <a:ln w="5715" cap="flat">
              <a:noFill/>
              <a:prstDash val="solid"/>
              <a:miter/>
            </a:ln>
          </p:spPr>
          <p:txBody>
            <a:bodyPr rtlCol="0" anchor="ctr"/>
            <a:lstStyle/>
            <a:p>
              <a:endParaRPr lang="zh-CN" altLang="en-US"/>
            </a:p>
          </p:txBody>
        </p:sp>
        <p:sp>
          <p:nvSpPr>
            <p:cNvPr id="4686" name="任意多边形: 形状 4685">
              <a:extLst>
                <a:ext uri="{FF2B5EF4-FFF2-40B4-BE49-F238E27FC236}">
                  <a16:creationId xmlns:a16="http://schemas.microsoft.com/office/drawing/2014/main" id="{60F09567-1A87-3D33-65AE-CE1F9A8FED23}"/>
                </a:ext>
              </a:extLst>
            </p:cNvPr>
            <p:cNvSpPr/>
            <p:nvPr/>
          </p:nvSpPr>
          <p:spPr>
            <a:xfrm>
              <a:off x="5310676" y="5264507"/>
              <a:ext cx="21567" cy="26285"/>
            </a:xfrm>
            <a:custGeom>
              <a:avLst/>
              <a:gdLst>
                <a:gd name="connsiteX0" fmla="*/ 1008 w 21567"/>
                <a:gd name="connsiteY0" fmla="*/ 19725 h 26285"/>
                <a:gd name="connsiteX1" fmla="*/ 4283 w 21567"/>
                <a:gd name="connsiteY1" fmla="*/ 13147 h 26285"/>
                <a:gd name="connsiteX2" fmla="*/ 4294 w 21567"/>
                <a:gd name="connsiteY2" fmla="*/ 13135 h 26285"/>
                <a:gd name="connsiteX3" fmla="*/ 10838 w 21567"/>
                <a:gd name="connsiteY3" fmla="*/ 9889 h 26285"/>
                <a:gd name="connsiteX4" fmla="*/ 10901 w 21567"/>
                <a:gd name="connsiteY4" fmla="*/ 6614 h 26285"/>
                <a:gd name="connsiteX5" fmla="*/ 17479 w 21567"/>
                <a:gd name="connsiteY5" fmla="*/ 2 h 26285"/>
                <a:gd name="connsiteX6" fmla="*/ 20696 w 21567"/>
                <a:gd name="connsiteY6" fmla="*/ 19 h 26285"/>
                <a:gd name="connsiteX7" fmla="*/ 21491 w 21567"/>
                <a:gd name="connsiteY7" fmla="*/ 2151 h 26285"/>
                <a:gd name="connsiteX8" fmla="*/ 20782 w 21567"/>
                <a:gd name="connsiteY8" fmla="*/ 3248 h 26285"/>
                <a:gd name="connsiteX9" fmla="*/ 6906 w 21567"/>
                <a:gd name="connsiteY9" fmla="*/ 24577 h 26285"/>
                <a:gd name="connsiteX10" fmla="*/ 1008 w 21567"/>
                <a:gd name="connsiteY10" fmla="*/ 19725 h 26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67" h="26285">
                  <a:moveTo>
                    <a:pt x="1008" y="19725"/>
                  </a:moveTo>
                  <a:cubicBezTo>
                    <a:pt x="3666" y="18307"/>
                    <a:pt x="4203" y="15844"/>
                    <a:pt x="4283" y="13147"/>
                  </a:cubicBezTo>
                  <a:lnTo>
                    <a:pt x="4294" y="13135"/>
                  </a:lnTo>
                  <a:cubicBezTo>
                    <a:pt x="6089" y="11278"/>
                    <a:pt x="9101" y="11867"/>
                    <a:pt x="10838" y="9889"/>
                  </a:cubicBezTo>
                  <a:cubicBezTo>
                    <a:pt x="10861" y="8798"/>
                    <a:pt x="10878" y="7706"/>
                    <a:pt x="10901" y="6614"/>
                  </a:cubicBezTo>
                  <a:cubicBezTo>
                    <a:pt x="11581" y="2905"/>
                    <a:pt x="13775" y="705"/>
                    <a:pt x="17479" y="2"/>
                  </a:cubicBezTo>
                  <a:cubicBezTo>
                    <a:pt x="18553" y="-4"/>
                    <a:pt x="19622" y="2"/>
                    <a:pt x="20696" y="19"/>
                  </a:cubicBezTo>
                  <a:cubicBezTo>
                    <a:pt x="21451" y="717"/>
                    <a:pt x="21714" y="1431"/>
                    <a:pt x="21491" y="2151"/>
                  </a:cubicBezTo>
                  <a:cubicBezTo>
                    <a:pt x="21262" y="2882"/>
                    <a:pt x="21022" y="3248"/>
                    <a:pt x="20782" y="3248"/>
                  </a:cubicBezTo>
                  <a:cubicBezTo>
                    <a:pt x="14696" y="9438"/>
                    <a:pt x="14987" y="19913"/>
                    <a:pt x="6906" y="24577"/>
                  </a:cubicBezTo>
                  <a:cubicBezTo>
                    <a:pt x="1923" y="27446"/>
                    <a:pt x="-1901" y="27245"/>
                    <a:pt x="1008" y="19725"/>
                  </a:cubicBezTo>
                  <a:close/>
                </a:path>
              </a:pathLst>
            </a:custGeom>
            <a:grpFill/>
            <a:ln w="5715" cap="flat">
              <a:noFill/>
              <a:prstDash val="solid"/>
              <a:miter/>
            </a:ln>
          </p:spPr>
          <p:txBody>
            <a:bodyPr rtlCol="0" anchor="ctr"/>
            <a:lstStyle/>
            <a:p>
              <a:endParaRPr lang="zh-CN" altLang="en-US"/>
            </a:p>
          </p:txBody>
        </p:sp>
        <p:sp>
          <p:nvSpPr>
            <p:cNvPr id="4687" name="任意多边形: 形状 4686">
              <a:extLst>
                <a:ext uri="{FF2B5EF4-FFF2-40B4-BE49-F238E27FC236}">
                  <a16:creationId xmlns:a16="http://schemas.microsoft.com/office/drawing/2014/main" id="{EF301805-2265-83D3-99BE-33DBE56F2ABB}"/>
                </a:ext>
              </a:extLst>
            </p:cNvPr>
            <p:cNvSpPr/>
            <p:nvPr/>
          </p:nvSpPr>
          <p:spPr>
            <a:xfrm>
              <a:off x="5272245" y="5291116"/>
              <a:ext cx="22370" cy="17988"/>
            </a:xfrm>
            <a:custGeom>
              <a:avLst/>
              <a:gdLst>
                <a:gd name="connsiteX0" fmla="*/ 0 w 22370"/>
                <a:gd name="connsiteY0" fmla="*/ 12884 h 17988"/>
                <a:gd name="connsiteX1" fmla="*/ 3241 w 22370"/>
                <a:gd name="connsiteY1" fmla="*/ 6254 h 17988"/>
                <a:gd name="connsiteX2" fmla="*/ 16459 w 22370"/>
                <a:gd name="connsiteY2" fmla="*/ 333 h 17988"/>
                <a:gd name="connsiteX3" fmla="*/ 22369 w 22370"/>
                <a:gd name="connsiteY3" fmla="*/ 3888 h 17988"/>
                <a:gd name="connsiteX4" fmla="*/ 17477 w 22370"/>
                <a:gd name="connsiteY4" fmla="*/ 5003 h 17988"/>
                <a:gd name="connsiteX5" fmla="*/ 13122 w 22370"/>
                <a:gd name="connsiteY5" fmla="*/ 12855 h 17988"/>
                <a:gd name="connsiteX6" fmla="*/ 13139 w 22370"/>
                <a:gd name="connsiteY6" fmla="*/ 12855 h 17988"/>
                <a:gd name="connsiteX7" fmla="*/ 0 w 22370"/>
                <a:gd name="connsiteY7" fmla="*/ 12884 h 17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70" h="17988">
                  <a:moveTo>
                    <a:pt x="0" y="12884"/>
                  </a:moveTo>
                  <a:cubicBezTo>
                    <a:pt x="2623" y="11426"/>
                    <a:pt x="3126" y="8935"/>
                    <a:pt x="3241" y="6254"/>
                  </a:cubicBezTo>
                  <a:cubicBezTo>
                    <a:pt x="7635" y="4248"/>
                    <a:pt x="11927" y="1962"/>
                    <a:pt x="16459" y="333"/>
                  </a:cubicBezTo>
                  <a:cubicBezTo>
                    <a:pt x="19311" y="-690"/>
                    <a:pt x="22317" y="682"/>
                    <a:pt x="22369" y="3888"/>
                  </a:cubicBezTo>
                  <a:cubicBezTo>
                    <a:pt x="22466" y="10260"/>
                    <a:pt x="19088" y="4402"/>
                    <a:pt x="17477" y="5003"/>
                  </a:cubicBezTo>
                  <a:cubicBezTo>
                    <a:pt x="13813" y="6363"/>
                    <a:pt x="13345" y="9552"/>
                    <a:pt x="13122" y="12855"/>
                  </a:cubicBezTo>
                  <a:lnTo>
                    <a:pt x="13139" y="12855"/>
                  </a:lnTo>
                  <a:cubicBezTo>
                    <a:pt x="8755" y="13787"/>
                    <a:pt x="4406" y="23908"/>
                    <a:pt x="0" y="12884"/>
                  </a:cubicBezTo>
                  <a:close/>
                </a:path>
              </a:pathLst>
            </a:custGeom>
            <a:grpFill/>
            <a:ln w="5715" cap="flat">
              <a:noFill/>
              <a:prstDash val="solid"/>
              <a:miter/>
            </a:ln>
          </p:spPr>
          <p:txBody>
            <a:bodyPr rtlCol="0" anchor="ctr"/>
            <a:lstStyle/>
            <a:p>
              <a:endParaRPr lang="zh-CN" altLang="en-US"/>
            </a:p>
          </p:txBody>
        </p:sp>
        <p:sp>
          <p:nvSpPr>
            <p:cNvPr id="4688" name="任意多边形: 形状 4687">
              <a:extLst>
                <a:ext uri="{FF2B5EF4-FFF2-40B4-BE49-F238E27FC236}">
                  <a16:creationId xmlns:a16="http://schemas.microsoft.com/office/drawing/2014/main" id="{103F6544-7BB9-BB00-C9FF-285BB9B13666}"/>
                </a:ext>
              </a:extLst>
            </p:cNvPr>
            <p:cNvSpPr/>
            <p:nvPr/>
          </p:nvSpPr>
          <p:spPr>
            <a:xfrm>
              <a:off x="5331367" y="5249907"/>
              <a:ext cx="9904" cy="19564"/>
            </a:xfrm>
            <a:custGeom>
              <a:avLst/>
              <a:gdLst>
                <a:gd name="connsiteX0" fmla="*/ 80 w 9904"/>
                <a:gd name="connsiteY0" fmla="*/ 17848 h 19564"/>
                <a:gd name="connsiteX1" fmla="*/ 0 w 9904"/>
                <a:gd name="connsiteY1" fmla="*/ 14619 h 19564"/>
                <a:gd name="connsiteX2" fmla="*/ 6955 w 9904"/>
                <a:gd name="connsiteY2" fmla="*/ 0 h 19564"/>
                <a:gd name="connsiteX3" fmla="*/ 9904 w 9904"/>
                <a:gd name="connsiteY3" fmla="*/ 11298 h 19564"/>
                <a:gd name="connsiteX4" fmla="*/ 9870 w 9904"/>
                <a:gd name="connsiteY4" fmla="*/ 14539 h 19564"/>
                <a:gd name="connsiteX5" fmla="*/ 6607 w 9904"/>
                <a:gd name="connsiteY5" fmla="*/ 17894 h 19564"/>
                <a:gd name="connsiteX6" fmla="*/ 80 w 9904"/>
                <a:gd name="connsiteY6" fmla="*/ 17848 h 1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4" h="19564">
                  <a:moveTo>
                    <a:pt x="80" y="17848"/>
                  </a:moveTo>
                  <a:cubicBezTo>
                    <a:pt x="63" y="16774"/>
                    <a:pt x="34" y="15693"/>
                    <a:pt x="0" y="14619"/>
                  </a:cubicBezTo>
                  <a:cubicBezTo>
                    <a:pt x="566" y="9247"/>
                    <a:pt x="2715" y="4612"/>
                    <a:pt x="6955" y="0"/>
                  </a:cubicBezTo>
                  <a:cubicBezTo>
                    <a:pt x="11819" y="2897"/>
                    <a:pt x="3423" y="9510"/>
                    <a:pt x="9904" y="11298"/>
                  </a:cubicBezTo>
                  <a:cubicBezTo>
                    <a:pt x="9898" y="12378"/>
                    <a:pt x="9887" y="13459"/>
                    <a:pt x="9870" y="14539"/>
                  </a:cubicBezTo>
                  <a:cubicBezTo>
                    <a:pt x="9716" y="16562"/>
                    <a:pt x="7710" y="16791"/>
                    <a:pt x="6607" y="17894"/>
                  </a:cubicBezTo>
                  <a:cubicBezTo>
                    <a:pt x="4406" y="21511"/>
                    <a:pt x="2258" y="18179"/>
                    <a:pt x="80" y="17848"/>
                  </a:cubicBezTo>
                  <a:close/>
                </a:path>
              </a:pathLst>
            </a:custGeom>
            <a:grpFill/>
            <a:ln w="5715" cap="flat">
              <a:noFill/>
              <a:prstDash val="solid"/>
              <a:miter/>
            </a:ln>
          </p:spPr>
          <p:txBody>
            <a:bodyPr rtlCol="0" anchor="ctr"/>
            <a:lstStyle/>
            <a:p>
              <a:endParaRPr lang="zh-CN" altLang="en-US"/>
            </a:p>
          </p:txBody>
        </p:sp>
        <p:sp>
          <p:nvSpPr>
            <p:cNvPr id="4689" name="任意多边形: 形状 4688">
              <a:extLst>
                <a:ext uri="{FF2B5EF4-FFF2-40B4-BE49-F238E27FC236}">
                  <a16:creationId xmlns:a16="http://schemas.microsoft.com/office/drawing/2014/main" id="{E8DB3695-C7D2-0AF1-5A7E-DFA2D3E374F5}"/>
                </a:ext>
              </a:extLst>
            </p:cNvPr>
            <p:cNvSpPr/>
            <p:nvPr/>
          </p:nvSpPr>
          <p:spPr>
            <a:xfrm>
              <a:off x="5327491" y="5273496"/>
              <a:ext cx="17071" cy="23891"/>
            </a:xfrm>
            <a:custGeom>
              <a:avLst/>
              <a:gdLst>
                <a:gd name="connsiteX0" fmla="*/ 17072 w 17071"/>
                <a:gd name="connsiteY0" fmla="*/ 866 h 23891"/>
                <a:gd name="connsiteX1" fmla="*/ 3916 w 17071"/>
                <a:gd name="connsiteY1" fmla="*/ 23892 h 23891"/>
                <a:gd name="connsiteX2" fmla="*/ 630 w 17071"/>
                <a:gd name="connsiteY2" fmla="*/ 17314 h 23891"/>
                <a:gd name="connsiteX3" fmla="*/ 624 w 17071"/>
                <a:gd name="connsiteY3" fmla="*/ 17314 h 23891"/>
                <a:gd name="connsiteX4" fmla="*/ 10505 w 17071"/>
                <a:gd name="connsiteY4" fmla="*/ 866 h 23891"/>
                <a:gd name="connsiteX5" fmla="*/ 13780 w 17071"/>
                <a:gd name="connsiteY5" fmla="*/ 866 h 23891"/>
                <a:gd name="connsiteX6" fmla="*/ 17072 w 17071"/>
                <a:gd name="connsiteY6" fmla="*/ 866 h 2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71" h="23891">
                  <a:moveTo>
                    <a:pt x="17072" y="866"/>
                  </a:moveTo>
                  <a:cubicBezTo>
                    <a:pt x="11134" y="7655"/>
                    <a:pt x="8762" y="16479"/>
                    <a:pt x="3916" y="23892"/>
                  </a:cubicBezTo>
                  <a:cubicBezTo>
                    <a:pt x="2161" y="22029"/>
                    <a:pt x="-1456" y="21097"/>
                    <a:pt x="630" y="17314"/>
                  </a:cubicBezTo>
                  <a:lnTo>
                    <a:pt x="624" y="17314"/>
                  </a:lnTo>
                  <a:cubicBezTo>
                    <a:pt x="3733" y="11719"/>
                    <a:pt x="3573" y="4158"/>
                    <a:pt x="10505" y="866"/>
                  </a:cubicBezTo>
                  <a:cubicBezTo>
                    <a:pt x="11597" y="866"/>
                    <a:pt x="12688" y="866"/>
                    <a:pt x="13780" y="866"/>
                  </a:cubicBezTo>
                  <a:cubicBezTo>
                    <a:pt x="14883" y="-289"/>
                    <a:pt x="15974" y="-289"/>
                    <a:pt x="17072" y="866"/>
                  </a:cubicBezTo>
                  <a:close/>
                </a:path>
              </a:pathLst>
            </a:custGeom>
            <a:grpFill/>
            <a:ln w="5715" cap="flat">
              <a:noFill/>
              <a:prstDash val="solid"/>
              <a:miter/>
            </a:ln>
          </p:spPr>
          <p:txBody>
            <a:bodyPr rtlCol="0" anchor="ctr"/>
            <a:lstStyle/>
            <a:p>
              <a:endParaRPr lang="zh-CN" altLang="en-US"/>
            </a:p>
          </p:txBody>
        </p:sp>
        <p:sp>
          <p:nvSpPr>
            <p:cNvPr id="4690" name="任意多边形: 形状 4689">
              <a:extLst>
                <a:ext uri="{FF2B5EF4-FFF2-40B4-BE49-F238E27FC236}">
                  <a16:creationId xmlns:a16="http://schemas.microsoft.com/office/drawing/2014/main" id="{6FC4BC73-2755-DD70-AB3D-0660C7281B17}"/>
                </a:ext>
              </a:extLst>
            </p:cNvPr>
            <p:cNvSpPr/>
            <p:nvPr/>
          </p:nvSpPr>
          <p:spPr>
            <a:xfrm>
              <a:off x="5328113" y="5274362"/>
              <a:ext cx="9888" cy="16447"/>
            </a:xfrm>
            <a:custGeom>
              <a:avLst/>
              <a:gdLst>
                <a:gd name="connsiteX0" fmla="*/ 9889 w 9888"/>
                <a:gd name="connsiteY0" fmla="*/ 0 h 16447"/>
                <a:gd name="connsiteX1" fmla="*/ 7 w 9888"/>
                <a:gd name="connsiteY1" fmla="*/ 16448 h 16447"/>
                <a:gd name="connsiteX2" fmla="*/ 9889 w 9888"/>
                <a:gd name="connsiteY2" fmla="*/ 0 h 16447"/>
              </a:gdLst>
              <a:ahLst/>
              <a:cxnLst>
                <a:cxn ang="0">
                  <a:pos x="connsiteX0" y="connsiteY0"/>
                </a:cxn>
                <a:cxn ang="0">
                  <a:pos x="connsiteX1" y="connsiteY1"/>
                </a:cxn>
                <a:cxn ang="0">
                  <a:pos x="connsiteX2" y="connsiteY2"/>
                </a:cxn>
              </a:cxnLst>
              <a:rect l="l" t="t" r="r" b="b"/>
              <a:pathLst>
                <a:path w="9888" h="16447">
                  <a:moveTo>
                    <a:pt x="9889" y="0"/>
                  </a:moveTo>
                  <a:cubicBezTo>
                    <a:pt x="6522" y="5440"/>
                    <a:pt x="5254" y="12138"/>
                    <a:pt x="7" y="16448"/>
                  </a:cubicBezTo>
                  <a:cubicBezTo>
                    <a:pt x="70" y="9024"/>
                    <a:pt x="-1056" y="886"/>
                    <a:pt x="9889" y="0"/>
                  </a:cubicBezTo>
                  <a:close/>
                </a:path>
              </a:pathLst>
            </a:custGeom>
            <a:grpFill/>
            <a:ln w="5715" cap="flat">
              <a:noFill/>
              <a:prstDash val="solid"/>
              <a:miter/>
            </a:ln>
          </p:spPr>
          <p:txBody>
            <a:bodyPr rtlCol="0" anchor="ctr"/>
            <a:lstStyle/>
            <a:p>
              <a:endParaRPr lang="zh-CN" altLang="en-US"/>
            </a:p>
          </p:txBody>
        </p:sp>
        <p:sp>
          <p:nvSpPr>
            <p:cNvPr id="4691" name="任意多边形: 形状 4690">
              <a:extLst>
                <a:ext uri="{FF2B5EF4-FFF2-40B4-BE49-F238E27FC236}">
                  <a16:creationId xmlns:a16="http://schemas.microsoft.com/office/drawing/2014/main" id="{24FDBAA0-A865-A7DE-17B9-3C4DE797912E}"/>
                </a:ext>
              </a:extLst>
            </p:cNvPr>
            <p:cNvSpPr/>
            <p:nvPr/>
          </p:nvSpPr>
          <p:spPr>
            <a:xfrm>
              <a:off x="5321061" y="5290809"/>
              <a:ext cx="10346" cy="6633"/>
            </a:xfrm>
            <a:custGeom>
              <a:avLst/>
              <a:gdLst>
                <a:gd name="connsiteX0" fmla="*/ 7060 w 10346"/>
                <a:gd name="connsiteY0" fmla="*/ 0 h 6633"/>
                <a:gd name="connsiteX1" fmla="*/ 10346 w 10346"/>
                <a:gd name="connsiteY1" fmla="*/ 6578 h 6633"/>
                <a:gd name="connsiteX2" fmla="*/ 7077 w 10346"/>
                <a:gd name="connsiteY2" fmla="*/ 6555 h 6633"/>
                <a:gd name="connsiteX3" fmla="*/ 53 w 10346"/>
                <a:gd name="connsiteY3" fmla="*/ 4698 h 6633"/>
                <a:gd name="connsiteX4" fmla="*/ 7060 w 10346"/>
                <a:gd name="connsiteY4" fmla="*/ 0 h 6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6633">
                  <a:moveTo>
                    <a:pt x="7060" y="0"/>
                  </a:moveTo>
                  <a:cubicBezTo>
                    <a:pt x="8157" y="2194"/>
                    <a:pt x="9249" y="4384"/>
                    <a:pt x="10346" y="6578"/>
                  </a:cubicBezTo>
                  <a:cubicBezTo>
                    <a:pt x="9254" y="6578"/>
                    <a:pt x="8152" y="6669"/>
                    <a:pt x="7077" y="6555"/>
                  </a:cubicBezTo>
                  <a:cubicBezTo>
                    <a:pt x="4562" y="6292"/>
                    <a:pt x="453" y="7618"/>
                    <a:pt x="53" y="4698"/>
                  </a:cubicBezTo>
                  <a:cubicBezTo>
                    <a:pt x="-541" y="292"/>
                    <a:pt x="3968" y="554"/>
                    <a:pt x="7060" y="0"/>
                  </a:cubicBezTo>
                  <a:close/>
                </a:path>
              </a:pathLst>
            </a:custGeom>
            <a:grpFill/>
            <a:ln w="5715" cap="flat">
              <a:noFill/>
              <a:prstDash val="solid"/>
              <a:miter/>
            </a:ln>
          </p:spPr>
          <p:txBody>
            <a:bodyPr rtlCol="0" anchor="ctr"/>
            <a:lstStyle/>
            <a:p>
              <a:endParaRPr lang="zh-CN" altLang="en-US"/>
            </a:p>
          </p:txBody>
        </p:sp>
        <p:sp>
          <p:nvSpPr>
            <p:cNvPr id="4692" name="任意多边形: 形状 4691">
              <a:extLst>
                <a:ext uri="{FF2B5EF4-FFF2-40B4-BE49-F238E27FC236}">
                  <a16:creationId xmlns:a16="http://schemas.microsoft.com/office/drawing/2014/main" id="{833E50C6-9601-2679-7358-D4253A156DD7}"/>
                </a:ext>
              </a:extLst>
            </p:cNvPr>
            <p:cNvSpPr/>
            <p:nvPr/>
          </p:nvSpPr>
          <p:spPr>
            <a:xfrm>
              <a:off x="5303762" y="5340152"/>
              <a:ext cx="5532" cy="6329"/>
            </a:xfrm>
            <a:custGeom>
              <a:avLst/>
              <a:gdLst>
                <a:gd name="connsiteX0" fmla="*/ 1328 w 5532"/>
                <a:gd name="connsiteY0" fmla="*/ 0 h 6329"/>
                <a:gd name="connsiteX1" fmla="*/ 5185 w 5532"/>
                <a:gd name="connsiteY1" fmla="*/ 5487 h 6329"/>
                <a:gd name="connsiteX2" fmla="*/ 2379 w 5532"/>
                <a:gd name="connsiteY2" fmla="*/ 6264 h 6329"/>
                <a:gd name="connsiteX3" fmla="*/ 1339 w 5532"/>
                <a:gd name="connsiteY3" fmla="*/ 6 h 6329"/>
                <a:gd name="connsiteX4" fmla="*/ 1328 w 5532"/>
                <a:gd name="connsiteY4" fmla="*/ 6 h 6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 h="6329">
                  <a:moveTo>
                    <a:pt x="1328" y="0"/>
                  </a:moveTo>
                  <a:cubicBezTo>
                    <a:pt x="3459" y="1257"/>
                    <a:pt x="6580" y="1926"/>
                    <a:pt x="5185" y="5487"/>
                  </a:cubicBezTo>
                  <a:cubicBezTo>
                    <a:pt x="4962" y="6052"/>
                    <a:pt x="3208" y="6504"/>
                    <a:pt x="2379" y="6264"/>
                  </a:cubicBezTo>
                  <a:cubicBezTo>
                    <a:pt x="-2073" y="4961"/>
                    <a:pt x="1030" y="2217"/>
                    <a:pt x="1339" y="6"/>
                  </a:cubicBezTo>
                  <a:lnTo>
                    <a:pt x="1328" y="6"/>
                  </a:lnTo>
                  <a:close/>
                </a:path>
              </a:pathLst>
            </a:custGeom>
            <a:grpFill/>
            <a:ln w="5715" cap="flat">
              <a:noFill/>
              <a:prstDash val="solid"/>
              <a:miter/>
            </a:ln>
          </p:spPr>
          <p:txBody>
            <a:bodyPr rtlCol="0" anchor="ctr"/>
            <a:lstStyle/>
            <a:p>
              <a:endParaRPr lang="zh-CN" altLang="en-US"/>
            </a:p>
          </p:txBody>
        </p:sp>
        <p:sp>
          <p:nvSpPr>
            <p:cNvPr id="4693" name="任意多边形: 形状 4692">
              <a:extLst>
                <a:ext uri="{FF2B5EF4-FFF2-40B4-BE49-F238E27FC236}">
                  <a16:creationId xmlns:a16="http://schemas.microsoft.com/office/drawing/2014/main" id="{2ADE6EF9-56E7-8599-4604-FA0254CE14A9}"/>
                </a:ext>
              </a:extLst>
            </p:cNvPr>
            <p:cNvSpPr/>
            <p:nvPr/>
          </p:nvSpPr>
          <p:spPr>
            <a:xfrm>
              <a:off x="5314965" y="5336764"/>
              <a:ext cx="5622" cy="5195"/>
            </a:xfrm>
            <a:custGeom>
              <a:avLst/>
              <a:gdLst>
                <a:gd name="connsiteX0" fmla="*/ 0 w 5622"/>
                <a:gd name="connsiteY0" fmla="*/ 80 h 5195"/>
                <a:gd name="connsiteX1" fmla="*/ 3235 w 5622"/>
                <a:gd name="connsiteY1" fmla="*/ 0 h 5195"/>
                <a:gd name="connsiteX2" fmla="*/ 4258 w 5622"/>
                <a:gd name="connsiteY2" fmla="*/ 4829 h 5195"/>
                <a:gd name="connsiteX3" fmla="*/ 0 w 5622"/>
                <a:gd name="connsiteY3" fmla="*/ 80 h 5195"/>
              </a:gdLst>
              <a:ahLst/>
              <a:cxnLst>
                <a:cxn ang="0">
                  <a:pos x="connsiteX0" y="connsiteY0"/>
                </a:cxn>
                <a:cxn ang="0">
                  <a:pos x="connsiteX1" y="connsiteY1"/>
                </a:cxn>
                <a:cxn ang="0">
                  <a:pos x="connsiteX2" y="connsiteY2"/>
                </a:cxn>
                <a:cxn ang="0">
                  <a:pos x="connsiteX3" y="connsiteY3"/>
                </a:cxn>
              </a:cxnLst>
              <a:rect l="l" t="t" r="r" b="b"/>
              <a:pathLst>
                <a:path w="5622" h="5195">
                  <a:moveTo>
                    <a:pt x="0" y="80"/>
                  </a:moveTo>
                  <a:cubicBezTo>
                    <a:pt x="1080" y="85"/>
                    <a:pt x="2160" y="57"/>
                    <a:pt x="3235" y="0"/>
                  </a:cubicBezTo>
                  <a:cubicBezTo>
                    <a:pt x="5138" y="1343"/>
                    <a:pt x="6955" y="3703"/>
                    <a:pt x="4258" y="4829"/>
                  </a:cubicBezTo>
                  <a:cubicBezTo>
                    <a:pt x="497" y="6395"/>
                    <a:pt x="480" y="2589"/>
                    <a:pt x="0" y="80"/>
                  </a:cubicBezTo>
                  <a:close/>
                </a:path>
              </a:pathLst>
            </a:custGeom>
            <a:grpFill/>
            <a:ln w="5715" cap="flat">
              <a:noFill/>
              <a:prstDash val="solid"/>
              <a:miter/>
            </a:ln>
          </p:spPr>
          <p:txBody>
            <a:bodyPr rtlCol="0" anchor="ctr"/>
            <a:lstStyle/>
            <a:p>
              <a:endParaRPr lang="zh-CN" altLang="en-US"/>
            </a:p>
          </p:txBody>
        </p:sp>
        <p:sp>
          <p:nvSpPr>
            <p:cNvPr id="4694" name="任意多边形: 形状 4693">
              <a:extLst>
                <a:ext uri="{FF2B5EF4-FFF2-40B4-BE49-F238E27FC236}">
                  <a16:creationId xmlns:a16="http://schemas.microsoft.com/office/drawing/2014/main" id="{CFFAD6C6-5F5A-102D-459F-864B1DFD239B}"/>
                </a:ext>
              </a:extLst>
            </p:cNvPr>
            <p:cNvSpPr/>
            <p:nvPr/>
          </p:nvSpPr>
          <p:spPr>
            <a:xfrm>
              <a:off x="5285367" y="5363179"/>
              <a:ext cx="2547" cy="4189"/>
            </a:xfrm>
            <a:custGeom>
              <a:avLst/>
              <a:gdLst>
                <a:gd name="connsiteX0" fmla="*/ 2252 w 2547"/>
                <a:gd name="connsiteY0" fmla="*/ 1880 h 4189"/>
                <a:gd name="connsiteX1" fmla="*/ 1206 w 2547"/>
                <a:gd name="connsiteY1" fmla="*/ 4189 h 4189"/>
                <a:gd name="connsiteX2" fmla="*/ 360 w 2547"/>
                <a:gd name="connsiteY2" fmla="*/ 3017 h 4189"/>
                <a:gd name="connsiteX3" fmla="*/ 0 w 2547"/>
                <a:gd name="connsiteY3" fmla="*/ 0 h 4189"/>
                <a:gd name="connsiteX4" fmla="*/ 2252 w 2547"/>
                <a:gd name="connsiteY4" fmla="*/ 1880 h 4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7" h="4189">
                  <a:moveTo>
                    <a:pt x="2252" y="1880"/>
                  </a:moveTo>
                  <a:cubicBezTo>
                    <a:pt x="2869" y="3183"/>
                    <a:pt x="2520" y="4023"/>
                    <a:pt x="1206" y="4189"/>
                  </a:cubicBezTo>
                  <a:cubicBezTo>
                    <a:pt x="966" y="4218"/>
                    <a:pt x="457" y="3469"/>
                    <a:pt x="360" y="3017"/>
                  </a:cubicBezTo>
                  <a:cubicBezTo>
                    <a:pt x="143" y="2034"/>
                    <a:pt x="108" y="1006"/>
                    <a:pt x="0" y="0"/>
                  </a:cubicBezTo>
                  <a:cubicBezTo>
                    <a:pt x="766" y="640"/>
                    <a:pt x="1537" y="1280"/>
                    <a:pt x="2252" y="1880"/>
                  </a:cubicBezTo>
                  <a:close/>
                </a:path>
              </a:pathLst>
            </a:custGeom>
            <a:grpFill/>
            <a:ln w="5715" cap="flat">
              <a:noFill/>
              <a:prstDash val="solid"/>
              <a:miter/>
            </a:ln>
          </p:spPr>
          <p:txBody>
            <a:bodyPr rtlCol="0" anchor="ctr"/>
            <a:lstStyle/>
            <a:p>
              <a:endParaRPr lang="zh-CN" altLang="en-US"/>
            </a:p>
          </p:txBody>
        </p:sp>
        <p:sp>
          <p:nvSpPr>
            <p:cNvPr id="4695" name="任意多边形: 形状 4694">
              <a:extLst>
                <a:ext uri="{FF2B5EF4-FFF2-40B4-BE49-F238E27FC236}">
                  <a16:creationId xmlns:a16="http://schemas.microsoft.com/office/drawing/2014/main" id="{8534114B-3B80-4B21-0231-1E85ED6378B8}"/>
                </a:ext>
              </a:extLst>
            </p:cNvPr>
            <p:cNvSpPr/>
            <p:nvPr/>
          </p:nvSpPr>
          <p:spPr>
            <a:xfrm>
              <a:off x="5337973" y="5264446"/>
              <a:ext cx="6577" cy="3354"/>
            </a:xfrm>
            <a:custGeom>
              <a:avLst/>
              <a:gdLst>
                <a:gd name="connsiteX0" fmla="*/ 0 w 6577"/>
                <a:gd name="connsiteY0" fmla="*/ 3355 h 3354"/>
                <a:gd name="connsiteX1" fmla="*/ 3263 w 6577"/>
                <a:gd name="connsiteY1" fmla="*/ 0 h 3354"/>
                <a:gd name="connsiteX2" fmla="*/ 6578 w 6577"/>
                <a:gd name="connsiteY2" fmla="*/ 3320 h 3354"/>
                <a:gd name="connsiteX3" fmla="*/ 0 w 6577"/>
                <a:gd name="connsiteY3" fmla="*/ 3355 h 3354"/>
              </a:gdLst>
              <a:ahLst/>
              <a:cxnLst>
                <a:cxn ang="0">
                  <a:pos x="connsiteX0" y="connsiteY0"/>
                </a:cxn>
                <a:cxn ang="0">
                  <a:pos x="connsiteX1" y="connsiteY1"/>
                </a:cxn>
                <a:cxn ang="0">
                  <a:pos x="connsiteX2" y="connsiteY2"/>
                </a:cxn>
                <a:cxn ang="0">
                  <a:pos x="connsiteX3" y="connsiteY3"/>
                </a:cxn>
              </a:cxnLst>
              <a:rect l="l" t="t" r="r" b="b"/>
              <a:pathLst>
                <a:path w="6577" h="3354">
                  <a:moveTo>
                    <a:pt x="0" y="3355"/>
                  </a:moveTo>
                  <a:cubicBezTo>
                    <a:pt x="1086" y="2240"/>
                    <a:pt x="2177" y="1120"/>
                    <a:pt x="3263" y="0"/>
                  </a:cubicBezTo>
                  <a:cubicBezTo>
                    <a:pt x="4366" y="1109"/>
                    <a:pt x="5475" y="2211"/>
                    <a:pt x="6578" y="3320"/>
                  </a:cubicBezTo>
                  <a:cubicBezTo>
                    <a:pt x="4389" y="3332"/>
                    <a:pt x="2195" y="3343"/>
                    <a:pt x="0" y="3355"/>
                  </a:cubicBezTo>
                  <a:close/>
                </a:path>
              </a:pathLst>
            </a:custGeom>
            <a:grpFill/>
            <a:ln w="5715" cap="flat">
              <a:noFill/>
              <a:prstDash val="solid"/>
              <a:miter/>
            </a:ln>
          </p:spPr>
          <p:txBody>
            <a:bodyPr rtlCol="0" anchor="ctr"/>
            <a:lstStyle/>
            <a:p>
              <a:endParaRPr lang="zh-CN" altLang="en-US"/>
            </a:p>
          </p:txBody>
        </p:sp>
        <p:sp>
          <p:nvSpPr>
            <p:cNvPr id="4696" name="任意多边形: 形状 4695">
              <a:extLst>
                <a:ext uri="{FF2B5EF4-FFF2-40B4-BE49-F238E27FC236}">
                  <a16:creationId xmlns:a16="http://schemas.microsoft.com/office/drawing/2014/main" id="{396BFCEE-D21E-3B7A-EE2F-E5C298CF2FCD}"/>
                </a:ext>
              </a:extLst>
            </p:cNvPr>
            <p:cNvSpPr/>
            <p:nvPr/>
          </p:nvSpPr>
          <p:spPr>
            <a:xfrm>
              <a:off x="5341277" y="5271104"/>
              <a:ext cx="3286" cy="3257"/>
            </a:xfrm>
            <a:custGeom>
              <a:avLst/>
              <a:gdLst>
                <a:gd name="connsiteX0" fmla="*/ 3286 w 3286"/>
                <a:gd name="connsiteY0" fmla="*/ 3258 h 3257"/>
                <a:gd name="connsiteX1" fmla="*/ 0 w 3286"/>
                <a:gd name="connsiteY1" fmla="*/ 3258 h 3257"/>
                <a:gd name="connsiteX2" fmla="*/ 3269 w 3286"/>
                <a:gd name="connsiteY2" fmla="*/ 0 h 3257"/>
                <a:gd name="connsiteX3" fmla="*/ 3286 w 3286"/>
                <a:gd name="connsiteY3" fmla="*/ 3258 h 3257"/>
              </a:gdLst>
              <a:ahLst/>
              <a:cxnLst>
                <a:cxn ang="0">
                  <a:pos x="connsiteX0" y="connsiteY0"/>
                </a:cxn>
                <a:cxn ang="0">
                  <a:pos x="connsiteX1" y="connsiteY1"/>
                </a:cxn>
                <a:cxn ang="0">
                  <a:pos x="connsiteX2" y="connsiteY2"/>
                </a:cxn>
                <a:cxn ang="0">
                  <a:pos x="connsiteX3" y="connsiteY3"/>
                </a:cxn>
              </a:cxnLst>
              <a:rect l="l" t="t" r="r" b="b"/>
              <a:pathLst>
                <a:path w="3286" h="3257">
                  <a:moveTo>
                    <a:pt x="3286" y="3258"/>
                  </a:moveTo>
                  <a:cubicBezTo>
                    <a:pt x="2189" y="3258"/>
                    <a:pt x="1097" y="3258"/>
                    <a:pt x="0" y="3258"/>
                  </a:cubicBezTo>
                  <a:cubicBezTo>
                    <a:pt x="1092" y="2172"/>
                    <a:pt x="2177" y="1086"/>
                    <a:pt x="3269" y="0"/>
                  </a:cubicBezTo>
                  <a:cubicBezTo>
                    <a:pt x="3275" y="1086"/>
                    <a:pt x="3280" y="2172"/>
                    <a:pt x="3286" y="3258"/>
                  </a:cubicBezTo>
                  <a:close/>
                </a:path>
              </a:pathLst>
            </a:custGeom>
            <a:grpFill/>
            <a:ln w="5715" cap="flat">
              <a:noFill/>
              <a:prstDash val="solid"/>
              <a:miter/>
            </a:ln>
          </p:spPr>
          <p:txBody>
            <a:bodyPr rtlCol="0" anchor="ctr"/>
            <a:lstStyle/>
            <a:p>
              <a:endParaRPr lang="zh-CN" altLang="en-US"/>
            </a:p>
          </p:txBody>
        </p:sp>
        <p:sp>
          <p:nvSpPr>
            <p:cNvPr id="4697" name="任意多边形: 形状 4696">
              <a:extLst>
                <a:ext uri="{FF2B5EF4-FFF2-40B4-BE49-F238E27FC236}">
                  <a16:creationId xmlns:a16="http://schemas.microsoft.com/office/drawing/2014/main" id="{E584ABB6-870E-8F60-85A0-F2A480C8CD45}"/>
                </a:ext>
              </a:extLst>
            </p:cNvPr>
            <p:cNvSpPr/>
            <p:nvPr/>
          </p:nvSpPr>
          <p:spPr>
            <a:xfrm>
              <a:off x="5291945" y="5280940"/>
              <a:ext cx="1365" cy="1365"/>
            </a:xfrm>
            <a:custGeom>
              <a:avLst/>
              <a:gdLst>
                <a:gd name="connsiteX0" fmla="*/ 0 w 1365"/>
                <a:gd name="connsiteY0" fmla="*/ 0 h 1365"/>
                <a:gd name="connsiteX1" fmla="*/ 1366 w 1365"/>
                <a:gd name="connsiteY1" fmla="*/ 754 h 1365"/>
                <a:gd name="connsiteX2" fmla="*/ 754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54"/>
                  </a:lnTo>
                  <a:lnTo>
                    <a:pt x="754" y="1366"/>
                  </a:lnTo>
                  <a:close/>
                </a:path>
              </a:pathLst>
            </a:custGeom>
            <a:grpFill/>
            <a:ln w="5715" cap="flat">
              <a:noFill/>
              <a:prstDash val="solid"/>
              <a:miter/>
            </a:ln>
          </p:spPr>
          <p:txBody>
            <a:bodyPr rtlCol="0" anchor="ctr"/>
            <a:lstStyle/>
            <a:p>
              <a:endParaRPr lang="zh-CN" altLang="en-US"/>
            </a:p>
          </p:txBody>
        </p:sp>
        <p:sp>
          <p:nvSpPr>
            <p:cNvPr id="4698" name="任意多边形: 形状 4697">
              <a:extLst>
                <a:ext uri="{FF2B5EF4-FFF2-40B4-BE49-F238E27FC236}">
                  <a16:creationId xmlns:a16="http://schemas.microsoft.com/office/drawing/2014/main" id="{06250A3D-E8DA-C4FB-0063-48EC85FD3E86}"/>
                </a:ext>
              </a:extLst>
            </p:cNvPr>
            <p:cNvSpPr/>
            <p:nvPr/>
          </p:nvSpPr>
          <p:spPr>
            <a:xfrm>
              <a:off x="5198726" y="5283762"/>
              <a:ext cx="15440" cy="20243"/>
            </a:xfrm>
            <a:custGeom>
              <a:avLst/>
              <a:gdLst>
                <a:gd name="connsiteX0" fmla="*/ 14009 w 15440"/>
                <a:gd name="connsiteY0" fmla="*/ 20244 h 20243"/>
                <a:gd name="connsiteX1" fmla="*/ 1961 w 15440"/>
                <a:gd name="connsiteY1" fmla="*/ 7282 h 20243"/>
                <a:gd name="connsiteX2" fmla="*/ 590 w 15440"/>
                <a:gd name="connsiteY2" fmla="*/ 1973 h 20243"/>
                <a:gd name="connsiteX3" fmla="*/ 5882 w 15440"/>
                <a:gd name="connsiteY3" fmla="*/ 864 h 20243"/>
                <a:gd name="connsiteX4" fmla="*/ 14009 w 15440"/>
                <a:gd name="connsiteY4" fmla="*/ 20244 h 20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0" h="20243">
                  <a:moveTo>
                    <a:pt x="14009" y="20244"/>
                  </a:moveTo>
                  <a:cubicBezTo>
                    <a:pt x="10699" y="13551"/>
                    <a:pt x="7545" y="9088"/>
                    <a:pt x="1961" y="7282"/>
                  </a:cubicBezTo>
                  <a:cubicBezTo>
                    <a:pt x="-605" y="6448"/>
                    <a:pt x="-176" y="4122"/>
                    <a:pt x="590" y="1973"/>
                  </a:cubicBezTo>
                  <a:cubicBezTo>
                    <a:pt x="1755" y="-1273"/>
                    <a:pt x="4590" y="344"/>
                    <a:pt x="5882" y="864"/>
                  </a:cubicBezTo>
                  <a:cubicBezTo>
                    <a:pt x="13403" y="3905"/>
                    <a:pt x="17906" y="8814"/>
                    <a:pt x="14009" y="20244"/>
                  </a:cubicBezTo>
                  <a:close/>
                </a:path>
              </a:pathLst>
            </a:custGeom>
            <a:grpFill/>
            <a:ln w="5715" cap="flat">
              <a:noFill/>
              <a:prstDash val="solid"/>
              <a:miter/>
            </a:ln>
          </p:spPr>
          <p:txBody>
            <a:bodyPr rtlCol="0" anchor="ctr"/>
            <a:lstStyle/>
            <a:p>
              <a:endParaRPr lang="zh-CN" altLang="en-US"/>
            </a:p>
          </p:txBody>
        </p:sp>
        <p:sp>
          <p:nvSpPr>
            <p:cNvPr id="4699" name="任意多边形: 形状 4698">
              <a:extLst>
                <a:ext uri="{FF2B5EF4-FFF2-40B4-BE49-F238E27FC236}">
                  <a16:creationId xmlns:a16="http://schemas.microsoft.com/office/drawing/2014/main" id="{09C86FDE-6983-0F2B-0B1D-BE4BA23291D6}"/>
                </a:ext>
              </a:extLst>
            </p:cNvPr>
            <p:cNvSpPr/>
            <p:nvPr/>
          </p:nvSpPr>
          <p:spPr>
            <a:xfrm>
              <a:off x="5243136" y="5273985"/>
              <a:ext cx="16365" cy="14584"/>
            </a:xfrm>
            <a:custGeom>
              <a:avLst/>
              <a:gdLst>
                <a:gd name="connsiteX0" fmla="*/ 15924 w 16365"/>
                <a:gd name="connsiteY0" fmla="*/ 3669 h 14584"/>
                <a:gd name="connsiteX1" fmla="*/ 12678 w 16365"/>
                <a:gd name="connsiteY1" fmla="*/ 7018 h 14584"/>
                <a:gd name="connsiteX2" fmla="*/ 94 w 16365"/>
                <a:gd name="connsiteY2" fmla="*/ 14584 h 14584"/>
                <a:gd name="connsiteX3" fmla="*/ 12633 w 16365"/>
                <a:gd name="connsiteY3" fmla="*/ 383 h 14584"/>
                <a:gd name="connsiteX4" fmla="*/ 15924 w 16365"/>
                <a:gd name="connsiteY4" fmla="*/ 3669 h 14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5" h="14584">
                  <a:moveTo>
                    <a:pt x="15924" y="3669"/>
                  </a:moveTo>
                  <a:cubicBezTo>
                    <a:pt x="14844" y="4783"/>
                    <a:pt x="13758" y="5903"/>
                    <a:pt x="12678" y="7018"/>
                  </a:cubicBezTo>
                  <a:cubicBezTo>
                    <a:pt x="7969" y="8229"/>
                    <a:pt x="6209" y="14145"/>
                    <a:pt x="94" y="14584"/>
                  </a:cubicBezTo>
                  <a:cubicBezTo>
                    <a:pt x="-1129" y="4766"/>
                    <a:pt x="9941" y="6081"/>
                    <a:pt x="12633" y="383"/>
                  </a:cubicBezTo>
                  <a:cubicBezTo>
                    <a:pt x="15810" y="-606"/>
                    <a:pt x="17130" y="263"/>
                    <a:pt x="15924" y="3669"/>
                  </a:cubicBezTo>
                  <a:close/>
                </a:path>
              </a:pathLst>
            </a:custGeom>
            <a:grpFill/>
            <a:ln w="5715" cap="flat">
              <a:noFill/>
              <a:prstDash val="solid"/>
              <a:miter/>
            </a:ln>
          </p:spPr>
          <p:txBody>
            <a:bodyPr rtlCol="0" anchor="ctr"/>
            <a:lstStyle/>
            <a:p>
              <a:endParaRPr lang="zh-CN" altLang="en-US"/>
            </a:p>
          </p:txBody>
        </p:sp>
        <p:sp>
          <p:nvSpPr>
            <p:cNvPr id="4700" name="任意多边形: 形状 4699">
              <a:extLst>
                <a:ext uri="{FF2B5EF4-FFF2-40B4-BE49-F238E27FC236}">
                  <a16:creationId xmlns:a16="http://schemas.microsoft.com/office/drawing/2014/main" id="{04828F1D-E8C8-F1B6-D69D-78B661D8F3D3}"/>
                </a:ext>
              </a:extLst>
            </p:cNvPr>
            <p:cNvSpPr/>
            <p:nvPr/>
          </p:nvSpPr>
          <p:spPr>
            <a:xfrm>
              <a:off x="5206786" y="5342884"/>
              <a:ext cx="2982" cy="7138"/>
            </a:xfrm>
            <a:custGeom>
              <a:avLst/>
              <a:gdLst>
                <a:gd name="connsiteX0" fmla="*/ 0 w 2982"/>
                <a:gd name="connsiteY0" fmla="*/ 2240 h 7138"/>
                <a:gd name="connsiteX1" fmla="*/ 1612 w 2982"/>
                <a:gd name="connsiteY1" fmla="*/ 0 h 7138"/>
                <a:gd name="connsiteX2" fmla="*/ 2875 w 2982"/>
                <a:gd name="connsiteY2" fmla="*/ 4109 h 7138"/>
                <a:gd name="connsiteX3" fmla="*/ 2943 w 2982"/>
                <a:gd name="connsiteY3" fmla="*/ 7138 h 7138"/>
                <a:gd name="connsiteX4" fmla="*/ 0 w 2982"/>
                <a:gd name="connsiteY4" fmla="*/ 2240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2" h="7138">
                  <a:moveTo>
                    <a:pt x="0" y="2240"/>
                  </a:moveTo>
                  <a:cubicBezTo>
                    <a:pt x="531" y="1492"/>
                    <a:pt x="1074" y="743"/>
                    <a:pt x="1612" y="0"/>
                  </a:cubicBezTo>
                  <a:cubicBezTo>
                    <a:pt x="2046" y="1366"/>
                    <a:pt x="2589" y="2709"/>
                    <a:pt x="2875" y="4109"/>
                  </a:cubicBezTo>
                  <a:cubicBezTo>
                    <a:pt x="3075" y="5081"/>
                    <a:pt x="2932" y="6127"/>
                    <a:pt x="2943" y="7138"/>
                  </a:cubicBezTo>
                  <a:cubicBezTo>
                    <a:pt x="1097" y="6029"/>
                    <a:pt x="6" y="4463"/>
                    <a:pt x="0" y="2240"/>
                  </a:cubicBezTo>
                  <a:close/>
                </a:path>
              </a:pathLst>
            </a:custGeom>
            <a:grpFill/>
            <a:ln w="5715" cap="flat">
              <a:noFill/>
              <a:prstDash val="solid"/>
              <a:miter/>
            </a:ln>
          </p:spPr>
          <p:txBody>
            <a:bodyPr rtlCol="0" anchor="ctr"/>
            <a:lstStyle/>
            <a:p>
              <a:endParaRPr lang="zh-CN" altLang="en-US"/>
            </a:p>
          </p:txBody>
        </p:sp>
        <p:sp>
          <p:nvSpPr>
            <p:cNvPr id="4701" name="任意多边形: 形状 4700">
              <a:extLst>
                <a:ext uri="{FF2B5EF4-FFF2-40B4-BE49-F238E27FC236}">
                  <a16:creationId xmlns:a16="http://schemas.microsoft.com/office/drawing/2014/main" id="{2437A612-AEF8-99F0-0311-6FD8A6193682}"/>
                </a:ext>
              </a:extLst>
            </p:cNvPr>
            <p:cNvSpPr/>
            <p:nvPr/>
          </p:nvSpPr>
          <p:spPr>
            <a:xfrm>
              <a:off x="5214946" y="5338792"/>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4702" name="任意多边形: 形状 4701">
              <a:extLst>
                <a:ext uri="{FF2B5EF4-FFF2-40B4-BE49-F238E27FC236}">
                  <a16:creationId xmlns:a16="http://schemas.microsoft.com/office/drawing/2014/main" id="{3D890CE6-91C0-C52F-A4DA-38DBAAFB5032}"/>
                </a:ext>
              </a:extLst>
            </p:cNvPr>
            <p:cNvSpPr/>
            <p:nvPr/>
          </p:nvSpPr>
          <p:spPr>
            <a:xfrm>
              <a:off x="4969949" y="5170051"/>
              <a:ext cx="86382" cy="88512"/>
            </a:xfrm>
            <a:custGeom>
              <a:avLst/>
              <a:gdLst>
                <a:gd name="connsiteX0" fmla="*/ 55574 w 86382"/>
                <a:gd name="connsiteY0" fmla="*/ 8881 h 88512"/>
                <a:gd name="connsiteX1" fmla="*/ 58889 w 86382"/>
                <a:gd name="connsiteY1" fmla="*/ 2280 h 88512"/>
                <a:gd name="connsiteX2" fmla="*/ 69341 w 86382"/>
                <a:gd name="connsiteY2" fmla="*/ 2143 h 88512"/>
                <a:gd name="connsiteX3" fmla="*/ 77834 w 86382"/>
                <a:gd name="connsiteY3" fmla="*/ 1652 h 88512"/>
                <a:gd name="connsiteX4" fmla="*/ 76902 w 86382"/>
                <a:gd name="connsiteY4" fmla="*/ 12751 h 88512"/>
                <a:gd name="connsiteX5" fmla="*/ 75365 w 86382"/>
                <a:gd name="connsiteY5" fmla="*/ 15494 h 88512"/>
                <a:gd name="connsiteX6" fmla="*/ 75348 w 86382"/>
                <a:gd name="connsiteY6" fmla="*/ 15482 h 88512"/>
                <a:gd name="connsiteX7" fmla="*/ 85269 w 86382"/>
                <a:gd name="connsiteY7" fmla="*/ 22072 h 88512"/>
                <a:gd name="connsiteX8" fmla="*/ 86378 w 86382"/>
                <a:gd name="connsiteY8" fmla="*/ 24426 h 88512"/>
                <a:gd name="connsiteX9" fmla="*/ 85995 w 86382"/>
                <a:gd name="connsiteY9" fmla="*/ 25792 h 88512"/>
                <a:gd name="connsiteX10" fmla="*/ 78868 w 86382"/>
                <a:gd name="connsiteY10" fmla="*/ 30067 h 88512"/>
                <a:gd name="connsiteX11" fmla="*/ 74645 w 86382"/>
                <a:gd name="connsiteY11" fmla="*/ 30273 h 88512"/>
                <a:gd name="connsiteX12" fmla="*/ 68273 w 86382"/>
                <a:gd name="connsiteY12" fmla="*/ 48726 h 88512"/>
                <a:gd name="connsiteX13" fmla="*/ 65215 w 86382"/>
                <a:gd name="connsiteY13" fmla="*/ 56385 h 88512"/>
                <a:gd name="connsiteX14" fmla="*/ 66295 w 86382"/>
                <a:gd name="connsiteY14" fmla="*/ 61505 h 88512"/>
                <a:gd name="connsiteX15" fmla="*/ 65489 w 86382"/>
                <a:gd name="connsiteY15" fmla="*/ 64837 h 88512"/>
                <a:gd name="connsiteX16" fmla="*/ 47642 w 86382"/>
                <a:gd name="connsiteY16" fmla="*/ 76027 h 88512"/>
                <a:gd name="connsiteX17" fmla="*/ 40646 w 86382"/>
                <a:gd name="connsiteY17" fmla="*/ 82170 h 88512"/>
                <a:gd name="connsiteX18" fmla="*/ 22118 w 86382"/>
                <a:gd name="connsiteY18" fmla="*/ 84445 h 88512"/>
                <a:gd name="connsiteX19" fmla="*/ 12894 w 86382"/>
                <a:gd name="connsiteY19" fmla="*/ 84519 h 88512"/>
                <a:gd name="connsiteX20" fmla="*/ 12894 w 86382"/>
                <a:gd name="connsiteY20" fmla="*/ 81313 h 88512"/>
                <a:gd name="connsiteX21" fmla="*/ 13729 w 86382"/>
                <a:gd name="connsiteY21" fmla="*/ 79085 h 88512"/>
                <a:gd name="connsiteX22" fmla="*/ 12871 w 86382"/>
                <a:gd name="connsiteY22" fmla="*/ 77976 h 88512"/>
                <a:gd name="connsiteX23" fmla="*/ 12871 w 86382"/>
                <a:gd name="connsiteY23" fmla="*/ 74718 h 88512"/>
                <a:gd name="connsiteX24" fmla="*/ 13700 w 86382"/>
                <a:gd name="connsiteY24" fmla="*/ 72529 h 88512"/>
                <a:gd name="connsiteX25" fmla="*/ 12843 w 86382"/>
                <a:gd name="connsiteY25" fmla="*/ 71443 h 88512"/>
                <a:gd name="connsiteX26" fmla="*/ 6276 w 86382"/>
                <a:gd name="connsiteY26" fmla="*/ 71443 h 88512"/>
                <a:gd name="connsiteX27" fmla="*/ 5459 w 86382"/>
                <a:gd name="connsiteY27" fmla="*/ 69232 h 88512"/>
                <a:gd name="connsiteX28" fmla="*/ 6322 w 86382"/>
                <a:gd name="connsiteY28" fmla="*/ 68146 h 88512"/>
                <a:gd name="connsiteX29" fmla="*/ 6305 w 86382"/>
                <a:gd name="connsiteY29" fmla="*/ 58259 h 88512"/>
                <a:gd name="connsiteX30" fmla="*/ 6288 w 86382"/>
                <a:gd name="connsiteY30" fmla="*/ 58276 h 88512"/>
                <a:gd name="connsiteX31" fmla="*/ 6516 w 86382"/>
                <a:gd name="connsiteY31" fmla="*/ 53676 h 88512"/>
                <a:gd name="connsiteX32" fmla="*/ 4562 w 86382"/>
                <a:gd name="connsiteY32" fmla="*/ 51452 h 88512"/>
                <a:gd name="connsiteX33" fmla="*/ 3002 w 86382"/>
                <a:gd name="connsiteY33" fmla="*/ 51681 h 88512"/>
                <a:gd name="connsiteX34" fmla="*/ 2242 w 86382"/>
                <a:gd name="connsiteY34" fmla="*/ 34050 h 88512"/>
                <a:gd name="connsiteX35" fmla="*/ 27919 w 86382"/>
                <a:gd name="connsiteY35" fmla="*/ 20026 h 88512"/>
                <a:gd name="connsiteX36" fmla="*/ 35880 w 86382"/>
                <a:gd name="connsiteY36" fmla="*/ 28650 h 88512"/>
                <a:gd name="connsiteX37" fmla="*/ 35886 w 86382"/>
                <a:gd name="connsiteY37" fmla="*/ 28650 h 88512"/>
                <a:gd name="connsiteX38" fmla="*/ 32645 w 86382"/>
                <a:gd name="connsiteY38" fmla="*/ 38582 h 88512"/>
                <a:gd name="connsiteX39" fmla="*/ 25513 w 86382"/>
                <a:gd name="connsiteY39" fmla="*/ 49544 h 88512"/>
                <a:gd name="connsiteX40" fmla="*/ 24061 w 86382"/>
                <a:gd name="connsiteY40" fmla="*/ 61248 h 88512"/>
                <a:gd name="connsiteX41" fmla="*/ 35892 w 86382"/>
                <a:gd name="connsiteY41" fmla="*/ 41823 h 88512"/>
                <a:gd name="connsiteX42" fmla="*/ 42452 w 86382"/>
                <a:gd name="connsiteY42" fmla="*/ 38519 h 88512"/>
                <a:gd name="connsiteX43" fmla="*/ 45721 w 86382"/>
                <a:gd name="connsiteY43" fmla="*/ 42480 h 88512"/>
                <a:gd name="connsiteX44" fmla="*/ 51991 w 86382"/>
                <a:gd name="connsiteY44" fmla="*/ 32033 h 88512"/>
                <a:gd name="connsiteX45" fmla="*/ 64592 w 86382"/>
                <a:gd name="connsiteY45" fmla="*/ 13853 h 88512"/>
                <a:gd name="connsiteX46" fmla="*/ 66633 w 86382"/>
                <a:gd name="connsiteY46" fmla="*/ 11310 h 88512"/>
                <a:gd name="connsiteX47" fmla="*/ 55574 w 86382"/>
                <a:gd name="connsiteY47" fmla="*/ 8881 h 88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86382" h="88512">
                  <a:moveTo>
                    <a:pt x="55574" y="8881"/>
                  </a:moveTo>
                  <a:cubicBezTo>
                    <a:pt x="55700" y="6190"/>
                    <a:pt x="56260" y="3715"/>
                    <a:pt x="58889" y="2280"/>
                  </a:cubicBezTo>
                  <a:cubicBezTo>
                    <a:pt x="62403" y="4315"/>
                    <a:pt x="65764" y="4069"/>
                    <a:pt x="69341" y="2143"/>
                  </a:cubicBezTo>
                  <a:cubicBezTo>
                    <a:pt x="71953" y="738"/>
                    <a:pt x="74931" y="-1617"/>
                    <a:pt x="77834" y="1652"/>
                  </a:cubicBezTo>
                  <a:cubicBezTo>
                    <a:pt x="81326" y="5590"/>
                    <a:pt x="80343" y="9270"/>
                    <a:pt x="76902" y="12751"/>
                  </a:cubicBezTo>
                  <a:cubicBezTo>
                    <a:pt x="76194" y="13470"/>
                    <a:pt x="75868" y="14568"/>
                    <a:pt x="75365" y="15494"/>
                  </a:cubicBezTo>
                  <a:lnTo>
                    <a:pt x="75348" y="15482"/>
                  </a:lnTo>
                  <a:cubicBezTo>
                    <a:pt x="80509" y="14888"/>
                    <a:pt x="81834" y="20066"/>
                    <a:pt x="85269" y="22072"/>
                  </a:cubicBezTo>
                  <a:cubicBezTo>
                    <a:pt x="86058" y="22774"/>
                    <a:pt x="86429" y="23558"/>
                    <a:pt x="86378" y="24426"/>
                  </a:cubicBezTo>
                  <a:cubicBezTo>
                    <a:pt x="86326" y="25335"/>
                    <a:pt x="86195" y="25786"/>
                    <a:pt x="85995" y="25792"/>
                  </a:cubicBezTo>
                  <a:cubicBezTo>
                    <a:pt x="84126" y="28055"/>
                    <a:pt x="81629" y="29267"/>
                    <a:pt x="78868" y="30067"/>
                  </a:cubicBezTo>
                  <a:cubicBezTo>
                    <a:pt x="77462" y="30301"/>
                    <a:pt x="76051" y="30330"/>
                    <a:pt x="74645" y="30273"/>
                  </a:cubicBezTo>
                  <a:cubicBezTo>
                    <a:pt x="64432" y="33650"/>
                    <a:pt x="69336" y="42234"/>
                    <a:pt x="68273" y="48726"/>
                  </a:cubicBezTo>
                  <a:cubicBezTo>
                    <a:pt x="68141" y="51658"/>
                    <a:pt x="67290" y="54310"/>
                    <a:pt x="65215" y="56385"/>
                  </a:cubicBezTo>
                  <a:cubicBezTo>
                    <a:pt x="60563" y="59013"/>
                    <a:pt x="64832" y="59979"/>
                    <a:pt x="66295" y="61505"/>
                  </a:cubicBezTo>
                  <a:cubicBezTo>
                    <a:pt x="66838" y="62831"/>
                    <a:pt x="66564" y="63934"/>
                    <a:pt x="65489" y="64837"/>
                  </a:cubicBezTo>
                  <a:cubicBezTo>
                    <a:pt x="61118" y="70901"/>
                    <a:pt x="52368" y="69803"/>
                    <a:pt x="47642" y="76027"/>
                  </a:cubicBezTo>
                  <a:cubicBezTo>
                    <a:pt x="46099" y="78061"/>
                    <a:pt x="42589" y="79644"/>
                    <a:pt x="40646" y="82170"/>
                  </a:cubicBezTo>
                  <a:cubicBezTo>
                    <a:pt x="34737" y="89868"/>
                    <a:pt x="31411" y="90474"/>
                    <a:pt x="22118" y="84445"/>
                  </a:cubicBezTo>
                  <a:cubicBezTo>
                    <a:pt x="18729" y="82245"/>
                    <a:pt x="15952" y="85200"/>
                    <a:pt x="12894" y="84519"/>
                  </a:cubicBezTo>
                  <a:cubicBezTo>
                    <a:pt x="12894" y="83451"/>
                    <a:pt x="12894" y="82382"/>
                    <a:pt x="12894" y="81313"/>
                  </a:cubicBezTo>
                  <a:cubicBezTo>
                    <a:pt x="13740" y="80565"/>
                    <a:pt x="14014" y="79822"/>
                    <a:pt x="13729" y="79085"/>
                  </a:cubicBezTo>
                  <a:cubicBezTo>
                    <a:pt x="13443" y="78347"/>
                    <a:pt x="13157" y="77976"/>
                    <a:pt x="12871" y="77976"/>
                  </a:cubicBezTo>
                  <a:cubicBezTo>
                    <a:pt x="12866" y="76890"/>
                    <a:pt x="12866" y="75804"/>
                    <a:pt x="12871" y="74718"/>
                  </a:cubicBezTo>
                  <a:cubicBezTo>
                    <a:pt x="13712" y="73987"/>
                    <a:pt x="13992" y="73255"/>
                    <a:pt x="13700" y="72529"/>
                  </a:cubicBezTo>
                  <a:cubicBezTo>
                    <a:pt x="13414" y="71809"/>
                    <a:pt x="13129" y="71443"/>
                    <a:pt x="12843" y="71443"/>
                  </a:cubicBezTo>
                  <a:cubicBezTo>
                    <a:pt x="10654" y="71443"/>
                    <a:pt x="8465" y="71443"/>
                    <a:pt x="6276" y="71443"/>
                  </a:cubicBezTo>
                  <a:cubicBezTo>
                    <a:pt x="5436" y="70701"/>
                    <a:pt x="5168" y="69963"/>
                    <a:pt x="5459" y="69232"/>
                  </a:cubicBezTo>
                  <a:cubicBezTo>
                    <a:pt x="5751" y="68506"/>
                    <a:pt x="6036" y="68146"/>
                    <a:pt x="6322" y="68146"/>
                  </a:cubicBezTo>
                  <a:cubicBezTo>
                    <a:pt x="18895" y="64826"/>
                    <a:pt x="6728" y="61551"/>
                    <a:pt x="6305" y="58259"/>
                  </a:cubicBezTo>
                  <a:cubicBezTo>
                    <a:pt x="6305" y="58259"/>
                    <a:pt x="6288" y="58276"/>
                    <a:pt x="6288" y="58276"/>
                  </a:cubicBezTo>
                  <a:cubicBezTo>
                    <a:pt x="7785" y="56802"/>
                    <a:pt x="7282" y="55230"/>
                    <a:pt x="6516" y="53676"/>
                  </a:cubicBezTo>
                  <a:cubicBezTo>
                    <a:pt x="6436" y="52458"/>
                    <a:pt x="5779" y="51698"/>
                    <a:pt x="4562" y="51452"/>
                  </a:cubicBezTo>
                  <a:cubicBezTo>
                    <a:pt x="4568" y="51475"/>
                    <a:pt x="3002" y="51681"/>
                    <a:pt x="3002" y="51681"/>
                  </a:cubicBezTo>
                  <a:cubicBezTo>
                    <a:pt x="-4525" y="46120"/>
                    <a:pt x="4790" y="39828"/>
                    <a:pt x="2242" y="34050"/>
                  </a:cubicBezTo>
                  <a:cubicBezTo>
                    <a:pt x="15963" y="38748"/>
                    <a:pt x="17541" y="21174"/>
                    <a:pt x="27919" y="20026"/>
                  </a:cubicBezTo>
                  <a:cubicBezTo>
                    <a:pt x="33931" y="19363"/>
                    <a:pt x="31645" y="27192"/>
                    <a:pt x="35880" y="28650"/>
                  </a:cubicBezTo>
                  <a:lnTo>
                    <a:pt x="35886" y="28650"/>
                  </a:lnTo>
                  <a:cubicBezTo>
                    <a:pt x="34806" y="31958"/>
                    <a:pt x="33726" y="35273"/>
                    <a:pt x="32645" y="38582"/>
                  </a:cubicBezTo>
                  <a:cubicBezTo>
                    <a:pt x="33903" y="44583"/>
                    <a:pt x="29588" y="47315"/>
                    <a:pt x="25513" y="49544"/>
                  </a:cubicBezTo>
                  <a:cubicBezTo>
                    <a:pt x="19141" y="53041"/>
                    <a:pt x="21175" y="57053"/>
                    <a:pt x="24061" y="61248"/>
                  </a:cubicBezTo>
                  <a:cubicBezTo>
                    <a:pt x="26039" y="53750"/>
                    <a:pt x="31777" y="48281"/>
                    <a:pt x="35892" y="41823"/>
                  </a:cubicBezTo>
                  <a:cubicBezTo>
                    <a:pt x="38080" y="40720"/>
                    <a:pt x="40263" y="39622"/>
                    <a:pt x="42452" y="38519"/>
                  </a:cubicBezTo>
                  <a:cubicBezTo>
                    <a:pt x="42755" y="40560"/>
                    <a:pt x="42978" y="43703"/>
                    <a:pt x="45721" y="42480"/>
                  </a:cubicBezTo>
                  <a:cubicBezTo>
                    <a:pt x="49870" y="40634"/>
                    <a:pt x="53271" y="36548"/>
                    <a:pt x="51991" y="32033"/>
                  </a:cubicBezTo>
                  <a:cubicBezTo>
                    <a:pt x="48670" y="20294"/>
                    <a:pt x="55328" y="16442"/>
                    <a:pt x="64592" y="13853"/>
                  </a:cubicBezTo>
                  <a:cubicBezTo>
                    <a:pt x="65392" y="13631"/>
                    <a:pt x="65884" y="12282"/>
                    <a:pt x="66633" y="11310"/>
                  </a:cubicBezTo>
                  <a:cubicBezTo>
                    <a:pt x="63632" y="7401"/>
                    <a:pt x="57991" y="14985"/>
                    <a:pt x="55574" y="8881"/>
                  </a:cubicBezTo>
                  <a:close/>
                </a:path>
              </a:pathLst>
            </a:custGeom>
            <a:grpFill/>
            <a:ln w="5715" cap="flat">
              <a:noFill/>
              <a:prstDash val="solid"/>
              <a:miter/>
            </a:ln>
          </p:spPr>
          <p:txBody>
            <a:bodyPr rtlCol="0" anchor="ctr"/>
            <a:lstStyle/>
            <a:p>
              <a:endParaRPr lang="zh-CN" altLang="en-US"/>
            </a:p>
          </p:txBody>
        </p:sp>
        <p:sp>
          <p:nvSpPr>
            <p:cNvPr id="4703" name="任意多边形: 形状 4702">
              <a:extLst>
                <a:ext uri="{FF2B5EF4-FFF2-40B4-BE49-F238E27FC236}">
                  <a16:creationId xmlns:a16="http://schemas.microsoft.com/office/drawing/2014/main" id="{A08EC810-DBDF-B0AD-FBE3-3730A6E787AB}"/>
                </a:ext>
              </a:extLst>
            </p:cNvPr>
            <p:cNvSpPr/>
            <p:nvPr/>
          </p:nvSpPr>
          <p:spPr>
            <a:xfrm>
              <a:off x="5031598" y="5149346"/>
              <a:ext cx="76186" cy="89909"/>
            </a:xfrm>
            <a:custGeom>
              <a:avLst/>
              <a:gdLst>
                <a:gd name="connsiteX0" fmla="*/ 548 w 76186"/>
                <a:gd name="connsiteY0" fmla="*/ 75672 h 89909"/>
                <a:gd name="connsiteX1" fmla="*/ 3863 w 76186"/>
                <a:gd name="connsiteY1" fmla="*/ 69112 h 89909"/>
                <a:gd name="connsiteX2" fmla="*/ 10224 w 76186"/>
                <a:gd name="connsiteY2" fmla="*/ 63762 h 89909"/>
                <a:gd name="connsiteX3" fmla="*/ 13996 w 76186"/>
                <a:gd name="connsiteY3" fmla="*/ 62271 h 89909"/>
                <a:gd name="connsiteX4" fmla="*/ 20734 w 76186"/>
                <a:gd name="connsiteY4" fmla="*/ 56670 h 89909"/>
                <a:gd name="connsiteX5" fmla="*/ 21917 w 76186"/>
                <a:gd name="connsiteY5" fmla="*/ 53435 h 89909"/>
                <a:gd name="connsiteX6" fmla="*/ 24214 w 76186"/>
                <a:gd name="connsiteY6" fmla="*/ 50738 h 89909"/>
                <a:gd name="connsiteX7" fmla="*/ 22122 w 76186"/>
                <a:gd name="connsiteY7" fmla="*/ 48532 h 89909"/>
                <a:gd name="connsiteX8" fmla="*/ 23517 w 76186"/>
                <a:gd name="connsiteY8" fmla="*/ 46023 h 89909"/>
                <a:gd name="connsiteX9" fmla="*/ 23614 w 76186"/>
                <a:gd name="connsiteY9" fmla="*/ 42782 h 89909"/>
                <a:gd name="connsiteX10" fmla="*/ 30181 w 76186"/>
                <a:gd name="connsiteY10" fmla="*/ 39588 h 89909"/>
                <a:gd name="connsiteX11" fmla="*/ 41291 w 76186"/>
                <a:gd name="connsiteY11" fmla="*/ 26735 h 89909"/>
                <a:gd name="connsiteX12" fmla="*/ 43942 w 76186"/>
                <a:gd name="connsiteY12" fmla="*/ 12053 h 89909"/>
                <a:gd name="connsiteX13" fmla="*/ 59716 w 76186"/>
                <a:gd name="connsiteY13" fmla="*/ 6 h 89909"/>
                <a:gd name="connsiteX14" fmla="*/ 63019 w 76186"/>
                <a:gd name="connsiteY14" fmla="*/ 0 h 89909"/>
                <a:gd name="connsiteX15" fmla="*/ 63036 w 76186"/>
                <a:gd name="connsiteY15" fmla="*/ 17 h 89909"/>
                <a:gd name="connsiteX16" fmla="*/ 65814 w 76186"/>
                <a:gd name="connsiteY16" fmla="*/ 4121 h 89909"/>
                <a:gd name="connsiteX17" fmla="*/ 76186 w 76186"/>
                <a:gd name="connsiteY17" fmla="*/ 6595 h 89909"/>
                <a:gd name="connsiteX18" fmla="*/ 76181 w 76186"/>
                <a:gd name="connsiteY18" fmla="*/ 6595 h 89909"/>
                <a:gd name="connsiteX19" fmla="*/ 68688 w 76186"/>
                <a:gd name="connsiteY19" fmla="*/ 37484 h 89909"/>
                <a:gd name="connsiteX20" fmla="*/ 69591 w 76186"/>
                <a:gd name="connsiteY20" fmla="*/ 46068 h 89909"/>
                <a:gd name="connsiteX21" fmla="*/ 60356 w 76186"/>
                <a:gd name="connsiteY21" fmla="*/ 63185 h 89909"/>
                <a:gd name="connsiteX22" fmla="*/ 53201 w 76186"/>
                <a:gd name="connsiteY22" fmla="*/ 87617 h 89909"/>
                <a:gd name="connsiteX23" fmla="*/ 46594 w 76186"/>
                <a:gd name="connsiteY23" fmla="*/ 88828 h 89909"/>
                <a:gd name="connsiteX24" fmla="*/ 49892 w 76186"/>
                <a:gd name="connsiteY24" fmla="*/ 69060 h 89909"/>
                <a:gd name="connsiteX25" fmla="*/ 55452 w 76186"/>
                <a:gd name="connsiteY25" fmla="*/ 67683 h 89909"/>
                <a:gd name="connsiteX26" fmla="*/ 49909 w 76186"/>
                <a:gd name="connsiteY26" fmla="*/ 65848 h 89909"/>
                <a:gd name="connsiteX27" fmla="*/ 43302 w 76186"/>
                <a:gd name="connsiteY27" fmla="*/ 65802 h 89909"/>
                <a:gd name="connsiteX28" fmla="*/ 49537 w 76186"/>
                <a:gd name="connsiteY28" fmla="*/ 44280 h 89909"/>
                <a:gd name="connsiteX29" fmla="*/ 52286 w 76186"/>
                <a:gd name="connsiteY29" fmla="*/ 29815 h 89909"/>
                <a:gd name="connsiteX30" fmla="*/ 32798 w 76186"/>
                <a:gd name="connsiteY30" fmla="*/ 59430 h 89909"/>
                <a:gd name="connsiteX31" fmla="*/ 31301 w 76186"/>
                <a:gd name="connsiteY31" fmla="*/ 62173 h 89909"/>
                <a:gd name="connsiteX32" fmla="*/ 3846 w 76186"/>
                <a:gd name="connsiteY32" fmla="*/ 85542 h 89909"/>
                <a:gd name="connsiteX33" fmla="*/ 3840 w 76186"/>
                <a:gd name="connsiteY33" fmla="*/ 82250 h 89909"/>
                <a:gd name="connsiteX34" fmla="*/ 548 w 76186"/>
                <a:gd name="connsiteY34" fmla="*/ 75672 h 89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6186" h="89909">
                  <a:moveTo>
                    <a:pt x="548" y="75672"/>
                  </a:moveTo>
                  <a:cubicBezTo>
                    <a:pt x="3166" y="74249"/>
                    <a:pt x="3732" y="71792"/>
                    <a:pt x="3863" y="69112"/>
                  </a:cubicBezTo>
                  <a:cubicBezTo>
                    <a:pt x="5646" y="66922"/>
                    <a:pt x="7538" y="64860"/>
                    <a:pt x="10224" y="63762"/>
                  </a:cubicBezTo>
                  <a:cubicBezTo>
                    <a:pt x="11441" y="63174"/>
                    <a:pt x="12716" y="62688"/>
                    <a:pt x="13996" y="62271"/>
                  </a:cubicBezTo>
                  <a:cubicBezTo>
                    <a:pt x="16956" y="61271"/>
                    <a:pt x="19751" y="60053"/>
                    <a:pt x="20734" y="56670"/>
                  </a:cubicBezTo>
                  <a:cubicBezTo>
                    <a:pt x="21008" y="55538"/>
                    <a:pt x="21425" y="54464"/>
                    <a:pt x="21917" y="53435"/>
                  </a:cubicBezTo>
                  <a:cubicBezTo>
                    <a:pt x="21820" y="51795"/>
                    <a:pt x="25226" y="53161"/>
                    <a:pt x="24214" y="50738"/>
                  </a:cubicBezTo>
                  <a:cubicBezTo>
                    <a:pt x="23083" y="50395"/>
                    <a:pt x="22403" y="49657"/>
                    <a:pt x="22122" y="48532"/>
                  </a:cubicBezTo>
                  <a:cubicBezTo>
                    <a:pt x="21757" y="47223"/>
                    <a:pt x="22225" y="46389"/>
                    <a:pt x="23517" y="46023"/>
                  </a:cubicBezTo>
                  <a:cubicBezTo>
                    <a:pt x="23534" y="44943"/>
                    <a:pt x="23568" y="43863"/>
                    <a:pt x="23614" y="42782"/>
                  </a:cubicBezTo>
                  <a:cubicBezTo>
                    <a:pt x="26300" y="42737"/>
                    <a:pt x="28723" y="42148"/>
                    <a:pt x="30181" y="39588"/>
                  </a:cubicBezTo>
                  <a:cubicBezTo>
                    <a:pt x="32992" y="34530"/>
                    <a:pt x="38136" y="31501"/>
                    <a:pt x="41291" y="26735"/>
                  </a:cubicBezTo>
                  <a:cubicBezTo>
                    <a:pt x="50743" y="23403"/>
                    <a:pt x="45217" y="17345"/>
                    <a:pt x="43942" y="12053"/>
                  </a:cubicBezTo>
                  <a:cubicBezTo>
                    <a:pt x="45182" y="2760"/>
                    <a:pt x="54218" y="3715"/>
                    <a:pt x="59716" y="6"/>
                  </a:cubicBezTo>
                  <a:cubicBezTo>
                    <a:pt x="60819" y="6"/>
                    <a:pt x="61916" y="6"/>
                    <a:pt x="63019" y="0"/>
                  </a:cubicBezTo>
                  <a:lnTo>
                    <a:pt x="63036" y="17"/>
                  </a:lnTo>
                  <a:cubicBezTo>
                    <a:pt x="63413" y="1892"/>
                    <a:pt x="63733" y="5778"/>
                    <a:pt x="65814" y="4121"/>
                  </a:cubicBezTo>
                  <a:cubicBezTo>
                    <a:pt x="71043" y="-40"/>
                    <a:pt x="73186" y="4063"/>
                    <a:pt x="76186" y="6595"/>
                  </a:cubicBezTo>
                  <a:lnTo>
                    <a:pt x="76181" y="6595"/>
                  </a:lnTo>
                  <a:cubicBezTo>
                    <a:pt x="73712" y="16899"/>
                    <a:pt x="71391" y="27243"/>
                    <a:pt x="68688" y="37484"/>
                  </a:cubicBezTo>
                  <a:cubicBezTo>
                    <a:pt x="67854" y="40645"/>
                    <a:pt x="66002" y="43531"/>
                    <a:pt x="69591" y="46068"/>
                  </a:cubicBezTo>
                  <a:cubicBezTo>
                    <a:pt x="64099" y="50452"/>
                    <a:pt x="60253" y="54732"/>
                    <a:pt x="60356" y="63185"/>
                  </a:cubicBezTo>
                  <a:cubicBezTo>
                    <a:pt x="60459" y="71386"/>
                    <a:pt x="57138" y="79855"/>
                    <a:pt x="53201" y="87617"/>
                  </a:cubicBezTo>
                  <a:cubicBezTo>
                    <a:pt x="51235" y="91491"/>
                    <a:pt x="48960" y="89411"/>
                    <a:pt x="46594" y="88828"/>
                  </a:cubicBezTo>
                  <a:cubicBezTo>
                    <a:pt x="43931" y="81610"/>
                    <a:pt x="38879" y="73992"/>
                    <a:pt x="49892" y="69060"/>
                  </a:cubicBezTo>
                  <a:cubicBezTo>
                    <a:pt x="51406" y="67226"/>
                    <a:pt x="53446" y="67523"/>
                    <a:pt x="55452" y="67683"/>
                  </a:cubicBezTo>
                  <a:cubicBezTo>
                    <a:pt x="53526" y="67305"/>
                    <a:pt x="51360" y="67654"/>
                    <a:pt x="49909" y="65848"/>
                  </a:cubicBezTo>
                  <a:cubicBezTo>
                    <a:pt x="47709" y="65831"/>
                    <a:pt x="45503" y="65814"/>
                    <a:pt x="43302" y="65802"/>
                  </a:cubicBezTo>
                  <a:cubicBezTo>
                    <a:pt x="42028" y="57676"/>
                    <a:pt x="41519" y="50149"/>
                    <a:pt x="49537" y="44280"/>
                  </a:cubicBezTo>
                  <a:cubicBezTo>
                    <a:pt x="52921" y="41805"/>
                    <a:pt x="56538" y="37405"/>
                    <a:pt x="52286" y="29815"/>
                  </a:cubicBezTo>
                  <a:cubicBezTo>
                    <a:pt x="46263" y="41205"/>
                    <a:pt x="33255" y="45686"/>
                    <a:pt x="32798" y="59430"/>
                  </a:cubicBezTo>
                  <a:cubicBezTo>
                    <a:pt x="32764" y="60396"/>
                    <a:pt x="32004" y="61996"/>
                    <a:pt x="31301" y="62173"/>
                  </a:cubicBezTo>
                  <a:cubicBezTo>
                    <a:pt x="18231" y="65408"/>
                    <a:pt x="17065" y="82576"/>
                    <a:pt x="3846" y="85542"/>
                  </a:cubicBezTo>
                  <a:cubicBezTo>
                    <a:pt x="3846" y="84445"/>
                    <a:pt x="3840" y="83347"/>
                    <a:pt x="3840" y="82250"/>
                  </a:cubicBezTo>
                  <a:cubicBezTo>
                    <a:pt x="3269" y="79799"/>
                    <a:pt x="-1612" y="79496"/>
                    <a:pt x="548" y="75672"/>
                  </a:cubicBezTo>
                  <a:close/>
                </a:path>
              </a:pathLst>
            </a:custGeom>
            <a:grpFill/>
            <a:ln w="5715" cap="flat">
              <a:noFill/>
              <a:prstDash val="solid"/>
              <a:miter/>
            </a:ln>
          </p:spPr>
          <p:txBody>
            <a:bodyPr rtlCol="0" anchor="ctr"/>
            <a:lstStyle/>
            <a:p>
              <a:endParaRPr lang="zh-CN" altLang="en-US"/>
            </a:p>
          </p:txBody>
        </p:sp>
        <p:sp>
          <p:nvSpPr>
            <p:cNvPr id="4704" name="任意多边形: 形状 4703">
              <a:extLst>
                <a:ext uri="{FF2B5EF4-FFF2-40B4-BE49-F238E27FC236}">
                  <a16:creationId xmlns:a16="http://schemas.microsoft.com/office/drawing/2014/main" id="{8C42587B-0219-8168-EB0B-92A9E75EAAE1}"/>
                </a:ext>
              </a:extLst>
            </p:cNvPr>
            <p:cNvSpPr/>
            <p:nvPr/>
          </p:nvSpPr>
          <p:spPr>
            <a:xfrm>
              <a:off x="5052838" y="5223778"/>
              <a:ext cx="14269" cy="21865"/>
            </a:xfrm>
            <a:custGeom>
              <a:avLst/>
              <a:gdLst>
                <a:gd name="connsiteX0" fmla="*/ 12227 w 14269"/>
                <a:gd name="connsiteY0" fmla="*/ 17677 h 21865"/>
                <a:gd name="connsiteX1" fmla="*/ 12187 w 14269"/>
                <a:gd name="connsiteY1" fmla="*/ 20968 h 21865"/>
                <a:gd name="connsiteX2" fmla="*/ 934 w 14269"/>
                <a:gd name="connsiteY2" fmla="*/ 21866 h 21865"/>
                <a:gd name="connsiteX3" fmla="*/ 14062 w 14269"/>
                <a:gd name="connsiteY3" fmla="*/ 0 h 21865"/>
                <a:gd name="connsiteX4" fmla="*/ 9044 w 14269"/>
                <a:gd name="connsiteY4" fmla="*/ 10904 h 21865"/>
                <a:gd name="connsiteX5" fmla="*/ 12227 w 14269"/>
                <a:gd name="connsiteY5" fmla="*/ 17677 h 21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69" h="21865">
                  <a:moveTo>
                    <a:pt x="12227" y="17677"/>
                  </a:moveTo>
                  <a:cubicBezTo>
                    <a:pt x="12210" y="18774"/>
                    <a:pt x="12199" y="19871"/>
                    <a:pt x="12187" y="20968"/>
                  </a:cubicBezTo>
                  <a:cubicBezTo>
                    <a:pt x="8438" y="21266"/>
                    <a:pt x="4683" y="21568"/>
                    <a:pt x="934" y="21866"/>
                  </a:cubicBezTo>
                  <a:cubicBezTo>
                    <a:pt x="-1717" y="5646"/>
                    <a:pt x="860" y="1275"/>
                    <a:pt x="14062" y="0"/>
                  </a:cubicBezTo>
                  <a:cubicBezTo>
                    <a:pt x="15073" y="4892"/>
                    <a:pt x="12233" y="8110"/>
                    <a:pt x="9044" y="10904"/>
                  </a:cubicBezTo>
                  <a:cubicBezTo>
                    <a:pt x="1912" y="17151"/>
                    <a:pt x="12559" y="14785"/>
                    <a:pt x="12227" y="17677"/>
                  </a:cubicBezTo>
                  <a:close/>
                </a:path>
              </a:pathLst>
            </a:custGeom>
            <a:grpFill/>
            <a:ln w="5715" cap="flat">
              <a:noFill/>
              <a:prstDash val="solid"/>
              <a:miter/>
            </a:ln>
          </p:spPr>
          <p:txBody>
            <a:bodyPr rtlCol="0" anchor="ctr"/>
            <a:lstStyle/>
            <a:p>
              <a:endParaRPr lang="zh-CN" altLang="en-US"/>
            </a:p>
          </p:txBody>
        </p:sp>
        <p:sp>
          <p:nvSpPr>
            <p:cNvPr id="4705" name="任意多边形: 形状 4704">
              <a:extLst>
                <a:ext uri="{FF2B5EF4-FFF2-40B4-BE49-F238E27FC236}">
                  <a16:creationId xmlns:a16="http://schemas.microsoft.com/office/drawing/2014/main" id="{2F937FF3-D476-9307-0DC5-30677381EB3B}"/>
                </a:ext>
              </a:extLst>
            </p:cNvPr>
            <p:cNvSpPr/>
            <p:nvPr/>
          </p:nvSpPr>
          <p:spPr>
            <a:xfrm>
              <a:off x="5049002" y="5252706"/>
              <a:ext cx="5033" cy="6054"/>
            </a:xfrm>
            <a:custGeom>
              <a:avLst/>
              <a:gdLst>
                <a:gd name="connsiteX0" fmla="*/ 4993 w 5033"/>
                <a:gd name="connsiteY0" fmla="*/ 3305 h 6054"/>
                <a:gd name="connsiteX1" fmla="*/ 2467 w 5033"/>
                <a:gd name="connsiteY1" fmla="*/ 5888 h 6054"/>
                <a:gd name="connsiteX2" fmla="*/ 89 w 5033"/>
                <a:gd name="connsiteY2" fmla="*/ 3373 h 6054"/>
                <a:gd name="connsiteX3" fmla="*/ 2450 w 5033"/>
                <a:gd name="connsiteY3" fmla="*/ 139 h 6054"/>
                <a:gd name="connsiteX4" fmla="*/ 4993 w 5033"/>
                <a:gd name="connsiteY4" fmla="*/ 3305 h 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3" h="6054">
                  <a:moveTo>
                    <a:pt x="4993" y="3305"/>
                  </a:moveTo>
                  <a:cubicBezTo>
                    <a:pt x="4421" y="3922"/>
                    <a:pt x="3644" y="5453"/>
                    <a:pt x="2467" y="5888"/>
                  </a:cubicBezTo>
                  <a:cubicBezTo>
                    <a:pt x="535" y="6597"/>
                    <a:pt x="-288" y="4911"/>
                    <a:pt x="89" y="3373"/>
                  </a:cubicBezTo>
                  <a:cubicBezTo>
                    <a:pt x="392" y="2133"/>
                    <a:pt x="1387" y="510"/>
                    <a:pt x="2450" y="139"/>
                  </a:cubicBezTo>
                  <a:cubicBezTo>
                    <a:pt x="4027" y="-410"/>
                    <a:pt x="5278" y="676"/>
                    <a:pt x="4993" y="3305"/>
                  </a:cubicBezTo>
                  <a:close/>
                </a:path>
              </a:pathLst>
            </a:custGeom>
            <a:grpFill/>
            <a:ln w="5715" cap="flat">
              <a:noFill/>
              <a:prstDash val="solid"/>
              <a:miter/>
            </a:ln>
          </p:spPr>
          <p:txBody>
            <a:bodyPr rtlCol="0" anchor="ctr"/>
            <a:lstStyle/>
            <a:p>
              <a:endParaRPr lang="zh-CN" altLang="en-US"/>
            </a:p>
          </p:txBody>
        </p:sp>
        <p:sp>
          <p:nvSpPr>
            <p:cNvPr id="4706" name="任意多边形: 形状 4705">
              <a:extLst>
                <a:ext uri="{FF2B5EF4-FFF2-40B4-BE49-F238E27FC236}">
                  <a16:creationId xmlns:a16="http://schemas.microsoft.com/office/drawing/2014/main" id="{38CD829C-DC2F-A72A-42FF-9FE3DD685BA6}"/>
                </a:ext>
              </a:extLst>
            </p:cNvPr>
            <p:cNvSpPr/>
            <p:nvPr/>
          </p:nvSpPr>
          <p:spPr>
            <a:xfrm>
              <a:off x="5034119" y="5274664"/>
              <a:ext cx="5587" cy="6068"/>
            </a:xfrm>
            <a:custGeom>
              <a:avLst/>
              <a:gdLst>
                <a:gd name="connsiteX0" fmla="*/ 2320 w 5587"/>
                <a:gd name="connsiteY0" fmla="*/ 1 h 6068"/>
                <a:gd name="connsiteX1" fmla="*/ 5566 w 5587"/>
                <a:gd name="connsiteY1" fmla="*/ 2076 h 6068"/>
                <a:gd name="connsiteX2" fmla="*/ 2725 w 5587"/>
                <a:gd name="connsiteY2" fmla="*/ 5545 h 6068"/>
                <a:gd name="connsiteX3" fmla="*/ 308 w 5587"/>
                <a:gd name="connsiteY3" fmla="*/ 3236 h 6068"/>
                <a:gd name="connsiteX4" fmla="*/ 2320 w 5587"/>
                <a:gd name="connsiteY4" fmla="*/ 1 h 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7" h="6068">
                  <a:moveTo>
                    <a:pt x="2320" y="1"/>
                  </a:moveTo>
                  <a:cubicBezTo>
                    <a:pt x="3891" y="-16"/>
                    <a:pt x="5812" y="207"/>
                    <a:pt x="5566" y="2076"/>
                  </a:cubicBezTo>
                  <a:cubicBezTo>
                    <a:pt x="5400" y="3356"/>
                    <a:pt x="3960" y="4773"/>
                    <a:pt x="2725" y="5545"/>
                  </a:cubicBezTo>
                  <a:cubicBezTo>
                    <a:pt x="-103" y="7316"/>
                    <a:pt x="754" y="4093"/>
                    <a:pt x="308" y="3236"/>
                  </a:cubicBezTo>
                  <a:cubicBezTo>
                    <a:pt x="-566" y="1550"/>
                    <a:pt x="520" y="389"/>
                    <a:pt x="2320" y="1"/>
                  </a:cubicBezTo>
                  <a:close/>
                </a:path>
              </a:pathLst>
            </a:custGeom>
            <a:grpFill/>
            <a:ln w="5715" cap="flat">
              <a:noFill/>
              <a:prstDash val="solid"/>
              <a:miter/>
            </a:ln>
          </p:spPr>
          <p:txBody>
            <a:bodyPr rtlCol="0" anchor="ctr"/>
            <a:lstStyle/>
            <a:p>
              <a:endParaRPr lang="zh-CN" altLang="en-US"/>
            </a:p>
          </p:txBody>
        </p:sp>
        <p:sp>
          <p:nvSpPr>
            <p:cNvPr id="4707" name="任意多边形: 形状 4706">
              <a:extLst>
                <a:ext uri="{FF2B5EF4-FFF2-40B4-BE49-F238E27FC236}">
                  <a16:creationId xmlns:a16="http://schemas.microsoft.com/office/drawing/2014/main" id="{0CB6E762-1C57-CD17-60E0-366290655E91}"/>
                </a:ext>
              </a:extLst>
            </p:cNvPr>
            <p:cNvSpPr/>
            <p:nvPr/>
          </p:nvSpPr>
          <p:spPr>
            <a:xfrm>
              <a:off x="5081488" y="5215200"/>
              <a:ext cx="4065" cy="3211"/>
            </a:xfrm>
            <a:custGeom>
              <a:avLst/>
              <a:gdLst>
                <a:gd name="connsiteX0" fmla="*/ 19 w 4065"/>
                <a:gd name="connsiteY0" fmla="*/ 0 h 3211"/>
                <a:gd name="connsiteX1" fmla="*/ 4066 w 4065"/>
                <a:gd name="connsiteY1" fmla="*/ 1617 h 3211"/>
                <a:gd name="connsiteX2" fmla="*/ 2 w 4065"/>
                <a:gd name="connsiteY2" fmla="*/ 3212 h 3211"/>
                <a:gd name="connsiteX3" fmla="*/ 19 w 4065"/>
                <a:gd name="connsiteY3" fmla="*/ 0 h 3211"/>
              </a:gdLst>
              <a:ahLst/>
              <a:cxnLst>
                <a:cxn ang="0">
                  <a:pos x="connsiteX0" y="connsiteY0"/>
                </a:cxn>
                <a:cxn ang="0">
                  <a:pos x="connsiteX1" y="connsiteY1"/>
                </a:cxn>
                <a:cxn ang="0">
                  <a:pos x="connsiteX2" y="connsiteY2"/>
                </a:cxn>
                <a:cxn ang="0">
                  <a:pos x="connsiteX3" y="connsiteY3"/>
                </a:cxn>
              </a:cxnLst>
              <a:rect l="l" t="t" r="r" b="b"/>
              <a:pathLst>
                <a:path w="4065" h="3211">
                  <a:moveTo>
                    <a:pt x="19" y="0"/>
                  </a:moveTo>
                  <a:cubicBezTo>
                    <a:pt x="1602" y="114"/>
                    <a:pt x="4071" y="-97"/>
                    <a:pt x="4066" y="1617"/>
                  </a:cubicBezTo>
                  <a:cubicBezTo>
                    <a:pt x="4060" y="3320"/>
                    <a:pt x="1585" y="3109"/>
                    <a:pt x="2" y="3212"/>
                  </a:cubicBezTo>
                  <a:cubicBezTo>
                    <a:pt x="-4" y="2137"/>
                    <a:pt x="2" y="1068"/>
                    <a:pt x="19" y="0"/>
                  </a:cubicBezTo>
                  <a:close/>
                </a:path>
              </a:pathLst>
            </a:custGeom>
            <a:grpFill/>
            <a:ln w="5715" cap="flat">
              <a:noFill/>
              <a:prstDash val="solid"/>
              <a:miter/>
            </a:ln>
          </p:spPr>
          <p:txBody>
            <a:bodyPr rtlCol="0" anchor="ctr"/>
            <a:lstStyle/>
            <a:p>
              <a:endParaRPr lang="zh-CN" altLang="en-US"/>
            </a:p>
          </p:txBody>
        </p:sp>
        <p:sp>
          <p:nvSpPr>
            <p:cNvPr id="4708" name="任意多边形: 形状 4707">
              <a:extLst>
                <a:ext uri="{FF2B5EF4-FFF2-40B4-BE49-F238E27FC236}">
                  <a16:creationId xmlns:a16="http://schemas.microsoft.com/office/drawing/2014/main" id="{C44D1BC9-EED6-0B64-2EE2-4D4C298D6B5E}"/>
                </a:ext>
              </a:extLst>
            </p:cNvPr>
            <p:cNvSpPr/>
            <p:nvPr/>
          </p:nvSpPr>
          <p:spPr>
            <a:xfrm>
              <a:off x="5073540" y="5215154"/>
              <a:ext cx="1360" cy="1360"/>
            </a:xfrm>
            <a:custGeom>
              <a:avLst/>
              <a:gdLst>
                <a:gd name="connsiteX0" fmla="*/ 1360 w 1360"/>
                <a:gd name="connsiteY0" fmla="*/ 0 h 1360"/>
                <a:gd name="connsiteX1" fmla="*/ 617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7" y="1360"/>
                  </a:lnTo>
                  <a:lnTo>
                    <a:pt x="0" y="749"/>
                  </a:lnTo>
                  <a:close/>
                </a:path>
              </a:pathLst>
            </a:custGeom>
            <a:grpFill/>
            <a:ln w="5715" cap="flat">
              <a:noFill/>
              <a:prstDash val="solid"/>
              <a:miter/>
            </a:ln>
          </p:spPr>
          <p:txBody>
            <a:bodyPr rtlCol="0" anchor="ctr"/>
            <a:lstStyle/>
            <a:p>
              <a:endParaRPr lang="zh-CN" altLang="en-US"/>
            </a:p>
          </p:txBody>
        </p:sp>
        <p:sp>
          <p:nvSpPr>
            <p:cNvPr id="4709" name="任意多边形: 形状 4708">
              <a:extLst>
                <a:ext uri="{FF2B5EF4-FFF2-40B4-BE49-F238E27FC236}">
                  <a16:creationId xmlns:a16="http://schemas.microsoft.com/office/drawing/2014/main" id="{589D57B4-048B-6D7E-0A75-BA8652100540}"/>
                </a:ext>
              </a:extLst>
            </p:cNvPr>
            <p:cNvSpPr/>
            <p:nvPr/>
          </p:nvSpPr>
          <p:spPr>
            <a:xfrm>
              <a:off x="5070207" y="5274362"/>
              <a:ext cx="1401" cy="1298"/>
            </a:xfrm>
            <a:custGeom>
              <a:avLst/>
              <a:gdLst>
                <a:gd name="connsiteX0" fmla="*/ 1401 w 1401"/>
                <a:gd name="connsiteY0" fmla="*/ 0 h 1298"/>
                <a:gd name="connsiteX1" fmla="*/ 670 w 1401"/>
                <a:gd name="connsiteY1" fmla="*/ 1297 h 1298"/>
                <a:gd name="connsiteX2" fmla="*/ 1396 w 1401"/>
                <a:gd name="connsiteY2" fmla="*/ 0 h 1298"/>
                <a:gd name="connsiteX3" fmla="*/ 1401 w 1401"/>
                <a:gd name="connsiteY3" fmla="*/ 0 h 1298"/>
              </a:gdLst>
              <a:ahLst/>
              <a:cxnLst>
                <a:cxn ang="0">
                  <a:pos x="connsiteX0" y="connsiteY0"/>
                </a:cxn>
                <a:cxn ang="0">
                  <a:pos x="connsiteX1" y="connsiteY1"/>
                </a:cxn>
                <a:cxn ang="0">
                  <a:pos x="connsiteX2" y="connsiteY2"/>
                </a:cxn>
                <a:cxn ang="0">
                  <a:pos x="connsiteX3" y="connsiteY3"/>
                </a:cxn>
              </a:cxnLst>
              <a:rect l="l" t="t" r="r" b="b"/>
              <a:pathLst>
                <a:path w="1401" h="1298">
                  <a:moveTo>
                    <a:pt x="1401" y="0"/>
                  </a:moveTo>
                  <a:cubicBezTo>
                    <a:pt x="1150" y="457"/>
                    <a:pt x="813" y="1331"/>
                    <a:pt x="670" y="1297"/>
                  </a:cubicBezTo>
                  <a:cubicBezTo>
                    <a:pt x="-428" y="1063"/>
                    <a:pt x="-170" y="554"/>
                    <a:pt x="1396" y="0"/>
                  </a:cubicBezTo>
                  <a:lnTo>
                    <a:pt x="1401" y="0"/>
                  </a:lnTo>
                  <a:close/>
                </a:path>
              </a:pathLst>
            </a:custGeom>
            <a:grpFill/>
            <a:ln w="5715" cap="flat">
              <a:noFill/>
              <a:prstDash val="solid"/>
              <a:miter/>
            </a:ln>
          </p:spPr>
          <p:txBody>
            <a:bodyPr rtlCol="0" anchor="ctr"/>
            <a:lstStyle/>
            <a:p>
              <a:endParaRPr lang="zh-CN" altLang="en-US"/>
            </a:p>
          </p:txBody>
        </p:sp>
        <p:sp>
          <p:nvSpPr>
            <p:cNvPr id="4710" name="任意多边形: 形状 4709">
              <a:extLst>
                <a:ext uri="{FF2B5EF4-FFF2-40B4-BE49-F238E27FC236}">
                  <a16:creationId xmlns:a16="http://schemas.microsoft.com/office/drawing/2014/main" id="{E14CE642-FF52-1A38-DDA7-995836111654}"/>
                </a:ext>
              </a:extLst>
            </p:cNvPr>
            <p:cNvSpPr/>
            <p:nvPr userDrawn="1"/>
          </p:nvSpPr>
          <p:spPr>
            <a:xfrm>
              <a:off x="5648217" y="5527633"/>
              <a:ext cx="27757" cy="39513"/>
            </a:xfrm>
            <a:custGeom>
              <a:avLst/>
              <a:gdLst>
                <a:gd name="connsiteX0" fmla="*/ 18614 w 27757"/>
                <a:gd name="connsiteY0" fmla="*/ 0 h 39513"/>
                <a:gd name="connsiteX1" fmla="*/ 22483 w 27757"/>
                <a:gd name="connsiteY1" fmla="*/ 4721 h 39513"/>
                <a:gd name="connsiteX2" fmla="*/ 24478 w 27757"/>
                <a:gd name="connsiteY2" fmla="*/ 28403 h 39513"/>
                <a:gd name="connsiteX3" fmla="*/ 25244 w 27757"/>
                <a:gd name="connsiteY3" fmla="*/ 39514 h 39513"/>
                <a:gd name="connsiteX4" fmla="*/ 21900 w 27757"/>
                <a:gd name="connsiteY4" fmla="*/ 39496 h 39513"/>
                <a:gd name="connsiteX5" fmla="*/ 18626 w 27757"/>
                <a:gd name="connsiteY5" fmla="*/ 32913 h 39513"/>
                <a:gd name="connsiteX6" fmla="*/ 13922 w 27757"/>
                <a:gd name="connsiteY6" fmla="*/ 18877 h 39513"/>
                <a:gd name="connsiteX7" fmla="*/ 5470 w 27757"/>
                <a:gd name="connsiteY7" fmla="*/ 29078 h 39513"/>
                <a:gd name="connsiteX8" fmla="*/ 2932 w 27757"/>
                <a:gd name="connsiteY8" fmla="*/ 18242 h 39513"/>
                <a:gd name="connsiteX9" fmla="*/ 18614 w 27757"/>
                <a:gd name="connsiteY9" fmla="*/ 0 h 3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757" h="39513">
                  <a:moveTo>
                    <a:pt x="18614" y="0"/>
                  </a:moveTo>
                  <a:cubicBezTo>
                    <a:pt x="21426" y="377"/>
                    <a:pt x="24666" y="1509"/>
                    <a:pt x="22483" y="4721"/>
                  </a:cubicBezTo>
                  <a:cubicBezTo>
                    <a:pt x="16574" y="13425"/>
                    <a:pt x="20454" y="20677"/>
                    <a:pt x="24478" y="28403"/>
                  </a:cubicBezTo>
                  <a:cubicBezTo>
                    <a:pt x="26192" y="31701"/>
                    <a:pt x="30473" y="35478"/>
                    <a:pt x="25244" y="39514"/>
                  </a:cubicBezTo>
                  <a:cubicBezTo>
                    <a:pt x="24129" y="39508"/>
                    <a:pt x="23015" y="39502"/>
                    <a:pt x="21900" y="39496"/>
                  </a:cubicBezTo>
                  <a:cubicBezTo>
                    <a:pt x="21797" y="36810"/>
                    <a:pt x="21323" y="34307"/>
                    <a:pt x="18626" y="32913"/>
                  </a:cubicBezTo>
                  <a:cubicBezTo>
                    <a:pt x="18872" y="27878"/>
                    <a:pt x="18037" y="23180"/>
                    <a:pt x="13922" y="18877"/>
                  </a:cubicBezTo>
                  <a:cubicBezTo>
                    <a:pt x="10705" y="21974"/>
                    <a:pt x="16305" y="33021"/>
                    <a:pt x="5470" y="29078"/>
                  </a:cubicBezTo>
                  <a:cubicBezTo>
                    <a:pt x="-479" y="26912"/>
                    <a:pt x="-1954" y="22197"/>
                    <a:pt x="2932" y="18242"/>
                  </a:cubicBezTo>
                  <a:cubicBezTo>
                    <a:pt x="9345" y="13047"/>
                    <a:pt x="14420" y="6961"/>
                    <a:pt x="18614" y="0"/>
                  </a:cubicBezTo>
                  <a:close/>
                </a:path>
              </a:pathLst>
            </a:custGeom>
            <a:grpFill/>
            <a:ln w="5715" cap="flat">
              <a:noFill/>
              <a:prstDash val="solid"/>
              <a:miter/>
            </a:ln>
          </p:spPr>
          <p:txBody>
            <a:bodyPr rtlCol="0" anchor="ctr"/>
            <a:lstStyle/>
            <a:p>
              <a:endParaRPr lang="zh-CN" altLang="en-US"/>
            </a:p>
          </p:txBody>
        </p:sp>
        <p:sp>
          <p:nvSpPr>
            <p:cNvPr id="4711" name="任意多边形: 形状 4710">
              <a:extLst>
                <a:ext uri="{FF2B5EF4-FFF2-40B4-BE49-F238E27FC236}">
                  <a16:creationId xmlns:a16="http://schemas.microsoft.com/office/drawing/2014/main" id="{5AF83D08-DA8A-FD29-5009-B2DDFB1286D0}"/>
                </a:ext>
              </a:extLst>
            </p:cNvPr>
            <p:cNvSpPr/>
            <p:nvPr userDrawn="1"/>
          </p:nvSpPr>
          <p:spPr>
            <a:xfrm>
              <a:off x="5697482" y="5596293"/>
              <a:ext cx="12037" cy="16876"/>
            </a:xfrm>
            <a:custGeom>
              <a:avLst/>
              <a:gdLst>
                <a:gd name="connsiteX0" fmla="*/ 10606 w 12037"/>
                <a:gd name="connsiteY0" fmla="*/ 0 h 16876"/>
                <a:gd name="connsiteX1" fmla="*/ 5537 w 12037"/>
                <a:gd name="connsiteY1" fmla="*/ 16876 h 16876"/>
                <a:gd name="connsiteX2" fmla="*/ 2456 w 12037"/>
                <a:gd name="connsiteY2" fmla="*/ 16174 h 16876"/>
                <a:gd name="connsiteX3" fmla="*/ 85 w 12037"/>
                <a:gd name="connsiteY3" fmla="*/ 12602 h 16876"/>
                <a:gd name="connsiteX4" fmla="*/ 10606 w 12037"/>
                <a:gd name="connsiteY4" fmla="*/ 0 h 1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37" h="16876">
                  <a:moveTo>
                    <a:pt x="10606" y="0"/>
                  </a:moveTo>
                  <a:cubicBezTo>
                    <a:pt x="16561" y="8098"/>
                    <a:pt x="1770" y="9607"/>
                    <a:pt x="5537" y="16876"/>
                  </a:cubicBezTo>
                  <a:cubicBezTo>
                    <a:pt x="4508" y="16654"/>
                    <a:pt x="3422" y="16562"/>
                    <a:pt x="2456" y="16174"/>
                  </a:cubicBezTo>
                  <a:cubicBezTo>
                    <a:pt x="919" y="15545"/>
                    <a:pt x="-344" y="14453"/>
                    <a:pt x="85" y="12602"/>
                  </a:cubicBezTo>
                  <a:cubicBezTo>
                    <a:pt x="1468" y="6641"/>
                    <a:pt x="5548" y="2926"/>
                    <a:pt x="10606" y="0"/>
                  </a:cubicBezTo>
                  <a:close/>
                </a:path>
              </a:pathLst>
            </a:custGeom>
            <a:grpFill/>
            <a:ln w="5715" cap="flat">
              <a:noFill/>
              <a:prstDash val="solid"/>
              <a:miter/>
            </a:ln>
          </p:spPr>
          <p:txBody>
            <a:bodyPr rtlCol="0" anchor="ctr"/>
            <a:lstStyle/>
            <a:p>
              <a:endParaRPr lang="zh-CN" altLang="en-US"/>
            </a:p>
          </p:txBody>
        </p:sp>
        <p:sp>
          <p:nvSpPr>
            <p:cNvPr id="4712" name="任意多边形: 形状 4711">
              <a:extLst>
                <a:ext uri="{FF2B5EF4-FFF2-40B4-BE49-F238E27FC236}">
                  <a16:creationId xmlns:a16="http://schemas.microsoft.com/office/drawing/2014/main" id="{02EDCB25-CA5F-E6BC-3A2F-B3E237E60BE7}"/>
                </a:ext>
              </a:extLst>
            </p:cNvPr>
            <p:cNvSpPr/>
            <p:nvPr userDrawn="1"/>
          </p:nvSpPr>
          <p:spPr>
            <a:xfrm>
              <a:off x="5695145" y="5573702"/>
              <a:ext cx="11165" cy="11933"/>
            </a:xfrm>
            <a:custGeom>
              <a:avLst/>
              <a:gdLst>
                <a:gd name="connsiteX0" fmla="*/ 11166 w 11165"/>
                <a:gd name="connsiteY0" fmla="*/ 0 h 11933"/>
                <a:gd name="connsiteX1" fmla="*/ 7828 w 11165"/>
                <a:gd name="connsiteY1" fmla="*/ 9853 h 11933"/>
                <a:gd name="connsiteX2" fmla="*/ 1976 w 11165"/>
                <a:gd name="connsiteY2" fmla="*/ 11819 h 11933"/>
                <a:gd name="connsiteX3" fmla="*/ 2051 w 11165"/>
                <a:gd name="connsiteY3" fmla="*/ 5464 h 11933"/>
                <a:gd name="connsiteX4" fmla="*/ 11166 w 11165"/>
                <a:gd name="connsiteY4" fmla="*/ 0 h 11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 h="11933">
                  <a:moveTo>
                    <a:pt x="11166" y="0"/>
                  </a:moveTo>
                  <a:cubicBezTo>
                    <a:pt x="10057" y="3286"/>
                    <a:pt x="8943" y="6566"/>
                    <a:pt x="7828" y="9853"/>
                  </a:cubicBezTo>
                  <a:cubicBezTo>
                    <a:pt x="5851" y="10579"/>
                    <a:pt x="3422" y="12407"/>
                    <a:pt x="1976" y="11819"/>
                  </a:cubicBezTo>
                  <a:cubicBezTo>
                    <a:pt x="-2064" y="10178"/>
                    <a:pt x="1205" y="7452"/>
                    <a:pt x="2051" y="5464"/>
                  </a:cubicBezTo>
                  <a:cubicBezTo>
                    <a:pt x="3696" y="1612"/>
                    <a:pt x="7102" y="108"/>
                    <a:pt x="11166" y="0"/>
                  </a:cubicBezTo>
                  <a:close/>
                </a:path>
              </a:pathLst>
            </a:custGeom>
            <a:grpFill/>
            <a:ln w="5715" cap="flat">
              <a:noFill/>
              <a:prstDash val="solid"/>
              <a:miter/>
            </a:ln>
          </p:spPr>
          <p:txBody>
            <a:bodyPr rtlCol="0" anchor="ctr"/>
            <a:lstStyle/>
            <a:p>
              <a:endParaRPr lang="zh-CN" altLang="en-US"/>
            </a:p>
          </p:txBody>
        </p:sp>
        <p:sp>
          <p:nvSpPr>
            <p:cNvPr id="4713" name="任意多边形: 形状 4712">
              <a:extLst>
                <a:ext uri="{FF2B5EF4-FFF2-40B4-BE49-F238E27FC236}">
                  <a16:creationId xmlns:a16="http://schemas.microsoft.com/office/drawing/2014/main" id="{9852F2F9-B35A-600A-47EE-6AF3802708F8}"/>
                </a:ext>
              </a:extLst>
            </p:cNvPr>
            <p:cNvSpPr/>
            <p:nvPr userDrawn="1"/>
          </p:nvSpPr>
          <p:spPr>
            <a:xfrm>
              <a:off x="5701659" y="5567118"/>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4714" name="任意多边形: 形状 4713">
              <a:extLst>
                <a:ext uri="{FF2B5EF4-FFF2-40B4-BE49-F238E27FC236}">
                  <a16:creationId xmlns:a16="http://schemas.microsoft.com/office/drawing/2014/main" id="{E37162EC-2B26-F882-1AC5-6D8B8362453F}"/>
                </a:ext>
              </a:extLst>
            </p:cNvPr>
            <p:cNvSpPr/>
            <p:nvPr userDrawn="1"/>
          </p:nvSpPr>
          <p:spPr>
            <a:xfrm>
              <a:off x="5712895" y="5593419"/>
              <a:ext cx="3240" cy="3320"/>
            </a:xfrm>
            <a:custGeom>
              <a:avLst/>
              <a:gdLst>
                <a:gd name="connsiteX0" fmla="*/ 0 w 3240"/>
                <a:gd name="connsiteY0" fmla="*/ 0 h 3320"/>
                <a:gd name="connsiteX1" fmla="*/ 3240 w 3240"/>
                <a:gd name="connsiteY1" fmla="*/ 3320 h 3320"/>
                <a:gd name="connsiteX2" fmla="*/ 0 w 3240"/>
                <a:gd name="connsiteY2" fmla="*/ 0 h 3320"/>
              </a:gdLst>
              <a:ahLst/>
              <a:cxnLst>
                <a:cxn ang="0">
                  <a:pos x="connsiteX0" y="connsiteY0"/>
                </a:cxn>
                <a:cxn ang="0">
                  <a:pos x="connsiteX1" y="connsiteY1"/>
                </a:cxn>
                <a:cxn ang="0">
                  <a:pos x="connsiteX2" y="connsiteY2"/>
                </a:cxn>
              </a:cxnLst>
              <a:rect l="l" t="t" r="r" b="b"/>
              <a:pathLst>
                <a:path w="3240" h="3320">
                  <a:moveTo>
                    <a:pt x="0" y="0"/>
                  </a:moveTo>
                  <a:cubicBezTo>
                    <a:pt x="1080" y="1109"/>
                    <a:pt x="2160" y="2211"/>
                    <a:pt x="3240" y="3320"/>
                  </a:cubicBezTo>
                  <a:cubicBezTo>
                    <a:pt x="2160" y="2211"/>
                    <a:pt x="1080" y="1109"/>
                    <a:pt x="0" y="0"/>
                  </a:cubicBezTo>
                  <a:close/>
                </a:path>
              </a:pathLst>
            </a:custGeom>
            <a:grpFill/>
            <a:ln w="5715" cap="flat">
              <a:noFill/>
              <a:prstDash val="solid"/>
              <a:miter/>
            </a:ln>
          </p:spPr>
          <p:txBody>
            <a:bodyPr rtlCol="0" anchor="ctr"/>
            <a:lstStyle/>
            <a:p>
              <a:endParaRPr lang="zh-CN" altLang="en-US"/>
            </a:p>
          </p:txBody>
        </p:sp>
        <p:sp>
          <p:nvSpPr>
            <p:cNvPr id="4715" name="任意多边形: 形状 4714">
              <a:extLst>
                <a:ext uri="{FF2B5EF4-FFF2-40B4-BE49-F238E27FC236}">
                  <a16:creationId xmlns:a16="http://schemas.microsoft.com/office/drawing/2014/main" id="{C510AADE-8536-422A-895A-E9B1C7877EA2}"/>
                </a:ext>
              </a:extLst>
            </p:cNvPr>
            <p:cNvSpPr/>
            <p:nvPr/>
          </p:nvSpPr>
          <p:spPr>
            <a:xfrm>
              <a:off x="5577295" y="4801640"/>
              <a:ext cx="12869" cy="8950"/>
            </a:xfrm>
            <a:custGeom>
              <a:avLst/>
              <a:gdLst>
                <a:gd name="connsiteX0" fmla="*/ 10618 w 12869"/>
                <a:gd name="connsiteY0" fmla="*/ 8915 h 8950"/>
                <a:gd name="connsiteX1" fmla="*/ 0 w 12869"/>
                <a:gd name="connsiteY1" fmla="*/ 7703 h 8950"/>
                <a:gd name="connsiteX2" fmla="*/ 5224 w 12869"/>
                <a:gd name="connsiteY2" fmla="*/ 1851 h 8950"/>
                <a:gd name="connsiteX3" fmla="*/ 12310 w 12869"/>
                <a:gd name="connsiteY3" fmla="*/ 1440 h 8950"/>
                <a:gd name="connsiteX4" fmla="*/ 10607 w 12869"/>
                <a:gd name="connsiteY4" fmla="*/ 8909 h 8950"/>
                <a:gd name="connsiteX5" fmla="*/ 10618 w 12869"/>
                <a:gd name="connsiteY5" fmla="*/ 8909 h 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69" h="8950">
                  <a:moveTo>
                    <a:pt x="10618" y="8915"/>
                  </a:moveTo>
                  <a:cubicBezTo>
                    <a:pt x="7041" y="8698"/>
                    <a:pt x="3275" y="9618"/>
                    <a:pt x="0" y="7703"/>
                  </a:cubicBezTo>
                  <a:cubicBezTo>
                    <a:pt x="63" y="3754"/>
                    <a:pt x="2903" y="3000"/>
                    <a:pt x="5224" y="1851"/>
                  </a:cubicBezTo>
                  <a:cubicBezTo>
                    <a:pt x="7521" y="719"/>
                    <a:pt x="10316" y="-1452"/>
                    <a:pt x="12310" y="1440"/>
                  </a:cubicBezTo>
                  <a:cubicBezTo>
                    <a:pt x="14002" y="3891"/>
                    <a:pt x="11390" y="6429"/>
                    <a:pt x="10607" y="8909"/>
                  </a:cubicBezTo>
                  <a:lnTo>
                    <a:pt x="10618" y="8909"/>
                  </a:lnTo>
                  <a:close/>
                </a:path>
              </a:pathLst>
            </a:custGeom>
            <a:grpFill/>
            <a:ln w="5715" cap="flat">
              <a:noFill/>
              <a:prstDash val="solid"/>
              <a:miter/>
            </a:ln>
          </p:spPr>
          <p:txBody>
            <a:bodyPr rtlCol="0" anchor="ctr"/>
            <a:lstStyle/>
            <a:p>
              <a:endParaRPr lang="zh-CN" altLang="en-US"/>
            </a:p>
          </p:txBody>
        </p:sp>
        <p:sp>
          <p:nvSpPr>
            <p:cNvPr id="4716" name="任意多边形: 形状 4715">
              <a:extLst>
                <a:ext uri="{FF2B5EF4-FFF2-40B4-BE49-F238E27FC236}">
                  <a16:creationId xmlns:a16="http://schemas.microsoft.com/office/drawing/2014/main" id="{822EE41B-0424-BE7C-1559-7481D37D6950}"/>
                </a:ext>
              </a:extLst>
            </p:cNvPr>
            <p:cNvSpPr/>
            <p:nvPr/>
          </p:nvSpPr>
          <p:spPr>
            <a:xfrm>
              <a:off x="5551703" y="4776009"/>
              <a:ext cx="12865" cy="8188"/>
            </a:xfrm>
            <a:custGeom>
              <a:avLst/>
              <a:gdLst>
                <a:gd name="connsiteX0" fmla="*/ 0 w 12865"/>
                <a:gd name="connsiteY0" fmla="*/ 8188 h 8188"/>
                <a:gd name="connsiteX1" fmla="*/ 74 w 12865"/>
                <a:gd name="connsiteY1" fmla="*/ 1605 h 8188"/>
                <a:gd name="connsiteX2" fmla="*/ 11001 w 12865"/>
                <a:gd name="connsiteY2" fmla="*/ 393 h 8188"/>
                <a:gd name="connsiteX3" fmla="*/ 12796 w 12865"/>
                <a:gd name="connsiteY3" fmla="*/ 2519 h 8188"/>
                <a:gd name="connsiteX4" fmla="*/ 10796 w 12865"/>
                <a:gd name="connsiteY4" fmla="*/ 6120 h 8188"/>
                <a:gd name="connsiteX5" fmla="*/ 0 w 12865"/>
                <a:gd name="connsiteY5" fmla="*/ 8188 h 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65" h="8188">
                  <a:moveTo>
                    <a:pt x="0" y="8188"/>
                  </a:moveTo>
                  <a:cubicBezTo>
                    <a:pt x="23" y="5994"/>
                    <a:pt x="51" y="3799"/>
                    <a:pt x="74" y="1605"/>
                  </a:cubicBezTo>
                  <a:cubicBezTo>
                    <a:pt x="3509" y="-601"/>
                    <a:pt x="7298" y="-24"/>
                    <a:pt x="11001" y="393"/>
                  </a:cubicBezTo>
                  <a:cubicBezTo>
                    <a:pt x="11699" y="473"/>
                    <a:pt x="12641" y="1696"/>
                    <a:pt x="12796" y="2519"/>
                  </a:cubicBezTo>
                  <a:cubicBezTo>
                    <a:pt x="13104" y="4142"/>
                    <a:pt x="12373" y="6497"/>
                    <a:pt x="10796" y="6120"/>
                  </a:cubicBezTo>
                  <a:cubicBezTo>
                    <a:pt x="6727" y="5154"/>
                    <a:pt x="3406" y="6531"/>
                    <a:pt x="0" y="8188"/>
                  </a:cubicBezTo>
                  <a:close/>
                </a:path>
              </a:pathLst>
            </a:custGeom>
            <a:grpFill/>
            <a:ln w="5715" cap="flat">
              <a:noFill/>
              <a:prstDash val="solid"/>
              <a:miter/>
            </a:ln>
          </p:spPr>
          <p:txBody>
            <a:bodyPr rtlCol="0" anchor="ctr"/>
            <a:lstStyle/>
            <a:p>
              <a:endParaRPr lang="zh-CN" altLang="en-US"/>
            </a:p>
          </p:txBody>
        </p:sp>
        <p:sp>
          <p:nvSpPr>
            <p:cNvPr id="4717" name="任意多边形: 形状 4716">
              <a:extLst>
                <a:ext uri="{FF2B5EF4-FFF2-40B4-BE49-F238E27FC236}">
                  <a16:creationId xmlns:a16="http://schemas.microsoft.com/office/drawing/2014/main" id="{68CC2D1F-ADB3-2015-3EF6-2F6E85D0FB5C}"/>
                </a:ext>
              </a:extLst>
            </p:cNvPr>
            <p:cNvSpPr/>
            <p:nvPr/>
          </p:nvSpPr>
          <p:spPr>
            <a:xfrm>
              <a:off x="5492481" y="4888124"/>
              <a:ext cx="9940" cy="9052"/>
            </a:xfrm>
            <a:custGeom>
              <a:avLst/>
              <a:gdLst>
                <a:gd name="connsiteX0" fmla="*/ 9941 w 9940"/>
                <a:gd name="connsiteY0" fmla="*/ 4664 h 9052"/>
                <a:gd name="connsiteX1" fmla="*/ 1831 w 9940"/>
                <a:gd name="connsiteY1" fmla="*/ 8762 h 9052"/>
                <a:gd name="connsiteX2" fmla="*/ 88 w 9940"/>
                <a:gd name="connsiteY2" fmla="*/ 1389 h 9052"/>
                <a:gd name="connsiteX3" fmla="*/ 9941 w 9940"/>
                <a:gd name="connsiteY3" fmla="*/ 4664 h 9052"/>
              </a:gdLst>
              <a:ahLst/>
              <a:cxnLst>
                <a:cxn ang="0">
                  <a:pos x="connsiteX0" y="connsiteY0"/>
                </a:cxn>
                <a:cxn ang="0">
                  <a:pos x="connsiteX1" y="connsiteY1"/>
                </a:cxn>
                <a:cxn ang="0">
                  <a:pos x="connsiteX2" y="connsiteY2"/>
                </a:cxn>
                <a:cxn ang="0">
                  <a:pos x="connsiteX3" y="connsiteY3"/>
                </a:cxn>
              </a:cxnLst>
              <a:rect l="l" t="t" r="r" b="b"/>
              <a:pathLst>
                <a:path w="9940" h="9052">
                  <a:moveTo>
                    <a:pt x="9941" y="4664"/>
                  </a:moveTo>
                  <a:cubicBezTo>
                    <a:pt x="8009" y="7630"/>
                    <a:pt x="4969" y="9876"/>
                    <a:pt x="1831" y="8762"/>
                  </a:cubicBezTo>
                  <a:cubicBezTo>
                    <a:pt x="-872" y="7807"/>
                    <a:pt x="271" y="4012"/>
                    <a:pt x="88" y="1389"/>
                  </a:cubicBezTo>
                  <a:cubicBezTo>
                    <a:pt x="5003" y="-2446"/>
                    <a:pt x="6958" y="2664"/>
                    <a:pt x="9941" y="4664"/>
                  </a:cubicBezTo>
                  <a:close/>
                </a:path>
              </a:pathLst>
            </a:custGeom>
            <a:grpFill/>
            <a:ln w="5715" cap="flat">
              <a:noFill/>
              <a:prstDash val="solid"/>
              <a:miter/>
            </a:ln>
          </p:spPr>
          <p:txBody>
            <a:bodyPr rtlCol="0" anchor="ctr"/>
            <a:lstStyle/>
            <a:p>
              <a:endParaRPr lang="zh-CN" altLang="en-US"/>
            </a:p>
          </p:txBody>
        </p:sp>
        <p:sp>
          <p:nvSpPr>
            <p:cNvPr id="4718" name="任意多边形: 形状 4717">
              <a:extLst>
                <a:ext uri="{FF2B5EF4-FFF2-40B4-BE49-F238E27FC236}">
                  <a16:creationId xmlns:a16="http://schemas.microsoft.com/office/drawing/2014/main" id="{F293CEFD-5413-19E2-0ABB-E3E5B9B9313C}"/>
                </a:ext>
              </a:extLst>
            </p:cNvPr>
            <p:cNvSpPr/>
            <p:nvPr/>
          </p:nvSpPr>
          <p:spPr>
            <a:xfrm>
              <a:off x="5558396" y="4797427"/>
              <a:ext cx="3011" cy="7378"/>
            </a:xfrm>
            <a:custGeom>
              <a:avLst/>
              <a:gdLst>
                <a:gd name="connsiteX0" fmla="*/ 2085 w 3011"/>
                <a:gd name="connsiteY0" fmla="*/ 7379 h 7378"/>
                <a:gd name="connsiteX1" fmla="*/ 233 w 3011"/>
                <a:gd name="connsiteY1" fmla="*/ 4567 h 7378"/>
                <a:gd name="connsiteX2" fmla="*/ 1999 w 3011"/>
                <a:gd name="connsiteY2" fmla="*/ 0 h 7378"/>
                <a:gd name="connsiteX3" fmla="*/ 3011 w 3011"/>
                <a:gd name="connsiteY3" fmla="*/ 2635 h 7378"/>
                <a:gd name="connsiteX4" fmla="*/ 2085 w 3011"/>
                <a:gd name="connsiteY4" fmla="*/ 7379 h 73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 h="7378">
                  <a:moveTo>
                    <a:pt x="2085" y="7379"/>
                  </a:moveTo>
                  <a:cubicBezTo>
                    <a:pt x="1217" y="6121"/>
                    <a:pt x="262" y="5361"/>
                    <a:pt x="233" y="4567"/>
                  </a:cubicBezTo>
                  <a:cubicBezTo>
                    <a:pt x="182" y="2864"/>
                    <a:pt x="-881" y="509"/>
                    <a:pt x="1999" y="0"/>
                  </a:cubicBezTo>
                  <a:cubicBezTo>
                    <a:pt x="2200" y="-34"/>
                    <a:pt x="3034" y="1721"/>
                    <a:pt x="3011" y="2635"/>
                  </a:cubicBezTo>
                  <a:cubicBezTo>
                    <a:pt x="2982" y="4087"/>
                    <a:pt x="2479" y="5533"/>
                    <a:pt x="2085" y="7379"/>
                  </a:cubicBezTo>
                  <a:close/>
                </a:path>
              </a:pathLst>
            </a:custGeom>
            <a:grpFill/>
            <a:ln w="5715" cap="flat">
              <a:noFill/>
              <a:prstDash val="solid"/>
              <a:miter/>
            </a:ln>
          </p:spPr>
          <p:txBody>
            <a:bodyPr rtlCol="0" anchor="ctr"/>
            <a:lstStyle/>
            <a:p>
              <a:endParaRPr lang="zh-CN" altLang="en-US"/>
            </a:p>
          </p:txBody>
        </p:sp>
        <p:sp>
          <p:nvSpPr>
            <p:cNvPr id="4719" name="任意多边形: 形状 4718">
              <a:extLst>
                <a:ext uri="{FF2B5EF4-FFF2-40B4-BE49-F238E27FC236}">
                  <a16:creationId xmlns:a16="http://schemas.microsoft.com/office/drawing/2014/main" id="{A13685AD-558E-E3E9-DD7E-FB595004C8C5}"/>
                </a:ext>
              </a:extLst>
            </p:cNvPr>
            <p:cNvSpPr/>
            <p:nvPr/>
          </p:nvSpPr>
          <p:spPr>
            <a:xfrm>
              <a:off x="5545936" y="4784272"/>
              <a:ext cx="2555" cy="6543"/>
            </a:xfrm>
            <a:custGeom>
              <a:avLst/>
              <a:gdLst>
                <a:gd name="connsiteX0" fmla="*/ 2515 w 2555"/>
                <a:gd name="connsiteY0" fmla="*/ 6544 h 6543"/>
                <a:gd name="connsiteX1" fmla="*/ 2555 w 2555"/>
                <a:gd name="connsiteY1" fmla="*/ 0 h 6543"/>
                <a:gd name="connsiteX2" fmla="*/ 2515 w 2555"/>
                <a:gd name="connsiteY2" fmla="*/ 6544 h 6543"/>
              </a:gdLst>
              <a:ahLst/>
              <a:cxnLst>
                <a:cxn ang="0">
                  <a:pos x="connsiteX0" y="connsiteY0"/>
                </a:cxn>
                <a:cxn ang="0">
                  <a:pos x="connsiteX1" y="connsiteY1"/>
                </a:cxn>
                <a:cxn ang="0">
                  <a:pos x="connsiteX2" y="connsiteY2"/>
                </a:cxn>
              </a:cxnLst>
              <a:rect l="l" t="t" r="r" b="b"/>
              <a:pathLst>
                <a:path w="2555" h="6543">
                  <a:moveTo>
                    <a:pt x="2515" y="6544"/>
                  </a:moveTo>
                  <a:cubicBezTo>
                    <a:pt x="-834" y="4343"/>
                    <a:pt x="-857" y="2160"/>
                    <a:pt x="2555" y="0"/>
                  </a:cubicBezTo>
                  <a:cubicBezTo>
                    <a:pt x="2544" y="2183"/>
                    <a:pt x="2532" y="4366"/>
                    <a:pt x="2515" y="6544"/>
                  </a:cubicBezTo>
                  <a:close/>
                </a:path>
              </a:pathLst>
            </a:custGeom>
            <a:grpFill/>
            <a:ln w="5715" cap="flat">
              <a:noFill/>
              <a:prstDash val="solid"/>
              <a:miter/>
            </a:ln>
          </p:spPr>
          <p:txBody>
            <a:bodyPr rtlCol="0" anchor="ctr"/>
            <a:lstStyle/>
            <a:p>
              <a:endParaRPr lang="zh-CN" altLang="en-US"/>
            </a:p>
          </p:txBody>
        </p:sp>
        <p:sp>
          <p:nvSpPr>
            <p:cNvPr id="4720" name="任意多边形: 形状 4719">
              <a:extLst>
                <a:ext uri="{FF2B5EF4-FFF2-40B4-BE49-F238E27FC236}">
                  <a16:creationId xmlns:a16="http://schemas.microsoft.com/office/drawing/2014/main" id="{4E00A6C3-03DF-A57F-A8BE-CD028243A8B4}"/>
                </a:ext>
              </a:extLst>
            </p:cNvPr>
            <p:cNvSpPr/>
            <p:nvPr/>
          </p:nvSpPr>
          <p:spPr>
            <a:xfrm>
              <a:off x="5548434" y="4790821"/>
              <a:ext cx="2539" cy="6560"/>
            </a:xfrm>
            <a:custGeom>
              <a:avLst/>
              <a:gdLst>
                <a:gd name="connsiteX0" fmla="*/ 0 w 2539"/>
                <a:gd name="connsiteY0" fmla="*/ 6561 h 6560"/>
                <a:gd name="connsiteX1" fmla="*/ 17 w 2539"/>
                <a:gd name="connsiteY1" fmla="*/ 0 h 6560"/>
                <a:gd name="connsiteX2" fmla="*/ 0 w 2539"/>
                <a:gd name="connsiteY2" fmla="*/ 6561 h 6560"/>
              </a:gdLst>
              <a:ahLst/>
              <a:cxnLst>
                <a:cxn ang="0">
                  <a:pos x="connsiteX0" y="connsiteY0"/>
                </a:cxn>
                <a:cxn ang="0">
                  <a:pos x="connsiteX1" y="connsiteY1"/>
                </a:cxn>
                <a:cxn ang="0">
                  <a:pos x="connsiteX2" y="connsiteY2"/>
                </a:cxn>
              </a:cxnLst>
              <a:rect l="l" t="t" r="r" b="b"/>
              <a:pathLst>
                <a:path w="2539" h="6560">
                  <a:moveTo>
                    <a:pt x="0" y="6561"/>
                  </a:moveTo>
                  <a:cubicBezTo>
                    <a:pt x="6" y="4372"/>
                    <a:pt x="12" y="2183"/>
                    <a:pt x="17" y="0"/>
                  </a:cubicBezTo>
                  <a:cubicBezTo>
                    <a:pt x="3400" y="2194"/>
                    <a:pt x="3366" y="4378"/>
                    <a:pt x="0" y="6561"/>
                  </a:cubicBezTo>
                  <a:close/>
                </a:path>
              </a:pathLst>
            </a:custGeom>
            <a:grpFill/>
            <a:ln w="5715" cap="flat">
              <a:noFill/>
              <a:prstDash val="solid"/>
              <a:miter/>
            </a:ln>
          </p:spPr>
          <p:txBody>
            <a:bodyPr rtlCol="0" anchor="ctr"/>
            <a:lstStyle/>
            <a:p>
              <a:endParaRPr lang="zh-CN" altLang="en-US"/>
            </a:p>
          </p:txBody>
        </p:sp>
        <p:sp>
          <p:nvSpPr>
            <p:cNvPr id="4721" name="任意多边形: 形状 4720">
              <a:extLst>
                <a:ext uri="{FF2B5EF4-FFF2-40B4-BE49-F238E27FC236}">
                  <a16:creationId xmlns:a16="http://schemas.microsoft.com/office/drawing/2014/main" id="{FEAFA0C4-439C-33CD-D359-BBE0BB7F8C0B}"/>
                </a:ext>
              </a:extLst>
            </p:cNvPr>
            <p:cNvSpPr/>
            <p:nvPr/>
          </p:nvSpPr>
          <p:spPr>
            <a:xfrm>
              <a:off x="5566753" y="4803977"/>
              <a:ext cx="1437" cy="1332"/>
            </a:xfrm>
            <a:custGeom>
              <a:avLst/>
              <a:gdLst>
                <a:gd name="connsiteX0" fmla="*/ 1438 w 1437"/>
                <a:gd name="connsiteY0" fmla="*/ 17 h 1332"/>
                <a:gd name="connsiteX1" fmla="*/ 684 w 1437"/>
                <a:gd name="connsiteY1" fmla="*/ 1331 h 1332"/>
                <a:gd name="connsiteX2" fmla="*/ 1426 w 1437"/>
                <a:gd name="connsiteY2" fmla="*/ 0 h 1332"/>
                <a:gd name="connsiteX3" fmla="*/ 1438 w 1437"/>
                <a:gd name="connsiteY3" fmla="*/ 17 h 1332"/>
              </a:gdLst>
              <a:ahLst/>
              <a:cxnLst>
                <a:cxn ang="0">
                  <a:pos x="connsiteX0" y="connsiteY0"/>
                </a:cxn>
                <a:cxn ang="0">
                  <a:pos x="connsiteX1" y="connsiteY1"/>
                </a:cxn>
                <a:cxn ang="0">
                  <a:pos x="connsiteX2" y="connsiteY2"/>
                </a:cxn>
                <a:cxn ang="0">
                  <a:pos x="connsiteX3" y="connsiteY3"/>
                </a:cxn>
              </a:cxnLst>
              <a:rect l="l" t="t" r="r" b="b"/>
              <a:pathLst>
                <a:path w="1437" h="1332">
                  <a:moveTo>
                    <a:pt x="1438" y="17"/>
                  </a:moveTo>
                  <a:cubicBezTo>
                    <a:pt x="1181" y="480"/>
                    <a:pt x="826" y="1366"/>
                    <a:pt x="684" y="1331"/>
                  </a:cubicBezTo>
                  <a:cubicBezTo>
                    <a:pt x="-437" y="1074"/>
                    <a:pt x="-174" y="549"/>
                    <a:pt x="1426" y="0"/>
                  </a:cubicBezTo>
                  <a:lnTo>
                    <a:pt x="1438" y="17"/>
                  </a:lnTo>
                  <a:close/>
                </a:path>
              </a:pathLst>
            </a:custGeom>
            <a:grpFill/>
            <a:ln w="5715" cap="flat">
              <a:noFill/>
              <a:prstDash val="solid"/>
              <a:miter/>
            </a:ln>
          </p:spPr>
          <p:txBody>
            <a:bodyPr rtlCol="0" anchor="ctr"/>
            <a:lstStyle/>
            <a:p>
              <a:endParaRPr lang="zh-CN" altLang="en-US"/>
            </a:p>
          </p:txBody>
        </p:sp>
        <p:sp>
          <p:nvSpPr>
            <p:cNvPr id="4722" name="任意多边形: 形状 4721">
              <a:extLst>
                <a:ext uri="{FF2B5EF4-FFF2-40B4-BE49-F238E27FC236}">
                  <a16:creationId xmlns:a16="http://schemas.microsoft.com/office/drawing/2014/main" id="{8140BACD-2710-7FB4-289C-6092469CC386}"/>
                </a:ext>
              </a:extLst>
            </p:cNvPr>
            <p:cNvSpPr/>
            <p:nvPr/>
          </p:nvSpPr>
          <p:spPr>
            <a:xfrm>
              <a:off x="5566819" y="4790816"/>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4723" name="任意多边形: 形状 4722">
              <a:extLst>
                <a:ext uri="{FF2B5EF4-FFF2-40B4-BE49-F238E27FC236}">
                  <a16:creationId xmlns:a16="http://schemas.microsoft.com/office/drawing/2014/main" id="{475D0A23-D9C7-AA5C-C1DC-095303380E39}"/>
                </a:ext>
              </a:extLst>
            </p:cNvPr>
            <p:cNvSpPr/>
            <p:nvPr userDrawn="1"/>
          </p:nvSpPr>
          <p:spPr>
            <a:xfrm>
              <a:off x="5616900" y="5553945"/>
              <a:ext cx="19408" cy="42325"/>
            </a:xfrm>
            <a:custGeom>
              <a:avLst/>
              <a:gdLst>
                <a:gd name="connsiteX0" fmla="*/ 3903 w 19408"/>
                <a:gd name="connsiteY0" fmla="*/ 19757 h 42325"/>
                <a:gd name="connsiteX1" fmla="*/ 3903 w 19408"/>
                <a:gd name="connsiteY1" fmla="*/ 6630 h 42325"/>
                <a:gd name="connsiteX2" fmla="*/ 3949 w 19408"/>
                <a:gd name="connsiteY2" fmla="*/ 0 h 42325"/>
                <a:gd name="connsiteX3" fmla="*/ 17494 w 19408"/>
                <a:gd name="connsiteY3" fmla="*/ 7292 h 42325"/>
                <a:gd name="connsiteX4" fmla="*/ 11687 w 19408"/>
                <a:gd name="connsiteY4" fmla="*/ 20049 h 42325"/>
                <a:gd name="connsiteX5" fmla="*/ 18625 w 19408"/>
                <a:gd name="connsiteY5" fmla="*/ 18814 h 42325"/>
                <a:gd name="connsiteX6" fmla="*/ 19402 w 19408"/>
                <a:gd name="connsiteY6" fmla="*/ 20054 h 42325"/>
                <a:gd name="connsiteX7" fmla="*/ 13865 w 19408"/>
                <a:gd name="connsiteY7" fmla="*/ 41914 h 42325"/>
                <a:gd name="connsiteX8" fmla="*/ 10779 w 19408"/>
                <a:gd name="connsiteY8" fmla="*/ 42325 h 42325"/>
                <a:gd name="connsiteX9" fmla="*/ 6441 w 19408"/>
                <a:gd name="connsiteY9" fmla="*/ 35828 h 42325"/>
                <a:gd name="connsiteX10" fmla="*/ 3903 w 19408"/>
                <a:gd name="connsiteY10" fmla="*/ 19757 h 4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408" h="42325">
                  <a:moveTo>
                    <a:pt x="3903" y="19757"/>
                  </a:moveTo>
                  <a:cubicBezTo>
                    <a:pt x="3903" y="15379"/>
                    <a:pt x="3903" y="11007"/>
                    <a:pt x="3903" y="6630"/>
                  </a:cubicBezTo>
                  <a:cubicBezTo>
                    <a:pt x="3921" y="4418"/>
                    <a:pt x="3938" y="2212"/>
                    <a:pt x="3949" y="0"/>
                  </a:cubicBezTo>
                  <a:cubicBezTo>
                    <a:pt x="7510" y="4121"/>
                    <a:pt x="11676" y="7190"/>
                    <a:pt x="17494" y="7292"/>
                  </a:cubicBezTo>
                  <a:cubicBezTo>
                    <a:pt x="16408" y="12225"/>
                    <a:pt x="10830" y="14653"/>
                    <a:pt x="11687" y="20049"/>
                  </a:cubicBezTo>
                  <a:cubicBezTo>
                    <a:pt x="14493" y="22369"/>
                    <a:pt x="16048" y="17688"/>
                    <a:pt x="18625" y="18814"/>
                  </a:cubicBezTo>
                  <a:cubicBezTo>
                    <a:pt x="18899" y="19237"/>
                    <a:pt x="19477" y="19974"/>
                    <a:pt x="19402" y="20054"/>
                  </a:cubicBezTo>
                  <a:cubicBezTo>
                    <a:pt x="13184" y="26278"/>
                    <a:pt x="17922" y="35233"/>
                    <a:pt x="13865" y="41914"/>
                  </a:cubicBezTo>
                  <a:cubicBezTo>
                    <a:pt x="13527" y="42474"/>
                    <a:pt x="11836" y="42211"/>
                    <a:pt x="10779" y="42325"/>
                  </a:cubicBezTo>
                  <a:cubicBezTo>
                    <a:pt x="9361" y="40091"/>
                    <a:pt x="8458" y="36765"/>
                    <a:pt x="6441" y="35828"/>
                  </a:cubicBezTo>
                  <a:cubicBezTo>
                    <a:pt x="-2829" y="31518"/>
                    <a:pt x="-617" y="25940"/>
                    <a:pt x="3903" y="19757"/>
                  </a:cubicBezTo>
                  <a:close/>
                </a:path>
              </a:pathLst>
            </a:custGeom>
            <a:grpFill/>
            <a:ln w="5715" cap="flat">
              <a:noFill/>
              <a:prstDash val="solid"/>
              <a:miter/>
            </a:ln>
          </p:spPr>
          <p:txBody>
            <a:bodyPr rtlCol="0" anchor="ctr"/>
            <a:lstStyle/>
            <a:p>
              <a:endParaRPr lang="zh-CN" altLang="en-US"/>
            </a:p>
          </p:txBody>
        </p:sp>
        <p:sp>
          <p:nvSpPr>
            <p:cNvPr id="4724" name="任意多边形: 形状 4723">
              <a:extLst>
                <a:ext uri="{FF2B5EF4-FFF2-40B4-BE49-F238E27FC236}">
                  <a16:creationId xmlns:a16="http://schemas.microsoft.com/office/drawing/2014/main" id="{35DBC10B-09D7-4F33-02EB-44E44E0CFAA3}"/>
                </a:ext>
              </a:extLst>
            </p:cNvPr>
            <p:cNvSpPr/>
            <p:nvPr userDrawn="1"/>
          </p:nvSpPr>
          <p:spPr>
            <a:xfrm>
              <a:off x="5661403" y="5514298"/>
              <a:ext cx="15321" cy="14560"/>
            </a:xfrm>
            <a:custGeom>
              <a:avLst/>
              <a:gdLst>
                <a:gd name="connsiteX0" fmla="*/ 15321 w 15321"/>
                <a:gd name="connsiteY0" fmla="*/ 3500 h 14560"/>
                <a:gd name="connsiteX1" fmla="*/ 5446 w 15321"/>
                <a:gd name="connsiteY1" fmla="*/ 13352 h 14560"/>
                <a:gd name="connsiteX2" fmla="*/ 159 w 15321"/>
                <a:gd name="connsiteY2" fmla="*/ 11752 h 14560"/>
                <a:gd name="connsiteX3" fmla="*/ 15304 w 15321"/>
                <a:gd name="connsiteY3" fmla="*/ 162 h 14560"/>
                <a:gd name="connsiteX4" fmla="*/ 15321 w 15321"/>
                <a:gd name="connsiteY4" fmla="*/ 3500 h 14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1" h="14560">
                  <a:moveTo>
                    <a:pt x="15321" y="3500"/>
                  </a:moveTo>
                  <a:cubicBezTo>
                    <a:pt x="10898" y="5648"/>
                    <a:pt x="7555" y="8883"/>
                    <a:pt x="5446" y="13352"/>
                  </a:cubicBezTo>
                  <a:cubicBezTo>
                    <a:pt x="3434" y="13335"/>
                    <a:pt x="-881" y="16953"/>
                    <a:pt x="159" y="11752"/>
                  </a:cubicBezTo>
                  <a:cubicBezTo>
                    <a:pt x="1657" y="4260"/>
                    <a:pt x="6417" y="-1004"/>
                    <a:pt x="15304" y="162"/>
                  </a:cubicBezTo>
                  <a:cubicBezTo>
                    <a:pt x="15310" y="1271"/>
                    <a:pt x="15316" y="2385"/>
                    <a:pt x="15321" y="3500"/>
                  </a:cubicBezTo>
                  <a:close/>
                </a:path>
              </a:pathLst>
            </a:custGeom>
            <a:grpFill/>
            <a:ln w="5715" cap="flat">
              <a:noFill/>
              <a:prstDash val="solid"/>
              <a:miter/>
            </a:ln>
          </p:spPr>
          <p:txBody>
            <a:bodyPr rtlCol="0" anchor="ctr"/>
            <a:lstStyle/>
            <a:p>
              <a:endParaRPr lang="zh-CN" altLang="en-US"/>
            </a:p>
          </p:txBody>
        </p:sp>
        <p:sp>
          <p:nvSpPr>
            <p:cNvPr id="4725" name="任意多边形: 形状 4724">
              <a:extLst>
                <a:ext uri="{FF2B5EF4-FFF2-40B4-BE49-F238E27FC236}">
                  <a16:creationId xmlns:a16="http://schemas.microsoft.com/office/drawing/2014/main" id="{BB18D3CB-5BBF-E042-4390-F6A27E4A2A58}"/>
                </a:ext>
              </a:extLst>
            </p:cNvPr>
            <p:cNvSpPr/>
            <p:nvPr userDrawn="1"/>
          </p:nvSpPr>
          <p:spPr>
            <a:xfrm>
              <a:off x="5662530" y="5560540"/>
              <a:ext cx="4312" cy="2407"/>
            </a:xfrm>
            <a:custGeom>
              <a:avLst/>
              <a:gdLst>
                <a:gd name="connsiteX0" fmla="*/ 3553 w 4312"/>
                <a:gd name="connsiteY0" fmla="*/ 1331 h 2407"/>
                <a:gd name="connsiteX1" fmla="*/ 913 w 4312"/>
                <a:gd name="connsiteY1" fmla="*/ 2360 h 2407"/>
                <a:gd name="connsiteX2" fmla="*/ 1278 w 4312"/>
                <a:gd name="connsiteY2" fmla="*/ 337 h 2407"/>
                <a:gd name="connsiteX3" fmla="*/ 4313 w 4312"/>
                <a:gd name="connsiteY3" fmla="*/ 0 h 2407"/>
                <a:gd name="connsiteX4" fmla="*/ 3553 w 4312"/>
                <a:gd name="connsiteY4" fmla="*/ 1331 h 2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2" h="2407">
                  <a:moveTo>
                    <a:pt x="3553" y="1331"/>
                  </a:moveTo>
                  <a:cubicBezTo>
                    <a:pt x="2661" y="1714"/>
                    <a:pt x="1536" y="2623"/>
                    <a:pt x="913" y="2360"/>
                  </a:cubicBezTo>
                  <a:cubicBezTo>
                    <a:pt x="-459" y="1772"/>
                    <a:pt x="-242" y="731"/>
                    <a:pt x="1278" y="337"/>
                  </a:cubicBezTo>
                  <a:cubicBezTo>
                    <a:pt x="2256" y="85"/>
                    <a:pt x="3301" y="103"/>
                    <a:pt x="4313" y="0"/>
                  </a:cubicBezTo>
                  <a:cubicBezTo>
                    <a:pt x="4056" y="446"/>
                    <a:pt x="3804" y="886"/>
                    <a:pt x="3553" y="1331"/>
                  </a:cubicBezTo>
                  <a:close/>
                </a:path>
              </a:pathLst>
            </a:custGeom>
            <a:grpFill/>
            <a:ln w="5715" cap="flat">
              <a:noFill/>
              <a:prstDash val="solid"/>
              <a:miter/>
            </a:ln>
          </p:spPr>
          <p:txBody>
            <a:bodyPr rtlCol="0" anchor="ctr"/>
            <a:lstStyle/>
            <a:p>
              <a:endParaRPr lang="zh-CN" altLang="en-US"/>
            </a:p>
          </p:txBody>
        </p:sp>
        <p:sp>
          <p:nvSpPr>
            <p:cNvPr id="4726" name="任意多边形: 形状 4725">
              <a:extLst>
                <a:ext uri="{FF2B5EF4-FFF2-40B4-BE49-F238E27FC236}">
                  <a16:creationId xmlns:a16="http://schemas.microsoft.com/office/drawing/2014/main" id="{8DFD222C-8791-165E-1C91-5EF0F471A06C}"/>
                </a:ext>
              </a:extLst>
            </p:cNvPr>
            <p:cNvSpPr/>
            <p:nvPr/>
          </p:nvSpPr>
          <p:spPr>
            <a:xfrm>
              <a:off x="5404675" y="4917597"/>
              <a:ext cx="105587" cy="233479"/>
            </a:xfrm>
            <a:custGeom>
              <a:avLst/>
              <a:gdLst>
                <a:gd name="connsiteX0" fmla="*/ 61571 w 105587"/>
                <a:gd name="connsiteY0" fmla="*/ 202197 h 233479"/>
                <a:gd name="connsiteX1" fmla="*/ 61554 w 105587"/>
                <a:gd name="connsiteY1" fmla="*/ 205471 h 233479"/>
                <a:gd name="connsiteX2" fmla="*/ 61571 w 105587"/>
                <a:gd name="connsiteY2" fmla="*/ 205454 h 233479"/>
                <a:gd name="connsiteX3" fmla="*/ 56011 w 105587"/>
                <a:gd name="connsiteY3" fmla="*/ 207163 h 233479"/>
                <a:gd name="connsiteX4" fmla="*/ 53382 w 105587"/>
                <a:gd name="connsiteY4" fmla="*/ 206820 h 233479"/>
                <a:gd name="connsiteX5" fmla="*/ 48964 w 105587"/>
                <a:gd name="connsiteY5" fmla="*/ 216147 h 233479"/>
                <a:gd name="connsiteX6" fmla="*/ 45135 w 105587"/>
                <a:gd name="connsiteY6" fmla="*/ 215353 h 233479"/>
                <a:gd name="connsiteX7" fmla="*/ 43443 w 105587"/>
                <a:gd name="connsiteY7" fmla="*/ 211638 h 233479"/>
                <a:gd name="connsiteX8" fmla="*/ 28664 w 105587"/>
                <a:gd name="connsiteY8" fmla="*/ 221919 h 233479"/>
                <a:gd name="connsiteX9" fmla="*/ 22961 w 105587"/>
                <a:gd name="connsiteY9" fmla="*/ 227206 h 233479"/>
                <a:gd name="connsiteX10" fmla="*/ 14851 w 105587"/>
                <a:gd name="connsiteY10" fmla="*/ 233224 h 233479"/>
                <a:gd name="connsiteX11" fmla="*/ 8948 w 105587"/>
                <a:gd name="connsiteY11" fmla="*/ 231772 h 233479"/>
                <a:gd name="connsiteX12" fmla="*/ 2364 w 105587"/>
                <a:gd name="connsiteY12" fmla="*/ 228480 h 233479"/>
                <a:gd name="connsiteX13" fmla="*/ 798 w 105587"/>
                <a:gd name="connsiteY13" fmla="*/ 226806 h 233479"/>
                <a:gd name="connsiteX14" fmla="*/ 484 w 105587"/>
                <a:gd name="connsiteY14" fmla="*/ 220233 h 233479"/>
                <a:gd name="connsiteX15" fmla="*/ 3633 w 105587"/>
                <a:gd name="connsiteY15" fmla="*/ 217667 h 233479"/>
                <a:gd name="connsiteX16" fmla="*/ 10354 w 105587"/>
                <a:gd name="connsiteY16" fmla="*/ 206489 h 233479"/>
                <a:gd name="connsiteX17" fmla="*/ 21978 w 105587"/>
                <a:gd name="connsiteY17" fmla="*/ 206758 h 233479"/>
                <a:gd name="connsiteX18" fmla="*/ 24189 w 105587"/>
                <a:gd name="connsiteY18" fmla="*/ 207192 h 233479"/>
                <a:gd name="connsiteX19" fmla="*/ 21583 w 105587"/>
                <a:gd name="connsiteY19" fmla="*/ 205591 h 233479"/>
                <a:gd name="connsiteX20" fmla="*/ 20452 w 105587"/>
                <a:gd name="connsiteY20" fmla="*/ 188304 h 233479"/>
                <a:gd name="connsiteX21" fmla="*/ 21366 w 105587"/>
                <a:gd name="connsiteY21" fmla="*/ 187115 h 233479"/>
                <a:gd name="connsiteX22" fmla="*/ 18766 w 105587"/>
                <a:gd name="connsiteY22" fmla="*/ 185926 h 233479"/>
                <a:gd name="connsiteX23" fmla="*/ 20229 w 105587"/>
                <a:gd name="connsiteY23" fmla="*/ 169958 h 233479"/>
                <a:gd name="connsiteX24" fmla="*/ 24189 w 105587"/>
                <a:gd name="connsiteY24" fmla="*/ 150447 h 233479"/>
                <a:gd name="connsiteX25" fmla="*/ 25361 w 105587"/>
                <a:gd name="connsiteY25" fmla="*/ 146259 h 233479"/>
                <a:gd name="connsiteX26" fmla="*/ 31602 w 105587"/>
                <a:gd name="connsiteY26" fmla="*/ 145567 h 233479"/>
                <a:gd name="connsiteX27" fmla="*/ 31448 w 105587"/>
                <a:gd name="connsiteY27" fmla="*/ 138377 h 233479"/>
                <a:gd name="connsiteX28" fmla="*/ 25390 w 105587"/>
                <a:gd name="connsiteY28" fmla="*/ 126496 h 233479"/>
                <a:gd name="connsiteX29" fmla="*/ 26196 w 105587"/>
                <a:gd name="connsiteY29" fmla="*/ 124364 h 233479"/>
                <a:gd name="connsiteX30" fmla="*/ 30065 w 105587"/>
                <a:gd name="connsiteY30" fmla="*/ 122278 h 233479"/>
                <a:gd name="connsiteX31" fmla="*/ 32213 w 105587"/>
                <a:gd name="connsiteY31" fmla="*/ 123021 h 233479"/>
                <a:gd name="connsiteX32" fmla="*/ 38128 w 105587"/>
                <a:gd name="connsiteY32" fmla="*/ 123536 h 233479"/>
                <a:gd name="connsiteX33" fmla="*/ 32093 w 105587"/>
                <a:gd name="connsiteY33" fmla="*/ 105996 h 233479"/>
                <a:gd name="connsiteX34" fmla="*/ 28687 w 105587"/>
                <a:gd name="connsiteY34" fmla="*/ 96892 h 233479"/>
                <a:gd name="connsiteX35" fmla="*/ 25401 w 105587"/>
                <a:gd name="connsiteY35" fmla="*/ 93618 h 233479"/>
                <a:gd name="connsiteX36" fmla="*/ 29950 w 105587"/>
                <a:gd name="connsiteY36" fmla="*/ 86799 h 233479"/>
                <a:gd name="connsiteX37" fmla="*/ 35259 w 105587"/>
                <a:gd name="connsiteY37" fmla="*/ 83736 h 233479"/>
                <a:gd name="connsiteX38" fmla="*/ 43838 w 105587"/>
                <a:gd name="connsiteY38" fmla="*/ 75598 h 233479"/>
                <a:gd name="connsiteX39" fmla="*/ 51701 w 105587"/>
                <a:gd name="connsiteY39" fmla="*/ 67288 h 233479"/>
                <a:gd name="connsiteX40" fmla="*/ 41632 w 105587"/>
                <a:gd name="connsiteY40" fmla="*/ 57230 h 233479"/>
                <a:gd name="connsiteX41" fmla="*/ 39752 w 105587"/>
                <a:gd name="connsiteY41" fmla="*/ 50098 h 233479"/>
                <a:gd name="connsiteX42" fmla="*/ 35654 w 105587"/>
                <a:gd name="connsiteY42" fmla="*/ 44634 h 233479"/>
                <a:gd name="connsiteX43" fmla="*/ 46032 w 105587"/>
                <a:gd name="connsiteY43" fmla="*/ 48075 h 233479"/>
                <a:gd name="connsiteX44" fmla="*/ 48878 w 105587"/>
                <a:gd name="connsiteY44" fmla="*/ 50389 h 233479"/>
                <a:gd name="connsiteX45" fmla="*/ 53542 w 105587"/>
                <a:gd name="connsiteY45" fmla="*/ 31564 h 233479"/>
                <a:gd name="connsiteX46" fmla="*/ 69567 w 105587"/>
                <a:gd name="connsiteY46" fmla="*/ 23814 h 233479"/>
                <a:gd name="connsiteX47" fmla="*/ 64857 w 105587"/>
                <a:gd name="connsiteY47" fmla="*/ 14665 h 233479"/>
                <a:gd name="connsiteX48" fmla="*/ 92438 w 105587"/>
                <a:gd name="connsiteY48" fmla="*/ 0 h 233479"/>
                <a:gd name="connsiteX49" fmla="*/ 93421 w 105587"/>
                <a:gd name="connsiteY49" fmla="*/ 16002 h 233479"/>
                <a:gd name="connsiteX50" fmla="*/ 104331 w 105587"/>
                <a:gd name="connsiteY50" fmla="*/ 10441 h 233479"/>
                <a:gd name="connsiteX51" fmla="*/ 104314 w 105587"/>
                <a:gd name="connsiteY51" fmla="*/ 24529 h 233479"/>
                <a:gd name="connsiteX52" fmla="*/ 75145 w 105587"/>
                <a:gd name="connsiteY52" fmla="*/ 61025 h 233479"/>
                <a:gd name="connsiteX53" fmla="*/ 72418 w 105587"/>
                <a:gd name="connsiteY53" fmla="*/ 53247 h 233479"/>
                <a:gd name="connsiteX54" fmla="*/ 73527 w 105587"/>
                <a:gd name="connsiteY54" fmla="*/ 46794 h 233479"/>
                <a:gd name="connsiteX55" fmla="*/ 78133 w 105587"/>
                <a:gd name="connsiteY55" fmla="*/ 40748 h 233479"/>
                <a:gd name="connsiteX56" fmla="*/ 81271 w 105587"/>
                <a:gd name="connsiteY56" fmla="*/ 34576 h 233479"/>
                <a:gd name="connsiteX57" fmla="*/ 72773 w 105587"/>
                <a:gd name="connsiteY57" fmla="*/ 35193 h 233479"/>
                <a:gd name="connsiteX58" fmla="*/ 71024 w 105587"/>
                <a:gd name="connsiteY58" fmla="*/ 34227 h 233479"/>
                <a:gd name="connsiteX59" fmla="*/ 73018 w 105587"/>
                <a:gd name="connsiteY59" fmla="*/ 36010 h 233479"/>
                <a:gd name="connsiteX60" fmla="*/ 74899 w 105587"/>
                <a:gd name="connsiteY60" fmla="*/ 60865 h 233479"/>
                <a:gd name="connsiteX61" fmla="*/ 62189 w 105587"/>
                <a:gd name="connsiteY61" fmla="*/ 78736 h 233479"/>
                <a:gd name="connsiteX62" fmla="*/ 55965 w 105587"/>
                <a:gd name="connsiteY62" fmla="*/ 86925 h 233479"/>
                <a:gd name="connsiteX63" fmla="*/ 44038 w 105587"/>
                <a:gd name="connsiteY63" fmla="*/ 91846 h 233479"/>
                <a:gd name="connsiteX64" fmla="*/ 54759 w 105587"/>
                <a:gd name="connsiteY64" fmla="*/ 98881 h 233479"/>
                <a:gd name="connsiteX65" fmla="*/ 57131 w 105587"/>
                <a:gd name="connsiteY65" fmla="*/ 102419 h 233479"/>
                <a:gd name="connsiteX66" fmla="*/ 50336 w 105587"/>
                <a:gd name="connsiteY66" fmla="*/ 111751 h 233479"/>
                <a:gd name="connsiteX67" fmla="*/ 53250 w 105587"/>
                <a:gd name="connsiteY67" fmla="*/ 114649 h 233479"/>
                <a:gd name="connsiteX68" fmla="*/ 53913 w 105587"/>
                <a:gd name="connsiteY68" fmla="*/ 134063 h 233479"/>
                <a:gd name="connsiteX69" fmla="*/ 48198 w 105587"/>
                <a:gd name="connsiteY69" fmla="*/ 137560 h 233479"/>
                <a:gd name="connsiteX70" fmla="*/ 53210 w 105587"/>
                <a:gd name="connsiteY70" fmla="*/ 135611 h 233479"/>
                <a:gd name="connsiteX71" fmla="*/ 52262 w 105587"/>
                <a:gd name="connsiteY71" fmla="*/ 149544 h 233479"/>
                <a:gd name="connsiteX72" fmla="*/ 40512 w 105587"/>
                <a:gd name="connsiteY72" fmla="*/ 161695 h 233479"/>
                <a:gd name="connsiteX73" fmla="*/ 37283 w 105587"/>
                <a:gd name="connsiteY73" fmla="*/ 165895 h 233479"/>
                <a:gd name="connsiteX74" fmla="*/ 39351 w 105587"/>
                <a:gd name="connsiteY74" fmla="*/ 164592 h 233479"/>
                <a:gd name="connsiteX75" fmla="*/ 42146 w 105587"/>
                <a:gd name="connsiteY75" fmla="*/ 161740 h 233479"/>
                <a:gd name="connsiteX76" fmla="*/ 53319 w 105587"/>
                <a:gd name="connsiteY76" fmla="*/ 171353 h 233479"/>
                <a:gd name="connsiteX77" fmla="*/ 45558 w 105587"/>
                <a:gd name="connsiteY77" fmla="*/ 189669 h 233479"/>
                <a:gd name="connsiteX78" fmla="*/ 59285 w 105587"/>
                <a:gd name="connsiteY78" fmla="*/ 190532 h 233479"/>
                <a:gd name="connsiteX79" fmla="*/ 59240 w 105587"/>
                <a:gd name="connsiteY79" fmla="*/ 194642 h 233479"/>
                <a:gd name="connsiteX80" fmla="*/ 62589 w 105587"/>
                <a:gd name="connsiteY80" fmla="*/ 195579 h 233479"/>
                <a:gd name="connsiteX81" fmla="*/ 63543 w 105587"/>
                <a:gd name="connsiteY81" fmla="*/ 199128 h 233479"/>
                <a:gd name="connsiteX82" fmla="*/ 61571 w 105587"/>
                <a:gd name="connsiteY82" fmla="*/ 202197 h 233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05587" h="233479">
                  <a:moveTo>
                    <a:pt x="61571" y="202197"/>
                  </a:moveTo>
                  <a:cubicBezTo>
                    <a:pt x="61571" y="203289"/>
                    <a:pt x="61566" y="204380"/>
                    <a:pt x="61554" y="205471"/>
                  </a:cubicBezTo>
                  <a:lnTo>
                    <a:pt x="61571" y="205454"/>
                  </a:lnTo>
                  <a:cubicBezTo>
                    <a:pt x="60108" y="207295"/>
                    <a:pt x="58165" y="207580"/>
                    <a:pt x="56011" y="207163"/>
                  </a:cubicBezTo>
                  <a:cubicBezTo>
                    <a:pt x="55005" y="207592"/>
                    <a:pt x="53639" y="204660"/>
                    <a:pt x="53382" y="206820"/>
                  </a:cubicBezTo>
                  <a:cubicBezTo>
                    <a:pt x="52936" y="210586"/>
                    <a:pt x="51113" y="213358"/>
                    <a:pt x="48964" y="216147"/>
                  </a:cubicBezTo>
                  <a:cubicBezTo>
                    <a:pt x="47524" y="216667"/>
                    <a:pt x="46249" y="216398"/>
                    <a:pt x="45135" y="215353"/>
                  </a:cubicBezTo>
                  <a:cubicBezTo>
                    <a:pt x="44946" y="213850"/>
                    <a:pt x="44072" y="211072"/>
                    <a:pt x="43443" y="211638"/>
                  </a:cubicBezTo>
                  <a:cubicBezTo>
                    <a:pt x="38923" y="215701"/>
                    <a:pt x="31059" y="214970"/>
                    <a:pt x="28664" y="221919"/>
                  </a:cubicBezTo>
                  <a:cubicBezTo>
                    <a:pt x="26996" y="223931"/>
                    <a:pt x="25670" y="226314"/>
                    <a:pt x="22961" y="227206"/>
                  </a:cubicBezTo>
                  <a:cubicBezTo>
                    <a:pt x="19789" y="228566"/>
                    <a:pt x="17892" y="231669"/>
                    <a:pt x="14851" y="233224"/>
                  </a:cubicBezTo>
                  <a:cubicBezTo>
                    <a:pt x="12622" y="233789"/>
                    <a:pt x="10611" y="233464"/>
                    <a:pt x="8948" y="231772"/>
                  </a:cubicBezTo>
                  <a:cubicBezTo>
                    <a:pt x="7525" y="229126"/>
                    <a:pt x="5073" y="228549"/>
                    <a:pt x="2364" y="228480"/>
                  </a:cubicBezTo>
                  <a:cubicBezTo>
                    <a:pt x="1844" y="227920"/>
                    <a:pt x="1324" y="227360"/>
                    <a:pt x="798" y="226806"/>
                  </a:cubicBezTo>
                  <a:cubicBezTo>
                    <a:pt x="-162" y="224651"/>
                    <a:pt x="-242" y="222456"/>
                    <a:pt x="484" y="220233"/>
                  </a:cubicBezTo>
                  <a:cubicBezTo>
                    <a:pt x="1129" y="218879"/>
                    <a:pt x="2221" y="218044"/>
                    <a:pt x="3633" y="217667"/>
                  </a:cubicBezTo>
                  <a:cubicBezTo>
                    <a:pt x="11834" y="217690"/>
                    <a:pt x="8542" y="210312"/>
                    <a:pt x="10354" y="206489"/>
                  </a:cubicBezTo>
                  <a:cubicBezTo>
                    <a:pt x="14966" y="196767"/>
                    <a:pt x="18303" y="201048"/>
                    <a:pt x="21978" y="206758"/>
                  </a:cubicBezTo>
                  <a:cubicBezTo>
                    <a:pt x="22635" y="207752"/>
                    <a:pt x="23384" y="207912"/>
                    <a:pt x="24189" y="207192"/>
                  </a:cubicBezTo>
                  <a:cubicBezTo>
                    <a:pt x="23338" y="206655"/>
                    <a:pt x="22149" y="206672"/>
                    <a:pt x="21583" y="205591"/>
                  </a:cubicBezTo>
                  <a:cubicBezTo>
                    <a:pt x="18075" y="199968"/>
                    <a:pt x="27887" y="193527"/>
                    <a:pt x="20452" y="188304"/>
                  </a:cubicBezTo>
                  <a:cubicBezTo>
                    <a:pt x="21761" y="186658"/>
                    <a:pt x="21583" y="189287"/>
                    <a:pt x="21366" y="187115"/>
                  </a:cubicBezTo>
                  <a:cubicBezTo>
                    <a:pt x="21229" y="185720"/>
                    <a:pt x="20120" y="185360"/>
                    <a:pt x="18766" y="185926"/>
                  </a:cubicBezTo>
                  <a:cubicBezTo>
                    <a:pt x="12365" y="179931"/>
                    <a:pt x="13914" y="174491"/>
                    <a:pt x="20229" y="169958"/>
                  </a:cubicBezTo>
                  <a:cubicBezTo>
                    <a:pt x="27773" y="164546"/>
                    <a:pt x="28384" y="158077"/>
                    <a:pt x="24189" y="150447"/>
                  </a:cubicBezTo>
                  <a:cubicBezTo>
                    <a:pt x="23927" y="148870"/>
                    <a:pt x="24321" y="147476"/>
                    <a:pt x="25361" y="146259"/>
                  </a:cubicBezTo>
                  <a:cubicBezTo>
                    <a:pt x="27464" y="146070"/>
                    <a:pt x="29933" y="146521"/>
                    <a:pt x="31602" y="145567"/>
                  </a:cubicBezTo>
                  <a:cubicBezTo>
                    <a:pt x="35414" y="143384"/>
                    <a:pt x="37626" y="139852"/>
                    <a:pt x="31448" y="138377"/>
                  </a:cubicBezTo>
                  <a:cubicBezTo>
                    <a:pt x="24041" y="136611"/>
                    <a:pt x="20989" y="133754"/>
                    <a:pt x="25390" y="126496"/>
                  </a:cubicBezTo>
                  <a:cubicBezTo>
                    <a:pt x="25658" y="125787"/>
                    <a:pt x="25933" y="125073"/>
                    <a:pt x="26196" y="124364"/>
                  </a:cubicBezTo>
                  <a:cubicBezTo>
                    <a:pt x="27213" y="123170"/>
                    <a:pt x="28521" y="122507"/>
                    <a:pt x="30065" y="122278"/>
                  </a:cubicBezTo>
                  <a:cubicBezTo>
                    <a:pt x="30779" y="122530"/>
                    <a:pt x="31493" y="122781"/>
                    <a:pt x="32213" y="123021"/>
                  </a:cubicBezTo>
                  <a:cubicBezTo>
                    <a:pt x="34316" y="122627"/>
                    <a:pt x="36454" y="130051"/>
                    <a:pt x="38128" y="123536"/>
                  </a:cubicBezTo>
                  <a:cubicBezTo>
                    <a:pt x="39831" y="116918"/>
                    <a:pt x="32231" y="112540"/>
                    <a:pt x="32093" y="105996"/>
                  </a:cubicBezTo>
                  <a:cubicBezTo>
                    <a:pt x="32048" y="102567"/>
                    <a:pt x="31642" y="99258"/>
                    <a:pt x="28687" y="96892"/>
                  </a:cubicBezTo>
                  <a:cubicBezTo>
                    <a:pt x="27590" y="95801"/>
                    <a:pt x="26493" y="94709"/>
                    <a:pt x="25401" y="93618"/>
                  </a:cubicBezTo>
                  <a:cubicBezTo>
                    <a:pt x="26218" y="90880"/>
                    <a:pt x="28081" y="88840"/>
                    <a:pt x="29950" y="86799"/>
                  </a:cubicBezTo>
                  <a:cubicBezTo>
                    <a:pt x="31390" y="85211"/>
                    <a:pt x="33614" y="84982"/>
                    <a:pt x="35259" y="83736"/>
                  </a:cubicBezTo>
                  <a:cubicBezTo>
                    <a:pt x="37197" y="80016"/>
                    <a:pt x="39408" y="75872"/>
                    <a:pt x="43838" y="75598"/>
                  </a:cubicBezTo>
                  <a:cubicBezTo>
                    <a:pt x="49621" y="75244"/>
                    <a:pt x="49456" y="70363"/>
                    <a:pt x="51701" y="67288"/>
                  </a:cubicBezTo>
                  <a:cubicBezTo>
                    <a:pt x="44489" y="67820"/>
                    <a:pt x="38374" y="67494"/>
                    <a:pt x="41632" y="57230"/>
                  </a:cubicBezTo>
                  <a:cubicBezTo>
                    <a:pt x="42335" y="55007"/>
                    <a:pt x="42769" y="51669"/>
                    <a:pt x="39752" y="50098"/>
                  </a:cubicBezTo>
                  <a:cubicBezTo>
                    <a:pt x="37334" y="48841"/>
                    <a:pt x="29716" y="50949"/>
                    <a:pt x="35654" y="44634"/>
                  </a:cubicBezTo>
                  <a:cubicBezTo>
                    <a:pt x="39872" y="40148"/>
                    <a:pt x="44449" y="41119"/>
                    <a:pt x="46032" y="48075"/>
                  </a:cubicBezTo>
                  <a:cubicBezTo>
                    <a:pt x="46124" y="48463"/>
                    <a:pt x="46798" y="48726"/>
                    <a:pt x="48878" y="50389"/>
                  </a:cubicBezTo>
                  <a:cubicBezTo>
                    <a:pt x="47295" y="42685"/>
                    <a:pt x="54696" y="39777"/>
                    <a:pt x="53542" y="31564"/>
                  </a:cubicBezTo>
                  <a:cubicBezTo>
                    <a:pt x="52633" y="25089"/>
                    <a:pt x="62697" y="25123"/>
                    <a:pt x="69567" y="23814"/>
                  </a:cubicBezTo>
                  <a:cubicBezTo>
                    <a:pt x="65549" y="20865"/>
                    <a:pt x="61766" y="19185"/>
                    <a:pt x="64857" y="14665"/>
                  </a:cubicBezTo>
                  <a:cubicBezTo>
                    <a:pt x="70224" y="3349"/>
                    <a:pt x="70224" y="3349"/>
                    <a:pt x="92438" y="0"/>
                  </a:cubicBezTo>
                  <a:cubicBezTo>
                    <a:pt x="96227" y="4955"/>
                    <a:pt x="82803" y="10596"/>
                    <a:pt x="93421" y="16002"/>
                  </a:cubicBezTo>
                  <a:cubicBezTo>
                    <a:pt x="101056" y="19888"/>
                    <a:pt x="99759" y="10396"/>
                    <a:pt x="104331" y="10441"/>
                  </a:cubicBezTo>
                  <a:cubicBezTo>
                    <a:pt x="107834" y="15248"/>
                    <a:pt x="102731" y="19906"/>
                    <a:pt x="104314" y="24529"/>
                  </a:cubicBezTo>
                  <a:cubicBezTo>
                    <a:pt x="97867" y="39314"/>
                    <a:pt x="95667" y="57499"/>
                    <a:pt x="75145" y="61025"/>
                  </a:cubicBezTo>
                  <a:cubicBezTo>
                    <a:pt x="72647" y="58985"/>
                    <a:pt x="71790" y="56367"/>
                    <a:pt x="72418" y="53247"/>
                  </a:cubicBezTo>
                  <a:cubicBezTo>
                    <a:pt x="73876" y="51303"/>
                    <a:pt x="75807" y="49423"/>
                    <a:pt x="73527" y="46794"/>
                  </a:cubicBezTo>
                  <a:cubicBezTo>
                    <a:pt x="73950" y="43909"/>
                    <a:pt x="76087" y="42360"/>
                    <a:pt x="78133" y="40748"/>
                  </a:cubicBezTo>
                  <a:cubicBezTo>
                    <a:pt x="80094" y="39148"/>
                    <a:pt x="81128" y="37056"/>
                    <a:pt x="81271" y="34576"/>
                  </a:cubicBezTo>
                  <a:cubicBezTo>
                    <a:pt x="77928" y="28678"/>
                    <a:pt x="75550" y="36245"/>
                    <a:pt x="72773" y="35193"/>
                  </a:cubicBezTo>
                  <a:cubicBezTo>
                    <a:pt x="71967" y="34724"/>
                    <a:pt x="71333" y="34393"/>
                    <a:pt x="71024" y="34227"/>
                  </a:cubicBezTo>
                  <a:cubicBezTo>
                    <a:pt x="71773" y="34530"/>
                    <a:pt x="72418" y="35085"/>
                    <a:pt x="73018" y="36010"/>
                  </a:cubicBezTo>
                  <a:cubicBezTo>
                    <a:pt x="76716" y="44149"/>
                    <a:pt x="64103" y="53344"/>
                    <a:pt x="74899" y="60865"/>
                  </a:cubicBezTo>
                  <a:cubicBezTo>
                    <a:pt x="73824" y="69054"/>
                    <a:pt x="75939" y="79296"/>
                    <a:pt x="62189" y="78736"/>
                  </a:cubicBezTo>
                  <a:cubicBezTo>
                    <a:pt x="57199" y="78536"/>
                    <a:pt x="58908" y="84805"/>
                    <a:pt x="55965" y="86925"/>
                  </a:cubicBezTo>
                  <a:cubicBezTo>
                    <a:pt x="52444" y="89948"/>
                    <a:pt x="44729" y="85091"/>
                    <a:pt x="44038" y="91846"/>
                  </a:cubicBezTo>
                  <a:cubicBezTo>
                    <a:pt x="43329" y="98749"/>
                    <a:pt x="51267" y="96252"/>
                    <a:pt x="54759" y="98881"/>
                  </a:cubicBezTo>
                  <a:cubicBezTo>
                    <a:pt x="55879" y="99835"/>
                    <a:pt x="56651" y="101041"/>
                    <a:pt x="57131" y="102419"/>
                  </a:cubicBezTo>
                  <a:cubicBezTo>
                    <a:pt x="58514" y="108225"/>
                    <a:pt x="54468" y="110082"/>
                    <a:pt x="50336" y="111751"/>
                  </a:cubicBezTo>
                  <a:cubicBezTo>
                    <a:pt x="49324" y="114580"/>
                    <a:pt x="53182" y="112751"/>
                    <a:pt x="53250" y="114649"/>
                  </a:cubicBezTo>
                  <a:cubicBezTo>
                    <a:pt x="56451" y="121067"/>
                    <a:pt x="56456" y="127525"/>
                    <a:pt x="53913" y="134063"/>
                  </a:cubicBezTo>
                  <a:cubicBezTo>
                    <a:pt x="52336" y="135748"/>
                    <a:pt x="50936" y="137749"/>
                    <a:pt x="48198" y="137560"/>
                  </a:cubicBezTo>
                  <a:cubicBezTo>
                    <a:pt x="50439" y="138400"/>
                    <a:pt x="51433" y="136074"/>
                    <a:pt x="53210" y="135611"/>
                  </a:cubicBezTo>
                  <a:cubicBezTo>
                    <a:pt x="60354" y="140778"/>
                    <a:pt x="57279" y="145458"/>
                    <a:pt x="52262" y="149544"/>
                  </a:cubicBezTo>
                  <a:cubicBezTo>
                    <a:pt x="47827" y="153156"/>
                    <a:pt x="42026" y="155323"/>
                    <a:pt x="40512" y="161695"/>
                  </a:cubicBezTo>
                  <a:cubicBezTo>
                    <a:pt x="39803" y="163369"/>
                    <a:pt x="39369" y="165295"/>
                    <a:pt x="37283" y="165895"/>
                  </a:cubicBezTo>
                  <a:cubicBezTo>
                    <a:pt x="38586" y="166461"/>
                    <a:pt x="39288" y="166101"/>
                    <a:pt x="39351" y="164592"/>
                  </a:cubicBezTo>
                  <a:cubicBezTo>
                    <a:pt x="40140" y="163466"/>
                    <a:pt x="41037" y="162535"/>
                    <a:pt x="42146" y="161740"/>
                  </a:cubicBezTo>
                  <a:cubicBezTo>
                    <a:pt x="53616" y="159140"/>
                    <a:pt x="57068" y="161820"/>
                    <a:pt x="53319" y="171353"/>
                  </a:cubicBezTo>
                  <a:cubicBezTo>
                    <a:pt x="50964" y="177342"/>
                    <a:pt x="47901" y="183132"/>
                    <a:pt x="45558" y="189669"/>
                  </a:cubicBezTo>
                  <a:cubicBezTo>
                    <a:pt x="49970" y="191567"/>
                    <a:pt x="55233" y="184937"/>
                    <a:pt x="59285" y="190532"/>
                  </a:cubicBezTo>
                  <a:cubicBezTo>
                    <a:pt x="60051" y="191898"/>
                    <a:pt x="59085" y="193270"/>
                    <a:pt x="59240" y="194642"/>
                  </a:cubicBezTo>
                  <a:cubicBezTo>
                    <a:pt x="60508" y="194413"/>
                    <a:pt x="61617" y="194733"/>
                    <a:pt x="62589" y="195579"/>
                  </a:cubicBezTo>
                  <a:cubicBezTo>
                    <a:pt x="63223" y="196682"/>
                    <a:pt x="63532" y="197865"/>
                    <a:pt x="63543" y="199128"/>
                  </a:cubicBezTo>
                  <a:cubicBezTo>
                    <a:pt x="63246" y="200385"/>
                    <a:pt x="62571" y="201397"/>
                    <a:pt x="61571" y="202197"/>
                  </a:cubicBezTo>
                  <a:close/>
                </a:path>
              </a:pathLst>
            </a:custGeom>
            <a:grpFill/>
            <a:ln w="5715" cap="flat">
              <a:noFill/>
              <a:prstDash val="solid"/>
              <a:miter/>
            </a:ln>
          </p:spPr>
          <p:txBody>
            <a:bodyPr rtlCol="0" anchor="ctr"/>
            <a:lstStyle/>
            <a:p>
              <a:endParaRPr lang="zh-CN" altLang="en-US"/>
            </a:p>
          </p:txBody>
        </p:sp>
        <p:sp>
          <p:nvSpPr>
            <p:cNvPr id="4727" name="任意多边形: 形状 4726">
              <a:extLst>
                <a:ext uri="{FF2B5EF4-FFF2-40B4-BE49-F238E27FC236}">
                  <a16:creationId xmlns:a16="http://schemas.microsoft.com/office/drawing/2014/main" id="{3B2098EE-58E0-A7CF-7DC6-EA6F0F524322}"/>
                </a:ext>
              </a:extLst>
            </p:cNvPr>
            <p:cNvSpPr/>
            <p:nvPr/>
          </p:nvSpPr>
          <p:spPr>
            <a:xfrm>
              <a:off x="5574751" y="4928004"/>
              <a:ext cx="2525" cy="4257"/>
            </a:xfrm>
            <a:custGeom>
              <a:avLst/>
              <a:gdLst>
                <a:gd name="connsiteX0" fmla="*/ 0 w 2525"/>
                <a:gd name="connsiteY0" fmla="*/ 4258 h 4257"/>
                <a:gd name="connsiteX1" fmla="*/ 1206 w 2525"/>
                <a:gd name="connsiteY1" fmla="*/ 0 h 4257"/>
                <a:gd name="connsiteX2" fmla="*/ 17 w 2525"/>
                <a:gd name="connsiteY2" fmla="*/ 4258 h 4257"/>
                <a:gd name="connsiteX3" fmla="*/ 0 w 2525"/>
                <a:gd name="connsiteY3" fmla="*/ 4258 h 4257"/>
              </a:gdLst>
              <a:ahLst/>
              <a:cxnLst>
                <a:cxn ang="0">
                  <a:pos x="connsiteX0" y="connsiteY0"/>
                </a:cxn>
                <a:cxn ang="0">
                  <a:pos x="connsiteX1" y="connsiteY1"/>
                </a:cxn>
                <a:cxn ang="0">
                  <a:pos x="connsiteX2" y="connsiteY2"/>
                </a:cxn>
                <a:cxn ang="0">
                  <a:pos x="connsiteX3" y="connsiteY3"/>
                </a:cxn>
              </a:cxnLst>
              <a:rect l="l" t="t" r="r" b="b"/>
              <a:pathLst>
                <a:path w="2525" h="4257">
                  <a:moveTo>
                    <a:pt x="0" y="4258"/>
                  </a:moveTo>
                  <a:cubicBezTo>
                    <a:pt x="400" y="2834"/>
                    <a:pt x="800" y="1417"/>
                    <a:pt x="1206" y="0"/>
                  </a:cubicBezTo>
                  <a:cubicBezTo>
                    <a:pt x="4223" y="2372"/>
                    <a:pt x="1297" y="3086"/>
                    <a:pt x="17" y="4258"/>
                  </a:cubicBezTo>
                  <a:lnTo>
                    <a:pt x="0" y="4258"/>
                  </a:lnTo>
                  <a:close/>
                </a:path>
              </a:pathLst>
            </a:custGeom>
            <a:grpFill/>
            <a:ln w="5715" cap="flat">
              <a:noFill/>
              <a:prstDash val="solid"/>
              <a:miter/>
            </a:ln>
          </p:spPr>
          <p:txBody>
            <a:bodyPr rtlCol="0" anchor="ctr"/>
            <a:lstStyle/>
            <a:p>
              <a:endParaRPr lang="zh-CN" altLang="en-US"/>
            </a:p>
          </p:txBody>
        </p:sp>
        <p:sp>
          <p:nvSpPr>
            <p:cNvPr id="4728" name="任意多边形: 形状 4727">
              <a:extLst>
                <a:ext uri="{FF2B5EF4-FFF2-40B4-BE49-F238E27FC236}">
                  <a16:creationId xmlns:a16="http://schemas.microsoft.com/office/drawing/2014/main" id="{D103B0E2-3773-C5DF-3230-35F7F10C4799}"/>
                </a:ext>
              </a:extLst>
            </p:cNvPr>
            <p:cNvSpPr/>
            <p:nvPr/>
          </p:nvSpPr>
          <p:spPr>
            <a:xfrm>
              <a:off x="5522883" y="4878500"/>
              <a:ext cx="5085" cy="6230"/>
            </a:xfrm>
            <a:custGeom>
              <a:avLst/>
              <a:gdLst>
                <a:gd name="connsiteX0" fmla="*/ 2628 w 5085"/>
                <a:gd name="connsiteY0" fmla="*/ 6230 h 6230"/>
                <a:gd name="connsiteX1" fmla="*/ 308 w 5085"/>
                <a:gd name="connsiteY1" fmla="*/ 2961 h 6230"/>
                <a:gd name="connsiteX2" fmla="*/ 3805 w 5085"/>
                <a:gd name="connsiteY2" fmla="*/ 29 h 6230"/>
                <a:gd name="connsiteX3" fmla="*/ 4863 w 5085"/>
                <a:gd name="connsiteY3" fmla="*/ 2584 h 6230"/>
                <a:gd name="connsiteX4" fmla="*/ 2628 w 5085"/>
                <a:gd name="connsiteY4" fmla="*/ 6230 h 6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5" h="6230">
                  <a:moveTo>
                    <a:pt x="2628" y="6230"/>
                  </a:moveTo>
                  <a:cubicBezTo>
                    <a:pt x="165" y="5081"/>
                    <a:pt x="-458" y="3990"/>
                    <a:pt x="308" y="2961"/>
                  </a:cubicBezTo>
                  <a:cubicBezTo>
                    <a:pt x="1211" y="1744"/>
                    <a:pt x="2457" y="395"/>
                    <a:pt x="3805" y="29"/>
                  </a:cubicBezTo>
                  <a:cubicBezTo>
                    <a:pt x="4783" y="-239"/>
                    <a:pt x="5457" y="1401"/>
                    <a:pt x="4863" y="2584"/>
                  </a:cubicBezTo>
                  <a:cubicBezTo>
                    <a:pt x="4148" y="4001"/>
                    <a:pt x="3211" y="5298"/>
                    <a:pt x="2628" y="6230"/>
                  </a:cubicBezTo>
                  <a:close/>
                </a:path>
              </a:pathLst>
            </a:custGeom>
            <a:grpFill/>
            <a:ln w="5715" cap="flat">
              <a:noFill/>
              <a:prstDash val="solid"/>
              <a:miter/>
            </a:ln>
          </p:spPr>
          <p:txBody>
            <a:bodyPr rtlCol="0" anchor="ctr"/>
            <a:lstStyle/>
            <a:p>
              <a:endParaRPr lang="zh-CN" altLang="en-US"/>
            </a:p>
          </p:txBody>
        </p:sp>
        <p:sp>
          <p:nvSpPr>
            <p:cNvPr id="4729" name="任意多边形: 形状 4728">
              <a:extLst>
                <a:ext uri="{FF2B5EF4-FFF2-40B4-BE49-F238E27FC236}">
                  <a16:creationId xmlns:a16="http://schemas.microsoft.com/office/drawing/2014/main" id="{F43C391B-8E45-0F3B-B255-E574BB8C5CEC}"/>
                </a:ext>
              </a:extLst>
            </p:cNvPr>
            <p:cNvSpPr/>
            <p:nvPr/>
          </p:nvSpPr>
          <p:spPr>
            <a:xfrm>
              <a:off x="4544325" y="4882362"/>
              <a:ext cx="24083" cy="25634"/>
            </a:xfrm>
            <a:custGeom>
              <a:avLst/>
              <a:gdLst>
                <a:gd name="connsiteX0" fmla="*/ 4419 w 24083"/>
                <a:gd name="connsiteY0" fmla="*/ 7140 h 25634"/>
                <a:gd name="connsiteX1" fmla="*/ 7705 w 24083"/>
                <a:gd name="connsiteY1" fmla="*/ 3865 h 25634"/>
                <a:gd name="connsiteX2" fmla="*/ 14609 w 24083"/>
                <a:gd name="connsiteY2" fmla="*/ 3602 h 25634"/>
                <a:gd name="connsiteX3" fmla="*/ 24084 w 24083"/>
                <a:gd name="connsiteY3" fmla="*/ 10437 h 25634"/>
                <a:gd name="connsiteX4" fmla="*/ 16723 w 24083"/>
                <a:gd name="connsiteY4" fmla="*/ 22548 h 25634"/>
                <a:gd name="connsiteX5" fmla="*/ 3899 w 24083"/>
                <a:gd name="connsiteY5" fmla="*/ 23953 h 25634"/>
                <a:gd name="connsiteX6" fmla="*/ 1161 w 24083"/>
                <a:gd name="connsiteY6" fmla="*/ 13758 h 25634"/>
                <a:gd name="connsiteX7" fmla="*/ 4419 w 24083"/>
                <a:gd name="connsiteY7" fmla="*/ 7140 h 25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083" h="25634">
                  <a:moveTo>
                    <a:pt x="4419" y="7140"/>
                  </a:moveTo>
                  <a:cubicBezTo>
                    <a:pt x="5516" y="6048"/>
                    <a:pt x="6608" y="4957"/>
                    <a:pt x="7705" y="3865"/>
                  </a:cubicBezTo>
                  <a:cubicBezTo>
                    <a:pt x="10042" y="4625"/>
                    <a:pt x="12008" y="-5010"/>
                    <a:pt x="14609" y="3602"/>
                  </a:cubicBezTo>
                  <a:cubicBezTo>
                    <a:pt x="16037" y="8340"/>
                    <a:pt x="19438" y="10226"/>
                    <a:pt x="24084" y="10437"/>
                  </a:cubicBezTo>
                  <a:cubicBezTo>
                    <a:pt x="21649" y="14489"/>
                    <a:pt x="19449" y="18701"/>
                    <a:pt x="16723" y="22548"/>
                  </a:cubicBezTo>
                  <a:cubicBezTo>
                    <a:pt x="13117" y="27634"/>
                    <a:pt x="8551" y="25182"/>
                    <a:pt x="3899" y="23953"/>
                  </a:cubicBezTo>
                  <a:cubicBezTo>
                    <a:pt x="-3491" y="21999"/>
                    <a:pt x="2064" y="17124"/>
                    <a:pt x="1161" y="13758"/>
                  </a:cubicBezTo>
                  <a:cubicBezTo>
                    <a:pt x="3796" y="12306"/>
                    <a:pt x="4299" y="9820"/>
                    <a:pt x="4419" y="7140"/>
                  </a:cubicBezTo>
                  <a:close/>
                </a:path>
              </a:pathLst>
            </a:custGeom>
            <a:grpFill/>
            <a:ln w="5715" cap="flat">
              <a:noFill/>
              <a:prstDash val="solid"/>
              <a:miter/>
            </a:ln>
          </p:spPr>
          <p:txBody>
            <a:bodyPr rtlCol="0" anchor="ctr"/>
            <a:lstStyle/>
            <a:p>
              <a:endParaRPr lang="zh-CN" altLang="en-US"/>
            </a:p>
          </p:txBody>
        </p:sp>
        <p:sp>
          <p:nvSpPr>
            <p:cNvPr id="4730" name="任意多边形: 形状 4729">
              <a:extLst>
                <a:ext uri="{FF2B5EF4-FFF2-40B4-BE49-F238E27FC236}">
                  <a16:creationId xmlns:a16="http://schemas.microsoft.com/office/drawing/2014/main" id="{7F89AA99-7EF7-0EDE-33DE-E1E70FBA8B3F}"/>
                </a:ext>
              </a:extLst>
            </p:cNvPr>
            <p:cNvSpPr/>
            <p:nvPr/>
          </p:nvSpPr>
          <p:spPr>
            <a:xfrm>
              <a:off x="4557224" y="4803962"/>
              <a:ext cx="21152" cy="26683"/>
            </a:xfrm>
            <a:custGeom>
              <a:avLst/>
              <a:gdLst>
                <a:gd name="connsiteX0" fmla="*/ 11236 w 21152"/>
                <a:gd name="connsiteY0" fmla="*/ 3302 h 26683"/>
                <a:gd name="connsiteX1" fmla="*/ 21100 w 21152"/>
                <a:gd name="connsiteY1" fmla="*/ 10 h 26683"/>
                <a:gd name="connsiteX2" fmla="*/ 16054 w 21152"/>
                <a:gd name="connsiteY2" fmla="*/ 20989 h 26683"/>
                <a:gd name="connsiteX3" fmla="*/ 0 w 21152"/>
                <a:gd name="connsiteY3" fmla="*/ 26139 h 26683"/>
                <a:gd name="connsiteX4" fmla="*/ 11236 w 21152"/>
                <a:gd name="connsiteY4" fmla="*/ 3302 h 26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52" h="26683">
                  <a:moveTo>
                    <a:pt x="11236" y="3302"/>
                  </a:moveTo>
                  <a:cubicBezTo>
                    <a:pt x="14431" y="1936"/>
                    <a:pt x="17385" y="-162"/>
                    <a:pt x="21100" y="10"/>
                  </a:cubicBezTo>
                  <a:cubicBezTo>
                    <a:pt x="21849" y="7365"/>
                    <a:pt x="14362" y="12091"/>
                    <a:pt x="16054" y="20989"/>
                  </a:cubicBezTo>
                  <a:cubicBezTo>
                    <a:pt x="17134" y="26659"/>
                    <a:pt x="7104" y="27442"/>
                    <a:pt x="0" y="26139"/>
                  </a:cubicBezTo>
                  <a:cubicBezTo>
                    <a:pt x="9990" y="21167"/>
                    <a:pt x="12024" y="12891"/>
                    <a:pt x="11236" y="3302"/>
                  </a:cubicBezTo>
                  <a:close/>
                </a:path>
              </a:pathLst>
            </a:custGeom>
            <a:grpFill/>
            <a:ln w="5715" cap="flat">
              <a:noFill/>
              <a:prstDash val="solid"/>
              <a:miter/>
            </a:ln>
          </p:spPr>
          <p:txBody>
            <a:bodyPr rtlCol="0" anchor="ctr"/>
            <a:lstStyle/>
            <a:p>
              <a:endParaRPr lang="zh-CN" altLang="en-US"/>
            </a:p>
          </p:txBody>
        </p:sp>
        <p:sp>
          <p:nvSpPr>
            <p:cNvPr id="4731" name="任意多边形: 形状 4730">
              <a:extLst>
                <a:ext uri="{FF2B5EF4-FFF2-40B4-BE49-F238E27FC236}">
                  <a16:creationId xmlns:a16="http://schemas.microsoft.com/office/drawing/2014/main" id="{D4B4757F-DE60-280B-417E-14D890BD2C76}"/>
                </a:ext>
              </a:extLst>
            </p:cNvPr>
            <p:cNvSpPr/>
            <p:nvPr/>
          </p:nvSpPr>
          <p:spPr>
            <a:xfrm>
              <a:off x="4594738" y="4876792"/>
              <a:ext cx="10538" cy="12710"/>
            </a:xfrm>
            <a:custGeom>
              <a:avLst/>
              <a:gdLst>
                <a:gd name="connsiteX0" fmla="*/ 0 w 10538"/>
                <a:gd name="connsiteY0" fmla="*/ 2806 h 12710"/>
                <a:gd name="connsiteX1" fmla="*/ 10538 w 10538"/>
                <a:gd name="connsiteY1" fmla="*/ 0 h 12710"/>
                <a:gd name="connsiteX2" fmla="*/ 34 w 10538"/>
                <a:gd name="connsiteY2" fmla="*/ 12711 h 12710"/>
                <a:gd name="connsiteX3" fmla="*/ 0 w 10538"/>
                <a:gd name="connsiteY3" fmla="*/ 2806 h 12710"/>
              </a:gdLst>
              <a:ahLst/>
              <a:cxnLst>
                <a:cxn ang="0">
                  <a:pos x="connsiteX0" y="connsiteY0"/>
                </a:cxn>
                <a:cxn ang="0">
                  <a:pos x="connsiteX1" y="connsiteY1"/>
                </a:cxn>
                <a:cxn ang="0">
                  <a:pos x="connsiteX2" y="connsiteY2"/>
                </a:cxn>
                <a:cxn ang="0">
                  <a:pos x="connsiteX3" y="connsiteY3"/>
                </a:cxn>
              </a:cxnLst>
              <a:rect l="l" t="t" r="r" b="b"/>
              <a:pathLst>
                <a:path w="10538" h="12710">
                  <a:moveTo>
                    <a:pt x="0" y="2806"/>
                  </a:moveTo>
                  <a:cubicBezTo>
                    <a:pt x="2617" y="-1663"/>
                    <a:pt x="7515" y="4532"/>
                    <a:pt x="10538" y="0"/>
                  </a:cubicBezTo>
                  <a:cubicBezTo>
                    <a:pt x="9035" y="6504"/>
                    <a:pt x="4926" y="9938"/>
                    <a:pt x="34" y="12711"/>
                  </a:cubicBezTo>
                  <a:cubicBezTo>
                    <a:pt x="17" y="9407"/>
                    <a:pt x="11" y="6110"/>
                    <a:pt x="0" y="2806"/>
                  </a:cubicBezTo>
                  <a:close/>
                </a:path>
              </a:pathLst>
            </a:custGeom>
            <a:grpFill/>
            <a:ln w="5715" cap="flat">
              <a:noFill/>
              <a:prstDash val="solid"/>
              <a:miter/>
            </a:ln>
          </p:spPr>
          <p:txBody>
            <a:bodyPr rtlCol="0" anchor="ctr"/>
            <a:lstStyle/>
            <a:p>
              <a:endParaRPr lang="zh-CN" altLang="en-US"/>
            </a:p>
          </p:txBody>
        </p:sp>
        <p:sp>
          <p:nvSpPr>
            <p:cNvPr id="4732" name="任意多边形: 形状 4731">
              <a:extLst>
                <a:ext uri="{FF2B5EF4-FFF2-40B4-BE49-F238E27FC236}">
                  <a16:creationId xmlns:a16="http://schemas.microsoft.com/office/drawing/2014/main" id="{9AA2F967-AEA8-AA7D-B814-A0125B7BC2E6}"/>
                </a:ext>
              </a:extLst>
            </p:cNvPr>
            <p:cNvSpPr/>
            <p:nvPr/>
          </p:nvSpPr>
          <p:spPr>
            <a:xfrm>
              <a:off x="4568965" y="4879402"/>
              <a:ext cx="9519" cy="7863"/>
            </a:xfrm>
            <a:custGeom>
              <a:avLst/>
              <a:gdLst>
                <a:gd name="connsiteX0" fmla="*/ 9519 w 9519"/>
                <a:gd name="connsiteY0" fmla="*/ 3516 h 7863"/>
                <a:gd name="connsiteX1" fmla="*/ 5987 w 9519"/>
                <a:gd name="connsiteY1" fmla="*/ 7774 h 7863"/>
                <a:gd name="connsiteX2" fmla="*/ 84 w 9519"/>
                <a:gd name="connsiteY2" fmla="*/ 2934 h 7863"/>
                <a:gd name="connsiteX3" fmla="*/ 2164 w 9519"/>
                <a:gd name="connsiteY3" fmla="*/ 305 h 7863"/>
                <a:gd name="connsiteX4" fmla="*/ 9519 w 9519"/>
                <a:gd name="connsiteY4" fmla="*/ 3516 h 7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9" h="7863">
                  <a:moveTo>
                    <a:pt x="9519" y="3516"/>
                  </a:moveTo>
                  <a:cubicBezTo>
                    <a:pt x="8771" y="6831"/>
                    <a:pt x="7856" y="8248"/>
                    <a:pt x="5987" y="7774"/>
                  </a:cubicBezTo>
                  <a:cubicBezTo>
                    <a:pt x="3353" y="7105"/>
                    <a:pt x="655" y="6111"/>
                    <a:pt x="84" y="2934"/>
                  </a:cubicBezTo>
                  <a:cubicBezTo>
                    <a:pt x="-179" y="1476"/>
                    <a:pt x="89" y="-833"/>
                    <a:pt x="2164" y="305"/>
                  </a:cubicBezTo>
                  <a:cubicBezTo>
                    <a:pt x="4599" y="1648"/>
                    <a:pt x="6576" y="3882"/>
                    <a:pt x="9519" y="3516"/>
                  </a:cubicBezTo>
                  <a:close/>
                </a:path>
              </a:pathLst>
            </a:custGeom>
            <a:grpFill/>
            <a:ln w="5715" cap="flat">
              <a:noFill/>
              <a:prstDash val="solid"/>
              <a:miter/>
            </a:ln>
          </p:spPr>
          <p:txBody>
            <a:bodyPr rtlCol="0" anchor="ctr"/>
            <a:lstStyle/>
            <a:p>
              <a:endParaRPr lang="zh-CN" altLang="en-US"/>
            </a:p>
          </p:txBody>
        </p:sp>
        <p:sp>
          <p:nvSpPr>
            <p:cNvPr id="4733" name="任意多边形: 形状 4732">
              <a:extLst>
                <a:ext uri="{FF2B5EF4-FFF2-40B4-BE49-F238E27FC236}">
                  <a16:creationId xmlns:a16="http://schemas.microsoft.com/office/drawing/2014/main" id="{40A512E7-462A-9BD0-D58B-652F2E4D88BF}"/>
                </a:ext>
              </a:extLst>
            </p:cNvPr>
            <p:cNvSpPr/>
            <p:nvPr/>
          </p:nvSpPr>
          <p:spPr>
            <a:xfrm>
              <a:off x="4546497" y="4825011"/>
              <a:ext cx="5143" cy="6125"/>
            </a:xfrm>
            <a:custGeom>
              <a:avLst/>
              <a:gdLst>
                <a:gd name="connsiteX0" fmla="*/ 5144 w 5143"/>
                <a:gd name="connsiteY0" fmla="*/ 2849 h 6125"/>
                <a:gd name="connsiteX1" fmla="*/ 2601 w 5143"/>
                <a:gd name="connsiteY1" fmla="*/ 5918 h 6125"/>
                <a:gd name="connsiteX2" fmla="*/ 80 w 5143"/>
                <a:gd name="connsiteY2" fmla="*/ 2597 h 6125"/>
                <a:gd name="connsiteX3" fmla="*/ 2732 w 5143"/>
                <a:gd name="connsiteY3" fmla="*/ 145 h 6125"/>
                <a:gd name="connsiteX4" fmla="*/ 5144 w 5143"/>
                <a:gd name="connsiteY4" fmla="*/ 2849 h 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3" h="6125">
                  <a:moveTo>
                    <a:pt x="5144" y="2849"/>
                  </a:moveTo>
                  <a:cubicBezTo>
                    <a:pt x="5069" y="5106"/>
                    <a:pt x="4504" y="6718"/>
                    <a:pt x="2601" y="5918"/>
                  </a:cubicBezTo>
                  <a:cubicBezTo>
                    <a:pt x="1463" y="5438"/>
                    <a:pt x="395" y="3866"/>
                    <a:pt x="80" y="2597"/>
                  </a:cubicBezTo>
                  <a:cubicBezTo>
                    <a:pt x="-360" y="803"/>
                    <a:pt x="1075" y="-437"/>
                    <a:pt x="2732" y="145"/>
                  </a:cubicBezTo>
                  <a:cubicBezTo>
                    <a:pt x="3847" y="534"/>
                    <a:pt x="4544" y="2128"/>
                    <a:pt x="5144" y="2849"/>
                  </a:cubicBezTo>
                  <a:close/>
                </a:path>
              </a:pathLst>
            </a:custGeom>
            <a:grpFill/>
            <a:ln w="5715" cap="flat">
              <a:noFill/>
              <a:prstDash val="solid"/>
              <a:miter/>
            </a:ln>
          </p:spPr>
          <p:txBody>
            <a:bodyPr rtlCol="0" anchor="ctr"/>
            <a:lstStyle/>
            <a:p>
              <a:endParaRPr lang="zh-CN" altLang="en-US"/>
            </a:p>
          </p:txBody>
        </p:sp>
        <p:sp>
          <p:nvSpPr>
            <p:cNvPr id="4734" name="任意多边形: 形状 4733">
              <a:extLst>
                <a:ext uri="{FF2B5EF4-FFF2-40B4-BE49-F238E27FC236}">
                  <a16:creationId xmlns:a16="http://schemas.microsoft.com/office/drawing/2014/main" id="{D006BD65-9DB5-4B6E-E2CB-DF8CBBD47433}"/>
                </a:ext>
              </a:extLst>
            </p:cNvPr>
            <p:cNvSpPr/>
            <p:nvPr/>
          </p:nvSpPr>
          <p:spPr>
            <a:xfrm>
              <a:off x="4584936" y="4875393"/>
              <a:ext cx="6555" cy="7525"/>
            </a:xfrm>
            <a:custGeom>
              <a:avLst/>
              <a:gdLst>
                <a:gd name="connsiteX0" fmla="*/ 0 w 6555"/>
                <a:gd name="connsiteY0" fmla="*/ 7526 h 7525"/>
                <a:gd name="connsiteX1" fmla="*/ 3823 w 6555"/>
                <a:gd name="connsiteY1" fmla="*/ 79 h 7525"/>
                <a:gd name="connsiteX2" fmla="*/ 6555 w 6555"/>
                <a:gd name="connsiteY2" fmla="*/ 4239 h 7525"/>
                <a:gd name="connsiteX3" fmla="*/ 0 w 6555"/>
                <a:gd name="connsiteY3" fmla="*/ 7526 h 7525"/>
              </a:gdLst>
              <a:ahLst/>
              <a:cxnLst>
                <a:cxn ang="0">
                  <a:pos x="connsiteX0" y="connsiteY0"/>
                </a:cxn>
                <a:cxn ang="0">
                  <a:pos x="connsiteX1" y="connsiteY1"/>
                </a:cxn>
                <a:cxn ang="0">
                  <a:pos x="connsiteX2" y="connsiteY2"/>
                </a:cxn>
                <a:cxn ang="0">
                  <a:pos x="connsiteX3" y="connsiteY3"/>
                </a:cxn>
              </a:cxnLst>
              <a:rect l="l" t="t" r="r" b="b"/>
              <a:pathLst>
                <a:path w="6555" h="7525">
                  <a:moveTo>
                    <a:pt x="0" y="7526"/>
                  </a:moveTo>
                  <a:cubicBezTo>
                    <a:pt x="263" y="4491"/>
                    <a:pt x="337" y="908"/>
                    <a:pt x="3823" y="79"/>
                  </a:cubicBezTo>
                  <a:cubicBezTo>
                    <a:pt x="6338" y="-515"/>
                    <a:pt x="6287" y="2376"/>
                    <a:pt x="6555" y="4239"/>
                  </a:cubicBezTo>
                  <a:cubicBezTo>
                    <a:pt x="4372" y="5337"/>
                    <a:pt x="2183" y="6434"/>
                    <a:pt x="0" y="7526"/>
                  </a:cubicBezTo>
                  <a:close/>
                </a:path>
              </a:pathLst>
            </a:custGeom>
            <a:grpFill/>
            <a:ln w="5715" cap="flat">
              <a:noFill/>
              <a:prstDash val="solid"/>
              <a:miter/>
            </a:ln>
          </p:spPr>
          <p:txBody>
            <a:bodyPr rtlCol="0" anchor="ctr"/>
            <a:lstStyle/>
            <a:p>
              <a:endParaRPr lang="zh-CN" altLang="en-US"/>
            </a:p>
          </p:txBody>
        </p:sp>
        <p:sp>
          <p:nvSpPr>
            <p:cNvPr id="4735" name="任意多边形: 形状 4734">
              <a:extLst>
                <a:ext uri="{FF2B5EF4-FFF2-40B4-BE49-F238E27FC236}">
                  <a16:creationId xmlns:a16="http://schemas.microsoft.com/office/drawing/2014/main" id="{2BAA3DD2-D606-F160-2E7B-21CD63AF4936}"/>
                </a:ext>
              </a:extLst>
            </p:cNvPr>
            <p:cNvSpPr/>
            <p:nvPr/>
          </p:nvSpPr>
          <p:spPr>
            <a:xfrm>
              <a:off x="4559480" y="4819230"/>
              <a:ext cx="1573" cy="2423"/>
            </a:xfrm>
            <a:custGeom>
              <a:avLst/>
              <a:gdLst>
                <a:gd name="connsiteX0" fmla="*/ 1573 w 1573"/>
                <a:gd name="connsiteY0" fmla="*/ 1297 h 2423"/>
                <a:gd name="connsiteX1" fmla="*/ 648 w 1573"/>
                <a:gd name="connsiteY1" fmla="*/ 2423 h 2423"/>
                <a:gd name="connsiteX2" fmla="*/ 2 w 1573"/>
                <a:gd name="connsiteY2" fmla="*/ 1132 h 2423"/>
                <a:gd name="connsiteX3" fmla="*/ 865 w 1573"/>
                <a:gd name="connsiteY3" fmla="*/ 0 h 2423"/>
                <a:gd name="connsiteX4" fmla="*/ 1573 w 1573"/>
                <a:gd name="connsiteY4" fmla="*/ 1297 h 2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3">
                  <a:moveTo>
                    <a:pt x="1573" y="1297"/>
                  </a:moveTo>
                  <a:cubicBezTo>
                    <a:pt x="1265" y="1674"/>
                    <a:pt x="956" y="2046"/>
                    <a:pt x="648" y="2423"/>
                  </a:cubicBezTo>
                  <a:cubicBezTo>
                    <a:pt x="413" y="1989"/>
                    <a:pt x="-32" y="1543"/>
                    <a:pt x="2" y="1132"/>
                  </a:cubicBezTo>
                  <a:cubicBezTo>
                    <a:pt x="36" y="731"/>
                    <a:pt x="556" y="371"/>
                    <a:pt x="865" y="0"/>
                  </a:cubicBezTo>
                  <a:cubicBezTo>
                    <a:pt x="1105" y="429"/>
                    <a:pt x="1339" y="863"/>
                    <a:pt x="1573" y="1297"/>
                  </a:cubicBezTo>
                  <a:close/>
                </a:path>
              </a:pathLst>
            </a:custGeom>
            <a:grpFill/>
            <a:ln w="5715" cap="flat">
              <a:noFill/>
              <a:prstDash val="solid"/>
              <a:miter/>
            </a:ln>
          </p:spPr>
          <p:txBody>
            <a:bodyPr rtlCol="0" anchor="ctr"/>
            <a:lstStyle/>
            <a:p>
              <a:endParaRPr lang="zh-CN" altLang="en-US"/>
            </a:p>
          </p:txBody>
        </p:sp>
        <p:sp>
          <p:nvSpPr>
            <p:cNvPr id="4736" name="任意多边形: 形状 4735">
              <a:extLst>
                <a:ext uri="{FF2B5EF4-FFF2-40B4-BE49-F238E27FC236}">
                  <a16:creationId xmlns:a16="http://schemas.microsoft.com/office/drawing/2014/main" id="{B2A0DA6D-AA43-0DA1-2D96-D070BBE2BB83}"/>
                </a:ext>
              </a:extLst>
            </p:cNvPr>
            <p:cNvSpPr/>
            <p:nvPr/>
          </p:nvSpPr>
          <p:spPr>
            <a:xfrm>
              <a:off x="4578330" y="4800685"/>
              <a:ext cx="3280" cy="3291"/>
            </a:xfrm>
            <a:custGeom>
              <a:avLst/>
              <a:gdLst>
                <a:gd name="connsiteX0" fmla="*/ 0 w 3280"/>
                <a:gd name="connsiteY0" fmla="*/ 3292 h 3291"/>
                <a:gd name="connsiteX1" fmla="*/ 3280 w 3280"/>
                <a:gd name="connsiteY1" fmla="*/ 0 h 3291"/>
                <a:gd name="connsiteX2" fmla="*/ 0 w 3280"/>
                <a:gd name="connsiteY2" fmla="*/ 3292 h 3291"/>
              </a:gdLst>
              <a:ahLst/>
              <a:cxnLst>
                <a:cxn ang="0">
                  <a:pos x="connsiteX0" y="connsiteY0"/>
                </a:cxn>
                <a:cxn ang="0">
                  <a:pos x="connsiteX1" y="connsiteY1"/>
                </a:cxn>
                <a:cxn ang="0">
                  <a:pos x="connsiteX2" y="connsiteY2"/>
                </a:cxn>
              </a:cxnLst>
              <a:rect l="l" t="t" r="r" b="b"/>
              <a:pathLst>
                <a:path w="3280" h="3291">
                  <a:moveTo>
                    <a:pt x="0" y="3292"/>
                  </a:moveTo>
                  <a:cubicBezTo>
                    <a:pt x="1091" y="2194"/>
                    <a:pt x="2189" y="1097"/>
                    <a:pt x="3280" y="0"/>
                  </a:cubicBezTo>
                  <a:cubicBezTo>
                    <a:pt x="2189" y="1097"/>
                    <a:pt x="1097" y="2194"/>
                    <a:pt x="0" y="3292"/>
                  </a:cubicBezTo>
                  <a:close/>
                </a:path>
              </a:pathLst>
            </a:custGeom>
            <a:grpFill/>
            <a:ln w="5715" cap="flat">
              <a:noFill/>
              <a:prstDash val="solid"/>
              <a:miter/>
            </a:ln>
          </p:spPr>
          <p:txBody>
            <a:bodyPr rtlCol="0" anchor="ctr"/>
            <a:lstStyle/>
            <a:p>
              <a:endParaRPr lang="zh-CN" altLang="en-US"/>
            </a:p>
          </p:txBody>
        </p:sp>
        <p:sp>
          <p:nvSpPr>
            <p:cNvPr id="4737" name="任意多边形: 形状 4736">
              <a:extLst>
                <a:ext uri="{FF2B5EF4-FFF2-40B4-BE49-F238E27FC236}">
                  <a16:creationId xmlns:a16="http://schemas.microsoft.com/office/drawing/2014/main" id="{895BAB85-3197-184C-95A3-728F55D48E11}"/>
                </a:ext>
              </a:extLst>
            </p:cNvPr>
            <p:cNvSpPr/>
            <p:nvPr/>
          </p:nvSpPr>
          <p:spPr>
            <a:xfrm>
              <a:off x="5201208" y="5348023"/>
              <a:ext cx="33004" cy="32611"/>
            </a:xfrm>
            <a:custGeom>
              <a:avLst/>
              <a:gdLst>
                <a:gd name="connsiteX0" fmla="*/ 0 w 33004"/>
                <a:gd name="connsiteY0" fmla="*/ 32237 h 32611"/>
                <a:gd name="connsiteX1" fmla="*/ 14550 w 33004"/>
                <a:gd name="connsiteY1" fmla="*/ 11989 h 32611"/>
                <a:gd name="connsiteX2" fmla="*/ 20614 w 33004"/>
                <a:gd name="connsiteY2" fmla="*/ 39 h 32611"/>
                <a:gd name="connsiteX3" fmla="*/ 33004 w 33004"/>
                <a:gd name="connsiteY3" fmla="*/ 4691 h 32611"/>
                <a:gd name="connsiteX4" fmla="*/ 0 w 33004"/>
                <a:gd name="connsiteY4" fmla="*/ 32237 h 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04" h="32611">
                  <a:moveTo>
                    <a:pt x="0" y="32237"/>
                  </a:moveTo>
                  <a:cubicBezTo>
                    <a:pt x="10235" y="29066"/>
                    <a:pt x="12716" y="20745"/>
                    <a:pt x="14550" y="11989"/>
                  </a:cubicBezTo>
                  <a:cubicBezTo>
                    <a:pt x="15516" y="7383"/>
                    <a:pt x="14625" y="1062"/>
                    <a:pt x="20614" y="39"/>
                  </a:cubicBezTo>
                  <a:cubicBezTo>
                    <a:pt x="24677" y="-658"/>
                    <a:pt x="23460" y="8223"/>
                    <a:pt x="33004" y="4691"/>
                  </a:cubicBezTo>
                  <a:cubicBezTo>
                    <a:pt x="20465" y="16595"/>
                    <a:pt x="19963" y="35506"/>
                    <a:pt x="0" y="32237"/>
                  </a:cubicBezTo>
                  <a:close/>
                </a:path>
              </a:pathLst>
            </a:custGeom>
            <a:grpFill/>
            <a:ln w="5715" cap="flat">
              <a:noFill/>
              <a:prstDash val="solid"/>
              <a:miter/>
            </a:ln>
          </p:spPr>
          <p:txBody>
            <a:bodyPr rtlCol="0" anchor="ctr"/>
            <a:lstStyle/>
            <a:p>
              <a:endParaRPr lang="zh-CN" altLang="en-US"/>
            </a:p>
          </p:txBody>
        </p:sp>
        <p:sp>
          <p:nvSpPr>
            <p:cNvPr id="4738" name="任意多边形: 形状 4737">
              <a:extLst>
                <a:ext uri="{FF2B5EF4-FFF2-40B4-BE49-F238E27FC236}">
                  <a16:creationId xmlns:a16="http://schemas.microsoft.com/office/drawing/2014/main" id="{81FA636A-E6AE-ECE3-E272-BA5EBEDB0BDE}"/>
                </a:ext>
              </a:extLst>
            </p:cNvPr>
            <p:cNvSpPr/>
            <p:nvPr/>
          </p:nvSpPr>
          <p:spPr>
            <a:xfrm>
              <a:off x="5259792" y="5297392"/>
              <a:ext cx="25589" cy="23261"/>
            </a:xfrm>
            <a:custGeom>
              <a:avLst/>
              <a:gdLst>
                <a:gd name="connsiteX0" fmla="*/ 12453 w 25589"/>
                <a:gd name="connsiteY0" fmla="*/ 6608 h 23261"/>
                <a:gd name="connsiteX1" fmla="*/ 18614 w 25589"/>
                <a:gd name="connsiteY1" fmla="*/ 7019 h 23261"/>
                <a:gd name="connsiteX2" fmla="*/ 25580 w 25589"/>
                <a:gd name="connsiteY2" fmla="*/ 6573 h 23261"/>
                <a:gd name="connsiteX3" fmla="*/ 22191 w 25589"/>
                <a:gd name="connsiteY3" fmla="*/ 16489 h 23261"/>
                <a:gd name="connsiteX4" fmla="*/ 0 w 25589"/>
                <a:gd name="connsiteY4" fmla="*/ 23261 h 23261"/>
                <a:gd name="connsiteX5" fmla="*/ 2137 w 25589"/>
                <a:gd name="connsiteY5" fmla="*/ 7928 h 23261"/>
                <a:gd name="connsiteX6" fmla="*/ 5303 w 25589"/>
                <a:gd name="connsiteY6" fmla="*/ 590 h 23261"/>
                <a:gd name="connsiteX7" fmla="*/ 12453 w 25589"/>
                <a:gd name="connsiteY7" fmla="*/ 6608 h 2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89" h="23261">
                  <a:moveTo>
                    <a:pt x="12453" y="6608"/>
                  </a:moveTo>
                  <a:cubicBezTo>
                    <a:pt x="14322" y="9545"/>
                    <a:pt x="16522" y="9740"/>
                    <a:pt x="18614" y="7019"/>
                  </a:cubicBezTo>
                  <a:cubicBezTo>
                    <a:pt x="20883" y="4064"/>
                    <a:pt x="23209" y="5830"/>
                    <a:pt x="25580" y="6573"/>
                  </a:cubicBezTo>
                  <a:cubicBezTo>
                    <a:pt x="25746" y="10322"/>
                    <a:pt x="23609" y="13283"/>
                    <a:pt x="22191" y="16489"/>
                  </a:cubicBezTo>
                  <a:cubicBezTo>
                    <a:pt x="15150" y="19255"/>
                    <a:pt x="8430" y="23038"/>
                    <a:pt x="0" y="23261"/>
                  </a:cubicBezTo>
                  <a:cubicBezTo>
                    <a:pt x="394" y="18163"/>
                    <a:pt x="11270" y="14586"/>
                    <a:pt x="2137" y="7928"/>
                  </a:cubicBezTo>
                  <a:cubicBezTo>
                    <a:pt x="-1069" y="5590"/>
                    <a:pt x="1852" y="2070"/>
                    <a:pt x="5303" y="590"/>
                  </a:cubicBezTo>
                  <a:cubicBezTo>
                    <a:pt x="11653" y="-2131"/>
                    <a:pt x="9418" y="5373"/>
                    <a:pt x="12453" y="6608"/>
                  </a:cubicBezTo>
                  <a:close/>
                </a:path>
              </a:pathLst>
            </a:custGeom>
            <a:grpFill/>
            <a:ln w="5715" cap="flat">
              <a:noFill/>
              <a:prstDash val="solid"/>
              <a:miter/>
            </a:ln>
          </p:spPr>
          <p:txBody>
            <a:bodyPr rtlCol="0" anchor="ctr"/>
            <a:lstStyle/>
            <a:p>
              <a:endParaRPr lang="zh-CN" altLang="en-US"/>
            </a:p>
          </p:txBody>
        </p:sp>
        <p:sp>
          <p:nvSpPr>
            <p:cNvPr id="4739" name="任意多边形: 形状 4738">
              <a:extLst>
                <a:ext uri="{FF2B5EF4-FFF2-40B4-BE49-F238E27FC236}">
                  <a16:creationId xmlns:a16="http://schemas.microsoft.com/office/drawing/2014/main" id="{0A30A2AA-B586-B128-677F-C2D76A9C8938}"/>
                </a:ext>
              </a:extLst>
            </p:cNvPr>
            <p:cNvSpPr/>
            <p:nvPr/>
          </p:nvSpPr>
          <p:spPr>
            <a:xfrm>
              <a:off x="5265627" y="5273464"/>
              <a:ext cx="6381" cy="7475"/>
            </a:xfrm>
            <a:custGeom>
              <a:avLst/>
              <a:gdLst>
                <a:gd name="connsiteX0" fmla="*/ 0 w 6381"/>
                <a:gd name="connsiteY0" fmla="*/ 7458 h 7475"/>
                <a:gd name="connsiteX1" fmla="*/ 5041 w 6381"/>
                <a:gd name="connsiteY1" fmla="*/ 0 h 7475"/>
                <a:gd name="connsiteX2" fmla="*/ 3332 w 6381"/>
                <a:gd name="connsiteY2" fmla="*/ 7475 h 7475"/>
                <a:gd name="connsiteX3" fmla="*/ 0 w 6381"/>
                <a:gd name="connsiteY3" fmla="*/ 7458 h 7475"/>
              </a:gdLst>
              <a:ahLst/>
              <a:cxnLst>
                <a:cxn ang="0">
                  <a:pos x="connsiteX0" y="connsiteY0"/>
                </a:cxn>
                <a:cxn ang="0">
                  <a:pos x="connsiteX1" y="connsiteY1"/>
                </a:cxn>
                <a:cxn ang="0">
                  <a:pos x="connsiteX2" y="connsiteY2"/>
                </a:cxn>
                <a:cxn ang="0">
                  <a:pos x="connsiteX3" y="connsiteY3"/>
                </a:cxn>
              </a:cxnLst>
              <a:rect l="l" t="t" r="r" b="b"/>
              <a:pathLst>
                <a:path w="6381" h="7475">
                  <a:moveTo>
                    <a:pt x="0" y="7458"/>
                  </a:moveTo>
                  <a:cubicBezTo>
                    <a:pt x="1463" y="4863"/>
                    <a:pt x="2154" y="1743"/>
                    <a:pt x="5041" y="0"/>
                  </a:cubicBezTo>
                  <a:cubicBezTo>
                    <a:pt x="7692" y="3286"/>
                    <a:pt x="6035" y="5498"/>
                    <a:pt x="3332" y="7475"/>
                  </a:cubicBezTo>
                  <a:cubicBezTo>
                    <a:pt x="2217" y="7469"/>
                    <a:pt x="1109" y="7464"/>
                    <a:pt x="0" y="7458"/>
                  </a:cubicBezTo>
                  <a:close/>
                </a:path>
              </a:pathLst>
            </a:custGeom>
            <a:grpFill/>
            <a:ln w="5715" cap="flat">
              <a:noFill/>
              <a:prstDash val="solid"/>
              <a:miter/>
            </a:ln>
          </p:spPr>
          <p:txBody>
            <a:bodyPr rtlCol="0" anchor="ctr"/>
            <a:lstStyle/>
            <a:p>
              <a:endParaRPr lang="zh-CN" altLang="en-US"/>
            </a:p>
          </p:txBody>
        </p:sp>
        <p:sp>
          <p:nvSpPr>
            <p:cNvPr id="4740" name="任意多边形: 形状 4739">
              <a:extLst>
                <a:ext uri="{FF2B5EF4-FFF2-40B4-BE49-F238E27FC236}">
                  <a16:creationId xmlns:a16="http://schemas.microsoft.com/office/drawing/2014/main" id="{1C7B3C16-DDF3-3E73-6F8D-4E37A9DEBAF6}"/>
                </a:ext>
              </a:extLst>
            </p:cNvPr>
            <p:cNvSpPr/>
            <p:nvPr/>
          </p:nvSpPr>
          <p:spPr>
            <a:xfrm>
              <a:off x="5255769" y="5272063"/>
              <a:ext cx="6555" cy="5602"/>
            </a:xfrm>
            <a:custGeom>
              <a:avLst/>
              <a:gdLst>
                <a:gd name="connsiteX0" fmla="*/ 3292 w 6555"/>
                <a:gd name="connsiteY0" fmla="*/ 5591 h 5602"/>
                <a:gd name="connsiteX1" fmla="*/ 0 w 6555"/>
                <a:gd name="connsiteY1" fmla="*/ 2299 h 5602"/>
                <a:gd name="connsiteX2" fmla="*/ 6555 w 6555"/>
                <a:gd name="connsiteY2" fmla="*/ 5602 h 5602"/>
                <a:gd name="connsiteX3" fmla="*/ 3292 w 6555"/>
                <a:gd name="connsiteY3" fmla="*/ 5591 h 5602"/>
              </a:gdLst>
              <a:ahLst/>
              <a:cxnLst>
                <a:cxn ang="0">
                  <a:pos x="connsiteX0" y="connsiteY0"/>
                </a:cxn>
                <a:cxn ang="0">
                  <a:pos x="connsiteX1" y="connsiteY1"/>
                </a:cxn>
                <a:cxn ang="0">
                  <a:pos x="connsiteX2" y="connsiteY2"/>
                </a:cxn>
                <a:cxn ang="0">
                  <a:pos x="connsiteX3" y="connsiteY3"/>
                </a:cxn>
              </a:cxnLst>
              <a:rect l="l" t="t" r="r" b="b"/>
              <a:pathLst>
                <a:path w="6555" h="5602">
                  <a:moveTo>
                    <a:pt x="3292" y="5591"/>
                  </a:moveTo>
                  <a:cubicBezTo>
                    <a:pt x="2195" y="4493"/>
                    <a:pt x="1097" y="3396"/>
                    <a:pt x="0" y="2299"/>
                  </a:cubicBezTo>
                  <a:cubicBezTo>
                    <a:pt x="5258" y="-2696"/>
                    <a:pt x="5932" y="1396"/>
                    <a:pt x="6555" y="5602"/>
                  </a:cubicBezTo>
                  <a:cubicBezTo>
                    <a:pt x="5469" y="5591"/>
                    <a:pt x="4378" y="5585"/>
                    <a:pt x="3292" y="5591"/>
                  </a:cubicBezTo>
                  <a:close/>
                </a:path>
              </a:pathLst>
            </a:custGeom>
            <a:grpFill/>
            <a:ln w="5715" cap="flat">
              <a:noFill/>
              <a:prstDash val="solid"/>
              <a:miter/>
            </a:ln>
          </p:spPr>
          <p:txBody>
            <a:bodyPr rtlCol="0" anchor="ctr"/>
            <a:lstStyle/>
            <a:p>
              <a:endParaRPr lang="zh-CN" altLang="en-US"/>
            </a:p>
          </p:txBody>
        </p:sp>
        <p:sp>
          <p:nvSpPr>
            <p:cNvPr id="4741" name="任意多边形: 形状 4740">
              <a:extLst>
                <a:ext uri="{FF2B5EF4-FFF2-40B4-BE49-F238E27FC236}">
                  <a16:creationId xmlns:a16="http://schemas.microsoft.com/office/drawing/2014/main" id="{1439EDAB-C1ED-FFE1-CC84-389DEA4CD8CE}"/>
                </a:ext>
              </a:extLst>
            </p:cNvPr>
            <p:cNvSpPr/>
            <p:nvPr/>
          </p:nvSpPr>
          <p:spPr>
            <a:xfrm>
              <a:off x="4859733" y="4715160"/>
              <a:ext cx="19239" cy="20646"/>
            </a:xfrm>
            <a:custGeom>
              <a:avLst/>
              <a:gdLst>
                <a:gd name="connsiteX0" fmla="*/ 14565 w 19239"/>
                <a:gd name="connsiteY0" fmla="*/ 0 h 20646"/>
                <a:gd name="connsiteX1" fmla="*/ 18080 w 19239"/>
                <a:gd name="connsiteY1" fmla="*/ 11927 h 20646"/>
                <a:gd name="connsiteX2" fmla="*/ 16954 w 19239"/>
                <a:gd name="connsiteY2" fmla="*/ 18859 h 20646"/>
                <a:gd name="connsiteX3" fmla="*/ 10428 w 19239"/>
                <a:gd name="connsiteY3" fmla="*/ 16745 h 20646"/>
                <a:gd name="connsiteX4" fmla="*/ 5324 w 19239"/>
                <a:gd name="connsiteY4" fmla="*/ 18282 h 20646"/>
                <a:gd name="connsiteX5" fmla="*/ 4690 w 19239"/>
                <a:gd name="connsiteY5" fmla="*/ 3241 h 20646"/>
                <a:gd name="connsiteX6" fmla="*/ 14565 w 19239"/>
                <a:gd name="connsiteY6" fmla="*/ 0 h 2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39" h="20646">
                  <a:moveTo>
                    <a:pt x="14565" y="0"/>
                  </a:moveTo>
                  <a:cubicBezTo>
                    <a:pt x="14314" y="4395"/>
                    <a:pt x="15011" y="8424"/>
                    <a:pt x="18080" y="11927"/>
                  </a:cubicBezTo>
                  <a:cubicBezTo>
                    <a:pt x="20280" y="14442"/>
                    <a:pt x="19034" y="16779"/>
                    <a:pt x="16954" y="18859"/>
                  </a:cubicBezTo>
                  <a:cubicBezTo>
                    <a:pt x="13222" y="22591"/>
                    <a:pt x="12371" y="19786"/>
                    <a:pt x="10428" y="16745"/>
                  </a:cubicBezTo>
                  <a:cubicBezTo>
                    <a:pt x="8627" y="13933"/>
                    <a:pt x="7227" y="18728"/>
                    <a:pt x="5324" y="18282"/>
                  </a:cubicBezTo>
                  <a:cubicBezTo>
                    <a:pt x="-1562" y="16659"/>
                    <a:pt x="-1762" y="11356"/>
                    <a:pt x="4690" y="3241"/>
                  </a:cubicBezTo>
                  <a:cubicBezTo>
                    <a:pt x="7090" y="-549"/>
                    <a:pt x="10953" y="114"/>
                    <a:pt x="14565" y="0"/>
                  </a:cubicBezTo>
                  <a:close/>
                </a:path>
              </a:pathLst>
            </a:custGeom>
            <a:grpFill/>
            <a:ln w="5715" cap="flat">
              <a:noFill/>
              <a:prstDash val="solid"/>
              <a:miter/>
            </a:ln>
          </p:spPr>
          <p:txBody>
            <a:bodyPr rtlCol="0" anchor="ctr"/>
            <a:lstStyle/>
            <a:p>
              <a:endParaRPr lang="zh-CN" altLang="en-US"/>
            </a:p>
          </p:txBody>
        </p:sp>
        <p:sp>
          <p:nvSpPr>
            <p:cNvPr id="4742" name="任意多边形: 形状 4741">
              <a:extLst>
                <a:ext uri="{FF2B5EF4-FFF2-40B4-BE49-F238E27FC236}">
                  <a16:creationId xmlns:a16="http://schemas.microsoft.com/office/drawing/2014/main" id="{A529609D-B3A6-BC3A-41BD-650624E63AAB}"/>
                </a:ext>
              </a:extLst>
            </p:cNvPr>
            <p:cNvSpPr/>
            <p:nvPr/>
          </p:nvSpPr>
          <p:spPr>
            <a:xfrm>
              <a:off x="4838111" y="4676448"/>
              <a:ext cx="15316" cy="29259"/>
            </a:xfrm>
            <a:custGeom>
              <a:avLst/>
              <a:gdLst>
                <a:gd name="connsiteX0" fmla="*/ 3292 w 15316"/>
                <a:gd name="connsiteY0" fmla="*/ 2542 h 29259"/>
                <a:gd name="connsiteX1" fmla="*/ 13173 w 15316"/>
                <a:gd name="connsiteY1" fmla="*/ 2530 h 29259"/>
                <a:gd name="connsiteX2" fmla="*/ 13162 w 15316"/>
                <a:gd name="connsiteY2" fmla="*/ 2530 h 29259"/>
                <a:gd name="connsiteX3" fmla="*/ 15110 w 15316"/>
                <a:gd name="connsiteY3" fmla="*/ 6291 h 29259"/>
                <a:gd name="connsiteX4" fmla="*/ 3326 w 15316"/>
                <a:gd name="connsiteY4" fmla="*/ 29259 h 29259"/>
                <a:gd name="connsiteX5" fmla="*/ 11 w 15316"/>
                <a:gd name="connsiteY5" fmla="*/ 9108 h 29259"/>
                <a:gd name="connsiteX6" fmla="*/ 0 w 15316"/>
                <a:gd name="connsiteY6" fmla="*/ 9108 h 29259"/>
                <a:gd name="connsiteX7" fmla="*/ 3298 w 15316"/>
                <a:gd name="connsiteY7" fmla="*/ 2519 h 29259"/>
                <a:gd name="connsiteX8" fmla="*/ 3292 w 15316"/>
                <a:gd name="connsiteY8" fmla="*/ 2542 h 2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16" h="29259">
                  <a:moveTo>
                    <a:pt x="3292" y="2542"/>
                  </a:moveTo>
                  <a:cubicBezTo>
                    <a:pt x="6584" y="1656"/>
                    <a:pt x="9876" y="-2699"/>
                    <a:pt x="13173" y="2530"/>
                  </a:cubicBezTo>
                  <a:lnTo>
                    <a:pt x="13162" y="2530"/>
                  </a:lnTo>
                  <a:cubicBezTo>
                    <a:pt x="14585" y="3479"/>
                    <a:pt x="15819" y="6142"/>
                    <a:pt x="15110" y="6291"/>
                  </a:cubicBezTo>
                  <a:cubicBezTo>
                    <a:pt x="3126" y="8811"/>
                    <a:pt x="6487" y="19984"/>
                    <a:pt x="3326" y="29259"/>
                  </a:cubicBezTo>
                  <a:cubicBezTo>
                    <a:pt x="-1772" y="21813"/>
                    <a:pt x="783" y="15189"/>
                    <a:pt x="11" y="9108"/>
                  </a:cubicBezTo>
                  <a:lnTo>
                    <a:pt x="0" y="9108"/>
                  </a:lnTo>
                  <a:cubicBezTo>
                    <a:pt x="2075" y="7399"/>
                    <a:pt x="1394" y="4308"/>
                    <a:pt x="3298" y="2519"/>
                  </a:cubicBezTo>
                  <a:lnTo>
                    <a:pt x="3292" y="2542"/>
                  </a:lnTo>
                  <a:close/>
                </a:path>
              </a:pathLst>
            </a:custGeom>
            <a:grpFill/>
            <a:ln w="5715" cap="flat">
              <a:noFill/>
              <a:prstDash val="solid"/>
              <a:miter/>
            </a:ln>
          </p:spPr>
          <p:txBody>
            <a:bodyPr rtlCol="0" anchor="ctr"/>
            <a:lstStyle/>
            <a:p>
              <a:endParaRPr lang="zh-CN" altLang="en-US"/>
            </a:p>
          </p:txBody>
        </p:sp>
        <p:sp>
          <p:nvSpPr>
            <p:cNvPr id="4743" name="任意多边形: 形状 4742">
              <a:extLst>
                <a:ext uri="{FF2B5EF4-FFF2-40B4-BE49-F238E27FC236}">
                  <a16:creationId xmlns:a16="http://schemas.microsoft.com/office/drawing/2014/main" id="{F3BB58AA-16C4-6453-7985-F98278D06A2D}"/>
                </a:ext>
              </a:extLst>
            </p:cNvPr>
            <p:cNvSpPr/>
            <p:nvPr/>
          </p:nvSpPr>
          <p:spPr>
            <a:xfrm>
              <a:off x="4861234" y="4677178"/>
              <a:ext cx="9622" cy="23705"/>
            </a:xfrm>
            <a:custGeom>
              <a:avLst/>
              <a:gdLst>
                <a:gd name="connsiteX0" fmla="*/ 0 w 9622"/>
                <a:gd name="connsiteY0" fmla="*/ 23706 h 23705"/>
                <a:gd name="connsiteX1" fmla="*/ 9407 w 9622"/>
                <a:gd name="connsiteY1" fmla="*/ 0 h 23705"/>
                <a:gd name="connsiteX2" fmla="*/ 0 w 9622"/>
                <a:gd name="connsiteY2" fmla="*/ 23706 h 23705"/>
              </a:gdLst>
              <a:ahLst/>
              <a:cxnLst>
                <a:cxn ang="0">
                  <a:pos x="connsiteX0" y="connsiteY0"/>
                </a:cxn>
                <a:cxn ang="0">
                  <a:pos x="connsiteX1" y="connsiteY1"/>
                </a:cxn>
                <a:cxn ang="0">
                  <a:pos x="connsiteX2" y="connsiteY2"/>
                </a:cxn>
              </a:cxnLst>
              <a:rect l="l" t="t" r="r" b="b"/>
              <a:pathLst>
                <a:path w="9622" h="23705">
                  <a:moveTo>
                    <a:pt x="0" y="23706"/>
                  </a:moveTo>
                  <a:cubicBezTo>
                    <a:pt x="1029" y="13202"/>
                    <a:pt x="6155" y="7001"/>
                    <a:pt x="9407" y="0"/>
                  </a:cubicBezTo>
                  <a:cubicBezTo>
                    <a:pt x="9201" y="8264"/>
                    <a:pt x="12350" y="17631"/>
                    <a:pt x="0" y="23706"/>
                  </a:cubicBezTo>
                  <a:close/>
                </a:path>
              </a:pathLst>
            </a:custGeom>
            <a:grpFill/>
            <a:ln w="5715" cap="flat">
              <a:noFill/>
              <a:prstDash val="solid"/>
              <a:miter/>
            </a:ln>
          </p:spPr>
          <p:txBody>
            <a:bodyPr rtlCol="0" anchor="ctr"/>
            <a:lstStyle/>
            <a:p>
              <a:endParaRPr lang="zh-CN" altLang="en-US"/>
            </a:p>
          </p:txBody>
        </p:sp>
        <p:sp>
          <p:nvSpPr>
            <p:cNvPr id="4744" name="任意多边形: 形状 4743">
              <a:extLst>
                <a:ext uri="{FF2B5EF4-FFF2-40B4-BE49-F238E27FC236}">
                  <a16:creationId xmlns:a16="http://schemas.microsoft.com/office/drawing/2014/main" id="{14DEE36A-70CA-07B9-0F04-4DB60A357CF6}"/>
                </a:ext>
              </a:extLst>
            </p:cNvPr>
            <p:cNvSpPr/>
            <p:nvPr/>
          </p:nvSpPr>
          <p:spPr>
            <a:xfrm>
              <a:off x="4897301" y="4653215"/>
              <a:ext cx="6439" cy="9332"/>
            </a:xfrm>
            <a:custGeom>
              <a:avLst/>
              <a:gdLst>
                <a:gd name="connsiteX0" fmla="*/ 6201 w 6439"/>
                <a:gd name="connsiteY0" fmla="*/ 0 h 9332"/>
                <a:gd name="connsiteX1" fmla="*/ 0 w 6439"/>
                <a:gd name="connsiteY1" fmla="*/ 9333 h 9332"/>
                <a:gd name="connsiteX2" fmla="*/ 6201 w 6439"/>
                <a:gd name="connsiteY2" fmla="*/ 0 h 9332"/>
              </a:gdLst>
              <a:ahLst/>
              <a:cxnLst>
                <a:cxn ang="0">
                  <a:pos x="connsiteX0" y="connsiteY0"/>
                </a:cxn>
                <a:cxn ang="0">
                  <a:pos x="connsiteX1" y="connsiteY1"/>
                </a:cxn>
                <a:cxn ang="0">
                  <a:pos x="connsiteX2" y="connsiteY2"/>
                </a:cxn>
              </a:cxnLst>
              <a:rect l="l" t="t" r="r" b="b"/>
              <a:pathLst>
                <a:path w="6439" h="9332">
                  <a:moveTo>
                    <a:pt x="6201" y="0"/>
                  </a:moveTo>
                  <a:cubicBezTo>
                    <a:pt x="6944" y="4978"/>
                    <a:pt x="6229" y="8990"/>
                    <a:pt x="0" y="9333"/>
                  </a:cubicBezTo>
                  <a:cubicBezTo>
                    <a:pt x="69" y="4892"/>
                    <a:pt x="1714" y="1503"/>
                    <a:pt x="6201" y="0"/>
                  </a:cubicBezTo>
                  <a:close/>
                </a:path>
              </a:pathLst>
            </a:custGeom>
            <a:grpFill/>
            <a:ln w="5715" cap="flat">
              <a:noFill/>
              <a:prstDash val="solid"/>
              <a:miter/>
            </a:ln>
          </p:spPr>
          <p:txBody>
            <a:bodyPr rtlCol="0" anchor="ctr"/>
            <a:lstStyle/>
            <a:p>
              <a:endParaRPr lang="zh-CN" altLang="en-US"/>
            </a:p>
          </p:txBody>
        </p:sp>
        <p:sp>
          <p:nvSpPr>
            <p:cNvPr id="4745" name="任意多边形: 形状 4744">
              <a:extLst>
                <a:ext uri="{FF2B5EF4-FFF2-40B4-BE49-F238E27FC236}">
                  <a16:creationId xmlns:a16="http://schemas.microsoft.com/office/drawing/2014/main" id="{49A42DE9-C404-147D-D682-32C7E73D6280}"/>
                </a:ext>
              </a:extLst>
            </p:cNvPr>
            <p:cNvSpPr/>
            <p:nvPr/>
          </p:nvSpPr>
          <p:spPr>
            <a:xfrm>
              <a:off x="4855585" y="4710137"/>
              <a:ext cx="5596" cy="8297"/>
            </a:xfrm>
            <a:custGeom>
              <a:avLst/>
              <a:gdLst>
                <a:gd name="connsiteX0" fmla="*/ 5597 w 5596"/>
                <a:gd name="connsiteY0" fmla="*/ 8252 h 8297"/>
                <a:gd name="connsiteX1" fmla="*/ 2242 w 5596"/>
                <a:gd name="connsiteY1" fmla="*/ 8298 h 8297"/>
                <a:gd name="connsiteX2" fmla="*/ 1014 w 5596"/>
                <a:gd name="connsiteY2" fmla="*/ 5452 h 8297"/>
                <a:gd name="connsiteX3" fmla="*/ 1579 w 5596"/>
                <a:gd name="connsiteY3" fmla="*/ 222 h 8297"/>
                <a:gd name="connsiteX4" fmla="*/ 5323 w 5596"/>
                <a:gd name="connsiteY4" fmla="*/ 3611 h 8297"/>
                <a:gd name="connsiteX5" fmla="*/ 5597 w 5596"/>
                <a:gd name="connsiteY5" fmla="*/ 8252 h 8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6" h="8297">
                  <a:moveTo>
                    <a:pt x="5597" y="8252"/>
                  </a:moveTo>
                  <a:cubicBezTo>
                    <a:pt x="4477" y="8269"/>
                    <a:pt x="3362" y="8286"/>
                    <a:pt x="2242" y="8298"/>
                  </a:cubicBezTo>
                  <a:cubicBezTo>
                    <a:pt x="1831" y="7349"/>
                    <a:pt x="1391" y="6412"/>
                    <a:pt x="1014" y="5452"/>
                  </a:cubicBezTo>
                  <a:cubicBezTo>
                    <a:pt x="276" y="3583"/>
                    <a:pt x="-1095" y="1234"/>
                    <a:pt x="1579" y="222"/>
                  </a:cubicBezTo>
                  <a:cubicBezTo>
                    <a:pt x="4008" y="-698"/>
                    <a:pt x="5077" y="1394"/>
                    <a:pt x="5323" y="3611"/>
                  </a:cubicBezTo>
                  <a:cubicBezTo>
                    <a:pt x="5500" y="5149"/>
                    <a:pt x="5511" y="6703"/>
                    <a:pt x="5597" y="8252"/>
                  </a:cubicBezTo>
                  <a:close/>
                </a:path>
              </a:pathLst>
            </a:custGeom>
            <a:grpFill/>
            <a:ln w="5715" cap="flat">
              <a:noFill/>
              <a:prstDash val="solid"/>
              <a:miter/>
            </a:ln>
          </p:spPr>
          <p:txBody>
            <a:bodyPr rtlCol="0" anchor="ctr"/>
            <a:lstStyle/>
            <a:p>
              <a:endParaRPr lang="zh-CN" altLang="en-US"/>
            </a:p>
          </p:txBody>
        </p:sp>
        <p:sp>
          <p:nvSpPr>
            <p:cNvPr id="4746" name="任意多边形: 形状 4745">
              <a:extLst>
                <a:ext uri="{FF2B5EF4-FFF2-40B4-BE49-F238E27FC236}">
                  <a16:creationId xmlns:a16="http://schemas.microsoft.com/office/drawing/2014/main" id="{50F9C836-1DDE-84F2-D0AE-764C58C4123D}"/>
                </a:ext>
              </a:extLst>
            </p:cNvPr>
            <p:cNvSpPr/>
            <p:nvPr/>
          </p:nvSpPr>
          <p:spPr>
            <a:xfrm>
              <a:off x="4828241" y="4704415"/>
              <a:ext cx="6313" cy="5502"/>
            </a:xfrm>
            <a:custGeom>
              <a:avLst/>
              <a:gdLst>
                <a:gd name="connsiteX0" fmla="*/ 0 w 6313"/>
                <a:gd name="connsiteY0" fmla="*/ 4145 h 5502"/>
                <a:gd name="connsiteX1" fmla="*/ 5486 w 6313"/>
                <a:gd name="connsiteY1" fmla="*/ 344 h 5502"/>
                <a:gd name="connsiteX2" fmla="*/ 6246 w 6313"/>
                <a:gd name="connsiteY2" fmla="*/ 3127 h 5502"/>
                <a:gd name="connsiteX3" fmla="*/ 40 w 6313"/>
                <a:gd name="connsiteY3" fmla="*/ 4196 h 5502"/>
                <a:gd name="connsiteX4" fmla="*/ 0 w 6313"/>
                <a:gd name="connsiteY4" fmla="*/ 4145 h 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3" h="5502">
                  <a:moveTo>
                    <a:pt x="0" y="4145"/>
                  </a:moveTo>
                  <a:cubicBezTo>
                    <a:pt x="1291" y="2059"/>
                    <a:pt x="1972" y="-1039"/>
                    <a:pt x="5486" y="344"/>
                  </a:cubicBezTo>
                  <a:cubicBezTo>
                    <a:pt x="6046" y="567"/>
                    <a:pt x="6486" y="2304"/>
                    <a:pt x="6246" y="3127"/>
                  </a:cubicBezTo>
                  <a:cubicBezTo>
                    <a:pt x="4978" y="7545"/>
                    <a:pt x="2246" y="4505"/>
                    <a:pt x="40" y="4196"/>
                  </a:cubicBezTo>
                  <a:lnTo>
                    <a:pt x="0" y="4145"/>
                  </a:lnTo>
                  <a:close/>
                </a:path>
              </a:pathLst>
            </a:custGeom>
            <a:grpFill/>
            <a:ln w="5715" cap="flat">
              <a:noFill/>
              <a:prstDash val="solid"/>
              <a:miter/>
            </a:ln>
          </p:spPr>
          <p:txBody>
            <a:bodyPr rtlCol="0" anchor="ctr"/>
            <a:lstStyle/>
            <a:p>
              <a:endParaRPr lang="zh-CN" altLang="en-US"/>
            </a:p>
          </p:txBody>
        </p:sp>
        <p:sp>
          <p:nvSpPr>
            <p:cNvPr id="4747" name="任意多边形: 形状 4746">
              <a:extLst>
                <a:ext uri="{FF2B5EF4-FFF2-40B4-BE49-F238E27FC236}">
                  <a16:creationId xmlns:a16="http://schemas.microsoft.com/office/drawing/2014/main" id="{7A32B3FE-576C-AD4B-3801-407272578EE3}"/>
                </a:ext>
              </a:extLst>
            </p:cNvPr>
            <p:cNvSpPr/>
            <p:nvPr userDrawn="1"/>
          </p:nvSpPr>
          <p:spPr>
            <a:xfrm>
              <a:off x="5529160" y="5519112"/>
              <a:ext cx="25694" cy="28375"/>
            </a:xfrm>
            <a:custGeom>
              <a:avLst/>
              <a:gdLst>
                <a:gd name="connsiteX0" fmla="*/ 11124 w 25694"/>
                <a:gd name="connsiteY0" fmla="*/ 28375 h 28375"/>
                <a:gd name="connsiteX1" fmla="*/ 3186 w 25694"/>
                <a:gd name="connsiteY1" fmla="*/ 20083 h 28375"/>
                <a:gd name="connsiteX2" fmla="*/ 780 w 25694"/>
                <a:gd name="connsiteY2" fmla="*/ 14339 h 28375"/>
                <a:gd name="connsiteX3" fmla="*/ 12621 w 25694"/>
                <a:gd name="connsiteY3" fmla="*/ 3812 h 28375"/>
                <a:gd name="connsiteX4" fmla="*/ 24051 w 25694"/>
                <a:gd name="connsiteY4" fmla="*/ 989 h 28375"/>
                <a:gd name="connsiteX5" fmla="*/ 20336 w 25694"/>
                <a:gd name="connsiteY5" fmla="*/ 11516 h 28375"/>
                <a:gd name="connsiteX6" fmla="*/ 11124 w 25694"/>
                <a:gd name="connsiteY6" fmla="*/ 28375 h 28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94" h="28375">
                  <a:moveTo>
                    <a:pt x="11124" y="28375"/>
                  </a:moveTo>
                  <a:cubicBezTo>
                    <a:pt x="5746" y="27672"/>
                    <a:pt x="15776" y="14613"/>
                    <a:pt x="3186" y="20083"/>
                  </a:cubicBezTo>
                  <a:cubicBezTo>
                    <a:pt x="265" y="21352"/>
                    <a:pt x="-912" y="16368"/>
                    <a:pt x="780" y="14339"/>
                  </a:cubicBezTo>
                  <a:cubicBezTo>
                    <a:pt x="4192" y="10247"/>
                    <a:pt x="8004" y="5178"/>
                    <a:pt x="12621" y="3812"/>
                  </a:cubicBezTo>
                  <a:cubicBezTo>
                    <a:pt x="16307" y="2721"/>
                    <a:pt x="21005" y="-2029"/>
                    <a:pt x="24051" y="989"/>
                  </a:cubicBezTo>
                  <a:cubicBezTo>
                    <a:pt x="28183" y="5075"/>
                    <a:pt x="23611" y="8401"/>
                    <a:pt x="20336" y="11516"/>
                  </a:cubicBezTo>
                  <a:cubicBezTo>
                    <a:pt x="15599" y="16025"/>
                    <a:pt x="17485" y="24180"/>
                    <a:pt x="11124" y="28375"/>
                  </a:cubicBezTo>
                  <a:close/>
                </a:path>
              </a:pathLst>
            </a:custGeom>
            <a:grpFill/>
            <a:ln w="5715" cap="flat">
              <a:noFill/>
              <a:prstDash val="solid"/>
              <a:miter/>
            </a:ln>
          </p:spPr>
          <p:txBody>
            <a:bodyPr rtlCol="0" anchor="ctr"/>
            <a:lstStyle/>
            <a:p>
              <a:endParaRPr lang="zh-CN" altLang="en-US"/>
            </a:p>
          </p:txBody>
        </p:sp>
        <p:sp>
          <p:nvSpPr>
            <p:cNvPr id="4748" name="任意多边形: 形状 4747">
              <a:extLst>
                <a:ext uri="{FF2B5EF4-FFF2-40B4-BE49-F238E27FC236}">
                  <a16:creationId xmlns:a16="http://schemas.microsoft.com/office/drawing/2014/main" id="{3B9DEC96-C11B-46D7-EA56-C52B7669C2CC}"/>
                </a:ext>
              </a:extLst>
            </p:cNvPr>
            <p:cNvSpPr/>
            <p:nvPr userDrawn="1"/>
          </p:nvSpPr>
          <p:spPr>
            <a:xfrm>
              <a:off x="5543840" y="5487300"/>
              <a:ext cx="30905" cy="20628"/>
            </a:xfrm>
            <a:custGeom>
              <a:avLst/>
              <a:gdLst>
                <a:gd name="connsiteX0" fmla="*/ 14395 w 30905"/>
                <a:gd name="connsiteY0" fmla="*/ 826 h 20628"/>
                <a:gd name="connsiteX1" fmla="*/ 21076 w 30905"/>
                <a:gd name="connsiteY1" fmla="*/ 860 h 20628"/>
                <a:gd name="connsiteX2" fmla="*/ 30906 w 30905"/>
                <a:gd name="connsiteY2" fmla="*/ 4163 h 20628"/>
                <a:gd name="connsiteX3" fmla="*/ 4594 w 30905"/>
                <a:gd name="connsiteY3" fmla="*/ 20582 h 20628"/>
                <a:gd name="connsiteX4" fmla="*/ 4640 w 30905"/>
                <a:gd name="connsiteY4" fmla="*/ 20628 h 20628"/>
                <a:gd name="connsiteX5" fmla="*/ 3674 w 30905"/>
                <a:gd name="connsiteY5" fmla="*/ 13605 h 20628"/>
                <a:gd name="connsiteX6" fmla="*/ 1376 w 30905"/>
                <a:gd name="connsiteY6" fmla="*/ 7495 h 20628"/>
                <a:gd name="connsiteX7" fmla="*/ 4622 w 30905"/>
                <a:gd name="connsiteY7" fmla="*/ 872 h 20628"/>
                <a:gd name="connsiteX8" fmla="*/ 4622 w 30905"/>
                <a:gd name="connsiteY8" fmla="*/ 883 h 20628"/>
                <a:gd name="connsiteX9" fmla="*/ 7903 w 30905"/>
                <a:gd name="connsiteY9" fmla="*/ 866 h 20628"/>
                <a:gd name="connsiteX10" fmla="*/ 11246 w 30905"/>
                <a:gd name="connsiteY10" fmla="*/ 831 h 20628"/>
                <a:gd name="connsiteX11" fmla="*/ 14395 w 30905"/>
                <a:gd name="connsiteY11" fmla="*/ 826 h 2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905" h="20628">
                  <a:moveTo>
                    <a:pt x="14395" y="826"/>
                  </a:moveTo>
                  <a:cubicBezTo>
                    <a:pt x="16624" y="837"/>
                    <a:pt x="18847" y="849"/>
                    <a:pt x="21076" y="860"/>
                  </a:cubicBezTo>
                  <a:cubicBezTo>
                    <a:pt x="24779" y="689"/>
                    <a:pt x="27722" y="2786"/>
                    <a:pt x="30906" y="4163"/>
                  </a:cubicBezTo>
                  <a:cubicBezTo>
                    <a:pt x="23179" y="11313"/>
                    <a:pt x="14149" y="16370"/>
                    <a:pt x="4594" y="20582"/>
                  </a:cubicBezTo>
                  <a:lnTo>
                    <a:pt x="4640" y="20628"/>
                  </a:lnTo>
                  <a:cubicBezTo>
                    <a:pt x="7028" y="13536"/>
                    <a:pt x="7028" y="13536"/>
                    <a:pt x="3674" y="13605"/>
                  </a:cubicBezTo>
                  <a:cubicBezTo>
                    <a:pt x="-738" y="13696"/>
                    <a:pt x="-738" y="13696"/>
                    <a:pt x="1376" y="7495"/>
                  </a:cubicBezTo>
                  <a:cubicBezTo>
                    <a:pt x="3371" y="5735"/>
                    <a:pt x="2696" y="2666"/>
                    <a:pt x="4622" y="872"/>
                  </a:cubicBezTo>
                  <a:lnTo>
                    <a:pt x="4622" y="883"/>
                  </a:lnTo>
                  <a:cubicBezTo>
                    <a:pt x="5708" y="-317"/>
                    <a:pt x="6805" y="-266"/>
                    <a:pt x="7903" y="866"/>
                  </a:cubicBezTo>
                  <a:cubicBezTo>
                    <a:pt x="9017" y="854"/>
                    <a:pt x="10132" y="843"/>
                    <a:pt x="11246" y="831"/>
                  </a:cubicBezTo>
                  <a:cubicBezTo>
                    <a:pt x="12286" y="-254"/>
                    <a:pt x="13338" y="-260"/>
                    <a:pt x="14395" y="826"/>
                  </a:cubicBezTo>
                  <a:close/>
                </a:path>
              </a:pathLst>
            </a:custGeom>
            <a:grpFill/>
            <a:ln w="5715" cap="flat">
              <a:noFill/>
              <a:prstDash val="solid"/>
              <a:miter/>
            </a:ln>
          </p:spPr>
          <p:txBody>
            <a:bodyPr rtlCol="0" anchor="ctr"/>
            <a:lstStyle/>
            <a:p>
              <a:endParaRPr lang="zh-CN" altLang="en-US"/>
            </a:p>
          </p:txBody>
        </p:sp>
        <p:sp>
          <p:nvSpPr>
            <p:cNvPr id="4749" name="任意多边形: 形状 4748">
              <a:extLst>
                <a:ext uri="{FF2B5EF4-FFF2-40B4-BE49-F238E27FC236}">
                  <a16:creationId xmlns:a16="http://schemas.microsoft.com/office/drawing/2014/main" id="{7358BE2F-85B9-F59E-A3FC-CF987D5F4421}"/>
                </a:ext>
              </a:extLst>
            </p:cNvPr>
            <p:cNvSpPr/>
            <p:nvPr userDrawn="1"/>
          </p:nvSpPr>
          <p:spPr>
            <a:xfrm>
              <a:off x="5545216" y="5488177"/>
              <a:ext cx="3246" cy="6623"/>
            </a:xfrm>
            <a:custGeom>
              <a:avLst/>
              <a:gdLst>
                <a:gd name="connsiteX0" fmla="*/ 3246 w 3246"/>
                <a:gd name="connsiteY0" fmla="*/ 0 h 6623"/>
                <a:gd name="connsiteX1" fmla="*/ 0 w 3246"/>
                <a:gd name="connsiteY1" fmla="*/ 6624 h 6623"/>
                <a:gd name="connsiteX2" fmla="*/ 3246 w 3246"/>
                <a:gd name="connsiteY2" fmla="*/ 0 h 6623"/>
              </a:gdLst>
              <a:ahLst/>
              <a:cxnLst>
                <a:cxn ang="0">
                  <a:pos x="connsiteX0" y="connsiteY0"/>
                </a:cxn>
                <a:cxn ang="0">
                  <a:pos x="connsiteX1" y="connsiteY1"/>
                </a:cxn>
                <a:cxn ang="0">
                  <a:pos x="connsiteX2" y="connsiteY2"/>
                </a:cxn>
              </a:cxnLst>
              <a:rect l="l" t="t" r="r" b="b"/>
              <a:pathLst>
                <a:path w="3246" h="6623">
                  <a:moveTo>
                    <a:pt x="3246" y="0"/>
                  </a:moveTo>
                  <a:cubicBezTo>
                    <a:pt x="3178" y="2703"/>
                    <a:pt x="2595" y="5155"/>
                    <a:pt x="0" y="6624"/>
                  </a:cubicBezTo>
                  <a:cubicBezTo>
                    <a:pt x="29" y="3898"/>
                    <a:pt x="577" y="1429"/>
                    <a:pt x="3246" y="0"/>
                  </a:cubicBezTo>
                  <a:close/>
                </a:path>
              </a:pathLst>
            </a:custGeom>
            <a:grpFill/>
            <a:ln w="5715" cap="flat">
              <a:noFill/>
              <a:prstDash val="solid"/>
              <a:miter/>
            </a:ln>
          </p:spPr>
          <p:txBody>
            <a:bodyPr rtlCol="0" anchor="ctr"/>
            <a:lstStyle/>
            <a:p>
              <a:endParaRPr lang="zh-CN" altLang="en-US"/>
            </a:p>
          </p:txBody>
        </p:sp>
        <p:sp>
          <p:nvSpPr>
            <p:cNvPr id="4750" name="任意多边形: 形状 4749">
              <a:extLst>
                <a:ext uri="{FF2B5EF4-FFF2-40B4-BE49-F238E27FC236}">
                  <a16:creationId xmlns:a16="http://schemas.microsoft.com/office/drawing/2014/main" id="{62FCAB40-704F-0536-8AC6-65E0C021BAB0}"/>
                </a:ext>
              </a:extLst>
            </p:cNvPr>
            <p:cNvSpPr/>
            <p:nvPr userDrawn="1"/>
          </p:nvSpPr>
          <p:spPr>
            <a:xfrm>
              <a:off x="5548462" y="5484868"/>
              <a:ext cx="3280" cy="3320"/>
            </a:xfrm>
            <a:custGeom>
              <a:avLst/>
              <a:gdLst>
                <a:gd name="connsiteX0" fmla="*/ 3280 w 3280"/>
                <a:gd name="connsiteY0" fmla="*/ 3303 h 3320"/>
                <a:gd name="connsiteX1" fmla="*/ 0 w 3280"/>
                <a:gd name="connsiteY1" fmla="*/ 3320 h 3320"/>
                <a:gd name="connsiteX2" fmla="*/ 6 w 3280"/>
                <a:gd name="connsiteY2" fmla="*/ 0 h 3320"/>
                <a:gd name="connsiteX3" fmla="*/ 3280 w 3280"/>
                <a:gd name="connsiteY3" fmla="*/ 3303 h 3320"/>
              </a:gdLst>
              <a:ahLst/>
              <a:cxnLst>
                <a:cxn ang="0">
                  <a:pos x="connsiteX0" y="connsiteY0"/>
                </a:cxn>
                <a:cxn ang="0">
                  <a:pos x="connsiteX1" y="connsiteY1"/>
                </a:cxn>
                <a:cxn ang="0">
                  <a:pos x="connsiteX2" y="connsiteY2"/>
                </a:cxn>
                <a:cxn ang="0">
                  <a:pos x="connsiteX3" y="connsiteY3"/>
                </a:cxn>
              </a:cxnLst>
              <a:rect l="l" t="t" r="r" b="b"/>
              <a:pathLst>
                <a:path w="3280" h="3320">
                  <a:moveTo>
                    <a:pt x="3280" y="3303"/>
                  </a:moveTo>
                  <a:cubicBezTo>
                    <a:pt x="2189" y="3309"/>
                    <a:pt x="1092" y="3315"/>
                    <a:pt x="0" y="3320"/>
                  </a:cubicBezTo>
                  <a:cubicBezTo>
                    <a:pt x="6" y="2212"/>
                    <a:pt x="6" y="1109"/>
                    <a:pt x="6" y="0"/>
                  </a:cubicBezTo>
                  <a:cubicBezTo>
                    <a:pt x="1097" y="1103"/>
                    <a:pt x="2189" y="2206"/>
                    <a:pt x="3280" y="3303"/>
                  </a:cubicBezTo>
                  <a:close/>
                </a:path>
              </a:pathLst>
            </a:custGeom>
            <a:grpFill/>
            <a:ln w="5715" cap="flat">
              <a:noFill/>
              <a:prstDash val="solid"/>
              <a:miter/>
            </a:ln>
          </p:spPr>
          <p:txBody>
            <a:bodyPr rtlCol="0" anchor="ctr"/>
            <a:lstStyle/>
            <a:p>
              <a:endParaRPr lang="zh-CN" altLang="en-US"/>
            </a:p>
          </p:txBody>
        </p:sp>
        <p:sp>
          <p:nvSpPr>
            <p:cNvPr id="4751" name="任意多边形: 形状 4750">
              <a:extLst>
                <a:ext uri="{FF2B5EF4-FFF2-40B4-BE49-F238E27FC236}">
                  <a16:creationId xmlns:a16="http://schemas.microsoft.com/office/drawing/2014/main" id="{18D0E57B-10A3-BDDB-B0BB-FD5A9357AD43}"/>
                </a:ext>
              </a:extLst>
            </p:cNvPr>
            <p:cNvSpPr/>
            <p:nvPr userDrawn="1"/>
          </p:nvSpPr>
          <p:spPr>
            <a:xfrm>
              <a:off x="5547073" y="5507882"/>
              <a:ext cx="1407" cy="1309"/>
            </a:xfrm>
            <a:custGeom>
              <a:avLst/>
              <a:gdLst>
                <a:gd name="connsiteX0" fmla="*/ 1361 w 1407"/>
                <a:gd name="connsiteY0" fmla="*/ 0 h 1309"/>
                <a:gd name="connsiteX1" fmla="*/ 658 w 1407"/>
                <a:gd name="connsiteY1" fmla="*/ 1309 h 1309"/>
                <a:gd name="connsiteX2" fmla="*/ 1407 w 1407"/>
                <a:gd name="connsiteY2" fmla="*/ 46 h 1309"/>
                <a:gd name="connsiteX3" fmla="*/ 1361 w 1407"/>
                <a:gd name="connsiteY3" fmla="*/ 0 h 1309"/>
              </a:gdLst>
              <a:ahLst/>
              <a:cxnLst>
                <a:cxn ang="0">
                  <a:pos x="connsiteX0" y="connsiteY0"/>
                </a:cxn>
                <a:cxn ang="0">
                  <a:pos x="connsiteX1" y="connsiteY1"/>
                </a:cxn>
                <a:cxn ang="0">
                  <a:pos x="connsiteX2" y="connsiteY2"/>
                </a:cxn>
                <a:cxn ang="0">
                  <a:pos x="connsiteX3" y="connsiteY3"/>
                </a:cxn>
              </a:cxnLst>
              <a:rect l="l" t="t" r="r" b="b"/>
              <a:pathLst>
                <a:path w="1407" h="1309">
                  <a:moveTo>
                    <a:pt x="1361" y="0"/>
                  </a:moveTo>
                  <a:cubicBezTo>
                    <a:pt x="1121" y="457"/>
                    <a:pt x="790" y="1337"/>
                    <a:pt x="658" y="1309"/>
                  </a:cubicBezTo>
                  <a:cubicBezTo>
                    <a:pt x="-428" y="1075"/>
                    <a:pt x="-165" y="577"/>
                    <a:pt x="1407" y="46"/>
                  </a:cubicBezTo>
                  <a:cubicBezTo>
                    <a:pt x="1407" y="46"/>
                    <a:pt x="1361" y="0"/>
                    <a:pt x="1361" y="0"/>
                  </a:cubicBezTo>
                  <a:close/>
                </a:path>
              </a:pathLst>
            </a:custGeom>
            <a:grpFill/>
            <a:ln w="5715" cap="flat">
              <a:noFill/>
              <a:prstDash val="solid"/>
              <a:miter/>
            </a:ln>
          </p:spPr>
          <p:txBody>
            <a:bodyPr rtlCol="0" anchor="ctr"/>
            <a:lstStyle/>
            <a:p>
              <a:endParaRPr lang="zh-CN" altLang="en-US"/>
            </a:p>
          </p:txBody>
        </p:sp>
        <p:sp>
          <p:nvSpPr>
            <p:cNvPr id="4752" name="任意多边形: 形状 4751">
              <a:extLst>
                <a:ext uri="{FF2B5EF4-FFF2-40B4-BE49-F238E27FC236}">
                  <a16:creationId xmlns:a16="http://schemas.microsoft.com/office/drawing/2014/main" id="{DA1B85CD-F7BE-17A1-30EC-8A07BE1D3607}"/>
                </a:ext>
              </a:extLst>
            </p:cNvPr>
            <p:cNvSpPr/>
            <p:nvPr/>
          </p:nvSpPr>
          <p:spPr>
            <a:xfrm>
              <a:off x="4613586" y="5072533"/>
              <a:ext cx="34631" cy="47226"/>
            </a:xfrm>
            <a:custGeom>
              <a:avLst/>
              <a:gdLst>
                <a:gd name="connsiteX0" fmla="*/ 33816 w 34631"/>
                <a:gd name="connsiteY0" fmla="*/ 27493 h 47226"/>
                <a:gd name="connsiteX1" fmla="*/ 30512 w 34631"/>
                <a:gd name="connsiteY1" fmla="*/ 30779 h 47226"/>
                <a:gd name="connsiteX2" fmla="*/ 18791 w 34631"/>
                <a:gd name="connsiteY2" fmla="*/ 38992 h 47226"/>
                <a:gd name="connsiteX3" fmla="*/ 1972 w 34631"/>
                <a:gd name="connsiteY3" fmla="*/ 46547 h 47226"/>
                <a:gd name="connsiteX4" fmla="*/ 21311 w 34631"/>
                <a:gd name="connsiteY4" fmla="*/ 23104 h 47226"/>
                <a:gd name="connsiteX5" fmla="*/ 0 w 34631"/>
                <a:gd name="connsiteY5" fmla="*/ 22646 h 47226"/>
                <a:gd name="connsiteX6" fmla="*/ 11476 w 34631"/>
                <a:gd name="connsiteY6" fmla="*/ 8479 h 47226"/>
                <a:gd name="connsiteX7" fmla="*/ 16436 w 34631"/>
                <a:gd name="connsiteY7" fmla="*/ 11731 h 47226"/>
                <a:gd name="connsiteX8" fmla="*/ 21437 w 34631"/>
                <a:gd name="connsiteY8" fmla="*/ 12125 h 47226"/>
                <a:gd name="connsiteX9" fmla="*/ 23654 w 34631"/>
                <a:gd name="connsiteY9" fmla="*/ 7884 h 47226"/>
                <a:gd name="connsiteX10" fmla="*/ 27215 w 34631"/>
                <a:gd name="connsiteY10" fmla="*/ 1164 h 47226"/>
                <a:gd name="connsiteX11" fmla="*/ 30518 w 34631"/>
                <a:gd name="connsiteY11" fmla="*/ 1164 h 47226"/>
                <a:gd name="connsiteX12" fmla="*/ 33776 w 34631"/>
                <a:gd name="connsiteY12" fmla="*/ 1198 h 47226"/>
                <a:gd name="connsiteX13" fmla="*/ 33776 w 34631"/>
                <a:gd name="connsiteY13" fmla="*/ 1187 h 47226"/>
                <a:gd name="connsiteX14" fmla="*/ 34541 w 34631"/>
                <a:gd name="connsiteY14" fmla="*/ 3375 h 47226"/>
                <a:gd name="connsiteX15" fmla="*/ 33799 w 34631"/>
                <a:gd name="connsiteY15" fmla="*/ 4479 h 47226"/>
                <a:gd name="connsiteX16" fmla="*/ 33781 w 34631"/>
                <a:gd name="connsiteY16" fmla="*/ 7753 h 47226"/>
                <a:gd name="connsiteX17" fmla="*/ 27221 w 34631"/>
                <a:gd name="connsiteY17" fmla="*/ 24218 h 47226"/>
                <a:gd name="connsiteX18" fmla="*/ 33816 w 34631"/>
                <a:gd name="connsiteY18" fmla="*/ 27493 h 4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631" h="47226">
                  <a:moveTo>
                    <a:pt x="33816" y="27493"/>
                  </a:moveTo>
                  <a:cubicBezTo>
                    <a:pt x="32713" y="28590"/>
                    <a:pt x="31615" y="29682"/>
                    <a:pt x="30512" y="30779"/>
                  </a:cubicBezTo>
                  <a:cubicBezTo>
                    <a:pt x="26295" y="33156"/>
                    <a:pt x="20180" y="34065"/>
                    <a:pt x="18791" y="38992"/>
                  </a:cubicBezTo>
                  <a:cubicBezTo>
                    <a:pt x="15979" y="48941"/>
                    <a:pt x="9104" y="47507"/>
                    <a:pt x="1972" y="46547"/>
                  </a:cubicBezTo>
                  <a:cubicBezTo>
                    <a:pt x="9190" y="39197"/>
                    <a:pt x="7761" y="26304"/>
                    <a:pt x="21311" y="23104"/>
                  </a:cubicBezTo>
                  <a:cubicBezTo>
                    <a:pt x="11801" y="16074"/>
                    <a:pt x="6978" y="26755"/>
                    <a:pt x="0" y="22646"/>
                  </a:cubicBezTo>
                  <a:cubicBezTo>
                    <a:pt x="1657" y="16194"/>
                    <a:pt x="6189" y="12160"/>
                    <a:pt x="11476" y="8479"/>
                  </a:cubicBezTo>
                  <a:cubicBezTo>
                    <a:pt x="16585" y="4924"/>
                    <a:pt x="15842" y="8062"/>
                    <a:pt x="16436" y="11731"/>
                  </a:cubicBezTo>
                  <a:cubicBezTo>
                    <a:pt x="16934" y="14800"/>
                    <a:pt x="19751" y="13045"/>
                    <a:pt x="21437" y="12125"/>
                  </a:cubicBezTo>
                  <a:cubicBezTo>
                    <a:pt x="22992" y="11268"/>
                    <a:pt x="26266" y="10485"/>
                    <a:pt x="23654" y="7884"/>
                  </a:cubicBezTo>
                  <a:cubicBezTo>
                    <a:pt x="17031" y="1284"/>
                    <a:pt x="27672" y="4233"/>
                    <a:pt x="27215" y="1164"/>
                  </a:cubicBezTo>
                  <a:cubicBezTo>
                    <a:pt x="28318" y="1164"/>
                    <a:pt x="29415" y="1164"/>
                    <a:pt x="30518" y="1164"/>
                  </a:cubicBezTo>
                  <a:cubicBezTo>
                    <a:pt x="31621" y="-362"/>
                    <a:pt x="32707" y="-425"/>
                    <a:pt x="33776" y="1198"/>
                  </a:cubicBezTo>
                  <a:lnTo>
                    <a:pt x="33776" y="1187"/>
                  </a:lnTo>
                  <a:cubicBezTo>
                    <a:pt x="34530" y="1912"/>
                    <a:pt x="34787" y="2644"/>
                    <a:pt x="34541" y="3375"/>
                  </a:cubicBezTo>
                  <a:cubicBezTo>
                    <a:pt x="34296" y="4107"/>
                    <a:pt x="34050" y="4479"/>
                    <a:pt x="33799" y="4479"/>
                  </a:cubicBezTo>
                  <a:cubicBezTo>
                    <a:pt x="33793" y="5570"/>
                    <a:pt x="33787" y="6662"/>
                    <a:pt x="33781" y="7753"/>
                  </a:cubicBezTo>
                  <a:cubicBezTo>
                    <a:pt x="28609" y="12051"/>
                    <a:pt x="26981" y="17760"/>
                    <a:pt x="27221" y="24218"/>
                  </a:cubicBezTo>
                  <a:cubicBezTo>
                    <a:pt x="29918" y="24298"/>
                    <a:pt x="32393" y="24847"/>
                    <a:pt x="33816" y="27493"/>
                  </a:cubicBezTo>
                  <a:close/>
                </a:path>
              </a:pathLst>
            </a:custGeom>
            <a:grpFill/>
            <a:ln w="5715" cap="flat">
              <a:noFill/>
              <a:prstDash val="solid"/>
              <a:miter/>
            </a:ln>
          </p:spPr>
          <p:txBody>
            <a:bodyPr rtlCol="0" anchor="ctr"/>
            <a:lstStyle/>
            <a:p>
              <a:endParaRPr lang="zh-CN" altLang="en-US"/>
            </a:p>
          </p:txBody>
        </p:sp>
        <p:sp>
          <p:nvSpPr>
            <p:cNvPr id="4753" name="任意多边形: 形状 4752">
              <a:extLst>
                <a:ext uri="{FF2B5EF4-FFF2-40B4-BE49-F238E27FC236}">
                  <a16:creationId xmlns:a16="http://schemas.microsoft.com/office/drawing/2014/main" id="{820F189F-7C6F-BF8A-BDBB-0910F1BF326B}"/>
                </a:ext>
              </a:extLst>
            </p:cNvPr>
            <p:cNvSpPr/>
            <p:nvPr/>
          </p:nvSpPr>
          <p:spPr>
            <a:xfrm>
              <a:off x="4634223" y="5040801"/>
              <a:ext cx="2543" cy="3611"/>
            </a:xfrm>
            <a:custGeom>
              <a:avLst/>
              <a:gdLst>
                <a:gd name="connsiteX0" fmla="*/ 0 w 2543"/>
                <a:gd name="connsiteY0" fmla="*/ 11 h 3611"/>
                <a:gd name="connsiteX1" fmla="*/ 2366 w 2543"/>
                <a:gd name="connsiteY1" fmla="*/ 3252 h 3611"/>
                <a:gd name="connsiteX2" fmla="*/ 17 w 2543"/>
                <a:gd name="connsiteY2" fmla="*/ 0 h 3611"/>
                <a:gd name="connsiteX3" fmla="*/ 0 w 2543"/>
                <a:gd name="connsiteY3" fmla="*/ 11 h 3611"/>
              </a:gdLst>
              <a:ahLst/>
              <a:cxnLst>
                <a:cxn ang="0">
                  <a:pos x="connsiteX0" y="connsiteY0"/>
                </a:cxn>
                <a:cxn ang="0">
                  <a:pos x="connsiteX1" y="connsiteY1"/>
                </a:cxn>
                <a:cxn ang="0">
                  <a:pos x="connsiteX2" y="connsiteY2"/>
                </a:cxn>
                <a:cxn ang="0">
                  <a:pos x="connsiteX3" y="connsiteY3"/>
                </a:cxn>
              </a:cxnLst>
              <a:rect l="l" t="t" r="r" b="b"/>
              <a:pathLst>
                <a:path w="2543" h="3611">
                  <a:moveTo>
                    <a:pt x="0" y="11"/>
                  </a:moveTo>
                  <a:cubicBezTo>
                    <a:pt x="1423" y="731"/>
                    <a:pt x="3097" y="2954"/>
                    <a:pt x="2366" y="3252"/>
                  </a:cubicBezTo>
                  <a:cubicBezTo>
                    <a:pt x="-1372" y="4760"/>
                    <a:pt x="897" y="1109"/>
                    <a:pt x="17" y="0"/>
                  </a:cubicBezTo>
                  <a:lnTo>
                    <a:pt x="0" y="11"/>
                  </a:lnTo>
                  <a:close/>
                </a:path>
              </a:pathLst>
            </a:custGeom>
            <a:grpFill/>
            <a:ln w="5715" cap="flat">
              <a:noFill/>
              <a:prstDash val="solid"/>
              <a:miter/>
            </a:ln>
          </p:spPr>
          <p:txBody>
            <a:bodyPr rtlCol="0" anchor="ctr"/>
            <a:lstStyle/>
            <a:p>
              <a:endParaRPr lang="zh-CN" altLang="en-US"/>
            </a:p>
          </p:txBody>
        </p:sp>
        <p:sp>
          <p:nvSpPr>
            <p:cNvPr id="4754" name="任意多边形: 形状 4753">
              <a:extLst>
                <a:ext uri="{FF2B5EF4-FFF2-40B4-BE49-F238E27FC236}">
                  <a16:creationId xmlns:a16="http://schemas.microsoft.com/office/drawing/2014/main" id="{36CF4D7D-386D-121D-EB15-8C0C2AE4E566}"/>
                </a:ext>
              </a:extLst>
            </p:cNvPr>
            <p:cNvSpPr/>
            <p:nvPr/>
          </p:nvSpPr>
          <p:spPr>
            <a:xfrm>
              <a:off x="4641494" y="5044208"/>
              <a:ext cx="3461" cy="4034"/>
            </a:xfrm>
            <a:custGeom>
              <a:avLst/>
              <a:gdLst>
                <a:gd name="connsiteX0" fmla="*/ 2530 w 3461"/>
                <a:gd name="connsiteY0" fmla="*/ 1422 h 4034"/>
                <a:gd name="connsiteX1" fmla="*/ 1376 w 3461"/>
                <a:gd name="connsiteY1" fmla="*/ 4028 h 4034"/>
                <a:gd name="connsiteX2" fmla="*/ 353 w 3461"/>
                <a:gd name="connsiteY2" fmla="*/ 1885 h 4034"/>
                <a:gd name="connsiteX3" fmla="*/ 2553 w 3461"/>
                <a:gd name="connsiteY3" fmla="*/ 16 h 4034"/>
                <a:gd name="connsiteX4" fmla="*/ 2530 w 3461"/>
                <a:gd name="connsiteY4" fmla="*/ 1422 h 4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 h="4034">
                  <a:moveTo>
                    <a:pt x="2530" y="1422"/>
                  </a:moveTo>
                  <a:cubicBezTo>
                    <a:pt x="2153" y="2336"/>
                    <a:pt x="1833" y="3988"/>
                    <a:pt x="1376" y="4028"/>
                  </a:cubicBezTo>
                  <a:cubicBezTo>
                    <a:pt x="107" y="4131"/>
                    <a:pt x="-402" y="3011"/>
                    <a:pt x="353" y="1885"/>
                  </a:cubicBezTo>
                  <a:cubicBezTo>
                    <a:pt x="890" y="1079"/>
                    <a:pt x="2124" y="-155"/>
                    <a:pt x="2553" y="16"/>
                  </a:cubicBezTo>
                  <a:cubicBezTo>
                    <a:pt x="4565" y="839"/>
                    <a:pt x="2622" y="-767"/>
                    <a:pt x="2530" y="1422"/>
                  </a:cubicBezTo>
                  <a:close/>
                </a:path>
              </a:pathLst>
            </a:custGeom>
            <a:grpFill/>
            <a:ln w="5715" cap="flat">
              <a:noFill/>
              <a:prstDash val="solid"/>
              <a:miter/>
            </a:ln>
          </p:spPr>
          <p:txBody>
            <a:bodyPr rtlCol="0" anchor="ctr"/>
            <a:lstStyle/>
            <a:p>
              <a:endParaRPr lang="zh-CN" altLang="en-US"/>
            </a:p>
          </p:txBody>
        </p:sp>
        <p:sp>
          <p:nvSpPr>
            <p:cNvPr id="4755" name="任意多边形: 形状 4754">
              <a:extLst>
                <a:ext uri="{FF2B5EF4-FFF2-40B4-BE49-F238E27FC236}">
                  <a16:creationId xmlns:a16="http://schemas.microsoft.com/office/drawing/2014/main" id="{F8F367BC-50AA-6428-A56C-1565CB2F3750}"/>
                </a:ext>
              </a:extLst>
            </p:cNvPr>
            <p:cNvSpPr/>
            <p:nvPr/>
          </p:nvSpPr>
          <p:spPr>
            <a:xfrm>
              <a:off x="4644167" y="5019653"/>
              <a:ext cx="3257" cy="1437"/>
            </a:xfrm>
            <a:custGeom>
              <a:avLst/>
              <a:gdLst>
                <a:gd name="connsiteX0" fmla="*/ 0 w 3257"/>
                <a:gd name="connsiteY0" fmla="*/ 1437 h 1437"/>
                <a:gd name="connsiteX1" fmla="*/ 3258 w 3257"/>
                <a:gd name="connsiteY1" fmla="*/ 1375 h 1437"/>
                <a:gd name="connsiteX2" fmla="*/ 0 w 3257"/>
                <a:gd name="connsiteY2" fmla="*/ 1437 h 1437"/>
              </a:gdLst>
              <a:ahLst/>
              <a:cxnLst>
                <a:cxn ang="0">
                  <a:pos x="connsiteX0" y="connsiteY0"/>
                </a:cxn>
                <a:cxn ang="0">
                  <a:pos x="connsiteX1" y="connsiteY1"/>
                </a:cxn>
                <a:cxn ang="0">
                  <a:pos x="connsiteX2" y="connsiteY2"/>
                </a:cxn>
              </a:cxnLst>
              <a:rect l="l" t="t" r="r" b="b"/>
              <a:pathLst>
                <a:path w="3257" h="1437">
                  <a:moveTo>
                    <a:pt x="0" y="1437"/>
                  </a:moveTo>
                  <a:cubicBezTo>
                    <a:pt x="1052" y="-477"/>
                    <a:pt x="2137" y="-460"/>
                    <a:pt x="3258" y="1375"/>
                  </a:cubicBezTo>
                  <a:cubicBezTo>
                    <a:pt x="2172" y="1403"/>
                    <a:pt x="1086" y="1420"/>
                    <a:pt x="0" y="1437"/>
                  </a:cubicBezTo>
                  <a:close/>
                </a:path>
              </a:pathLst>
            </a:custGeom>
            <a:grpFill/>
            <a:ln w="5715" cap="flat">
              <a:noFill/>
              <a:prstDash val="solid"/>
              <a:miter/>
            </a:ln>
          </p:spPr>
          <p:txBody>
            <a:bodyPr rtlCol="0" anchor="ctr"/>
            <a:lstStyle/>
            <a:p>
              <a:endParaRPr lang="zh-CN" altLang="en-US"/>
            </a:p>
          </p:txBody>
        </p:sp>
        <p:sp>
          <p:nvSpPr>
            <p:cNvPr id="4756" name="任意多边形: 形状 4755">
              <a:extLst>
                <a:ext uri="{FF2B5EF4-FFF2-40B4-BE49-F238E27FC236}">
                  <a16:creationId xmlns:a16="http://schemas.microsoft.com/office/drawing/2014/main" id="{C1EE9AA0-2566-6A77-F41A-016787A3F9DF}"/>
                </a:ext>
              </a:extLst>
            </p:cNvPr>
            <p:cNvSpPr/>
            <p:nvPr/>
          </p:nvSpPr>
          <p:spPr>
            <a:xfrm>
              <a:off x="5370875" y="4830277"/>
              <a:ext cx="36198" cy="41419"/>
            </a:xfrm>
            <a:custGeom>
              <a:avLst/>
              <a:gdLst>
                <a:gd name="connsiteX0" fmla="*/ 29587 w 36198"/>
                <a:gd name="connsiteY0" fmla="*/ 0 h 41419"/>
                <a:gd name="connsiteX1" fmla="*/ 32890 w 36198"/>
                <a:gd name="connsiteY1" fmla="*/ 17 h 41419"/>
                <a:gd name="connsiteX2" fmla="*/ 36147 w 36198"/>
                <a:gd name="connsiteY2" fmla="*/ 3337 h 41419"/>
                <a:gd name="connsiteX3" fmla="*/ 36170 w 36198"/>
                <a:gd name="connsiteY3" fmla="*/ 6578 h 41419"/>
                <a:gd name="connsiteX4" fmla="*/ 32890 w 36198"/>
                <a:gd name="connsiteY4" fmla="*/ 9881 h 41419"/>
                <a:gd name="connsiteX5" fmla="*/ 29592 w 36198"/>
                <a:gd name="connsiteY5" fmla="*/ 9881 h 41419"/>
                <a:gd name="connsiteX6" fmla="*/ 29055 w 36198"/>
                <a:gd name="connsiteY6" fmla="*/ 9093 h 41419"/>
                <a:gd name="connsiteX7" fmla="*/ 28644 w 36198"/>
                <a:gd name="connsiteY7" fmla="*/ 9950 h 41419"/>
                <a:gd name="connsiteX8" fmla="*/ 29592 w 36198"/>
                <a:gd name="connsiteY8" fmla="*/ 9876 h 41419"/>
                <a:gd name="connsiteX9" fmla="*/ 36199 w 36198"/>
                <a:gd name="connsiteY9" fmla="*/ 13167 h 41419"/>
                <a:gd name="connsiteX10" fmla="*/ 23043 w 36198"/>
                <a:gd name="connsiteY10" fmla="*/ 32901 h 41419"/>
                <a:gd name="connsiteX11" fmla="*/ 18294 w 36198"/>
                <a:gd name="connsiteY11" fmla="*/ 39211 h 41419"/>
                <a:gd name="connsiteX12" fmla="*/ 14808 w 36198"/>
                <a:gd name="connsiteY12" fmla="*/ 41211 h 41419"/>
                <a:gd name="connsiteX13" fmla="*/ 4841 w 36198"/>
                <a:gd name="connsiteY13" fmla="*/ 37005 h 41419"/>
                <a:gd name="connsiteX14" fmla="*/ 3280 w 36198"/>
                <a:gd name="connsiteY14" fmla="*/ 36205 h 41419"/>
                <a:gd name="connsiteX15" fmla="*/ 0 w 36198"/>
                <a:gd name="connsiteY15" fmla="*/ 29610 h 41419"/>
                <a:gd name="connsiteX16" fmla="*/ 6578 w 36198"/>
                <a:gd name="connsiteY16" fmla="*/ 23032 h 41419"/>
                <a:gd name="connsiteX17" fmla="*/ 6572 w 36198"/>
                <a:gd name="connsiteY17" fmla="*/ 23032 h 41419"/>
                <a:gd name="connsiteX18" fmla="*/ 16425 w 36198"/>
                <a:gd name="connsiteY18" fmla="*/ 16419 h 41419"/>
                <a:gd name="connsiteX19" fmla="*/ 19734 w 36198"/>
                <a:gd name="connsiteY19" fmla="*/ 6584 h 41419"/>
                <a:gd name="connsiteX20" fmla="*/ 26289 w 36198"/>
                <a:gd name="connsiteY20" fmla="*/ 3281 h 41419"/>
                <a:gd name="connsiteX21" fmla="*/ 29587 w 36198"/>
                <a:gd name="connsiteY21" fmla="*/ 6 h 41419"/>
                <a:gd name="connsiteX22" fmla="*/ 29587 w 36198"/>
                <a:gd name="connsiteY22" fmla="*/ 0 h 41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6198" h="41419">
                  <a:moveTo>
                    <a:pt x="29587" y="0"/>
                  </a:moveTo>
                  <a:cubicBezTo>
                    <a:pt x="30690" y="6"/>
                    <a:pt x="31787" y="12"/>
                    <a:pt x="32890" y="17"/>
                  </a:cubicBezTo>
                  <a:cubicBezTo>
                    <a:pt x="33976" y="1126"/>
                    <a:pt x="35062" y="2229"/>
                    <a:pt x="36147" y="3337"/>
                  </a:cubicBezTo>
                  <a:cubicBezTo>
                    <a:pt x="36159" y="4418"/>
                    <a:pt x="36170" y="5498"/>
                    <a:pt x="36170" y="6578"/>
                  </a:cubicBezTo>
                  <a:cubicBezTo>
                    <a:pt x="34987" y="7590"/>
                    <a:pt x="33942" y="8744"/>
                    <a:pt x="32890" y="9881"/>
                  </a:cubicBezTo>
                  <a:cubicBezTo>
                    <a:pt x="31793" y="9881"/>
                    <a:pt x="30690" y="9881"/>
                    <a:pt x="29592" y="9881"/>
                  </a:cubicBezTo>
                  <a:cubicBezTo>
                    <a:pt x="29592" y="9881"/>
                    <a:pt x="29055" y="9098"/>
                    <a:pt x="29055" y="9093"/>
                  </a:cubicBezTo>
                  <a:cubicBezTo>
                    <a:pt x="29055" y="9093"/>
                    <a:pt x="28644" y="9950"/>
                    <a:pt x="28644" y="9950"/>
                  </a:cubicBezTo>
                  <a:cubicBezTo>
                    <a:pt x="28644" y="9950"/>
                    <a:pt x="29592" y="9876"/>
                    <a:pt x="29592" y="9876"/>
                  </a:cubicBezTo>
                  <a:cubicBezTo>
                    <a:pt x="29432" y="15716"/>
                    <a:pt x="32638" y="14796"/>
                    <a:pt x="36199" y="13167"/>
                  </a:cubicBezTo>
                  <a:cubicBezTo>
                    <a:pt x="36147" y="22637"/>
                    <a:pt x="26969" y="26020"/>
                    <a:pt x="23043" y="32901"/>
                  </a:cubicBezTo>
                  <a:cubicBezTo>
                    <a:pt x="21488" y="35021"/>
                    <a:pt x="19883" y="37102"/>
                    <a:pt x="18294" y="39211"/>
                  </a:cubicBezTo>
                  <a:cubicBezTo>
                    <a:pt x="17299" y="40177"/>
                    <a:pt x="16145" y="40845"/>
                    <a:pt x="14808" y="41211"/>
                  </a:cubicBezTo>
                  <a:cubicBezTo>
                    <a:pt x="10298" y="42611"/>
                    <a:pt x="8984" y="36502"/>
                    <a:pt x="4841" y="37005"/>
                  </a:cubicBezTo>
                  <a:cubicBezTo>
                    <a:pt x="4309" y="36742"/>
                    <a:pt x="3795" y="36473"/>
                    <a:pt x="3280" y="36205"/>
                  </a:cubicBezTo>
                  <a:cubicBezTo>
                    <a:pt x="2189" y="34004"/>
                    <a:pt x="1092" y="31810"/>
                    <a:pt x="0" y="29610"/>
                  </a:cubicBezTo>
                  <a:cubicBezTo>
                    <a:pt x="1749" y="26969"/>
                    <a:pt x="3869" y="24712"/>
                    <a:pt x="6578" y="23032"/>
                  </a:cubicBezTo>
                  <a:lnTo>
                    <a:pt x="6572" y="23032"/>
                  </a:lnTo>
                  <a:cubicBezTo>
                    <a:pt x="13265" y="25906"/>
                    <a:pt x="11779" y="16591"/>
                    <a:pt x="16425" y="16419"/>
                  </a:cubicBezTo>
                  <a:cubicBezTo>
                    <a:pt x="20305" y="14076"/>
                    <a:pt x="19608" y="10190"/>
                    <a:pt x="19734" y="6584"/>
                  </a:cubicBezTo>
                  <a:cubicBezTo>
                    <a:pt x="21923" y="5481"/>
                    <a:pt x="24106" y="4378"/>
                    <a:pt x="26289" y="3281"/>
                  </a:cubicBezTo>
                  <a:cubicBezTo>
                    <a:pt x="27123" y="1920"/>
                    <a:pt x="28506" y="1114"/>
                    <a:pt x="29587" y="6"/>
                  </a:cubicBezTo>
                  <a:lnTo>
                    <a:pt x="29587" y="0"/>
                  </a:lnTo>
                  <a:close/>
                </a:path>
              </a:pathLst>
            </a:custGeom>
            <a:grpFill/>
            <a:ln w="5715" cap="flat">
              <a:noFill/>
              <a:prstDash val="solid"/>
              <a:miter/>
            </a:ln>
          </p:spPr>
          <p:txBody>
            <a:bodyPr rtlCol="0" anchor="ctr"/>
            <a:lstStyle/>
            <a:p>
              <a:endParaRPr lang="zh-CN" altLang="en-US"/>
            </a:p>
          </p:txBody>
        </p:sp>
        <p:sp>
          <p:nvSpPr>
            <p:cNvPr id="4757" name="任意多边形: 形状 4756">
              <a:extLst>
                <a:ext uri="{FF2B5EF4-FFF2-40B4-BE49-F238E27FC236}">
                  <a16:creationId xmlns:a16="http://schemas.microsoft.com/office/drawing/2014/main" id="{00599450-570F-121D-4A46-D3467F473795}"/>
                </a:ext>
              </a:extLst>
            </p:cNvPr>
            <p:cNvSpPr/>
            <p:nvPr/>
          </p:nvSpPr>
          <p:spPr>
            <a:xfrm>
              <a:off x="5483117" y="4748759"/>
              <a:ext cx="15864" cy="13543"/>
            </a:xfrm>
            <a:custGeom>
              <a:avLst/>
              <a:gdLst>
                <a:gd name="connsiteX0" fmla="*/ 0 w 15864"/>
                <a:gd name="connsiteY0" fmla="*/ 13544 h 13543"/>
                <a:gd name="connsiteX1" fmla="*/ 15865 w 15864"/>
                <a:gd name="connsiteY1" fmla="*/ 948 h 13543"/>
                <a:gd name="connsiteX2" fmla="*/ 0 w 15864"/>
                <a:gd name="connsiteY2" fmla="*/ 13544 h 13543"/>
              </a:gdLst>
              <a:ahLst/>
              <a:cxnLst>
                <a:cxn ang="0">
                  <a:pos x="connsiteX0" y="connsiteY0"/>
                </a:cxn>
                <a:cxn ang="0">
                  <a:pos x="connsiteX1" y="connsiteY1"/>
                </a:cxn>
                <a:cxn ang="0">
                  <a:pos x="connsiteX2" y="connsiteY2"/>
                </a:cxn>
              </a:cxnLst>
              <a:rect l="l" t="t" r="r" b="b"/>
              <a:pathLst>
                <a:path w="15864" h="13543">
                  <a:moveTo>
                    <a:pt x="0" y="13544"/>
                  </a:moveTo>
                  <a:cubicBezTo>
                    <a:pt x="1834" y="1691"/>
                    <a:pt x="5532" y="-1955"/>
                    <a:pt x="15865" y="948"/>
                  </a:cubicBezTo>
                  <a:cubicBezTo>
                    <a:pt x="12133" y="7097"/>
                    <a:pt x="7624" y="9406"/>
                    <a:pt x="0" y="13544"/>
                  </a:cubicBezTo>
                  <a:close/>
                </a:path>
              </a:pathLst>
            </a:custGeom>
            <a:grpFill/>
            <a:ln w="5715" cap="flat">
              <a:noFill/>
              <a:prstDash val="solid"/>
              <a:miter/>
            </a:ln>
          </p:spPr>
          <p:txBody>
            <a:bodyPr rtlCol="0" anchor="ctr"/>
            <a:lstStyle/>
            <a:p>
              <a:endParaRPr lang="zh-CN" altLang="en-US"/>
            </a:p>
          </p:txBody>
        </p:sp>
        <p:sp>
          <p:nvSpPr>
            <p:cNvPr id="4758" name="任意多边形: 形状 4757">
              <a:extLst>
                <a:ext uri="{FF2B5EF4-FFF2-40B4-BE49-F238E27FC236}">
                  <a16:creationId xmlns:a16="http://schemas.microsoft.com/office/drawing/2014/main" id="{75CA1152-E435-3814-F919-C5608E73B809}"/>
                </a:ext>
              </a:extLst>
            </p:cNvPr>
            <p:cNvSpPr/>
            <p:nvPr/>
          </p:nvSpPr>
          <p:spPr>
            <a:xfrm>
              <a:off x="5511377" y="4729147"/>
              <a:ext cx="7482" cy="4888"/>
            </a:xfrm>
            <a:custGeom>
              <a:avLst/>
              <a:gdLst>
                <a:gd name="connsiteX0" fmla="*/ 7471 w 7482"/>
                <a:gd name="connsiteY0" fmla="*/ 2461 h 4888"/>
                <a:gd name="connsiteX1" fmla="*/ 4516 w 7482"/>
                <a:gd name="connsiteY1" fmla="*/ 3850 h 4888"/>
                <a:gd name="connsiteX2" fmla="*/ 298 w 7482"/>
                <a:gd name="connsiteY2" fmla="*/ 4084 h 4888"/>
                <a:gd name="connsiteX3" fmla="*/ 3647 w 7482"/>
                <a:gd name="connsiteY3" fmla="*/ 61 h 4888"/>
                <a:gd name="connsiteX4" fmla="*/ 7482 w 7482"/>
                <a:gd name="connsiteY4" fmla="*/ 2456 h 4888"/>
                <a:gd name="connsiteX5" fmla="*/ 7471 w 7482"/>
                <a:gd name="connsiteY5" fmla="*/ 2456 h 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82" h="4888">
                  <a:moveTo>
                    <a:pt x="7471" y="2461"/>
                  </a:moveTo>
                  <a:cubicBezTo>
                    <a:pt x="6488" y="2924"/>
                    <a:pt x="5499" y="3376"/>
                    <a:pt x="4516" y="3850"/>
                  </a:cubicBezTo>
                  <a:cubicBezTo>
                    <a:pt x="3093" y="4542"/>
                    <a:pt x="1001" y="5668"/>
                    <a:pt x="298" y="4084"/>
                  </a:cubicBezTo>
                  <a:cubicBezTo>
                    <a:pt x="-862" y="1484"/>
                    <a:pt x="1596" y="473"/>
                    <a:pt x="3647" y="61"/>
                  </a:cubicBezTo>
                  <a:cubicBezTo>
                    <a:pt x="5419" y="-293"/>
                    <a:pt x="6642" y="947"/>
                    <a:pt x="7482" y="2456"/>
                  </a:cubicBezTo>
                  <a:lnTo>
                    <a:pt x="7471" y="2456"/>
                  </a:lnTo>
                  <a:close/>
                </a:path>
              </a:pathLst>
            </a:custGeom>
            <a:grpFill/>
            <a:ln w="5715" cap="flat">
              <a:noFill/>
              <a:prstDash val="solid"/>
              <a:miter/>
            </a:ln>
          </p:spPr>
          <p:txBody>
            <a:bodyPr rtlCol="0" anchor="ctr"/>
            <a:lstStyle/>
            <a:p>
              <a:endParaRPr lang="zh-CN" altLang="en-US"/>
            </a:p>
          </p:txBody>
        </p:sp>
        <p:sp>
          <p:nvSpPr>
            <p:cNvPr id="4759" name="任意多边形: 形状 4758">
              <a:extLst>
                <a:ext uri="{FF2B5EF4-FFF2-40B4-BE49-F238E27FC236}">
                  <a16:creationId xmlns:a16="http://schemas.microsoft.com/office/drawing/2014/main" id="{481DC8D0-7E12-A515-FB72-B7AB8CCEAAB3}"/>
                </a:ext>
              </a:extLst>
            </p:cNvPr>
            <p:cNvSpPr/>
            <p:nvPr/>
          </p:nvSpPr>
          <p:spPr>
            <a:xfrm>
              <a:off x="5502405" y="4728316"/>
              <a:ext cx="2548" cy="3588"/>
            </a:xfrm>
            <a:custGeom>
              <a:avLst/>
              <a:gdLst>
                <a:gd name="connsiteX0" fmla="*/ 0 w 2548"/>
                <a:gd name="connsiteY0" fmla="*/ 0 h 3588"/>
                <a:gd name="connsiteX1" fmla="*/ 2372 w 2548"/>
                <a:gd name="connsiteY1" fmla="*/ 3217 h 3588"/>
                <a:gd name="connsiteX2" fmla="*/ 17 w 2548"/>
                <a:gd name="connsiteY2" fmla="*/ 0 h 3588"/>
                <a:gd name="connsiteX3" fmla="*/ 0 w 2548"/>
                <a:gd name="connsiteY3" fmla="*/ 0 h 3588"/>
              </a:gdLst>
              <a:ahLst/>
              <a:cxnLst>
                <a:cxn ang="0">
                  <a:pos x="connsiteX0" y="connsiteY0"/>
                </a:cxn>
                <a:cxn ang="0">
                  <a:pos x="connsiteX1" y="connsiteY1"/>
                </a:cxn>
                <a:cxn ang="0">
                  <a:pos x="connsiteX2" y="connsiteY2"/>
                </a:cxn>
                <a:cxn ang="0">
                  <a:pos x="connsiteX3" y="connsiteY3"/>
                </a:cxn>
              </a:cxnLst>
              <a:rect l="l" t="t" r="r" b="b"/>
              <a:pathLst>
                <a:path w="2548" h="3588">
                  <a:moveTo>
                    <a:pt x="0" y="0"/>
                  </a:moveTo>
                  <a:cubicBezTo>
                    <a:pt x="1417" y="720"/>
                    <a:pt x="3103" y="2920"/>
                    <a:pt x="2372" y="3217"/>
                  </a:cubicBezTo>
                  <a:cubicBezTo>
                    <a:pt x="-1343" y="4749"/>
                    <a:pt x="869" y="1120"/>
                    <a:pt x="17" y="0"/>
                  </a:cubicBezTo>
                  <a:lnTo>
                    <a:pt x="0" y="0"/>
                  </a:lnTo>
                  <a:close/>
                </a:path>
              </a:pathLst>
            </a:custGeom>
            <a:grpFill/>
            <a:ln w="5715" cap="flat">
              <a:noFill/>
              <a:prstDash val="solid"/>
              <a:miter/>
            </a:ln>
          </p:spPr>
          <p:txBody>
            <a:bodyPr rtlCol="0" anchor="ctr"/>
            <a:lstStyle/>
            <a:p>
              <a:endParaRPr lang="zh-CN" altLang="en-US"/>
            </a:p>
          </p:txBody>
        </p:sp>
        <p:sp>
          <p:nvSpPr>
            <p:cNvPr id="4760" name="任意多边形: 形状 4759">
              <a:extLst>
                <a:ext uri="{FF2B5EF4-FFF2-40B4-BE49-F238E27FC236}">
                  <a16:creationId xmlns:a16="http://schemas.microsoft.com/office/drawing/2014/main" id="{E3CFD21B-4811-70D0-3AF7-F2763DE44C65}"/>
                </a:ext>
              </a:extLst>
            </p:cNvPr>
            <p:cNvSpPr/>
            <p:nvPr/>
          </p:nvSpPr>
          <p:spPr>
            <a:xfrm>
              <a:off x="5459640" y="4942132"/>
              <a:ext cx="53815" cy="85213"/>
            </a:xfrm>
            <a:custGeom>
              <a:avLst/>
              <a:gdLst>
                <a:gd name="connsiteX0" fmla="*/ 19751 w 53815"/>
                <a:gd name="connsiteY0" fmla="*/ 36182 h 85213"/>
                <a:gd name="connsiteX1" fmla="*/ 33050 w 53815"/>
                <a:gd name="connsiteY1" fmla="*/ 25432 h 85213"/>
                <a:gd name="connsiteX2" fmla="*/ 37776 w 53815"/>
                <a:gd name="connsiteY2" fmla="*/ 11093 h 85213"/>
                <a:gd name="connsiteX3" fmla="*/ 40714 w 53815"/>
                <a:gd name="connsiteY3" fmla="*/ 6766 h 85213"/>
                <a:gd name="connsiteX4" fmla="*/ 49349 w 53815"/>
                <a:gd name="connsiteY4" fmla="*/ 0 h 85213"/>
                <a:gd name="connsiteX5" fmla="*/ 51464 w 53815"/>
                <a:gd name="connsiteY5" fmla="*/ 8549 h 85213"/>
                <a:gd name="connsiteX6" fmla="*/ 45606 w 53815"/>
                <a:gd name="connsiteY6" fmla="*/ 19219 h 85213"/>
                <a:gd name="connsiteX7" fmla="*/ 35324 w 53815"/>
                <a:gd name="connsiteY7" fmla="*/ 43079 h 85213"/>
                <a:gd name="connsiteX8" fmla="*/ 39508 w 53815"/>
                <a:gd name="connsiteY8" fmla="*/ 59224 h 85213"/>
                <a:gd name="connsiteX9" fmla="*/ 39502 w 53815"/>
                <a:gd name="connsiteY9" fmla="*/ 59224 h 85213"/>
                <a:gd name="connsiteX10" fmla="*/ 17545 w 53815"/>
                <a:gd name="connsiteY10" fmla="*/ 79650 h 85213"/>
                <a:gd name="connsiteX11" fmla="*/ 13453 w 53815"/>
                <a:gd name="connsiteY11" fmla="*/ 80496 h 85213"/>
                <a:gd name="connsiteX12" fmla="*/ 23 w 53815"/>
                <a:gd name="connsiteY12" fmla="*/ 78941 h 85213"/>
                <a:gd name="connsiteX13" fmla="*/ 17 w 53815"/>
                <a:gd name="connsiteY13" fmla="*/ 75649 h 85213"/>
                <a:gd name="connsiteX14" fmla="*/ 0 w 53815"/>
                <a:gd name="connsiteY14" fmla="*/ 62476 h 85213"/>
                <a:gd name="connsiteX15" fmla="*/ 577 w 53815"/>
                <a:gd name="connsiteY15" fmla="*/ 52881 h 85213"/>
                <a:gd name="connsiteX16" fmla="*/ 7150 w 53815"/>
                <a:gd name="connsiteY16" fmla="*/ 49926 h 85213"/>
                <a:gd name="connsiteX17" fmla="*/ 11253 w 53815"/>
                <a:gd name="connsiteY17" fmla="*/ 46674 h 85213"/>
                <a:gd name="connsiteX18" fmla="*/ 19751 w 53815"/>
                <a:gd name="connsiteY18" fmla="*/ 36182 h 8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815" h="85213">
                  <a:moveTo>
                    <a:pt x="19751" y="36182"/>
                  </a:moveTo>
                  <a:cubicBezTo>
                    <a:pt x="24066" y="32524"/>
                    <a:pt x="26500" y="27289"/>
                    <a:pt x="33050" y="25432"/>
                  </a:cubicBezTo>
                  <a:cubicBezTo>
                    <a:pt x="39645" y="23563"/>
                    <a:pt x="39502" y="22185"/>
                    <a:pt x="37776" y="11093"/>
                  </a:cubicBezTo>
                  <a:cubicBezTo>
                    <a:pt x="37285" y="7944"/>
                    <a:pt x="38696" y="7041"/>
                    <a:pt x="40714" y="6766"/>
                  </a:cubicBezTo>
                  <a:cubicBezTo>
                    <a:pt x="45051" y="6178"/>
                    <a:pt x="46086" y="1737"/>
                    <a:pt x="49349" y="0"/>
                  </a:cubicBezTo>
                  <a:cubicBezTo>
                    <a:pt x="49841" y="2954"/>
                    <a:pt x="57602" y="4492"/>
                    <a:pt x="51464" y="8549"/>
                  </a:cubicBezTo>
                  <a:cubicBezTo>
                    <a:pt x="47326" y="11287"/>
                    <a:pt x="46383" y="14830"/>
                    <a:pt x="45606" y="19219"/>
                  </a:cubicBezTo>
                  <a:cubicBezTo>
                    <a:pt x="44080" y="27883"/>
                    <a:pt x="42840" y="36262"/>
                    <a:pt x="35324" y="43079"/>
                  </a:cubicBezTo>
                  <a:cubicBezTo>
                    <a:pt x="28969" y="48840"/>
                    <a:pt x="34867" y="54595"/>
                    <a:pt x="39508" y="59224"/>
                  </a:cubicBezTo>
                  <a:cubicBezTo>
                    <a:pt x="39508" y="59224"/>
                    <a:pt x="39502" y="59224"/>
                    <a:pt x="39502" y="59224"/>
                  </a:cubicBezTo>
                  <a:cubicBezTo>
                    <a:pt x="31747" y="65562"/>
                    <a:pt x="27626" y="75815"/>
                    <a:pt x="17545" y="79650"/>
                  </a:cubicBezTo>
                  <a:cubicBezTo>
                    <a:pt x="16213" y="80101"/>
                    <a:pt x="14836" y="80370"/>
                    <a:pt x="13453" y="80496"/>
                  </a:cubicBezTo>
                  <a:cubicBezTo>
                    <a:pt x="8653" y="82873"/>
                    <a:pt x="3178" y="90606"/>
                    <a:pt x="23" y="78941"/>
                  </a:cubicBezTo>
                  <a:cubicBezTo>
                    <a:pt x="23" y="77844"/>
                    <a:pt x="17" y="76746"/>
                    <a:pt x="17" y="75649"/>
                  </a:cubicBezTo>
                  <a:cubicBezTo>
                    <a:pt x="326" y="71260"/>
                    <a:pt x="1194" y="66866"/>
                    <a:pt x="0" y="62476"/>
                  </a:cubicBezTo>
                  <a:cubicBezTo>
                    <a:pt x="149" y="59265"/>
                    <a:pt x="-200" y="55927"/>
                    <a:pt x="577" y="52881"/>
                  </a:cubicBezTo>
                  <a:cubicBezTo>
                    <a:pt x="1343" y="49897"/>
                    <a:pt x="2595" y="46612"/>
                    <a:pt x="7150" y="49926"/>
                  </a:cubicBezTo>
                  <a:cubicBezTo>
                    <a:pt x="9767" y="51835"/>
                    <a:pt x="16573" y="57470"/>
                    <a:pt x="11253" y="46674"/>
                  </a:cubicBezTo>
                  <a:cubicBezTo>
                    <a:pt x="7812" y="39702"/>
                    <a:pt x="21328" y="43434"/>
                    <a:pt x="19751" y="36182"/>
                  </a:cubicBezTo>
                  <a:close/>
                </a:path>
              </a:pathLst>
            </a:custGeom>
            <a:grpFill/>
            <a:ln w="5715" cap="flat">
              <a:noFill/>
              <a:prstDash val="solid"/>
              <a:miter/>
            </a:ln>
          </p:spPr>
          <p:txBody>
            <a:bodyPr rtlCol="0" anchor="ctr"/>
            <a:lstStyle/>
            <a:p>
              <a:endParaRPr lang="zh-CN" altLang="en-US"/>
            </a:p>
          </p:txBody>
        </p:sp>
        <p:sp>
          <p:nvSpPr>
            <p:cNvPr id="4761" name="任意多边形: 形状 4760">
              <a:extLst>
                <a:ext uri="{FF2B5EF4-FFF2-40B4-BE49-F238E27FC236}">
                  <a16:creationId xmlns:a16="http://schemas.microsoft.com/office/drawing/2014/main" id="{E417A501-B7C2-6C8A-97EF-EF8F19E23C71}"/>
                </a:ext>
              </a:extLst>
            </p:cNvPr>
            <p:cNvSpPr/>
            <p:nvPr/>
          </p:nvSpPr>
          <p:spPr>
            <a:xfrm>
              <a:off x="5510428" y="4937165"/>
              <a:ext cx="48738" cy="56332"/>
            </a:xfrm>
            <a:custGeom>
              <a:avLst/>
              <a:gdLst>
                <a:gd name="connsiteX0" fmla="*/ 47921 w 48738"/>
                <a:gd name="connsiteY0" fmla="*/ 27992 h 56332"/>
                <a:gd name="connsiteX1" fmla="*/ 47881 w 48738"/>
                <a:gd name="connsiteY1" fmla="*/ 31267 h 56332"/>
                <a:gd name="connsiteX2" fmla="*/ 44606 w 48738"/>
                <a:gd name="connsiteY2" fmla="*/ 34570 h 56332"/>
                <a:gd name="connsiteX3" fmla="*/ 44601 w 48738"/>
                <a:gd name="connsiteY3" fmla="*/ 34570 h 56332"/>
                <a:gd name="connsiteX4" fmla="*/ 41320 w 48738"/>
                <a:gd name="connsiteY4" fmla="*/ 37862 h 56332"/>
                <a:gd name="connsiteX5" fmla="*/ 41314 w 48738"/>
                <a:gd name="connsiteY5" fmla="*/ 37862 h 56332"/>
                <a:gd name="connsiteX6" fmla="*/ 29919 w 48738"/>
                <a:gd name="connsiteY6" fmla="*/ 39936 h 56332"/>
                <a:gd name="connsiteX7" fmla="*/ 21929 w 48738"/>
                <a:gd name="connsiteY7" fmla="*/ 44423 h 56332"/>
                <a:gd name="connsiteX8" fmla="*/ 18597 w 48738"/>
                <a:gd name="connsiteY8" fmla="*/ 47372 h 56332"/>
                <a:gd name="connsiteX9" fmla="*/ 16460 w 48738"/>
                <a:gd name="connsiteY9" fmla="*/ 55881 h 56332"/>
                <a:gd name="connsiteX10" fmla="*/ 3384 w 48738"/>
                <a:gd name="connsiteY10" fmla="*/ 51749 h 56332"/>
                <a:gd name="connsiteX11" fmla="*/ 1007 w 48738"/>
                <a:gd name="connsiteY11" fmla="*/ 41731 h 56332"/>
                <a:gd name="connsiteX12" fmla="*/ 7945 w 48738"/>
                <a:gd name="connsiteY12" fmla="*/ 24123 h 56332"/>
                <a:gd name="connsiteX13" fmla="*/ 11711 w 48738"/>
                <a:gd name="connsiteY13" fmla="*/ 21437 h 56332"/>
                <a:gd name="connsiteX14" fmla="*/ 13425 w 48738"/>
                <a:gd name="connsiteY14" fmla="*/ 21448 h 56332"/>
                <a:gd name="connsiteX15" fmla="*/ 18517 w 48738"/>
                <a:gd name="connsiteY15" fmla="*/ 19980 h 56332"/>
                <a:gd name="connsiteX16" fmla="*/ 21598 w 48738"/>
                <a:gd name="connsiteY16" fmla="*/ 21403 h 56332"/>
                <a:gd name="connsiteX17" fmla="*/ 28039 w 48738"/>
                <a:gd name="connsiteY17" fmla="*/ 19877 h 56332"/>
                <a:gd name="connsiteX18" fmla="*/ 34136 w 48738"/>
                <a:gd name="connsiteY18" fmla="*/ 0 h 56332"/>
                <a:gd name="connsiteX19" fmla="*/ 35262 w 48738"/>
                <a:gd name="connsiteY19" fmla="*/ 17208 h 56332"/>
                <a:gd name="connsiteX20" fmla="*/ 41309 w 48738"/>
                <a:gd name="connsiteY20" fmla="*/ 24683 h 56332"/>
                <a:gd name="connsiteX21" fmla="*/ 47904 w 48738"/>
                <a:gd name="connsiteY21" fmla="*/ 24683 h 56332"/>
                <a:gd name="connsiteX22" fmla="*/ 47904 w 48738"/>
                <a:gd name="connsiteY22" fmla="*/ 24700 h 56332"/>
                <a:gd name="connsiteX23" fmla="*/ 48653 w 48738"/>
                <a:gd name="connsiteY23" fmla="*/ 26889 h 56332"/>
                <a:gd name="connsiteX24" fmla="*/ 47921 w 48738"/>
                <a:gd name="connsiteY24" fmla="*/ 27992 h 5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738" h="56332">
                  <a:moveTo>
                    <a:pt x="47921" y="27992"/>
                  </a:moveTo>
                  <a:cubicBezTo>
                    <a:pt x="47910" y="29084"/>
                    <a:pt x="47892" y="30175"/>
                    <a:pt x="47881" y="31267"/>
                  </a:cubicBezTo>
                  <a:cubicBezTo>
                    <a:pt x="46687" y="32267"/>
                    <a:pt x="45704" y="33473"/>
                    <a:pt x="44606" y="34570"/>
                  </a:cubicBezTo>
                  <a:lnTo>
                    <a:pt x="44601" y="34570"/>
                  </a:lnTo>
                  <a:cubicBezTo>
                    <a:pt x="43509" y="35667"/>
                    <a:pt x="42297" y="36650"/>
                    <a:pt x="41320" y="37862"/>
                  </a:cubicBezTo>
                  <a:lnTo>
                    <a:pt x="41314" y="37862"/>
                  </a:lnTo>
                  <a:cubicBezTo>
                    <a:pt x="37777" y="39616"/>
                    <a:pt x="32176" y="28844"/>
                    <a:pt x="29919" y="39936"/>
                  </a:cubicBezTo>
                  <a:cubicBezTo>
                    <a:pt x="29256" y="43183"/>
                    <a:pt x="25335" y="44080"/>
                    <a:pt x="21929" y="44423"/>
                  </a:cubicBezTo>
                  <a:cubicBezTo>
                    <a:pt x="20232" y="44594"/>
                    <a:pt x="16551" y="44331"/>
                    <a:pt x="18597" y="47372"/>
                  </a:cubicBezTo>
                  <a:cubicBezTo>
                    <a:pt x="21455" y="51618"/>
                    <a:pt x="21466" y="54230"/>
                    <a:pt x="16460" y="55881"/>
                  </a:cubicBezTo>
                  <a:cubicBezTo>
                    <a:pt x="11259" y="57601"/>
                    <a:pt x="7116" y="54012"/>
                    <a:pt x="3384" y="51749"/>
                  </a:cubicBezTo>
                  <a:cubicBezTo>
                    <a:pt x="641" y="50081"/>
                    <a:pt x="-1262" y="44131"/>
                    <a:pt x="1007" y="41731"/>
                  </a:cubicBezTo>
                  <a:cubicBezTo>
                    <a:pt x="5927" y="36536"/>
                    <a:pt x="9699" y="31735"/>
                    <a:pt x="7945" y="24123"/>
                  </a:cubicBezTo>
                  <a:cubicBezTo>
                    <a:pt x="7813" y="23546"/>
                    <a:pt x="10391" y="22346"/>
                    <a:pt x="11711" y="21437"/>
                  </a:cubicBezTo>
                  <a:cubicBezTo>
                    <a:pt x="12282" y="21448"/>
                    <a:pt x="12854" y="21460"/>
                    <a:pt x="13425" y="21448"/>
                  </a:cubicBezTo>
                  <a:cubicBezTo>
                    <a:pt x="15140" y="21031"/>
                    <a:pt x="16797" y="20397"/>
                    <a:pt x="18517" y="19980"/>
                  </a:cubicBezTo>
                  <a:cubicBezTo>
                    <a:pt x="19815" y="19877"/>
                    <a:pt x="20838" y="20357"/>
                    <a:pt x="21598" y="21403"/>
                  </a:cubicBezTo>
                  <a:cubicBezTo>
                    <a:pt x="23992" y="21923"/>
                    <a:pt x="26918" y="24117"/>
                    <a:pt x="28039" y="19877"/>
                  </a:cubicBezTo>
                  <a:cubicBezTo>
                    <a:pt x="29793" y="13242"/>
                    <a:pt x="31325" y="6549"/>
                    <a:pt x="34136" y="0"/>
                  </a:cubicBezTo>
                  <a:cubicBezTo>
                    <a:pt x="37480" y="5669"/>
                    <a:pt x="35857" y="11562"/>
                    <a:pt x="35262" y="17208"/>
                  </a:cubicBezTo>
                  <a:cubicBezTo>
                    <a:pt x="34737" y="22197"/>
                    <a:pt x="36623" y="24346"/>
                    <a:pt x="41309" y="24683"/>
                  </a:cubicBezTo>
                  <a:cubicBezTo>
                    <a:pt x="43509" y="22746"/>
                    <a:pt x="45704" y="22757"/>
                    <a:pt x="47904" y="24683"/>
                  </a:cubicBezTo>
                  <a:lnTo>
                    <a:pt x="47904" y="24700"/>
                  </a:lnTo>
                  <a:cubicBezTo>
                    <a:pt x="48641" y="25426"/>
                    <a:pt x="48887" y="26158"/>
                    <a:pt x="48653" y="26889"/>
                  </a:cubicBezTo>
                  <a:cubicBezTo>
                    <a:pt x="48407" y="27626"/>
                    <a:pt x="48167" y="27992"/>
                    <a:pt x="47921" y="27992"/>
                  </a:cubicBezTo>
                  <a:close/>
                </a:path>
              </a:pathLst>
            </a:custGeom>
            <a:grpFill/>
            <a:ln w="5715" cap="flat">
              <a:noFill/>
              <a:prstDash val="solid"/>
              <a:miter/>
            </a:ln>
          </p:spPr>
          <p:txBody>
            <a:bodyPr rtlCol="0" anchor="ctr"/>
            <a:lstStyle/>
            <a:p>
              <a:endParaRPr lang="zh-CN" altLang="en-US"/>
            </a:p>
          </p:txBody>
        </p:sp>
        <p:sp>
          <p:nvSpPr>
            <p:cNvPr id="4762" name="任意多边形: 形状 4761">
              <a:extLst>
                <a:ext uri="{FF2B5EF4-FFF2-40B4-BE49-F238E27FC236}">
                  <a16:creationId xmlns:a16="http://schemas.microsoft.com/office/drawing/2014/main" id="{7138701B-77BB-2D9A-1F29-FA736785135D}"/>
                </a:ext>
              </a:extLst>
            </p:cNvPr>
            <p:cNvSpPr/>
            <p:nvPr/>
          </p:nvSpPr>
          <p:spPr>
            <a:xfrm>
              <a:off x="5522101" y="4948710"/>
              <a:ext cx="9924" cy="10803"/>
            </a:xfrm>
            <a:custGeom>
              <a:avLst/>
              <a:gdLst>
                <a:gd name="connsiteX0" fmla="*/ 9925 w 9924"/>
                <a:gd name="connsiteY0" fmla="*/ 9853 h 10803"/>
                <a:gd name="connsiteX1" fmla="*/ 6644 w 9924"/>
                <a:gd name="connsiteY1" fmla="*/ 9887 h 10803"/>
                <a:gd name="connsiteX2" fmla="*/ 38 w 9924"/>
                <a:gd name="connsiteY2" fmla="*/ 9870 h 10803"/>
                <a:gd name="connsiteX3" fmla="*/ 38 w 9924"/>
                <a:gd name="connsiteY3" fmla="*/ 9887 h 10803"/>
                <a:gd name="connsiteX4" fmla="*/ 6622 w 9924"/>
                <a:gd name="connsiteY4" fmla="*/ 0 h 10803"/>
                <a:gd name="connsiteX5" fmla="*/ 9925 w 9924"/>
                <a:gd name="connsiteY5" fmla="*/ 9853 h 1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24" h="10803">
                  <a:moveTo>
                    <a:pt x="9925" y="9853"/>
                  </a:moveTo>
                  <a:cubicBezTo>
                    <a:pt x="8833" y="9864"/>
                    <a:pt x="7736" y="9875"/>
                    <a:pt x="6644" y="9887"/>
                  </a:cubicBezTo>
                  <a:cubicBezTo>
                    <a:pt x="4444" y="9887"/>
                    <a:pt x="2232" y="11961"/>
                    <a:pt x="38" y="9870"/>
                  </a:cubicBezTo>
                  <a:cubicBezTo>
                    <a:pt x="38" y="9870"/>
                    <a:pt x="38" y="9887"/>
                    <a:pt x="38" y="9887"/>
                  </a:cubicBezTo>
                  <a:cubicBezTo>
                    <a:pt x="-488" y="4778"/>
                    <a:pt x="4598" y="3412"/>
                    <a:pt x="6622" y="0"/>
                  </a:cubicBezTo>
                  <a:cubicBezTo>
                    <a:pt x="10485" y="2355"/>
                    <a:pt x="9788" y="6241"/>
                    <a:pt x="9925" y="9853"/>
                  </a:cubicBezTo>
                  <a:close/>
                </a:path>
              </a:pathLst>
            </a:custGeom>
            <a:grpFill/>
            <a:ln w="5715" cap="flat">
              <a:noFill/>
              <a:prstDash val="solid"/>
              <a:miter/>
            </a:ln>
          </p:spPr>
          <p:txBody>
            <a:bodyPr rtlCol="0" anchor="ctr"/>
            <a:lstStyle/>
            <a:p>
              <a:endParaRPr lang="zh-CN" altLang="en-US"/>
            </a:p>
          </p:txBody>
        </p:sp>
        <p:sp>
          <p:nvSpPr>
            <p:cNvPr id="4763" name="任意多边形: 形状 4762">
              <a:extLst>
                <a:ext uri="{FF2B5EF4-FFF2-40B4-BE49-F238E27FC236}">
                  <a16:creationId xmlns:a16="http://schemas.microsoft.com/office/drawing/2014/main" id="{241E185A-4A17-AC3B-A36D-669AE8B9DBD8}"/>
                </a:ext>
              </a:extLst>
            </p:cNvPr>
            <p:cNvSpPr/>
            <p:nvPr/>
          </p:nvSpPr>
          <p:spPr>
            <a:xfrm>
              <a:off x="5527397" y="5003568"/>
              <a:ext cx="6342" cy="9698"/>
            </a:xfrm>
            <a:custGeom>
              <a:avLst/>
              <a:gdLst>
                <a:gd name="connsiteX0" fmla="*/ 2846 w 6342"/>
                <a:gd name="connsiteY0" fmla="*/ 0 h 9698"/>
                <a:gd name="connsiteX1" fmla="*/ 3812 w 6342"/>
                <a:gd name="connsiteY1" fmla="*/ 8990 h 9698"/>
                <a:gd name="connsiteX2" fmla="*/ 1205 w 6342"/>
                <a:gd name="connsiteY2" fmla="*/ 4035 h 9698"/>
                <a:gd name="connsiteX3" fmla="*/ 2846 w 6342"/>
                <a:gd name="connsiteY3" fmla="*/ 0 h 9698"/>
              </a:gdLst>
              <a:ahLst/>
              <a:cxnLst>
                <a:cxn ang="0">
                  <a:pos x="connsiteX0" y="connsiteY0"/>
                </a:cxn>
                <a:cxn ang="0">
                  <a:pos x="connsiteX1" y="connsiteY1"/>
                </a:cxn>
                <a:cxn ang="0">
                  <a:pos x="connsiteX2" y="connsiteY2"/>
                </a:cxn>
                <a:cxn ang="0">
                  <a:pos x="connsiteX3" y="connsiteY3"/>
                </a:cxn>
              </a:cxnLst>
              <a:rect l="l" t="t" r="r" b="b"/>
              <a:pathLst>
                <a:path w="6342" h="9698">
                  <a:moveTo>
                    <a:pt x="2846" y="0"/>
                  </a:moveTo>
                  <a:cubicBezTo>
                    <a:pt x="6000" y="3132"/>
                    <a:pt x="8355" y="7155"/>
                    <a:pt x="3812" y="8990"/>
                  </a:cubicBezTo>
                  <a:cubicBezTo>
                    <a:pt x="-2789" y="11653"/>
                    <a:pt x="1183" y="6104"/>
                    <a:pt x="1205" y="4035"/>
                  </a:cubicBezTo>
                  <a:cubicBezTo>
                    <a:pt x="1217" y="2766"/>
                    <a:pt x="2189" y="1515"/>
                    <a:pt x="2846" y="0"/>
                  </a:cubicBezTo>
                  <a:close/>
                </a:path>
              </a:pathLst>
            </a:custGeom>
            <a:grpFill/>
            <a:ln w="5715" cap="flat">
              <a:noFill/>
              <a:prstDash val="solid"/>
              <a:miter/>
            </a:ln>
          </p:spPr>
          <p:txBody>
            <a:bodyPr rtlCol="0" anchor="ctr"/>
            <a:lstStyle/>
            <a:p>
              <a:endParaRPr lang="zh-CN" altLang="en-US"/>
            </a:p>
          </p:txBody>
        </p:sp>
        <p:sp>
          <p:nvSpPr>
            <p:cNvPr id="4764" name="任意多边形: 形状 4763">
              <a:extLst>
                <a:ext uri="{FF2B5EF4-FFF2-40B4-BE49-F238E27FC236}">
                  <a16:creationId xmlns:a16="http://schemas.microsoft.com/office/drawing/2014/main" id="{2660B606-AD39-5017-A6AB-F5B8A6465AA5}"/>
                </a:ext>
              </a:extLst>
            </p:cNvPr>
            <p:cNvSpPr/>
            <p:nvPr/>
          </p:nvSpPr>
          <p:spPr>
            <a:xfrm>
              <a:off x="5264313" y="4844902"/>
              <a:ext cx="6851" cy="10022"/>
            </a:xfrm>
            <a:custGeom>
              <a:avLst/>
              <a:gdLst>
                <a:gd name="connsiteX0" fmla="*/ 4795 w 6851"/>
                <a:gd name="connsiteY0" fmla="*/ 0 h 10022"/>
                <a:gd name="connsiteX1" fmla="*/ 6578 w 6851"/>
                <a:gd name="connsiteY1" fmla="*/ 3743 h 10022"/>
                <a:gd name="connsiteX2" fmla="*/ 983 w 6851"/>
                <a:gd name="connsiteY2" fmla="*/ 10013 h 10022"/>
                <a:gd name="connsiteX3" fmla="*/ 411 w 6851"/>
                <a:gd name="connsiteY3" fmla="*/ 7304 h 10022"/>
                <a:gd name="connsiteX4" fmla="*/ 4795 w 6851"/>
                <a:gd name="connsiteY4" fmla="*/ 0 h 10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1" h="10022">
                  <a:moveTo>
                    <a:pt x="4795" y="0"/>
                  </a:moveTo>
                  <a:cubicBezTo>
                    <a:pt x="6675" y="777"/>
                    <a:pt x="7258" y="2349"/>
                    <a:pt x="6578" y="3743"/>
                  </a:cubicBezTo>
                  <a:cubicBezTo>
                    <a:pt x="5320" y="6315"/>
                    <a:pt x="5189" y="10247"/>
                    <a:pt x="983" y="10013"/>
                  </a:cubicBezTo>
                  <a:cubicBezTo>
                    <a:pt x="-115" y="9950"/>
                    <a:pt x="-275" y="8412"/>
                    <a:pt x="411" y="7304"/>
                  </a:cubicBezTo>
                  <a:cubicBezTo>
                    <a:pt x="1909" y="4875"/>
                    <a:pt x="354" y="526"/>
                    <a:pt x="4795" y="0"/>
                  </a:cubicBezTo>
                  <a:close/>
                </a:path>
              </a:pathLst>
            </a:custGeom>
            <a:grpFill/>
            <a:ln w="5715" cap="flat">
              <a:noFill/>
              <a:prstDash val="solid"/>
              <a:miter/>
            </a:ln>
          </p:spPr>
          <p:txBody>
            <a:bodyPr rtlCol="0" anchor="ctr"/>
            <a:lstStyle/>
            <a:p>
              <a:endParaRPr lang="zh-CN" altLang="en-US"/>
            </a:p>
          </p:txBody>
        </p:sp>
        <p:sp>
          <p:nvSpPr>
            <p:cNvPr id="4765" name="任意多边形: 形状 4764">
              <a:extLst>
                <a:ext uri="{FF2B5EF4-FFF2-40B4-BE49-F238E27FC236}">
                  <a16:creationId xmlns:a16="http://schemas.microsoft.com/office/drawing/2014/main" id="{1FCC3AD5-0949-9CB2-CBC8-EF70A4A43EC5}"/>
                </a:ext>
              </a:extLst>
            </p:cNvPr>
            <p:cNvSpPr/>
            <p:nvPr/>
          </p:nvSpPr>
          <p:spPr>
            <a:xfrm>
              <a:off x="5199859" y="4921487"/>
              <a:ext cx="5183" cy="4196"/>
            </a:xfrm>
            <a:custGeom>
              <a:avLst/>
              <a:gdLst>
                <a:gd name="connsiteX0" fmla="*/ 0 w 5183"/>
                <a:gd name="connsiteY0" fmla="*/ 4196 h 4196"/>
                <a:gd name="connsiteX1" fmla="*/ 4000 w 5183"/>
                <a:gd name="connsiteY1" fmla="*/ 2 h 4196"/>
                <a:gd name="connsiteX2" fmla="*/ 5166 w 5183"/>
                <a:gd name="connsiteY2" fmla="*/ 1802 h 4196"/>
                <a:gd name="connsiteX3" fmla="*/ 17 w 5183"/>
                <a:gd name="connsiteY3" fmla="*/ 4196 h 4196"/>
                <a:gd name="connsiteX4" fmla="*/ 0 w 5183"/>
                <a:gd name="connsiteY4" fmla="*/ 4196 h 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3" h="4196">
                  <a:moveTo>
                    <a:pt x="0" y="4196"/>
                  </a:moveTo>
                  <a:cubicBezTo>
                    <a:pt x="812" y="2287"/>
                    <a:pt x="1760" y="441"/>
                    <a:pt x="4000" y="2"/>
                  </a:cubicBezTo>
                  <a:cubicBezTo>
                    <a:pt x="4286" y="-56"/>
                    <a:pt x="5332" y="1413"/>
                    <a:pt x="5166" y="1802"/>
                  </a:cubicBezTo>
                  <a:cubicBezTo>
                    <a:pt x="4212" y="4030"/>
                    <a:pt x="2023" y="3991"/>
                    <a:pt x="17" y="4196"/>
                  </a:cubicBezTo>
                  <a:lnTo>
                    <a:pt x="0" y="4196"/>
                  </a:lnTo>
                  <a:close/>
                </a:path>
              </a:pathLst>
            </a:custGeom>
            <a:grpFill/>
            <a:ln w="5715" cap="flat">
              <a:noFill/>
              <a:prstDash val="solid"/>
              <a:miter/>
            </a:ln>
          </p:spPr>
          <p:txBody>
            <a:bodyPr rtlCol="0" anchor="ctr"/>
            <a:lstStyle/>
            <a:p>
              <a:endParaRPr lang="zh-CN" altLang="en-US"/>
            </a:p>
          </p:txBody>
        </p:sp>
        <p:sp>
          <p:nvSpPr>
            <p:cNvPr id="4766" name="任意多边形: 形状 4765">
              <a:extLst>
                <a:ext uri="{FF2B5EF4-FFF2-40B4-BE49-F238E27FC236}">
                  <a16:creationId xmlns:a16="http://schemas.microsoft.com/office/drawing/2014/main" id="{7D2A51A0-0BA4-A2A4-F9A0-3FB0B9B44991}"/>
                </a:ext>
              </a:extLst>
            </p:cNvPr>
            <p:cNvSpPr/>
            <p:nvPr/>
          </p:nvSpPr>
          <p:spPr>
            <a:xfrm>
              <a:off x="5180148" y="4958574"/>
              <a:ext cx="3280" cy="3291"/>
            </a:xfrm>
            <a:custGeom>
              <a:avLst/>
              <a:gdLst>
                <a:gd name="connsiteX0" fmla="*/ 0 w 3280"/>
                <a:gd name="connsiteY0" fmla="*/ 3292 h 3291"/>
                <a:gd name="connsiteX1" fmla="*/ 0 w 3280"/>
                <a:gd name="connsiteY1" fmla="*/ 0 h 3291"/>
                <a:gd name="connsiteX2" fmla="*/ 3280 w 3280"/>
                <a:gd name="connsiteY2" fmla="*/ 0 h 3291"/>
                <a:gd name="connsiteX3" fmla="*/ 3275 w 3280"/>
                <a:gd name="connsiteY3" fmla="*/ 0 h 3291"/>
                <a:gd name="connsiteX4" fmla="*/ 0 w 3280"/>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0" h="3291">
                  <a:moveTo>
                    <a:pt x="0" y="3292"/>
                  </a:moveTo>
                  <a:cubicBezTo>
                    <a:pt x="0" y="2194"/>
                    <a:pt x="0" y="1097"/>
                    <a:pt x="0" y="0"/>
                  </a:cubicBezTo>
                  <a:cubicBezTo>
                    <a:pt x="1092" y="0"/>
                    <a:pt x="2189" y="0"/>
                    <a:pt x="3280" y="0"/>
                  </a:cubicBezTo>
                  <a:lnTo>
                    <a:pt x="3275" y="0"/>
                  </a:lnTo>
                  <a:cubicBezTo>
                    <a:pt x="2183" y="1103"/>
                    <a:pt x="1092" y="2194"/>
                    <a:pt x="0" y="3292"/>
                  </a:cubicBezTo>
                  <a:close/>
                </a:path>
              </a:pathLst>
            </a:custGeom>
            <a:grpFill/>
            <a:ln w="5715" cap="flat">
              <a:noFill/>
              <a:prstDash val="solid"/>
              <a:miter/>
            </a:ln>
          </p:spPr>
          <p:txBody>
            <a:bodyPr rtlCol="0" anchor="ctr"/>
            <a:lstStyle/>
            <a:p>
              <a:endParaRPr lang="zh-CN" altLang="en-US"/>
            </a:p>
          </p:txBody>
        </p:sp>
        <p:sp>
          <p:nvSpPr>
            <p:cNvPr id="4767" name="任意多边形: 形状 4766">
              <a:extLst>
                <a:ext uri="{FF2B5EF4-FFF2-40B4-BE49-F238E27FC236}">
                  <a16:creationId xmlns:a16="http://schemas.microsoft.com/office/drawing/2014/main" id="{C4C9F542-586D-E9CA-8E42-B8DA334840E2}"/>
                </a:ext>
              </a:extLst>
            </p:cNvPr>
            <p:cNvSpPr/>
            <p:nvPr/>
          </p:nvSpPr>
          <p:spPr>
            <a:xfrm>
              <a:off x="5183423" y="4957287"/>
              <a:ext cx="1396" cy="1292"/>
            </a:xfrm>
            <a:custGeom>
              <a:avLst/>
              <a:gdLst>
                <a:gd name="connsiteX0" fmla="*/ 6 w 1396"/>
                <a:gd name="connsiteY0" fmla="*/ 1292 h 1292"/>
                <a:gd name="connsiteX1" fmla="*/ 737 w 1396"/>
                <a:gd name="connsiteY1" fmla="*/ 1 h 1292"/>
                <a:gd name="connsiteX2" fmla="*/ 0 w 1396"/>
                <a:gd name="connsiteY2" fmla="*/ 1292 h 1292"/>
                <a:gd name="connsiteX3" fmla="*/ 6 w 1396"/>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6" h="1292">
                  <a:moveTo>
                    <a:pt x="6" y="1292"/>
                  </a:moveTo>
                  <a:cubicBezTo>
                    <a:pt x="257" y="841"/>
                    <a:pt x="594" y="-28"/>
                    <a:pt x="737" y="1"/>
                  </a:cubicBezTo>
                  <a:cubicBezTo>
                    <a:pt x="1823" y="241"/>
                    <a:pt x="1560" y="749"/>
                    <a:pt x="0" y="1292"/>
                  </a:cubicBezTo>
                  <a:lnTo>
                    <a:pt x="6" y="1292"/>
                  </a:lnTo>
                  <a:close/>
                </a:path>
              </a:pathLst>
            </a:custGeom>
            <a:grpFill/>
            <a:ln w="5715" cap="flat">
              <a:noFill/>
              <a:prstDash val="solid"/>
              <a:miter/>
            </a:ln>
          </p:spPr>
          <p:txBody>
            <a:bodyPr rtlCol="0" anchor="ctr"/>
            <a:lstStyle/>
            <a:p>
              <a:endParaRPr lang="zh-CN" altLang="en-US"/>
            </a:p>
          </p:txBody>
        </p:sp>
        <p:sp>
          <p:nvSpPr>
            <p:cNvPr id="4768" name="任意多边形: 形状 4767">
              <a:extLst>
                <a:ext uri="{FF2B5EF4-FFF2-40B4-BE49-F238E27FC236}">
                  <a16:creationId xmlns:a16="http://schemas.microsoft.com/office/drawing/2014/main" id="{ADEDF03F-98A5-EF28-3A8C-3207FF648E8F}"/>
                </a:ext>
              </a:extLst>
            </p:cNvPr>
            <p:cNvSpPr/>
            <p:nvPr/>
          </p:nvSpPr>
          <p:spPr>
            <a:xfrm>
              <a:off x="5244545" y="490129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4769" name="任意多边形: 形状 4768">
              <a:extLst>
                <a:ext uri="{FF2B5EF4-FFF2-40B4-BE49-F238E27FC236}">
                  <a16:creationId xmlns:a16="http://schemas.microsoft.com/office/drawing/2014/main" id="{261548B7-2A8F-159B-817A-1AAD138047EC}"/>
                </a:ext>
              </a:extLst>
            </p:cNvPr>
            <p:cNvSpPr/>
            <p:nvPr/>
          </p:nvSpPr>
          <p:spPr>
            <a:xfrm>
              <a:off x="5268925" y="4866471"/>
              <a:ext cx="3286" cy="3291"/>
            </a:xfrm>
            <a:custGeom>
              <a:avLst/>
              <a:gdLst>
                <a:gd name="connsiteX0" fmla="*/ 3286 w 3286"/>
                <a:gd name="connsiteY0" fmla="*/ 3292 h 3291"/>
                <a:gd name="connsiteX1" fmla="*/ 6 w 3286"/>
                <a:gd name="connsiteY1" fmla="*/ 0 h 3291"/>
                <a:gd name="connsiteX2" fmla="*/ 0 w 3286"/>
                <a:gd name="connsiteY2" fmla="*/ 0 h 3291"/>
                <a:gd name="connsiteX3" fmla="*/ 3286 w 3286"/>
                <a:gd name="connsiteY3" fmla="*/ 3292 h 3291"/>
              </a:gdLst>
              <a:ahLst/>
              <a:cxnLst>
                <a:cxn ang="0">
                  <a:pos x="connsiteX0" y="connsiteY0"/>
                </a:cxn>
                <a:cxn ang="0">
                  <a:pos x="connsiteX1" y="connsiteY1"/>
                </a:cxn>
                <a:cxn ang="0">
                  <a:pos x="connsiteX2" y="connsiteY2"/>
                </a:cxn>
                <a:cxn ang="0">
                  <a:pos x="connsiteX3" y="connsiteY3"/>
                </a:cxn>
              </a:cxnLst>
              <a:rect l="l" t="t" r="r" b="b"/>
              <a:pathLst>
                <a:path w="3286" h="3291">
                  <a:moveTo>
                    <a:pt x="3286" y="3292"/>
                  </a:moveTo>
                  <a:cubicBezTo>
                    <a:pt x="2195" y="2194"/>
                    <a:pt x="1097" y="1097"/>
                    <a:pt x="6" y="0"/>
                  </a:cubicBezTo>
                  <a:lnTo>
                    <a:pt x="0" y="0"/>
                  </a:lnTo>
                  <a:cubicBezTo>
                    <a:pt x="1097" y="1103"/>
                    <a:pt x="2195" y="2194"/>
                    <a:pt x="3286" y="3292"/>
                  </a:cubicBezTo>
                  <a:close/>
                </a:path>
              </a:pathLst>
            </a:custGeom>
            <a:grpFill/>
            <a:ln w="5715" cap="flat">
              <a:noFill/>
              <a:prstDash val="solid"/>
              <a:miter/>
            </a:ln>
          </p:spPr>
          <p:txBody>
            <a:bodyPr rtlCol="0" anchor="ctr"/>
            <a:lstStyle/>
            <a:p>
              <a:endParaRPr lang="zh-CN" altLang="en-US"/>
            </a:p>
          </p:txBody>
        </p:sp>
        <p:sp>
          <p:nvSpPr>
            <p:cNvPr id="4770" name="任意多边形: 形状 4769">
              <a:extLst>
                <a:ext uri="{FF2B5EF4-FFF2-40B4-BE49-F238E27FC236}">
                  <a16:creationId xmlns:a16="http://schemas.microsoft.com/office/drawing/2014/main" id="{0A4270DC-594D-2CBB-1206-9540192CA698}"/>
                </a:ext>
              </a:extLst>
            </p:cNvPr>
            <p:cNvSpPr/>
            <p:nvPr/>
          </p:nvSpPr>
          <p:spPr>
            <a:xfrm>
              <a:off x="5267632" y="4865077"/>
              <a:ext cx="1298" cy="1399"/>
            </a:xfrm>
            <a:custGeom>
              <a:avLst/>
              <a:gdLst>
                <a:gd name="connsiteX0" fmla="*/ 1298 w 1298"/>
                <a:gd name="connsiteY0" fmla="*/ 1399 h 1399"/>
                <a:gd name="connsiteX1" fmla="*/ 1 w 1298"/>
                <a:gd name="connsiteY1" fmla="*/ 668 h 1399"/>
                <a:gd name="connsiteX2" fmla="*/ 1293 w 1298"/>
                <a:gd name="connsiteY2" fmla="*/ 1399 h 1399"/>
                <a:gd name="connsiteX3" fmla="*/ 1298 w 1298"/>
                <a:gd name="connsiteY3" fmla="*/ 1399 h 1399"/>
              </a:gdLst>
              <a:ahLst/>
              <a:cxnLst>
                <a:cxn ang="0">
                  <a:pos x="connsiteX0" y="connsiteY0"/>
                </a:cxn>
                <a:cxn ang="0">
                  <a:pos x="connsiteX1" y="connsiteY1"/>
                </a:cxn>
                <a:cxn ang="0">
                  <a:pos x="connsiteX2" y="connsiteY2"/>
                </a:cxn>
                <a:cxn ang="0">
                  <a:pos x="connsiteX3" y="connsiteY3"/>
                </a:cxn>
              </a:cxnLst>
              <a:rect l="l" t="t" r="r" b="b"/>
              <a:pathLst>
                <a:path w="1298" h="1399">
                  <a:moveTo>
                    <a:pt x="1298" y="1399"/>
                  </a:moveTo>
                  <a:cubicBezTo>
                    <a:pt x="841" y="1154"/>
                    <a:pt x="-33" y="811"/>
                    <a:pt x="1" y="668"/>
                  </a:cubicBezTo>
                  <a:cubicBezTo>
                    <a:pt x="235" y="-430"/>
                    <a:pt x="744" y="-167"/>
                    <a:pt x="1293" y="1399"/>
                  </a:cubicBezTo>
                  <a:lnTo>
                    <a:pt x="1298" y="1399"/>
                  </a:lnTo>
                  <a:close/>
                </a:path>
              </a:pathLst>
            </a:custGeom>
            <a:grpFill/>
            <a:ln w="5715" cap="flat">
              <a:noFill/>
              <a:prstDash val="solid"/>
              <a:miter/>
            </a:ln>
          </p:spPr>
          <p:txBody>
            <a:bodyPr rtlCol="0" anchor="ctr"/>
            <a:lstStyle/>
            <a:p>
              <a:endParaRPr lang="zh-CN" altLang="en-US"/>
            </a:p>
          </p:txBody>
        </p:sp>
        <p:sp>
          <p:nvSpPr>
            <p:cNvPr id="4771" name="任意多边形: 形状 4770">
              <a:extLst>
                <a:ext uri="{FF2B5EF4-FFF2-40B4-BE49-F238E27FC236}">
                  <a16:creationId xmlns:a16="http://schemas.microsoft.com/office/drawing/2014/main" id="{E96C9620-B4FB-3B08-A0A2-40DDDD196F47}"/>
                </a:ext>
              </a:extLst>
            </p:cNvPr>
            <p:cNvSpPr/>
            <p:nvPr userDrawn="1"/>
          </p:nvSpPr>
          <p:spPr>
            <a:xfrm>
              <a:off x="5587966" y="5484133"/>
              <a:ext cx="22973" cy="40202"/>
            </a:xfrm>
            <a:custGeom>
              <a:avLst/>
              <a:gdLst>
                <a:gd name="connsiteX0" fmla="*/ 19681 w 22973"/>
                <a:gd name="connsiteY0" fmla="*/ 4038 h 40202"/>
                <a:gd name="connsiteX1" fmla="*/ 8788 w 22973"/>
                <a:gd name="connsiteY1" fmla="*/ 11119 h 40202"/>
                <a:gd name="connsiteX2" fmla="*/ 22973 w 22973"/>
                <a:gd name="connsiteY2" fmla="*/ 23772 h 40202"/>
                <a:gd name="connsiteX3" fmla="*/ 6508 w 22973"/>
                <a:gd name="connsiteY3" fmla="*/ 40203 h 40202"/>
                <a:gd name="connsiteX4" fmla="*/ 1004 w 22973"/>
                <a:gd name="connsiteY4" fmla="*/ 33008 h 40202"/>
                <a:gd name="connsiteX5" fmla="*/ 2147 w 22973"/>
                <a:gd name="connsiteY5" fmla="*/ 13611 h 40202"/>
                <a:gd name="connsiteX6" fmla="*/ 3147 w 22973"/>
                <a:gd name="connsiteY6" fmla="*/ 5278 h 40202"/>
                <a:gd name="connsiteX7" fmla="*/ 19441 w 22973"/>
                <a:gd name="connsiteY7" fmla="*/ 2461 h 40202"/>
                <a:gd name="connsiteX8" fmla="*/ 19681 w 22973"/>
                <a:gd name="connsiteY8" fmla="*/ 4038 h 4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73" h="40202">
                  <a:moveTo>
                    <a:pt x="19681" y="4038"/>
                  </a:moveTo>
                  <a:cubicBezTo>
                    <a:pt x="16035" y="6187"/>
                    <a:pt x="11560" y="7056"/>
                    <a:pt x="8788" y="11119"/>
                  </a:cubicBezTo>
                  <a:cubicBezTo>
                    <a:pt x="10480" y="18674"/>
                    <a:pt x="23087" y="14313"/>
                    <a:pt x="22973" y="23772"/>
                  </a:cubicBezTo>
                  <a:cubicBezTo>
                    <a:pt x="17949" y="29715"/>
                    <a:pt x="15835" y="38574"/>
                    <a:pt x="6508" y="40203"/>
                  </a:cubicBezTo>
                  <a:cubicBezTo>
                    <a:pt x="1936" y="39797"/>
                    <a:pt x="-1888" y="36831"/>
                    <a:pt x="1004" y="33008"/>
                  </a:cubicBezTo>
                  <a:cubicBezTo>
                    <a:pt x="6022" y="26366"/>
                    <a:pt x="2136" y="19926"/>
                    <a:pt x="2147" y="13611"/>
                  </a:cubicBezTo>
                  <a:cubicBezTo>
                    <a:pt x="2153" y="10667"/>
                    <a:pt x="-2088" y="8187"/>
                    <a:pt x="3147" y="5278"/>
                  </a:cubicBezTo>
                  <a:cubicBezTo>
                    <a:pt x="8422" y="2352"/>
                    <a:pt x="12846" y="-3237"/>
                    <a:pt x="19441" y="2461"/>
                  </a:cubicBezTo>
                  <a:cubicBezTo>
                    <a:pt x="19744" y="2729"/>
                    <a:pt x="19612" y="3501"/>
                    <a:pt x="19681" y="4038"/>
                  </a:cubicBezTo>
                  <a:close/>
                </a:path>
              </a:pathLst>
            </a:custGeom>
            <a:grpFill/>
            <a:ln w="5715" cap="flat">
              <a:noFill/>
              <a:prstDash val="solid"/>
              <a:miter/>
            </a:ln>
          </p:spPr>
          <p:txBody>
            <a:bodyPr rtlCol="0" anchor="ctr"/>
            <a:lstStyle/>
            <a:p>
              <a:endParaRPr lang="zh-CN" altLang="en-US"/>
            </a:p>
          </p:txBody>
        </p:sp>
        <p:sp>
          <p:nvSpPr>
            <p:cNvPr id="4772" name="任意多边形: 形状 4771">
              <a:extLst>
                <a:ext uri="{FF2B5EF4-FFF2-40B4-BE49-F238E27FC236}">
                  <a16:creationId xmlns:a16="http://schemas.microsoft.com/office/drawing/2014/main" id="{F29D0B81-66EB-C814-E60B-E6B6394F76B1}"/>
                </a:ext>
              </a:extLst>
            </p:cNvPr>
            <p:cNvSpPr/>
            <p:nvPr userDrawn="1"/>
          </p:nvSpPr>
          <p:spPr>
            <a:xfrm>
              <a:off x="5595422" y="5529613"/>
              <a:ext cx="7042" cy="6819"/>
            </a:xfrm>
            <a:custGeom>
              <a:avLst/>
              <a:gdLst>
                <a:gd name="connsiteX0" fmla="*/ 7041 w 7042"/>
                <a:gd name="connsiteY0" fmla="*/ 3638 h 6819"/>
                <a:gd name="connsiteX1" fmla="*/ 2549 w 7042"/>
                <a:gd name="connsiteY1" fmla="*/ 6816 h 6819"/>
                <a:gd name="connsiteX2" fmla="*/ 86 w 7042"/>
                <a:gd name="connsiteY2" fmla="*/ 3638 h 6819"/>
                <a:gd name="connsiteX3" fmla="*/ 4395 w 7042"/>
                <a:gd name="connsiteY3" fmla="*/ 32 h 6819"/>
                <a:gd name="connsiteX4" fmla="*/ 7041 w 7042"/>
                <a:gd name="connsiteY4" fmla="*/ 3638 h 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2" h="6819">
                  <a:moveTo>
                    <a:pt x="7041" y="3638"/>
                  </a:moveTo>
                  <a:cubicBezTo>
                    <a:pt x="6355" y="5450"/>
                    <a:pt x="4892" y="6907"/>
                    <a:pt x="2549" y="6816"/>
                  </a:cubicBezTo>
                  <a:cubicBezTo>
                    <a:pt x="743" y="6747"/>
                    <a:pt x="-320" y="5335"/>
                    <a:pt x="86" y="3638"/>
                  </a:cubicBezTo>
                  <a:cubicBezTo>
                    <a:pt x="583" y="1546"/>
                    <a:pt x="1926" y="-265"/>
                    <a:pt x="4395" y="32"/>
                  </a:cubicBezTo>
                  <a:cubicBezTo>
                    <a:pt x="6041" y="226"/>
                    <a:pt x="7087" y="1507"/>
                    <a:pt x="7041" y="3638"/>
                  </a:cubicBezTo>
                  <a:close/>
                </a:path>
              </a:pathLst>
            </a:custGeom>
            <a:grpFill/>
            <a:ln w="5715" cap="flat">
              <a:noFill/>
              <a:prstDash val="solid"/>
              <a:miter/>
            </a:ln>
          </p:spPr>
          <p:txBody>
            <a:bodyPr rtlCol="0" anchor="ctr"/>
            <a:lstStyle/>
            <a:p>
              <a:endParaRPr lang="zh-CN" altLang="en-US"/>
            </a:p>
          </p:txBody>
        </p:sp>
        <p:sp>
          <p:nvSpPr>
            <p:cNvPr id="4773" name="任意多边形: 形状 4772">
              <a:extLst>
                <a:ext uri="{FF2B5EF4-FFF2-40B4-BE49-F238E27FC236}">
                  <a16:creationId xmlns:a16="http://schemas.microsoft.com/office/drawing/2014/main" id="{C1FA99AF-ED77-9587-F518-5C5C8AAA4F71}"/>
                </a:ext>
              </a:extLst>
            </p:cNvPr>
            <p:cNvSpPr/>
            <p:nvPr userDrawn="1"/>
          </p:nvSpPr>
          <p:spPr>
            <a:xfrm>
              <a:off x="5587942" y="5527645"/>
              <a:ext cx="3177" cy="4263"/>
            </a:xfrm>
            <a:custGeom>
              <a:avLst/>
              <a:gdLst>
                <a:gd name="connsiteX0" fmla="*/ 0 w 3177"/>
                <a:gd name="connsiteY0" fmla="*/ 0 h 4263"/>
                <a:gd name="connsiteX1" fmla="*/ 3178 w 3177"/>
                <a:gd name="connsiteY1" fmla="*/ 23 h 4263"/>
                <a:gd name="connsiteX2" fmla="*/ 1594 w 3177"/>
                <a:gd name="connsiteY2" fmla="*/ 4264 h 4263"/>
                <a:gd name="connsiteX3" fmla="*/ 0 w 3177"/>
                <a:gd name="connsiteY3" fmla="*/ 0 h 4263"/>
              </a:gdLst>
              <a:ahLst/>
              <a:cxnLst>
                <a:cxn ang="0">
                  <a:pos x="connsiteX0" y="connsiteY0"/>
                </a:cxn>
                <a:cxn ang="0">
                  <a:pos x="connsiteX1" y="connsiteY1"/>
                </a:cxn>
                <a:cxn ang="0">
                  <a:pos x="connsiteX2" y="connsiteY2"/>
                </a:cxn>
                <a:cxn ang="0">
                  <a:pos x="connsiteX3" y="connsiteY3"/>
                </a:cxn>
              </a:cxnLst>
              <a:rect l="l" t="t" r="r" b="b"/>
              <a:pathLst>
                <a:path w="3177" h="4263">
                  <a:moveTo>
                    <a:pt x="0" y="0"/>
                  </a:moveTo>
                  <a:cubicBezTo>
                    <a:pt x="1057" y="6"/>
                    <a:pt x="2120" y="12"/>
                    <a:pt x="3178" y="23"/>
                  </a:cubicBezTo>
                  <a:cubicBezTo>
                    <a:pt x="3069" y="1594"/>
                    <a:pt x="3292" y="3292"/>
                    <a:pt x="1594" y="4264"/>
                  </a:cubicBezTo>
                  <a:cubicBezTo>
                    <a:pt x="1057" y="2846"/>
                    <a:pt x="531" y="1423"/>
                    <a:pt x="0" y="0"/>
                  </a:cubicBezTo>
                  <a:close/>
                </a:path>
              </a:pathLst>
            </a:custGeom>
            <a:grpFill/>
            <a:ln w="5715" cap="flat">
              <a:noFill/>
              <a:prstDash val="solid"/>
              <a:miter/>
            </a:ln>
          </p:spPr>
          <p:txBody>
            <a:bodyPr rtlCol="0" anchor="ctr"/>
            <a:lstStyle/>
            <a:p>
              <a:endParaRPr lang="zh-CN" altLang="en-US"/>
            </a:p>
          </p:txBody>
        </p:sp>
        <p:sp>
          <p:nvSpPr>
            <p:cNvPr id="4774" name="任意多边形: 形状 4773">
              <a:extLst>
                <a:ext uri="{FF2B5EF4-FFF2-40B4-BE49-F238E27FC236}">
                  <a16:creationId xmlns:a16="http://schemas.microsoft.com/office/drawing/2014/main" id="{E942A871-136D-4F51-D7D4-3BCABB86FF31}"/>
                </a:ext>
              </a:extLst>
            </p:cNvPr>
            <p:cNvSpPr/>
            <p:nvPr/>
          </p:nvSpPr>
          <p:spPr>
            <a:xfrm>
              <a:off x="5075365" y="5298596"/>
              <a:ext cx="22561" cy="18530"/>
            </a:xfrm>
            <a:custGeom>
              <a:avLst/>
              <a:gdLst>
                <a:gd name="connsiteX0" fmla="*/ 22561 w 22561"/>
                <a:gd name="connsiteY0" fmla="*/ 2083 h 18530"/>
                <a:gd name="connsiteX1" fmla="*/ 9371 w 22561"/>
                <a:gd name="connsiteY1" fmla="*/ 18530 h 18530"/>
                <a:gd name="connsiteX2" fmla="*/ 3068 w 22561"/>
                <a:gd name="connsiteY2" fmla="*/ 10838 h 18530"/>
                <a:gd name="connsiteX3" fmla="*/ 33 w 22561"/>
                <a:gd name="connsiteY3" fmla="*/ 7809 h 18530"/>
                <a:gd name="connsiteX4" fmla="*/ 3473 w 22561"/>
                <a:gd name="connsiteY4" fmla="*/ 3888 h 18530"/>
                <a:gd name="connsiteX5" fmla="*/ 22561 w 22561"/>
                <a:gd name="connsiteY5" fmla="*/ 2083 h 18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1" h="18530">
                  <a:moveTo>
                    <a:pt x="22561" y="2083"/>
                  </a:moveTo>
                  <a:cubicBezTo>
                    <a:pt x="12886" y="3329"/>
                    <a:pt x="13812" y="13084"/>
                    <a:pt x="9371" y="18530"/>
                  </a:cubicBezTo>
                  <a:cubicBezTo>
                    <a:pt x="9365" y="14261"/>
                    <a:pt x="10000" y="9615"/>
                    <a:pt x="3068" y="10838"/>
                  </a:cubicBezTo>
                  <a:cubicBezTo>
                    <a:pt x="1433" y="11124"/>
                    <a:pt x="204" y="9609"/>
                    <a:pt x="33" y="7809"/>
                  </a:cubicBezTo>
                  <a:cubicBezTo>
                    <a:pt x="-201" y="5340"/>
                    <a:pt x="804" y="3643"/>
                    <a:pt x="3473" y="3888"/>
                  </a:cubicBezTo>
                  <a:cubicBezTo>
                    <a:pt x="9966" y="4489"/>
                    <a:pt x="15606" y="-3712"/>
                    <a:pt x="22561" y="2083"/>
                  </a:cubicBezTo>
                  <a:close/>
                </a:path>
              </a:pathLst>
            </a:custGeom>
            <a:grpFill/>
            <a:ln w="5715" cap="flat">
              <a:noFill/>
              <a:prstDash val="solid"/>
              <a:miter/>
            </a:ln>
          </p:spPr>
          <p:txBody>
            <a:bodyPr rtlCol="0" anchor="ctr"/>
            <a:lstStyle/>
            <a:p>
              <a:endParaRPr lang="zh-CN" altLang="en-US"/>
            </a:p>
          </p:txBody>
        </p:sp>
        <p:sp>
          <p:nvSpPr>
            <p:cNvPr id="4775" name="任意多边形: 形状 4774">
              <a:extLst>
                <a:ext uri="{FF2B5EF4-FFF2-40B4-BE49-F238E27FC236}">
                  <a16:creationId xmlns:a16="http://schemas.microsoft.com/office/drawing/2014/main" id="{C726B5A9-C100-89D8-3470-ED2C10F5F529}"/>
                </a:ext>
              </a:extLst>
            </p:cNvPr>
            <p:cNvSpPr/>
            <p:nvPr/>
          </p:nvSpPr>
          <p:spPr>
            <a:xfrm>
              <a:off x="5078181" y="5281981"/>
              <a:ext cx="9841" cy="9915"/>
            </a:xfrm>
            <a:custGeom>
              <a:avLst/>
              <a:gdLst>
                <a:gd name="connsiteX0" fmla="*/ 0 w 9841"/>
                <a:gd name="connsiteY0" fmla="*/ 5548 h 9915"/>
                <a:gd name="connsiteX1" fmla="*/ 9841 w 9841"/>
                <a:gd name="connsiteY1" fmla="*/ 2227 h 9915"/>
                <a:gd name="connsiteX2" fmla="*/ 5132 w 9841"/>
                <a:gd name="connsiteY2" fmla="*/ 8023 h 9915"/>
                <a:gd name="connsiteX3" fmla="*/ 0 w 9841"/>
                <a:gd name="connsiteY3" fmla="*/ 5548 h 9915"/>
              </a:gdLst>
              <a:ahLst/>
              <a:cxnLst>
                <a:cxn ang="0">
                  <a:pos x="connsiteX0" y="connsiteY0"/>
                </a:cxn>
                <a:cxn ang="0">
                  <a:pos x="connsiteX1" y="connsiteY1"/>
                </a:cxn>
                <a:cxn ang="0">
                  <a:pos x="connsiteX2" y="connsiteY2"/>
                </a:cxn>
                <a:cxn ang="0">
                  <a:pos x="connsiteX3" y="connsiteY3"/>
                </a:cxn>
              </a:cxnLst>
              <a:rect l="l" t="t" r="r" b="b"/>
              <a:pathLst>
                <a:path w="9841" h="9915">
                  <a:moveTo>
                    <a:pt x="0" y="5548"/>
                  </a:moveTo>
                  <a:cubicBezTo>
                    <a:pt x="3469" y="5005"/>
                    <a:pt x="4058" y="-4099"/>
                    <a:pt x="9841" y="2227"/>
                  </a:cubicBezTo>
                  <a:cubicBezTo>
                    <a:pt x="8281" y="4171"/>
                    <a:pt x="6875" y="6263"/>
                    <a:pt x="5132" y="8023"/>
                  </a:cubicBezTo>
                  <a:cubicBezTo>
                    <a:pt x="1240" y="11955"/>
                    <a:pt x="406" y="9086"/>
                    <a:pt x="0" y="5548"/>
                  </a:cubicBezTo>
                  <a:close/>
                </a:path>
              </a:pathLst>
            </a:custGeom>
            <a:grpFill/>
            <a:ln w="5715" cap="flat">
              <a:noFill/>
              <a:prstDash val="solid"/>
              <a:miter/>
            </a:ln>
          </p:spPr>
          <p:txBody>
            <a:bodyPr rtlCol="0" anchor="ctr"/>
            <a:lstStyle/>
            <a:p>
              <a:endParaRPr lang="zh-CN" altLang="en-US"/>
            </a:p>
          </p:txBody>
        </p:sp>
        <p:sp>
          <p:nvSpPr>
            <p:cNvPr id="4776" name="任意多边形: 形状 4775">
              <a:extLst>
                <a:ext uri="{FF2B5EF4-FFF2-40B4-BE49-F238E27FC236}">
                  <a16:creationId xmlns:a16="http://schemas.microsoft.com/office/drawing/2014/main" id="{DD5C06FF-18A3-1F75-9610-E240BD4EE545}"/>
                </a:ext>
              </a:extLst>
            </p:cNvPr>
            <p:cNvSpPr/>
            <p:nvPr/>
          </p:nvSpPr>
          <p:spPr>
            <a:xfrm>
              <a:off x="5095325" y="5286418"/>
              <a:ext cx="4967" cy="5513"/>
            </a:xfrm>
            <a:custGeom>
              <a:avLst/>
              <a:gdLst>
                <a:gd name="connsiteX0" fmla="*/ 4664 w 4967"/>
                <a:gd name="connsiteY0" fmla="*/ 3237 h 5513"/>
                <a:gd name="connsiteX1" fmla="*/ 1338 w 4967"/>
                <a:gd name="connsiteY1" fmla="*/ 5495 h 5513"/>
                <a:gd name="connsiteX2" fmla="*/ 309 w 4967"/>
                <a:gd name="connsiteY2" fmla="*/ 2957 h 5513"/>
                <a:gd name="connsiteX3" fmla="*/ 3813 w 4967"/>
                <a:gd name="connsiteY3" fmla="*/ 31 h 5513"/>
                <a:gd name="connsiteX4" fmla="*/ 4664 w 4967"/>
                <a:gd name="connsiteY4" fmla="*/ 3237 h 5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7" h="5513">
                  <a:moveTo>
                    <a:pt x="4664" y="3237"/>
                  </a:moveTo>
                  <a:cubicBezTo>
                    <a:pt x="3870" y="3820"/>
                    <a:pt x="2721" y="5203"/>
                    <a:pt x="1338" y="5495"/>
                  </a:cubicBezTo>
                  <a:cubicBezTo>
                    <a:pt x="304" y="5712"/>
                    <a:pt x="-451" y="3980"/>
                    <a:pt x="309" y="2957"/>
                  </a:cubicBezTo>
                  <a:cubicBezTo>
                    <a:pt x="1212" y="1740"/>
                    <a:pt x="2464" y="403"/>
                    <a:pt x="3813" y="31"/>
                  </a:cubicBezTo>
                  <a:cubicBezTo>
                    <a:pt x="4790" y="-243"/>
                    <a:pt x="5350" y="1328"/>
                    <a:pt x="4664" y="3237"/>
                  </a:cubicBezTo>
                  <a:close/>
                </a:path>
              </a:pathLst>
            </a:custGeom>
            <a:grpFill/>
            <a:ln w="5715" cap="flat">
              <a:noFill/>
              <a:prstDash val="solid"/>
              <a:miter/>
            </a:ln>
          </p:spPr>
          <p:txBody>
            <a:bodyPr rtlCol="0" anchor="ctr"/>
            <a:lstStyle/>
            <a:p>
              <a:endParaRPr lang="zh-CN" altLang="en-US"/>
            </a:p>
          </p:txBody>
        </p:sp>
        <p:sp>
          <p:nvSpPr>
            <p:cNvPr id="4777" name="任意多边形: 形状 4776">
              <a:extLst>
                <a:ext uri="{FF2B5EF4-FFF2-40B4-BE49-F238E27FC236}">
                  <a16:creationId xmlns:a16="http://schemas.microsoft.com/office/drawing/2014/main" id="{D8B8E4C6-042D-C44D-0E57-9BF56B34CC5C}"/>
                </a:ext>
              </a:extLst>
            </p:cNvPr>
            <p:cNvSpPr/>
            <p:nvPr/>
          </p:nvSpPr>
          <p:spPr>
            <a:xfrm>
              <a:off x="4969797" y="5244746"/>
              <a:ext cx="3170" cy="10744"/>
            </a:xfrm>
            <a:custGeom>
              <a:avLst/>
              <a:gdLst>
                <a:gd name="connsiteX0" fmla="*/ 3170 w 3170"/>
                <a:gd name="connsiteY0" fmla="*/ 29 h 10744"/>
                <a:gd name="connsiteX1" fmla="*/ 3170 w 3170"/>
                <a:gd name="connsiteY1" fmla="*/ 10744 h 10744"/>
                <a:gd name="connsiteX2" fmla="*/ 3136 w 3170"/>
                <a:gd name="connsiteY2" fmla="*/ 0 h 10744"/>
                <a:gd name="connsiteX3" fmla="*/ 3170 w 3170"/>
                <a:gd name="connsiteY3" fmla="*/ 29 h 10744"/>
              </a:gdLst>
              <a:ahLst/>
              <a:cxnLst>
                <a:cxn ang="0">
                  <a:pos x="connsiteX0" y="connsiteY0"/>
                </a:cxn>
                <a:cxn ang="0">
                  <a:pos x="connsiteX1" y="connsiteY1"/>
                </a:cxn>
                <a:cxn ang="0">
                  <a:pos x="connsiteX2" y="connsiteY2"/>
                </a:cxn>
                <a:cxn ang="0">
                  <a:pos x="connsiteX3" y="connsiteY3"/>
                </a:cxn>
              </a:cxnLst>
              <a:rect l="l" t="t" r="r" b="b"/>
              <a:pathLst>
                <a:path w="3170" h="10744">
                  <a:moveTo>
                    <a:pt x="3170" y="29"/>
                  </a:moveTo>
                  <a:cubicBezTo>
                    <a:pt x="3170" y="3223"/>
                    <a:pt x="3170" y="6418"/>
                    <a:pt x="3170" y="10744"/>
                  </a:cubicBezTo>
                  <a:cubicBezTo>
                    <a:pt x="-2070" y="6007"/>
                    <a:pt x="102" y="2966"/>
                    <a:pt x="3136" y="0"/>
                  </a:cubicBezTo>
                  <a:lnTo>
                    <a:pt x="3170" y="29"/>
                  </a:lnTo>
                  <a:close/>
                </a:path>
              </a:pathLst>
            </a:custGeom>
            <a:grpFill/>
            <a:ln w="5715" cap="flat">
              <a:noFill/>
              <a:prstDash val="solid"/>
              <a:miter/>
            </a:ln>
          </p:spPr>
          <p:txBody>
            <a:bodyPr rtlCol="0" anchor="ctr"/>
            <a:lstStyle/>
            <a:p>
              <a:endParaRPr lang="zh-CN" altLang="en-US"/>
            </a:p>
          </p:txBody>
        </p:sp>
        <p:sp>
          <p:nvSpPr>
            <p:cNvPr id="4778" name="任意多边形: 形状 4777">
              <a:extLst>
                <a:ext uri="{FF2B5EF4-FFF2-40B4-BE49-F238E27FC236}">
                  <a16:creationId xmlns:a16="http://schemas.microsoft.com/office/drawing/2014/main" id="{2D933D33-3767-8759-BCCB-F89C0D6B2E03}"/>
                </a:ext>
              </a:extLst>
            </p:cNvPr>
            <p:cNvSpPr/>
            <p:nvPr/>
          </p:nvSpPr>
          <p:spPr>
            <a:xfrm>
              <a:off x="4983575" y="5267467"/>
              <a:ext cx="2548" cy="3614"/>
            </a:xfrm>
            <a:custGeom>
              <a:avLst/>
              <a:gdLst>
                <a:gd name="connsiteX0" fmla="*/ 2520 w 2548"/>
                <a:gd name="connsiteY0" fmla="*/ 3614 h 3614"/>
                <a:gd name="connsiteX1" fmla="*/ 177 w 2548"/>
                <a:gd name="connsiteY1" fmla="*/ 374 h 3614"/>
                <a:gd name="connsiteX2" fmla="*/ 2549 w 2548"/>
                <a:gd name="connsiteY2" fmla="*/ 3586 h 3614"/>
                <a:gd name="connsiteX3" fmla="*/ 2520 w 2548"/>
                <a:gd name="connsiteY3" fmla="*/ 3614 h 3614"/>
              </a:gdLst>
              <a:ahLst/>
              <a:cxnLst>
                <a:cxn ang="0">
                  <a:pos x="connsiteX0" y="connsiteY0"/>
                </a:cxn>
                <a:cxn ang="0">
                  <a:pos x="connsiteX1" y="connsiteY1"/>
                </a:cxn>
                <a:cxn ang="0">
                  <a:pos x="connsiteX2" y="connsiteY2"/>
                </a:cxn>
                <a:cxn ang="0">
                  <a:pos x="connsiteX3" y="connsiteY3"/>
                </a:cxn>
              </a:cxnLst>
              <a:rect l="l" t="t" r="r" b="b"/>
              <a:pathLst>
                <a:path w="2548" h="3614">
                  <a:moveTo>
                    <a:pt x="2520" y="3614"/>
                  </a:moveTo>
                  <a:cubicBezTo>
                    <a:pt x="1126" y="2877"/>
                    <a:pt x="-554" y="677"/>
                    <a:pt x="177" y="374"/>
                  </a:cubicBezTo>
                  <a:cubicBezTo>
                    <a:pt x="3886" y="-1169"/>
                    <a:pt x="1663" y="2489"/>
                    <a:pt x="2549" y="3586"/>
                  </a:cubicBezTo>
                  <a:cubicBezTo>
                    <a:pt x="2549" y="3592"/>
                    <a:pt x="2520" y="3614"/>
                    <a:pt x="2520" y="3614"/>
                  </a:cubicBezTo>
                  <a:close/>
                </a:path>
              </a:pathLst>
            </a:custGeom>
            <a:grpFill/>
            <a:ln w="5715" cap="flat">
              <a:noFill/>
              <a:prstDash val="solid"/>
              <a:miter/>
            </a:ln>
          </p:spPr>
          <p:txBody>
            <a:bodyPr rtlCol="0" anchor="ctr"/>
            <a:lstStyle/>
            <a:p>
              <a:endParaRPr lang="zh-CN" altLang="en-US"/>
            </a:p>
          </p:txBody>
        </p:sp>
        <p:sp>
          <p:nvSpPr>
            <p:cNvPr id="4779" name="任意多边形: 形状 4778">
              <a:extLst>
                <a:ext uri="{FF2B5EF4-FFF2-40B4-BE49-F238E27FC236}">
                  <a16:creationId xmlns:a16="http://schemas.microsoft.com/office/drawing/2014/main" id="{46E7F1F1-0980-75EA-06C4-EA20C0B03137}"/>
                </a:ext>
              </a:extLst>
            </p:cNvPr>
            <p:cNvSpPr/>
            <p:nvPr/>
          </p:nvSpPr>
          <p:spPr>
            <a:xfrm>
              <a:off x="4972945" y="5238197"/>
              <a:ext cx="3337" cy="6577"/>
            </a:xfrm>
            <a:custGeom>
              <a:avLst/>
              <a:gdLst>
                <a:gd name="connsiteX0" fmla="*/ 3338 w 3337"/>
                <a:gd name="connsiteY0" fmla="*/ 0 h 6577"/>
                <a:gd name="connsiteX1" fmla="*/ 3292 w 3337"/>
                <a:gd name="connsiteY1" fmla="*/ 3303 h 6577"/>
                <a:gd name="connsiteX2" fmla="*/ 29 w 3337"/>
                <a:gd name="connsiteY2" fmla="*/ 6578 h 6577"/>
                <a:gd name="connsiteX3" fmla="*/ 0 w 3337"/>
                <a:gd name="connsiteY3" fmla="*/ 6544 h 6577"/>
                <a:gd name="connsiteX4" fmla="*/ 3338 w 3337"/>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7" h="6577">
                  <a:moveTo>
                    <a:pt x="3338" y="0"/>
                  </a:moveTo>
                  <a:cubicBezTo>
                    <a:pt x="3321" y="1097"/>
                    <a:pt x="3303" y="2200"/>
                    <a:pt x="3292" y="3303"/>
                  </a:cubicBezTo>
                  <a:cubicBezTo>
                    <a:pt x="2206" y="4395"/>
                    <a:pt x="1114" y="5487"/>
                    <a:pt x="29" y="6578"/>
                  </a:cubicBezTo>
                  <a:cubicBezTo>
                    <a:pt x="29" y="6578"/>
                    <a:pt x="0" y="6549"/>
                    <a:pt x="0" y="6544"/>
                  </a:cubicBezTo>
                  <a:cubicBezTo>
                    <a:pt x="69" y="3829"/>
                    <a:pt x="669" y="1389"/>
                    <a:pt x="3338" y="0"/>
                  </a:cubicBezTo>
                  <a:close/>
                </a:path>
              </a:pathLst>
            </a:custGeom>
            <a:grpFill/>
            <a:ln w="5715" cap="flat">
              <a:noFill/>
              <a:prstDash val="solid"/>
              <a:miter/>
            </a:ln>
          </p:spPr>
          <p:txBody>
            <a:bodyPr rtlCol="0" anchor="ctr"/>
            <a:lstStyle/>
            <a:p>
              <a:endParaRPr lang="zh-CN" altLang="en-US"/>
            </a:p>
          </p:txBody>
        </p:sp>
        <p:sp>
          <p:nvSpPr>
            <p:cNvPr id="4780" name="任意多边形: 形状 4779">
              <a:extLst>
                <a:ext uri="{FF2B5EF4-FFF2-40B4-BE49-F238E27FC236}">
                  <a16:creationId xmlns:a16="http://schemas.microsoft.com/office/drawing/2014/main" id="{E7CAAA42-D4F7-0536-293E-E9FF3BDBFE30}"/>
                </a:ext>
              </a:extLst>
            </p:cNvPr>
            <p:cNvSpPr/>
            <p:nvPr/>
          </p:nvSpPr>
          <p:spPr>
            <a:xfrm>
              <a:off x="4982803" y="5241500"/>
              <a:ext cx="1485" cy="3274"/>
            </a:xfrm>
            <a:custGeom>
              <a:avLst/>
              <a:gdLst>
                <a:gd name="connsiteX0" fmla="*/ 0 w 1485"/>
                <a:gd name="connsiteY0" fmla="*/ 0 h 3274"/>
                <a:gd name="connsiteX1" fmla="*/ 1274 w 1485"/>
                <a:gd name="connsiteY1" fmla="*/ 2309 h 3274"/>
                <a:gd name="connsiteX2" fmla="*/ 23 w 1485"/>
                <a:gd name="connsiteY2" fmla="*/ 3275 h 3274"/>
                <a:gd name="connsiteX3" fmla="*/ 0 w 1485"/>
                <a:gd name="connsiteY3" fmla="*/ 0 h 3274"/>
              </a:gdLst>
              <a:ahLst/>
              <a:cxnLst>
                <a:cxn ang="0">
                  <a:pos x="connsiteX0" y="connsiteY0"/>
                </a:cxn>
                <a:cxn ang="0">
                  <a:pos x="connsiteX1" y="connsiteY1"/>
                </a:cxn>
                <a:cxn ang="0">
                  <a:pos x="connsiteX2" y="connsiteY2"/>
                </a:cxn>
                <a:cxn ang="0">
                  <a:pos x="connsiteX3" y="connsiteY3"/>
                </a:cxn>
              </a:cxnLst>
              <a:rect l="l" t="t" r="r" b="b"/>
              <a:pathLst>
                <a:path w="1485" h="3274">
                  <a:moveTo>
                    <a:pt x="0" y="0"/>
                  </a:moveTo>
                  <a:cubicBezTo>
                    <a:pt x="1303" y="440"/>
                    <a:pt x="1812" y="1252"/>
                    <a:pt x="1274" y="2309"/>
                  </a:cubicBezTo>
                  <a:cubicBezTo>
                    <a:pt x="1057" y="2732"/>
                    <a:pt x="452" y="2954"/>
                    <a:pt x="23" y="3275"/>
                  </a:cubicBezTo>
                  <a:cubicBezTo>
                    <a:pt x="17" y="2183"/>
                    <a:pt x="6" y="1091"/>
                    <a:pt x="0" y="0"/>
                  </a:cubicBezTo>
                  <a:close/>
                </a:path>
              </a:pathLst>
            </a:custGeom>
            <a:grpFill/>
            <a:ln w="5715" cap="flat">
              <a:noFill/>
              <a:prstDash val="solid"/>
              <a:miter/>
            </a:ln>
          </p:spPr>
          <p:txBody>
            <a:bodyPr rtlCol="0" anchor="ctr"/>
            <a:lstStyle/>
            <a:p>
              <a:endParaRPr lang="zh-CN" altLang="en-US"/>
            </a:p>
          </p:txBody>
        </p:sp>
        <p:sp>
          <p:nvSpPr>
            <p:cNvPr id="4781" name="任意多边形: 形状 4780">
              <a:extLst>
                <a:ext uri="{FF2B5EF4-FFF2-40B4-BE49-F238E27FC236}">
                  <a16:creationId xmlns:a16="http://schemas.microsoft.com/office/drawing/2014/main" id="{9EE784CE-37A6-2818-6D74-C37845FBCC50}"/>
                </a:ext>
              </a:extLst>
            </p:cNvPr>
            <p:cNvSpPr/>
            <p:nvPr/>
          </p:nvSpPr>
          <p:spPr>
            <a:xfrm>
              <a:off x="4982826" y="5248033"/>
              <a:ext cx="1468" cy="3337"/>
            </a:xfrm>
            <a:custGeom>
              <a:avLst/>
              <a:gdLst>
                <a:gd name="connsiteX0" fmla="*/ 0 w 1468"/>
                <a:gd name="connsiteY0" fmla="*/ 0 h 3337"/>
                <a:gd name="connsiteX1" fmla="*/ 1263 w 1468"/>
                <a:gd name="connsiteY1" fmla="*/ 2355 h 3337"/>
                <a:gd name="connsiteX2" fmla="*/ 23 w 1468"/>
                <a:gd name="connsiteY2" fmla="*/ 3337 h 3337"/>
                <a:gd name="connsiteX3" fmla="*/ 0 w 1468"/>
                <a:gd name="connsiteY3" fmla="*/ 0 h 3337"/>
              </a:gdLst>
              <a:ahLst/>
              <a:cxnLst>
                <a:cxn ang="0">
                  <a:pos x="connsiteX0" y="connsiteY0"/>
                </a:cxn>
                <a:cxn ang="0">
                  <a:pos x="connsiteX1" y="connsiteY1"/>
                </a:cxn>
                <a:cxn ang="0">
                  <a:pos x="connsiteX2" y="connsiteY2"/>
                </a:cxn>
                <a:cxn ang="0">
                  <a:pos x="connsiteX3" y="connsiteY3"/>
                </a:cxn>
              </a:cxnLst>
              <a:rect l="l" t="t" r="r" b="b"/>
              <a:pathLst>
                <a:path w="1468" h="3337">
                  <a:moveTo>
                    <a:pt x="0" y="0"/>
                  </a:moveTo>
                  <a:cubicBezTo>
                    <a:pt x="1286" y="474"/>
                    <a:pt x="1789" y="1297"/>
                    <a:pt x="1263" y="2355"/>
                  </a:cubicBezTo>
                  <a:cubicBezTo>
                    <a:pt x="1052" y="2783"/>
                    <a:pt x="446" y="3017"/>
                    <a:pt x="23" y="3337"/>
                  </a:cubicBezTo>
                  <a:cubicBezTo>
                    <a:pt x="17" y="2223"/>
                    <a:pt x="12" y="1109"/>
                    <a:pt x="0" y="0"/>
                  </a:cubicBezTo>
                  <a:close/>
                </a:path>
              </a:pathLst>
            </a:custGeom>
            <a:grpFill/>
            <a:ln w="5715" cap="flat">
              <a:noFill/>
              <a:prstDash val="solid"/>
              <a:miter/>
            </a:ln>
          </p:spPr>
          <p:txBody>
            <a:bodyPr rtlCol="0" anchor="ctr"/>
            <a:lstStyle/>
            <a:p>
              <a:endParaRPr lang="zh-CN" altLang="en-US"/>
            </a:p>
          </p:txBody>
        </p:sp>
        <p:sp>
          <p:nvSpPr>
            <p:cNvPr id="4782" name="任意多边形: 形状 4781">
              <a:extLst>
                <a:ext uri="{FF2B5EF4-FFF2-40B4-BE49-F238E27FC236}">
                  <a16:creationId xmlns:a16="http://schemas.microsoft.com/office/drawing/2014/main" id="{094B8F5D-F4C2-7B2B-AED1-5CA876986C0C}"/>
                </a:ext>
              </a:extLst>
            </p:cNvPr>
            <p:cNvSpPr/>
            <p:nvPr/>
          </p:nvSpPr>
          <p:spPr>
            <a:xfrm>
              <a:off x="5330230" y="4754811"/>
              <a:ext cx="6900" cy="7772"/>
            </a:xfrm>
            <a:custGeom>
              <a:avLst/>
              <a:gdLst>
                <a:gd name="connsiteX0" fmla="*/ 6898 w 6900"/>
                <a:gd name="connsiteY0" fmla="*/ 3703 h 7772"/>
                <a:gd name="connsiteX1" fmla="*/ 2680 w 6900"/>
                <a:gd name="connsiteY1" fmla="*/ 7772 h 7772"/>
                <a:gd name="connsiteX2" fmla="*/ 206 w 6900"/>
                <a:gd name="connsiteY2" fmla="*/ 4618 h 7772"/>
                <a:gd name="connsiteX3" fmla="*/ 4566 w 6900"/>
                <a:gd name="connsiteY3" fmla="*/ 51 h 7772"/>
                <a:gd name="connsiteX4" fmla="*/ 6898 w 6900"/>
                <a:gd name="connsiteY4" fmla="*/ 3703 h 7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0" h="7772">
                  <a:moveTo>
                    <a:pt x="6898" y="3703"/>
                  </a:moveTo>
                  <a:cubicBezTo>
                    <a:pt x="6321" y="5920"/>
                    <a:pt x="5178" y="7801"/>
                    <a:pt x="2680" y="7772"/>
                  </a:cubicBezTo>
                  <a:cubicBezTo>
                    <a:pt x="960" y="7749"/>
                    <a:pt x="-566" y="6195"/>
                    <a:pt x="206" y="4618"/>
                  </a:cubicBezTo>
                  <a:cubicBezTo>
                    <a:pt x="1109" y="2766"/>
                    <a:pt x="2760" y="874"/>
                    <a:pt x="4566" y="51"/>
                  </a:cubicBezTo>
                  <a:cubicBezTo>
                    <a:pt x="5469" y="-366"/>
                    <a:pt x="6978" y="1846"/>
                    <a:pt x="6898" y="3703"/>
                  </a:cubicBezTo>
                  <a:close/>
                </a:path>
              </a:pathLst>
            </a:custGeom>
            <a:grpFill/>
            <a:ln w="5715" cap="flat">
              <a:noFill/>
              <a:prstDash val="solid"/>
              <a:miter/>
            </a:ln>
          </p:spPr>
          <p:txBody>
            <a:bodyPr rtlCol="0" anchor="ctr"/>
            <a:lstStyle/>
            <a:p>
              <a:endParaRPr lang="zh-CN" altLang="en-US"/>
            </a:p>
          </p:txBody>
        </p:sp>
        <p:sp>
          <p:nvSpPr>
            <p:cNvPr id="4783" name="任意多边形: 形状 4782">
              <a:extLst>
                <a:ext uri="{FF2B5EF4-FFF2-40B4-BE49-F238E27FC236}">
                  <a16:creationId xmlns:a16="http://schemas.microsoft.com/office/drawing/2014/main" id="{0D91A9DD-D296-9C17-6771-9081AEC3BCE9}"/>
                </a:ext>
              </a:extLst>
            </p:cNvPr>
            <p:cNvSpPr/>
            <p:nvPr/>
          </p:nvSpPr>
          <p:spPr>
            <a:xfrm>
              <a:off x="5566469" y="4958579"/>
              <a:ext cx="4922" cy="9504"/>
            </a:xfrm>
            <a:custGeom>
              <a:avLst/>
              <a:gdLst>
                <a:gd name="connsiteX0" fmla="*/ 4922 w 4922"/>
                <a:gd name="connsiteY0" fmla="*/ 0 h 9504"/>
                <a:gd name="connsiteX1" fmla="*/ 4551 w 4922"/>
                <a:gd name="connsiteY1" fmla="*/ 9504 h 9504"/>
                <a:gd name="connsiteX2" fmla="*/ 4922 w 4922"/>
                <a:gd name="connsiteY2" fmla="*/ 0 h 9504"/>
              </a:gdLst>
              <a:ahLst/>
              <a:cxnLst>
                <a:cxn ang="0">
                  <a:pos x="connsiteX0" y="connsiteY0"/>
                </a:cxn>
                <a:cxn ang="0">
                  <a:pos x="connsiteX1" y="connsiteY1"/>
                </a:cxn>
                <a:cxn ang="0">
                  <a:pos x="connsiteX2" y="connsiteY2"/>
                </a:cxn>
              </a:cxnLst>
              <a:rect l="l" t="t" r="r" b="b"/>
              <a:pathLst>
                <a:path w="4922" h="9504">
                  <a:moveTo>
                    <a:pt x="4922" y="0"/>
                  </a:moveTo>
                  <a:cubicBezTo>
                    <a:pt x="4802" y="3166"/>
                    <a:pt x="4677" y="6338"/>
                    <a:pt x="4551" y="9504"/>
                  </a:cubicBezTo>
                  <a:cubicBezTo>
                    <a:pt x="-2296" y="6058"/>
                    <a:pt x="-793" y="2943"/>
                    <a:pt x="4922" y="0"/>
                  </a:cubicBezTo>
                  <a:close/>
                </a:path>
              </a:pathLst>
            </a:custGeom>
            <a:grpFill/>
            <a:ln w="5715" cap="flat">
              <a:noFill/>
              <a:prstDash val="solid"/>
              <a:miter/>
            </a:ln>
          </p:spPr>
          <p:txBody>
            <a:bodyPr rtlCol="0" anchor="ctr"/>
            <a:lstStyle/>
            <a:p>
              <a:endParaRPr lang="zh-CN" altLang="en-US"/>
            </a:p>
          </p:txBody>
        </p:sp>
        <p:sp>
          <p:nvSpPr>
            <p:cNvPr id="4784" name="任意多边形: 形状 4783">
              <a:extLst>
                <a:ext uri="{FF2B5EF4-FFF2-40B4-BE49-F238E27FC236}">
                  <a16:creationId xmlns:a16="http://schemas.microsoft.com/office/drawing/2014/main" id="{899474F6-677E-49D1-5AFB-B888BFBD8135}"/>
                </a:ext>
              </a:extLst>
            </p:cNvPr>
            <p:cNvSpPr/>
            <p:nvPr/>
          </p:nvSpPr>
          <p:spPr>
            <a:xfrm>
              <a:off x="5551732" y="4955316"/>
              <a:ext cx="6595" cy="6537"/>
            </a:xfrm>
            <a:custGeom>
              <a:avLst/>
              <a:gdLst>
                <a:gd name="connsiteX0" fmla="*/ 6595 w 6595"/>
                <a:gd name="connsiteY0" fmla="*/ 6538 h 6537"/>
                <a:gd name="connsiteX1" fmla="*/ 0 w 6595"/>
                <a:gd name="connsiteY1" fmla="*/ 6538 h 6537"/>
                <a:gd name="connsiteX2" fmla="*/ 3337 w 6595"/>
                <a:gd name="connsiteY2" fmla="*/ 0 h 6537"/>
                <a:gd name="connsiteX3" fmla="*/ 6584 w 6595"/>
                <a:gd name="connsiteY3" fmla="*/ 3280 h 6537"/>
                <a:gd name="connsiteX4" fmla="*/ 6595 w 6595"/>
                <a:gd name="connsiteY4" fmla="*/ 6538 h 6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6537">
                  <a:moveTo>
                    <a:pt x="6595" y="6538"/>
                  </a:moveTo>
                  <a:cubicBezTo>
                    <a:pt x="4395" y="6538"/>
                    <a:pt x="2200" y="6538"/>
                    <a:pt x="0" y="6538"/>
                  </a:cubicBezTo>
                  <a:cubicBezTo>
                    <a:pt x="80" y="3829"/>
                    <a:pt x="669" y="1383"/>
                    <a:pt x="3337" y="0"/>
                  </a:cubicBezTo>
                  <a:cubicBezTo>
                    <a:pt x="4240" y="1274"/>
                    <a:pt x="6412" y="1286"/>
                    <a:pt x="6584" y="3280"/>
                  </a:cubicBezTo>
                  <a:cubicBezTo>
                    <a:pt x="6589" y="4366"/>
                    <a:pt x="6589" y="5452"/>
                    <a:pt x="6595" y="6538"/>
                  </a:cubicBezTo>
                  <a:close/>
                </a:path>
              </a:pathLst>
            </a:custGeom>
            <a:grpFill/>
            <a:ln w="5715" cap="flat">
              <a:noFill/>
              <a:prstDash val="solid"/>
              <a:miter/>
            </a:ln>
          </p:spPr>
          <p:txBody>
            <a:bodyPr rtlCol="0" anchor="ctr"/>
            <a:lstStyle/>
            <a:p>
              <a:endParaRPr lang="zh-CN" altLang="en-US"/>
            </a:p>
          </p:txBody>
        </p:sp>
        <p:sp>
          <p:nvSpPr>
            <p:cNvPr id="4785" name="任意多边形: 形状 4784">
              <a:extLst>
                <a:ext uri="{FF2B5EF4-FFF2-40B4-BE49-F238E27FC236}">
                  <a16:creationId xmlns:a16="http://schemas.microsoft.com/office/drawing/2014/main" id="{592C948C-A1C0-3B5B-0656-DFD44CBA3E41}"/>
                </a:ext>
              </a:extLst>
            </p:cNvPr>
            <p:cNvSpPr/>
            <p:nvPr/>
          </p:nvSpPr>
          <p:spPr>
            <a:xfrm>
              <a:off x="5561607" y="4949703"/>
              <a:ext cx="6577" cy="5586"/>
            </a:xfrm>
            <a:custGeom>
              <a:avLst/>
              <a:gdLst>
                <a:gd name="connsiteX0" fmla="*/ 0 w 6577"/>
                <a:gd name="connsiteY0" fmla="*/ 5585 h 5586"/>
                <a:gd name="connsiteX1" fmla="*/ 6578 w 6577"/>
                <a:gd name="connsiteY1" fmla="*/ 2293 h 5586"/>
                <a:gd name="connsiteX2" fmla="*/ 3269 w 6577"/>
                <a:gd name="connsiteY2" fmla="*/ 5568 h 5586"/>
                <a:gd name="connsiteX3" fmla="*/ 0 w 6577"/>
                <a:gd name="connsiteY3" fmla="*/ 5585 h 5586"/>
              </a:gdLst>
              <a:ahLst/>
              <a:cxnLst>
                <a:cxn ang="0">
                  <a:pos x="connsiteX0" y="connsiteY0"/>
                </a:cxn>
                <a:cxn ang="0">
                  <a:pos x="connsiteX1" y="connsiteY1"/>
                </a:cxn>
                <a:cxn ang="0">
                  <a:pos x="connsiteX2" y="connsiteY2"/>
                </a:cxn>
                <a:cxn ang="0">
                  <a:pos x="connsiteX3" y="connsiteY3"/>
                </a:cxn>
              </a:cxnLst>
              <a:rect l="l" t="t" r="r" b="b"/>
              <a:pathLst>
                <a:path w="6577" h="5586">
                  <a:moveTo>
                    <a:pt x="0" y="5585"/>
                  </a:moveTo>
                  <a:cubicBezTo>
                    <a:pt x="646" y="1395"/>
                    <a:pt x="1343" y="-2691"/>
                    <a:pt x="6578" y="2293"/>
                  </a:cubicBezTo>
                  <a:cubicBezTo>
                    <a:pt x="5349" y="3258"/>
                    <a:pt x="4263" y="4362"/>
                    <a:pt x="3269" y="5568"/>
                  </a:cubicBezTo>
                  <a:cubicBezTo>
                    <a:pt x="2177" y="5585"/>
                    <a:pt x="1091" y="5590"/>
                    <a:pt x="0" y="5585"/>
                  </a:cubicBezTo>
                  <a:close/>
                </a:path>
              </a:pathLst>
            </a:custGeom>
            <a:grpFill/>
            <a:ln w="5715" cap="flat">
              <a:noFill/>
              <a:prstDash val="solid"/>
              <a:miter/>
            </a:ln>
          </p:spPr>
          <p:txBody>
            <a:bodyPr rtlCol="0" anchor="ctr"/>
            <a:lstStyle/>
            <a:p>
              <a:endParaRPr lang="zh-CN" altLang="en-US"/>
            </a:p>
          </p:txBody>
        </p:sp>
        <p:sp>
          <p:nvSpPr>
            <p:cNvPr id="4786" name="任意多边形: 形状 4785">
              <a:extLst>
                <a:ext uri="{FF2B5EF4-FFF2-40B4-BE49-F238E27FC236}">
                  <a16:creationId xmlns:a16="http://schemas.microsoft.com/office/drawing/2014/main" id="{5F6FCC46-C3AC-E1B9-900C-298644555A29}"/>
                </a:ext>
              </a:extLst>
            </p:cNvPr>
            <p:cNvSpPr/>
            <p:nvPr/>
          </p:nvSpPr>
          <p:spPr>
            <a:xfrm>
              <a:off x="5555069" y="4955293"/>
              <a:ext cx="6538" cy="3303"/>
            </a:xfrm>
            <a:custGeom>
              <a:avLst/>
              <a:gdLst>
                <a:gd name="connsiteX0" fmla="*/ 3252 w 6538"/>
                <a:gd name="connsiteY0" fmla="*/ 3303 h 3303"/>
                <a:gd name="connsiteX1" fmla="*/ 0 w 6538"/>
                <a:gd name="connsiteY1" fmla="*/ 23 h 3303"/>
                <a:gd name="connsiteX2" fmla="*/ 6538 w 6538"/>
                <a:gd name="connsiteY2" fmla="*/ 0 h 3303"/>
                <a:gd name="connsiteX3" fmla="*/ 3252 w 6538"/>
                <a:gd name="connsiteY3" fmla="*/ 3303 h 3303"/>
              </a:gdLst>
              <a:ahLst/>
              <a:cxnLst>
                <a:cxn ang="0">
                  <a:pos x="connsiteX0" y="connsiteY0"/>
                </a:cxn>
                <a:cxn ang="0">
                  <a:pos x="connsiteX1" y="connsiteY1"/>
                </a:cxn>
                <a:cxn ang="0">
                  <a:pos x="connsiteX2" y="connsiteY2"/>
                </a:cxn>
                <a:cxn ang="0">
                  <a:pos x="connsiteX3" y="connsiteY3"/>
                </a:cxn>
              </a:cxnLst>
              <a:rect l="l" t="t" r="r" b="b"/>
              <a:pathLst>
                <a:path w="6538" h="3303">
                  <a:moveTo>
                    <a:pt x="3252" y="3303"/>
                  </a:moveTo>
                  <a:cubicBezTo>
                    <a:pt x="2166" y="2212"/>
                    <a:pt x="1086" y="1114"/>
                    <a:pt x="0" y="23"/>
                  </a:cubicBezTo>
                  <a:cubicBezTo>
                    <a:pt x="2177" y="17"/>
                    <a:pt x="4361" y="6"/>
                    <a:pt x="6538" y="0"/>
                  </a:cubicBezTo>
                  <a:cubicBezTo>
                    <a:pt x="5441" y="1097"/>
                    <a:pt x="4343" y="2200"/>
                    <a:pt x="3252" y="3303"/>
                  </a:cubicBezTo>
                  <a:close/>
                </a:path>
              </a:pathLst>
            </a:custGeom>
            <a:grpFill/>
            <a:ln w="5715" cap="flat">
              <a:noFill/>
              <a:prstDash val="solid"/>
              <a:miter/>
            </a:ln>
          </p:spPr>
          <p:txBody>
            <a:bodyPr rtlCol="0" anchor="ctr"/>
            <a:lstStyle/>
            <a:p>
              <a:endParaRPr lang="zh-CN" altLang="en-US"/>
            </a:p>
          </p:txBody>
        </p:sp>
        <p:sp>
          <p:nvSpPr>
            <p:cNvPr id="4787" name="任意多边形: 形状 4786">
              <a:extLst>
                <a:ext uri="{FF2B5EF4-FFF2-40B4-BE49-F238E27FC236}">
                  <a16:creationId xmlns:a16="http://schemas.microsoft.com/office/drawing/2014/main" id="{350DBC4D-6826-72E1-685C-993933166F67}"/>
                </a:ext>
              </a:extLst>
            </p:cNvPr>
            <p:cNvSpPr/>
            <p:nvPr/>
          </p:nvSpPr>
          <p:spPr>
            <a:xfrm>
              <a:off x="5551749" y="4971735"/>
              <a:ext cx="3280" cy="3291"/>
            </a:xfrm>
            <a:custGeom>
              <a:avLst/>
              <a:gdLst>
                <a:gd name="connsiteX0" fmla="*/ 0 w 3280"/>
                <a:gd name="connsiteY0" fmla="*/ 3292 h 3291"/>
                <a:gd name="connsiteX1" fmla="*/ 3280 w 3280"/>
                <a:gd name="connsiteY1" fmla="*/ 0 h 3291"/>
                <a:gd name="connsiteX2" fmla="*/ 0 w 3280"/>
                <a:gd name="connsiteY2" fmla="*/ 3292 h 3291"/>
              </a:gdLst>
              <a:ahLst/>
              <a:cxnLst>
                <a:cxn ang="0">
                  <a:pos x="connsiteX0" y="connsiteY0"/>
                </a:cxn>
                <a:cxn ang="0">
                  <a:pos x="connsiteX1" y="connsiteY1"/>
                </a:cxn>
                <a:cxn ang="0">
                  <a:pos x="connsiteX2" y="connsiteY2"/>
                </a:cxn>
              </a:cxnLst>
              <a:rect l="l" t="t" r="r" b="b"/>
              <a:pathLst>
                <a:path w="3280" h="3291">
                  <a:moveTo>
                    <a:pt x="0" y="3292"/>
                  </a:moveTo>
                  <a:cubicBezTo>
                    <a:pt x="1092" y="2194"/>
                    <a:pt x="2189" y="1097"/>
                    <a:pt x="3280" y="0"/>
                  </a:cubicBezTo>
                  <a:cubicBezTo>
                    <a:pt x="2189" y="1097"/>
                    <a:pt x="1092" y="2194"/>
                    <a:pt x="0" y="3292"/>
                  </a:cubicBezTo>
                  <a:close/>
                </a:path>
              </a:pathLst>
            </a:custGeom>
            <a:grpFill/>
            <a:ln w="5715" cap="flat">
              <a:noFill/>
              <a:prstDash val="solid"/>
              <a:miter/>
            </a:ln>
          </p:spPr>
          <p:txBody>
            <a:bodyPr rtlCol="0" anchor="ctr"/>
            <a:lstStyle/>
            <a:p>
              <a:endParaRPr lang="zh-CN" altLang="en-US"/>
            </a:p>
          </p:txBody>
        </p:sp>
        <p:sp>
          <p:nvSpPr>
            <p:cNvPr id="4788" name="任意多边形: 形状 4787">
              <a:extLst>
                <a:ext uri="{FF2B5EF4-FFF2-40B4-BE49-F238E27FC236}">
                  <a16:creationId xmlns:a16="http://schemas.microsoft.com/office/drawing/2014/main" id="{BAB0A848-58C5-9559-B85C-14A2245FE506}"/>
                </a:ext>
              </a:extLst>
            </p:cNvPr>
            <p:cNvSpPr/>
            <p:nvPr/>
          </p:nvSpPr>
          <p:spPr>
            <a:xfrm>
              <a:off x="5555035" y="4968432"/>
              <a:ext cx="3274" cy="3303"/>
            </a:xfrm>
            <a:custGeom>
              <a:avLst/>
              <a:gdLst>
                <a:gd name="connsiteX0" fmla="*/ 0 w 3274"/>
                <a:gd name="connsiteY0" fmla="*/ 3303 h 3303"/>
                <a:gd name="connsiteX1" fmla="*/ 3275 w 3274"/>
                <a:gd name="connsiteY1" fmla="*/ 0 h 3303"/>
                <a:gd name="connsiteX2" fmla="*/ 0 w 3274"/>
                <a:gd name="connsiteY2" fmla="*/ 3303 h 3303"/>
              </a:gdLst>
              <a:ahLst/>
              <a:cxnLst>
                <a:cxn ang="0">
                  <a:pos x="connsiteX0" y="connsiteY0"/>
                </a:cxn>
                <a:cxn ang="0">
                  <a:pos x="connsiteX1" y="connsiteY1"/>
                </a:cxn>
                <a:cxn ang="0">
                  <a:pos x="connsiteX2" y="connsiteY2"/>
                </a:cxn>
              </a:cxnLst>
              <a:rect l="l" t="t" r="r" b="b"/>
              <a:pathLst>
                <a:path w="3274" h="3303">
                  <a:moveTo>
                    <a:pt x="0" y="3303"/>
                  </a:moveTo>
                  <a:cubicBezTo>
                    <a:pt x="1092" y="2200"/>
                    <a:pt x="2183" y="1097"/>
                    <a:pt x="3275" y="0"/>
                  </a:cubicBezTo>
                  <a:cubicBezTo>
                    <a:pt x="2183" y="1103"/>
                    <a:pt x="1092" y="2200"/>
                    <a:pt x="0" y="3303"/>
                  </a:cubicBezTo>
                  <a:close/>
                </a:path>
              </a:pathLst>
            </a:custGeom>
            <a:grpFill/>
            <a:ln w="5715" cap="flat">
              <a:noFill/>
              <a:prstDash val="solid"/>
              <a:miter/>
            </a:ln>
          </p:spPr>
          <p:txBody>
            <a:bodyPr rtlCol="0" anchor="ctr"/>
            <a:lstStyle/>
            <a:p>
              <a:endParaRPr lang="zh-CN" altLang="en-US"/>
            </a:p>
          </p:txBody>
        </p:sp>
        <p:sp>
          <p:nvSpPr>
            <p:cNvPr id="4789" name="任意多边形: 形状 4788">
              <a:extLst>
                <a:ext uri="{FF2B5EF4-FFF2-40B4-BE49-F238E27FC236}">
                  <a16:creationId xmlns:a16="http://schemas.microsoft.com/office/drawing/2014/main" id="{4A83807E-45D8-EE55-D3F6-4233431816EB}"/>
                </a:ext>
              </a:extLst>
            </p:cNvPr>
            <p:cNvSpPr/>
            <p:nvPr/>
          </p:nvSpPr>
          <p:spPr>
            <a:xfrm>
              <a:off x="5558327" y="4961865"/>
              <a:ext cx="1476" cy="3291"/>
            </a:xfrm>
            <a:custGeom>
              <a:avLst/>
              <a:gdLst>
                <a:gd name="connsiteX0" fmla="*/ 23 w 1476"/>
                <a:gd name="connsiteY0" fmla="*/ 3292 h 3291"/>
                <a:gd name="connsiteX1" fmla="*/ 0 w 1476"/>
                <a:gd name="connsiteY1" fmla="*/ 0 h 3291"/>
                <a:gd name="connsiteX2" fmla="*/ 1269 w 1476"/>
                <a:gd name="connsiteY2" fmla="*/ 2326 h 3291"/>
                <a:gd name="connsiteX3" fmla="*/ 23 w 1476"/>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6" h="3291">
                  <a:moveTo>
                    <a:pt x="23" y="3292"/>
                  </a:moveTo>
                  <a:cubicBezTo>
                    <a:pt x="17" y="2194"/>
                    <a:pt x="6" y="1097"/>
                    <a:pt x="0" y="0"/>
                  </a:cubicBezTo>
                  <a:cubicBezTo>
                    <a:pt x="1291" y="457"/>
                    <a:pt x="1800" y="1274"/>
                    <a:pt x="1269" y="2326"/>
                  </a:cubicBezTo>
                  <a:cubicBezTo>
                    <a:pt x="1057" y="2755"/>
                    <a:pt x="451" y="2977"/>
                    <a:pt x="23" y="3292"/>
                  </a:cubicBezTo>
                  <a:close/>
                </a:path>
              </a:pathLst>
            </a:custGeom>
            <a:grpFill/>
            <a:ln w="5715" cap="flat">
              <a:noFill/>
              <a:prstDash val="solid"/>
              <a:miter/>
            </a:ln>
          </p:spPr>
          <p:txBody>
            <a:bodyPr rtlCol="0" anchor="ctr"/>
            <a:lstStyle/>
            <a:p>
              <a:endParaRPr lang="zh-CN" altLang="en-US"/>
            </a:p>
          </p:txBody>
        </p:sp>
        <p:sp>
          <p:nvSpPr>
            <p:cNvPr id="4790" name="任意多边形: 形状 4789">
              <a:extLst>
                <a:ext uri="{FF2B5EF4-FFF2-40B4-BE49-F238E27FC236}">
                  <a16:creationId xmlns:a16="http://schemas.microsoft.com/office/drawing/2014/main" id="{91254075-8ADE-DFA5-26DF-70B1D21DC75B}"/>
                </a:ext>
              </a:extLst>
            </p:cNvPr>
            <p:cNvSpPr/>
            <p:nvPr/>
          </p:nvSpPr>
          <p:spPr>
            <a:xfrm>
              <a:off x="5564876" y="4951996"/>
              <a:ext cx="3309" cy="3274"/>
            </a:xfrm>
            <a:custGeom>
              <a:avLst/>
              <a:gdLst>
                <a:gd name="connsiteX0" fmla="*/ 0 w 3309"/>
                <a:gd name="connsiteY0" fmla="*/ 3275 h 3274"/>
                <a:gd name="connsiteX1" fmla="*/ 3309 w 3309"/>
                <a:gd name="connsiteY1" fmla="*/ 0 h 3274"/>
                <a:gd name="connsiteX2" fmla="*/ 0 w 3309"/>
                <a:gd name="connsiteY2" fmla="*/ 3275 h 3274"/>
              </a:gdLst>
              <a:ahLst/>
              <a:cxnLst>
                <a:cxn ang="0">
                  <a:pos x="connsiteX0" y="connsiteY0"/>
                </a:cxn>
                <a:cxn ang="0">
                  <a:pos x="connsiteX1" y="connsiteY1"/>
                </a:cxn>
                <a:cxn ang="0">
                  <a:pos x="connsiteX2" y="connsiteY2"/>
                </a:cxn>
              </a:cxnLst>
              <a:rect l="l" t="t" r="r" b="b"/>
              <a:pathLst>
                <a:path w="3309" h="3274">
                  <a:moveTo>
                    <a:pt x="0" y="3275"/>
                  </a:moveTo>
                  <a:cubicBezTo>
                    <a:pt x="1103" y="2183"/>
                    <a:pt x="2206" y="1091"/>
                    <a:pt x="3309" y="0"/>
                  </a:cubicBezTo>
                  <a:cubicBezTo>
                    <a:pt x="2206" y="1091"/>
                    <a:pt x="1103" y="2183"/>
                    <a:pt x="0" y="3275"/>
                  </a:cubicBezTo>
                  <a:close/>
                </a:path>
              </a:pathLst>
            </a:custGeom>
            <a:grpFill/>
            <a:ln w="5715" cap="flat">
              <a:noFill/>
              <a:prstDash val="solid"/>
              <a:miter/>
            </a:ln>
          </p:spPr>
          <p:txBody>
            <a:bodyPr rtlCol="0" anchor="ctr"/>
            <a:lstStyle/>
            <a:p>
              <a:endParaRPr lang="zh-CN" altLang="en-US"/>
            </a:p>
          </p:txBody>
        </p:sp>
        <p:sp>
          <p:nvSpPr>
            <p:cNvPr id="4791" name="任意多边形: 形状 4790">
              <a:extLst>
                <a:ext uri="{FF2B5EF4-FFF2-40B4-BE49-F238E27FC236}">
                  <a16:creationId xmlns:a16="http://schemas.microsoft.com/office/drawing/2014/main" id="{373923B6-CD55-3552-CEC8-F8CF4CAA26F9}"/>
                </a:ext>
              </a:extLst>
            </p:cNvPr>
            <p:cNvSpPr/>
            <p:nvPr/>
          </p:nvSpPr>
          <p:spPr>
            <a:xfrm>
              <a:off x="5282075" y="5346730"/>
              <a:ext cx="6583" cy="3274"/>
            </a:xfrm>
            <a:custGeom>
              <a:avLst/>
              <a:gdLst>
                <a:gd name="connsiteX0" fmla="*/ 6584 w 6583"/>
                <a:gd name="connsiteY0" fmla="*/ 0 h 3274"/>
                <a:gd name="connsiteX1" fmla="*/ 0 w 6583"/>
                <a:gd name="connsiteY1" fmla="*/ 3275 h 3274"/>
                <a:gd name="connsiteX2" fmla="*/ 6584 w 6583"/>
                <a:gd name="connsiteY2" fmla="*/ 0 h 3274"/>
              </a:gdLst>
              <a:ahLst/>
              <a:cxnLst>
                <a:cxn ang="0">
                  <a:pos x="connsiteX0" y="connsiteY0"/>
                </a:cxn>
                <a:cxn ang="0">
                  <a:pos x="connsiteX1" y="connsiteY1"/>
                </a:cxn>
                <a:cxn ang="0">
                  <a:pos x="connsiteX2" y="connsiteY2"/>
                </a:cxn>
              </a:cxnLst>
              <a:rect l="l" t="t" r="r" b="b"/>
              <a:pathLst>
                <a:path w="6583" h="3274">
                  <a:moveTo>
                    <a:pt x="6584" y="0"/>
                  </a:moveTo>
                  <a:cubicBezTo>
                    <a:pt x="5166" y="2652"/>
                    <a:pt x="2715" y="3235"/>
                    <a:pt x="0" y="3275"/>
                  </a:cubicBezTo>
                  <a:cubicBezTo>
                    <a:pt x="1423" y="640"/>
                    <a:pt x="3875" y="63"/>
                    <a:pt x="6584" y="0"/>
                  </a:cubicBezTo>
                  <a:close/>
                </a:path>
              </a:pathLst>
            </a:custGeom>
            <a:grpFill/>
            <a:ln w="5715" cap="flat">
              <a:noFill/>
              <a:prstDash val="solid"/>
              <a:miter/>
            </a:ln>
          </p:spPr>
          <p:txBody>
            <a:bodyPr rtlCol="0" anchor="ctr"/>
            <a:lstStyle/>
            <a:p>
              <a:endParaRPr lang="zh-CN" altLang="en-US"/>
            </a:p>
          </p:txBody>
        </p:sp>
        <p:sp>
          <p:nvSpPr>
            <p:cNvPr id="4792" name="任意多边形: 形状 4791">
              <a:extLst>
                <a:ext uri="{FF2B5EF4-FFF2-40B4-BE49-F238E27FC236}">
                  <a16:creationId xmlns:a16="http://schemas.microsoft.com/office/drawing/2014/main" id="{3DE48E53-1D23-13C9-E322-777D0E9E1866}"/>
                </a:ext>
              </a:extLst>
            </p:cNvPr>
            <p:cNvSpPr/>
            <p:nvPr/>
          </p:nvSpPr>
          <p:spPr>
            <a:xfrm>
              <a:off x="5291899" y="5340216"/>
              <a:ext cx="1516" cy="3223"/>
            </a:xfrm>
            <a:custGeom>
              <a:avLst/>
              <a:gdLst>
                <a:gd name="connsiteX0" fmla="*/ 0 w 1516"/>
                <a:gd name="connsiteY0" fmla="*/ 0 h 3223"/>
                <a:gd name="connsiteX1" fmla="*/ 1309 w 1516"/>
                <a:gd name="connsiteY1" fmla="*/ 2269 h 3223"/>
                <a:gd name="connsiteX2" fmla="*/ 51 w 1516"/>
                <a:gd name="connsiteY2" fmla="*/ 3223 h 3223"/>
                <a:gd name="connsiteX3" fmla="*/ 0 w 1516"/>
                <a:gd name="connsiteY3" fmla="*/ 0 h 3223"/>
              </a:gdLst>
              <a:ahLst/>
              <a:cxnLst>
                <a:cxn ang="0">
                  <a:pos x="connsiteX0" y="connsiteY0"/>
                </a:cxn>
                <a:cxn ang="0">
                  <a:pos x="connsiteX1" y="connsiteY1"/>
                </a:cxn>
                <a:cxn ang="0">
                  <a:pos x="connsiteX2" y="connsiteY2"/>
                </a:cxn>
                <a:cxn ang="0">
                  <a:pos x="connsiteX3" y="connsiteY3"/>
                </a:cxn>
              </a:cxnLst>
              <a:rect l="l" t="t" r="r" b="b"/>
              <a:pathLst>
                <a:path w="1516" h="3223">
                  <a:moveTo>
                    <a:pt x="0" y="0"/>
                  </a:moveTo>
                  <a:cubicBezTo>
                    <a:pt x="1320" y="411"/>
                    <a:pt x="1846" y="1211"/>
                    <a:pt x="1309" y="2269"/>
                  </a:cubicBezTo>
                  <a:cubicBezTo>
                    <a:pt x="1097" y="2692"/>
                    <a:pt x="480" y="2909"/>
                    <a:pt x="51" y="3223"/>
                  </a:cubicBezTo>
                  <a:cubicBezTo>
                    <a:pt x="46" y="2149"/>
                    <a:pt x="29" y="1074"/>
                    <a:pt x="0" y="0"/>
                  </a:cubicBezTo>
                  <a:close/>
                </a:path>
              </a:pathLst>
            </a:custGeom>
            <a:grpFill/>
            <a:ln w="5715" cap="flat">
              <a:noFill/>
              <a:prstDash val="solid"/>
              <a:miter/>
            </a:ln>
          </p:spPr>
          <p:txBody>
            <a:bodyPr rtlCol="0" anchor="ctr"/>
            <a:lstStyle/>
            <a:p>
              <a:endParaRPr lang="zh-CN" altLang="en-US"/>
            </a:p>
          </p:txBody>
        </p:sp>
        <p:sp>
          <p:nvSpPr>
            <p:cNvPr id="4793" name="任意多边形: 形状 4792">
              <a:extLst>
                <a:ext uri="{FF2B5EF4-FFF2-40B4-BE49-F238E27FC236}">
                  <a16:creationId xmlns:a16="http://schemas.microsoft.com/office/drawing/2014/main" id="{F2B462C6-B2EA-373D-3DC5-FCE9CB126685}"/>
                </a:ext>
              </a:extLst>
            </p:cNvPr>
            <p:cNvSpPr/>
            <p:nvPr/>
          </p:nvSpPr>
          <p:spPr>
            <a:xfrm>
              <a:off x="5693166" y="5355855"/>
              <a:ext cx="39444" cy="50743"/>
            </a:xfrm>
            <a:custGeom>
              <a:avLst/>
              <a:gdLst>
                <a:gd name="connsiteX0" fmla="*/ 0 w 39444"/>
                <a:gd name="connsiteY0" fmla="*/ 23754 h 50743"/>
                <a:gd name="connsiteX1" fmla="*/ 15551 w 39444"/>
                <a:gd name="connsiteY1" fmla="*/ 12004 h 50743"/>
                <a:gd name="connsiteX2" fmla="*/ 9778 w 39444"/>
                <a:gd name="connsiteY2" fmla="*/ 3985 h 50743"/>
                <a:gd name="connsiteX3" fmla="*/ 9858 w 39444"/>
                <a:gd name="connsiteY3" fmla="*/ 745 h 50743"/>
                <a:gd name="connsiteX4" fmla="*/ 25472 w 39444"/>
                <a:gd name="connsiteY4" fmla="*/ 6409 h 50743"/>
                <a:gd name="connsiteX5" fmla="*/ 26197 w 39444"/>
                <a:gd name="connsiteY5" fmla="*/ 11649 h 50743"/>
                <a:gd name="connsiteX6" fmla="*/ 25437 w 39444"/>
                <a:gd name="connsiteY6" fmla="*/ 23108 h 50743"/>
                <a:gd name="connsiteX7" fmla="*/ 36502 w 39444"/>
                <a:gd name="connsiteY7" fmla="*/ 21862 h 50743"/>
                <a:gd name="connsiteX8" fmla="*/ 39445 w 39444"/>
                <a:gd name="connsiteY8" fmla="*/ 20479 h 50743"/>
                <a:gd name="connsiteX9" fmla="*/ 34633 w 39444"/>
                <a:gd name="connsiteY9" fmla="*/ 27880 h 50743"/>
                <a:gd name="connsiteX10" fmla="*/ 29581 w 39444"/>
                <a:gd name="connsiteY10" fmla="*/ 36927 h 50743"/>
                <a:gd name="connsiteX11" fmla="*/ 15728 w 39444"/>
                <a:gd name="connsiteY11" fmla="*/ 50048 h 50743"/>
                <a:gd name="connsiteX12" fmla="*/ 9847 w 39444"/>
                <a:gd name="connsiteY12" fmla="*/ 46797 h 50743"/>
                <a:gd name="connsiteX13" fmla="*/ 7630 w 39444"/>
                <a:gd name="connsiteY13" fmla="*/ 42802 h 50743"/>
                <a:gd name="connsiteX14" fmla="*/ 23 w 39444"/>
                <a:gd name="connsiteY14" fmla="*/ 33681 h 50743"/>
                <a:gd name="connsiteX15" fmla="*/ 0 w 39444"/>
                <a:gd name="connsiteY15" fmla="*/ 23754 h 5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4" h="50743">
                  <a:moveTo>
                    <a:pt x="0" y="23754"/>
                  </a:moveTo>
                  <a:cubicBezTo>
                    <a:pt x="5075" y="19679"/>
                    <a:pt x="11842" y="17679"/>
                    <a:pt x="15551" y="12004"/>
                  </a:cubicBezTo>
                  <a:cubicBezTo>
                    <a:pt x="20168" y="4946"/>
                    <a:pt x="15905" y="3643"/>
                    <a:pt x="9778" y="3985"/>
                  </a:cubicBezTo>
                  <a:cubicBezTo>
                    <a:pt x="9818" y="2906"/>
                    <a:pt x="9841" y="1825"/>
                    <a:pt x="9858" y="745"/>
                  </a:cubicBezTo>
                  <a:cubicBezTo>
                    <a:pt x="15556" y="1139"/>
                    <a:pt x="22911" y="-3495"/>
                    <a:pt x="25472" y="6409"/>
                  </a:cubicBezTo>
                  <a:cubicBezTo>
                    <a:pt x="25952" y="8261"/>
                    <a:pt x="28729" y="10358"/>
                    <a:pt x="26197" y="11649"/>
                  </a:cubicBezTo>
                  <a:cubicBezTo>
                    <a:pt x="19214" y="15204"/>
                    <a:pt x="24032" y="20725"/>
                    <a:pt x="25437" y="23108"/>
                  </a:cubicBezTo>
                  <a:cubicBezTo>
                    <a:pt x="28655" y="28554"/>
                    <a:pt x="32764" y="22954"/>
                    <a:pt x="36502" y="21862"/>
                  </a:cubicBezTo>
                  <a:cubicBezTo>
                    <a:pt x="37531" y="21559"/>
                    <a:pt x="38468" y="20948"/>
                    <a:pt x="39445" y="20479"/>
                  </a:cubicBezTo>
                  <a:cubicBezTo>
                    <a:pt x="39268" y="23874"/>
                    <a:pt x="37605" y="26200"/>
                    <a:pt x="34633" y="27880"/>
                  </a:cubicBezTo>
                  <a:cubicBezTo>
                    <a:pt x="31198" y="29823"/>
                    <a:pt x="29666" y="33018"/>
                    <a:pt x="29581" y="36927"/>
                  </a:cubicBezTo>
                  <a:cubicBezTo>
                    <a:pt x="27203" y="43528"/>
                    <a:pt x="19271" y="44202"/>
                    <a:pt x="15728" y="50048"/>
                  </a:cubicBezTo>
                  <a:cubicBezTo>
                    <a:pt x="14162" y="52632"/>
                    <a:pt x="12322" y="47214"/>
                    <a:pt x="9847" y="46797"/>
                  </a:cubicBezTo>
                  <a:cubicBezTo>
                    <a:pt x="8727" y="45671"/>
                    <a:pt x="7584" y="44328"/>
                    <a:pt x="7630" y="42802"/>
                  </a:cubicBezTo>
                  <a:cubicBezTo>
                    <a:pt x="7830" y="35412"/>
                    <a:pt x="6292" y="33464"/>
                    <a:pt x="23" y="33681"/>
                  </a:cubicBezTo>
                  <a:cubicBezTo>
                    <a:pt x="2012" y="30360"/>
                    <a:pt x="2018" y="27057"/>
                    <a:pt x="0" y="23754"/>
                  </a:cubicBezTo>
                  <a:close/>
                </a:path>
              </a:pathLst>
            </a:custGeom>
            <a:grpFill/>
            <a:ln w="5715" cap="flat">
              <a:noFill/>
              <a:prstDash val="solid"/>
              <a:miter/>
            </a:ln>
          </p:spPr>
          <p:txBody>
            <a:bodyPr rtlCol="0" anchor="ctr"/>
            <a:lstStyle/>
            <a:p>
              <a:endParaRPr lang="zh-CN" altLang="en-US"/>
            </a:p>
          </p:txBody>
        </p:sp>
        <p:sp>
          <p:nvSpPr>
            <p:cNvPr id="4794" name="任意多边形: 形状 4793">
              <a:extLst>
                <a:ext uri="{FF2B5EF4-FFF2-40B4-BE49-F238E27FC236}">
                  <a16:creationId xmlns:a16="http://schemas.microsoft.com/office/drawing/2014/main" id="{1BC82A1D-439A-1BF9-4E86-7624A447CD5F}"/>
                </a:ext>
              </a:extLst>
            </p:cNvPr>
            <p:cNvSpPr/>
            <p:nvPr/>
          </p:nvSpPr>
          <p:spPr>
            <a:xfrm>
              <a:off x="4930202" y="4697338"/>
              <a:ext cx="5738" cy="7923"/>
            </a:xfrm>
            <a:custGeom>
              <a:avLst/>
              <a:gdLst>
                <a:gd name="connsiteX0" fmla="*/ 3269 w 5738"/>
                <a:gd name="connsiteY0" fmla="*/ 7923 h 7923"/>
                <a:gd name="connsiteX1" fmla="*/ 0 w 5738"/>
                <a:gd name="connsiteY1" fmla="*/ 1374 h 7923"/>
                <a:gd name="connsiteX2" fmla="*/ 5338 w 5738"/>
                <a:gd name="connsiteY2" fmla="*/ 991 h 7923"/>
                <a:gd name="connsiteX3" fmla="*/ 3269 w 5738"/>
                <a:gd name="connsiteY3" fmla="*/ 7923 h 7923"/>
              </a:gdLst>
              <a:ahLst/>
              <a:cxnLst>
                <a:cxn ang="0">
                  <a:pos x="connsiteX0" y="connsiteY0"/>
                </a:cxn>
                <a:cxn ang="0">
                  <a:pos x="connsiteX1" y="connsiteY1"/>
                </a:cxn>
                <a:cxn ang="0">
                  <a:pos x="connsiteX2" y="connsiteY2"/>
                </a:cxn>
                <a:cxn ang="0">
                  <a:pos x="connsiteX3" y="connsiteY3"/>
                </a:cxn>
              </a:cxnLst>
              <a:rect l="l" t="t" r="r" b="b"/>
              <a:pathLst>
                <a:path w="5738" h="7923">
                  <a:moveTo>
                    <a:pt x="3269" y="7923"/>
                  </a:moveTo>
                  <a:cubicBezTo>
                    <a:pt x="589" y="6535"/>
                    <a:pt x="86" y="4060"/>
                    <a:pt x="0" y="1374"/>
                  </a:cubicBezTo>
                  <a:cubicBezTo>
                    <a:pt x="1818" y="1105"/>
                    <a:pt x="3978" y="-1323"/>
                    <a:pt x="5338" y="991"/>
                  </a:cubicBezTo>
                  <a:cubicBezTo>
                    <a:pt x="6784" y="3466"/>
                    <a:pt x="3903" y="5557"/>
                    <a:pt x="3269" y="7923"/>
                  </a:cubicBezTo>
                  <a:close/>
                </a:path>
              </a:pathLst>
            </a:custGeom>
            <a:grpFill/>
            <a:ln w="5715" cap="flat">
              <a:noFill/>
              <a:prstDash val="solid"/>
              <a:miter/>
            </a:ln>
          </p:spPr>
          <p:txBody>
            <a:bodyPr rtlCol="0" anchor="ctr"/>
            <a:lstStyle/>
            <a:p>
              <a:endParaRPr lang="zh-CN" altLang="en-US"/>
            </a:p>
          </p:txBody>
        </p:sp>
        <p:sp>
          <p:nvSpPr>
            <p:cNvPr id="4795" name="任意多边形: 形状 4794">
              <a:extLst>
                <a:ext uri="{FF2B5EF4-FFF2-40B4-BE49-F238E27FC236}">
                  <a16:creationId xmlns:a16="http://schemas.microsoft.com/office/drawing/2014/main" id="{3454A708-711D-95B6-47F7-9600475E9198}"/>
                </a:ext>
              </a:extLst>
            </p:cNvPr>
            <p:cNvSpPr/>
            <p:nvPr/>
          </p:nvSpPr>
          <p:spPr>
            <a:xfrm>
              <a:off x="4907177" y="4700322"/>
              <a:ext cx="3326" cy="3350"/>
            </a:xfrm>
            <a:custGeom>
              <a:avLst/>
              <a:gdLst>
                <a:gd name="connsiteX0" fmla="*/ 0 w 3326"/>
                <a:gd name="connsiteY0" fmla="*/ 1682 h 3350"/>
                <a:gd name="connsiteX1" fmla="*/ 3326 w 3326"/>
                <a:gd name="connsiteY1" fmla="*/ 1648 h 3350"/>
                <a:gd name="connsiteX2" fmla="*/ 0 w 3326"/>
                <a:gd name="connsiteY2" fmla="*/ 1682 h 3350"/>
              </a:gdLst>
              <a:ahLst/>
              <a:cxnLst>
                <a:cxn ang="0">
                  <a:pos x="connsiteX0" y="connsiteY0"/>
                </a:cxn>
                <a:cxn ang="0">
                  <a:pos x="connsiteX1" y="connsiteY1"/>
                </a:cxn>
                <a:cxn ang="0">
                  <a:pos x="connsiteX2" y="connsiteY2"/>
                </a:cxn>
              </a:cxnLst>
              <a:rect l="l" t="t" r="r" b="b"/>
              <a:pathLst>
                <a:path w="3326" h="3350">
                  <a:moveTo>
                    <a:pt x="0" y="1682"/>
                  </a:moveTo>
                  <a:cubicBezTo>
                    <a:pt x="1086" y="-546"/>
                    <a:pt x="2195" y="-564"/>
                    <a:pt x="3326" y="1648"/>
                  </a:cubicBezTo>
                  <a:cubicBezTo>
                    <a:pt x="2240" y="3871"/>
                    <a:pt x="1132" y="3951"/>
                    <a:pt x="0" y="1682"/>
                  </a:cubicBezTo>
                  <a:close/>
                </a:path>
              </a:pathLst>
            </a:custGeom>
            <a:grpFill/>
            <a:ln w="5715" cap="flat">
              <a:noFill/>
              <a:prstDash val="solid"/>
              <a:miter/>
            </a:ln>
          </p:spPr>
          <p:txBody>
            <a:bodyPr rtlCol="0" anchor="ctr"/>
            <a:lstStyle/>
            <a:p>
              <a:endParaRPr lang="zh-CN" altLang="en-US"/>
            </a:p>
          </p:txBody>
        </p:sp>
        <p:sp>
          <p:nvSpPr>
            <p:cNvPr id="4796" name="任意多边形: 形状 4795">
              <a:extLst>
                <a:ext uri="{FF2B5EF4-FFF2-40B4-BE49-F238E27FC236}">
                  <a16:creationId xmlns:a16="http://schemas.microsoft.com/office/drawing/2014/main" id="{C749B642-A9D9-3603-4972-20C827514A98}"/>
                </a:ext>
              </a:extLst>
            </p:cNvPr>
            <p:cNvSpPr/>
            <p:nvPr/>
          </p:nvSpPr>
          <p:spPr>
            <a:xfrm>
              <a:off x="4907182" y="4708582"/>
              <a:ext cx="3297" cy="3303"/>
            </a:xfrm>
            <a:custGeom>
              <a:avLst/>
              <a:gdLst>
                <a:gd name="connsiteX0" fmla="*/ 3298 w 3297"/>
                <a:gd name="connsiteY0" fmla="*/ 0 h 3303"/>
                <a:gd name="connsiteX1" fmla="*/ 0 w 3297"/>
                <a:gd name="connsiteY1" fmla="*/ 3303 h 3303"/>
                <a:gd name="connsiteX2" fmla="*/ 3298 w 3297"/>
                <a:gd name="connsiteY2" fmla="*/ 0 h 3303"/>
              </a:gdLst>
              <a:ahLst/>
              <a:cxnLst>
                <a:cxn ang="0">
                  <a:pos x="connsiteX0" y="connsiteY0"/>
                </a:cxn>
                <a:cxn ang="0">
                  <a:pos x="connsiteX1" y="connsiteY1"/>
                </a:cxn>
                <a:cxn ang="0">
                  <a:pos x="connsiteX2" y="connsiteY2"/>
                </a:cxn>
              </a:cxnLst>
              <a:rect l="l" t="t" r="r" b="b"/>
              <a:pathLst>
                <a:path w="3297" h="3303">
                  <a:moveTo>
                    <a:pt x="3298" y="0"/>
                  </a:moveTo>
                  <a:cubicBezTo>
                    <a:pt x="2200" y="1103"/>
                    <a:pt x="1097" y="2206"/>
                    <a:pt x="0" y="3303"/>
                  </a:cubicBezTo>
                  <a:cubicBezTo>
                    <a:pt x="1097" y="2206"/>
                    <a:pt x="2195" y="1103"/>
                    <a:pt x="3298" y="0"/>
                  </a:cubicBezTo>
                  <a:close/>
                </a:path>
              </a:pathLst>
            </a:custGeom>
            <a:grpFill/>
            <a:ln w="5715" cap="flat">
              <a:noFill/>
              <a:prstDash val="solid"/>
              <a:miter/>
            </a:ln>
          </p:spPr>
          <p:txBody>
            <a:bodyPr rtlCol="0" anchor="ctr"/>
            <a:lstStyle/>
            <a:p>
              <a:endParaRPr lang="zh-CN" altLang="en-US"/>
            </a:p>
          </p:txBody>
        </p:sp>
        <p:sp>
          <p:nvSpPr>
            <p:cNvPr id="4797" name="任意多边形: 形状 4796">
              <a:extLst>
                <a:ext uri="{FF2B5EF4-FFF2-40B4-BE49-F238E27FC236}">
                  <a16:creationId xmlns:a16="http://schemas.microsoft.com/office/drawing/2014/main" id="{F8B034BE-0ACC-5E0D-A59A-CEA3E79165FC}"/>
                </a:ext>
              </a:extLst>
            </p:cNvPr>
            <p:cNvSpPr/>
            <p:nvPr/>
          </p:nvSpPr>
          <p:spPr>
            <a:xfrm>
              <a:off x="5607670" y="5210674"/>
              <a:ext cx="9824" cy="8427"/>
            </a:xfrm>
            <a:custGeom>
              <a:avLst/>
              <a:gdLst>
                <a:gd name="connsiteX0" fmla="*/ 3275 w 9824"/>
                <a:gd name="connsiteY0" fmla="*/ 7749 h 8427"/>
                <a:gd name="connsiteX1" fmla="*/ 0 w 9824"/>
                <a:gd name="connsiteY1" fmla="*/ 4469 h 8427"/>
                <a:gd name="connsiteX2" fmla="*/ 9824 w 9824"/>
                <a:gd name="connsiteY2" fmla="*/ 1188 h 8427"/>
                <a:gd name="connsiteX3" fmla="*/ 6538 w 9824"/>
                <a:gd name="connsiteY3" fmla="*/ 7738 h 8427"/>
                <a:gd name="connsiteX4" fmla="*/ 3275 w 9824"/>
                <a:gd name="connsiteY4" fmla="*/ 7749 h 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24" h="8427">
                  <a:moveTo>
                    <a:pt x="3275" y="7749"/>
                  </a:moveTo>
                  <a:cubicBezTo>
                    <a:pt x="2183" y="6658"/>
                    <a:pt x="1092" y="5560"/>
                    <a:pt x="0" y="4469"/>
                  </a:cubicBezTo>
                  <a:cubicBezTo>
                    <a:pt x="2709" y="1686"/>
                    <a:pt x="5155" y="-1898"/>
                    <a:pt x="9824" y="1188"/>
                  </a:cubicBezTo>
                  <a:cubicBezTo>
                    <a:pt x="8727" y="3371"/>
                    <a:pt x="7635" y="5555"/>
                    <a:pt x="6538" y="7738"/>
                  </a:cubicBezTo>
                  <a:cubicBezTo>
                    <a:pt x="5452" y="8652"/>
                    <a:pt x="4366" y="8658"/>
                    <a:pt x="3275" y="7749"/>
                  </a:cubicBezTo>
                  <a:close/>
                </a:path>
              </a:pathLst>
            </a:custGeom>
            <a:grpFill/>
            <a:ln w="5715" cap="flat">
              <a:noFill/>
              <a:prstDash val="solid"/>
              <a:miter/>
            </a:ln>
          </p:spPr>
          <p:txBody>
            <a:bodyPr rtlCol="0" anchor="ctr"/>
            <a:lstStyle/>
            <a:p>
              <a:endParaRPr lang="zh-CN" altLang="en-US"/>
            </a:p>
          </p:txBody>
        </p:sp>
        <p:sp>
          <p:nvSpPr>
            <p:cNvPr id="4798" name="任意多边形: 形状 4797">
              <a:extLst>
                <a:ext uri="{FF2B5EF4-FFF2-40B4-BE49-F238E27FC236}">
                  <a16:creationId xmlns:a16="http://schemas.microsoft.com/office/drawing/2014/main" id="{B9191D70-2735-AF3C-0B8D-CE13448EBA6A}"/>
                </a:ext>
              </a:extLst>
            </p:cNvPr>
            <p:cNvSpPr/>
            <p:nvPr/>
          </p:nvSpPr>
          <p:spPr>
            <a:xfrm>
              <a:off x="5654438" y="5237869"/>
              <a:ext cx="2541" cy="3597"/>
            </a:xfrm>
            <a:custGeom>
              <a:avLst/>
              <a:gdLst>
                <a:gd name="connsiteX0" fmla="*/ 2541 w 2541"/>
                <a:gd name="connsiteY0" fmla="*/ 3597 h 3597"/>
                <a:gd name="connsiteX1" fmla="*/ 175 w 2541"/>
                <a:gd name="connsiteY1" fmla="*/ 368 h 3597"/>
                <a:gd name="connsiteX2" fmla="*/ 2535 w 2541"/>
                <a:gd name="connsiteY2" fmla="*/ 3597 h 3597"/>
                <a:gd name="connsiteX3" fmla="*/ 2541 w 2541"/>
                <a:gd name="connsiteY3" fmla="*/ 3597 h 3597"/>
              </a:gdLst>
              <a:ahLst/>
              <a:cxnLst>
                <a:cxn ang="0">
                  <a:pos x="connsiteX0" y="connsiteY0"/>
                </a:cxn>
                <a:cxn ang="0">
                  <a:pos x="connsiteX1" y="connsiteY1"/>
                </a:cxn>
                <a:cxn ang="0">
                  <a:pos x="connsiteX2" y="connsiteY2"/>
                </a:cxn>
                <a:cxn ang="0">
                  <a:pos x="connsiteX3" y="connsiteY3"/>
                </a:cxn>
              </a:cxnLst>
              <a:rect l="l" t="t" r="r" b="b"/>
              <a:pathLst>
                <a:path w="2541" h="3597">
                  <a:moveTo>
                    <a:pt x="2541" y="3597"/>
                  </a:moveTo>
                  <a:cubicBezTo>
                    <a:pt x="1124" y="2871"/>
                    <a:pt x="-551" y="665"/>
                    <a:pt x="175" y="368"/>
                  </a:cubicBezTo>
                  <a:cubicBezTo>
                    <a:pt x="3901" y="-1158"/>
                    <a:pt x="1672" y="2483"/>
                    <a:pt x="2535" y="3597"/>
                  </a:cubicBezTo>
                  <a:lnTo>
                    <a:pt x="2541" y="3597"/>
                  </a:lnTo>
                  <a:close/>
                </a:path>
              </a:pathLst>
            </a:custGeom>
            <a:grpFill/>
            <a:ln w="5715" cap="flat">
              <a:noFill/>
              <a:prstDash val="solid"/>
              <a:miter/>
            </a:ln>
          </p:spPr>
          <p:txBody>
            <a:bodyPr rtlCol="0" anchor="ctr"/>
            <a:lstStyle/>
            <a:p>
              <a:endParaRPr lang="zh-CN" altLang="en-US"/>
            </a:p>
          </p:txBody>
        </p:sp>
        <p:sp>
          <p:nvSpPr>
            <p:cNvPr id="4799" name="任意多边形: 形状 4798">
              <a:extLst>
                <a:ext uri="{FF2B5EF4-FFF2-40B4-BE49-F238E27FC236}">
                  <a16:creationId xmlns:a16="http://schemas.microsoft.com/office/drawing/2014/main" id="{CCC8F305-7506-3083-2E2B-53BE78D012E4}"/>
                </a:ext>
              </a:extLst>
            </p:cNvPr>
            <p:cNvSpPr/>
            <p:nvPr/>
          </p:nvSpPr>
          <p:spPr>
            <a:xfrm>
              <a:off x="5653613" y="5227921"/>
              <a:ext cx="3794" cy="2814"/>
            </a:xfrm>
            <a:custGeom>
              <a:avLst/>
              <a:gdLst>
                <a:gd name="connsiteX0" fmla="*/ 3760 w 3794"/>
                <a:gd name="connsiteY0" fmla="*/ 0 h 2814"/>
                <a:gd name="connsiteX1" fmla="*/ 365 w 3794"/>
                <a:gd name="connsiteY1" fmla="*/ 2692 h 2814"/>
                <a:gd name="connsiteX2" fmla="*/ 3794 w 3794"/>
                <a:gd name="connsiteY2" fmla="*/ 46 h 2814"/>
                <a:gd name="connsiteX3" fmla="*/ 3760 w 3794"/>
                <a:gd name="connsiteY3" fmla="*/ 0 h 2814"/>
              </a:gdLst>
              <a:ahLst/>
              <a:cxnLst>
                <a:cxn ang="0">
                  <a:pos x="connsiteX0" y="connsiteY0"/>
                </a:cxn>
                <a:cxn ang="0">
                  <a:pos x="connsiteX1" y="connsiteY1"/>
                </a:cxn>
                <a:cxn ang="0">
                  <a:pos x="connsiteX2" y="connsiteY2"/>
                </a:cxn>
                <a:cxn ang="0">
                  <a:pos x="connsiteX3" y="connsiteY3"/>
                </a:cxn>
              </a:cxnLst>
              <a:rect l="l" t="t" r="r" b="b"/>
              <a:pathLst>
                <a:path w="3794" h="2814">
                  <a:moveTo>
                    <a:pt x="3760" y="0"/>
                  </a:moveTo>
                  <a:cubicBezTo>
                    <a:pt x="2920" y="1406"/>
                    <a:pt x="622" y="3321"/>
                    <a:pt x="365" y="2692"/>
                  </a:cubicBezTo>
                  <a:cubicBezTo>
                    <a:pt x="-1218" y="-1166"/>
                    <a:pt x="2794" y="1252"/>
                    <a:pt x="3794" y="46"/>
                  </a:cubicBezTo>
                  <a:cubicBezTo>
                    <a:pt x="3794" y="46"/>
                    <a:pt x="3760" y="0"/>
                    <a:pt x="3760" y="0"/>
                  </a:cubicBezTo>
                  <a:close/>
                </a:path>
              </a:pathLst>
            </a:custGeom>
            <a:grpFill/>
            <a:ln w="5715" cap="flat">
              <a:noFill/>
              <a:prstDash val="solid"/>
              <a:miter/>
            </a:ln>
          </p:spPr>
          <p:txBody>
            <a:bodyPr rtlCol="0" anchor="ctr"/>
            <a:lstStyle/>
            <a:p>
              <a:endParaRPr lang="zh-CN" altLang="en-US"/>
            </a:p>
          </p:txBody>
        </p:sp>
        <p:sp>
          <p:nvSpPr>
            <p:cNvPr id="4800" name="任意多边形: 形状 4799">
              <a:extLst>
                <a:ext uri="{FF2B5EF4-FFF2-40B4-BE49-F238E27FC236}">
                  <a16:creationId xmlns:a16="http://schemas.microsoft.com/office/drawing/2014/main" id="{1978509A-87F6-C5E5-0941-DBD3327392A0}"/>
                </a:ext>
              </a:extLst>
            </p:cNvPr>
            <p:cNvSpPr/>
            <p:nvPr/>
          </p:nvSpPr>
          <p:spPr>
            <a:xfrm>
              <a:off x="5601063" y="5211845"/>
              <a:ext cx="3348" cy="7846"/>
            </a:xfrm>
            <a:custGeom>
              <a:avLst/>
              <a:gdLst>
                <a:gd name="connsiteX0" fmla="*/ 6 w 3348"/>
                <a:gd name="connsiteY0" fmla="*/ 6595 h 7846"/>
                <a:gd name="connsiteX1" fmla="*/ 0 w 3348"/>
                <a:gd name="connsiteY1" fmla="*/ 0 h 7846"/>
                <a:gd name="connsiteX2" fmla="*/ 3349 w 3348"/>
                <a:gd name="connsiteY2" fmla="*/ 3303 h 7846"/>
                <a:gd name="connsiteX3" fmla="*/ 3286 w 3348"/>
                <a:gd name="connsiteY3" fmla="*/ 6578 h 7846"/>
                <a:gd name="connsiteX4" fmla="*/ 1652 w 3348"/>
                <a:gd name="connsiteY4" fmla="*/ 7847 h 7846"/>
                <a:gd name="connsiteX5" fmla="*/ 6 w 3348"/>
                <a:gd name="connsiteY5" fmla="*/ 6595 h 7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8" h="7846">
                  <a:moveTo>
                    <a:pt x="6" y="6595"/>
                  </a:moveTo>
                  <a:cubicBezTo>
                    <a:pt x="6" y="4395"/>
                    <a:pt x="6" y="2200"/>
                    <a:pt x="0" y="0"/>
                  </a:cubicBezTo>
                  <a:cubicBezTo>
                    <a:pt x="1114" y="1103"/>
                    <a:pt x="2235" y="2206"/>
                    <a:pt x="3349" y="3303"/>
                  </a:cubicBezTo>
                  <a:cubicBezTo>
                    <a:pt x="3321" y="4395"/>
                    <a:pt x="3303" y="5487"/>
                    <a:pt x="3286" y="6578"/>
                  </a:cubicBezTo>
                  <a:cubicBezTo>
                    <a:pt x="2743" y="7001"/>
                    <a:pt x="2195" y="7418"/>
                    <a:pt x="1652" y="7847"/>
                  </a:cubicBezTo>
                  <a:cubicBezTo>
                    <a:pt x="1109" y="7435"/>
                    <a:pt x="555" y="7018"/>
                    <a:pt x="6" y="6595"/>
                  </a:cubicBezTo>
                  <a:close/>
                </a:path>
              </a:pathLst>
            </a:custGeom>
            <a:grpFill/>
            <a:ln w="5715" cap="flat">
              <a:noFill/>
              <a:prstDash val="solid"/>
              <a:miter/>
            </a:ln>
          </p:spPr>
          <p:txBody>
            <a:bodyPr rtlCol="0" anchor="ctr"/>
            <a:lstStyle/>
            <a:p>
              <a:endParaRPr lang="zh-CN" altLang="en-US"/>
            </a:p>
          </p:txBody>
        </p:sp>
        <p:sp>
          <p:nvSpPr>
            <p:cNvPr id="4801" name="任意多边形: 形状 4800">
              <a:extLst>
                <a:ext uri="{FF2B5EF4-FFF2-40B4-BE49-F238E27FC236}">
                  <a16:creationId xmlns:a16="http://schemas.microsoft.com/office/drawing/2014/main" id="{83E11808-A0E5-FAC3-49C9-28E9E25B7D19}"/>
                </a:ext>
              </a:extLst>
            </p:cNvPr>
            <p:cNvSpPr/>
            <p:nvPr/>
          </p:nvSpPr>
          <p:spPr>
            <a:xfrm>
              <a:off x="5607641" y="5203992"/>
              <a:ext cx="1392" cy="1292"/>
            </a:xfrm>
            <a:custGeom>
              <a:avLst/>
              <a:gdLst>
                <a:gd name="connsiteX0" fmla="*/ 12 w 1392"/>
                <a:gd name="connsiteY0" fmla="*/ 1292 h 1292"/>
                <a:gd name="connsiteX1" fmla="*/ 737 w 1392"/>
                <a:gd name="connsiteY1" fmla="*/ 1 h 1292"/>
                <a:gd name="connsiteX2" fmla="*/ 0 w 1392"/>
                <a:gd name="connsiteY2" fmla="*/ 1292 h 1292"/>
                <a:gd name="connsiteX3" fmla="*/ 12 w 1392"/>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2" h="1292">
                  <a:moveTo>
                    <a:pt x="12" y="1292"/>
                  </a:moveTo>
                  <a:cubicBezTo>
                    <a:pt x="257" y="841"/>
                    <a:pt x="594" y="-28"/>
                    <a:pt x="737" y="1"/>
                  </a:cubicBezTo>
                  <a:cubicBezTo>
                    <a:pt x="1818" y="241"/>
                    <a:pt x="1555" y="744"/>
                    <a:pt x="0" y="1292"/>
                  </a:cubicBezTo>
                  <a:lnTo>
                    <a:pt x="12" y="1292"/>
                  </a:lnTo>
                  <a:close/>
                </a:path>
              </a:pathLst>
            </a:custGeom>
            <a:grpFill/>
            <a:ln w="5715" cap="flat">
              <a:noFill/>
              <a:prstDash val="solid"/>
              <a:miter/>
            </a:ln>
          </p:spPr>
          <p:txBody>
            <a:bodyPr rtlCol="0" anchor="ctr"/>
            <a:lstStyle/>
            <a:p>
              <a:endParaRPr lang="zh-CN" altLang="en-US"/>
            </a:p>
          </p:txBody>
        </p:sp>
        <p:sp>
          <p:nvSpPr>
            <p:cNvPr id="4802" name="任意多边形: 形状 4801">
              <a:extLst>
                <a:ext uri="{FF2B5EF4-FFF2-40B4-BE49-F238E27FC236}">
                  <a16:creationId xmlns:a16="http://schemas.microsoft.com/office/drawing/2014/main" id="{27E879D7-760D-8987-D680-3A2C2524B3FB}"/>
                </a:ext>
              </a:extLst>
            </p:cNvPr>
            <p:cNvSpPr/>
            <p:nvPr/>
          </p:nvSpPr>
          <p:spPr>
            <a:xfrm>
              <a:off x="5604361" y="5205284"/>
              <a:ext cx="3297" cy="1676"/>
            </a:xfrm>
            <a:custGeom>
              <a:avLst/>
              <a:gdLst>
                <a:gd name="connsiteX0" fmla="*/ 3286 w 3297"/>
                <a:gd name="connsiteY0" fmla="*/ 0 h 1676"/>
                <a:gd name="connsiteX1" fmla="*/ 0 w 3297"/>
                <a:gd name="connsiteY1" fmla="*/ 0 h 1676"/>
                <a:gd name="connsiteX2" fmla="*/ 3298 w 3297"/>
                <a:gd name="connsiteY2" fmla="*/ 0 h 1676"/>
                <a:gd name="connsiteX3" fmla="*/ 3286 w 3297"/>
                <a:gd name="connsiteY3" fmla="*/ 0 h 1676"/>
              </a:gdLst>
              <a:ahLst/>
              <a:cxnLst>
                <a:cxn ang="0">
                  <a:pos x="connsiteX0" y="connsiteY0"/>
                </a:cxn>
                <a:cxn ang="0">
                  <a:pos x="connsiteX1" y="connsiteY1"/>
                </a:cxn>
                <a:cxn ang="0">
                  <a:pos x="connsiteX2" y="connsiteY2"/>
                </a:cxn>
                <a:cxn ang="0">
                  <a:pos x="connsiteX3" y="connsiteY3"/>
                </a:cxn>
              </a:cxnLst>
              <a:rect l="l" t="t" r="r" b="b"/>
              <a:pathLst>
                <a:path w="3297" h="1676">
                  <a:moveTo>
                    <a:pt x="3286" y="0"/>
                  </a:moveTo>
                  <a:cubicBezTo>
                    <a:pt x="2189" y="2223"/>
                    <a:pt x="1097" y="2246"/>
                    <a:pt x="0" y="0"/>
                  </a:cubicBezTo>
                  <a:cubicBezTo>
                    <a:pt x="1097" y="0"/>
                    <a:pt x="2200" y="0"/>
                    <a:pt x="3298" y="0"/>
                  </a:cubicBezTo>
                  <a:lnTo>
                    <a:pt x="3286" y="0"/>
                  </a:lnTo>
                  <a:close/>
                </a:path>
              </a:pathLst>
            </a:custGeom>
            <a:grpFill/>
            <a:ln w="5715" cap="flat">
              <a:noFill/>
              <a:prstDash val="solid"/>
              <a:miter/>
            </a:ln>
          </p:spPr>
          <p:txBody>
            <a:bodyPr rtlCol="0" anchor="ctr"/>
            <a:lstStyle/>
            <a:p>
              <a:endParaRPr lang="zh-CN" altLang="en-US"/>
            </a:p>
          </p:txBody>
        </p:sp>
        <p:sp>
          <p:nvSpPr>
            <p:cNvPr id="4803" name="任意多边形: 形状 4802">
              <a:extLst>
                <a:ext uri="{FF2B5EF4-FFF2-40B4-BE49-F238E27FC236}">
                  <a16:creationId xmlns:a16="http://schemas.microsoft.com/office/drawing/2014/main" id="{AE115139-96F5-678B-A983-9058F0C237B2}"/>
                </a:ext>
              </a:extLst>
            </p:cNvPr>
            <p:cNvSpPr/>
            <p:nvPr/>
          </p:nvSpPr>
          <p:spPr>
            <a:xfrm>
              <a:off x="4594720" y="4771030"/>
              <a:ext cx="1332" cy="1430"/>
            </a:xfrm>
            <a:custGeom>
              <a:avLst/>
              <a:gdLst>
                <a:gd name="connsiteX0" fmla="*/ 0 w 1332"/>
                <a:gd name="connsiteY0" fmla="*/ 86 h 1430"/>
                <a:gd name="connsiteX1" fmla="*/ 1332 w 1332"/>
                <a:gd name="connsiteY1" fmla="*/ 777 h 1430"/>
                <a:gd name="connsiteX2" fmla="*/ 86 w 1332"/>
                <a:gd name="connsiteY2" fmla="*/ 0 h 1430"/>
                <a:gd name="connsiteX3" fmla="*/ 0 w 1332"/>
                <a:gd name="connsiteY3" fmla="*/ 86 h 1430"/>
              </a:gdLst>
              <a:ahLst/>
              <a:cxnLst>
                <a:cxn ang="0">
                  <a:pos x="connsiteX0" y="connsiteY0"/>
                </a:cxn>
                <a:cxn ang="0">
                  <a:pos x="connsiteX1" y="connsiteY1"/>
                </a:cxn>
                <a:cxn ang="0">
                  <a:pos x="connsiteX2" y="connsiteY2"/>
                </a:cxn>
                <a:cxn ang="0">
                  <a:pos x="connsiteX3" y="connsiteY3"/>
                </a:cxn>
              </a:cxnLst>
              <a:rect l="l" t="t" r="r" b="b"/>
              <a:pathLst>
                <a:path w="1332" h="1430">
                  <a:moveTo>
                    <a:pt x="0" y="86"/>
                  </a:moveTo>
                  <a:cubicBezTo>
                    <a:pt x="469" y="320"/>
                    <a:pt x="1360" y="646"/>
                    <a:pt x="1332" y="777"/>
                  </a:cubicBezTo>
                  <a:cubicBezTo>
                    <a:pt x="1109" y="1863"/>
                    <a:pt x="617" y="1589"/>
                    <a:pt x="86" y="0"/>
                  </a:cubicBezTo>
                  <a:lnTo>
                    <a:pt x="0" y="86"/>
                  </a:lnTo>
                  <a:close/>
                </a:path>
              </a:pathLst>
            </a:custGeom>
            <a:grpFill/>
            <a:ln w="5715" cap="flat">
              <a:noFill/>
              <a:prstDash val="solid"/>
              <a:miter/>
            </a:ln>
          </p:spPr>
          <p:txBody>
            <a:bodyPr rtlCol="0" anchor="ctr"/>
            <a:lstStyle/>
            <a:p>
              <a:endParaRPr lang="zh-CN" altLang="en-US"/>
            </a:p>
          </p:txBody>
        </p:sp>
        <p:sp>
          <p:nvSpPr>
            <p:cNvPr id="4804" name="任意多边形: 形状 4803">
              <a:extLst>
                <a:ext uri="{FF2B5EF4-FFF2-40B4-BE49-F238E27FC236}">
                  <a16:creationId xmlns:a16="http://schemas.microsoft.com/office/drawing/2014/main" id="{C03A3067-56D0-0458-A4FB-B5782C0240C7}"/>
                </a:ext>
              </a:extLst>
            </p:cNvPr>
            <p:cNvSpPr/>
            <p:nvPr/>
          </p:nvSpPr>
          <p:spPr>
            <a:xfrm>
              <a:off x="4510619" y="5051465"/>
              <a:ext cx="8400" cy="14236"/>
            </a:xfrm>
            <a:custGeom>
              <a:avLst/>
              <a:gdLst>
                <a:gd name="connsiteX0" fmla="*/ 3195 w 8400"/>
                <a:gd name="connsiteY0" fmla="*/ 0 h 14236"/>
                <a:gd name="connsiteX1" fmla="*/ 629 w 8400"/>
                <a:gd name="connsiteY1" fmla="*/ 14236 h 14236"/>
                <a:gd name="connsiteX2" fmla="*/ 3195 w 8400"/>
                <a:gd name="connsiteY2" fmla="*/ 0 h 14236"/>
              </a:gdLst>
              <a:ahLst/>
              <a:cxnLst>
                <a:cxn ang="0">
                  <a:pos x="connsiteX0" y="connsiteY0"/>
                </a:cxn>
                <a:cxn ang="0">
                  <a:pos x="connsiteX1" y="connsiteY1"/>
                </a:cxn>
                <a:cxn ang="0">
                  <a:pos x="connsiteX2" y="connsiteY2"/>
                </a:cxn>
              </a:cxnLst>
              <a:rect l="l" t="t" r="r" b="b"/>
              <a:pathLst>
                <a:path w="8400" h="14236">
                  <a:moveTo>
                    <a:pt x="3195" y="0"/>
                  </a:moveTo>
                  <a:cubicBezTo>
                    <a:pt x="10516" y="10710"/>
                    <a:pt x="10516" y="10710"/>
                    <a:pt x="629" y="14236"/>
                  </a:cubicBezTo>
                  <a:cubicBezTo>
                    <a:pt x="-1532" y="8990"/>
                    <a:pt x="2514" y="5652"/>
                    <a:pt x="3195" y="0"/>
                  </a:cubicBezTo>
                  <a:close/>
                </a:path>
              </a:pathLst>
            </a:custGeom>
            <a:grpFill/>
            <a:ln w="5715" cap="flat">
              <a:noFill/>
              <a:prstDash val="solid"/>
              <a:miter/>
            </a:ln>
          </p:spPr>
          <p:txBody>
            <a:bodyPr rtlCol="0" anchor="ctr"/>
            <a:lstStyle/>
            <a:p>
              <a:endParaRPr lang="zh-CN" altLang="en-US"/>
            </a:p>
          </p:txBody>
        </p:sp>
        <p:sp>
          <p:nvSpPr>
            <p:cNvPr id="4805" name="任意多边形: 形状 4804">
              <a:extLst>
                <a:ext uri="{FF2B5EF4-FFF2-40B4-BE49-F238E27FC236}">
                  <a16:creationId xmlns:a16="http://schemas.microsoft.com/office/drawing/2014/main" id="{61BC3171-1D81-62B7-DCCA-EE36DC853ABA}"/>
                </a:ext>
              </a:extLst>
            </p:cNvPr>
            <p:cNvSpPr/>
            <p:nvPr/>
          </p:nvSpPr>
          <p:spPr>
            <a:xfrm>
              <a:off x="4897313" y="4670502"/>
              <a:ext cx="4190" cy="5185"/>
            </a:xfrm>
            <a:custGeom>
              <a:avLst/>
              <a:gdLst>
                <a:gd name="connsiteX0" fmla="*/ 11 w 4190"/>
                <a:gd name="connsiteY0" fmla="*/ 5185 h 5185"/>
                <a:gd name="connsiteX1" fmla="*/ 2377 w 4190"/>
                <a:gd name="connsiteY1" fmla="*/ 19 h 5185"/>
                <a:gd name="connsiteX2" fmla="*/ 4189 w 4190"/>
                <a:gd name="connsiteY2" fmla="*/ 1173 h 5185"/>
                <a:gd name="connsiteX3" fmla="*/ 0 w 4190"/>
                <a:gd name="connsiteY3" fmla="*/ 5180 h 5185"/>
                <a:gd name="connsiteX4" fmla="*/ 11 w 4190"/>
                <a:gd name="connsiteY4" fmla="*/ 518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0" h="5185">
                  <a:moveTo>
                    <a:pt x="11" y="5185"/>
                  </a:moveTo>
                  <a:cubicBezTo>
                    <a:pt x="206" y="3179"/>
                    <a:pt x="149" y="985"/>
                    <a:pt x="2377" y="19"/>
                  </a:cubicBezTo>
                  <a:cubicBezTo>
                    <a:pt x="2772" y="-153"/>
                    <a:pt x="4240" y="893"/>
                    <a:pt x="4189" y="1173"/>
                  </a:cubicBezTo>
                  <a:cubicBezTo>
                    <a:pt x="3743" y="3408"/>
                    <a:pt x="1920" y="4385"/>
                    <a:pt x="0" y="5180"/>
                  </a:cubicBezTo>
                  <a:lnTo>
                    <a:pt x="11" y="5180"/>
                  </a:lnTo>
                  <a:close/>
                </a:path>
              </a:pathLst>
            </a:custGeom>
            <a:grpFill/>
            <a:ln w="5715" cap="flat">
              <a:noFill/>
              <a:prstDash val="solid"/>
              <a:miter/>
            </a:ln>
          </p:spPr>
          <p:txBody>
            <a:bodyPr rtlCol="0" anchor="ctr"/>
            <a:lstStyle/>
            <a:p>
              <a:endParaRPr lang="zh-CN" altLang="en-US"/>
            </a:p>
          </p:txBody>
        </p:sp>
        <p:sp>
          <p:nvSpPr>
            <p:cNvPr id="4806" name="任意多边形: 形状 4805">
              <a:extLst>
                <a:ext uri="{FF2B5EF4-FFF2-40B4-BE49-F238E27FC236}">
                  <a16:creationId xmlns:a16="http://schemas.microsoft.com/office/drawing/2014/main" id="{A65B8E99-B46C-D894-04EF-1003C588E674}"/>
                </a:ext>
              </a:extLst>
            </p:cNvPr>
            <p:cNvSpPr/>
            <p:nvPr/>
          </p:nvSpPr>
          <p:spPr>
            <a:xfrm>
              <a:off x="4482080" y="5037532"/>
              <a:ext cx="4152" cy="3297"/>
            </a:xfrm>
            <a:custGeom>
              <a:avLst/>
              <a:gdLst>
                <a:gd name="connsiteX0" fmla="*/ 780 w 4152"/>
                <a:gd name="connsiteY0" fmla="*/ 0 h 3297"/>
                <a:gd name="connsiteX1" fmla="*/ 4152 w 4152"/>
                <a:gd name="connsiteY1" fmla="*/ 3297 h 3297"/>
                <a:gd name="connsiteX2" fmla="*/ 780 w 4152"/>
                <a:gd name="connsiteY2" fmla="*/ 0 h 3297"/>
              </a:gdLst>
              <a:ahLst/>
              <a:cxnLst>
                <a:cxn ang="0">
                  <a:pos x="connsiteX0" y="connsiteY0"/>
                </a:cxn>
                <a:cxn ang="0">
                  <a:pos x="connsiteX1" y="connsiteY1"/>
                </a:cxn>
                <a:cxn ang="0">
                  <a:pos x="connsiteX2" y="connsiteY2"/>
                </a:cxn>
              </a:cxnLst>
              <a:rect l="l" t="t" r="r" b="b"/>
              <a:pathLst>
                <a:path w="4152" h="3297">
                  <a:moveTo>
                    <a:pt x="780" y="0"/>
                  </a:moveTo>
                  <a:cubicBezTo>
                    <a:pt x="1906" y="1097"/>
                    <a:pt x="3026" y="2200"/>
                    <a:pt x="4152" y="3297"/>
                  </a:cubicBezTo>
                  <a:cubicBezTo>
                    <a:pt x="2758" y="2475"/>
                    <a:pt x="-1809" y="4898"/>
                    <a:pt x="780" y="0"/>
                  </a:cubicBezTo>
                  <a:close/>
                </a:path>
              </a:pathLst>
            </a:custGeom>
            <a:grpFill/>
            <a:ln w="5715" cap="flat">
              <a:noFill/>
              <a:prstDash val="solid"/>
              <a:miter/>
            </a:ln>
          </p:spPr>
          <p:txBody>
            <a:bodyPr rtlCol="0" anchor="ctr"/>
            <a:lstStyle/>
            <a:p>
              <a:endParaRPr lang="zh-CN" altLang="en-US"/>
            </a:p>
          </p:txBody>
        </p:sp>
        <p:sp>
          <p:nvSpPr>
            <p:cNvPr id="4807" name="任意多边形: 形状 4806">
              <a:extLst>
                <a:ext uri="{FF2B5EF4-FFF2-40B4-BE49-F238E27FC236}">
                  <a16:creationId xmlns:a16="http://schemas.microsoft.com/office/drawing/2014/main" id="{13CDA3D7-B034-03A9-0E58-57CF8A0383C9}"/>
                </a:ext>
              </a:extLst>
            </p:cNvPr>
            <p:cNvSpPr/>
            <p:nvPr/>
          </p:nvSpPr>
          <p:spPr>
            <a:xfrm>
              <a:off x="4847986" y="4654593"/>
              <a:ext cx="1360" cy="1360"/>
            </a:xfrm>
            <a:custGeom>
              <a:avLst/>
              <a:gdLst>
                <a:gd name="connsiteX0" fmla="*/ 0 w 1360"/>
                <a:gd name="connsiteY0" fmla="*/ 1360 h 1360"/>
                <a:gd name="connsiteX1" fmla="*/ 754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54" y="0"/>
                  </a:lnTo>
                  <a:lnTo>
                    <a:pt x="1360" y="611"/>
                  </a:lnTo>
                  <a:close/>
                </a:path>
              </a:pathLst>
            </a:custGeom>
            <a:grpFill/>
            <a:ln w="5715" cap="flat">
              <a:noFill/>
              <a:prstDash val="solid"/>
              <a:miter/>
            </a:ln>
          </p:spPr>
          <p:txBody>
            <a:bodyPr rtlCol="0" anchor="ctr"/>
            <a:lstStyle/>
            <a:p>
              <a:endParaRPr lang="zh-CN" altLang="en-US"/>
            </a:p>
          </p:txBody>
        </p:sp>
        <p:sp>
          <p:nvSpPr>
            <p:cNvPr id="4808" name="任意多边形: 形状 4807">
              <a:extLst>
                <a:ext uri="{FF2B5EF4-FFF2-40B4-BE49-F238E27FC236}">
                  <a16:creationId xmlns:a16="http://schemas.microsoft.com/office/drawing/2014/main" id="{16E1DFD6-2570-4922-8708-B1D9059DA13F}"/>
                </a:ext>
              </a:extLst>
            </p:cNvPr>
            <p:cNvSpPr/>
            <p:nvPr/>
          </p:nvSpPr>
          <p:spPr>
            <a:xfrm>
              <a:off x="4895640" y="5212441"/>
              <a:ext cx="11548" cy="10260"/>
            </a:xfrm>
            <a:custGeom>
              <a:avLst/>
              <a:gdLst>
                <a:gd name="connsiteX0" fmla="*/ 11548 w 11548"/>
                <a:gd name="connsiteY0" fmla="*/ 9291 h 10260"/>
                <a:gd name="connsiteX1" fmla="*/ 6576 w 11548"/>
                <a:gd name="connsiteY1" fmla="*/ 5377 h 10260"/>
                <a:gd name="connsiteX2" fmla="*/ 1004 w 11548"/>
                <a:gd name="connsiteY2" fmla="*/ 8714 h 10260"/>
                <a:gd name="connsiteX3" fmla="*/ 5588 w 11548"/>
                <a:gd name="connsiteY3" fmla="*/ 216 h 10260"/>
                <a:gd name="connsiteX4" fmla="*/ 11405 w 11548"/>
                <a:gd name="connsiteY4" fmla="*/ 6028 h 10260"/>
                <a:gd name="connsiteX5" fmla="*/ 11525 w 11548"/>
                <a:gd name="connsiteY5" fmla="*/ 9297 h 10260"/>
                <a:gd name="connsiteX6" fmla="*/ 11548 w 11548"/>
                <a:gd name="connsiteY6" fmla="*/ 9297 h 1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48" h="10260">
                  <a:moveTo>
                    <a:pt x="11548" y="9291"/>
                  </a:moveTo>
                  <a:cubicBezTo>
                    <a:pt x="9908" y="7925"/>
                    <a:pt x="8439" y="5828"/>
                    <a:pt x="6576" y="5377"/>
                  </a:cubicBezTo>
                  <a:cubicBezTo>
                    <a:pt x="4062" y="4771"/>
                    <a:pt x="5342" y="13766"/>
                    <a:pt x="1004" y="8714"/>
                  </a:cubicBezTo>
                  <a:cubicBezTo>
                    <a:pt x="-1739" y="5519"/>
                    <a:pt x="1587" y="1262"/>
                    <a:pt x="5588" y="216"/>
                  </a:cubicBezTo>
                  <a:cubicBezTo>
                    <a:pt x="9782" y="-882"/>
                    <a:pt x="11148" y="2382"/>
                    <a:pt x="11405" y="6028"/>
                  </a:cubicBezTo>
                  <a:cubicBezTo>
                    <a:pt x="11480" y="7114"/>
                    <a:pt x="11491" y="8205"/>
                    <a:pt x="11525" y="9297"/>
                  </a:cubicBezTo>
                  <a:lnTo>
                    <a:pt x="11548" y="9297"/>
                  </a:lnTo>
                  <a:close/>
                </a:path>
              </a:pathLst>
            </a:custGeom>
            <a:grpFill/>
            <a:ln w="5715" cap="flat">
              <a:noFill/>
              <a:prstDash val="solid"/>
              <a:miter/>
            </a:ln>
          </p:spPr>
          <p:txBody>
            <a:bodyPr rtlCol="0" anchor="ctr"/>
            <a:lstStyle/>
            <a:p>
              <a:endParaRPr lang="zh-CN" altLang="en-US"/>
            </a:p>
          </p:txBody>
        </p:sp>
        <p:sp>
          <p:nvSpPr>
            <p:cNvPr id="4809" name="任意多边形: 形状 4808">
              <a:extLst>
                <a:ext uri="{FF2B5EF4-FFF2-40B4-BE49-F238E27FC236}">
                  <a16:creationId xmlns:a16="http://schemas.microsoft.com/office/drawing/2014/main" id="{E52F7066-0F3F-21D2-51F1-3393EE0C7DCA}"/>
                </a:ext>
              </a:extLst>
            </p:cNvPr>
            <p:cNvSpPr/>
            <p:nvPr userDrawn="1"/>
          </p:nvSpPr>
          <p:spPr>
            <a:xfrm>
              <a:off x="5931241" y="5494171"/>
              <a:ext cx="25706" cy="33485"/>
            </a:xfrm>
            <a:custGeom>
              <a:avLst/>
              <a:gdLst>
                <a:gd name="connsiteX0" fmla="*/ 5264 w 25706"/>
                <a:gd name="connsiteY0" fmla="*/ 30188 h 33485"/>
                <a:gd name="connsiteX1" fmla="*/ 5299 w 25706"/>
                <a:gd name="connsiteY1" fmla="*/ 26919 h 33485"/>
                <a:gd name="connsiteX2" fmla="*/ 5241 w 25706"/>
                <a:gd name="connsiteY2" fmla="*/ 26867 h 33485"/>
                <a:gd name="connsiteX3" fmla="*/ 3618 w 25706"/>
                <a:gd name="connsiteY3" fmla="*/ 26633 h 33485"/>
                <a:gd name="connsiteX4" fmla="*/ 584 w 25706"/>
                <a:gd name="connsiteY4" fmla="*/ 22404 h 33485"/>
                <a:gd name="connsiteX5" fmla="*/ 11333 w 25706"/>
                <a:gd name="connsiteY5" fmla="*/ 3710 h 33485"/>
                <a:gd name="connsiteX6" fmla="*/ 17889 w 25706"/>
                <a:gd name="connsiteY6" fmla="*/ 2802 h 33485"/>
                <a:gd name="connsiteX7" fmla="*/ 25707 w 25706"/>
                <a:gd name="connsiteY7" fmla="*/ 213 h 33485"/>
                <a:gd name="connsiteX8" fmla="*/ 5264 w 25706"/>
                <a:gd name="connsiteY8" fmla="*/ 33485 h 33485"/>
                <a:gd name="connsiteX9" fmla="*/ 4258 w 25706"/>
                <a:gd name="connsiteY9" fmla="*/ 31291 h 33485"/>
                <a:gd name="connsiteX10" fmla="*/ 5264 w 25706"/>
                <a:gd name="connsiteY10" fmla="*/ 30188 h 33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06" h="33485">
                  <a:moveTo>
                    <a:pt x="5264" y="30188"/>
                  </a:moveTo>
                  <a:cubicBezTo>
                    <a:pt x="5281" y="29102"/>
                    <a:pt x="5293" y="28010"/>
                    <a:pt x="5299" y="26919"/>
                  </a:cubicBezTo>
                  <a:lnTo>
                    <a:pt x="5241" y="26867"/>
                  </a:lnTo>
                  <a:cubicBezTo>
                    <a:pt x="4698" y="26793"/>
                    <a:pt x="4150" y="26759"/>
                    <a:pt x="3618" y="26633"/>
                  </a:cubicBezTo>
                  <a:cubicBezTo>
                    <a:pt x="1287" y="26050"/>
                    <a:pt x="-1142" y="23439"/>
                    <a:pt x="584" y="22404"/>
                  </a:cubicBezTo>
                  <a:cubicBezTo>
                    <a:pt x="8042" y="17912"/>
                    <a:pt x="2967" y="6551"/>
                    <a:pt x="11333" y="3710"/>
                  </a:cubicBezTo>
                  <a:cubicBezTo>
                    <a:pt x="12620" y="3276"/>
                    <a:pt x="15706" y="4813"/>
                    <a:pt x="17889" y="2802"/>
                  </a:cubicBezTo>
                  <a:cubicBezTo>
                    <a:pt x="19432" y="1379"/>
                    <a:pt x="20718" y="-667"/>
                    <a:pt x="25707" y="213"/>
                  </a:cubicBezTo>
                  <a:cubicBezTo>
                    <a:pt x="19855" y="12386"/>
                    <a:pt x="14888" y="24182"/>
                    <a:pt x="5264" y="33485"/>
                  </a:cubicBezTo>
                  <a:cubicBezTo>
                    <a:pt x="4258" y="32754"/>
                    <a:pt x="3927" y="32023"/>
                    <a:pt x="4258" y="31291"/>
                  </a:cubicBezTo>
                  <a:cubicBezTo>
                    <a:pt x="4590" y="30554"/>
                    <a:pt x="4927" y="30188"/>
                    <a:pt x="5264" y="30188"/>
                  </a:cubicBezTo>
                  <a:close/>
                </a:path>
              </a:pathLst>
            </a:custGeom>
            <a:grpFill/>
            <a:ln w="5715" cap="flat">
              <a:noFill/>
              <a:prstDash val="solid"/>
              <a:miter/>
            </a:ln>
          </p:spPr>
          <p:txBody>
            <a:bodyPr rtlCol="0" anchor="ctr"/>
            <a:lstStyle/>
            <a:p>
              <a:endParaRPr lang="zh-CN" altLang="en-US"/>
            </a:p>
          </p:txBody>
        </p:sp>
        <p:sp>
          <p:nvSpPr>
            <p:cNvPr id="4810" name="任意多边形: 形状 4809">
              <a:extLst>
                <a:ext uri="{FF2B5EF4-FFF2-40B4-BE49-F238E27FC236}">
                  <a16:creationId xmlns:a16="http://schemas.microsoft.com/office/drawing/2014/main" id="{D8294D24-6818-A672-A1FF-90D8C8A9D0CA}"/>
                </a:ext>
              </a:extLst>
            </p:cNvPr>
            <p:cNvSpPr/>
            <p:nvPr userDrawn="1"/>
          </p:nvSpPr>
          <p:spPr>
            <a:xfrm>
              <a:off x="5914085" y="5524359"/>
              <a:ext cx="22425" cy="39507"/>
            </a:xfrm>
            <a:custGeom>
              <a:avLst/>
              <a:gdLst>
                <a:gd name="connsiteX0" fmla="*/ 22420 w 22425"/>
                <a:gd name="connsiteY0" fmla="*/ 0 h 39507"/>
                <a:gd name="connsiteX1" fmla="*/ 22420 w 22425"/>
                <a:gd name="connsiteY1" fmla="*/ 3292 h 39507"/>
                <a:gd name="connsiteX2" fmla="*/ 22414 w 22425"/>
                <a:gd name="connsiteY2" fmla="*/ 6584 h 39507"/>
                <a:gd name="connsiteX3" fmla="*/ 22426 w 22425"/>
                <a:gd name="connsiteY3" fmla="*/ 6578 h 39507"/>
                <a:gd name="connsiteX4" fmla="*/ 15985 w 22425"/>
                <a:gd name="connsiteY4" fmla="*/ 26100 h 39507"/>
                <a:gd name="connsiteX5" fmla="*/ 2709 w 22425"/>
                <a:gd name="connsiteY5" fmla="*/ 39508 h 39507"/>
                <a:gd name="connsiteX6" fmla="*/ 2652 w 22425"/>
                <a:gd name="connsiteY6" fmla="*/ 39445 h 39507"/>
                <a:gd name="connsiteX7" fmla="*/ 10339 w 22425"/>
                <a:gd name="connsiteY7" fmla="*/ 18071 h 39507"/>
                <a:gd name="connsiteX8" fmla="*/ 0 w 22425"/>
                <a:gd name="connsiteY8" fmla="*/ 16036 h 39507"/>
                <a:gd name="connsiteX9" fmla="*/ 22420 w 22425"/>
                <a:gd name="connsiteY9" fmla="*/ 0 h 39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5" h="39507">
                  <a:moveTo>
                    <a:pt x="22420" y="0"/>
                  </a:moveTo>
                  <a:cubicBezTo>
                    <a:pt x="22420" y="1097"/>
                    <a:pt x="22420" y="2194"/>
                    <a:pt x="22420" y="3292"/>
                  </a:cubicBezTo>
                  <a:cubicBezTo>
                    <a:pt x="22420" y="4389"/>
                    <a:pt x="22414" y="5486"/>
                    <a:pt x="22414" y="6584"/>
                  </a:cubicBezTo>
                  <a:lnTo>
                    <a:pt x="22426" y="6578"/>
                  </a:lnTo>
                  <a:cubicBezTo>
                    <a:pt x="15905" y="11601"/>
                    <a:pt x="17448" y="19471"/>
                    <a:pt x="15985" y="26100"/>
                  </a:cubicBezTo>
                  <a:cubicBezTo>
                    <a:pt x="14282" y="33816"/>
                    <a:pt x="10618" y="38479"/>
                    <a:pt x="2709" y="39508"/>
                  </a:cubicBezTo>
                  <a:lnTo>
                    <a:pt x="2652" y="39445"/>
                  </a:lnTo>
                  <a:cubicBezTo>
                    <a:pt x="5252" y="32215"/>
                    <a:pt x="7853" y="24980"/>
                    <a:pt x="10339" y="18071"/>
                  </a:cubicBezTo>
                  <a:cubicBezTo>
                    <a:pt x="7098" y="14779"/>
                    <a:pt x="3703" y="19071"/>
                    <a:pt x="0" y="16036"/>
                  </a:cubicBezTo>
                  <a:cubicBezTo>
                    <a:pt x="5966" y="8424"/>
                    <a:pt x="16351" y="6989"/>
                    <a:pt x="22420" y="0"/>
                  </a:cubicBezTo>
                  <a:close/>
                </a:path>
              </a:pathLst>
            </a:custGeom>
            <a:grpFill/>
            <a:ln w="5715" cap="flat">
              <a:noFill/>
              <a:prstDash val="solid"/>
              <a:miter/>
            </a:ln>
          </p:spPr>
          <p:txBody>
            <a:bodyPr rtlCol="0" anchor="ctr"/>
            <a:lstStyle/>
            <a:p>
              <a:endParaRPr lang="zh-CN" altLang="en-US"/>
            </a:p>
          </p:txBody>
        </p:sp>
        <p:sp>
          <p:nvSpPr>
            <p:cNvPr id="4811" name="任意多边形: 形状 4810">
              <a:extLst>
                <a:ext uri="{FF2B5EF4-FFF2-40B4-BE49-F238E27FC236}">
                  <a16:creationId xmlns:a16="http://schemas.microsoft.com/office/drawing/2014/main" id="{F9E523D4-DB25-4B6F-129F-344C798DD091}"/>
                </a:ext>
              </a:extLst>
            </p:cNvPr>
            <p:cNvSpPr/>
            <p:nvPr userDrawn="1"/>
          </p:nvSpPr>
          <p:spPr>
            <a:xfrm>
              <a:off x="5899948" y="5569290"/>
              <a:ext cx="22972" cy="15788"/>
            </a:xfrm>
            <a:custGeom>
              <a:avLst/>
              <a:gdLst>
                <a:gd name="connsiteX0" fmla="*/ 387 w 22972"/>
                <a:gd name="connsiteY0" fmla="*/ 14276 h 15788"/>
                <a:gd name="connsiteX1" fmla="*/ 13526 w 22972"/>
                <a:gd name="connsiteY1" fmla="*/ 1120 h 15788"/>
                <a:gd name="connsiteX2" fmla="*/ 13543 w 22972"/>
                <a:gd name="connsiteY2" fmla="*/ 1103 h 15788"/>
                <a:gd name="connsiteX3" fmla="*/ 22973 w 22972"/>
                <a:gd name="connsiteY3" fmla="*/ 0 h 15788"/>
                <a:gd name="connsiteX4" fmla="*/ 10234 w 22972"/>
                <a:gd name="connsiteY4" fmla="*/ 14276 h 15788"/>
                <a:gd name="connsiteX5" fmla="*/ 10245 w 22972"/>
                <a:gd name="connsiteY5" fmla="*/ 14276 h 15788"/>
                <a:gd name="connsiteX6" fmla="*/ 364 w 22972"/>
                <a:gd name="connsiteY6" fmla="*/ 14276 h 15788"/>
                <a:gd name="connsiteX7" fmla="*/ 387 w 22972"/>
                <a:gd name="connsiteY7" fmla="*/ 14276 h 1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72" h="15788">
                  <a:moveTo>
                    <a:pt x="387" y="14276"/>
                  </a:moveTo>
                  <a:cubicBezTo>
                    <a:pt x="-2299" y="2834"/>
                    <a:pt x="9748" y="6104"/>
                    <a:pt x="13526" y="1120"/>
                  </a:cubicBezTo>
                  <a:lnTo>
                    <a:pt x="13543" y="1103"/>
                  </a:lnTo>
                  <a:cubicBezTo>
                    <a:pt x="16115" y="800"/>
                    <a:pt x="18686" y="503"/>
                    <a:pt x="22973" y="0"/>
                  </a:cubicBezTo>
                  <a:cubicBezTo>
                    <a:pt x="19143" y="6241"/>
                    <a:pt x="12205" y="8286"/>
                    <a:pt x="10234" y="14276"/>
                  </a:cubicBezTo>
                  <a:lnTo>
                    <a:pt x="10245" y="14276"/>
                  </a:lnTo>
                  <a:cubicBezTo>
                    <a:pt x="6953" y="16276"/>
                    <a:pt x="3662" y="16310"/>
                    <a:pt x="364" y="14276"/>
                  </a:cubicBezTo>
                  <a:lnTo>
                    <a:pt x="387" y="14276"/>
                  </a:lnTo>
                  <a:close/>
                </a:path>
              </a:pathLst>
            </a:custGeom>
            <a:grpFill/>
            <a:ln w="5715" cap="flat">
              <a:noFill/>
              <a:prstDash val="solid"/>
              <a:miter/>
            </a:ln>
          </p:spPr>
          <p:txBody>
            <a:bodyPr rtlCol="0" anchor="ctr"/>
            <a:lstStyle/>
            <a:p>
              <a:endParaRPr lang="zh-CN" altLang="en-US"/>
            </a:p>
          </p:txBody>
        </p:sp>
        <p:sp>
          <p:nvSpPr>
            <p:cNvPr id="4812" name="任意多边形: 形状 4811">
              <a:extLst>
                <a:ext uri="{FF2B5EF4-FFF2-40B4-BE49-F238E27FC236}">
                  <a16:creationId xmlns:a16="http://schemas.microsoft.com/office/drawing/2014/main" id="{FF023B28-7857-88B7-CD43-FA730FAAAF7E}"/>
                </a:ext>
              </a:extLst>
            </p:cNvPr>
            <p:cNvSpPr/>
            <p:nvPr userDrawn="1"/>
          </p:nvSpPr>
          <p:spPr>
            <a:xfrm>
              <a:off x="5923349" y="5494749"/>
              <a:ext cx="9918" cy="15181"/>
            </a:xfrm>
            <a:custGeom>
              <a:avLst/>
              <a:gdLst>
                <a:gd name="connsiteX0" fmla="*/ 0 w 9918"/>
                <a:gd name="connsiteY0" fmla="*/ 9870 h 15181"/>
                <a:gd name="connsiteX1" fmla="*/ 9864 w 9918"/>
                <a:gd name="connsiteY1" fmla="*/ 0 h 15181"/>
                <a:gd name="connsiteX2" fmla="*/ 6721 w 9918"/>
                <a:gd name="connsiteY2" fmla="*/ 12281 h 15181"/>
                <a:gd name="connsiteX3" fmla="*/ 0 w 9918"/>
                <a:gd name="connsiteY3" fmla="*/ 9870 h 15181"/>
              </a:gdLst>
              <a:ahLst/>
              <a:cxnLst>
                <a:cxn ang="0">
                  <a:pos x="connsiteX0" y="connsiteY0"/>
                </a:cxn>
                <a:cxn ang="0">
                  <a:pos x="connsiteX1" y="connsiteY1"/>
                </a:cxn>
                <a:cxn ang="0">
                  <a:pos x="connsiteX2" y="connsiteY2"/>
                </a:cxn>
                <a:cxn ang="0">
                  <a:pos x="connsiteX3" y="connsiteY3"/>
                </a:cxn>
              </a:cxnLst>
              <a:rect l="l" t="t" r="r" b="b"/>
              <a:pathLst>
                <a:path w="9918" h="15181">
                  <a:moveTo>
                    <a:pt x="0" y="9870"/>
                  </a:moveTo>
                  <a:cubicBezTo>
                    <a:pt x="4098" y="7390"/>
                    <a:pt x="4686" y="1400"/>
                    <a:pt x="9864" y="0"/>
                  </a:cubicBezTo>
                  <a:cubicBezTo>
                    <a:pt x="10127" y="4435"/>
                    <a:pt x="9493" y="8733"/>
                    <a:pt x="6721" y="12281"/>
                  </a:cubicBezTo>
                  <a:cubicBezTo>
                    <a:pt x="2349" y="17882"/>
                    <a:pt x="903" y="14425"/>
                    <a:pt x="0" y="9870"/>
                  </a:cubicBezTo>
                  <a:close/>
                </a:path>
              </a:pathLst>
            </a:custGeom>
            <a:grpFill/>
            <a:ln w="5715" cap="flat">
              <a:noFill/>
              <a:prstDash val="solid"/>
              <a:miter/>
            </a:ln>
          </p:spPr>
          <p:txBody>
            <a:bodyPr rtlCol="0" anchor="ctr"/>
            <a:lstStyle/>
            <a:p>
              <a:endParaRPr lang="zh-CN" altLang="en-US"/>
            </a:p>
          </p:txBody>
        </p:sp>
        <p:sp>
          <p:nvSpPr>
            <p:cNvPr id="4813" name="任意多边形: 形状 4812">
              <a:extLst>
                <a:ext uri="{FF2B5EF4-FFF2-40B4-BE49-F238E27FC236}">
                  <a16:creationId xmlns:a16="http://schemas.microsoft.com/office/drawing/2014/main" id="{03332A21-F43D-0252-F433-FEC8396DBD45}"/>
                </a:ext>
              </a:extLst>
            </p:cNvPr>
            <p:cNvSpPr/>
            <p:nvPr userDrawn="1"/>
          </p:nvSpPr>
          <p:spPr>
            <a:xfrm>
              <a:off x="5893746" y="5595554"/>
              <a:ext cx="8315" cy="4488"/>
            </a:xfrm>
            <a:custGeom>
              <a:avLst/>
              <a:gdLst>
                <a:gd name="connsiteX0" fmla="*/ 0 w 8315"/>
                <a:gd name="connsiteY0" fmla="*/ 4402 h 4488"/>
                <a:gd name="connsiteX1" fmla="*/ 7544 w 8315"/>
                <a:gd name="connsiteY1" fmla="*/ 624 h 4488"/>
                <a:gd name="connsiteX2" fmla="*/ 3212 w 8315"/>
                <a:gd name="connsiteY2" fmla="*/ 4356 h 4488"/>
                <a:gd name="connsiteX3" fmla="*/ 0 w 8315"/>
                <a:gd name="connsiteY3" fmla="*/ 4402 h 4488"/>
              </a:gdLst>
              <a:ahLst/>
              <a:cxnLst>
                <a:cxn ang="0">
                  <a:pos x="connsiteX0" y="connsiteY0"/>
                </a:cxn>
                <a:cxn ang="0">
                  <a:pos x="connsiteX1" y="connsiteY1"/>
                </a:cxn>
                <a:cxn ang="0">
                  <a:pos x="connsiteX2" y="connsiteY2"/>
                </a:cxn>
                <a:cxn ang="0">
                  <a:pos x="connsiteX3" y="connsiteY3"/>
                </a:cxn>
              </a:cxnLst>
              <a:rect l="l" t="t" r="r" b="b"/>
              <a:pathLst>
                <a:path w="8315" h="4488">
                  <a:moveTo>
                    <a:pt x="0" y="4402"/>
                  </a:moveTo>
                  <a:cubicBezTo>
                    <a:pt x="1880" y="1607"/>
                    <a:pt x="6201" y="-1307"/>
                    <a:pt x="7544" y="624"/>
                  </a:cubicBezTo>
                  <a:cubicBezTo>
                    <a:pt x="10190" y="4436"/>
                    <a:pt x="5355" y="3779"/>
                    <a:pt x="3212" y="4356"/>
                  </a:cubicBezTo>
                  <a:cubicBezTo>
                    <a:pt x="2212" y="4625"/>
                    <a:pt x="1080" y="4402"/>
                    <a:pt x="0" y="4402"/>
                  </a:cubicBezTo>
                  <a:close/>
                </a:path>
              </a:pathLst>
            </a:custGeom>
            <a:grpFill/>
            <a:ln w="5715" cap="flat">
              <a:noFill/>
              <a:prstDash val="solid"/>
              <a:miter/>
            </a:ln>
          </p:spPr>
          <p:txBody>
            <a:bodyPr rtlCol="0" anchor="ctr"/>
            <a:lstStyle/>
            <a:p>
              <a:endParaRPr lang="zh-CN" altLang="en-US"/>
            </a:p>
          </p:txBody>
        </p:sp>
        <p:sp>
          <p:nvSpPr>
            <p:cNvPr id="4814" name="任意多边形: 形状 4813">
              <a:extLst>
                <a:ext uri="{FF2B5EF4-FFF2-40B4-BE49-F238E27FC236}">
                  <a16:creationId xmlns:a16="http://schemas.microsoft.com/office/drawing/2014/main" id="{CEBC173D-CAFB-1B32-E44E-2F5A795782E5}"/>
                </a:ext>
              </a:extLst>
            </p:cNvPr>
            <p:cNvSpPr/>
            <p:nvPr userDrawn="1"/>
          </p:nvSpPr>
          <p:spPr>
            <a:xfrm>
              <a:off x="6008846" y="5472569"/>
              <a:ext cx="7642" cy="5743"/>
            </a:xfrm>
            <a:custGeom>
              <a:avLst/>
              <a:gdLst>
                <a:gd name="connsiteX0" fmla="*/ 0 w 7642"/>
                <a:gd name="connsiteY0" fmla="*/ 5738 h 5743"/>
                <a:gd name="connsiteX1" fmla="*/ 2686 w 7642"/>
                <a:gd name="connsiteY1" fmla="*/ 1863 h 5743"/>
                <a:gd name="connsiteX2" fmla="*/ 7624 w 7642"/>
                <a:gd name="connsiteY2" fmla="*/ 1589 h 5743"/>
                <a:gd name="connsiteX3" fmla="*/ 4618 w 7642"/>
                <a:gd name="connsiteY3" fmla="*/ 4749 h 5743"/>
                <a:gd name="connsiteX4" fmla="*/ 17 w 7642"/>
                <a:gd name="connsiteY4" fmla="*/ 5744 h 5743"/>
                <a:gd name="connsiteX5" fmla="*/ 0 w 7642"/>
                <a:gd name="connsiteY5" fmla="*/ 5744 h 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2" h="5743">
                  <a:moveTo>
                    <a:pt x="0" y="5738"/>
                  </a:moveTo>
                  <a:cubicBezTo>
                    <a:pt x="880" y="4429"/>
                    <a:pt x="1549" y="2886"/>
                    <a:pt x="2686" y="1863"/>
                  </a:cubicBezTo>
                  <a:cubicBezTo>
                    <a:pt x="4138" y="560"/>
                    <a:pt x="6069" y="-1440"/>
                    <a:pt x="7624" y="1589"/>
                  </a:cubicBezTo>
                  <a:cubicBezTo>
                    <a:pt x="7858" y="2046"/>
                    <a:pt x="5892" y="4064"/>
                    <a:pt x="4618" y="4749"/>
                  </a:cubicBezTo>
                  <a:cubicBezTo>
                    <a:pt x="3292" y="5464"/>
                    <a:pt x="1566" y="5441"/>
                    <a:pt x="17" y="5744"/>
                  </a:cubicBezTo>
                  <a:lnTo>
                    <a:pt x="0" y="5744"/>
                  </a:lnTo>
                  <a:close/>
                </a:path>
              </a:pathLst>
            </a:custGeom>
            <a:grpFill/>
            <a:ln w="5715" cap="flat">
              <a:noFill/>
              <a:prstDash val="solid"/>
              <a:miter/>
            </a:ln>
          </p:spPr>
          <p:txBody>
            <a:bodyPr rtlCol="0" anchor="ctr"/>
            <a:lstStyle/>
            <a:p>
              <a:endParaRPr lang="zh-CN" altLang="en-US"/>
            </a:p>
          </p:txBody>
        </p:sp>
        <p:sp>
          <p:nvSpPr>
            <p:cNvPr id="4815" name="任意多边形: 形状 4814">
              <a:extLst>
                <a:ext uri="{FF2B5EF4-FFF2-40B4-BE49-F238E27FC236}">
                  <a16:creationId xmlns:a16="http://schemas.microsoft.com/office/drawing/2014/main" id="{FD1F2AC3-F363-480C-BE23-35DD081FB0D2}"/>
                </a:ext>
              </a:extLst>
            </p:cNvPr>
            <p:cNvSpPr/>
            <p:nvPr userDrawn="1"/>
          </p:nvSpPr>
          <p:spPr>
            <a:xfrm>
              <a:off x="6008536" y="5485031"/>
              <a:ext cx="4779" cy="4492"/>
            </a:xfrm>
            <a:custGeom>
              <a:avLst/>
              <a:gdLst>
                <a:gd name="connsiteX0" fmla="*/ 4779 w 4779"/>
                <a:gd name="connsiteY0" fmla="*/ 1385 h 4492"/>
                <a:gd name="connsiteX1" fmla="*/ 3373 w 4779"/>
                <a:gd name="connsiteY1" fmla="*/ 4077 h 4492"/>
                <a:gd name="connsiteX2" fmla="*/ 887 w 4779"/>
                <a:gd name="connsiteY2" fmla="*/ 3088 h 4492"/>
                <a:gd name="connsiteX3" fmla="*/ 1945 w 4779"/>
                <a:gd name="connsiteY3" fmla="*/ 31 h 4492"/>
                <a:gd name="connsiteX4" fmla="*/ 4779 w 4779"/>
                <a:gd name="connsiteY4" fmla="*/ 1385 h 4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 h="4492">
                  <a:moveTo>
                    <a:pt x="4779" y="1385"/>
                  </a:moveTo>
                  <a:cubicBezTo>
                    <a:pt x="4328" y="2305"/>
                    <a:pt x="4093" y="3494"/>
                    <a:pt x="3373" y="4077"/>
                  </a:cubicBezTo>
                  <a:cubicBezTo>
                    <a:pt x="2322" y="4928"/>
                    <a:pt x="933" y="4408"/>
                    <a:pt x="887" y="3088"/>
                  </a:cubicBezTo>
                  <a:cubicBezTo>
                    <a:pt x="853" y="2140"/>
                    <a:pt x="-1667" y="-301"/>
                    <a:pt x="1945" y="31"/>
                  </a:cubicBezTo>
                  <a:cubicBezTo>
                    <a:pt x="2922" y="117"/>
                    <a:pt x="3836" y="911"/>
                    <a:pt x="4779" y="1385"/>
                  </a:cubicBezTo>
                  <a:close/>
                </a:path>
              </a:pathLst>
            </a:custGeom>
            <a:grpFill/>
            <a:ln w="5715" cap="flat">
              <a:noFill/>
              <a:prstDash val="solid"/>
              <a:miter/>
            </a:ln>
          </p:spPr>
          <p:txBody>
            <a:bodyPr rtlCol="0" anchor="ctr"/>
            <a:lstStyle/>
            <a:p>
              <a:endParaRPr lang="zh-CN" altLang="en-US"/>
            </a:p>
          </p:txBody>
        </p:sp>
        <p:sp>
          <p:nvSpPr>
            <p:cNvPr id="4816" name="任意多边形: 形状 4815">
              <a:extLst>
                <a:ext uri="{FF2B5EF4-FFF2-40B4-BE49-F238E27FC236}">
                  <a16:creationId xmlns:a16="http://schemas.microsoft.com/office/drawing/2014/main" id="{5CC4532D-0EE2-7F73-E386-22FC8E8C1976}"/>
                </a:ext>
              </a:extLst>
            </p:cNvPr>
            <p:cNvSpPr/>
            <p:nvPr userDrawn="1"/>
          </p:nvSpPr>
          <p:spPr>
            <a:xfrm>
              <a:off x="6004649" y="5478307"/>
              <a:ext cx="4214" cy="6577"/>
            </a:xfrm>
            <a:custGeom>
              <a:avLst/>
              <a:gdLst>
                <a:gd name="connsiteX0" fmla="*/ 4214 w 4214"/>
                <a:gd name="connsiteY0" fmla="*/ 0 h 6577"/>
                <a:gd name="connsiteX1" fmla="*/ 4209 w 4214"/>
                <a:gd name="connsiteY1" fmla="*/ 6578 h 6577"/>
                <a:gd name="connsiteX2" fmla="*/ 203 w 4214"/>
                <a:gd name="connsiteY2" fmla="*/ 5178 h 6577"/>
                <a:gd name="connsiteX3" fmla="*/ 4203 w 4214"/>
                <a:gd name="connsiteY3" fmla="*/ 0 h 6577"/>
                <a:gd name="connsiteX4" fmla="*/ 4214 w 4214"/>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4" h="6577">
                  <a:moveTo>
                    <a:pt x="4214" y="0"/>
                  </a:moveTo>
                  <a:cubicBezTo>
                    <a:pt x="4209" y="2195"/>
                    <a:pt x="4209" y="4384"/>
                    <a:pt x="4209" y="6578"/>
                  </a:cubicBezTo>
                  <a:cubicBezTo>
                    <a:pt x="2814" y="6127"/>
                    <a:pt x="454" y="5984"/>
                    <a:pt x="203" y="5178"/>
                  </a:cubicBezTo>
                  <a:cubicBezTo>
                    <a:pt x="-786" y="2000"/>
                    <a:pt x="2054" y="1143"/>
                    <a:pt x="4203" y="0"/>
                  </a:cubicBezTo>
                  <a:lnTo>
                    <a:pt x="4214" y="0"/>
                  </a:lnTo>
                  <a:close/>
                </a:path>
              </a:pathLst>
            </a:custGeom>
            <a:grpFill/>
            <a:ln w="5715" cap="flat">
              <a:noFill/>
              <a:prstDash val="solid"/>
              <a:miter/>
            </a:ln>
          </p:spPr>
          <p:txBody>
            <a:bodyPr rtlCol="0" anchor="ctr"/>
            <a:lstStyle/>
            <a:p>
              <a:endParaRPr lang="zh-CN" altLang="en-US"/>
            </a:p>
          </p:txBody>
        </p:sp>
        <p:sp>
          <p:nvSpPr>
            <p:cNvPr id="4817" name="任意多边形: 形状 4816">
              <a:extLst>
                <a:ext uri="{FF2B5EF4-FFF2-40B4-BE49-F238E27FC236}">
                  <a16:creationId xmlns:a16="http://schemas.microsoft.com/office/drawing/2014/main" id="{9482DE53-6798-8489-8AC0-4C47427D8852}"/>
                </a:ext>
              </a:extLst>
            </p:cNvPr>
            <p:cNvSpPr/>
            <p:nvPr userDrawn="1"/>
          </p:nvSpPr>
          <p:spPr>
            <a:xfrm>
              <a:off x="5911181" y="5563803"/>
              <a:ext cx="5607" cy="6606"/>
            </a:xfrm>
            <a:custGeom>
              <a:avLst/>
              <a:gdLst>
                <a:gd name="connsiteX0" fmla="*/ 5608 w 5607"/>
                <a:gd name="connsiteY0" fmla="*/ 57 h 6606"/>
                <a:gd name="connsiteX1" fmla="*/ 2310 w 5607"/>
                <a:gd name="connsiteY1" fmla="*/ 6589 h 6606"/>
                <a:gd name="connsiteX2" fmla="*/ 2293 w 5607"/>
                <a:gd name="connsiteY2" fmla="*/ 6607 h 6606"/>
                <a:gd name="connsiteX3" fmla="*/ 5551 w 5607"/>
                <a:gd name="connsiteY3" fmla="*/ 0 h 6606"/>
                <a:gd name="connsiteX4" fmla="*/ 5608 w 5607"/>
                <a:gd name="connsiteY4" fmla="*/ 57 h 6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07" h="6606">
                  <a:moveTo>
                    <a:pt x="5608" y="57"/>
                  </a:moveTo>
                  <a:cubicBezTo>
                    <a:pt x="4511" y="2235"/>
                    <a:pt x="3413" y="4412"/>
                    <a:pt x="2310" y="6589"/>
                  </a:cubicBezTo>
                  <a:lnTo>
                    <a:pt x="2293" y="6607"/>
                  </a:lnTo>
                  <a:cubicBezTo>
                    <a:pt x="-2702" y="1406"/>
                    <a:pt x="1424" y="697"/>
                    <a:pt x="5551" y="0"/>
                  </a:cubicBezTo>
                  <a:cubicBezTo>
                    <a:pt x="5551" y="0"/>
                    <a:pt x="5608" y="57"/>
                    <a:pt x="5608" y="57"/>
                  </a:cubicBezTo>
                  <a:close/>
                </a:path>
              </a:pathLst>
            </a:custGeom>
            <a:grpFill/>
            <a:ln w="5715" cap="flat">
              <a:noFill/>
              <a:prstDash val="solid"/>
              <a:miter/>
            </a:ln>
          </p:spPr>
          <p:txBody>
            <a:bodyPr rtlCol="0" anchor="ctr"/>
            <a:lstStyle/>
            <a:p>
              <a:endParaRPr lang="zh-CN" altLang="en-US"/>
            </a:p>
          </p:txBody>
        </p:sp>
        <p:sp>
          <p:nvSpPr>
            <p:cNvPr id="4818" name="任意多边形: 形状 4817">
              <a:extLst>
                <a:ext uri="{FF2B5EF4-FFF2-40B4-BE49-F238E27FC236}">
                  <a16:creationId xmlns:a16="http://schemas.microsoft.com/office/drawing/2014/main" id="{5C4C5DDD-A8B8-9E53-17F6-60EFD065D1E5}"/>
                </a:ext>
              </a:extLst>
            </p:cNvPr>
            <p:cNvSpPr/>
            <p:nvPr userDrawn="1"/>
          </p:nvSpPr>
          <p:spPr>
            <a:xfrm>
              <a:off x="5893746" y="5583566"/>
              <a:ext cx="6595" cy="5579"/>
            </a:xfrm>
            <a:custGeom>
              <a:avLst/>
              <a:gdLst>
                <a:gd name="connsiteX0" fmla="*/ 6578 w 6595"/>
                <a:gd name="connsiteY0" fmla="*/ 0 h 5579"/>
                <a:gd name="connsiteX1" fmla="*/ 12 w 6595"/>
                <a:gd name="connsiteY1" fmla="*/ 3292 h 5579"/>
                <a:gd name="connsiteX2" fmla="*/ 0 w 6595"/>
                <a:gd name="connsiteY2" fmla="*/ 3292 h 5579"/>
                <a:gd name="connsiteX3" fmla="*/ 6595 w 6595"/>
                <a:gd name="connsiteY3" fmla="*/ 0 h 5579"/>
                <a:gd name="connsiteX4" fmla="*/ 6578 w 6595"/>
                <a:gd name="connsiteY4" fmla="*/ 0 h 5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5579">
                  <a:moveTo>
                    <a:pt x="6578" y="0"/>
                  </a:moveTo>
                  <a:cubicBezTo>
                    <a:pt x="5926" y="4166"/>
                    <a:pt x="5241" y="8275"/>
                    <a:pt x="12" y="3292"/>
                  </a:cubicBezTo>
                  <a:lnTo>
                    <a:pt x="0" y="3292"/>
                  </a:lnTo>
                  <a:cubicBezTo>
                    <a:pt x="2200" y="2194"/>
                    <a:pt x="4395" y="1097"/>
                    <a:pt x="6595" y="0"/>
                  </a:cubicBezTo>
                  <a:lnTo>
                    <a:pt x="6578" y="0"/>
                  </a:lnTo>
                  <a:close/>
                </a:path>
              </a:pathLst>
            </a:custGeom>
            <a:grpFill/>
            <a:ln w="5715" cap="flat">
              <a:noFill/>
              <a:prstDash val="solid"/>
              <a:miter/>
            </a:ln>
          </p:spPr>
          <p:txBody>
            <a:bodyPr rtlCol="0" anchor="ctr"/>
            <a:lstStyle/>
            <a:p>
              <a:endParaRPr lang="zh-CN" altLang="en-US"/>
            </a:p>
          </p:txBody>
        </p:sp>
        <p:sp>
          <p:nvSpPr>
            <p:cNvPr id="4819" name="任意多边形: 形状 4818">
              <a:extLst>
                <a:ext uri="{FF2B5EF4-FFF2-40B4-BE49-F238E27FC236}">
                  <a16:creationId xmlns:a16="http://schemas.microsoft.com/office/drawing/2014/main" id="{4283D7C9-22BD-2F58-7BDC-3C7461801E16}"/>
                </a:ext>
              </a:extLst>
            </p:cNvPr>
            <p:cNvSpPr/>
            <p:nvPr userDrawn="1"/>
          </p:nvSpPr>
          <p:spPr>
            <a:xfrm>
              <a:off x="5936494" y="5530942"/>
              <a:ext cx="4246" cy="2510"/>
            </a:xfrm>
            <a:custGeom>
              <a:avLst/>
              <a:gdLst>
                <a:gd name="connsiteX0" fmla="*/ 0 w 4246"/>
                <a:gd name="connsiteY0" fmla="*/ 0 h 2510"/>
                <a:gd name="connsiteX1" fmla="*/ 4246 w 4246"/>
                <a:gd name="connsiteY1" fmla="*/ 1206 h 2510"/>
                <a:gd name="connsiteX2" fmla="*/ 11 w 4246"/>
                <a:gd name="connsiteY2" fmla="*/ 0 h 2510"/>
                <a:gd name="connsiteX3" fmla="*/ 0 w 4246"/>
                <a:gd name="connsiteY3" fmla="*/ 0 h 2510"/>
              </a:gdLst>
              <a:ahLst/>
              <a:cxnLst>
                <a:cxn ang="0">
                  <a:pos x="connsiteX0" y="connsiteY0"/>
                </a:cxn>
                <a:cxn ang="0">
                  <a:pos x="connsiteX1" y="connsiteY1"/>
                </a:cxn>
                <a:cxn ang="0">
                  <a:pos x="connsiteX2" y="connsiteY2"/>
                </a:cxn>
                <a:cxn ang="0">
                  <a:pos x="connsiteX3" y="connsiteY3"/>
                </a:cxn>
              </a:cxnLst>
              <a:rect l="l" t="t" r="r" b="b"/>
              <a:pathLst>
                <a:path w="4246" h="2510">
                  <a:moveTo>
                    <a:pt x="0" y="0"/>
                  </a:moveTo>
                  <a:cubicBezTo>
                    <a:pt x="1417" y="400"/>
                    <a:pt x="2834" y="800"/>
                    <a:pt x="4246" y="1206"/>
                  </a:cubicBezTo>
                  <a:cubicBezTo>
                    <a:pt x="1863" y="4212"/>
                    <a:pt x="1183" y="1252"/>
                    <a:pt x="11" y="0"/>
                  </a:cubicBezTo>
                  <a:lnTo>
                    <a:pt x="0" y="0"/>
                  </a:lnTo>
                  <a:close/>
                </a:path>
              </a:pathLst>
            </a:custGeom>
            <a:grpFill/>
            <a:ln w="5715" cap="flat">
              <a:noFill/>
              <a:prstDash val="solid"/>
              <a:miter/>
            </a:ln>
          </p:spPr>
          <p:txBody>
            <a:bodyPr rtlCol="0" anchor="ctr"/>
            <a:lstStyle/>
            <a:p>
              <a:endParaRPr lang="zh-CN" altLang="en-US"/>
            </a:p>
          </p:txBody>
        </p:sp>
        <p:sp>
          <p:nvSpPr>
            <p:cNvPr id="4820" name="任意多边形: 形状 4819">
              <a:extLst>
                <a:ext uri="{FF2B5EF4-FFF2-40B4-BE49-F238E27FC236}">
                  <a16:creationId xmlns:a16="http://schemas.microsoft.com/office/drawing/2014/main" id="{D688F81C-24C4-B13A-3673-8F288B3415C8}"/>
                </a:ext>
              </a:extLst>
            </p:cNvPr>
            <p:cNvSpPr/>
            <p:nvPr userDrawn="1"/>
          </p:nvSpPr>
          <p:spPr>
            <a:xfrm>
              <a:off x="5933213" y="5493389"/>
              <a:ext cx="1365" cy="1365"/>
            </a:xfrm>
            <a:custGeom>
              <a:avLst/>
              <a:gdLst>
                <a:gd name="connsiteX0" fmla="*/ 0 w 1365"/>
                <a:gd name="connsiteY0" fmla="*/ 1366 h 1365"/>
                <a:gd name="connsiteX1" fmla="*/ 754 w 1365"/>
                <a:gd name="connsiteY1" fmla="*/ 0 h 1365"/>
                <a:gd name="connsiteX2" fmla="*/ 1366 w 1365"/>
                <a:gd name="connsiteY2" fmla="*/ 617 h 1365"/>
              </a:gdLst>
              <a:ahLst/>
              <a:cxnLst>
                <a:cxn ang="0">
                  <a:pos x="connsiteX0" y="connsiteY0"/>
                </a:cxn>
                <a:cxn ang="0">
                  <a:pos x="connsiteX1" y="connsiteY1"/>
                </a:cxn>
                <a:cxn ang="0">
                  <a:pos x="connsiteX2" y="connsiteY2"/>
                </a:cxn>
              </a:cxnLst>
              <a:rect l="l" t="t" r="r" b="b"/>
              <a:pathLst>
                <a:path w="1365" h="1365">
                  <a:moveTo>
                    <a:pt x="0" y="1366"/>
                  </a:moveTo>
                  <a:lnTo>
                    <a:pt x="754" y="0"/>
                  </a:lnTo>
                  <a:lnTo>
                    <a:pt x="1366" y="617"/>
                  </a:lnTo>
                  <a:close/>
                </a:path>
              </a:pathLst>
            </a:custGeom>
            <a:grpFill/>
            <a:ln w="5715" cap="flat">
              <a:noFill/>
              <a:prstDash val="solid"/>
              <a:miter/>
            </a:ln>
          </p:spPr>
          <p:txBody>
            <a:bodyPr rtlCol="0" anchor="ctr"/>
            <a:lstStyle/>
            <a:p>
              <a:endParaRPr lang="zh-CN" altLang="en-US"/>
            </a:p>
          </p:txBody>
        </p:sp>
        <p:sp>
          <p:nvSpPr>
            <p:cNvPr id="4821" name="任意多边形: 形状 4820">
              <a:extLst>
                <a:ext uri="{FF2B5EF4-FFF2-40B4-BE49-F238E27FC236}">
                  <a16:creationId xmlns:a16="http://schemas.microsoft.com/office/drawing/2014/main" id="{FD5A2A7B-62C0-D8BB-445F-602221476CC4}"/>
                </a:ext>
              </a:extLst>
            </p:cNvPr>
            <p:cNvSpPr/>
            <p:nvPr userDrawn="1"/>
          </p:nvSpPr>
          <p:spPr>
            <a:xfrm>
              <a:off x="5900335" y="5501287"/>
              <a:ext cx="3246" cy="3331"/>
            </a:xfrm>
            <a:custGeom>
              <a:avLst/>
              <a:gdLst>
                <a:gd name="connsiteX0" fmla="*/ 0 w 3246"/>
                <a:gd name="connsiteY0" fmla="*/ 3332 h 3331"/>
                <a:gd name="connsiteX1" fmla="*/ 3246 w 3246"/>
                <a:gd name="connsiteY1" fmla="*/ 0 h 3331"/>
                <a:gd name="connsiteX2" fmla="*/ 0 w 3246"/>
                <a:gd name="connsiteY2" fmla="*/ 3332 h 3331"/>
              </a:gdLst>
              <a:ahLst/>
              <a:cxnLst>
                <a:cxn ang="0">
                  <a:pos x="connsiteX0" y="connsiteY0"/>
                </a:cxn>
                <a:cxn ang="0">
                  <a:pos x="connsiteX1" y="connsiteY1"/>
                </a:cxn>
                <a:cxn ang="0">
                  <a:pos x="connsiteX2" y="connsiteY2"/>
                </a:cxn>
              </a:cxnLst>
              <a:rect l="l" t="t" r="r" b="b"/>
              <a:pathLst>
                <a:path w="3246" h="3331">
                  <a:moveTo>
                    <a:pt x="0" y="3332"/>
                  </a:moveTo>
                  <a:cubicBezTo>
                    <a:pt x="1080" y="2223"/>
                    <a:pt x="2166" y="1114"/>
                    <a:pt x="3246" y="0"/>
                  </a:cubicBezTo>
                  <a:cubicBezTo>
                    <a:pt x="2166" y="1114"/>
                    <a:pt x="1086" y="2223"/>
                    <a:pt x="0" y="3332"/>
                  </a:cubicBezTo>
                  <a:close/>
                </a:path>
              </a:pathLst>
            </a:custGeom>
            <a:grpFill/>
            <a:ln w="5715" cap="flat">
              <a:noFill/>
              <a:prstDash val="solid"/>
              <a:miter/>
            </a:ln>
          </p:spPr>
          <p:txBody>
            <a:bodyPr rtlCol="0" anchor="ctr"/>
            <a:lstStyle/>
            <a:p>
              <a:endParaRPr lang="zh-CN" altLang="en-US"/>
            </a:p>
          </p:txBody>
        </p:sp>
        <p:sp>
          <p:nvSpPr>
            <p:cNvPr id="4822" name="任意多边形: 形状 4821">
              <a:extLst>
                <a:ext uri="{FF2B5EF4-FFF2-40B4-BE49-F238E27FC236}">
                  <a16:creationId xmlns:a16="http://schemas.microsoft.com/office/drawing/2014/main" id="{CE332488-2776-F23F-AA29-68B2DF417B93}"/>
                </a:ext>
              </a:extLst>
            </p:cNvPr>
            <p:cNvSpPr/>
            <p:nvPr userDrawn="1"/>
          </p:nvSpPr>
          <p:spPr>
            <a:xfrm>
              <a:off x="5921995" y="5503264"/>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4823" name="任意多边形: 形状 4822">
              <a:extLst>
                <a:ext uri="{FF2B5EF4-FFF2-40B4-BE49-F238E27FC236}">
                  <a16:creationId xmlns:a16="http://schemas.microsoft.com/office/drawing/2014/main" id="{FFFB2533-35D7-5E6B-8E1B-5CB5C87F5A5C}"/>
                </a:ext>
              </a:extLst>
            </p:cNvPr>
            <p:cNvSpPr/>
            <p:nvPr userDrawn="1"/>
          </p:nvSpPr>
          <p:spPr>
            <a:xfrm>
              <a:off x="5910188" y="5583566"/>
              <a:ext cx="1292" cy="1387"/>
            </a:xfrm>
            <a:custGeom>
              <a:avLst/>
              <a:gdLst>
                <a:gd name="connsiteX0" fmla="*/ 0 w 1292"/>
                <a:gd name="connsiteY0" fmla="*/ 0 h 1387"/>
                <a:gd name="connsiteX1" fmla="*/ 1292 w 1292"/>
                <a:gd name="connsiteY1" fmla="*/ 726 h 1387"/>
                <a:gd name="connsiteX2" fmla="*/ 17 w 1292"/>
                <a:gd name="connsiteY2" fmla="*/ 0 h 1387"/>
                <a:gd name="connsiteX3" fmla="*/ 0 w 1292"/>
                <a:gd name="connsiteY3" fmla="*/ 0 h 1387"/>
              </a:gdLst>
              <a:ahLst/>
              <a:cxnLst>
                <a:cxn ang="0">
                  <a:pos x="connsiteX0" y="connsiteY0"/>
                </a:cxn>
                <a:cxn ang="0">
                  <a:pos x="connsiteX1" y="connsiteY1"/>
                </a:cxn>
                <a:cxn ang="0">
                  <a:pos x="connsiteX2" y="connsiteY2"/>
                </a:cxn>
                <a:cxn ang="0">
                  <a:pos x="connsiteX3" y="connsiteY3"/>
                </a:cxn>
              </a:cxnLst>
              <a:rect l="l" t="t" r="r" b="b"/>
              <a:pathLst>
                <a:path w="1292" h="1387">
                  <a:moveTo>
                    <a:pt x="0" y="0"/>
                  </a:moveTo>
                  <a:cubicBezTo>
                    <a:pt x="451" y="246"/>
                    <a:pt x="1320" y="577"/>
                    <a:pt x="1292" y="726"/>
                  </a:cubicBezTo>
                  <a:cubicBezTo>
                    <a:pt x="1069" y="1811"/>
                    <a:pt x="566" y="1554"/>
                    <a:pt x="17" y="0"/>
                  </a:cubicBezTo>
                  <a:lnTo>
                    <a:pt x="0" y="0"/>
                  </a:lnTo>
                  <a:close/>
                </a:path>
              </a:pathLst>
            </a:custGeom>
            <a:grpFill/>
            <a:ln w="5715" cap="flat">
              <a:noFill/>
              <a:prstDash val="solid"/>
              <a:miter/>
            </a:ln>
          </p:spPr>
          <p:txBody>
            <a:bodyPr rtlCol="0" anchor="ctr"/>
            <a:lstStyle/>
            <a:p>
              <a:endParaRPr lang="zh-CN" altLang="en-US"/>
            </a:p>
          </p:txBody>
        </p:sp>
        <p:sp>
          <p:nvSpPr>
            <p:cNvPr id="4824" name="任意多边形: 形状 4823">
              <a:extLst>
                <a:ext uri="{FF2B5EF4-FFF2-40B4-BE49-F238E27FC236}">
                  <a16:creationId xmlns:a16="http://schemas.microsoft.com/office/drawing/2014/main" id="{9B9A2F84-FEAF-E703-19C2-75FF91832933}"/>
                </a:ext>
              </a:extLst>
            </p:cNvPr>
            <p:cNvSpPr/>
            <p:nvPr userDrawn="1"/>
          </p:nvSpPr>
          <p:spPr>
            <a:xfrm>
              <a:off x="5676701" y="5436738"/>
              <a:ext cx="22605" cy="15216"/>
            </a:xfrm>
            <a:custGeom>
              <a:avLst/>
              <a:gdLst>
                <a:gd name="connsiteX0" fmla="*/ 0 w 22605"/>
                <a:gd name="connsiteY0" fmla="*/ 5353 h 15216"/>
                <a:gd name="connsiteX1" fmla="*/ 16951 w 22605"/>
                <a:gd name="connsiteY1" fmla="*/ 398 h 15216"/>
                <a:gd name="connsiteX2" fmla="*/ 22191 w 22605"/>
                <a:gd name="connsiteY2" fmla="*/ 2398 h 15216"/>
                <a:gd name="connsiteX3" fmla="*/ 20974 w 22605"/>
                <a:gd name="connsiteY3" fmla="*/ 8427 h 15216"/>
                <a:gd name="connsiteX4" fmla="*/ 6584 w 22605"/>
                <a:gd name="connsiteY4" fmla="*/ 15217 h 15216"/>
                <a:gd name="connsiteX5" fmla="*/ 0 w 22605"/>
                <a:gd name="connsiteY5" fmla="*/ 5353 h 15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05" h="15216">
                  <a:moveTo>
                    <a:pt x="0" y="5353"/>
                  </a:moveTo>
                  <a:cubicBezTo>
                    <a:pt x="5126" y="1906"/>
                    <a:pt x="11424" y="2484"/>
                    <a:pt x="16951" y="398"/>
                  </a:cubicBezTo>
                  <a:cubicBezTo>
                    <a:pt x="19242" y="-465"/>
                    <a:pt x="21180" y="21"/>
                    <a:pt x="22191" y="2398"/>
                  </a:cubicBezTo>
                  <a:cubicBezTo>
                    <a:pt x="23129" y="4610"/>
                    <a:pt x="22369" y="6741"/>
                    <a:pt x="20974" y="8427"/>
                  </a:cubicBezTo>
                  <a:cubicBezTo>
                    <a:pt x="17277" y="12914"/>
                    <a:pt x="11007" y="12137"/>
                    <a:pt x="6584" y="15217"/>
                  </a:cubicBezTo>
                  <a:cubicBezTo>
                    <a:pt x="7144" y="10090"/>
                    <a:pt x="1972" y="8788"/>
                    <a:pt x="0" y="5353"/>
                  </a:cubicBezTo>
                  <a:close/>
                </a:path>
              </a:pathLst>
            </a:custGeom>
            <a:grpFill/>
            <a:ln w="5715" cap="flat">
              <a:noFill/>
              <a:prstDash val="solid"/>
              <a:miter/>
            </a:ln>
          </p:spPr>
          <p:txBody>
            <a:bodyPr rtlCol="0" anchor="ctr"/>
            <a:lstStyle/>
            <a:p>
              <a:endParaRPr lang="zh-CN" altLang="en-US"/>
            </a:p>
          </p:txBody>
        </p:sp>
        <p:sp>
          <p:nvSpPr>
            <p:cNvPr id="4825" name="任意多边形: 形状 4824">
              <a:extLst>
                <a:ext uri="{FF2B5EF4-FFF2-40B4-BE49-F238E27FC236}">
                  <a16:creationId xmlns:a16="http://schemas.microsoft.com/office/drawing/2014/main" id="{E31F58F7-A919-8594-C947-B313A9AA665C}"/>
                </a:ext>
              </a:extLst>
            </p:cNvPr>
            <p:cNvSpPr/>
            <p:nvPr userDrawn="1"/>
          </p:nvSpPr>
          <p:spPr>
            <a:xfrm>
              <a:off x="5589803" y="5427678"/>
              <a:ext cx="25376" cy="24386"/>
            </a:xfrm>
            <a:custGeom>
              <a:avLst/>
              <a:gdLst>
                <a:gd name="connsiteX0" fmla="*/ 14552 w 25376"/>
                <a:gd name="connsiteY0" fmla="*/ 1269 h 24386"/>
                <a:gd name="connsiteX1" fmla="*/ 25377 w 25376"/>
                <a:gd name="connsiteY1" fmla="*/ 0 h 24386"/>
                <a:gd name="connsiteX2" fmla="*/ 14552 w 25376"/>
                <a:gd name="connsiteY2" fmla="*/ 17728 h 24386"/>
                <a:gd name="connsiteX3" fmla="*/ 11260 w 25376"/>
                <a:gd name="connsiteY3" fmla="*/ 21003 h 24386"/>
                <a:gd name="connsiteX4" fmla="*/ 8003 w 25376"/>
                <a:gd name="connsiteY4" fmla="*/ 21037 h 24386"/>
                <a:gd name="connsiteX5" fmla="*/ 1334 w 25376"/>
                <a:gd name="connsiteY5" fmla="*/ 24386 h 24386"/>
                <a:gd name="connsiteX6" fmla="*/ 4082 w 25376"/>
                <a:gd name="connsiteY6" fmla="*/ 17162 h 24386"/>
                <a:gd name="connsiteX7" fmla="*/ 14552 w 25376"/>
                <a:gd name="connsiteY7" fmla="*/ 1269 h 2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76" h="24386">
                  <a:moveTo>
                    <a:pt x="14552" y="1269"/>
                  </a:moveTo>
                  <a:cubicBezTo>
                    <a:pt x="17090" y="972"/>
                    <a:pt x="19621" y="675"/>
                    <a:pt x="25377" y="0"/>
                  </a:cubicBezTo>
                  <a:cubicBezTo>
                    <a:pt x="17884" y="5464"/>
                    <a:pt x="19484" y="13042"/>
                    <a:pt x="14552" y="17728"/>
                  </a:cubicBezTo>
                  <a:cubicBezTo>
                    <a:pt x="13552" y="18917"/>
                    <a:pt x="12232" y="19786"/>
                    <a:pt x="11260" y="21003"/>
                  </a:cubicBezTo>
                  <a:cubicBezTo>
                    <a:pt x="10174" y="21008"/>
                    <a:pt x="9089" y="21020"/>
                    <a:pt x="8003" y="21037"/>
                  </a:cubicBezTo>
                  <a:cubicBezTo>
                    <a:pt x="5780" y="22152"/>
                    <a:pt x="3557" y="23272"/>
                    <a:pt x="1334" y="24386"/>
                  </a:cubicBezTo>
                  <a:cubicBezTo>
                    <a:pt x="-2118" y="20351"/>
                    <a:pt x="1979" y="17974"/>
                    <a:pt x="4082" y="17162"/>
                  </a:cubicBezTo>
                  <a:cubicBezTo>
                    <a:pt x="11643" y="14253"/>
                    <a:pt x="12729" y="7641"/>
                    <a:pt x="14552" y="1269"/>
                  </a:cubicBezTo>
                  <a:close/>
                </a:path>
              </a:pathLst>
            </a:custGeom>
            <a:grpFill/>
            <a:ln w="5715" cap="flat">
              <a:noFill/>
              <a:prstDash val="solid"/>
              <a:miter/>
            </a:ln>
          </p:spPr>
          <p:txBody>
            <a:bodyPr rtlCol="0" anchor="ctr"/>
            <a:lstStyle/>
            <a:p>
              <a:endParaRPr lang="zh-CN" altLang="en-US"/>
            </a:p>
          </p:txBody>
        </p:sp>
        <p:sp>
          <p:nvSpPr>
            <p:cNvPr id="4826" name="任意多边形: 形状 4825">
              <a:extLst>
                <a:ext uri="{FF2B5EF4-FFF2-40B4-BE49-F238E27FC236}">
                  <a16:creationId xmlns:a16="http://schemas.microsoft.com/office/drawing/2014/main" id="{26C2CF4C-846E-AA0E-DD44-4DA74F74D392}"/>
                </a:ext>
              </a:extLst>
            </p:cNvPr>
            <p:cNvSpPr/>
            <p:nvPr userDrawn="1"/>
          </p:nvSpPr>
          <p:spPr>
            <a:xfrm>
              <a:off x="5621656" y="5415808"/>
              <a:ext cx="18840" cy="16436"/>
            </a:xfrm>
            <a:custGeom>
              <a:avLst/>
              <a:gdLst>
                <a:gd name="connsiteX0" fmla="*/ 12297 w 18840"/>
                <a:gd name="connsiteY0" fmla="*/ 0 h 16436"/>
                <a:gd name="connsiteX1" fmla="*/ 18841 w 18840"/>
                <a:gd name="connsiteY1" fmla="*/ 6544 h 16436"/>
                <a:gd name="connsiteX2" fmla="*/ 12703 w 18840"/>
                <a:gd name="connsiteY2" fmla="*/ 13196 h 16436"/>
                <a:gd name="connsiteX3" fmla="*/ 2444 w 18840"/>
                <a:gd name="connsiteY3" fmla="*/ 16436 h 16436"/>
                <a:gd name="connsiteX4" fmla="*/ 2444 w 18840"/>
                <a:gd name="connsiteY4" fmla="*/ 8401 h 16436"/>
                <a:gd name="connsiteX5" fmla="*/ 12297 w 18840"/>
                <a:gd name="connsiteY5" fmla="*/ 0 h 1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40" h="16436">
                  <a:moveTo>
                    <a:pt x="12297" y="0"/>
                  </a:moveTo>
                  <a:cubicBezTo>
                    <a:pt x="14480" y="2183"/>
                    <a:pt x="16657" y="4361"/>
                    <a:pt x="18841" y="6544"/>
                  </a:cubicBezTo>
                  <a:cubicBezTo>
                    <a:pt x="18258" y="10144"/>
                    <a:pt x="20727" y="16853"/>
                    <a:pt x="12703" y="13196"/>
                  </a:cubicBezTo>
                  <a:cubicBezTo>
                    <a:pt x="7959" y="11035"/>
                    <a:pt x="4530" y="11110"/>
                    <a:pt x="2444" y="16436"/>
                  </a:cubicBezTo>
                  <a:cubicBezTo>
                    <a:pt x="-1356" y="13762"/>
                    <a:pt x="-225" y="10915"/>
                    <a:pt x="2444" y="8401"/>
                  </a:cubicBezTo>
                  <a:cubicBezTo>
                    <a:pt x="5576" y="5440"/>
                    <a:pt x="9000" y="2783"/>
                    <a:pt x="12297" y="0"/>
                  </a:cubicBezTo>
                  <a:close/>
                </a:path>
              </a:pathLst>
            </a:custGeom>
            <a:grpFill/>
            <a:ln w="5715" cap="flat">
              <a:noFill/>
              <a:prstDash val="solid"/>
              <a:miter/>
            </a:ln>
          </p:spPr>
          <p:txBody>
            <a:bodyPr rtlCol="0" anchor="ctr"/>
            <a:lstStyle/>
            <a:p>
              <a:endParaRPr lang="zh-CN" altLang="en-US"/>
            </a:p>
          </p:txBody>
        </p:sp>
        <p:sp>
          <p:nvSpPr>
            <p:cNvPr id="4827" name="任意多边形: 形状 4826">
              <a:extLst>
                <a:ext uri="{FF2B5EF4-FFF2-40B4-BE49-F238E27FC236}">
                  <a16:creationId xmlns:a16="http://schemas.microsoft.com/office/drawing/2014/main" id="{D85EB7C8-C494-2311-01FA-CEA066EDB890}"/>
                </a:ext>
              </a:extLst>
            </p:cNvPr>
            <p:cNvSpPr/>
            <p:nvPr userDrawn="1"/>
          </p:nvSpPr>
          <p:spPr>
            <a:xfrm>
              <a:off x="5640537" y="5474644"/>
              <a:ext cx="11220" cy="10241"/>
            </a:xfrm>
            <a:custGeom>
              <a:avLst/>
              <a:gdLst>
                <a:gd name="connsiteX0" fmla="*/ 6 w 11220"/>
                <a:gd name="connsiteY0" fmla="*/ 10241 h 10241"/>
                <a:gd name="connsiteX1" fmla="*/ 8252 w 11220"/>
                <a:gd name="connsiteY1" fmla="*/ 0 h 10241"/>
                <a:gd name="connsiteX2" fmla="*/ 0 w 11220"/>
                <a:gd name="connsiteY2" fmla="*/ 10241 h 10241"/>
                <a:gd name="connsiteX3" fmla="*/ 6 w 11220"/>
                <a:gd name="connsiteY3" fmla="*/ 10241 h 10241"/>
              </a:gdLst>
              <a:ahLst/>
              <a:cxnLst>
                <a:cxn ang="0">
                  <a:pos x="connsiteX0" y="connsiteY0"/>
                </a:cxn>
                <a:cxn ang="0">
                  <a:pos x="connsiteX1" y="connsiteY1"/>
                </a:cxn>
                <a:cxn ang="0">
                  <a:pos x="connsiteX2" y="connsiteY2"/>
                </a:cxn>
                <a:cxn ang="0">
                  <a:pos x="connsiteX3" y="connsiteY3"/>
                </a:cxn>
              </a:cxnLst>
              <a:rect l="l" t="t" r="r" b="b"/>
              <a:pathLst>
                <a:path w="11220" h="10241">
                  <a:moveTo>
                    <a:pt x="6" y="10241"/>
                  </a:moveTo>
                  <a:cubicBezTo>
                    <a:pt x="308" y="4818"/>
                    <a:pt x="4298" y="2457"/>
                    <a:pt x="8252" y="0"/>
                  </a:cubicBezTo>
                  <a:cubicBezTo>
                    <a:pt x="17414" y="13379"/>
                    <a:pt x="2692" y="6801"/>
                    <a:pt x="0" y="10241"/>
                  </a:cubicBezTo>
                  <a:lnTo>
                    <a:pt x="6" y="10241"/>
                  </a:lnTo>
                  <a:close/>
                </a:path>
              </a:pathLst>
            </a:custGeom>
            <a:grpFill/>
            <a:ln w="5715" cap="flat">
              <a:noFill/>
              <a:prstDash val="solid"/>
              <a:miter/>
            </a:ln>
          </p:spPr>
          <p:txBody>
            <a:bodyPr rtlCol="0" anchor="ctr"/>
            <a:lstStyle/>
            <a:p>
              <a:endParaRPr lang="zh-CN" altLang="en-US"/>
            </a:p>
          </p:txBody>
        </p:sp>
        <p:sp>
          <p:nvSpPr>
            <p:cNvPr id="4828" name="任意多边形: 形状 4827">
              <a:extLst>
                <a:ext uri="{FF2B5EF4-FFF2-40B4-BE49-F238E27FC236}">
                  <a16:creationId xmlns:a16="http://schemas.microsoft.com/office/drawing/2014/main" id="{EA314E91-E87F-5D63-74B6-E743AF073BD7}"/>
                </a:ext>
              </a:extLst>
            </p:cNvPr>
            <p:cNvSpPr/>
            <p:nvPr userDrawn="1"/>
          </p:nvSpPr>
          <p:spPr>
            <a:xfrm>
              <a:off x="5670882" y="5463887"/>
              <a:ext cx="9116" cy="9037"/>
            </a:xfrm>
            <a:custGeom>
              <a:avLst/>
              <a:gdLst>
                <a:gd name="connsiteX0" fmla="*/ 9117 w 9116"/>
                <a:gd name="connsiteY0" fmla="*/ 1258 h 9037"/>
                <a:gd name="connsiteX1" fmla="*/ 5768 w 9116"/>
                <a:gd name="connsiteY1" fmla="*/ 7847 h 9037"/>
                <a:gd name="connsiteX2" fmla="*/ 1293 w 9116"/>
                <a:gd name="connsiteY2" fmla="*/ 8956 h 9037"/>
                <a:gd name="connsiteX3" fmla="*/ 893 w 9116"/>
                <a:gd name="connsiteY3" fmla="*/ 5241 h 9037"/>
                <a:gd name="connsiteX4" fmla="*/ 9117 w 9116"/>
                <a:gd name="connsiteY4" fmla="*/ 1258 h 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6" h="9037">
                  <a:moveTo>
                    <a:pt x="9117" y="1258"/>
                  </a:moveTo>
                  <a:cubicBezTo>
                    <a:pt x="8003" y="3452"/>
                    <a:pt x="6888" y="5647"/>
                    <a:pt x="5768" y="7847"/>
                  </a:cubicBezTo>
                  <a:cubicBezTo>
                    <a:pt x="4259" y="8270"/>
                    <a:pt x="2556" y="9339"/>
                    <a:pt x="1293" y="8956"/>
                  </a:cubicBezTo>
                  <a:cubicBezTo>
                    <a:pt x="-524" y="8407"/>
                    <a:pt x="-204" y="6184"/>
                    <a:pt x="893" y="5241"/>
                  </a:cubicBezTo>
                  <a:cubicBezTo>
                    <a:pt x="3225" y="3241"/>
                    <a:pt x="3962" y="-2525"/>
                    <a:pt x="9117" y="1258"/>
                  </a:cubicBezTo>
                  <a:close/>
                </a:path>
              </a:pathLst>
            </a:custGeom>
            <a:grpFill/>
            <a:ln w="5715" cap="flat">
              <a:noFill/>
              <a:prstDash val="solid"/>
              <a:miter/>
            </a:ln>
          </p:spPr>
          <p:txBody>
            <a:bodyPr rtlCol="0" anchor="ctr"/>
            <a:lstStyle/>
            <a:p>
              <a:endParaRPr lang="zh-CN" altLang="en-US"/>
            </a:p>
          </p:txBody>
        </p:sp>
        <p:sp>
          <p:nvSpPr>
            <p:cNvPr id="4829" name="任意多边形: 形状 4828">
              <a:extLst>
                <a:ext uri="{FF2B5EF4-FFF2-40B4-BE49-F238E27FC236}">
                  <a16:creationId xmlns:a16="http://schemas.microsoft.com/office/drawing/2014/main" id="{4760A2E6-285A-D7F0-3023-AE2893390500}"/>
                </a:ext>
              </a:extLst>
            </p:cNvPr>
            <p:cNvSpPr/>
            <p:nvPr userDrawn="1"/>
          </p:nvSpPr>
          <p:spPr>
            <a:xfrm>
              <a:off x="5607647" y="5483840"/>
              <a:ext cx="9446" cy="7190"/>
            </a:xfrm>
            <a:custGeom>
              <a:avLst/>
              <a:gdLst>
                <a:gd name="connsiteX0" fmla="*/ 9447 w 9446"/>
                <a:gd name="connsiteY0" fmla="*/ 3000 h 7190"/>
                <a:gd name="connsiteX1" fmla="*/ 3789 w 9446"/>
                <a:gd name="connsiteY1" fmla="*/ 7006 h 7190"/>
                <a:gd name="connsiteX2" fmla="*/ 0 w 9446"/>
                <a:gd name="connsiteY2" fmla="*/ 4337 h 7190"/>
                <a:gd name="connsiteX3" fmla="*/ 6864 w 9446"/>
                <a:gd name="connsiteY3" fmla="*/ 211 h 7190"/>
                <a:gd name="connsiteX4" fmla="*/ 9447 w 9446"/>
                <a:gd name="connsiteY4" fmla="*/ 3000 h 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6" h="7190">
                  <a:moveTo>
                    <a:pt x="9447" y="3000"/>
                  </a:moveTo>
                  <a:cubicBezTo>
                    <a:pt x="8887" y="6212"/>
                    <a:pt x="6904" y="7749"/>
                    <a:pt x="3789" y="7006"/>
                  </a:cubicBezTo>
                  <a:cubicBezTo>
                    <a:pt x="2395" y="6675"/>
                    <a:pt x="1257" y="5257"/>
                    <a:pt x="0" y="4337"/>
                  </a:cubicBezTo>
                  <a:cubicBezTo>
                    <a:pt x="2275" y="2926"/>
                    <a:pt x="4418" y="1182"/>
                    <a:pt x="6864" y="211"/>
                  </a:cubicBezTo>
                  <a:cubicBezTo>
                    <a:pt x="9047" y="-664"/>
                    <a:pt x="9310" y="1360"/>
                    <a:pt x="9447" y="3000"/>
                  </a:cubicBezTo>
                  <a:close/>
                </a:path>
              </a:pathLst>
            </a:custGeom>
            <a:grpFill/>
            <a:ln w="5715" cap="flat">
              <a:noFill/>
              <a:prstDash val="solid"/>
              <a:miter/>
            </a:ln>
          </p:spPr>
          <p:txBody>
            <a:bodyPr rtlCol="0" anchor="ctr"/>
            <a:lstStyle/>
            <a:p>
              <a:endParaRPr lang="zh-CN" altLang="en-US"/>
            </a:p>
          </p:txBody>
        </p:sp>
        <p:sp>
          <p:nvSpPr>
            <p:cNvPr id="4830" name="任意多边形: 形状 4829">
              <a:extLst>
                <a:ext uri="{FF2B5EF4-FFF2-40B4-BE49-F238E27FC236}">
                  <a16:creationId xmlns:a16="http://schemas.microsoft.com/office/drawing/2014/main" id="{52A04C65-A41A-22EB-45ED-7401952EB959}"/>
                </a:ext>
              </a:extLst>
            </p:cNvPr>
            <p:cNvSpPr/>
            <p:nvPr userDrawn="1"/>
          </p:nvSpPr>
          <p:spPr>
            <a:xfrm>
              <a:off x="5626530" y="5481721"/>
              <a:ext cx="10715" cy="3163"/>
            </a:xfrm>
            <a:custGeom>
              <a:avLst/>
              <a:gdLst>
                <a:gd name="connsiteX0" fmla="*/ 10716 w 10715"/>
                <a:gd name="connsiteY0" fmla="*/ 3163 h 3163"/>
                <a:gd name="connsiteX1" fmla="*/ 0 w 10715"/>
                <a:gd name="connsiteY1" fmla="*/ 3163 h 3163"/>
                <a:gd name="connsiteX2" fmla="*/ 10710 w 10715"/>
                <a:gd name="connsiteY2" fmla="*/ 3163 h 3163"/>
                <a:gd name="connsiteX3" fmla="*/ 10716 w 10715"/>
                <a:gd name="connsiteY3" fmla="*/ 3163 h 3163"/>
              </a:gdLst>
              <a:ahLst/>
              <a:cxnLst>
                <a:cxn ang="0">
                  <a:pos x="connsiteX0" y="connsiteY0"/>
                </a:cxn>
                <a:cxn ang="0">
                  <a:pos x="connsiteX1" y="connsiteY1"/>
                </a:cxn>
                <a:cxn ang="0">
                  <a:pos x="connsiteX2" y="connsiteY2"/>
                </a:cxn>
                <a:cxn ang="0">
                  <a:pos x="connsiteX3" y="connsiteY3"/>
                </a:cxn>
              </a:cxnLst>
              <a:rect l="l" t="t" r="r" b="b"/>
              <a:pathLst>
                <a:path w="10715" h="3163">
                  <a:moveTo>
                    <a:pt x="10716" y="3163"/>
                  </a:moveTo>
                  <a:cubicBezTo>
                    <a:pt x="7521" y="3163"/>
                    <a:pt x="4332" y="3163"/>
                    <a:pt x="0" y="3163"/>
                  </a:cubicBezTo>
                  <a:cubicBezTo>
                    <a:pt x="4738" y="-2072"/>
                    <a:pt x="7761" y="100"/>
                    <a:pt x="10710" y="3163"/>
                  </a:cubicBezTo>
                  <a:lnTo>
                    <a:pt x="10716" y="3163"/>
                  </a:lnTo>
                  <a:close/>
                </a:path>
              </a:pathLst>
            </a:custGeom>
            <a:grpFill/>
            <a:ln w="5715" cap="flat">
              <a:noFill/>
              <a:prstDash val="solid"/>
              <a:miter/>
            </a:ln>
          </p:spPr>
          <p:txBody>
            <a:bodyPr rtlCol="0" anchor="ctr"/>
            <a:lstStyle/>
            <a:p>
              <a:endParaRPr lang="zh-CN" altLang="en-US"/>
            </a:p>
          </p:txBody>
        </p:sp>
        <p:sp>
          <p:nvSpPr>
            <p:cNvPr id="4831" name="任意多边形: 形状 4830">
              <a:extLst>
                <a:ext uri="{FF2B5EF4-FFF2-40B4-BE49-F238E27FC236}">
                  <a16:creationId xmlns:a16="http://schemas.microsoft.com/office/drawing/2014/main" id="{53A41687-8D22-83D6-9319-928D06137208}"/>
                </a:ext>
              </a:extLst>
            </p:cNvPr>
            <p:cNvSpPr/>
            <p:nvPr userDrawn="1"/>
          </p:nvSpPr>
          <p:spPr>
            <a:xfrm>
              <a:off x="5579442" y="5523443"/>
              <a:ext cx="5225" cy="4236"/>
            </a:xfrm>
            <a:custGeom>
              <a:avLst/>
              <a:gdLst>
                <a:gd name="connsiteX0" fmla="*/ 5202 w 5225"/>
                <a:gd name="connsiteY0" fmla="*/ 4236 h 4236"/>
                <a:gd name="connsiteX1" fmla="*/ 19 w 5225"/>
                <a:gd name="connsiteY1" fmla="*/ 1819 h 4236"/>
                <a:gd name="connsiteX2" fmla="*/ 1196 w 5225"/>
                <a:gd name="connsiteY2" fmla="*/ 1 h 4236"/>
                <a:gd name="connsiteX3" fmla="*/ 5225 w 5225"/>
                <a:gd name="connsiteY3" fmla="*/ 4219 h 4236"/>
                <a:gd name="connsiteX4" fmla="*/ 5202 w 5225"/>
                <a:gd name="connsiteY4" fmla="*/ 4236 h 42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5" h="4236">
                  <a:moveTo>
                    <a:pt x="5202" y="4236"/>
                  </a:moveTo>
                  <a:cubicBezTo>
                    <a:pt x="3185" y="4019"/>
                    <a:pt x="979" y="4059"/>
                    <a:pt x="19" y="1819"/>
                  </a:cubicBezTo>
                  <a:cubicBezTo>
                    <a:pt x="-153" y="1424"/>
                    <a:pt x="905" y="-50"/>
                    <a:pt x="1196" y="1"/>
                  </a:cubicBezTo>
                  <a:cubicBezTo>
                    <a:pt x="3459" y="436"/>
                    <a:pt x="4408" y="2299"/>
                    <a:pt x="5225" y="4219"/>
                  </a:cubicBezTo>
                  <a:lnTo>
                    <a:pt x="5202" y="4236"/>
                  </a:lnTo>
                  <a:close/>
                </a:path>
              </a:pathLst>
            </a:custGeom>
            <a:grpFill/>
            <a:ln w="5715" cap="flat">
              <a:noFill/>
              <a:prstDash val="solid"/>
              <a:miter/>
            </a:ln>
          </p:spPr>
          <p:txBody>
            <a:bodyPr rtlCol="0" anchor="ctr"/>
            <a:lstStyle/>
            <a:p>
              <a:endParaRPr lang="zh-CN" altLang="en-US"/>
            </a:p>
          </p:txBody>
        </p:sp>
        <p:sp>
          <p:nvSpPr>
            <p:cNvPr id="4832" name="任意多边形: 形状 4831">
              <a:extLst>
                <a:ext uri="{FF2B5EF4-FFF2-40B4-BE49-F238E27FC236}">
                  <a16:creationId xmlns:a16="http://schemas.microsoft.com/office/drawing/2014/main" id="{0B228FBF-E7C3-71CC-6F32-2215326DACAF}"/>
                </a:ext>
              </a:extLst>
            </p:cNvPr>
            <p:cNvSpPr/>
            <p:nvPr userDrawn="1"/>
          </p:nvSpPr>
          <p:spPr>
            <a:xfrm>
              <a:off x="5640525" y="5419077"/>
              <a:ext cx="3291" cy="3275"/>
            </a:xfrm>
            <a:custGeom>
              <a:avLst/>
              <a:gdLst>
                <a:gd name="connsiteX0" fmla="*/ 0 w 3291"/>
                <a:gd name="connsiteY0" fmla="*/ 3275 h 3275"/>
                <a:gd name="connsiteX1" fmla="*/ 3292 w 3291"/>
                <a:gd name="connsiteY1" fmla="*/ 0 h 3275"/>
                <a:gd name="connsiteX2" fmla="*/ 0 w 3291"/>
                <a:gd name="connsiteY2" fmla="*/ 3275 h 3275"/>
              </a:gdLst>
              <a:ahLst/>
              <a:cxnLst>
                <a:cxn ang="0">
                  <a:pos x="connsiteX0" y="connsiteY0"/>
                </a:cxn>
                <a:cxn ang="0">
                  <a:pos x="connsiteX1" y="connsiteY1"/>
                </a:cxn>
                <a:cxn ang="0">
                  <a:pos x="connsiteX2" y="connsiteY2"/>
                </a:cxn>
              </a:cxnLst>
              <a:rect l="l" t="t" r="r" b="b"/>
              <a:pathLst>
                <a:path w="3291" h="3275">
                  <a:moveTo>
                    <a:pt x="0" y="3275"/>
                  </a:moveTo>
                  <a:cubicBezTo>
                    <a:pt x="1097" y="2183"/>
                    <a:pt x="2194" y="1092"/>
                    <a:pt x="3292" y="0"/>
                  </a:cubicBezTo>
                  <a:cubicBezTo>
                    <a:pt x="2194" y="1092"/>
                    <a:pt x="1097" y="2183"/>
                    <a:pt x="0" y="3275"/>
                  </a:cubicBezTo>
                  <a:close/>
                </a:path>
              </a:pathLst>
            </a:custGeom>
            <a:grpFill/>
            <a:ln w="5715" cap="flat">
              <a:noFill/>
              <a:prstDash val="solid"/>
              <a:miter/>
            </a:ln>
          </p:spPr>
          <p:txBody>
            <a:bodyPr rtlCol="0" anchor="ctr"/>
            <a:lstStyle/>
            <a:p>
              <a:endParaRPr lang="zh-CN" altLang="en-US"/>
            </a:p>
          </p:txBody>
        </p:sp>
        <p:sp>
          <p:nvSpPr>
            <p:cNvPr id="4833" name="任意多边形: 形状 4832">
              <a:extLst>
                <a:ext uri="{FF2B5EF4-FFF2-40B4-BE49-F238E27FC236}">
                  <a16:creationId xmlns:a16="http://schemas.microsoft.com/office/drawing/2014/main" id="{0C024BAD-1D89-7AD7-4F83-C19FAE5F4E03}"/>
                </a:ext>
              </a:extLst>
            </p:cNvPr>
            <p:cNvSpPr/>
            <p:nvPr userDrawn="1"/>
          </p:nvSpPr>
          <p:spPr>
            <a:xfrm>
              <a:off x="5629307" y="5458567"/>
              <a:ext cx="1360" cy="1365"/>
            </a:xfrm>
            <a:custGeom>
              <a:avLst/>
              <a:gdLst>
                <a:gd name="connsiteX0" fmla="*/ 1360 w 1360"/>
                <a:gd name="connsiteY0" fmla="*/ 0 h 1365"/>
                <a:gd name="connsiteX1" fmla="*/ 611 w 1360"/>
                <a:gd name="connsiteY1" fmla="*/ 1366 h 1365"/>
                <a:gd name="connsiteX2" fmla="*/ 0 w 1360"/>
                <a:gd name="connsiteY2" fmla="*/ 749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49"/>
                  </a:lnTo>
                  <a:close/>
                </a:path>
              </a:pathLst>
            </a:custGeom>
            <a:grpFill/>
            <a:ln w="5715" cap="flat">
              <a:noFill/>
              <a:prstDash val="solid"/>
              <a:miter/>
            </a:ln>
          </p:spPr>
          <p:txBody>
            <a:bodyPr rtlCol="0" anchor="ctr"/>
            <a:lstStyle/>
            <a:p>
              <a:endParaRPr lang="zh-CN" altLang="en-US"/>
            </a:p>
          </p:txBody>
        </p:sp>
        <p:sp>
          <p:nvSpPr>
            <p:cNvPr id="4834" name="任意多边形: 形状 4833">
              <a:extLst>
                <a:ext uri="{FF2B5EF4-FFF2-40B4-BE49-F238E27FC236}">
                  <a16:creationId xmlns:a16="http://schemas.microsoft.com/office/drawing/2014/main" id="{FE6F6493-6481-144C-9956-BBC554988133}"/>
                </a:ext>
              </a:extLst>
            </p:cNvPr>
            <p:cNvSpPr/>
            <p:nvPr userDrawn="1"/>
          </p:nvSpPr>
          <p:spPr>
            <a:xfrm>
              <a:off x="5637239" y="5484885"/>
              <a:ext cx="3303" cy="1420"/>
            </a:xfrm>
            <a:custGeom>
              <a:avLst/>
              <a:gdLst>
                <a:gd name="connsiteX0" fmla="*/ 0 w 3303"/>
                <a:gd name="connsiteY0" fmla="*/ 0 h 1420"/>
                <a:gd name="connsiteX1" fmla="*/ 3303 w 3303"/>
                <a:gd name="connsiteY1" fmla="*/ 0 h 1420"/>
                <a:gd name="connsiteX2" fmla="*/ 3298 w 3303"/>
                <a:gd name="connsiteY2" fmla="*/ 0 h 1420"/>
                <a:gd name="connsiteX3" fmla="*/ 12 w 3303"/>
                <a:gd name="connsiteY3" fmla="*/ 0 h 1420"/>
                <a:gd name="connsiteX4" fmla="*/ 0 w 3303"/>
                <a:gd name="connsiteY4" fmla="*/ 0 h 1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1420">
                  <a:moveTo>
                    <a:pt x="0" y="0"/>
                  </a:moveTo>
                  <a:cubicBezTo>
                    <a:pt x="1103" y="0"/>
                    <a:pt x="2200" y="0"/>
                    <a:pt x="3303" y="0"/>
                  </a:cubicBezTo>
                  <a:lnTo>
                    <a:pt x="3298" y="0"/>
                  </a:lnTo>
                  <a:cubicBezTo>
                    <a:pt x="2200" y="1892"/>
                    <a:pt x="1103" y="1898"/>
                    <a:pt x="12" y="0"/>
                  </a:cubicBezTo>
                  <a:lnTo>
                    <a:pt x="0" y="0"/>
                  </a:lnTo>
                  <a:close/>
                </a:path>
              </a:pathLst>
            </a:custGeom>
            <a:grpFill/>
            <a:ln w="5715" cap="flat">
              <a:noFill/>
              <a:prstDash val="solid"/>
              <a:miter/>
            </a:ln>
          </p:spPr>
          <p:txBody>
            <a:bodyPr rtlCol="0" anchor="ctr"/>
            <a:lstStyle/>
            <a:p>
              <a:endParaRPr lang="zh-CN" altLang="en-US"/>
            </a:p>
          </p:txBody>
        </p:sp>
        <p:sp>
          <p:nvSpPr>
            <p:cNvPr id="4835" name="任意多边形: 形状 4834">
              <a:extLst>
                <a:ext uri="{FF2B5EF4-FFF2-40B4-BE49-F238E27FC236}">
                  <a16:creationId xmlns:a16="http://schemas.microsoft.com/office/drawing/2014/main" id="{61FF0120-AB80-F2D5-3AA1-EFF50E942EE9}"/>
                </a:ext>
              </a:extLst>
            </p:cNvPr>
            <p:cNvSpPr/>
            <p:nvPr userDrawn="1"/>
          </p:nvSpPr>
          <p:spPr>
            <a:xfrm>
              <a:off x="5676707" y="5509899"/>
              <a:ext cx="1401" cy="1298"/>
            </a:xfrm>
            <a:custGeom>
              <a:avLst/>
              <a:gdLst>
                <a:gd name="connsiteX0" fmla="*/ 0 w 1401"/>
                <a:gd name="connsiteY0" fmla="*/ 1298 h 1298"/>
                <a:gd name="connsiteX1" fmla="*/ 731 w 1401"/>
                <a:gd name="connsiteY1" fmla="*/ 1 h 1298"/>
                <a:gd name="connsiteX2" fmla="*/ 6 w 1401"/>
                <a:gd name="connsiteY2" fmla="*/ 1298 h 1298"/>
                <a:gd name="connsiteX3" fmla="*/ 0 w 1401"/>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1" h="1298">
                  <a:moveTo>
                    <a:pt x="0" y="1298"/>
                  </a:moveTo>
                  <a:cubicBezTo>
                    <a:pt x="251" y="841"/>
                    <a:pt x="589" y="-33"/>
                    <a:pt x="731" y="1"/>
                  </a:cubicBezTo>
                  <a:cubicBezTo>
                    <a:pt x="1829" y="235"/>
                    <a:pt x="1572" y="744"/>
                    <a:pt x="6" y="1298"/>
                  </a:cubicBezTo>
                  <a:cubicBezTo>
                    <a:pt x="6" y="1298"/>
                    <a:pt x="0" y="1298"/>
                    <a:pt x="0" y="1298"/>
                  </a:cubicBezTo>
                  <a:close/>
                </a:path>
              </a:pathLst>
            </a:custGeom>
            <a:grpFill/>
            <a:ln w="5715" cap="flat">
              <a:noFill/>
              <a:prstDash val="solid"/>
              <a:miter/>
            </a:ln>
          </p:spPr>
          <p:txBody>
            <a:bodyPr rtlCol="0" anchor="ctr"/>
            <a:lstStyle/>
            <a:p>
              <a:endParaRPr lang="zh-CN" altLang="en-US"/>
            </a:p>
          </p:txBody>
        </p:sp>
        <p:sp>
          <p:nvSpPr>
            <p:cNvPr id="4836" name="任意多边形: 形状 4835">
              <a:extLst>
                <a:ext uri="{FF2B5EF4-FFF2-40B4-BE49-F238E27FC236}">
                  <a16:creationId xmlns:a16="http://schemas.microsoft.com/office/drawing/2014/main" id="{BDC7043B-8E6C-E2EA-EDB4-EEB650833271}"/>
                </a:ext>
              </a:extLst>
            </p:cNvPr>
            <p:cNvSpPr/>
            <p:nvPr userDrawn="1"/>
          </p:nvSpPr>
          <p:spPr>
            <a:xfrm>
              <a:off x="5933213" y="5593441"/>
              <a:ext cx="2543" cy="4184"/>
            </a:xfrm>
            <a:custGeom>
              <a:avLst/>
              <a:gdLst>
                <a:gd name="connsiteX0" fmla="*/ 2246 w 2543"/>
                <a:gd name="connsiteY0" fmla="*/ 1875 h 4184"/>
                <a:gd name="connsiteX1" fmla="*/ 1206 w 2543"/>
                <a:gd name="connsiteY1" fmla="*/ 4183 h 4184"/>
                <a:gd name="connsiteX2" fmla="*/ 366 w 2543"/>
                <a:gd name="connsiteY2" fmla="*/ 3012 h 4184"/>
                <a:gd name="connsiteX3" fmla="*/ 0 w 2543"/>
                <a:gd name="connsiteY3" fmla="*/ 0 h 4184"/>
                <a:gd name="connsiteX4" fmla="*/ 2246 w 2543"/>
                <a:gd name="connsiteY4" fmla="*/ 1875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75"/>
                  </a:moveTo>
                  <a:cubicBezTo>
                    <a:pt x="2863" y="3178"/>
                    <a:pt x="2520" y="4012"/>
                    <a:pt x="1206" y="4183"/>
                  </a:cubicBezTo>
                  <a:cubicBezTo>
                    <a:pt x="966" y="4212"/>
                    <a:pt x="463" y="3463"/>
                    <a:pt x="366" y="3012"/>
                  </a:cubicBezTo>
                  <a:cubicBezTo>
                    <a:pt x="149" y="2029"/>
                    <a:pt x="108" y="1006"/>
                    <a:pt x="0" y="0"/>
                  </a:cubicBezTo>
                  <a:cubicBezTo>
                    <a:pt x="766" y="634"/>
                    <a:pt x="1532" y="1275"/>
                    <a:pt x="2246" y="1875"/>
                  </a:cubicBezTo>
                  <a:close/>
                </a:path>
              </a:pathLst>
            </a:custGeom>
            <a:grpFill/>
            <a:ln w="5715" cap="flat">
              <a:noFill/>
              <a:prstDash val="solid"/>
              <a:miter/>
            </a:ln>
          </p:spPr>
          <p:txBody>
            <a:bodyPr rtlCol="0" anchor="ctr"/>
            <a:lstStyle/>
            <a:p>
              <a:endParaRPr lang="zh-CN" altLang="en-US"/>
            </a:p>
          </p:txBody>
        </p:sp>
        <p:sp>
          <p:nvSpPr>
            <p:cNvPr id="4837" name="任意多边形: 形状 4836">
              <a:extLst>
                <a:ext uri="{FF2B5EF4-FFF2-40B4-BE49-F238E27FC236}">
                  <a16:creationId xmlns:a16="http://schemas.microsoft.com/office/drawing/2014/main" id="{7066664A-652A-DBC1-414B-45C8F0E46D54}"/>
                </a:ext>
              </a:extLst>
            </p:cNvPr>
            <p:cNvSpPr/>
            <p:nvPr userDrawn="1"/>
          </p:nvSpPr>
          <p:spPr>
            <a:xfrm>
              <a:off x="5977859" y="5583566"/>
              <a:ext cx="1401" cy="1292"/>
            </a:xfrm>
            <a:custGeom>
              <a:avLst/>
              <a:gdLst>
                <a:gd name="connsiteX0" fmla="*/ 1394 w 1401"/>
                <a:gd name="connsiteY0" fmla="*/ 0 h 1292"/>
                <a:gd name="connsiteX1" fmla="*/ 657 w 1401"/>
                <a:gd name="connsiteY1" fmla="*/ 1292 h 1292"/>
                <a:gd name="connsiteX2" fmla="*/ 1400 w 1401"/>
                <a:gd name="connsiteY2" fmla="*/ 0 h 1292"/>
                <a:gd name="connsiteX3" fmla="*/ 1394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94" y="0"/>
                  </a:moveTo>
                  <a:cubicBezTo>
                    <a:pt x="1143" y="451"/>
                    <a:pt x="800" y="1326"/>
                    <a:pt x="657" y="1292"/>
                  </a:cubicBezTo>
                  <a:cubicBezTo>
                    <a:pt x="-429" y="1046"/>
                    <a:pt x="-160" y="537"/>
                    <a:pt x="1400" y="0"/>
                  </a:cubicBezTo>
                  <a:cubicBezTo>
                    <a:pt x="1406" y="0"/>
                    <a:pt x="1394" y="0"/>
                    <a:pt x="1394" y="0"/>
                  </a:cubicBezTo>
                  <a:close/>
                </a:path>
              </a:pathLst>
            </a:custGeom>
            <a:grpFill/>
            <a:ln w="5715" cap="flat">
              <a:noFill/>
              <a:prstDash val="solid"/>
              <a:miter/>
            </a:ln>
          </p:spPr>
          <p:txBody>
            <a:bodyPr rtlCol="0" anchor="ctr"/>
            <a:lstStyle/>
            <a:p>
              <a:endParaRPr lang="zh-CN" altLang="en-US"/>
            </a:p>
          </p:txBody>
        </p:sp>
        <p:sp>
          <p:nvSpPr>
            <p:cNvPr id="4838" name="任意多边形: 形状 4837">
              <a:extLst>
                <a:ext uri="{FF2B5EF4-FFF2-40B4-BE49-F238E27FC236}">
                  <a16:creationId xmlns:a16="http://schemas.microsoft.com/office/drawing/2014/main" id="{1DB40DFC-638A-8FB1-FF12-BE5B17584483}"/>
                </a:ext>
              </a:extLst>
            </p:cNvPr>
            <p:cNvSpPr/>
            <p:nvPr userDrawn="1"/>
          </p:nvSpPr>
          <p:spPr>
            <a:xfrm>
              <a:off x="5941779" y="5595319"/>
              <a:ext cx="1292" cy="1391"/>
            </a:xfrm>
            <a:custGeom>
              <a:avLst/>
              <a:gdLst>
                <a:gd name="connsiteX0" fmla="*/ 1293 w 1292"/>
                <a:gd name="connsiteY0" fmla="*/ 1391 h 1391"/>
                <a:gd name="connsiteX1" fmla="*/ 1 w 1292"/>
                <a:gd name="connsiteY1" fmla="*/ 666 h 1391"/>
                <a:gd name="connsiteX2" fmla="*/ 1287 w 1292"/>
                <a:gd name="connsiteY2" fmla="*/ 1391 h 1391"/>
                <a:gd name="connsiteX3" fmla="*/ 1293 w 1292"/>
                <a:gd name="connsiteY3" fmla="*/ 1391 h 1391"/>
              </a:gdLst>
              <a:ahLst/>
              <a:cxnLst>
                <a:cxn ang="0">
                  <a:pos x="connsiteX0" y="connsiteY0"/>
                </a:cxn>
                <a:cxn ang="0">
                  <a:pos x="connsiteX1" y="connsiteY1"/>
                </a:cxn>
                <a:cxn ang="0">
                  <a:pos x="connsiteX2" y="connsiteY2"/>
                </a:cxn>
                <a:cxn ang="0">
                  <a:pos x="connsiteX3" y="connsiteY3"/>
                </a:cxn>
              </a:cxnLst>
              <a:rect l="l" t="t" r="r" b="b"/>
              <a:pathLst>
                <a:path w="1292" h="1391">
                  <a:moveTo>
                    <a:pt x="1293" y="1391"/>
                  </a:moveTo>
                  <a:cubicBezTo>
                    <a:pt x="841" y="1146"/>
                    <a:pt x="-34" y="809"/>
                    <a:pt x="1" y="666"/>
                  </a:cubicBezTo>
                  <a:cubicBezTo>
                    <a:pt x="235" y="-426"/>
                    <a:pt x="744" y="-169"/>
                    <a:pt x="1287" y="1391"/>
                  </a:cubicBezTo>
                  <a:lnTo>
                    <a:pt x="1293" y="1391"/>
                  </a:lnTo>
                  <a:close/>
                </a:path>
              </a:pathLst>
            </a:custGeom>
            <a:grpFill/>
            <a:ln w="5715" cap="flat">
              <a:noFill/>
              <a:prstDash val="solid"/>
              <a:miter/>
            </a:ln>
          </p:spPr>
          <p:txBody>
            <a:bodyPr rtlCol="0" anchor="ctr"/>
            <a:lstStyle/>
            <a:p>
              <a:endParaRPr lang="zh-CN" altLang="en-US"/>
            </a:p>
          </p:txBody>
        </p:sp>
        <p:sp>
          <p:nvSpPr>
            <p:cNvPr id="4839" name="任意多边形: 形状 4838">
              <a:extLst>
                <a:ext uri="{FF2B5EF4-FFF2-40B4-BE49-F238E27FC236}">
                  <a16:creationId xmlns:a16="http://schemas.microsoft.com/office/drawing/2014/main" id="{264E9E52-E8ED-6BB9-10D7-6ECA230C4CEE}"/>
                </a:ext>
              </a:extLst>
            </p:cNvPr>
            <p:cNvSpPr/>
            <p:nvPr userDrawn="1"/>
          </p:nvSpPr>
          <p:spPr>
            <a:xfrm>
              <a:off x="5726051" y="5386764"/>
              <a:ext cx="8832" cy="15887"/>
            </a:xfrm>
            <a:custGeom>
              <a:avLst/>
              <a:gdLst>
                <a:gd name="connsiteX0" fmla="*/ 6572 w 8832"/>
                <a:gd name="connsiteY0" fmla="*/ 15888 h 15887"/>
                <a:gd name="connsiteX1" fmla="*/ 0 w 8832"/>
                <a:gd name="connsiteY1" fmla="*/ 9310 h 15887"/>
                <a:gd name="connsiteX2" fmla="*/ 8412 w 8832"/>
                <a:gd name="connsiteY2" fmla="*/ 0 h 15887"/>
                <a:gd name="connsiteX3" fmla="*/ 6572 w 8832"/>
                <a:gd name="connsiteY3" fmla="*/ 15888 h 15887"/>
              </a:gdLst>
              <a:ahLst/>
              <a:cxnLst>
                <a:cxn ang="0">
                  <a:pos x="connsiteX0" y="connsiteY0"/>
                </a:cxn>
                <a:cxn ang="0">
                  <a:pos x="connsiteX1" y="connsiteY1"/>
                </a:cxn>
                <a:cxn ang="0">
                  <a:pos x="connsiteX2" y="connsiteY2"/>
                </a:cxn>
                <a:cxn ang="0">
                  <a:pos x="connsiteX3" y="connsiteY3"/>
                </a:cxn>
              </a:cxnLst>
              <a:rect l="l" t="t" r="r" b="b"/>
              <a:pathLst>
                <a:path w="8832" h="15887">
                  <a:moveTo>
                    <a:pt x="6572" y="15888"/>
                  </a:moveTo>
                  <a:cubicBezTo>
                    <a:pt x="4383" y="13693"/>
                    <a:pt x="2189" y="11504"/>
                    <a:pt x="0" y="9310"/>
                  </a:cubicBezTo>
                  <a:cubicBezTo>
                    <a:pt x="3995" y="7904"/>
                    <a:pt x="2006" y="2155"/>
                    <a:pt x="8412" y="0"/>
                  </a:cubicBezTo>
                  <a:cubicBezTo>
                    <a:pt x="4177" y="5927"/>
                    <a:pt x="12601" y="10699"/>
                    <a:pt x="6572" y="15888"/>
                  </a:cubicBezTo>
                  <a:close/>
                </a:path>
              </a:pathLst>
            </a:custGeom>
            <a:grpFill/>
            <a:ln w="5715" cap="flat">
              <a:noFill/>
              <a:prstDash val="solid"/>
              <a:miter/>
            </a:ln>
          </p:spPr>
          <p:txBody>
            <a:bodyPr rtlCol="0" anchor="ctr"/>
            <a:lstStyle/>
            <a:p>
              <a:endParaRPr lang="zh-CN" altLang="en-US"/>
            </a:p>
          </p:txBody>
        </p:sp>
        <p:sp>
          <p:nvSpPr>
            <p:cNvPr id="4840" name="任意多边形: 形状 4839">
              <a:extLst>
                <a:ext uri="{FF2B5EF4-FFF2-40B4-BE49-F238E27FC236}">
                  <a16:creationId xmlns:a16="http://schemas.microsoft.com/office/drawing/2014/main" id="{6688FBBA-A3B8-6E22-5915-AA62C4F4ED13}"/>
                </a:ext>
              </a:extLst>
            </p:cNvPr>
            <p:cNvSpPr/>
            <p:nvPr/>
          </p:nvSpPr>
          <p:spPr>
            <a:xfrm>
              <a:off x="5752496" y="5363104"/>
              <a:ext cx="3221" cy="6692"/>
            </a:xfrm>
            <a:custGeom>
              <a:avLst/>
              <a:gdLst>
                <a:gd name="connsiteX0" fmla="*/ 3221 w 3221"/>
                <a:gd name="connsiteY0" fmla="*/ 3640 h 6692"/>
                <a:gd name="connsiteX1" fmla="*/ 1815 w 3221"/>
                <a:gd name="connsiteY1" fmla="*/ 6692 h 6692"/>
                <a:gd name="connsiteX2" fmla="*/ 4 w 3221"/>
                <a:gd name="connsiteY2" fmla="*/ 3429 h 6692"/>
                <a:gd name="connsiteX3" fmla="*/ 1764 w 3221"/>
                <a:gd name="connsiteY3" fmla="*/ 0 h 6692"/>
                <a:gd name="connsiteX4" fmla="*/ 3221 w 3221"/>
                <a:gd name="connsiteY4" fmla="*/ 3640 h 6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1" h="6692">
                  <a:moveTo>
                    <a:pt x="3221" y="3640"/>
                  </a:moveTo>
                  <a:cubicBezTo>
                    <a:pt x="2616" y="5006"/>
                    <a:pt x="2141" y="6721"/>
                    <a:pt x="1815" y="6692"/>
                  </a:cubicBezTo>
                  <a:cubicBezTo>
                    <a:pt x="-105" y="6527"/>
                    <a:pt x="21" y="4801"/>
                    <a:pt x="4" y="3429"/>
                  </a:cubicBezTo>
                  <a:cubicBezTo>
                    <a:pt x="-13" y="1995"/>
                    <a:pt x="-53" y="143"/>
                    <a:pt x="1764" y="0"/>
                  </a:cubicBezTo>
                  <a:cubicBezTo>
                    <a:pt x="2187" y="-28"/>
                    <a:pt x="2810" y="2578"/>
                    <a:pt x="3221" y="3640"/>
                  </a:cubicBezTo>
                  <a:close/>
                </a:path>
              </a:pathLst>
            </a:custGeom>
            <a:grpFill/>
            <a:ln w="5715" cap="flat">
              <a:noFill/>
              <a:prstDash val="solid"/>
              <a:miter/>
            </a:ln>
          </p:spPr>
          <p:txBody>
            <a:bodyPr rtlCol="0" anchor="ctr"/>
            <a:lstStyle/>
            <a:p>
              <a:endParaRPr lang="zh-CN" altLang="en-US"/>
            </a:p>
          </p:txBody>
        </p:sp>
        <p:sp>
          <p:nvSpPr>
            <p:cNvPr id="4841" name="任意多边形: 形状 4840">
              <a:extLst>
                <a:ext uri="{FF2B5EF4-FFF2-40B4-BE49-F238E27FC236}">
                  <a16:creationId xmlns:a16="http://schemas.microsoft.com/office/drawing/2014/main" id="{B2AA77C9-4862-C195-F9FF-F4A4F004D5A0}"/>
                </a:ext>
              </a:extLst>
            </p:cNvPr>
            <p:cNvSpPr/>
            <p:nvPr/>
          </p:nvSpPr>
          <p:spPr>
            <a:xfrm>
              <a:off x="5778651" y="5310515"/>
              <a:ext cx="3263" cy="9886"/>
            </a:xfrm>
            <a:custGeom>
              <a:avLst/>
              <a:gdLst>
                <a:gd name="connsiteX0" fmla="*/ 0 w 3263"/>
                <a:gd name="connsiteY0" fmla="*/ 0 h 9886"/>
                <a:gd name="connsiteX1" fmla="*/ 3263 w 3263"/>
                <a:gd name="connsiteY1" fmla="*/ 9887 h 9886"/>
                <a:gd name="connsiteX2" fmla="*/ 0 w 3263"/>
                <a:gd name="connsiteY2" fmla="*/ 0 h 9886"/>
              </a:gdLst>
              <a:ahLst/>
              <a:cxnLst>
                <a:cxn ang="0">
                  <a:pos x="connsiteX0" y="connsiteY0"/>
                </a:cxn>
                <a:cxn ang="0">
                  <a:pos x="connsiteX1" y="connsiteY1"/>
                </a:cxn>
                <a:cxn ang="0">
                  <a:pos x="connsiteX2" y="connsiteY2"/>
                </a:cxn>
              </a:cxnLst>
              <a:rect l="l" t="t" r="r" b="b"/>
              <a:pathLst>
                <a:path w="3263" h="9886">
                  <a:moveTo>
                    <a:pt x="0" y="0"/>
                  </a:moveTo>
                  <a:cubicBezTo>
                    <a:pt x="3846" y="2383"/>
                    <a:pt x="3183" y="6258"/>
                    <a:pt x="3263" y="9887"/>
                  </a:cubicBezTo>
                  <a:cubicBezTo>
                    <a:pt x="-572" y="7498"/>
                    <a:pt x="154" y="3606"/>
                    <a:pt x="0" y="0"/>
                  </a:cubicBezTo>
                  <a:close/>
                </a:path>
              </a:pathLst>
            </a:custGeom>
            <a:grpFill/>
            <a:ln w="5715" cap="flat">
              <a:noFill/>
              <a:prstDash val="solid"/>
              <a:miter/>
            </a:ln>
          </p:spPr>
          <p:txBody>
            <a:bodyPr rtlCol="0" anchor="ctr"/>
            <a:lstStyle/>
            <a:p>
              <a:endParaRPr lang="zh-CN" altLang="en-US"/>
            </a:p>
          </p:txBody>
        </p:sp>
        <p:sp>
          <p:nvSpPr>
            <p:cNvPr id="4842" name="任意多边形: 形状 4841">
              <a:extLst>
                <a:ext uri="{FF2B5EF4-FFF2-40B4-BE49-F238E27FC236}">
                  <a16:creationId xmlns:a16="http://schemas.microsoft.com/office/drawing/2014/main" id="{8BE94160-AF6E-B7C4-0921-3AF1976ECA4C}"/>
                </a:ext>
              </a:extLst>
            </p:cNvPr>
            <p:cNvSpPr/>
            <p:nvPr/>
          </p:nvSpPr>
          <p:spPr>
            <a:xfrm>
              <a:off x="5752334" y="5330272"/>
              <a:ext cx="1298" cy="1405"/>
            </a:xfrm>
            <a:custGeom>
              <a:avLst/>
              <a:gdLst>
                <a:gd name="connsiteX0" fmla="*/ 0 w 1298"/>
                <a:gd name="connsiteY0" fmla="*/ 17 h 1405"/>
                <a:gd name="connsiteX1" fmla="*/ 1297 w 1298"/>
                <a:gd name="connsiteY1" fmla="*/ 749 h 1405"/>
                <a:gd name="connsiteX2" fmla="*/ 17 w 1298"/>
                <a:gd name="connsiteY2" fmla="*/ 0 h 1405"/>
                <a:gd name="connsiteX3" fmla="*/ 0 w 1298"/>
                <a:gd name="connsiteY3" fmla="*/ 17 h 1405"/>
              </a:gdLst>
              <a:ahLst/>
              <a:cxnLst>
                <a:cxn ang="0">
                  <a:pos x="connsiteX0" y="connsiteY0"/>
                </a:cxn>
                <a:cxn ang="0">
                  <a:pos x="connsiteX1" y="connsiteY1"/>
                </a:cxn>
                <a:cxn ang="0">
                  <a:pos x="connsiteX2" y="connsiteY2"/>
                </a:cxn>
                <a:cxn ang="0">
                  <a:pos x="connsiteX3" y="connsiteY3"/>
                </a:cxn>
              </a:cxnLst>
              <a:rect l="l" t="t" r="r" b="b"/>
              <a:pathLst>
                <a:path w="1298" h="1405">
                  <a:moveTo>
                    <a:pt x="0" y="17"/>
                  </a:moveTo>
                  <a:cubicBezTo>
                    <a:pt x="457" y="263"/>
                    <a:pt x="1331" y="611"/>
                    <a:pt x="1297" y="749"/>
                  </a:cubicBezTo>
                  <a:cubicBezTo>
                    <a:pt x="1046" y="1834"/>
                    <a:pt x="543" y="1566"/>
                    <a:pt x="17" y="0"/>
                  </a:cubicBezTo>
                  <a:lnTo>
                    <a:pt x="0" y="17"/>
                  </a:lnTo>
                  <a:close/>
                </a:path>
              </a:pathLst>
            </a:custGeom>
            <a:grpFill/>
            <a:ln w="5715" cap="flat">
              <a:noFill/>
              <a:prstDash val="solid"/>
              <a:miter/>
            </a:ln>
          </p:spPr>
          <p:txBody>
            <a:bodyPr rtlCol="0" anchor="ctr"/>
            <a:lstStyle/>
            <a:p>
              <a:endParaRPr lang="zh-CN" altLang="en-US"/>
            </a:p>
          </p:txBody>
        </p:sp>
        <p:sp>
          <p:nvSpPr>
            <p:cNvPr id="4843" name="任意多边形: 形状 4842">
              <a:extLst>
                <a:ext uri="{FF2B5EF4-FFF2-40B4-BE49-F238E27FC236}">
                  <a16:creationId xmlns:a16="http://schemas.microsoft.com/office/drawing/2014/main" id="{23AF0A7F-B0DA-7D7C-3CAB-0245E23B5CFF}"/>
                </a:ext>
              </a:extLst>
            </p:cNvPr>
            <p:cNvSpPr/>
            <p:nvPr/>
          </p:nvSpPr>
          <p:spPr>
            <a:xfrm>
              <a:off x="5731257" y="5371688"/>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4844" name="任意多边形: 形状 4843">
              <a:extLst>
                <a:ext uri="{FF2B5EF4-FFF2-40B4-BE49-F238E27FC236}">
                  <a16:creationId xmlns:a16="http://schemas.microsoft.com/office/drawing/2014/main" id="{82F3AD88-568C-9C4D-824C-6FF52A59B69D}"/>
                </a:ext>
              </a:extLst>
            </p:cNvPr>
            <p:cNvSpPr/>
            <p:nvPr/>
          </p:nvSpPr>
          <p:spPr>
            <a:xfrm>
              <a:off x="5732611" y="5373042"/>
              <a:ext cx="1676" cy="3292"/>
            </a:xfrm>
            <a:custGeom>
              <a:avLst/>
              <a:gdLst>
                <a:gd name="connsiteX0" fmla="*/ 0 w 1676"/>
                <a:gd name="connsiteY0" fmla="*/ 3292 h 3292"/>
                <a:gd name="connsiteX1" fmla="*/ 0 w 1676"/>
                <a:gd name="connsiteY1" fmla="*/ 0 h 3292"/>
                <a:gd name="connsiteX2" fmla="*/ 0 w 1676"/>
                <a:gd name="connsiteY2" fmla="*/ 3292 h 3292"/>
              </a:gdLst>
              <a:ahLst/>
              <a:cxnLst>
                <a:cxn ang="0">
                  <a:pos x="connsiteX0" y="connsiteY0"/>
                </a:cxn>
                <a:cxn ang="0">
                  <a:pos x="connsiteX1" y="connsiteY1"/>
                </a:cxn>
                <a:cxn ang="0">
                  <a:pos x="connsiteX2" y="connsiteY2"/>
                </a:cxn>
              </a:cxnLst>
              <a:rect l="l" t="t" r="r" b="b"/>
              <a:pathLst>
                <a:path w="1676" h="3292">
                  <a:moveTo>
                    <a:pt x="0" y="3292"/>
                  </a:moveTo>
                  <a:cubicBezTo>
                    <a:pt x="0" y="2195"/>
                    <a:pt x="0" y="1097"/>
                    <a:pt x="0" y="0"/>
                  </a:cubicBezTo>
                  <a:cubicBezTo>
                    <a:pt x="2235" y="1097"/>
                    <a:pt x="2235" y="2195"/>
                    <a:pt x="0" y="3292"/>
                  </a:cubicBezTo>
                  <a:close/>
                </a:path>
              </a:pathLst>
            </a:custGeom>
            <a:grpFill/>
            <a:ln w="5715" cap="flat">
              <a:noFill/>
              <a:prstDash val="solid"/>
              <a:miter/>
            </a:ln>
          </p:spPr>
          <p:txBody>
            <a:bodyPr rtlCol="0" anchor="ctr"/>
            <a:lstStyle/>
            <a:p>
              <a:endParaRPr lang="zh-CN" altLang="en-US"/>
            </a:p>
          </p:txBody>
        </p:sp>
        <p:sp>
          <p:nvSpPr>
            <p:cNvPr id="4845" name="任意多边形: 形状 4844">
              <a:extLst>
                <a:ext uri="{FF2B5EF4-FFF2-40B4-BE49-F238E27FC236}">
                  <a16:creationId xmlns:a16="http://schemas.microsoft.com/office/drawing/2014/main" id="{3DFF51A6-9A37-8B22-CAD7-7DFF21073416}"/>
                </a:ext>
              </a:extLst>
            </p:cNvPr>
            <p:cNvSpPr/>
            <p:nvPr userDrawn="1"/>
          </p:nvSpPr>
          <p:spPr>
            <a:xfrm>
              <a:off x="6051533" y="5603288"/>
              <a:ext cx="9936" cy="10762"/>
            </a:xfrm>
            <a:custGeom>
              <a:avLst/>
              <a:gdLst>
                <a:gd name="connsiteX0" fmla="*/ 9937 w 9936"/>
                <a:gd name="connsiteY0" fmla="*/ 0 h 10762"/>
                <a:gd name="connsiteX1" fmla="*/ 7033 w 9936"/>
                <a:gd name="connsiteY1" fmla="*/ 5703 h 10762"/>
                <a:gd name="connsiteX2" fmla="*/ 1753 w 9936"/>
                <a:gd name="connsiteY2" fmla="*/ 10590 h 10762"/>
                <a:gd name="connsiteX3" fmla="*/ 78 w 9936"/>
                <a:gd name="connsiteY3" fmla="*/ 3303 h 10762"/>
                <a:gd name="connsiteX4" fmla="*/ 9937 w 9936"/>
                <a:gd name="connsiteY4" fmla="*/ 0 h 1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6" h="10762">
                  <a:moveTo>
                    <a:pt x="9937" y="0"/>
                  </a:moveTo>
                  <a:cubicBezTo>
                    <a:pt x="8965" y="1903"/>
                    <a:pt x="7993" y="3795"/>
                    <a:pt x="7033" y="5703"/>
                  </a:cubicBezTo>
                  <a:cubicBezTo>
                    <a:pt x="5845" y="8058"/>
                    <a:pt x="4599" y="11584"/>
                    <a:pt x="1753" y="10590"/>
                  </a:cubicBezTo>
                  <a:cubicBezTo>
                    <a:pt x="-848" y="9681"/>
                    <a:pt x="273" y="5892"/>
                    <a:pt x="78" y="3303"/>
                  </a:cubicBezTo>
                  <a:cubicBezTo>
                    <a:pt x="3364" y="2200"/>
                    <a:pt x="6650" y="1103"/>
                    <a:pt x="9937" y="0"/>
                  </a:cubicBezTo>
                  <a:close/>
                </a:path>
              </a:pathLst>
            </a:custGeom>
            <a:grpFill/>
            <a:ln w="5715" cap="flat">
              <a:noFill/>
              <a:prstDash val="solid"/>
              <a:miter/>
            </a:ln>
          </p:spPr>
          <p:txBody>
            <a:bodyPr rtlCol="0" anchor="ctr"/>
            <a:lstStyle/>
            <a:p>
              <a:endParaRPr lang="zh-CN" altLang="en-US"/>
            </a:p>
          </p:txBody>
        </p:sp>
        <p:sp>
          <p:nvSpPr>
            <p:cNvPr id="4846" name="任意多边形: 形状 4845">
              <a:extLst>
                <a:ext uri="{FF2B5EF4-FFF2-40B4-BE49-F238E27FC236}">
                  <a16:creationId xmlns:a16="http://schemas.microsoft.com/office/drawing/2014/main" id="{0B08F100-A127-9326-D882-72588C0F00D1}"/>
                </a:ext>
              </a:extLst>
            </p:cNvPr>
            <p:cNvSpPr/>
            <p:nvPr userDrawn="1"/>
          </p:nvSpPr>
          <p:spPr>
            <a:xfrm>
              <a:off x="6061458" y="5600031"/>
              <a:ext cx="3291" cy="3274"/>
            </a:xfrm>
            <a:custGeom>
              <a:avLst/>
              <a:gdLst>
                <a:gd name="connsiteX0" fmla="*/ 3292 w 3291"/>
                <a:gd name="connsiteY0" fmla="*/ 0 h 3274"/>
                <a:gd name="connsiteX1" fmla="*/ 0 w 3291"/>
                <a:gd name="connsiteY1" fmla="*/ 3275 h 3274"/>
                <a:gd name="connsiteX2" fmla="*/ 3292 w 3291"/>
                <a:gd name="connsiteY2" fmla="*/ 0 h 3274"/>
              </a:gdLst>
              <a:ahLst/>
              <a:cxnLst>
                <a:cxn ang="0">
                  <a:pos x="connsiteX0" y="connsiteY0"/>
                </a:cxn>
                <a:cxn ang="0">
                  <a:pos x="connsiteX1" y="connsiteY1"/>
                </a:cxn>
                <a:cxn ang="0">
                  <a:pos x="connsiteX2" y="connsiteY2"/>
                </a:cxn>
              </a:cxnLst>
              <a:rect l="l" t="t" r="r" b="b"/>
              <a:pathLst>
                <a:path w="3291" h="3274">
                  <a:moveTo>
                    <a:pt x="3292" y="0"/>
                  </a:moveTo>
                  <a:cubicBezTo>
                    <a:pt x="2195" y="1091"/>
                    <a:pt x="1097" y="2183"/>
                    <a:pt x="0" y="3275"/>
                  </a:cubicBezTo>
                  <a:cubicBezTo>
                    <a:pt x="1097" y="2183"/>
                    <a:pt x="2195" y="1091"/>
                    <a:pt x="3292" y="0"/>
                  </a:cubicBezTo>
                  <a:close/>
                </a:path>
              </a:pathLst>
            </a:custGeom>
            <a:grpFill/>
            <a:ln w="5715" cap="flat">
              <a:noFill/>
              <a:prstDash val="solid"/>
              <a:miter/>
            </a:ln>
          </p:spPr>
          <p:txBody>
            <a:bodyPr rtlCol="0" anchor="ctr"/>
            <a:lstStyle/>
            <a:p>
              <a:endParaRPr lang="zh-CN" altLang="en-US"/>
            </a:p>
          </p:txBody>
        </p:sp>
        <p:sp>
          <p:nvSpPr>
            <p:cNvPr id="4847" name="任意多边形: 形状 4846">
              <a:extLst>
                <a:ext uri="{FF2B5EF4-FFF2-40B4-BE49-F238E27FC236}">
                  <a16:creationId xmlns:a16="http://schemas.microsoft.com/office/drawing/2014/main" id="{6D1777D7-545E-38A0-8CD1-F80ED605DDDB}"/>
                </a:ext>
              </a:extLst>
            </p:cNvPr>
            <p:cNvSpPr/>
            <p:nvPr userDrawn="1"/>
          </p:nvSpPr>
          <p:spPr>
            <a:xfrm>
              <a:off x="5883876" y="5439583"/>
              <a:ext cx="3617" cy="2559"/>
            </a:xfrm>
            <a:custGeom>
              <a:avLst/>
              <a:gdLst>
                <a:gd name="connsiteX0" fmla="*/ 0 w 3617"/>
                <a:gd name="connsiteY0" fmla="*/ 2526 h 2559"/>
                <a:gd name="connsiteX1" fmla="*/ 3246 w 3617"/>
                <a:gd name="connsiteY1" fmla="*/ 183 h 2559"/>
                <a:gd name="connsiteX2" fmla="*/ 17 w 3617"/>
                <a:gd name="connsiteY2" fmla="*/ 2560 h 2559"/>
                <a:gd name="connsiteX3" fmla="*/ 0 w 3617"/>
                <a:gd name="connsiteY3" fmla="*/ 2526 h 2559"/>
              </a:gdLst>
              <a:ahLst/>
              <a:cxnLst>
                <a:cxn ang="0">
                  <a:pos x="connsiteX0" y="connsiteY0"/>
                </a:cxn>
                <a:cxn ang="0">
                  <a:pos x="connsiteX1" y="connsiteY1"/>
                </a:cxn>
                <a:cxn ang="0">
                  <a:pos x="connsiteX2" y="connsiteY2"/>
                </a:cxn>
                <a:cxn ang="0">
                  <a:pos x="connsiteX3" y="connsiteY3"/>
                </a:cxn>
              </a:cxnLst>
              <a:rect l="l" t="t" r="r" b="b"/>
              <a:pathLst>
                <a:path w="3617" h="2559">
                  <a:moveTo>
                    <a:pt x="0" y="2526"/>
                  </a:moveTo>
                  <a:cubicBezTo>
                    <a:pt x="731" y="1114"/>
                    <a:pt x="2937" y="-560"/>
                    <a:pt x="3246" y="183"/>
                  </a:cubicBezTo>
                  <a:cubicBezTo>
                    <a:pt x="4783" y="3909"/>
                    <a:pt x="1126" y="1686"/>
                    <a:pt x="17" y="2560"/>
                  </a:cubicBezTo>
                  <a:lnTo>
                    <a:pt x="0" y="2526"/>
                  </a:lnTo>
                  <a:close/>
                </a:path>
              </a:pathLst>
            </a:custGeom>
            <a:grpFill/>
            <a:ln w="5715" cap="flat">
              <a:noFill/>
              <a:prstDash val="solid"/>
              <a:miter/>
            </a:ln>
          </p:spPr>
          <p:txBody>
            <a:bodyPr rtlCol="0" anchor="ctr"/>
            <a:lstStyle/>
            <a:p>
              <a:endParaRPr lang="zh-CN" altLang="en-US"/>
            </a:p>
          </p:txBody>
        </p:sp>
        <p:sp>
          <p:nvSpPr>
            <p:cNvPr id="4848" name="任意多边形: 形状 4847">
              <a:extLst>
                <a:ext uri="{FF2B5EF4-FFF2-40B4-BE49-F238E27FC236}">
                  <a16:creationId xmlns:a16="http://schemas.microsoft.com/office/drawing/2014/main" id="{094C181E-D31A-6779-0E21-C9F0B426ED93}"/>
                </a:ext>
              </a:extLst>
            </p:cNvPr>
            <p:cNvSpPr/>
            <p:nvPr/>
          </p:nvSpPr>
          <p:spPr>
            <a:xfrm>
              <a:off x="5803566" y="5313818"/>
              <a:ext cx="1419" cy="1309"/>
            </a:xfrm>
            <a:custGeom>
              <a:avLst/>
              <a:gdLst>
                <a:gd name="connsiteX0" fmla="*/ 1380 w 1419"/>
                <a:gd name="connsiteY0" fmla="*/ 0 h 1309"/>
                <a:gd name="connsiteX1" fmla="*/ 660 w 1419"/>
                <a:gd name="connsiteY1" fmla="*/ 1309 h 1309"/>
                <a:gd name="connsiteX2" fmla="*/ 1420 w 1419"/>
                <a:gd name="connsiteY2" fmla="*/ 34 h 1309"/>
                <a:gd name="connsiteX3" fmla="*/ 1380 w 1419"/>
                <a:gd name="connsiteY3" fmla="*/ 0 h 1309"/>
              </a:gdLst>
              <a:ahLst/>
              <a:cxnLst>
                <a:cxn ang="0">
                  <a:pos x="connsiteX0" y="connsiteY0"/>
                </a:cxn>
                <a:cxn ang="0">
                  <a:pos x="connsiteX1" y="connsiteY1"/>
                </a:cxn>
                <a:cxn ang="0">
                  <a:pos x="connsiteX2" y="connsiteY2"/>
                </a:cxn>
                <a:cxn ang="0">
                  <a:pos x="connsiteX3" y="connsiteY3"/>
                </a:cxn>
              </a:cxnLst>
              <a:rect l="l" t="t" r="r" b="b"/>
              <a:pathLst>
                <a:path w="1419" h="1309">
                  <a:moveTo>
                    <a:pt x="1380" y="0"/>
                  </a:moveTo>
                  <a:cubicBezTo>
                    <a:pt x="1134" y="457"/>
                    <a:pt x="791" y="1337"/>
                    <a:pt x="660" y="1309"/>
                  </a:cubicBezTo>
                  <a:cubicBezTo>
                    <a:pt x="-432" y="1057"/>
                    <a:pt x="-163" y="560"/>
                    <a:pt x="1420" y="34"/>
                  </a:cubicBezTo>
                  <a:lnTo>
                    <a:pt x="1380" y="0"/>
                  </a:lnTo>
                  <a:close/>
                </a:path>
              </a:pathLst>
            </a:custGeom>
            <a:grpFill/>
            <a:ln w="5715" cap="flat">
              <a:noFill/>
              <a:prstDash val="solid"/>
              <a:miter/>
            </a:ln>
          </p:spPr>
          <p:txBody>
            <a:bodyPr rtlCol="0" anchor="ctr"/>
            <a:lstStyle/>
            <a:p>
              <a:endParaRPr lang="zh-CN" altLang="en-US"/>
            </a:p>
          </p:txBody>
        </p:sp>
        <p:sp>
          <p:nvSpPr>
            <p:cNvPr id="4849" name="任意多边形: 形状 4848">
              <a:extLst>
                <a:ext uri="{FF2B5EF4-FFF2-40B4-BE49-F238E27FC236}">
                  <a16:creationId xmlns:a16="http://schemas.microsoft.com/office/drawing/2014/main" id="{7466A3CC-C490-221C-0063-89643C3F71F9}"/>
                </a:ext>
              </a:extLst>
            </p:cNvPr>
            <p:cNvSpPr/>
            <p:nvPr userDrawn="1"/>
          </p:nvSpPr>
          <p:spPr>
            <a:xfrm>
              <a:off x="5702990" y="5442103"/>
              <a:ext cx="6612" cy="13115"/>
            </a:xfrm>
            <a:custGeom>
              <a:avLst/>
              <a:gdLst>
                <a:gd name="connsiteX0" fmla="*/ 0 w 6612"/>
                <a:gd name="connsiteY0" fmla="*/ 13116 h 13115"/>
                <a:gd name="connsiteX1" fmla="*/ 46 w 6612"/>
                <a:gd name="connsiteY1" fmla="*/ 0 h 13115"/>
                <a:gd name="connsiteX2" fmla="*/ 6612 w 6612"/>
                <a:gd name="connsiteY2" fmla="*/ 3326 h 13115"/>
                <a:gd name="connsiteX3" fmla="*/ 0 w 6612"/>
                <a:gd name="connsiteY3" fmla="*/ 13116 h 13115"/>
              </a:gdLst>
              <a:ahLst/>
              <a:cxnLst>
                <a:cxn ang="0">
                  <a:pos x="connsiteX0" y="connsiteY0"/>
                </a:cxn>
                <a:cxn ang="0">
                  <a:pos x="connsiteX1" y="connsiteY1"/>
                </a:cxn>
                <a:cxn ang="0">
                  <a:pos x="connsiteX2" y="connsiteY2"/>
                </a:cxn>
                <a:cxn ang="0">
                  <a:pos x="connsiteX3" y="connsiteY3"/>
                </a:cxn>
              </a:cxnLst>
              <a:rect l="l" t="t" r="r" b="b"/>
              <a:pathLst>
                <a:path w="6612" h="13115">
                  <a:moveTo>
                    <a:pt x="0" y="13116"/>
                  </a:moveTo>
                  <a:cubicBezTo>
                    <a:pt x="17" y="8744"/>
                    <a:pt x="34" y="4372"/>
                    <a:pt x="46" y="0"/>
                  </a:cubicBezTo>
                  <a:cubicBezTo>
                    <a:pt x="2235" y="1109"/>
                    <a:pt x="4423" y="2217"/>
                    <a:pt x="6612" y="3326"/>
                  </a:cubicBezTo>
                  <a:cubicBezTo>
                    <a:pt x="4681" y="6766"/>
                    <a:pt x="3720" y="10875"/>
                    <a:pt x="0" y="13116"/>
                  </a:cubicBezTo>
                  <a:close/>
                </a:path>
              </a:pathLst>
            </a:custGeom>
            <a:grpFill/>
            <a:ln w="5715" cap="flat">
              <a:noFill/>
              <a:prstDash val="solid"/>
              <a:miter/>
            </a:ln>
          </p:spPr>
          <p:txBody>
            <a:bodyPr rtlCol="0" anchor="ctr"/>
            <a:lstStyle/>
            <a:p>
              <a:endParaRPr lang="zh-CN" altLang="en-US"/>
            </a:p>
          </p:txBody>
        </p:sp>
        <p:sp>
          <p:nvSpPr>
            <p:cNvPr id="4850" name="任意多边形: 形状 4849">
              <a:extLst>
                <a:ext uri="{FF2B5EF4-FFF2-40B4-BE49-F238E27FC236}">
                  <a16:creationId xmlns:a16="http://schemas.microsoft.com/office/drawing/2014/main" id="{C31B46C8-19F3-32F9-2050-E6B99EC17BC0}"/>
                </a:ext>
              </a:extLst>
            </p:cNvPr>
            <p:cNvSpPr/>
            <p:nvPr userDrawn="1"/>
          </p:nvSpPr>
          <p:spPr>
            <a:xfrm>
              <a:off x="5679952" y="5537154"/>
              <a:ext cx="6625" cy="10762"/>
            </a:xfrm>
            <a:custGeom>
              <a:avLst/>
              <a:gdLst>
                <a:gd name="connsiteX0" fmla="*/ 6614 w 6625"/>
                <a:gd name="connsiteY0" fmla="*/ 6949 h 10762"/>
                <a:gd name="connsiteX1" fmla="*/ 99 w 6625"/>
                <a:gd name="connsiteY1" fmla="*/ 6504 h 10762"/>
                <a:gd name="connsiteX2" fmla="*/ 396 w 6625"/>
                <a:gd name="connsiteY2" fmla="*/ 0 h 10762"/>
                <a:gd name="connsiteX3" fmla="*/ 6625 w 6625"/>
                <a:gd name="connsiteY3" fmla="*/ 6938 h 10762"/>
                <a:gd name="connsiteX4" fmla="*/ 6614 w 6625"/>
                <a:gd name="connsiteY4" fmla="*/ 6949 h 1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5" h="10762">
                  <a:moveTo>
                    <a:pt x="6614" y="6949"/>
                  </a:moveTo>
                  <a:cubicBezTo>
                    <a:pt x="4459" y="6218"/>
                    <a:pt x="1516" y="16191"/>
                    <a:pt x="99" y="6504"/>
                  </a:cubicBezTo>
                  <a:cubicBezTo>
                    <a:pt x="-204" y="4429"/>
                    <a:pt x="276" y="2240"/>
                    <a:pt x="396" y="0"/>
                  </a:cubicBezTo>
                  <a:cubicBezTo>
                    <a:pt x="4882" y="646"/>
                    <a:pt x="4934" y="4481"/>
                    <a:pt x="6625" y="6938"/>
                  </a:cubicBezTo>
                  <a:lnTo>
                    <a:pt x="6614" y="6949"/>
                  </a:lnTo>
                  <a:close/>
                </a:path>
              </a:pathLst>
            </a:custGeom>
            <a:grpFill/>
            <a:ln w="5715" cap="flat">
              <a:noFill/>
              <a:prstDash val="solid"/>
              <a:miter/>
            </a:ln>
          </p:spPr>
          <p:txBody>
            <a:bodyPr rtlCol="0" anchor="ctr"/>
            <a:lstStyle/>
            <a:p>
              <a:endParaRPr lang="zh-CN" altLang="en-US"/>
            </a:p>
          </p:txBody>
        </p:sp>
        <p:sp>
          <p:nvSpPr>
            <p:cNvPr id="4851" name="任意多边形: 形状 4850">
              <a:extLst>
                <a:ext uri="{FF2B5EF4-FFF2-40B4-BE49-F238E27FC236}">
                  <a16:creationId xmlns:a16="http://schemas.microsoft.com/office/drawing/2014/main" id="{7CA49C4E-1261-81DE-F9F9-07E7E86DE317}"/>
                </a:ext>
              </a:extLst>
            </p:cNvPr>
            <p:cNvSpPr/>
            <p:nvPr userDrawn="1"/>
          </p:nvSpPr>
          <p:spPr>
            <a:xfrm>
              <a:off x="5674294" y="5546173"/>
              <a:ext cx="1595" cy="2451"/>
            </a:xfrm>
            <a:custGeom>
              <a:avLst/>
              <a:gdLst>
                <a:gd name="connsiteX0" fmla="*/ 1596 w 1595"/>
                <a:gd name="connsiteY0" fmla="*/ 1315 h 2451"/>
                <a:gd name="connsiteX1" fmla="*/ 658 w 1595"/>
                <a:gd name="connsiteY1" fmla="*/ 2452 h 2451"/>
                <a:gd name="connsiteX2" fmla="*/ 1 w 1595"/>
                <a:gd name="connsiteY2" fmla="*/ 1149 h 2451"/>
                <a:gd name="connsiteX3" fmla="*/ 876 w 1595"/>
                <a:gd name="connsiteY3" fmla="*/ 0 h 2451"/>
                <a:gd name="connsiteX4" fmla="*/ 1596 w 1595"/>
                <a:gd name="connsiteY4" fmla="*/ 1315 h 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5" h="2451">
                  <a:moveTo>
                    <a:pt x="1596" y="1315"/>
                  </a:moveTo>
                  <a:cubicBezTo>
                    <a:pt x="1287" y="1692"/>
                    <a:pt x="973" y="2075"/>
                    <a:pt x="658" y="2452"/>
                  </a:cubicBezTo>
                  <a:cubicBezTo>
                    <a:pt x="418" y="2018"/>
                    <a:pt x="-27" y="1560"/>
                    <a:pt x="1" y="1149"/>
                  </a:cubicBezTo>
                  <a:cubicBezTo>
                    <a:pt x="35" y="743"/>
                    <a:pt x="567" y="383"/>
                    <a:pt x="876" y="0"/>
                  </a:cubicBezTo>
                  <a:cubicBezTo>
                    <a:pt x="1121" y="440"/>
                    <a:pt x="1361" y="874"/>
                    <a:pt x="1596" y="1315"/>
                  </a:cubicBezTo>
                  <a:close/>
                </a:path>
              </a:pathLst>
            </a:custGeom>
            <a:grpFill/>
            <a:ln w="5715" cap="flat">
              <a:noFill/>
              <a:prstDash val="solid"/>
              <a:miter/>
            </a:ln>
          </p:spPr>
          <p:txBody>
            <a:bodyPr rtlCol="0" anchor="ctr"/>
            <a:lstStyle/>
            <a:p>
              <a:endParaRPr lang="zh-CN" altLang="en-US"/>
            </a:p>
          </p:txBody>
        </p:sp>
        <p:sp>
          <p:nvSpPr>
            <p:cNvPr id="4852" name="任意多边形: 形状 4851">
              <a:extLst>
                <a:ext uri="{FF2B5EF4-FFF2-40B4-BE49-F238E27FC236}">
                  <a16:creationId xmlns:a16="http://schemas.microsoft.com/office/drawing/2014/main" id="{2E4F9E33-39A4-89A8-5951-DFD5411C3B1E}"/>
                </a:ext>
              </a:extLst>
            </p:cNvPr>
            <p:cNvSpPr/>
            <p:nvPr/>
          </p:nvSpPr>
          <p:spPr>
            <a:xfrm>
              <a:off x="4742058" y="4764515"/>
              <a:ext cx="75254" cy="65779"/>
            </a:xfrm>
            <a:custGeom>
              <a:avLst/>
              <a:gdLst>
                <a:gd name="connsiteX0" fmla="*/ 20397 w 75254"/>
                <a:gd name="connsiteY0" fmla="*/ 32913 h 65779"/>
                <a:gd name="connsiteX1" fmla="*/ 39508 w 75254"/>
                <a:gd name="connsiteY1" fmla="*/ 9613 h 65779"/>
                <a:gd name="connsiteX2" fmla="*/ 64449 w 75254"/>
                <a:gd name="connsiteY2" fmla="*/ 12 h 65779"/>
                <a:gd name="connsiteX3" fmla="*/ 74341 w 75254"/>
                <a:gd name="connsiteY3" fmla="*/ 4224 h 65779"/>
                <a:gd name="connsiteX4" fmla="*/ 71066 w 75254"/>
                <a:gd name="connsiteY4" fmla="*/ 17328 h 65779"/>
                <a:gd name="connsiteX5" fmla="*/ 54727 w 75254"/>
                <a:gd name="connsiteY5" fmla="*/ 32182 h 65779"/>
                <a:gd name="connsiteX6" fmla="*/ 32782 w 75254"/>
                <a:gd name="connsiteY6" fmla="*/ 45377 h 65779"/>
                <a:gd name="connsiteX7" fmla="*/ 16757 w 75254"/>
                <a:gd name="connsiteY7" fmla="*/ 62025 h 65779"/>
                <a:gd name="connsiteX8" fmla="*/ 13842 w 75254"/>
                <a:gd name="connsiteY8" fmla="*/ 65780 h 65779"/>
                <a:gd name="connsiteX9" fmla="*/ 7276 w 75254"/>
                <a:gd name="connsiteY9" fmla="*/ 46029 h 65779"/>
                <a:gd name="connsiteX10" fmla="*/ 20397 w 75254"/>
                <a:gd name="connsiteY10" fmla="*/ 32913 h 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54" h="65779">
                  <a:moveTo>
                    <a:pt x="20397" y="32913"/>
                  </a:moveTo>
                  <a:cubicBezTo>
                    <a:pt x="25735" y="24295"/>
                    <a:pt x="39457" y="22569"/>
                    <a:pt x="39508" y="9613"/>
                  </a:cubicBezTo>
                  <a:cubicBezTo>
                    <a:pt x="48121" y="7190"/>
                    <a:pt x="54756" y="-337"/>
                    <a:pt x="64449" y="12"/>
                  </a:cubicBezTo>
                  <a:cubicBezTo>
                    <a:pt x="68329" y="149"/>
                    <a:pt x="72489" y="223"/>
                    <a:pt x="74341" y="4224"/>
                  </a:cubicBezTo>
                  <a:cubicBezTo>
                    <a:pt x="76679" y="9270"/>
                    <a:pt x="74147" y="15928"/>
                    <a:pt x="71066" y="17328"/>
                  </a:cubicBezTo>
                  <a:cubicBezTo>
                    <a:pt x="63546" y="20746"/>
                    <a:pt x="60865" y="29113"/>
                    <a:pt x="54727" y="32182"/>
                  </a:cubicBezTo>
                  <a:cubicBezTo>
                    <a:pt x="46789" y="36154"/>
                    <a:pt x="39828" y="43554"/>
                    <a:pt x="32782" y="45377"/>
                  </a:cubicBezTo>
                  <a:cubicBezTo>
                    <a:pt x="22209" y="48115"/>
                    <a:pt x="19797" y="54270"/>
                    <a:pt x="16757" y="62025"/>
                  </a:cubicBezTo>
                  <a:cubicBezTo>
                    <a:pt x="16202" y="63442"/>
                    <a:pt x="14837" y="64534"/>
                    <a:pt x="13842" y="65780"/>
                  </a:cubicBezTo>
                  <a:cubicBezTo>
                    <a:pt x="-3263" y="62351"/>
                    <a:pt x="-3371" y="62020"/>
                    <a:pt x="7276" y="46029"/>
                  </a:cubicBezTo>
                  <a:cubicBezTo>
                    <a:pt x="9567" y="39571"/>
                    <a:pt x="16443" y="37702"/>
                    <a:pt x="20397" y="32913"/>
                  </a:cubicBezTo>
                  <a:close/>
                </a:path>
              </a:pathLst>
            </a:custGeom>
            <a:grpFill/>
            <a:ln w="5715" cap="flat">
              <a:noFill/>
              <a:prstDash val="solid"/>
              <a:miter/>
            </a:ln>
          </p:spPr>
          <p:txBody>
            <a:bodyPr rtlCol="0" anchor="ctr"/>
            <a:lstStyle/>
            <a:p>
              <a:endParaRPr lang="zh-CN" altLang="en-US"/>
            </a:p>
          </p:txBody>
        </p:sp>
        <p:sp>
          <p:nvSpPr>
            <p:cNvPr id="4853" name="任意多边形: 形状 4852">
              <a:extLst>
                <a:ext uri="{FF2B5EF4-FFF2-40B4-BE49-F238E27FC236}">
                  <a16:creationId xmlns:a16="http://schemas.microsoft.com/office/drawing/2014/main" id="{C8FAAD48-E0B5-CD77-D3ED-DE688D1E4E9E}"/>
                </a:ext>
              </a:extLst>
            </p:cNvPr>
            <p:cNvSpPr/>
            <p:nvPr/>
          </p:nvSpPr>
          <p:spPr>
            <a:xfrm>
              <a:off x="4669380" y="4981558"/>
              <a:ext cx="54491" cy="44237"/>
            </a:xfrm>
            <a:custGeom>
              <a:avLst/>
              <a:gdLst>
                <a:gd name="connsiteX0" fmla="*/ 50356 w 54491"/>
                <a:gd name="connsiteY0" fmla="*/ 19798 h 44237"/>
                <a:gd name="connsiteX1" fmla="*/ 33994 w 54491"/>
                <a:gd name="connsiteY1" fmla="*/ 29633 h 44237"/>
                <a:gd name="connsiteX2" fmla="*/ 30668 w 54491"/>
                <a:gd name="connsiteY2" fmla="*/ 32971 h 44237"/>
                <a:gd name="connsiteX3" fmla="*/ 29108 w 54491"/>
                <a:gd name="connsiteY3" fmla="*/ 32079 h 44237"/>
                <a:gd name="connsiteX4" fmla="*/ 9740 w 54491"/>
                <a:gd name="connsiteY4" fmla="*/ 43309 h 44237"/>
                <a:gd name="connsiteX5" fmla="*/ 7614 w 54491"/>
                <a:gd name="connsiteY5" fmla="*/ 42806 h 44237"/>
                <a:gd name="connsiteX6" fmla="*/ 333 w 54491"/>
                <a:gd name="connsiteY6" fmla="*/ 40869 h 44237"/>
                <a:gd name="connsiteX7" fmla="*/ 3419 w 54491"/>
                <a:gd name="connsiteY7" fmla="*/ 34228 h 44237"/>
                <a:gd name="connsiteX8" fmla="*/ 14192 w 54491"/>
                <a:gd name="connsiteY8" fmla="*/ 19781 h 44237"/>
                <a:gd name="connsiteX9" fmla="*/ 18701 w 54491"/>
                <a:gd name="connsiteY9" fmla="*/ 15283 h 44237"/>
                <a:gd name="connsiteX10" fmla="*/ 29193 w 54491"/>
                <a:gd name="connsiteY10" fmla="*/ 9265 h 44237"/>
                <a:gd name="connsiteX11" fmla="*/ 31520 w 54491"/>
                <a:gd name="connsiteY11" fmla="*/ 11060 h 44237"/>
                <a:gd name="connsiteX12" fmla="*/ 29051 w 54491"/>
                <a:gd name="connsiteY12" fmla="*/ 9145 h 44237"/>
                <a:gd name="connsiteX13" fmla="*/ 18689 w 54491"/>
                <a:gd name="connsiteY13" fmla="*/ 15255 h 44237"/>
                <a:gd name="connsiteX14" fmla="*/ 14186 w 54491"/>
                <a:gd name="connsiteY14" fmla="*/ 19781 h 44237"/>
                <a:gd name="connsiteX15" fmla="*/ 10991 w 54491"/>
                <a:gd name="connsiteY15" fmla="*/ 9711 h 44237"/>
                <a:gd name="connsiteX16" fmla="*/ 21970 w 54491"/>
                <a:gd name="connsiteY16" fmla="*/ 1 h 44237"/>
                <a:gd name="connsiteX17" fmla="*/ 34000 w 54491"/>
                <a:gd name="connsiteY17" fmla="*/ 3396 h 44237"/>
                <a:gd name="connsiteX18" fmla="*/ 37195 w 54491"/>
                <a:gd name="connsiteY18" fmla="*/ 6608 h 44237"/>
                <a:gd name="connsiteX19" fmla="*/ 43778 w 54491"/>
                <a:gd name="connsiteY19" fmla="*/ 3350 h 44237"/>
                <a:gd name="connsiteX20" fmla="*/ 53728 w 54491"/>
                <a:gd name="connsiteY20" fmla="*/ 1510 h 44237"/>
                <a:gd name="connsiteX21" fmla="*/ 50373 w 54491"/>
                <a:gd name="connsiteY21" fmla="*/ 16501 h 44237"/>
                <a:gd name="connsiteX22" fmla="*/ 50356 w 54491"/>
                <a:gd name="connsiteY22" fmla="*/ 16483 h 44237"/>
                <a:gd name="connsiteX23" fmla="*/ 50356 w 54491"/>
                <a:gd name="connsiteY23" fmla="*/ 19798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491" h="44237">
                  <a:moveTo>
                    <a:pt x="50356" y="19798"/>
                  </a:moveTo>
                  <a:cubicBezTo>
                    <a:pt x="43595" y="20907"/>
                    <a:pt x="37377" y="22907"/>
                    <a:pt x="33994" y="29633"/>
                  </a:cubicBezTo>
                  <a:cubicBezTo>
                    <a:pt x="32886" y="30748"/>
                    <a:pt x="31777" y="31856"/>
                    <a:pt x="30668" y="32971"/>
                  </a:cubicBezTo>
                  <a:cubicBezTo>
                    <a:pt x="30142" y="32663"/>
                    <a:pt x="29616" y="32348"/>
                    <a:pt x="29108" y="32079"/>
                  </a:cubicBezTo>
                  <a:cubicBezTo>
                    <a:pt x="21187" y="33291"/>
                    <a:pt x="21073" y="48024"/>
                    <a:pt x="9740" y="43309"/>
                  </a:cubicBezTo>
                  <a:cubicBezTo>
                    <a:pt x="9025" y="43149"/>
                    <a:pt x="8317" y="42978"/>
                    <a:pt x="7614" y="42806"/>
                  </a:cubicBezTo>
                  <a:cubicBezTo>
                    <a:pt x="5059" y="42469"/>
                    <a:pt x="1573" y="43784"/>
                    <a:pt x="333" y="40869"/>
                  </a:cubicBezTo>
                  <a:cubicBezTo>
                    <a:pt x="-747" y="38326"/>
                    <a:pt x="939" y="35120"/>
                    <a:pt x="3419" y="34228"/>
                  </a:cubicBezTo>
                  <a:cubicBezTo>
                    <a:pt x="10397" y="31714"/>
                    <a:pt x="13574" y="26816"/>
                    <a:pt x="14192" y="19781"/>
                  </a:cubicBezTo>
                  <a:cubicBezTo>
                    <a:pt x="15718" y="18301"/>
                    <a:pt x="17203" y="16786"/>
                    <a:pt x="18701" y="15283"/>
                  </a:cubicBezTo>
                  <a:cubicBezTo>
                    <a:pt x="21764" y="12500"/>
                    <a:pt x="24467" y="9082"/>
                    <a:pt x="29193" y="9265"/>
                  </a:cubicBezTo>
                  <a:cubicBezTo>
                    <a:pt x="29788" y="10088"/>
                    <a:pt x="30577" y="10688"/>
                    <a:pt x="31520" y="11060"/>
                  </a:cubicBezTo>
                  <a:cubicBezTo>
                    <a:pt x="30817" y="10283"/>
                    <a:pt x="29834" y="9859"/>
                    <a:pt x="29051" y="9145"/>
                  </a:cubicBezTo>
                  <a:cubicBezTo>
                    <a:pt x="23661" y="7939"/>
                    <a:pt x="21827" y="12711"/>
                    <a:pt x="18689" y="15255"/>
                  </a:cubicBezTo>
                  <a:cubicBezTo>
                    <a:pt x="17198" y="16763"/>
                    <a:pt x="15672" y="18249"/>
                    <a:pt x="14186" y="19781"/>
                  </a:cubicBezTo>
                  <a:cubicBezTo>
                    <a:pt x="9122" y="17695"/>
                    <a:pt x="8357" y="14374"/>
                    <a:pt x="10991" y="9711"/>
                  </a:cubicBezTo>
                  <a:cubicBezTo>
                    <a:pt x="13557" y="5173"/>
                    <a:pt x="15066" y="-90"/>
                    <a:pt x="21970" y="1"/>
                  </a:cubicBezTo>
                  <a:cubicBezTo>
                    <a:pt x="26410" y="58"/>
                    <a:pt x="30194" y="1538"/>
                    <a:pt x="34000" y="3396"/>
                  </a:cubicBezTo>
                  <a:cubicBezTo>
                    <a:pt x="35063" y="4465"/>
                    <a:pt x="36132" y="5539"/>
                    <a:pt x="37195" y="6608"/>
                  </a:cubicBezTo>
                  <a:cubicBezTo>
                    <a:pt x="41126" y="9037"/>
                    <a:pt x="41978" y="5236"/>
                    <a:pt x="43778" y="3350"/>
                  </a:cubicBezTo>
                  <a:cubicBezTo>
                    <a:pt x="47476" y="4173"/>
                    <a:pt x="50488" y="-370"/>
                    <a:pt x="53728" y="1510"/>
                  </a:cubicBezTo>
                  <a:cubicBezTo>
                    <a:pt x="57849" y="8162"/>
                    <a:pt x="43624" y="9431"/>
                    <a:pt x="50373" y="16501"/>
                  </a:cubicBezTo>
                  <a:lnTo>
                    <a:pt x="50356" y="16483"/>
                  </a:lnTo>
                  <a:cubicBezTo>
                    <a:pt x="50351" y="17592"/>
                    <a:pt x="50351" y="18695"/>
                    <a:pt x="50356" y="19798"/>
                  </a:cubicBezTo>
                  <a:close/>
                </a:path>
              </a:pathLst>
            </a:custGeom>
            <a:grpFill/>
            <a:ln w="5715" cap="flat">
              <a:noFill/>
              <a:prstDash val="solid"/>
              <a:miter/>
            </a:ln>
          </p:spPr>
          <p:txBody>
            <a:bodyPr rtlCol="0" anchor="ctr"/>
            <a:lstStyle/>
            <a:p>
              <a:endParaRPr lang="zh-CN" altLang="en-US"/>
            </a:p>
          </p:txBody>
        </p:sp>
        <p:sp>
          <p:nvSpPr>
            <p:cNvPr id="4854" name="任意多边形: 形状 4853">
              <a:extLst>
                <a:ext uri="{FF2B5EF4-FFF2-40B4-BE49-F238E27FC236}">
                  <a16:creationId xmlns:a16="http://schemas.microsoft.com/office/drawing/2014/main" id="{610882A4-5A17-FEC8-EEA1-DE7E6E23CBC9}"/>
                </a:ext>
              </a:extLst>
            </p:cNvPr>
            <p:cNvSpPr/>
            <p:nvPr/>
          </p:nvSpPr>
          <p:spPr>
            <a:xfrm>
              <a:off x="4605608" y="4942166"/>
              <a:ext cx="30071" cy="61345"/>
            </a:xfrm>
            <a:custGeom>
              <a:avLst/>
              <a:gdLst>
                <a:gd name="connsiteX0" fmla="*/ 12206 w 30071"/>
                <a:gd name="connsiteY0" fmla="*/ 0 h 61345"/>
                <a:gd name="connsiteX1" fmla="*/ 18384 w 30071"/>
                <a:gd name="connsiteY1" fmla="*/ 7212 h 61345"/>
                <a:gd name="connsiteX2" fmla="*/ 20167 w 30071"/>
                <a:gd name="connsiteY2" fmla="*/ 26638 h 61345"/>
                <a:gd name="connsiteX3" fmla="*/ 25391 w 30071"/>
                <a:gd name="connsiteY3" fmla="*/ 26283 h 61345"/>
                <a:gd name="connsiteX4" fmla="*/ 28683 w 30071"/>
                <a:gd name="connsiteY4" fmla="*/ 32816 h 61345"/>
                <a:gd name="connsiteX5" fmla="*/ 25334 w 30071"/>
                <a:gd name="connsiteY5" fmla="*/ 49326 h 61345"/>
                <a:gd name="connsiteX6" fmla="*/ 9966 w 30071"/>
                <a:gd name="connsiteY6" fmla="*/ 61259 h 61345"/>
                <a:gd name="connsiteX7" fmla="*/ 8886 w 30071"/>
                <a:gd name="connsiteY7" fmla="*/ 55858 h 61345"/>
                <a:gd name="connsiteX8" fmla="*/ 810 w 30071"/>
                <a:gd name="connsiteY8" fmla="*/ 36833 h 61345"/>
                <a:gd name="connsiteX9" fmla="*/ 5594 w 30071"/>
                <a:gd name="connsiteY9" fmla="*/ 26283 h 61345"/>
                <a:gd name="connsiteX10" fmla="*/ 5605 w 30071"/>
                <a:gd name="connsiteY10" fmla="*/ 26283 h 61345"/>
                <a:gd name="connsiteX11" fmla="*/ 10086 w 30071"/>
                <a:gd name="connsiteY11" fmla="*/ 14676 h 61345"/>
                <a:gd name="connsiteX12" fmla="*/ 12206 w 30071"/>
                <a:gd name="connsiteY12" fmla="*/ 0 h 6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071" h="61345">
                  <a:moveTo>
                    <a:pt x="12206" y="0"/>
                  </a:moveTo>
                  <a:cubicBezTo>
                    <a:pt x="16796" y="274"/>
                    <a:pt x="19847" y="3178"/>
                    <a:pt x="18384" y="7212"/>
                  </a:cubicBezTo>
                  <a:cubicBezTo>
                    <a:pt x="15864" y="14150"/>
                    <a:pt x="22973" y="19694"/>
                    <a:pt x="20167" y="26638"/>
                  </a:cubicBezTo>
                  <a:cubicBezTo>
                    <a:pt x="19659" y="27895"/>
                    <a:pt x="23539" y="26529"/>
                    <a:pt x="25391" y="26283"/>
                  </a:cubicBezTo>
                  <a:cubicBezTo>
                    <a:pt x="31420" y="25975"/>
                    <a:pt x="30551" y="29141"/>
                    <a:pt x="28683" y="32816"/>
                  </a:cubicBezTo>
                  <a:cubicBezTo>
                    <a:pt x="26014" y="38005"/>
                    <a:pt x="25271" y="43582"/>
                    <a:pt x="25334" y="49326"/>
                  </a:cubicBezTo>
                  <a:cubicBezTo>
                    <a:pt x="22213" y="55893"/>
                    <a:pt x="16624" y="60127"/>
                    <a:pt x="9966" y="61259"/>
                  </a:cubicBezTo>
                  <a:cubicBezTo>
                    <a:pt x="5617" y="61996"/>
                    <a:pt x="8863" y="57853"/>
                    <a:pt x="8886" y="55858"/>
                  </a:cubicBezTo>
                  <a:cubicBezTo>
                    <a:pt x="6646" y="49463"/>
                    <a:pt x="10446" y="41022"/>
                    <a:pt x="810" y="36833"/>
                  </a:cubicBezTo>
                  <a:cubicBezTo>
                    <a:pt x="-1721" y="35730"/>
                    <a:pt x="2182" y="29204"/>
                    <a:pt x="5594" y="26283"/>
                  </a:cubicBezTo>
                  <a:lnTo>
                    <a:pt x="5605" y="26283"/>
                  </a:lnTo>
                  <a:cubicBezTo>
                    <a:pt x="5583" y="21826"/>
                    <a:pt x="7354" y="17636"/>
                    <a:pt x="10086" y="14676"/>
                  </a:cubicBezTo>
                  <a:cubicBezTo>
                    <a:pt x="14464" y="9938"/>
                    <a:pt x="13058" y="5092"/>
                    <a:pt x="12206" y="0"/>
                  </a:cubicBezTo>
                  <a:close/>
                </a:path>
              </a:pathLst>
            </a:custGeom>
            <a:grpFill/>
            <a:ln w="5715" cap="flat">
              <a:noFill/>
              <a:prstDash val="solid"/>
              <a:miter/>
            </a:ln>
          </p:spPr>
          <p:txBody>
            <a:bodyPr rtlCol="0" anchor="ctr"/>
            <a:lstStyle/>
            <a:p>
              <a:endParaRPr lang="zh-CN" altLang="en-US"/>
            </a:p>
          </p:txBody>
        </p:sp>
        <p:sp>
          <p:nvSpPr>
            <p:cNvPr id="4855" name="任意多边形: 形状 4854">
              <a:extLst>
                <a:ext uri="{FF2B5EF4-FFF2-40B4-BE49-F238E27FC236}">
                  <a16:creationId xmlns:a16="http://schemas.microsoft.com/office/drawing/2014/main" id="{0ED12A16-D9B5-C62C-EDE0-8033EA7E9EAD}"/>
                </a:ext>
              </a:extLst>
            </p:cNvPr>
            <p:cNvSpPr/>
            <p:nvPr/>
          </p:nvSpPr>
          <p:spPr>
            <a:xfrm>
              <a:off x="4711129" y="4810538"/>
              <a:ext cx="45016" cy="44867"/>
            </a:xfrm>
            <a:custGeom>
              <a:avLst/>
              <a:gdLst>
                <a:gd name="connsiteX0" fmla="*/ 38199 w 45016"/>
                <a:gd name="connsiteY0" fmla="*/ 0 h 44867"/>
                <a:gd name="connsiteX1" fmla="*/ 33970 w 45016"/>
                <a:gd name="connsiteY1" fmla="*/ 13945 h 44867"/>
                <a:gd name="connsiteX2" fmla="*/ 44765 w 45016"/>
                <a:gd name="connsiteY2" fmla="*/ 19751 h 44867"/>
                <a:gd name="connsiteX3" fmla="*/ 44771 w 45016"/>
                <a:gd name="connsiteY3" fmla="*/ 19751 h 44867"/>
                <a:gd name="connsiteX4" fmla="*/ 26232 w 45016"/>
                <a:gd name="connsiteY4" fmla="*/ 37685 h 44867"/>
                <a:gd name="connsiteX5" fmla="*/ 12556 w 45016"/>
                <a:gd name="connsiteY5" fmla="*/ 44657 h 44867"/>
                <a:gd name="connsiteX6" fmla="*/ 6252 w 45016"/>
                <a:gd name="connsiteY6" fmla="*/ 31404 h 44867"/>
                <a:gd name="connsiteX7" fmla="*/ 5326 w 45016"/>
                <a:gd name="connsiteY7" fmla="*/ 29621 h 44867"/>
                <a:gd name="connsiteX8" fmla="*/ 5984 w 45016"/>
                <a:gd name="connsiteY8" fmla="*/ 28146 h 44867"/>
                <a:gd name="connsiteX9" fmla="*/ 9573 w 45016"/>
                <a:gd name="connsiteY9" fmla="*/ 19928 h 44867"/>
                <a:gd name="connsiteX10" fmla="*/ 0 w 45016"/>
                <a:gd name="connsiteY10" fmla="*/ 20140 h 44867"/>
                <a:gd name="connsiteX11" fmla="*/ 17316 w 45016"/>
                <a:gd name="connsiteY11" fmla="*/ 17522 h 44867"/>
                <a:gd name="connsiteX12" fmla="*/ 25072 w 45016"/>
                <a:gd name="connsiteY12" fmla="*/ 9915 h 44867"/>
                <a:gd name="connsiteX13" fmla="*/ 34941 w 45016"/>
                <a:gd name="connsiteY13" fmla="*/ 46 h 44867"/>
                <a:gd name="connsiteX14" fmla="*/ 38199 w 45016"/>
                <a:gd name="connsiteY14" fmla="*/ 0 h 4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16" h="44867">
                  <a:moveTo>
                    <a:pt x="38199" y="0"/>
                  </a:moveTo>
                  <a:cubicBezTo>
                    <a:pt x="39359" y="5624"/>
                    <a:pt x="35462" y="9995"/>
                    <a:pt x="33970" y="13945"/>
                  </a:cubicBezTo>
                  <a:cubicBezTo>
                    <a:pt x="36444" y="19825"/>
                    <a:pt x="46743" y="6224"/>
                    <a:pt x="44765" y="19751"/>
                  </a:cubicBezTo>
                  <a:lnTo>
                    <a:pt x="44771" y="19751"/>
                  </a:lnTo>
                  <a:cubicBezTo>
                    <a:pt x="37376" y="24472"/>
                    <a:pt x="31884" y="31158"/>
                    <a:pt x="26232" y="37685"/>
                  </a:cubicBezTo>
                  <a:cubicBezTo>
                    <a:pt x="22631" y="41845"/>
                    <a:pt x="18785" y="45840"/>
                    <a:pt x="12556" y="44657"/>
                  </a:cubicBezTo>
                  <a:cubicBezTo>
                    <a:pt x="4572" y="43137"/>
                    <a:pt x="9161" y="35456"/>
                    <a:pt x="6252" y="31404"/>
                  </a:cubicBezTo>
                  <a:cubicBezTo>
                    <a:pt x="5915" y="30821"/>
                    <a:pt x="5623" y="30221"/>
                    <a:pt x="5326" y="29621"/>
                  </a:cubicBezTo>
                  <a:cubicBezTo>
                    <a:pt x="5549" y="29129"/>
                    <a:pt x="5789" y="28643"/>
                    <a:pt x="5984" y="28146"/>
                  </a:cubicBezTo>
                  <a:cubicBezTo>
                    <a:pt x="7087" y="25329"/>
                    <a:pt x="11630" y="23574"/>
                    <a:pt x="9573" y="19928"/>
                  </a:cubicBezTo>
                  <a:cubicBezTo>
                    <a:pt x="6681" y="14808"/>
                    <a:pt x="3309" y="22311"/>
                    <a:pt x="0" y="20140"/>
                  </a:cubicBezTo>
                  <a:cubicBezTo>
                    <a:pt x="6561" y="12082"/>
                    <a:pt x="6292" y="12693"/>
                    <a:pt x="17316" y="17522"/>
                  </a:cubicBezTo>
                  <a:cubicBezTo>
                    <a:pt x="22877" y="19962"/>
                    <a:pt x="22580" y="12670"/>
                    <a:pt x="25072" y="9915"/>
                  </a:cubicBezTo>
                  <a:cubicBezTo>
                    <a:pt x="27529" y="5795"/>
                    <a:pt x="30838" y="2520"/>
                    <a:pt x="34941" y="46"/>
                  </a:cubicBezTo>
                  <a:cubicBezTo>
                    <a:pt x="36033" y="34"/>
                    <a:pt x="37119" y="17"/>
                    <a:pt x="38199" y="0"/>
                  </a:cubicBezTo>
                  <a:close/>
                </a:path>
              </a:pathLst>
            </a:custGeom>
            <a:grpFill/>
            <a:ln w="5715" cap="flat">
              <a:noFill/>
              <a:prstDash val="solid"/>
              <a:miter/>
            </a:ln>
          </p:spPr>
          <p:txBody>
            <a:bodyPr rtlCol="0" anchor="ctr"/>
            <a:lstStyle/>
            <a:p>
              <a:endParaRPr lang="zh-CN" altLang="en-US"/>
            </a:p>
          </p:txBody>
        </p:sp>
        <p:sp>
          <p:nvSpPr>
            <p:cNvPr id="4856" name="任意多边形: 形状 4855">
              <a:extLst>
                <a:ext uri="{FF2B5EF4-FFF2-40B4-BE49-F238E27FC236}">
                  <a16:creationId xmlns:a16="http://schemas.microsoft.com/office/drawing/2014/main" id="{74FF1E38-986A-7B80-C484-D1C562460C5D}"/>
                </a:ext>
              </a:extLst>
            </p:cNvPr>
            <p:cNvSpPr/>
            <p:nvPr/>
          </p:nvSpPr>
          <p:spPr>
            <a:xfrm>
              <a:off x="4699819" y="4838758"/>
              <a:ext cx="49509" cy="34174"/>
            </a:xfrm>
            <a:custGeom>
              <a:avLst/>
              <a:gdLst>
                <a:gd name="connsiteX0" fmla="*/ 49503 w 49509"/>
                <a:gd name="connsiteY0" fmla="*/ 1401 h 34174"/>
                <a:gd name="connsiteX1" fmla="*/ 38142 w 49509"/>
                <a:gd name="connsiteY1" fmla="*/ 24272 h 34174"/>
                <a:gd name="connsiteX2" fmla="*/ 31833 w 49509"/>
                <a:gd name="connsiteY2" fmla="*/ 31611 h 34174"/>
                <a:gd name="connsiteX3" fmla="*/ 28352 w 49509"/>
                <a:gd name="connsiteY3" fmla="*/ 24478 h 34174"/>
                <a:gd name="connsiteX4" fmla="*/ 26569 w 49509"/>
                <a:gd name="connsiteY4" fmla="*/ 28953 h 34174"/>
                <a:gd name="connsiteX5" fmla="*/ 26060 w 49509"/>
                <a:gd name="connsiteY5" fmla="*/ 34154 h 34174"/>
                <a:gd name="connsiteX6" fmla="*/ 14939 w 49509"/>
                <a:gd name="connsiteY6" fmla="*/ 30033 h 34174"/>
                <a:gd name="connsiteX7" fmla="*/ 10653 w 49509"/>
                <a:gd name="connsiteY7" fmla="*/ 29502 h 34174"/>
                <a:gd name="connsiteX8" fmla="*/ 0 w 49509"/>
                <a:gd name="connsiteY8" fmla="*/ 13585 h 34174"/>
                <a:gd name="connsiteX9" fmla="*/ 16642 w 49509"/>
                <a:gd name="connsiteY9" fmla="*/ 1401 h 34174"/>
                <a:gd name="connsiteX10" fmla="*/ 16625 w 49509"/>
                <a:gd name="connsiteY10" fmla="*/ 1384 h 34174"/>
                <a:gd name="connsiteX11" fmla="*/ 18305 w 49509"/>
                <a:gd name="connsiteY11" fmla="*/ 16437 h 34174"/>
                <a:gd name="connsiteX12" fmla="*/ 37410 w 49509"/>
                <a:gd name="connsiteY12" fmla="*/ 7739 h 34174"/>
                <a:gd name="connsiteX13" fmla="*/ 49509 w 49509"/>
                <a:gd name="connsiteY13" fmla="*/ 1401 h 34174"/>
                <a:gd name="connsiteX14" fmla="*/ 49503 w 49509"/>
                <a:gd name="connsiteY14" fmla="*/ 1401 h 34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509" h="34174">
                  <a:moveTo>
                    <a:pt x="49503" y="1401"/>
                  </a:moveTo>
                  <a:cubicBezTo>
                    <a:pt x="49086" y="4584"/>
                    <a:pt x="41440" y="20140"/>
                    <a:pt x="38142" y="24272"/>
                  </a:cubicBezTo>
                  <a:cubicBezTo>
                    <a:pt x="36124" y="26799"/>
                    <a:pt x="33930" y="29187"/>
                    <a:pt x="31833" y="31611"/>
                  </a:cubicBezTo>
                  <a:cubicBezTo>
                    <a:pt x="28655" y="30107"/>
                    <a:pt x="30735" y="26541"/>
                    <a:pt x="28352" y="24478"/>
                  </a:cubicBezTo>
                  <a:cubicBezTo>
                    <a:pt x="25466" y="24718"/>
                    <a:pt x="26901" y="27358"/>
                    <a:pt x="26569" y="28953"/>
                  </a:cubicBezTo>
                  <a:cubicBezTo>
                    <a:pt x="26243" y="30519"/>
                    <a:pt x="26243" y="32153"/>
                    <a:pt x="26060" y="34154"/>
                  </a:cubicBezTo>
                  <a:cubicBezTo>
                    <a:pt x="21568" y="34565"/>
                    <a:pt x="19431" y="28741"/>
                    <a:pt x="14939" y="30033"/>
                  </a:cubicBezTo>
                  <a:cubicBezTo>
                    <a:pt x="13276" y="30513"/>
                    <a:pt x="9784" y="32793"/>
                    <a:pt x="10653" y="29502"/>
                  </a:cubicBezTo>
                  <a:cubicBezTo>
                    <a:pt x="13322" y="19392"/>
                    <a:pt x="3789" y="18780"/>
                    <a:pt x="0" y="13585"/>
                  </a:cubicBezTo>
                  <a:cubicBezTo>
                    <a:pt x="5246" y="-782"/>
                    <a:pt x="5246" y="-782"/>
                    <a:pt x="16642" y="1401"/>
                  </a:cubicBezTo>
                  <a:lnTo>
                    <a:pt x="16625" y="1384"/>
                  </a:lnTo>
                  <a:cubicBezTo>
                    <a:pt x="20528" y="6196"/>
                    <a:pt x="11321" y="13723"/>
                    <a:pt x="18305" y="16437"/>
                  </a:cubicBezTo>
                  <a:cubicBezTo>
                    <a:pt x="26123" y="19483"/>
                    <a:pt x="32895" y="14717"/>
                    <a:pt x="37410" y="7739"/>
                  </a:cubicBezTo>
                  <a:cubicBezTo>
                    <a:pt x="40285" y="3299"/>
                    <a:pt x="42177" y="-2777"/>
                    <a:pt x="49509" y="1401"/>
                  </a:cubicBezTo>
                  <a:lnTo>
                    <a:pt x="49503" y="1401"/>
                  </a:lnTo>
                  <a:close/>
                </a:path>
              </a:pathLst>
            </a:custGeom>
            <a:grpFill/>
            <a:ln w="5715" cap="flat">
              <a:noFill/>
              <a:prstDash val="solid"/>
              <a:miter/>
            </a:ln>
          </p:spPr>
          <p:txBody>
            <a:bodyPr rtlCol="0" anchor="ctr"/>
            <a:lstStyle/>
            <a:p>
              <a:endParaRPr lang="zh-CN" altLang="en-US"/>
            </a:p>
          </p:txBody>
        </p:sp>
        <p:sp>
          <p:nvSpPr>
            <p:cNvPr id="4857" name="任意多边形: 形状 4856">
              <a:extLst>
                <a:ext uri="{FF2B5EF4-FFF2-40B4-BE49-F238E27FC236}">
                  <a16:creationId xmlns:a16="http://schemas.microsoft.com/office/drawing/2014/main" id="{0F26A087-ACDD-2D2A-7661-20A2C9D55811}"/>
                </a:ext>
              </a:extLst>
            </p:cNvPr>
            <p:cNvSpPr/>
            <p:nvPr/>
          </p:nvSpPr>
          <p:spPr>
            <a:xfrm>
              <a:off x="4835968" y="4780985"/>
              <a:ext cx="31735" cy="34450"/>
            </a:xfrm>
            <a:custGeom>
              <a:avLst/>
              <a:gdLst>
                <a:gd name="connsiteX0" fmla="*/ 25243 w 31735"/>
                <a:gd name="connsiteY0" fmla="*/ 29570 h 34450"/>
                <a:gd name="connsiteX1" fmla="*/ 21871 w 31735"/>
                <a:gd name="connsiteY1" fmla="*/ 32845 h 34450"/>
                <a:gd name="connsiteX2" fmla="*/ 11327 w 31735"/>
                <a:gd name="connsiteY2" fmla="*/ 32119 h 34450"/>
                <a:gd name="connsiteX3" fmla="*/ 0 w 31735"/>
                <a:gd name="connsiteY3" fmla="*/ 34451 h 34450"/>
                <a:gd name="connsiteX4" fmla="*/ 15573 w 31735"/>
                <a:gd name="connsiteY4" fmla="*/ 15369 h 34450"/>
                <a:gd name="connsiteX5" fmla="*/ 8115 w 31735"/>
                <a:gd name="connsiteY5" fmla="*/ 11402 h 34450"/>
                <a:gd name="connsiteX6" fmla="*/ 21900 w 31735"/>
                <a:gd name="connsiteY6" fmla="*/ 1 h 34450"/>
                <a:gd name="connsiteX7" fmla="*/ 29381 w 31735"/>
                <a:gd name="connsiteY7" fmla="*/ 9899 h 34450"/>
                <a:gd name="connsiteX8" fmla="*/ 31735 w 31735"/>
                <a:gd name="connsiteY8" fmla="*/ 26318 h 34450"/>
                <a:gd name="connsiteX9" fmla="*/ 25243 w 31735"/>
                <a:gd name="connsiteY9" fmla="*/ 29570 h 3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35" h="34450">
                  <a:moveTo>
                    <a:pt x="25243" y="29570"/>
                  </a:moveTo>
                  <a:cubicBezTo>
                    <a:pt x="24117" y="30662"/>
                    <a:pt x="22997" y="31754"/>
                    <a:pt x="21871" y="32845"/>
                  </a:cubicBezTo>
                  <a:cubicBezTo>
                    <a:pt x="18408" y="32165"/>
                    <a:pt x="14808" y="36177"/>
                    <a:pt x="11327" y="32119"/>
                  </a:cubicBezTo>
                  <a:cubicBezTo>
                    <a:pt x="7315" y="27444"/>
                    <a:pt x="3709" y="30953"/>
                    <a:pt x="0" y="34451"/>
                  </a:cubicBezTo>
                  <a:cubicBezTo>
                    <a:pt x="2423" y="19209"/>
                    <a:pt x="2423" y="19209"/>
                    <a:pt x="15573" y="15369"/>
                  </a:cubicBezTo>
                  <a:cubicBezTo>
                    <a:pt x="14527" y="11688"/>
                    <a:pt x="10584" y="14243"/>
                    <a:pt x="8115" y="11402"/>
                  </a:cubicBezTo>
                  <a:cubicBezTo>
                    <a:pt x="11699" y="6567"/>
                    <a:pt x="19854" y="6567"/>
                    <a:pt x="21900" y="1"/>
                  </a:cubicBezTo>
                  <a:cubicBezTo>
                    <a:pt x="28866" y="-39"/>
                    <a:pt x="34879" y="1430"/>
                    <a:pt x="29381" y="9899"/>
                  </a:cubicBezTo>
                  <a:cubicBezTo>
                    <a:pt x="24969" y="16694"/>
                    <a:pt x="26718" y="21455"/>
                    <a:pt x="31735" y="26318"/>
                  </a:cubicBezTo>
                  <a:cubicBezTo>
                    <a:pt x="29969" y="28182"/>
                    <a:pt x="26906" y="27473"/>
                    <a:pt x="25243" y="29570"/>
                  </a:cubicBezTo>
                  <a:close/>
                </a:path>
              </a:pathLst>
            </a:custGeom>
            <a:grpFill/>
            <a:ln w="5715" cap="flat">
              <a:noFill/>
              <a:prstDash val="solid"/>
              <a:miter/>
            </a:ln>
          </p:spPr>
          <p:txBody>
            <a:bodyPr rtlCol="0" anchor="ctr"/>
            <a:lstStyle/>
            <a:p>
              <a:endParaRPr lang="zh-CN" altLang="en-US"/>
            </a:p>
          </p:txBody>
        </p:sp>
        <p:sp>
          <p:nvSpPr>
            <p:cNvPr id="4858" name="任意多边形: 形状 4857">
              <a:extLst>
                <a:ext uri="{FF2B5EF4-FFF2-40B4-BE49-F238E27FC236}">
                  <a16:creationId xmlns:a16="http://schemas.microsoft.com/office/drawing/2014/main" id="{A40A9F62-B32D-D2D5-6B3A-281A583F7197}"/>
                </a:ext>
              </a:extLst>
            </p:cNvPr>
            <p:cNvSpPr/>
            <p:nvPr/>
          </p:nvSpPr>
          <p:spPr>
            <a:xfrm>
              <a:off x="4667362" y="5014218"/>
              <a:ext cx="33923" cy="30751"/>
            </a:xfrm>
            <a:custGeom>
              <a:avLst/>
              <a:gdLst>
                <a:gd name="connsiteX0" fmla="*/ 32680 w 33923"/>
                <a:gd name="connsiteY0" fmla="*/ 311 h 30751"/>
                <a:gd name="connsiteX1" fmla="*/ 26085 w 33923"/>
                <a:gd name="connsiteY1" fmla="*/ 23268 h 30751"/>
                <a:gd name="connsiteX2" fmla="*/ 9740 w 33923"/>
                <a:gd name="connsiteY2" fmla="*/ 26611 h 30751"/>
                <a:gd name="connsiteX3" fmla="*/ 2847 w 33923"/>
                <a:gd name="connsiteY3" fmla="*/ 29920 h 30751"/>
                <a:gd name="connsiteX4" fmla="*/ 2716 w 33923"/>
                <a:gd name="connsiteY4" fmla="*/ 18850 h 30751"/>
                <a:gd name="connsiteX5" fmla="*/ 9620 w 33923"/>
                <a:gd name="connsiteY5" fmla="*/ 10146 h 30751"/>
                <a:gd name="connsiteX6" fmla="*/ 22027 w 33923"/>
                <a:gd name="connsiteY6" fmla="*/ 7763 h 30751"/>
                <a:gd name="connsiteX7" fmla="*/ 32623 w 33923"/>
                <a:gd name="connsiteY7" fmla="*/ 265 h 30751"/>
                <a:gd name="connsiteX8" fmla="*/ 32680 w 33923"/>
                <a:gd name="connsiteY8" fmla="*/ 311 h 3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23" h="30751">
                  <a:moveTo>
                    <a:pt x="32680" y="311"/>
                  </a:moveTo>
                  <a:cubicBezTo>
                    <a:pt x="36600" y="9723"/>
                    <a:pt x="30382" y="16216"/>
                    <a:pt x="26085" y="23268"/>
                  </a:cubicBezTo>
                  <a:cubicBezTo>
                    <a:pt x="18164" y="32515"/>
                    <a:pt x="17443" y="32663"/>
                    <a:pt x="9740" y="26611"/>
                  </a:cubicBezTo>
                  <a:cubicBezTo>
                    <a:pt x="7111" y="27023"/>
                    <a:pt x="5442" y="29429"/>
                    <a:pt x="2847" y="29920"/>
                  </a:cubicBezTo>
                  <a:cubicBezTo>
                    <a:pt x="-1553" y="26280"/>
                    <a:pt x="-256" y="22582"/>
                    <a:pt x="2716" y="18850"/>
                  </a:cubicBezTo>
                  <a:cubicBezTo>
                    <a:pt x="5025" y="15959"/>
                    <a:pt x="7316" y="13044"/>
                    <a:pt x="9620" y="10146"/>
                  </a:cubicBezTo>
                  <a:cubicBezTo>
                    <a:pt x="13952" y="10752"/>
                    <a:pt x="19078" y="17930"/>
                    <a:pt x="22027" y="7763"/>
                  </a:cubicBezTo>
                  <a:cubicBezTo>
                    <a:pt x="23199" y="3728"/>
                    <a:pt x="26313" y="-1204"/>
                    <a:pt x="32623" y="265"/>
                  </a:cubicBezTo>
                  <a:lnTo>
                    <a:pt x="32680" y="311"/>
                  </a:lnTo>
                  <a:close/>
                </a:path>
              </a:pathLst>
            </a:custGeom>
            <a:grpFill/>
            <a:ln w="5715" cap="flat">
              <a:noFill/>
              <a:prstDash val="solid"/>
              <a:miter/>
            </a:ln>
          </p:spPr>
          <p:txBody>
            <a:bodyPr rtlCol="0" anchor="ctr"/>
            <a:lstStyle/>
            <a:p>
              <a:endParaRPr lang="zh-CN" altLang="en-US"/>
            </a:p>
          </p:txBody>
        </p:sp>
        <p:sp>
          <p:nvSpPr>
            <p:cNvPr id="4859" name="任意多边形: 形状 4858">
              <a:extLst>
                <a:ext uri="{FF2B5EF4-FFF2-40B4-BE49-F238E27FC236}">
                  <a16:creationId xmlns:a16="http://schemas.microsoft.com/office/drawing/2014/main" id="{46C7AD79-C657-F4E6-96AF-B53986DFF0F3}"/>
                </a:ext>
              </a:extLst>
            </p:cNvPr>
            <p:cNvSpPr/>
            <p:nvPr/>
          </p:nvSpPr>
          <p:spPr>
            <a:xfrm>
              <a:off x="4731403" y="4939645"/>
              <a:ext cx="28252" cy="27776"/>
            </a:xfrm>
            <a:custGeom>
              <a:avLst/>
              <a:gdLst>
                <a:gd name="connsiteX0" fmla="*/ 28252 w 28252"/>
                <a:gd name="connsiteY0" fmla="*/ 7842 h 27776"/>
                <a:gd name="connsiteX1" fmla="*/ 17005 w 28252"/>
                <a:gd name="connsiteY1" fmla="*/ 18769 h 27776"/>
                <a:gd name="connsiteX2" fmla="*/ 10124 w 28252"/>
                <a:gd name="connsiteY2" fmla="*/ 26124 h 27776"/>
                <a:gd name="connsiteX3" fmla="*/ 1363 w 28252"/>
                <a:gd name="connsiteY3" fmla="*/ 26210 h 27776"/>
                <a:gd name="connsiteX4" fmla="*/ 2461 w 28252"/>
                <a:gd name="connsiteY4" fmla="*/ 17472 h 27776"/>
                <a:gd name="connsiteX5" fmla="*/ 8336 w 28252"/>
                <a:gd name="connsiteY5" fmla="*/ 12191 h 27776"/>
                <a:gd name="connsiteX6" fmla="*/ 17817 w 28252"/>
                <a:gd name="connsiteY6" fmla="*/ 115 h 27776"/>
                <a:gd name="connsiteX7" fmla="*/ 28252 w 28252"/>
                <a:gd name="connsiteY7" fmla="*/ 7842 h 27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2" h="27776">
                  <a:moveTo>
                    <a:pt x="28252" y="7842"/>
                  </a:moveTo>
                  <a:cubicBezTo>
                    <a:pt x="18828" y="5373"/>
                    <a:pt x="29521" y="22746"/>
                    <a:pt x="17005" y="18769"/>
                  </a:cubicBezTo>
                  <a:cubicBezTo>
                    <a:pt x="13205" y="17563"/>
                    <a:pt x="14462" y="25061"/>
                    <a:pt x="10124" y="26124"/>
                  </a:cubicBezTo>
                  <a:cubicBezTo>
                    <a:pt x="7067" y="26873"/>
                    <a:pt x="4261" y="29387"/>
                    <a:pt x="1363" y="26210"/>
                  </a:cubicBezTo>
                  <a:cubicBezTo>
                    <a:pt x="-1540" y="23021"/>
                    <a:pt x="855" y="19975"/>
                    <a:pt x="2461" y="17472"/>
                  </a:cubicBezTo>
                  <a:cubicBezTo>
                    <a:pt x="3826" y="15340"/>
                    <a:pt x="6575" y="14145"/>
                    <a:pt x="8336" y="12191"/>
                  </a:cubicBezTo>
                  <a:cubicBezTo>
                    <a:pt x="11684" y="8464"/>
                    <a:pt x="20394" y="8996"/>
                    <a:pt x="17817" y="115"/>
                  </a:cubicBezTo>
                  <a:cubicBezTo>
                    <a:pt x="17560" y="-777"/>
                    <a:pt x="27984" y="3687"/>
                    <a:pt x="28252" y="7842"/>
                  </a:cubicBezTo>
                  <a:close/>
                </a:path>
              </a:pathLst>
            </a:custGeom>
            <a:grpFill/>
            <a:ln w="5715" cap="flat">
              <a:noFill/>
              <a:prstDash val="solid"/>
              <a:miter/>
            </a:ln>
          </p:spPr>
          <p:txBody>
            <a:bodyPr rtlCol="0" anchor="ctr"/>
            <a:lstStyle/>
            <a:p>
              <a:endParaRPr lang="zh-CN" altLang="en-US"/>
            </a:p>
          </p:txBody>
        </p:sp>
        <p:sp>
          <p:nvSpPr>
            <p:cNvPr id="4860" name="任意多边形: 形状 4859">
              <a:extLst>
                <a:ext uri="{FF2B5EF4-FFF2-40B4-BE49-F238E27FC236}">
                  <a16:creationId xmlns:a16="http://schemas.microsoft.com/office/drawing/2014/main" id="{2655FFB7-7ABF-3C86-9DC6-AACCF590BB96}"/>
                </a:ext>
              </a:extLst>
            </p:cNvPr>
            <p:cNvSpPr/>
            <p:nvPr/>
          </p:nvSpPr>
          <p:spPr>
            <a:xfrm>
              <a:off x="4799433" y="4912493"/>
              <a:ext cx="42994" cy="32929"/>
            </a:xfrm>
            <a:custGeom>
              <a:avLst/>
              <a:gdLst>
                <a:gd name="connsiteX0" fmla="*/ 15675 w 42994"/>
                <a:gd name="connsiteY0" fmla="*/ 32930 h 32929"/>
                <a:gd name="connsiteX1" fmla="*/ 14195 w 42994"/>
                <a:gd name="connsiteY1" fmla="*/ 32273 h 32929"/>
                <a:gd name="connsiteX2" fmla="*/ 4 w 42994"/>
                <a:gd name="connsiteY2" fmla="*/ 25666 h 32929"/>
                <a:gd name="connsiteX3" fmla="*/ 13806 w 42994"/>
                <a:gd name="connsiteY3" fmla="*/ 13825 h 32929"/>
                <a:gd name="connsiteX4" fmla="*/ 22258 w 42994"/>
                <a:gd name="connsiteY4" fmla="*/ 9898 h 32929"/>
                <a:gd name="connsiteX5" fmla="*/ 22241 w 42994"/>
                <a:gd name="connsiteY5" fmla="*/ 9898 h 32929"/>
                <a:gd name="connsiteX6" fmla="*/ 41981 w 42994"/>
                <a:gd name="connsiteY6" fmla="*/ 29 h 32929"/>
                <a:gd name="connsiteX7" fmla="*/ 32117 w 42994"/>
                <a:gd name="connsiteY7" fmla="*/ 13184 h 32929"/>
                <a:gd name="connsiteX8" fmla="*/ 32122 w 42994"/>
                <a:gd name="connsiteY8" fmla="*/ 13184 h 32929"/>
                <a:gd name="connsiteX9" fmla="*/ 28825 w 42994"/>
                <a:gd name="connsiteY9" fmla="*/ 16476 h 32929"/>
                <a:gd name="connsiteX10" fmla="*/ 15663 w 42994"/>
                <a:gd name="connsiteY10" fmla="*/ 32924 h 32929"/>
                <a:gd name="connsiteX11" fmla="*/ 15675 w 42994"/>
                <a:gd name="connsiteY11" fmla="*/ 32924 h 3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994" h="32929">
                  <a:moveTo>
                    <a:pt x="15675" y="32930"/>
                  </a:moveTo>
                  <a:cubicBezTo>
                    <a:pt x="15172" y="32719"/>
                    <a:pt x="14492" y="32650"/>
                    <a:pt x="14195" y="32273"/>
                  </a:cubicBezTo>
                  <a:cubicBezTo>
                    <a:pt x="10474" y="27632"/>
                    <a:pt x="284" y="35359"/>
                    <a:pt x="4" y="25666"/>
                  </a:cubicBezTo>
                  <a:cubicBezTo>
                    <a:pt x="-230" y="17574"/>
                    <a:pt x="9468" y="18282"/>
                    <a:pt x="13806" y="13825"/>
                  </a:cubicBezTo>
                  <a:cubicBezTo>
                    <a:pt x="15646" y="11933"/>
                    <a:pt x="20224" y="13139"/>
                    <a:pt x="22258" y="9898"/>
                  </a:cubicBezTo>
                  <a:lnTo>
                    <a:pt x="22241" y="9898"/>
                  </a:lnTo>
                  <a:cubicBezTo>
                    <a:pt x="29842" y="8647"/>
                    <a:pt x="33454" y="-577"/>
                    <a:pt x="41981" y="29"/>
                  </a:cubicBezTo>
                  <a:cubicBezTo>
                    <a:pt x="46141" y="10001"/>
                    <a:pt x="36432" y="9573"/>
                    <a:pt x="32117" y="13184"/>
                  </a:cubicBezTo>
                  <a:lnTo>
                    <a:pt x="32122" y="13184"/>
                  </a:lnTo>
                  <a:cubicBezTo>
                    <a:pt x="31031" y="14287"/>
                    <a:pt x="29882" y="15334"/>
                    <a:pt x="28825" y="16476"/>
                  </a:cubicBezTo>
                  <a:cubicBezTo>
                    <a:pt x="23367" y="21100"/>
                    <a:pt x="15138" y="23512"/>
                    <a:pt x="15663" y="32924"/>
                  </a:cubicBezTo>
                  <a:lnTo>
                    <a:pt x="15675" y="32924"/>
                  </a:lnTo>
                  <a:close/>
                </a:path>
              </a:pathLst>
            </a:custGeom>
            <a:grpFill/>
            <a:ln w="5715" cap="flat">
              <a:noFill/>
              <a:prstDash val="solid"/>
              <a:miter/>
            </a:ln>
          </p:spPr>
          <p:txBody>
            <a:bodyPr rtlCol="0" anchor="ctr"/>
            <a:lstStyle/>
            <a:p>
              <a:endParaRPr lang="zh-CN" altLang="en-US"/>
            </a:p>
          </p:txBody>
        </p:sp>
        <p:sp>
          <p:nvSpPr>
            <p:cNvPr id="4861" name="任意多边形: 形状 4860">
              <a:extLst>
                <a:ext uri="{FF2B5EF4-FFF2-40B4-BE49-F238E27FC236}">
                  <a16:creationId xmlns:a16="http://schemas.microsoft.com/office/drawing/2014/main" id="{8F4EEDFF-B8BF-2353-5E81-45B201A21A06}"/>
                </a:ext>
              </a:extLst>
            </p:cNvPr>
            <p:cNvSpPr/>
            <p:nvPr/>
          </p:nvSpPr>
          <p:spPr>
            <a:xfrm>
              <a:off x="4785493" y="4800685"/>
              <a:ext cx="36153" cy="24681"/>
            </a:xfrm>
            <a:custGeom>
              <a:avLst/>
              <a:gdLst>
                <a:gd name="connsiteX0" fmla="*/ 23031 w 36153"/>
                <a:gd name="connsiteY0" fmla="*/ 0 h 24681"/>
                <a:gd name="connsiteX1" fmla="*/ 26735 w 36153"/>
                <a:gd name="connsiteY1" fmla="*/ 10127 h 24681"/>
                <a:gd name="connsiteX2" fmla="*/ 32884 w 36153"/>
                <a:gd name="connsiteY2" fmla="*/ 9864 h 24681"/>
                <a:gd name="connsiteX3" fmla="*/ 36153 w 36153"/>
                <a:gd name="connsiteY3" fmla="*/ 9847 h 24681"/>
                <a:gd name="connsiteX4" fmla="*/ 26672 w 36153"/>
                <a:gd name="connsiteY4" fmla="*/ 16825 h 24681"/>
                <a:gd name="connsiteX5" fmla="*/ 13396 w 36153"/>
                <a:gd name="connsiteY5" fmla="*/ 18997 h 24681"/>
                <a:gd name="connsiteX6" fmla="*/ 17 w 36153"/>
                <a:gd name="connsiteY6" fmla="*/ 23020 h 24681"/>
                <a:gd name="connsiteX7" fmla="*/ 0 w 36153"/>
                <a:gd name="connsiteY7" fmla="*/ 23020 h 24681"/>
                <a:gd name="connsiteX8" fmla="*/ 9876 w 36153"/>
                <a:gd name="connsiteY8" fmla="*/ 9864 h 24681"/>
                <a:gd name="connsiteX9" fmla="*/ 16774 w 36153"/>
                <a:gd name="connsiteY9" fmla="*/ 4177 h 24681"/>
                <a:gd name="connsiteX10" fmla="*/ 23031 w 36153"/>
                <a:gd name="connsiteY10" fmla="*/ 0 h 2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53" h="24681">
                  <a:moveTo>
                    <a:pt x="23031" y="0"/>
                  </a:moveTo>
                  <a:cubicBezTo>
                    <a:pt x="22997" y="3840"/>
                    <a:pt x="24689" y="7115"/>
                    <a:pt x="26735" y="10127"/>
                  </a:cubicBezTo>
                  <a:cubicBezTo>
                    <a:pt x="28684" y="13001"/>
                    <a:pt x="30935" y="12447"/>
                    <a:pt x="32884" y="9864"/>
                  </a:cubicBezTo>
                  <a:cubicBezTo>
                    <a:pt x="33976" y="9864"/>
                    <a:pt x="35067" y="9864"/>
                    <a:pt x="36153" y="9847"/>
                  </a:cubicBezTo>
                  <a:cubicBezTo>
                    <a:pt x="35627" y="16059"/>
                    <a:pt x="29746" y="20197"/>
                    <a:pt x="26672" y="16825"/>
                  </a:cubicBezTo>
                  <a:cubicBezTo>
                    <a:pt x="19631" y="9104"/>
                    <a:pt x="14259" y="16059"/>
                    <a:pt x="13396" y="18997"/>
                  </a:cubicBezTo>
                  <a:cubicBezTo>
                    <a:pt x="10538" y="28683"/>
                    <a:pt x="4766" y="23066"/>
                    <a:pt x="17" y="23020"/>
                  </a:cubicBezTo>
                  <a:lnTo>
                    <a:pt x="0" y="23020"/>
                  </a:lnTo>
                  <a:cubicBezTo>
                    <a:pt x="1886" y="17579"/>
                    <a:pt x="6006" y="13813"/>
                    <a:pt x="9876" y="9864"/>
                  </a:cubicBezTo>
                  <a:cubicBezTo>
                    <a:pt x="13539" y="9624"/>
                    <a:pt x="15876" y="7892"/>
                    <a:pt x="16774" y="4177"/>
                  </a:cubicBezTo>
                  <a:cubicBezTo>
                    <a:pt x="17545" y="1000"/>
                    <a:pt x="20248" y="354"/>
                    <a:pt x="23031" y="0"/>
                  </a:cubicBezTo>
                  <a:close/>
                </a:path>
              </a:pathLst>
            </a:custGeom>
            <a:grpFill/>
            <a:ln w="5715" cap="flat">
              <a:noFill/>
              <a:prstDash val="solid"/>
              <a:miter/>
            </a:ln>
          </p:spPr>
          <p:txBody>
            <a:bodyPr rtlCol="0" anchor="ctr"/>
            <a:lstStyle/>
            <a:p>
              <a:endParaRPr lang="zh-CN" altLang="en-US"/>
            </a:p>
          </p:txBody>
        </p:sp>
        <p:sp>
          <p:nvSpPr>
            <p:cNvPr id="4862" name="任意多边形: 形状 4861">
              <a:extLst>
                <a:ext uri="{FF2B5EF4-FFF2-40B4-BE49-F238E27FC236}">
                  <a16:creationId xmlns:a16="http://schemas.microsoft.com/office/drawing/2014/main" id="{297EF3C4-0DC2-78CD-B07F-268CD3F05FB5}"/>
                </a:ext>
              </a:extLst>
            </p:cNvPr>
            <p:cNvSpPr/>
            <p:nvPr/>
          </p:nvSpPr>
          <p:spPr>
            <a:xfrm>
              <a:off x="4862714" y="4840187"/>
              <a:ext cx="34586" cy="22919"/>
            </a:xfrm>
            <a:custGeom>
              <a:avLst/>
              <a:gdLst>
                <a:gd name="connsiteX0" fmla="*/ 34581 w 34586"/>
                <a:gd name="connsiteY0" fmla="*/ 0 h 22919"/>
                <a:gd name="connsiteX1" fmla="*/ 28718 w 34586"/>
                <a:gd name="connsiteY1" fmla="*/ 10076 h 22919"/>
                <a:gd name="connsiteX2" fmla="*/ 18157 w 34586"/>
                <a:gd name="connsiteY2" fmla="*/ 19705 h 22919"/>
                <a:gd name="connsiteX3" fmla="*/ 0 w 34586"/>
                <a:gd name="connsiteY3" fmla="*/ 18751 h 22919"/>
                <a:gd name="connsiteX4" fmla="*/ 12144 w 34586"/>
                <a:gd name="connsiteY4" fmla="*/ 11150 h 22919"/>
                <a:gd name="connsiteX5" fmla="*/ 27106 w 34586"/>
                <a:gd name="connsiteY5" fmla="*/ 2714 h 22919"/>
                <a:gd name="connsiteX6" fmla="*/ 34581 w 34586"/>
                <a:gd name="connsiteY6" fmla="*/ 0 h 2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86" h="22919">
                  <a:moveTo>
                    <a:pt x="34581" y="0"/>
                  </a:moveTo>
                  <a:cubicBezTo>
                    <a:pt x="34622" y="4509"/>
                    <a:pt x="34564" y="8687"/>
                    <a:pt x="28718" y="10076"/>
                  </a:cubicBezTo>
                  <a:cubicBezTo>
                    <a:pt x="23637" y="11281"/>
                    <a:pt x="20500" y="15196"/>
                    <a:pt x="18157" y="19705"/>
                  </a:cubicBezTo>
                  <a:cubicBezTo>
                    <a:pt x="12230" y="22437"/>
                    <a:pt x="6287" y="25729"/>
                    <a:pt x="0" y="18751"/>
                  </a:cubicBezTo>
                  <a:cubicBezTo>
                    <a:pt x="4521" y="16728"/>
                    <a:pt x="10356" y="18236"/>
                    <a:pt x="12144" y="11150"/>
                  </a:cubicBezTo>
                  <a:cubicBezTo>
                    <a:pt x="13790" y="4635"/>
                    <a:pt x="19225" y="977"/>
                    <a:pt x="27106" y="2714"/>
                  </a:cubicBezTo>
                  <a:cubicBezTo>
                    <a:pt x="29295" y="3195"/>
                    <a:pt x="32073" y="983"/>
                    <a:pt x="34581" y="0"/>
                  </a:cubicBezTo>
                  <a:close/>
                </a:path>
              </a:pathLst>
            </a:custGeom>
            <a:grpFill/>
            <a:ln w="5715" cap="flat">
              <a:noFill/>
              <a:prstDash val="solid"/>
              <a:miter/>
            </a:ln>
          </p:spPr>
          <p:txBody>
            <a:bodyPr rtlCol="0" anchor="ctr"/>
            <a:lstStyle/>
            <a:p>
              <a:endParaRPr lang="zh-CN" altLang="en-US"/>
            </a:p>
          </p:txBody>
        </p:sp>
        <p:sp>
          <p:nvSpPr>
            <p:cNvPr id="4863" name="任意多边形: 形状 4862">
              <a:extLst>
                <a:ext uri="{FF2B5EF4-FFF2-40B4-BE49-F238E27FC236}">
                  <a16:creationId xmlns:a16="http://schemas.microsoft.com/office/drawing/2014/main" id="{96578A44-BFC2-2E51-AE4A-78FE3BCC68B5}"/>
                </a:ext>
              </a:extLst>
            </p:cNvPr>
            <p:cNvSpPr/>
            <p:nvPr/>
          </p:nvSpPr>
          <p:spPr>
            <a:xfrm>
              <a:off x="4666525" y="4860790"/>
              <a:ext cx="24870" cy="24483"/>
            </a:xfrm>
            <a:custGeom>
              <a:avLst/>
              <a:gdLst>
                <a:gd name="connsiteX0" fmla="*/ 13737 w 24870"/>
                <a:gd name="connsiteY0" fmla="*/ 18842 h 24483"/>
                <a:gd name="connsiteX1" fmla="*/ 9468 w 24870"/>
                <a:gd name="connsiteY1" fmla="*/ 15574 h 24483"/>
                <a:gd name="connsiteX2" fmla="*/ 141 w 24870"/>
                <a:gd name="connsiteY2" fmla="*/ 24483 h 24483"/>
                <a:gd name="connsiteX3" fmla="*/ 3885 w 24870"/>
                <a:gd name="connsiteY3" fmla="*/ 12259 h 24483"/>
                <a:gd name="connsiteX4" fmla="*/ 15663 w 24870"/>
                <a:gd name="connsiteY4" fmla="*/ 0 h 24483"/>
                <a:gd name="connsiteX5" fmla="*/ 24870 w 24870"/>
                <a:gd name="connsiteY5" fmla="*/ 10796 h 24483"/>
                <a:gd name="connsiteX6" fmla="*/ 13760 w 24870"/>
                <a:gd name="connsiteY6" fmla="*/ 18837 h 24483"/>
                <a:gd name="connsiteX7" fmla="*/ 13737 w 24870"/>
                <a:gd name="connsiteY7" fmla="*/ 18837 h 24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70" h="24483">
                  <a:moveTo>
                    <a:pt x="13737" y="18842"/>
                  </a:moveTo>
                  <a:cubicBezTo>
                    <a:pt x="13263" y="16465"/>
                    <a:pt x="13343" y="12807"/>
                    <a:pt x="9468" y="15574"/>
                  </a:cubicBezTo>
                  <a:cubicBezTo>
                    <a:pt x="6228" y="17882"/>
                    <a:pt x="6353" y="23586"/>
                    <a:pt x="141" y="24483"/>
                  </a:cubicBezTo>
                  <a:cubicBezTo>
                    <a:pt x="-1019" y="19585"/>
                    <a:pt x="5388" y="16797"/>
                    <a:pt x="3885" y="12259"/>
                  </a:cubicBezTo>
                  <a:cubicBezTo>
                    <a:pt x="9417" y="10321"/>
                    <a:pt x="13486" y="6669"/>
                    <a:pt x="15663" y="0"/>
                  </a:cubicBezTo>
                  <a:cubicBezTo>
                    <a:pt x="19424" y="4412"/>
                    <a:pt x="22098" y="7550"/>
                    <a:pt x="24870" y="10796"/>
                  </a:cubicBezTo>
                  <a:cubicBezTo>
                    <a:pt x="23001" y="15991"/>
                    <a:pt x="17572" y="16322"/>
                    <a:pt x="13760" y="18837"/>
                  </a:cubicBezTo>
                  <a:lnTo>
                    <a:pt x="13737" y="18837"/>
                  </a:lnTo>
                  <a:close/>
                </a:path>
              </a:pathLst>
            </a:custGeom>
            <a:grpFill/>
            <a:ln w="5715" cap="flat">
              <a:noFill/>
              <a:prstDash val="solid"/>
              <a:miter/>
            </a:ln>
          </p:spPr>
          <p:txBody>
            <a:bodyPr rtlCol="0" anchor="ctr"/>
            <a:lstStyle/>
            <a:p>
              <a:endParaRPr lang="zh-CN" altLang="en-US"/>
            </a:p>
          </p:txBody>
        </p:sp>
        <p:sp>
          <p:nvSpPr>
            <p:cNvPr id="4864" name="任意多边形: 形状 4863">
              <a:extLst>
                <a:ext uri="{FF2B5EF4-FFF2-40B4-BE49-F238E27FC236}">
                  <a16:creationId xmlns:a16="http://schemas.microsoft.com/office/drawing/2014/main" id="{46563B45-125B-BD0A-8377-F8611B5BCD67}"/>
                </a:ext>
              </a:extLst>
            </p:cNvPr>
            <p:cNvSpPr/>
            <p:nvPr/>
          </p:nvSpPr>
          <p:spPr>
            <a:xfrm>
              <a:off x="4630994" y="4944169"/>
              <a:ext cx="19693" cy="30806"/>
            </a:xfrm>
            <a:custGeom>
              <a:avLst/>
              <a:gdLst>
                <a:gd name="connsiteX0" fmla="*/ 3298 w 19693"/>
                <a:gd name="connsiteY0" fmla="*/ 30807 h 30806"/>
                <a:gd name="connsiteX1" fmla="*/ 6 w 19693"/>
                <a:gd name="connsiteY1" fmla="*/ 24275 h 30806"/>
                <a:gd name="connsiteX2" fmla="*/ 0 w 19693"/>
                <a:gd name="connsiteY2" fmla="*/ 21040 h 30806"/>
                <a:gd name="connsiteX3" fmla="*/ 3195 w 19693"/>
                <a:gd name="connsiteY3" fmla="*/ 14405 h 30806"/>
                <a:gd name="connsiteX4" fmla="*/ 6515 w 19693"/>
                <a:gd name="connsiteY4" fmla="*/ 11061 h 30806"/>
                <a:gd name="connsiteX5" fmla="*/ 9795 w 19693"/>
                <a:gd name="connsiteY5" fmla="*/ 7821 h 30806"/>
                <a:gd name="connsiteX6" fmla="*/ 9807 w 19693"/>
                <a:gd name="connsiteY6" fmla="*/ 7809 h 30806"/>
                <a:gd name="connsiteX7" fmla="*/ 13036 w 19693"/>
                <a:gd name="connsiteY7" fmla="*/ 4529 h 30806"/>
                <a:gd name="connsiteX8" fmla="*/ 16373 w 19693"/>
                <a:gd name="connsiteY8" fmla="*/ 1209 h 30806"/>
                <a:gd name="connsiteX9" fmla="*/ 19694 w 19693"/>
                <a:gd name="connsiteY9" fmla="*/ 1243 h 30806"/>
                <a:gd name="connsiteX10" fmla="*/ 3298 w 19693"/>
                <a:gd name="connsiteY10" fmla="*/ 30807 h 3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93" h="30806">
                  <a:moveTo>
                    <a:pt x="3298" y="30807"/>
                  </a:moveTo>
                  <a:cubicBezTo>
                    <a:pt x="3155" y="28149"/>
                    <a:pt x="2606" y="25692"/>
                    <a:pt x="6" y="24275"/>
                  </a:cubicBezTo>
                  <a:cubicBezTo>
                    <a:pt x="11" y="23194"/>
                    <a:pt x="11" y="22114"/>
                    <a:pt x="0" y="21040"/>
                  </a:cubicBezTo>
                  <a:cubicBezTo>
                    <a:pt x="2034" y="19297"/>
                    <a:pt x="1229" y="16182"/>
                    <a:pt x="3195" y="14405"/>
                  </a:cubicBezTo>
                  <a:cubicBezTo>
                    <a:pt x="4303" y="13290"/>
                    <a:pt x="5406" y="12176"/>
                    <a:pt x="6515" y="11061"/>
                  </a:cubicBezTo>
                  <a:cubicBezTo>
                    <a:pt x="7595" y="9964"/>
                    <a:pt x="8790" y="8993"/>
                    <a:pt x="9795" y="7821"/>
                  </a:cubicBezTo>
                  <a:lnTo>
                    <a:pt x="9807" y="7809"/>
                  </a:lnTo>
                  <a:cubicBezTo>
                    <a:pt x="10944" y="6775"/>
                    <a:pt x="12024" y="5684"/>
                    <a:pt x="13036" y="4529"/>
                  </a:cubicBezTo>
                  <a:cubicBezTo>
                    <a:pt x="14150" y="3420"/>
                    <a:pt x="15259" y="2312"/>
                    <a:pt x="16373" y="1209"/>
                  </a:cubicBezTo>
                  <a:cubicBezTo>
                    <a:pt x="17494" y="-414"/>
                    <a:pt x="18602" y="-403"/>
                    <a:pt x="19694" y="1243"/>
                  </a:cubicBezTo>
                  <a:cubicBezTo>
                    <a:pt x="17636" y="12987"/>
                    <a:pt x="8590" y="20857"/>
                    <a:pt x="3298" y="30807"/>
                  </a:cubicBezTo>
                  <a:close/>
                </a:path>
              </a:pathLst>
            </a:custGeom>
            <a:grpFill/>
            <a:ln w="5715" cap="flat">
              <a:noFill/>
              <a:prstDash val="solid"/>
              <a:miter/>
            </a:ln>
          </p:spPr>
          <p:txBody>
            <a:bodyPr rtlCol="0" anchor="ctr"/>
            <a:lstStyle/>
            <a:p>
              <a:endParaRPr lang="zh-CN" altLang="en-US"/>
            </a:p>
          </p:txBody>
        </p:sp>
        <p:sp>
          <p:nvSpPr>
            <p:cNvPr id="4865" name="任意多边形: 形状 4864">
              <a:extLst>
                <a:ext uri="{FF2B5EF4-FFF2-40B4-BE49-F238E27FC236}">
                  <a16:creationId xmlns:a16="http://schemas.microsoft.com/office/drawing/2014/main" id="{59FB1B4A-1573-5F8D-BA89-7EC7ADEAE42D}"/>
                </a:ext>
              </a:extLst>
            </p:cNvPr>
            <p:cNvSpPr/>
            <p:nvPr/>
          </p:nvSpPr>
          <p:spPr>
            <a:xfrm>
              <a:off x="4751057" y="4774345"/>
              <a:ext cx="11790" cy="23999"/>
            </a:xfrm>
            <a:custGeom>
              <a:avLst/>
              <a:gdLst>
                <a:gd name="connsiteX0" fmla="*/ 8129 w 11790"/>
                <a:gd name="connsiteY0" fmla="*/ 0 h 23999"/>
                <a:gd name="connsiteX1" fmla="*/ 8175 w 11790"/>
                <a:gd name="connsiteY1" fmla="*/ 23020 h 23999"/>
                <a:gd name="connsiteX2" fmla="*/ 740 w 11790"/>
                <a:gd name="connsiteY2" fmla="*/ 23597 h 23999"/>
                <a:gd name="connsiteX3" fmla="*/ 4289 w 11790"/>
                <a:gd name="connsiteY3" fmla="*/ 16265 h 23999"/>
                <a:gd name="connsiteX4" fmla="*/ 4843 w 11790"/>
                <a:gd name="connsiteY4" fmla="*/ 13139 h 23999"/>
                <a:gd name="connsiteX5" fmla="*/ 8129 w 11790"/>
                <a:gd name="connsiteY5" fmla="*/ 0 h 2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23999">
                  <a:moveTo>
                    <a:pt x="8129" y="0"/>
                  </a:moveTo>
                  <a:cubicBezTo>
                    <a:pt x="14290" y="7664"/>
                    <a:pt x="11530" y="15339"/>
                    <a:pt x="8175" y="23020"/>
                  </a:cubicBezTo>
                  <a:cubicBezTo>
                    <a:pt x="5609" y="23283"/>
                    <a:pt x="1568" y="24672"/>
                    <a:pt x="740" y="23597"/>
                  </a:cubicBezTo>
                  <a:cubicBezTo>
                    <a:pt x="-2095" y="19905"/>
                    <a:pt x="4117" y="19357"/>
                    <a:pt x="4289" y="16265"/>
                  </a:cubicBezTo>
                  <a:cubicBezTo>
                    <a:pt x="4346" y="15213"/>
                    <a:pt x="4655" y="14179"/>
                    <a:pt x="4843" y="13139"/>
                  </a:cubicBezTo>
                  <a:cubicBezTo>
                    <a:pt x="9718" y="9698"/>
                    <a:pt x="2089" y="3143"/>
                    <a:pt x="8129" y="0"/>
                  </a:cubicBezTo>
                  <a:close/>
                </a:path>
              </a:pathLst>
            </a:custGeom>
            <a:grpFill/>
            <a:ln w="5715" cap="flat">
              <a:noFill/>
              <a:prstDash val="solid"/>
              <a:miter/>
            </a:ln>
          </p:spPr>
          <p:txBody>
            <a:bodyPr rtlCol="0" anchor="ctr"/>
            <a:lstStyle/>
            <a:p>
              <a:endParaRPr lang="zh-CN" altLang="en-US"/>
            </a:p>
          </p:txBody>
        </p:sp>
        <p:sp>
          <p:nvSpPr>
            <p:cNvPr id="4866" name="任意多边形: 形状 4865">
              <a:extLst>
                <a:ext uri="{FF2B5EF4-FFF2-40B4-BE49-F238E27FC236}">
                  <a16:creationId xmlns:a16="http://schemas.microsoft.com/office/drawing/2014/main" id="{6CC291B4-A7CC-065B-FACA-F70FA49BB61C}"/>
                </a:ext>
              </a:extLst>
            </p:cNvPr>
            <p:cNvSpPr/>
            <p:nvPr/>
          </p:nvSpPr>
          <p:spPr>
            <a:xfrm>
              <a:off x="4770617" y="4890608"/>
              <a:ext cx="19436" cy="14901"/>
            </a:xfrm>
            <a:custGeom>
              <a:avLst/>
              <a:gdLst>
                <a:gd name="connsiteX0" fmla="*/ 0 w 19436"/>
                <a:gd name="connsiteY0" fmla="*/ 14902 h 14901"/>
                <a:gd name="connsiteX1" fmla="*/ 11824 w 19436"/>
                <a:gd name="connsiteY1" fmla="*/ 2083 h 14901"/>
                <a:gd name="connsiteX2" fmla="*/ 18494 w 19436"/>
                <a:gd name="connsiteY2" fmla="*/ 1837 h 14901"/>
                <a:gd name="connsiteX3" fmla="*/ 15950 w 19436"/>
                <a:gd name="connsiteY3" fmla="*/ 7753 h 14901"/>
                <a:gd name="connsiteX4" fmla="*/ 0 w 19436"/>
                <a:gd name="connsiteY4" fmla="*/ 14902 h 14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36" h="14901">
                  <a:moveTo>
                    <a:pt x="0" y="14902"/>
                  </a:moveTo>
                  <a:cubicBezTo>
                    <a:pt x="2326" y="7352"/>
                    <a:pt x="8521" y="6221"/>
                    <a:pt x="11824" y="2083"/>
                  </a:cubicBezTo>
                  <a:cubicBezTo>
                    <a:pt x="13739" y="-311"/>
                    <a:pt x="16425" y="-957"/>
                    <a:pt x="18494" y="1837"/>
                  </a:cubicBezTo>
                  <a:cubicBezTo>
                    <a:pt x="20751" y="4883"/>
                    <a:pt x="18574" y="7346"/>
                    <a:pt x="15950" y="7753"/>
                  </a:cubicBezTo>
                  <a:cubicBezTo>
                    <a:pt x="10516" y="8598"/>
                    <a:pt x="6921" y="13050"/>
                    <a:pt x="0" y="14902"/>
                  </a:cubicBezTo>
                  <a:close/>
                </a:path>
              </a:pathLst>
            </a:custGeom>
            <a:grpFill/>
            <a:ln w="5715" cap="flat">
              <a:noFill/>
              <a:prstDash val="solid"/>
              <a:miter/>
            </a:ln>
          </p:spPr>
          <p:txBody>
            <a:bodyPr rtlCol="0" anchor="ctr"/>
            <a:lstStyle/>
            <a:p>
              <a:endParaRPr lang="zh-CN" altLang="en-US"/>
            </a:p>
          </p:txBody>
        </p:sp>
        <p:sp>
          <p:nvSpPr>
            <p:cNvPr id="4867" name="任意多边形: 形状 4866">
              <a:extLst>
                <a:ext uri="{FF2B5EF4-FFF2-40B4-BE49-F238E27FC236}">
                  <a16:creationId xmlns:a16="http://schemas.microsoft.com/office/drawing/2014/main" id="{3CA0D659-5B32-9869-DD9A-B3176DE79A4A}"/>
                </a:ext>
              </a:extLst>
            </p:cNvPr>
            <p:cNvSpPr/>
            <p:nvPr/>
          </p:nvSpPr>
          <p:spPr>
            <a:xfrm>
              <a:off x="4644084" y="5059032"/>
              <a:ext cx="10017" cy="14693"/>
            </a:xfrm>
            <a:custGeom>
              <a:avLst/>
              <a:gdLst>
                <a:gd name="connsiteX0" fmla="*/ 3277 w 10017"/>
                <a:gd name="connsiteY0" fmla="*/ 14694 h 14693"/>
                <a:gd name="connsiteX1" fmla="*/ 20 w 10017"/>
                <a:gd name="connsiteY1" fmla="*/ 14659 h 14693"/>
                <a:gd name="connsiteX2" fmla="*/ 5523 w 10017"/>
                <a:gd name="connsiteY2" fmla="*/ 0 h 14693"/>
                <a:gd name="connsiteX3" fmla="*/ 3277 w 10017"/>
                <a:gd name="connsiteY3" fmla="*/ 14694 h 14693"/>
              </a:gdLst>
              <a:ahLst/>
              <a:cxnLst>
                <a:cxn ang="0">
                  <a:pos x="connsiteX0" y="connsiteY0"/>
                </a:cxn>
                <a:cxn ang="0">
                  <a:pos x="connsiteX1" y="connsiteY1"/>
                </a:cxn>
                <a:cxn ang="0">
                  <a:pos x="connsiteX2" y="connsiteY2"/>
                </a:cxn>
                <a:cxn ang="0">
                  <a:pos x="connsiteX3" y="connsiteY3"/>
                </a:cxn>
              </a:cxnLst>
              <a:rect l="l" t="t" r="r" b="b"/>
              <a:pathLst>
                <a:path w="10017" h="14693">
                  <a:moveTo>
                    <a:pt x="3277" y="14694"/>
                  </a:moveTo>
                  <a:cubicBezTo>
                    <a:pt x="2191" y="14688"/>
                    <a:pt x="1106" y="14676"/>
                    <a:pt x="20" y="14659"/>
                  </a:cubicBezTo>
                  <a:cubicBezTo>
                    <a:pt x="-163" y="9018"/>
                    <a:pt x="854" y="3829"/>
                    <a:pt x="5523" y="0"/>
                  </a:cubicBezTo>
                  <a:cubicBezTo>
                    <a:pt x="15473" y="6607"/>
                    <a:pt x="6221" y="10156"/>
                    <a:pt x="3277" y="14694"/>
                  </a:cubicBezTo>
                  <a:close/>
                </a:path>
              </a:pathLst>
            </a:custGeom>
            <a:grpFill/>
            <a:ln w="5715" cap="flat">
              <a:noFill/>
              <a:prstDash val="solid"/>
              <a:miter/>
            </a:ln>
          </p:spPr>
          <p:txBody>
            <a:bodyPr rtlCol="0" anchor="ctr"/>
            <a:lstStyle/>
            <a:p>
              <a:endParaRPr lang="zh-CN" altLang="en-US"/>
            </a:p>
          </p:txBody>
        </p:sp>
        <p:sp>
          <p:nvSpPr>
            <p:cNvPr id="4868" name="任意多边形: 形状 4867">
              <a:extLst>
                <a:ext uri="{FF2B5EF4-FFF2-40B4-BE49-F238E27FC236}">
                  <a16:creationId xmlns:a16="http://schemas.microsoft.com/office/drawing/2014/main" id="{394A2CDB-A295-89A4-BEC1-96A3CC2AAC67}"/>
                </a:ext>
              </a:extLst>
            </p:cNvPr>
            <p:cNvSpPr/>
            <p:nvPr/>
          </p:nvSpPr>
          <p:spPr>
            <a:xfrm>
              <a:off x="4855894" y="4886235"/>
              <a:ext cx="9748" cy="16451"/>
            </a:xfrm>
            <a:custGeom>
              <a:avLst/>
              <a:gdLst>
                <a:gd name="connsiteX0" fmla="*/ 8523 w 9748"/>
                <a:gd name="connsiteY0" fmla="*/ 6571 h 16451"/>
                <a:gd name="connsiteX1" fmla="*/ 5209 w 9748"/>
                <a:gd name="connsiteY1" fmla="*/ 16452 h 16451"/>
                <a:gd name="connsiteX2" fmla="*/ 3008 w 9748"/>
                <a:gd name="connsiteY2" fmla="*/ 1530 h 16451"/>
                <a:gd name="connsiteX3" fmla="*/ 8769 w 9748"/>
                <a:gd name="connsiteY3" fmla="*/ 879 h 16451"/>
                <a:gd name="connsiteX4" fmla="*/ 8523 w 9748"/>
                <a:gd name="connsiteY4" fmla="*/ 6571 h 16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8" h="16451">
                  <a:moveTo>
                    <a:pt x="8523" y="6571"/>
                  </a:moveTo>
                  <a:cubicBezTo>
                    <a:pt x="4671" y="8943"/>
                    <a:pt x="5368" y="12840"/>
                    <a:pt x="5209" y="16452"/>
                  </a:cubicBezTo>
                  <a:cubicBezTo>
                    <a:pt x="-3347" y="12680"/>
                    <a:pt x="682" y="6731"/>
                    <a:pt x="3008" y="1530"/>
                  </a:cubicBezTo>
                  <a:cubicBezTo>
                    <a:pt x="3780" y="-184"/>
                    <a:pt x="6957" y="-539"/>
                    <a:pt x="8769" y="879"/>
                  </a:cubicBezTo>
                  <a:cubicBezTo>
                    <a:pt x="10895" y="2553"/>
                    <a:pt x="8963" y="4668"/>
                    <a:pt x="8523" y="6571"/>
                  </a:cubicBezTo>
                  <a:close/>
                </a:path>
              </a:pathLst>
            </a:custGeom>
            <a:grpFill/>
            <a:ln w="5715" cap="flat">
              <a:noFill/>
              <a:prstDash val="solid"/>
              <a:miter/>
            </a:ln>
          </p:spPr>
          <p:txBody>
            <a:bodyPr rtlCol="0" anchor="ctr"/>
            <a:lstStyle/>
            <a:p>
              <a:endParaRPr lang="zh-CN" altLang="en-US"/>
            </a:p>
          </p:txBody>
        </p:sp>
        <p:sp>
          <p:nvSpPr>
            <p:cNvPr id="4869" name="任意多边形: 形状 4868">
              <a:extLst>
                <a:ext uri="{FF2B5EF4-FFF2-40B4-BE49-F238E27FC236}">
                  <a16:creationId xmlns:a16="http://schemas.microsoft.com/office/drawing/2014/main" id="{1D1D40C0-501A-4F36-37F7-B3BD802BF3BF}"/>
                </a:ext>
              </a:extLst>
            </p:cNvPr>
            <p:cNvSpPr/>
            <p:nvPr/>
          </p:nvSpPr>
          <p:spPr>
            <a:xfrm>
              <a:off x="4816765" y="4911688"/>
              <a:ext cx="7106" cy="10710"/>
            </a:xfrm>
            <a:custGeom>
              <a:avLst/>
              <a:gdLst>
                <a:gd name="connsiteX0" fmla="*/ 4921 w 7106"/>
                <a:gd name="connsiteY0" fmla="*/ 10710 h 10710"/>
                <a:gd name="connsiteX1" fmla="*/ 6761 w 7106"/>
                <a:gd name="connsiteY1" fmla="*/ 0 h 10710"/>
                <a:gd name="connsiteX2" fmla="*/ 4904 w 7106"/>
                <a:gd name="connsiteY2" fmla="*/ 10710 h 10710"/>
                <a:gd name="connsiteX3" fmla="*/ 4921 w 7106"/>
                <a:gd name="connsiteY3" fmla="*/ 10710 h 10710"/>
              </a:gdLst>
              <a:ahLst/>
              <a:cxnLst>
                <a:cxn ang="0">
                  <a:pos x="connsiteX0" y="connsiteY0"/>
                </a:cxn>
                <a:cxn ang="0">
                  <a:pos x="connsiteX1" y="connsiteY1"/>
                </a:cxn>
                <a:cxn ang="0">
                  <a:pos x="connsiteX2" y="connsiteY2"/>
                </a:cxn>
                <a:cxn ang="0">
                  <a:pos x="connsiteX3" y="connsiteY3"/>
                </a:cxn>
              </a:cxnLst>
              <a:rect l="l" t="t" r="r" b="b"/>
              <a:pathLst>
                <a:path w="7106" h="10710">
                  <a:moveTo>
                    <a:pt x="4921" y="10710"/>
                  </a:moveTo>
                  <a:cubicBezTo>
                    <a:pt x="-1920" y="4635"/>
                    <a:pt x="-1920" y="4612"/>
                    <a:pt x="6761" y="0"/>
                  </a:cubicBezTo>
                  <a:cubicBezTo>
                    <a:pt x="8304" y="3978"/>
                    <a:pt x="4121" y="6932"/>
                    <a:pt x="4904" y="10710"/>
                  </a:cubicBezTo>
                  <a:lnTo>
                    <a:pt x="4921" y="10710"/>
                  </a:lnTo>
                  <a:close/>
                </a:path>
              </a:pathLst>
            </a:custGeom>
            <a:grpFill/>
            <a:ln w="5715" cap="flat">
              <a:noFill/>
              <a:prstDash val="solid"/>
              <a:miter/>
            </a:ln>
          </p:spPr>
          <p:txBody>
            <a:bodyPr rtlCol="0" anchor="ctr"/>
            <a:lstStyle/>
            <a:p>
              <a:endParaRPr lang="zh-CN" altLang="en-US"/>
            </a:p>
          </p:txBody>
        </p:sp>
        <p:sp>
          <p:nvSpPr>
            <p:cNvPr id="4870" name="任意多边形: 形状 4869">
              <a:extLst>
                <a:ext uri="{FF2B5EF4-FFF2-40B4-BE49-F238E27FC236}">
                  <a16:creationId xmlns:a16="http://schemas.microsoft.com/office/drawing/2014/main" id="{EF6BFF2B-A08B-D8D5-6BF5-FA893EEAFA26}"/>
                </a:ext>
              </a:extLst>
            </p:cNvPr>
            <p:cNvSpPr/>
            <p:nvPr/>
          </p:nvSpPr>
          <p:spPr>
            <a:xfrm>
              <a:off x="4670210" y="5038474"/>
              <a:ext cx="6886" cy="13062"/>
            </a:xfrm>
            <a:custGeom>
              <a:avLst/>
              <a:gdLst>
                <a:gd name="connsiteX0" fmla="*/ 0 w 6886"/>
                <a:gd name="connsiteY0" fmla="*/ 5665 h 13062"/>
                <a:gd name="connsiteX1" fmla="*/ 6886 w 6886"/>
                <a:gd name="connsiteY1" fmla="*/ 2355 h 13062"/>
                <a:gd name="connsiteX2" fmla="*/ 6732 w 6886"/>
                <a:gd name="connsiteY2" fmla="*/ 5556 h 13062"/>
                <a:gd name="connsiteX3" fmla="*/ 3480 w 6886"/>
                <a:gd name="connsiteY3" fmla="*/ 12202 h 13062"/>
                <a:gd name="connsiteX4" fmla="*/ 257 w 6886"/>
                <a:gd name="connsiteY4" fmla="*/ 12077 h 13062"/>
                <a:gd name="connsiteX5" fmla="*/ 0 w 6886"/>
                <a:gd name="connsiteY5" fmla="*/ 5665 h 1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86" h="13062">
                  <a:moveTo>
                    <a:pt x="0" y="5665"/>
                  </a:moveTo>
                  <a:cubicBezTo>
                    <a:pt x="777" y="1401"/>
                    <a:pt x="1612" y="-2742"/>
                    <a:pt x="6886" y="2355"/>
                  </a:cubicBezTo>
                  <a:cubicBezTo>
                    <a:pt x="6784" y="3419"/>
                    <a:pt x="6732" y="4487"/>
                    <a:pt x="6732" y="5556"/>
                  </a:cubicBezTo>
                  <a:cubicBezTo>
                    <a:pt x="4732" y="7328"/>
                    <a:pt x="5401" y="10397"/>
                    <a:pt x="3480" y="12202"/>
                  </a:cubicBezTo>
                  <a:cubicBezTo>
                    <a:pt x="2360" y="13391"/>
                    <a:pt x="1286" y="13346"/>
                    <a:pt x="257" y="12077"/>
                  </a:cubicBezTo>
                  <a:cubicBezTo>
                    <a:pt x="177" y="9945"/>
                    <a:pt x="86" y="7808"/>
                    <a:pt x="0" y="5665"/>
                  </a:cubicBezTo>
                  <a:close/>
                </a:path>
              </a:pathLst>
            </a:custGeom>
            <a:grpFill/>
            <a:ln w="5715" cap="flat">
              <a:noFill/>
              <a:prstDash val="solid"/>
              <a:miter/>
            </a:ln>
          </p:spPr>
          <p:txBody>
            <a:bodyPr rtlCol="0" anchor="ctr"/>
            <a:lstStyle/>
            <a:p>
              <a:endParaRPr lang="zh-CN" altLang="en-US"/>
            </a:p>
          </p:txBody>
        </p:sp>
        <p:sp>
          <p:nvSpPr>
            <p:cNvPr id="4871" name="任意多边形: 形状 4870">
              <a:extLst>
                <a:ext uri="{FF2B5EF4-FFF2-40B4-BE49-F238E27FC236}">
                  <a16:creationId xmlns:a16="http://schemas.microsoft.com/office/drawing/2014/main" id="{698C346E-9AAA-AE37-C7D7-A4EC621B1A85}"/>
                </a:ext>
              </a:extLst>
            </p:cNvPr>
            <p:cNvSpPr/>
            <p:nvPr/>
          </p:nvSpPr>
          <p:spPr>
            <a:xfrm>
              <a:off x="4736207" y="4810584"/>
              <a:ext cx="9869" cy="9869"/>
            </a:xfrm>
            <a:custGeom>
              <a:avLst/>
              <a:gdLst>
                <a:gd name="connsiteX0" fmla="*/ 9870 w 9869"/>
                <a:gd name="connsiteY0" fmla="*/ 0 h 9869"/>
                <a:gd name="connsiteX1" fmla="*/ 0 w 9869"/>
                <a:gd name="connsiteY1" fmla="*/ 9870 h 9869"/>
                <a:gd name="connsiteX2" fmla="*/ 9870 w 9869"/>
                <a:gd name="connsiteY2" fmla="*/ 0 h 9869"/>
              </a:gdLst>
              <a:ahLst/>
              <a:cxnLst>
                <a:cxn ang="0">
                  <a:pos x="connsiteX0" y="connsiteY0"/>
                </a:cxn>
                <a:cxn ang="0">
                  <a:pos x="connsiteX1" y="connsiteY1"/>
                </a:cxn>
                <a:cxn ang="0">
                  <a:pos x="connsiteX2" y="connsiteY2"/>
                </a:cxn>
              </a:cxnLst>
              <a:rect l="l" t="t" r="r" b="b"/>
              <a:pathLst>
                <a:path w="9869" h="9869">
                  <a:moveTo>
                    <a:pt x="9870" y="0"/>
                  </a:moveTo>
                  <a:cubicBezTo>
                    <a:pt x="7675" y="4389"/>
                    <a:pt x="4383" y="7675"/>
                    <a:pt x="0" y="9870"/>
                  </a:cubicBezTo>
                  <a:cubicBezTo>
                    <a:pt x="251" y="3543"/>
                    <a:pt x="3543" y="257"/>
                    <a:pt x="9870" y="0"/>
                  </a:cubicBezTo>
                  <a:close/>
                </a:path>
              </a:pathLst>
            </a:custGeom>
            <a:grpFill/>
            <a:ln w="5715" cap="flat">
              <a:noFill/>
              <a:prstDash val="solid"/>
              <a:miter/>
            </a:ln>
          </p:spPr>
          <p:txBody>
            <a:bodyPr rtlCol="0" anchor="ctr"/>
            <a:lstStyle/>
            <a:p>
              <a:endParaRPr lang="zh-CN" altLang="en-US"/>
            </a:p>
          </p:txBody>
        </p:sp>
        <p:sp>
          <p:nvSpPr>
            <p:cNvPr id="4872" name="任意多边形: 形状 4871">
              <a:extLst>
                <a:ext uri="{FF2B5EF4-FFF2-40B4-BE49-F238E27FC236}">
                  <a16:creationId xmlns:a16="http://schemas.microsoft.com/office/drawing/2014/main" id="{B8334B13-A086-263A-5E20-D5E12ADF5FC3}"/>
                </a:ext>
              </a:extLst>
            </p:cNvPr>
            <p:cNvSpPr/>
            <p:nvPr/>
          </p:nvSpPr>
          <p:spPr>
            <a:xfrm>
              <a:off x="4821027" y="4892600"/>
              <a:ext cx="4059" cy="12847"/>
            </a:xfrm>
            <a:custGeom>
              <a:avLst/>
              <a:gdLst>
                <a:gd name="connsiteX0" fmla="*/ 4059 w 4059"/>
                <a:gd name="connsiteY0" fmla="*/ 0 h 12847"/>
                <a:gd name="connsiteX1" fmla="*/ 213 w 4059"/>
                <a:gd name="connsiteY1" fmla="*/ 12847 h 12847"/>
                <a:gd name="connsiteX2" fmla="*/ 4059 w 4059"/>
                <a:gd name="connsiteY2" fmla="*/ 0 h 12847"/>
              </a:gdLst>
              <a:ahLst/>
              <a:cxnLst>
                <a:cxn ang="0">
                  <a:pos x="connsiteX0" y="connsiteY0"/>
                </a:cxn>
                <a:cxn ang="0">
                  <a:pos x="connsiteX1" y="connsiteY1"/>
                </a:cxn>
                <a:cxn ang="0">
                  <a:pos x="connsiteX2" y="connsiteY2"/>
                </a:cxn>
              </a:cxnLst>
              <a:rect l="l" t="t" r="r" b="b"/>
              <a:pathLst>
                <a:path w="4059" h="12847">
                  <a:moveTo>
                    <a:pt x="4059" y="0"/>
                  </a:moveTo>
                  <a:cubicBezTo>
                    <a:pt x="3213" y="4080"/>
                    <a:pt x="5557" y="8652"/>
                    <a:pt x="213" y="12847"/>
                  </a:cubicBezTo>
                  <a:cubicBezTo>
                    <a:pt x="-387" y="7332"/>
                    <a:pt x="99" y="3389"/>
                    <a:pt x="4059" y="0"/>
                  </a:cubicBezTo>
                  <a:close/>
                </a:path>
              </a:pathLst>
            </a:custGeom>
            <a:grpFill/>
            <a:ln w="5715" cap="flat">
              <a:noFill/>
              <a:prstDash val="solid"/>
              <a:miter/>
            </a:ln>
          </p:spPr>
          <p:txBody>
            <a:bodyPr rtlCol="0" anchor="ctr"/>
            <a:lstStyle/>
            <a:p>
              <a:endParaRPr lang="zh-CN" altLang="en-US"/>
            </a:p>
          </p:txBody>
        </p:sp>
        <p:sp>
          <p:nvSpPr>
            <p:cNvPr id="4873" name="任意多边形: 形状 4872">
              <a:extLst>
                <a:ext uri="{FF2B5EF4-FFF2-40B4-BE49-F238E27FC236}">
                  <a16:creationId xmlns:a16="http://schemas.microsoft.com/office/drawing/2014/main" id="{66548AB5-F553-E36E-F637-C02707D78622}"/>
                </a:ext>
              </a:extLst>
            </p:cNvPr>
            <p:cNvSpPr/>
            <p:nvPr/>
          </p:nvSpPr>
          <p:spPr>
            <a:xfrm>
              <a:off x="4706626" y="4976843"/>
              <a:ext cx="6532" cy="4824"/>
            </a:xfrm>
            <a:custGeom>
              <a:avLst/>
              <a:gdLst>
                <a:gd name="connsiteX0" fmla="*/ 6532 w 6532"/>
                <a:gd name="connsiteY0" fmla="*/ 1487 h 4824"/>
                <a:gd name="connsiteX1" fmla="*/ 0 w 6532"/>
                <a:gd name="connsiteY1" fmla="*/ 4824 h 4824"/>
                <a:gd name="connsiteX2" fmla="*/ 6532 w 6532"/>
                <a:gd name="connsiteY2" fmla="*/ 1487 h 4824"/>
              </a:gdLst>
              <a:ahLst/>
              <a:cxnLst>
                <a:cxn ang="0">
                  <a:pos x="connsiteX0" y="connsiteY0"/>
                </a:cxn>
                <a:cxn ang="0">
                  <a:pos x="connsiteX1" y="connsiteY1"/>
                </a:cxn>
                <a:cxn ang="0">
                  <a:pos x="connsiteX2" y="connsiteY2"/>
                </a:cxn>
              </a:cxnLst>
              <a:rect l="l" t="t" r="r" b="b"/>
              <a:pathLst>
                <a:path w="6532" h="4824">
                  <a:moveTo>
                    <a:pt x="6532" y="1487"/>
                  </a:moveTo>
                  <a:cubicBezTo>
                    <a:pt x="5121" y="4105"/>
                    <a:pt x="2675" y="4687"/>
                    <a:pt x="0" y="4824"/>
                  </a:cubicBezTo>
                  <a:cubicBezTo>
                    <a:pt x="1709" y="2801"/>
                    <a:pt x="1703" y="-2593"/>
                    <a:pt x="6532" y="1487"/>
                  </a:cubicBezTo>
                  <a:close/>
                </a:path>
              </a:pathLst>
            </a:custGeom>
            <a:grpFill/>
            <a:ln w="5715" cap="flat">
              <a:noFill/>
              <a:prstDash val="solid"/>
              <a:miter/>
            </a:ln>
          </p:spPr>
          <p:txBody>
            <a:bodyPr rtlCol="0" anchor="ctr"/>
            <a:lstStyle/>
            <a:p>
              <a:endParaRPr lang="zh-CN" altLang="en-US"/>
            </a:p>
          </p:txBody>
        </p:sp>
        <p:sp>
          <p:nvSpPr>
            <p:cNvPr id="4874" name="任意多边形: 形状 4873">
              <a:extLst>
                <a:ext uri="{FF2B5EF4-FFF2-40B4-BE49-F238E27FC236}">
                  <a16:creationId xmlns:a16="http://schemas.microsoft.com/office/drawing/2014/main" id="{9DB31111-C495-2DDF-3146-C6F6656DFF1B}"/>
                </a:ext>
              </a:extLst>
            </p:cNvPr>
            <p:cNvSpPr/>
            <p:nvPr/>
          </p:nvSpPr>
          <p:spPr>
            <a:xfrm>
              <a:off x="4677874" y="4879632"/>
              <a:ext cx="3771" cy="5634"/>
            </a:xfrm>
            <a:custGeom>
              <a:avLst/>
              <a:gdLst>
                <a:gd name="connsiteX0" fmla="*/ 2405 w 3771"/>
                <a:gd name="connsiteY0" fmla="*/ 0 h 5634"/>
                <a:gd name="connsiteX1" fmla="*/ 2462 w 3771"/>
                <a:gd name="connsiteY1" fmla="*/ 5572 h 5634"/>
                <a:gd name="connsiteX2" fmla="*/ 977 w 3771"/>
                <a:gd name="connsiteY2" fmla="*/ 5155 h 5634"/>
                <a:gd name="connsiteX3" fmla="*/ 2388 w 3771"/>
                <a:gd name="connsiteY3" fmla="*/ 0 h 5634"/>
                <a:gd name="connsiteX4" fmla="*/ 2405 w 3771"/>
                <a:gd name="connsiteY4" fmla="*/ 0 h 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1" h="5634">
                  <a:moveTo>
                    <a:pt x="2405" y="0"/>
                  </a:moveTo>
                  <a:cubicBezTo>
                    <a:pt x="2428" y="1875"/>
                    <a:pt x="5428" y="3732"/>
                    <a:pt x="2462" y="5572"/>
                  </a:cubicBezTo>
                  <a:cubicBezTo>
                    <a:pt x="2154" y="5761"/>
                    <a:pt x="1262" y="5492"/>
                    <a:pt x="977" y="5155"/>
                  </a:cubicBezTo>
                  <a:cubicBezTo>
                    <a:pt x="-1001" y="2812"/>
                    <a:pt x="308" y="1280"/>
                    <a:pt x="2388" y="0"/>
                  </a:cubicBezTo>
                  <a:lnTo>
                    <a:pt x="2405" y="0"/>
                  </a:lnTo>
                  <a:close/>
                </a:path>
              </a:pathLst>
            </a:custGeom>
            <a:grpFill/>
            <a:ln w="5715" cap="flat">
              <a:noFill/>
              <a:prstDash val="solid"/>
              <a:miter/>
            </a:ln>
          </p:spPr>
          <p:txBody>
            <a:bodyPr rtlCol="0" anchor="ctr"/>
            <a:lstStyle/>
            <a:p>
              <a:endParaRPr lang="zh-CN" altLang="en-US"/>
            </a:p>
          </p:txBody>
        </p:sp>
        <p:sp>
          <p:nvSpPr>
            <p:cNvPr id="4875" name="任意多边形: 形状 4874">
              <a:extLst>
                <a:ext uri="{FF2B5EF4-FFF2-40B4-BE49-F238E27FC236}">
                  <a16:creationId xmlns:a16="http://schemas.microsoft.com/office/drawing/2014/main" id="{801A8240-EB18-13D3-66D6-2590693C8E34}"/>
                </a:ext>
              </a:extLst>
            </p:cNvPr>
            <p:cNvSpPr/>
            <p:nvPr/>
          </p:nvSpPr>
          <p:spPr>
            <a:xfrm>
              <a:off x="4720821" y="4808879"/>
              <a:ext cx="3366" cy="2875"/>
            </a:xfrm>
            <a:custGeom>
              <a:avLst/>
              <a:gdLst>
                <a:gd name="connsiteX0" fmla="*/ 1961 w 3366"/>
                <a:gd name="connsiteY0" fmla="*/ 2728 h 2875"/>
                <a:gd name="connsiteX1" fmla="*/ 1 w 3366"/>
                <a:gd name="connsiteY1" fmla="*/ 1328 h 2875"/>
                <a:gd name="connsiteX2" fmla="*/ 658 w 3366"/>
                <a:gd name="connsiteY2" fmla="*/ 30 h 2875"/>
                <a:gd name="connsiteX3" fmla="*/ 3367 w 3366"/>
                <a:gd name="connsiteY3" fmla="*/ 190 h 2875"/>
                <a:gd name="connsiteX4" fmla="*/ 1961 w 3366"/>
                <a:gd name="connsiteY4" fmla="*/ 2728 h 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6" h="2875">
                  <a:moveTo>
                    <a:pt x="1961" y="2728"/>
                  </a:moveTo>
                  <a:cubicBezTo>
                    <a:pt x="704" y="3145"/>
                    <a:pt x="-22" y="2676"/>
                    <a:pt x="1" y="1328"/>
                  </a:cubicBezTo>
                  <a:cubicBezTo>
                    <a:pt x="6" y="870"/>
                    <a:pt x="384" y="65"/>
                    <a:pt x="658" y="30"/>
                  </a:cubicBezTo>
                  <a:cubicBezTo>
                    <a:pt x="1544" y="-73"/>
                    <a:pt x="2458" y="116"/>
                    <a:pt x="3367" y="190"/>
                  </a:cubicBezTo>
                  <a:cubicBezTo>
                    <a:pt x="2898" y="1036"/>
                    <a:pt x="2430" y="1887"/>
                    <a:pt x="1961" y="2728"/>
                  </a:cubicBezTo>
                  <a:close/>
                </a:path>
              </a:pathLst>
            </a:custGeom>
            <a:grpFill/>
            <a:ln w="5715" cap="flat">
              <a:noFill/>
              <a:prstDash val="solid"/>
              <a:miter/>
            </a:ln>
          </p:spPr>
          <p:txBody>
            <a:bodyPr rtlCol="0" anchor="ctr"/>
            <a:lstStyle/>
            <a:p>
              <a:endParaRPr lang="zh-CN" altLang="en-US"/>
            </a:p>
          </p:txBody>
        </p:sp>
        <p:sp>
          <p:nvSpPr>
            <p:cNvPr id="4876" name="任意多边形: 形状 4875">
              <a:extLst>
                <a:ext uri="{FF2B5EF4-FFF2-40B4-BE49-F238E27FC236}">
                  <a16:creationId xmlns:a16="http://schemas.microsoft.com/office/drawing/2014/main" id="{A394DD6A-89AC-A78D-4B7B-91C6E8544D79}"/>
                </a:ext>
              </a:extLst>
            </p:cNvPr>
            <p:cNvSpPr/>
            <p:nvPr/>
          </p:nvSpPr>
          <p:spPr>
            <a:xfrm>
              <a:off x="4716450" y="4878632"/>
              <a:ext cx="2521" cy="4286"/>
            </a:xfrm>
            <a:custGeom>
              <a:avLst/>
              <a:gdLst>
                <a:gd name="connsiteX0" fmla="*/ 0 w 2521"/>
                <a:gd name="connsiteY0" fmla="*/ 4286 h 4286"/>
                <a:gd name="connsiteX1" fmla="*/ 1206 w 2521"/>
                <a:gd name="connsiteY1" fmla="*/ 0 h 4286"/>
                <a:gd name="connsiteX2" fmla="*/ 0 w 2521"/>
                <a:gd name="connsiteY2" fmla="*/ 4286 h 4286"/>
                <a:gd name="connsiteX3" fmla="*/ 0 w 2521"/>
                <a:gd name="connsiteY3" fmla="*/ 4286 h 4286"/>
              </a:gdLst>
              <a:ahLst/>
              <a:cxnLst>
                <a:cxn ang="0">
                  <a:pos x="connsiteX0" y="connsiteY0"/>
                </a:cxn>
                <a:cxn ang="0">
                  <a:pos x="connsiteX1" y="connsiteY1"/>
                </a:cxn>
                <a:cxn ang="0">
                  <a:pos x="connsiteX2" y="connsiteY2"/>
                </a:cxn>
                <a:cxn ang="0">
                  <a:pos x="connsiteX3" y="connsiteY3"/>
                </a:cxn>
              </a:cxnLst>
              <a:rect l="l" t="t" r="r" b="b"/>
              <a:pathLst>
                <a:path w="2521" h="4286">
                  <a:moveTo>
                    <a:pt x="0" y="4286"/>
                  </a:moveTo>
                  <a:cubicBezTo>
                    <a:pt x="400" y="2858"/>
                    <a:pt x="806" y="1429"/>
                    <a:pt x="1206" y="0"/>
                  </a:cubicBezTo>
                  <a:cubicBezTo>
                    <a:pt x="4241" y="2406"/>
                    <a:pt x="1246" y="3097"/>
                    <a:pt x="0" y="4286"/>
                  </a:cubicBezTo>
                  <a:lnTo>
                    <a:pt x="0" y="4286"/>
                  </a:lnTo>
                  <a:close/>
                </a:path>
              </a:pathLst>
            </a:custGeom>
            <a:grpFill/>
            <a:ln w="5715" cap="flat">
              <a:noFill/>
              <a:prstDash val="solid"/>
              <a:miter/>
            </a:ln>
          </p:spPr>
          <p:txBody>
            <a:bodyPr rtlCol="0" anchor="ctr"/>
            <a:lstStyle/>
            <a:p>
              <a:endParaRPr lang="zh-CN" altLang="en-US"/>
            </a:p>
          </p:txBody>
        </p:sp>
        <p:sp>
          <p:nvSpPr>
            <p:cNvPr id="4877" name="任意多边形: 形状 4876">
              <a:extLst>
                <a:ext uri="{FF2B5EF4-FFF2-40B4-BE49-F238E27FC236}">
                  <a16:creationId xmlns:a16="http://schemas.microsoft.com/office/drawing/2014/main" id="{04ADF23F-7268-6237-C97D-3EC652AE25ED}"/>
                </a:ext>
              </a:extLst>
            </p:cNvPr>
            <p:cNvSpPr/>
            <p:nvPr/>
          </p:nvSpPr>
          <p:spPr>
            <a:xfrm>
              <a:off x="4715244" y="4890308"/>
              <a:ext cx="2451" cy="1596"/>
            </a:xfrm>
            <a:custGeom>
              <a:avLst/>
              <a:gdLst>
                <a:gd name="connsiteX0" fmla="*/ 2452 w 2451"/>
                <a:gd name="connsiteY0" fmla="*/ 937 h 1596"/>
                <a:gd name="connsiteX1" fmla="*/ 1149 w 2451"/>
                <a:gd name="connsiteY1" fmla="*/ 1595 h 1596"/>
                <a:gd name="connsiteX2" fmla="*/ 0 w 2451"/>
                <a:gd name="connsiteY2" fmla="*/ 720 h 1596"/>
                <a:gd name="connsiteX3" fmla="*/ 2452 w 2451"/>
                <a:gd name="connsiteY3" fmla="*/ 937 h 1596"/>
              </a:gdLst>
              <a:ahLst/>
              <a:cxnLst>
                <a:cxn ang="0">
                  <a:pos x="connsiteX0" y="connsiteY0"/>
                </a:cxn>
                <a:cxn ang="0">
                  <a:pos x="connsiteX1" y="connsiteY1"/>
                </a:cxn>
                <a:cxn ang="0">
                  <a:pos x="connsiteX2" y="connsiteY2"/>
                </a:cxn>
                <a:cxn ang="0">
                  <a:pos x="connsiteX3" y="connsiteY3"/>
                </a:cxn>
              </a:cxnLst>
              <a:rect l="l" t="t" r="r" b="b"/>
              <a:pathLst>
                <a:path w="2451" h="1596">
                  <a:moveTo>
                    <a:pt x="2452" y="937"/>
                  </a:moveTo>
                  <a:cubicBezTo>
                    <a:pt x="2017" y="1177"/>
                    <a:pt x="1560" y="1629"/>
                    <a:pt x="1149" y="1595"/>
                  </a:cubicBezTo>
                  <a:cubicBezTo>
                    <a:pt x="743" y="1560"/>
                    <a:pt x="383" y="1029"/>
                    <a:pt x="0" y="720"/>
                  </a:cubicBezTo>
                  <a:cubicBezTo>
                    <a:pt x="932" y="-309"/>
                    <a:pt x="1749" y="-234"/>
                    <a:pt x="2452" y="937"/>
                  </a:cubicBezTo>
                  <a:close/>
                </a:path>
              </a:pathLst>
            </a:custGeom>
            <a:grpFill/>
            <a:ln w="5715" cap="flat">
              <a:noFill/>
              <a:prstDash val="solid"/>
              <a:miter/>
            </a:ln>
          </p:spPr>
          <p:txBody>
            <a:bodyPr rtlCol="0" anchor="ctr"/>
            <a:lstStyle/>
            <a:p>
              <a:endParaRPr lang="zh-CN" altLang="en-US"/>
            </a:p>
          </p:txBody>
        </p:sp>
        <p:sp>
          <p:nvSpPr>
            <p:cNvPr id="4878" name="任意多边形: 形状 4877">
              <a:extLst>
                <a:ext uri="{FF2B5EF4-FFF2-40B4-BE49-F238E27FC236}">
                  <a16:creationId xmlns:a16="http://schemas.microsoft.com/office/drawing/2014/main" id="{B8B09334-B5F8-431F-B6A6-2CC4D9452EC7}"/>
                </a:ext>
              </a:extLst>
            </p:cNvPr>
            <p:cNvSpPr/>
            <p:nvPr/>
          </p:nvSpPr>
          <p:spPr>
            <a:xfrm>
              <a:off x="4647356" y="4938840"/>
              <a:ext cx="3320" cy="6566"/>
            </a:xfrm>
            <a:custGeom>
              <a:avLst/>
              <a:gdLst>
                <a:gd name="connsiteX0" fmla="*/ 3320 w 3320"/>
                <a:gd name="connsiteY0" fmla="*/ 6566 h 6566"/>
                <a:gd name="connsiteX1" fmla="*/ 0 w 3320"/>
                <a:gd name="connsiteY1" fmla="*/ 6532 h 6566"/>
                <a:gd name="connsiteX2" fmla="*/ 23 w 3320"/>
                <a:gd name="connsiteY2" fmla="*/ 0 h 6566"/>
                <a:gd name="connsiteX3" fmla="*/ 3320 w 3320"/>
                <a:gd name="connsiteY3" fmla="*/ 6566 h 6566"/>
              </a:gdLst>
              <a:ahLst/>
              <a:cxnLst>
                <a:cxn ang="0">
                  <a:pos x="connsiteX0" y="connsiteY0"/>
                </a:cxn>
                <a:cxn ang="0">
                  <a:pos x="connsiteX1" y="connsiteY1"/>
                </a:cxn>
                <a:cxn ang="0">
                  <a:pos x="connsiteX2" y="connsiteY2"/>
                </a:cxn>
                <a:cxn ang="0">
                  <a:pos x="connsiteX3" y="connsiteY3"/>
                </a:cxn>
              </a:cxnLst>
              <a:rect l="l" t="t" r="r" b="b"/>
              <a:pathLst>
                <a:path w="3320" h="6566">
                  <a:moveTo>
                    <a:pt x="3320" y="6566"/>
                  </a:moveTo>
                  <a:cubicBezTo>
                    <a:pt x="2217" y="6555"/>
                    <a:pt x="1109" y="6543"/>
                    <a:pt x="0" y="6532"/>
                  </a:cubicBezTo>
                  <a:cubicBezTo>
                    <a:pt x="6" y="4355"/>
                    <a:pt x="17" y="2177"/>
                    <a:pt x="23" y="0"/>
                  </a:cubicBezTo>
                  <a:cubicBezTo>
                    <a:pt x="2669" y="1417"/>
                    <a:pt x="3252" y="3863"/>
                    <a:pt x="3320" y="6566"/>
                  </a:cubicBezTo>
                  <a:close/>
                </a:path>
              </a:pathLst>
            </a:custGeom>
            <a:grpFill/>
            <a:ln w="5715" cap="flat">
              <a:noFill/>
              <a:prstDash val="solid"/>
              <a:miter/>
            </a:ln>
          </p:spPr>
          <p:txBody>
            <a:bodyPr rtlCol="0" anchor="ctr"/>
            <a:lstStyle/>
            <a:p>
              <a:endParaRPr lang="zh-CN" altLang="en-US"/>
            </a:p>
          </p:txBody>
        </p:sp>
        <p:sp>
          <p:nvSpPr>
            <p:cNvPr id="4879" name="任意多边形: 形状 4878">
              <a:extLst>
                <a:ext uri="{FF2B5EF4-FFF2-40B4-BE49-F238E27FC236}">
                  <a16:creationId xmlns:a16="http://schemas.microsoft.com/office/drawing/2014/main" id="{9E3FC769-7DD6-9994-B162-F95657368A69}"/>
                </a:ext>
              </a:extLst>
            </p:cNvPr>
            <p:cNvSpPr/>
            <p:nvPr/>
          </p:nvSpPr>
          <p:spPr>
            <a:xfrm>
              <a:off x="4759170" y="4974050"/>
              <a:ext cx="2580" cy="4280"/>
            </a:xfrm>
            <a:custGeom>
              <a:avLst/>
              <a:gdLst>
                <a:gd name="connsiteX0" fmla="*/ 0 w 2580"/>
                <a:gd name="connsiteY0" fmla="*/ 4246 h 4280"/>
                <a:gd name="connsiteX1" fmla="*/ 1269 w 2580"/>
                <a:gd name="connsiteY1" fmla="*/ 0 h 4280"/>
                <a:gd name="connsiteX2" fmla="*/ 46 w 2580"/>
                <a:gd name="connsiteY2" fmla="*/ 4281 h 4280"/>
                <a:gd name="connsiteX3" fmla="*/ 0 w 2580"/>
                <a:gd name="connsiteY3" fmla="*/ 4246 h 4280"/>
              </a:gdLst>
              <a:ahLst/>
              <a:cxnLst>
                <a:cxn ang="0">
                  <a:pos x="connsiteX0" y="connsiteY0"/>
                </a:cxn>
                <a:cxn ang="0">
                  <a:pos x="connsiteX1" y="connsiteY1"/>
                </a:cxn>
                <a:cxn ang="0">
                  <a:pos x="connsiteX2" y="connsiteY2"/>
                </a:cxn>
                <a:cxn ang="0">
                  <a:pos x="connsiteX3" y="connsiteY3"/>
                </a:cxn>
              </a:cxnLst>
              <a:rect l="l" t="t" r="r" b="b"/>
              <a:pathLst>
                <a:path w="2580" h="4280">
                  <a:moveTo>
                    <a:pt x="0" y="4246"/>
                  </a:moveTo>
                  <a:cubicBezTo>
                    <a:pt x="423" y="2829"/>
                    <a:pt x="846" y="1418"/>
                    <a:pt x="1269" y="0"/>
                  </a:cubicBezTo>
                  <a:cubicBezTo>
                    <a:pt x="4252" y="2401"/>
                    <a:pt x="1400" y="3126"/>
                    <a:pt x="46" y="4281"/>
                  </a:cubicBezTo>
                  <a:lnTo>
                    <a:pt x="0" y="4246"/>
                  </a:lnTo>
                  <a:close/>
                </a:path>
              </a:pathLst>
            </a:custGeom>
            <a:grpFill/>
            <a:ln w="5715" cap="flat">
              <a:noFill/>
              <a:prstDash val="solid"/>
              <a:miter/>
            </a:ln>
          </p:spPr>
          <p:txBody>
            <a:bodyPr rtlCol="0" anchor="ctr"/>
            <a:lstStyle/>
            <a:p>
              <a:endParaRPr lang="zh-CN" altLang="en-US"/>
            </a:p>
          </p:txBody>
        </p:sp>
        <p:sp>
          <p:nvSpPr>
            <p:cNvPr id="4880" name="任意多边形: 形状 4879">
              <a:extLst>
                <a:ext uri="{FF2B5EF4-FFF2-40B4-BE49-F238E27FC236}">
                  <a16:creationId xmlns:a16="http://schemas.microsoft.com/office/drawing/2014/main" id="{BED6385E-F136-7DFA-E94A-7361F4564596}"/>
                </a:ext>
              </a:extLst>
            </p:cNvPr>
            <p:cNvSpPr/>
            <p:nvPr/>
          </p:nvSpPr>
          <p:spPr>
            <a:xfrm>
              <a:off x="4673696" y="5044036"/>
              <a:ext cx="3251" cy="6646"/>
            </a:xfrm>
            <a:custGeom>
              <a:avLst/>
              <a:gdLst>
                <a:gd name="connsiteX0" fmla="*/ 0 w 3251"/>
                <a:gd name="connsiteY0" fmla="*/ 6646 h 6646"/>
                <a:gd name="connsiteX1" fmla="*/ 3252 w 3251"/>
                <a:gd name="connsiteY1" fmla="*/ 0 h 6646"/>
                <a:gd name="connsiteX2" fmla="*/ 0 w 3251"/>
                <a:gd name="connsiteY2" fmla="*/ 6646 h 6646"/>
              </a:gdLst>
              <a:ahLst/>
              <a:cxnLst>
                <a:cxn ang="0">
                  <a:pos x="connsiteX0" y="connsiteY0"/>
                </a:cxn>
                <a:cxn ang="0">
                  <a:pos x="connsiteX1" y="connsiteY1"/>
                </a:cxn>
                <a:cxn ang="0">
                  <a:pos x="connsiteX2" y="connsiteY2"/>
                </a:cxn>
              </a:cxnLst>
              <a:rect l="l" t="t" r="r" b="b"/>
              <a:pathLst>
                <a:path w="3251" h="6646">
                  <a:moveTo>
                    <a:pt x="0" y="6646"/>
                  </a:moveTo>
                  <a:cubicBezTo>
                    <a:pt x="80" y="3937"/>
                    <a:pt x="674" y="1486"/>
                    <a:pt x="3252" y="0"/>
                  </a:cubicBezTo>
                  <a:cubicBezTo>
                    <a:pt x="3229" y="2738"/>
                    <a:pt x="2669" y="5206"/>
                    <a:pt x="0" y="6646"/>
                  </a:cubicBezTo>
                  <a:close/>
                </a:path>
              </a:pathLst>
            </a:custGeom>
            <a:grpFill/>
            <a:ln w="5715" cap="flat">
              <a:noFill/>
              <a:prstDash val="solid"/>
              <a:miter/>
            </a:ln>
          </p:spPr>
          <p:txBody>
            <a:bodyPr rtlCol="0" anchor="ctr"/>
            <a:lstStyle/>
            <a:p>
              <a:endParaRPr lang="zh-CN" altLang="en-US"/>
            </a:p>
          </p:txBody>
        </p:sp>
        <p:sp>
          <p:nvSpPr>
            <p:cNvPr id="4881" name="任意多边形: 形状 4880">
              <a:extLst>
                <a:ext uri="{FF2B5EF4-FFF2-40B4-BE49-F238E27FC236}">
                  <a16:creationId xmlns:a16="http://schemas.microsoft.com/office/drawing/2014/main" id="{B0FCD6DF-D8D0-DF52-871F-4AABEE7D3DAA}"/>
                </a:ext>
              </a:extLst>
            </p:cNvPr>
            <p:cNvSpPr/>
            <p:nvPr/>
          </p:nvSpPr>
          <p:spPr>
            <a:xfrm>
              <a:off x="4647361" y="5073714"/>
              <a:ext cx="1693" cy="3286"/>
            </a:xfrm>
            <a:custGeom>
              <a:avLst/>
              <a:gdLst>
                <a:gd name="connsiteX0" fmla="*/ 23 w 1693"/>
                <a:gd name="connsiteY0" fmla="*/ 3286 h 3286"/>
                <a:gd name="connsiteX1" fmla="*/ 0 w 1693"/>
                <a:gd name="connsiteY1" fmla="*/ 0 h 3286"/>
                <a:gd name="connsiteX2" fmla="*/ 23 w 1693"/>
                <a:gd name="connsiteY2" fmla="*/ 3286 h 3286"/>
              </a:gdLst>
              <a:ahLst/>
              <a:cxnLst>
                <a:cxn ang="0">
                  <a:pos x="connsiteX0" y="connsiteY0"/>
                </a:cxn>
                <a:cxn ang="0">
                  <a:pos x="connsiteX1" y="connsiteY1"/>
                </a:cxn>
                <a:cxn ang="0">
                  <a:pos x="connsiteX2" y="connsiteY2"/>
                </a:cxn>
              </a:cxnLst>
              <a:rect l="l" t="t" r="r" b="b"/>
              <a:pathLst>
                <a:path w="1693" h="3286">
                  <a:moveTo>
                    <a:pt x="23" y="3286"/>
                  </a:moveTo>
                  <a:cubicBezTo>
                    <a:pt x="17" y="2189"/>
                    <a:pt x="6" y="1097"/>
                    <a:pt x="0" y="0"/>
                  </a:cubicBezTo>
                  <a:cubicBezTo>
                    <a:pt x="2240" y="1080"/>
                    <a:pt x="2269" y="2172"/>
                    <a:pt x="23" y="3286"/>
                  </a:cubicBezTo>
                  <a:close/>
                </a:path>
              </a:pathLst>
            </a:custGeom>
            <a:grpFill/>
            <a:ln w="5715" cap="flat">
              <a:noFill/>
              <a:prstDash val="solid"/>
              <a:miter/>
            </a:ln>
          </p:spPr>
          <p:txBody>
            <a:bodyPr rtlCol="0" anchor="ctr"/>
            <a:lstStyle/>
            <a:p>
              <a:endParaRPr lang="zh-CN" altLang="en-US"/>
            </a:p>
          </p:txBody>
        </p:sp>
        <p:sp>
          <p:nvSpPr>
            <p:cNvPr id="4882" name="任意多边形: 形状 4881">
              <a:extLst>
                <a:ext uri="{FF2B5EF4-FFF2-40B4-BE49-F238E27FC236}">
                  <a16:creationId xmlns:a16="http://schemas.microsoft.com/office/drawing/2014/main" id="{45511DCC-3109-F3E9-A79F-59DDBA4142AF}"/>
                </a:ext>
              </a:extLst>
            </p:cNvPr>
            <p:cNvSpPr/>
            <p:nvPr/>
          </p:nvSpPr>
          <p:spPr>
            <a:xfrm>
              <a:off x="4669050" y="5053968"/>
              <a:ext cx="1354" cy="1360"/>
            </a:xfrm>
            <a:custGeom>
              <a:avLst/>
              <a:gdLst>
                <a:gd name="connsiteX0" fmla="*/ 1354 w 1354"/>
                <a:gd name="connsiteY0" fmla="*/ 0 h 1360"/>
                <a:gd name="connsiteX1" fmla="*/ 606 w 1354"/>
                <a:gd name="connsiteY1" fmla="*/ 1360 h 1360"/>
                <a:gd name="connsiteX2" fmla="*/ 0 w 1354"/>
                <a:gd name="connsiteY2" fmla="*/ 754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54"/>
                  </a:lnTo>
                  <a:close/>
                </a:path>
              </a:pathLst>
            </a:custGeom>
            <a:grpFill/>
            <a:ln w="5715" cap="flat">
              <a:noFill/>
              <a:prstDash val="solid"/>
              <a:miter/>
            </a:ln>
          </p:spPr>
          <p:txBody>
            <a:bodyPr rtlCol="0" anchor="ctr"/>
            <a:lstStyle/>
            <a:p>
              <a:endParaRPr lang="zh-CN" altLang="en-US"/>
            </a:p>
          </p:txBody>
        </p:sp>
        <p:sp>
          <p:nvSpPr>
            <p:cNvPr id="4883" name="任意多边形: 形状 4882">
              <a:extLst>
                <a:ext uri="{FF2B5EF4-FFF2-40B4-BE49-F238E27FC236}">
                  <a16:creationId xmlns:a16="http://schemas.microsoft.com/office/drawing/2014/main" id="{E05B9BF2-8D7F-5456-ABFB-00A2D62F9733}"/>
                </a:ext>
              </a:extLst>
            </p:cNvPr>
            <p:cNvSpPr/>
            <p:nvPr/>
          </p:nvSpPr>
          <p:spPr>
            <a:xfrm>
              <a:off x="4670410" y="5050556"/>
              <a:ext cx="3286" cy="3417"/>
            </a:xfrm>
            <a:custGeom>
              <a:avLst/>
              <a:gdLst>
                <a:gd name="connsiteX0" fmla="*/ 63 w 3286"/>
                <a:gd name="connsiteY0" fmla="*/ 0 h 3417"/>
                <a:gd name="connsiteX1" fmla="*/ 3286 w 3286"/>
                <a:gd name="connsiteY1" fmla="*/ 126 h 3417"/>
                <a:gd name="connsiteX2" fmla="*/ 0 w 3286"/>
                <a:gd name="connsiteY2" fmla="*/ 3418 h 3417"/>
                <a:gd name="connsiteX3" fmla="*/ 63 w 3286"/>
                <a:gd name="connsiteY3" fmla="*/ 0 h 3417"/>
              </a:gdLst>
              <a:ahLst/>
              <a:cxnLst>
                <a:cxn ang="0">
                  <a:pos x="connsiteX0" y="connsiteY0"/>
                </a:cxn>
                <a:cxn ang="0">
                  <a:pos x="connsiteX1" y="connsiteY1"/>
                </a:cxn>
                <a:cxn ang="0">
                  <a:pos x="connsiteX2" y="connsiteY2"/>
                </a:cxn>
                <a:cxn ang="0">
                  <a:pos x="connsiteX3" y="connsiteY3"/>
                </a:cxn>
              </a:cxnLst>
              <a:rect l="l" t="t" r="r" b="b"/>
              <a:pathLst>
                <a:path w="3286" h="3417">
                  <a:moveTo>
                    <a:pt x="63" y="0"/>
                  </a:moveTo>
                  <a:cubicBezTo>
                    <a:pt x="1137" y="74"/>
                    <a:pt x="2206" y="114"/>
                    <a:pt x="3286" y="126"/>
                  </a:cubicBezTo>
                  <a:cubicBezTo>
                    <a:pt x="2189" y="1223"/>
                    <a:pt x="1091" y="2320"/>
                    <a:pt x="0" y="3418"/>
                  </a:cubicBezTo>
                  <a:cubicBezTo>
                    <a:pt x="17" y="2275"/>
                    <a:pt x="40" y="1137"/>
                    <a:pt x="63" y="0"/>
                  </a:cubicBezTo>
                  <a:close/>
                </a:path>
              </a:pathLst>
            </a:custGeom>
            <a:grpFill/>
            <a:ln w="5715" cap="flat">
              <a:noFill/>
              <a:prstDash val="solid"/>
              <a:miter/>
            </a:ln>
          </p:spPr>
          <p:txBody>
            <a:bodyPr rtlCol="0" anchor="ctr"/>
            <a:lstStyle/>
            <a:p>
              <a:endParaRPr lang="zh-CN" altLang="en-US"/>
            </a:p>
          </p:txBody>
        </p:sp>
        <p:sp>
          <p:nvSpPr>
            <p:cNvPr id="4884" name="任意多边形: 形状 4883">
              <a:extLst>
                <a:ext uri="{FF2B5EF4-FFF2-40B4-BE49-F238E27FC236}">
                  <a16:creationId xmlns:a16="http://schemas.microsoft.com/office/drawing/2014/main" id="{95044468-BDE6-0C16-3E0C-2C44875BC6E4}"/>
                </a:ext>
              </a:extLst>
            </p:cNvPr>
            <p:cNvSpPr/>
            <p:nvPr/>
          </p:nvSpPr>
          <p:spPr>
            <a:xfrm>
              <a:off x="4728143" y="4991492"/>
              <a:ext cx="1485" cy="3194"/>
            </a:xfrm>
            <a:custGeom>
              <a:avLst/>
              <a:gdLst>
                <a:gd name="connsiteX0" fmla="*/ 1486 w 1485"/>
                <a:gd name="connsiteY0" fmla="*/ 3195 h 3194"/>
                <a:gd name="connsiteX1" fmla="*/ 211 w 1485"/>
                <a:gd name="connsiteY1" fmla="*/ 932 h 3194"/>
                <a:gd name="connsiteX2" fmla="*/ 1469 w 1485"/>
                <a:gd name="connsiteY2" fmla="*/ 0 h 3194"/>
                <a:gd name="connsiteX3" fmla="*/ 1486 w 1485"/>
                <a:gd name="connsiteY3" fmla="*/ 3195 h 3194"/>
              </a:gdLst>
              <a:ahLst/>
              <a:cxnLst>
                <a:cxn ang="0">
                  <a:pos x="connsiteX0" y="connsiteY0"/>
                </a:cxn>
                <a:cxn ang="0">
                  <a:pos x="connsiteX1" y="connsiteY1"/>
                </a:cxn>
                <a:cxn ang="0">
                  <a:pos x="connsiteX2" y="connsiteY2"/>
                </a:cxn>
                <a:cxn ang="0">
                  <a:pos x="connsiteX3" y="connsiteY3"/>
                </a:cxn>
              </a:cxnLst>
              <a:rect l="l" t="t" r="r" b="b"/>
              <a:pathLst>
                <a:path w="1485" h="3194">
                  <a:moveTo>
                    <a:pt x="1486" y="3195"/>
                  </a:moveTo>
                  <a:cubicBezTo>
                    <a:pt x="183" y="2772"/>
                    <a:pt x="-326" y="1972"/>
                    <a:pt x="211" y="932"/>
                  </a:cubicBezTo>
                  <a:cubicBezTo>
                    <a:pt x="429" y="515"/>
                    <a:pt x="1040" y="309"/>
                    <a:pt x="1469" y="0"/>
                  </a:cubicBezTo>
                  <a:cubicBezTo>
                    <a:pt x="1463" y="1069"/>
                    <a:pt x="1469" y="2132"/>
                    <a:pt x="1486" y="3195"/>
                  </a:cubicBezTo>
                  <a:close/>
                </a:path>
              </a:pathLst>
            </a:custGeom>
            <a:grpFill/>
            <a:ln w="5715" cap="flat">
              <a:noFill/>
              <a:prstDash val="solid"/>
              <a:miter/>
            </a:ln>
          </p:spPr>
          <p:txBody>
            <a:bodyPr rtlCol="0" anchor="ctr"/>
            <a:lstStyle/>
            <a:p>
              <a:endParaRPr lang="zh-CN" altLang="en-US"/>
            </a:p>
          </p:txBody>
        </p:sp>
        <p:sp>
          <p:nvSpPr>
            <p:cNvPr id="4885" name="任意多边形: 形状 4884">
              <a:extLst>
                <a:ext uri="{FF2B5EF4-FFF2-40B4-BE49-F238E27FC236}">
                  <a16:creationId xmlns:a16="http://schemas.microsoft.com/office/drawing/2014/main" id="{BFF02EE2-F4BB-48AE-47B7-3EF51E7123FF}"/>
                </a:ext>
              </a:extLst>
            </p:cNvPr>
            <p:cNvSpPr/>
            <p:nvPr/>
          </p:nvSpPr>
          <p:spPr>
            <a:xfrm>
              <a:off x="4757756" y="4978296"/>
              <a:ext cx="1459" cy="1355"/>
            </a:xfrm>
            <a:custGeom>
              <a:avLst/>
              <a:gdLst>
                <a:gd name="connsiteX0" fmla="*/ 1460 w 1459"/>
                <a:gd name="connsiteY0" fmla="*/ 34 h 1355"/>
                <a:gd name="connsiteX1" fmla="*/ 700 w 1459"/>
                <a:gd name="connsiteY1" fmla="*/ 1354 h 1355"/>
                <a:gd name="connsiteX2" fmla="*/ 1414 w 1459"/>
                <a:gd name="connsiteY2" fmla="*/ 0 h 1355"/>
                <a:gd name="connsiteX3" fmla="*/ 1460 w 1459"/>
                <a:gd name="connsiteY3" fmla="*/ 34 h 1355"/>
              </a:gdLst>
              <a:ahLst/>
              <a:cxnLst>
                <a:cxn ang="0">
                  <a:pos x="connsiteX0" y="connsiteY0"/>
                </a:cxn>
                <a:cxn ang="0">
                  <a:pos x="connsiteX1" y="connsiteY1"/>
                </a:cxn>
                <a:cxn ang="0">
                  <a:pos x="connsiteX2" y="connsiteY2"/>
                </a:cxn>
                <a:cxn ang="0">
                  <a:pos x="connsiteX3" y="connsiteY3"/>
                </a:cxn>
              </a:cxnLst>
              <a:rect l="l" t="t" r="r" b="b"/>
              <a:pathLst>
                <a:path w="1459" h="1355">
                  <a:moveTo>
                    <a:pt x="1460" y="34"/>
                  </a:moveTo>
                  <a:cubicBezTo>
                    <a:pt x="1202" y="497"/>
                    <a:pt x="848" y="1389"/>
                    <a:pt x="700" y="1354"/>
                  </a:cubicBezTo>
                  <a:cubicBezTo>
                    <a:pt x="-438" y="1109"/>
                    <a:pt x="-181" y="577"/>
                    <a:pt x="1414" y="0"/>
                  </a:cubicBezTo>
                  <a:cubicBezTo>
                    <a:pt x="1414" y="0"/>
                    <a:pt x="1460" y="34"/>
                    <a:pt x="1460" y="34"/>
                  </a:cubicBezTo>
                  <a:close/>
                </a:path>
              </a:pathLst>
            </a:custGeom>
            <a:grpFill/>
            <a:ln w="5715" cap="flat">
              <a:noFill/>
              <a:prstDash val="solid"/>
              <a:miter/>
            </a:ln>
          </p:spPr>
          <p:txBody>
            <a:bodyPr rtlCol="0" anchor="ctr"/>
            <a:lstStyle/>
            <a:p>
              <a:endParaRPr lang="zh-CN" altLang="en-US"/>
            </a:p>
          </p:txBody>
        </p:sp>
        <p:sp>
          <p:nvSpPr>
            <p:cNvPr id="4886" name="任意多边形: 形状 4885">
              <a:extLst>
                <a:ext uri="{FF2B5EF4-FFF2-40B4-BE49-F238E27FC236}">
                  <a16:creationId xmlns:a16="http://schemas.microsoft.com/office/drawing/2014/main" id="{9AC29A91-9DDD-73A1-E2DF-B7423F149AA1}"/>
                </a:ext>
              </a:extLst>
            </p:cNvPr>
            <p:cNvSpPr/>
            <p:nvPr/>
          </p:nvSpPr>
          <p:spPr>
            <a:xfrm>
              <a:off x="4824966" y="4891422"/>
              <a:ext cx="1371" cy="1365"/>
            </a:xfrm>
            <a:custGeom>
              <a:avLst/>
              <a:gdLst>
                <a:gd name="connsiteX0" fmla="*/ 0 w 1371"/>
                <a:gd name="connsiteY0" fmla="*/ 1366 h 1365"/>
                <a:gd name="connsiteX1" fmla="*/ 754 w 1371"/>
                <a:gd name="connsiteY1" fmla="*/ 0 h 1365"/>
                <a:gd name="connsiteX2" fmla="*/ 1372 w 1371"/>
                <a:gd name="connsiteY2" fmla="*/ 617 h 1365"/>
              </a:gdLst>
              <a:ahLst/>
              <a:cxnLst>
                <a:cxn ang="0">
                  <a:pos x="connsiteX0" y="connsiteY0"/>
                </a:cxn>
                <a:cxn ang="0">
                  <a:pos x="connsiteX1" y="connsiteY1"/>
                </a:cxn>
                <a:cxn ang="0">
                  <a:pos x="connsiteX2" y="connsiteY2"/>
                </a:cxn>
              </a:cxnLst>
              <a:rect l="l" t="t" r="r" b="b"/>
              <a:pathLst>
                <a:path w="1371" h="1365">
                  <a:moveTo>
                    <a:pt x="0" y="1366"/>
                  </a:moveTo>
                  <a:lnTo>
                    <a:pt x="754" y="0"/>
                  </a:lnTo>
                  <a:lnTo>
                    <a:pt x="1372" y="617"/>
                  </a:lnTo>
                  <a:close/>
                </a:path>
              </a:pathLst>
            </a:custGeom>
            <a:grpFill/>
            <a:ln w="5715" cap="flat">
              <a:noFill/>
              <a:prstDash val="solid"/>
              <a:miter/>
            </a:ln>
          </p:spPr>
          <p:txBody>
            <a:bodyPr rtlCol="0" anchor="ctr"/>
            <a:lstStyle/>
            <a:p>
              <a:endParaRPr lang="zh-CN" altLang="en-US"/>
            </a:p>
          </p:txBody>
        </p:sp>
        <p:sp>
          <p:nvSpPr>
            <p:cNvPr id="4887" name="任意多边形: 形状 4886">
              <a:extLst>
                <a:ext uri="{FF2B5EF4-FFF2-40B4-BE49-F238E27FC236}">
                  <a16:creationId xmlns:a16="http://schemas.microsoft.com/office/drawing/2014/main" id="{7687BA50-27C9-8859-5BD6-054491167BBB}"/>
                </a:ext>
              </a:extLst>
            </p:cNvPr>
            <p:cNvSpPr/>
            <p:nvPr/>
          </p:nvSpPr>
          <p:spPr>
            <a:xfrm>
              <a:off x="4715052" y="4882918"/>
              <a:ext cx="1394" cy="1292"/>
            </a:xfrm>
            <a:custGeom>
              <a:avLst/>
              <a:gdLst>
                <a:gd name="connsiteX0" fmla="*/ 1392 w 1394"/>
                <a:gd name="connsiteY0" fmla="*/ 0 h 1292"/>
                <a:gd name="connsiteX1" fmla="*/ 655 w 1394"/>
                <a:gd name="connsiteY1" fmla="*/ 1292 h 1292"/>
                <a:gd name="connsiteX2" fmla="*/ 1392 w 1394"/>
                <a:gd name="connsiteY2" fmla="*/ 0 h 1292"/>
                <a:gd name="connsiteX3" fmla="*/ 1392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2" y="0"/>
                  </a:moveTo>
                  <a:cubicBezTo>
                    <a:pt x="1141" y="451"/>
                    <a:pt x="804" y="1326"/>
                    <a:pt x="655" y="1292"/>
                  </a:cubicBezTo>
                  <a:cubicBezTo>
                    <a:pt x="-425" y="1057"/>
                    <a:pt x="-162" y="549"/>
                    <a:pt x="1392" y="0"/>
                  </a:cubicBezTo>
                  <a:cubicBezTo>
                    <a:pt x="1398" y="0"/>
                    <a:pt x="1392" y="0"/>
                    <a:pt x="1392" y="0"/>
                  </a:cubicBezTo>
                  <a:close/>
                </a:path>
              </a:pathLst>
            </a:custGeom>
            <a:grpFill/>
            <a:ln w="5715" cap="flat">
              <a:noFill/>
              <a:prstDash val="solid"/>
              <a:miter/>
            </a:ln>
          </p:spPr>
          <p:txBody>
            <a:bodyPr rtlCol="0" anchor="ctr"/>
            <a:lstStyle/>
            <a:p>
              <a:endParaRPr lang="zh-CN" altLang="en-US"/>
            </a:p>
          </p:txBody>
        </p:sp>
        <p:sp>
          <p:nvSpPr>
            <p:cNvPr id="4888" name="任意多边形: 形状 4887">
              <a:extLst>
                <a:ext uri="{FF2B5EF4-FFF2-40B4-BE49-F238E27FC236}">
                  <a16:creationId xmlns:a16="http://schemas.microsoft.com/office/drawing/2014/main" id="{2FB60C8E-7AD6-FDB4-7ABA-A91FC647BE43}"/>
                </a:ext>
              </a:extLst>
            </p:cNvPr>
            <p:cNvSpPr/>
            <p:nvPr/>
          </p:nvSpPr>
          <p:spPr>
            <a:xfrm>
              <a:off x="4887448" y="4836867"/>
              <a:ext cx="1297" cy="1399"/>
            </a:xfrm>
            <a:custGeom>
              <a:avLst/>
              <a:gdLst>
                <a:gd name="connsiteX0" fmla="*/ 0 w 1297"/>
                <a:gd name="connsiteY0" fmla="*/ 0 h 1399"/>
                <a:gd name="connsiteX1" fmla="*/ 1297 w 1297"/>
                <a:gd name="connsiteY1" fmla="*/ 731 h 1399"/>
                <a:gd name="connsiteX2" fmla="*/ 0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2" y="251"/>
                    <a:pt x="1326" y="588"/>
                    <a:pt x="1297" y="731"/>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4889" name="任意多边形: 形状 4888">
              <a:extLst>
                <a:ext uri="{FF2B5EF4-FFF2-40B4-BE49-F238E27FC236}">
                  <a16:creationId xmlns:a16="http://schemas.microsoft.com/office/drawing/2014/main" id="{C1AA8C7A-250C-7984-1760-4124AFEAB732}"/>
                </a:ext>
              </a:extLst>
            </p:cNvPr>
            <p:cNvSpPr/>
            <p:nvPr/>
          </p:nvSpPr>
          <p:spPr>
            <a:xfrm>
              <a:off x="4890700" y="4830277"/>
              <a:ext cx="3326" cy="3303"/>
            </a:xfrm>
            <a:custGeom>
              <a:avLst/>
              <a:gdLst>
                <a:gd name="connsiteX0" fmla="*/ 0 w 3326"/>
                <a:gd name="connsiteY0" fmla="*/ 3303 h 3303"/>
                <a:gd name="connsiteX1" fmla="*/ 3326 w 3326"/>
                <a:gd name="connsiteY1" fmla="*/ 0 h 3303"/>
                <a:gd name="connsiteX2" fmla="*/ 0 w 3326"/>
                <a:gd name="connsiteY2" fmla="*/ 3303 h 3303"/>
              </a:gdLst>
              <a:ahLst/>
              <a:cxnLst>
                <a:cxn ang="0">
                  <a:pos x="connsiteX0" y="connsiteY0"/>
                </a:cxn>
                <a:cxn ang="0">
                  <a:pos x="connsiteX1" y="connsiteY1"/>
                </a:cxn>
                <a:cxn ang="0">
                  <a:pos x="connsiteX2" y="connsiteY2"/>
                </a:cxn>
              </a:cxnLst>
              <a:rect l="l" t="t" r="r" b="b"/>
              <a:pathLst>
                <a:path w="3326" h="3303">
                  <a:moveTo>
                    <a:pt x="0" y="3303"/>
                  </a:moveTo>
                  <a:cubicBezTo>
                    <a:pt x="1109" y="2200"/>
                    <a:pt x="2217" y="1097"/>
                    <a:pt x="3326" y="0"/>
                  </a:cubicBezTo>
                  <a:cubicBezTo>
                    <a:pt x="2217" y="1097"/>
                    <a:pt x="1109" y="2200"/>
                    <a:pt x="0" y="3303"/>
                  </a:cubicBezTo>
                  <a:close/>
                </a:path>
              </a:pathLst>
            </a:custGeom>
            <a:grpFill/>
            <a:ln w="5715" cap="flat">
              <a:noFill/>
              <a:prstDash val="solid"/>
              <a:miter/>
            </a:ln>
          </p:spPr>
          <p:txBody>
            <a:bodyPr rtlCol="0" anchor="ctr"/>
            <a:lstStyle/>
            <a:p>
              <a:endParaRPr lang="zh-CN" altLang="en-US"/>
            </a:p>
          </p:txBody>
        </p:sp>
        <p:sp>
          <p:nvSpPr>
            <p:cNvPr id="4890" name="任意多边形: 形状 4889">
              <a:extLst>
                <a:ext uri="{FF2B5EF4-FFF2-40B4-BE49-F238E27FC236}">
                  <a16:creationId xmlns:a16="http://schemas.microsoft.com/office/drawing/2014/main" id="{A2A8EA64-04E2-0B04-E54E-2F224871E1A9}"/>
                </a:ext>
              </a:extLst>
            </p:cNvPr>
            <p:cNvSpPr/>
            <p:nvPr/>
          </p:nvSpPr>
          <p:spPr>
            <a:xfrm>
              <a:off x="4732886" y="4751199"/>
              <a:ext cx="26317" cy="24096"/>
            </a:xfrm>
            <a:custGeom>
              <a:avLst/>
              <a:gdLst>
                <a:gd name="connsiteX0" fmla="*/ 26318 w 26317"/>
                <a:gd name="connsiteY0" fmla="*/ 16590 h 24096"/>
                <a:gd name="connsiteX1" fmla="*/ 14688 w 26317"/>
                <a:gd name="connsiteY1" fmla="*/ 21082 h 24096"/>
                <a:gd name="connsiteX2" fmla="*/ 0 w 26317"/>
                <a:gd name="connsiteY2" fmla="*/ 23168 h 24096"/>
                <a:gd name="connsiteX3" fmla="*/ 21723 w 26317"/>
                <a:gd name="connsiteY3" fmla="*/ 0 h 24096"/>
                <a:gd name="connsiteX4" fmla="*/ 21317 w 26317"/>
                <a:gd name="connsiteY4" fmla="*/ 10527 h 24096"/>
                <a:gd name="connsiteX5" fmla="*/ 26318 w 26317"/>
                <a:gd name="connsiteY5" fmla="*/ 16590 h 24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7" h="24096">
                  <a:moveTo>
                    <a:pt x="26318" y="16590"/>
                  </a:moveTo>
                  <a:cubicBezTo>
                    <a:pt x="21871" y="16619"/>
                    <a:pt x="17637" y="18345"/>
                    <a:pt x="14688" y="21082"/>
                  </a:cubicBezTo>
                  <a:cubicBezTo>
                    <a:pt x="9933" y="25506"/>
                    <a:pt x="5086" y="23986"/>
                    <a:pt x="0" y="23168"/>
                  </a:cubicBezTo>
                  <a:cubicBezTo>
                    <a:pt x="4658" y="12567"/>
                    <a:pt x="18499" y="12533"/>
                    <a:pt x="21723" y="0"/>
                  </a:cubicBezTo>
                  <a:cubicBezTo>
                    <a:pt x="26969" y="6492"/>
                    <a:pt x="19500" y="7321"/>
                    <a:pt x="21317" y="10527"/>
                  </a:cubicBezTo>
                  <a:cubicBezTo>
                    <a:pt x="22591" y="12773"/>
                    <a:pt x="24626" y="14590"/>
                    <a:pt x="26318" y="16590"/>
                  </a:cubicBezTo>
                  <a:close/>
                </a:path>
              </a:pathLst>
            </a:custGeom>
            <a:grpFill/>
            <a:ln w="5715" cap="flat">
              <a:noFill/>
              <a:prstDash val="solid"/>
              <a:miter/>
            </a:ln>
          </p:spPr>
          <p:txBody>
            <a:bodyPr rtlCol="0" anchor="ctr"/>
            <a:lstStyle/>
            <a:p>
              <a:endParaRPr lang="zh-CN" altLang="en-US"/>
            </a:p>
          </p:txBody>
        </p:sp>
        <p:sp>
          <p:nvSpPr>
            <p:cNvPr id="4891" name="任意多边形: 形状 4890">
              <a:extLst>
                <a:ext uri="{FF2B5EF4-FFF2-40B4-BE49-F238E27FC236}">
                  <a16:creationId xmlns:a16="http://schemas.microsoft.com/office/drawing/2014/main" id="{9596D0EB-F9EA-B4DB-6523-151E8245ADC0}"/>
                </a:ext>
              </a:extLst>
            </p:cNvPr>
            <p:cNvSpPr/>
            <p:nvPr/>
          </p:nvSpPr>
          <p:spPr>
            <a:xfrm>
              <a:off x="4760074" y="4718458"/>
              <a:ext cx="12280" cy="14560"/>
            </a:xfrm>
            <a:custGeom>
              <a:avLst/>
              <a:gdLst>
                <a:gd name="connsiteX0" fmla="*/ 9011 w 12280"/>
                <a:gd name="connsiteY0" fmla="*/ 0 h 14560"/>
                <a:gd name="connsiteX1" fmla="*/ 12280 w 12280"/>
                <a:gd name="connsiteY1" fmla="*/ 6561 h 14560"/>
                <a:gd name="connsiteX2" fmla="*/ 8634 w 12280"/>
                <a:gd name="connsiteY2" fmla="*/ 11721 h 14560"/>
                <a:gd name="connsiteX3" fmla="*/ 1919 w 12280"/>
                <a:gd name="connsiteY3" fmla="*/ 13647 h 14560"/>
                <a:gd name="connsiteX4" fmla="*/ 867 w 12280"/>
                <a:gd name="connsiteY4" fmla="*/ 6481 h 14560"/>
                <a:gd name="connsiteX5" fmla="*/ 9011 w 12280"/>
                <a:gd name="connsiteY5" fmla="*/ 0 h 1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80" h="14560">
                  <a:moveTo>
                    <a:pt x="9011" y="0"/>
                  </a:moveTo>
                  <a:cubicBezTo>
                    <a:pt x="9091" y="2686"/>
                    <a:pt x="9640" y="5149"/>
                    <a:pt x="12280" y="6561"/>
                  </a:cubicBezTo>
                  <a:cubicBezTo>
                    <a:pt x="11080" y="8292"/>
                    <a:pt x="10051" y="10184"/>
                    <a:pt x="8634" y="11721"/>
                  </a:cubicBezTo>
                  <a:cubicBezTo>
                    <a:pt x="6862" y="13647"/>
                    <a:pt x="4708" y="15836"/>
                    <a:pt x="1919" y="13647"/>
                  </a:cubicBezTo>
                  <a:cubicBezTo>
                    <a:pt x="-436" y="11802"/>
                    <a:pt x="-418" y="9184"/>
                    <a:pt x="867" y="6481"/>
                  </a:cubicBezTo>
                  <a:cubicBezTo>
                    <a:pt x="2547" y="2943"/>
                    <a:pt x="4571" y="-17"/>
                    <a:pt x="9011" y="0"/>
                  </a:cubicBezTo>
                  <a:close/>
                </a:path>
              </a:pathLst>
            </a:custGeom>
            <a:grpFill/>
            <a:ln w="5715" cap="flat">
              <a:noFill/>
              <a:prstDash val="solid"/>
              <a:miter/>
            </a:ln>
          </p:spPr>
          <p:txBody>
            <a:bodyPr rtlCol="0" anchor="ctr"/>
            <a:lstStyle/>
            <a:p>
              <a:endParaRPr lang="zh-CN" altLang="en-US"/>
            </a:p>
          </p:txBody>
        </p:sp>
        <p:sp>
          <p:nvSpPr>
            <p:cNvPr id="4892" name="任意多边形: 形状 4891">
              <a:extLst>
                <a:ext uri="{FF2B5EF4-FFF2-40B4-BE49-F238E27FC236}">
                  <a16:creationId xmlns:a16="http://schemas.microsoft.com/office/drawing/2014/main" id="{99108917-DCBE-80F4-3AB8-65D421D4A051}"/>
                </a:ext>
              </a:extLst>
            </p:cNvPr>
            <p:cNvSpPr/>
            <p:nvPr/>
          </p:nvSpPr>
          <p:spPr>
            <a:xfrm>
              <a:off x="4735351" y="4708577"/>
              <a:ext cx="15643" cy="11225"/>
            </a:xfrm>
            <a:custGeom>
              <a:avLst/>
              <a:gdLst>
                <a:gd name="connsiteX0" fmla="*/ 7411 w 15643"/>
                <a:gd name="connsiteY0" fmla="*/ 0 h 11225"/>
                <a:gd name="connsiteX1" fmla="*/ 15509 w 15643"/>
                <a:gd name="connsiteY1" fmla="*/ 2949 h 11225"/>
                <a:gd name="connsiteX2" fmla="*/ 10560 w 15643"/>
                <a:gd name="connsiteY2" fmla="*/ 8201 h 11225"/>
                <a:gd name="connsiteX3" fmla="*/ 4 w 15643"/>
                <a:gd name="connsiteY3" fmla="*/ 10624 h 11225"/>
                <a:gd name="connsiteX4" fmla="*/ 7399 w 15643"/>
                <a:gd name="connsiteY4" fmla="*/ 17 h 11225"/>
                <a:gd name="connsiteX5" fmla="*/ 7411 w 15643"/>
                <a:gd name="connsiteY5" fmla="*/ 0 h 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43" h="11225">
                  <a:moveTo>
                    <a:pt x="7411" y="0"/>
                  </a:moveTo>
                  <a:cubicBezTo>
                    <a:pt x="10337" y="463"/>
                    <a:pt x="14423" y="-1160"/>
                    <a:pt x="15509" y="2949"/>
                  </a:cubicBezTo>
                  <a:cubicBezTo>
                    <a:pt x="16395" y="6292"/>
                    <a:pt x="12714" y="7052"/>
                    <a:pt x="10560" y="8201"/>
                  </a:cubicBezTo>
                  <a:cubicBezTo>
                    <a:pt x="7479" y="9847"/>
                    <a:pt x="4387" y="12396"/>
                    <a:pt x="4" y="10624"/>
                  </a:cubicBezTo>
                  <a:cubicBezTo>
                    <a:pt x="-225" y="4744"/>
                    <a:pt x="9497" y="6401"/>
                    <a:pt x="7399" y="17"/>
                  </a:cubicBezTo>
                  <a:lnTo>
                    <a:pt x="7411" y="0"/>
                  </a:lnTo>
                  <a:close/>
                </a:path>
              </a:pathLst>
            </a:custGeom>
            <a:grpFill/>
            <a:ln w="5715" cap="flat">
              <a:noFill/>
              <a:prstDash val="solid"/>
              <a:miter/>
            </a:ln>
          </p:spPr>
          <p:txBody>
            <a:bodyPr rtlCol="0" anchor="ctr"/>
            <a:lstStyle/>
            <a:p>
              <a:endParaRPr lang="zh-CN" altLang="en-US"/>
            </a:p>
          </p:txBody>
        </p:sp>
        <p:sp>
          <p:nvSpPr>
            <p:cNvPr id="4893" name="任意多边形: 形状 4892">
              <a:extLst>
                <a:ext uri="{FF2B5EF4-FFF2-40B4-BE49-F238E27FC236}">
                  <a16:creationId xmlns:a16="http://schemas.microsoft.com/office/drawing/2014/main" id="{6B584745-F600-3A52-927E-1D5CA8EB23E8}"/>
                </a:ext>
              </a:extLst>
            </p:cNvPr>
            <p:cNvSpPr/>
            <p:nvPr/>
          </p:nvSpPr>
          <p:spPr>
            <a:xfrm>
              <a:off x="4758531" y="4691957"/>
              <a:ext cx="12611" cy="14927"/>
            </a:xfrm>
            <a:custGeom>
              <a:avLst/>
              <a:gdLst>
                <a:gd name="connsiteX0" fmla="*/ 12611 w 12611"/>
                <a:gd name="connsiteY0" fmla="*/ 0 h 14927"/>
                <a:gd name="connsiteX1" fmla="*/ 678 w 12611"/>
                <a:gd name="connsiteY1" fmla="*/ 14928 h 14927"/>
                <a:gd name="connsiteX2" fmla="*/ 12611 w 12611"/>
                <a:gd name="connsiteY2" fmla="*/ 0 h 14927"/>
              </a:gdLst>
              <a:ahLst/>
              <a:cxnLst>
                <a:cxn ang="0">
                  <a:pos x="connsiteX0" y="connsiteY0"/>
                </a:cxn>
                <a:cxn ang="0">
                  <a:pos x="connsiteX1" y="connsiteY1"/>
                </a:cxn>
                <a:cxn ang="0">
                  <a:pos x="connsiteX2" y="connsiteY2"/>
                </a:cxn>
              </a:cxnLst>
              <a:rect l="l" t="t" r="r" b="b"/>
              <a:pathLst>
                <a:path w="12611" h="14927">
                  <a:moveTo>
                    <a:pt x="12611" y="0"/>
                  </a:moveTo>
                  <a:cubicBezTo>
                    <a:pt x="4879" y="3121"/>
                    <a:pt x="4245" y="9670"/>
                    <a:pt x="678" y="14928"/>
                  </a:cubicBezTo>
                  <a:cubicBezTo>
                    <a:pt x="-859" y="1155"/>
                    <a:pt x="-859" y="1155"/>
                    <a:pt x="12611" y="0"/>
                  </a:cubicBezTo>
                  <a:close/>
                </a:path>
              </a:pathLst>
            </a:custGeom>
            <a:grpFill/>
            <a:ln w="5715" cap="flat">
              <a:noFill/>
              <a:prstDash val="solid"/>
              <a:miter/>
            </a:ln>
          </p:spPr>
          <p:txBody>
            <a:bodyPr rtlCol="0" anchor="ctr"/>
            <a:lstStyle/>
            <a:p>
              <a:endParaRPr lang="zh-CN" altLang="en-US"/>
            </a:p>
          </p:txBody>
        </p:sp>
        <p:sp>
          <p:nvSpPr>
            <p:cNvPr id="4894" name="任意多边形: 形状 4893">
              <a:extLst>
                <a:ext uri="{FF2B5EF4-FFF2-40B4-BE49-F238E27FC236}">
                  <a16:creationId xmlns:a16="http://schemas.microsoft.com/office/drawing/2014/main" id="{8DC0D6EC-AEC5-F404-6146-3B696BFE1C25}"/>
                </a:ext>
              </a:extLst>
            </p:cNvPr>
            <p:cNvSpPr/>
            <p:nvPr/>
          </p:nvSpPr>
          <p:spPr>
            <a:xfrm>
              <a:off x="4745734" y="4698861"/>
              <a:ext cx="4777" cy="4489"/>
            </a:xfrm>
            <a:custGeom>
              <a:avLst/>
              <a:gdLst>
                <a:gd name="connsiteX0" fmla="*/ 4777 w 4777"/>
                <a:gd name="connsiteY0" fmla="*/ 1383 h 4489"/>
                <a:gd name="connsiteX1" fmla="*/ 3377 w 4777"/>
                <a:gd name="connsiteY1" fmla="*/ 4075 h 4489"/>
                <a:gd name="connsiteX2" fmla="*/ 897 w 4777"/>
                <a:gd name="connsiteY2" fmla="*/ 3086 h 4489"/>
                <a:gd name="connsiteX3" fmla="*/ 1937 w 4777"/>
                <a:gd name="connsiteY3" fmla="*/ 29 h 4489"/>
                <a:gd name="connsiteX4" fmla="*/ 4777 w 4777"/>
                <a:gd name="connsiteY4" fmla="*/ 1383 h 4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7" h="4489">
                  <a:moveTo>
                    <a:pt x="4777" y="1383"/>
                  </a:moveTo>
                  <a:cubicBezTo>
                    <a:pt x="4332" y="2303"/>
                    <a:pt x="4097" y="3492"/>
                    <a:pt x="3377" y="4075"/>
                  </a:cubicBezTo>
                  <a:cubicBezTo>
                    <a:pt x="2326" y="4927"/>
                    <a:pt x="925" y="4401"/>
                    <a:pt x="897" y="3086"/>
                  </a:cubicBezTo>
                  <a:cubicBezTo>
                    <a:pt x="874" y="2143"/>
                    <a:pt x="-1681" y="-291"/>
                    <a:pt x="1937" y="29"/>
                  </a:cubicBezTo>
                  <a:cubicBezTo>
                    <a:pt x="2914" y="115"/>
                    <a:pt x="3829" y="909"/>
                    <a:pt x="4777" y="1383"/>
                  </a:cubicBezTo>
                  <a:close/>
                </a:path>
              </a:pathLst>
            </a:custGeom>
            <a:grpFill/>
            <a:ln w="5715" cap="flat">
              <a:noFill/>
              <a:prstDash val="solid"/>
              <a:miter/>
            </a:ln>
          </p:spPr>
          <p:txBody>
            <a:bodyPr rtlCol="0" anchor="ctr"/>
            <a:lstStyle/>
            <a:p>
              <a:endParaRPr lang="zh-CN" altLang="en-US"/>
            </a:p>
          </p:txBody>
        </p:sp>
        <p:sp>
          <p:nvSpPr>
            <p:cNvPr id="4895" name="任意多边形: 形状 4894">
              <a:extLst>
                <a:ext uri="{FF2B5EF4-FFF2-40B4-BE49-F238E27FC236}">
                  <a16:creationId xmlns:a16="http://schemas.microsoft.com/office/drawing/2014/main" id="{65A73CB0-FEED-E6A3-02F5-87E24CCA7E17}"/>
                </a:ext>
              </a:extLst>
            </p:cNvPr>
            <p:cNvSpPr/>
            <p:nvPr/>
          </p:nvSpPr>
          <p:spPr>
            <a:xfrm>
              <a:off x="4768091" y="4705279"/>
              <a:ext cx="4280" cy="3303"/>
            </a:xfrm>
            <a:custGeom>
              <a:avLst/>
              <a:gdLst>
                <a:gd name="connsiteX0" fmla="*/ 4269 w 4280"/>
                <a:gd name="connsiteY0" fmla="*/ 0 h 3303"/>
                <a:gd name="connsiteX1" fmla="*/ 4281 w 4280"/>
                <a:gd name="connsiteY1" fmla="*/ 3303 h 3303"/>
                <a:gd name="connsiteX2" fmla="*/ 0 w 4280"/>
                <a:gd name="connsiteY2" fmla="*/ 1669 h 3303"/>
                <a:gd name="connsiteX3" fmla="*/ 4269 w 4280"/>
                <a:gd name="connsiteY3" fmla="*/ 0 h 3303"/>
              </a:gdLst>
              <a:ahLst/>
              <a:cxnLst>
                <a:cxn ang="0">
                  <a:pos x="connsiteX0" y="connsiteY0"/>
                </a:cxn>
                <a:cxn ang="0">
                  <a:pos x="connsiteX1" y="connsiteY1"/>
                </a:cxn>
                <a:cxn ang="0">
                  <a:pos x="connsiteX2" y="connsiteY2"/>
                </a:cxn>
                <a:cxn ang="0">
                  <a:pos x="connsiteX3" y="connsiteY3"/>
                </a:cxn>
              </a:cxnLst>
              <a:rect l="l" t="t" r="r" b="b"/>
              <a:pathLst>
                <a:path w="4280" h="3303">
                  <a:moveTo>
                    <a:pt x="4269" y="0"/>
                  </a:moveTo>
                  <a:cubicBezTo>
                    <a:pt x="4275" y="1103"/>
                    <a:pt x="4275" y="2206"/>
                    <a:pt x="4281" y="3303"/>
                  </a:cubicBezTo>
                  <a:cubicBezTo>
                    <a:pt x="2852" y="2761"/>
                    <a:pt x="1429" y="2212"/>
                    <a:pt x="0" y="1669"/>
                  </a:cubicBezTo>
                  <a:cubicBezTo>
                    <a:pt x="1423" y="1114"/>
                    <a:pt x="2846" y="555"/>
                    <a:pt x="4269" y="0"/>
                  </a:cubicBezTo>
                  <a:close/>
                </a:path>
              </a:pathLst>
            </a:custGeom>
            <a:grpFill/>
            <a:ln w="5715" cap="flat">
              <a:noFill/>
              <a:prstDash val="solid"/>
              <a:miter/>
            </a:ln>
          </p:spPr>
          <p:txBody>
            <a:bodyPr rtlCol="0" anchor="ctr"/>
            <a:lstStyle/>
            <a:p>
              <a:endParaRPr lang="zh-CN" altLang="en-US"/>
            </a:p>
          </p:txBody>
        </p:sp>
        <p:sp>
          <p:nvSpPr>
            <p:cNvPr id="4896" name="任意多边形: 形状 4895">
              <a:extLst>
                <a:ext uri="{FF2B5EF4-FFF2-40B4-BE49-F238E27FC236}">
                  <a16:creationId xmlns:a16="http://schemas.microsoft.com/office/drawing/2014/main" id="{5B11CA90-E218-86E8-B245-7865B91235E0}"/>
                </a:ext>
              </a:extLst>
            </p:cNvPr>
            <p:cNvSpPr/>
            <p:nvPr/>
          </p:nvSpPr>
          <p:spPr>
            <a:xfrm>
              <a:off x="4772348" y="4708565"/>
              <a:ext cx="2520" cy="6612"/>
            </a:xfrm>
            <a:custGeom>
              <a:avLst/>
              <a:gdLst>
                <a:gd name="connsiteX0" fmla="*/ 0 w 2520"/>
                <a:gd name="connsiteY0" fmla="*/ 0 h 6612"/>
                <a:gd name="connsiteX1" fmla="*/ 0 w 2520"/>
                <a:gd name="connsiteY1" fmla="*/ 6612 h 6612"/>
                <a:gd name="connsiteX2" fmla="*/ 0 w 2520"/>
                <a:gd name="connsiteY2" fmla="*/ 0 h 6612"/>
              </a:gdLst>
              <a:ahLst/>
              <a:cxnLst>
                <a:cxn ang="0">
                  <a:pos x="connsiteX0" y="connsiteY0"/>
                </a:cxn>
                <a:cxn ang="0">
                  <a:pos x="connsiteX1" y="connsiteY1"/>
                </a:cxn>
                <a:cxn ang="0">
                  <a:pos x="connsiteX2" y="connsiteY2"/>
                </a:cxn>
              </a:cxnLst>
              <a:rect l="l" t="t" r="r" b="b"/>
              <a:pathLst>
                <a:path w="2520" h="6612">
                  <a:moveTo>
                    <a:pt x="0" y="0"/>
                  </a:moveTo>
                  <a:cubicBezTo>
                    <a:pt x="3366" y="2206"/>
                    <a:pt x="3355" y="4406"/>
                    <a:pt x="0" y="6612"/>
                  </a:cubicBezTo>
                  <a:cubicBezTo>
                    <a:pt x="0" y="4406"/>
                    <a:pt x="0" y="2206"/>
                    <a:pt x="0" y="0"/>
                  </a:cubicBezTo>
                  <a:close/>
                </a:path>
              </a:pathLst>
            </a:custGeom>
            <a:grpFill/>
            <a:ln w="5715" cap="flat">
              <a:noFill/>
              <a:prstDash val="solid"/>
              <a:miter/>
            </a:ln>
          </p:spPr>
          <p:txBody>
            <a:bodyPr rtlCol="0" anchor="ctr"/>
            <a:lstStyle/>
            <a:p>
              <a:endParaRPr lang="zh-CN" altLang="en-US"/>
            </a:p>
          </p:txBody>
        </p:sp>
        <p:sp>
          <p:nvSpPr>
            <p:cNvPr id="4897" name="任意多边形: 形状 4896">
              <a:extLst>
                <a:ext uri="{FF2B5EF4-FFF2-40B4-BE49-F238E27FC236}">
                  <a16:creationId xmlns:a16="http://schemas.microsoft.com/office/drawing/2014/main" id="{F0611737-927D-E1D8-79B5-D27AE012C4AA}"/>
                </a:ext>
              </a:extLst>
            </p:cNvPr>
            <p:cNvSpPr/>
            <p:nvPr/>
          </p:nvSpPr>
          <p:spPr>
            <a:xfrm>
              <a:off x="4754501" y="4721738"/>
              <a:ext cx="1405" cy="1304"/>
            </a:xfrm>
            <a:custGeom>
              <a:avLst/>
              <a:gdLst>
                <a:gd name="connsiteX0" fmla="*/ 1400 w 1405"/>
                <a:gd name="connsiteY0" fmla="*/ 0 h 1304"/>
                <a:gd name="connsiteX1" fmla="*/ 663 w 1405"/>
                <a:gd name="connsiteY1" fmla="*/ 1303 h 1304"/>
                <a:gd name="connsiteX2" fmla="*/ 1406 w 1405"/>
                <a:gd name="connsiteY2" fmla="*/ 0 h 1304"/>
                <a:gd name="connsiteX3" fmla="*/ 1400 w 1405"/>
                <a:gd name="connsiteY3" fmla="*/ 0 h 1304"/>
              </a:gdLst>
              <a:ahLst/>
              <a:cxnLst>
                <a:cxn ang="0">
                  <a:pos x="connsiteX0" y="connsiteY0"/>
                </a:cxn>
                <a:cxn ang="0">
                  <a:pos x="connsiteX1" y="connsiteY1"/>
                </a:cxn>
                <a:cxn ang="0">
                  <a:pos x="connsiteX2" y="connsiteY2"/>
                </a:cxn>
                <a:cxn ang="0">
                  <a:pos x="connsiteX3" y="connsiteY3"/>
                </a:cxn>
              </a:cxnLst>
              <a:rect l="l" t="t" r="r" b="b"/>
              <a:pathLst>
                <a:path w="1405" h="1304">
                  <a:moveTo>
                    <a:pt x="1400" y="0"/>
                  </a:moveTo>
                  <a:cubicBezTo>
                    <a:pt x="1149" y="457"/>
                    <a:pt x="806" y="1337"/>
                    <a:pt x="663" y="1303"/>
                  </a:cubicBezTo>
                  <a:cubicBezTo>
                    <a:pt x="-429" y="1052"/>
                    <a:pt x="-166" y="543"/>
                    <a:pt x="1406" y="0"/>
                  </a:cubicBezTo>
                  <a:lnTo>
                    <a:pt x="1400" y="0"/>
                  </a:lnTo>
                  <a:close/>
                </a:path>
              </a:pathLst>
            </a:custGeom>
            <a:grpFill/>
            <a:ln w="5715" cap="flat">
              <a:noFill/>
              <a:prstDash val="solid"/>
              <a:miter/>
            </a:ln>
          </p:spPr>
          <p:txBody>
            <a:bodyPr rtlCol="0" anchor="ctr"/>
            <a:lstStyle/>
            <a:p>
              <a:endParaRPr lang="zh-CN" altLang="en-US"/>
            </a:p>
          </p:txBody>
        </p:sp>
        <p:sp>
          <p:nvSpPr>
            <p:cNvPr id="4898" name="任意多边形: 形状 4897">
              <a:extLst>
                <a:ext uri="{FF2B5EF4-FFF2-40B4-BE49-F238E27FC236}">
                  <a16:creationId xmlns:a16="http://schemas.microsoft.com/office/drawing/2014/main" id="{B3F752FB-8AC0-5D9F-9575-1BA7B4480DC5}"/>
                </a:ext>
              </a:extLst>
            </p:cNvPr>
            <p:cNvSpPr/>
            <p:nvPr/>
          </p:nvSpPr>
          <p:spPr>
            <a:xfrm>
              <a:off x="4755901" y="4720446"/>
              <a:ext cx="1399" cy="1292"/>
            </a:xfrm>
            <a:custGeom>
              <a:avLst/>
              <a:gdLst>
                <a:gd name="connsiteX0" fmla="*/ 12 w 1399"/>
                <a:gd name="connsiteY0" fmla="*/ 1293 h 1292"/>
                <a:gd name="connsiteX1" fmla="*/ 743 w 1399"/>
                <a:gd name="connsiteY1" fmla="*/ 1 h 1292"/>
                <a:gd name="connsiteX2" fmla="*/ 0 w 1399"/>
                <a:gd name="connsiteY2" fmla="*/ 1293 h 1292"/>
                <a:gd name="connsiteX3" fmla="*/ 12 w 1399"/>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9" h="1292">
                  <a:moveTo>
                    <a:pt x="12" y="1293"/>
                  </a:moveTo>
                  <a:cubicBezTo>
                    <a:pt x="263" y="841"/>
                    <a:pt x="606" y="-33"/>
                    <a:pt x="743" y="1"/>
                  </a:cubicBezTo>
                  <a:cubicBezTo>
                    <a:pt x="1829" y="247"/>
                    <a:pt x="1560" y="750"/>
                    <a:pt x="0" y="1293"/>
                  </a:cubicBezTo>
                  <a:lnTo>
                    <a:pt x="12" y="1293"/>
                  </a:lnTo>
                  <a:close/>
                </a:path>
              </a:pathLst>
            </a:custGeom>
            <a:grpFill/>
            <a:ln w="5715" cap="flat">
              <a:noFill/>
              <a:prstDash val="solid"/>
              <a:miter/>
            </a:ln>
          </p:spPr>
          <p:txBody>
            <a:bodyPr rtlCol="0" anchor="ctr"/>
            <a:lstStyle/>
            <a:p>
              <a:endParaRPr lang="zh-CN" altLang="en-US"/>
            </a:p>
          </p:txBody>
        </p:sp>
        <p:sp>
          <p:nvSpPr>
            <p:cNvPr id="4899" name="任意多边形: 形状 4898">
              <a:extLst>
                <a:ext uri="{FF2B5EF4-FFF2-40B4-BE49-F238E27FC236}">
                  <a16:creationId xmlns:a16="http://schemas.microsoft.com/office/drawing/2014/main" id="{A4209016-FBE9-6E5B-7038-AD4EE2492F24}"/>
                </a:ext>
              </a:extLst>
            </p:cNvPr>
            <p:cNvSpPr/>
            <p:nvPr/>
          </p:nvSpPr>
          <p:spPr>
            <a:xfrm>
              <a:off x="4769062" y="4715160"/>
              <a:ext cx="3309" cy="3314"/>
            </a:xfrm>
            <a:custGeom>
              <a:avLst/>
              <a:gdLst>
                <a:gd name="connsiteX0" fmla="*/ 3309 w 3309"/>
                <a:gd name="connsiteY0" fmla="*/ 0 h 3314"/>
                <a:gd name="connsiteX1" fmla="*/ 0 w 3309"/>
                <a:gd name="connsiteY1" fmla="*/ 3315 h 3314"/>
                <a:gd name="connsiteX2" fmla="*/ 3309 w 3309"/>
                <a:gd name="connsiteY2" fmla="*/ 0 h 3314"/>
              </a:gdLst>
              <a:ahLst/>
              <a:cxnLst>
                <a:cxn ang="0">
                  <a:pos x="connsiteX0" y="connsiteY0"/>
                </a:cxn>
                <a:cxn ang="0">
                  <a:pos x="connsiteX1" y="connsiteY1"/>
                </a:cxn>
                <a:cxn ang="0">
                  <a:pos x="connsiteX2" y="connsiteY2"/>
                </a:cxn>
              </a:cxnLst>
              <a:rect l="l" t="t" r="r" b="b"/>
              <a:pathLst>
                <a:path w="3309" h="3314">
                  <a:moveTo>
                    <a:pt x="3309" y="0"/>
                  </a:moveTo>
                  <a:cubicBezTo>
                    <a:pt x="2206" y="1103"/>
                    <a:pt x="1103" y="2206"/>
                    <a:pt x="0" y="3315"/>
                  </a:cubicBezTo>
                  <a:cubicBezTo>
                    <a:pt x="1103" y="2206"/>
                    <a:pt x="2206" y="1103"/>
                    <a:pt x="3309" y="0"/>
                  </a:cubicBezTo>
                  <a:close/>
                </a:path>
              </a:pathLst>
            </a:custGeom>
            <a:grpFill/>
            <a:ln w="5715" cap="flat">
              <a:noFill/>
              <a:prstDash val="solid"/>
              <a:miter/>
            </a:ln>
          </p:spPr>
          <p:txBody>
            <a:bodyPr rtlCol="0" anchor="ctr"/>
            <a:lstStyle/>
            <a:p>
              <a:endParaRPr lang="zh-CN" altLang="en-US"/>
            </a:p>
          </p:txBody>
        </p:sp>
        <p:sp>
          <p:nvSpPr>
            <p:cNvPr id="4900" name="任意多边形: 形状 4899">
              <a:extLst>
                <a:ext uri="{FF2B5EF4-FFF2-40B4-BE49-F238E27FC236}">
                  <a16:creationId xmlns:a16="http://schemas.microsoft.com/office/drawing/2014/main" id="{18D679F3-5EBC-A402-6EC7-A3A2B6B453EB}"/>
                </a:ext>
              </a:extLst>
            </p:cNvPr>
            <p:cNvSpPr/>
            <p:nvPr/>
          </p:nvSpPr>
          <p:spPr>
            <a:xfrm>
              <a:off x="4723022" y="4690763"/>
              <a:ext cx="1371" cy="1371"/>
            </a:xfrm>
            <a:custGeom>
              <a:avLst/>
              <a:gdLst>
                <a:gd name="connsiteX0" fmla="*/ 0 w 1371"/>
                <a:gd name="connsiteY0" fmla="*/ 1372 h 1371"/>
                <a:gd name="connsiteX1" fmla="*/ 754 w 1371"/>
                <a:gd name="connsiteY1" fmla="*/ 0 h 1371"/>
                <a:gd name="connsiteX2" fmla="*/ 1372 w 1371"/>
                <a:gd name="connsiteY2" fmla="*/ 617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7"/>
                  </a:lnTo>
                  <a:close/>
                </a:path>
              </a:pathLst>
            </a:custGeom>
            <a:grpFill/>
            <a:ln w="5715" cap="flat">
              <a:noFill/>
              <a:prstDash val="solid"/>
              <a:miter/>
            </a:ln>
          </p:spPr>
          <p:txBody>
            <a:bodyPr rtlCol="0" anchor="ctr"/>
            <a:lstStyle/>
            <a:p>
              <a:endParaRPr lang="zh-CN" altLang="en-US"/>
            </a:p>
          </p:txBody>
        </p:sp>
        <p:sp>
          <p:nvSpPr>
            <p:cNvPr id="4901" name="任意多边形: 形状 4900">
              <a:extLst>
                <a:ext uri="{FF2B5EF4-FFF2-40B4-BE49-F238E27FC236}">
                  <a16:creationId xmlns:a16="http://schemas.microsoft.com/office/drawing/2014/main" id="{7F8834DE-D82A-F7F9-6B1B-20FDD29D5955}"/>
                </a:ext>
              </a:extLst>
            </p:cNvPr>
            <p:cNvSpPr/>
            <p:nvPr/>
          </p:nvSpPr>
          <p:spPr>
            <a:xfrm>
              <a:off x="4578353" y="5037521"/>
              <a:ext cx="11206" cy="11962"/>
            </a:xfrm>
            <a:custGeom>
              <a:avLst/>
              <a:gdLst>
                <a:gd name="connsiteX0" fmla="*/ 0 w 11206"/>
                <a:gd name="connsiteY0" fmla="*/ 3281 h 11962"/>
                <a:gd name="connsiteX1" fmla="*/ 9841 w 11206"/>
                <a:gd name="connsiteY1" fmla="*/ 0 h 11962"/>
                <a:gd name="connsiteX2" fmla="*/ 10573 w 11206"/>
                <a:gd name="connsiteY2" fmla="*/ 4612 h 11962"/>
                <a:gd name="connsiteX3" fmla="*/ 7504 w 11206"/>
                <a:gd name="connsiteY3" fmla="*/ 11881 h 11962"/>
                <a:gd name="connsiteX4" fmla="*/ 2840 w 11206"/>
                <a:gd name="connsiteY4" fmla="*/ 6841 h 11962"/>
                <a:gd name="connsiteX5" fmla="*/ 0 w 11206"/>
                <a:gd name="connsiteY5" fmla="*/ 3281 h 11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06" h="11962">
                  <a:moveTo>
                    <a:pt x="0" y="3281"/>
                  </a:moveTo>
                  <a:cubicBezTo>
                    <a:pt x="2355" y="-588"/>
                    <a:pt x="6241" y="120"/>
                    <a:pt x="9841" y="0"/>
                  </a:cubicBezTo>
                  <a:cubicBezTo>
                    <a:pt x="10070" y="1543"/>
                    <a:pt x="10053" y="3172"/>
                    <a:pt x="10573" y="4612"/>
                  </a:cubicBezTo>
                  <a:cubicBezTo>
                    <a:pt x="11841" y="8110"/>
                    <a:pt x="11390" y="11133"/>
                    <a:pt x="7504" y="11881"/>
                  </a:cubicBezTo>
                  <a:cubicBezTo>
                    <a:pt x="4161" y="12527"/>
                    <a:pt x="3829" y="9184"/>
                    <a:pt x="2840" y="6841"/>
                  </a:cubicBezTo>
                  <a:cubicBezTo>
                    <a:pt x="2274" y="5498"/>
                    <a:pt x="971" y="4458"/>
                    <a:pt x="0" y="3281"/>
                  </a:cubicBezTo>
                  <a:close/>
                </a:path>
              </a:pathLst>
            </a:custGeom>
            <a:grpFill/>
            <a:ln w="5715" cap="flat">
              <a:noFill/>
              <a:prstDash val="solid"/>
              <a:miter/>
            </a:ln>
          </p:spPr>
          <p:txBody>
            <a:bodyPr rtlCol="0" anchor="ctr"/>
            <a:lstStyle/>
            <a:p>
              <a:endParaRPr lang="zh-CN" altLang="en-US"/>
            </a:p>
          </p:txBody>
        </p:sp>
        <p:sp>
          <p:nvSpPr>
            <p:cNvPr id="4902" name="任意多边形: 形状 4901">
              <a:extLst>
                <a:ext uri="{FF2B5EF4-FFF2-40B4-BE49-F238E27FC236}">
                  <a16:creationId xmlns:a16="http://schemas.microsoft.com/office/drawing/2014/main" id="{E27E75A6-EC6F-2018-1B07-256A0310DD79}"/>
                </a:ext>
              </a:extLst>
            </p:cNvPr>
            <p:cNvSpPr/>
            <p:nvPr/>
          </p:nvSpPr>
          <p:spPr>
            <a:xfrm>
              <a:off x="4632233" y="5014455"/>
              <a:ext cx="8624" cy="7235"/>
            </a:xfrm>
            <a:custGeom>
              <a:avLst/>
              <a:gdLst>
                <a:gd name="connsiteX0" fmla="*/ 8625 w 8624"/>
                <a:gd name="connsiteY0" fmla="*/ 0 h 7235"/>
                <a:gd name="connsiteX1" fmla="*/ 1613 w 8624"/>
                <a:gd name="connsiteY1" fmla="*/ 7052 h 7235"/>
                <a:gd name="connsiteX2" fmla="*/ 1 w 8624"/>
                <a:gd name="connsiteY2" fmla="*/ 4469 h 7235"/>
                <a:gd name="connsiteX3" fmla="*/ 8625 w 8624"/>
                <a:gd name="connsiteY3" fmla="*/ 0 h 7235"/>
              </a:gdLst>
              <a:ahLst/>
              <a:cxnLst>
                <a:cxn ang="0">
                  <a:pos x="connsiteX0" y="connsiteY0"/>
                </a:cxn>
                <a:cxn ang="0">
                  <a:pos x="connsiteX1" y="connsiteY1"/>
                </a:cxn>
                <a:cxn ang="0">
                  <a:pos x="connsiteX2" y="connsiteY2"/>
                </a:cxn>
                <a:cxn ang="0">
                  <a:pos x="connsiteX3" y="connsiteY3"/>
                </a:cxn>
              </a:cxnLst>
              <a:rect l="l" t="t" r="r" b="b"/>
              <a:pathLst>
                <a:path w="8624" h="7235">
                  <a:moveTo>
                    <a:pt x="8625" y="0"/>
                  </a:moveTo>
                  <a:cubicBezTo>
                    <a:pt x="6305" y="2475"/>
                    <a:pt x="7442" y="8344"/>
                    <a:pt x="1613" y="7052"/>
                  </a:cubicBezTo>
                  <a:cubicBezTo>
                    <a:pt x="892" y="6892"/>
                    <a:pt x="-33" y="5344"/>
                    <a:pt x="1" y="4469"/>
                  </a:cubicBezTo>
                  <a:cubicBezTo>
                    <a:pt x="264" y="-1846"/>
                    <a:pt x="5339" y="834"/>
                    <a:pt x="8625" y="0"/>
                  </a:cubicBezTo>
                  <a:close/>
                </a:path>
              </a:pathLst>
            </a:custGeom>
            <a:grpFill/>
            <a:ln w="5715" cap="flat">
              <a:noFill/>
              <a:prstDash val="solid"/>
              <a:miter/>
            </a:ln>
          </p:spPr>
          <p:txBody>
            <a:bodyPr rtlCol="0" anchor="ctr"/>
            <a:lstStyle/>
            <a:p>
              <a:endParaRPr lang="zh-CN" altLang="en-US"/>
            </a:p>
          </p:txBody>
        </p:sp>
        <p:sp>
          <p:nvSpPr>
            <p:cNvPr id="4903" name="任意多边形: 形状 4902">
              <a:extLst>
                <a:ext uri="{FF2B5EF4-FFF2-40B4-BE49-F238E27FC236}">
                  <a16:creationId xmlns:a16="http://schemas.microsoft.com/office/drawing/2014/main" id="{ED8CFDC9-773F-B700-516A-72596F501B4E}"/>
                </a:ext>
              </a:extLst>
            </p:cNvPr>
            <p:cNvSpPr/>
            <p:nvPr/>
          </p:nvSpPr>
          <p:spPr>
            <a:xfrm>
              <a:off x="4591474" y="5037526"/>
              <a:ext cx="1297" cy="1399"/>
            </a:xfrm>
            <a:custGeom>
              <a:avLst/>
              <a:gdLst>
                <a:gd name="connsiteX0" fmla="*/ 0 w 1297"/>
                <a:gd name="connsiteY0" fmla="*/ 0 h 1399"/>
                <a:gd name="connsiteX1" fmla="*/ 1297 w 1297"/>
                <a:gd name="connsiteY1" fmla="*/ 732 h 1399"/>
                <a:gd name="connsiteX2" fmla="*/ 6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7" y="251"/>
                    <a:pt x="1326" y="589"/>
                    <a:pt x="1297" y="732"/>
                  </a:cubicBezTo>
                  <a:cubicBezTo>
                    <a:pt x="1063" y="1829"/>
                    <a:pt x="554" y="1566"/>
                    <a:pt x="6" y="0"/>
                  </a:cubicBezTo>
                  <a:lnTo>
                    <a:pt x="0" y="0"/>
                  </a:lnTo>
                  <a:close/>
                </a:path>
              </a:pathLst>
            </a:custGeom>
            <a:grpFill/>
            <a:ln w="5715" cap="flat">
              <a:noFill/>
              <a:prstDash val="solid"/>
              <a:miter/>
            </a:ln>
          </p:spPr>
          <p:txBody>
            <a:bodyPr rtlCol="0" anchor="ctr"/>
            <a:lstStyle/>
            <a:p>
              <a:endParaRPr lang="zh-CN" altLang="en-US"/>
            </a:p>
          </p:txBody>
        </p:sp>
        <p:sp>
          <p:nvSpPr>
            <p:cNvPr id="4904" name="任意多边形: 形状 4903">
              <a:extLst>
                <a:ext uri="{FF2B5EF4-FFF2-40B4-BE49-F238E27FC236}">
                  <a16:creationId xmlns:a16="http://schemas.microsoft.com/office/drawing/2014/main" id="{60CE2FA9-1152-7B9D-366F-A4044D19F3E2}"/>
                </a:ext>
              </a:extLst>
            </p:cNvPr>
            <p:cNvSpPr/>
            <p:nvPr/>
          </p:nvSpPr>
          <p:spPr>
            <a:xfrm>
              <a:off x="4550639" y="4925672"/>
              <a:ext cx="5630" cy="5776"/>
            </a:xfrm>
            <a:custGeom>
              <a:avLst/>
              <a:gdLst>
                <a:gd name="connsiteX0" fmla="*/ 1368 w 5630"/>
                <a:gd name="connsiteY0" fmla="*/ 29 h 5776"/>
                <a:gd name="connsiteX1" fmla="*/ 5580 w 5630"/>
                <a:gd name="connsiteY1" fmla="*/ 2807 h 5776"/>
                <a:gd name="connsiteX2" fmla="*/ 1019 w 5630"/>
                <a:gd name="connsiteY2" fmla="*/ 5378 h 5776"/>
                <a:gd name="connsiteX3" fmla="*/ 1391 w 5630"/>
                <a:gd name="connsiteY3" fmla="*/ 1 h 5776"/>
                <a:gd name="connsiteX4" fmla="*/ 1368 w 5630"/>
                <a:gd name="connsiteY4" fmla="*/ 29 h 5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0" h="5776">
                  <a:moveTo>
                    <a:pt x="1368" y="29"/>
                  </a:moveTo>
                  <a:cubicBezTo>
                    <a:pt x="3174" y="406"/>
                    <a:pt x="6049" y="-245"/>
                    <a:pt x="5580" y="2807"/>
                  </a:cubicBezTo>
                  <a:cubicBezTo>
                    <a:pt x="5266" y="4853"/>
                    <a:pt x="3014" y="6584"/>
                    <a:pt x="1019" y="5378"/>
                  </a:cubicBezTo>
                  <a:cubicBezTo>
                    <a:pt x="-1358" y="3944"/>
                    <a:pt x="1134" y="1830"/>
                    <a:pt x="1391" y="1"/>
                  </a:cubicBezTo>
                  <a:cubicBezTo>
                    <a:pt x="1391" y="-5"/>
                    <a:pt x="1368" y="29"/>
                    <a:pt x="1368" y="29"/>
                  </a:cubicBezTo>
                  <a:close/>
                </a:path>
              </a:pathLst>
            </a:custGeom>
            <a:grpFill/>
            <a:ln w="5715" cap="flat">
              <a:noFill/>
              <a:prstDash val="solid"/>
              <a:miter/>
            </a:ln>
          </p:spPr>
          <p:txBody>
            <a:bodyPr rtlCol="0" anchor="ctr"/>
            <a:lstStyle/>
            <a:p>
              <a:endParaRPr lang="zh-CN" altLang="en-US"/>
            </a:p>
          </p:txBody>
        </p:sp>
        <p:sp>
          <p:nvSpPr>
            <p:cNvPr id="4905" name="任意多边形: 形状 4904">
              <a:extLst>
                <a:ext uri="{FF2B5EF4-FFF2-40B4-BE49-F238E27FC236}">
                  <a16:creationId xmlns:a16="http://schemas.microsoft.com/office/drawing/2014/main" id="{9F11C5B8-2908-760F-2AA4-57854625F839}"/>
                </a:ext>
              </a:extLst>
            </p:cNvPr>
            <p:cNvSpPr/>
            <p:nvPr/>
          </p:nvSpPr>
          <p:spPr>
            <a:xfrm>
              <a:off x="4538862" y="507563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4906" name="任意多边形: 形状 4905">
              <a:extLst>
                <a:ext uri="{FF2B5EF4-FFF2-40B4-BE49-F238E27FC236}">
                  <a16:creationId xmlns:a16="http://schemas.microsoft.com/office/drawing/2014/main" id="{73DF2923-7B99-BF27-87F0-0A7F22D80C81}"/>
                </a:ext>
              </a:extLst>
            </p:cNvPr>
            <p:cNvSpPr/>
            <p:nvPr/>
          </p:nvSpPr>
          <p:spPr>
            <a:xfrm>
              <a:off x="4488104" y="4988200"/>
              <a:ext cx="8015" cy="6577"/>
            </a:xfrm>
            <a:custGeom>
              <a:avLst/>
              <a:gdLst>
                <a:gd name="connsiteX0" fmla="*/ 8016 w 8015"/>
                <a:gd name="connsiteY0" fmla="*/ 3286 h 6577"/>
                <a:gd name="connsiteX1" fmla="*/ 4724 w 8015"/>
                <a:gd name="connsiteY1" fmla="*/ 6578 h 6577"/>
                <a:gd name="connsiteX2" fmla="*/ 1426 w 8015"/>
                <a:gd name="connsiteY2" fmla="*/ 6561 h 6577"/>
                <a:gd name="connsiteX3" fmla="*/ 1478 w 8015"/>
                <a:gd name="connsiteY3" fmla="*/ 0 h 6577"/>
                <a:gd name="connsiteX4" fmla="*/ 8016 w 8015"/>
                <a:gd name="connsiteY4" fmla="*/ 3286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5" h="6577">
                  <a:moveTo>
                    <a:pt x="8016" y="3286"/>
                  </a:moveTo>
                  <a:cubicBezTo>
                    <a:pt x="6919" y="4384"/>
                    <a:pt x="5821" y="5481"/>
                    <a:pt x="4724" y="6578"/>
                  </a:cubicBezTo>
                  <a:cubicBezTo>
                    <a:pt x="3627" y="6572"/>
                    <a:pt x="2524" y="6566"/>
                    <a:pt x="1426" y="6561"/>
                  </a:cubicBezTo>
                  <a:cubicBezTo>
                    <a:pt x="-345" y="4361"/>
                    <a:pt x="-620" y="2172"/>
                    <a:pt x="1478" y="0"/>
                  </a:cubicBezTo>
                  <a:cubicBezTo>
                    <a:pt x="4175" y="63"/>
                    <a:pt x="6610" y="646"/>
                    <a:pt x="8016" y="3286"/>
                  </a:cubicBezTo>
                  <a:close/>
                </a:path>
              </a:pathLst>
            </a:custGeom>
            <a:grpFill/>
            <a:ln w="5715" cap="flat">
              <a:noFill/>
              <a:prstDash val="solid"/>
              <a:miter/>
            </a:ln>
          </p:spPr>
          <p:txBody>
            <a:bodyPr rtlCol="0" anchor="ctr"/>
            <a:lstStyle/>
            <a:p>
              <a:endParaRPr lang="zh-CN" altLang="en-US"/>
            </a:p>
          </p:txBody>
        </p:sp>
        <p:sp>
          <p:nvSpPr>
            <p:cNvPr id="4907" name="任意多边形: 形状 4906">
              <a:extLst>
                <a:ext uri="{FF2B5EF4-FFF2-40B4-BE49-F238E27FC236}">
                  <a16:creationId xmlns:a16="http://schemas.microsoft.com/office/drawing/2014/main" id="{A79A341C-1922-5750-4FAA-31247C195EC9}"/>
                </a:ext>
              </a:extLst>
            </p:cNvPr>
            <p:cNvSpPr/>
            <p:nvPr/>
          </p:nvSpPr>
          <p:spPr>
            <a:xfrm>
              <a:off x="4486250" y="4988200"/>
              <a:ext cx="3326" cy="6560"/>
            </a:xfrm>
            <a:custGeom>
              <a:avLst/>
              <a:gdLst>
                <a:gd name="connsiteX0" fmla="*/ 3326 w 3326"/>
                <a:gd name="connsiteY0" fmla="*/ 0 h 6560"/>
                <a:gd name="connsiteX1" fmla="*/ 3275 w 3326"/>
                <a:gd name="connsiteY1" fmla="*/ 6561 h 6560"/>
                <a:gd name="connsiteX2" fmla="*/ 0 w 3326"/>
                <a:gd name="connsiteY2" fmla="*/ 0 h 6560"/>
                <a:gd name="connsiteX3" fmla="*/ 3326 w 3326"/>
                <a:gd name="connsiteY3" fmla="*/ 0 h 6560"/>
              </a:gdLst>
              <a:ahLst/>
              <a:cxnLst>
                <a:cxn ang="0">
                  <a:pos x="connsiteX0" y="connsiteY0"/>
                </a:cxn>
                <a:cxn ang="0">
                  <a:pos x="connsiteX1" y="connsiteY1"/>
                </a:cxn>
                <a:cxn ang="0">
                  <a:pos x="connsiteX2" y="connsiteY2"/>
                </a:cxn>
                <a:cxn ang="0">
                  <a:pos x="connsiteX3" y="connsiteY3"/>
                </a:cxn>
              </a:cxnLst>
              <a:rect l="l" t="t" r="r" b="b"/>
              <a:pathLst>
                <a:path w="3326" h="6560">
                  <a:moveTo>
                    <a:pt x="3326" y="0"/>
                  </a:moveTo>
                  <a:cubicBezTo>
                    <a:pt x="3309" y="2189"/>
                    <a:pt x="3292" y="4378"/>
                    <a:pt x="3275" y="6561"/>
                  </a:cubicBezTo>
                  <a:cubicBezTo>
                    <a:pt x="634" y="5144"/>
                    <a:pt x="57" y="2703"/>
                    <a:pt x="0" y="0"/>
                  </a:cubicBezTo>
                  <a:cubicBezTo>
                    <a:pt x="1109" y="0"/>
                    <a:pt x="2217" y="0"/>
                    <a:pt x="3326" y="0"/>
                  </a:cubicBezTo>
                  <a:close/>
                </a:path>
              </a:pathLst>
            </a:custGeom>
            <a:grpFill/>
            <a:ln w="5715" cap="flat">
              <a:noFill/>
              <a:prstDash val="solid"/>
              <a:miter/>
            </a:ln>
          </p:spPr>
          <p:txBody>
            <a:bodyPr rtlCol="0" anchor="ctr"/>
            <a:lstStyle/>
            <a:p>
              <a:endParaRPr lang="zh-CN" altLang="en-US"/>
            </a:p>
          </p:txBody>
        </p:sp>
        <p:sp>
          <p:nvSpPr>
            <p:cNvPr id="4908" name="任意多边形: 形状 4907">
              <a:extLst>
                <a:ext uri="{FF2B5EF4-FFF2-40B4-BE49-F238E27FC236}">
                  <a16:creationId xmlns:a16="http://schemas.microsoft.com/office/drawing/2014/main" id="{30D4DFD9-A50E-E403-D98B-4014A0A82FCF}"/>
                </a:ext>
              </a:extLst>
            </p:cNvPr>
            <p:cNvSpPr/>
            <p:nvPr/>
          </p:nvSpPr>
          <p:spPr>
            <a:xfrm>
              <a:off x="4633340" y="4946179"/>
              <a:ext cx="1738" cy="1684"/>
            </a:xfrm>
            <a:custGeom>
              <a:avLst/>
              <a:gdLst>
                <a:gd name="connsiteX0" fmla="*/ 1722 w 1738"/>
                <a:gd name="connsiteY0" fmla="*/ 1273 h 1684"/>
                <a:gd name="connsiteX1" fmla="*/ 334 w 1738"/>
                <a:gd name="connsiteY1" fmla="*/ 1684 h 1684"/>
                <a:gd name="connsiteX2" fmla="*/ 25 w 1738"/>
                <a:gd name="connsiteY2" fmla="*/ 513 h 1684"/>
                <a:gd name="connsiteX3" fmla="*/ 1722 w 1738"/>
                <a:gd name="connsiteY3" fmla="*/ 1273 h 1684"/>
              </a:gdLst>
              <a:ahLst/>
              <a:cxnLst>
                <a:cxn ang="0">
                  <a:pos x="connsiteX0" y="connsiteY0"/>
                </a:cxn>
                <a:cxn ang="0">
                  <a:pos x="connsiteX1" y="connsiteY1"/>
                </a:cxn>
                <a:cxn ang="0">
                  <a:pos x="connsiteX2" y="connsiteY2"/>
                </a:cxn>
                <a:cxn ang="0">
                  <a:pos x="connsiteX3" y="connsiteY3"/>
                </a:cxn>
              </a:cxnLst>
              <a:rect l="l" t="t" r="r" b="b"/>
              <a:pathLst>
                <a:path w="1738" h="1684">
                  <a:moveTo>
                    <a:pt x="1722" y="1273"/>
                  </a:moveTo>
                  <a:cubicBezTo>
                    <a:pt x="1259" y="1410"/>
                    <a:pt x="796" y="1547"/>
                    <a:pt x="334" y="1684"/>
                  </a:cubicBezTo>
                  <a:cubicBezTo>
                    <a:pt x="219" y="1279"/>
                    <a:pt x="-89" y="598"/>
                    <a:pt x="25" y="513"/>
                  </a:cubicBezTo>
                  <a:cubicBezTo>
                    <a:pt x="1254" y="-385"/>
                    <a:pt x="1848" y="-87"/>
                    <a:pt x="1722" y="1273"/>
                  </a:cubicBezTo>
                  <a:close/>
                </a:path>
              </a:pathLst>
            </a:custGeom>
            <a:grpFill/>
            <a:ln w="5715" cap="flat">
              <a:noFill/>
              <a:prstDash val="solid"/>
              <a:miter/>
            </a:ln>
          </p:spPr>
          <p:txBody>
            <a:bodyPr rtlCol="0" anchor="ctr"/>
            <a:lstStyle/>
            <a:p>
              <a:endParaRPr lang="zh-CN" altLang="en-US"/>
            </a:p>
          </p:txBody>
        </p:sp>
        <p:sp>
          <p:nvSpPr>
            <p:cNvPr id="4909" name="任意多边形: 形状 4908">
              <a:extLst>
                <a:ext uri="{FF2B5EF4-FFF2-40B4-BE49-F238E27FC236}">
                  <a16:creationId xmlns:a16="http://schemas.microsoft.com/office/drawing/2014/main" id="{0837A3E4-4D16-09CA-50EF-74713DB377B2}"/>
                </a:ext>
              </a:extLst>
            </p:cNvPr>
            <p:cNvSpPr/>
            <p:nvPr/>
          </p:nvSpPr>
          <p:spPr>
            <a:xfrm>
              <a:off x="4630994" y="4958574"/>
              <a:ext cx="3194" cy="6634"/>
            </a:xfrm>
            <a:custGeom>
              <a:avLst/>
              <a:gdLst>
                <a:gd name="connsiteX0" fmla="*/ 3195 w 3194"/>
                <a:gd name="connsiteY0" fmla="*/ 0 h 6634"/>
                <a:gd name="connsiteX1" fmla="*/ 0 w 3194"/>
                <a:gd name="connsiteY1" fmla="*/ 6635 h 6634"/>
                <a:gd name="connsiteX2" fmla="*/ 3195 w 3194"/>
                <a:gd name="connsiteY2" fmla="*/ 0 h 6634"/>
              </a:gdLst>
              <a:ahLst/>
              <a:cxnLst>
                <a:cxn ang="0">
                  <a:pos x="connsiteX0" y="connsiteY0"/>
                </a:cxn>
                <a:cxn ang="0">
                  <a:pos x="connsiteX1" y="connsiteY1"/>
                </a:cxn>
                <a:cxn ang="0">
                  <a:pos x="connsiteX2" y="connsiteY2"/>
                </a:cxn>
              </a:cxnLst>
              <a:rect l="l" t="t" r="r" b="b"/>
              <a:pathLst>
                <a:path w="3194" h="6634">
                  <a:moveTo>
                    <a:pt x="3195" y="0"/>
                  </a:moveTo>
                  <a:cubicBezTo>
                    <a:pt x="3160" y="2709"/>
                    <a:pt x="2583" y="5155"/>
                    <a:pt x="0" y="6635"/>
                  </a:cubicBezTo>
                  <a:cubicBezTo>
                    <a:pt x="0" y="3909"/>
                    <a:pt x="583" y="1463"/>
                    <a:pt x="3195" y="0"/>
                  </a:cubicBezTo>
                  <a:close/>
                </a:path>
              </a:pathLst>
            </a:custGeom>
            <a:grpFill/>
            <a:ln w="5715" cap="flat">
              <a:noFill/>
              <a:prstDash val="solid"/>
              <a:miter/>
            </a:ln>
          </p:spPr>
          <p:txBody>
            <a:bodyPr rtlCol="0" anchor="ctr"/>
            <a:lstStyle/>
            <a:p>
              <a:endParaRPr lang="zh-CN" altLang="en-US"/>
            </a:p>
          </p:txBody>
        </p:sp>
        <p:sp>
          <p:nvSpPr>
            <p:cNvPr id="4910" name="任意多边形: 形状 4909">
              <a:extLst>
                <a:ext uri="{FF2B5EF4-FFF2-40B4-BE49-F238E27FC236}">
                  <a16:creationId xmlns:a16="http://schemas.microsoft.com/office/drawing/2014/main" id="{65C5121D-9E64-62AE-3092-892B5C688095}"/>
                </a:ext>
              </a:extLst>
            </p:cNvPr>
            <p:cNvSpPr/>
            <p:nvPr/>
          </p:nvSpPr>
          <p:spPr>
            <a:xfrm>
              <a:off x="4637503" y="4951990"/>
              <a:ext cx="3280" cy="3240"/>
            </a:xfrm>
            <a:custGeom>
              <a:avLst/>
              <a:gdLst>
                <a:gd name="connsiteX0" fmla="*/ 3280 w 3280"/>
                <a:gd name="connsiteY0" fmla="*/ 0 h 3240"/>
                <a:gd name="connsiteX1" fmla="*/ 0 w 3280"/>
                <a:gd name="connsiteY1" fmla="*/ 3241 h 3240"/>
                <a:gd name="connsiteX2" fmla="*/ 3280 w 3280"/>
                <a:gd name="connsiteY2" fmla="*/ 0 h 3240"/>
              </a:gdLst>
              <a:ahLst/>
              <a:cxnLst>
                <a:cxn ang="0">
                  <a:pos x="connsiteX0" y="connsiteY0"/>
                </a:cxn>
                <a:cxn ang="0">
                  <a:pos x="connsiteX1" y="connsiteY1"/>
                </a:cxn>
                <a:cxn ang="0">
                  <a:pos x="connsiteX2" y="connsiteY2"/>
                </a:cxn>
              </a:cxnLst>
              <a:rect l="l" t="t" r="r" b="b"/>
              <a:pathLst>
                <a:path w="3280" h="3240">
                  <a:moveTo>
                    <a:pt x="3280" y="0"/>
                  </a:moveTo>
                  <a:cubicBezTo>
                    <a:pt x="2189" y="1080"/>
                    <a:pt x="1091" y="2160"/>
                    <a:pt x="0" y="3241"/>
                  </a:cubicBezTo>
                  <a:cubicBezTo>
                    <a:pt x="1097" y="2160"/>
                    <a:pt x="2189" y="1080"/>
                    <a:pt x="3280" y="0"/>
                  </a:cubicBezTo>
                  <a:close/>
                </a:path>
              </a:pathLst>
            </a:custGeom>
            <a:grpFill/>
            <a:ln w="5715" cap="flat">
              <a:noFill/>
              <a:prstDash val="solid"/>
              <a:miter/>
            </a:ln>
          </p:spPr>
          <p:txBody>
            <a:bodyPr rtlCol="0" anchor="ctr"/>
            <a:lstStyle/>
            <a:p>
              <a:endParaRPr lang="zh-CN" altLang="en-US"/>
            </a:p>
          </p:txBody>
        </p:sp>
        <p:sp>
          <p:nvSpPr>
            <p:cNvPr id="4911" name="任意多边形: 形状 4910">
              <a:extLst>
                <a:ext uri="{FF2B5EF4-FFF2-40B4-BE49-F238E27FC236}">
                  <a16:creationId xmlns:a16="http://schemas.microsoft.com/office/drawing/2014/main" id="{C0928832-7637-6711-5528-688A7028DCCD}"/>
                </a:ext>
              </a:extLst>
            </p:cNvPr>
            <p:cNvSpPr/>
            <p:nvPr/>
          </p:nvSpPr>
          <p:spPr>
            <a:xfrm>
              <a:off x="4640795" y="4948698"/>
              <a:ext cx="3228" cy="3280"/>
            </a:xfrm>
            <a:custGeom>
              <a:avLst/>
              <a:gdLst>
                <a:gd name="connsiteX0" fmla="*/ 3229 w 3228"/>
                <a:gd name="connsiteY0" fmla="*/ 0 h 3280"/>
                <a:gd name="connsiteX1" fmla="*/ 0 w 3228"/>
                <a:gd name="connsiteY1" fmla="*/ 3280 h 3280"/>
                <a:gd name="connsiteX2" fmla="*/ 3229 w 3228"/>
                <a:gd name="connsiteY2" fmla="*/ 0 h 3280"/>
              </a:gdLst>
              <a:ahLst/>
              <a:cxnLst>
                <a:cxn ang="0">
                  <a:pos x="connsiteX0" y="connsiteY0"/>
                </a:cxn>
                <a:cxn ang="0">
                  <a:pos x="connsiteX1" y="connsiteY1"/>
                </a:cxn>
                <a:cxn ang="0">
                  <a:pos x="connsiteX2" y="connsiteY2"/>
                </a:cxn>
              </a:cxnLst>
              <a:rect l="l" t="t" r="r" b="b"/>
              <a:pathLst>
                <a:path w="3228" h="3280">
                  <a:moveTo>
                    <a:pt x="3229" y="0"/>
                  </a:moveTo>
                  <a:cubicBezTo>
                    <a:pt x="2154" y="1091"/>
                    <a:pt x="1074" y="2189"/>
                    <a:pt x="0" y="3280"/>
                  </a:cubicBezTo>
                  <a:cubicBezTo>
                    <a:pt x="1080" y="2183"/>
                    <a:pt x="2154" y="1091"/>
                    <a:pt x="3229" y="0"/>
                  </a:cubicBezTo>
                  <a:close/>
                </a:path>
              </a:pathLst>
            </a:custGeom>
            <a:grpFill/>
            <a:ln w="5715" cap="flat">
              <a:noFill/>
              <a:prstDash val="solid"/>
              <a:miter/>
            </a:ln>
          </p:spPr>
          <p:txBody>
            <a:bodyPr rtlCol="0" anchor="ctr"/>
            <a:lstStyle/>
            <a:p>
              <a:endParaRPr lang="zh-CN" altLang="en-US"/>
            </a:p>
          </p:txBody>
        </p:sp>
        <p:sp>
          <p:nvSpPr>
            <p:cNvPr id="4912" name="任意多边形: 形状 4911">
              <a:extLst>
                <a:ext uri="{FF2B5EF4-FFF2-40B4-BE49-F238E27FC236}">
                  <a16:creationId xmlns:a16="http://schemas.microsoft.com/office/drawing/2014/main" id="{A6126BDB-D1C0-4B33-32DD-AB37A27B044F}"/>
                </a:ext>
              </a:extLst>
            </p:cNvPr>
            <p:cNvSpPr/>
            <p:nvPr/>
          </p:nvSpPr>
          <p:spPr>
            <a:xfrm>
              <a:off x="4538908" y="4978313"/>
              <a:ext cx="3246" cy="3291"/>
            </a:xfrm>
            <a:custGeom>
              <a:avLst/>
              <a:gdLst>
                <a:gd name="connsiteX0" fmla="*/ 3246 w 3246"/>
                <a:gd name="connsiteY0" fmla="*/ 0 h 3291"/>
                <a:gd name="connsiteX1" fmla="*/ 0 w 3246"/>
                <a:gd name="connsiteY1" fmla="*/ 3292 h 3291"/>
                <a:gd name="connsiteX2" fmla="*/ 3246 w 3246"/>
                <a:gd name="connsiteY2" fmla="*/ 0 h 3291"/>
              </a:gdLst>
              <a:ahLst/>
              <a:cxnLst>
                <a:cxn ang="0">
                  <a:pos x="connsiteX0" y="connsiteY0"/>
                </a:cxn>
                <a:cxn ang="0">
                  <a:pos x="connsiteX1" y="connsiteY1"/>
                </a:cxn>
                <a:cxn ang="0">
                  <a:pos x="connsiteX2" y="connsiteY2"/>
                </a:cxn>
              </a:cxnLst>
              <a:rect l="l" t="t" r="r" b="b"/>
              <a:pathLst>
                <a:path w="3246" h="3291">
                  <a:moveTo>
                    <a:pt x="3246" y="0"/>
                  </a:moveTo>
                  <a:cubicBezTo>
                    <a:pt x="2166" y="1097"/>
                    <a:pt x="1080" y="2194"/>
                    <a:pt x="0" y="3292"/>
                  </a:cubicBezTo>
                  <a:cubicBezTo>
                    <a:pt x="1080" y="2194"/>
                    <a:pt x="2160" y="1097"/>
                    <a:pt x="3246" y="0"/>
                  </a:cubicBezTo>
                  <a:close/>
                </a:path>
              </a:pathLst>
            </a:custGeom>
            <a:grpFill/>
            <a:ln w="5715" cap="flat">
              <a:noFill/>
              <a:prstDash val="solid"/>
              <a:miter/>
            </a:ln>
          </p:spPr>
          <p:txBody>
            <a:bodyPr rtlCol="0" anchor="ctr"/>
            <a:lstStyle/>
            <a:p>
              <a:endParaRPr lang="zh-CN" altLang="en-US"/>
            </a:p>
          </p:txBody>
        </p:sp>
        <p:sp>
          <p:nvSpPr>
            <p:cNvPr id="4913" name="任意多边形: 形状 4912">
              <a:extLst>
                <a:ext uri="{FF2B5EF4-FFF2-40B4-BE49-F238E27FC236}">
                  <a16:creationId xmlns:a16="http://schemas.microsoft.com/office/drawing/2014/main" id="{4C54DEA9-172C-C223-1E69-D56294DB24E8}"/>
                </a:ext>
              </a:extLst>
            </p:cNvPr>
            <p:cNvSpPr/>
            <p:nvPr/>
          </p:nvSpPr>
          <p:spPr>
            <a:xfrm>
              <a:off x="4548715" y="4970533"/>
              <a:ext cx="11479" cy="4510"/>
            </a:xfrm>
            <a:custGeom>
              <a:avLst/>
              <a:gdLst>
                <a:gd name="connsiteX0" fmla="*/ 0 w 11479"/>
                <a:gd name="connsiteY0" fmla="*/ 4476 h 4510"/>
                <a:gd name="connsiteX1" fmla="*/ 6 w 11479"/>
                <a:gd name="connsiteY1" fmla="*/ 1202 h 4510"/>
                <a:gd name="connsiteX2" fmla="*/ 6458 w 11479"/>
                <a:gd name="connsiteY2" fmla="*/ 910 h 4510"/>
                <a:gd name="connsiteX3" fmla="*/ 11453 w 11479"/>
                <a:gd name="connsiteY3" fmla="*/ 1699 h 4510"/>
                <a:gd name="connsiteX4" fmla="*/ 6635 w 11479"/>
                <a:gd name="connsiteY4" fmla="*/ 4511 h 4510"/>
                <a:gd name="connsiteX5" fmla="*/ 0 w 11479"/>
                <a:gd name="connsiteY5" fmla="*/ 4476 h 4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79" h="4510">
                  <a:moveTo>
                    <a:pt x="0" y="4476"/>
                  </a:moveTo>
                  <a:cubicBezTo>
                    <a:pt x="6" y="3385"/>
                    <a:pt x="11" y="2293"/>
                    <a:pt x="6" y="1202"/>
                  </a:cubicBezTo>
                  <a:cubicBezTo>
                    <a:pt x="2154" y="1099"/>
                    <a:pt x="4309" y="979"/>
                    <a:pt x="6458" y="910"/>
                  </a:cubicBezTo>
                  <a:cubicBezTo>
                    <a:pt x="8230" y="853"/>
                    <a:pt x="11001" y="-1553"/>
                    <a:pt x="11453" y="1699"/>
                  </a:cubicBezTo>
                  <a:cubicBezTo>
                    <a:pt x="11801" y="4242"/>
                    <a:pt x="8670" y="4202"/>
                    <a:pt x="6635" y="4511"/>
                  </a:cubicBezTo>
                  <a:cubicBezTo>
                    <a:pt x="4423" y="4499"/>
                    <a:pt x="2212" y="4488"/>
                    <a:pt x="0" y="4476"/>
                  </a:cubicBezTo>
                  <a:close/>
                </a:path>
              </a:pathLst>
            </a:custGeom>
            <a:grpFill/>
            <a:ln w="5715" cap="flat">
              <a:noFill/>
              <a:prstDash val="solid"/>
              <a:miter/>
            </a:ln>
          </p:spPr>
          <p:txBody>
            <a:bodyPr rtlCol="0" anchor="ctr"/>
            <a:lstStyle/>
            <a:p>
              <a:endParaRPr lang="zh-CN" altLang="en-US"/>
            </a:p>
          </p:txBody>
        </p:sp>
        <p:sp>
          <p:nvSpPr>
            <p:cNvPr id="4914" name="任意多边形: 形状 4913">
              <a:extLst>
                <a:ext uri="{FF2B5EF4-FFF2-40B4-BE49-F238E27FC236}">
                  <a16:creationId xmlns:a16="http://schemas.microsoft.com/office/drawing/2014/main" id="{D05FE1A0-97F3-1A26-E891-B83C3DA528E6}"/>
                </a:ext>
              </a:extLst>
            </p:cNvPr>
            <p:cNvSpPr/>
            <p:nvPr/>
          </p:nvSpPr>
          <p:spPr>
            <a:xfrm>
              <a:off x="5272211" y="5163793"/>
              <a:ext cx="114944" cy="94451"/>
            </a:xfrm>
            <a:custGeom>
              <a:avLst/>
              <a:gdLst>
                <a:gd name="connsiteX0" fmla="*/ 3280 w 114944"/>
                <a:gd name="connsiteY0" fmla="*/ 77673 h 94451"/>
                <a:gd name="connsiteX1" fmla="*/ 0 w 114944"/>
                <a:gd name="connsiteY1" fmla="*/ 71095 h 94451"/>
                <a:gd name="connsiteX2" fmla="*/ 18179 w 114944"/>
                <a:gd name="connsiteY2" fmla="*/ 68843 h 94451"/>
                <a:gd name="connsiteX3" fmla="*/ 19734 w 114944"/>
                <a:gd name="connsiteY3" fmla="*/ 54647 h 94451"/>
                <a:gd name="connsiteX4" fmla="*/ 45108 w 114944"/>
                <a:gd name="connsiteY4" fmla="*/ 49086 h 94451"/>
                <a:gd name="connsiteX5" fmla="*/ 82216 w 114944"/>
                <a:gd name="connsiteY5" fmla="*/ 38199 h 94451"/>
                <a:gd name="connsiteX6" fmla="*/ 75049 w 114944"/>
                <a:gd name="connsiteY6" fmla="*/ 31753 h 94451"/>
                <a:gd name="connsiteX7" fmla="*/ 76918 w 114944"/>
                <a:gd name="connsiteY7" fmla="*/ 28461 h 94451"/>
                <a:gd name="connsiteX8" fmla="*/ 98521 w 114944"/>
                <a:gd name="connsiteY8" fmla="*/ 12647 h 94451"/>
                <a:gd name="connsiteX9" fmla="*/ 108053 w 114944"/>
                <a:gd name="connsiteY9" fmla="*/ 5064 h 94451"/>
                <a:gd name="connsiteX10" fmla="*/ 113974 w 114944"/>
                <a:gd name="connsiteY10" fmla="*/ 1686 h 94451"/>
                <a:gd name="connsiteX11" fmla="*/ 110305 w 114944"/>
                <a:gd name="connsiteY11" fmla="*/ 9178 h 94451"/>
                <a:gd name="connsiteX12" fmla="*/ 104207 w 114944"/>
                <a:gd name="connsiteY12" fmla="*/ 21557 h 94451"/>
                <a:gd name="connsiteX13" fmla="*/ 103973 w 114944"/>
                <a:gd name="connsiteY13" fmla="*/ 35319 h 94451"/>
                <a:gd name="connsiteX14" fmla="*/ 95372 w 114944"/>
                <a:gd name="connsiteY14" fmla="*/ 41491 h 94451"/>
                <a:gd name="connsiteX15" fmla="*/ 94835 w 114944"/>
                <a:gd name="connsiteY15" fmla="*/ 40708 h 94451"/>
                <a:gd name="connsiteX16" fmla="*/ 94423 w 114944"/>
                <a:gd name="connsiteY16" fmla="*/ 41565 h 94451"/>
                <a:gd name="connsiteX17" fmla="*/ 95372 w 114944"/>
                <a:gd name="connsiteY17" fmla="*/ 41491 h 94451"/>
                <a:gd name="connsiteX18" fmla="*/ 91977 w 114944"/>
                <a:gd name="connsiteY18" fmla="*/ 48852 h 94451"/>
                <a:gd name="connsiteX19" fmla="*/ 71420 w 114944"/>
                <a:gd name="connsiteY19" fmla="*/ 60253 h 94451"/>
                <a:gd name="connsiteX20" fmla="*/ 67254 w 114944"/>
                <a:gd name="connsiteY20" fmla="*/ 55841 h 94451"/>
                <a:gd name="connsiteX21" fmla="*/ 55098 w 114944"/>
                <a:gd name="connsiteY21" fmla="*/ 50915 h 94451"/>
                <a:gd name="connsiteX22" fmla="*/ 42708 w 114944"/>
                <a:gd name="connsiteY22" fmla="*/ 58002 h 94451"/>
                <a:gd name="connsiteX23" fmla="*/ 41114 w 114944"/>
                <a:gd name="connsiteY23" fmla="*/ 57990 h 94451"/>
                <a:gd name="connsiteX24" fmla="*/ 39519 w 114944"/>
                <a:gd name="connsiteY24" fmla="*/ 57996 h 94451"/>
                <a:gd name="connsiteX25" fmla="*/ 36216 w 114944"/>
                <a:gd name="connsiteY25" fmla="*/ 61259 h 94451"/>
                <a:gd name="connsiteX26" fmla="*/ 18197 w 114944"/>
                <a:gd name="connsiteY26" fmla="*/ 94452 h 94451"/>
                <a:gd name="connsiteX27" fmla="*/ 11001 w 114944"/>
                <a:gd name="connsiteY27" fmla="*/ 68357 h 94451"/>
                <a:gd name="connsiteX28" fmla="*/ 5629 w 114944"/>
                <a:gd name="connsiteY28" fmla="*/ 84405 h 94451"/>
                <a:gd name="connsiteX29" fmla="*/ 3280 w 114944"/>
                <a:gd name="connsiteY29" fmla="*/ 77673 h 9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14944" h="94451">
                  <a:moveTo>
                    <a:pt x="3280" y="77673"/>
                  </a:moveTo>
                  <a:cubicBezTo>
                    <a:pt x="3217" y="74964"/>
                    <a:pt x="2640" y="72518"/>
                    <a:pt x="0" y="71095"/>
                  </a:cubicBezTo>
                  <a:cubicBezTo>
                    <a:pt x="4801" y="61619"/>
                    <a:pt x="11144" y="62276"/>
                    <a:pt x="18179" y="68843"/>
                  </a:cubicBezTo>
                  <a:cubicBezTo>
                    <a:pt x="20974" y="63974"/>
                    <a:pt x="19191" y="59190"/>
                    <a:pt x="19734" y="54647"/>
                  </a:cubicBezTo>
                  <a:cubicBezTo>
                    <a:pt x="29044" y="56687"/>
                    <a:pt x="37113" y="55224"/>
                    <a:pt x="45108" y="49086"/>
                  </a:cubicBezTo>
                  <a:cubicBezTo>
                    <a:pt x="55807" y="40874"/>
                    <a:pt x="70254" y="43360"/>
                    <a:pt x="82216" y="38199"/>
                  </a:cubicBezTo>
                  <a:cubicBezTo>
                    <a:pt x="87497" y="27518"/>
                    <a:pt x="75529" y="36016"/>
                    <a:pt x="75049" y="31753"/>
                  </a:cubicBezTo>
                  <a:cubicBezTo>
                    <a:pt x="74266" y="29849"/>
                    <a:pt x="75181" y="28547"/>
                    <a:pt x="76918" y="28461"/>
                  </a:cubicBezTo>
                  <a:cubicBezTo>
                    <a:pt x="87628" y="27929"/>
                    <a:pt x="96452" y="25357"/>
                    <a:pt x="98521" y="12647"/>
                  </a:cubicBezTo>
                  <a:cubicBezTo>
                    <a:pt x="99270" y="8024"/>
                    <a:pt x="103441" y="5486"/>
                    <a:pt x="108053" y="5064"/>
                  </a:cubicBezTo>
                  <a:cubicBezTo>
                    <a:pt x="110894" y="4801"/>
                    <a:pt x="109488" y="-3463"/>
                    <a:pt x="113974" y="1686"/>
                  </a:cubicBezTo>
                  <a:cubicBezTo>
                    <a:pt x="116574" y="4669"/>
                    <a:pt x="113471" y="7687"/>
                    <a:pt x="110305" y="9178"/>
                  </a:cubicBezTo>
                  <a:cubicBezTo>
                    <a:pt x="104927" y="11716"/>
                    <a:pt x="101447" y="14722"/>
                    <a:pt x="104207" y="21557"/>
                  </a:cubicBezTo>
                  <a:cubicBezTo>
                    <a:pt x="105933" y="25826"/>
                    <a:pt x="96658" y="30089"/>
                    <a:pt x="103973" y="35319"/>
                  </a:cubicBezTo>
                  <a:cubicBezTo>
                    <a:pt x="106070" y="36816"/>
                    <a:pt x="105173" y="38067"/>
                    <a:pt x="95372" y="41491"/>
                  </a:cubicBezTo>
                  <a:cubicBezTo>
                    <a:pt x="95372" y="41491"/>
                    <a:pt x="94835" y="40708"/>
                    <a:pt x="94835" y="40708"/>
                  </a:cubicBezTo>
                  <a:cubicBezTo>
                    <a:pt x="94835" y="40708"/>
                    <a:pt x="94423" y="41565"/>
                    <a:pt x="94423" y="41565"/>
                  </a:cubicBezTo>
                  <a:cubicBezTo>
                    <a:pt x="94423" y="41565"/>
                    <a:pt x="95372" y="41491"/>
                    <a:pt x="95372" y="41491"/>
                  </a:cubicBezTo>
                  <a:cubicBezTo>
                    <a:pt x="94646" y="44228"/>
                    <a:pt x="96812" y="49732"/>
                    <a:pt x="91977" y="48852"/>
                  </a:cubicBezTo>
                  <a:cubicBezTo>
                    <a:pt x="81433" y="46926"/>
                    <a:pt x="77095" y="54407"/>
                    <a:pt x="71420" y="60253"/>
                  </a:cubicBezTo>
                  <a:cubicBezTo>
                    <a:pt x="69117" y="59647"/>
                    <a:pt x="68106" y="57990"/>
                    <a:pt x="67254" y="55841"/>
                  </a:cubicBezTo>
                  <a:cubicBezTo>
                    <a:pt x="63836" y="47223"/>
                    <a:pt x="61813" y="46309"/>
                    <a:pt x="55098" y="50915"/>
                  </a:cubicBezTo>
                  <a:cubicBezTo>
                    <a:pt x="51132" y="53635"/>
                    <a:pt x="48252" y="58081"/>
                    <a:pt x="42708" y="58002"/>
                  </a:cubicBezTo>
                  <a:cubicBezTo>
                    <a:pt x="42708" y="58002"/>
                    <a:pt x="41114" y="57990"/>
                    <a:pt x="41114" y="57990"/>
                  </a:cubicBezTo>
                  <a:lnTo>
                    <a:pt x="39519" y="57996"/>
                  </a:lnTo>
                  <a:cubicBezTo>
                    <a:pt x="38308" y="58973"/>
                    <a:pt x="37330" y="60184"/>
                    <a:pt x="36216" y="61259"/>
                  </a:cubicBezTo>
                  <a:cubicBezTo>
                    <a:pt x="21340" y="67477"/>
                    <a:pt x="25797" y="84228"/>
                    <a:pt x="18197" y="94452"/>
                  </a:cubicBezTo>
                  <a:cubicBezTo>
                    <a:pt x="13802" y="86977"/>
                    <a:pt x="11036" y="79004"/>
                    <a:pt x="11001" y="68357"/>
                  </a:cubicBezTo>
                  <a:cubicBezTo>
                    <a:pt x="4138" y="73855"/>
                    <a:pt x="8407" y="80136"/>
                    <a:pt x="5629" y="84405"/>
                  </a:cubicBezTo>
                  <a:cubicBezTo>
                    <a:pt x="2206" y="83068"/>
                    <a:pt x="3760" y="80010"/>
                    <a:pt x="3280" y="77673"/>
                  </a:cubicBezTo>
                  <a:close/>
                </a:path>
              </a:pathLst>
            </a:custGeom>
            <a:grpFill/>
            <a:ln w="5715" cap="flat">
              <a:noFill/>
              <a:prstDash val="solid"/>
              <a:miter/>
            </a:ln>
          </p:spPr>
          <p:txBody>
            <a:bodyPr rtlCol="0" anchor="ctr"/>
            <a:lstStyle/>
            <a:p>
              <a:endParaRPr lang="zh-CN" altLang="en-US"/>
            </a:p>
          </p:txBody>
        </p:sp>
        <p:sp>
          <p:nvSpPr>
            <p:cNvPr id="4915" name="任意多边形: 形状 4914">
              <a:extLst>
                <a:ext uri="{FF2B5EF4-FFF2-40B4-BE49-F238E27FC236}">
                  <a16:creationId xmlns:a16="http://schemas.microsoft.com/office/drawing/2014/main" id="{2A62B5DD-69EE-EEE6-4891-9D3A170EB524}"/>
                </a:ext>
              </a:extLst>
            </p:cNvPr>
            <p:cNvSpPr/>
            <p:nvPr/>
          </p:nvSpPr>
          <p:spPr>
            <a:xfrm>
              <a:off x="5364302" y="5066330"/>
              <a:ext cx="56195" cy="87576"/>
            </a:xfrm>
            <a:custGeom>
              <a:avLst/>
              <a:gdLst>
                <a:gd name="connsiteX0" fmla="*/ 9876 w 56195"/>
                <a:gd name="connsiteY0" fmla="*/ 17259 h 87576"/>
                <a:gd name="connsiteX1" fmla="*/ 16722 w 56195"/>
                <a:gd name="connsiteY1" fmla="*/ 0 h 87576"/>
                <a:gd name="connsiteX2" fmla="*/ 20191 w 56195"/>
                <a:gd name="connsiteY2" fmla="*/ 9961 h 87576"/>
                <a:gd name="connsiteX3" fmla="*/ 31404 w 56195"/>
                <a:gd name="connsiteY3" fmla="*/ 10293 h 87576"/>
                <a:gd name="connsiteX4" fmla="*/ 42743 w 56195"/>
                <a:gd name="connsiteY4" fmla="*/ 7378 h 87576"/>
                <a:gd name="connsiteX5" fmla="*/ 43960 w 56195"/>
                <a:gd name="connsiteY5" fmla="*/ 8898 h 87576"/>
                <a:gd name="connsiteX6" fmla="*/ 50355 w 56195"/>
                <a:gd name="connsiteY6" fmla="*/ 18734 h 87576"/>
                <a:gd name="connsiteX7" fmla="*/ 52075 w 56195"/>
                <a:gd name="connsiteY7" fmla="*/ 22654 h 87576"/>
                <a:gd name="connsiteX8" fmla="*/ 42731 w 56195"/>
                <a:gd name="connsiteY8" fmla="*/ 69877 h 87576"/>
                <a:gd name="connsiteX9" fmla="*/ 42737 w 56195"/>
                <a:gd name="connsiteY9" fmla="*/ 69877 h 87576"/>
                <a:gd name="connsiteX10" fmla="*/ 42731 w 56195"/>
                <a:gd name="connsiteY10" fmla="*/ 79747 h 87576"/>
                <a:gd name="connsiteX11" fmla="*/ 42731 w 56195"/>
                <a:gd name="connsiteY11" fmla="*/ 79747 h 87576"/>
                <a:gd name="connsiteX12" fmla="*/ 21723 w 56195"/>
                <a:gd name="connsiteY12" fmla="*/ 87577 h 87576"/>
                <a:gd name="connsiteX13" fmla="*/ 32873 w 56195"/>
                <a:gd name="connsiteY13" fmla="*/ 63299 h 87576"/>
                <a:gd name="connsiteX14" fmla="*/ 32844 w 56195"/>
                <a:gd name="connsiteY14" fmla="*/ 46823 h 87576"/>
                <a:gd name="connsiteX15" fmla="*/ 31232 w 56195"/>
                <a:gd name="connsiteY15" fmla="*/ 46829 h 87576"/>
                <a:gd name="connsiteX16" fmla="*/ 29621 w 56195"/>
                <a:gd name="connsiteY16" fmla="*/ 46823 h 87576"/>
                <a:gd name="connsiteX17" fmla="*/ 24083 w 56195"/>
                <a:gd name="connsiteY17" fmla="*/ 41439 h 87576"/>
                <a:gd name="connsiteX18" fmla="*/ 20014 w 56195"/>
                <a:gd name="connsiteY18" fmla="*/ 41096 h 87576"/>
                <a:gd name="connsiteX19" fmla="*/ 16019 w 56195"/>
                <a:gd name="connsiteY19" fmla="*/ 36159 h 87576"/>
                <a:gd name="connsiteX20" fmla="*/ 25780 w 56195"/>
                <a:gd name="connsiteY20" fmla="*/ 26786 h 87576"/>
                <a:gd name="connsiteX21" fmla="*/ 25946 w 56195"/>
                <a:gd name="connsiteY21" fmla="*/ 30461 h 87576"/>
                <a:gd name="connsiteX22" fmla="*/ 27181 w 56195"/>
                <a:gd name="connsiteY22" fmla="*/ 27981 h 87576"/>
                <a:gd name="connsiteX23" fmla="*/ 20974 w 56195"/>
                <a:gd name="connsiteY23" fmla="*/ 22997 h 87576"/>
                <a:gd name="connsiteX24" fmla="*/ 17945 w 56195"/>
                <a:gd name="connsiteY24" fmla="*/ 39571 h 87576"/>
                <a:gd name="connsiteX25" fmla="*/ 14093 w 56195"/>
                <a:gd name="connsiteY25" fmla="*/ 47629 h 87576"/>
                <a:gd name="connsiteX26" fmla="*/ 0 w 56195"/>
                <a:gd name="connsiteY26" fmla="*/ 46886 h 87576"/>
                <a:gd name="connsiteX27" fmla="*/ 9876 w 56195"/>
                <a:gd name="connsiteY27" fmla="*/ 17259 h 87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6195" h="87576">
                  <a:moveTo>
                    <a:pt x="9876" y="17259"/>
                  </a:moveTo>
                  <a:cubicBezTo>
                    <a:pt x="16225" y="13167"/>
                    <a:pt x="10076" y="4183"/>
                    <a:pt x="16722" y="0"/>
                  </a:cubicBezTo>
                  <a:cubicBezTo>
                    <a:pt x="21620" y="2063"/>
                    <a:pt x="14145" y="8784"/>
                    <a:pt x="20191" y="9961"/>
                  </a:cubicBezTo>
                  <a:cubicBezTo>
                    <a:pt x="23826" y="10670"/>
                    <a:pt x="27718" y="10716"/>
                    <a:pt x="31404" y="10293"/>
                  </a:cubicBezTo>
                  <a:cubicBezTo>
                    <a:pt x="35250" y="9853"/>
                    <a:pt x="37736" y="3772"/>
                    <a:pt x="42743" y="7378"/>
                  </a:cubicBezTo>
                  <a:cubicBezTo>
                    <a:pt x="43143" y="7887"/>
                    <a:pt x="43548" y="8395"/>
                    <a:pt x="43960" y="8898"/>
                  </a:cubicBezTo>
                  <a:cubicBezTo>
                    <a:pt x="45223" y="12727"/>
                    <a:pt x="48503" y="15253"/>
                    <a:pt x="50355" y="18734"/>
                  </a:cubicBezTo>
                  <a:cubicBezTo>
                    <a:pt x="51035" y="20003"/>
                    <a:pt x="51578" y="21311"/>
                    <a:pt x="52075" y="22654"/>
                  </a:cubicBezTo>
                  <a:cubicBezTo>
                    <a:pt x="62362" y="41057"/>
                    <a:pt x="51161" y="55190"/>
                    <a:pt x="42731" y="69877"/>
                  </a:cubicBezTo>
                  <a:lnTo>
                    <a:pt x="42737" y="69877"/>
                  </a:lnTo>
                  <a:cubicBezTo>
                    <a:pt x="39954" y="73163"/>
                    <a:pt x="38342" y="76455"/>
                    <a:pt x="42731" y="79747"/>
                  </a:cubicBezTo>
                  <a:lnTo>
                    <a:pt x="42731" y="79747"/>
                  </a:lnTo>
                  <a:cubicBezTo>
                    <a:pt x="37028" y="85411"/>
                    <a:pt x="28169" y="82285"/>
                    <a:pt x="21723" y="87577"/>
                  </a:cubicBezTo>
                  <a:cubicBezTo>
                    <a:pt x="27535" y="79998"/>
                    <a:pt x="28009" y="70666"/>
                    <a:pt x="32873" y="63299"/>
                  </a:cubicBezTo>
                  <a:cubicBezTo>
                    <a:pt x="34221" y="57807"/>
                    <a:pt x="38765" y="52304"/>
                    <a:pt x="32844" y="46823"/>
                  </a:cubicBezTo>
                  <a:lnTo>
                    <a:pt x="31232" y="46829"/>
                  </a:lnTo>
                  <a:lnTo>
                    <a:pt x="29621" y="46823"/>
                  </a:lnTo>
                  <a:cubicBezTo>
                    <a:pt x="27083" y="45732"/>
                    <a:pt x="29587" y="39536"/>
                    <a:pt x="24083" y="41439"/>
                  </a:cubicBezTo>
                  <a:cubicBezTo>
                    <a:pt x="22671" y="41674"/>
                    <a:pt x="21340" y="41548"/>
                    <a:pt x="20014" y="41096"/>
                  </a:cubicBezTo>
                  <a:cubicBezTo>
                    <a:pt x="18231" y="39805"/>
                    <a:pt x="17174" y="37948"/>
                    <a:pt x="16019" y="36159"/>
                  </a:cubicBezTo>
                  <a:cubicBezTo>
                    <a:pt x="16093" y="29707"/>
                    <a:pt x="17048" y="24174"/>
                    <a:pt x="25780" y="26786"/>
                  </a:cubicBezTo>
                  <a:cubicBezTo>
                    <a:pt x="26792" y="27952"/>
                    <a:pt x="26506" y="29198"/>
                    <a:pt x="25946" y="30461"/>
                  </a:cubicBezTo>
                  <a:cubicBezTo>
                    <a:pt x="27512" y="30221"/>
                    <a:pt x="26203" y="28535"/>
                    <a:pt x="27181" y="27981"/>
                  </a:cubicBezTo>
                  <a:cubicBezTo>
                    <a:pt x="25975" y="25077"/>
                    <a:pt x="28249" y="16636"/>
                    <a:pt x="20974" y="22997"/>
                  </a:cubicBezTo>
                  <a:cubicBezTo>
                    <a:pt x="16453" y="26952"/>
                    <a:pt x="12659" y="32913"/>
                    <a:pt x="17945" y="39571"/>
                  </a:cubicBezTo>
                  <a:cubicBezTo>
                    <a:pt x="19134" y="43760"/>
                    <a:pt x="15945" y="49481"/>
                    <a:pt x="14093" y="47629"/>
                  </a:cubicBezTo>
                  <a:cubicBezTo>
                    <a:pt x="8773" y="42308"/>
                    <a:pt x="4223" y="50818"/>
                    <a:pt x="0" y="46886"/>
                  </a:cubicBezTo>
                  <a:cubicBezTo>
                    <a:pt x="2446" y="36719"/>
                    <a:pt x="10693" y="28501"/>
                    <a:pt x="9876" y="17259"/>
                  </a:cubicBezTo>
                  <a:close/>
                </a:path>
              </a:pathLst>
            </a:custGeom>
            <a:grpFill/>
            <a:ln w="5715" cap="flat">
              <a:noFill/>
              <a:prstDash val="solid"/>
              <a:miter/>
            </a:ln>
          </p:spPr>
          <p:txBody>
            <a:bodyPr rtlCol="0" anchor="ctr"/>
            <a:lstStyle/>
            <a:p>
              <a:endParaRPr lang="zh-CN" altLang="en-US"/>
            </a:p>
          </p:txBody>
        </p:sp>
        <p:sp>
          <p:nvSpPr>
            <p:cNvPr id="4916" name="任意多边形: 形状 4915">
              <a:extLst>
                <a:ext uri="{FF2B5EF4-FFF2-40B4-BE49-F238E27FC236}">
                  <a16:creationId xmlns:a16="http://schemas.microsoft.com/office/drawing/2014/main" id="{080C0A15-C721-25CD-F412-5C4A51C1C892}"/>
                </a:ext>
              </a:extLst>
            </p:cNvPr>
            <p:cNvSpPr/>
            <p:nvPr/>
          </p:nvSpPr>
          <p:spPr>
            <a:xfrm>
              <a:off x="5416689" y="5137836"/>
              <a:ext cx="74764" cy="88611"/>
            </a:xfrm>
            <a:custGeom>
              <a:avLst/>
              <a:gdLst>
                <a:gd name="connsiteX0" fmla="*/ 13398 w 74764"/>
                <a:gd name="connsiteY0" fmla="*/ 77364 h 88611"/>
                <a:gd name="connsiteX1" fmla="*/ 10084 w 74764"/>
                <a:gd name="connsiteY1" fmla="*/ 70741 h 88611"/>
                <a:gd name="connsiteX2" fmla="*/ 12581 w 74764"/>
                <a:gd name="connsiteY2" fmla="*/ 68077 h 88611"/>
                <a:gd name="connsiteX3" fmla="*/ 5169 w 74764"/>
                <a:gd name="connsiteY3" fmla="*/ 68214 h 88611"/>
                <a:gd name="connsiteX4" fmla="*/ 3500 w 74764"/>
                <a:gd name="connsiteY4" fmla="*/ 60876 h 88611"/>
                <a:gd name="connsiteX5" fmla="*/ 5214 w 74764"/>
                <a:gd name="connsiteY5" fmla="*/ 60534 h 88611"/>
                <a:gd name="connsiteX6" fmla="*/ 11507 w 74764"/>
                <a:gd name="connsiteY6" fmla="*/ 56847 h 88611"/>
                <a:gd name="connsiteX7" fmla="*/ 29829 w 74764"/>
                <a:gd name="connsiteY7" fmla="*/ 47720 h 88611"/>
                <a:gd name="connsiteX8" fmla="*/ 29823 w 74764"/>
                <a:gd name="connsiteY8" fmla="*/ 47738 h 88611"/>
                <a:gd name="connsiteX9" fmla="*/ 39699 w 74764"/>
                <a:gd name="connsiteY9" fmla="*/ 37868 h 88611"/>
                <a:gd name="connsiteX10" fmla="*/ 39693 w 74764"/>
                <a:gd name="connsiteY10" fmla="*/ 37868 h 88611"/>
                <a:gd name="connsiteX11" fmla="*/ 43008 w 74764"/>
                <a:gd name="connsiteY11" fmla="*/ 34582 h 88611"/>
                <a:gd name="connsiteX12" fmla="*/ 48877 w 74764"/>
                <a:gd name="connsiteY12" fmla="*/ 29187 h 88611"/>
                <a:gd name="connsiteX13" fmla="*/ 54021 w 74764"/>
                <a:gd name="connsiteY13" fmla="*/ 39765 h 88611"/>
                <a:gd name="connsiteX14" fmla="*/ 62873 w 74764"/>
                <a:gd name="connsiteY14" fmla="*/ 29998 h 88611"/>
                <a:gd name="connsiteX15" fmla="*/ 62004 w 74764"/>
                <a:gd name="connsiteY15" fmla="*/ 16545 h 88611"/>
                <a:gd name="connsiteX16" fmla="*/ 66485 w 74764"/>
                <a:gd name="connsiteY16" fmla="*/ 0 h 88611"/>
                <a:gd name="connsiteX17" fmla="*/ 71526 w 74764"/>
                <a:gd name="connsiteY17" fmla="*/ 6086 h 88611"/>
                <a:gd name="connsiteX18" fmla="*/ 69325 w 74764"/>
                <a:gd name="connsiteY18" fmla="*/ 13813 h 88611"/>
                <a:gd name="connsiteX19" fmla="*/ 74189 w 74764"/>
                <a:gd name="connsiteY19" fmla="*/ 23609 h 88611"/>
                <a:gd name="connsiteX20" fmla="*/ 66834 w 74764"/>
                <a:gd name="connsiteY20" fmla="*/ 31673 h 88611"/>
                <a:gd name="connsiteX21" fmla="*/ 72554 w 74764"/>
                <a:gd name="connsiteY21" fmla="*/ 34559 h 88611"/>
                <a:gd name="connsiteX22" fmla="*/ 74120 w 74764"/>
                <a:gd name="connsiteY22" fmla="*/ 36376 h 88611"/>
                <a:gd name="connsiteX23" fmla="*/ 70640 w 74764"/>
                <a:gd name="connsiteY23" fmla="*/ 46652 h 88611"/>
                <a:gd name="connsiteX24" fmla="*/ 58101 w 74764"/>
                <a:gd name="connsiteY24" fmla="*/ 58613 h 88611"/>
                <a:gd name="connsiteX25" fmla="*/ 43213 w 74764"/>
                <a:gd name="connsiteY25" fmla="*/ 59951 h 88611"/>
                <a:gd name="connsiteX26" fmla="*/ 40710 w 74764"/>
                <a:gd name="connsiteY26" fmla="*/ 58430 h 88611"/>
                <a:gd name="connsiteX27" fmla="*/ 39830 w 74764"/>
                <a:gd name="connsiteY27" fmla="*/ 58333 h 88611"/>
                <a:gd name="connsiteX28" fmla="*/ 40750 w 74764"/>
                <a:gd name="connsiteY28" fmla="*/ 58465 h 88611"/>
                <a:gd name="connsiteX29" fmla="*/ 41545 w 74764"/>
                <a:gd name="connsiteY29" fmla="*/ 61162 h 88611"/>
                <a:gd name="connsiteX30" fmla="*/ 38733 w 74764"/>
                <a:gd name="connsiteY30" fmla="*/ 65117 h 88611"/>
                <a:gd name="connsiteX31" fmla="*/ 31092 w 74764"/>
                <a:gd name="connsiteY31" fmla="*/ 69220 h 88611"/>
                <a:gd name="connsiteX32" fmla="*/ 26800 w 74764"/>
                <a:gd name="connsiteY32" fmla="*/ 69255 h 88611"/>
                <a:gd name="connsiteX33" fmla="*/ 28172 w 74764"/>
                <a:gd name="connsiteY33" fmla="*/ 71192 h 88611"/>
                <a:gd name="connsiteX34" fmla="*/ 29566 w 74764"/>
                <a:gd name="connsiteY34" fmla="*/ 79381 h 88611"/>
                <a:gd name="connsiteX35" fmla="*/ 28292 w 74764"/>
                <a:gd name="connsiteY35" fmla="*/ 83394 h 88611"/>
                <a:gd name="connsiteX36" fmla="*/ 25137 w 74764"/>
                <a:gd name="connsiteY36" fmla="*/ 86096 h 88611"/>
                <a:gd name="connsiteX37" fmla="*/ 21479 w 74764"/>
                <a:gd name="connsiteY37" fmla="*/ 88023 h 88611"/>
                <a:gd name="connsiteX38" fmla="*/ 19542 w 74764"/>
                <a:gd name="connsiteY38" fmla="*/ 88611 h 88611"/>
                <a:gd name="connsiteX39" fmla="*/ 17570 w 74764"/>
                <a:gd name="connsiteY39" fmla="*/ 88463 h 88611"/>
                <a:gd name="connsiteX40" fmla="*/ 15936 w 74764"/>
                <a:gd name="connsiteY40" fmla="*/ 87434 h 88611"/>
                <a:gd name="connsiteX41" fmla="*/ 15027 w 74764"/>
                <a:gd name="connsiteY41" fmla="*/ 83942 h 88611"/>
                <a:gd name="connsiteX42" fmla="*/ 15542 w 74764"/>
                <a:gd name="connsiteY42" fmla="*/ 80724 h 88611"/>
                <a:gd name="connsiteX43" fmla="*/ 16850 w 74764"/>
                <a:gd name="connsiteY43" fmla="*/ 80090 h 88611"/>
                <a:gd name="connsiteX44" fmla="*/ 15764 w 74764"/>
                <a:gd name="connsiteY44" fmla="*/ 79056 h 88611"/>
                <a:gd name="connsiteX45" fmla="*/ 13398 w 74764"/>
                <a:gd name="connsiteY45" fmla="*/ 77364 h 8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4764" h="88611">
                  <a:moveTo>
                    <a:pt x="13398" y="77364"/>
                  </a:moveTo>
                  <a:cubicBezTo>
                    <a:pt x="12295" y="75158"/>
                    <a:pt x="11192" y="72946"/>
                    <a:pt x="10084" y="70741"/>
                  </a:cubicBezTo>
                  <a:cubicBezTo>
                    <a:pt x="11255" y="70020"/>
                    <a:pt x="15193" y="71009"/>
                    <a:pt x="12581" y="68077"/>
                  </a:cubicBezTo>
                  <a:cubicBezTo>
                    <a:pt x="11518" y="66883"/>
                    <a:pt x="7712" y="68329"/>
                    <a:pt x="5169" y="68214"/>
                  </a:cubicBezTo>
                  <a:cubicBezTo>
                    <a:pt x="-3975" y="67791"/>
                    <a:pt x="1363" y="63940"/>
                    <a:pt x="3500" y="60876"/>
                  </a:cubicBezTo>
                  <a:cubicBezTo>
                    <a:pt x="4071" y="60768"/>
                    <a:pt x="4649" y="60659"/>
                    <a:pt x="5214" y="60534"/>
                  </a:cubicBezTo>
                  <a:cubicBezTo>
                    <a:pt x="7415" y="59488"/>
                    <a:pt x="9484" y="58230"/>
                    <a:pt x="11507" y="56847"/>
                  </a:cubicBezTo>
                  <a:cubicBezTo>
                    <a:pt x="17239" y="53030"/>
                    <a:pt x="24194" y="51704"/>
                    <a:pt x="29829" y="47720"/>
                  </a:cubicBezTo>
                  <a:lnTo>
                    <a:pt x="29823" y="47738"/>
                  </a:lnTo>
                  <a:cubicBezTo>
                    <a:pt x="30406" y="41737"/>
                    <a:pt x="34990" y="39736"/>
                    <a:pt x="39699" y="37868"/>
                  </a:cubicBezTo>
                  <a:lnTo>
                    <a:pt x="39693" y="37868"/>
                  </a:lnTo>
                  <a:cubicBezTo>
                    <a:pt x="40836" y="36811"/>
                    <a:pt x="40979" y="34742"/>
                    <a:pt x="43008" y="34582"/>
                  </a:cubicBezTo>
                  <a:cubicBezTo>
                    <a:pt x="44928" y="32816"/>
                    <a:pt x="46854" y="31050"/>
                    <a:pt x="48877" y="29187"/>
                  </a:cubicBezTo>
                  <a:cubicBezTo>
                    <a:pt x="53346" y="31610"/>
                    <a:pt x="45808" y="40217"/>
                    <a:pt x="54021" y="39765"/>
                  </a:cubicBezTo>
                  <a:cubicBezTo>
                    <a:pt x="59187" y="39485"/>
                    <a:pt x="62633" y="35942"/>
                    <a:pt x="62873" y="29998"/>
                  </a:cubicBezTo>
                  <a:cubicBezTo>
                    <a:pt x="63056" y="25506"/>
                    <a:pt x="65656" y="21871"/>
                    <a:pt x="62004" y="16545"/>
                  </a:cubicBezTo>
                  <a:cubicBezTo>
                    <a:pt x="57770" y="10367"/>
                    <a:pt x="67811" y="6915"/>
                    <a:pt x="66485" y="0"/>
                  </a:cubicBezTo>
                  <a:cubicBezTo>
                    <a:pt x="71045" y="1938"/>
                    <a:pt x="72034" y="3720"/>
                    <a:pt x="71526" y="6086"/>
                  </a:cubicBezTo>
                  <a:cubicBezTo>
                    <a:pt x="70966" y="8704"/>
                    <a:pt x="70446" y="11413"/>
                    <a:pt x="69325" y="13813"/>
                  </a:cubicBezTo>
                  <a:cubicBezTo>
                    <a:pt x="66708" y="19448"/>
                    <a:pt x="76846" y="18814"/>
                    <a:pt x="74189" y="23609"/>
                  </a:cubicBezTo>
                  <a:cubicBezTo>
                    <a:pt x="72457" y="26723"/>
                    <a:pt x="67685" y="28558"/>
                    <a:pt x="66834" y="31673"/>
                  </a:cubicBezTo>
                  <a:cubicBezTo>
                    <a:pt x="65239" y="37485"/>
                    <a:pt x="69645" y="35393"/>
                    <a:pt x="72554" y="34559"/>
                  </a:cubicBezTo>
                  <a:cubicBezTo>
                    <a:pt x="73074" y="35164"/>
                    <a:pt x="73594" y="35770"/>
                    <a:pt x="74120" y="36376"/>
                  </a:cubicBezTo>
                  <a:cubicBezTo>
                    <a:pt x="75652" y="40719"/>
                    <a:pt x="74440" y="44126"/>
                    <a:pt x="70640" y="46652"/>
                  </a:cubicBezTo>
                  <a:cubicBezTo>
                    <a:pt x="64108" y="48143"/>
                    <a:pt x="63033" y="55407"/>
                    <a:pt x="58101" y="58613"/>
                  </a:cubicBezTo>
                  <a:cubicBezTo>
                    <a:pt x="53146" y="59431"/>
                    <a:pt x="48220" y="60596"/>
                    <a:pt x="43213" y="59951"/>
                  </a:cubicBezTo>
                  <a:cubicBezTo>
                    <a:pt x="42253" y="59699"/>
                    <a:pt x="41368" y="59162"/>
                    <a:pt x="40710" y="58430"/>
                  </a:cubicBezTo>
                  <a:cubicBezTo>
                    <a:pt x="40790" y="58487"/>
                    <a:pt x="39830" y="58333"/>
                    <a:pt x="39830" y="58333"/>
                  </a:cubicBezTo>
                  <a:cubicBezTo>
                    <a:pt x="39830" y="58333"/>
                    <a:pt x="40647" y="58362"/>
                    <a:pt x="40750" y="58465"/>
                  </a:cubicBezTo>
                  <a:cubicBezTo>
                    <a:pt x="41173" y="59385"/>
                    <a:pt x="41402" y="60230"/>
                    <a:pt x="41545" y="61162"/>
                  </a:cubicBezTo>
                  <a:cubicBezTo>
                    <a:pt x="41356" y="63094"/>
                    <a:pt x="40442" y="64431"/>
                    <a:pt x="38733" y="65117"/>
                  </a:cubicBezTo>
                  <a:cubicBezTo>
                    <a:pt x="34201" y="62642"/>
                    <a:pt x="34012" y="68443"/>
                    <a:pt x="31092" y="69220"/>
                  </a:cubicBezTo>
                  <a:cubicBezTo>
                    <a:pt x="29600" y="69672"/>
                    <a:pt x="28046" y="68963"/>
                    <a:pt x="26800" y="69255"/>
                  </a:cubicBezTo>
                  <a:cubicBezTo>
                    <a:pt x="26086" y="69420"/>
                    <a:pt x="27920" y="70323"/>
                    <a:pt x="28172" y="71192"/>
                  </a:cubicBezTo>
                  <a:cubicBezTo>
                    <a:pt x="29560" y="73769"/>
                    <a:pt x="29823" y="76524"/>
                    <a:pt x="29566" y="79381"/>
                  </a:cubicBezTo>
                  <a:cubicBezTo>
                    <a:pt x="29366" y="80788"/>
                    <a:pt x="28920" y="82119"/>
                    <a:pt x="28292" y="83394"/>
                  </a:cubicBezTo>
                  <a:cubicBezTo>
                    <a:pt x="27423" y="84508"/>
                    <a:pt x="26371" y="85417"/>
                    <a:pt x="25137" y="86096"/>
                  </a:cubicBezTo>
                  <a:cubicBezTo>
                    <a:pt x="23937" y="86771"/>
                    <a:pt x="22708" y="87405"/>
                    <a:pt x="21479" y="88023"/>
                  </a:cubicBezTo>
                  <a:cubicBezTo>
                    <a:pt x="20839" y="88223"/>
                    <a:pt x="20182" y="88411"/>
                    <a:pt x="19542" y="88611"/>
                  </a:cubicBezTo>
                  <a:cubicBezTo>
                    <a:pt x="18891" y="88565"/>
                    <a:pt x="18222" y="88503"/>
                    <a:pt x="17570" y="88463"/>
                  </a:cubicBezTo>
                  <a:cubicBezTo>
                    <a:pt x="17033" y="88120"/>
                    <a:pt x="16479" y="87760"/>
                    <a:pt x="15936" y="87434"/>
                  </a:cubicBezTo>
                  <a:cubicBezTo>
                    <a:pt x="15439" y="86331"/>
                    <a:pt x="15119" y="85142"/>
                    <a:pt x="15027" y="83942"/>
                  </a:cubicBezTo>
                  <a:cubicBezTo>
                    <a:pt x="14958" y="82839"/>
                    <a:pt x="15153" y="81742"/>
                    <a:pt x="15542" y="80724"/>
                  </a:cubicBezTo>
                  <a:cubicBezTo>
                    <a:pt x="15513" y="80764"/>
                    <a:pt x="16850" y="80090"/>
                    <a:pt x="16850" y="80090"/>
                  </a:cubicBezTo>
                  <a:cubicBezTo>
                    <a:pt x="16850" y="80090"/>
                    <a:pt x="15770" y="79044"/>
                    <a:pt x="15764" y="79056"/>
                  </a:cubicBezTo>
                  <a:cubicBezTo>
                    <a:pt x="14684" y="78896"/>
                    <a:pt x="13895" y="78330"/>
                    <a:pt x="13398" y="77364"/>
                  </a:cubicBezTo>
                  <a:close/>
                </a:path>
              </a:pathLst>
            </a:custGeom>
            <a:grpFill/>
            <a:ln w="5715" cap="flat">
              <a:noFill/>
              <a:prstDash val="solid"/>
              <a:miter/>
            </a:ln>
          </p:spPr>
          <p:txBody>
            <a:bodyPr rtlCol="0" anchor="ctr"/>
            <a:lstStyle/>
            <a:p>
              <a:endParaRPr lang="zh-CN" altLang="en-US"/>
            </a:p>
          </p:txBody>
        </p:sp>
        <p:sp>
          <p:nvSpPr>
            <p:cNvPr id="4917" name="任意多边形: 形状 4916">
              <a:extLst>
                <a:ext uri="{FF2B5EF4-FFF2-40B4-BE49-F238E27FC236}">
                  <a16:creationId xmlns:a16="http://schemas.microsoft.com/office/drawing/2014/main" id="{30343942-9E4A-B8F0-36D5-14E338D5D065}"/>
                </a:ext>
              </a:extLst>
            </p:cNvPr>
            <p:cNvSpPr/>
            <p:nvPr/>
          </p:nvSpPr>
          <p:spPr>
            <a:xfrm>
              <a:off x="5341277" y="5100620"/>
              <a:ext cx="56524" cy="61464"/>
            </a:xfrm>
            <a:custGeom>
              <a:avLst/>
              <a:gdLst>
                <a:gd name="connsiteX0" fmla="*/ 39451 w 56524"/>
                <a:gd name="connsiteY0" fmla="*/ 2692 h 61464"/>
                <a:gd name="connsiteX1" fmla="*/ 46006 w 56524"/>
                <a:gd name="connsiteY1" fmla="*/ 5995 h 61464"/>
                <a:gd name="connsiteX2" fmla="*/ 46063 w 56524"/>
                <a:gd name="connsiteY2" fmla="*/ 5961 h 61464"/>
                <a:gd name="connsiteX3" fmla="*/ 56287 w 56524"/>
                <a:gd name="connsiteY3" fmla="*/ 0 h 61464"/>
                <a:gd name="connsiteX4" fmla="*/ 52658 w 56524"/>
                <a:gd name="connsiteY4" fmla="*/ 12521 h 61464"/>
                <a:gd name="connsiteX5" fmla="*/ 35679 w 56524"/>
                <a:gd name="connsiteY5" fmla="*/ 42794 h 61464"/>
                <a:gd name="connsiteX6" fmla="*/ 25940 w 56524"/>
                <a:gd name="connsiteY6" fmla="*/ 61465 h 61464"/>
                <a:gd name="connsiteX7" fmla="*/ 7104 w 56524"/>
                <a:gd name="connsiteY7" fmla="*/ 48126 h 61464"/>
                <a:gd name="connsiteX8" fmla="*/ 0 w 56524"/>
                <a:gd name="connsiteY8" fmla="*/ 45445 h 61464"/>
                <a:gd name="connsiteX9" fmla="*/ 9864 w 56524"/>
                <a:gd name="connsiteY9" fmla="*/ 38868 h 61464"/>
                <a:gd name="connsiteX10" fmla="*/ 13167 w 56524"/>
                <a:gd name="connsiteY10" fmla="*/ 19128 h 61464"/>
                <a:gd name="connsiteX11" fmla="*/ 13162 w 56524"/>
                <a:gd name="connsiteY11" fmla="*/ 19145 h 61464"/>
                <a:gd name="connsiteX12" fmla="*/ 23037 w 56524"/>
                <a:gd name="connsiteY12" fmla="*/ 12584 h 61464"/>
                <a:gd name="connsiteX13" fmla="*/ 23049 w 56524"/>
                <a:gd name="connsiteY13" fmla="*/ 12573 h 61464"/>
                <a:gd name="connsiteX14" fmla="*/ 35513 w 56524"/>
                <a:gd name="connsiteY14" fmla="*/ 10441 h 61464"/>
                <a:gd name="connsiteX15" fmla="*/ 39473 w 56524"/>
                <a:gd name="connsiteY15" fmla="*/ 2680 h 61464"/>
                <a:gd name="connsiteX16" fmla="*/ 39451 w 56524"/>
                <a:gd name="connsiteY16" fmla="*/ 2680 h 61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4" h="61464">
                  <a:moveTo>
                    <a:pt x="39451" y="2692"/>
                  </a:moveTo>
                  <a:cubicBezTo>
                    <a:pt x="41634" y="3795"/>
                    <a:pt x="43823" y="4898"/>
                    <a:pt x="46006" y="5995"/>
                  </a:cubicBezTo>
                  <a:lnTo>
                    <a:pt x="46063" y="5961"/>
                  </a:lnTo>
                  <a:cubicBezTo>
                    <a:pt x="48240" y="2600"/>
                    <a:pt x="51664" y="1309"/>
                    <a:pt x="56287" y="0"/>
                  </a:cubicBezTo>
                  <a:cubicBezTo>
                    <a:pt x="57876" y="5172"/>
                    <a:pt x="50903" y="7892"/>
                    <a:pt x="52658" y="12521"/>
                  </a:cubicBezTo>
                  <a:cubicBezTo>
                    <a:pt x="52458" y="25660"/>
                    <a:pt x="45000" y="35873"/>
                    <a:pt x="35679" y="42794"/>
                  </a:cubicBezTo>
                  <a:cubicBezTo>
                    <a:pt x="29409" y="47452"/>
                    <a:pt x="25569" y="51406"/>
                    <a:pt x="25940" y="61465"/>
                  </a:cubicBezTo>
                  <a:cubicBezTo>
                    <a:pt x="20025" y="46211"/>
                    <a:pt x="20014" y="46149"/>
                    <a:pt x="7104" y="48126"/>
                  </a:cubicBezTo>
                  <a:cubicBezTo>
                    <a:pt x="4080" y="48589"/>
                    <a:pt x="1783" y="47897"/>
                    <a:pt x="0" y="45445"/>
                  </a:cubicBezTo>
                  <a:cubicBezTo>
                    <a:pt x="4749" y="45445"/>
                    <a:pt x="8024" y="43228"/>
                    <a:pt x="9864" y="38868"/>
                  </a:cubicBezTo>
                  <a:cubicBezTo>
                    <a:pt x="8344" y="31850"/>
                    <a:pt x="11801" y="25666"/>
                    <a:pt x="13167" y="19128"/>
                  </a:cubicBezTo>
                  <a:lnTo>
                    <a:pt x="13162" y="19145"/>
                  </a:lnTo>
                  <a:cubicBezTo>
                    <a:pt x="15362" y="15316"/>
                    <a:pt x="19368" y="14202"/>
                    <a:pt x="23037" y="12584"/>
                  </a:cubicBezTo>
                  <a:cubicBezTo>
                    <a:pt x="23037" y="12584"/>
                    <a:pt x="23049" y="12573"/>
                    <a:pt x="23049" y="12573"/>
                  </a:cubicBezTo>
                  <a:cubicBezTo>
                    <a:pt x="27335" y="13945"/>
                    <a:pt x="29335" y="6984"/>
                    <a:pt x="35513" y="10441"/>
                  </a:cubicBezTo>
                  <a:cubicBezTo>
                    <a:pt x="40262" y="13099"/>
                    <a:pt x="38656" y="5772"/>
                    <a:pt x="39473" y="2680"/>
                  </a:cubicBezTo>
                  <a:lnTo>
                    <a:pt x="39451" y="2680"/>
                  </a:lnTo>
                  <a:close/>
                </a:path>
              </a:pathLst>
            </a:custGeom>
            <a:grpFill/>
            <a:ln w="5715" cap="flat">
              <a:noFill/>
              <a:prstDash val="solid"/>
              <a:miter/>
            </a:ln>
          </p:spPr>
          <p:txBody>
            <a:bodyPr rtlCol="0" anchor="ctr"/>
            <a:lstStyle/>
            <a:p>
              <a:endParaRPr lang="zh-CN" altLang="en-US"/>
            </a:p>
          </p:txBody>
        </p:sp>
        <p:sp>
          <p:nvSpPr>
            <p:cNvPr id="4918" name="任意多边形: 形状 4917">
              <a:extLst>
                <a:ext uri="{FF2B5EF4-FFF2-40B4-BE49-F238E27FC236}">
                  <a16:creationId xmlns:a16="http://schemas.microsoft.com/office/drawing/2014/main" id="{7311C218-F8DD-FC26-FF7C-7A93E46A27DB}"/>
                </a:ext>
              </a:extLst>
            </p:cNvPr>
            <p:cNvSpPr/>
            <p:nvPr/>
          </p:nvSpPr>
          <p:spPr>
            <a:xfrm>
              <a:off x="5389691" y="5139510"/>
              <a:ext cx="52459" cy="50874"/>
            </a:xfrm>
            <a:custGeom>
              <a:avLst/>
              <a:gdLst>
                <a:gd name="connsiteX0" fmla="*/ 23932 w 52459"/>
                <a:gd name="connsiteY0" fmla="*/ 9853 h 50874"/>
                <a:gd name="connsiteX1" fmla="*/ 30515 w 52459"/>
                <a:gd name="connsiteY1" fmla="*/ 9807 h 50874"/>
                <a:gd name="connsiteX2" fmla="*/ 37099 w 52459"/>
                <a:gd name="connsiteY2" fmla="*/ 3292 h 50874"/>
                <a:gd name="connsiteX3" fmla="*/ 43648 w 52459"/>
                <a:gd name="connsiteY3" fmla="*/ 0 h 50874"/>
                <a:gd name="connsiteX4" fmla="*/ 43660 w 52459"/>
                <a:gd name="connsiteY4" fmla="*/ 6561 h 50874"/>
                <a:gd name="connsiteX5" fmla="*/ 52226 w 52459"/>
                <a:gd name="connsiteY5" fmla="*/ 14247 h 50874"/>
                <a:gd name="connsiteX6" fmla="*/ 36167 w 52459"/>
                <a:gd name="connsiteY6" fmla="*/ 25015 h 50874"/>
                <a:gd name="connsiteX7" fmla="*/ 50238 w 52459"/>
                <a:gd name="connsiteY7" fmla="*/ 23009 h 50874"/>
                <a:gd name="connsiteX8" fmla="*/ 49935 w 52459"/>
                <a:gd name="connsiteY8" fmla="*/ 30272 h 50874"/>
                <a:gd name="connsiteX9" fmla="*/ 27212 w 52459"/>
                <a:gd name="connsiteY9" fmla="*/ 39439 h 50874"/>
                <a:gd name="connsiteX10" fmla="*/ 820 w 52459"/>
                <a:gd name="connsiteY10" fmla="*/ 50875 h 50874"/>
                <a:gd name="connsiteX11" fmla="*/ 1026 w 52459"/>
                <a:gd name="connsiteY11" fmla="*/ 44411 h 50874"/>
                <a:gd name="connsiteX12" fmla="*/ 17159 w 52459"/>
                <a:gd name="connsiteY12" fmla="*/ 13916 h 50874"/>
                <a:gd name="connsiteX13" fmla="*/ 23932 w 52459"/>
                <a:gd name="connsiteY13" fmla="*/ 9853 h 5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59" h="50874">
                  <a:moveTo>
                    <a:pt x="23932" y="9853"/>
                  </a:moveTo>
                  <a:cubicBezTo>
                    <a:pt x="26126" y="9836"/>
                    <a:pt x="28321" y="9818"/>
                    <a:pt x="30515" y="9807"/>
                  </a:cubicBezTo>
                  <a:cubicBezTo>
                    <a:pt x="32516" y="7441"/>
                    <a:pt x="33733" y="4275"/>
                    <a:pt x="37099" y="3292"/>
                  </a:cubicBezTo>
                  <a:cubicBezTo>
                    <a:pt x="39282" y="2194"/>
                    <a:pt x="41465" y="1097"/>
                    <a:pt x="43648" y="0"/>
                  </a:cubicBezTo>
                  <a:cubicBezTo>
                    <a:pt x="43654" y="2189"/>
                    <a:pt x="43660" y="4378"/>
                    <a:pt x="43660" y="6561"/>
                  </a:cubicBezTo>
                  <a:cubicBezTo>
                    <a:pt x="46706" y="8390"/>
                    <a:pt x="50752" y="8978"/>
                    <a:pt x="52226" y="14247"/>
                  </a:cubicBezTo>
                  <a:cubicBezTo>
                    <a:pt x="47506" y="18065"/>
                    <a:pt x="37882" y="15482"/>
                    <a:pt x="36167" y="25015"/>
                  </a:cubicBezTo>
                  <a:cubicBezTo>
                    <a:pt x="41219" y="26861"/>
                    <a:pt x="45986" y="27838"/>
                    <a:pt x="50238" y="23009"/>
                  </a:cubicBezTo>
                  <a:cubicBezTo>
                    <a:pt x="53924" y="25780"/>
                    <a:pt x="52455" y="30855"/>
                    <a:pt x="49935" y="30272"/>
                  </a:cubicBezTo>
                  <a:cubicBezTo>
                    <a:pt x="39699" y="27906"/>
                    <a:pt x="34367" y="35542"/>
                    <a:pt x="27212" y="39439"/>
                  </a:cubicBezTo>
                  <a:cubicBezTo>
                    <a:pt x="16971" y="39851"/>
                    <a:pt x="9615" y="47177"/>
                    <a:pt x="820" y="50875"/>
                  </a:cubicBezTo>
                  <a:cubicBezTo>
                    <a:pt x="-894" y="48417"/>
                    <a:pt x="534" y="46372"/>
                    <a:pt x="1026" y="44411"/>
                  </a:cubicBezTo>
                  <a:cubicBezTo>
                    <a:pt x="3872" y="33004"/>
                    <a:pt x="16674" y="26838"/>
                    <a:pt x="17159" y="13916"/>
                  </a:cubicBezTo>
                  <a:cubicBezTo>
                    <a:pt x="17211" y="12482"/>
                    <a:pt x="21571" y="11202"/>
                    <a:pt x="23932" y="9853"/>
                  </a:cubicBezTo>
                  <a:close/>
                </a:path>
              </a:pathLst>
            </a:custGeom>
            <a:grpFill/>
            <a:ln w="5715" cap="flat">
              <a:noFill/>
              <a:prstDash val="solid"/>
              <a:miter/>
            </a:ln>
          </p:spPr>
          <p:txBody>
            <a:bodyPr rtlCol="0" anchor="ctr"/>
            <a:lstStyle/>
            <a:p>
              <a:endParaRPr lang="zh-CN" altLang="en-US"/>
            </a:p>
          </p:txBody>
        </p:sp>
        <p:sp>
          <p:nvSpPr>
            <p:cNvPr id="4919" name="任意多边形: 形状 4918">
              <a:extLst>
                <a:ext uri="{FF2B5EF4-FFF2-40B4-BE49-F238E27FC236}">
                  <a16:creationId xmlns:a16="http://schemas.microsoft.com/office/drawing/2014/main" id="{21A23FAB-F218-CEF3-828A-690E93853EB9}"/>
                </a:ext>
              </a:extLst>
            </p:cNvPr>
            <p:cNvSpPr/>
            <p:nvPr/>
          </p:nvSpPr>
          <p:spPr>
            <a:xfrm>
              <a:off x="5415706" y="5178961"/>
              <a:ext cx="30817" cy="21145"/>
            </a:xfrm>
            <a:custGeom>
              <a:avLst/>
              <a:gdLst>
                <a:gd name="connsiteX0" fmla="*/ 30818 w 30817"/>
                <a:gd name="connsiteY0" fmla="*/ 6584 h 21145"/>
                <a:gd name="connsiteX1" fmla="*/ 11072 w 30817"/>
                <a:gd name="connsiteY1" fmla="*/ 19739 h 21145"/>
                <a:gd name="connsiteX2" fmla="*/ 4495 w 30817"/>
                <a:gd name="connsiteY2" fmla="*/ 19739 h 21145"/>
                <a:gd name="connsiteX3" fmla="*/ 4489 w 30817"/>
                <a:gd name="connsiteY3" fmla="*/ 19739 h 21145"/>
                <a:gd name="connsiteX4" fmla="*/ 3077 w 30817"/>
                <a:gd name="connsiteY4" fmla="*/ 15470 h 21145"/>
                <a:gd name="connsiteX5" fmla="*/ 31 w 30817"/>
                <a:gd name="connsiteY5" fmla="*/ 4252 h 21145"/>
                <a:gd name="connsiteX6" fmla="*/ 1208 w 30817"/>
                <a:gd name="connsiteY6" fmla="*/ 17 h 21145"/>
                <a:gd name="connsiteX7" fmla="*/ 14353 w 30817"/>
                <a:gd name="connsiteY7" fmla="*/ 0 h 21145"/>
                <a:gd name="connsiteX8" fmla="*/ 30818 w 30817"/>
                <a:gd name="connsiteY8" fmla="*/ 6584 h 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817" h="21145">
                  <a:moveTo>
                    <a:pt x="30818" y="6584"/>
                  </a:moveTo>
                  <a:cubicBezTo>
                    <a:pt x="26675" y="14630"/>
                    <a:pt x="17679" y="15390"/>
                    <a:pt x="11072" y="19739"/>
                  </a:cubicBezTo>
                  <a:cubicBezTo>
                    <a:pt x="8878" y="21660"/>
                    <a:pt x="6689" y="21568"/>
                    <a:pt x="4495" y="19739"/>
                  </a:cubicBezTo>
                  <a:lnTo>
                    <a:pt x="4489" y="19739"/>
                  </a:lnTo>
                  <a:cubicBezTo>
                    <a:pt x="3969" y="18294"/>
                    <a:pt x="2597" y="16408"/>
                    <a:pt x="3077" y="15470"/>
                  </a:cubicBezTo>
                  <a:cubicBezTo>
                    <a:pt x="5540" y="10630"/>
                    <a:pt x="5615" y="6852"/>
                    <a:pt x="31" y="4252"/>
                  </a:cubicBezTo>
                  <a:cubicBezTo>
                    <a:pt x="-186" y="4149"/>
                    <a:pt x="791" y="1486"/>
                    <a:pt x="1208" y="17"/>
                  </a:cubicBezTo>
                  <a:cubicBezTo>
                    <a:pt x="5592" y="11"/>
                    <a:pt x="9975" y="6"/>
                    <a:pt x="14353" y="0"/>
                  </a:cubicBezTo>
                  <a:cubicBezTo>
                    <a:pt x="16250" y="11196"/>
                    <a:pt x="25629" y="3652"/>
                    <a:pt x="30818" y="6584"/>
                  </a:cubicBezTo>
                  <a:close/>
                </a:path>
              </a:pathLst>
            </a:custGeom>
            <a:grpFill/>
            <a:ln w="5715" cap="flat">
              <a:noFill/>
              <a:prstDash val="solid"/>
              <a:miter/>
            </a:ln>
          </p:spPr>
          <p:txBody>
            <a:bodyPr rtlCol="0" anchor="ctr"/>
            <a:lstStyle/>
            <a:p>
              <a:endParaRPr lang="zh-CN" altLang="en-US"/>
            </a:p>
          </p:txBody>
        </p:sp>
        <p:sp>
          <p:nvSpPr>
            <p:cNvPr id="4920" name="任意多边形: 形状 4919">
              <a:extLst>
                <a:ext uri="{FF2B5EF4-FFF2-40B4-BE49-F238E27FC236}">
                  <a16:creationId xmlns:a16="http://schemas.microsoft.com/office/drawing/2014/main" id="{38156AA3-DF51-B44C-4C30-D76CC3B52F98}"/>
                </a:ext>
              </a:extLst>
            </p:cNvPr>
            <p:cNvSpPr/>
            <p:nvPr/>
          </p:nvSpPr>
          <p:spPr>
            <a:xfrm>
              <a:off x="5299771" y="5183249"/>
              <a:ext cx="16616" cy="31590"/>
            </a:xfrm>
            <a:custGeom>
              <a:avLst/>
              <a:gdLst>
                <a:gd name="connsiteX0" fmla="*/ 6181 w 16616"/>
                <a:gd name="connsiteY0" fmla="*/ 31590 h 31590"/>
                <a:gd name="connsiteX1" fmla="*/ 409 w 16616"/>
                <a:gd name="connsiteY1" fmla="*/ 19280 h 31590"/>
                <a:gd name="connsiteX2" fmla="*/ 5878 w 16616"/>
                <a:gd name="connsiteY2" fmla="*/ 10451 h 31590"/>
                <a:gd name="connsiteX3" fmla="*/ 10776 w 16616"/>
                <a:gd name="connsiteY3" fmla="*/ 12851 h 31590"/>
                <a:gd name="connsiteX4" fmla="*/ 8576 w 16616"/>
                <a:gd name="connsiteY4" fmla="*/ 6199 h 31590"/>
                <a:gd name="connsiteX5" fmla="*/ 7216 w 16616"/>
                <a:gd name="connsiteY5" fmla="*/ 1604 h 31590"/>
                <a:gd name="connsiteX6" fmla="*/ 14217 w 16616"/>
                <a:gd name="connsiteY6" fmla="*/ 1964 h 31590"/>
                <a:gd name="connsiteX7" fmla="*/ 16331 w 16616"/>
                <a:gd name="connsiteY7" fmla="*/ 11205 h 31590"/>
                <a:gd name="connsiteX8" fmla="*/ 6181 w 16616"/>
                <a:gd name="connsiteY8" fmla="*/ 31590 h 31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 h="31590">
                  <a:moveTo>
                    <a:pt x="6181" y="31590"/>
                  </a:moveTo>
                  <a:cubicBezTo>
                    <a:pt x="2101" y="27207"/>
                    <a:pt x="12399" y="19126"/>
                    <a:pt x="409" y="19280"/>
                  </a:cubicBezTo>
                  <a:cubicBezTo>
                    <a:pt x="-1208" y="19297"/>
                    <a:pt x="2249" y="10262"/>
                    <a:pt x="5878" y="10451"/>
                  </a:cubicBezTo>
                  <a:cubicBezTo>
                    <a:pt x="7599" y="10542"/>
                    <a:pt x="7187" y="16932"/>
                    <a:pt x="10776" y="12851"/>
                  </a:cubicBezTo>
                  <a:cubicBezTo>
                    <a:pt x="12788" y="10565"/>
                    <a:pt x="11502" y="7730"/>
                    <a:pt x="8576" y="6199"/>
                  </a:cubicBezTo>
                  <a:cubicBezTo>
                    <a:pt x="6553" y="5141"/>
                    <a:pt x="2112" y="4667"/>
                    <a:pt x="7216" y="1604"/>
                  </a:cubicBezTo>
                  <a:cubicBezTo>
                    <a:pt x="9536" y="209"/>
                    <a:pt x="12553" y="-1328"/>
                    <a:pt x="14217" y="1964"/>
                  </a:cubicBezTo>
                  <a:cubicBezTo>
                    <a:pt x="15634" y="4764"/>
                    <a:pt x="17291" y="8725"/>
                    <a:pt x="16331" y="11205"/>
                  </a:cubicBezTo>
                  <a:cubicBezTo>
                    <a:pt x="13702" y="17983"/>
                    <a:pt x="13319" y="26161"/>
                    <a:pt x="6181" y="31590"/>
                  </a:cubicBezTo>
                  <a:close/>
                </a:path>
              </a:pathLst>
            </a:custGeom>
            <a:grpFill/>
            <a:ln w="5715" cap="flat">
              <a:noFill/>
              <a:prstDash val="solid"/>
              <a:miter/>
            </a:ln>
          </p:spPr>
          <p:txBody>
            <a:bodyPr rtlCol="0" anchor="ctr"/>
            <a:lstStyle/>
            <a:p>
              <a:endParaRPr lang="zh-CN" altLang="en-US"/>
            </a:p>
          </p:txBody>
        </p:sp>
        <p:sp>
          <p:nvSpPr>
            <p:cNvPr id="4921" name="任意多边形: 形状 4920">
              <a:extLst>
                <a:ext uri="{FF2B5EF4-FFF2-40B4-BE49-F238E27FC236}">
                  <a16:creationId xmlns:a16="http://schemas.microsoft.com/office/drawing/2014/main" id="{24BBE55D-8E29-57F4-1F24-F799E95D18F7}"/>
                </a:ext>
              </a:extLst>
            </p:cNvPr>
            <p:cNvSpPr/>
            <p:nvPr/>
          </p:nvSpPr>
          <p:spPr>
            <a:xfrm>
              <a:off x="5278292" y="5207858"/>
              <a:ext cx="18132" cy="12462"/>
            </a:xfrm>
            <a:custGeom>
              <a:avLst/>
              <a:gdLst>
                <a:gd name="connsiteX0" fmla="*/ 13653 w 18132"/>
                <a:gd name="connsiteY0" fmla="*/ 10582 h 12462"/>
                <a:gd name="connsiteX1" fmla="*/ 0 w 18132"/>
                <a:gd name="connsiteY1" fmla="*/ 12463 h 12462"/>
                <a:gd name="connsiteX2" fmla="*/ 10367 w 18132"/>
                <a:gd name="connsiteY2" fmla="*/ 730 h 12462"/>
                <a:gd name="connsiteX3" fmla="*/ 17436 w 18132"/>
                <a:gd name="connsiteY3" fmla="*/ 1604 h 12462"/>
                <a:gd name="connsiteX4" fmla="*/ 13653 w 18132"/>
                <a:gd name="connsiteY4" fmla="*/ 10582 h 1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2" h="12462">
                  <a:moveTo>
                    <a:pt x="13653" y="10582"/>
                  </a:moveTo>
                  <a:cubicBezTo>
                    <a:pt x="9001" y="11222"/>
                    <a:pt x="4349" y="11863"/>
                    <a:pt x="0" y="12463"/>
                  </a:cubicBezTo>
                  <a:cubicBezTo>
                    <a:pt x="3457" y="8554"/>
                    <a:pt x="6909" y="4644"/>
                    <a:pt x="10367" y="730"/>
                  </a:cubicBezTo>
                  <a:cubicBezTo>
                    <a:pt x="12184" y="4610"/>
                    <a:pt x="15065" y="-3168"/>
                    <a:pt x="17436" y="1604"/>
                  </a:cubicBezTo>
                  <a:cubicBezTo>
                    <a:pt x="19974" y="6725"/>
                    <a:pt x="14842" y="7611"/>
                    <a:pt x="13653" y="10582"/>
                  </a:cubicBezTo>
                  <a:close/>
                </a:path>
              </a:pathLst>
            </a:custGeom>
            <a:grpFill/>
            <a:ln w="5715" cap="flat">
              <a:noFill/>
              <a:prstDash val="solid"/>
              <a:miter/>
            </a:ln>
          </p:spPr>
          <p:txBody>
            <a:bodyPr rtlCol="0" anchor="ctr"/>
            <a:lstStyle/>
            <a:p>
              <a:endParaRPr lang="zh-CN" altLang="en-US"/>
            </a:p>
          </p:txBody>
        </p:sp>
        <p:sp>
          <p:nvSpPr>
            <p:cNvPr id="4922" name="任意多边形: 形状 4921">
              <a:extLst>
                <a:ext uri="{FF2B5EF4-FFF2-40B4-BE49-F238E27FC236}">
                  <a16:creationId xmlns:a16="http://schemas.microsoft.com/office/drawing/2014/main" id="{C4AB0506-B705-06C5-0115-7DBEA4BC7AD4}"/>
                </a:ext>
              </a:extLst>
            </p:cNvPr>
            <p:cNvSpPr/>
            <p:nvPr/>
          </p:nvSpPr>
          <p:spPr>
            <a:xfrm>
              <a:off x="5314948" y="5139537"/>
              <a:ext cx="12851" cy="13224"/>
            </a:xfrm>
            <a:custGeom>
              <a:avLst/>
              <a:gdLst>
                <a:gd name="connsiteX0" fmla="*/ 0 w 12851"/>
                <a:gd name="connsiteY0" fmla="*/ 9797 h 13224"/>
                <a:gd name="connsiteX1" fmla="*/ 2989 w 12851"/>
                <a:gd name="connsiteY1" fmla="*/ 1048 h 13224"/>
                <a:gd name="connsiteX2" fmla="*/ 11784 w 12851"/>
                <a:gd name="connsiteY2" fmla="*/ 2545 h 13224"/>
                <a:gd name="connsiteX3" fmla="*/ 10361 w 12851"/>
                <a:gd name="connsiteY3" fmla="*/ 11592 h 13224"/>
                <a:gd name="connsiteX4" fmla="*/ 4715 w 12851"/>
                <a:gd name="connsiteY4" fmla="*/ 8660 h 13224"/>
                <a:gd name="connsiteX5" fmla="*/ 34 w 12851"/>
                <a:gd name="connsiteY5" fmla="*/ 9843 h 13224"/>
                <a:gd name="connsiteX6" fmla="*/ 0 w 12851"/>
                <a:gd name="connsiteY6" fmla="*/ 9797 h 13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1" h="13224">
                  <a:moveTo>
                    <a:pt x="0" y="9797"/>
                  </a:moveTo>
                  <a:cubicBezTo>
                    <a:pt x="183" y="6580"/>
                    <a:pt x="-417" y="2785"/>
                    <a:pt x="2989" y="1048"/>
                  </a:cubicBezTo>
                  <a:cubicBezTo>
                    <a:pt x="5938" y="-455"/>
                    <a:pt x="9578" y="-650"/>
                    <a:pt x="11784" y="2545"/>
                  </a:cubicBezTo>
                  <a:cubicBezTo>
                    <a:pt x="13979" y="5722"/>
                    <a:pt x="12430" y="9300"/>
                    <a:pt x="10361" y="11592"/>
                  </a:cubicBezTo>
                  <a:cubicBezTo>
                    <a:pt x="5772" y="16672"/>
                    <a:pt x="7344" y="8231"/>
                    <a:pt x="4715" y="8660"/>
                  </a:cubicBezTo>
                  <a:cubicBezTo>
                    <a:pt x="3132" y="8923"/>
                    <a:pt x="1589" y="9443"/>
                    <a:pt x="34" y="9843"/>
                  </a:cubicBezTo>
                  <a:lnTo>
                    <a:pt x="0" y="9797"/>
                  </a:lnTo>
                  <a:close/>
                </a:path>
              </a:pathLst>
            </a:custGeom>
            <a:grpFill/>
            <a:ln w="5715" cap="flat">
              <a:noFill/>
              <a:prstDash val="solid"/>
              <a:miter/>
            </a:ln>
          </p:spPr>
          <p:txBody>
            <a:bodyPr rtlCol="0" anchor="ctr"/>
            <a:lstStyle/>
            <a:p>
              <a:endParaRPr lang="zh-CN" altLang="en-US"/>
            </a:p>
          </p:txBody>
        </p:sp>
        <p:sp>
          <p:nvSpPr>
            <p:cNvPr id="4923" name="任意多边形: 形状 4922">
              <a:extLst>
                <a:ext uri="{FF2B5EF4-FFF2-40B4-BE49-F238E27FC236}">
                  <a16:creationId xmlns:a16="http://schemas.microsoft.com/office/drawing/2014/main" id="{1DB43AA1-7CC2-CB98-BFC3-B032558FAFB3}"/>
                </a:ext>
              </a:extLst>
            </p:cNvPr>
            <p:cNvSpPr/>
            <p:nvPr/>
          </p:nvSpPr>
          <p:spPr>
            <a:xfrm>
              <a:off x="5341374" y="5119759"/>
              <a:ext cx="13120" cy="19739"/>
            </a:xfrm>
            <a:custGeom>
              <a:avLst/>
              <a:gdLst>
                <a:gd name="connsiteX0" fmla="*/ 13070 w 13120"/>
                <a:gd name="connsiteY0" fmla="*/ 0 h 19739"/>
                <a:gd name="connsiteX1" fmla="*/ 9767 w 13120"/>
                <a:gd name="connsiteY1" fmla="*/ 19739 h 19739"/>
                <a:gd name="connsiteX2" fmla="*/ 0 w 13120"/>
                <a:gd name="connsiteY2" fmla="*/ 12259 h 19739"/>
                <a:gd name="connsiteX3" fmla="*/ 13070 w 13120"/>
                <a:gd name="connsiteY3" fmla="*/ 0 h 19739"/>
              </a:gdLst>
              <a:ahLst/>
              <a:cxnLst>
                <a:cxn ang="0">
                  <a:pos x="connsiteX0" y="connsiteY0"/>
                </a:cxn>
                <a:cxn ang="0">
                  <a:pos x="connsiteX1" y="connsiteY1"/>
                </a:cxn>
                <a:cxn ang="0">
                  <a:pos x="connsiteX2" y="connsiteY2"/>
                </a:cxn>
                <a:cxn ang="0">
                  <a:pos x="connsiteX3" y="connsiteY3"/>
                </a:cxn>
              </a:cxnLst>
              <a:rect l="l" t="t" r="r" b="b"/>
              <a:pathLst>
                <a:path w="13120" h="19739">
                  <a:moveTo>
                    <a:pt x="13070" y="0"/>
                  </a:moveTo>
                  <a:cubicBezTo>
                    <a:pt x="13076" y="6767"/>
                    <a:pt x="13773" y="13647"/>
                    <a:pt x="9767" y="19739"/>
                  </a:cubicBezTo>
                  <a:cubicBezTo>
                    <a:pt x="6492" y="18236"/>
                    <a:pt x="3240" y="16716"/>
                    <a:pt x="0" y="12259"/>
                  </a:cubicBezTo>
                  <a:cubicBezTo>
                    <a:pt x="7304" y="10658"/>
                    <a:pt x="9533" y="4755"/>
                    <a:pt x="13070" y="0"/>
                  </a:cubicBezTo>
                  <a:close/>
                </a:path>
              </a:pathLst>
            </a:custGeom>
            <a:grpFill/>
            <a:ln w="5715" cap="flat">
              <a:noFill/>
              <a:prstDash val="solid"/>
              <a:miter/>
            </a:ln>
          </p:spPr>
          <p:txBody>
            <a:bodyPr rtlCol="0" anchor="ctr"/>
            <a:lstStyle/>
            <a:p>
              <a:endParaRPr lang="zh-CN" altLang="en-US"/>
            </a:p>
          </p:txBody>
        </p:sp>
        <p:sp>
          <p:nvSpPr>
            <p:cNvPr id="4924" name="任意多边形: 形状 4923">
              <a:extLst>
                <a:ext uri="{FF2B5EF4-FFF2-40B4-BE49-F238E27FC236}">
                  <a16:creationId xmlns:a16="http://schemas.microsoft.com/office/drawing/2014/main" id="{D4943436-648D-858C-3426-CA3E379B0824}"/>
                </a:ext>
              </a:extLst>
            </p:cNvPr>
            <p:cNvSpPr/>
            <p:nvPr/>
          </p:nvSpPr>
          <p:spPr>
            <a:xfrm>
              <a:off x="5298488" y="5142745"/>
              <a:ext cx="16487" cy="17575"/>
            </a:xfrm>
            <a:custGeom>
              <a:avLst/>
              <a:gdLst>
                <a:gd name="connsiteX0" fmla="*/ 9864 w 16487"/>
                <a:gd name="connsiteY0" fmla="*/ 0 h 17575"/>
                <a:gd name="connsiteX1" fmla="*/ 16453 w 16487"/>
                <a:gd name="connsiteY1" fmla="*/ 6584 h 17575"/>
                <a:gd name="connsiteX2" fmla="*/ 16488 w 16487"/>
                <a:gd name="connsiteY2" fmla="*/ 6630 h 17575"/>
                <a:gd name="connsiteX3" fmla="*/ 4812 w 16487"/>
                <a:gd name="connsiteY3" fmla="*/ 17168 h 17575"/>
                <a:gd name="connsiteX4" fmla="*/ 6 w 16487"/>
                <a:gd name="connsiteY4" fmla="*/ 13162 h 17575"/>
                <a:gd name="connsiteX5" fmla="*/ 0 w 16487"/>
                <a:gd name="connsiteY5" fmla="*/ 13185 h 17575"/>
                <a:gd name="connsiteX6" fmla="*/ 9876 w 16487"/>
                <a:gd name="connsiteY6" fmla="*/ 6 h 17575"/>
                <a:gd name="connsiteX7" fmla="*/ 9864 w 16487"/>
                <a:gd name="connsiteY7" fmla="*/ 0 h 17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487" h="17575">
                  <a:moveTo>
                    <a:pt x="9864" y="0"/>
                  </a:moveTo>
                  <a:cubicBezTo>
                    <a:pt x="12064" y="2195"/>
                    <a:pt x="14259" y="4389"/>
                    <a:pt x="16453" y="6584"/>
                  </a:cubicBezTo>
                  <a:cubicBezTo>
                    <a:pt x="16453" y="6584"/>
                    <a:pt x="16488" y="6630"/>
                    <a:pt x="16488" y="6630"/>
                  </a:cubicBezTo>
                  <a:cubicBezTo>
                    <a:pt x="13979" y="11676"/>
                    <a:pt x="10087" y="15214"/>
                    <a:pt x="4812" y="17168"/>
                  </a:cubicBezTo>
                  <a:cubicBezTo>
                    <a:pt x="983" y="18585"/>
                    <a:pt x="286" y="16082"/>
                    <a:pt x="6" y="13162"/>
                  </a:cubicBezTo>
                  <a:cubicBezTo>
                    <a:pt x="6" y="13162"/>
                    <a:pt x="0" y="13185"/>
                    <a:pt x="0" y="13185"/>
                  </a:cubicBezTo>
                  <a:cubicBezTo>
                    <a:pt x="1794" y="7670"/>
                    <a:pt x="9201" y="6361"/>
                    <a:pt x="9876" y="6"/>
                  </a:cubicBezTo>
                  <a:lnTo>
                    <a:pt x="9864" y="0"/>
                  </a:lnTo>
                  <a:close/>
                </a:path>
              </a:pathLst>
            </a:custGeom>
            <a:grpFill/>
            <a:ln w="5715" cap="flat">
              <a:noFill/>
              <a:prstDash val="solid"/>
              <a:miter/>
            </a:ln>
          </p:spPr>
          <p:txBody>
            <a:bodyPr rtlCol="0" anchor="ctr"/>
            <a:lstStyle/>
            <a:p>
              <a:endParaRPr lang="zh-CN" altLang="en-US"/>
            </a:p>
          </p:txBody>
        </p:sp>
        <p:sp>
          <p:nvSpPr>
            <p:cNvPr id="4925" name="任意多边形: 形状 4924">
              <a:extLst>
                <a:ext uri="{FF2B5EF4-FFF2-40B4-BE49-F238E27FC236}">
                  <a16:creationId xmlns:a16="http://schemas.microsoft.com/office/drawing/2014/main" id="{D1CC0656-D6D7-78FE-DC60-D72BD9039EAE}"/>
                </a:ext>
              </a:extLst>
            </p:cNvPr>
            <p:cNvSpPr/>
            <p:nvPr/>
          </p:nvSpPr>
          <p:spPr>
            <a:xfrm>
              <a:off x="5348951" y="5157813"/>
              <a:ext cx="10207" cy="9970"/>
            </a:xfrm>
            <a:custGeom>
              <a:avLst/>
              <a:gdLst>
                <a:gd name="connsiteX0" fmla="*/ 10207 w 10207"/>
                <a:gd name="connsiteY0" fmla="*/ 3248 h 9970"/>
                <a:gd name="connsiteX1" fmla="*/ 2315 w 10207"/>
                <a:gd name="connsiteY1" fmla="*/ 9969 h 9970"/>
                <a:gd name="connsiteX2" fmla="*/ 189 w 10207"/>
                <a:gd name="connsiteY2" fmla="*/ 6511 h 9970"/>
                <a:gd name="connsiteX3" fmla="*/ 6944 w 10207"/>
                <a:gd name="connsiteY3" fmla="*/ 53 h 9970"/>
                <a:gd name="connsiteX4" fmla="*/ 10207 w 10207"/>
                <a:gd name="connsiteY4" fmla="*/ 3248 h 9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7" h="9970">
                  <a:moveTo>
                    <a:pt x="10207" y="3248"/>
                  </a:moveTo>
                  <a:cubicBezTo>
                    <a:pt x="8882" y="6860"/>
                    <a:pt x="6630" y="9803"/>
                    <a:pt x="2315" y="9969"/>
                  </a:cubicBezTo>
                  <a:cubicBezTo>
                    <a:pt x="492" y="10038"/>
                    <a:pt x="-422" y="8100"/>
                    <a:pt x="189" y="6511"/>
                  </a:cubicBezTo>
                  <a:cubicBezTo>
                    <a:pt x="1389" y="3391"/>
                    <a:pt x="3515" y="762"/>
                    <a:pt x="6944" y="53"/>
                  </a:cubicBezTo>
                  <a:cubicBezTo>
                    <a:pt x="8721" y="-312"/>
                    <a:pt x="9802" y="1248"/>
                    <a:pt x="10207" y="3248"/>
                  </a:cubicBezTo>
                  <a:close/>
                </a:path>
              </a:pathLst>
            </a:custGeom>
            <a:grpFill/>
            <a:ln w="5715" cap="flat">
              <a:noFill/>
              <a:prstDash val="solid"/>
              <a:miter/>
            </a:ln>
          </p:spPr>
          <p:txBody>
            <a:bodyPr rtlCol="0" anchor="ctr"/>
            <a:lstStyle/>
            <a:p>
              <a:endParaRPr lang="zh-CN" altLang="en-US"/>
            </a:p>
          </p:txBody>
        </p:sp>
        <p:sp>
          <p:nvSpPr>
            <p:cNvPr id="4926" name="任意多边形: 形状 4925">
              <a:extLst>
                <a:ext uri="{FF2B5EF4-FFF2-40B4-BE49-F238E27FC236}">
                  <a16:creationId xmlns:a16="http://schemas.microsoft.com/office/drawing/2014/main" id="{B6E66143-34D1-AA50-B7B2-520E305B920A}"/>
                </a:ext>
              </a:extLst>
            </p:cNvPr>
            <p:cNvSpPr/>
            <p:nvPr/>
          </p:nvSpPr>
          <p:spPr>
            <a:xfrm>
              <a:off x="5396340" y="5113153"/>
              <a:ext cx="6704" cy="16476"/>
            </a:xfrm>
            <a:custGeom>
              <a:avLst/>
              <a:gdLst>
                <a:gd name="connsiteX0" fmla="*/ 812 w 6704"/>
                <a:gd name="connsiteY0" fmla="*/ 0 h 16476"/>
                <a:gd name="connsiteX1" fmla="*/ 840 w 6704"/>
                <a:gd name="connsiteY1" fmla="*/ 16476 h 16476"/>
                <a:gd name="connsiteX2" fmla="*/ 812 w 6704"/>
                <a:gd name="connsiteY2" fmla="*/ 0 h 16476"/>
              </a:gdLst>
              <a:ahLst/>
              <a:cxnLst>
                <a:cxn ang="0">
                  <a:pos x="connsiteX0" y="connsiteY0"/>
                </a:cxn>
                <a:cxn ang="0">
                  <a:pos x="connsiteX1" y="connsiteY1"/>
                </a:cxn>
                <a:cxn ang="0">
                  <a:pos x="connsiteX2" y="connsiteY2"/>
                </a:cxn>
              </a:cxnLst>
              <a:rect l="l" t="t" r="r" b="b"/>
              <a:pathLst>
                <a:path w="6704" h="16476">
                  <a:moveTo>
                    <a:pt x="812" y="0"/>
                  </a:moveTo>
                  <a:cubicBezTo>
                    <a:pt x="8664" y="5178"/>
                    <a:pt x="8664" y="5806"/>
                    <a:pt x="840" y="16476"/>
                  </a:cubicBezTo>
                  <a:cubicBezTo>
                    <a:pt x="-1640" y="10990"/>
                    <a:pt x="2309" y="5492"/>
                    <a:pt x="812" y="0"/>
                  </a:cubicBezTo>
                  <a:close/>
                </a:path>
              </a:pathLst>
            </a:custGeom>
            <a:grpFill/>
            <a:ln w="5715" cap="flat">
              <a:noFill/>
              <a:prstDash val="solid"/>
              <a:miter/>
            </a:ln>
          </p:spPr>
          <p:txBody>
            <a:bodyPr rtlCol="0" anchor="ctr"/>
            <a:lstStyle/>
            <a:p>
              <a:endParaRPr lang="zh-CN" altLang="en-US"/>
            </a:p>
          </p:txBody>
        </p:sp>
        <p:sp>
          <p:nvSpPr>
            <p:cNvPr id="4927" name="任意多边形: 形状 4926">
              <a:extLst>
                <a:ext uri="{FF2B5EF4-FFF2-40B4-BE49-F238E27FC236}">
                  <a16:creationId xmlns:a16="http://schemas.microsoft.com/office/drawing/2014/main" id="{6278DA9B-6CC5-D638-180A-9B4B4B79C651}"/>
                </a:ext>
              </a:extLst>
            </p:cNvPr>
            <p:cNvSpPr/>
            <p:nvPr/>
          </p:nvSpPr>
          <p:spPr>
            <a:xfrm>
              <a:off x="5352963" y="5108785"/>
              <a:ext cx="11344" cy="10991"/>
            </a:xfrm>
            <a:custGeom>
              <a:avLst/>
              <a:gdLst>
                <a:gd name="connsiteX0" fmla="*/ 11345 w 11344"/>
                <a:gd name="connsiteY0" fmla="*/ 4431 h 10991"/>
                <a:gd name="connsiteX1" fmla="*/ 1469 w 11344"/>
                <a:gd name="connsiteY1" fmla="*/ 10991 h 10991"/>
                <a:gd name="connsiteX2" fmla="*/ 4098 w 11344"/>
                <a:gd name="connsiteY2" fmla="*/ 544 h 10991"/>
                <a:gd name="connsiteX3" fmla="*/ 11345 w 11344"/>
                <a:gd name="connsiteY3" fmla="*/ 4431 h 10991"/>
              </a:gdLst>
              <a:ahLst/>
              <a:cxnLst>
                <a:cxn ang="0">
                  <a:pos x="connsiteX0" y="connsiteY0"/>
                </a:cxn>
                <a:cxn ang="0">
                  <a:pos x="connsiteX1" y="connsiteY1"/>
                </a:cxn>
                <a:cxn ang="0">
                  <a:pos x="connsiteX2" y="connsiteY2"/>
                </a:cxn>
                <a:cxn ang="0">
                  <a:pos x="connsiteX3" y="connsiteY3"/>
                </a:cxn>
              </a:cxnLst>
              <a:rect l="l" t="t" r="r" b="b"/>
              <a:pathLst>
                <a:path w="11344" h="10991">
                  <a:moveTo>
                    <a:pt x="11345" y="4431"/>
                  </a:moveTo>
                  <a:cubicBezTo>
                    <a:pt x="9493" y="8791"/>
                    <a:pt x="6196" y="10957"/>
                    <a:pt x="1469" y="10991"/>
                  </a:cubicBezTo>
                  <a:cubicBezTo>
                    <a:pt x="-1171" y="6625"/>
                    <a:pt x="-228" y="2962"/>
                    <a:pt x="4098" y="544"/>
                  </a:cubicBezTo>
                  <a:cubicBezTo>
                    <a:pt x="8162" y="-1730"/>
                    <a:pt x="8533" y="3819"/>
                    <a:pt x="11345" y="4431"/>
                  </a:cubicBezTo>
                  <a:close/>
                </a:path>
              </a:pathLst>
            </a:custGeom>
            <a:grpFill/>
            <a:ln w="5715" cap="flat">
              <a:noFill/>
              <a:prstDash val="solid"/>
              <a:miter/>
            </a:ln>
          </p:spPr>
          <p:txBody>
            <a:bodyPr rtlCol="0" anchor="ctr"/>
            <a:lstStyle/>
            <a:p>
              <a:endParaRPr lang="zh-CN" altLang="en-US"/>
            </a:p>
          </p:txBody>
        </p:sp>
        <p:sp>
          <p:nvSpPr>
            <p:cNvPr id="4928" name="任意多边形: 形状 4927">
              <a:extLst>
                <a:ext uri="{FF2B5EF4-FFF2-40B4-BE49-F238E27FC236}">
                  <a16:creationId xmlns:a16="http://schemas.microsoft.com/office/drawing/2014/main" id="{8645D1DF-38D1-1018-A20B-C620F051825F}"/>
                </a:ext>
              </a:extLst>
            </p:cNvPr>
            <p:cNvSpPr/>
            <p:nvPr/>
          </p:nvSpPr>
          <p:spPr>
            <a:xfrm>
              <a:off x="5319137" y="5262079"/>
              <a:ext cx="9012" cy="9042"/>
            </a:xfrm>
            <a:custGeom>
              <a:avLst/>
              <a:gdLst>
                <a:gd name="connsiteX0" fmla="*/ 9013 w 9012"/>
                <a:gd name="connsiteY0" fmla="*/ 2430 h 9042"/>
                <a:gd name="connsiteX1" fmla="*/ 2435 w 9012"/>
                <a:gd name="connsiteY1" fmla="*/ 9042 h 9042"/>
                <a:gd name="connsiteX2" fmla="*/ 1286 w 9012"/>
                <a:gd name="connsiteY2" fmla="*/ 2442 h 9042"/>
                <a:gd name="connsiteX3" fmla="*/ 9013 w 9012"/>
                <a:gd name="connsiteY3" fmla="*/ 2430 h 9042"/>
              </a:gdLst>
              <a:ahLst/>
              <a:cxnLst>
                <a:cxn ang="0">
                  <a:pos x="connsiteX0" y="connsiteY0"/>
                </a:cxn>
                <a:cxn ang="0">
                  <a:pos x="connsiteX1" y="connsiteY1"/>
                </a:cxn>
                <a:cxn ang="0">
                  <a:pos x="connsiteX2" y="connsiteY2"/>
                </a:cxn>
                <a:cxn ang="0">
                  <a:pos x="connsiteX3" y="connsiteY3"/>
                </a:cxn>
              </a:cxnLst>
              <a:rect l="l" t="t" r="r" b="b"/>
              <a:pathLst>
                <a:path w="9012" h="9042">
                  <a:moveTo>
                    <a:pt x="9013" y="2430"/>
                  </a:moveTo>
                  <a:cubicBezTo>
                    <a:pt x="7715" y="5528"/>
                    <a:pt x="5555" y="7756"/>
                    <a:pt x="2435" y="9042"/>
                  </a:cubicBezTo>
                  <a:cubicBezTo>
                    <a:pt x="-291" y="7248"/>
                    <a:pt x="-806" y="4887"/>
                    <a:pt x="1286" y="2442"/>
                  </a:cubicBezTo>
                  <a:cubicBezTo>
                    <a:pt x="3703" y="-393"/>
                    <a:pt x="6435" y="-1205"/>
                    <a:pt x="9013" y="2430"/>
                  </a:cubicBezTo>
                  <a:close/>
                </a:path>
              </a:pathLst>
            </a:custGeom>
            <a:grpFill/>
            <a:ln w="5715" cap="flat">
              <a:noFill/>
              <a:prstDash val="solid"/>
              <a:miter/>
            </a:ln>
          </p:spPr>
          <p:txBody>
            <a:bodyPr rtlCol="0" anchor="ctr"/>
            <a:lstStyle/>
            <a:p>
              <a:endParaRPr lang="zh-CN" altLang="en-US"/>
            </a:p>
          </p:txBody>
        </p:sp>
        <p:sp>
          <p:nvSpPr>
            <p:cNvPr id="4929" name="任意多边形: 形状 4928">
              <a:extLst>
                <a:ext uri="{FF2B5EF4-FFF2-40B4-BE49-F238E27FC236}">
                  <a16:creationId xmlns:a16="http://schemas.microsoft.com/office/drawing/2014/main" id="{A19A3CCA-860B-C27C-B3F4-8B6DCD3A29C9}"/>
                </a:ext>
              </a:extLst>
            </p:cNvPr>
            <p:cNvSpPr/>
            <p:nvPr/>
          </p:nvSpPr>
          <p:spPr>
            <a:xfrm>
              <a:off x="5335556" y="5155941"/>
              <a:ext cx="7929" cy="9744"/>
            </a:xfrm>
            <a:custGeom>
              <a:avLst/>
              <a:gdLst>
                <a:gd name="connsiteX0" fmla="*/ 0 w 7929"/>
                <a:gd name="connsiteY0" fmla="*/ 9744 h 9744"/>
                <a:gd name="connsiteX1" fmla="*/ 5715 w 7929"/>
                <a:gd name="connsiteY1" fmla="*/ 0 h 9744"/>
                <a:gd name="connsiteX2" fmla="*/ 7784 w 7929"/>
                <a:gd name="connsiteY2" fmla="*/ 2275 h 9744"/>
                <a:gd name="connsiteX3" fmla="*/ 0 w 7929"/>
                <a:gd name="connsiteY3" fmla="*/ 9744 h 9744"/>
              </a:gdLst>
              <a:ahLst/>
              <a:cxnLst>
                <a:cxn ang="0">
                  <a:pos x="connsiteX0" y="connsiteY0"/>
                </a:cxn>
                <a:cxn ang="0">
                  <a:pos x="connsiteX1" y="connsiteY1"/>
                </a:cxn>
                <a:cxn ang="0">
                  <a:pos x="connsiteX2" y="connsiteY2"/>
                </a:cxn>
                <a:cxn ang="0">
                  <a:pos x="connsiteX3" y="connsiteY3"/>
                </a:cxn>
              </a:cxnLst>
              <a:rect l="l" t="t" r="r" b="b"/>
              <a:pathLst>
                <a:path w="7929" h="9744">
                  <a:moveTo>
                    <a:pt x="0" y="9744"/>
                  </a:moveTo>
                  <a:cubicBezTo>
                    <a:pt x="2629" y="5258"/>
                    <a:pt x="4172" y="2629"/>
                    <a:pt x="5715" y="0"/>
                  </a:cubicBezTo>
                  <a:cubicBezTo>
                    <a:pt x="6429" y="754"/>
                    <a:pt x="7612" y="1417"/>
                    <a:pt x="7784" y="2275"/>
                  </a:cubicBezTo>
                  <a:cubicBezTo>
                    <a:pt x="8550" y="6161"/>
                    <a:pt x="6355" y="8093"/>
                    <a:pt x="0" y="9744"/>
                  </a:cubicBezTo>
                  <a:close/>
                </a:path>
              </a:pathLst>
            </a:custGeom>
            <a:grpFill/>
            <a:ln w="5715" cap="flat">
              <a:noFill/>
              <a:prstDash val="solid"/>
              <a:miter/>
            </a:ln>
          </p:spPr>
          <p:txBody>
            <a:bodyPr rtlCol="0" anchor="ctr"/>
            <a:lstStyle/>
            <a:p>
              <a:endParaRPr lang="zh-CN" altLang="en-US"/>
            </a:p>
          </p:txBody>
        </p:sp>
        <p:sp>
          <p:nvSpPr>
            <p:cNvPr id="4930" name="任意多边形: 形状 4929">
              <a:extLst>
                <a:ext uri="{FF2B5EF4-FFF2-40B4-BE49-F238E27FC236}">
                  <a16:creationId xmlns:a16="http://schemas.microsoft.com/office/drawing/2014/main" id="{72614A3A-AF78-2AB1-4B95-38E927BEBE50}"/>
                </a:ext>
              </a:extLst>
            </p:cNvPr>
            <p:cNvSpPr/>
            <p:nvPr/>
          </p:nvSpPr>
          <p:spPr>
            <a:xfrm>
              <a:off x="5338904" y="5140498"/>
              <a:ext cx="3649" cy="5573"/>
            </a:xfrm>
            <a:custGeom>
              <a:avLst/>
              <a:gdLst>
                <a:gd name="connsiteX0" fmla="*/ 70 w 3649"/>
                <a:gd name="connsiteY0" fmla="*/ 3161 h 5573"/>
                <a:gd name="connsiteX1" fmla="*/ 2459 w 3649"/>
                <a:gd name="connsiteY1" fmla="*/ 1 h 5573"/>
                <a:gd name="connsiteX2" fmla="*/ 3647 w 3649"/>
                <a:gd name="connsiteY2" fmla="*/ 915 h 5573"/>
                <a:gd name="connsiteX3" fmla="*/ 2367 w 3649"/>
                <a:gd name="connsiteY3" fmla="*/ 5573 h 5573"/>
                <a:gd name="connsiteX4" fmla="*/ 70 w 3649"/>
                <a:gd name="connsiteY4" fmla="*/ 3161 h 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9" h="5573">
                  <a:moveTo>
                    <a:pt x="70" y="3161"/>
                  </a:moveTo>
                  <a:cubicBezTo>
                    <a:pt x="-233" y="1436"/>
                    <a:pt x="430" y="155"/>
                    <a:pt x="2459" y="1"/>
                  </a:cubicBezTo>
                  <a:cubicBezTo>
                    <a:pt x="2853" y="-28"/>
                    <a:pt x="3693" y="687"/>
                    <a:pt x="3647" y="915"/>
                  </a:cubicBezTo>
                  <a:cubicBezTo>
                    <a:pt x="3322" y="2493"/>
                    <a:pt x="2813" y="4024"/>
                    <a:pt x="2367" y="5573"/>
                  </a:cubicBezTo>
                  <a:cubicBezTo>
                    <a:pt x="1636" y="4807"/>
                    <a:pt x="904" y="4036"/>
                    <a:pt x="70" y="3161"/>
                  </a:cubicBezTo>
                  <a:close/>
                </a:path>
              </a:pathLst>
            </a:custGeom>
            <a:grpFill/>
            <a:ln w="5715" cap="flat">
              <a:noFill/>
              <a:prstDash val="solid"/>
              <a:miter/>
            </a:ln>
          </p:spPr>
          <p:txBody>
            <a:bodyPr rtlCol="0" anchor="ctr"/>
            <a:lstStyle/>
            <a:p>
              <a:endParaRPr lang="zh-CN" altLang="en-US"/>
            </a:p>
          </p:txBody>
        </p:sp>
        <p:sp>
          <p:nvSpPr>
            <p:cNvPr id="4931" name="任意多边形: 形状 4930">
              <a:extLst>
                <a:ext uri="{FF2B5EF4-FFF2-40B4-BE49-F238E27FC236}">
                  <a16:creationId xmlns:a16="http://schemas.microsoft.com/office/drawing/2014/main" id="{F1C482A1-8D45-2840-E548-CC82DA452129}"/>
                </a:ext>
              </a:extLst>
            </p:cNvPr>
            <p:cNvSpPr/>
            <p:nvPr/>
          </p:nvSpPr>
          <p:spPr>
            <a:xfrm>
              <a:off x="5314965" y="5274396"/>
              <a:ext cx="6543" cy="3246"/>
            </a:xfrm>
            <a:custGeom>
              <a:avLst/>
              <a:gdLst>
                <a:gd name="connsiteX0" fmla="*/ 6544 w 6543"/>
                <a:gd name="connsiteY0" fmla="*/ 0 h 3246"/>
                <a:gd name="connsiteX1" fmla="*/ 0 w 6543"/>
                <a:gd name="connsiteY1" fmla="*/ 3246 h 3246"/>
                <a:gd name="connsiteX2" fmla="*/ 6544 w 6543"/>
                <a:gd name="connsiteY2" fmla="*/ 0 h 3246"/>
              </a:gdLst>
              <a:ahLst/>
              <a:cxnLst>
                <a:cxn ang="0">
                  <a:pos x="connsiteX0" y="connsiteY0"/>
                </a:cxn>
                <a:cxn ang="0">
                  <a:pos x="connsiteX1" y="connsiteY1"/>
                </a:cxn>
                <a:cxn ang="0">
                  <a:pos x="connsiteX2" y="connsiteY2"/>
                </a:cxn>
              </a:cxnLst>
              <a:rect l="l" t="t" r="r" b="b"/>
              <a:pathLst>
                <a:path w="6543" h="3246">
                  <a:moveTo>
                    <a:pt x="6544" y="0"/>
                  </a:moveTo>
                  <a:cubicBezTo>
                    <a:pt x="5132" y="2635"/>
                    <a:pt x="2680" y="3172"/>
                    <a:pt x="0" y="3246"/>
                  </a:cubicBezTo>
                  <a:cubicBezTo>
                    <a:pt x="1423" y="623"/>
                    <a:pt x="3846" y="34"/>
                    <a:pt x="6544" y="0"/>
                  </a:cubicBezTo>
                  <a:close/>
                </a:path>
              </a:pathLst>
            </a:custGeom>
            <a:grpFill/>
            <a:ln w="5715" cap="flat">
              <a:noFill/>
              <a:prstDash val="solid"/>
              <a:miter/>
            </a:ln>
          </p:spPr>
          <p:txBody>
            <a:bodyPr rtlCol="0" anchor="ctr"/>
            <a:lstStyle/>
            <a:p>
              <a:endParaRPr lang="zh-CN" altLang="en-US"/>
            </a:p>
          </p:txBody>
        </p:sp>
        <p:sp>
          <p:nvSpPr>
            <p:cNvPr id="4932" name="任意多边形: 形状 4931">
              <a:extLst>
                <a:ext uri="{FF2B5EF4-FFF2-40B4-BE49-F238E27FC236}">
                  <a16:creationId xmlns:a16="http://schemas.microsoft.com/office/drawing/2014/main" id="{639998B6-30A9-E2CA-C06F-E2E14E20F0C7}"/>
                </a:ext>
              </a:extLst>
            </p:cNvPr>
            <p:cNvSpPr/>
            <p:nvPr/>
          </p:nvSpPr>
          <p:spPr>
            <a:xfrm>
              <a:off x="5293549" y="5155947"/>
              <a:ext cx="1681" cy="3320"/>
            </a:xfrm>
            <a:custGeom>
              <a:avLst/>
              <a:gdLst>
                <a:gd name="connsiteX0" fmla="*/ 1653 w 1681"/>
                <a:gd name="connsiteY0" fmla="*/ 3320 h 3320"/>
                <a:gd name="connsiteX1" fmla="*/ 1682 w 1681"/>
                <a:gd name="connsiteY1" fmla="*/ 0 h 3320"/>
                <a:gd name="connsiteX2" fmla="*/ 1653 w 1681"/>
                <a:gd name="connsiteY2" fmla="*/ 3320 h 3320"/>
              </a:gdLst>
              <a:ahLst/>
              <a:cxnLst>
                <a:cxn ang="0">
                  <a:pos x="connsiteX0" y="connsiteY0"/>
                </a:cxn>
                <a:cxn ang="0">
                  <a:pos x="connsiteX1" y="connsiteY1"/>
                </a:cxn>
                <a:cxn ang="0">
                  <a:pos x="connsiteX2" y="connsiteY2"/>
                </a:cxn>
              </a:cxnLst>
              <a:rect l="l" t="t" r="r" b="b"/>
              <a:pathLst>
                <a:path w="1681" h="3320">
                  <a:moveTo>
                    <a:pt x="1653" y="3320"/>
                  </a:moveTo>
                  <a:cubicBezTo>
                    <a:pt x="-530" y="2195"/>
                    <a:pt x="-581" y="1086"/>
                    <a:pt x="1682" y="0"/>
                  </a:cubicBezTo>
                  <a:cubicBezTo>
                    <a:pt x="1670" y="1103"/>
                    <a:pt x="1665" y="2212"/>
                    <a:pt x="1653" y="3320"/>
                  </a:cubicBezTo>
                  <a:close/>
                </a:path>
              </a:pathLst>
            </a:custGeom>
            <a:grpFill/>
            <a:ln w="5715" cap="flat">
              <a:noFill/>
              <a:prstDash val="solid"/>
              <a:miter/>
            </a:ln>
          </p:spPr>
          <p:txBody>
            <a:bodyPr rtlCol="0" anchor="ctr"/>
            <a:lstStyle/>
            <a:p>
              <a:endParaRPr lang="zh-CN" altLang="en-US"/>
            </a:p>
          </p:txBody>
        </p:sp>
        <p:sp>
          <p:nvSpPr>
            <p:cNvPr id="4933" name="任意多边形: 形状 4932">
              <a:extLst>
                <a:ext uri="{FF2B5EF4-FFF2-40B4-BE49-F238E27FC236}">
                  <a16:creationId xmlns:a16="http://schemas.microsoft.com/office/drawing/2014/main" id="{5CFC1191-D49A-1CD6-6857-458422DF828B}"/>
                </a:ext>
              </a:extLst>
            </p:cNvPr>
            <p:cNvSpPr/>
            <p:nvPr/>
          </p:nvSpPr>
          <p:spPr>
            <a:xfrm>
              <a:off x="5339911" y="515458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4934" name="任意多边形: 形状 4933">
              <a:extLst>
                <a:ext uri="{FF2B5EF4-FFF2-40B4-BE49-F238E27FC236}">
                  <a16:creationId xmlns:a16="http://schemas.microsoft.com/office/drawing/2014/main" id="{1DE4FDBD-5636-6C32-080B-8C0ED2887FDF}"/>
                </a:ext>
              </a:extLst>
            </p:cNvPr>
            <p:cNvSpPr/>
            <p:nvPr/>
          </p:nvSpPr>
          <p:spPr>
            <a:xfrm>
              <a:off x="5420195" y="5211845"/>
              <a:ext cx="3274" cy="4462"/>
            </a:xfrm>
            <a:custGeom>
              <a:avLst/>
              <a:gdLst>
                <a:gd name="connsiteX0" fmla="*/ 3275 w 3274"/>
                <a:gd name="connsiteY0" fmla="*/ 0 h 4462"/>
                <a:gd name="connsiteX1" fmla="*/ 3275 w 3274"/>
                <a:gd name="connsiteY1" fmla="*/ 3320 h 4462"/>
                <a:gd name="connsiteX2" fmla="*/ 0 w 3274"/>
                <a:gd name="connsiteY2" fmla="*/ 3303 h 4462"/>
                <a:gd name="connsiteX3" fmla="*/ 0 w 3274"/>
                <a:gd name="connsiteY3" fmla="*/ 12 h 4462"/>
                <a:gd name="connsiteX4" fmla="*/ 3275 w 3274"/>
                <a:gd name="connsiteY4" fmla="*/ 0 h 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4462">
                  <a:moveTo>
                    <a:pt x="3275" y="0"/>
                  </a:moveTo>
                  <a:cubicBezTo>
                    <a:pt x="3275" y="1109"/>
                    <a:pt x="3275" y="2217"/>
                    <a:pt x="3275" y="3320"/>
                  </a:cubicBezTo>
                  <a:cubicBezTo>
                    <a:pt x="2177" y="4812"/>
                    <a:pt x="1086" y="4881"/>
                    <a:pt x="0" y="3303"/>
                  </a:cubicBezTo>
                  <a:cubicBezTo>
                    <a:pt x="0" y="2206"/>
                    <a:pt x="0" y="1109"/>
                    <a:pt x="0" y="12"/>
                  </a:cubicBezTo>
                  <a:cubicBezTo>
                    <a:pt x="1092" y="17"/>
                    <a:pt x="2183" y="12"/>
                    <a:pt x="3275" y="0"/>
                  </a:cubicBezTo>
                  <a:close/>
                </a:path>
              </a:pathLst>
            </a:custGeom>
            <a:grpFill/>
            <a:ln w="5715" cap="flat">
              <a:noFill/>
              <a:prstDash val="solid"/>
              <a:miter/>
            </a:ln>
          </p:spPr>
          <p:txBody>
            <a:bodyPr rtlCol="0" anchor="ctr"/>
            <a:lstStyle/>
            <a:p>
              <a:endParaRPr lang="zh-CN" altLang="en-US"/>
            </a:p>
          </p:txBody>
        </p:sp>
        <p:sp>
          <p:nvSpPr>
            <p:cNvPr id="4935" name="任意多边形: 形状 4934">
              <a:extLst>
                <a:ext uri="{FF2B5EF4-FFF2-40B4-BE49-F238E27FC236}">
                  <a16:creationId xmlns:a16="http://schemas.microsoft.com/office/drawing/2014/main" id="{B28E5999-DFCC-FF44-978F-A69DD08D7699}"/>
                </a:ext>
              </a:extLst>
            </p:cNvPr>
            <p:cNvSpPr/>
            <p:nvPr/>
          </p:nvSpPr>
          <p:spPr>
            <a:xfrm>
              <a:off x="5341271" y="5259845"/>
              <a:ext cx="1365" cy="1360"/>
            </a:xfrm>
            <a:custGeom>
              <a:avLst/>
              <a:gdLst>
                <a:gd name="connsiteX0" fmla="*/ 0 w 1365"/>
                <a:gd name="connsiteY0" fmla="*/ 1360 h 1360"/>
                <a:gd name="connsiteX1" fmla="*/ 754 w 1365"/>
                <a:gd name="connsiteY1" fmla="*/ 0 h 1360"/>
                <a:gd name="connsiteX2" fmla="*/ 1366 w 1365"/>
                <a:gd name="connsiteY2" fmla="*/ 612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2"/>
                  </a:lnTo>
                  <a:close/>
                </a:path>
              </a:pathLst>
            </a:custGeom>
            <a:grpFill/>
            <a:ln w="5715" cap="flat">
              <a:noFill/>
              <a:prstDash val="solid"/>
              <a:miter/>
            </a:ln>
          </p:spPr>
          <p:txBody>
            <a:bodyPr rtlCol="0" anchor="ctr"/>
            <a:lstStyle/>
            <a:p>
              <a:endParaRPr lang="zh-CN" altLang="en-US"/>
            </a:p>
          </p:txBody>
        </p:sp>
        <p:sp>
          <p:nvSpPr>
            <p:cNvPr id="4936" name="任意多边形: 形状 4935">
              <a:extLst>
                <a:ext uri="{FF2B5EF4-FFF2-40B4-BE49-F238E27FC236}">
                  <a16:creationId xmlns:a16="http://schemas.microsoft.com/office/drawing/2014/main" id="{B9A74BC4-DF0F-6682-B8DA-BC09D9AB8F5B}"/>
                </a:ext>
              </a:extLst>
            </p:cNvPr>
            <p:cNvSpPr/>
            <p:nvPr/>
          </p:nvSpPr>
          <p:spPr>
            <a:xfrm>
              <a:off x="5215546" y="4961608"/>
              <a:ext cx="86360" cy="110558"/>
            </a:xfrm>
            <a:custGeom>
              <a:avLst/>
              <a:gdLst>
                <a:gd name="connsiteX0" fmla="*/ 4081 w 86360"/>
                <a:gd name="connsiteY0" fmla="*/ 98944 h 110558"/>
                <a:gd name="connsiteX1" fmla="*/ 18517 w 86360"/>
                <a:gd name="connsiteY1" fmla="*/ 99715 h 110558"/>
                <a:gd name="connsiteX2" fmla="*/ 25370 w 86360"/>
                <a:gd name="connsiteY2" fmla="*/ 68883 h 110558"/>
                <a:gd name="connsiteX3" fmla="*/ 15254 w 86360"/>
                <a:gd name="connsiteY3" fmla="*/ 61956 h 110558"/>
                <a:gd name="connsiteX4" fmla="*/ 45018 w 86360"/>
                <a:gd name="connsiteY4" fmla="*/ 32776 h 110558"/>
                <a:gd name="connsiteX5" fmla="*/ 46812 w 86360"/>
                <a:gd name="connsiteY5" fmla="*/ 26603 h 110558"/>
                <a:gd name="connsiteX6" fmla="*/ 55482 w 86360"/>
                <a:gd name="connsiteY6" fmla="*/ 22734 h 110558"/>
                <a:gd name="connsiteX7" fmla="*/ 64963 w 86360"/>
                <a:gd name="connsiteY7" fmla="*/ 26815 h 110558"/>
                <a:gd name="connsiteX8" fmla="*/ 86360 w 86360"/>
                <a:gd name="connsiteY8" fmla="*/ 0 h 110558"/>
                <a:gd name="connsiteX9" fmla="*/ 79474 w 86360"/>
                <a:gd name="connsiteY9" fmla="*/ 26598 h 110558"/>
                <a:gd name="connsiteX10" fmla="*/ 73398 w 86360"/>
                <a:gd name="connsiteY10" fmla="*/ 31930 h 110558"/>
                <a:gd name="connsiteX11" fmla="*/ 69827 w 86360"/>
                <a:gd name="connsiteY11" fmla="*/ 39731 h 110558"/>
                <a:gd name="connsiteX12" fmla="*/ 76405 w 86360"/>
                <a:gd name="connsiteY12" fmla="*/ 43023 h 110558"/>
                <a:gd name="connsiteX13" fmla="*/ 61151 w 86360"/>
                <a:gd name="connsiteY13" fmla="*/ 58893 h 110558"/>
                <a:gd name="connsiteX14" fmla="*/ 39320 w 86360"/>
                <a:gd name="connsiteY14" fmla="*/ 90966 h 110558"/>
                <a:gd name="connsiteX15" fmla="*/ 27079 w 86360"/>
                <a:gd name="connsiteY15" fmla="*/ 105533 h 110558"/>
                <a:gd name="connsiteX16" fmla="*/ 24987 w 86360"/>
                <a:gd name="connsiteY16" fmla="*/ 107745 h 110558"/>
                <a:gd name="connsiteX17" fmla="*/ 22032 w 86360"/>
                <a:gd name="connsiteY17" fmla="*/ 108682 h 110558"/>
                <a:gd name="connsiteX18" fmla="*/ 20478 w 86360"/>
                <a:gd name="connsiteY18" fmla="*/ 108791 h 110558"/>
                <a:gd name="connsiteX19" fmla="*/ 17237 w 86360"/>
                <a:gd name="connsiteY19" fmla="*/ 108802 h 110558"/>
                <a:gd name="connsiteX20" fmla="*/ 8825 w 86360"/>
                <a:gd name="connsiteY20" fmla="*/ 110528 h 110558"/>
                <a:gd name="connsiteX21" fmla="*/ 6162 w 86360"/>
                <a:gd name="connsiteY21" fmla="*/ 107482 h 110558"/>
                <a:gd name="connsiteX22" fmla="*/ 10271 w 86360"/>
                <a:gd name="connsiteY22" fmla="*/ 105665 h 110558"/>
                <a:gd name="connsiteX23" fmla="*/ 6139 w 86360"/>
                <a:gd name="connsiteY23" fmla="*/ 106693 h 110558"/>
                <a:gd name="connsiteX24" fmla="*/ 298 w 86360"/>
                <a:gd name="connsiteY24" fmla="*/ 105808 h 110558"/>
                <a:gd name="connsiteX25" fmla="*/ 4081 w 86360"/>
                <a:gd name="connsiteY25" fmla="*/ 98944 h 11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6360" h="110558">
                  <a:moveTo>
                    <a:pt x="4081" y="98944"/>
                  </a:moveTo>
                  <a:cubicBezTo>
                    <a:pt x="8899" y="99201"/>
                    <a:pt x="13711" y="99458"/>
                    <a:pt x="18517" y="99715"/>
                  </a:cubicBezTo>
                  <a:cubicBezTo>
                    <a:pt x="16340" y="88457"/>
                    <a:pt x="27233" y="80370"/>
                    <a:pt x="25370" y="68883"/>
                  </a:cubicBezTo>
                  <a:cubicBezTo>
                    <a:pt x="19838" y="70495"/>
                    <a:pt x="14637" y="70437"/>
                    <a:pt x="15254" y="61956"/>
                  </a:cubicBezTo>
                  <a:cubicBezTo>
                    <a:pt x="30130" y="61065"/>
                    <a:pt x="39577" y="51806"/>
                    <a:pt x="45018" y="32776"/>
                  </a:cubicBezTo>
                  <a:cubicBezTo>
                    <a:pt x="45607" y="30718"/>
                    <a:pt x="46212" y="28661"/>
                    <a:pt x="46812" y="26603"/>
                  </a:cubicBezTo>
                  <a:cubicBezTo>
                    <a:pt x="50218" y="26466"/>
                    <a:pt x="53270" y="25358"/>
                    <a:pt x="55482" y="22734"/>
                  </a:cubicBezTo>
                  <a:cubicBezTo>
                    <a:pt x="62883" y="13962"/>
                    <a:pt x="62643" y="23443"/>
                    <a:pt x="64963" y="26815"/>
                  </a:cubicBezTo>
                  <a:cubicBezTo>
                    <a:pt x="69198" y="17065"/>
                    <a:pt x="73993" y="7932"/>
                    <a:pt x="86360" y="0"/>
                  </a:cubicBezTo>
                  <a:cubicBezTo>
                    <a:pt x="81857" y="10521"/>
                    <a:pt x="78559" y="18111"/>
                    <a:pt x="79474" y="26598"/>
                  </a:cubicBezTo>
                  <a:cubicBezTo>
                    <a:pt x="79885" y="30381"/>
                    <a:pt x="77759" y="31976"/>
                    <a:pt x="73398" y="31930"/>
                  </a:cubicBezTo>
                  <a:cubicBezTo>
                    <a:pt x="68021" y="31878"/>
                    <a:pt x="65055" y="34399"/>
                    <a:pt x="69827" y="39731"/>
                  </a:cubicBezTo>
                  <a:cubicBezTo>
                    <a:pt x="71244" y="42377"/>
                    <a:pt x="73701" y="42948"/>
                    <a:pt x="76405" y="43023"/>
                  </a:cubicBezTo>
                  <a:cubicBezTo>
                    <a:pt x="72753" y="49692"/>
                    <a:pt x="69427" y="56670"/>
                    <a:pt x="61151" y="58893"/>
                  </a:cubicBezTo>
                  <a:cubicBezTo>
                    <a:pt x="60523" y="73952"/>
                    <a:pt x="43269" y="77627"/>
                    <a:pt x="39320" y="90966"/>
                  </a:cubicBezTo>
                  <a:cubicBezTo>
                    <a:pt x="37668" y="96544"/>
                    <a:pt x="31302" y="100721"/>
                    <a:pt x="27079" y="105533"/>
                  </a:cubicBezTo>
                  <a:cubicBezTo>
                    <a:pt x="26701" y="106573"/>
                    <a:pt x="26004" y="107305"/>
                    <a:pt x="24987" y="107745"/>
                  </a:cubicBezTo>
                  <a:cubicBezTo>
                    <a:pt x="24072" y="108277"/>
                    <a:pt x="23084" y="108579"/>
                    <a:pt x="22032" y="108682"/>
                  </a:cubicBezTo>
                  <a:cubicBezTo>
                    <a:pt x="22038" y="108688"/>
                    <a:pt x="20478" y="108791"/>
                    <a:pt x="20478" y="108791"/>
                  </a:cubicBezTo>
                  <a:cubicBezTo>
                    <a:pt x="19398" y="108797"/>
                    <a:pt x="18317" y="108802"/>
                    <a:pt x="17237" y="108802"/>
                  </a:cubicBezTo>
                  <a:cubicBezTo>
                    <a:pt x="14745" y="110917"/>
                    <a:pt x="11739" y="110534"/>
                    <a:pt x="8825" y="110528"/>
                  </a:cubicBezTo>
                  <a:cubicBezTo>
                    <a:pt x="7470" y="109922"/>
                    <a:pt x="6579" y="108900"/>
                    <a:pt x="6162" y="107482"/>
                  </a:cubicBezTo>
                  <a:cubicBezTo>
                    <a:pt x="7322" y="106419"/>
                    <a:pt x="7579" y="103322"/>
                    <a:pt x="10271" y="105665"/>
                  </a:cubicBezTo>
                  <a:cubicBezTo>
                    <a:pt x="8076" y="102676"/>
                    <a:pt x="7539" y="106408"/>
                    <a:pt x="6139" y="106693"/>
                  </a:cubicBezTo>
                  <a:cubicBezTo>
                    <a:pt x="4007" y="107585"/>
                    <a:pt x="2070" y="107248"/>
                    <a:pt x="298" y="105808"/>
                  </a:cubicBezTo>
                  <a:cubicBezTo>
                    <a:pt x="-936" y="102144"/>
                    <a:pt x="1927" y="100738"/>
                    <a:pt x="4081" y="98944"/>
                  </a:cubicBezTo>
                  <a:close/>
                </a:path>
              </a:pathLst>
            </a:custGeom>
            <a:grpFill/>
            <a:ln w="5715" cap="flat">
              <a:noFill/>
              <a:prstDash val="solid"/>
              <a:miter/>
            </a:ln>
          </p:spPr>
          <p:txBody>
            <a:bodyPr rtlCol="0" anchor="ctr"/>
            <a:lstStyle/>
            <a:p>
              <a:endParaRPr lang="zh-CN" altLang="en-US"/>
            </a:p>
          </p:txBody>
        </p:sp>
        <p:sp>
          <p:nvSpPr>
            <p:cNvPr id="4937" name="任意多边形: 形状 4936">
              <a:extLst>
                <a:ext uri="{FF2B5EF4-FFF2-40B4-BE49-F238E27FC236}">
                  <a16:creationId xmlns:a16="http://schemas.microsoft.com/office/drawing/2014/main" id="{C04DB699-337D-59CE-4991-CEC5D7C5BCDA}"/>
                </a:ext>
              </a:extLst>
            </p:cNvPr>
            <p:cNvSpPr/>
            <p:nvPr/>
          </p:nvSpPr>
          <p:spPr>
            <a:xfrm>
              <a:off x="5315863" y="4813841"/>
              <a:ext cx="33819" cy="54875"/>
            </a:xfrm>
            <a:custGeom>
              <a:avLst/>
              <a:gdLst>
                <a:gd name="connsiteX0" fmla="*/ 2388 w 33819"/>
                <a:gd name="connsiteY0" fmla="*/ 32895 h 54875"/>
                <a:gd name="connsiteX1" fmla="*/ 1536 w 33819"/>
                <a:gd name="connsiteY1" fmla="*/ 24454 h 54875"/>
                <a:gd name="connsiteX2" fmla="*/ 18830 w 33819"/>
                <a:gd name="connsiteY2" fmla="*/ 0 h 54875"/>
                <a:gd name="connsiteX3" fmla="*/ 22053 w 33819"/>
                <a:gd name="connsiteY3" fmla="*/ 16813 h 54875"/>
                <a:gd name="connsiteX4" fmla="*/ 28385 w 33819"/>
                <a:gd name="connsiteY4" fmla="*/ 26460 h 54875"/>
                <a:gd name="connsiteX5" fmla="*/ 31003 w 33819"/>
                <a:gd name="connsiteY5" fmla="*/ 39365 h 54875"/>
                <a:gd name="connsiteX6" fmla="*/ 20790 w 33819"/>
                <a:gd name="connsiteY6" fmla="*/ 54875 h 54875"/>
                <a:gd name="connsiteX7" fmla="*/ 5680 w 33819"/>
                <a:gd name="connsiteY7" fmla="*/ 46057 h 54875"/>
                <a:gd name="connsiteX8" fmla="*/ 8697 w 33819"/>
                <a:gd name="connsiteY8" fmla="*/ 34187 h 54875"/>
                <a:gd name="connsiteX9" fmla="*/ 7120 w 33819"/>
                <a:gd name="connsiteY9" fmla="*/ 29478 h 54875"/>
                <a:gd name="connsiteX10" fmla="*/ 2388 w 33819"/>
                <a:gd name="connsiteY10" fmla="*/ 32895 h 54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819" h="54875">
                  <a:moveTo>
                    <a:pt x="2388" y="32895"/>
                  </a:moveTo>
                  <a:cubicBezTo>
                    <a:pt x="1639" y="30021"/>
                    <a:pt x="-2036" y="25540"/>
                    <a:pt x="1536" y="24454"/>
                  </a:cubicBezTo>
                  <a:cubicBezTo>
                    <a:pt x="14121" y="20637"/>
                    <a:pt x="13161" y="8138"/>
                    <a:pt x="18830" y="0"/>
                  </a:cubicBezTo>
                  <a:cubicBezTo>
                    <a:pt x="24236" y="4755"/>
                    <a:pt x="21584" y="11127"/>
                    <a:pt x="22053" y="16813"/>
                  </a:cubicBezTo>
                  <a:cubicBezTo>
                    <a:pt x="22425" y="21363"/>
                    <a:pt x="22928" y="24523"/>
                    <a:pt x="28385" y="26460"/>
                  </a:cubicBezTo>
                  <a:cubicBezTo>
                    <a:pt x="34615" y="28666"/>
                    <a:pt x="35489" y="39256"/>
                    <a:pt x="31003" y="39365"/>
                  </a:cubicBezTo>
                  <a:cubicBezTo>
                    <a:pt x="19784" y="39639"/>
                    <a:pt x="23310" y="48612"/>
                    <a:pt x="20790" y="54875"/>
                  </a:cubicBezTo>
                  <a:cubicBezTo>
                    <a:pt x="14949" y="42257"/>
                    <a:pt x="14949" y="42257"/>
                    <a:pt x="5680" y="46057"/>
                  </a:cubicBezTo>
                  <a:cubicBezTo>
                    <a:pt x="6720" y="42108"/>
                    <a:pt x="7989" y="38193"/>
                    <a:pt x="8697" y="34187"/>
                  </a:cubicBezTo>
                  <a:cubicBezTo>
                    <a:pt x="8977" y="32598"/>
                    <a:pt x="10189" y="29541"/>
                    <a:pt x="7120" y="29478"/>
                  </a:cubicBezTo>
                  <a:cubicBezTo>
                    <a:pt x="5565" y="29438"/>
                    <a:pt x="3965" y="31684"/>
                    <a:pt x="2388" y="32895"/>
                  </a:cubicBezTo>
                  <a:close/>
                </a:path>
              </a:pathLst>
            </a:custGeom>
            <a:grpFill/>
            <a:ln w="5715" cap="flat">
              <a:noFill/>
              <a:prstDash val="solid"/>
              <a:miter/>
            </a:ln>
          </p:spPr>
          <p:txBody>
            <a:bodyPr rtlCol="0" anchor="ctr"/>
            <a:lstStyle/>
            <a:p>
              <a:endParaRPr lang="zh-CN" altLang="en-US"/>
            </a:p>
          </p:txBody>
        </p:sp>
        <p:sp>
          <p:nvSpPr>
            <p:cNvPr id="4938" name="任意多边形: 形状 4937">
              <a:extLst>
                <a:ext uri="{FF2B5EF4-FFF2-40B4-BE49-F238E27FC236}">
                  <a16:creationId xmlns:a16="http://schemas.microsoft.com/office/drawing/2014/main" id="{139614EA-7146-B71B-36AA-1EBA5D9991F1}"/>
                </a:ext>
              </a:extLst>
            </p:cNvPr>
            <p:cNvSpPr/>
            <p:nvPr/>
          </p:nvSpPr>
          <p:spPr>
            <a:xfrm>
              <a:off x="5362888" y="4865833"/>
              <a:ext cx="35217" cy="60720"/>
            </a:xfrm>
            <a:custGeom>
              <a:avLst/>
              <a:gdLst>
                <a:gd name="connsiteX0" fmla="*/ 24400 w 35217"/>
                <a:gd name="connsiteY0" fmla="*/ 3912 h 60720"/>
                <a:gd name="connsiteX1" fmla="*/ 24446 w 35217"/>
                <a:gd name="connsiteY1" fmla="*/ 671 h 60720"/>
                <a:gd name="connsiteX2" fmla="*/ 31001 w 35217"/>
                <a:gd name="connsiteY2" fmla="*/ 3929 h 60720"/>
                <a:gd name="connsiteX3" fmla="*/ 34321 w 35217"/>
                <a:gd name="connsiteY3" fmla="*/ 7255 h 60720"/>
                <a:gd name="connsiteX4" fmla="*/ 35116 w 35217"/>
                <a:gd name="connsiteY4" fmla="*/ 9404 h 60720"/>
                <a:gd name="connsiteX5" fmla="*/ 34310 w 35217"/>
                <a:gd name="connsiteY5" fmla="*/ 10478 h 60720"/>
                <a:gd name="connsiteX6" fmla="*/ 34276 w 35217"/>
                <a:gd name="connsiteY6" fmla="*/ 13799 h 60720"/>
                <a:gd name="connsiteX7" fmla="*/ 26149 w 35217"/>
                <a:gd name="connsiteY7" fmla="*/ 21543 h 60720"/>
                <a:gd name="connsiteX8" fmla="*/ 28755 w 35217"/>
                <a:gd name="connsiteY8" fmla="*/ 24698 h 60720"/>
                <a:gd name="connsiteX9" fmla="*/ 14513 w 35217"/>
                <a:gd name="connsiteY9" fmla="*/ 56558 h 60720"/>
                <a:gd name="connsiteX10" fmla="*/ 11250 w 35217"/>
                <a:gd name="connsiteY10" fmla="*/ 56576 h 60720"/>
                <a:gd name="connsiteX11" fmla="*/ 7964 w 35217"/>
                <a:gd name="connsiteY11" fmla="*/ 59850 h 60720"/>
                <a:gd name="connsiteX12" fmla="*/ 7970 w 35217"/>
                <a:gd name="connsiteY12" fmla="*/ 59850 h 60720"/>
                <a:gd name="connsiteX13" fmla="*/ 4683 w 35217"/>
                <a:gd name="connsiteY13" fmla="*/ 59850 h 60720"/>
                <a:gd name="connsiteX14" fmla="*/ 437 w 35217"/>
                <a:gd name="connsiteY14" fmla="*/ 47672 h 60720"/>
                <a:gd name="connsiteX15" fmla="*/ 5564 w 35217"/>
                <a:gd name="connsiteY15" fmla="*/ 38945 h 60720"/>
                <a:gd name="connsiteX16" fmla="*/ 9450 w 35217"/>
                <a:gd name="connsiteY16" fmla="*/ 50804 h 60720"/>
                <a:gd name="connsiteX17" fmla="*/ 9056 w 35217"/>
                <a:gd name="connsiteY17" fmla="*/ 4466 h 60720"/>
                <a:gd name="connsiteX18" fmla="*/ 11250 w 35217"/>
                <a:gd name="connsiteY18" fmla="*/ 649 h 60720"/>
                <a:gd name="connsiteX19" fmla="*/ 11256 w 35217"/>
                <a:gd name="connsiteY19" fmla="*/ 649 h 60720"/>
                <a:gd name="connsiteX20" fmla="*/ 24400 w 35217"/>
                <a:gd name="connsiteY20" fmla="*/ 3912 h 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17" h="60720">
                  <a:moveTo>
                    <a:pt x="24400" y="3912"/>
                  </a:moveTo>
                  <a:cubicBezTo>
                    <a:pt x="24417" y="2832"/>
                    <a:pt x="24435" y="1752"/>
                    <a:pt x="24446" y="671"/>
                  </a:cubicBezTo>
                  <a:cubicBezTo>
                    <a:pt x="28184" y="-1369"/>
                    <a:pt x="29395" y="1683"/>
                    <a:pt x="31001" y="3929"/>
                  </a:cubicBezTo>
                  <a:cubicBezTo>
                    <a:pt x="32110" y="5038"/>
                    <a:pt x="33213" y="6146"/>
                    <a:pt x="34321" y="7255"/>
                  </a:cubicBezTo>
                  <a:cubicBezTo>
                    <a:pt x="35122" y="7970"/>
                    <a:pt x="35384" y="8690"/>
                    <a:pt x="35116" y="9404"/>
                  </a:cubicBezTo>
                  <a:cubicBezTo>
                    <a:pt x="34847" y="10118"/>
                    <a:pt x="34579" y="10478"/>
                    <a:pt x="34310" y="10478"/>
                  </a:cubicBezTo>
                  <a:cubicBezTo>
                    <a:pt x="34299" y="11587"/>
                    <a:pt x="34287" y="12696"/>
                    <a:pt x="34276" y="13799"/>
                  </a:cubicBezTo>
                  <a:cubicBezTo>
                    <a:pt x="36807" y="21903"/>
                    <a:pt x="29195" y="19291"/>
                    <a:pt x="26149" y="21543"/>
                  </a:cubicBezTo>
                  <a:cubicBezTo>
                    <a:pt x="25240" y="24097"/>
                    <a:pt x="28304" y="23269"/>
                    <a:pt x="28755" y="24698"/>
                  </a:cubicBezTo>
                  <a:cubicBezTo>
                    <a:pt x="24920" y="35745"/>
                    <a:pt x="24646" y="48363"/>
                    <a:pt x="14513" y="56558"/>
                  </a:cubicBezTo>
                  <a:cubicBezTo>
                    <a:pt x="13428" y="56558"/>
                    <a:pt x="12336" y="56564"/>
                    <a:pt x="11250" y="56576"/>
                  </a:cubicBezTo>
                  <a:cubicBezTo>
                    <a:pt x="10673" y="58187"/>
                    <a:pt x="9273" y="58970"/>
                    <a:pt x="7964" y="59850"/>
                  </a:cubicBezTo>
                  <a:lnTo>
                    <a:pt x="7970" y="59850"/>
                  </a:lnTo>
                  <a:cubicBezTo>
                    <a:pt x="6872" y="61011"/>
                    <a:pt x="5775" y="61011"/>
                    <a:pt x="4683" y="59850"/>
                  </a:cubicBezTo>
                  <a:cubicBezTo>
                    <a:pt x="4718" y="55284"/>
                    <a:pt x="1820" y="51741"/>
                    <a:pt x="437" y="47672"/>
                  </a:cubicBezTo>
                  <a:cubicBezTo>
                    <a:pt x="-1157" y="42963"/>
                    <a:pt x="1849" y="40785"/>
                    <a:pt x="5564" y="38945"/>
                  </a:cubicBezTo>
                  <a:cubicBezTo>
                    <a:pt x="9644" y="42065"/>
                    <a:pt x="1249" y="48683"/>
                    <a:pt x="9450" y="50804"/>
                  </a:cubicBezTo>
                  <a:cubicBezTo>
                    <a:pt x="15845" y="35293"/>
                    <a:pt x="18154" y="19954"/>
                    <a:pt x="9056" y="4466"/>
                  </a:cubicBezTo>
                  <a:cubicBezTo>
                    <a:pt x="8690" y="3843"/>
                    <a:pt x="10467" y="1952"/>
                    <a:pt x="11250" y="649"/>
                  </a:cubicBezTo>
                  <a:lnTo>
                    <a:pt x="11256" y="649"/>
                  </a:lnTo>
                  <a:cubicBezTo>
                    <a:pt x="15565" y="2054"/>
                    <a:pt x="18640" y="8410"/>
                    <a:pt x="24400" y="3912"/>
                  </a:cubicBezTo>
                  <a:close/>
                </a:path>
              </a:pathLst>
            </a:custGeom>
            <a:grpFill/>
            <a:ln w="5715" cap="flat">
              <a:noFill/>
              <a:prstDash val="solid"/>
              <a:miter/>
            </a:ln>
          </p:spPr>
          <p:txBody>
            <a:bodyPr rtlCol="0" anchor="ctr"/>
            <a:lstStyle/>
            <a:p>
              <a:endParaRPr lang="zh-CN" altLang="en-US"/>
            </a:p>
          </p:txBody>
        </p:sp>
        <p:sp>
          <p:nvSpPr>
            <p:cNvPr id="4939" name="任意多边形: 形状 4938">
              <a:extLst>
                <a:ext uri="{FF2B5EF4-FFF2-40B4-BE49-F238E27FC236}">
                  <a16:creationId xmlns:a16="http://schemas.microsoft.com/office/drawing/2014/main" id="{B4CD41DD-5A96-C556-1706-0D6AD3D882C5}"/>
                </a:ext>
              </a:extLst>
            </p:cNvPr>
            <p:cNvSpPr/>
            <p:nvPr/>
          </p:nvSpPr>
          <p:spPr>
            <a:xfrm>
              <a:off x="5297458" y="4912198"/>
              <a:ext cx="23052" cy="29058"/>
            </a:xfrm>
            <a:custGeom>
              <a:avLst/>
              <a:gdLst>
                <a:gd name="connsiteX0" fmla="*/ 23051 w 23052"/>
                <a:gd name="connsiteY0" fmla="*/ 10229 h 29058"/>
                <a:gd name="connsiteX1" fmla="*/ 8523 w 23052"/>
                <a:gd name="connsiteY1" fmla="*/ 28374 h 29058"/>
                <a:gd name="connsiteX2" fmla="*/ 1825 w 23052"/>
                <a:gd name="connsiteY2" fmla="*/ 20590 h 29058"/>
                <a:gd name="connsiteX3" fmla="*/ 2339 w 23052"/>
                <a:gd name="connsiteY3" fmla="*/ 14463 h 29058"/>
                <a:gd name="connsiteX4" fmla="*/ 11163 w 23052"/>
                <a:gd name="connsiteY4" fmla="*/ 999 h 29058"/>
                <a:gd name="connsiteX5" fmla="*/ 17290 w 23052"/>
                <a:gd name="connsiteY5" fmla="*/ 5285 h 29058"/>
                <a:gd name="connsiteX6" fmla="*/ 23051 w 23052"/>
                <a:gd name="connsiteY6" fmla="*/ 10229 h 29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52" h="29058">
                  <a:moveTo>
                    <a:pt x="23051" y="10229"/>
                  </a:moveTo>
                  <a:cubicBezTo>
                    <a:pt x="23222" y="14915"/>
                    <a:pt x="12838" y="27385"/>
                    <a:pt x="8523" y="28374"/>
                  </a:cubicBezTo>
                  <a:cubicBezTo>
                    <a:pt x="974" y="30100"/>
                    <a:pt x="-2358" y="28928"/>
                    <a:pt x="1825" y="20590"/>
                  </a:cubicBezTo>
                  <a:cubicBezTo>
                    <a:pt x="2699" y="18847"/>
                    <a:pt x="3197" y="15938"/>
                    <a:pt x="2339" y="14463"/>
                  </a:cubicBezTo>
                  <a:cubicBezTo>
                    <a:pt x="-4101" y="3433"/>
                    <a:pt x="4248" y="3782"/>
                    <a:pt x="11163" y="999"/>
                  </a:cubicBezTo>
                  <a:cubicBezTo>
                    <a:pt x="17444" y="-1527"/>
                    <a:pt x="18250" y="1045"/>
                    <a:pt x="17290" y="5285"/>
                  </a:cubicBezTo>
                  <a:cubicBezTo>
                    <a:pt x="15850" y="11657"/>
                    <a:pt x="21702" y="8017"/>
                    <a:pt x="23051" y="10229"/>
                  </a:cubicBezTo>
                  <a:close/>
                </a:path>
              </a:pathLst>
            </a:custGeom>
            <a:grpFill/>
            <a:ln w="5715" cap="flat">
              <a:noFill/>
              <a:prstDash val="solid"/>
              <a:miter/>
            </a:ln>
          </p:spPr>
          <p:txBody>
            <a:bodyPr rtlCol="0" anchor="ctr"/>
            <a:lstStyle/>
            <a:p>
              <a:endParaRPr lang="zh-CN" altLang="en-US"/>
            </a:p>
          </p:txBody>
        </p:sp>
        <p:sp>
          <p:nvSpPr>
            <p:cNvPr id="4940" name="任意多边形: 形状 4939">
              <a:extLst>
                <a:ext uri="{FF2B5EF4-FFF2-40B4-BE49-F238E27FC236}">
                  <a16:creationId xmlns:a16="http://schemas.microsoft.com/office/drawing/2014/main" id="{89E129B5-6A1E-1504-21E0-0B5F3B8E721B}"/>
                </a:ext>
              </a:extLst>
            </p:cNvPr>
            <p:cNvSpPr/>
            <p:nvPr/>
          </p:nvSpPr>
          <p:spPr>
            <a:xfrm>
              <a:off x="5308845" y="4856365"/>
              <a:ext cx="15984" cy="20718"/>
            </a:xfrm>
            <a:custGeom>
              <a:avLst/>
              <a:gdLst>
                <a:gd name="connsiteX0" fmla="*/ 12698 w 15984"/>
                <a:gd name="connsiteY0" fmla="*/ 3528 h 20718"/>
                <a:gd name="connsiteX1" fmla="*/ 15984 w 15984"/>
                <a:gd name="connsiteY1" fmla="*/ 10106 h 20718"/>
                <a:gd name="connsiteX2" fmla="*/ 10538 w 15984"/>
                <a:gd name="connsiteY2" fmla="*/ 17930 h 20718"/>
                <a:gd name="connsiteX3" fmla="*/ 2062 w 15984"/>
                <a:gd name="connsiteY3" fmla="*/ 16267 h 20718"/>
                <a:gd name="connsiteX4" fmla="*/ 1342 w 15984"/>
                <a:gd name="connsiteY4" fmla="*/ 11689 h 20718"/>
                <a:gd name="connsiteX5" fmla="*/ 6452 w 15984"/>
                <a:gd name="connsiteY5" fmla="*/ 2236 h 20718"/>
                <a:gd name="connsiteX6" fmla="*/ 12698 w 15984"/>
                <a:gd name="connsiteY6" fmla="*/ 3528 h 2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84" h="20718">
                  <a:moveTo>
                    <a:pt x="12698" y="3528"/>
                  </a:moveTo>
                  <a:cubicBezTo>
                    <a:pt x="12767" y="6237"/>
                    <a:pt x="13350" y="8683"/>
                    <a:pt x="15984" y="10106"/>
                  </a:cubicBezTo>
                  <a:cubicBezTo>
                    <a:pt x="14144" y="12700"/>
                    <a:pt x="11938" y="15118"/>
                    <a:pt x="10538" y="17930"/>
                  </a:cubicBezTo>
                  <a:cubicBezTo>
                    <a:pt x="6486" y="26102"/>
                    <a:pt x="6772" y="13426"/>
                    <a:pt x="2062" y="16267"/>
                  </a:cubicBezTo>
                  <a:cubicBezTo>
                    <a:pt x="-1349" y="18324"/>
                    <a:pt x="256" y="12792"/>
                    <a:pt x="1342" y="11689"/>
                  </a:cubicBezTo>
                  <a:cubicBezTo>
                    <a:pt x="4068" y="8923"/>
                    <a:pt x="5051" y="5717"/>
                    <a:pt x="6452" y="2236"/>
                  </a:cubicBezTo>
                  <a:cubicBezTo>
                    <a:pt x="8800" y="-3604"/>
                    <a:pt x="10338" y="3882"/>
                    <a:pt x="12698" y="3528"/>
                  </a:cubicBezTo>
                  <a:close/>
                </a:path>
              </a:pathLst>
            </a:custGeom>
            <a:grpFill/>
            <a:ln w="5715" cap="flat">
              <a:noFill/>
              <a:prstDash val="solid"/>
              <a:miter/>
            </a:ln>
          </p:spPr>
          <p:txBody>
            <a:bodyPr rtlCol="0" anchor="ctr"/>
            <a:lstStyle/>
            <a:p>
              <a:endParaRPr lang="zh-CN" altLang="en-US"/>
            </a:p>
          </p:txBody>
        </p:sp>
        <p:sp>
          <p:nvSpPr>
            <p:cNvPr id="4941" name="任意多边形: 形状 4940">
              <a:extLst>
                <a:ext uri="{FF2B5EF4-FFF2-40B4-BE49-F238E27FC236}">
                  <a16:creationId xmlns:a16="http://schemas.microsoft.com/office/drawing/2014/main" id="{505B5FC8-CF24-1D1F-86A3-560D0BEBC606}"/>
                </a:ext>
              </a:extLst>
            </p:cNvPr>
            <p:cNvSpPr/>
            <p:nvPr/>
          </p:nvSpPr>
          <p:spPr>
            <a:xfrm>
              <a:off x="5283436" y="4893102"/>
              <a:ext cx="6624" cy="20322"/>
            </a:xfrm>
            <a:custGeom>
              <a:avLst/>
              <a:gdLst>
                <a:gd name="connsiteX0" fmla="*/ 2577 w 6624"/>
                <a:gd name="connsiteY0" fmla="*/ 0 h 20322"/>
                <a:gd name="connsiteX1" fmla="*/ 542 w 6624"/>
                <a:gd name="connsiteY1" fmla="*/ 20323 h 20322"/>
                <a:gd name="connsiteX2" fmla="*/ 2577 w 6624"/>
                <a:gd name="connsiteY2" fmla="*/ 0 h 20322"/>
              </a:gdLst>
              <a:ahLst/>
              <a:cxnLst>
                <a:cxn ang="0">
                  <a:pos x="connsiteX0" y="connsiteY0"/>
                </a:cxn>
                <a:cxn ang="0">
                  <a:pos x="connsiteX1" y="connsiteY1"/>
                </a:cxn>
                <a:cxn ang="0">
                  <a:pos x="connsiteX2" y="connsiteY2"/>
                </a:cxn>
              </a:cxnLst>
              <a:rect l="l" t="t" r="r" b="b"/>
              <a:pathLst>
                <a:path w="6624" h="20322">
                  <a:moveTo>
                    <a:pt x="2577" y="0"/>
                  </a:moveTo>
                  <a:cubicBezTo>
                    <a:pt x="8458" y="12882"/>
                    <a:pt x="8058" y="15808"/>
                    <a:pt x="542" y="20323"/>
                  </a:cubicBezTo>
                  <a:cubicBezTo>
                    <a:pt x="-1389" y="13230"/>
                    <a:pt x="2451" y="6589"/>
                    <a:pt x="2577" y="0"/>
                  </a:cubicBezTo>
                  <a:close/>
                </a:path>
              </a:pathLst>
            </a:custGeom>
            <a:grpFill/>
            <a:ln w="5715" cap="flat">
              <a:noFill/>
              <a:prstDash val="solid"/>
              <a:miter/>
            </a:ln>
          </p:spPr>
          <p:txBody>
            <a:bodyPr rtlCol="0" anchor="ctr"/>
            <a:lstStyle/>
            <a:p>
              <a:endParaRPr lang="zh-CN" altLang="en-US"/>
            </a:p>
          </p:txBody>
        </p:sp>
        <p:sp>
          <p:nvSpPr>
            <p:cNvPr id="4942" name="任意多边形: 形状 4941">
              <a:extLst>
                <a:ext uri="{FF2B5EF4-FFF2-40B4-BE49-F238E27FC236}">
                  <a16:creationId xmlns:a16="http://schemas.microsoft.com/office/drawing/2014/main" id="{9BDA115D-A2FD-2E66-FA80-2F1AD4D7556E}"/>
                </a:ext>
              </a:extLst>
            </p:cNvPr>
            <p:cNvSpPr/>
            <p:nvPr/>
          </p:nvSpPr>
          <p:spPr>
            <a:xfrm>
              <a:off x="5360157" y="4925684"/>
              <a:ext cx="10711" cy="9881"/>
            </a:xfrm>
            <a:custGeom>
              <a:avLst/>
              <a:gdLst>
                <a:gd name="connsiteX0" fmla="*/ 7425 w 10711"/>
                <a:gd name="connsiteY0" fmla="*/ 0 h 9881"/>
                <a:gd name="connsiteX1" fmla="*/ 10711 w 10711"/>
                <a:gd name="connsiteY1" fmla="*/ 0 h 9881"/>
                <a:gd name="connsiteX2" fmla="*/ 10706 w 10711"/>
                <a:gd name="connsiteY2" fmla="*/ 3280 h 9881"/>
                <a:gd name="connsiteX3" fmla="*/ 7420 w 10711"/>
                <a:gd name="connsiteY3" fmla="*/ 6578 h 9881"/>
                <a:gd name="connsiteX4" fmla="*/ 847 w 10711"/>
                <a:gd name="connsiteY4" fmla="*/ 9881 h 9881"/>
                <a:gd name="connsiteX5" fmla="*/ 7425 w 10711"/>
                <a:gd name="connsiteY5" fmla="*/ 0 h 9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1" h="9881">
                  <a:moveTo>
                    <a:pt x="7425" y="0"/>
                  </a:moveTo>
                  <a:cubicBezTo>
                    <a:pt x="8523" y="0"/>
                    <a:pt x="9620" y="0"/>
                    <a:pt x="10711" y="0"/>
                  </a:cubicBezTo>
                  <a:cubicBezTo>
                    <a:pt x="10711" y="1097"/>
                    <a:pt x="10711" y="2189"/>
                    <a:pt x="10706" y="3280"/>
                  </a:cubicBezTo>
                  <a:cubicBezTo>
                    <a:pt x="9431" y="4200"/>
                    <a:pt x="8523" y="5486"/>
                    <a:pt x="7420" y="6578"/>
                  </a:cubicBezTo>
                  <a:cubicBezTo>
                    <a:pt x="5231" y="7681"/>
                    <a:pt x="3036" y="8784"/>
                    <a:pt x="847" y="9881"/>
                  </a:cubicBezTo>
                  <a:cubicBezTo>
                    <a:pt x="-2427" y="2949"/>
                    <a:pt x="4654" y="2909"/>
                    <a:pt x="7425" y="0"/>
                  </a:cubicBezTo>
                  <a:close/>
                </a:path>
              </a:pathLst>
            </a:custGeom>
            <a:grpFill/>
            <a:ln w="5715" cap="flat">
              <a:noFill/>
              <a:prstDash val="solid"/>
              <a:miter/>
            </a:ln>
          </p:spPr>
          <p:txBody>
            <a:bodyPr rtlCol="0" anchor="ctr"/>
            <a:lstStyle/>
            <a:p>
              <a:endParaRPr lang="zh-CN" altLang="en-US"/>
            </a:p>
          </p:txBody>
        </p:sp>
        <p:sp>
          <p:nvSpPr>
            <p:cNvPr id="4943" name="任意多边形: 形状 4942">
              <a:extLst>
                <a:ext uri="{FF2B5EF4-FFF2-40B4-BE49-F238E27FC236}">
                  <a16:creationId xmlns:a16="http://schemas.microsoft.com/office/drawing/2014/main" id="{5A7D7D0F-D4D7-462B-B4B4-956365F7E8A0}"/>
                </a:ext>
              </a:extLst>
            </p:cNvPr>
            <p:cNvSpPr/>
            <p:nvPr/>
          </p:nvSpPr>
          <p:spPr>
            <a:xfrm>
              <a:off x="5299075" y="4976564"/>
              <a:ext cx="5499" cy="6794"/>
            </a:xfrm>
            <a:custGeom>
              <a:avLst/>
              <a:gdLst>
                <a:gd name="connsiteX0" fmla="*/ 3482 w 5499"/>
                <a:gd name="connsiteY0" fmla="*/ 86 h 6794"/>
                <a:gd name="connsiteX1" fmla="*/ 5077 w 5499"/>
                <a:gd name="connsiteY1" fmla="*/ 5235 h 6794"/>
                <a:gd name="connsiteX2" fmla="*/ 1402 w 5499"/>
                <a:gd name="connsiteY2" fmla="*/ 6390 h 6794"/>
                <a:gd name="connsiteX3" fmla="*/ 219 w 5499"/>
                <a:gd name="connsiteY3" fmla="*/ 2343 h 6794"/>
                <a:gd name="connsiteX4" fmla="*/ 3482 w 5499"/>
                <a:gd name="connsiteY4" fmla="*/ 86 h 6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9" h="6794">
                  <a:moveTo>
                    <a:pt x="3482" y="86"/>
                  </a:moveTo>
                  <a:cubicBezTo>
                    <a:pt x="5517" y="1332"/>
                    <a:pt x="5940" y="3241"/>
                    <a:pt x="5077" y="5235"/>
                  </a:cubicBezTo>
                  <a:cubicBezTo>
                    <a:pt x="4431" y="6721"/>
                    <a:pt x="2882" y="7230"/>
                    <a:pt x="1402" y="6390"/>
                  </a:cubicBezTo>
                  <a:cubicBezTo>
                    <a:pt x="-164" y="5504"/>
                    <a:pt x="-181" y="3840"/>
                    <a:pt x="219" y="2343"/>
                  </a:cubicBezTo>
                  <a:cubicBezTo>
                    <a:pt x="636" y="795"/>
                    <a:pt x="1591" y="-326"/>
                    <a:pt x="3482" y="86"/>
                  </a:cubicBezTo>
                  <a:close/>
                </a:path>
              </a:pathLst>
            </a:custGeom>
            <a:grpFill/>
            <a:ln w="5715" cap="flat">
              <a:noFill/>
              <a:prstDash val="solid"/>
              <a:miter/>
            </a:ln>
          </p:spPr>
          <p:txBody>
            <a:bodyPr rtlCol="0" anchor="ctr"/>
            <a:lstStyle/>
            <a:p>
              <a:endParaRPr lang="zh-CN" altLang="en-US"/>
            </a:p>
          </p:txBody>
        </p:sp>
        <p:sp>
          <p:nvSpPr>
            <p:cNvPr id="4944" name="任意多边形: 形状 4943">
              <a:extLst>
                <a:ext uri="{FF2B5EF4-FFF2-40B4-BE49-F238E27FC236}">
                  <a16:creationId xmlns:a16="http://schemas.microsoft.com/office/drawing/2014/main" id="{27C6E1B7-797B-D2CF-0481-BCB49B5AC5AB}"/>
                </a:ext>
              </a:extLst>
            </p:cNvPr>
            <p:cNvSpPr/>
            <p:nvPr/>
          </p:nvSpPr>
          <p:spPr>
            <a:xfrm>
              <a:off x="5341469" y="4826848"/>
              <a:ext cx="2985" cy="6700"/>
            </a:xfrm>
            <a:custGeom>
              <a:avLst/>
              <a:gdLst>
                <a:gd name="connsiteX0" fmla="*/ 2985 w 2985"/>
                <a:gd name="connsiteY0" fmla="*/ 3510 h 6700"/>
                <a:gd name="connsiteX1" fmla="*/ 1139 w 2985"/>
                <a:gd name="connsiteY1" fmla="*/ 6699 h 6700"/>
                <a:gd name="connsiteX2" fmla="*/ 2 w 2985"/>
                <a:gd name="connsiteY2" fmla="*/ 2595 h 6700"/>
                <a:gd name="connsiteX3" fmla="*/ 1168 w 2985"/>
                <a:gd name="connsiteY3" fmla="*/ 1 h 6700"/>
                <a:gd name="connsiteX4" fmla="*/ 2985 w 2985"/>
                <a:gd name="connsiteY4" fmla="*/ 3510 h 6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5" h="6700">
                  <a:moveTo>
                    <a:pt x="2985" y="3510"/>
                  </a:moveTo>
                  <a:cubicBezTo>
                    <a:pt x="2785" y="4876"/>
                    <a:pt x="3020" y="6773"/>
                    <a:pt x="1139" y="6699"/>
                  </a:cubicBezTo>
                  <a:cubicBezTo>
                    <a:pt x="676" y="6682"/>
                    <a:pt x="82" y="4047"/>
                    <a:pt x="2" y="2595"/>
                  </a:cubicBezTo>
                  <a:cubicBezTo>
                    <a:pt x="-50" y="1715"/>
                    <a:pt x="951" y="-45"/>
                    <a:pt x="1168" y="1"/>
                  </a:cubicBezTo>
                  <a:cubicBezTo>
                    <a:pt x="3002" y="395"/>
                    <a:pt x="2825" y="2075"/>
                    <a:pt x="2985" y="3510"/>
                  </a:cubicBezTo>
                  <a:close/>
                </a:path>
              </a:pathLst>
            </a:custGeom>
            <a:grpFill/>
            <a:ln w="5715" cap="flat">
              <a:noFill/>
              <a:prstDash val="solid"/>
              <a:miter/>
            </a:ln>
          </p:spPr>
          <p:txBody>
            <a:bodyPr rtlCol="0" anchor="ctr"/>
            <a:lstStyle/>
            <a:p>
              <a:endParaRPr lang="zh-CN" altLang="en-US"/>
            </a:p>
          </p:txBody>
        </p:sp>
        <p:sp>
          <p:nvSpPr>
            <p:cNvPr id="4945" name="任意多边形: 形状 4944">
              <a:extLst>
                <a:ext uri="{FF2B5EF4-FFF2-40B4-BE49-F238E27FC236}">
                  <a16:creationId xmlns:a16="http://schemas.microsoft.com/office/drawing/2014/main" id="{190C2FB5-F9DA-C85B-CD1B-5D3F6090DF8B}"/>
                </a:ext>
              </a:extLst>
            </p:cNvPr>
            <p:cNvSpPr/>
            <p:nvPr/>
          </p:nvSpPr>
          <p:spPr>
            <a:xfrm>
              <a:off x="5310298" y="4887296"/>
              <a:ext cx="5923" cy="4638"/>
            </a:xfrm>
            <a:custGeom>
              <a:avLst/>
              <a:gdLst>
                <a:gd name="connsiteX0" fmla="*/ 1175 w 5923"/>
                <a:gd name="connsiteY0" fmla="*/ 4590 h 4638"/>
                <a:gd name="connsiteX1" fmla="*/ 666 w 5923"/>
                <a:gd name="connsiteY1" fmla="*/ 1920 h 4638"/>
                <a:gd name="connsiteX2" fmla="*/ 4816 w 5923"/>
                <a:gd name="connsiteY2" fmla="*/ 0 h 4638"/>
                <a:gd name="connsiteX3" fmla="*/ 5364 w 5923"/>
                <a:gd name="connsiteY3" fmla="*/ 2589 h 4638"/>
                <a:gd name="connsiteX4" fmla="*/ 1175 w 5923"/>
                <a:gd name="connsiteY4" fmla="*/ 4590 h 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 h="4638">
                  <a:moveTo>
                    <a:pt x="1175" y="4590"/>
                  </a:moveTo>
                  <a:cubicBezTo>
                    <a:pt x="-88" y="3915"/>
                    <a:pt x="-448" y="2783"/>
                    <a:pt x="666" y="1920"/>
                  </a:cubicBezTo>
                  <a:cubicBezTo>
                    <a:pt x="1861" y="989"/>
                    <a:pt x="3404" y="29"/>
                    <a:pt x="4816" y="0"/>
                  </a:cubicBezTo>
                  <a:cubicBezTo>
                    <a:pt x="6056" y="-22"/>
                    <a:pt x="6279" y="1475"/>
                    <a:pt x="5364" y="2589"/>
                  </a:cubicBezTo>
                  <a:cubicBezTo>
                    <a:pt x="4296" y="3904"/>
                    <a:pt x="3027" y="4869"/>
                    <a:pt x="1175" y="4590"/>
                  </a:cubicBezTo>
                  <a:close/>
                </a:path>
              </a:pathLst>
            </a:custGeom>
            <a:grpFill/>
            <a:ln w="5715" cap="flat">
              <a:noFill/>
              <a:prstDash val="solid"/>
              <a:miter/>
            </a:ln>
          </p:spPr>
          <p:txBody>
            <a:bodyPr rtlCol="0" anchor="ctr"/>
            <a:lstStyle/>
            <a:p>
              <a:endParaRPr lang="zh-CN" altLang="en-US"/>
            </a:p>
          </p:txBody>
        </p:sp>
        <p:sp>
          <p:nvSpPr>
            <p:cNvPr id="4946" name="任意多边形: 形状 4945">
              <a:extLst>
                <a:ext uri="{FF2B5EF4-FFF2-40B4-BE49-F238E27FC236}">
                  <a16:creationId xmlns:a16="http://schemas.microsoft.com/office/drawing/2014/main" id="{D28219A1-8375-3949-0CE9-33388DB335AC}"/>
                </a:ext>
              </a:extLst>
            </p:cNvPr>
            <p:cNvSpPr/>
            <p:nvPr/>
          </p:nvSpPr>
          <p:spPr>
            <a:xfrm>
              <a:off x="5363990" y="4889602"/>
              <a:ext cx="7238" cy="3098"/>
            </a:xfrm>
            <a:custGeom>
              <a:avLst/>
              <a:gdLst>
                <a:gd name="connsiteX0" fmla="*/ 7239 w 7238"/>
                <a:gd name="connsiteY0" fmla="*/ 1380 h 3098"/>
                <a:gd name="connsiteX1" fmla="*/ 5341 w 7238"/>
                <a:gd name="connsiteY1" fmla="*/ 2860 h 3098"/>
                <a:gd name="connsiteX2" fmla="*/ 4 w 7238"/>
                <a:gd name="connsiteY2" fmla="*/ 1294 h 3098"/>
                <a:gd name="connsiteX3" fmla="*/ 1130 w 7238"/>
                <a:gd name="connsiteY3" fmla="*/ 317 h 3098"/>
                <a:gd name="connsiteX4" fmla="*/ 7239 w 7238"/>
                <a:gd name="connsiteY4" fmla="*/ 1380 h 3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38" h="3098">
                  <a:moveTo>
                    <a:pt x="7239" y="1380"/>
                  </a:moveTo>
                  <a:cubicBezTo>
                    <a:pt x="6593" y="1912"/>
                    <a:pt x="6016" y="2780"/>
                    <a:pt x="5341" y="2860"/>
                  </a:cubicBezTo>
                  <a:cubicBezTo>
                    <a:pt x="3393" y="3094"/>
                    <a:pt x="1187" y="3683"/>
                    <a:pt x="4" y="1294"/>
                  </a:cubicBezTo>
                  <a:cubicBezTo>
                    <a:pt x="-59" y="1169"/>
                    <a:pt x="690" y="391"/>
                    <a:pt x="1130" y="317"/>
                  </a:cubicBezTo>
                  <a:cubicBezTo>
                    <a:pt x="3153" y="-37"/>
                    <a:pt x="5239" y="-483"/>
                    <a:pt x="7239" y="1380"/>
                  </a:cubicBezTo>
                  <a:close/>
                </a:path>
              </a:pathLst>
            </a:custGeom>
            <a:grpFill/>
            <a:ln w="5715" cap="flat">
              <a:noFill/>
              <a:prstDash val="solid"/>
              <a:miter/>
            </a:ln>
          </p:spPr>
          <p:txBody>
            <a:bodyPr rtlCol="0" anchor="ctr"/>
            <a:lstStyle/>
            <a:p>
              <a:endParaRPr lang="zh-CN" altLang="en-US"/>
            </a:p>
          </p:txBody>
        </p:sp>
        <p:sp>
          <p:nvSpPr>
            <p:cNvPr id="4947" name="任意多边形: 形状 4946">
              <a:extLst>
                <a:ext uri="{FF2B5EF4-FFF2-40B4-BE49-F238E27FC236}">
                  <a16:creationId xmlns:a16="http://schemas.microsoft.com/office/drawing/2014/main" id="{DF725494-5283-0CAE-CA0E-E4DFE12C3D49}"/>
                </a:ext>
              </a:extLst>
            </p:cNvPr>
            <p:cNvSpPr/>
            <p:nvPr/>
          </p:nvSpPr>
          <p:spPr>
            <a:xfrm>
              <a:off x="5313947" y="4846737"/>
              <a:ext cx="4304" cy="2391"/>
            </a:xfrm>
            <a:custGeom>
              <a:avLst/>
              <a:gdLst>
                <a:gd name="connsiteX0" fmla="*/ 3521 w 4304"/>
                <a:gd name="connsiteY0" fmla="*/ 1309 h 2391"/>
                <a:gd name="connsiteX1" fmla="*/ 898 w 4304"/>
                <a:gd name="connsiteY1" fmla="*/ 2343 h 2391"/>
                <a:gd name="connsiteX2" fmla="*/ 1287 w 4304"/>
                <a:gd name="connsiteY2" fmla="*/ 354 h 2391"/>
                <a:gd name="connsiteX3" fmla="*/ 4304 w 4304"/>
                <a:gd name="connsiteY3" fmla="*/ 0 h 2391"/>
                <a:gd name="connsiteX4" fmla="*/ 3521 w 4304"/>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391">
                  <a:moveTo>
                    <a:pt x="3521" y="1309"/>
                  </a:moveTo>
                  <a:cubicBezTo>
                    <a:pt x="2630" y="1692"/>
                    <a:pt x="1504" y="2612"/>
                    <a:pt x="898" y="2343"/>
                  </a:cubicBezTo>
                  <a:cubicBezTo>
                    <a:pt x="-462" y="1749"/>
                    <a:pt x="-233" y="731"/>
                    <a:pt x="1287" y="354"/>
                  </a:cubicBezTo>
                  <a:cubicBezTo>
                    <a:pt x="2264" y="114"/>
                    <a:pt x="3293" y="108"/>
                    <a:pt x="4304" y="0"/>
                  </a:cubicBezTo>
                  <a:cubicBezTo>
                    <a:pt x="4047" y="434"/>
                    <a:pt x="3784" y="874"/>
                    <a:pt x="3521" y="1309"/>
                  </a:cubicBezTo>
                  <a:close/>
                </a:path>
              </a:pathLst>
            </a:custGeom>
            <a:grpFill/>
            <a:ln w="5715" cap="flat">
              <a:noFill/>
              <a:prstDash val="solid"/>
              <a:miter/>
            </a:ln>
          </p:spPr>
          <p:txBody>
            <a:bodyPr rtlCol="0" anchor="ctr"/>
            <a:lstStyle/>
            <a:p>
              <a:endParaRPr lang="zh-CN" altLang="en-US"/>
            </a:p>
          </p:txBody>
        </p:sp>
        <p:sp>
          <p:nvSpPr>
            <p:cNvPr id="4948" name="任意多边形: 形状 4947">
              <a:extLst>
                <a:ext uri="{FF2B5EF4-FFF2-40B4-BE49-F238E27FC236}">
                  <a16:creationId xmlns:a16="http://schemas.microsoft.com/office/drawing/2014/main" id="{6119CA92-AA12-74DA-04A7-E06C3EA1E489}"/>
                </a:ext>
              </a:extLst>
            </p:cNvPr>
            <p:cNvSpPr/>
            <p:nvPr/>
          </p:nvSpPr>
          <p:spPr>
            <a:xfrm>
              <a:off x="5361005" y="4938840"/>
              <a:ext cx="6577" cy="3291"/>
            </a:xfrm>
            <a:custGeom>
              <a:avLst/>
              <a:gdLst>
                <a:gd name="connsiteX0" fmla="*/ 0 w 6577"/>
                <a:gd name="connsiteY0" fmla="*/ 0 h 3291"/>
                <a:gd name="connsiteX1" fmla="*/ 6578 w 6577"/>
                <a:gd name="connsiteY1" fmla="*/ 0 h 3291"/>
                <a:gd name="connsiteX2" fmla="*/ 0 w 6577"/>
                <a:gd name="connsiteY2" fmla="*/ 3292 h 3291"/>
                <a:gd name="connsiteX3" fmla="*/ 0 w 6577"/>
                <a:gd name="connsiteY3" fmla="*/ 0 h 3291"/>
              </a:gdLst>
              <a:ahLst/>
              <a:cxnLst>
                <a:cxn ang="0">
                  <a:pos x="connsiteX0" y="connsiteY0"/>
                </a:cxn>
                <a:cxn ang="0">
                  <a:pos x="connsiteX1" y="connsiteY1"/>
                </a:cxn>
                <a:cxn ang="0">
                  <a:pos x="connsiteX2" y="connsiteY2"/>
                </a:cxn>
                <a:cxn ang="0">
                  <a:pos x="connsiteX3" y="connsiteY3"/>
                </a:cxn>
              </a:cxnLst>
              <a:rect l="l" t="t" r="r" b="b"/>
              <a:pathLst>
                <a:path w="6577" h="3291">
                  <a:moveTo>
                    <a:pt x="0" y="0"/>
                  </a:moveTo>
                  <a:cubicBezTo>
                    <a:pt x="2195" y="0"/>
                    <a:pt x="4383" y="0"/>
                    <a:pt x="6578" y="0"/>
                  </a:cubicBezTo>
                  <a:cubicBezTo>
                    <a:pt x="5155" y="2640"/>
                    <a:pt x="2703" y="3217"/>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4949" name="任意多边形: 形状 4948">
              <a:extLst>
                <a:ext uri="{FF2B5EF4-FFF2-40B4-BE49-F238E27FC236}">
                  <a16:creationId xmlns:a16="http://schemas.microsoft.com/office/drawing/2014/main" id="{54109694-4441-16C9-AC90-7151F9D21D23}"/>
                </a:ext>
              </a:extLst>
            </p:cNvPr>
            <p:cNvSpPr/>
            <p:nvPr/>
          </p:nvSpPr>
          <p:spPr>
            <a:xfrm>
              <a:off x="5285367" y="499997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4950" name="任意多边形: 形状 4949">
              <a:extLst>
                <a:ext uri="{FF2B5EF4-FFF2-40B4-BE49-F238E27FC236}">
                  <a16:creationId xmlns:a16="http://schemas.microsoft.com/office/drawing/2014/main" id="{51B1D864-EC8D-6B3F-12AF-8F0FE4385505}"/>
                </a:ext>
              </a:extLst>
            </p:cNvPr>
            <p:cNvSpPr/>
            <p:nvPr/>
          </p:nvSpPr>
          <p:spPr>
            <a:xfrm>
              <a:off x="5298523" y="4881558"/>
              <a:ext cx="1354" cy="1360"/>
            </a:xfrm>
            <a:custGeom>
              <a:avLst/>
              <a:gdLst>
                <a:gd name="connsiteX0" fmla="*/ 0 w 1354"/>
                <a:gd name="connsiteY0" fmla="*/ 1360 h 1360"/>
                <a:gd name="connsiteX1" fmla="*/ 743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1"/>
                  </a:lnTo>
                  <a:close/>
                </a:path>
              </a:pathLst>
            </a:custGeom>
            <a:grpFill/>
            <a:ln w="5715" cap="flat">
              <a:noFill/>
              <a:prstDash val="solid"/>
              <a:miter/>
            </a:ln>
          </p:spPr>
          <p:txBody>
            <a:bodyPr rtlCol="0" anchor="ctr"/>
            <a:lstStyle/>
            <a:p>
              <a:endParaRPr lang="zh-CN" altLang="en-US"/>
            </a:p>
          </p:txBody>
        </p:sp>
        <p:sp>
          <p:nvSpPr>
            <p:cNvPr id="4951" name="任意多边形: 形状 4950">
              <a:extLst>
                <a:ext uri="{FF2B5EF4-FFF2-40B4-BE49-F238E27FC236}">
                  <a16:creationId xmlns:a16="http://schemas.microsoft.com/office/drawing/2014/main" id="{8A9A754C-BF49-42CD-5BED-7A2012C2974E}"/>
                </a:ext>
              </a:extLst>
            </p:cNvPr>
            <p:cNvSpPr/>
            <p:nvPr/>
          </p:nvSpPr>
          <p:spPr>
            <a:xfrm>
              <a:off x="5324829" y="4865116"/>
              <a:ext cx="1360" cy="1360"/>
            </a:xfrm>
            <a:custGeom>
              <a:avLst/>
              <a:gdLst>
                <a:gd name="connsiteX0" fmla="*/ 0 w 1360"/>
                <a:gd name="connsiteY0" fmla="*/ 1360 h 1360"/>
                <a:gd name="connsiteX1" fmla="*/ 749 w 1360"/>
                <a:gd name="connsiteY1" fmla="*/ 0 h 1360"/>
                <a:gd name="connsiteX2" fmla="*/ 1360 w 1360"/>
                <a:gd name="connsiteY2" fmla="*/ 606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06"/>
                  </a:lnTo>
                  <a:close/>
                </a:path>
              </a:pathLst>
            </a:custGeom>
            <a:grpFill/>
            <a:ln w="5715" cap="flat">
              <a:noFill/>
              <a:prstDash val="solid"/>
              <a:miter/>
            </a:ln>
          </p:spPr>
          <p:txBody>
            <a:bodyPr rtlCol="0" anchor="ctr"/>
            <a:lstStyle/>
            <a:p>
              <a:endParaRPr lang="zh-CN" altLang="en-US"/>
            </a:p>
          </p:txBody>
        </p:sp>
        <p:sp>
          <p:nvSpPr>
            <p:cNvPr id="4952" name="任意多边形: 形状 4951">
              <a:extLst>
                <a:ext uri="{FF2B5EF4-FFF2-40B4-BE49-F238E27FC236}">
                  <a16:creationId xmlns:a16="http://schemas.microsoft.com/office/drawing/2014/main" id="{60A331AF-E0D9-A189-1BB8-1B3C82363C2F}"/>
                </a:ext>
              </a:extLst>
            </p:cNvPr>
            <p:cNvSpPr/>
            <p:nvPr/>
          </p:nvSpPr>
          <p:spPr>
            <a:xfrm>
              <a:off x="5377424" y="4879204"/>
              <a:ext cx="27186" cy="50300"/>
            </a:xfrm>
            <a:custGeom>
              <a:avLst/>
              <a:gdLst>
                <a:gd name="connsiteX0" fmla="*/ 9898 w 27186"/>
                <a:gd name="connsiteY0" fmla="*/ 10298 h 50300"/>
                <a:gd name="connsiteX1" fmla="*/ 9898 w 27186"/>
                <a:gd name="connsiteY1" fmla="*/ 5434 h 50300"/>
                <a:gd name="connsiteX2" fmla="*/ 14396 w 27186"/>
                <a:gd name="connsiteY2" fmla="*/ 3977 h 50300"/>
                <a:gd name="connsiteX3" fmla="*/ 19751 w 27186"/>
                <a:gd name="connsiteY3" fmla="*/ 428 h 50300"/>
                <a:gd name="connsiteX4" fmla="*/ 27186 w 27186"/>
                <a:gd name="connsiteY4" fmla="*/ 873 h 50300"/>
                <a:gd name="connsiteX5" fmla="*/ 16471 w 27186"/>
                <a:gd name="connsiteY5" fmla="*/ 46479 h 50300"/>
                <a:gd name="connsiteX6" fmla="*/ 6881 w 27186"/>
                <a:gd name="connsiteY6" fmla="*/ 46496 h 50300"/>
                <a:gd name="connsiteX7" fmla="*/ 0 w 27186"/>
                <a:gd name="connsiteY7" fmla="*/ 43193 h 50300"/>
                <a:gd name="connsiteX8" fmla="*/ 12070 w 27186"/>
                <a:gd name="connsiteY8" fmla="*/ 14092 h 50300"/>
                <a:gd name="connsiteX9" fmla="*/ 9893 w 27186"/>
                <a:gd name="connsiteY9" fmla="*/ 10298 h 50300"/>
                <a:gd name="connsiteX10" fmla="*/ 9898 w 27186"/>
                <a:gd name="connsiteY10" fmla="*/ 10298 h 5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186" h="50300">
                  <a:moveTo>
                    <a:pt x="9898" y="10298"/>
                  </a:moveTo>
                  <a:cubicBezTo>
                    <a:pt x="9898" y="8674"/>
                    <a:pt x="9898" y="7057"/>
                    <a:pt x="9898" y="5434"/>
                  </a:cubicBezTo>
                  <a:cubicBezTo>
                    <a:pt x="9887" y="291"/>
                    <a:pt x="9710" y="-2984"/>
                    <a:pt x="14396" y="3977"/>
                  </a:cubicBezTo>
                  <a:cubicBezTo>
                    <a:pt x="16196" y="6652"/>
                    <a:pt x="18436" y="2537"/>
                    <a:pt x="19751" y="428"/>
                  </a:cubicBezTo>
                  <a:cubicBezTo>
                    <a:pt x="21854" y="554"/>
                    <a:pt x="23957" y="679"/>
                    <a:pt x="27186" y="873"/>
                  </a:cubicBezTo>
                  <a:cubicBezTo>
                    <a:pt x="15162" y="14669"/>
                    <a:pt x="6498" y="28603"/>
                    <a:pt x="16471" y="46479"/>
                  </a:cubicBezTo>
                  <a:cubicBezTo>
                    <a:pt x="10944" y="51571"/>
                    <a:pt x="8270" y="51571"/>
                    <a:pt x="6881" y="46496"/>
                  </a:cubicBezTo>
                  <a:cubicBezTo>
                    <a:pt x="5846" y="42719"/>
                    <a:pt x="5846" y="42719"/>
                    <a:pt x="0" y="43193"/>
                  </a:cubicBezTo>
                  <a:cubicBezTo>
                    <a:pt x="5206" y="34003"/>
                    <a:pt x="5972" y="22956"/>
                    <a:pt x="12070" y="14092"/>
                  </a:cubicBezTo>
                  <a:cubicBezTo>
                    <a:pt x="12424" y="13572"/>
                    <a:pt x="10664" y="11595"/>
                    <a:pt x="9893" y="10298"/>
                  </a:cubicBezTo>
                  <a:lnTo>
                    <a:pt x="9898" y="10298"/>
                  </a:lnTo>
                  <a:close/>
                </a:path>
              </a:pathLst>
            </a:custGeom>
            <a:grpFill/>
            <a:ln w="5715" cap="flat">
              <a:noFill/>
              <a:prstDash val="solid"/>
              <a:miter/>
            </a:ln>
          </p:spPr>
          <p:txBody>
            <a:bodyPr rtlCol="0" anchor="ctr"/>
            <a:lstStyle/>
            <a:p>
              <a:endParaRPr lang="zh-CN" altLang="en-US"/>
            </a:p>
          </p:txBody>
        </p:sp>
        <p:sp>
          <p:nvSpPr>
            <p:cNvPr id="4953" name="任意多边形: 形状 4952">
              <a:extLst>
                <a:ext uri="{FF2B5EF4-FFF2-40B4-BE49-F238E27FC236}">
                  <a16:creationId xmlns:a16="http://schemas.microsoft.com/office/drawing/2014/main" id="{C03AFA38-E610-7442-199B-7579F61D3A80}"/>
                </a:ext>
              </a:extLst>
            </p:cNvPr>
            <p:cNvSpPr/>
            <p:nvPr/>
          </p:nvSpPr>
          <p:spPr>
            <a:xfrm>
              <a:off x="5411973" y="4998107"/>
              <a:ext cx="27956" cy="16833"/>
            </a:xfrm>
            <a:custGeom>
              <a:avLst/>
              <a:gdLst>
                <a:gd name="connsiteX0" fmla="*/ 27956 w 27956"/>
                <a:gd name="connsiteY0" fmla="*/ 3232 h 16833"/>
                <a:gd name="connsiteX1" fmla="*/ 24658 w 27956"/>
                <a:gd name="connsiteY1" fmla="*/ 6524 h 16833"/>
                <a:gd name="connsiteX2" fmla="*/ 535 w 27956"/>
                <a:gd name="connsiteY2" fmla="*/ 16005 h 16833"/>
                <a:gd name="connsiteX3" fmla="*/ 1633 w 27956"/>
                <a:gd name="connsiteY3" fmla="*/ 9810 h 16833"/>
                <a:gd name="connsiteX4" fmla="*/ 27956 w 27956"/>
                <a:gd name="connsiteY4" fmla="*/ 3232 h 1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56" h="16833">
                  <a:moveTo>
                    <a:pt x="27956" y="3232"/>
                  </a:moveTo>
                  <a:cubicBezTo>
                    <a:pt x="26859" y="4329"/>
                    <a:pt x="25756" y="5426"/>
                    <a:pt x="24658" y="6524"/>
                  </a:cubicBezTo>
                  <a:cubicBezTo>
                    <a:pt x="15960" y="8010"/>
                    <a:pt x="11417" y="20057"/>
                    <a:pt x="535" y="16005"/>
                  </a:cubicBezTo>
                  <a:cubicBezTo>
                    <a:pt x="-379" y="13708"/>
                    <a:pt x="-190" y="11616"/>
                    <a:pt x="1633" y="9810"/>
                  </a:cubicBezTo>
                  <a:cubicBezTo>
                    <a:pt x="9554" y="4209"/>
                    <a:pt x="16600" y="-4900"/>
                    <a:pt x="27956" y="3232"/>
                  </a:cubicBezTo>
                  <a:close/>
                </a:path>
              </a:pathLst>
            </a:custGeom>
            <a:grpFill/>
            <a:ln w="5715" cap="flat">
              <a:noFill/>
              <a:prstDash val="solid"/>
              <a:miter/>
            </a:ln>
          </p:spPr>
          <p:txBody>
            <a:bodyPr rtlCol="0" anchor="ctr"/>
            <a:lstStyle/>
            <a:p>
              <a:endParaRPr lang="zh-CN" altLang="en-US"/>
            </a:p>
          </p:txBody>
        </p:sp>
        <p:sp>
          <p:nvSpPr>
            <p:cNvPr id="4954" name="任意多边形: 形状 4953">
              <a:extLst>
                <a:ext uri="{FF2B5EF4-FFF2-40B4-BE49-F238E27FC236}">
                  <a16:creationId xmlns:a16="http://schemas.microsoft.com/office/drawing/2014/main" id="{5AF39D32-C43B-2A8E-9519-206D7859E139}"/>
                </a:ext>
              </a:extLst>
            </p:cNvPr>
            <p:cNvSpPr/>
            <p:nvPr/>
          </p:nvSpPr>
          <p:spPr>
            <a:xfrm>
              <a:off x="5400467" y="5007917"/>
              <a:ext cx="14520" cy="19739"/>
            </a:xfrm>
            <a:custGeom>
              <a:avLst/>
              <a:gdLst>
                <a:gd name="connsiteX0" fmla="*/ 13139 w 14520"/>
                <a:gd name="connsiteY0" fmla="*/ 0 h 19739"/>
                <a:gd name="connsiteX1" fmla="*/ 13173 w 14520"/>
                <a:gd name="connsiteY1" fmla="*/ 6561 h 19739"/>
                <a:gd name="connsiteX2" fmla="*/ 14368 w 14520"/>
                <a:gd name="connsiteY2" fmla="*/ 8772 h 19739"/>
                <a:gd name="connsiteX3" fmla="*/ 13156 w 14520"/>
                <a:gd name="connsiteY3" fmla="*/ 9870 h 19739"/>
                <a:gd name="connsiteX4" fmla="*/ 0 w 14520"/>
                <a:gd name="connsiteY4" fmla="*/ 19739 h 19739"/>
                <a:gd name="connsiteX5" fmla="*/ 13139 w 14520"/>
                <a:gd name="connsiteY5" fmla="*/ 0 h 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20" h="19739">
                  <a:moveTo>
                    <a:pt x="13139" y="0"/>
                  </a:moveTo>
                  <a:cubicBezTo>
                    <a:pt x="13150" y="2189"/>
                    <a:pt x="13162" y="4378"/>
                    <a:pt x="13173" y="6561"/>
                  </a:cubicBezTo>
                  <a:cubicBezTo>
                    <a:pt x="14373" y="7304"/>
                    <a:pt x="14773" y="8035"/>
                    <a:pt x="14368" y="8772"/>
                  </a:cubicBezTo>
                  <a:cubicBezTo>
                    <a:pt x="13967" y="9504"/>
                    <a:pt x="13562" y="9870"/>
                    <a:pt x="13156" y="9870"/>
                  </a:cubicBezTo>
                  <a:cubicBezTo>
                    <a:pt x="10773" y="15825"/>
                    <a:pt x="4818" y="17019"/>
                    <a:pt x="0" y="19739"/>
                  </a:cubicBezTo>
                  <a:cubicBezTo>
                    <a:pt x="812" y="10784"/>
                    <a:pt x="1743" y="1909"/>
                    <a:pt x="13139" y="0"/>
                  </a:cubicBezTo>
                  <a:close/>
                </a:path>
              </a:pathLst>
            </a:custGeom>
            <a:grpFill/>
            <a:ln w="5715" cap="flat">
              <a:noFill/>
              <a:prstDash val="solid"/>
              <a:miter/>
            </a:ln>
          </p:spPr>
          <p:txBody>
            <a:bodyPr rtlCol="0" anchor="ctr"/>
            <a:lstStyle/>
            <a:p>
              <a:endParaRPr lang="zh-CN" altLang="en-US"/>
            </a:p>
          </p:txBody>
        </p:sp>
        <p:sp>
          <p:nvSpPr>
            <p:cNvPr id="4955" name="任意多边形: 形状 4954">
              <a:extLst>
                <a:ext uri="{FF2B5EF4-FFF2-40B4-BE49-F238E27FC236}">
                  <a16:creationId xmlns:a16="http://schemas.microsoft.com/office/drawing/2014/main" id="{7680569A-E47C-6428-BCE2-B962748E2384}"/>
                </a:ext>
              </a:extLst>
            </p:cNvPr>
            <p:cNvSpPr/>
            <p:nvPr/>
          </p:nvSpPr>
          <p:spPr>
            <a:xfrm>
              <a:off x="5371950" y="4941451"/>
              <a:ext cx="7797" cy="18911"/>
            </a:xfrm>
            <a:custGeom>
              <a:avLst/>
              <a:gdLst>
                <a:gd name="connsiteX0" fmla="*/ 2622 w 7797"/>
                <a:gd name="connsiteY0" fmla="*/ 0 h 18911"/>
                <a:gd name="connsiteX1" fmla="*/ 387 w 7797"/>
                <a:gd name="connsiteY1" fmla="*/ 18911 h 18911"/>
                <a:gd name="connsiteX2" fmla="*/ 2622 w 7797"/>
                <a:gd name="connsiteY2" fmla="*/ 0 h 18911"/>
              </a:gdLst>
              <a:ahLst/>
              <a:cxnLst>
                <a:cxn ang="0">
                  <a:pos x="connsiteX0" y="connsiteY0"/>
                </a:cxn>
                <a:cxn ang="0">
                  <a:pos x="connsiteX1" y="connsiteY1"/>
                </a:cxn>
                <a:cxn ang="0">
                  <a:pos x="connsiteX2" y="connsiteY2"/>
                </a:cxn>
              </a:cxnLst>
              <a:rect l="l" t="t" r="r" b="b"/>
              <a:pathLst>
                <a:path w="7797" h="18911">
                  <a:moveTo>
                    <a:pt x="2622" y="0"/>
                  </a:moveTo>
                  <a:cubicBezTo>
                    <a:pt x="9857" y="13922"/>
                    <a:pt x="9857" y="13922"/>
                    <a:pt x="387" y="18911"/>
                  </a:cubicBezTo>
                  <a:cubicBezTo>
                    <a:pt x="330" y="12419"/>
                    <a:pt x="-1310" y="6429"/>
                    <a:pt x="2622" y="0"/>
                  </a:cubicBezTo>
                  <a:close/>
                </a:path>
              </a:pathLst>
            </a:custGeom>
            <a:grpFill/>
            <a:ln w="5715" cap="flat">
              <a:noFill/>
              <a:prstDash val="solid"/>
              <a:miter/>
            </a:ln>
          </p:spPr>
          <p:txBody>
            <a:bodyPr rtlCol="0" anchor="ctr"/>
            <a:lstStyle/>
            <a:p>
              <a:endParaRPr lang="zh-CN" altLang="en-US"/>
            </a:p>
          </p:txBody>
        </p:sp>
        <p:sp>
          <p:nvSpPr>
            <p:cNvPr id="4956" name="任意多边形: 形状 4955">
              <a:extLst>
                <a:ext uri="{FF2B5EF4-FFF2-40B4-BE49-F238E27FC236}">
                  <a16:creationId xmlns:a16="http://schemas.microsoft.com/office/drawing/2014/main" id="{807F12AA-1AAB-B38C-283C-A7BADD4C3538}"/>
                </a:ext>
              </a:extLst>
            </p:cNvPr>
            <p:cNvSpPr/>
            <p:nvPr/>
          </p:nvSpPr>
          <p:spPr>
            <a:xfrm>
              <a:off x="5404527" y="4939297"/>
              <a:ext cx="10729" cy="16493"/>
            </a:xfrm>
            <a:custGeom>
              <a:avLst/>
              <a:gdLst>
                <a:gd name="connsiteX0" fmla="*/ 969 w 10729"/>
                <a:gd name="connsiteY0" fmla="*/ 16494 h 16493"/>
                <a:gd name="connsiteX1" fmla="*/ 10730 w 10729"/>
                <a:gd name="connsiteY1" fmla="*/ 0 h 16493"/>
                <a:gd name="connsiteX2" fmla="*/ 969 w 10729"/>
                <a:gd name="connsiteY2" fmla="*/ 16494 h 16493"/>
              </a:gdLst>
              <a:ahLst/>
              <a:cxnLst>
                <a:cxn ang="0">
                  <a:pos x="connsiteX0" y="connsiteY0"/>
                </a:cxn>
                <a:cxn ang="0">
                  <a:pos x="connsiteX1" y="connsiteY1"/>
                </a:cxn>
                <a:cxn ang="0">
                  <a:pos x="connsiteX2" y="connsiteY2"/>
                </a:cxn>
              </a:cxnLst>
              <a:rect l="l" t="t" r="r" b="b"/>
              <a:pathLst>
                <a:path w="10729" h="16493">
                  <a:moveTo>
                    <a:pt x="969" y="16494"/>
                  </a:moveTo>
                  <a:cubicBezTo>
                    <a:pt x="-2175" y="4641"/>
                    <a:pt x="2660" y="2155"/>
                    <a:pt x="10730" y="0"/>
                  </a:cubicBezTo>
                  <a:cubicBezTo>
                    <a:pt x="8381" y="6487"/>
                    <a:pt x="1506" y="7424"/>
                    <a:pt x="969" y="16494"/>
                  </a:cubicBezTo>
                  <a:close/>
                </a:path>
              </a:pathLst>
            </a:custGeom>
            <a:grpFill/>
            <a:ln w="5715" cap="flat">
              <a:noFill/>
              <a:prstDash val="solid"/>
              <a:miter/>
            </a:ln>
          </p:spPr>
          <p:txBody>
            <a:bodyPr rtlCol="0" anchor="ctr"/>
            <a:lstStyle/>
            <a:p>
              <a:endParaRPr lang="zh-CN" altLang="en-US"/>
            </a:p>
          </p:txBody>
        </p:sp>
        <p:sp>
          <p:nvSpPr>
            <p:cNvPr id="4957" name="任意多边形: 形状 4956">
              <a:extLst>
                <a:ext uri="{FF2B5EF4-FFF2-40B4-BE49-F238E27FC236}">
                  <a16:creationId xmlns:a16="http://schemas.microsoft.com/office/drawing/2014/main" id="{E8EA1524-7CAB-AA84-EB50-0002127F0D36}"/>
                </a:ext>
              </a:extLst>
            </p:cNvPr>
            <p:cNvSpPr/>
            <p:nvPr/>
          </p:nvSpPr>
          <p:spPr>
            <a:xfrm>
              <a:off x="5419459" y="4963912"/>
              <a:ext cx="10493" cy="11263"/>
            </a:xfrm>
            <a:custGeom>
              <a:avLst/>
              <a:gdLst>
                <a:gd name="connsiteX0" fmla="*/ 147 w 10493"/>
                <a:gd name="connsiteY0" fmla="*/ 11264 h 11263"/>
                <a:gd name="connsiteX1" fmla="*/ 2473 w 10493"/>
                <a:gd name="connsiteY1" fmla="*/ 4057 h 11263"/>
                <a:gd name="connsiteX2" fmla="*/ 9611 w 10493"/>
                <a:gd name="connsiteY2" fmla="*/ 1240 h 11263"/>
                <a:gd name="connsiteX3" fmla="*/ 7091 w 10493"/>
                <a:gd name="connsiteY3" fmla="*/ 7698 h 11263"/>
                <a:gd name="connsiteX4" fmla="*/ 147 w 10493"/>
                <a:gd name="connsiteY4" fmla="*/ 11264 h 11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93" h="11263">
                  <a:moveTo>
                    <a:pt x="147" y="11264"/>
                  </a:moveTo>
                  <a:cubicBezTo>
                    <a:pt x="-567" y="7092"/>
                    <a:pt x="1502" y="5846"/>
                    <a:pt x="2473" y="4057"/>
                  </a:cubicBezTo>
                  <a:cubicBezTo>
                    <a:pt x="4130" y="1011"/>
                    <a:pt x="6628" y="-1646"/>
                    <a:pt x="9611" y="1240"/>
                  </a:cubicBezTo>
                  <a:cubicBezTo>
                    <a:pt x="11709" y="3263"/>
                    <a:pt x="9743" y="6223"/>
                    <a:pt x="7091" y="7698"/>
                  </a:cubicBezTo>
                  <a:cubicBezTo>
                    <a:pt x="5239" y="8732"/>
                    <a:pt x="3319" y="9647"/>
                    <a:pt x="147" y="11264"/>
                  </a:cubicBezTo>
                  <a:close/>
                </a:path>
              </a:pathLst>
            </a:custGeom>
            <a:grpFill/>
            <a:ln w="5715" cap="flat">
              <a:noFill/>
              <a:prstDash val="solid"/>
              <a:miter/>
            </a:ln>
          </p:spPr>
          <p:txBody>
            <a:bodyPr rtlCol="0" anchor="ctr"/>
            <a:lstStyle/>
            <a:p>
              <a:endParaRPr lang="zh-CN" altLang="en-US"/>
            </a:p>
          </p:txBody>
        </p:sp>
        <p:sp>
          <p:nvSpPr>
            <p:cNvPr id="4958" name="任意多边形: 形状 4957">
              <a:extLst>
                <a:ext uri="{FF2B5EF4-FFF2-40B4-BE49-F238E27FC236}">
                  <a16:creationId xmlns:a16="http://schemas.microsoft.com/office/drawing/2014/main" id="{7FD98F01-4682-1692-98C7-D2B466C357D2}"/>
                </a:ext>
              </a:extLst>
            </p:cNvPr>
            <p:cNvSpPr/>
            <p:nvPr/>
          </p:nvSpPr>
          <p:spPr>
            <a:xfrm>
              <a:off x="5367583" y="4932599"/>
              <a:ext cx="13978" cy="9532"/>
            </a:xfrm>
            <a:custGeom>
              <a:avLst/>
              <a:gdLst>
                <a:gd name="connsiteX0" fmla="*/ 6578 w 13978"/>
                <a:gd name="connsiteY0" fmla="*/ 9533 h 9532"/>
                <a:gd name="connsiteX1" fmla="*/ 0 w 13978"/>
                <a:gd name="connsiteY1" fmla="*/ 6241 h 9532"/>
                <a:gd name="connsiteX2" fmla="*/ 13979 w 13978"/>
                <a:gd name="connsiteY2" fmla="*/ 0 h 9532"/>
                <a:gd name="connsiteX3" fmla="*/ 6578 w 13978"/>
                <a:gd name="connsiteY3" fmla="*/ 9533 h 9532"/>
              </a:gdLst>
              <a:ahLst/>
              <a:cxnLst>
                <a:cxn ang="0">
                  <a:pos x="connsiteX0" y="connsiteY0"/>
                </a:cxn>
                <a:cxn ang="0">
                  <a:pos x="connsiteX1" y="connsiteY1"/>
                </a:cxn>
                <a:cxn ang="0">
                  <a:pos x="connsiteX2" y="connsiteY2"/>
                </a:cxn>
                <a:cxn ang="0">
                  <a:pos x="connsiteX3" y="connsiteY3"/>
                </a:cxn>
              </a:cxnLst>
              <a:rect l="l" t="t" r="r" b="b"/>
              <a:pathLst>
                <a:path w="13978" h="9532">
                  <a:moveTo>
                    <a:pt x="6578" y="9533"/>
                  </a:moveTo>
                  <a:cubicBezTo>
                    <a:pt x="4383" y="8435"/>
                    <a:pt x="2195" y="7338"/>
                    <a:pt x="0" y="6241"/>
                  </a:cubicBezTo>
                  <a:cubicBezTo>
                    <a:pt x="3258" y="2286"/>
                    <a:pt x="7384" y="126"/>
                    <a:pt x="13979" y="0"/>
                  </a:cubicBezTo>
                  <a:cubicBezTo>
                    <a:pt x="11161" y="3629"/>
                    <a:pt x="8870" y="6578"/>
                    <a:pt x="6578" y="9533"/>
                  </a:cubicBezTo>
                  <a:close/>
                </a:path>
              </a:pathLst>
            </a:custGeom>
            <a:grpFill/>
            <a:ln w="5715" cap="flat">
              <a:noFill/>
              <a:prstDash val="solid"/>
              <a:miter/>
            </a:ln>
          </p:spPr>
          <p:txBody>
            <a:bodyPr rtlCol="0" anchor="ctr"/>
            <a:lstStyle/>
            <a:p>
              <a:endParaRPr lang="zh-CN" altLang="en-US"/>
            </a:p>
          </p:txBody>
        </p:sp>
        <p:sp>
          <p:nvSpPr>
            <p:cNvPr id="4959" name="任意多边形: 形状 4958">
              <a:extLst>
                <a:ext uri="{FF2B5EF4-FFF2-40B4-BE49-F238E27FC236}">
                  <a16:creationId xmlns:a16="http://schemas.microsoft.com/office/drawing/2014/main" id="{2A3BB989-5285-EC3D-FD98-7F8AD933F413}"/>
                </a:ext>
              </a:extLst>
            </p:cNvPr>
            <p:cNvSpPr/>
            <p:nvPr/>
          </p:nvSpPr>
          <p:spPr>
            <a:xfrm>
              <a:off x="5398055" y="4889513"/>
              <a:ext cx="12681" cy="7270"/>
            </a:xfrm>
            <a:custGeom>
              <a:avLst/>
              <a:gdLst>
                <a:gd name="connsiteX0" fmla="*/ 12682 w 12681"/>
                <a:gd name="connsiteY0" fmla="*/ 0 h 7270"/>
                <a:gd name="connsiteX1" fmla="*/ 0 w 12681"/>
                <a:gd name="connsiteY1" fmla="*/ 7207 h 7270"/>
                <a:gd name="connsiteX2" fmla="*/ 12682 w 12681"/>
                <a:gd name="connsiteY2" fmla="*/ 0 h 7270"/>
              </a:gdLst>
              <a:ahLst/>
              <a:cxnLst>
                <a:cxn ang="0">
                  <a:pos x="connsiteX0" y="connsiteY0"/>
                </a:cxn>
                <a:cxn ang="0">
                  <a:pos x="connsiteX1" y="connsiteY1"/>
                </a:cxn>
                <a:cxn ang="0">
                  <a:pos x="connsiteX2" y="connsiteY2"/>
                </a:cxn>
              </a:cxnLst>
              <a:rect l="l" t="t" r="r" b="b"/>
              <a:pathLst>
                <a:path w="12681" h="7270">
                  <a:moveTo>
                    <a:pt x="12682" y="0"/>
                  </a:moveTo>
                  <a:cubicBezTo>
                    <a:pt x="8950" y="5092"/>
                    <a:pt x="5795" y="7721"/>
                    <a:pt x="0" y="7207"/>
                  </a:cubicBezTo>
                  <a:cubicBezTo>
                    <a:pt x="1623" y="-108"/>
                    <a:pt x="6995" y="6"/>
                    <a:pt x="12682" y="0"/>
                  </a:cubicBezTo>
                  <a:close/>
                </a:path>
              </a:pathLst>
            </a:custGeom>
            <a:grpFill/>
            <a:ln w="5715" cap="flat">
              <a:noFill/>
              <a:prstDash val="solid"/>
              <a:miter/>
            </a:ln>
          </p:spPr>
          <p:txBody>
            <a:bodyPr rtlCol="0" anchor="ctr"/>
            <a:lstStyle/>
            <a:p>
              <a:endParaRPr lang="zh-CN" altLang="en-US"/>
            </a:p>
          </p:txBody>
        </p:sp>
        <p:sp>
          <p:nvSpPr>
            <p:cNvPr id="4960" name="任意多边形: 形状 4959">
              <a:extLst>
                <a:ext uri="{FF2B5EF4-FFF2-40B4-BE49-F238E27FC236}">
                  <a16:creationId xmlns:a16="http://schemas.microsoft.com/office/drawing/2014/main" id="{D7B68E5E-CA1D-B032-7A7D-CA975853133A}"/>
                </a:ext>
              </a:extLst>
            </p:cNvPr>
            <p:cNvSpPr/>
            <p:nvPr/>
          </p:nvSpPr>
          <p:spPr>
            <a:xfrm>
              <a:off x="5387334" y="4863184"/>
              <a:ext cx="13133" cy="6577"/>
            </a:xfrm>
            <a:custGeom>
              <a:avLst/>
              <a:gdLst>
                <a:gd name="connsiteX0" fmla="*/ 6555 w 13133"/>
                <a:gd name="connsiteY0" fmla="*/ 6578 h 6577"/>
                <a:gd name="connsiteX1" fmla="*/ 0 w 13133"/>
                <a:gd name="connsiteY1" fmla="*/ 3320 h 6577"/>
                <a:gd name="connsiteX2" fmla="*/ 6578 w 13133"/>
                <a:gd name="connsiteY2" fmla="*/ 0 h 6577"/>
                <a:gd name="connsiteX3" fmla="*/ 13133 w 13133"/>
                <a:gd name="connsiteY3" fmla="*/ 3292 h 6577"/>
                <a:gd name="connsiteX4" fmla="*/ 6555 w 13133"/>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3" h="6577">
                  <a:moveTo>
                    <a:pt x="6555" y="6578"/>
                  </a:moveTo>
                  <a:cubicBezTo>
                    <a:pt x="4372" y="5492"/>
                    <a:pt x="2183" y="4406"/>
                    <a:pt x="0" y="3320"/>
                  </a:cubicBezTo>
                  <a:cubicBezTo>
                    <a:pt x="1400" y="640"/>
                    <a:pt x="3863" y="63"/>
                    <a:pt x="6578" y="0"/>
                  </a:cubicBezTo>
                  <a:cubicBezTo>
                    <a:pt x="9281" y="57"/>
                    <a:pt x="11727" y="646"/>
                    <a:pt x="13133" y="3292"/>
                  </a:cubicBezTo>
                  <a:cubicBezTo>
                    <a:pt x="10424" y="3360"/>
                    <a:pt x="7978" y="3938"/>
                    <a:pt x="6555" y="6578"/>
                  </a:cubicBezTo>
                  <a:close/>
                </a:path>
              </a:pathLst>
            </a:custGeom>
            <a:grpFill/>
            <a:ln w="5715" cap="flat">
              <a:noFill/>
              <a:prstDash val="solid"/>
              <a:miter/>
            </a:ln>
          </p:spPr>
          <p:txBody>
            <a:bodyPr rtlCol="0" anchor="ctr"/>
            <a:lstStyle/>
            <a:p>
              <a:endParaRPr lang="zh-CN" altLang="en-US"/>
            </a:p>
          </p:txBody>
        </p:sp>
        <p:sp>
          <p:nvSpPr>
            <p:cNvPr id="4961" name="任意多边形: 形状 4960">
              <a:extLst>
                <a:ext uri="{FF2B5EF4-FFF2-40B4-BE49-F238E27FC236}">
                  <a16:creationId xmlns:a16="http://schemas.microsoft.com/office/drawing/2014/main" id="{721C645E-4DB3-9023-A460-B1D11918E686}"/>
                </a:ext>
              </a:extLst>
            </p:cNvPr>
            <p:cNvSpPr/>
            <p:nvPr/>
          </p:nvSpPr>
          <p:spPr>
            <a:xfrm>
              <a:off x="5328104" y="4981597"/>
              <a:ext cx="9881" cy="6580"/>
            </a:xfrm>
            <a:custGeom>
              <a:avLst/>
              <a:gdLst>
                <a:gd name="connsiteX0" fmla="*/ 0 w 9881"/>
                <a:gd name="connsiteY0" fmla="*/ 6581 h 6580"/>
                <a:gd name="connsiteX1" fmla="*/ 9881 w 9881"/>
                <a:gd name="connsiteY1" fmla="*/ 8 h 6580"/>
                <a:gd name="connsiteX2" fmla="*/ 0 w 9881"/>
                <a:gd name="connsiteY2" fmla="*/ 6581 h 6580"/>
              </a:gdLst>
              <a:ahLst/>
              <a:cxnLst>
                <a:cxn ang="0">
                  <a:pos x="connsiteX0" y="connsiteY0"/>
                </a:cxn>
                <a:cxn ang="0">
                  <a:pos x="connsiteX1" y="connsiteY1"/>
                </a:cxn>
                <a:cxn ang="0">
                  <a:pos x="connsiteX2" y="connsiteY2"/>
                </a:cxn>
              </a:cxnLst>
              <a:rect l="l" t="t" r="r" b="b"/>
              <a:pathLst>
                <a:path w="9881" h="6580">
                  <a:moveTo>
                    <a:pt x="0" y="6581"/>
                  </a:moveTo>
                  <a:cubicBezTo>
                    <a:pt x="331" y="-60"/>
                    <a:pt x="5098" y="-43"/>
                    <a:pt x="9881" y="8"/>
                  </a:cubicBezTo>
                  <a:cubicBezTo>
                    <a:pt x="8030" y="4374"/>
                    <a:pt x="4743" y="6569"/>
                    <a:pt x="0" y="6581"/>
                  </a:cubicBezTo>
                  <a:close/>
                </a:path>
              </a:pathLst>
            </a:custGeom>
            <a:grpFill/>
            <a:ln w="5715" cap="flat">
              <a:noFill/>
              <a:prstDash val="solid"/>
              <a:miter/>
            </a:ln>
          </p:spPr>
          <p:txBody>
            <a:bodyPr rtlCol="0" anchor="ctr"/>
            <a:lstStyle/>
            <a:p>
              <a:endParaRPr lang="zh-CN" altLang="en-US"/>
            </a:p>
          </p:txBody>
        </p:sp>
        <p:sp>
          <p:nvSpPr>
            <p:cNvPr id="4962" name="任意多边形: 形状 4961">
              <a:extLst>
                <a:ext uri="{FF2B5EF4-FFF2-40B4-BE49-F238E27FC236}">
                  <a16:creationId xmlns:a16="http://schemas.microsoft.com/office/drawing/2014/main" id="{E2C97CAD-CBFD-742B-52AC-8643CE90F9B5}"/>
                </a:ext>
              </a:extLst>
            </p:cNvPr>
            <p:cNvSpPr/>
            <p:nvPr/>
          </p:nvSpPr>
          <p:spPr>
            <a:xfrm>
              <a:off x="5359020" y="4969695"/>
              <a:ext cx="3746" cy="3847"/>
            </a:xfrm>
            <a:custGeom>
              <a:avLst/>
              <a:gdLst>
                <a:gd name="connsiteX0" fmla="*/ 1098 w 3746"/>
                <a:gd name="connsiteY0" fmla="*/ 0 h 3847"/>
                <a:gd name="connsiteX1" fmla="*/ 3693 w 3746"/>
                <a:gd name="connsiteY1" fmla="*/ 1263 h 3847"/>
                <a:gd name="connsiteX2" fmla="*/ 2584 w 3746"/>
                <a:gd name="connsiteY2" fmla="*/ 3795 h 3847"/>
                <a:gd name="connsiteX3" fmla="*/ 47 w 3746"/>
                <a:gd name="connsiteY3" fmla="*/ 2680 h 3847"/>
                <a:gd name="connsiteX4" fmla="*/ 1098 w 3746"/>
                <a:gd name="connsiteY4" fmla="*/ 0 h 3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6" h="3847">
                  <a:moveTo>
                    <a:pt x="1098" y="0"/>
                  </a:moveTo>
                  <a:cubicBezTo>
                    <a:pt x="2013" y="400"/>
                    <a:pt x="3430" y="606"/>
                    <a:pt x="3693" y="1263"/>
                  </a:cubicBezTo>
                  <a:cubicBezTo>
                    <a:pt x="3950" y="1914"/>
                    <a:pt x="3236" y="3549"/>
                    <a:pt x="2584" y="3795"/>
                  </a:cubicBezTo>
                  <a:cubicBezTo>
                    <a:pt x="1922" y="4046"/>
                    <a:pt x="304" y="3343"/>
                    <a:pt x="47" y="2680"/>
                  </a:cubicBezTo>
                  <a:cubicBezTo>
                    <a:pt x="-216" y="2029"/>
                    <a:pt x="693" y="914"/>
                    <a:pt x="1098" y="0"/>
                  </a:cubicBezTo>
                  <a:close/>
                </a:path>
              </a:pathLst>
            </a:custGeom>
            <a:grpFill/>
            <a:ln w="5715" cap="flat">
              <a:noFill/>
              <a:prstDash val="solid"/>
              <a:miter/>
            </a:ln>
          </p:spPr>
          <p:txBody>
            <a:bodyPr rtlCol="0" anchor="ctr"/>
            <a:lstStyle/>
            <a:p>
              <a:endParaRPr lang="zh-CN" altLang="en-US"/>
            </a:p>
          </p:txBody>
        </p:sp>
        <p:sp>
          <p:nvSpPr>
            <p:cNvPr id="4963" name="任意多边形: 形状 4962">
              <a:extLst>
                <a:ext uri="{FF2B5EF4-FFF2-40B4-BE49-F238E27FC236}">
                  <a16:creationId xmlns:a16="http://schemas.microsoft.com/office/drawing/2014/main" id="{845926DE-0498-ED07-175C-5714B3F45C00}"/>
                </a:ext>
              </a:extLst>
            </p:cNvPr>
            <p:cNvSpPr/>
            <p:nvPr/>
          </p:nvSpPr>
          <p:spPr>
            <a:xfrm>
              <a:off x="5393875" y="4920174"/>
              <a:ext cx="5254" cy="5681"/>
            </a:xfrm>
            <a:custGeom>
              <a:avLst/>
              <a:gdLst>
                <a:gd name="connsiteX0" fmla="*/ 3220 w 5254"/>
                <a:gd name="connsiteY0" fmla="*/ 0 h 5681"/>
                <a:gd name="connsiteX1" fmla="*/ 5254 w 5254"/>
                <a:gd name="connsiteY1" fmla="*/ 3161 h 5681"/>
                <a:gd name="connsiteX2" fmla="*/ 1534 w 5254"/>
                <a:gd name="connsiteY2" fmla="*/ 5338 h 5681"/>
                <a:gd name="connsiteX3" fmla="*/ 637 w 5254"/>
                <a:gd name="connsiteY3" fmla="*/ 4098 h 5681"/>
                <a:gd name="connsiteX4" fmla="*/ 3220 w 5254"/>
                <a:gd name="connsiteY4" fmla="*/ 0 h 56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4" h="5681">
                  <a:moveTo>
                    <a:pt x="3220" y="0"/>
                  </a:moveTo>
                  <a:cubicBezTo>
                    <a:pt x="4420" y="1863"/>
                    <a:pt x="4837" y="2515"/>
                    <a:pt x="5254" y="3161"/>
                  </a:cubicBezTo>
                  <a:cubicBezTo>
                    <a:pt x="4020" y="3898"/>
                    <a:pt x="2837" y="4761"/>
                    <a:pt x="1534" y="5338"/>
                  </a:cubicBezTo>
                  <a:cubicBezTo>
                    <a:pt x="-152" y="6081"/>
                    <a:pt x="-444" y="5595"/>
                    <a:pt x="637" y="4098"/>
                  </a:cubicBezTo>
                  <a:cubicBezTo>
                    <a:pt x="1511" y="2875"/>
                    <a:pt x="2248" y="1555"/>
                    <a:pt x="3220" y="0"/>
                  </a:cubicBezTo>
                  <a:close/>
                </a:path>
              </a:pathLst>
            </a:custGeom>
            <a:grpFill/>
            <a:ln w="5715" cap="flat">
              <a:noFill/>
              <a:prstDash val="solid"/>
              <a:miter/>
            </a:ln>
          </p:spPr>
          <p:txBody>
            <a:bodyPr rtlCol="0" anchor="ctr"/>
            <a:lstStyle/>
            <a:p>
              <a:endParaRPr lang="zh-CN" altLang="en-US"/>
            </a:p>
          </p:txBody>
        </p:sp>
        <p:sp>
          <p:nvSpPr>
            <p:cNvPr id="4964" name="任意多边形: 形状 4963">
              <a:extLst>
                <a:ext uri="{FF2B5EF4-FFF2-40B4-BE49-F238E27FC236}">
                  <a16:creationId xmlns:a16="http://schemas.microsoft.com/office/drawing/2014/main" id="{CC1D7E27-441C-9D3A-1D28-3127704F5E80}"/>
                </a:ext>
              </a:extLst>
            </p:cNvPr>
            <p:cNvSpPr/>
            <p:nvPr/>
          </p:nvSpPr>
          <p:spPr>
            <a:xfrm>
              <a:off x="5421594" y="4892788"/>
              <a:ext cx="5185" cy="4207"/>
            </a:xfrm>
            <a:custGeom>
              <a:avLst/>
              <a:gdLst>
                <a:gd name="connsiteX0" fmla="*/ 5185 w 5185"/>
                <a:gd name="connsiteY0" fmla="*/ 0 h 4207"/>
                <a:gd name="connsiteX1" fmla="*/ 1185 w 5185"/>
                <a:gd name="connsiteY1" fmla="*/ 4206 h 4207"/>
                <a:gd name="connsiteX2" fmla="*/ 19 w 5185"/>
                <a:gd name="connsiteY2" fmla="*/ 2401 h 4207"/>
                <a:gd name="connsiteX3" fmla="*/ 5174 w 5185"/>
                <a:gd name="connsiteY3" fmla="*/ 0 h 4207"/>
                <a:gd name="connsiteX4" fmla="*/ 5185 w 5185"/>
                <a:gd name="connsiteY4" fmla="*/ 0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 h="4207">
                  <a:moveTo>
                    <a:pt x="5185" y="0"/>
                  </a:moveTo>
                  <a:cubicBezTo>
                    <a:pt x="4374" y="1909"/>
                    <a:pt x="3431" y="3766"/>
                    <a:pt x="1185" y="4206"/>
                  </a:cubicBezTo>
                  <a:cubicBezTo>
                    <a:pt x="899" y="4264"/>
                    <a:pt x="-153" y="2795"/>
                    <a:pt x="19" y="2401"/>
                  </a:cubicBezTo>
                  <a:cubicBezTo>
                    <a:pt x="973" y="166"/>
                    <a:pt x="3168" y="206"/>
                    <a:pt x="5174" y="0"/>
                  </a:cubicBezTo>
                  <a:lnTo>
                    <a:pt x="5185" y="0"/>
                  </a:lnTo>
                  <a:close/>
                </a:path>
              </a:pathLst>
            </a:custGeom>
            <a:grpFill/>
            <a:ln w="5715" cap="flat">
              <a:noFill/>
              <a:prstDash val="solid"/>
              <a:miter/>
            </a:ln>
          </p:spPr>
          <p:txBody>
            <a:bodyPr rtlCol="0" anchor="ctr"/>
            <a:lstStyle/>
            <a:p>
              <a:endParaRPr lang="zh-CN" altLang="en-US"/>
            </a:p>
          </p:txBody>
        </p:sp>
        <p:sp>
          <p:nvSpPr>
            <p:cNvPr id="4965" name="任意多边形: 形状 4964">
              <a:extLst>
                <a:ext uri="{FF2B5EF4-FFF2-40B4-BE49-F238E27FC236}">
                  <a16:creationId xmlns:a16="http://schemas.microsoft.com/office/drawing/2014/main" id="{377003DA-28FB-C73F-4F88-B08D4A986764}"/>
                </a:ext>
              </a:extLst>
            </p:cNvPr>
            <p:cNvSpPr/>
            <p:nvPr/>
          </p:nvSpPr>
          <p:spPr>
            <a:xfrm>
              <a:off x="5430053" y="4951996"/>
              <a:ext cx="2553" cy="3613"/>
            </a:xfrm>
            <a:custGeom>
              <a:avLst/>
              <a:gdLst>
                <a:gd name="connsiteX0" fmla="*/ 17 w 2553"/>
                <a:gd name="connsiteY0" fmla="*/ 0 h 3613"/>
                <a:gd name="connsiteX1" fmla="*/ 2372 w 2553"/>
                <a:gd name="connsiteY1" fmla="*/ 3235 h 3613"/>
                <a:gd name="connsiteX2" fmla="*/ 0 w 2553"/>
                <a:gd name="connsiteY2" fmla="*/ 17 h 3613"/>
                <a:gd name="connsiteX3" fmla="*/ 17 w 2553"/>
                <a:gd name="connsiteY3" fmla="*/ 0 h 3613"/>
              </a:gdLst>
              <a:ahLst/>
              <a:cxnLst>
                <a:cxn ang="0">
                  <a:pos x="connsiteX0" y="connsiteY0"/>
                </a:cxn>
                <a:cxn ang="0">
                  <a:pos x="connsiteX1" y="connsiteY1"/>
                </a:cxn>
                <a:cxn ang="0">
                  <a:pos x="connsiteX2" y="connsiteY2"/>
                </a:cxn>
                <a:cxn ang="0">
                  <a:pos x="connsiteX3" y="connsiteY3"/>
                </a:cxn>
              </a:cxnLst>
              <a:rect l="l" t="t" r="r" b="b"/>
              <a:pathLst>
                <a:path w="2553" h="3613">
                  <a:moveTo>
                    <a:pt x="17" y="0"/>
                  </a:moveTo>
                  <a:cubicBezTo>
                    <a:pt x="1435" y="726"/>
                    <a:pt x="3115" y="2926"/>
                    <a:pt x="2372" y="3235"/>
                  </a:cubicBezTo>
                  <a:cubicBezTo>
                    <a:pt x="-1354" y="4789"/>
                    <a:pt x="863" y="1132"/>
                    <a:pt x="0" y="17"/>
                  </a:cubicBezTo>
                  <a:lnTo>
                    <a:pt x="17" y="0"/>
                  </a:lnTo>
                  <a:close/>
                </a:path>
              </a:pathLst>
            </a:custGeom>
            <a:grpFill/>
            <a:ln w="5715" cap="flat">
              <a:noFill/>
              <a:prstDash val="solid"/>
              <a:miter/>
            </a:ln>
          </p:spPr>
          <p:txBody>
            <a:bodyPr rtlCol="0" anchor="ctr"/>
            <a:lstStyle/>
            <a:p>
              <a:endParaRPr lang="zh-CN" altLang="en-US"/>
            </a:p>
          </p:txBody>
        </p:sp>
        <p:sp>
          <p:nvSpPr>
            <p:cNvPr id="4966" name="任意多边形: 形状 4965">
              <a:extLst>
                <a:ext uri="{FF2B5EF4-FFF2-40B4-BE49-F238E27FC236}">
                  <a16:creationId xmlns:a16="http://schemas.microsoft.com/office/drawing/2014/main" id="{54DC39D4-FAB7-E56B-4BE6-4206CBD669CC}"/>
                </a:ext>
              </a:extLst>
            </p:cNvPr>
            <p:cNvSpPr/>
            <p:nvPr/>
          </p:nvSpPr>
          <p:spPr>
            <a:xfrm>
              <a:off x="5310319" y="5037526"/>
              <a:ext cx="1354" cy="1354"/>
            </a:xfrm>
            <a:custGeom>
              <a:avLst/>
              <a:gdLst>
                <a:gd name="connsiteX0" fmla="*/ 1354 w 1354"/>
                <a:gd name="connsiteY0" fmla="*/ 0 h 1354"/>
                <a:gd name="connsiteX1" fmla="*/ 611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4967" name="任意多边形: 形状 4966">
              <a:extLst>
                <a:ext uri="{FF2B5EF4-FFF2-40B4-BE49-F238E27FC236}">
                  <a16:creationId xmlns:a16="http://schemas.microsoft.com/office/drawing/2014/main" id="{573D8FD3-57C3-B53F-D7A3-C1CCE575B7A6}"/>
                </a:ext>
              </a:extLst>
            </p:cNvPr>
            <p:cNvSpPr/>
            <p:nvPr/>
          </p:nvSpPr>
          <p:spPr>
            <a:xfrm>
              <a:off x="5367577" y="4928964"/>
              <a:ext cx="3286" cy="3297"/>
            </a:xfrm>
            <a:custGeom>
              <a:avLst/>
              <a:gdLst>
                <a:gd name="connsiteX0" fmla="*/ 0 w 3286"/>
                <a:gd name="connsiteY0" fmla="*/ 3298 h 3297"/>
                <a:gd name="connsiteX1" fmla="*/ 3286 w 3286"/>
                <a:gd name="connsiteY1" fmla="*/ 0 h 3297"/>
                <a:gd name="connsiteX2" fmla="*/ 0 w 3286"/>
                <a:gd name="connsiteY2" fmla="*/ 3298 h 3297"/>
              </a:gdLst>
              <a:ahLst/>
              <a:cxnLst>
                <a:cxn ang="0">
                  <a:pos x="connsiteX0" y="connsiteY0"/>
                </a:cxn>
                <a:cxn ang="0">
                  <a:pos x="connsiteX1" y="connsiteY1"/>
                </a:cxn>
                <a:cxn ang="0">
                  <a:pos x="connsiteX2" y="connsiteY2"/>
                </a:cxn>
              </a:cxnLst>
              <a:rect l="l" t="t" r="r" b="b"/>
              <a:pathLst>
                <a:path w="3286" h="3297">
                  <a:moveTo>
                    <a:pt x="0" y="3298"/>
                  </a:moveTo>
                  <a:cubicBezTo>
                    <a:pt x="1097" y="2200"/>
                    <a:pt x="2189" y="1097"/>
                    <a:pt x="3286" y="0"/>
                  </a:cubicBezTo>
                  <a:cubicBezTo>
                    <a:pt x="2189" y="1103"/>
                    <a:pt x="1097" y="2200"/>
                    <a:pt x="0" y="3298"/>
                  </a:cubicBezTo>
                  <a:close/>
                </a:path>
              </a:pathLst>
            </a:custGeom>
            <a:grpFill/>
            <a:ln w="5715" cap="flat">
              <a:noFill/>
              <a:prstDash val="solid"/>
              <a:miter/>
            </a:ln>
          </p:spPr>
          <p:txBody>
            <a:bodyPr rtlCol="0" anchor="ctr"/>
            <a:lstStyle/>
            <a:p>
              <a:endParaRPr lang="zh-CN" altLang="en-US"/>
            </a:p>
          </p:txBody>
        </p:sp>
        <p:sp>
          <p:nvSpPr>
            <p:cNvPr id="4968" name="任意多边形: 形状 4967">
              <a:extLst>
                <a:ext uri="{FF2B5EF4-FFF2-40B4-BE49-F238E27FC236}">
                  <a16:creationId xmlns:a16="http://schemas.microsoft.com/office/drawing/2014/main" id="{08FF1D94-FDE0-A031-E68F-9E6F91CDF1E5}"/>
                </a:ext>
              </a:extLst>
            </p:cNvPr>
            <p:cNvSpPr/>
            <p:nvPr/>
          </p:nvSpPr>
          <p:spPr>
            <a:xfrm>
              <a:off x="5374161" y="4925684"/>
              <a:ext cx="1354" cy="1360"/>
            </a:xfrm>
            <a:custGeom>
              <a:avLst/>
              <a:gdLst>
                <a:gd name="connsiteX0" fmla="*/ 0 w 1354"/>
                <a:gd name="connsiteY0" fmla="*/ 0 h 1360"/>
                <a:gd name="connsiteX1" fmla="*/ 1354 w 1354"/>
                <a:gd name="connsiteY1" fmla="*/ 749 h 1360"/>
                <a:gd name="connsiteX2" fmla="*/ 743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3" y="1360"/>
                  </a:lnTo>
                  <a:close/>
                </a:path>
              </a:pathLst>
            </a:custGeom>
            <a:grpFill/>
            <a:ln w="5715" cap="flat">
              <a:noFill/>
              <a:prstDash val="solid"/>
              <a:miter/>
            </a:ln>
          </p:spPr>
          <p:txBody>
            <a:bodyPr rtlCol="0" anchor="ctr"/>
            <a:lstStyle/>
            <a:p>
              <a:endParaRPr lang="zh-CN" altLang="en-US"/>
            </a:p>
          </p:txBody>
        </p:sp>
        <p:sp>
          <p:nvSpPr>
            <p:cNvPr id="4969" name="任意多边形: 形状 4968">
              <a:extLst>
                <a:ext uri="{FF2B5EF4-FFF2-40B4-BE49-F238E27FC236}">
                  <a16:creationId xmlns:a16="http://schemas.microsoft.com/office/drawing/2014/main" id="{B19E52EB-B886-C08A-D5ED-C0BD98F23606}"/>
                </a:ext>
              </a:extLst>
            </p:cNvPr>
            <p:cNvSpPr/>
            <p:nvPr/>
          </p:nvSpPr>
          <p:spPr>
            <a:xfrm>
              <a:off x="5370863" y="4922409"/>
              <a:ext cx="3294" cy="3274"/>
            </a:xfrm>
            <a:custGeom>
              <a:avLst/>
              <a:gdLst>
                <a:gd name="connsiteX0" fmla="*/ 0 w 3294"/>
                <a:gd name="connsiteY0" fmla="*/ 3275 h 3274"/>
                <a:gd name="connsiteX1" fmla="*/ 3286 w 3294"/>
                <a:gd name="connsiteY1" fmla="*/ 0 h 3274"/>
                <a:gd name="connsiteX2" fmla="*/ 3292 w 3294"/>
                <a:gd name="connsiteY2" fmla="*/ 3275 h 3274"/>
                <a:gd name="connsiteX3" fmla="*/ 0 w 3294"/>
                <a:gd name="connsiteY3" fmla="*/ 3275 h 3274"/>
              </a:gdLst>
              <a:ahLst/>
              <a:cxnLst>
                <a:cxn ang="0">
                  <a:pos x="connsiteX0" y="connsiteY0"/>
                </a:cxn>
                <a:cxn ang="0">
                  <a:pos x="connsiteX1" y="connsiteY1"/>
                </a:cxn>
                <a:cxn ang="0">
                  <a:pos x="connsiteX2" y="connsiteY2"/>
                </a:cxn>
                <a:cxn ang="0">
                  <a:pos x="connsiteX3" y="connsiteY3"/>
                </a:cxn>
              </a:cxnLst>
              <a:rect l="l" t="t" r="r" b="b"/>
              <a:pathLst>
                <a:path w="3294" h="3274">
                  <a:moveTo>
                    <a:pt x="0" y="3275"/>
                  </a:moveTo>
                  <a:cubicBezTo>
                    <a:pt x="1097" y="2183"/>
                    <a:pt x="2195" y="1091"/>
                    <a:pt x="3286" y="0"/>
                  </a:cubicBezTo>
                  <a:cubicBezTo>
                    <a:pt x="3292" y="1091"/>
                    <a:pt x="3298" y="2183"/>
                    <a:pt x="3292" y="3275"/>
                  </a:cubicBezTo>
                  <a:cubicBezTo>
                    <a:pt x="2195" y="3275"/>
                    <a:pt x="1097" y="3275"/>
                    <a:pt x="0" y="3275"/>
                  </a:cubicBezTo>
                  <a:close/>
                </a:path>
              </a:pathLst>
            </a:custGeom>
            <a:grpFill/>
            <a:ln w="5715" cap="flat">
              <a:noFill/>
              <a:prstDash val="solid"/>
              <a:miter/>
            </a:ln>
          </p:spPr>
          <p:txBody>
            <a:bodyPr rtlCol="0" anchor="ctr"/>
            <a:lstStyle/>
            <a:p>
              <a:endParaRPr lang="zh-CN" altLang="en-US"/>
            </a:p>
          </p:txBody>
        </p:sp>
        <p:sp>
          <p:nvSpPr>
            <p:cNvPr id="4970" name="任意多边形: 形状 4969">
              <a:extLst>
                <a:ext uri="{FF2B5EF4-FFF2-40B4-BE49-F238E27FC236}">
                  <a16:creationId xmlns:a16="http://schemas.microsoft.com/office/drawing/2014/main" id="{C9E6CD37-0067-51CF-DE3E-CF37C7B90851}"/>
                </a:ext>
              </a:extLst>
            </p:cNvPr>
            <p:cNvSpPr/>
            <p:nvPr/>
          </p:nvSpPr>
          <p:spPr>
            <a:xfrm>
              <a:off x="5410331" y="4886210"/>
              <a:ext cx="3291" cy="3292"/>
            </a:xfrm>
            <a:custGeom>
              <a:avLst/>
              <a:gdLst>
                <a:gd name="connsiteX0" fmla="*/ 3292 w 3291"/>
                <a:gd name="connsiteY0" fmla="*/ 0 h 3292"/>
                <a:gd name="connsiteX1" fmla="*/ 0 w 3291"/>
                <a:gd name="connsiteY1" fmla="*/ 3292 h 3292"/>
                <a:gd name="connsiteX2" fmla="*/ 3292 w 3291"/>
                <a:gd name="connsiteY2" fmla="*/ 0 h 3292"/>
              </a:gdLst>
              <a:ahLst/>
              <a:cxnLst>
                <a:cxn ang="0">
                  <a:pos x="connsiteX0" y="connsiteY0"/>
                </a:cxn>
                <a:cxn ang="0">
                  <a:pos x="connsiteX1" y="connsiteY1"/>
                </a:cxn>
                <a:cxn ang="0">
                  <a:pos x="connsiteX2" y="connsiteY2"/>
                </a:cxn>
              </a:cxnLst>
              <a:rect l="l" t="t" r="r" b="b"/>
              <a:pathLst>
                <a:path w="3291" h="3292">
                  <a:moveTo>
                    <a:pt x="3292" y="0"/>
                  </a:moveTo>
                  <a:cubicBezTo>
                    <a:pt x="2195" y="1097"/>
                    <a:pt x="1097" y="2195"/>
                    <a:pt x="0" y="3292"/>
                  </a:cubicBezTo>
                  <a:cubicBezTo>
                    <a:pt x="1097" y="2195"/>
                    <a:pt x="2195" y="1097"/>
                    <a:pt x="3292" y="0"/>
                  </a:cubicBezTo>
                  <a:close/>
                </a:path>
              </a:pathLst>
            </a:custGeom>
            <a:grpFill/>
            <a:ln w="5715" cap="flat">
              <a:noFill/>
              <a:prstDash val="solid"/>
              <a:miter/>
            </a:ln>
          </p:spPr>
          <p:txBody>
            <a:bodyPr rtlCol="0" anchor="ctr"/>
            <a:lstStyle/>
            <a:p>
              <a:endParaRPr lang="zh-CN" altLang="en-US"/>
            </a:p>
          </p:txBody>
        </p:sp>
        <p:sp>
          <p:nvSpPr>
            <p:cNvPr id="4971" name="任意多边形: 形状 4970">
              <a:extLst>
                <a:ext uri="{FF2B5EF4-FFF2-40B4-BE49-F238E27FC236}">
                  <a16:creationId xmlns:a16="http://schemas.microsoft.com/office/drawing/2014/main" id="{0CD12672-49F5-C675-9990-C1D1071A436E}"/>
                </a:ext>
              </a:extLst>
            </p:cNvPr>
            <p:cNvSpPr/>
            <p:nvPr/>
          </p:nvSpPr>
          <p:spPr>
            <a:xfrm>
              <a:off x="5397201" y="4873089"/>
              <a:ext cx="1465" cy="3223"/>
            </a:xfrm>
            <a:custGeom>
              <a:avLst/>
              <a:gdLst>
                <a:gd name="connsiteX0" fmla="*/ 2 w 1465"/>
                <a:gd name="connsiteY0" fmla="*/ 3223 h 3223"/>
                <a:gd name="connsiteX1" fmla="*/ 8 w 1465"/>
                <a:gd name="connsiteY1" fmla="*/ 0 h 3223"/>
                <a:gd name="connsiteX2" fmla="*/ 1248 w 1465"/>
                <a:gd name="connsiteY2" fmla="*/ 2292 h 3223"/>
                <a:gd name="connsiteX3" fmla="*/ 2 w 1465"/>
                <a:gd name="connsiteY3" fmla="*/ 3223 h 3223"/>
              </a:gdLst>
              <a:ahLst/>
              <a:cxnLst>
                <a:cxn ang="0">
                  <a:pos x="connsiteX0" y="connsiteY0"/>
                </a:cxn>
                <a:cxn ang="0">
                  <a:pos x="connsiteX1" y="connsiteY1"/>
                </a:cxn>
                <a:cxn ang="0">
                  <a:pos x="connsiteX2" y="connsiteY2"/>
                </a:cxn>
                <a:cxn ang="0">
                  <a:pos x="connsiteX3" y="connsiteY3"/>
                </a:cxn>
              </a:cxnLst>
              <a:rect l="l" t="t" r="r" b="b"/>
              <a:pathLst>
                <a:path w="1465" h="3223">
                  <a:moveTo>
                    <a:pt x="2" y="3223"/>
                  </a:moveTo>
                  <a:cubicBezTo>
                    <a:pt x="-3" y="2149"/>
                    <a:pt x="2" y="1074"/>
                    <a:pt x="8" y="0"/>
                  </a:cubicBezTo>
                  <a:cubicBezTo>
                    <a:pt x="1294" y="446"/>
                    <a:pt x="1791" y="1257"/>
                    <a:pt x="1248" y="2292"/>
                  </a:cubicBezTo>
                  <a:cubicBezTo>
                    <a:pt x="1037" y="2709"/>
                    <a:pt x="431" y="2920"/>
                    <a:pt x="2" y="3223"/>
                  </a:cubicBezTo>
                  <a:close/>
                </a:path>
              </a:pathLst>
            </a:custGeom>
            <a:grpFill/>
            <a:ln w="5715" cap="flat">
              <a:noFill/>
              <a:prstDash val="solid"/>
              <a:miter/>
            </a:ln>
          </p:spPr>
          <p:txBody>
            <a:bodyPr rtlCol="0" anchor="ctr"/>
            <a:lstStyle/>
            <a:p>
              <a:endParaRPr lang="zh-CN" altLang="en-US"/>
            </a:p>
          </p:txBody>
        </p:sp>
        <p:sp>
          <p:nvSpPr>
            <p:cNvPr id="4972" name="任意多边形: 形状 4971">
              <a:extLst>
                <a:ext uri="{FF2B5EF4-FFF2-40B4-BE49-F238E27FC236}">
                  <a16:creationId xmlns:a16="http://schemas.microsoft.com/office/drawing/2014/main" id="{2CA3CCEB-2A13-22E2-C67B-5C73518B5F64}"/>
                </a:ext>
              </a:extLst>
            </p:cNvPr>
            <p:cNvSpPr/>
            <p:nvPr/>
          </p:nvSpPr>
          <p:spPr>
            <a:xfrm>
              <a:off x="5403770" y="4869760"/>
              <a:ext cx="3274" cy="1433"/>
            </a:xfrm>
            <a:custGeom>
              <a:avLst/>
              <a:gdLst>
                <a:gd name="connsiteX0" fmla="*/ 0 w 3274"/>
                <a:gd name="connsiteY0" fmla="*/ 19 h 1433"/>
                <a:gd name="connsiteX1" fmla="*/ 3275 w 3274"/>
                <a:gd name="connsiteY1" fmla="*/ 2 h 1433"/>
                <a:gd name="connsiteX2" fmla="*/ 0 w 3274"/>
                <a:gd name="connsiteY2" fmla="*/ 19 h 1433"/>
              </a:gdLst>
              <a:ahLst/>
              <a:cxnLst>
                <a:cxn ang="0">
                  <a:pos x="connsiteX0" y="connsiteY0"/>
                </a:cxn>
                <a:cxn ang="0">
                  <a:pos x="connsiteX1" y="connsiteY1"/>
                </a:cxn>
                <a:cxn ang="0">
                  <a:pos x="connsiteX2" y="connsiteY2"/>
                </a:cxn>
              </a:cxnLst>
              <a:rect l="l" t="t" r="r" b="b"/>
              <a:pathLst>
                <a:path w="3274" h="1433">
                  <a:moveTo>
                    <a:pt x="0" y="19"/>
                  </a:moveTo>
                  <a:cubicBezTo>
                    <a:pt x="1092" y="2"/>
                    <a:pt x="2183" y="-3"/>
                    <a:pt x="3275" y="2"/>
                  </a:cubicBezTo>
                  <a:cubicBezTo>
                    <a:pt x="2195" y="1894"/>
                    <a:pt x="1103" y="1922"/>
                    <a:pt x="0" y="19"/>
                  </a:cubicBezTo>
                  <a:close/>
                </a:path>
              </a:pathLst>
            </a:custGeom>
            <a:grpFill/>
            <a:ln w="5715" cap="flat">
              <a:noFill/>
              <a:prstDash val="solid"/>
              <a:miter/>
            </a:ln>
          </p:spPr>
          <p:txBody>
            <a:bodyPr rtlCol="0" anchor="ctr"/>
            <a:lstStyle/>
            <a:p>
              <a:endParaRPr lang="zh-CN" altLang="en-US"/>
            </a:p>
          </p:txBody>
        </p:sp>
        <p:sp>
          <p:nvSpPr>
            <p:cNvPr id="4973" name="任意多边形: 形状 4972">
              <a:extLst>
                <a:ext uri="{FF2B5EF4-FFF2-40B4-BE49-F238E27FC236}">
                  <a16:creationId xmlns:a16="http://schemas.microsoft.com/office/drawing/2014/main" id="{CAE28EF4-4F2C-1768-B9F1-7F2C4169A41D}"/>
                </a:ext>
              </a:extLst>
            </p:cNvPr>
            <p:cNvSpPr/>
            <p:nvPr/>
          </p:nvSpPr>
          <p:spPr>
            <a:xfrm>
              <a:off x="5124249" y="5176829"/>
              <a:ext cx="42816" cy="41633"/>
            </a:xfrm>
            <a:custGeom>
              <a:avLst/>
              <a:gdLst>
                <a:gd name="connsiteX0" fmla="*/ 0 w 42816"/>
                <a:gd name="connsiteY0" fmla="*/ 15328 h 41633"/>
                <a:gd name="connsiteX1" fmla="*/ 6561 w 42816"/>
                <a:gd name="connsiteY1" fmla="*/ 11927 h 41633"/>
                <a:gd name="connsiteX2" fmla="*/ 9070 w 42816"/>
                <a:gd name="connsiteY2" fmla="*/ 20020 h 41633"/>
                <a:gd name="connsiteX3" fmla="*/ 24123 w 42816"/>
                <a:gd name="connsiteY3" fmla="*/ 12053 h 41633"/>
                <a:gd name="connsiteX4" fmla="*/ 34599 w 42816"/>
                <a:gd name="connsiteY4" fmla="*/ 0 h 41633"/>
                <a:gd name="connsiteX5" fmla="*/ 36153 w 42816"/>
                <a:gd name="connsiteY5" fmla="*/ 18591 h 41633"/>
                <a:gd name="connsiteX6" fmla="*/ 42817 w 42816"/>
                <a:gd name="connsiteY6" fmla="*/ 18980 h 41633"/>
                <a:gd name="connsiteX7" fmla="*/ 18048 w 42816"/>
                <a:gd name="connsiteY7" fmla="*/ 34399 h 41633"/>
                <a:gd name="connsiteX8" fmla="*/ 9853 w 42816"/>
                <a:gd name="connsiteY8" fmla="*/ 41634 h 41633"/>
                <a:gd name="connsiteX9" fmla="*/ 0 w 42816"/>
                <a:gd name="connsiteY9" fmla="*/ 15328 h 4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16" h="41633">
                  <a:moveTo>
                    <a:pt x="0" y="15328"/>
                  </a:moveTo>
                  <a:cubicBezTo>
                    <a:pt x="2189" y="14196"/>
                    <a:pt x="4372" y="13059"/>
                    <a:pt x="6561" y="11927"/>
                  </a:cubicBezTo>
                  <a:cubicBezTo>
                    <a:pt x="7007" y="14956"/>
                    <a:pt x="7075" y="21220"/>
                    <a:pt x="9070" y="20020"/>
                  </a:cubicBezTo>
                  <a:cubicBezTo>
                    <a:pt x="14059" y="17019"/>
                    <a:pt x="24020" y="21077"/>
                    <a:pt x="24123" y="12053"/>
                  </a:cubicBezTo>
                  <a:cubicBezTo>
                    <a:pt x="24214" y="4206"/>
                    <a:pt x="30061" y="4366"/>
                    <a:pt x="34599" y="0"/>
                  </a:cubicBezTo>
                  <a:cubicBezTo>
                    <a:pt x="37205" y="7018"/>
                    <a:pt x="35633" y="12933"/>
                    <a:pt x="36153" y="18591"/>
                  </a:cubicBezTo>
                  <a:cubicBezTo>
                    <a:pt x="38256" y="18711"/>
                    <a:pt x="40354" y="18831"/>
                    <a:pt x="42817" y="18980"/>
                  </a:cubicBezTo>
                  <a:cubicBezTo>
                    <a:pt x="31215" y="29564"/>
                    <a:pt x="30707" y="29873"/>
                    <a:pt x="18048" y="34399"/>
                  </a:cubicBezTo>
                  <a:cubicBezTo>
                    <a:pt x="14362" y="35719"/>
                    <a:pt x="11390" y="37868"/>
                    <a:pt x="9853" y="41634"/>
                  </a:cubicBezTo>
                  <a:cubicBezTo>
                    <a:pt x="-1286" y="35805"/>
                    <a:pt x="3640" y="23963"/>
                    <a:pt x="0" y="15328"/>
                  </a:cubicBezTo>
                  <a:close/>
                </a:path>
              </a:pathLst>
            </a:custGeom>
            <a:grpFill/>
            <a:ln w="5715" cap="flat">
              <a:noFill/>
              <a:prstDash val="solid"/>
              <a:miter/>
            </a:ln>
          </p:spPr>
          <p:txBody>
            <a:bodyPr rtlCol="0" anchor="ctr"/>
            <a:lstStyle/>
            <a:p>
              <a:endParaRPr lang="zh-CN" altLang="en-US"/>
            </a:p>
          </p:txBody>
        </p:sp>
        <p:sp>
          <p:nvSpPr>
            <p:cNvPr id="4974" name="任意多边形: 形状 4973">
              <a:extLst>
                <a:ext uri="{FF2B5EF4-FFF2-40B4-BE49-F238E27FC236}">
                  <a16:creationId xmlns:a16="http://schemas.microsoft.com/office/drawing/2014/main" id="{2577D0FB-D36A-5F11-6DC0-799B84521BE1}"/>
                </a:ext>
              </a:extLst>
            </p:cNvPr>
            <p:cNvSpPr/>
            <p:nvPr/>
          </p:nvSpPr>
          <p:spPr>
            <a:xfrm>
              <a:off x="5226171" y="5162519"/>
              <a:ext cx="1680" cy="3291"/>
            </a:xfrm>
            <a:custGeom>
              <a:avLst/>
              <a:gdLst>
                <a:gd name="connsiteX0" fmla="*/ 0 w 1680"/>
                <a:gd name="connsiteY0" fmla="*/ 0 h 3291"/>
                <a:gd name="connsiteX1" fmla="*/ 0 w 1680"/>
                <a:gd name="connsiteY1" fmla="*/ 3292 h 3291"/>
                <a:gd name="connsiteX2" fmla="*/ 0 w 1680"/>
                <a:gd name="connsiteY2" fmla="*/ 0 h 3291"/>
              </a:gdLst>
              <a:ahLst/>
              <a:cxnLst>
                <a:cxn ang="0">
                  <a:pos x="connsiteX0" y="connsiteY0"/>
                </a:cxn>
                <a:cxn ang="0">
                  <a:pos x="connsiteX1" y="connsiteY1"/>
                </a:cxn>
                <a:cxn ang="0">
                  <a:pos x="connsiteX2" y="connsiteY2"/>
                </a:cxn>
              </a:cxnLst>
              <a:rect l="l" t="t" r="r" b="b"/>
              <a:pathLst>
                <a:path w="1680" h="3291">
                  <a:moveTo>
                    <a:pt x="0" y="0"/>
                  </a:moveTo>
                  <a:cubicBezTo>
                    <a:pt x="2235" y="1097"/>
                    <a:pt x="2246" y="2194"/>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4975" name="任意多边形: 形状 4974">
              <a:extLst>
                <a:ext uri="{FF2B5EF4-FFF2-40B4-BE49-F238E27FC236}">
                  <a16:creationId xmlns:a16="http://schemas.microsoft.com/office/drawing/2014/main" id="{19808218-B3EA-4BDD-F6AB-3A38EA429215}"/>
                </a:ext>
              </a:extLst>
            </p:cNvPr>
            <p:cNvSpPr/>
            <p:nvPr/>
          </p:nvSpPr>
          <p:spPr>
            <a:xfrm>
              <a:off x="5114403" y="5189603"/>
              <a:ext cx="9755" cy="5796"/>
            </a:xfrm>
            <a:custGeom>
              <a:avLst/>
              <a:gdLst>
                <a:gd name="connsiteX0" fmla="*/ 0 w 9755"/>
                <a:gd name="connsiteY0" fmla="*/ 5783 h 5796"/>
                <a:gd name="connsiteX1" fmla="*/ 9756 w 9755"/>
                <a:gd name="connsiteY1" fmla="*/ 2457 h 5796"/>
                <a:gd name="connsiteX2" fmla="*/ 0 w 9755"/>
                <a:gd name="connsiteY2" fmla="*/ 5783 h 5796"/>
              </a:gdLst>
              <a:ahLst/>
              <a:cxnLst>
                <a:cxn ang="0">
                  <a:pos x="connsiteX0" y="connsiteY0"/>
                </a:cxn>
                <a:cxn ang="0">
                  <a:pos x="connsiteX1" y="connsiteY1"/>
                </a:cxn>
                <a:cxn ang="0">
                  <a:pos x="connsiteX2" y="connsiteY2"/>
                </a:cxn>
              </a:cxnLst>
              <a:rect l="l" t="t" r="r" b="b"/>
              <a:pathLst>
                <a:path w="9755" h="5796">
                  <a:moveTo>
                    <a:pt x="0" y="5783"/>
                  </a:moveTo>
                  <a:cubicBezTo>
                    <a:pt x="2429" y="2263"/>
                    <a:pt x="4183" y="-3229"/>
                    <a:pt x="9756" y="2457"/>
                  </a:cubicBezTo>
                  <a:cubicBezTo>
                    <a:pt x="6618" y="3903"/>
                    <a:pt x="3698" y="5984"/>
                    <a:pt x="0" y="5783"/>
                  </a:cubicBezTo>
                  <a:close/>
                </a:path>
              </a:pathLst>
            </a:custGeom>
            <a:grpFill/>
            <a:ln w="5715" cap="flat">
              <a:noFill/>
              <a:prstDash val="solid"/>
              <a:miter/>
            </a:ln>
          </p:spPr>
          <p:txBody>
            <a:bodyPr rtlCol="0" anchor="ctr"/>
            <a:lstStyle/>
            <a:p>
              <a:endParaRPr lang="zh-CN" altLang="en-US"/>
            </a:p>
          </p:txBody>
        </p:sp>
        <p:sp>
          <p:nvSpPr>
            <p:cNvPr id="4976" name="任意多边形: 形状 4975">
              <a:extLst>
                <a:ext uri="{FF2B5EF4-FFF2-40B4-BE49-F238E27FC236}">
                  <a16:creationId xmlns:a16="http://schemas.microsoft.com/office/drawing/2014/main" id="{2862EBDD-D421-232F-ABDF-D23470A049F0}"/>
                </a:ext>
              </a:extLst>
            </p:cNvPr>
            <p:cNvSpPr/>
            <p:nvPr/>
          </p:nvSpPr>
          <p:spPr>
            <a:xfrm>
              <a:off x="5065781" y="5263600"/>
              <a:ext cx="2536" cy="4184"/>
            </a:xfrm>
            <a:custGeom>
              <a:avLst/>
              <a:gdLst>
                <a:gd name="connsiteX0" fmla="*/ 296 w 2536"/>
                <a:gd name="connsiteY0" fmla="*/ 2304 h 4184"/>
                <a:gd name="connsiteX1" fmla="*/ 1336 w 2536"/>
                <a:gd name="connsiteY1" fmla="*/ 1 h 4184"/>
                <a:gd name="connsiteX2" fmla="*/ 2176 w 2536"/>
                <a:gd name="connsiteY2" fmla="*/ 1172 h 4184"/>
                <a:gd name="connsiteX3" fmla="*/ 2536 w 2536"/>
                <a:gd name="connsiteY3" fmla="*/ 4184 h 4184"/>
                <a:gd name="connsiteX4" fmla="*/ 296 w 2536"/>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84">
                  <a:moveTo>
                    <a:pt x="296" y="2304"/>
                  </a:moveTo>
                  <a:cubicBezTo>
                    <a:pt x="-321" y="1001"/>
                    <a:pt x="27" y="166"/>
                    <a:pt x="1336" y="1"/>
                  </a:cubicBezTo>
                  <a:cubicBezTo>
                    <a:pt x="1576" y="-28"/>
                    <a:pt x="2079" y="721"/>
                    <a:pt x="2176" y="1172"/>
                  </a:cubicBezTo>
                  <a:cubicBezTo>
                    <a:pt x="2393" y="2155"/>
                    <a:pt x="2428" y="3178"/>
                    <a:pt x="2536" y="4184"/>
                  </a:cubicBezTo>
                  <a:cubicBezTo>
                    <a:pt x="1776" y="3544"/>
                    <a:pt x="1010" y="2898"/>
                    <a:pt x="296" y="2304"/>
                  </a:cubicBezTo>
                  <a:close/>
                </a:path>
              </a:pathLst>
            </a:custGeom>
            <a:grpFill/>
            <a:ln w="5715" cap="flat">
              <a:noFill/>
              <a:prstDash val="solid"/>
              <a:miter/>
            </a:ln>
          </p:spPr>
          <p:txBody>
            <a:bodyPr rtlCol="0" anchor="ctr"/>
            <a:lstStyle/>
            <a:p>
              <a:endParaRPr lang="zh-CN" altLang="en-US"/>
            </a:p>
          </p:txBody>
        </p:sp>
        <p:sp>
          <p:nvSpPr>
            <p:cNvPr id="4977" name="任意多边形: 形状 4976">
              <a:extLst>
                <a:ext uri="{FF2B5EF4-FFF2-40B4-BE49-F238E27FC236}">
                  <a16:creationId xmlns:a16="http://schemas.microsoft.com/office/drawing/2014/main" id="{3AAFB64D-A299-6040-7706-321D5D058869}"/>
                </a:ext>
              </a:extLst>
            </p:cNvPr>
            <p:cNvSpPr/>
            <p:nvPr/>
          </p:nvSpPr>
          <p:spPr>
            <a:xfrm>
              <a:off x="5107785" y="5193736"/>
              <a:ext cx="3297" cy="3090"/>
            </a:xfrm>
            <a:custGeom>
              <a:avLst/>
              <a:gdLst>
                <a:gd name="connsiteX0" fmla="*/ 0 w 3297"/>
                <a:gd name="connsiteY0" fmla="*/ 1678 h 3090"/>
                <a:gd name="connsiteX1" fmla="*/ 3298 w 3297"/>
                <a:gd name="connsiteY1" fmla="*/ 1678 h 3090"/>
                <a:gd name="connsiteX2" fmla="*/ 0 w 3297"/>
                <a:gd name="connsiteY2" fmla="*/ 1678 h 3090"/>
              </a:gdLst>
              <a:ahLst/>
              <a:cxnLst>
                <a:cxn ang="0">
                  <a:pos x="connsiteX0" y="connsiteY0"/>
                </a:cxn>
                <a:cxn ang="0">
                  <a:pos x="connsiteX1" y="connsiteY1"/>
                </a:cxn>
                <a:cxn ang="0">
                  <a:pos x="connsiteX2" y="connsiteY2"/>
                </a:cxn>
              </a:cxnLst>
              <a:rect l="l" t="t" r="r" b="b"/>
              <a:pathLst>
                <a:path w="3297" h="3090">
                  <a:moveTo>
                    <a:pt x="0" y="1678"/>
                  </a:moveTo>
                  <a:cubicBezTo>
                    <a:pt x="1097" y="-562"/>
                    <a:pt x="2194" y="-557"/>
                    <a:pt x="3298" y="1678"/>
                  </a:cubicBezTo>
                  <a:cubicBezTo>
                    <a:pt x="2200" y="3564"/>
                    <a:pt x="1097" y="3558"/>
                    <a:pt x="0" y="1678"/>
                  </a:cubicBezTo>
                  <a:close/>
                </a:path>
              </a:pathLst>
            </a:custGeom>
            <a:grpFill/>
            <a:ln w="5715" cap="flat">
              <a:noFill/>
              <a:prstDash val="solid"/>
              <a:miter/>
            </a:ln>
          </p:spPr>
          <p:txBody>
            <a:bodyPr rtlCol="0" anchor="ctr"/>
            <a:lstStyle/>
            <a:p>
              <a:endParaRPr lang="zh-CN" altLang="en-US"/>
            </a:p>
          </p:txBody>
        </p:sp>
        <p:sp>
          <p:nvSpPr>
            <p:cNvPr id="4978" name="任意多边形: 形状 4977">
              <a:extLst>
                <a:ext uri="{FF2B5EF4-FFF2-40B4-BE49-F238E27FC236}">
                  <a16:creationId xmlns:a16="http://schemas.microsoft.com/office/drawing/2014/main" id="{B7BF388E-2AE0-9BCB-3E1C-45F13565A6DB}"/>
                </a:ext>
              </a:extLst>
            </p:cNvPr>
            <p:cNvSpPr/>
            <p:nvPr/>
          </p:nvSpPr>
          <p:spPr>
            <a:xfrm>
              <a:off x="5308415" y="5221784"/>
              <a:ext cx="3303" cy="3263"/>
            </a:xfrm>
            <a:custGeom>
              <a:avLst/>
              <a:gdLst>
                <a:gd name="connsiteX0" fmla="*/ 0 w 3303"/>
                <a:gd name="connsiteY0" fmla="*/ 3263 h 3263"/>
                <a:gd name="connsiteX1" fmla="*/ 3303 w 3303"/>
                <a:gd name="connsiteY1" fmla="*/ 0 h 3263"/>
                <a:gd name="connsiteX2" fmla="*/ 0 w 3303"/>
                <a:gd name="connsiteY2" fmla="*/ 3263 h 3263"/>
              </a:gdLst>
              <a:ahLst/>
              <a:cxnLst>
                <a:cxn ang="0">
                  <a:pos x="connsiteX0" y="connsiteY0"/>
                </a:cxn>
                <a:cxn ang="0">
                  <a:pos x="connsiteX1" y="connsiteY1"/>
                </a:cxn>
                <a:cxn ang="0">
                  <a:pos x="connsiteX2" y="connsiteY2"/>
                </a:cxn>
              </a:cxnLst>
              <a:rect l="l" t="t" r="r" b="b"/>
              <a:pathLst>
                <a:path w="3303" h="3263">
                  <a:moveTo>
                    <a:pt x="0" y="3263"/>
                  </a:moveTo>
                  <a:cubicBezTo>
                    <a:pt x="1103" y="2177"/>
                    <a:pt x="2200" y="1086"/>
                    <a:pt x="3303" y="0"/>
                  </a:cubicBezTo>
                  <a:cubicBezTo>
                    <a:pt x="2200" y="1091"/>
                    <a:pt x="1103" y="2177"/>
                    <a:pt x="0" y="3263"/>
                  </a:cubicBezTo>
                  <a:close/>
                </a:path>
              </a:pathLst>
            </a:custGeom>
            <a:grpFill/>
            <a:ln w="5715" cap="flat">
              <a:noFill/>
              <a:prstDash val="solid"/>
              <a:miter/>
            </a:ln>
          </p:spPr>
          <p:txBody>
            <a:bodyPr rtlCol="0" anchor="ctr"/>
            <a:lstStyle/>
            <a:p>
              <a:endParaRPr lang="zh-CN" altLang="en-US"/>
            </a:p>
          </p:txBody>
        </p:sp>
        <p:sp>
          <p:nvSpPr>
            <p:cNvPr id="4979" name="任意多边形: 形状 4978">
              <a:extLst>
                <a:ext uri="{FF2B5EF4-FFF2-40B4-BE49-F238E27FC236}">
                  <a16:creationId xmlns:a16="http://schemas.microsoft.com/office/drawing/2014/main" id="{8B67B9CB-383C-9205-F684-64AF6743B363}"/>
                </a:ext>
              </a:extLst>
            </p:cNvPr>
            <p:cNvSpPr/>
            <p:nvPr/>
          </p:nvSpPr>
          <p:spPr>
            <a:xfrm>
              <a:off x="5270724" y="5241466"/>
              <a:ext cx="1487" cy="3257"/>
            </a:xfrm>
            <a:custGeom>
              <a:avLst/>
              <a:gdLst>
                <a:gd name="connsiteX0" fmla="*/ 1470 w 1487"/>
                <a:gd name="connsiteY0" fmla="*/ 3257 h 3257"/>
                <a:gd name="connsiteX1" fmla="*/ 224 w 1487"/>
                <a:gd name="connsiteY1" fmla="*/ 943 h 3257"/>
                <a:gd name="connsiteX2" fmla="*/ 1487 w 1487"/>
                <a:gd name="connsiteY2" fmla="*/ 0 h 3257"/>
                <a:gd name="connsiteX3" fmla="*/ 1470 w 1487"/>
                <a:gd name="connsiteY3" fmla="*/ 3257 h 3257"/>
              </a:gdLst>
              <a:ahLst/>
              <a:cxnLst>
                <a:cxn ang="0">
                  <a:pos x="connsiteX0" y="connsiteY0"/>
                </a:cxn>
                <a:cxn ang="0">
                  <a:pos x="connsiteX1" y="connsiteY1"/>
                </a:cxn>
                <a:cxn ang="0">
                  <a:pos x="connsiteX2" y="connsiteY2"/>
                </a:cxn>
                <a:cxn ang="0">
                  <a:pos x="connsiteX3" y="connsiteY3"/>
                </a:cxn>
              </a:cxnLst>
              <a:rect l="l" t="t" r="r" b="b"/>
              <a:pathLst>
                <a:path w="1487" h="3257">
                  <a:moveTo>
                    <a:pt x="1470" y="3257"/>
                  </a:moveTo>
                  <a:cubicBezTo>
                    <a:pt x="167" y="2806"/>
                    <a:pt x="-330" y="1989"/>
                    <a:pt x="224" y="943"/>
                  </a:cubicBezTo>
                  <a:cubicBezTo>
                    <a:pt x="447" y="526"/>
                    <a:pt x="1058" y="308"/>
                    <a:pt x="1487" y="0"/>
                  </a:cubicBezTo>
                  <a:cubicBezTo>
                    <a:pt x="1481" y="1086"/>
                    <a:pt x="1476" y="2171"/>
                    <a:pt x="1470" y="3257"/>
                  </a:cubicBezTo>
                  <a:close/>
                </a:path>
              </a:pathLst>
            </a:custGeom>
            <a:grpFill/>
            <a:ln w="5715" cap="flat">
              <a:noFill/>
              <a:prstDash val="solid"/>
              <a:miter/>
            </a:ln>
          </p:spPr>
          <p:txBody>
            <a:bodyPr rtlCol="0" anchor="ctr"/>
            <a:lstStyle/>
            <a:p>
              <a:endParaRPr lang="zh-CN" altLang="en-US"/>
            </a:p>
          </p:txBody>
        </p:sp>
        <p:sp>
          <p:nvSpPr>
            <p:cNvPr id="4980" name="任意多边形: 形状 4979">
              <a:extLst>
                <a:ext uri="{FF2B5EF4-FFF2-40B4-BE49-F238E27FC236}">
                  <a16:creationId xmlns:a16="http://schemas.microsoft.com/office/drawing/2014/main" id="{9F750071-9248-3603-AB52-01CF1CC3ED0C}"/>
                </a:ext>
              </a:extLst>
            </p:cNvPr>
            <p:cNvSpPr/>
            <p:nvPr/>
          </p:nvSpPr>
          <p:spPr>
            <a:xfrm>
              <a:off x="5186794" y="5060363"/>
              <a:ext cx="45977" cy="55568"/>
            </a:xfrm>
            <a:custGeom>
              <a:avLst/>
              <a:gdLst>
                <a:gd name="connsiteX0" fmla="*/ 32833 w 45977"/>
                <a:gd name="connsiteY0" fmla="*/ 189 h 55568"/>
                <a:gd name="connsiteX1" fmla="*/ 29472 w 45977"/>
                <a:gd name="connsiteY1" fmla="*/ 6750 h 55568"/>
                <a:gd name="connsiteX2" fmla="*/ 36096 w 45977"/>
                <a:gd name="connsiteY2" fmla="*/ 10007 h 55568"/>
                <a:gd name="connsiteX3" fmla="*/ 45977 w 45977"/>
                <a:gd name="connsiteY3" fmla="*/ 10047 h 55568"/>
                <a:gd name="connsiteX4" fmla="*/ 31124 w 45977"/>
                <a:gd name="connsiteY4" fmla="*/ 30959 h 55568"/>
                <a:gd name="connsiteX5" fmla="*/ 24089 w 45977"/>
                <a:gd name="connsiteY5" fmla="*/ 21734 h 55568"/>
                <a:gd name="connsiteX6" fmla="*/ 23752 w 45977"/>
                <a:gd name="connsiteY6" fmla="*/ 35045 h 55568"/>
                <a:gd name="connsiteX7" fmla="*/ 26169 w 45977"/>
                <a:gd name="connsiteY7" fmla="*/ 46246 h 55568"/>
                <a:gd name="connsiteX8" fmla="*/ 22923 w 45977"/>
                <a:gd name="connsiteY8" fmla="*/ 52841 h 55568"/>
                <a:gd name="connsiteX9" fmla="*/ 12036 w 45977"/>
                <a:gd name="connsiteY9" fmla="*/ 55253 h 55568"/>
                <a:gd name="connsiteX10" fmla="*/ 20660 w 45977"/>
                <a:gd name="connsiteY10" fmla="*/ 41383 h 55568"/>
                <a:gd name="connsiteX11" fmla="*/ 6332 w 45977"/>
                <a:gd name="connsiteY11" fmla="*/ 44869 h 55568"/>
                <a:gd name="connsiteX12" fmla="*/ 0 w 45977"/>
                <a:gd name="connsiteY12" fmla="*/ 23752 h 55568"/>
                <a:gd name="connsiteX13" fmla="*/ 17185 w 45977"/>
                <a:gd name="connsiteY13" fmla="*/ 10064 h 55568"/>
                <a:gd name="connsiteX14" fmla="*/ 32833 w 45977"/>
                <a:gd name="connsiteY14" fmla="*/ 189 h 5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77" h="55568">
                  <a:moveTo>
                    <a:pt x="32833" y="189"/>
                  </a:moveTo>
                  <a:cubicBezTo>
                    <a:pt x="31713" y="2378"/>
                    <a:pt x="30592" y="4567"/>
                    <a:pt x="29472" y="6750"/>
                  </a:cubicBezTo>
                  <a:cubicBezTo>
                    <a:pt x="29341" y="12591"/>
                    <a:pt x="34690" y="7298"/>
                    <a:pt x="36096" y="10007"/>
                  </a:cubicBezTo>
                  <a:cubicBezTo>
                    <a:pt x="39388" y="10024"/>
                    <a:pt x="42685" y="10036"/>
                    <a:pt x="45977" y="10047"/>
                  </a:cubicBezTo>
                  <a:cubicBezTo>
                    <a:pt x="41097" y="17214"/>
                    <a:pt x="30147" y="19774"/>
                    <a:pt x="31124" y="30959"/>
                  </a:cubicBezTo>
                  <a:cubicBezTo>
                    <a:pt x="25729" y="29456"/>
                    <a:pt x="27232" y="23986"/>
                    <a:pt x="24089" y="21734"/>
                  </a:cubicBezTo>
                  <a:cubicBezTo>
                    <a:pt x="15362" y="29764"/>
                    <a:pt x="15316" y="29833"/>
                    <a:pt x="23752" y="35045"/>
                  </a:cubicBezTo>
                  <a:cubicBezTo>
                    <a:pt x="28569" y="38022"/>
                    <a:pt x="28398" y="41857"/>
                    <a:pt x="26169" y="46246"/>
                  </a:cubicBezTo>
                  <a:cubicBezTo>
                    <a:pt x="23552" y="47686"/>
                    <a:pt x="22992" y="50144"/>
                    <a:pt x="22923" y="52841"/>
                  </a:cubicBezTo>
                  <a:cubicBezTo>
                    <a:pt x="19900" y="53870"/>
                    <a:pt x="17351" y="56465"/>
                    <a:pt x="12036" y="55253"/>
                  </a:cubicBezTo>
                  <a:cubicBezTo>
                    <a:pt x="15585" y="50681"/>
                    <a:pt x="21168" y="47543"/>
                    <a:pt x="20660" y="41383"/>
                  </a:cubicBezTo>
                  <a:cubicBezTo>
                    <a:pt x="14305" y="36159"/>
                    <a:pt x="12664" y="48109"/>
                    <a:pt x="6332" y="44869"/>
                  </a:cubicBezTo>
                  <a:cubicBezTo>
                    <a:pt x="10750" y="37245"/>
                    <a:pt x="13139" y="29547"/>
                    <a:pt x="0" y="23752"/>
                  </a:cubicBezTo>
                  <a:cubicBezTo>
                    <a:pt x="10441" y="22197"/>
                    <a:pt x="16768" y="20226"/>
                    <a:pt x="17185" y="10064"/>
                  </a:cubicBezTo>
                  <a:cubicBezTo>
                    <a:pt x="17545" y="1321"/>
                    <a:pt x="24935" y="-691"/>
                    <a:pt x="32833" y="189"/>
                  </a:cubicBezTo>
                  <a:close/>
                </a:path>
              </a:pathLst>
            </a:custGeom>
            <a:grpFill/>
            <a:ln w="5715" cap="flat">
              <a:noFill/>
              <a:prstDash val="solid"/>
              <a:miter/>
            </a:ln>
          </p:spPr>
          <p:txBody>
            <a:bodyPr rtlCol="0" anchor="ctr"/>
            <a:lstStyle/>
            <a:p>
              <a:endParaRPr lang="zh-CN" altLang="en-US"/>
            </a:p>
          </p:txBody>
        </p:sp>
        <p:sp>
          <p:nvSpPr>
            <p:cNvPr id="4981" name="任意多边形: 形状 4980">
              <a:extLst>
                <a:ext uri="{FF2B5EF4-FFF2-40B4-BE49-F238E27FC236}">
                  <a16:creationId xmlns:a16="http://schemas.microsoft.com/office/drawing/2014/main" id="{5843B650-807A-5F12-3437-F2CC1C6FFC48}"/>
                </a:ext>
              </a:extLst>
            </p:cNvPr>
            <p:cNvSpPr/>
            <p:nvPr/>
          </p:nvSpPr>
          <p:spPr>
            <a:xfrm>
              <a:off x="5236018" y="5067141"/>
              <a:ext cx="8022" cy="5777"/>
            </a:xfrm>
            <a:custGeom>
              <a:avLst/>
              <a:gdLst>
                <a:gd name="connsiteX0" fmla="*/ 3378 w 8022"/>
                <a:gd name="connsiteY0" fmla="*/ 29 h 5777"/>
                <a:gd name="connsiteX1" fmla="*/ 6601 w 8022"/>
                <a:gd name="connsiteY1" fmla="*/ 0 h 5777"/>
                <a:gd name="connsiteX2" fmla="*/ 6201 w 8022"/>
                <a:gd name="connsiteY2" fmla="*/ 4761 h 5777"/>
                <a:gd name="connsiteX3" fmla="*/ 0 w 8022"/>
                <a:gd name="connsiteY3" fmla="*/ 3258 h 5777"/>
                <a:gd name="connsiteX4" fmla="*/ 17 w 8022"/>
                <a:gd name="connsiteY4" fmla="*/ 3258 h 5777"/>
                <a:gd name="connsiteX5" fmla="*/ 3378 w 8022"/>
                <a:gd name="connsiteY5" fmla="*/ 29 h 5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22" h="5777">
                  <a:moveTo>
                    <a:pt x="3378" y="29"/>
                  </a:moveTo>
                  <a:cubicBezTo>
                    <a:pt x="4452" y="29"/>
                    <a:pt x="5526" y="17"/>
                    <a:pt x="6601" y="0"/>
                  </a:cubicBezTo>
                  <a:cubicBezTo>
                    <a:pt x="8973" y="1795"/>
                    <a:pt x="8052" y="3452"/>
                    <a:pt x="6201" y="4761"/>
                  </a:cubicBezTo>
                  <a:cubicBezTo>
                    <a:pt x="3680" y="6544"/>
                    <a:pt x="1537" y="5944"/>
                    <a:pt x="0" y="3258"/>
                  </a:cubicBezTo>
                  <a:cubicBezTo>
                    <a:pt x="0" y="3258"/>
                    <a:pt x="17" y="3258"/>
                    <a:pt x="17" y="3258"/>
                  </a:cubicBezTo>
                  <a:cubicBezTo>
                    <a:pt x="1297" y="2349"/>
                    <a:pt x="2246" y="1097"/>
                    <a:pt x="3378" y="29"/>
                  </a:cubicBezTo>
                  <a:close/>
                </a:path>
              </a:pathLst>
            </a:custGeom>
            <a:grpFill/>
            <a:ln w="5715" cap="flat">
              <a:noFill/>
              <a:prstDash val="solid"/>
              <a:miter/>
            </a:ln>
          </p:spPr>
          <p:txBody>
            <a:bodyPr rtlCol="0" anchor="ctr"/>
            <a:lstStyle/>
            <a:p>
              <a:endParaRPr lang="zh-CN" altLang="en-US"/>
            </a:p>
          </p:txBody>
        </p:sp>
        <p:sp>
          <p:nvSpPr>
            <p:cNvPr id="4982" name="任意多边形: 形状 4981">
              <a:extLst>
                <a:ext uri="{FF2B5EF4-FFF2-40B4-BE49-F238E27FC236}">
                  <a16:creationId xmlns:a16="http://schemas.microsoft.com/office/drawing/2014/main" id="{C58DF0A6-CA05-41BB-976E-B3EFFA7295EE}"/>
                </a:ext>
              </a:extLst>
            </p:cNvPr>
            <p:cNvSpPr/>
            <p:nvPr/>
          </p:nvSpPr>
          <p:spPr>
            <a:xfrm>
              <a:off x="5254809" y="5074609"/>
              <a:ext cx="4302" cy="2518"/>
            </a:xfrm>
            <a:custGeom>
              <a:avLst/>
              <a:gdLst>
                <a:gd name="connsiteX0" fmla="*/ 0 w 4302"/>
                <a:gd name="connsiteY0" fmla="*/ 1179 h 2518"/>
                <a:gd name="connsiteX1" fmla="*/ 783 w 4302"/>
                <a:gd name="connsiteY1" fmla="*/ 1 h 2518"/>
                <a:gd name="connsiteX2" fmla="*/ 3435 w 4302"/>
                <a:gd name="connsiteY2" fmla="*/ 1122 h 2518"/>
                <a:gd name="connsiteX3" fmla="*/ 2738 w 4302"/>
                <a:gd name="connsiteY3" fmla="*/ 2293 h 2518"/>
                <a:gd name="connsiteX4" fmla="*/ 0 w 4302"/>
                <a:gd name="connsiteY4" fmla="*/ 1179 h 2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18">
                  <a:moveTo>
                    <a:pt x="0" y="1179"/>
                  </a:moveTo>
                  <a:cubicBezTo>
                    <a:pt x="269" y="761"/>
                    <a:pt x="640" y="-38"/>
                    <a:pt x="783" y="1"/>
                  </a:cubicBezTo>
                  <a:cubicBezTo>
                    <a:pt x="1703" y="264"/>
                    <a:pt x="2738" y="522"/>
                    <a:pt x="3435" y="1122"/>
                  </a:cubicBezTo>
                  <a:cubicBezTo>
                    <a:pt x="4835" y="2322"/>
                    <a:pt x="4498" y="2859"/>
                    <a:pt x="2738" y="2293"/>
                  </a:cubicBezTo>
                  <a:cubicBezTo>
                    <a:pt x="1800" y="1996"/>
                    <a:pt x="914" y="1556"/>
                    <a:pt x="0" y="1179"/>
                  </a:cubicBezTo>
                  <a:close/>
                </a:path>
              </a:pathLst>
            </a:custGeom>
            <a:grpFill/>
            <a:ln w="5715" cap="flat">
              <a:noFill/>
              <a:prstDash val="solid"/>
              <a:miter/>
            </a:ln>
          </p:spPr>
          <p:txBody>
            <a:bodyPr rtlCol="0" anchor="ctr"/>
            <a:lstStyle/>
            <a:p>
              <a:endParaRPr lang="zh-CN" altLang="en-US"/>
            </a:p>
          </p:txBody>
        </p:sp>
        <p:sp>
          <p:nvSpPr>
            <p:cNvPr id="4983" name="任意多边形: 形状 4982">
              <a:extLst>
                <a:ext uri="{FF2B5EF4-FFF2-40B4-BE49-F238E27FC236}">
                  <a16:creationId xmlns:a16="http://schemas.microsoft.com/office/drawing/2014/main" id="{989B38A0-1C3C-E033-B765-CD686F8C0C5C}"/>
                </a:ext>
              </a:extLst>
            </p:cNvPr>
            <p:cNvSpPr/>
            <p:nvPr/>
          </p:nvSpPr>
          <p:spPr>
            <a:xfrm>
              <a:off x="5239361" y="5093470"/>
              <a:ext cx="2483" cy="6526"/>
            </a:xfrm>
            <a:custGeom>
              <a:avLst/>
              <a:gdLst>
                <a:gd name="connsiteX0" fmla="*/ 0 w 2483"/>
                <a:gd name="connsiteY0" fmla="*/ 6527 h 6526"/>
                <a:gd name="connsiteX1" fmla="*/ 0 w 2483"/>
                <a:gd name="connsiteY1" fmla="*/ 0 h 6526"/>
                <a:gd name="connsiteX2" fmla="*/ 0 w 2483"/>
                <a:gd name="connsiteY2" fmla="*/ 6527 h 6526"/>
              </a:gdLst>
              <a:ahLst/>
              <a:cxnLst>
                <a:cxn ang="0">
                  <a:pos x="connsiteX0" y="connsiteY0"/>
                </a:cxn>
                <a:cxn ang="0">
                  <a:pos x="connsiteX1" y="connsiteY1"/>
                </a:cxn>
                <a:cxn ang="0">
                  <a:pos x="connsiteX2" y="connsiteY2"/>
                </a:cxn>
              </a:cxnLst>
              <a:rect l="l" t="t" r="r" b="b"/>
              <a:pathLst>
                <a:path w="2483" h="6526">
                  <a:moveTo>
                    <a:pt x="0" y="6527"/>
                  </a:moveTo>
                  <a:cubicBezTo>
                    <a:pt x="0" y="4349"/>
                    <a:pt x="0" y="2172"/>
                    <a:pt x="0" y="0"/>
                  </a:cubicBezTo>
                  <a:cubicBezTo>
                    <a:pt x="3315" y="2178"/>
                    <a:pt x="3309" y="4355"/>
                    <a:pt x="0" y="6527"/>
                  </a:cubicBezTo>
                  <a:close/>
                </a:path>
              </a:pathLst>
            </a:custGeom>
            <a:grpFill/>
            <a:ln w="5715" cap="flat">
              <a:noFill/>
              <a:prstDash val="solid"/>
              <a:miter/>
            </a:ln>
          </p:spPr>
          <p:txBody>
            <a:bodyPr rtlCol="0" anchor="ctr"/>
            <a:lstStyle/>
            <a:p>
              <a:endParaRPr lang="zh-CN" altLang="en-US"/>
            </a:p>
          </p:txBody>
        </p:sp>
        <p:sp>
          <p:nvSpPr>
            <p:cNvPr id="4984" name="任意多边形: 形状 4983">
              <a:extLst>
                <a:ext uri="{FF2B5EF4-FFF2-40B4-BE49-F238E27FC236}">
                  <a16:creationId xmlns:a16="http://schemas.microsoft.com/office/drawing/2014/main" id="{C4586374-1EF6-082B-085B-0AF50038D1AE}"/>
                </a:ext>
              </a:extLst>
            </p:cNvPr>
            <p:cNvSpPr/>
            <p:nvPr/>
          </p:nvSpPr>
          <p:spPr>
            <a:xfrm>
              <a:off x="5239378" y="5103340"/>
              <a:ext cx="3223" cy="3291"/>
            </a:xfrm>
            <a:custGeom>
              <a:avLst/>
              <a:gdLst>
                <a:gd name="connsiteX0" fmla="*/ 3223 w 3223"/>
                <a:gd name="connsiteY0" fmla="*/ 3292 h 3291"/>
                <a:gd name="connsiteX1" fmla="*/ 0 w 3223"/>
                <a:gd name="connsiteY1" fmla="*/ 0 h 3291"/>
                <a:gd name="connsiteX2" fmla="*/ 3223 w 3223"/>
                <a:gd name="connsiteY2" fmla="*/ 3292 h 3291"/>
              </a:gdLst>
              <a:ahLst/>
              <a:cxnLst>
                <a:cxn ang="0">
                  <a:pos x="connsiteX0" y="connsiteY0"/>
                </a:cxn>
                <a:cxn ang="0">
                  <a:pos x="connsiteX1" y="connsiteY1"/>
                </a:cxn>
                <a:cxn ang="0">
                  <a:pos x="connsiteX2" y="connsiteY2"/>
                </a:cxn>
              </a:cxnLst>
              <a:rect l="l" t="t" r="r" b="b"/>
              <a:pathLst>
                <a:path w="3223" h="3291">
                  <a:moveTo>
                    <a:pt x="3223" y="3292"/>
                  </a:moveTo>
                  <a:cubicBezTo>
                    <a:pt x="2149" y="2194"/>
                    <a:pt x="1075" y="1097"/>
                    <a:pt x="0" y="0"/>
                  </a:cubicBezTo>
                  <a:cubicBezTo>
                    <a:pt x="1075" y="1097"/>
                    <a:pt x="2149" y="2194"/>
                    <a:pt x="3223" y="3292"/>
                  </a:cubicBezTo>
                  <a:close/>
                </a:path>
              </a:pathLst>
            </a:custGeom>
            <a:grpFill/>
            <a:ln w="5715" cap="flat">
              <a:noFill/>
              <a:prstDash val="solid"/>
              <a:miter/>
            </a:ln>
          </p:spPr>
          <p:txBody>
            <a:bodyPr rtlCol="0" anchor="ctr"/>
            <a:lstStyle/>
            <a:p>
              <a:endParaRPr lang="zh-CN" altLang="en-US"/>
            </a:p>
          </p:txBody>
        </p:sp>
        <p:sp>
          <p:nvSpPr>
            <p:cNvPr id="4985" name="任意多边形: 形状 4984">
              <a:extLst>
                <a:ext uri="{FF2B5EF4-FFF2-40B4-BE49-F238E27FC236}">
                  <a16:creationId xmlns:a16="http://schemas.microsoft.com/office/drawing/2014/main" id="{B6860389-496B-33DE-130F-FD06C46AFBD0}"/>
                </a:ext>
              </a:extLst>
            </p:cNvPr>
            <p:cNvSpPr/>
            <p:nvPr/>
          </p:nvSpPr>
          <p:spPr>
            <a:xfrm>
              <a:off x="5284007" y="5024365"/>
              <a:ext cx="1360" cy="1365"/>
            </a:xfrm>
            <a:custGeom>
              <a:avLst/>
              <a:gdLst>
                <a:gd name="connsiteX0" fmla="*/ 1360 w 1360"/>
                <a:gd name="connsiteY0" fmla="*/ 0 h 1365"/>
                <a:gd name="connsiteX1" fmla="*/ 611 w 1360"/>
                <a:gd name="connsiteY1" fmla="*/ 1366 h 1365"/>
                <a:gd name="connsiteX2" fmla="*/ 0 w 1360"/>
                <a:gd name="connsiteY2" fmla="*/ 754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54"/>
                  </a:lnTo>
                  <a:close/>
                </a:path>
              </a:pathLst>
            </a:custGeom>
            <a:grpFill/>
            <a:ln w="5715" cap="flat">
              <a:noFill/>
              <a:prstDash val="solid"/>
              <a:miter/>
            </a:ln>
          </p:spPr>
          <p:txBody>
            <a:bodyPr rtlCol="0" anchor="ctr"/>
            <a:lstStyle/>
            <a:p>
              <a:endParaRPr lang="zh-CN" altLang="en-US"/>
            </a:p>
          </p:txBody>
        </p:sp>
        <p:sp>
          <p:nvSpPr>
            <p:cNvPr id="4986" name="任意多边形: 形状 4985">
              <a:extLst>
                <a:ext uri="{FF2B5EF4-FFF2-40B4-BE49-F238E27FC236}">
                  <a16:creationId xmlns:a16="http://schemas.microsoft.com/office/drawing/2014/main" id="{719EB0A7-6B06-FD8C-089E-B94F8F88EF25}"/>
                </a:ext>
              </a:extLst>
            </p:cNvPr>
            <p:cNvSpPr/>
            <p:nvPr/>
          </p:nvSpPr>
          <p:spPr>
            <a:xfrm>
              <a:off x="5285367" y="5022946"/>
              <a:ext cx="3286" cy="1418"/>
            </a:xfrm>
            <a:custGeom>
              <a:avLst/>
              <a:gdLst>
                <a:gd name="connsiteX0" fmla="*/ 0 w 3286"/>
                <a:gd name="connsiteY0" fmla="*/ 1419 h 1418"/>
                <a:gd name="connsiteX1" fmla="*/ 3286 w 3286"/>
                <a:gd name="connsiteY1" fmla="*/ 1419 h 1418"/>
                <a:gd name="connsiteX2" fmla="*/ 0 w 3286"/>
                <a:gd name="connsiteY2" fmla="*/ 1419 h 1418"/>
              </a:gdLst>
              <a:ahLst/>
              <a:cxnLst>
                <a:cxn ang="0">
                  <a:pos x="connsiteX0" y="connsiteY0"/>
                </a:cxn>
                <a:cxn ang="0">
                  <a:pos x="connsiteX1" y="connsiteY1"/>
                </a:cxn>
                <a:cxn ang="0">
                  <a:pos x="connsiteX2" y="connsiteY2"/>
                </a:cxn>
              </a:cxnLst>
              <a:rect l="l" t="t" r="r" b="b"/>
              <a:pathLst>
                <a:path w="3286" h="1418">
                  <a:moveTo>
                    <a:pt x="0" y="1419"/>
                  </a:moveTo>
                  <a:cubicBezTo>
                    <a:pt x="1097" y="-473"/>
                    <a:pt x="2194" y="-473"/>
                    <a:pt x="3286" y="1419"/>
                  </a:cubicBezTo>
                  <a:cubicBezTo>
                    <a:pt x="2194" y="1419"/>
                    <a:pt x="1097" y="1419"/>
                    <a:pt x="0" y="1419"/>
                  </a:cubicBezTo>
                  <a:close/>
                </a:path>
              </a:pathLst>
            </a:custGeom>
            <a:grpFill/>
            <a:ln w="5715" cap="flat">
              <a:noFill/>
              <a:prstDash val="solid"/>
              <a:miter/>
            </a:ln>
          </p:spPr>
          <p:txBody>
            <a:bodyPr rtlCol="0" anchor="ctr"/>
            <a:lstStyle/>
            <a:p>
              <a:endParaRPr lang="zh-CN" altLang="en-US"/>
            </a:p>
          </p:txBody>
        </p:sp>
        <p:sp>
          <p:nvSpPr>
            <p:cNvPr id="4987" name="任意多边形: 形状 4986">
              <a:extLst>
                <a:ext uri="{FF2B5EF4-FFF2-40B4-BE49-F238E27FC236}">
                  <a16:creationId xmlns:a16="http://schemas.microsoft.com/office/drawing/2014/main" id="{F54116F2-925B-C9C4-78AC-973ED3D51047}"/>
                </a:ext>
              </a:extLst>
            </p:cNvPr>
            <p:cNvSpPr/>
            <p:nvPr/>
          </p:nvSpPr>
          <p:spPr>
            <a:xfrm>
              <a:off x="5413629" y="5014500"/>
              <a:ext cx="26306" cy="29609"/>
            </a:xfrm>
            <a:custGeom>
              <a:avLst/>
              <a:gdLst>
                <a:gd name="connsiteX0" fmla="*/ 19734 w 26306"/>
                <a:gd name="connsiteY0" fmla="*/ 0 h 29609"/>
                <a:gd name="connsiteX1" fmla="*/ 26306 w 26306"/>
                <a:gd name="connsiteY1" fmla="*/ 6595 h 29609"/>
                <a:gd name="connsiteX2" fmla="*/ 19722 w 26306"/>
                <a:gd name="connsiteY2" fmla="*/ 26318 h 29609"/>
                <a:gd name="connsiteX3" fmla="*/ 19728 w 26306"/>
                <a:gd name="connsiteY3" fmla="*/ 26318 h 29609"/>
                <a:gd name="connsiteX4" fmla="*/ 16442 w 26306"/>
                <a:gd name="connsiteY4" fmla="*/ 29610 h 29609"/>
                <a:gd name="connsiteX5" fmla="*/ 0 w 26306"/>
                <a:gd name="connsiteY5" fmla="*/ 26318 h 29609"/>
                <a:gd name="connsiteX6" fmla="*/ 7418 w 26306"/>
                <a:gd name="connsiteY6" fmla="*/ 16968 h 29609"/>
                <a:gd name="connsiteX7" fmla="*/ 19734 w 26306"/>
                <a:gd name="connsiteY7" fmla="*/ 0 h 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06" h="29609">
                  <a:moveTo>
                    <a:pt x="19734" y="0"/>
                  </a:moveTo>
                  <a:cubicBezTo>
                    <a:pt x="24014" y="114"/>
                    <a:pt x="26197" y="2320"/>
                    <a:pt x="26306" y="6595"/>
                  </a:cubicBezTo>
                  <a:cubicBezTo>
                    <a:pt x="21363" y="12253"/>
                    <a:pt x="30209" y="22512"/>
                    <a:pt x="19722" y="26318"/>
                  </a:cubicBezTo>
                  <a:lnTo>
                    <a:pt x="19728" y="26318"/>
                  </a:lnTo>
                  <a:cubicBezTo>
                    <a:pt x="18671" y="27455"/>
                    <a:pt x="17408" y="28387"/>
                    <a:pt x="16442" y="29610"/>
                  </a:cubicBezTo>
                  <a:cubicBezTo>
                    <a:pt x="11373" y="26455"/>
                    <a:pt x="5772" y="25969"/>
                    <a:pt x="0" y="26318"/>
                  </a:cubicBezTo>
                  <a:cubicBezTo>
                    <a:pt x="309" y="21466"/>
                    <a:pt x="2343" y="17225"/>
                    <a:pt x="7418" y="16968"/>
                  </a:cubicBezTo>
                  <a:cubicBezTo>
                    <a:pt x="19002" y="16385"/>
                    <a:pt x="20397" y="9110"/>
                    <a:pt x="19734" y="0"/>
                  </a:cubicBezTo>
                  <a:close/>
                </a:path>
              </a:pathLst>
            </a:custGeom>
            <a:grpFill/>
            <a:ln w="5715" cap="flat">
              <a:noFill/>
              <a:prstDash val="solid"/>
              <a:miter/>
            </a:ln>
          </p:spPr>
          <p:txBody>
            <a:bodyPr rtlCol="0" anchor="ctr"/>
            <a:lstStyle/>
            <a:p>
              <a:endParaRPr lang="zh-CN" altLang="en-US"/>
            </a:p>
          </p:txBody>
        </p:sp>
        <p:sp>
          <p:nvSpPr>
            <p:cNvPr id="4988" name="任意多边形: 形状 4987">
              <a:extLst>
                <a:ext uri="{FF2B5EF4-FFF2-40B4-BE49-F238E27FC236}">
                  <a16:creationId xmlns:a16="http://schemas.microsoft.com/office/drawing/2014/main" id="{CD61A54A-6F48-EAE5-F198-AC2F47017493}"/>
                </a:ext>
              </a:extLst>
            </p:cNvPr>
            <p:cNvSpPr/>
            <p:nvPr/>
          </p:nvSpPr>
          <p:spPr>
            <a:xfrm>
              <a:off x="5401970" y="5048357"/>
              <a:ext cx="19510" cy="26459"/>
            </a:xfrm>
            <a:custGeom>
              <a:avLst/>
              <a:gdLst>
                <a:gd name="connsiteX0" fmla="*/ 5075 w 19510"/>
                <a:gd name="connsiteY0" fmla="*/ 25351 h 26459"/>
                <a:gd name="connsiteX1" fmla="*/ 4292 w 19510"/>
                <a:gd name="connsiteY1" fmla="*/ 18962 h 26459"/>
                <a:gd name="connsiteX2" fmla="*/ 2109 w 19510"/>
                <a:gd name="connsiteY2" fmla="*/ 6514 h 26459"/>
                <a:gd name="connsiteX3" fmla="*/ 19511 w 19510"/>
                <a:gd name="connsiteY3" fmla="*/ 11 h 26459"/>
                <a:gd name="connsiteX4" fmla="*/ 8361 w 19510"/>
                <a:gd name="connsiteY4" fmla="*/ 25351 h 26459"/>
                <a:gd name="connsiteX5" fmla="*/ 6715 w 19510"/>
                <a:gd name="connsiteY5" fmla="*/ 26460 h 26459"/>
                <a:gd name="connsiteX6" fmla="*/ 5075 w 19510"/>
                <a:gd name="connsiteY6" fmla="*/ 25351 h 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10" h="26459">
                  <a:moveTo>
                    <a:pt x="5075" y="25351"/>
                  </a:moveTo>
                  <a:cubicBezTo>
                    <a:pt x="4852" y="23202"/>
                    <a:pt x="5200" y="20762"/>
                    <a:pt x="4292" y="18962"/>
                  </a:cubicBezTo>
                  <a:cubicBezTo>
                    <a:pt x="2274" y="14984"/>
                    <a:pt x="-2875" y="12412"/>
                    <a:pt x="2109" y="6514"/>
                  </a:cubicBezTo>
                  <a:cubicBezTo>
                    <a:pt x="7246" y="434"/>
                    <a:pt x="6629" y="-92"/>
                    <a:pt x="19511" y="11"/>
                  </a:cubicBezTo>
                  <a:cubicBezTo>
                    <a:pt x="15630" y="8709"/>
                    <a:pt x="5269" y="14401"/>
                    <a:pt x="8361" y="25351"/>
                  </a:cubicBezTo>
                  <a:cubicBezTo>
                    <a:pt x="7812" y="25723"/>
                    <a:pt x="7264" y="26088"/>
                    <a:pt x="6715" y="26460"/>
                  </a:cubicBezTo>
                  <a:cubicBezTo>
                    <a:pt x="6172" y="26088"/>
                    <a:pt x="5623" y="25717"/>
                    <a:pt x="5075" y="25351"/>
                  </a:cubicBezTo>
                  <a:close/>
                </a:path>
              </a:pathLst>
            </a:custGeom>
            <a:grpFill/>
            <a:ln w="5715" cap="flat">
              <a:noFill/>
              <a:prstDash val="solid"/>
              <a:miter/>
            </a:ln>
          </p:spPr>
          <p:txBody>
            <a:bodyPr rtlCol="0" anchor="ctr"/>
            <a:lstStyle/>
            <a:p>
              <a:endParaRPr lang="zh-CN" altLang="en-US"/>
            </a:p>
          </p:txBody>
        </p:sp>
        <p:sp>
          <p:nvSpPr>
            <p:cNvPr id="4989" name="任意多边形: 形状 4988">
              <a:extLst>
                <a:ext uri="{FF2B5EF4-FFF2-40B4-BE49-F238E27FC236}">
                  <a16:creationId xmlns:a16="http://schemas.microsoft.com/office/drawing/2014/main" id="{7D4023EF-A905-A042-7419-BAD56CF31BFB}"/>
                </a:ext>
              </a:extLst>
            </p:cNvPr>
            <p:cNvSpPr/>
            <p:nvPr/>
          </p:nvSpPr>
          <p:spPr>
            <a:xfrm>
              <a:off x="5412142" y="5063861"/>
              <a:ext cx="18782" cy="23034"/>
            </a:xfrm>
            <a:custGeom>
              <a:avLst/>
              <a:gdLst>
                <a:gd name="connsiteX0" fmla="*/ 17900 w 18782"/>
                <a:gd name="connsiteY0" fmla="*/ 0 h 23034"/>
                <a:gd name="connsiteX1" fmla="*/ 17934 w 18782"/>
                <a:gd name="connsiteY1" fmla="*/ 3269 h 23034"/>
                <a:gd name="connsiteX2" fmla="*/ 1492 w 18782"/>
                <a:gd name="connsiteY2" fmla="*/ 23009 h 23034"/>
                <a:gd name="connsiteX3" fmla="*/ 1475 w 18782"/>
                <a:gd name="connsiteY3" fmla="*/ 22992 h 23034"/>
                <a:gd name="connsiteX4" fmla="*/ 1989 w 18782"/>
                <a:gd name="connsiteY4" fmla="*/ 11521 h 23034"/>
                <a:gd name="connsiteX5" fmla="*/ 1481 w 18782"/>
                <a:gd name="connsiteY5" fmla="*/ 9853 h 23034"/>
                <a:gd name="connsiteX6" fmla="*/ 5378 w 18782"/>
                <a:gd name="connsiteY6" fmla="*/ 4440 h 23034"/>
                <a:gd name="connsiteX7" fmla="*/ 17900 w 18782"/>
                <a:gd name="connsiteY7" fmla="*/ 0 h 23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82" h="23034">
                  <a:moveTo>
                    <a:pt x="17900" y="0"/>
                  </a:moveTo>
                  <a:cubicBezTo>
                    <a:pt x="17917" y="1091"/>
                    <a:pt x="17928" y="2177"/>
                    <a:pt x="17934" y="3269"/>
                  </a:cubicBezTo>
                  <a:cubicBezTo>
                    <a:pt x="21078" y="17037"/>
                    <a:pt x="15460" y="23500"/>
                    <a:pt x="1492" y="23009"/>
                  </a:cubicBezTo>
                  <a:lnTo>
                    <a:pt x="1475" y="22992"/>
                  </a:lnTo>
                  <a:cubicBezTo>
                    <a:pt x="-2131" y="18974"/>
                    <a:pt x="2012" y="15339"/>
                    <a:pt x="1989" y="11521"/>
                  </a:cubicBezTo>
                  <a:cubicBezTo>
                    <a:pt x="1784" y="10979"/>
                    <a:pt x="1635" y="10413"/>
                    <a:pt x="1481" y="9853"/>
                  </a:cubicBezTo>
                  <a:cubicBezTo>
                    <a:pt x="1812" y="7269"/>
                    <a:pt x="2441" y="3480"/>
                    <a:pt x="5378" y="4440"/>
                  </a:cubicBezTo>
                  <a:cubicBezTo>
                    <a:pt x="11179" y="6321"/>
                    <a:pt x="13779" y="1480"/>
                    <a:pt x="17900" y="0"/>
                  </a:cubicBezTo>
                  <a:close/>
                </a:path>
              </a:pathLst>
            </a:custGeom>
            <a:grpFill/>
            <a:ln w="5715" cap="flat">
              <a:noFill/>
              <a:prstDash val="solid"/>
              <a:miter/>
            </a:ln>
          </p:spPr>
          <p:txBody>
            <a:bodyPr rtlCol="0" anchor="ctr"/>
            <a:lstStyle/>
            <a:p>
              <a:endParaRPr lang="zh-CN" altLang="en-US"/>
            </a:p>
          </p:txBody>
        </p:sp>
        <p:sp>
          <p:nvSpPr>
            <p:cNvPr id="4990" name="任意多边形: 形状 4989">
              <a:extLst>
                <a:ext uri="{FF2B5EF4-FFF2-40B4-BE49-F238E27FC236}">
                  <a16:creationId xmlns:a16="http://schemas.microsoft.com/office/drawing/2014/main" id="{739C14FC-01E3-1D33-E6D8-A81F3F7526A2}"/>
                </a:ext>
              </a:extLst>
            </p:cNvPr>
            <p:cNvSpPr/>
            <p:nvPr/>
          </p:nvSpPr>
          <p:spPr>
            <a:xfrm>
              <a:off x="5413623" y="5004586"/>
              <a:ext cx="23014" cy="13457"/>
            </a:xfrm>
            <a:custGeom>
              <a:avLst/>
              <a:gdLst>
                <a:gd name="connsiteX0" fmla="*/ 0 w 23014"/>
                <a:gd name="connsiteY0" fmla="*/ 13201 h 13457"/>
                <a:gd name="connsiteX1" fmla="*/ 17 w 23014"/>
                <a:gd name="connsiteY1" fmla="*/ 9898 h 13457"/>
                <a:gd name="connsiteX2" fmla="*/ 23014 w 23014"/>
                <a:gd name="connsiteY2" fmla="*/ 45 h 13457"/>
                <a:gd name="connsiteX3" fmla="*/ 16453 w 23014"/>
                <a:gd name="connsiteY3" fmla="*/ 6640 h 13457"/>
                <a:gd name="connsiteX4" fmla="*/ 0 w 23014"/>
                <a:gd name="connsiteY4" fmla="*/ 13201 h 13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4" h="13457">
                  <a:moveTo>
                    <a:pt x="0" y="13201"/>
                  </a:moveTo>
                  <a:cubicBezTo>
                    <a:pt x="6" y="12098"/>
                    <a:pt x="12" y="10995"/>
                    <a:pt x="17" y="9898"/>
                  </a:cubicBezTo>
                  <a:cubicBezTo>
                    <a:pt x="7498" y="6183"/>
                    <a:pt x="13659" y="-618"/>
                    <a:pt x="23014" y="45"/>
                  </a:cubicBezTo>
                  <a:cubicBezTo>
                    <a:pt x="22911" y="4314"/>
                    <a:pt x="20711" y="6503"/>
                    <a:pt x="16453" y="6640"/>
                  </a:cubicBezTo>
                  <a:cubicBezTo>
                    <a:pt x="11241" y="9515"/>
                    <a:pt x="6938" y="14664"/>
                    <a:pt x="0" y="13201"/>
                  </a:cubicBezTo>
                  <a:close/>
                </a:path>
              </a:pathLst>
            </a:custGeom>
            <a:grpFill/>
            <a:ln w="5715" cap="flat">
              <a:noFill/>
              <a:prstDash val="solid"/>
              <a:miter/>
            </a:ln>
          </p:spPr>
          <p:txBody>
            <a:bodyPr rtlCol="0" anchor="ctr"/>
            <a:lstStyle/>
            <a:p>
              <a:endParaRPr lang="zh-CN" altLang="en-US"/>
            </a:p>
          </p:txBody>
        </p:sp>
        <p:sp>
          <p:nvSpPr>
            <p:cNvPr id="4991" name="任意多边形: 形状 4990">
              <a:extLst>
                <a:ext uri="{FF2B5EF4-FFF2-40B4-BE49-F238E27FC236}">
                  <a16:creationId xmlns:a16="http://schemas.microsoft.com/office/drawing/2014/main" id="{BDFB5E70-D576-5B78-D67B-F0FCD75C49DE}"/>
                </a:ext>
              </a:extLst>
            </p:cNvPr>
            <p:cNvSpPr/>
            <p:nvPr/>
          </p:nvSpPr>
          <p:spPr>
            <a:xfrm>
              <a:off x="5374161" y="5054003"/>
              <a:ext cx="2501" cy="6549"/>
            </a:xfrm>
            <a:custGeom>
              <a:avLst/>
              <a:gdLst>
                <a:gd name="connsiteX0" fmla="*/ 0 w 2501"/>
                <a:gd name="connsiteY0" fmla="*/ 6549 h 6549"/>
                <a:gd name="connsiteX1" fmla="*/ 23 w 2501"/>
                <a:gd name="connsiteY1" fmla="*/ 0 h 6549"/>
                <a:gd name="connsiteX2" fmla="*/ 0 w 2501"/>
                <a:gd name="connsiteY2" fmla="*/ 6549 h 6549"/>
              </a:gdLst>
              <a:ahLst/>
              <a:cxnLst>
                <a:cxn ang="0">
                  <a:pos x="connsiteX0" y="connsiteY0"/>
                </a:cxn>
                <a:cxn ang="0">
                  <a:pos x="connsiteX1" y="connsiteY1"/>
                </a:cxn>
                <a:cxn ang="0">
                  <a:pos x="connsiteX2" y="connsiteY2"/>
                </a:cxn>
              </a:cxnLst>
              <a:rect l="l" t="t" r="r" b="b"/>
              <a:pathLst>
                <a:path w="2501" h="6549">
                  <a:moveTo>
                    <a:pt x="0" y="6549"/>
                  </a:moveTo>
                  <a:cubicBezTo>
                    <a:pt x="6" y="4366"/>
                    <a:pt x="12" y="2183"/>
                    <a:pt x="23" y="0"/>
                  </a:cubicBezTo>
                  <a:cubicBezTo>
                    <a:pt x="3366" y="2194"/>
                    <a:pt x="3298" y="4378"/>
                    <a:pt x="0" y="6549"/>
                  </a:cubicBezTo>
                  <a:close/>
                </a:path>
              </a:pathLst>
            </a:custGeom>
            <a:grpFill/>
            <a:ln w="5715" cap="flat">
              <a:noFill/>
              <a:prstDash val="solid"/>
              <a:miter/>
            </a:ln>
          </p:spPr>
          <p:txBody>
            <a:bodyPr rtlCol="0" anchor="ctr"/>
            <a:lstStyle/>
            <a:p>
              <a:endParaRPr lang="zh-CN" altLang="en-US"/>
            </a:p>
          </p:txBody>
        </p:sp>
        <p:sp>
          <p:nvSpPr>
            <p:cNvPr id="4992" name="任意多边形: 形状 4991">
              <a:extLst>
                <a:ext uri="{FF2B5EF4-FFF2-40B4-BE49-F238E27FC236}">
                  <a16:creationId xmlns:a16="http://schemas.microsoft.com/office/drawing/2014/main" id="{E6483CD2-749F-90CE-AA26-9E760D30D647}"/>
                </a:ext>
              </a:extLst>
            </p:cNvPr>
            <p:cNvSpPr/>
            <p:nvPr/>
          </p:nvSpPr>
          <p:spPr>
            <a:xfrm>
              <a:off x="5370869" y="5060552"/>
              <a:ext cx="3286" cy="6577"/>
            </a:xfrm>
            <a:custGeom>
              <a:avLst/>
              <a:gdLst>
                <a:gd name="connsiteX0" fmla="*/ 0 w 3286"/>
                <a:gd name="connsiteY0" fmla="*/ 6578 h 6577"/>
                <a:gd name="connsiteX1" fmla="*/ 6 w 3286"/>
                <a:gd name="connsiteY1" fmla="*/ 0 h 6577"/>
                <a:gd name="connsiteX2" fmla="*/ 3286 w 3286"/>
                <a:gd name="connsiteY2" fmla="*/ 0 h 6577"/>
                <a:gd name="connsiteX3" fmla="*/ 0 w 3286"/>
                <a:gd name="connsiteY3" fmla="*/ 6578 h 6577"/>
              </a:gdLst>
              <a:ahLst/>
              <a:cxnLst>
                <a:cxn ang="0">
                  <a:pos x="connsiteX0" y="connsiteY0"/>
                </a:cxn>
                <a:cxn ang="0">
                  <a:pos x="connsiteX1" y="connsiteY1"/>
                </a:cxn>
                <a:cxn ang="0">
                  <a:pos x="connsiteX2" y="connsiteY2"/>
                </a:cxn>
                <a:cxn ang="0">
                  <a:pos x="connsiteX3" y="connsiteY3"/>
                </a:cxn>
              </a:cxnLst>
              <a:rect l="l" t="t" r="r" b="b"/>
              <a:pathLst>
                <a:path w="3286" h="6577">
                  <a:moveTo>
                    <a:pt x="0" y="6578"/>
                  </a:moveTo>
                  <a:cubicBezTo>
                    <a:pt x="0" y="4383"/>
                    <a:pt x="6" y="2194"/>
                    <a:pt x="6" y="0"/>
                  </a:cubicBezTo>
                  <a:cubicBezTo>
                    <a:pt x="1097" y="0"/>
                    <a:pt x="2195" y="0"/>
                    <a:pt x="3286" y="0"/>
                  </a:cubicBezTo>
                  <a:cubicBezTo>
                    <a:pt x="3212" y="2697"/>
                    <a:pt x="2657" y="5166"/>
                    <a:pt x="0" y="6578"/>
                  </a:cubicBezTo>
                  <a:close/>
                </a:path>
              </a:pathLst>
            </a:custGeom>
            <a:grpFill/>
            <a:ln w="5715" cap="flat">
              <a:noFill/>
              <a:prstDash val="solid"/>
              <a:miter/>
            </a:ln>
          </p:spPr>
          <p:txBody>
            <a:bodyPr rtlCol="0" anchor="ctr"/>
            <a:lstStyle/>
            <a:p>
              <a:endParaRPr lang="zh-CN" altLang="en-US"/>
            </a:p>
          </p:txBody>
        </p:sp>
        <p:sp>
          <p:nvSpPr>
            <p:cNvPr id="4993" name="任意多边形: 形状 4992">
              <a:extLst>
                <a:ext uri="{FF2B5EF4-FFF2-40B4-BE49-F238E27FC236}">
                  <a16:creationId xmlns:a16="http://schemas.microsoft.com/office/drawing/2014/main" id="{A41804ED-49F4-D299-A4F4-0A259950CEDE}"/>
                </a:ext>
              </a:extLst>
            </p:cNvPr>
            <p:cNvSpPr/>
            <p:nvPr/>
          </p:nvSpPr>
          <p:spPr>
            <a:xfrm>
              <a:off x="5410120" y="5073708"/>
              <a:ext cx="3712" cy="3417"/>
            </a:xfrm>
            <a:custGeom>
              <a:avLst/>
              <a:gdLst>
                <a:gd name="connsiteX0" fmla="*/ 211 w 3712"/>
                <a:gd name="connsiteY0" fmla="*/ 0 h 3417"/>
                <a:gd name="connsiteX1" fmla="*/ 3503 w 3712"/>
                <a:gd name="connsiteY1" fmla="*/ 0 h 3417"/>
                <a:gd name="connsiteX2" fmla="*/ 1852 w 3712"/>
                <a:gd name="connsiteY2" fmla="*/ 3417 h 3417"/>
                <a:gd name="connsiteX3" fmla="*/ 211 w 3712"/>
                <a:gd name="connsiteY3" fmla="*/ 0 h 3417"/>
              </a:gdLst>
              <a:ahLst/>
              <a:cxnLst>
                <a:cxn ang="0">
                  <a:pos x="connsiteX0" y="connsiteY0"/>
                </a:cxn>
                <a:cxn ang="0">
                  <a:pos x="connsiteX1" y="connsiteY1"/>
                </a:cxn>
                <a:cxn ang="0">
                  <a:pos x="connsiteX2" y="connsiteY2"/>
                </a:cxn>
                <a:cxn ang="0">
                  <a:pos x="connsiteX3" y="connsiteY3"/>
                </a:cxn>
              </a:cxnLst>
              <a:rect l="l" t="t" r="r" b="b"/>
              <a:pathLst>
                <a:path w="3712" h="3417">
                  <a:moveTo>
                    <a:pt x="211" y="0"/>
                  </a:moveTo>
                  <a:cubicBezTo>
                    <a:pt x="1309" y="0"/>
                    <a:pt x="2406" y="0"/>
                    <a:pt x="3503" y="0"/>
                  </a:cubicBezTo>
                  <a:cubicBezTo>
                    <a:pt x="4075" y="1709"/>
                    <a:pt x="3463" y="3417"/>
                    <a:pt x="1852" y="3417"/>
                  </a:cubicBezTo>
                  <a:cubicBezTo>
                    <a:pt x="240" y="3412"/>
                    <a:pt x="-360" y="1703"/>
                    <a:pt x="211" y="0"/>
                  </a:cubicBezTo>
                  <a:close/>
                </a:path>
              </a:pathLst>
            </a:custGeom>
            <a:grpFill/>
            <a:ln w="5715" cap="flat">
              <a:noFill/>
              <a:prstDash val="solid"/>
              <a:miter/>
            </a:ln>
          </p:spPr>
          <p:txBody>
            <a:bodyPr rtlCol="0" anchor="ctr"/>
            <a:lstStyle/>
            <a:p>
              <a:endParaRPr lang="zh-CN" altLang="en-US"/>
            </a:p>
          </p:txBody>
        </p:sp>
        <p:sp>
          <p:nvSpPr>
            <p:cNvPr id="4994" name="任意多边形: 形状 4993">
              <a:extLst>
                <a:ext uri="{FF2B5EF4-FFF2-40B4-BE49-F238E27FC236}">
                  <a16:creationId xmlns:a16="http://schemas.microsoft.com/office/drawing/2014/main" id="{E20367BE-AA47-8367-F308-8AF2FA47C934}"/>
                </a:ext>
              </a:extLst>
            </p:cNvPr>
            <p:cNvSpPr/>
            <p:nvPr/>
          </p:nvSpPr>
          <p:spPr>
            <a:xfrm>
              <a:off x="5412257" y="5040812"/>
              <a:ext cx="1365" cy="1365"/>
            </a:xfrm>
            <a:custGeom>
              <a:avLst/>
              <a:gdLst>
                <a:gd name="connsiteX0" fmla="*/ 1366 w 1365"/>
                <a:gd name="connsiteY0" fmla="*/ 0 h 1365"/>
                <a:gd name="connsiteX1" fmla="*/ 612 w 1365"/>
                <a:gd name="connsiteY1" fmla="*/ 1366 h 1365"/>
                <a:gd name="connsiteX2" fmla="*/ 0 w 1365"/>
                <a:gd name="connsiteY2" fmla="*/ 754 h 1365"/>
              </a:gdLst>
              <a:ahLst/>
              <a:cxnLst>
                <a:cxn ang="0">
                  <a:pos x="connsiteX0" y="connsiteY0"/>
                </a:cxn>
                <a:cxn ang="0">
                  <a:pos x="connsiteX1" y="connsiteY1"/>
                </a:cxn>
                <a:cxn ang="0">
                  <a:pos x="connsiteX2" y="connsiteY2"/>
                </a:cxn>
              </a:cxnLst>
              <a:rect l="l" t="t" r="r" b="b"/>
              <a:pathLst>
                <a:path w="1365" h="1365">
                  <a:moveTo>
                    <a:pt x="1366" y="0"/>
                  </a:moveTo>
                  <a:lnTo>
                    <a:pt x="612" y="1366"/>
                  </a:lnTo>
                  <a:lnTo>
                    <a:pt x="0" y="754"/>
                  </a:lnTo>
                  <a:close/>
                </a:path>
              </a:pathLst>
            </a:custGeom>
            <a:grpFill/>
            <a:ln w="5715" cap="flat">
              <a:noFill/>
              <a:prstDash val="solid"/>
              <a:miter/>
            </a:ln>
          </p:spPr>
          <p:txBody>
            <a:bodyPr rtlCol="0" anchor="ctr"/>
            <a:lstStyle/>
            <a:p>
              <a:endParaRPr lang="zh-CN" altLang="en-US"/>
            </a:p>
          </p:txBody>
        </p:sp>
        <p:sp>
          <p:nvSpPr>
            <p:cNvPr id="4995" name="任意多边形: 形状 4994">
              <a:extLst>
                <a:ext uri="{FF2B5EF4-FFF2-40B4-BE49-F238E27FC236}">
                  <a16:creationId xmlns:a16="http://schemas.microsoft.com/office/drawing/2014/main" id="{A11DDD7D-2358-8274-6660-7B11291ED18D}"/>
                </a:ext>
              </a:extLst>
            </p:cNvPr>
            <p:cNvSpPr/>
            <p:nvPr/>
          </p:nvSpPr>
          <p:spPr>
            <a:xfrm>
              <a:off x="5213364" y="5129595"/>
              <a:ext cx="9658" cy="15738"/>
            </a:xfrm>
            <a:custGeom>
              <a:avLst/>
              <a:gdLst>
                <a:gd name="connsiteX0" fmla="*/ 6212 w 9658"/>
                <a:gd name="connsiteY0" fmla="*/ 0 h 15738"/>
                <a:gd name="connsiteX1" fmla="*/ 0 w 9658"/>
                <a:gd name="connsiteY1" fmla="*/ 15739 h 15738"/>
                <a:gd name="connsiteX2" fmla="*/ 6218 w 9658"/>
                <a:gd name="connsiteY2" fmla="*/ 17 h 15738"/>
                <a:gd name="connsiteX3" fmla="*/ 6212 w 9658"/>
                <a:gd name="connsiteY3" fmla="*/ 0 h 15738"/>
              </a:gdLst>
              <a:ahLst/>
              <a:cxnLst>
                <a:cxn ang="0">
                  <a:pos x="connsiteX0" y="connsiteY0"/>
                </a:cxn>
                <a:cxn ang="0">
                  <a:pos x="connsiteX1" y="connsiteY1"/>
                </a:cxn>
                <a:cxn ang="0">
                  <a:pos x="connsiteX2" y="connsiteY2"/>
                </a:cxn>
                <a:cxn ang="0">
                  <a:pos x="connsiteX3" y="connsiteY3"/>
                </a:cxn>
              </a:cxnLst>
              <a:rect l="l" t="t" r="r" b="b"/>
              <a:pathLst>
                <a:path w="9658" h="15738">
                  <a:moveTo>
                    <a:pt x="6212" y="0"/>
                  </a:moveTo>
                  <a:cubicBezTo>
                    <a:pt x="12641" y="8252"/>
                    <a:pt x="9795" y="13224"/>
                    <a:pt x="0" y="15739"/>
                  </a:cubicBezTo>
                  <a:cubicBezTo>
                    <a:pt x="2920" y="10801"/>
                    <a:pt x="7944" y="6601"/>
                    <a:pt x="6218" y="17"/>
                  </a:cubicBezTo>
                  <a:cubicBezTo>
                    <a:pt x="6218" y="17"/>
                    <a:pt x="6212" y="0"/>
                    <a:pt x="6212" y="0"/>
                  </a:cubicBezTo>
                  <a:close/>
                </a:path>
              </a:pathLst>
            </a:custGeom>
            <a:grpFill/>
            <a:ln w="5715" cap="flat">
              <a:noFill/>
              <a:prstDash val="solid"/>
              <a:miter/>
            </a:ln>
          </p:spPr>
          <p:txBody>
            <a:bodyPr rtlCol="0" anchor="ctr"/>
            <a:lstStyle/>
            <a:p>
              <a:endParaRPr lang="zh-CN" altLang="en-US"/>
            </a:p>
          </p:txBody>
        </p:sp>
        <p:sp>
          <p:nvSpPr>
            <p:cNvPr id="4996" name="任意多边形: 形状 4995">
              <a:extLst>
                <a:ext uri="{FF2B5EF4-FFF2-40B4-BE49-F238E27FC236}">
                  <a16:creationId xmlns:a16="http://schemas.microsoft.com/office/drawing/2014/main" id="{604FA2D7-3D7A-BB60-379F-426E6662AA64}"/>
                </a:ext>
              </a:extLst>
            </p:cNvPr>
            <p:cNvSpPr/>
            <p:nvPr/>
          </p:nvSpPr>
          <p:spPr>
            <a:xfrm>
              <a:off x="5195324" y="5149305"/>
              <a:ext cx="4427" cy="6584"/>
            </a:xfrm>
            <a:custGeom>
              <a:avLst/>
              <a:gdLst>
                <a:gd name="connsiteX0" fmla="*/ 1198 w 4427"/>
                <a:gd name="connsiteY0" fmla="*/ 6585 h 6584"/>
                <a:gd name="connsiteX1" fmla="*/ 4427 w 4427"/>
                <a:gd name="connsiteY1" fmla="*/ 1 h 6584"/>
                <a:gd name="connsiteX2" fmla="*/ 1198 w 4427"/>
                <a:gd name="connsiteY2" fmla="*/ 6585 h 6584"/>
              </a:gdLst>
              <a:ahLst/>
              <a:cxnLst>
                <a:cxn ang="0">
                  <a:pos x="connsiteX0" y="connsiteY0"/>
                </a:cxn>
                <a:cxn ang="0">
                  <a:pos x="connsiteX1" y="connsiteY1"/>
                </a:cxn>
                <a:cxn ang="0">
                  <a:pos x="connsiteX2" y="connsiteY2"/>
                </a:cxn>
              </a:cxnLst>
              <a:rect l="l" t="t" r="r" b="b"/>
              <a:pathLst>
                <a:path w="4427" h="6584">
                  <a:moveTo>
                    <a:pt x="1198" y="6585"/>
                  </a:moveTo>
                  <a:cubicBezTo>
                    <a:pt x="-420" y="3070"/>
                    <a:pt x="-1248" y="-62"/>
                    <a:pt x="4427" y="1"/>
                  </a:cubicBezTo>
                  <a:cubicBezTo>
                    <a:pt x="4450" y="2738"/>
                    <a:pt x="3924" y="5202"/>
                    <a:pt x="1198" y="6585"/>
                  </a:cubicBezTo>
                  <a:close/>
                </a:path>
              </a:pathLst>
            </a:custGeom>
            <a:grpFill/>
            <a:ln w="5715" cap="flat">
              <a:noFill/>
              <a:prstDash val="solid"/>
              <a:miter/>
            </a:ln>
          </p:spPr>
          <p:txBody>
            <a:bodyPr rtlCol="0" anchor="ctr"/>
            <a:lstStyle/>
            <a:p>
              <a:endParaRPr lang="zh-CN" altLang="en-US"/>
            </a:p>
          </p:txBody>
        </p:sp>
        <p:sp>
          <p:nvSpPr>
            <p:cNvPr id="4997" name="任意多边形: 形状 4996">
              <a:extLst>
                <a:ext uri="{FF2B5EF4-FFF2-40B4-BE49-F238E27FC236}">
                  <a16:creationId xmlns:a16="http://schemas.microsoft.com/office/drawing/2014/main" id="{11F122FE-E6FC-32DB-B4D0-7E439DB950AA}"/>
                </a:ext>
              </a:extLst>
            </p:cNvPr>
            <p:cNvSpPr/>
            <p:nvPr/>
          </p:nvSpPr>
          <p:spPr>
            <a:xfrm>
              <a:off x="5219593" y="5151283"/>
              <a:ext cx="1371" cy="1371"/>
            </a:xfrm>
            <a:custGeom>
              <a:avLst/>
              <a:gdLst>
                <a:gd name="connsiteX0" fmla="*/ 0 w 1371"/>
                <a:gd name="connsiteY0" fmla="*/ 1372 h 1371"/>
                <a:gd name="connsiteX1" fmla="*/ 754 w 1371"/>
                <a:gd name="connsiteY1" fmla="*/ 0 h 1371"/>
                <a:gd name="connsiteX2" fmla="*/ 1372 w 1371"/>
                <a:gd name="connsiteY2" fmla="*/ 611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1"/>
                  </a:lnTo>
                  <a:close/>
                </a:path>
              </a:pathLst>
            </a:custGeom>
            <a:grpFill/>
            <a:ln w="5715" cap="flat">
              <a:noFill/>
              <a:prstDash val="solid"/>
              <a:miter/>
            </a:ln>
          </p:spPr>
          <p:txBody>
            <a:bodyPr rtlCol="0" anchor="ctr"/>
            <a:lstStyle/>
            <a:p>
              <a:endParaRPr lang="zh-CN" altLang="en-US"/>
            </a:p>
          </p:txBody>
        </p:sp>
        <p:sp>
          <p:nvSpPr>
            <p:cNvPr id="4998" name="任意多边形: 形状 4997">
              <a:extLst>
                <a:ext uri="{FF2B5EF4-FFF2-40B4-BE49-F238E27FC236}">
                  <a16:creationId xmlns:a16="http://schemas.microsoft.com/office/drawing/2014/main" id="{6116F070-549B-A16B-1479-CBD00E24E51B}"/>
                </a:ext>
              </a:extLst>
            </p:cNvPr>
            <p:cNvSpPr/>
            <p:nvPr/>
          </p:nvSpPr>
          <p:spPr>
            <a:xfrm>
              <a:off x="5250245" y="5178984"/>
              <a:ext cx="18691" cy="12836"/>
            </a:xfrm>
            <a:custGeom>
              <a:avLst/>
              <a:gdLst>
                <a:gd name="connsiteX0" fmla="*/ 2238 w 18691"/>
                <a:gd name="connsiteY0" fmla="*/ 3275 h 12836"/>
                <a:gd name="connsiteX1" fmla="*/ 8793 w 18691"/>
                <a:gd name="connsiteY1" fmla="*/ 0 h 12836"/>
                <a:gd name="connsiteX2" fmla="*/ 18691 w 18691"/>
                <a:gd name="connsiteY2" fmla="*/ 3292 h 12836"/>
                <a:gd name="connsiteX3" fmla="*/ 7581 w 18691"/>
                <a:gd name="connsiteY3" fmla="*/ 11910 h 12836"/>
                <a:gd name="connsiteX4" fmla="*/ 512 w 18691"/>
                <a:gd name="connsiteY4" fmla="*/ 10756 h 12836"/>
                <a:gd name="connsiteX5" fmla="*/ 2238 w 18691"/>
                <a:gd name="connsiteY5" fmla="*/ 3275 h 12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91" h="12836">
                  <a:moveTo>
                    <a:pt x="2238" y="3275"/>
                  </a:moveTo>
                  <a:cubicBezTo>
                    <a:pt x="5810" y="4955"/>
                    <a:pt x="8964" y="5812"/>
                    <a:pt x="8793" y="0"/>
                  </a:cubicBezTo>
                  <a:cubicBezTo>
                    <a:pt x="11553" y="2715"/>
                    <a:pt x="16148" y="-86"/>
                    <a:pt x="18691" y="3292"/>
                  </a:cubicBezTo>
                  <a:cubicBezTo>
                    <a:pt x="16708" y="8378"/>
                    <a:pt x="11902" y="9864"/>
                    <a:pt x="7581" y="11910"/>
                  </a:cubicBezTo>
                  <a:cubicBezTo>
                    <a:pt x="5038" y="13116"/>
                    <a:pt x="2169" y="13522"/>
                    <a:pt x="512" y="10756"/>
                  </a:cubicBezTo>
                  <a:cubicBezTo>
                    <a:pt x="-1111" y="8041"/>
                    <a:pt x="1586" y="5772"/>
                    <a:pt x="2238" y="3275"/>
                  </a:cubicBezTo>
                  <a:close/>
                </a:path>
              </a:pathLst>
            </a:custGeom>
            <a:grpFill/>
            <a:ln w="5715" cap="flat">
              <a:noFill/>
              <a:prstDash val="solid"/>
              <a:miter/>
            </a:ln>
          </p:spPr>
          <p:txBody>
            <a:bodyPr rtlCol="0" anchor="ctr"/>
            <a:lstStyle/>
            <a:p>
              <a:endParaRPr lang="zh-CN" altLang="en-US"/>
            </a:p>
          </p:txBody>
        </p:sp>
        <p:sp>
          <p:nvSpPr>
            <p:cNvPr id="4999" name="任意多边形: 形状 4998">
              <a:extLst>
                <a:ext uri="{FF2B5EF4-FFF2-40B4-BE49-F238E27FC236}">
                  <a16:creationId xmlns:a16="http://schemas.microsoft.com/office/drawing/2014/main" id="{8D9B589F-5AA5-105E-3C8E-7045862650A5}"/>
                </a:ext>
              </a:extLst>
            </p:cNvPr>
            <p:cNvSpPr/>
            <p:nvPr/>
          </p:nvSpPr>
          <p:spPr>
            <a:xfrm>
              <a:off x="5274080" y="5185545"/>
              <a:ext cx="1428" cy="1315"/>
            </a:xfrm>
            <a:custGeom>
              <a:avLst/>
              <a:gdLst>
                <a:gd name="connsiteX0" fmla="*/ 1428 w 1428"/>
                <a:gd name="connsiteY0" fmla="*/ 17 h 1315"/>
                <a:gd name="connsiteX1" fmla="*/ 674 w 1428"/>
                <a:gd name="connsiteY1" fmla="*/ 1314 h 1315"/>
                <a:gd name="connsiteX2" fmla="*/ 1411 w 1428"/>
                <a:gd name="connsiteY2" fmla="*/ 0 h 1315"/>
                <a:gd name="connsiteX3" fmla="*/ 1428 w 1428"/>
                <a:gd name="connsiteY3" fmla="*/ 17 h 1315"/>
              </a:gdLst>
              <a:ahLst/>
              <a:cxnLst>
                <a:cxn ang="0">
                  <a:pos x="connsiteX0" y="connsiteY0"/>
                </a:cxn>
                <a:cxn ang="0">
                  <a:pos x="connsiteX1" y="connsiteY1"/>
                </a:cxn>
                <a:cxn ang="0">
                  <a:pos x="connsiteX2" y="connsiteY2"/>
                </a:cxn>
                <a:cxn ang="0">
                  <a:pos x="connsiteX3" y="connsiteY3"/>
                </a:cxn>
              </a:cxnLst>
              <a:rect l="l" t="t" r="r" b="b"/>
              <a:pathLst>
                <a:path w="1428" h="1315">
                  <a:moveTo>
                    <a:pt x="1428" y="17"/>
                  </a:moveTo>
                  <a:cubicBezTo>
                    <a:pt x="1171" y="474"/>
                    <a:pt x="822" y="1349"/>
                    <a:pt x="674" y="1314"/>
                  </a:cubicBezTo>
                  <a:cubicBezTo>
                    <a:pt x="-435" y="1063"/>
                    <a:pt x="-166" y="543"/>
                    <a:pt x="1411" y="0"/>
                  </a:cubicBezTo>
                  <a:lnTo>
                    <a:pt x="1428" y="17"/>
                  </a:lnTo>
                  <a:close/>
                </a:path>
              </a:pathLst>
            </a:custGeom>
            <a:grpFill/>
            <a:ln w="5715" cap="flat">
              <a:noFill/>
              <a:prstDash val="solid"/>
              <a:miter/>
            </a:ln>
          </p:spPr>
          <p:txBody>
            <a:bodyPr rtlCol="0" anchor="ctr"/>
            <a:lstStyle/>
            <a:p>
              <a:endParaRPr lang="zh-CN" altLang="en-US"/>
            </a:p>
          </p:txBody>
        </p:sp>
        <p:sp>
          <p:nvSpPr>
            <p:cNvPr id="5000" name="任意多边形: 形状 4999">
              <a:extLst>
                <a:ext uri="{FF2B5EF4-FFF2-40B4-BE49-F238E27FC236}">
                  <a16:creationId xmlns:a16="http://schemas.microsoft.com/office/drawing/2014/main" id="{F30E5C3A-D67C-48BB-1249-58847511E95B}"/>
                </a:ext>
              </a:extLst>
            </p:cNvPr>
            <p:cNvSpPr/>
            <p:nvPr/>
          </p:nvSpPr>
          <p:spPr>
            <a:xfrm>
              <a:off x="5267570" y="5233528"/>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5001" name="任意多边形: 形状 5000">
              <a:extLst>
                <a:ext uri="{FF2B5EF4-FFF2-40B4-BE49-F238E27FC236}">
                  <a16:creationId xmlns:a16="http://schemas.microsoft.com/office/drawing/2014/main" id="{60BBFE7F-5150-93C2-13C6-82C800AC2C2A}"/>
                </a:ext>
              </a:extLst>
            </p:cNvPr>
            <p:cNvSpPr/>
            <p:nvPr/>
          </p:nvSpPr>
          <p:spPr>
            <a:xfrm>
              <a:off x="5268919" y="5234888"/>
              <a:ext cx="3291" cy="1673"/>
            </a:xfrm>
            <a:custGeom>
              <a:avLst/>
              <a:gdLst>
                <a:gd name="connsiteX0" fmla="*/ 3292 w 3291"/>
                <a:gd name="connsiteY0" fmla="*/ 0 h 1673"/>
                <a:gd name="connsiteX1" fmla="*/ 0 w 3291"/>
                <a:gd name="connsiteY1" fmla="*/ 0 h 1673"/>
                <a:gd name="connsiteX2" fmla="*/ 3292 w 3291"/>
                <a:gd name="connsiteY2" fmla="*/ 0 h 1673"/>
              </a:gdLst>
              <a:ahLst/>
              <a:cxnLst>
                <a:cxn ang="0">
                  <a:pos x="connsiteX0" y="connsiteY0"/>
                </a:cxn>
                <a:cxn ang="0">
                  <a:pos x="connsiteX1" y="connsiteY1"/>
                </a:cxn>
                <a:cxn ang="0">
                  <a:pos x="connsiteX2" y="connsiteY2"/>
                </a:cxn>
              </a:cxnLst>
              <a:rect l="l" t="t" r="r" b="b"/>
              <a:pathLst>
                <a:path w="3291" h="1673">
                  <a:moveTo>
                    <a:pt x="3292" y="0"/>
                  </a:moveTo>
                  <a:cubicBezTo>
                    <a:pt x="2195" y="2229"/>
                    <a:pt x="1097" y="2235"/>
                    <a:pt x="0" y="0"/>
                  </a:cubicBezTo>
                  <a:cubicBezTo>
                    <a:pt x="1103" y="0"/>
                    <a:pt x="2200" y="0"/>
                    <a:pt x="3292" y="0"/>
                  </a:cubicBezTo>
                  <a:close/>
                </a:path>
              </a:pathLst>
            </a:custGeom>
            <a:grpFill/>
            <a:ln w="5715" cap="flat">
              <a:noFill/>
              <a:prstDash val="solid"/>
              <a:miter/>
            </a:ln>
          </p:spPr>
          <p:txBody>
            <a:bodyPr rtlCol="0" anchor="ctr"/>
            <a:lstStyle/>
            <a:p>
              <a:endParaRPr lang="zh-CN" altLang="en-US"/>
            </a:p>
          </p:txBody>
        </p:sp>
        <p:sp>
          <p:nvSpPr>
            <p:cNvPr id="5002" name="任意多边形: 形状 5001">
              <a:extLst>
                <a:ext uri="{FF2B5EF4-FFF2-40B4-BE49-F238E27FC236}">
                  <a16:creationId xmlns:a16="http://schemas.microsoft.com/office/drawing/2014/main" id="{18438A72-BC7B-C9B0-923A-6A4A04620E60}"/>
                </a:ext>
              </a:extLst>
            </p:cNvPr>
            <p:cNvSpPr/>
            <p:nvPr/>
          </p:nvSpPr>
          <p:spPr>
            <a:xfrm>
              <a:off x="5297117" y="5142751"/>
              <a:ext cx="11570" cy="13178"/>
            </a:xfrm>
            <a:custGeom>
              <a:avLst/>
              <a:gdLst>
                <a:gd name="connsiteX0" fmla="*/ 11247 w 11570"/>
                <a:gd name="connsiteY0" fmla="*/ 0 h 13178"/>
                <a:gd name="connsiteX1" fmla="*/ 1371 w 11570"/>
                <a:gd name="connsiteY1" fmla="*/ 13179 h 13178"/>
                <a:gd name="connsiteX2" fmla="*/ 1377 w 11570"/>
                <a:gd name="connsiteY2" fmla="*/ 9933 h 13178"/>
                <a:gd name="connsiteX3" fmla="*/ 1405 w 11570"/>
                <a:gd name="connsiteY3" fmla="*/ 3320 h 13178"/>
                <a:gd name="connsiteX4" fmla="*/ 4652 w 11570"/>
                <a:gd name="connsiteY4" fmla="*/ 3286 h 13178"/>
                <a:gd name="connsiteX5" fmla="*/ 7989 w 11570"/>
                <a:gd name="connsiteY5" fmla="*/ 46 h 13178"/>
                <a:gd name="connsiteX6" fmla="*/ 11247 w 11570"/>
                <a:gd name="connsiteY6" fmla="*/ 0 h 1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70" h="13178">
                  <a:moveTo>
                    <a:pt x="11247" y="0"/>
                  </a:moveTo>
                  <a:cubicBezTo>
                    <a:pt x="13373" y="8453"/>
                    <a:pt x="4469" y="8641"/>
                    <a:pt x="1371" y="13179"/>
                  </a:cubicBezTo>
                  <a:cubicBezTo>
                    <a:pt x="1371" y="12099"/>
                    <a:pt x="1371" y="11013"/>
                    <a:pt x="1377" y="9933"/>
                  </a:cubicBezTo>
                  <a:cubicBezTo>
                    <a:pt x="-498" y="7721"/>
                    <a:pt x="-429" y="5515"/>
                    <a:pt x="1405" y="3320"/>
                  </a:cubicBezTo>
                  <a:cubicBezTo>
                    <a:pt x="2486" y="3286"/>
                    <a:pt x="3566" y="3275"/>
                    <a:pt x="4652" y="3286"/>
                  </a:cubicBezTo>
                  <a:cubicBezTo>
                    <a:pt x="5669" y="2109"/>
                    <a:pt x="7115" y="1372"/>
                    <a:pt x="7989" y="46"/>
                  </a:cubicBezTo>
                  <a:cubicBezTo>
                    <a:pt x="9069" y="23"/>
                    <a:pt x="10161" y="6"/>
                    <a:pt x="11247" y="0"/>
                  </a:cubicBezTo>
                  <a:close/>
                </a:path>
              </a:pathLst>
            </a:custGeom>
            <a:grpFill/>
            <a:ln w="5715" cap="flat">
              <a:noFill/>
              <a:prstDash val="solid"/>
              <a:miter/>
            </a:ln>
          </p:spPr>
          <p:txBody>
            <a:bodyPr rtlCol="0" anchor="ctr"/>
            <a:lstStyle/>
            <a:p>
              <a:endParaRPr lang="zh-CN" altLang="en-US"/>
            </a:p>
          </p:txBody>
        </p:sp>
        <p:sp>
          <p:nvSpPr>
            <p:cNvPr id="5003" name="任意多边形: 形状 5002">
              <a:extLst>
                <a:ext uri="{FF2B5EF4-FFF2-40B4-BE49-F238E27FC236}">
                  <a16:creationId xmlns:a16="http://schemas.microsoft.com/office/drawing/2014/main" id="{08A6355E-5130-7D31-A445-304F10519CB5}"/>
                </a:ext>
              </a:extLst>
            </p:cNvPr>
            <p:cNvSpPr/>
            <p:nvPr/>
          </p:nvSpPr>
          <p:spPr>
            <a:xfrm>
              <a:off x="5296007" y="5146077"/>
              <a:ext cx="2515" cy="6612"/>
            </a:xfrm>
            <a:custGeom>
              <a:avLst/>
              <a:gdLst>
                <a:gd name="connsiteX0" fmla="*/ 2515 w 2515"/>
                <a:gd name="connsiteY0" fmla="*/ 0 h 6612"/>
                <a:gd name="connsiteX1" fmla="*/ 2487 w 2515"/>
                <a:gd name="connsiteY1" fmla="*/ 6612 h 6612"/>
                <a:gd name="connsiteX2" fmla="*/ 2515 w 2515"/>
                <a:gd name="connsiteY2" fmla="*/ 0 h 6612"/>
              </a:gdLst>
              <a:ahLst/>
              <a:cxnLst>
                <a:cxn ang="0">
                  <a:pos x="connsiteX0" y="connsiteY0"/>
                </a:cxn>
                <a:cxn ang="0">
                  <a:pos x="connsiteX1" y="connsiteY1"/>
                </a:cxn>
                <a:cxn ang="0">
                  <a:pos x="connsiteX2" y="connsiteY2"/>
                </a:cxn>
              </a:cxnLst>
              <a:rect l="l" t="t" r="r" b="b"/>
              <a:pathLst>
                <a:path w="2515" h="6612">
                  <a:moveTo>
                    <a:pt x="2515" y="0"/>
                  </a:moveTo>
                  <a:cubicBezTo>
                    <a:pt x="2504" y="2206"/>
                    <a:pt x="2498" y="4406"/>
                    <a:pt x="2487" y="6612"/>
                  </a:cubicBezTo>
                  <a:cubicBezTo>
                    <a:pt x="-817" y="4389"/>
                    <a:pt x="-851" y="2189"/>
                    <a:pt x="2515" y="0"/>
                  </a:cubicBezTo>
                  <a:close/>
                </a:path>
              </a:pathLst>
            </a:custGeom>
            <a:grpFill/>
            <a:ln w="5715" cap="flat">
              <a:noFill/>
              <a:prstDash val="solid"/>
              <a:miter/>
            </a:ln>
          </p:spPr>
          <p:txBody>
            <a:bodyPr rtlCol="0" anchor="ctr"/>
            <a:lstStyle/>
            <a:p>
              <a:endParaRPr lang="zh-CN" altLang="en-US"/>
            </a:p>
          </p:txBody>
        </p:sp>
        <p:sp>
          <p:nvSpPr>
            <p:cNvPr id="5004" name="任意多边形: 形状 5003">
              <a:extLst>
                <a:ext uri="{FF2B5EF4-FFF2-40B4-BE49-F238E27FC236}">
                  <a16:creationId xmlns:a16="http://schemas.microsoft.com/office/drawing/2014/main" id="{86DF67AF-8E0B-18EC-160A-B1FC49B211A4}"/>
                </a:ext>
              </a:extLst>
            </p:cNvPr>
            <p:cNvSpPr/>
            <p:nvPr/>
          </p:nvSpPr>
          <p:spPr>
            <a:xfrm>
              <a:off x="5301763" y="5142797"/>
              <a:ext cx="3337" cy="3240"/>
            </a:xfrm>
            <a:custGeom>
              <a:avLst/>
              <a:gdLst>
                <a:gd name="connsiteX0" fmla="*/ 3337 w 3337"/>
                <a:gd name="connsiteY0" fmla="*/ 0 h 3240"/>
                <a:gd name="connsiteX1" fmla="*/ 0 w 3337"/>
                <a:gd name="connsiteY1" fmla="*/ 3240 h 3240"/>
                <a:gd name="connsiteX2" fmla="*/ 3337 w 3337"/>
                <a:gd name="connsiteY2" fmla="*/ 0 h 3240"/>
              </a:gdLst>
              <a:ahLst/>
              <a:cxnLst>
                <a:cxn ang="0">
                  <a:pos x="connsiteX0" y="connsiteY0"/>
                </a:cxn>
                <a:cxn ang="0">
                  <a:pos x="connsiteX1" y="connsiteY1"/>
                </a:cxn>
                <a:cxn ang="0">
                  <a:pos x="connsiteX2" y="connsiteY2"/>
                </a:cxn>
              </a:cxnLst>
              <a:rect l="l" t="t" r="r" b="b"/>
              <a:pathLst>
                <a:path w="3337" h="3240">
                  <a:moveTo>
                    <a:pt x="3337" y="0"/>
                  </a:moveTo>
                  <a:cubicBezTo>
                    <a:pt x="2229" y="1080"/>
                    <a:pt x="1114" y="2160"/>
                    <a:pt x="0" y="3240"/>
                  </a:cubicBezTo>
                  <a:cubicBezTo>
                    <a:pt x="1114" y="2160"/>
                    <a:pt x="2223" y="1080"/>
                    <a:pt x="3337" y="0"/>
                  </a:cubicBezTo>
                  <a:close/>
                </a:path>
              </a:pathLst>
            </a:custGeom>
            <a:grpFill/>
            <a:ln w="5715" cap="flat">
              <a:noFill/>
              <a:prstDash val="solid"/>
              <a:miter/>
            </a:ln>
          </p:spPr>
          <p:txBody>
            <a:bodyPr rtlCol="0" anchor="ctr"/>
            <a:lstStyle/>
            <a:p>
              <a:endParaRPr lang="zh-CN" altLang="en-US"/>
            </a:p>
          </p:txBody>
        </p:sp>
        <p:sp>
          <p:nvSpPr>
            <p:cNvPr id="5005" name="任意多边形: 形状 5004">
              <a:extLst>
                <a:ext uri="{FF2B5EF4-FFF2-40B4-BE49-F238E27FC236}">
                  <a16:creationId xmlns:a16="http://schemas.microsoft.com/office/drawing/2014/main" id="{A8FA382E-9FD8-0C88-8719-AAAFCB101897}"/>
                </a:ext>
              </a:extLst>
            </p:cNvPr>
            <p:cNvSpPr/>
            <p:nvPr/>
          </p:nvSpPr>
          <p:spPr>
            <a:xfrm>
              <a:off x="5274108" y="5170272"/>
              <a:ext cx="9837" cy="7668"/>
            </a:xfrm>
            <a:custGeom>
              <a:avLst/>
              <a:gdLst>
                <a:gd name="connsiteX0" fmla="*/ 0 w 9837"/>
                <a:gd name="connsiteY0" fmla="*/ 7323 h 7668"/>
                <a:gd name="connsiteX1" fmla="*/ 806 w 9837"/>
                <a:gd name="connsiteY1" fmla="*/ 4871 h 7668"/>
                <a:gd name="connsiteX2" fmla="*/ 8315 w 9837"/>
                <a:gd name="connsiteY2" fmla="*/ 59 h 7668"/>
                <a:gd name="connsiteX3" fmla="*/ 9824 w 9837"/>
                <a:gd name="connsiteY3" fmla="*/ 2270 h 7668"/>
                <a:gd name="connsiteX4" fmla="*/ 2760 w 9837"/>
                <a:gd name="connsiteY4" fmla="*/ 7614 h 7668"/>
                <a:gd name="connsiteX5" fmla="*/ 0 w 9837"/>
                <a:gd name="connsiteY5" fmla="*/ 7323 h 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37" h="7668">
                  <a:moveTo>
                    <a:pt x="0" y="7323"/>
                  </a:moveTo>
                  <a:cubicBezTo>
                    <a:pt x="463" y="5854"/>
                    <a:pt x="486" y="5231"/>
                    <a:pt x="806" y="4871"/>
                  </a:cubicBezTo>
                  <a:cubicBezTo>
                    <a:pt x="2863" y="2568"/>
                    <a:pt x="4560" y="-461"/>
                    <a:pt x="8315" y="59"/>
                  </a:cubicBezTo>
                  <a:cubicBezTo>
                    <a:pt x="8938" y="145"/>
                    <a:pt x="9967" y="1648"/>
                    <a:pt x="9824" y="2270"/>
                  </a:cubicBezTo>
                  <a:cubicBezTo>
                    <a:pt x="8990" y="5911"/>
                    <a:pt x="5544" y="6391"/>
                    <a:pt x="2760" y="7614"/>
                  </a:cubicBezTo>
                  <a:cubicBezTo>
                    <a:pt x="2372" y="7780"/>
                    <a:pt x="1800" y="7529"/>
                    <a:pt x="0" y="7323"/>
                  </a:cubicBezTo>
                  <a:close/>
                </a:path>
              </a:pathLst>
            </a:custGeom>
            <a:grpFill/>
            <a:ln w="5715" cap="flat">
              <a:noFill/>
              <a:prstDash val="solid"/>
              <a:miter/>
            </a:ln>
          </p:spPr>
          <p:txBody>
            <a:bodyPr rtlCol="0" anchor="ctr"/>
            <a:lstStyle/>
            <a:p>
              <a:endParaRPr lang="zh-CN" altLang="en-US"/>
            </a:p>
          </p:txBody>
        </p:sp>
        <p:sp>
          <p:nvSpPr>
            <p:cNvPr id="5006" name="任意多边形: 形状 5005">
              <a:extLst>
                <a:ext uri="{FF2B5EF4-FFF2-40B4-BE49-F238E27FC236}">
                  <a16:creationId xmlns:a16="http://schemas.microsoft.com/office/drawing/2014/main" id="{D84FEF03-83F8-A07C-8D76-403DB1E20B49}"/>
                </a:ext>
              </a:extLst>
            </p:cNvPr>
            <p:cNvSpPr/>
            <p:nvPr/>
          </p:nvSpPr>
          <p:spPr>
            <a:xfrm>
              <a:off x="5445812" y="5344291"/>
              <a:ext cx="59902" cy="117574"/>
            </a:xfrm>
            <a:custGeom>
              <a:avLst/>
              <a:gdLst>
                <a:gd name="connsiteX0" fmla="*/ 59868 w 59902"/>
                <a:gd name="connsiteY0" fmla="*/ 2457 h 117574"/>
                <a:gd name="connsiteX1" fmla="*/ 43209 w 59902"/>
                <a:gd name="connsiteY1" fmla="*/ 24106 h 117574"/>
                <a:gd name="connsiteX2" fmla="*/ 53313 w 59902"/>
                <a:gd name="connsiteY2" fmla="*/ 22111 h 117574"/>
                <a:gd name="connsiteX3" fmla="*/ 56691 w 59902"/>
                <a:gd name="connsiteY3" fmla="*/ 28798 h 117574"/>
                <a:gd name="connsiteX4" fmla="*/ 57731 w 59902"/>
                <a:gd name="connsiteY4" fmla="*/ 31324 h 117574"/>
                <a:gd name="connsiteX5" fmla="*/ 57325 w 59902"/>
                <a:gd name="connsiteY5" fmla="*/ 32741 h 117574"/>
                <a:gd name="connsiteX6" fmla="*/ 54553 w 59902"/>
                <a:gd name="connsiteY6" fmla="*/ 36124 h 117574"/>
                <a:gd name="connsiteX7" fmla="*/ 50336 w 59902"/>
                <a:gd name="connsiteY7" fmla="*/ 37393 h 117574"/>
                <a:gd name="connsiteX8" fmla="*/ 41346 w 59902"/>
                <a:gd name="connsiteY8" fmla="*/ 40274 h 117574"/>
                <a:gd name="connsiteX9" fmla="*/ 52490 w 59902"/>
                <a:gd name="connsiteY9" fmla="*/ 37462 h 117574"/>
                <a:gd name="connsiteX10" fmla="*/ 59902 w 59902"/>
                <a:gd name="connsiteY10" fmla="*/ 41897 h 117574"/>
                <a:gd name="connsiteX11" fmla="*/ 53033 w 59902"/>
                <a:gd name="connsiteY11" fmla="*/ 70049 h 117574"/>
                <a:gd name="connsiteX12" fmla="*/ 45781 w 59902"/>
                <a:gd name="connsiteY12" fmla="*/ 74249 h 117574"/>
                <a:gd name="connsiteX13" fmla="*/ 31545 w 59902"/>
                <a:gd name="connsiteY13" fmla="*/ 74283 h 117574"/>
                <a:gd name="connsiteX14" fmla="*/ 30304 w 59902"/>
                <a:gd name="connsiteY14" fmla="*/ 87977 h 117574"/>
                <a:gd name="connsiteX15" fmla="*/ 27167 w 59902"/>
                <a:gd name="connsiteY15" fmla="*/ 91428 h 117574"/>
                <a:gd name="connsiteX16" fmla="*/ 695 w 59902"/>
                <a:gd name="connsiteY16" fmla="*/ 117574 h 117574"/>
                <a:gd name="connsiteX17" fmla="*/ 272 w 59902"/>
                <a:gd name="connsiteY17" fmla="*/ 107876 h 117574"/>
                <a:gd name="connsiteX18" fmla="*/ 9410 w 59902"/>
                <a:gd name="connsiteY18" fmla="*/ 96046 h 117574"/>
                <a:gd name="connsiteX19" fmla="*/ 24824 w 59902"/>
                <a:gd name="connsiteY19" fmla="*/ 87673 h 117574"/>
                <a:gd name="connsiteX20" fmla="*/ 10565 w 59902"/>
                <a:gd name="connsiteY20" fmla="*/ 81421 h 117574"/>
                <a:gd name="connsiteX21" fmla="*/ 18417 w 59902"/>
                <a:gd name="connsiteY21" fmla="*/ 53287 h 117574"/>
                <a:gd name="connsiteX22" fmla="*/ 22006 w 59902"/>
                <a:gd name="connsiteY22" fmla="*/ 50532 h 117574"/>
                <a:gd name="connsiteX23" fmla="*/ 23961 w 59902"/>
                <a:gd name="connsiteY23" fmla="*/ 54875 h 117574"/>
                <a:gd name="connsiteX24" fmla="*/ 27538 w 59902"/>
                <a:gd name="connsiteY24" fmla="*/ 59373 h 117574"/>
                <a:gd name="connsiteX25" fmla="*/ 31390 w 59902"/>
                <a:gd name="connsiteY25" fmla="*/ 55115 h 117574"/>
                <a:gd name="connsiteX26" fmla="*/ 26995 w 59902"/>
                <a:gd name="connsiteY26" fmla="*/ 41914 h 117574"/>
                <a:gd name="connsiteX27" fmla="*/ 27007 w 59902"/>
                <a:gd name="connsiteY27" fmla="*/ 41914 h 117574"/>
                <a:gd name="connsiteX28" fmla="*/ 38625 w 59902"/>
                <a:gd name="connsiteY28" fmla="*/ 12733 h 117574"/>
                <a:gd name="connsiteX29" fmla="*/ 59868 w 59902"/>
                <a:gd name="connsiteY29" fmla="*/ 2457 h 11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9902" h="117574">
                  <a:moveTo>
                    <a:pt x="59868" y="2457"/>
                  </a:moveTo>
                  <a:cubicBezTo>
                    <a:pt x="54342" y="9641"/>
                    <a:pt x="48815" y="16819"/>
                    <a:pt x="43209" y="24106"/>
                  </a:cubicBezTo>
                  <a:cubicBezTo>
                    <a:pt x="47095" y="27026"/>
                    <a:pt x="49953" y="23071"/>
                    <a:pt x="53313" y="22111"/>
                  </a:cubicBezTo>
                  <a:cubicBezTo>
                    <a:pt x="56011" y="23546"/>
                    <a:pt x="56599" y="26049"/>
                    <a:pt x="56691" y="28798"/>
                  </a:cubicBezTo>
                  <a:cubicBezTo>
                    <a:pt x="57451" y="29575"/>
                    <a:pt x="57794" y="30415"/>
                    <a:pt x="57731" y="31324"/>
                  </a:cubicBezTo>
                  <a:cubicBezTo>
                    <a:pt x="57662" y="32267"/>
                    <a:pt x="57525" y="32735"/>
                    <a:pt x="57325" y="32741"/>
                  </a:cubicBezTo>
                  <a:cubicBezTo>
                    <a:pt x="56668" y="34090"/>
                    <a:pt x="55736" y="35210"/>
                    <a:pt x="54553" y="36124"/>
                  </a:cubicBezTo>
                  <a:cubicBezTo>
                    <a:pt x="53181" y="36662"/>
                    <a:pt x="51770" y="37079"/>
                    <a:pt x="50336" y="37393"/>
                  </a:cubicBezTo>
                  <a:cubicBezTo>
                    <a:pt x="47307" y="38204"/>
                    <a:pt x="44455" y="39668"/>
                    <a:pt x="41346" y="40274"/>
                  </a:cubicBezTo>
                  <a:cubicBezTo>
                    <a:pt x="45203" y="40011"/>
                    <a:pt x="48638" y="37759"/>
                    <a:pt x="52490" y="37462"/>
                  </a:cubicBezTo>
                  <a:cubicBezTo>
                    <a:pt x="55816" y="37507"/>
                    <a:pt x="57851" y="39719"/>
                    <a:pt x="59902" y="41897"/>
                  </a:cubicBezTo>
                  <a:cubicBezTo>
                    <a:pt x="56216" y="50943"/>
                    <a:pt x="53993" y="60299"/>
                    <a:pt x="53033" y="70049"/>
                  </a:cubicBezTo>
                  <a:cubicBezTo>
                    <a:pt x="52667" y="73763"/>
                    <a:pt x="51667" y="77752"/>
                    <a:pt x="45781" y="74249"/>
                  </a:cubicBezTo>
                  <a:cubicBezTo>
                    <a:pt x="41500" y="71700"/>
                    <a:pt x="36471" y="84565"/>
                    <a:pt x="31545" y="74283"/>
                  </a:cubicBezTo>
                  <a:cubicBezTo>
                    <a:pt x="29207" y="78673"/>
                    <a:pt x="27584" y="83130"/>
                    <a:pt x="30304" y="87977"/>
                  </a:cubicBezTo>
                  <a:cubicBezTo>
                    <a:pt x="29219" y="89120"/>
                    <a:pt x="27321" y="90165"/>
                    <a:pt x="27167" y="91428"/>
                  </a:cubicBezTo>
                  <a:cubicBezTo>
                    <a:pt x="25229" y="107213"/>
                    <a:pt x="12834" y="112237"/>
                    <a:pt x="695" y="117574"/>
                  </a:cubicBezTo>
                  <a:cubicBezTo>
                    <a:pt x="581" y="114334"/>
                    <a:pt x="861" y="111025"/>
                    <a:pt x="272" y="107876"/>
                  </a:cubicBezTo>
                  <a:cubicBezTo>
                    <a:pt x="-1139" y="100304"/>
                    <a:pt x="3095" y="96298"/>
                    <a:pt x="9410" y="96046"/>
                  </a:cubicBezTo>
                  <a:cubicBezTo>
                    <a:pt x="15800" y="95795"/>
                    <a:pt x="18509" y="91548"/>
                    <a:pt x="24824" y="87673"/>
                  </a:cubicBezTo>
                  <a:cubicBezTo>
                    <a:pt x="17148" y="88045"/>
                    <a:pt x="13782" y="84873"/>
                    <a:pt x="10565" y="81421"/>
                  </a:cubicBezTo>
                  <a:cubicBezTo>
                    <a:pt x="13165" y="72037"/>
                    <a:pt x="15708" y="62642"/>
                    <a:pt x="18417" y="53287"/>
                  </a:cubicBezTo>
                  <a:cubicBezTo>
                    <a:pt x="18863" y="51755"/>
                    <a:pt x="20155" y="50246"/>
                    <a:pt x="22006" y="50532"/>
                  </a:cubicBezTo>
                  <a:cubicBezTo>
                    <a:pt x="24538" y="50926"/>
                    <a:pt x="25595" y="52241"/>
                    <a:pt x="23961" y="54875"/>
                  </a:cubicBezTo>
                  <a:cubicBezTo>
                    <a:pt x="21212" y="59304"/>
                    <a:pt x="25595" y="59030"/>
                    <a:pt x="27538" y="59373"/>
                  </a:cubicBezTo>
                  <a:cubicBezTo>
                    <a:pt x="30310" y="59864"/>
                    <a:pt x="31327" y="56967"/>
                    <a:pt x="31390" y="55115"/>
                  </a:cubicBezTo>
                  <a:cubicBezTo>
                    <a:pt x="31556" y="50298"/>
                    <a:pt x="31305" y="45354"/>
                    <a:pt x="26995" y="41914"/>
                  </a:cubicBezTo>
                  <a:lnTo>
                    <a:pt x="27007" y="41914"/>
                  </a:lnTo>
                  <a:cubicBezTo>
                    <a:pt x="32882" y="32987"/>
                    <a:pt x="36854" y="23551"/>
                    <a:pt x="38625" y="12733"/>
                  </a:cubicBezTo>
                  <a:cubicBezTo>
                    <a:pt x="40712" y="-46"/>
                    <a:pt x="47375" y="-2658"/>
                    <a:pt x="59868" y="2457"/>
                  </a:cubicBezTo>
                  <a:close/>
                </a:path>
              </a:pathLst>
            </a:custGeom>
            <a:grpFill/>
            <a:ln w="5715" cap="flat">
              <a:noFill/>
              <a:prstDash val="solid"/>
              <a:miter/>
            </a:ln>
          </p:spPr>
          <p:txBody>
            <a:bodyPr rtlCol="0" anchor="ctr"/>
            <a:lstStyle/>
            <a:p>
              <a:endParaRPr lang="zh-CN" altLang="en-US"/>
            </a:p>
          </p:txBody>
        </p:sp>
        <p:sp>
          <p:nvSpPr>
            <p:cNvPr id="5007" name="任意多边形: 形状 5006">
              <a:extLst>
                <a:ext uri="{FF2B5EF4-FFF2-40B4-BE49-F238E27FC236}">
                  <a16:creationId xmlns:a16="http://schemas.microsoft.com/office/drawing/2014/main" id="{D04E8107-F0F9-755E-DB13-B78AAC0A44EE}"/>
                </a:ext>
              </a:extLst>
            </p:cNvPr>
            <p:cNvSpPr/>
            <p:nvPr/>
          </p:nvSpPr>
          <p:spPr>
            <a:xfrm>
              <a:off x="5464890" y="5170166"/>
              <a:ext cx="46931" cy="91401"/>
            </a:xfrm>
            <a:custGeom>
              <a:avLst/>
              <a:gdLst>
                <a:gd name="connsiteX0" fmla="*/ 21079 w 46931"/>
                <a:gd name="connsiteY0" fmla="*/ 77884 h 91401"/>
                <a:gd name="connsiteX1" fmla="*/ 14495 w 46931"/>
                <a:gd name="connsiteY1" fmla="*/ 81124 h 91401"/>
                <a:gd name="connsiteX2" fmla="*/ 11220 w 46931"/>
                <a:gd name="connsiteY2" fmla="*/ 81199 h 91401"/>
                <a:gd name="connsiteX3" fmla="*/ 13769 w 46931"/>
                <a:gd name="connsiteY3" fmla="*/ 85919 h 91401"/>
                <a:gd name="connsiteX4" fmla="*/ 17781 w 46931"/>
                <a:gd name="connsiteY4" fmla="*/ 91040 h 91401"/>
                <a:gd name="connsiteX5" fmla="*/ 1356 w 46931"/>
                <a:gd name="connsiteY5" fmla="*/ 84462 h 91401"/>
                <a:gd name="connsiteX6" fmla="*/ 13 w 46931"/>
                <a:gd name="connsiteY6" fmla="*/ 80890 h 91401"/>
                <a:gd name="connsiteX7" fmla="*/ 310 w 46931"/>
                <a:gd name="connsiteY7" fmla="*/ 69009 h 91401"/>
                <a:gd name="connsiteX8" fmla="*/ 3305 w 46931"/>
                <a:gd name="connsiteY8" fmla="*/ 66128 h 91401"/>
                <a:gd name="connsiteX9" fmla="*/ 11306 w 46931"/>
                <a:gd name="connsiteY9" fmla="*/ 63791 h 91401"/>
                <a:gd name="connsiteX10" fmla="*/ 8254 w 46931"/>
                <a:gd name="connsiteY10" fmla="*/ 62494 h 91401"/>
                <a:gd name="connsiteX11" fmla="*/ 6603 w 46931"/>
                <a:gd name="connsiteY11" fmla="*/ 58813 h 91401"/>
                <a:gd name="connsiteX12" fmla="*/ 8311 w 46931"/>
                <a:gd name="connsiteY12" fmla="*/ 52669 h 91401"/>
                <a:gd name="connsiteX13" fmla="*/ 19473 w 46931"/>
                <a:gd name="connsiteY13" fmla="*/ 14104 h 91401"/>
                <a:gd name="connsiteX14" fmla="*/ 24371 w 46931"/>
                <a:gd name="connsiteY14" fmla="*/ 2223 h 91401"/>
                <a:gd name="connsiteX15" fmla="*/ 37584 w 46931"/>
                <a:gd name="connsiteY15" fmla="*/ 11196 h 91401"/>
                <a:gd name="connsiteX16" fmla="*/ 46310 w 46931"/>
                <a:gd name="connsiteY16" fmla="*/ 0 h 91401"/>
                <a:gd name="connsiteX17" fmla="*/ 40773 w 46931"/>
                <a:gd name="connsiteY17" fmla="*/ 15470 h 91401"/>
                <a:gd name="connsiteX18" fmla="*/ 34235 w 46931"/>
                <a:gd name="connsiteY18" fmla="*/ 18648 h 91401"/>
                <a:gd name="connsiteX19" fmla="*/ 27645 w 46931"/>
                <a:gd name="connsiteY19" fmla="*/ 21951 h 91401"/>
                <a:gd name="connsiteX20" fmla="*/ 24388 w 46931"/>
                <a:gd name="connsiteY20" fmla="*/ 41696 h 91401"/>
                <a:gd name="connsiteX21" fmla="*/ 24371 w 46931"/>
                <a:gd name="connsiteY21" fmla="*/ 41691 h 91401"/>
                <a:gd name="connsiteX22" fmla="*/ 21159 w 46931"/>
                <a:gd name="connsiteY22" fmla="*/ 44954 h 91401"/>
                <a:gd name="connsiteX23" fmla="*/ 19073 w 46931"/>
                <a:gd name="connsiteY23" fmla="*/ 48480 h 91401"/>
                <a:gd name="connsiteX24" fmla="*/ 24382 w 46931"/>
                <a:gd name="connsiteY24" fmla="*/ 48274 h 91401"/>
                <a:gd name="connsiteX25" fmla="*/ 27828 w 46931"/>
                <a:gd name="connsiteY25" fmla="*/ 61025 h 91401"/>
                <a:gd name="connsiteX26" fmla="*/ 30943 w 46931"/>
                <a:gd name="connsiteY26" fmla="*/ 68014 h 91401"/>
                <a:gd name="connsiteX27" fmla="*/ 30903 w 46931"/>
                <a:gd name="connsiteY27" fmla="*/ 74592 h 91401"/>
                <a:gd name="connsiteX28" fmla="*/ 21079 w 46931"/>
                <a:gd name="connsiteY28" fmla="*/ 77884 h 9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6931" h="91401">
                  <a:moveTo>
                    <a:pt x="21079" y="77884"/>
                  </a:moveTo>
                  <a:cubicBezTo>
                    <a:pt x="18884" y="78964"/>
                    <a:pt x="16690" y="80044"/>
                    <a:pt x="14495" y="81124"/>
                  </a:cubicBezTo>
                  <a:cubicBezTo>
                    <a:pt x="13381" y="80004"/>
                    <a:pt x="12289" y="80027"/>
                    <a:pt x="11220" y="81199"/>
                  </a:cubicBezTo>
                  <a:cubicBezTo>
                    <a:pt x="11380" y="83165"/>
                    <a:pt x="11175" y="85651"/>
                    <a:pt x="13769" y="85919"/>
                  </a:cubicBezTo>
                  <a:cubicBezTo>
                    <a:pt x="17175" y="86274"/>
                    <a:pt x="17787" y="88285"/>
                    <a:pt x="17781" y="91040"/>
                  </a:cubicBezTo>
                  <a:cubicBezTo>
                    <a:pt x="10546" y="93234"/>
                    <a:pt x="7597" y="84742"/>
                    <a:pt x="1356" y="84462"/>
                  </a:cubicBezTo>
                  <a:cubicBezTo>
                    <a:pt x="356" y="83479"/>
                    <a:pt x="-84" y="82285"/>
                    <a:pt x="13" y="80890"/>
                  </a:cubicBezTo>
                  <a:cubicBezTo>
                    <a:pt x="1379" y="76975"/>
                    <a:pt x="265" y="72986"/>
                    <a:pt x="310" y="69009"/>
                  </a:cubicBezTo>
                  <a:cubicBezTo>
                    <a:pt x="893" y="67614"/>
                    <a:pt x="1911" y="66688"/>
                    <a:pt x="3305" y="66128"/>
                  </a:cubicBezTo>
                  <a:cubicBezTo>
                    <a:pt x="5654" y="64202"/>
                    <a:pt x="9700" y="68220"/>
                    <a:pt x="11306" y="63791"/>
                  </a:cubicBezTo>
                  <a:cubicBezTo>
                    <a:pt x="10277" y="63431"/>
                    <a:pt x="9271" y="63008"/>
                    <a:pt x="8254" y="62494"/>
                  </a:cubicBezTo>
                  <a:cubicBezTo>
                    <a:pt x="7197" y="61470"/>
                    <a:pt x="6688" y="60247"/>
                    <a:pt x="6603" y="58813"/>
                  </a:cubicBezTo>
                  <a:cubicBezTo>
                    <a:pt x="6911" y="56681"/>
                    <a:pt x="7671" y="54693"/>
                    <a:pt x="8311" y="52669"/>
                  </a:cubicBezTo>
                  <a:cubicBezTo>
                    <a:pt x="6500" y="38205"/>
                    <a:pt x="12563" y="26032"/>
                    <a:pt x="19473" y="14104"/>
                  </a:cubicBezTo>
                  <a:cubicBezTo>
                    <a:pt x="28188" y="13076"/>
                    <a:pt x="27651" y="8213"/>
                    <a:pt x="24371" y="2223"/>
                  </a:cubicBezTo>
                  <a:cubicBezTo>
                    <a:pt x="32617" y="1034"/>
                    <a:pt x="32617" y="1034"/>
                    <a:pt x="37584" y="11196"/>
                  </a:cubicBezTo>
                  <a:cubicBezTo>
                    <a:pt x="45476" y="11350"/>
                    <a:pt x="39698" y="851"/>
                    <a:pt x="46310" y="0"/>
                  </a:cubicBezTo>
                  <a:cubicBezTo>
                    <a:pt x="47533" y="10218"/>
                    <a:pt x="47533" y="10218"/>
                    <a:pt x="40773" y="15470"/>
                  </a:cubicBezTo>
                  <a:cubicBezTo>
                    <a:pt x="38595" y="16528"/>
                    <a:pt x="36412" y="17591"/>
                    <a:pt x="34235" y="18648"/>
                  </a:cubicBezTo>
                  <a:cubicBezTo>
                    <a:pt x="32640" y="20951"/>
                    <a:pt x="28937" y="19048"/>
                    <a:pt x="27645" y="21951"/>
                  </a:cubicBezTo>
                  <a:cubicBezTo>
                    <a:pt x="24736" y="28232"/>
                    <a:pt x="16090" y="33564"/>
                    <a:pt x="24388" y="41696"/>
                  </a:cubicBezTo>
                  <a:lnTo>
                    <a:pt x="24371" y="41691"/>
                  </a:lnTo>
                  <a:cubicBezTo>
                    <a:pt x="23308" y="42788"/>
                    <a:pt x="22319" y="43977"/>
                    <a:pt x="21159" y="44954"/>
                  </a:cubicBezTo>
                  <a:cubicBezTo>
                    <a:pt x="19993" y="45937"/>
                    <a:pt x="18233" y="47086"/>
                    <a:pt x="19073" y="48480"/>
                  </a:cubicBezTo>
                  <a:cubicBezTo>
                    <a:pt x="20604" y="51018"/>
                    <a:pt x="22576" y="48417"/>
                    <a:pt x="24382" y="48274"/>
                  </a:cubicBezTo>
                  <a:cubicBezTo>
                    <a:pt x="28148" y="51841"/>
                    <a:pt x="30446" y="56544"/>
                    <a:pt x="27828" y="61025"/>
                  </a:cubicBezTo>
                  <a:cubicBezTo>
                    <a:pt x="24976" y="65905"/>
                    <a:pt x="30034" y="65705"/>
                    <a:pt x="30943" y="68014"/>
                  </a:cubicBezTo>
                  <a:cubicBezTo>
                    <a:pt x="30931" y="70209"/>
                    <a:pt x="30920" y="72403"/>
                    <a:pt x="30903" y="74592"/>
                  </a:cubicBezTo>
                  <a:cubicBezTo>
                    <a:pt x="28040" y="76941"/>
                    <a:pt x="24673" y="77747"/>
                    <a:pt x="21079" y="77884"/>
                  </a:cubicBezTo>
                  <a:close/>
                </a:path>
              </a:pathLst>
            </a:custGeom>
            <a:grpFill/>
            <a:ln w="5715" cap="flat">
              <a:noFill/>
              <a:prstDash val="solid"/>
              <a:miter/>
            </a:ln>
          </p:spPr>
          <p:txBody>
            <a:bodyPr rtlCol="0" anchor="ctr"/>
            <a:lstStyle/>
            <a:p>
              <a:endParaRPr lang="zh-CN" altLang="en-US"/>
            </a:p>
          </p:txBody>
        </p:sp>
        <p:sp>
          <p:nvSpPr>
            <p:cNvPr id="5008" name="任意多边形: 形状 5007">
              <a:extLst>
                <a:ext uri="{FF2B5EF4-FFF2-40B4-BE49-F238E27FC236}">
                  <a16:creationId xmlns:a16="http://schemas.microsoft.com/office/drawing/2014/main" id="{B157A89F-CF6B-3DB9-87A4-7273480541BC}"/>
                </a:ext>
              </a:extLst>
            </p:cNvPr>
            <p:cNvSpPr/>
            <p:nvPr/>
          </p:nvSpPr>
          <p:spPr>
            <a:xfrm>
              <a:off x="5411845" y="5236146"/>
              <a:ext cx="55216" cy="43509"/>
            </a:xfrm>
            <a:custGeom>
              <a:avLst/>
              <a:gdLst>
                <a:gd name="connsiteX0" fmla="*/ 54447 w 55216"/>
                <a:gd name="connsiteY0" fmla="*/ 15179 h 43509"/>
                <a:gd name="connsiteX1" fmla="*/ 54401 w 55216"/>
                <a:gd name="connsiteY1" fmla="*/ 18476 h 43509"/>
                <a:gd name="connsiteX2" fmla="*/ 47452 w 55216"/>
                <a:gd name="connsiteY2" fmla="*/ 11933 h 43509"/>
                <a:gd name="connsiteX3" fmla="*/ 41685 w 55216"/>
                <a:gd name="connsiteY3" fmla="*/ 12744 h 43509"/>
                <a:gd name="connsiteX4" fmla="*/ 35867 w 55216"/>
                <a:gd name="connsiteY4" fmla="*/ 16762 h 43509"/>
                <a:gd name="connsiteX5" fmla="*/ 14642 w 55216"/>
                <a:gd name="connsiteY5" fmla="*/ 39467 h 43509"/>
                <a:gd name="connsiteX6" fmla="*/ 8293 w 55216"/>
                <a:gd name="connsiteY6" fmla="*/ 41462 h 43509"/>
                <a:gd name="connsiteX7" fmla="*/ 0 w 55216"/>
                <a:gd name="connsiteY7" fmla="*/ 31752 h 43509"/>
                <a:gd name="connsiteX8" fmla="*/ 16431 w 55216"/>
                <a:gd name="connsiteY8" fmla="*/ 19733 h 43509"/>
                <a:gd name="connsiteX9" fmla="*/ 18237 w 55216"/>
                <a:gd name="connsiteY9" fmla="*/ 17933 h 43509"/>
                <a:gd name="connsiteX10" fmla="*/ 16356 w 55216"/>
                <a:gd name="connsiteY10" fmla="*/ 19751 h 43509"/>
                <a:gd name="connsiteX11" fmla="*/ 10350 w 55216"/>
                <a:gd name="connsiteY11" fmla="*/ 13613 h 43509"/>
                <a:gd name="connsiteX12" fmla="*/ 11642 w 55216"/>
                <a:gd name="connsiteY12" fmla="*/ 11898 h 43509"/>
                <a:gd name="connsiteX13" fmla="*/ 18208 w 55216"/>
                <a:gd name="connsiteY13" fmla="*/ 8623 h 43509"/>
                <a:gd name="connsiteX14" fmla="*/ 48360 w 55216"/>
                <a:gd name="connsiteY14" fmla="*/ 11 h 43509"/>
                <a:gd name="connsiteX15" fmla="*/ 52184 w 55216"/>
                <a:gd name="connsiteY15" fmla="*/ 2223 h 43509"/>
                <a:gd name="connsiteX16" fmla="*/ 54447 w 55216"/>
                <a:gd name="connsiteY16" fmla="*/ 15179 h 43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216" h="43509">
                  <a:moveTo>
                    <a:pt x="54447" y="15179"/>
                  </a:moveTo>
                  <a:cubicBezTo>
                    <a:pt x="54430" y="16276"/>
                    <a:pt x="54418" y="17379"/>
                    <a:pt x="54401" y="18476"/>
                  </a:cubicBezTo>
                  <a:cubicBezTo>
                    <a:pt x="51252" y="17173"/>
                    <a:pt x="49423" y="14550"/>
                    <a:pt x="47452" y="11933"/>
                  </a:cubicBezTo>
                  <a:cubicBezTo>
                    <a:pt x="45371" y="9178"/>
                    <a:pt x="42811" y="8944"/>
                    <a:pt x="41685" y="12744"/>
                  </a:cubicBezTo>
                  <a:cubicBezTo>
                    <a:pt x="40742" y="15944"/>
                    <a:pt x="38885" y="16619"/>
                    <a:pt x="35867" y="16762"/>
                  </a:cubicBezTo>
                  <a:cubicBezTo>
                    <a:pt x="21517" y="17436"/>
                    <a:pt x="15825" y="26214"/>
                    <a:pt x="14642" y="39467"/>
                  </a:cubicBezTo>
                  <a:cubicBezTo>
                    <a:pt x="14248" y="43919"/>
                    <a:pt x="11693" y="44857"/>
                    <a:pt x="8293" y="41462"/>
                  </a:cubicBezTo>
                  <a:cubicBezTo>
                    <a:pt x="3801" y="39702"/>
                    <a:pt x="326" y="37073"/>
                    <a:pt x="0" y="31752"/>
                  </a:cubicBezTo>
                  <a:cubicBezTo>
                    <a:pt x="2372" y="23505"/>
                    <a:pt x="8973" y="21014"/>
                    <a:pt x="16431" y="19733"/>
                  </a:cubicBezTo>
                  <a:cubicBezTo>
                    <a:pt x="17185" y="19305"/>
                    <a:pt x="17911" y="18819"/>
                    <a:pt x="18237" y="17933"/>
                  </a:cubicBezTo>
                  <a:cubicBezTo>
                    <a:pt x="17888" y="18728"/>
                    <a:pt x="17259" y="19333"/>
                    <a:pt x="16356" y="19751"/>
                  </a:cubicBezTo>
                  <a:cubicBezTo>
                    <a:pt x="11733" y="20265"/>
                    <a:pt x="9744" y="18207"/>
                    <a:pt x="10350" y="13613"/>
                  </a:cubicBezTo>
                  <a:cubicBezTo>
                    <a:pt x="10779" y="13041"/>
                    <a:pt x="11213" y="12470"/>
                    <a:pt x="11642" y="11898"/>
                  </a:cubicBezTo>
                  <a:cubicBezTo>
                    <a:pt x="13830" y="10807"/>
                    <a:pt x="16019" y="9715"/>
                    <a:pt x="18208" y="8623"/>
                  </a:cubicBezTo>
                  <a:cubicBezTo>
                    <a:pt x="30438" y="13413"/>
                    <a:pt x="37353" y="-446"/>
                    <a:pt x="48360" y="11"/>
                  </a:cubicBezTo>
                  <a:cubicBezTo>
                    <a:pt x="49869" y="342"/>
                    <a:pt x="51138" y="1085"/>
                    <a:pt x="52184" y="2223"/>
                  </a:cubicBezTo>
                  <a:cubicBezTo>
                    <a:pt x="53052" y="6520"/>
                    <a:pt x="56813" y="10321"/>
                    <a:pt x="54447" y="15179"/>
                  </a:cubicBezTo>
                  <a:close/>
                </a:path>
              </a:pathLst>
            </a:custGeom>
            <a:grpFill/>
            <a:ln w="5715" cap="flat">
              <a:noFill/>
              <a:prstDash val="solid"/>
              <a:miter/>
            </a:ln>
          </p:spPr>
          <p:txBody>
            <a:bodyPr rtlCol="0" anchor="ctr"/>
            <a:lstStyle/>
            <a:p>
              <a:endParaRPr lang="zh-CN" altLang="en-US"/>
            </a:p>
          </p:txBody>
        </p:sp>
        <p:sp>
          <p:nvSpPr>
            <p:cNvPr id="5009" name="任意多边形: 形状 5008">
              <a:extLst>
                <a:ext uri="{FF2B5EF4-FFF2-40B4-BE49-F238E27FC236}">
                  <a16:creationId xmlns:a16="http://schemas.microsoft.com/office/drawing/2014/main" id="{7F02D73D-1E56-894E-B3CC-DB97B6259B7E}"/>
                </a:ext>
              </a:extLst>
            </p:cNvPr>
            <p:cNvSpPr/>
            <p:nvPr/>
          </p:nvSpPr>
          <p:spPr>
            <a:xfrm>
              <a:off x="5388401" y="5265352"/>
              <a:ext cx="31736" cy="28749"/>
            </a:xfrm>
            <a:custGeom>
              <a:avLst/>
              <a:gdLst>
                <a:gd name="connsiteX0" fmla="*/ 25205 w 31736"/>
                <a:gd name="connsiteY0" fmla="*/ 2449 h 28749"/>
                <a:gd name="connsiteX1" fmla="*/ 31737 w 31736"/>
                <a:gd name="connsiteY1" fmla="*/ 12261 h 28749"/>
                <a:gd name="connsiteX2" fmla="*/ 20530 w 31736"/>
                <a:gd name="connsiteY2" fmla="*/ 21183 h 28749"/>
                <a:gd name="connsiteX3" fmla="*/ 8780 w 31736"/>
                <a:gd name="connsiteY3" fmla="*/ 28749 h 28749"/>
                <a:gd name="connsiteX4" fmla="*/ 7642 w 31736"/>
                <a:gd name="connsiteY4" fmla="*/ 23063 h 28749"/>
                <a:gd name="connsiteX5" fmla="*/ 2184 w 31736"/>
                <a:gd name="connsiteY5" fmla="*/ 12319 h 28749"/>
                <a:gd name="connsiteX6" fmla="*/ 3556 w 31736"/>
                <a:gd name="connsiteY6" fmla="*/ 12587 h 28749"/>
                <a:gd name="connsiteX7" fmla="*/ 4356 w 31736"/>
                <a:gd name="connsiteY7" fmla="*/ 13730 h 28749"/>
                <a:gd name="connsiteX8" fmla="*/ 5528 w 31736"/>
                <a:gd name="connsiteY8" fmla="*/ 12947 h 28749"/>
                <a:gd name="connsiteX9" fmla="*/ 5305 w 31736"/>
                <a:gd name="connsiteY9" fmla="*/ 10187 h 28749"/>
                <a:gd name="connsiteX10" fmla="*/ 7471 w 31736"/>
                <a:gd name="connsiteY10" fmla="*/ 7278 h 28749"/>
                <a:gd name="connsiteX11" fmla="*/ 21656 w 31736"/>
                <a:gd name="connsiteY11" fmla="*/ 94 h 28749"/>
                <a:gd name="connsiteX12" fmla="*/ 25205 w 31736"/>
                <a:gd name="connsiteY12" fmla="*/ 2449 h 2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36" h="28749">
                  <a:moveTo>
                    <a:pt x="25205" y="2449"/>
                  </a:moveTo>
                  <a:cubicBezTo>
                    <a:pt x="27382" y="5718"/>
                    <a:pt x="29559" y="8993"/>
                    <a:pt x="31737" y="12261"/>
                  </a:cubicBezTo>
                  <a:cubicBezTo>
                    <a:pt x="27342" y="14393"/>
                    <a:pt x="23244" y="16685"/>
                    <a:pt x="20530" y="21183"/>
                  </a:cubicBezTo>
                  <a:cubicBezTo>
                    <a:pt x="17964" y="25429"/>
                    <a:pt x="14295" y="28715"/>
                    <a:pt x="8780" y="28749"/>
                  </a:cubicBezTo>
                  <a:cubicBezTo>
                    <a:pt x="8797" y="26743"/>
                    <a:pt x="12586" y="23554"/>
                    <a:pt x="7642" y="23063"/>
                  </a:cubicBezTo>
                  <a:cubicBezTo>
                    <a:pt x="-256" y="22274"/>
                    <a:pt x="-1953" y="18931"/>
                    <a:pt x="2184" y="12319"/>
                  </a:cubicBezTo>
                  <a:cubicBezTo>
                    <a:pt x="2184" y="12319"/>
                    <a:pt x="3550" y="12587"/>
                    <a:pt x="3556" y="12587"/>
                  </a:cubicBezTo>
                  <a:cubicBezTo>
                    <a:pt x="3562" y="12582"/>
                    <a:pt x="4356" y="13730"/>
                    <a:pt x="4356" y="13730"/>
                  </a:cubicBezTo>
                  <a:cubicBezTo>
                    <a:pt x="4356" y="13730"/>
                    <a:pt x="5539" y="12993"/>
                    <a:pt x="5528" y="12947"/>
                  </a:cubicBezTo>
                  <a:cubicBezTo>
                    <a:pt x="4539" y="12102"/>
                    <a:pt x="4465" y="11216"/>
                    <a:pt x="5305" y="10187"/>
                  </a:cubicBezTo>
                  <a:cubicBezTo>
                    <a:pt x="5945" y="9124"/>
                    <a:pt x="6659" y="8192"/>
                    <a:pt x="7471" y="7278"/>
                  </a:cubicBezTo>
                  <a:cubicBezTo>
                    <a:pt x="11426" y="3300"/>
                    <a:pt x="15346" y="-666"/>
                    <a:pt x="21656" y="94"/>
                  </a:cubicBezTo>
                  <a:cubicBezTo>
                    <a:pt x="23061" y="546"/>
                    <a:pt x="24256" y="1317"/>
                    <a:pt x="25205" y="2449"/>
                  </a:cubicBezTo>
                  <a:close/>
                </a:path>
              </a:pathLst>
            </a:custGeom>
            <a:grpFill/>
            <a:ln w="5715" cap="flat">
              <a:noFill/>
              <a:prstDash val="solid"/>
              <a:miter/>
            </a:ln>
          </p:spPr>
          <p:txBody>
            <a:bodyPr rtlCol="0" anchor="ctr"/>
            <a:lstStyle/>
            <a:p>
              <a:endParaRPr lang="zh-CN" altLang="en-US"/>
            </a:p>
          </p:txBody>
        </p:sp>
        <p:sp>
          <p:nvSpPr>
            <p:cNvPr id="5010" name="任意多边形: 形状 5009">
              <a:extLst>
                <a:ext uri="{FF2B5EF4-FFF2-40B4-BE49-F238E27FC236}">
                  <a16:creationId xmlns:a16="http://schemas.microsoft.com/office/drawing/2014/main" id="{2B1D3D68-331E-293D-77B3-C3B28D9F55F6}"/>
                </a:ext>
              </a:extLst>
            </p:cNvPr>
            <p:cNvSpPr/>
            <p:nvPr/>
          </p:nvSpPr>
          <p:spPr>
            <a:xfrm>
              <a:off x="5400535" y="5295113"/>
              <a:ext cx="10990" cy="8852"/>
            </a:xfrm>
            <a:custGeom>
              <a:avLst/>
              <a:gdLst>
                <a:gd name="connsiteX0" fmla="*/ 9807 w 10990"/>
                <a:gd name="connsiteY0" fmla="*/ 8852 h 8852"/>
                <a:gd name="connsiteX1" fmla="*/ 0 w 10990"/>
                <a:gd name="connsiteY1" fmla="*/ 5606 h 8852"/>
                <a:gd name="connsiteX2" fmla="*/ 2800 w 10990"/>
                <a:gd name="connsiteY2" fmla="*/ 4006 h 8852"/>
                <a:gd name="connsiteX3" fmla="*/ 9453 w 10990"/>
                <a:gd name="connsiteY3" fmla="*/ 285 h 8852"/>
                <a:gd name="connsiteX4" fmla="*/ 9807 w 10990"/>
                <a:gd name="connsiteY4" fmla="*/ 8852 h 8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90" h="8852">
                  <a:moveTo>
                    <a:pt x="9807" y="8852"/>
                  </a:moveTo>
                  <a:cubicBezTo>
                    <a:pt x="6224" y="8715"/>
                    <a:pt x="2355" y="9447"/>
                    <a:pt x="0" y="5606"/>
                  </a:cubicBezTo>
                  <a:cubicBezTo>
                    <a:pt x="932" y="5074"/>
                    <a:pt x="1886" y="4571"/>
                    <a:pt x="2800" y="4006"/>
                  </a:cubicBezTo>
                  <a:cubicBezTo>
                    <a:pt x="5029" y="2640"/>
                    <a:pt x="6978" y="-1046"/>
                    <a:pt x="9453" y="285"/>
                  </a:cubicBezTo>
                  <a:cubicBezTo>
                    <a:pt x="13099" y="2263"/>
                    <a:pt x="9013" y="5943"/>
                    <a:pt x="9807" y="8852"/>
                  </a:cubicBezTo>
                  <a:close/>
                </a:path>
              </a:pathLst>
            </a:custGeom>
            <a:grpFill/>
            <a:ln w="5715" cap="flat">
              <a:noFill/>
              <a:prstDash val="solid"/>
              <a:miter/>
            </a:ln>
          </p:spPr>
          <p:txBody>
            <a:bodyPr rtlCol="0" anchor="ctr"/>
            <a:lstStyle/>
            <a:p>
              <a:endParaRPr lang="zh-CN" altLang="en-US"/>
            </a:p>
          </p:txBody>
        </p:sp>
        <p:sp>
          <p:nvSpPr>
            <p:cNvPr id="5011" name="任意多边形: 形状 5010">
              <a:extLst>
                <a:ext uri="{FF2B5EF4-FFF2-40B4-BE49-F238E27FC236}">
                  <a16:creationId xmlns:a16="http://schemas.microsoft.com/office/drawing/2014/main" id="{3B517E81-3F5E-3BA5-778A-AC5EE4AB59BF}"/>
                </a:ext>
              </a:extLst>
            </p:cNvPr>
            <p:cNvSpPr/>
            <p:nvPr/>
          </p:nvSpPr>
          <p:spPr>
            <a:xfrm>
              <a:off x="5394126" y="5294101"/>
              <a:ext cx="3060" cy="12836"/>
            </a:xfrm>
            <a:custGeom>
              <a:avLst/>
              <a:gdLst>
                <a:gd name="connsiteX0" fmla="*/ 3060 w 3060"/>
                <a:gd name="connsiteY0" fmla="*/ 6578 h 12836"/>
                <a:gd name="connsiteX1" fmla="*/ 2575 w 3060"/>
                <a:gd name="connsiteY1" fmla="*/ 12836 h 12836"/>
                <a:gd name="connsiteX2" fmla="*/ 3060 w 3060"/>
                <a:gd name="connsiteY2" fmla="*/ 0 h 12836"/>
                <a:gd name="connsiteX3" fmla="*/ 3060 w 3060"/>
                <a:gd name="connsiteY3" fmla="*/ 6578 h 12836"/>
              </a:gdLst>
              <a:ahLst/>
              <a:cxnLst>
                <a:cxn ang="0">
                  <a:pos x="connsiteX0" y="connsiteY0"/>
                </a:cxn>
                <a:cxn ang="0">
                  <a:pos x="connsiteX1" y="connsiteY1"/>
                </a:cxn>
                <a:cxn ang="0">
                  <a:pos x="connsiteX2" y="connsiteY2"/>
                </a:cxn>
                <a:cxn ang="0">
                  <a:pos x="connsiteX3" y="connsiteY3"/>
                </a:cxn>
              </a:cxnLst>
              <a:rect l="l" t="t" r="r" b="b"/>
              <a:pathLst>
                <a:path w="3060" h="12836">
                  <a:moveTo>
                    <a:pt x="3060" y="6578"/>
                  </a:moveTo>
                  <a:cubicBezTo>
                    <a:pt x="2901" y="8664"/>
                    <a:pt x="2740" y="10750"/>
                    <a:pt x="2575" y="12836"/>
                  </a:cubicBezTo>
                  <a:cubicBezTo>
                    <a:pt x="117" y="8361"/>
                    <a:pt x="-1917" y="3921"/>
                    <a:pt x="3060" y="0"/>
                  </a:cubicBezTo>
                  <a:cubicBezTo>
                    <a:pt x="3060" y="2189"/>
                    <a:pt x="3060" y="4384"/>
                    <a:pt x="3060" y="6578"/>
                  </a:cubicBezTo>
                  <a:close/>
                </a:path>
              </a:pathLst>
            </a:custGeom>
            <a:grpFill/>
            <a:ln w="5715" cap="flat">
              <a:noFill/>
              <a:prstDash val="solid"/>
              <a:miter/>
            </a:ln>
          </p:spPr>
          <p:txBody>
            <a:bodyPr rtlCol="0" anchor="ctr"/>
            <a:lstStyle/>
            <a:p>
              <a:endParaRPr lang="zh-CN" altLang="en-US"/>
            </a:p>
          </p:txBody>
        </p:sp>
        <p:sp>
          <p:nvSpPr>
            <p:cNvPr id="5012" name="任意多边形: 形状 5011">
              <a:extLst>
                <a:ext uri="{FF2B5EF4-FFF2-40B4-BE49-F238E27FC236}">
                  <a16:creationId xmlns:a16="http://schemas.microsoft.com/office/drawing/2014/main" id="{797B6BC5-936C-CA6C-281D-74A94F111E3D}"/>
                </a:ext>
              </a:extLst>
            </p:cNvPr>
            <p:cNvSpPr/>
            <p:nvPr/>
          </p:nvSpPr>
          <p:spPr>
            <a:xfrm>
              <a:off x="5489249" y="5323705"/>
              <a:ext cx="5185" cy="4207"/>
            </a:xfrm>
            <a:custGeom>
              <a:avLst/>
              <a:gdLst>
                <a:gd name="connsiteX0" fmla="*/ 0 w 5185"/>
                <a:gd name="connsiteY0" fmla="*/ 0 h 4207"/>
                <a:gd name="connsiteX1" fmla="*/ 5166 w 5185"/>
                <a:gd name="connsiteY1" fmla="*/ 2389 h 4207"/>
                <a:gd name="connsiteX2" fmla="*/ 4012 w 5185"/>
                <a:gd name="connsiteY2" fmla="*/ 4206 h 4207"/>
                <a:gd name="connsiteX3" fmla="*/ 12 w 5185"/>
                <a:gd name="connsiteY3" fmla="*/ 0 h 4207"/>
                <a:gd name="connsiteX4" fmla="*/ 0 w 5185"/>
                <a:gd name="connsiteY4" fmla="*/ 0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 h="4207">
                  <a:moveTo>
                    <a:pt x="0" y="0"/>
                  </a:moveTo>
                  <a:cubicBezTo>
                    <a:pt x="2006" y="206"/>
                    <a:pt x="4200" y="160"/>
                    <a:pt x="5166" y="2389"/>
                  </a:cubicBezTo>
                  <a:cubicBezTo>
                    <a:pt x="5338" y="2783"/>
                    <a:pt x="4292" y="4258"/>
                    <a:pt x="4012" y="4206"/>
                  </a:cubicBezTo>
                  <a:cubicBezTo>
                    <a:pt x="1760" y="3772"/>
                    <a:pt x="829" y="1909"/>
                    <a:pt x="12" y="0"/>
                  </a:cubicBezTo>
                  <a:lnTo>
                    <a:pt x="0" y="0"/>
                  </a:lnTo>
                  <a:close/>
                </a:path>
              </a:pathLst>
            </a:custGeom>
            <a:grpFill/>
            <a:ln w="5715" cap="flat">
              <a:noFill/>
              <a:prstDash val="solid"/>
              <a:miter/>
            </a:ln>
          </p:spPr>
          <p:txBody>
            <a:bodyPr rtlCol="0" anchor="ctr"/>
            <a:lstStyle/>
            <a:p>
              <a:endParaRPr lang="zh-CN" altLang="en-US"/>
            </a:p>
          </p:txBody>
        </p:sp>
        <p:sp>
          <p:nvSpPr>
            <p:cNvPr id="5013" name="任意多边形: 形状 5012">
              <a:extLst>
                <a:ext uri="{FF2B5EF4-FFF2-40B4-BE49-F238E27FC236}">
                  <a16:creationId xmlns:a16="http://schemas.microsoft.com/office/drawing/2014/main" id="{EF04C886-15F3-B8B0-4437-21F5D8287227}"/>
                </a:ext>
              </a:extLst>
            </p:cNvPr>
            <p:cNvSpPr/>
            <p:nvPr/>
          </p:nvSpPr>
          <p:spPr>
            <a:xfrm>
              <a:off x="5460679" y="5364257"/>
              <a:ext cx="3652" cy="3581"/>
            </a:xfrm>
            <a:custGeom>
              <a:avLst/>
              <a:gdLst>
                <a:gd name="connsiteX0" fmla="*/ 3653 w 3652"/>
                <a:gd name="connsiteY0" fmla="*/ 756 h 3581"/>
                <a:gd name="connsiteX1" fmla="*/ 2224 w 3652"/>
                <a:gd name="connsiteY1" fmla="*/ 3122 h 3581"/>
                <a:gd name="connsiteX2" fmla="*/ 7 w 3652"/>
                <a:gd name="connsiteY2" fmla="*/ 2379 h 3581"/>
                <a:gd name="connsiteX3" fmla="*/ 1207 w 3652"/>
                <a:gd name="connsiteY3" fmla="*/ 65 h 3581"/>
                <a:gd name="connsiteX4" fmla="*/ 3653 w 3652"/>
                <a:gd name="connsiteY4" fmla="*/ 756 h 3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2" h="3581">
                  <a:moveTo>
                    <a:pt x="3653" y="756"/>
                  </a:moveTo>
                  <a:cubicBezTo>
                    <a:pt x="3190" y="1562"/>
                    <a:pt x="2882" y="2539"/>
                    <a:pt x="2224" y="3122"/>
                  </a:cubicBezTo>
                  <a:cubicBezTo>
                    <a:pt x="1276" y="3962"/>
                    <a:pt x="138" y="3614"/>
                    <a:pt x="7" y="2379"/>
                  </a:cubicBezTo>
                  <a:cubicBezTo>
                    <a:pt x="-73" y="1619"/>
                    <a:pt x="550" y="390"/>
                    <a:pt x="1207" y="65"/>
                  </a:cubicBezTo>
                  <a:cubicBezTo>
                    <a:pt x="1767" y="-215"/>
                    <a:pt x="2819" y="488"/>
                    <a:pt x="3653" y="756"/>
                  </a:cubicBezTo>
                  <a:close/>
                </a:path>
              </a:pathLst>
            </a:custGeom>
            <a:grpFill/>
            <a:ln w="5715" cap="flat">
              <a:noFill/>
              <a:prstDash val="solid"/>
              <a:miter/>
            </a:ln>
          </p:spPr>
          <p:txBody>
            <a:bodyPr rtlCol="0" anchor="ctr"/>
            <a:lstStyle/>
            <a:p>
              <a:endParaRPr lang="zh-CN" altLang="en-US"/>
            </a:p>
          </p:txBody>
        </p:sp>
        <p:sp>
          <p:nvSpPr>
            <p:cNvPr id="5014" name="任意多边形: 形状 5013">
              <a:extLst>
                <a:ext uri="{FF2B5EF4-FFF2-40B4-BE49-F238E27FC236}">
                  <a16:creationId xmlns:a16="http://schemas.microsoft.com/office/drawing/2014/main" id="{91097D39-0CC3-4111-7C8C-BCCA334CD5DF}"/>
                </a:ext>
              </a:extLst>
            </p:cNvPr>
            <p:cNvSpPr/>
            <p:nvPr/>
          </p:nvSpPr>
          <p:spPr>
            <a:xfrm>
              <a:off x="5410331" y="5303960"/>
              <a:ext cx="1683" cy="3308"/>
            </a:xfrm>
            <a:custGeom>
              <a:avLst/>
              <a:gdLst>
                <a:gd name="connsiteX0" fmla="*/ 0 w 1683"/>
                <a:gd name="connsiteY0" fmla="*/ 3309 h 3308"/>
                <a:gd name="connsiteX1" fmla="*/ 6 w 1683"/>
                <a:gd name="connsiteY1" fmla="*/ 0 h 3308"/>
                <a:gd name="connsiteX2" fmla="*/ 0 w 1683"/>
                <a:gd name="connsiteY2" fmla="*/ 3309 h 3308"/>
              </a:gdLst>
              <a:ahLst/>
              <a:cxnLst>
                <a:cxn ang="0">
                  <a:pos x="connsiteX0" y="connsiteY0"/>
                </a:cxn>
                <a:cxn ang="0">
                  <a:pos x="connsiteX1" y="connsiteY1"/>
                </a:cxn>
                <a:cxn ang="0">
                  <a:pos x="connsiteX2" y="connsiteY2"/>
                </a:cxn>
              </a:cxnLst>
              <a:rect l="l" t="t" r="r" b="b"/>
              <a:pathLst>
                <a:path w="1683" h="3308">
                  <a:moveTo>
                    <a:pt x="0" y="3309"/>
                  </a:moveTo>
                  <a:cubicBezTo>
                    <a:pt x="0" y="2206"/>
                    <a:pt x="6" y="1103"/>
                    <a:pt x="6" y="0"/>
                  </a:cubicBezTo>
                  <a:cubicBezTo>
                    <a:pt x="2263" y="1109"/>
                    <a:pt x="2223" y="2211"/>
                    <a:pt x="0" y="3309"/>
                  </a:cubicBezTo>
                  <a:close/>
                </a:path>
              </a:pathLst>
            </a:custGeom>
            <a:grpFill/>
            <a:ln w="5715" cap="flat">
              <a:noFill/>
              <a:prstDash val="solid"/>
              <a:miter/>
            </a:ln>
          </p:spPr>
          <p:txBody>
            <a:bodyPr rtlCol="0" anchor="ctr"/>
            <a:lstStyle/>
            <a:p>
              <a:endParaRPr lang="zh-CN" altLang="en-US"/>
            </a:p>
          </p:txBody>
        </p:sp>
        <p:sp>
          <p:nvSpPr>
            <p:cNvPr id="5015" name="任意多边形: 形状 5014">
              <a:extLst>
                <a:ext uri="{FF2B5EF4-FFF2-40B4-BE49-F238E27FC236}">
                  <a16:creationId xmlns:a16="http://schemas.microsoft.com/office/drawing/2014/main" id="{4709C8C9-2E21-BA89-A3DF-5038CCFB731A}"/>
                </a:ext>
              </a:extLst>
            </p:cNvPr>
            <p:cNvSpPr/>
            <p:nvPr userDrawn="1"/>
          </p:nvSpPr>
          <p:spPr>
            <a:xfrm>
              <a:off x="5471419" y="5386204"/>
              <a:ext cx="1405" cy="1292"/>
            </a:xfrm>
            <a:custGeom>
              <a:avLst/>
              <a:gdLst>
                <a:gd name="connsiteX0" fmla="*/ 1394 w 1405"/>
                <a:gd name="connsiteY0" fmla="*/ 0 h 1292"/>
                <a:gd name="connsiteX1" fmla="*/ 657 w 1405"/>
                <a:gd name="connsiteY1" fmla="*/ 1291 h 1292"/>
                <a:gd name="connsiteX2" fmla="*/ 1405 w 1405"/>
                <a:gd name="connsiteY2" fmla="*/ 0 h 1292"/>
                <a:gd name="connsiteX3" fmla="*/ 1394 w 1405"/>
                <a:gd name="connsiteY3" fmla="*/ 0 h 1292"/>
              </a:gdLst>
              <a:ahLst/>
              <a:cxnLst>
                <a:cxn ang="0">
                  <a:pos x="connsiteX0" y="connsiteY0"/>
                </a:cxn>
                <a:cxn ang="0">
                  <a:pos x="connsiteX1" y="connsiteY1"/>
                </a:cxn>
                <a:cxn ang="0">
                  <a:pos x="connsiteX2" y="connsiteY2"/>
                </a:cxn>
                <a:cxn ang="0">
                  <a:pos x="connsiteX3" y="connsiteY3"/>
                </a:cxn>
              </a:cxnLst>
              <a:rect l="l" t="t" r="r" b="b"/>
              <a:pathLst>
                <a:path w="1405" h="1292">
                  <a:moveTo>
                    <a:pt x="1394" y="0"/>
                  </a:moveTo>
                  <a:cubicBezTo>
                    <a:pt x="1142" y="451"/>
                    <a:pt x="794" y="1326"/>
                    <a:pt x="657" y="1291"/>
                  </a:cubicBezTo>
                  <a:cubicBezTo>
                    <a:pt x="-429" y="1046"/>
                    <a:pt x="-161" y="537"/>
                    <a:pt x="1405" y="0"/>
                  </a:cubicBezTo>
                  <a:lnTo>
                    <a:pt x="1394" y="0"/>
                  </a:lnTo>
                  <a:close/>
                </a:path>
              </a:pathLst>
            </a:custGeom>
            <a:grpFill/>
            <a:ln w="5715" cap="flat">
              <a:noFill/>
              <a:prstDash val="solid"/>
              <a:miter/>
            </a:ln>
          </p:spPr>
          <p:txBody>
            <a:bodyPr rtlCol="0" anchor="ctr"/>
            <a:lstStyle/>
            <a:p>
              <a:endParaRPr lang="zh-CN" altLang="en-US"/>
            </a:p>
          </p:txBody>
        </p:sp>
        <p:sp>
          <p:nvSpPr>
            <p:cNvPr id="5016" name="任意多边形: 形状 5015">
              <a:extLst>
                <a:ext uri="{FF2B5EF4-FFF2-40B4-BE49-F238E27FC236}">
                  <a16:creationId xmlns:a16="http://schemas.microsoft.com/office/drawing/2014/main" id="{CFD09687-587C-F207-A9EE-B1C4A7093338}"/>
                </a:ext>
              </a:extLst>
            </p:cNvPr>
            <p:cNvSpPr/>
            <p:nvPr userDrawn="1"/>
          </p:nvSpPr>
          <p:spPr>
            <a:xfrm>
              <a:off x="5559030" y="5412516"/>
              <a:ext cx="20121" cy="42759"/>
            </a:xfrm>
            <a:custGeom>
              <a:avLst/>
              <a:gdLst>
                <a:gd name="connsiteX0" fmla="*/ 12395 w 20121"/>
                <a:gd name="connsiteY0" fmla="*/ 34 h 42759"/>
                <a:gd name="connsiteX1" fmla="*/ 15738 w 20121"/>
                <a:gd name="connsiteY1" fmla="*/ 0 h 42759"/>
                <a:gd name="connsiteX2" fmla="*/ 18379 w 20121"/>
                <a:gd name="connsiteY2" fmla="*/ 2532 h 42759"/>
                <a:gd name="connsiteX3" fmla="*/ 20122 w 20121"/>
                <a:gd name="connsiteY3" fmla="*/ 7761 h 42759"/>
                <a:gd name="connsiteX4" fmla="*/ 18282 w 20121"/>
                <a:gd name="connsiteY4" fmla="*/ 10824 h 42759"/>
                <a:gd name="connsiteX5" fmla="*/ 13304 w 20121"/>
                <a:gd name="connsiteY5" fmla="*/ 10950 h 42759"/>
                <a:gd name="connsiteX6" fmla="*/ 12355 w 20121"/>
                <a:gd name="connsiteY6" fmla="*/ 10853 h 42759"/>
                <a:gd name="connsiteX7" fmla="*/ 13733 w 20121"/>
                <a:gd name="connsiteY7" fmla="*/ 12459 h 42759"/>
                <a:gd name="connsiteX8" fmla="*/ 12447 w 20121"/>
                <a:gd name="connsiteY8" fmla="*/ 26294 h 42759"/>
                <a:gd name="connsiteX9" fmla="*/ 2560 w 20121"/>
                <a:gd name="connsiteY9" fmla="*/ 42760 h 42759"/>
                <a:gd name="connsiteX10" fmla="*/ 857 w 20121"/>
                <a:gd name="connsiteY10" fmla="*/ 32518 h 42759"/>
                <a:gd name="connsiteX11" fmla="*/ 1217 w 20121"/>
                <a:gd name="connsiteY11" fmla="*/ 11173 h 42759"/>
                <a:gd name="connsiteX12" fmla="*/ 3994 w 20121"/>
                <a:gd name="connsiteY12" fmla="*/ 4589 h 42759"/>
                <a:gd name="connsiteX13" fmla="*/ 12395 w 20121"/>
                <a:gd name="connsiteY13" fmla="*/ 34 h 4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121" h="42759">
                  <a:moveTo>
                    <a:pt x="12395" y="34"/>
                  </a:moveTo>
                  <a:cubicBezTo>
                    <a:pt x="13510" y="23"/>
                    <a:pt x="14624" y="11"/>
                    <a:pt x="15738" y="0"/>
                  </a:cubicBezTo>
                  <a:cubicBezTo>
                    <a:pt x="16813" y="640"/>
                    <a:pt x="17699" y="1480"/>
                    <a:pt x="18379" y="2532"/>
                  </a:cubicBezTo>
                  <a:cubicBezTo>
                    <a:pt x="19350" y="4143"/>
                    <a:pt x="20065" y="5846"/>
                    <a:pt x="20122" y="7761"/>
                  </a:cubicBezTo>
                  <a:cubicBezTo>
                    <a:pt x="19825" y="8967"/>
                    <a:pt x="19225" y="10001"/>
                    <a:pt x="18282" y="10824"/>
                  </a:cubicBezTo>
                  <a:cubicBezTo>
                    <a:pt x="16642" y="11676"/>
                    <a:pt x="14973" y="11858"/>
                    <a:pt x="13304" y="10950"/>
                  </a:cubicBezTo>
                  <a:cubicBezTo>
                    <a:pt x="12961" y="11275"/>
                    <a:pt x="12967" y="8453"/>
                    <a:pt x="12355" y="10853"/>
                  </a:cubicBezTo>
                  <a:cubicBezTo>
                    <a:pt x="13258" y="10710"/>
                    <a:pt x="13710" y="11236"/>
                    <a:pt x="13733" y="12459"/>
                  </a:cubicBezTo>
                  <a:cubicBezTo>
                    <a:pt x="13561" y="17122"/>
                    <a:pt x="14967" y="21894"/>
                    <a:pt x="12447" y="26294"/>
                  </a:cubicBezTo>
                  <a:cubicBezTo>
                    <a:pt x="8463" y="31369"/>
                    <a:pt x="3177" y="35662"/>
                    <a:pt x="2560" y="42760"/>
                  </a:cubicBezTo>
                  <a:cubicBezTo>
                    <a:pt x="-1435" y="39868"/>
                    <a:pt x="297" y="36410"/>
                    <a:pt x="857" y="32518"/>
                  </a:cubicBezTo>
                  <a:cubicBezTo>
                    <a:pt x="1851" y="25546"/>
                    <a:pt x="8275" y="18631"/>
                    <a:pt x="1217" y="11173"/>
                  </a:cubicBezTo>
                  <a:cubicBezTo>
                    <a:pt x="-881" y="8955"/>
                    <a:pt x="1451" y="6086"/>
                    <a:pt x="3994" y="4589"/>
                  </a:cubicBezTo>
                  <a:cubicBezTo>
                    <a:pt x="6737" y="2977"/>
                    <a:pt x="10549" y="3314"/>
                    <a:pt x="12395" y="34"/>
                  </a:cubicBezTo>
                  <a:close/>
                </a:path>
              </a:pathLst>
            </a:custGeom>
            <a:grpFill/>
            <a:ln w="5715" cap="flat">
              <a:noFill/>
              <a:prstDash val="solid"/>
              <a:miter/>
            </a:ln>
          </p:spPr>
          <p:txBody>
            <a:bodyPr rtlCol="0" anchor="ctr"/>
            <a:lstStyle/>
            <a:p>
              <a:endParaRPr lang="zh-CN" altLang="en-US"/>
            </a:p>
          </p:txBody>
        </p:sp>
        <p:sp>
          <p:nvSpPr>
            <p:cNvPr id="5017" name="任意多边形: 形状 5016">
              <a:extLst>
                <a:ext uri="{FF2B5EF4-FFF2-40B4-BE49-F238E27FC236}">
                  <a16:creationId xmlns:a16="http://schemas.microsoft.com/office/drawing/2014/main" id="{9343D2ED-720B-D592-132A-B67831289343}"/>
                </a:ext>
              </a:extLst>
            </p:cNvPr>
            <p:cNvSpPr/>
            <p:nvPr/>
          </p:nvSpPr>
          <p:spPr>
            <a:xfrm>
              <a:off x="5575344" y="5335946"/>
              <a:ext cx="15866" cy="23357"/>
            </a:xfrm>
            <a:custGeom>
              <a:avLst/>
              <a:gdLst>
                <a:gd name="connsiteX0" fmla="*/ 15861 w 15866"/>
                <a:gd name="connsiteY0" fmla="*/ 17362 h 23357"/>
                <a:gd name="connsiteX1" fmla="*/ 6466 w 15866"/>
                <a:gd name="connsiteY1" fmla="*/ 23357 h 23357"/>
                <a:gd name="connsiteX2" fmla="*/ 7048 w 15866"/>
                <a:gd name="connsiteY2" fmla="*/ 0 h 23357"/>
                <a:gd name="connsiteX3" fmla="*/ 6397 w 15866"/>
                <a:gd name="connsiteY3" fmla="*/ 5326 h 23357"/>
                <a:gd name="connsiteX4" fmla="*/ 4037 w 15866"/>
                <a:gd name="connsiteY4" fmla="*/ 11161 h 23357"/>
                <a:gd name="connsiteX5" fmla="*/ 15867 w 15866"/>
                <a:gd name="connsiteY5" fmla="*/ 14076 h 23357"/>
                <a:gd name="connsiteX6" fmla="*/ 15861 w 15866"/>
                <a:gd name="connsiteY6" fmla="*/ 17362 h 2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66" h="23357">
                  <a:moveTo>
                    <a:pt x="15861" y="17362"/>
                  </a:moveTo>
                  <a:cubicBezTo>
                    <a:pt x="12729" y="19356"/>
                    <a:pt x="9597" y="21357"/>
                    <a:pt x="6466" y="23357"/>
                  </a:cubicBezTo>
                  <a:cubicBezTo>
                    <a:pt x="-2250" y="9121"/>
                    <a:pt x="-2250" y="9121"/>
                    <a:pt x="7048" y="0"/>
                  </a:cubicBezTo>
                  <a:cubicBezTo>
                    <a:pt x="9746" y="2132"/>
                    <a:pt x="7460" y="3709"/>
                    <a:pt x="6397" y="5326"/>
                  </a:cubicBezTo>
                  <a:cubicBezTo>
                    <a:pt x="5254" y="7064"/>
                    <a:pt x="3385" y="8447"/>
                    <a:pt x="4037" y="11161"/>
                  </a:cubicBezTo>
                  <a:cubicBezTo>
                    <a:pt x="7923" y="11916"/>
                    <a:pt x="12363" y="11219"/>
                    <a:pt x="15867" y="14076"/>
                  </a:cubicBezTo>
                  <a:cubicBezTo>
                    <a:pt x="15861" y="15168"/>
                    <a:pt x="15861" y="16265"/>
                    <a:pt x="15861" y="17362"/>
                  </a:cubicBezTo>
                  <a:close/>
                </a:path>
              </a:pathLst>
            </a:custGeom>
            <a:grpFill/>
            <a:ln w="5715" cap="flat">
              <a:noFill/>
              <a:prstDash val="solid"/>
              <a:miter/>
            </a:ln>
          </p:spPr>
          <p:txBody>
            <a:bodyPr rtlCol="0" anchor="ctr"/>
            <a:lstStyle/>
            <a:p>
              <a:endParaRPr lang="zh-CN" altLang="en-US"/>
            </a:p>
          </p:txBody>
        </p:sp>
        <p:sp>
          <p:nvSpPr>
            <p:cNvPr id="5018" name="任意多边形: 形状 5017">
              <a:extLst>
                <a:ext uri="{FF2B5EF4-FFF2-40B4-BE49-F238E27FC236}">
                  <a16:creationId xmlns:a16="http://schemas.microsoft.com/office/drawing/2014/main" id="{9A939D06-228E-5109-D991-D60FF1A93280}"/>
                </a:ext>
              </a:extLst>
            </p:cNvPr>
            <p:cNvSpPr/>
            <p:nvPr userDrawn="1"/>
          </p:nvSpPr>
          <p:spPr>
            <a:xfrm>
              <a:off x="5584519" y="5382912"/>
              <a:ext cx="9637" cy="16402"/>
            </a:xfrm>
            <a:custGeom>
              <a:avLst/>
              <a:gdLst>
                <a:gd name="connsiteX0" fmla="*/ 3411 w 9637"/>
                <a:gd name="connsiteY0" fmla="*/ 0 h 16402"/>
                <a:gd name="connsiteX1" fmla="*/ 91 w 9637"/>
                <a:gd name="connsiteY1" fmla="*/ 16402 h 16402"/>
                <a:gd name="connsiteX2" fmla="*/ 3411 w 9637"/>
                <a:gd name="connsiteY2" fmla="*/ 0 h 16402"/>
              </a:gdLst>
              <a:ahLst/>
              <a:cxnLst>
                <a:cxn ang="0">
                  <a:pos x="connsiteX0" y="connsiteY0"/>
                </a:cxn>
                <a:cxn ang="0">
                  <a:pos x="connsiteX1" y="connsiteY1"/>
                </a:cxn>
                <a:cxn ang="0">
                  <a:pos x="connsiteX2" y="connsiteY2"/>
                </a:cxn>
              </a:cxnLst>
              <a:rect l="l" t="t" r="r" b="b"/>
              <a:pathLst>
                <a:path w="9637" h="16402">
                  <a:moveTo>
                    <a:pt x="3411" y="0"/>
                  </a:moveTo>
                  <a:cubicBezTo>
                    <a:pt x="12378" y="9841"/>
                    <a:pt x="11989" y="11750"/>
                    <a:pt x="91" y="16402"/>
                  </a:cubicBezTo>
                  <a:cubicBezTo>
                    <a:pt x="908" y="10875"/>
                    <a:pt x="-2069" y="4578"/>
                    <a:pt x="3411" y="0"/>
                  </a:cubicBezTo>
                  <a:close/>
                </a:path>
              </a:pathLst>
            </a:custGeom>
            <a:grpFill/>
            <a:ln w="5715" cap="flat">
              <a:noFill/>
              <a:prstDash val="solid"/>
              <a:miter/>
            </a:ln>
          </p:spPr>
          <p:txBody>
            <a:bodyPr rtlCol="0" anchor="ctr"/>
            <a:lstStyle/>
            <a:p>
              <a:endParaRPr lang="zh-CN" altLang="en-US"/>
            </a:p>
          </p:txBody>
        </p:sp>
        <p:sp>
          <p:nvSpPr>
            <p:cNvPr id="5019" name="任意多边形: 形状 5018">
              <a:extLst>
                <a:ext uri="{FF2B5EF4-FFF2-40B4-BE49-F238E27FC236}">
                  <a16:creationId xmlns:a16="http://schemas.microsoft.com/office/drawing/2014/main" id="{3570E3CF-E2F3-DCE4-9609-612514FE9A18}"/>
                </a:ext>
              </a:extLst>
            </p:cNvPr>
            <p:cNvSpPr/>
            <p:nvPr/>
          </p:nvSpPr>
          <p:spPr>
            <a:xfrm>
              <a:off x="5591205" y="5353308"/>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5020" name="任意多边形: 形状 5019">
              <a:extLst>
                <a:ext uri="{FF2B5EF4-FFF2-40B4-BE49-F238E27FC236}">
                  <a16:creationId xmlns:a16="http://schemas.microsoft.com/office/drawing/2014/main" id="{282FC311-943D-BAF1-887B-331C4C7E97BF}"/>
                </a:ext>
              </a:extLst>
            </p:cNvPr>
            <p:cNvSpPr/>
            <p:nvPr/>
          </p:nvSpPr>
          <p:spPr>
            <a:xfrm>
              <a:off x="5583541" y="5218440"/>
              <a:ext cx="18475" cy="19739"/>
            </a:xfrm>
            <a:custGeom>
              <a:avLst/>
              <a:gdLst>
                <a:gd name="connsiteX0" fmla="*/ 7652 w 18475"/>
                <a:gd name="connsiteY0" fmla="*/ 19740 h 19739"/>
                <a:gd name="connsiteX1" fmla="*/ 0 w 18475"/>
                <a:gd name="connsiteY1" fmla="*/ 11705 h 19739"/>
                <a:gd name="connsiteX2" fmla="*/ 10950 w 18475"/>
                <a:gd name="connsiteY2" fmla="*/ 3292 h 19739"/>
                <a:gd name="connsiteX3" fmla="*/ 17528 w 18475"/>
                <a:gd name="connsiteY3" fmla="*/ 0 h 19739"/>
                <a:gd name="connsiteX4" fmla="*/ 18374 w 18475"/>
                <a:gd name="connsiteY4" fmla="*/ 2189 h 19739"/>
                <a:gd name="connsiteX5" fmla="*/ 17551 w 18475"/>
                <a:gd name="connsiteY5" fmla="*/ 3292 h 19739"/>
                <a:gd name="connsiteX6" fmla="*/ 17528 w 18475"/>
                <a:gd name="connsiteY6" fmla="*/ 6601 h 19739"/>
                <a:gd name="connsiteX7" fmla="*/ 14247 w 18475"/>
                <a:gd name="connsiteY7" fmla="*/ 9876 h 19739"/>
                <a:gd name="connsiteX8" fmla="*/ 10956 w 18475"/>
                <a:gd name="connsiteY8" fmla="*/ 16471 h 19739"/>
                <a:gd name="connsiteX9" fmla="*/ 7652 w 18475"/>
                <a:gd name="connsiteY9" fmla="*/ 19740 h 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75" h="19739">
                  <a:moveTo>
                    <a:pt x="7652" y="19740"/>
                  </a:moveTo>
                  <a:cubicBezTo>
                    <a:pt x="5418" y="17396"/>
                    <a:pt x="3189" y="15054"/>
                    <a:pt x="0" y="11705"/>
                  </a:cubicBezTo>
                  <a:cubicBezTo>
                    <a:pt x="3103" y="8321"/>
                    <a:pt x="11716" y="10784"/>
                    <a:pt x="10950" y="3292"/>
                  </a:cubicBezTo>
                  <a:cubicBezTo>
                    <a:pt x="13144" y="2195"/>
                    <a:pt x="15333" y="1097"/>
                    <a:pt x="17528" y="0"/>
                  </a:cubicBezTo>
                  <a:cubicBezTo>
                    <a:pt x="18368" y="726"/>
                    <a:pt x="18648" y="1452"/>
                    <a:pt x="18374" y="2189"/>
                  </a:cubicBezTo>
                  <a:cubicBezTo>
                    <a:pt x="18099" y="2926"/>
                    <a:pt x="17825" y="3292"/>
                    <a:pt x="17551" y="3292"/>
                  </a:cubicBezTo>
                  <a:cubicBezTo>
                    <a:pt x="17545" y="4395"/>
                    <a:pt x="17534" y="5498"/>
                    <a:pt x="17528" y="6601"/>
                  </a:cubicBezTo>
                  <a:cubicBezTo>
                    <a:pt x="16311" y="7572"/>
                    <a:pt x="15351" y="8790"/>
                    <a:pt x="14247" y="9876"/>
                  </a:cubicBezTo>
                  <a:cubicBezTo>
                    <a:pt x="13150" y="12076"/>
                    <a:pt x="12053" y="14270"/>
                    <a:pt x="10956" y="16471"/>
                  </a:cubicBezTo>
                  <a:cubicBezTo>
                    <a:pt x="10196" y="17899"/>
                    <a:pt x="8938" y="18831"/>
                    <a:pt x="7652" y="19740"/>
                  </a:cubicBezTo>
                  <a:close/>
                </a:path>
              </a:pathLst>
            </a:custGeom>
            <a:grpFill/>
            <a:ln w="5715" cap="flat">
              <a:noFill/>
              <a:prstDash val="solid"/>
              <a:miter/>
            </a:ln>
          </p:spPr>
          <p:txBody>
            <a:bodyPr rtlCol="0" anchor="ctr"/>
            <a:lstStyle/>
            <a:p>
              <a:endParaRPr lang="zh-CN" altLang="en-US"/>
            </a:p>
          </p:txBody>
        </p:sp>
        <p:sp>
          <p:nvSpPr>
            <p:cNvPr id="5021" name="任意多边形: 形状 5020">
              <a:extLst>
                <a:ext uri="{FF2B5EF4-FFF2-40B4-BE49-F238E27FC236}">
                  <a16:creationId xmlns:a16="http://schemas.microsoft.com/office/drawing/2014/main" id="{AC0013BA-A28A-AAB6-390F-6D862BDF5DA6}"/>
                </a:ext>
              </a:extLst>
            </p:cNvPr>
            <p:cNvSpPr/>
            <p:nvPr/>
          </p:nvSpPr>
          <p:spPr>
            <a:xfrm>
              <a:off x="5575821" y="5239070"/>
              <a:ext cx="6603" cy="6531"/>
            </a:xfrm>
            <a:custGeom>
              <a:avLst/>
              <a:gdLst>
                <a:gd name="connsiteX0" fmla="*/ 5789 w 6603"/>
                <a:gd name="connsiteY0" fmla="*/ 3580 h 6531"/>
                <a:gd name="connsiteX1" fmla="*/ 1726 w 6603"/>
                <a:gd name="connsiteY1" fmla="*/ 6477 h 6531"/>
                <a:gd name="connsiteX2" fmla="*/ 445 w 6603"/>
                <a:gd name="connsiteY2" fmla="*/ 3385 h 6531"/>
                <a:gd name="connsiteX3" fmla="*/ 5435 w 6603"/>
                <a:gd name="connsiteY3" fmla="*/ 19 h 6531"/>
                <a:gd name="connsiteX4" fmla="*/ 5789 w 6603"/>
                <a:gd name="connsiteY4" fmla="*/ 3580 h 6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3" h="6531">
                  <a:moveTo>
                    <a:pt x="5789" y="3580"/>
                  </a:moveTo>
                  <a:cubicBezTo>
                    <a:pt x="5046" y="4151"/>
                    <a:pt x="3549" y="6094"/>
                    <a:pt x="1726" y="6477"/>
                  </a:cubicBezTo>
                  <a:cubicBezTo>
                    <a:pt x="-280" y="6900"/>
                    <a:pt x="-286" y="4740"/>
                    <a:pt x="445" y="3385"/>
                  </a:cubicBezTo>
                  <a:cubicBezTo>
                    <a:pt x="1480" y="1465"/>
                    <a:pt x="3034" y="-198"/>
                    <a:pt x="5435" y="19"/>
                  </a:cubicBezTo>
                  <a:cubicBezTo>
                    <a:pt x="6772" y="145"/>
                    <a:pt x="7058" y="1333"/>
                    <a:pt x="5789" y="3580"/>
                  </a:cubicBezTo>
                  <a:close/>
                </a:path>
              </a:pathLst>
            </a:custGeom>
            <a:grpFill/>
            <a:ln w="5715" cap="flat">
              <a:noFill/>
              <a:prstDash val="solid"/>
              <a:miter/>
            </a:ln>
          </p:spPr>
          <p:txBody>
            <a:bodyPr rtlCol="0" anchor="ctr"/>
            <a:lstStyle/>
            <a:p>
              <a:endParaRPr lang="zh-CN" altLang="en-US"/>
            </a:p>
          </p:txBody>
        </p:sp>
        <p:sp>
          <p:nvSpPr>
            <p:cNvPr id="5022" name="任意多边形: 形状 5021">
              <a:extLst>
                <a:ext uri="{FF2B5EF4-FFF2-40B4-BE49-F238E27FC236}">
                  <a16:creationId xmlns:a16="http://schemas.microsoft.com/office/drawing/2014/main" id="{8F04384F-0F40-0A22-5874-606568C3AAF2}"/>
                </a:ext>
              </a:extLst>
            </p:cNvPr>
            <p:cNvSpPr/>
            <p:nvPr/>
          </p:nvSpPr>
          <p:spPr>
            <a:xfrm>
              <a:off x="5537139" y="5231585"/>
              <a:ext cx="3980" cy="6595"/>
            </a:xfrm>
            <a:custGeom>
              <a:avLst/>
              <a:gdLst>
                <a:gd name="connsiteX0" fmla="*/ 1465 w 3980"/>
                <a:gd name="connsiteY0" fmla="*/ 0 h 6595"/>
                <a:gd name="connsiteX1" fmla="*/ 1459 w 3980"/>
                <a:gd name="connsiteY1" fmla="*/ 6595 h 6595"/>
                <a:gd name="connsiteX2" fmla="*/ 1442 w 3980"/>
                <a:gd name="connsiteY2" fmla="*/ 6595 h 6595"/>
                <a:gd name="connsiteX3" fmla="*/ 1436 w 3980"/>
                <a:gd name="connsiteY3" fmla="*/ 34 h 6595"/>
                <a:gd name="connsiteX4" fmla="*/ 1465 w 3980"/>
                <a:gd name="connsiteY4" fmla="*/ 0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0" h="6595">
                  <a:moveTo>
                    <a:pt x="1465" y="0"/>
                  </a:moveTo>
                  <a:cubicBezTo>
                    <a:pt x="4797" y="2200"/>
                    <a:pt x="4842" y="4400"/>
                    <a:pt x="1459" y="6595"/>
                  </a:cubicBezTo>
                  <a:lnTo>
                    <a:pt x="1442" y="6595"/>
                  </a:lnTo>
                  <a:cubicBezTo>
                    <a:pt x="-592" y="4412"/>
                    <a:pt x="-364" y="2223"/>
                    <a:pt x="1436" y="34"/>
                  </a:cubicBezTo>
                  <a:lnTo>
                    <a:pt x="1465" y="0"/>
                  </a:lnTo>
                  <a:close/>
                </a:path>
              </a:pathLst>
            </a:custGeom>
            <a:grpFill/>
            <a:ln w="5715" cap="flat">
              <a:noFill/>
              <a:prstDash val="solid"/>
              <a:miter/>
            </a:ln>
          </p:spPr>
          <p:txBody>
            <a:bodyPr rtlCol="0" anchor="ctr"/>
            <a:lstStyle/>
            <a:p>
              <a:endParaRPr lang="zh-CN" altLang="en-US"/>
            </a:p>
          </p:txBody>
        </p:sp>
        <p:sp>
          <p:nvSpPr>
            <p:cNvPr id="5023" name="任意多边形: 形状 5022">
              <a:extLst>
                <a:ext uri="{FF2B5EF4-FFF2-40B4-BE49-F238E27FC236}">
                  <a16:creationId xmlns:a16="http://schemas.microsoft.com/office/drawing/2014/main" id="{833F1150-876A-5171-69F4-994A80834A04}"/>
                </a:ext>
              </a:extLst>
            </p:cNvPr>
            <p:cNvSpPr/>
            <p:nvPr/>
          </p:nvSpPr>
          <p:spPr>
            <a:xfrm>
              <a:off x="5591959" y="5217559"/>
              <a:ext cx="2537" cy="4172"/>
            </a:xfrm>
            <a:custGeom>
              <a:avLst/>
              <a:gdLst>
                <a:gd name="connsiteX0" fmla="*/ 297 w 2537"/>
                <a:gd name="connsiteY0" fmla="*/ 2293 h 4172"/>
                <a:gd name="connsiteX1" fmla="*/ 1332 w 2537"/>
                <a:gd name="connsiteY1" fmla="*/ 1 h 4172"/>
                <a:gd name="connsiteX2" fmla="*/ 2166 w 2537"/>
                <a:gd name="connsiteY2" fmla="*/ 1172 h 4172"/>
                <a:gd name="connsiteX3" fmla="*/ 2538 w 2537"/>
                <a:gd name="connsiteY3" fmla="*/ 4173 h 4172"/>
                <a:gd name="connsiteX4" fmla="*/ 297 w 2537"/>
                <a:gd name="connsiteY4" fmla="*/ 2293 h 4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72">
                  <a:moveTo>
                    <a:pt x="297" y="2293"/>
                  </a:moveTo>
                  <a:cubicBezTo>
                    <a:pt x="-320" y="995"/>
                    <a:pt x="23" y="166"/>
                    <a:pt x="1332" y="1"/>
                  </a:cubicBezTo>
                  <a:cubicBezTo>
                    <a:pt x="1566" y="-28"/>
                    <a:pt x="2063" y="721"/>
                    <a:pt x="2166" y="1172"/>
                  </a:cubicBezTo>
                  <a:cubicBezTo>
                    <a:pt x="2383" y="2150"/>
                    <a:pt x="2424" y="3173"/>
                    <a:pt x="2538" y="4173"/>
                  </a:cubicBezTo>
                  <a:cubicBezTo>
                    <a:pt x="1772" y="3533"/>
                    <a:pt x="1006" y="2887"/>
                    <a:pt x="297" y="2293"/>
                  </a:cubicBezTo>
                  <a:close/>
                </a:path>
              </a:pathLst>
            </a:custGeom>
            <a:grpFill/>
            <a:ln w="5715" cap="flat">
              <a:noFill/>
              <a:prstDash val="solid"/>
              <a:miter/>
            </a:ln>
          </p:spPr>
          <p:txBody>
            <a:bodyPr rtlCol="0" anchor="ctr"/>
            <a:lstStyle/>
            <a:p>
              <a:endParaRPr lang="zh-CN" altLang="en-US"/>
            </a:p>
          </p:txBody>
        </p:sp>
        <p:sp>
          <p:nvSpPr>
            <p:cNvPr id="5024" name="任意多边形: 形状 5023">
              <a:extLst>
                <a:ext uri="{FF2B5EF4-FFF2-40B4-BE49-F238E27FC236}">
                  <a16:creationId xmlns:a16="http://schemas.microsoft.com/office/drawing/2014/main" id="{9B9F2954-FFE7-FB0A-B6FF-2F71D48AD91E}"/>
                </a:ext>
              </a:extLst>
            </p:cNvPr>
            <p:cNvSpPr/>
            <p:nvPr/>
          </p:nvSpPr>
          <p:spPr>
            <a:xfrm>
              <a:off x="5601069" y="5218429"/>
              <a:ext cx="3286" cy="3303"/>
            </a:xfrm>
            <a:custGeom>
              <a:avLst/>
              <a:gdLst>
                <a:gd name="connsiteX0" fmla="*/ 23 w 3286"/>
                <a:gd name="connsiteY0" fmla="*/ 3303 h 3303"/>
                <a:gd name="connsiteX1" fmla="*/ 0 w 3286"/>
                <a:gd name="connsiteY1" fmla="*/ 17 h 3303"/>
                <a:gd name="connsiteX2" fmla="*/ 3286 w 3286"/>
                <a:gd name="connsiteY2" fmla="*/ 0 h 3303"/>
                <a:gd name="connsiteX3" fmla="*/ 23 w 3286"/>
                <a:gd name="connsiteY3" fmla="*/ 3303 h 3303"/>
              </a:gdLst>
              <a:ahLst/>
              <a:cxnLst>
                <a:cxn ang="0">
                  <a:pos x="connsiteX0" y="connsiteY0"/>
                </a:cxn>
                <a:cxn ang="0">
                  <a:pos x="connsiteX1" y="connsiteY1"/>
                </a:cxn>
                <a:cxn ang="0">
                  <a:pos x="connsiteX2" y="connsiteY2"/>
                </a:cxn>
                <a:cxn ang="0">
                  <a:pos x="connsiteX3" y="connsiteY3"/>
                </a:cxn>
              </a:cxnLst>
              <a:rect l="l" t="t" r="r" b="b"/>
              <a:pathLst>
                <a:path w="3286" h="3303">
                  <a:moveTo>
                    <a:pt x="23" y="3303"/>
                  </a:moveTo>
                  <a:cubicBezTo>
                    <a:pt x="6" y="2206"/>
                    <a:pt x="0" y="1109"/>
                    <a:pt x="0" y="17"/>
                  </a:cubicBezTo>
                  <a:cubicBezTo>
                    <a:pt x="1097" y="29"/>
                    <a:pt x="2189" y="23"/>
                    <a:pt x="3286" y="0"/>
                  </a:cubicBezTo>
                  <a:cubicBezTo>
                    <a:pt x="2200" y="1097"/>
                    <a:pt x="1114" y="2200"/>
                    <a:pt x="23" y="3303"/>
                  </a:cubicBezTo>
                  <a:close/>
                </a:path>
              </a:pathLst>
            </a:custGeom>
            <a:grpFill/>
            <a:ln w="5715" cap="flat">
              <a:noFill/>
              <a:prstDash val="solid"/>
              <a:miter/>
            </a:ln>
          </p:spPr>
          <p:txBody>
            <a:bodyPr rtlCol="0" anchor="ctr"/>
            <a:lstStyle/>
            <a:p>
              <a:endParaRPr lang="zh-CN" altLang="en-US"/>
            </a:p>
          </p:txBody>
        </p:sp>
        <p:sp>
          <p:nvSpPr>
            <p:cNvPr id="5025" name="任意多边形: 形状 5024">
              <a:extLst>
                <a:ext uri="{FF2B5EF4-FFF2-40B4-BE49-F238E27FC236}">
                  <a16:creationId xmlns:a16="http://schemas.microsoft.com/office/drawing/2014/main" id="{DD7DCFFE-98F5-BA1D-4BB8-9C447C88777C}"/>
                </a:ext>
              </a:extLst>
            </p:cNvPr>
            <p:cNvSpPr/>
            <p:nvPr/>
          </p:nvSpPr>
          <p:spPr>
            <a:xfrm>
              <a:off x="5610944" y="5218406"/>
              <a:ext cx="3263" cy="1703"/>
            </a:xfrm>
            <a:custGeom>
              <a:avLst/>
              <a:gdLst>
                <a:gd name="connsiteX0" fmla="*/ 0 w 3263"/>
                <a:gd name="connsiteY0" fmla="*/ 17 h 1703"/>
                <a:gd name="connsiteX1" fmla="*/ 3264 w 3263"/>
                <a:gd name="connsiteY1" fmla="*/ 0 h 1703"/>
                <a:gd name="connsiteX2" fmla="*/ 0 w 3263"/>
                <a:gd name="connsiteY2" fmla="*/ 17 h 1703"/>
              </a:gdLst>
              <a:ahLst/>
              <a:cxnLst>
                <a:cxn ang="0">
                  <a:pos x="connsiteX0" y="connsiteY0"/>
                </a:cxn>
                <a:cxn ang="0">
                  <a:pos x="connsiteX1" y="connsiteY1"/>
                </a:cxn>
                <a:cxn ang="0">
                  <a:pos x="connsiteX2" y="connsiteY2"/>
                </a:cxn>
              </a:cxnLst>
              <a:rect l="l" t="t" r="r" b="b"/>
              <a:pathLst>
                <a:path w="3263" h="1703">
                  <a:moveTo>
                    <a:pt x="0" y="17"/>
                  </a:moveTo>
                  <a:cubicBezTo>
                    <a:pt x="1086" y="34"/>
                    <a:pt x="2178" y="29"/>
                    <a:pt x="3264" y="0"/>
                  </a:cubicBezTo>
                  <a:cubicBezTo>
                    <a:pt x="2183" y="2269"/>
                    <a:pt x="1097" y="2269"/>
                    <a:pt x="0" y="17"/>
                  </a:cubicBezTo>
                  <a:close/>
                </a:path>
              </a:pathLst>
            </a:custGeom>
            <a:grpFill/>
            <a:ln w="5715" cap="flat">
              <a:noFill/>
              <a:prstDash val="solid"/>
              <a:miter/>
            </a:ln>
          </p:spPr>
          <p:txBody>
            <a:bodyPr rtlCol="0" anchor="ctr"/>
            <a:lstStyle/>
            <a:p>
              <a:endParaRPr lang="zh-CN" altLang="en-US"/>
            </a:p>
          </p:txBody>
        </p:sp>
        <p:sp>
          <p:nvSpPr>
            <p:cNvPr id="5026" name="任意多边形: 形状 5025">
              <a:extLst>
                <a:ext uri="{FF2B5EF4-FFF2-40B4-BE49-F238E27FC236}">
                  <a16:creationId xmlns:a16="http://schemas.microsoft.com/office/drawing/2014/main" id="{5C0875D1-1400-0786-26E0-CE4E7514BDFD}"/>
                </a:ext>
              </a:extLst>
            </p:cNvPr>
            <p:cNvSpPr/>
            <p:nvPr/>
          </p:nvSpPr>
          <p:spPr>
            <a:xfrm>
              <a:off x="5597789" y="5225036"/>
              <a:ext cx="3280" cy="3274"/>
            </a:xfrm>
            <a:custGeom>
              <a:avLst/>
              <a:gdLst>
                <a:gd name="connsiteX0" fmla="*/ 0 w 3280"/>
                <a:gd name="connsiteY0" fmla="*/ 3275 h 3274"/>
                <a:gd name="connsiteX1" fmla="*/ 3281 w 3280"/>
                <a:gd name="connsiteY1" fmla="*/ 0 h 3274"/>
                <a:gd name="connsiteX2" fmla="*/ 0 w 3280"/>
                <a:gd name="connsiteY2" fmla="*/ 3275 h 3274"/>
              </a:gdLst>
              <a:ahLst/>
              <a:cxnLst>
                <a:cxn ang="0">
                  <a:pos x="connsiteX0" y="connsiteY0"/>
                </a:cxn>
                <a:cxn ang="0">
                  <a:pos x="connsiteX1" y="connsiteY1"/>
                </a:cxn>
                <a:cxn ang="0">
                  <a:pos x="connsiteX2" y="connsiteY2"/>
                </a:cxn>
              </a:cxnLst>
              <a:rect l="l" t="t" r="r" b="b"/>
              <a:pathLst>
                <a:path w="3280" h="3274">
                  <a:moveTo>
                    <a:pt x="0" y="3275"/>
                  </a:moveTo>
                  <a:cubicBezTo>
                    <a:pt x="1092" y="2183"/>
                    <a:pt x="2189" y="1091"/>
                    <a:pt x="3281" y="0"/>
                  </a:cubicBezTo>
                  <a:cubicBezTo>
                    <a:pt x="2189" y="1091"/>
                    <a:pt x="1097" y="2183"/>
                    <a:pt x="0" y="3275"/>
                  </a:cubicBezTo>
                  <a:close/>
                </a:path>
              </a:pathLst>
            </a:custGeom>
            <a:grpFill/>
            <a:ln w="5715" cap="flat">
              <a:noFill/>
              <a:prstDash val="solid"/>
              <a:miter/>
            </a:ln>
          </p:spPr>
          <p:txBody>
            <a:bodyPr rtlCol="0" anchor="ctr"/>
            <a:lstStyle/>
            <a:p>
              <a:endParaRPr lang="zh-CN" altLang="en-US"/>
            </a:p>
          </p:txBody>
        </p:sp>
        <p:sp>
          <p:nvSpPr>
            <p:cNvPr id="5027" name="任意多边形: 形状 5026">
              <a:extLst>
                <a:ext uri="{FF2B5EF4-FFF2-40B4-BE49-F238E27FC236}">
                  <a16:creationId xmlns:a16="http://schemas.microsoft.com/office/drawing/2014/main" id="{909C2A25-48CB-9F91-00D9-2970EF92CD36}"/>
                </a:ext>
              </a:extLst>
            </p:cNvPr>
            <p:cNvSpPr/>
            <p:nvPr/>
          </p:nvSpPr>
          <p:spPr>
            <a:xfrm>
              <a:off x="5591194" y="5234905"/>
              <a:ext cx="3303" cy="3274"/>
            </a:xfrm>
            <a:custGeom>
              <a:avLst/>
              <a:gdLst>
                <a:gd name="connsiteX0" fmla="*/ 0 w 3303"/>
                <a:gd name="connsiteY0" fmla="*/ 3275 h 3274"/>
                <a:gd name="connsiteX1" fmla="*/ 3303 w 3303"/>
                <a:gd name="connsiteY1" fmla="*/ 0 h 3274"/>
                <a:gd name="connsiteX2" fmla="*/ 3298 w 3303"/>
                <a:gd name="connsiteY2" fmla="*/ 3275 h 3274"/>
                <a:gd name="connsiteX3" fmla="*/ 0 w 3303"/>
                <a:gd name="connsiteY3" fmla="*/ 3275 h 3274"/>
              </a:gdLst>
              <a:ahLst/>
              <a:cxnLst>
                <a:cxn ang="0">
                  <a:pos x="connsiteX0" y="connsiteY0"/>
                </a:cxn>
                <a:cxn ang="0">
                  <a:pos x="connsiteX1" y="connsiteY1"/>
                </a:cxn>
                <a:cxn ang="0">
                  <a:pos x="connsiteX2" y="connsiteY2"/>
                </a:cxn>
                <a:cxn ang="0">
                  <a:pos x="connsiteX3" y="connsiteY3"/>
                </a:cxn>
              </a:cxnLst>
              <a:rect l="l" t="t" r="r" b="b"/>
              <a:pathLst>
                <a:path w="3303" h="3274">
                  <a:moveTo>
                    <a:pt x="0" y="3275"/>
                  </a:moveTo>
                  <a:cubicBezTo>
                    <a:pt x="1103" y="2183"/>
                    <a:pt x="2200" y="1091"/>
                    <a:pt x="3303" y="0"/>
                  </a:cubicBezTo>
                  <a:cubicBezTo>
                    <a:pt x="3298" y="1091"/>
                    <a:pt x="3292" y="2183"/>
                    <a:pt x="3298" y="3275"/>
                  </a:cubicBezTo>
                  <a:cubicBezTo>
                    <a:pt x="2200" y="3275"/>
                    <a:pt x="1103" y="3275"/>
                    <a:pt x="0" y="3275"/>
                  </a:cubicBezTo>
                  <a:close/>
                </a:path>
              </a:pathLst>
            </a:custGeom>
            <a:grpFill/>
            <a:ln w="5715" cap="flat">
              <a:noFill/>
              <a:prstDash val="solid"/>
              <a:miter/>
            </a:ln>
          </p:spPr>
          <p:txBody>
            <a:bodyPr rtlCol="0" anchor="ctr"/>
            <a:lstStyle/>
            <a:p>
              <a:endParaRPr lang="zh-CN" altLang="en-US"/>
            </a:p>
          </p:txBody>
        </p:sp>
        <p:sp>
          <p:nvSpPr>
            <p:cNvPr id="5028" name="任意多边形: 形状 5027">
              <a:extLst>
                <a:ext uri="{FF2B5EF4-FFF2-40B4-BE49-F238E27FC236}">
                  <a16:creationId xmlns:a16="http://schemas.microsoft.com/office/drawing/2014/main" id="{9C82DABE-A3FD-51AE-C50C-5DA798798BCB}"/>
                </a:ext>
              </a:extLst>
            </p:cNvPr>
            <p:cNvSpPr/>
            <p:nvPr/>
          </p:nvSpPr>
          <p:spPr>
            <a:xfrm>
              <a:off x="5594491" y="5238180"/>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5029" name="任意多边形: 形状 5028">
              <a:extLst>
                <a:ext uri="{FF2B5EF4-FFF2-40B4-BE49-F238E27FC236}">
                  <a16:creationId xmlns:a16="http://schemas.microsoft.com/office/drawing/2014/main" id="{42468520-5019-C131-15BC-0BEA0980610B}"/>
                </a:ext>
              </a:extLst>
            </p:cNvPr>
            <p:cNvSpPr/>
            <p:nvPr/>
          </p:nvSpPr>
          <p:spPr>
            <a:xfrm>
              <a:off x="5540575" y="5299277"/>
              <a:ext cx="1309" cy="1401"/>
            </a:xfrm>
            <a:custGeom>
              <a:avLst/>
              <a:gdLst>
                <a:gd name="connsiteX0" fmla="*/ 1293 w 1309"/>
                <a:gd name="connsiteY0" fmla="*/ 1402 h 1401"/>
                <a:gd name="connsiteX1" fmla="*/ 1 w 1309"/>
                <a:gd name="connsiteY1" fmla="*/ 659 h 1401"/>
                <a:gd name="connsiteX2" fmla="*/ 1310 w 1309"/>
                <a:gd name="connsiteY2" fmla="*/ 1402 h 1401"/>
                <a:gd name="connsiteX3" fmla="*/ 1293 w 1309"/>
                <a:gd name="connsiteY3" fmla="*/ 1402 h 1401"/>
              </a:gdLst>
              <a:ahLst/>
              <a:cxnLst>
                <a:cxn ang="0">
                  <a:pos x="connsiteX0" y="connsiteY0"/>
                </a:cxn>
                <a:cxn ang="0">
                  <a:pos x="connsiteX1" y="connsiteY1"/>
                </a:cxn>
                <a:cxn ang="0">
                  <a:pos x="connsiteX2" y="connsiteY2"/>
                </a:cxn>
                <a:cxn ang="0">
                  <a:pos x="connsiteX3" y="connsiteY3"/>
                </a:cxn>
              </a:cxnLst>
              <a:rect l="l" t="t" r="r" b="b"/>
              <a:pathLst>
                <a:path w="1309" h="1401">
                  <a:moveTo>
                    <a:pt x="1293" y="1402"/>
                  </a:moveTo>
                  <a:cubicBezTo>
                    <a:pt x="841" y="1150"/>
                    <a:pt x="-33" y="802"/>
                    <a:pt x="1" y="659"/>
                  </a:cubicBezTo>
                  <a:cubicBezTo>
                    <a:pt x="252" y="-427"/>
                    <a:pt x="767" y="-164"/>
                    <a:pt x="1310" y="1402"/>
                  </a:cubicBezTo>
                  <a:lnTo>
                    <a:pt x="1293" y="1402"/>
                  </a:lnTo>
                  <a:close/>
                </a:path>
              </a:pathLst>
            </a:custGeom>
            <a:grpFill/>
            <a:ln w="5715" cap="flat">
              <a:noFill/>
              <a:prstDash val="solid"/>
              <a:miter/>
            </a:ln>
          </p:spPr>
          <p:txBody>
            <a:bodyPr rtlCol="0" anchor="ctr"/>
            <a:lstStyle/>
            <a:p>
              <a:endParaRPr lang="zh-CN" altLang="en-US"/>
            </a:p>
          </p:txBody>
        </p:sp>
        <p:sp>
          <p:nvSpPr>
            <p:cNvPr id="5030" name="任意多边形: 形状 5029">
              <a:extLst>
                <a:ext uri="{FF2B5EF4-FFF2-40B4-BE49-F238E27FC236}">
                  <a16:creationId xmlns:a16="http://schemas.microsoft.com/office/drawing/2014/main" id="{FB175247-C446-23E6-D9C3-53983ACBBE95}"/>
                </a:ext>
              </a:extLst>
            </p:cNvPr>
            <p:cNvSpPr/>
            <p:nvPr userDrawn="1"/>
          </p:nvSpPr>
          <p:spPr>
            <a:xfrm>
              <a:off x="5476088" y="5430127"/>
              <a:ext cx="13167" cy="10075"/>
            </a:xfrm>
            <a:custGeom>
              <a:avLst/>
              <a:gdLst>
                <a:gd name="connsiteX0" fmla="*/ 0 w 13167"/>
                <a:gd name="connsiteY0" fmla="*/ 2129 h 10075"/>
                <a:gd name="connsiteX1" fmla="*/ 13167 w 13167"/>
                <a:gd name="connsiteY1" fmla="*/ 8707 h 10075"/>
                <a:gd name="connsiteX2" fmla="*/ 0 w 13167"/>
                <a:gd name="connsiteY2" fmla="*/ 2129 h 10075"/>
              </a:gdLst>
              <a:ahLst/>
              <a:cxnLst>
                <a:cxn ang="0">
                  <a:pos x="connsiteX0" y="connsiteY0"/>
                </a:cxn>
                <a:cxn ang="0">
                  <a:pos x="connsiteX1" y="connsiteY1"/>
                </a:cxn>
                <a:cxn ang="0">
                  <a:pos x="connsiteX2" y="connsiteY2"/>
                </a:cxn>
              </a:cxnLst>
              <a:rect l="l" t="t" r="r" b="b"/>
              <a:pathLst>
                <a:path w="13167" h="10075">
                  <a:moveTo>
                    <a:pt x="0" y="2129"/>
                  </a:moveTo>
                  <a:cubicBezTo>
                    <a:pt x="9853" y="-1392"/>
                    <a:pt x="9853" y="-1392"/>
                    <a:pt x="13167" y="8707"/>
                  </a:cubicBezTo>
                  <a:cubicBezTo>
                    <a:pt x="6252" y="11576"/>
                    <a:pt x="1463" y="10187"/>
                    <a:pt x="0" y="2129"/>
                  </a:cubicBezTo>
                  <a:close/>
                </a:path>
              </a:pathLst>
            </a:custGeom>
            <a:grpFill/>
            <a:ln w="5715" cap="flat">
              <a:noFill/>
              <a:prstDash val="solid"/>
              <a:miter/>
            </a:ln>
          </p:spPr>
          <p:txBody>
            <a:bodyPr rtlCol="0" anchor="ctr"/>
            <a:lstStyle/>
            <a:p>
              <a:endParaRPr lang="zh-CN" altLang="en-US"/>
            </a:p>
          </p:txBody>
        </p:sp>
        <p:sp>
          <p:nvSpPr>
            <p:cNvPr id="5031" name="任意多边形: 形状 5030">
              <a:extLst>
                <a:ext uri="{FF2B5EF4-FFF2-40B4-BE49-F238E27FC236}">
                  <a16:creationId xmlns:a16="http://schemas.microsoft.com/office/drawing/2014/main" id="{D7CC4D7B-35E9-D0D5-89DA-32DA221CDB65}"/>
                </a:ext>
              </a:extLst>
            </p:cNvPr>
            <p:cNvSpPr/>
            <p:nvPr userDrawn="1"/>
          </p:nvSpPr>
          <p:spPr>
            <a:xfrm>
              <a:off x="5439958" y="5470757"/>
              <a:ext cx="5722" cy="7550"/>
            </a:xfrm>
            <a:custGeom>
              <a:avLst/>
              <a:gdLst>
                <a:gd name="connsiteX0" fmla="*/ 3269 w 5722"/>
                <a:gd name="connsiteY0" fmla="*/ 7550 h 7550"/>
                <a:gd name="connsiteX1" fmla="*/ 1635 w 5722"/>
                <a:gd name="connsiteY1" fmla="*/ 7550 h 7550"/>
                <a:gd name="connsiteX2" fmla="*/ 0 w 5722"/>
                <a:gd name="connsiteY2" fmla="*/ 7550 h 7550"/>
                <a:gd name="connsiteX3" fmla="*/ 103 w 5722"/>
                <a:gd name="connsiteY3" fmla="*/ 6001 h 7550"/>
                <a:gd name="connsiteX4" fmla="*/ 3823 w 5722"/>
                <a:gd name="connsiteY4" fmla="*/ 109 h 7550"/>
                <a:gd name="connsiteX5" fmla="*/ 3269 w 5722"/>
                <a:gd name="connsiteY5" fmla="*/ 7550 h 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22" h="7550">
                  <a:moveTo>
                    <a:pt x="3269" y="7550"/>
                  </a:moveTo>
                  <a:lnTo>
                    <a:pt x="1635" y="7550"/>
                  </a:lnTo>
                  <a:lnTo>
                    <a:pt x="0" y="7550"/>
                  </a:lnTo>
                  <a:cubicBezTo>
                    <a:pt x="34" y="7030"/>
                    <a:pt x="34" y="6510"/>
                    <a:pt x="103" y="6001"/>
                  </a:cubicBezTo>
                  <a:cubicBezTo>
                    <a:pt x="457" y="3355"/>
                    <a:pt x="1892" y="-719"/>
                    <a:pt x="3823" y="109"/>
                  </a:cubicBezTo>
                  <a:cubicBezTo>
                    <a:pt x="8361" y="2058"/>
                    <a:pt x="3355" y="4944"/>
                    <a:pt x="3269" y="7550"/>
                  </a:cubicBezTo>
                  <a:close/>
                </a:path>
              </a:pathLst>
            </a:custGeom>
            <a:grpFill/>
            <a:ln w="5715" cap="flat">
              <a:noFill/>
              <a:prstDash val="solid"/>
              <a:miter/>
            </a:ln>
          </p:spPr>
          <p:txBody>
            <a:bodyPr rtlCol="0" anchor="ctr"/>
            <a:lstStyle/>
            <a:p>
              <a:endParaRPr lang="zh-CN" altLang="en-US"/>
            </a:p>
          </p:txBody>
        </p:sp>
        <p:sp>
          <p:nvSpPr>
            <p:cNvPr id="5032" name="任意多边形: 形状 5031">
              <a:extLst>
                <a:ext uri="{FF2B5EF4-FFF2-40B4-BE49-F238E27FC236}">
                  <a16:creationId xmlns:a16="http://schemas.microsoft.com/office/drawing/2014/main" id="{7F5FBC8F-1BD0-C9C4-629D-5765E2AD18BA}"/>
                </a:ext>
              </a:extLst>
            </p:cNvPr>
            <p:cNvSpPr/>
            <p:nvPr userDrawn="1"/>
          </p:nvSpPr>
          <p:spPr>
            <a:xfrm>
              <a:off x="5445124" y="5461859"/>
              <a:ext cx="1383" cy="1371"/>
            </a:xfrm>
            <a:custGeom>
              <a:avLst/>
              <a:gdLst>
                <a:gd name="connsiteX0" fmla="*/ 1383 w 1383"/>
                <a:gd name="connsiteY0" fmla="*/ 0 h 1371"/>
                <a:gd name="connsiteX1" fmla="*/ 617 w 1383"/>
                <a:gd name="connsiteY1" fmla="*/ 1372 h 1371"/>
                <a:gd name="connsiteX2" fmla="*/ 0 w 1383"/>
                <a:gd name="connsiteY2" fmla="*/ 749 h 1371"/>
              </a:gdLst>
              <a:ahLst/>
              <a:cxnLst>
                <a:cxn ang="0">
                  <a:pos x="connsiteX0" y="connsiteY0"/>
                </a:cxn>
                <a:cxn ang="0">
                  <a:pos x="connsiteX1" y="connsiteY1"/>
                </a:cxn>
                <a:cxn ang="0">
                  <a:pos x="connsiteX2" y="connsiteY2"/>
                </a:cxn>
              </a:cxnLst>
              <a:rect l="l" t="t" r="r" b="b"/>
              <a:pathLst>
                <a:path w="1383" h="1371">
                  <a:moveTo>
                    <a:pt x="1383" y="0"/>
                  </a:moveTo>
                  <a:lnTo>
                    <a:pt x="617" y="1372"/>
                  </a:lnTo>
                  <a:lnTo>
                    <a:pt x="0" y="749"/>
                  </a:lnTo>
                  <a:close/>
                </a:path>
              </a:pathLst>
            </a:custGeom>
            <a:grpFill/>
            <a:ln w="5715" cap="flat">
              <a:noFill/>
              <a:prstDash val="solid"/>
              <a:miter/>
            </a:ln>
          </p:spPr>
          <p:txBody>
            <a:bodyPr rtlCol="0" anchor="ctr"/>
            <a:lstStyle/>
            <a:p>
              <a:endParaRPr lang="zh-CN" altLang="en-US"/>
            </a:p>
          </p:txBody>
        </p:sp>
        <p:sp>
          <p:nvSpPr>
            <p:cNvPr id="5033" name="任意多边形: 形状 5032">
              <a:extLst>
                <a:ext uri="{FF2B5EF4-FFF2-40B4-BE49-F238E27FC236}">
                  <a16:creationId xmlns:a16="http://schemas.microsoft.com/office/drawing/2014/main" id="{FCD7AE2F-74A0-FD91-4238-78B11DFFB46C}"/>
                </a:ext>
              </a:extLst>
            </p:cNvPr>
            <p:cNvSpPr/>
            <p:nvPr/>
          </p:nvSpPr>
          <p:spPr>
            <a:xfrm>
              <a:off x="5497835" y="5373094"/>
              <a:ext cx="8919" cy="13127"/>
            </a:xfrm>
            <a:custGeom>
              <a:avLst/>
              <a:gdLst>
                <a:gd name="connsiteX0" fmla="*/ 7874 w 8919"/>
                <a:gd name="connsiteY0" fmla="*/ 13093 h 13127"/>
                <a:gd name="connsiteX1" fmla="*/ 1267 w 8919"/>
                <a:gd name="connsiteY1" fmla="*/ 9870 h 13127"/>
                <a:gd name="connsiteX2" fmla="*/ 136 w 8919"/>
                <a:gd name="connsiteY2" fmla="*/ 7629 h 13127"/>
                <a:gd name="connsiteX3" fmla="*/ 1250 w 8919"/>
                <a:gd name="connsiteY3" fmla="*/ 6504 h 13127"/>
                <a:gd name="connsiteX4" fmla="*/ 1267 w 8919"/>
                <a:gd name="connsiteY4" fmla="*/ 6509 h 13127"/>
                <a:gd name="connsiteX5" fmla="*/ 4576 w 8919"/>
                <a:gd name="connsiteY5" fmla="*/ 3229 h 13127"/>
                <a:gd name="connsiteX6" fmla="*/ 4662 w 8919"/>
                <a:gd name="connsiteY6" fmla="*/ 0 h 13127"/>
                <a:gd name="connsiteX7" fmla="*/ 7885 w 8919"/>
                <a:gd name="connsiteY7" fmla="*/ 9853 h 13127"/>
                <a:gd name="connsiteX8" fmla="*/ 8800 w 8919"/>
                <a:gd name="connsiteY8" fmla="*/ 12041 h 13127"/>
                <a:gd name="connsiteX9" fmla="*/ 7857 w 8919"/>
                <a:gd name="connsiteY9" fmla="*/ 13127 h 13127"/>
                <a:gd name="connsiteX10" fmla="*/ 7874 w 8919"/>
                <a:gd name="connsiteY10" fmla="*/ 13093 h 1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19" h="13127">
                  <a:moveTo>
                    <a:pt x="7874" y="13093"/>
                  </a:moveTo>
                  <a:cubicBezTo>
                    <a:pt x="5176" y="13030"/>
                    <a:pt x="2730" y="12459"/>
                    <a:pt x="1267" y="9870"/>
                  </a:cubicBezTo>
                  <a:cubicBezTo>
                    <a:pt x="142" y="9127"/>
                    <a:pt x="-230" y="8378"/>
                    <a:pt x="136" y="7629"/>
                  </a:cubicBezTo>
                  <a:cubicBezTo>
                    <a:pt x="507" y="6881"/>
                    <a:pt x="873" y="6504"/>
                    <a:pt x="1250" y="6504"/>
                  </a:cubicBezTo>
                  <a:lnTo>
                    <a:pt x="1267" y="6509"/>
                  </a:lnTo>
                  <a:cubicBezTo>
                    <a:pt x="2433" y="5481"/>
                    <a:pt x="3508" y="4355"/>
                    <a:pt x="4576" y="3229"/>
                  </a:cubicBezTo>
                  <a:cubicBezTo>
                    <a:pt x="4582" y="2155"/>
                    <a:pt x="4611" y="1074"/>
                    <a:pt x="4662" y="0"/>
                  </a:cubicBezTo>
                  <a:cubicBezTo>
                    <a:pt x="8463" y="2395"/>
                    <a:pt x="7748" y="6264"/>
                    <a:pt x="7885" y="9853"/>
                  </a:cubicBezTo>
                  <a:cubicBezTo>
                    <a:pt x="8811" y="10590"/>
                    <a:pt x="9114" y="11316"/>
                    <a:pt x="8800" y="12041"/>
                  </a:cubicBezTo>
                  <a:cubicBezTo>
                    <a:pt x="8485" y="12761"/>
                    <a:pt x="8171" y="13127"/>
                    <a:pt x="7857" y="13127"/>
                  </a:cubicBezTo>
                  <a:lnTo>
                    <a:pt x="7874" y="13093"/>
                  </a:lnTo>
                  <a:close/>
                </a:path>
              </a:pathLst>
            </a:custGeom>
            <a:grpFill/>
            <a:ln w="5715" cap="flat">
              <a:noFill/>
              <a:prstDash val="solid"/>
              <a:miter/>
            </a:ln>
          </p:spPr>
          <p:txBody>
            <a:bodyPr rtlCol="0" anchor="ctr"/>
            <a:lstStyle/>
            <a:p>
              <a:endParaRPr lang="zh-CN" altLang="en-US"/>
            </a:p>
          </p:txBody>
        </p:sp>
        <p:sp>
          <p:nvSpPr>
            <p:cNvPr id="5034" name="任意多边形: 形状 5033">
              <a:extLst>
                <a:ext uri="{FF2B5EF4-FFF2-40B4-BE49-F238E27FC236}">
                  <a16:creationId xmlns:a16="http://schemas.microsoft.com/office/drawing/2014/main" id="{067EB302-73D6-0EF5-320D-A0DD66A4320C}"/>
                </a:ext>
              </a:extLst>
            </p:cNvPr>
            <p:cNvSpPr/>
            <p:nvPr userDrawn="1"/>
          </p:nvSpPr>
          <p:spPr>
            <a:xfrm>
              <a:off x="5511223" y="5382947"/>
              <a:ext cx="3949" cy="8410"/>
            </a:xfrm>
            <a:custGeom>
              <a:avLst/>
              <a:gdLst>
                <a:gd name="connsiteX0" fmla="*/ 1092 w 3949"/>
                <a:gd name="connsiteY0" fmla="*/ 0 h 8410"/>
                <a:gd name="connsiteX1" fmla="*/ 3938 w 3949"/>
                <a:gd name="connsiteY1" fmla="*/ 5172 h 8410"/>
                <a:gd name="connsiteX2" fmla="*/ 1343 w 3949"/>
                <a:gd name="connsiteY2" fmla="*/ 8372 h 8410"/>
                <a:gd name="connsiteX3" fmla="*/ 377 w 3949"/>
                <a:gd name="connsiteY3" fmla="*/ 4652 h 8410"/>
                <a:gd name="connsiteX4" fmla="*/ 1092 w 3949"/>
                <a:gd name="connsiteY4" fmla="*/ 0 h 8410"/>
                <a:gd name="connsiteX5" fmla="*/ 1092 w 3949"/>
                <a:gd name="connsiteY5" fmla="*/ 0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9" h="8410">
                  <a:moveTo>
                    <a:pt x="1092" y="0"/>
                  </a:moveTo>
                  <a:cubicBezTo>
                    <a:pt x="3018" y="1189"/>
                    <a:pt x="4075" y="2892"/>
                    <a:pt x="3938" y="5172"/>
                  </a:cubicBezTo>
                  <a:cubicBezTo>
                    <a:pt x="3835" y="6812"/>
                    <a:pt x="3229" y="8704"/>
                    <a:pt x="1343" y="8372"/>
                  </a:cubicBezTo>
                  <a:cubicBezTo>
                    <a:pt x="-697" y="8018"/>
                    <a:pt x="126" y="6086"/>
                    <a:pt x="377" y="4652"/>
                  </a:cubicBezTo>
                  <a:cubicBezTo>
                    <a:pt x="652" y="3109"/>
                    <a:pt x="857" y="1549"/>
                    <a:pt x="1092" y="0"/>
                  </a:cubicBezTo>
                  <a:lnTo>
                    <a:pt x="1092" y="0"/>
                  </a:lnTo>
                  <a:close/>
                </a:path>
              </a:pathLst>
            </a:custGeom>
            <a:grpFill/>
            <a:ln w="5715" cap="flat">
              <a:noFill/>
              <a:prstDash val="solid"/>
              <a:miter/>
            </a:ln>
          </p:spPr>
          <p:txBody>
            <a:bodyPr rtlCol="0" anchor="ctr"/>
            <a:lstStyle/>
            <a:p>
              <a:endParaRPr lang="zh-CN" altLang="en-US"/>
            </a:p>
          </p:txBody>
        </p:sp>
        <p:sp>
          <p:nvSpPr>
            <p:cNvPr id="5035" name="任意多边形: 形状 5034">
              <a:extLst>
                <a:ext uri="{FF2B5EF4-FFF2-40B4-BE49-F238E27FC236}">
                  <a16:creationId xmlns:a16="http://schemas.microsoft.com/office/drawing/2014/main" id="{8655C691-7193-69DC-FE42-DB153E155F88}"/>
                </a:ext>
              </a:extLst>
            </p:cNvPr>
            <p:cNvSpPr/>
            <p:nvPr userDrawn="1"/>
          </p:nvSpPr>
          <p:spPr>
            <a:xfrm>
              <a:off x="5508949" y="5376346"/>
              <a:ext cx="4174" cy="6595"/>
            </a:xfrm>
            <a:custGeom>
              <a:avLst/>
              <a:gdLst>
                <a:gd name="connsiteX0" fmla="*/ 3400 w 4174"/>
                <a:gd name="connsiteY0" fmla="*/ 3149 h 6595"/>
                <a:gd name="connsiteX1" fmla="*/ 3366 w 4174"/>
                <a:gd name="connsiteY1" fmla="*/ 6595 h 6595"/>
                <a:gd name="connsiteX2" fmla="*/ 3366 w 4174"/>
                <a:gd name="connsiteY2" fmla="*/ 6595 h 6595"/>
                <a:gd name="connsiteX3" fmla="*/ 0 w 4174"/>
                <a:gd name="connsiteY3" fmla="*/ 6595 h 6595"/>
                <a:gd name="connsiteX4" fmla="*/ 6 w 4174"/>
                <a:gd name="connsiteY4" fmla="*/ 6595 h 6595"/>
                <a:gd name="connsiteX5" fmla="*/ 3360 w 4174"/>
                <a:gd name="connsiteY5" fmla="*/ 0 h 6595"/>
                <a:gd name="connsiteX6" fmla="*/ 4092 w 4174"/>
                <a:gd name="connsiteY6" fmla="*/ 2086 h 6595"/>
                <a:gd name="connsiteX7" fmla="*/ 3400 w 4174"/>
                <a:gd name="connsiteY7" fmla="*/ 3149 h 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4" h="6595">
                  <a:moveTo>
                    <a:pt x="3400" y="3149"/>
                  </a:moveTo>
                  <a:cubicBezTo>
                    <a:pt x="3389" y="4298"/>
                    <a:pt x="3378" y="5446"/>
                    <a:pt x="3366" y="6595"/>
                  </a:cubicBezTo>
                  <a:cubicBezTo>
                    <a:pt x="3366" y="6595"/>
                    <a:pt x="3366" y="6595"/>
                    <a:pt x="3366" y="6595"/>
                  </a:cubicBezTo>
                  <a:cubicBezTo>
                    <a:pt x="2246" y="6595"/>
                    <a:pt x="1120" y="6595"/>
                    <a:pt x="0" y="6595"/>
                  </a:cubicBezTo>
                  <a:lnTo>
                    <a:pt x="6" y="6595"/>
                  </a:lnTo>
                  <a:cubicBezTo>
                    <a:pt x="103" y="3881"/>
                    <a:pt x="692" y="1406"/>
                    <a:pt x="3360" y="0"/>
                  </a:cubicBezTo>
                  <a:cubicBezTo>
                    <a:pt x="4075" y="692"/>
                    <a:pt x="4321" y="1383"/>
                    <a:pt x="4092" y="2086"/>
                  </a:cubicBezTo>
                  <a:cubicBezTo>
                    <a:pt x="3863" y="2795"/>
                    <a:pt x="3635" y="3149"/>
                    <a:pt x="3400" y="3149"/>
                  </a:cubicBezTo>
                  <a:close/>
                </a:path>
              </a:pathLst>
            </a:custGeom>
            <a:grpFill/>
            <a:ln w="5715" cap="flat">
              <a:noFill/>
              <a:prstDash val="solid"/>
              <a:miter/>
            </a:ln>
          </p:spPr>
          <p:txBody>
            <a:bodyPr rtlCol="0" anchor="ctr"/>
            <a:lstStyle/>
            <a:p>
              <a:endParaRPr lang="zh-CN" altLang="en-US"/>
            </a:p>
          </p:txBody>
        </p:sp>
        <p:sp>
          <p:nvSpPr>
            <p:cNvPr id="5036" name="任意多边形: 形状 5035">
              <a:extLst>
                <a:ext uri="{FF2B5EF4-FFF2-40B4-BE49-F238E27FC236}">
                  <a16:creationId xmlns:a16="http://schemas.microsoft.com/office/drawing/2014/main" id="{771F5B12-DEA3-F6F4-EAC9-6C8C98B95746}"/>
                </a:ext>
              </a:extLst>
            </p:cNvPr>
            <p:cNvSpPr/>
            <p:nvPr userDrawn="1"/>
          </p:nvSpPr>
          <p:spPr>
            <a:xfrm>
              <a:off x="5512309" y="5376352"/>
              <a:ext cx="1241" cy="3143"/>
            </a:xfrm>
            <a:custGeom>
              <a:avLst/>
              <a:gdLst>
                <a:gd name="connsiteX0" fmla="*/ 40 w 1241"/>
                <a:gd name="connsiteY0" fmla="*/ 3143 h 3143"/>
                <a:gd name="connsiteX1" fmla="*/ 0 w 1241"/>
                <a:gd name="connsiteY1" fmla="*/ 0 h 3143"/>
                <a:gd name="connsiteX2" fmla="*/ 1240 w 1241"/>
                <a:gd name="connsiteY2" fmla="*/ 2292 h 3143"/>
                <a:gd name="connsiteX3" fmla="*/ 40 w 1241"/>
                <a:gd name="connsiteY3" fmla="*/ 3143 h 3143"/>
              </a:gdLst>
              <a:ahLst/>
              <a:cxnLst>
                <a:cxn ang="0">
                  <a:pos x="connsiteX0" y="connsiteY0"/>
                </a:cxn>
                <a:cxn ang="0">
                  <a:pos x="connsiteX1" y="connsiteY1"/>
                </a:cxn>
                <a:cxn ang="0">
                  <a:pos x="connsiteX2" y="connsiteY2"/>
                </a:cxn>
                <a:cxn ang="0">
                  <a:pos x="connsiteX3" y="connsiteY3"/>
                </a:cxn>
              </a:cxnLst>
              <a:rect l="l" t="t" r="r" b="b"/>
              <a:pathLst>
                <a:path w="1241" h="3143">
                  <a:moveTo>
                    <a:pt x="40" y="3143"/>
                  </a:moveTo>
                  <a:cubicBezTo>
                    <a:pt x="23" y="2092"/>
                    <a:pt x="11" y="1046"/>
                    <a:pt x="0" y="0"/>
                  </a:cubicBezTo>
                  <a:cubicBezTo>
                    <a:pt x="434" y="754"/>
                    <a:pt x="926" y="1486"/>
                    <a:pt x="1240" y="2292"/>
                  </a:cubicBezTo>
                  <a:cubicBezTo>
                    <a:pt x="1280" y="2400"/>
                    <a:pt x="457" y="2852"/>
                    <a:pt x="40" y="3143"/>
                  </a:cubicBezTo>
                  <a:close/>
                </a:path>
              </a:pathLst>
            </a:custGeom>
            <a:grpFill/>
            <a:ln w="5715" cap="flat">
              <a:noFill/>
              <a:prstDash val="solid"/>
              <a:miter/>
            </a:ln>
          </p:spPr>
          <p:txBody>
            <a:bodyPr rtlCol="0" anchor="ctr"/>
            <a:lstStyle/>
            <a:p>
              <a:endParaRPr lang="zh-CN" altLang="en-US"/>
            </a:p>
          </p:txBody>
        </p:sp>
        <p:sp>
          <p:nvSpPr>
            <p:cNvPr id="5037" name="任意多边形: 形状 5036">
              <a:extLst>
                <a:ext uri="{FF2B5EF4-FFF2-40B4-BE49-F238E27FC236}">
                  <a16:creationId xmlns:a16="http://schemas.microsoft.com/office/drawing/2014/main" id="{5393C79D-BF13-555C-333D-29FB1B3855C5}"/>
                </a:ext>
              </a:extLst>
            </p:cNvPr>
            <p:cNvSpPr/>
            <p:nvPr userDrawn="1"/>
          </p:nvSpPr>
          <p:spPr>
            <a:xfrm>
              <a:off x="5505686" y="5382942"/>
              <a:ext cx="3263" cy="3279"/>
            </a:xfrm>
            <a:custGeom>
              <a:avLst/>
              <a:gdLst>
                <a:gd name="connsiteX0" fmla="*/ 0 w 3263"/>
                <a:gd name="connsiteY0" fmla="*/ 3279 h 3279"/>
                <a:gd name="connsiteX1" fmla="*/ 29 w 3263"/>
                <a:gd name="connsiteY1" fmla="*/ 4 h 3279"/>
                <a:gd name="connsiteX2" fmla="*/ 3263 w 3263"/>
                <a:gd name="connsiteY2" fmla="*/ 4 h 3279"/>
                <a:gd name="connsiteX3" fmla="*/ 3258 w 3263"/>
                <a:gd name="connsiteY3" fmla="*/ 4 h 3279"/>
                <a:gd name="connsiteX4" fmla="*/ 0 w 3263"/>
                <a:gd name="connsiteY4" fmla="*/ 3279 h 3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3" h="3279">
                  <a:moveTo>
                    <a:pt x="0" y="3279"/>
                  </a:moveTo>
                  <a:cubicBezTo>
                    <a:pt x="6" y="2188"/>
                    <a:pt x="17" y="1096"/>
                    <a:pt x="29" y="4"/>
                  </a:cubicBezTo>
                  <a:cubicBezTo>
                    <a:pt x="1109" y="-1"/>
                    <a:pt x="2183" y="-1"/>
                    <a:pt x="3263" y="4"/>
                  </a:cubicBezTo>
                  <a:cubicBezTo>
                    <a:pt x="3263" y="4"/>
                    <a:pt x="3258" y="4"/>
                    <a:pt x="3258" y="4"/>
                  </a:cubicBezTo>
                  <a:cubicBezTo>
                    <a:pt x="2172" y="1096"/>
                    <a:pt x="1086" y="2188"/>
                    <a:pt x="0" y="3279"/>
                  </a:cubicBezTo>
                  <a:close/>
                </a:path>
              </a:pathLst>
            </a:custGeom>
            <a:grpFill/>
            <a:ln w="5715" cap="flat">
              <a:noFill/>
              <a:prstDash val="solid"/>
              <a:miter/>
            </a:ln>
          </p:spPr>
          <p:txBody>
            <a:bodyPr rtlCol="0" anchor="ctr"/>
            <a:lstStyle/>
            <a:p>
              <a:endParaRPr lang="zh-CN" altLang="en-US"/>
            </a:p>
          </p:txBody>
        </p:sp>
        <p:sp>
          <p:nvSpPr>
            <p:cNvPr id="5038" name="任意多边形: 形状 5037">
              <a:extLst>
                <a:ext uri="{FF2B5EF4-FFF2-40B4-BE49-F238E27FC236}">
                  <a16:creationId xmlns:a16="http://schemas.microsoft.com/office/drawing/2014/main" id="{16C4D641-C9D2-74EE-D47A-2D931B18DB8D}"/>
                </a:ext>
              </a:extLst>
            </p:cNvPr>
            <p:cNvSpPr/>
            <p:nvPr userDrawn="1"/>
          </p:nvSpPr>
          <p:spPr>
            <a:xfrm>
              <a:off x="5569597" y="5411802"/>
              <a:ext cx="40112" cy="30991"/>
            </a:xfrm>
            <a:custGeom>
              <a:avLst/>
              <a:gdLst>
                <a:gd name="connsiteX0" fmla="*/ 1874 w 40112"/>
                <a:gd name="connsiteY0" fmla="*/ 10584 h 30991"/>
                <a:gd name="connsiteX1" fmla="*/ 8452 w 40112"/>
                <a:gd name="connsiteY1" fmla="*/ 10584 h 30991"/>
                <a:gd name="connsiteX2" fmla="*/ 9949 w 40112"/>
                <a:gd name="connsiteY2" fmla="*/ 12121 h 30991"/>
                <a:gd name="connsiteX3" fmla="*/ 11629 w 40112"/>
                <a:gd name="connsiteY3" fmla="*/ 15408 h 30991"/>
                <a:gd name="connsiteX4" fmla="*/ 14041 w 40112"/>
                <a:gd name="connsiteY4" fmla="*/ 7646 h 30991"/>
                <a:gd name="connsiteX5" fmla="*/ 16253 w 40112"/>
                <a:gd name="connsiteY5" fmla="*/ 3943 h 30991"/>
                <a:gd name="connsiteX6" fmla="*/ 19505 w 40112"/>
                <a:gd name="connsiteY6" fmla="*/ 1183 h 30991"/>
                <a:gd name="connsiteX7" fmla="*/ 21602 w 40112"/>
                <a:gd name="connsiteY7" fmla="*/ 726 h 30991"/>
                <a:gd name="connsiteX8" fmla="*/ 32672 w 40112"/>
                <a:gd name="connsiteY8" fmla="*/ 0 h 30991"/>
                <a:gd name="connsiteX9" fmla="*/ 31055 w 40112"/>
                <a:gd name="connsiteY9" fmla="*/ 3646 h 30991"/>
                <a:gd name="connsiteX10" fmla="*/ 26528 w 40112"/>
                <a:gd name="connsiteY10" fmla="*/ 7338 h 30991"/>
                <a:gd name="connsiteX11" fmla="*/ 32935 w 40112"/>
                <a:gd name="connsiteY11" fmla="*/ 9595 h 30991"/>
                <a:gd name="connsiteX12" fmla="*/ 40021 w 40112"/>
                <a:gd name="connsiteY12" fmla="*/ 6761 h 30991"/>
                <a:gd name="connsiteX13" fmla="*/ 34735 w 40112"/>
                <a:gd name="connsiteY13" fmla="*/ 13967 h 30991"/>
                <a:gd name="connsiteX14" fmla="*/ 18299 w 40112"/>
                <a:gd name="connsiteY14" fmla="*/ 28832 h 30991"/>
                <a:gd name="connsiteX15" fmla="*/ 8200 w 40112"/>
                <a:gd name="connsiteY15" fmla="*/ 27797 h 30991"/>
                <a:gd name="connsiteX16" fmla="*/ 1880 w 40112"/>
                <a:gd name="connsiteY16" fmla="*/ 27015 h 30991"/>
                <a:gd name="connsiteX17" fmla="*/ 1862 w 40112"/>
                <a:gd name="connsiteY17" fmla="*/ 10584 h 30991"/>
                <a:gd name="connsiteX18" fmla="*/ 1874 w 40112"/>
                <a:gd name="connsiteY18" fmla="*/ 10584 h 30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112" h="30991">
                  <a:moveTo>
                    <a:pt x="1874" y="10584"/>
                  </a:moveTo>
                  <a:cubicBezTo>
                    <a:pt x="4068" y="10584"/>
                    <a:pt x="6257" y="10584"/>
                    <a:pt x="8452" y="10584"/>
                  </a:cubicBezTo>
                  <a:cubicBezTo>
                    <a:pt x="8949" y="11104"/>
                    <a:pt x="9452" y="11618"/>
                    <a:pt x="9949" y="12121"/>
                  </a:cubicBezTo>
                  <a:cubicBezTo>
                    <a:pt x="10938" y="12990"/>
                    <a:pt x="9652" y="15030"/>
                    <a:pt x="11629" y="15408"/>
                  </a:cubicBezTo>
                  <a:cubicBezTo>
                    <a:pt x="11978" y="12676"/>
                    <a:pt x="12807" y="10098"/>
                    <a:pt x="14041" y="7646"/>
                  </a:cubicBezTo>
                  <a:cubicBezTo>
                    <a:pt x="14647" y="6338"/>
                    <a:pt x="15413" y="5115"/>
                    <a:pt x="16253" y="3943"/>
                  </a:cubicBezTo>
                  <a:cubicBezTo>
                    <a:pt x="17162" y="2823"/>
                    <a:pt x="18247" y="1903"/>
                    <a:pt x="19505" y="1183"/>
                  </a:cubicBezTo>
                  <a:cubicBezTo>
                    <a:pt x="20196" y="1029"/>
                    <a:pt x="20899" y="874"/>
                    <a:pt x="21602" y="726"/>
                  </a:cubicBezTo>
                  <a:cubicBezTo>
                    <a:pt x="25317" y="480"/>
                    <a:pt x="29026" y="240"/>
                    <a:pt x="32672" y="0"/>
                  </a:cubicBezTo>
                  <a:cubicBezTo>
                    <a:pt x="33723" y="2034"/>
                    <a:pt x="32529" y="3029"/>
                    <a:pt x="31055" y="3646"/>
                  </a:cubicBezTo>
                  <a:cubicBezTo>
                    <a:pt x="29117" y="4458"/>
                    <a:pt x="26111" y="4703"/>
                    <a:pt x="26528" y="7338"/>
                  </a:cubicBezTo>
                  <a:cubicBezTo>
                    <a:pt x="27128" y="11116"/>
                    <a:pt x="30226" y="10258"/>
                    <a:pt x="32935" y="9595"/>
                  </a:cubicBezTo>
                  <a:cubicBezTo>
                    <a:pt x="35415" y="8990"/>
                    <a:pt x="36655" y="5275"/>
                    <a:pt x="40021" y="6761"/>
                  </a:cubicBezTo>
                  <a:cubicBezTo>
                    <a:pt x="40696" y="11024"/>
                    <a:pt x="37501" y="12339"/>
                    <a:pt x="34735" y="13967"/>
                  </a:cubicBezTo>
                  <a:cubicBezTo>
                    <a:pt x="27454" y="16654"/>
                    <a:pt x="25259" y="24694"/>
                    <a:pt x="18299" y="28832"/>
                  </a:cubicBezTo>
                  <a:cubicBezTo>
                    <a:pt x="12332" y="32381"/>
                    <a:pt x="11658" y="31215"/>
                    <a:pt x="8200" y="27797"/>
                  </a:cubicBezTo>
                  <a:cubicBezTo>
                    <a:pt x="7006" y="26615"/>
                    <a:pt x="4040" y="27226"/>
                    <a:pt x="1880" y="27015"/>
                  </a:cubicBezTo>
                  <a:cubicBezTo>
                    <a:pt x="-612" y="21540"/>
                    <a:pt x="-635" y="16065"/>
                    <a:pt x="1862" y="10584"/>
                  </a:cubicBezTo>
                  <a:lnTo>
                    <a:pt x="1874" y="10584"/>
                  </a:lnTo>
                  <a:close/>
                </a:path>
              </a:pathLst>
            </a:custGeom>
            <a:grpFill/>
            <a:ln w="5715" cap="flat">
              <a:noFill/>
              <a:prstDash val="solid"/>
              <a:miter/>
            </a:ln>
          </p:spPr>
          <p:txBody>
            <a:bodyPr rtlCol="0" anchor="ctr"/>
            <a:lstStyle/>
            <a:p>
              <a:endParaRPr lang="zh-CN" altLang="en-US"/>
            </a:p>
          </p:txBody>
        </p:sp>
        <p:sp>
          <p:nvSpPr>
            <p:cNvPr id="5039" name="任意多边形: 形状 5038">
              <a:extLst>
                <a:ext uri="{FF2B5EF4-FFF2-40B4-BE49-F238E27FC236}">
                  <a16:creationId xmlns:a16="http://schemas.microsoft.com/office/drawing/2014/main" id="{A6827AFB-02E1-5D39-653D-6C75590ADA9A}"/>
                </a:ext>
              </a:extLst>
            </p:cNvPr>
            <p:cNvSpPr/>
            <p:nvPr userDrawn="1"/>
          </p:nvSpPr>
          <p:spPr>
            <a:xfrm>
              <a:off x="5555086" y="5486730"/>
              <a:ext cx="3149" cy="1412"/>
            </a:xfrm>
            <a:custGeom>
              <a:avLst/>
              <a:gdLst>
                <a:gd name="connsiteX0" fmla="*/ 3149 w 3149"/>
                <a:gd name="connsiteY0" fmla="*/ 1395 h 1412"/>
                <a:gd name="connsiteX1" fmla="*/ 0 w 3149"/>
                <a:gd name="connsiteY1" fmla="*/ 1412 h 1412"/>
                <a:gd name="connsiteX2" fmla="*/ 3149 w 3149"/>
                <a:gd name="connsiteY2" fmla="*/ 1395 h 1412"/>
              </a:gdLst>
              <a:ahLst/>
              <a:cxnLst>
                <a:cxn ang="0">
                  <a:pos x="connsiteX0" y="connsiteY0"/>
                </a:cxn>
                <a:cxn ang="0">
                  <a:pos x="connsiteX1" y="connsiteY1"/>
                </a:cxn>
                <a:cxn ang="0">
                  <a:pos x="connsiteX2" y="connsiteY2"/>
                </a:cxn>
              </a:cxnLst>
              <a:rect l="l" t="t" r="r" b="b"/>
              <a:pathLst>
                <a:path w="3149" h="1412">
                  <a:moveTo>
                    <a:pt x="3149" y="1395"/>
                  </a:moveTo>
                  <a:cubicBezTo>
                    <a:pt x="2097" y="1407"/>
                    <a:pt x="1046" y="1412"/>
                    <a:pt x="0" y="1412"/>
                  </a:cubicBezTo>
                  <a:cubicBezTo>
                    <a:pt x="1040" y="-445"/>
                    <a:pt x="2086" y="-491"/>
                    <a:pt x="3149" y="1395"/>
                  </a:cubicBezTo>
                  <a:close/>
                </a:path>
              </a:pathLst>
            </a:custGeom>
            <a:grpFill/>
            <a:ln w="5715" cap="flat">
              <a:noFill/>
              <a:prstDash val="solid"/>
              <a:miter/>
            </a:ln>
          </p:spPr>
          <p:txBody>
            <a:bodyPr rtlCol="0" anchor="ctr"/>
            <a:lstStyle/>
            <a:p>
              <a:endParaRPr lang="zh-CN" altLang="en-US"/>
            </a:p>
          </p:txBody>
        </p:sp>
        <p:sp>
          <p:nvSpPr>
            <p:cNvPr id="5040" name="任意多边形: 形状 5039">
              <a:extLst>
                <a:ext uri="{FF2B5EF4-FFF2-40B4-BE49-F238E27FC236}">
                  <a16:creationId xmlns:a16="http://schemas.microsoft.com/office/drawing/2014/main" id="{3B97EE08-D16A-81A3-6965-3D6F4612A88C}"/>
                </a:ext>
              </a:extLst>
            </p:cNvPr>
            <p:cNvSpPr/>
            <p:nvPr userDrawn="1"/>
          </p:nvSpPr>
          <p:spPr>
            <a:xfrm>
              <a:off x="5528723" y="5392782"/>
              <a:ext cx="2537" cy="4184"/>
            </a:xfrm>
            <a:custGeom>
              <a:avLst/>
              <a:gdLst>
                <a:gd name="connsiteX0" fmla="*/ 2240 w 2537"/>
                <a:gd name="connsiteY0" fmla="*/ 1880 h 4184"/>
                <a:gd name="connsiteX1" fmla="*/ 1200 w 2537"/>
                <a:gd name="connsiteY1" fmla="*/ 4183 h 4184"/>
                <a:gd name="connsiteX2" fmla="*/ 360 w 2537"/>
                <a:gd name="connsiteY2" fmla="*/ 3012 h 4184"/>
                <a:gd name="connsiteX3" fmla="*/ 0 w 2537"/>
                <a:gd name="connsiteY3" fmla="*/ 0 h 4184"/>
                <a:gd name="connsiteX4" fmla="*/ 2240 w 2537"/>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240" y="1880"/>
                  </a:moveTo>
                  <a:cubicBezTo>
                    <a:pt x="2858" y="3183"/>
                    <a:pt x="2514" y="4018"/>
                    <a:pt x="1200" y="4183"/>
                  </a:cubicBezTo>
                  <a:cubicBezTo>
                    <a:pt x="960" y="4212"/>
                    <a:pt x="457" y="3463"/>
                    <a:pt x="360" y="3012"/>
                  </a:cubicBezTo>
                  <a:cubicBezTo>
                    <a:pt x="143" y="2029"/>
                    <a:pt x="108" y="1006"/>
                    <a:pt x="0" y="0"/>
                  </a:cubicBezTo>
                  <a:cubicBezTo>
                    <a:pt x="760" y="640"/>
                    <a:pt x="1526" y="1280"/>
                    <a:pt x="2240" y="1880"/>
                  </a:cubicBezTo>
                  <a:close/>
                </a:path>
              </a:pathLst>
            </a:custGeom>
            <a:grpFill/>
            <a:ln w="5715" cap="flat">
              <a:noFill/>
              <a:prstDash val="solid"/>
              <a:miter/>
            </a:ln>
          </p:spPr>
          <p:txBody>
            <a:bodyPr rtlCol="0" anchor="ctr"/>
            <a:lstStyle/>
            <a:p>
              <a:endParaRPr lang="zh-CN" altLang="en-US"/>
            </a:p>
          </p:txBody>
        </p:sp>
        <p:sp>
          <p:nvSpPr>
            <p:cNvPr id="5041" name="任意多边形: 形状 5040">
              <a:extLst>
                <a:ext uri="{FF2B5EF4-FFF2-40B4-BE49-F238E27FC236}">
                  <a16:creationId xmlns:a16="http://schemas.microsoft.com/office/drawing/2014/main" id="{EA6E53EC-CC80-BEBB-25E8-0E494994CE42}"/>
                </a:ext>
              </a:extLst>
            </p:cNvPr>
            <p:cNvSpPr/>
            <p:nvPr/>
          </p:nvSpPr>
          <p:spPr>
            <a:xfrm>
              <a:off x="5528617" y="5231614"/>
              <a:ext cx="9958" cy="16430"/>
            </a:xfrm>
            <a:custGeom>
              <a:avLst/>
              <a:gdLst>
                <a:gd name="connsiteX0" fmla="*/ 9953 w 9958"/>
                <a:gd name="connsiteY0" fmla="*/ 0 h 16430"/>
                <a:gd name="connsiteX1" fmla="*/ 9959 w 9958"/>
                <a:gd name="connsiteY1" fmla="*/ 6561 h 16430"/>
                <a:gd name="connsiteX2" fmla="*/ 4781 w 9958"/>
                <a:gd name="connsiteY2" fmla="*/ 13613 h 16430"/>
                <a:gd name="connsiteX3" fmla="*/ 100 w 9958"/>
                <a:gd name="connsiteY3" fmla="*/ 16431 h 16430"/>
                <a:gd name="connsiteX4" fmla="*/ 9953 w 9958"/>
                <a:gd name="connsiteY4" fmla="*/ 0 h 16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8" h="16430">
                  <a:moveTo>
                    <a:pt x="9953" y="0"/>
                  </a:moveTo>
                  <a:cubicBezTo>
                    <a:pt x="9959" y="2189"/>
                    <a:pt x="9959" y="4378"/>
                    <a:pt x="9959" y="6561"/>
                  </a:cubicBezTo>
                  <a:cubicBezTo>
                    <a:pt x="6838" y="7886"/>
                    <a:pt x="4792" y="9795"/>
                    <a:pt x="4781" y="13613"/>
                  </a:cubicBezTo>
                  <a:cubicBezTo>
                    <a:pt x="4775" y="16522"/>
                    <a:pt x="2100" y="16190"/>
                    <a:pt x="100" y="16431"/>
                  </a:cubicBezTo>
                  <a:cubicBezTo>
                    <a:pt x="-689" y="8509"/>
                    <a:pt x="3238" y="3417"/>
                    <a:pt x="9953" y="0"/>
                  </a:cubicBezTo>
                  <a:close/>
                </a:path>
              </a:pathLst>
            </a:custGeom>
            <a:grpFill/>
            <a:ln w="5715" cap="flat">
              <a:noFill/>
              <a:prstDash val="solid"/>
              <a:miter/>
            </a:ln>
          </p:spPr>
          <p:txBody>
            <a:bodyPr rtlCol="0" anchor="ctr"/>
            <a:lstStyle/>
            <a:p>
              <a:endParaRPr lang="zh-CN" altLang="en-US"/>
            </a:p>
          </p:txBody>
        </p:sp>
        <p:sp>
          <p:nvSpPr>
            <p:cNvPr id="5042" name="任意多边形: 形状 5041">
              <a:extLst>
                <a:ext uri="{FF2B5EF4-FFF2-40B4-BE49-F238E27FC236}">
                  <a16:creationId xmlns:a16="http://schemas.microsoft.com/office/drawing/2014/main" id="{6B0F6E9A-BFEC-3933-9063-C168967D285B}"/>
                </a:ext>
              </a:extLst>
            </p:cNvPr>
            <p:cNvSpPr/>
            <p:nvPr userDrawn="1"/>
          </p:nvSpPr>
          <p:spPr>
            <a:xfrm>
              <a:off x="5798431" y="5529274"/>
              <a:ext cx="3200" cy="1753"/>
            </a:xfrm>
            <a:custGeom>
              <a:avLst/>
              <a:gdLst>
                <a:gd name="connsiteX0" fmla="*/ 3200 w 3200"/>
                <a:gd name="connsiteY0" fmla="*/ 1748 h 1753"/>
                <a:gd name="connsiteX1" fmla="*/ 1600 w 3200"/>
                <a:gd name="connsiteY1" fmla="*/ 1719 h 1753"/>
                <a:gd name="connsiteX2" fmla="*/ 0 w 3200"/>
                <a:gd name="connsiteY2" fmla="*/ 1754 h 1753"/>
                <a:gd name="connsiteX3" fmla="*/ 3200 w 3200"/>
                <a:gd name="connsiteY3" fmla="*/ 1748 h 1753"/>
              </a:gdLst>
              <a:ahLst/>
              <a:cxnLst>
                <a:cxn ang="0">
                  <a:pos x="connsiteX0" y="connsiteY0"/>
                </a:cxn>
                <a:cxn ang="0">
                  <a:pos x="connsiteX1" y="connsiteY1"/>
                </a:cxn>
                <a:cxn ang="0">
                  <a:pos x="connsiteX2" y="connsiteY2"/>
                </a:cxn>
                <a:cxn ang="0">
                  <a:pos x="connsiteX3" y="connsiteY3"/>
                </a:cxn>
              </a:cxnLst>
              <a:rect l="l" t="t" r="r" b="b"/>
              <a:pathLst>
                <a:path w="3200" h="1753">
                  <a:moveTo>
                    <a:pt x="3200" y="1748"/>
                  </a:moveTo>
                  <a:lnTo>
                    <a:pt x="1600" y="1719"/>
                  </a:lnTo>
                  <a:cubicBezTo>
                    <a:pt x="1600" y="1719"/>
                    <a:pt x="0" y="1754"/>
                    <a:pt x="0" y="1754"/>
                  </a:cubicBezTo>
                  <a:cubicBezTo>
                    <a:pt x="1063" y="-572"/>
                    <a:pt x="2126" y="-595"/>
                    <a:pt x="3200" y="1748"/>
                  </a:cubicBezTo>
                  <a:close/>
                </a:path>
              </a:pathLst>
            </a:custGeom>
            <a:grpFill/>
            <a:ln w="5715" cap="flat">
              <a:noFill/>
              <a:prstDash val="solid"/>
              <a:miter/>
            </a:ln>
          </p:spPr>
          <p:txBody>
            <a:bodyPr rtlCol="0" anchor="ctr"/>
            <a:lstStyle/>
            <a:p>
              <a:endParaRPr lang="zh-CN" altLang="en-US"/>
            </a:p>
          </p:txBody>
        </p:sp>
        <p:sp>
          <p:nvSpPr>
            <p:cNvPr id="5043" name="任意多边形: 形状 5042">
              <a:extLst>
                <a:ext uri="{FF2B5EF4-FFF2-40B4-BE49-F238E27FC236}">
                  <a16:creationId xmlns:a16="http://schemas.microsoft.com/office/drawing/2014/main" id="{7A1F22B6-283B-584C-129B-7BAFDED22254}"/>
                </a:ext>
              </a:extLst>
            </p:cNvPr>
            <p:cNvSpPr/>
            <p:nvPr/>
          </p:nvSpPr>
          <p:spPr>
            <a:xfrm>
              <a:off x="4821669" y="4942720"/>
              <a:ext cx="26300" cy="46085"/>
            </a:xfrm>
            <a:custGeom>
              <a:avLst/>
              <a:gdLst>
                <a:gd name="connsiteX0" fmla="*/ 26301 w 26300"/>
                <a:gd name="connsiteY0" fmla="*/ 2686 h 46085"/>
                <a:gd name="connsiteX1" fmla="*/ 23060 w 26300"/>
                <a:gd name="connsiteY1" fmla="*/ 2720 h 46085"/>
                <a:gd name="connsiteX2" fmla="*/ 22934 w 26300"/>
                <a:gd name="connsiteY2" fmla="*/ 10110 h 46085"/>
                <a:gd name="connsiteX3" fmla="*/ 22671 w 26300"/>
                <a:gd name="connsiteY3" fmla="*/ 22905 h 46085"/>
                <a:gd name="connsiteX4" fmla="*/ 13059 w 26300"/>
                <a:gd name="connsiteY4" fmla="*/ 32318 h 46085"/>
                <a:gd name="connsiteX5" fmla="*/ 13127 w 26300"/>
                <a:gd name="connsiteY5" fmla="*/ 38868 h 46085"/>
                <a:gd name="connsiteX6" fmla="*/ 11447 w 26300"/>
                <a:gd name="connsiteY6" fmla="*/ 46086 h 46085"/>
                <a:gd name="connsiteX7" fmla="*/ 5972 w 26300"/>
                <a:gd name="connsiteY7" fmla="*/ 35198 h 46085"/>
                <a:gd name="connsiteX8" fmla="*/ 4566 w 26300"/>
                <a:gd name="connsiteY8" fmla="*/ 34713 h 46085"/>
                <a:gd name="connsiteX9" fmla="*/ 3275 w 26300"/>
                <a:gd name="connsiteY9" fmla="*/ 35576 h 46085"/>
                <a:gd name="connsiteX10" fmla="*/ 0 w 26300"/>
                <a:gd name="connsiteY10" fmla="*/ 35593 h 46085"/>
                <a:gd name="connsiteX11" fmla="*/ 4035 w 26300"/>
                <a:gd name="connsiteY11" fmla="*/ 8481 h 46085"/>
                <a:gd name="connsiteX12" fmla="*/ 5612 w 26300"/>
                <a:gd name="connsiteY12" fmla="*/ 4463 h 46085"/>
                <a:gd name="connsiteX13" fmla="*/ 26301 w 26300"/>
                <a:gd name="connsiteY13" fmla="*/ 2686 h 46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300" h="46085">
                  <a:moveTo>
                    <a:pt x="26301" y="2686"/>
                  </a:moveTo>
                  <a:cubicBezTo>
                    <a:pt x="25220" y="2697"/>
                    <a:pt x="24140" y="2715"/>
                    <a:pt x="23060" y="2720"/>
                  </a:cubicBezTo>
                  <a:cubicBezTo>
                    <a:pt x="28375" y="5000"/>
                    <a:pt x="8190" y="6412"/>
                    <a:pt x="22934" y="10110"/>
                  </a:cubicBezTo>
                  <a:cubicBezTo>
                    <a:pt x="27581" y="11276"/>
                    <a:pt x="23889" y="18488"/>
                    <a:pt x="22671" y="22905"/>
                  </a:cubicBezTo>
                  <a:cubicBezTo>
                    <a:pt x="20877" y="27489"/>
                    <a:pt x="16596" y="29524"/>
                    <a:pt x="13059" y="32318"/>
                  </a:cubicBezTo>
                  <a:cubicBezTo>
                    <a:pt x="9498" y="34541"/>
                    <a:pt x="12882" y="36684"/>
                    <a:pt x="13127" y="38868"/>
                  </a:cubicBezTo>
                  <a:cubicBezTo>
                    <a:pt x="12842" y="41308"/>
                    <a:pt x="13882" y="44057"/>
                    <a:pt x="11447" y="46086"/>
                  </a:cubicBezTo>
                  <a:cubicBezTo>
                    <a:pt x="7550" y="43468"/>
                    <a:pt x="7361" y="39033"/>
                    <a:pt x="5972" y="35198"/>
                  </a:cubicBezTo>
                  <a:cubicBezTo>
                    <a:pt x="5858" y="34890"/>
                    <a:pt x="5018" y="34644"/>
                    <a:pt x="4566" y="34713"/>
                  </a:cubicBezTo>
                  <a:cubicBezTo>
                    <a:pt x="4103" y="34781"/>
                    <a:pt x="3703" y="35267"/>
                    <a:pt x="3275" y="35576"/>
                  </a:cubicBezTo>
                  <a:cubicBezTo>
                    <a:pt x="2183" y="35587"/>
                    <a:pt x="1092" y="35593"/>
                    <a:pt x="0" y="35593"/>
                  </a:cubicBezTo>
                  <a:cubicBezTo>
                    <a:pt x="2675" y="26780"/>
                    <a:pt x="10236" y="18728"/>
                    <a:pt x="4035" y="8481"/>
                  </a:cubicBezTo>
                  <a:cubicBezTo>
                    <a:pt x="3555" y="7687"/>
                    <a:pt x="4898" y="4537"/>
                    <a:pt x="5612" y="4463"/>
                  </a:cubicBezTo>
                  <a:cubicBezTo>
                    <a:pt x="12493" y="3703"/>
                    <a:pt x="18848" y="-3949"/>
                    <a:pt x="26301" y="2686"/>
                  </a:cubicBezTo>
                  <a:close/>
                </a:path>
              </a:pathLst>
            </a:custGeom>
            <a:grpFill/>
            <a:ln w="5715" cap="flat">
              <a:noFill/>
              <a:prstDash val="solid"/>
              <a:miter/>
            </a:ln>
          </p:spPr>
          <p:txBody>
            <a:bodyPr rtlCol="0" anchor="ctr"/>
            <a:lstStyle/>
            <a:p>
              <a:endParaRPr lang="zh-CN" altLang="en-US"/>
            </a:p>
          </p:txBody>
        </p:sp>
        <p:sp>
          <p:nvSpPr>
            <p:cNvPr id="5044" name="任意多边形: 形状 5043">
              <a:extLst>
                <a:ext uri="{FF2B5EF4-FFF2-40B4-BE49-F238E27FC236}">
                  <a16:creationId xmlns:a16="http://schemas.microsoft.com/office/drawing/2014/main" id="{500F07E1-2B0C-D6EC-A507-EE376E83929A}"/>
                </a:ext>
              </a:extLst>
            </p:cNvPr>
            <p:cNvSpPr/>
            <p:nvPr/>
          </p:nvSpPr>
          <p:spPr>
            <a:xfrm>
              <a:off x="4831533" y="5060552"/>
              <a:ext cx="19739" cy="29604"/>
            </a:xfrm>
            <a:custGeom>
              <a:avLst/>
              <a:gdLst>
                <a:gd name="connsiteX0" fmla="*/ 16453 w 19739"/>
                <a:gd name="connsiteY0" fmla="*/ 0 h 29604"/>
                <a:gd name="connsiteX1" fmla="*/ 19740 w 19739"/>
                <a:gd name="connsiteY1" fmla="*/ 6578 h 29604"/>
                <a:gd name="connsiteX2" fmla="*/ 14808 w 19739"/>
                <a:gd name="connsiteY2" fmla="*/ 12156 h 29604"/>
                <a:gd name="connsiteX3" fmla="*/ 13219 w 19739"/>
                <a:gd name="connsiteY3" fmla="*/ 19637 h 29604"/>
                <a:gd name="connsiteX4" fmla="*/ 0 w 19739"/>
                <a:gd name="connsiteY4" fmla="*/ 29598 h 29604"/>
                <a:gd name="connsiteX5" fmla="*/ 4223 w 19739"/>
                <a:gd name="connsiteY5" fmla="*/ 14516 h 29604"/>
                <a:gd name="connsiteX6" fmla="*/ 17 w 19739"/>
                <a:gd name="connsiteY6" fmla="*/ 9847 h 29604"/>
                <a:gd name="connsiteX7" fmla="*/ 16453 w 19739"/>
                <a:gd name="connsiteY7" fmla="*/ 0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39" h="29604">
                  <a:moveTo>
                    <a:pt x="16453" y="0"/>
                  </a:moveTo>
                  <a:cubicBezTo>
                    <a:pt x="16545" y="2697"/>
                    <a:pt x="17076" y="5172"/>
                    <a:pt x="19740" y="6578"/>
                  </a:cubicBezTo>
                  <a:cubicBezTo>
                    <a:pt x="18122" y="8487"/>
                    <a:pt x="16865" y="11104"/>
                    <a:pt x="14808" y="12156"/>
                  </a:cubicBezTo>
                  <a:cubicBezTo>
                    <a:pt x="10721" y="14242"/>
                    <a:pt x="11939" y="16779"/>
                    <a:pt x="13219" y="19637"/>
                  </a:cubicBezTo>
                  <a:cubicBezTo>
                    <a:pt x="7441" y="21134"/>
                    <a:pt x="7121" y="29884"/>
                    <a:pt x="0" y="29598"/>
                  </a:cubicBezTo>
                  <a:cubicBezTo>
                    <a:pt x="1406" y="24569"/>
                    <a:pt x="2795" y="19540"/>
                    <a:pt x="4223" y="14516"/>
                  </a:cubicBezTo>
                  <a:cubicBezTo>
                    <a:pt x="5315" y="10681"/>
                    <a:pt x="2732" y="10213"/>
                    <a:pt x="17" y="9847"/>
                  </a:cubicBezTo>
                  <a:cubicBezTo>
                    <a:pt x="3526" y="3275"/>
                    <a:pt x="9681" y="1114"/>
                    <a:pt x="16453" y="0"/>
                  </a:cubicBezTo>
                  <a:close/>
                </a:path>
              </a:pathLst>
            </a:custGeom>
            <a:grpFill/>
            <a:ln w="5715" cap="flat">
              <a:noFill/>
              <a:prstDash val="solid"/>
              <a:miter/>
            </a:ln>
          </p:spPr>
          <p:txBody>
            <a:bodyPr rtlCol="0" anchor="ctr"/>
            <a:lstStyle/>
            <a:p>
              <a:endParaRPr lang="zh-CN" altLang="en-US"/>
            </a:p>
          </p:txBody>
        </p:sp>
        <p:sp>
          <p:nvSpPr>
            <p:cNvPr id="5045" name="任意多边形: 形状 5044">
              <a:extLst>
                <a:ext uri="{FF2B5EF4-FFF2-40B4-BE49-F238E27FC236}">
                  <a16:creationId xmlns:a16="http://schemas.microsoft.com/office/drawing/2014/main" id="{A8DC2916-F161-7A1A-5AD0-603ADF3584A3}"/>
                </a:ext>
              </a:extLst>
            </p:cNvPr>
            <p:cNvSpPr/>
            <p:nvPr/>
          </p:nvSpPr>
          <p:spPr>
            <a:xfrm>
              <a:off x="4840342" y="5047407"/>
              <a:ext cx="10941" cy="9901"/>
            </a:xfrm>
            <a:custGeom>
              <a:avLst/>
              <a:gdLst>
                <a:gd name="connsiteX0" fmla="*/ 10942 w 10941"/>
                <a:gd name="connsiteY0" fmla="*/ 3281 h 9901"/>
                <a:gd name="connsiteX1" fmla="*/ 7639 w 10941"/>
                <a:gd name="connsiteY1" fmla="*/ 9841 h 9901"/>
                <a:gd name="connsiteX2" fmla="*/ 198 w 10941"/>
                <a:gd name="connsiteY2" fmla="*/ 8001 h 9901"/>
                <a:gd name="connsiteX3" fmla="*/ 3415 w 10941"/>
                <a:gd name="connsiteY3" fmla="*/ 2772 h 9901"/>
                <a:gd name="connsiteX4" fmla="*/ 10919 w 10941"/>
                <a:gd name="connsiteY4" fmla="*/ 0 h 9901"/>
                <a:gd name="connsiteX5" fmla="*/ 10942 w 10941"/>
                <a:gd name="connsiteY5" fmla="*/ 3281 h 9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41" h="9901">
                  <a:moveTo>
                    <a:pt x="10942" y="3281"/>
                  </a:moveTo>
                  <a:cubicBezTo>
                    <a:pt x="8290" y="4686"/>
                    <a:pt x="7724" y="7144"/>
                    <a:pt x="7639" y="9841"/>
                  </a:cubicBezTo>
                  <a:cubicBezTo>
                    <a:pt x="5004" y="9647"/>
                    <a:pt x="1541" y="10750"/>
                    <a:pt x="198" y="8001"/>
                  </a:cubicBezTo>
                  <a:cubicBezTo>
                    <a:pt x="-734" y="6098"/>
                    <a:pt x="1844" y="4275"/>
                    <a:pt x="3415" y="2772"/>
                  </a:cubicBezTo>
                  <a:cubicBezTo>
                    <a:pt x="5518" y="766"/>
                    <a:pt x="8147" y="177"/>
                    <a:pt x="10919" y="0"/>
                  </a:cubicBezTo>
                  <a:cubicBezTo>
                    <a:pt x="10936" y="1092"/>
                    <a:pt x="10942" y="2183"/>
                    <a:pt x="10942" y="3281"/>
                  </a:cubicBezTo>
                  <a:close/>
                </a:path>
              </a:pathLst>
            </a:custGeom>
            <a:grpFill/>
            <a:ln w="5715" cap="flat">
              <a:noFill/>
              <a:prstDash val="solid"/>
              <a:miter/>
            </a:ln>
          </p:spPr>
          <p:txBody>
            <a:bodyPr rtlCol="0" anchor="ctr"/>
            <a:lstStyle/>
            <a:p>
              <a:endParaRPr lang="zh-CN" altLang="en-US"/>
            </a:p>
          </p:txBody>
        </p:sp>
        <p:sp>
          <p:nvSpPr>
            <p:cNvPr id="5046" name="任意多边形: 形状 5045">
              <a:extLst>
                <a:ext uri="{FF2B5EF4-FFF2-40B4-BE49-F238E27FC236}">
                  <a16:creationId xmlns:a16="http://schemas.microsoft.com/office/drawing/2014/main" id="{4E93CA6D-0DFE-9253-9ADC-77EC560E7E5F}"/>
                </a:ext>
              </a:extLst>
            </p:cNvPr>
            <p:cNvSpPr/>
            <p:nvPr/>
          </p:nvSpPr>
          <p:spPr>
            <a:xfrm>
              <a:off x="4828275" y="5073845"/>
              <a:ext cx="3120" cy="3131"/>
            </a:xfrm>
            <a:custGeom>
              <a:avLst/>
              <a:gdLst>
                <a:gd name="connsiteX0" fmla="*/ 3120 w 3120"/>
                <a:gd name="connsiteY0" fmla="*/ 0 h 3131"/>
                <a:gd name="connsiteX1" fmla="*/ 0 w 3120"/>
                <a:gd name="connsiteY1" fmla="*/ 3132 h 3131"/>
                <a:gd name="connsiteX2" fmla="*/ 3120 w 3120"/>
                <a:gd name="connsiteY2" fmla="*/ 0 h 3131"/>
              </a:gdLst>
              <a:ahLst/>
              <a:cxnLst>
                <a:cxn ang="0">
                  <a:pos x="connsiteX0" y="connsiteY0"/>
                </a:cxn>
                <a:cxn ang="0">
                  <a:pos x="connsiteX1" y="connsiteY1"/>
                </a:cxn>
                <a:cxn ang="0">
                  <a:pos x="connsiteX2" y="connsiteY2"/>
                </a:cxn>
              </a:cxnLst>
              <a:rect l="l" t="t" r="r" b="b"/>
              <a:pathLst>
                <a:path w="3120" h="3131">
                  <a:moveTo>
                    <a:pt x="3120" y="0"/>
                  </a:moveTo>
                  <a:cubicBezTo>
                    <a:pt x="2080" y="1046"/>
                    <a:pt x="1040" y="2086"/>
                    <a:pt x="0" y="3132"/>
                  </a:cubicBezTo>
                  <a:cubicBezTo>
                    <a:pt x="1040" y="2092"/>
                    <a:pt x="2080" y="1046"/>
                    <a:pt x="3120" y="0"/>
                  </a:cubicBezTo>
                  <a:close/>
                </a:path>
              </a:pathLst>
            </a:custGeom>
            <a:grpFill/>
            <a:ln w="5715" cap="flat">
              <a:noFill/>
              <a:prstDash val="solid"/>
              <a:miter/>
            </a:ln>
          </p:spPr>
          <p:txBody>
            <a:bodyPr rtlCol="0" anchor="ctr"/>
            <a:lstStyle/>
            <a:p>
              <a:endParaRPr lang="zh-CN" altLang="en-US"/>
            </a:p>
          </p:txBody>
        </p:sp>
        <p:sp>
          <p:nvSpPr>
            <p:cNvPr id="5047" name="任意多边形: 形状 5046">
              <a:extLst>
                <a:ext uri="{FF2B5EF4-FFF2-40B4-BE49-F238E27FC236}">
                  <a16:creationId xmlns:a16="http://schemas.microsoft.com/office/drawing/2014/main" id="{72D3D824-1CE3-DED6-F4F5-14BA8B5E7AC2}"/>
                </a:ext>
              </a:extLst>
            </p:cNvPr>
            <p:cNvSpPr/>
            <p:nvPr/>
          </p:nvSpPr>
          <p:spPr>
            <a:xfrm>
              <a:off x="4840048" y="4998053"/>
              <a:ext cx="1360" cy="1360"/>
            </a:xfrm>
            <a:custGeom>
              <a:avLst/>
              <a:gdLst>
                <a:gd name="connsiteX0" fmla="*/ 1360 w 1360"/>
                <a:gd name="connsiteY0" fmla="*/ 0 h 1360"/>
                <a:gd name="connsiteX1" fmla="*/ 617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7" y="1360"/>
                  </a:lnTo>
                  <a:lnTo>
                    <a:pt x="0" y="754"/>
                  </a:lnTo>
                  <a:close/>
                </a:path>
              </a:pathLst>
            </a:custGeom>
            <a:grpFill/>
            <a:ln w="5715" cap="flat">
              <a:noFill/>
              <a:prstDash val="solid"/>
              <a:miter/>
            </a:ln>
          </p:spPr>
          <p:txBody>
            <a:bodyPr rtlCol="0" anchor="ctr"/>
            <a:lstStyle/>
            <a:p>
              <a:endParaRPr lang="zh-CN" altLang="en-US"/>
            </a:p>
          </p:txBody>
        </p:sp>
        <p:sp>
          <p:nvSpPr>
            <p:cNvPr id="5048" name="任意多边形: 形状 5047">
              <a:extLst>
                <a:ext uri="{FF2B5EF4-FFF2-40B4-BE49-F238E27FC236}">
                  <a16:creationId xmlns:a16="http://schemas.microsoft.com/office/drawing/2014/main" id="{5B89A19C-8F80-39BA-946E-8D322EADB650}"/>
                </a:ext>
              </a:extLst>
            </p:cNvPr>
            <p:cNvSpPr/>
            <p:nvPr/>
          </p:nvSpPr>
          <p:spPr>
            <a:xfrm>
              <a:off x="4831544" y="4912522"/>
              <a:ext cx="15286" cy="17959"/>
            </a:xfrm>
            <a:custGeom>
              <a:avLst/>
              <a:gdLst>
                <a:gd name="connsiteX0" fmla="*/ 0 w 15286"/>
                <a:gd name="connsiteY0" fmla="*/ 13162 h 17959"/>
                <a:gd name="connsiteX1" fmla="*/ 4178 w 15286"/>
                <a:gd name="connsiteY1" fmla="*/ 6898 h 17959"/>
                <a:gd name="connsiteX2" fmla="*/ 9864 w 15286"/>
                <a:gd name="connsiteY2" fmla="*/ 0 h 17959"/>
                <a:gd name="connsiteX3" fmla="*/ 15225 w 15286"/>
                <a:gd name="connsiteY3" fmla="*/ 4286 h 17959"/>
                <a:gd name="connsiteX4" fmla="*/ 11533 w 15286"/>
                <a:gd name="connsiteY4" fmla="*/ 11259 h 17959"/>
                <a:gd name="connsiteX5" fmla="*/ 0 w 15286"/>
                <a:gd name="connsiteY5" fmla="*/ 13162 h 1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86" h="17959">
                  <a:moveTo>
                    <a:pt x="0" y="13162"/>
                  </a:moveTo>
                  <a:cubicBezTo>
                    <a:pt x="360" y="10379"/>
                    <a:pt x="989" y="7670"/>
                    <a:pt x="4178" y="6898"/>
                  </a:cubicBezTo>
                  <a:cubicBezTo>
                    <a:pt x="7892" y="6001"/>
                    <a:pt x="9624" y="3669"/>
                    <a:pt x="9864" y="0"/>
                  </a:cubicBezTo>
                  <a:cubicBezTo>
                    <a:pt x="12556" y="349"/>
                    <a:pt x="15773" y="783"/>
                    <a:pt x="15225" y="4286"/>
                  </a:cubicBezTo>
                  <a:cubicBezTo>
                    <a:pt x="14842" y="6738"/>
                    <a:pt x="12516" y="8818"/>
                    <a:pt x="11533" y="11259"/>
                  </a:cubicBezTo>
                  <a:cubicBezTo>
                    <a:pt x="8098" y="19831"/>
                    <a:pt x="8178" y="19860"/>
                    <a:pt x="0" y="13162"/>
                  </a:cubicBezTo>
                  <a:close/>
                </a:path>
              </a:pathLst>
            </a:custGeom>
            <a:grpFill/>
            <a:ln w="5715" cap="flat">
              <a:noFill/>
              <a:prstDash val="solid"/>
              <a:miter/>
            </a:ln>
          </p:spPr>
          <p:txBody>
            <a:bodyPr rtlCol="0" anchor="ctr"/>
            <a:lstStyle/>
            <a:p>
              <a:endParaRPr lang="zh-CN" altLang="en-US"/>
            </a:p>
          </p:txBody>
        </p:sp>
        <p:sp>
          <p:nvSpPr>
            <p:cNvPr id="5049" name="任意多边形: 形状 5048">
              <a:extLst>
                <a:ext uri="{FF2B5EF4-FFF2-40B4-BE49-F238E27FC236}">
                  <a16:creationId xmlns:a16="http://schemas.microsoft.com/office/drawing/2014/main" id="{9A6DCF58-D69D-04FD-0EBB-72F3A8EA4BE5}"/>
                </a:ext>
              </a:extLst>
            </p:cNvPr>
            <p:cNvSpPr/>
            <p:nvPr/>
          </p:nvSpPr>
          <p:spPr>
            <a:xfrm>
              <a:off x="4814651" y="4928976"/>
              <a:ext cx="13607" cy="16447"/>
            </a:xfrm>
            <a:custGeom>
              <a:avLst/>
              <a:gdLst>
                <a:gd name="connsiteX0" fmla="*/ 445 w 13607"/>
                <a:gd name="connsiteY0" fmla="*/ 16448 h 16447"/>
                <a:gd name="connsiteX1" fmla="*/ 13607 w 13607"/>
                <a:gd name="connsiteY1" fmla="*/ 0 h 16447"/>
                <a:gd name="connsiteX2" fmla="*/ 13607 w 13607"/>
                <a:gd name="connsiteY2" fmla="*/ 3292 h 16447"/>
                <a:gd name="connsiteX3" fmla="*/ 12790 w 13607"/>
                <a:gd name="connsiteY3" fmla="*/ 4635 h 16447"/>
                <a:gd name="connsiteX4" fmla="*/ 10269 w 13607"/>
                <a:gd name="connsiteY4" fmla="*/ 8355 h 16447"/>
                <a:gd name="connsiteX5" fmla="*/ 10321 w 13607"/>
                <a:gd name="connsiteY5" fmla="*/ 9875 h 16447"/>
                <a:gd name="connsiteX6" fmla="*/ 445 w 13607"/>
                <a:gd name="connsiteY6" fmla="*/ 16448 h 16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07" h="16447">
                  <a:moveTo>
                    <a:pt x="445" y="16448"/>
                  </a:moveTo>
                  <a:cubicBezTo>
                    <a:pt x="-692" y="2012"/>
                    <a:pt x="-692" y="2012"/>
                    <a:pt x="13607" y="0"/>
                  </a:cubicBezTo>
                  <a:cubicBezTo>
                    <a:pt x="13607" y="1097"/>
                    <a:pt x="13607" y="2194"/>
                    <a:pt x="13607" y="3292"/>
                  </a:cubicBezTo>
                  <a:cubicBezTo>
                    <a:pt x="13607" y="3292"/>
                    <a:pt x="12784" y="4635"/>
                    <a:pt x="12790" y="4635"/>
                  </a:cubicBezTo>
                  <a:cubicBezTo>
                    <a:pt x="11755" y="5744"/>
                    <a:pt x="10435" y="6658"/>
                    <a:pt x="10269" y="8355"/>
                  </a:cubicBezTo>
                  <a:cubicBezTo>
                    <a:pt x="10281" y="8355"/>
                    <a:pt x="10321" y="9875"/>
                    <a:pt x="10321" y="9875"/>
                  </a:cubicBezTo>
                  <a:cubicBezTo>
                    <a:pt x="8012" y="13539"/>
                    <a:pt x="3914" y="14522"/>
                    <a:pt x="445" y="16448"/>
                  </a:cubicBezTo>
                  <a:close/>
                </a:path>
              </a:pathLst>
            </a:custGeom>
            <a:grpFill/>
            <a:ln w="5715" cap="flat">
              <a:noFill/>
              <a:prstDash val="solid"/>
              <a:miter/>
            </a:ln>
          </p:spPr>
          <p:txBody>
            <a:bodyPr rtlCol="0" anchor="ctr"/>
            <a:lstStyle/>
            <a:p>
              <a:endParaRPr lang="zh-CN" altLang="en-US"/>
            </a:p>
          </p:txBody>
        </p:sp>
        <p:sp>
          <p:nvSpPr>
            <p:cNvPr id="5050" name="任意多边形: 形状 5049">
              <a:extLst>
                <a:ext uri="{FF2B5EF4-FFF2-40B4-BE49-F238E27FC236}">
                  <a16:creationId xmlns:a16="http://schemas.microsoft.com/office/drawing/2014/main" id="{D9E07699-3D54-6601-2E03-7B1064C4EC01}"/>
                </a:ext>
              </a:extLst>
            </p:cNvPr>
            <p:cNvSpPr/>
            <p:nvPr/>
          </p:nvSpPr>
          <p:spPr>
            <a:xfrm>
              <a:off x="4831544" y="4935554"/>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5051" name="任意多边形: 形状 5050">
              <a:extLst>
                <a:ext uri="{FF2B5EF4-FFF2-40B4-BE49-F238E27FC236}">
                  <a16:creationId xmlns:a16="http://schemas.microsoft.com/office/drawing/2014/main" id="{419BFA24-1283-846C-142C-62C20D277B7F}"/>
                </a:ext>
              </a:extLst>
            </p:cNvPr>
            <p:cNvSpPr/>
            <p:nvPr/>
          </p:nvSpPr>
          <p:spPr>
            <a:xfrm>
              <a:off x="4824616" y="4934959"/>
              <a:ext cx="3642" cy="3886"/>
            </a:xfrm>
            <a:custGeom>
              <a:avLst/>
              <a:gdLst>
                <a:gd name="connsiteX0" fmla="*/ 3643 w 3642"/>
                <a:gd name="connsiteY0" fmla="*/ 594 h 3886"/>
                <a:gd name="connsiteX1" fmla="*/ 356 w 3642"/>
                <a:gd name="connsiteY1" fmla="*/ 3886 h 3886"/>
                <a:gd name="connsiteX2" fmla="*/ 1397 w 3642"/>
                <a:gd name="connsiteY2" fmla="*/ 0 h 3886"/>
                <a:gd name="connsiteX3" fmla="*/ 3643 w 3642"/>
                <a:gd name="connsiteY3" fmla="*/ 594 h 3886"/>
              </a:gdLst>
              <a:ahLst/>
              <a:cxnLst>
                <a:cxn ang="0">
                  <a:pos x="connsiteX0" y="connsiteY0"/>
                </a:cxn>
                <a:cxn ang="0">
                  <a:pos x="connsiteX1" y="connsiteY1"/>
                </a:cxn>
                <a:cxn ang="0">
                  <a:pos x="connsiteX2" y="connsiteY2"/>
                </a:cxn>
                <a:cxn ang="0">
                  <a:pos x="connsiteX3" y="connsiteY3"/>
                </a:cxn>
              </a:cxnLst>
              <a:rect l="l" t="t" r="r" b="b"/>
              <a:pathLst>
                <a:path w="3642" h="3886">
                  <a:moveTo>
                    <a:pt x="3643" y="594"/>
                  </a:moveTo>
                  <a:cubicBezTo>
                    <a:pt x="2545" y="1692"/>
                    <a:pt x="1448" y="2789"/>
                    <a:pt x="356" y="3886"/>
                  </a:cubicBezTo>
                  <a:cubicBezTo>
                    <a:pt x="-369" y="2303"/>
                    <a:pt x="31" y="1023"/>
                    <a:pt x="1397" y="0"/>
                  </a:cubicBezTo>
                  <a:cubicBezTo>
                    <a:pt x="2140" y="194"/>
                    <a:pt x="2888" y="394"/>
                    <a:pt x="3643" y="594"/>
                  </a:cubicBezTo>
                  <a:close/>
                </a:path>
              </a:pathLst>
            </a:custGeom>
            <a:grpFill/>
            <a:ln w="5715" cap="flat">
              <a:noFill/>
              <a:prstDash val="solid"/>
              <a:miter/>
            </a:ln>
          </p:spPr>
          <p:txBody>
            <a:bodyPr rtlCol="0" anchor="ctr"/>
            <a:lstStyle/>
            <a:p>
              <a:endParaRPr lang="zh-CN" altLang="en-US"/>
            </a:p>
          </p:txBody>
        </p:sp>
        <p:sp>
          <p:nvSpPr>
            <p:cNvPr id="5052" name="任意多边形: 形状 5051">
              <a:extLst>
                <a:ext uri="{FF2B5EF4-FFF2-40B4-BE49-F238E27FC236}">
                  <a16:creationId xmlns:a16="http://schemas.microsoft.com/office/drawing/2014/main" id="{AF9EAD2D-28EF-2082-4333-FFF4463D6A10}"/>
                </a:ext>
              </a:extLst>
            </p:cNvPr>
            <p:cNvSpPr/>
            <p:nvPr/>
          </p:nvSpPr>
          <p:spPr>
            <a:xfrm>
              <a:off x="4826999" y="4932262"/>
              <a:ext cx="4551" cy="3291"/>
            </a:xfrm>
            <a:custGeom>
              <a:avLst/>
              <a:gdLst>
                <a:gd name="connsiteX0" fmla="*/ 1259 w 4551"/>
                <a:gd name="connsiteY0" fmla="*/ 0 h 3291"/>
                <a:gd name="connsiteX1" fmla="*/ 4551 w 4551"/>
                <a:gd name="connsiteY1" fmla="*/ 3292 h 3291"/>
                <a:gd name="connsiteX2" fmla="*/ 1259 w 4551"/>
                <a:gd name="connsiteY2" fmla="*/ 3292 h 3291"/>
                <a:gd name="connsiteX3" fmla="*/ 139 w 4551"/>
                <a:gd name="connsiteY3" fmla="*/ 1097 h 3291"/>
                <a:gd name="connsiteX4" fmla="*/ 1259 w 455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 h="3291">
                  <a:moveTo>
                    <a:pt x="1259" y="0"/>
                  </a:moveTo>
                  <a:cubicBezTo>
                    <a:pt x="2357" y="1097"/>
                    <a:pt x="3454" y="2194"/>
                    <a:pt x="4551" y="3292"/>
                  </a:cubicBezTo>
                  <a:cubicBezTo>
                    <a:pt x="3454" y="3292"/>
                    <a:pt x="2357" y="3292"/>
                    <a:pt x="1259" y="3292"/>
                  </a:cubicBezTo>
                  <a:cubicBezTo>
                    <a:pt x="139" y="2560"/>
                    <a:pt x="-232" y="1828"/>
                    <a:pt x="139" y="1097"/>
                  </a:cubicBezTo>
                  <a:cubicBezTo>
                    <a:pt x="511" y="366"/>
                    <a:pt x="882" y="0"/>
                    <a:pt x="1259" y="0"/>
                  </a:cubicBezTo>
                  <a:close/>
                </a:path>
              </a:pathLst>
            </a:custGeom>
            <a:grpFill/>
            <a:ln w="5715" cap="flat">
              <a:noFill/>
              <a:prstDash val="solid"/>
              <a:miter/>
            </a:ln>
          </p:spPr>
          <p:txBody>
            <a:bodyPr rtlCol="0" anchor="ctr"/>
            <a:lstStyle/>
            <a:p>
              <a:endParaRPr lang="zh-CN" altLang="en-US"/>
            </a:p>
          </p:txBody>
        </p:sp>
        <p:sp>
          <p:nvSpPr>
            <p:cNvPr id="5053" name="任意多边形: 形状 5052">
              <a:extLst>
                <a:ext uri="{FF2B5EF4-FFF2-40B4-BE49-F238E27FC236}">
                  <a16:creationId xmlns:a16="http://schemas.microsoft.com/office/drawing/2014/main" id="{5C7B931D-B507-C5A1-EE14-ED0BEB32F741}"/>
                </a:ext>
              </a:extLst>
            </p:cNvPr>
            <p:cNvSpPr/>
            <p:nvPr/>
          </p:nvSpPr>
          <p:spPr>
            <a:xfrm>
              <a:off x="4828258" y="4925684"/>
              <a:ext cx="3297" cy="3291"/>
            </a:xfrm>
            <a:custGeom>
              <a:avLst/>
              <a:gdLst>
                <a:gd name="connsiteX0" fmla="*/ 0 w 3297"/>
                <a:gd name="connsiteY0" fmla="*/ 3292 h 3291"/>
                <a:gd name="connsiteX1" fmla="*/ 3298 w 3297"/>
                <a:gd name="connsiteY1" fmla="*/ 0 h 3291"/>
                <a:gd name="connsiteX2" fmla="*/ 0 w 3297"/>
                <a:gd name="connsiteY2" fmla="*/ 3292 h 3291"/>
              </a:gdLst>
              <a:ahLst/>
              <a:cxnLst>
                <a:cxn ang="0">
                  <a:pos x="connsiteX0" y="connsiteY0"/>
                </a:cxn>
                <a:cxn ang="0">
                  <a:pos x="connsiteX1" y="connsiteY1"/>
                </a:cxn>
                <a:cxn ang="0">
                  <a:pos x="connsiteX2" y="connsiteY2"/>
                </a:cxn>
              </a:cxnLst>
              <a:rect l="l" t="t" r="r" b="b"/>
              <a:pathLst>
                <a:path w="3297" h="3291">
                  <a:moveTo>
                    <a:pt x="0" y="3292"/>
                  </a:moveTo>
                  <a:cubicBezTo>
                    <a:pt x="1097" y="2194"/>
                    <a:pt x="2195" y="1097"/>
                    <a:pt x="3298" y="0"/>
                  </a:cubicBezTo>
                  <a:cubicBezTo>
                    <a:pt x="2195" y="1097"/>
                    <a:pt x="1097" y="2194"/>
                    <a:pt x="0" y="3292"/>
                  </a:cubicBezTo>
                  <a:close/>
                </a:path>
              </a:pathLst>
            </a:custGeom>
            <a:grpFill/>
            <a:ln w="5715" cap="flat">
              <a:noFill/>
              <a:prstDash val="solid"/>
              <a:miter/>
            </a:ln>
          </p:spPr>
          <p:txBody>
            <a:bodyPr rtlCol="0" anchor="ctr"/>
            <a:lstStyle/>
            <a:p>
              <a:endParaRPr lang="zh-CN" altLang="en-US"/>
            </a:p>
          </p:txBody>
        </p:sp>
        <p:sp>
          <p:nvSpPr>
            <p:cNvPr id="5054" name="任意多边形: 形状 5053">
              <a:extLst>
                <a:ext uri="{FF2B5EF4-FFF2-40B4-BE49-F238E27FC236}">
                  <a16:creationId xmlns:a16="http://schemas.microsoft.com/office/drawing/2014/main" id="{5C7A1980-ECFB-49ED-3CE6-B931BFFF9752}"/>
                </a:ext>
              </a:extLst>
            </p:cNvPr>
            <p:cNvSpPr/>
            <p:nvPr/>
          </p:nvSpPr>
          <p:spPr>
            <a:xfrm>
              <a:off x="4851236" y="5129629"/>
              <a:ext cx="26353" cy="13161"/>
            </a:xfrm>
            <a:custGeom>
              <a:avLst/>
              <a:gdLst>
                <a:gd name="connsiteX0" fmla="*/ 6625 w 26353"/>
                <a:gd name="connsiteY0" fmla="*/ 17 h 13161"/>
                <a:gd name="connsiteX1" fmla="*/ 9912 w 26353"/>
                <a:gd name="connsiteY1" fmla="*/ 0 h 13161"/>
                <a:gd name="connsiteX2" fmla="*/ 18250 w 26353"/>
                <a:gd name="connsiteY2" fmla="*/ 5487 h 13161"/>
                <a:gd name="connsiteX3" fmla="*/ 26354 w 26353"/>
                <a:gd name="connsiteY3" fmla="*/ 6572 h 13161"/>
                <a:gd name="connsiteX4" fmla="*/ 23056 w 26353"/>
                <a:gd name="connsiteY4" fmla="*/ 9870 h 13161"/>
                <a:gd name="connsiteX5" fmla="*/ 13192 w 26353"/>
                <a:gd name="connsiteY5" fmla="*/ 13162 h 13161"/>
                <a:gd name="connsiteX6" fmla="*/ 25 w 26353"/>
                <a:gd name="connsiteY6" fmla="*/ 13144 h 13161"/>
                <a:gd name="connsiteX7" fmla="*/ 6625 w 26353"/>
                <a:gd name="connsiteY7" fmla="*/ 17 h 1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53" h="13161">
                  <a:moveTo>
                    <a:pt x="6625" y="17"/>
                  </a:moveTo>
                  <a:cubicBezTo>
                    <a:pt x="7723" y="17"/>
                    <a:pt x="8814" y="12"/>
                    <a:pt x="9912" y="0"/>
                  </a:cubicBezTo>
                  <a:cubicBezTo>
                    <a:pt x="10392" y="5326"/>
                    <a:pt x="13135" y="7424"/>
                    <a:pt x="18250" y="5487"/>
                  </a:cubicBezTo>
                  <a:cubicBezTo>
                    <a:pt x="21262" y="4349"/>
                    <a:pt x="24056" y="3121"/>
                    <a:pt x="26354" y="6572"/>
                  </a:cubicBezTo>
                  <a:cubicBezTo>
                    <a:pt x="25079" y="7498"/>
                    <a:pt x="24125" y="8738"/>
                    <a:pt x="23056" y="9870"/>
                  </a:cubicBezTo>
                  <a:cubicBezTo>
                    <a:pt x="19444" y="9996"/>
                    <a:pt x="15558" y="9292"/>
                    <a:pt x="13192" y="13162"/>
                  </a:cubicBezTo>
                  <a:cubicBezTo>
                    <a:pt x="8808" y="9733"/>
                    <a:pt x="4414" y="13219"/>
                    <a:pt x="25" y="13144"/>
                  </a:cubicBezTo>
                  <a:cubicBezTo>
                    <a:pt x="-398" y="7447"/>
                    <a:pt x="4751" y="4555"/>
                    <a:pt x="6625" y="17"/>
                  </a:cubicBezTo>
                  <a:close/>
                </a:path>
              </a:pathLst>
            </a:custGeom>
            <a:grpFill/>
            <a:ln w="5715" cap="flat">
              <a:noFill/>
              <a:prstDash val="solid"/>
              <a:miter/>
            </a:ln>
          </p:spPr>
          <p:txBody>
            <a:bodyPr rtlCol="0" anchor="ctr"/>
            <a:lstStyle/>
            <a:p>
              <a:endParaRPr lang="zh-CN" altLang="en-US"/>
            </a:p>
          </p:txBody>
        </p:sp>
        <p:sp>
          <p:nvSpPr>
            <p:cNvPr id="5055" name="任意多边形: 形状 5054">
              <a:extLst>
                <a:ext uri="{FF2B5EF4-FFF2-40B4-BE49-F238E27FC236}">
                  <a16:creationId xmlns:a16="http://schemas.microsoft.com/office/drawing/2014/main" id="{2AB0DA9D-326F-AC6C-7299-561253F47085}"/>
                </a:ext>
              </a:extLst>
            </p:cNvPr>
            <p:cNvSpPr/>
            <p:nvPr/>
          </p:nvSpPr>
          <p:spPr>
            <a:xfrm>
              <a:off x="4818371" y="5149647"/>
              <a:ext cx="7024" cy="3042"/>
            </a:xfrm>
            <a:custGeom>
              <a:avLst/>
              <a:gdLst>
                <a:gd name="connsiteX0" fmla="*/ 0 w 7024"/>
                <a:gd name="connsiteY0" fmla="*/ 2991 h 3042"/>
                <a:gd name="connsiteX1" fmla="*/ 3423 w 7024"/>
                <a:gd name="connsiteY1" fmla="*/ 317 h 3042"/>
                <a:gd name="connsiteX2" fmla="*/ 7024 w 7024"/>
                <a:gd name="connsiteY2" fmla="*/ 1688 h 3042"/>
                <a:gd name="connsiteX3" fmla="*/ 4561 w 7024"/>
                <a:gd name="connsiteY3" fmla="*/ 2797 h 3042"/>
                <a:gd name="connsiteX4" fmla="*/ 40 w 7024"/>
                <a:gd name="connsiteY4" fmla="*/ 3043 h 3042"/>
                <a:gd name="connsiteX5" fmla="*/ 0 w 7024"/>
                <a:gd name="connsiteY5" fmla="*/ 2991 h 3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4" h="3042">
                  <a:moveTo>
                    <a:pt x="0" y="2991"/>
                  </a:moveTo>
                  <a:cubicBezTo>
                    <a:pt x="1132" y="2071"/>
                    <a:pt x="2132" y="848"/>
                    <a:pt x="3423" y="317"/>
                  </a:cubicBezTo>
                  <a:cubicBezTo>
                    <a:pt x="4766" y="-243"/>
                    <a:pt x="6469" y="-215"/>
                    <a:pt x="7024" y="1688"/>
                  </a:cubicBezTo>
                  <a:cubicBezTo>
                    <a:pt x="7064" y="1826"/>
                    <a:pt x="5458" y="2654"/>
                    <a:pt x="4561" y="2797"/>
                  </a:cubicBezTo>
                  <a:cubicBezTo>
                    <a:pt x="3080" y="3037"/>
                    <a:pt x="1549" y="2974"/>
                    <a:pt x="40" y="3043"/>
                  </a:cubicBezTo>
                  <a:cubicBezTo>
                    <a:pt x="46" y="3037"/>
                    <a:pt x="0" y="2991"/>
                    <a:pt x="0" y="2991"/>
                  </a:cubicBezTo>
                  <a:close/>
                </a:path>
              </a:pathLst>
            </a:custGeom>
            <a:grpFill/>
            <a:ln w="5715" cap="flat">
              <a:noFill/>
              <a:prstDash val="solid"/>
              <a:miter/>
            </a:ln>
          </p:spPr>
          <p:txBody>
            <a:bodyPr rtlCol="0" anchor="ctr"/>
            <a:lstStyle/>
            <a:p>
              <a:endParaRPr lang="zh-CN" altLang="en-US"/>
            </a:p>
          </p:txBody>
        </p:sp>
        <p:sp>
          <p:nvSpPr>
            <p:cNvPr id="5056" name="任意多边形: 形状 5055">
              <a:extLst>
                <a:ext uri="{FF2B5EF4-FFF2-40B4-BE49-F238E27FC236}">
                  <a16:creationId xmlns:a16="http://schemas.microsoft.com/office/drawing/2014/main" id="{EC04B32B-A1EF-887C-0696-6658B1422BBD}"/>
                </a:ext>
              </a:extLst>
            </p:cNvPr>
            <p:cNvSpPr/>
            <p:nvPr/>
          </p:nvSpPr>
          <p:spPr>
            <a:xfrm>
              <a:off x="4844706" y="5146077"/>
              <a:ext cx="4129" cy="3286"/>
            </a:xfrm>
            <a:custGeom>
              <a:avLst/>
              <a:gdLst>
                <a:gd name="connsiteX0" fmla="*/ 3332 w 4129"/>
                <a:gd name="connsiteY0" fmla="*/ 0 h 3286"/>
                <a:gd name="connsiteX1" fmla="*/ 0 w 4129"/>
                <a:gd name="connsiteY1" fmla="*/ 3286 h 3286"/>
                <a:gd name="connsiteX2" fmla="*/ 3332 w 4129"/>
                <a:gd name="connsiteY2" fmla="*/ 0 h 3286"/>
              </a:gdLst>
              <a:ahLst/>
              <a:cxnLst>
                <a:cxn ang="0">
                  <a:pos x="connsiteX0" y="connsiteY0"/>
                </a:cxn>
                <a:cxn ang="0">
                  <a:pos x="connsiteX1" y="connsiteY1"/>
                </a:cxn>
                <a:cxn ang="0">
                  <a:pos x="connsiteX2" y="connsiteY2"/>
                </a:cxn>
              </a:cxnLst>
              <a:rect l="l" t="t" r="r" b="b"/>
              <a:pathLst>
                <a:path w="4129" h="3286">
                  <a:moveTo>
                    <a:pt x="3332" y="0"/>
                  </a:moveTo>
                  <a:cubicBezTo>
                    <a:pt x="5955" y="4887"/>
                    <a:pt x="1383" y="2469"/>
                    <a:pt x="0" y="3286"/>
                  </a:cubicBezTo>
                  <a:cubicBezTo>
                    <a:pt x="1114" y="2189"/>
                    <a:pt x="2223" y="1097"/>
                    <a:pt x="3332" y="0"/>
                  </a:cubicBezTo>
                  <a:close/>
                </a:path>
              </a:pathLst>
            </a:custGeom>
            <a:grpFill/>
            <a:ln w="5715" cap="flat">
              <a:noFill/>
              <a:prstDash val="solid"/>
              <a:miter/>
            </a:ln>
          </p:spPr>
          <p:txBody>
            <a:bodyPr rtlCol="0" anchor="ctr"/>
            <a:lstStyle/>
            <a:p>
              <a:endParaRPr lang="zh-CN" altLang="en-US"/>
            </a:p>
          </p:txBody>
        </p:sp>
        <p:sp>
          <p:nvSpPr>
            <p:cNvPr id="5057" name="任意多边形: 形状 5056">
              <a:extLst>
                <a:ext uri="{FF2B5EF4-FFF2-40B4-BE49-F238E27FC236}">
                  <a16:creationId xmlns:a16="http://schemas.microsoft.com/office/drawing/2014/main" id="{2A9A4462-B164-28DC-7602-C3DC8CC95E01}"/>
                </a:ext>
              </a:extLst>
            </p:cNvPr>
            <p:cNvSpPr/>
            <p:nvPr/>
          </p:nvSpPr>
          <p:spPr>
            <a:xfrm>
              <a:off x="4841454" y="5149363"/>
              <a:ext cx="3251" cy="3308"/>
            </a:xfrm>
            <a:custGeom>
              <a:avLst/>
              <a:gdLst>
                <a:gd name="connsiteX0" fmla="*/ 3252 w 3251"/>
                <a:gd name="connsiteY0" fmla="*/ 0 h 3308"/>
                <a:gd name="connsiteX1" fmla="*/ 0 w 3251"/>
                <a:gd name="connsiteY1" fmla="*/ 3309 h 3308"/>
                <a:gd name="connsiteX2" fmla="*/ 3252 w 3251"/>
                <a:gd name="connsiteY2" fmla="*/ 0 h 3308"/>
              </a:gdLst>
              <a:ahLst/>
              <a:cxnLst>
                <a:cxn ang="0">
                  <a:pos x="connsiteX0" y="connsiteY0"/>
                </a:cxn>
                <a:cxn ang="0">
                  <a:pos x="connsiteX1" y="connsiteY1"/>
                </a:cxn>
                <a:cxn ang="0">
                  <a:pos x="connsiteX2" y="connsiteY2"/>
                </a:cxn>
              </a:cxnLst>
              <a:rect l="l" t="t" r="r" b="b"/>
              <a:pathLst>
                <a:path w="3251" h="3308">
                  <a:moveTo>
                    <a:pt x="3252" y="0"/>
                  </a:moveTo>
                  <a:cubicBezTo>
                    <a:pt x="2166" y="1103"/>
                    <a:pt x="1080" y="2206"/>
                    <a:pt x="0" y="3309"/>
                  </a:cubicBezTo>
                  <a:cubicBezTo>
                    <a:pt x="1080" y="2212"/>
                    <a:pt x="2166" y="1103"/>
                    <a:pt x="3252" y="0"/>
                  </a:cubicBezTo>
                  <a:close/>
                </a:path>
              </a:pathLst>
            </a:custGeom>
            <a:grpFill/>
            <a:ln w="5715" cap="flat">
              <a:noFill/>
              <a:prstDash val="solid"/>
              <a:miter/>
            </a:ln>
          </p:spPr>
          <p:txBody>
            <a:bodyPr rtlCol="0" anchor="ctr"/>
            <a:lstStyle/>
            <a:p>
              <a:endParaRPr lang="zh-CN" altLang="en-US"/>
            </a:p>
          </p:txBody>
        </p:sp>
        <p:sp>
          <p:nvSpPr>
            <p:cNvPr id="5058" name="任意多边形: 形状 5057">
              <a:extLst>
                <a:ext uri="{FF2B5EF4-FFF2-40B4-BE49-F238E27FC236}">
                  <a16:creationId xmlns:a16="http://schemas.microsoft.com/office/drawing/2014/main" id="{DB4A1C93-6E1F-AB18-024A-ED371A3DDA75}"/>
                </a:ext>
              </a:extLst>
            </p:cNvPr>
            <p:cNvSpPr/>
            <p:nvPr/>
          </p:nvSpPr>
          <p:spPr>
            <a:xfrm>
              <a:off x="4783814" y="5040795"/>
              <a:ext cx="4993" cy="4972"/>
            </a:xfrm>
            <a:custGeom>
              <a:avLst/>
              <a:gdLst>
                <a:gd name="connsiteX0" fmla="*/ 4965 w 4993"/>
                <a:gd name="connsiteY0" fmla="*/ 0 h 4972"/>
                <a:gd name="connsiteX1" fmla="*/ 1027 w 4993"/>
                <a:gd name="connsiteY1" fmla="*/ 4961 h 4972"/>
                <a:gd name="connsiteX2" fmla="*/ 10 w 4993"/>
                <a:gd name="connsiteY2" fmla="*/ 3938 h 4972"/>
                <a:gd name="connsiteX3" fmla="*/ 4993 w 4993"/>
                <a:gd name="connsiteY3" fmla="*/ 34 h 4972"/>
                <a:gd name="connsiteX4" fmla="*/ 4965 w 4993"/>
                <a:gd name="connsiteY4" fmla="*/ 0 h 4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 h="4972">
                  <a:moveTo>
                    <a:pt x="4965" y="0"/>
                  </a:moveTo>
                  <a:cubicBezTo>
                    <a:pt x="4531" y="2360"/>
                    <a:pt x="4645" y="5183"/>
                    <a:pt x="1027" y="4961"/>
                  </a:cubicBezTo>
                  <a:cubicBezTo>
                    <a:pt x="656" y="4938"/>
                    <a:pt x="33" y="4309"/>
                    <a:pt x="10" y="3938"/>
                  </a:cubicBezTo>
                  <a:cubicBezTo>
                    <a:pt x="-190" y="314"/>
                    <a:pt x="2627" y="440"/>
                    <a:pt x="4993" y="34"/>
                  </a:cubicBezTo>
                  <a:lnTo>
                    <a:pt x="4965" y="0"/>
                  </a:lnTo>
                  <a:close/>
                </a:path>
              </a:pathLst>
            </a:custGeom>
            <a:grpFill/>
            <a:ln w="5715" cap="flat">
              <a:noFill/>
              <a:prstDash val="solid"/>
              <a:miter/>
            </a:ln>
          </p:spPr>
          <p:txBody>
            <a:bodyPr rtlCol="0" anchor="ctr"/>
            <a:lstStyle/>
            <a:p>
              <a:endParaRPr lang="zh-CN" altLang="en-US"/>
            </a:p>
          </p:txBody>
        </p:sp>
        <p:sp>
          <p:nvSpPr>
            <p:cNvPr id="5059" name="任意多边形: 形状 5058">
              <a:extLst>
                <a:ext uri="{FF2B5EF4-FFF2-40B4-BE49-F238E27FC236}">
                  <a16:creationId xmlns:a16="http://schemas.microsoft.com/office/drawing/2014/main" id="{E406FC8C-CE6A-A91B-6697-B0616A9EB128}"/>
                </a:ext>
              </a:extLst>
            </p:cNvPr>
            <p:cNvSpPr/>
            <p:nvPr/>
          </p:nvSpPr>
          <p:spPr>
            <a:xfrm>
              <a:off x="4797295" y="5103029"/>
              <a:ext cx="14366" cy="21362"/>
            </a:xfrm>
            <a:custGeom>
              <a:avLst/>
              <a:gdLst>
                <a:gd name="connsiteX0" fmla="*/ 14367 w 14366"/>
                <a:gd name="connsiteY0" fmla="*/ 3529 h 21362"/>
                <a:gd name="connsiteX1" fmla="*/ 11212 w 14366"/>
                <a:gd name="connsiteY1" fmla="*/ 20022 h 21362"/>
                <a:gd name="connsiteX2" fmla="*/ 4822 w 14366"/>
                <a:gd name="connsiteY2" fmla="*/ 21291 h 21362"/>
                <a:gd name="connsiteX3" fmla="*/ 1188 w 14366"/>
                <a:gd name="connsiteY3" fmla="*/ 15673 h 21362"/>
                <a:gd name="connsiteX4" fmla="*/ 4125 w 14366"/>
                <a:gd name="connsiteY4" fmla="*/ 10147 h 21362"/>
                <a:gd name="connsiteX5" fmla="*/ 1456 w 14366"/>
                <a:gd name="connsiteY5" fmla="*/ 2723 h 21362"/>
                <a:gd name="connsiteX6" fmla="*/ 14367 w 14366"/>
                <a:gd name="connsiteY6" fmla="*/ 3529 h 2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66" h="21362">
                  <a:moveTo>
                    <a:pt x="14367" y="3529"/>
                  </a:moveTo>
                  <a:cubicBezTo>
                    <a:pt x="9057" y="8209"/>
                    <a:pt x="12092" y="14490"/>
                    <a:pt x="11212" y="20022"/>
                  </a:cubicBezTo>
                  <a:cubicBezTo>
                    <a:pt x="9086" y="20457"/>
                    <a:pt x="6977" y="21080"/>
                    <a:pt x="4822" y="21291"/>
                  </a:cubicBezTo>
                  <a:cubicBezTo>
                    <a:pt x="159" y="21754"/>
                    <a:pt x="-1144" y="19965"/>
                    <a:pt x="1188" y="15673"/>
                  </a:cubicBezTo>
                  <a:cubicBezTo>
                    <a:pt x="2205" y="13804"/>
                    <a:pt x="7537" y="13799"/>
                    <a:pt x="4125" y="10147"/>
                  </a:cubicBezTo>
                  <a:cubicBezTo>
                    <a:pt x="1948" y="7815"/>
                    <a:pt x="-2213" y="6009"/>
                    <a:pt x="1456" y="2723"/>
                  </a:cubicBezTo>
                  <a:cubicBezTo>
                    <a:pt x="5405" y="-814"/>
                    <a:pt x="10349" y="-1266"/>
                    <a:pt x="14367" y="3529"/>
                  </a:cubicBezTo>
                  <a:close/>
                </a:path>
              </a:pathLst>
            </a:custGeom>
            <a:grpFill/>
            <a:ln w="5715" cap="flat">
              <a:noFill/>
              <a:prstDash val="solid"/>
              <a:miter/>
            </a:ln>
          </p:spPr>
          <p:txBody>
            <a:bodyPr rtlCol="0" anchor="ctr"/>
            <a:lstStyle/>
            <a:p>
              <a:endParaRPr lang="zh-CN" altLang="en-US"/>
            </a:p>
          </p:txBody>
        </p:sp>
        <p:sp>
          <p:nvSpPr>
            <p:cNvPr id="5060" name="任意多边形: 形状 5059">
              <a:extLst>
                <a:ext uri="{FF2B5EF4-FFF2-40B4-BE49-F238E27FC236}">
                  <a16:creationId xmlns:a16="http://schemas.microsoft.com/office/drawing/2014/main" id="{6B4C6360-960C-B6C8-C240-922144FFF882}"/>
                </a:ext>
              </a:extLst>
            </p:cNvPr>
            <p:cNvSpPr/>
            <p:nvPr/>
          </p:nvSpPr>
          <p:spPr>
            <a:xfrm>
              <a:off x="4818485" y="5093505"/>
              <a:ext cx="4673" cy="6520"/>
            </a:xfrm>
            <a:custGeom>
              <a:avLst/>
              <a:gdLst>
                <a:gd name="connsiteX0" fmla="*/ 1 w 4673"/>
                <a:gd name="connsiteY0" fmla="*/ 0 h 6520"/>
                <a:gd name="connsiteX1" fmla="*/ 3196 w 4673"/>
                <a:gd name="connsiteY1" fmla="*/ 6521 h 6520"/>
                <a:gd name="connsiteX2" fmla="*/ 1 w 4673"/>
                <a:gd name="connsiteY2" fmla="*/ 0 h 6520"/>
              </a:gdLst>
              <a:ahLst/>
              <a:cxnLst>
                <a:cxn ang="0">
                  <a:pos x="connsiteX0" y="connsiteY0"/>
                </a:cxn>
                <a:cxn ang="0">
                  <a:pos x="connsiteX1" y="connsiteY1"/>
                </a:cxn>
                <a:cxn ang="0">
                  <a:pos x="connsiteX2" y="connsiteY2"/>
                </a:cxn>
              </a:cxnLst>
              <a:rect l="l" t="t" r="r" b="b"/>
              <a:pathLst>
                <a:path w="4673" h="6520">
                  <a:moveTo>
                    <a:pt x="1" y="0"/>
                  </a:moveTo>
                  <a:cubicBezTo>
                    <a:pt x="1995" y="1720"/>
                    <a:pt x="7207" y="1857"/>
                    <a:pt x="3196" y="6521"/>
                  </a:cubicBezTo>
                  <a:cubicBezTo>
                    <a:pt x="595" y="5098"/>
                    <a:pt x="-28" y="2709"/>
                    <a:pt x="1" y="0"/>
                  </a:cubicBezTo>
                  <a:close/>
                </a:path>
              </a:pathLst>
            </a:custGeom>
            <a:grpFill/>
            <a:ln w="5715" cap="flat">
              <a:noFill/>
              <a:prstDash val="solid"/>
              <a:miter/>
            </a:ln>
          </p:spPr>
          <p:txBody>
            <a:bodyPr rtlCol="0" anchor="ctr"/>
            <a:lstStyle/>
            <a:p>
              <a:endParaRPr lang="zh-CN" altLang="en-US"/>
            </a:p>
          </p:txBody>
        </p:sp>
        <p:sp>
          <p:nvSpPr>
            <p:cNvPr id="5061" name="任意多边形: 形状 5060">
              <a:extLst>
                <a:ext uri="{FF2B5EF4-FFF2-40B4-BE49-F238E27FC236}">
                  <a16:creationId xmlns:a16="http://schemas.microsoft.com/office/drawing/2014/main" id="{5E04901B-FF9B-AFD5-C7F1-F87A2E8CD5B5}"/>
                </a:ext>
              </a:extLst>
            </p:cNvPr>
            <p:cNvSpPr/>
            <p:nvPr/>
          </p:nvSpPr>
          <p:spPr>
            <a:xfrm>
              <a:off x="4808519" y="5096717"/>
              <a:ext cx="1298" cy="1405"/>
            </a:xfrm>
            <a:custGeom>
              <a:avLst/>
              <a:gdLst>
                <a:gd name="connsiteX0" fmla="*/ 0 w 1298"/>
                <a:gd name="connsiteY0" fmla="*/ 0 h 1405"/>
                <a:gd name="connsiteX1" fmla="*/ 1297 w 1298"/>
                <a:gd name="connsiteY1" fmla="*/ 743 h 1405"/>
                <a:gd name="connsiteX2" fmla="*/ 0 w 1298"/>
                <a:gd name="connsiteY2" fmla="*/ 0 h 1405"/>
              </a:gdLst>
              <a:ahLst/>
              <a:cxnLst>
                <a:cxn ang="0">
                  <a:pos x="connsiteX0" y="connsiteY0"/>
                </a:cxn>
                <a:cxn ang="0">
                  <a:pos x="connsiteX1" y="connsiteY1"/>
                </a:cxn>
                <a:cxn ang="0">
                  <a:pos x="connsiteX2" y="connsiteY2"/>
                </a:cxn>
              </a:cxnLst>
              <a:rect l="l" t="t" r="r" b="b"/>
              <a:pathLst>
                <a:path w="1298" h="1405">
                  <a:moveTo>
                    <a:pt x="0" y="0"/>
                  </a:moveTo>
                  <a:cubicBezTo>
                    <a:pt x="452" y="251"/>
                    <a:pt x="1326" y="594"/>
                    <a:pt x="1297" y="743"/>
                  </a:cubicBezTo>
                  <a:cubicBezTo>
                    <a:pt x="1052" y="1834"/>
                    <a:pt x="543" y="1571"/>
                    <a:pt x="0" y="0"/>
                  </a:cubicBezTo>
                  <a:close/>
                </a:path>
              </a:pathLst>
            </a:custGeom>
            <a:grpFill/>
            <a:ln w="5715" cap="flat">
              <a:noFill/>
              <a:prstDash val="solid"/>
              <a:miter/>
            </a:ln>
          </p:spPr>
          <p:txBody>
            <a:bodyPr rtlCol="0" anchor="ctr"/>
            <a:lstStyle/>
            <a:p>
              <a:endParaRPr lang="zh-CN" altLang="en-US"/>
            </a:p>
          </p:txBody>
        </p:sp>
        <p:sp>
          <p:nvSpPr>
            <p:cNvPr id="5062" name="任意多边形: 形状 5061">
              <a:extLst>
                <a:ext uri="{FF2B5EF4-FFF2-40B4-BE49-F238E27FC236}">
                  <a16:creationId xmlns:a16="http://schemas.microsoft.com/office/drawing/2014/main" id="{88A71D3E-3B39-2E9C-3466-FB9694F91CD6}"/>
                </a:ext>
              </a:extLst>
            </p:cNvPr>
            <p:cNvSpPr/>
            <p:nvPr/>
          </p:nvSpPr>
          <p:spPr>
            <a:xfrm>
              <a:off x="4706563" y="4984908"/>
              <a:ext cx="6583" cy="5569"/>
            </a:xfrm>
            <a:custGeom>
              <a:avLst/>
              <a:gdLst>
                <a:gd name="connsiteX0" fmla="*/ 6584 w 6583"/>
                <a:gd name="connsiteY0" fmla="*/ 0 h 5569"/>
                <a:gd name="connsiteX1" fmla="*/ 0 w 6583"/>
                <a:gd name="connsiteY1" fmla="*/ 3258 h 5569"/>
                <a:gd name="connsiteX2" fmla="*/ 6584 w 6583"/>
                <a:gd name="connsiteY2" fmla="*/ 0 h 5569"/>
              </a:gdLst>
              <a:ahLst/>
              <a:cxnLst>
                <a:cxn ang="0">
                  <a:pos x="connsiteX0" y="connsiteY0"/>
                </a:cxn>
                <a:cxn ang="0">
                  <a:pos x="connsiteX1" y="connsiteY1"/>
                </a:cxn>
                <a:cxn ang="0">
                  <a:pos x="connsiteX2" y="connsiteY2"/>
                </a:cxn>
              </a:cxnLst>
              <a:rect l="l" t="t" r="r" b="b"/>
              <a:pathLst>
                <a:path w="6583" h="5569">
                  <a:moveTo>
                    <a:pt x="6584" y="0"/>
                  </a:moveTo>
                  <a:cubicBezTo>
                    <a:pt x="5926" y="4200"/>
                    <a:pt x="5201" y="8258"/>
                    <a:pt x="0" y="3258"/>
                  </a:cubicBezTo>
                  <a:cubicBezTo>
                    <a:pt x="2195" y="2172"/>
                    <a:pt x="4389" y="1086"/>
                    <a:pt x="6584" y="0"/>
                  </a:cubicBezTo>
                  <a:close/>
                </a:path>
              </a:pathLst>
            </a:custGeom>
            <a:grpFill/>
            <a:ln w="5715" cap="flat">
              <a:noFill/>
              <a:prstDash val="solid"/>
              <a:miter/>
            </a:ln>
          </p:spPr>
          <p:txBody>
            <a:bodyPr rtlCol="0" anchor="ctr"/>
            <a:lstStyle/>
            <a:p>
              <a:endParaRPr lang="zh-CN" altLang="en-US"/>
            </a:p>
          </p:txBody>
        </p:sp>
        <p:sp>
          <p:nvSpPr>
            <p:cNvPr id="5063" name="任意多边形: 形状 5062">
              <a:extLst>
                <a:ext uri="{FF2B5EF4-FFF2-40B4-BE49-F238E27FC236}">
                  <a16:creationId xmlns:a16="http://schemas.microsoft.com/office/drawing/2014/main" id="{AECAD2E3-9BEA-2ADB-C122-7BE2041D1848}"/>
                </a:ext>
              </a:extLst>
            </p:cNvPr>
            <p:cNvSpPr/>
            <p:nvPr/>
          </p:nvSpPr>
          <p:spPr>
            <a:xfrm>
              <a:off x="4718049" y="5004596"/>
              <a:ext cx="1686" cy="3291"/>
            </a:xfrm>
            <a:custGeom>
              <a:avLst/>
              <a:gdLst>
                <a:gd name="connsiteX0" fmla="*/ 1687 w 1686"/>
                <a:gd name="connsiteY0" fmla="*/ 3292 h 3291"/>
                <a:gd name="connsiteX1" fmla="*/ 1687 w 1686"/>
                <a:gd name="connsiteY1" fmla="*/ 0 h 3291"/>
                <a:gd name="connsiteX2" fmla="*/ 1687 w 1686"/>
                <a:gd name="connsiteY2" fmla="*/ 3292 h 3291"/>
              </a:gdLst>
              <a:ahLst/>
              <a:cxnLst>
                <a:cxn ang="0">
                  <a:pos x="connsiteX0" y="connsiteY0"/>
                </a:cxn>
                <a:cxn ang="0">
                  <a:pos x="connsiteX1" y="connsiteY1"/>
                </a:cxn>
                <a:cxn ang="0">
                  <a:pos x="connsiteX2" y="connsiteY2"/>
                </a:cxn>
              </a:cxnLst>
              <a:rect l="l" t="t" r="r" b="b"/>
              <a:pathLst>
                <a:path w="1686" h="3291">
                  <a:moveTo>
                    <a:pt x="1687" y="3292"/>
                  </a:moveTo>
                  <a:cubicBezTo>
                    <a:pt x="-588" y="2194"/>
                    <a:pt x="-536" y="1097"/>
                    <a:pt x="1687" y="0"/>
                  </a:cubicBezTo>
                  <a:cubicBezTo>
                    <a:pt x="1687" y="1097"/>
                    <a:pt x="1687" y="2194"/>
                    <a:pt x="1687" y="3292"/>
                  </a:cubicBezTo>
                  <a:close/>
                </a:path>
              </a:pathLst>
            </a:custGeom>
            <a:grpFill/>
            <a:ln w="5715" cap="flat">
              <a:noFill/>
              <a:prstDash val="solid"/>
              <a:miter/>
            </a:ln>
          </p:spPr>
          <p:txBody>
            <a:bodyPr rtlCol="0" anchor="ctr"/>
            <a:lstStyle/>
            <a:p>
              <a:endParaRPr lang="zh-CN" altLang="en-US"/>
            </a:p>
          </p:txBody>
        </p:sp>
        <p:sp>
          <p:nvSpPr>
            <p:cNvPr id="5064" name="任意多边形: 形状 5063">
              <a:extLst>
                <a:ext uri="{FF2B5EF4-FFF2-40B4-BE49-F238E27FC236}">
                  <a16:creationId xmlns:a16="http://schemas.microsoft.com/office/drawing/2014/main" id="{6C102064-CA15-4736-EBAE-80840BC33F4F}"/>
                </a:ext>
              </a:extLst>
            </p:cNvPr>
            <p:cNvSpPr/>
            <p:nvPr/>
          </p:nvSpPr>
          <p:spPr>
            <a:xfrm>
              <a:off x="4719702" y="5001333"/>
              <a:ext cx="1698" cy="3303"/>
            </a:xfrm>
            <a:custGeom>
              <a:avLst/>
              <a:gdLst>
                <a:gd name="connsiteX0" fmla="*/ 0 w 1698"/>
                <a:gd name="connsiteY0" fmla="*/ 3303 h 3303"/>
                <a:gd name="connsiteX1" fmla="*/ 11 w 1698"/>
                <a:gd name="connsiteY1" fmla="*/ 0 h 3303"/>
                <a:gd name="connsiteX2" fmla="*/ 0 w 1698"/>
                <a:gd name="connsiteY2" fmla="*/ 3303 h 3303"/>
              </a:gdLst>
              <a:ahLst/>
              <a:cxnLst>
                <a:cxn ang="0">
                  <a:pos x="connsiteX0" y="connsiteY0"/>
                </a:cxn>
                <a:cxn ang="0">
                  <a:pos x="connsiteX1" y="connsiteY1"/>
                </a:cxn>
                <a:cxn ang="0">
                  <a:pos x="connsiteX2" y="connsiteY2"/>
                </a:cxn>
              </a:cxnLst>
              <a:rect l="l" t="t" r="r" b="b"/>
              <a:pathLst>
                <a:path w="1698" h="3303">
                  <a:moveTo>
                    <a:pt x="0" y="3303"/>
                  </a:moveTo>
                  <a:cubicBezTo>
                    <a:pt x="6" y="2200"/>
                    <a:pt x="11" y="1103"/>
                    <a:pt x="11" y="0"/>
                  </a:cubicBezTo>
                  <a:cubicBezTo>
                    <a:pt x="2263" y="1114"/>
                    <a:pt x="2263" y="2211"/>
                    <a:pt x="0" y="3303"/>
                  </a:cubicBezTo>
                  <a:close/>
                </a:path>
              </a:pathLst>
            </a:custGeom>
            <a:grpFill/>
            <a:ln w="5715" cap="flat">
              <a:noFill/>
              <a:prstDash val="solid"/>
              <a:miter/>
            </a:ln>
          </p:spPr>
          <p:txBody>
            <a:bodyPr rtlCol="0" anchor="ctr"/>
            <a:lstStyle/>
            <a:p>
              <a:endParaRPr lang="zh-CN" altLang="en-US"/>
            </a:p>
          </p:txBody>
        </p:sp>
        <p:sp>
          <p:nvSpPr>
            <p:cNvPr id="5065" name="任意多边形: 形状 5064">
              <a:extLst>
                <a:ext uri="{FF2B5EF4-FFF2-40B4-BE49-F238E27FC236}">
                  <a16:creationId xmlns:a16="http://schemas.microsoft.com/office/drawing/2014/main" id="{6396D064-5F03-6413-5454-DD5547520A15}"/>
                </a:ext>
              </a:extLst>
            </p:cNvPr>
            <p:cNvSpPr/>
            <p:nvPr/>
          </p:nvSpPr>
          <p:spPr>
            <a:xfrm>
              <a:off x="4719725" y="4996754"/>
              <a:ext cx="1409" cy="1309"/>
            </a:xfrm>
            <a:custGeom>
              <a:avLst/>
              <a:gdLst>
                <a:gd name="connsiteX0" fmla="*/ 17 w 1409"/>
                <a:gd name="connsiteY0" fmla="*/ 1310 h 1309"/>
                <a:gd name="connsiteX1" fmla="*/ 743 w 1409"/>
                <a:gd name="connsiteY1" fmla="*/ 1 h 1309"/>
                <a:gd name="connsiteX2" fmla="*/ 0 w 1409"/>
                <a:gd name="connsiteY2" fmla="*/ 1298 h 1309"/>
                <a:gd name="connsiteX3" fmla="*/ 17 w 1409"/>
                <a:gd name="connsiteY3" fmla="*/ 1310 h 1309"/>
              </a:gdLst>
              <a:ahLst/>
              <a:cxnLst>
                <a:cxn ang="0">
                  <a:pos x="connsiteX0" y="connsiteY0"/>
                </a:cxn>
                <a:cxn ang="0">
                  <a:pos x="connsiteX1" y="connsiteY1"/>
                </a:cxn>
                <a:cxn ang="0">
                  <a:pos x="connsiteX2" y="connsiteY2"/>
                </a:cxn>
                <a:cxn ang="0">
                  <a:pos x="connsiteX3" y="connsiteY3"/>
                </a:cxn>
              </a:cxnLst>
              <a:rect l="l" t="t" r="r" b="b"/>
              <a:pathLst>
                <a:path w="1409" h="1309">
                  <a:moveTo>
                    <a:pt x="17" y="1310"/>
                  </a:moveTo>
                  <a:cubicBezTo>
                    <a:pt x="263" y="852"/>
                    <a:pt x="606" y="-33"/>
                    <a:pt x="743" y="1"/>
                  </a:cubicBezTo>
                  <a:cubicBezTo>
                    <a:pt x="1840" y="241"/>
                    <a:pt x="1577" y="750"/>
                    <a:pt x="0" y="1298"/>
                  </a:cubicBezTo>
                  <a:lnTo>
                    <a:pt x="17" y="1310"/>
                  </a:lnTo>
                  <a:close/>
                </a:path>
              </a:pathLst>
            </a:custGeom>
            <a:grpFill/>
            <a:ln w="5715" cap="flat">
              <a:noFill/>
              <a:prstDash val="solid"/>
              <a:miter/>
            </a:ln>
          </p:spPr>
          <p:txBody>
            <a:bodyPr rtlCol="0" anchor="ctr"/>
            <a:lstStyle/>
            <a:p>
              <a:endParaRPr lang="zh-CN" altLang="en-US"/>
            </a:p>
          </p:txBody>
        </p:sp>
        <p:sp>
          <p:nvSpPr>
            <p:cNvPr id="5066" name="任意多边形: 形状 5065">
              <a:extLst>
                <a:ext uri="{FF2B5EF4-FFF2-40B4-BE49-F238E27FC236}">
                  <a16:creationId xmlns:a16="http://schemas.microsoft.com/office/drawing/2014/main" id="{1955B8D3-CA9A-84FA-AF62-76E72881DD1F}"/>
                </a:ext>
              </a:extLst>
            </p:cNvPr>
            <p:cNvSpPr/>
            <p:nvPr/>
          </p:nvSpPr>
          <p:spPr>
            <a:xfrm>
              <a:off x="4848003" y="5142785"/>
              <a:ext cx="22155" cy="31518"/>
            </a:xfrm>
            <a:custGeom>
              <a:avLst/>
              <a:gdLst>
                <a:gd name="connsiteX0" fmla="*/ 16425 w 22155"/>
                <a:gd name="connsiteY0" fmla="*/ 0 h 31518"/>
                <a:gd name="connsiteX1" fmla="*/ 13122 w 22155"/>
                <a:gd name="connsiteY1" fmla="*/ 19734 h 31518"/>
                <a:gd name="connsiteX2" fmla="*/ 4401 w 22155"/>
                <a:gd name="connsiteY2" fmla="*/ 31518 h 31518"/>
                <a:gd name="connsiteX3" fmla="*/ 0 w 22155"/>
                <a:gd name="connsiteY3" fmla="*/ 16476 h 31518"/>
                <a:gd name="connsiteX4" fmla="*/ 16425 w 22155"/>
                <a:gd name="connsiteY4" fmla="*/ 0 h 31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55" h="31518">
                  <a:moveTo>
                    <a:pt x="16425" y="0"/>
                  </a:moveTo>
                  <a:cubicBezTo>
                    <a:pt x="24660" y="11676"/>
                    <a:pt x="24409" y="13179"/>
                    <a:pt x="13122" y="19734"/>
                  </a:cubicBezTo>
                  <a:cubicBezTo>
                    <a:pt x="4823" y="19591"/>
                    <a:pt x="8155" y="28249"/>
                    <a:pt x="4401" y="31518"/>
                  </a:cubicBezTo>
                  <a:cubicBezTo>
                    <a:pt x="-3406" y="28232"/>
                    <a:pt x="6807" y="19934"/>
                    <a:pt x="0" y="16476"/>
                  </a:cubicBezTo>
                  <a:cubicBezTo>
                    <a:pt x="5389" y="10898"/>
                    <a:pt x="8893" y="3440"/>
                    <a:pt x="16425" y="0"/>
                  </a:cubicBezTo>
                  <a:close/>
                </a:path>
              </a:pathLst>
            </a:custGeom>
            <a:grpFill/>
            <a:ln w="5715" cap="flat">
              <a:noFill/>
              <a:prstDash val="solid"/>
              <a:miter/>
            </a:ln>
          </p:spPr>
          <p:txBody>
            <a:bodyPr rtlCol="0" anchor="ctr"/>
            <a:lstStyle/>
            <a:p>
              <a:endParaRPr lang="zh-CN" altLang="en-US"/>
            </a:p>
          </p:txBody>
        </p:sp>
        <p:sp>
          <p:nvSpPr>
            <p:cNvPr id="5067" name="任意多边形: 形状 5066">
              <a:extLst>
                <a:ext uri="{FF2B5EF4-FFF2-40B4-BE49-F238E27FC236}">
                  <a16:creationId xmlns:a16="http://schemas.microsoft.com/office/drawing/2014/main" id="{F33AE89A-BBE9-5FDF-EDF4-5515515C28CF}"/>
                </a:ext>
              </a:extLst>
            </p:cNvPr>
            <p:cNvSpPr/>
            <p:nvPr/>
          </p:nvSpPr>
          <p:spPr>
            <a:xfrm>
              <a:off x="4846152" y="5186561"/>
              <a:ext cx="3196" cy="3092"/>
            </a:xfrm>
            <a:custGeom>
              <a:avLst/>
              <a:gdLst>
                <a:gd name="connsiteX0" fmla="*/ 2629 w 3196"/>
                <a:gd name="connsiteY0" fmla="*/ 2447 h 3092"/>
                <a:gd name="connsiteX1" fmla="*/ 0 w 3196"/>
                <a:gd name="connsiteY1" fmla="*/ 3093 h 3092"/>
                <a:gd name="connsiteX2" fmla="*/ 526 w 3196"/>
                <a:gd name="connsiteY2" fmla="*/ 412 h 3092"/>
                <a:gd name="connsiteX3" fmla="*/ 1949 w 3196"/>
                <a:gd name="connsiteY3" fmla="*/ 29 h 3092"/>
                <a:gd name="connsiteX4" fmla="*/ 2629 w 3196"/>
                <a:gd name="connsiteY4" fmla="*/ 2447 h 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092">
                  <a:moveTo>
                    <a:pt x="2629" y="2447"/>
                  </a:moveTo>
                  <a:cubicBezTo>
                    <a:pt x="1755" y="2664"/>
                    <a:pt x="874" y="2881"/>
                    <a:pt x="0" y="3093"/>
                  </a:cubicBezTo>
                  <a:cubicBezTo>
                    <a:pt x="154" y="2190"/>
                    <a:pt x="200" y="1247"/>
                    <a:pt x="526" y="412"/>
                  </a:cubicBezTo>
                  <a:cubicBezTo>
                    <a:pt x="640" y="127"/>
                    <a:pt x="1515" y="-79"/>
                    <a:pt x="1949" y="29"/>
                  </a:cubicBezTo>
                  <a:cubicBezTo>
                    <a:pt x="3355" y="395"/>
                    <a:pt x="3561" y="1275"/>
                    <a:pt x="2629" y="2447"/>
                  </a:cubicBezTo>
                  <a:close/>
                </a:path>
              </a:pathLst>
            </a:custGeom>
            <a:grpFill/>
            <a:ln w="5715" cap="flat">
              <a:noFill/>
              <a:prstDash val="solid"/>
              <a:miter/>
            </a:ln>
          </p:spPr>
          <p:txBody>
            <a:bodyPr rtlCol="0" anchor="ctr"/>
            <a:lstStyle/>
            <a:p>
              <a:endParaRPr lang="zh-CN" altLang="en-US"/>
            </a:p>
          </p:txBody>
        </p:sp>
        <p:sp>
          <p:nvSpPr>
            <p:cNvPr id="5068" name="任意多边形: 形状 5067">
              <a:extLst>
                <a:ext uri="{FF2B5EF4-FFF2-40B4-BE49-F238E27FC236}">
                  <a16:creationId xmlns:a16="http://schemas.microsoft.com/office/drawing/2014/main" id="{00D01759-C707-EBF8-D8F6-A2C72E3B633F}"/>
                </a:ext>
              </a:extLst>
            </p:cNvPr>
            <p:cNvSpPr/>
            <p:nvPr/>
          </p:nvSpPr>
          <p:spPr>
            <a:xfrm>
              <a:off x="4861217" y="5169085"/>
              <a:ext cx="3188" cy="3337"/>
            </a:xfrm>
            <a:custGeom>
              <a:avLst/>
              <a:gdLst>
                <a:gd name="connsiteX0" fmla="*/ 3189 w 3188"/>
                <a:gd name="connsiteY0" fmla="*/ 0 h 3337"/>
                <a:gd name="connsiteX1" fmla="*/ 0 w 3188"/>
                <a:gd name="connsiteY1" fmla="*/ 3337 h 3337"/>
                <a:gd name="connsiteX2" fmla="*/ 3189 w 3188"/>
                <a:gd name="connsiteY2" fmla="*/ 0 h 3337"/>
              </a:gdLst>
              <a:ahLst/>
              <a:cxnLst>
                <a:cxn ang="0">
                  <a:pos x="connsiteX0" y="connsiteY0"/>
                </a:cxn>
                <a:cxn ang="0">
                  <a:pos x="connsiteX1" y="connsiteY1"/>
                </a:cxn>
                <a:cxn ang="0">
                  <a:pos x="connsiteX2" y="connsiteY2"/>
                </a:cxn>
              </a:cxnLst>
              <a:rect l="l" t="t" r="r" b="b"/>
              <a:pathLst>
                <a:path w="3188" h="3337">
                  <a:moveTo>
                    <a:pt x="3189" y="0"/>
                  </a:moveTo>
                  <a:cubicBezTo>
                    <a:pt x="2126" y="1114"/>
                    <a:pt x="1063" y="2223"/>
                    <a:pt x="0" y="3337"/>
                  </a:cubicBezTo>
                  <a:cubicBezTo>
                    <a:pt x="1063" y="2223"/>
                    <a:pt x="2126" y="1114"/>
                    <a:pt x="3189" y="0"/>
                  </a:cubicBezTo>
                  <a:close/>
                </a:path>
              </a:pathLst>
            </a:custGeom>
            <a:grpFill/>
            <a:ln w="5715" cap="flat">
              <a:noFill/>
              <a:prstDash val="solid"/>
              <a:miter/>
            </a:ln>
          </p:spPr>
          <p:txBody>
            <a:bodyPr rtlCol="0" anchor="ctr"/>
            <a:lstStyle/>
            <a:p>
              <a:endParaRPr lang="zh-CN" altLang="en-US"/>
            </a:p>
          </p:txBody>
        </p:sp>
        <p:sp>
          <p:nvSpPr>
            <p:cNvPr id="5069" name="任意多边形: 形状 5068">
              <a:extLst>
                <a:ext uri="{FF2B5EF4-FFF2-40B4-BE49-F238E27FC236}">
                  <a16:creationId xmlns:a16="http://schemas.microsoft.com/office/drawing/2014/main" id="{2D9D1049-431F-CAFC-DD7F-0E739F7E772E}"/>
                </a:ext>
              </a:extLst>
            </p:cNvPr>
            <p:cNvSpPr/>
            <p:nvPr/>
          </p:nvSpPr>
          <p:spPr>
            <a:xfrm>
              <a:off x="4706586" y="5009926"/>
              <a:ext cx="6402" cy="11106"/>
            </a:xfrm>
            <a:custGeom>
              <a:avLst/>
              <a:gdLst>
                <a:gd name="connsiteX0" fmla="*/ 12 w 6402"/>
                <a:gd name="connsiteY0" fmla="*/ 1283 h 11106"/>
                <a:gd name="connsiteX1" fmla="*/ 5595 w 6402"/>
                <a:gd name="connsiteY1" fmla="*/ 957 h 11106"/>
                <a:gd name="connsiteX2" fmla="*/ 3206 w 6402"/>
                <a:gd name="connsiteY2" fmla="*/ 11107 h 11106"/>
                <a:gd name="connsiteX3" fmla="*/ 12 w 6402"/>
                <a:gd name="connsiteY3" fmla="*/ 1283 h 11106"/>
              </a:gdLst>
              <a:ahLst/>
              <a:cxnLst>
                <a:cxn ang="0">
                  <a:pos x="connsiteX0" y="connsiteY0"/>
                </a:cxn>
                <a:cxn ang="0">
                  <a:pos x="connsiteX1" y="connsiteY1"/>
                </a:cxn>
                <a:cxn ang="0">
                  <a:pos x="connsiteX2" y="connsiteY2"/>
                </a:cxn>
                <a:cxn ang="0">
                  <a:pos x="connsiteX3" y="connsiteY3"/>
                </a:cxn>
              </a:cxnLst>
              <a:rect l="l" t="t" r="r" b="b"/>
              <a:pathLst>
                <a:path w="6402" h="11106">
                  <a:moveTo>
                    <a:pt x="12" y="1283"/>
                  </a:moveTo>
                  <a:cubicBezTo>
                    <a:pt x="1892" y="848"/>
                    <a:pt x="4241" y="-1169"/>
                    <a:pt x="5595" y="957"/>
                  </a:cubicBezTo>
                  <a:cubicBezTo>
                    <a:pt x="8030" y="4792"/>
                    <a:pt x="4286" y="7758"/>
                    <a:pt x="3206" y="11107"/>
                  </a:cubicBezTo>
                  <a:cubicBezTo>
                    <a:pt x="-611" y="8724"/>
                    <a:pt x="74" y="4883"/>
                    <a:pt x="12" y="1283"/>
                  </a:cubicBezTo>
                  <a:close/>
                </a:path>
              </a:pathLst>
            </a:custGeom>
            <a:grpFill/>
            <a:ln w="5715" cap="flat">
              <a:noFill/>
              <a:prstDash val="solid"/>
              <a:miter/>
            </a:ln>
          </p:spPr>
          <p:txBody>
            <a:bodyPr rtlCol="0" anchor="ctr"/>
            <a:lstStyle/>
            <a:p>
              <a:endParaRPr lang="zh-CN" altLang="en-US"/>
            </a:p>
          </p:txBody>
        </p:sp>
        <p:sp>
          <p:nvSpPr>
            <p:cNvPr id="5070" name="任意多边形: 形状 5069">
              <a:extLst>
                <a:ext uri="{FF2B5EF4-FFF2-40B4-BE49-F238E27FC236}">
                  <a16:creationId xmlns:a16="http://schemas.microsoft.com/office/drawing/2014/main" id="{3BF55678-E50D-ECA9-77D1-087475FD0E0F}"/>
                </a:ext>
              </a:extLst>
            </p:cNvPr>
            <p:cNvSpPr/>
            <p:nvPr/>
          </p:nvSpPr>
          <p:spPr>
            <a:xfrm>
              <a:off x="4813735" y="5109867"/>
              <a:ext cx="1389" cy="1303"/>
            </a:xfrm>
            <a:custGeom>
              <a:avLst/>
              <a:gdLst>
                <a:gd name="connsiteX0" fmla="*/ 1350 w 1389"/>
                <a:gd name="connsiteY0" fmla="*/ 0 h 1303"/>
                <a:gd name="connsiteX1" fmla="*/ 652 w 1389"/>
                <a:gd name="connsiteY1" fmla="*/ 1303 h 1303"/>
                <a:gd name="connsiteX2" fmla="*/ 1390 w 1389"/>
                <a:gd name="connsiteY2" fmla="*/ 40 h 1303"/>
                <a:gd name="connsiteX3" fmla="*/ 1350 w 1389"/>
                <a:gd name="connsiteY3" fmla="*/ 0 h 1303"/>
              </a:gdLst>
              <a:ahLst/>
              <a:cxnLst>
                <a:cxn ang="0">
                  <a:pos x="connsiteX0" y="connsiteY0"/>
                </a:cxn>
                <a:cxn ang="0">
                  <a:pos x="connsiteX1" y="connsiteY1"/>
                </a:cxn>
                <a:cxn ang="0">
                  <a:pos x="connsiteX2" y="connsiteY2"/>
                </a:cxn>
                <a:cxn ang="0">
                  <a:pos x="connsiteX3" y="connsiteY3"/>
                </a:cxn>
              </a:cxnLst>
              <a:rect l="l" t="t" r="r" b="b"/>
              <a:pathLst>
                <a:path w="1389" h="1303">
                  <a:moveTo>
                    <a:pt x="1350" y="0"/>
                  </a:moveTo>
                  <a:cubicBezTo>
                    <a:pt x="1115" y="457"/>
                    <a:pt x="795" y="1332"/>
                    <a:pt x="652" y="1303"/>
                  </a:cubicBezTo>
                  <a:cubicBezTo>
                    <a:pt x="-422" y="1092"/>
                    <a:pt x="-165" y="594"/>
                    <a:pt x="1390" y="40"/>
                  </a:cubicBezTo>
                  <a:lnTo>
                    <a:pt x="1350" y="0"/>
                  </a:lnTo>
                  <a:close/>
                </a:path>
              </a:pathLst>
            </a:custGeom>
            <a:grpFill/>
            <a:ln w="5715" cap="flat">
              <a:noFill/>
              <a:prstDash val="solid"/>
              <a:miter/>
            </a:ln>
          </p:spPr>
          <p:txBody>
            <a:bodyPr rtlCol="0" anchor="ctr"/>
            <a:lstStyle/>
            <a:p>
              <a:endParaRPr lang="zh-CN" altLang="en-US"/>
            </a:p>
          </p:txBody>
        </p:sp>
        <p:sp>
          <p:nvSpPr>
            <p:cNvPr id="5071" name="任意多边形: 形状 5070">
              <a:extLst>
                <a:ext uri="{FF2B5EF4-FFF2-40B4-BE49-F238E27FC236}">
                  <a16:creationId xmlns:a16="http://schemas.microsoft.com/office/drawing/2014/main" id="{6D0CC2E7-2D1D-FFFD-5C5B-CD6CAE90E669}"/>
                </a:ext>
              </a:extLst>
            </p:cNvPr>
            <p:cNvSpPr/>
            <p:nvPr/>
          </p:nvSpPr>
          <p:spPr>
            <a:xfrm>
              <a:off x="4874015" y="5080286"/>
              <a:ext cx="7395" cy="32895"/>
            </a:xfrm>
            <a:custGeom>
              <a:avLst/>
              <a:gdLst>
                <a:gd name="connsiteX0" fmla="*/ 3569 w 7395"/>
                <a:gd name="connsiteY0" fmla="*/ 0 h 32895"/>
                <a:gd name="connsiteX1" fmla="*/ 3569 w 7395"/>
                <a:gd name="connsiteY1" fmla="*/ 32895 h 32895"/>
                <a:gd name="connsiteX2" fmla="*/ 3569 w 7395"/>
                <a:gd name="connsiteY2" fmla="*/ 0 h 32895"/>
              </a:gdLst>
              <a:ahLst/>
              <a:cxnLst>
                <a:cxn ang="0">
                  <a:pos x="connsiteX0" y="connsiteY0"/>
                </a:cxn>
                <a:cxn ang="0">
                  <a:pos x="connsiteX1" y="connsiteY1"/>
                </a:cxn>
                <a:cxn ang="0">
                  <a:pos x="connsiteX2" y="connsiteY2"/>
                </a:cxn>
              </a:cxnLst>
              <a:rect l="l" t="t" r="r" b="b"/>
              <a:pathLst>
                <a:path w="7395" h="32895">
                  <a:moveTo>
                    <a:pt x="3569" y="0"/>
                  </a:moveTo>
                  <a:cubicBezTo>
                    <a:pt x="7553" y="10967"/>
                    <a:pt x="9679" y="21928"/>
                    <a:pt x="3569" y="32895"/>
                  </a:cubicBezTo>
                  <a:cubicBezTo>
                    <a:pt x="1712" y="21928"/>
                    <a:pt x="-3437" y="10967"/>
                    <a:pt x="3569" y="0"/>
                  </a:cubicBezTo>
                  <a:close/>
                </a:path>
              </a:pathLst>
            </a:custGeom>
            <a:grpFill/>
            <a:ln w="5715" cap="flat">
              <a:noFill/>
              <a:prstDash val="solid"/>
              <a:miter/>
            </a:ln>
          </p:spPr>
          <p:txBody>
            <a:bodyPr rtlCol="0" anchor="ctr"/>
            <a:lstStyle/>
            <a:p>
              <a:endParaRPr lang="zh-CN" altLang="en-US"/>
            </a:p>
          </p:txBody>
        </p:sp>
        <p:sp>
          <p:nvSpPr>
            <p:cNvPr id="5072" name="任意多边形: 形状 5071">
              <a:extLst>
                <a:ext uri="{FF2B5EF4-FFF2-40B4-BE49-F238E27FC236}">
                  <a16:creationId xmlns:a16="http://schemas.microsoft.com/office/drawing/2014/main" id="{E689E9ED-2F7D-78EF-5724-8A31A2493850}"/>
                </a:ext>
              </a:extLst>
            </p:cNvPr>
            <p:cNvSpPr/>
            <p:nvPr/>
          </p:nvSpPr>
          <p:spPr>
            <a:xfrm>
              <a:off x="4900610" y="5068061"/>
              <a:ext cx="5627" cy="5646"/>
            </a:xfrm>
            <a:custGeom>
              <a:avLst/>
              <a:gdLst>
                <a:gd name="connsiteX0" fmla="*/ 0 w 5627"/>
                <a:gd name="connsiteY0" fmla="*/ 2355 h 5646"/>
                <a:gd name="connsiteX1" fmla="*/ 4766 w 5627"/>
                <a:gd name="connsiteY1" fmla="*/ 869 h 5646"/>
                <a:gd name="connsiteX2" fmla="*/ 3275 w 5627"/>
                <a:gd name="connsiteY2" fmla="*/ 5647 h 5646"/>
                <a:gd name="connsiteX3" fmla="*/ 0 w 5627"/>
                <a:gd name="connsiteY3" fmla="*/ 2355 h 5646"/>
              </a:gdLst>
              <a:ahLst/>
              <a:cxnLst>
                <a:cxn ang="0">
                  <a:pos x="connsiteX0" y="connsiteY0"/>
                </a:cxn>
                <a:cxn ang="0">
                  <a:pos x="connsiteX1" y="connsiteY1"/>
                </a:cxn>
                <a:cxn ang="0">
                  <a:pos x="connsiteX2" y="connsiteY2"/>
                </a:cxn>
                <a:cxn ang="0">
                  <a:pos x="connsiteX3" y="connsiteY3"/>
                </a:cxn>
              </a:cxnLst>
              <a:rect l="l" t="t" r="r" b="b"/>
              <a:pathLst>
                <a:path w="5627" h="5646">
                  <a:moveTo>
                    <a:pt x="0" y="2355"/>
                  </a:moveTo>
                  <a:cubicBezTo>
                    <a:pt x="1183" y="497"/>
                    <a:pt x="2886" y="-1023"/>
                    <a:pt x="4766" y="869"/>
                  </a:cubicBezTo>
                  <a:cubicBezTo>
                    <a:pt x="6647" y="2755"/>
                    <a:pt x="5126" y="4458"/>
                    <a:pt x="3275" y="5647"/>
                  </a:cubicBezTo>
                  <a:cubicBezTo>
                    <a:pt x="2183" y="4549"/>
                    <a:pt x="1091" y="3452"/>
                    <a:pt x="0" y="2355"/>
                  </a:cubicBezTo>
                  <a:close/>
                </a:path>
              </a:pathLst>
            </a:custGeom>
            <a:grpFill/>
            <a:ln w="5715" cap="flat">
              <a:noFill/>
              <a:prstDash val="solid"/>
              <a:miter/>
            </a:ln>
          </p:spPr>
          <p:txBody>
            <a:bodyPr rtlCol="0" anchor="ctr"/>
            <a:lstStyle/>
            <a:p>
              <a:endParaRPr lang="zh-CN" altLang="en-US"/>
            </a:p>
          </p:txBody>
        </p:sp>
        <p:sp>
          <p:nvSpPr>
            <p:cNvPr id="5073" name="任意多边形: 形状 5072">
              <a:extLst>
                <a:ext uri="{FF2B5EF4-FFF2-40B4-BE49-F238E27FC236}">
                  <a16:creationId xmlns:a16="http://schemas.microsoft.com/office/drawing/2014/main" id="{6E4082F8-193C-C984-099F-FBC9612FA5A6}"/>
                </a:ext>
              </a:extLst>
            </p:cNvPr>
            <p:cNvSpPr/>
            <p:nvPr/>
          </p:nvSpPr>
          <p:spPr>
            <a:xfrm>
              <a:off x="4903885" y="5075789"/>
              <a:ext cx="9835" cy="4490"/>
            </a:xfrm>
            <a:custGeom>
              <a:avLst/>
              <a:gdLst>
                <a:gd name="connsiteX0" fmla="*/ 0 w 9835"/>
                <a:gd name="connsiteY0" fmla="*/ 1222 h 4490"/>
                <a:gd name="connsiteX1" fmla="*/ 6601 w 9835"/>
                <a:gd name="connsiteY1" fmla="*/ 1205 h 4490"/>
                <a:gd name="connsiteX2" fmla="*/ 9836 w 9835"/>
                <a:gd name="connsiteY2" fmla="*/ 1171 h 4490"/>
                <a:gd name="connsiteX3" fmla="*/ 3292 w 9835"/>
                <a:gd name="connsiteY3" fmla="*/ 4491 h 4490"/>
                <a:gd name="connsiteX4" fmla="*/ 0 w 9835"/>
                <a:gd name="connsiteY4" fmla="*/ 1222 h 4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5" h="4490">
                  <a:moveTo>
                    <a:pt x="0" y="1222"/>
                  </a:moveTo>
                  <a:cubicBezTo>
                    <a:pt x="2200" y="1216"/>
                    <a:pt x="4400" y="1211"/>
                    <a:pt x="6601" y="1205"/>
                  </a:cubicBezTo>
                  <a:cubicBezTo>
                    <a:pt x="7664" y="-350"/>
                    <a:pt x="8738" y="-441"/>
                    <a:pt x="9836" y="1171"/>
                  </a:cubicBezTo>
                  <a:cubicBezTo>
                    <a:pt x="8447" y="3845"/>
                    <a:pt x="6001" y="4423"/>
                    <a:pt x="3292" y="4491"/>
                  </a:cubicBezTo>
                  <a:cubicBezTo>
                    <a:pt x="2195" y="3405"/>
                    <a:pt x="1097" y="2314"/>
                    <a:pt x="0" y="1222"/>
                  </a:cubicBezTo>
                  <a:close/>
                </a:path>
              </a:pathLst>
            </a:custGeom>
            <a:grpFill/>
            <a:ln w="5715" cap="flat">
              <a:noFill/>
              <a:prstDash val="solid"/>
              <a:miter/>
            </a:ln>
          </p:spPr>
          <p:txBody>
            <a:bodyPr rtlCol="0" anchor="ctr"/>
            <a:lstStyle/>
            <a:p>
              <a:endParaRPr lang="zh-CN" altLang="en-US"/>
            </a:p>
          </p:txBody>
        </p:sp>
        <p:sp>
          <p:nvSpPr>
            <p:cNvPr id="5074" name="任意多边形: 形状 5073">
              <a:extLst>
                <a:ext uri="{FF2B5EF4-FFF2-40B4-BE49-F238E27FC236}">
                  <a16:creationId xmlns:a16="http://schemas.microsoft.com/office/drawing/2014/main" id="{CD3B6036-7835-E8F4-CCDB-C0E87C0C22C8}"/>
                </a:ext>
              </a:extLst>
            </p:cNvPr>
            <p:cNvSpPr/>
            <p:nvPr/>
          </p:nvSpPr>
          <p:spPr>
            <a:xfrm>
              <a:off x="4867715" y="5083578"/>
              <a:ext cx="2527" cy="6595"/>
            </a:xfrm>
            <a:custGeom>
              <a:avLst/>
              <a:gdLst>
                <a:gd name="connsiteX0" fmla="*/ 40 w 2527"/>
                <a:gd name="connsiteY0" fmla="*/ 6595 h 6595"/>
                <a:gd name="connsiteX1" fmla="*/ 0 w 2527"/>
                <a:gd name="connsiteY1" fmla="*/ 0 h 6595"/>
                <a:gd name="connsiteX2" fmla="*/ 40 w 2527"/>
                <a:gd name="connsiteY2" fmla="*/ 6595 h 6595"/>
              </a:gdLst>
              <a:ahLst/>
              <a:cxnLst>
                <a:cxn ang="0">
                  <a:pos x="connsiteX0" y="connsiteY0"/>
                </a:cxn>
                <a:cxn ang="0">
                  <a:pos x="connsiteX1" y="connsiteY1"/>
                </a:cxn>
                <a:cxn ang="0">
                  <a:pos x="connsiteX2" y="connsiteY2"/>
                </a:cxn>
              </a:cxnLst>
              <a:rect l="l" t="t" r="r" b="b"/>
              <a:pathLst>
                <a:path w="2527" h="6595">
                  <a:moveTo>
                    <a:pt x="40" y="6595"/>
                  </a:moveTo>
                  <a:cubicBezTo>
                    <a:pt x="29" y="4395"/>
                    <a:pt x="17" y="2200"/>
                    <a:pt x="0" y="0"/>
                  </a:cubicBezTo>
                  <a:cubicBezTo>
                    <a:pt x="3378" y="2177"/>
                    <a:pt x="3349" y="4378"/>
                    <a:pt x="40" y="6595"/>
                  </a:cubicBezTo>
                  <a:close/>
                </a:path>
              </a:pathLst>
            </a:custGeom>
            <a:grpFill/>
            <a:ln w="5715" cap="flat">
              <a:noFill/>
              <a:prstDash val="solid"/>
              <a:miter/>
            </a:ln>
          </p:spPr>
          <p:txBody>
            <a:bodyPr rtlCol="0" anchor="ctr"/>
            <a:lstStyle/>
            <a:p>
              <a:endParaRPr lang="zh-CN" altLang="en-US"/>
            </a:p>
          </p:txBody>
        </p:sp>
        <p:sp>
          <p:nvSpPr>
            <p:cNvPr id="5075" name="任意多边形: 形状 5074">
              <a:extLst>
                <a:ext uri="{FF2B5EF4-FFF2-40B4-BE49-F238E27FC236}">
                  <a16:creationId xmlns:a16="http://schemas.microsoft.com/office/drawing/2014/main" id="{85992E5D-C851-99DE-00F5-BC3B378F518D}"/>
                </a:ext>
              </a:extLst>
            </p:cNvPr>
            <p:cNvSpPr/>
            <p:nvPr/>
          </p:nvSpPr>
          <p:spPr>
            <a:xfrm>
              <a:off x="4874298" y="5136196"/>
              <a:ext cx="3297" cy="3297"/>
            </a:xfrm>
            <a:custGeom>
              <a:avLst/>
              <a:gdLst>
                <a:gd name="connsiteX0" fmla="*/ 0 w 3297"/>
                <a:gd name="connsiteY0" fmla="*/ 3298 h 3297"/>
                <a:gd name="connsiteX1" fmla="*/ 3298 w 3297"/>
                <a:gd name="connsiteY1" fmla="*/ 0 h 3297"/>
                <a:gd name="connsiteX2" fmla="*/ 0 w 3297"/>
                <a:gd name="connsiteY2" fmla="*/ 3298 h 3297"/>
              </a:gdLst>
              <a:ahLst/>
              <a:cxnLst>
                <a:cxn ang="0">
                  <a:pos x="connsiteX0" y="connsiteY0"/>
                </a:cxn>
                <a:cxn ang="0">
                  <a:pos x="connsiteX1" y="connsiteY1"/>
                </a:cxn>
                <a:cxn ang="0">
                  <a:pos x="connsiteX2" y="connsiteY2"/>
                </a:cxn>
              </a:cxnLst>
              <a:rect l="l" t="t" r="r" b="b"/>
              <a:pathLst>
                <a:path w="3297" h="3297">
                  <a:moveTo>
                    <a:pt x="0" y="3298"/>
                  </a:moveTo>
                  <a:cubicBezTo>
                    <a:pt x="1097" y="2200"/>
                    <a:pt x="2200" y="1103"/>
                    <a:pt x="3298" y="0"/>
                  </a:cubicBezTo>
                  <a:cubicBezTo>
                    <a:pt x="2195" y="1103"/>
                    <a:pt x="1097" y="2200"/>
                    <a:pt x="0" y="3298"/>
                  </a:cubicBezTo>
                  <a:close/>
                </a:path>
              </a:pathLst>
            </a:custGeom>
            <a:grpFill/>
            <a:ln w="5715" cap="flat">
              <a:noFill/>
              <a:prstDash val="solid"/>
              <a:miter/>
            </a:ln>
          </p:spPr>
          <p:txBody>
            <a:bodyPr rtlCol="0" anchor="ctr"/>
            <a:lstStyle/>
            <a:p>
              <a:endParaRPr lang="zh-CN" altLang="en-US"/>
            </a:p>
          </p:txBody>
        </p:sp>
        <p:sp>
          <p:nvSpPr>
            <p:cNvPr id="5076" name="任意多边形: 形状 5075">
              <a:extLst>
                <a:ext uri="{FF2B5EF4-FFF2-40B4-BE49-F238E27FC236}">
                  <a16:creationId xmlns:a16="http://schemas.microsoft.com/office/drawing/2014/main" id="{BCF4EFC3-959F-93F0-1211-9227A88F2835}"/>
                </a:ext>
              </a:extLst>
            </p:cNvPr>
            <p:cNvSpPr/>
            <p:nvPr/>
          </p:nvSpPr>
          <p:spPr>
            <a:xfrm>
              <a:off x="4877584" y="5113181"/>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5077" name="任意多边形: 形状 5076">
              <a:extLst>
                <a:ext uri="{FF2B5EF4-FFF2-40B4-BE49-F238E27FC236}">
                  <a16:creationId xmlns:a16="http://schemas.microsoft.com/office/drawing/2014/main" id="{C0D0916D-C207-F8F0-6105-24BC41F2C2D7}"/>
                </a:ext>
              </a:extLst>
            </p:cNvPr>
            <p:cNvSpPr/>
            <p:nvPr/>
          </p:nvSpPr>
          <p:spPr>
            <a:xfrm>
              <a:off x="4993642" y="5022095"/>
              <a:ext cx="7848" cy="16225"/>
            </a:xfrm>
            <a:custGeom>
              <a:avLst/>
              <a:gdLst>
                <a:gd name="connsiteX0" fmla="*/ 843 w 7848"/>
                <a:gd name="connsiteY0" fmla="*/ 16226 h 16225"/>
                <a:gd name="connsiteX1" fmla="*/ 465 w 7848"/>
                <a:gd name="connsiteY1" fmla="*/ 11928 h 16225"/>
                <a:gd name="connsiteX2" fmla="*/ 3123 w 7848"/>
                <a:gd name="connsiteY2" fmla="*/ 544 h 16225"/>
                <a:gd name="connsiteX3" fmla="*/ 6878 w 7848"/>
                <a:gd name="connsiteY3" fmla="*/ 1418 h 16225"/>
                <a:gd name="connsiteX4" fmla="*/ 3574 w 7848"/>
                <a:gd name="connsiteY4" fmla="*/ 15551 h 16225"/>
                <a:gd name="connsiteX5" fmla="*/ 843 w 7848"/>
                <a:gd name="connsiteY5" fmla="*/ 16226 h 1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48" h="16225">
                  <a:moveTo>
                    <a:pt x="843" y="16226"/>
                  </a:moveTo>
                  <a:cubicBezTo>
                    <a:pt x="-626" y="14900"/>
                    <a:pt x="220" y="13436"/>
                    <a:pt x="465" y="11928"/>
                  </a:cubicBezTo>
                  <a:cubicBezTo>
                    <a:pt x="1088" y="8065"/>
                    <a:pt x="-2203" y="3293"/>
                    <a:pt x="3123" y="544"/>
                  </a:cubicBezTo>
                  <a:cubicBezTo>
                    <a:pt x="4592" y="-217"/>
                    <a:pt x="6558" y="-388"/>
                    <a:pt x="6878" y="1418"/>
                  </a:cubicBezTo>
                  <a:cubicBezTo>
                    <a:pt x="7792" y="6510"/>
                    <a:pt x="9564" y="12036"/>
                    <a:pt x="3574" y="15551"/>
                  </a:cubicBezTo>
                  <a:cubicBezTo>
                    <a:pt x="2792" y="16003"/>
                    <a:pt x="1751" y="16008"/>
                    <a:pt x="843" y="16226"/>
                  </a:cubicBezTo>
                  <a:close/>
                </a:path>
              </a:pathLst>
            </a:custGeom>
            <a:grpFill/>
            <a:ln w="5715" cap="flat">
              <a:noFill/>
              <a:prstDash val="solid"/>
              <a:miter/>
            </a:ln>
          </p:spPr>
          <p:txBody>
            <a:bodyPr rtlCol="0" anchor="ctr"/>
            <a:lstStyle/>
            <a:p>
              <a:endParaRPr lang="zh-CN" altLang="en-US"/>
            </a:p>
          </p:txBody>
        </p:sp>
        <p:sp>
          <p:nvSpPr>
            <p:cNvPr id="5078" name="任意多边形: 形状 5077">
              <a:extLst>
                <a:ext uri="{FF2B5EF4-FFF2-40B4-BE49-F238E27FC236}">
                  <a16:creationId xmlns:a16="http://schemas.microsoft.com/office/drawing/2014/main" id="{E76D06BF-71EE-5272-36D1-148C5E1F8132}"/>
                </a:ext>
              </a:extLst>
            </p:cNvPr>
            <p:cNvSpPr/>
            <p:nvPr/>
          </p:nvSpPr>
          <p:spPr>
            <a:xfrm>
              <a:off x="4915686" y="5090156"/>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5079" name="任意多边形: 形状 5078">
              <a:extLst>
                <a:ext uri="{FF2B5EF4-FFF2-40B4-BE49-F238E27FC236}">
                  <a16:creationId xmlns:a16="http://schemas.microsoft.com/office/drawing/2014/main" id="{C1291C44-0352-D1FE-53E5-F2A2E845FD4E}"/>
                </a:ext>
              </a:extLst>
            </p:cNvPr>
            <p:cNvSpPr/>
            <p:nvPr/>
          </p:nvSpPr>
          <p:spPr>
            <a:xfrm>
              <a:off x="4910486" y="5072953"/>
              <a:ext cx="3274" cy="4046"/>
            </a:xfrm>
            <a:custGeom>
              <a:avLst/>
              <a:gdLst>
                <a:gd name="connsiteX0" fmla="*/ 3235 w 3274"/>
                <a:gd name="connsiteY0" fmla="*/ 4012 h 4046"/>
                <a:gd name="connsiteX1" fmla="*/ 0 w 3274"/>
                <a:gd name="connsiteY1" fmla="*/ 4046 h 4046"/>
                <a:gd name="connsiteX2" fmla="*/ 23 w 3274"/>
                <a:gd name="connsiteY2" fmla="*/ 789 h 4046"/>
                <a:gd name="connsiteX3" fmla="*/ 3275 w 3274"/>
                <a:gd name="connsiteY3" fmla="*/ 755 h 4046"/>
                <a:gd name="connsiteX4" fmla="*/ 3269 w 3274"/>
                <a:gd name="connsiteY4" fmla="*/ 755 h 4046"/>
                <a:gd name="connsiteX5" fmla="*/ 3235 w 3274"/>
                <a:gd name="connsiteY5" fmla="*/ 4012 h 4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4" h="4046">
                  <a:moveTo>
                    <a:pt x="3235" y="4012"/>
                  </a:moveTo>
                  <a:cubicBezTo>
                    <a:pt x="2154" y="4023"/>
                    <a:pt x="1080" y="4035"/>
                    <a:pt x="0" y="4046"/>
                  </a:cubicBezTo>
                  <a:cubicBezTo>
                    <a:pt x="6" y="2961"/>
                    <a:pt x="17" y="1875"/>
                    <a:pt x="23" y="789"/>
                  </a:cubicBezTo>
                  <a:cubicBezTo>
                    <a:pt x="1097" y="-251"/>
                    <a:pt x="2177" y="-263"/>
                    <a:pt x="3275" y="755"/>
                  </a:cubicBezTo>
                  <a:cubicBezTo>
                    <a:pt x="3275" y="755"/>
                    <a:pt x="3269" y="755"/>
                    <a:pt x="3269" y="755"/>
                  </a:cubicBezTo>
                  <a:cubicBezTo>
                    <a:pt x="3275" y="1840"/>
                    <a:pt x="3269" y="2926"/>
                    <a:pt x="3235" y="4012"/>
                  </a:cubicBezTo>
                  <a:close/>
                </a:path>
              </a:pathLst>
            </a:custGeom>
            <a:grpFill/>
            <a:ln w="5715" cap="flat">
              <a:noFill/>
              <a:prstDash val="solid"/>
              <a:miter/>
            </a:ln>
          </p:spPr>
          <p:txBody>
            <a:bodyPr rtlCol="0" anchor="ctr"/>
            <a:lstStyle/>
            <a:p>
              <a:endParaRPr lang="zh-CN" altLang="en-US"/>
            </a:p>
          </p:txBody>
        </p:sp>
        <p:sp>
          <p:nvSpPr>
            <p:cNvPr id="5080" name="任意多边形: 形状 5079">
              <a:extLst>
                <a:ext uri="{FF2B5EF4-FFF2-40B4-BE49-F238E27FC236}">
                  <a16:creationId xmlns:a16="http://schemas.microsoft.com/office/drawing/2014/main" id="{CF33A04B-8E3D-0CFE-6FD8-47A7E982C4E7}"/>
                </a:ext>
              </a:extLst>
            </p:cNvPr>
            <p:cNvSpPr/>
            <p:nvPr/>
          </p:nvSpPr>
          <p:spPr>
            <a:xfrm>
              <a:off x="4910508" y="5070542"/>
              <a:ext cx="3331" cy="3200"/>
            </a:xfrm>
            <a:custGeom>
              <a:avLst/>
              <a:gdLst>
                <a:gd name="connsiteX0" fmla="*/ 3252 w 3331"/>
                <a:gd name="connsiteY0" fmla="*/ 3166 h 3200"/>
                <a:gd name="connsiteX1" fmla="*/ 0 w 3331"/>
                <a:gd name="connsiteY1" fmla="*/ 3200 h 3200"/>
                <a:gd name="connsiteX2" fmla="*/ 3332 w 3331"/>
                <a:gd name="connsiteY2" fmla="*/ 0 h 3200"/>
                <a:gd name="connsiteX3" fmla="*/ 3252 w 3331"/>
                <a:gd name="connsiteY3" fmla="*/ 3166 h 3200"/>
              </a:gdLst>
              <a:ahLst/>
              <a:cxnLst>
                <a:cxn ang="0">
                  <a:pos x="connsiteX0" y="connsiteY0"/>
                </a:cxn>
                <a:cxn ang="0">
                  <a:pos x="connsiteX1" y="connsiteY1"/>
                </a:cxn>
                <a:cxn ang="0">
                  <a:pos x="connsiteX2" y="connsiteY2"/>
                </a:cxn>
                <a:cxn ang="0">
                  <a:pos x="connsiteX3" y="connsiteY3"/>
                </a:cxn>
              </a:cxnLst>
              <a:rect l="l" t="t" r="r" b="b"/>
              <a:pathLst>
                <a:path w="3331" h="3200">
                  <a:moveTo>
                    <a:pt x="3252" y="3166"/>
                  </a:moveTo>
                  <a:cubicBezTo>
                    <a:pt x="2172" y="3177"/>
                    <a:pt x="1086" y="3189"/>
                    <a:pt x="0" y="3200"/>
                  </a:cubicBezTo>
                  <a:cubicBezTo>
                    <a:pt x="1109" y="2132"/>
                    <a:pt x="2217" y="1069"/>
                    <a:pt x="3332" y="0"/>
                  </a:cubicBezTo>
                  <a:cubicBezTo>
                    <a:pt x="3286" y="1052"/>
                    <a:pt x="3258" y="2109"/>
                    <a:pt x="3252" y="3166"/>
                  </a:cubicBezTo>
                  <a:close/>
                </a:path>
              </a:pathLst>
            </a:custGeom>
            <a:grpFill/>
            <a:ln w="5715" cap="flat">
              <a:noFill/>
              <a:prstDash val="solid"/>
              <a:miter/>
            </a:ln>
          </p:spPr>
          <p:txBody>
            <a:bodyPr rtlCol="0" anchor="ctr"/>
            <a:lstStyle/>
            <a:p>
              <a:endParaRPr lang="zh-CN" altLang="en-US"/>
            </a:p>
          </p:txBody>
        </p:sp>
        <p:sp>
          <p:nvSpPr>
            <p:cNvPr id="5081" name="任意多边形: 形状 5080">
              <a:extLst>
                <a:ext uri="{FF2B5EF4-FFF2-40B4-BE49-F238E27FC236}">
                  <a16:creationId xmlns:a16="http://schemas.microsoft.com/office/drawing/2014/main" id="{4C910776-1636-1B1D-FE12-05218EC8477A}"/>
                </a:ext>
              </a:extLst>
            </p:cNvPr>
            <p:cNvSpPr/>
            <p:nvPr/>
          </p:nvSpPr>
          <p:spPr>
            <a:xfrm>
              <a:off x="4851267" y="5050665"/>
              <a:ext cx="3240" cy="6509"/>
            </a:xfrm>
            <a:custGeom>
              <a:avLst/>
              <a:gdLst>
                <a:gd name="connsiteX0" fmla="*/ 3240 w 3240"/>
                <a:gd name="connsiteY0" fmla="*/ 6510 h 6509"/>
                <a:gd name="connsiteX1" fmla="*/ 0 w 3240"/>
                <a:gd name="connsiteY1" fmla="*/ 0 h 6509"/>
                <a:gd name="connsiteX2" fmla="*/ 3240 w 3240"/>
                <a:gd name="connsiteY2" fmla="*/ 6510 h 6509"/>
              </a:gdLst>
              <a:ahLst/>
              <a:cxnLst>
                <a:cxn ang="0">
                  <a:pos x="connsiteX0" y="connsiteY0"/>
                </a:cxn>
                <a:cxn ang="0">
                  <a:pos x="connsiteX1" y="connsiteY1"/>
                </a:cxn>
                <a:cxn ang="0">
                  <a:pos x="connsiteX2" y="connsiteY2"/>
                </a:cxn>
              </a:cxnLst>
              <a:rect l="l" t="t" r="r" b="b"/>
              <a:pathLst>
                <a:path w="3240" h="6509">
                  <a:moveTo>
                    <a:pt x="3240" y="6510"/>
                  </a:moveTo>
                  <a:cubicBezTo>
                    <a:pt x="611" y="5109"/>
                    <a:pt x="74" y="2669"/>
                    <a:pt x="0" y="0"/>
                  </a:cubicBezTo>
                  <a:cubicBezTo>
                    <a:pt x="2640" y="1395"/>
                    <a:pt x="3183" y="3829"/>
                    <a:pt x="3240" y="6510"/>
                  </a:cubicBezTo>
                  <a:close/>
                </a:path>
              </a:pathLst>
            </a:custGeom>
            <a:grpFill/>
            <a:ln w="5715" cap="flat">
              <a:noFill/>
              <a:prstDash val="solid"/>
              <a:miter/>
            </a:ln>
          </p:spPr>
          <p:txBody>
            <a:bodyPr rtlCol="0" anchor="ctr"/>
            <a:lstStyle/>
            <a:p>
              <a:endParaRPr lang="zh-CN" altLang="en-US"/>
            </a:p>
          </p:txBody>
        </p:sp>
        <p:sp>
          <p:nvSpPr>
            <p:cNvPr id="5082" name="任意多边形: 形状 5081">
              <a:extLst>
                <a:ext uri="{FF2B5EF4-FFF2-40B4-BE49-F238E27FC236}">
                  <a16:creationId xmlns:a16="http://schemas.microsoft.com/office/drawing/2014/main" id="{C7ADEDCF-ABDD-37A8-F1C9-286CB0E2F234}"/>
                </a:ext>
              </a:extLst>
            </p:cNvPr>
            <p:cNvSpPr/>
            <p:nvPr/>
          </p:nvSpPr>
          <p:spPr>
            <a:xfrm>
              <a:off x="4596777" y="4901269"/>
              <a:ext cx="1292" cy="1406"/>
            </a:xfrm>
            <a:custGeom>
              <a:avLst/>
              <a:gdLst>
                <a:gd name="connsiteX0" fmla="*/ 1292 w 1292"/>
                <a:gd name="connsiteY0" fmla="*/ 1384 h 1406"/>
                <a:gd name="connsiteX1" fmla="*/ 1 w 1292"/>
                <a:gd name="connsiteY1" fmla="*/ 652 h 1406"/>
                <a:gd name="connsiteX2" fmla="*/ 1269 w 1292"/>
                <a:gd name="connsiteY2" fmla="*/ 1407 h 1406"/>
                <a:gd name="connsiteX3" fmla="*/ 1292 w 1292"/>
                <a:gd name="connsiteY3" fmla="*/ 1384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84"/>
                  </a:moveTo>
                  <a:cubicBezTo>
                    <a:pt x="841" y="1132"/>
                    <a:pt x="-28" y="789"/>
                    <a:pt x="1" y="652"/>
                  </a:cubicBezTo>
                  <a:cubicBezTo>
                    <a:pt x="246" y="-428"/>
                    <a:pt x="744" y="-159"/>
                    <a:pt x="1269" y="1407"/>
                  </a:cubicBezTo>
                  <a:lnTo>
                    <a:pt x="1292" y="1384"/>
                  </a:lnTo>
                  <a:close/>
                </a:path>
              </a:pathLst>
            </a:custGeom>
            <a:grpFill/>
            <a:ln w="5715" cap="flat">
              <a:noFill/>
              <a:prstDash val="solid"/>
              <a:miter/>
            </a:ln>
          </p:spPr>
          <p:txBody>
            <a:bodyPr rtlCol="0" anchor="ctr"/>
            <a:lstStyle/>
            <a:p>
              <a:endParaRPr lang="zh-CN" altLang="en-US"/>
            </a:p>
          </p:txBody>
        </p:sp>
        <p:sp>
          <p:nvSpPr>
            <p:cNvPr id="5083" name="任意多边形: 形状 5082">
              <a:extLst>
                <a:ext uri="{FF2B5EF4-FFF2-40B4-BE49-F238E27FC236}">
                  <a16:creationId xmlns:a16="http://schemas.microsoft.com/office/drawing/2014/main" id="{5EA8C311-3C13-5A87-E400-15615166C05C}"/>
                </a:ext>
              </a:extLst>
            </p:cNvPr>
            <p:cNvSpPr/>
            <p:nvPr/>
          </p:nvSpPr>
          <p:spPr>
            <a:xfrm>
              <a:off x="4844055" y="4945423"/>
              <a:ext cx="34588" cy="21703"/>
            </a:xfrm>
            <a:custGeom>
              <a:avLst/>
              <a:gdLst>
                <a:gd name="connsiteX0" fmla="*/ 26952 w 34588"/>
                <a:gd name="connsiteY0" fmla="*/ 0 h 21703"/>
                <a:gd name="connsiteX1" fmla="*/ 34295 w 34588"/>
                <a:gd name="connsiteY1" fmla="*/ 8601 h 21703"/>
                <a:gd name="connsiteX2" fmla="*/ 26580 w 34588"/>
                <a:gd name="connsiteY2" fmla="*/ 17819 h 21703"/>
                <a:gd name="connsiteX3" fmla="*/ 3869 w 34588"/>
                <a:gd name="connsiteY3" fmla="*/ 19751 h 21703"/>
                <a:gd name="connsiteX4" fmla="*/ 80 w 34588"/>
                <a:gd name="connsiteY4" fmla="*/ 20043 h 21703"/>
                <a:gd name="connsiteX5" fmla="*/ 13796 w 34588"/>
                <a:gd name="connsiteY5" fmla="*/ 6578 h 21703"/>
                <a:gd name="connsiteX6" fmla="*/ 13796 w 34588"/>
                <a:gd name="connsiteY6" fmla="*/ 6578 h 21703"/>
                <a:gd name="connsiteX7" fmla="*/ 15304 w 34588"/>
                <a:gd name="connsiteY7" fmla="*/ 6069 h 21703"/>
                <a:gd name="connsiteX8" fmla="*/ 26952 w 34588"/>
                <a:gd name="connsiteY8" fmla="*/ 0 h 2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588" h="21703">
                  <a:moveTo>
                    <a:pt x="26952" y="0"/>
                  </a:moveTo>
                  <a:cubicBezTo>
                    <a:pt x="29929" y="2383"/>
                    <a:pt x="35987" y="1857"/>
                    <a:pt x="34295" y="8601"/>
                  </a:cubicBezTo>
                  <a:cubicBezTo>
                    <a:pt x="33158" y="13139"/>
                    <a:pt x="31495" y="17088"/>
                    <a:pt x="26580" y="17819"/>
                  </a:cubicBezTo>
                  <a:cubicBezTo>
                    <a:pt x="19071" y="18934"/>
                    <a:pt x="11887" y="24643"/>
                    <a:pt x="3869" y="19751"/>
                  </a:cubicBezTo>
                  <a:cubicBezTo>
                    <a:pt x="2680" y="20837"/>
                    <a:pt x="1417" y="20934"/>
                    <a:pt x="80" y="20043"/>
                  </a:cubicBezTo>
                  <a:cubicBezTo>
                    <a:pt x="-1160" y="9635"/>
                    <a:pt x="12470" y="14379"/>
                    <a:pt x="13796" y="6578"/>
                  </a:cubicBezTo>
                  <a:lnTo>
                    <a:pt x="13796" y="6578"/>
                  </a:lnTo>
                  <a:cubicBezTo>
                    <a:pt x="14304" y="6395"/>
                    <a:pt x="14881" y="5949"/>
                    <a:pt x="15304" y="6069"/>
                  </a:cubicBezTo>
                  <a:cubicBezTo>
                    <a:pt x="21117" y="7698"/>
                    <a:pt x="27763" y="11064"/>
                    <a:pt x="26952" y="0"/>
                  </a:cubicBezTo>
                  <a:close/>
                </a:path>
              </a:pathLst>
            </a:custGeom>
            <a:grpFill/>
            <a:ln w="5715" cap="flat">
              <a:noFill/>
              <a:prstDash val="solid"/>
              <a:miter/>
            </a:ln>
          </p:spPr>
          <p:txBody>
            <a:bodyPr rtlCol="0" anchor="ctr"/>
            <a:lstStyle/>
            <a:p>
              <a:endParaRPr lang="zh-CN" altLang="en-US"/>
            </a:p>
          </p:txBody>
        </p:sp>
        <p:sp>
          <p:nvSpPr>
            <p:cNvPr id="5084" name="任意多边形: 形状 5083">
              <a:extLst>
                <a:ext uri="{FF2B5EF4-FFF2-40B4-BE49-F238E27FC236}">
                  <a16:creationId xmlns:a16="http://schemas.microsoft.com/office/drawing/2014/main" id="{7E97D025-6558-72E5-3FF3-8BB2C977505D}"/>
                </a:ext>
              </a:extLst>
            </p:cNvPr>
            <p:cNvSpPr/>
            <p:nvPr/>
          </p:nvSpPr>
          <p:spPr>
            <a:xfrm>
              <a:off x="4834739" y="4963946"/>
              <a:ext cx="13190" cy="11097"/>
            </a:xfrm>
            <a:custGeom>
              <a:avLst/>
              <a:gdLst>
                <a:gd name="connsiteX0" fmla="*/ 9950 w 13190"/>
                <a:gd name="connsiteY0" fmla="*/ 1103 h 11097"/>
                <a:gd name="connsiteX1" fmla="*/ 13190 w 13190"/>
                <a:gd name="connsiteY1" fmla="*/ 1228 h 11097"/>
                <a:gd name="connsiteX2" fmla="*/ 0 w 13190"/>
                <a:gd name="connsiteY2" fmla="*/ 11098 h 11097"/>
                <a:gd name="connsiteX3" fmla="*/ 6652 w 13190"/>
                <a:gd name="connsiteY3" fmla="*/ 1171 h 11097"/>
                <a:gd name="connsiteX4" fmla="*/ 9950 w 13190"/>
                <a:gd name="connsiteY4" fmla="*/ 1103 h 11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0" h="11097">
                  <a:moveTo>
                    <a:pt x="9950" y="1103"/>
                  </a:moveTo>
                  <a:cubicBezTo>
                    <a:pt x="11030" y="1165"/>
                    <a:pt x="12110" y="1205"/>
                    <a:pt x="13190" y="1228"/>
                  </a:cubicBezTo>
                  <a:cubicBezTo>
                    <a:pt x="12327" y="9240"/>
                    <a:pt x="5938" y="9869"/>
                    <a:pt x="0" y="11098"/>
                  </a:cubicBezTo>
                  <a:cubicBezTo>
                    <a:pt x="2217" y="7789"/>
                    <a:pt x="4435" y="4480"/>
                    <a:pt x="6652" y="1171"/>
                  </a:cubicBezTo>
                  <a:cubicBezTo>
                    <a:pt x="7721" y="-332"/>
                    <a:pt x="8818" y="-424"/>
                    <a:pt x="9950" y="1103"/>
                  </a:cubicBezTo>
                  <a:close/>
                </a:path>
              </a:pathLst>
            </a:custGeom>
            <a:grpFill/>
            <a:ln w="5715" cap="flat">
              <a:noFill/>
              <a:prstDash val="solid"/>
              <a:miter/>
            </a:ln>
          </p:spPr>
          <p:txBody>
            <a:bodyPr rtlCol="0" anchor="ctr"/>
            <a:lstStyle/>
            <a:p>
              <a:endParaRPr lang="zh-CN" altLang="en-US"/>
            </a:p>
          </p:txBody>
        </p:sp>
        <p:sp>
          <p:nvSpPr>
            <p:cNvPr id="5085" name="任意多边形: 形状 5084">
              <a:extLst>
                <a:ext uri="{FF2B5EF4-FFF2-40B4-BE49-F238E27FC236}">
                  <a16:creationId xmlns:a16="http://schemas.microsoft.com/office/drawing/2014/main" id="{D5BE08E5-51F0-3F62-10C4-959FFA3D793B}"/>
                </a:ext>
              </a:extLst>
            </p:cNvPr>
            <p:cNvSpPr/>
            <p:nvPr/>
          </p:nvSpPr>
          <p:spPr>
            <a:xfrm>
              <a:off x="5406079" y="4857370"/>
              <a:ext cx="4257" cy="2522"/>
            </a:xfrm>
            <a:custGeom>
              <a:avLst/>
              <a:gdLst>
                <a:gd name="connsiteX0" fmla="*/ 4246 w 4257"/>
                <a:gd name="connsiteY0" fmla="*/ 2522 h 2522"/>
                <a:gd name="connsiteX1" fmla="*/ 0 w 4257"/>
                <a:gd name="connsiteY1" fmla="*/ 1305 h 2522"/>
                <a:gd name="connsiteX2" fmla="*/ 4258 w 4257"/>
                <a:gd name="connsiteY2" fmla="*/ 2522 h 2522"/>
                <a:gd name="connsiteX3" fmla="*/ 4246 w 4257"/>
                <a:gd name="connsiteY3" fmla="*/ 2522 h 2522"/>
              </a:gdLst>
              <a:ahLst/>
              <a:cxnLst>
                <a:cxn ang="0">
                  <a:pos x="connsiteX0" y="connsiteY0"/>
                </a:cxn>
                <a:cxn ang="0">
                  <a:pos x="connsiteX1" y="connsiteY1"/>
                </a:cxn>
                <a:cxn ang="0">
                  <a:pos x="connsiteX2" y="connsiteY2"/>
                </a:cxn>
                <a:cxn ang="0">
                  <a:pos x="connsiteX3" y="connsiteY3"/>
                </a:cxn>
              </a:cxnLst>
              <a:rect l="l" t="t" r="r" b="b"/>
              <a:pathLst>
                <a:path w="4257" h="2522">
                  <a:moveTo>
                    <a:pt x="4246" y="2522"/>
                  </a:moveTo>
                  <a:cubicBezTo>
                    <a:pt x="2829" y="2117"/>
                    <a:pt x="1412" y="1711"/>
                    <a:pt x="0" y="1305"/>
                  </a:cubicBezTo>
                  <a:cubicBezTo>
                    <a:pt x="2395" y="-1695"/>
                    <a:pt x="3086" y="1242"/>
                    <a:pt x="4258" y="2522"/>
                  </a:cubicBezTo>
                  <a:lnTo>
                    <a:pt x="4246" y="2522"/>
                  </a:lnTo>
                  <a:close/>
                </a:path>
              </a:pathLst>
            </a:custGeom>
            <a:grpFill/>
            <a:ln w="5715" cap="flat">
              <a:noFill/>
              <a:prstDash val="solid"/>
              <a:miter/>
            </a:ln>
          </p:spPr>
          <p:txBody>
            <a:bodyPr rtlCol="0" anchor="ctr"/>
            <a:lstStyle/>
            <a:p>
              <a:endParaRPr lang="zh-CN" altLang="en-US"/>
            </a:p>
          </p:txBody>
        </p:sp>
        <p:sp>
          <p:nvSpPr>
            <p:cNvPr id="5086" name="任意多边形: 形状 5085">
              <a:extLst>
                <a:ext uri="{FF2B5EF4-FFF2-40B4-BE49-F238E27FC236}">
                  <a16:creationId xmlns:a16="http://schemas.microsoft.com/office/drawing/2014/main" id="{984BD04A-D22B-D3B2-FFFB-46E13761F60C}"/>
                </a:ext>
              </a:extLst>
            </p:cNvPr>
            <p:cNvSpPr/>
            <p:nvPr/>
          </p:nvSpPr>
          <p:spPr>
            <a:xfrm>
              <a:off x="5403764" y="4836855"/>
              <a:ext cx="3280" cy="3303"/>
            </a:xfrm>
            <a:custGeom>
              <a:avLst/>
              <a:gdLst>
                <a:gd name="connsiteX0" fmla="*/ 0 w 3280"/>
                <a:gd name="connsiteY0" fmla="*/ 3303 h 3303"/>
                <a:gd name="connsiteX1" fmla="*/ 3280 w 3280"/>
                <a:gd name="connsiteY1" fmla="*/ 0 h 3303"/>
                <a:gd name="connsiteX2" fmla="*/ 0 w 3280"/>
                <a:gd name="connsiteY2" fmla="*/ 3303 h 3303"/>
              </a:gdLst>
              <a:ahLst/>
              <a:cxnLst>
                <a:cxn ang="0">
                  <a:pos x="connsiteX0" y="connsiteY0"/>
                </a:cxn>
                <a:cxn ang="0">
                  <a:pos x="connsiteX1" y="connsiteY1"/>
                </a:cxn>
                <a:cxn ang="0">
                  <a:pos x="connsiteX2" y="connsiteY2"/>
                </a:cxn>
              </a:cxnLst>
              <a:rect l="l" t="t" r="r" b="b"/>
              <a:pathLst>
                <a:path w="3280" h="3303">
                  <a:moveTo>
                    <a:pt x="0" y="3303"/>
                  </a:moveTo>
                  <a:cubicBezTo>
                    <a:pt x="1092" y="2200"/>
                    <a:pt x="2189" y="1097"/>
                    <a:pt x="3280" y="0"/>
                  </a:cubicBezTo>
                  <a:cubicBezTo>
                    <a:pt x="2189" y="1097"/>
                    <a:pt x="1092" y="2200"/>
                    <a:pt x="0" y="3303"/>
                  </a:cubicBezTo>
                  <a:close/>
                </a:path>
              </a:pathLst>
            </a:custGeom>
            <a:grpFill/>
            <a:ln w="5715" cap="flat">
              <a:noFill/>
              <a:prstDash val="solid"/>
              <a:miter/>
            </a:ln>
          </p:spPr>
          <p:txBody>
            <a:bodyPr rtlCol="0" anchor="ctr"/>
            <a:lstStyle/>
            <a:p>
              <a:endParaRPr lang="zh-CN" altLang="en-US"/>
            </a:p>
          </p:txBody>
        </p:sp>
        <p:sp>
          <p:nvSpPr>
            <p:cNvPr id="5087" name="任意多边形: 形状 5086">
              <a:extLst>
                <a:ext uri="{FF2B5EF4-FFF2-40B4-BE49-F238E27FC236}">
                  <a16:creationId xmlns:a16="http://schemas.microsoft.com/office/drawing/2014/main" id="{134E684E-8A5E-E101-58BA-A0E34CC9D48C}"/>
                </a:ext>
              </a:extLst>
            </p:cNvPr>
            <p:cNvSpPr/>
            <p:nvPr userDrawn="1"/>
          </p:nvSpPr>
          <p:spPr>
            <a:xfrm>
              <a:off x="5574763" y="5408352"/>
              <a:ext cx="16453" cy="14500"/>
            </a:xfrm>
            <a:custGeom>
              <a:avLst/>
              <a:gdLst>
                <a:gd name="connsiteX0" fmla="*/ 3286 w 16453"/>
                <a:gd name="connsiteY0" fmla="*/ 14034 h 14500"/>
                <a:gd name="connsiteX1" fmla="*/ 3246 w 16453"/>
                <a:gd name="connsiteY1" fmla="*/ 10702 h 14500"/>
                <a:gd name="connsiteX2" fmla="*/ 0 w 16453"/>
                <a:gd name="connsiteY2" fmla="*/ 7473 h 14500"/>
                <a:gd name="connsiteX3" fmla="*/ 6 w 16453"/>
                <a:gd name="connsiteY3" fmla="*/ 4170 h 14500"/>
                <a:gd name="connsiteX4" fmla="*/ 16431 w 16453"/>
                <a:gd name="connsiteY4" fmla="*/ 4187 h 14500"/>
                <a:gd name="connsiteX5" fmla="*/ 16453 w 16453"/>
                <a:gd name="connsiteY5" fmla="*/ 4153 h 14500"/>
                <a:gd name="connsiteX6" fmla="*/ 13162 w 16453"/>
                <a:gd name="connsiteY6" fmla="*/ 7444 h 14500"/>
                <a:gd name="connsiteX7" fmla="*/ 13139 w 16453"/>
                <a:gd name="connsiteY7" fmla="*/ 7479 h 14500"/>
                <a:gd name="connsiteX8" fmla="*/ 3303 w 16453"/>
                <a:gd name="connsiteY8" fmla="*/ 14056 h 14500"/>
                <a:gd name="connsiteX9" fmla="*/ 3286 w 16453"/>
                <a:gd name="connsiteY9" fmla="*/ 14034 h 1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53" h="14500">
                  <a:moveTo>
                    <a:pt x="3286" y="14034"/>
                  </a:moveTo>
                  <a:cubicBezTo>
                    <a:pt x="3275" y="12919"/>
                    <a:pt x="3257" y="11810"/>
                    <a:pt x="3246" y="10702"/>
                  </a:cubicBezTo>
                  <a:cubicBezTo>
                    <a:pt x="2183" y="9605"/>
                    <a:pt x="1103" y="8530"/>
                    <a:pt x="0" y="7473"/>
                  </a:cubicBezTo>
                  <a:cubicBezTo>
                    <a:pt x="0" y="6370"/>
                    <a:pt x="6" y="5267"/>
                    <a:pt x="6" y="4170"/>
                  </a:cubicBezTo>
                  <a:cubicBezTo>
                    <a:pt x="5492" y="-4620"/>
                    <a:pt x="10956" y="3038"/>
                    <a:pt x="16431" y="4187"/>
                  </a:cubicBezTo>
                  <a:cubicBezTo>
                    <a:pt x="16431" y="4187"/>
                    <a:pt x="16453" y="4153"/>
                    <a:pt x="16453" y="4153"/>
                  </a:cubicBezTo>
                  <a:cubicBezTo>
                    <a:pt x="15150" y="5044"/>
                    <a:pt x="14299" y="6387"/>
                    <a:pt x="13162" y="7444"/>
                  </a:cubicBezTo>
                  <a:lnTo>
                    <a:pt x="13139" y="7479"/>
                  </a:lnTo>
                  <a:cubicBezTo>
                    <a:pt x="10138" y="10090"/>
                    <a:pt x="9475" y="16188"/>
                    <a:pt x="3303" y="14056"/>
                  </a:cubicBezTo>
                  <a:lnTo>
                    <a:pt x="3286" y="14034"/>
                  </a:lnTo>
                  <a:close/>
                </a:path>
              </a:pathLst>
            </a:custGeom>
            <a:grpFill/>
            <a:ln w="5715" cap="flat">
              <a:noFill/>
              <a:prstDash val="solid"/>
              <a:miter/>
            </a:ln>
          </p:spPr>
          <p:txBody>
            <a:bodyPr rtlCol="0" anchor="ctr"/>
            <a:lstStyle/>
            <a:p>
              <a:endParaRPr lang="zh-CN" altLang="en-US"/>
            </a:p>
          </p:txBody>
        </p:sp>
        <p:sp>
          <p:nvSpPr>
            <p:cNvPr id="5088" name="任意多边形: 形状 5087">
              <a:extLst>
                <a:ext uri="{FF2B5EF4-FFF2-40B4-BE49-F238E27FC236}">
                  <a16:creationId xmlns:a16="http://schemas.microsoft.com/office/drawing/2014/main" id="{F465A816-9F97-D0E8-2659-17153AA7E26F}"/>
                </a:ext>
              </a:extLst>
            </p:cNvPr>
            <p:cNvSpPr/>
            <p:nvPr userDrawn="1"/>
          </p:nvSpPr>
          <p:spPr>
            <a:xfrm>
              <a:off x="5610933" y="5384833"/>
              <a:ext cx="1371" cy="1371"/>
            </a:xfrm>
            <a:custGeom>
              <a:avLst/>
              <a:gdLst>
                <a:gd name="connsiteX0" fmla="*/ 0 w 1371"/>
                <a:gd name="connsiteY0" fmla="*/ 1372 h 1371"/>
                <a:gd name="connsiteX1" fmla="*/ 754 w 1371"/>
                <a:gd name="connsiteY1" fmla="*/ 0 h 1371"/>
                <a:gd name="connsiteX2" fmla="*/ 1372 w 1371"/>
                <a:gd name="connsiteY2" fmla="*/ 617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7"/>
                  </a:lnTo>
                  <a:close/>
                </a:path>
              </a:pathLst>
            </a:custGeom>
            <a:grpFill/>
            <a:ln w="5715" cap="flat">
              <a:noFill/>
              <a:prstDash val="solid"/>
              <a:miter/>
            </a:ln>
          </p:spPr>
          <p:txBody>
            <a:bodyPr rtlCol="0" anchor="ctr"/>
            <a:lstStyle/>
            <a:p>
              <a:endParaRPr lang="zh-CN" altLang="en-US"/>
            </a:p>
          </p:txBody>
        </p:sp>
        <p:sp>
          <p:nvSpPr>
            <p:cNvPr id="5089" name="任意多边形: 形状 5088">
              <a:extLst>
                <a:ext uri="{FF2B5EF4-FFF2-40B4-BE49-F238E27FC236}">
                  <a16:creationId xmlns:a16="http://schemas.microsoft.com/office/drawing/2014/main" id="{92DF4183-42BC-6AB5-C637-8E2F5DAF2D4D}"/>
                </a:ext>
              </a:extLst>
            </p:cNvPr>
            <p:cNvSpPr/>
            <p:nvPr userDrawn="1"/>
          </p:nvSpPr>
          <p:spPr>
            <a:xfrm>
              <a:off x="5609579" y="5386204"/>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5090" name="任意多边形: 形状 5089">
              <a:extLst>
                <a:ext uri="{FF2B5EF4-FFF2-40B4-BE49-F238E27FC236}">
                  <a16:creationId xmlns:a16="http://schemas.microsoft.com/office/drawing/2014/main" id="{8BAF2E72-DA58-3EDB-6ACB-349981C1C2E9}"/>
                </a:ext>
              </a:extLst>
            </p:cNvPr>
            <p:cNvSpPr/>
            <p:nvPr userDrawn="1"/>
          </p:nvSpPr>
          <p:spPr>
            <a:xfrm>
              <a:off x="5601063" y="5445412"/>
              <a:ext cx="3292" cy="3274"/>
            </a:xfrm>
            <a:custGeom>
              <a:avLst/>
              <a:gdLst>
                <a:gd name="connsiteX0" fmla="*/ 0 w 3292"/>
                <a:gd name="connsiteY0" fmla="*/ 3275 h 3274"/>
                <a:gd name="connsiteX1" fmla="*/ 3292 w 3292"/>
                <a:gd name="connsiteY1" fmla="*/ 0 h 3274"/>
                <a:gd name="connsiteX2" fmla="*/ 0 w 3292"/>
                <a:gd name="connsiteY2" fmla="*/ 3275 h 3274"/>
              </a:gdLst>
              <a:ahLst/>
              <a:cxnLst>
                <a:cxn ang="0">
                  <a:pos x="connsiteX0" y="connsiteY0"/>
                </a:cxn>
                <a:cxn ang="0">
                  <a:pos x="connsiteX1" y="connsiteY1"/>
                </a:cxn>
                <a:cxn ang="0">
                  <a:pos x="connsiteX2" y="connsiteY2"/>
                </a:cxn>
              </a:cxnLst>
              <a:rect l="l" t="t" r="r" b="b"/>
              <a:pathLst>
                <a:path w="3292" h="3274">
                  <a:moveTo>
                    <a:pt x="0" y="3275"/>
                  </a:moveTo>
                  <a:cubicBezTo>
                    <a:pt x="1097" y="2183"/>
                    <a:pt x="2195" y="1091"/>
                    <a:pt x="3292" y="0"/>
                  </a:cubicBezTo>
                  <a:cubicBezTo>
                    <a:pt x="2189" y="1091"/>
                    <a:pt x="1092" y="2183"/>
                    <a:pt x="0" y="3275"/>
                  </a:cubicBezTo>
                  <a:close/>
                </a:path>
              </a:pathLst>
            </a:custGeom>
            <a:grpFill/>
            <a:ln w="5715" cap="flat">
              <a:noFill/>
              <a:prstDash val="solid"/>
              <a:miter/>
            </a:ln>
          </p:spPr>
          <p:txBody>
            <a:bodyPr rtlCol="0" anchor="ctr"/>
            <a:lstStyle/>
            <a:p>
              <a:endParaRPr lang="zh-CN" altLang="en-US"/>
            </a:p>
          </p:txBody>
        </p:sp>
        <p:sp>
          <p:nvSpPr>
            <p:cNvPr id="5091" name="任意多边形: 形状 5090">
              <a:extLst>
                <a:ext uri="{FF2B5EF4-FFF2-40B4-BE49-F238E27FC236}">
                  <a16:creationId xmlns:a16="http://schemas.microsoft.com/office/drawing/2014/main" id="{6EF05793-8D0F-02DC-FC8D-EAAE26CF93E1}"/>
                </a:ext>
              </a:extLst>
            </p:cNvPr>
            <p:cNvSpPr/>
            <p:nvPr userDrawn="1"/>
          </p:nvSpPr>
          <p:spPr>
            <a:xfrm>
              <a:off x="5693094" y="5377668"/>
              <a:ext cx="16433" cy="25079"/>
            </a:xfrm>
            <a:custGeom>
              <a:avLst/>
              <a:gdLst>
                <a:gd name="connsiteX0" fmla="*/ 95 w 16433"/>
                <a:gd name="connsiteY0" fmla="*/ 11863 h 25079"/>
                <a:gd name="connsiteX1" fmla="*/ 8411 w 16433"/>
                <a:gd name="connsiteY1" fmla="*/ 4330 h 25079"/>
                <a:gd name="connsiteX2" fmla="*/ 13731 w 16433"/>
                <a:gd name="connsiteY2" fmla="*/ 250 h 25079"/>
                <a:gd name="connsiteX3" fmla="*/ 16132 w 16433"/>
                <a:gd name="connsiteY3" fmla="*/ 7148 h 25079"/>
                <a:gd name="connsiteX4" fmla="*/ 9920 w 16433"/>
                <a:gd name="connsiteY4" fmla="*/ 24984 h 25079"/>
                <a:gd name="connsiteX5" fmla="*/ 95 w 16433"/>
                <a:gd name="connsiteY5" fmla="*/ 11863 h 25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33" h="25079">
                  <a:moveTo>
                    <a:pt x="95" y="11863"/>
                  </a:moveTo>
                  <a:cubicBezTo>
                    <a:pt x="4764" y="11451"/>
                    <a:pt x="8565" y="10320"/>
                    <a:pt x="8411" y="4330"/>
                  </a:cubicBezTo>
                  <a:cubicBezTo>
                    <a:pt x="8325" y="1061"/>
                    <a:pt x="10714" y="-682"/>
                    <a:pt x="13731" y="250"/>
                  </a:cubicBezTo>
                  <a:cubicBezTo>
                    <a:pt x="17040" y="1267"/>
                    <a:pt x="16554" y="4639"/>
                    <a:pt x="16132" y="7148"/>
                  </a:cubicBezTo>
                  <a:cubicBezTo>
                    <a:pt x="15086" y="13411"/>
                    <a:pt x="8165" y="17681"/>
                    <a:pt x="9920" y="24984"/>
                  </a:cubicBezTo>
                  <a:cubicBezTo>
                    <a:pt x="-533" y="25984"/>
                    <a:pt x="-185" y="18903"/>
                    <a:pt x="95" y="11863"/>
                  </a:cubicBezTo>
                  <a:close/>
                </a:path>
              </a:pathLst>
            </a:custGeom>
            <a:grpFill/>
            <a:ln w="5715" cap="flat">
              <a:noFill/>
              <a:prstDash val="solid"/>
              <a:miter/>
            </a:ln>
          </p:spPr>
          <p:txBody>
            <a:bodyPr rtlCol="0" anchor="ctr"/>
            <a:lstStyle/>
            <a:p>
              <a:endParaRPr lang="zh-CN" altLang="en-US"/>
            </a:p>
          </p:txBody>
        </p:sp>
        <p:sp>
          <p:nvSpPr>
            <p:cNvPr id="5092" name="任意多边形: 形状 5091">
              <a:extLst>
                <a:ext uri="{FF2B5EF4-FFF2-40B4-BE49-F238E27FC236}">
                  <a16:creationId xmlns:a16="http://schemas.microsoft.com/office/drawing/2014/main" id="{335D4C97-F00D-A26C-6777-A49868D309C0}"/>
                </a:ext>
              </a:extLst>
            </p:cNvPr>
            <p:cNvSpPr/>
            <p:nvPr userDrawn="1"/>
          </p:nvSpPr>
          <p:spPr>
            <a:xfrm>
              <a:off x="5689852" y="5452662"/>
              <a:ext cx="3743" cy="2619"/>
            </a:xfrm>
            <a:custGeom>
              <a:avLst/>
              <a:gdLst>
                <a:gd name="connsiteX0" fmla="*/ 17 w 3743"/>
                <a:gd name="connsiteY0" fmla="*/ 2620 h 2619"/>
                <a:gd name="connsiteX1" fmla="*/ 3360 w 3743"/>
                <a:gd name="connsiteY1" fmla="*/ 202 h 2619"/>
                <a:gd name="connsiteX2" fmla="*/ 0 w 3743"/>
                <a:gd name="connsiteY2" fmla="*/ 2614 h 2619"/>
                <a:gd name="connsiteX3" fmla="*/ 17 w 3743"/>
                <a:gd name="connsiteY3" fmla="*/ 2620 h 2619"/>
              </a:gdLst>
              <a:ahLst/>
              <a:cxnLst>
                <a:cxn ang="0">
                  <a:pos x="connsiteX0" y="connsiteY0"/>
                </a:cxn>
                <a:cxn ang="0">
                  <a:pos x="connsiteX1" y="connsiteY1"/>
                </a:cxn>
                <a:cxn ang="0">
                  <a:pos x="connsiteX2" y="connsiteY2"/>
                </a:cxn>
                <a:cxn ang="0">
                  <a:pos x="connsiteX3" y="connsiteY3"/>
                </a:cxn>
              </a:cxnLst>
              <a:rect l="l" t="t" r="r" b="b"/>
              <a:pathLst>
                <a:path w="3743" h="2619">
                  <a:moveTo>
                    <a:pt x="17" y="2620"/>
                  </a:moveTo>
                  <a:cubicBezTo>
                    <a:pt x="754" y="1134"/>
                    <a:pt x="3041" y="-598"/>
                    <a:pt x="3360" y="202"/>
                  </a:cubicBezTo>
                  <a:cubicBezTo>
                    <a:pt x="4943" y="4094"/>
                    <a:pt x="1177" y="1751"/>
                    <a:pt x="0" y="2614"/>
                  </a:cubicBezTo>
                  <a:lnTo>
                    <a:pt x="17" y="2620"/>
                  </a:lnTo>
                  <a:close/>
                </a:path>
              </a:pathLst>
            </a:custGeom>
            <a:grpFill/>
            <a:ln w="5715" cap="flat">
              <a:noFill/>
              <a:prstDash val="solid"/>
              <a:miter/>
            </a:ln>
          </p:spPr>
          <p:txBody>
            <a:bodyPr rtlCol="0" anchor="ctr"/>
            <a:lstStyle/>
            <a:p>
              <a:endParaRPr lang="zh-CN" altLang="en-US"/>
            </a:p>
          </p:txBody>
        </p:sp>
        <p:sp>
          <p:nvSpPr>
            <p:cNvPr id="5093" name="任意多边形: 形状 5092">
              <a:extLst>
                <a:ext uri="{FF2B5EF4-FFF2-40B4-BE49-F238E27FC236}">
                  <a16:creationId xmlns:a16="http://schemas.microsoft.com/office/drawing/2014/main" id="{9184CB5B-02D9-E1C6-4919-92B22CA06A4A}"/>
                </a:ext>
              </a:extLst>
            </p:cNvPr>
            <p:cNvSpPr/>
            <p:nvPr/>
          </p:nvSpPr>
          <p:spPr>
            <a:xfrm>
              <a:off x="5138897" y="4998064"/>
              <a:ext cx="56590" cy="79164"/>
            </a:xfrm>
            <a:custGeom>
              <a:avLst/>
              <a:gdLst>
                <a:gd name="connsiteX0" fmla="*/ 54384 w 56590"/>
                <a:gd name="connsiteY0" fmla="*/ 0 h 79164"/>
                <a:gd name="connsiteX1" fmla="*/ 48498 w 56590"/>
                <a:gd name="connsiteY1" fmla="*/ 12344 h 79164"/>
                <a:gd name="connsiteX2" fmla="*/ 44269 w 56590"/>
                <a:gd name="connsiteY2" fmla="*/ 23969 h 79164"/>
                <a:gd name="connsiteX3" fmla="*/ 39880 w 56590"/>
                <a:gd name="connsiteY3" fmla="*/ 29404 h 79164"/>
                <a:gd name="connsiteX4" fmla="*/ 31113 w 56590"/>
                <a:gd name="connsiteY4" fmla="*/ 45440 h 79164"/>
                <a:gd name="connsiteX5" fmla="*/ 33216 w 56590"/>
                <a:gd name="connsiteY5" fmla="*/ 52807 h 79164"/>
                <a:gd name="connsiteX6" fmla="*/ 27404 w 56590"/>
                <a:gd name="connsiteY6" fmla="*/ 67928 h 79164"/>
                <a:gd name="connsiteX7" fmla="*/ 22100 w 56590"/>
                <a:gd name="connsiteY7" fmla="*/ 54213 h 79164"/>
                <a:gd name="connsiteX8" fmla="*/ 17614 w 56590"/>
                <a:gd name="connsiteY8" fmla="*/ 54378 h 79164"/>
                <a:gd name="connsiteX9" fmla="*/ 8996 w 56590"/>
                <a:gd name="connsiteY9" fmla="*/ 66351 h 79164"/>
                <a:gd name="connsiteX10" fmla="*/ 11642 w 56590"/>
                <a:gd name="connsiteY10" fmla="*/ 75707 h 79164"/>
                <a:gd name="connsiteX11" fmla="*/ 8339 w 56590"/>
                <a:gd name="connsiteY11" fmla="*/ 78913 h 79164"/>
                <a:gd name="connsiteX12" fmla="*/ 3012 w 56590"/>
                <a:gd name="connsiteY12" fmla="*/ 59973 h 79164"/>
                <a:gd name="connsiteX13" fmla="*/ 1732 w 56590"/>
                <a:gd name="connsiteY13" fmla="*/ 39416 h 79164"/>
                <a:gd name="connsiteX14" fmla="*/ 3944 w 56590"/>
                <a:gd name="connsiteY14" fmla="*/ 29221 h 79164"/>
                <a:gd name="connsiteX15" fmla="*/ 5058 w 56590"/>
                <a:gd name="connsiteY15" fmla="*/ 13139 h 79164"/>
                <a:gd name="connsiteX16" fmla="*/ 12259 w 56590"/>
                <a:gd name="connsiteY16" fmla="*/ 30678 h 79164"/>
                <a:gd name="connsiteX17" fmla="*/ 25729 w 56590"/>
                <a:gd name="connsiteY17" fmla="*/ 17774 h 79164"/>
                <a:gd name="connsiteX18" fmla="*/ 29324 w 56590"/>
                <a:gd name="connsiteY18" fmla="*/ 14750 h 79164"/>
                <a:gd name="connsiteX19" fmla="*/ 54384 w 56590"/>
                <a:gd name="connsiteY19" fmla="*/ 0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590" h="79164">
                  <a:moveTo>
                    <a:pt x="54384" y="0"/>
                  </a:moveTo>
                  <a:cubicBezTo>
                    <a:pt x="53670" y="4572"/>
                    <a:pt x="62768" y="13059"/>
                    <a:pt x="48498" y="12344"/>
                  </a:cubicBezTo>
                  <a:cubicBezTo>
                    <a:pt x="43006" y="12070"/>
                    <a:pt x="42434" y="18545"/>
                    <a:pt x="44269" y="23969"/>
                  </a:cubicBezTo>
                  <a:cubicBezTo>
                    <a:pt x="45520" y="27666"/>
                    <a:pt x="45035" y="27832"/>
                    <a:pt x="39880" y="29404"/>
                  </a:cubicBezTo>
                  <a:cubicBezTo>
                    <a:pt x="38508" y="29821"/>
                    <a:pt x="30221" y="44514"/>
                    <a:pt x="31113" y="45440"/>
                  </a:cubicBezTo>
                  <a:cubicBezTo>
                    <a:pt x="33233" y="47635"/>
                    <a:pt x="33702" y="49881"/>
                    <a:pt x="33216" y="52807"/>
                  </a:cubicBezTo>
                  <a:cubicBezTo>
                    <a:pt x="32279" y="58470"/>
                    <a:pt x="33816" y="67609"/>
                    <a:pt x="27404" y="67928"/>
                  </a:cubicBezTo>
                  <a:cubicBezTo>
                    <a:pt x="19323" y="68334"/>
                    <a:pt x="23906" y="58996"/>
                    <a:pt x="22100" y="54213"/>
                  </a:cubicBezTo>
                  <a:cubicBezTo>
                    <a:pt x="20523" y="53121"/>
                    <a:pt x="18968" y="54550"/>
                    <a:pt x="17614" y="54378"/>
                  </a:cubicBezTo>
                  <a:cubicBezTo>
                    <a:pt x="7150" y="53035"/>
                    <a:pt x="7521" y="59339"/>
                    <a:pt x="8996" y="66351"/>
                  </a:cubicBezTo>
                  <a:cubicBezTo>
                    <a:pt x="9664" y="69517"/>
                    <a:pt x="10745" y="72592"/>
                    <a:pt x="11642" y="75707"/>
                  </a:cubicBezTo>
                  <a:cubicBezTo>
                    <a:pt x="12951" y="79256"/>
                    <a:pt x="11059" y="79513"/>
                    <a:pt x="8339" y="78913"/>
                  </a:cubicBezTo>
                  <a:cubicBezTo>
                    <a:pt x="4447" y="73221"/>
                    <a:pt x="1115" y="68031"/>
                    <a:pt x="3012" y="59973"/>
                  </a:cubicBezTo>
                  <a:cubicBezTo>
                    <a:pt x="4515" y="53573"/>
                    <a:pt x="2298" y="46303"/>
                    <a:pt x="1732" y="39416"/>
                  </a:cubicBezTo>
                  <a:cubicBezTo>
                    <a:pt x="3149" y="36067"/>
                    <a:pt x="6847" y="31558"/>
                    <a:pt x="3944" y="29221"/>
                  </a:cubicBezTo>
                  <a:cubicBezTo>
                    <a:pt x="-4217" y="22654"/>
                    <a:pt x="2395" y="18277"/>
                    <a:pt x="5058" y="13139"/>
                  </a:cubicBezTo>
                  <a:cubicBezTo>
                    <a:pt x="10647" y="17396"/>
                    <a:pt x="11545" y="23877"/>
                    <a:pt x="12259" y="30678"/>
                  </a:cubicBezTo>
                  <a:cubicBezTo>
                    <a:pt x="17225" y="25912"/>
                    <a:pt x="21449" y="21814"/>
                    <a:pt x="25729" y="17774"/>
                  </a:cubicBezTo>
                  <a:cubicBezTo>
                    <a:pt x="26895" y="16671"/>
                    <a:pt x="29301" y="15773"/>
                    <a:pt x="29324" y="14750"/>
                  </a:cubicBezTo>
                  <a:cubicBezTo>
                    <a:pt x="29701" y="-3903"/>
                    <a:pt x="44029" y="1457"/>
                    <a:pt x="54384" y="0"/>
                  </a:cubicBezTo>
                  <a:close/>
                </a:path>
              </a:pathLst>
            </a:custGeom>
            <a:grpFill/>
            <a:ln w="5715" cap="flat">
              <a:noFill/>
              <a:prstDash val="solid"/>
              <a:miter/>
            </a:ln>
          </p:spPr>
          <p:txBody>
            <a:bodyPr rtlCol="0" anchor="ctr"/>
            <a:lstStyle/>
            <a:p>
              <a:endParaRPr lang="zh-CN" altLang="en-US"/>
            </a:p>
          </p:txBody>
        </p:sp>
        <p:sp>
          <p:nvSpPr>
            <p:cNvPr id="5094" name="任意多边形: 形状 5093">
              <a:extLst>
                <a:ext uri="{FF2B5EF4-FFF2-40B4-BE49-F238E27FC236}">
                  <a16:creationId xmlns:a16="http://schemas.microsoft.com/office/drawing/2014/main" id="{830CC544-A5B5-E4A7-E3B8-24DAFDF39E9C}"/>
                </a:ext>
              </a:extLst>
            </p:cNvPr>
            <p:cNvSpPr/>
            <p:nvPr/>
          </p:nvSpPr>
          <p:spPr>
            <a:xfrm>
              <a:off x="5206391" y="4944097"/>
              <a:ext cx="31959" cy="30912"/>
            </a:xfrm>
            <a:custGeom>
              <a:avLst/>
              <a:gdLst>
                <a:gd name="connsiteX0" fmla="*/ 29649 w 31959"/>
                <a:gd name="connsiteY0" fmla="*/ 11191 h 30912"/>
                <a:gd name="connsiteX1" fmla="*/ 26032 w 31959"/>
                <a:gd name="connsiteY1" fmla="*/ 16088 h 30912"/>
                <a:gd name="connsiteX2" fmla="*/ 24226 w 31959"/>
                <a:gd name="connsiteY2" fmla="*/ 22946 h 30912"/>
                <a:gd name="connsiteX3" fmla="*/ 3337 w 31959"/>
                <a:gd name="connsiteY3" fmla="*/ 30913 h 30912"/>
                <a:gd name="connsiteX4" fmla="*/ 0 w 31959"/>
                <a:gd name="connsiteY4" fmla="*/ 27598 h 30912"/>
                <a:gd name="connsiteX5" fmla="*/ 21946 w 31959"/>
                <a:gd name="connsiteY5" fmla="*/ 3029 h 30912"/>
                <a:gd name="connsiteX6" fmla="*/ 31678 w 31959"/>
                <a:gd name="connsiteY6" fmla="*/ 378 h 30912"/>
                <a:gd name="connsiteX7" fmla="*/ 29649 w 31959"/>
                <a:gd name="connsiteY7" fmla="*/ 11191 h 3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959" h="30912">
                  <a:moveTo>
                    <a:pt x="29649" y="11191"/>
                  </a:moveTo>
                  <a:cubicBezTo>
                    <a:pt x="23917" y="12145"/>
                    <a:pt x="23517" y="12425"/>
                    <a:pt x="26032" y="16088"/>
                  </a:cubicBezTo>
                  <a:cubicBezTo>
                    <a:pt x="28569" y="19780"/>
                    <a:pt x="27038" y="23981"/>
                    <a:pt x="24226" y="22946"/>
                  </a:cubicBezTo>
                  <a:cubicBezTo>
                    <a:pt x="14316" y="19311"/>
                    <a:pt x="9858" y="27301"/>
                    <a:pt x="3337" y="30913"/>
                  </a:cubicBezTo>
                  <a:cubicBezTo>
                    <a:pt x="2355" y="29678"/>
                    <a:pt x="217" y="29604"/>
                    <a:pt x="0" y="27598"/>
                  </a:cubicBezTo>
                  <a:cubicBezTo>
                    <a:pt x="7372" y="19454"/>
                    <a:pt x="15145" y="11630"/>
                    <a:pt x="21946" y="3029"/>
                  </a:cubicBezTo>
                  <a:cubicBezTo>
                    <a:pt x="25054" y="-908"/>
                    <a:pt x="28043" y="-28"/>
                    <a:pt x="31678" y="378"/>
                  </a:cubicBezTo>
                  <a:cubicBezTo>
                    <a:pt x="33056" y="4441"/>
                    <a:pt x="28889" y="7367"/>
                    <a:pt x="29649" y="11191"/>
                  </a:cubicBezTo>
                  <a:close/>
                </a:path>
              </a:pathLst>
            </a:custGeom>
            <a:grpFill/>
            <a:ln w="5715" cap="flat">
              <a:noFill/>
              <a:prstDash val="solid"/>
              <a:miter/>
            </a:ln>
          </p:spPr>
          <p:txBody>
            <a:bodyPr rtlCol="0" anchor="ctr"/>
            <a:lstStyle/>
            <a:p>
              <a:endParaRPr lang="zh-CN" altLang="en-US"/>
            </a:p>
          </p:txBody>
        </p:sp>
        <p:sp>
          <p:nvSpPr>
            <p:cNvPr id="5095" name="任意多边形: 形状 5094">
              <a:extLst>
                <a:ext uri="{FF2B5EF4-FFF2-40B4-BE49-F238E27FC236}">
                  <a16:creationId xmlns:a16="http://schemas.microsoft.com/office/drawing/2014/main" id="{609B7782-C81E-42C7-AF11-52AE86C91DF6}"/>
                </a:ext>
              </a:extLst>
            </p:cNvPr>
            <p:cNvSpPr/>
            <p:nvPr/>
          </p:nvSpPr>
          <p:spPr>
            <a:xfrm>
              <a:off x="5242619" y="4944236"/>
              <a:ext cx="28457" cy="14616"/>
            </a:xfrm>
            <a:custGeom>
              <a:avLst/>
              <a:gdLst>
                <a:gd name="connsiteX0" fmla="*/ 26306 w 28457"/>
                <a:gd name="connsiteY0" fmla="*/ 1187 h 14616"/>
                <a:gd name="connsiteX1" fmla="*/ 28095 w 28457"/>
                <a:gd name="connsiteY1" fmla="*/ 5096 h 14616"/>
                <a:gd name="connsiteX2" fmla="*/ 8155 w 28457"/>
                <a:gd name="connsiteY2" fmla="*/ 14595 h 14616"/>
                <a:gd name="connsiteX3" fmla="*/ 0 w 28457"/>
                <a:gd name="connsiteY3" fmla="*/ 7765 h 14616"/>
                <a:gd name="connsiteX4" fmla="*/ 11 w 28457"/>
                <a:gd name="connsiteY4" fmla="*/ 7765 h 14616"/>
                <a:gd name="connsiteX5" fmla="*/ 6938 w 28457"/>
                <a:gd name="connsiteY5" fmla="*/ 2610 h 14616"/>
                <a:gd name="connsiteX6" fmla="*/ 23020 w 28457"/>
                <a:gd name="connsiteY6" fmla="*/ 1187 h 14616"/>
                <a:gd name="connsiteX7" fmla="*/ 26306 w 28457"/>
                <a:gd name="connsiteY7" fmla="*/ 1187 h 14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7" h="14616">
                  <a:moveTo>
                    <a:pt x="26306" y="1187"/>
                  </a:moveTo>
                  <a:cubicBezTo>
                    <a:pt x="27678" y="2170"/>
                    <a:pt x="29158" y="3987"/>
                    <a:pt x="28095" y="5096"/>
                  </a:cubicBezTo>
                  <a:cubicBezTo>
                    <a:pt x="22763" y="10634"/>
                    <a:pt x="14059" y="9594"/>
                    <a:pt x="8155" y="14595"/>
                  </a:cubicBezTo>
                  <a:cubicBezTo>
                    <a:pt x="7698" y="14983"/>
                    <a:pt x="2823" y="10165"/>
                    <a:pt x="0" y="7765"/>
                  </a:cubicBezTo>
                  <a:lnTo>
                    <a:pt x="11" y="7765"/>
                  </a:lnTo>
                  <a:cubicBezTo>
                    <a:pt x="1537" y="4810"/>
                    <a:pt x="4481" y="519"/>
                    <a:pt x="6938" y="2610"/>
                  </a:cubicBezTo>
                  <a:cubicBezTo>
                    <a:pt x="13436" y="8148"/>
                    <a:pt x="17854" y="3119"/>
                    <a:pt x="23020" y="1187"/>
                  </a:cubicBezTo>
                  <a:cubicBezTo>
                    <a:pt x="24106" y="-396"/>
                    <a:pt x="25209" y="-396"/>
                    <a:pt x="26306" y="1187"/>
                  </a:cubicBezTo>
                  <a:close/>
                </a:path>
              </a:pathLst>
            </a:custGeom>
            <a:grpFill/>
            <a:ln w="5715" cap="flat">
              <a:noFill/>
              <a:prstDash val="solid"/>
              <a:miter/>
            </a:ln>
          </p:spPr>
          <p:txBody>
            <a:bodyPr rtlCol="0" anchor="ctr"/>
            <a:lstStyle/>
            <a:p>
              <a:endParaRPr lang="zh-CN" altLang="en-US"/>
            </a:p>
          </p:txBody>
        </p:sp>
        <p:sp>
          <p:nvSpPr>
            <p:cNvPr id="5096" name="任意多边形: 形状 5095">
              <a:extLst>
                <a:ext uri="{FF2B5EF4-FFF2-40B4-BE49-F238E27FC236}">
                  <a16:creationId xmlns:a16="http://schemas.microsoft.com/office/drawing/2014/main" id="{ABFCA503-3E2E-F778-8BC5-29579FEDA037}"/>
                </a:ext>
              </a:extLst>
            </p:cNvPr>
            <p:cNvSpPr/>
            <p:nvPr/>
          </p:nvSpPr>
          <p:spPr>
            <a:xfrm>
              <a:off x="5196561" y="4984114"/>
              <a:ext cx="18139" cy="13967"/>
            </a:xfrm>
            <a:custGeom>
              <a:avLst/>
              <a:gdLst>
                <a:gd name="connsiteX0" fmla="*/ 3326 w 18139"/>
                <a:gd name="connsiteY0" fmla="*/ 13967 h 13967"/>
                <a:gd name="connsiteX1" fmla="*/ 0 w 18139"/>
                <a:gd name="connsiteY1" fmla="*/ 13933 h 13967"/>
                <a:gd name="connsiteX2" fmla="*/ 7744 w 18139"/>
                <a:gd name="connsiteY2" fmla="*/ 0 h 13967"/>
                <a:gd name="connsiteX3" fmla="*/ 18139 w 18139"/>
                <a:gd name="connsiteY3" fmla="*/ 6155 h 13967"/>
                <a:gd name="connsiteX4" fmla="*/ 3326 w 18139"/>
                <a:gd name="connsiteY4" fmla="*/ 13967 h 13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9" h="13967">
                  <a:moveTo>
                    <a:pt x="3326" y="13967"/>
                  </a:moveTo>
                  <a:cubicBezTo>
                    <a:pt x="2217" y="13956"/>
                    <a:pt x="1109" y="13945"/>
                    <a:pt x="0" y="13933"/>
                  </a:cubicBezTo>
                  <a:cubicBezTo>
                    <a:pt x="6" y="7852"/>
                    <a:pt x="4686" y="4440"/>
                    <a:pt x="7744" y="0"/>
                  </a:cubicBezTo>
                  <a:cubicBezTo>
                    <a:pt x="11024" y="1943"/>
                    <a:pt x="14150" y="3789"/>
                    <a:pt x="18139" y="6155"/>
                  </a:cubicBezTo>
                  <a:cubicBezTo>
                    <a:pt x="12813" y="8967"/>
                    <a:pt x="8070" y="11470"/>
                    <a:pt x="3326" y="13967"/>
                  </a:cubicBezTo>
                  <a:close/>
                </a:path>
              </a:pathLst>
            </a:custGeom>
            <a:grpFill/>
            <a:ln w="5715" cap="flat">
              <a:noFill/>
              <a:prstDash val="solid"/>
              <a:miter/>
            </a:ln>
          </p:spPr>
          <p:txBody>
            <a:bodyPr rtlCol="0" anchor="ctr"/>
            <a:lstStyle/>
            <a:p>
              <a:endParaRPr lang="zh-CN" altLang="en-US"/>
            </a:p>
          </p:txBody>
        </p:sp>
        <p:sp>
          <p:nvSpPr>
            <p:cNvPr id="5097" name="任意多边形: 形状 5096">
              <a:extLst>
                <a:ext uri="{FF2B5EF4-FFF2-40B4-BE49-F238E27FC236}">
                  <a16:creationId xmlns:a16="http://schemas.microsoft.com/office/drawing/2014/main" id="{C2BD9558-6B65-F612-4266-E62E18AFDE1D}"/>
                </a:ext>
              </a:extLst>
            </p:cNvPr>
            <p:cNvSpPr/>
            <p:nvPr/>
          </p:nvSpPr>
          <p:spPr>
            <a:xfrm>
              <a:off x="5258072" y="4883690"/>
              <a:ext cx="11254" cy="17236"/>
            </a:xfrm>
            <a:custGeom>
              <a:avLst/>
              <a:gdLst>
                <a:gd name="connsiteX0" fmla="*/ 10184 w 11254"/>
                <a:gd name="connsiteY0" fmla="*/ 0 h 17236"/>
                <a:gd name="connsiteX1" fmla="*/ 75 w 11254"/>
                <a:gd name="connsiteY1" fmla="*/ 17236 h 17236"/>
                <a:gd name="connsiteX2" fmla="*/ 10184 w 11254"/>
                <a:gd name="connsiteY2" fmla="*/ 0 h 17236"/>
              </a:gdLst>
              <a:ahLst/>
              <a:cxnLst>
                <a:cxn ang="0">
                  <a:pos x="connsiteX0" y="connsiteY0"/>
                </a:cxn>
                <a:cxn ang="0">
                  <a:pos x="connsiteX1" y="connsiteY1"/>
                </a:cxn>
                <a:cxn ang="0">
                  <a:pos x="connsiteX2" y="connsiteY2"/>
                </a:cxn>
              </a:cxnLst>
              <a:rect l="l" t="t" r="r" b="b"/>
              <a:pathLst>
                <a:path w="11254" h="17236">
                  <a:moveTo>
                    <a:pt x="10184" y="0"/>
                  </a:moveTo>
                  <a:cubicBezTo>
                    <a:pt x="12316" y="8035"/>
                    <a:pt x="12316" y="8035"/>
                    <a:pt x="75" y="17236"/>
                  </a:cubicBezTo>
                  <a:cubicBezTo>
                    <a:pt x="-874" y="8235"/>
                    <a:pt x="7481" y="7127"/>
                    <a:pt x="10184" y="0"/>
                  </a:cubicBezTo>
                  <a:close/>
                </a:path>
              </a:pathLst>
            </a:custGeom>
            <a:grpFill/>
            <a:ln w="5715" cap="flat">
              <a:noFill/>
              <a:prstDash val="solid"/>
              <a:miter/>
            </a:ln>
          </p:spPr>
          <p:txBody>
            <a:bodyPr rtlCol="0" anchor="ctr"/>
            <a:lstStyle/>
            <a:p>
              <a:endParaRPr lang="zh-CN" altLang="en-US"/>
            </a:p>
          </p:txBody>
        </p:sp>
        <p:sp>
          <p:nvSpPr>
            <p:cNvPr id="5098" name="任意多边形: 形状 5097">
              <a:extLst>
                <a:ext uri="{FF2B5EF4-FFF2-40B4-BE49-F238E27FC236}">
                  <a16:creationId xmlns:a16="http://schemas.microsoft.com/office/drawing/2014/main" id="{1A116470-0872-4D01-DE16-45B4530235A2}"/>
                </a:ext>
              </a:extLst>
            </p:cNvPr>
            <p:cNvSpPr/>
            <p:nvPr/>
          </p:nvSpPr>
          <p:spPr>
            <a:xfrm>
              <a:off x="5193578" y="4971695"/>
              <a:ext cx="16144" cy="8115"/>
            </a:xfrm>
            <a:custGeom>
              <a:avLst/>
              <a:gdLst>
                <a:gd name="connsiteX0" fmla="*/ 12807 w 16144"/>
                <a:gd name="connsiteY0" fmla="*/ 0 h 8115"/>
                <a:gd name="connsiteX1" fmla="*/ 16145 w 16144"/>
                <a:gd name="connsiteY1" fmla="*/ 3315 h 8115"/>
                <a:gd name="connsiteX2" fmla="*/ 0 w 16144"/>
                <a:gd name="connsiteY2" fmla="*/ 8115 h 8115"/>
                <a:gd name="connsiteX3" fmla="*/ 12807 w 16144"/>
                <a:gd name="connsiteY3" fmla="*/ 0 h 8115"/>
              </a:gdLst>
              <a:ahLst/>
              <a:cxnLst>
                <a:cxn ang="0">
                  <a:pos x="connsiteX0" y="connsiteY0"/>
                </a:cxn>
                <a:cxn ang="0">
                  <a:pos x="connsiteX1" y="connsiteY1"/>
                </a:cxn>
                <a:cxn ang="0">
                  <a:pos x="connsiteX2" y="connsiteY2"/>
                </a:cxn>
                <a:cxn ang="0">
                  <a:pos x="connsiteX3" y="connsiteY3"/>
                </a:cxn>
              </a:cxnLst>
              <a:rect l="l" t="t" r="r" b="b"/>
              <a:pathLst>
                <a:path w="16144" h="8115">
                  <a:moveTo>
                    <a:pt x="12807" y="0"/>
                  </a:moveTo>
                  <a:cubicBezTo>
                    <a:pt x="13922" y="1103"/>
                    <a:pt x="15036" y="2212"/>
                    <a:pt x="16145" y="3315"/>
                  </a:cubicBezTo>
                  <a:cubicBezTo>
                    <a:pt x="11236" y="4772"/>
                    <a:pt x="6326" y="6235"/>
                    <a:pt x="0" y="8115"/>
                  </a:cubicBezTo>
                  <a:cubicBezTo>
                    <a:pt x="3555" y="1846"/>
                    <a:pt x="7984" y="589"/>
                    <a:pt x="12807" y="0"/>
                  </a:cubicBezTo>
                  <a:close/>
                </a:path>
              </a:pathLst>
            </a:custGeom>
            <a:grpFill/>
            <a:ln w="5715" cap="flat">
              <a:noFill/>
              <a:prstDash val="solid"/>
              <a:miter/>
            </a:ln>
          </p:spPr>
          <p:txBody>
            <a:bodyPr rtlCol="0" anchor="ctr"/>
            <a:lstStyle/>
            <a:p>
              <a:endParaRPr lang="zh-CN" altLang="en-US"/>
            </a:p>
          </p:txBody>
        </p:sp>
        <p:sp>
          <p:nvSpPr>
            <p:cNvPr id="5099" name="任意多边形: 形状 5098">
              <a:extLst>
                <a:ext uri="{FF2B5EF4-FFF2-40B4-BE49-F238E27FC236}">
                  <a16:creationId xmlns:a16="http://schemas.microsoft.com/office/drawing/2014/main" id="{255F1C3D-BC07-123E-E389-BC293EEBA0B0}"/>
                </a:ext>
              </a:extLst>
            </p:cNvPr>
            <p:cNvSpPr/>
            <p:nvPr/>
          </p:nvSpPr>
          <p:spPr>
            <a:xfrm>
              <a:off x="5268810" y="4878784"/>
              <a:ext cx="8628" cy="7683"/>
            </a:xfrm>
            <a:custGeom>
              <a:avLst/>
              <a:gdLst>
                <a:gd name="connsiteX0" fmla="*/ 0 w 8628"/>
                <a:gd name="connsiteY0" fmla="*/ 7683 h 7683"/>
                <a:gd name="connsiteX1" fmla="*/ 6921 w 8628"/>
                <a:gd name="connsiteY1" fmla="*/ 2 h 7683"/>
                <a:gd name="connsiteX2" fmla="*/ 8624 w 8628"/>
                <a:gd name="connsiteY2" fmla="*/ 1819 h 7683"/>
                <a:gd name="connsiteX3" fmla="*/ 0 w 8628"/>
                <a:gd name="connsiteY3" fmla="*/ 7683 h 7683"/>
              </a:gdLst>
              <a:ahLst/>
              <a:cxnLst>
                <a:cxn ang="0">
                  <a:pos x="connsiteX0" y="connsiteY0"/>
                </a:cxn>
                <a:cxn ang="0">
                  <a:pos x="connsiteX1" y="connsiteY1"/>
                </a:cxn>
                <a:cxn ang="0">
                  <a:pos x="connsiteX2" y="connsiteY2"/>
                </a:cxn>
                <a:cxn ang="0">
                  <a:pos x="connsiteX3" y="connsiteY3"/>
                </a:cxn>
              </a:cxnLst>
              <a:rect l="l" t="t" r="r" b="b"/>
              <a:pathLst>
                <a:path w="8628" h="7683">
                  <a:moveTo>
                    <a:pt x="0" y="7683"/>
                  </a:moveTo>
                  <a:cubicBezTo>
                    <a:pt x="932" y="2099"/>
                    <a:pt x="3469" y="425"/>
                    <a:pt x="6921" y="2"/>
                  </a:cubicBezTo>
                  <a:cubicBezTo>
                    <a:pt x="7435" y="-61"/>
                    <a:pt x="8715" y="1299"/>
                    <a:pt x="8624" y="1819"/>
                  </a:cubicBezTo>
                  <a:cubicBezTo>
                    <a:pt x="7761" y="6569"/>
                    <a:pt x="3783" y="6803"/>
                    <a:pt x="0" y="7683"/>
                  </a:cubicBezTo>
                  <a:close/>
                </a:path>
              </a:pathLst>
            </a:custGeom>
            <a:grpFill/>
            <a:ln w="5715" cap="flat">
              <a:noFill/>
              <a:prstDash val="solid"/>
              <a:miter/>
            </a:ln>
          </p:spPr>
          <p:txBody>
            <a:bodyPr rtlCol="0" anchor="ctr"/>
            <a:lstStyle/>
            <a:p>
              <a:endParaRPr lang="zh-CN" altLang="en-US"/>
            </a:p>
          </p:txBody>
        </p:sp>
        <p:sp>
          <p:nvSpPr>
            <p:cNvPr id="5100" name="任意多边形: 形状 5099">
              <a:extLst>
                <a:ext uri="{FF2B5EF4-FFF2-40B4-BE49-F238E27FC236}">
                  <a16:creationId xmlns:a16="http://schemas.microsoft.com/office/drawing/2014/main" id="{5E90B330-8902-9F85-8D6E-CD930986147A}"/>
                </a:ext>
              </a:extLst>
            </p:cNvPr>
            <p:cNvSpPr/>
            <p:nvPr/>
          </p:nvSpPr>
          <p:spPr>
            <a:xfrm>
              <a:off x="5264354" y="4936205"/>
              <a:ext cx="6892" cy="9217"/>
            </a:xfrm>
            <a:custGeom>
              <a:avLst/>
              <a:gdLst>
                <a:gd name="connsiteX0" fmla="*/ 4570 w 6892"/>
                <a:gd name="connsiteY0" fmla="*/ 9218 h 9217"/>
                <a:gd name="connsiteX1" fmla="*/ 1273 w 6892"/>
                <a:gd name="connsiteY1" fmla="*/ 9218 h 9217"/>
                <a:gd name="connsiteX2" fmla="*/ 953 w 6892"/>
                <a:gd name="connsiteY2" fmla="*/ 6052 h 9217"/>
                <a:gd name="connsiteX3" fmla="*/ 1216 w 6892"/>
                <a:gd name="connsiteY3" fmla="*/ 354 h 9217"/>
                <a:gd name="connsiteX4" fmla="*/ 5513 w 6892"/>
                <a:gd name="connsiteY4" fmla="*/ 674 h 9217"/>
                <a:gd name="connsiteX5" fmla="*/ 5856 w 6892"/>
                <a:gd name="connsiteY5" fmla="*/ 6309 h 9217"/>
                <a:gd name="connsiteX6" fmla="*/ 4570 w 6892"/>
                <a:gd name="connsiteY6" fmla="*/ 9218 h 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92" h="9217">
                  <a:moveTo>
                    <a:pt x="4570" y="9218"/>
                  </a:moveTo>
                  <a:cubicBezTo>
                    <a:pt x="3473" y="9218"/>
                    <a:pt x="2370" y="9218"/>
                    <a:pt x="1273" y="9218"/>
                  </a:cubicBezTo>
                  <a:cubicBezTo>
                    <a:pt x="1158" y="8161"/>
                    <a:pt x="981" y="7109"/>
                    <a:pt x="953" y="6052"/>
                  </a:cubicBezTo>
                  <a:cubicBezTo>
                    <a:pt x="901" y="4109"/>
                    <a:pt x="-1328" y="1840"/>
                    <a:pt x="1216" y="354"/>
                  </a:cubicBezTo>
                  <a:cubicBezTo>
                    <a:pt x="2267" y="-258"/>
                    <a:pt x="4410" y="-29"/>
                    <a:pt x="5513" y="674"/>
                  </a:cubicBezTo>
                  <a:cubicBezTo>
                    <a:pt x="7845" y="2154"/>
                    <a:pt x="6696" y="4354"/>
                    <a:pt x="5856" y="6309"/>
                  </a:cubicBezTo>
                  <a:cubicBezTo>
                    <a:pt x="5439" y="7275"/>
                    <a:pt x="4999" y="8241"/>
                    <a:pt x="4570" y="9218"/>
                  </a:cubicBezTo>
                  <a:close/>
                </a:path>
              </a:pathLst>
            </a:custGeom>
            <a:grpFill/>
            <a:ln w="5715" cap="flat">
              <a:noFill/>
              <a:prstDash val="solid"/>
              <a:miter/>
            </a:ln>
          </p:spPr>
          <p:txBody>
            <a:bodyPr rtlCol="0" anchor="ctr"/>
            <a:lstStyle/>
            <a:p>
              <a:endParaRPr lang="zh-CN" altLang="en-US"/>
            </a:p>
          </p:txBody>
        </p:sp>
        <p:sp>
          <p:nvSpPr>
            <p:cNvPr id="5101" name="任意多边形: 形状 5100">
              <a:extLst>
                <a:ext uri="{FF2B5EF4-FFF2-40B4-BE49-F238E27FC236}">
                  <a16:creationId xmlns:a16="http://schemas.microsoft.com/office/drawing/2014/main" id="{8D1B90DA-84DC-24DC-7906-9003D21D7605}"/>
                </a:ext>
              </a:extLst>
            </p:cNvPr>
            <p:cNvSpPr/>
            <p:nvPr/>
          </p:nvSpPr>
          <p:spPr>
            <a:xfrm>
              <a:off x="5188644" y="4987389"/>
              <a:ext cx="4333" cy="6128"/>
            </a:xfrm>
            <a:custGeom>
              <a:avLst/>
              <a:gdLst>
                <a:gd name="connsiteX0" fmla="*/ 4334 w 4333"/>
                <a:gd name="connsiteY0" fmla="*/ 2920 h 6128"/>
                <a:gd name="connsiteX1" fmla="*/ 1385 w 4333"/>
                <a:gd name="connsiteY1" fmla="*/ 6121 h 6128"/>
                <a:gd name="connsiteX2" fmla="*/ 368 w 4333"/>
                <a:gd name="connsiteY2" fmla="*/ 3566 h 6128"/>
                <a:gd name="connsiteX3" fmla="*/ 3282 w 4333"/>
                <a:gd name="connsiteY3" fmla="*/ 0 h 6128"/>
                <a:gd name="connsiteX4" fmla="*/ 4334 w 4333"/>
                <a:gd name="connsiteY4" fmla="*/ 2920 h 6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 h="6128">
                  <a:moveTo>
                    <a:pt x="4334" y="2920"/>
                  </a:moveTo>
                  <a:cubicBezTo>
                    <a:pt x="4071" y="4669"/>
                    <a:pt x="3374" y="6252"/>
                    <a:pt x="1385" y="6121"/>
                  </a:cubicBezTo>
                  <a:cubicBezTo>
                    <a:pt x="65" y="6029"/>
                    <a:pt x="-393" y="4732"/>
                    <a:pt x="368" y="3566"/>
                  </a:cubicBezTo>
                  <a:cubicBezTo>
                    <a:pt x="1196" y="2286"/>
                    <a:pt x="2299" y="1183"/>
                    <a:pt x="3282" y="0"/>
                  </a:cubicBezTo>
                  <a:cubicBezTo>
                    <a:pt x="3631" y="977"/>
                    <a:pt x="3985" y="1949"/>
                    <a:pt x="4334" y="2920"/>
                  </a:cubicBezTo>
                  <a:close/>
                </a:path>
              </a:pathLst>
            </a:custGeom>
            <a:grpFill/>
            <a:ln w="5715" cap="flat">
              <a:noFill/>
              <a:prstDash val="solid"/>
              <a:miter/>
            </a:ln>
          </p:spPr>
          <p:txBody>
            <a:bodyPr rtlCol="0" anchor="ctr"/>
            <a:lstStyle/>
            <a:p>
              <a:endParaRPr lang="zh-CN" altLang="en-US"/>
            </a:p>
          </p:txBody>
        </p:sp>
        <p:sp>
          <p:nvSpPr>
            <p:cNvPr id="5102" name="任意多边形: 形状 5101">
              <a:extLst>
                <a:ext uri="{FF2B5EF4-FFF2-40B4-BE49-F238E27FC236}">
                  <a16:creationId xmlns:a16="http://schemas.microsoft.com/office/drawing/2014/main" id="{3ACF8BCF-5998-6FD7-218F-71DD2EB6D225}"/>
                </a:ext>
              </a:extLst>
            </p:cNvPr>
            <p:cNvSpPr/>
            <p:nvPr/>
          </p:nvSpPr>
          <p:spPr>
            <a:xfrm>
              <a:off x="5236041" y="4955287"/>
              <a:ext cx="3291" cy="1425"/>
            </a:xfrm>
            <a:custGeom>
              <a:avLst/>
              <a:gdLst>
                <a:gd name="connsiteX0" fmla="*/ 0 w 3291"/>
                <a:gd name="connsiteY0" fmla="*/ 0 h 1425"/>
                <a:gd name="connsiteX1" fmla="*/ 3292 w 3291"/>
                <a:gd name="connsiteY1" fmla="*/ 0 h 1425"/>
                <a:gd name="connsiteX2" fmla="*/ 3280 w 3291"/>
                <a:gd name="connsiteY2" fmla="*/ 0 h 1425"/>
                <a:gd name="connsiteX3" fmla="*/ 0 w 3291"/>
                <a:gd name="connsiteY3" fmla="*/ 0 h 1425"/>
              </a:gdLst>
              <a:ahLst/>
              <a:cxnLst>
                <a:cxn ang="0">
                  <a:pos x="connsiteX0" y="connsiteY0"/>
                </a:cxn>
                <a:cxn ang="0">
                  <a:pos x="connsiteX1" y="connsiteY1"/>
                </a:cxn>
                <a:cxn ang="0">
                  <a:pos x="connsiteX2" y="connsiteY2"/>
                </a:cxn>
                <a:cxn ang="0">
                  <a:pos x="connsiteX3" y="connsiteY3"/>
                </a:cxn>
              </a:cxnLst>
              <a:rect l="l" t="t" r="r" b="b"/>
              <a:pathLst>
                <a:path w="3291" h="1425">
                  <a:moveTo>
                    <a:pt x="0" y="0"/>
                  </a:moveTo>
                  <a:cubicBezTo>
                    <a:pt x="1097" y="0"/>
                    <a:pt x="2195" y="0"/>
                    <a:pt x="3292" y="0"/>
                  </a:cubicBezTo>
                  <a:lnTo>
                    <a:pt x="3280" y="0"/>
                  </a:lnTo>
                  <a:cubicBezTo>
                    <a:pt x="2183" y="1892"/>
                    <a:pt x="1092" y="1909"/>
                    <a:pt x="0" y="0"/>
                  </a:cubicBezTo>
                  <a:close/>
                </a:path>
              </a:pathLst>
            </a:custGeom>
            <a:grpFill/>
            <a:ln w="5715" cap="flat">
              <a:noFill/>
              <a:prstDash val="solid"/>
              <a:miter/>
            </a:ln>
          </p:spPr>
          <p:txBody>
            <a:bodyPr rtlCol="0" anchor="ctr"/>
            <a:lstStyle/>
            <a:p>
              <a:endParaRPr lang="zh-CN" altLang="en-US"/>
            </a:p>
          </p:txBody>
        </p:sp>
        <p:sp>
          <p:nvSpPr>
            <p:cNvPr id="5103" name="任意多边形: 形状 5102">
              <a:extLst>
                <a:ext uri="{FF2B5EF4-FFF2-40B4-BE49-F238E27FC236}">
                  <a16:creationId xmlns:a16="http://schemas.microsoft.com/office/drawing/2014/main" id="{59E27E05-FDDD-2DBB-7D23-F67DB80C547B}"/>
                </a:ext>
              </a:extLst>
            </p:cNvPr>
            <p:cNvSpPr/>
            <p:nvPr/>
          </p:nvSpPr>
          <p:spPr>
            <a:xfrm>
              <a:off x="5239321" y="4951996"/>
              <a:ext cx="3303" cy="3291"/>
            </a:xfrm>
            <a:custGeom>
              <a:avLst/>
              <a:gdLst>
                <a:gd name="connsiteX0" fmla="*/ 11 w 3303"/>
                <a:gd name="connsiteY0" fmla="*/ 3292 h 3291"/>
                <a:gd name="connsiteX1" fmla="*/ 3303 w 3303"/>
                <a:gd name="connsiteY1" fmla="*/ 0 h 3291"/>
                <a:gd name="connsiteX2" fmla="*/ 3292 w 3303"/>
                <a:gd name="connsiteY2" fmla="*/ 0 h 3291"/>
                <a:gd name="connsiteX3" fmla="*/ 0 w 3303"/>
                <a:gd name="connsiteY3" fmla="*/ 3292 h 3291"/>
                <a:gd name="connsiteX4" fmla="*/ 11 w 3303"/>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3291">
                  <a:moveTo>
                    <a:pt x="11" y="3292"/>
                  </a:moveTo>
                  <a:cubicBezTo>
                    <a:pt x="1109" y="2194"/>
                    <a:pt x="2206" y="1097"/>
                    <a:pt x="3303" y="0"/>
                  </a:cubicBezTo>
                  <a:lnTo>
                    <a:pt x="3292" y="0"/>
                  </a:lnTo>
                  <a:cubicBezTo>
                    <a:pt x="2195" y="1097"/>
                    <a:pt x="1097" y="2194"/>
                    <a:pt x="0" y="3292"/>
                  </a:cubicBezTo>
                  <a:cubicBezTo>
                    <a:pt x="0" y="3292"/>
                    <a:pt x="11" y="3292"/>
                    <a:pt x="11" y="3292"/>
                  </a:cubicBezTo>
                  <a:close/>
                </a:path>
              </a:pathLst>
            </a:custGeom>
            <a:grpFill/>
            <a:ln w="5715" cap="flat">
              <a:noFill/>
              <a:prstDash val="solid"/>
              <a:miter/>
            </a:ln>
          </p:spPr>
          <p:txBody>
            <a:bodyPr rtlCol="0" anchor="ctr"/>
            <a:lstStyle/>
            <a:p>
              <a:endParaRPr lang="zh-CN" altLang="en-US"/>
            </a:p>
          </p:txBody>
        </p:sp>
        <p:sp>
          <p:nvSpPr>
            <p:cNvPr id="5104" name="任意多边形: 形状 5103">
              <a:extLst>
                <a:ext uri="{FF2B5EF4-FFF2-40B4-BE49-F238E27FC236}">
                  <a16:creationId xmlns:a16="http://schemas.microsoft.com/office/drawing/2014/main" id="{FAFA1940-5BF9-4353-6D38-E28018B3653E}"/>
                </a:ext>
              </a:extLst>
            </p:cNvPr>
            <p:cNvSpPr/>
            <p:nvPr/>
          </p:nvSpPr>
          <p:spPr>
            <a:xfrm>
              <a:off x="5042011" y="5047381"/>
              <a:ext cx="13257" cy="12156"/>
            </a:xfrm>
            <a:custGeom>
              <a:avLst/>
              <a:gdLst>
                <a:gd name="connsiteX0" fmla="*/ 6578 w 13257"/>
                <a:gd name="connsiteY0" fmla="*/ 9 h 12156"/>
                <a:gd name="connsiteX1" fmla="*/ 13156 w 13257"/>
                <a:gd name="connsiteY1" fmla="*/ 3301 h 12156"/>
                <a:gd name="connsiteX2" fmla="*/ 0 w 13257"/>
                <a:gd name="connsiteY2" fmla="*/ 9879 h 12156"/>
                <a:gd name="connsiteX3" fmla="*/ 6578 w 13257"/>
                <a:gd name="connsiteY3" fmla="*/ 9 h 12156"/>
              </a:gdLst>
              <a:ahLst/>
              <a:cxnLst>
                <a:cxn ang="0">
                  <a:pos x="connsiteX0" y="connsiteY0"/>
                </a:cxn>
                <a:cxn ang="0">
                  <a:pos x="connsiteX1" y="connsiteY1"/>
                </a:cxn>
                <a:cxn ang="0">
                  <a:pos x="connsiteX2" y="connsiteY2"/>
                </a:cxn>
                <a:cxn ang="0">
                  <a:pos x="connsiteX3" y="connsiteY3"/>
                </a:cxn>
              </a:cxnLst>
              <a:rect l="l" t="t" r="r" b="b"/>
              <a:pathLst>
                <a:path w="13257" h="12156">
                  <a:moveTo>
                    <a:pt x="6578" y="9"/>
                  </a:moveTo>
                  <a:cubicBezTo>
                    <a:pt x="8772" y="1107"/>
                    <a:pt x="10961" y="2204"/>
                    <a:pt x="13156" y="3301"/>
                  </a:cubicBezTo>
                  <a:cubicBezTo>
                    <a:pt x="14247" y="16446"/>
                    <a:pt x="6309" y="11531"/>
                    <a:pt x="0" y="9879"/>
                  </a:cubicBezTo>
                  <a:cubicBezTo>
                    <a:pt x="314" y="5336"/>
                    <a:pt x="-955" y="-259"/>
                    <a:pt x="6578" y="9"/>
                  </a:cubicBezTo>
                  <a:close/>
                </a:path>
              </a:pathLst>
            </a:custGeom>
            <a:grpFill/>
            <a:ln w="5715" cap="flat">
              <a:noFill/>
              <a:prstDash val="solid"/>
              <a:miter/>
            </a:ln>
          </p:spPr>
          <p:txBody>
            <a:bodyPr rtlCol="0" anchor="ctr"/>
            <a:lstStyle/>
            <a:p>
              <a:endParaRPr lang="zh-CN" altLang="en-US"/>
            </a:p>
          </p:txBody>
        </p:sp>
        <p:sp>
          <p:nvSpPr>
            <p:cNvPr id="5105" name="任意多边形: 形状 5104">
              <a:extLst>
                <a:ext uri="{FF2B5EF4-FFF2-40B4-BE49-F238E27FC236}">
                  <a16:creationId xmlns:a16="http://schemas.microsoft.com/office/drawing/2014/main" id="{1357381A-B4D9-6FB3-539B-B4DCD4F0B87F}"/>
                </a:ext>
              </a:extLst>
            </p:cNvPr>
            <p:cNvSpPr/>
            <p:nvPr/>
          </p:nvSpPr>
          <p:spPr>
            <a:xfrm>
              <a:off x="5039801" y="5044104"/>
              <a:ext cx="8787" cy="13155"/>
            </a:xfrm>
            <a:custGeom>
              <a:avLst/>
              <a:gdLst>
                <a:gd name="connsiteX0" fmla="*/ 8787 w 8787"/>
                <a:gd name="connsiteY0" fmla="*/ 3286 h 13155"/>
                <a:gd name="connsiteX1" fmla="*/ 2209 w 8787"/>
                <a:gd name="connsiteY1" fmla="*/ 13156 h 13155"/>
                <a:gd name="connsiteX2" fmla="*/ 8787 w 8787"/>
                <a:gd name="connsiteY2" fmla="*/ 0 h 13155"/>
                <a:gd name="connsiteX3" fmla="*/ 8787 w 8787"/>
                <a:gd name="connsiteY3" fmla="*/ 3286 h 13155"/>
              </a:gdLst>
              <a:ahLst/>
              <a:cxnLst>
                <a:cxn ang="0">
                  <a:pos x="connsiteX0" y="connsiteY0"/>
                </a:cxn>
                <a:cxn ang="0">
                  <a:pos x="connsiteX1" y="connsiteY1"/>
                </a:cxn>
                <a:cxn ang="0">
                  <a:pos x="connsiteX2" y="connsiteY2"/>
                </a:cxn>
                <a:cxn ang="0">
                  <a:pos x="connsiteX3" y="connsiteY3"/>
                </a:cxn>
              </a:cxnLst>
              <a:rect l="l" t="t" r="r" b="b"/>
              <a:pathLst>
                <a:path w="8787" h="13155">
                  <a:moveTo>
                    <a:pt x="8787" y="3286"/>
                  </a:moveTo>
                  <a:cubicBezTo>
                    <a:pt x="5101" y="5578"/>
                    <a:pt x="4169" y="9710"/>
                    <a:pt x="2209" y="13156"/>
                  </a:cubicBezTo>
                  <a:cubicBezTo>
                    <a:pt x="-3049" y="5047"/>
                    <a:pt x="1855" y="2012"/>
                    <a:pt x="8787" y="0"/>
                  </a:cubicBezTo>
                  <a:cubicBezTo>
                    <a:pt x="8787" y="1097"/>
                    <a:pt x="8787" y="2195"/>
                    <a:pt x="8787" y="3286"/>
                  </a:cubicBezTo>
                  <a:close/>
                </a:path>
              </a:pathLst>
            </a:custGeom>
            <a:grpFill/>
            <a:ln w="5715" cap="flat">
              <a:noFill/>
              <a:prstDash val="solid"/>
              <a:miter/>
            </a:ln>
          </p:spPr>
          <p:txBody>
            <a:bodyPr rtlCol="0" anchor="ctr"/>
            <a:lstStyle/>
            <a:p>
              <a:endParaRPr lang="zh-CN" altLang="en-US"/>
            </a:p>
          </p:txBody>
        </p:sp>
        <p:sp>
          <p:nvSpPr>
            <p:cNvPr id="5106" name="任意多边形: 形状 5105">
              <a:extLst>
                <a:ext uri="{FF2B5EF4-FFF2-40B4-BE49-F238E27FC236}">
                  <a16:creationId xmlns:a16="http://schemas.microsoft.com/office/drawing/2014/main" id="{35869186-9C44-FCC8-6E6E-164E5AA96075}"/>
                </a:ext>
              </a:extLst>
            </p:cNvPr>
            <p:cNvSpPr/>
            <p:nvPr/>
          </p:nvSpPr>
          <p:spPr>
            <a:xfrm>
              <a:off x="5093489" y="5040343"/>
              <a:ext cx="14386" cy="24855"/>
            </a:xfrm>
            <a:custGeom>
              <a:avLst/>
              <a:gdLst>
                <a:gd name="connsiteX0" fmla="*/ 14279 w 14386"/>
                <a:gd name="connsiteY0" fmla="*/ 7065 h 24855"/>
                <a:gd name="connsiteX1" fmla="*/ 3546 w 14386"/>
                <a:gd name="connsiteY1" fmla="*/ 24856 h 24855"/>
                <a:gd name="connsiteX2" fmla="*/ 1134 w 14386"/>
                <a:gd name="connsiteY2" fmla="*/ 3761 h 24855"/>
                <a:gd name="connsiteX3" fmla="*/ 1134 w 14386"/>
                <a:gd name="connsiteY3" fmla="*/ 3744 h 24855"/>
                <a:gd name="connsiteX4" fmla="*/ 10958 w 14386"/>
                <a:gd name="connsiteY4" fmla="*/ 533 h 24855"/>
                <a:gd name="connsiteX5" fmla="*/ 11027 w 14386"/>
                <a:gd name="connsiteY5" fmla="*/ 3750 h 24855"/>
                <a:gd name="connsiteX6" fmla="*/ 14284 w 14386"/>
                <a:gd name="connsiteY6" fmla="*/ 7059 h 24855"/>
                <a:gd name="connsiteX7" fmla="*/ 14279 w 14386"/>
                <a:gd name="connsiteY7" fmla="*/ 7065 h 2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86" h="24855">
                  <a:moveTo>
                    <a:pt x="14279" y="7065"/>
                  </a:moveTo>
                  <a:cubicBezTo>
                    <a:pt x="15210" y="15757"/>
                    <a:pt x="10004" y="20592"/>
                    <a:pt x="3546" y="24856"/>
                  </a:cubicBezTo>
                  <a:cubicBezTo>
                    <a:pt x="-3049" y="18192"/>
                    <a:pt x="1683" y="10694"/>
                    <a:pt x="1134" y="3761"/>
                  </a:cubicBezTo>
                  <a:lnTo>
                    <a:pt x="1134" y="3744"/>
                  </a:lnTo>
                  <a:cubicBezTo>
                    <a:pt x="6358" y="8636"/>
                    <a:pt x="6340" y="-2502"/>
                    <a:pt x="10958" y="533"/>
                  </a:cubicBezTo>
                  <a:cubicBezTo>
                    <a:pt x="10970" y="1607"/>
                    <a:pt x="10987" y="2676"/>
                    <a:pt x="11027" y="3750"/>
                  </a:cubicBezTo>
                  <a:cubicBezTo>
                    <a:pt x="12193" y="4773"/>
                    <a:pt x="13056" y="6099"/>
                    <a:pt x="14284" y="7059"/>
                  </a:cubicBezTo>
                  <a:lnTo>
                    <a:pt x="14279" y="7065"/>
                  </a:lnTo>
                  <a:close/>
                </a:path>
              </a:pathLst>
            </a:custGeom>
            <a:grpFill/>
            <a:ln w="5715" cap="flat">
              <a:noFill/>
              <a:prstDash val="solid"/>
              <a:miter/>
            </a:ln>
          </p:spPr>
          <p:txBody>
            <a:bodyPr rtlCol="0" anchor="ctr"/>
            <a:lstStyle/>
            <a:p>
              <a:endParaRPr lang="zh-CN" altLang="en-US"/>
            </a:p>
          </p:txBody>
        </p:sp>
        <p:sp>
          <p:nvSpPr>
            <p:cNvPr id="5107" name="任意多边形: 形状 5106">
              <a:extLst>
                <a:ext uri="{FF2B5EF4-FFF2-40B4-BE49-F238E27FC236}">
                  <a16:creationId xmlns:a16="http://schemas.microsoft.com/office/drawing/2014/main" id="{29313ED0-1B0B-C3D8-FE41-689EB8EF265A}"/>
                </a:ext>
              </a:extLst>
            </p:cNvPr>
            <p:cNvSpPr/>
            <p:nvPr/>
          </p:nvSpPr>
          <p:spPr>
            <a:xfrm>
              <a:off x="5094623" y="5025357"/>
              <a:ext cx="12291" cy="20115"/>
            </a:xfrm>
            <a:custGeom>
              <a:avLst/>
              <a:gdLst>
                <a:gd name="connsiteX0" fmla="*/ 9824 w 12291"/>
                <a:gd name="connsiteY0" fmla="*/ 15519 h 20115"/>
                <a:gd name="connsiteX1" fmla="*/ 0 w 12291"/>
                <a:gd name="connsiteY1" fmla="*/ 18730 h 20115"/>
                <a:gd name="connsiteX2" fmla="*/ 46 w 12291"/>
                <a:gd name="connsiteY2" fmla="*/ 8832 h 20115"/>
                <a:gd name="connsiteX3" fmla="*/ 4075 w 12291"/>
                <a:gd name="connsiteY3" fmla="*/ 7134 h 20115"/>
                <a:gd name="connsiteX4" fmla="*/ 34 w 12291"/>
                <a:gd name="connsiteY4" fmla="*/ 5620 h 20115"/>
                <a:gd name="connsiteX5" fmla="*/ 10561 w 12291"/>
                <a:gd name="connsiteY5" fmla="*/ 3934 h 20115"/>
                <a:gd name="connsiteX6" fmla="*/ 9824 w 12291"/>
                <a:gd name="connsiteY6" fmla="*/ 15519 h 2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91" h="20115">
                  <a:moveTo>
                    <a:pt x="9824" y="15519"/>
                  </a:moveTo>
                  <a:cubicBezTo>
                    <a:pt x="6864" y="17553"/>
                    <a:pt x="4863" y="22519"/>
                    <a:pt x="0" y="18730"/>
                  </a:cubicBezTo>
                  <a:cubicBezTo>
                    <a:pt x="17" y="15427"/>
                    <a:pt x="29" y="12130"/>
                    <a:pt x="46" y="8832"/>
                  </a:cubicBezTo>
                  <a:cubicBezTo>
                    <a:pt x="1091" y="7558"/>
                    <a:pt x="2623" y="7438"/>
                    <a:pt x="4075" y="7134"/>
                  </a:cubicBezTo>
                  <a:cubicBezTo>
                    <a:pt x="2537" y="7134"/>
                    <a:pt x="1103" y="6860"/>
                    <a:pt x="34" y="5620"/>
                  </a:cubicBezTo>
                  <a:cubicBezTo>
                    <a:pt x="2469" y="-1649"/>
                    <a:pt x="6155" y="-1489"/>
                    <a:pt x="10561" y="3934"/>
                  </a:cubicBezTo>
                  <a:cubicBezTo>
                    <a:pt x="13830" y="7952"/>
                    <a:pt x="11819" y="11764"/>
                    <a:pt x="9824" y="15519"/>
                  </a:cubicBezTo>
                  <a:close/>
                </a:path>
              </a:pathLst>
            </a:custGeom>
            <a:grpFill/>
            <a:ln w="5715" cap="flat">
              <a:noFill/>
              <a:prstDash val="solid"/>
              <a:miter/>
            </a:ln>
          </p:spPr>
          <p:txBody>
            <a:bodyPr rtlCol="0" anchor="ctr"/>
            <a:lstStyle/>
            <a:p>
              <a:endParaRPr lang="zh-CN" altLang="en-US"/>
            </a:p>
          </p:txBody>
        </p:sp>
        <p:sp>
          <p:nvSpPr>
            <p:cNvPr id="5108" name="任意多边形: 形状 5107">
              <a:extLst>
                <a:ext uri="{FF2B5EF4-FFF2-40B4-BE49-F238E27FC236}">
                  <a16:creationId xmlns:a16="http://schemas.microsoft.com/office/drawing/2014/main" id="{1CF845C3-C215-8F30-D492-62F35A7B4B66}"/>
                </a:ext>
              </a:extLst>
            </p:cNvPr>
            <p:cNvSpPr/>
            <p:nvPr/>
          </p:nvSpPr>
          <p:spPr>
            <a:xfrm>
              <a:off x="5094651" y="5030977"/>
              <a:ext cx="4046" cy="3211"/>
            </a:xfrm>
            <a:custGeom>
              <a:avLst/>
              <a:gdLst>
                <a:gd name="connsiteX0" fmla="*/ 6 w 4046"/>
                <a:gd name="connsiteY0" fmla="*/ 0 h 3211"/>
                <a:gd name="connsiteX1" fmla="*/ 4046 w 4046"/>
                <a:gd name="connsiteY1" fmla="*/ 1606 h 3211"/>
                <a:gd name="connsiteX2" fmla="*/ 17 w 4046"/>
                <a:gd name="connsiteY2" fmla="*/ 3212 h 3211"/>
                <a:gd name="connsiteX3" fmla="*/ 6 w 4046"/>
                <a:gd name="connsiteY3" fmla="*/ 0 h 3211"/>
              </a:gdLst>
              <a:ahLst/>
              <a:cxnLst>
                <a:cxn ang="0">
                  <a:pos x="connsiteX0" y="connsiteY0"/>
                </a:cxn>
                <a:cxn ang="0">
                  <a:pos x="connsiteX1" y="connsiteY1"/>
                </a:cxn>
                <a:cxn ang="0">
                  <a:pos x="connsiteX2" y="connsiteY2"/>
                </a:cxn>
                <a:cxn ang="0">
                  <a:pos x="connsiteX3" y="connsiteY3"/>
                </a:cxn>
              </a:cxnLst>
              <a:rect l="l" t="t" r="r" b="b"/>
              <a:pathLst>
                <a:path w="4046" h="3211">
                  <a:moveTo>
                    <a:pt x="6" y="0"/>
                  </a:moveTo>
                  <a:cubicBezTo>
                    <a:pt x="1583" y="109"/>
                    <a:pt x="4046" y="-91"/>
                    <a:pt x="4046" y="1606"/>
                  </a:cubicBezTo>
                  <a:cubicBezTo>
                    <a:pt x="4052" y="3315"/>
                    <a:pt x="1595" y="3121"/>
                    <a:pt x="17" y="3212"/>
                  </a:cubicBezTo>
                  <a:cubicBezTo>
                    <a:pt x="0" y="2138"/>
                    <a:pt x="-5" y="1069"/>
                    <a:pt x="6" y="0"/>
                  </a:cubicBezTo>
                  <a:close/>
                </a:path>
              </a:pathLst>
            </a:custGeom>
            <a:grpFill/>
            <a:ln w="5715" cap="flat">
              <a:noFill/>
              <a:prstDash val="solid"/>
              <a:miter/>
            </a:ln>
          </p:spPr>
          <p:txBody>
            <a:bodyPr rtlCol="0" anchor="ctr"/>
            <a:lstStyle/>
            <a:p>
              <a:endParaRPr lang="zh-CN" altLang="en-US"/>
            </a:p>
          </p:txBody>
        </p:sp>
        <p:sp>
          <p:nvSpPr>
            <p:cNvPr id="5109" name="任意多边形: 形状 5108">
              <a:extLst>
                <a:ext uri="{FF2B5EF4-FFF2-40B4-BE49-F238E27FC236}">
                  <a16:creationId xmlns:a16="http://schemas.microsoft.com/office/drawing/2014/main" id="{E4F3A0E9-634A-8E20-4FBC-C141FBF0A768}"/>
                </a:ext>
              </a:extLst>
            </p:cNvPr>
            <p:cNvSpPr/>
            <p:nvPr/>
          </p:nvSpPr>
          <p:spPr>
            <a:xfrm>
              <a:off x="5104516" y="5044098"/>
              <a:ext cx="3257" cy="3308"/>
            </a:xfrm>
            <a:custGeom>
              <a:avLst/>
              <a:gdLst>
                <a:gd name="connsiteX0" fmla="*/ 3258 w 3257"/>
                <a:gd name="connsiteY0" fmla="*/ 3309 h 3308"/>
                <a:gd name="connsiteX1" fmla="*/ 0 w 3257"/>
                <a:gd name="connsiteY1" fmla="*/ 0 h 3308"/>
                <a:gd name="connsiteX2" fmla="*/ 3258 w 3257"/>
                <a:gd name="connsiteY2" fmla="*/ 3309 h 3308"/>
              </a:gdLst>
              <a:ahLst/>
              <a:cxnLst>
                <a:cxn ang="0">
                  <a:pos x="connsiteX0" y="connsiteY0"/>
                </a:cxn>
                <a:cxn ang="0">
                  <a:pos x="connsiteX1" y="connsiteY1"/>
                </a:cxn>
                <a:cxn ang="0">
                  <a:pos x="connsiteX2" y="connsiteY2"/>
                </a:cxn>
              </a:cxnLst>
              <a:rect l="l" t="t" r="r" b="b"/>
              <a:pathLst>
                <a:path w="3257" h="3308">
                  <a:moveTo>
                    <a:pt x="3258" y="3309"/>
                  </a:moveTo>
                  <a:cubicBezTo>
                    <a:pt x="2172" y="2206"/>
                    <a:pt x="1086" y="1103"/>
                    <a:pt x="0" y="0"/>
                  </a:cubicBezTo>
                  <a:cubicBezTo>
                    <a:pt x="1086" y="1103"/>
                    <a:pt x="2172" y="2206"/>
                    <a:pt x="3258" y="3309"/>
                  </a:cubicBezTo>
                  <a:close/>
                </a:path>
              </a:pathLst>
            </a:custGeom>
            <a:grpFill/>
            <a:ln w="5715" cap="flat">
              <a:noFill/>
              <a:prstDash val="solid"/>
              <a:miter/>
            </a:ln>
          </p:spPr>
          <p:txBody>
            <a:bodyPr rtlCol="0" anchor="ctr"/>
            <a:lstStyle/>
            <a:p>
              <a:endParaRPr lang="zh-CN" altLang="en-US"/>
            </a:p>
          </p:txBody>
        </p:sp>
        <p:sp>
          <p:nvSpPr>
            <p:cNvPr id="5110" name="任意多边形: 形状 5109">
              <a:extLst>
                <a:ext uri="{FF2B5EF4-FFF2-40B4-BE49-F238E27FC236}">
                  <a16:creationId xmlns:a16="http://schemas.microsoft.com/office/drawing/2014/main" id="{0B09DC6B-4437-3A21-103A-91BEB208F0ED}"/>
                </a:ext>
              </a:extLst>
            </p:cNvPr>
            <p:cNvSpPr/>
            <p:nvPr/>
          </p:nvSpPr>
          <p:spPr>
            <a:xfrm>
              <a:off x="5025569" y="5083578"/>
              <a:ext cx="18547" cy="18495"/>
            </a:xfrm>
            <a:custGeom>
              <a:avLst/>
              <a:gdLst>
                <a:gd name="connsiteX0" fmla="*/ 13156 w 18547"/>
                <a:gd name="connsiteY0" fmla="*/ 0 h 18495"/>
                <a:gd name="connsiteX1" fmla="*/ 17356 w 18547"/>
                <a:gd name="connsiteY1" fmla="*/ 8538 h 18495"/>
                <a:gd name="connsiteX2" fmla="*/ 14385 w 18547"/>
                <a:gd name="connsiteY2" fmla="*/ 17385 h 18495"/>
                <a:gd name="connsiteX3" fmla="*/ 6195 w 18547"/>
                <a:gd name="connsiteY3" fmla="*/ 13842 h 18495"/>
                <a:gd name="connsiteX4" fmla="*/ 0 w 18547"/>
                <a:gd name="connsiteY4" fmla="*/ 9864 h 18495"/>
                <a:gd name="connsiteX5" fmla="*/ 13156 w 18547"/>
                <a:gd name="connsiteY5" fmla="*/ 0 h 18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47" h="18495">
                  <a:moveTo>
                    <a:pt x="13156" y="0"/>
                  </a:moveTo>
                  <a:cubicBezTo>
                    <a:pt x="14545" y="2852"/>
                    <a:pt x="15813" y="5772"/>
                    <a:pt x="17356" y="8538"/>
                  </a:cubicBezTo>
                  <a:cubicBezTo>
                    <a:pt x="19665" y="12682"/>
                    <a:pt x="18585" y="15288"/>
                    <a:pt x="14385" y="17385"/>
                  </a:cubicBezTo>
                  <a:cubicBezTo>
                    <a:pt x="9944" y="19602"/>
                    <a:pt x="7487" y="18539"/>
                    <a:pt x="6195" y="13842"/>
                  </a:cubicBezTo>
                  <a:cubicBezTo>
                    <a:pt x="5355" y="10784"/>
                    <a:pt x="2692" y="10218"/>
                    <a:pt x="0" y="9864"/>
                  </a:cubicBezTo>
                  <a:cubicBezTo>
                    <a:pt x="720" y="1686"/>
                    <a:pt x="10384" y="5440"/>
                    <a:pt x="13156" y="0"/>
                  </a:cubicBezTo>
                  <a:close/>
                </a:path>
              </a:pathLst>
            </a:custGeom>
            <a:grpFill/>
            <a:ln w="5715" cap="flat">
              <a:noFill/>
              <a:prstDash val="solid"/>
              <a:miter/>
            </a:ln>
          </p:spPr>
          <p:txBody>
            <a:bodyPr rtlCol="0" anchor="ctr"/>
            <a:lstStyle/>
            <a:p>
              <a:endParaRPr lang="zh-CN" altLang="en-US"/>
            </a:p>
          </p:txBody>
        </p:sp>
        <p:sp>
          <p:nvSpPr>
            <p:cNvPr id="5111" name="任意多边形: 形状 5110">
              <a:extLst>
                <a:ext uri="{FF2B5EF4-FFF2-40B4-BE49-F238E27FC236}">
                  <a16:creationId xmlns:a16="http://schemas.microsoft.com/office/drawing/2014/main" id="{CDE28C0F-FB30-A8A2-74C7-1556BED62B0B}"/>
                </a:ext>
              </a:extLst>
            </p:cNvPr>
            <p:cNvSpPr/>
            <p:nvPr/>
          </p:nvSpPr>
          <p:spPr>
            <a:xfrm>
              <a:off x="5032173" y="5053848"/>
              <a:ext cx="9838" cy="26437"/>
            </a:xfrm>
            <a:custGeom>
              <a:avLst/>
              <a:gdLst>
                <a:gd name="connsiteX0" fmla="*/ 9838 w 9838"/>
                <a:gd name="connsiteY0" fmla="*/ 6704 h 26437"/>
                <a:gd name="connsiteX1" fmla="*/ 6552 w 9838"/>
                <a:gd name="connsiteY1" fmla="*/ 26438 h 26437"/>
                <a:gd name="connsiteX2" fmla="*/ 1443 w 9838"/>
                <a:gd name="connsiteY2" fmla="*/ 23717 h 26437"/>
                <a:gd name="connsiteX3" fmla="*/ 523 w 9838"/>
                <a:gd name="connsiteY3" fmla="*/ 0 h 26437"/>
                <a:gd name="connsiteX4" fmla="*/ 9838 w 9838"/>
                <a:gd name="connsiteY4" fmla="*/ 6704 h 26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8" h="26437">
                  <a:moveTo>
                    <a:pt x="9838" y="6704"/>
                  </a:moveTo>
                  <a:cubicBezTo>
                    <a:pt x="5935" y="12813"/>
                    <a:pt x="6478" y="19666"/>
                    <a:pt x="6552" y="26438"/>
                  </a:cubicBezTo>
                  <a:cubicBezTo>
                    <a:pt x="4437" y="26146"/>
                    <a:pt x="951" y="25392"/>
                    <a:pt x="1443" y="23717"/>
                  </a:cubicBezTo>
                  <a:cubicBezTo>
                    <a:pt x="3774" y="15750"/>
                    <a:pt x="-1643" y="8224"/>
                    <a:pt x="523" y="0"/>
                  </a:cubicBezTo>
                  <a:cubicBezTo>
                    <a:pt x="4334" y="1635"/>
                    <a:pt x="4712" y="7647"/>
                    <a:pt x="9838" y="6704"/>
                  </a:cubicBezTo>
                  <a:close/>
                </a:path>
              </a:pathLst>
            </a:custGeom>
            <a:grpFill/>
            <a:ln w="5715" cap="flat">
              <a:noFill/>
              <a:prstDash val="solid"/>
              <a:miter/>
            </a:ln>
          </p:spPr>
          <p:txBody>
            <a:bodyPr rtlCol="0" anchor="ctr"/>
            <a:lstStyle/>
            <a:p>
              <a:endParaRPr lang="zh-CN" altLang="en-US"/>
            </a:p>
          </p:txBody>
        </p:sp>
        <p:sp>
          <p:nvSpPr>
            <p:cNvPr id="5112" name="任意多边形: 形状 5111">
              <a:extLst>
                <a:ext uri="{FF2B5EF4-FFF2-40B4-BE49-F238E27FC236}">
                  <a16:creationId xmlns:a16="http://schemas.microsoft.com/office/drawing/2014/main" id="{7FFFF722-B145-94D1-23C6-8F529A5047FF}"/>
                </a:ext>
              </a:extLst>
            </p:cNvPr>
            <p:cNvSpPr/>
            <p:nvPr/>
          </p:nvSpPr>
          <p:spPr>
            <a:xfrm>
              <a:off x="5042011" y="5050682"/>
              <a:ext cx="16226" cy="11390"/>
            </a:xfrm>
            <a:custGeom>
              <a:avLst/>
              <a:gdLst>
                <a:gd name="connsiteX0" fmla="*/ 0 w 16226"/>
                <a:gd name="connsiteY0" fmla="*/ 6578 h 11390"/>
                <a:gd name="connsiteX1" fmla="*/ 13156 w 16226"/>
                <a:gd name="connsiteY1" fmla="*/ 0 h 11390"/>
                <a:gd name="connsiteX2" fmla="*/ 12070 w 16226"/>
                <a:gd name="connsiteY2" fmla="*/ 9527 h 11390"/>
                <a:gd name="connsiteX3" fmla="*/ 6 w 16226"/>
                <a:gd name="connsiteY3" fmla="*/ 9870 h 11390"/>
                <a:gd name="connsiteX4" fmla="*/ 0 w 16226"/>
                <a:gd name="connsiteY4" fmla="*/ 6578 h 11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26" h="11390">
                  <a:moveTo>
                    <a:pt x="0" y="6578"/>
                  </a:moveTo>
                  <a:cubicBezTo>
                    <a:pt x="5183" y="5978"/>
                    <a:pt x="12070" y="8795"/>
                    <a:pt x="13156" y="0"/>
                  </a:cubicBezTo>
                  <a:cubicBezTo>
                    <a:pt x="17208" y="3686"/>
                    <a:pt x="17642" y="7184"/>
                    <a:pt x="12070" y="9527"/>
                  </a:cubicBezTo>
                  <a:cubicBezTo>
                    <a:pt x="8230" y="11144"/>
                    <a:pt x="4098" y="12590"/>
                    <a:pt x="6" y="9870"/>
                  </a:cubicBezTo>
                  <a:cubicBezTo>
                    <a:pt x="0" y="8773"/>
                    <a:pt x="0" y="7675"/>
                    <a:pt x="0" y="6578"/>
                  </a:cubicBezTo>
                  <a:close/>
                </a:path>
              </a:pathLst>
            </a:custGeom>
            <a:grpFill/>
            <a:ln w="5715" cap="flat">
              <a:noFill/>
              <a:prstDash val="solid"/>
              <a:miter/>
            </a:ln>
          </p:spPr>
          <p:txBody>
            <a:bodyPr rtlCol="0" anchor="ctr"/>
            <a:lstStyle/>
            <a:p>
              <a:endParaRPr lang="zh-CN" altLang="en-US"/>
            </a:p>
          </p:txBody>
        </p:sp>
        <p:sp>
          <p:nvSpPr>
            <p:cNvPr id="5113" name="任意多边形: 形状 5112">
              <a:extLst>
                <a:ext uri="{FF2B5EF4-FFF2-40B4-BE49-F238E27FC236}">
                  <a16:creationId xmlns:a16="http://schemas.microsoft.com/office/drawing/2014/main" id="{34306C11-047A-8731-A3F4-40E7BF7ED8C5}"/>
                </a:ext>
              </a:extLst>
            </p:cNvPr>
            <p:cNvSpPr/>
            <p:nvPr/>
          </p:nvSpPr>
          <p:spPr>
            <a:xfrm>
              <a:off x="5038725" y="5080286"/>
              <a:ext cx="3286" cy="3291"/>
            </a:xfrm>
            <a:custGeom>
              <a:avLst/>
              <a:gdLst>
                <a:gd name="connsiteX0" fmla="*/ 0 w 3286"/>
                <a:gd name="connsiteY0" fmla="*/ 0 h 3291"/>
                <a:gd name="connsiteX1" fmla="*/ 3286 w 3286"/>
                <a:gd name="connsiteY1" fmla="*/ 0 h 3291"/>
                <a:gd name="connsiteX2" fmla="*/ 0 w 3286"/>
                <a:gd name="connsiteY2" fmla="*/ 3292 h 3291"/>
                <a:gd name="connsiteX3" fmla="*/ 0 w 3286"/>
                <a:gd name="connsiteY3" fmla="*/ 0 h 3291"/>
              </a:gdLst>
              <a:ahLst/>
              <a:cxnLst>
                <a:cxn ang="0">
                  <a:pos x="connsiteX0" y="connsiteY0"/>
                </a:cxn>
                <a:cxn ang="0">
                  <a:pos x="connsiteX1" y="connsiteY1"/>
                </a:cxn>
                <a:cxn ang="0">
                  <a:pos x="connsiteX2" y="connsiteY2"/>
                </a:cxn>
                <a:cxn ang="0">
                  <a:pos x="connsiteX3" y="connsiteY3"/>
                </a:cxn>
              </a:cxnLst>
              <a:rect l="l" t="t" r="r" b="b"/>
              <a:pathLst>
                <a:path w="3286" h="3291">
                  <a:moveTo>
                    <a:pt x="0" y="0"/>
                  </a:moveTo>
                  <a:cubicBezTo>
                    <a:pt x="1097" y="0"/>
                    <a:pt x="2195" y="0"/>
                    <a:pt x="3286" y="0"/>
                  </a:cubicBezTo>
                  <a:cubicBezTo>
                    <a:pt x="2189" y="1097"/>
                    <a:pt x="1092" y="2194"/>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5114" name="任意多边形: 形状 5113">
              <a:extLst>
                <a:ext uri="{FF2B5EF4-FFF2-40B4-BE49-F238E27FC236}">
                  <a16:creationId xmlns:a16="http://schemas.microsoft.com/office/drawing/2014/main" id="{54EF7F8A-1AD7-B3C4-BD9F-135412263649}"/>
                </a:ext>
              </a:extLst>
            </p:cNvPr>
            <p:cNvSpPr/>
            <p:nvPr/>
          </p:nvSpPr>
          <p:spPr>
            <a:xfrm>
              <a:off x="5051875" y="5062988"/>
              <a:ext cx="26311" cy="74893"/>
            </a:xfrm>
            <a:custGeom>
              <a:avLst/>
              <a:gdLst>
                <a:gd name="connsiteX0" fmla="*/ 26312 w 26311"/>
                <a:gd name="connsiteY0" fmla="*/ 30425 h 74893"/>
                <a:gd name="connsiteX1" fmla="*/ 23683 w 26311"/>
                <a:gd name="connsiteY1" fmla="*/ 36095 h 74893"/>
                <a:gd name="connsiteX2" fmla="*/ 18882 w 26311"/>
                <a:gd name="connsiteY2" fmla="*/ 52617 h 74893"/>
                <a:gd name="connsiteX3" fmla="*/ 11619 w 26311"/>
                <a:gd name="connsiteY3" fmla="*/ 74894 h 74893"/>
                <a:gd name="connsiteX4" fmla="*/ 8150 w 26311"/>
                <a:gd name="connsiteY4" fmla="*/ 59886 h 74893"/>
                <a:gd name="connsiteX5" fmla="*/ 0 w 26311"/>
                <a:gd name="connsiteY5" fmla="*/ 33740 h 74893"/>
                <a:gd name="connsiteX6" fmla="*/ 3286 w 26311"/>
                <a:gd name="connsiteY6" fmla="*/ 27162 h 74893"/>
                <a:gd name="connsiteX7" fmla="*/ 560 w 26311"/>
                <a:gd name="connsiteY7" fmla="*/ 25402 h 74893"/>
                <a:gd name="connsiteX8" fmla="*/ 0 w 26311"/>
                <a:gd name="connsiteY8" fmla="*/ 23876 h 74893"/>
                <a:gd name="connsiteX9" fmla="*/ 1435 w 26311"/>
                <a:gd name="connsiteY9" fmla="*/ 19544 h 74893"/>
                <a:gd name="connsiteX10" fmla="*/ 16465 w 26311"/>
                <a:gd name="connsiteY10" fmla="*/ 896 h 74893"/>
                <a:gd name="connsiteX11" fmla="*/ 19728 w 26311"/>
                <a:gd name="connsiteY11" fmla="*/ 879 h 74893"/>
                <a:gd name="connsiteX12" fmla="*/ 19763 w 26311"/>
                <a:gd name="connsiteY12" fmla="*/ 4171 h 74893"/>
                <a:gd name="connsiteX13" fmla="*/ 12602 w 26311"/>
                <a:gd name="connsiteY13" fmla="*/ 22030 h 74893"/>
                <a:gd name="connsiteX14" fmla="*/ 9893 w 26311"/>
                <a:gd name="connsiteY14" fmla="*/ 23447 h 74893"/>
                <a:gd name="connsiteX15" fmla="*/ 13110 w 26311"/>
                <a:gd name="connsiteY15" fmla="*/ 21870 h 74893"/>
                <a:gd name="connsiteX16" fmla="*/ 26312 w 26311"/>
                <a:gd name="connsiteY16" fmla="*/ 30425 h 74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311" h="74893">
                  <a:moveTo>
                    <a:pt x="26312" y="30425"/>
                  </a:moveTo>
                  <a:cubicBezTo>
                    <a:pt x="25466" y="32363"/>
                    <a:pt x="25163" y="35180"/>
                    <a:pt x="23683" y="36095"/>
                  </a:cubicBezTo>
                  <a:cubicBezTo>
                    <a:pt x="16865" y="40312"/>
                    <a:pt x="16282" y="45021"/>
                    <a:pt x="18882" y="52617"/>
                  </a:cubicBezTo>
                  <a:cubicBezTo>
                    <a:pt x="21574" y="60492"/>
                    <a:pt x="19014" y="68584"/>
                    <a:pt x="11619" y="74894"/>
                  </a:cubicBezTo>
                  <a:cubicBezTo>
                    <a:pt x="13847" y="68801"/>
                    <a:pt x="6915" y="65841"/>
                    <a:pt x="8150" y="59886"/>
                  </a:cubicBezTo>
                  <a:cubicBezTo>
                    <a:pt x="10653" y="47804"/>
                    <a:pt x="9053" y="43964"/>
                    <a:pt x="0" y="33740"/>
                  </a:cubicBezTo>
                  <a:cubicBezTo>
                    <a:pt x="5829" y="33911"/>
                    <a:pt x="4972" y="30745"/>
                    <a:pt x="3286" y="27162"/>
                  </a:cubicBezTo>
                  <a:cubicBezTo>
                    <a:pt x="2452" y="26459"/>
                    <a:pt x="1543" y="25871"/>
                    <a:pt x="560" y="25402"/>
                  </a:cubicBezTo>
                  <a:cubicBezTo>
                    <a:pt x="554" y="25402"/>
                    <a:pt x="0" y="23876"/>
                    <a:pt x="0" y="23876"/>
                  </a:cubicBezTo>
                  <a:cubicBezTo>
                    <a:pt x="469" y="22373"/>
                    <a:pt x="674" y="19715"/>
                    <a:pt x="1435" y="19544"/>
                  </a:cubicBezTo>
                  <a:cubicBezTo>
                    <a:pt x="11527" y="17309"/>
                    <a:pt x="13327" y="8594"/>
                    <a:pt x="16465" y="896"/>
                  </a:cubicBezTo>
                  <a:cubicBezTo>
                    <a:pt x="17545" y="-293"/>
                    <a:pt x="18637" y="-299"/>
                    <a:pt x="19728" y="879"/>
                  </a:cubicBezTo>
                  <a:cubicBezTo>
                    <a:pt x="19740" y="1976"/>
                    <a:pt x="19751" y="3073"/>
                    <a:pt x="19763" y="4171"/>
                  </a:cubicBezTo>
                  <a:cubicBezTo>
                    <a:pt x="22746" y="12303"/>
                    <a:pt x="21591" y="18761"/>
                    <a:pt x="12602" y="22030"/>
                  </a:cubicBezTo>
                  <a:cubicBezTo>
                    <a:pt x="12156" y="23316"/>
                    <a:pt x="10538" y="22447"/>
                    <a:pt x="9893" y="23447"/>
                  </a:cubicBezTo>
                  <a:cubicBezTo>
                    <a:pt x="11510" y="24053"/>
                    <a:pt x="11744" y="21841"/>
                    <a:pt x="13110" y="21870"/>
                  </a:cubicBezTo>
                  <a:cubicBezTo>
                    <a:pt x="23094" y="16155"/>
                    <a:pt x="21677" y="27945"/>
                    <a:pt x="26312" y="30425"/>
                  </a:cubicBezTo>
                  <a:close/>
                </a:path>
              </a:pathLst>
            </a:custGeom>
            <a:grpFill/>
            <a:ln w="5715" cap="flat">
              <a:noFill/>
              <a:prstDash val="solid"/>
              <a:miter/>
            </a:ln>
          </p:spPr>
          <p:txBody>
            <a:bodyPr rtlCol="0" anchor="ctr"/>
            <a:lstStyle/>
            <a:p>
              <a:endParaRPr lang="zh-CN" altLang="en-US"/>
            </a:p>
          </p:txBody>
        </p:sp>
        <p:sp>
          <p:nvSpPr>
            <p:cNvPr id="5115" name="任意多边形: 形状 5114">
              <a:extLst>
                <a:ext uri="{FF2B5EF4-FFF2-40B4-BE49-F238E27FC236}">
                  <a16:creationId xmlns:a16="http://schemas.microsoft.com/office/drawing/2014/main" id="{94956A4D-69E1-B015-4FDB-F8C931B5C349}"/>
                </a:ext>
              </a:extLst>
            </p:cNvPr>
            <p:cNvSpPr/>
            <p:nvPr/>
          </p:nvSpPr>
          <p:spPr>
            <a:xfrm>
              <a:off x="5144963" y="5071538"/>
              <a:ext cx="38883" cy="25196"/>
            </a:xfrm>
            <a:custGeom>
              <a:avLst/>
              <a:gdLst>
                <a:gd name="connsiteX0" fmla="*/ 2266 w 38883"/>
                <a:gd name="connsiteY0" fmla="*/ 5445 h 25196"/>
                <a:gd name="connsiteX1" fmla="*/ 5569 w 38883"/>
                <a:gd name="connsiteY1" fmla="*/ 2233 h 25196"/>
                <a:gd name="connsiteX2" fmla="*/ 19165 w 38883"/>
                <a:gd name="connsiteY2" fmla="*/ 496 h 25196"/>
                <a:gd name="connsiteX3" fmla="*/ 20291 w 38883"/>
                <a:gd name="connsiteY3" fmla="*/ 8965 h 25196"/>
                <a:gd name="connsiteX4" fmla="*/ 29624 w 38883"/>
                <a:gd name="connsiteY4" fmla="*/ 3542 h 25196"/>
                <a:gd name="connsiteX5" fmla="*/ 38328 w 38883"/>
                <a:gd name="connsiteY5" fmla="*/ 6017 h 25196"/>
                <a:gd name="connsiteX6" fmla="*/ 34510 w 38883"/>
                <a:gd name="connsiteY6" fmla="*/ 11503 h 25196"/>
                <a:gd name="connsiteX7" fmla="*/ 27595 w 38883"/>
                <a:gd name="connsiteY7" fmla="*/ 23024 h 25196"/>
                <a:gd name="connsiteX8" fmla="*/ 27006 w 38883"/>
                <a:gd name="connsiteY8" fmla="*/ 14652 h 25196"/>
                <a:gd name="connsiteX9" fmla="*/ 8867 w 38883"/>
                <a:gd name="connsiteY9" fmla="*/ 25196 h 25196"/>
                <a:gd name="connsiteX10" fmla="*/ 8850 w 38883"/>
                <a:gd name="connsiteY10" fmla="*/ 25196 h 25196"/>
                <a:gd name="connsiteX11" fmla="*/ 837 w 38883"/>
                <a:gd name="connsiteY11" fmla="*/ 10497 h 25196"/>
                <a:gd name="connsiteX12" fmla="*/ 2266 w 38883"/>
                <a:gd name="connsiteY12" fmla="*/ 5445 h 2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883" h="25196">
                  <a:moveTo>
                    <a:pt x="2266" y="5445"/>
                  </a:moveTo>
                  <a:cubicBezTo>
                    <a:pt x="3369" y="4376"/>
                    <a:pt x="4466" y="3308"/>
                    <a:pt x="5569" y="2233"/>
                  </a:cubicBezTo>
                  <a:cubicBezTo>
                    <a:pt x="12325" y="17138"/>
                    <a:pt x="13759" y="-3373"/>
                    <a:pt x="19165" y="496"/>
                  </a:cubicBezTo>
                  <a:cubicBezTo>
                    <a:pt x="21777" y="2736"/>
                    <a:pt x="16737" y="6548"/>
                    <a:pt x="20291" y="8965"/>
                  </a:cubicBezTo>
                  <a:cubicBezTo>
                    <a:pt x="23377" y="7148"/>
                    <a:pt x="26383" y="5102"/>
                    <a:pt x="29624" y="3542"/>
                  </a:cubicBezTo>
                  <a:cubicBezTo>
                    <a:pt x="33064" y="1884"/>
                    <a:pt x="36665" y="3622"/>
                    <a:pt x="38328" y="6017"/>
                  </a:cubicBezTo>
                  <a:cubicBezTo>
                    <a:pt x="40580" y="9257"/>
                    <a:pt x="35316" y="9257"/>
                    <a:pt x="34510" y="11503"/>
                  </a:cubicBezTo>
                  <a:cubicBezTo>
                    <a:pt x="32973" y="15789"/>
                    <a:pt x="33939" y="21544"/>
                    <a:pt x="27595" y="23024"/>
                  </a:cubicBezTo>
                  <a:cubicBezTo>
                    <a:pt x="23703" y="20498"/>
                    <a:pt x="29395" y="17281"/>
                    <a:pt x="27006" y="14652"/>
                  </a:cubicBezTo>
                  <a:cubicBezTo>
                    <a:pt x="18011" y="13023"/>
                    <a:pt x="13610" y="19412"/>
                    <a:pt x="8867" y="25196"/>
                  </a:cubicBezTo>
                  <a:lnTo>
                    <a:pt x="8850" y="25196"/>
                  </a:lnTo>
                  <a:cubicBezTo>
                    <a:pt x="5787" y="20544"/>
                    <a:pt x="5889" y="14275"/>
                    <a:pt x="837" y="10497"/>
                  </a:cubicBezTo>
                  <a:cubicBezTo>
                    <a:pt x="-934" y="9177"/>
                    <a:pt x="374" y="6765"/>
                    <a:pt x="2266" y="5445"/>
                  </a:cubicBezTo>
                  <a:close/>
                </a:path>
              </a:pathLst>
            </a:custGeom>
            <a:grpFill/>
            <a:ln w="5715" cap="flat">
              <a:noFill/>
              <a:prstDash val="solid"/>
              <a:miter/>
            </a:ln>
          </p:spPr>
          <p:txBody>
            <a:bodyPr rtlCol="0" anchor="ctr"/>
            <a:lstStyle/>
            <a:p>
              <a:endParaRPr lang="zh-CN" altLang="en-US"/>
            </a:p>
          </p:txBody>
        </p:sp>
        <p:sp>
          <p:nvSpPr>
            <p:cNvPr id="5116" name="任意多边形: 形状 5115">
              <a:extLst>
                <a:ext uri="{FF2B5EF4-FFF2-40B4-BE49-F238E27FC236}">
                  <a16:creationId xmlns:a16="http://schemas.microsoft.com/office/drawing/2014/main" id="{BDE8222B-4248-DF6E-0820-7E2C8FFA39BF}"/>
                </a:ext>
              </a:extLst>
            </p:cNvPr>
            <p:cNvSpPr/>
            <p:nvPr/>
          </p:nvSpPr>
          <p:spPr>
            <a:xfrm>
              <a:off x="5055742" y="5148492"/>
              <a:ext cx="35577" cy="40442"/>
            </a:xfrm>
            <a:custGeom>
              <a:avLst/>
              <a:gdLst>
                <a:gd name="connsiteX0" fmla="*/ 19102 w 35577"/>
                <a:gd name="connsiteY0" fmla="*/ 30515 h 40442"/>
                <a:gd name="connsiteX1" fmla="*/ 6043 w 35577"/>
                <a:gd name="connsiteY1" fmla="*/ 40442 h 40442"/>
                <a:gd name="connsiteX2" fmla="*/ 15518 w 35577"/>
                <a:gd name="connsiteY2" fmla="*/ 9884 h 40442"/>
                <a:gd name="connsiteX3" fmla="*/ 35578 w 35577"/>
                <a:gd name="connsiteY3" fmla="*/ 866 h 40442"/>
                <a:gd name="connsiteX4" fmla="*/ 27657 w 35577"/>
                <a:gd name="connsiteY4" fmla="*/ 7484 h 40442"/>
                <a:gd name="connsiteX5" fmla="*/ 22456 w 35577"/>
                <a:gd name="connsiteY5" fmla="*/ 14050 h 40442"/>
                <a:gd name="connsiteX6" fmla="*/ 18501 w 35577"/>
                <a:gd name="connsiteY6" fmla="*/ 20600 h 40442"/>
                <a:gd name="connsiteX7" fmla="*/ 19102 w 35577"/>
                <a:gd name="connsiteY7" fmla="*/ 30515 h 40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77" h="40442">
                  <a:moveTo>
                    <a:pt x="19102" y="30515"/>
                  </a:moveTo>
                  <a:cubicBezTo>
                    <a:pt x="16284" y="35847"/>
                    <a:pt x="12638" y="40088"/>
                    <a:pt x="6043" y="40442"/>
                  </a:cubicBezTo>
                  <a:cubicBezTo>
                    <a:pt x="-3416" y="22091"/>
                    <a:pt x="-2850" y="21183"/>
                    <a:pt x="15518" y="9884"/>
                  </a:cubicBezTo>
                  <a:cubicBezTo>
                    <a:pt x="21925" y="5941"/>
                    <a:pt x="25851" y="-2763"/>
                    <a:pt x="35578" y="866"/>
                  </a:cubicBezTo>
                  <a:cubicBezTo>
                    <a:pt x="34023" y="4375"/>
                    <a:pt x="31480" y="6758"/>
                    <a:pt x="27657" y="7484"/>
                  </a:cubicBezTo>
                  <a:cubicBezTo>
                    <a:pt x="23959" y="8187"/>
                    <a:pt x="22696" y="10684"/>
                    <a:pt x="22456" y="14050"/>
                  </a:cubicBezTo>
                  <a:cubicBezTo>
                    <a:pt x="20399" y="15816"/>
                    <a:pt x="21262" y="19657"/>
                    <a:pt x="18501" y="20600"/>
                  </a:cubicBezTo>
                  <a:cubicBezTo>
                    <a:pt x="6243" y="24783"/>
                    <a:pt x="16884" y="27349"/>
                    <a:pt x="19102" y="30515"/>
                  </a:cubicBezTo>
                  <a:close/>
                </a:path>
              </a:pathLst>
            </a:custGeom>
            <a:grpFill/>
            <a:ln w="5715" cap="flat">
              <a:noFill/>
              <a:prstDash val="solid"/>
              <a:miter/>
            </a:ln>
          </p:spPr>
          <p:txBody>
            <a:bodyPr rtlCol="0" anchor="ctr"/>
            <a:lstStyle/>
            <a:p>
              <a:endParaRPr lang="zh-CN" altLang="en-US"/>
            </a:p>
          </p:txBody>
        </p:sp>
        <p:sp>
          <p:nvSpPr>
            <p:cNvPr id="5117" name="任意多边形: 形状 5116">
              <a:extLst>
                <a:ext uri="{FF2B5EF4-FFF2-40B4-BE49-F238E27FC236}">
                  <a16:creationId xmlns:a16="http://schemas.microsoft.com/office/drawing/2014/main" id="{B026A095-605E-463F-45D9-9F68CFF2F470}"/>
                </a:ext>
              </a:extLst>
            </p:cNvPr>
            <p:cNvSpPr/>
            <p:nvPr/>
          </p:nvSpPr>
          <p:spPr>
            <a:xfrm>
              <a:off x="5061739" y="5064055"/>
              <a:ext cx="30459" cy="30545"/>
            </a:xfrm>
            <a:custGeom>
              <a:avLst/>
              <a:gdLst>
                <a:gd name="connsiteX0" fmla="*/ 23 w 30459"/>
                <a:gd name="connsiteY0" fmla="*/ 22826 h 30545"/>
                <a:gd name="connsiteX1" fmla="*/ 9910 w 30459"/>
                <a:gd name="connsiteY1" fmla="*/ 3109 h 30545"/>
                <a:gd name="connsiteX2" fmla="*/ 15333 w 30459"/>
                <a:gd name="connsiteY2" fmla="*/ 3183 h 30545"/>
                <a:gd name="connsiteX3" fmla="*/ 15533 w 30459"/>
                <a:gd name="connsiteY3" fmla="*/ 14425 h 30545"/>
                <a:gd name="connsiteX4" fmla="*/ 27289 w 30459"/>
                <a:gd name="connsiteY4" fmla="*/ 0 h 30545"/>
                <a:gd name="connsiteX5" fmla="*/ 22768 w 30459"/>
                <a:gd name="connsiteY5" fmla="*/ 16968 h 30545"/>
                <a:gd name="connsiteX6" fmla="*/ 18179 w 30459"/>
                <a:gd name="connsiteY6" fmla="*/ 23180 h 30545"/>
                <a:gd name="connsiteX7" fmla="*/ 16453 w 30459"/>
                <a:gd name="connsiteY7" fmla="*/ 29364 h 30545"/>
                <a:gd name="connsiteX8" fmla="*/ 10344 w 30459"/>
                <a:gd name="connsiteY8" fmla="*/ 28467 h 30545"/>
                <a:gd name="connsiteX9" fmla="*/ 0 w 30459"/>
                <a:gd name="connsiteY9" fmla="*/ 22803 h 30545"/>
                <a:gd name="connsiteX10" fmla="*/ 23 w 30459"/>
                <a:gd name="connsiteY10" fmla="*/ 22826 h 3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59" h="30545">
                  <a:moveTo>
                    <a:pt x="23" y="22826"/>
                  </a:moveTo>
                  <a:cubicBezTo>
                    <a:pt x="5366" y="17282"/>
                    <a:pt x="10173" y="11464"/>
                    <a:pt x="9910" y="3109"/>
                  </a:cubicBezTo>
                  <a:cubicBezTo>
                    <a:pt x="11767" y="2869"/>
                    <a:pt x="14162" y="223"/>
                    <a:pt x="15333" y="3183"/>
                  </a:cubicBezTo>
                  <a:cubicBezTo>
                    <a:pt x="16642" y="6498"/>
                    <a:pt x="11053" y="9881"/>
                    <a:pt x="15533" y="14425"/>
                  </a:cubicBezTo>
                  <a:cubicBezTo>
                    <a:pt x="19871" y="9915"/>
                    <a:pt x="24454" y="5755"/>
                    <a:pt x="27289" y="0"/>
                  </a:cubicBezTo>
                  <a:cubicBezTo>
                    <a:pt x="32124" y="9653"/>
                    <a:pt x="32032" y="9533"/>
                    <a:pt x="22768" y="16968"/>
                  </a:cubicBezTo>
                  <a:cubicBezTo>
                    <a:pt x="20883" y="18482"/>
                    <a:pt x="18185" y="19774"/>
                    <a:pt x="18179" y="23180"/>
                  </a:cubicBezTo>
                  <a:cubicBezTo>
                    <a:pt x="18174" y="25243"/>
                    <a:pt x="17065" y="27300"/>
                    <a:pt x="16453" y="29364"/>
                  </a:cubicBezTo>
                  <a:cubicBezTo>
                    <a:pt x="14225" y="29821"/>
                    <a:pt x="10418" y="32233"/>
                    <a:pt x="10344" y="28467"/>
                  </a:cubicBezTo>
                  <a:cubicBezTo>
                    <a:pt x="10178" y="19465"/>
                    <a:pt x="4623" y="22443"/>
                    <a:pt x="0" y="22803"/>
                  </a:cubicBezTo>
                  <a:lnTo>
                    <a:pt x="23" y="22826"/>
                  </a:lnTo>
                  <a:close/>
                </a:path>
              </a:pathLst>
            </a:custGeom>
            <a:grpFill/>
            <a:ln w="5715" cap="flat">
              <a:noFill/>
              <a:prstDash val="solid"/>
              <a:miter/>
            </a:ln>
          </p:spPr>
          <p:txBody>
            <a:bodyPr rtlCol="0" anchor="ctr"/>
            <a:lstStyle/>
            <a:p>
              <a:endParaRPr lang="zh-CN" altLang="en-US"/>
            </a:p>
          </p:txBody>
        </p:sp>
        <p:sp>
          <p:nvSpPr>
            <p:cNvPr id="5118" name="任意多边形: 形状 5117">
              <a:extLst>
                <a:ext uri="{FF2B5EF4-FFF2-40B4-BE49-F238E27FC236}">
                  <a16:creationId xmlns:a16="http://schemas.microsoft.com/office/drawing/2014/main" id="{1F6E9E9F-FCDD-59AA-C39B-12AF3586A1C4}"/>
                </a:ext>
              </a:extLst>
            </p:cNvPr>
            <p:cNvSpPr/>
            <p:nvPr/>
          </p:nvSpPr>
          <p:spPr>
            <a:xfrm>
              <a:off x="5107779" y="5118359"/>
              <a:ext cx="16351" cy="44182"/>
            </a:xfrm>
            <a:custGeom>
              <a:avLst/>
              <a:gdLst>
                <a:gd name="connsiteX0" fmla="*/ 6566 w 16351"/>
                <a:gd name="connsiteY0" fmla="*/ 44149 h 44182"/>
                <a:gd name="connsiteX1" fmla="*/ 0 w 16351"/>
                <a:gd name="connsiteY1" fmla="*/ 37588 h 44182"/>
                <a:gd name="connsiteX2" fmla="*/ 6 w 16351"/>
                <a:gd name="connsiteY2" fmla="*/ 37588 h 44182"/>
                <a:gd name="connsiteX3" fmla="*/ 7327 w 16351"/>
                <a:gd name="connsiteY3" fmla="*/ 200 h 44182"/>
                <a:gd name="connsiteX4" fmla="*/ 16259 w 16351"/>
                <a:gd name="connsiteY4" fmla="*/ 4515 h 44182"/>
                <a:gd name="connsiteX5" fmla="*/ 6595 w 16351"/>
                <a:gd name="connsiteY5" fmla="*/ 44183 h 44182"/>
                <a:gd name="connsiteX6" fmla="*/ 6566 w 16351"/>
                <a:gd name="connsiteY6" fmla="*/ 44149 h 44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1" h="44182">
                  <a:moveTo>
                    <a:pt x="6566" y="44149"/>
                  </a:moveTo>
                  <a:cubicBezTo>
                    <a:pt x="6475" y="39862"/>
                    <a:pt x="4280" y="37679"/>
                    <a:pt x="0" y="37588"/>
                  </a:cubicBezTo>
                  <a:lnTo>
                    <a:pt x="6" y="37588"/>
                  </a:lnTo>
                  <a:cubicBezTo>
                    <a:pt x="9138" y="26598"/>
                    <a:pt x="11933" y="14196"/>
                    <a:pt x="7327" y="200"/>
                  </a:cubicBezTo>
                  <a:cubicBezTo>
                    <a:pt x="11681" y="458"/>
                    <a:pt x="17128" y="-1840"/>
                    <a:pt x="16259" y="4515"/>
                  </a:cubicBezTo>
                  <a:cubicBezTo>
                    <a:pt x="14407" y="18025"/>
                    <a:pt x="15133" y="32273"/>
                    <a:pt x="6595" y="44183"/>
                  </a:cubicBezTo>
                  <a:lnTo>
                    <a:pt x="6566" y="44149"/>
                  </a:lnTo>
                  <a:close/>
                </a:path>
              </a:pathLst>
            </a:custGeom>
            <a:grpFill/>
            <a:ln w="5715" cap="flat">
              <a:noFill/>
              <a:prstDash val="solid"/>
              <a:miter/>
            </a:ln>
          </p:spPr>
          <p:txBody>
            <a:bodyPr rtlCol="0" anchor="ctr"/>
            <a:lstStyle/>
            <a:p>
              <a:endParaRPr lang="zh-CN" altLang="en-US"/>
            </a:p>
          </p:txBody>
        </p:sp>
        <p:sp>
          <p:nvSpPr>
            <p:cNvPr id="5119" name="任意多边形: 形状 5118">
              <a:extLst>
                <a:ext uri="{FF2B5EF4-FFF2-40B4-BE49-F238E27FC236}">
                  <a16:creationId xmlns:a16="http://schemas.microsoft.com/office/drawing/2014/main" id="{D5C6D296-F361-E181-304D-936CB61566C6}"/>
                </a:ext>
              </a:extLst>
            </p:cNvPr>
            <p:cNvSpPr/>
            <p:nvPr/>
          </p:nvSpPr>
          <p:spPr>
            <a:xfrm>
              <a:off x="5127579" y="5088595"/>
              <a:ext cx="19100" cy="17894"/>
            </a:xfrm>
            <a:custGeom>
              <a:avLst/>
              <a:gdLst>
                <a:gd name="connsiteX0" fmla="*/ 37 w 19100"/>
                <a:gd name="connsiteY0" fmla="*/ 17882 h 17894"/>
                <a:gd name="connsiteX1" fmla="*/ 15393 w 19100"/>
                <a:gd name="connsiteY1" fmla="*/ 34 h 17894"/>
                <a:gd name="connsiteX2" fmla="*/ 18039 w 19100"/>
                <a:gd name="connsiteY2" fmla="*/ 709 h 17894"/>
                <a:gd name="connsiteX3" fmla="*/ 18879 w 19100"/>
                <a:gd name="connsiteY3" fmla="*/ 5064 h 17894"/>
                <a:gd name="connsiteX4" fmla="*/ 37 w 19100"/>
                <a:gd name="connsiteY4" fmla="*/ 17882 h 17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00" h="17894">
                  <a:moveTo>
                    <a:pt x="37" y="17882"/>
                  </a:moveTo>
                  <a:cubicBezTo>
                    <a:pt x="-786" y="6544"/>
                    <a:pt x="12387" y="7704"/>
                    <a:pt x="15393" y="34"/>
                  </a:cubicBezTo>
                  <a:cubicBezTo>
                    <a:pt x="15445" y="-97"/>
                    <a:pt x="17776" y="154"/>
                    <a:pt x="18039" y="709"/>
                  </a:cubicBezTo>
                  <a:cubicBezTo>
                    <a:pt x="18679" y="2040"/>
                    <a:pt x="19502" y="4292"/>
                    <a:pt x="18879" y="5064"/>
                  </a:cubicBezTo>
                  <a:cubicBezTo>
                    <a:pt x="13970" y="11133"/>
                    <a:pt x="9598" y="18237"/>
                    <a:pt x="37" y="17882"/>
                  </a:cubicBezTo>
                  <a:close/>
                </a:path>
              </a:pathLst>
            </a:custGeom>
            <a:grpFill/>
            <a:ln w="5715" cap="flat">
              <a:noFill/>
              <a:prstDash val="solid"/>
              <a:miter/>
            </a:ln>
          </p:spPr>
          <p:txBody>
            <a:bodyPr rtlCol="0" anchor="ctr"/>
            <a:lstStyle/>
            <a:p>
              <a:endParaRPr lang="zh-CN" altLang="en-US"/>
            </a:p>
          </p:txBody>
        </p:sp>
        <p:sp>
          <p:nvSpPr>
            <p:cNvPr id="5120" name="任意多边形: 形状 5119">
              <a:extLst>
                <a:ext uri="{FF2B5EF4-FFF2-40B4-BE49-F238E27FC236}">
                  <a16:creationId xmlns:a16="http://schemas.microsoft.com/office/drawing/2014/main" id="{5DD31C53-3C16-F305-7C26-CCB360914598}"/>
                </a:ext>
              </a:extLst>
            </p:cNvPr>
            <p:cNvSpPr/>
            <p:nvPr/>
          </p:nvSpPr>
          <p:spPr>
            <a:xfrm>
              <a:off x="5174540" y="5134333"/>
              <a:ext cx="12097" cy="17768"/>
            </a:xfrm>
            <a:custGeom>
              <a:avLst/>
              <a:gdLst>
                <a:gd name="connsiteX0" fmla="*/ 7568 w 12097"/>
                <a:gd name="connsiteY0" fmla="*/ 0 h 17768"/>
                <a:gd name="connsiteX1" fmla="*/ 11974 w 12097"/>
                <a:gd name="connsiteY1" fmla="*/ 12202 h 17768"/>
                <a:gd name="connsiteX2" fmla="*/ 5659 w 12097"/>
                <a:gd name="connsiteY2" fmla="*/ 17579 h 17768"/>
                <a:gd name="connsiteX3" fmla="*/ 767 w 12097"/>
                <a:gd name="connsiteY3" fmla="*/ 9333 h 17768"/>
                <a:gd name="connsiteX4" fmla="*/ 7568 w 12097"/>
                <a:gd name="connsiteY4" fmla="*/ 0 h 17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7" h="17768">
                  <a:moveTo>
                    <a:pt x="7568" y="0"/>
                  </a:moveTo>
                  <a:cubicBezTo>
                    <a:pt x="12740" y="4543"/>
                    <a:pt x="12174" y="8447"/>
                    <a:pt x="11974" y="12202"/>
                  </a:cubicBezTo>
                  <a:cubicBezTo>
                    <a:pt x="11763" y="16133"/>
                    <a:pt x="9534" y="18471"/>
                    <a:pt x="5659" y="17579"/>
                  </a:cubicBezTo>
                  <a:cubicBezTo>
                    <a:pt x="1601" y="16642"/>
                    <a:pt x="-1502" y="13956"/>
                    <a:pt x="767" y="9333"/>
                  </a:cubicBezTo>
                  <a:cubicBezTo>
                    <a:pt x="2367" y="6052"/>
                    <a:pt x="5087" y="3320"/>
                    <a:pt x="7568" y="0"/>
                  </a:cubicBezTo>
                  <a:close/>
                </a:path>
              </a:pathLst>
            </a:custGeom>
            <a:grpFill/>
            <a:ln w="5715" cap="flat">
              <a:noFill/>
              <a:prstDash val="solid"/>
              <a:miter/>
            </a:ln>
          </p:spPr>
          <p:txBody>
            <a:bodyPr rtlCol="0" anchor="ctr"/>
            <a:lstStyle/>
            <a:p>
              <a:endParaRPr lang="zh-CN" altLang="en-US"/>
            </a:p>
          </p:txBody>
        </p:sp>
        <p:sp>
          <p:nvSpPr>
            <p:cNvPr id="5121" name="任意多边形: 形状 5120">
              <a:extLst>
                <a:ext uri="{FF2B5EF4-FFF2-40B4-BE49-F238E27FC236}">
                  <a16:creationId xmlns:a16="http://schemas.microsoft.com/office/drawing/2014/main" id="{601C24AB-368D-EB20-6CC4-BB1FF9932096}"/>
                </a:ext>
              </a:extLst>
            </p:cNvPr>
            <p:cNvSpPr/>
            <p:nvPr/>
          </p:nvSpPr>
          <p:spPr>
            <a:xfrm>
              <a:off x="5064207" y="5058374"/>
              <a:ext cx="7401" cy="5515"/>
            </a:xfrm>
            <a:custGeom>
              <a:avLst/>
              <a:gdLst>
                <a:gd name="connsiteX0" fmla="*/ 7401 w 7401"/>
                <a:gd name="connsiteY0" fmla="*/ 5498 h 5515"/>
                <a:gd name="connsiteX1" fmla="*/ 5767 w 7401"/>
                <a:gd name="connsiteY1" fmla="*/ 5492 h 5515"/>
                <a:gd name="connsiteX2" fmla="*/ 4132 w 7401"/>
                <a:gd name="connsiteY2" fmla="*/ 5515 h 5515"/>
                <a:gd name="connsiteX3" fmla="*/ 52 w 7401"/>
                <a:gd name="connsiteY3" fmla="*/ 2583 h 5515"/>
                <a:gd name="connsiteX4" fmla="*/ 3412 w 7401"/>
                <a:gd name="connsiteY4" fmla="*/ 0 h 5515"/>
                <a:gd name="connsiteX5" fmla="*/ 7401 w 7401"/>
                <a:gd name="connsiteY5" fmla="*/ 5498 h 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1" h="5515">
                  <a:moveTo>
                    <a:pt x="7401" y="5498"/>
                  </a:moveTo>
                  <a:lnTo>
                    <a:pt x="5767" y="5492"/>
                  </a:lnTo>
                  <a:cubicBezTo>
                    <a:pt x="5767" y="5492"/>
                    <a:pt x="4132" y="5515"/>
                    <a:pt x="4132" y="5515"/>
                  </a:cubicBezTo>
                  <a:cubicBezTo>
                    <a:pt x="2275" y="5161"/>
                    <a:pt x="-406" y="5504"/>
                    <a:pt x="52" y="2583"/>
                  </a:cubicBezTo>
                  <a:cubicBezTo>
                    <a:pt x="217" y="1526"/>
                    <a:pt x="2235" y="0"/>
                    <a:pt x="3412" y="0"/>
                  </a:cubicBezTo>
                  <a:cubicBezTo>
                    <a:pt x="6841" y="-6"/>
                    <a:pt x="7075" y="2909"/>
                    <a:pt x="7401" y="5498"/>
                  </a:cubicBezTo>
                  <a:close/>
                </a:path>
              </a:pathLst>
            </a:custGeom>
            <a:grpFill/>
            <a:ln w="5715" cap="flat">
              <a:noFill/>
              <a:prstDash val="solid"/>
              <a:miter/>
            </a:ln>
          </p:spPr>
          <p:txBody>
            <a:bodyPr rtlCol="0" anchor="ctr"/>
            <a:lstStyle/>
            <a:p>
              <a:endParaRPr lang="zh-CN" altLang="en-US"/>
            </a:p>
          </p:txBody>
        </p:sp>
        <p:sp>
          <p:nvSpPr>
            <p:cNvPr id="5122" name="任意多边形: 形状 5121">
              <a:extLst>
                <a:ext uri="{FF2B5EF4-FFF2-40B4-BE49-F238E27FC236}">
                  <a16:creationId xmlns:a16="http://schemas.microsoft.com/office/drawing/2014/main" id="{ADAF9385-EBA5-3809-4D01-5392013C66CE}"/>
                </a:ext>
              </a:extLst>
            </p:cNvPr>
            <p:cNvSpPr/>
            <p:nvPr/>
          </p:nvSpPr>
          <p:spPr>
            <a:xfrm>
              <a:off x="5105333" y="5178967"/>
              <a:ext cx="5743" cy="7642"/>
            </a:xfrm>
            <a:custGeom>
              <a:avLst/>
              <a:gdLst>
                <a:gd name="connsiteX0" fmla="*/ 5732 w 5743"/>
                <a:gd name="connsiteY0" fmla="*/ 0 h 7642"/>
                <a:gd name="connsiteX1" fmla="*/ 4749 w 5743"/>
                <a:gd name="connsiteY1" fmla="*/ 4612 h 7642"/>
                <a:gd name="connsiteX2" fmla="*/ 1595 w 5743"/>
                <a:gd name="connsiteY2" fmla="*/ 7624 h 7642"/>
                <a:gd name="connsiteX3" fmla="*/ 1863 w 5743"/>
                <a:gd name="connsiteY3" fmla="*/ 2686 h 7642"/>
                <a:gd name="connsiteX4" fmla="*/ 5744 w 5743"/>
                <a:gd name="connsiteY4" fmla="*/ 0 h 7642"/>
                <a:gd name="connsiteX5" fmla="*/ 5732 w 5743"/>
                <a:gd name="connsiteY5" fmla="*/ 0 h 7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3" h="7642">
                  <a:moveTo>
                    <a:pt x="5732" y="0"/>
                  </a:moveTo>
                  <a:cubicBezTo>
                    <a:pt x="5435" y="1555"/>
                    <a:pt x="5464" y="3281"/>
                    <a:pt x="4749" y="4612"/>
                  </a:cubicBezTo>
                  <a:cubicBezTo>
                    <a:pt x="4064" y="5892"/>
                    <a:pt x="2052" y="7858"/>
                    <a:pt x="1595" y="7624"/>
                  </a:cubicBezTo>
                  <a:cubicBezTo>
                    <a:pt x="-1440" y="6069"/>
                    <a:pt x="555" y="4138"/>
                    <a:pt x="1863" y="2686"/>
                  </a:cubicBezTo>
                  <a:cubicBezTo>
                    <a:pt x="2886" y="1549"/>
                    <a:pt x="4429" y="880"/>
                    <a:pt x="5744" y="0"/>
                  </a:cubicBezTo>
                  <a:lnTo>
                    <a:pt x="5732" y="0"/>
                  </a:lnTo>
                  <a:close/>
                </a:path>
              </a:pathLst>
            </a:custGeom>
            <a:grpFill/>
            <a:ln w="5715" cap="flat">
              <a:noFill/>
              <a:prstDash val="solid"/>
              <a:miter/>
            </a:ln>
          </p:spPr>
          <p:txBody>
            <a:bodyPr rtlCol="0" anchor="ctr"/>
            <a:lstStyle/>
            <a:p>
              <a:endParaRPr lang="zh-CN" altLang="en-US"/>
            </a:p>
          </p:txBody>
        </p:sp>
        <p:sp>
          <p:nvSpPr>
            <p:cNvPr id="5123" name="任意多边形: 形状 5122">
              <a:extLst>
                <a:ext uri="{FF2B5EF4-FFF2-40B4-BE49-F238E27FC236}">
                  <a16:creationId xmlns:a16="http://schemas.microsoft.com/office/drawing/2014/main" id="{A4A1B8E5-F4C8-C869-C42E-2D9BB3E587D3}"/>
                </a:ext>
              </a:extLst>
            </p:cNvPr>
            <p:cNvSpPr/>
            <p:nvPr/>
          </p:nvSpPr>
          <p:spPr>
            <a:xfrm>
              <a:off x="5111071" y="5174001"/>
              <a:ext cx="4970" cy="4966"/>
            </a:xfrm>
            <a:custGeom>
              <a:avLst/>
              <a:gdLst>
                <a:gd name="connsiteX0" fmla="*/ 12 w 4970"/>
                <a:gd name="connsiteY0" fmla="*/ 4966 h 4966"/>
                <a:gd name="connsiteX1" fmla="*/ 3943 w 4970"/>
                <a:gd name="connsiteY1" fmla="*/ 11 h 4966"/>
                <a:gd name="connsiteX2" fmla="*/ 4961 w 4970"/>
                <a:gd name="connsiteY2" fmla="*/ 1029 h 4966"/>
                <a:gd name="connsiteX3" fmla="*/ 0 w 4970"/>
                <a:gd name="connsiteY3" fmla="*/ 4966 h 4966"/>
                <a:gd name="connsiteX4" fmla="*/ 12 w 4970"/>
                <a:gd name="connsiteY4" fmla="*/ 4966 h 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0" h="4966">
                  <a:moveTo>
                    <a:pt x="12" y="4966"/>
                  </a:moveTo>
                  <a:cubicBezTo>
                    <a:pt x="446" y="2606"/>
                    <a:pt x="337" y="-200"/>
                    <a:pt x="3943" y="11"/>
                  </a:cubicBezTo>
                  <a:cubicBezTo>
                    <a:pt x="4315" y="34"/>
                    <a:pt x="4938" y="657"/>
                    <a:pt x="4961" y="1029"/>
                  </a:cubicBezTo>
                  <a:cubicBezTo>
                    <a:pt x="5161" y="4623"/>
                    <a:pt x="2355" y="4526"/>
                    <a:pt x="0" y="4966"/>
                  </a:cubicBezTo>
                  <a:lnTo>
                    <a:pt x="12" y="4966"/>
                  </a:lnTo>
                  <a:close/>
                </a:path>
              </a:pathLst>
            </a:custGeom>
            <a:grpFill/>
            <a:ln w="5715" cap="flat">
              <a:noFill/>
              <a:prstDash val="solid"/>
              <a:miter/>
            </a:ln>
          </p:spPr>
          <p:txBody>
            <a:bodyPr rtlCol="0" anchor="ctr"/>
            <a:lstStyle/>
            <a:p>
              <a:endParaRPr lang="zh-CN" altLang="en-US"/>
            </a:p>
          </p:txBody>
        </p:sp>
        <p:sp>
          <p:nvSpPr>
            <p:cNvPr id="5124" name="任意多边形: 形状 5123">
              <a:extLst>
                <a:ext uri="{FF2B5EF4-FFF2-40B4-BE49-F238E27FC236}">
                  <a16:creationId xmlns:a16="http://schemas.microsoft.com/office/drawing/2014/main" id="{5F06732D-CFE1-69C5-B324-2C294431BB96}"/>
                </a:ext>
              </a:extLst>
            </p:cNvPr>
            <p:cNvSpPr/>
            <p:nvPr/>
          </p:nvSpPr>
          <p:spPr>
            <a:xfrm>
              <a:off x="5126249" y="5027073"/>
              <a:ext cx="4264" cy="5896"/>
            </a:xfrm>
            <a:custGeom>
              <a:avLst/>
              <a:gdLst>
                <a:gd name="connsiteX0" fmla="*/ 4264 w 4264"/>
                <a:gd name="connsiteY0" fmla="*/ 2812 h 5896"/>
                <a:gd name="connsiteX1" fmla="*/ 1258 w 4264"/>
                <a:gd name="connsiteY1" fmla="*/ 5875 h 5896"/>
                <a:gd name="connsiteX2" fmla="*/ 304 w 4264"/>
                <a:gd name="connsiteY2" fmla="*/ 3269 h 5896"/>
                <a:gd name="connsiteX3" fmla="*/ 3310 w 4264"/>
                <a:gd name="connsiteY3" fmla="*/ 0 h 5896"/>
                <a:gd name="connsiteX4" fmla="*/ 4264 w 4264"/>
                <a:gd name="connsiteY4" fmla="*/ 2812 h 5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4" h="5896">
                  <a:moveTo>
                    <a:pt x="4264" y="2812"/>
                  </a:moveTo>
                  <a:cubicBezTo>
                    <a:pt x="3956" y="4532"/>
                    <a:pt x="3241" y="6098"/>
                    <a:pt x="1258" y="5875"/>
                  </a:cubicBezTo>
                  <a:cubicBezTo>
                    <a:pt x="-22" y="5732"/>
                    <a:pt x="-296" y="4504"/>
                    <a:pt x="304" y="3269"/>
                  </a:cubicBezTo>
                  <a:cubicBezTo>
                    <a:pt x="995" y="1857"/>
                    <a:pt x="1338" y="0"/>
                    <a:pt x="3310" y="0"/>
                  </a:cubicBezTo>
                  <a:cubicBezTo>
                    <a:pt x="3630" y="-6"/>
                    <a:pt x="3956" y="1829"/>
                    <a:pt x="4264" y="2812"/>
                  </a:cubicBezTo>
                  <a:close/>
                </a:path>
              </a:pathLst>
            </a:custGeom>
            <a:grpFill/>
            <a:ln w="5715" cap="flat">
              <a:noFill/>
              <a:prstDash val="solid"/>
              <a:miter/>
            </a:ln>
          </p:spPr>
          <p:txBody>
            <a:bodyPr rtlCol="0" anchor="ctr"/>
            <a:lstStyle/>
            <a:p>
              <a:endParaRPr lang="zh-CN" altLang="en-US"/>
            </a:p>
          </p:txBody>
        </p:sp>
        <p:sp>
          <p:nvSpPr>
            <p:cNvPr id="5125" name="任意多边形: 形状 5124">
              <a:extLst>
                <a:ext uri="{FF2B5EF4-FFF2-40B4-BE49-F238E27FC236}">
                  <a16:creationId xmlns:a16="http://schemas.microsoft.com/office/drawing/2014/main" id="{FAA3036F-D50F-3624-6CA5-60EFD256ACFF}"/>
                </a:ext>
              </a:extLst>
            </p:cNvPr>
            <p:cNvSpPr/>
            <p:nvPr/>
          </p:nvSpPr>
          <p:spPr>
            <a:xfrm>
              <a:off x="5120850" y="5019198"/>
              <a:ext cx="4399" cy="5247"/>
            </a:xfrm>
            <a:custGeom>
              <a:avLst/>
              <a:gdLst>
                <a:gd name="connsiteX0" fmla="*/ 2582 w 4399"/>
                <a:gd name="connsiteY0" fmla="*/ 0 h 5247"/>
                <a:gd name="connsiteX1" fmla="*/ 4399 w 4399"/>
                <a:gd name="connsiteY1" fmla="*/ 1189 h 5247"/>
                <a:gd name="connsiteX2" fmla="*/ 1473 w 4399"/>
                <a:gd name="connsiteY2" fmla="*/ 4509 h 5247"/>
                <a:gd name="connsiteX3" fmla="*/ 210 w 4399"/>
                <a:gd name="connsiteY3" fmla="*/ 3623 h 5247"/>
                <a:gd name="connsiteX4" fmla="*/ 2582 w 4399"/>
                <a:gd name="connsiteY4" fmla="*/ 0 h 5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9" h="5247">
                  <a:moveTo>
                    <a:pt x="2582" y="0"/>
                  </a:moveTo>
                  <a:cubicBezTo>
                    <a:pt x="3102" y="343"/>
                    <a:pt x="3748" y="766"/>
                    <a:pt x="4399" y="1189"/>
                  </a:cubicBezTo>
                  <a:cubicBezTo>
                    <a:pt x="3434" y="2303"/>
                    <a:pt x="2553" y="3521"/>
                    <a:pt x="1473" y="4509"/>
                  </a:cubicBezTo>
                  <a:cubicBezTo>
                    <a:pt x="113" y="5755"/>
                    <a:pt x="-298" y="5401"/>
                    <a:pt x="210" y="3623"/>
                  </a:cubicBezTo>
                  <a:cubicBezTo>
                    <a:pt x="628" y="2160"/>
                    <a:pt x="770" y="594"/>
                    <a:pt x="2582" y="0"/>
                  </a:cubicBezTo>
                  <a:close/>
                </a:path>
              </a:pathLst>
            </a:custGeom>
            <a:grpFill/>
            <a:ln w="5715" cap="flat">
              <a:noFill/>
              <a:prstDash val="solid"/>
              <a:miter/>
            </a:ln>
          </p:spPr>
          <p:txBody>
            <a:bodyPr rtlCol="0" anchor="ctr"/>
            <a:lstStyle/>
            <a:p>
              <a:endParaRPr lang="zh-CN" altLang="en-US"/>
            </a:p>
          </p:txBody>
        </p:sp>
        <p:sp>
          <p:nvSpPr>
            <p:cNvPr id="5126" name="任意多边形: 形状 5125">
              <a:extLst>
                <a:ext uri="{FF2B5EF4-FFF2-40B4-BE49-F238E27FC236}">
                  <a16:creationId xmlns:a16="http://schemas.microsoft.com/office/drawing/2014/main" id="{D2379191-65D3-E7AE-964B-F9CF7E2DECDF}"/>
                </a:ext>
              </a:extLst>
            </p:cNvPr>
            <p:cNvSpPr/>
            <p:nvPr/>
          </p:nvSpPr>
          <p:spPr>
            <a:xfrm>
              <a:off x="5047611" y="5086870"/>
              <a:ext cx="5097" cy="3286"/>
            </a:xfrm>
            <a:custGeom>
              <a:avLst/>
              <a:gdLst>
                <a:gd name="connsiteX0" fmla="*/ 4292 w 5097"/>
                <a:gd name="connsiteY0" fmla="*/ 3286 h 3286"/>
                <a:gd name="connsiteX1" fmla="*/ 0 w 5097"/>
                <a:gd name="connsiteY1" fmla="*/ 1663 h 3286"/>
                <a:gd name="connsiteX2" fmla="*/ 4263 w 5097"/>
                <a:gd name="connsiteY2" fmla="*/ 0 h 3286"/>
                <a:gd name="connsiteX3" fmla="*/ 5012 w 5097"/>
                <a:gd name="connsiteY3" fmla="*/ 2189 h 3286"/>
                <a:gd name="connsiteX4" fmla="*/ 4292 w 5097"/>
                <a:gd name="connsiteY4" fmla="*/ 3286 h 3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7" h="3286">
                  <a:moveTo>
                    <a:pt x="4292" y="3286"/>
                  </a:moveTo>
                  <a:cubicBezTo>
                    <a:pt x="2863" y="2743"/>
                    <a:pt x="1429" y="2200"/>
                    <a:pt x="0" y="1663"/>
                  </a:cubicBezTo>
                  <a:cubicBezTo>
                    <a:pt x="966" y="-57"/>
                    <a:pt x="2680" y="143"/>
                    <a:pt x="4263" y="0"/>
                  </a:cubicBezTo>
                  <a:cubicBezTo>
                    <a:pt x="5001" y="726"/>
                    <a:pt x="5246" y="1451"/>
                    <a:pt x="5012" y="2189"/>
                  </a:cubicBezTo>
                  <a:cubicBezTo>
                    <a:pt x="4778" y="2920"/>
                    <a:pt x="4538" y="3286"/>
                    <a:pt x="4292" y="3286"/>
                  </a:cubicBezTo>
                  <a:close/>
                </a:path>
              </a:pathLst>
            </a:custGeom>
            <a:grpFill/>
            <a:ln w="5715" cap="flat">
              <a:noFill/>
              <a:prstDash val="solid"/>
              <a:miter/>
            </a:ln>
          </p:spPr>
          <p:txBody>
            <a:bodyPr rtlCol="0" anchor="ctr"/>
            <a:lstStyle/>
            <a:p>
              <a:endParaRPr lang="zh-CN" altLang="en-US"/>
            </a:p>
          </p:txBody>
        </p:sp>
        <p:sp>
          <p:nvSpPr>
            <p:cNvPr id="5127" name="任意多边形: 形状 5126">
              <a:extLst>
                <a:ext uri="{FF2B5EF4-FFF2-40B4-BE49-F238E27FC236}">
                  <a16:creationId xmlns:a16="http://schemas.microsoft.com/office/drawing/2014/main" id="{8BCF28A8-9373-DE3B-B705-F60FA5DB9F2A}"/>
                </a:ext>
              </a:extLst>
            </p:cNvPr>
            <p:cNvSpPr/>
            <p:nvPr/>
          </p:nvSpPr>
          <p:spPr>
            <a:xfrm>
              <a:off x="5151292" y="5096734"/>
              <a:ext cx="2538" cy="4263"/>
            </a:xfrm>
            <a:custGeom>
              <a:avLst/>
              <a:gdLst>
                <a:gd name="connsiteX0" fmla="*/ 2539 w 2538"/>
                <a:gd name="connsiteY0" fmla="*/ 0 h 4263"/>
                <a:gd name="connsiteX1" fmla="*/ 1322 w 2538"/>
                <a:gd name="connsiteY1" fmla="*/ 4263 h 4263"/>
                <a:gd name="connsiteX2" fmla="*/ 2527 w 2538"/>
                <a:gd name="connsiteY2" fmla="*/ 0 h 4263"/>
                <a:gd name="connsiteX3" fmla="*/ 2539 w 2538"/>
                <a:gd name="connsiteY3" fmla="*/ 0 h 4263"/>
              </a:gdLst>
              <a:ahLst/>
              <a:cxnLst>
                <a:cxn ang="0">
                  <a:pos x="connsiteX0" y="connsiteY0"/>
                </a:cxn>
                <a:cxn ang="0">
                  <a:pos x="connsiteX1" y="connsiteY1"/>
                </a:cxn>
                <a:cxn ang="0">
                  <a:pos x="connsiteX2" y="connsiteY2"/>
                </a:cxn>
                <a:cxn ang="0">
                  <a:pos x="connsiteX3" y="connsiteY3"/>
                </a:cxn>
              </a:cxnLst>
              <a:rect l="l" t="t" r="r" b="b"/>
              <a:pathLst>
                <a:path w="2538" h="4263">
                  <a:moveTo>
                    <a:pt x="2539" y="0"/>
                  </a:moveTo>
                  <a:cubicBezTo>
                    <a:pt x="2133" y="1423"/>
                    <a:pt x="1727" y="2840"/>
                    <a:pt x="1322" y="4263"/>
                  </a:cubicBezTo>
                  <a:cubicBezTo>
                    <a:pt x="-1696" y="1875"/>
                    <a:pt x="1219" y="1166"/>
                    <a:pt x="2527" y="0"/>
                  </a:cubicBezTo>
                  <a:lnTo>
                    <a:pt x="2539" y="0"/>
                  </a:lnTo>
                  <a:close/>
                </a:path>
              </a:pathLst>
            </a:custGeom>
            <a:grpFill/>
            <a:ln w="5715" cap="flat">
              <a:noFill/>
              <a:prstDash val="solid"/>
              <a:miter/>
            </a:ln>
          </p:spPr>
          <p:txBody>
            <a:bodyPr rtlCol="0" anchor="ctr"/>
            <a:lstStyle/>
            <a:p>
              <a:endParaRPr lang="zh-CN" altLang="en-US"/>
            </a:p>
          </p:txBody>
        </p:sp>
        <p:sp>
          <p:nvSpPr>
            <p:cNvPr id="5128" name="任意多边形: 形状 5127">
              <a:extLst>
                <a:ext uri="{FF2B5EF4-FFF2-40B4-BE49-F238E27FC236}">
                  <a16:creationId xmlns:a16="http://schemas.microsoft.com/office/drawing/2014/main" id="{B6A821FF-83AC-C761-AC87-0E6D3648D45A}"/>
                </a:ext>
              </a:extLst>
            </p:cNvPr>
            <p:cNvSpPr/>
            <p:nvPr/>
          </p:nvSpPr>
          <p:spPr>
            <a:xfrm>
              <a:off x="5166155" y="5153506"/>
              <a:ext cx="1714" cy="1634"/>
            </a:xfrm>
            <a:custGeom>
              <a:avLst/>
              <a:gdLst>
                <a:gd name="connsiteX0" fmla="*/ 1386 w 1714"/>
                <a:gd name="connsiteY0" fmla="*/ 0 h 1634"/>
                <a:gd name="connsiteX1" fmla="*/ 1683 w 1714"/>
                <a:gd name="connsiteY1" fmla="*/ 1172 h 1634"/>
                <a:gd name="connsiteX2" fmla="*/ 329 w 1714"/>
                <a:gd name="connsiteY2" fmla="*/ 1635 h 1634"/>
                <a:gd name="connsiteX3" fmla="*/ 32 w 1714"/>
                <a:gd name="connsiteY3" fmla="*/ 463 h 1634"/>
                <a:gd name="connsiteX4" fmla="*/ 1386 w 1714"/>
                <a:gd name="connsiteY4" fmla="*/ 0 h 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 h="1634">
                  <a:moveTo>
                    <a:pt x="1386" y="0"/>
                  </a:moveTo>
                  <a:cubicBezTo>
                    <a:pt x="1500" y="406"/>
                    <a:pt x="1815" y="1063"/>
                    <a:pt x="1683" y="1172"/>
                  </a:cubicBezTo>
                  <a:cubicBezTo>
                    <a:pt x="1335" y="1452"/>
                    <a:pt x="797" y="1497"/>
                    <a:pt x="329" y="1635"/>
                  </a:cubicBezTo>
                  <a:cubicBezTo>
                    <a:pt x="214" y="1229"/>
                    <a:pt x="-100" y="566"/>
                    <a:pt x="32" y="463"/>
                  </a:cubicBezTo>
                  <a:cubicBezTo>
                    <a:pt x="380" y="177"/>
                    <a:pt x="923" y="137"/>
                    <a:pt x="1386" y="0"/>
                  </a:cubicBezTo>
                  <a:close/>
                </a:path>
              </a:pathLst>
            </a:custGeom>
            <a:grpFill/>
            <a:ln w="5715" cap="flat">
              <a:noFill/>
              <a:prstDash val="solid"/>
              <a:miter/>
            </a:ln>
          </p:spPr>
          <p:txBody>
            <a:bodyPr rtlCol="0" anchor="ctr"/>
            <a:lstStyle/>
            <a:p>
              <a:endParaRPr lang="zh-CN" altLang="en-US"/>
            </a:p>
          </p:txBody>
        </p:sp>
        <p:sp>
          <p:nvSpPr>
            <p:cNvPr id="5129" name="任意多边形: 形状 5128">
              <a:extLst>
                <a:ext uri="{FF2B5EF4-FFF2-40B4-BE49-F238E27FC236}">
                  <a16:creationId xmlns:a16="http://schemas.microsoft.com/office/drawing/2014/main" id="{69F936DD-25E2-988E-9E71-2F21D3ADDE40}"/>
                </a:ext>
              </a:extLst>
            </p:cNvPr>
            <p:cNvSpPr/>
            <p:nvPr/>
          </p:nvSpPr>
          <p:spPr>
            <a:xfrm>
              <a:off x="5112950" y="5162502"/>
              <a:ext cx="1418" cy="1326"/>
            </a:xfrm>
            <a:custGeom>
              <a:avLst/>
              <a:gdLst>
                <a:gd name="connsiteX0" fmla="*/ 1418 w 1418"/>
                <a:gd name="connsiteY0" fmla="*/ 34 h 1326"/>
                <a:gd name="connsiteX1" fmla="*/ 670 w 1418"/>
                <a:gd name="connsiteY1" fmla="*/ 1326 h 1326"/>
                <a:gd name="connsiteX2" fmla="*/ 1396 w 1418"/>
                <a:gd name="connsiteY2" fmla="*/ 0 h 1326"/>
                <a:gd name="connsiteX3" fmla="*/ 1418 w 1418"/>
                <a:gd name="connsiteY3" fmla="*/ 34 h 1326"/>
              </a:gdLst>
              <a:ahLst/>
              <a:cxnLst>
                <a:cxn ang="0">
                  <a:pos x="connsiteX0" y="connsiteY0"/>
                </a:cxn>
                <a:cxn ang="0">
                  <a:pos x="connsiteX1" y="connsiteY1"/>
                </a:cxn>
                <a:cxn ang="0">
                  <a:pos x="connsiteX2" y="connsiteY2"/>
                </a:cxn>
                <a:cxn ang="0">
                  <a:pos x="connsiteX3" y="connsiteY3"/>
                </a:cxn>
              </a:cxnLst>
              <a:rect l="l" t="t" r="r" b="b"/>
              <a:pathLst>
                <a:path w="1418" h="1326">
                  <a:moveTo>
                    <a:pt x="1418" y="34"/>
                  </a:moveTo>
                  <a:cubicBezTo>
                    <a:pt x="1161" y="486"/>
                    <a:pt x="813" y="1360"/>
                    <a:pt x="670" y="1326"/>
                  </a:cubicBezTo>
                  <a:cubicBezTo>
                    <a:pt x="-428" y="1080"/>
                    <a:pt x="-170" y="560"/>
                    <a:pt x="1396" y="0"/>
                  </a:cubicBezTo>
                  <a:cubicBezTo>
                    <a:pt x="1396" y="6"/>
                    <a:pt x="1418" y="34"/>
                    <a:pt x="1418" y="34"/>
                  </a:cubicBezTo>
                  <a:close/>
                </a:path>
              </a:pathLst>
            </a:custGeom>
            <a:grpFill/>
            <a:ln w="5715" cap="flat">
              <a:noFill/>
              <a:prstDash val="solid"/>
              <a:miter/>
            </a:ln>
          </p:spPr>
          <p:txBody>
            <a:bodyPr rtlCol="0" anchor="ctr"/>
            <a:lstStyle/>
            <a:p>
              <a:endParaRPr lang="zh-CN" altLang="en-US"/>
            </a:p>
          </p:txBody>
        </p:sp>
        <p:sp>
          <p:nvSpPr>
            <p:cNvPr id="5130" name="任意多边形: 形状 5129">
              <a:extLst>
                <a:ext uri="{FF2B5EF4-FFF2-40B4-BE49-F238E27FC236}">
                  <a16:creationId xmlns:a16="http://schemas.microsoft.com/office/drawing/2014/main" id="{0D18BC7D-9898-BA31-65FE-A5FE5E259EE1}"/>
                </a:ext>
              </a:extLst>
            </p:cNvPr>
            <p:cNvSpPr/>
            <p:nvPr/>
          </p:nvSpPr>
          <p:spPr>
            <a:xfrm>
              <a:off x="5094623" y="5148053"/>
              <a:ext cx="1420" cy="1309"/>
            </a:xfrm>
            <a:custGeom>
              <a:avLst/>
              <a:gdLst>
                <a:gd name="connsiteX0" fmla="*/ 0 w 1420"/>
                <a:gd name="connsiteY0" fmla="*/ 1293 h 1309"/>
                <a:gd name="connsiteX1" fmla="*/ 749 w 1420"/>
                <a:gd name="connsiteY1" fmla="*/ 1 h 1309"/>
                <a:gd name="connsiteX2" fmla="*/ 17 w 1420"/>
                <a:gd name="connsiteY2" fmla="*/ 1310 h 1309"/>
                <a:gd name="connsiteX3" fmla="*/ 0 w 1420"/>
                <a:gd name="connsiteY3" fmla="*/ 1293 h 1309"/>
              </a:gdLst>
              <a:ahLst/>
              <a:cxnLst>
                <a:cxn ang="0">
                  <a:pos x="connsiteX0" y="connsiteY0"/>
                </a:cxn>
                <a:cxn ang="0">
                  <a:pos x="connsiteX1" y="connsiteY1"/>
                </a:cxn>
                <a:cxn ang="0">
                  <a:pos x="connsiteX2" y="connsiteY2"/>
                </a:cxn>
                <a:cxn ang="0">
                  <a:pos x="connsiteX3" y="connsiteY3"/>
                </a:cxn>
              </a:cxnLst>
              <a:rect l="l" t="t" r="r" b="b"/>
              <a:pathLst>
                <a:path w="1420" h="1309">
                  <a:moveTo>
                    <a:pt x="0" y="1293"/>
                  </a:moveTo>
                  <a:cubicBezTo>
                    <a:pt x="257" y="841"/>
                    <a:pt x="606" y="-33"/>
                    <a:pt x="749" y="1"/>
                  </a:cubicBezTo>
                  <a:cubicBezTo>
                    <a:pt x="1852" y="247"/>
                    <a:pt x="1589" y="761"/>
                    <a:pt x="17" y="1310"/>
                  </a:cubicBezTo>
                  <a:lnTo>
                    <a:pt x="0" y="1293"/>
                  </a:lnTo>
                  <a:close/>
                </a:path>
              </a:pathLst>
            </a:custGeom>
            <a:grpFill/>
            <a:ln w="5715" cap="flat">
              <a:noFill/>
              <a:prstDash val="solid"/>
              <a:miter/>
            </a:ln>
          </p:spPr>
          <p:txBody>
            <a:bodyPr rtlCol="0" anchor="ctr"/>
            <a:lstStyle/>
            <a:p>
              <a:endParaRPr lang="zh-CN" altLang="en-US"/>
            </a:p>
          </p:txBody>
        </p:sp>
        <p:sp>
          <p:nvSpPr>
            <p:cNvPr id="5131" name="任意多边形: 形状 5130">
              <a:extLst>
                <a:ext uri="{FF2B5EF4-FFF2-40B4-BE49-F238E27FC236}">
                  <a16:creationId xmlns:a16="http://schemas.microsoft.com/office/drawing/2014/main" id="{82ADB048-3B10-8D4E-1966-8788B234DB66}"/>
                </a:ext>
              </a:extLst>
            </p:cNvPr>
            <p:cNvSpPr/>
            <p:nvPr/>
          </p:nvSpPr>
          <p:spPr>
            <a:xfrm>
              <a:off x="5050514" y="5095373"/>
              <a:ext cx="1365" cy="1360"/>
            </a:xfrm>
            <a:custGeom>
              <a:avLst/>
              <a:gdLst>
                <a:gd name="connsiteX0" fmla="*/ 1366 w 1365"/>
                <a:gd name="connsiteY0" fmla="*/ 1360 h 1360"/>
                <a:gd name="connsiteX1" fmla="*/ 0 w 1365"/>
                <a:gd name="connsiteY1" fmla="*/ 611 h 1360"/>
                <a:gd name="connsiteX2" fmla="*/ 612 w 1365"/>
                <a:gd name="connsiteY2" fmla="*/ 0 h 1360"/>
              </a:gdLst>
              <a:ahLst/>
              <a:cxnLst>
                <a:cxn ang="0">
                  <a:pos x="connsiteX0" y="connsiteY0"/>
                </a:cxn>
                <a:cxn ang="0">
                  <a:pos x="connsiteX1" y="connsiteY1"/>
                </a:cxn>
                <a:cxn ang="0">
                  <a:pos x="connsiteX2" y="connsiteY2"/>
                </a:cxn>
              </a:cxnLst>
              <a:rect l="l" t="t" r="r" b="b"/>
              <a:pathLst>
                <a:path w="1365" h="1360">
                  <a:moveTo>
                    <a:pt x="1366"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5132" name="任意多边形: 形状 5131">
              <a:extLst>
                <a:ext uri="{FF2B5EF4-FFF2-40B4-BE49-F238E27FC236}">
                  <a16:creationId xmlns:a16="http://schemas.microsoft.com/office/drawing/2014/main" id="{8873B655-606C-8CE7-F1AF-97A398ED0023}"/>
                </a:ext>
              </a:extLst>
            </p:cNvPr>
            <p:cNvSpPr/>
            <p:nvPr/>
          </p:nvSpPr>
          <p:spPr>
            <a:xfrm>
              <a:off x="5051875" y="5086864"/>
              <a:ext cx="3286" cy="3291"/>
            </a:xfrm>
            <a:custGeom>
              <a:avLst/>
              <a:gdLst>
                <a:gd name="connsiteX0" fmla="*/ 29 w 3286"/>
                <a:gd name="connsiteY0" fmla="*/ 3292 h 3291"/>
                <a:gd name="connsiteX1" fmla="*/ 0 w 3286"/>
                <a:gd name="connsiteY1" fmla="*/ 0 h 3291"/>
                <a:gd name="connsiteX2" fmla="*/ 3286 w 3286"/>
                <a:gd name="connsiteY2" fmla="*/ 3292 h 3291"/>
                <a:gd name="connsiteX3" fmla="*/ 29 w 3286"/>
                <a:gd name="connsiteY3" fmla="*/ 3292 h 3291"/>
              </a:gdLst>
              <a:ahLst/>
              <a:cxnLst>
                <a:cxn ang="0">
                  <a:pos x="connsiteX0" y="connsiteY0"/>
                </a:cxn>
                <a:cxn ang="0">
                  <a:pos x="connsiteX1" y="connsiteY1"/>
                </a:cxn>
                <a:cxn ang="0">
                  <a:pos x="connsiteX2" y="connsiteY2"/>
                </a:cxn>
                <a:cxn ang="0">
                  <a:pos x="connsiteX3" y="connsiteY3"/>
                </a:cxn>
              </a:cxnLst>
              <a:rect l="l" t="t" r="r" b="b"/>
              <a:pathLst>
                <a:path w="3286" h="3291">
                  <a:moveTo>
                    <a:pt x="29" y="3292"/>
                  </a:moveTo>
                  <a:cubicBezTo>
                    <a:pt x="17" y="2194"/>
                    <a:pt x="12" y="1097"/>
                    <a:pt x="0" y="0"/>
                  </a:cubicBezTo>
                  <a:cubicBezTo>
                    <a:pt x="1097" y="1097"/>
                    <a:pt x="2195" y="2194"/>
                    <a:pt x="3286" y="3292"/>
                  </a:cubicBezTo>
                  <a:cubicBezTo>
                    <a:pt x="2206" y="3292"/>
                    <a:pt x="1120" y="3292"/>
                    <a:pt x="29" y="3292"/>
                  </a:cubicBezTo>
                  <a:close/>
                </a:path>
              </a:pathLst>
            </a:custGeom>
            <a:grpFill/>
            <a:ln w="5715" cap="flat">
              <a:noFill/>
              <a:prstDash val="solid"/>
              <a:miter/>
            </a:ln>
          </p:spPr>
          <p:txBody>
            <a:bodyPr rtlCol="0" anchor="ctr"/>
            <a:lstStyle/>
            <a:p>
              <a:endParaRPr lang="zh-CN" altLang="en-US"/>
            </a:p>
          </p:txBody>
        </p:sp>
        <p:sp>
          <p:nvSpPr>
            <p:cNvPr id="5133" name="任意多边形: 形状 5132">
              <a:extLst>
                <a:ext uri="{FF2B5EF4-FFF2-40B4-BE49-F238E27FC236}">
                  <a16:creationId xmlns:a16="http://schemas.microsoft.com/office/drawing/2014/main" id="{2E3D6951-B161-545C-4DA3-5488AAAAA840}"/>
                </a:ext>
              </a:extLst>
            </p:cNvPr>
            <p:cNvSpPr/>
            <p:nvPr/>
          </p:nvSpPr>
          <p:spPr>
            <a:xfrm>
              <a:off x="5042011" y="5078932"/>
              <a:ext cx="1360" cy="1354"/>
            </a:xfrm>
            <a:custGeom>
              <a:avLst/>
              <a:gdLst>
                <a:gd name="connsiteX0" fmla="*/ 0 w 1360"/>
                <a:gd name="connsiteY0" fmla="*/ 1354 h 1354"/>
                <a:gd name="connsiteX1" fmla="*/ 754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54" y="0"/>
                  </a:lnTo>
                  <a:lnTo>
                    <a:pt x="1360" y="606"/>
                  </a:lnTo>
                  <a:close/>
                </a:path>
              </a:pathLst>
            </a:custGeom>
            <a:grpFill/>
            <a:ln w="5715" cap="flat">
              <a:noFill/>
              <a:prstDash val="solid"/>
              <a:miter/>
            </a:ln>
          </p:spPr>
          <p:txBody>
            <a:bodyPr rtlCol="0" anchor="ctr"/>
            <a:lstStyle/>
            <a:p>
              <a:endParaRPr lang="zh-CN" altLang="en-US"/>
            </a:p>
          </p:txBody>
        </p:sp>
        <p:sp>
          <p:nvSpPr>
            <p:cNvPr id="5134" name="任意多边形: 形状 5133">
              <a:extLst>
                <a:ext uri="{FF2B5EF4-FFF2-40B4-BE49-F238E27FC236}">
                  <a16:creationId xmlns:a16="http://schemas.microsoft.com/office/drawing/2014/main" id="{28FC2B1A-3D3C-6ECD-05E0-A6FE73392360}"/>
                </a:ext>
              </a:extLst>
            </p:cNvPr>
            <p:cNvSpPr/>
            <p:nvPr/>
          </p:nvSpPr>
          <p:spPr>
            <a:xfrm>
              <a:off x="5257700" y="4984891"/>
              <a:ext cx="1360" cy="1360"/>
            </a:xfrm>
            <a:custGeom>
              <a:avLst/>
              <a:gdLst>
                <a:gd name="connsiteX0" fmla="*/ 1360 w 1360"/>
                <a:gd name="connsiteY0" fmla="*/ 0 h 1360"/>
                <a:gd name="connsiteX1" fmla="*/ 611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54"/>
                  </a:lnTo>
                  <a:close/>
                </a:path>
              </a:pathLst>
            </a:custGeom>
            <a:grpFill/>
            <a:ln w="5715" cap="flat">
              <a:noFill/>
              <a:prstDash val="solid"/>
              <a:miter/>
            </a:ln>
          </p:spPr>
          <p:txBody>
            <a:bodyPr rtlCol="0" anchor="ctr"/>
            <a:lstStyle/>
            <a:p>
              <a:endParaRPr lang="zh-CN" altLang="en-US"/>
            </a:p>
          </p:txBody>
        </p:sp>
        <p:sp>
          <p:nvSpPr>
            <p:cNvPr id="5135" name="任意多边形: 形状 5134">
              <a:extLst>
                <a:ext uri="{FF2B5EF4-FFF2-40B4-BE49-F238E27FC236}">
                  <a16:creationId xmlns:a16="http://schemas.microsoft.com/office/drawing/2014/main" id="{03409F54-37B7-2F00-0315-3C2BC0D104E5}"/>
                </a:ext>
              </a:extLst>
            </p:cNvPr>
            <p:cNvSpPr/>
            <p:nvPr/>
          </p:nvSpPr>
          <p:spPr>
            <a:xfrm>
              <a:off x="4965524" y="5116473"/>
              <a:ext cx="19928" cy="48745"/>
            </a:xfrm>
            <a:custGeom>
              <a:avLst/>
              <a:gdLst>
                <a:gd name="connsiteX0" fmla="*/ 7421 w 19928"/>
                <a:gd name="connsiteY0" fmla="*/ 6578 h 48745"/>
                <a:gd name="connsiteX1" fmla="*/ 14016 w 19928"/>
                <a:gd name="connsiteY1" fmla="*/ 0 h 48745"/>
                <a:gd name="connsiteX2" fmla="*/ 13999 w 19928"/>
                <a:gd name="connsiteY2" fmla="*/ 0 h 48745"/>
                <a:gd name="connsiteX3" fmla="*/ 14491 w 19928"/>
                <a:gd name="connsiteY3" fmla="*/ 10316 h 48745"/>
                <a:gd name="connsiteX4" fmla="*/ 16119 w 19928"/>
                <a:gd name="connsiteY4" fmla="*/ 14585 h 48745"/>
                <a:gd name="connsiteX5" fmla="*/ 19566 w 19928"/>
                <a:gd name="connsiteY5" fmla="*/ 18579 h 48745"/>
                <a:gd name="connsiteX6" fmla="*/ 11239 w 19928"/>
                <a:gd name="connsiteY6" fmla="*/ 41262 h 48745"/>
                <a:gd name="connsiteX7" fmla="*/ 980 w 19928"/>
                <a:gd name="connsiteY7" fmla="*/ 48669 h 48745"/>
                <a:gd name="connsiteX8" fmla="*/ 3181 w 19928"/>
                <a:gd name="connsiteY8" fmla="*/ 37153 h 48745"/>
                <a:gd name="connsiteX9" fmla="*/ 855 w 19928"/>
                <a:gd name="connsiteY9" fmla="*/ 26317 h 48745"/>
                <a:gd name="connsiteX10" fmla="*/ 7438 w 19928"/>
                <a:gd name="connsiteY10" fmla="*/ 6584 h 48745"/>
                <a:gd name="connsiteX11" fmla="*/ 7421 w 19928"/>
                <a:gd name="connsiteY11" fmla="*/ 6584 h 4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928" h="48745">
                  <a:moveTo>
                    <a:pt x="7421" y="6578"/>
                  </a:moveTo>
                  <a:cubicBezTo>
                    <a:pt x="10576" y="5344"/>
                    <a:pt x="12759" y="3138"/>
                    <a:pt x="14016" y="0"/>
                  </a:cubicBezTo>
                  <a:lnTo>
                    <a:pt x="13999" y="0"/>
                  </a:lnTo>
                  <a:cubicBezTo>
                    <a:pt x="19623" y="5241"/>
                    <a:pt x="19623" y="5241"/>
                    <a:pt x="14491" y="10316"/>
                  </a:cubicBezTo>
                  <a:cubicBezTo>
                    <a:pt x="11422" y="13350"/>
                    <a:pt x="11347" y="13779"/>
                    <a:pt x="16119" y="14585"/>
                  </a:cubicBezTo>
                  <a:cubicBezTo>
                    <a:pt x="18977" y="15071"/>
                    <a:pt x="19354" y="16162"/>
                    <a:pt x="19566" y="18579"/>
                  </a:cubicBezTo>
                  <a:cubicBezTo>
                    <a:pt x="20343" y="27489"/>
                    <a:pt x="20743" y="36073"/>
                    <a:pt x="11239" y="41262"/>
                  </a:cubicBezTo>
                  <a:cubicBezTo>
                    <a:pt x="7633" y="43228"/>
                    <a:pt x="7193" y="49509"/>
                    <a:pt x="980" y="48669"/>
                  </a:cubicBezTo>
                  <a:cubicBezTo>
                    <a:pt x="-1151" y="44377"/>
                    <a:pt x="472" y="40400"/>
                    <a:pt x="3181" y="37153"/>
                  </a:cubicBezTo>
                  <a:cubicBezTo>
                    <a:pt x="7301" y="32210"/>
                    <a:pt x="4124" y="29381"/>
                    <a:pt x="855" y="26317"/>
                  </a:cubicBezTo>
                  <a:cubicBezTo>
                    <a:pt x="3049" y="19739"/>
                    <a:pt x="5244" y="13162"/>
                    <a:pt x="7438" y="6584"/>
                  </a:cubicBezTo>
                  <a:lnTo>
                    <a:pt x="7421" y="6584"/>
                  </a:lnTo>
                  <a:close/>
                </a:path>
              </a:pathLst>
            </a:custGeom>
            <a:grpFill/>
            <a:ln w="5715" cap="flat">
              <a:noFill/>
              <a:prstDash val="solid"/>
              <a:miter/>
            </a:ln>
          </p:spPr>
          <p:txBody>
            <a:bodyPr rtlCol="0" anchor="ctr"/>
            <a:lstStyle/>
            <a:p>
              <a:endParaRPr lang="zh-CN" altLang="en-US"/>
            </a:p>
          </p:txBody>
        </p:sp>
        <p:sp>
          <p:nvSpPr>
            <p:cNvPr id="5136" name="任意多边形: 形状 5135">
              <a:extLst>
                <a:ext uri="{FF2B5EF4-FFF2-40B4-BE49-F238E27FC236}">
                  <a16:creationId xmlns:a16="http://schemas.microsoft.com/office/drawing/2014/main" id="{F27C4431-4C57-7DC8-8F5E-B682ADB72363}"/>
                </a:ext>
              </a:extLst>
            </p:cNvPr>
            <p:cNvSpPr/>
            <p:nvPr/>
          </p:nvSpPr>
          <p:spPr>
            <a:xfrm>
              <a:off x="4985129" y="5208633"/>
              <a:ext cx="20728" cy="29998"/>
            </a:xfrm>
            <a:custGeom>
              <a:avLst/>
              <a:gdLst>
                <a:gd name="connsiteX0" fmla="*/ 20728 w 20728"/>
                <a:gd name="connsiteY0" fmla="*/ 3246 h 29998"/>
                <a:gd name="connsiteX1" fmla="*/ 15133 w 20728"/>
                <a:gd name="connsiteY1" fmla="*/ 16494 h 29998"/>
                <a:gd name="connsiteX2" fmla="*/ 8961 w 20728"/>
                <a:gd name="connsiteY2" fmla="*/ 29998 h 29998"/>
                <a:gd name="connsiteX3" fmla="*/ 7264 w 20728"/>
                <a:gd name="connsiteY3" fmla="*/ 26329 h 29998"/>
                <a:gd name="connsiteX4" fmla="*/ 234 w 20728"/>
                <a:gd name="connsiteY4" fmla="*/ 13219 h 29998"/>
                <a:gd name="connsiteX5" fmla="*/ 12533 w 20728"/>
                <a:gd name="connsiteY5" fmla="*/ 6298 h 29998"/>
                <a:gd name="connsiteX6" fmla="*/ 17482 w 20728"/>
                <a:gd name="connsiteY6" fmla="*/ 0 h 29998"/>
                <a:gd name="connsiteX7" fmla="*/ 20728 w 20728"/>
                <a:gd name="connsiteY7" fmla="*/ 3246 h 2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28" h="29998">
                  <a:moveTo>
                    <a:pt x="20728" y="3246"/>
                  </a:moveTo>
                  <a:cubicBezTo>
                    <a:pt x="18322" y="7338"/>
                    <a:pt x="22832" y="13756"/>
                    <a:pt x="15133" y="16494"/>
                  </a:cubicBezTo>
                  <a:cubicBezTo>
                    <a:pt x="9887" y="18362"/>
                    <a:pt x="16008" y="27284"/>
                    <a:pt x="8961" y="29998"/>
                  </a:cubicBezTo>
                  <a:cubicBezTo>
                    <a:pt x="8413" y="28867"/>
                    <a:pt x="7361" y="27632"/>
                    <a:pt x="7264" y="26329"/>
                  </a:cubicBezTo>
                  <a:cubicBezTo>
                    <a:pt x="6864" y="21020"/>
                    <a:pt x="-1491" y="20968"/>
                    <a:pt x="234" y="13219"/>
                  </a:cubicBezTo>
                  <a:cubicBezTo>
                    <a:pt x="2138" y="4658"/>
                    <a:pt x="9436" y="10070"/>
                    <a:pt x="12533" y="6298"/>
                  </a:cubicBezTo>
                  <a:cubicBezTo>
                    <a:pt x="14225" y="4235"/>
                    <a:pt x="15831" y="2097"/>
                    <a:pt x="17482" y="0"/>
                  </a:cubicBezTo>
                  <a:cubicBezTo>
                    <a:pt x="18557" y="1086"/>
                    <a:pt x="19643" y="2166"/>
                    <a:pt x="20728" y="3246"/>
                  </a:cubicBezTo>
                  <a:close/>
                </a:path>
              </a:pathLst>
            </a:custGeom>
            <a:grpFill/>
            <a:ln w="5715" cap="flat">
              <a:noFill/>
              <a:prstDash val="solid"/>
              <a:miter/>
            </a:ln>
          </p:spPr>
          <p:txBody>
            <a:bodyPr rtlCol="0" anchor="ctr"/>
            <a:lstStyle/>
            <a:p>
              <a:endParaRPr lang="zh-CN" altLang="en-US"/>
            </a:p>
          </p:txBody>
        </p:sp>
        <p:sp>
          <p:nvSpPr>
            <p:cNvPr id="5137" name="任意多边形: 形状 5136">
              <a:extLst>
                <a:ext uri="{FF2B5EF4-FFF2-40B4-BE49-F238E27FC236}">
                  <a16:creationId xmlns:a16="http://schemas.microsoft.com/office/drawing/2014/main" id="{8CF16343-6E73-00F0-FBDE-F345ACEA3798}"/>
                </a:ext>
              </a:extLst>
            </p:cNvPr>
            <p:cNvSpPr/>
            <p:nvPr/>
          </p:nvSpPr>
          <p:spPr>
            <a:xfrm>
              <a:off x="4956157" y="5185781"/>
              <a:ext cx="16982" cy="21640"/>
            </a:xfrm>
            <a:custGeom>
              <a:avLst/>
              <a:gdLst>
                <a:gd name="connsiteX0" fmla="*/ 6044 w 16982"/>
                <a:gd name="connsiteY0" fmla="*/ 21640 h 21640"/>
                <a:gd name="connsiteX1" fmla="*/ 781 w 16982"/>
                <a:gd name="connsiteY1" fmla="*/ 8193 h 21640"/>
                <a:gd name="connsiteX2" fmla="*/ 1049 w 16982"/>
                <a:gd name="connsiteY2" fmla="*/ 558 h 21640"/>
                <a:gd name="connsiteX3" fmla="*/ 5804 w 16982"/>
                <a:gd name="connsiteY3" fmla="*/ 4335 h 21640"/>
                <a:gd name="connsiteX4" fmla="*/ 16983 w 16982"/>
                <a:gd name="connsiteY4" fmla="*/ 3810 h 21640"/>
                <a:gd name="connsiteX5" fmla="*/ 6044 w 16982"/>
                <a:gd name="connsiteY5" fmla="*/ 21640 h 2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82" h="21640">
                  <a:moveTo>
                    <a:pt x="6044" y="21640"/>
                  </a:moveTo>
                  <a:cubicBezTo>
                    <a:pt x="8930" y="13428"/>
                    <a:pt x="2849" y="11942"/>
                    <a:pt x="781" y="8193"/>
                  </a:cubicBezTo>
                  <a:cubicBezTo>
                    <a:pt x="-328" y="6176"/>
                    <a:pt x="-271" y="1484"/>
                    <a:pt x="1049" y="558"/>
                  </a:cubicBezTo>
                  <a:cubicBezTo>
                    <a:pt x="4427" y="-1808"/>
                    <a:pt x="3175" y="4107"/>
                    <a:pt x="5804" y="4335"/>
                  </a:cubicBezTo>
                  <a:cubicBezTo>
                    <a:pt x="9302" y="4632"/>
                    <a:pt x="12342" y="3"/>
                    <a:pt x="16983" y="3810"/>
                  </a:cubicBezTo>
                  <a:cubicBezTo>
                    <a:pt x="13714" y="9142"/>
                    <a:pt x="10485" y="14405"/>
                    <a:pt x="6044" y="21640"/>
                  </a:cubicBezTo>
                  <a:close/>
                </a:path>
              </a:pathLst>
            </a:custGeom>
            <a:grpFill/>
            <a:ln w="5715" cap="flat">
              <a:noFill/>
              <a:prstDash val="solid"/>
              <a:miter/>
            </a:ln>
          </p:spPr>
          <p:txBody>
            <a:bodyPr rtlCol="0" anchor="ctr"/>
            <a:lstStyle/>
            <a:p>
              <a:endParaRPr lang="zh-CN" altLang="en-US"/>
            </a:p>
          </p:txBody>
        </p:sp>
        <p:sp>
          <p:nvSpPr>
            <p:cNvPr id="5138" name="任意多边形: 形状 5137">
              <a:extLst>
                <a:ext uri="{FF2B5EF4-FFF2-40B4-BE49-F238E27FC236}">
                  <a16:creationId xmlns:a16="http://schemas.microsoft.com/office/drawing/2014/main" id="{49DBD4DC-5627-7097-AAAF-D34FCE4D4149}"/>
                </a:ext>
              </a:extLst>
            </p:cNvPr>
            <p:cNvSpPr/>
            <p:nvPr/>
          </p:nvSpPr>
          <p:spPr>
            <a:xfrm>
              <a:off x="4961308" y="5142659"/>
              <a:ext cx="5041" cy="5187"/>
            </a:xfrm>
            <a:custGeom>
              <a:avLst/>
              <a:gdLst>
                <a:gd name="connsiteX0" fmla="*/ 4356 w 5041"/>
                <a:gd name="connsiteY0" fmla="*/ 2835 h 5187"/>
                <a:gd name="connsiteX1" fmla="*/ 2533 w 5041"/>
                <a:gd name="connsiteY1" fmla="*/ 4995 h 5187"/>
                <a:gd name="connsiteX2" fmla="*/ 207 w 5041"/>
                <a:gd name="connsiteY2" fmla="*/ 2669 h 5187"/>
                <a:gd name="connsiteX3" fmla="*/ 3590 w 5041"/>
                <a:gd name="connsiteY3" fmla="*/ 332 h 5187"/>
                <a:gd name="connsiteX4" fmla="*/ 4356 w 5041"/>
                <a:gd name="connsiteY4" fmla="*/ 2835 h 5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1" h="5187">
                  <a:moveTo>
                    <a:pt x="4356" y="2835"/>
                  </a:moveTo>
                  <a:cubicBezTo>
                    <a:pt x="4293" y="2921"/>
                    <a:pt x="3653" y="4544"/>
                    <a:pt x="2533" y="4995"/>
                  </a:cubicBezTo>
                  <a:cubicBezTo>
                    <a:pt x="813" y="5698"/>
                    <a:pt x="-531" y="4372"/>
                    <a:pt x="207" y="2669"/>
                  </a:cubicBezTo>
                  <a:cubicBezTo>
                    <a:pt x="670" y="1595"/>
                    <a:pt x="2356" y="977"/>
                    <a:pt x="3590" y="332"/>
                  </a:cubicBezTo>
                  <a:cubicBezTo>
                    <a:pt x="5087" y="-451"/>
                    <a:pt x="5567" y="63"/>
                    <a:pt x="4356" y="2835"/>
                  </a:cubicBezTo>
                  <a:close/>
                </a:path>
              </a:pathLst>
            </a:custGeom>
            <a:grpFill/>
            <a:ln w="5715" cap="flat">
              <a:noFill/>
              <a:prstDash val="solid"/>
              <a:miter/>
            </a:ln>
          </p:spPr>
          <p:txBody>
            <a:bodyPr rtlCol="0" anchor="ctr"/>
            <a:lstStyle/>
            <a:p>
              <a:endParaRPr lang="zh-CN" altLang="en-US"/>
            </a:p>
          </p:txBody>
        </p:sp>
        <p:sp>
          <p:nvSpPr>
            <p:cNvPr id="5139" name="任意多边形: 形状 5138">
              <a:extLst>
                <a:ext uri="{FF2B5EF4-FFF2-40B4-BE49-F238E27FC236}">
                  <a16:creationId xmlns:a16="http://schemas.microsoft.com/office/drawing/2014/main" id="{8A2C0400-C95B-E761-DFD4-15D27CF85974}"/>
                </a:ext>
              </a:extLst>
            </p:cNvPr>
            <p:cNvSpPr/>
            <p:nvPr/>
          </p:nvSpPr>
          <p:spPr>
            <a:xfrm>
              <a:off x="4977250" y="5109907"/>
              <a:ext cx="5564" cy="6560"/>
            </a:xfrm>
            <a:custGeom>
              <a:avLst/>
              <a:gdLst>
                <a:gd name="connsiteX0" fmla="*/ 5553 w 5564"/>
                <a:gd name="connsiteY0" fmla="*/ 0 h 6560"/>
                <a:gd name="connsiteX1" fmla="*/ 2272 w 5564"/>
                <a:gd name="connsiteY1" fmla="*/ 6561 h 6560"/>
                <a:gd name="connsiteX2" fmla="*/ 2290 w 5564"/>
                <a:gd name="connsiteY2" fmla="*/ 6561 h 6560"/>
                <a:gd name="connsiteX3" fmla="*/ 5564 w 5564"/>
                <a:gd name="connsiteY3" fmla="*/ 0 h 6560"/>
                <a:gd name="connsiteX4" fmla="*/ 5553 w 5564"/>
                <a:gd name="connsiteY4" fmla="*/ 0 h 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4" h="6560">
                  <a:moveTo>
                    <a:pt x="5553" y="0"/>
                  </a:moveTo>
                  <a:cubicBezTo>
                    <a:pt x="4461" y="2189"/>
                    <a:pt x="3364" y="4378"/>
                    <a:pt x="2272" y="6561"/>
                  </a:cubicBezTo>
                  <a:lnTo>
                    <a:pt x="2290" y="6561"/>
                  </a:lnTo>
                  <a:cubicBezTo>
                    <a:pt x="-2688" y="1343"/>
                    <a:pt x="1398" y="652"/>
                    <a:pt x="5564" y="0"/>
                  </a:cubicBezTo>
                  <a:lnTo>
                    <a:pt x="5553" y="0"/>
                  </a:lnTo>
                  <a:close/>
                </a:path>
              </a:pathLst>
            </a:custGeom>
            <a:grpFill/>
            <a:ln w="5715" cap="flat">
              <a:noFill/>
              <a:prstDash val="solid"/>
              <a:miter/>
            </a:ln>
          </p:spPr>
          <p:txBody>
            <a:bodyPr rtlCol="0" anchor="ctr"/>
            <a:lstStyle/>
            <a:p>
              <a:endParaRPr lang="zh-CN" altLang="en-US"/>
            </a:p>
          </p:txBody>
        </p:sp>
        <p:sp>
          <p:nvSpPr>
            <p:cNvPr id="5140" name="任意多边形: 形状 5139">
              <a:extLst>
                <a:ext uri="{FF2B5EF4-FFF2-40B4-BE49-F238E27FC236}">
                  <a16:creationId xmlns:a16="http://schemas.microsoft.com/office/drawing/2014/main" id="{4EA61986-888C-7429-6B51-C35BBF9A57D6}"/>
                </a:ext>
              </a:extLst>
            </p:cNvPr>
            <p:cNvSpPr/>
            <p:nvPr/>
          </p:nvSpPr>
          <p:spPr>
            <a:xfrm>
              <a:off x="4969931" y="5116004"/>
              <a:ext cx="3030" cy="7047"/>
            </a:xfrm>
            <a:custGeom>
              <a:avLst/>
              <a:gdLst>
                <a:gd name="connsiteX0" fmla="*/ 3031 w 3030"/>
                <a:gd name="connsiteY0" fmla="*/ 7047 h 7047"/>
                <a:gd name="connsiteX1" fmla="*/ 316 w 3030"/>
                <a:gd name="connsiteY1" fmla="*/ 3601 h 7047"/>
                <a:gd name="connsiteX2" fmla="*/ 1733 w 3030"/>
                <a:gd name="connsiteY2" fmla="*/ 1 h 7047"/>
                <a:gd name="connsiteX3" fmla="*/ 2853 w 3030"/>
                <a:gd name="connsiteY3" fmla="*/ 2487 h 7047"/>
                <a:gd name="connsiteX4" fmla="*/ 3013 w 3030"/>
                <a:gd name="connsiteY4" fmla="*/ 7047 h 7047"/>
                <a:gd name="connsiteX5" fmla="*/ 3031 w 3030"/>
                <a:gd name="connsiteY5" fmla="*/ 7047 h 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 h="7047">
                  <a:moveTo>
                    <a:pt x="3031" y="7047"/>
                  </a:moveTo>
                  <a:cubicBezTo>
                    <a:pt x="2099" y="5910"/>
                    <a:pt x="865" y="4898"/>
                    <a:pt x="316" y="3601"/>
                  </a:cubicBezTo>
                  <a:cubicBezTo>
                    <a:pt x="-261" y="2235"/>
                    <a:pt x="-187" y="532"/>
                    <a:pt x="1733" y="1"/>
                  </a:cubicBezTo>
                  <a:cubicBezTo>
                    <a:pt x="1882" y="-39"/>
                    <a:pt x="2722" y="1584"/>
                    <a:pt x="2853" y="2487"/>
                  </a:cubicBezTo>
                  <a:cubicBezTo>
                    <a:pt x="3071" y="3984"/>
                    <a:pt x="2973" y="5527"/>
                    <a:pt x="3013" y="7047"/>
                  </a:cubicBezTo>
                  <a:lnTo>
                    <a:pt x="3031" y="7047"/>
                  </a:lnTo>
                  <a:close/>
                </a:path>
              </a:pathLst>
            </a:custGeom>
            <a:grpFill/>
            <a:ln w="5715" cap="flat">
              <a:noFill/>
              <a:prstDash val="solid"/>
              <a:miter/>
            </a:ln>
          </p:spPr>
          <p:txBody>
            <a:bodyPr rtlCol="0" anchor="ctr"/>
            <a:lstStyle/>
            <a:p>
              <a:endParaRPr lang="zh-CN" altLang="en-US"/>
            </a:p>
          </p:txBody>
        </p:sp>
        <p:sp>
          <p:nvSpPr>
            <p:cNvPr id="5141" name="任意多边形: 形状 5140">
              <a:extLst>
                <a:ext uri="{FF2B5EF4-FFF2-40B4-BE49-F238E27FC236}">
                  <a16:creationId xmlns:a16="http://schemas.microsoft.com/office/drawing/2014/main" id="{3EACACD3-3B56-9C9B-A79F-E6F0BFC82DF6}"/>
                </a:ext>
              </a:extLst>
            </p:cNvPr>
            <p:cNvSpPr/>
            <p:nvPr/>
          </p:nvSpPr>
          <p:spPr>
            <a:xfrm>
              <a:off x="5012319" y="5203399"/>
              <a:ext cx="4391" cy="5256"/>
            </a:xfrm>
            <a:custGeom>
              <a:avLst/>
              <a:gdLst>
                <a:gd name="connsiteX0" fmla="*/ 2574 w 4391"/>
                <a:gd name="connsiteY0" fmla="*/ 0 h 5256"/>
                <a:gd name="connsiteX1" fmla="*/ 4392 w 4391"/>
                <a:gd name="connsiteY1" fmla="*/ 1183 h 5256"/>
                <a:gd name="connsiteX2" fmla="*/ 1477 w 4391"/>
                <a:gd name="connsiteY2" fmla="*/ 4520 h 5256"/>
                <a:gd name="connsiteX3" fmla="*/ 208 w 4391"/>
                <a:gd name="connsiteY3" fmla="*/ 3629 h 5256"/>
                <a:gd name="connsiteX4" fmla="*/ 2574 w 4391"/>
                <a:gd name="connsiteY4" fmla="*/ 0 h 5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1" h="5256">
                  <a:moveTo>
                    <a:pt x="2574" y="0"/>
                  </a:moveTo>
                  <a:cubicBezTo>
                    <a:pt x="3094" y="343"/>
                    <a:pt x="3746" y="760"/>
                    <a:pt x="4392" y="1183"/>
                  </a:cubicBezTo>
                  <a:cubicBezTo>
                    <a:pt x="3426" y="2303"/>
                    <a:pt x="2557" y="3526"/>
                    <a:pt x="1477" y="4520"/>
                  </a:cubicBezTo>
                  <a:cubicBezTo>
                    <a:pt x="123" y="5766"/>
                    <a:pt x="-300" y="5406"/>
                    <a:pt x="208" y="3629"/>
                  </a:cubicBezTo>
                  <a:cubicBezTo>
                    <a:pt x="631" y="2166"/>
                    <a:pt x="768" y="600"/>
                    <a:pt x="2574" y="0"/>
                  </a:cubicBezTo>
                  <a:close/>
                </a:path>
              </a:pathLst>
            </a:custGeom>
            <a:grpFill/>
            <a:ln w="5715" cap="flat">
              <a:noFill/>
              <a:prstDash val="solid"/>
              <a:miter/>
            </a:ln>
          </p:spPr>
          <p:txBody>
            <a:bodyPr rtlCol="0" anchor="ctr"/>
            <a:lstStyle/>
            <a:p>
              <a:endParaRPr lang="zh-CN" altLang="en-US"/>
            </a:p>
          </p:txBody>
        </p:sp>
        <p:sp>
          <p:nvSpPr>
            <p:cNvPr id="5142" name="任意多边形: 形状 5141">
              <a:extLst>
                <a:ext uri="{FF2B5EF4-FFF2-40B4-BE49-F238E27FC236}">
                  <a16:creationId xmlns:a16="http://schemas.microsoft.com/office/drawing/2014/main" id="{B1C33F0C-85C2-A3BD-11B6-EBEBF395E47E}"/>
                </a:ext>
              </a:extLst>
            </p:cNvPr>
            <p:cNvSpPr/>
            <p:nvPr/>
          </p:nvSpPr>
          <p:spPr>
            <a:xfrm>
              <a:off x="4972962" y="5220960"/>
              <a:ext cx="5811" cy="7366"/>
            </a:xfrm>
            <a:custGeom>
              <a:avLst/>
              <a:gdLst>
                <a:gd name="connsiteX0" fmla="*/ 3292 w 5811"/>
                <a:gd name="connsiteY0" fmla="*/ 737 h 7366"/>
                <a:gd name="connsiteX1" fmla="*/ 3286 w 5811"/>
                <a:gd name="connsiteY1" fmla="*/ 7367 h 7366"/>
                <a:gd name="connsiteX2" fmla="*/ 0 w 5811"/>
                <a:gd name="connsiteY2" fmla="*/ 772 h 7366"/>
                <a:gd name="connsiteX3" fmla="*/ 3292 w 5811"/>
                <a:gd name="connsiteY3" fmla="*/ 737 h 7366"/>
              </a:gdLst>
              <a:ahLst/>
              <a:cxnLst>
                <a:cxn ang="0">
                  <a:pos x="connsiteX0" y="connsiteY0"/>
                </a:cxn>
                <a:cxn ang="0">
                  <a:pos x="connsiteX1" y="connsiteY1"/>
                </a:cxn>
                <a:cxn ang="0">
                  <a:pos x="connsiteX2" y="connsiteY2"/>
                </a:cxn>
                <a:cxn ang="0">
                  <a:pos x="connsiteX3" y="connsiteY3"/>
                </a:cxn>
              </a:cxnLst>
              <a:rect l="l" t="t" r="r" b="b"/>
              <a:pathLst>
                <a:path w="5811" h="7366">
                  <a:moveTo>
                    <a:pt x="3292" y="737"/>
                  </a:moveTo>
                  <a:cubicBezTo>
                    <a:pt x="6618" y="2949"/>
                    <a:pt x="6686" y="5161"/>
                    <a:pt x="3286" y="7367"/>
                  </a:cubicBezTo>
                  <a:cubicBezTo>
                    <a:pt x="2189" y="5167"/>
                    <a:pt x="1091" y="2972"/>
                    <a:pt x="0" y="772"/>
                  </a:cubicBezTo>
                  <a:cubicBezTo>
                    <a:pt x="1086" y="-246"/>
                    <a:pt x="2189" y="-257"/>
                    <a:pt x="3292" y="737"/>
                  </a:cubicBezTo>
                  <a:close/>
                </a:path>
              </a:pathLst>
            </a:custGeom>
            <a:grpFill/>
            <a:ln w="5715" cap="flat">
              <a:noFill/>
              <a:prstDash val="solid"/>
              <a:miter/>
            </a:ln>
          </p:spPr>
          <p:txBody>
            <a:bodyPr rtlCol="0" anchor="ctr"/>
            <a:lstStyle/>
            <a:p>
              <a:endParaRPr lang="zh-CN" altLang="en-US"/>
            </a:p>
          </p:txBody>
        </p:sp>
        <p:sp>
          <p:nvSpPr>
            <p:cNvPr id="5143" name="任意多边形: 形状 5142">
              <a:extLst>
                <a:ext uri="{FF2B5EF4-FFF2-40B4-BE49-F238E27FC236}">
                  <a16:creationId xmlns:a16="http://schemas.microsoft.com/office/drawing/2014/main" id="{D3AC53EA-5AB1-ABE4-419C-FF0B5A1C52A9}"/>
                </a:ext>
              </a:extLst>
            </p:cNvPr>
            <p:cNvSpPr/>
            <p:nvPr/>
          </p:nvSpPr>
          <p:spPr>
            <a:xfrm>
              <a:off x="4954096" y="5148460"/>
              <a:ext cx="1560" cy="1811"/>
            </a:xfrm>
            <a:custGeom>
              <a:avLst/>
              <a:gdLst>
                <a:gd name="connsiteX0" fmla="*/ 1138 w 1560"/>
                <a:gd name="connsiteY0" fmla="*/ 1812 h 1811"/>
                <a:gd name="connsiteX1" fmla="*/ 0 w 1560"/>
                <a:gd name="connsiteY1" fmla="*/ 1383 h 1811"/>
                <a:gd name="connsiteX2" fmla="*/ 423 w 1560"/>
                <a:gd name="connsiteY2" fmla="*/ 0 h 1811"/>
                <a:gd name="connsiteX3" fmla="*/ 1561 w 1560"/>
                <a:gd name="connsiteY3" fmla="*/ 429 h 1811"/>
                <a:gd name="connsiteX4" fmla="*/ 1138 w 1560"/>
                <a:gd name="connsiteY4" fmla="*/ 1812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 h="1811">
                  <a:moveTo>
                    <a:pt x="1138" y="1812"/>
                  </a:moveTo>
                  <a:cubicBezTo>
                    <a:pt x="738" y="1669"/>
                    <a:pt x="6" y="1538"/>
                    <a:pt x="0" y="1383"/>
                  </a:cubicBezTo>
                  <a:cubicBezTo>
                    <a:pt x="-11" y="926"/>
                    <a:pt x="263" y="463"/>
                    <a:pt x="423" y="0"/>
                  </a:cubicBezTo>
                  <a:cubicBezTo>
                    <a:pt x="823" y="143"/>
                    <a:pt x="1555" y="275"/>
                    <a:pt x="1561" y="429"/>
                  </a:cubicBezTo>
                  <a:cubicBezTo>
                    <a:pt x="1572" y="880"/>
                    <a:pt x="1298" y="1349"/>
                    <a:pt x="1138" y="1812"/>
                  </a:cubicBezTo>
                  <a:close/>
                </a:path>
              </a:pathLst>
            </a:custGeom>
            <a:grpFill/>
            <a:ln w="5715" cap="flat">
              <a:noFill/>
              <a:prstDash val="solid"/>
              <a:miter/>
            </a:ln>
          </p:spPr>
          <p:txBody>
            <a:bodyPr rtlCol="0" anchor="ctr"/>
            <a:lstStyle/>
            <a:p>
              <a:endParaRPr lang="zh-CN" altLang="en-US"/>
            </a:p>
          </p:txBody>
        </p:sp>
        <p:sp>
          <p:nvSpPr>
            <p:cNvPr id="5144" name="任意多边形: 形状 5143">
              <a:extLst>
                <a:ext uri="{FF2B5EF4-FFF2-40B4-BE49-F238E27FC236}">
                  <a16:creationId xmlns:a16="http://schemas.microsoft.com/office/drawing/2014/main" id="{DF38F93E-E6BD-CE9F-02C5-3CDB1BE6E941}"/>
                </a:ext>
              </a:extLst>
            </p:cNvPr>
            <p:cNvSpPr/>
            <p:nvPr/>
          </p:nvSpPr>
          <p:spPr>
            <a:xfrm>
              <a:off x="4960635" y="5155015"/>
              <a:ext cx="1560" cy="1811"/>
            </a:xfrm>
            <a:custGeom>
              <a:avLst/>
              <a:gdLst>
                <a:gd name="connsiteX0" fmla="*/ 429 w 1560"/>
                <a:gd name="connsiteY0" fmla="*/ 0 h 1811"/>
                <a:gd name="connsiteX1" fmla="*/ 1560 w 1560"/>
                <a:gd name="connsiteY1" fmla="*/ 429 h 1811"/>
                <a:gd name="connsiteX2" fmla="*/ 1137 w 1560"/>
                <a:gd name="connsiteY2" fmla="*/ 1811 h 1811"/>
                <a:gd name="connsiteX3" fmla="*/ 0 w 1560"/>
                <a:gd name="connsiteY3" fmla="*/ 1383 h 1811"/>
                <a:gd name="connsiteX4" fmla="*/ 429 w 1560"/>
                <a:gd name="connsiteY4" fmla="*/ 0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 h="1811">
                  <a:moveTo>
                    <a:pt x="429" y="0"/>
                  </a:moveTo>
                  <a:cubicBezTo>
                    <a:pt x="829" y="143"/>
                    <a:pt x="1555" y="274"/>
                    <a:pt x="1560" y="429"/>
                  </a:cubicBezTo>
                  <a:cubicBezTo>
                    <a:pt x="1572" y="886"/>
                    <a:pt x="1303" y="1349"/>
                    <a:pt x="1137" y="1811"/>
                  </a:cubicBezTo>
                  <a:cubicBezTo>
                    <a:pt x="737" y="1669"/>
                    <a:pt x="6" y="1537"/>
                    <a:pt x="0" y="1383"/>
                  </a:cubicBezTo>
                  <a:cubicBezTo>
                    <a:pt x="-6" y="926"/>
                    <a:pt x="269" y="463"/>
                    <a:pt x="429" y="0"/>
                  </a:cubicBezTo>
                  <a:close/>
                </a:path>
              </a:pathLst>
            </a:custGeom>
            <a:grpFill/>
            <a:ln w="5715" cap="flat">
              <a:noFill/>
              <a:prstDash val="solid"/>
              <a:miter/>
            </a:ln>
          </p:spPr>
          <p:txBody>
            <a:bodyPr rtlCol="0" anchor="ctr"/>
            <a:lstStyle/>
            <a:p>
              <a:endParaRPr lang="zh-CN" altLang="en-US"/>
            </a:p>
          </p:txBody>
        </p:sp>
        <p:sp>
          <p:nvSpPr>
            <p:cNvPr id="5145" name="任意多边形: 形状 5144">
              <a:extLst>
                <a:ext uri="{FF2B5EF4-FFF2-40B4-BE49-F238E27FC236}">
                  <a16:creationId xmlns:a16="http://schemas.microsoft.com/office/drawing/2014/main" id="{D19C6805-1641-D856-BF29-E82F8AEC5AB0}"/>
                </a:ext>
              </a:extLst>
            </p:cNvPr>
            <p:cNvSpPr/>
            <p:nvPr/>
          </p:nvSpPr>
          <p:spPr>
            <a:xfrm>
              <a:off x="5005840" y="5196163"/>
              <a:ext cx="3599" cy="2543"/>
            </a:xfrm>
            <a:custGeom>
              <a:avLst/>
              <a:gdLst>
                <a:gd name="connsiteX0" fmla="*/ 0 w 3599"/>
                <a:gd name="connsiteY0" fmla="*/ 2543 h 2543"/>
                <a:gd name="connsiteX1" fmla="*/ 3229 w 3599"/>
                <a:gd name="connsiteY1" fmla="*/ 177 h 2543"/>
                <a:gd name="connsiteX2" fmla="*/ 6 w 3599"/>
                <a:gd name="connsiteY2" fmla="*/ 2543 h 2543"/>
                <a:gd name="connsiteX3" fmla="*/ 0 w 3599"/>
                <a:gd name="connsiteY3" fmla="*/ 2543 h 2543"/>
              </a:gdLst>
              <a:ahLst/>
              <a:cxnLst>
                <a:cxn ang="0">
                  <a:pos x="connsiteX0" y="connsiteY0"/>
                </a:cxn>
                <a:cxn ang="0">
                  <a:pos x="connsiteX1" y="connsiteY1"/>
                </a:cxn>
                <a:cxn ang="0">
                  <a:pos x="connsiteX2" y="connsiteY2"/>
                </a:cxn>
                <a:cxn ang="0">
                  <a:pos x="connsiteX3" y="connsiteY3"/>
                </a:cxn>
              </a:cxnLst>
              <a:rect l="l" t="t" r="r" b="b"/>
              <a:pathLst>
                <a:path w="3599" h="2543">
                  <a:moveTo>
                    <a:pt x="0" y="2543"/>
                  </a:moveTo>
                  <a:cubicBezTo>
                    <a:pt x="726" y="1126"/>
                    <a:pt x="2926" y="-554"/>
                    <a:pt x="3229" y="177"/>
                  </a:cubicBezTo>
                  <a:cubicBezTo>
                    <a:pt x="4761" y="3898"/>
                    <a:pt x="1126" y="1686"/>
                    <a:pt x="6" y="2543"/>
                  </a:cubicBezTo>
                  <a:lnTo>
                    <a:pt x="0" y="2543"/>
                  </a:lnTo>
                  <a:close/>
                </a:path>
              </a:pathLst>
            </a:custGeom>
            <a:grpFill/>
            <a:ln w="5715" cap="flat">
              <a:noFill/>
              <a:prstDash val="solid"/>
              <a:miter/>
            </a:ln>
          </p:spPr>
          <p:txBody>
            <a:bodyPr rtlCol="0" anchor="ctr"/>
            <a:lstStyle/>
            <a:p>
              <a:endParaRPr lang="zh-CN" altLang="en-US"/>
            </a:p>
          </p:txBody>
        </p:sp>
        <p:sp>
          <p:nvSpPr>
            <p:cNvPr id="5146" name="任意多边形: 形状 5145">
              <a:extLst>
                <a:ext uri="{FF2B5EF4-FFF2-40B4-BE49-F238E27FC236}">
                  <a16:creationId xmlns:a16="http://schemas.microsoft.com/office/drawing/2014/main" id="{37933D18-E3D8-8C89-EC14-6DE644E9A299}"/>
                </a:ext>
              </a:extLst>
            </p:cNvPr>
            <p:cNvSpPr/>
            <p:nvPr/>
          </p:nvSpPr>
          <p:spPr>
            <a:xfrm>
              <a:off x="4938763" y="5167691"/>
              <a:ext cx="1309" cy="1422"/>
            </a:xfrm>
            <a:custGeom>
              <a:avLst/>
              <a:gdLst>
                <a:gd name="connsiteX0" fmla="*/ 1298 w 1309"/>
                <a:gd name="connsiteY0" fmla="*/ 1423 h 1422"/>
                <a:gd name="connsiteX1" fmla="*/ 1 w 1309"/>
                <a:gd name="connsiteY1" fmla="*/ 674 h 1422"/>
                <a:gd name="connsiteX2" fmla="*/ 1309 w 1309"/>
                <a:gd name="connsiteY2" fmla="*/ 1394 h 1422"/>
                <a:gd name="connsiteX3" fmla="*/ 1298 w 1309"/>
                <a:gd name="connsiteY3" fmla="*/ 1423 h 1422"/>
              </a:gdLst>
              <a:ahLst/>
              <a:cxnLst>
                <a:cxn ang="0">
                  <a:pos x="connsiteX0" y="connsiteY0"/>
                </a:cxn>
                <a:cxn ang="0">
                  <a:pos x="connsiteX1" y="connsiteY1"/>
                </a:cxn>
                <a:cxn ang="0">
                  <a:pos x="connsiteX2" y="connsiteY2"/>
                </a:cxn>
                <a:cxn ang="0">
                  <a:pos x="connsiteX3" y="connsiteY3"/>
                </a:cxn>
              </a:cxnLst>
              <a:rect l="l" t="t" r="r" b="b"/>
              <a:pathLst>
                <a:path w="1309" h="1422">
                  <a:moveTo>
                    <a:pt x="1298" y="1423"/>
                  </a:moveTo>
                  <a:cubicBezTo>
                    <a:pt x="847" y="1171"/>
                    <a:pt x="-28" y="828"/>
                    <a:pt x="1" y="674"/>
                  </a:cubicBezTo>
                  <a:cubicBezTo>
                    <a:pt x="235" y="-429"/>
                    <a:pt x="749" y="-172"/>
                    <a:pt x="1309" y="1394"/>
                  </a:cubicBezTo>
                  <a:lnTo>
                    <a:pt x="1298" y="1423"/>
                  </a:lnTo>
                  <a:close/>
                </a:path>
              </a:pathLst>
            </a:custGeom>
            <a:grpFill/>
            <a:ln w="5715" cap="flat">
              <a:noFill/>
              <a:prstDash val="solid"/>
              <a:miter/>
            </a:ln>
          </p:spPr>
          <p:txBody>
            <a:bodyPr rtlCol="0" anchor="ctr"/>
            <a:lstStyle/>
            <a:p>
              <a:endParaRPr lang="zh-CN" altLang="en-US"/>
            </a:p>
          </p:txBody>
        </p:sp>
        <p:sp>
          <p:nvSpPr>
            <p:cNvPr id="5147" name="任意多边形: 形状 5146">
              <a:extLst>
                <a:ext uri="{FF2B5EF4-FFF2-40B4-BE49-F238E27FC236}">
                  <a16:creationId xmlns:a16="http://schemas.microsoft.com/office/drawing/2014/main" id="{C739B002-684F-DD72-22E2-1B6A6057B06D}"/>
                </a:ext>
              </a:extLst>
            </p:cNvPr>
            <p:cNvSpPr/>
            <p:nvPr/>
          </p:nvSpPr>
          <p:spPr>
            <a:xfrm>
              <a:off x="4890735" y="5172389"/>
              <a:ext cx="1292" cy="1395"/>
            </a:xfrm>
            <a:custGeom>
              <a:avLst/>
              <a:gdLst>
                <a:gd name="connsiteX0" fmla="*/ 0 w 1292"/>
                <a:gd name="connsiteY0" fmla="*/ 0 h 1395"/>
                <a:gd name="connsiteX1" fmla="*/ 1291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0" y="589"/>
                    <a:pt x="1291" y="731"/>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5148" name="任意多边形: 形状 5147">
              <a:extLst>
                <a:ext uri="{FF2B5EF4-FFF2-40B4-BE49-F238E27FC236}">
                  <a16:creationId xmlns:a16="http://schemas.microsoft.com/office/drawing/2014/main" id="{5875F4FE-0160-3ED2-4F6C-DEFFCF22FDFC}"/>
                </a:ext>
              </a:extLst>
            </p:cNvPr>
            <p:cNvSpPr/>
            <p:nvPr userDrawn="1"/>
          </p:nvSpPr>
          <p:spPr>
            <a:xfrm>
              <a:off x="5887174" y="5659221"/>
              <a:ext cx="1377" cy="1377"/>
            </a:xfrm>
            <a:custGeom>
              <a:avLst/>
              <a:gdLst>
                <a:gd name="connsiteX0" fmla="*/ 0 w 1377"/>
                <a:gd name="connsiteY0" fmla="*/ 0 h 1377"/>
                <a:gd name="connsiteX1" fmla="*/ 1377 w 1377"/>
                <a:gd name="connsiteY1" fmla="*/ 754 h 1377"/>
                <a:gd name="connsiteX2" fmla="*/ 760 w 1377"/>
                <a:gd name="connsiteY2" fmla="*/ 1377 h 1377"/>
              </a:gdLst>
              <a:ahLst/>
              <a:cxnLst>
                <a:cxn ang="0">
                  <a:pos x="connsiteX0" y="connsiteY0"/>
                </a:cxn>
                <a:cxn ang="0">
                  <a:pos x="connsiteX1" y="connsiteY1"/>
                </a:cxn>
                <a:cxn ang="0">
                  <a:pos x="connsiteX2" y="connsiteY2"/>
                </a:cxn>
              </a:cxnLst>
              <a:rect l="l" t="t" r="r" b="b"/>
              <a:pathLst>
                <a:path w="1377" h="1377">
                  <a:moveTo>
                    <a:pt x="0" y="0"/>
                  </a:moveTo>
                  <a:lnTo>
                    <a:pt x="1377" y="754"/>
                  </a:lnTo>
                  <a:lnTo>
                    <a:pt x="760" y="1377"/>
                  </a:lnTo>
                  <a:close/>
                </a:path>
              </a:pathLst>
            </a:custGeom>
            <a:grpFill/>
            <a:ln w="5715" cap="flat">
              <a:noFill/>
              <a:prstDash val="solid"/>
              <a:miter/>
            </a:ln>
          </p:spPr>
          <p:txBody>
            <a:bodyPr rtlCol="0" anchor="ctr"/>
            <a:lstStyle/>
            <a:p>
              <a:endParaRPr lang="zh-CN" altLang="en-US"/>
            </a:p>
          </p:txBody>
        </p:sp>
        <p:sp>
          <p:nvSpPr>
            <p:cNvPr id="5149" name="任意多边形: 形状 5148">
              <a:extLst>
                <a:ext uri="{FF2B5EF4-FFF2-40B4-BE49-F238E27FC236}">
                  <a16:creationId xmlns:a16="http://schemas.microsoft.com/office/drawing/2014/main" id="{22F3EC74-B479-62BE-309B-2F64F60315EE}"/>
                </a:ext>
              </a:extLst>
            </p:cNvPr>
            <p:cNvSpPr/>
            <p:nvPr/>
          </p:nvSpPr>
          <p:spPr>
            <a:xfrm>
              <a:off x="5377441" y="4843485"/>
              <a:ext cx="9875" cy="11040"/>
            </a:xfrm>
            <a:custGeom>
              <a:avLst/>
              <a:gdLst>
                <a:gd name="connsiteX0" fmla="*/ 9853 w 9875"/>
                <a:gd name="connsiteY0" fmla="*/ 3223 h 11040"/>
                <a:gd name="connsiteX1" fmla="*/ 0 w 9875"/>
                <a:gd name="connsiteY1" fmla="*/ 9835 h 11040"/>
                <a:gd name="connsiteX2" fmla="*/ 9876 w 9875"/>
                <a:gd name="connsiteY2" fmla="*/ 0 h 11040"/>
                <a:gd name="connsiteX3" fmla="*/ 9853 w 9875"/>
                <a:gd name="connsiteY3" fmla="*/ 3223 h 11040"/>
              </a:gdLst>
              <a:ahLst/>
              <a:cxnLst>
                <a:cxn ang="0">
                  <a:pos x="connsiteX0" y="connsiteY0"/>
                </a:cxn>
                <a:cxn ang="0">
                  <a:pos x="connsiteX1" y="connsiteY1"/>
                </a:cxn>
                <a:cxn ang="0">
                  <a:pos x="connsiteX2" y="connsiteY2"/>
                </a:cxn>
                <a:cxn ang="0">
                  <a:pos x="connsiteX3" y="connsiteY3"/>
                </a:cxn>
              </a:cxnLst>
              <a:rect l="l" t="t" r="r" b="b"/>
              <a:pathLst>
                <a:path w="9875" h="11040">
                  <a:moveTo>
                    <a:pt x="9853" y="3223"/>
                  </a:moveTo>
                  <a:cubicBezTo>
                    <a:pt x="7475" y="6778"/>
                    <a:pt x="7464" y="13870"/>
                    <a:pt x="0" y="9835"/>
                  </a:cubicBezTo>
                  <a:cubicBezTo>
                    <a:pt x="2154" y="5418"/>
                    <a:pt x="5418" y="2103"/>
                    <a:pt x="9876" y="0"/>
                  </a:cubicBezTo>
                  <a:cubicBezTo>
                    <a:pt x="9870" y="1068"/>
                    <a:pt x="9864" y="2149"/>
                    <a:pt x="9853" y="3223"/>
                  </a:cubicBezTo>
                  <a:close/>
                </a:path>
              </a:pathLst>
            </a:custGeom>
            <a:grpFill/>
            <a:ln w="5715" cap="flat">
              <a:noFill/>
              <a:prstDash val="solid"/>
              <a:miter/>
            </a:ln>
          </p:spPr>
          <p:txBody>
            <a:bodyPr rtlCol="0" anchor="ctr"/>
            <a:lstStyle/>
            <a:p>
              <a:endParaRPr lang="zh-CN" altLang="en-US"/>
            </a:p>
          </p:txBody>
        </p:sp>
        <p:sp>
          <p:nvSpPr>
            <p:cNvPr id="5150" name="任意多边形: 形状 5149">
              <a:extLst>
                <a:ext uri="{FF2B5EF4-FFF2-40B4-BE49-F238E27FC236}">
                  <a16:creationId xmlns:a16="http://schemas.microsoft.com/office/drawing/2014/main" id="{5CD2B5FC-5486-1C3D-79FF-53224664A7F6}"/>
                </a:ext>
              </a:extLst>
            </p:cNvPr>
            <p:cNvSpPr/>
            <p:nvPr/>
          </p:nvSpPr>
          <p:spPr>
            <a:xfrm>
              <a:off x="5397164" y="4830289"/>
              <a:ext cx="3297" cy="3274"/>
            </a:xfrm>
            <a:custGeom>
              <a:avLst/>
              <a:gdLst>
                <a:gd name="connsiteX0" fmla="*/ 3298 w 3297"/>
                <a:gd name="connsiteY0" fmla="*/ 0 h 3274"/>
                <a:gd name="connsiteX1" fmla="*/ 0 w 3297"/>
                <a:gd name="connsiteY1" fmla="*/ 3275 h 3274"/>
                <a:gd name="connsiteX2" fmla="*/ 17 w 3297"/>
                <a:gd name="connsiteY2" fmla="*/ 0 h 3274"/>
                <a:gd name="connsiteX3" fmla="*/ 3298 w 3297"/>
                <a:gd name="connsiteY3" fmla="*/ 0 h 3274"/>
              </a:gdLst>
              <a:ahLst/>
              <a:cxnLst>
                <a:cxn ang="0">
                  <a:pos x="connsiteX0" y="connsiteY0"/>
                </a:cxn>
                <a:cxn ang="0">
                  <a:pos x="connsiteX1" y="connsiteY1"/>
                </a:cxn>
                <a:cxn ang="0">
                  <a:pos x="connsiteX2" y="connsiteY2"/>
                </a:cxn>
                <a:cxn ang="0">
                  <a:pos x="connsiteX3" y="connsiteY3"/>
                </a:cxn>
              </a:cxnLst>
              <a:rect l="l" t="t" r="r" b="b"/>
              <a:pathLst>
                <a:path w="3297" h="3274">
                  <a:moveTo>
                    <a:pt x="3298" y="0"/>
                  </a:moveTo>
                  <a:cubicBezTo>
                    <a:pt x="2200" y="1091"/>
                    <a:pt x="1097" y="2183"/>
                    <a:pt x="0" y="3275"/>
                  </a:cubicBezTo>
                  <a:cubicBezTo>
                    <a:pt x="12" y="2183"/>
                    <a:pt x="17" y="1091"/>
                    <a:pt x="17" y="0"/>
                  </a:cubicBezTo>
                  <a:cubicBezTo>
                    <a:pt x="1109" y="0"/>
                    <a:pt x="2200" y="0"/>
                    <a:pt x="3298" y="0"/>
                  </a:cubicBezTo>
                  <a:close/>
                </a:path>
              </a:pathLst>
            </a:custGeom>
            <a:grpFill/>
            <a:ln w="5715" cap="flat">
              <a:noFill/>
              <a:prstDash val="solid"/>
              <a:miter/>
            </a:ln>
          </p:spPr>
          <p:txBody>
            <a:bodyPr rtlCol="0" anchor="ctr"/>
            <a:lstStyle/>
            <a:p>
              <a:endParaRPr lang="zh-CN" altLang="en-US"/>
            </a:p>
          </p:txBody>
        </p:sp>
        <p:sp>
          <p:nvSpPr>
            <p:cNvPr id="5151" name="任意多边形: 形状 5150">
              <a:extLst>
                <a:ext uri="{FF2B5EF4-FFF2-40B4-BE49-F238E27FC236}">
                  <a16:creationId xmlns:a16="http://schemas.microsoft.com/office/drawing/2014/main" id="{1A469AEA-DCAE-36C6-DB24-2880C360D831}"/>
                </a:ext>
              </a:extLst>
            </p:cNvPr>
            <p:cNvSpPr/>
            <p:nvPr/>
          </p:nvSpPr>
          <p:spPr>
            <a:xfrm>
              <a:off x="4712313" y="4830289"/>
              <a:ext cx="43592" cy="29289"/>
            </a:xfrm>
            <a:custGeom>
              <a:avLst/>
              <a:gdLst>
                <a:gd name="connsiteX0" fmla="*/ 37015 w 43592"/>
                <a:gd name="connsiteY0" fmla="*/ 9870 h 29289"/>
                <a:gd name="connsiteX1" fmla="*/ 27808 w 43592"/>
                <a:gd name="connsiteY1" fmla="*/ 15402 h 29289"/>
                <a:gd name="connsiteX2" fmla="*/ 10315 w 43592"/>
                <a:gd name="connsiteY2" fmla="*/ 28592 h 29289"/>
                <a:gd name="connsiteX3" fmla="*/ 62 w 43592"/>
                <a:gd name="connsiteY3" fmla="*/ 22094 h 29289"/>
                <a:gd name="connsiteX4" fmla="*/ 4131 w 43592"/>
                <a:gd name="connsiteY4" fmla="*/ 9853 h 29289"/>
                <a:gd name="connsiteX5" fmla="*/ 9777 w 43592"/>
                <a:gd name="connsiteY5" fmla="*/ 14339 h 29289"/>
                <a:gd name="connsiteX6" fmla="*/ 9640 w 43592"/>
                <a:gd name="connsiteY6" fmla="*/ 22180 h 29289"/>
                <a:gd name="connsiteX7" fmla="*/ 22967 w 43592"/>
                <a:gd name="connsiteY7" fmla="*/ 14625 h 29289"/>
                <a:gd name="connsiteX8" fmla="*/ 43593 w 43592"/>
                <a:gd name="connsiteY8" fmla="*/ 0 h 29289"/>
                <a:gd name="connsiteX9" fmla="*/ 37015 w 43592"/>
                <a:gd name="connsiteY9" fmla="*/ 9870 h 2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592" h="29289">
                  <a:moveTo>
                    <a:pt x="37015" y="9870"/>
                  </a:moveTo>
                  <a:cubicBezTo>
                    <a:pt x="32872" y="9927"/>
                    <a:pt x="29397" y="11573"/>
                    <a:pt x="27808" y="15402"/>
                  </a:cubicBezTo>
                  <a:cubicBezTo>
                    <a:pt x="24516" y="23346"/>
                    <a:pt x="17304" y="25775"/>
                    <a:pt x="10315" y="28592"/>
                  </a:cubicBezTo>
                  <a:cubicBezTo>
                    <a:pt x="4862" y="30792"/>
                    <a:pt x="-647" y="27558"/>
                    <a:pt x="62" y="22094"/>
                  </a:cubicBezTo>
                  <a:cubicBezTo>
                    <a:pt x="605" y="17905"/>
                    <a:pt x="2713" y="13922"/>
                    <a:pt x="4131" y="9853"/>
                  </a:cubicBezTo>
                  <a:cubicBezTo>
                    <a:pt x="5725" y="11630"/>
                    <a:pt x="13109" y="5881"/>
                    <a:pt x="9777" y="14339"/>
                  </a:cubicBezTo>
                  <a:cubicBezTo>
                    <a:pt x="8880" y="16613"/>
                    <a:pt x="9640" y="19534"/>
                    <a:pt x="9640" y="22180"/>
                  </a:cubicBezTo>
                  <a:cubicBezTo>
                    <a:pt x="16858" y="23992"/>
                    <a:pt x="20024" y="19128"/>
                    <a:pt x="22967" y="14625"/>
                  </a:cubicBezTo>
                  <a:cubicBezTo>
                    <a:pt x="27980" y="6967"/>
                    <a:pt x="34872" y="2269"/>
                    <a:pt x="43593" y="0"/>
                  </a:cubicBezTo>
                  <a:cubicBezTo>
                    <a:pt x="41404" y="3292"/>
                    <a:pt x="39210" y="6578"/>
                    <a:pt x="37015" y="9870"/>
                  </a:cubicBezTo>
                  <a:close/>
                </a:path>
              </a:pathLst>
            </a:custGeom>
            <a:grpFill/>
            <a:ln w="5715" cap="flat">
              <a:noFill/>
              <a:prstDash val="solid"/>
              <a:miter/>
            </a:ln>
          </p:spPr>
          <p:txBody>
            <a:bodyPr rtlCol="0" anchor="ctr"/>
            <a:lstStyle/>
            <a:p>
              <a:endParaRPr lang="zh-CN" altLang="en-US"/>
            </a:p>
          </p:txBody>
        </p:sp>
        <p:sp>
          <p:nvSpPr>
            <p:cNvPr id="5152" name="任意多边形: 形状 5151">
              <a:extLst>
                <a:ext uri="{FF2B5EF4-FFF2-40B4-BE49-F238E27FC236}">
                  <a16:creationId xmlns:a16="http://schemas.microsoft.com/office/drawing/2014/main" id="{E6921931-9052-1914-93F9-1CE8FE076BC6}"/>
                </a:ext>
              </a:extLst>
            </p:cNvPr>
            <p:cNvSpPr/>
            <p:nvPr/>
          </p:nvSpPr>
          <p:spPr>
            <a:xfrm>
              <a:off x="4776062" y="4823666"/>
              <a:ext cx="23352" cy="20887"/>
            </a:xfrm>
            <a:custGeom>
              <a:avLst/>
              <a:gdLst>
                <a:gd name="connsiteX0" fmla="*/ 9454 w 23352"/>
                <a:gd name="connsiteY0" fmla="*/ 45 h 20887"/>
                <a:gd name="connsiteX1" fmla="*/ 23353 w 23352"/>
                <a:gd name="connsiteY1" fmla="*/ 17396 h 20887"/>
                <a:gd name="connsiteX2" fmla="*/ 14809 w 23352"/>
                <a:gd name="connsiteY2" fmla="*/ 19745 h 20887"/>
                <a:gd name="connsiteX3" fmla="*/ 3864 w 23352"/>
                <a:gd name="connsiteY3" fmla="*/ 20887 h 20887"/>
                <a:gd name="connsiteX4" fmla="*/ 401 w 23352"/>
                <a:gd name="connsiteY4" fmla="*/ 2125 h 20887"/>
                <a:gd name="connsiteX5" fmla="*/ 9431 w 23352"/>
                <a:gd name="connsiteY5" fmla="*/ 50 h 20887"/>
                <a:gd name="connsiteX6" fmla="*/ 9454 w 23352"/>
                <a:gd name="connsiteY6" fmla="*/ 50 h 20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52" h="20887">
                  <a:moveTo>
                    <a:pt x="9454" y="45"/>
                  </a:moveTo>
                  <a:cubicBezTo>
                    <a:pt x="6448" y="14252"/>
                    <a:pt x="6448" y="14252"/>
                    <a:pt x="23353" y="17396"/>
                  </a:cubicBezTo>
                  <a:cubicBezTo>
                    <a:pt x="21352" y="21368"/>
                    <a:pt x="17689" y="19276"/>
                    <a:pt x="14809" y="19745"/>
                  </a:cubicBezTo>
                  <a:cubicBezTo>
                    <a:pt x="11603" y="20264"/>
                    <a:pt x="8339" y="20436"/>
                    <a:pt x="3864" y="20887"/>
                  </a:cubicBezTo>
                  <a:cubicBezTo>
                    <a:pt x="4465" y="14247"/>
                    <a:pt x="-1582" y="8783"/>
                    <a:pt x="401" y="2125"/>
                  </a:cubicBezTo>
                  <a:cubicBezTo>
                    <a:pt x="1270" y="-784"/>
                    <a:pt x="6208" y="187"/>
                    <a:pt x="9431" y="50"/>
                  </a:cubicBezTo>
                  <a:lnTo>
                    <a:pt x="9454" y="50"/>
                  </a:lnTo>
                  <a:close/>
                </a:path>
              </a:pathLst>
            </a:custGeom>
            <a:grpFill/>
            <a:ln w="5715" cap="flat">
              <a:noFill/>
              <a:prstDash val="solid"/>
              <a:miter/>
            </a:ln>
          </p:spPr>
          <p:txBody>
            <a:bodyPr rtlCol="0" anchor="ctr"/>
            <a:lstStyle/>
            <a:p>
              <a:endParaRPr lang="zh-CN" altLang="en-US"/>
            </a:p>
          </p:txBody>
        </p:sp>
        <p:sp>
          <p:nvSpPr>
            <p:cNvPr id="5153" name="任意多边形: 形状 5152">
              <a:extLst>
                <a:ext uri="{FF2B5EF4-FFF2-40B4-BE49-F238E27FC236}">
                  <a16:creationId xmlns:a16="http://schemas.microsoft.com/office/drawing/2014/main" id="{44934477-4F31-7BD7-6B98-745A72389514}"/>
                </a:ext>
              </a:extLst>
            </p:cNvPr>
            <p:cNvSpPr/>
            <p:nvPr/>
          </p:nvSpPr>
          <p:spPr>
            <a:xfrm>
              <a:off x="4808479" y="4786849"/>
              <a:ext cx="3881" cy="14481"/>
            </a:xfrm>
            <a:custGeom>
              <a:avLst/>
              <a:gdLst>
                <a:gd name="connsiteX0" fmla="*/ 0 w 3881"/>
                <a:gd name="connsiteY0" fmla="*/ 14482 h 14481"/>
                <a:gd name="connsiteX1" fmla="*/ 3543 w 3881"/>
                <a:gd name="connsiteY1" fmla="*/ 0 h 14481"/>
                <a:gd name="connsiteX2" fmla="*/ 0 w 3881"/>
                <a:gd name="connsiteY2" fmla="*/ 14482 h 14481"/>
              </a:gdLst>
              <a:ahLst/>
              <a:cxnLst>
                <a:cxn ang="0">
                  <a:pos x="connsiteX0" y="connsiteY0"/>
                </a:cxn>
                <a:cxn ang="0">
                  <a:pos x="connsiteX1" y="connsiteY1"/>
                </a:cxn>
                <a:cxn ang="0">
                  <a:pos x="connsiteX2" y="connsiteY2"/>
                </a:cxn>
              </a:cxnLst>
              <a:rect l="l" t="t" r="r" b="b"/>
              <a:pathLst>
                <a:path w="3881" h="14481">
                  <a:moveTo>
                    <a:pt x="0" y="14482"/>
                  </a:moveTo>
                  <a:cubicBezTo>
                    <a:pt x="303" y="9847"/>
                    <a:pt x="-772" y="5561"/>
                    <a:pt x="3543" y="0"/>
                  </a:cubicBezTo>
                  <a:cubicBezTo>
                    <a:pt x="4520" y="6732"/>
                    <a:pt x="3395" y="10533"/>
                    <a:pt x="0" y="14482"/>
                  </a:cubicBezTo>
                  <a:close/>
                </a:path>
              </a:pathLst>
            </a:custGeom>
            <a:grpFill/>
            <a:ln w="5715" cap="flat">
              <a:noFill/>
              <a:prstDash val="solid"/>
              <a:miter/>
            </a:ln>
          </p:spPr>
          <p:txBody>
            <a:bodyPr rtlCol="0" anchor="ctr"/>
            <a:lstStyle/>
            <a:p>
              <a:endParaRPr lang="zh-CN" altLang="en-US"/>
            </a:p>
          </p:txBody>
        </p:sp>
        <p:sp>
          <p:nvSpPr>
            <p:cNvPr id="5154" name="任意多边形: 形状 5153">
              <a:extLst>
                <a:ext uri="{FF2B5EF4-FFF2-40B4-BE49-F238E27FC236}">
                  <a16:creationId xmlns:a16="http://schemas.microsoft.com/office/drawing/2014/main" id="{CEE89DCA-3A86-EFCC-706C-8AFE56A3B76B}"/>
                </a:ext>
              </a:extLst>
            </p:cNvPr>
            <p:cNvSpPr/>
            <p:nvPr/>
          </p:nvSpPr>
          <p:spPr>
            <a:xfrm>
              <a:off x="4780439" y="4810430"/>
              <a:ext cx="5034" cy="5186"/>
            </a:xfrm>
            <a:custGeom>
              <a:avLst/>
              <a:gdLst>
                <a:gd name="connsiteX0" fmla="*/ 4334 w 5034"/>
                <a:gd name="connsiteY0" fmla="*/ 2852 h 5186"/>
                <a:gd name="connsiteX1" fmla="*/ 2528 w 5034"/>
                <a:gd name="connsiteY1" fmla="*/ 4995 h 5186"/>
                <a:gd name="connsiteX2" fmla="*/ 208 w 5034"/>
                <a:gd name="connsiteY2" fmla="*/ 2669 h 5186"/>
                <a:gd name="connsiteX3" fmla="*/ 3591 w 5034"/>
                <a:gd name="connsiteY3" fmla="*/ 331 h 5186"/>
                <a:gd name="connsiteX4" fmla="*/ 4334 w 5034"/>
                <a:gd name="connsiteY4" fmla="*/ 2852 h 5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4" h="5186">
                  <a:moveTo>
                    <a:pt x="4334" y="2852"/>
                  </a:moveTo>
                  <a:cubicBezTo>
                    <a:pt x="4282" y="2914"/>
                    <a:pt x="3642" y="4537"/>
                    <a:pt x="2528" y="4995"/>
                  </a:cubicBezTo>
                  <a:cubicBezTo>
                    <a:pt x="802" y="5698"/>
                    <a:pt x="-530" y="4366"/>
                    <a:pt x="208" y="2669"/>
                  </a:cubicBezTo>
                  <a:cubicBezTo>
                    <a:pt x="671" y="1594"/>
                    <a:pt x="2356" y="977"/>
                    <a:pt x="3591" y="331"/>
                  </a:cubicBezTo>
                  <a:cubicBezTo>
                    <a:pt x="5088" y="-452"/>
                    <a:pt x="5563" y="63"/>
                    <a:pt x="4334" y="2852"/>
                  </a:cubicBezTo>
                  <a:close/>
                </a:path>
              </a:pathLst>
            </a:custGeom>
            <a:grpFill/>
            <a:ln w="5715" cap="flat">
              <a:noFill/>
              <a:prstDash val="solid"/>
              <a:miter/>
            </a:ln>
          </p:spPr>
          <p:txBody>
            <a:bodyPr rtlCol="0" anchor="ctr"/>
            <a:lstStyle/>
            <a:p>
              <a:endParaRPr lang="zh-CN" altLang="en-US"/>
            </a:p>
          </p:txBody>
        </p:sp>
        <p:sp>
          <p:nvSpPr>
            <p:cNvPr id="5155" name="任意多边形: 形状 5154">
              <a:extLst>
                <a:ext uri="{FF2B5EF4-FFF2-40B4-BE49-F238E27FC236}">
                  <a16:creationId xmlns:a16="http://schemas.microsoft.com/office/drawing/2014/main" id="{671F9635-A4F2-9021-58E6-41E21BCABFDE}"/>
                </a:ext>
              </a:extLst>
            </p:cNvPr>
            <p:cNvSpPr/>
            <p:nvPr/>
          </p:nvSpPr>
          <p:spPr>
            <a:xfrm>
              <a:off x="4788790" y="4804972"/>
              <a:ext cx="6577" cy="5583"/>
            </a:xfrm>
            <a:custGeom>
              <a:avLst/>
              <a:gdLst>
                <a:gd name="connsiteX0" fmla="*/ 0 w 6577"/>
                <a:gd name="connsiteY0" fmla="*/ 2292 h 5583"/>
                <a:gd name="connsiteX1" fmla="*/ 6578 w 6577"/>
                <a:gd name="connsiteY1" fmla="*/ 5583 h 5583"/>
                <a:gd name="connsiteX2" fmla="*/ 0 w 6577"/>
                <a:gd name="connsiteY2" fmla="*/ 2292 h 5583"/>
              </a:gdLst>
              <a:ahLst/>
              <a:cxnLst>
                <a:cxn ang="0">
                  <a:pos x="connsiteX0" y="connsiteY0"/>
                </a:cxn>
                <a:cxn ang="0">
                  <a:pos x="connsiteX1" y="connsiteY1"/>
                </a:cxn>
                <a:cxn ang="0">
                  <a:pos x="connsiteX2" y="connsiteY2"/>
                </a:cxn>
              </a:cxnLst>
              <a:rect l="l" t="t" r="r" b="b"/>
              <a:pathLst>
                <a:path w="6577" h="5583">
                  <a:moveTo>
                    <a:pt x="0" y="2292"/>
                  </a:moveTo>
                  <a:cubicBezTo>
                    <a:pt x="5235" y="-2697"/>
                    <a:pt x="5921" y="1412"/>
                    <a:pt x="6578" y="5583"/>
                  </a:cubicBezTo>
                  <a:cubicBezTo>
                    <a:pt x="4389" y="4486"/>
                    <a:pt x="2195" y="3389"/>
                    <a:pt x="0" y="2292"/>
                  </a:cubicBezTo>
                  <a:close/>
                </a:path>
              </a:pathLst>
            </a:custGeom>
            <a:grpFill/>
            <a:ln w="5715" cap="flat">
              <a:noFill/>
              <a:prstDash val="solid"/>
              <a:miter/>
            </a:ln>
          </p:spPr>
          <p:txBody>
            <a:bodyPr rtlCol="0" anchor="ctr"/>
            <a:lstStyle/>
            <a:p>
              <a:endParaRPr lang="zh-CN" altLang="en-US"/>
            </a:p>
          </p:txBody>
        </p:sp>
        <p:sp>
          <p:nvSpPr>
            <p:cNvPr id="5156" name="任意多边形: 形状 5155">
              <a:extLst>
                <a:ext uri="{FF2B5EF4-FFF2-40B4-BE49-F238E27FC236}">
                  <a16:creationId xmlns:a16="http://schemas.microsoft.com/office/drawing/2014/main" id="{AA700168-5B37-4419-4E90-A0BF6AEC8217}"/>
                </a:ext>
              </a:extLst>
            </p:cNvPr>
            <p:cNvSpPr/>
            <p:nvPr/>
          </p:nvSpPr>
          <p:spPr>
            <a:xfrm>
              <a:off x="4844706" y="4754697"/>
              <a:ext cx="3309" cy="6520"/>
            </a:xfrm>
            <a:custGeom>
              <a:avLst/>
              <a:gdLst>
                <a:gd name="connsiteX0" fmla="*/ 0 w 3309"/>
                <a:gd name="connsiteY0" fmla="*/ 0 h 6520"/>
                <a:gd name="connsiteX1" fmla="*/ 3309 w 3309"/>
                <a:gd name="connsiteY1" fmla="*/ 6521 h 6520"/>
                <a:gd name="connsiteX2" fmla="*/ 0 w 3309"/>
                <a:gd name="connsiteY2" fmla="*/ 0 h 6520"/>
              </a:gdLst>
              <a:ahLst/>
              <a:cxnLst>
                <a:cxn ang="0">
                  <a:pos x="connsiteX0" y="connsiteY0"/>
                </a:cxn>
                <a:cxn ang="0">
                  <a:pos x="connsiteX1" y="connsiteY1"/>
                </a:cxn>
                <a:cxn ang="0">
                  <a:pos x="connsiteX2" y="connsiteY2"/>
                </a:cxn>
              </a:cxnLst>
              <a:rect l="l" t="t" r="r" b="b"/>
              <a:pathLst>
                <a:path w="3309" h="6520">
                  <a:moveTo>
                    <a:pt x="0" y="0"/>
                  </a:moveTo>
                  <a:cubicBezTo>
                    <a:pt x="2680" y="1372"/>
                    <a:pt x="3200" y="3840"/>
                    <a:pt x="3309" y="6521"/>
                  </a:cubicBezTo>
                  <a:cubicBezTo>
                    <a:pt x="680" y="5126"/>
                    <a:pt x="91" y="2692"/>
                    <a:pt x="0" y="0"/>
                  </a:cubicBezTo>
                  <a:close/>
                </a:path>
              </a:pathLst>
            </a:custGeom>
            <a:grpFill/>
            <a:ln w="5715" cap="flat">
              <a:noFill/>
              <a:prstDash val="solid"/>
              <a:miter/>
            </a:ln>
          </p:spPr>
          <p:txBody>
            <a:bodyPr rtlCol="0" anchor="ctr"/>
            <a:lstStyle/>
            <a:p>
              <a:endParaRPr lang="zh-CN" altLang="en-US"/>
            </a:p>
          </p:txBody>
        </p:sp>
        <p:sp>
          <p:nvSpPr>
            <p:cNvPr id="5157" name="任意多边形: 形状 5156">
              <a:extLst>
                <a:ext uri="{FF2B5EF4-FFF2-40B4-BE49-F238E27FC236}">
                  <a16:creationId xmlns:a16="http://schemas.microsoft.com/office/drawing/2014/main" id="{8948A1A3-AF62-4DD9-899B-382983E0B817}"/>
                </a:ext>
              </a:extLst>
            </p:cNvPr>
            <p:cNvSpPr/>
            <p:nvPr/>
          </p:nvSpPr>
          <p:spPr>
            <a:xfrm>
              <a:off x="4787442" y="4856606"/>
              <a:ext cx="1348" cy="1360"/>
            </a:xfrm>
            <a:custGeom>
              <a:avLst/>
              <a:gdLst>
                <a:gd name="connsiteX0" fmla="*/ 1349 w 1348"/>
                <a:gd name="connsiteY0" fmla="*/ 0 h 1360"/>
                <a:gd name="connsiteX1" fmla="*/ 606 w 1348"/>
                <a:gd name="connsiteY1" fmla="*/ 1360 h 1360"/>
                <a:gd name="connsiteX2" fmla="*/ 0 w 1348"/>
                <a:gd name="connsiteY2" fmla="*/ 754 h 1360"/>
              </a:gdLst>
              <a:ahLst/>
              <a:cxnLst>
                <a:cxn ang="0">
                  <a:pos x="connsiteX0" y="connsiteY0"/>
                </a:cxn>
                <a:cxn ang="0">
                  <a:pos x="connsiteX1" y="connsiteY1"/>
                </a:cxn>
                <a:cxn ang="0">
                  <a:pos x="connsiteX2" y="connsiteY2"/>
                </a:cxn>
              </a:cxnLst>
              <a:rect l="l" t="t" r="r" b="b"/>
              <a:pathLst>
                <a:path w="1348" h="1360">
                  <a:moveTo>
                    <a:pt x="1349" y="0"/>
                  </a:moveTo>
                  <a:lnTo>
                    <a:pt x="606" y="1360"/>
                  </a:lnTo>
                  <a:lnTo>
                    <a:pt x="0" y="754"/>
                  </a:lnTo>
                  <a:close/>
                </a:path>
              </a:pathLst>
            </a:custGeom>
            <a:grpFill/>
            <a:ln w="5715" cap="flat">
              <a:noFill/>
              <a:prstDash val="solid"/>
              <a:miter/>
            </a:ln>
          </p:spPr>
          <p:txBody>
            <a:bodyPr rtlCol="0" anchor="ctr"/>
            <a:lstStyle/>
            <a:p>
              <a:endParaRPr lang="zh-CN" altLang="en-US"/>
            </a:p>
          </p:txBody>
        </p:sp>
        <p:sp>
          <p:nvSpPr>
            <p:cNvPr id="5158" name="任意多边形: 形状 5157">
              <a:extLst>
                <a:ext uri="{FF2B5EF4-FFF2-40B4-BE49-F238E27FC236}">
                  <a16:creationId xmlns:a16="http://schemas.microsoft.com/office/drawing/2014/main" id="{4B118D05-704A-9445-E79E-BC69CC0B2A62}"/>
                </a:ext>
              </a:extLst>
            </p:cNvPr>
            <p:cNvSpPr/>
            <p:nvPr/>
          </p:nvSpPr>
          <p:spPr>
            <a:xfrm>
              <a:off x="4788790" y="4855252"/>
              <a:ext cx="1360" cy="1354"/>
            </a:xfrm>
            <a:custGeom>
              <a:avLst/>
              <a:gdLst>
                <a:gd name="connsiteX0" fmla="*/ 0 w 1360"/>
                <a:gd name="connsiteY0" fmla="*/ 1354 h 1354"/>
                <a:gd name="connsiteX1" fmla="*/ 760 w 1360"/>
                <a:gd name="connsiteY1" fmla="*/ 0 h 1354"/>
                <a:gd name="connsiteX2" fmla="*/ 1360 w 1360"/>
                <a:gd name="connsiteY2" fmla="*/ 611 h 1354"/>
              </a:gdLst>
              <a:ahLst/>
              <a:cxnLst>
                <a:cxn ang="0">
                  <a:pos x="connsiteX0" y="connsiteY0"/>
                </a:cxn>
                <a:cxn ang="0">
                  <a:pos x="connsiteX1" y="connsiteY1"/>
                </a:cxn>
                <a:cxn ang="0">
                  <a:pos x="connsiteX2" y="connsiteY2"/>
                </a:cxn>
              </a:cxnLst>
              <a:rect l="l" t="t" r="r" b="b"/>
              <a:pathLst>
                <a:path w="1360" h="1354">
                  <a:moveTo>
                    <a:pt x="0" y="1354"/>
                  </a:moveTo>
                  <a:lnTo>
                    <a:pt x="760" y="0"/>
                  </a:lnTo>
                  <a:lnTo>
                    <a:pt x="1360" y="611"/>
                  </a:lnTo>
                  <a:close/>
                </a:path>
              </a:pathLst>
            </a:custGeom>
            <a:grpFill/>
            <a:ln w="5715" cap="flat">
              <a:noFill/>
              <a:prstDash val="solid"/>
              <a:miter/>
            </a:ln>
          </p:spPr>
          <p:txBody>
            <a:bodyPr rtlCol="0" anchor="ctr"/>
            <a:lstStyle/>
            <a:p>
              <a:endParaRPr lang="zh-CN" altLang="en-US"/>
            </a:p>
          </p:txBody>
        </p:sp>
        <p:sp>
          <p:nvSpPr>
            <p:cNvPr id="5159" name="任意多边形: 形状 5158">
              <a:extLst>
                <a:ext uri="{FF2B5EF4-FFF2-40B4-BE49-F238E27FC236}">
                  <a16:creationId xmlns:a16="http://schemas.microsoft.com/office/drawing/2014/main" id="{3EA5B753-D551-4401-2C9A-3710057883B9}"/>
                </a:ext>
              </a:extLst>
            </p:cNvPr>
            <p:cNvSpPr/>
            <p:nvPr/>
          </p:nvSpPr>
          <p:spPr>
            <a:xfrm>
              <a:off x="4785504" y="4807263"/>
              <a:ext cx="3286" cy="3291"/>
            </a:xfrm>
            <a:custGeom>
              <a:avLst/>
              <a:gdLst>
                <a:gd name="connsiteX0" fmla="*/ 3286 w 3286"/>
                <a:gd name="connsiteY0" fmla="*/ 0 h 3291"/>
                <a:gd name="connsiteX1" fmla="*/ 0 w 3286"/>
                <a:gd name="connsiteY1" fmla="*/ 3292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2" y="2194"/>
                    <a:pt x="0" y="3292"/>
                  </a:cubicBezTo>
                  <a:cubicBezTo>
                    <a:pt x="1097" y="2194"/>
                    <a:pt x="2195" y="1097"/>
                    <a:pt x="3286" y="0"/>
                  </a:cubicBezTo>
                  <a:close/>
                </a:path>
              </a:pathLst>
            </a:custGeom>
            <a:grpFill/>
            <a:ln w="5715" cap="flat">
              <a:noFill/>
              <a:prstDash val="solid"/>
              <a:miter/>
            </a:ln>
          </p:spPr>
          <p:txBody>
            <a:bodyPr rtlCol="0" anchor="ctr"/>
            <a:lstStyle/>
            <a:p>
              <a:endParaRPr lang="zh-CN" altLang="en-US"/>
            </a:p>
          </p:txBody>
        </p:sp>
        <p:sp>
          <p:nvSpPr>
            <p:cNvPr id="5160" name="任意多边形: 形状 5159">
              <a:extLst>
                <a:ext uri="{FF2B5EF4-FFF2-40B4-BE49-F238E27FC236}">
                  <a16:creationId xmlns:a16="http://schemas.microsoft.com/office/drawing/2014/main" id="{F8D3135B-B8FA-0742-6CC1-EFB4B7C1809C}"/>
                </a:ext>
              </a:extLst>
            </p:cNvPr>
            <p:cNvSpPr/>
            <p:nvPr/>
          </p:nvSpPr>
          <p:spPr>
            <a:xfrm>
              <a:off x="4838122" y="473490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5161" name="任意多边形: 形状 5160">
              <a:extLst>
                <a:ext uri="{FF2B5EF4-FFF2-40B4-BE49-F238E27FC236}">
                  <a16:creationId xmlns:a16="http://schemas.microsoft.com/office/drawing/2014/main" id="{F4B6D6BC-998B-0B59-9E82-EA4CBA9BB2CA}"/>
                </a:ext>
              </a:extLst>
            </p:cNvPr>
            <p:cNvSpPr/>
            <p:nvPr/>
          </p:nvSpPr>
          <p:spPr>
            <a:xfrm>
              <a:off x="4831910" y="4673621"/>
              <a:ext cx="4244" cy="6123"/>
            </a:xfrm>
            <a:custGeom>
              <a:avLst/>
              <a:gdLst>
                <a:gd name="connsiteX0" fmla="*/ 989 w 4244"/>
                <a:gd name="connsiteY0" fmla="*/ 6123 h 6123"/>
                <a:gd name="connsiteX1" fmla="*/ 0 w 4244"/>
                <a:gd name="connsiteY1" fmla="*/ 3203 h 6123"/>
                <a:gd name="connsiteX2" fmla="*/ 2898 w 4244"/>
                <a:gd name="connsiteY2" fmla="*/ 8 h 6123"/>
                <a:gd name="connsiteX3" fmla="*/ 3949 w 4244"/>
                <a:gd name="connsiteY3" fmla="*/ 2586 h 6123"/>
                <a:gd name="connsiteX4" fmla="*/ 989 w 4244"/>
                <a:gd name="connsiteY4" fmla="*/ 6123 h 6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 h="6123">
                  <a:moveTo>
                    <a:pt x="989" y="6123"/>
                  </a:moveTo>
                  <a:cubicBezTo>
                    <a:pt x="640" y="5152"/>
                    <a:pt x="-17" y="4175"/>
                    <a:pt x="0" y="3203"/>
                  </a:cubicBezTo>
                  <a:cubicBezTo>
                    <a:pt x="35" y="1454"/>
                    <a:pt x="903" y="-129"/>
                    <a:pt x="2898" y="8"/>
                  </a:cubicBezTo>
                  <a:cubicBezTo>
                    <a:pt x="4229" y="100"/>
                    <a:pt x="4561" y="1317"/>
                    <a:pt x="3949" y="2586"/>
                  </a:cubicBezTo>
                  <a:cubicBezTo>
                    <a:pt x="3258" y="4009"/>
                    <a:pt x="2955" y="5763"/>
                    <a:pt x="989" y="6123"/>
                  </a:cubicBezTo>
                  <a:close/>
                </a:path>
              </a:pathLst>
            </a:custGeom>
            <a:grpFill/>
            <a:ln w="5715" cap="flat">
              <a:noFill/>
              <a:prstDash val="solid"/>
              <a:miter/>
            </a:ln>
          </p:spPr>
          <p:txBody>
            <a:bodyPr rtlCol="0" anchor="ctr"/>
            <a:lstStyle/>
            <a:p>
              <a:endParaRPr lang="zh-CN" altLang="en-US"/>
            </a:p>
          </p:txBody>
        </p:sp>
        <p:sp>
          <p:nvSpPr>
            <p:cNvPr id="5162" name="任意多边形: 形状 5161">
              <a:extLst>
                <a:ext uri="{FF2B5EF4-FFF2-40B4-BE49-F238E27FC236}">
                  <a16:creationId xmlns:a16="http://schemas.microsoft.com/office/drawing/2014/main" id="{A1925F86-1E14-D373-2CAA-26A6F91ACD26}"/>
                </a:ext>
              </a:extLst>
            </p:cNvPr>
            <p:cNvSpPr/>
            <p:nvPr/>
          </p:nvSpPr>
          <p:spPr>
            <a:xfrm>
              <a:off x="4838122" y="4678967"/>
              <a:ext cx="3297" cy="6589"/>
            </a:xfrm>
            <a:custGeom>
              <a:avLst/>
              <a:gdLst>
                <a:gd name="connsiteX0" fmla="*/ 3298 w 3297"/>
                <a:gd name="connsiteY0" fmla="*/ 0 h 6589"/>
                <a:gd name="connsiteX1" fmla="*/ 0 w 3297"/>
                <a:gd name="connsiteY1" fmla="*/ 6589 h 6589"/>
                <a:gd name="connsiteX2" fmla="*/ 3298 w 3297"/>
                <a:gd name="connsiteY2" fmla="*/ 0 h 6589"/>
              </a:gdLst>
              <a:ahLst/>
              <a:cxnLst>
                <a:cxn ang="0">
                  <a:pos x="connsiteX0" y="connsiteY0"/>
                </a:cxn>
                <a:cxn ang="0">
                  <a:pos x="connsiteX1" y="connsiteY1"/>
                </a:cxn>
                <a:cxn ang="0">
                  <a:pos x="connsiteX2" y="connsiteY2"/>
                </a:cxn>
              </a:cxnLst>
              <a:rect l="l" t="t" r="r" b="b"/>
              <a:pathLst>
                <a:path w="3297" h="6589">
                  <a:moveTo>
                    <a:pt x="3298" y="0"/>
                  </a:moveTo>
                  <a:cubicBezTo>
                    <a:pt x="3218" y="2709"/>
                    <a:pt x="2646" y="5172"/>
                    <a:pt x="0" y="6589"/>
                  </a:cubicBezTo>
                  <a:cubicBezTo>
                    <a:pt x="74" y="3881"/>
                    <a:pt x="652" y="1423"/>
                    <a:pt x="3298" y="0"/>
                  </a:cubicBezTo>
                  <a:close/>
                </a:path>
              </a:pathLst>
            </a:custGeom>
            <a:grpFill/>
            <a:ln w="5715" cap="flat">
              <a:noFill/>
              <a:prstDash val="solid"/>
              <a:miter/>
            </a:ln>
          </p:spPr>
          <p:txBody>
            <a:bodyPr rtlCol="0" anchor="ctr"/>
            <a:lstStyle/>
            <a:p>
              <a:endParaRPr lang="zh-CN" altLang="en-US"/>
            </a:p>
          </p:txBody>
        </p:sp>
        <p:sp>
          <p:nvSpPr>
            <p:cNvPr id="5163" name="任意多边形: 形状 5162">
              <a:extLst>
                <a:ext uri="{FF2B5EF4-FFF2-40B4-BE49-F238E27FC236}">
                  <a16:creationId xmlns:a16="http://schemas.microsoft.com/office/drawing/2014/main" id="{D33E4BD8-9100-5123-E588-02B31EF539CF}"/>
                </a:ext>
              </a:extLst>
            </p:cNvPr>
            <p:cNvSpPr/>
            <p:nvPr/>
          </p:nvSpPr>
          <p:spPr>
            <a:xfrm>
              <a:off x="4815102" y="4720372"/>
              <a:ext cx="1365" cy="1365"/>
            </a:xfrm>
            <a:custGeom>
              <a:avLst/>
              <a:gdLst>
                <a:gd name="connsiteX0" fmla="*/ 0 w 1365"/>
                <a:gd name="connsiteY0" fmla="*/ 1366 h 1365"/>
                <a:gd name="connsiteX1" fmla="*/ 749 w 1365"/>
                <a:gd name="connsiteY1" fmla="*/ 0 h 1365"/>
                <a:gd name="connsiteX2" fmla="*/ 1366 w 1365"/>
                <a:gd name="connsiteY2" fmla="*/ 617 h 1365"/>
              </a:gdLst>
              <a:ahLst/>
              <a:cxnLst>
                <a:cxn ang="0">
                  <a:pos x="connsiteX0" y="connsiteY0"/>
                </a:cxn>
                <a:cxn ang="0">
                  <a:pos x="connsiteX1" y="connsiteY1"/>
                </a:cxn>
                <a:cxn ang="0">
                  <a:pos x="connsiteX2" y="connsiteY2"/>
                </a:cxn>
              </a:cxnLst>
              <a:rect l="l" t="t" r="r" b="b"/>
              <a:pathLst>
                <a:path w="1365" h="1365">
                  <a:moveTo>
                    <a:pt x="0" y="1366"/>
                  </a:moveTo>
                  <a:lnTo>
                    <a:pt x="749" y="0"/>
                  </a:lnTo>
                  <a:lnTo>
                    <a:pt x="1366" y="617"/>
                  </a:lnTo>
                  <a:close/>
                </a:path>
              </a:pathLst>
            </a:custGeom>
            <a:grpFill/>
            <a:ln w="5715" cap="flat">
              <a:noFill/>
              <a:prstDash val="solid"/>
              <a:miter/>
            </a:ln>
          </p:spPr>
          <p:txBody>
            <a:bodyPr rtlCol="0" anchor="ctr"/>
            <a:lstStyle/>
            <a:p>
              <a:endParaRPr lang="zh-CN" altLang="en-US"/>
            </a:p>
          </p:txBody>
        </p:sp>
        <p:sp>
          <p:nvSpPr>
            <p:cNvPr id="5164" name="任意多边形: 形状 5163">
              <a:extLst>
                <a:ext uri="{FF2B5EF4-FFF2-40B4-BE49-F238E27FC236}">
                  <a16:creationId xmlns:a16="http://schemas.microsoft.com/office/drawing/2014/main" id="{4E8B1404-27BC-C9D7-5D44-E3A49DFA1522}"/>
                </a:ext>
              </a:extLst>
            </p:cNvPr>
            <p:cNvSpPr/>
            <p:nvPr/>
          </p:nvSpPr>
          <p:spPr>
            <a:xfrm>
              <a:off x="5443412" y="5131652"/>
              <a:ext cx="29018" cy="26043"/>
            </a:xfrm>
            <a:custGeom>
              <a:avLst/>
              <a:gdLst>
                <a:gd name="connsiteX0" fmla="*/ 6398 w 29018"/>
                <a:gd name="connsiteY0" fmla="*/ 1297 h 26043"/>
                <a:gd name="connsiteX1" fmla="*/ 9678 w 29018"/>
                <a:gd name="connsiteY1" fmla="*/ 1252 h 26043"/>
                <a:gd name="connsiteX2" fmla="*/ 11318 w 29018"/>
                <a:gd name="connsiteY2" fmla="*/ 0 h 26043"/>
                <a:gd name="connsiteX3" fmla="*/ 12959 w 29018"/>
                <a:gd name="connsiteY3" fmla="*/ 1252 h 26043"/>
                <a:gd name="connsiteX4" fmla="*/ 22811 w 29018"/>
                <a:gd name="connsiteY4" fmla="*/ 6612 h 26043"/>
                <a:gd name="connsiteX5" fmla="*/ 28995 w 29018"/>
                <a:gd name="connsiteY5" fmla="*/ 11842 h 26043"/>
                <a:gd name="connsiteX6" fmla="*/ 22823 w 29018"/>
                <a:gd name="connsiteY6" fmla="*/ 14425 h 26043"/>
                <a:gd name="connsiteX7" fmla="*/ 22840 w 29018"/>
                <a:gd name="connsiteY7" fmla="*/ 14425 h 26043"/>
                <a:gd name="connsiteX8" fmla="*/ 10935 w 29018"/>
                <a:gd name="connsiteY8" fmla="*/ 15916 h 26043"/>
                <a:gd name="connsiteX9" fmla="*/ 6598 w 29018"/>
                <a:gd name="connsiteY9" fmla="*/ 26043 h 26043"/>
                <a:gd name="connsiteX10" fmla="*/ 311 w 29018"/>
                <a:gd name="connsiteY10" fmla="*/ 9544 h 26043"/>
                <a:gd name="connsiteX11" fmla="*/ 6398 w 29018"/>
                <a:gd name="connsiteY11" fmla="*/ 1297 h 2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8" h="26043">
                  <a:moveTo>
                    <a:pt x="6398" y="1297"/>
                  </a:moveTo>
                  <a:cubicBezTo>
                    <a:pt x="7489" y="1269"/>
                    <a:pt x="8581" y="1252"/>
                    <a:pt x="9678" y="1252"/>
                  </a:cubicBezTo>
                  <a:cubicBezTo>
                    <a:pt x="10227" y="834"/>
                    <a:pt x="10770" y="417"/>
                    <a:pt x="11318" y="0"/>
                  </a:cubicBezTo>
                  <a:cubicBezTo>
                    <a:pt x="11867" y="417"/>
                    <a:pt x="12410" y="834"/>
                    <a:pt x="12959" y="1252"/>
                  </a:cubicBezTo>
                  <a:cubicBezTo>
                    <a:pt x="14930" y="5441"/>
                    <a:pt x="17588" y="7961"/>
                    <a:pt x="22811" y="6612"/>
                  </a:cubicBezTo>
                  <a:cubicBezTo>
                    <a:pt x="26789" y="5583"/>
                    <a:pt x="28789" y="8549"/>
                    <a:pt x="28995" y="11842"/>
                  </a:cubicBezTo>
                  <a:cubicBezTo>
                    <a:pt x="29355" y="17608"/>
                    <a:pt x="25594" y="15196"/>
                    <a:pt x="22823" y="14425"/>
                  </a:cubicBezTo>
                  <a:lnTo>
                    <a:pt x="22840" y="14425"/>
                  </a:lnTo>
                  <a:cubicBezTo>
                    <a:pt x="18159" y="9264"/>
                    <a:pt x="14422" y="11253"/>
                    <a:pt x="10935" y="15916"/>
                  </a:cubicBezTo>
                  <a:cubicBezTo>
                    <a:pt x="8712" y="18888"/>
                    <a:pt x="11347" y="23843"/>
                    <a:pt x="6598" y="26043"/>
                  </a:cubicBezTo>
                  <a:cubicBezTo>
                    <a:pt x="3369" y="21140"/>
                    <a:pt x="11507" y="12070"/>
                    <a:pt x="311" y="9544"/>
                  </a:cubicBezTo>
                  <a:cubicBezTo>
                    <a:pt x="-1466" y="9144"/>
                    <a:pt x="4883" y="4658"/>
                    <a:pt x="6398" y="1297"/>
                  </a:cubicBezTo>
                  <a:close/>
                </a:path>
              </a:pathLst>
            </a:custGeom>
            <a:grpFill/>
            <a:ln w="5715" cap="flat">
              <a:noFill/>
              <a:prstDash val="solid"/>
              <a:miter/>
            </a:ln>
          </p:spPr>
          <p:txBody>
            <a:bodyPr rtlCol="0" anchor="ctr"/>
            <a:lstStyle/>
            <a:p>
              <a:endParaRPr lang="zh-CN" altLang="en-US"/>
            </a:p>
          </p:txBody>
        </p:sp>
        <p:sp>
          <p:nvSpPr>
            <p:cNvPr id="5165" name="任意多边形: 形状 5164">
              <a:extLst>
                <a:ext uri="{FF2B5EF4-FFF2-40B4-BE49-F238E27FC236}">
                  <a16:creationId xmlns:a16="http://schemas.microsoft.com/office/drawing/2014/main" id="{B25AF640-2374-C15B-4DAC-428DF44183F1}"/>
                </a:ext>
              </a:extLst>
            </p:cNvPr>
            <p:cNvSpPr/>
            <p:nvPr/>
          </p:nvSpPr>
          <p:spPr>
            <a:xfrm>
              <a:off x="5497116" y="5141631"/>
              <a:ext cx="18393" cy="25426"/>
            </a:xfrm>
            <a:custGeom>
              <a:avLst/>
              <a:gdLst>
                <a:gd name="connsiteX0" fmla="*/ 8575 w 18393"/>
                <a:gd name="connsiteY0" fmla="*/ 1172 h 25426"/>
                <a:gd name="connsiteX1" fmla="*/ 18393 w 18393"/>
                <a:gd name="connsiteY1" fmla="*/ 0 h 25426"/>
                <a:gd name="connsiteX2" fmla="*/ 12787 w 18393"/>
                <a:gd name="connsiteY2" fmla="*/ 14293 h 25426"/>
                <a:gd name="connsiteX3" fmla="*/ 1191 w 18393"/>
                <a:gd name="connsiteY3" fmla="*/ 25426 h 25426"/>
                <a:gd name="connsiteX4" fmla="*/ 8604 w 18393"/>
                <a:gd name="connsiteY4" fmla="*/ 1137 h 25426"/>
                <a:gd name="connsiteX5" fmla="*/ 8575 w 18393"/>
                <a:gd name="connsiteY5" fmla="*/ 1172 h 25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93" h="25426">
                  <a:moveTo>
                    <a:pt x="8575" y="1172"/>
                  </a:moveTo>
                  <a:cubicBezTo>
                    <a:pt x="11192" y="857"/>
                    <a:pt x="13816" y="549"/>
                    <a:pt x="18393" y="0"/>
                  </a:cubicBezTo>
                  <a:cubicBezTo>
                    <a:pt x="14736" y="4938"/>
                    <a:pt x="8004" y="8087"/>
                    <a:pt x="12787" y="14293"/>
                  </a:cubicBezTo>
                  <a:cubicBezTo>
                    <a:pt x="7901" y="15659"/>
                    <a:pt x="4386" y="19031"/>
                    <a:pt x="1191" y="25426"/>
                  </a:cubicBezTo>
                  <a:cubicBezTo>
                    <a:pt x="-3147" y="12945"/>
                    <a:pt x="5529" y="8058"/>
                    <a:pt x="8604" y="1137"/>
                  </a:cubicBezTo>
                  <a:lnTo>
                    <a:pt x="8575" y="1172"/>
                  </a:lnTo>
                  <a:close/>
                </a:path>
              </a:pathLst>
            </a:custGeom>
            <a:grpFill/>
            <a:ln w="5715" cap="flat">
              <a:noFill/>
              <a:prstDash val="solid"/>
              <a:miter/>
            </a:ln>
          </p:spPr>
          <p:txBody>
            <a:bodyPr rtlCol="0" anchor="ctr"/>
            <a:lstStyle/>
            <a:p>
              <a:endParaRPr lang="zh-CN" altLang="en-US"/>
            </a:p>
          </p:txBody>
        </p:sp>
        <p:sp>
          <p:nvSpPr>
            <p:cNvPr id="5166" name="任意多边形: 形状 5165">
              <a:extLst>
                <a:ext uri="{FF2B5EF4-FFF2-40B4-BE49-F238E27FC236}">
                  <a16:creationId xmlns:a16="http://schemas.microsoft.com/office/drawing/2014/main" id="{A85051B3-CA5A-B0D1-B77E-1AEED5FFD621}"/>
                </a:ext>
              </a:extLst>
            </p:cNvPr>
            <p:cNvSpPr/>
            <p:nvPr/>
          </p:nvSpPr>
          <p:spPr>
            <a:xfrm>
              <a:off x="5455861" y="5123051"/>
              <a:ext cx="11987" cy="9886"/>
            </a:xfrm>
            <a:custGeom>
              <a:avLst/>
              <a:gdLst>
                <a:gd name="connsiteX0" fmla="*/ 3848 w 11987"/>
                <a:gd name="connsiteY0" fmla="*/ 57 h 9886"/>
                <a:gd name="connsiteX1" fmla="*/ 10386 w 11987"/>
                <a:gd name="connsiteY1" fmla="*/ 0 h 9886"/>
                <a:gd name="connsiteX2" fmla="*/ 504 w 11987"/>
                <a:gd name="connsiteY2" fmla="*/ 9853 h 9886"/>
                <a:gd name="connsiteX3" fmla="*/ 521 w 11987"/>
                <a:gd name="connsiteY3" fmla="*/ 9887 h 9886"/>
                <a:gd name="connsiteX4" fmla="*/ 3848 w 11987"/>
                <a:gd name="connsiteY4" fmla="*/ 57 h 9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87" h="9886">
                  <a:moveTo>
                    <a:pt x="3848" y="57"/>
                  </a:moveTo>
                  <a:cubicBezTo>
                    <a:pt x="6025" y="40"/>
                    <a:pt x="8208" y="17"/>
                    <a:pt x="10386" y="0"/>
                  </a:cubicBezTo>
                  <a:cubicBezTo>
                    <a:pt x="13334" y="9590"/>
                    <a:pt x="13334" y="9590"/>
                    <a:pt x="504" y="9853"/>
                  </a:cubicBezTo>
                  <a:cubicBezTo>
                    <a:pt x="504" y="9853"/>
                    <a:pt x="521" y="9887"/>
                    <a:pt x="521" y="9887"/>
                  </a:cubicBezTo>
                  <a:cubicBezTo>
                    <a:pt x="-1250" y="5629"/>
                    <a:pt x="1904" y="3046"/>
                    <a:pt x="3848" y="57"/>
                  </a:cubicBezTo>
                  <a:close/>
                </a:path>
              </a:pathLst>
            </a:custGeom>
            <a:grpFill/>
            <a:ln w="5715" cap="flat">
              <a:noFill/>
              <a:prstDash val="solid"/>
              <a:miter/>
            </a:ln>
          </p:spPr>
          <p:txBody>
            <a:bodyPr rtlCol="0" anchor="ctr"/>
            <a:lstStyle/>
            <a:p>
              <a:endParaRPr lang="zh-CN" altLang="en-US"/>
            </a:p>
          </p:txBody>
        </p:sp>
        <p:sp>
          <p:nvSpPr>
            <p:cNvPr id="5167" name="任意多边形: 形状 5166">
              <a:extLst>
                <a:ext uri="{FF2B5EF4-FFF2-40B4-BE49-F238E27FC236}">
                  <a16:creationId xmlns:a16="http://schemas.microsoft.com/office/drawing/2014/main" id="{F40D0322-F3DA-591D-B309-4B1880A3FF77}"/>
                </a:ext>
              </a:extLst>
            </p:cNvPr>
            <p:cNvSpPr/>
            <p:nvPr/>
          </p:nvSpPr>
          <p:spPr>
            <a:xfrm>
              <a:off x="5493176" y="5192100"/>
              <a:ext cx="15807" cy="9410"/>
            </a:xfrm>
            <a:custGeom>
              <a:avLst/>
              <a:gdLst>
                <a:gd name="connsiteX0" fmla="*/ 15808 w 15807"/>
                <a:gd name="connsiteY0" fmla="*/ 3314 h 9410"/>
                <a:gd name="connsiteX1" fmla="*/ 6727 w 15807"/>
                <a:gd name="connsiteY1" fmla="*/ 9167 h 9410"/>
                <a:gd name="connsiteX2" fmla="*/ 0 w 15807"/>
                <a:gd name="connsiteY2" fmla="*/ 9247 h 9410"/>
                <a:gd name="connsiteX3" fmla="*/ 12510 w 15807"/>
                <a:gd name="connsiteY3" fmla="*/ 0 h 9410"/>
                <a:gd name="connsiteX4" fmla="*/ 15808 w 15807"/>
                <a:gd name="connsiteY4" fmla="*/ 3314 h 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07" h="9410">
                  <a:moveTo>
                    <a:pt x="15808" y="3314"/>
                  </a:moveTo>
                  <a:cubicBezTo>
                    <a:pt x="13704" y="6686"/>
                    <a:pt x="10121" y="7869"/>
                    <a:pt x="6727" y="9167"/>
                  </a:cubicBezTo>
                  <a:cubicBezTo>
                    <a:pt x="5429" y="9664"/>
                    <a:pt x="3789" y="9247"/>
                    <a:pt x="0" y="9247"/>
                  </a:cubicBezTo>
                  <a:cubicBezTo>
                    <a:pt x="5303" y="5326"/>
                    <a:pt x="8904" y="2663"/>
                    <a:pt x="12510" y="0"/>
                  </a:cubicBezTo>
                  <a:cubicBezTo>
                    <a:pt x="13607" y="1109"/>
                    <a:pt x="14705" y="2211"/>
                    <a:pt x="15808" y="3314"/>
                  </a:cubicBezTo>
                  <a:close/>
                </a:path>
              </a:pathLst>
            </a:custGeom>
            <a:grpFill/>
            <a:ln w="5715" cap="flat">
              <a:noFill/>
              <a:prstDash val="solid"/>
              <a:miter/>
            </a:ln>
          </p:spPr>
          <p:txBody>
            <a:bodyPr rtlCol="0" anchor="ctr"/>
            <a:lstStyle/>
            <a:p>
              <a:endParaRPr lang="zh-CN" altLang="en-US"/>
            </a:p>
          </p:txBody>
        </p:sp>
        <p:sp>
          <p:nvSpPr>
            <p:cNvPr id="5168" name="任意多边形: 形状 5167">
              <a:extLst>
                <a:ext uri="{FF2B5EF4-FFF2-40B4-BE49-F238E27FC236}">
                  <a16:creationId xmlns:a16="http://schemas.microsoft.com/office/drawing/2014/main" id="{4E487C2B-9AFB-8927-C27C-C9910BB1E42F}"/>
                </a:ext>
              </a:extLst>
            </p:cNvPr>
            <p:cNvSpPr/>
            <p:nvPr/>
          </p:nvSpPr>
          <p:spPr>
            <a:xfrm>
              <a:off x="5444900" y="5175698"/>
              <a:ext cx="11488" cy="9870"/>
            </a:xfrm>
            <a:custGeom>
              <a:avLst/>
              <a:gdLst>
                <a:gd name="connsiteX0" fmla="*/ 11489 w 11488"/>
                <a:gd name="connsiteY0" fmla="*/ 0 h 9870"/>
                <a:gd name="connsiteX1" fmla="*/ 1613 w 11488"/>
                <a:gd name="connsiteY1" fmla="*/ 9870 h 9870"/>
                <a:gd name="connsiteX2" fmla="*/ 11489 w 11488"/>
                <a:gd name="connsiteY2" fmla="*/ 0 h 9870"/>
              </a:gdLst>
              <a:ahLst/>
              <a:cxnLst>
                <a:cxn ang="0">
                  <a:pos x="connsiteX0" y="connsiteY0"/>
                </a:cxn>
                <a:cxn ang="0">
                  <a:pos x="connsiteX1" y="connsiteY1"/>
                </a:cxn>
                <a:cxn ang="0">
                  <a:pos x="connsiteX2" y="connsiteY2"/>
                </a:cxn>
              </a:cxnLst>
              <a:rect l="l" t="t" r="r" b="b"/>
              <a:pathLst>
                <a:path w="11488" h="9870">
                  <a:moveTo>
                    <a:pt x="11489" y="0"/>
                  </a:moveTo>
                  <a:cubicBezTo>
                    <a:pt x="8197" y="3292"/>
                    <a:pt x="4905" y="6578"/>
                    <a:pt x="1613" y="9870"/>
                  </a:cubicBezTo>
                  <a:cubicBezTo>
                    <a:pt x="-1353" y="263"/>
                    <a:pt x="-1353" y="263"/>
                    <a:pt x="11489" y="0"/>
                  </a:cubicBezTo>
                  <a:close/>
                </a:path>
              </a:pathLst>
            </a:custGeom>
            <a:grpFill/>
            <a:ln w="5715" cap="flat">
              <a:noFill/>
              <a:prstDash val="solid"/>
              <a:miter/>
            </a:ln>
          </p:spPr>
          <p:txBody>
            <a:bodyPr rtlCol="0" anchor="ctr"/>
            <a:lstStyle/>
            <a:p>
              <a:endParaRPr lang="zh-CN" altLang="en-US"/>
            </a:p>
          </p:txBody>
        </p:sp>
        <p:sp>
          <p:nvSpPr>
            <p:cNvPr id="5169" name="任意多边形: 形状 5168">
              <a:extLst>
                <a:ext uri="{FF2B5EF4-FFF2-40B4-BE49-F238E27FC236}">
                  <a16:creationId xmlns:a16="http://schemas.microsoft.com/office/drawing/2014/main" id="{5CB1FCA4-F8E8-5349-A770-91295B4A497A}"/>
                </a:ext>
              </a:extLst>
            </p:cNvPr>
            <p:cNvSpPr/>
            <p:nvPr/>
          </p:nvSpPr>
          <p:spPr>
            <a:xfrm>
              <a:off x="5448673" y="5163579"/>
              <a:ext cx="7709" cy="6818"/>
            </a:xfrm>
            <a:custGeom>
              <a:avLst/>
              <a:gdLst>
                <a:gd name="connsiteX0" fmla="*/ 4640 w 7709"/>
                <a:gd name="connsiteY0" fmla="*/ 6678 h 6818"/>
                <a:gd name="connsiteX1" fmla="*/ 268 w 7709"/>
                <a:gd name="connsiteY1" fmla="*/ 3106 h 6818"/>
                <a:gd name="connsiteX2" fmla="*/ 2189 w 7709"/>
                <a:gd name="connsiteY2" fmla="*/ 43 h 6818"/>
                <a:gd name="connsiteX3" fmla="*/ 7709 w 7709"/>
                <a:gd name="connsiteY3" fmla="*/ 5523 h 6818"/>
                <a:gd name="connsiteX4" fmla="*/ 4640 w 7709"/>
                <a:gd name="connsiteY4" fmla="*/ 6678 h 6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9" h="6818">
                  <a:moveTo>
                    <a:pt x="4640" y="6678"/>
                  </a:moveTo>
                  <a:cubicBezTo>
                    <a:pt x="1617" y="7421"/>
                    <a:pt x="1011" y="5061"/>
                    <a:pt x="268" y="3106"/>
                  </a:cubicBezTo>
                  <a:cubicBezTo>
                    <a:pt x="-377" y="1420"/>
                    <a:pt x="97" y="-294"/>
                    <a:pt x="2189" y="43"/>
                  </a:cubicBezTo>
                  <a:cubicBezTo>
                    <a:pt x="5132" y="512"/>
                    <a:pt x="6572" y="2975"/>
                    <a:pt x="7709" y="5523"/>
                  </a:cubicBezTo>
                  <a:cubicBezTo>
                    <a:pt x="6681" y="5906"/>
                    <a:pt x="5658" y="6289"/>
                    <a:pt x="4640" y="6678"/>
                  </a:cubicBezTo>
                  <a:close/>
                </a:path>
              </a:pathLst>
            </a:custGeom>
            <a:grpFill/>
            <a:ln w="5715" cap="flat">
              <a:noFill/>
              <a:prstDash val="solid"/>
              <a:miter/>
            </a:ln>
          </p:spPr>
          <p:txBody>
            <a:bodyPr rtlCol="0" anchor="ctr"/>
            <a:lstStyle/>
            <a:p>
              <a:endParaRPr lang="zh-CN" altLang="en-US"/>
            </a:p>
          </p:txBody>
        </p:sp>
        <p:sp>
          <p:nvSpPr>
            <p:cNvPr id="5170" name="任意多边形: 形状 5169">
              <a:extLst>
                <a:ext uri="{FF2B5EF4-FFF2-40B4-BE49-F238E27FC236}">
                  <a16:creationId xmlns:a16="http://schemas.microsoft.com/office/drawing/2014/main" id="{56EFBB7B-016B-1F64-5104-EBA496425740}"/>
                </a:ext>
              </a:extLst>
            </p:cNvPr>
            <p:cNvSpPr/>
            <p:nvPr/>
          </p:nvSpPr>
          <p:spPr>
            <a:xfrm>
              <a:off x="5458514" y="5149463"/>
              <a:ext cx="4620" cy="6664"/>
            </a:xfrm>
            <a:custGeom>
              <a:avLst/>
              <a:gdLst>
                <a:gd name="connsiteX0" fmla="*/ 4429 w 4620"/>
                <a:gd name="connsiteY0" fmla="*/ 3055 h 6664"/>
                <a:gd name="connsiteX1" fmla="*/ 2640 w 4620"/>
                <a:gd name="connsiteY1" fmla="*/ 6661 h 6664"/>
                <a:gd name="connsiteX2" fmla="*/ 114 w 4620"/>
                <a:gd name="connsiteY2" fmla="*/ 3112 h 6664"/>
                <a:gd name="connsiteX3" fmla="*/ 2817 w 4620"/>
                <a:gd name="connsiteY3" fmla="*/ 66 h 6664"/>
                <a:gd name="connsiteX4" fmla="*/ 4429 w 4620"/>
                <a:gd name="connsiteY4" fmla="*/ 3055 h 6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0" h="6664">
                  <a:moveTo>
                    <a:pt x="4429" y="3055"/>
                  </a:moveTo>
                  <a:cubicBezTo>
                    <a:pt x="4172" y="4563"/>
                    <a:pt x="4572" y="6764"/>
                    <a:pt x="2640" y="6661"/>
                  </a:cubicBezTo>
                  <a:cubicBezTo>
                    <a:pt x="1709" y="6610"/>
                    <a:pt x="509" y="4489"/>
                    <a:pt x="114" y="3112"/>
                  </a:cubicBezTo>
                  <a:cubicBezTo>
                    <a:pt x="-440" y="1169"/>
                    <a:pt x="1114" y="323"/>
                    <a:pt x="2817" y="66"/>
                  </a:cubicBezTo>
                  <a:cubicBezTo>
                    <a:pt x="6304" y="-460"/>
                    <a:pt x="3486" y="2312"/>
                    <a:pt x="4429" y="3055"/>
                  </a:cubicBezTo>
                  <a:close/>
                </a:path>
              </a:pathLst>
            </a:custGeom>
            <a:grpFill/>
            <a:ln w="5715" cap="flat">
              <a:noFill/>
              <a:prstDash val="solid"/>
              <a:miter/>
            </a:ln>
          </p:spPr>
          <p:txBody>
            <a:bodyPr rtlCol="0" anchor="ctr"/>
            <a:lstStyle/>
            <a:p>
              <a:endParaRPr lang="zh-CN" altLang="en-US"/>
            </a:p>
          </p:txBody>
        </p:sp>
        <p:sp>
          <p:nvSpPr>
            <p:cNvPr id="5171" name="任意多边形: 形状 5170">
              <a:extLst>
                <a:ext uri="{FF2B5EF4-FFF2-40B4-BE49-F238E27FC236}">
                  <a16:creationId xmlns:a16="http://schemas.microsoft.com/office/drawing/2014/main" id="{D7FFDA73-979F-FFE5-2875-505399A83039}"/>
                </a:ext>
              </a:extLst>
            </p:cNvPr>
            <p:cNvSpPr/>
            <p:nvPr/>
          </p:nvSpPr>
          <p:spPr>
            <a:xfrm>
              <a:off x="5456377" y="5169103"/>
              <a:ext cx="3326" cy="6595"/>
            </a:xfrm>
            <a:custGeom>
              <a:avLst/>
              <a:gdLst>
                <a:gd name="connsiteX0" fmla="*/ 3326 w 3326"/>
                <a:gd name="connsiteY0" fmla="*/ 3309 h 6595"/>
                <a:gd name="connsiteX1" fmla="*/ 12 w 3326"/>
                <a:gd name="connsiteY1" fmla="*/ 6595 h 6595"/>
                <a:gd name="connsiteX2" fmla="*/ 0 w 3326"/>
                <a:gd name="connsiteY2" fmla="*/ 0 h 6595"/>
                <a:gd name="connsiteX3" fmla="*/ 3326 w 3326"/>
                <a:gd name="connsiteY3" fmla="*/ 3309 h 6595"/>
              </a:gdLst>
              <a:ahLst/>
              <a:cxnLst>
                <a:cxn ang="0">
                  <a:pos x="connsiteX0" y="connsiteY0"/>
                </a:cxn>
                <a:cxn ang="0">
                  <a:pos x="connsiteX1" y="connsiteY1"/>
                </a:cxn>
                <a:cxn ang="0">
                  <a:pos x="connsiteX2" y="connsiteY2"/>
                </a:cxn>
                <a:cxn ang="0">
                  <a:pos x="connsiteX3" y="connsiteY3"/>
                </a:cxn>
              </a:cxnLst>
              <a:rect l="l" t="t" r="r" b="b"/>
              <a:pathLst>
                <a:path w="3326" h="6595">
                  <a:moveTo>
                    <a:pt x="3326" y="3309"/>
                  </a:moveTo>
                  <a:cubicBezTo>
                    <a:pt x="2223" y="4406"/>
                    <a:pt x="1114" y="5498"/>
                    <a:pt x="12" y="6595"/>
                  </a:cubicBezTo>
                  <a:cubicBezTo>
                    <a:pt x="6" y="4395"/>
                    <a:pt x="0" y="2200"/>
                    <a:pt x="0" y="0"/>
                  </a:cubicBezTo>
                  <a:cubicBezTo>
                    <a:pt x="1103" y="1103"/>
                    <a:pt x="2217" y="2206"/>
                    <a:pt x="3326" y="3309"/>
                  </a:cubicBezTo>
                  <a:close/>
                </a:path>
              </a:pathLst>
            </a:custGeom>
            <a:grpFill/>
            <a:ln w="5715" cap="flat">
              <a:noFill/>
              <a:prstDash val="solid"/>
              <a:miter/>
            </a:ln>
          </p:spPr>
          <p:txBody>
            <a:bodyPr rtlCol="0" anchor="ctr"/>
            <a:lstStyle/>
            <a:p>
              <a:endParaRPr lang="zh-CN" altLang="en-US"/>
            </a:p>
          </p:txBody>
        </p:sp>
        <p:sp>
          <p:nvSpPr>
            <p:cNvPr id="5172" name="任意多边形: 形状 5171">
              <a:extLst>
                <a:ext uri="{FF2B5EF4-FFF2-40B4-BE49-F238E27FC236}">
                  <a16:creationId xmlns:a16="http://schemas.microsoft.com/office/drawing/2014/main" id="{284AE723-35A2-8EAC-E937-420FE5DE922B}"/>
                </a:ext>
              </a:extLst>
            </p:cNvPr>
            <p:cNvSpPr/>
            <p:nvPr/>
          </p:nvSpPr>
          <p:spPr>
            <a:xfrm>
              <a:off x="5429934" y="5174709"/>
              <a:ext cx="2526" cy="4313"/>
            </a:xfrm>
            <a:custGeom>
              <a:avLst/>
              <a:gdLst>
                <a:gd name="connsiteX0" fmla="*/ 1342 w 2526"/>
                <a:gd name="connsiteY0" fmla="*/ 0 h 4313"/>
                <a:gd name="connsiteX1" fmla="*/ 2525 w 2526"/>
                <a:gd name="connsiteY1" fmla="*/ 783 h 4313"/>
                <a:gd name="connsiteX2" fmla="*/ 1405 w 2526"/>
                <a:gd name="connsiteY2" fmla="*/ 3446 h 4313"/>
                <a:gd name="connsiteX3" fmla="*/ 222 w 2526"/>
                <a:gd name="connsiteY3" fmla="*/ 2743 h 4313"/>
                <a:gd name="connsiteX4" fmla="*/ 1342 w 2526"/>
                <a:gd name="connsiteY4" fmla="*/ 0 h 4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 h="4313">
                  <a:moveTo>
                    <a:pt x="1342" y="0"/>
                  </a:moveTo>
                  <a:cubicBezTo>
                    <a:pt x="1759" y="269"/>
                    <a:pt x="2565" y="646"/>
                    <a:pt x="2525" y="783"/>
                  </a:cubicBezTo>
                  <a:cubicBezTo>
                    <a:pt x="2262" y="1709"/>
                    <a:pt x="2011" y="2743"/>
                    <a:pt x="1405" y="3446"/>
                  </a:cubicBezTo>
                  <a:cubicBezTo>
                    <a:pt x="199" y="4846"/>
                    <a:pt x="-338" y="4509"/>
                    <a:pt x="222" y="2743"/>
                  </a:cubicBezTo>
                  <a:cubicBezTo>
                    <a:pt x="519" y="1800"/>
                    <a:pt x="959" y="909"/>
                    <a:pt x="1342" y="0"/>
                  </a:cubicBezTo>
                  <a:close/>
                </a:path>
              </a:pathLst>
            </a:custGeom>
            <a:grpFill/>
            <a:ln w="5715" cap="flat">
              <a:noFill/>
              <a:prstDash val="solid"/>
              <a:miter/>
            </a:ln>
          </p:spPr>
          <p:txBody>
            <a:bodyPr rtlCol="0" anchor="ctr"/>
            <a:lstStyle/>
            <a:p>
              <a:endParaRPr lang="zh-CN" altLang="en-US"/>
            </a:p>
          </p:txBody>
        </p:sp>
        <p:sp>
          <p:nvSpPr>
            <p:cNvPr id="5173" name="任意多边形: 形状 5172">
              <a:extLst>
                <a:ext uri="{FF2B5EF4-FFF2-40B4-BE49-F238E27FC236}">
                  <a16:creationId xmlns:a16="http://schemas.microsoft.com/office/drawing/2014/main" id="{B1D47E23-D55A-0211-A479-7A95B6C7CA80}"/>
                </a:ext>
              </a:extLst>
            </p:cNvPr>
            <p:cNvSpPr/>
            <p:nvPr/>
          </p:nvSpPr>
          <p:spPr>
            <a:xfrm>
              <a:off x="5438574" y="5161165"/>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5174" name="任意多边形: 形状 5173">
              <a:extLst>
                <a:ext uri="{FF2B5EF4-FFF2-40B4-BE49-F238E27FC236}">
                  <a16:creationId xmlns:a16="http://schemas.microsoft.com/office/drawing/2014/main" id="{A9E539AD-DC63-6A3F-6999-19C30342870B}"/>
                </a:ext>
              </a:extLst>
            </p:cNvPr>
            <p:cNvSpPr/>
            <p:nvPr/>
          </p:nvSpPr>
          <p:spPr>
            <a:xfrm>
              <a:off x="5462949" y="5146077"/>
              <a:ext cx="3297" cy="3291"/>
            </a:xfrm>
            <a:custGeom>
              <a:avLst/>
              <a:gdLst>
                <a:gd name="connsiteX0" fmla="*/ 3280 w 3297"/>
                <a:gd name="connsiteY0" fmla="*/ 0 h 3291"/>
                <a:gd name="connsiteX1" fmla="*/ 0 w 3297"/>
                <a:gd name="connsiteY1" fmla="*/ 3292 h 3291"/>
                <a:gd name="connsiteX2" fmla="*/ 3298 w 3297"/>
                <a:gd name="connsiteY2" fmla="*/ 0 h 3291"/>
                <a:gd name="connsiteX3" fmla="*/ 3280 w 3297"/>
                <a:gd name="connsiteY3" fmla="*/ 0 h 3291"/>
              </a:gdLst>
              <a:ahLst/>
              <a:cxnLst>
                <a:cxn ang="0">
                  <a:pos x="connsiteX0" y="connsiteY0"/>
                </a:cxn>
                <a:cxn ang="0">
                  <a:pos x="connsiteX1" y="connsiteY1"/>
                </a:cxn>
                <a:cxn ang="0">
                  <a:pos x="connsiteX2" y="connsiteY2"/>
                </a:cxn>
                <a:cxn ang="0">
                  <a:pos x="connsiteX3" y="connsiteY3"/>
                </a:cxn>
              </a:cxnLst>
              <a:rect l="l" t="t" r="r" b="b"/>
              <a:pathLst>
                <a:path w="3297" h="3291">
                  <a:moveTo>
                    <a:pt x="3280" y="0"/>
                  </a:moveTo>
                  <a:cubicBezTo>
                    <a:pt x="2189" y="1097"/>
                    <a:pt x="1091" y="2195"/>
                    <a:pt x="0" y="3292"/>
                  </a:cubicBezTo>
                  <a:cubicBezTo>
                    <a:pt x="1097" y="2195"/>
                    <a:pt x="2195" y="1097"/>
                    <a:pt x="3298" y="0"/>
                  </a:cubicBezTo>
                  <a:lnTo>
                    <a:pt x="3280" y="0"/>
                  </a:lnTo>
                  <a:close/>
                </a:path>
              </a:pathLst>
            </a:custGeom>
            <a:grpFill/>
            <a:ln w="5715" cap="flat">
              <a:noFill/>
              <a:prstDash val="solid"/>
              <a:miter/>
            </a:ln>
          </p:spPr>
          <p:txBody>
            <a:bodyPr rtlCol="0" anchor="ctr"/>
            <a:lstStyle/>
            <a:p>
              <a:endParaRPr lang="zh-CN" altLang="en-US"/>
            </a:p>
          </p:txBody>
        </p:sp>
        <p:sp>
          <p:nvSpPr>
            <p:cNvPr id="5175" name="任意多边形: 形状 5174">
              <a:extLst>
                <a:ext uri="{FF2B5EF4-FFF2-40B4-BE49-F238E27FC236}">
                  <a16:creationId xmlns:a16="http://schemas.microsoft.com/office/drawing/2014/main" id="{3DC25055-3420-E6EE-9872-346329097337}"/>
                </a:ext>
              </a:extLst>
            </p:cNvPr>
            <p:cNvSpPr/>
            <p:nvPr/>
          </p:nvSpPr>
          <p:spPr>
            <a:xfrm>
              <a:off x="5518859" y="5132932"/>
              <a:ext cx="1483" cy="3274"/>
            </a:xfrm>
            <a:custGeom>
              <a:avLst/>
              <a:gdLst>
                <a:gd name="connsiteX0" fmla="*/ 12 w 1483"/>
                <a:gd name="connsiteY0" fmla="*/ 0 h 3274"/>
                <a:gd name="connsiteX1" fmla="*/ 1263 w 1483"/>
                <a:gd name="connsiteY1" fmla="*/ 2326 h 3274"/>
                <a:gd name="connsiteX2" fmla="*/ 0 w 1483"/>
                <a:gd name="connsiteY2" fmla="*/ 3275 h 3274"/>
                <a:gd name="connsiteX3" fmla="*/ 12 w 1483"/>
                <a:gd name="connsiteY3" fmla="*/ 0 h 3274"/>
              </a:gdLst>
              <a:ahLst/>
              <a:cxnLst>
                <a:cxn ang="0">
                  <a:pos x="connsiteX0" y="connsiteY0"/>
                </a:cxn>
                <a:cxn ang="0">
                  <a:pos x="connsiteX1" y="connsiteY1"/>
                </a:cxn>
                <a:cxn ang="0">
                  <a:pos x="connsiteX2" y="connsiteY2"/>
                </a:cxn>
                <a:cxn ang="0">
                  <a:pos x="connsiteX3" y="connsiteY3"/>
                </a:cxn>
              </a:cxnLst>
              <a:rect l="l" t="t" r="r" b="b"/>
              <a:pathLst>
                <a:path w="1483" h="3274">
                  <a:moveTo>
                    <a:pt x="12" y="0"/>
                  </a:moveTo>
                  <a:cubicBezTo>
                    <a:pt x="1315" y="457"/>
                    <a:pt x="1812" y="1275"/>
                    <a:pt x="1263" y="2326"/>
                  </a:cubicBezTo>
                  <a:cubicBezTo>
                    <a:pt x="1040" y="2749"/>
                    <a:pt x="429" y="2966"/>
                    <a:pt x="0" y="3275"/>
                  </a:cubicBezTo>
                  <a:cubicBezTo>
                    <a:pt x="0" y="2183"/>
                    <a:pt x="6" y="1091"/>
                    <a:pt x="12" y="0"/>
                  </a:cubicBezTo>
                  <a:close/>
                </a:path>
              </a:pathLst>
            </a:custGeom>
            <a:grpFill/>
            <a:ln w="5715" cap="flat">
              <a:noFill/>
              <a:prstDash val="solid"/>
              <a:miter/>
            </a:ln>
          </p:spPr>
          <p:txBody>
            <a:bodyPr rtlCol="0" anchor="ctr"/>
            <a:lstStyle/>
            <a:p>
              <a:endParaRPr lang="zh-CN" altLang="en-US"/>
            </a:p>
          </p:txBody>
        </p:sp>
        <p:sp>
          <p:nvSpPr>
            <p:cNvPr id="5176" name="任意多边形: 形状 5175">
              <a:extLst>
                <a:ext uri="{FF2B5EF4-FFF2-40B4-BE49-F238E27FC236}">
                  <a16:creationId xmlns:a16="http://schemas.microsoft.com/office/drawing/2014/main" id="{B896E301-C105-ABCF-14F3-3248B52C7636}"/>
                </a:ext>
              </a:extLst>
            </p:cNvPr>
            <p:cNvSpPr/>
            <p:nvPr/>
          </p:nvSpPr>
          <p:spPr>
            <a:xfrm>
              <a:off x="5440485" y="5001342"/>
              <a:ext cx="69871" cy="118446"/>
            </a:xfrm>
            <a:custGeom>
              <a:avLst/>
              <a:gdLst>
                <a:gd name="connsiteX0" fmla="*/ 19178 w 69871"/>
                <a:gd name="connsiteY0" fmla="*/ 19737 h 118446"/>
                <a:gd name="connsiteX1" fmla="*/ 26653 w 69871"/>
                <a:gd name="connsiteY1" fmla="*/ 18885 h 118446"/>
                <a:gd name="connsiteX2" fmla="*/ 32322 w 69871"/>
                <a:gd name="connsiteY2" fmla="*/ 19737 h 118446"/>
                <a:gd name="connsiteX3" fmla="*/ 32339 w 69871"/>
                <a:gd name="connsiteY3" fmla="*/ 19737 h 118446"/>
                <a:gd name="connsiteX4" fmla="*/ 48090 w 69871"/>
                <a:gd name="connsiteY4" fmla="*/ 4935 h 118446"/>
                <a:gd name="connsiteX5" fmla="*/ 58657 w 69871"/>
                <a:gd name="connsiteY5" fmla="*/ 20 h 118446"/>
                <a:gd name="connsiteX6" fmla="*/ 69773 w 69871"/>
                <a:gd name="connsiteY6" fmla="*/ 70812 h 118446"/>
                <a:gd name="connsiteX7" fmla="*/ 67332 w 69871"/>
                <a:gd name="connsiteY7" fmla="*/ 76115 h 118446"/>
                <a:gd name="connsiteX8" fmla="*/ 61880 w 69871"/>
                <a:gd name="connsiteY8" fmla="*/ 88831 h 118446"/>
                <a:gd name="connsiteX9" fmla="*/ 58851 w 69871"/>
                <a:gd name="connsiteY9" fmla="*/ 90031 h 118446"/>
                <a:gd name="connsiteX10" fmla="*/ 55559 w 69871"/>
                <a:gd name="connsiteY10" fmla="*/ 89408 h 118446"/>
                <a:gd name="connsiteX11" fmla="*/ 53925 w 69871"/>
                <a:gd name="connsiteY11" fmla="*/ 90003 h 118446"/>
                <a:gd name="connsiteX12" fmla="*/ 51416 w 69871"/>
                <a:gd name="connsiteY12" fmla="*/ 87922 h 118446"/>
                <a:gd name="connsiteX13" fmla="*/ 51119 w 69871"/>
                <a:gd name="connsiteY13" fmla="*/ 86282 h 118446"/>
                <a:gd name="connsiteX14" fmla="*/ 50776 w 69871"/>
                <a:gd name="connsiteY14" fmla="*/ 87214 h 118446"/>
                <a:gd name="connsiteX15" fmla="*/ 53719 w 69871"/>
                <a:gd name="connsiteY15" fmla="*/ 90820 h 118446"/>
                <a:gd name="connsiteX16" fmla="*/ 53936 w 69871"/>
                <a:gd name="connsiteY16" fmla="*/ 96821 h 118446"/>
                <a:gd name="connsiteX17" fmla="*/ 46958 w 69871"/>
                <a:gd name="connsiteY17" fmla="*/ 100667 h 118446"/>
                <a:gd name="connsiteX18" fmla="*/ 43878 w 69871"/>
                <a:gd name="connsiteY18" fmla="*/ 100038 h 118446"/>
                <a:gd name="connsiteX19" fmla="*/ 46324 w 69871"/>
                <a:gd name="connsiteY19" fmla="*/ 102044 h 118446"/>
                <a:gd name="connsiteX20" fmla="*/ 42203 w 69871"/>
                <a:gd name="connsiteY20" fmla="*/ 108611 h 118446"/>
                <a:gd name="connsiteX21" fmla="*/ 25767 w 69871"/>
                <a:gd name="connsiteY21" fmla="*/ 118446 h 118446"/>
                <a:gd name="connsiteX22" fmla="*/ 25750 w 69871"/>
                <a:gd name="connsiteY22" fmla="*/ 115154 h 118446"/>
                <a:gd name="connsiteX23" fmla="*/ 31413 w 69871"/>
                <a:gd name="connsiteY23" fmla="*/ 106742 h 118446"/>
                <a:gd name="connsiteX24" fmla="*/ 30299 w 69871"/>
                <a:gd name="connsiteY24" fmla="*/ 105810 h 118446"/>
                <a:gd name="connsiteX25" fmla="*/ 30408 w 69871"/>
                <a:gd name="connsiteY25" fmla="*/ 107325 h 118446"/>
                <a:gd name="connsiteX26" fmla="*/ 25681 w 69871"/>
                <a:gd name="connsiteY26" fmla="*/ 111823 h 118446"/>
                <a:gd name="connsiteX27" fmla="*/ 22475 w 69871"/>
                <a:gd name="connsiteY27" fmla="*/ 111840 h 118446"/>
                <a:gd name="connsiteX28" fmla="*/ 14611 w 69871"/>
                <a:gd name="connsiteY28" fmla="*/ 109188 h 118446"/>
                <a:gd name="connsiteX29" fmla="*/ 3913 w 69871"/>
                <a:gd name="connsiteY29" fmla="*/ 112103 h 118446"/>
                <a:gd name="connsiteX30" fmla="*/ 8154 w 69871"/>
                <a:gd name="connsiteY30" fmla="*/ 102524 h 118446"/>
                <a:gd name="connsiteX31" fmla="*/ 14914 w 69871"/>
                <a:gd name="connsiteY31" fmla="*/ 78350 h 118446"/>
                <a:gd name="connsiteX32" fmla="*/ 2741 w 69871"/>
                <a:gd name="connsiteY32" fmla="*/ 82236 h 118446"/>
                <a:gd name="connsiteX33" fmla="*/ 6622 w 69871"/>
                <a:gd name="connsiteY33" fmla="*/ 67063 h 118446"/>
                <a:gd name="connsiteX34" fmla="*/ 16366 w 69871"/>
                <a:gd name="connsiteY34" fmla="*/ 61810 h 118446"/>
                <a:gd name="connsiteX35" fmla="*/ 15897 w 69871"/>
                <a:gd name="connsiteY35" fmla="*/ 52626 h 118446"/>
                <a:gd name="connsiteX36" fmla="*/ 12611 w 69871"/>
                <a:gd name="connsiteY36" fmla="*/ 29601 h 118446"/>
                <a:gd name="connsiteX37" fmla="*/ 17778 w 69871"/>
                <a:gd name="connsiteY37" fmla="*/ 23874 h 118446"/>
                <a:gd name="connsiteX38" fmla="*/ 19178 w 69871"/>
                <a:gd name="connsiteY38" fmla="*/ 19737 h 118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9871" h="118446">
                  <a:moveTo>
                    <a:pt x="19178" y="19737"/>
                  </a:moveTo>
                  <a:cubicBezTo>
                    <a:pt x="21749" y="20765"/>
                    <a:pt x="24453" y="28029"/>
                    <a:pt x="26653" y="18885"/>
                  </a:cubicBezTo>
                  <a:cubicBezTo>
                    <a:pt x="27824" y="14022"/>
                    <a:pt x="31293" y="13239"/>
                    <a:pt x="32322" y="19737"/>
                  </a:cubicBezTo>
                  <a:lnTo>
                    <a:pt x="32339" y="19737"/>
                  </a:lnTo>
                  <a:cubicBezTo>
                    <a:pt x="38431" y="15696"/>
                    <a:pt x="45061" y="12239"/>
                    <a:pt x="48090" y="4935"/>
                  </a:cubicBezTo>
                  <a:cubicBezTo>
                    <a:pt x="50107" y="77"/>
                    <a:pt x="54319" y="-89"/>
                    <a:pt x="58657" y="20"/>
                  </a:cubicBezTo>
                  <a:cubicBezTo>
                    <a:pt x="62349" y="23617"/>
                    <a:pt x="66006" y="47226"/>
                    <a:pt x="69773" y="70812"/>
                  </a:cubicBezTo>
                  <a:cubicBezTo>
                    <a:pt x="70173" y="73332"/>
                    <a:pt x="69361" y="74892"/>
                    <a:pt x="67332" y="76115"/>
                  </a:cubicBezTo>
                  <a:cubicBezTo>
                    <a:pt x="62486" y="79047"/>
                    <a:pt x="61692" y="83733"/>
                    <a:pt x="61880" y="88831"/>
                  </a:cubicBezTo>
                  <a:cubicBezTo>
                    <a:pt x="61137" y="89917"/>
                    <a:pt x="60131" y="90311"/>
                    <a:pt x="58851" y="90031"/>
                  </a:cubicBezTo>
                  <a:cubicBezTo>
                    <a:pt x="57605" y="90608"/>
                    <a:pt x="57274" y="86454"/>
                    <a:pt x="55559" y="89408"/>
                  </a:cubicBezTo>
                  <a:cubicBezTo>
                    <a:pt x="55011" y="89608"/>
                    <a:pt x="54468" y="89803"/>
                    <a:pt x="53925" y="90003"/>
                  </a:cubicBezTo>
                  <a:cubicBezTo>
                    <a:pt x="52890" y="89466"/>
                    <a:pt x="52022" y="88728"/>
                    <a:pt x="51416" y="87922"/>
                  </a:cubicBezTo>
                  <a:cubicBezTo>
                    <a:pt x="50896" y="87568"/>
                    <a:pt x="50753" y="86968"/>
                    <a:pt x="51119" y="86282"/>
                  </a:cubicBezTo>
                  <a:cubicBezTo>
                    <a:pt x="51170" y="86311"/>
                    <a:pt x="50759" y="87128"/>
                    <a:pt x="50776" y="87214"/>
                  </a:cubicBezTo>
                  <a:cubicBezTo>
                    <a:pt x="51867" y="88357"/>
                    <a:pt x="52708" y="89608"/>
                    <a:pt x="53719" y="90820"/>
                  </a:cubicBezTo>
                  <a:cubicBezTo>
                    <a:pt x="54628" y="92837"/>
                    <a:pt x="54582" y="94815"/>
                    <a:pt x="53936" y="96821"/>
                  </a:cubicBezTo>
                  <a:cubicBezTo>
                    <a:pt x="52416" y="99655"/>
                    <a:pt x="50107" y="101010"/>
                    <a:pt x="46958" y="100667"/>
                  </a:cubicBezTo>
                  <a:cubicBezTo>
                    <a:pt x="45815" y="100958"/>
                    <a:pt x="44318" y="99095"/>
                    <a:pt x="43878" y="100038"/>
                  </a:cubicBezTo>
                  <a:cubicBezTo>
                    <a:pt x="43386" y="101101"/>
                    <a:pt x="45770" y="100878"/>
                    <a:pt x="46324" y="102044"/>
                  </a:cubicBezTo>
                  <a:cubicBezTo>
                    <a:pt x="46867" y="105485"/>
                    <a:pt x="44249" y="106862"/>
                    <a:pt x="42203" y="108611"/>
                  </a:cubicBezTo>
                  <a:cubicBezTo>
                    <a:pt x="38677" y="115154"/>
                    <a:pt x="32499" y="117269"/>
                    <a:pt x="25767" y="118446"/>
                  </a:cubicBezTo>
                  <a:cubicBezTo>
                    <a:pt x="25761" y="117349"/>
                    <a:pt x="25756" y="116251"/>
                    <a:pt x="25750" y="115154"/>
                  </a:cubicBezTo>
                  <a:cubicBezTo>
                    <a:pt x="28047" y="112588"/>
                    <a:pt x="29150" y="109217"/>
                    <a:pt x="31413" y="106742"/>
                  </a:cubicBezTo>
                  <a:cubicBezTo>
                    <a:pt x="31368" y="106833"/>
                    <a:pt x="30299" y="105810"/>
                    <a:pt x="30299" y="105810"/>
                  </a:cubicBezTo>
                  <a:cubicBezTo>
                    <a:pt x="30299" y="105810"/>
                    <a:pt x="30419" y="107285"/>
                    <a:pt x="30408" y="107325"/>
                  </a:cubicBezTo>
                  <a:cubicBezTo>
                    <a:pt x="29379" y="109439"/>
                    <a:pt x="27950" y="111074"/>
                    <a:pt x="25681" y="111823"/>
                  </a:cubicBezTo>
                  <a:cubicBezTo>
                    <a:pt x="24613" y="111834"/>
                    <a:pt x="23544" y="111840"/>
                    <a:pt x="22475" y="111840"/>
                  </a:cubicBezTo>
                  <a:cubicBezTo>
                    <a:pt x="21881" y="104873"/>
                    <a:pt x="18069" y="107993"/>
                    <a:pt x="14611" y="109188"/>
                  </a:cubicBezTo>
                  <a:cubicBezTo>
                    <a:pt x="11039" y="110422"/>
                    <a:pt x="8171" y="117383"/>
                    <a:pt x="3913" y="112103"/>
                  </a:cubicBezTo>
                  <a:cubicBezTo>
                    <a:pt x="810" y="108256"/>
                    <a:pt x="3096" y="104147"/>
                    <a:pt x="8154" y="102524"/>
                  </a:cubicBezTo>
                  <a:cubicBezTo>
                    <a:pt x="4982" y="93072"/>
                    <a:pt x="19229" y="88288"/>
                    <a:pt x="14914" y="78350"/>
                  </a:cubicBezTo>
                  <a:cubicBezTo>
                    <a:pt x="10114" y="78024"/>
                    <a:pt x="7348" y="83013"/>
                    <a:pt x="2741" y="82236"/>
                  </a:cubicBezTo>
                  <a:cubicBezTo>
                    <a:pt x="-1116" y="75864"/>
                    <a:pt x="-1791" y="70429"/>
                    <a:pt x="6622" y="67063"/>
                  </a:cubicBezTo>
                  <a:cubicBezTo>
                    <a:pt x="10039" y="65697"/>
                    <a:pt x="13508" y="64068"/>
                    <a:pt x="16366" y="61810"/>
                  </a:cubicBezTo>
                  <a:cubicBezTo>
                    <a:pt x="20018" y="58936"/>
                    <a:pt x="19612" y="55513"/>
                    <a:pt x="15897" y="52626"/>
                  </a:cubicBezTo>
                  <a:cubicBezTo>
                    <a:pt x="14686" y="44969"/>
                    <a:pt x="18806" y="36545"/>
                    <a:pt x="12611" y="29601"/>
                  </a:cubicBezTo>
                  <a:cubicBezTo>
                    <a:pt x="13371" y="26829"/>
                    <a:pt x="10159" y="20468"/>
                    <a:pt x="17778" y="23874"/>
                  </a:cubicBezTo>
                  <a:cubicBezTo>
                    <a:pt x="18235" y="22497"/>
                    <a:pt x="18703" y="21114"/>
                    <a:pt x="19178" y="19737"/>
                  </a:cubicBezTo>
                  <a:close/>
                </a:path>
              </a:pathLst>
            </a:custGeom>
            <a:grpFill/>
            <a:ln w="5715" cap="flat">
              <a:noFill/>
              <a:prstDash val="solid"/>
              <a:miter/>
            </a:ln>
          </p:spPr>
          <p:txBody>
            <a:bodyPr rtlCol="0" anchor="ctr"/>
            <a:lstStyle/>
            <a:p>
              <a:endParaRPr lang="zh-CN" altLang="en-US"/>
            </a:p>
          </p:txBody>
        </p:sp>
        <p:sp>
          <p:nvSpPr>
            <p:cNvPr id="5177" name="任意多边形: 形状 5176">
              <a:extLst>
                <a:ext uri="{FF2B5EF4-FFF2-40B4-BE49-F238E27FC236}">
                  <a16:creationId xmlns:a16="http://schemas.microsoft.com/office/drawing/2014/main" id="{73E394D2-B05C-26A7-DEFD-2A8B41F8DBC5}"/>
                </a:ext>
              </a:extLst>
            </p:cNvPr>
            <p:cNvSpPr/>
            <p:nvPr/>
          </p:nvSpPr>
          <p:spPr>
            <a:xfrm>
              <a:off x="5482683" y="5089395"/>
              <a:ext cx="19682" cy="20569"/>
            </a:xfrm>
            <a:custGeom>
              <a:avLst/>
              <a:gdLst>
                <a:gd name="connsiteX0" fmla="*/ 3315 w 19682"/>
                <a:gd name="connsiteY0" fmla="*/ 10631 h 20569"/>
                <a:gd name="connsiteX1" fmla="*/ 9864 w 19682"/>
                <a:gd name="connsiteY1" fmla="*/ 7339 h 20569"/>
                <a:gd name="connsiteX2" fmla="*/ 13167 w 19682"/>
                <a:gd name="connsiteY2" fmla="*/ 761 h 20569"/>
                <a:gd name="connsiteX3" fmla="*/ 13144 w 19682"/>
                <a:gd name="connsiteY3" fmla="*/ 778 h 20569"/>
                <a:gd name="connsiteX4" fmla="*/ 16425 w 19682"/>
                <a:gd name="connsiteY4" fmla="*/ 761 h 20569"/>
                <a:gd name="connsiteX5" fmla="*/ 19682 w 19682"/>
                <a:gd name="connsiteY5" fmla="*/ 778 h 20569"/>
                <a:gd name="connsiteX6" fmla="*/ 0 w 19682"/>
                <a:gd name="connsiteY6" fmla="*/ 20563 h 20569"/>
                <a:gd name="connsiteX7" fmla="*/ 3246 w 19682"/>
                <a:gd name="connsiteY7" fmla="*/ 13871 h 20569"/>
                <a:gd name="connsiteX8" fmla="*/ 2160 w 19682"/>
                <a:gd name="connsiteY8" fmla="*/ 11688 h 20569"/>
                <a:gd name="connsiteX9" fmla="*/ 3315 w 19682"/>
                <a:gd name="connsiteY9" fmla="*/ 10631 h 2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82" h="20569">
                  <a:moveTo>
                    <a:pt x="3315" y="10631"/>
                  </a:moveTo>
                  <a:cubicBezTo>
                    <a:pt x="6018" y="10568"/>
                    <a:pt x="8458" y="9979"/>
                    <a:pt x="9864" y="7339"/>
                  </a:cubicBezTo>
                  <a:cubicBezTo>
                    <a:pt x="12167" y="5750"/>
                    <a:pt x="10704" y="2264"/>
                    <a:pt x="13167" y="761"/>
                  </a:cubicBezTo>
                  <a:lnTo>
                    <a:pt x="13144" y="778"/>
                  </a:lnTo>
                  <a:cubicBezTo>
                    <a:pt x="14230" y="-251"/>
                    <a:pt x="15327" y="-262"/>
                    <a:pt x="16425" y="761"/>
                  </a:cubicBezTo>
                  <a:cubicBezTo>
                    <a:pt x="17511" y="766"/>
                    <a:pt x="18597" y="772"/>
                    <a:pt x="19682" y="778"/>
                  </a:cubicBezTo>
                  <a:cubicBezTo>
                    <a:pt x="15819" y="10059"/>
                    <a:pt x="13499" y="20872"/>
                    <a:pt x="0" y="20563"/>
                  </a:cubicBezTo>
                  <a:cubicBezTo>
                    <a:pt x="1080" y="18335"/>
                    <a:pt x="2166" y="16106"/>
                    <a:pt x="3246" y="13871"/>
                  </a:cubicBezTo>
                  <a:cubicBezTo>
                    <a:pt x="2132" y="13128"/>
                    <a:pt x="1766" y="12402"/>
                    <a:pt x="2160" y="11688"/>
                  </a:cubicBezTo>
                  <a:cubicBezTo>
                    <a:pt x="2549" y="10979"/>
                    <a:pt x="2932" y="10631"/>
                    <a:pt x="3315" y="10631"/>
                  </a:cubicBezTo>
                  <a:close/>
                </a:path>
              </a:pathLst>
            </a:custGeom>
            <a:grpFill/>
            <a:ln w="5715" cap="flat">
              <a:noFill/>
              <a:prstDash val="solid"/>
              <a:miter/>
            </a:ln>
          </p:spPr>
          <p:txBody>
            <a:bodyPr rtlCol="0" anchor="ctr"/>
            <a:lstStyle/>
            <a:p>
              <a:endParaRPr lang="zh-CN" altLang="en-US"/>
            </a:p>
          </p:txBody>
        </p:sp>
        <p:sp>
          <p:nvSpPr>
            <p:cNvPr id="5178" name="任意多边形: 形状 5177">
              <a:extLst>
                <a:ext uri="{FF2B5EF4-FFF2-40B4-BE49-F238E27FC236}">
                  <a16:creationId xmlns:a16="http://schemas.microsoft.com/office/drawing/2014/main" id="{C8D6C5B6-F054-E10E-992D-534049E062B6}"/>
                </a:ext>
              </a:extLst>
            </p:cNvPr>
            <p:cNvSpPr/>
            <p:nvPr/>
          </p:nvSpPr>
          <p:spPr>
            <a:xfrm>
              <a:off x="5488319" y="5214903"/>
              <a:ext cx="19903" cy="23285"/>
            </a:xfrm>
            <a:custGeom>
              <a:avLst/>
              <a:gdLst>
                <a:gd name="connsiteX0" fmla="*/ 7502 w 19903"/>
                <a:gd name="connsiteY0" fmla="*/ 23277 h 23285"/>
                <a:gd name="connsiteX1" fmla="*/ 1496 w 19903"/>
                <a:gd name="connsiteY1" fmla="*/ 17413 h 23285"/>
                <a:gd name="connsiteX2" fmla="*/ 942 w 19903"/>
                <a:gd name="connsiteY2" fmla="*/ 3537 h 23285"/>
                <a:gd name="connsiteX3" fmla="*/ 15006 w 19903"/>
                <a:gd name="connsiteY3" fmla="*/ 485 h 23285"/>
                <a:gd name="connsiteX4" fmla="*/ 17144 w 19903"/>
                <a:gd name="connsiteY4" fmla="*/ 1137 h 23285"/>
                <a:gd name="connsiteX5" fmla="*/ 8994 w 19903"/>
                <a:gd name="connsiteY5" fmla="*/ 22699 h 23285"/>
                <a:gd name="connsiteX6" fmla="*/ 7502 w 19903"/>
                <a:gd name="connsiteY6" fmla="*/ 23277 h 23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903" h="23285">
                  <a:moveTo>
                    <a:pt x="7502" y="23277"/>
                  </a:moveTo>
                  <a:cubicBezTo>
                    <a:pt x="4845" y="22002"/>
                    <a:pt x="-3333" y="26460"/>
                    <a:pt x="1496" y="17413"/>
                  </a:cubicBezTo>
                  <a:cubicBezTo>
                    <a:pt x="3988" y="12738"/>
                    <a:pt x="-304" y="8229"/>
                    <a:pt x="942" y="3537"/>
                  </a:cubicBezTo>
                  <a:cubicBezTo>
                    <a:pt x="4336" y="-3167"/>
                    <a:pt x="12114" y="10264"/>
                    <a:pt x="15006" y="485"/>
                  </a:cubicBezTo>
                  <a:cubicBezTo>
                    <a:pt x="15292" y="-481"/>
                    <a:pt x="16538" y="131"/>
                    <a:pt x="17144" y="1137"/>
                  </a:cubicBezTo>
                  <a:cubicBezTo>
                    <a:pt x="22796" y="10498"/>
                    <a:pt x="19613" y="19008"/>
                    <a:pt x="8994" y="22699"/>
                  </a:cubicBezTo>
                  <a:cubicBezTo>
                    <a:pt x="8491" y="22877"/>
                    <a:pt x="8000" y="23082"/>
                    <a:pt x="7502" y="23277"/>
                  </a:cubicBezTo>
                  <a:close/>
                </a:path>
              </a:pathLst>
            </a:custGeom>
            <a:grpFill/>
            <a:ln w="5715" cap="flat">
              <a:noFill/>
              <a:prstDash val="solid"/>
              <a:miter/>
            </a:ln>
          </p:spPr>
          <p:txBody>
            <a:bodyPr rtlCol="0" anchor="ctr"/>
            <a:lstStyle/>
            <a:p>
              <a:endParaRPr lang="zh-CN" altLang="en-US"/>
            </a:p>
          </p:txBody>
        </p:sp>
        <p:sp>
          <p:nvSpPr>
            <p:cNvPr id="5179" name="任意多边形: 形状 5178">
              <a:extLst>
                <a:ext uri="{FF2B5EF4-FFF2-40B4-BE49-F238E27FC236}">
                  <a16:creationId xmlns:a16="http://schemas.microsoft.com/office/drawing/2014/main" id="{C85BF3A0-8A17-6D88-B411-1AAAA7E7742A}"/>
                </a:ext>
              </a:extLst>
            </p:cNvPr>
            <p:cNvSpPr/>
            <p:nvPr/>
          </p:nvSpPr>
          <p:spPr>
            <a:xfrm>
              <a:off x="5485969" y="5244758"/>
              <a:ext cx="9812" cy="5832"/>
            </a:xfrm>
            <a:custGeom>
              <a:avLst/>
              <a:gdLst>
                <a:gd name="connsiteX0" fmla="*/ 0 w 9812"/>
                <a:gd name="connsiteY0" fmla="*/ 3292 h 5832"/>
                <a:gd name="connsiteX1" fmla="*/ 9813 w 9812"/>
                <a:gd name="connsiteY1" fmla="*/ 0 h 5832"/>
                <a:gd name="connsiteX2" fmla="*/ 0 w 9812"/>
                <a:gd name="connsiteY2" fmla="*/ 3292 h 5832"/>
              </a:gdLst>
              <a:ahLst/>
              <a:cxnLst>
                <a:cxn ang="0">
                  <a:pos x="connsiteX0" y="connsiteY0"/>
                </a:cxn>
                <a:cxn ang="0">
                  <a:pos x="connsiteX1" y="connsiteY1"/>
                </a:cxn>
                <a:cxn ang="0">
                  <a:pos x="connsiteX2" y="connsiteY2"/>
                </a:cxn>
              </a:cxnLst>
              <a:rect l="l" t="t" r="r" b="b"/>
              <a:pathLst>
                <a:path w="9812" h="5832">
                  <a:moveTo>
                    <a:pt x="0" y="3292"/>
                  </a:moveTo>
                  <a:cubicBezTo>
                    <a:pt x="2349" y="-555"/>
                    <a:pt x="6212" y="108"/>
                    <a:pt x="9813" y="0"/>
                  </a:cubicBezTo>
                  <a:cubicBezTo>
                    <a:pt x="7378" y="3595"/>
                    <a:pt x="5589" y="9115"/>
                    <a:pt x="0" y="3292"/>
                  </a:cubicBezTo>
                  <a:close/>
                </a:path>
              </a:pathLst>
            </a:custGeom>
            <a:grpFill/>
            <a:ln w="5715" cap="flat">
              <a:noFill/>
              <a:prstDash val="solid"/>
              <a:miter/>
            </a:ln>
          </p:spPr>
          <p:txBody>
            <a:bodyPr rtlCol="0" anchor="ctr"/>
            <a:lstStyle/>
            <a:p>
              <a:endParaRPr lang="zh-CN" altLang="en-US"/>
            </a:p>
          </p:txBody>
        </p:sp>
        <p:sp>
          <p:nvSpPr>
            <p:cNvPr id="5180" name="任意多边形: 形状 5179">
              <a:extLst>
                <a:ext uri="{FF2B5EF4-FFF2-40B4-BE49-F238E27FC236}">
                  <a16:creationId xmlns:a16="http://schemas.microsoft.com/office/drawing/2014/main" id="{9ED511AA-2DFA-FFEF-2EB6-4B0F3A90DF5C}"/>
                </a:ext>
              </a:extLst>
            </p:cNvPr>
            <p:cNvSpPr/>
            <p:nvPr/>
          </p:nvSpPr>
          <p:spPr>
            <a:xfrm>
              <a:off x="5492492" y="5188825"/>
              <a:ext cx="6621" cy="3302"/>
            </a:xfrm>
            <a:custGeom>
              <a:avLst/>
              <a:gdLst>
                <a:gd name="connsiteX0" fmla="*/ 32 w 6621"/>
                <a:gd name="connsiteY0" fmla="*/ 3303 h 3302"/>
                <a:gd name="connsiteX1" fmla="*/ 6622 w 6621"/>
                <a:gd name="connsiteY1" fmla="*/ 0 h 3302"/>
                <a:gd name="connsiteX2" fmla="*/ 32 w 6621"/>
                <a:gd name="connsiteY2" fmla="*/ 3303 h 3302"/>
              </a:gdLst>
              <a:ahLst/>
              <a:cxnLst>
                <a:cxn ang="0">
                  <a:pos x="connsiteX0" y="connsiteY0"/>
                </a:cxn>
                <a:cxn ang="0">
                  <a:pos x="connsiteX1" y="connsiteY1"/>
                </a:cxn>
                <a:cxn ang="0">
                  <a:pos x="connsiteX2" y="connsiteY2"/>
                </a:cxn>
              </a:cxnLst>
              <a:rect l="l" t="t" r="r" b="b"/>
              <a:pathLst>
                <a:path w="6621" h="3302">
                  <a:moveTo>
                    <a:pt x="32" y="3303"/>
                  </a:moveTo>
                  <a:cubicBezTo>
                    <a:pt x="-105" y="57"/>
                    <a:pt x="-105" y="57"/>
                    <a:pt x="6622" y="0"/>
                  </a:cubicBezTo>
                  <a:cubicBezTo>
                    <a:pt x="5204" y="2646"/>
                    <a:pt x="2747" y="3229"/>
                    <a:pt x="32" y="3303"/>
                  </a:cubicBezTo>
                  <a:close/>
                </a:path>
              </a:pathLst>
            </a:custGeom>
            <a:grpFill/>
            <a:ln w="5715" cap="flat">
              <a:noFill/>
              <a:prstDash val="solid"/>
              <a:miter/>
            </a:ln>
          </p:spPr>
          <p:txBody>
            <a:bodyPr rtlCol="0" anchor="ctr"/>
            <a:lstStyle/>
            <a:p>
              <a:endParaRPr lang="zh-CN" altLang="en-US"/>
            </a:p>
          </p:txBody>
        </p:sp>
        <p:sp>
          <p:nvSpPr>
            <p:cNvPr id="5181" name="任意多边形: 形状 5180">
              <a:extLst>
                <a:ext uri="{FF2B5EF4-FFF2-40B4-BE49-F238E27FC236}">
                  <a16:creationId xmlns:a16="http://schemas.microsoft.com/office/drawing/2014/main" id="{9D99B533-87B9-3354-F1CF-40B246008D4C}"/>
                </a:ext>
              </a:extLst>
            </p:cNvPr>
            <p:cNvSpPr/>
            <p:nvPr/>
          </p:nvSpPr>
          <p:spPr>
            <a:xfrm>
              <a:off x="5522979" y="5227405"/>
              <a:ext cx="1690" cy="1761"/>
            </a:xfrm>
            <a:custGeom>
              <a:avLst/>
              <a:gdLst>
                <a:gd name="connsiteX0" fmla="*/ 411 w 1690"/>
                <a:gd name="connsiteY0" fmla="*/ 1745 h 1761"/>
                <a:gd name="connsiteX1" fmla="*/ 0 w 1690"/>
                <a:gd name="connsiteY1" fmla="*/ 339 h 1761"/>
                <a:gd name="connsiteX2" fmla="*/ 1183 w 1690"/>
                <a:gd name="connsiteY2" fmla="*/ 25 h 1761"/>
                <a:gd name="connsiteX3" fmla="*/ 411 w 1690"/>
                <a:gd name="connsiteY3" fmla="*/ 1745 h 1761"/>
              </a:gdLst>
              <a:ahLst/>
              <a:cxnLst>
                <a:cxn ang="0">
                  <a:pos x="connsiteX0" y="connsiteY0"/>
                </a:cxn>
                <a:cxn ang="0">
                  <a:pos x="connsiteX1" y="connsiteY1"/>
                </a:cxn>
                <a:cxn ang="0">
                  <a:pos x="connsiteX2" y="connsiteY2"/>
                </a:cxn>
                <a:cxn ang="0">
                  <a:pos x="connsiteX3" y="connsiteY3"/>
                </a:cxn>
              </a:cxnLst>
              <a:rect l="l" t="t" r="r" b="b"/>
              <a:pathLst>
                <a:path w="1690" h="1761">
                  <a:moveTo>
                    <a:pt x="411" y="1745"/>
                  </a:moveTo>
                  <a:cubicBezTo>
                    <a:pt x="274" y="1276"/>
                    <a:pt x="137" y="808"/>
                    <a:pt x="0" y="339"/>
                  </a:cubicBezTo>
                  <a:cubicBezTo>
                    <a:pt x="406" y="225"/>
                    <a:pt x="1097" y="-90"/>
                    <a:pt x="1183" y="25"/>
                  </a:cubicBezTo>
                  <a:cubicBezTo>
                    <a:pt x="2074" y="1271"/>
                    <a:pt x="1777" y="1870"/>
                    <a:pt x="411" y="1745"/>
                  </a:cubicBezTo>
                  <a:close/>
                </a:path>
              </a:pathLst>
            </a:custGeom>
            <a:grpFill/>
            <a:ln w="5715" cap="flat">
              <a:noFill/>
              <a:prstDash val="solid"/>
              <a:miter/>
            </a:ln>
          </p:spPr>
          <p:txBody>
            <a:bodyPr rtlCol="0" anchor="ctr"/>
            <a:lstStyle/>
            <a:p>
              <a:endParaRPr lang="zh-CN" altLang="en-US"/>
            </a:p>
          </p:txBody>
        </p:sp>
        <p:sp>
          <p:nvSpPr>
            <p:cNvPr id="5182" name="任意多边形: 形状 5181">
              <a:extLst>
                <a:ext uri="{FF2B5EF4-FFF2-40B4-BE49-F238E27FC236}">
                  <a16:creationId xmlns:a16="http://schemas.microsoft.com/office/drawing/2014/main" id="{F9DC2BDB-7F11-2877-66A7-F8B81B2E93F8}"/>
                </a:ext>
              </a:extLst>
            </p:cNvPr>
            <p:cNvSpPr/>
            <p:nvPr/>
          </p:nvSpPr>
          <p:spPr>
            <a:xfrm>
              <a:off x="5489255" y="5207610"/>
              <a:ext cx="2518" cy="4257"/>
            </a:xfrm>
            <a:custGeom>
              <a:avLst/>
              <a:gdLst>
                <a:gd name="connsiteX0" fmla="*/ 11 w 2518"/>
                <a:gd name="connsiteY0" fmla="*/ 4258 h 4257"/>
                <a:gd name="connsiteX1" fmla="*/ 1206 w 2518"/>
                <a:gd name="connsiteY1" fmla="*/ 0 h 4257"/>
                <a:gd name="connsiteX2" fmla="*/ 0 w 2518"/>
                <a:gd name="connsiteY2" fmla="*/ 4252 h 4257"/>
                <a:gd name="connsiteX3" fmla="*/ 11 w 2518"/>
                <a:gd name="connsiteY3" fmla="*/ 4258 h 4257"/>
              </a:gdLst>
              <a:ahLst/>
              <a:cxnLst>
                <a:cxn ang="0">
                  <a:pos x="connsiteX0" y="connsiteY0"/>
                </a:cxn>
                <a:cxn ang="0">
                  <a:pos x="connsiteX1" y="connsiteY1"/>
                </a:cxn>
                <a:cxn ang="0">
                  <a:pos x="connsiteX2" y="connsiteY2"/>
                </a:cxn>
                <a:cxn ang="0">
                  <a:pos x="connsiteX3" y="connsiteY3"/>
                </a:cxn>
              </a:cxnLst>
              <a:rect l="l" t="t" r="r" b="b"/>
              <a:pathLst>
                <a:path w="2518" h="4257">
                  <a:moveTo>
                    <a:pt x="11" y="4258"/>
                  </a:moveTo>
                  <a:cubicBezTo>
                    <a:pt x="411" y="2834"/>
                    <a:pt x="806" y="1417"/>
                    <a:pt x="1206" y="0"/>
                  </a:cubicBezTo>
                  <a:cubicBezTo>
                    <a:pt x="4223" y="2389"/>
                    <a:pt x="1269" y="3080"/>
                    <a:pt x="0" y="4252"/>
                  </a:cubicBezTo>
                  <a:lnTo>
                    <a:pt x="11" y="4258"/>
                  </a:lnTo>
                  <a:close/>
                </a:path>
              </a:pathLst>
            </a:custGeom>
            <a:grpFill/>
            <a:ln w="5715" cap="flat">
              <a:noFill/>
              <a:prstDash val="solid"/>
              <a:miter/>
            </a:ln>
          </p:spPr>
          <p:txBody>
            <a:bodyPr rtlCol="0" anchor="ctr"/>
            <a:lstStyle/>
            <a:p>
              <a:endParaRPr lang="zh-CN" altLang="en-US"/>
            </a:p>
          </p:txBody>
        </p:sp>
        <p:sp>
          <p:nvSpPr>
            <p:cNvPr id="5183" name="任意多边形: 形状 5182">
              <a:extLst>
                <a:ext uri="{FF2B5EF4-FFF2-40B4-BE49-F238E27FC236}">
                  <a16:creationId xmlns:a16="http://schemas.microsoft.com/office/drawing/2014/main" id="{A97260D0-AFF2-4905-0175-1CD8FE9A2819}"/>
                </a:ext>
              </a:extLst>
            </p:cNvPr>
            <p:cNvSpPr/>
            <p:nvPr/>
          </p:nvSpPr>
          <p:spPr>
            <a:xfrm>
              <a:off x="5476111" y="5249910"/>
              <a:ext cx="3274" cy="1449"/>
            </a:xfrm>
            <a:custGeom>
              <a:avLst/>
              <a:gdLst>
                <a:gd name="connsiteX0" fmla="*/ 0 w 3274"/>
                <a:gd name="connsiteY0" fmla="*/ 1449 h 1449"/>
                <a:gd name="connsiteX1" fmla="*/ 3275 w 3274"/>
                <a:gd name="connsiteY1" fmla="*/ 1381 h 1449"/>
                <a:gd name="connsiteX2" fmla="*/ 0 w 3274"/>
                <a:gd name="connsiteY2" fmla="*/ 1449 h 1449"/>
              </a:gdLst>
              <a:ahLst/>
              <a:cxnLst>
                <a:cxn ang="0">
                  <a:pos x="connsiteX0" y="connsiteY0"/>
                </a:cxn>
                <a:cxn ang="0">
                  <a:pos x="connsiteX1" y="connsiteY1"/>
                </a:cxn>
                <a:cxn ang="0">
                  <a:pos x="connsiteX2" y="connsiteY2"/>
                </a:cxn>
              </a:cxnLst>
              <a:rect l="l" t="t" r="r" b="b"/>
              <a:pathLst>
                <a:path w="3274" h="1449">
                  <a:moveTo>
                    <a:pt x="0" y="1449"/>
                  </a:moveTo>
                  <a:cubicBezTo>
                    <a:pt x="1052" y="-437"/>
                    <a:pt x="2143" y="-505"/>
                    <a:pt x="3275" y="1381"/>
                  </a:cubicBezTo>
                  <a:cubicBezTo>
                    <a:pt x="2183" y="1398"/>
                    <a:pt x="1092" y="1420"/>
                    <a:pt x="0" y="1449"/>
                  </a:cubicBezTo>
                  <a:close/>
                </a:path>
              </a:pathLst>
            </a:custGeom>
            <a:grpFill/>
            <a:ln w="5715" cap="flat">
              <a:noFill/>
              <a:prstDash val="solid"/>
              <a:miter/>
            </a:ln>
          </p:spPr>
          <p:txBody>
            <a:bodyPr rtlCol="0" anchor="ctr"/>
            <a:lstStyle/>
            <a:p>
              <a:endParaRPr lang="zh-CN" altLang="en-US"/>
            </a:p>
          </p:txBody>
        </p:sp>
        <p:sp>
          <p:nvSpPr>
            <p:cNvPr id="5184" name="任意多边形: 形状 5183">
              <a:extLst>
                <a:ext uri="{FF2B5EF4-FFF2-40B4-BE49-F238E27FC236}">
                  <a16:creationId xmlns:a16="http://schemas.microsoft.com/office/drawing/2014/main" id="{984814F8-CDC0-B7EE-D2EF-53F7F1750FB2}"/>
                </a:ext>
              </a:extLst>
            </p:cNvPr>
            <p:cNvSpPr/>
            <p:nvPr/>
          </p:nvSpPr>
          <p:spPr>
            <a:xfrm>
              <a:off x="5510994" y="5249944"/>
              <a:ext cx="1292" cy="1391"/>
            </a:xfrm>
            <a:custGeom>
              <a:avLst/>
              <a:gdLst>
                <a:gd name="connsiteX0" fmla="*/ 1292 w 1292"/>
                <a:gd name="connsiteY0" fmla="*/ 1391 h 1391"/>
                <a:gd name="connsiteX1" fmla="*/ 1 w 1292"/>
                <a:gd name="connsiteY1" fmla="*/ 666 h 1391"/>
                <a:gd name="connsiteX2" fmla="*/ 1275 w 1292"/>
                <a:gd name="connsiteY2" fmla="*/ 1391 h 1391"/>
                <a:gd name="connsiteX3" fmla="*/ 1292 w 1292"/>
                <a:gd name="connsiteY3" fmla="*/ 1391 h 1391"/>
              </a:gdLst>
              <a:ahLst/>
              <a:cxnLst>
                <a:cxn ang="0">
                  <a:pos x="connsiteX0" y="connsiteY0"/>
                </a:cxn>
                <a:cxn ang="0">
                  <a:pos x="connsiteX1" y="connsiteY1"/>
                </a:cxn>
                <a:cxn ang="0">
                  <a:pos x="connsiteX2" y="connsiteY2"/>
                </a:cxn>
                <a:cxn ang="0">
                  <a:pos x="connsiteX3" y="connsiteY3"/>
                </a:cxn>
              </a:cxnLst>
              <a:rect l="l" t="t" r="r" b="b"/>
              <a:pathLst>
                <a:path w="1292" h="1391">
                  <a:moveTo>
                    <a:pt x="1292" y="1391"/>
                  </a:moveTo>
                  <a:cubicBezTo>
                    <a:pt x="841" y="1146"/>
                    <a:pt x="-28" y="814"/>
                    <a:pt x="1" y="666"/>
                  </a:cubicBezTo>
                  <a:cubicBezTo>
                    <a:pt x="224" y="-426"/>
                    <a:pt x="727" y="-169"/>
                    <a:pt x="1275" y="1391"/>
                  </a:cubicBezTo>
                  <a:lnTo>
                    <a:pt x="1292" y="1391"/>
                  </a:lnTo>
                  <a:close/>
                </a:path>
              </a:pathLst>
            </a:custGeom>
            <a:grpFill/>
            <a:ln w="5715" cap="flat">
              <a:noFill/>
              <a:prstDash val="solid"/>
              <a:miter/>
            </a:ln>
          </p:spPr>
          <p:txBody>
            <a:bodyPr rtlCol="0" anchor="ctr"/>
            <a:lstStyle/>
            <a:p>
              <a:endParaRPr lang="zh-CN" altLang="en-US"/>
            </a:p>
          </p:txBody>
        </p:sp>
        <p:sp>
          <p:nvSpPr>
            <p:cNvPr id="5185" name="任意多边形: 形状 5184">
              <a:extLst>
                <a:ext uri="{FF2B5EF4-FFF2-40B4-BE49-F238E27FC236}">
                  <a16:creationId xmlns:a16="http://schemas.microsoft.com/office/drawing/2014/main" id="{C828BCC7-A8A7-F301-2D39-C874E8D5647E}"/>
                </a:ext>
              </a:extLst>
            </p:cNvPr>
            <p:cNvSpPr/>
            <p:nvPr/>
          </p:nvSpPr>
          <p:spPr>
            <a:xfrm>
              <a:off x="4831000" y="4945446"/>
              <a:ext cx="26850" cy="19671"/>
            </a:xfrm>
            <a:custGeom>
              <a:avLst/>
              <a:gdLst>
                <a:gd name="connsiteX0" fmla="*/ 13689 w 26850"/>
                <a:gd name="connsiteY0" fmla="*/ 19603 h 19671"/>
                <a:gd name="connsiteX1" fmla="*/ 10391 w 26850"/>
                <a:gd name="connsiteY1" fmla="*/ 19671 h 19671"/>
                <a:gd name="connsiteX2" fmla="*/ 12808 w 26850"/>
                <a:gd name="connsiteY2" fmla="*/ 9710 h 19671"/>
                <a:gd name="connsiteX3" fmla="*/ 127 w 26850"/>
                <a:gd name="connsiteY3" fmla="*/ 7127 h 19671"/>
                <a:gd name="connsiteX4" fmla="*/ 10871 w 26850"/>
                <a:gd name="connsiteY4" fmla="*/ 1354 h 19671"/>
                <a:gd name="connsiteX5" fmla="*/ 13728 w 26850"/>
                <a:gd name="connsiteY5" fmla="*/ 0 h 19671"/>
                <a:gd name="connsiteX6" fmla="*/ 26850 w 26850"/>
                <a:gd name="connsiteY6" fmla="*/ 6555 h 19671"/>
                <a:gd name="connsiteX7" fmla="*/ 19415 w 26850"/>
                <a:gd name="connsiteY7" fmla="*/ 14745 h 19671"/>
                <a:gd name="connsiteX8" fmla="*/ 13689 w 26850"/>
                <a:gd name="connsiteY8" fmla="*/ 19603 h 1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50" h="19671">
                  <a:moveTo>
                    <a:pt x="13689" y="19603"/>
                  </a:moveTo>
                  <a:cubicBezTo>
                    <a:pt x="12591" y="19625"/>
                    <a:pt x="11488" y="19648"/>
                    <a:pt x="10391" y="19671"/>
                  </a:cubicBezTo>
                  <a:cubicBezTo>
                    <a:pt x="11248" y="16139"/>
                    <a:pt x="12105" y="12602"/>
                    <a:pt x="12808" y="9710"/>
                  </a:cubicBezTo>
                  <a:cubicBezTo>
                    <a:pt x="8722" y="4658"/>
                    <a:pt x="1504" y="14705"/>
                    <a:pt x="127" y="7127"/>
                  </a:cubicBezTo>
                  <a:cubicBezTo>
                    <a:pt x="-1193" y="-154"/>
                    <a:pt x="8174" y="5384"/>
                    <a:pt x="10871" y="1354"/>
                  </a:cubicBezTo>
                  <a:cubicBezTo>
                    <a:pt x="11374" y="600"/>
                    <a:pt x="12751" y="435"/>
                    <a:pt x="13728" y="0"/>
                  </a:cubicBezTo>
                  <a:cubicBezTo>
                    <a:pt x="16295" y="5801"/>
                    <a:pt x="18638" y="12059"/>
                    <a:pt x="26850" y="6555"/>
                  </a:cubicBezTo>
                  <a:cubicBezTo>
                    <a:pt x="26370" y="11087"/>
                    <a:pt x="25707" y="15225"/>
                    <a:pt x="19415" y="14745"/>
                  </a:cubicBezTo>
                  <a:cubicBezTo>
                    <a:pt x="16375" y="14510"/>
                    <a:pt x="14843" y="17077"/>
                    <a:pt x="13689" y="19603"/>
                  </a:cubicBezTo>
                  <a:close/>
                </a:path>
              </a:pathLst>
            </a:custGeom>
            <a:grpFill/>
            <a:ln w="5715" cap="flat">
              <a:noFill/>
              <a:prstDash val="solid"/>
              <a:miter/>
            </a:ln>
          </p:spPr>
          <p:txBody>
            <a:bodyPr rtlCol="0" anchor="ctr"/>
            <a:lstStyle/>
            <a:p>
              <a:endParaRPr lang="zh-CN" altLang="en-US"/>
            </a:p>
          </p:txBody>
        </p:sp>
        <p:sp>
          <p:nvSpPr>
            <p:cNvPr id="5186" name="任意多边形: 形状 5185">
              <a:extLst>
                <a:ext uri="{FF2B5EF4-FFF2-40B4-BE49-F238E27FC236}">
                  <a16:creationId xmlns:a16="http://schemas.microsoft.com/office/drawing/2014/main" id="{8CD74CA1-4BAE-259C-6EAE-C3E8FB964CEA}"/>
                </a:ext>
              </a:extLst>
            </p:cNvPr>
            <p:cNvSpPr/>
            <p:nvPr/>
          </p:nvSpPr>
          <p:spPr>
            <a:xfrm>
              <a:off x="4857851" y="4945423"/>
              <a:ext cx="13454" cy="10778"/>
            </a:xfrm>
            <a:custGeom>
              <a:avLst/>
              <a:gdLst>
                <a:gd name="connsiteX0" fmla="*/ 13156 w 13454"/>
                <a:gd name="connsiteY0" fmla="*/ 0 h 10778"/>
                <a:gd name="connsiteX1" fmla="*/ 0 w 13454"/>
                <a:gd name="connsiteY1" fmla="*/ 6578 h 10778"/>
                <a:gd name="connsiteX2" fmla="*/ 13156 w 13454"/>
                <a:gd name="connsiteY2" fmla="*/ 0 h 10778"/>
              </a:gdLst>
              <a:ahLst/>
              <a:cxnLst>
                <a:cxn ang="0">
                  <a:pos x="connsiteX0" y="connsiteY0"/>
                </a:cxn>
                <a:cxn ang="0">
                  <a:pos x="connsiteX1" y="connsiteY1"/>
                </a:cxn>
                <a:cxn ang="0">
                  <a:pos x="connsiteX2" y="connsiteY2"/>
                </a:cxn>
              </a:cxnLst>
              <a:rect l="l" t="t" r="r" b="b"/>
              <a:pathLst>
                <a:path w="13454" h="10778">
                  <a:moveTo>
                    <a:pt x="13156" y="0"/>
                  </a:moveTo>
                  <a:cubicBezTo>
                    <a:pt x="14242" y="12207"/>
                    <a:pt x="12899" y="13522"/>
                    <a:pt x="0" y="6578"/>
                  </a:cubicBezTo>
                  <a:cubicBezTo>
                    <a:pt x="3263" y="2143"/>
                    <a:pt x="9190" y="3029"/>
                    <a:pt x="13156" y="0"/>
                  </a:cubicBezTo>
                  <a:close/>
                </a:path>
              </a:pathLst>
            </a:custGeom>
            <a:grpFill/>
            <a:ln w="5715" cap="flat">
              <a:noFill/>
              <a:prstDash val="solid"/>
              <a:miter/>
            </a:ln>
          </p:spPr>
          <p:txBody>
            <a:bodyPr rtlCol="0" anchor="ctr"/>
            <a:lstStyle/>
            <a:p>
              <a:endParaRPr lang="zh-CN" altLang="en-US"/>
            </a:p>
          </p:txBody>
        </p:sp>
        <p:sp>
          <p:nvSpPr>
            <p:cNvPr id="5187" name="任意多边形: 形状 5186">
              <a:extLst>
                <a:ext uri="{FF2B5EF4-FFF2-40B4-BE49-F238E27FC236}">
                  <a16:creationId xmlns:a16="http://schemas.microsoft.com/office/drawing/2014/main" id="{433E2736-BC4D-88EF-F8AB-74077A58ECA7}"/>
                </a:ext>
              </a:extLst>
            </p:cNvPr>
            <p:cNvSpPr/>
            <p:nvPr/>
          </p:nvSpPr>
          <p:spPr>
            <a:xfrm>
              <a:off x="4867720" y="4909992"/>
              <a:ext cx="3597" cy="2535"/>
            </a:xfrm>
            <a:custGeom>
              <a:avLst/>
              <a:gdLst>
                <a:gd name="connsiteX0" fmla="*/ 0 w 3597"/>
                <a:gd name="connsiteY0" fmla="*/ 2536 h 2535"/>
                <a:gd name="connsiteX1" fmla="*/ 3235 w 3597"/>
                <a:gd name="connsiteY1" fmla="*/ 175 h 2535"/>
                <a:gd name="connsiteX2" fmla="*/ 0 w 3597"/>
                <a:gd name="connsiteY2" fmla="*/ 2536 h 2535"/>
                <a:gd name="connsiteX3" fmla="*/ 0 w 3597"/>
                <a:gd name="connsiteY3" fmla="*/ 2536 h 2535"/>
              </a:gdLst>
              <a:ahLst/>
              <a:cxnLst>
                <a:cxn ang="0">
                  <a:pos x="connsiteX0" y="connsiteY0"/>
                </a:cxn>
                <a:cxn ang="0">
                  <a:pos x="connsiteX1" y="connsiteY1"/>
                </a:cxn>
                <a:cxn ang="0">
                  <a:pos x="connsiteX2" y="connsiteY2"/>
                </a:cxn>
                <a:cxn ang="0">
                  <a:pos x="connsiteX3" y="connsiteY3"/>
                </a:cxn>
              </a:cxnLst>
              <a:rect l="l" t="t" r="r" b="b"/>
              <a:pathLst>
                <a:path w="3597" h="2535">
                  <a:moveTo>
                    <a:pt x="0" y="2536"/>
                  </a:moveTo>
                  <a:cubicBezTo>
                    <a:pt x="726" y="1124"/>
                    <a:pt x="2938" y="-551"/>
                    <a:pt x="3235" y="175"/>
                  </a:cubicBezTo>
                  <a:cubicBezTo>
                    <a:pt x="4749" y="3896"/>
                    <a:pt x="1109" y="1661"/>
                    <a:pt x="0" y="2536"/>
                  </a:cubicBezTo>
                  <a:lnTo>
                    <a:pt x="0" y="2536"/>
                  </a:lnTo>
                  <a:close/>
                </a:path>
              </a:pathLst>
            </a:custGeom>
            <a:grpFill/>
            <a:ln w="5715" cap="flat">
              <a:noFill/>
              <a:prstDash val="solid"/>
              <a:miter/>
            </a:ln>
          </p:spPr>
          <p:txBody>
            <a:bodyPr rtlCol="0" anchor="ctr"/>
            <a:lstStyle/>
            <a:p>
              <a:endParaRPr lang="zh-CN" altLang="en-US"/>
            </a:p>
          </p:txBody>
        </p:sp>
        <p:sp>
          <p:nvSpPr>
            <p:cNvPr id="5188" name="任意多边形: 形状 5187">
              <a:extLst>
                <a:ext uri="{FF2B5EF4-FFF2-40B4-BE49-F238E27FC236}">
                  <a16:creationId xmlns:a16="http://schemas.microsoft.com/office/drawing/2014/main" id="{E3E1BBF9-0025-B6EB-1A61-F30299095F9F}"/>
                </a:ext>
              </a:extLst>
            </p:cNvPr>
            <p:cNvSpPr/>
            <p:nvPr/>
          </p:nvSpPr>
          <p:spPr>
            <a:xfrm>
              <a:off x="4877584" y="490595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5189" name="任意多边形: 形状 5188">
              <a:extLst>
                <a:ext uri="{FF2B5EF4-FFF2-40B4-BE49-F238E27FC236}">
                  <a16:creationId xmlns:a16="http://schemas.microsoft.com/office/drawing/2014/main" id="{1C8DF2E9-3707-FD1F-2845-2B2D8AC3F728}"/>
                </a:ext>
              </a:extLst>
            </p:cNvPr>
            <p:cNvSpPr/>
            <p:nvPr/>
          </p:nvSpPr>
          <p:spPr>
            <a:xfrm>
              <a:off x="4907177" y="4835557"/>
              <a:ext cx="1427" cy="1309"/>
            </a:xfrm>
            <a:custGeom>
              <a:avLst/>
              <a:gdLst>
                <a:gd name="connsiteX0" fmla="*/ 0 w 1427"/>
                <a:gd name="connsiteY0" fmla="*/ 1310 h 1309"/>
                <a:gd name="connsiteX1" fmla="*/ 743 w 1427"/>
                <a:gd name="connsiteY1" fmla="*/ 1 h 1309"/>
                <a:gd name="connsiteX2" fmla="*/ 12 w 1427"/>
                <a:gd name="connsiteY2" fmla="*/ 1310 h 1309"/>
                <a:gd name="connsiteX3" fmla="*/ 0 w 1427"/>
                <a:gd name="connsiteY3" fmla="*/ 1310 h 1309"/>
              </a:gdLst>
              <a:ahLst/>
              <a:cxnLst>
                <a:cxn ang="0">
                  <a:pos x="connsiteX0" y="connsiteY0"/>
                </a:cxn>
                <a:cxn ang="0">
                  <a:pos x="connsiteX1" y="connsiteY1"/>
                </a:cxn>
                <a:cxn ang="0">
                  <a:pos x="connsiteX2" y="connsiteY2"/>
                </a:cxn>
                <a:cxn ang="0">
                  <a:pos x="connsiteX3" y="connsiteY3"/>
                </a:cxn>
              </a:cxnLst>
              <a:rect l="l" t="t" r="r" b="b"/>
              <a:pathLst>
                <a:path w="1427" h="1309">
                  <a:moveTo>
                    <a:pt x="0" y="1310"/>
                  </a:moveTo>
                  <a:cubicBezTo>
                    <a:pt x="251" y="847"/>
                    <a:pt x="594" y="-33"/>
                    <a:pt x="743" y="1"/>
                  </a:cubicBezTo>
                  <a:cubicBezTo>
                    <a:pt x="1863" y="241"/>
                    <a:pt x="1600" y="755"/>
                    <a:pt x="12" y="1310"/>
                  </a:cubicBezTo>
                  <a:lnTo>
                    <a:pt x="0" y="1310"/>
                  </a:lnTo>
                  <a:close/>
                </a:path>
              </a:pathLst>
            </a:custGeom>
            <a:grpFill/>
            <a:ln w="5715" cap="flat">
              <a:noFill/>
              <a:prstDash val="solid"/>
              <a:miter/>
            </a:ln>
          </p:spPr>
          <p:txBody>
            <a:bodyPr rtlCol="0" anchor="ctr"/>
            <a:lstStyle/>
            <a:p>
              <a:endParaRPr lang="zh-CN" altLang="en-US"/>
            </a:p>
          </p:txBody>
        </p:sp>
        <p:sp>
          <p:nvSpPr>
            <p:cNvPr id="5190" name="任意多边形: 形状 5189">
              <a:extLst>
                <a:ext uri="{FF2B5EF4-FFF2-40B4-BE49-F238E27FC236}">
                  <a16:creationId xmlns:a16="http://schemas.microsoft.com/office/drawing/2014/main" id="{C1A46DB4-CB70-AB8E-D589-FDA7936BA777}"/>
                </a:ext>
              </a:extLst>
            </p:cNvPr>
            <p:cNvSpPr/>
            <p:nvPr/>
          </p:nvSpPr>
          <p:spPr>
            <a:xfrm>
              <a:off x="5379784" y="5234414"/>
              <a:ext cx="34632" cy="44216"/>
            </a:xfrm>
            <a:custGeom>
              <a:avLst/>
              <a:gdLst>
                <a:gd name="connsiteX0" fmla="*/ 30547 w 34632"/>
                <a:gd name="connsiteY0" fmla="*/ 33370 h 44216"/>
                <a:gd name="connsiteX1" fmla="*/ 14122 w 34632"/>
                <a:gd name="connsiteY1" fmla="*/ 43257 h 44216"/>
                <a:gd name="connsiteX2" fmla="*/ 10807 w 34632"/>
                <a:gd name="connsiteY2" fmla="*/ 43257 h 44216"/>
                <a:gd name="connsiteX3" fmla="*/ 10801 w 34632"/>
                <a:gd name="connsiteY3" fmla="*/ 43257 h 44216"/>
                <a:gd name="connsiteX4" fmla="*/ 9338 w 34632"/>
                <a:gd name="connsiteY4" fmla="*/ 38742 h 44216"/>
                <a:gd name="connsiteX5" fmla="*/ 3823 w 34632"/>
                <a:gd name="connsiteY5" fmla="*/ 31175 h 44216"/>
                <a:gd name="connsiteX6" fmla="*/ 0 w 34632"/>
                <a:gd name="connsiteY6" fmla="*/ 28615 h 44216"/>
                <a:gd name="connsiteX7" fmla="*/ 11619 w 34632"/>
                <a:gd name="connsiteY7" fmla="*/ 19854 h 44216"/>
                <a:gd name="connsiteX8" fmla="*/ 3223 w 34632"/>
                <a:gd name="connsiteY8" fmla="*/ 14808 h 44216"/>
                <a:gd name="connsiteX9" fmla="*/ 24409 w 34632"/>
                <a:gd name="connsiteY9" fmla="*/ 0 h 44216"/>
                <a:gd name="connsiteX10" fmla="*/ 18436 w 34632"/>
                <a:gd name="connsiteY10" fmla="*/ 20351 h 44216"/>
                <a:gd name="connsiteX11" fmla="*/ 33856 w 34632"/>
                <a:gd name="connsiteY11" fmla="*/ 23500 h 44216"/>
                <a:gd name="connsiteX12" fmla="*/ 34633 w 34632"/>
                <a:gd name="connsiteY12" fmla="*/ 25580 h 44216"/>
                <a:gd name="connsiteX13" fmla="*/ 30547 w 34632"/>
                <a:gd name="connsiteY13" fmla="*/ 33370 h 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32" h="44216">
                  <a:moveTo>
                    <a:pt x="30547" y="33370"/>
                  </a:moveTo>
                  <a:cubicBezTo>
                    <a:pt x="22894" y="33050"/>
                    <a:pt x="20180" y="40931"/>
                    <a:pt x="14122" y="43257"/>
                  </a:cubicBezTo>
                  <a:cubicBezTo>
                    <a:pt x="13019" y="44537"/>
                    <a:pt x="11916" y="44537"/>
                    <a:pt x="10807" y="43257"/>
                  </a:cubicBezTo>
                  <a:cubicBezTo>
                    <a:pt x="10807" y="43257"/>
                    <a:pt x="10801" y="43257"/>
                    <a:pt x="10801" y="43257"/>
                  </a:cubicBezTo>
                  <a:cubicBezTo>
                    <a:pt x="10264" y="41725"/>
                    <a:pt x="8801" y="39634"/>
                    <a:pt x="9338" y="38742"/>
                  </a:cubicBezTo>
                  <a:cubicBezTo>
                    <a:pt x="13710" y="31455"/>
                    <a:pt x="10235" y="30564"/>
                    <a:pt x="3823" y="31175"/>
                  </a:cubicBezTo>
                  <a:cubicBezTo>
                    <a:pt x="2657" y="31284"/>
                    <a:pt x="1309" y="29541"/>
                    <a:pt x="0" y="28615"/>
                  </a:cubicBezTo>
                  <a:cubicBezTo>
                    <a:pt x="2932" y="24083"/>
                    <a:pt x="9087" y="24512"/>
                    <a:pt x="11619" y="19854"/>
                  </a:cubicBezTo>
                  <a:cubicBezTo>
                    <a:pt x="11081" y="14899"/>
                    <a:pt x="6052" y="18282"/>
                    <a:pt x="3223" y="14808"/>
                  </a:cubicBezTo>
                  <a:cubicBezTo>
                    <a:pt x="6698" y="5138"/>
                    <a:pt x="18368" y="7452"/>
                    <a:pt x="24409" y="0"/>
                  </a:cubicBezTo>
                  <a:cubicBezTo>
                    <a:pt x="28415" y="9853"/>
                    <a:pt x="19340" y="13665"/>
                    <a:pt x="18436" y="20351"/>
                  </a:cubicBezTo>
                  <a:cubicBezTo>
                    <a:pt x="23340" y="22523"/>
                    <a:pt x="28472" y="23609"/>
                    <a:pt x="33856" y="23500"/>
                  </a:cubicBezTo>
                  <a:cubicBezTo>
                    <a:pt x="34113" y="24191"/>
                    <a:pt x="34370" y="24889"/>
                    <a:pt x="34633" y="25580"/>
                  </a:cubicBezTo>
                  <a:cubicBezTo>
                    <a:pt x="33821" y="28472"/>
                    <a:pt x="32438" y="31050"/>
                    <a:pt x="30547" y="33370"/>
                  </a:cubicBezTo>
                  <a:close/>
                </a:path>
              </a:pathLst>
            </a:custGeom>
            <a:grpFill/>
            <a:ln w="5715" cap="flat">
              <a:noFill/>
              <a:prstDash val="solid"/>
              <a:miter/>
            </a:ln>
          </p:spPr>
          <p:txBody>
            <a:bodyPr rtlCol="0" anchor="ctr"/>
            <a:lstStyle/>
            <a:p>
              <a:endParaRPr lang="zh-CN" altLang="en-US"/>
            </a:p>
          </p:txBody>
        </p:sp>
        <p:sp>
          <p:nvSpPr>
            <p:cNvPr id="5191" name="任意多边形: 形状 5190">
              <a:extLst>
                <a:ext uri="{FF2B5EF4-FFF2-40B4-BE49-F238E27FC236}">
                  <a16:creationId xmlns:a16="http://schemas.microsoft.com/office/drawing/2014/main" id="{EF2B0DA5-7D1F-A869-D366-6FEE001A5509}"/>
                </a:ext>
              </a:extLst>
            </p:cNvPr>
            <p:cNvSpPr/>
            <p:nvPr/>
          </p:nvSpPr>
          <p:spPr>
            <a:xfrm>
              <a:off x="5435598" y="5200607"/>
              <a:ext cx="27161" cy="36313"/>
            </a:xfrm>
            <a:custGeom>
              <a:avLst/>
              <a:gdLst>
                <a:gd name="connsiteX0" fmla="*/ 10931 w 27161"/>
                <a:gd name="connsiteY0" fmla="*/ 4741 h 36313"/>
                <a:gd name="connsiteX1" fmla="*/ 20795 w 27161"/>
                <a:gd name="connsiteY1" fmla="*/ 1340 h 36313"/>
                <a:gd name="connsiteX2" fmla="*/ 27162 w 27161"/>
                <a:gd name="connsiteY2" fmla="*/ 12170 h 36313"/>
                <a:gd name="connsiteX3" fmla="*/ 25819 w 27161"/>
                <a:gd name="connsiteY3" fmla="*/ 29675 h 36313"/>
                <a:gd name="connsiteX4" fmla="*/ 14229 w 27161"/>
                <a:gd name="connsiteY4" fmla="*/ 30989 h 36313"/>
                <a:gd name="connsiteX5" fmla="*/ 17435 w 27161"/>
                <a:gd name="connsiteY5" fmla="*/ 24429 h 36313"/>
                <a:gd name="connsiteX6" fmla="*/ 14132 w 27161"/>
                <a:gd name="connsiteY6" fmla="*/ 24349 h 36313"/>
                <a:gd name="connsiteX7" fmla="*/ 4325 w 27161"/>
                <a:gd name="connsiteY7" fmla="*/ 27698 h 36313"/>
                <a:gd name="connsiteX8" fmla="*/ 484 w 27161"/>
                <a:gd name="connsiteY8" fmla="*/ 28229 h 36313"/>
                <a:gd name="connsiteX9" fmla="*/ 1033 w 27161"/>
                <a:gd name="connsiteY9" fmla="*/ 24412 h 36313"/>
                <a:gd name="connsiteX10" fmla="*/ 1027 w 27161"/>
                <a:gd name="connsiteY10" fmla="*/ 24394 h 36313"/>
                <a:gd name="connsiteX11" fmla="*/ 4325 w 27161"/>
                <a:gd name="connsiteY11" fmla="*/ 21120 h 36313"/>
                <a:gd name="connsiteX12" fmla="*/ 7588 w 27161"/>
                <a:gd name="connsiteY12" fmla="*/ 21097 h 36313"/>
                <a:gd name="connsiteX13" fmla="*/ 8468 w 27161"/>
                <a:gd name="connsiteY13" fmla="*/ 18925 h 36313"/>
                <a:gd name="connsiteX14" fmla="*/ 7628 w 27161"/>
                <a:gd name="connsiteY14" fmla="*/ 17822 h 36313"/>
                <a:gd name="connsiteX15" fmla="*/ 7617 w 27161"/>
                <a:gd name="connsiteY15" fmla="*/ 7958 h 36313"/>
                <a:gd name="connsiteX16" fmla="*/ 10931 w 27161"/>
                <a:gd name="connsiteY16" fmla="*/ 4741 h 3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161" h="36313">
                  <a:moveTo>
                    <a:pt x="10931" y="4741"/>
                  </a:moveTo>
                  <a:cubicBezTo>
                    <a:pt x="13909" y="2701"/>
                    <a:pt x="15823" y="-2415"/>
                    <a:pt x="20795" y="1340"/>
                  </a:cubicBezTo>
                  <a:cubicBezTo>
                    <a:pt x="28745" y="1546"/>
                    <a:pt x="26716" y="7570"/>
                    <a:pt x="27162" y="12170"/>
                  </a:cubicBezTo>
                  <a:cubicBezTo>
                    <a:pt x="25893" y="17948"/>
                    <a:pt x="27493" y="24052"/>
                    <a:pt x="25819" y="29675"/>
                  </a:cubicBezTo>
                  <a:cubicBezTo>
                    <a:pt x="23236" y="38373"/>
                    <a:pt x="18972" y="38219"/>
                    <a:pt x="14229" y="30989"/>
                  </a:cubicBezTo>
                  <a:cubicBezTo>
                    <a:pt x="15298" y="28801"/>
                    <a:pt x="16366" y="26618"/>
                    <a:pt x="17435" y="24429"/>
                  </a:cubicBezTo>
                  <a:cubicBezTo>
                    <a:pt x="16361" y="23229"/>
                    <a:pt x="15263" y="23257"/>
                    <a:pt x="14132" y="24349"/>
                  </a:cubicBezTo>
                  <a:cubicBezTo>
                    <a:pt x="10863" y="25463"/>
                    <a:pt x="7594" y="26583"/>
                    <a:pt x="4325" y="27698"/>
                  </a:cubicBezTo>
                  <a:cubicBezTo>
                    <a:pt x="3182" y="28875"/>
                    <a:pt x="1896" y="29006"/>
                    <a:pt x="484" y="28229"/>
                  </a:cubicBezTo>
                  <a:cubicBezTo>
                    <a:pt x="-310" y="26818"/>
                    <a:pt x="-127" y="25543"/>
                    <a:pt x="1033" y="24412"/>
                  </a:cubicBezTo>
                  <a:lnTo>
                    <a:pt x="1027" y="24394"/>
                  </a:lnTo>
                  <a:cubicBezTo>
                    <a:pt x="2199" y="23377"/>
                    <a:pt x="3279" y="22263"/>
                    <a:pt x="4325" y="21120"/>
                  </a:cubicBezTo>
                  <a:cubicBezTo>
                    <a:pt x="5411" y="21114"/>
                    <a:pt x="6502" y="21108"/>
                    <a:pt x="7588" y="21097"/>
                  </a:cubicBezTo>
                  <a:cubicBezTo>
                    <a:pt x="8451" y="20377"/>
                    <a:pt x="8742" y="19657"/>
                    <a:pt x="8468" y="18925"/>
                  </a:cubicBezTo>
                  <a:cubicBezTo>
                    <a:pt x="8194" y="18194"/>
                    <a:pt x="7908" y="17822"/>
                    <a:pt x="7628" y="17822"/>
                  </a:cubicBezTo>
                  <a:cubicBezTo>
                    <a:pt x="7622" y="14536"/>
                    <a:pt x="7617" y="11244"/>
                    <a:pt x="7617" y="7958"/>
                  </a:cubicBezTo>
                  <a:cubicBezTo>
                    <a:pt x="7817" y="5958"/>
                    <a:pt x="9937" y="5929"/>
                    <a:pt x="10931" y="4741"/>
                  </a:cubicBezTo>
                  <a:close/>
                </a:path>
              </a:pathLst>
            </a:custGeom>
            <a:grpFill/>
            <a:ln w="5715" cap="flat">
              <a:noFill/>
              <a:prstDash val="solid"/>
              <a:miter/>
            </a:ln>
          </p:spPr>
          <p:txBody>
            <a:bodyPr rtlCol="0" anchor="ctr"/>
            <a:lstStyle/>
            <a:p>
              <a:endParaRPr lang="zh-CN" altLang="en-US"/>
            </a:p>
          </p:txBody>
        </p:sp>
        <p:sp>
          <p:nvSpPr>
            <p:cNvPr id="5192" name="任意多边形: 形状 5191">
              <a:extLst>
                <a:ext uri="{FF2B5EF4-FFF2-40B4-BE49-F238E27FC236}">
                  <a16:creationId xmlns:a16="http://schemas.microsoft.com/office/drawing/2014/main" id="{BCD97639-58A6-2CB0-3EB3-4B1822C46A76}"/>
                </a:ext>
              </a:extLst>
            </p:cNvPr>
            <p:cNvSpPr/>
            <p:nvPr/>
          </p:nvSpPr>
          <p:spPr>
            <a:xfrm>
              <a:off x="5430053" y="5215137"/>
              <a:ext cx="38910" cy="33320"/>
            </a:xfrm>
            <a:custGeom>
              <a:avLst/>
              <a:gdLst>
                <a:gd name="connsiteX0" fmla="*/ 19780 w 38910"/>
                <a:gd name="connsiteY0" fmla="*/ 16459 h 33320"/>
                <a:gd name="connsiteX1" fmla="*/ 28415 w 38910"/>
                <a:gd name="connsiteY1" fmla="*/ 14299 h 33320"/>
                <a:gd name="connsiteX2" fmla="*/ 29592 w 38910"/>
                <a:gd name="connsiteY2" fmla="*/ 0 h 33320"/>
                <a:gd name="connsiteX3" fmla="*/ 35833 w 38910"/>
                <a:gd name="connsiteY3" fmla="*/ 3521 h 33320"/>
                <a:gd name="connsiteX4" fmla="*/ 32878 w 38910"/>
                <a:gd name="connsiteY4" fmla="*/ 23043 h 33320"/>
                <a:gd name="connsiteX5" fmla="*/ 20094 w 38910"/>
                <a:gd name="connsiteY5" fmla="*/ 28998 h 33320"/>
                <a:gd name="connsiteX6" fmla="*/ 0 w 38910"/>
                <a:gd name="connsiteY6" fmla="*/ 29638 h 33320"/>
                <a:gd name="connsiteX7" fmla="*/ 19780 w 38910"/>
                <a:gd name="connsiteY7" fmla="*/ 16459 h 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910" h="33320">
                  <a:moveTo>
                    <a:pt x="19780" y="16459"/>
                  </a:moveTo>
                  <a:cubicBezTo>
                    <a:pt x="22728" y="16585"/>
                    <a:pt x="26198" y="23135"/>
                    <a:pt x="28415" y="14299"/>
                  </a:cubicBezTo>
                  <a:cubicBezTo>
                    <a:pt x="29678" y="9270"/>
                    <a:pt x="23214" y="4012"/>
                    <a:pt x="29592" y="0"/>
                  </a:cubicBezTo>
                  <a:cubicBezTo>
                    <a:pt x="32164" y="297"/>
                    <a:pt x="34164" y="1606"/>
                    <a:pt x="35833" y="3521"/>
                  </a:cubicBezTo>
                  <a:cubicBezTo>
                    <a:pt x="41085" y="10962"/>
                    <a:pt x="39296" y="17357"/>
                    <a:pt x="32878" y="23043"/>
                  </a:cubicBezTo>
                  <a:cubicBezTo>
                    <a:pt x="27815" y="23312"/>
                    <a:pt x="23843" y="25815"/>
                    <a:pt x="20094" y="28998"/>
                  </a:cubicBezTo>
                  <a:cubicBezTo>
                    <a:pt x="13625" y="34490"/>
                    <a:pt x="6869" y="34799"/>
                    <a:pt x="0" y="29638"/>
                  </a:cubicBezTo>
                  <a:cubicBezTo>
                    <a:pt x="9053" y="28935"/>
                    <a:pt x="10710" y="17122"/>
                    <a:pt x="19780" y="16459"/>
                  </a:cubicBezTo>
                  <a:close/>
                </a:path>
              </a:pathLst>
            </a:custGeom>
            <a:grpFill/>
            <a:ln w="5715" cap="flat">
              <a:noFill/>
              <a:prstDash val="solid"/>
              <a:miter/>
            </a:ln>
          </p:spPr>
          <p:txBody>
            <a:bodyPr rtlCol="0" anchor="ctr"/>
            <a:lstStyle/>
            <a:p>
              <a:endParaRPr lang="zh-CN" altLang="en-US"/>
            </a:p>
          </p:txBody>
        </p:sp>
        <p:sp>
          <p:nvSpPr>
            <p:cNvPr id="5193" name="任意多边形: 形状 5192">
              <a:extLst>
                <a:ext uri="{FF2B5EF4-FFF2-40B4-BE49-F238E27FC236}">
                  <a16:creationId xmlns:a16="http://schemas.microsoft.com/office/drawing/2014/main" id="{4D627DA9-6615-59EB-178B-AD533A33630A}"/>
                </a:ext>
              </a:extLst>
            </p:cNvPr>
            <p:cNvSpPr/>
            <p:nvPr/>
          </p:nvSpPr>
          <p:spPr>
            <a:xfrm>
              <a:off x="5410759" y="5229833"/>
              <a:ext cx="14102" cy="29299"/>
            </a:xfrm>
            <a:custGeom>
              <a:avLst/>
              <a:gdLst>
                <a:gd name="connsiteX0" fmla="*/ 12722 w 14102"/>
                <a:gd name="connsiteY0" fmla="*/ 5055 h 29299"/>
                <a:gd name="connsiteX1" fmla="*/ 12768 w 14102"/>
                <a:gd name="connsiteY1" fmla="*/ 8330 h 29299"/>
                <a:gd name="connsiteX2" fmla="*/ 13962 w 14102"/>
                <a:gd name="connsiteY2" fmla="*/ 10541 h 29299"/>
                <a:gd name="connsiteX3" fmla="*/ 12802 w 14102"/>
                <a:gd name="connsiteY3" fmla="*/ 11667 h 29299"/>
                <a:gd name="connsiteX4" fmla="*/ 12722 w 14102"/>
                <a:gd name="connsiteY4" fmla="*/ 18217 h 29299"/>
                <a:gd name="connsiteX5" fmla="*/ 12711 w 14102"/>
                <a:gd name="connsiteY5" fmla="*/ 18234 h 29299"/>
                <a:gd name="connsiteX6" fmla="*/ 2858 w 14102"/>
                <a:gd name="connsiteY6" fmla="*/ 28086 h 29299"/>
                <a:gd name="connsiteX7" fmla="*/ 2864 w 14102"/>
                <a:gd name="connsiteY7" fmla="*/ 28086 h 29299"/>
                <a:gd name="connsiteX8" fmla="*/ 246 w 14102"/>
                <a:gd name="connsiteY8" fmla="*/ 9467 h 29299"/>
                <a:gd name="connsiteX9" fmla="*/ 5264 w 14102"/>
                <a:gd name="connsiteY9" fmla="*/ 294 h 29299"/>
                <a:gd name="connsiteX10" fmla="*/ 12728 w 14102"/>
                <a:gd name="connsiteY10" fmla="*/ 5055 h 29299"/>
                <a:gd name="connsiteX11" fmla="*/ 12722 w 14102"/>
                <a:gd name="connsiteY11" fmla="*/ 5055 h 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02" h="29299">
                  <a:moveTo>
                    <a:pt x="12722" y="5055"/>
                  </a:moveTo>
                  <a:cubicBezTo>
                    <a:pt x="12728" y="6147"/>
                    <a:pt x="12745" y="7238"/>
                    <a:pt x="12768" y="8330"/>
                  </a:cubicBezTo>
                  <a:cubicBezTo>
                    <a:pt x="13945" y="9061"/>
                    <a:pt x="14345" y="9793"/>
                    <a:pt x="13962" y="10541"/>
                  </a:cubicBezTo>
                  <a:cubicBezTo>
                    <a:pt x="13579" y="11290"/>
                    <a:pt x="13197" y="11667"/>
                    <a:pt x="12802" y="11667"/>
                  </a:cubicBezTo>
                  <a:cubicBezTo>
                    <a:pt x="12774" y="13850"/>
                    <a:pt x="12751" y="16033"/>
                    <a:pt x="12722" y="18217"/>
                  </a:cubicBezTo>
                  <a:lnTo>
                    <a:pt x="12711" y="18234"/>
                  </a:lnTo>
                  <a:cubicBezTo>
                    <a:pt x="8967" y="21057"/>
                    <a:pt x="14454" y="33116"/>
                    <a:pt x="2858" y="28086"/>
                  </a:cubicBezTo>
                  <a:cubicBezTo>
                    <a:pt x="2858" y="28086"/>
                    <a:pt x="2864" y="28086"/>
                    <a:pt x="2864" y="28086"/>
                  </a:cubicBezTo>
                  <a:cubicBezTo>
                    <a:pt x="155" y="22194"/>
                    <a:pt x="2355" y="15656"/>
                    <a:pt x="246" y="9467"/>
                  </a:cubicBezTo>
                  <a:cubicBezTo>
                    <a:pt x="-799" y="6398"/>
                    <a:pt x="1601" y="1809"/>
                    <a:pt x="5264" y="294"/>
                  </a:cubicBezTo>
                  <a:cubicBezTo>
                    <a:pt x="9133" y="-1306"/>
                    <a:pt x="9773" y="4095"/>
                    <a:pt x="12728" y="5055"/>
                  </a:cubicBezTo>
                  <a:lnTo>
                    <a:pt x="12722" y="5055"/>
                  </a:lnTo>
                  <a:close/>
                </a:path>
              </a:pathLst>
            </a:custGeom>
            <a:grpFill/>
            <a:ln w="5715" cap="flat">
              <a:noFill/>
              <a:prstDash val="solid"/>
              <a:miter/>
            </a:ln>
          </p:spPr>
          <p:txBody>
            <a:bodyPr rtlCol="0" anchor="ctr"/>
            <a:lstStyle/>
            <a:p>
              <a:endParaRPr lang="zh-CN" altLang="en-US"/>
            </a:p>
          </p:txBody>
        </p:sp>
        <p:sp>
          <p:nvSpPr>
            <p:cNvPr id="5194" name="任意多边形: 形状 5193">
              <a:extLst>
                <a:ext uri="{FF2B5EF4-FFF2-40B4-BE49-F238E27FC236}">
                  <a16:creationId xmlns:a16="http://schemas.microsoft.com/office/drawing/2014/main" id="{9596FB37-C72A-DE13-427F-651D1079B5F0}"/>
                </a:ext>
              </a:extLst>
            </p:cNvPr>
            <p:cNvSpPr/>
            <p:nvPr/>
          </p:nvSpPr>
          <p:spPr>
            <a:xfrm>
              <a:off x="5418573" y="5215152"/>
              <a:ext cx="4943" cy="7428"/>
            </a:xfrm>
            <a:custGeom>
              <a:avLst/>
              <a:gdLst>
                <a:gd name="connsiteX0" fmla="*/ 1628 w 4943"/>
                <a:gd name="connsiteY0" fmla="*/ 2 h 7428"/>
                <a:gd name="connsiteX1" fmla="*/ 4903 w 4943"/>
                <a:gd name="connsiteY1" fmla="*/ 19 h 7428"/>
                <a:gd name="connsiteX2" fmla="*/ 4886 w 4943"/>
                <a:gd name="connsiteY2" fmla="*/ 1539 h 7428"/>
                <a:gd name="connsiteX3" fmla="*/ 2451 w 4943"/>
                <a:gd name="connsiteY3" fmla="*/ 7351 h 7428"/>
                <a:gd name="connsiteX4" fmla="*/ 1628 w 4943"/>
                <a:gd name="connsiteY4" fmla="*/ 2 h 7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3" h="7428">
                  <a:moveTo>
                    <a:pt x="1628" y="2"/>
                  </a:moveTo>
                  <a:cubicBezTo>
                    <a:pt x="2720" y="-4"/>
                    <a:pt x="3811" y="2"/>
                    <a:pt x="4903" y="19"/>
                  </a:cubicBezTo>
                  <a:cubicBezTo>
                    <a:pt x="4903" y="528"/>
                    <a:pt x="5006" y="1059"/>
                    <a:pt x="4886" y="1539"/>
                  </a:cubicBezTo>
                  <a:cubicBezTo>
                    <a:pt x="4337" y="3688"/>
                    <a:pt x="5966" y="8060"/>
                    <a:pt x="2451" y="7351"/>
                  </a:cubicBezTo>
                  <a:cubicBezTo>
                    <a:pt x="-2081" y="6443"/>
                    <a:pt x="925" y="2642"/>
                    <a:pt x="1628" y="2"/>
                  </a:cubicBezTo>
                  <a:close/>
                </a:path>
              </a:pathLst>
            </a:custGeom>
            <a:grpFill/>
            <a:ln w="5715" cap="flat">
              <a:noFill/>
              <a:prstDash val="solid"/>
              <a:miter/>
            </a:ln>
          </p:spPr>
          <p:txBody>
            <a:bodyPr rtlCol="0" anchor="ctr"/>
            <a:lstStyle/>
            <a:p>
              <a:endParaRPr lang="zh-CN" altLang="en-US"/>
            </a:p>
          </p:txBody>
        </p:sp>
        <p:sp>
          <p:nvSpPr>
            <p:cNvPr id="5195" name="任意多边形: 形状 5194">
              <a:extLst>
                <a:ext uri="{FF2B5EF4-FFF2-40B4-BE49-F238E27FC236}">
                  <a16:creationId xmlns:a16="http://schemas.microsoft.com/office/drawing/2014/main" id="{676DF7BC-9BA8-5BFA-4132-297F98FAE5B3}"/>
                </a:ext>
              </a:extLst>
            </p:cNvPr>
            <p:cNvSpPr/>
            <p:nvPr/>
          </p:nvSpPr>
          <p:spPr>
            <a:xfrm>
              <a:off x="5432094" y="5227199"/>
              <a:ext cx="7841" cy="4397"/>
            </a:xfrm>
            <a:custGeom>
              <a:avLst/>
              <a:gdLst>
                <a:gd name="connsiteX0" fmla="*/ 4549 w 7841"/>
                <a:gd name="connsiteY0" fmla="*/ 1111 h 4397"/>
                <a:gd name="connsiteX1" fmla="*/ 7841 w 7841"/>
                <a:gd name="connsiteY1" fmla="*/ 1105 h 4397"/>
                <a:gd name="connsiteX2" fmla="*/ 1263 w 7841"/>
                <a:gd name="connsiteY2" fmla="*/ 4397 h 4397"/>
                <a:gd name="connsiteX3" fmla="*/ 0 w 7841"/>
                <a:gd name="connsiteY3" fmla="*/ 2597 h 4397"/>
                <a:gd name="connsiteX4" fmla="*/ 886 w 7841"/>
                <a:gd name="connsiteY4" fmla="*/ 580 h 4397"/>
                <a:gd name="connsiteX5" fmla="*/ 4549 w 7841"/>
                <a:gd name="connsiteY5" fmla="*/ 1111 h 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41" h="4397">
                  <a:moveTo>
                    <a:pt x="4549" y="1111"/>
                  </a:moveTo>
                  <a:cubicBezTo>
                    <a:pt x="5646" y="1111"/>
                    <a:pt x="6744" y="1111"/>
                    <a:pt x="7841" y="1105"/>
                  </a:cubicBezTo>
                  <a:cubicBezTo>
                    <a:pt x="6418" y="3746"/>
                    <a:pt x="3972" y="4329"/>
                    <a:pt x="1263" y="4397"/>
                  </a:cubicBezTo>
                  <a:cubicBezTo>
                    <a:pt x="846" y="3797"/>
                    <a:pt x="423" y="3197"/>
                    <a:pt x="0" y="2597"/>
                  </a:cubicBezTo>
                  <a:cubicBezTo>
                    <a:pt x="291" y="1928"/>
                    <a:pt x="589" y="1254"/>
                    <a:pt x="886" y="580"/>
                  </a:cubicBezTo>
                  <a:cubicBezTo>
                    <a:pt x="2263" y="-363"/>
                    <a:pt x="3480" y="-135"/>
                    <a:pt x="4549" y="1111"/>
                  </a:cubicBezTo>
                  <a:close/>
                </a:path>
              </a:pathLst>
            </a:custGeom>
            <a:grpFill/>
            <a:ln w="5715" cap="flat">
              <a:noFill/>
              <a:prstDash val="solid"/>
              <a:miter/>
            </a:ln>
          </p:spPr>
          <p:txBody>
            <a:bodyPr rtlCol="0" anchor="ctr"/>
            <a:lstStyle/>
            <a:p>
              <a:endParaRPr lang="zh-CN" altLang="en-US"/>
            </a:p>
          </p:txBody>
        </p:sp>
        <p:sp>
          <p:nvSpPr>
            <p:cNvPr id="5196" name="任意多边形: 形状 5195">
              <a:extLst>
                <a:ext uri="{FF2B5EF4-FFF2-40B4-BE49-F238E27FC236}">
                  <a16:creationId xmlns:a16="http://schemas.microsoft.com/office/drawing/2014/main" id="{7D435A6F-638A-98FC-E2EA-159CF99BF06A}"/>
                </a:ext>
              </a:extLst>
            </p:cNvPr>
            <p:cNvSpPr/>
            <p:nvPr/>
          </p:nvSpPr>
          <p:spPr>
            <a:xfrm>
              <a:off x="5429226" y="5215180"/>
              <a:ext cx="5409" cy="7679"/>
            </a:xfrm>
            <a:custGeom>
              <a:avLst/>
              <a:gdLst>
                <a:gd name="connsiteX0" fmla="*/ 861 w 5409"/>
                <a:gd name="connsiteY0" fmla="*/ 20 h 7679"/>
                <a:gd name="connsiteX1" fmla="*/ 4108 w 5409"/>
                <a:gd name="connsiteY1" fmla="*/ 3 h 7679"/>
                <a:gd name="connsiteX2" fmla="*/ 5279 w 5409"/>
                <a:gd name="connsiteY2" fmla="*/ 2175 h 7679"/>
                <a:gd name="connsiteX3" fmla="*/ 4159 w 5409"/>
                <a:gd name="connsiteY3" fmla="*/ 3289 h 7679"/>
                <a:gd name="connsiteX4" fmla="*/ 4136 w 5409"/>
                <a:gd name="connsiteY4" fmla="*/ 6564 h 7679"/>
                <a:gd name="connsiteX5" fmla="*/ 821 w 5409"/>
                <a:gd name="connsiteY5" fmla="*/ 6575 h 7679"/>
                <a:gd name="connsiteX6" fmla="*/ 816 w 5409"/>
                <a:gd name="connsiteY6" fmla="*/ 6564 h 7679"/>
                <a:gd name="connsiteX7" fmla="*/ 90 w 5409"/>
                <a:gd name="connsiteY7" fmla="*/ 4346 h 7679"/>
                <a:gd name="connsiteX8" fmla="*/ 821 w 5409"/>
                <a:gd name="connsiteY8" fmla="*/ 3243 h 7679"/>
                <a:gd name="connsiteX9" fmla="*/ 861 w 5409"/>
                <a:gd name="connsiteY9" fmla="*/ 20 h 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09" h="7679">
                  <a:moveTo>
                    <a:pt x="861" y="20"/>
                  </a:moveTo>
                  <a:cubicBezTo>
                    <a:pt x="1942" y="-3"/>
                    <a:pt x="3027" y="-3"/>
                    <a:pt x="4108" y="3"/>
                  </a:cubicBezTo>
                  <a:cubicBezTo>
                    <a:pt x="5256" y="718"/>
                    <a:pt x="5639" y="1438"/>
                    <a:pt x="5279" y="2175"/>
                  </a:cubicBezTo>
                  <a:cubicBezTo>
                    <a:pt x="4913" y="2918"/>
                    <a:pt x="4542" y="3289"/>
                    <a:pt x="4159" y="3289"/>
                  </a:cubicBezTo>
                  <a:cubicBezTo>
                    <a:pt x="4159" y="4381"/>
                    <a:pt x="4148" y="5472"/>
                    <a:pt x="4136" y="6564"/>
                  </a:cubicBezTo>
                  <a:cubicBezTo>
                    <a:pt x="3039" y="8084"/>
                    <a:pt x="1930" y="8016"/>
                    <a:pt x="821" y="6575"/>
                  </a:cubicBezTo>
                  <a:lnTo>
                    <a:pt x="816" y="6564"/>
                  </a:lnTo>
                  <a:cubicBezTo>
                    <a:pt x="90" y="5827"/>
                    <a:pt x="-150" y="5084"/>
                    <a:pt x="90" y="4346"/>
                  </a:cubicBezTo>
                  <a:cubicBezTo>
                    <a:pt x="336" y="3609"/>
                    <a:pt x="576" y="3243"/>
                    <a:pt x="821" y="3243"/>
                  </a:cubicBezTo>
                  <a:cubicBezTo>
                    <a:pt x="839" y="2169"/>
                    <a:pt x="850" y="1095"/>
                    <a:pt x="861" y="20"/>
                  </a:cubicBezTo>
                  <a:close/>
                </a:path>
              </a:pathLst>
            </a:custGeom>
            <a:grpFill/>
            <a:ln w="5715" cap="flat">
              <a:noFill/>
              <a:prstDash val="solid"/>
              <a:miter/>
            </a:ln>
          </p:spPr>
          <p:txBody>
            <a:bodyPr rtlCol="0" anchor="ctr"/>
            <a:lstStyle/>
            <a:p>
              <a:endParaRPr lang="zh-CN" altLang="en-US"/>
            </a:p>
          </p:txBody>
        </p:sp>
        <p:sp>
          <p:nvSpPr>
            <p:cNvPr id="5197" name="任意多边形: 形状 5196">
              <a:extLst>
                <a:ext uri="{FF2B5EF4-FFF2-40B4-BE49-F238E27FC236}">
                  <a16:creationId xmlns:a16="http://schemas.microsoft.com/office/drawing/2014/main" id="{68478262-0E85-1431-6E64-5A7C1F1A9982}"/>
                </a:ext>
              </a:extLst>
            </p:cNvPr>
            <p:cNvSpPr/>
            <p:nvPr/>
          </p:nvSpPr>
          <p:spPr>
            <a:xfrm>
              <a:off x="5428577" y="5218423"/>
              <a:ext cx="1471" cy="3320"/>
            </a:xfrm>
            <a:custGeom>
              <a:avLst/>
              <a:gdLst>
                <a:gd name="connsiteX0" fmla="*/ 1471 w 1471"/>
                <a:gd name="connsiteY0" fmla="*/ 0 h 3320"/>
                <a:gd name="connsiteX1" fmla="*/ 1460 w 1471"/>
                <a:gd name="connsiteY1" fmla="*/ 3320 h 3320"/>
                <a:gd name="connsiteX2" fmla="*/ 214 w 1471"/>
                <a:gd name="connsiteY2" fmla="*/ 966 h 3320"/>
                <a:gd name="connsiteX3" fmla="*/ 1471 w 1471"/>
                <a:gd name="connsiteY3" fmla="*/ 0 h 3320"/>
              </a:gdLst>
              <a:ahLst/>
              <a:cxnLst>
                <a:cxn ang="0">
                  <a:pos x="connsiteX0" y="connsiteY0"/>
                </a:cxn>
                <a:cxn ang="0">
                  <a:pos x="connsiteX1" y="connsiteY1"/>
                </a:cxn>
                <a:cxn ang="0">
                  <a:pos x="connsiteX2" y="connsiteY2"/>
                </a:cxn>
                <a:cxn ang="0">
                  <a:pos x="connsiteX3" y="connsiteY3"/>
                </a:cxn>
              </a:cxnLst>
              <a:rect l="l" t="t" r="r" b="b"/>
              <a:pathLst>
                <a:path w="1471" h="3320">
                  <a:moveTo>
                    <a:pt x="1471" y="0"/>
                  </a:moveTo>
                  <a:cubicBezTo>
                    <a:pt x="1465" y="1109"/>
                    <a:pt x="1465" y="2212"/>
                    <a:pt x="1460" y="3320"/>
                  </a:cubicBezTo>
                  <a:cubicBezTo>
                    <a:pt x="174" y="2846"/>
                    <a:pt x="-323" y="2018"/>
                    <a:pt x="214" y="966"/>
                  </a:cubicBezTo>
                  <a:cubicBezTo>
                    <a:pt x="437" y="543"/>
                    <a:pt x="1043" y="320"/>
                    <a:pt x="1471" y="0"/>
                  </a:cubicBezTo>
                  <a:close/>
                </a:path>
              </a:pathLst>
            </a:custGeom>
            <a:grpFill/>
            <a:ln w="5715" cap="flat">
              <a:noFill/>
              <a:prstDash val="solid"/>
              <a:miter/>
            </a:ln>
          </p:spPr>
          <p:txBody>
            <a:bodyPr rtlCol="0" anchor="ctr"/>
            <a:lstStyle/>
            <a:p>
              <a:endParaRPr lang="zh-CN" altLang="en-US"/>
            </a:p>
          </p:txBody>
        </p:sp>
        <p:sp>
          <p:nvSpPr>
            <p:cNvPr id="5198" name="任意多边形: 形状 5197">
              <a:extLst>
                <a:ext uri="{FF2B5EF4-FFF2-40B4-BE49-F238E27FC236}">
                  <a16:creationId xmlns:a16="http://schemas.microsoft.com/office/drawing/2014/main" id="{4D26D153-0640-EFBB-0449-E0C76EB0290F}"/>
                </a:ext>
              </a:extLst>
            </p:cNvPr>
            <p:cNvSpPr/>
            <p:nvPr/>
          </p:nvSpPr>
          <p:spPr>
            <a:xfrm>
              <a:off x="5430048" y="5221743"/>
              <a:ext cx="3314" cy="4233"/>
            </a:xfrm>
            <a:custGeom>
              <a:avLst/>
              <a:gdLst>
                <a:gd name="connsiteX0" fmla="*/ 0 w 3314"/>
                <a:gd name="connsiteY0" fmla="*/ 12 h 4233"/>
                <a:gd name="connsiteX1" fmla="*/ 3315 w 3314"/>
                <a:gd name="connsiteY1" fmla="*/ 0 h 4233"/>
                <a:gd name="connsiteX2" fmla="*/ 3315 w 3314"/>
                <a:gd name="connsiteY2" fmla="*/ 3258 h 4233"/>
                <a:gd name="connsiteX3" fmla="*/ 17 w 3314"/>
                <a:gd name="connsiteY3" fmla="*/ 3275 h 4233"/>
                <a:gd name="connsiteX4" fmla="*/ 0 w 3314"/>
                <a:gd name="connsiteY4" fmla="*/ 12 h 4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4233">
                  <a:moveTo>
                    <a:pt x="0" y="12"/>
                  </a:moveTo>
                  <a:cubicBezTo>
                    <a:pt x="1103" y="6"/>
                    <a:pt x="2212" y="0"/>
                    <a:pt x="3315" y="0"/>
                  </a:cubicBezTo>
                  <a:cubicBezTo>
                    <a:pt x="3315" y="1086"/>
                    <a:pt x="3315" y="2172"/>
                    <a:pt x="3315" y="3258"/>
                  </a:cubicBezTo>
                  <a:cubicBezTo>
                    <a:pt x="2223" y="4521"/>
                    <a:pt x="1126" y="4589"/>
                    <a:pt x="17" y="3275"/>
                  </a:cubicBezTo>
                  <a:cubicBezTo>
                    <a:pt x="12" y="2189"/>
                    <a:pt x="6" y="1103"/>
                    <a:pt x="0" y="12"/>
                  </a:cubicBezTo>
                  <a:close/>
                </a:path>
              </a:pathLst>
            </a:custGeom>
            <a:grpFill/>
            <a:ln w="5715" cap="flat">
              <a:noFill/>
              <a:prstDash val="solid"/>
              <a:miter/>
            </a:ln>
          </p:spPr>
          <p:txBody>
            <a:bodyPr rtlCol="0" anchor="ctr"/>
            <a:lstStyle/>
            <a:p>
              <a:endParaRPr lang="zh-CN" altLang="en-US"/>
            </a:p>
          </p:txBody>
        </p:sp>
        <p:sp>
          <p:nvSpPr>
            <p:cNvPr id="5199" name="任意多边形: 形状 5198">
              <a:extLst>
                <a:ext uri="{FF2B5EF4-FFF2-40B4-BE49-F238E27FC236}">
                  <a16:creationId xmlns:a16="http://schemas.microsoft.com/office/drawing/2014/main" id="{35A435D3-7398-2490-312C-C651D087B13B}"/>
                </a:ext>
              </a:extLst>
            </p:cNvPr>
            <p:cNvSpPr/>
            <p:nvPr/>
          </p:nvSpPr>
          <p:spPr>
            <a:xfrm>
              <a:off x="5449736" y="5223594"/>
              <a:ext cx="3303" cy="1441"/>
            </a:xfrm>
            <a:custGeom>
              <a:avLst/>
              <a:gdLst>
                <a:gd name="connsiteX0" fmla="*/ 0 w 3303"/>
                <a:gd name="connsiteY0" fmla="*/ 1362 h 1441"/>
                <a:gd name="connsiteX1" fmla="*/ 3303 w 3303"/>
                <a:gd name="connsiteY1" fmla="*/ 1442 h 1441"/>
                <a:gd name="connsiteX2" fmla="*/ 0 w 3303"/>
                <a:gd name="connsiteY2" fmla="*/ 1362 h 1441"/>
              </a:gdLst>
              <a:ahLst/>
              <a:cxnLst>
                <a:cxn ang="0">
                  <a:pos x="connsiteX0" y="connsiteY0"/>
                </a:cxn>
                <a:cxn ang="0">
                  <a:pos x="connsiteX1" y="connsiteY1"/>
                </a:cxn>
                <a:cxn ang="0">
                  <a:pos x="connsiteX2" y="connsiteY2"/>
                </a:cxn>
              </a:cxnLst>
              <a:rect l="l" t="t" r="r" b="b"/>
              <a:pathLst>
                <a:path w="3303" h="1441">
                  <a:moveTo>
                    <a:pt x="0" y="1362"/>
                  </a:moveTo>
                  <a:cubicBezTo>
                    <a:pt x="1143" y="-439"/>
                    <a:pt x="2246" y="-496"/>
                    <a:pt x="3303" y="1442"/>
                  </a:cubicBezTo>
                  <a:cubicBezTo>
                    <a:pt x="2200" y="1419"/>
                    <a:pt x="1103" y="1390"/>
                    <a:pt x="0" y="1362"/>
                  </a:cubicBezTo>
                  <a:close/>
                </a:path>
              </a:pathLst>
            </a:custGeom>
            <a:grpFill/>
            <a:ln w="5715" cap="flat">
              <a:noFill/>
              <a:prstDash val="solid"/>
              <a:miter/>
            </a:ln>
          </p:spPr>
          <p:txBody>
            <a:bodyPr rtlCol="0" anchor="ctr"/>
            <a:lstStyle/>
            <a:p>
              <a:endParaRPr lang="zh-CN" altLang="en-US"/>
            </a:p>
          </p:txBody>
        </p:sp>
        <p:sp>
          <p:nvSpPr>
            <p:cNvPr id="5200" name="任意多边形: 形状 5199">
              <a:extLst>
                <a:ext uri="{FF2B5EF4-FFF2-40B4-BE49-F238E27FC236}">
                  <a16:creationId xmlns:a16="http://schemas.microsoft.com/office/drawing/2014/main" id="{62839B6B-B332-351D-52FA-0AA1D484156E}"/>
                </a:ext>
              </a:extLst>
            </p:cNvPr>
            <p:cNvSpPr/>
            <p:nvPr/>
          </p:nvSpPr>
          <p:spPr>
            <a:xfrm>
              <a:off x="5430065" y="5225001"/>
              <a:ext cx="4244" cy="4067"/>
            </a:xfrm>
            <a:custGeom>
              <a:avLst/>
              <a:gdLst>
                <a:gd name="connsiteX0" fmla="*/ 0 w 4244"/>
                <a:gd name="connsiteY0" fmla="*/ 17 h 4067"/>
                <a:gd name="connsiteX1" fmla="*/ 3298 w 4244"/>
                <a:gd name="connsiteY1" fmla="*/ 0 h 4067"/>
                <a:gd name="connsiteX2" fmla="*/ 3292 w 4244"/>
                <a:gd name="connsiteY2" fmla="*/ 17 h 4067"/>
                <a:gd name="connsiteX3" fmla="*/ 4138 w 4244"/>
                <a:gd name="connsiteY3" fmla="*/ 2212 h 4067"/>
                <a:gd name="connsiteX4" fmla="*/ 3292 w 4244"/>
                <a:gd name="connsiteY4" fmla="*/ 3309 h 4067"/>
                <a:gd name="connsiteX5" fmla="*/ 3298 w 4244"/>
                <a:gd name="connsiteY5" fmla="*/ 3309 h 4067"/>
                <a:gd name="connsiteX6" fmla="*/ 0 w 4244"/>
                <a:gd name="connsiteY6" fmla="*/ 3309 h 4067"/>
                <a:gd name="connsiteX7" fmla="*/ 0 w 4244"/>
                <a:gd name="connsiteY7" fmla="*/ 17 h 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44" h="4067">
                  <a:moveTo>
                    <a:pt x="0" y="17"/>
                  </a:moveTo>
                  <a:cubicBezTo>
                    <a:pt x="1097" y="12"/>
                    <a:pt x="2200" y="6"/>
                    <a:pt x="3298" y="0"/>
                  </a:cubicBezTo>
                  <a:lnTo>
                    <a:pt x="3292" y="17"/>
                  </a:lnTo>
                  <a:cubicBezTo>
                    <a:pt x="4138" y="749"/>
                    <a:pt x="4423" y="1480"/>
                    <a:pt x="4138" y="2212"/>
                  </a:cubicBezTo>
                  <a:cubicBezTo>
                    <a:pt x="3858" y="2943"/>
                    <a:pt x="3572" y="3309"/>
                    <a:pt x="3292" y="3309"/>
                  </a:cubicBezTo>
                  <a:lnTo>
                    <a:pt x="3298" y="3309"/>
                  </a:lnTo>
                  <a:cubicBezTo>
                    <a:pt x="2200" y="4321"/>
                    <a:pt x="1103" y="4321"/>
                    <a:pt x="0" y="3309"/>
                  </a:cubicBezTo>
                  <a:cubicBezTo>
                    <a:pt x="0" y="2212"/>
                    <a:pt x="0" y="1114"/>
                    <a:pt x="0" y="17"/>
                  </a:cubicBezTo>
                  <a:close/>
                </a:path>
              </a:pathLst>
            </a:custGeom>
            <a:grpFill/>
            <a:ln w="5715" cap="flat">
              <a:noFill/>
              <a:prstDash val="solid"/>
              <a:miter/>
            </a:ln>
          </p:spPr>
          <p:txBody>
            <a:bodyPr rtlCol="0" anchor="ctr"/>
            <a:lstStyle/>
            <a:p>
              <a:endParaRPr lang="zh-CN" altLang="en-US"/>
            </a:p>
          </p:txBody>
        </p:sp>
        <p:sp>
          <p:nvSpPr>
            <p:cNvPr id="5201" name="任意多边形: 形状 5200">
              <a:extLst>
                <a:ext uri="{FF2B5EF4-FFF2-40B4-BE49-F238E27FC236}">
                  <a16:creationId xmlns:a16="http://schemas.microsoft.com/office/drawing/2014/main" id="{2C209AC6-2A4A-DCB1-7328-0B9030ABB2B1}"/>
                </a:ext>
              </a:extLst>
            </p:cNvPr>
            <p:cNvSpPr/>
            <p:nvPr/>
          </p:nvSpPr>
          <p:spPr>
            <a:xfrm>
              <a:off x="5430065" y="5228310"/>
              <a:ext cx="3297" cy="3291"/>
            </a:xfrm>
            <a:custGeom>
              <a:avLst/>
              <a:gdLst>
                <a:gd name="connsiteX0" fmla="*/ 0 w 3297"/>
                <a:gd name="connsiteY0" fmla="*/ 0 h 3291"/>
                <a:gd name="connsiteX1" fmla="*/ 3298 w 3297"/>
                <a:gd name="connsiteY1" fmla="*/ 0 h 3291"/>
                <a:gd name="connsiteX2" fmla="*/ 3292 w 3297"/>
                <a:gd name="connsiteY2" fmla="*/ 3292 h 3291"/>
                <a:gd name="connsiteX3" fmla="*/ 0 w 3297"/>
                <a:gd name="connsiteY3" fmla="*/ 0 h 3291"/>
              </a:gdLst>
              <a:ahLst/>
              <a:cxnLst>
                <a:cxn ang="0">
                  <a:pos x="connsiteX0" y="connsiteY0"/>
                </a:cxn>
                <a:cxn ang="0">
                  <a:pos x="connsiteX1" y="connsiteY1"/>
                </a:cxn>
                <a:cxn ang="0">
                  <a:pos x="connsiteX2" y="connsiteY2"/>
                </a:cxn>
                <a:cxn ang="0">
                  <a:pos x="connsiteX3" y="connsiteY3"/>
                </a:cxn>
              </a:cxnLst>
              <a:rect l="l" t="t" r="r" b="b"/>
              <a:pathLst>
                <a:path w="3297" h="3291">
                  <a:moveTo>
                    <a:pt x="0" y="0"/>
                  </a:moveTo>
                  <a:cubicBezTo>
                    <a:pt x="1097" y="0"/>
                    <a:pt x="2200" y="0"/>
                    <a:pt x="3298" y="0"/>
                  </a:cubicBezTo>
                  <a:cubicBezTo>
                    <a:pt x="3298" y="1097"/>
                    <a:pt x="3292" y="2194"/>
                    <a:pt x="3292" y="3292"/>
                  </a:cubicBezTo>
                  <a:cubicBezTo>
                    <a:pt x="2189" y="2194"/>
                    <a:pt x="1097" y="1097"/>
                    <a:pt x="0" y="0"/>
                  </a:cubicBezTo>
                  <a:close/>
                </a:path>
              </a:pathLst>
            </a:custGeom>
            <a:grpFill/>
            <a:ln w="5715" cap="flat">
              <a:noFill/>
              <a:prstDash val="solid"/>
              <a:miter/>
            </a:ln>
          </p:spPr>
          <p:txBody>
            <a:bodyPr rtlCol="0" anchor="ctr"/>
            <a:lstStyle/>
            <a:p>
              <a:endParaRPr lang="zh-CN" altLang="en-US"/>
            </a:p>
          </p:txBody>
        </p:sp>
        <p:sp>
          <p:nvSpPr>
            <p:cNvPr id="5202" name="任意多边形: 形状 5201">
              <a:extLst>
                <a:ext uri="{FF2B5EF4-FFF2-40B4-BE49-F238E27FC236}">
                  <a16:creationId xmlns:a16="http://schemas.microsoft.com/office/drawing/2014/main" id="{6E23442A-FD9B-3204-40DC-2B012AF1EC6F}"/>
                </a:ext>
              </a:extLst>
            </p:cNvPr>
            <p:cNvSpPr/>
            <p:nvPr/>
          </p:nvSpPr>
          <p:spPr>
            <a:xfrm>
              <a:off x="5423475" y="5233590"/>
              <a:ext cx="1401" cy="1298"/>
            </a:xfrm>
            <a:custGeom>
              <a:avLst/>
              <a:gdLst>
                <a:gd name="connsiteX0" fmla="*/ 12 w 1401"/>
                <a:gd name="connsiteY0" fmla="*/ 1298 h 1298"/>
                <a:gd name="connsiteX1" fmla="*/ 743 w 1401"/>
                <a:gd name="connsiteY1" fmla="*/ 1 h 1298"/>
                <a:gd name="connsiteX2" fmla="*/ 0 w 1401"/>
                <a:gd name="connsiteY2" fmla="*/ 1298 h 1298"/>
                <a:gd name="connsiteX3" fmla="*/ 12 w 1401"/>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1" h="1298">
                  <a:moveTo>
                    <a:pt x="12" y="1298"/>
                  </a:moveTo>
                  <a:cubicBezTo>
                    <a:pt x="263" y="841"/>
                    <a:pt x="606" y="-28"/>
                    <a:pt x="743" y="1"/>
                  </a:cubicBezTo>
                  <a:cubicBezTo>
                    <a:pt x="1829" y="247"/>
                    <a:pt x="1566" y="755"/>
                    <a:pt x="0" y="1298"/>
                  </a:cubicBezTo>
                  <a:lnTo>
                    <a:pt x="12" y="1298"/>
                  </a:lnTo>
                  <a:close/>
                </a:path>
              </a:pathLst>
            </a:custGeom>
            <a:grpFill/>
            <a:ln w="5715" cap="flat">
              <a:noFill/>
              <a:prstDash val="solid"/>
              <a:miter/>
            </a:ln>
          </p:spPr>
          <p:txBody>
            <a:bodyPr rtlCol="0" anchor="ctr"/>
            <a:lstStyle/>
            <a:p>
              <a:endParaRPr lang="zh-CN" altLang="en-US"/>
            </a:p>
          </p:txBody>
        </p:sp>
        <p:sp>
          <p:nvSpPr>
            <p:cNvPr id="5203" name="任意多边形: 形状 5202">
              <a:extLst>
                <a:ext uri="{FF2B5EF4-FFF2-40B4-BE49-F238E27FC236}">
                  <a16:creationId xmlns:a16="http://schemas.microsoft.com/office/drawing/2014/main" id="{CBDDE9E3-CD74-88B7-7D3F-54C43D1F702B}"/>
                </a:ext>
              </a:extLst>
            </p:cNvPr>
            <p:cNvSpPr/>
            <p:nvPr/>
          </p:nvSpPr>
          <p:spPr>
            <a:xfrm>
              <a:off x="5430065" y="5236746"/>
              <a:ext cx="3240" cy="2685"/>
            </a:xfrm>
            <a:custGeom>
              <a:avLst/>
              <a:gdLst>
                <a:gd name="connsiteX0" fmla="*/ 0 w 3240"/>
                <a:gd name="connsiteY0" fmla="*/ 1434 h 2685"/>
                <a:gd name="connsiteX1" fmla="*/ 3240 w 3240"/>
                <a:gd name="connsiteY1" fmla="*/ 1399 h 2685"/>
                <a:gd name="connsiteX2" fmla="*/ 1634 w 3240"/>
                <a:gd name="connsiteY2" fmla="*/ 2686 h 2685"/>
                <a:gd name="connsiteX3" fmla="*/ 0 w 3240"/>
                <a:gd name="connsiteY3" fmla="*/ 1434 h 2685"/>
              </a:gdLst>
              <a:ahLst/>
              <a:cxnLst>
                <a:cxn ang="0">
                  <a:pos x="connsiteX0" y="connsiteY0"/>
                </a:cxn>
                <a:cxn ang="0">
                  <a:pos x="connsiteX1" y="connsiteY1"/>
                </a:cxn>
                <a:cxn ang="0">
                  <a:pos x="connsiteX2" y="connsiteY2"/>
                </a:cxn>
                <a:cxn ang="0">
                  <a:pos x="connsiteX3" y="connsiteY3"/>
                </a:cxn>
              </a:cxnLst>
              <a:rect l="l" t="t" r="r" b="b"/>
              <a:pathLst>
                <a:path w="3240" h="2685">
                  <a:moveTo>
                    <a:pt x="0" y="1434"/>
                  </a:moveTo>
                  <a:cubicBezTo>
                    <a:pt x="1063" y="-441"/>
                    <a:pt x="2137" y="-503"/>
                    <a:pt x="3240" y="1399"/>
                  </a:cubicBezTo>
                  <a:cubicBezTo>
                    <a:pt x="2703" y="1828"/>
                    <a:pt x="2172" y="2251"/>
                    <a:pt x="1634" y="2686"/>
                  </a:cubicBezTo>
                  <a:cubicBezTo>
                    <a:pt x="1086" y="2274"/>
                    <a:pt x="543" y="1851"/>
                    <a:pt x="0" y="1434"/>
                  </a:cubicBezTo>
                  <a:close/>
                </a:path>
              </a:pathLst>
            </a:custGeom>
            <a:grpFill/>
            <a:ln w="5715" cap="flat">
              <a:noFill/>
              <a:prstDash val="solid"/>
              <a:miter/>
            </a:ln>
          </p:spPr>
          <p:txBody>
            <a:bodyPr rtlCol="0" anchor="ctr"/>
            <a:lstStyle/>
            <a:p>
              <a:endParaRPr lang="zh-CN" altLang="en-US"/>
            </a:p>
          </p:txBody>
        </p:sp>
        <p:sp>
          <p:nvSpPr>
            <p:cNvPr id="5204" name="任意多边形: 形状 5203">
              <a:extLst>
                <a:ext uri="{FF2B5EF4-FFF2-40B4-BE49-F238E27FC236}">
                  <a16:creationId xmlns:a16="http://schemas.microsoft.com/office/drawing/2014/main" id="{97B53C1E-2E51-2268-BBF6-C524601C82E4}"/>
                </a:ext>
              </a:extLst>
            </p:cNvPr>
            <p:cNvSpPr/>
            <p:nvPr/>
          </p:nvSpPr>
          <p:spPr>
            <a:xfrm>
              <a:off x="5423527" y="5238163"/>
              <a:ext cx="4471" cy="3337"/>
            </a:xfrm>
            <a:custGeom>
              <a:avLst/>
              <a:gdLst>
                <a:gd name="connsiteX0" fmla="*/ 40 w 4471"/>
                <a:gd name="connsiteY0" fmla="*/ 3337 h 3337"/>
                <a:gd name="connsiteX1" fmla="*/ 0 w 4471"/>
                <a:gd name="connsiteY1" fmla="*/ 0 h 3337"/>
                <a:gd name="connsiteX2" fmla="*/ 3258 w 4471"/>
                <a:gd name="connsiteY2" fmla="*/ 34 h 3337"/>
                <a:gd name="connsiteX3" fmla="*/ 4343 w 4471"/>
                <a:gd name="connsiteY3" fmla="*/ 2189 h 3337"/>
                <a:gd name="connsiteX4" fmla="*/ 3275 w 4471"/>
                <a:gd name="connsiteY4" fmla="*/ 3275 h 3337"/>
                <a:gd name="connsiteX5" fmla="*/ 40 w 4471"/>
                <a:gd name="connsiteY5" fmla="*/ 3337 h 3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1" h="3337">
                  <a:moveTo>
                    <a:pt x="40" y="3337"/>
                  </a:moveTo>
                  <a:cubicBezTo>
                    <a:pt x="29" y="2223"/>
                    <a:pt x="12" y="1114"/>
                    <a:pt x="0" y="0"/>
                  </a:cubicBezTo>
                  <a:cubicBezTo>
                    <a:pt x="1086" y="17"/>
                    <a:pt x="2172" y="23"/>
                    <a:pt x="3258" y="34"/>
                  </a:cubicBezTo>
                  <a:cubicBezTo>
                    <a:pt x="4332" y="749"/>
                    <a:pt x="4692" y="1469"/>
                    <a:pt x="4343" y="2189"/>
                  </a:cubicBezTo>
                  <a:cubicBezTo>
                    <a:pt x="3989" y="2914"/>
                    <a:pt x="3635" y="3275"/>
                    <a:pt x="3275" y="3275"/>
                  </a:cubicBezTo>
                  <a:cubicBezTo>
                    <a:pt x="2195" y="3286"/>
                    <a:pt x="1114" y="3309"/>
                    <a:pt x="40" y="3337"/>
                  </a:cubicBezTo>
                  <a:close/>
                </a:path>
              </a:pathLst>
            </a:custGeom>
            <a:grpFill/>
            <a:ln w="5715" cap="flat">
              <a:noFill/>
              <a:prstDash val="solid"/>
              <a:miter/>
            </a:ln>
          </p:spPr>
          <p:txBody>
            <a:bodyPr rtlCol="0" anchor="ctr"/>
            <a:lstStyle/>
            <a:p>
              <a:endParaRPr lang="zh-CN" altLang="en-US"/>
            </a:p>
          </p:txBody>
        </p:sp>
        <p:sp>
          <p:nvSpPr>
            <p:cNvPr id="5205" name="任意多边形: 形状 5204">
              <a:extLst>
                <a:ext uri="{FF2B5EF4-FFF2-40B4-BE49-F238E27FC236}">
                  <a16:creationId xmlns:a16="http://schemas.microsoft.com/office/drawing/2014/main" id="{77D469FC-07DE-F2AD-C5BD-0DA7067D0FBE}"/>
                </a:ext>
              </a:extLst>
            </p:cNvPr>
            <p:cNvSpPr/>
            <p:nvPr/>
          </p:nvSpPr>
          <p:spPr>
            <a:xfrm>
              <a:off x="5426782" y="5238180"/>
              <a:ext cx="4110" cy="3263"/>
            </a:xfrm>
            <a:custGeom>
              <a:avLst/>
              <a:gdLst>
                <a:gd name="connsiteX0" fmla="*/ 19 w 4110"/>
                <a:gd name="connsiteY0" fmla="*/ 3258 h 3263"/>
                <a:gd name="connsiteX1" fmla="*/ 2 w 4110"/>
                <a:gd name="connsiteY1" fmla="*/ 17 h 3263"/>
                <a:gd name="connsiteX2" fmla="*/ 3283 w 4110"/>
                <a:gd name="connsiteY2" fmla="*/ 0 h 3263"/>
                <a:gd name="connsiteX3" fmla="*/ 4014 w 4110"/>
                <a:gd name="connsiteY3" fmla="*/ 2177 h 3263"/>
                <a:gd name="connsiteX4" fmla="*/ 3260 w 4110"/>
                <a:gd name="connsiteY4" fmla="*/ 3258 h 3263"/>
                <a:gd name="connsiteX5" fmla="*/ 1642 w 4110"/>
                <a:gd name="connsiteY5" fmla="*/ 3263 h 3263"/>
                <a:gd name="connsiteX6" fmla="*/ 19 w 4110"/>
                <a:gd name="connsiteY6" fmla="*/ 3258 h 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0" h="3263">
                  <a:moveTo>
                    <a:pt x="19" y="3258"/>
                  </a:moveTo>
                  <a:cubicBezTo>
                    <a:pt x="2" y="2177"/>
                    <a:pt x="-4" y="1097"/>
                    <a:pt x="2" y="17"/>
                  </a:cubicBezTo>
                  <a:cubicBezTo>
                    <a:pt x="1094" y="11"/>
                    <a:pt x="2191" y="6"/>
                    <a:pt x="3283" y="0"/>
                  </a:cubicBezTo>
                  <a:cubicBezTo>
                    <a:pt x="4025" y="731"/>
                    <a:pt x="4266" y="1457"/>
                    <a:pt x="4014" y="2177"/>
                  </a:cubicBezTo>
                  <a:cubicBezTo>
                    <a:pt x="3763" y="2897"/>
                    <a:pt x="3511" y="3258"/>
                    <a:pt x="3260" y="3258"/>
                  </a:cubicBezTo>
                  <a:lnTo>
                    <a:pt x="1642" y="3263"/>
                  </a:lnTo>
                  <a:lnTo>
                    <a:pt x="19" y="3258"/>
                  </a:lnTo>
                  <a:close/>
                </a:path>
              </a:pathLst>
            </a:custGeom>
            <a:grpFill/>
            <a:ln w="5715" cap="flat">
              <a:noFill/>
              <a:prstDash val="solid"/>
              <a:miter/>
            </a:ln>
          </p:spPr>
          <p:txBody>
            <a:bodyPr rtlCol="0" anchor="ctr"/>
            <a:lstStyle/>
            <a:p>
              <a:endParaRPr lang="zh-CN" altLang="en-US"/>
            </a:p>
          </p:txBody>
        </p:sp>
        <p:sp>
          <p:nvSpPr>
            <p:cNvPr id="5206" name="任意多边形: 形状 5205">
              <a:extLst>
                <a:ext uri="{FF2B5EF4-FFF2-40B4-BE49-F238E27FC236}">
                  <a16:creationId xmlns:a16="http://schemas.microsoft.com/office/drawing/2014/main" id="{8F99C126-0225-D601-E034-148B076C1CB6}"/>
                </a:ext>
              </a:extLst>
            </p:cNvPr>
            <p:cNvSpPr/>
            <p:nvPr/>
          </p:nvSpPr>
          <p:spPr>
            <a:xfrm>
              <a:off x="5430042" y="5238151"/>
              <a:ext cx="3263" cy="3286"/>
            </a:xfrm>
            <a:custGeom>
              <a:avLst/>
              <a:gdLst>
                <a:gd name="connsiteX0" fmla="*/ 0 w 3263"/>
                <a:gd name="connsiteY0" fmla="*/ 3286 h 3286"/>
                <a:gd name="connsiteX1" fmla="*/ 23 w 3263"/>
                <a:gd name="connsiteY1" fmla="*/ 29 h 3286"/>
                <a:gd name="connsiteX2" fmla="*/ 3263 w 3263"/>
                <a:gd name="connsiteY2" fmla="*/ 0 h 3286"/>
                <a:gd name="connsiteX3" fmla="*/ 0 w 3263"/>
                <a:gd name="connsiteY3" fmla="*/ 3286 h 3286"/>
              </a:gdLst>
              <a:ahLst/>
              <a:cxnLst>
                <a:cxn ang="0">
                  <a:pos x="connsiteX0" y="connsiteY0"/>
                </a:cxn>
                <a:cxn ang="0">
                  <a:pos x="connsiteX1" y="connsiteY1"/>
                </a:cxn>
                <a:cxn ang="0">
                  <a:pos x="connsiteX2" y="connsiteY2"/>
                </a:cxn>
                <a:cxn ang="0">
                  <a:pos x="connsiteX3" y="connsiteY3"/>
                </a:cxn>
              </a:cxnLst>
              <a:rect l="l" t="t" r="r" b="b"/>
              <a:pathLst>
                <a:path w="3263" h="3286">
                  <a:moveTo>
                    <a:pt x="0" y="3286"/>
                  </a:moveTo>
                  <a:cubicBezTo>
                    <a:pt x="17" y="2200"/>
                    <a:pt x="23" y="1114"/>
                    <a:pt x="23" y="29"/>
                  </a:cubicBezTo>
                  <a:cubicBezTo>
                    <a:pt x="1103" y="23"/>
                    <a:pt x="2183" y="12"/>
                    <a:pt x="3263" y="0"/>
                  </a:cubicBezTo>
                  <a:cubicBezTo>
                    <a:pt x="2172" y="1091"/>
                    <a:pt x="1086" y="2189"/>
                    <a:pt x="0" y="3286"/>
                  </a:cubicBezTo>
                  <a:close/>
                </a:path>
              </a:pathLst>
            </a:custGeom>
            <a:grpFill/>
            <a:ln w="5715" cap="flat">
              <a:noFill/>
              <a:prstDash val="solid"/>
              <a:miter/>
            </a:ln>
          </p:spPr>
          <p:txBody>
            <a:bodyPr rtlCol="0" anchor="ctr"/>
            <a:lstStyle/>
            <a:p>
              <a:endParaRPr lang="zh-CN" altLang="en-US"/>
            </a:p>
          </p:txBody>
        </p:sp>
        <p:sp>
          <p:nvSpPr>
            <p:cNvPr id="5207" name="任意多边形: 形状 5206">
              <a:extLst>
                <a:ext uri="{FF2B5EF4-FFF2-40B4-BE49-F238E27FC236}">
                  <a16:creationId xmlns:a16="http://schemas.microsoft.com/office/drawing/2014/main" id="{A6DBD445-F09F-7BA1-BB57-521E3A0C205D}"/>
                </a:ext>
              </a:extLst>
            </p:cNvPr>
            <p:cNvSpPr/>
            <p:nvPr/>
          </p:nvSpPr>
          <p:spPr>
            <a:xfrm>
              <a:off x="5380727" y="5315829"/>
              <a:ext cx="1407" cy="1297"/>
            </a:xfrm>
            <a:custGeom>
              <a:avLst/>
              <a:gdLst>
                <a:gd name="connsiteX0" fmla="*/ 0 w 1407"/>
                <a:gd name="connsiteY0" fmla="*/ 1298 h 1297"/>
                <a:gd name="connsiteX1" fmla="*/ 737 w 1407"/>
                <a:gd name="connsiteY1" fmla="*/ 1 h 1297"/>
                <a:gd name="connsiteX2" fmla="*/ 12 w 1407"/>
                <a:gd name="connsiteY2" fmla="*/ 1298 h 1297"/>
                <a:gd name="connsiteX3" fmla="*/ 0 w 1407"/>
                <a:gd name="connsiteY3" fmla="*/ 1298 h 1297"/>
              </a:gdLst>
              <a:ahLst/>
              <a:cxnLst>
                <a:cxn ang="0">
                  <a:pos x="connsiteX0" y="connsiteY0"/>
                </a:cxn>
                <a:cxn ang="0">
                  <a:pos x="connsiteX1" y="connsiteY1"/>
                </a:cxn>
                <a:cxn ang="0">
                  <a:pos x="connsiteX2" y="connsiteY2"/>
                </a:cxn>
                <a:cxn ang="0">
                  <a:pos x="connsiteX3" y="connsiteY3"/>
                </a:cxn>
              </a:cxnLst>
              <a:rect l="l" t="t" r="r" b="b"/>
              <a:pathLst>
                <a:path w="1407" h="1297">
                  <a:moveTo>
                    <a:pt x="0" y="1298"/>
                  </a:moveTo>
                  <a:cubicBezTo>
                    <a:pt x="251" y="847"/>
                    <a:pt x="589" y="-28"/>
                    <a:pt x="737" y="1"/>
                  </a:cubicBezTo>
                  <a:cubicBezTo>
                    <a:pt x="1835" y="235"/>
                    <a:pt x="1577" y="744"/>
                    <a:pt x="12" y="1298"/>
                  </a:cubicBezTo>
                  <a:lnTo>
                    <a:pt x="0" y="1298"/>
                  </a:lnTo>
                  <a:close/>
                </a:path>
              </a:pathLst>
            </a:custGeom>
            <a:grpFill/>
            <a:ln w="5715" cap="flat">
              <a:noFill/>
              <a:prstDash val="solid"/>
              <a:miter/>
            </a:ln>
          </p:spPr>
          <p:txBody>
            <a:bodyPr rtlCol="0" anchor="ctr"/>
            <a:lstStyle/>
            <a:p>
              <a:endParaRPr lang="zh-CN" altLang="en-US"/>
            </a:p>
          </p:txBody>
        </p:sp>
        <p:sp>
          <p:nvSpPr>
            <p:cNvPr id="5208" name="任意多边形: 形状 5207">
              <a:extLst>
                <a:ext uri="{FF2B5EF4-FFF2-40B4-BE49-F238E27FC236}">
                  <a16:creationId xmlns:a16="http://schemas.microsoft.com/office/drawing/2014/main" id="{5C882B7F-E694-03D8-B3DF-CA740B848057}"/>
                </a:ext>
              </a:extLst>
            </p:cNvPr>
            <p:cNvSpPr/>
            <p:nvPr/>
          </p:nvSpPr>
          <p:spPr>
            <a:xfrm>
              <a:off x="5379337" y="5317127"/>
              <a:ext cx="1401" cy="1297"/>
            </a:xfrm>
            <a:custGeom>
              <a:avLst/>
              <a:gdLst>
                <a:gd name="connsiteX0" fmla="*/ 1401 w 1401"/>
                <a:gd name="connsiteY0" fmla="*/ 0 h 1297"/>
                <a:gd name="connsiteX1" fmla="*/ 670 w 1401"/>
                <a:gd name="connsiteY1" fmla="*/ 1297 h 1297"/>
                <a:gd name="connsiteX2" fmla="*/ 1396 w 1401"/>
                <a:gd name="connsiteY2" fmla="*/ 0 h 1297"/>
                <a:gd name="connsiteX3" fmla="*/ 1401 w 1401"/>
                <a:gd name="connsiteY3" fmla="*/ 0 h 1297"/>
              </a:gdLst>
              <a:ahLst/>
              <a:cxnLst>
                <a:cxn ang="0">
                  <a:pos x="connsiteX0" y="connsiteY0"/>
                </a:cxn>
                <a:cxn ang="0">
                  <a:pos x="connsiteX1" y="connsiteY1"/>
                </a:cxn>
                <a:cxn ang="0">
                  <a:pos x="connsiteX2" y="connsiteY2"/>
                </a:cxn>
                <a:cxn ang="0">
                  <a:pos x="connsiteX3" y="connsiteY3"/>
                </a:cxn>
              </a:cxnLst>
              <a:rect l="l" t="t" r="r" b="b"/>
              <a:pathLst>
                <a:path w="1401" h="1297">
                  <a:moveTo>
                    <a:pt x="1401" y="0"/>
                  </a:moveTo>
                  <a:cubicBezTo>
                    <a:pt x="1150" y="452"/>
                    <a:pt x="813" y="1326"/>
                    <a:pt x="670" y="1297"/>
                  </a:cubicBezTo>
                  <a:cubicBezTo>
                    <a:pt x="-428" y="1063"/>
                    <a:pt x="-170" y="555"/>
                    <a:pt x="1396" y="0"/>
                  </a:cubicBezTo>
                  <a:lnTo>
                    <a:pt x="1401" y="0"/>
                  </a:lnTo>
                  <a:close/>
                </a:path>
              </a:pathLst>
            </a:custGeom>
            <a:grpFill/>
            <a:ln w="5715" cap="flat">
              <a:noFill/>
              <a:prstDash val="solid"/>
              <a:miter/>
            </a:ln>
          </p:spPr>
          <p:txBody>
            <a:bodyPr rtlCol="0" anchor="ctr"/>
            <a:lstStyle/>
            <a:p>
              <a:endParaRPr lang="zh-CN" altLang="en-US"/>
            </a:p>
          </p:txBody>
        </p:sp>
        <p:sp>
          <p:nvSpPr>
            <p:cNvPr id="5209" name="任意多边形: 形状 5208">
              <a:extLst>
                <a:ext uri="{FF2B5EF4-FFF2-40B4-BE49-F238E27FC236}">
                  <a16:creationId xmlns:a16="http://schemas.microsoft.com/office/drawing/2014/main" id="{7C39693B-334B-E797-26D1-E14F9D05528E}"/>
                </a:ext>
              </a:extLst>
            </p:cNvPr>
            <p:cNvSpPr/>
            <p:nvPr userDrawn="1"/>
          </p:nvSpPr>
          <p:spPr>
            <a:xfrm>
              <a:off x="5410331" y="5391467"/>
              <a:ext cx="1417" cy="1315"/>
            </a:xfrm>
            <a:custGeom>
              <a:avLst/>
              <a:gdLst>
                <a:gd name="connsiteX0" fmla="*/ 11 w 1417"/>
                <a:gd name="connsiteY0" fmla="*/ 1315 h 1315"/>
                <a:gd name="connsiteX1" fmla="*/ 749 w 1417"/>
                <a:gd name="connsiteY1" fmla="*/ 1 h 1315"/>
                <a:gd name="connsiteX2" fmla="*/ 0 w 1417"/>
                <a:gd name="connsiteY2" fmla="*/ 1315 h 1315"/>
                <a:gd name="connsiteX3" fmla="*/ 11 w 1417"/>
                <a:gd name="connsiteY3" fmla="*/ 1315 h 1315"/>
              </a:gdLst>
              <a:ahLst/>
              <a:cxnLst>
                <a:cxn ang="0">
                  <a:pos x="connsiteX0" y="connsiteY0"/>
                </a:cxn>
                <a:cxn ang="0">
                  <a:pos x="connsiteX1" y="connsiteY1"/>
                </a:cxn>
                <a:cxn ang="0">
                  <a:pos x="connsiteX2" y="connsiteY2"/>
                </a:cxn>
                <a:cxn ang="0">
                  <a:pos x="connsiteX3" y="connsiteY3"/>
                </a:cxn>
              </a:cxnLst>
              <a:rect l="l" t="t" r="r" b="b"/>
              <a:pathLst>
                <a:path w="1417" h="1315">
                  <a:moveTo>
                    <a:pt x="11" y="1315"/>
                  </a:moveTo>
                  <a:cubicBezTo>
                    <a:pt x="263" y="858"/>
                    <a:pt x="611" y="-28"/>
                    <a:pt x="749" y="1"/>
                  </a:cubicBezTo>
                  <a:cubicBezTo>
                    <a:pt x="1852" y="264"/>
                    <a:pt x="1583" y="772"/>
                    <a:pt x="0" y="1315"/>
                  </a:cubicBezTo>
                  <a:lnTo>
                    <a:pt x="11" y="1315"/>
                  </a:lnTo>
                  <a:close/>
                </a:path>
              </a:pathLst>
            </a:custGeom>
            <a:grpFill/>
            <a:ln w="5715" cap="flat">
              <a:noFill/>
              <a:prstDash val="solid"/>
              <a:miter/>
            </a:ln>
          </p:spPr>
          <p:txBody>
            <a:bodyPr rtlCol="0" anchor="ctr"/>
            <a:lstStyle/>
            <a:p>
              <a:endParaRPr lang="zh-CN" altLang="en-US"/>
            </a:p>
          </p:txBody>
        </p:sp>
        <p:sp>
          <p:nvSpPr>
            <p:cNvPr id="5210" name="任意多边形: 形状 5209">
              <a:extLst>
                <a:ext uri="{FF2B5EF4-FFF2-40B4-BE49-F238E27FC236}">
                  <a16:creationId xmlns:a16="http://schemas.microsoft.com/office/drawing/2014/main" id="{F1D48C24-CC19-CE65-8642-A8D17F54DD31}"/>
                </a:ext>
              </a:extLst>
            </p:cNvPr>
            <p:cNvSpPr/>
            <p:nvPr/>
          </p:nvSpPr>
          <p:spPr>
            <a:xfrm>
              <a:off x="5370869" y="4853315"/>
              <a:ext cx="6577" cy="6577"/>
            </a:xfrm>
            <a:custGeom>
              <a:avLst/>
              <a:gdLst>
                <a:gd name="connsiteX0" fmla="*/ 6578 w 6577"/>
                <a:gd name="connsiteY0" fmla="*/ 0 h 6577"/>
                <a:gd name="connsiteX1" fmla="*/ 0 w 6577"/>
                <a:gd name="connsiteY1" fmla="*/ 6578 h 6577"/>
                <a:gd name="connsiteX2" fmla="*/ 6578 w 6577"/>
                <a:gd name="connsiteY2" fmla="*/ 0 h 6577"/>
              </a:gdLst>
              <a:ahLst/>
              <a:cxnLst>
                <a:cxn ang="0">
                  <a:pos x="connsiteX0" y="connsiteY0"/>
                </a:cxn>
                <a:cxn ang="0">
                  <a:pos x="connsiteX1" y="connsiteY1"/>
                </a:cxn>
                <a:cxn ang="0">
                  <a:pos x="connsiteX2" y="connsiteY2"/>
                </a:cxn>
              </a:cxnLst>
              <a:rect l="l" t="t" r="r" b="b"/>
              <a:pathLst>
                <a:path w="6577" h="6577">
                  <a:moveTo>
                    <a:pt x="6578" y="0"/>
                  </a:moveTo>
                  <a:cubicBezTo>
                    <a:pt x="5326" y="3132"/>
                    <a:pt x="3132" y="5326"/>
                    <a:pt x="0" y="6578"/>
                  </a:cubicBezTo>
                  <a:cubicBezTo>
                    <a:pt x="120" y="2315"/>
                    <a:pt x="2309" y="114"/>
                    <a:pt x="6578" y="0"/>
                  </a:cubicBezTo>
                  <a:close/>
                </a:path>
              </a:pathLst>
            </a:custGeom>
            <a:grpFill/>
            <a:ln w="5715" cap="flat">
              <a:noFill/>
              <a:prstDash val="solid"/>
              <a:miter/>
            </a:ln>
          </p:spPr>
          <p:txBody>
            <a:bodyPr rtlCol="0" anchor="ctr"/>
            <a:lstStyle/>
            <a:p>
              <a:endParaRPr lang="zh-CN" altLang="en-US"/>
            </a:p>
          </p:txBody>
        </p:sp>
        <p:sp>
          <p:nvSpPr>
            <p:cNvPr id="5211" name="任意多边形: 形状 5210">
              <a:extLst>
                <a:ext uri="{FF2B5EF4-FFF2-40B4-BE49-F238E27FC236}">
                  <a16:creationId xmlns:a16="http://schemas.microsoft.com/office/drawing/2014/main" id="{18C222B6-6D59-48CB-BA39-A045FF0D12B5}"/>
                </a:ext>
              </a:extLst>
            </p:cNvPr>
            <p:cNvSpPr/>
            <p:nvPr/>
          </p:nvSpPr>
          <p:spPr>
            <a:xfrm>
              <a:off x="4872612" y="4782540"/>
              <a:ext cx="4978" cy="4989"/>
            </a:xfrm>
            <a:custGeom>
              <a:avLst/>
              <a:gdLst>
                <a:gd name="connsiteX0" fmla="*/ 4978 w 4978"/>
                <a:gd name="connsiteY0" fmla="*/ 4990 h 4989"/>
                <a:gd name="connsiteX1" fmla="*/ 12 w 4978"/>
                <a:gd name="connsiteY1" fmla="*/ 1035 h 4989"/>
                <a:gd name="connsiteX2" fmla="*/ 1029 w 4978"/>
                <a:gd name="connsiteY2" fmla="*/ 12 h 4989"/>
                <a:gd name="connsiteX3" fmla="*/ 4961 w 4978"/>
                <a:gd name="connsiteY3" fmla="*/ 4984 h 4989"/>
                <a:gd name="connsiteX4" fmla="*/ 4978 w 4978"/>
                <a:gd name="connsiteY4" fmla="*/ 4984 h 4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8" h="4989">
                  <a:moveTo>
                    <a:pt x="4978" y="4990"/>
                  </a:moveTo>
                  <a:cubicBezTo>
                    <a:pt x="2612" y="4550"/>
                    <a:pt x="-205" y="4647"/>
                    <a:pt x="12" y="1035"/>
                  </a:cubicBezTo>
                  <a:cubicBezTo>
                    <a:pt x="35" y="663"/>
                    <a:pt x="658" y="35"/>
                    <a:pt x="1029" y="12"/>
                  </a:cubicBezTo>
                  <a:cubicBezTo>
                    <a:pt x="4652" y="-205"/>
                    <a:pt x="4527" y="2624"/>
                    <a:pt x="4961" y="4984"/>
                  </a:cubicBezTo>
                  <a:lnTo>
                    <a:pt x="4978" y="4984"/>
                  </a:lnTo>
                  <a:close/>
                </a:path>
              </a:pathLst>
            </a:custGeom>
            <a:grpFill/>
            <a:ln w="5715" cap="flat">
              <a:noFill/>
              <a:prstDash val="solid"/>
              <a:miter/>
            </a:ln>
          </p:spPr>
          <p:txBody>
            <a:bodyPr rtlCol="0" anchor="ctr"/>
            <a:lstStyle/>
            <a:p>
              <a:endParaRPr lang="zh-CN" altLang="en-US"/>
            </a:p>
          </p:txBody>
        </p:sp>
        <p:sp>
          <p:nvSpPr>
            <p:cNvPr id="5212" name="任意多边形: 形状 5211">
              <a:extLst>
                <a:ext uri="{FF2B5EF4-FFF2-40B4-BE49-F238E27FC236}">
                  <a16:creationId xmlns:a16="http://schemas.microsoft.com/office/drawing/2014/main" id="{9A2B9E9B-5B96-0320-E27B-309971C0A2FB}"/>
                </a:ext>
              </a:extLst>
            </p:cNvPr>
            <p:cNvSpPr/>
            <p:nvPr/>
          </p:nvSpPr>
          <p:spPr>
            <a:xfrm>
              <a:off x="4913673" y="4736294"/>
              <a:ext cx="4373" cy="5261"/>
            </a:xfrm>
            <a:custGeom>
              <a:avLst/>
              <a:gdLst>
                <a:gd name="connsiteX0" fmla="*/ 2550 w 4373"/>
                <a:gd name="connsiteY0" fmla="*/ 0 h 5261"/>
                <a:gd name="connsiteX1" fmla="*/ 4373 w 4373"/>
                <a:gd name="connsiteY1" fmla="*/ 1183 h 5261"/>
                <a:gd name="connsiteX2" fmla="*/ 1470 w 4373"/>
                <a:gd name="connsiteY2" fmla="*/ 4521 h 5261"/>
                <a:gd name="connsiteX3" fmla="*/ 213 w 4373"/>
                <a:gd name="connsiteY3" fmla="*/ 3641 h 5261"/>
                <a:gd name="connsiteX4" fmla="*/ 2550 w 4373"/>
                <a:gd name="connsiteY4" fmla="*/ 0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3" h="5261">
                  <a:moveTo>
                    <a:pt x="2550" y="0"/>
                  </a:moveTo>
                  <a:cubicBezTo>
                    <a:pt x="3076" y="343"/>
                    <a:pt x="3722" y="760"/>
                    <a:pt x="4373" y="1183"/>
                  </a:cubicBezTo>
                  <a:cubicBezTo>
                    <a:pt x="3413" y="2303"/>
                    <a:pt x="2545" y="3526"/>
                    <a:pt x="1470" y="4521"/>
                  </a:cubicBezTo>
                  <a:cubicBezTo>
                    <a:pt x="116" y="5772"/>
                    <a:pt x="-301" y="5412"/>
                    <a:pt x="213" y="3641"/>
                  </a:cubicBezTo>
                  <a:cubicBezTo>
                    <a:pt x="624" y="2183"/>
                    <a:pt x="739" y="606"/>
                    <a:pt x="2550" y="0"/>
                  </a:cubicBezTo>
                  <a:close/>
                </a:path>
              </a:pathLst>
            </a:custGeom>
            <a:grpFill/>
            <a:ln w="5715" cap="flat">
              <a:noFill/>
              <a:prstDash val="solid"/>
              <a:miter/>
            </a:ln>
          </p:spPr>
          <p:txBody>
            <a:bodyPr rtlCol="0" anchor="ctr"/>
            <a:lstStyle/>
            <a:p>
              <a:endParaRPr lang="zh-CN" altLang="en-US"/>
            </a:p>
          </p:txBody>
        </p:sp>
        <p:sp>
          <p:nvSpPr>
            <p:cNvPr id="5213" name="任意多边形: 形状 5212">
              <a:extLst>
                <a:ext uri="{FF2B5EF4-FFF2-40B4-BE49-F238E27FC236}">
                  <a16:creationId xmlns:a16="http://schemas.microsoft.com/office/drawing/2014/main" id="{F524CFD3-BB14-EC7A-631F-DBA149B15012}"/>
                </a:ext>
              </a:extLst>
            </p:cNvPr>
            <p:cNvSpPr/>
            <p:nvPr/>
          </p:nvSpPr>
          <p:spPr>
            <a:xfrm>
              <a:off x="4911139" y="4741478"/>
              <a:ext cx="2615" cy="4131"/>
            </a:xfrm>
            <a:custGeom>
              <a:avLst/>
              <a:gdLst>
                <a:gd name="connsiteX0" fmla="*/ 2553 w 2615"/>
                <a:gd name="connsiteY0" fmla="*/ 1531 h 4131"/>
                <a:gd name="connsiteX1" fmla="*/ 1376 w 2615"/>
                <a:gd name="connsiteY1" fmla="*/ 4126 h 4131"/>
                <a:gd name="connsiteX2" fmla="*/ 353 w 2615"/>
                <a:gd name="connsiteY2" fmla="*/ 1972 h 4131"/>
                <a:gd name="connsiteX3" fmla="*/ 2616 w 2615"/>
                <a:gd name="connsiteY3" fmla="*/ 0 h 4131"/>
                <a:gd name="connsiteX4" fmla="*/ 2553 w 2615"/>
                <a:gd name="connsiteY4" fmla="*/ 1531 h 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5" h="4131">
                  <a:moveTo>
                    <a:pt x="2553" y="1531"/>
                  </a:moveTo>
                  <a:cubicBezTo>
                    <a:pt x="2164" y="2446"/>
                    <a:pt x="1833" y="4092"/>
                    <a:pt x="1376" y="4126"/>
                  </a:cubicBezTo>
                  <a:cubicBezTo>
                    <a:pt x="107" y="4223"/>
                    <a:pt x="-402" y="3097"/>
                    <a:pt x="353" y="1972"/>
                  </a:cubicBezTo>
                  <a:cubicBezTo>
                    <a:pt x="890" y="1171"/>
                    <a:pt x="1844" y="646"/>
                    <a:pt x="2616" y="0"/>
                  </a:cubicBezTo>
                  <a:cubicBezTo>
                    <a:pt x="2599" y="509"/>
                    <a:pt x="2576" y="1017"/>
                    <a:pt x="2553" y="1531"/>
                  </a:cubicBezTo>
                  <a:close/>
                </a:path>
              </a:pathLst>
            </a:custGeom>
            <a:grpFill/>
            <a:ln w="5715" cap="flat">
              <a:noFill/>
              <a:prstDash val="solid"/>
              <a:miter/>
            </a:ln>
          </p:spPr>
          <p:txBody>
            <a:bodyPr rtlCol="0" anchor="ctr"/>
            <a:lstStyle/>
            <a:p>
              <a:endParaRPr lang="zh-CN" altLang="en-US"/>
            </a:p>
          </p:txBody>
        </p:sp>
        <p:sp>
          <p:nvSpPr>
            <p:cNvPr id="5214" name="任意多边形: 形状 5213">
              <a:extLst>
                <a:ext uri="{FF2B5EF4-FFF2-40B4-BE49-F238E27FC236}">
                  <a16:creationId xmlns:a16="http://schemas.microsoft.com/office/drawing/2014/main" id="{0ED9D69F-6673-BB35-AA1D-F541C07E5C4B}"/>
                </a:ext>
              </a:extLst>
            </p:cNvPr>
            <p:cNvSpPr/>
            <p:nvPr/>
          </p:nvSpPr>
          <p:spPr>
            <a:xfrm>
              <a:off x="4861211" y="4807297"/>
              <a:ext cx="6497" cy="3257"/>
            </a:xfrm>
            <a:custGeom>
              <a:avLst/>
              <a:gdLst>
                <a:gd name="connsiteX0" fmla="*/ 0 w 6497"/>
                <a:gd name="connsiteY0" fmla="*/ 3258 h 3257"/>
                <a:gd name="connsiteX1" fmla="*/ 6498 w 6497"/>
                <a:gd name="connsiteY1" fmla="*/ 0 h 3257"/>
                <a:gd name="connsiteX2" fmla="*/ 0 w 6497"/>
                <a:gd name="connsiteY2" fmla="*/ 3258 h 3257"/>
              </a:gdLst>
              <a:ahLst/>
              <a:cxnLst>
                <a:cxn ang="0">
                  <a:pos x="connsiteX0" y="connsiteY0"/>
                </a:cxn>
                <a:cxn ang="0">
                  <a:pos x="connsiteX1" y="connsiteY1"/>
                </a:cxn>
                <a:cxn ang="0">
                  <a:pos x="connsiteX2" y="connsiteY2"/>
                </a:cxn>
              </a:cxnLst>
              <a:rect l="l" t="t" r="r" b="b"/>
              <a:pathLst>
                <a:path w="6497" h="3257">
                  <a:moveTo>
                    <a:pt x="0" y="3258"/>
                  </a:moveTo>
                  <a:cubicBezTo>
                    <a:pt x="1372" y="583"/>
                    <a:pt x="3801" y="29"/>
                    <a:pt x="6498" y="0"/>
                  </a:cubicBezTo>
                  <a:cubicBezTo>
                    <a:pt x="5098" y="2606"/>
                    <a:pt x="2675" y="3183"/>
                    <a:pt x="0" y="3258"/>
                  </a:cubicBezTo>
                  <a:close/>
                </a:path>
              </a:pathLst>
            </a:custGeom>
            <a:grpFill/>
            <a:ln w="5715" cap="flat">
              <a:noFill/>
              <a:prstDash val="solid"/>
              <a:miter/>
            </a:ln>
          </p:spPr>
          <p:txBody>
            <a:bodyPr rtlCol="0" anchor="ctr"/>
            <a:lstStyle/>
            <a:p>
              <a:endParaRPr lang="zh-CN" altLang="en-US"/>
            </a:p>
          </p:txBody>
        </p:sp>
        <p:sp>
          <p:nvSpPr>
            <p:cNvPr id="5215" name="任意多边形: 形状 5214">
              <a:extLst>
                <a:ext uri="{FF2B5EF4-FFF2-40B4-BE49-F238E27FC236}">
                  <a16:creationId xmlns:a16="http://schemas.microsoft.com/office/drawing/2014/main" id="{963BE1ED-A554-97A9-D192-9E6D05A6A839}"/>
                </a:ext>
              </a:extLst>
            </p:cNvPr>
            <p:cNvSpPr/>
            <p:nvPr/>
          </p:nvSpPr>
          <p:spPr>
            <a:xfrm>
              <a:off x="4891251" y="4688831"/>
              <a:ext cx="6078" cy="7103"/>
            </a:xfrm>
            <a:custGeom>
              <a:avLst/>
              <a:gdLst>
                <a:gd name="connsiteX0" fmla="*/ 6056 w 6078"/>
                <a:gd name="connsiteY0" fmla="*/ 0 h 7103"/>
                <a:gd name="connsiteX1" fmla="*/ 472 w 6078"/>
                <a:gd name="connsiteY1" fmla="*/ 7104 h 7103"/>
                <a:gd name="connsiteX2" fmla="*/ 6079 w 6078"/>
                <a:gd name="connsiteY2" fmla="*/ 34 h 7103"/>
                <a:gd name="connsiteX3" fmla="*/ 6056 w 6078"/>
                <a:gd name="connsiteY3" fmla="*/ 0 h 7103"/>
              </a:gdLst>
              <a:ahLst/>
              <a:cxnLst>
                <a:cxn ang="0">
                  <a:pos x="connsiteX0" y="connsiteY0"/>
                </a:cxn>
                <a:cxn ang="0">
                  <a:pos x="connsiteX1" y="connsiteY1"/>
                </a:cxn>
                <a:cxn ang="0">
                  <a:pos x="connsiteX2" y="connsiteY2"/>
                </a:cxn>
                <a:cxn ang="0">
                  <a:pos x="connsiteX3" y="connsiteY3"/>
                </a:cxn>
              </a:cxnLst>
              <a:rect l="l" t="t" r="r" b="b"/>
              <a:pathLst>
                <a:path w="6078" h="7103">
                  <a:moveTo>
                    <a:pt x="6056" y="0"/>
                  </a:moveTo>
                  <a:cubicBezTo>
                    <a:pt x="4501" y="2515"/>
                    <a:pt x="4238" y="6041"/>
                    <a:pt x="472" y="7104"/>
                  </a:cubicBezTo>
                  <a:cubicBezTo>
                    <a:pt x="-1237" y="1749"/>
                    <a:pt x="1935" y="509"/>
                    <a:pt x="6079" y="34"/>
                  </a:cubicBezTo>
                  <a:lnTo>
                    <a:pt x="6056" y="0"/>
                  </a:lnTo>
                  <a:close/>
                </a:path>
              </a:pathLst>
            </a:custGeom>
            <a:grpFill/>
            <a:ln w="5715" cap="flat">
              <a:noFill/>
              <a:prstDash val="solid"/>
              <a:miter/>
            </a:ln>
          </p:spPr>
          <p:txBody>
            <a:bodyPr rtlCol="0" anchor="ctr"/>
            <a:lstStyle/>
            <a:p>
              <a:endParaRPr lang="zh-CN" altLang="en-US"/>
            </a:p>
          </p:txBody>
        </p:sp>
        <p:sp>
          <p:nvSpPr>
            <p:cNvPr id="5216" name="任意多边形: 形状 5215">
              <a:extLst>
                <a:ext uri="{FF2B5EF4-FFF2-40B4-BE49-F238E27FC236}">
                  <a16:creationId xmlns:a16="http://schemas.microsoft.com/office/drawing/2014/main" id="{6F35D99D-CD70-F3AC-F282-2AE145EF9C48}"/>
                </a:ext>
              </a:extLst>
            </p:cNvPr>
            <p:cNvSpPr/>
            <p:nvPr/>
          </p:nvSpPr>
          <p:spPr>
            <a:xfrm>
              <a:off x="4884145" y="4718446"/>
              <a:ext cx="1297" cy="1392"/>
            </a:xfrm>
            <a:custGeom>
              <a:avLst/>
              <a:gdLst>
                <a:gd name="connsiteX0" fmla="*/ 0 w 1297"/>
                <a:gd name="connsiteY0" fmla="*/ 23 h 1392"/>
                <a:gd name="connsiteX1" fmla="*/ 1297 w 1297"/>
                <a:gd name="connsiteY1" fmla="*/ 737 h 1392"/>
                <a:gd name="connsiteX2" fmla="*/ 29 w 1297"/>
                <a:gd name="connsiteY2" fmla="*/ 0 h 1392"/>
                <a:gd name="connsiteX3" fmla="*/ 0 w 1297"/>
                <a:gd name="connsiteY3" fmla="*/ 23 h 1392"/>
              </a:gdLst>
              <a:ahLst/>
              <a:cxnLst>
                <a:cxn ang="0">
                  <a:pos x="connsiteX0" y="connsiteY0"/>
                </a:cxn>
                <a:cxn ang="0">
                  <a:pos x="connsiteX1" y="connsiteY1"/>
                </a:cxn>
                <a:cxn ang="0">
                  <a:pos x="connsiteX2" y="connsiteY2"/>
                </a:cxn>
                <a:cxn ang="0">
                  <a:pos x="connsiteX3" y="connsiteY3"/>
                </a:cxn>
              </a:cxnLst>
              <a:rect l="l" t="t" r="r" b="b"/>
              <a:pathLst>
                <a:path w="1297" h="1392">
                  <a:moveTo>
                    <a:pt x="0" y="23"/>
                  </a:moveTo>
                  <a:cubicBezTo>
                    <a:pt x="452" y="263"/>
                    <a:pt x="1326" y="594"/>
                    <a:pt x="1297" y="737"/>
                  </a:cubicBezTo>
                  <a:cubicBezTo>
                    <a:pt x="1075" y="1817"/>
                    <a:pt x="572" y="1554"/>
                    <a:pt x="29" y="0"/>
                  </a:cubicBezTo>
                  <a:lnTo>
                    <a:pt x="0" y="23"/>
                  </a:lnTo>
                  <a:close/>
                </a:path>
              </a:pathLst>
            </a:custGeom>
            <a:grpFill/>
            <a:ln w="5715" cap="flat">
              <a:noFill/>
              <a:prstDash val="solid"/>
              <a:miter/>
            </a:ln>
          </p:spPr>
          <p:txBody>
            <a:bodyPr rtlCol="0" anchor="ctr"/>
            <a:lstStyle/>
            <a:p>
              <a:endParaRPr lang="zh-CN" altLang="en-US"/>
            </a:p>
          </p:txBody>
        </p:sp>
        <p:sp>
          <p:nvSpPr>
            <p:cNvPr id="5217" name="任意多边形: 形状 5216">
              <a:extLst>
                <a:ext uri="{FF2B5EF4-FFF2-40B4-BE49-F238E27FC236}">
                  <a16:creationId xmlns:a16="http://schemas.microsoft.com/office/drawing/2014/main" id="{1E199D7E-960E-8466-2E77-346790E11C3F}"/>
                </a:ext>
              </a:extLst>
            </p:cNvPr>
            <p:cNvSpPr/>
            <p:nvPr/>
          </p:nvSpPr>
          <p:spPr>
            <a:xfrm>
              <a:off x="4882693" y="4715143"/>
              <a:ext cx="1480" cy="3320"/>
            </a:xfrm>
            <a:custGeom>
              <a:avLst/>
              <a:gdLst>
                <a:gd name="connsiteX0" fmla="*/ 1457 w 1480"/>
                <a:gd name="connsiteY0" fmla="*/ 0 h 3320"/>
                <a:gd name="connsiteX1" fmla="*/ 1452 w 1480"/>
                <a:gd name="connsiteY1" fmla="*/ 3320 h 3320"/>
                <a:gd name="connsiteX2" fmla="*/ 1480 w 1480"/>
                <a:gd name="connsiteY2" fmla="*/ 3292 h 3320"/>
                <a:gd name="connsiteX3" fmla="*/ 211 w 1480"/>
                <a:gd name="connsiteY3" fmla="*/ 966 h 3320"/>
                <a:gd name="connsiteX4" fmla="*/ 1475 w 1480"/>
                <a:gd name="connsiteY4" fmla="*/ 12 h 3320"/>
                <a:gd name="connsiteX5" fmla="*/ 1457 w 1480"/>
                <a:gd name="connsiteY5" fmla="*/ 0 h 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0" h="3320">
                  <a:moveTo>
                    <a:pt x="1457" y="0"/>
                  </a:moveTo>
                  <a:cubicBezTo>
                    <a:pt x="1457" y="1109"/>
                    <a:pt x="1452" y="2212"/>
                    <a:pt x="1452" y="3320"/>
                  </a:cubicBezTo>
                  <a:lnTo>
                    <a:pt x="1480" y="3292"/>
                  </a:lnTo>
                  <a:cubicBezTo>
                    <a:pt x="183" y="2835"/>
                    <a:pt x="-326" y="2012"/>
                    <a:pt x="211" y="966"/>
                  </a:cubicBezTo>
                  <a:cubicBezTo>
                    <a:pt x="429" y="543"/>
                    <a:pt x="1040" y="326"/>
                    <a:pt x="1475" y="12"/>
                  </a:cubicBezTo>
                  <a:lnTo>
                    <a:pt x="1457" y="0"/>
                  </a:lnTo>
                  <a:close/>
                </a:path>
              </a:pathLst>
            </a:custGeom>
            <a:grpFill/>
            <a:ln w="5715" cap="flat">
              <a:noFill/>
              <a:prstDash val="solid"/>
              <a:miter/>
            </a:ln>
          </p:spPr>
          <p:txBody>
            <a:bodyPr rtlCol="0" anchor="ctr"/>
            <a:lstStyle/>
            <a:p>
              <a:endParaRPr lang="zh-CN" altLang="en-US"/>
            </a:p>
          </p:txBody>
        </p:sp>
        <p:sp>
          <p:nvSpPr>
            <p:cNvPr id="5218" name="任意多边形: 形状 5217">
              <a:extLst>
                <a:ext uri="{FF2B5EF4-FFF2-40B4-BE49-F238E27FC236}">
                  <a16:creationId xmlns:a16="http://schemas.microsoft.com/office/drawing/2014/main" id="{3C459D1D-5A6E-B8DE-59B3-57DB235A6E78}"/>
                </a:ext>
              </a:extLst>
            </p:cNvPr>
            <p:cNvSpPr/>
            <p:nvPr/>
          </p:nvSpPr>
          <p:spPr>
            <a:xfrm>
              <a:off x="5036733" y="5197836"/>
              <a:ext cx="19749" cy="17267"/>
            </a:xfrm>
            <a:custGeom>
              <a:avLst/>
              <a:gdLst>
                <a:gd name="connsiteX0" fmla="*/ 8460 w 19749"/>
                <a:gd name="connsiteY0" fmla="*/ 17210 h 17267"/>
                <a:gd name="connsiteX1" fmla="*/ 5300 w 19749"/>
                <a:gd name="connsiteY1" fmla="*/ 17267 h 17267"/>
                <a:gd name="connsiteX2" fmla="*/ 8632 w 19749"/>
                <a:gd name="connsiteY2" fmla="*/ 905 h 17267"/>
                <a:gd name="connsiteX3" fmla="*/ 11804 w 19749"/>
                <a:gd name="connsiteY3" fmla="*/ 894 h 17267"/>
                <a:gd name="connsiteX4" fmla="*/ 18422 w 19749"/>
                <a:gd name="connsiteY4" fmla="*/ 888 h 17267"/>
                <a:gd name="connsiteX5" fmla="*/ 19628 w 19749"/>
                <a:gd name="connsiteY5" fmla="*/ 3060 h 17267"/>
                <a:gd name="connsiteX6" fmla="*/ 18536 w 19749"/>
                <a:gd name="connsiteY6" fmla="*/ 4208 h 17267"/>
                <a:gd name="connsiteX7" fmla="*/ 18393 w 19749"/>
                <a:gd name="connsiteY7" fmla="*/ 7414 h 17267"/>
                <a:gd name="connsiteX8" fmla="*/ 8460 w 19749"/>
                <a:gd name="connsiteY8" fmla="*/ 17210 h 1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49" h="17267">
                  <a:moveTo>
                    <a:pt x="8460" y="17210"/>
                  </a:moveTo>
                  <a:cubicBezTo>
                    <a:pt x="7409" y="17233"/>
                    <a:pt x="6352" y="17250"/>
                    <a:pt x="5300" y="17267"/>
                  </a:cubicBezTo>
                  <a:cubicBezTo>
                    <a:pt x="1083" y="10729"/>
                    <a:pt x="-5581" y="3694"/>
                    <a:pt x="8632" y="905"/>
                  </a:cubicBezTo>
                  <a:cubicBezTo>
                    <a:pt x="9689" y="899"/>
                    <a:pt x="10747" y="899"/>
                    <a:pt x="11804" y="894"/>
                  </a:cubicBezTo>
                  <a:cubicBezTo>
                    <a:pt x="14010" y="1271"/>
                    <a:pt x="16210" y="-1290"/>
                    <a:pt x="18422" y="888"/>
                  </a:cubicBezTo>
                  <a:cubicBezTo>
                    <a:pt x="19576" y="1585"/>
                    <a:pt x="19976" y="2311"/>
                    <a:pt x="19628" y="3060"/>
                  </a:cubicBezTo>
                  <a:cubicBezTo>
                    <a:pt x="19273" y="3825"/>
                    <a:pt x="18913" y="4208"/>
                    <a:pt x="18536" y="4208"/>
                  </a:cubicBezTo>
                  <a:cubicBezTo>
                    <a:pt x="18490" y="5277"/>
                    <a:pt x="18445" y="6346"/>
                    <a:pt x="18393" y="7414"/>
                  </a:cubicBezTo>
                  <a:cubicBezTo>
                    <a:pt x="16341" y="11952"/>
                    <a:pt x="12484" y="14667"/>
                    <a:pt x="8460" y="17210"/>
                  </a:cubicBezTo>
                  <a:close/>
                </a:path>
              </a:pathLst>
            </a:custGeom>
            <a:grpFill/>
            <a:ln w="5715" cap="flat">
              <a:noFill/>
              <a:prstDash val="solid"/>
              <a:miter/>
            </a:ln>
          </p:spPr>
          <p:txBody>
            <a:bodyPr rtlCol="0" anchor="ctr"/>
            <a:lstStyle/>
            <a:p>
              <a:endParaRPr lang="zh-CN" altLang="en-US"/>
            </a:p>
          </p:txBody>
        </p:sp>
        <p:sp>
          <p:nvSpPr>
            <p:cNvPr id="5219" name="任意多边形: 形状 5218">
              <a:extLst>
                <a:ext uri="{FF2B5EF4-FFF2-40B4-BE49-F238E27FC236}">
                  <a16:creationId xmlns:a16="http://schemas.microsoft.com/office/drawing/2014/main" id="{36A08384-F280-C854-FC71-FE12245B86A2}"/>
                </a:ext>
              </a:extLst>
            </p:cNvPr>
            <p:cNvSpPr/>
            <p:nvPr/>
          </p:nvSpPr>
          <p:spPr>
            <a:xfrm>
              <a:off x="5033672" y="5194348"/>
              <a:ext cx="11688" cy="24109"/>
            </a:xfrm>
            <a:custGeom>
              <a:avLst/>
              <a:gdLst>
                <a:gd name="connsiteX0" fmla="*/ 11688 w 11688"/>
                <a:gd name="connsiteY0" fmla="*/ 4392 h 24109"/>
                <a:gd name="connsiteX1" fmla="*/ 8356 w 11688"/>
                <a:gd name="connsiteY1" fmla="*/ 20754 h 24109"/>
                <a:gd name="connsiteX2" fmla="*/ 1784 w 11688"/>
                <a:gd name="connsiteY2" fmla="*/ 24109 h 24109"/>
                <a:gd name="connsiteX3" fmla="*/ 7350 w 11688"/>
                <a:gd name="connsiteY3" fmla="*/ 826 h 24109"/>
                <a:gd name="connsiteX4" fmla="*/ 11688 w 11688"/>
                <a:gd name="connsiteY4" fmla="*/ 4392 h 24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8" h="24109">
                  <a:moveTo>
                    <a:pt x="11688" y="4392"/>
                  </a:moveTo>
                  <a:cubicBezTo>
                    <a:pt x="1881" y="8073"/>
                    <a:pt x="8082" y="15017"/>
                    <a:pt x="8356" y="20754"/>
                  </a:cubicBezTo>
                  <a:cubicBezTo>
                    <a:pt x="6950" y="23412"/>
                    <a:pt x="4504" y="24023"/>
                    <a:pt x="1784" y="24109"/>
                  </a:cubicBezTo>
                  <a:cubicBezTo>
                    <a:pt x="-799" y="15279"/>
                    <a:pt x="-1771" y="6690"/>
                    <a:pt x="7350" y="826"/>
                  </a:cubicBezTo>
                  <a:cubicBezTo>
                    <a:pt x="11162" y="-1620"/>
                    <a:pt x="11282" y="1906"/>
                    <a:pt x="11688" y="4392"/>
                  </a:cubicBezTo>
                  <a:close/>
                </a:path>
              </a:pathLst>
            </a:custGeom>
            <a:grpFill/>
            <a:ln w="5715" cap="flat">
              <a:noFill/>
              <a:prstDash val="solid"/>
              <a:miter/>
            </a:ln>
          </p:spPr>
          <p:txBody>
            <a:bodyPr rtlCol="0" anchor="ctr"/>
            <a:lstStyle/>
            <a:p>
              <a:endParaRPr lang="zh-CN" altLang="en-US"/>
            </a:p>
          </p:txBody>
        </p:sp>
        <p:sp>
          <p:nvSpPr>
            <p:cNvPr id="5220" name="任意多边形: 形状 5219">
              <a:extLst>
                <a:ext uri="{FF2B5EF4-FFF2-40B4-BE49-F238E27FC236}">
                  <a16:creationId xmlns:a16="http://schemas.microsoft.com/office/drawing/2014/main" id="{3ED3E999-376D-349D-8C12-FEAF72298FDE}"/>
                </a:ext>
              </a:extLst>
            </p:cNvPr>
            <p:cNvSpPr/>
            <p:nvPr/>
          </p:nvSpPr>
          <p:spPr>
            <a:xfrm>
              <a:off x="5024197" y="5225018"/>
              <a:ext cx="12149" cy="9144"/>
            </a:xfrm>
            <a:custGeom>
              <a:avLst/>
              <a:gdLst>
                <a:gd name="connsiteX0" fmla="*/ 7950 w 12149"/>
                <a:gd name="connsiteY0" fmla="*/ 0 h 9144"/>
                <a:gd name="connsiteX1" fmla="*/ 11241 w 12149"/>
                <a:gd name="connsiteY1" fmla="*/ 6578 h 9144"/>
                <a:gd name="connsiteX2" fmla="*/ 0 w 12149"/>
                <a:gd name="connsiteY2" fmla="*/ 9144 h 9144"/>
                <a:gd name="connsiteX3" fmla="*/ 7950 w 12149"/>
                <a:gd name="connsiteY3" fmla="*/ 0 h 9144"/>
              </a:gdLst>
              <a:ahLst/>
              <a:cxnLst>
                <a:cxn ang="0">
                  <a:pos x="connsiteX0" y="connsiteY0"/>
                </a:cxn>
                <a:cxn ang="0">
                  <a:pos x="connsiteX1" y="connsiteY1"/>
                </a:cxn>
                <a:cxn ang="0">
                  <a:pos x="connsiteX2" y="connsiteY2"/>
                </a:cxn>
                <a:cxn ang="0">
                  <a:pos x="connsiteX3" y="connsiteY3"/>
                </a:cxn>
              </a:cxnLst>
              <a:rect l="l" t="t" r="r" b="b"/>
              <a:pathLst>
                <a:path w="12149" h="9144">
                  <a:moveTo>
                    <a:pt x="7950" y="0"/>
                  </a:moveTo>
                  <a:cubicBezTo>
                    <a:pt x="7475" y="2977"/>
                    <a:pt x="14613" y="2149"/>
                    <a:pt x="11241" y="6578"/>
                  </a:cubicBezTo>
                  <a:cubicBezTo>
                    <a:pt x="7835" y="7355"/>
                    <a:pt x="4435" y="8133"/>
                    <a:pt x="0" y="9144"/>
                  </a:cubicBezTo>
                  <a:cubicBezTo>
                    <a:pt x="1171" y="3926"/>
                    <a:pt x="4486" y="1903"/>
                    <a:pt x="7950" y="0"/>
                  </a:cubicBezTo>
                  <a:close/>
                </a:path>
              </a:pathLst>
            </a:custGeom>
            <a:grpFill/>
            <a:ln w="5715" cap="flat">
              <a:noFill/>
              <a:prstDash val="solid"/>
              <a:miter/>
            </a:ln>
          </p:spPr>
          <p:txBody>
            <a:bodyPr rtlCol="0" anchor="ctr"/>
            <a:lstStyle/>
            <a:p>
              <a:endParaRPr lang="zh-CN" altLang="en-US"/>
            </a:p>
          </p:txBody>
        </p:sp>
        <p:sp>
          <p:nvSpPr>
            <p:cNvPr id="5221" name="任意多边形: 形状 5220">
              <a:extLst>
                <a:ext uri="{FF2B5EF4-FFF2-40B4-BE49-F238E27FC236}">
                  <a16:creationId xmlns:a16="http://schemas.microsoft.com/office/drawing/2014/main" id="{B504129B-E3F6-9821-9B15-9DF85F78C49C}"/>
                </a:ext>
              </a:extLst>
            </p:cNvPr>
            <p:cNvSpPr/>
            <p:nvPr/>
          </p:nvSpPr>
          <p:spPr>
            <a:xfrm>
              <a:off x="5048537" y="5195369"/>
              <a:ext cx="6612" cy="5038"/>
            </a:xfrm>
            <a:custGeom>
              <a:avLst/>
              <a:gdLst>
                <a:gd name="connsiteX0" fmla="*/ 6612 w 6612"/>
                <a:gd name="connsiteY0" fmla="*/ 3355 h 5038"/>
                <a:gd name="connsiteX1" fmla="*/ 0 w 6612"/>
                <a:gd name="connsiteY1" fmla="*/ 3360 h 5038"/>
                <a:gd name="connsiteX2" fmla="*/ 6584 w 6612"/>
                <a:gd name="connsiteY2" fmla="*/ 0 h 5038"/>
                <a:gd name="connsiteX3" fmla="*/ 6612 w 6612"/>
                <a:gd name="connsiteY3" fmla="*/ 3355 h 5038"/>
              </a:gdLst>
              <a:ahLst/>
              <a:cxnLst>
                <a:cxn ang="0">
                  <a:pos x="connsiteX0" y="connsiteY0"/>
                </a:cxn>
                <a:cxn ang="0">
                  <a:pos x="connsiteX1" y="connsiteY1"/>
                </a:cxn>
                <a:cxn ang="0">
                  <a:pos x="connsiteX2" y="connsiteY2"/>
                </a:cxn>
                <a:cxn ang="0">
                  <a:pos x="connsiteX3" y="connsiteY3"/>
                </a:cxn>
              </a:cxnLst>
              <a:rect l="l" t="t" r="r" b="b"/>
              <a:pathLst>
                <a:path w="6612" h="5038">
                  <a:moveTo>
                    <a:pt x="6612" y="3355"/>
                  </a:moveTo>
                  <a:cubicBezTo>
                    <a:pt x="4406" y="3658"/>
                    <a:pt x="2206" y="6984"/>
                    <a:pt x="0" y="3360"/>
                  </a:cubicBezTo>
                  <a:cubicBezTo>
                    <a:pt x="1429" y="737"/>
                    <a:pt x="3869" y="108"/>
                    <a:pt x="6584" y="0"/>
                  </a:cubicBezTo>
                  <a:cubicBezTo>
                    <a:pt x="6595" y="1114"/>
                    <a:pt x="6601" y="2235"/>
                    <a:pt x="6612" y="3355"/>
                  </a:cubicBezTo>
                  <a:close/>
                </a:path>
              </a:pathLst>
            </a:custGeom>
            <a:grpFill/>
            <a:ln w="5715" cap="flat">
              <a:noFill/>
              <a:prstDash val="solid"/>
              <a:miter/>
            </a:ln>
          </p:spPr>
          <p:txBody>
            <a:bodyPr rtlCol="0" anchor="ctr"/>
            <a:lstStyle/>
            <a:p>
              <a:endParaRPr lang="zh-CN" altLang="en-US"/>
            </a:p>
          </p:txBody>
        </p:sp>
        <p:sp>
          <p:nvSpPr>
            <p:cNvPr id="5222" name="任意多边形: 形状 5221">
              <a:extLst>
                <a:ext uri="{FF2B5EF4-FFF2-40B4-BE49-F238E27FC236}">
                  <a16:creationId xmlns:a16="http://schemas.microsoft.com/office/drawing/2014/main" id="{5CBDC28F-99D0-7B58-2DF1-11E5B07191B1}"/>
                </a:ext>
              </a:extLst>
            </p:cNvPr>
            <p:cNvSpPr/>
            <p:nvPr/>
          </p:nvSpPr>
          <p:spPr>
            <a:xfrm>
              <a:off x="5043913" y="5185539"/>
              <a:ext cx="1401" cy="1292"/>
            </a:xfrm>
            <a:custGeom>
              <a:avLst/>
              <a:gdLst>
                <a:gd name="connsiteX0" fmla="*/ 1384 w 1401"/>
                <a:gd name="connsiteY0" fmla="*/ 0 h 1292"/>
                <a:gd name="connsiteX1" fmla="*/ 652 w 1401"/>
                <a:gd name="connsiteY1" fmla="*/ 1291 h 1292"/>
                <a:gd name="connsiteX2" fmla="*/ 1401 w 1401"/>
                <a:gd name="connsiteY2" fmla="*/ 11 h 1292"/>
                <a:gd name="connsiteX3" fmla="*/ 1384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84" y="0"/>
                  </a:moveTo>
                  <a:cubicBezTo>
                    <a:pt x="1132" y="451"/>
                    <a:pt x="790" y="1326"/>
                    <a:pt x="652" y="1291"/>
                  </a:cubicBezTo>
                  <a:cubicBezTo>
                    <a:pt x="-428" y="1051"/>
                    <a:pt x="-159" y="549"/>
                    <a:pt x="1401" y="11"/>
                  </a:cubicBezTo>
                  <a:lnTo>
                    <a:pt x="1384" y="0"/>
                  </a:lnTo>
                  <a:close/>
                </a:path>
              </a:pathLst>
            </a:custGeom>
            <a:grpFill/>
            <a:ln w="5715" cap="flat">
              <a:noFill/>
              <a:prstDash val="solid"/>
              <a:miter/>
            </a:ln>
          </p:spPr>
          <p:txBody>
            <a:bodyPr rtlCol="0" anchor="ctr"/>
            <a:lstStyle/>
            <a:p>
              <a:endParaRPr lang="zh-CN" altLang="en-US"/>
            </a:p>
          </p:txBody>
        </p:sp>
        <p:sp>
          <p:nvSpPr>
            <p:cNvPr id="5223" name="任意多边形: 形状 5222">
              <a:extLst>
                <a:ext uri="{FF2B5EF4-FFF2-40B4-BE49-F238E27FC236}">
                  <a16:creationId xmlns:a16="http://schemas.microsoft.com/office/drawing/2014/main" id="{DA6D8C86-5B73-543A-D582-AE32614FD394}"/>
                </a:ext>
              </a:extLst>
            </p:cNvPr>
            <p:cNvSpPr/>
            <p:nvPr/>
          </p:nvSpPr>
          <p:spPr>
            <a:xfrm>
              <a:off x="4972956" y="5220046"/>
              <a:ext cx="3297" cy="1686"/>
            </a:xfrm>
            <a:custGeom>
              <a:avLst/>
              <a:gdLst>
                <a:gd name="connsiteX0" fmla="*/ 3298 w 3297"/>
                <a:gd name="connsiteY0" fmla="*/ 1652 h 1686"/>
                <a:gd name="connsiteX1" fmla="*/ 0 w 3297"/>
                <a:gd name="connsiteY1" fmla="*/ 1687 h 1686"/>
                <a:gd name="connsiteX2" fmla="*/ 3298 w 3297"/>
                <a:gd name="connsiteY2" fmla="*/ 1652 h 1686"/>
              </a:gdLst>
              <a:ahLst/>
              <a:cxnLst>
                <a:cxn ang="0">
                  <a:pos x="connsiteX0" y="connsiteY0"/>
                </a:cxn>
                <a:cxn ang="0">
                  <a:pos x="connsiteX1" y="connsiteY1"/>
                </a:cxn>
                <a:cxn ang="0">
                  <a:pos x="connsiteX2" y="connsiteY2"/>
                </a:cxn>
              </a:cxnLst>
              <a:rect l="l" t="t" r="r" b="b"/>
              <a:pathLst>
                <a:path w="3297" h="1686">
                  <a:moveTo>
                    <a:pt x="3298" y="1652"/>
                  </a:moveTo>
                  <a:cubicBezTo>
                    <a:pt x="2200" y="1664"/>
                    <a:pt x="1103" y="1675"/>
                    <a:pt x="0" y="1687"/>
                  </a:cubicBezTo>
                  <a:cubicBezTo>
                    <a:pt x="1080" y="-554"/>
                    <a:pt x="2183" y="-559"/>
                    <a:pt x="3298" y="1652"/>
                  </a:cubicBezTo>
                  <a:close/>
                </a:path>
              </a:pathLst>
            </a:custGeom>
            <a:grpFill/>
            <a:ln w="5715" cap="flat">
              <a:noFill/>
              <a:prstDash val="solid"/>
              <a:miter/>
            </a:ln>
          </p:spPr>
          <p:txBody>
            <a:bodyPr rtlCol="0" anchor="ctr"/>
            <a:lstStyle/>
            <a:p>
              <a:endParaRPr lang="zh-CN" altLang="en-US"/>
            </a:p>
          </p:txBody>
        </p:sp>
        <p:sp>
          <p:nvSpPr>
            <p:cNvPr id="5224" name="任意多边形: 形状 5223">
              <a:extLst>
                <a:ext uri="{FF2B5EF4-FFF2-40B4-BE49-F238E27FC236}">
                  <a16:creationId xmlns:a16="http://schemas.microsoft.com/office/drawing/2014/main" id="{3F98C525-F95E-53C5-C6C9-D4B7D8260DB7}"/>
                </a:ext>
              </a:extLst>
            </p:cNvPr>
            <p:cNvSpPr/>
            <p:nvPr/>
          </p:nvSpPr>
          <p:spPr>
            <a:xfrm>
              <a:off x="5062994" y="5162536"/>
              <a:ext cx="21506" cy="17916"/>
            </a:xfrm>
            <a:custGeom>
              <a:avLst/>
              <a:gdLst>
                <a:gd name="connsiteX0" fmla="*/ 11849 w 21506"/>
                <a:gd name="connsiteY0" fmla="*/ 16471 h 17916"/>
                <a:gd name="connsiteX1" fmla="*/ 842 w 21506"/>
                <a:gd name="connsiteY1" fmla="*/ 16002 h 17916"/>
                <a:gd name="connsiteX2" fmla="*/ 11683 w 21506"/>
                <a:gd name="connsiteY2" fmla="*/ 3263 h 17916"/>
                <a:gd name="connsiteX3" fmla="*/ 15198 w 21506"/>
                <a:gd name="connsiteY3" fmla="*/ 0 h 17916"/>
                <a:gd name="connsiteX4" fmla="*/ 21485 w 21506"/>
                <a:gd name="connsiteY4" fmla="*/ 4463 h 17916"/>
                <a:gd name="connsiteX5" fmla="*/ 12804 w 21506"/>
                <a:gd name="connsiteY5" fmla="*/ 15156 h 17916"/>
                <a:gd name="connsiteX6" fmla="*/ 11849 w 21506"/>
                <a:gd name="connsiteY6" fmla="*/ 16471 h 1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6" h="17916">
                  <a:moveTo>
                    <a:pt x="11849" y="16471"/>
                  </a:moveTo>
                  <a:cubicBezTo>
                    <a:pt x="8283" y="10767"/>
                    <a:pt x="3260" y="22231"/>
                    <a:pt x="842" y="16002"/>
                  </a:cubicBezTo>
                  <a:cubicBezTo>
                    <a:pt x="-1764" y="9287"/>
                    <a:pt x="1631" y="6144"/>
                    <a:pt x="11683" y="3263"/>
                  </a:cubicBezTo>
                  <a:cubicBezTo>
                    <a:pt x="13055" y="2869"/>
                    <a:pt x="14032" y="1120"/>
                    <a:pt x="15198" y="0"/>
                  </a:cubicBezTo>
                  <a:cubicBezTo>
                    <a:pt x="13524" y="6870"/>
                    <a:pt x="21228" y="726"/>
                    <a:pt x="21485" y="4463"/>
                  </a:cubicBezTo>
                  <a:cubicBezTo>
                    <a:pt x="21902" y="10579"/>
                    <a:pt x="16158" y="11956"/>
                    <a:pt x="12804" y="15156"/>
                  </a:cubicBezTo>
                  <a:cubicBezTo>
                    <a:pt x="12421" y="15528"/>
                    <a:pt x="12164" y="16031"/>
                    <a:pt x="11849" y="16471"/>
                  </a:cubicBezTo>
                  <a:close/>
                </a:path>
              </a:pathLst>
            </a:custGeom>
            <a:grpFill/>
            <a:ln w="5715" cap="flat">
              <a:noFill/>
              <a:prstDash val="solid"/>
              <a:miter/>
            </a:ln>
          </p:spPr>
          <p:txBody>
            <a:bodyPr rtlCol="0" anchor="ctr"/>
            <a:lstStyle/>
            <a:p>
              <a:endParaRPr lang="zh-CN" altLang="en-US"/>
            </a:p>
          </p:txBody>
        </p:sp>
        <p:sp>
          <p:nvSpPr>
            <p:cNvPr id="5225" name="任意多边形: 形状 5224">
              <a:extLst>
                <a:ext uri="{FF2B5EF4-FFF2-40B4-BE49-F238E27FC236}">
                  <a16:creationId xmlns:a16="http://schemas.microsoft.com/office/drawing/2014/main" id="{7F6F7CB9-1DD5-CDE2-FF7C-00C9147E01DE}"/>
                </a:ext>
              </a:extLst>
            </p:cNvPr>
            <p:cNvSpPr/>
            <p:nvPr/>
          </p:nvSpPr>
          <p:spPr>
            <a:xfrm>
              <a:off x="5045194" y="5205250"/>
              <a:ext cx="10807" cy="9795"/>
            </a:xfrm>
            <a:custGeom>
              <a:avLst/>
              <a:gdLst>
                <a:gd name="connsiteX0" fmla="*/ 0 w 10807"/>
                <a:gd name="connsiteY0" fmla="*/ 9795 h 9795"/>
                <a:gd name="connsiteX1" fmla="*/ 9933 w 10807"/>
                <a:gd name="connsiteY1" fmla="*/ 0 h 9795"/>
                <a:gd name="connsiteX2" fmla="*/ 0 w 10807"/>
                <a:gd name="connsiteY2" fmla="*/ 9795 h 9795"/>
              </a:gdLst>
              <a:ahLst/>
              <a:cxnLst>
                <a:cxn ang="0">
                  <a:pos x="connsiteX0" y="connsiteY0"/>
                </a:cxn>
                <a:cxn ang="0">
                  <a:pos x="connsiteX1" y="connsiteY1"/>
                </a:cxn>
                <a:cxn ang="0">
                  <a:pos x="connsiteX2" y="connsiteY2"/>
                </a:cxn>
              </a:cxnLst>
              <a:rect l="l" t="t" r="r" b="b"/>
              <a:pathLst>
                <a:path w="10807" h="9795">
                  <a:moveTo>
                    <a:pt x="0" y="9795"/>
                  </a:moveTo>
                  <a:cubicBezTo>
                    <a:pt x="2320" y="5521"/>
                    <a:pt x="5549" y="2177"/>
                    <a:pt x="9933" y="0"/>
                  </a:cubicBezTo>
                  <a:cubicBezTo>
                    <a:pt x="13607" y="10350"/>
                    <a:pt x="4818" y="8058"/>
                    <a:pt x="0" y="9795"/>
                  </a:cubicBezTo>
                  <a:close/>
                </a:path>
              </a:pathLst>
            </a:custGeom>
            <a:grpFill/>
            <a:ln w="5715" cap="flat">
              <a:noFill/>
              <a:prstDash val="solid"/>
              <a:miter/>
            </a:ln>
          </p:spPr>
          <p:txBody>
            <a:bodyPr rtlCol="0" anchor="ctr"/>
            <a:lstStyle/>
            <a:p>
              <a:endParaRPr lang="zh-CN" altLang="en-US"/>
            </a:p>
          </p:txBody>
        </p:sp>
        <p:sp>
          <p:nvSpPr>
            <p:cNvPr id="5226" name="任意多边形: 形状 5225">
              <a:extLst>
                <a:ext uri="{FF2B5EF4-FFF2-40B4-BE49-F238E27FC236}">
                  <a16:creationId xmlns:a16="http://schemas.microsoft.com/office/drawing/2014/main" id="{8F7AD1DA-7340-DE65-FB2F-D9EA64C3719D}"/>
                </a:ext>
              </a:extLst>
            </p:cNvPr>
            <p:cNvSpPr/>
            <p:nvPr/>
          </p:nvSpPr>
          <p:spPr>
            <a:xfrm>
              <a:off x="5055155" y="5198724"/>
              <a:ext cx="4280" cy="3320"/>
            </a:xfrm>
            <a:custGeom>
              <a:avLst/>
              <a:gdLst>
                <a:gd name="connsiteX0" fmla="*/ 114 w 4280"/>
                <a:gd name="connsiteY0" fmla="*/ 3320 h 3320"/>
                <a:gd name="connsiteX1" fmla="*/ 0 w 4280"/>
                <a:gd name="connsiteY1" fmla="*/ 0 h 3320"/>
                <a:gd name="connsiteX2" fmla="*/ 4280 w 4280"/>
                <a:gd name="connsiteY2" fmla="*/ 1566 h 3320"/>
                <a:gd name="connsiteX3" fmla="*/ 114 w 4280"/>
                <a:gd name="connsiteY3" fmla="*/ 3320 h 3320"/>
              </a:gdLst>
              <a:ahLst/>
              <a:cxnLst>
                <a:cxn ang="0">
                  <a:pos x="connsiteX0" y="connsiteY0"/>
                </a:cxn>
                <a:cxn ang="0">
                  <a:pos x="connsiteX1" y="connsiteY1"/>
                </a:cxn>
                <a:cxn ang="0">
                  <a:pos x="connsiteX2" y="connsiteY2"/>
                </a:cxn>
                <a:cxn ang="0">
                  <a:pos x="connsiteX3" y="connsiteY3"/>
                </a:cxn>
              </a:cxnLst>
              <a:rect l="l" t="t" r="r" b="b"/>
              <a:pathLst>
                <a:path w="4280" h="3320">
                  <a:moveTo>
                    <a:pt x="114" y="3320"/>
                  </a:moveTo>
                  <a:cubicBezTo>
                    <a:pt x="74" y="2211"/>
                    <a:pt x="34" y="1109"/>
                    <a:pt x="0" y="0"/>
                  </a:cubicBezTo>
                  <a:cubicBezTo>
                    <a:pt x="1429" y="520"/>
                    <a:pt x="2858" y="1046"/>
                    <a:pt x="4280" y="1566"/>
                  </a:cubicBezTo>
                  <a:cubicBezTo>
                    <a:pt x="3389" y="3332"/>
                    <a:pt x="1674" y="3137"/>
                    <a:pt x="114" y="3320"/>
                  </a:cubicBezTo>
                  <a:close/>
                </a:path>
              </a:pathLst>
            </a:custGeom>
            <a:grpFill/>
            <a:ln w="5715" cap="flat">
              <a:noFill/>
              <a:prstDash val="solid"/>
              <a:miter/>
            </a:ln>
          </p:spPr>
          <p:txBody>
            <a:bodyPr rtlCol="0" anchor="ctr"/>
            <a:lstStyle/>
            <a:p>
              <a:endParaRPr lang="zh-CN" altLang="en-US"/>
            </a:p>
          </p:txBody>
        </p:sp>
        <p:sp>
          <p:nvSpPr>
            <p:cNvPr id="5227" name="任意多边形: 形状 5226">
              <a:extLst>
                <a:ext uri="{FF2B5EF4-FFF2-40B4-BE49-F238E27FC236}">
                  <a16:creationId xmlns:a16="http://schemas.microsoft.com/office/drawing/2014/main" id="{205182EA-0C6D-ED80-6797-539084398FE0}"/>
                </a:ext>
              </a:extLst>
            </p:cNvPr>
            <p:cNvSpPr/>
            <p:nvPr userDrawn="1"/>
          </p:nvSpPr>
          <p:spPr>
            <a:xfrm>
              <a:off x="5620770" y="5573702"/>
              <a:ext cx="2970" cy="7155"/>
            </a:xfrm>
            <a:custGeom>
              <a:avLst/>
              <a:gdLst>
                <a:gd name="connsiteX0" fmla="*/ 2971 w 2970"/>
                <a:gd name="connsiteY0" fmla="*/ 4909 h 7155"/>
                <a:gd name="connsiteX1" fmla="*/ 1353 w 2970"/>
                <a:gd name="connsiteY1" fmla="*/ 7155 h 7155"/>
                <a:gd name="connsiteX2" fmla="*/ 108 w 2970"/>
                <a:gd name="connsiteY2" fmla="*/ 3035 h 7155"/>
                <a:gd name="connsiteX3" fmla="*/ 39 w 2970"/>
                <a:gd name="connsiteY3" fmla="*/ 0 h 7155"/>
                <a:gd name="connsiteX4" fmla="*/ 2971 w 2970"/>
                <a:gd name="connsiteY4" fmla="*/ 4909 h 7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0" h="7155">
                  <a:moveTo>
                    <a:pt x="2971" y="4909"/>
                  </a:moveTo>
                  <a:cubicBezTo>
                    <a:pt x="2433" y="5658"/>
                    <a:pt x="1896" y="6406"/>
                    <a:pt x="1353" y="7155"/>
                  </a:cubicBezTo>
                  <a:cubicBezTo>
                    <a:pt x="925" y="5784"/>
                    <a:pt x="393" y="4435"/>
                    <a:pt x="108" y="3035"/>
                  </a:cubicBezTo>
                  <a:cubicBezTo>
                    <a:pt x="-93" y="2057"/>
                    <a:pt x="50" y="1017"/>
                    <a:pt x="39" y="0"/>
                  </a:cubicBezTo>
                  <a:cubicBezTo>
                    <a:pt x="1873" y="1114"/>
                    <a:pt x="2965" y="2686"/>
                    <a:pt x="2971" y="4909"/>
                  </a:cubicBezTo>
                  <a:close/>
                </a:path>
              </a:pathLst>
            </a:custGeom>
            <a:grpFill/>
            <a:ln w="5715" cap="flat">
              <a:noFill/>
              <a:prstDash val="solid"/>
              <a:miter/>
            </a:ln>
          </p:spPr>
          <p:txBody>
            <a:bodyPr rtlCol="0" anchor="ctr"/>
            <a:lstStyle/>
            <a:p>
              <a:endParaRPr lang="zh-CN" altLang="en-US"/>
            </a:p>
          </p:txBody>
        </p:sp>
        <p:sp>
          <p:nvSpPr>
            <p:cNvPr id="5228" name="任意多边形: 形状 5227">
              <a:extLst>
                <a:ext uri="{FF2B5EF4-FFF2-40B4-BE49-F238E27FC236}">
                  <a16:creationId xmlns:a16="http://schemas.microsoft.com/office/drawing/2014/main" id="{1A1697B6-AE52-EBCD-03D8-F14B80C405D4}"/>
                </a:ext>
              </a:extLst>
            </p:cNvPr>
            <p:cNvSpPr/>
            <p:nvPr/>
          </p:nvSpPr>
          <p:spPr>
            <a:xfrm>
              <a:off x="5406138" y="5067130"/>
              <a:ext cx="30350" cy="75084"/>
            </a:xfrm>
            <a:custGeom>
              <a:avLst/>
              <a:gdLst>
                <a:gd name="connsiteX0" fmla="*/ 7490 w 30350"/>
                <a:gd name="connsiteY0" fmla="*/ 19739 h 75084"/>
                <a:gd name="connsiteX1" fmla="*/ 23932 w 30350"/>
                <a:gd name="connsiteY1" fmla="*/ 0 h 75084"/>
                <a:gd name="connsiteX2" fmla="*/ 21646 w 30350"/>
                <a:gd name="connsiteY2" fmla="*/ 22780 h 75084"/>
                <a:gd name="connsiteX3" fmla="*/ 20629 w 30350"/>
                <a:gd name="connsiteY3" fmla="*/ 36165 h 75084"/>
                <a:gd name="connsiteX4" fmla="*/ 20646 w 30350"/>
                <a:gd name="connsiteY4" fmla="*/ 36187 h 75084"/>
                <a:gd name="connsiteX5" fmla="*/ 28916 w 30350"/>
                <a:gd name="connsiteY5" fmla="*/ 38227 h 75084"/>
                <a:gd name="connsiteX6" fmla="*/ 23927 w 30350"/>
                <a:gd name="connsiteY6" fmla="*/ 59207 h 75084"/>
                <a:gd name="connsiteX7" fmla="*/ 13062 w 30350"/>
                <a:gd name="connsiteY7" fmla="*/ 52818 h 75084"/>
                <a:gd name="connsiteX8" fmla="*/ 10828 w 30350"/>
                <a:gd name="connsiteY8" fmla="*/ 71506 h 75084"/>
                <a:gd name="connsiteX9" fmla="*/ 901 w 30350"/>
                <a:gd name="connsiteY9" fmla="*/ 69077 h 75084"/>
                <a:gd name="connsiteX10" fmla="*/ 1838 w 30350"/>
                <a:gd name="connsiteY10" fmla="*/ 58676 h 75084"/>
                <a:gd name="connsiteX11" fmla="*/ 6564 w 30350"/>
                <a:gd name="connsiteY11" fmla="*/ 24294 h 75084"/>
                <a:gd name="connsiteX12" fmla="*/ 7490 w 30350"/>
                <a:gd name="connsiteY12" fmla="*/ 19739 h 7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350" h="75084">
                  <a:moveTo>
                    <a:pt x="7490" y="19739"/>
                  </a:moveTo>
                  <a:cubicBezTo>
                    <a:pt x="16886" y="16425"/>
                    <a:pt x="23378" y="10687"/>
                    <a:pt x="23932" y="0"/>
                  </a:cubicBezTo>
                  <a:cubicBezTo>
                    <a:pt x="32876" y="10235"/>
                    <a:pt x="32796" y="16619"/>
                    <a:pt x="21646" y="22780"/>
                  </a:cubicBezTo>
                  <a:cubicBezTo>
                    <a:pt x="12896" y="27620"/>
                    <a:pt x="15565" y="31307"/>
                    <a:pt x="20629" y="36165"/>
                  </a:cubicBezTo>
                  <a:lnTo>
                    <a:pt x="20646" y="36187"/>
                  </a:lnTo>
                  <a:cubicBezTo>
                    <a:pt x="20949" y="45137"/>
                    <a:pt x="26378" y="37604"/>
                    <a:pt x="28916" y="38227"/>
                  </a:cubicBezTo>
                  <a:cubicBezTo>
                    <a:pt x="31767" y="46726"/>
                    <a:pt x="16251" y="50029"/>
                    <a:pt x="23927" y="59207"/>
                  </a:cubicBezTo>
                  <a:cubicBezTo>
                    <a:pt x="17389" y="63831"/>
                    <a:pt x="17846" y="56075"/>
                    <a:pt x="13062" y="52818"/>
                  </a:cubicBezTo>
                  <a:cubicBezTo>
                    <a:pt x="15594" y="60299"/>
                    <a:pt x="11919" y="65751"/>
                    <a:pt x="10828" y="71506"/>
                  </a:cubicBezTo>
                  <a:cubicBezTo>
                    <a:pt x="9142" y="80370"/>
                    <a:pt x="4536" y="70106"/>
                    <a:pt x="901" y="69077"/>
                  </a:cubicBezTo>
                  <a:cubicBezTo>
                    <a:pt x="1547" y="65671"/>
                    <a:pt x="-2054" y="62271"/>
                    <a:pt x="1838" y="58676"/>
                  </a:cubicBezTo>
                  <a:cubicBezTo>
                    <a:pt x="12685" y="48669"/>
                    <a:pt x="14234" y="37102"/>
                    <a:pt x="6564" y="24294"/>
                  </a:cubicBezTo>
                  <a:cubicBezTo>
                    <a:pt x="5976" y="23311"/>
                    <a:pt x="7142" y="21283"/>
                    <a:pt x="7490" y="19739"/>
                  </a:cubicBezTo>
                  <a:close/>
                </a:path>
              </a:pathLst>
            </a:custGeom>
            <a:grpFill/>
            <a:ln w="5715" cap="flat">
              <a:noFill/>
              <a:prstDash val="solid"/>
              <a:miter/>
            </a:ln>
          </p:spPr>
          <p:txBody>
            <a:bodyPr rtlCol="0" anchor="ctr"/>
            <a:lstStyle/>
            <a:p>
              <a:endParaRPr lang="zh-CN" altLang="en-US"/>
            </a:p>
          </p:txBody>
        </p:sp>
        <p:sp>
          <p:nvSpPr>
            <p:cNvPr id="5229" name="任意多边形: 形状 5228">
              <a:extLst>
                <a:ext uri="{FF2B5EF4-FFF2-40B4-BE49-F238E27FC236}">
                  <a16:creationId xmlns:a16="http://schemas.microsoft.com/office/drawing/2014/main" id="{77F0C327-0DE2-0785-44D2-D3F5967E1341}"/>
                </a:ext>
              </a:extLst>
            </p:cNvPr>
            <p:cNvSpPr/>
            <p:nvPr/>
          </p:nvSpPr>
          <p:spPr>
            <a:xfrm>
              <a:off x="5443809" y="4999448"/>
              <a:ext cx="22314" cy="20395"/>
            </a:xfrm>
            <a:custGeom>
              <a:avLst/>
              <a:gdLst>
                <a:gd name="connsiteX0" fmla="*/ 15825 w 22314"/>
                <a:gd name="connsiteY0" fmla="*/ 5166 h 20395"/>
                <a:gd name="connsiteX1" fmla="*/ 15842 w 22314"/>
                <a:gd name="connsiteY1" fmla="*/ 18339 h 20395"/>
                <a:gd name="connsiteX2" fmla="*/ 977 w 22314"/>
                <a:gd name="connsiteY2" fmla="*/ 20396 h 20395"/>
                <a:gd name="connsiteX3" fmla="*/ 7024 w 22314"/>
                <a:gd name="connsiteY3" fmla="*/ 1125 h 20395"/>
                <a:gd name="connsiteX4" fmla="*/ 15825 w 22314"/>
                <a:gd name="connsiteY4" fmla="*/ 5166 h 20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14" h="20395">
                  <a:moveTo>
                    <a:pt x="15825" y="5166"/>
                  </a:moveTo>
                  <a:cubicBezTo>
                    <a:pt x="24472" y="9298"/>
                    <a:pt x="24478" y="11178"/>
                    <a:pt x="15842" y="18339"/>
                  </a:cubicBezTo>
                  <a:cubicBezTo>
                    <a:pt x="11196" y="18979"/>
                    <a:pt x="6550" y="19625"/>
                    <a:pt x="977" y="20396"/>
                  </a:cubicBezTo>
                  <a:cubicBezTo>
                    <a:pt x="-1503" y="12441"/>
                    <a:pt x="817" y="6028"/>
                    <a:pt x="7024" y="1125"/>
                  </a:cubicBezTo>
                  <a:cubicBezTo>
                    <a:pt x="11876" y="-2710"/>
                    <a:pt x="12573" y="4428"/>
                    <a:pt x="15825" y="5166"/>
                  </a:cubicBezTo>
                  <a:close/>
                </a:path>
              </a:pathLst>
            </a:custGeom>
            <a:grpFill/>
            <a:ln w="5715" cap="flat">
              <a:noFill/>
              <a:prstDash val="solid"/>
              <a:miter/>
            </a:ln>
          </p:spPr>
          <p:txBody>
            <a:bodyPr rtlCol="0" anchor="ctr"/>
            <a:lstStyle/>
            <a:p>
              <a:endParaRPr lang="zh-CN" altLang="en-US"/>
            </a:p>
          </p:txBody>
        </p:sp>
        <p:sp>
          <p:nvSpPr>
            <p:cNvPr id="5230" name="任意多边形: 形状 5229">
              <a:extLst>
                <a:ext uri="{FF2B5EF4-FFF2-40B4-BE49-F238E27FC236}">
                  <a16:creationId xmlns:a16="http://schemas.microsoft.com/office/drawing/2014/main" id="{6DBB2B52-8256-7929-C828-0DF4AFA65CFD}"/>
                </a:ext>
              </a:extLst>
            </p:cNvPr>
            <p:cNvSpPr/>
            <p:nvPr/>
          </p:nvSpPr>
          <p:spPr>
            <a:xfrm>
              <a:off x="5467755" y="4942610"/>
              <a:ext cx="22619" cy="35703"/>
            </a:xfrm>
            <a:custGeom>
              <a:avLst/>
              <a:gdLst>
                <a:gd name="connsiteX0" fmla="*/ 8350 w 22619"/>
                <a:gd name="connsiteY0" fmla="*/ 9391 h 35703"/>
                <a:gd name="connsiteX1" fmla="*/ 11213 w 22619"/>
                <a:gd name="connsiteY1" fmla="*/ 5808 h 35703"/>
                <a:gd name="connsiteX2" fmla="*/ 17248 w 22619"/>
                <a:gd name="connsiteY2" fmla="*/ 219 h 35703"/>
                <a:gd name="connsiteX3" fmla="*/ 21506 w 22619"/>
                <a:gd name="connsiteY3" fmla="*/ 9397 h 35703"/>
                <a:gd name="connsiteX4" fmla="*/ 18208 w 22619"/>
                <a:gd name="connsiteY4" fmla="*/ 19250 h 35703"/>
                <a:gd name="connsiteX5" fmla="*/ 11641 w 22619"/>
                <a:gd name="connsiteY5" fmla="*/ 22547 h 35703"/>
                <a:gd name="connsiteX6" fmla="*/ 12464 w 22619"/>
                <a:gd name="connsiteY6" fmla="*/ 24736 h 35703"/>
                <a:gd name="connsiteX7" fmla="*/ 11647 w 22619"/>
                <a:gd name="connsiteY7" fmla="*/ 25834 h 35703"/>
                <a:gd name="connsiteX8" fmla="*/ 11641 w 22619"/>
                <a:gd name="connsiteY8" fmla="*/ 35703 h 35703"/>
                <a:gd name="connsiteX9" fmla="*/ 0 w 22619"/>
                <a:gd name="connsiteY9" fmla="*/ 35703 h 35703"/>
                <a:gd name="connsiteX10" fmla="*/ 8350 w 22619"/>
                <a:gd name="connsiteY10" fmla="*/ 9391 h 35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19" h="35703">
                  <a:moveTo>
                    <a:pt x="8350" y="9391"/>
                  </a:moveTo>
                  <a:cubicBezTo>
                    <a:pt x="9333" y="8208"/>
                    <a:pt x="10698" y="7168"/>
                    <a:pt x="11213" y="5808"/>
                  </a:cubicBezTo>
                  <a:cubicBezTo>
                    <a:pt x="12350" y="2819"/>
                    <a:pt x="13264" y="-953"/>
                    <a:pt x="17248" y="219"/>
                  </a:cubicBezTo>
                  <a:cubicBezTo>
                    <a:pt x="21374" y="1436"/>
                    <a:pt x="24329" y="4379"/>
                    <a:pt x="21506" y="9397"/>
                  </a:cubicBezTo>
                  <a:cubicBezTo>
                    <a:pt x="18425" y="12015"/>
                    <a:pt x="21123" y="16575"/>
                    <a:pt x="18208" y="19250"/>
                  </a:cubicBezTo>
                  <a:cubicBezTo>
                    <a:pt x="15505" y="19324"/>
                    <a:pt x="13059" y="19907"/>
                    <a:pt x="11641" y="22547"/>
                  </a:cubicBezTo>
                  <a:cubicBezTo>
                    <a:pt x="12459" y="23279"/>
                    <a:pt x="12733" y="24005"/>
                    <a:pt x="12464" y="24736"/>
                  </a:cubicBezTo>
                  <a:cubicBezTo>
                    <a:pt x="12196" y="25468"/>
                    <a:pt x="11921" y="25834"/>
                    <a:pt x="11647" y="25834"/>
                  </a:cubicBezTo>
                  <a:cubicBezTo>
                    <a:pt x="11647" y="29125"/>
                    <a:pt x="11641" y="32412"/>
                    <a:pt x="11641" y="35703"/>
                  </a:cubicBezTo>
                  <a:cubicBezTo>
                    <a:pt x="8487" y="35703"/>
                    <a:pt x="5332" y="35703"/>
                    <a:pt x="0" y="35703"/>
                  </a:cubicBezTo>
                  <a:cubicBezTo>
                    <a:pt x="6098" y="26971"/>
                    <a:pt x="6732" y="18061"/>
                    <a:pt x="8350" y="9391"/>
                  </a:cubicBezTo>
                  <a:close/>
                </a:path>
              </a:pathLst>
            </a:custGeom>
            <a:grpFill/>
            <a:ln w="5715" cap="flat">
              <a:noFill/>
              <a:prstDash val="solid"/>
              <a:miter/>
            </a:ln>
          </p:spPr>
          <p:txBody>
            <a:bodyPr rtlCol="0" anchor="ctr"/>
            <a:lstStyle/>
            <a:p>
              <a:endParaRPr lang="zh-CN" altLang="en-US"/>
            </a:p>
          </p:txBody>
        </p:sp>
        <p:sp>
          <p:nvSpPr>
            <p:cNvPr id="5231" name="任意多边形: 形状 5230">
              <a:extLst>
                <a:ext uri="{FF2B5EF4-FFF2-40B4-BE49-F238E27FC236}">
                  <a16:creationId xmlns:a16="http://schemas.microsoft.com/office/drawing/2014/main" id="{1CDC5980-8385-2FA0-9A2A-B0EDB5891CC5}"/>
                </a:ext>
              </a:extLst>
            </p:cNvPr>
            <p:cNvSpPr/>
            <p:nvPr/>
          </p:nvSpPr>
          <p:spPr>
            <a:xfrm>
              <a:off x="5433345" y="5021090"/>
              <a:ext cx="13988" cy="29104"/>
            </a:xfrm>
            <a:custGeom>
              <a:avLst/>
              <a:gdLst>
                <a:gd name="connsiteX0" fmla="*/ 0 w 13988"/>
                <a:gd name="connsiteY0" fmla="*/ 19722 h 29104"/>
                <a:gd name="connsiteX1" fmla="*/ 6584 w 13988"/>
                <a:gd name="connsiteY1" fmla="*/ 0 h 29104"/>
                <a:gd name="connsiteX2" fmla="*/ 12710 w 13988"/>
                <a:gd name="connsiteY2" fmla="*/ 28101 h 29104"/>
                <a:gd name="connsiteX3" fmla="*/ 0 w 13988"/>
                <a:gd name="connsiteY3" fmla="*/ 19722 h 29104"/>
              </a:gdLst>
              <a:ahLst/>
              <a:cxnLst>
                <a:cxn ang="0">
                  <a:pos x="connsiteX0" y="connsiteY0"/>
                </a:cxn>
                <a:cxn ang="0">
                  <a:pos x="connsiteX1" y="connsiteY1"/>
                </a:cxn>
                <a:cxn ang="0">
                  <a:pos x="connsiteX2" y="connsiteY2"/>
                </a:cxn>
                <a:cxn ang="0">
                  <a:pos x="connsiteX3" y="connsiteY3"/>
                </a:cxn>
              </a:cxnLst>
              <a:rect l="l" t="t" r="r" b="b"/>
              <a:pathLst>
                <a:path w="13988" h="29104">
                  <a:moveTo>
                    <a:pt x="0" y="19722"/>
                  </a:moveTo>
                  <a:cubicBezTo>
                    <a:pt x="5046" y="14105"/>
                    <a:pt x="703" y="5344"/>
                    <a:pt x="6584" y="0"/>
                  </a:cubicBezTo>
                  <a:cubicBezTo>
                    <a:pt x="8390" y="9298"/>
                    <a:pt x="17248" y="16648"/>
                    <a:pt x="12710" y="28101"/>
                  </a:cubicBezTo>
                  <a:cubicBezTo>
                    <a:pt x="5538" y="32027"/>
                    <a:pt x="4086" y="23420"/>
                    <a:pt x="0" y="19722"/>
                  </a:cubicBezTo>
                  <a:close/>
                </a:path>
              </a:pathLst>
            </a:custGeom>
            <a:grpFill/>
            <a:ln w="5715" cap="flat">
              <a:noFill/>
              <a:prstDash val="solid"/>
              <a:miter/>
            </a:ln>
          </p:spPr>
          <p:txBody>
            <a:bodyPr rtlCol="0" anchor="ctr"/>
            <a:lstStyle/>
            <a:p>
              <a:endParaRPr lang="zh-CN" altLang="en-US"/>
            </a:p>
          </p:txBody>
        </p:sp>
        <p:sp>
          <p:nvSpPr>
            <p:cNvPr id="5232" name="任意多边形: 形状 5231">
              <a:extLst>
                <a:ext uri="{FF2B5EF4-FFF2-40B4-BE49-F238E27FC236}">
                  <a16:creationId xmlns:a16="http://schemas.microsoft.com/office/drawing/2014/main" id="{EDBF9D57-1B31-8CFE-0063-A835C8D458FF}"/>
                </a:ext>
              </a:extLst>
            </p:cNvPr>
            <p:cNvSpPr/>
            <p:nvPr/>
          </p:nvSpPr>
          <p:spPr>
            <a:xfrm>
              <a:off x="5465452" y="4945867"/>
              <a:ext cx="10455" cy="7733"/>
            </a:xfrm>
            <a:custGeom>
              <a:avLst/>
              <a:gdLst>
                <a:gd name="connsiteX0" fmla="*/ 6356 w 10455"/>
                <a:gd name="connsiteY0" fmla="*/ 7734 h 7733"/>
                <a:gd name="connsiteX1" fmla="*/ 58 w 10455"/>
                <a:gd name="connsiteY1" fmla="*/ 4225 h 7733"/>
                <a:gd name="connsiteX2" fmla="*/ 5224 w 10455"/>
                <a:gd name="connsiteY2" fmla="*/ 13 h 7733"/>
                <a:gd name="connsiteX3" fmla="*/ 10408 w 10455"/>
                <a:gd name="connsiteY3" fmla="*/ 4591 h 7733"/>
                <a:gd name="connsiteX4" fmla="*/ 6356 w 10455"/>
                <a:gd name="connsiteY4" fmla="*/ 7734 h 7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5" h="7733">
                  <a:moveTo>
                    <a:pt x="6356" y="7734"/>
                  </a:moveTo>
                  <a:cubicBezTo>
                    <a:pt x="3561" y="7603"/>
                    <a:pt x="504" y="6917"/>
                    <a:pt x="58" y="4225"/>
                  </a:cubicBezTo>
                  <a:cubicBezTo>
                    <a:pt x="-457" y="1105"/>
                    <a:pt x="2561" y="179"/>
                    <a:pt x="5224" y="13"/>
                  </a:cubicBezTo>
                  <a:cubicBezTo>
                    <a:pt x="8339" y="-176"/>
                    <a:pt x="9990" y="1682"/>
                    <a:pt x="10408" y="4591"/>
                  </a:cubicBezTo>
                  <a:cubicBezTo>
                    <a:pt x="10899" y="8008"/>
                    <a:pt x="7487" y="6431"/>
                    <a:pt x="6356" y="7734"/>
                  </a:cubicBezTo>
                  <a:close/>
                </a:path>
              </a:pathLst>
            </a:custGeom>
            <a:grpFill/>
            <a:ln w="5715" cap="flat">
              <a:noFill/>
              <a:prstDash val="solid"/>
              <a:miter/>
            </a:ln>
          </p:spPr>
          <p:txBody>
            <a:bodyPr rtlCol="0" anchor="ctr"/>
            <a:lstStyle/>
            <a:p>
              <a:endParaRPr lang="zh-CN" altLang="en-US"/>
            </a:p>
          </p:txBody>
        </p:sp>
        <p:sp>
          <p:nvSpPr>
            <p:cNvPr id="5233" name="任意多边形: 形状 5232">
              <a:extLst>
                <a:ext uri="{FF2B5EF4-FFF2-40B4-BE49-F238E27FC236}">
                  <a16:creationId xmlns:a16="http://schemas.microsoft.com/office/drawing/2014/main" id="{7AF13269-DE85-6414-B798-E91C5080CBC5}"/>
                </a:ext>
              </a:extLst>
            </p:cNvPr>
            <p:cNvSpPr/>
            <p:nvPr/>
          </p:nvSpPr>
          <p:spPr>
            <a:xfrm>
              <a:off x="5466155" y="5102044"/>
              <a:ext cx="8866" cy="14458"/>
            </a:xfrm>
            <a:custGeom>
              <a:avLst/>
              <a:gdLst>
                <a:gd name="connsiteX0" fmla="*/ 3366 w 8866"/>
                <a:gd name="connsiteY0" fmla="*/ 1279 h 14458"/>
                <a:gd name="connsiteX1" fmla="*/ 8447 w 8866"/>
                <a:gd name="connsiteY1" fmla="*/ 3817 h 14458"/>
                <a:gd name="connsiteX2" fmla="*/ 74 w 8866"/>
                <a:gd name="connsiteY2" fmla="*/ 14458 h 14458"/>
                <a:gd name="connsiteX3" fmla="*/ 0 w 8866"/>
                <a:gd name="connsiteY3" fmla="*/ 11121 h 14458"/>
                <a:gd name="connsiteX4" fmla="*/ 3378 w 8866"/>
                <a:gd name="connsiteY4" fmla="*/ 1268 h 14458"/>
                <a:gd name="connsiteX5" fmla="*/ 3366 w 8866"/>
                <a:gd name="connsiteY5" fmla="*/ 1279 h 14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66" h="14458">
                  <a:moveTo>
                    <a:pt x="3366" y="1279"/>
                  </a:moveTo>
                  <a:cubicBezTo>
                    <a:pt x="5698" y="971"/>
                    <a:pt x="10270" y="-2630"/>
                    <a:pt x="8447" y="3817"/>
                  </a:cubicBezTo>
                  <a:cubicBezTo>
                    <a:pt x="7224" y="8137"/>
                    <a:pt x="5046" y="12641"/>
                    <a:pt x="74" y="14458"/>
                  </a:cubicBezTo>
                  <a:cubicBezTo>
                    <a:pt x="51" y="13344"/>
                    <a:pt x="23" y="12235"/>
                    <a:pt x="0" y="11121"/>
                  </a:cubicBezTo>
                  <a:cubicBezTo>
                    <a:pt x="1452" y="7949"/>
                    <a:pt x="3549" y="4994"/>
                    <a:pt x="3378" y="1268"/>
                  </a:cubicBezTo>
                  <a:lnTo>
                    <a:pt x="3366" y="1279"/>
                  </a:lnTo>
                  <a:close/>
                </a:path>
              </a:pathLst>
            </a:custGeom>
            <a:grpFill/>
            <a:ln w="5715" cap="flat">
              <a:noFill/>
              <a:prstDash val="solid"/>
              <a:miter/>
            </a:ln>
          </p:spPr>
          <p:txBody>
            <a:bodyPr rtlCol="0" anchor="ctr"/>
            <a:lstStyle/>
            <a:p>
              <a:endParaRPr lang="zh-CN" altLang="en-US"/>
            </a:p>
          </p:txBody>
        </p:sp>
        <p:sp>
          <p:nvSpPr>
            <p:cNvPr id="5234" name="任意多边形: 形状 5233">
              <a:extLst>
                <a:ext uri="{FF2B5EF4-FFF2-40B4-BE49-F238E27FC236}">
                  <a16:creationId xmlns:a16="http://schemas.microsoft.com/office/drawing/2014/main" id="{934BE2CB-6F7A-64B3-28E5-30998C78595D}"/>
                </a:ext>
              </a:extLst>
            </p:cNvPr>
            <p:cNvSpPr/>
            <p:nvPr/>
          </p:nvSpPr>
          <p:spPr>
            <a:xfrm>
              <a:off x="5398984" y="5136207"/>
              <a:ext cx="8061" cy="9869"/>
            </a:xfrm>
            <a:custGeom>
              <a:avLst/>
              <a:gdLst>
                <a:gd name="connsiteX0" fmla="*/ 8056 w 8061"/>
                <a:gd name="connsiteY0" fmla="*/ 9870 h 9869"/>
                <a:gd name="connsiteX1" fmla="*/ 15 w 8061"/>
                <a:gd name="connsiteY1" fmla="*/ 6772 h 9869"/>
                <a:gd name="connsiteX2" fmla="*/ 8061 w 8061"/>
                <a:gd name="connsiteY2" fmla="*/ 0 h 9869"/>
                <a:gd name="connsiteX3" fmla="*/ 8056 w 8061"/>
                <a:gd name="connsiteY3" fmla="*/ 9870 h 9869"/>
              </a:gdLst>
              <a:ahLst/>
              <a:cxnLst>
                <a:cxn ang="0">
                  <a:pos x="connsiteX0" y="connsiteY0"/>
                </a:cxn>
                <a:cxn ang="0">
                  <a:pos x="connsiteX1" y="connsiteY1"/>
                </a:cxn>
                <a:cxn ang="0">
                  <a:pos x="connsiteX2" y="connsiteY2"/>
                </a:cxn>
                <a:cxn ang="0">
                  <a:pos x="connsiteX3" y="connsiteY3"/>
                </a:cxn>
              </a:cxnLst>
              <a:rect l="l" t="t" r="r" b="b"/>
              <a:pathLst>
                <a:path w="8061" h="9869">
                  <a:moveTo>
                    <a:pt x="8056" y="9870"/>
                  </a:moveTo>
                  <a:cubicBezTo>
                    <a:pt x="5107" y="9327"/>
                    <a:pt x="340" y="11156"/>
                    <a:pt x="15" y="6772"/>
                  </a:cubicBezTo>
                  <a:cubicBezTo>
                    <a:pt x="-317" y="2280"/>
                    <a:pt x="5067" y="1989"/>
                    <a:pt x="8061" y="0"/>
                  </a:cubicBezTo>
                  <a:cubicBezTo>
                    <a:pt x="8056" y="3286"/>
                    <a:pt x="8056" y="6578"/>
                    <a:pt x="8056" y="9870"/>
                  </a:cubicBezTo>
                  <a:close/>
                </a:path>
              </a:pathLst>
            </a:custGeom>
            <a:grpFill/>
            <a:ln w="5715" cap="flat">
              <a:noFill/>
              <a:prstDash val="solid"/>
              <a:miter/>
            </a:ln>
          </p:spPr>
          <p:txBody>
            <a:bodyPr rtlCol="0" anchor="ctr"/>
            <a:lstStyle/>
            <a:p>
              <a:endParaRPr lang="zh-CN" altLang="en-US"/>
            </a:p>
          </p:txBody>
        </p:sp>
        <p:sp>
          <p:nvSpPr>
            <p:cNvPr id="5235" name="任意多边形: 形状 5234">
              <a:extLst>
                <a:ext uri="{FF2B5EF4-FFF2-40B4-BE49-F238E27FC236}">
                  <a16:creationId xmlns:a16="http://schemas.microsoft.com/office/drawing/2014/main" id="{DE2FBA9E-1A24-C39F-6F88-5A794B2EA2FE}"/>
                </a:ext>
              </a:extLst>
            </p:cNvPr>
            <p:cNvSpPr/>
            <p:nvPr/>
          </p:nvSpPr>
          <p:spPr>
            <a:xfrm>
              <a:off x="5426767" y="5094982"/>
              <a:ext cx="5577" cy="8329"/>
            </a:xfrm>
            <a:custGeom>
              <a:avLst/>
              <a:gdLst>
                <a:gd name="connsiteX0" fmla="*/ 0 w 5577"/>
                <a:gd name="connsiteY0" fmla="*/ 8313 h 8329"/>
                <a:gd name="connsiteX1" fmla="*/ 257 w 5577"/>
                <a:gd name="connsiteY1" fmla="*/ 3552 h 8329"/>
                <a:gd name="connsiteX2" fmla="*/ 4166 w 5577"/>
                <a:gd name="connsiteY2" fmla="*/ 398 h 8329"/>
                <a:gd name="connsiteX3" fmla="*/ 3863 w 5577"/>
                <a:gd name="connsiteY3" fmla="*/ 5604 h 8329"/>
                <a:gd name="connsiteX4" fmla="*/ 23 w 5577"/>
                <a:gd name="connsiteY4" fmla="*/ 8330 h 8329"/>
                <a:gd name="connsiteX5" fmla="*/ 0 w 5577"/>
                <a:gd name="connsiteY5" fmla="*/ 8313 h 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7" h="8329">
                  <a:moveTo>
                    <a:pt x="0" y="8313"/>
                  </a:moveTo>
                  <a:cubicBezTo>
                    <a:pt x="80" y="6724"/>
                    <a:pt x="69" y="5130"/>
                    <a:pt x="257" y="3552"/>
                  </a:cubicBezTo>
                  <a:cubicBezTo>
                    <a:pt x="537" y="1260"/>
                    <a:pt x="1686" y="-917"/>
                    <a:pt x="4166" y="398"/>
                  </a:cubicBezTo>
                  <a:cubicBezTo>
                    <a:pt x="6658" y="1717"/>
                    <a:pt x="5395" y="4049"/>
                    <a:pt x="3863" y="5604"/>
                  </a:cubicBezTo>
                  <a:cubicBezTo>
                    <a:pt x="2778" y="6707"/>
                    <a:pt x="1315" y="7432"/>
                    <a:pt x="23" y="8330"/>
                  </a:cubicBezTo>
                  <a:lnTo>
                    <a:pt x="0" y="8313"/>
                  </a:lnTo>
                  <a:close/>
                </a:path>
              </a:pathLst>
            </a:custGeom>
            <a:grpFill/>
            <a:ln w="5715" cap="flat">
              <a:noFill/>
              <a:prstDash val="solid"/>
              <a:miter/>
            </a:ln>
          </p:spPr>
          <p:txBody>
            <a:bodyPr rtlCol="0" anchor="ctr"/>
            <a:lstStyle/>
            <a:p>
              <a:endParaRPr lang="zh-CN" altLang="en-US"/>
            </a:p>
          </p:txBody>
        </p:sp>
        <p:sp>
          <p:nvSpPr>
            <p:cNvPr id="5236" name="任意多边形: 形状 5235">
              <a:extLst>
                <a:ext uri="{FF2B5EF4-FFF2-40B4-BE49-F238E27FC236}">
                  <a16:creationId xmlns:a16="http://schemas.microsoft.com/office/drawing/2014/main" id="{51E6FDF5-0041-3B3A-30E1-3895025F8564}"/>
                </a:ext>
              </a:extLst>
            </p:cNvPr>
            <p:cNvSpPr/>
            <p:nvPr/>
          </p:nvSpPr>
          <p:spPr>
            <a:xfrm>
              <a:off x="5453085" y="5123103"/>
              <a:ext cx="6623" cy="9835"/>
            </a:xfrm>
            <a:custGeom>
              <a:avLst/>
              <a:gdLst>
                <a:gd name="connsiteX0" fmla="*/ 6624 w 6623"/>
                <a:gd name="connsiteY0" fmla="*/ 6 h 9835"/>
                <a:gd name="connsiteX1" fmla="*/ 3292 w 6623"/>
                <a:gd name="connsiteY1" fmla="*/ 9835 h 9835"/>
                <a:gd name="connsiteX2" fmla="*/ 0 w 6623"/>
                <a:gd name="connsiteY2" fmla="*/ 9807 h 9835"/>
                <a:gd name="connsiteX3" fmla="*/ 6624 w 6623"/>
                <a:gd name="connsiteY3" fmla="*/ 6 h 9835"/>
              </a:gdLst>
              <a:ahLst/>
              <a:cxnLst>
                <a:cxn ang="0">
                  <a:pos x="connsiteX0" y="connsiteY0"/>
                </a:cxn>
                <a:cxn ang="0">
                  <a:pos x="connsiteX1" y="connsiteY1"/>
                </a:cxn>
                <a:cxn ang="0">
                  <a:pos x="connsiteX2" y="connsiteY2"/>
                </a:cxn>
                <a:cxn ang="0">
                  <a:pos x="connsiteX3" y="connsiteY3"/>
                </a:cxn>
              </a:cxnLst>
              <a:rect l="l" t="t" r="r" b="b"/>
              <a:pathLst>
                <a:path w="6623" h="9835">
                  <a:moveTo>
                    <a:pt x="6624" y="6"/>
                  </a:moveTo>
                  <a:cubicBezTo>
                    <a:pt x="5515" y="3280"/>
                    <a:pt x="4406" y="6555"/>
                    <a:pt x="3292" y="9835"/>
                  </a:cubicBezTo>
                  <a:cubicBezTo>
                    <a:pt x="2195" y="9824"/>
                    <a:pt x="1097" y="9813"/>
                    <a:pt x="0" y="9807"/>
                  </a:cubicBezTo>
                  <a:cubicBezTo>
                    <a:pt x="1600" y="6121"/>
                    <a:pt x="-737" y="-217"/>
                    <a:pt x="6624" y="6"/>
                  </a:cubicBezTo>
                  <a:close/>
                </a:path>
              </a:pathLst>
            </a:custGeom>
            <a:grpFill/>
            <a:ln w="5715" cap="flat">
              <a:noFill/>
              <a:prstDash val="solid"/>
              <a:miter/>
            </a:ln>
          </p:spPr>
          <p:txBody>
            <a:bodyPr rtlCol="0" anchor="ctr"/>
            <a:lstStyle/>
            <a:p>
              <a:endParaRPr lang="zh-CN" altLang="en-US"/>
            </a:p>
          </p:txBody>
        </p:sp>
        <p:sp>
          <p:nvSpPr>
            <p:cNvPr id="5237" name="任意多边形: 形状 5236">
              <a:extLst>
                <a:ext uri="{FF2B5EF4-FFF2-40B4-BE49-F238E27FC236}">
                  <a16:creationId xmlns:a16="http://schemas.microsoft.com/office/drawing/2014/main" id="{81727A66-D2F3-5F22-A6D6-735016EBC9D1}"/>
                </a:ext>
              </a:extLst>
            </p:cNvPr>
            <p:cNvSpPr/>
            <p:nvPr/>
          </p:nvSpPr>
          <p:spPr>
            <a:xfrm>
              <a:off x="5420207" y="5142113"/>
              <a:ext cx="6583" cy="7204"/>
            </a:xfrm>
            <a:custGeom>
              <a:avLst/>
              <a:gdLst>
                <a:gd name="connsiteX0" fmla="*/ 6584 w 6583"/>
                <a:gd name="connsiteY0" fmla="*/ 689 h 7204"/>
                <a:gd name="connsiteX1" fmla="*/ 0 w 6583"/>
                <a:gd name="connsiteY1" fmla="*/ 7204 h 7204"/>
                <a:gd name="connsiteX2" fmla="*/ 6584 w 6583"/>
                <a:gd name="connsiteY2" fmla="*/ 689 h 7204"/>
              </a:gdLst>
              <a:ahLst/>
              <a:cxnLst>
                <a:cxn ang="0">
                  <a:pos x="connsiteX0" y="connsiteY0"/>
                </a:cxn>
                <a:cxn ang="0">
                  <a:pos x="connsiteX1" y="connsiteY1"/>
                </a:cxn>
                <a:cxn ang="0">
                  <a:pos x="connsiteX2" y="connsiteY2"/>
                </a:cxn>
              </a:cxnLst>
              <a:rect l="l" t="t" r="r" b="b"/>
              <a:pathLst>
                <a:path w="6583" h="7204">
                  <a:moveTo>
                    <a:pt x="6584" y="689"/>
                  </a:moveTo>
                  <a:cubicBezTo>
                    <a:pt x="5315" y="3798"/>
                    <a:pt x="3155" y="6004"/>
                    <a:pt x="0" y="7204"/>
                  </a:cubicBezTo>
                  <a:cubicBezTo>
                    <a:pt x="983" y="3804"/>
                    <a:pt x="-412" y="-1997"/>
                    <a:pt x="6584" y="689"/>
                  </a:cubicBezTo>
                  <a:close/>
                </a:path>
              </a:pathLst>
            </a:custGeom>
            <a:grpFill/>
            <a:ln w="5715" cap="flat">
              <a:noFill/>
              <a:prstDash val="solid"/>
              <a:miter/>
            </a:ln>
          </p:spPr>
          <p:txBody>
            <a:bodyPr rtlCol="0" anchor="ctr"/>
            <a:lstStyle/>
            <a:p>
              <a:endParaRPr lang="zh-CN" altLang="en-US"/>
            </a:p>
          </p:txBody>
        </p:sp>
        <p:sp>
          <p:nvSpPr>
            <p:cNvPr id="5238" name="任意多边形: 形状 5237">
              <a:extLst>
                <a:ext uri="{FF2B5EF4-FFF2-40B4-BE49-F238E27FC236}">
                  <a16:creationId xmlns:a16="http://schemas.microsoft.com/office/drawing/2014/main" id="{2956F1FF-5177-7EF0-ED73-22711FB95577}"/>
                </a:ext>
              </a:extLst>
            </p:cNvPr>
            <p:cNvSpPr/>
            <p:nvPr/>
          </p:nvSpPr>
          <p:spPr>
            <a:xfrm>
              <a:off x="5448056" y="5053939"/>
              <a:ext cx="8326" cy="4488"/>
            </a:xfrm>
            <a:custGeom>
              <a:avLst/>
              <a:gdLst>
                <a:gd name="connsiteX0" fmla="*/ 8326 w 8326"/>
                <a:gd name="connsiteY0" fmla="*/ 87 h 4488"/>
                <a:gd name="connsiteX1" fmla="*/ 771 w 8326"/>
                <a:gd name="connsiteY1" fmla="*/ 3859 h 4488"/>
                <a:gd name="connsiteX2" fmla="*/ 5109 w 8326"/>
                <a:gd name="connsiteY2" fmla="*/ 132 h 4488"/>
                <a:gd name="connsiteX3" fmla="*/ 8326 w 8326"/>
                <a:gd name="connsiteY3" fmla="*/ 87 h 4488"/>
              </a:gdLst>
              <a:ahLst/>
              <a:cxnLst>
                <a:cxn ang="0">
                  <a:pos x="connsiteX0" y="connsiteY0"/>
                </a:cxn>
                <a:cxn ang="0">
                  <a:pos x="connsiteX1" y="connsiteY1"/>
                </a:cxn>
                <a:cxn ang="0">
                  <a:pos x="connsiteX2" y="connsiteY2"/>
                </a:cxn>
                <a:cxn ang="0">
                  <a:pos x="connsiteX3" y="connsiteY3"/>
                </a:cxn>
              </a:cxnLst>
              <a:rect l="l" t="t" r="r" b="b"/>
              <a:pathLst>
                <a:path w="8326" h="4488">
                  <a:moveTo>
                    <a:pt x="8326" y="87"/>
                  </a:moveTo>
                  <a:cubicBezTo>
                    <a:pt x="6429" y="2864"/>
                    <a:pt x="2126" y="5807"/>
                    <a:pt x="771" y="3859"/>
                  </a:cubicBezTo>
                  <a:cubicBezTo>
                    <a:pt x="-1875" y="47"/>
                    <a:pt x="2966" y="710"/>
                    <a:pt x="5109" y="132"/>
                  </a:cubicBezTo>
                  <a:cubicBezTo>
                    <a:pt x="6109" y="-136"/>
                    <a:pt x="7241" y="87"/>
                    <a:pt x="8326" y="87"/>
                  </a:cubicBezTo>
                  <a:close/>
                </a:path>
              </a:pathLst>
            </a:custGeom>
            <a:grpFill/>
            <a:ln w="5715" cap="flat">
              <a:noFill/>
              <a:prstDash val="solid"/>
              <a:miter/>
            </a:ln>
          </p:spPr>
          <p:txBody>
            <a:bodyPr rtlCol="0" anchor="ctr"/>
            <a:lstStyle/>
            <a:p>
              <a:endParaRPr lang="zh-CN" altLang="en-US"/>
            </a:p>
          </p:txBody>
        </p:sp>
        <p:sp>
          <p:nvSpPr>
            <p:cNvPr id="5239" name="任意多边形: 形状 5238">
              <a:extLst>
                <a:ext uri="{FF2B5EF4-FFF2-40B4-BE49-F238E27FC236}">
                  <a16:creationId xmlns:a16="http://schemas.microsoft.com/office/drawing/2014/main" id="{86F02C8C-42D7-2C22-523C-BA2760AAC1FB}"/>
                </a:ext>
              </a:extLst>
            </p:cNvPr>
            <p:cNvSpPr/>
            <p:nvPr/>
          </p:nvSpPr>
          <p:spPr>
            <a:xfrm>
              <a:off x="5485958" y="4952007"/>
              <a:ext cx="3297" cy="9852"/>
            </a:xfrm>
            <a:custGeom>
              <a:avLst/>
              <a:gdLst>
                <a:gd name="connsiteX0" fmla="*/ 0 w 3297"/>
                <a:gd name="connsiteY0" fmla="*/ 9853 h 9852"/>
                <a:gd name="connsiteX1" fmla="*/ 3298 w 3297"/>
                <a:gd name="connsiteY1" fmla="*/ 0 h 9852"/>
                <a:gd name="connsiteX2" fmla="*/ 0 w 3297"/>
                <a:gd name="connsiteY2" fmla="*/ 9853 h 9852"/>
              </a:gdLst>
              <a:ahLst/>
              <a:cxnLst>
                <a:cxn ang="0">
                  <a:pos x="connsiteX0" y="connsiteY0"/>
                </a:cxn>
                <a:cxn ang="0">
                  <a:pos x="connsiteX1" y="connsiteY1"/>
                </a:cxn>
                <a:cxn ang="0">
                  <a:pos x="connsiteX2" y="connsiteY2"/>
                </a:cxn>
              </a:cxnLst>
              <a:rect l="l" t="t" r="r" b="b"/>
              <a:pathLst>
                <a:path w="3297" h="9852">
                  <a:moveTo>
                    <a:pt x="0" y="9853"/>
                  </a:moveTo>
                  <a:cubicBezTo>
                    <a:pt x="131" y="6247"/>
                    <a:pt x="-554" y="2360"/>
                    <a:pt x="3298" y="0"/>
                  </a:cubicBezTo>
                  <a:cubicBezTo>
                    <a:pt x="3189" y="3618"/>
                    <a:pt x="3869" y="7498"/>
                    <a:pt x="0" y="9853"/>
                  </a:cubicBezTo>
                  <a:close/>
                </a:path>
              </a:pathLst>
            </a:custGeom>
            <a:grpFill/>
            <a:ln w="5715" cap="flat">
              <a:noFill/>
              <a:prstDash val="solid"/>
              <a:miter/>
            </a:ln>
          </p:spPr>
          <p:txBody>
            <a:bodyPr rtlCol="0" anchor="ctr"/>
            <a:lstStyle/>
            <a:p>
              <a:endParaRPr lang="zh-CN" altLang="en-US"/>
            </a:p>
          </p:txBody>
        </p:sp>
        <p:sp>
          <p:nvSpPr>
            <p:cNvPr id="5240" name="任意多边形: 形状 5239">
              <a:extLst>
                <a:ext uri="{FF2B5EF4-FFF2-40B4-BE49-F238E27FC236}">
                  <a16:creationId xmlns:a16="http://schemas.microsoft.com/office/drawing/2014/main" id="{6B7D0FA3-80D5-45AC-2C46-3DF70C1865BA}"/>
                </a:ext>
              </a:extLst>
            </p:cNvPr>
            <p:cNvSpPr/>
            <p:nvPr/>
          </p:nvSpPr>
          <p:spPr>
            <a:xfrm>
              <a:off x="5438687" y="5095533"/>
              <a:ext cx="3481" cy="3338"/>
            </a:xfrm>
            <a:custGeom>
              <a:avLst/>
              <a:gdLst>
                <a:gd name="connsiteX0" fmla="*/ 3482 w 3481"/>
                <a:gd name="connsiteY0" fmla="*/ 1549 h 3338"/>
                <a:gd name="connsiteX1" fmla="*/ 1367 w 3481"/>
                <a:gd name="connsiteY1" fmla="*/ 3332 h 3338"/>
                <a:gd name="connsiteX2" fmla="*/ 333 w 3481"/>
                <a:gd name="connsiteY2" fmla="*/ 1194 h 3338"/>
                <a:gd name="connsiteX3" fmla="*/ 1510 w 3481"/>
                <a:gd name="connsiteY3" fmla="*/ 183 h 3338"/>
                <a:gd name="connsiteX4" fmla="*/ 3482 w 3481"/>
                <a:gd name="connsiteY4" fmla="*/ 1549 h 3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1" h="3338">
                  <a:moveTo>
                    <a:pt x="3482" y="1549"/>
                  </a:moveTo>
                  <a:cubicBezTo>
                    <a:pt x="2785" y="2177"/>
                    <a:pt x="2116" y="3269"/>
                    <a:pt x="1367" y="3332"/>
                  </a:cubicBezTo>
                  <a:cubicBezTo>
                    <a:pt x="59" y="3435"/>
                    <a:pt x="-364" y="2395"/>
                    <a:pt x="333" y="1194"/>
                  </a:cubicBezTo>
                  <a:cubicBezTo>
                    <a:pt x="579" y="766"/>
                    <a:pt x="1053" y="366"/>
                    <a:pt x="1510" y="183"/>
                  </a:cubicBezTo>
                  <a:cubicBezTo>
                    <a:pt x="2728" y="-309"/>
                    <a:pt x="3408" y="206"/>
                    <a:pt x="3482" y="1549"/>
                  </a:cubicBezTo>
                  <a:close/>
                </a:path>
              </a:pathLst>
            </a:custGeom>
            <a:grpFill/>
            <a:ln w="5715" cap="flat">
              <a:noFill/>
              <a:prstDash val="solid"/>
              <a:miter/>
            </a:ln>
          </p:spPr>
          <p:txBody>
            <a:bodyPr rtlCol="0" anchor="ctr"/>
            <a:lstStyle/>
            <a:p>
              <a:endParaRPr lang="zh-CN" altLang="en-US"/>
            </a:p>
          </p:txBody>
        </p:sp>
        <p:sp>
          <p:nvSpPr>
            <p:cNvPr id="5241" name="任意多边形: 形状 5240">
              <a:extLst>
                <a:ext uri="{FF2B5EF4-FFF2-40B4-BE49-F238E27FC236}">
                  <a16:creationId xmlns:a16="http://schemas.microsoft.com/office/drawing/2014/main" id="{9060DFA3-4533-B27E-D6F2-7DE1E3218E21}"/>
                </a:ext>
              </a:extLst>
            </p:cNvPr>
            <p:cNvSpPr/>
            <p:nvPr/>
          </p:nvSpPr>
          <p:spPr>
            <a:xfrm>
              <a:off x="5450496" y="5031046"/>
              <a:ext cx="3445" cy="4011"/>
            </a:xfrm>
            <a:custGeom>
              <a:avLst/>
              <a:gdLst>
                <a:gd name="connsiteX0" fmla="*/ 2509 w 3445"/>
                <a:gd name="connsiteY0" fmla="*/ 1416 h 4011"/>
                <a:gd name="connsiteX1" fmla="*/ 1366 w 3445"/>
                <a:gd name="connsiteY1" fmla="*/ 4005 h 4011"/>
                <a:gd name="connsiteX2" fmla="*/ 354 w 3445"/>
                <a:gd name="connsiteY2" fmla="*/ 1874 h 4011"/>
                <a:gd name="connsiteX3" fmla="*/ 2537 w 3445"/>
                <a:gd name="connsiteY3" fmla="*/ 16 h 4011"/>
                <a:gd name="connsiteX4" fmla="*/ 2509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9" y="1416"/>
                  </a:moveTo>
                  <a:cubicBezTo>
                    <a:pt x="2132" y="2325"/>
                    <a:pt x="1812" y="3971"/>
                    <a:pt x="1366" y="4005"/>
                  </a:cubicBezTo>
                  <a:cubicBezTo>
                    <a:pt x="103" y="4108"/>
                    <a:pt x="-400" y="2994"/>
                    <a:pt x="354" y="1874"/>
                  </a:cubicBezTo>
                  <a:cubicBezTo>
                    <a:pt x="891" y="1073"/>
                    <a:pt x="2120" y="-155"/>
                    <a:pt x="2537" y="16"/>
                  </a:cubicBezTo>
                  <a:cubicBezTo>
                    <a:pt x="4549" y="851"/>
                    <a:pt x="2606" y="-773"/>
                    <a:pt x="2509" y="1416"/>
                  </a:cubicBezTo>
                  <a:close/>
                </a:path>
              </a:pathLst>
            </a:custGeom>
            <a:grpFill/>
            <a:ln w="5715" cap="flat">
              <a:noFill/>
              <a:prstDash val="solid"/>
              <a:miter/>
            </a:ln>
          </p:spPr>
          <p:txBody>
            <a:bodyPr rtlCol="0" anchor="ctr"/>
            <a:lstStyle/>
            <a:p>
              <a:endParaRPr lang="zh-CN" altLang="en-US"/>
            </a:p>
          </p:txBody>
        </p:sp>
        <p:sp>
          <p:nvSpPr>
            <p:cNvPr id="5242" name="任意多边形: 形状 5241">
              <a:extLst>
                <a:ext uri="{FF2B5EF4-FFF2-40B4-BE49-F238E27FC236}">
                  <a16:creationId xmlns:a16="http://schemas.microsoft.com/office/drawing/2014/main" id="{15D43F70-A95D-603F-6CF8-89CEDEE175BB}"/>
                </a:ext>
              </a:extLst>
            </p:cNvPr>
            <p:cNvSpPr/>
            <p:nvPr/>
          </p:nvSpPr>
          <p:spPr>
            <a:xfrm>
              <a:off x="5436513" y="5115513"/>
              <a:ext cx="2519" cy="4298"/>
            </a:xfrm>
            <a:custGeom>
              <a:avLst/>
              <a:gdLst>
                <a:gd name="connsiteX0" fmla="*/ 1341 w 2519"/>
                <a:gd name="connsiteY0" fmla="*/ 0 h 4298"/>
                <a:gd name="connsiteX1" fmla="*/ 2518 w 2519"/>
                <a:gd name="connsiteY1" fmla="*/ 777 h 4298"/>
                <a:gd name="connsiteX2" fmla="*/ 1393 w 2519"/>
                <a:gd name="connsiteY2" fmla="*/ 3429 h 4298"/>
                <a:gd name="connsiteX3" fmla="*/ 227 w 2519"/>
                <a:gd name="connsiteY3" fmla="*/ 2732 h 4298"/>
                <a:gd name="connsiteX4" fmla="*/ 1341 w 2519"/>
                <a:gd name="connsiteY4" fmla="*/ 0 h 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 h="4298">
                  <a:moveTo>
                    <a:pt x="1341" y="0"/>
                  </a:moveTo>
                  <a:cubicBezTo>
                    <a:pt x="1753" y="269"/>
                    <a:pt x="2553" y="640"/>
                    <a:pt x="2518" y="777"/>
                  </a:cubicBezTo>
                  <a:cubicBezTo>
                    <a:pt x="2255" y="1697"/>
                    <a:pt x="1998" y="2726"/>
                    <a:pt x="1393" y="3429"/>
                  </a:cubicBezTo>
                  <a:cubicBezTo>
                    <a:pt x="192" y="4829"/>
                    <a:pt x="-339" y="4498"/>
                    <a:pt x="227" y="2732"/>
                  </a:cubicBezTo>
                  <a:cubicBezTo>
                    <a:pt x="524" y="1800"/>
                    <a:pt x="964" y="909"/>
                    <a:pt x="1341" y="0"/>
                  </a:cubicBezTo>
                  <a:close/>
                </a:path>
              </a:pathLst>
            </a:custGeom>
            <a:grpFill/>
            <a:ln w="5715" cap="flat">
              <a:noFill/>
              <a:prstDash val="solid"/>
              <a:miter/>
            </a:ln>
          </p:spPr>
          <p:txBody>
            <a:bodyPr rtlCol="0" anchor="ctr"/>
            <a:lstStyle/>
            <a:p>
              <a:endParaRPr lang="zh-CN" altLang="en-US"/>
            </a:p>
          </p:txBody>
        </p:sp>
        <p:sp>
          <p:nvSpPr>
            <p:cNvPr id="5243" name="任意多边形: 形状 5242">
              <a:extLst>
                <a:ext uri="{FF2B5EF4-FFF2-40B4-BE49-F238E27FC236}">
                  <a16:creationId xmlns:a16="http://schemas.microsoft.com/office/drawing/2014/main" id="{7C5FBF74-8E3B-2BDF-3CB7-370193189ECC}"/>
                </a:ext>
              </a:extLst>
            </p:cNvPr>
            <p:cNvSpPr/>
            <p:nvPr/>
          </p:nvSpPr>
          <p:spPr>
            <a:xfrm>
              <a:off x="5439929" y="5126337"/>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5244" name="任意多边形: 形状 5243">
              <a:extLst>
                <a:ext uri="{FF2B5EF4-FFF2-40B4-BE49-F238E27FC236}">
                  <a16:creationId xmlns:a16="http://schemas.microsoft.com/office/drawing/2014/main" id="{1AA4D9E5-F19E-2643-93D6-4A1508C0372B}"/>
                </a:ext>
              </a:extLst>
            </p:cNvPr>
            <p:cNvSpPr/>
            <p:nvPr/>
          </p:nvSpPr>
          <p:spPr>
            <a:xfrm>
              <a:off x="5430065" y="5126337"/>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5245" name="任意多边形: 形状 5244">
              <a:extLst>
                <a:ext uri="{FF2B5EF4-FFF2-40B4-BE49-F238E27FC236}">
                  <a16:creationId xmlns:a16="http://schemas.microsoft.com/office/drawing/2014/main" id="{4EDEB097-3BB7-9BF8-D4B9-F8EF75ADFDD3}"/>
                </a:ext>
              </a:extLst>
            </p:cNvPr>
            <p:cNvSpPr/>
            <p:nvPr/>
          </p:nvSpPr>
          <p:spPr>
            <a:xfrm>
              <a:off x="5436643" y="5123051"/>
              <a:ext cx="3291" cy="3291"/>
            </a:xfrm>
            <a:custGeom>
              <a:avLst/>
              <a:gdLst>
                <a:gd name="connsiteX0" fmla="*/ 0 w 3291"/>
                <a:gd name="connsiteY0" fmla="*/ 0 h 3291"/>
                <a:gd name="connsiteX1" fmla="*/ 3292 w 3291"/>
                <a:gd name="connsiteY1" fmla="*/ 3292 h 3291"/>
                <a:gd name="connsiteX2" fmla="*/ 0 w 3291"/>
                <a:gd name="connsiteY2" fmla="*/ 0 h 3291"/>
              </a:gdLst>
              <a:ahLst/>
              <a:cxnLst>
                <a:cxn ang="0">
                  <a:pos x="connsiteX0" y="connsiteY0"/>
                </a:cxn>
                <a:cxn ang="0">
                  <a:pos x="connsiteX1" y="connsiteY1"/>
                </a:cxn>
                <a:cxn ang="0">
                  <a:pos x="connsiteX2" y="connsiteY2"/>
                </a:cxn>
              </a:cxnLst>
              <a:rect l="l" t="t" r="r" b="b"/>
              <a:pathLst>
                <a:path w="3291" h="3291">
                  <a:moveTo>
                    <a:pt x="0" y="0"/>
                  </a:moveTo>
                  <a:cubicBezTo>
                    <a:pt x="1097" y="1097"/>
                    <a:pt x="2194" y="2195"/>
                    <a:pt x="3292" y="3292"/>
                  </a:cubicBezTo>
                  <a:cubicBezTo>
                    <a:pt x="2189" y="2189"/>
                    <a:pt x="1097" y="1097"/>
                    <a:pt x="0" y="0"/>
                  </a:cubicBezTo>
                  <a:close/>
                </a:path>
              </a:pathLst>
            </a:custGeom>
            <a:grpFill/>
            <a:ln w="5715" cap="flat">
              <a:noFill/>
              <a:prstDash val="solid"/>
              <a:miter/>
            </a:ln>
          </p:spPr>
          <p:txBody>
            <a:bodyPr rtlCol="0" anchor="ctr"/>
            <a:lstStyle/>
            <a:p>
              <a:endParaRPr lang="zh-CN" altLang="en-US"/>
            </a:p>
          </p:txBody>
        </p:sp>
        <p:sp>
          <p:nvSpPr>
            <p:cNvPr id="5246" name="任意多边形: 形状 5245">
              <a:extLst>
                <a:ext uri="{FF2B5EF4-FFF2-40B4-BE49-F238E27FC236}">
                  <a16:creationId xmlns:a16="http://schemas.microsoft.com/office/drawing/2014/main" id="{F50D9322-76E5-12DE-C85E-F06982448EFC}"/>
                </a:ext>
              </a:extLst>
            </p:cNvPr>
            <p:cNvSpPr/>
            <p:nvPr/>
          </p:nvSpPr>
          <p:spPr>
            <a:xfrm>
              <a:off x="5435167" y="5119759"/>
              <a:ext cx="1475" cy="3291"/>
            </a:xfrm>
            <a:custGeom>
              <a:avLst/>
              <a:gdLst>
                <a:gd name="connsiteX0" fmla="*/ 1476 w 1475"/>
                <a:gd name="connsiteY0" fmla="*/ 3292 h 3291"/>
                <a:gd name="connsiteX1" fmla="*/ 213 w 1475"/>
                <a:gd name="connsiteY1" fmla="*/ 954 h 3291"/>
                <a:gd name="connsiteX2" fmla="*/ 1476 w 1475"/>
                <a:gd name="connsiteY2" fmla="*/ 0 h 3291"/>
                <a:gd name="connsiteX3" fmla="*/ 1476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1476" y="3292"/>
                  </a:moveTo>
                  <a:cubicBezTo>
                    <a:pt x="178" y="2829"/>
                    <a:pt x="-325" y="2006"/>
                    <a:pt x="213" y="954"/>
                  </a:cubicBezTo>
                  <a:cubicBezTo>
                    <a:pt x="430" y="532"/>
                    <a:pt x="1041" y="314"/>
                    <a:pt x="1476" y="0"/>
                  </a:cubicBezTo>
                  <a:cubicBezTo>
                    <a:pt x="1476" y="1097"/>
                    <a:pt x="1476" y="2194"/>
                    <a:pt x="1476" y="3292"/>
                  </a:cubicBezTo>
                  <a:close/>
                </a:path>
              </a:pathLst>
            </a:custGeom>
            <a:grpFill/>
            <a:ln w="5715" cap="flat">
              <a:noFill/>
              <a:prstDash val="solid"/>
              <a:miter/>
            </a:ln>
          </p:spPr>
          <p:txBody>
            <a:bodyPr rtlCol="0" anchor="ctr"/>
            <a:lstStyle/>
            <a:p>
              <a:endParaRPr lang="zh-CN" altLang="en-US"/>
            </a:p>
          </p:txBody>
        </p:sp>
        <p:sp>
          <p:nvSpPr>
            <p:cNvPr id="5247" name="任意多边形: 形状 5246">
              <a:extLst>
                <a:ext uri="{FF2B5EF4-FFF2-40B4-BE49-F238E27FC236}">
                  <a16:creationId xmlns:a16="http://schemas.microsoft.com/office/drawing/2014/main" id="{E7AC485B-5E36-F566-9AF0-2D2248435E98}"/>
                </a:ext>
              </a:extLst>
            </p:cNvPr>
            <p:cNvSpPr/>
            <p:nvPr/>
          </p:nvSpPr>
          <p:spPr>
            <a:xfrm>
              <a:off x="5461595" y="5113181"/>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5248" name="任意多边形: 形状 5247">
              <a:extLst>
                <a:ext uri="{FF2B5EF4-FFF2-40B4-BE49-F238E27FC236}">
                  <a16:creationId xmlns:a16="http://schemas.microsoft.com/office/drawing/2014/main" id="{6C23B5A1-8F2F-6485-EEEB-2695AC2DD3BA}"/>
                </a:ext>
              </a:extLst>
            </p:cNvPr>
            <p:cNvSpPr/>
            <p:nvPr/>
          </p:nvSpPr>
          <p:spPr>
            <a:xfrm>
              <a:off x="5443209" y="5086864"/>
              <a:ext cx="1303" cy="1394"/>
            </a:xfrm>
            <a:custGeom>
              <a:avLst/>
              <a:gdLst>
                <a:gd name="connsiteX0" fmla="*/ 17 w 1303"/>
                <a:gd name="connsiteY0" fmla="*/ 0 h 1394"/>
                <a:gd name="connsiteX1" fmla="*/ 1303 w 1303"/>
                <a:gd name="connsiteY1" fmla="*/ 737 h 1394"/>
                <a:gd name="connsiteX2" fmla="*/ 0 w 1303"/>
                <a:gd name="connsiteY2" fmla="*/ 0 h 1394"/>
                <a:gd name="connsiteX3" fmla="*/ 17 w 1303"/>
                <a:gd name="connsiteY3" fmla="*/ 0 h 1394"/>
              </a:gdLst>
              <a:ahLst/>
              <a:cxnLst>
                <a:cxn ang="0">
                  <a:pos x="connsiteX0" y="connsiteY0"/>
                </a:cxn>
                <a:cxn ang="0">
                  <a:pos x="connsiteX1" y="connsiteY1"/>
                </a:cxn>
                <a:cxn ang="0">
                  <a:pos x="connsiteX2" y="connsiteY2"/>
                </a:cxn>
                <a:cxn ang="0">
                  <a:pos x="connsiteX3" y="connsiteY3"/>
                </a:cxn>
              </a:cxnLst>
              <a:rect l="l" t="t" r="r" b="b"/>
              <a:pathLst>
                <a:path w="1303" h="1394">
                  <a:moveTo>
                    <a:pt x="17" y="0"/>
                  </a:moveTo>
                  <a:cubicBezTo>
                    <a:pt x="469" y="251"/>
                    <a:pt x="1337" y="600"/>
                    <a:pt x="1303" y="737"/>
                  </a:cubicBezTo>
                  <a:cubicBezTo>
                    <a:pt x="1057" y="1823"/>
                    <a:pt x="549" y="1554"/>
                    <a:pt x="0" y="0"/>
                  </a:cubicBezTo>
                  <a:lnTo>
                    <a:pt x="17" y="0"/>
                  </a:lnTo>
                  <a:close/>
                </a:path>
              </a:pathLst>
            </a:custGeom>
            <a:grpFill/>
            <a:ln w="5715" cap="flat">
              <a:noFill/>
              <a:prstDash val="solid"/>
              <a:miter/>
            </a:ln>
          </p:spPr>
          <p:txBody>
            <a:bodyPr rtlCol="0" anchor="ctr"/>
            <a:lstStyle/>
            <a:p>
              <a:endParaRPr lang="zh-CN" altLang="en-US"/>
            </a:p>
          </p:txBody>
        </p:sp>
        <p:sp>
          <p:nvSpPr>
            <p:cNvPr id="5249" name="任意多边形: 形状 5248">
              <a:extLst>
                <a:ext uri="{FF2B5EF4-FFF2-40B4-BE49-F238E27FC236}">
                  <a16:creationId xmlns:a16="http://schemas.microsoft.com/office/drawing/2014/main" id="{07D1FA01-3CD5-8CB1-746C-68381BC45CC8}"/>
                </a:ext>
              </a:extLst>
            </p:cNvPr>
            <p:cNvSpPr/>
            <p:nvPr/>
          </p:nvSpPr>
          <p:spPr>
            <a:xfrm>
              <a:off x="5441745" y="5083578"/>
              <a:ext cx="1481" cy="3291"/>
            </a:xfrm>
            <a:custGeom>
              <a:avLst/>
              <a:gdLst>
                <a:gd name="connsiteX0" fmla="*/ 1476 w 1481"/>
                <a:gd name="connsiteY0" fmla="*/ 0 h 3291"/>
                <a:gd name="connsiteX1" fmla="*/ 1481 w 1481"/>
                <a:gd name="connsiteY1" fmla="*/ 3292 h 3291"/>
                <a:gd name="connsiteX2" fmla="*/ 1470 w 1481"/>
                <a:gd name="connsiteY2" fmla="*/ 3292 h 3291"/>
                <a:gd name="connsiteX3" fmla="*/ 213 w 1481"/>
                <a:gd name="connsiteY3" fmla="*/ 954 h 3291"/>
                <a:gd name="connsiteX4" fmla="*/ 1476 w 148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1" h="3291">
                  <a:moveTo>
                    <a:pt x="1476" y="0"/>
                  </a:moveTo>
                  <a:cubicBezTo>
                    <a:pt x="1481" y="1097"/>
                    <a:pt x="1481" y="2194"/>
                    <a:pt x="1481" y="3292"/>
                  </a:cubicBezTo>
                  <a:lnTo>
                    <a:pt x="1470" y="3292"/>
                  </a:lnTo>
                  <a:cubicBezTo>
                    <a:pt x="178" y="2829"/>
                    <a:pt x="-325" y="2006"/>
                    <a:pt x="213" y="954"/>
                  </a:cubicBezTo>
                  <a:cubicBezTo>
                    <a:pt x="430" y="526"/>
                    <a:pt x="1041" y="308"/>
                    <a:pt x="1476" y="0"/>
                  </a:cubicBezTo>
                  <a:close/>
                </a:path>
              </a:pathLst>
            </a:custGeom>
            <a:grpFill/>
            <a:ln w="5715" cap="flat">
              <a:noFill/>
              <a:prstDash val="solid"/>
              <a:miter/>
            </a:ln>
          </p:spPr>
          <p:txBody>
            <a:bodyPr rtlCol="0" anchor="ctr"/>
            <a:lstStyle/>
            <a:p>
              <a:endParaRPr lang="zh-CN" altLang="en-US"/>
            </a:p>
          </p:txBody>
        </p:sp>
        <p:sp>
          <p:nvSpPr>
            <p:cNvPr id="5250" name="任意多边形: 形状 5249">
              <a:extLst>
                <a:ext uri="{FF2B5EF4-FFF2-40B4-BE49-F238E27FC236}">
                  <a16:creationId xmlns:a16="http://schemas.microsoft.com/office/drawing/2014/main" id="{6026CDA6-F5B3-4CC8-7745-80EEB72E98DA}"/>
                </a:ext>
              </a:extLst>
            </p:cNvPr>
            <p:cNvSpPr/>
            <p:nvPr/>
          </p:nvSpPr>
          <p:spPr>
            <a:xfrm>
              <a:off x="5430065" y="5040812"/>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5"/>
                    <a:pt x="2194" y="1097"/>
                    <a:pt x="3286" y="0"/>
                  </a:cubicBezTo>
                  <a:cubicBezTo>
                    <a:pt x="2189" y="1097"/>
                    <a:pt x="1097" y="2195"/>
                    <a:pt x="0" y="3292"/>
                  </a:cubicBezTo>
                  <a:close/>
                </a:path>
              </a:pathLst>
            </a:custGeom>
            <a:grpFill/>
            <a:ln w="5715" cap="flat">
              <a:noFill/>
              <a:prstDash val="solid"/>
              <a:miter/>
            </a:ln>
          </p:spPr>
          <p:txBody>
            <a:bodyPr rtlCol="0" anchor="ctr"/>
            <a:lstStyle/>
            <a:p>
              <a:endParaRPr lang="zh-CN" altLang="en-US"/>
            </a:p>
          </p:txBody>
        </p:sp>
        <p:sp>
          <p:nvSpPr>
            <p:cNvPr id="5251" name="任意多边形: 形状 5250">
              <a:extLst>
                <a:ext uri="{FF2B5EF4-FFF2-40B4-BE49-F238E27FC236}">
                  <a16:creationId xmlns:a16="http://schemas.microsoft.com/office/drawing/2014/main" id="{3EEC66CD-4409-5619-2C28-48AE615C2F65}"/>
                </a:ext>
              </a:extLst>
            </p:cNvPr>
            <p:cNvSpPr/>
            <p:nvPr/>
          </p:nvSpPr>
          <p:spPr>
            <a:xfrm>
              <a:off x="5456371" y="4983531"/>
              <a:ext cx="1365" cy="1360"/>
            </a:xfrm>
            <a:custGeom>
              <a:avLst/>
              <a:gdLst>
                <a:gd name="connsiteX0" fmla="*/ 0 w 1365"/>
                <a:gd name="connsiteY0" fmla="*/ 1360 h 1360"/>
                <a:gd name="connsiteX1" fmla="*/ 754 w 1365"/>
                <a:gd name="connsiteY1" fmla="*/ 0 h 1360"/>
                <a:gd name="connsiteX2" fmla="*/ 1366 w 1365"/>
                <a:gd name="connsiteY2" fmla="*/ 617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7"/>
                  </a:lnTo>
                  <a:close/>
                </a:path>
              </a:pathLst>
            </a:custGeom>
            <a:grpFill/>
            <a:ln w="5715" cap="flat">
              <a:noFill/>
              <a:prstDash val="solid"/>
              <a:miter/>
            </a:ln>
          </p:spPr>
          <p:txBody>
            <a:bodyPr rtlCol="0" anchor="ctr"/>
            <a:lstStyle/>
            <a:p>
              <a:endParaRPr lang="zh-CN" altLang="en-US"/>
            </a:p>
          </p:txBody>
        </p:sp>
        <p:sp>
          <p:nvSpPr>
            <p:cNvPr id="5252" name="任意多边形: 形状 5251">
              <a:extLst>
                <a:ext uri="{FF2B5EF4-FFF2-40B4-BE49-F238E27FC236}">
                  <a16:creationId xmlns:a16="http://schemas.microsoft.com/office/drawing/2014/main" id="{525B091F-ECE4-709A-6391-957A4A7C2E81}"/>
                </a:ext>
              </a:extLst>
            </p:cNvPr>
            <p:cNvSpPr/>
            <p:nvPr/>
          </p:nvSpPr>
          <p:spPr>
            <a:xfrm>
              <a:off x="5479397" y="4965157"/>
              <a:ext cx="1475" cy="3291"/>
            </a:xfrm>
            <a:custGeom>
              <a:avLst/>
              <a:gdLst>
                <a:gd name="connsiteX0" fmla="*/ 6 w 1475"/>
                <a:gd name="connsiteY0" fmla="*/ 3292 h 3291"/>
                <a:gd name="connsiteX1" fmla="*/ 0 w 1475"/>
                <a:gd name="connsiteY1" fmla="*/ 0 h 3291"/>
                <a:gd name="connsiteX2" fmla="*/ 1263 w 1475"/>
                <a:gd name="connsiteY2" fmla="*/ 2332 h 3291"/>
                <a:gd name="connsiteX3" fmla="*/ 6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6" y="3292"/>
                  </a:moveTo>
                  <a:cubicBezTo>
                    <a:pt x="0" y="2194"/>
                    <a:pt x="0" y="1097"/>
                    <a:pt x="0" y="0"/>
                  </a:cubicBezTo>
                  <a:cubicBezTo>
                    <a:pt x="1297" y="457"/>
                    <a:pt x="1800" y="1280"/>
                    <a:pt x="1263" y="2332"/>
                  </a:cubicBezTo>
                  <a:cubicBezTo>
                    <a:pt x="1046" y="2755"/>
                    <a:pt x="434" y="2977"/>
                    <a:pt x="6" y="3292"/>
                  </a:cubicBezTo>
                  <a:close/>
                </a:path>
              </a:pathLst>
            </a:custGeom>
            <a:grpFill/>
            <a:ln w="5715" cap="flat">
              <a:noFill/>
              <a:prstDash val="solid"/>
              <a:miter/>
            </a:ln>
          </p:spPr>
          <p:txBody>
            <a:bodyPr rtlCol="0" anchor="ctr"/>
            <a:lstStyle/>
            <a:p>
              <a:endParaRPr lang="zh-CN" altLang="en-US"/>
            </a:p>
          </p:txBody>
        </p:sp>
        <p:sp>
          <p:nvSpPr>
            <p:cNvPr id="5253" name="任意多边形: 形状 5252">
              <a:extLst>
                <a:ext uri="{FF2B5EF4-FFF2-40B4-BE49-F238E27FC236}">
                  <a16:creationId xmlns:a16="http://schemas.microsoft.com/office/drawing/2014/main" id="{F20BDFBB-1FD1-3DC0-806E-38C9DB7C7245}"/>
                </a:ext>
              </a:extLst>
            </p:cNvPr>
            <p:cNvSpPr/>
            <p:nvPr/>
          </p:nvSpPr>
          <p:spPr>
            <a:xfrm>
              <a:off x="4849879" y="4678979"/>
              <a:ext cx="1410" cy="1292"/>
            </a:xfrm>
            <a:custGeom>
              <a:avLst/>
              <a:gdLst>
                <a:gd name="connsiteX0" fmla="*/ 1393 w 1410"/>
                <a:gd name="connsiteY0" fmla="*/ 0 h 1292"/>
                <a:gd name="connsiteX1" fmla="*/ 656 w 1410"/>
                <a:gd name="connsiteY1" fmla="*/ 1292 h 1292"/>
                <a:gd name="connsiteX2" fmla="*/ 1411 w 1410"/>
                <a:gd name="connsiteY2" fmla="*/ 0 h 1292"/>
                <a:gd name="connsiteX3" fmla="*/ 1393 w 1410"/>
                <a:gd name="connsiteY3" fmla="*/ 0 h 1292"/>
              </a:gdLst>
              <a:ahLst/>
              <a:cxnLst>
                <a:cxn ang="0">
                  <a:pos x="connsiteX0" y="connsiteY0"/>
                </a:cxn>
                <a:cxn ang="0">
                  <a:pos x="connsiteX1" y="connsiteY1"/>
                </a:cxn>
                <a:cxn ang="0">
                  <a:pos x="connsiteX2" y="connsiteY2"/>
                </a:cxn>
                <a:cxn ang="0">
                  <a:pos x="connsiteX3" y="connsiteY3"/>
                </a:cxn>
              </a:cxnLst>
              <a:rect l="l" t="t" r="r" b="b"/>
              <a:pathLst>
                <a:path w="1410" h="1292">
                  <a:moveTo>
                    <a:pt x="1393" y="0"/>
                  </a:moveTo>
                  <a:cubicBezTo>
                    <a:pt x="1142" y="451"/>
                    <a:pt x="793" y="1326"/>
                    <a:pt x="656" y="1292"/>
                  </a:cubicBezTo>
                  <a:cubicBezTo>
                    <a:pt x="-430" y="1040"/>
                    <a:pt x="-161" y="532"/>
                    <a:pt x="1411" y="0"/>
                  </a:cubicBezTo>
                  <a:lnTo>
                    <a:pt x="1393" y="0"/>
                  </a:lnTo>
                  <a:close/>
                </a:path>
              </a:pathLst>
            </a:custGeom>
            <a:grpFill/>
            <a:ln w="5715" cap="flat">
              <a:noFill/>
              <a:prstDash val="solid"/>
              <a:miter/>
            </a:ln>
          </p:spPr>
          <p:txBody>
            <a:bodyPr rtlCol="0" anchor="ctr"/>
            <a:lstStyle/>
            <a:p>
              <a:endParaRPr lang="zh-CN" altLang="en-US"/>
            </a:p>
          </p:txBody>
        </p:sp>
        <p:sp>
          <p:nvSpPr>
            <p:cNvPr id="5254" name="任意多边形: 形状 5253">
              <a:extLst>
                <a:ext uri="{FF2B5EF4-FFF2-40B4-BE49-F238E27FC236}">
                  <a16:creationId xmlns:a16="http://schemas.microsoft.com/office/drawing/2014/main" id="{11C5F042-F3D7-415F-7CC1-236BF2197061}"/>
                </a:ext>
              </a:extLst>
            </p:cNvPr>
            <p:cNvSpPr/>
            <p:nvPr userDrawn="1"/>
          </p:nvSpPr>
          <p:spPr>
            <a:xfrm>
              <a:off x="5563676" y="5492359"/>
              <a:ext cx="2451" cy="1584"/>
            </a:xfrm>
            <a:custGeom>
              <a:avLst/>
              <a:gdLst>
                <a:gd name="connsiteX0" fmla="*/ 1137 w 2451"/>
                <a:gd name="connsiteY0" fmla="*/ 1585 h 1584"/>
                <a:gd name="connsiteX1" fmla="*/ 0 w 2451"/>
                <a:gd name="connsiteY1" fmla="*/ 653 h 1584"/>
                <a:gd name="connsiteX2" fmla="*/ 1303 w 2451"/>
                <a:gd name="connsiteY2" fmla="*/ 2 h 1584"/>
                <a:gd name="connsiteX3" fmla="*/ 2452 w 2451"/>
                <a:gd name="connsiteY3" fmla="*/ 876 h 1584"/>
                <a:gd name="connsiteX4" fmla="*/ 1137 w 2451"/>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 h="1584">
                  <a:moveTo>
                    <a:pt x="1137" y="1585"/>
                  </a:moveTo>
                  <a:cubicBezTo>
                    <a:pt x="760" y="1276"/>
                    <a:pt x="383" y="962"/>
                    <a:pt x="0" y="653"/>
                  </a:cubicBezTo>
                  <a:cubicBezTo>
                    <a:pt x="434" y="413"/>
                    <a:pt x="886" y="-33"/>
                    <a:pt x="1303" y="2"/>
                  </a:cubicBezTo>
                  <a:cubicBezTo>
                    <a:pt x="1709" y="36"/>
                    <a:pt x="2069" y="562"/>
                    <a:pt x="2452" y="876"/>
                  </a:cubicBezTo>
                  <a:cubicBezTo>
                    <a:pt x="2012" y="1110"/>
                    <a:pt x="1577" y="1350"/>
                    <a:pt x="1137" y="1585"/>
                  </a:cubicBezTo>
                  <a:close/>
                </a:path>
              </a:pathLst>
            </a:custGeom>
            <a:grpFill/>
            <a:ln w="5715" cap="flat">
              <a:noFill/>
              <a:prstDash val="solid"/>
              <a:miter/>
            </a:ln>
          </p:spPr>
          <p:txBody>
            <a:bodyPr rtlCol="0" anchor="ctr"/>
            <a:lstStyle/>
            <a:p>
              <a:endParaRPr lang="zh-CN" altLang="en-US"/>
            </a:p>
          </p:txBody>
        </p:sp>
        <p:sp>
          <p:nvSpPr>
            <p:cNvPr id="5255" name="任意多边形: 形状 5254">
              <a:extLst>
                <a:ext uri="{FF2B5EF4-FFF2-40B4-BE49-F238E27FC236}">
                  <a16:creationId xmlns:a16="http://schemas.microsoft.com/office/drawing/2014/main" id="{464F8423-35C9-B5AA-F88C-733010EEAE61}"/>
                </a:ext>
              </a:extLst>
            </p:cNvPr>
            <p:cNvSpPr/>
            <p:nvPr/>
          </p:nvSpPr>
          <p:spPr>
            <a:xfrm>
              <a:off x="4639435" y="5096734"/>
              <a:ext cx="1371" cy="1377"/>
            </a:xfrm>
            <a:custGeom>
              <a:avLst/>
              <a:gdLst>
                <a:gd name="connsiteX0" fmla="*/ 1372 w 1371"/>
                <a:gd name="connsiteY0" fmla="*/ 0 h 1377"/>
                <a:gd name="connsiteX1" fmla="*/ 629 w 1371"/>
                <a:gd name="connsiteY1" fmla="*/ 1377 h 1377"/>
                <a:gd name="connsiteX2" fmla="*/ 0 w 1371"/>
                <a:gd name="connsiteY2" fmla="*/ 766 h 1377"/>
              </a:gdLst>
              <a:ahLst/>
              <a:cxnLst>
                <a:cxn ang="0">
                  <a:pos x="connsiteX0" y="connsiteY0"/>
                </a:cxn>
                <a:cxn ang="0">
                  <a:pos x="connsiteX1" y="connsiteY1"/>
                </a:cxn>
                <a:cxn ang="0">
                  <a:pos x="connsiteX2" y="connsiteY2"/>
                </a:cxn>
              </a:cxnLst>
              <a:rect l="l" t="t" r="r" b="b"/>
              <a:pathLst>
                <a:path w="1371" h="1377">
                  <a:moveTo>
                    <a:pt x="1372" y="0"/>
                  </a:moveTo>
                  <a:lnTo>
                    <a:pt x="629" y="1377"/>
                  </a:lnTo>
                  <a:lnTo>
                    <a:pt x="0" y="766"/>
                  </a:lnTo>
                  <a:close/>
                </a:path>
              </a:pathLst>
            </a:custGeom>
            <a:grpFill/>
            <a:ln w="5715" cap="flat">
              <a:noFill/>
              <a:prstDash val="solid"/>
              <a:miter/>
            </a:ln>
          </p:spPr>
          <p:txBody>
            <a:bodyPr rtlCol="0" anchor="ctr"/>
            <a:lstStyle/>
            <a:p>
              <a:endParaRPr lang="zh-CN" altLang="en-US"/>
            </a:p>
          </p:txBody>
        </p:sp>
        <p:sp>
          <p:nvSpPr>
            <p:cNvPr id="5256" name="任意多边形: 形状 5255">
              <a:extLst>
                <a:ext uri="{FF2B5EF4-FFF2-40B4-BE49-F238E27FC236}">
                  <a16:creationId xmlns:a16="http://schemas.microsoft.com/office/drawing/2014/main" id="{FB94980A-0993-B0BE-4251-B7E23ACAB3C6}"/>
                </a:ext>
              </a:extLst>
            </p:cNvPr>
            <p:cNvSpPr/>
            <p:nvPr/>
          </p:nvSpPr>
          <p:spPr>
            <a:xfrm>
              <a:off x="5374155" y="4862910"/>
              <a:ext cx="13133" cy="9974"/>
            </a:xfrm>
            <a:custGeom>
              <a:avLst/>
              <a:gdLst>
                <a:gd name="connsiteX0" fmla="*/ 13133 w 13133"/>
                <a:gd name="connsiteY0" fmla="*/ 6835 h 9974"/>
                <a:gd name="connsiteX1" fmla="*/ 0 w 13133"/>
                <a:gd name="connsiteY1" fmla="*/ 3578 h 9974"/>
                <a:gd name="connsiteX2" fmla="*/ 7864 w 13133"/>
                <a:gd name="connsiteY2" fmla="*/ 4464 h 9974"/>
                <a:gd name="connsiteX3" fmla="*/ 13133 w 13133"/>
                <a:gd name="connsiteY3" fmla="*/ 6835 h 9974"/>
              </a:gdLst>
              <a:ahLst/>
              <a:cxnLst>
                <a:cxn ang="0">
                  <a:pos x="connsiteX0" y="connsiteY0"/>
                </a:cxn>
                <a:cxn ang="0">
                  <a:pos x="connsiteX1" y="connsiteY1"/>
                </a:cxn>
                <a:cxn ang="0">
                  <a:pos x="connsiteX2" y="connsiteY2"/>
                </a:cxn>
                <a:cxn ang="0">
                  <a:pos x="connsiteX3" y="connsiteY3"/>
                </a:cxn>
              </a:cxnLst>
              <a:rect l="l" t="t" r="r" b="b"/>
              <a:pathLst>
                <a:path w="13133" h="9974">
                  <a:moveTo>
                    <a:pt x="13133" y="6835"/>
                  </a:moveTo>
                  <a:cubicBezTo>
                    <a:pt x="6938" y="13088"/>
                    <a:pt x="3315" y="8944"/>
                    <a:pt x="0" y="3578"/>
                  </a:cubicBezTo>
                  <a:cubicBezTo>
                    <a:pt x="2818" y="1703"/>
                    <a:pt x="5915" y="-3897"/>
                    <a:pt x="7864" y="4464"/>
                  </a:cubicBezTo>
                  <a:cubicBezTo>
                    <a:pt x="8132" y="5607"/>
                    <a:pt x="11304" y="6064"/>
                    <a:pt x="13133" y="6835"/>
                  </a:cubicBezTo>
                  <a:close/>
                </a:path>
              </a:pathLst>
            </a:custGeom>
            <a:grpFill/>
            <a:ln w="5715" cap="flat">
              <a:noFill/>
              <a:prstDash val="solid"/>
              <a:miter/>
            </a:ln>
          </p:spPr>
          <p:txBody>
            <a:bodyPr rtlCol="0" anchor="ctr"/>
            <a:lstStyle/>
            <a:p>
              <a:endParaRPr lang="zh-CN" altLang="en-US"/>
            </a:p>
          </p:txBody>
        </p:sp>
        <p:sp>
          <p:nvSpPr>
            <p:cNvPr id="5257" name="任意多边形: 形状 5256">
              <a:extLst>
                <a:ext uri="{FF2B5EF4-FFF2-40B4-BE49-F238E27FC236}">
                  <a16:creationId xmlns:a16="http://schemas.microsoft.com/office/drawing/2014/main" id="{D1875C54-1166-AE3B-B30D-51FF1DCB5D25}"/>
                </a:ext>
              </a:extLst>
            </p:cNvPr>
            <p:cNvSpPr/>
            <p:nvPr/>
          </p:nvSpPr>
          <p:spPr>
            <a:xfrm>
              <a:off x="5395821" y="484015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5258" name="任意多边形: 形状 5257">
              <a:extLst>
                <a:ext uri="{FF2B5EF4-FFF2-40B4-BE49-F238E27FC236}">
                  <a16:creationId xmlns:a16="http://schemas.microsoft.com/office/drawing/2014/main" id="{F390A66A-8E1E-1D93-C9A7-148881CEEA81}"/>
                </a:ext>
              </a:extLst>
            </p:cNvPr>
            <p:cNvSpPr/>
            <p:nvPr/>
          </p:nvSpPr>
          <p:spPr>
            <a:xfrm>
              <a:off x="5397181" y="4838736"/>
              <a:ext cx="3286" cy="1422"/>
            </a:xfrm>
            <a:custGeom>
              <a:avLst/>
              <a:gdLst>
                <a:gd name="connsiteX0" fmla="*/ 0 w 3286"/>
                <a:gd name="connsiteY0" fmla="*/ 1423 h 1422"/>
                <a:gd name="connsiteX1" fmla="*/ 3286 w 3286"/>
                <a:gd name="connsiteY1" fmla="*/ 1423 h 1422"/>
                <a:gd name="connsiteX2" fmla="*/ 0 w 3286"/>
                <a:gd name="connsiteY2" fmla="*/ 1423 h 1422"/>
              </a:gdLst>
              <a:ahLst/>
              <a:cxnLst>
                <a:cxn ang="0">
                  <a:pos x="connsiteX0" y="connsiteY0"/>
                </a:cxn>
                <a:cxn ang="0">
                  <a:pos x="connsiteX1" y="connsiteY1"/>
                </a:cxn>
                <a:cxn ang="0">
                  <a:pos x="connsiteX2" y="connsiteY2"/>
                </a:cxn>
              </a:cxnLst>
              <a:rect l="l" t="t" r="r" b="b"/>
              <a:pathLst>
                <a:path w="3286" h="1422">
                  <a:moveTo>
                    <a:pt x="0" y="1423"/>
                  </a:moveTo>
                  <a:cubicBezTo>
                    <a:pt x="1097" y="-474"/>
                    <a:pt x="2195" y="-474"/>
                    <a:pt x="3286" y="1423"/>
                  </a:cubicBezTo>
                  <a:cubicBezTo>
                    <a:pt x="2189" y="1423"/>
                    <a:pt x="1092" y="1423"/>
                    <a:pt x="0" y="1423"/>
                  </a:cubicBezTo>
                  <a:close/>
                </a:path>
              </a:pathLst>
            </a:custGeom>
            <a:grpFill/>
            <a:ln w="5715" cap="flat">
              <a:noFill/>
              <a:prstDash val="solid"/>
              <a:miter/>
            </a:ln>
          </p:spPr>
          <p:txBody>
            <a:bodyPr rtlCol="0" anchor="ctr"/>
            <a:lstStyle/>
            <a:p>
              <a:endParaRPr lang="zh-CN" altLang="en-US"/>
            </a:p>
          </p:txBody>
        </p:sp>
        <p:sp>
          <p:nvSpPr>
            <p:cNvPr id="5259" name="任意多边形: 形状 5258">
              <a:extLst>
                <a:ext uri="{FF2B5EF4-FFF2-40B4-BE49-F238E27FC236}">
                  <a16:creationId xmlns:a16="http://schemas.microsoft.com/office/drawing/2014/main" id="{D4B95575-83EB-DEE3-33B3-642E54BA14CA}"/>
                </a:ext>
              </a:extLst>
            </p:cNvPr>
            <p:cNvSpPr/>
            <p:nvPr/>
          </p:nvSpPr>
          <p:spPr>
            <a:xfrm>
              <a:off x="5522133" y="4956899"/>
              <a:ext cx="6606" cy="5888"/>
            </a:xfrm>
            <a:custGeom>
              <a:avLst/>
              <a:gdLst>
                <a:gd name="connsiteX0" fmla="*/ 0 w 6606"/>
                <a:gd name="connsiteY0" fmla="*/ 1680 h 5888"/>
                <a:gd name="connsiteX1" fmla="*/ 6607 w 6606"/>
                <a:gd name="connsiteY1" fmla="*/ 1697 h 5888"/>
                <a:gd name="connsiteX2" fmla="*/ 1400 w 6606"/>
                <a:gd name="connsiteY2" fmla="*/ 5686 h 5888"/>
                <a:gd name="connsiteX3" fmla="*/ 0 w 6606"/>
                <a:gd name="connsiteY3" fmla="*/ 1680 h 5888"/>
              </a:gdLst>
              <a:ahLst/>
              <a:cxnLst>
                <a:cxn ang="0">
                  <a:pos x="connsiteX0" y="connsiteY0"/>
                </a:cxn>
                <a:cxn ang="0">
                  <a:pos x="connsiteX1" y="connsiteY1"/>
                </a:cxn>
                <a:cxn ang="0">
                  <a:pos x="connsiteX2" y="connsiteY2"/>
                </a:cxn>
                <a:cxn ang="0">
                  <a:pos x="connsiteX3" y="connsiteY3"/>
                </a:cxn>
              </a:cxnLst>
              <a:rect l="l" t="t" r="r" b="b"/>
              <a:pathLst>
                <a:path w="6606" h="5888">
                  <a:moveTo>
                    <a:pt x="0" y="1680"/>
                  </a:moveTo>
                  <a:cubicBezTo>
                    <a:pt x="2200" y="1400"/>
                    <a:pt x="4412" y="-1966"/>
                    <a:pt x="6607" y="1697"/>
                  </a:cubicBezTo>
                  <a:cubicBezTo>
                    <a:pt x="5441" y="3829"/>
                    <a:pt x="4572" y="6675"/>
                    <a:pt x="1400" y="5686"/>
                  </a:cubicBezTo>
                  <a:cubicBezTo>
                    <a:pt x="600" y="5434"/>
                    <a:pt x="452" y="3068"/>
                    <a:pt x="0" y="1680"/>
                  </a:cubicBezTo>
                  <a:close/>
                </a:path>
              </a:pathLst>
            </a:custGeom>
            <a:grpFill/>
            <a:ln w="5715" cap="flat">
              <a:noFill/>
              <a:prstDash val="solid"/>
              <a:miter/>
            </a:ln>
          </p:spPr>
          <p:txBody>
            <a:bodyPr rtlCol="0" anchor="ctr"/>
            <a:lstStyle/>
            <a:p>
              <a:endParaRPr lang="zh-CN" altLang="en-US"/>
            </a:p>
          </p:txBody>
        </p:sp>
        <p:sp>
          <p:nvSpPr>
            <p:cNvPr id="5260" name="任意多边形: 形状 5259">
              <a:extLst>
                <a:ext uri="{FF2B5EF4-FFF2-40B4-BE49-F238E27FC236}">
                  <a16:creationId xmlns:a16="http://schemas.microsoft.com/office/drawing/2014/main" id="{FC444A9A-4D2E-9A2D-3C8E-08EA70CDFF32}"/>
                </a:ext>
              </a:extLst>
            </p:cNvPr>
            <p:cNvSpPr/>
            <p:nvPr userDrawn="1"/>
          </p:nvSpPr>
          <p:spPr>
            <a:xfrm>
              <a:off x="5936482" y="5519740"/>
              <a:ext cx="1454" cy="1349"/>
            </a:xfrm>
            <a:custGeom>
              <a:avLst/>
              <a:gdLst>
                <a:gd name="connsiteX0" fmla="*/ 0 w 1454"/>
                <a:gd name="connsiteY0" fmla="*/ 1298 h 1349"/>
                <a:gd name="connsiteX1" fmla="*/ 772 w 1454"/>
                <a:gd name="connsiteY1" fmla="*/ 1 h 1349"/>
                <a:gd name="connsiteX2" fmla="*/ 57 w 1454"/>
                <a:gd name="connsiteY2" fmla="*/ 1350 h 1349"/>
                <a:gd name="connsiteX3" fmla="*/ 0 w 1454"/>
                <a:gd name="connsiteY3" fmla="*/ 1298 h 1349"/>
              </a:gdLst>
              <a:ahLst/>
              <a:cxnLst>
                <a:cxn ang="0">
                  <a:pos x="connsiteX0" y="connsiteY0"/>
                </a:cxn>
                <a:cxn ang="0">
                  <a:pos x="connsiteX1" y="connsiteY1"/>
                </a:cxn>
                <a:cxn ang="0">
                  <a:pos x="connsiteX2" y="connsiteY2"/>
                </a:cxn>
                <a:cxn ang="0">
                  <a:pos x="connsiteX3" y="connsiteY3"/>
                </a:cxn>
              </a:cxnLst>
              <a:rect l="l" t="t" r="r" b="b"/>
              <a:pathLst>
                <a:path w="1454" h="1349">
                  <a:moveTo>
                    <a:pt x="0" y="1298"/>
                  </a:moveTo>
                  <a:cubicBezTo>
                    <a:pt x="263" y="841"/>
                    <a:pt x="617" y="-33"/>
                    <a:pt x="772" y="1"/>
                  </a:cubicBezTo>
                  <a:cubicBezTo>
                    <a:pt x="1886" y="247"/>
                    <a:pt x="1629" y="778"/>
                    <a:pt x="57" y="1350"/>
                  </a:cubicBezTo>
                  <a:cubicBezTo>
                    <a:pt x="51" y="1350"/>
                    <a:pt x="0" y="1298"/>
                    <a:pt x="0" y="1298"/>
                  </a:cubicBezTo>
                  <a:close/>
                </a:path>
              </a:pathLst>
            </a:custGeom>
            <a:grpFill/>
            <a:ln w="5715" cap="flat">
              <a:noFill/>
              <a:prstDash val="solid"/>
              <a:miter/>
            </a:ln>
          </p:spPr>
          <p:txBody>
            <a:bodyPr rtlCol="0" anchor="ctr"/>
            <a:lstStyle/>
            <a:p>
              <a:endParaRPr lang="zh-CN" altLang="en-US"/>
            </a:p>
          </p:txBody>
        </p:sp>
        <p:sp>
          <p:nvSpPr>
            <p:cNvPr id="5261" name="任意多边形: 形状 5260">
              <a:extLst>
                <a:ext uri="{FF2B5EF4-FFF2-40B4-BE49-F238E27FC236}">
                  <a16:creationId xmlns:a16="http://schemas.microsoft.com/office/drawing/2014/main" id="{152751D6-ADDA-3565-0472-7B4816075362}"/>
                </a:ext>
              </a:extLst>
            </p:cNvPr>
            <p:cNvSpPr/>
            <p:nvPr/>
          </p:nvSpPr>
          <p:spPr>
            <a:xfrm>
              <a:off x="4676982" y="5003596"/>
              <a:ext cx="23002" cy="30156"/>
            </a:xfrm>
            <a:custGeom>
              <a:avLst/>
              <a:gdLst>
                <a:gd name="connsiteX0" fmla="*/ 23003 w 23002"/>
                <a:gd name="connsiteY0" fmla="*/ 10887 h 30156"/>
                <a:gd name="connsiteX1" fmla="*/ 13464 w 23002"/>
                <a:gd name="connsiteY1" fmla="*/ 21340 h 30156"/>
                <a:gd name="connsiteX2" fmla="*/ 5492 w 23002"/>
                <a:gd name="connsiteY2" fmla="*/ 30152 h 30156"/>
                <a:gd name="connsiteX3" fmla="*/ 0 w 23002"/>
                <a:gd name="connsiteY3" fmla="*/ 20774 h 30156"/>
                <a:gd name="connsiteX4" fmla="*/ 17539 w 23002"/>
                <a:gd name="connsiteY4" fmla="*/ 0 h 30156"/>
                <a:gd name="connsiteX5" fmla="*/ 23003 w 23002"/>
                <a:gd name="connsiteY5" fmla="*/ 10887 h 30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02" h="30156">
                  <a:moveTo>
                    <a:pt x="23003" y="10887"/>
                  </a:moveTo>
                  <a:cubicBezTo>
                    <a:pt x="18562" y="13219"/>
                    <a:pt x="14825" y="16328"/>
                    <a:pt x="13464" y="21340"/>
                  </a:cubicBezTo>
                  <a:cubicBezTo>
                    <a:pt x="12264" y="25763"/>
                    <a:pt x="10761" y="29992"/>
                    <a:pt x="5492" y="30152"/>
                  </a:cubicBezTo>
                  <a:cubicBezTo>
                    <a:pt x="-1435" y="30358"/>
                    <a:pt x="5441" y="21837"/>
                    <a:pt x="0" y="20774"/>
                  </a:cubicBezTo>
                  <a:cubicBezTo>
                    <a:pt x="10458" y="18128"/>
                    <a:pt x="16539" y="11413"/>
                    <a:pt x="17539" y="0"/>
                  </a:cubicBezTo>
                  <a:cubicBezTo>
                    <a:pt x="21746" y="3406"/>
                    <a:pt x="22711" y="6989"/>
                    <a:pt x="23003" y="10887"/>
                  </a:cubicBezTo>
                  <a:close/>
                </a:path>
              </a:pathLst>
            </a:custGeom>
            <a:grpFill/>
            <a:ln w="5715" cap="flat">
              <a:noFill/>
              <a:prstDash val="solid"/>
              <a:miter/>
            </a:ln>
          </p:spPr>
          <p:txBody>
            <a:bodyPr rtlCol="0" anchor="ctr"/>
            <a:lstStyle/>
            <a:p>
              <a:endParaRPr lang="zh-CN" altLang="en-US"/>
            </a:p>
          </p:txBody>
        </p:sp>
        <p:sp>
          <p:nvSpPr>
            <p:cNvPr id="5262" name="任意多边形: 形状 5261">
              <a:extLst>
                <a:ext uri="{FF2B5EF4-FFF2-40B4-BE49-F238E27FC236}">
                  <a16:creationId xmlns:a16="http://schemas.microsoft.com/office/drawing/2014/main" id="{9D0DAFF2-2FD6-77C8-C012-20933C86F2EA}"/>
                </a:ext>
              </a:extLst>
            </p:cNvPr>
            <p:cNvSpPr/>
            <p:nvPr/>
          </p:nvSpPr>
          <p:spPr>
            <a:xfrm>
              <a:off x="4686846" y="4986123"/>
              <a:ext cx="13155" cy="11959"/>
            </a:xfrm>
            <a:custGeom>
              <a:avLst/>
              <a:gdLst>
                <a:gd name="connsiteX0" fmla="*/ 0 w 13155"/>
                <a:gd name="connsiteY0" fmla="*/ 11930 h 11959"/>
                <a:gd name="connsiteX1" fmla="*/ 1537 w 13155"/>
                <a:gd name="connsiteY1" fmla="*/ 5878 h 11959"/>
                <a:gd name="connsiteX2" fmla="*/ 13156 w 13155"/>
                <a:gd name="connsiteY2" fmla="*/ 5352 h 11959"/>
                <a:gd name="connsiteX3" fmla="*/ 0 w 13155"/>
                <a:gd name="connsiteY3" fmla="*/ 11930 h 11959"/>
              </a:gdLst>
              <a:ahLst/>
              <a:cxnLst>
                <a:cxn ang="0">
                  <a:pos x="connsiteX0" y="connsiteY0"/>
                </a:cxn>
                <a:cxn ang="0">
                  <a:pos x="connsiteX1" y="connsiteY1"/>
                </a:cxn>
                <a:cxn ang="0">
                  <a:pos x="connsiteX2" y="connsiteY2"/>
                </a:cxn>
                <a:cxn ang="0">
                  <a:pos x="connsiteX3" y="connsiteY3"/>
                </a:cxn>
              </a:cxnLst>
              <a:rect l="l" t="t" r="r" b="b"/>
              <a:pathLst>
                <a:path w="13155" h="11959">
                  <a:moveTo>
                    <a:pt x="0" y="11930"/>
                  </a:moveTo>
                  <a:cubicBezTo>
                    <a:pt x="492" y="9901"/>
                    <a:pt x="640" y="7706"/>
                    <a:pt x="1537" y="5878"/>
                  </a:cubicBezTo>
                  <a:cubicBezTo>
                    <a:pt x="5332" y="-1872"/>
                    <a:pt x="6189" y="-1866"/>
                    <a:pt x="13156" y="5352"/>
                  </a:cubicBezTo>
                  <a:cubicBezTo>
                    <a:pt x="8596" y="7192"/>
                    <a:pt x="5721" y="12404"/>
                    <a:pt x="0" y="11930"/>
                  </a:cubicBezTo>
                  <a:close/>
                </a:path>
              </a:pathLst>
            </a:custGeom>
            <a:grpFill/>
            <a:ln w="5715" cap="flat">
              <a:noFill/>
              <a:prstDash val="solid"/>
              <a:miter/>
            </a:ln>
          </p:spPr>
          <p:txBody>
            <a:bodyPr rtlCol="0" anchor="ctr"/>
            <a:lstStyle/>
            <a:p>
              <a:endParaRPr lang="zh-CN" altLang="en-US"/>
            </a:p>
          </p:txBody>
        </p:sp>
        <p:sp>
          <p:nvSpPr>
            <p:cNvPr id="5263" name="任意多边形: 形状 5262">
              <a:extLst>
                <a:ext uri="{FF2B5EF4-FFF2-40B4-BE49-F238E27FC236}">
                  <a16:creationId xmlns:a16="http://schemas.microsoft.com/office/drawing/2014/main" id="{D2534F72-2FAA-41A6-0EA2-13FF1561EC93}"/>
                </a:ext>
              </a:extLst>
            </p:cNvPr>
            <p:cNvSpPr/>
            <p:nvPr/>
          </p:nvSpPr>
          <p:spPr>
            <a:xfrm>
              <a:off x="4699963" y="4991475"/>
              <a:ext cx="2965" cy="7138"/>
            </a:xfrm>
            <a:custGeom>
              <a:avLst/>
              <a:gdLst>
                <a:gd name="connsiteX0" fmla="*/ 2965 w 2965"/>
                <a:gd name="connsiteY0" fmla="*/ 4898 h 7138"/>
                <a:gd name="connsiteX1" fmla="*/ 1354 w 2965"/>
                <a:gd name="connsiteY1" fmla="*/ 7138 h 7138"/>
                <a:gd name="connsiteX2" fmla="*/ 108 w 2965"/>
                <a:gd name="connsiteY2" fmla="*/ 3023 h 7138"/>
                <a:gd name="connsiteX3" fmla="*/ 34 w 2965"/>
                <a:gd name="connsiteY3" fmla="*/ 0 h 7138"/>
                <a:gd name="connsiteX4" fmla="*/ 2965 w 2965"/>
                <a:gd name="connsiteY4" fmla="*/ 4898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 h="7138">
                  <a:moveTo>
                    <a:pt x="2965" y="4898"/>
                  </a:moveTo>
                  <a:cubicBezTo>
                    <a:pt x="2434" y="5641"/>
                    <a:pt x="1897" y="6390"/>
                    <a:pt x="1354" y="7138"/>
                  </a:cubicBezTo>
                  <a:cubicBezTo>
                    <a:pt x="925" y="5767"/>
                    <a:pt x="394" y="4423"/>
                    <a:pt x="108" y="3023"/>
                  </a:cubicBezTo>
                  <a:cubicBezTo>
                    <a:pt x="-92" y="2052"/>
                    <a:pt x="51" y="1012"/>
                    <a:pt x="34" y="0"/>
                  </a:cubicBezTo>
                  <a:cubicBezTo>
                    <a:pt x="1879" y="1114"/>
                    <a:pt x="2965" y="2680"/>
                    <a:pt x="2965" y="4898"/>
                  </a:cubicBezTo>
                  <a:close/>
                </a:path>
              </a:pathLst>
            </a:custGeom>
            <a:grpFill/>
            <a:ln w="5715" cap="flat">
              <a:noFill/>
              <a:prstDash val="solid"/>
              <a:miter/>
            </a:ln>
          </p:spPr>
          <p:txBody>
            <a:bodyPr rtlCol="0" anchor="ctr"/>
            <a:lstStyle/>
            <a:p>
              <a:endParaRPr lang="zh-CN" altLang="en-US"/>
            </a:p>
          </p:txBody>
        </p:sp>
        <p:sp>
          <p:nvSpPr>
            <p:cNvPr id="5264" name="任意多边形: 形状 5263">
              <a:extLst>
                <a:ext uri="{FF2B5EF4-FFF2-40B4-BE49-F238E27FC236}">
                  <a16:creationId xmlns:a16="http://schemas.microsoft.com/office/drawing/2014/main" id="{166CAEFB-91C0-0E37-DB76-C319CE5DB7AA}"/>
                </a:ext>
              </a:extLst>
            </p:cNvPr>
            <p:cNvSpPr/>
            <p:nvPr/>
          </p:nvSpPr>
          <p:spPr>
            <a:xfrm>
              <a:off x="4683560" y="4998047"/>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95" y="1097"/>
                    <a:pt x="3286" y="0"/>
                  </a:cubicBezTo>
                  <a:cubicBezTo>
                    <a:pt x="2189" y="1103"/>
                    <a:pt x="1097" y="2194"/>
                    <a:pt x="0" y="3292"/>
                  </a:cubicBezTo>
                  <a:close/>
                </a:path>
              </a:pathLst>
            </a:custGeom>
            <a:grpFill/>
            <a:ln w="5715" cap="flat">
              <a:noFill/>
              <a:prstDash val="solid"/>
              <a:miter/>
            </a:ln>
          </p:spPr>
          <p:txBody>
            <a:bodyPr rtlCol="0" anchor="ctr"/>
            <a:lstStyle/>
            <a:p>
              <a:endParaRPr lang="zh-CN" altLang="en-US"/>
            </a:p>
          </p:txBody>
        </p:sp>
        <p:sp>
          <p:nvSpPr>
            <p:cNvPr id="5265" name="任意多边形: 形状 5264">
              <a:extLst>
                <a:ext uri="{FF2B5EF4-FFF2-40B4-BE49-F238E27FC236}">
                  <a16:creationId xmlns:a16="http://schemas.microsoft.com/office/drawing/2014/main" id="{5F844C3D-24CE-55B9-AA2A-F48C051A1174}"/>
                </a:ext>
              </a:extLst>
            </p:cNvPr>
            <p:cNvSpPr/>
            <p:nvPr/>
          </p:nvSpPr>
          <p:spPr>
            <a:xfrm>
              <a:off x="4611208" y="4968449"/>
              <a:ext cx="1286" cy="1389"/>
            </a:xfrm>
            <a:custGeom>
              <a:avLst/>
              <a:gdLst>
                <a:gd name="connsiteX0" fmla="*/ 12 w 1286"/>
                <a:gd name="connsiteY0" fmla="*/ 0 h 1389"/>
                <a:gd name="connsiteX1" fmla="*/ 1286 w 1286"/>
                <a:gd name="connsiteY1" fmla="*/ 743 h 1389"/>
                <a:gd name="connsiteX2" fmla="*/ 0 w 1286"/>
                <a:gd name="connsiteY2" fmla="*/ 0 h 1389"/>
                <a:gd name="connsiteX3" fmla="*/ 12 w 1286"/>
                <a:gd name="connsiteY3" fmla="*/ 0 h 1389"/>
              </a:gdLst>
              <a:ahLst/>
              <a:cxnLst>
                <a:cxn ang="0">
                  <a:pos x="connsiteX0" y="connsiteY0"/>
                </a:cxn>
                <a:cxn ang="0">
                  <a:pos x="connsiteX1" y="connsiteY1"/>
                </a:cxn>
                <a:cxn ang="0">
                  <a:pos x="connsiteX2" y="connsiteY2"/>
                </a:cxn>
                <a:cxn ang="0">
                  <a:pos x="connsiteX3" y="connsiteY3"/>
                </a:cxn>
              </a:cxnLst>
              <a:rect l="l" t="t" r="r" b="b"/>
              <a:pathLst>
                <a:path w="1286" h="1389">
                  <a:moveTo>
                    <a:pt x="12" y="0"/>
                  </a:moveTo>
                  <a:cubicBezTo>
                    <a:pt x="457" y="251"/>
                    <a:pt x="1320" y="600"/>
                    <a:pt x="1286" y="743"/>
                  </a:cubicBezTo>
                  <a:cubicBezTo>
                    <a:pt x="1040" y="1812"/>
                    <a:pt x="537" y="1549"/>
                    <a:pt x="0" y="0"/>
                  </a:cubicBezTo>
                  <a:lnTo>
                    <a:pt x="12" y="0"/>
                  </a:lnTo>
                  <a:close/>
                </a:path>
              </a:pathLst>
            </a:custGeom>
            <a:grpFill/>
            <a:ln w="5715" cap="flat">
              <a:noFill/>
              <a:prstDash val="solid"/>
              <a:miter/>
            </a:ln>
          </p:spPr>
          <p:txBody>
            <a:bodyPr rtlCol="0" anchor="ctr"/>
            <a:lstStyle/>
            <a:p>
              <a:endParaRPr lang="zh-CN" altLang="en-US"/>
            </a:p>
          </p:txBody>
        </p:sp>
        <p:sp>
          <p:nvSpPr>
            <p:cNvPr id="5266" name="任意多边形: 形状 5265">
              <a:extLst>
                <a:ext uri="{FF2B5EF4-FFF2-40B4-BE49-F238E27FC236}">
                  <a16:creationId xmlns:a16="http://schemas.microsoft.com/office/drawing/2014/main" id="{DB13AED4-545C-34EC-7827-DA7B8DA0FB21}"/>
                </a:ext>
              </a:extLst>
            </p:cNvPr>
            <p:cNvSpPr/>
            <p:nvPr/>
          </p:nvSpPr>
          <p:spPr>
            <a:xfrm>
              <a:off x="4846862" y="4802667"/>
              <a:ext cx="3427" cy="3464"/>
            </a:xfrm>
            <a:custGeom>
              <a:avLst/>
              <a:gdLst>
                <a:gd name="connsiteX0" fmla="*/ 3427 w 3427"/>
                <a:gd name="connsiteY0" fmla="*/ 1413 h 3464"/>
                <a:gd name="connsiteX1" fmla="*/ 1501 w 3427"/>
                <a:gd name="connsiteY1" fmla="*/ 3419 h 3464"/>
                <a:gd name="connsiteX2" fmla="*/ 187 w 3427"/>
                <a:gd name="connsiteY2" fmla="*/ 1516 h 3464"/>
                <a:gd name="connsiteX3" fmla="*/ 1204 w 3427"/>
                <a:gd name="connsiteY3" fmla="*/ 333 h 3464"/>
                <a:gd name="connsiteX4" fmla="*/ 3427 w 3427"/>
                <a:gd name="connsiteY4" fmla="*/ 1413 h 3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7" h="3464">
                  <a:moveTo>
                    <a:pt x="3427" y="1413"/>
                  </a:moveTo>
                  <a:cubicBezTo>
                    <a:pt x="2793" y="2116"/>
                    <a:pt x="2250" y="3259"/>
                    <a:pt x="1501" y="3419"/>
                  </a:cubicBezTo>
                  <a:cubicBezTo>
                    <a:pt x="238" y="3688"/>
                    <a:pt x="-322" y="2733"/>
                    <a:pt x="187" y="1516"/>
                  </a:cubicBezTo>
                  <a:cubicBezTo>
                    <a:pt x="381" y="1053"/>
                    <a:pt x="775" y="579"/>
                    <a:pt x="1204" y="333"/>
                  </a:cubicBezTo>
                  <a:cubicBezTo>
                    <a:pt x="2410" y="-365"/>
                    <a:pt x="3181" y="53"/>
                    <a:pt x="3427" y="1413"/>
                  </a:cubicBezTo>
                  <a:close/>
                </a:path>
              </a:pathLst>
            </a:custGeom>
            <a:grpFill/>
            <a:ln w="5715" cap="flat">
              <a:noFill/>
              <a:prstDash val="solid"/>
              <a:miter/>
            </a:ln>
          </p:spPr>
          <p:txBody>
            <a:bodyPr rtlCol="0" anchor="ctr"/>
            <a:lstStyle/>
            <a:p>
              <a:endParaRPr lang="zh-CN" altLang="en-US"/>
            </a:p>
          </p:txBody>
        </p:sp>
        <p:sp>
          <p:nvSpPr>
            <p:cNvPr id="5267" name="任意多边形: 形状 5266">
              <a:extLst>
                <a:ext uri="{FF2B5EF4-FFF2-40B4-BE49-F238E27FC236}">
                  <a16:creationId xmlns:a16="http://schemas.microsoft.com/office/drawing/2014/main" id="{9F84DADE-412C-1883-DD4E-DB01549E77E0}"/>
                </a:ext>
              </a:extLst>
            </p:cNvPr>
            <p:cNvSpPr/>
            <p:nvPr/>
          </p:nvSpPr>
          <p:spPr>
            <a:xfrm>
              <a:off x="5353134" y="5201998"/>
              <a:ext cx="3652" cy="5567"/>
            </a:xfrm>
            <a:custGeom>
              <a:avLst/>
              <a:gdLst>
                <a:gd name="connsiteX0" fmla="*/ 3585 w 3652"/>
                <a:gd name="connsiteY0" fmla="*/ 2406 h 5567"/>
                <a:gd name="connsiteX1" fmla="*/ 1190 w 3652"/>
                <a:gd name="connsiteY1" fmla="*/ 5566 h 5567"/>
                <a:gd name="connsiteX2" fmla="*/ 2 w 3652"/>
                <a:gd name="connsiteY2" fmla="*/ 4652 h 5567"/>
                <a:gd name="connsiteX3" fmla="*/ 1293 w 3652"/>
                <a:gd name="connsiteY3" fmla="*/ 0 h 5567"/>
                <a:gd name="connsiteX4" fmla="*/ 3585 w 3652"/>
                <a:gd name="connsiteY4" fmla="*/ 2406 h 5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2" h="5567">
                  <a:moveTo>
                    <a:pt x="3585" y="2406"/>
                  </a:moveTo>
                  <a:cubicBezTo>
                    <a:pt x="3882" y="4143"/>
                    <a:pt x="3214" y="5412"/>
                    <a:pt x="1190" y="5566"/>
                  </a:cubicBezTo>
                  <a:cubicBezTo>
                    <a:pt x="802" y="5595"/>
                    <a:pt x="-44" y="4881"/>
                    <a:pt x="2" y="4652"/>
                  </a:cubicBezTo>
                  <a:cubicBezTo>
                    <a:pt x="327" y="3080"/>
                    <a:pt x="842" y="1543"/>
                    <a:pt x="1293" y="0"/>
                  </a:cubicBezTo>
                  <a:cubicBezTo>
                    <a:pt x="2025" y="766"/>
                    <a:pt x="2762" y="1537"/>
                    <a:pt x="3585" y="2406"/>
                  </a:cubicBezTo>
                  <a:close/>
                </a:path>
              </a:pathLst>
            </a:custGeom>
            <a:grpFill/>
            <a:ln w="5715" cap="flat">
              <a:noFill/>
              <a:prstDash val="solid"/>
              <a:miter/>
            </a:ln>
          </p:spPr>
          <p:txBody>
            <a:bodyPr rtlCol="0" anchor="ctr"/>
            <a:lstStyle/>
            <a:p>
              <a:endParaRPr lang="zh-CN" altLang="en-US"/>
            </a:p>
          </p:txBody>
        </p:sp>
        <p:sp>
          <p:nvSpPr>
            <p:cNvPr id="5268" name="任意多边形: 形状 5267">
              <a:extLst>
                <a:ext uri="{FF2B5EF4-FFF2-40B4-BE49-F238E27FC236}">
                  <a16:creationId xmlns:a16="http://schemas.microsoft.com/office/drawing/2014/main" id="{AE1655D6-349D-44D8-5087-2419AF6E6C8F}"/>
                </a:ext>
              </a:extLst>
            </p:cNvPr>
            <p:cNvSpPr/>
            <p:nvPr/>
          </p:nvSpPr>
          <p:spPr>
            <a:xfrm>
              <a:off x="5364291" y="5203865"/>
              <a:ext cx="3291" cy="1418"/>
            </a:xfrm>
            <a:custGeom>
              <a:avLst/>
              <a:gdLst>
                <a:gd name="connsiteX0" fmla="*/ 3292 w 3291"/>
                <a:gd name="connsiteY0" fmla="*/ 1419 h 1418"/>
                <a:gd name="connsiteX1" fmla="*/ 0 w 3291"/>
                <a:gd name="connsiteY1" fmla="*/ 1419 h 1418"/>
                <a:gd name="connsiteX2" fmla="*/ 3292 w 3291"/>
                <a:gd name="connsiteY2" fmla="*/ 1419 h 1418"/>
              </a:gdLst>
              <a:ahLst/>
              <a:cxnLst>
                <a:cxn ang="0">
                  <a:pos x="connsiteX0" y="connsiteY0"/>
                </a:cxn>
                <a:cxn ang="0">
                  <a:pos x="connsiteX1" y="connsiteY1"/>
                </a:cxn>
                <a:cxn ang="0">
                  <a:pos x="connsiteX2" y="connsiteY2"/>
                </a:cxn>
              </a:cxnLst>
              <a:rect l="l" t="t" r="r" b="b"/>
              <a:pathLst>
                <a:path w="3291" h="1418">
                  <a:moveTo>
                    <a:pt x="3292" y="1419"/>
                  </a:moveTo>
                  <a:cubicBezTo>
                    <a:pt x="2195" y="1419"/>
                    <a:pt x="1097" y="1419"/>
                    <a:pt x="0" y="1419"/>
                  </a:cubicBezTo>
                  <a:cubicBezTo>
                    <a:pt x="1097" y="-473"/>
                    <a:pt x="2195" y="-473"/>
                    <a:pt x="3292" y="1419"/>
                  </a:cubicBezTo>
                  <a:close/>
                </a:path>
              </a:pathLst>
            </a:custGeom>
            <a:grpFill/>
            <a:ln w="5715" cap="flat">
              <a:noFill/>
              <a:prstDash val="solid"/>
              <a:miter/>
            </a:ln>
          </p:spPr>
          <p:txBody>
            <a:bodyPr rtlCol="0" anchor="ctr"/>
            <a:lstStyle/>
            <a:p>
              <a:endParaRPr lang="zh-CN" altLang="en-US"/>
            </a:p>
          </p:txBody>
        </p:sp>
        <p:sp>
          <p:nvSpPr>
            <p:cNvPr id="5269" name="任意多边形: 形状 5268">
              <a:extLst>
                <a:ext uri="{FF2B5EF4-FFF2-40B4-BE49-F238E27FC236}">
                  <a16:creationId xmlns:a16="http://schemas.microsoft.com/office/drawing/2014/main" id="{20181547-36E5-27F6-B3CC-DEB65E232524}"/>
                </a:ext>
              </a:extLst>
            </p:cNvPr>
            <p:cNvSpPr/>
            <p:nvPr/>
          </p:nvSpPr>
          <p:spPr>
            <a:xfrm>
              <a:off x="5362937" y="5205284"/>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5270" name="任意多边形: 形状 5269">
              <a:extLst>
                <a:ext uri="{FF2B5EF4-FFF2-40B4-BE49-F238E27FC236}">
                  <a16:creationId xmlns:a16="http://schemas.microsoft.com/office/drawing/2014/main" id="{8A5A2DE8-045B-51D6-CA9C-62DA463C3A5B}"/>
                </a:ext>
              </a:extLst>
            </p:cNvPr>
            <p:cNvSpPr/>
            <p:nvPr/>
          </p:nvSpPr>
          <p:spPr>
            <a:xfrm>
              <a:off x="5376065" y="5080687"/>
              <a:ext cx="20216" cy="22624"/>
            </a:xfrm>
            <a:custGeom>
              <a:avLst/>
              <a:gdLst>
                <a:gd name="connsiteX0" fmla="*/ 4679 w 20216"/>
                <a:gd name="connsiteY0" fmla="*/ 22624 h 22624"/>
                <a:gd name="connsiteX1" fmla="*/ 742 w 20216"/>
                <a:gd name="connsiteY1" fmla="*/ 15520 h 22624"/>
                <a:gd name="connsiteX2" fmla="*/ 4965 w 20216"/>
                <a:gd name="connsiteY2" fmla="*/ 7005 h 22624"/>
                <a:gd name="connsiteX3" fmla="*/ 12554 w 20216"/>
                <a:gd name="connsiteY3" fmla="*/ 4 h 22624"/>
                <a:gd name="connsiteX4" fmla="*/ 18984 w 20216"/>
                <a:gd name="connsiteY4" fmla="*/ 7891 h 22624"/>
                <a:gd name="connsiteX5" fmla="*/ 14532 w 20216"/>
                <a:gd name="connsiteY5" fmla="*/ 16046 h 22624"/>
                <a:gd name="connsiteX6" fmla="*/ 14549 w 20216"/>
                <a:gd name="connsiteY6" fmla="*/ 16046 h 22624"/>
                <a:gd name="connsiteX7" fmla="*/ 4668 w 20216"/>
                <a:gd name="connsiteY7" fmla="*/ 22624 h 22624"/>
                <a:gd name="connsiteX8" fmla="*/ 4679 w 20216"/>
                <a:gd name="connsiteY8" fmla="*/ 22624 h 22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16" h="22624">
                  <a:moveTo>
                    <a:pt x="4679" y="22624"/>
                  </a:moveTo>
                  <a:cubicBezTo>
                    <a:pt x="1896" y="21053"/>
                    <a:pt x="-1533" y="19601"/>
                    <a:pt x="742" y="15520"/>
                  </a:cubicBezTo>
                  <a:cubicBezTo>
                    <a:pt x="2290" y="12737"/>
                    <a:pt x="4285" y="10286"/>
                    <a:pt x="4965" y="7005"/>
                  </a:cubicBezTo>
                  <a:cubicBezTo>
                    <a:pt x="5794" y="2999"/>
                    <a:pt x="8222" y="159"/>
                    <a:pt x="12554" y="4"/>
                  </a:cubicBezTo>
                  <a:cubicBezTo>
                    <a:pt x="17658" y="-178"/>
                    <a:pt x="16778" y="5325"/>
                    <a:pt x="18984" y="7891"/>
                  </a:cubicBezTo>
                  <a:cubicBezTo>
                    <a:pt x="22510" y="11983"/>
                    <a:pt x="17664" y="14115"/>
                    <a:pt x="14532" y="16046"/>
                  </a:cubicBezTo>
                  <a:lnTo>
                    <a:pt x="14549" y="16046"/>
                  </a:lnTo>
                  <a:cubicBezTo>
                    <a:pt x="6137" y="10548"/>
                    <a:pt x="7805" y="20196"/>
                    <a:pt x="4668" y="22624"/>
                  </a:cubicBezTo>
                  <a:lnTo>
                    <a:pt x="4679" y="22624"/>
                  </a:lnTo>
                  <a:close/>
                </a:path>
              </a:pathLst>
            </a:custGeom>
            <a:grpFill/>
            <a:ln w="5715" cap="flat">
              <a:noFill/>
              <a:prstDash val="solid"/>
              <a:miter/>
            </a:ln>
          </p:spPr>
          <p:txBody>
            <a:bodyPr rtlCol="0" anchor="ctr"/>
            <a:lstStyle/>
            <a:p>
              <a:endParaRPr lang="zh-CN" altLang="en-US"/>
            </a:p>
          </p:txBody>
        </p:sp>
        <p:sp>
          <p:nvSpPr>
            <p:cNvPr id="5271" name="任意多边形: 形状 5270">
              <a:extLst>
                <a:ext uri="{FF2B5EF4-FFF2-40B4-BE49-F238E27FC236}">
                  <a16:creationId xmlns:a16="http://schemas.microsoft.com/office/drawing/2014/main" id="{4E119E6F-808F-570D-8140-4B9419F85035}"/>
                </a:ext>
              </a:extLst>
            </p:cNvPr>
            <p:cNvSpPr/>
            <p:nvPr/>
          </p:nvSpPr>
          <p:spPr>
            <a:xfrm>
              <a:off x="5404951" y="5073708"/>
              <a:ext cx="15693" cy="13138"/>
            </a:xfrm>
            <a:custGeom>
              <a:avLst/>
              <a:gdLst>
                <a:gd name="connsiteX0" fmla="*/ 5380 w 15693"/>
                <a:gd name="connsiteY0" fmla="*/ 0 h 13138"/>
                <a:gd name="connsiteX1" fmla="*/ 8672 w 15693"/>
                <a:gd name="connsiteY1" fmla="*/ 0 h 13138"/>
                <a:gd name="connsiteX2" fmla="*/ 14684 w 15693"/>
                <a:gd name="connsiteY2" fmla="*/ 789 h 13138"/>
                <a:gd name="connsiteX3" fmla="*/ 12444 w 15693"/>
                <a:gd name="connsiteY3" fmla="*/ 4835 h 13138"/>
                <a:gd name="connsiteX4" fmla="*/ 8666 w 15693"/>
                <a:gd name="connsiteY4" fmla="*/ 13139 h 13138"/>
                <a:gd name="connsiteX5" fmla="*/ 2094 w 15693"/>
                <a:gd name="connsiteY5" fmla="*/ 0 h 13138"/>
                <a:gd name="connsiteX6" fmla="*/ 5380 w 15693"/>
                <a:gd name="connsiteY6" fmla="*/ 0 h 13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93" h="13138">
                  <a:moveTo>
                    <a:pt x="5380" y="0"/>
                  </a:moveTo>
                  <a:cubicBezTo>
                    <a:pt x="6478" y="2246"/>
                    <a:pt x="7575" y="2229"/>
                    <a:pt x="8672" y="0"/>
                  </a:cubicBezTo>
                  <a:cubicBezTo>
                    <a:pt x="10724" y="211"/>
                    <a:pt x="13484" y="-332"/>
                    <a:pt x="14684" y="789"/>
                  </a:cubicBezTo>
                  <a:cubicBezTo>
                    <a:pt x="17542" y="3463"/>
                    <a:pt x="13536" y="3846"/>
                    <a:pt x="12444" y="4835"/>
                  </a:cubicBezTo>
                  <a:cubicBezTo>
                    <a:pt x="9895" y="7138"/>
                    <a:pt x="8827" y="9870"/>
                    <a:pt x="8666" y="13139"/>
                  </a:cubicBezTo>
                  <a:cubicBezTo>
                    <a:pt x="6501" y="8749"/>
                    <a:pt x="-4535" y="8789"/>
                    <a:pt x="2094" y="0"/>
                  </a:cubicBezTo>
                  <a:cubicBezTo>
                    <a:pt x="3192" y="0"/>
                    <a:pt x="4289" y="0"/>
                    <a:pt x="5380" y="0"/>
                  </a:cubicBezTo>
                  <a:close/>
                </a:path>
              </a:pathLst>
            </a:custGeom>
            <a:grpFill/>
            <a:ln w="5715" cap="flat">
              <a:noFill/>
              <a:prstDash val="solid"/>
              <a:miter/>
            </a:ln>
          </p:spPr>
          <p:txBody>
            <a:bodyPr rtlCol="0" anchor="ctr"/>
            <a:lstStyle/>
            <a:p>
              <a:endParaRPr lang="zh-CN" altLang="en-US"/>
            </a:p>
          </p:txBody>
        </p:sp>
        <p:sp>
          <p:nvSpPr>
            <p:cNvPr id="5272" name="任意多边形: 形状 5271">
              <a:extLst>
                <a:ext uri="{FF2B5EF4-FFF2-40B4-BE49-F238E27FC236}">
                  <a16:creationId xmlns:a16="http://schemas.microsoft.com/office/drawing/2014/main" id="{2774A7C0-AD53-4310-2745-4B615AAE84D4}"/>
                </a:ext>
              </a:extLst>
            </p:cNvPr>
            <p:cNvSpPr/>
            <p:nvPr/>
          </p:nvSpPr>
          <p:spPr>
            <a:xfrm>
              <a:off x="5389178" y="5096734"/>
              <a:ext cx="1430" cy="1320"/>
            </a:xfrm>
            <a:custGeom>
              <a:avLst/>
              <a:gdLst>
                <a:gd name="connsiteX0" fmla="*/ 1414 w 1430"/>
                <a:gd name="connsiteY0" fmla="*/ 0 h 1320"/>
                <a:gd name="connsiteX1" fmla="*/ 671 w 1430"/>
                <a:gd name="connsiteY1" fmla="*/ 1320 h 1320"/>
                <a:gd name="connsiteX2" fmla="*/ 1431 w 1430"/>
                <a:gd name="connsiteY2" fmla="*/ 0 h 1320"/>
                <a:gd name="connsiteX3" fmla="*/ 1414 w 1430"/>
                <a:gd name="connsiteY3" fmla="*/ 0 h 1320"/>
              </a:gdLst>
              <a:ahLst/>
              <a:cxnLst>
                <a:cxn ang="0">
                  <a:pos x="connsiteX0" y="connsiteY0"/>
                </a:cxn>
                <a:cxn ang="0">
                  <a:pos x="connsiteX1" y="connsiteY1"/>
                </a:cxn>
                <a:cxn ang="0">
                  <a:pos x="connsiteX2" y="connsiteY2"/>
                </a:cxn>
                <a:cxn ang="0">
                  <a:pos x="connsiteX3" y="connsiteY3"/>
                </a:cxn>
              </a:cxnLst>
              <a:rect l="l" t="t" r="r" b="b"/>
              <a:pathLst>
                <a:path w="1430" h="1320">
                  <a:moveTo>
                    <a:pt x="1414" y="0"/>
                  </a:moveTo>
                  <a:cubicBezTo>
                    <a:pt x="1162" y="463"/>
                    <a:pt x="808" y="1349"/>
                    <a:pt x="671" y="1320"/>
                  </a:cubicBezTo>
                  <a:cubicBezTo>
                    <a:pt x="-438" y="1057"/>
                    <a:pt x="-164" y="543"/>
                    <a:pt x="1431" y="0"/>
                  </a:cubicBezTo>
                  <a:lnTo>
                    <a:pt x="1414" y="0"/>
                  </a:lnTo>
                  <a:close/>
                </a:path>
              </a:pathLst>
            </a:custGeom>
            <a:grpFill/>
            <a:ln w="5715" cap="flat">
              <a:noFill/>
              <a:prstDash val="solid"/>
              <a:miter/>
            </a:ln>
          </p:spPr>
          <p:txBody>
            <a:bodyPr rtlCol="0" anchor="ctr"/>
            <a:lstStyle/>
            <a:p>
              <a:endParaRPr lang="zh-CN" altLang="en-US"/>
            </a:p>
          </p:txBody>
        </p:sp>
        <p:sp>
          <p:nvSpPr>
            <p:cNvPr id="5273" name="任意多边形: 形状 5272">
              <a:extLst>
                <a:ext uri="{FF2B5EF4-FFF2-40B4-BE49-F238E27FC236}">
                  <a16:creationId xmlns:a16="http://schemas.microsoft.com/office/drawing/2014/main" id="{A65913F2-1156-756F-0DBA-3C10154ED51F}"/>
                </a:ext>
              </a:extLst>
            </p:cNvPr>
            <p:cNvSpPr/>
            <p:nvPr/>
          </p:nvSpPr>
          <p:spPr>
            <a:xfrm>
              <a:off x="5461181" y="5182213"/>
              <a:ext cx="26035" cy="57132"/>
            </a:xfrm>
            <a:custGeom>
              <a:avLst/>
              <a:gdLst>
                <a:gd name="connsiteX0" fmla="*/ 1751 w 26035"/>
                <a:gd name="connsiteY0" fmla="*/ 55967 h 57132"/>
                <a:gd name="connsiteX1" fmla="*/ 1700 w 26035"/>
                <a:gd name="connsiteY1" fmla="*/ 36159 h 57132"/>
                <a:gd name="connsiteX2" fmla="*/ 11581 w 26035"/>
                <a:gd name="connsiteY2" fmla="*/ 13156 h 57132"/>
                <a:gd name="connsiteX3" fmla="*/ 14593 w 26035"/>
                <a:gd name="connsiteY3" fmla="*/ 8184 h 57132"/>
                <a:gd name="connsiteX4" fmla="*/ 24765 w 26035"/>
                <a:gd name="connsiteY4" fmla="*/ 74 h 57132"/>
                <a:gd name="connsiteX5" fmla="*/ 25897 w 26035"/>
                <a:gd name="connsiteY5" fmla="*/ 2234 h 57132"/>
                <a:gd name="connsiteX6" fmla="*/ 24765 w 26035"/>
                <a:gd name="connsiteY6" fmla="*/ 3315 h 57132"/>
                <a:gd name="connsiteX7" fmla="*/ 15016 w 26035"/>
                <a:gd name="connsiteY7" fmla="*/ 29524 h 57132"/>
                <a:gd name="connsiteX8" fmla="*/ 14913 w 26035"/>
                <a:gd name="connsiteY8" fmla="*/ 42794 h 57132"/>
                <a:gd name="connsiteX9" fmla="*/ 11621 w 26035"/>
                <a:gd name="connsiteY9" fmla="*/ 46097 h 57132"/>
                <a:gd name="connsiteX10" fmla="*/ 11638 w 26035"/>
                <a:gd name="connsiteY10" fmla="*/ 49389 h 57132"/>
                <a:gd name="connsiteX11" fmla="*/ 5054 w 26035"/>
                <a:gd name="connsiteY11" fmla="*/ 55967 h 57132"/>
                <a:gd name="connsiteX12" fmla="*/ 5054 w 26035"/>
                <a:gd name="connsiteY12" fmla="*/ 55978 h 57132"/>
                <a:gd name="connsiteX13" fmla="*/ 1757 w 26035"/>
                <a:gd name="connsiteY13" fmla="*/ 55984 h 57132"/>
                <a:gd name="connsiteX14" fmla="*/ 1751 w 26035"/>
                <a:gd name="connsiteY14" fmla="*/ 55967 h 57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035" h="57132">
                  <a:moveTo>
                    <a:pt x="1751" y="55967"/>
                  </a:moveTo>
                  <a:cubicBezTo>
                    <a:pt x="2643" y="49361"/>
                    <a:pt x="7335" y="42748"/>
                    <a:pt x="1700" y="36159"/>
                  </a:cubicBezTo>
                  <a:cubicBezTo>
                    <a:pt x="3420" y="27815"/>
                    <a:pt x="-7821" y="13899"/>
                    <a:pt x="11581" y="13156"/>
                  </a:cubicBezTo>
                  <a:cubicBezTo>
                    <a:pt x="12633" y="11499"/>
                    <a:pt x="14513" y="9887"/>
                    <a:pt x="14593" y="8184"/>
                  </a:cubicBezTo>
                  <a:cubicBezTo>
                    <a:pt x="14924" y="1343"/>
                    <a:pt x="18850" y="-406"/>
                    <a:pt x="24765" y="74"/>
                  </a:cubicBezTo>
                  <a:cubicBezTo>
                    <a:pt x="25891" y="795"/>
                    <a:pt x="26268" y="1515"/>
                    <a:pt x="25897" y="2234"/>
                  </a:cubicBezTo>
                  <a:cubicBezTo>
                    <a:pt x="25526" y="2955"/>
                    <a:pt x="25148" y="3315"/>
                    <a:pt x="24765" y="3315"/>
                  </a:cubicBezTo>
                  <a:cubicBezTo>
                    <a:pt x="21542" y="12064"/>
                    <a:pt x="18536" y="20894"/>
                    <a:pt x="15016" y="29524"/>
                  </a:cubicBezTo>
                  <a:cubicBezTo>
                    <a:pt x="13147" y="34102"/>
                    <a:pt x="22925" y="38496"/>
                    <a:pt x="14913" y="42794"/>
                  </a:cubicBezTo>
                  <a:cubicBezTo>
                    <a:pt x="13553" y="43634"/>
                    <a:pt x="11632" y="43920"/>
                    <a:pt x="11621" y="46097"/>
                  </a:cubicBezTo>
                  <a:cubicBezTo>
                    <a:pt x="11627" y="47194"/>
                    <a:pt x="11632" y="48292"/>
                    <a:pt x="11638" y="49389"/>
                  </a:cubicBezTo>
                  <a:cubicBezTo>
                    <a:pt x="11124" y="53264"/>
                    <a:pt x="7238" y="53767"/>
                    <a:pt x="5054" y="55967"/>
                  </a:cubicBezTo>
                  <a:lnTo>
                    <a:pt x="5054" y="55978"/>
                  </a:lnTo>
                  <a:cubicBezTo>
                    <a:pt x="3957" y="57516"/>
                    <a:pt x="2860" y="57516"/>
                    <a:pt x="1757" y="55984"/>
                  </a:cubicBezTo>
                  <a:lnTo>
                    <a:pt x="1751" y="55967"/>
                  </a:lnTo>
                  <a:close/>
                </a:path>
              </a:pathLst>
            </a:custGeom>
            <a:grpFill/>
            <a:ln w="5715" cap="flat">
              <a:noFill/>
              <a:prstDash val="solid"/>
              <a:miter/>
            </a:ln>
          </p:spPr>
          <p:txBody>
            <a:bodyPr rtlCol="0" anchor="ctr"/>
            <a:lstStyle/>
            <a:p>
              <a:endParaRPr lang="zh-CN" altLang="en-US"/>
            </a:p>
          </p:txBody>
        </p:sp>
        <p:sp>
          <p:nvSpPr>
            <p:cNvPr id="5274" name="任意多边形: 形状 5273">
              <a:extLst>
                <a:ext uri="{FF2B5EF4-FFF2-40B4-BE49-F238E27FC236}">
                  <a16:creationId xmlns:a16="http://schemas.microsoft.com/office/drawing/2014/main" id="{0BA39457-28D0-F46E-774D-2717B8964DE8}"/>
                </a:ext>
              </a:extLst>
            </p:cNvPr>
            <p:cNvSpPr/>
            <p:nvPr/>
          </p:nvSpPr>
          <p:spPr>
            <a:xfrm>
              <a:off x="5456354" y="5193217"/>
              <a:ext cx="16413" cy="25155"/>
            </a:xfrm>
            <a:custGeom>
              <a:avLst/>
              <a:gdLst>
                <a:gd name="connsiteX0" fmla="*/ 16414 w 16413"/>
                <a:gd name="connsiteY0" fmla="*/ 2152 h 25155"/>
                <a:gd name="connsiteX1" fmla="*/ 8521 w 16413"/>
                <a:gd name="connsiteY1" fmla="*/ 16183 h 25155"/>
                <a:gd name="connsiteX2" fmla="*/ 6532 w 16413"/>
                <a:gd name="connsiteY2" fmla="*/ 25155 h 25155"/>
                <a:gd name="connsiteX3" fmla="*/ 3298 w 16413"/>
                <a:gd name="connsiteY3" fmla="*/ 21920 h 25155"/>
                <a:gd name="connsiteX4" fmla="*/ 46 w 16413"/>
                <a:gd name="connsiteY4" fmla="*/ 8730 h 25155"/>
                <a:gd name="connsiteX5" fmla="*/ 0 w 16413"/>
                <a:gd name="connsiteY5" fmla="*/ 2169 h 25155"/>
                <a:gd name="connsiteX6" fmla="*/ 16414 w 16413"/>
                <a:gd name="connsiteY6" fmla="*/ 2152 h 2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13" h="25155">
                  <a:moveTo>
                    <a:pt x="16414" y="2152"/>
                  </a:moveTo>
                  <a:cubicBezTo>
                    <a:pt x="10699" y="5084"/>
                    <a:pt x="3983" y="7370"/>
                    <a:pt x="8521" y="16183"/>
                  </a:cubicBezTo>
                  <a:cubicBezTo>
                    <a:pt x="10247" y="19537"/>
                    <a:pt x="7641" y="22258"/>
                    <a:pt x="6532" y="25155"/>
                  </a:cubicBezTo>
                  <a:cubicBezTo>
                    <a:pt x="5452" y="24075"/>
                    <a:pt x="4372" y="22995"/>
                    <a:pt x="3298" y="21920"/>
                  </a:cubicBezTo>
                  <a:cubicBezTo>
                    <a:pt x="2898" y="17354"/>
                    <a:pt x="4778" y="12228"/>
                    <a:pt x="46" y="8730"/>
                  </a:cubicBezTo>
                  <a:cubicBezTo>
                    <a:pt x="29" y="6541"/>
                    <a:pt x="12" y="4353"/>
                    <a:pt x="0" y="2169"/>
                  </a:cubicBezTo>
                  <a:cubicBezTo>
                    <a:pt x="5469" y="4404"/>
                    <a:pt x="10933" y="-3666"/>
                    <a:pt x="16414" y="2152"/>
                  </a:cubicBezTo>
                  <a:close/>
                </a:path>
              </a:pathLst>
            </a:custGeom>
            <a:grpFill/>
            <a:ln w="5715" cap="flat">
              <a:noFill/>
              <a:prstDash val="solid"/>
              <a:miter/>
            </a:ln>
          </p:spPr>
          <p:txBody>
            <a:bodyPr rtlCol="0" anchor="ctr"/>
            <a:lstStyle/>
            <a:p>
              <a:endParaRPr lang="zh-CN" altLang="en-US"/>
            </a:p>
          </p:txBody>
        </p:sp>
        <p:sp>
          <p:nvSpPr>
            <p:cNvPr id="5275" name="任意多边形: 形状 5274">
              <a:extLst>
                <a:ext uri="{FF2B5EF4-FFF2-40B4-BE49-F238E27FC236}">
                  <a16:creationId xmlns:a16="http://schemas.microsoft.com/office/drawing/2014/main" id="{829DD6BF-B0BB-420B-4EC1-D1415B708A4C}"/>
                </a:ext>
              </a:extLst>
            </p:cNvPr>
            <p:cNvSpPr/>
            <p:nvPr/>
          </p:nvSpPr>
          <p:spPr>
            <a:xfrm>
              <a:off x="5485952" y="5172389"/>
              <a:ext cx="8230" cy="13138"/>
            </a:xfrm>
            <a:custGeom>
              <a:avLst/>
              <a:gdLst>
                <a:gd name="connsiteX0" fmla="*/ 0 w 8230"/>
                <a:gd name="connsiteY0" fmla="*/ 13139 h 13138"/>
                <a:gd name="connsiteX1" fmla="*/ 0 w 8230"/>
                <a:gd name="connsiteY1" fmla="*/ 9898 h 13138"/>
                <a:gd name="connsiteX2" fmla="*/ 3303 w 8230"/>
                <a:gd name="connsiteY2" fmla="*/ 0 h 13138"/>
                <a:gd name="connsiteX3" fmla="*/ 0 w 8230"/>
                <a:gd name="connsiteY3" fmla="*/ 13139 h 13138"/>
              </a:gdLst>
              <a:ahLst/>
              <a:cxnLst>
                <a:cxn ang="0">
                  <a:pos x="connsiteX0" y="connsiteY0"/>
                </a:cxn>
                <a:cxn ang="0">
                  <a:pos x="connsiteX1" y="connsiteY1"/>
                </a:cxn>
                <a:cxn ang="0">
                  <a:pos x="connsiteX2" y="connsiteY2"/>
                </a:cxn>
                <a:cxn ang="0">
                  <a:pos x="connsiteX3" y="connsiteY3"/>
                </a:cxn>
              </a:cxnLst>
              <a:rect l="l" t="t" r="r" b="b"/>
              <a:pathLst>
                <a:path w="8230" h="13138">
                  <a:moveTo>
                    <a:pt x="0" y="13139"/>
                  </a:moveTo>
                  <a:cubicBezTo>
                    <a:pt x="11" y="12059"/>
                    <a:pt x="11" y="10979"/>
                    <a:pt x="0" y="9898"/>
                  </a:cubicBezTo>
                  <a:cubicBezTo>
                    <a:pt x="3858" y="7521"/>
                    <a:pt x="3206" y="3635"/>
                    <a:pt x="3303" y="0"/>
                  </a:cubicBezTo>
                  <a:cubicBezTo>
                    <a:pt x="10430" y="9213"/>
                    <a:pt x="10241" y="9961"/>
                    <a:pt x="0" y="13139"/>
                  </a:cubicBezTo>
                  <a:close/>
                </a:path>
              </a:pathLst>
            </a:custGeom>
            <a:grpFill/>
            <a:ln w="5715" cap="flat">
              <a:noFill/>
              <a:prstDash val="solid"/>
              <a:miter/>
            </a:ln>
          </p:spPr>
          <p:txBody>
            <a:bodyPr rtlCol="0" anchor="ctr"/>
            <a:lstStyle/>
            <a:p>
              <a:endParaRPr lang="zh-CN" altLang="en-US"/>
            </a:p>
          </p:txBody>
        </p:sp>
        <p:sp>
          <p:nvSpPr>
            <p:cNvPr id="5276" name="任意多边形: 形状 5275">
              <a:extLst>
                <a:ext uri="{FF2B5EF4-FFF2-40B4-BE49-F238E27FC236}">
                  <a16:creationId xmlns:a16="http://schemas.microsoft.com/office/drawing/2014/main" id="{E5C2D7EA-BBB2-6DE7-2F68-7DE74F1C888E}"/>
                </a:ext>
              </a:extLst>
            </p:cNvPr>
            <p:cNvSpPr/>
            <p:nvPr/>
          </p:nvSpPr>
          <p:spPr>
            <a:xfrm>
              <a:off x="5433334" y="5213844"/>
              <a:ext cx="5214" cy="4624"/>
            </a:xfrm>
            <a:custGeom>
              <a:avLst/>
              <a:gdLst>
                <a:gd name="connsiteX0" fmla="*/ 51 w 5214"/>
                <a:gd name="connsiteY0" fmla="*/ 4625 h 4624"/>
                <a:gd name="connsiteX1" fmla="*/ 0 w 5214"/>
                <a:gd name="connsiteY1" fmla="*/ 1339 h 4624"/>
                <a:gd name="connsiteX2" fmla="*/ 5069 w 5214"/>
                <a:gd name="connsiteY2" fmla="*/ 1030 h 4624"/>
                <a:gd name="connsiteX3" fmla="*/ 51 w 5214"/>
                <a:gd name="connsiteY3" fmla="*/ 4625 h 4624"/>
              </a:gdLst>
              <a:ahLst/>
              <a:cxnLst>
                <a:cxn ang="0">
                  <a:pos x="connsiteX0" y="connsiteY0"/>
                </a:cxn>
                <a:cxn ang="0">
                  <a:pos x="connsiteX1" y="connsiteY1"/>
                </a:cxn>
                <a:cxn ang="0">
                  <a:pos x="connsiteX2" y="connsiteY2"/>
                </a:cxn>
                <a:cxn ang="0">
                  <a:pos x="connsiteX3" y="connsiteY3"/>
                </a:cxn>
              </a:cxnLst>
              <a:rect l="l" t="t" r="r" b="b"/>
              <a:pathLst>
                <a:path w="5214" h="4624">
                  <a:moveTo>
                    <a:pt x="51" y="4625"/>
                  </a:moveTo>
                  <a:cubicBezTo>
                    <a:pt x="34" y="3528"/>
                    <a:pt x="17" y="2436"/>
                    <a:pt x="0" y="1339"/>
                  </a:cubicBezTo>
                  <a:cubicBezTo>
                    <a:pt x="1766" y="1127"/>
                    <a:pt x="4429" y="-1359"/>
                    <a:pt x="5069" y="1030"/>
                  </a:cubicBezTo>
                  <a:cubicBezTo>
                    <a:pt x="5989" y="4447"/>
                    <a:pt x="2337" y="4173"/>
                    <a:pt x="51" y="4625"/>
                  </a:cubicBezTo>
                  <a:close/>
                </a:path>
              </a:pathLst>
            </a:custGeom>
            <a:grpFill/>
            <a:ln w="5715" cap="flat">
              <a:noFill/>
              <a:prstDash val="solid"/>
              <a:miter/>
            </a:ln>
          </p:spPr>
          <p:txBody>
            <a:bodyPr rtlCol="0" anchor="ctr"/>
            <a:lstStyle/>
            <a:p>
              <a:endParaRPr lang="zh-CN" altLang="en-US"/>
            </a:p>
          </p:txBody>
        </p:sp>
        <p:sp>
          <p:nvSpPr>
            <p:cNvPr id="5277" name="任意多边形: 形状 5276">
              <a:extLst>
                <a:ext uri="{FF2B5EF4-FFF2-40B4-BE49-F238E27FC236}">
                  <a16:creationId xmlns:a16="http://schemas.microsoft.com/office/drawing/2014/main" id="{28B8F4C2-DE09-1AC9-874E-F6D675A172BF}"/>
                </a:ext>
              </a:extLst>
            </p:cNvPr>
            <p:cNvSpPr/>
            <p:nvPr/>
          </p:nvSpPr>
          <p:spPr>
            <a:xfrm>
              <a:off x="5442404" y="5205347"/>
              <a:ext cx="4126" cy="3223"/>
            </a:xfrm>
            <a:custGeom>
              <a:avLst/>
              <a:gdLst>
                <a:gd name="connsiteX0" fmla="*/ 4126 w 4126"/>
                <a:gd name="connsiteY0" fmla="*/ 0 h 3223"/>
                <a:gd name="connsiteX1" fmla="*/ 817 w 4126"/>
                <a:gd name="connsiteY1" fmla="*/ 3223 h 3223"/>
                <a:gd name="connsiteX2" fmla="*/ 4126 w 4126"/>
                <a:gd name="connsiteY2" fmla="*/ 0 h 3223"/>
              </a:gdLst>
              <a:ahLst/>
              <a:cxnLst>
                <a:cxn ang="0">
                  <a:pos x="connsiteX0" y="connsiteY0"/>
                </a:cxn>
                <a:cxn ang="0">
                  <a:pos x="connsiteX1" y="connsiteY1"/>
                </a:cxn>
                <a:cxn ang="0">
                  <a:pos x="connsiteX2" y="connsiteY2"/>
                </a:cxn>
              </a:cxnLst>
              <a:rect l="l" t="t" r="r" b="b"/>
              <a:pathLst>
                <a:path w="4126" h="3223">
                  <a:moveTo>
                    <a:pt x="4126" y="0"/>
                  </a:moveTo>
                  <a:cubicBezTo>
                    <a:pt x="3023" y="1074"/>
                    <a:pt x="1920" y="2149"/>
                    <a:pt x="817" y="3223"/>
                  </a:cubicBezTo>
                  <a:cubicBezTo>
                    <a:pt x="-1852" y="-1726"/>
                    <a:pt x="2754" y="800"/>
                    <a:pt x="4126" y="0"/>
                  </a:cubicBezTo>
                  <a:close/>
                </a:path>
              </a:pathLst>
            </a:custGeom>
            <a:grpFill/>
            <a:ln w="5715" cap="flat">
              <a:noFill/>
              <a:prstDash val="solid"/>
              <a:miter/>
            </a:ln>
          </p:spPr>
          <p:txBody>
            <a:bodyPr rtlCol="0" anchor="ctr"/>
            <a:lstStyle/>
            <a:p>
              <a:endParaRPr lang="zh-CN" altLang="en-US"/>
            </a:p>
          </p:txBody>
        </p:sp>
        <p:sp>
          <p:nvSpPr>
            <p:cNvPr id="5278" name="任意多边形: 形状 5277">
              <a:extLst>
                <a:ext uri="{FF2B5EF4-FFF2-40B4-BE49-F238E27FC236}">
                  <a16:creationId xmlns:a16="http://schemas.microsoft.com/office/drawing/2014/main" id="{3F012C2F-DD19-B530-4197-33743D160F42}"/>
                </a:ext>
              </a:extLst>
            </p:cNvPr>
            <p:cNvSpPr/>
            <p:nvPr/>
          </p:nvSpPr>
          <p:spPr>
            <a:xfrm>
              <a:off x="5420201" y="5198706"/>
              <a:ext cx="6577" cy="2516"/>
            </a:xfrm>
            <a:custGeom>
              <a:avLst/>
              <a:gdLst>
                <a:gd name="connsiteX0" fmla="*/ 0 w 6577"/>
                <a:gd name="connsiteY0" fmla="*/ 0 h 2516"/>
                <a:gd name="connsiteX1" fmla="*/ 6578 w 6577"/>
                <a:gd name="connsiteY1" fmla="*/ 0 h 2516"/>
                <a:gd name="connsiteX2" fmla="*/ 0 w 6577"/>
                <a:gd name="connsiteY2" fmla="*/ 0 h 2516"/>
              </a:gdLst>
              <a:ahLst/>
              <a:cxnLst>
                <a:cxn ang="0">
                  <a:pos x="connsiteX0" y="connsiteY0"/>
                </a:cxn>
                <a:cxn ang="0">
                  <a:pos x="connsiteX1" y="connsiteY1"/>
                </a:cxn>
                <a:cxn ang="0">
                  <a:pos x="connsiteX2" y="connsiteY2"/>
                </a:cxn>
              </a:cxnLst>
              <a:rect l="l" t="t" r="r" b="b"/>
              <a:pathLst>
                <a:path w="6577" h="2516">
                  <a:moveTo>
                    <a:pt x="0" y="0"/>
                  </a:moveTo>
                  <a:cubicBezTo>
                    <a:pt x="2195" y="0"/>
                    <a:pt x="4383" y="0"/>
                    <a:pt x="6578" y="0"/>
                  </a:cubicBezTo>
                  <a:cubicBezTo>
                    <a:pt x="4383" y="3355"/>
                    <a:pt x="2189" y="3355"/>
                    <a:pt x="0" y="0"/>
                  </a:cubicBezTo>
                  <a:close/>
                </a:path>
              </a:pathLst>
            </a:custGeom>
            <a:grpFill/>
            <a:ln w="5715" cap="flat">
              <a:noFill/>
              <a:prstDash val="solid"/>
              <a:miter/>
            </a:ln>
          </p:spPr>
          <p:txBody>
            <a:bodyPr rtlCol="0" anchor="ctr"/>
            <a:lstStyle/>
            <a:p>
              <a:endParaRPr lang="zh-CN" altLang="en-US"/>
            </a:p>
          </p:txBody>
        </p:sp>
        <p:sp>
          <p:nvSpPr>
            <p:cNvPr id="5279" name="任意多边形: 形状 5278">
              <a:extLst>
                <a:ext uri="{FF2B5EF4-FFF2-40B4-BE49-F238E27FC236}">
                  <a16:creationId xmlns:a16="http://schemas.microsoft.com/office/drawing/2014/main" id="{DF522B6F-0FC8-931C-4224-FBE27DE377AE}"/>
                </a:ext>
              </a:extLst>
            </p:cNvPr>
            <p:cNvSpPr/>
            <p:nvPr/>
          </p:nvSpPr>
          <p:spPr>
            <a:xfrm>
              <a:off x="5456371" y="5189591"/>
              <a:ext cx="3603" cy="2537"/>
            </a:xfrm>
            <a:custGeom>
              <a:avLst/>
              <a:gdLst>
                <a:gd name="connsiteX0" fmla="*/ 11 w 3603"/>
                <a:gd name="connsiteY0" fmla="*/ 2538 h 2537"/>
                <a:gd name="connsiteX1" fmla="*/ 3240 w 3603"/>
                <a:gd name="connsiteY1" fmla="*/ 178 h 2537"/>
                <a:gd name="connsiteX2" fmla="*/ 0 w 3603"/>
                <a:gd name="connsiteY2" fmla="*/ 2532 h 2537"/>
                <a:gd name="connsiteX3" fmla="*/ 11 w 3603"/>
                <a:gd name="connsiteY3" fmla="*/ 2538 h 2537"/>
              </a:gdLst>
              <a:ahLst/>
              <a:cxnLst>
                <a:cxn ang="0">
                  <a:pos x="connsiteX0" y="connsiteY0"/>
                </a:cxn>
                <a:cxn ang="0">
                  <a:pos x="connsiteX1" y="connsiteY1"/>
                </a:cxn>
                <a:cxn ang="0">
                  <a:pos x="connsiteX2" y="connsiteY2"/>
                </a:cxn>
                <a:cxn ang="0">
                  <a:pos x="connsiteX3" y="connsiteY3"/>
                </a:cxn>
              </a:cxnLst>
              <a:rect l="l" t="t" r="r" b="b"/>
              <a:pathLst>
                <a:path w="3603" h="2537">
                  <a:moveTo>
                    <a:pt x="11" y="2538"/>
                  </a:moveTo>
                  <a:cubicBezTo>
                    <a:pt x="731" y="1120"/>
                    <a:pt x="2943" y="-554"/>
                    <a:pt x="3240" y="178"/>
                  </a:cubicBezTo>
                  <a:cubicBezTo>
                    <a:pt x="4755" y="3915"/>
                    <a:pt x="1114" y="1669"/>
                    <a:pt x="0" y="2532"/>
                  </a:cubicBezTo>
                  <a:lnTo>
                    <a:pt x="11" y="2538"/>
                  </a:lnTo>
                  <a:close/>
                </a:path>
              </a:pathLst>
            </a:custGeom>
            <a:grpFill/>
            <a:ln w="5715" cap="flat">
              <a:noFill/>
              <a:prstDash val="solid"/>
              <a:miter/>
            </a:ln>
          </p:spPr>
          <p:txBody>
            <a:bodyPr rtlCol="0" anchor="ctr"/>
            <a:lstStyle/>
            <a:p>
              <a:endParaRPr lang="zh-CN" altLang="en-US"/>
            </a:p>
          </p:txBody>
        </p:sp>
        <p:sp>
          <p:nvSpPr>
            <p:cNvPr id="5280" name="任意多边形: 形状 5279">
              <a:extLst>
                <a:ext uri="{FF2B5EF4-FFF2-40B4-BE49-F238E27FC236}">
                  <a16:creationId xmlns:a16="http://schemas.microsoft.com/office/drawing/2014/main" id="{BABF6D8A-5F18-3094-93DF-61ADA1776880}"/>
                </a:ext>
              </a:extLst>
            </p:cNvPr>
            <p:cNvSpPr/>
            <p:nvPr/>
          </p:nvSpPr>
          <p:spPr>
            <a:xfrm>
              <a:off x="5470332" y="5184276"/>
              <a:ext cx="1597" cy="2462"/>
            </a:xfrm>
            <a:custGeom>
              <a:avLst/>
              <a:gdLst>
                <a:gd name="connsiteX0" fmla="*/ 943 w 1597"/>
                <a:gd name="connsiteY0" fmla="*/ 0 h 2462"/>
                <a:gd name="connsiteX1" fmla="*/ 1595 w 1597"/>
                <a:gd name="connsiteY1" fmla="*/ 1309 h 2462"/>
                <a:gd name="connsiteX2" fmla="*/ 715 w 1597"/>
                <a:gd name="connsiteY2" fmla="*/ 2463 h 2462"/>
                <a:gd name="connsiteX3" fmla="*/ 943 w 1597"/>
                <a:gd name="connsiteY3" fmla="*/ 0 h 2462"/>
              </a:gdLst>
              <a:ahLst/>
              <a:cxnLst>
                <a:cxn ang="0">
                  <a:pos x="connsiteX0" y="connsiteY0"/>
                </a:cxn>
                <a:cxn ang="0">
                  <a:pos x="connsiteX1" y="connsiteY1"/>
                </a:cxn>
                <a:cxn ang="0">
                  <a:pos x="connsiteX2" y="connsiteY2"/>
                </a:cxn>
                <a:cxn ang="0">
                  <a:pos x="connsiteX3" y="connsiteY3"/>
                </a:cxn>
              </a:cxnLst>
              <a:rect l="l" t="t" r="r" b="b"/>
              <a:pathLst>
                <a:path w="1597" h="2462">
                  <a:moveTo>
                    <a:pt x="943" y="0"/>
                  </a:moveTo>
                  <a:cubicBezTo>
                    <a:pt x="1183" y="440"/>
                    <a:pt x="1635" y="897"/>
                    <a:pt x="1595" y="1309"/>
                  </a:cubicBezTo>
                  <a:cubicBezTo>
                    <a:pt x="1561" y="1714"/>
                    <a:pt x="1029" y="2080"/>
                    <a:pt x="715" y="2463"/>
                  </a:cubicBezTo>
                  <a:cubicBezTo>
                    <a:pt x="-308" y="1526"/>
                    <a:pt x="-234" y="703"/>
                    <a:pt x="943" y="0"/>
                  </a:cubicBezTo>
                  <a:close/>
                </a:path>
              </a:pathLst>
            </a:custGeom>
            <a:grpFill/>
            <a:ln w="5715" cap="flat">
              <a:noFill/>
              <a:prstDash val="solid"/>
              <a:miter/>
            </a:ln>
          </p:spPr>
          <p:txBody>
            <a:bodyPr rtlCol="0" anchor="ctr"/>
            <a:lstStyle/>
            <a:p>
              <a:endParaRPr lang="zh-CN" altLang="en-US"/>
            </a:p>
          </p:txBody>
        </p:sp>
        <p:sp>
          <p:nvSpPr>
            <p:cNvPr id="5281" name="任意多边形: 形状 5280">
              <a:extLst>
                <a:ext uri="{FF2B5EF4-FFF2-40B4-BE49-F238E27FC236}">
                  <a16:creationId xmlns:a16="http://schemas.microsoft.com/office/drawing/2014/main" id="{F91E0B8D-64ED-647A-CCE5-E0A7D1DD69E8}"/>
                </a:ext>
              </a:extLst>
            </p:cNvPr>
            <p:cNvSpPr/>
            <p:nvPr/>
          </p:nvSpPr>
          <p:spPr>
            <a:xfrm>
              <a:off x="5454889" y="5192123"/>
              <a:ext cx="1488" cy="3263"/>
            </a:xfrm>
            <a:custGeom>
              <a:avLst/>
              <a:gdLst>
                <a:gd name="connsiteX0" fmla="*/ 1477 w 1488"/>
                <a:gd name="connsiteY0" fmla="*/ 0 h 3263"/>
                <a:gd name="connsiteX1" fmla="*/ 1460 w 1488"/>
                <a:gd name="connsiteY1" fmla="*/ 3263 h 3263"/>
                <a:gd name="connsiteX2" fmla="*/ 1460 w 1488"/>
                <a:gd name="connsiteY2" fmla="*/ 3263 h 3263"/>
                <a:gd name="connsiteX3" fmla="*/ 225 w 1488"/>
                <a:gd name="connsiteY3" fmla="*/ 949 h 3263"/>
                <a:gd name="connsiteX4" fmla="*/ 1488 w 1488"/>
                <a:gd name="connsiteY4" fmla="*/ 12 h 3263"/>
                <a:gd name="connsiteX5" fmla="*/ 1477 w 1488"/>
                <a:gd name="connsiteY5" fmla="*/ 0 h 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8" h="3263">
                  <a:moveTo>
                    <a:pt x="1477" y="0"/>
                  </a:moveTo>
                  <a:cubicBezTo>
                    <a:pt x="1477" y="1086"/>
                    <a:pt x="1471" y="2177"/>
                    <a:pt x="1460" y="3263"/>
                  </a:cubicBezTo>
                  <a:cubicBezTo>
                    <a:pt x="1460" y="3263"/>
                    <a:pt x="1460" y="3263"/>
                    <a:pt x="1460" y="3263"/>
                  </a:cubicBezTo>
                  <a:cubicBezTo>
                    <a:pt x="162" y="2806"/>
                    <a:pt x="-329" y="1989"/>
                    <a:pt x="225" y="949"/>
                  </a:cubicBezTo>
                  <a:cubicBezTo>
                    <a:pt x="448" y="532"/>
                    <a:pt x="1054" y="314"/>
                    <a:pt x="1488" y="12"/>
                  </a:cubicBezTo>
                  <a:lnTo>
                    <a:pt x="1477" y="0"/>
                  </a:lnTo>
                  <a:close/>
                </a:path>
              </a:pathLst>
            </a:custGeom>
            <a:grpFill/>
            <a:ln w="5715" cap="flat">
              <a:noFill/>
              <a:prstDash val="solid"/>
              <a:miter/>
            </a:ln>
          </p:spPr>
          <p:txBody>
            <a:bodyPr rtlCol="0" anchor="ctr"/>
            <a:lstStyle/>
            <a:p>
              <a:endParaRPr lang="zh-CN" altLang="en-US"/>
            </a:p>
          </p:txBody>
        </p:sp>
        <p:sp>
          <p:nvSpPr>
            <p:cNvPr id="5282" name="任意多边形: 形状 5281">
              <a:extLst>
                <a:ext uri="{FF2B5EF4-FFF2-40B4-BE49-F238E27FC236}">
                  <a16:creationId xmlns:a16="http://schemas.microsoft.com/office/drawing/2014/main" id="{87F8804F-FAC3-2603-B624-DB701B06E00C}"/>
                </a:ext>
              </a:extLst>
            </p:cNvPr>
            <p:cNvSpPr/>
            <p:nvPr/>
          </p:nvSpPr>
          <p:spPr>
            <a:xfrm>
              <a:off x="5443198" y="5218435"/>
              <a:ext cx="1496" cy="3274"/>
            </a:xfrm>
            <a:custGeom>
              <a:avLst/>
              <a:gdLst>
                <a:gd name="connsiteX0" fmla="*/ 34 w 1496"/>
                <a:gd name="connsiteY0" fmla="*/ 0 h 3274"/>
                <a:gd name="connsiteX1" fmla="*/ 1275 w 1496"/>
                <a:gd name="connsiteY1" fmla="*/ 2343 h 3274"/>
                <a:gd name="connsiteX2" fmla="*/ 0 w 1496"/>
                <a:gd name="connsiteY2" fmla="*/ 3275 h 3274"/>
                <a:gd name="connsiteX3" fmla="*/ 34 w 1496"/>
                <a:gd name="connsiteY3" fmla="*/ 0 h 3274"/>
              </a:gdLst>
              <a:ahLst/>
              <a:cxnLst>
                <a:cxn ang="0">
                  <a:pos x="connsiteX0" y="connsiteY0"/>
                </a:cxn>
                <a:cxn ang="0">
                  <a:pos x="connsiteX1" y="connsiteY1"/>
                </a:cxn>
                <a:cxn ang="0">
                  <a:pos x="connsiteX2" y="connsiteY2"/>
                </a:cxn>
                <a:cxn ang="0">
                  <a:pos x="connsiteX3" y="connsiteY3"/>
                </a:cxn>
              </a:cxnLst>
              <a:rect l="l" t="t" r="r" b="b"/>
              <a:pathLst>
                <a:path w="1496" h="3274">
                  <a:moveTo>
                    <a:pt x="34" y="0"/>
                  </a:moveTo>
                  <a:cubicBezTo>
                    <a:pt x="1332" y="468"/>
                    <a:pt x="1823" y="1297"/>
                    <a:pt x="1275" y="2343"/>
                  </a:cubicBezTo>
                  <a:cubicBezTo>
                    <a:pt x="1052" y="2760"/>
                    <a:pt x="434" y="2972"/>
                    <a:pt x="0" y="3275"/>
                  </a:cubicBezTo>
                  <a:cubicBezTo>
                    <a:pt x="12" y="2183"/>
                    <a:pt x="23" y="1091"/>
                    <a:pt x="34" y="0"/>
                  </a:cubicBezTo>
                  <a:close/>
                </a:path>
              </a:pathLst>
            </a:custGeom>
            <a:grpFill/>
            <a:ln w="5715" cap="flat">
              <a:noFill/>
              <a:prstDash val="solid"/>
              <a:miter/>
            </a:ln>
          </p:spPr>
          <p:txBody>
            <a:bodyPr rtlCol="0" anchor="ctr"/>
            <a:lstStyle/>
            <a:p>
              <a:endParaRPr lang="zh-CN" altLang="en-US"/>
            </a:p>
          </p:txBody>
        </p:sp>
        <p:sp>
          <p:nvSpPr>
            <p:cNvPr id="5283" name="任意多边形: 形状 5282">
              <a:extLst>
                <a:ext uri="{FF2B5EF4-FFF2-40B4-BE49-F238E27FC236}">
                  <a16:creationId xmlns:a16="http://schemas.microsoft.com/office/drawing/2014/main" id="{F1B8A3E1-40B3-3E03-844A-58D304734594}"/>
                </a:ext>
              </a:extLst>
            </p:cNvPr>
            <p:cNvSpPr/>
            <p:nvPr/>
          </p:nvSpPr>
          <p:spPr>
            <a:xfrm>
              <a:off x="5436631" y="5221732"/>
              <a:ext cx="3297" cy="3274"/>
            </a:xfrm>
            <a:custGeom>
              <a:avLst/>
              <a:gdLst>
                <a:gd name="connsiteX0" fmla="*/ 3298 w 3297"/>
                <a:gd name="connsiteY0" fmla="*/ 0 h 3274"/>
                <a:gd name="connsiteX1" fmla="*/ 0 w 3297"/>
                <a:gd name="connsiteY1" fmla="*/ 3275 h 3274"/>
                <a:gd name="connsiteX2" fmla="*/ 3298 w 3297"/>
                <a:gd name="connsiteY2" fmla="*/ 0 h 3274"/>
              </a:gdLst>
              <a:ahLst/>
              <a:cxnLst>
                <a:cxn ang="0">
                  <a:pos x="connsiteX0" y="connsiteY0"/>
                </a:cxn>
                <a:cxn ang="0">
                  <a:pos x="connsiteX1" y="connsiteY1"/>
                </a:cxn>
                <a:cxn ang="0">
                  <a:pos x="connsiteX2" y="connsiteY2"/>
                </a:cxn>
              </a:cxnLst>
              <a:rect l="l" t="t" r="r" b="b"/>
              <a:pathLst>
                <a:path w="3297" h="3274">
                  <a:moveTo>
                    <a:pt x="3298" y="0"/>
                  </a:moveTo>
                  <a:cubicBezTo>
                    <a:pt x="2200" y="1091"/>
                    <a:pt x="1097" y="2183"/>
                    <a:pt x="0" y="3275"/>
                  </a:cubicBezTo>
                  <a:cubicBezTo>
                    <a:pt x="1103" y="2183"/>
                    <a:pt x="2200" y="1091"/>
                    <a:pt x="3298" y="0"/>
                  </a:cubicBezTo>
                  <a:close/>
                </a:path>
              </a:pathLst>
            </a:custGeom>
            <a:grpFill/>
            <a:ln w="5715" cap="flat">
              <a:noFill/>
              <a:prstDash val="solid"/>
              <a:miter/>
            </a:ln>
          </p:spPr>
          <p:txBody>
            <a:bodyPr rtlCol="0" anchor="ctr"/>
            <a:lstStyle/>
            <a:p>
              <a:endParaRPr lang="zh-CN" altLang="en-US"/>
            </a:p>
          </p:txBody>
        </p:sp>
        <p:sp>
          <p:nvSpPr>
            <p:cNvPr id="5284" name="任意多边形: 形状 5283">
              <a:extLst>
                <a:ext uri="{FF2B5EF4-FFF2-40B4-BE49-F238E27FC236}">
                  <a16:creationId xmlns:a16="http://schemas.microsoft.com/office/drawing/2014/main" id="{42D9C112-F9EF-EB0F-876E-46FA320E4259}"/>
                </a:ext>
              </a:extLst>
            </p:cNvPr>
            <p:cNvSpPr/>
            <p:nvPr/>
          </p:nvSpPr>
          <p:spPr>
            <a:xfrm>
              <a:off x="5433351" y="5225018"/>
              <a:ext cx="3286" cy="3292"/>
            </a:xfrm>
            <a:custGeom>
              <a:avLst/>
              <a:gdLst>
                <a:gd name="connsiteX0" fmla="*/ 0 w 3286"/>
                <a:gd name="connsiteY0" fmla="*/ 3292 h 3292"/>
                <a:gd name="connsiteX1" fmla="*/ 0 w 3286"/>
                <a:gd name="connsiteY1" fmla="*/ 0 h 3292"/>
                <a:gd name="connsiteX2" fmla="*/ 3286 w 3286"/>
                <a:gd name="connsiteY2" fmla="*/ 0 h 3292"/>
                <a:gd name="connsiteX3" fmla="*/ 3286 w 3286"/>
                <a:gd name="connsiteY3" fmla="*/ 3292 h 3292"/>
                <a:gd name="connsiteX4" fmla="*/ 0 w 3286"/>
                <a:gd name="connsiteY4" fmla="*/ 3292 h 3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3292">
                  <a:moveTo>
                    <a:pt x="0" y="3292"/>
                  </a:moveTo>
                  <a:cubicBezTo>
                    <a:pt x="0" y="2195"/>
                    <a:pt x="0" y="1097"/>
                    <a:pt x="0" y="0"/>
                  </a:cubicBezTo>
                  <a:cubicBezTo>
                    <a:pt x="1097" y="0"/>
                    <a:pt x="2195" y="0"/>
                    <a:pt x="3286" y="0"/>
                  </a:cubicBezTo>
                  <a:cubicBezTo>
                    <a:pt x="3286" y="1097"/>
                    <a:pt x="3286" y="2195"/>
                    <a:pt x="3286" y="3292"/>
                  </a:cubicBezTo>
                  <a:cubicBezTo>
                    <a:pt x="2195" y="3292"/>
                    <a:pt x="1097" y="3292"/>
                    <a:pt x="0" y="3292"/>
                  </a:cubicBezTo>
                  <a:close/>
                </a:path>
              </a:pathLst>
            </a:custGeom>
            <a:grpFill/>
            <a:ln w="5715" cap="flat">
              <a:noFill/>
              <a:prstDash val="solid"/>
              <a:miter/>
            </a:ln>
          </p:spPr>
          <p:txBody>
            <a:bodyPr rtlCol="0" anchor="ctr"/>
            <a:lstStyle/>
            <a:p>
              <a:endParaRPr lang="zh-CN" altLang="en-US"/>
            </a:p>
          </p:txBody>
        </p:sp>
        <p:sp>
          <p:nvSpPr>
            <p:cNvPr id="5285" name="任意多边形: 形状 5284">
              <a:extLst>
                <a:ext uri="{FF2B5EF4-FFF2-40B4-BE49-F238E27FC236}">
                  <a16:creationId xmlns:a16="http://schemas.microsoft.com/office/drawing/2014/main" id="{76DABC25-8903-6B4C-B17A-BC125C71FE5B}"/>
                </a:ext>
              </a:extLst>
            </p:cNvPr>
            <p:cNvSpPr/>
            <p:nvPr/>
          </p:nvSpPr>
          <p:spPr>
            <a:xfrm>
              <a:off x="5369165" y="5119759"/>
              <a:ext cx="15677" cy="19505"/>
            </a:xfrm>
            <a:custGeom>
              <a:avLst/>
              <a:gdLst>
                <a:gd name="connsiteX0" fmla="*/ 11562 w 15677"/>
                <a:gd name="connsiteY0" fmla="*/ 17 h 19505"/>
                <a:gd name="connsiteX1" fmla="*/ 15677 w 15677"/>
                <a:gd name="connsiteY1" fmla="*/ 1863 h 19505"/>
                <a:gd name="connsiteX2" fmla="*/ 8134 w 15677"/>
                <a:gd name="connsiteY2" fmla="*/ 17391 h 19505"/>
                <a:gd name="connsiteX3" fmla="*/ 990 w 15677"/>
                <a:gd name="connsiteY3" fmla="*/ 18179 h 19505"/>
                <a:gd name="connsiteX4" fmla="*/ 2384 w 15677"/>
                <a:gd name="connsiteY4" fmla="*/ 13070 h 19505"/>
                <a:gd name="connsiteX5" fmla="*/ 11580 w 15677"/>
                <a:gd name="connsiteY5" fmla="*/ 0 h 19505"/>
                <a:gd name="connsiteX6" fmla="*/ 11562 w 15677"/>
                <a:gd name="connsiteY6" fmla="*/ 17 h 1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77" h="19505">
                  <a:moveTo>
                    <a:pt x="11562" y="17"/>
                  </a:moveTo>
                  <a:cubicBezTo>
                    <a:pt x="12934" y="634"/>
                    <a:pt x="14306" y="1246"/>
                    <a:pt x="15677" y="1863"/>
                  </a:cubicBezTo>
                  <a:cubicBezTo>
                    <a:pt x="13220" y="7069"/>
                    <a:pt x="11122" y="12504"/>
                    <a:pt x="8134" y="17391"/>
                  </a:cubicBezTo>
                  <a:cubicBezTo>
                    <a:pt x="6796" y="19579"/>
                    <a:pt x="3333" y="20431"/>
                    <a:pt x="990" y="18179"/>
                  </a:cubicBezTo>
                  <a:cubicBezTo>
                    <a:pt x="-1022" y="16248"/>
                    <a:pt x="332" y="14316"/>
                    <a:pt x="2384" y="13070"/>
                  </a:cubicBezTo>
                  <a:cubicBezTo>
                    <a:pt x="7350" y="10041"/>
                    <a:pt x="9048" y="4732"/>
                    <a:pt x="11580" y="0"/>
                  </a:cubicBezTo>
                  <a:lnTo>
                    <a:pt x="11562" y="17"/>
                  </a:lnTo>
                  <a:close/>
                </a:path>
              </a:pathLst>
            </a:custGeom>
            <a:grpFill/>
            <a:ln w="5715" cap="flat">
              <a:noFill/>
              <a:prstDash val="solid"/>
              <a:miter/>
            </a:ln>
          </p:spPr>
          <p:txBody>
            <a:bodyPr rtlCol="0" anchor="ctr"/>
            <a:lstStyle/>
            <a:p>
              <a:endParaRPr lang="zh-CN" altLang="en-US"/>
            </a:p>
          </p:txBody>
        </p:sp>
        <p:sp>
          <p:nvSpPr>
            <p:cNvPr id="5286" name="任意多边形: 形状 5285">
              <a:extLst>
                <a:ext uri="{FF2B5EF4-FFF2-40B4-BE49-F238E27FC236}">
                  <a16:creationId xmlns:a16="http://schemas.microsoft.com/office/drawing/2014/main" id="{85A2D9E7-A374-F502-D0B0-4DAF0770DA4A}"/>
                </a:ext>
              </a:extLst>
            </p:cNvPr>
            <p:cNvSpPr/>
            <p:nvPr/>
          </p:nvSpPr>
          <p:spPr>
            <a:xfrm>
              <a:off x="5385903" y="5106586"/>
              <a:ext cx="3842" cy="5673"/>
            </a:xfrm>
            <a:custGeom>
              <a:avLst/>
              <a:gdLst>
                <a:gd name="connsiteX0" fmla="*/ 1437 w 3842"/>
                <a:gd name="connsiteY0" fmla="*/ 0 h 5673"/>
                <a:gd name="connsiteX1" fmla="*/ 2854 w 3842"/>
                <a:gd name="connsiteY1" fmla="*/ 5183 h 5673"/>
                <a:gd name="connsiteX2" fmla="*/ 1357 w 3842"/>
                <a:gd name="connsiteY2" fmla="*/ 5612 h 5673"/>
                <a:gd name="connsiteX3" fmla="*/ 1385 w 3842"/>
                <a:gd name="connsiteY3" fmla="*/ 29 h 5673"/>
                <a:gd name="connsiteX4" fmla="*/ 1437 w 3842"/>
                <a:gd name="connsiteY4" fmla="*/ 0 h 56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2" h="5673">
                  <a:moveTo>
                    <a:pt x="1437" y="0"/>
                  </a:moveTo>
                  <a:cubicBezTo>
                    <a:pt x="3563" y="1280"/>
                    <a:pt x="4837" y="2829"/>
                    <a:pt x="2854" y="5183"/>
                  </a:cubicBezTo>
                  <a:cubicBezTo>
                    <a:pt x="2562" y="5526"/>
                    <a:pt x="1671" y="5801"/>
                    <a:pt x="1357" y="5612"/>
                  </a:cubicBezTo>
                  <a:cubicBezTo>
                    <a:pt x="-1695" y="3783"/>
                    <a:pt x="1351" y="1903"/>
                    <a:pt x="1385" y="29"/>
                  </a:cubicBezTo>
                  <a:cubicBezTo>
                    <a:pt x="1379" y="34"/>
                    <a:pt x="1437" y="0"/>
                    <a:pt x="1437" y="0"/>
                  </a:cubicBezTo>
                  <a:close/>
                </a:path>
              </a:pathLst>
            </a:custGeom>
            <a:grpFill/>
            <a:ln w="5715" cap="flat">
              <a:noFill/>
              <a:prstDash val="solid"/>
              <a:miter/>
            </a:ln>
          </p:spPr>
          <p:txBody>
            <a:bodyPr rtlCol="0" anchor="ctr"/>
            <a:lstStyle/>
            <a:p>
              <a:endParaRPr lang="zh-CN" altLang="en-US"/>
            </a:p>
          </p:txBody>
        </p:sp>
        <p:sp>
          <p:nvSpPr>
            <p:cNvPr id="5287" name="任意多边形: 形状 5286">
              <a:extLst>
                <a:ext uri="{FF2B5EF4-FFF2-40B4-BE49-F238E27FC236}">
                  <a16:creationId xmlns:a16="http://schemas.microsoft.com/office/drawing/2014/main" id="{BA725A53-3147-F59F-6C03-5BF3245D83A4}"/>
                </a:ext>
              </a:extLst>
            </p:cNvPr>
            <p:cNvSpPr/>
            <p:nvPr/>
          </p:nvSpPr>
          <p:spPr>
            <a:xfrm>
              <a:off x="5371764" y="5121845"/>
              <a:ext cx="1573" cy="2428"/>
            </a:xfrm>
            <a:custGeom>
              <a:avLst/>
              <a:gdLst>
                <a:gd name="connsiteX0" fmla="*/ 1573 w 1573"/>
                <a:gd name="connsiteY0" fmla="*/ 1303 h 2428"/>
                <a:gd name="connsiteX1" fmla="*/ 648 w 1573"/>
                <a:gd name="connsiteY1" fmla="*/ 2429 h 2428"/>
                <a:gd name="connsiteX2" fmla="*/ 2 w 1573"/>
                <a:gd name="connsiteY2" fmla="*/ 1137 h 2428"/>
                <a:gd name="connsiteX3" fmla="*/ 871 w 1573"/>
                <a:gd name="connsiteY3" fmla="*/ 0 h 2428"/>
                <a:gd name="connsiteX4" fmla="*/ 1573 w 1573"/>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8">
                  <a:moveTo>
                    <a:pt x="1573" y="1303"/>
                  </a:moveTo>
                  <a:cubicBezTo>
                    <a:pt x="1265" y="1680"/>
                    <a:pt x="956" y="2052"/>
                    <a:pt x="648" y="2429"/>
                  </a:cubicBezTo>
                  <a:cubicBezTo>
                    <a:pt x="413" y="1995"/>
                    <a:pt x="-32" y="1549"/>
                    <a:pt x="2" y="1137"/>
                  </a:cubicBezTo>
                  <a:cubicBezTo>
                    <a:pt x="36" y="737"/>
                    <a:pt x="562" y="377"/>
                    <a:pt x="871" y="0"/>
                  </a:cubicBezTo>
                  <a:cubicBezTo>
                    <a:pt x="1105" y="434"/>
                    <a:pt x="1339" y="869"/>
                    <a:pt x="1573" y="1303"/>
                  </a:cubicBezTo>
                  <a:close/>
                </a:path>
              </a:pathLst>
            </a:custGeom>
            <a:grpFill/>
            <a:ln w="5715" cap="flat">
              <a:noFill/>
              <a:prstDash val="solid"/>
              <a:miter/>
            </a:ln>
          </p:spPr>
          <p:txBody>
            <a:bodyPr rtlCol="0" anchor="ctr"/>
            <a:lstStyle/>
            <a:p>
              <a:endParaRPr lang="zh-CN" altLang="en-US"/>
            </a:p>
          </p:txBody>
        </p:sp>
        <p:sp>
          <p:nvSpPr>
            <p:cNvPr id="5288" name="任意多边形: 形状 5287">
              <a:extLst>
                <a:ext uri="{FF2B5EF4-FFF2-40B4-BE49-F238E27FC236}">
                  <a16:creationId xmlns:a16="http://schemas.microsoft.com/office/drawing/2014/main" id="{BBDD1AC8-B270-7CD4-7DF3-1B107C21D600}"/>
                </a:ext>
              </a:extLst>
            </p:cNvPr>
            <p:cNvSpPr/>
            <p:nvPr/>
          </p:nvSpPr>
          <p:spPr>
            <a:xfrm>
              <a:off x="5379446" y="5118365"/>
              <a:ext cx="1298" cy="1405"/>
            </a:xfrm>
            <a:custGeom>
              <a:avLst/>
              <a:gdLst>
                <a:gd name="connsiteX0" fmla="*/ 1298 w 1298"/>
                <a:gd name="connsiteY0" fmla="*/ 1388 h 1405"/>
                <a:gd name="connsiteX1" fmla="*/ 1 w 1298"/>
                <a:gd name="connsiteY1" fmla="*/ 657 h 1405"/>
                <a:gd name="connsiteX2" fmla="*/ 1281 w 1298"/>
                <a:gd name="connsiteY2" fmla="*/ 1406 h 1405"/>
                <a:gd name="connsiteX3" fmla="*/ 1298 w 1298"/>
                <a:gd name="connsiteY3" fmla="*/ 1388 h 1405"/>
              </a:gdLst>
              <a:ahLst/>
              <a:cxnLst>
                <a:cxn ang="0">
                  <a:pos x="connsiteX0" y="connsiteY0"/>
                </a:cxn>
                <a:cxn ang="0">
                  <a:pos x="connsiteX1" y="connsiteY1"/>
                </a:cxn>
                <a:cxn ang="0">
                  <a:pos x="connsiteX2" y="connsiteY2"/>
                </a:cxn>
                <a:cxn ang="0">
                  <a:pos x="connsiteX3" y="connsiteY3"/>
                </a:cxn>
              </a:cxnLst>
              <a:rect l="l" t="t" r="r" b="b"/>
              <a:pathLst>
                <a:path w="1298" h="1405">
                  <a:moveTo>
                    <a:pt x="1298" y="1388"/>
                  </a:moveTo>
                  <a:cubicBezTo>
                    <a:pt x="847" y="1143"/>
                    <a:pt x="-28" y="800"/>
                    <a:pt x="1" y="657"/>
                  </a:cubicBezTo>
                  <a:cubicBezTo>
                    <a:pt x="246" y="-429"/>
                    <a:pt x="749" y="-161"/>
                    <a:pt x="1281" y="1406"/>
                  </a:cubicBezTo>
                  <a:lnTo>
                    <a:pt x="1298" y="1388"/>
                  </a:lnTo>
                  <a:close/>
                </a:path>
              </a:pathLst>
            </a:custGeom>
            <a:grpFill/>
            <a:ln w="5715" cap="flat">
              <a:noFill/>
              <a:prstDash val="solid"/>
              <a:miter/>
            </a:ln>
          </p:spPr>
          <p:txBody>
            <a:bodyPr rtlCol="0" anchor="ctr"/>
            <a:lstStyle/>
            <a:p>
              <a:endParaRPr lang="zh-CN" altLang="en-US"/>
            </a:p>
          </p:txBody>
        </p:sp>
        <p:sp>
          <p:nvSpPr>
            <p:cNvPr id="5289" name="任意多边形: 形状 5288">
              <a:extLst>
                <a:ext uri="{FF2B5EF4-FFF2-40B4-BE49-F238E27FC236}">
                  <a16:creationId xmlns:a16="http://schemas.microsoft.com/office/drawing/2014/main" id="{8707ED5F-0CFF-2469-5375-B02DD281F453}"/>
                </a:ext>
              </a:extLst>
            </p:cNvPr>
            <p:cNvSpPr/>
            <p:nvPr/>
          </p:nvSpPr>
          <p:spPr>
            <a:xfrm>
              <a:off x="5432002" y="5146077"/>
              <a:ext cx="1348" cy="1348"/>
            </a:xfrm>
            <a:custGeom>
              <a:avLst/>
              <a:gdLst>
                <a:gd name="connsiteX0" fmla="*/ 1349 w 1348"/>
                <a:gd name="connsiteY0" fmla="*/ 0 h 1348"/>
                <a:gd name="connsiteX1" fmla="*/ 600 w 1348"/>
                <a:gd name="connsiteY1" fmla="*/ 1349 h 1348"/>
                <a:gd name="connsiteX2" fmla="*/ 0 w 1348"/>
                <a:gd name="connsiteY2" fmla="*/ 743 h 1348"/>
              </a:gdLst>
              <a:ahLst/>
              <a:cxnLst>
                <a:cxn ang="0">
                  <a:pos x="connsiteX0" y="connsiteY0"/>
                </a:cxn>
                <a:cxn ang="0">
                  <a:pos x="connsiteX1" y="connsiteY1"/>
                </a:cxn>
                <a:cxn ang="0">
                  <a:pos x="connsiteX2" y="connsiteY2"/>
                </a:cxn>
              </a:cxnLst>
              <a:rect l="l" t="t" r="r" b="b"/>
              <a:pathLst>
                <a:path w="1348" h="1348">
                  <a:moveTo>
                    <a:pt x="1349" y="0"/>
                  </a:moveTo>
                  <a:lnTo>
                    <a:pt x="600" y="1349"/>
                  </a:lnTo>
                  <a:lnTo>
                    <a:pt x="0" y="743"/>
                  </a:lnTo>
                  <a:close/>
                </a:path>
              </a:pathLst>
            </a:custGeom>
            <a:grpFill/>
            <a:ln w="5715" cap="flat">
              <a:noFill/>
              <a:prstDash val="solid"/>
              <a:miter/>
            </a:ln>
          </p:spPr>
          <p:txBody>
            <a:bodyPr rtlCol="0" anchor="ctr"/>
            <a:lstStyle/>
            <a:p>
              <a:endParaRPr lang="zh-CN" altLang="en-US"/>
            </a:p>
          </p:txBody>
        </p:sp>
        <p:sp>
          <p:nvSpPr>
            <p:cNvPr id="5290" name="任意多边形: 形状 5289">
              <a:extLst>
                <a:ext uri="{FF2B5EF4-FFF2-40B4-BE49-F238E27FC236}">
                  <a16:creationId xmlns:a16="http://schemas.microsoft.com/office/drawing/2014/main" id="{E52410D1-4E1E-2333-ED2A-0AFCAD374FC2}"/>
                </a:ext>
              </a:extLst>
            </p:cNvPr>
            <p:cNvSpPr/>
            <p:nvPr/>
          </p:nvSpPr>
          <p:spPr>
            <a:xfrm>
              <a:off x="5254672" y="4996995"/>
              <a:ext cx="15816" cy="24277"/>
            </a:xfrm>
            <a:custGeom>
              <a:avLst/>
              <a:gdLst>
                <a:gd name="connsiteX0" fmla="*/ 0 w 15816"/>
                <a:gd name="connsiteY0" fmla="*/ 24277 h 24277"/>
                <a:gd name="connsiteX1" fmla="*/ 15802 w 15816"/>
                <a:gd name="connsiteY1" fmla="*/ 0 h 24277"/>
                <a:gd name="connsiteX2" fmla="*/ 0 w 15816"/>
                <a:gd name="connsiteY2" fmla="*/ 24277 h 24277"/>
              </a:gdLst>
              <a:ahLst/>
              <a:cxnLst>
                <a:cxn ang="0">
                  <a:pos x="connsiteX0" y="connsiteY0"/>
                </a:cxn>
                <a:cxn ang="0">
                  <a:pos x="connsiteX1" y="connsiteY1"/>
                </a:cxn>
                <a:cxn ang="0">
                  <a:pos x="connsiteX2" y="connsiteY2"/>
                </a:cxn>
              </a:cxnLst>
              <a:rect l="l" t="t" r="r" b="b"/>
              <a:pathLst>
                <a:path w="15816" h="24277">
                  <a:moveTo>
                    <a:pt x="0" y="24277"/>
                  </a:moveTo>
                  <a:cubicBezTo>
                    <a:pt x="5846" y="16562"/>
                    <a:pt x="3778" y="3566"/>
                    <a:pt x="15802" y="0"/>
                  </a:cubicBezTo>
                  <a:cubicBezTo>
                    <a:pt x="16173" y="7567"/>
                    <a:pt x="9298" y="18814"/>
                    <a:pt x="0" y="24277"/>
                  </a:cubicBezTo>
                  <a:close/>
                </a:path>
              </a:pathLst>
            </a:custGeom>
            <a:grpFill/>
            <a:ln w="5715" cap="flat">
              <a:noFill/>
              <a:prstDash val="solid"/>
              <a:miter/>
            </a:ln>
          </p:spPr>
          <p:txBody>
            <a:bodyPr rtlCol="0" anchor="ctr"/>
            <a:lstStyle/>
            <a:p>
              <a:endParaRPr lang="zh-CN" altLang="en-US"/>
            </a:p>
          </p:txBody>
        </p:sp>
        <p:sp>
          <p:nvSpPr>
            <p:cNvPr id="5291" name="任意多边形: 形状 5290">
              <a:extLst>
                <a:ext uri="{FF2B5EF4-FFF2-40B4-BE49-F238E27FC236}">
                  <a16:creationId xmlns:a16="http://schemas.microsoft.com/office/drawing/2014/main" id="{F174CA0A-CF75-2DA0-9A10-DB99D32C1D99}"/>
                </a:ext>
              </a:extLst>
            </p:cNvPr>
            <p:cNvSpPr/>
            <p:nvPr/>
          </p:nvSpPr>
          <p:spPr>
            <a:xfrm>
              <a:off x="5209202" y="5067107"/>
              <a:ext cx="13700" cy="6766"/>
            </a:xfrm>
            <a:custGeom>
              <a:avLst/>
              <a:gdLst>
                <a:gd name="connsiteX0" fmla="*/ 13689 w 13700"/>
                <a:gd name="connsiteY0" fmla="*/ 3263 h 6766"/>
                <a:gd name="connsiteX1" fmla="*/ 7945 w 13700"/>
                <a:gd name="connsiteY1" fmla="*/ 5818 h 6766"/>
                <a:gd name="connsiteX2" fmla="*/ 64 w 13700"/>
                <a:gd name="connsiteY2" fmla="*/ 4361 h 6766"/>
                <a:gd name="connsiteX3" fmla="*/ 7065 w 13700"/>
                <a:gd name="connsiteY3" fmla="*/ 0 h 6766"/>
                <a:gd name="connsiteX4" fmla="*/ 13671 w 13700"/>
                <a:gd name="connsiteY4" fmla="*/ 0 h 6766"/>
                <a:gd name="connsiteX5" fmla="*/ 13700 w 13700"/>
                <a:gd name="connsiteY5" fmla="*/ 34 h 6766"/>
                <a:gd name="connsiteX6" fmla="*/ 13689 w 13700"/>
                <a:gd name="connsiteY6" fmla="*/ 3263 h 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00" h="6766">
                  <a:moveTo>
                    <a:pt x="13689" y="3263"/>
                  </a:moveTo>
                  <a:cubicBezTo>
                    <a:pt x="11780" y="4149"/>
                    <a:pt x="9945" y="5418"/>
                    <a:pt x="7945" y="5818"/>
                  </a:cubicBezTo>
                  <a:cubicBezTo>
                    <a:pt x="5150" y="6372"/>
                    <a:pt x="739" y="8270"/>
                    <a:pt x="64" y="4361"/>
                  </a:cubicBezTo>
                  <a:cubicBezTo>
                    <a:pt x="-599" y="503"/>
                    <a:pt x="4025" y="480"/>
                    <a:pt x="7065" y="0"/>
                  </a:cubicBezTo>
                  <a:cubicBezTo>
                    <a:pt x="9265" y="0"/>
                    <a:pt x="11471" y="0"/>
                    <a:pt x="13671" y="0"/>
                  </a:cubicBezTo>
                  <a:lnTo>
                    <a:pt x="13700" y="34"/>
                  </a:lnTo>
                  <a:cubicBezTo>
                    <a:pt x="13694" y="1114"/>
                    <a:pt x="13689" y="2189"/>
                    <a:pt x="13689" y="3263"/>
                  </a:cubicBezTo>
                  <a:close/>
                </a:path>
              </a:pathLst>
            </a:custGeom>
            <a:grpFill/>
            <a:ln w="5715" cap="flat">
              <a:noFill/>
              <a:prstDash val="solid"/>
              <a:miter/>
            </a:ln>
          </p:spPr>
          <p:txBody>
            <a:bodyPr rtlCol="0" anchor="ctr"/>
            <a:lstStyle/>
            <a:p>
              <a:endParaRPr lang="zh-CN" altLang="en-US"/>
            </a:p>
          </p:txBody>
        </p:sp>
        <p:sp>
          <p:nvSpPr>
            <p:cNvPr id="5292" name="任意多边形: 形状 5291">
              <a:extLst>
                <a:ext uri="{FF2B5EF4-FFF2-40B4-BE49-F238E27FC236}">
                  <a16:creationId xmlns:a16="http://schemas.microsoft.com/office/drawing/2014/main" id="{0A3CC08B-7B1B-58FB-75E5-C728AC91E3F8}"/>
                </a:ext>
              </a:extLst>
            </p:cNvPr>
            <p:cNvSpPr/>
            <p:nvPr/>
          </p:nvSpPr>
          <p:spPr>
            <a:xfrm>
              <a:off x="5240721" y="5055174"/>
              <a:ext cx="3794" cy="3914"/>
            </a:xfrm>
            <a:custGeom>
              <a:avLst/>
              <a:gdLst>
                <a:gd name="connsiteX0" fmla="*/ 3795 w 3794"/>
                <a:gd name="connsiteY0" fmla="*/ 1189 h 3914"/>
                <a:gd name="connsiteX1" fmla="*/ 2623 w 3794"/>
                <a:gd name="connsiteY1" fmla="*/ 3915 h 3914"/>
                <a:gd name="connsiteX2" fmla="*/ 46 w 3794"/>
                <a:gd name="connsiteY2" fmla="*/ 2680 h 3914"/>
                <a:gd name="connsiteX3" fmla="*/ 1069 w 3794"/>
                <a:gd name="connsiteY3" fmla="*/ 0 h 3914"/>
                <a:gd name="connsiteX4" fmla="*/ 3795 w 3794"/>
                <a:gd name="connsiteY4" fmla="*/ 1189 h 3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14">
                  <a:moveTo>
                    <a:pt x="3795" y="1189"/>
                  </a:moveTo>
                  <a:cubicBezTo>
                    <a:pt x="3406" y="2103"/>
                    <a:pt x="3018" y="3012"/>
                    <a:pt x="2623" y="3915"/>
                  </a:cubicBezTo>
                  <a:cubicBezTo>
                    <a:pt x="1715" y="3521"/>
                    <a:pt x="297" y="3326"/>
                    <a:pt x="46" y="2680"/>
                  </a:cubicBezTo>
                  <a:cubicBezTo>
                    <a:pt x="-211" y="2018"/>
                    <a:pt x="680" y="915"/>
                    <a:pt x="1069" y="0"/>
                  </a:cubicBezTo>
                  <a:cubicBezTo>
                    <a:pt x="1978" y="395"/>
                    <a:pt x="2886" y="789"/>
                    <a:pt x="3795" y="1189"/>
                  </a:cubicBezTo>
                  <a:close/>
                </a:path>
              </a:pathLst>
            </a:custGeom>
            <a:grpFill/>
            <a:ln w="5715" cap="flat">
              <a:noFill/>
              <a:prstDash val="solid"/>
              <a:miter/>
            </a:ln>
          </p:spPr>
          <p:txBody>
            <a:bodyPr rtlCol="0" anchor="ctr"/>
            <a:lstStyle/>
            <a:p>
              <a:endParaRPr lang="zh-CN" altLang="en-US"/>
            </a:p>
          </p:txBody>
        </p:sp>
        <p:sp>
          <p:nvSpPr>
            <p:cNvPr id="5293" name="任意多边形: 形状 5292">
              <a:extLst>
                <a:ext uri="{FF2B5EF4-FFF2-40B4-BE49-F238E27FC236}">
                  <a16:creationId xmlns:a16="http://schemas.microsoft.com/office/drawing/2014/main" id="{C1C028B8-F460-C42B-804F-EEFAF5C40480}"/>
                </a:ext>
              </a:extLst>
            </p:cNvPr>
            <p:cNvSpPr/>
            <p:nvPr/>
          </p:nvSpPr>
          <p:spPr>
            <a:xfrm>
              <a:off x="5222873" y="5064575"/>
              <a:ext cx="3631" cy="2572"/>
            </a:xfrm>
            <a:custGeom>
              <a:avLst/>
              <a:gdLst>
                <a:gd name="connsiteX0" fmla="*/ 0 w 3631"/>
                <a:gd name="connsiteY0" fmla="*/ 2538 h 2572"/>
                <a:gd name="connsiteX1" fmla="*/ 3246 w 3631"/>
                <a:gd name="connsiteY1" fmla="*/ 184 h 2572"/>
                <a:gd name="connsiteX2" fmla="*/ 29 w 3631"/>
                <a:gd name="connsiteY2" fmla="*/ 2573 h 2572"/>
                <a:gd name="connsiteX3" fmla="*/ 0 w 3631"/>
                <a:gd name="connsiteY3" fmla="*/ 2538 h 2572"/>
              </a:gdLst>
              <a:ahLst/>
              <a:cxnLst>
                <a:cxn ang="0">
                  <a:pos x="connsiteX0" y="connsiteY0"/>
                </a:cxn>
                <a:cxn ang="0">
                  <a:pos x="connsiteX1" y="connsiteY1"/>
                </a:cxn>
                <a:cxn ang="0">
                  <a:pos x="connsiteX2" y="connsiteY2"/>
                </a:cxn>
                <a:cxn ang="0">
                  <a:pos x="connsiteX3" y="connsiteY3"/>
                </a:cxn>
              </a:cxnLst>
              <a:rect l="l" t="t" r="r" b="b"/>
              <a:pathLst>
                <a:path w="3631" h="2572">
                  <a:moveTo>
                    <a:pt x="0" y="2538"/>
                  </a:moveTo>
                  <a:cubicBezTo>
                    <a:pt x="732" y="1127"/>
                    <a:pt x="2932" y="-565"/>
                    <a:pt x="3246" y="184"/>
                  </a:cubicBezTo>
                  <a:cubicBezTo>
                    <a:pt x="4818" y="3921"/>
                    <a:pt x="1143" y="1704"/>
                    <a:pt x="29" y="2573"/>
                  </a:cubicBezTo>
                  <a:cubicBezTo>
                    <a:pt x="29" y="2573"/>
                    <a:pt x="0" y="2538"/>
                    <a:pt x="0" y="2538"/>
                  </a:cubicBezTo>
                  <a:close/>
                </a:path>
              </a:pathLst>
            </a:custGeom>
            <a:grpFill/>
            <a:ln w="5715" cap="flat">
              <a:noFill/>
              <a:prstDash val="solid"/>
              <a:miter/>
            </a:ln>
          </p:spPr>
          <p:txBody>
            <a:bodyPr rtlCol="0" anchor="ctr"/>
            <a:lstStyle/>
            <a:p>
              <a:endParaRPr lang="zh-CN" altLang="en-US"/>
            </a:p>
          </p:txBody>
        </p:sp>
        <p:sp>
          <p:nvSpPr>
            <p:cNvPr id="5294" name="任意多边形: 形状 5293">
              <a:extLst>
                <a:ext uri="{FF2B5EF4-FFF2-40B4-BE49-F238E27FC236}">
                  <a16:creationId xmlns:a16="http://schemas.microsoft.com/office/drawing/2014/main" id="{A9B41C88-784C-8627-E96D-1553C43CA3F2}"/>
                </a:ext>
              </a:extLst>
            </p:cNvPr>
            <p:cNvSpPr/>
            <p:nvPr/>
          </p:nvSpPr>
          <p:spPr>
            <a:xfrm>
              <a:off x="5236035" y="5067170"/>
              <a:ext cx="3360" cy="3228"/>
            </a:xfrm>
            <a:custGeom>
              <a:avLst/>
              <a:gdLst>
                <a:gd name="connsiteX0" fmla="*/ 3360 w 3360"/>
                <a:gd name="connsiteY0" fmla="*/ 0 h 3228"/>
                <a:gd name="connsiteX1" fmla="*/ 0 w 3360"/>
                <a:gd name="connsiteY1" fmla="*/ 3229 h 3228"/>
                <a:gd name="connsiteX2" fmla="*/ 3360 w 3360"/>
                <a:gd name="connsiteY2" fmla="*/ 0 h 3228"/>
              </a:gdLst>
              <a:ahLst/>
              <a:cxnLst>
                <a:cxn ang="0">
                  <a:pos x="connsiteX0" y="connsiteY0"/>
                </a:cxn>
                <a:cxn ang="0">
                  <a:pos x="connsiteX1" y="connsiteY1"/>
                </a:cxn>
                <a:cxn ang="0">
                  <a:pos x="connsiteX2" y="connsiteY2"/>
                </a:cxn>
              </a:cxnLst>
              <a:rect l="l" t="t" r="r" b="b"/>
              <a:pathLst>
                <a:path w="3360" h="3228">
                  <a:moveTo>
                    <a:pt x="3360" y="0"/>
                  </a:moveTo>
                  <a:cubicBezTo>
                    <a:pt x="2240" y="1080"/>
                    <a:pt x="1120" y="2155"/>
                    <a:pt x="0" y="3229"/>
                  </a:cubicBezTo>
                  <a:cubicBezTo>
                    <a:pt x="1120" y="2155"/>
                    <a:pt x="2240" y="1080"/>
                    <a:pt x="3360" y="0"/>
                  </a:cubicBezTo>
                  <a:close/>
                </a:path>
              </a:pathLst>
            </a:custGeom>
            <a:grpFill/>
            <a:ln w="5715" cap="flat">
              <a:noFill/>
              <a:prstDash val="solid"/>
              <a:miter/>
            </a:ln>
          </p:spPr>
          <p:txBody>
            <a:bodyPr rtlCol="0" anchor="ctr"/>
            <a:lstStyle/>
            <a:p>
              <a:endParaRPr lang="zh-CN" altLang="en-US"/>
            </a:p>
          </p:txBody>
        </p:sp>
        <p:sp>
          <p:nvSpPr>
            <p:cNvPr id="5295" name="任意多边形: 形状 5294">
              <a:extLst>
                <a:ext uri="{FF2B5EF4-FFF2-40B4-BE49-F238E27FC236}">
                  <a16:creationId xmlns:a16="http://schemas.microsoft.com/office/drawing/2014/main" id="{E895AF9B-E8C8-8346-E487-CD203756E2EC}"/>
                </a:ext>
              </a:extLst>
            </p:cNvPr>
            <p:cNvSpPr/>
            <p:nvPr/>
          </p:nvSpPr>
          <p:spPr>
            <a:xfrm>
              <a:off x="5385921" y="4889502"/>
              <a:ext cx="1401" cy="1286"/>
            </a:xfrm>
            <a:custGeom>
              <a:avLst/>
              <a:gdLst>
                <a:gd name="connsiteX0" fmla="*/ 1390 w 1401"/>
                <a:gd name="connsiteY0" fmla="*/ 0 h 1286"/>
                <a:gd name="connsiteX1" fmla="*/ 652 w 1401"/>
                <a:gd name="connsiteY1" fmla="*/ 1286 h 1286"/>
                <a:gd name="connsiteX2" fmla="*/ 1401 w 1401"/>
                <a:gd name="connsiteY2" fmla="*/ 0 h 1286"/>
                <a:gd name="connsiteX3" fmla="*/ 1390 w 1401"/>
                <a:gd name="connsiteY3" fmla="*/ 0 h 1286"/>
              </a:gdLst>
              <a:ahLst/>
              <a:cxnLst>
                <a:cxn ang="0">
                  <a:pos x="connsiteX0" y="connsiteY0"/>
                </a:cxn>
                <a:cxn ang="0">
                  <a:pos x="connsiteX1" y="connsiteY1"/>
                </a:cxn>
                <a:cxn ang="0">
                  <a:pos x="connsiteX2" y="connsiteY2"/>
                </a:cxn>
                <a:cxn ang="0">
                  <a:pos x="connsiteX3" y="connsiteY3"/>
                </a:cxn>
              </a:cxnLst>
              <a:rect l="l" t="t" r="r" b="b"/>
              <a:pathLst>
                <a:path w="1401" h="1286">
                  <a:moveTo>
                    <a:pt x="1390" y="0"/>
                  </a:moveTo>
                  <a:cubicBezTo>
                    <a:pt x="1138" y="451"/>
                    <a:pt x="795" y="1320"/>
                    <a:pt x="652" y="1286"/>
                  </a:cubicBezTo>
                  <a:cubicBezTo>
                    <a:pt x="-428" y="1034"/>
                    <a:pt x="-159" y="531"/>
                    <a:pt x="1401" y="0"/>
                  </a:cubicBezTo>
                  <a:lnTo>
                    <a:pt x="1390" y="0"/>
                  </a:lnTo>
                  <a:close/>
                </a:path>
              </a:pathLst>
            </a:custGeom>
            <a:grpFill/>
            <a:ln w="5715" cap="flat">
              <a:noFill/>
              <a:prstDash val="solid"/>
              <a:miter/>
            </a:ln>
          </p:spPr>
          <p:txBody>
            <a:bodyPr rtlCol="0" anchor="ctr"/>
            <a:lstStyle/>
            <a:p>
              <a:endParaRPr lang="zh-CN" altLang="en-US"/>
            </a:p>
          </p:txBody>
        </p:sp>
        <p:sp>
          <p:nvSpPr>
            <p:cNvPr id="5296" name="任意多边形: 形状 5295">
              <a:extLst>
                <a:ext uri="{FF2B5EF4-FFF2-40B4-BE49-F238E27FC236}">
                  <a16:creationId xmlns:a16="http://schemas.microsoft.com/office/drawing/2014/main" id="{AD064561-FE2A-BA99-1A87-AC784744ECED}"/>
                </a:ext>
              </a:extLst>
            </p:cNvPr>
            <p:cNvSpPr/>
            <p:nvPr/>
          </p:nvSpPr>
          <p:spPr>
            <a:xfrm>
              <a:off x="5309707" y="4922252"/>
              <a:ext cx="5166" cy="4432"/>
            </a:xfrm>
            <a:custGeom>
              <a:avLst/>
              <a:gdLst>
                <a:gd name="connsiteX0" fmla="*/ 3943 w 5166"/>
                <a:gd name="connsiteY0" fmla="*/ 2421 h 4432"/>
                <a:gd name="connsiteX1" fmla="*/ 1263 w 5166"/>
                <a:gd name="connsiteY1" fmla="*/ 4432 h 4432"/>
                <a:gd name="connsiteX2" fmla="*/ 0 w 5166"/>
                <a:gd name="connsiteY2" fmla="*/ 2477 h 4432"/>
                <a:gd name="connsiteX3" fmla="*/ 3738 w 5166"/>
                <a:gd name="connsiteY3" fmla="*/ 312 h 4432"/>
                <a:gd name="connsiteX4" fmla="*/ 3943 w 5166"/>
                <a:gd name="connsiteY4" fmla="*/ 2421 h 4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6" h="4432">
                  <a:moveTo>
                    <a:pt x="3943" y="2421"/>
                  </a:moveTo>
                  <a:cubicBezTo>
                    <a:pt x="3618" y="2661"/>
                    <a:pt x="2440" y="3546"/>
                    <a:pt x="1263" y="4432"/>
                  </a:cubicBezTo>
                  <a:cubicBezTo>
                    <a:pt x="840" y="3781"/>
                    <a:pt x="423" y="3129"/>
                    <a:pt x="0" y="2477"/>
                  </a:cubicBezTo>
                  <a:cubicBezTo>
                    <a:pt x="1240" y="1746"/>
                    <a:pt x="2423" y="883"/>
                    <a:pt x="3738" y="312"/>
                  </a:cubicBezTo>
                  <a:cubicBezTo>
                    <a:pt x="5424" y="-426"/>
                    <a:pt x="5772" y="94"/>
                    <a:pt x="3943" y="2421"/>
                  </a:cubicBezTo>
                  <a:close/>
                </a:path>
              </a:pathLst>
            </a:custGeom>
            <a:grpFill/>
            <a:ln w="5715" cap="flat">
              <a:noFill/>
              <a:prstDash val="solid"/>
              <a:miter/>
            </a:ln>
          </p:spPr>
          <p:txBody>
            <a:bodyPr rtlCol="0" anchor="ctr"/>
            <a:lstStyle/>
            <a:p>
              <a:endParaRPr lang="zh-CN" altLang="en-US"/>
            </a:p>
          </p:txBody>
        </p:sp>
        <p:sp>
          <p:nvSpPr>
            <p:cNvPr id="5297" name="任意多边形: 形状 5296">
              <a:extLst>
                <a:ext uri="{FF2B5EF4-FFF2-40B4-BE49-F238E27FC236}">
                  <a16:creationId xmlns:a16="http://schemas.microsoft.com/office/drawing/2014/main" id="{37AF8FAB-4A4A-DED2-BAB7-07AC8BF8EB12}"/>
                </a:ext>
              </a:extLst>
            </p:cNvPr>
            <p:cNvSpPr/>
            <p:nvPr/>
          </p:nvSpPr>
          <p:spPr>
            <a:xfrm>
              <a:off x="5153253" y="5195263"/>
              <a:ext cx="7169" cy="3054"/>
            </a:xfrm>
            <a:custGeom>
              <a:avLst/>
              <a:gdLst>
                <a:gd name="connsiteX0" fmla="*/ 6275 w 7169"/>
                <a:gd name="connsiteY0" fmla="*/ 1392 h 3054"/>
                <a:gd name="connsiteX1" fmla="*/ 834 w 7169"/>
                <a:gd name="connsiteY1" fmla="*/ 2706 h 3054"/>
                <a:gd name="connsiteX2" fmla="*/ 0 w 7169"/>
                <a:gd name="connsiteY2" fmla="*/ 1466 h 3054"/>
                <a:gd name="connsiteX3" fmla="*/ 5629 w 7169"/>
                <a:gd name="connsiteY3" fmla="*/ 158 h 3054"/>
                <a:gd name="connsiteX4" fmla="*/ 6275 w 7169"/>
                <a:gd name="connsiteY4" fmla="*/ 1392 h 3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9" h="3054">
                  <a:moveTo>
                    <a:pt x="6275" y="1392"/>
                  </a:moveTo>
                  <a:cubicBezTo>
                    <a:pt x="4721" y="2923"/>
                    <a:pt x="2903" y="3484"/>
                    <a:pt x="834" y="2706"/>
                  </a:cubicBezTo>
                  <a:cubicBezTo>
                    <a:pt x="457" y="2563"/>
                    <a:pt x="274" y="1895"/>
                    <a:pt x="0" y="1466"/>
                  </a:cubicBezTo>
                  <a:cubicBezTo>
                    <a:pt x="1875" y="1032"/>
                    <a:pt x="3755" y="592"/>
                    <a:pt x="5629" y="158"/>
                  </a:cubicBezTo>
                  <a:cubicBezTo>
                    <a:pt x="7441" y="-260"/>
                    <a:pt x="7652" y="152"/>
                    <a:pt x="6275" y="1392"/>
                  </a:cubicBezTo>
                  <a:close/>
                </a:path>
              </a:pathLst>
            </a:custGeom>
            <a:grpFill/>
            <a:ln w="5715" cap="flat">
              <a:noFill/>
              <a:prstDash val="solid"/>
              <a:miter/>
            </a:ln>
          </p:spPr>
          <p:txBody>
            <a:bodyPr rtlCol="0" anchor="ctr"/>
            <a:lstStyle/>
            <a:p>
              <a:endParaRPr lang="zh-CN" altLang="en-US"/>
            </a:p>
          </p:txBody>
        </p:sp>
        <p:sp>
          <p:nvSpPr>
            <p:cNvPr id="5298" name="任意多边形: 形状 5297">
              <a:extLst>
                <a:ext uri="{FF2B5EF4-FFF2-40B4-BE49-F238E27FC236}">
                  <a16:creationId xmlns:a16="http://schemas.microsoft.com/office/drawing/2014/main" id="{916C96EE-600F-8780-AF3B-F9842C1C0738}"/>
                </a:ext>
              </a:extLst>
            </p:cNvPr>
            <p:cNvSpPr/>
            <p:nvPr userDrawn="1"/>
          </p:nvSpPr>
          <p:spPr>
            <a:xfrm>
              <a:off x="5479757" y="5379592"/>
              <a:ext cx="19345" cy="8182"/>
            </a:xfrm>
            <a:custGeom>
              <a:avLst/>
              <a:gdLst>
                <a:gd name="connsiteX0" fmla="*/ 19328 w 19345"/>
                <a:gd name="connsiteY0" fmla="*/ 0 h 8182"/>
                <a:gd name="connsiteX1" fmla="*/ 19345 w 19345"/>
                <a:gd name="connsiteY1" fmla="*/ 3366 h 8182"/>
                <a:gd name="connsiteX2" fmla="*/ 0 w 19345"/>
                <a:gd name="connsiteY2" fmla="*/ 6984 h 8182"/>
                <a:gd name="connsiteX3" fmla="*/ 19328 w 19345"/>
                <a:gd name="connsiteY3" fmla="*/ 0 h 8182"/>
              </a:gdLst>
              <a:ahLst/>
              <a:cxnLst>
                <a:cxn ang="0">
                  <a:pos x="connsiteX0" y="connsiteY0"/>
                </a:cxn>
                <a:cxn ang="0">
                  <a:pos x="connsiteX1" y="connsiteY1"/>
                </a:cxn>
                <a:cxn ang="0">
                  <a:pos x="connsiteX2" y="connsiteY2"/>
                </a:cxn>
                <a:cxn ang="0">
                  <a:pos x="connsiteX3" y="connsiteY3"/>
                </a:cxn>
              </a:cxnLst>
              <a:rect l="l" t="t" r="r" b="b"/>
              <a:pathLst>
                <a:path w="19345" h="8182">
                  <a:moveTo>
                    <a:pt x="19328" y="0"/>
                  </a:moveTo>
                  <a:cubicBezTo>
                    <a:pt x="19334" y="1120"/>
                    <a:pt x="19340" y="2246"/>
                    <a:pt x="19345" y="3366"/>
                  </a:cubicBezTo>
                  <a:cubicBezTo>
                    <a:pt x="13539" y="6041"/>
                    <a:pt x="8081" y="10270"/>
                    <a:pt x="0" y="6984"/>
                  </a:cubicBezTo>
                  <a:cubicBezTo>
                    <a:pt x="4544" y="-1463"/>
                    <a:pt x="12847" y="1515"/>
                    <a:pt x="19328" y="0"/>
                  </a:cubicBezTo>
                  <a:close/>
                </a:path>
              </a:pathLst>
            </a:custGeom>
            <a:grpFill/>
            <a:ln w="5715" cap="flat">
              <a:noFill/>
              <a:prstDash val="solid"/>
              <a:miter/>
            </a:ln>
          </p:spPr>
          <p:txBody>
            <a:bodyPr rtlCol="0" anchor="ctr"/>
            <a:lstStyle/>
            <a:p>
              <a:endParaRPr lang="zh-CN" altLang="en-US"/>
            </a:p>
          </p:txBody>
        </p:sp>
        <p:sp>
          <p:nvSpPr>
            <p:cNvPr id="5299" name="任意多边形: 形状 5298">
              <a:extLst>
                <a:ext uri="{FF2B5EF4-FFF2-40B4-BE49-F238E27FC236}">
                  <a16:creationId xmlns:a16="http://schemas.microsoft.com/office/drawing/2014/main" id="{BCD139C6-98A4-3259-9955-4861E9E743FD}"/>
                </a:ext>
              </a:extLst>
            </p:cNvPr>
            <p:cNvSpPr/>
            <p:nvPr userDrawn="1"/>
          </p:nvSpPr>
          <p:spPr>
            <a:xfrm>
              <a:off x="5499096" y="5376317"/>
              <a:ext cx="3309" cy="3280"/>
            </a:xfrm>
            <a:custGeom>
              <a:avLst/>
              <a:gdLst>
                <a:gd name="connsiteX0" fmla="*/ 3309 w 3309"/>
                <a:gd name="connsiteY0" fmla="*/ 0 h 3280"/>
                <a:gd name="connsiteX1" fmla="*/ 0 w 3309"/>
                <a:gd name="connsiteY1" fmla="*/ 3281 h 3280"/>
                <a:gd name="connsiteX2" fmla="*/ 3309 w 3309"/>
                <a:gd name="connsiteY2" fmla="*/ 0 h 3280"/>
              </a:gdLst>
              <a:ahLst/>
              <a:cxnLst>
                <a:cxn ang="0">
                  <a:pos x="connsiteX0" y="connsiteY0"/>
                </a:cxn>
                <a:cxn ang="0">
                  <a:pos x="connsiteX1" y="connsiteY1"/>
                </a:cxn>
                <a:cxn ang="0">
                  <a:pos x="connsiteX2" y="connsiteY2"/>
                </a:cxn>
              </a:cxnLst>
              <a:rect l="l" t="t" r="r" b="b"/>
              <a:pathLst>
                <a:path w="3309" h="3280">
                  <a:moveTo>
                    <a:pt x="3309" y="0"/>
                  </a:moveTo>
                  <a:cubicBezTo>
                    <a:pt x="2206" y="1092"/>
                    <a:pt x="1103" y="2189"/>
                    <a:pt x="0" y="3281"/>
                  </a:cubicBezTo>
                  <a:cubicBezTo>
                    <a:pt x="1109" y="2189"/>
                    <a:pt x="2206" y="1092"/>
                    <a:pt x="3309" y="0"/>
                  </a:cubicBezTo>
                  <a:close/>
                </a:path>
              </a:pathLst>
            </a:custGeom>
            <a:grpFill/>
            <a:ln w="5715" cap="flat">
              <a:noFill/>
              <a:prstDash val="solid"/>
              <a:miter/>
            </a:ln>
          </p:spPr>
          <p:txBody>
            <a:bodyPr rtlCol="0" anchor="ctr"/>
            <a:lstStyle/>
            <a:p>
              <a:endParaRPr lang="zh-CN" altLang="en-US"/>
            </a:p>
          </p:txBody>
        </p:sp>
        <p:sp>
          <p:nvSpPr>
            <p:cNvPr id="5300" name="任意多边形: 形状 5299">
              <a:extLst>
                <a:ext uri="{FF2B5EF4-FFF2-40B4-BE49-F238E27FC236}">
                  <a16:creationId xmlns:a16="http://schemas.microsoft.com/office/drawing/2014/main" id="{EEE90DE4-F34F-1B4C-E102-4E626557FF10}"/>
                </a:ext>
              </a:extLst>
            </p:cNvPr>
            <p:cNvSpPr/>
            <p:nvPr/>
          </p:nvSpPr>
          <p:spPr>
            <a:xfrm>
              <a:off x="5466247" y="5230289"/>
              <a:ext cx="15879" cy="10079"/>
            </a:xfrm>
            <a:custGeom>
              <a:avLst/>
              <a:gdLst>
                <a:gd name="connsiteX0" fmla="*/ 0 w 15879"/>
                <a:gd name="connsiteY0" fmla="*/ 7891 h 10079"/>
                <a:gd name="connsiteX1" fmla="*/ 6584 w 15879"/>
                <a:gd name="connsiteY1" fmla="*/ 1313 h 10079"/>
                <a:gd name="connsiteX2" fmla="*/ 15739 w 15879"/>
                <a:gd name="connsiteY2" fmla="*/ 2884 h 10079"/>
                <a:gd name="connsiteX3" fmla="*/ 7732 w 15879"/>
                <a:gd name="connsiteY3" fmla="*/ 9868 h 10079"/>
                <a:gd name="connsiteX4" fmla="*/ 0 w 15879"/>
                <a:gd name="connsiteY4" fmla="*/ 7891 h 10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79" h="10079">
                  <a:moveTo>
                    <a:pt x="0" y="7891"/>
                  </a:moveTo>
                  <a:cubicBezTo>
                    <a:pt x="1263" y="4764"/>
                    <a:pt x="3457" y="2570"/>
                    <a:pt x="6584" y="1313"/>
                  </a:cubicBezTo>
                  <a:cubicBezTo>
                    <a:pt x="9613" y="2541"/>
                    <a:pt x="14602" y="-3277"/>
                    <a:pt x="15739" y="2884"/>
                  </a:cubicBezTo>
                  <a:cubicBezTo>
                    <a:pt x="16613" y="7628"/>
                    <a:pt x="13344" y="10971"/>
                    <a:pt x="7732" y="9868"/>
                  </a:cubicBezTo>
                  <a:cubicBezTo>
                    <a:pt x="5126" y="9359"/>
                    <a:pt x="2577" y="8559"/>
                    <a:pt x="0" y="7891"/>
                  </a:cubicBezTo>
                  <a:close/>
                </a:path>
              </a:pathLst>
            </a:custGeom>
            <a:grpFill/>
            <a:ln w="5715" cap="flat">
              <a:noFill/>
              <a:prstDash val="solid"/>
              <a:miter/>
            </a:ln>
          </p:spPr>
          <p:txBody>
            <a:bodyPr rtlCol="0" anchor="ctr"/>
            <a:lstStyle/>
            <a:p>
              <a:endParaRPr lang="zh-CN" altLang="en-US"/>
            </a:p>
          </p:txBody>
        </p:sp>
        <p:sp>
          <p:nvSpPr>
            <p:cNvPr id="5301" name="任意多边形: 形状 5300">
              <a:extLst>
                <a:ext uri="{FF2B5EF4-FFF2-40B4-BE49-F238E27FC236}">
                  <a16:creationId xmlns:a16="http://schemas.microsoft.com/office/drawing/2014/main" id="{D5C5140D-F6DE-237A-AE3E-13E7C7F88E55}"/>
                </a:ext>
              </a:extLst>
            </p:cNvPr>
            <p:cNvSpPr/>
            <p:nvPr/>
          </p:nvSpPr>
          <p:spPr>
            <a:xfrm>
              <a:off x="5462856" y="5238191"/>
              <a:ext cx="8164" cy="13138"/>
            </a:xfrm>
            <a:custGeom>
              <a:avLst/>
              <a:gdLst>
                <a:gd name="connsiteX0" fmla="*/ 93 w 8164"/>
                <a:gd name="connsiteY0" fmla="*/ 6 h 13138"/>
                <a:gd name="connsiteX1" fmla="*/ 3391 w 8164"/>
                <a:gd name="connsiteY1" fmla="*/ 0 h 13138"/>
                <a:gd name="connsiteX2" fmla="*/ 3431 w 8164"/>
                <a:gd name="connsiteY2" fmla="*/ 13139 h 13138"/>
                <a:gd name="connsiteX3" fmla="*/ 93 w 8164"/>
                <a:gd name="connsiteY3" fmla="*/ 6 h 13138"/>
              </a:gdLst>
              <a:ahLst/>
              <a:cxnLst>
                <a:cxn ang="0">
                  <a:pos x="connsiteX0" y="connsiteY0"/>
                </a:cxn>
                <a:cxn ang="0">
                  <a:pos x="connsiteX1" y="connsiteY1"/>
                </a:cxn>
                <a:cxn ang="0">
                  <a:pos x="connsiteX2" y="connsiteY2"/>
                </a:cxn>
                <a:cxn ang="0">
                  <a:pos x="connsiteX3" y="connsiteY3"/>
                </a:cxn>
              </a:cxnLst>
              <a:rect l="l" t="t" r="r" b="b"/>
              <a:pathLst>
                <a:path w="8164" h="13138">
                  <a:moveTo>
                    <a:pt x="93" y="6"/>
                  </a:moveTo>
                  <a:cubicBezTo>
                    <a:pt x="1190" y="6"/>
                    <a:pt x="2288" y="6"/>
                    <a:pt x="3391" y="0"/>
                  </a:cubicBezTo>
                  <a:cubicBezTo>
                    <a:pt x="4722" y="4378"/>
                    <a:pt x="13409" y="8727"/>
                    <a:pt x="3431" y="13139"/>
                  </a:cubicBezTo>
                  <a:cubicBezTo>
                    <a:pt x="1145" y="9058"/>
                    <a:pt x="-404" y="4789"/>
                    <a:pt x="93" y="6"/>
                  </a:cubicBezTo>
                  <a:close/>
                </a:path>
              </a:pathLst>
            </a:custGeom>
            <a:grpFill/>
            <a:ln w="5715" cap="flat">
              <a:noFill/>
              <a:prstDash val="solid"/>
              <a:miter/>
            </a:ln>
          </p:spPr>
          <p:txBody>
            <a:bodyPr rtlCol="0" anchor="ctr"/>
            <a:lstStyle/>
            <a:p>
              <a:endParaRPr lang="zh-CN" altLang="en-US"/>
            </a:p>
          </p:txBody>
        </p:sp>
        <p:sp>
          <p:nvSpPr>
            <p:cNvPr id="5302" name="任意多边形: 形状 5301">
              <a:extLst>
                <a:ext uri="{FF2B5EF4-FFF2-40B4-BE49-F238E27FC236}">
                  <a16:creationId xmlns:a16="http://schemas.microsoft.com/office/drawing/2014/main" id="{DF3A1D4D-4731-247B-8EB9-7571FD509C49}"/>
                </a:ext>
              </a:extLst>
            </p:cNvPr>
            <p:cNvSpPr/>
            <p:nvPr/>
          </p:nvSpPr>
          <p:spPr>
            <a:xfrm>
              <a:off x="5470222" y="5223520"/>
              <a:ext cx="5883" cy="4790"/>
            </a:xfrm>
            <a:custGeom>
              <a:avLst/>
              <a:gdLst>
                <a:gd name="connsiteX0" fmla="*/ 2597 w 5883"/>
                <a:gd name="connsiteY0" fmla="*/ 4790 h 4790"/>
                <a:gd name="connsiteX1" fmla="*/ 260 w 5883"/>
                <a:gd name="connsiteY1" fmla="*/ 1161 h 4790"/>
                <a:gd name="connsiteX2" fmla="*/ 5883 w 5883"/>
                <a:gd name="connsiteY2" fmla="*/ 1481 h 4790"/>
                <a:gd name="connsiteX3" fmla="*/ 2597 w 5883"/>
                <a:gd name="connsiteY3" fmla="*/ 4790 h 4790"/>
              </a:gdLst>
              <a:ahLst/>
              <a:cxnLst>
                <a:cxn ang="0">
                  <a:pos x="connsiteX0" y="connsiteY0"/>
                </a:cxn>
                <a:cxn ang="0">
                  <a:pos x="connsiteX1" y="connsiteY1"/>
                </a:cxn>
                <a:cxn ang="0">
                  <a:pos x="connsiteX2" y="connsiteY2"/>
                </a:cxn>
                <a:cxn ang="0">
                  <a:pos x="connsiteX3" y="connsiteY3"/>
                </a:cxn>
              </a:cxnLst>
              <a:rect l="l" t="t" r="r" b="b"/>
              <a:pathLst>
                <a:path w="5883" h="4790">
                  <a:moveTo>
                    <a:pt x="2597" y="4790"/>
                  </a:moveTo>
                  <a:cubicBezTo>
                    <a:pt x="1088" y="4013"/>
                    <a:pt x="-672" y="2693"/>
                    <a:pt x="260" y="1161"/>
                  </a:cubicBezTo>
                  <a:cubicBezTo>
                    <a:pt x="1917" y="-1559"/>
                    <a:pt x="3969" y="1333"/>
                    <a:pt x="5883" y="1481"/>
                  </a:cubicBezTo>
                  <a:cubicBezTo>
                    <a:pt x="4786" y="2584"/>
                    <a:pt x="3689" y="3687"/>
                    <a:pt x="2597" y="4790"/>
                  </a:cubicBezTo>
                  <a:close/>
                </a:path>
              </a:pathLst>
            </a:custGeom>
            <a:grpFill/>
            <a:ln w="5715" cap="flat">
              <a:noFill/>
              <a:prstDash val="solid"/>
              <a:miter/>
            </a:ln>
          </p:spPr>
          <p:txBody>
            <a:bodyPr rtlCol="0" anchor="ctr"/>
            <a:lstStyle/>
            <a:p>
              <a:endParaRPr lang="zh-CN" altLang="en-US"/>
            </a:p>
          </p:txBody>
        </p:sp>
        <p:sp>
          <p:nvSpPr>
            <p:cNvPr id="5303" name="任意多边形: 形状 5302">
              <a:extLst>
                <a:ext uri="{FF2B5EF4-FFF2-40B4-BE49-F238E27FC236}">
                  <a16:creationId xmlns:a16="http://schemas.microsoft.com/office/drawing/2014/main" id="{3A0C83B2-E05A-E0BF-B08F-A995D6848995}"/>
                </a:ext>
              </a:extLst>
            </p:cNvPr>
            <p:cNvSpPr/>
            <p:nvPr/>
          </p:nvSpPr>
          <p:spPr>
            <a:xfrm>
              <a:off x="5410320" y="5248061"/>
              <a:ext cx="19745" cy="19733"/>
            </a:xfrm>
            <a:custGeom>
              <a:avLst/>
              <a:gdLst>
                <a:gd name="connsiteX0" fmla="*/ 3303 w 19745"/>
                <a:gd name="connsiteY0" fmla="*/ 9853 h 19733"/>
                <a:gd name="connsiteX1" fmla="*/ 13156 w 19745"/>
                <a:gd name="connsiteY1" fmla="*/ 0 h 19733"/>
                <a:gd name="connsiteX2" fmla="*/ 19745 w 19745"/>
                <a:gd name="connsiteY2" fmla="*/ 6561 h 19733"/>
                <a:gd name="connsiteX3" fmla="*/ 3286 w 19745"/>
                <a:gd name="connsiteY3" fmla="*/ 19734 h 19733"/>
                <a:gd name="connsiteX4" fmla="*/ 11 w 19745"/>
                <a:gd name="connsiteY4" fmla="*/ 19716 h 19733"/>
                <a:gd name="connsiteX5" fmla="*/ 3303 w 19745"/>
                <a:gd name="connsiteY5" fmla="*/ 9853 h 1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45" h="19733">
                  <a:moveTo>
                    <a:pt x="3303" y="9853"/>
                  </a:moveTo>
                  <a:cubicBezTo>
                    <a:pt x="10544" y="10527"/>
                    <a:pt x="8852" y="2263"/>
                    <a:pt x="13156" y="0"/>
                  </a:cubicBezTo>
                  <a:cubicBezTo>
                    <a:pt x="13293" y="4258"/>
                    <a:pt x="15464" y="6469"/>
                    <a:pt x="19745" y="6561"/>
                  </a:cubicBezTo>
                  <a:cubicBezTo>
                    <a:pt x="14259" y="10950"/>
                    <a:pt x="8772" y="15345"/>
                    <a:pt x="3286" y="19734"/>
                  </a:cubicBezTo>
                  <a:cubicBezTo>
                    <a:pt x="2194" y="19722"/>
                    <a:pt x="1103" y="19716"/>
                    <a:pt x="11" y="19716"/>
                  </a:cubicBezTo>
                  <a:cubicBezTo>
                    <a:pt x="-172" y="16008"/>
                    <a:pt x="1920" y="13047"/>
                    <a:pt x="3303" y="9853"/>
                  </a:cubicBezTo>
                  <a:close/>
                </a:path>
              </a:pathLst>
            </a:custGeom>
            <a:grpFill/>
            <a:ln w="5715" cap="flat">
              <a:noFill/>
              <a:prstDash val="solid"/>
              <a:miter/>
            </a:ln>
          </p:spPr>
          <p:txBody>
            <a:bodyPr rtlCol="0" anchor="ctr"/>
            <a:lstStyle/>
            <a:p>
              <a:endParaRPr lang="zh-CN" altLang="en-US"/>
            </a:p>
          </p:txBody>
        </p:sp>
        <p:sp>
          <p:nvSpPr>
            <p:cNvPr id="5304" name="任意多边形: 形状 5303">
              <a:extLst>
                <a:ext uri="{FF2B5EF4-FFF2-40B4-BE49-F238E27FC236}">
                  <a16:creationId xmlns:a16="http://schemas.microsoft.com/office/drawing/2014/main" id="{6304E0A2-98F5-CC97-AB50-5A5C0ADAEE76}"/>
                </a:ext>
              </a:extLst>
            </p:cNvPr>
            <p:cNvSpPr/>
            <p:nvPr/>
          </p:nvSpPr>
          <p:spPr>
            <a:xfrm>
              <a:off x="5430065" y="5253273"/>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sp>
          <p:nvSpPr>
            <p:cNvPr id="5305" name="任意多边形: 形状 5304">
              <a:extLst>
                <a:ext uri="{FF2B5EF4-FFF2-40B4-BE49-F238E27FC236}">
                  <a16:creationId xmlns:a16="http://schemas.microsoft.com/office/drawing/2014/main" id="{42BBD816-A9C5-E300-D99E-B4BBE1F2EF21}"/>
                </a:ext>
              </a:extLst>
            </p:cNvPr>
            <p:cNvSpPr/>
            <p:nvPr/>
          </p:nvSpPr>
          <p:spPr>
            <a:xfrm>
              <a:off x="5390591" y="5277670"/>
              <a:ext cx="3314" cy="3291"/>
            </a:xfrm>
            <a:custGeom>
              <a:avLst/>
              <a:gdLst>
                <a:gd name="connsiteX0" fmla="*/ 0 w 3314"/>
                <a:gd name="connsiteY0" fmla="*/ 0 h 3291"/>
                <a:gd name="connsiteX1" fmla="*/ 3315 w 3314"/>
                <a:gd name="connsiteY1" fmla="*/ 0 h 3291"/>
                <a:gd name="connsiteX2" fmla="*/ 3315 w 3314"/>
                <a:gd name="connsiteY2" fmla="*/ 3258 h 3291"/>
                <a:gd name="connsiteX3" fmla="*/ 3286 w 3314"/>
                <a:gd name="connsiteY3" fmla="*/ 3292 h 3291"/>
                <a:gd name="connsiteX4" fmla="*/ 0 w 3314"/>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3291">
                  <a:moveTo>
                    <a:pt x="0" y="0"/>
                  </a:moveTo>
                  <a:cubicBezTo>
                    <a:pt x="1103" y="0"/>
                    <a:pt x="2206" y="0"/>
                    <a:pt x="3315" y="0"/>
                  </a:cubicBezTo>
                  <a:cubicBezTo>
                    <a:pt x="3309" y="1086"/>
                    <a:pt x="3309" y="2172"/>
                    <a:pt x="3315" y="3258"/>
                  </a:cubicBezTo>
                  <a:lnTo>
                    <a:pt x="3286" y="3292"/>
                  </a:lnTo>
                  <a:cubicBezTo>
                    <a:pt x="2195" y="2189"/>
                    <a:pt x="1097" y="1092"/>
                    <a:pt x="0" y="0"/>
                  </a:cubicBezTo>
                  <a:close/>
                </a:path>
              </a:pathLst>
            </a:custGeom>
            <a:grpFill/>
            <a:ln w="5715" cap="flat">
              <a:noFill/>
              <a:prstDash val="solid"/>
              <a:miter/>
            </a:ln>
          </p:spPr>
          <p:txBody>
            <a:bodyPr rtlCol="0" anchor="ctr"/>
            <a:lstStyle/>
            <a:p>
              <a:endParaRPr lang="zh-CN" altLang="en-US"/>
            </a:p>
          </p:txBody>
        </p:sp>
        <p:sp>
          <p:nvSpPr>
            <p:cNvPr id="5306" name="任意多边形: 形状 5305">
              <a:extLst>
                <a:ext uri="{FF2B5EF4-FFF2-40B4-BE49-F238E27FC236}">
                  <a16:creationId xmlns:a16="http://schemas.microsoft.com/office/drawing/2014/main" id="{96328647-705A-179C-DAF7-CC8C62C4D7A1}"/>
                </a:ext>
              </a:extLst>
            </p:cNvPr>
            <p:cNvSpPr/>
            <p:nvPr/>
          </p:nvSpPr>
          <p:spPr>
            <a:xfrm>
              <a:off x="5393878" y="5280923"/>
              <a:ext cx="1326" cy="1436"/>
            </a:xfrm>
            <a:custGeom>
              <a:avLst/>
              <a:gdLst>
                <a:gd name="connsiteX0" fmla="*/ 28 w 1326"/>
                <a:gd name="connsiteY0" fmla="*/ 0 h 1436"/>
                <a:gd name="connsiteX1" fmla="*/ 1326 w 1326"/>
                <a:gd name="connsiteY1" fmla="*/ 760 h 1436"/>
                <a:gd name="connsiteX2" fmla="*/ 0 w 1326"/>
                <a:gd name="connsiteY2" fmla="*/ 34 h 1436"/>
                <a:gd name="connsiteX3" fmla="*/ 28 w 1326"/>
                <a:gd name="connsiteY3" fmla="*/ 0 h 1436"/>
              </a:gdLst>
              <a:ahLst/>
              <a:cxnLst>
                <a:cxn ang="0">
                  <a:pos x="connsiteX0" y="connsiteY0"/>
                </a:cxn>
                <a:cxn ang="0">
                  <a:pos x="connsiteX1" y="connsiteY1"/>
                </a:cxn>
                <a:cxn ang="0">
                  <a:pos x="connsiteX2" y="connsiteY2"/>
                </a:cxn>
                <a:cxn ang="0">
                  <a:pos x="connsiteX3" y="connsiteY3"/>
                </a:cxn>
              </a:cxnLst>
              <a:rect l="l" t="t" r="r" b="b"/>
              <a:pathLst>
                <a:path w="1326" h="1436">
                  <a:moveTo>
                    <a:pt x="28" y="0"/>
                  </a:moveTo>
                  <a:cubicBezTo>
                    <a:pt x="480" y="257"/>
                    <a:pt x="1360" y="606"/>
                    <a:pt x="1326" y="760"/>
                  </a:cubicBezTo>
                  <a:cubicBezTo>
                    <a:pt x="1080" y="1869"/>
                    <a:pt x="560" y="1606"/>
                    <a:pt x="0" y="34"/>
                  </a:cubicBezTo>
                  <a:lnTo>
                    <a:pt x="28" y="0"/>
                  </a:lnTo>
                  <a:close/>
                </a:path>
              </a:pathLst>
            </a:custGeom>
            <a:grpFill/>
            <a:ln w="5715" cap="flat">
              <a:noFill/>
              <a:prstDash val="solid"/>
              <a:miter/>
            </a:ln>
          </p:spPr>
          <p:txBody>
            <a:bodyPr rtlCol="0" anchor="ctr"/>
            <a:lstStyle/>
            <a:p>
              <a:endParaRPr lang="zh-CN" altLang="en-US"/>
            </a:p>
          </p:txBody>
        </p:sp>
        <p:sp>
          <p:nvSpPr>
            <p:cNvPr id="5307" name="任意多边形: 形状 5306">
              <a:extLst>
                <a:ext uri="{FF2B5EF4-FFF2-40B4-BE49-F238E27FC236}">
                  <a16:creationId xmlns:a16="http://schemas.microsoft.com/office/drawing/2014/main" id="{D77A5311-8FDE-4ADF-D52E-5A47F25062AA}"/>
                </a:ext>
              </a:extLst>
            </p:cNvPr>
            <p:cNvSpPr/>
            <p:nvPr userDrawn="1"/>
          </p:nvSpPr>
          <p:spPr>
            <a:xfrm>
              <a:off x="5567225" y="5419864"/>
              <a:ext cx="4246" cy="2521"/>
            </a:xfrm>
            <a:custGeom>
              <a:avLst/>
              <a:gdLst>
                <a:gd name="connsiteX0" fmla="*/ 4240 w 4246"/>
                <a:gd name="connsiteY0" fmla="*/ 2522 h 2521"/>
                <a:gd name="connsiteX1" fmla="*/ 0 w 4246"/>
                <a:gd name="connsiteY1" fmla="*/ 1299 h 2521"/>
                <a:gd name="connsiteX2" fmla="*/ 4246 w 4246"/>
                <a:gd name="connsiteY2" fmla="*/ 2522 h 2521"/>
                <a:gd name="connsiteX3" fmla="*/ 4240 w 4246"/>
                <a:gd name="connsiteY3" fmla="*/ 2522 h 2521"/>
              </a:gdLst>
              <a:ahLst/>
              <a:cxnLst>
                <a:cxn ang="0">
                  <a:pos x="connsiteX0" y="connsiteY0"/>
                </a:cxn>
                <a:cxn ang="0">
                  <a:pos x="connsiteX1" y="connsiteY1"/>
                </a:cxn>
                <a:cxn ang="0">
                  <a:pos x="connsiteX2" y="connsiteY2"/>
                </a:cxn>
                <a:cxn ang="0">
                  <a:pos x="connsiteX3" y="connsiteY3"/>
                </a:cxn>
              </a:cxnLst>
              <a:rect l="l" t="t" r="r" b="b"/>
              <a:pathLst>
                <a:path w="4246" h="2521">
                  <a:moveTo>
                    <a:pt x="4240" y="2522"/>
                  </a:moveTo>
                  <a:cubicBezTo>
                    <a:pt x="2829" y="2116"/>
                    <a:pt x="1411" y="1705"/>
                    <a:pt x="0" y="1299"/>
                  </a:cubicBezTo>
                  <a:cubicBezTo>
                    <a:pt x="2394" y="-1690"/>
                    <a:pt x="3080" y="1242"/>
                    <a:pt x="4246" y="2522"/>
                  </a:cubicBezTo>
                  <a:lnTo>
                    <a:pt x="4240" y="2522"/>
                  </a:lnTo>
                  <a:close/>
                </a:path>
              </a:pathLst>
            </a:custGeom>
            <a:grpFill/>
            <a:ln w="5715" cap="flat">
              <a:noFill/>
              <a:prstDash val="solid"/>
              <a:miter/>
            </a:ln>
          </p:spPr>
          <p:txBody>
            <a:bodyPr rtlCol="0" anchor="ctr"/>
            <a:lstStyle/>
            <a:p>
              <a:endParaRPr lang="zh-CN" altLang="en-US"/>
            </a:p>
          </p:txBody>
        </p:sp>
        <p:sp>
          <p:nvSpPr>
            <p:cNvPr id="5308" name="任意多边形: 形状 5307">
              <a:extLst>
                <a:ext uri="{FF2B5EF4-FFF2-40B4-BE49-F238E27FC236}">
                  <a16:creationId xmlns:a16="http://schemas.microsoft.com/office/drawing/2014/main" id="{CE90A46A-9A31-E2E6-10C7-5750965EF096}"/>
                </a:ext>
              </a:extLst>
            </p:cNvPr>
            <p:cNvSpPr/>
            <p:nvPr userDrawn="1"/>
          </p:nvSpPr>
          <p:spPr>
            <a:xfrm>
              <a:off x="5574763" y="5415825"/>
              <a:ext cx="3246" cy="3228"/>
            </a:xfrm>
            <a:custGeom>
              <a:avLst/>
              <a:gdLst>
                <a:gd name="connsiteX0" fmla="*/ 0 w 3246"/>
                <a:gd name="connsiteY0" fmla="*/ 0 h 3228"/>
                <a:gd name="connsiteX1" fmla="*/ 3246 w 3246"/>
                <a:gd name="connsiteY1" fmla="*/ 3229 h 3228"/>
                <a:gd name="connsiteX2" fmla="*/ 0 w 3246"/>
                <a:gd name="connsiteY2" fmla="*/ 0 h 3228"/>
              </a:gdLst>
              <a:ahLst/>
              <a:cxnLst>
                <a:cxn ang="0">
                  <a:pos x="connsiteX0" y="connsiteY0"/>
                </a:cxn>
                <a:cxn ang="0">
                  <a:pos x="connsiteX1" y="connsiteY1"/>
                </a:cxn>
                <a:cxn ang="0">
                  <a:pos x="connsiteX2" y="connsiteY2"/>
                </a:cxn>
              </a:cxnLst>
              <a:rect l="l" t="t" r="r" b="b"/>
              <a:pathLst>
                <a:path w="3246" h="3228">
                  <a:moveTo>
                    <a:pt x="0" y="0"/>
                  </a:moveTo>
                  <a:cubicBezTo>
                    <a:pt x="1080" y="1074"/>
                    <a:pt x="2166" y="2155"/>
                    <a:pt x="3246" y="3229"/>
                  </a:cubicBezTo>
                  <a:cubicBezTo>
                    <a:pt x="2166" y="2149"/>
                    <a:pt x="1080" y="1074"/>
                    <a:pt x="0" y="0"/>
                  </a:cubicBezTo>
                  <a:close/>
                </a:path>
              </a:pathLst>
            </a:custGeom>
            <a:grpFill/>
            <a:ln w="5715" cap="flat">
              <a:noFill/>
              <a:prstDash val="solid"/>
              <a:miter/>
            </a:ln>
          </p:spPr>
          <p:txBody>
            <a:bodyPr rtlCol="0" anchor="ctr"/>
            <a:lstStyle/>
            <a:p>
              <a:endParaRPr lang="zh-CN" altLang="en-US"/>
            </a:p>
          </p:txBody>
        </p:sp>
        <p:sp>
          <p:nvSpPr>
            <p:cNvPr id="5309" name="任意多边形: 形状 5308">
              <a:extLst>
                <a:ext uri="{FF2B5EF4-FFF2-40B4-BE49-F238E27FC236}">
                  <a16:creationId xmlns:a16="http://schemas.microsoft.com/office/drawing/2014/main" id="{D559D174-F6A4-D55B-E55C-7A64304BC404}"/>
                </a:ext>
              </a:extLst>
            </p:cNvPr>
            <p:cNvSpPr/>
            <p:nvPr userDrawn="1"/>
          </p:nvSpPr>
          <p:spPr>
            <a:xfrm>
              <a:off x="5576725" y="5415825"/>
              <a:ext cx="11182" cy="18981"/>
            </a:xfrm>
            <a:custGeom>
              <a:avLst/>
              <a:gdLst>
                <a:gd name="connsiteX0" fmla="*/ 1346 w 11182"/>
                <a:gd name="connsiteY0" fmla="*/ 6578 h 18981"/>
                <a:gd name="connsiteX1" fmla="*/ 11182 w 11182"/>
                <a:gd name="connsiteY1" fmla="*/ 0 h 18981"/>
                <a:gd name="connsiteX2" fmla="*/ 8085 w 11182"/>
                <a:gd name="connsiteY2" fmla="*/ 8978 h 18981"/>
                <a:gd name="connsiteX3" fmla="*/ 2884 w 11182"/>
                <a:gd name="connsiteY3" fmla="*/ 18854 h 18981"/>
                <a:gd name="connsiteX4" fmla="*/ 1346 w 11182"/>
                <a:gd name="connsiteY4" fmla="*/ 6578 h 1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2" h="18981">
                  <a:moveTo>
                    <a:pt x="1346" y="6578"/>
                  </a:moveTo>
                  <a:cubicBezTo>
                    <a:pt x="4627" y="4384"/>
                    <a:pt x="7902" y="2189"/>
                    <a:pt x="11182" y="0"/>
                  </a:cubicBezTo>
                  <a:cubicBezTo>
                    <a:pt x="10205" y="3035"/>
                    <a:pt x="9930" y="6618"/>
                    <a:pt x="8085" y="8978"/>
                  </a:cubicBezTo>
                  <a:cubicBezTo>
                    <a:pt x="5570" y="12190"/>
                    <a:pt x="8147" y="20077"/>
                    <a:pt x="2884" y="18854"/>
                  </a:cubicBezTo>
                  <a:cubicBezTo>
                    <a:pt x="-3883" y="17288"/>
                    <a:pt x="3701" y="10624"/>
                    <a:pt x="1346" y="6578"/>
                  </a:cubicBezTo>
                  <a:close/>
                </a:path>
              </a:pathLst>
            </a:custGeom>
            <a:grpFill/>
            <a:ln w="5715" cap="flat">
              <a:noFill/>
              <a:prstDash val="solid"/>
              <a:miter/>
            </a:ln>
          </p:spPr>
          <p:txBody>
            <a:bodyPr rtlCol="0" anchor="ctr"/>
            <a:lstStyle/>
            <a:p>
              <a:endParaRPr lang="zh-CN" altLang="en-US"/>
            </a:p>
          </p:txBody>
        </p:sp>
        <p:sp>
          <p:nvSpPr>
            <p:cNvPr id="5310" name="任意多边形: 形状 5309">
              <a:extLst>
                <a:ext uri="{FF2B5EF4-FFF2-40B4-BE49-F238E27FC236}">
                  <a16:creationId xmlns:a16="http://schemas.microsoft.com/office/drawing/2014/main" id="{5BB405F2-DA7B-B5D7-10E5-044DDA70AFBC}"/>
                </a:ext>
              </a:extLst>
            </p:cNvPr>
            <p:cNvSpPr/>
            <p:nvPr userDrawn="1"/>
          </p:nvSpPr>
          <p:spPr>
            <a:xfrm>
              <a:off x="5588262" y="5426873"/>
              <a:ext cx="4256" cy="6148"/>
            </a:xfrm>
            <a:custGeom>
              <a:avLst/>
              <a:gdLst>
                <a:gd name="connsiteX0" fmla="*/ 1006 w 4256"/>
                <a:gd name="connsiteY0" fmla="*/ 6148 h 6148"/>
                <a:gd name="connsiteX1" fmla="*/ 0 w 4256"/>
                <a:gd name="connsiteY1" fmla="*/ 3211 h 6148"/>
                <a:gd name="connsiteX2" fmla="*/ 2898 w 4256"/>
                <a:gd name="connsiteY2" fmla="*/ 10 h 6148"/>
                <a:gd name="connsiteX3" fmla="*/ 3966 w 4256"/>
                <a:gd name="connsiteY3" fmla="*/ 2599 h 6148"/>
                <a:gd name="connsiteX4" fmla="*/ 1006 w 4256"/>
                <a:gd name="connsiteY4" fmla="*/ 6148 h 6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6" h="6148">
                  <a:moveTo>
                    <a:pt x="1006" y="6148"/>
                  </a:moveTo>
                  <a:cubicBezTo>
                    <a:pt x="652" y="5171"/>
                    <a:pt x="-11" y="4188"/>
                    <a:pt x="0" y="3211"/>
                  </a:cubicBezTo>
                  <a:cubicBezTo>
                    <a:pt x="29" y="1456"/>
                    <a:pt x="874" y="-144"/>
                    <a:pt x="2898" y="10"/>
                  </a:cubicBezTo>
                  <a:cubicBezTo>
                    <a:pt x="4235" y="113"/>
                    <a:pt x="4572" y="1325"/>
                    <a:pt x="3966" y="2599"/>
                  </a:cubicBezTo>
                  <a:cubicBezTo>
                    <a:pt x="3286" y="4034"/>
                    <a:pt x="3000" y="5805"/>
                    <a:pt x="1006" y="6148"/>
                  </a:cubicBezTo>
                  <a:close/>
                </a:path>
              </a:pathLst>
            </a:custGeom>
            <a:grpFill/>
            <a:ln w="5715" cap="flat">
              <a:noFill/>
              <a:prstDash val="solid"/>
              <a:miter/>
            </a:ln>
          </p:spPr>
          <p:txBody>
            <a:bodyPr rtlCol="0" anchor="ctr"/>
            <a:lstStyle/>
            <a:p>
              <a:endParaRPr lang="zh-CN" altLang="en-US"/>
            </a:p>
          </p:txBody>
        </p:sp>
        <p:sp>
          <p:nvSpPr>
            <p:cNvPr id="5311" name="任意多边形: 形状 5310">
              <a:extLst>
                <a:ext uri="{FF2B5EF4-FFF2-40B4-BE49-F238E27FC236}">
                  <a16:creationId xmlns:a16="http://schemas.microsoft.com/office/drawing/2014/main" id="{0740BE30-0100-DBD1-1D2D-17669C488D9E}"/>
                </a:ext>
              </a:extLst>
            </p:cNvPr>
            <p:cNvSpPr/>
            <p:nvPr userDrawn="1"/>
          </p:nvSpPr>
          <p:spPr>
            <a:xfrm>
              <a:off x="5587930" y="5412499"/>
              <a:ext cx="3291" cy="3292"/>
            </a:xfrm>
            <a:custGeom>
              <a:avLst/>
              <a:gdLst>
                <a:gd name="connsiteX0" fmla="*/ 0 w 3291"/>
                <a:gd name="connsiteY0" fmla="*/ 3292 h 3292"/>
                <a:gd name="connsiteX1" fmla="*/ 3292 w 3291"/>
                <a:gd name="connsiteY1" fmla="*/ 0 h 3292"/>
                <a:gd name="connsiteX2" fmla="*/ 0 w 3291"/>
                <a:gd name="connsiteY2" fmla="*/ 3292 h 3292"/>
              </a:gdLst>
              <a:ahLst/>
              <a:cxnLst>
                <a:cxn ang="0">
                  <a:pos x="connsiteX0" y="connsiteY0"/>
                </a:cxn>
                <a:cxn ang="0">
                  <a:pos x="connsiteX1" y="connsiteY1"/>
                </a:cxn>
                <a:cxn ang="0">
                  <a:pos x="connsiteX2" y="connsiteY2"/>
                </a:cxn>
              </a:cxnLst>
              <a:rect l="l" t="t" r="r" b="b"/>
              <a:pathLst>
                <a:path w="3291" h="3292">
                  <a:moveTo>
                    <a:pt x="0" y="3292"/>
                  </a:moveTo>
                  <a:cubicBezTo>
                    <a:pt x="1097" y="2195"/>
                    <a:pt x="2195" y="1097"/>
                    <a:pt x="3292" y="0"/>
                  </a:cubicBezTo>
                  <a:cubicBezTo>
                    <a:pt x="2195" y="1097"/>
                    <a:pt x="1097" y="2195"/>
                    <a:pt x="0" y="3292"/>
                  </a:cubicBezTo>
                  <a:close/>
                </a:path>
              </a:pathLst>
            </a:custGeom>
            <a:grpFill/>
            <a:ln w="5715" cap="flat">
              <a:noFill/>
              <a:prstDash val="solid"/>
              <a:miter/>
            </a:ln>
          </p:spPr>
          <p:txBody>
            <a:bodyPr rtlCol="0" anchor="ctr"/>
            <a:lstStyle/>
            <a:p>
              <a:endParaRPr lang="zh-CN" altLang="en-US"/>
            </a:p>
          </p:txBody>
        </p:sp>
        <p:sp>
          <p:nvSpPr>
            <p:cNvPr id="5312" name="任意多边形: 形状 5311">
              <a:extLst>
                <a:ext uri="{FF2B5EF4-FFF2-40B4-BE49-F238E27FC236}">
                  <a16:creationId xmlns:a16="http://schemas.microsoft.com/office/drawing/2014/main" id="{3A111F9D-0862-EEAA-48D8-172A7DE54412}"/>
                </a:ext>
              </a:extLst>
            </p:cNvPr>
            <p:cNvSpPr/>
            <p:nvPr/>
          </p:nvSpPr>
          <p:spPr>
            <a:xfrm>
              <a:off x="4820742" y="4932262"/>
              <a:ext cx="7515" cy="6583"/>
            </a:xfrm>
            <a:custGeom>
              <a:avLst/>
              <a:gdLst>
                <a:gd name="connsiteX0" fmla="*/ 7516 w 7515"/>
                <a:gd name="connsiteY0" fmla="*/ 0 h 6583"/>
                <a:gd name="connsiteX1" fmla="*/ 7516 w 7515"/>
                <a:gd name="connsiteY1" fmla="*/ 3292 h 6583"/>
                <a:gd name="connsiteX2" fmla="*/ 4230 w 7515"/>
                <a:gd name="connsiteY2" fmla="*/ 6584 h 6583"/>
                <a:gd name="connsiteX3" fmla="*/ 81 w 7515"/>
                <a:gd name="connsiteY3" fmla="*/ 3863 h 6583"/>
                <a:gd name="connsiteX4" fmla="*/ 7516 w 7515"/>
                <a:gd name="connsiteY4" fmla="*/ 0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5" h="6583">
                  <a:moveTo>
                    <a:pt x="7516" y="0"/>
                  </a:moveTo>
                  <a:cubicBezTo>
                    <a:pt x="7516" y="1097"/>
                    <a:pt x="7516" y="2194"/>
                    <a:pt x="7516" y="3292"/>
                  </a:cubicBezTo>
                  <a:cubicBezTo>
                    <a:pt x="6419" y="4389"/>
                    <a:pt x="5321" y="5486"/>
                    <a:pt x="4230" y="6584"/>
                  </a:cubicBezTo>
                  <a:cubicBezTo>
                    <a:pt x="2361" y="6332"/>
                    <a:pt x="-519" y="6389"/>
                    <a:pt x="81" y="3863"/>
                  </a:cubicBezTo>
                  <a:cubicBezTo>
                    <a:pt x="904" y="371"/>
                    <a:pt x="4481" y="274"/>
                    <a:pt x="7516" y="0"/>
                  </a:cubicBezTo>
                  <a:close/>
                </a:path>
              </a:pathLst>
            </a:custGeom>
            <a:grpFill/>
            <a:ln w="5715" cap="flat">
              <a:noFill/>
              <a:prstDash val="solid"/>
              <a:miter/>
            </a:ln>
          </p:spPr>
          <p:txBody>
            <a:bodyPr rtlCol="0" anchor="ctr"/>
            <a:lstStyle/>
            <a:p>
              <a:endParaRPr lang="zh-CN" altLang="en-US"/>
            </a:p>
          </p:txBody>
        </p:sp>
        <p:sp>
          <p:nvSpPr>
            <p:cNvPr id="5313" name="任意多边形: 形状 5312">
              <a:extLst>
                <a:ext uri="{FF2B5EF4-FFF2-40B4-BE49-F238E27FC236}">
                  <a16:creationId xmlns:a16="http://schemas.microsoft.com/office/drawing/2014/main" id="{A1B83F7C-B30D-70B2-A869-197A323E09CD}"/>
                </a:ext>
              </a:extLst>
            </p:cNvPr>
            <p:cNvSpPr/>
            <p:nvPr/>
          </p:nvSpPr>
          <p:spPr>
            <a:xfrm>
              <a:off x="5060360" y="5086847"/>
              <a:ext cx="1401" cy="1298"/>
            </a:xfrm>
            <a:custGeom>
              <a:avLst/>
              <a:gdLst>
                <a:gd name="connsiteX0" fmla="*/ 1373 w 1401"/>
                <a:gd name="connsiteY0" fmla="*/ 0 h 1298"/>
                <a:gd name="connsiteX1" fmla="*/ 659 w 1401"/>
                <a:gd name="connsiteY1" fmla="*/ 1298 h 1298"/>
                <a:gd name="connsiteX2" fmla="*/ 1402 w 1401"/>
                <a:gd name="connsiteY2" fmla="*/ 29 h 1298"/>
                <a:gd name="connsiteX3" fmla="*/ 1373 w 1401"/>
                <a:gd name="connsiteY3" fmla="*/ 0 h 1298"/>
              </a:gdLst>
              <a:ahLst/>
              <a:cxnLst>
                <a:cxn ang="0">
                  <a:pos x="connsiteX0" y="connsiteY0"/>
                </a:cxn>
                <a:cxn ang="0">
                  <a:pos x="connsiteX1" y="connsiteY1"/>
                </a:cxn>
                <a:cxn ang="0">
                  <a:pos x="connsiteX2" y="connsiteY2"/>
                </a:cxn>
                <a:cxn ang="0">
                  <a:pos x="connsiteX3" y="connsiteY3"/>
                </a:cxn>
              </a:cxnLst>
              <a:rect l="l" t="t" r="r" b="b"/>
              <a:pathLst>
                <a:path w="1401" h="1298">
                  <a:moveTo>
                    <a:pt x="1373" y="0"/>
                  </a:moveTo>
                  <a:cubicBezTo>
                    <a:pt x="1127" y="457"/>
                    <a:pt x="796" y="1332"/>
                    <a:pt x="659" y="1298"/>
                  </a:cubicBezTo>
                  <a:cubicBezTo>
                    <a:pt x="-427" y="1063"/>
                    <a:pt x="-164" y="566"/>
                    <a:pt x="1402" y="29"/>
                  </a:cubicBezTo>
                  <a:lnTo>
                    <a:pt x="1373" y="0"/>
                  </a:lnTo>
                  <a:close/>
                </a:path>
              </a:pathLst>
            </a:custGeom>
            <a:grpFill/>
            <a:ln w="5715" cap="flat">
              <a:noFill/>
              <a:prstDash val="solid"/>
              <a:miter/>
            </a:ln>
          </p:spPr>
          <p:txBody>
            <a:bodyPr rtlCol="0" anchor="ctr"/>
            <a:lstStyle/>
            <a:p>
              <a:endParaRPr lang="zh-CN" altLang="en-US"/>
            </a:p>
          </p:txBody>
        </p:sp>
        <p:sp>
          <p:nvSpPr>
            <p:cNvPr id="5314" name="任意多边形: 形状 5313">
              <a:extLst>
                <a:ext uri="{FF2B5EF4-FFF2-40B4-BE49-F238E27FC236}">
                  <a16:creationId xmlns:a16="http://schemas.microsoft.com/office/drawing/2014/main" id="{20CA5528-F4A6-BCA6-480D-D9629E9DAD29}"/>
                </a:ext>
              </a:extLst>
            </p:cNvPr>
            <p:cNvSpPr/>
            <p:nvPr/>
          </p:nvSpPr>
          <p:spPr>
            <a:xfrm>
              <a:off x="5479510" y="5094672"/>
              <a:ext cx="6487" cy="8593"/>
            </a:xfrm>
            <a:custGeom>
              <a:avLst/>
              <a:gdLst>
                <a:gd name="connsiteX0" fmla="*/ 6488 w 6487"/>
                <a:gd name="connsiteY0" fmla="*/ 5353 h 8593"/>
                <a:gd name="connsiteX1" fmla="*/ 6425 w 6487"/>
                <a:gd name="connsiteY1" fmla="*/ 8594 h 8593"/>
                <a:gd name="connsiteX2" fmla="*/ 2127 w 6487"/>
                <a:gd name="connsiteY2" fmla="*/ 7308 h 8593"/>
                <a:gd name="connsiteX3" fmla="*/ 2648 w 6487"/>
                <a:gd name="connsiteY3" fmla="*/ 118 h 8593"/>
                <a:gd name="connsiteX4" fmla="*/ 6488 w 6487"/>
                <a:gd name="connsiteY4" fmla="*/ 5353 h 8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7" h="8593">
                  <a:moveTo>
                    <a:pt x="6488" y="5353"/>
                  </a:moveTo>
                  <a:cubicBezTo>
                    <a:pt x="6465" y="6433"/>
                    <a:pt x="6448" y="7514"/>
                    <a:pt x="6425" y="8594"/>
                  </a:cubicBezTo>
                  <a:cubicBezTo>
                    <a:pt x="4968" y="8194"/>
                    <a:pt x="3116" y="8217"/>
                    <a:pt x="2127" y="7308"/>
                  </a:cubicBezTo>
                  <a:cubicBezTo>
                    <a:pt x="-530" y="4862"/>
                    <a:pt x="-1062" y="1319"/>
                    <a:pt x="2648" y="118"/>
                  </a:cubicBezTo>
                  <a:cubicBezTo>
                    <a:pt x="5728" y="-876"/>
                    <a:pt x="3533" y="4702"/>
                    <a:pt x="6488" y="5353"/>
                  </a:cubicBezTo>
                  <a:close/>
                </a:path>
              </a:pathLst>
            </a:custGeom>
            <a:grpFill/>
            <a:ln w="5715" cap="flat">
              <a:noFill/>
              <a:prstDash val="solid"/>
              <a:miter/>
            </a:ln>
          </p:spPr>
          <p:txBody>
            <a:bodyPr rtlCol="0" anchor="ctr"/>
            <a:lstStyle/>
            <a:p>
              <a:endParaRPr lang="zh-CN" altLang="en-US"/>
            </a:p>
          </p:txBody>
        </p:sp>
        <p:sp>
          <p:nvSpPr>
            <p:cNvPr id="5315" name="任意多边形: 形状 5314">
              <a:extLst>
                <a:ext uri="{FF2B5EF4-FFF2-40B4-BE49-F238E27FC236}">
                  <a16:creationId xmlns:a16="http://schemas.microsoft.com/office/drawing/2014/main" id="{BF0DC4F4-C7FB-B611-5336-E96C7C77B2EB}"/>
                </a:ext>
              </a:extLst>
            </p:cNvPr>
            <p:cNvSpPr/>
            <p:nvPr/>
          </p:nvSpPr>
          <p:spPr>
            <a:xfrm>
              <a:off x="5484956" y="5079272"/>
              <a:ext cx="4310" cy="4306"/>
            </a:xfrm>
            <a:custGeom>
              <a:avLst/>
              <a:gdLst>
                <a:gd name="connsiteX0" fmla="*/ 4311 w 4310"/>
                <a:gd name="connsiteY0" fmla="*/ 4289 h 4306"/>
                <a:gd name="connsiteX1" fmla="*/ 81 w 4310"/>
                <a:gd name="connsiteY1" fmla="*/ 1197 h 4306"/>
                <a:gd name="connsiteX2" fmla="*/ 1190 w 4310"/>
                <a:gd name="connsiteY2" fmla="*/ 83 h 4306"/>
                <a:gd name="connsiteX3" fmla="*/ 4293 w 4310"/>
                <a:gd name="connsiteY3" fmla="*/ 4306 h 4306"/>
                <a:gd name="connsiteX4" fmla="*/ 4311 w 4310"/>
                <a:gd name="connsiteY4" fmla="*/ 4289 h 4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06">
                  <a:moveTo>
                    <a:pt x="4311" y="4289"/>
                  </a:moveTo>
                  <a:cubicBezTo>
                    <a:pt x="2499" y="3792"/>
                    <a:pt x="-536" y="4929"/>
                    <a:pt x="81" y="1197"/>
                  </a:cubicBezTo>
                  <a:cubicBezTo>
                    <a:pt x="150" y="763"/>
                    <a:pt x="756" y="157"/>
                    <a:pt x="1190" y="83"/>
                  </a:cubicBezTo>
                  <a:cubicBezTo>
                    <a:pt x="4922" y="-540"/>
                    <a:pt x="3779" y="2500"/>
                    <a:pt x="4293" y="4306"/>
                  </a:cubicBezTo>
                  <a:lnTo>
                    <a:pt x="4311" y="4289"/>
                  </a:lnTo>
                  <a:close/>
                </a:path>
              </a:pathLst>
            </a:custGeom>
            <a:grpFill/>
            <a:ln w="5715" cap="flat">
              <a:noFill/>
              <a:prstDash val="solid"/>
              <a:miter/>
            </a:ln>
          </p:spPr>
          <p:txBody>
            <a:bodyPr rtlCol="0" anchor="ctr"/>
            <a:lstStyle/>
            <a:p>
              <a:endParaRPr lang="zh-CN" altLang="en-US"/>
            </a:p>
          </p:txBody>
        </p:sp>
        <p:sp>
          <p:nvSpPr>
            <p:cNvPr id="5316" name="任意多边形: 形状 5315">
              <a:extLst>
                <a:ext uri="{FF2B5EF4-FFF2-40B4-BE49-F238E27FC236}">
                  <a16:creationId xmlns:a16="http://schemas.microsoft.com/office/drawing/2014/main" id="{8E68D9ED-6CB7-C53A-2FBB-5CBB1FB48684}"/>
                </a:ext>
              </a:extLst>
            </p:cNvPr>
            <p:cNvSpPr/>
            <p:nvPr/>
          </p:nvSpPr>
          <p:spPr>
            <a:xfrm>
              <a:off x="5489249" y="5083561"/>
              <a:ext cx="3303" cy="6612"/>
            </a:xfrm>
            <a:custGeom>
              <a:avLst/>
              <a:gdLst>
                <a:gd name="connsiteX0" fmla="*/ 3303 w 3303"/>
                <a:gd name="connsiteY0" fmla="*/ 6578 h 6612"/>
                <a:gd name="connsiteX1" fmla="*/ 17 w 3303"/>
                <a:gd name="connsiteY1" fmla="*/ 0 h 6612"/>
                <a:gd name="connsiteX2" fmla="*/ 0 w 3303"/>
                <a:gd name="connsiteY2" fmla="*/ 23 h 6612"/>
                <a:gd name="connsiteX3" fmla="*/ 3292 w 3303"/>
                <a:gd name="connsiteY3" fmla="*/ 6612 h 6612"/>
                <a:gd name="connsiteX4" fmla="*/ 3303 w 3303"/>
                <a:gd name="connsiteY4" fmla="*/ 6578 h 6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6612">
                  <a:moveTo>
                    <a:pt x="3303" y="6578"/>
                  </a:moveTo>
                  <a:cubicBezTo>
                    <a:pt x="617" y="5183"/>
                    <a:pt x="80" y="2709"/>
                    <a:pt x="17" y="0"/>
                  </a:cubicBezTo>
                  <a:cubicBezTo>
                    <a:pt x="17" y="0"/>
                    <a:pt x="0" y="23"/>
                    <a:pt x="0" y="23"/>
                  </a:cubicBezTo>
                  <a:cubicBezTo>
                    <a:pt x="2640" y="1451"/>
                    <a:pt x="3223" y="3903"/>
                    <a:pt x="3292" y="6612"/>
                  </a:cubicBezTo>
                  <a:lnTo>
                    <a:pt x="3303" y="6578"/>
                  </a:lnTo>
                  <a:close/>
                </a:path>
              </a:pathLst>
            </a:custGeom>
            <a:grpFill/>
            <a:ln w="5715" cap="flat">
              <a:noFill/>
              <a:prstDash val="solid"/>
              <a:miter/>
            </a:ln>
          </p:spPr>
          <p:txBody>
            <a:bodyPr rtlCol="0" anchor="ctr"/>
            <a:lstStyle/>
            <a:p>
              <a:endParaRPr lang="zh-CN" altLang="en-US"/>
            </a:p>
          </p:txBody>
        </p:sp>
        <p:sp>
          <p:nvSpPr>
            <p:cNvPr id="5317" name="任意多边形: 形状 5316">
              <a:extLst>
                <a:ext uri="{FF2B5EF4-FFF2-40B4-BE49-F238E27FC236}">
                  <a16:creationId xmlns:a16="http://schemas.microsoft.com/office/drawing/2014/main" id="{5CAFB0EE-C01D-DF85-E3D2-6DC7E329F8BA}"/>
                </a:ext>
              </a:extLst>
            </p:cNvPr>
            <p:cNvSpPr/>
            <p:nvPr/>
          </p:nvSpPr>
          <p:spPr>
            <a:xfrm>
              <a:off x="5492536" y="5090139"/>
              <a:ext cx="3314" cy="6595"/>
            </a:xfrm>
            <a:custGeom>
              <a:avLst/>
              <a:gdLst>
                <a:gd name="connsiteX0" fmla="*/ 3315 w 3314"/>
                <a:gd name="connsiteY0" fmla="*/ 17 h 6595"/>
                <a:gd name="connsiteX1" fmla="*/ 11 w 3314"/>
                <a:gd name="connsiteY1" fmla="*/ 6595 h 6595"/>
                <a:gd name="connsiteX2" fmla="*/ 17 w 3314"/>
                <a:gd name="connsiteY2" fmla="*/ 0 h 6595"/>
                <a:gd name="connsiteX3" fmla="*/ 0 w 3314"/>
                <a:gd name="connsiteY3" fmla="*/ 34 h 6595"/>
                <a:gd name="connsiteX4" fmla="*/ 3315 w 3314"/>
                <a:gd name="connsiteY4" fmla="*/ 17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6595">
                  <a:moveTo>
                    <a:pt x="3315" y="17"/>
                  </a:moveTo>
                  <a:cubicBezTo>
                    <a:pt x="3240" y="2726"/>
                    <a:pt x="2663" y="5183"/>
                    <a:pt x="11" y="6595"/>
                  </a:cubicBezTo>
                  <a:cubicBezTo>
                    <a:pt x="11" y="4395"/>
                    <a:pt x="17" y="2200"/>
                    <a:pt x="17" y="0"/>
                  </a:cubicBezTo>
                  <a:cubicBezTo>
                    <a:pt x="17" y="0"/>
                    <a:pt x="0" y="34"/>
                    <a:pt x="0" y="34"/>
                  </a:cubicBezTo>
                  <a:cubicBezTo>
                    <a:pt x="1109" y="29"/>
                    <a:pt x="2212" y="23"/>
                    <a:pt x="3315" y="17"/>
                  </a:cubicBezTo>
                  <a:close/>
                </a:path>
              </a:pathLst>
            </a:custGeom>
            <a:grpFill/>
            <a:ln w="5715" cap="flat">
              <a:noFill/>
              <a:prstDash val="solid"/>
              <a:miter/>
            </a:ln>
          </p:spPr>
          <p:txBody>
            <a:bodyPr rtlCol="0" anchor="ctr"/>
            <a:lstStyle/>
            <a:p>
              <a:endParaRPr lang="zh-CN" altLang="en-US"/>
            </a:p>
          </p:txBody>
        </p:sp>
        <p:sp>
          <p:nvSpPr>
            <p:cNvPr id="5318" name="任意多边形: 形状 5317">
              <a:extLst>
                <a:ext uri="{FF2B5EF4-FFF2-40B4-BE49-F238E27FC236}">
                  <a16:creationId xmlns:a16="http://schemas.microsoft.com/office/drawing/2014/main" id="{BA769FD6-ACBB-C1C5-8F2E-92F975C396D0}"/>
                </a:ext>
              </a:extLst>
            </p:cNvPr>
            <p:cNvSpPr/>
            <p:nvPr/>
          </p:nvSpPr>
          <p:spPr>
            <a:xfrm>
              <a:off x="5468240" y="5101922"/>
              <a:ext cx="1292" cy="1406"/>
            </a:xfrm>
            <a:custGeom>
              <a:avLst/>
              <a:gdLst>
                <a:gd name="connsiteX0" fmla="*/ 1292 w 1292"/>
                <a:gd name="connsiteY0" fmla="*/ 1390 h 1406"/>
                <a:gd name="connsiteX1" fmla="*/ 1 w 1292"/>
                <a:gd name="connsiteY1" fmla="*/ 658 h 1406"/>
                <a:gd name="connsiteX2" fmla="*/ 1281 w 1292"/>
                <a:gd name="connsiteY2" fmla="*/ 1407 h 1406"/>
                <a:gd name="connsiteX3" fmla="*/ 1292 w 1292"/>
                <a:gd name="connsiteY3" fmla="*/ 1390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90"/>
                  </a:moveTo>
                  <a:cubicBezTo>
                    <a:pt x="841" y="1138"/>
                    <a:pt x="-33" y="795"/>
                    <a:pt x="1" y="658"/>
                  </a:cubicBezTo>
                  <a:cubicBezTo>
                    <a:pt x="241" y="-427"/>
                    <a:pt x="744" y="-165"/>
                    <a:pt x="1281" y="1407"/>
                  </a:cubicBezTo>
                  <a:lnTo>
                    <a:pt x="1292" y="1390"/>
                  </a:lnTo>
                  <a:close/>
                </a:path>
              </a:pathLst>
            </a:custGeom>
            <a:grpFill/>
            <a:ln w="5715" cap="flat">
              <a:noFill/>
              <a:prstDash val="solid"/>
              <a:miter/>
            </a:ln>
          </p:spPr>
          <p:txBody>
            <a:bodyPr rtlCol="0" anchor="ctr"/>
            <a:lstStyle/>
            <a:p>
              <a:endParaRPr lang="zh-CN" altLang="en-US"/>
            </a:p>
          </p:txBody>
        </p:sp>
        <p:sp>
          <p:nvSpPr>
            <p:cNvPr id="5319" name="任意多边形: 形状 5318">
              <a:extLst>
                <a:ext uri="{FF2B5EF4-FFF2-40B4-BE49-F238E27FC236}">
                  <a16:creationId xmlns:a16="http://schemas.microsoft.com/office/drawing/2014/main" id="{9DECA9F2-1E51-1BD1-B8D1-DD1F35D1FA5D}"/>
                </a:ext>
              </a:extLst>
            </p:cNvPr>
            <p:cNvSpPr/>
            <p:nvPr/>
          </p:nvSpPr>
          <p:spPr>
            <a:xfrm>
              <a:off x="5495827" y="5088744"/>
              <a:ext cx="3280" cy="1423"/>
            </a:xfrm>
            <a:custGeom>
              <a:avLst/>
              <a:gdLst>
                <a:gd name="connsiteX0" fmla="*/ 3280 w 3280"/>
                <a:gd name="connsiteY0" fmla="*/ 1406 h 1423"/>
                <a:gd name="connsiteX1" fmla="*/ 0 w 3280"/>
                <a:gd name="connsiteY1" fmla="*/ 1423 h 1423"/>
                <a:gd name="connsiteX2" fmla="*/ 3280 w 3280"/>
                <a:gd name="connsiteY2" fmla="*/ 1406 h 1423"/>
              </a:gdLst>
              <a:ahLst/>
              <a:cxnLst>
                <a:cxn ang="0">
                  <a:pos x="connsiteX0" y="connsiteY0"/>
                </a:cxn>
                <a:cxn ang="0">
                  <a:pos x="connsiteX1" y="connsiteY1"/>
                </a:cxn>
                <a:cxn ang="0">
                  <a:pos x="connsiteX2" y="connsiteY2"/>
                </a:cxn>
              </a:cxnLst>
              <a:rect l="l" t="t" r="r" b="b"/>
              <a:pathLst>
                <a:path w="3280" h="1423">
                  <a:moveTo>
                    <a:pt x="3280" y="1406"/>
                  </a:moveTo>
                  <a:cubicBezTo>
                    <a:pt x="2189" y="1406"/>
                    <a:pt x="1092" y="1412"/>
                    <a:pt x="0" y="1423"/>
                  </a:cubicBezTo>
                  <a:cubicBezTo>
                    <a:pt x="1086" y="-440"/>
                    <a:pt x="2177" y="-503"/>
                    <a:pt x="3280" y="1406"/>
                  </a:cubicBezTo>
                  <a:close/>
                </a:path>
              </a:pathLst>
            </a:custGeom>
            <a:grpFill/>
            <a:ln w="5715" cap="flat">
              <a:noFill/>
              <a:prstDash val="solid"/>
              <a:miter/>
            </a:ln>
          </p:spPr>
          <p:txBody>
            <a:bodyPr rtlCol="0" anchor="ctr"/>
            <a:lstStyle/>
            <a:p>
              <a:endParaRPr lang="zh-CN" altLang="en-US"/>
            </a:p>
          </p:txBody>
        </p:sp>
        <p:sp>
          <p:nvSpPr>
            <p:cNvPr id="5320" name="任意多边形: 形状 5319">
              <a:extLst>
                <a:ext uri="{FF2B5EF4-FFF2-40B4-BE49-F238E27FC236}">
                  <a16:creationId xmlns:a16="http://schemas.microsoft.com/office/drawing/2014/main" id="{B64AB380-1E90-1E40-5C07-43FB94B01955}"/>
                </a:ext>
              </a:extLst>
            </p:cNvPr>
            <p:cNvSpPr/>
            <p:nvPr/>
          </p:nvSpPr>
          <p:spPr>
            <a:xfrm>
              <a:off x="5471408" y="5021078"/>
              <a:ext cx="1416" cy="1298"/>
            </a:xfrm>
            <a:custGeom>
              <a:avLst/>
              <a:gdLst>
                <a:gd name="connsiteX0" fmla="*/ 1417 w 1416"/>
                <a:gd name="connsiteY0" fmla="*/ 0 h 1298"/>
                <a:gd name="connsiteX1" fmla="*/ 674 w 1416"/>
                <a:gd name="connsiteY1" fmla="*/ 1298 h 1298"/>
                <a:gd name="connsiteX2" fmla="*/ 1400 w 1416"/>
                <a:gd name="connsiteY2" fmla="*/ 0 h 1298"/>
                <a:gd name="connsiteX3" fmla="*/ 1417 w 1416"/>
                <a:gd name="connsiteY3" fmla="*/ 0 h 1298"/>
              </a:gdLst>
              <a:ahLst/>
              <a:cxnLst>
                <a:cxn ang="0">
                  <a:pos x="connsiteX0" y="connsiteY0"/>
                </a:cxn>
                <a:cxn ang="0">
                  <a:pos x="connsiteX1" y="connsiteY1"/>
                </a:cxn>
                <a:cxn ang="0">
                  <a:pos x="connsiteX2" y="connsiteY2"/>
                </a:cxn>
                <a:cxn ang="0">
                  <a:pos x="connsiteX3" y="connsiteY3"/>
                </a:cxn>
              </a:cxnLst>
              <a:rect l="l" t="t" r="r" b="b"/>
              <a:pathLst>
                <a:path w="1416" h="1298">
                  <a:moveTo>
                    <a:pt x="1417" y="0"/>
                  </a:moveTo>
                  <a:cubicBezTo>
                    <a:pt x="1165" y="457"/>
                    <a:pt x="828" y="1332"/>
                    <a:pt x="674" y="1298"/>
                  </a:cubicBezTo>
                  <a:cubicBezTo>
                    <a:pt x="-429" y="1063"/>
                    <a:pt x="-172" y="555"/>
                    <a:pt x="1400" y="0"/>
                  </a:cubicBezTo>
                  <a:lnTo>
                    <a:pt x="1417" y="0"/>
                  </a:lnTo>
                  <a:close/>
                </a:path>
              </a:pathLst>
            </a:custGeom>
            <a:grpFill/>
            <a:ln w="5715" cap="flat">
              <a:noFill/>
              <a:prstDash val="solid"/>
              <a:miter/>
            </a:ln>
          </p:spPr>
          <p:txBody>
            <a:bodyPr rtlCol="0" anchor="ctr"/>
            <a:lstStyle/>
            <a:p>
              <a:endParaRPr lang="zh-CN" altLang="en-US"/>
            </a:p>
          </p:txBody>
        </p:sp>
      </p:grpSp>
      <p:grpSp>
        <p:nvGrpSpPr>
          <p:cNvPr id="5321" name="组合 5320">
            <a:extLst>
              <a:ext uri="{FF2B5EF4-FFF2-40B4-BE49-F238E27FC236}">
                <a16:creationId xmlns:a16="http://schemas.microsoft.com/office/drawing/2014/main" id="{EB47F314-08B5-9D82-A006-46373BD4AF26}"/>
              </a:ext>
            </a:extLst>
          </p:cNvPr>
          <p:cNvGrpSpPr/>
          <p:nvPr userDrawn="1"/>
        </p:nvGrpSpPr>
        <p:grpSpPr>
          <a:xfrm rot="7461594">
            <a:off x="10084369" y="5615428"/>
            <a:ext cx="2694744" cy="531154"/>
            <a:chOff x="3041331" y="4679859"/>
            <a:chExt cx="1036615" cy="589030"/>
          </a:xfrm>
          <a:solidFill>
            <a:schemeClr val="accent2"/>
          </a:solidFill>
        </p:grpSpPr>
        <p:sp>
          <p:nvSpPr>
            <p:cNvPr id="5322" name="任意多边形: 形状 5321">
              <a:extLst>
                <a:ext uri="{FF2B5EF4-FFF2-40B4-BE49-F238E27FC236}">
                  <a16:creationId xmlns:a16="http://schemas.microsoft.com/office/drawing/2014/main" id="{4BA616DC-50DD-7E96-7D9E-0674C37C373F}"/>
                </a:ext>
              </a:extLst>
            </p:cNvPr>
            <p:cNvSpPr/>
            <p:nvPr/>
          </p:nvSpPr>
          <p:spPr>
            <a:xfrm>
              <a:off x="3041331" y="4831610"/>
              <a:ext cx="350605" cy="190385"/>
            </a:xfrm>
            <a:custGeom>
              <a:avLst/>
              <a:gdLst>
                <a:gd name="connsiteX0" fmla="*/ 301307 w 350605"/>
                <a:gd name="connsiteY0" fmla="*/ 97777 h 190385"/>
                <a:gd name="connsiteX1" fmla="*/ 287974 w 350605"/>
                <a:gd name="connsiteY1" fmla="*/ 107538 h 190385"/>
                <a:gd name="connsiteX2" fmla="*/ 269846 w 350605"/>
                <a:gd name="connsiteY2" fmla="*/ 107521 h 190385"/>
                <a:gd name="connsiteX3" fmla="*/ 252901 w 350605"/>
                <a:gd name="connsiteY3" fmla="*/ 105550 h 190385"/>
                <a:gd name="connsiteX4" fmla="*/ 244957 w 350605"/>
                <a:gd name="connsiteY4" fmla="*/ 104527 h 190385"/>
                <a:gd name="connsiteX5" fmla="*/ 243511 w 350605"/>
                <a:gd name="connsiteY5" fmla="*/ 101235 h 190385"/>
                <a:gd name="connsiteX6" fmla="*/ 245649 w 350605"/>
                <a:gd name="connsiteY6" fmla="*/ 97103 h 190385"/>
                <a:gd name="connsiteX7" fmla="*/ 241802 w 350605"/>
                <a:gd name="connsiteY7" fmla="*/ 99240 h 190385"/>
                <a:gd name="connsiteX8" fmla="*/ 211942 w 350605"/>
                <a:gd name="connsiteY8" fmla="*/ 95674 h 190385"/>
                <a:gd name="connsiteX9" fmla="*/ 194585 w 350605"/>
                <a:gd name="connsiteY9" fmla="*/ 89605 h 190385"/>
                <a:gd name="connsiteX10" fmla="*/ 200443 w 350605"/>
                <a:gd name="connsiteY10" fmla="*/ 84890 h 190385"/>
                <a:gd name="connsiteX11" fmla="*/ 203129 w 350605"/>
                <a:gd name="connsiteY11" fmla="*/ 84078 h 190385"/>
                <a:gd name="connsiteX12" fmla="*/ 200592 w 350605"/>
                <a:gd name="connsiteY12" fmla="*/ 84747 h 190385"/>
                <a:gd name="connsiteX13" fmla="*/ 193031 w 350605"/>
                <a:gd name="connsiteY13" fmla="*/ 89616 h 190385"/>
                <a:gd name="connsiteX14" fmla="*/ 178446 w 350605"/>
                <a:gd name="connsiteY14" fmla="*/ 84958 h 190385"/>
                <a:gd name="connsiteX15" fmla="*/ 167707 w 350605"/>
                <a:gd name="connsiteY15" fmla="*/ 83352 h 190385"/>
                <a:gd name="connsiteX16" fmla="*/ 183709 w 350605"/>
                <a:gd name="connsiteY16" fmla="*/ 90925 h 190385"/>
                <a:gd name="connsiteX17" fmla="*/ 184212 w 350605"/>
                <a:gd name="connsiteY17" fmla="*/ 104424 h 190385"/>
                <a:gd name="connsiteX18" fmla="*/ 180663 w 350605"/>
                <a:gd name="connsiteY18" fmla="*/ 107018 h 190385"/>
                <a:gd name="connsiteX19" fmla="*/ 170999 w 350605"/>
                <a:gd name="connsiteY19" fmla="*/ 111019 h 190385"/>
                <a:gd name="connsiteX20" fmla="*/ 150591 w 350605"/>
                <a:gd name="connsiteY20" fmla="*/ 102635 h 190385"/>
                <a:gd name="connsiteX21" fmla="*/ 149951 w 350605"/>
                <a:gd name="connsiteY21" fmla="*/ 103686 h 190385"/>
                <a:gd name="connsiteX22" fmla="*/ 151225 w 350605"/>
                <a:gd name="connsiteY22" fmla="*/ 103298 h 190385"/>
                <a:gd name="connsiteX23" fmla="*/ 162861 w 350605"/>
                <a:gd name="connsiteY23" fmla="*/ 107601 h 190385"/>
                <a:gd name="connsiteX24" fmla="*/ 165519 w 350605"/>
                <a:gd name="connsiteY24" fmla="*/ 111470 h 190385"/>
                <a:gd name="connsiteX25" fmla="*/ 151248 w 350605"/>
                <a:gd name="connsiteY25" fmla="*/ 121552 h 190385"/>
                <a:gd name="connsiteX26" fmla="*/ 124514 w 350605"/>
                <a:gd name="connsiteY26" fmla="*/ 130004 h 190385"/>
                <a:gd name="connsiteX27" fmla="*/ 123222 w 350605"/>
                <a:gd name="connsiteY27" fmla="*/ 127301 h 190385"/>
                <a:gd name="connsiteX28" fmla="*/ 122422 w 350605"/>
                <a:gd name="connsiteY28" fmla="*/ 131210 h 190385"/>
                <a:gd name="connsiteX29" fmla="*/ 94561 w 350605"/>
                <a:gd name="connsiteY29" fmla="*/ 131753 h 190385"/>
                <a:gd name="connsiteX30" fmla="*/ 70415 w 350605"/>
                <a:gd name="connsiteY30" fmla="*/ 127581 h 190385"/>
                <a:gd name="connsiteX31" fmla="*/ 77193 w 350605"/>
                <a:gd name="connsiteY31" fmla="*/ 145949 h 190385"/>
                <a:gd name="connsiteX32" fmla="*/ 79622 w 350605"/>
                <a:gd name="connsiteY32" fmla="*/ 152435 h 190385"/>
                <a:gd name="connsiteX33" fmla="*/ 78428 w 350605"/>
                <a:gd name="connsiteY33" fmla="*/ 156950 h 190385"/>
                <a:gd name="connsiteX34" fmla="*/ 71753 w 350605"/>
                <a:gd name="connsiteY34" fmla="*/ 161865 h 190385"/>
                <a:gd name="connsiteX35" fmla="*/ 82062 w 350605"/>
                <a:gd name="connsiteY35" fmla="*/ 165574 h 190385"/>
                <a:gd name="connsiteX36" fmla="*/ 96413 w 350605"/>
                <a:gd name="connsiteY36" fmla="*/ 170003 h 190385"/>
                <a:gd name="connsiteX37" fmla="*/ 88183 w 350605"/>
                <a:gd name="connsiteY37" fmla="*/ 182908 h 190385"/>
                <a:gd name="connsiteX38" fmla="*/ 86669 w 350605"/>
                <a:gd name="connsiteY38" fmla="*/ 185828 h 190385"/>
                <a:gd name="connsiteX39" fmla="*/ 82137 w 350605"/>
                <a:gd name="connsiteY39" fmla="*/ 190343 h 190385"/>
                <a:gd name="connsiteX40" fmla="*/ 76696 w 350605"/>
                <a:gd name="connsiteY40" fmla="*/ 188131 h 190385"/>
                <a:gd name="connsiteX41" fmla="*/ 74867 w 350605"/>
                <a:gd name="connsiteY41" fmla="*/ 184896 h 190385"/>
                <a:gd name="connsiteX42" fmla="*/ 69307 w 350605"/>
                <a:gd name="connsiteY42" fmla="*/ 180930 h 190385"/>
                <a:gd name="connsiteX43" fmla="*/ 62037 w 350605"/>
                <a:gd name="connsiteY43" fmla="*/ 177427 h 190385"/>
                <a:gd name="connsiteX44" fmla="*/ 51590 w 350605"/>
                <a:gd name="connsiteY44" fmla="*/ 161608 h 190385"/>
                <a:gd name="connsiteX45" fmla="*/ 48475 w 350605"/>
                <a:gd name="connsiteY45" fmla="*/ 159396 h 190385"/>
                <a:gd name="connsiteX46" fmla="*/ 1687 w 350605"/>
                <a:gd name="connsiteY46" fmla="*/ 146532 h 190385"/>
                <a:gd name="connsiteX47" fmla="*/ 4247 w 350605"/>
                <a:gd name="connsiteY47" fmla="*/ 135433 h 190385"/>
                <a:gd name="connsiteX48" fmla="*/ 50904 w 350605"/>
                <a:gd name="connsiteY48" fmla="*/ 97520 h 190385"/>
                <a:gd name="connsiteX49" fmla="*/ 66020 w 350605"/>
                <a:gd name="connsiteY49" fmla="*/ 94554 h 190385"/>
                <a:gd name="connsiteX50" fmla="*/ 69335 w 350605"/>
                <a:gd name="connsiteY50" fmla="*/ 92576 h 190385"/>
                <a:gd name="connsiteX51" fmla="*/ 64849 w 350605"/>
                <a:gd name="connsiteY51" fmla="*/ 94691 h 190385"/>
                <a:gd name="connsiteX52" fmla="*/ 63500 w 350605"/>
                <a:gd name="connsiteY52" fmla="*/ 87273 h 190385"/>
                <a:gd name="connsiteX53" fmla="*/ 63477 w 350605"/>
                <a:gd name="connsiteY53" fmla="*/ 87319 h 190385"/>
                <a:gd name="connsiteX54" fmla="*/ 89646 w 350605"/>
                <a:gd name="connsiteY54" fmla="*/ 81501 h 190385"/>
                <a:gd name="connsiteX55" fmla="*/ 102402 w 350605"/>
                <a:gd name="connsiteY55" fmla="*/ 80192 h 190385"/>
                <a:gd name="connsiteX56" fmla="*/ 106780 w 350605"/>
                <a:gd name="connsiteY56" fmla="*/ 80066 h 190385"/>
                <a:gd name="connsiteX57" fmla="*/ 117896 w 350605"/>
                <a:gd name="connsiteY57" fmla="*/ 79643 h 190385"/>
                <a:gd name="connsiteX58" fmla="*/ 123251 w 350605"/>
                <a:gd name="connsiteY58" fmla="*/ 76323 h 190385"/>
                <a:gd name="connsiteX59" fmla="*/ 131594 w 350605"/>
                <a:gd name="connsiteY59" fmla="*/ 82489 h 190385"/>
                <a:gd name="connsiteX60" fmla="*/ 131526 w 350605"/>
                <a:gd name="connsiteY60" fmla="*/ 83547 h 190385"/>
                <a:gd name="connsiteX61" fmla="*/ 132434 w 350605"/>
                <a:gd name="connsiteY61" fmla="*/ 80838 h 190385"/>
                <a:gd name="connsiteX62" fmla="*/ 149494 w 350605"/>
                <a:gd name="connsiteY62" fmla="*/ 65116 h 190385"/>
                <a:gd name="connsiteX63" fmla="*/ 118490 w 350605"/>
                <a:gd name="connsiteY63" fmla="*/ 65361 h 190385"/>
                <a:gd name="connsiteX64" fmla="*/ 120582 w 350605"/>
                <a:gd name="connsiteY64" fmla="*/ 49640 h 190385"/>
                <a:gd name="connsiteX65" fmla="*/ 160638 w 350605"/>
                <a:gd name="connsiteY65" fmla="*/ 39015 h 190385"/>
                <a:gd name="connsiteX66" fmla="*/ 168593 w 350605"/>
                <a:gd name="connsiteY66" fmla="*/ 43668 h 190385"/>
                <a:gd name="connsiteX67" fmla="*/ 184384 w 350605"/>
                <a:gd name="connsiteY67" fmla="*/ 68328 h 190385"/>
                <a:gd name="connsiteX68" fmla="*/ 185407 w 350605"/>
                <a:gd name="connsiteY68" fmla="*/ 70596 h 190385"/>
                <a:gd name="connsiteX69" fmla="*/ 186013 w 350605"/>
                <a:gd name="connsiteY69" fmla="*/ 66710 h 190385"/>
                <a:gd name="connsiteX70" fmla="*/ 200369 w 350605"/>
                <a:gd name="connsiteY70" fmla="*/ 56583 h 190385"/>
                <a:gd name="connsiteX71" fmla="*/ 217165 w 350605"/>
                <a:gd name="connsiteY71" fmla="*/ 50548 h 190385"/>
                <a:gd name="connsiteX72" fmla="*/ 225829 w 350605"/>
                <a:gd name="connsiteY72" fmla="*/ 69225 h 190385"/>
                <a:gd name="connsiteX73" fmla="*/ 221680 w 350605"/>
                <a:gd name="connsiteY73" fmla="*/ 72608 h 190385"/>
                <a:gd name="connsiteX74" fmla="*/ 220257 w 350605"/>
                <a:gd name="connsiteY74" fmla="*/ 71939 h 190385"/>
                <a:gd name="connsiteX75" fmla="*/ 219354 w 350605"/>
                <a:gd name="connsiteY75" fmla="*/ 73243 h 190385"/>
                <a:gd name="connsiteX76" fmla="*/ 217405 w 350605"/>
                <a:gd name="connsiteY76" fmla="*/ 75277 h 190385"/>
                <a:gd name="connsiteX77" fmla="*/ 219045 w 350605"/>
                <a:gd name="connsiteY77" fmla="*/ 73523 h 190385"/>
                <a:gd name="connsiteX78" fmla="*/ 226018 w 350605"/>
                <a:gd name="connsiteY78" fmla="*/ 70048 h 190385"/>
                <a:gd name="connsiteX79" fmla="*/ 259599 w 350605"/>
                <a:gd name="connsiteY79" fmla="*/ 74077 h 190385"/>
                <a:gd name="connsiteX80" fmla="*/ 261885 w 350605"/>
                <a:gd name="connsiteY80" fmla="*/ 70494 h 190385"/>
                <a:gd name="connsiteX81" fmla="*/ 260999 w 350605"/>
                <a:gd name="connsiteY81" fmla="*/ 68476 h 190385"/>
                <a:gd name="connsiteX82" fmla="*/ 259748 w 350605"/>
                <a:gd name="connsiteY82" fmla="*/ 72100 h 190385"/>
                <a:gd name="connsiteX83" fmla="*/ 243397 w 350605"/>
                <a:gd name="connsiteY83" fmla="*/ 56789 h 190385"/>
                <a:gd name="connsiteX84" fmla="*/ 218822 w 350605"/>
                <a:gd name="connsiteY84" fmla="*/ 51680 h 190385"/>
                <a:gd name="connsiteX85" fmla="*/ 215451 w 350605"/>
                <a:gd name="connsiteY85" fmla="*/ 38587 h 190385"/>
                <a:gd name="connsiteX86" fmla="*/ 195340 w 350605"/>
                <a:gd name="connsiteY86" fmla="*/ 32563 h 190385"/>
                <a:gd name="connsiteX87" fmla="*/ 186933 w 350605"/>
                <a:gd name="connsiteY87" fmla="*/ 18921 h 190385"/>
                <a:gd name="connsiteX88" fmla="*/ 188676 w 350605"/>
                <a:gd name="connsiteY88" fmla="*/ 8074 h 190385"/>
                <a:gd name="connsiteX89" fmla="*/ 197820 w 350605"/>
                <a:gd name="connsiteY89" fmla="*/ 11932 h 190385"/>
                <a:gd name="connsiteX90" fmla="*/ 215371 w 350605"/>
                <a:gd name="connsiteY90" fmla="*/ 20499 h 190385"/>
                <a:gd name="connsiteX91" fmla="*/ 231098 w 350605"/>
                <a:gd name="connsiteY91" fmla="*/ 24636 h 190385"/>
                <a:gd name="connsiteX92" fmla="*/ 250386 w 350605"/>
                <a:gd name="connsiteY92" fmla="*/ 8515 h 190385"/>
                <a:gd name="connsiteX93" fmla="*/ 262656 w 350605"/>
                <a:gd name="connsiteY93" fmla="*/ 4080 h 190385"/>
                <a:gd name="connsiteX94" fmla="*/ 296364 w 350605"/>
                <a:gd name="connsiteY94" fmla="*/ 14235 h 190385"/>
                <a:gd name="connsiteX95" fmla="*/ 297187 w 350605"/>
                <a:gd name="connsiteY95" fmla="*/ 18550 h 190385"/>
                <a:gd name="connsiteX96" fmla="*/ 297244 w 350605"/>
                <a:gd name="connsiteY96" fmla="*/ 12086 h 190385"/>
                <a:gd name="connsiteX97" fmla="*/ 346913 w 350605"/>
                <a:gd name="connsiteY97" fmla="*/ 35198 h 190385"/>
                <a:gd name="connsiteX98" fmla="*/ 347501 w 350605"/>
                <a:gd name="connsiteY98" fmla="*/ 49880 h 190385"/>
                <a:gd name="connsiteX99" fmla="*/ 334597 w 350605"/>
                <a:gd name="connsiteY99" fmla="*/ 49011 h 190385"/>
                <a:gd name="connsiteX100" fmla="*/ 293900 w 350605"/>
                <a:gd name="connsiteY100" fmla="*/ 46959 h 190385"/>
                <a:gd name="connsiteX101" fmla="*/ 292106 w 350605"/>
                <a:gd name="connsiteY101" fmla="*/ 48902 h 190385"/>
                <a:gd name="connsiteX102" fmla="*/ 276373 w 350605"/>
                <a:gd name="connsiteY102" fmla="*/ 60744 h 190385"/>
                <a:gd name="connsiteX103" fmla="*/ 282419 w 350605"/>
                <a:gd name="connsiteY103" fmla="*/ 88936 h 190385"/>
                <a:gd name="connsiteX104" fmla="*/ 301307 w 350605"/>
                <a:gd name="connsiteY104" fmla="*/ 97777 h 1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350605" h="190385">
                  <a:moveTo>
                    <a:pt x="301307" y="97777"/>
                  </a:moveTo>
                  <a:cubicBezTo>
                    <a:pt x="297724" y="102212"/>
                    <a:pt x="293649" y="105967"/>
                    <a:pt x="287974" y="107538"/>
                  </a:cubicBezTo>
                  <a:cubicBezTo>
                    <a:pt x="281922" y="111196"/>
                    <a:pt x="276018" y="109864"/>
                    <a:pt x="269846" y="107521"/>
                  </a:cubicBezTo>
                  <a:cubicBezTo>
                    <a:pt x="264462" y="105475"/>
                    <a:pt x="258799" y="103949"/>
                    <a:pt x="252901" y="105550"/>
                  </a:cubicBezTo>
                  <a:cubicBezTo>
                    <a:pt x="250129" y="106178"/>
                    <a:pt x="247397" y="106321"/>
                    <a:pt x="244957" y="104527"/>
                  </a:cubicBezTo>
                  <a:cubicBezTo>
                    <a:pt x="244117" y="103601"/>
                    <a:pt x="243626" y="102480"/>
                    <a:pt x="243511" y="101235"/>
                  </a:cubicBezTo>
                  <a:cubicBezTo>
                    <a:pt x="243997" y="99749"/>
                    <a:pt x="245117" y="98554"/>
                    <a:pt x="245649" y="97103"/>
                  </a:cubicBezTo>
                  <a:cubicBezTo>
                    <a:pt x="243506" y="96291"/>
                    <a:pt x="243608" y="99411"/>
                    <a:pt x="241802" y="99240"/>
                  </a:cubicBezTo>
                  <a:cubicBezTo>
                    <a:pt x="232298" y="93822"/>
                    <a:pt x="222229" y="95125"/>
                    <a:pt x="211942" y="95674"/>
                  </a:cubicBezTo>
                  <a:cubicBezTo>
                    <a:pt x="205935" y="95994"/>
                    <a:pt x="198814" y="95948"/>
                    <a:pt x="194585" y="89605"/>
                  </a:cubicBezTo>
                  <a:cubicBezTo>
                    <a:pt x="195288" y="86473"/>
                    <a:pt x="197957" y="85776"/>
                    <a:pt x="200443" y="84890"/>
                  </a:cubicBezTo>
                  <a:cubicBezTo>
                    <a:pt x="201203" y="84232"/>
                    <a:pt x="202163" y="84153"/>
                    <a:pt x="203129" y="84078"/>
                  </a:cubicBezTo>
                  <a:cubicBezTo>
                    <a:pt x="202197" y="83724"/>
                    <a:pt x="201357" y="83941"/>
                    <a:pt x="200592" y="84747"/>
                  </a:cubicBezTo>
                  <a:cubicBezTo>
                    <a:pt x="196625" y="84129"/>
                    <a:pt x="195534" y="87947"/>
                    <a:pt x="193031" y="89616"/>
                  </a:cubicBezTo>
                  <a:cubicBezTo>
                    <a:pt x="187110" y="91394"/>
                    <a:pt x="182286" y="91416"/>
                    <a:pt x="178446" y="84958"/>
                  </a:cubicBezTo>
                  <a:cubicBezTo>
                    <a:pt x="176349" y="81432"/>
                    <a:pt x="170348" y="86450"/>
                    <a:pt x="167707" y="83352"/>
                  </a:cubicBezTo>
                  <a:cubicBezTo>
                    <a:pt x="172742" y="85118"/>
                    <a:pt x="178406" y="87770"/>
                    <a:pt x="183709" y="90925"/>
                  </a:cubicBezTo>
                  <a:cubicBezTo>
                    <a:pt x="190110" y="94725"/>
                    <a:pt x="191853" y="99629"/>
                    <a:pt x="184212" y="104424"/>
                  </a:cubicBezTo>
                  <a:cubicBezTo>
                    <a:pt x="183018" y="105269"/>
                    <a:pt x="181812" y="106109"/>
                    <a:pt x="180663" y="107018"/>
                  </a:cubicBezTo>
                  <a:cubicBezTo>
                    <a:pt x="177783" y="109156"/>
                    <a:pt x="175406" y="112562"/>
                    <a:pt x="170999" y="111019"/>
                  </a:cubicBezTo>
                  <a:cubicBezTo>
                    <a:pt x="164987" y="106481"/>
                    <a:pt x="158918" y="102086"/>
                    <a:pt x="150591" y="102635"/>
                  </a:cubicBezTo>
                  <a:cubicBezTo>
                    <a:pt x="148625" y="102309"/>
                    <a:pt x="150002" y="105875"/>
                    <a:pt x="149951" y="103686"/>
                  </a:cubicBezTo>
                  <a:cubicBezTo>
                    <a:pt x="149940" y="103292"/>
                    <a:pt x="150397" y="103395"/>
                    <a:pt x="151225" y="103298"/>
                  </a:cubicBezTo>
                  <a:cubicBezTo>
                    <a:pt x="155872" y="102721"/>
                    <a:pt x="159581" y="104527"/>
                    <a:pt x="162861" y="107601"/>
                  </a:cubicBezTo>
                  <a:cubicBezTo>
                    <a:pt x="163947" y="108756"/>
                    <a:pt x="164816" y="110053"/>
                    <a:pt x="165519" y="111470"/>
                  </a:cubicBezTo>
                  <a:cubicBezTo>
                    <a:pt x="167159" y="123929"/>
                    <a:pt x="156792" y="119294"/>
                    <a:pt x="151248" y="121552"/>
                  </a:cubicBezTo>
                  <a:cubicBezTo>
                    <a:pt x="141579" y="121935"/>
                    <a:pt x="136544" y="137165"/>
                    <a:pt x="124514" y="130004"/>
                  </a:cubicBezTo>
                  <a:cubicBezTo>
                    <a:pt x="123308" y="129415"/>
                    <a:pt x="124222" y="126935"/>
                    <a:pt x="123222" y="127301"/>
                  </a:cubicBezTo>
                  <a:cubicBezTo>
                    <a:pt x="122142" y="127695"/>
                    <a:pt x="123662" y="129993"/>
                    <a:pt x="122422" y="131210"/>
                  </a:cubicBezTo>
                  <a:cubicBezTo>
                    <a:pt x="113232" y="139388"/>
                    <a:pt x="103980" y="133256"/>
                    <a:pt x="94561" y="131753"/>
                  </a:cubicBezTo>
                  <a:cubicBezTo>
                    <a:pt x="86514" y="130467"/>
                    <a:pt x="78365" y="129804"/>
                    <a:pt x="70415" y="127581"/>
                  </a:cubicBezTo>
                  <a:cubicBezTo>
                    <a:pt x="70530" y="145029"/>
                    <a:pt x="70890" y="145989"/>
                    <a:pt x="77193" y="145949"/>
                  </a:cubicBezTo>
                  <a:cubicBezTo>
                    <a:pt x="78914" y="147772"/>
                    <a:pt x="79582" y="149989"/>
                    <a:pt x="79622" y="152435"/>
                  </a:cubicBezTo>
                  <a:cubicBezTo>
                    <a:pt x="79491" y="154007"/>
                    <a:pt x="79096" y="155516"/>
                    <a:pt x="78428" y="156950"/>
                  </a:cubicBezTo>
                  <a:cubicBezTo>
                    <a:pt x="76879" y="159270"/>
                    <a:pt x="74690" y="160768"/>
                    <a:pt x="71753" y="161865"/>
                  </a:cubicBezTo>
                  <a:cubicBezTo>
                    <a:pt x="74782" y="164671"/>
                    <a:pt x="78576" y="164826"/>
                    <a:pt x="82062" y="165574"/>
                  </a:cubicBezTo>
                  <a:cubicBezTo>
                    <a:pt x="87040" y="166637"/>
                    <a:pt x="94007" y="162888"/>
                    <a:pt x="96413" y="170003"/>
                  </a:cubicBezTo>
                  <a:cubicBezTo>
                    <a:pt x="98699" y="176764"/>
                    <a:pt x="90652" y="178364"/>
                    <a:pt x="88183" y="182908"/>
                  </a:cubicBezTo>
                  <a:cubicBezTo>
                    <a:pt x="87663" y="183868"/>
                    <a:pt x="87155" y="184839"/>
                    <a:pt x="86669" y="185828"/>
                  </a:cubicBezTo>
                  <a:cubicBezTo>
                    <a:pt x="85612" y="187794"/>
                    <a:pt x="84240" y="189446"/>
                    <a:pt x="82137" y="190343"/>
                  </a:cubicBezTo>
                  <a:cubicBezTo>
                    <a:pt x="79914" y="190606"/>
                    <a:pt x="78182" y="189634"/>
                    <a:pt x="76696" y="188131"/>
                  </a:cubicBezTo>
                  <a:cubicBezTo>
                    <a:pt x="75930" y="187148"/>
                    <a:pt x="75330" y="186040"/>
                    <a:pt x="74867" y="184896"/>
                  </a:cubicBezTo>
                  <a:cubicBezTo>
                    <a:pt x="73781" y="182548"/>
                    <a:pt x="71661" y="181593"/>
                    <a:pt x="69307" y="180930"/>
                  </a:cubicBezTo>
                  <a:cubicBezTo>
                    <a:pt x="66735" y="180050"/>
                    <a:pt x="64300" y="178936"/>
                    <a:pt x="62037" y="177427"/>
                  </a:cubicBezTo>
                  <a:cubicBezTo>
                    <a:pt x="56528" y="173466"/>
                    <a:pt x="53110" y="168152"/>
                    <a:pt x="51590" y="161608"/>
                  </a:cubicBezTo>
                  <a:cubicBezTo>
                    <a:pt x="50739" y="160614"/>
                    <a:pt x="49733" y="159842"/>
                    <a:pt x="48475" y="159396"/>
                  </a:cubicBezTo>
                  <a:cubicBezTo>
                    <a:pt x="33914" y="151287"/>
                    <a:pt x="16711" y="152847"/>
                    <a:pt x="1687" y="146532"/>
                  </a:cubicBezTo>
                  <a:cubicBezTo>
                    <a:pt x="-2068" y="141754"/>
                    <a:pt x="1190" y="138828"/>
                    <a:pt x="4247" y="135433"/>
                  </a:cubicBezTo>
                  <a:cubicBezTo>
                    <a:pt x="17832" y="120346"/>
                    <a:pt x="33794" y="108235"/>
                    <a:pt x="50904" y="97520"/>
                  </a:cubicBezTo>
                  <a:cubicBezTo>
                    <a:pt x="55499" y="94257"/>
                    <a:pt x="60843" y="94788"/>
                    <a:pt x="66020" y="94554"/>
                  </a:cubicBezTo>
                  <a:cubicBezTo>
                    <a:pt x="67506" y="93645"/>
                    <a:pt x="68878" y="92474"/>
                    <a:pt x="69335" y="92576"/>
                  </a:cubicBezTo>
                  <a:cubicBezTo>
                    <a:pt x="68638" y="92748"/>
                    <a:pt x="66929" y="94142"/>
                    <a:pt x="64849" y="94691"/>
                  </a:cubicBezTo>
                  <a:cubicBezTo>
                    <a:pt x="61340" y="92765"/>
                    <a:pt x="61586" y="90170"/>
                    <a:pt x="63500" y="87273"/>
                  </a:cubicBezTo>
                  <a:lnTo>
                    <a:pt x="63477" y="87319"/>
                  </a:lnTo>
                  <a:cubicBezTo>
                    <a:pt x="71284" y="81249"/>
                    <a:pt x="79925" y="78797"/>
                    <a:pt x="89646" y="81501"/>
                  </a:cubicBezTo>
                  <a:cubicBezTo>
                    <a:pt x="94115" y="82741"/>
                    <a:pt x="98299" y="82015"/>
                    <a:pt x="102402" y="80192"/>
                  </a:cubicBezTo>
                  <a:cubicBezTo>
                    <a:pt x="103848" y="79803"/>
                    <a:pt x="105317" y="79780"/>
                    <a:pt x="106780" y="80066"/>
                  </a:cubicBezTo>
                  <a:cubicBezTo>
                    <a:pt x="110552" y="82164"/>
                    <a:pt x="114318" y="83655"/>
                    <a:pt x="117896" y="79643"/>
                  </a:cubicBezTo>
                  <a:cubicBezTo>
                    <a:pt x="119496" y="78215"/>
                    <a:pt x="121245" y="77060"/>
                    <a:pt x="123251" y="76323"/>
                  </a:cubicBezTo>
                  <a:cubicBezTo>
                    <a:pt x="128548" y="75037"/>
                    <a:pt x="130086" y="78832"/>
                    <a:pt x="131594" y="82489"/>
                  </a:cubicBezTo>
                  <a:cubicBezTo>
                    <a:pt x="131703" y="84581"/>
                    <a:pt x="129377" y="83798"/>
                    <a:pt x="131526" y="83547"/>
                  </a:cubicBezTo>
                  <a:cubicBezTo>
                    <a:pt x="132652" y="83415"/>
                    <a:pt x="132497" y="81935"/>
                    <a:pt x="132434" y="80838"/>
                  </a:cubicBezTo>
                  <a:cubicBezTo>
                    <a:pt x="137555" y="74746"/>
                    <a:pt x="149259" y="77192"/>
                    <a:pt x="149494" y="65116"/>
                  </a:cubicBezTo>
                  <a:cubicBezTo>
                    <a:pt x="140018" y="64893"/>
                    <a:pt x="128971" y="73271"/>
                    <a:pt x="118490" y="65361"/>
                  </a:cubicBezTo>
                  <a:cubicBezTo>
                    <a:pt x="112449" y="58978"/>
                    <a:pt x="111060" y="49405"/>
                    <a:pt x="120582" y="49640"/>
                  </a:cubicBezTo>
                  <a:cubicBezTo>
                    <a:pt x="135675" y="50011"/>
                    <a:pt x="147408" y="42770"/>
                    <a:pt x="160638" y="39015"/>
                  </a:cubicBezTo>
                  <a:cubicBezTo>
                    <a:pt x="163821" y="39661"/>
                    <a:pt x="166422" y="41307"/>
                    <a:pt x="168593" y="43668"/>
                  </a:cubicBezTo>
                  <a:cubicBezTo>
                    <a:pt x="169931" y="54389"/>
                    <a:pt x="180881" y="58984"/>
                    <a:pt x="184384" y="68328"/>
                  </a:cubicBezTo>
                  <a:cubicBezTo>
                    <a:pt x="185104" y="68905"/>
                    <a:pt x="184264" y="70191"/>
                    <a:pt x="185407" y="70596"/>
                  </a:cubicBezTo>
                  <a:cubicBezTo>
                    <a:pt x="185041" y="69219"/>
                    <a:pt x="185013" y="67899"/>
                    <a:pt x="186013" y="66710"/>
                  </a:cubicBezTo>
                  <a:cubicBezTo>
                    <a:pt x="190916" y="63510"/>
                    <a:pt x="197300" y="62824"/>
                    <a:pt x="200369" y="56583"/>
                  </a:cubicBezTo>
                  <a:cubicBezTo>
                    <a:pt x="203815" y="49582"/>
                    <a:pt x="210141" y="48611"/>
                    <a:pt x="217165" y="50548"/>
                  </a:cubicBezTo>
                  <a:cubicBezTo>
                    <a:pt x="224389" y="54772"/>
                    <a:pt x="219920" y="64419"/>
                    <a:pt x="225829" y="69225"/>
                  </a:cubicBezTo>
                  <a:cubicBezTo>
                    <a:pt x="224983" y="71025"/>
                    <a:pt x="223572" y="72145"/>
                    <a:pt x="221680" y="72608"/>
                  </a:cubicBezTo>
                  <a:cubicBezTo>
                    <a:pt x="221731" y="72603"/>
                    <a:pt x="220257" y="71939"/>
                    <a:pt x="220257" y="71939"/>
                  </a:cubicBezTo>
                  <a:cubicBezTo>
                    <a:pt x="220257" y="71939"/>
                    <a:pt x="219337" y="73271"/>
                    <a:pt x="219354" y="73243"/>
                  </a:cubicBezTo>
                  <a:cubicBezTo>
                    <a:pt x="218777" y="73986"/>
                    <a:pt x="218114" y="74706"/>
                    <a:pt x="217405" y="75277"/>
                  </a:cubicBezTo>
                  <a:cubicBezTo>
                    <a:pt x="218617" y="75311"/>
                    <a:pt x="217942" y="73609"/>
                    <a:pt x="219045" y="73523"/>
                  </a:cubicBezTo>
                  <a:cubicBezTo>
                    <a:pt x="221503" y="72528"/>
                    <a:pt x="224149" y="72088"/>
                    <a:pt x="226018" y="70048"/>
                  </a:cubicBezTo>
                  <a:cubicBezTo>
                    <a:pt x="237396" y="69682"/>
                    <a:pt x="249226" y="65247"/>
                    <a:pt x="259599" y="74077"/>
                  </a:cubicBezTo>
                  <a:cubicBezTo>
                    <a:pt x="260245" y="74631"/>
                    <a:pt x="261668" y="72077"/>
                    <a:pt x="261885" y="70494"/>
                  </a:cubicBezTo>
                  <a:cubicBezTo>
                    <a:pt x="261548" y="69871"/>
                    <a:pt x="261811" y="68951"/>
                    <a:pt x="260999" y="68476"/>
                  </a:cubicBezTo>
                  <a:cubicBezTo>
                    <a:pt x="261262" y="69894"/>
                    <a:pt x="261211" y="71208"/>
                    <a:pt x="259748" y="72100"/>
                  </a:cubicBezTo>
                  <a:cubicBezTo>
                    <a:pt x="248009" y="74020"/>
                    <a:pt x="255993" y="55795"/>
                    <a:pt x="243397" y="56789"/>
                  </a:cubicBezTo>
                  <a:cubicBezTo>
                    <a:pt x="235384" y="57418"/>
                    <a:pt x="225658" y="59572"/>
                    <a:pt x="218822" y="51680"/>
                  </a:cubicBezTo>
                  <a:cubicBezTo>
                    <a:pt x="212342" y="48880"/>
                    <a:pt x="199894" y="47879"/>
                    <a:pt x="215451" y="38587"/>
                  </a:cubicBezTo>
                  <a:cubicBezTo>
                    <a:pt x="208501" y="36129"/>
                    <a:pt x="201169" y="36781"/>
                    <a:pt x="195340" y="32563"/>
                  </a:cubicBezTo>
                  <a:cubicBezTo>
                    <a:pt x="191545" y="28637"/>
                    <a:pt x="190167" y="23231"/>
                    <a:pt x="186933" y="18921"/>
                  </a:cubicBezTo>
                  <a:cubicBezTo>
                    <a:pt x="183927" y="14909"/>
                    <a:pt x="183767" y="10761"/>
                    <a:pt x="188676" y="8074"/>
                  </a:cubicBezTo>
                  <a:cubicBezTo>
                    <a:pt x="192979" y="5714"/>
                    <a:pt x="195968" y="8406"/>
                    <a:pt x="197820" y="11932"/>
                  </a:cubicBezTo>
                  <a:cubicBezTo>
                    <a:pt x="201637" y="19207"/>
                    <a:pt x="206135" y="24557"/>
                    <a:pt x="215371" y="20499"/>
                  </a:cubicBezTo>
                  <a:cubicBezTo>
                    <a:pt x="220760" y="21259"/>
                    <a:pt x="225612" y="23808"/>
                    <a:pt x="231098" y="24636"/>
                  </a:cubicBezTo>
                  <a:cubicBezTo>
                    <a:pt x="248895" y="27322"/>
                    <a:pt x="250055" y="26597"/>
                    <a:pt x="250386" y="8515"/>
                  </a:cubicBezTo>
                  <a:cubicBezTo>
                    <a:pt x="254027" y="5823"/>
                    <a:pt x="258536" y="5423"/>
                    <a:pt x="262656" y="4080"/>
                  </a:cubicBezTo>
                  <a:cubicBezTo>
                    <a:pt x="283196" y="-2624"/>
                    <a:pt x="284139" y="-2247"/>
                    <a:pt x="296364" y="14235"/>
                  </a:cubicBezTo>
                  <a:cubicBezTo>
                    <a:pt x="296929" y="15607"/>
                    <a:pt x="299758" y="16555"/>
                    <a:pt x="297187" y="18550"/>
                  </a:cubicBezTo>
                  <a:cubicBezTo>
                    <a:pt x="300541" y="16424"/>
                    <a:pt x="295209" y="14235"/>
                    <a:pt x="297244" y="12086"/>
                  </a:cubicBezTo>
                  <a:cubicBezTo>
                    <a:pt x="315200" y="16767"/>
                    <a:pt x="331265" y="25745"/>
                    <a:pt x="346913" y="35198"/>
                  </a:cubicBezTo>
                  <a:cubicBezTo>
                    <a:pt x="351851" y="38181"/>
                    <a:pt x="351622" y="44890"/>
                    <a:pt x="347501" y="49880"/>
                  </a:cubicBezTo>
                  <a:cubicBezTo>
                    <a:pt x="342975" y="55360"/>
                    <a:pt x="337906" y="52160"/>
                    <a:pt x="334597" y="49011"/>
                  </a:cubicBezTo>
                  <a:cubicBezTo>
                    <a:pt x="321412" y="36461"/>
                    <a:pt x="307382" y="48417"/>
                    <a:pt x="293900" y="46959"/>
                  </a:cubicBezTo>
                  <a:cubicBezTo>
                    <a:pt x="292626" y="46822"/>
                    <a:pt x="291832" y="47845"/>
                    <a:pt x="292106" y="48902"/>
                  </a:cubicBezTo>
                  <a:cubicBezTo>
                    <a:pt x="298027" y="71694"/>
                    <a:pt x="278739" y="53320"/>
                    <a:pt x="276373" y="60744"/>
                  </a:cubicBezTo>
                  <a:cubicBezTo>
                    <a:pt x="295386" y="72517"/>
                    <a:pt x="295386" y="72517"/>
                    <a:pt x="282419" y="88936"/>
                  </a:cubicBezTo>
                  <a:cubicBezTo>
                    <a:pt x="299890" y="84501"/>
                    <a:pt x="303444" y="86170"/>
                    <a:pt x="301307" y="97777"/>
                  </a:cubicBezTo>
                  <a:close/>
                </a:path>
              </a:pathLst>
            </a:custGeom>
            <a:grpFill/>
            <a:ln w="5715" cap="flat">
              <a:noFill/>
              <a:prstDash val="solid"/>
              <a:miter/>
            </a:ln>
          </p:spPr>
          <p:txBody>
            <a:bodyPr rtlCol="0" anchor="ctr"/>
            <a:lstStyle/>
            <a:p>
              <a:endParaRPr lang="zh-CN" altLang="en-US"/>
            </a:p>
          </p:txBody>
        </p:sp>
        <p:sp>
          <p:nvSpPr>
            <p:cNvPr id="5323" name="任意多边形: 形状 5322">
              <a:extLst>
                <a:ext uri="{FF2B5EF4-FFF2-40B4-BE49-F238E27FC236}">
                  <a16:creationId xmlns:a16="http://schemas.microsoft.com/office/drawing/2014/main" id="{C3CDF803-1830-D7C1-836A-43E726A71432}"/>
                </a:ext>
              </a:extLst>
            </p:cNvPr>
            <p:cNvSpPr/>
            <p:nvPr/>
          </p:nvSpPr>
          <p:spPr>
            <a:xfrm>
              <a:off x="3590903" y="5098170"/>
              <a:ext cx="242630" cy="160246"/>
            </a:xfrm>
            <a:custGeom>
              <a:avLst/>
              <a:gdLst>
                <a:gd name="connsiteX0" fmla="*/ 70021 w 242630"/>
                <a:gd name="connsiteY0" fmla="*/ 150211 h 160246"/>
                <a:gd name="connsiteX1" fmla="*/ 19198 w 242630"/>
                <a:gd name="connsiteY1" fmla="*/ 145988 h 160246"/>
                <a:gd name="connsiteX2" fmla="*/ 578 w 242630"/>
                <a:gd name="connsiteY2" fmla="*/ 101091 h 160246"/>
                <a:gd name="connsiteX3" fmla="*/ 12837 w 242630"/>
                <a:gd name="connsiteY3" fmla="*/ 92427 h 160246"/>
                <a:gd name="connsiteX4" fmla="*/ 16546 w 242630"/>
                <a:gd name="connsiteY4" fmla="*/ 90695 h 160246"/>
                <a:gd name="connsiteX5" fmla="*/ 25770 w 242630"/>
                <a:gd name="connsiteY5" fmla="*/ 86140 h 160246"/>
                <a:gd name="connsiteX6" fmla="*/ 30022 w 242630"/>
                <a:gd name="connsiteY6" fmla="*/ 87101 h 160246"/>
                <a:gd name="connsiteX7" fmla="*/ 33108 w 242630"/>
                <a:gd name="connsiteY7" fmla="*/ 88187 h 160246"/>
                <a:gd name="connsiteX8" fmla="*/ 43469 w 242630"/>
                <a:gd name="connsiteY8" fmla="*/ 101354 h 160246"/>
                <a:gd name="connsiteX9" fmla="*/ 52185 w 242630"/>
                <a:gd name="connsiteY9" fmla="*/ 89872 h 160246"/>
                <a:gd name="connsiteX10" fmla="*/ 35028 w 242630"/>
                <a:gd name="connsiteY10" fmla="*/ 80174 h 160246"/>
                <a:gd name="connsiteX11" fmla="*/ 41469 w 242630"/>
                <a:gd name="connsiteY11" fmla="*/ 68115 h 160246"/>
                <a:gd name="connsiteX12" fmla="*/ 45069 w 242630"/>
                <a:gd name="connsiteY12" fmla="*/ 59440 h 160246"/>
                <a:gd name="connsiteX13" fmla="*/ 47081 w 242630"/>
                <a:gd name="connsiteY13" fmla="*/ 55394 h 160246"/>
                <a:gd name="connsiteX14" fmla="*/ 71410 w 242630"/>
                <a:gd name="connsiteY14" fmla="*/ 64001 h 160246"/>
                <a:gd name="connsiteX15" fmla="*/ 70273 w 242630"/>
                <a:gd name="connsiteY15" fmla="*/ 67281 h 160246"/>
                <a:gd name="connsiteX16" fmla="*/ 73039 w 242630"/>
                <a:gd name="connsiteY16" fmla="*/ 65292 h 160246"/>
                <a:gd name="connsiteX17" fmla="*/ 76148 w 242630"/>
                <a:gd name="connsiteY17" fmla="*/ 64881 h 160246"/>
                <a:gd name="connsiteX18" fmla="*/ 113644 w 242630"/>
                <a:gd name="connsiteY18" fmla="*/ 65864 h 160246"/>
                <a:gd name="connsiteX19" fmla="*/ 116033 w 242630"/>
                <a:gd name="connsiteY19" fmla="*/ 64035 h 160246"/>
                <a:gd name="connsiteX20" fmla="*/ 116490 w 242630"/>
                <a:gd name="connsiteY20" fmla="*/ 64526 h 160246"/>
                <a:gd name="connsiteX21" fmla="*/ 116164 w 242630"/>
                <a:gd name="connsiteY21" fmla="*/ 63709 h 160246"/>
                <a:gd name="connsiteX22" fmla="*/ 112346 w 242630"/>
                <a:gd name="connsiteY22" fmla="*/ 65984 h 160246"/>
                <a:gd name="connsiteX23" fmla="*/ 95613 w 242630"/>
                <a:gd name="connsiteY23" fmla="*/ 62646 h 160246"/>
                <a:gd name="connsiteX24" fmla="*/ 99179 w 242630"/>
                <a:gd name="connsiteY24" fmla="*/ 59749 h 160246"/>
                <a:gd name="connsiteX25" fmla="*/ 98756 w 242630"/>
                <a:gd name="connsiteY25" fmla="*/ 59994 h 160246"/>
                <a:gd name="connsiteX26" fmla="*/ 94996 w 242630"/>
                <a:gd name="connsiteY26" fmla="*/ 63303 h 160246"/>
                <a:gd name="connsiteX27" fmla="*/ 78879 w 242630"/>
                <a:gd name="connsiteY27" fmla="*/ 61503 h 160246"/>
                <a:gd name="connsiteX28" fmla="*/ 64672 w 242630"/>
                <a:gd name="connsiteY28" fmla="*/ 48364 h 160246"/>
                <a:gd name="connsiteX29" fmla="*/ 39480 w 242630"/>
                <a:gd name="connsiteY29" fmla="*/ 27247 h 160246"/>
                <a:gd name="connsiteX30" fmla="*/ 34862 w 242630"/>
                <a:gd name="connsiteY30" fmla="*/ 24990 h 160246"/>
                <a:gd name="connsiteX31" fmla="*/ 39057 w 242630"/>
                <a:gd name="connsiteY31" fmla="*/ 14691 h 160246"/>
                <a:gd name="connsiteX32" fmla="*/ 87069 w 242630"/>
                <a:gd name="connsiteY32" fmla="*/ 17972 h 160246"/>
                <a:gd name="connsiteX33" fmla="*/ 99065 w 242630"/>
                <a:gd name="connsiteY33" fmla="*/ 29065 h 160246"/>
                <a:gd name="connsiteX34" fmla="*/ 137801 w 242630"/>
                <a:gd name="connsiteY34" fmla="*/ 38249 h 160246"/>
                <a:gd name="connsiteX35" fmla="*/ 204535 w 242630"/>
                <a:gd name="connsiteY35" fmla="*/ 7622 h 160246"/>
                <a:gd name="connsiteX36" fmla="*/ 217651 w 242630"/>
                <a:gd name="connsiteY36" fmla="*/ 1330 h 160246"/>
                <a:gd name="connsiteX37" fmla="*/ 225595 w 242630"/>
                <a:gd name="connsiteY37" fmla="*/ 2982 h 160246"/>
                <a:gd name="connsiteX38" fmla="*/ 227395 w 242630"/>
                <a:gd name="connsiteY38" fmla="*/ 2324 h 160246"/>
                <a:gd name="connsiteX39" fmla="*/ 234047 w 242630"/>
                <a:gd name="connsiteY39" fmla="*/ 135 h 160246"/>
                <a:gd name="connsiteX40" fmla="*/ 239642 w 242630"/>
                <a:gd name="connsiteY40" fmla="*/ 2781 h 160246"/>
                <a:gd name="connsiteX41" fmla="*/ 242271 w 242630"/>
                <a:gd name="connsiteY41" fmla="*/ 6222 h 160246"/>
                <a:gd name="connsiteX42" fmla="*/ 224389 w 242630"/>
                <a:gd name="connsiteY42" fmla="*/ 23641 h 160246"/>
                <a:gd name="connsiteX43" fmla="*/ 220577 w 242630"/>
                <a:gd name="connsiteY43" fmla="*/ 25796 h 160246"/>
                <a:gd name="connsiteX44" fmla="*/ 189659 w 242630"/>
                <a:gd name="connsiteY44" fmla="*/ 59520 h 160246"/>
                <a:gd name="connsiteX45" fmla="*/ 162890 w 242630"/>
                <a:gd name="connsiteY45" fmla="*/ 63166 h 160246"/>
                <a:gd name="connsiteX46" fmla="*/ 159472 w 242630"/>
                <a:gd name="connsiteY46" fmla="*/ 61663 h 160246"/>
                <a:gd name="connsiteX47" fmla="*/ 157706 w 242630"/>
                <a:gd name="connsiteY47" fmla="*/ 58920 h 160246"/>
                <a:gd name="connsiteX48" fmla="*/ 162290 w 242630"/>
                <a:gd name="connsiteY48" fmla="*/ 64526 h 160246"/>
                <a:gd name="connsiteX49" fmla="*/ 156129 w 242630"/>
                <a:gd name="connsiteY49" fmla="*/ 78168 h 160246"/>
                <a:gd name="connsiteX50" fmla="*/ 170794 w 242630"/>
                <a:gd name="connsiteY50" fmla="*/ 69161 h 160246"/>
                <a:gd name="connsiteX51" fmla="*/ 175914 w 242630"/>
                <a:gd name="connsiteY51" fmla="*/ 66115 h 160246"/>
                <a:gd name="connsiteX52" fmla="*/ 179115 w 242630"/>
                <a:gd name="connsiteY52" fmla="*/ 68155 h 160246"/>
                <a:gd name="connsiteX53" fmla="*/ 177720 w 242630"/>
                <a:gd name="connsiteY53" fmla="*/ 65435 h 160246"/>
                <a:gd name="connsiteX54" fmla="*/ 188042 w 242630"/>
                <a:gd name="connsiteY54" fmla="*/ 63218 h 160246"/>
                <a:gd name="connsiteX55" fmla="*/ 201363 w 242630"/>
                <a:gd name="connsiteY55" fmla="*/ 70939 h 160246"/>
                <a:gd name="connsiteX56" fmla="*/ 191693 w 242630"/>
                <a:gd name="connsiteY56" fmla="*/ 81111 h 160246"/>
                <a:gd name="connsiteX57" fmla="*/ 159261 w 242630"/>
                <a:gd name="connsiteY57" fmla="*/ 94244 h 160246"/>
                <a:gd name="connsiteX58" fmla="*/ 130440 w 242630"/>
                <a:gd name="connsiteY58" fmla="*/ 104303 h 160246"/>
                <a:gd name="connsiteX59" fmla="*/ 112884 w 242630"/>
                <a:gd name="connsiteY59" fmla="*/ 100108 h 160246"/>
                <a:gd name="connsiteX60" fmla="*/ 110678 w 242630"/>
                <a:gd name="connsiteY60" fmla="*/ 94902 h 160246"/>
                <a:gd name="connsiteX61" fmla="*/ 108654 w 242630"/>
                <a:gd name="connsiteY61" fmla="*/ 98896 h 160246"/>
                <a:gd name="connsiteX62" fmla="*/ 94093 w 242630"/>
                <a:gd name="connsiteY62" fmla="*/ 108103 h 160246"/>
                <a:gd name="connsiteX63" fmla="*/ 83846 w 242630"/>
                <a:gd name="connsiteY63" fmla="*/ 107852 h 160246"/>
                <a:gd name="connsiteX64" fmla="*/ 84874 w 242630"/>
                <a:gd name="connsiteY64" fmla="*/ 119128 h 160246"/>
                <a:gd name="connsiteX65" fmla="*/ 85749 w 242630"/>
                <a:gd name="connsiteY65" fmla="*/ 129689 h 160246"/>
                <a:gd name="connsiteX66" fmla="*/ 75559 w 242630"/>
                <a:gd name="connsiteY66" fmla="*/ 130763 h 160246"/>
                <a:gd name="connsiteX67" fmla="*/ 53865 w 242630"/>
                <a:gd name="connsiteY67" fmla="*/ 133735 h 160246"/>
                <a:gd name="connsiteX68" fmla="*/ 49036 w 242630"/>
                <a:gd name="connsiteY68" fmla="*/ 132889 h 160246"/>
                <a:gd name="connsiteX69" fmla="*/ 49647 w 242630"/>
                <a:gd name="connsiteY69" fmla="*/ 133032 h 160246"/>
                <a:gd name="connsiteX70" fmla="*/ 52630 w 242630"/>
                <a:gd name="connsiteY70" fmla="*/ 134232 h 160246"/>
                <a:gd name="connsiteX71" fmla="*/ 70741 w 242630"/>
                <a:gd name="connsiteY71" fmla="*/ 129860 h 160246"/>
                <a:gd name="connsiteX72" fmla="*/ 74845 w 242630"/>
                <a:gd name="connsiteY72" fmla="*/ 133203 h 160246"/>
                <a:gd name="connsiteX73" fmla="*/ 73656 w 242630"/>
                <a:gd name="connsiteY73" fmla="*/ 136644 h 160246"/>
                <a:gd name="connsiteX74" fmla="*/ 76102 w 242630"/>
                <a:gd name="connsiteY74" fmla="*/ 135095 h 160246"/>
                <a:gd name="connsiteX75" fmla="*/ 76713 w 242630"/>
                <a:gd name="connsiteY75" fmla="*/ 143685 h 160246"/>
                <a:gd name="connsiteX76" fmla="*/ 76805 w 242630"/>
                <a:gd name="connsiteY76" fmla="*/ 143502 h 160246"/>
                <a:gd name="connsiteX77" fmla="*/ 73313 w 242630"/>
                <a:gd name="connsiteY77" fmla="*/ 146817 h 160246"/>
                <a:gd name="connsiteX78" fmla="*/ 73421 w 242630"/>
                <a:gd name="connsiteY78" fmla="*/ 146702 h 160246"/>
                <a:gd name="connsiteX79" fmla="*/ 70021 w 242630"/>
                <a:gd name="connsiteY79" fmla="*/ 150211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42630" h="160246">
                  <a:moveTo>
                    <a:pt x="70021" y="150211"/>
                  </a:moveTo>
                  <a:cubicBezTo>
                    <a:pt x="53785" y="164842"/>
                    <a:pt x="30273" y="163510"/>
                    <a:pt x="19198" y="145988"/>
                  </a:cubicBezTo>
                  <a:cubicBezTo>
                    <a:pt x="10534" y="132278"/>
                    <a:pt x="2464" y="117836"/>
                    <a:pt x="578" y="101091"/>
                  </a:cubicBezTo>
                  <a:cubicBezTo>
                    <a:pt x="-2662" y="87758"/>
                    <a:pt x="8585" y="95079"/>
                    <a:pt x="12837" y="92427"/>
                  </a:cubicBezTo>
                  <a:cubicBezTo>
                    <a:pt x="14083" y="91873"/>
                    <a:pt x="15334" y="91330"/>
                    <a:pt x="16546" y="90695"/>
                  </a:cubicBezTo>
                  <a:cubicBezTo>
                    <a:pt x="19483" y="88924"/>
                    <a:pt x="22158" y="86586"/>
                    <a:pt x="25770" y="86140"/>
                  </a:cubicBezTo>
                  <a:cubicBezTo>
                    <a:pt x="27244" y="86238"/>
                    <a:pt x="28650" y="86569"/>
                    <a:pt x="30022" y="87101"/>
                  </a:cubicBezTo>
                  <a:cubicBezTo>
                    <a:pt x="31073" y="87421"/>
                    <a:pt x="32062" y="87929"/>
                    <a:pt x="33108" y="88187"/>
                  </a:cubicBezTo>
                  <a:cubicBezTo>
                    <a:pt x="40006" y="89884"/>
                    <a:pt x="40560" y="96536"/>
                    <a:pt x="43469" y="101354"/>
                  </a:cubicBezTo>
                  <a:cubicBezTo>
                    <a:pt x="39943" y="92867"/>
                    <a:pt x="45812" y="91387"/>
                    <a:pt x="52185" y="89872"/>
                  </a:cubicBezTo>
                  <a:cubicBezTo>
                    <a:pt x="43052" y="92244"/>
                    <a:pt x="38760" y="86729"/>
                    <a:pt x="35028" y="80174"/>
                  </a:cubicBezTo>
                  <a:cubicBezTo>
                    <a:pt x="30770" y="72693"/>
                    <a:pt x="36925" y="70870"/>
                    <a:pt x="41469" y="68115"/>
                  </a:cubicBezTo>
                  <a:cubicBezTo>
                    <a:pt x="44755" y="66126"/>
                    <a:pt x="44481" y="62595"/>
                    <a:pt x="45069" y="59440"/>
                  </a:cubicBezTo>
                  <a:cubicBezTo>
                    <a:pt x="45424" y="57931"/>
                    <a:pt x="46121" y="56600"/>
                    <a:pt x="47081" y="55394"/>
                  </a:cubicBezTo>
                  <a:cubicBezTo>
                    <a:pt x="59528" y="46050"/>
                    <a:pt x="63237" y="61332"/>
                    <a:pt x="71410" y="64001"/>
                  </a:cubicBezTo>
                  <a:cubicBezTo>
                    <a:pt x="71953" y="65464"/>
                    <a:pt x="69387" y="66652"/>
                    <a:pt x="70273" y="67281"/>
                  </a:cubicBezTo>
                  <a:cubicBezTo>
                    <a:pt x="71438" y="68115"/>
                    <a:pt x="71581" y="65378"/>
                    <a:pt x="73039" y="65292"/>
                  </a:cubicBezTo>
                  <a:cubicBezTo>
                    <a:pt x="74096" y="64961"/>
                    <a:pt x="75588" y="64344"/>
                    <a:pt x="76148" y="64881"/>
                  </a:cubicBezTo>
                  <a:cubicBezTo>
                    <a:pt x="88389" y="76568"/>
                    <a:pt x="101036" y="70476"/>
                    <a:pt x="113644" y="65864"/>
                  </a:cubicBezTo>
                  <a:cubicBezTo>
                    <a:pt x="114581" y="65281"/>
                    <a:pt x="115478" y="64635"/>
                    <a:pt x="116033" y="64035"/>
                  </a:cubicBezTo>
                  <a:cubicBezTo>
                    <a:pt x="115735" y="64155"/>
                    <a:pt x="116490" y="64526"/>
                    <a:pt x="116490" y="64526"/>
                  </a:cubicBezTo>
                  <a:cubicBezTo>
                    <a:pt x="116490" y="64526"/>
                    <a:pt x="116295" y="63709"/>
                    <a:pt x="116164" y="63709"/>
                  </a:cubicBezTo>
                  <a:cubicBezTo>
                    <a:pt x="115135" y="64949"/>
                    <a:pt x="113861" y="65578"/>
                    <a:pt x="112346" y="65984"/>
                  </a:cubicBezTo>
                  <a:cubicBezTo>
                    <a:pt x="106551" y="65726"/>
                    <a:pt x="99865" y="70196"/>
                    <a:pt x="95613" y="62646"/>
                  </a:cubicBezTo>
                  <a:cubicBezTo>
                    <a:pt x="96367" y="61069"/>
                    <a:pt x="97510" y="59983"/>
                    <a:pt x="99179" y="59749"/>
                  </a:cubicBezTo>
                  <a:cubicBezTo>
                    <a:pt x="99059" y="59794"/>
                    <a:pt x="98928" y="59954"/>
                    <a:pt x="98756" y="59994"/>
                  </a:cubicBezTo>
                  <a:cubicBezTo>
                    <a:pt x="96504" y="60120"/>
                    <a:pt x="95893" y="61835"/>
                    <a:pt x="94996" y="63303"/>
                  </a:cubicBezTo>
                  <a:cubicBezTo>
                    <a:pt x="88606" y="69813"/>
                    <a:pt x="79519" y="67053"/>
                    <a:pt x="78879" y="61503"/>
                  </a:cubicBezTo>
                  <a:cubicBezTo>
                    <a:pt x="77702" y="51347"/>
                    <a:pt x="70324" y="49776"/>
                    <a:pt x="64672" y="48364"/>
                  </a:cubicBezTo>
                  <a:cubicBezTo>
                    <a:pt x="52253" y="45255"/>
                    <a:pt x="49819" y="31671"/>
                    <a:pt x="39480" y="27247"/>
                  </a:cubicBezTo>
                  <a:cubicBezTo>
                    <a:pt x="40526" y="21841"/>
                    <a:pt x="35474" y="27682"/>
                    <a:pt x="34862" y="24990"/>
                  </a:cubicBezTo>
                  <a:cubicBezTo>
                    <a:pt x="25095" y="16955"/>
                    <a:pt x="33931" y="14674"/>
                    <a:pt x="39057" y="14691"/>
                  </a:cubicBezTo>
                  <a:cubicBezTo>
                    <a:pt x="55082" y="14755"/>
                    <a:pt x="71233" y="14571"/>
                    <a:pt x="87069" y="17972"/>
                  </a:cubicBezTo>
                  <a:cubicBezTo>
                    <a:pt x="91081" y="21658"/>
                    <a:pt x="95327" y="25121"/>
                    <a:pt x="99065" y="29065"/>
                  </a:cubicBezTo>
                  <a:cubicBezTo>
                    <a:pt x="110032" y="40638"/>
                    <a:pt x="122913" y="43621"/>
                    <a:pt x="137801" y="38249"/>
                  </a:cubicBezTo>
                  <a:cubicBezTo>
                    <a:pt x="160901" y="29911"/>
                    <a:pt x="183550" y="20572"/>
                    <a:pt x="204535" y="7622"/>
                  </a:cubicBezTo>
                  <a:cubicBezTo>
                    <a:pt x="208678" y="5068"/>
                    <a:pt x="212462" y="1724"/>
                    <a:pt x="217651" y="1330"/>
                  </a:cubicBezTo>
                  <a:cubicBezTo>
                    <a:pt x="220308" y="1896"/>
                    <a:pt x="223120" y="1724"/>
                    <a:pt x="225595" y="2982"/>
                  </a:cubicBezTo>
                  <a:cubicBezTo>
                    <a:pt x="226612" y="4050"/>
                    <a:pt x="227201" y="3787"/>
                    <a:pt x="227395" y="2324"/>
                  </a:cubicBezTo>
                  <a:cubicBezTo>
                    <a:pt x="229110" y="73"/>
                    <a:pt x="231453" y="-242"/>
                    <a:pt x="234047" y="135"/>
                  </a:cubicBezTo>
                  <a:cubicBezTo>
                    <a:pt x="236082" y="667"/>
                    <a:pt x="237911" y="1593"/>
                    <a:pt x="239642" y="2781"/>
                  </a:cubicBezTo>
                  <a:cubicBezTo>
                    <a:pt x="240820" y="3707"/>
                    <a:pt x="241694" y="4845"/>
                    <a:pt x="242271" y="6222"/>
                  </a:cubicBezTo>
                  <a:cubicBezTo>
                    <a:pt x="244814" y="20784"/>
                    <a:pt x="233316" y="20875"/>
                    <a:pt x="224389" y="23641"/>
                  </a:cubicBezTo>
                  <a:cubicBezTo>
                    <a:pt x="223132" y="24390"/>
                    <a:pt x="221846" y="25076"/>
                    <a:pt x="220577" y="25796"/>
                  </a:cubicBezTo>
                  <a:cubicBezTo>
                    <a:pt x="204901" y="32111"/>
                    <a:pt x="194631" y="43381"/>
                    <a:pt x="189659" y="59520"/>
                  </a:cubicBezTo>
                  <a:cubicBezTo>
                    <a:pt x="181281" y="64766"/>
                    <a:pt x="172188" y="64841"/>
                    <a:pt x="162890" y="63166"/>
                  </a:cubicBezTo>
                  <a:cubicBezTo>
                    <a:pt x="161690" y="62823"/>
                    <a:pt x="160524" y="62309"/>
                    <a:pt x="159472" y="61663"/>
                  </a:cubicBezTo>
                  <a:cubicBezTo>
                    <a:pt x="157501" y="61657"/>
                    <a:pt x="159775" y="58886"/>
                    <a:pt x="157706" y="58920"/>
                  </a:cubicBezTo>
                  <a:cubicBezTo>
                    <a:pt x="158266" y="61583"/>
                    <a:pt x="161124" y="62332"/>
                    <a:pt x="162290" y="64526"/>
                  </a:cubicBezTo>
                  <a:cubicBezTo>
                    <a:pt x="163873" y="71127"/>
                    <a:pt x="149831" y="72316"/>
                    <a:pt x="156129" y="78168"/>
                  </a:cubicBezTo>
                  <a:cubicBezTo>
                    <a:pt x="158941" y="80785"/>
                    <a:pt x="168113" y="76328"/>
                    <a:pt x="170794" y="69161"/>
                  </a:cubicBezTo>
                  <a:cubicBezTo>
                    <a:pt x="171594" y="67024"/>
                    <a:pt x="173708" y="66235"/>
                    <a:pt x="175914" y="66115"/>
                  </a:cubicBezTo>
                  <a:cubicBezTo>
                    <a:pt x="177217" y="66361"/>
                    <a:pt x="178017" y="67492"/>
                    <a:pt x="179115" y="68155"/>
                  </a:cubicBezTo>
                  <a:cubicBezTo>
                    <a:pt x="178366" y="67498"/>
                    <a:pt x="177892" y="66635"/>
                    <a:pt x="177720" y="65435"/>
                  </a:cubicBezTo>
                  <a:cubicBezTo>
                    <a:pt x="180498" y="61338"/>
                    <a:pt x="184590" y="62520"/>
                    <a:pt x="188042" y="63218"/>
                  </a:cubicBezTo>
                  <a:cubicBezTo>
                    <a:pt x="193237" y="64269"/>
                    <a:pt x="199483" y="65195"/>
                    <a:pt x="201363" y="70939"/>
                  </a:cubicBezTo>
                  <a:cubicBezTo>
                    <a:pt x="204055" y="79145"/>
                    <a:pt x="193934" y="76688"/>
                    <a:pt x="191693" y="81111"/>
                  </a:cubicBezTo>
                  <a:cubicBezTo>
                    <a:pt x="180881" y="85489"/>
                    <a:pt x="170068" y="89867"/>
                    <a:pt x="159261" y="94244"/>
                  </a:cubicBezTo>
                  <a:cubicBezTo>
                    <a:pt x="149877" y="97982"/>
                    <a:pt x="139081" y="96285"/>
                    <a:pt x="130440" y="104303"/>
                  </a:cubicBezTo>
                  <a:cubicBezTo>
                    <a:pt x="125954" y="108463"/>
                    <a:pt x="118096" y="105223"/>
                    <a:pt x="112884" y="100108"/>
                  </a:cubicBezTo>
                  <a:cubicBezTo>
                    <a:pt x="111255" y="98514"/>
                    <a:pt x="118776" y="93833"/>
                    <a:pt x="110678" y="94902"/>
                  </a:cubicBezTo>
                  <a:cubicBezTo>
                    <a:pt x="106677" y="95427"/>
                    <a:pt x="108272" y="97142"/>
                    <a:pt x="108654" y="98896"/>
                  </a:cubicBezTo>
                  <a:cubicBezTo>
                    <a:pt x="112209" y="115310"/>
                    <a:pt x="101682" y="109372"/>
                    <a:pt x="94093" y="108103"/>
                  </a:cubicBezTo>
                  <a:cubicBezTo>
                    <a:pt x="90641" y="107526"/>
                    <a:pt x="86835" y="103588"/>
                    <a:pt x="83846" y="107852"/>
                  </a:cubicBezTo>
                  <a:cubicBezTo>
                    <a:pt x="81400" y="111338"/>
                    <a:pt x="79999" y="115344"/>
                    <a:pt x="84874" y="119128"/>
                  </a:cubicBezTo>
                  <a:cubicBezTo>
                    <a:pt x="88206" y="121711"/>
                    <a:pt x="87800" y="126494"/>
                    <a:pt x="85749" y="129689"/>
                  </a:cubicBezTo>
                  <a:cubicBezTo>
                    <a:pt x="83314" y="133483"/>
                    <a:pt x="79171" y="132952"/>
                    <a:pt x="75559" y="130763"/>
                  </a:cubicBezTo>
                  <a:cubicBezTo>
                    <a:pt x="67484" y="125877"/>
                    <a:pt x="61054" y="132535"/>
                    <a:pt x="53865" y="133735"/>
                  </a:cubicBezTo>
                  <a:cubicBezTo>
                    <a:pt x="52019" y="134438"/>
                    <a:pt x="50504" y="133055"/>
                    <a:pt x="49036" y="132889"/>
                  </a:cubicBezTo>
                  <a:cubicBezTo>
                    <a:pt x="49281" y="132884"/>
                    <a:pt x="49441" y="132952"/>
                    <a:pt x="49647" y="133032"/>
                  </a:cubicBezTo>
                  <a:cubicBezTo>
                    <a:pt x="50710" y="133552"/>
                    <a:pt x="51596" y="133924"/>
                    <a:pt x="52630" y="134232"/>
                  </a:cubicBezTo>
                  <a:cubicBezTo>
                    <a:pt x="58454" y="131923"/>
                    <a:pt x="66552" y="139667"/>
                    <a:pt x="70741" y="129860"/>
                  </a:cubicBezTo>
                  <a:cubicBezTo>
                    <a:pt x="71136" y="128929"/>
                    <a:pt x="74284" y="130952"/>
                    <a:pt x="74845" y="133203"/>
                  </a:cubicBezTo>
                  <a:cubicBezTo>
                    <a:pt x="75170" y="134650"/>
                    <a:pt x="72861" y="135569"/>
                    <a:pt x="73656" y="136644"/>
                  </a:cubicBezTo>
                  <a:cubicBezTo>
                    <a:pt x="74130" y="137284"/>
                    <a:pt x="74622" y="134724"/>
                    <a:pt x="76102" y="135095"/>
                  </a:cubicBezTo>
                  <a:cubicBezTo>
                    <a:pt x="83651" y="137461"/>
                    <a:pt x="79399" y="140627"/>
                    <a:pt x="76713" y="143685"/>
                  </a:cubicBezTo>
                  <a:lnTo>
                    <a:pt x="76805" y="143502"/>
                  </a:lnTo>
                  <a:cubicBezTo>
                    <a:pt x="75307" y="144256"/>
                    <a:pt x="74216" y="145439"/>
                    <a:pt x="73313" y="146817"/>
                  </a:cubicBezTo>
                  <a:lnTo>
                    <a:pt x="73421" y="146702"/>
                  </a:lnTo>
                  <a:cubicBezTo>
                    <a:pt x="71970" y="147565"/>
                    <a:pt x="70970" y="148863"/>
                    <a:pt x="70021" y="150211"/>
                  </a:cubicBezTo>
                  <a:close/>
                </a:path>
              </a:pathLst>
            </a:custGeom>
            <a:grpFill/>
            <a:ln w="5715" cap="flat">
              <a:noFill/>
              <a:prstDash val="solid"/>
              <a:miter/>
            </a:ln>
          </p:spPr>
          <p:txBody>
            <a:bodyPr rtlCol="0" anchor="ctr"/>
            <a:lstStyle/>
            <a:p>
              <a:endParaRPr lang="zh-CN" altLang="en-US"/>
            </a:p>
          </p:txBody>
        </p:sp>
        <p:sp>
          <p:nvSpPr>
            <p:cNvPr id="5324" name="任意多边形: 形状 5323">
              <a:extLst>
                <a:ext uri="{FF2B5EF4-FFF2-40B4-BE49-F238E27FC236}">
                  <a16:creationId xmlns:a16="http://schemas.microsoft.com/office/drawing/2014/main" id="{76A9A1EB-423A-8056-7627-B62C2F1E8859}"/>
                </a:ext>
              </a:extLst>
            </p:cNvPr>
            <p:cNvSpPr/>
            <p:nvPr/>
          </p:nvSpPr>
          <p:spPr>
            <a:xfrm>
              <a:off x="3460144" y="4845880"/>
              <a:ext cx="148624" cy="179940"/>
            </a:xfrm>
            <a:custGeom>
              <a:avLst/>
              <a:gdLst>
                <a:gd name="connsiteX0" fmla="*/ 111780 w 148624"/>
                <a:gd name="connsiteY0" fmla="*/ 24145 h 179940"/>
                <a:gd name="connsiteX1" fmla="*/ 118363 w 148624"/>
                <a:gd name="connsiteY1" fmla="*/ 37090 h 179940"/>
                <a:gd name="connsiteX2" fmla="*/ 105236 w 148624"/>
                <a:gd name="connsiteY2" fmla="*/ 38610 h 179940"/>
                <a:gd name="connsiteX3" fmla="*/ 101390 w 148624"/>
                <a:gd name="connsiteY3" fmla="*/ 36621 h 179940"/>
                <a:gd name="connsiteX4" fmla="*/ 103436 w 148624"/>
                <a:gd name="connsiteY4" fmla="*/ 37999 h 179940"/>
                <a:gd name="connsiteX5" fmla="*/ 118398 w 148624"/>
                <a:gd name="connsiteY5" fmla="*/ 37141 h 179940"/>
                <a:gd name="connsiteX6" fmla="*/ 148624 w 148624"/>
                <a:gd name="connsiteY6" fmla="*/ 128941 h 179940"/>
                <a:gd name="connsiteX7" fmla="*/ 132314 w 148624"/>
                <a:gd name="connsiteY7" fmla="*/ 154579 h 179940"/>
                <a:gd name="connsiteX8" fmla="*/ 122130 w 148624"/>
                <a:gd name="connsiteY8" fmla="*/ 159282 h 179940"/>
                <a:gd name="connsiteX9" fmla="*/ 122084 w 148624"/>
                <a:gd name="connsiteY9" fmla="*/ 155425 h 179940"/>
                <a:gd name="connsiteX10" fmla="*/ 120786 w 148624"/>
                <a:gd name="connsiteY10" fmla="*/ 157419 h 179940"/>
                <a:gd name="connsiteX11" fmla="*/ 112191 w 148624"/>
                <a:gd name="connsiteY11" fmla="*/ 164277 h 179940"/>
                <a:gd name="connsiteX12" fmla="*/ 111568 w 148624"/>
                <a:gd name="connsiteY12" fmla="*/ 164340 h 179940"/>
                <a:gd name="connsiteX13" fmla="*/ 112414 w 148624"/>
                <a:gd name="connsiteY13" fmla="*/ 165163 h 179940"/>
                <a:gd name="connsiteX14" fmla="*/ 122621 w 148624"/>
                <a:gd name="connsiteY14" fmla="*/ 176050 h 179940"/>
                <a:gd name="connsiteX15" fmla="*/ 108133 w 148624"/>
                <a:gd name="connsiteY15" fmla="*/ 177547 h 179940"/>
                <a:gd name="connsiteX16" fmla="*/ 83868 w 148624"/>
                <a:gd name="connsiteY16" fmla="*/ 156373 h 179940"/>
                <a:gd name="connsiteX17" fmla="*/ 59265 w 148624"/>
                <a:gd name="connsiteY17" fmla="*/ 148841 h 179940"/>
                <a:gd name="connsiteX18" fmla="*/ 51772 w 148624"/>
                <a:gd name="connsiteY18" fmla="*/ 135965 h 179940"/>
                <a:gd name="connsiteX19" fmla="*/ 86582 w 148624"/>
                <a:gd name="connsiteY19" fmla="*/ 124169 h 179940"/>
                <a:gd name="connsiteX20" fmla="*/ 86628 w 148624"/>
                <a:gd name="connsiteY20" fmla="*/ 122735 h 179940"/>
                <a:gd name="connsiteX21" fmla="*/ 85496 w 148624"/>
                <a:gd name="connsiteY21" fmla="*/ 123129 h 179940"/>
                <a:gd name="connsiteX22" fmla="*/ 66563 w 148624"/>
                <a:gd name="connsiteY22" fmla="*/ 114162 h 179940"/>
                <a:gd name="connsiteX23" fmla="*/ 64328 w 148624"/>
                <a:gd name="connsiteY23" fmla="*/ 110236 h 179940"/>
                <a:gd name="connsiteX24" fmla="*/ 66082 w 148624"/>
                <a:gd name="connsiteY24" fmla="*/ 113213 h 179940"/>
                <a:gd name="connsiteX25" fmla="*/ 45280 w 148624"/>
                <a:gd name="connsiteY25" fmla="*/ 116294 h 179940"/>
                <a:gd name="connsiteX26" fmla="*/ 35816 w 148624"/>
                <a:gd name="connsiteY26" fmla="*/ 109990 h 179940"/>
                <a:gd name="connsiteX27" fmla="*/ 23437 w 148624"/>
                <a:gd name="connsiteY27" fmla="*/ 91125 h 179940"/>
                <a:gd name="connsiteX28" fmla="*/ 0 w 148624"/>
                <a:gd name="connsiteY28" fmla="*/ 50223 h 179940"/>
                <a:gd name="connsiteX29" fmla="*/ 5298 w 148624"/>
                <a:gd name="connsiteY29" fmla="*/ 48868 h 179940"/>
                <a:gd name="connsiteX30" fmla="*/ 8047 w 148624"/>
                <a:gd name="connsiteY30" fmla="*/ 53189 h 179940"/>
                <a:gd name="connsiteX31" fmla="*/ 8190 w 148624"/>
                <a:gd name="connsiteY31" fmla="*/ 55858 h 179940"/>
                <a:gd name="connsiteX32" fmla="*/ 9515 w 148624"/>
                <a:gd name="connsiteY32" fmla="*/ 55303 h 179940"/>
                <a:gd name="connsiteX33" fmla="*/ 8127 w 148624"/>
                <a:gd name="connsiteY33" fmla="*/ 52737 h 179940"/>
                <a:gd name="connsiteX34" fmla="*/ 7281 w 148624"/>
                <a:gd name="connsiteY34" fmla="*/ 46205 h 179940"/>
                <a:gd name="connsiteX35" fmla="*/ 40822 w 148624"/>
                <a:gd name="connsiteY35" fmla="*/ 53543 h 179940"/>
                <a:gd name="connsiteX36" fmla="*/ 59087 w 148624"/>
                <a:gd name="connsiteY36" fmla="*/ 56932 h 179940"/>
                <a:gd name="connsiteX37" fmla="*/ 91651 w 148624"/>
                <a:gd name="connsiteY37" fmla="*/ 58893 h 179940"/>
                <a:gd name="connsiteX38" fmla="*/ 74941 w 148624"/>
                <a:gd name="connsiteY38" fmla="*/ 48628 h 179940"/>
                <a:gd name="connsiteX39" fmla="*/ 70420 w 148624"/>
                <a:gd name="connsiteY39" fmla="*/ 49200 h 179940"/>
                <a:gd name="connsiteX40" fmla="*/ 49709 w 148624"/>
                <a:gd name="connsiteY40" fmla="*/ 50040 h 179940"/>
                <a:gd name="connsiteX41" fmla="*/ 36353 w 148624"/>
                <a:gd name="connsiteY41" fmla="*/ 46314 h 179940"/>
                <a:gd name="connsiteX42" fmla="*/ 43045 w 148624"/>
                <a:gd name="connsiteY42" fmla="*/ 34055 h 179940"/>
                <a:gd name="connsiteX43" fmla="*/ 61339 w 148624"/>
                <a:gd name="connsiteY43" fmla="*/ 31980 h 179940"/>
                <a:gd name="connsiteX44" fmla="*/ 69163 w 148624"/>
                <a:gd name="connsiteY44" fmla="*/ 30655 h 179940"/>
                <a:gd name="connsiteX45" fmla="*/ 72763 w 148624"/>
                <a:gd name="connsiteY45" fmla="*/ 24877 h 179940"/>
                <a:gd name="connsiteX46" fmla="*/ 65408 w 148624"/>
                <a:gd name="connsiteY46" fmla="*/ 25545 h 179940"/>
                <a:gd name="connsiteX47" fmla="*/ 61311 w 148624"/>
                <a:gd name="connsiteY47" fmla="*/ 26551 h 179940"/>
                <a:gd name="connsiteX48" fmla="*/ 59230 w 148624"/>
                <a:gd name="connsiteY48" fmla="*/ 26528 h 179940"/>
                <a:gd name="connsiteX49" fmla="*/ 57207 w 148624"/>
                <a:gd name="connsiteY49" fmla="*/ 26168 h 179940"/>
                <a:gd name="connsiteX50" fmla="*/ 51481 w 148624"/>
                <a:gd name="connsiteY50" fmla="*/ 24203 h 179940"/>
                <a:gd name="connsiteX51" fmla="*/ 46086 w 148624"/>
                <a:gd name="connsiteY51" fmla="*/ 21602 h 179940"/>
                <a:gd name="connsiteX52" fmla="*/ 44977 w 148624"/>
                <a:gd name="connsiteY52" fmla="*/ 17882 h 179940"/>
                <a:gd name="connsiteX53" fmla="*/ 47006 w 148624"/>
                <a:gd name="connsiteY53" fmla="*/ 14555 h 179940"/>
                <a:gd name="connsiteX54" fmla="*/ 54498 w 148624"/>
                <a:gd name="connsiteY54" fmla="*/ 9944 h 179940"/>
                <a:gd name="connsiteX55" fmla="*/ 55778 w 148624"/>
                <a:gd name="connsiteY55" fmla="*/ 7240 h 179940"/>
                <a:gd name="connsiteX56" fmla="*/ 83359 w 148624"/>
                <a:gd name="connsiteY56" fmla="*/ 51 h 179940"/>
                <a:gd name="connsiteX57" fmla="*/ 94172 w 148624"/>
                <a:gd name="connsiteY57" fmla="*/ 9629 h 179940"/>
                <a:gd name="connsiteX58" fmla="*/ 99498 w 148624"/>
                <a:gd name="connsiteY58" fmla="*/ 24688 h 179940"/>
                <a:gd name="connsiteX59" fmla="*/ 95686 w 148624"/>
                <a:gd name="connsiteY59" fmla="*/ 28637 h 179940"/>
                <a:gd name="connsiteX60" fmla="*/ 92823 w 148624"/>
                <a:gd name="connsiteY60" fmla="*/ 28157 h 179940"/>
                <a:gd name="connsiteX61" fmla="*/ 94012 w 148624"/>
                <a:gd name="connsiteY61" fmla="*/ 28374 h 179940"/>
                <a:gd name="connsiteX62" fmla="*/ 100618 w 148624"/>
                <a:gd name="connsiteY62" fmla="*/ 26123 h 179940"/>
                <a:gd name="connsiteX63" fmla="*/ 111780 w 148624"/>
                <a:gd name="connsiteY63" fmla="*/ 24145 h 17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48624" h="179940">
                  <a:moveTo>
                    <a:pt x="111780" y="24145"/>
                  </a:moveTo>
                  <a:cubicBezTo>
                    <a:pt x="116066" y="27397"/>
                    <a:pt x="115946" y="32889"/>
                    <a:pt x="118363" y="37090"/>
                  </a:cubicBezTo>
                  <a:cubicBezTo>
                    <a:pt x="114374" y="41193"/>
                    <a:pt x="109545" y="37947"/>
                    <a:pt x="105236" y="38610"/>
                  </a:cubicBezTo>
                  <a:cubicBezTo>
                    <a:pt x="103882" y="38204"/>
                    <a:pt x="102676" y="37330"/>
                    <a:pt x="101390" y="36621"/>
                  </a:cubicBezTo>
                  <a:cubicBezTo>
                    <a:pt x="102058" y="37067"/>
                    <a:pt x="102779" y="37450"/>
                    <a:pt x="103436" y="37999"/>
                  </a:cubicBezTo>
                  <a:cubicBezTo>
                    <a:pt x="108379" y="36610"/>
                    <a:pt x="113900" y="45571"/>
                    <a:pt x="118398" y="37141"/>
                  </a:cubicBezTo>
                  <a:cubicBezTo>
                    <a:pt x="131091" y="66876"/>
                    <a:pt x="139275" y="98103"/>
                    <a:pt x="148624" y="128941"/>
                  </a:cubicBezTo>
                  <a:cubicBezTo>
                    <a:pt x="143041" y="137394"/>
                    <a:pt x="136320" y="145115"/>
                    <a:pt x="132314" y="154579"/>
                  </a:cubicBezTo>
                  <a:cubicBezTo>
                    <a:pt x="130376" y="159162"/>
                    <a:pt x="127364" y="161734"/>
                    <a:pt x="122130" y="159282"/>
                  </a:cubicBezTo>
                  <a:cubicBezTo>
                    <a:pt x="121089" y="158019"/>
                    <a:pt x="121341" y="156727"/>
                    <a:pt x="122084" y="155425"/>
                  </a:cubicBezTo>
                  <a:cubicBezTo>
                    <a:pt x="121261" y="155819"/>
                    <a:pt x="121307" y="156790"/>
                    <a:pt x="120786" y="157419"/>
                  </a:cubicBezTo>
                  <a:cubicBezTo>
                    <a:pt x="120089" y="162671"/>
                    <a:pt x="116900" y="164614"/>
                    <a:pt x="112191" y="164277"/>
                  </a:cubicBezTo>
                  <a:cubicBezTo>
                    <a:pt x="112460" y="164334"/>
                    <a:pt x="111568" y="164340"/>
                    <a:pt x="111568" y="164340"/>
                  </a:cubicBezTo>
                  <a:cubicBezTo>
                    <a:pt x="111568" y="164340"/>
                    <a:pt x="112225" y="165054"/>
                    <a:pt x="112414" y="165163"/>
                  </a:cubicBezTo>
                  <a:cubicBezTo>
                    <a:pt x="118380" y="166695"/>
                    <a:pt x="126307" y="167397"/>
                    <a:pt x="122621" y="176050"/>
                  </a:cubicBezTo>
                  <a:cubicBezTo>
                    <a:pt x="119764" y="182759"/>
                    <a:pt x="113100" y="179079"/>
                    <a:pt x="108133" y="177547"/>
                  </a:cubicBezTo>
                  <a:cubicBezTo>
                    <a:pt x="97012" y="174107"/>
                    <a:pt x="89508" y="165403"/>
                    <a:pt x="83868" y="156373"/>
                  </a:cubicBezTo>
                  <a:cubicBezTo>
                    <a:pt x="76284" y="144218"/>
                    <a:pt x="75209" y="142874"/>
                    <a:pt x="59265" y="148841"/>
                  </a:cubicBezTo>
                  <a:cubicBezTo>
                    <a:pt x="55070" y="145537"/>
                    <a:pt x="53292" y="140823"/>
                    <a:pt x="51772" y="135965"/>
                  </a:cubicBezTo>
                  <a:cubicBezTo>
                    <a:pt x="60573" y="124032"/>
                    <a:pt x="73683" y="124398"/>
                    <a:pt x="86582" y="124169"/>
                  </a:cubicBezTo>
                  <a:cubicBezTo>
                    <a:pt x="88651" y="123815"/>
                    <a:pt x="86022" y="120626"/>
                    <a:pt x="86628" y="122735"/>
                  </a:cubicBezTo>
                  <a:cubicBezTo>
                    <a:pt x="86708" y="123015"/>
                    <a:pt x="86279" y="122940"/>
                    <a:pt x="85496" y="123129"/>
                  </a:cubicBezTo>
                  <a:cubicBezTo>
                    <a:pt x="76752" y="125215"/>
                    <a:pt x="71517" y="119980"/>
                    <a:pt x="66563" y="114162"/>
                  </a:cubicBezTo>
                  <a:cubicBezTo>
                    <a:pt x="65757" y="112905"/>
                    <a:pt x="64882" y="111659"/>
                    <a:pt x="64328" y="110236"/>
                  </a:cubicBezTo>
                  <a:cubicBezTo>
                    <a:pt x="63562" y="111996"/>
                    <a:pt x="65968" y="111870"/>
                    <a:pt x="66082" y="113213"/>
                  </a:cubicBezTo>
                  <a:cubicBezTo>
                    <a:pt x="57133" y="129067"/>
                    <a:pt x="57150" y="129004"/>
                    <a:pt x="45280" y="116294"/>
                  </a:cubicBezTo>
                  <a:cubicBezTo>
                    <a:pt x="42708" y="113545"/>
                    <a:pt x="39428" y="111402"/>
                    <a:pt x="35816" y="109990"/>
                  </a:cubicBezTo>
                  <a:cubicBezTo>
                    <a:pt x="29432" y="105196"/>
                    <a:pt x="27255" y="97594"/>
                    <a:pt x="23437" y="91125"/>
                  </a:cubicBezTo>
                  <a:cubicBezTo>
                    <a:pt x="15448" y="77592"/>
                    <a:pt x="7795" y="63865"/>
                    <a:pt x="0" y="50223"/>
                  </a:cubicBezTo>
                  <a:cubicBezTo>
                    <a:pt x="1474" y="48611"/>
                    <a:pt x="3269" y="48240"/>
                    <a:pt x="5298" y="48868"/>
                  </a:cubicBezTo>
                  <a:cubicBezTo>
                    <a:pt x="6549" y="50103"/>
                    <a:pt x="7681" y="51423"/>
                    <a:pt x="8047" y="53189"/>
                  </a:cubicBezTo>
                  <a:cubicBezTo>
                    <a:pt x="8893" y="54012"/>
                    <a:pt x="8950" y="54938"/>
                    <a:pt x="8190" y="55858"/>
                  </a:cubicBezTo>
                  <a:cubicBezTo>
                    <a:pt x="8161" y="55812"/>
                    <a:pt x="9521" y="55349"/>
                    <a:pt x="9515" y="55303"/>
                  </a:cubicBezTo>
                  <a:cubicBezTo>
                    <a:pt x="8407" y="54783"/>
                    <a:pt x="7950" y="53955"/>
                    <a:pt x="8127" y="52737"/>
                  </a:cubicBezTo>
                  <a:cubicBezTo>
                    <a:pt x="7567" y="50583"/>
                    <a:pt x="5121" y="48714"/>
                    <a:pt x="7281" y="46205"/>
                  </a:cubicBezTo>
                  <a:cubicBezTo>
                    <a:pt x="19597" y="43502"/>
                    <a:pt x="30712" y="47337"/>
                    <a:pt x="40822" y="53543"/>
                  </a:cubicBezTo>
                  <a:cubicBezTo>
                    <a:pt x="46834" y="57235"/>
                    <a:pt x="52887" y="59613"/>
                    <a:pt x="59087" y="56932"/>
                  </a:cubicBezTo>
                  <a:cubicBezTo>
                    <a:pt x="69477" y="52435"/>
                    <a:pt x="79444" y="52120"/>
                    <a:pt x="91651" y="58893"/>
                  </a:cubicBezTo>
                  <a:cubicBezTo>
                    <a:pt x="87371" y="48994"/>
                    <a:pt x="81873" y="47445"/>
                    <a:pt x="74941" y="48628"/>
                  </a:cubicBezTo>
                  <a:cubicBezTo>
                    <a:pt x="73443" y="48931"/>
                    <a:pt x="71940" y="49097"/>
                    <a:pt x="70420" y="49200"/>
                  </a:cubicBezTo>
                  <a:cubicBezTo>
                    <a:pt x="63534" y="50069"/>
                    <a:pt x="56493" y="47754"/>
                    <a:pt x="49709" y="50040"/>
                  </a:cubicBezTo>
                  <a:cubicBezTo>
                    <a:pt x="44291" y="51863"/>
                    <a:pt x="39056" y="53280"/>
                    <a:pt x="36353" y="46314"/>
                  </a:cubicBezTo>
                  <a:cubicBezTo>
                    <a:pt x="33833" y="39816"/>
                    <a:pt x="37370" y="36278"/>
                    <a:pt x="43045" y="34055"/>
                  </a:cubicBezTo>
                  <a:cubicBezTo>
                    <a:pt x="49046" y="32495"/>
                    <a:pt x="55287" y="33089"/>
                    <a:pt x="61339" y="31980"/>
                  </a:cubicBezTo>
                  <a:cubicBezTo>
                    <a:pt x="63939" y="31421"/>
                    <a:pt x="66860" y="32141"/>
                    <a:pt x="69163" y="30655"/>
                  </a:cubicBezTo>
                  <a:cubicBezTo>
                    <a:pt x="71180" y="29352"/>
                    <a:pt x="74947" y="27900"/>
                    <a:pt x="72763" y="24877"/>
                  </a:cubicBezTo>
                  <a:cubicBezTo>
                    <a:pt x="71060" y="22522"/>
                    <a:pt x="67866" y="24734"/>
                    <a:pt x="65408" y="25545"/>
                  </a:cubicBezTo>
                  <a:cubicBezTo>
                    <a:pt x="64088" y="26071"/>
                    <a:pt x="62711" y="26385"/>
                    <a:pt x="61311" y="26551"/>
                  </a:cubicBezTo>
                  <a:cubicBezTo>
                    <a:pt x="60625" y="26551"/>
                    <a:pt x="59922" y="26523"/>
                    <a:pt x="59230" y="26528"/>
                  </a:cubicBezTo>
                  <a:cubicBezTo>
                    <a:pt x="58562" y="26414"/>
                    <a:pt x="57881" y="26277"/>
                    <a:pt x="57207" y="26168"/>
                  </a:cubicBezTo>
                  <a:cubicBezTo>
                    <a:pt x="55264" y="25631"/>
                    <a:pt x="53384" y="24882"/>
                    <a:pt x="51481" y="24203"/>
                  </a:cubicBezTo>
                  <a:cubicBezTo>
                    <a:pt x="49555" y="23608"/>
                    <a:pt x="47709" y="22837"/>
                    <a:pt x="46086" y="21602"/>
                  </a:cubicBezTo>
                  <a:cubicBezTo>
                    <a:pt x="45257" y="20499"/>
                    <a:pt x="44874" y="19259"/>
                    <a:pt x="44977" y="17882"/>
                  </a:cubicBezTo>
                  <a:cubicBezTo>
                    <a:pt x="45423" y="16636"/>
                    <a:pt x="46126" y="15539"/>
                    <a:pt x="47006" y="14555"/>
                  </a:cubicBezTo>
                  <a:cubicBezTo>
                    <a:pt x="49246" y="12492"/>
                    <a:pt x="51395" y="10229"/>
                    <a:pt x="54498" y="9944"/>
                  </a:cubicBezTo>
                  <a:cubicBezTo>
                    <a:pt x="57504" y="10635"/>
                    <a:pt x="54407" y="7720"/>
                    <a:pt x="55778" y="7240"/>
                  </a:cubicBezTo>
                  <a:cubicBezTo>
                    <a:pt x="63545" y="-755"/>
                    <a:pt x="73941" y="897"/>
                    <a:pt x="83359" y="51"/>
                  </a:cubicBezTo>
                  <a:cubicBezTo>
                    <a:pt x="88914" y="-452"/>
                    <a:pt x="94503" y="2777"/>
                    <a:pt x="94172" y="9629"/>
                  </a:cubicBezTo>
                  <a:cubicBezTo>
                    <a:pt x="93875" y="15676"/>
                    <a:pt x="97835" y="19665"/>
                    <a:pt x="99498" y="24688"/>
                  </a:cubicBezTo>
                  <a:cubicBezTo>
                    <a:pt x="99110" y="26860"/>
                    <a:pt x="97818" y="28175"/>
                    <a:pt x="95686" y="28637"/>
                  </a:cubicBezTo>
                  <a:cubicBezTo>
                    <a:pt x="94440" y="29923"/>
                    <a:pt x="93360" y="26077"/>
                    <a:pt x="92823" y="28157"/>
                  </a:cubicBezTo>
                  <a:cubicBezTo>
                    <a:pt x="92326" y="30083"/>
                    <a:pt x="91949" y="27546"/>
                    <a:pt x="94012" y="28374"/>
                  </a:cubicBezTo>
                  <a:cubicBezTo>
                    <a:pt x="96824" y="29369"/>
                    <a:pt x="98515" y="27163"/>
                    <a:pt x="100618" y="26123"/>
                  </a:cubicBezTo>
                  <a:cubicBezTo>
                    <a:pt x="104482" y="26288"/>
                    <a:pt x="108179" y="25483"/>
                    <a:pt x="111780" y="24145"/>
                  </a:cubicBezTo>
                  <a:close/>
                </a:path>
              </a:pathLst>
            </a:custGeom>
            <a:grpFill/>
            <a:ln w="5715" cap="flat">
              <a:noFill/>
              <a:prstDash val="solid"/>
              <a:miter/>
            </a:ln>
          </p:spPr>
          <p:txBody>
            <a:bodyPr rtlCol="0" anchor="ctr"/>
            <a:lstStyle/>
            <a:p>
              <a:endParaRPr lang="zh-CN" altLang="en-US"/>
            </a:p>
          </p:txBody>
        </p:sp>
        <p:sp>
          <p:nvSpPr>
            <p:cNvPr id="5325" name="任意多边形: 形状 5324">
              <a:extLst>
                <a:ext uri="{FF2B5EF4-FFF2-40B4-BE49-F238E27FC236}">
                  <a16:creationId xmlns:a16="http://schemas.microsoft.com/office/drawing/2014/main" id="{4D750402-D476-2044-46EE-7A82FD8BE099}"/>
                </a:ext>
              </a:extLst>
            </p:cNvPr>
            <p:cNvSpPr/>
            <p:nvPr/>
          </p:nvSpPr>
          <p:spPr>
            <a:xfrm>
              <a:off x="3183053" y="4793730"/>
              <a:ext cx="294716" cy="135656"/>
            </a:xfrm>
            <a:custGeom>
              <a:avLst/>
              <a:gdLst>
                <a:gd name="connsiteX0" fmla="*/ 155482 w 294716"/>
                <a:gd name="connsiteY0" fmla="*/ 53007 h 135656"/>
                <a:gd name="connsiteX1" fmla="*/ 147298 w 294716"/>
                <a:gd name="connsiteY1" fmla="*/ 51692 h 135656"/>
                <a:gd name="connsiteX2" fmla="*/ 143812 w 294716"/>
                <a:gd name="connsiteY2" fmla="*/ 40382 h 135656"/>
                <a:gd name="connsiteX3" fmla="*/ 118563 w 294716"/>
                <a:gd name="connsiteY3" fmla="*/ 47949 h 135656"/>
                <a:gd name="connsiteX4" fmla="*/ 109465 w 294716"/>
                <a:gd name="connsiteY4" fmla="*/ 46412 h 135656"/>
                <a:gd name="connsiteX5" fmla="*/ 90246 w 294716"/>
                <a:gd name="connsiteY5" fmla="*/ 48349 h 135656"/>
                <a:gd name="connsiteX6" fmla="*/ 72975 w 294716"/>
                <a:gd name="connsiteY6" fmla="*/ 38108 h 135656"/>
                <a:gd name="connsiteX7" fmla="*/ 61831 w 294716"/>
                <a:gd name="connsiteY7" fmla="*/ 31096 h 135656"/>
                <a:gd name="connsiteX8" fmla="*/ 54704 w 294716"/>
                <a:gd name="connsiteY8" fmla="*/ 28998 h 135656"/>
                <a:gd name="connsiteX9" fmla="*/ 56527 w 294716"/>
                <a:gd name="connsiteY9" fmla="*/ 34307 h 135656"/>
                <a:gd name="connsiteX10" fmla="*/ 64380 w 294716"/>
                <a:gd name="connsiteY10" fmla="*/ 43857 h 135656"/>
                <a:gd name="connsiteX11" fmla="*/ 64414 w 294716"/>
                <a:gd name="connsiteY11" fmla="*/ 50778 h 135656"/>
                <a:gd name="connsiteX12" fmla="*/ 73266 w 294716"/>
                <a:gd name="connsiteY12" fmla="*/ 59579 h 135656"/>
                <a:gd name="connsiteX13" fmla="*/ 57104 w 294716"/>
                <a:gd name="connsiteY13" fmla="*/ 59379 h 135656"/>
                <a:gd name="connsiteX14" fmla="*/ 47520 w 294716"/>
                <a:gd name="connsiteY14" fmla="*/ 49178 h 135656"/>
                <a:gd name="connsiteX15" fmla="*/ 52824 w 294716"/>
                <a:gd name="connsiteY15" fmla="*/ 59671 h 135656"/>
                <a:gd name="connsiteX16" fmla="*/ 53538 w 294716"/>
                <a:gd name="connsiteY16" fmla="*/ 69443 h 135656"/>
                <a:gd name="connsiteX17" fmla="*/ 51852 w 294716"/>
                <a:gd name="connsiteY17" fmla="*/ 70317 h 135656"/>
                <a:gd name="connsiteX18" fmla="*/ 45269 w 294716"/>
                <a:gd name="connsiteY18" fmla="*/ 67323 h 135656"/>
                <a:gd name="connsiteX19" fmla="*/ 45011 w 294716"/>
                <a:gd name="connsiteY19" fmla="*/ 66906 h 135656"/>
                <a:gd name="connsiteX20" fmla="*/ 45971 w 294716"/>
                <a:gd name="connsiteY20" fmla="*/ 67946 h 135656"/>
                <a:gd name="connsiteX21" fmla="*/ 40011 w 294716"/>
                <a:gd name="connsiteY21" fmla="*/ 73798 h 135656"/>
                <a:gd name="connsiteX22" fmla="*/ 36799 w 294716"/>
                <a:gd name="connsiteY22" fmla="*/ 72249 h 135656"/>
                <a:gd name="connsiteX23" fmla="*/ 32393 w 294716"/>
                <a:gd name="connsiteY23" fmla="*/ 71992 h 135656"/>
                <a:gd name="connsiteX24" fmla="*/ 30427 w 294716"/>
                <a:gd name="connsiteY24" fmla="*/ 74455 h 135656"/>
                <a:gd name="connsiteX25" fmla="*/ 28369 w 294716"/>
                <a:gd name="connsiteY25" fmla="*/ 81130 h 135656"/>
                <a:gd name="connsiteX26" fmla="*/ 27238 w 294716"/>
                <a:gd name="connsiteY26" fmla="*/ 82599 h 135656"/>
                <a:gd name="connsiteX27" fmla="*/ 20660 w 294716"/>
                <a:gd name="connsiteY27" fmla="*/ 79307 h 135656"/>
                <a:gd name="connsiteX28" fmla="*/ 17894 w 294716"/>
                <a:gd name="connsiteY28" fmla="*/ 76621 h 135656"/>
                <a:gd name="connsiteX29" fmla="*/ 15328 w 294716"/>
                <a:gd name="connsiteY29" fmla="*/ 73712 h 135656"/>
                <a:gd name="connsiteX30" fmla="*/ 14259 w 294716"/>
                <a:gd name="connsiteY30" fmla="*/ 72106 h 135656"/>
                <a:gd name="connsiteX31" fmla="*/ 13013 w 294716"/>
                <a:gd name="connsiteY31" fmla="*/ 68489 h 135656"/>
                <a:gd name="connsiteX32" fmla="*/ 13247 w 294716"/>
                <a:gd name="connsiteY32" fmla="*/ 66620 h 135656"/>
                <a:gd name="connsiteX33" fmla="*/ 0 w 294716"/>
                <a:gd name="connsiteY33" fmla="*/ 55767 h 135656"/>
                <a:gd name="connsiteX34" fmla="*/ 82868 w 294716"/>
                <a:gd name="connsiteY34" fmla="*/ 0 h 135656"/>
                <a:gd name="connsiteX35" fmla="*/ 83988 w 294716"/>
                <a:gd name="connsiteY35" fmla="*/ 1658 h 135656"/>
                <a:gd name="connsiteX36" fmla="*/ 82890 w 294716"/>
                <a:gd name="connsiteY36" fmla="*/ 4989 h 135656"/>
                <a:gd name="connsiteX37" fmla="*/ 85571 w 294716"/>
                <a:gd name="connsiteY37" fmla="*/ 7321 h 135656"/>
                <a:gd name="connsiteX38" fmla="*/ 84445 w 294716"/>
                <a:gd name="connsiteY38" fmla="*/ 28730 h 135656"/>
                <a:gd name="connsiteX39" fmla="*/ 109728 w 294716"/>
                <a:gd name="connsiteY39" fmla="*/ 30570 h 135656"/>
                <a:gd name="connsiteX40" fmla="*/ 123690 w 294716"/>
                <a:gd name="connsiteY40" fmla="*/ 35170 h 135656"/>
                <a:gd name="connsiteX41" fmla="*/ 115152 w 294716"/>
                <a:gd name="connsiteY41" fmla="*/ 23997 h 135656"/>
                <a:gd name="connsiteX42" fmla="*/ 123553 w 294716"/>
                <a:gd name="connsiteY42" fmla="*/ 15362 h 135656"/>
                <a:gd name="connsiteX43" fmla="*/ 148704 w 294716"/>
                <a:gd name="connsiteY43" fmla="*/ 9453 h 135656"/>
                <a:gd name="connsiteX44" fmla="*/ 158191 w 294716"/>
                <a:gd name="connsiteY44" fmla="*/ 19060 h 135656"/>
                <a:gd name="connsiteX45" fmla="*/ 183097 w 294716"/>
                <a:gd name="connsiteY45" fmla="*/ 22049 h 135656"/>
                <a:gd name="connsiteX46" fmla="*/ 186892 w 294716"/>
                <a:gd name="connsiteY46" fmla="*/ 19911 h 135656"/>
                <a:gd name="connsiteX47" fmla="*/ 225782 w 294716"/>
                <a:gd name="connsiteY47" fmla="*/ 47503 h 135656"/>
                <a:gd name="connsiteX48" fmla="*/ 230092 w 294716"/>
                <a:gd name="connsiteY48" fmla="*/ 51978 h 135656"/>
                <a:gd name="connsiteX49" fmla="*/ 232629 w 294716"/>
                <a:gd name="connsiteY49" fmla="*/ 53801 h 135656"/>
                <a:gd name="connsiteX50" fmla="*/ 230052 w 294716"/>
                <a:gd name="connsiteY50" fmla="*/ 51938 h 135656"/>
                <a:gd name="connsiteX51" fmla="*/ 225777 w 294716"/>
                <a:gd name="connsiteY51" fmla="*/ 47337 h 135656"/>
                <a:gd name="connsiteX52" fmla="*/ 226863 w 294716"/>
                <a:gd name="connsiteY52" fmla="*/ 25529 h 135656"/>
                <a:gd name="connsiteX53" fmla="*/ 238407 w 294716"/>
                <a:gd name="connsiteY53" fmla="*/ 30804 h 135656"/>
                <a:gd name="connsiteX54" fmla="*/ 237624 w 294716"/>
                <a:gd name="connsiteY54" fmla="*/ 35027 h 135656"/>
                <a:gd name="connsiteX55" fmla="*/ 260644 w 294716"/>
                <a:gd name="connsiteY55" fmla="*/ 54144 h 135656"/>
                <a:gd name="connsiteX56" fmla="*/ 264633 w 294716"/>
                <a:gd name="connsiteY56" fmla="*/ 57401 h 135656"/>
                <a:gd name="connsiteX57" fmla="*/ 262479 w 294716"/>
                <a:gd name="connsiteY57" fmla="*/ 55173 h 135656"/>
                <a:gd name="connsiteX58" fmla="*/ 253123 w 294716"/>
                <a:gd name="connsiteY58" fmla="*/ 44714 h 135656"/>
                <a:gd name="connsiteX59" fmla="*/ 254769 w 294716"/>
                <a:gd name="connsiteY59" fmla="*/ 40800 h 135656"/>
                <a:gd name="connsiteX60" fmla="*/ 274257 w 294716"/>
                <a:gd name="connsiteY60" fmla="*/ 45577 h 135656"/>
                <a:gd name="connsiteX61" fmla="*/ 275520 w 294716"/>
                <a:gd name="connsiteY61" fmla="*/ 49646 h 135656"/>
                <a:gd name="connsiteX62" fmla="*/ 294717 w 294716"/>
                <a:gd name="connsiteY62" fmla="*/ 79439 h 135656"/>
                <a:gd name="connsiteX63" fmla="*/ 273371 w 294716"/>
                <a:gd name="connsiteY63" fmla="*/ 96378 h 135656"/>
                <a:gd name="connsiteX64" fmla="*/ 214118 w 294716"/>
                <a:gd name="connsiteY64" fmla="*/ 91417 h 135656"/>
                <a:gd name="connsiteX65" fmla="*/ 202191 w 294716"/>
                <a:gd name="connsiteY65" fmla="*/ 99287 h 135656"/>
                <a:gd name="connsiteX66" fmla="*/ 193241 w 294716"/>
                <a:gd name="connsiteY66" fmla="*/ 99836 h 135656"/>
                <a:gd name="connsiteX67" fmla="*/ 161917 w 294716"/>
                <a:gd name="connsiteY67" fmla="*/ 90411 h 135656"/>
                <a:gd name="connsiteX68" fmla="*/ 182680 w 294716"/>
                <a:gd name="connsiteY68" fmla="*/ 105219 h 135656"/>
                <a:gd name="connsiteX69" fmla="*/ 178577 w 294716"/>
                <a:gd name="connsiteY69" fmla="*/ 122227 h 135656"/>
                <a:gd name="connsiteX70" fmla="*/ 159574 w 294716"/>
                <a:gd name="connsiteY70" fmla="*/ 135657 h 135656"/>
                <a:gd name="connsiteX71" fmla="*/ 144395 w 294716"/>
                <a:gd name="connsiteY71" fmla="*/ 131451 h 135656"/>
                <a:gd name="connsiteX72" fmla="*/ 132639 w 294716"/>
                <a:gd name="connsiteY72" fmla="*/ 125724 h 135656"/>
                <a:gd name="connsiteX73" fmla="*/ 137297 w 294716"/>
                <a:gd name="connsiteY73" fmla="*/ 121387 h 135656"/>
                <a:gd name="connsiteX74" fmla="*/ 147647 w 294716"/>
                <a:gd name="connsiteY74" fmla="*/ 112460 h 135656"/>
                <a:gd name="connsiteX75" fmla="*/ 145910 w 294716"/>
                <a:gd name="connsiteY75" fmla="*/ 108625 h 135656"/>
                <a:gd name="connsiteX76" fmla="*/ 123901 w 294716"/>
                <a:gd name="connsiteY76" fmla="*/ 97767 h 135656"/>
                <a:gd name="connsiteX77" fmla="*/ 150116 w 294716"/>
                <a:gd name="connsiteY77" fmla="*/ 94063 h 135656"/>
                <a:gd name="connsiteX78" fmla="*/ 141292 w 294716"/>
                <a:gd name="connsiteY78" fmla="*/ 84194 h 135656"/>
                <a:gd name="connsiteX79" fmla="*/ 145475 w 294716"/>
                <a:gd name="connsiteY79" fmla="*/ 79947 h 135656"/>
                <a:gd name="connsiteX80" fmla="*/ 171576 w 294716"/>
                <a:gd name="connsiteY80" fmla="*/ 76718 h 135656"/>
                <a:gd name="connsiteX81" fmla="*/ 189607 w 294716"/>
                <a:gd name="connsiteY81" fmla="*/ 80364 h 135656"/>
                <a:gd name="connsiteX82" fmla="*/ 201580 w 294716"/>
                <a:gd name="connsiteY82" fmla="*/ 87908 h 135656"/>
                <a:gd name="connsiteX83" fmla="*/ 197333 w 294716"/>
                <a:gd name="connsiteY83" fmla="*/ 71432 h 135656"/>
                <a:gd name="connsiteX84" fmla="*/ 185640 w 294716"/>
                <a:gd name="connsiteY84" fmla="*/ 66860 h 135656"/>
                <a:gd name="connsiteX85" fmla="*/ 164289 w 294716"/>
                <a:gd name="connsiteY85" fmla="*/ 54693 h 135656"/>
                <a:gd name="connsiteX86" fmla="*/ 155482 w 294716"/>
                <a:gd name="connsiteY86" fmla="*/ 53007 h 13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94716" h="135656">
                  <a:moveTo>
                    <a:pt x="155482" y="53007"/>
                  </a:moveTo>
                  <a:cubicBezTo>
                    <a:pt x="152693" y="53064"/>
                    <a:pt x="148996" y="59396"/>
                    <a:pt x="147298" y="51692"/>
                  </a:cubicBezTo>
                  <a:cubicBezTo>
                    <a:pt x="146504" y="48080"/>
                    <a:pt x="145132" y="44594"/>
                    <a:pt x="143812" y="40382"/>
                  </a:cubicBezTo>
                  <a:cubicBezTo>
                    <a:pt x="135085" y="44046"/>
                    <a:pt x="125770" y="41491"/>
                    <a:pt x="118563" y="47949"/>
                  </a:cubicBezTo>
                  <a:cubicBezTo>
                    <a:pt x="115626" y="50584"/>
                    <a:pt x="112443" y="47452"/>
                    <a:pt x="109465" y="46412"/>
                  </a:cubicBezTo>
                  <a:cubicBezTo>
                    <a:pt x="103716" y="54098"/>
                    <a:pt x="94709" y="53567"/>
                    <a:pt x="90246" y="48349"/>
                  </a:cubicBezTo>
                  <a:cubicBezTo>
                    <a:pt x="85148" y="42388"/>
                    <a:pt x="78530" y="41702"/>
                    <a:pt x="72975" y="38108"/>
                  </a:cubicBezTo>
                  <a:cubicBezTo>
                    <a:pt x="70237" y="34244"/>
                    <a:pt x="67300" y="30672"/>
                    <a:pt x="61831" y="31096"/>
                  </a:cubicBezTo>
                  <a:cubicBezTo>
                    <a:pt x="59196" y="30924"/>
                    <a:pt x="56824" y="27489"/>
                    <a:pt x="54704" y="28998"/>
                  </a:cubicBezTo>
                  <a:cubicBezTo>
                    <a:pt x="52835" y="30330"/>
                    <a:pt x="55681" y="32524"/>
                    <a:pt x="56527" y="34307"/>
                  </a:cubicBezTo>
                  <a:cubicBezTo>
                    <a:pt x="59076" y="37565"/>
                    <a:pt x="63357" y="39382"/>
                    <a:pt x="64380" y="43857"/>
                  </a:cubicBezTo>
                  <a:cubicBezTo>
                    <a:pt x="67357" y="46046"/>
                    <a:pt x="53852" y="48012"/>
                    <a:pt x="64414" y="50778"/>
                  </a:cubicBezTo>
                  <a:cubicBezTo>
                    <a:pt x="68289" y="51789"/>
                    <a:pt x="72066" y="54881"/>
                    <a:pt x="73266" y="59579"/>
                  </a:cubicBezTo>
                  <a:cubicBezTo>
                    <a:pt x="64345" y="66426"/>
                    <a:pt x="61448" y="66363"/>
                    <a:pt x="57104" y="59379"/>
                  </a:cubicBezTo>
                  <a:cubicBezTo>
                    <a:pt x="54464" y="55133"/>
                    <a:pt x="53207" y="45492"/>
                    <a:pt x="47520" y="49178"/>
                  </a:cubicBezTo>
                  <a:cubicBezTo>
                    <a:pt x="41022" y="53390"/>
                    <a:pt x="52247" y="55316"/>
                    <a:pt x="52824" y="59671"/>
                  </a:cubicBezTo>
                  <a:cubicBezTo>
                    <a:pt x="53252" y="62905"/>
                    <a:pt x="53310" y="66186"/>
                    <a:pt x="53538" y="69443"/>
                  </a:cubicBezTo>
                  <a:cubicBezTo>
                    <a:pt x="52972" y="69735"/>
                    <a:pt x="52412" y="70020"/>
                    <a:pt x="51852" y="70317"/>
                  </a:cubicBezTo>
                  <a:cubicBezTo>
                    <a:pt x="49189" y="70335"/>
                    <a:pt x="47480" y="68249"/>
                    <a:pt x="45269" y="67323"/>
                  </a:cubicBezTo>
                  <a:cubicBezTo>
                    <a:pt x="45234" y="67163"/>
                    <a:pt x="44977" y="66900"/>
                    <a:pt x="45011" y="66906"/>
                  </a:cubicBezTo>
                  <a:cubicBezTo>
                    <a:pt x="47143" y="67420"/>
                    <a:pt x="44057" y="66797"/>
                    <a:pt x="45971" y="67946"/>
                  </a:cubicBezTo>
                  <a:cubicBezTo>
                    <a:pt x="49023" y="75147"/>
                    <a:pt x="44251" y="74198"/>
                    <a:pt x="40011" y="73798"/>
                  </a:cubicBezTo>
                  <a:cubicBezTo>
                    <a:pt x="38913" y="73381"/>
                    <a:pt x="37822" y="72826"/>
                    <a:pt x="36799" y="72249"/>
                  </a:cubicBezTo>
                  <a:cubicBezTo>
                    <a:pt x="35393" y="71598"/>
                    <a:pt x="33930" y="71209"/>
                    <a:pt x="32393" y="71992"/>
                  </a:cubicBezTo>
                  <a:cubicBezTo>
                    <a:pt x="31610" y="72735"/>
                    <a:pt x="30935" y="73512"/>
                    <a:pt x="30427" y="74455"/>
                  </a:cubicBezTo>
                  <a:cubicBezTo>
                    <a:pt x="29461" y="76615"/>
                    <a:pt x="29158" y="78942"/>
                    <a:pt x="28369" y="81130"/>
                  </a:cubicBezTo>
                  <a:cubicBezTo>
                    <a:pt x="27998" y="81633"/>
                    <a:pt x="27621" y="82113"/>
                    <a:pt x="27238" y="82599"/>
                  </a:cubicBezTo>
                  <a:cubicBezTo>
                    <a:pt x="24529" y="82536"/>
                    <a:pt x="22083" y="81948"/>
                    <a:pt x="20660" y="79307"/>
                  </a:cubicBezTo>
                  <a:cubicBezTo>
                    <a:pt x="19740" y="78416"/>
                    <a:pt x="18820" y="77518"/>
                    <a:pt x="17894" y="76621"/>
                  </a:cubicBezTo>
                  <a:cubicBezTo>
                    <a:pt x="16939" y="75735"/>
                    <a:pt x="16093" y="74764"/>
                    <a:pt x="15328" y="73712"/>
                  </a:cubicBezTo>
                  <a:cubicBezTo>
                    <a:pt x="14962" y="73181"/>
                    <a:pt x="14619" y="72632"/>
                    <a:pt x="14259" y="72106"/>
                  </a:cubicBezTo>
                  <a:cubicBezTo>
                    <a:pt x="13602" y="70992"/>
                    <a:pt x="13202" y="69775"/>
                    <a:pt x="13013" y="68489"/>
                  </a:cubicBezTo>
                  <a:cubicBezTo>
                    <a:pt x="13099" y="67860"/>
                    <a:pt x="13202" y="67226"/>
                    <a:pt x="13247" y="66620"/>
                  </a:cubicBezTo>
                  <a:cubicBezTo>
                    <a:pt x="11533" y="59699"/>
                    <a:pt x="1920" y="62397"/>
                    <a:pt x="0" y="55767"/>
                  </a:cubicBezTo>
                  <a:cubicBezTo>
                    <a:pt x="25980" y="34736"/>
                    <a:pt x="52384" y="14334"/>
                    <a:pt x="82868" y="0"/>
                  </a:cubicBezTo>
                  <a:cubicBezTo>
                    <a:pt x="83245" y="572"/>
                    <a:pt x="83628" y="1143"/>
                    <a:pt x="83988" y="1658"/>
                  </a:cubicBezTo>
                  <a:cubicBezTo>
                    <a:pt x="83902" y="2846"/>
                    <a:pt x="83502" y="3983"/>
                    <a:pt x="82890" y="4989"/>
                  </a:cubicBezTo>
                  <a:cubicBezTo>
                    <a:pt x="81747" y="7984"/>
                    <a:pt x="85114" y="6030"/>
                    <a:pt x="85571" y="7321"/>
                  </a:cubicBezTo>
                  <a:cubicBezTo>
                    <a:pt x="92063" y="16756"/>
                    <a:pt x="92063" y="16756"/>
                    <a:pt x="84445" y="28730"/>
                  </a:cubicBezTo>
                  <a:cubicBezTo>
                    <a:pt x="93875" y="25077"/>
                    <a:pt x="101767" y="28072"/>
                    <a:pt x="109728" y="30570"/>
                  </a:cubicBezTo>
                  <a:cubicBezTo>
                    <a:pt x="114477" y="31810"/>
                    <a:pt x="118638" y="34799"/>
                    <a:pt x="123690" y="35170"/>
                  </a:cubicBezTo>
                  <a:cubicBezTo>
                    <a:pt x="117763" y="33793"/>
                    <a:pt x="114426" y="30210"/>
                    <a:pt x="115152" y="23997"/>
                  </a:cubicBezTo>
                  <a:cubicBezTo>
                    <a:pt x="115712" y="19231"/>
                    <a:pt x="118443" y="16036"/>
                    <a:pt x="123553" y="15362"/>
                  </a:cubicBezTo>
                  <a:cubicBezTo>
                    <a:pt x="132125" y="14219"/>
                    <a:pt x="139469" y="7801"/>
                    <a:pt x="148704" y="9453"/>
                  </a:cubicBezTo>
                  <a:cubicBezTo>
                    <a:pt x="150299" y="14145"/>
                    <a:pt x="149276" y="20574"/>
                    <a:pt x="158191" y="19060"/>
                  </a:cubicBezTo>
                  <a:cubicBezTo>
                    <a:pt x="166529" y="17642"/>
                    <a:pt x="174405" y="24015"/>
                    <a:pt x="183097" y="22049"/>
                  </a:cubicBezTo>
                  <a:cubicBezTo>
                    <a:pt x="184309" y="21220"/>
                    <a:pt x="185577" y="20540"/>
                    <a:pt x="186892" y="19911"/>
                  </a:cubicBezTo>
                  <a:cubicBezTo>
                    <a:pt x="201305" y="27049"/>
                    <a:pt x="214581" y="35828"/>
                    <a:pt x="225782" y="47503"/>
                  </a:cubicBezTo>
                  <a:cubicBezTo>
                    <a:pt x="227126" y="49080"/>
                    <a:pt x="228617" y="50532"/>
                    <a:pt x="230092" y="51978"/>
                  </a:cubicBezTo>
                  <a:cubicBezTo>
                    <a:pt x="230720" y="52910"/>
                    <a:pt x="231572" y="53521"/>
                    <a:pt x="232629" y="53801"/>
                  </a:cubicBezTo>
                  <a:cubicBezTo>
                    <a:pt x="231629" y="53384"/>
                    <a:pt x="230760" y="52784"/>
                    <a:pt x="230052" y="51938"/>
                  </a:cubicBezTo>
                  <a:cubicBezTo>
                    <a:pt x="228594" y="50435"/>
                    <a:pt x="227080" y="48989"/>
                    <a:pt x="225777" y="47337"/>
                  </a:cubicBezTo>
                  <a:cubicBezTo>
                    <a:pt x="223662" y="39942"/>
                    <a:pt x="212455" y="32101"/>
                    <a:pt x="226863" y="25529"/>
                  </a:cubicBezTo>
                  <a:cubicBezTo>
                    <a:pt x="231875" y="24735"/>
                    <a:pt x="235789" y="26352"/>
                    <a:pt x="238407" y="30804"/>
                  </a:cubicBezTo>
                  <a:cubicBezTo>
                    <a:pt x="238653" y="32307"/>
                    <a:pt x="238378" y="33719"/>
                    <a:pt x="237624" y="35027"/>
                  </a:cubicBezTo>
                  <a:cubicBezTo>
                    <a:pt x="236967" y="51464"/>
                    <a:pt x="251649" y="49395"/>
                    <a:pt x="260644" y="54144"/>
                  </a:cubicBezTo>
                  <a:cubicBezTo>
                    <a:pt x="262204" y="54933"/>
                    <a:pt x="263610" y="55933"/>
                    <a:pt x="264633" y="57401"/>
                  </a:cubicBezTo>
                  <a:cubicBezTo>
                    <a:pt x="264182" y="56436"/>
                    <a:pt x="263467" y="55699"/>
                    <a:pt x="262479" y="55173"/>
                  </a:cubicBezTo>
                  <a:cubicBezTo>
                    <a:pt x="258810" y="52155"/>
                    <a:pt x="254798" y="49492"/>
                    <a:pt x="253123" y="44714"/>
                  </a:cubicBezTo>
                  <a:cubicBezTo>
                    <a:pt x="253203" y="43205"/>
                    <a:pt x="253757" y="41914"/>
                    <a:pt x="254769" y="40800"/>
                  </a:cubicBezTo>
                  <a:cubicBezTo>
                    <a:pt x="262759" y="36319"/>
                    <a:pt x="268874" y="39457"/>
                    <a:pt x="274257" y="45577"/>
                  </a:cubicBezTo>
                  <a:cubicBezTo>
                    <a:pt x="274880" y="46869"/>
                    <a:pt x="275274" y="48241"/>
                    <a:pt x="275520" y="49646"/>
                  </a:cubicBezTo>
                  <a:cubicBezTo>
                    <a:pt x="276200" y="63248"/>
                    <a:pt x="291551" y="67414"/>
                    <a:pt x="294717" y="79439"/>
                  </a:cubicBezTo>
                  <a:cubicBezTo>
                    <a:pt x="289956" y="88051"/>
                    <a:pt x="283858" y="94984"/>
                    <a:pt x="273371" y="96378"/>
                  </a:cubicBezTo>
                  <a:cubicBezTo>
                    <a:pt x="257832" y="79164"/>
                    <a:pt x="234229" y="77187"/>
                    <a:pt x="214118" y="91417"/>
                  </a:cubicBezTo>
                  <a:cubicBezTo>
                    <a:pt x="210226" y="94166"/>
                    <a:pt x="207535" y="98732"/>
                    <a:pt x="202191" y="99287"/>
                  </a:cubicBezTo>
                  <a:cubicBezTo>
                    <a:pt x="199322" y="101613"/>
                    <a:pt x="195613" y="102133"/>
                    <a:pt x="193241" y="99836"/>
                  </a:cubicBezTo>
                  <a:cubicBezTo>
                    <a:pt x="184440" y="91297"/>
                    <a:pt x="173507" y="90206"/>
                    <a:pt x="161917" y="90411"/>
                  </a:cubicBezTo>
                  <a:cubicBezTo>
                    <a:pt x="172604" y="90229"/>
                    <a:pt x="182286" y="91560"/>
                    <a:pt x="182680" y="105219"/>
                  </a:cubicBezTo>
                  <a:cubicBezTo>
                    <a:pt x="173690" y="109042"/>
                    <a:pt x="183194" y="117346"/>
                    <a:pt x="178577" y="122227"/>
                  </a:cubicBezTo>
                  <a:cubicBezTo>
                    <a:pt x="172387" y="126908"/>
                    <a:pt x="167410" y="133302"/>
                    <a:pt x="159574" y="135657"/>
                  </a:cubicBezTo>
                  <a:cubicBezTo>
                    <a:pt x="157254" y="126416"/>
                    <a:pt x="154374" y="125622"/>
                    <a:pt x="144395" y="131451"/>
                  </a:cubicBezTo>
                  <a:cubicBezTo>
                    <a:pt x="137309" y="135589"/>
                    <a:pt x="132857" y="133457"/>
                    <a:pt x="132639" y="125724"/>
                  </a:cubicBezTo>
                  <a:cubicBezTo>
                    <a:pt x="132554" y="122701"/>
                    <a:pt x="133302" y="120198"/>
                    <a:pt x="137297" y="121387"/>
                  </a:cubicBezTo>
                  <a:cubicBezTo>
                    <a:pt x="145132" y="123713"/>
                    <a:pt x="141492" y="112489"/>
                    <a:pt x="147647" y="112460"/>
                  </a:cubicBezTo>
                  <a:cubicBezTo>
                    <a:pt x="148093" y="112460"/>
                    <a:pt x="147087" y="108477"/>
                    <a:pt x="145910" y="108625"/>
                  </a:cubicBezTo>
                  <a:cubicBezTo>
                    <a:pt x="136469" y="109831"/>
                    <a:pt x="133462" y="99075"/>
                    <a:pt x="123901" y="97767"/>
                  </a:cubicBezTo>
                  <a:cubicBezTo>
                    <a:pt x="132719" y="91549"/>
                    <a:pt x="141812" y="95104"/>
                    <a:pt x="150116" y="94063"/>
                  </a:cubicBezTo>
                  <a:cubicBezTo>
                    <a:pt x="148876" y="88640"/>
                    <a:pt x="143647" y="87691"/>
                    <a:pt x="141292" y="84194"/>
                  </a:cubicBezTo>
                  <a:cubicBezTo>
                    <a:pt x="141589" y="81565"/>
                    <a:pt x="143509" y="79696"/>
                    <a:pt x="145475" y="79947"/>
                  </a:cubicBezTo>
                  <a:cubicBezTo>
                    <a:pt x="154494" y="81096"/>
                    <a:pt x="162769" y="81405"/>
                    <a:pt x="171576" y="76718"/>
                  </a:cubicBezTo>
                  <a:cubicBezTo>
                    <a:pt x="176462" y="74118"/>
                    <a:pt x="184143" y="74501"/>
                    <a:pt x="189607" y="80364"/>
                  </a:cubicBezTo>
                  <a:cubicBezTo>
                    <a:pt x="192716" y="83702"/>
                    <a:pt x="197533" y="85445"/>
                    <a:pt x="201580" y="87908"/>
                  </a:cubicBezTo>
                  <a:cubicBezTo>
                    <a:pt x="206237" y="78182"/>
                    <a:pt x="205769" y="74861"/>
                    <a:pt x="197333" y="71432"/>
                  </a:cubicBezTo>
                  <a:cubicBezTo>
                    <a:pt x="193590" y="69912"/>
                    <a:pt x="190350" y="67477"/>
                    <a:pt x="185640" y="66860"/>
                  </a:cubicBezTo>
                  <a:cubicBezTo>
                    <a:pt x="177565" y="65803"/>
                    <a:pt x="168855" y="63459"/>
                    <a:pt x="164289" y="54693"/>
                  </a:cubicBezTo>
                  <a:cubicBezTo>
                    <a:pt x="162455" y="51155"/>
                    <a:pt x="159409" y="48286"/>
                    <a:pt x="155482" y="53007"/>
                  </a:cubicBezTo>
                  <a:close/>
                </a:path>
              </a:pathLst>
            </a:custGeom>
            <a:grpFill/>
            <a:ln w="5715" cap="flat">
              <a:noFill/>
              <a:prstDash val="solid"/>
              <a:miter/>
            </a:ln>
          </p:spPr>
          <p:txBody>
            <a:bodyPr rtlCol="0" anchor="ctr"/>
            <a:lstStyle/>
            <a:p>
              <a:endParaRPr lang="zh-CN" altLang="en-US"/>
            </a:p>
          </p:txBody>
        </p:sp>
        <p:sp>
          <p:nvSpPr>
            <p:cNvPr id="5326" name="任意多边形: 形状 5325">
              <a:extLst>
                <a:ext uri="{FF2B5EF4-FFF2-40B4-BE49-F238E27FC236}">
                  <a16:creationId xmlns:a16="http://schemas.microsoft.com/office/drawing/2014/main" id="{E8480A75-F49F-927A-A218-8AE6B89A75B1}"/>
                </a:ext>
              </a:extLst>
            </p:cNvPr>
            <p:cNvSpPr/>
            <p:nvPr/>
          </p:nvSpPr>
          <p:spPr>
            <a:xfrm>
              <a:off x="3739560" y="5057695"/>
              <a:ext cx="250965" cy="123025"/>
            </a:xfrm>
            <a:custGeom>
              <a:avLst/>
              <a:gdLst>
                <a:gd name="connsiteX0" fmla="*/ 92254 w 250965"/>
                <a:gd name="connsiteY0" fmla="*/ 45617 h 123025"/>
                <a:gd name="connsiteX1" fmla="*/ 88968 w 250965"/>
                <a:gd name="connsiteY1" fmla="*/ 45617 h 123025"/>
                <a:gd name="connsiteX2" fmla="*/ 85750 w 250965"/>
                <a:gd name="connsiteY2" fmla="*/ 42411 h 123025"/>
                <a:gd name="connsiteX3" fmla="*/ 79098 w 250965"/>
                <a:gd name="connsiteY3" fmla="*/ 45617 h 123025"/>
                <a:gd name="connsiteX4" fmla="*/ 79104 w 250965"/>
                <a:gd name="connsiteY4" fmla="*/ 45617 h 123025"/>
                <a:gd name="connsiteX5" fmla="*/ 69000 w 250965"/>
                <a:gd name="connsiteY5" fmla="*/ 41805 h 123025"/>
                <a:gd name="connsiteX6" fmla="*/ 164834 w 250965"/>
                <a:gd name="connsiteY6" fmla="*/ 0 h 123025"/>
                <a:gd name="connsiteX7" fmla="*/ 188992 w 250965"/>
                <a:gd name="connsiteY7" fmla="*/ 9310 h 123025"/>
                <a:gd name="connsiteX8" fmla="*/ 204051 w 250965"/>
                <a:gd name="connsiteY8" fmla="*/ 9464 h 123025"/>
                <a:gd name="connsiteX9" fmla="*/ 250965 w 250965"/>
                <a:gd name="connsiteY9" fmla="*/ 58230 h 123025"/>
                <a:gd name="connsiteX10" fmla="*/ 240192 w 250965"/>
                <a:gd name="connsiteY10" fmla="*/ 61499 h 123025"/>
                <a:gd name="connsiteX11" fmla="*/ 227619 w 250965"/>
                <a:gd name="connsiteY11" fmla="*/ 65031 h 123025"/>
                <a:gd name="connsiteX12" fmla="*/ 211177 w 250965"/>
                <a:gd name="connsiteY12" fmla="*/ 70494 h 123025"/>
                <a:gd name="connsiteX13" fmla="*/ 222956 w 250965"/>
                <a:gd name="connsiteY13" fmla="*/ 83513 h 123025"/>
                <a:gd name="connsiteX14" fmla="*/ 214755 w 250965"/>
                <a:gd name="connsiteY14" fmla="*/ 95452 h 123025"/>
                <a:gd name="connsiteX15" fmla="*/ 224065 w 250965"/>
                <a:gd name="connsiteY15" fmla="*/ 103870 h 123025"/>
                <a:gd name="connsiteX16" fmla="*/ 224431 w 250965"/>
                <a:gd name="connsiteY16" fmla="*/ 108156 h 123025"/>
                <a:gd name="connsiteX17" fmla="*/ 211989 w 250965"/>
                <a:gd name="connsiteY17" fmla="*/ 110054 h 123025"/>
                <a:gd name="connsiteX18" fmla="*/ 207640 w 250965"/>
                <a:gd name="connsiteY18" fmla="*/ 109928 h 123025"/>
                <a:gd name="connsiteX19" fmla="*/ 183191 w 250965"/>
                <a:gd name="connsiteY19" fmla="*/ 106996 h 123025"/>
                <a:gd name="connsiteX20" fmla="*/ 184328 w 250965"/>
                <a:gd name="connsiteY20" fmla="*/ 121306 h 123025"/>
                <a:gd name="connsiteX21" fmla="*/ 49534 w 250965"/>
                <a:gd name="connsiteY21" fmla="*/ 120723 h 123025"/>
                <a:gd name="connsiteX22" fmla="*/ 43042 w 250965"/>
                <a:gd name="connsiteY22" fmla="*/ 121586 h 123025"/>
                <a:gd name="connsiteX23" fmla="*/ 51203 w 250965"/>
                <a:gd name="connsiteY23" fmla="*/ 112197 h 123025"/>
                <a:gd name="connsiteX24" fmla="*/ 29766 w 250965"/>
                <a:gd name="connsiteY24" fmla="*/ 108122 h 123025"/>
                <a:gd name="connsiteX25" fmla="*/ 25646 w 250965"/>
                <a:gd name="connsiteY25" fmla="*/ 110014 h 123025"/>
                <a:gd name="connsiteX26" fmla="*/ 991 w 250965"/>
                <a:gd name="connsiteY26" fmla="*/ 120855 h 123025"/>
                <a:gd name="connsiteX27" fmla="*/ 2106 w 250965"/>
                <a:gd name="connsiteY27" fmla="*/ 118026 h 123025"/>
                <a:gd name="connsiteX28" fmla="*/ 3123 w 250965"/>
                <a:gd name="connsiteY28" fmla="*/ 110916 h 123025"/>
                <a:gd name="connsiteX29" fmla="*/ 10038 w 250965"/>
                <a:gd name="connsiteY29" fmla="*/ 101544 h 123025"/>
                <a:gd name="connsiteX30" fmla="*/ 10044 w 250965"/>
                <a:gd name="connsiteY30" fmla="*/ 101544 h 123025"/>
                <a:gd name="connsiteX31" fmla="*/ 24468 w 250965"/>
                <a:gd name="connsiteY31" fmla="*/ 101024 h 123025"/>
                <a:gd name="connsiteX32" fmla="*/ 39642 w 250965"/>
                <a:gd name="connsiteY32" fmla="*/ 98252 h 123025"/>
                <a:gd name="connsiteX33" fmla="*/ 102067 w 250965"/>
                <a:gd name="connsiteY33" fmla="*/ 82650 h 123025"/>
                <a:gd name="connsiteX34" fmla="*/ 130202 w 250965"/>
                <a:gd name="connsiteY34" fmla="*/ 78633 h 123025"/>
                <a:gd name="connsiteX35" fmla="*/ 103798 w 250965"/>
                <a:gd name="connsiteY35" fmla="*/ 70557 h 123025"/>
                <a:gd name="connsiteX36" fmla="*/ 123698 w 250965"/>
                <a:gd name="connsiteY36" fmla="*/ 67094 h 123025"/>
                <a:gd name="connsiteX37" fmla="*/ 151776 w 250965"/>
                <a:gd name="connsiteY37" fmla="*/ 63831 h 123025"/>
                <a:gd name="connsiteX38" fmla="*/ 161343 w 250965"/>
                <a:gd name="connsiteY38" fmla="*/ 66477 h 123025"/>
                <a:gd name="connsiteX39" fmla="*/ 156302 w 250965"/>
                <a:gd name="connsiteY39" fmla="*/ 75924 h 123025"/>
                <a:gd name="connsiteX40" fmla="*/ 147678 w 250965"/>
                <a:gd name="connsiteY40" fmla="*/ 83084 h 123025"/>
                <a:gd name="connsiteX41" fmla="*/ 153633 w 250965"/>
                <a:gd name="connsiteY41" fmla="*/ 90691 h 123025"/>
                <a:gd name="connsiteX42" fmla="*/ 157748 w 250965"/>
                <a:gd name="connsiteY42" fmla="*/ 89085 h 123025"/>
                <a:gd name="connsiteX43" fmla="*/ 190295 w 250965"/>
                <a:gd name="connsiteY43" fmla="*/ 91417 h 123025"/>
                <a:gd name="connsiteX44" fmla="*/ 161131 w 250965"/>
                <a:gd name="connsiteY44" fmla="*/ 73403 h 123025"/>
                <a:gd name="connsiteX45" fmla="*/ 171904 w 250965"/>
                <a:gd name="connsiteY45" fmla="*/ 64328 h 123025"/>
                <a:gd name="connsiteX46" fmla="*/ 125138 w 250965"/>
                <a:gd name="connsiteY46" fmla="*/ 66271 h 123025"/>
                <a:gd name="connsiteX47" fmla="*/ 120303 w 250965"/>
                <a:gd name="connsiteY47" fmla="*/ 66940 h 123025"/>
                <a:gd name="connsiteX48" fmla="*/ 101729 w 250965"/>
                <a:gd name="connsiteY48" fmla="*/ 57104 h 123025"/>
                <a:gd name="connsiteX49" fmla="*/ 107799 w 250965"/>
                <a:gd name="connsiteY49" fmla="*/ 43451 h 123025"/>
                <a:gd name="connsiteX50" fmla="*/ 130699 w 250965"/>
                <a:gd name="connsiteY50" fmla="*/ 46011 h 123025"/>
                <a:gd name="connsiteX51" fmla="*/ 135036 w 250965"/>
                <a:gd name="connsiteY51" fmla="*/ 47383 h 123025"/>
                <a:gd name="connsiteX52" fmla="*/ 138037 w 250965"/>
                <a:gd name="connsiteY52" fmla="*/ 46040 h 123025"/>
                <a:gd name="connsiteX53" fmla="*/ 134682 w 250965"/>
                <a:gd name="connsiteY53" fmla="*/ 47183 h 123025"/>
                <a:gd name="connsiteX54" fmla="*/ 135945 w 250965"/>
                <a:gd name="connsiteY54" fmla="*/ 38410 h 123025"/>
                <a:gd name="connsiteX55" fmla="*/ 176607 w 250965"/>
                <a:gd name="connsiteY55" fmla="*/ 30855 h 123025"/>
                <a:gd name="connsiteX56" fmla="*/ 156576 w 250965"/>
                <a:gd name="connsiteY56" fmla="*/ 30038 h 123025"/>
                <a:gd name="connsiteX57" fmla="*/ 145083 w 250965"/>
                <a:gd name="connsiteY57" fmla="*/ 34101 h 123025"/>
                <a:gd name="connsiteX58" fmla="*/ 141906 w 250965"/>
                <a:gd name="connsiteY58" fmla="*/ 35690 h 123025"/>
                <a:gd name="connsiteX59" fmla="*/ 133591 w 250965"/>
                <a:gd name="connsiteY59" fmla="*/ 40005 h 123025"/>
                <a:gd name="connsiteX60" fmla="*/ 92254 w 250965"/>
                <a:gd name="connsiteY60" fmla="*/ 45617 h 12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250965" h="123025">
                  <a:moveTo>
                    <a:pt x="92254" y="45617"/>
                  </a:moveTo>
                  <a:cubicBezTo>
                    <a:pt x="91157" y="45617"/>
                    <a:pt x="90065" y="45617"/>
                    <a:pt x="88968" y="45617"/>
                  </a:cubicBezTo>
                  <a:cubicBezTo>
                    <a:pt x="87916" y="44525"/>
                    <a:pt x="86842" y="43457"/>
                    <a:pt x="85750" y="42411"/>
                  </a:cubicBezTo>
                  <a:cubicBezTo>
                    <a:pt x="83024" y="42428"/>
                    <a:pt x="80555" y="42971"/>
                    <a:pt x="79098" y="45617"/>
                  </a:cubicBezTo>
                  <a:lnTo>
                    <a:pt x="79104" y="45617"/>
                  </a:lnTo>
                  <a:cubicBezTo>
                    <a:pt x="75292" y="45531"/>
                    <a:pt x="71246" y="46057"/>
                    <a:pt x="69000" y="41805"/>
                  </a:cubicBezTo>
                  <a:cubicBezTo>
                    <a:pt x="99226" y="23928"/>
                    <a:pt x="129647" y="6504"/>
                    <a:pt x="164834" y="0"/>
                  </a:cubicBezTo>
                  <a:cubicBezTo>
                    <a:pt x="173041" y="2486"/>
                    <a:pt x="182848" y="-663"/>
                    <a:pt x="188992" y="9310"/>
                  </a:cubicBezTo>
                  <a:cubicBezTo>
                    <a:pt x="191998" y="14185"/>
                    <a:pt x="198919" y="11464"/>
                    <a:pt x="204051" y="9464"/>
                  </a:cubicBezTo>
                  <a:cubicBezTo>
                    <a:pt x="221887" y="23603"/>
                    <a:pt x="236506" y="40839"/>
                    <a:pt x="250965" y="58230"/>
                  </a:cubicBezTo>
                  <a:cubicBezTo>
                    <a:pt x="248702" y="63682"/>
                    <a:pt x="244593" y="63579"/>
                    <a:pt x="240192" y="61499"/>
                  </a:cubicBezTo>
                  <a:cubicBezTo>
                    <a:pt x="234832" y="58961"/>
                    <a:pt x="230180" y="59882"/>
                    <a:pt x="227619" y="65031"/>
                  </a:cubicBezTo>
                  <a:cubicBezTo>
                    <a:pt x="223505" y="73306"/>
                    <a:pt x="212680" y="64219"/>
                    <a:pt x="211177" y="70494"/>
                  </a:cubicBezTo>
                  <a:cubicBezTo>
                    <a:pt x="210343" y="73969"/>
                    <a:pt x="220367" y="77644"/>
                    <a:pt x="222956" y="83513"/>
                  </a:cubicBezTo>
                  <a:cubicBezTo>
                    <a:pt x="226528" y="91617"/>
                    <a:pt x="216812" y="90868"/>
                    <a:pt x="214755" y="95452"/>
                  </a:cubicBezTo>
                  <a:cubicBezTo>
                    <a:pt x="216681" y="99504"/>
                    <a:pt x="222316" y="99595"/>
                    <a:pt x="224065" y="103870"/>
                  </a:cubicBezTo>
                  <a:cubicBezTo>
                    <a:pt x="224659" y="105253"/>
                    <a:pt x="224796" y="106687"/>
                    <a:pt x="224431" y="108156"/>
                  </a:cubicBezTo>
                  <a:cubicBezTo>
                    <a:pt x="220687" y="111419"/>
                    <a:pt x="216161" y="109488"/>
                    <a:pt x="211989" y="110054"/>
                  </a:cubicBezTo>
                  <a:cubicBezTo>
                    <a:pt x="210532" y="110122"/>
                    <a:pt x="209086" y="110054"/>
                    <a:pt x="207640" y="109928"/>
                  </a:cubicBezTo>
                  <a:cubicBezTo>
                    <a:pt x="199587" y="110482"/>
                    <a:pt x="192038" y="106745"/>
                    <a:pt x="183191" y="106996"/>
                  </a:cubicBezTo>
                  <a:cubicBezTo>
                    <a:pt x="187552" y="111831"/>
                    <a:pt x="193598" y="116386"/>
                    <a:pt x="184328" y="121306"/>
                  </a:cubicBezTo>
                  <a:cubicBezTo>
                    <a:pt x="139471" y="104219"/>
                    <a:pt x="94534" y="107670"/>
                    <a:pt x="49534" y="120723"/>
                  </a:cubicBezTo>
                  <a:cubicBezTo>
                    <a:pt x="47460" y="121324"/>
                    <a:pt x="45214" y="121312"/>
                    <a:pt x="43042" y="121586"/>
                  </a:cubicBezTo>
                  <a:cubicBezTo>
                    <a:pt x="41379" y="114671"/>
                    <a:pt x="50089" y="118106"/>
                    <a:pt x="51203" y="112197"/>
                  </a:cubicBezTo>
                  <a:cubicBezTo>
                    <a:pt x="43985" y="111408"/>
                    <a:pt x="39133" y="101173"/>
                    <a:pt x="29766" y="108122"/>
                  </a:cubicBezTo>
                  <a:cubicBezTo>
                    <a:pt x="28349" y="108734"/>
                    <a:pt x="26114" y="108974"/>
                    <a:pt x="25646" y="110014"/>
                  </a:cubicBezTo>
                  <a:cubicBezTo>
                    <a:pt x="20388" y="121661"/>
                    <a:pt x="10901" y="126073"/>
                    <a:pt x="991" y="120855"/>
                  </a:cubicBezTo>
                  <a:cubicBezTo>
                    <a:pt x="-1238" y="119683"/>
                    <a:pt x="808" y="118357"/>
                    <a:pt x="2106" y="118026"/>
                  </a:cubicBezTo>
                  <a:cubicBezTo>
                    <a:pt x="8089" y="116506"/>
                    <a:pt x="-5724" y="112545"/>
                    <a:pt x="3123" y="110916"/>
                  </a:cubicBezTo>
                  <a:cubicBezTo>
                    <a:pt x="7318" y="110145"/>
                    <a:pt x="13747" y="109048"/>
                    <a:pt x="10038" y="101544"/>
                  </a:cubicBezTo>
                  <a:lnTo>
                    <a:pt x="10044" y="101544"/>
                  </a:lnTo>
                  <a:cubicBezTo>
                    <a:pt x="14821" y="101230"/>
                    <a:pt x="19325" y="99801"/>
                    <a:pt x="24468" y="101024"/>
                  </a:cubicBezTo>
                  <a:cubicBezTo>
                    <a:pt x="29378" y="102190"/>
                    <a:pt x="35390" y="103390"/>
                    <a:pt x="39642" y="98252"/>
                  </a:cubicBezTo>
                  <a:cubicBezTo>
                    <a:pt x="59581" y="89600"/>
                    <a:pt x="80750" y="85308"/>
                    <a:pt x="102067" y="82650"/>
                  </a:cubicBezTo>
                  <a:cubicBezTo>
                    <a:pt x="111599" y="81461"/>
                    <a:pt x="121435" y="82542"/>
                    <a:pt x="130202" y="78633"/>
                  </a:cubicBezTo>
                  <a:cubicBezTo>
                    <a:pt x="121806" y="77295"/>
                    <a:pt x="112239" y="77392"/>
                    <a:pt x="103798" y="70557"/>
                  </a:cubicBezTo>
                  <a:cubicBezTo>
                    <a:pt x="110913" y="63796"/>
                    <a:pt x="117749" y="68557"/>
                    <a:pt x="123698" y="67094"/>
                  </a:cubicBezTo>
                  <a:cubicBezTo>
                    <a:pt x="133099" y="66808"/>
                    <a:pt x="141569" y="59750"/>
                    <a:pt x="151776" y="63831"/>
                  </a:cubicBezTo>
                  <a:cubicBezTo>
                    <a:pt x="154702" y="65002"/>
                    <a:pt x="159845" y="61493"/>
                    <a:pt x="161343" y="66477"/>
                  </a:cubicBezTo>
                  <a:cubicBezTo>
                    <a:pt x="162503" y="70346"/>
                    <a:pt x="158902" y="73278"/>
                    <a:pt x="156302" y="75924"/>
                  </a:cubicBezTo>
                  <a:cubicBezTo>
                    <a:pt x="153667" y="78604"/>
                    <a:pt x="149381" y="79735"/>
                    <a:pt x="147678" y="83084"/>
                  </a:cubicBezTo>
                  <a:cubicBezTo>
                    <a:pt x="144660" y="89028"/>
                    <a:pt x="145821" y="92714"/>
                    <a:pt x="153633" y="90691"/>
                  </a:cubicBezTo>
                  <a:cubicBezTo>
                    <a:pt x="154936" y="89937"/>
                    <a:pt x="156302" y="89434"/>
                    <a:pt x="157748" y="89085"/>
                  </a:cubicBezTo>
                  <a:cubicBezTo>
                    <a:pt x="167532" y="88691"/>
                    <a:pt x="176916" y="92474"/>
                    <a:pt x="190295" y="91417"/>
                  </a:cubicBezTo>
                  <a:cubicBezTo>
                    <a:pt x="176727" y="87776"/>
                    <a:pt x="166795" y="83730"/>
                    <a:pt x="161131" y="73403"/>
                  </a:cubicBezTo>
                  <a:cubicBezTo>
                    <a:pt x="162954" y="67580"/>
                    <a:pt x="170144" y="68368"/>
                    <a:pt x="171904" y="64328"/>
                  </a:cubicBezTo>
                  <a:cubicBezTo>
                    <a:pt x="157485" y="69637"/>
                    <a:pt x="140626" y="52915"/>
                    <a:pt x="125138" y="66271"/>
                  </a:cubicBezTo>
                  <a:cubicBezTo>
                    <a:pt x="123566" y="66757"/>
                    <a:pt x="121943" y="66940"/>
                    <a:pt x="120303" y="66940"/>
                  </a:cubicBezTo>
                  <a:cubicBezTo>
                    <a:pt x="112376" y="66922"/>
                    <a:pt x="104570" y="66265"/>
                    <a:pt x="101729" y="57104"/>
                  </a:cubicBezTo>
                  <a:cubicBezTo>
                    <a:pt x="99883" y="51149"/>
                    <a:pt x="102215" y="45903"/>
                    <a:pt x="107799" y="43451"/>
                  </a:cubicBezTo>
                  <a:cubicBezTo>
                    <a:pt x="115645" y="40005"/>
                    <a:pt x="124098" y="35684"/>
                    <a:pt x="130699" y="46011"/>
                  </a:cubicBezTo>
                  <a:cubicBezTo>
                    <a:pt x="131590" y="47406"/>
                    <a:pt x="133368" y="47715"/>
                    <a:pt x="135036" y="47383"/>
                  </a:cubicBezTo>
                  <a:cubicBezTo>
                    <a:pt x="135722" y="46286"/>
                    <a:pt x="137414" y="47360"/>
                    <a:pt x="138037" y="46040"/>
                  </a:cubicBezTo>
                  <a:cubicBezTo>
                    <a:pt x="136608" y="45486"/>
                    <a:pt x="136117" y="47663"/>
                    <a:pt x="134682" y="47183"/>
                  </a:cubicBezTo>
                  <a:cubicBezTo>
                    <a:pt x="127876" y="43205"/>
                    <a:pt x="132665" y="40919"/>
                    <a:pt x="135945" y="38410"/>
                  </a:cubicBezTo>
                  <a:cubicBezTo>
                    <a:pt x="148198" y="33844"/>
                    <a:pt x="161645" y="35816"/>
                    <a:pt x="176607" y="30855"/>
                  </a:cubicBezTo>
                  <a:cubicBezTo>
                    <a:pt x="168509" y="26249"/>
                    <a:pt x="163074" y="20591"/>
                    <a:pt x="156576" y="30038"/>
                  </a:cubicBezTo>
                  <a:cubicBezTo>
                    <a:pt x="153627" y="34319"/>
                    <a:pt x="149347" y="34158"/>
                    <a:pt x="145083" y="34101"/>
                  </a:cubicBezTo>
                  <a:cubicBezTo>
                    <a:pt x="143426" y="33215"/>
                    <a:pt x="141740" y="32450"/>
                    <a:pt x="141906" y="35690"/>
                  </a:cubicBezTo>
                  <a:cubicBezTo>
                    <a:pt x="139454" y="37782"/>
                    <a:pt x="135877" y="37616"/>
                    <a:pt x="133591" y="40005"/>
                  </a:cubicBezTo>
                  <a:cubicBezTo>
                    <a:pt x="119194" y="37302"/>
                    <a:pt x="106044" y="43794"/>
                    <a:pt x="92254" y="45617"/>
                  </a:cubicBezTo>
                  <a:close/>
                </a:path>
              </a:pathLst>
            </a:custGeom>
            <a:grpFill/>
            <a:ln w="5715" cap="flat">
              <a:noFill/>
              <a:prstDash val="solid"/>
              <a:miter/>
            </a:ln>
          </p:spPr>
          <p:txBody>
            <a:bodyPr rtlCol="0" anchor="ctr"/>
            <a:lstStyle/>
            <a:p>
              <a:endParaRPr lang="zh-CN" altLang="en-US"/>
            </a:p>
          </p:txBody>
        </p:sp>
        <p:sp>
          <p:nvSpPr>
            <p:cNvPr id="5327" name="任意多边形: 形状 5326">
              <a:extLst>
                <a:ext uri="{FF2B5EF4-FFF2-40B4-BE49-F238E27FC236}">
                  <a16:creationId xmlns:a16="http://schemas.microsoft.com/office/drawing/2014/main" id="{7FFECE33-F99F-23DF-B943-27D65A9E0A80}"/>
                </a:ext>
              </a:extLst>
            </p:cNvPr>
            <p:cNvSpPr/>
            <p:nvPr/>
          </p:nvSpPr>
          <p:spPr>
            <a:xfrm>
              <a:off x="3942391" y="5148515"/>
              <a:ext cx="135555" cy="120375"/>
            </a:xfrm>
            <a:custGeom>
              <a:avLst/>
              <a:gdLst>
                <a:gd name="connsiteX0" fmla="*/ 77263 w 135555"/>
                <a:gd name="connsiteY0" fmla="*/ 340 h 120375"/>
                <a:gd name="connsiteX1" fmla="*/ 131715 w 135555"/>
                <a:gd name="connsiteY1" fmla="*/ 76172 h 120375"/>
                <a:gd name="connsiteX2" fmla="*/ 133156 w 135555"/>
                <a:gd name="connsiteY2" fmla="*/ 95769 h 120375"/>
                <a:gd name="connsiteX3" fmla="*/ 97717 w 135555"/>
                <a:gd name="connsiteY3" fmla="*/ 120155 h 120375"/>
                <a:gd name="connsiteX4" fmla="*/ 38121 w 135555"/>
                <a:gd name="connsiteY4" fmla="*/ 90442 h 120375"/>
                <a:gd name="connsiteX5" fmla="*/ 23788 w 135555"/>
                <a:gd name="connsiteY5" fmla="*/ 66708 h 120375"/>
                <a:gd name="connsiteX6" fmla="*/ 37566 w 135555"/>
                <a:gd name="connsiteY6" fmla="*/ 62530 h 120375"/>
                <a:gd name="connsiteX7" fmla="*/ 46248 w 135555"/>
                <a:gd name="connsiteY7" fmla="*/ 59399 h 120375"/>
                <a:gd name="connsiteX8" fmla="*/ 37669 w 135555"/>
                <a:gd name="connsiteY8" fmla="*/ 49357 h 120375"/>
                <a:gd name="connsiteX9" fmla="*/ 13609 w 135555"/>
                <a:gd name="connsiteY9" fmla="*/ 49009 h 120375"/>
                <a:gd name="connsiteX10" fmla="*/ 9294 w 135555"/>
                <a:gd name="connsiteY10" fmla="*/ 38276 h 120375"/>
                <a:gd name="connsiteX11" fmla="*/ 5883 w 135555"/>
                <a:gd name="connsiteY11" fmla="*/ 35624 h 120375"/>
                <a:gd name="connsiteX12" fmla="*/ 3511 w 135555"/>
                <a:gd name="connsiteY12" fmla="*/ 29721 h 120375"/>
                <a:gd name="connsiteX13" fmla="*/ 6768 w 135555"/>
                <a:gd name="connsiteY13" fmla="*/ 27109 h 120375"/>
                <a:gd name="connsiteX14" fmla="*/ 1236 w 135555"/>
                <a:gd name="connsiteY14" fmla="*/ 26920 h 120375"/>
                <a:gd name="connsiteX15" fmla="*/ 7820 w 135555"/>
                <a:gd name="connsiteY15" fmla="*/ 17296 h 120375"/>
                <a:gd name="connsiteX16" fmla="*/ 7814 w 135555"/>
                <a:gd name="connsiteY16" fmla="*/ 17296 h 120375"/>
                <a:gd name="connsiteX17" fmla="*/ 20976 w 135555"/>
                <a:gd name="connsiteY17" fmla="*/ 17296 h 120375"/>
                <a:gd name="connsiteX18" fmla="*/ 20976 w 135555"/>
                <a:gd name="connsiteY18" fmla="*/ 17296 h 120375"/>
                <a:gd name="connsiteX19" fmla="*/ 55037 w 135555"/>
                <a:gd name="connsiteY19" fmla="*/ 3437 h 120375"/>
                <a:gd name="connsiteX20" fmla="*/ 77263 w 135555"/>
                <a:gd name="connsiteY20" fmla="*/ 340 h 12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35555" h="120375">
                  <a:moveTo>
                    <a:pt x="77263" y="340"/>
                  </a:moveTo>
                  <a:cubicBezTo>
                    <a:pt x="95368" y="25652"/>
                    <a:pt x="113262" y="51118"/>
                    <a:pt x="131715" y="76172"/>
                  </a:cubicBezTo>
                  <a:cubicBezTo>
                    <a:pt x="136693" y="82927"/>
                    <a:pt x="136453" y="88528"/>
                    <a:pt x="133156" y="95769"/>
                  </a:cubicBezTo>
                  <a:cubicBezTo>
                    <a:pt x="126103" y="111239"/>
                    <a:pt x="115228" y="118903"/>
                    <a:pt x="97717" y="120155"/>
                  </a:cubicBezTo>
                  <a:cubicBezTo>
                    <a:pt x="71365" y="122035"/>
                    <a:pt x="52168" y="111862"/>
                    <a:pt x="38121" y="90442"/>
                  </a:cubicBezTo>
                  <a:cubicBezTo>
                    <a:pt x="33057" y="82721"/>
                    <a:pt x="26525" y="75846"/>
                    <a:pt x="23788" y="66708"/>
                  </a:cubicBezTo>
                  <a:cubicBezTo>
                    <a:pt x="27902" y="63656"/>
                    <a:pt x="33012" y="63999"/>
                    <a:pt x="37566" y="62530"/>
                  </a:cubicBezTo>
                  <a:cubicBezTo>
                    <a:pt x="40304" y="61645"/>
                    <a:pt x="45905" y="70954"/>
                    <a:pt x="46248" y="59399"/>
                  </a:cubicBezTo>
                  <a:cubicBezTo>
                    <a:pt x="46482" y="51558"/>
                    <a:pt x="43710" y="50095"/>
                    <a:pt x="37669" y="49357"/>
                  </a:cubicBezTo>
                  <a:cubicBezTo>
                    <a:pt x="29674" y="48380"/>
                    <a:pt x="21764" y="52049"/>
                    <a:pt x="13609" y="49009"/>
                  </a:cubicBezTo>
                  <a:cubicBezTo>
                    <a:pt x="6277" y="46271"/>
                    <a:pt x="6231" y="46837"/>
                    <a:pt x="9294" y="38276"/>
                  </a:cubicBezTo>
                  <a:cubicBezTo>
                    <a:pt x="9843" y="36750"/>
                    <a:pt x="6785" y="36996"/>
                    <a:pt x="5883" y="35624"/>
                  </a:cubicBezTo>
                  <a:cubicBezTo>
                    <a:pt x="4671" y="33784"/>
                    <a:pt x="3705" y="31909"/>
                    <a:pt x="3511" y="29721"/>
                  </a:cubicBezTo>
                  <a:cubicBezTo>
                    <a:pt x="4442" y="28680"/>
                    <a:pt x="3774" y="25634"/>
                    <a:pt x="6768" y="27109"/>
                  </a:cubicBezTo>
                  <a:cubicBezTo>
                    <a:pt x="5020" y="24228"/>
                    <a:pt x="3008" y="29566"/>
                    <a:pt x="1236" y="26920"/>
                  </a:cubicBezTo>
                  <a:cubicBezTo>
                    <a:pt x="-1690" y="20199"/>
                    <a:pt x="608" y="17056"/>
                    <a:pt x="7820" y="17296"/>
                  </a:cubicBezTo>
                  <a:lnTo>
                    <a:pt x="7814" y="17296"/>
                  </a:lnTo>
                  <a:cubicBezTo>
                    <a:pt x="12203" y="17673"/>
                    <a:pt x="16587" y="22937"/>
                    <a:pt x="20976" y="17296"/>
                  </a:cubicBezTo>
                  <a:lnTo>
                    <a:pt x="20976" y="17296"/>
                  </a:lnTo>
                  <a:cubicBezTo>
                    <a:pt x="29983" y="6906"/>
                    <a:pt x="40304" y="-249"/>
                    <a:pt x="55037" y="3437"/>
                  </a:cubicBezTo>
                  <a:cubicBezTo>
                    <a:pt x="62861" y="5392"/>
                    <a:pt x="69439" y="-1586"/>
                    <a:pt x="77263" y="340"/>
                  </a:cubicBezTo>
                  <a:close/>
                </a:path>
              </a:pathLst>
            </a:custGeom>
            <a:grpFill/>
            <a:ln w="5715" cap="flat">
              <a:noFill/>
              <a:prstDash val="solid"/>
              <a:miter/>
            </a:ln>
          </p:spPr>
          <p:txBody>
            <a:bodyPr rtlCol="0" anchor="ctr"/>
            <a:lstStyle/>
            <a:p>
              <a:endParaRPr lang="zh-CN" altLang="en-US"/>
            </a:p>
          </p:txBody>
        </p:sp>
        <p:sp>
          <p:nvSpPr>
            <p:cNvPr id="5328" name="任意多边形: 形状 5327">
              <a:extLst>
                <a:ext uri="{FF2B5EF4-FFF2-40B4-BE49-F238E27FC236}">
                  <a16:creationId xmlns:a16="http://schemas.microsoft.com/office/drawing/2014/main" id="{C920E107-53D1-9AD6-48A9-4297B32B7C4B}"/>
                </a:ext>
              </a:extLst>
            </p:cNvPr>
            <p:cNvSpPr/>
            <p:nvPr/>
          </p:nvSpPr>
          <p:spPr>
            <a:xfrm>
              <a:off x="3557877" y="5070319"/>
              <a:ext cx="148961" cy="131369"/>
            </a:xfrm>
            <a:custGeom>
              <a:avLst/>
              <a:gdLst>
                <a:gd name="connsiteX0" fmla="*/ 102939 w 148961"/>
                <a:gd name="connsiteY0" fmla="*/ 95492 h 131369"/>
                <a:gd name="connsiteX1" fmla="*/ 98327 w 148961"/>
                <a:gd name="connsiteY1" fmla="*/ 90983 h 131369"/>
                <a:gd name="connsiteX2" fmla="*/ 89628 w 148961"/>
                <a:gd name="connsiteY2" fmla="*/ 84559 h 131369"/>
                <a:gd name="connsiteX3" fmla="*/ 79913 w 148961"/>
                <a:gd name="connsiteY3" fmla="*/ 85628 h 131369"/>
                <a:gd name="connsiteX4" fmla="*/ 81113 w 148961"/>
                <a:gd name="connsiteY4" fmla="*/ 88651 h 131369"/>
                <a:gd name="connsiteX5" fmla="*/ 69992 w 148961"/>
                <a:gd name="connsiteY5" fmla="*/ 101396 h 131369"/>
                <a:gd name="connsiteX6" fmla="*/ 94292 w 148961"/>
                <a:gd name="connsiteY6" fmla="*/ 110214 h 131369"/>
                <a:gd name="connsiteX7" fmla="*/ 82639 w 148961"/>
                <a:gd name="connsiteY7" fmla="*/ 122021 h 131369"/>
                <a:gd name="connsiteX8" fmla="*/ 82805 w 148961"/>
                <a:gd name="connsiteY8" fmla="*/ 127536 h 131369"/>
                <a:gd name="connsiteX9" fmla="*/ 82205 w 148961"/>
                <a:gd name="connsiteY9" fmla="*/ 131142 h 131369"/>
                <a:gd name="connsiteX10" fmla="*/ 76089 w 148961"/>
                <a:gd name="connsiteY10" fmla="*/ 130485 h 131369"/>
                <a:gd name="connsiteX11" fmla="*/ 60185 w 148961"/>
                <a:gd name="connsiteY11" fmla="*/ 115231 h 131369"/>
                <a:gd name="connsiteX12" fmla="*/ 61711 w 148961"/>
                <a:gd name="connsiteY12" fmla="*/ 113385 h 131369"/>
                <a:gd name="connsiteX13" fmla="*/ 60556 w 148961"/>
                <a:gd name="connsiteY13" fmla="*/ 113980 h 131369"/>
                <a:gd name="connsiteX14" fmla="*/ 60190 w 148961"/>
                <a:gd name="connsiteY14" fmla="*/ 115226 h 131369"/>
                <a:gd name="connsiteX15" fmla="*/ 50321 w 148961"/>
                <a:gd name="connsiteY15" fmla="*/ 121804 h 131369"/>
                <a:gd name="connsiteX16" fmla="*/ 40034 w 148961"/>
                <a:gd name="connsiteY16" fmla="*/ 124507 h 131369"/>
                <a:gd name="connsiteX17" fmla="*/ 33604 w 148961"/>
                <a:gd name="connsiteY17" fmla="*/ 128930 h 131369"/>
                <a:gd name="connsiteX18" fmla="*/ 24597 w 148961"/>
                <a:gd name="connsiteY18" fmla="*/ 99595 h 131369"/>
                <a:gd name="connsiteX19" fmla="*/ 0 w 148961"/>
                <a:gd name="connsiteY19" fmla="*/ 10155 h 131369"/>
                <a:gd name="connsiteX20" fmla="*/ 13024 w 148961"/>
                <a:gd name="connsiteY20" fmla="*/ 13316 h 131369"/>
                <a:gd name="connsiteX21" fmla="*/ 36696 w 148961"/>
                <a:gd name="connsiteY21" fmla="*/ 30284 h 131369"/>
                <a:gd name="connsiteX22" fmla="*/ 40205 w 148961"/>
                <a:gd name="connsiteY22" fmla="*/ 33044 h 131369"/>
                <a:gd name="connsiteX23" fmla="*/ 68626 w 148961"/>
                <a:gd name="connsiteY23" fmla="*/ 37919 h 131369"/>
                <a:gd name="connsiteX24" fmla="*/ 60528 w 148961"/>
                <a:gd name="connsiteY24" fmla="*/ 31193 h 131369"/>
                <a:gd name="connsiteX25" fmla="*/ 68351 w 148961"/>
                <a:gd name="connsiteY25" fmla="*/ 27112 h 131369"/>
                <a:gd name="connsiteX26" fmla="*/ 79993 w 148961"/>
                <a:gd name="connsiteY26" fmla="*/ 8521 h 131369"/>
                <a:gd name="connsiteX27" fmla="*/ 89828 w 148961"/>
                <a:gd name="connsiteY27" fmla="*/ 0 h 131369"/>
                <a:gd name="connsiteX28" fmla="*/ 120089 w 148961"/>
                <a:gd name="connsiteY28" fmla="*/ 45817 h 131369"/>
                <a:gd name="connsiteX29" fmla="*/ 66837 w 148961"/>
                <a:gd name="connsiteY29" fmla="*/ 46337 h 131369"/>
                <a:gd name="connsiteX30" fmla="*/ 73329 w 148961"/>
                <a:gd name="connsiteY30" fmla="*/ 52721 h 131369"/>
                <a:gd name="connsiteX31" fmla="*/ 73329 w 148961"/>
                <a:gd name="connsiteY31" fmla="*/ 52721 h 131369"/>
                <a:gd name="connsiteX32" fmla="*/ 90474 w 148961"/>
                <a:gd name="connsiteY32" fmla="*/ 53955 h 131369"/>
                <a:gd name="connsiteX33" fmla="*/ 85588 w 148961"/>
                <a:gd name="connsiteY33" fmla="*/ 67094 h 131369"/>
                <a:gd name="connsiteX34" fmla="*/ 120581 w 148961"/>
                <a:gd name="connsiteY34" fmla="*/ 79564 h 131369"/>
                <a:gd name="connsiteX35" fmla="*/ 112323 w 148961"/>
                <a:gd name="connsiteY35" fmla="*/ 83593 h 131369"/>
                <a:gd name="connsiteX36" fmla="*/ 129233 w 148961"/>
                <a:gd name="connsiteY36" fmla="*/ 88902 h 131369"/>
                <a:gd name="connsiteX37" fmla="*/ 129228 w 148961"/>
                <a:gd name="connsiteY37" fmla="*/ 88902 h 131369"/>
                <a:gd name="connsiteX38" fmla="*/ 137280 w 148961"/>
                <a:gd name="connsiteY38" fmla="*/ 91217 h 131369"/>
                <a:gd name="connsiteX39" fmla="*/ 148961 w 148961"/>
                <a:gd name="connsiteY39" fmla="*/ 92194 h 131369"/>
                <a:gd name="connsiteX40" fmla="*/ 148956 w 148961"/>
                <a:gd name="connsiteY40" fmla="*/ 92194 h 131369"/>
                <a:gd name="connsiteX41" fmla="*/ 147070 w 148961"/>
                <a:gd name="connsiteY41" fmla="*/ 98075 h 131369"/>
                <a:gd name="connsiteX42" fmla="*/ 117015 w 148961"/>
                <a:gd name="connsiteY42" fmla="*/ 104602 h 131369"/>
                <a:gd name="connsiteX43" fmla="*/ 111980 w 148961"/>
                <a:gd name="connsiteY43" fmla="*/ 101664 h 131369"/>
                <a:gd name="connsiteX44" fmla="*/ 102916 w 148961"/>
                <a:gd name="connsiteY44" fmla="*/ 95480 h 131369"/>
                <a:gd name="connsiteX45" fmla="*/ 102939 w 148961"/>
                <a:gd name="connsiteY45" fmla="*/ 95480 h 13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48961" h="131369">
                  <a:moveTo>
                    <a:pt x="102939" y="95492"/>
                  </a:moveTo>
                  <a:cubicBezTo>
                    <a:pt x="102727" y="92629"/>
                    <a:pt x="102018" y="91080"/>
                    <a:pt x="98327" y="90983"/>
                  </a:cubicBezTo>
                  <a:cubicBezTo>
                    <a:pt x="94732" y="90886"/>
                    <a:pt x="89703" y="92863"/>
                    <a:pt x="89628" y="84559"/>
                  </a:cubicBezTo>
                  <a:cubicBezTo>
                    <a:pt x="89588" y="79947"/>
                    <a:pt x="83359" y="84971"/>
                    <a:pt x="79913" y="85628"/>
                  </a:cubicBezTo>
                  <a:cubicBezTo>
                    <a:pt x="80324" y="86634"/>
                    <a:pt x="80970" y="87605"/>
                    <a:pt x="81113" y="88651"/>
                  </a:cubicBezTo>
                  <a:cubicBezTo>
                    <a:pt x="82799" y="101350"/>
                    <a:pt x="82782" y="101355"/>
                    <a:pt x="69992" y="101396"/>
                  </a:cubicBezTo>
                  <a:cubicBezTo>
                    <a:pt x="78193" y="116798"/>
                    <a:pt x="78193" y="116798"/>
                    <a:pt x="94292" y="110214"/>
                  </a:cubicBezTo>
                  <a:cubicBezTo>
                    <a:pt x="92252" y="117272"/>
                    <a:pt x="88731" y="120461"/>
                    <a:pt x="82639" y="122021"/>
                  </a:cubicBezTo>
                  <a:cubicBezTo>
                    <a:pt x="76490" y="123598"/>
                    <a:pt x="76358" y="125513"/>
                    <a:pt x="82805" y="127536"/>
                  </a:cubicBezTo>
                  <a:cubicBezTo>
                    <a:pt x="86777" y="128782"/>
                    <a:pt x="84228" y="130742"/>
                    <a:pt x="82205" y="131142"/>
                  </a:cubicBezTo>
                  <a:cubicBezTo>
                    <a:pt x="80204" y="131536"/>
                    <a:pt x="76541" y="131479"/>
                    <a:pt x="76089" y="130485"/>
                  </a:cubicBezTo>
                  <a:cubicBezTo>
                    <a:pt x="72763" y="123187"/>
                    <a:pt x="64997" y="120775"/>
                    <a:pt x="60185" y="115231"/>
                  </a:cubicBezTo>
                  <a:cubicBezTo>
                    <a:pt x="61213" y="115049"/>
                    <a:pt x="61728" y="114437"/>
                    <a:pt x="61711" y="113385"/>
                  </a:cubicBezTo>
                  <a:cubicBezTo>
                    <a:pt x="61705" y="113385"/>
                    <a:pt x="60550" y="113974"/>
                    <a:pt x="60556" y="113980"/>
                  </a:cubicBezTo>
                  <a:cubicBezTo>
                    <a:pt x="60562" y="113986"/>
                    <a:pt x="60190" y="115226"/>
                    <a:pt x="60190" y="115226"/>
                  </a:cubicBezTo>
                  <a:cubicBezTo>
                    <a:pt x="56899" y="117421"/>
                    <a:pt x="53612" y="119615"/>
                    <a:pt x="50321" y="121804"/>
                  </a:cubicBezTo>
                  <a:cubicBezTo>
                    <a:pt x="47680" y="125673"/>
                    <a:pt x="43737" y="125661"/>
                    <a:pt x="40034" y="124507"/>
                  </a:cubicBezTo>
                  <a:cubicBezTo>
                    <a:pt x="35547" y="123112"/>
                    <a:pt x="34067" y="125016"/>
                    <a:pt x="33604" y="128930"/>
                  </a:cubicBezTo>
                  <a:cubicBezTo>
                    <a:pt x="27392" y="120152"/>
                    <a:pt x="26758" y="109545"/>
                    <a:pt x="24597" y="99595"/>
                  </a:cubicBezTo>
                  <a:cubicBezTo>
                    <a:pt x="18019" y="69317"/>
                    <a:pt x="6961" y="40302"/>
                    <a:pt x="0" y="10155"/>
                  </a:cubicBezTo>
                  <a:cubicBezTo>
                    <a:pt x="5401" y="6795"/>
                    <a:pt x="10390" y="9652"/>
                    <a:pt x="13024" y="13316"/>
                  </a:cubicBezTo>
                  <a:cubicBezTo>
                    <a:pt x="19145" y="21814"/>
                    <a:pt x="28644" y="24900"/>
                    <a:pt x="36696" y="30284"/>
                  </a:cubicBezTo>
                  <a:cubicBezTo>
                    <a:pt x="37925" y="31130"/>
                    <a:pt x="39079" y="32073"/>
                    <a:pt x="40205" y="33044"/>
                  </a:cubicBezTo>
                  <a:cubicBezTo>
                    <a:pt x="49040" y="38330"/>
                    <a:pt x="59516" y="33993"/>
                    <a:pt x="68626" y="37919"/>
                  </a:cubicBezTo>
                  <a:cubicBezTo>
                    <a:pt x="65345" y="36227"/>
                    <a:pt x="60173" y="35953"/>
                    <a:pt x="60528" y="31193"/>
                  </a:cubicBezTo>
                  <a:cubicBezTo>
                    <a:pt x="60813" y="27346"/>
                    <a:pt x="65111" y="27261"/>
                    <a:pt x="68351" y="27112"/>
                  </a:cubicBezTo>
                  <a:cubicBezTo>
                    <a:pt x="80884" y="26540"/>
                    <a:pt x="79770" y="14373"/>
                    <a:pt x="79993" y="8521"/>
                  </a:cubicBezTo>
                  <a:cubicBezTo>
                    <a:pt x="80341" y="-486"/>
                    <a:pt x="84628" y="526"/>
                    <a:pt x="89828" y="0"/>
                  </a:cubicBezTo>
                  <a:cubicBezTo>
                    <a:pt x="99915" y="15270"/>
                    <a:pt x="110002" y="30547"/>
                    <a:pt x="120089" y="45817"/>
                  </a:cubicBezTo>
                  <a:cubicBezTo>
                    <a:pt x="102533" y="53178"/>
                    <a:pt x="84691" y="44668"/>
                    <a:pt x="66837" y="46337"/>
                  </a:cubicBezTo>
                  <a:cubicBezTo>
                    <a:pt x="66963" y="51052"/>
                    <a:pt x="70952" y="51035"/>
                    <a:pt x="73329" y="52721"/>
                  </a:cubicBezTo>
                  <a:lnTo>
                    <a:pt x="73329" y="52721"/>
                  </a:lnTo>
                  <a:cubicBezTo>
                    <a:pt x="78261" y="64202"/>
                    <a:pt x="83988" y="50475"/>
                    <a:pt x="90474" y="53955"/>
                  </a:cubicBezTo>
                  <a:cubicBezTo>
                    <a:pt x="91537" y="58785"/>
                    <a:pt x="84559" y="61888"/>
                    <a:pt x="85588" y="67094"/>
                  </a:cubicBezTo>
                  <a:cubicBezTo>
                    <a:pt x="99224" y="66488"/>
                    <a:pt x="106590" y="81502"/>
                    <a:pt x="120581" y="79564"/>
                  </a:cubicBezTo>
                  <a:cubicBezTo>
                    <a:pt x="118941" y="86331"/>
                    <a:pt x="114740" y="82125"/>
                    <a:pt x="112323" y="83593"/>
                  </a:cubicBezTo>
                  <a:cubicBezTo>
                    <a:pt x="118541" y="92286"/>
                    <a:pt x="118541" y="92286"/>
                    <a:pt x="129233" y="88902"/>
                  </a:cubicBezTo>
                  <a:lnTo>
                    <a:pt x="129228" y="88902"/>
                  </a:lnTo>
                  <a:cubicBezTo>
                    <a:pt x="131251" y="91989"/>
                    <a:pt x="134285" y="92823"/>
                    <a:pt x="137280" y="91217"/>
                  </a:cubicBezTo>
                  <a:cubicBezTo>
                    <a:pt x="141589" y="88908"/>
                    <a:pt x="145218" y="90177"/>
                    <a:pt x="148961" y="92194"/>
                  </a:cubicBezTo>
                  <a:lnTo>
                    <a:pt x="148956" y="92194"/>
                  </a:lnTo>
                  <a:cubicBezTo>
                    <a:pt x="148344" y="94235"/>
                    <a:pt x="148121" y="97818"/>
                    <a:pt x="147070" y="98075"/>
                  </a:cubicBezTo>
                  <a:cubicBezTo>
                    <a:pt x="137131" y="100527"/>
                    <a:pt x="127913" y="106379"/>
                    <a:pt x="117015" y="104602"/>
                  </a:cubicBezTo>
                  <a:cubicBezTo>
                    <a:pt x="114694" y="104224"/>
                    <a:pt x="111505" y="103350"/>
                    <a:pt x="111980" y="101664"/>
                  </a:cubicBezTo>
                  <a:cubicBezTo>
                    <a:pt x="115317" y="89823"/>
                    <a:pt x="105465" y="98098"/>
                    <a:pt x="102916" y="95480"/>
                  </a:cubicBezTo>
                  <a:lnTo>
                    <a:pt x="102939" y="95480"/>
                  </a:lnTo>
                  <a:close/>
                </a:path>
              </a:pathLst>
            </a:custGeom>
            <a:grpFill/>
            <a:ln w="5715" cap="flat">
              <a:noFill/>
              <a:prstDash val="solid"/>
              <a:miter/>
            </a:ln>
          </p:spPr>
          <p:txBody>
            <a:bodyPr rtlCol="0" anchor="ctr"/>
            <a:lstStyle/>
            <a:p>
              <a:endParaRPr lang="zh-CN" altLang="en-US"/>
            </a:p>
          </p:txBody>
        </p:sp>
        <p:sp>
          <p:nvSpPr>
            <p:cNvPr id="5329" name="任意多边形: 形状 5328">
              <a:extLst>
                <a:ext uri="{FF2B5EF4-FFF2-40B4-BE49-F238E27FC236}">
                  <a16:creationId xmlns:a16="http://schemas.microsoft.com/office/drawing/2014/main" id="{17196D11-04C1-4EA5-2DBF-5AEAA9685D2B}"/>
                </a:ext>
              </a:extLst>
            </p:cNvPr>
            <p:cNvSpPr/>
            <p:nvPr/>
          </p:nvSpPr>
          <p:spPr>
            <a:xfrm>
              <a:off x="3395458" y="4679859"/>
              <a:ext cx="134164" cy="132720"/>
            </a:xfrm>
            <a:custGeom>
              <a:avLst/>
              <a:gdLst>
                <a:gd name="connsiteX0" fmla="*/ 41627 w 134164"/>
                <a:gd name="connsiteY0" fmla="*/ 21979 h 132720"/>
                <a:gd name="connsiteX1" fmla="*/ 83758 w 134164"/>
                <a:gd name="connsiteY1" fmla="*/ 868 h 132720"/>
                <a:gd name="connsiteX2" fmla="*/ 95622 w 134164"/>
                <a:gd name="connsiteY2" fmla="*/ 3125 h 132720"/>
                <a:gd name="connsiteX3" fmla="*/ 133198 w 134164"/>
                <a:gd name="connsiteY3" fmla="*/ 66259 h 132720"/>
                <a:gd name="connsiteX4" fmla="*/ 134164 w 134164"/>
                <a:gd name="connsiteY4" fmla="*/ 74392 h 132720"/>
                <a:gd name="connsiteX5" fmla="*/ 109978 w 134164"/>
                <a:gd name="connsiteY5" fmla="*/ 72163 h 132720"/>
                <a:gd name="connsiteX6" fmla="*/ 92210 w 134164"/>
                <a:gd name="connsiteY6" fmla="*/ 60676 h 132720"/>
                <a:gd name="connsiteX7" fmla="*/ 87901 w 134164"/>
                <a:gd name="connsiteY7" fmla="*/ 77204 h 132720"/>
                <a:gd name="connsiteX8" fmla="*/ 84661 w 134164"/>
                <a:gd name="connsiteY8" fmla="*/ 74912 h 132720"/>
                <a:gd name="connsiteX9" fmla="*/ 84341 w 134164"/>
                <a:gd name="connsiteY9" fmla="*/ 75432 h 132720"/>
                <a:gd name="connsiteX10" fmla="*/ 86638 w 134164"/>
                <a:gd name="connsiteY10" fmla="*/ 76598 h 132720"/>
                <a:gd name="connsiteX11" fmla="*/ 112327 w 134164"/>
                <a:gd name="connsiteY11" fmla="*/ 82799 h 132720"/>
                <a:gd name="connsiteX12" fmla="*/ 115087 w 134164"/>
                <a:gd name="connsiteY12" fmla="*/ 85885 h 132720"/>
                <a:gd name="connsiteX13" fmla="*/ 117242 w 134164"/>
                <a:gd name="connsiteY13" fmla="*/ 91485 h 132720"/>
                <a:gd name="connsiteX14" fmla="*/ 127929 w 134164"/>
                <a:gd name="connsiteY14" fmla="*/ 101824 h 132720"/>
                <a:gd name="connsiteX15" fmla="*/ 114390 w 134164"/>
                <a:gd name="connsiteY15" fmla="*/ 108636 h 132720"/>
                <a:gd name="connsiteX16" fmla="*/ 88130 w 134164"/>
                <a:gd name="connsiteY16" fmla="*/ 103612 h 132720"/>
                <a:gd name="connsiteX17" fmla="*/ 103503 w 134164"/>
                <a:gd name="connsiteY17" fmla="*/ 109282 h 132720"/>
                <a:gd name="connsiteX18" fmla="*/ 115253 w 134164"/>
                <a:gd name="connsiteY18" fmla="*/ 116123 h 132720"/>
                <a:gd name="connsiteX19" fmla="*/ 104120 w 134164"/>
                <a:gd name="connsiteY19" fmla="*/ 125895 h 132720"/>
                <a:gd name="connsiteX20" fmla="*/ 96485 w 134164"/>
                <a:gd name="connsiteY20" fmla="*/ 124209 h 132720"/>
                <a:gd name="connsiteX21" fmla="*/ 94816 w 134164"/>
                <a:gd name="connsiteY21" fmla="*/ 122215 h 132720"/>
                <a:gd name="connsiteX22" fmla="*/ 94216 w 134164"/>
                <a:gd name="connsiteY22" fmla="*/ 124929 h 132720"/>
                <a:gd name="connsiteX23" fmla="*/ 76311 w 134164"/>
                <a:gd name="connsiteY23" fmla="*/ 127370 h 132720"/>
                <a:gd name="connsiteX24" fmla="*/ 79340 w 134164"/>
                <a:gd name="connsiteY24" fmla="*/ 119232 h 132720"/>
                <a:gd name="connsiteX25" fmla="*/ 77140 w 134164"/>
                <a:gd name="connsiteY25" fmla="*/ 117283 h 132720"/>
                <a:gd name="connsiteX26" fmla="*/ 76883 w 134164"/>
                <a:gd name="connsiteY26" fmla="*/ 116003 h 132720"/>
                <a:gd name="connsiteX27" fmla="*/ 76082 w 134164"/>
                <a:gd name="connsiteY27" fmla="*/ 115071 h 132720"/>
                <a:gd name="connsiteX28" fmla="*/ 75368 w 134164"/>
                <a:gd name="connsiteY28" fmla="*/ 116083 h 132720"/>
                <a:gd name="connsiteX29" fmla="*/ 76368 w 134164"/>
                <a:gd name="connsiteY29" fmla="*/ 116922 h 132720"/>
                <a:gd name="connsiteX30" fmla="*/ 78803 w 134164"/>
                <a:gd name="connsiteY30" fmla="*/ 118374 h 132720"/>
                <a:gd name="connsiteX31" fmla="*/ 79369 w 134164"/>
                <a:gd name="connsiteY31" fmla="*/ 121649 h 132720"/>
                <a:gd name="connsiteX32" fmla="*/ 75511 w 134164"/>
                <a:gd name="connsiteY32" fmla="*/ 125895 h 132720"/>
                <a:gd name="connsiteX33" fmla="*/ 60241 w 134164"/>
                <a:gd name="connsiteY33" fmla="*/ 116654 h 132720"/>
                <a:gd name="connsiteX34" fmla="*/ 50245 w 134164"/>
                <a:gd name="connsiteY34" fmla="*/ 101687 h 132720"/>
                <a:gd name="connsiteX35" fmla="*/ 35260 w 134164"/>
                <a:gd name="connsiteY35" fmla="*/ 98532 h 132720"/>
                <a:gd name="connsiteX36" fmla="*/ 8034 w 134164"/>
                <a:gd name="connsiteY36" fmla="*/ 99412 h 132720"/>
                <a:gd name="connsiteX37" fmla="*/ 16 w 134164"/>
                <a:gd name="connsiteY37" fmla="*/ 89045 h 132720"/>
                <a:gd name="connsiteX38" fmla="*/ 16406 w 134164"/>
                <a:gd name="connsiteY38" fmla="*/ 86810 h 132720"/>
                <a:gd name="connsiteX39" fmla="*/ 15938 w 134164"/>
                <a:gd name="connsiteY39" fmla="*/ 82233 h 132720"/>
                <a:gd name="connsiteX40" fmla="*/ 11017 w 134164"/>
                <a:gd name="connsiteY40" fmla="*/ 78918 h 132720"/>
                <a:gd name="connsiteX41" fmla="*/ 2736 w 134164"/>
                <a:gd name="connsiteY41" fmla="*/ 69042 h 132720"/>
                <a:gd name="connsiteX42" fmla="*/ 14469 w 134164"/>
                <a:gd name="connsiteY42" fmla="*/ 67316 h 132720"/>
                <a:gd name="connsiteX43" fmla="*/ 20710 w 134164"/>
                <a:gd name="connsiteY43" fmla="*/ 69271 h 132720"/>
                <a:gd name="connsiteX44" fmla="*/ 41884 w 134164"/>
                <a:gd name="connsiteY44" fmla="*/ 60481 h 132720"/>
                <a:gd name="connsiteX45" fmla="*/ 60646 w 134164"/>
                <a:gd name="connsiteY45" fmla="*/ 49811 h 132720"/>
                <a:gd name="connsiteX46" fmla="*/ 64424 w 134164"/>
                <a:gd name="connsiteY46" fmla="*/ 51566 h 132720"/>
                <a:gd name="connsiteX47" fmla="*/ 63635 w 134164"/>
                <a:gd name="connsiteY47" fmla="*/ 49389 h 132720"/>
                <a:gd name="connsiteX48" fmla="*/ 41627 w 134164"/>
                <a:gd name="connsiteY48" fmla="*/ 21979 h 13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4164" h="132720">
                  <a:moveTo>
                    <a:pt x="41627" y="21979"/>
                  </a:moveTo>
                  <a:cubicBezTo>
                    <a:pt x="54623" y="12858"/>
                    <a:pt x="67733" y="4114"/>
                    <a:pt x="83758" y="868"/>
                  </a:cubicBezTo>
                  <a:cubicBezTo>
                    <a:pt x="88353" y="-63"/>
                    <a:pt x="92656" y="-1206"/>
                    <a:pt x="95622" y="3125"/>
                  </a:cubicBezTo>
                  <a:cubicBezTo>
                    <a:pt x="109475" y="23374"/>
                    <a:pt x="124877" y="42736"/>
                    <a:pt x="133198" y="66259"/>
                  </a:cubicBezTo>
                  <a:cubicBezTo>
                    <a:pt x="134084" y="68768"/>
                    <a:pt x="133867" y="71671"/>
                    <a:pt x="134164" y="74392"/>
                  </a:cubicBezTo>
                  <a:cubicBezTo>
                    <a:pt x="124671" y="81575"/>
                    <a:pt x="117705" y="81193"/>
                    <a:pt x="109978" y="72163"/>
                  </a:cubicBezTo>
                  <a:cubicBezTo>
                    <a:pt x="101623" y="62402"/>
                    <a:pt x="101686" y="62407"/>
                    <a:pt x="92210" y="60676"/>
                  </a:cubicBezTo>
                  <a:cubicBezTo>
                    <a:pt x="91542" y="66379"/>
                    <a:pt x="110458" y="77461"/>
                    <a:pt x="87901" y="77204"/>
                  </a:cubicBezTo>
                  <a:cubicBezTo>
                    <a:pt x="86644" y="76632"/>
                    <a:pt x="85558" y="74746"/>
                    <a:pt x="84661" y="74912"/>
                  </a:cubicBezTo>
                  <a:cubicBezTo>
                    <a:pt x="83089" y="75197"/>
                    <a:pt x="83066" y="75849"/>
                    <a:pt x="84341" y="75432"/>
                  </a:cubicBezTo>
                  <a:cubicBezTo>
                    <a:pt x="85204" y="75152"/>
                    <a:pt x="85987" y="75620"/>
                    <a:pt x="86638" y="76598"/>
                  </a:cubicBezTo>
                  <a:cubicBezTo>
                    <a:pt x="94399" y="82084"/>
                    <a:pt x="103880" y="80341"/>
                    <a:pt x="112327" y="82799"/>
                  </a:cubicBezTo>
                  <a:cubicBezTo>
                    <a:pt x="113499" y="83587"/>
                    <a:pt x="114419" y="84639"/>
                    <a:pt x="115087" y="85885"/>
                  </a:cubicBezTo>
                  <a:cubicBezTo>
                    <a:pt x="115636" y="87805"/>
                    <a:pt x="115939" y="89839"/>
                    <a:pt x="117242" y="91485"/>
                  </a:cubicBezTo>
                  <a:cubicBezTo>
                    <a:pt x="121465" y="94377"/>
                    <a:pt x="129301" y="94623"/>
                    <a:pt x="127929" y="101824"/>
                  </a:cubicBezTo>
                  <a:cubicBezTo>
                    <a:pt x="126672" y="108447"/>
                    <a:pt x="119368" y="107824"/>
                    <a:pt x="114390" y="108636"/>
                  </a:cubicBezTo>
                  <a:cubicBezTo>
                    <a:pt x="104532" y="110236"/>
                    <a:pt x="95251" y="106841"/>
                    <a:pt x="88130" y="103612"/>
                  </a:cubicBezTo>
                  <a:cubicBezTo>
                    <a:pt x="92216" y="104224"/>
                    <a:pt x="95856" y="110991"/>
                    <a:pt x="103503" y="109282"/>
                  </a:cubicBezTo>
                  <a:cubicBezTo>
                    <a:pt x="107681" y="108350"/>
                    <a:pt x="115447" y="107162"/>
                    <a:pt x="115253" y="116123"/>
                  </a:cubicBezTo>
                  <a:cubicBezTo>
                    <a:pt x="115099" y="123232"/>
                    <a:pt x="109544" y="124644"/>
                    <a:pt x="104120" y="125895"/>
                  </a:cubicBezTo>
                  <a:cubicBezTo>
                    <a:pt x="101354" y="126535"/>
                    <a:pt x="98731" y="125878"/>
                    <a:pt x="96485" y="124209"/>
                  </a:cubicBezTo>
                  <a:cubicBezTo>
                    <a:pt x="96085" y="123483"/>
                    <a:pt x="95508" y="122798"/>
                    <a:pt x="94816" y="122215"/>
                  </a:cubicBezTo>
                  <a:cubicBezTo>
                    <a:pt x="94353" y="123044"/>
                    <a:pt x="94993" y="124118"/>
                    <a:pt x="94216" y="124929"/>
                  </a:cubicBezTo>
                  <a:cubicBezTo>
                    <a:pt x="88633" y="128713"/>
                    <a:pt x="83918" y="138937"/>
                    <a:pt x="76311" y="127370"/>
                  </a:cubicBezTo>
                  <a:cubicBezTo>
                    <a:pt x="76465" y="124352"/>
                    <a:pt x="80575" y="122775"/>
                    <a:pt x="79340" y="119232"/>
                  </a:cubicBezTo>
                  <a:cubicBezTo>
                    <a:pt x="78803" y="118351"/>
                    <a:pt x="78054" y="117683"/>
                    <a:pt x="77140" y="117283"/>
                  </a:cubicBezTo>
                  <a:cubicBezTo>
                    <a:pt x="77180" y="117329"/>
                    <a:pt x="76877" y="115957"/>
                    <a:pt x="76883" y="116003"/>
                  </a:cubicBezTo>
                  <a:cubicBezTo>
                    <a:pt x="76894" y="116054"/>
                    <a:pt x="76054" y="115054"/>
                    <a:pt x="76082" y="115071"/>
                  </a:cubicBezTo>
                  <a:cubicBezTo>
                    <a:pt x="76111" y="115088"/>
                    <a:pt x="75351" y="116065"/>
                    <a:pt x="75368" y="116083"/>
                  </a:cubicBezTo>
                  <a:cubicBezTo>
                    <a:pt x="75385" y="116100"/>
                    <a:pt x="76323" y="116917"/>
                    <a:pt x="76368" y="116922"/>
                  </a:cubicBezTo>
                  <a:cubicBezTo>
                    <a:pt x="77443" y="116986"/>
                    <a:pt x="78226" y="117454"/>
                    <a:pt x="78803" y="118374"/>
                  </a:cubicBezTo>
                  <a:cubicBezTo>
                    <a:pt x="79311" y="119437"/>
                    <a:pt x="79506" y="120494"/>
                    <a:pt x="79369" y="121649"/>
                  </a:cubicBezTo>
                  <a:cubicBezTo>
                    <a:pt x="78551" y="123512"/>
                    <a:pt x="77185" y="124821"/>
                    <a:pt x="75511" y="125895"/>
                  </a:cubicBezTo>
                  <a:cubicBezTo>
                    <a:pt x="67161" y="128181"/>
                    <a:pt x="63452" y="122592"/>
                    <a:pt x="60241" y="116654"/>
                  </a:cubicBezTo>
                  <a:cubicBezTo>
                    <a:pt x="57366" y="111328"/>
                    <a:pt x="54600" y="105875"/>
                    <a:pt x="50245" y="101687"/>
                  </a:cubicBezTo>
                  <a:cubicBezTo>
                    <a:pt x="46227" y="97823"/>
                    <a:pt x="44056" y="91919"/>
                    <a:pt x="35260" y="98532"/>
                  </a:cubicBezTo>
                  <a:cubicBezTo>
                    <a:pt x="29031" y="103212"/>
                    <a:pt x="17309" y="98012"/>
                    <a:pt x="8034" y="99412"/>
                  </a:cubicBezTo>
                  <a:cubicBezTo>
                    <a:pt x="2639" y="98057"/>
                    <a:pt x="-241" y="94760"/>
                    <a:pt x="16" y="89045"/>
                  </a:cubicBezTo>
                  <a:cubicBezTo>
                    <a:pt x="4125" y="78827"/>
                    <a:pt x="11034" y="88445"/>
                    <a:pt x="16406" y="86810"/>
                  </a:cubicBezTo>
                  <a:cubicBezTo>
                    <a:pt x="17949" y="86342"/>
                    <a:pt x="18081" y="86765"/>
                    <a:pt x="15938" y="82233"/>
                  </a:cubicBezTo>
                  <a:cubicBezTo>
                    <a:pt x="15846" y="78889"/>
                    <a:pt x="14452" y="77432"/>
                    <a:pt x="11017" y="78918"/>
                  </a:cubicBezTo>
                  <a:cubicBezTo>
                    <a:pt x="6160" y="77266"/>
                    <a:pt x="610" y="74843"/>
                    <a:pt x="2736" y="69042"/>
                  </a:cubicBezTo>
                  <a:cubicBezTo>
                    <a:pt x="4588" y="63984"/>
                    <a:pt x="10320" y="66756"/>
                    <a:pt x="14469" y="67316"/>
                  </a:cubicBezTo>
                  <a:cubicBezTo>
                    <a:pt x="16641" y="67608"/>
                    <a:pt x="18938" y="68059"/>
                    <a:pt x="20710" y="69271"/>
                  </a:cubicBezTo>
                  <a:cubicBezTo>
                    <a:pt x="32403" y="77300"/>
                    <a:pt x="38638" y="74992"/>
                    <a:pt x="41884" y="60481"/>
                  </a:cubicBezTo>
                  <a:cubicBezTo>
                    <a:pt x="43753" y="52109"/>
                    <a:pt x="53811" y="52509"/>
                    <a:pt x="60646" y="49811"/>
                  </a:cubicBezTo>
                  <a:cubicBezTo>
                    <a:pt x="62121" y="49892"/>
                    <a:pt x="63367" y="50532"/>
                    <a:pt x="64424" y="51566"/>
                  </a:cubicBezTo>
                  <a:cubicBezTo>
                    <a:pt x="64675" y="50663"/>
                    <a:pt x="63778" y="50171"/>
                    <a:pt x="63635" y="49389"/>
                  </a:cubicBezTo>
                  <a:cubicBezTo>
                    <a:pt x="61618" y="35947"/>
                    <a:pt x="44919" y="34347"/>
                    <a:pt x="41627" y="21979"/>
                  </a:cubicBezTo>
                  <a:close/>
                </a:path>
              </a:pathLst>
            </a:custGeom>
            <a:grpFill/>
            <a:ln w="5715" cap="flat">
              <a:noFill/>
              <a:prstDash val="solid"/>
              <a:miter/>
            </a:ln>
          </p:spPr>
          <p:txBody>
            <a:bodyPr rtlCol="0" anchor="ctr"/>
            <a:lstStyle/>
            <a:p>
              <a:endParaRPr lang="zh-CN" altLang="en-US"/>
            </a:p>
          </p:txBody>
        </p:sp>
        <p:sp>
          <p:nvSpPr>
            <p:cNvPr id="5330" name="任意多边形: 形状 5329">
              <a:extLst>
                <a:ext uri="{FF2B5EF4-FFF2-40B4-BE49-F238E27FC236}">
                  <a16:creationId xmlns:a16="http://schemas.microsoft.com/office/drawing/2014/main" id="{EC4B2016-D4C3-A554-E6E2-1446D82FB9C5}"/>
                </a:ext>
              </a:extLst>
            </p:cNvPr>
            <p:cNvSpPr/>
            <p:nvPr/>
          </p:nvSpPr>
          <p:spPr>
            <a:xfrm>
              <a:off x="3099591" y="4948732"/>
              <a:ext cx="180199" cy="92828"/>
            </a:xfrm>
            <a:custGeom>
              <a:avLst/>
              <a:gdLst>
                <a:gd name="connsiteX0" fmla="*/ 18614 w 180199"/>
                <a:gd name="connsiteY0" fmla="*/ 39451 h 92828"/>
                <a:gd name="connsiteX1" fmla="*/ 18625 w 180199"/>
                <a:gd name="connsiteY1" fmla="*/ 36159 h 92828"/>
                <a:gd name="connsiteX2" fmla="*/ 21020 w 180199"/>
                <a:gd name="connsiteY2" fmla="*/ 34267 h 92828"/>
                <a:gd name="connsiteX3" fmla="*/ 21557 w 180199"/>
                <a:gd name="connsiteY3" fmla="*/ 32878 h 92828"/>
                <a:gd name="connsiteX4" fmla="*/ 20203 w 180199"/>
                <a:gd name="connsiteY4" fmla="*/ 32210 h 92828"/>
                <a:gd name="connsiteX5" fmla="*/ 18591 w 180199"/>
                <a:gd name="connsiteY5" fmla="*/ 29581 h 92828"/>
                <a:gd name="connsiteX6" fmla="*/ 0 w 180199"/>
                <a:gd name="connsiteY6" fmla="*/ 22643 h 92828"/>
                <a:gd name="connsiteX7" fmla="*/ 8738 w 180199"/>
                <a:gd name="connsiteY7" fmla="*/ 24889 h 92828"/>
                <a:gd name="connsiteX8" fmla="*/ 9647 w 180199"/>
                <a:gd name="connsiteY8" fmla="*/ 22540 h 92828"/>
                <a:gd name="connsiteX9" fmla="*/ 5041 w 180199"/>
                <a:gd name="connsiteY9" fmla="*/ 12059 h 92828"/>
                <a:gd name="connsiteX10" fmla="*/ 5149 w 180199"/>
                <a:gd name="connsiteY10" fmla="*/ 6024 h 92828"/>
                <a:gd name="connsiteX11" fmla="*/ 12550 w 180199"/>
                <a:gd name="connsiteY11" fmla="*/ 5258 h 92828"/>
                <a:gd name="connsiteX12" fmla="*/ 50241 w 180199"/>
                <a:gd name="connsiteY12" fmla="*/ 14407 h 92828"/>
                <a:gd name="connsiteX13" fmla="*/ 64654 w 180199"/>
                <a:gd name="connsiteY13" fmla="*/ 9836 h 92828"/>
                <a:gd name="connsiteX14" fmla="*/ 64648 w 180199"/>
                <a:gd name="connsiteY14" fmla="*/ 9836 h 92828"/>
                <a:gd name="connsiteX15" fmla="*/ 76512 w 180199"/>
                <a:gd name="connsiteY15" fmla="*/ 9864 h 92828"/>
                <a:gd name="connsiteX16" fmla="*/ 90846 w 180199"/>
                <a:gd name="connsiteY16" fmla="*/ 0 h 92828"/>
                <a:gd name="connsiteX17" fmla="*/ 96675 w 180199"/>
                <a:gd name="connsiteY17" fmla="*/ 2886 h 92828"/>
                <a:gd name="connsiteX18" fmla="*/ 104207 w 180199"/>
                <a:gd name="connsiteY18" fmla="*/ 9504 h 92828"/>
                <a:gd name="connsiteX19" fmla="*/ 95406 w 180199"/>
                <a:gd name="connsiteY19" fmla="*/ 15488 h 92828"/>
                <a:gd name="connsiteX20" fmla="*/ 82610 w 180199"/>
                <a:gd name="connsiteY20" fmla="*/ 16042 h 92828"/>
                <a:gd name="connsiteX21" fmla="*/ 109059 w 180199"/>
                <a:gd name="connsiteY21" fmla="*/ 6858 h 92828"/>
                <a:gd name="connsiteX22" fmla="*/ 117689 w 180199"/>
                <a:gd name="connsiteY22" fmla="*/ 5029 h 92828"/>
                <a:gd name="connsiteX23" fmla="*/ 157694 w 180199"/>
                <a:gd name="connsiteY23" fmla="*/ 17905 h 92828"/>
                <a:gd name="connsiteX24" fmla="*/ 169553 w 180199"/>
                <a:gd name="connsiteY24" fmla="*/ 24094 h 92828"/>
                <a:gd name="connsiteX25" fmla="*/ 173765 w 180199"/>
                <a:gd name="connsiteY25" fmla="*/ 24906 h 92828"/>
                <a:gd name="connsiteX26" fmla="*/ 179674 w 180199"/>
                <a:gd name="connsiteY26" fmla="*/ 31210 h 92828"/>
                <a:gd name="connsiteX27" fmla="*/ 180200 w 180199"/>
                <a:gd name="connsiteY27" fmla="*/ 33353 h 92828"/>
                <a:gd name="connsiteX28" fmla="*/ 111020 w 180199"/>
                <a:gd name="connsiteY28" fmla="*/ 80124 h 92828"/>
                <a:gd name="connsiteX29" fmla="*/ 88502 w 180199"/>
                <a:gd name="connsiteY29" fmla="*/ 89068 h 92828"/>
                <a:gd name="connsiteX30" fmla="*/ 84428 w 180199"/>
                <a:gd name="connsiteY30" fmla="*/ 91857 h 92828"/>
                <a:gd name="connsiteX31" fmla="*/ 81450 w 180199"/>
                <a:gd name="connsiteY31" fmla="*/ 92829 h 92828"/>
                <a:gd name="connsiteX32" fmla="*/ 62928 w 180199"/>
                <a:gd name="connsiteY32" fmla="*/ 75044 h 92828"/>
                <a:gd name="connsiteX33" fmla="*/ 64682 w 180199"/>
                <a:gd name="connsiteY33" fmla="*/ 71112 h 92828"/>
                <a:gd name="connsiteX34" fmla="*/ 78461 w 180199"/>
                <a:gd name="connsiteY34" fmla="*/ 67168 h 92828"/>
                <a:gd name="connsiteX35" fmla="*/ 81216 w 180199"/>
                <a:gd name="connsiteY35" fmla="*/ 66300 h 92828"/>
                <a:gd name="connsiteX36" fmla="*/ 80564 w 180199"/>
                <a:gd name="connsiteY36" fmla="*/ 65597 h 92828"/>
                <a:gd name="connsiteX37" fmla="*/ 79576 w 180199"/>
                <a:gd name="connsiteY37" fmla="*/ 66671 h 92828"/>
                <a:gd name="connsiteX38" fmla="*/ 75907 w 180199"/>
                <a:gd name="connsiteY38" fmla="*/ 65940 h 92828"/>
                <a:gd name="connsiteX39" fmla="*/ 70392 w 180199"/>
                <a:gd name="connsiteY39" fmla="*/ 60099 h 92828"/>
                <a:gd name="connsiteX40" fmla="*/ 69929 w 180199"/>
                <a:gd name="connsiteY40" fmla="*/ 58007 h 92828"/>
                <a:gd name="connsiteX41" fmla="*/ 70437 w 180199"/>
                <a:gd name="connsiteY41" fmla="*/ 55904 h 92828"/>
                <a:gd name="connsiteX42" fmla="*/ 72066 w 180199"/>
                <a:gd name="connsiteY42" fmla="*/ 54447 h 92828"/>
                <a:gd name="connsiteX43" fmla="*/ 76341 w 180199"/>
                <a:gd name="connsiteY43" fmla="*/ 53590 h 92828"/>
                <a:gd name="connsiteX44" fmla="*/ 80644 w 180199"/>
                <a:gd name="connsiteY44" fmla="*/ 54378 h 92828"/>
                <a:gd name="connsiteX45" fmla="*/ 95909 w 180199"/>
                <a:gd name="connsiteY45" fmla="*/ 56504 h 92828"/>
                <a:gd name="connsiteX46" fmla="*/ 87365 w 180199"/>
                <a:gd name="connsiteY46" fmla="*/ 56544 h 92828"/>
                <a:gd name="connsiteX47" fmla="*/ 86091 w 180199"/>
                <a:gd name="connsiteY47" fmla="*/ 52372 h 92828"/>
                <a:gd name="connsiteX48" fmla="*/ 117335 w 180199"/>
                <a:gd name="connsiteY48" fmla="*/ 47543 h 92828"/>
                <a:gd name="connsiteX49" fmla="*/ 112648 w 180199"/>
                <a:gd name="connsiteY49" fmla="*/ 46960 h 92828"/>
                <a:gd name="connsiteX50" fmla="*/ 70375 w 180199"/>
                <a:gd name="connsiteY50" fmla="*/ 32861 h 92828"/>
                <a:gd name="connsiteX51" fmla="*/ 48886 w 180199"/>
                <a:gd name="connsiteY51" fmla="*/ 27878 h 92828"/>
                <a:gd name="connsiteX52" fmla="*/ 28958 w 180199"/>
                <a:gd name="connsiteY52" fmla="*/ 18505 h 92828"/>
                <a:gd name="connsiteX53" fmla="*/ 38508 w 180199"/>
                <a:gd name="connsiteY53" fmla="*/ 25203 h 92828"/>
                <a:gd name="connsiteX54" fmla="*/ 39239 w 180199"/>
                <a:gd name="connsiteY54" fmla="*/ 29261 h 92828"/>
                <a:gd name="connsiteX55" fmla="*/ 38559 w 180199"/>
                <a:gd name="connsiteY55" fmla="*/ 32678 h 92828"/>
                <a:gd name="connsiteX56" fmla="*/ 42914 w 180199"/>
                <a:gd name="connsiteY56" fmla="*/ 33804 h 92828"/>
                <a:gd name="connsiteX57" fmla="*/ 45714 w 180199"/>
                <a:gd name="connsiteY57" fmla="*/ 37199 h 92828"/>
                <a:gd name="connsiteX58" fmla="*/ 22506 w 180199"/>
                <a:gd name="connsiteY58" fmla="*/ 42000 h 92828"/>
                <a:gd name="connsiteX59" fmla="*/ 18614 w 180199"/>
                <a:gd name="connsiteY59" fmla="*/ 39451 h 9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80199" h="92828">
                  <a:moveTo>
                    <a:pt x="18614" y="39451"/>
                  </a:moveTo>
                  <a:cubicBezTo>
                    <a:pt x="18619" y="38353"/>
                    <a:pt x="18619" y="37256"/>
                    <a:pt x="18625" y="36159"/>
                  </a:cubicBezTo>
                  <a:cubicBezTo>
                    <a:pt x="19225" y="35267"/>
                    <a:pt x="20025" y="34633"/>
                    <a:pt x="21020" y="34267"/>
                  </a:cubicBezTo>
                  <a:cubicBezTo>
                    <a:pt x="21003" y="34267"/>
                    <a:pt x="21557" y="32878"/>
                    <a:pt x="21557" y="32878"/>
                  </a:cubicBezTo>
                  <a:cubicBezTo>
                    <a:pt x="21557" y="32878"/>
                    <a:pt x="20214" y="32221"/>
                    <a:pt x="20203" y="32210"/>
                  </a:cubicBezTo>
                  <a:cubicBezTo>
                    <a:pt x="19871" y="31193"/>
                    <a:pt x="19340" y="30324"/>
                    <a:pt x="18591" y="29581"/>
                  </a:cubicBezTo>
                  <a:cubicBezTo>
                    <a:pt x="5281" y="35713"/>
                    <a:pt x="5138" y="35662"/>
                    <a:pt x="0" y="22643"/>
                  </a:cubicBezTo>
                  <a:cubicBezTo>
                    <a:pt x="3738" y="20477"/>
                    <a:pt x="5155" y="26432"/>
                    <a:pt x="8738" y="24889"/>
                  </a:cubicBezTo>
                  <a:cubicBezTo>
                    <a:pt x="9007" y="24249"/>
                    <a:pt x="9893" y="23174"/>
                    <a:pt x="9647" y="22540"/>
                  </a:cubicBezTo>
                  <a:cubicBezTo>
                    <a:pt x="8264" y="18985"/>
                    <a:pt x="6629" y="15528"/>
                    <a:pt x="5041" y="12059"/>
                  </a:cubicBezTo>
                  <a:cubicBezTo>
                    <a:pt x="4098" y="10007"/>
                    <a:pt x="3452" y="7893"/>
                    <a:pt x="5149" y="6024"/>
                  </a:cubicBezTo>
                  <a:cubicBezTo>
                    <a:pt x="7304" y="3652"/>
                    <a:pt x="10036" y="3658"/>
                    <a:pt x="12550" y="5258"/>
                  </a:cubicBezTo>
                  <a:cubicBezTo>
                    <a:pt x="24026" y="12567"/>
                    <a:pt x="38228" y="8310"/>
                    <a:pt x="50241" y="14407"/>
                  </a:cubicBezTo>
                  <a:cubicBezTo>
                    <a:pt x="54561" y="16602"/>
                    <a:pt x="61122" y="15431"/>
                    <a:pt x="64654" y="9836"/>
                  </a:cubicBezTo>
                  <a:lnTo>
                    <a:pt x="64648" y="9836"/>
                  </a:lnTo>
                  <a:cubicBezTo>
                    <a:pt x="68586" y="11864"/>
                    <a:pt x="71969" y="13088"/>
                    <a:pt x="76512" y="9864"/>
                  </a:cubicBezTo>
                  <a:cubicBezTo>
                    <a:pt x="81222" y="6527"/>
                    <a:pt x="84245" y="549"/>
                    <a:pt x="90846" y="0"/>
                  </a:cubicBezTo>
                  <a:cubicBezTo>
                    <a:pt x="92526" y="1492"/>
                    <a:pt x="94572" y="2269"/>
                    <a:pt x="96675" y="2886"/>
                  </a:cubicBezTo>
                  <a:cubicBezTo>
                    <a:pt x="100258" y="3938"/>
                    <a:pt x="105110" y="4166"/>
                    <a:pt x="104207" y="9504"/>
                  </a:cubicBezTo>
                  <a:cubicBezTo>
                    <a:pt x="103476" y="13825"/>
                    <a:pt x="99470" y="15076"/>
                    <a:pt x="95406" y="15488"/>
                  </a:cubicBezTo>
                  <a:cubicBezTo>
                    <a:pt x="91400" y="15899"/>
                    <a:pt x="87251" y="14505"/>
                    <a:pt x="82610" y="16042"/>
                  </a:cubicBezTo>
                  <a:cubicBezTo>
                    <a:pt x="93120" y="16568"/>
                    <a:pt x="104207" y="20883"/>
                    <a:pt x="109059" y="6858"/>
                  </a:cubicBezTo>
                  <a:cubicBezTo>
                    <a:pt x="110025" y="4058"/>
                    <a:pt x="116437" y="2743"/>
                    <a:pt x="117689" y="5029"/>
                  </a:cubicBezTo>
                  <a:cubicBezTo>
                    <a:pt x="127010" y="22054"/>
                    <a:pt x="144487" y="13527"/>
                    <a:pt x="157694" y="17905"/>
                  </a:cubicBezTo>
                  <a:cubicBezTo>
                    <a:pt x="162352" y="19448"/>
                    <a:pt x="163843" y="25803"/>
                    <a:pt x="169553" y="24094"/>
                  </a:cubicBezTo>
                  <a:cubicBezTo>
                    <a:pt x="171021" y="24106"/>
                    <a:pt x="172410" y="24380"/>
                    <a:pt x="173765" y="24906"/>
                  </a:cubicBezTo>
                  <a:cubicBezTo>
                    <a:pt x="176411" y="26381"/>
                    <a:pt x="178468" y="28392"/>
                    <a:pt x="179674" y="31210"/>
                  </a:cubicBezTo>
                  <a:cubicBezTo>
                    <a:pt x="179851" y="31924"/>
                    <a:pt x="180028" y="32638"/>
                    <a:pt x="180200" y="33353"/>
                  </a:cubicBezTo>
                  <a:cubicBezTo>
                    <a:pt x="160734" y="54264"/>
                    <a:pt x="136823" y="68620"/>
                    <a:pt x="111020" y="80124"/>
                  </a:cubicBezTo>
                  <a:cubicBezTo>
                    <a:pt x="103647" y="83411"/>
                    <a:pt x="96018" y="86102"/>
                    <a:pt x="88502" y="89068"/>
                  </a:cubicBezTo>
                  <a:cubicBezTo>
                    <a:pt x="86879" y="89617"/>
                    <a:pt x="85611" y="90668"/>
                    <a:pt x="84428" y="91857"/>
                  </a:cubicBezTo>
                  <a:cubicBezTo>
                    <a:pt x="83496" y="92366"/>
                    <a:pt x="82502" y="92692"/>
                    <a:pt x="81450" y="92829"/>
                  </a:cubicBezTo>
                  <a:cubicBezTo>
                    <a:pt x="71586" y="90737"/>
                    <a:pt x="67620" y="82513"/>
                    <a:pt x="62928" y="75044"/>
                  </a:cubicBezTo>
                  <a:cubicBezTo>
                    <a:pt x="63116" y="73564"/>
                    <a:pt x="63688" y="72238"/>
                    <a:pt x="64682" y="71112"/>
                  </a:cubicBezTo>
                  <a:cubicBezTo>
                    <a:pt x="68826" y="68220"/>
                    <a:pt x="73455" y="66980"/>
                    <a:pt x="78461" y="67168"/>
                  </a:cubicBezTo>
                  <a:cubicBezTo>
                    <a:pt x="79130" y="66077"/>
                    <a:pt x="80353" y="66746"/>
                    <a:pt x="81216" y="66300"/>
                  </a:cubicBezTo>
                  <a:cubicBezTo>
                    <a:pt x="81359" y="66225"/>
                    <a:pt x="80953" y="65637"/>
                    <a:pt x="80564" y="65597"/>
                  </a:cubicBezTo>
                  <a:cubicBezTo>
                    <a:pt x="78381" y="65374"/>
                    <a:pt x="81519" y="65591"/>
                    <a:pt x="79576" y="66671"/>
                  </a:cubicBezTo>
                  <a:cubicBezTo>
                    <a:pt x="78267" y="66786"/>
                    <a:pt x="77067" y="66534"/>
                    <a:pt x="75907" y="65940"/>
                  </a:cubicBezTo>
                  <a:cubicBezTo>
                    <a:pt x="73512" y="64505"/>
                    <a:pt x="71695" y="62562"/>
                    <a:pt x="70392" y="60099"/>
                  </a:cubicBezTo>
                  <a:cubicBezTo>
                    <a:pt x="70226" y="59402"/>
                    <a:pt x="70083" y="58710"/>
                    <a:pt x="69929" y="58007"/>
                  </a:cubicBezTo>
                  <a:cubicBezTo>
                    <a:pt x="70094" y="57299"/>
                    <a:pt x="70266" y="56607"/>
                    <a:pt x="70437" y="55904"/>
                  </a:cubicBezTo>
                  <a:cubicBezTo>
                    <a:pt x="70980" y="55413"/>
                    <a:pt x="71523" y="54939"/>
                    <a:pt x="72066" y="54447"/>
                  </a:cubicBezTo>
                  <a:cubicBezTo>
                    <a:pt x="73438" y="53881"/>
                    <a:pt x="74861" y="53607"/>
                    <a:pt x="76341" y="53590"/>
                  </a:cubicBezTo>
                  <a:cubicBezTo>
                    <a:pt x="77804" y="53693"/>
                    <a:pt x="79238" y="53978"/>
                    <a:pt x="80644" y="54378"/>
                  </a:cubicBezTo>
                  <a:cubicBezTo>
                    <a:pt x="84879" y="55641"/>
                    <a:pt x="88702" y="58819"/>
                    <a:pt x="95909" y="56504"/>
                  </a:cubicBezTo>
                  <a:cubicBezTo>
                    <a:pt x="91440" y="57722"/>
                    <a:pt x="89388" y="57390"/>
                    <a:pt x="87365" y="56544"/>
                  </a:cubicBezTo>
                  <a:cubicBezTo>
                    <a:pt x="86485" y="55281"/>
                    <a:pt x="86051" y="53904"/>
                    <a:pt x="86091" y="52372"/>
                  </a:cubicBezTo>
                  <a:cubicBezTo>
                    <a:pt x="95503" y="41691"/>
                    <a:pt x="107556" y="51052"/>
                    <a:pt x="117335" y="47543"/>
                  </a:cubicBezTo>
                  <a:cubicBezTo>
                    <a:pt x="116380" y="46789"/>
                    <a:pt x="113397" y="48355"/>
                    <a:pt x="112648" y="46960"/>
                  </a:cubicBezTo>
                  <a:cubicBezTo>
                    <a:pt x="102933" y="28884"/>
                    <a:pt x="86439" y="31484"/>
                    <a:pt x="70375" y="32861"/>
                  </a:cubicBezTo>
                  <a:cubicBezTo>
                    <a:pt x="62619" y="33524"/>
                    <a:pt x="55115" y="33559"/>
                    <a:pt x="48886" y="27878"/>
                  </a:cubicBezTo>
                  <a:cubicBezTo>
                    <a:pt x="44743" y="20666"/>
                    <a:pt x="36622" y="23129"/>
                    <a:pt x="28958" y="18505"/>
                  </a:cubicBezTo>
                  <a:cubicBezTo>
                    <a:pt x="32667" y="22974"/>
                    <a:pt x="36559" y="22506"/>
                    <a:pt x="38508" y="25203"/>
                  </a:cubicBezTo>
                  <a:cubicBezTo>
                    <a:pt x="39291" y="26460"/>
                    <a:pt x="39502" y="27832"/>
                    <a:pt x="39239" y="29261"/>
                  </a:cubicBezTo>
                  <a:cubicBezTo>
                    <a:pt x="41502" y="30907"/>
                    <a:pt x="31221" y="30084"/>
                    <a:pt x="38559" y="32678"/>
                  </a:cubicBezTo>
                  <a:cubicBezTo>
                    <a:pt x="39936" y="33164"/>
                    <a:pt x="41508" y="33164"/>
                    <a:pt x="42914" y="33804"/>
                  </a:cubicBezTo>
                  <a:cubicBezTo>
                    <a:pt x="44257" y="34604"/>
                    <a:pt x="45166" y="35747"/>
                    <a:pt x="45714" y="37199"/>
                  </a:cubicBezTo>
                  <a:cubicBezTo>
                    <a:pt x="39668" y="47023"/>
                    <a:pt x="30392" y="41079"/>
                    <a:pt x="22506" y="42000"/>
                  </a:cubicBezTo>
                  <a:cubicBezTo>
                    <a:pt x="20957" y="41531"/>
                    <a:pt x="19677" y="40657"/>
                    <a:pt x="18614" y="39451"/>
                  </a:cubicBezTo>
                  <a:close/>
                </a:path>
              </a:pathLst>
            </a:custGeom>
            <a:grpFill/>
            <a:ln w="5715" cap="flat">
              <a:noFill/>
              <a:prstDash val="solid"/>
              <a:miter/>
            </a:ln>
          </p:spPr>
          <p:txBody>
            <a:bodyPr rtlCol="0" anchor="ctr"/>
            <a:lstStyle/>
            <a:p>
              <a:endParaRPr lang="zh-CN" altLang="en-US"/>
            </a:p>
          </p:txBody>
        </p:sp>
        <p:sp>
          <p:nvSpPr>
            <p:cNvPr id="5331" name="任意多边形: 形状 5330">
              <a:extLst>
                <a:ext uri="{FF2B5EF4-FFF2-40B4-BE49-F238E27FC236}">
                  <a16:creationId xmlns:a16="http://schemas.microsoft.com/office/drawing/2014/main" id="{28BA71CD-B300-8B43-B4EF-8F3DC36D5FF3}"/>
                </a:ext>
              </a:extLst>
            </p:cNvPr>
            <p:cNvSpPr/>
            <p:nvPr/>
          </p:nvSpPr>
          <p:spPr>
            <a:xfrm>
              <a:off x="3544959" y="5029250"/>
              <a:ext cx="103711" cy="82908"/>
            </a:xfrm>
            <a:custGeom>
              <a:avLst/>
              <a:gdLst>
                <a:gd name="connsiteX0" fmla="*/ 102752 w 103711"/>
                <a:gd name="connsiteY0" fmla="*/ 41081 h 82908"/>
                <a:gd name="connsiteX1" fmla="*/ 95122 w 103711"/>
                <a:gd name="connsiteY1" fmla="*/ 45658 h 82908"/>
                <a:gd name="connsiteX2" fmla="*/ 103712 w 103711"/>
                <a:gd name="connsiteY2" fmla="*/ 55448 h 82908"/>
                <a:gd name="connsiteX3" fmla="*/ 91293 w 103711"/>
                <a:gd name="connsiteY3" fmla="*/ 60151 h 82908"/>
                <a:gd name="connsiteX4" fmla="*/ 96968 w 103711"/>
                <a:gd name="connsiteY4" fmla="*/ 68998 h 82908"/>
                <a:gd name="connsiteX5" fmla="*/ 75937 w 103711"/>
                <a:gd name="connsiteY5" fmla="*/ 72473 h 82908"/>
                <a:gd name="connsiteX6" fmla="*/ 89881 w 103711"/>
                <a:gd name="connsiteY6" fmla="*/ 79325 h 82908"/>
                <a:gd name="connsiteX7" fmla="*/ 57506 w 103711"/>
                <a:gd name="connsiteY7" fmla="*/ 82606 h 82908"/>
                <a:gd name="connsiteX8" fmla="*/ 50082 w 103711"/>
                <a:gd name="connsiteY8" fmla="*/ 74067 h 82908"/>
                <a:gd name="connsiteX9" fmla="*/ 50088 w 103711"/>
                <a:gd name="connsiteY9" fmla="*/ 74067 h 82908"/>
                <a:gd name="connsiteX10" fmla="*/ 32434 w 103711"/>
                <a:gd name="connsiteY10" fmla="*/ 68981 h 82908"/>
                <a:gd name="connsiteX11" fmla="*/ 28965 w 103711"/>
                <a:gd name="connsiteY11" fmla="*/ 66392 h 82908"/>
                <a:gd name="connsiteX12" fmla="*/ 12929 w 103711"/>
                <a:gd name="connsiteY12" fmla="*/ 51236 h 82908"/>
                <a:gd name="connsiteX13" fmla="*/ 665 w 103711"/>
                <a:gd name="connsiteY13" fmla="*/ 18278 h 82908"/>
                <a:gd name="connsiteX14" fmla="*/ 282 w 103711"/>
                <a:gd name="connsiteY14" fmla="*/ 15095 h 82908"/>
                <a:gd name="connsiteX15" fmla="*/ 2322 w 103711"/>
                <a:gd name="connsiteY15" fmla="*/ 13357 h 82908"/>
                <a:gd name="connsiteX16" fmla="*/ 3111 w 103711"/>
                <a:gd name="connsiteY16" fmla="*/ 10419 h 82908"/>
                <a:gd name="connsiteX17" fmla="*/ 5099 w 103711"/>
                <a:gd name="connsiteY17" fmla="*/ 5853 h 82908"/>
                <a:gd name="connsiteX18" fmla="*/ 7220 w 103711"/>
                <a:gd name="connsiteY18" fmla="*/ 2744 h 82908"/>
                <a:gd name="connsiteX19" fmla="*/ 12597 w 103711"/>
                <a:gd name="connsiteY19" fmla="*/ 1 h 82908"/>
                <a:gd name="connsiteX20" fmla="*/ 16969 w 103711"/>
                <a:gd name="connsiteY20" fmla="*/ 590 h 82908"/>
                <a:gd name="connsiteX21" fmla="*/ 30108 w 103711"/>
                <a:gd name="connsiteY21" fmla="*/ 13163 h 82908"/>
                <a:gd name="connsiteX22" fmla="*/ 43887 w 103711"/>
                <a:gd name="connsiteY22" fmla="*/ 24473 h 82908"/>
                <a:gd name="connsiteX23" fmla="*/ 56317 w 103711"/>
                <a:gd name="connsiteY23" fmla="*/ 27959 h 82908"/>
                <a:gd name="connsiteX24" fmla="*/ 59278 w 103711"/>
                <a:gd name="connsiteY24" fmla="*/ 28176 h 82908"/>
                <a:gd name="connsiteX25" fmla="*/ 67370 w 103711"/>
                <a:gd name="connsiteY25" fmla="*/ 10460 h 82908"/>
                <a:gd name="connsiteX26" fmla="*/ 79577 w 103711"/>
                <a:gd name="connsiteY26" fmla="*/ 2905 h 82908"/>
                <a:gd name="connsiteX27" fmla="*/ 83641 w 103711"/>
                <a:gd name="connsiteY27" fmla="*/ 1087 h 82908"/>
                <a:gd name="connsiteX28" fmla="*/ 102752 w 103711"/>
                <a:gd name="connsiteY28" fmla="*/ 41081 h 82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3711" h="82908">
                  <a:moveTo>
                    <a:pt x="102752" y="41081"/>
                  </a:moveTo>
                  <a:cubicBezTo>
                    <a:pt x="101409" y="43858"/>
                    <a:pt x="98460" y="44127"/>
                    <a:pt x="95122" y="45658"/>
                  </a:cubicBezTo>
                  <a:cubicBezTo>
                    <a:pt x="97637" y="49207"/>
                    <a:pt x="102157" y="50699"/>
                    <a:pt x="103712" y="55448"/>
                  </a:cubicBezTo>
                  <a:cubicBezTo>
                    <a:pt x="101043" y="60134"/>
                    <a:pt x="94105" y="55185"/>
                    <a:pt x="91293" y="60151"/>
                  </a:cubicBezTo>
                  <a:cubicBezTo>
                    <a:pt x="90196" y="64878"/>
                    <a:pt x="97420" y="64558"/>
                    <a:pt x="96968" y="68998"/>
                  </a:cubicBezTo>
                  <a:cubicBezTo>
                    <a:pt x="86852" y="72907"/>
                    <a:pt x="86852" y="72907"/>
                    <a:pt x="75937" y="72473"/>
                  </a:cubicBezTo>
                  <a:cubicBezTo>
                    <a:pt x="78926" y="77896"/>
                    <a:pt x="85778" y="75782"/>
                    <a:pt x="89881" y="79325"/>
                  </a:cubicBezTo>
                  <a:cubicBezTo>
                    <a:pt x="79354" y="84292"/>
                    <a:pt x="68170" y="79194"/>
                    <a:pt x="57506" y="82606"/>
                  </a:cubicBezTo>
                  <a:cubicBezTo>
                    <a:pt x="52300" y="84269"/>
                    <a:pt x="50539" y="78759"/>
                    <a:pt x="50082" y="74067"/>
                  </a:cubicBezTo>
                  <a:lnTo>
                    <a:pt x="50088" y="74067"/>
                  </a:lnTo>
                  <a:cubicBezTo>
                    <a:pt x="43476" y="75050"/>
                    <a:pt x="39944" y="65461"/>
                    <a:pt x="32434" y="68981"/>
                  </a:cubicBezTo>
                  <a:cubicBezTo>
                    <a:pt x="30988" y="69661"/>
                    <a:pt x="29017" y="67981"/>
                    <a:pt x="28965" y="66392"/>
                  </a:cubicBezTo>
                  <a:cubicBezTo>
                    <a:pt x="28639" y="55911"/>
                    <a:pt x="20164" y="54271"/>
                    <a:pt x="12929" y="51236"/>
                  </a:cubicBezTo>
                  <a:cubicBezTo>
                    <a:pt x="5934" y="41332"/>
                    <a:pt x="4756" y="29262"/>
                    <a:pt x="665" y="18278"/>
                  </a:cubicBezTo>
                  <a:cubicBezTo>
                    <a:pt x="-96" y="17260"/>
                    <a:pt x="-176" y="16175"/>
                    <a:pt x="282" y="15095"/>
                  </a:cubicBezTo>
                  <a:cubicBezTo>
                    <a:pt x="1430" y="15140"/>
                    <a:pt x="2139" y="14546"/>
                    <a:pt x="2322" y="13357"/>
                  </a:cubicBezTo>
                  <a:cubicBezTo>
                    <a:pt x="2425" y="12334"/>
                    <a:pt x="2711" y="11368"/>
                    <a:pt x="3111" y="10419"/>
                  </a:cubicBezTo>
                  <a:cubicBezTo>
                    <a:pt x="3705" y="8877"/>
                    <a:pt x="4362" y="7368"/>
                    <a:pt x="5099" y="5853"/>
                  </a:cubicBezTo>
                  <a:cubicBezTo>
                    <a:pt x="5677" y="4710"/>
                    <a:pt x="6380" y="3699"/>
                    <a:pt x="7220" y="2744"/>
                  </a:cubicBezTo>
                  <a:cubicBezTo>
                    <a:pt x="8728" y="1264"/>
                    <a:pt x="10483" y="304"/>
                    <a:pt x="12597" y="1"/>
                  </a:cubicBezTo>
                  <a:cubicBezTo>
                    <a:pt x="14089" y="-16"/>
                    <a:pt x="15535" y="196"/>
                    <a:pt x="16969" y="590"/>
                  </a:cubicBezTo>
                  <a:cubicBezTo>
                    <a:pt x="23347" y="2887"/>
                    <a:pt x="31857" y="6791"/>
                    <a:pt x="30108" y="13163"/>
                  </a:cubicBezTo>
                  <a:cubicBezTo>
                    <a:pt x="25468" y="30085"/>
                    <a:pt x="35343" y="25319"/>
                    <a:pt x="43887" y="24473"/>
                  </a:cubicBezTo>
                  <a:cubicBezTo>
                    <a:pt x="48288" y="24039"/>
                    <a:pt x="52420" y="26079"/>
                    <a:pt x="56317" y="27959"/>
                  </a:cubicBezTo>
                  <a:cubicBezTo>
                    <a:pt x="57272" y="28330"/>
                    <a:pt x="58323" y="28462"/>
                    <a:pt x="59278" y="28176"/>
                  </a:cubicBezTo>
                  <a:cubicBezTo>
                    <a:pt x="54477" y="18746"/>
                    <a:pt x="53443" y="11271"/>
                    <a:pt x="67370" y="10460"/>
                  </a:cubicBezTo>
                  <a:cubicBezTo>
                    <a:pt x="72571" y="10157"/>
                    <a:pt x="75611" y="5613"/>
                    <a:pt x="79577" y="2905"/>
                  </a:cubicBezTo>
                  <a:cubicBezTo>
                    <a:pt x="80800" y="2007"/>
                    <a:pt x="82160" y="1413"/>
                    <a:pt x="83641" y="1087"/>
                  </a:cubicBezTo>
                  <a:cubicBezTo>
                    <a:pt x="90013" y="14420"/>
                    <a:pt x="96379" y="27753"/>
                    <a:pt x="102752" y="41081"/>
                  </a:cubicBezTo>
                  <a:close/>
                </a:path>
              </a:pathLst>
            </a:custGeom>
            <a:grpFill/>
            <a:ln w="5715" cap="flat">
              <a:noFill/>
              <a:prstDash val="solid"/>
              <a:miter/>
            </a:ln>
          </p:spPr>
          <p:txBody>
            <a:bodyPr rtlCol="0" anchor="ctr"/>
            <a:lstStyle/>
            <a:p>
              <a:endParaRPr lang="zh-CN" altLang="en-US"/>
            </a:p>
          </p:txBody>
        </p:sp>
        <p:sp>
          <p:nvSpPr>
            <p:cNvPr id="5332" name="任意多边形: 形状 5331">
              <a:extLst>
                <a:ext uri="{FF2B5EF4-FFF2-40B4-BE49-F238E27FC236}">
                  <a16:creationId xmlns:a16="http://schemas.microsoft.com/office/drawing/2014/main" id="{D038D316-C776-0385-3B23-98A34F6CBC56}"/>
                </a:ext>
              </a:extLst>
            </p:cNvPr>
            <p:cNvSpPr/>
            <p:nvPr/>
          </p:nvSpPr>
          <p:spPr>
            <a:xfrm>
              <a:off x="3265903" y="4750782"/>
              <a:ext cx="204278" cy="87365"/>
            </a:xfrm>
            <a:custGeom>
              <a:avLst/>
              <a:gdLst>
                <a:gd name="connsiteX0" fmla="*/ 56276 w 204278"/>
                <a:gd name="connsiteY0" fmla="*/ 7435 h 87365"/>
                <a:gd name="connsiteX1" fmla="*/ 72323 w 204278"/>
                <a:gd name="connsiteY1" fmla="*/ 0 h 87365"/>
                <a:gd name="connsiteX2" fmla="*/ 80662 w 204278"/>
                <a:gd name="connsiteY2" fmla="*/ 14670 h 87365"/>
                <a:gd name="connsiteX3" fmla="*/ 82993 w 204278"/>
                <a:gd name="connsiteY3" fmla="*/ 23763 h 87365"/>
                <a:gd name="connsiteX4" fmla="*/ 134154 w 204278"/>
                <a:gd name="connsiteY4" fmla="*/ 41936 h 87365"/>
                <a:gd name="connsiteX5" fmla="*/ 175582 w 204278"/>
                <a:gd name="connsiteY5" fmla="*/ 30924 h 87365"/>
                <a:gd name="connsiteX6" fmla="*/ 179731 w 204278"/>
                <a:gd name="connsiteY6" fmla="*/ 32867 h 87365"/>
                <a:gd name="connsiteX7" fmla="*/ 201345 w 204278"/>
                <a:gd name="connsiteY7" fmla="*/ 57504 h 87365"/>
                <a:gd name="connsiteX8" fmla="*/ 202048 w 204278"/>
                <a:gd name="connsiteY8" fmla="*/ 68712 h 87365"/>
                <a:gd name="connsiteX9" fmla="*/ 198733 w 204278"/>
                <a:gd name="connsiteY9" fmla="*/ 71534 h 87365"/>
                <a:gd name="connsiteX10" fmla="*/ 171279 w 204278"/>
                <a:gd name="connsiteY10" fmla="*/ 86079 h 87365"/>
                <a:gd name="connsiteX11" fmla="*/ 171284 w 204278"/>
                <a:gd name="connsiteY11" fmla="*/ 86079 h 87365"/>
                <a:gd name="connsiteX12" fmla="*/ 154814 w 204278"/>
                <a:gd name="connsiteY12" fmla="*/ 76244 h 87365"/>
                <a:gd name="connsiteX13" fmla="*/ 154854 w 204278"/>
                <a:gd name="connsiteY13" fmla="*/ 76192 h 87365"/>
                <a:gd name="connsiteX14" fmla="*/ 157128 w 204278"/>
                <a:gd name="connsiteY14" fmla="*/ 74015 h 87365"/>
                <a:gd name="connsiteX15" fmla="*/ 156968 w 204278"/>
                <a:gd name="connsiteY15" fmla="*/ 71009 h 87365"/>
                <a:gd name="connsiteX16" fmla="*/ 135463 w 204278"/>
                <a:gd name="connsiteY16" fmla="*/ 56070 h 87365"/>
                <a:gd name="connsiteX17" fmla="*/ 135011 w 204278"/>
                <a:gd name="connsiteY17" fmla="*/ 56173 h 87365"/>
                <a:gd name="connsiteX18" fmla="*/ 136057 w 204278"/>
                <a:gd name="connsiteY18" fmla="*/ 57133 h 87365"/>
                <a:gd name="connsiteX19" fmla="*/ 135520 w 204278"/>
                <a:gd name="connsiteY19" fmla="*/ 63997 h 87365"/>
                <a:gd name="connsiteX20" fmla="*/ 108151 w 204278"/>
                <a:gd name="connsiteY20" fmla="*/ 62139 h 87365"/>
                <a:gd name="connsiteX21" fmla="*/ 100384 w 204278"/>
                <a:gd name="connsiteY21" fmla="*/ 61459 h 87365"/>
                <a:gd name="connsiteX22" fmla="*/ 91080 w 204278"/>
                <a:gd name="connsiteY22" fmla="*/ 55556 h 87365"/>
                <a:gd name="connsiteX23" fmla="*/ 65545 w 204278"/>
                <a:gd name="connsiteY23" fmla="*/ 50143 h 87365"/>
                <a:gd name="connsiteX24" fmla="*/ 26678 w 204278"/>
                <a:gd name="connsiteY24" fmla="*/ 58059 h 87365"/>
                <a:gd name="connsiteX25" fmla="*/ 446 w 204278"/>
                <a:gd name="connsiteY25" fmla="*/ 43537 h 87365"/>
                <a:gd name="connsiteX26" fmla="*/ 0 w 204278"/>
                <a:gd name="connsiteY26" fmla="*/ 42948 h 87365"/>
                <a:gd name="connsiteX27" fmla="*/ 15888 w 204278"/>
                <a:gd name="connsiteY27" fmla="*/ 32970 h 87365"/>
                <a:gd name="connsiteX28" fmla="*/ 64871 w 204278"/>
                <a:gd name="connsiteY28" fmla="*/ 14230 h 87365"/>
                <a:gd name="connsiteX29" fmla="*/ 64471 w 204278"/>
                <a:gd name="connsiteY29" fmla="*/ 14024 h 87365"/>
                <a:gd name="connsiteX30" fmla="*/ 63374 w 204278"/>
                <a:gd name="connsiteY30" fmla="*/ 15190 h 87365"/>
                <a:gd name="connsiteX31" fmla="*/ 56276 w 204278"/>
                <a:gd name="connsiteY31" fmla="*/ 7435 h 87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04278" h="87365">
                  <a:moveTo>
                    <a:pt x="56276" y="7435"/>
                  </a:moveTo>
                  <a:cubicBezTo>
                    <a:pt x="61625" y="4955"/>
                    <a:pt x="66974" y="2480"/>
                    <a:pt x="72323" y="0"/>
                  </a:cubicBezTo>
                  <a:cubicBezTo>
                    <a:pt x="79347" y="2480"/>
                    <a:pt x="77072" y="10235"/>
                    <a:pt x="80662" y="14670"/>
                  </a:cubicBezTo>
                  <a:cubicBezTo>
                    <a:pt x="82513" y="17213"/>
                    <a:pt x="74226" y="20397"/>
                    <a:pt x="82993" y="23763"/>
                  </a:cubicBezTo>
                  <a:cubicBezTo>
                    <a:pt x="99915" y="30266"/>
                    <a:pt x="115260" y="40908"/>
                    <a:pt x="134154" y="41936"/>
                  </a:cubicBezTo>
                  <a:cubicBezTo>
                    <a:pt x="148007" y="38428"/>
                    <a:pt x="161455" y="33404"/>
                    <a:pt x="175582" y="30924"/>
                  </a:cubicBezTo>
                  <a:cubicBezTo>
                    <a:pt x="177085" y="31301"/>
                    <a:pt x="178468" y="31964"/>
                    <a:pt x="179731" y="32867"/>
                  </a:cubicBezTo>
                  <a:cubicBezTo>
                    <a:pt x="183886" y="43737"/>
                    <a:pt x="189892" y="52715"/>
                    <a:pt x="201345" y="57504"/>
                  </a:cubicBezTo>
                  <a:cubicBezTo>
                    <a:pt x="207403" y="60036"/>
                    <a:pt x="202231" y="64888"/>
                    <a:pt x="202048" y="68712"/>
                  </a:cubicBezTo>
                  <a:cubicBezTo>
                    <a:pt x="201299" y="70072"/>
                    <a:pt x="200191" y="71003"/>
                    <a:pt x="198733" y="71534"/>
                  </a:cubicBezTo>
                  <a:cubicBezTo>
                    <a:pt x="187715" y="72855"/>
                    <a:pt x="180457" y="81284"/>
                    <a:pt x="171279" y="86079"/>
                  </a:cubicBezTo>
                  <a:lnTo>
                    <a:pt x="171284" y="86079"/>
                  </a:lnTo>
                  <a:cubicBezTo>
                    <a:pt x="156557" y="88862"/>
                    <a:pt x="154756" y="87788"/>
                    <a:pt x="154814" y="76244"/>
                  </a:cubicBezTo>
                  <a:lnTo>
                    <a:pt x="154854" y="76192"/>
                  </a:lnTo>
                  <a:cubicBezTo>
                    <a:pt x="155528" y="75369"/>
                    <a:pt x="156311" y="74678"/>
                    <a:pt x="157128" y="74015"/>
                  </a:cubicBezTo>
                  <a:cubicBezTo>
                    <a:pt x="158420" y="72963"/>
                    <a:pt x="160437" y="73061"/>
                    <a:pt x="156968" y="71009"/>
                  </a:cubicBezTo>
                  <a:cubicBezTo>
                    <a:pt x="149430" y="66551"/>
                    <a:pt x="141172" y="62842"/>
                    <a:pt x="135463" y="56070"/>
                  </a:cubicBezTo>
                  <a:cubicBezTo>
                    <a:pt x="135674" y="56178"/>
                    <a:pt x="135011" y="56173"/>
                    <a:pt x="135011" y="56173"/>
                  </a:cubicBezTo>
                  <a:cubicBezTo>
                    <a:pt x="135011" y="56173"/>
                    <a:pt x="135960" y="57024"/>
                    <a:pt x="136057" y="57133"/>
                  </a:cubicBezTo>
                  <a:cubicBezTo>
                    <a:pt x="137394" y="59619"/>
                    <a:pt x="136920" y="61836"/>
                    <a:pt x="135520" y="63997"/>
                  </a:cubicBezTo>
                  <a:cubicBezTo>
                    <a:pt x="126039" y="68860"/>
                    <a:pt x="116763" y="73066"/>
                    <a:pt x="108151" y="62139"/>
                  </a:cubicBezTo>
                  <a:cubicBezTo>
                    <a:pt x="106711" y="60310"/>
                    <a:pt x="103019" y="61848"/>
                    <a:pt x="100384" y="61459"/>
                  </a:cubicBezTo>
                  <a:cubicBezTo>
                    <a:pt x="96498" y="60733"/>
                    <a:pt x="93617" y="58750"/>
                    <a:pt x="91080" y="55556"/>
                  </a:cubicBezTo>
                  <a:cubicBezTo>
                    <a:pt x="84176" y="46863"/>
                    <a:pt x="75707" y="45229"/>
                    <a:pt x="65545" y="50143"/>
                  </a:cubicBezTo>
                  <a:cubicBezTo>
                    <a:pt x="53332" y="56047"/>
                    <a:pt x="40354" y="58944"/>
                    <a:pt x="26678" y="58059"/>
                  </a:cubicBezTo>
                  <a:cubicBezTo>
                    <a:pt x="19380" y="50623"/>
                    <a:pt x="10447" y="46114"/>
                    <a:pt x="446" y="43537"/>
                  </a:cubicBezTo>
                  <a:cubicBezTo>
                    <a:pt x="446" y="43537"/>
                    <a:pt x="6" y="42954"/>
                    <a:pt x="0" y="42948"/>
                  </a:cubicBezTo>
                  <a:cubicBezTo>
                    <a:pt x="5081" y="39279"/>
                    <a:pt x="9515" y="34581"/>
                    <a:pt x="15888" y="32970"/>
                  </a:cubicBezTo>
                  <a:cubicBezTo>
                    <a:pt x="32707" y="27981"/>
                    <a:pt x="46034" y="14082"/>
                    <a:pt x="64871" y="14230"/>
                  </a:cubicBezTo>
                  <a:cubicBezTo>
                    <a:pt x="66900" y="13727"/>
                    <a:pt x="63648" y="11990"/>
                    <a:pt x="64471" y="14024"/>
                  </a:cubicBezTo>
                  <a:cubicBezTo>
                    <a:pt x="64882" y="15053"/>
                    <a:pt x="64528" y="15253"/>
                    <a:pt x="63374" y="15190"/>
                  </a:cubicBezTo>
                  <a:cubicBezTo>
                    <a:pt x="58430" y="14933"/>
                    <a:pt x="52235" y="15905"/>
                    <a:pt x="56276" y="7435"/>
                  </a:cubicBezTo>
                  <a:close/>
                </a:path>
              </a:pathLst>
            </a:custGeom>
            <a:grpFill/>
            <a:ln w="5715" cap="flat">
              <a:noFill/>
              <a:prstDash val="solid"/>
              <a:miter/>
            </a:ln>
          </p:spPr>
          <p:txBody>
            <a:bodyPr rtlCol="0" anchor="ctr"/>
            <a:lstStyle/>
            <a:p>
              <a:endParaRPr lang="zh-CN" altLang="en-US"/>
            </a:p>
          </p:txBody>
        </p:sp>
        <p:sp>
          <p:nvSpPr>
            <p:cNvPr id="5333" name="任意多边形: 形状 5332">
              <a:extLst>
                <a:ext uri="{FF2B5EF4-FFF2-40B4-BE49-F238E27FC236}">
                  <a16:creationId xmlns:a16="http://schemas.microsoft.com/office/drawing/2014/main" id="{A0216483-C0A7-6E02-9E76-F57781956207}"/>
                </a:ext>
              </a:extLst>
            </p:cNvPr>
            <p:cNvSpPr/>
            <p:nvPr/>
          </p:nvSpPr>
          <p:spPr>
            <a:xfrm>
              <a:off x="3456734" y="4792818"/>
              <a:ext cx="105817" cy="75685"/>
            </a:xfrm>
            <a:custGeom>
              <a:avLst/>
              <a:gdLst>
                <a:gd name="connsiteX0" fmla="*/ 89358 w 105817"/>
                <a:gd name="connsiteY0" fmla="*/ 804 h 75685"/>
                <a:gd name="connsiteX1" fmla="*/ 105817 w 105817"/>
                <a:gd name="connsiteY1" fmla="*/ 47284 h 75685"/>
                <a:gd name="connsiteX2" fmla="*/ 96994 w 105817"/>
                <a:gd name="connsiteY2" fmla="*/ 47872 h 75685"/>
                <a:gd name="connsiteX3" fmla="*/ 46307 w 105817"/>
                <a:gd name="connsiteY3" fmla="*/ 64371 h 75685"/>
                <a:gd name="connsiteX4" fmla="*/ 43084 w 105817"/>
                <a:gd name="connsiteY4" fmla="*/ 62971 h 75685"/>
                <a:gd name="connsiteX5" fmla="*/ 44633 w 105817"/>
                <a:gd name="connsiteY5" fmla="*/ 63383 h 75685"/>
                <a:gd name="connsiteX6" fmla="*/ 49490 w 105817"/>
                <a:gd name="connsiteY6" fmla="*/ 70366 h 75685"/>
                <a:gd name="connsiteX7" fmla="*/ 49508 w 105817"/>
                <a:gd name="connsiteY7" fmla="*/ 70349 h 75685"/>
                <a:gd name="connsiteX8" fmla="*/ 8908 w 105817"/>
                <a:gd name="connsiteY8" fmla="*/ 59960 h 75685"/>
                <a:gd name="connsiteX9" fmla="*/ 187 w 105817"/>
                <a:gd name="connsiteY9" fmla="*/ 50627 h 75685"/>
                <a:gd name="connsiteX10" fmla="*/ 187 w 105817"/>
                <a:gd name="connsiteY10" fmla="*/ 50627 h 75685"/>
                <a:gd name="connsiteX11" fmla="*/ 12309 w 105817"/>
                <a:gd name="connsiteY11" fmla="*/ 42997 h 75685"/>
                <a:gd name="connsiteX12" fmla="*/ 24510 w 105817"/>
                <a:gd name="connsiteY12" fmla="*/ 37780 h 75685"/>
                <a:gd name="connsiteX13" fmla="*/ 10068 w 105817"/>
                <a:gd name="connsiteY13" fmla="*/ 27601 h 75685"/>
                <a:gd name="connsiteX14" fmla="*/ 10057 w 105817"/>
                <a:gd name="connsiteY14" fmla="*/ 27618 h 75685"/>
                <a:gd name="connsiteX15" fmla="*/ 24539 w 105817"/>
                <a:gd name="connsiteY15" fmla="*/ 19377 h 75685"/>
                <a:gd name="connsiteX16" fmla="*/ 28905 w 105817"/>
                <a:gd name="connsiteY16" fmla="*/ 18949 h 75685"/>
                <a:gd name="connsiteX17" fmla="*/ 75808 w 105817"/>
                <a:gd name="connsiteY17" fmla="*/ 3147 h 75685"/>
                <a:gd name="connsiteX18" fmla="*/ 89358 w 105817"/>
                <a:gd name="connsiteY18" fmla="*/ 804 h 75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817" h="75685">
                  <a:moveTo>
                    <a:pt x="89358" y="804"/>
                  </a:moveTo>
                  <a:cubicBezTo>
                    <a:pt x="97114" y="15491"/>
                    <a:pt x="104560" y="30287"/>
                    <a:pt x="105817" y="47284"/>
                  </a:cubicBezTo>
                  <a:cubicBezTo>
                    <a:pt x="103314" y="49913"/>
                    <a:pt x="100417" y="46929"/>
                    <a:pt x="96994" y="47872"/>
                  </a:cubicBezTo>
                  <a:cubicBezTo>
                    <a:pt x="79214" y="52770"/>
                    <a:pt x="60258" y="53250"/>
                    <a:pt x="46307" y="64371"/>
                  </a:cubicBezTo>
                  <a:cubicBezTo>
                    <a:pt x="41707" y="60897"/>
                    <a:pt x="42461" y="65075"/>
                    <a:pt x="43084" y="62971"/>
                  </a:cubicBezTo>
                  <a:cubicBezTo>
                    <a:pt x="43204" y="62571"/>
                    <a:pt x="43661" y="62811"/>
                    <a:pt x="44633" y="63383"/>
                  </a:cubicBezTo>
                  <a:cubicBezTo>
                    <a:pt x="47342" y="64977"/>
                    <a:pt x="50782" y="66006"/>
                    <a:pt x="49490" y="70366"/>
                  </a:cubicBezTo>
                  <a:lnTo>
                    <a:pt x="49508" y="70349"/>
                  </a:lnTo>
                  <a:cubicBezTo>
                    <a:pt x="29757" y="79356"/>
                    <a:pt x="20664" y="77642"/>
                    <a:pt x="8908" y="59960"/>
                  </a:cubicBezTo>
                  <a:cubicBezTo>
                    <a:pt x="6296" y="56033"/>
                    <a:pt x="-1282" y="57474"/>
                    <a:pt x="187" y="50627"/>
                  </a:cubicBezTo>
                  <a:lnTo>
                    <a:pt x="187" y="50627"/>
                  </a:lnTo>
                  <a:cubicBezTo>
                    <a:pt x="3170" y="46386"/>
                    <a:pt x="7760" y="44809"/>
                    <a:pt x="12309" y="42997"/>
                  </a:cubicBezTo>
                  <a:cubicBezTo>
                    <a:pt x="16155" y="41466"/>
                    <a:pt x="20784" y="41557"/>
                    <a:pt x="24510" y="37780"/>
                  </a:cubicBezTo>
                  <a:cubicBezTo>
                    <a:pt x="11440" y="38797"/>
                    <a:pt x="11440" y="38797"/>
                    <a:pt x="10068" y="27601"/>
                  </a:cubicBezTo>
                  <a:lnTo>
                    <a:pt x="10057" y="27618"/>
                  </a:lnTo>
                  <a:cubicBezTo>
                    <a:pt x="13640" y="22692"/>
                    <a:pt x="19195" y="21235"/>
                    <a:pt x="24539" y="19377"/>
                  </a:cubicBezTo>
                  <a:cubicBezTo>
                    <a:pt x="25985" y="19069"/>
                    <a:pt x="27436" y="18960"/>
                    <a:pt x="28905" y="18949"/>
                  </a:cubicBezTo>
                  <a:cubicBezTo>
                    <a:pt x="46913" y="20795"/>
                    <a:pt x="60949" y="10467"/>
                    <a:pt x="75808" y="3147"/>
                  </a:cubicBezTo>
                  <a:cubicBezTo>
                    <a:pt x="80477" y="855"/>
                    <a:pt x="84335" y="-1179"/>
                    <a:pt x="89358" y="804"/>
                  </a:cubicBezTo>
                  <a:close/>
                </a:path>
              </a:pathLst>
            </a:custGeom>
            <a:grpFill/>
            <a:ln w="5715" cap="flat">
              <a:noFill/>
              <a:prstDash val="solid"/>
              <a:miter/>
            </a:ln>
          </p:spPr>
          <p:txBody>
            <a:bodyPr rtlCol="0" anchor="ctr"/>
            <a:lstStyle/>
            <a:p>
              <a:endParaRPr lang="zh-CN" altLang="en-US"/>
            </a:p>
          </p:txBody>
        </p:sp>
        <p:sp>
          <p:nvSpPr>
            <p:cNvPr id="5334" name="任意多边形: 形状 5333">
              <a:extLst>
                <a:ext uri="{FF2B5EF4-FFF2-40B4-BE49-F238E27FC236}">
                  <a16:creationId xmlns:a16="http://schemas.microsoft.com/office/drawing/2014/main" id="{835302F4-689A-F71F-C9C5-CC58FD0181B9}"/>
                </a:ext>
              </a:extLst>
            </p:cNvPr>
            <p:cNvSpPr/>
            <p:nvPr/>
          </p:nvSpPr>
          <p:spPr>
            <a:xfrm>
              <a:off x="3341311" y="4701844"/>
              <a:ext cx="123388" cy="95554"/>
            </a:xfrm>
            <a:custGeom>
              <a:avLst/>
              <a:gdLst>
                <a:gd name="connsiteX0" fmla="*/ 59654 w 123388"/>
                <a:gd name="connsiteY0" fmla="*/ 95555 h 95554"/>
                <a:gd name="connsiteX1" fmla="*/ 5368 w 123388"/>
                <a:gd name="connsiteY1" fmla="*/ 75535 h 95554"/>
                <a:gd name="connsiteX2" fmla="*/ 3802 w 123388"/>
                <a:gd name="connsiteY2" fmla="*/ 62660 h 95554"/>
                <a:gd name="connsiteX3" fmla="*/ 33782 w 123388"/>
                <a:gd name="connsiteY3" fmla="*/ 48366 h 95554"/>
                <a:gd name="connsiteX4" fmla="*/ 38246 w 123388"/>
                <a:gd name="connsiteY4" fmla="*/ 51127 h 95554"/>
                <a:gd name="connsiteX5" fmla="*/ 40486 w 123388"/>
                <a:gd name="connsiteY5" fmla="*/ 52818 h 95554"/>
                <a:gd name="connsiteX6" fmla="*/ 40120 w 123388"/>
                <a:gd name="connsiteY6" fmla="*/ 53967 h 95554"/>
                <a:gd name="connsiteX7" fmla="*/ 41269 w 123388"/>
                <a:gd name="connsiteY7" fmla="*/ 54441 h 95554"/>
                <a:gd name="connsiteX8" fmla="*/ 41669 w 123388"/>
                <a:gd name="connsiteY8" fmla="*/ 53287 h 95554"/>
                <a:gd name="connsiteX9" fmla="*/ 40469 w 123388"/>
                <a:gd name="connsiteY9" fmla="*/ 52847 h 95554"/>
                <a:gd name="connsiteX10" fmla="*/ 39177 w 123388"/>
                <a:gd name="connsiteY10" fmla="*/ 52887 h 95554"/>
                <a:gd name="connsiteX11" fmla="*/ 37697 w 123388"/>
                <a:gd name="connsiteY11" fmla="*/ 50464 h 95554"/>
                <a:gd name="connsiteX12" fmla="*/ 36343 w 123388"/>
                <a:gd name="connsiteY12" fmla="*/ 45657 h 95554"/>
                <a:gd name="connsiteX13" fmla="*/ 58414 w 123388"/>
                <a:gd name="connsiteY13" fmla="*/ 37028 h 95554"/>
                <a:gd name="connsiteX14" fmla="*/ 95482 w 123388"/>
                <a:gd name="connsiteY14" fmla="*/ 26786 h 95554"/>
                <a:gd name="connsiteX15" fmla="*/ 96230 w 123388"/>
                <a:gd name="connsiteY15" fmla="*/ 24992 h 95554"/>
                <a:gd name="connsiteX16" fmla="*/ 93321 w 123388"/>
                <a:gd name="connsiteY16" fmla="*/ 23935 h 95554"/>
                <a:gd name="connsiteX17" fmla="*/ 88309 w 123388"/>
                <a:gd name="connsiteY17" fmla="*/ 20448 h 95554"/>
                <a:gd name="connsiteX18" fmla="*/ 79520 w 123388"/>
                <a:gd name="connsiteY18" fmla="*/ 11968 h 95554"/>
                <a:gd name="connsiteX19" fmla="*/ 89801 w 123388"/>
                <a:gd name="connsiteY19" fmla="*/ 7287 h 95554"/>
                <a:gd name="connsiteX20" fmla="*/ 88978 w 123388"/>
                <a:gd name="connsiteY20" fmla="*/ 3235 h 95554"/>
                <a:gd name="connsiteX21" fmla="*/ 95779 w 123388"/>
                <a:gd name="connsiteY21" fmla="*/ 0 h 95554"/>
                <a:gd name="connsiteX22" fmla="*/ 122256 w 123388"/>
                <a:gd name="connsiteY22" fmla="*/ 22351 h 95554"/>
                <a:gd name="connsiteX23" fmla="*/ 118907 w 123388"/>
                <a:gd name="connsiteY23" fmla="*/ 29770 h 95554"/>
                <a:gd name="connsiteX24" fmla="*/ 118902 w 123388"/>
                <a:gd name="connsiteY24" fmla="*/ 29770 h 95554"/>
                <a:gd name="connsiteX25" fmla="*/ 101082 w 123388"/>
                <a:gd name="connsiteY25" fmla="*/ 37130 h 95554"/>
                <a:gd name="connsiteX26" fmla="*/ 95636 w 123388"/>
                <a:gd name="connsiteY26" fmla="*/ 51012 h 95554"/>
                <a:gd name="connsiteX27" fmla="*/ 82531 w 123388"/>
                <a:gd name="connsiteY27" fmla="*/ 56602 h 95554"/>
                <a:gd name="connsiteX28" fmla="*/ 58568 w 123388"/>
                <a:gd name="connsiteY28" fmla="*/ 46903 h 95554"/>
                <a:gd name="connsiteX29" fmla="*/ 69576 w 123388"/>
                <a:gd name="connsiteY29" fmla="*/ 56087 h 95554"/>
                <a:gd name="connsiteX30" fmla="*/ 69570 w 123388"/>
                <a:gd name="connsiteY30" fmla="*/ 56087 h 95554"/>
                <a:gd name="connsiteX31" fmla="*/ 83469 w 123388"/>
                <a:gd name="connsiteY31" fmla="*/ 64797 h 95554"/>
                <a:gd name="connsiteX32" fmla="*/ 56420 w 123388"/>
                <a:gd name="connsiteY32" fmla="*/ 65957 h 95554"/>
                <a:gd name="connsiteX33" fmla="*/ 52882 w 123388"/>
                <a:gd name="connsiteY33" fmla="*/ 67580 h 95554"/>
                <a:gd name="connsiteX34" fmla="*/ 48561 w 123388"/>
                <a:gd name="connsiteY34" fmla="*/ 71015 h 95554"/>
                <a:gd name="connsiteX35" fmla="*/ 49253 w 123388"/>
                <a:gd name="connsiteY35" fmla="*/ 72724 h 95554"/>
                <a:gd name="connsiteX36" fmla="*/ 50956 w 123388"/>
                <a:gd name="connsiteY36" fmla="*/ 76181 h 95554"/>
                <a:gd name="connsiteX37" fmla="*/ 63849 w 123388"/>
                <a:gd name="connsiteY37" fmla="*/ 88646 h 95554"/>
                <a:gd name="connsiteX38" fmla="*/ 59654 w 123388"/>
                <a:gd name="connsiteY38" fmla="*/ 95555 h 95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23388" h="95554">
                  <a:moveTo>
                    <a:pt x="59654" y="95555"/>
                  </a:moveTo>
                  <a:cubicBezTo>
                    <a:pt x="39709" y="93823"/>
                    <a:pt x="22867" y="84211"/>
                    <a:pt x="5368" y="75535"/>
                  </a:cubicBezTo>
                  <a:cubicBezTo>
                    <a:pt x="-4617" y="70586"/>
                    <a:pt x="2059" y="67146"/>
                    <a:pt x="3802" y="62660"/>
                  </a:cubicBezTo>
                  <a:cubicBezTo>
                    <a:pt x="10065" y="50052"/>
                    <a:pt x="20415" y="46029"/>
                    <a:pt x="33782" y="48366"/>
                  </a:cubicBezTo>
                  <a:cubicBezTo>
                    <a:pt x="35668" y="48652"/>
                    <a:pt x="37017" y="49846"/>
                    <a:pt x="38246" y="51127"/>
                  </a:cubicBezTo>
                  <a:cubicBezTo>
                    <a:pt x="38875" y="51812"/>
                    <a:pt x="39640" y="52412"/>
                    <a:pt x="40486" y="52818"/>
                  </a:cubicBezTo>
                  <a:cubicBezTo>
                    <a:pt x="40458" y="52750"/>
                    <a:pt x="40120" y="53967"/>
                    <a:pt x="40120" y="53967"/>
                  </a:cubicBezTo>
                  <a:cubicBezTo>
                    <a:pt x="40120" y="53967"/>
                    <a:pt x="41286" y="54447"/>
                    <a:pt x="41269" y="54441"/>
                  </a:cubicBezTo>
                  <a:cubicBezTo>
                    <a:pt x="41252" y="54441"/>
                    <a:pt x="41681" y="53292"/>
                    <a:pt x="41669" y="53287"/>
                  </a:cubicBezTo>
                  <a:cubicBezTo>
                    <a:pt x="41658" y="53275"/>
                    <a:pt x="40469" y="52847"/>
                    <a:pt x="40469" y="52847"/>
                  </a:cubicBezTo>
                  <a:cubicBezTo>
                    <a:pt x="40469" y="52847"/>
                    <a:pt x="39206" y="52944"/>
                    <a:pt x="39177" y="52887"/>
                  </a:cubicBezTo>
                  <a:cubicBezTo>
                    <a:pt x="39217" y="51727"/>
                    <a:pt x="38743" y="50949"/>
                    <a:pt x="37697" y="50464"/>
                  </a:cubicBezTo>
                  <a:cubicBezTo>
                    <a:pt x="36480" y="49058"/>
                    <a:pt x="35600" y="47606"/>
                    <a:pt x="36343" y="45657"/>
                  </a:cubicBezTo>
                  <a:cubicBezTo>
                    <a:pt x="39435" y="31776"/>
                    <a:pt x="50002" y="37216"/>
                    <a:pt x="58414" y="37028"/>
                  </a:cubicBezTo>
                  <a:cubicBezTo>
                    <a:pt x="71147" y="34959"/>
                    <a:pt x="85578" y="39171"/>
                    <a:pt x="95482" y="26786"/>
                  </a:cubicBezTo>
                  <a:cubicBezTo>
                    <a:pt x="96453" y="25575"/>
                    <a:pt x="96893" y="25312"/>
                    <a:pt x="96230" y="24992"/>
                  </a:cubicBezTo>
                  <a:cubicBezTo>
                    <a:pt x="95362" y="24575"/>
                    <a:pt x="94213" y="24597"/>
                    <a:pt x="93321" y="23935"/>
                  </a:cubicBezTo>
                  <a:cubicBezTo>
                    <a:pt x="92967" y="20940"/>
                    <a:pt x="91664" y="19265"/>
                    <a:pt x="88309" y="20448"/>
                  </a:cubicBezTo>
                  <a:cubicBezTo>
                    <a:pt x="84166" y="18751"/>
                    <a:pt x="79131" y="16454"/>
                    <a:pt x="79520" y="11968"/>
                  </a:cubicBezTo>
                  <a:cubicBezTo>
                    <a:pt x="79994" y="6510"/>
                    <a:pt x="85635" y="7784"/>
                    <a:pt x="89801" y="7287"/>
                  </a:cubicBezTo>
                  <a:cubicBezTo>
                    <a:pt x="91293" y="7110"/>
                    <a:pt x="88967" y="4726"/>
                    <a:pt x="88978" y="3235"/>
                  </a:cubicBezTo>
                  <a:cubicBezTo>
                    <a:pt x="90670" y="943"/>
                    <a:pt x="93041" y="92"/>
                    <a:pt x="95779" y="0"/>
                  </a:cubicBezTo>
                  <a:cubicBezTo>
                    <a:pt x="106494" y="5189"/>
                    <a:pt x="113947" y="14339"/>
                    <a:pt x="122256" y="22351"/>
                  </a:cubicBezTo>
                  <a:cubicBezTo>
                    <a:pt x="125977" y="25940"/>
                    <a:pt x="119376" y="26929"/>
                    <a:pt x="118907" y="29770"/>
                  </a:cubicBezTo>
                  <a:lnTo>
                    <a:pt x="118902" y="29770"/>
                  </a:lnTo>
                  <a:cubicBezTo>
                    <a:pt x="112015" y="29461"/>
                    <a:pt x="108197" y="36742"/>
                    <a:pt x="101082" y="37130"/>
                  </a:cubicBezTo>
                  <a:cubicBezTo>
                    <a:pt x="99774" y="37205"/>
                    <a:pt x="96613" y="45657"/>
                    <a:pt x="95636" y="51012"/>
                  </a:cubicBezTo>
                  <a:cubicBezTo>
                    <a:pt x="94001" y="60008"/>
                    <a:pt x="89144" y="62362"/>
                    <a:pt x="82531" y="56602"/>
                  </a:cubicBezTo>
                  <a:cubicBezTo>
                    <a:pt x="75473" y="50452"/>
                    <a:pt x="67484" y="49235"/>
                    <a:pt x="58568" y="46903"/>
                  </a:cubicBezTo>
                  <a:cubicBezTo>
                    <a:pt x="60140" y="53635"/>
                    <a:pt x="66055" y="53361"/>
                    <a:pt x="69576" y="56087"/>
                  </a:cubicBezTo>
                  <a:lnTo>
                    <a:pt x="69570" y="56087"/>
                  </a:lnTo>
                  <a:cubicBezTo>
                    <a:pt x="72736" y="60945"/>
                    <a:pt x="79983" y="58882"/>
                    <a:pt x="83469" y="64797"/>
                  </a:cubicBezTo>
                  <a:cubicBezTo>
                    <a:pt x="74679" y="71964"/>
                    <a:pt x="65569" y="69186"/>
                    <a:pt x="56420" y="65957"/>
                  </a:cubicBezTo>
                  <a:cubicBezTo>
                    <a:pt x="55465" y="67014"/>
                    <a:pt x="54265" y="67523"/>
                    <a:pt x="52882" y="67580"/>
                  </a:cubicBezTo>
                  <a:cubicBezTo>
                    <a:pt x="50647" y="67706"/>
                    <a:pt x="47933" y="67214"/>
                    <a:pt x="48561" y="71015"/>
                  </a:cubicBezTo>
                  <a:cubicBezTo>
                    <a:pt x="48824" y="71592"/>
                    <a:pt x="49007" y="72152"/>
                    <a:pt x="49253" y="72724"/>
                  </a:cubicBezTo>
                  <a:cubicBezTo>
                    <a:pt x="49870" y="73878"/>
                    <a:pt x="50396" y="75027"/>
                    <a:pt x="50956" y="76181"/>
                  </a:cubicBezTo>
                  <a:cubicBezTo>
                    <a:pt x="53116" y="82559"/>
                    <a:pt x="60489" y="83531"/>
                    <a:pt x="63849" y="88646"/>
                  </a:cubicBezTo>
                  <a:cubicBezTo>
                    <a:pt x="64758" y="92349"/>
                    <a:pt x="61855" y="93738"/>
                    <a:pt x="59654" y="95555"/>
                  </a:cubicBezTo>
                  <a:close/>
                </a:path>
              </a:pathLst>
            </a:custGeom>
            <a:grpFill/>
            <a:ln w="5715" cap="flat">
              <a:noFill/>
              <a:prstDash val="solid"/>
              <a:miter/>
            </a:ln>
          </p:spPr>
          <p:txBody>
            <a:bodyPr rtlCol="0" anchor="ctr"/>
            <a:lstStyle/>
            <a:p>
              <a:endParaRPr lang="zh-CN" altLang="en-US"/>
            </a:p>
          </p:txBody>
        </p:sp>
        <p:sp>
          <p:nvSpPr>
            <p:cNvPr id="5335" name="任意多边形: 形状 5334">
              <a:extLst>
                <a:ext uri="{FF2B5EF4-FFF2-40B4-BE49-F238E27FC236}">
                  <a16:creationId xmlns:a16="http://schemas.microsoft.com/office/drawing/2014/main" id="{BF65DBD8-210E-A553-92F7-3A11B7D1EB5B}"/>
                </a:ext>
              </a:extLst>
            </p:cNvPr>
            <p:cNvSpPr/>
            <p:nvPr/>
          </p:nvSpPr>
          <p:spPr>
            <a:xfrm>
              <a:off x="3202724" y="4911077"/>
              <a:ext cx="126570" cy="68007"/>
            </a:xfrm>
            <a:custGeom>
              <a:avLst/>
              <a:gdLst>
                <a:gd name="connsiteX0" fmla="*/ 17425 w 126570"/>
                <a:gd name="connsiteY0" fmla="*/ 24476 h 68007"/>
                <a:gd name="connsiteX1" fmla="*/ 25249 w 126570"/>
                <a:gd name="connsiteY1" fmla="*/ 18830 h 68007"/>
                <a:gd name="connsiteX2" fmla="*/ 0 w 126570"/>
                <a:gd name="connsiteY2" fmla="*/ 1325 h 68007"/>
                <a:gd name="connsiteX3" fmla="*/ 15179 w 126570"/>
                <a:gd name="connsiteY3" fmla="*/ 1399 h 68007"/>
                <a:gd name="connsiteX4" fmla="*/ 21214 w 126570"/>
                <a:gd name="connsiteY4" fmla="*/ 6262 h 68007"/>
                <a:gd name="connsiteX5" fmla="*/ 33867 w 126570"/>
                <a:gd name="connsiteY5" fmla="*/ 8028 h 68007"/>
                <a:gd name="connsiteX6" fmla="*/ 33861 w 126570"/>
                <a:gd name="connsiteY6" fmla="*/ 8028 h 68007"/>
                <a:gd name="connsiteX7" fmla="*/ 57299 w 126570"/>
                <a:gd name="connsiteY7" fmla="*/ 11286 h 68007"/>
                <a:gd name="connsiteX8" fmla="*/ 64968 w 126570"/>
                <a:gd name="connsiteY8" fmla="*/ 7303 h 68007"/>
                <a:gd name="connsiteX9" fmla="*/ 75587 w 126570"/>
                <a:gd name="connsiteY9" fmla="*/ 15698 h 68007"/>
                <a:gd name="connsiteX10" fmla="*/ 83193 w 126570"/>
                <a:gd name="connsiteY10" fmla="*/ 17898 h 68007"/>
                <a:gd name="connsiteX11" fmla="*/ 84428 w 126570"/>
                <a:gd name="connsiteY11" fmla="*/ 19550 h 68007"/>
                <a:gd name="connsiteX12" fmla="*/ 83165 w 126570"/>
                <a:gd name="connsiteY12" fmla="*/ 21184 h 68007"/>
                <a:gd name="connsiteX13" fmla="*/ 83170 w 126570"/>
                <a:gd name="connsiteY13" fmla="*/ 21167 h 68007"/>
                <a:gd name="connsiteX14" fmla="*/ 77478 w 126570"/>
                <a:gd name="connsiteY14" fmla="*/ 29414 h 68007"/>
                <a:gd name="connsiteX15" fmla="*/ 89777 w 126570"/>
                <a:gd name="connsiteY15" fmla="*/ 24459 h 68007"/>
                <a:gd name="connsiteX16" fmla="*/ 109888 w 126570"/>
                <a:gd name="connsiteY16" fmla="*/ 24316 h 68007"/>
                <a:gd name="connsiteX17" fmla="*/ 126570 w 126570"/>
                <a:gd name="connsiteY17" fmla="*/ 28077 h 68007"/>
                <a:gd name="connsiteX18" fmla="*/ 80616 w 126570"/>
                <a:gd name="connsiteY18" fmla="*/ 68007 h 68007"/>
                <a:gd name="connsiteX19" fmla="*/ 78861 w 126570"/>
                <a:gd name="connsiteY19" fmla="*/ 66590 h 68007"/>
                <a:gd name="connsiteX20" fmla="*/ 54115 w 126570"/>
                <a:gd name="connsiteY20" fmla="*/ 55366 h 68007"/>
                <a:gd name="connsiteX21" fmla="*/ 39605 w 126570"/>
                <a:gd name="connsiteY21" fmla="*/ 48536 h 68007"/>
                <a:gd name="connsiteX22" fmla="*/ 34753 w 126570"/>
                <a:gd name="connsiteY22" fmla="*/ 42444 h 68007"/>
                <a:gd name="connsiteX23" fmla="*/ 27363 w 126570"/>
                <a:gd name="connsiteY23" fmla="*/ 40512 h 68007"/>
                <a:gd name="connsiteX24" fmla="*/ 22226 w 126570"/>
                <a:gd name="connsiteY24" fmla="*/ 38232 h 68007"/>
                <a:gd name="connsiteX25" fmla="*/ 16534 w 126570"/>
                <a:gd name="connsiteY25" fmla="*/ 37375 h 68007"/>
                <a:gd name="connsiteX26" fmla="*/ 12739 w 126570"/>
                <a:gd name="connsiteY26" fmla="*/ 36146 h 68007"/>
                <a:gd name="connsiteX27" fmla="*/ 10939 w 126570"/>
                <a:gd name="connsiteY27" fmla="*/ 31122 h 68007"/>
                <a:gd name="connsiteX28" fmla="*/ 17425 w 126570"/>
                <a:gd name="connsiteY28" fmla="*/ 24476 h 68007"/>
                <a:gd name="connsiteX29" fmla="*/ 17425 w 126570"/>
                <a:gd name="connsiteY29" fmla="*/ 24476 h 6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6570" h="68007">
                  <a:moveTo>
                    <a:pt x="17425" y="24476"/>
                  </a:moveTo>
                  <a:cubicBezTo>
                    <a:pt x="18722" y="20910"/>
                    <a:pt x="23437" y="22173"/>
                    <a:pt x="25249" y="18830"/>
                  </a:cubicBezTo>
                  <a:cubicBezTo>
                    <a:pt x="20574" y="8297"/>
                    <a:pt x="6218" y="11972"/>
                    <a:pt x="0" y="1325"/>
                  </a:cubicBezTo>
                  <a:cubicBezTo>
                    <a:pt x="5618" y="1325"/>
                    <a:pt x="10413" y="1142"/>
                    <a:pt x="15179" y="1399"/>
                  </a:cubicBezTo>
                  <a:cubicBezTo>
                    <a:pt x="17871" y="1542"/>
                    <a:pt x="25032" y="-4082"/>
                    <a:pt x="21214" y="6262"/>
                  </a:cubicBezTo>
                  <a:cubicBezTo>
                    <a:pt x="20374" y="8537"/>
                    <a:pt x="29449" y="7120"/>
                    <a:pt x="33867" y="8028"/>
                  </a:cubicBezTo>
                  <a:lnTo>
                    <a:pt x="33861" y="8028"/>
                  </a:lnTo>
                  <a:cubicBezTo>
                    <a:pt x="41268" y="11915"/>
                    <a:pt x="48526" y="14675"/>
                    <a:pt x="57299" y="11286"/>
                  </a:cubicBezTo>
                  <a:cubicBezTo>
                    <a:pt x="60128" y="10194"/>
                    <a:pt x="65980" y="16212"/>
                    <a:pt x="64968" y="7303"/>
                  </a:cubicBezTo>
                  <a:cubicBezTo>
                    <a:pt x="70655" y="7343"/>
                    <a:pt x="70295" y="14966"/>
                    <a:pt x="75587" y="15698"/>
                  </a:cubicBezTo>
                  <a:cubicBezTo>
                    <a:pt x="78175" y="16058"/>
                    <a:pt x="80662" y="17144"/>
                    <a:pt x="83193" y="17898"/>
                  </a:cubicBezTo>
                  <a:cubicBezTo>
                    <a:pt x="83605" y="18447"/>
                    <a:pt x="84016" y="19001"/>
                    <a:pt x="84428" y="19550"/>
                  </a:cubicBezTo>
                  <a:cubicBezTo>
                    <a:pt x="84011" y="20093"/>
                    <a:pt x="83588" y="20641"/>
                    <a:pt x="83165" y="21184"/>
                  </a:cubicBezTo>
                  <a:lnTo>
                    <a:pt x="83170" y="21167"/>
                  </a:lnTo>
                  <a:cubicBezTo>
                    <a:pt x="81227" y="23647"/>
                    <a:pt x="80016" y="26722"/>
                    <a:pt x="77478" y="29414"/>
                  </a:cubicBezTo>
                  <a:cubicBezTo>
                    <a:pt x="81347" y="27025"/>
                    <a:pt x="89605" y="38432"/>
                    <a:pt x="89777" y="24459"/>
                  </a:cubicBezTo>
                  <a:cubicBezTo>
                    <a:pt x="96161" y="14875"/>
                    <a:pt x="104082" y="22619"/>
                    <a:pt x="109888" y="24316"/>
                  </a:cubicBezTo>
                  <a:cubicBezTo>
                    <a:pt x="115414" y="25928"/>
                    <a:pt x="120792" y="27619"/>
                    <a:pt x="126570" y="28077"/>
                  </a:cubicBezTo>
                  <a:cubicBezTo>
                    <a:pt x="112003" y="42250"/>
                    <a:pt x="97755" y="56789"/>
                    <a:pt x="80616" y="68007"/>
                  </a:cubicBezTo>
                  <a:cubicBezTo>
                    <a:pt x="80033" y="67533"/>
                    <a:pt x="79456" y="67053"/>
                    <a:pt x="78861" y="66590"/>
                  </a:cubicBezTo>
                  <a:cubicBezTo>
                    <a:pt x="72775" y="58155"/>
                    <a:pt x="66734" y="50811"/>
                    <a:pt x="54115" y="55366"/>
                  </a:cubicBezTo>
                  <a:cubicBezTo>
                    <a:pt x="48640" y="57343"/>
                    <a:pt x="42240" y="55468"/>
                    <a:pt x="39605" y="48536"/>
                  </a:cubicBezTo>
                  <a:cubicBezTo>
                    <a:pt x="42645" y="42867"/>
                    <a:pt x="41359" y="40558"/>
                    <a:pt x="34753" y="42444"/>
                  </a:cubicBezTo>
                  <a:cubicBezTo>
                    <a:pt x="31998" y="42861"/>
                    <a:pt x="29632" y="41867"/>
                    <a:pt x="27363" y="40512"/>
                  </a:cubicBezTo>
                  <a:cubicBezTo>
                    <a:pt x="25723" y="39598"/>
                    <a:pt x="24049" y="38758"/>
                    <a:pt x="22226" y="38232"/>
                  </a:cubicBezTo>
                  <a:cubicBezTo>
                    <a:pt x="20334" y="37906"/>
                    <a:pt x="18437" y="37661"/>
                    <a:pt x="16534" y="37375"/>
                  </a:cubicBezTo>
                  <a:cubicBezTo>
                    <a:pt x="15202" y="37152"/>
                    <a:pt x="13950" y="36729"/>
                    <a:pt x="12739" y="36146"/>
                  </a:cubicBezTo>
                  <a:cubicBezTo>
                    <a:pt x="11019" y="34872"/>
                    <a:pt x="9801" y="33414"/>
                    <a:pt x="10939" y="31122"/>
                  </a:cubicBezTo>
                  <a:cubicBezTo>
                    <a:pt x="13110" y="28905"/>
                    <a:pt x="15265" y="26694"/>
                    <a:pt x="17425" y="24476"/>
                  </a:cubicBezTo>
                  <a:lnTo>
                    <a:pt x="17425" y="24476"/>
                  </a:lnTo>
                  <a:close/>
                </a:path>
              </a:pathLst>
            </a:custGeom>
            <a:grpFill/>
            <a:ln w="5715" cap="flat">
              <a:noFill/>
              <a:prstDash val="solid"/>
              <a:miter/>
            </a:ln>
          </p:spPr>
          <p:txBody>
            <a:bodyPr rtlCol="0" anchor="ctr"/>
            <a:lstStyle/>
            <a:p>
              <a:endParaRPr lang="zh-CN" altLang="en-US"/>
            </a:p>
          </p:txBody>
        </p:sp>
        <p:sp>
          <p:nvSpPr>
            <p:cNvPr id="5336" name="任意多边形: 形状 5335">
              <a:extLst>
                <a:ext uri="{FF2B5EF4-FFF2-40B4-BE49-F238E27FC236}">
                  <a16:creationId xmlns:a16="http://schemas.microsoft.com/office/drawing/2014/main" id="{35B9F975-D71F-40BE-F505-6A4BC9846753}"/>
                </a:ext>
              </a:extLst>
            </p:cNvPr>
            <p:cNvSpPr/>
            <p:nvPr/>
          </p:nvSpPr>
          <p:spPr>
            <a:xfrm>
              <a:off x="3519409" y="4974821"/>
              <a:ext cx="109179" cy="61604"/>
            </a:xfrm>
            <a:custGeom>
              <a:avLst/>
              <a:gdLst>
                <a:gd name="connsiteX0" fmla="*/ 49326 w 109179"/>
                <a:gd name="connsiteY0" fmla="*/ 33096 h 61604"/>
                <a:gd name="connsiteX1" fmla="*/ 62482 w 109179"/>
                <a:gd name="connsiteY1" fmla="*/ 26518 h 61604"/>
                <a:gd name="connsiteX2" fmla="*/ 62476 w 109179"/>
                <a:gd name="connsiteY2" fmla="*/ 26518 h 61604"/>
                <a:gd name="connsiteX3" fmla="*/ 70135 w 109179"/>
                <a:gd name="connsiteY3" fmla="*/ 25135 h 61604"/>
                <a:gd name="connsiteX4" fmla="*/ 75747 w 109179"/>
                <a:gd name="connsiteY4" fmla="*/ 14390 h 61604"/>
                <a:gd name="connsiteX5" fmla="*/ 79719 w 109179"/>
                <a:gd name="connsiteY5" fmla="*/ 9767 h 61604"/>
                <a:gd name="connsiteX6" fmla="*/ 89354 w 109179"/>
                <a:gd name="connsiteY6" fmla="*/ 0 h 61604"/>
                <a:gd name="connsiteX7" fmla="*/ 109179 w 109179"/>
                <a:gd name="connsiteY7" fmla="*/ 55521 h 61604"/>
                <a:gd name="connsiteX8" fmla="*/ 108356 w 109179"/>
                <a:gd name="connsiteY8" fmla="*/ 56276 h 61604"/>
                <a:gd name="connsiteX9" fmla="*/ 100670 w 109179"/>
                <a:gd name="connsiteY9" fmla="*/ 60922 h 61604"/>
                <a:gd name="connsiteX10" fmla="*/ 96143 w 109179"/>
                <a:gd name="connsiteY10" fmla="*/ 60585 h 61604"/>
                <a:gd name="connsiteX11" fmla="*/ 76632 w 109179"/>
                <a:gd name="connsiteY11" fmla="*/ 58425 h 61604"/>
                <a:gd name="connsiteX12" fmla="*/ 48423 w 109179"/>
                <a:gd name="connsiteY12" fmla="*/ 56613 h 61604"/>
                <a:gd name="connsiteX13" fmla="*/ 39645 w 109179"/>
                <a:gd name="connsiteY13" fmla="*/ 53761 h 61604"/>
                <a:gd name="connsiteX14" fmla="*/ 35622 w 109179"/>
                <a:gd name="connsiteY14" fmla="*/ 53338 h 61604"/>
                <a:gd name="connsiteX15" fmla="*/ 9584 w 109179"/>
                <a:gd name="connsiteY15" fmla="*/ 36519 h 61604"/>
                <a:gd name="connsiteX16" fmla="*/ 9715 w 109179"/>
                <a:gd name="connsiteY16" fmla="*/ 36627 h 61604"/>
                <a:gd name="connsiteX17" fmla="*/ 6727 w 109179"/>
                <a:gd name="connsiteY17" fmla="*/ 33113 h 61604"/>
                <a:gd name="connsiteX18" fmla="*/ 0 w 109179"/>
                <a:gd name="connsiteY18" fmla="*/ 19911 h 61604"/>
                <a:gd name="connsiteX19" fmla="*/ 13785 w 109179"/>
                <a:gd name="connsiteY19" fmla="*/ 11882 h 61604"/>
                <a:gd name="connsiteX20" fmla="*/ 33084 w 109179"/>
                <a:gd name="connsiteY20" fmla="*/ 20643 h 61604"/>
                <a:gd name="connsiteX21" fmla="*/ 25495 w 109179"/>
                <a:gd name="connsiteY21" fmla="*/ 24557 h 61604"/>
                <a:gd name="connsiteX22" fmla="*/ 35387 w 109179"/>
                <a:gd name="connsiteY22" fmla="*/ 34233 h 61604"/>
                <a:gd name="connsiteX23" fmla="*/ 58064 w 109179"/>
                <a:gd name="connsiteY23" fmla="*/ 47258 h 61604"/>
                <a:gd name="connsiteX24" fmla="*/ 61762 w 109179"/>
                <a:gd name="connsiteY24" fmla="*/ 45354 h 61604"/>
                <a:gd name="connsiteX25" fmla="*/ 58727 w 109179"/>
                <a:gd name="connsiteY25" fmla="*/ 40811 h 61604"/>
                <a:gd name="connsiteX26" fmla="*/ 49326 w 109179"/>
                <a:gd name="connsiteY26" fmla="*/ 33096 h 61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9179" h="61604">
                  <a:moveTo>
                    <a:pt x="49326" y="33096"/>
                  </a:moveTo>
                  <a:cubicBezTo>
                    <a:pt x="55470" y="34416"/>
                    <a:pt x="58733" y="29987"/>
                    <a:pt x="62482" y="26518"/>
                  </a:cubicBezTo>
                  <a:lnTo>
                    <a:pt x="62476" y="26518"/>
                  </a:lnTo>
                  <a:cubicBezTo>
                    <a:pt x="66237" y="31061"/>
                    <a:pt x="71489" y="27729"/>
                    <a:pt x="70135" y="25135"/>
                  </a:cubicBezTo>
                  <a:cubicBezTo>
                    <a:pt x="66065" y="17334"/>
                    <a:pt x="71569" y="16842"/>
                    <a:pt x="75747" y="14390"/>
                  </a:cubicBezTo>
                  <a:cubicBezTo>
                    <a:pt x="77473" y="13373"/>
                    <a:pt x="80084" y="10641"/>
                    <a:pt x="79719" y="9767"/>
                  </a:cubicBezTo>
                  <a:cubicBezTo>
                    <a:pt x="74947" y="-1635"/>
                    <a:pt x="83850" y="920"/>
                    <a:pt x="89354" y="0"/>
                  </a:cubicBezTo>
                  <a:cubicBezTo>
                    <a:pt x="98829" y="17482"/>
                    <a:pt x="103013" y="36856"/>
                    <a:pt x="109179" y="55521"/>
                  </a:cubicBezTo>
                  <a:cubicBezTo>
                    <a:pt x="109185" y="55515"/>
                    <a:pt x="108356" y="56276"/>
                    <a:pt x="108356" y="56276"/>
                  </a:cubicBezTo>
                  <a:cubicBezTo>
                    <a:pt x="106190" y="58476"/>
                    <a:pt x="103573" y="59933"/>
                    <a:pt x="100670" y="60922"/>
                  </a:cubicBezTo>
                  <a:cubicBezTo>
                    <a:pt x="99138" y="61082"/>
                    <a:pt x="97635" y="60968"/>
                    <a:pt x="96143" y="60585"/>
                  </a:cubicBezTo>
                  <a:cubicBezTo>
                    <a:pt x="89966" y="57613"/>
                    <a:pt x="85313" y="52607"/>
                    <a:pt x="76632" y="58425"/>
                  </a:cubicBezTo>
                  <a:cubicBezTo>
                    <a:pt x="68386" y="63951"/>
                    <a:pt x="57590" y="61579"/>
                    <a:pt x="48423" y="56613"/>
                  </a:cubicBezTo>
                  <a:cubicBezTo>
                    <a:pt x="45829" y="54727"/>
                    <a:pt x="43285" y="52612"/>
                    <a:pt x="39645" y="53761"/>
                  </a:cubicBezTo>
                  <a:cubicBezTo>
                    <a:pt x="38256" y="53967"/>
                    <a:pt x="36930" y="53836"/>
                    <a:pt x="35622" y="53338"/>
                  </a:cubicBezTo>
                  <a:cubicBezTo>
                    <a:pt x="29998" y="42988"/>
                    <a:pt x="15922" y="45732"/>
                    <a:pt x="9584" y="36519"/>
                  </a:cubicBezTo>
                  <a:lnTo>
                    <a:pt x="9715" y="36627"/>
                  </a:lnTo>
                  <a:cubicBezTo>
                    <a:pt x="8910" y="35296"/>
                    <a:pt x="7801" y="34222"/>
                    <a:pt x="6727" y="33113"/>
                  </a:cubicBezTo>
                  <a:cubicBezTo>
                    <a:pt x="4486" y="28712"/>
                    <a:pt x="2246" y="24312"/>
                    <a:pt x="0" y="19911"/>
                  </a:cubicBezTo>
                  <a:cubicBezTo>
                    <a:pt x="1114" y="11247"/>
                    <a:pt x="5595" y="8887"/>
                    <a:pt x="13785" y="11882"/>
                  </a:cubicBezTo>
                  <a:cubicBezTo>
                    <a:pt x="20454" y="14322"/>
                    <a:pt x="27255" y="16328"/>
                    <a:pt x="33084" y="20643"/>
                  </a:cubicBezTo>
                  <a:cubicBezTo>
                    <a:pt x="32370" y="24535"/>
                    <a:pt x="28844" y="22494"/>
                    <a:pt x="25495" y="24557"/>
                  </a:cubicBezTo>
                  <a:cubicBezTo>
                    <a:pt x="29255" y="27489"/>
                    <a:pt x="33153" y="29421"/>
                    <a:pt x="35387" y="34233"/>
                  </a:cubicBezTo>
                  <a:cubicBezTo>
                    <a:pt x="39222" y="42491"/>
                    <a:pt x="48640" y="45983"/>
                    <a:pt x="58064" y="47258"/>
                  </a:cubicBezTo>
                  <a:cubicBezTo>
                    <a:pt x="59962" y="47515"/>
                    <a:pt x="61385" y="47189"/>
                    <a:pt x="61762" y="45354"/>
                  </a:cubicBezTo>
                  <a:cubicBezTo>
                    <a:pt x="62248" y="42994"/>
                    <a:pt x="61379" y="40314"/>
                    <a:pt x="58727" y="40811"/>
                  </a:cubicBezTo>
                  <a:cubicBezTo>
                    <a:pt x="52149" y="42045"/>
                    <a:pt x="49589" y="39182"/>
                    <a:pt x="49326" y="33096"/>
                  </a:cubicBezTo>
                  <a:close/>
                </a:path>
              </a:pathLst>
            </a:custGeom>
            <a:grpFill/>
            <a:ln w="5715" cap="flat">
              <a:noFill/>
              <a:prstDash val="solid"/>
              <a:miter/>
            </a:ln>
          </p:spPr>
          <p:txBody>
            <a:bodyPr rtlCol="0" anchor="ctr"/>
            <a:lstStyle/>
            <a:p>
              <a:endParaRPr lang="zh-CN" altLang="en-US"/>
            </a:p>
          </p:txBody>
        </p:sp>
        <p:sp>
          <p:nvSpPr>
            <p:cNvPr id="5337" name="任意多边形: 形状 5336">
              <a:extLst>
                <a:ext uri="{FF2B5EF4-FFF2-40B4-BE49-F238E27FC236}">
                  <a16:creationId xmlns:a16="http://schemas.microsoft.com/office/drawing/2014/main" id="{52D8721F-C65A-9B83-9442-AE1839F7132C}"/>
                </a:ext>
              </a:extLst>
            </p:cNvPr>
            <p:cNvSpPr/>
            <p:nvPr/>
          </p:nvSpPr>
          <p:spPr>
            <a:xfrm>
              <a:off x="3400965" y="4761647"/>
              <a:ext cx="145121" cy="58794"/>
            </a:xfrm>
            <a:custGeom>
              <a:avLst/>
              <a:gdLst>
                <a:gd name="connsiteX0" fmla="*/ 0 w 145121"/>
                <a:gd name="connsiteY0" fmla="*/ 35752 h 58794"/>
                <a:gd name="connsiteX1" fmla="*/ 3303 w 145121"/>
                <a:gd name="connsiteY1" fmla="*/ 29180 h 58794"/>
                <a:gd name="connsiteX2" fmla="*/ 3349 w 145121"/>
                <a:gd name="connsiteY2" fmla="*/ 16013 h 58794"/>
                <a:gd name="connsiteX3" fmla="*/ 23512 w 145121"/>
                <a:gd name="connsiteY3" fmla="*/ 13527 h 58794"/>
                <a:gd name="connsiteX4" fmla="*/ 32107 w 145121"/>
                <a:gd name="connsiteY4" fmla="*/ 9172 h 58794"/>
                <a:gd name="connsiteX5" fmla="*/ 38342 w 145121"/>
                <a:gd name="connsiteY5" fmla="*/ 8994 h 58794"/>
                <a:gd name="connsiteX6" fmla="*/ 56847 w 145121"/>
                <a:gd name="connsiteY6" fmla="*/ 30837 h 58794"/>
                <a:gd name="connsiteX7" fmla="*/ 72403 w 145121"/>
                <a:gd name="connsiteY7" fmla="*/ 42330 h 58794"/>
                <a:gd name="connsiteX8" fmla="*/ 72398 w 145121"/>
                <a:gd name="connsiteY8" fmla="*/ 42330 h 58794"/>
                <a:gd name="connsiteX9" fmla="*/ 79216 w 145121"/>
                <a:gd name="connsiteY9" fmla="*/ 46588 h 58794"/>
                <a:gd name="connsiteX10" fmla="*/ 88834 w 145121"/>
                <a:gd name="connsiteY10" fmla="*/ 39055 h 58794"/>
                <a:gd name="connsiteX11" fmla="*/ 88851 w 145121"/>
                <a:gd name="connsiteY11" fmla="*/ 39021 h 58794"/>
                <a:gd name="connsiteX12" fmla="*/ 97995 w 145121"/>
                <a:gd name="connsiteY12" fmla="*/ 40827 h 58794"/>
                <a:gd name="connsiteX13" fmla="*/ 106596 w 145121"/>
                <a:gd name="connsiteY13" fmla="*/ 33655 h 58794"/>
                <a:gd name="connsiteX14" fmla="*/ 96886 w 145121"/>
                <a:gd name="connsiteY14" fmla="*/ 30351 h 58794"/>
                <a:gd name="connsiteX15" fmla="*/ 72689 w 145121"/>
                <a:gd name="connsiteY15" fmla="*/ 22602 h 58794"/>
                <a:gd name="connsiteX16" fmla="*/ 85822 w 145121"/>
                <a:gd name="connsiteY16" fmla="*/ 20402 h 58794"/>
                <a:gd name="connsiteX17" fmla="*/ 96584 w 145121"/>
                <a:gd name="connsiteY17" fmla="*/ 19921 h 58794"/>
                <a:gd name="connsiteX18" fmla="*/ 100670 w 145121"/>
                <a:gd name="connsiteY18" fmla="*/ 18790 h 58794"/>
                <a:gd name="connsiteX19" fmla="*/ 120324 w 145121"/>
                <a:gd name="connsiteY19" fmla="*/ 19379 h 58794"/>
                <a:gd name="connsiteX20" fmla="*/ 111265 w 145121"/>
                <a:gd name="connsiteY20" fmla="*/ 14778 h 58794"/>
                <a:gd name="connsiteX21" fmla="*/ 105305 w 145121"/>
                <a:gd name="connsiteY21" fmla="*/ 9371 h 58794"/>
                <a:gd name="connsiteX22" fmla="*/ 108602 w 145121"/>
                <a:gd name="connsiteY22" fmla="*/ 6137 h 58794"/>
                <a:gd name="connsiteX23" fmla="*/ 108585 w 145121"/>
                <a:gd name="connsiteY23" fmla="*/ 6171 h 58794"/>
                <a:gd name="connsiteX24" fmla="*/ 134908 w 145121"/>
                <a:gd name="connsiteY24" fmla="*/ 6131 h 58794"/>
                <a:gd name="connsiteX25" fmla="*/ 145121 w 145121"/>
                <a:gd name="connsiteY25" fmla="*/ 31980 h 58794"/>
                <a:gd name="connsiteX26" fmla="*/ 131771 w 145121"/>
                <a:gd name="connsiteY26" fmla="*/ 39267 h 58794"/>
                <a:gd name="connsiteX27" fmla="*/ 115866 w 145121"/>
                <a:gd name="connsiteY27" fmla="*/ 46473 h 58794"/>
                <a:gd name="connsiteX28" fmla="*/ 82262 w 145121"/>
                <a:gd name="connsiteY28" fmla="*/ 52200 h 58794"/>
                <a:gd name="connsiteX29" fmla="*/ 82256 w 145121"/>
                <a:gd name="connsiteY29" fmla="*/ 52200 h 58794"/>
                <a:gd name="connsiteX30" fmla="*/ 65825 w 145121"/>
                <a:gd name="connsiteY30" fmla="*/ 58795 h 58794"/>
                <a:gd name="connsiteX31" fmla="*/ 52750 w 145121"/>
                <a:gd name="connsiteY31" fmla="*/ 42873 h 58794"/>
                <a:gd name="connsiteX32" fmla="*/ 46749 w 145121"/>
                <a:gd name="connsiteY32" fmla="*/ 34626 h 58794"/>
                <a:gd name="connsiteX33" fmla="*/ 42805 w 145121"/>
                <a:gd name="connsiteY33" fmla="*/ 22596 h 58794"/>
                <a:gd name="connsiteX34" fmla="*/ 42800 w 145121"/>
                <a:gd name="connsiteY34" fmla="*/ 22596 h 58794"/>
                <a:gd name="connsiteX35" fmla="*/ 38028 w 145121"/>
                <a:gd name="connsiteY35" fmla="*/ 22853 h 58794"/>
                <a:gd name="connsiteX36" fmla="*/ 0 w 145121"/>
                <a:gd name="connsiteY36" fmla="*/ 35752 h 5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45121" h="58794">
                  <a:moveTo>
                    <a:pt x="0" y="35752"/>
                  </a:moveTo>
                  <a:cubicBezTo>
                    <a:pt x="1103" y="33563"/>
                    <a:pt x="2200" y="31374"/>
                    <a:pt x="3303" y="29180"/>
                  </a:cubicBezTo>
                  <a:cubicBezTo>
                    <a:pt x="6944" y="22082"/>
                    <a:pt x="6944" y="21745"/>
                    <a:pt x="3349" y="16013"/>
                  </a:cubicBezTo>
                  <a:cubicBezTo>
                    <a:pt x="9430" y="10206"/>
                    <a:pt x="16716" y="12720"/>
                    <a:pt x="23512" y="13527"/>
                  </a:cubicBezTo>
                  <a:cubicBezTo>
                    <a:pt x="27798" y="14035"/>
                    <a:pt x="31707" y="17287"/>
                    <a:pt x="32107" y="9172"/>
                  </a:cubicBezTo>
                  <a:cubicBezTo>
                    <a:pt x="32307" y="5108"/>
                    <a:pt x="36325" y="7937"/>
                    <a:pt x="38342" y="8994"/>
                  </a:cubicBezTo>
                  <a:cubicBezTo>
                    <a:pt x="47417" y="13755"/>
                    <a:pt x="52904" y="21767"/>
                    <a:pt x="56847" y="30837"/>
                  </a:cubicBezTo>
                  <a:cubicBezTo>
                    <a:pt x="59893" y="37838"/>
                    <a:pt x="63505" y="43507"/>
                    <a:pt x="72403" y="42330"/>
                  </a:cubicBezTo>
                  <a:lnTo>
                    <a:pt x="72398" y="42330"/>
                  </a:lnTo>
                  <a:cubicBezTo>
                    <a:pt x="72935" y="46542"/>
                    <a:pt x="74318" y="49777"/>
                    <a:pt x="79216" y="46588"/>
                  </a:cubicBezTo>
                  <a:cubicBezTo>
                    <a:pt x="82616" y="44376"/>
                    <a:pt x="85639" y="41587"/>
                    <a:pt x="88834" y="39055"/>
                  </a:cubicBezTo>
                  <a:lnTo>
                    <a:pt x="88851" y="39021"/>
                  </a:lnTo>
                  <a:cubicBezTo>
                    <a:pt x="91834" y="40061"/>
                    <a:pt x="94709" y="42942"/>
                    <a:pt x="97995" y="40827"/>
                  </a:cubicBezTo>
                  <a:cubicBezTo>
                    <a:pt x="101098" y="38827"/>
                    <a:pt x="107694" y="40873"/>
                    <a:pt x="106596" y="33655"/>
                  </a:cubicBezTo>
                  <a:cubicBezTo>
                    <a:pt x="105459" y="26214"/>
                    <a:pt x="100253" y="29088"/>
                    <a:pt x="96886" y="30351"/>
                  </a:cubicBezTo>
                  <a:cubicBezTo>
                    <a:pt x="86291" y="34329"/>
                    <a:pt x="83982" y="20847"/>
                    <a:pt x="72689" y="22602"/>
                  </a:cubicBezTo>
                  <a:cubicBezTo>
                    <a:pt x="78878" y="18156"/>
                    <a:pt x="83262" y="18338"/>
                    <a:pt x="85822" y="20402"/>
                  </a:cubicBezTo>
                  <a:cubicBezTo>
                    <a:pt x="90120" y="23859"/>
                    <a:pt x="93080" y="24248"/>
                    <a:pt x="96584" y="19921"/>
                  </a:cubicBezTo>
                  <a:cubicBezTo>
                    <a:pt x="97521" y="18767"/>
                    <a:pt x="98710" y="17915"/>
                    <a:pt x="100670" y="18790"/>
                  </a:cubicBezTo>
                  <a:cubicBezTo>
                    <a:pt x="109242" y="22596"/>
                    <a:pt x="109282" y="22516"/>
                    <a:pt x="120324" y="19379"/>
                  </a:cubicBezTo>
                  <a:cubicBezTo>
                    <a:pt x="118769" y="14881"/>
                    <a:pt x="115283" y="13972"/>
                    <a:pt x="111265" y="14778"/>
                  </a:cubicBezTo>
                  <a:cubicBezTo>
                    <a:pt x="106551" y="15727"/>
                    <a:pt x="105693" y="12926"/>
                    <a:pt x="105305" y="9371"/>
                  </a:cubicBezTo>
                  <a:cubicBezTo>
                    <a:pt x="106539" y="8434"/>
                    <a:pt x="107459" y="7171"/>
                    <a:pt x="108602" y="6137"/>
                  </a:cubicBezTo>
                  <a:lnTo>
                    <a:pt x="108585" y="6171"/>
                  </a:lnTo>
                  <a:cubicBezTo>
                    <a:pt x="117346" y="-3910"/>
                    <a:pt x="126124" y="39"/>
                    <a:pt x="134908" y="6131"/>
                  </a:cubicBezTo>
                  <a:cubicBezTo>
                    <a:pt x="140229" y="13989"/>
                    <a:pt x="141743" y="23351"/>
                    <a:pt x="145121" y="31980"/>
                  </a:cubicBezTo>
                  <a:cubicBezTo>
                    <a:pt x="139966" y="33135"/>
                    <a:pt x="136086" y="36518"/>
                    <a:pt x="131771" y="39267"/>
                  </a:cubicBezTo>
                  <a:cubicBezTo>
                    <a:pt x="126890" y="42370"/>
                    <a:pt x="120518" y="42244"/>
                    <a:pt x="115866" y="46473"/>
                  </a:cubicBezTo>
                  <a:cubicBezTo>
                    <a:pt x="105990" y="55463"/>
                    <a:pt x="94189" y="54497"/>
                    <a:pt x="82262" y="52200"/>
                  </a:cubicBezTo>
                  <a:lnTo>
                    <a:pt x="82256" y="52200"/>
                  </a:lnTo>
                  <a:cubicBezTo>
                    <a:pt x="76764" y="54354"/>
                    <a:pt x="72112" y="58624"/>
                    <a:pt x="65825" y="58795"/>
                  </a:cubicBezTo>
                  <a:cubicBezTo>
                    <a:pt x="66014" y="49731"/>
                    <a:pt x="61105" y="43564"/>
                    <a:pt x="52750" y="42873"/>
                  </a:cubicBezTo>
                  <a:cubicBezTo>
                    <a:pt x="45651" y="42290"/>
                    <a:pt x="46566" y="39741"/>
                    <a:pt x="46749" y="34626"/>
                  </a:cubicBezTo>
                  <a:cubicBezTo>
                    <a:pt x="46892" y="30666"/>
                    <a:pt x="44223" y="26608"/>
                    <a:pt x="42805" y="22596"/>
                  </a:cubicBezTo>
                  <a:lnTo>
                    <a:pt x="42800" y="22596"/>
                  </a:lnTo>
                  <a:cubicBezTo>
                    <a:pt x="41188" y="22653"/>
                    <a:pt x="39211" y="22116"/>
                    <a:pt x="38028" y="22853"/>
                  </a:cubicBezTo>
                  <a:cubicBezTo>
                    <a:pt x="26346" y="30151"/>
                    <a:pt x="11870" y="29111"/>
                    <a:pt x="0" y="35752"/>
                  </a:cubicBezTo>
                  <a:close/>
                </a:path>
              </a:pathLst>
            </a:custGeom>
            <a:grpFill/>
            <a:ln w="5715" cap="flat">
              <a:noFill/>
              <a:prstDash val="solid"/>
              <a:miter/>
            </a:ln>
          </p:spPr>
          <p:txBody>
            <a:bodyPr rtlCol="0" anchor="ctr"/>
            <a:lstStyle/>
            <a:p>
              <a:endParaRPr lang="zh-CN" altLang="en-US"/>
            </a:p>
          </p:txBody>
        </p:sp>
        <p:sp>
          <p:nvSpPr>
            <p:cNvPr id="5338" name="任意多边形: 形状 5337">
              <a:extLst>
                <a:ext uri="{FF2B5EF4-FFF2-40B4-BE49-F238E27FC236}">
                  <a16:creationId xmlns:a16="http://schemas.microsoft.com/office/drawing/2014/main" id="{056D8B68-4FBD-DFDC-2FD6-B2D23465F79A}"/>
                </a:ext>
              </a:extLst>
            </p:cNvPr>
            <p:cNvSpPr/>
            <p:nvPr/>
          </p:nvSpPr>
          <p:spPr>
            <a:xfrm>
              <a:off x="3043024" y="4977774"/>
              <a:ext cx="76474" cy="79663"/>
            </a:xfrm>
            <a:custGeom>
              <a:avLst/>
              <a:gdLst>
                <a:gd name="connsiteX0" fmla="*/ 0 w 76474"/>
                <a:gd name="connsiteY0" fmla="*/ 362 h 79663"/>
                <a:gd name="connsiteX1" fmla="*/ 24655 w 76474"/>
                <a:gd name="connsiteY1" fmla="*/ 1522 h 79663"/>
                <a:gd name="connsiteX2" fmla="*/ 35239 w 76474"/>
                <a:gd name="connsiteY2" fmla="*/ 7014 h 79663"/>
                <a:gd name="connsiteX3" fmla="*/ 43554 w 76474"/>
                <a:gd name="connsiteY3" fmla="*/ 9529 h 79663"/>
                <a:gd name="connsiteX4" fmla="*/ 52161 w 76474"/>
                <a:gd name="connsiteY4" fmla="*/ 10409 h 79663"/>
                <a:gd name="connsiteX5" fmla="*/ 52161 w 76474"/>
                <a:gd name="connsiteY5" fmla="*/ 10409 h 79663"/>
                <a:gd name="connsiteX6" fmla="*/ 62036 w 76474"/>
                <a:gd name="connsiteY6" fmla="*/ 30097 h 79663"/>
                <a:gd name="connsiteX7" fmla="*/ 37793 w 76474"/>
                <a:gd name="connsiteY7" fmla="*/ 44076 h 79663"/>
                <a:gd name="connsiteX8" fmla="*/ 59830 w 76474"/>
                <a:gd name="connsiteY8" fmla="*/ 53912 h 79663"/>
                <a:gd name="connsiteX9" fmla="*/ 67500 w 76474"/>
                <a:gd name="connsiteY9" fmla="*/ 67365 h 79663"/>
                <a:gd name="connsiteX10" fmla="*/ 65128 w 76474"/>
                <a:gd name="connsiteY10" fmla="*/ 67988 h 79663"/>
                <a:gd name="connsiteX11" fmla="*/ 65723 w 76474"/>
                <a:gd name="connsiteY11" fmla="*/ 68633 h 79663"/>
                <a:gd name="connsiteX12" fmla="*/ 75209 w 76474"/>
                <a:gd name="connsiteY12" fmla="*/ 79663 h 79663"/>
                <a:gd name="connsiteX13" fmla="*/ 68609 w 76474"/>
                <a:gd name="connsiteY13" fmla="*/ 79515 h 79663"/>
                <a:gd name="connsiteX14" fmla="*/ 41691 w 76474"/>
                <a:gd name="connsiteY14" fmla="*/ 76652 h 79663"/>
                <a:gd name="connsiteX15" fmla="*/ 26009 w 76474"/>
                <a:gd name="connsiteY15" fmla="*/ 63101 h 79663"/>
                <a:gd name="connsiteX16" fmla="*/ 0 w 76474"/>
                <a:gd name="connsiteY16" fmla="*/ 362 h 7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6474" h="79663">
                  <a:moveTo>
                    <a:pt x="0" y="362"/>
                  </a:moveTo>
                  <a:cubicBezTo>
                    <a:pt x="8321" y="-861"/>
                    <a:pt x="16471" y="1396"/>
                    <a:pt x="24655" y="1522"/>
                  </a:cubicBezTo>
                  <a:cubicBezTo>
                    <a:pt x="29764" y="1602"/>
                    <a:pt x="35330" y="-3478"/>
                    <a:pt x="35239" y="7014"/>
                  </a:cubicBezTo>
                  <a:cubicBezTo>
                    <a:pt x="35210" y="10066"/>
                    <a:pt x="40176" y="10746"/>
                    <a:pt x="43554" y="9529"/>
                  </a:cubicBezTo>
                  <a:cubicBezTo>
                    <a:pt x="46652" y="8409"/>
                    <a:pt x="49635" y="6677"/>
                    <a:pt x="52161" y="10409"/>
                  </a:cubicBezTo>
                  <a:lnTo>
                    <a:pt x="52161" y="10409"/>
                  </a:lnTo>
                  <a:cubicBezTo>
                    <a:pt x="53532" y="17936"/>
                    <a:pt x="57019" y="24399"/>
                    <a:pt x="62036" y="30097"/>
                  </a:cubicBezTo>
                  <a:cubicBezTo>
                    <a:pt x="59653" y="44590"/>
                    <a:pt x="44766" y="37361"/>
                    <a:pt x="37793" y="44076"/>
                  </a:cubicBezTo>
                  <a:cubicBezTo>
                    <a:pt x="43663" y="50768"/>
                    <a:pt x="52795" y="50071"/>
                    <a:pt x="59830" y="53912"/>
                  </a:cubicBezTo>
                  <a:cubicBezTo>
                    <a:pt x="64785" y="56615"/>
                    <a:pt x="74158" y="57741"/>
                    <a:pt x="67500" y="67365"/>
                  </a:cubicBezTo>
                  <a:cubicBezTo>
                    <a:pt x="66774" y="67673"/>
                    <a:pt x="65968" y="67930"/>
                    <a:pt x="65128" y="67988"/>
                  </a:cubicBezTo>
                  <a:cubicBezTo>
                    <a:pt x="64059" y="68062"/>
                    <a:pt x="64225" y="68250"/>
                    <a:pt x="65723" y="68633"/>
                  </a:cubicBezTo>
                  <a:cubicBezTo>
                    <a:pt x="74089" y="67919"/>
                    <a:pt x="78918" y="70159"/>
                    <a:pt x="75209" y="79663"/>
                  </a:cubicBezTo>
                  <a:cubicBezTo>
                    <a:pt x="73009" y="79618"/>
                    <a:pt x="70809" y="79566"/>
                    <a:pt x="68609" y="79515"/>
                  </a:cubicBezTo>
                  <a:cubicBezTo>
                    <a:pt x="59756" y="77417"/>
                    <a:pt x="50949" y="74931"/>
                    <a:pt x="41691" y="76652"/>
                  </a:cubicBezTo>
                  <a:cubicBezTo>
                    <a:pt x="31775" y="77583"/>
                    <a:pt x="28941" y="70045"/>
                    <a:pt x="26009" y="63101"/>
                  </a:cubicBezTo>
                  <a:cubicBezTo>
                    <a:pt x="17202" y="42242"/>
                    <a:pt x="8653" y="21279"/>
                    <a:pt x="0" y="362"/>
                  </a:cubicBezTo>
                  <a:close/>
                </a:path>
              </a:pathLst>
            </a:custGeom>
            <a:grpFill/>
            <a:ln w="5715" cap="flat">
              <a:noFill/>
              <a:prstDash val="solid"/>
              <a:miter/>
            </a:ln>
          </p:spPr>
          <p:txBody>
            <a:bodyPr rtlCol="0" anchor="ctr"/>
            <a:lstStyle/>
            <a:p>
              <a:endParaRPr lang="zh-CN" altLang="en-US"/>
            </a:p>
          </p:txBody>
        </p:sp>
        <p:sp>
          <p:nvSpPr>
            <p:cNvPr id="5339" name="任意多边形: 形状 5338">
              <a:extLst>
                <a:ext uri="{FF2B5EF4-FFF2-40B4-BE49-F238E27FC236}">
                  <a16:creationId xmlns:a16="http://schemas.microsoft.com/office/drawing/2014/main" id="{2D59F1BE-CF90-4C1F-CE6F-02B5AD7243A7}"/>
                </a:ext>
              </a:extLst>
            </p:cNvPr>
            <p:cNvSpPr/>
            <p:nvPr/>
          </p:nvSpPr>
          <p:spPr>
            <a:xfrm>
              <a:off x="3941061" y="5110864"/>
              <a:ext cx="78593" cy="54949"/>
            </a:xfrm>
            <a:custGeom>
              <a:avLst/>
              <a:gdLst>
                <a:gd name="connsiteX0" fmla="*/ 78593 w 78593"/>
                <a:gd name="connsiteY0" fmla="*/ 37991 h 54949"/>
                <a:gd name="connsiteX1" fmla="*/ 50996 w 78593"/>
                <a:gd name="connsiteY1" fmla="*/ 43689 h 54949"/>
                <a:gd name="connsiteX2" fmla="*/ 37600 w 78593"/>
                <a:gd name="connsiteY2" fmla="*/ 46803 h 54949"/>
                <a:gd name="connsiteX3" fmla="*/ 22306 w 78593"/>
                <a:gd name="connsiteY3" fmla="*/ 54947 h 54949"/>
                <a:gd name="connsiteX4" fmla="*/ 11991 w 78593"/>
                <a:gd name="connsiteY4" fmla="*/ 48249 h 54949"/>
                <a:gd name="connsiteX5" fmla="*/ 4796 w 78593"/>
                <a:gd name="connsiteY5" fmla="*/ 40185 h 54949"/>
                <a:gd name="connsiteX6" fmla="*/ 20900 w 78593"/>
                <a:gd name="connsiteY6" fmla="*/ 33270 h 54949"/>
                <a:gd name="connsiteX7" fmla="*/ 3213 w 78593"/>
                <a:gd name="connsiteY7" fmla="*/ 23806 h 54949"/>
                <a:gd name="connsiteX8" fmla="*/ 1 w 78593"/>
                <a:gd name="connsiteY8" fmla="*/ 21297 h 54949"/>
                <a:gd name="connsiteX9" fmla="*/ 1510 w 78593"/>
                <a:gd name="connsiteY9" fmla="*/ 17051 h 54949"/>
                <a:gd name="connsiteX10" fmla="*/ 12602 w 78593"/>
                <a:gd name="connsiteY10" fmla="*/ 9599 h 54949"/>
                <a:gd name="connsiteX11" fmla="*/ 16809 w 78593"/>
                <a:gd name="connsiteY11" fmla="*/ 10330 h 54949"/>
                <a:gd name="connsiteX12" fmla="*/ 22164 w 78593"/>
                <a:gd name="connsiteY12" fmla="*/ 11062 h 54949"/>
                <a:gd name="connsiteX13" fmla="*/ 24798 w 78593"/>
                <a:gd name="connsiteY13" fmla="*/ 5187 h 54949"/>
                <a:gd name="connsiteX14" fmla="*/ 38057 w 78593"/>
                <a:gd name="connsiteY14" fmla="*/ 3398 h 54949"/>
                <a:gd name="connsiteX15" fmla="*/ 49470 w 78593"/>
                <a:gd name="connsiteY15" fmla="*/ 5067 h 54949"/>
                <a:gd name="connsiteX16" fmla="*/ 78593 w 78593"/>
                <a:gd name="connsiteY16" fmla="*/ 37991 h 54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593" h="54949">
                  <a:moveTo>
                    <a:pt x="78593" y="37991"/>
                  </a:moveTo>
                  <a:cubicBezTo>
                    <a:pt x="70067" y="43020"/>
                    <a:pt x="61860" y="48032"/>
                    <a:pt x="50996" y="43689"/>
                  </a:cubicBezTo>
                  <a:cubicBezTo>
                    <a:pt x="46955" y="42071"/>
                    <a:pt x="42063" y="43694"/>
                    <a:pt x="37600" y="46803"/>
                  </a:cubicBezTo>
                  <a:cubicBezTo>
                    <a:pt x="32976" y="50021"/>
                    <a:pt x="28867" y="55084"/>
                    <a:pt x="22306" y="54947"/>
                  </a:cubicBezTo>
                  <a:cubicBezTo>
                    <a:pt x="20340" y="50444"/>
                    <a:pt x="16757" y="48524"/>
                    <a:pt x="11991" y="48249"/>
                  </a:cubicBezTo>
                  <a:cubicBezTo>
                    <a:pt x="7379" y="47981"/>
                    <a:pt x="5390" y="45043"/>
                    <a:pt x="4796" y="40185"/>
                  </a:cubicBezTo>
                  <a:cubicBezTo>
                    <a:pt x="9533" y="38151"/>
                    <a:pt x="14408" y="36059"/>
                    <a:pt x="20900" y="33270"/>
                  </a:cubicBezTo>
                  <a:cubicBezTo>
                    <a:pt x="13888" y="30573"/>
                    <a:pt x="14157" y="18434"/>
                    <a:pt x="3213" y="23806"/>
                  </a:cubicBezTo>
                  <a:cubicBezTo>
                    <a:pt x="1681" y="24561"/>
                    <a:pt x="24" y="22966"/>
                    <a:pt x="1" y="21297"/>
                  </a:cubicBezTo>
                  <a:cubicBezTo>
                    <a:pt x="-22" y="19846"/>
                    <a:pt x="492" y="17634"/>
                    <a:pt x="1510" y="17051"/>
                  </a:cubicBezTo>
                  <a:cubicBezTo>
                    <a:pt x="5367" y="14845"/>
                    <a:pt x="11128" y="15771"/>
                    <a:pt x="12602" y="9599"/>
                  </a:cubicBezTo>
                  <a:cubicBezTo>
                    <a:pt x="12814" y="8719"/>
                    <a:pt x="16266" y="8707"/>
                    <a:pt x="16809" y="10330"/>
                  </a:cubicBezTo>
                  <a:cubicBezTo>
                    <a:pt x="18289" y="14736"/>
                    <a:pt x="19655" y="16200"/>
                    <a:pt x="22164" y="11062"/>
                  </a:cubicBezTo>
                  <a:cubicBezTo>
                    <a:pt x="23106" y="9130"/>
                    <a:pt x="23547" y="6867"/>
                    <a:pt x="24798" y="5187"/>
                  </a:cubicBezTo>
                  <a:cubicBezTo>
                    <a:pt x="28513" y="220"/>
                    <a:pt x="32931" y="-2614"/>
                    <a:pt x="38057" y="3398"/>
                  </a:cubicBezTo>
                  <a:cubicBezTo>
                    <a:pt x="41537" y="7479"/>
                    <a:pt x="45166" y="7924"/>
                    <a:pt x="49470" y="5067"/>
                  </a:cubicBezTo>
                  <a:cubicBezTo>
                    <a:pt x="59762" y="15520"/>
                    <a:pt x="71913" y="24338"/>
                    <a:pt x="78593" y="37991"/>
                  </a:cubicBezTo>
                  <a:close/>
                </a:path>
              </a:pathLst>
            </a:custGeom>
            <a:grpFill/>
            <a:ln w="5715" cap="flat">
              <a:noFill/>
              <a:prstDash val="solid"/>
              <a:miter/>
            </a:ln>
          </p:spPr>
          <p:txBody>
            <a:bodyPr rtlCol="0" anchor="ctr"/>
            <a:lstStyle/>
            <a:p>
              <a:endParaRPr lang="zh-CN" altLang="en-US"/>
            </a:p>
          </p:txBody>
        </p:sp>
        <p:sp>
          <p:nvSpPr>
            <p:cNvPr id="5340" name="任意多边形: 形状 5339">
              <a:extLst>
                <a:ext uri="{FF2B5EF4-FFF2-40B4-BE49-F238E27FC236}">
                  <a16:creationId xmlns:a16="http://schemas.microsoft.com/office/drawing/2014/main" id="{BEE6E6F6-BD9A-ABF9-73E8-8811276F6DBC}"/>
                </a:ext>
              </a:extLst>
            </p:cNvPr>
            <p:cNvSpPr/>
            <p:nvPr/>
          </p:nvSpPr>
          <p:spPr>
            <a:xfrm>
              <a:off x="3641087" y="5189007"/>
              <a:ext cx="109093" cy="53110"/>
            </a:xfrm>
            <a:custGeom>
              <a:avLst/>
              <a:gdLst>
                <a:gd name="connsiteX0" fmla="*/ 26529 w 109093"/>
                <a:gd name="connsiteY0" fmla="*/ 52837 h 53110"/>
                <a:gd name="connsiteX1" fmla="*/ 23014 w 109093"/>
                <a:gd name="connsiteY1" fmla="*/ 45882 h 53110"/>
                <a:gd name="connsiteX2" fmla="*/ 23026 w 109093"/>
                <a:gd name="connsiteY2" fmla="*/ 45882 h 53110"/>
                <a:gd name="connsiteX3" fmla="*/ 19814 w 109093"/>
                <a:gd name="connsiteY3" fmla="*/ 41972 h 53110"/>
                <a:gd name="connsiteX4" fmla="*/ 15225 w 109093"/>
                <a:gd name="connsiteY4" fmla="*/ 49933 h 53110"/>
                <a:gd name="connsiteX5" fmla="*/ 10636 w 109093"/>
                <a:gd name="connsiteY5" fmla="*/ 47619 h 53110"/>
                <a:gd name="connsiteX6" fmla="*/ 0 w 109093"/>
                <a:gd name="connsiteY6" fmla="*/ 42589 h 53110"/>
                <a:gd name="connsiteX7" fmla="*/ 6 w 109093"/>
                <a:gd name="connsiteY7" fmla="*/ 42589 h 53110"/>
                <a:gd name="connsiteX8" fmla="*/ 31558 w 109093"/>
                <a:gd name="connsiteY8" fmla="*/ 40904 h 53110"/>
                <a:gd name="connsiteX9" fmla="*/ 21311 w 109093"/>
                <a:gd name="connsiteY9" fmla="*/ 23627 h 53110"/>
                <a:gd name="connsiteX10" fmla="*/ 56961 w 109093"/>
                <a:gd name="connsiteY10" fmla="*/ 15786 h 53110"/>
                <a:gd name="connsiteX11" fmla="*/ 52104 w 109093"/>
                <a:gd name="connsiteY11" fmla="*/ 361 h 53110"/>
                <a:gd name="connsiteX12" fmla="*/ 73346 w 109093"/>
                <a:gd name="connsiteY12" fmla="*/ 2207 h 53110"/>
                <a:gd name="connsiteX13" fmla="*/ 65757 w 109093"/>
                <a:gd name="connsiteY13" fmla="*/ 7785 h 53110"/>
                <a:gd name="connsiteX14" fmla="*/ 79839 w 109093"/>
                <a:gd name="connsiteY14" fmla="*/ 11237 h 53110"/>
                <a:gd name="connsiteX15" fmla="*/ 107459 w 109093"/>
                <a:gd name="connsiteY15" fmla="*/ 3293 h 53110"/>
                <a:gd name="connsiteX16" fmla="*/ 109094 w 109093"/>
                <a:gd name="connsiteY16" fmla="*/ 3402 h 53110"/>
                <a:gd name="connsiteX17" fmla="*/ 65517 w 109093"/>
                <a:gd name="connsiteY17" fmla="*/ 29331 h 53110"/>
                <a:gd name="connsiteX18" fmla="*/ 36427 w 109093"/>
                <a:gd name="connsiteY18" fmla="*/ 47396 h 53110"/>
                <a:gd name="connsiteX19" fmla="*/ 26529 w 109093"/>
                <a:gd name="connsiteY19" fmla="*/ 52837 h 53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9093" h="53110">
                  <a:moveTo>
                    <a:pt x="26529" y="52837"/>
                  </a:moveTo>
                  <a:cubicBezTo>
                    <a:pt x="27529" y="49419"/>
                    <a:pt x="29198" y="45664"/>
                    <a:pt x="23014" y="45882"/>
                  </a:cubicBezTo>
                  <a:lnTo>
                    <a:pt x="23026" y="45882"/>
                  </a:lnTo>
                  <a:cubicBezTo>
                    <a:pt x="22666" y="43944"/>
                    <a:pt x="22769" y="40966"/>
                    <a:pt x="19814" y="41972"/>
                  </a:cubicBezTo>
                  <a:cubicBezTo>
                    <a:pt x="16339" y="43161"/>
                    <a:pt x="17356" y="47825"/>
                    <a:pt x="15225" y="49933"/>
                  </a:cubicBezTo>
                  <a:cubicBezTo>
                    <a:pt x="13224" y="51911"/>
                    <a:pt x="9167" y="57037"/>
                    <a:pt x="10636" y="47619"/>
                  </a:cubicBezTo>
                  <a:cubicBezTo>
                    <a:pt x="11761" y="40401"/>
                    <a:pt x="1663" y="48676"/>
                    <a:pt x="0" y="42589"/>
                  </a:cubicBezTo>
                  <a:lnTo>
                    <a:pt x="6" y="42589"/>
                  </a:lnTo>
                  <a:cubicBezTo>
                    <a:pt x="10264" y="36486"/>
                    <a:pt x="20283" y="28319"/>
                    <a:pt x="31558" y="40904"/>
                  </a:cubicBezTo>
                  <a:cubicBezTo>
                    <a:pt x="37428" y="27536"/>
                    <a:pt x="23957" y="29479"/>
                    <a:pt x="21311" y="23627"/>
                  </a:cubicBezTo>
                  <a:cubicBezTo>
                    <a:pt x="31907" y="16249"/>
                    <a:pt x="42371" y="13843"/>
                    <a:pt x="56961" y="15786"/>
                  </a:cubicBezTo>
                  <a:cubicBezTo>
                    <a:pt x="55333" y="10608"/>
                    <a:pt x="53830" y="5842"/>
                    <a:pt x="52104" y="361"/>
                  </a:cubicBezTo>
                  <a:cubicBezTo>
                    <a:pt x="59590" y="-1273"/>
                    <a:pt x="66111" y="3225"/>
                    <a:pt x="73346" y="2207"/>
                  </a:cubicBezTo>
                  <a:cubicBezTo>
                    <a:pt x="72626" y="8408"/>
                    <a:pt x="67368" y="4899"/>
                    <a:pt x="65757" y="7785"/>
                  </a:cubicBezTo>
                  <a:cubicBezTo>
                    <a:pt x="66168" y="9443"/>
                    <a:pt x="79290" y="12797"/>
                    <a:pt x="79839" y="11237"/>
                  </a:cubicBezTo>
                  <a:cubicBezTo>
                    <a:pt x="85399" y="-4605"/>
                    <a:pt x="97898" y="4539"/>
                    <a:pt x="107459" y="3293"/>
                  </a:cubicBezTo>
                  <a:cubicBezTo>
                    <a:pt x="107991" y="3225"/>
                    <a:pt x="108545" y="3356"/>
                    <a:pt x="109094" y="3402"/>
                  </a:cubicBezTo>
                  <a:cubicBezTo>
                    <a:pt x="95509" y="13626"/>
                    <a:pt x="80970" y="22090"/>
                    <a:pt x="65517" y="29331"/>
                  </a:cubicBezTo>
                  <a:cubicBezTo>
                    <a:pt x="55253" y="34143"/>
                    <a:pt x="45989" y="41150"/>
                    <a:pt x="36427" y="47396"/>
                  </a:cubicBezTo>
                  <a:cubicBezTo>
                    <a:pt x="33238" y="49471"/>
                    <a:pt x="30638" y="52482"/>
                    <a:pt x="26529" y="52837"/>
                  </a:cubicBezTo>
                  <a:close/>
                </a:path>
              </a:pathLst>
            </a:custGeom>
            <a:grpFill/>
            <a:ln w="5715" cap="flat">
              <a:noFill/>
              <a:prstDash val="solid"/>
              <a:miter/>
            </a:ln>
          </p:spPr>
          <p:txBody>
            <a:bodyPr rtlCol="0" anchor="ctr"/>
            <a:lstStyle/>
            <a:p>
              <a:endParaRPr lang="zh-CN" altLang="en-US"/>
            </a:p>
          </p:txBody>
        </p:sp>
        <p:sp>
          <p:nvSpPr>
            <p:cNvPr id="5341" name="任意多边形: 形状 5340">
              <a:extLst>
                <a:ext uri="{FF2B5EF4-FFF2-40B4-BE49-F238E27FC236}">
                  <a16:creationId xmlns:a16="http://schemas.microsoft.com/office/drawing/2014/main" id="{26ACD465-7CB8-E8CE-EEE1-4036E11CF70D}"/>
                </a:ext>
              </a:extLst>
            </p:cNvPr>
            <p:cNvSpPr/>
            <p:nvPr/>
          </p:nvSpPr>
          <p:spPr>
            <a:xfrm>
              <a:off x="3456430" y="4864237"/>
              <a:ext cx="100269" cy="45000"/>
            </a:xfrm>
            <a:custGeom>
              <a:avLst/>
              <a:gdLst>
                <a:gd name="connsiteX0" fmla="*/ 0 w 100269"/>
                <a:gd name="connsiteY0" fmla="*/ 25859 h 45000"/>
                <a:gd name="connsiteX1" fmla="*/ 20151 w 100269"/>
                <a:gd name="connsiteY1" fmla="*/ 8754 h 45000"/>
                <a:gd name="connsiteX2" fmla="*/ 37108 w 100269"/>
                <a:gd name="connsiteY2" fmla="*/ 10275 h 45000"/>
                <a:gd name="connsiteX3" fmla="*/ 39508 w 100269"/>
                <a:gd name="connsiteY3" fmla="*/ 12218 h 45000"/>
                <a:gd name="connsiteX4" fmla="*/ 38702 w 100269"/>
                <a:gd name="connsiteY4" fmla="*/ 9332 h 45000"/>
                <a:gd name="connsiteX5" fmla="*/ 49886 w 100269"/>
                <a:gd name="connsiteY5" fmla="*/ 2171 h 45000"/>
                <a:gd name="connsiteX6" fmla="*/ 56384 w 100269"/>
                <a:gd name="connsiteY6" fmla="*/ 2296 h 45000"/>
                <a:gd name="connsiteX7" fmla="*/ 59659 w 100269"/>
                <a:gd name="connsiteY7" fmla="*/ 5537 h 45000"/>
                <a:gd name="connsiteX8" fmla="*/ 59682 w 100269"/>
                <a:gd name="connsiteY8" fmla="*/ 5571 h 45000"/>
                <a:gd name="connsiteX9" fmla="*/ 63002 w 100269"/>
                <a:gd name="connsiteY9" fmla="*/ 5583 h 45000"/>
                <a:gd name="connsiteX10" fmla="*/ 66254 w 100269"/>
                <a:gd name="connsiteY10" fmla="*/ 5588 h 45000"/>
                <a:gd name="connsiteX11" fmla="*/ 67100 w 100269"/>
                <a:gd name="connsiteY11" fmla="*/ 13772 h 45000"/>
                <a:gd name="connsiteX12" fmla="*/ 58876 w 100269"/>
                <a:gd name="connsiteY12" fmla="*/ 16790 h 45000"/>
                <a:gd name="connsiteX13" fmla="*/ 46560 w 100269"/>
                <a:gd name="connsiteY13" fmla="*/ 18716 h 45000"/>
                <a:gd name="connsiteX14" fmla="*/ 42920 w 100269"/>
                <a:gd name="connsiteY14" fmla="*/ 27334 h 45000"/>
                <a:gd name="connsiteX15" fmla="*/ 50503 w 100269"/>
                <a:gd name="connsiteY15" fmla="*/ 28088 h 45000"/>
                <a:gd name="connsiteX16" fmla="*/ 76141 w 100269"/>
                <a:gd name="connsiteY16" fmla="*/ 28540 h 45000"/>
                <a:gd name="connsiteX17" fmla="*/ 76118 w 100269"/>
                <a:gd name="connsiteY17" fmla="*/ 28574 h 45000"/>
                <a:gd name="connsiteX18" fmla="*/ 100270 w 100269"/>
                <a:gd name="connsiteY18" fmla="*/ 43136 h 45000"/>
                <a:gd name="connsiteX19" fmla="*/ 82908 w 100269"/>
                <a:gd name="connsiteY19" fmla="*/ 39507 h 45000"/>
                <a:gd name="connsiteX20" fmla="*/ 72083 w 100269"/>
                <a:gd name="connsiteY20" fmla="*/ 40604 h 45000"/>
                <a:gd name="connsiteX21" fmla="*/ 55921 w 100269"/>
                <a:gd name="connsiteY21" fmla="*/ 44245 h 45000"/>
                <a:gd name="connsiteX22" fmla="*/ 42377 w 100269"/>
                <a:gd name="connsiteY22" fmla="*/ 38032 h 45000"/>
                <a:gd name="connsiteX23" fmla="*/ 10356 w 100269"/>
                <a:gd name="connsiteY23" fmla="*/ 31849 h 45000"/>
                <a:gd name="connsiteX24" fmla="*/ 10367 w 100269"/>
                <a:gd name="connsiteY24" fmla="*/ 31849 h 45000"/>
                <a:gd name="connsiteX25" fmla="*/ 3720 w 100269"/>
                <a:gd name="connsiteY25" fmla="*/ 31872 h 45000"/>
                <a:gd name="connsiteX26" fmla="*/ 0 w 100269"/>
                <a:gd name="connsiteY26" fmla="*/ 25859 h 4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0269" h="45000">
                  <a:moveTo>
                    <a:pt x="0" y="25859"/>
                  </a:moveTo>
                  <a:cubicBezTo>
                    <a:pt x="6715" y="20162"/>
                    <a:pt x="13436" y="14458"/>
                    <a:pt x="20151" y="8754"/>
                  </a:cubicBezTo>
                  <a:cubicBezTo>
                    <a:pt x="26329" y="3485"/>
                    <a:pt x="31633" y="7903"/>
                    <a:pt x="37108" y="10275"/>
                  </a:cubicBezTo>
                  <a:cubicBezTo>
                    <a:pt x="38222" y="10515"/>
                    <a:pt x="38445" y="11886"/>
                    <a:pt x="39508" y="12218"/>
                  </a:cubicBezTo>
                  <a:cubicBezTo>
                    <a:pt x="39542" y="11195"/>
                    <a:pt x="39291" y="10235"/>
                    <a:pt x="38702" y="9332"/>
                  </a:cubicBezTo>
                  <a:cubicBezTo>
                    <a:pt x="34610" y="-5276"/>
                    <a:pt x="44160" y="1445"/>
                    <a:pt x="49886" y="2171"/>
                  </a:cubicBezTo>
                  <a:cubicBezTo>
                    <a:pt x="52052" y="2211"/>
                    <a:pt x="54218" y="2251"/>
                    <a:pt x="56384" y="2296"/>
                  </a:cubicBezTo>
                  <a:cubicBezTo>
                    <a:pt x="57413" y="3440"/>
                    <a:pt x="58602" y="4422"/>
                    <a:pt x="59659" y="5537"/>
                  </a:cubicBezTo>
                  <a:lnTo>
                    <a:pt x="59682" y="5571"/>
                  </a:lnTo>
                  <a:cubicBezTo>
                    <a:pt x="60785" y="6731"/>
                    <a:pt x="61893" y="6680"/>
                    <a:pt x="63002" y="5583"/>
                  </a:cubicBezTo>
                  <a:cubicBezTo>
                    <a:pt x="64088" y="5571"/>
                    <a:pt x="65168" y="5577"/>
                    <a:pt x="66254" y="5588"/>
                  </a:cubicBezTo>
                  <a:cubicBezTo>
                    <a:pt x="70117" y="7949"/>
                    <a:pt x="72215" y="10486"/>
                    <a:pt x="67100" y="13772"/>
                  </a:cubicBezTo>
                  <a:cubicBezTo>
                    <a:pt x="64414" y="14915"/>
                    <a:pt x="61636" y="15835"/>
                    <a:pt x="58876" y="16790"/>
                  </a:cubicBezTo>
                  <a:cubicBezTo>
                    <a:pt x="54830" y="17784"/>
                    <a:pt x="50252" y="15424"/>
                    <a:pt x="46560" y="18716"/>
                  </a:cubicBezTo>
                  <a:cubicBezTo>
                    <a:pt x="42823" y="20522"/>
                    <a:pt x="40131" y="22693"/>
                    <a:pt x="42920" y="27334"/>
                  </a:cubicBezTo>
                  <a:cubicBezTo>
                    <a:pt x="45206" y="31134"/>
                    <a:pt x="47200" y="30374"/>
                    <a:pt x="50503" y="28088"/>
                  </a:cubicBezTo>
                  <a:cubicBezTo>
                    <a:pt x="58945" y="22253"/>
                    <a:pt x="67563" y="28477"/>
                    <a:pt x="76141" y="28540"/>
                  </a:cubicBezTo>
                  <a:lnTo>
                    <a:pt x="76118" y="28574"/>
                  </a:lnTo>
                  <a:cubicBezTo>
                    <a:pt x="91457" y="22665"/>
                    <a:pt x="95429" y="24991"/>
                    <a:pt x="100270" y="43136"/>
                  </a:cubicBezTo>
                  <a:cubicBezTo>
                    <a:pt x="94058" y="43656"/>
                    <a:pt x="88308" y="45147"/>
                    <a:pt x="82908" y="39507"/>
                  </a:cubicBezTo>
                  <a:cubicBezTo>
                    <a:pt x="81079" y="37604"/>
                    <a:pt x="76175" y="34501"/>
                    <a:pt x="72083" y="40604"/>
                  </a:cubicBezTo>
                  <a:cubicBezTo>
                    <a:pt x="68963" y="45256"/>
                    <a:pt x="61408" y="41753"/>
                    <a:pt x="55921" y="44245"/>
                  </a:cubicBezTo>
                  <a:cubicBezTo>
                    <a:pt x="50269" y="46817"/>
                    <a:pt x="46394" y="42342"/>
                    <a:pt x="42377" y="38032"/>
                  </a:cubicBezTo>
                  <a:cubicBezTo>
                    <a:pt x="37296" y="32575"/>
                    <a:pt x="17425" y="29625"/>
                    <a:pt x="10356" y="31849"/>
                  </a:cubicBezTo>
                  <a:lnTo>
                    <a:pt x="10367" y="31849"/>
                  </a:lnTo>
                  <a:cubicBezTo>
                    <a:pt x="8150" y="31854"/>
                    <a:pt x="5938" y="31866"/>
                    <a:pt x="3720" y="31872"/>
                  </a:cubicBezTo>
                  <a:cubicBezTo>
                    <a:pt x="1315" y="30586"/>
                    <a:pt x="412" y="28374"/>
                    <a:pt x="0" y="25859"/>
                  </a:cubicBezTo>
                  <a:close/>
                </a:path>
              </a:pathLst>
            </a:custGeom>
            <a:grpFill/>
            <a:ln w="5715" cap="flat">
              <a:noFill/>
              <a:prstDash val="solid"/>
              <a:miter/>
            </a:ln>
          </p:spPr>
          <p:txBody>
            <a:bodyPr rtlCol="0" anchor="ctr"/>
            <a:lstStyle/>
            <a:p>
              <a:endParaRPr lang="zh-CN" altLang="en-US"/>
            </a:p>
          </p:txBody>
        </p:sp>
        <p:sp>
          <p:nvSpPr>
            <p:cNvPr id="5342" name="任意多边形: 形状 5341">
              <a:extLst>
                <a:ext uri="{FF2B5EF4-FFF2-40B4-BE49-F238E27FC236}">
                  <a16:creationId xmlns:a16="http://schemas.microsoft.com/office/drawing/2014/main" id="{79A8F5B3-C70E-1A8D-0D63-BDFC0E22E99F}"/>
                </a:ext>
              </a:extLst>
            </p:cNvPr>
            <p:cNvSpPr/>
            <p:nvPr/>
          </p:nvSpPr>
          <p:spPr>
            <a:xfrm>
              <a:off x="3072244" y="5007866"/>
              <a:ext cx="77433" cy="49566"/>
            </a:xfrm>
            <a:custGeom>
              <a:avLst/>
              <a:gdLst>
                <a:gd name="connsiteX0" fmla="*/ 45989 w 77433"/>
                <a:gd name="connsiteY0" fmla="*/ 49566 h 49566"/>
                <a:gd name="connsiteX1" fmla="*/ 34199 w 77433"/>
                <a:gd name="connsiteY1" fmla="*/ 41531 h 49566"/>
                <a:gd name="connsiteX2" fmla="*/ 32793 w 77433"/>
                <a:gd name="connsiteY2" fmla="*/ 36238 h 49566"/>
                <a:gd name="connsiteX3" fmla="*/ 32804 w 77433"/>
                <a:gd name="connsiteY3" fmla="*/ 36233 h 49566"/>
                <a:gd name="connsiteX4" fmla="*/ 36153 w 77433"/>
                <a:gd name="connsiteY4" fmla="*/ 31044 h 49566"/>
                <a:gd name="connsiteX5" fmla="*/ 21728 w 77433"/>
                <a:gd name="connsiteY5" fmla="*/ 25009 h 49566"/>
                <a:gd name="connsiteX6" fmla="*/ 0 w 77433"/>
                <a:gd name="connsiteY6" fmla="*/ 10624 h 49566"/>
                <a:gd name="connsiteX7" fmla="*/ 32810 w 77433"/>
                <a:gd name="connsiteY7" fmla="*/ 0 h 49566"/>
                <a:gd name="connsiteX8" fmla="*/ 39371 w 77433"/>
                <a:gd name="connsiteY8" fmla="*/ 3366 h 49566"/>
                <a:gd name="connsiteX9" fmla="*/ 45971 w 77433"/>
                <a:gd name="connsiteY9" fmla="*/ 6624 h 49566"/>
                <a:gd name="connsiteX10" fmla="*/ 45977 w 77433"/>
                <a:gd name="connsiteY10" fmla="*/ 9915 h 49566"/>
                <a:gd name="connsiteX11" fmla="*/ 49252 w 77433"/>
                <a:gd name="connsiteY11" fmla="*/ 13173 h 49566"/>
                <a:gd name="connsiteX12" fmla="*/ 52549 w 77433"/>
                <a:gd name="connsiteY12" fmla="*/ 9933 h 49566"/>
                <a:gd name="connsiteX13" fmla="*/ 61362 w 77433"/>
                <a:gd name="connsiteY13" fmla="*/ 6366 h 49566"/>
                <a:gd name="connsiteX14" fmla="*/ 66111 w 77433"/>
                <a:gd name="connsiteY14" fmla="*/ 6864 h 49566"/>
                <a:gd name="connsiteX15" fmla="*/ 67969 w 77433"/>
                <a:gd name="connsiteY15" fmla="*/ 27180 h 49566"/>
                <a:gd name="connsiteX16" fmla="*/ 52538 w 77433"/>
                <a:gd name="connsiteY16" fmla="*/ 49343 h 49566"/>
                <a:gd name="connsiteX17" fmla="*/ 45989 w 77433"/>
                <a:gd name="connsiteY17" fmla="*/ 49566 h 4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7433" h="49566">
                  <a:moveTo>
                    <a:pt x="45989" y="49566"/>
                  </a:moveTo>
                  <a:cubicBezTo>
                    <a:pt x="45154" y="42342"/>
                    <a:pt x="42565" y="39107"/>
                    <a:pt x="34199" y="41531"/>
                  </a:cubicBezTo>
                  <a:cubicBezTo>
                    <a:pt x="29472" y="42902"/>
                    <a:pt x="32838" y="38245"/>
                    <a:pt x="32793" y="36238"/>
                  </a:cubicBezTo>
                  <a:lnTo>
                    <a:pt x="32804" y="36233"/>
                  </a:lnTo>
                  <a:cubicBezTo>
                    <a:pt x="35536" y="35319"/>
                    <a:pt x="41188" y="34141"/>
                    <a:pt x="36153" y="31044"/>
                  </a:cubicBezTo>
                  <a:cubicBezTo>
                    <a:pt x="32124" y="28563"/>
                    <a:pt x="27901" y="24860"/>
                    <a:pt x="21728" y="25009"/>
                  </a:cubicBezTo>
                  <a:cubicBezTo>
                    <a:pt x="12104" y="25237"/>
                    <a:pt x="5864" y="18648"/>
                    <a:pt x="0" y="10624"/>
                  </a:cubicBezTo>
                  <a:cubicBezTo>
                    <a:pt x="10933" y="5263"/>
                    <a:pt x="24357" y="9898"/>
                    <a:pt x="32810" y="0"/>
                  </a:cubicBezTo>
                  <a:cubicBezTo>
                    <a:pt x="35519" y="103"/>
                    <a:pt x="37959" y="737"/>
                    <a:pt x="39371" y="3366"/>
                  </a:cubicBezTo>
                  <a:cubicBezTo>
                    <a:pt x="41234" y="5132"/>
                    <a:pt x="44548" y="3966"/>
                    <a:pt x="45971" y="6624"/>
                  </a:cubicBezTo>
                  <a:cubicBezTo>
                    <a:pt x="45971" y="7721"/>
                    <a:pt x="45977" y="8818"/>
                    <a:pt x="45977" y="9915"/>
                  </a:cubicBezTo>
                  <a:cubicBezTo>
                    <a:pt x="46240" y="11836"/>
                    <a:pt x="47332" y="12922"/>
                    <a:pt x="49252" y="13173"/>
                  </a:cubicBezTo>
                  <a:cubicBezTo>
                    <a:pt x="50349" y="12093"/>
                    <a:pt x="51452" y="11012"/>
                    <a:pt x="52549" y="9933"/>
                  </a:cubicBezTo>
                  <a:cubicBezTo>
                    <a:pt x="54984" y="7487"/>
                    <a:pt x="57962" y="6412"/>
                    <a:pt x="61362" y="6366"/>
                  </a:cubicBezTo>
                  <a:cubicBezTo>
                    <a:pt x="62956" y="6349"/>
                    <a:pt x="64545" y="6543"/>
                    <a:pt x="66111" y="6864"/>
                  </a:cubicBezTo>
                  <a:cubicBezTo>
                    <a:pt x="80564" y="14962"/>
                    <a:pt x="81176" y="19522"/>
                    <a:pt x="67969" y="27180"/>
                  </a:cubicBezTo>
                  <a:cubicBezTo>
                    <a:pt x="59105" y="32324"/>
                    <a:pt x="62905" y="45657"/>
                    <a:pt x="52538" y="49343"/>
                  </a:cubicBezTo>
                  <a:cubicBezTo>
                    <a:pt x="50349" y="49423"/>
                    <a:pt x="48166" y="49497"/>
                    <a:pt x="45989" y="49566"/>
                  </a:cubicBezTo>
                  <a:close/>
                </a:path>
              </a:pathLst>
            </a:custGeom>
            <a:grpFill/>
            <a:ln w="5715" cap="flat">
              <a:noFill/>
              <a:prstDash val="solid"/>
              <a:miter/>
            </a:ln>
          </p:spPr>
          <p:txBody>
            <a:bodyPr rtlCol="0" anchor="ctr"/>
            <a:lstStyle/>
            <a:p>
              <a:endParaRPr lang="zh-CN" altLang="en-US"/>
            </a:p>
          </p:txBody>
        </p:sp>
        <p:sp>
          <p:nvSpPr>
            <p:cNvPr id="5343" name="任意多边形: 形状 5342">
              <a:extLst>
                <a:ext uri="{FF2B5EF4-FFF2-40B4-BE49-F238E27FC236}">
                  <a16:creationId xmlns:a16="http://schemas.microsoft.com/office/drawing/2014/main" id="{96ED8EB6-7CAE-C34E-2657-B20ACC13539A}"/>
                </a:ext>
              </a:extLst>
            </p:cNvPr>
            <p:cNvSpPr/>
            <p:nvPr/>
          </p:nvSpPr>
          <p:spPr>
            <a:xfrm>
              <a:off x="3914024" y="5160021"/>
              <a:ext cx="82500" cy="60384"/>
            </a:xfrm>
            <a:custGeom>
              <a:avLst/>
              <a:gdLst>
                <a:gd name="connsiteX0" fmla="*/ 36187 w 82500"/>
                <a:gd name="connsiteY0" fmla="*/ 5790 h 60384"/>
                <a:gd name="connsiteX1" fmla="*/ 32896 w 82500"/>
                <a:gd name="connsiteY1" fmla="*/ 15660 h 60384"/>
                <a:gd name="connsiteX2" fmla="*/ 46897 w 82500"/>
                <a:gd name="connsiteY2" fmla="*/ 21837 h 60384"/>
                <a:gd name="connsiteX3" fmla="*/ 34461 w 82500"/>
                <a:gd name="connsiteY3" fmla="*/ 31867 h 60384"/>
                <a:gd name="connsiteX4" fmla="*/ 82422 w 82500"/>
                <a:gd name="connsiteY4" fmla="*/ 39468 h 60384"/>
                <a:gd name="connsiteX5" fmla="*/ 77673 w 82500"/>
                <a:gd name="connsiteY5" fmla="*/ 50338 h 60384"/>
                <a:gd name="connsiteX6" fmla="*/ 74821 w 82500"/>
                <a:gd name="connsiteY6" fmla="*/ 58917 h 60384"/>
                <a:gd name="connsiteX7" fmla="*/ 69912 w 82500"/>
                <a:gd name="connsiteY7" fmla="*/ 54705 h 60384"/>
                <a:gd name="connsiteX8" fmla="*/ 64139 w 82500"/>
                <a:gd name="connsiteY8" fmla="*/ 55230 h 60384"/>
                <a:gd name="connsiteX9" fmla="*/ 52167 w 82500"/>
                <a:gd name="connsiteY9" fmla="*/ 55213 h 60384"/>
                <a:gd name="connsiteX10" fmla="*/ 32741 w 82500"/>
                <a:gd name="connsiteY10" fmla="*/ 36205 h 60384"/>
                <a:gd name="connsiteX11" fmla="*/ 9870 w 82500"/>
                <a:gd name="connsiteY11" fmla="*/ 18974 h 60384"/>
                <a:gd name="connsiteX12" fmla="*/ 0 w 82500"/>
                <a:gd name="connsiteY12" fmla="*/ 11088 h 60384"/>
                <a:gd name="connsiteX13" fmla="*/ 19774 w 82500"/>
                <a:gd name="connsiteY13" fmla="*/ 2349 h 60384"/>
                <a:gd name="connsiteX14" fmla="*/ 36187 w 82500"/>
                <a:gd name="connsiteY14" fmla="*/ 5790 h 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500" h="60384">
                  <a:moveTo>
                    <a:pt x="36187" y="5790"/>
                  </a:moveTo>
                  <a:cubicBezTo>
                    <a:pt x="32656" y="8264"/>
                    <a:pt x="26981" y="10030"/>
                    <a:pt x="32896" y="15660"/>
                  </a:cubicBezTo>
                  <a:cubicBezTo>
                    <a:pt x="34913" y="22306"/>
                    <a:pt x="38925" y="25558"/>
                    <a:pt x="46897" y="21837"/>
                  </a:cubicBezTo>
                  <a:cubicBezTo>
                    <a:pt x="44674" y="29038"/>
                    <a:pt x="38022" y="26952"/>
                    <a:pt x="34461" y="31867"/>
                  </a:cubicBezTo>
                  <a:cubicBezTo>
                    <a:pt x="50246" y="37057"/>
                    <a:pt x="67746" y="28661"/>
                    <a:pt x="82422" y="39468"/>
                  </a:cubicBezTo>
                  <a:cubicBezTo>
                    <a:pt x="83513" y="43926"/>
                    <a:pt x="72786" y="45001"/>
                    <a:pt x="77673" y="50338"/>
                  </a:cubicBezTo>
                  <a:cubicBezTo>
                    <a:pt x="82662" y="55785"/>
                    <a:pt x="76490" y="57568"/>
                    <a:pt x="74821" y="58917"/>
                  </a:cubicBezTo>
                  <a:cubicBezTo>
                    <a:pt x="69140" y="63500"/>
                    <a:pt x="71860" y="56007"/>
                    <a:pt x="69912" y="54705"/>
                  </a:cubicBezTo>
                  <a:cubicBezTo>
                    <a:pt x="67557" y="53133"/>
                    <a:pt x="65740" y="53556"/>
                    <a:pt x="64139" y="55230"/>
                  </a:cubicBezTo>
                  <a:cubicBezTo>
                    <a:pt x="60059" y="59494"/>
                    <a:pt x="56150" y="56659"/>
                    <a:pt x="52167" y="55213"/>
                  </a:cubicBezTo>
                  <a:cubicBezTo>
                    <a:pt x="45680" y="48887"/>
                    <a:pt x="39056" y="42697"/>
                    <a:pt x="32741" y="36205"/>
                  </a:cubicBezTo>
                  <a:cubicBezTo>
                    <a:pt x="25986" y="29261"/>
                    <a:pt x="18814" y="22969"/>
                    <a:pt x="9870" y="18974"/>
                  </a:cubicBezTo>
                  <a:cubicBezTo>
                    <a:pt x="12122" y="9207"/>
                    <a:pt x="12122" y="9207"/>
                    <a:pt x="0" y="11088"/>
                  </a:cubicBezTo>
                  <a:cubicBezTo>
                    <a:pt x="6978" y="-1285"/>
                    <a:pt x="7161" y="-1834"/>
                    <a:pt x="19774" y="2349"/>
                  </a:cubicBezTo>
                  <a:cubicBezTo>
                    <a:pt x="25243" y="4161"/>
                    <a:pt x="31518" y="1126"/>
                    <a:pt x="36187" y="5790"/>
                  </a:cubicBezTo>
                  <a:close/>
                </a:path>
              </a:pathLst>
            </a:custGeom>
            <a:grpFill/>
            <a:ln w="5715" cap="flat">
              <a:noFill/>
              <a:prstDash val="solid"/>
              <a:miter/>
            </a:ln>
          </p:spPr>
          <p:txBody>
            <a:bodyPr rtlCol="0" anchor="ctr"/>
            <a:lstStyle/>
            <a:p>
              <a:endParaRPr lang="zh-CN" altLang="en-US"/>
            </a:p>
          </p:txBody>
        </p:sp>
        <p:sp>
          <p:nvSpPr>
            <p:cNvPr id="5344" name="任意多边形: 形状 5343">
              <a:extLst>
                <a:ext uri="{FF2B5EF4-FFF2-40B4-BE49-F238E27FC236}">
                  <a16:creationId xmlns:a16="http://schemas.microsoft.com/office/drawing/2014/main" id="{45FBAA33-C674-2527-A12E-16CAA2432A17}"/>
                </a:ext>
              </a:extLst>
            </p:cNvPr>
            <p:cNvSpPr/>
            <p:nvPr/>
          </p:nvSpPr>
          <p:spPr>
            <a:xfrm>
              <a:off x="3130726" y="4850526"/>
              <a:ext cx="72974" cy="52650"/>
            </a:xfrm>
            <a:custGeom>
              <a:avLst/>
              <a:gdLst>
                <a:gd name="connsiteX0" fmla="*/ 72963 w 72974"/>
                <a:gd name="connsiteY0" fmla="*/ 19208 h 52650"/>
                <a:gd name="connsiteX1" fmla="*/ 72975 w 72974"/>
                <a:gd name="connsiteY1" fmla="*/ 22528 h 52650"/>
                <a:gd name="connsiteX2" fmla="*/ 60568 w 72974"/>
                <a:gd name="connsiteY2" fmla="*/ 29535 h 52650"/>
                <a:gd name="connsiteX3" fmla="*/ 38268 w 72974"/>
                <a:gd name="connsiteY3" fmla="*/ 33770 h 52650"/>
                <a:gd name="connsiteX4" fmla="*/ 30232 w 72974"/>
                <a:gd name="connsiteY4" fmla="*/ 45554 h 52650"/>
                <a:gd name="connsiteX5" fmla="*/ 30141 w 72974"/>
                <a:gd name="connsiteY5" fmla="*/ 47669 h 52650"/>
                <a:gd name="connsiteX6" fmla="*/ 22283 w 72974"/>
                <a:gd name="connsiteY6" fmla="*/ 52098 h 52650"/>
                <a:gd name="connsiteX7" fmla="*/ 19037 w 72974"/>
                <a:gd name="connsiteY7" fmla="*/ 49852 h 52650"/>
                <a:gd name="connsiteX8" fmla="*/ 13556 w 72974"/>
                <a:gd name="connsiteY8" fmla="*/ 48617 h 52650"/>
                <a:gd name="connsiteX9" fmla="*/ 7407 w 72974"/>
                <a:gd name="connsiteY9" fmla="*/ 48880 h 52650"/>
                <a:gd name="connsiteX10" fmla="*/ 3206 w 72974"/>
                <a:gd name="connsiteY10" fmla="*/ 48075 h 52650"/>
                <a:gd name="connsiteX11" fmla="*/ 0 w 72974"/>
                <a:gd name="connsiteY11" fmla="*/ 45325 h 52650"/>
                <a:gd name="connsiteX12" fmla="*/ 50218 w 72974"/>
                <a:gd name="connsiteY12" fmla="*/ 0 h 52650"/>
                <a:gd name="connsiteX13" fmla="*/ 55801 w 72974"/>
                <a:gd name="connsiteY13" fmla="*/ 2389 h 52650"/>
                <a:gd name="connsiteX14" fmla="*/ 66380 w 72974"/>
                <a:gd name="connsiteY14" fmla="*/ 12676 h 52650"/>
                <a:gd name="connsiteX15" fmla="*/ 66380 w 72974"/>
                <a:gd name="connsiteY15" fmla="*/ 12659 h 52650"/>
                <a:gd name="connsiteX16" fmla="*/ 69683 w 72974"/>
                <a:gd name="connsiteY16" fmla="*/ 15962 h 52650"/>
                <a:gd name="connsiteX17" fmla="*/ 69666 w 72974"/>
                <a:gd name="connsiteY17" fmla="*/ 15945 h 52650"/>
                <a:gd name="connsiteX18" fmla="*/ 72963 w 72974"/>
                <a:gd name="connsiteY18" fmla="*/ 19208 h 52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974" h="52650">
                  <a:moveTo>
                    <a:pt x="72963" y="19208"/>
                  </a:moveTo>
                  <a:cubicBezTo>
                    <a:pt x="72969" y="20317"/>
                    <a:pt x="72969" y="21420"/>
                    <a:pt x="72975" y="22528"/>
                  </a:cubicBezTo>
                  <a:cubicBezTo>
                    <a:pt x="66191" y="20003"/>
                    <a:pt x="64980" y="27546"/>
                    <a:pt x="60568" y="29535"/>
                  </a:cubicBezTo>
                  <a:cubicBezTo>
                    <a:pt x="53378" y="32770"/>
                    <a:pt x="47435" y="37073"/>
                    <a:pt x="38268" y="33770"/>
                  </a:cubicBezTo>
                  <a:cubicBezTo>
                    <a:pt x="28209" y="30146"/>
                    <a:pt x="26506" y="33273"/>
                    <a:pt x="30232" y="45554"/>
                  </a:cubicBezTo>
                  <a:cubicBezTo>
                    <a:pt x="30198" y="46257"/>
                    <a:pt x="30164" y="46960"/>
                    <a:pt x="30141" y="47669"/>
                  </a:cubicBezTo>
                  <a:cubicBezTo>
                    <a:pt x="28764" y="51355"/>
                    <a:pt x="26689" y="53801"/>
                    <a:pt x="22283" y="52098"/>
                  </a:cubicBezTo>
                  <a:cubicBezTo>
                    <a:pt x="21117" y="51475"/>
                    <a:pt x="20037" y="50698"/>
                    <a:pt x="19037" y="49852"/>
                  </a:cubicBezTo>
                  <a:cubicBezTo>
                    <a:pt x="17374" y="48806"/>
                    <a:pt x="15522" y="48480"/>
                    <a:pt x="13556" y="48617"/>
                  </a:cubicBezTo>
                  <a:cubicBezTo>
                    <a:pt x="11504" y="48863"/>
                    <a:pt x="9464" y="48966"/>
                    <a:pt x="7407" y="48880"/>
                  </a:cubicBezTo>
                  <a:cubicBezTo>
                    <a:pt x="5966" y="48794"/>
                    <a:pt x="4578" y="48520"/>
                    <a:pt x="3206" y="48075"/>
                  </a:cubicBezTo>
                  <a:cubicBezTo>
                    <a:pt x="1863" y="47480"/>
                    <a:pt x="783" y="46571"/>
                    <a:pt x="0" y="45325"/>
                  </a:cubicBezTo>
                  <a:cubicBezTo>
                    <a:pt x="15093" y="28392"/>
                    <a:pt x="32221" y="13716"/>
                    <a:pt x="50218" y="0"/>
                  </a:cubicBezTo>
                  <a:cubicBezTo>
                    <a:pt x="51978" y="1263"/>
                    <a:pt x="56053" y="1714"/>
                    <a:pt x="55801" y="2389"/>
                  </a:cubicBezTo>
                  <a:cubicBezTo>
                    <a:pt x="51378" y="14242"/>
                    <a:pt x="61088" y="11150"/>
                    <a:pt x="66380" y="12676"/>
                  </a:cubicBezTo>
                  <a:lnTo>
                    <a:pt x="66380" y="12659"/>
                  </a:lnTo>
                  <a:cubicBezTo>
                    <a:pt x="67500" y="13739"/>
                    <a:pt x="68551" y="14893"/>
                    <a:pt x="69683" y="15962"/>
                  </a:cubicBezTo>
                  <a:lnTo>
                    <a:pt x="69666" y="15945"/>
                  </a:lnTo>
                  <a:cubicBezTo>
                    <a:pt x="70809" y="16990"/>
                    <a:pt x="71666" y="18328"/>
                    <a:pt x="72963" y="19208"/>
                  </a:cubicBezTo>
                  <a:close/>
                </a:path>
              </a:pathLst>
            </a:custGeom>
            <a:grpFill/>
            <a:ln w="5715" cap="flat">
              <a:noFill/>
              <a:prstDash val="solid"/>
              <a:miter/>
            </a:ln>
          </p:spPr>
          <p:txBody>
            <a:bodyPr rtlCol="0" anchor="ctr"/>
            <a:lstStyle/>
            <a:p>
              <a:endParaRPr lang="zh-CN" altLang="en-US"/>
            </a:p>
          </p:txBody>
        </p:sp>
        <p:sp>
          <p:nvSpPr>
            <p:cNvPr id="5345" name="任意多边形: 形状 5344">
              <a:extLst>
                <a:ext uri="{FF2B5EF4-FFF2-40B4-BE49-F238E27FC236}">
                  <a16:creationId xmlns:a16="http://schemas.microsoft.com/office/drawing/2014/main" id="{31103944-85E0-564E-8FD3-44E712CF4FDA}"/>
                </a:ext>
              </a:extLst>
            </p:cNvPr>
            <p:cNvSpPr/>
            <p:nvPr/>
          </p:nvSpPr>
          <p:spPr>
            <a:xfrm>
              <a:off x="3487205" y="4832116"/>
              <a:ext cx="84719" cy="45277"/>
            </a:xfrm>
            <a:custGeom>
              <a:avLst/>
              <a:gdLst>
                <a:gd name="connsiteX0" fmla="*/ 19025 w 84719"/>
                <a:gd name="connsiteY0" fmla="*/ 31068 h 45277"/>
                <a:gd name="connsiteX1" fmla="*/ 0 w 84719"/>
                <a:gd name="connsiteY1" fmla="*/ 21233 h 45277"/>
                <a:gd name="connsiteX2" fmla="*/ 13750 w 84719"/>
                <a:gd name="connsiteY2" fmla="*/ 19004 h 45277"/>
                <a:gd name="connsiteX3" fmla="*/ 29752 w 84719"/>
                <a:gd name="connsiteY3" fmla="*/ 13318 h 45277"/>
                <a:gd name="connsiteX4" fmla="*/ 49138 w 84719"/>
                <a:gd name="connsiteY4" fmla="*/ 8540 h 45277"/>
                <a:gd name="connsiteX5" fmla="*/ 64328 w 84719"/>
                <a:gd name="connsiteY5" fmla="*/ 2842 h 45277"/>
                <a:gd name="connsiteX6" fmla="*/ 71557 w 84719"/>
                <a:gd name="connsiteY6" fmla="*/ 3025 h 45277"/>
                <a:gd name="connsiteX7" fmla="*/ 75347 w 84719"/>
                <a:gd name="connsiteY7" fmla="*/ 7980 h 45277"/>
                <a:gd name="connsiteX8" fmla="*/ 84719 w 84719"/>
                <a:gd name="connsiteY8" fmla="*/ 37903 h 45277"/>
                <a:gd name="connsiteX9" fmla="*/ 71660 w 84719"/>
                <a:gd name="connsiteY9" fmla="*/ 40933 h 45277"/>
                <a:gd name="connsiteX10" fmla="*/ 63557 w 84719"/>
                <a:gd name="connsiteY10" fmla="*/ 33457 h 45277"/>
                <a:gd name="connsiteX11" fmla="*/ 62374 w 84719"/>
                <a:gd name="connsiteY11" fmla="*/ 27137 h 45277"/>
                <a:gd name="connsiteX12" fmla="*/ 58041 w 84719"/>
                <a:gd name="connsiteY12" fmla="*/ 17918 h 45277"/>
                <a:gd name="connsiteX13" fmla="*/ 28924 w 84719"/>
                <a:gd name="connsiteY13" fmla="*/ 24473 h 45277"/>
                <a:gd name="connsiteX14" fmla="*/ 28889 w 84719"/>
                <a:gd name="connsiteY14" fmla="*/ 24508 h 45277"/>
                <a:gd name="connsiteX15" fmla="*/ 19025 w 84719"/>
                <a:gd name="connsiteY15" fmla="*/ 3106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19" h="45277">
                  <a:moveTo>
                    <a:pt x="19025" y="31068"/>
                  </a:moveTo>
                  <a:cubicBezTo>
                    <a:pt x="14173" y="25782"/>
                    <a:pt x="5892" y="26874"/>
                    <a:pt x="0" y="21233"/>
                  </a:cubicBezTo>
                  <a:cubicBezTo>
                    <a:pt x="4526" y="16581"/>
                    <a:pt x="9567" y="17289"/>
                    <a:pt x="13750" y="19004"/>
                  </a:cubicBezTo>
                  <a:cubicBezTo>
                    <a:pt x="21231" y="22073"/>
                    <a:pt x="25615" y="20416"/>
                    <a:pt x="29752" y="13318"/>
                  </a:cubicBezTo>
                  <a:cubicBezTo>
                    <a:pt x="34936" y="4431"/>
                    <a:pt x="39313" y="3888"/>
                    <a:pt x="49138" y="8540"/>
                  </a:cubicBezTo>
                  <a:cubicBezTo>
                    <a:pt x="56727" y="12135"/>
                    <a:pt x="57761" y="11557"/>
                    <a:pt x="64328" y="2842"/>
                  </a:cubicBezTo>
                  <a:cubicBezTo>
                    <a:pt x="66163" y="413"/>
                    <a:pt x="69414" y="-2187"/>
                    <a:pt x="71557" y="3025"/>
                  </a:cubicBezTo>
                  <a:cubicBezTo>
                    <a:pt x="72403" y="5088"/>
                    <a:pt x="73135" y="7043"/>
                    <a:pt x="75347" y="7980"/>
                  </a:cubicBezTo>
                  <a:cubicBezTo>
                    <a:pt x="80822" y="17221"/>
                    <a:pt x="82130" y="27760"/>
                    <a:pt x="84719" y="37903"/>
                  </a:cubicBezTo>
                  <a:cubicBezTo>
                    <a:pt x="81473" y="47156"/>
                    <a:pt x="81473" y="47156"/>
                    <a:pt x="71660" y="40933"/>
                  </a:cubicBezTo>
                  <a:cubicBezTo>
                    <a:pt x="70163" y="37126"/>
                    <a:pt x="66911" y="35297"/>
                    <a:pt x="63557" y="33457"/>
                  </a:cubicBezTo>
                  <a:cubicBezTo>
                    <a:pt x="60819" y="31960"/>
                    <a:pt x="59922" y="30080"/>
                    <a:pt x="62374" y="27137"/>
                  </a:cubicBezTo>
                  <a:cubicBezTo>
                    <a:pt x="67346" y="21159"/>
                    <a:pt x="63054" y="16678"/>
                    <a:pt x="58041" y="17918"/>
                  </a:cubicBezTo>
                  <a:cubicBezTo>
                    <a:pt x="48377" y="20313"/>
                    <a:pt x="36770" y="14598"/>
                    <a:pt x="28924" y="24473"/>
                  </a:cubicBezTo>
                  <a:lnTo>
                    <a:pt x="28889" y="24508"/>
                  </a:lnTo>
                  <a:cubicBezTo>
                    <a:pt x="25506" y="26542"/>
                    <a:pt x="24117" y="31600"/>
                    <a:pt x="19025" y="31068"/>
                  </a:cubicBezTo>
                  <a:close/>
                </a:path>
              </a:pathLst>
            </a:custGeom>
            <a:grpFill/>
            <a:ln w="5715" cap="flat">
              <a:noFill/>
              <a:prstDash val="solid"/>
              <a:miter/>
            </a:ln>
          </p:spPr>
          <p:txBody>
            <a:bodyPr rtlCol="0" anchor="ctr"/>
            <a:lstStyle/>
            <a:p>
              <a:endParaRPr lang="zh-CN" altLang="en-US"/>
            </a:p>
          </p:txBody>
        </p:sp>
        <p:sp>
          <p:nvSpPr>
            <p:cNvPr id="5346" name="任意多边形: 形状 5345">
              <a:extLst>
                <a:ext uri="{FF2B5EF4-FFF2-40B4-BE49-F238E27FC236}">
                  <a16:creationId xmlns:a16="http://schemas.microsoft.com/office/drawing/2014/main" id="{C510772E-68D7-4694-F061-B591C6112F4A}"/>
                </a:ext>
              </a:extLst>
            </p:cNvPr>
            <p:cNvSpPr/>
            <p:nvPr/>
          </p:nvSpPr>
          <p:spPr>
            <a:xfrm>
              <a:off x="3389970" y="4705073"/>
              <a:ext cx="59824" cy="37336"/>
            </a:xfrm>
            <a:custGeom>
              <a:avLst/>
              <a:gdLst>
                <a:gd name="connsiteX0" fmla="*/ 40314 w 59824"/>
                <a:gd name="connsiteY0" fmla="*/ 0 h 37336"/>
                <a:gd name="connsiteX1" fmla="*/ 52749 w 59824"/>
                <a:gd name="connsiteY1" fmla="*/ 7452 h 37336"/>
                <a:gd name="connsiteX2" fmla="*/ 33484 w 59824"/>
                <a:gd name="connsiteY2" fmla="*/ 8173 h 37336"/>
                <a:gd name="connsiteX3" fmla="*/ 43931 w 59824"/>
                <a:gd name="connsiteY3" fmla="*/ 16671 h 37336"/>
                <a:gd name="connsiteX4" fmla="*/ 43926 w 59824"/>
                <a:gd name="connsiteY4" fmla="*/ 16671 h 37336"/>
                <a:gd name="connsiteX5" fmla="*/ 59825 w 59824"/>
                <a:gd name="connsiteY5" fmla="*/ 22940 h 37336"/>
                <a:gd name="connsiteX6" fmla="*/ 46617 w 59824"/>
                <a:gd name="connsiteY6" fmla="*/ 29461 h 37336"/>
                <a:gd name="connsiteX7" fmla="*/ 14236 w 59824"/>
                <a:gd name="connsiteY7" fmla="*/ 36696 h 37336"/>
                <a:gd name="connsiteX8" fmla="*/ 7767 w 59824"/>
                <a:gd name="connsiteY8" fmla="*/ 36416 h 37336"/>
                <a:gd name="connsiteX9" fmla="*/ 6509 w 59824"/>
                <a:gd name="connsiteY9" fmla="*/ 32564 h 37336"/>
                <a:gd name="connsiteX10" fmla="*/ 789 w 59824"/>
                <a:gd name="connsiteY10" fmla="*/ 20911 h 37336"/>
                <a:gd name="connsiteX11" fmla="*/ 0 w 59824"/>
                <a:gd name="connsiteY11" fmla="*/ 18882 h 37336"/>
                <a:gd name="connsiteX12" fmla="*/ 1240 w 59824"/>
                <a:gd name="connsiteY12" fmla="*/ 17099 h 37336"/>
                <a:gd name="connsiteX13" fmla="*/ 40314 w 59824"/>
                <a:gd name="connsiteY13" fmla="*/ 0 h 3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9824" h="37336">
                  <a:moveTo>
                    <a:pt x="40314" y="0"/>
                  </a:moveTo>
                  <a:cubicBezTo>
                    <a:pt x="43811" y="3092"/>
                    <a:pt x="49823" y="2041"/>
                    <a:pt x="52749" y="7452"/>
                  </a:cubicBezTo>
                  <a:cubicBezTo>
                    <a:pt x="46240" y="13070"/>
                    <a:pt x="40154" y="3715"/>
                    <a:pt x="33484" y="8173"/>
                  </a:cubicBezTo>
                  <a:cubicBezTo>
                    <a:pt x="36142" y="11893"/>
                    <a:pt x="39965" y="14356"/>
                    <a:pt x="43931" y="16671"/>
                  </a:cubicBezTo>
                  <a:lnTo>
                    <a:pt x="43926" y="16671"/>
                  </a:lnTo>
                  <a:cubicBezTo>
                    <a:pt x="47372" y="22334"/>
                    <a:pt x="54367" y="17911"/>
                    <a:pt x="59825" y="22940"/>
                  </a:cubicBezTo>
                  <a:cubicBezTo>
                    <a:pt x="54447" y="24158"/>
                    <a:pt x="50075" y="24409"/>
                    <a:pt x="46617" y="29461"/>
                  </a:cubicBezTo>
                  <a:cubicBezTo>
                    <a:pt x="38793" y="40897"/>
                    <a:pt x="25598" y="36428"/>
                    <a:pt x="14236" y="36696"/>
                  </a:cubicBezTo>
                  <a:cubicBezTo>
                    <a:pt x="12082" y="36748"/>
                    <a:pt x="9921" y="36519"/>
                    <a:pt x="7767" y="36416"/>
                  </a:cubicBezTo>
                  <a:cubicBezTo>
                    <a:pt x="6784" y="35313"/>
                    <a:pt x="6344" y="34033"/>
                    <a:pt x="6509" y="32564"/>
                  </a:cubicBezTo>
                  <a:cubicBezTo>
                    <a:pt x="8950" y="26569"/>
                    <a:pt x="3926" y="24203"/>
                    <a:pt x="789" y="20911"/>
                  </a:cubicBezTo>
                  <a:cubicBezTo>
                    <a:pt x="514" y="20237"/>
                    <a:pt x="257" y="19563"/>
                    <a:pt x="0" y="18882"/>
                  </a:cubicBezTo>
                  <a:cubicBezTo>
                    <a:pt x="411" y="18282"/>
                    <a:pt x="829" y="17688"/>
                    <a:pt x="1240" y="17099"/>
                  </a:cubicBezTo>
                  <a:cubicBezTo>
                    <a:pt x="14270" y="11402"/>
                    <a:pt x="27289" y="5698"/>
                    <a:pt x="40314" y="0"/>
                  </a:cubicBezTo>
                  <a:close/>
                </a:path>
              </a:pathLst>
            </a:custGeom>
            <a:grpFill/>
            <a:ln w="5715" cap="flat">
              <a:noFill/>
              <a:prstDash val="solid"/>
              <a:miter/>
            </a:ln>
          </p:spPr>
          <p:txBody>
            <a:bodyPr rtlCol="0" anchor="ctr"/>
            <a:lstStyle/>
            <a:p>
              <a:endParaRPr lang="zh-CN" altLang="en-US"/>
            </a:p>
          </p:txBody>
        </p:sp>
        <p:sp>
          <p:nvSpPr>
            <p:cNvPr id="5347" name="任意多边形: 形状 5346">
              <a:extLst>
                <a:ext uri="{FF2B5EF4-FFF2-40B4-BE49-F238E27FC236}">
                  <a16:creationId xmlns:a16="http://schemas.microsoft.com/office/drawing/2014/main" id="{5205AB91-4836-9359-DECB-0D51257C81B2}"/>
                </a:ext>
              </a:extLst>
            </p:cNvPr>
            <p:cNvSpPr/>
            <p:nvPr/>
          </p:nvSpPr>
          <p:spPr>
            <a:xfrm>
              <a:off x="3123140" y="5009797"/>
              <a:ext cx="54260" cy="47497"/>
            </a:xfrm>
            <a:custGeom>
              <a:avLst/>
              <a:gdLst>
                <a:gd name="connsiteX0" fmla="*/ 1631 w 54260"/>
                <a:gd name="connsiteY0" fmla="*/ 47423 h 47497"/>
                <a:gd name="connsiteX1" fmla="*/ 1425 w 54260"/>
                <a:gd name="connsiteY1" fmla="*/ 40222 h 47497"/>
                <a:gd name="connsiteX2" fmla="*/ 8243 w 54260"/>
                <a:gd name="connsiteY2" fmla="*/ 27415 h 47497"/>
                <a:gd name="connsiteX3" fmla="*/ 14592 w 54260"/>
                <a:gd name="connsiteY3" fmla="*/ 23094 h 47497"/>
                <a:gd name="connsiteX4" fmla="*/ 14775 w 54260"/>
                <a:gd name="connsiteY4" fmla="*/ 7961 h 47497"/>
                <a:gd name="connsiteX5" fmla="*/ 21222 w 54260"/>
                <a:gd name="connsiteY5" fmla="*/ 0 h 47497"/>
                <a:gd name="connsiteX6" fmla="*/ 35326 w 54260"/>
                <a:gd name="connsiteY6" fmla="*/ 1783 h 47497"/>
                <a:gd name="connsiteX7" fmla="*/ 41098 w 54260"/>
                <a:gd name="connsiteY7" fmla="*/ 11281 h 47497"/>
                <a:gd name="connsiteX8" fmla="*/ 41093 w 54260"/>
                <a:gd name="connsiteY8" fmla="*/ 11281 h 47497"/>
                <a:gd name="connsiteX9" fmla="*/ 42367 w 54260"/>
                <a:gd name="connsiteY9" fmla="*/ 24506 h 47497"/>
                <a:gd name="connsiteX10" fmla="*/ 54260 w 54260"/>
                <a:gd name="connsiteY10" fmla="*/ 34313 h 47497"/>
                <a:gd name="connsiteX11" fmla="*/ 54260 w 54260"/>
                <a:gd name="connsiteY11" fmla="*/ 34307 h 47497"/>
                <a:gd name="connsiteX12" fmla="*/ 51071 w 54260"/>
                <a:gd name="connsiteY12" fmla="*/ 36982 h 47497"/>
                <a:gd name="connsiteX13" fmla="*/ 48254 w 54260"/>
                <a:gd name="connsiteY13" fmla="*/ 37982 h 47497"/>
                <a:gd name="connsiteX14" fmla="*/ 41287 w 54260"/>
                <a:gd name="connsiteY14" fmla="*/ 41154 h 47497"/>
                <a:gd name="connsiteX15" fmla="*/ 41327 w 54260"/>
                <a:gd name="connsiteY15" fmla="*/ 41011 h 47497"/>
                <a:gd name="connsiteX16" fmla="*/ 37898 w 54260"/>
                <a:gd name="connsiteY16" fmla="*/ 43623 h 47497"/>
                <a:gd name="connsiteX17" fmla="*/ 31634 w 54260"/>
                <a:gd name="connsiteY17" fmla="*/ 44457 h 47497"/>
                <a:gd name="connsiteX18" fmla="*/ 28863 w 54260"/>
                <a:gd name="connsiteY18" fmla="*/ 45000 h 47497"/>
                <a:gd name="connsiteX19" fmla="*/ 24022 w 54260"/>
                <a:gd name="connsiteY19" fmla="*/ 40125 h 47497"/>
                <a:gd name="connsiteX20" fmla="*/ 24479 w 54260"/>
                <a:gd name="connsiteY20" fmla="*/ 47080 h 47497"/>
                <a:gd name="connsiteX21" fmla="*/ 14758 w 54260"/>
                <a:gd name="connsiteY21" fmla="*/ 47337 h 47497"/>
                <a:gd name="connsiteX22" fmla="*/ 8203 w 54260"/>
                <a:gd name="connsiteY22" fmla="*/ 47498 h 47497"/>
                <a:gd name="connsiteX23" fmla="*/ 1631 w 54260"/>
                <a:gd name="connsiteY23" fmla="*/ 47423 h 4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260" h="47497">
                  <a:moveTo>
                    <a:pt x="1631" y="47423"/>
                  </a:moveTo>
                  <a:cubicBezTo>
                    <a:pt x="842" y="44977"/>
                    <a:pt x="-1490" y="41537"/>
                    <a:pt x="1425" y="40222"/>
                  </a:cubicBezTo>
                  <a:cubicBezTo>
                    <a:pt x="7426" y="37513"/>
                    <a:pt x="9352" y="33553"/>
                    <a:pt x="8243" y="27415"/>
                  </a:cubicBezTo>
                  <a:cubicBezTo>
                    <a:pt x="7231" y="21786"/>
                    <a:pt x="12483" y="24260"/>
                    <a:pt x="14592" y="23094"/>
                  </a:cubicBezTo>
                  <a:cubicBezTo>
                    <a:pt x="26708" y="16414"/>
                    <a:pt x="26828" y="15956"/>
                    <a:pt x="14775" y="7961"/>
                  </a:cubicBezTo>
                  <a:cubicBezTo>
                    <a:pt x="13358" y="2412"/>
                    <a:pt x="16827" y="840"/>
                    <a:pt x="21222" y="0"/>
                  </a:cubicBezTo>
                  <a:cubicBezTo>
                    <a:pt x="25885" y="898"/>
                    <a:pt x="30697" y="863"/>
                    <a:pt x="35326" y="1783"/>
                  </a:cubicBezTo>
                  <a:cubicBezTo>
                    <a:pt x="40293" y="2772"/>
                    <a:pt x="45059" y="4561"/>
                    <a:pt x="41098" y="11281"/>
                  </a:cubicBezTo>
                  <a:lnTo>
                    <a:pt x="41093" y="11281"/>
                  </a:lnTo>
                  <a:cubicBezTo>
                    <a:pt x="34612" y="16373"/>
                    <a:pt x="35892" y="20180"/>
                    <a:pt x="42367" y="24506"/>
                  </a:cubicBezTo>
                  <a:cubicBezTo>
                    <a:pt x="46568" y="27312"/>
                    <a:pt x="53797" y="26895"/>
                    <a:pt x="54260" y="34313"/>
                  </a:cubicBezTo>
                  <a:lnTo>
                    <a:pt x="54260" y="34307"/>
                  </a:lnTo>
                  <a:cubicBezTo>
                    <a:pt x="53266" y="35284"/>
                    <a:pt x="52208" y="36182"/>
                    <a:pt x="51071" y="36982"/>
                  </a:cubicBezTo>
                  <a:cubicBezTo>
                    <a:pt x="50197" y="37490"/>
                    <a:pt x="49254" y="37822"/>
                    <a:pt x="48254" y="37982"/>
                  </a:cubicBezTo>
                  <a:cubicBezTo>
                    <a:pt x="45813" y="38776"/>
                    <a:pt x="42636" y="37959"/>
                    <a:pt x="41287" y="41154"/>
                  </a:cubicBezTo>
                  <a:lnTo>
                    <a:pt x="41327" y="41011"/>
                  </a:lnTo>
                  <a:cubicBezTo>
                    <a:pt x="40195" y="41897"/>
                    <a:pt x="39052" y="42766"/>
                    <a:pt x="37898" y="43623"/>
                  </a:cubicBezTo>
                  <a:cubicBezTo>
                    <a:pt x="35812" y="43903"/>
                    <a:pt x="33726" y="44177"/>
                    <a:pt x="31634" y="44457"/>
                  </a:cubicBezTo>
                  <a:cubicBezTo>
                    <a:pt x="30703" y="45051"/>
                    <a:pt x="29737" y="45337"/>
                    <a:pt x="28863" y="45000"/>
                  </a:cubicBezTo>
                  <a:cubicBezTo>
                    <a:pt x="26542" y="44103"/>
                    <a:pt x="24879" y="42503"/>
                    <a:pt x="24022" y="40125"/>
                  </a:cubicBezTo>
                  <a:cubicBezTo>
                    <a:pt x="22645" y="42543"/>
                    <a:pt x="26251" y="44634"/>
                    <a:pt x="24479" y="47080"/>
                  </a:cubicBezTo>
                  <a:cubicBezTo>
                    <a:pt x="21239" y="47166"/>
                    <a:pt x="17998" y="47252"/>
                    <a:pt x="14758" y="47337"/>
                  </a:cubicBezTo>
                  <a:cubicBezTo>
                    <a:pt x="12523" y="45394"/>
                    <a:pt x="10340" y="45434"/>
                    <a:pt x="8203" y="47498"/>
                  </a:cubicBezTo>
                  <a:cubicBezTo>
                    <a:pt x="6014" y="47469"/>
                    <a:pt x="3825" y="47446"/>
                    <a:pt x="1631" y="47423"/>
                  </a:cubicBezTo>
                  <a:close/>
                </a:path>
              </a:pathLst>
            </a:custGeom>
            <a:grpFill/>
            <a:ln w="5715" cap="flat">
              <a:noFill/>
              <a:prstDash val="solid"/>
              <a:miter/>
            </a:ln>
          </p:spPr>
          <p:txBody>
            <a:bodyPr rtlCol="0" anchor="ctr"/>
            <a:lstStyle/>
            <a:p>
              <a:endParaRPr lang="zh-CN" altLang="en-US"/>
            </a:p>
          </p:txBody>
        </p:sp>
        <p:sp>
          <p:nvSpPr>
            <p:cNvPr id="5348" name="任意多边形: 形状 5347">
              <a:extLst>
                <a:ext uri="{FF2B5EF4-FFF2-40B4-BE49-F238E27FC236}">
                  <a16:creationId xmlns:a16="http://schemas.microsoft.com/office/drawing/2014/main" id="{51C93792-89A1-7CCF-5EA7-EEC4B8ACD2D5}"/>
                </a:ext>
              </a:extLst>
            </p:cNvPr>
            <p:cNvSpPr/>
            <p:nvPr/>
          </p:nvSpPr>
          <p:spPr>
            <a:xfrm>
              <a:off x="3479935" y="4734174"/>
              <a:ext cx="55938" cy="33638"/>
            </a:xfrm>
            <a:custGeom>
              <a:avLst/>
              <a:gdLst>
                <a:gd name="connsiteX0" fmla="*/ 55938 w 55938"/>
                <a:gd name="connsiteY0" fmla="*/ 33604 h 33638"/>
                <a:gd name="connsiteX1" fmla="*/ 29615 w 55938"/>
                <a:gd name="connsiteY1" fmla="*/ 33638 h 33638"/>
                <a:gd name="connsiteX2" fmla="*/ 16551 w 55938"/>
                <a:gd name="connsiteY2" fmla="*/ 30621 h 33638"/>
                <a:gd name="connsiteX3" fmla="*/ 11 w 55938"/>
                <a:gd name="connsiteY3" fmla="*/ 20454 h 33638"/>
                <a:gd name="connsiteX4" fmla="*/ 0 w 55938"/>
                <a:gd name="connsiteY4" fmla="*/ 20454 h 33638"/>
                <a:gd name="connsiteX5" fmla="*/ 5966 w 55938"/>
                <a:gd name="connsiteY5" fmla="*/ 12390 h 33638"/>
                <a:gd name="connsiteX6" fmla="*/ 1166 w 55938"/>
                <a:gd name="connsiteY6" fmla="*/ 0 h 33638"/>
                <a:gd name="connsiteX7" fmla="*/ 28306 w 55938"/>
                <a:gd name="connsiteY7" fmla="*/ 15448 h 33638"/>
                <a:gd name="connsiteX8" fmla="*/ 40416 w 55938"/>
                <a:gd name="connsiteY8" fmla="*/ 18254 h 33638"/>
                <a:gd name="connsiteX9" fmla="*/ 49675 w 55938"/>
                <a:gd name="connsiteY9" fmla="*/ 20071 h 33638"/>
                <a:gd name="connsiteX10" fmla="*/ 55938 w 55938"/>
                <a:gd name="connsiteY10" fmla="*/ 33604 h 3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938" h="33638">
                  <a:moveTo>
                    <a:pt x="55938" y="33604"/>
                  </a:moveTo>
                  <a:cubicBezTo>
                    <a:pt x="47166" y="33113"/>
                    <a:pt x="38382" y="29432"/>
                    <a:pt x="29615" y="33638"/>
                  </a:cubicBezTo>
                  <a:cubicBezTo>
                    <a:pt x="26100" y="28958"/>
                    <a:pt x="21168" y="30678"/>
                    <a:pt x="16551" y="30621"/>
                  </a:cubicBezTo>
                  <a:cubicBezTo>
                    <a:pt x="9087" y="30535"/>
                    <a:pt x="2749" y="28358"/>
                    <a:pt x="11" y="20454"/>
                  </a:cubicBezTo>
                  <a:lnTo>
                    <a:pt x="0" y="20454"/>
                  </a:lnTo>
                  <a:cubicBezTo>
                    <a:pt x="9133" y="19728"/>
                    <a:pt x="7950" y="20031"/>
                    <a:pt x="5966" y="12390"/>
                  </a:cubicBezTo>
                  <a:cubicBezTo>
                    <a:pt x="4823" y="7972"/>
                    <a:pt x="-1212" y="6555"/>
                    <a:pt x="1166" y="0"/>
                  </a:cubicBezTo>
                  <a:cubicBezTo>
                    <a:pt x="12047" y="1532"/>
                    <a:pt x="23140" y="1737"/>
                    <a:pt x="28306" y="15448"/>
                  </a:cubicBezTo>
                  <a:cubicBezTo>
                    <a:pt x="29387" y="18316"/>
                    <a:pt x="33644" y="27192"/>
                    <a:pt x="40416" y="18254"/>
                  </a:cubicBezTo>
                  <a:cubicBezTo>
                    <a:pt x="41942" y="16236"/>
                    <a:pt x="45274" y="25123"/>
                    <a:pt x="49675" y="20071"/>
                  </a:cubicBezTo>
                  <a:cubicBezTo>
                    <a:pt x="53189" y="23929"/>
                    <a:pt x="55367" y="28398"/>
                    <a:pt x="55938" y="33604"/>
                  </a:cubicBezTo>
                  <a:close/>
                </a:path>
              </a:pathLst>
            </a:custGeom>
            <a:grpFill/>
            <a:ln w="5715" cap="flat">
              <a:noFill/>
              <a:prstDash val="solid"/>
              <a:miter/>
            </a:ln>
          </p:spPr>
          <p:txBody>
            <a:bodyPr rtlCol="0" anchor="ctr"/>
            <a:lstStyle/>
            <a:p>
              <a:endParaRPr lang="zh-CN" altLang="en-US"/>
            </a:p>
          </p:txBody>
        </p:sp>
        <p:sp>
          <p:nvSpPr>
            <p:cNvPr id="5349" name="任意多边形: 形状 5348">
              <a:extLst>
                <a:ext uri="{FF2B5EF4-FFF2-40B4-BE49-F238E27FC236}">
                  <a16:creationId xmlns:a16="http://schemas.microsoft.com/office/drawing/2014/main" id="{3B2F5803-BCED-0D94-408D-11D4820D40F6}"/>
                </a:ext>
              </a:extLst>
            </p:cNvPr>
            <p:cNvSpPr/>
            <p:nvPr/>
          </p:nvSpPr>
          <p:spPr>
            <a:xfrm>
              <a:off x="3338238" y="4724131"/>
              <a:ext cx="60033" cy="40623"/>
            </a:xfrm>
            <a:custGeom>
              <a:avLst/>
              <a:gdLst>
                <a:gd name="connsiteX0" fmla="*/ 59522 w 60033"/>
                <a:gd name="connsiteY0" fmla="*/ 14009 h 40623"/>
                <a:gd name="connsiteX1" fmla="*/ 59505 w 60033"/>
                <a:gd name="connsiteY1" fmla="*/ 17364 h 40623"/>
                <a:gd name="connsiteX2" fmla="*/ 46863 w 60033"/>
                <a:gd name="connsiteY2" fmla="*/ 16243 h 40623"/>
                <a:gd name="connsiteX3" fmla="*/ 39794 w 60033"/>
                <a:gd name="connsiteY3" fmla="*/ 27199 h 40623"/>
                <a:gd name="connsiteX4" fmla="*/ 39742 w 60033"/>
                <a:gd name="connsiteY4" fmla="*/ 27251 h 40623"/>
                <a:gd name="connsiteX5" fmla="*/ 29987 w 60033"/>
                <a:gd name="connsiteY5" fmla="*/ 31411 h 40623"/>
                <a:gd name="connsiteX6" fmla="*/ 19425 w 60033"/>
                <a:gd name="connsiteY6" fmla="*/ 30171 h 40623"/>
                <a:gd name="connsiteX7" fmla="*/ 17356 w 60033"/>
                <a:gd name="connsiteY7" fmla="*/ 38583 h 40623"/>
                <a:gd name="connsiteX8" fmla="*/ 6881 w 60033"/>
                <a:gd name="connsiteY8" fmla="*/ 40378 h 40623"/>
                <a:gd name="connsiteX9" fmla="*/ 2617 w 60033"/>
                <a:gd name="connsiteY9" fmla="*/ 35640 h 40623"/>
                <a:gd name="connsiteX10" fmla="*/ 0 w 60033"/>
                <a:gd name="connsiteY10" fmla="*/ 26662 h 40623"/>
                <a:gd name="connsiteX11" fmla="*/ 26546 w 60033"/>
                <a:gd name="connsiteY11" fmla="*/ 13397 h 40623"/>
                <a:gd name="connsiteX12" fmla="*/ 46474 w 60033"/>
                <a:gd name="connsiteY12" fmla="*/ 1299 h 40623"/>
                <a:gd name="connsiteX13" fmla="*/ 49338 w 60033"/>
                <a:gd name="connsiteY13" fmla="*/ 744 h 40623"/>
                <a:gd name="connsiteX14" fmla="*/ 52898 w 60033"/>
                <a:gd name="connsiteY14" fmla="*/ 922 h 40623"/>
                <a:gd name="connsiteX15" fmla="*/ 52898 w 60033"/>
                <a:gd name="connsiteY15" fmla="*/ 922 h 40623"/>
                <a:gd name="connsiteX16" fmla="*/ 59522 w 60033"/>
                <a:gd name="connsiteY16" fmla="*/ 14009 h 4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033" h="40623">
                  <a:moveTo>
                    <a:pt x="59522" y="14009"/>
                  </a:moveTo>
                  <a:cubicBezTo>
                    <a:pt x="59516" y="15129"/>
                    <a:pt x="59510" y="16243"/>
                    <a:pt x="59505" y="17364"/>
                  </a:cubicBezTo>
                  <a:cubicBezTo>
                    <a:pt x="54773" y="21639"/>
                    <a:pt x="50835" y="13375"/>
                    <a:pt x="46863" y="16243"/>
                  </a:cubicBezTo>
                  <a:cubicBezTo>
                    <a:pt x="43371" y="18764"/>
                    <a:pt x="44291" y="24850"/>
                    <a:pt x="39794" y="27199"/>
                  </a:cubicBezTo>
                  <a:lnTo>
                    <a:pt x="39742" y="27251"/>
                  </a:lnTo>
                  <a:cubicBezTo>
                    <a:pt x="36084" y="27851"/>
                    <a:pt x="34210" y="33869"/>
                    <a:pt x="29987" y="31411"/>
                  </a:cubicBezTo>
                  <a:cubicBezTo>
                    <a:pt x="26329" y="29285"/>
                    <a:pt x="23329" y="29342"/>
                    <a:pt x="19425" y="30171"/>
                  </a:cubicBezTo>
                  <a:cubicBezTo>
                    <a:pt x="11853" y="31777"/>
                    <a:pt x="18985" y="36338"/>
                    <a:pt x="17356" y="38583"/>
                  </a:cubicBezTo>
                  <a:cubicBezTo>
                    <a:pt x="14705" y="42247"/>
                    <a:pt x="10401" y="39721"/>
                    <a:pt x="6881" y="40378"/>
                  </a:cubicBezTo>
                  <a:cubicBezTo>
                    <a:pt x="3892" y="40207"/>
                    <a:pt x="1617" y="39344"/>
                    <a:pt x="2617" y="35640"/>
                  </a:cubicBezTo>
                  <a:cubicBezTo>
                    <a:pt x="3578" y="32086"/>
                    <a:pt x="892" y="29651"/>
                    <a:pt x="0" y="26662"/>
                  </a:cubicBezTo>
                  <a:cubicBezTo>
                    <a:pt x="8372" y="21284"/>
                    <a:pt x="17134" y="16695"/>
                    <a:pt x="26546" y="13397"/>
                  </a:cubicBezTo>
                  <a:cubicBezTo>
                    <a:pt x="36307" y="14500"/>
                    <a:pt x="40748" y="6837"/>
                    <a:pt x="46474" y="1299"/>
                  </a:cubicBezTo>
                  <a:cubicBezTo>
                    <a:pt x="47406" y="979"/>
                    <a:pt x="48360" y="796"/>
                    <a:pt x="49338" y="744"/>
                  </a:cubicBezTo>
                  <a:cubicBezTo>
                    <a:pt x="50578" y="-330"/>
                    <a:pt x="51766" y="-216"/>
                    <a:pt x="52898" y="922"/>
                  </a:cubicBezTo>
                  <a:lnTo>
                    <a:pt x="52898" y="922"/>
                  </a:lnTo>
                  <a:cubicBezTo>
                    <a:pt x="55967" y="4842"/>
                    <a:pt x="61791" y="7380"/>
                    <a:pt x="59522" y="14009"/>
                  </a:cubicBezTo>
                  <a:close/>
                </a:path>
              </a:pathLst>
            </a:custGeom>
            <a:grpFill/>
            <a:ln w="5715" cap="flat">
              <a:noFill/>
              <a:prstDash val="solid"/>
              <a:miter/>
            </a:ln>
          </p:spPr>
          <p:txBody>
            <a:bodyPr rtlCol="0" anchor="ctr"/>
            <a:lstStyle/>
            <a:p>
              <a:endParaRPr lang="zh-CN" altLang="en-US"/>
            </a:p>
          </p:txBody>
        </p:sp>
        <p:sp>
          <p:nvSpPr>
            <p:cNvPr id="5350" name="任意多边形: 形状 5349">
              <a:extLst>
                <a:ext uri="{FF2B5EF4-FFF2-40B4-BE49-F238E27FC236}">
                  <a16:creationId xmlns:a16="http://schemas.microsoft.com/office/drawing/2014/main" id="{2848C6F1-9372-63BD-CBC2-185EED9AE642}"/>
                </a:ext>
              </a:extLst>
            </p:cNvPr>
            <p:cNvSpPr/>
            <p:nvPr/>
          </p:nvSpPr>
          <p:spPr>
            <a:xfrm>
              <a:off x="3495960" y="4955870"/>
              <a:ext cx="61024" cy="26798"/>
            </a:xfrm>
            <a:custGeom>
              <a:avLst/>
              <a:gdLst>
                <a:gd name="connsiteX0" fmla="*/ 30009 w 61024"/>
                <a:gd name="connsiteY0" fmla="*/ 2709 h 26798"/>
                <a:gd name="connsiteX1" fmla="*/ 41714 w 61024"/>
                <a:gd name="connsiteY1" fmla="*/ 8035 h 26798"/>
                <a:gd name="connsiteX2" fmla="*/ 49555 w 61024"/>
                <a:gd name="connsiteY2" fmla="*/ 7407 h 26798"/>
                <a:gd name="connsiteX3" fmla="*/ 61025 w 61024"/>
                <a:gd name="connsiteY3" fmla="*/ 13956 h 26798"/>
                <a:gd name="connsiteX4" fmla="*/ 41022 w 61024"/>
                <a:gd name="connsiteY4" fmla="*/ 18322 h 26798"/>
                <a:gd name="connsiteX5" fmla="*/ 29718 w 61024"/>
                <a:gd name="connsiteY5" fmla="*/ 19042 h 26798"/>
                <a:gd name="connsiteX6" fmla="*/ 25369 w 61024"/>
                <a:gd name="connsiteY6" fmla="*/ 26575 h 26798"/>
                <a:gd name="connsiteX7" fmla="*/ 15962 w 61024"/>
                <a:gd name="connsiteY7" fmla="*/ 25981 h 26798"/>
                <a:gd name="connsiteX8" fmla="*/ 0 w 61024"/>
                <a:gd name="connsiteY8" fmla="*/ 0 h 26798"/>
                <a:gd name="connsiteX9" fmla="*/ 17436 w 61024"/>
                <a:gd name="connsiteY9" fmla="*/ 15762 h 26798"/>
                <a:gd name="connsiteX10" fmla="*/ 30021 w 61024"/>
                <a:gd name="connsiteY10" fmla="*/ 2709 h 26798"/>
                <a:gd name="connsiteX11" fmla="*/ 30009 w 61024"/>
                <a:gd name="connsiteY11" fmla="*/ 2709 h 2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024" h="26798">
                  <a:moveTo>
                    <a:pt x="30009" y="2709"/>
                  </a:moveTo>
                  <a:cubicBezTo>
                    <a:pt x="33976" y="4412"/>
                    <a:pt x="38691" y="5292"/>
                    <a:pt x="41714" y="8035"/>
                  </a:cubicBezTo>
                  <a:cubicBezTo>
                    <a:pt x="45469" y="11447"/>
                    <a:pt x="45771" y="10979"/>
                    <a:pt x="49555" y="7407"/>
                  </a:cubicBezTo>
                  <a:cubicBezTo>
                    <a:pt x="53670" y="3526"/>
                    <a:pt x="57950" y="8915"/>
                    <a:pt x="61025" y="13956"/>
                  </a:cubicBezTo>
                  <a:cubicBezTo>
                    <a:pt x="54647" y="17699"/>
                    <a:pt x="47526" y="16894"/>
                    <a:pt x="41022" y="18322"/>
                  </a:cubicBezTo>
                  <a:cubicBezTo>
                    <a:pt x="37365" y="19122"/>
                    <a:pt x="33427" y="19459"/>
                    <a:pt x="29718" y="19042"/>
                  </a:cubicBezTo>
                  <a:cubicBezTo>
                    <a:pt x="22443" y="18231"/>
                    <a:pt x="30867" y="25638"/>
                    <a:pt x="25369" y="26575"/>
                  </a:cubicBezTo>
                  <a:cubicBezTo>
                    <a:pt x="21894" y="27169"/>
                    <a:pt x="19071" y="26443"/>
                    <a:pt x="15962" y="25981"/>
                  </a:cubicBezTo>
                  <a:cubicBezTo>
                    <a:pt x="10636" y="17316"/>
                    <a:pt x="5321" y="8658"/>
                    <a:pt x="0" y="0"/>
                  </a:cubicBezTo>
                  <a:cubicBezTo>
                    <a:pt x="14808" y="686"/>
                    <a:pt x="14808" y="686"/>
                    <a:pt x="17436" y="15762"/>
                  </a:cubicBezTo>
                  <a:cubicBezTo>
                    <a:pt x="20940" y="9373"/>
                    <a:pt x="26078" y="6761"/>
                    <a:pt x="30021" y="2709"/>
                  </a:cubicBezTo>
                  <a:lnTo>
                    <a:pt x="30009" y="2709"/>
                  </a:lnTo>
                  <a:close/>
                </a:path>
              </a:pathLst>
            </a:custGeom>
            <a:grpFill/>
            <a:ln w="5715" cap="flat">
              <a:noFill/>
              <a:prstDash val="solid"/>
              <a:miter/>
            </a:ln>
          </p:spPr>
          <p:txBody>
            <a:bodyPr rtlCol="0" anchor="ctr"/>
            <a:lstStyle/>
            <a:p>
              <a:endParaRPr lang="zh-CN" altLang="en-US"/>
            </a:p>
          </p:txBody>
        </p:sp>
        <p:sp>
          <p:nvSpPr>
            <p:cNvPr id="5351" name="任意多边形: 形状 5350">
              <a:extLst>
                <a:ext uri="{FF2B5EF4-FFF2-40B4-BE49-F238E27FC236}">
                  <a16:creationId xmlns:a16="http://schemas.microsoft.com/office/drawing/2014/main" id="{DCE3C75A-BFBF-6FEB-50D3-26A29E690770}"/>
                </a:ext>
              </a:extLst>
            </p:cNvPr>
            <p:cNvSpPr/>
            <p:nvPr/>
          </p:nvSpPr>
          <p:spPr>
            <a:xfrm>
              <a:off x="3528999" y="5011340"/>
              <a:ext cx="30420" cy="36181"/>
            </a:xfrm>
            <a:custGeom>
              <a:avLst/>
              <a:gdLst>
                <a:gd name="connsiteX0" fmla="*/ 0 w 30420"/>
                <a:gd name="connsiteY0" fmla="*/ 0 h 36181"/>
                <a:gd name="connsiteX1" fmla="*/ 5864 w 30420"/>
                <a:gd name="connsiteY1" fmla="*/ 2378 h 36181"/>
                <a:gd name="connsiteX2" fmla="*/ 29867 w 30420"/>
                <a:gd name="connsiteY2" fmla="*/ 16322 h 36181"/>
                <a:gd name="connsiteX3" fmla="*/ 29758 w 30420"/>
                <a:gd name="connsiteY3" fmla="*/ 19523 h 36181"/>
                <a:gd name="connsiteX4" fmla="*/ 26592 w 30420"/>
                <a:gd name="connsiteY4" fmla="*/ 19591 h 36181"/>
                <a:gd name="connsiteX5" fmla="*/ 23294 w 30420"/>
                <a:gd name="connsiteY5" fmla="*/ 22894 h 36181"/>
                <a:gd name="connsiteX6" fmla="*/ 23294 w 30420"/>
                <a:gd name="connsiteY6" fmla="*/ 26135 h 36181"/>
                <a:gd name="connsiteX7" fmla="*/ 19997 w 30420"/>
                <a:gd name="connsiteY7" fmla="*/ 29484 h 36181"/>
                <a:gd name="connsiteX8" fmla="*/ 19980 w 30420"/>
                <a:gd name="connsiteY8" fmla="*/ 32730 h 36181"/>
                <a:gd name="connsiteX9" fmla="*/ 19968 w 30420"/>
                <a:gd name="connsiteY9" fmla="*/ 32736 h 36181"/>
                <a:gd name="connsiteX10" fmla="*/ 16625 w 30420"/>
                <a:gd name="connsiteY10" fmla="*/ 36182 h 36181"/>
                <a:gd name="connsiteX11" fmla="*/ 0 w 30420"/>
                <a:gd name="connsiteY11" fmla="*/ 0 h 36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20" h="36181">
                  <a:moveTo>
                    <a:pt x="0" y="0"/>
                  </a:moveTo>
                  <a:cubicBezTo>
                    <a:pt x="1955" y="823"/>
                    <a:pt x="3863" y="2235"/>
                    <a:pt x="5864" y="2378"/>
                  </a:cubicBezTo>
                  <a:cubicBezTo>
                    <a:pt x="16208" y="3115"/>
                    <a:pt x="25220" y="5881"/>
                    <a:pt x="29867" y="16322"/>
                  </a:cubicBezTo>
                  <a:cubicBezTo>
                    <a:pt x="30638" y="17419"/>
                    <a:pt x="30604" y="18482"/>
                    <a:pt x="29758" y="19523"/>
                  </a:cubicBezTo>
                  <a:cubicBezTo>
                    <a:pt x="28701" y="19545"/>
                    <a:pt x="27643" y="19568"/>
                    <a:pt x="26592" y="19591"/>
                  </a:cubicBezTo>
                  <a:cubicBezTo>
                    <a:pt x="25518" y="20722"/>
                    <a:pt x="24414" y="21814"/>
                    <a:pt x="23294" y="22894"/>
                  </a:cubicBezTo>
                  <a:cubicBezTo>
                    <a:pt x="23283" y="23974"/>
                    <a:pt x="23283" y="25054"/>
                    <a:pt x="23294" y="26135"/>
                  </a:cubicBezTo>
                  <a:cubicBezTo>
                    <a:pt x="22060" y="27118"/>
                    <a:pt x="21237" y="28501"/>
                    <a:pt x="19997" y="29484"/>
                  </a:cubicBezTo>
                  <a:cubicBezTo>
                    <a:pt x="19985" y="30564"/>
                    <a:pt x="19980" y="31650"/>
                    <a:pt x="19980" y="32730"/>
                  </a:cubicBezTo>
                  <a:lnTo>
                    <a:pt x="19968" y="32736"/>
                  </a:lnTo>
                  <a:cubicBezTo>
                    <a:pt x="18854" y="33884"/>
                    <a:pt x="17739" y="35033"/>
                    <a:pt x="16625" y="36182"/>
                  </a:cubicBezTo>
                  <a:cubicBezTo>
                    <a:pt x="8201" y="25449"/>
                    <a:pt x="4549" y="12516"/>
                    <a:pt x="0" y="0"/>
                  </a:cubicBezTo>
                  <a:close/>
                </a:path>
              </a:pathLst>
            </a:custGeom>
            <a:grpFill/>
            <a:ln w="5715" cap="flat">
              <a:noFill/>
              <a:prstDash val="solid"/>
              <a:miter/>
            </a:ln>
          </p:spPr>
          <p:txBody>
            <a:bodyPr rtlCol="0" anchor="ctr"/>
            <a:lstStyle/>
            <a:p>
              <a:endParaRPr lang="zh-CN" altLang="en-US"/>
            </a:p>
          </p:txBody>
        </p:sp>
        <p:sp>
          <p:nvSpPr>
            <p:cNvPr id="5352" name="任意多边形: 形状 5351">
              <a:extLst>
                <a:ext uri="{FF2B5EF4-FFF2-40B4-BE49-F238E27FC236}">
                  <a16:creationId xmlns:a16="http://schemas.microsoft.com/office/drawing/2014/main" id="{86E55CD7-1411-1965-2C7C-3B751671677F}"/>
                </a:ext>
              </a:extLst>
            </p:cNvPr>
            <p:cNvSpPr/>
            <p:nvPr/>
          </p:nvSpPr>
          <p:spPr>
            <a:xfrm>
              <a:off x="3904394" y="5053591"/>
              <a:ext cx="39222" cy="21019"/>
            </a:xfrm>
            <a:custGeom>
              <a:avLst/>
              <a:gdLst>
                <a:gd name="connsiteX0" fmla="*/ 39222 w 39222"/>
                <a:gd name="connsiteY0" fmla="*/ 13567 h 21019"/>
                <a:gd name="connsiteX1" fmla="*/ 28895 w 39222"/>
                <a:gd name="connsiteY1" fmla="*/ 20111 h 21019"/>
                <a:gd name="connsiteX2" fmla="*/ 16071 w 39222"/>
                <a:gd name="connsiteY2" fmla="*/ 10795 h 21019"/>
                <a:gd name="connsiteX3" fmla="*/ 0 w 39222"/>
                <a:gd name="connsiteY3" fmla="*/ 4109 h 21019"/>
                <a:gd name="connsiteX4" fmla="*/ 39222 w 39222"/>
                <a:gd name="connsiteY4" fmla="*/ 13567 h 21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222" h="21019">
                  <a:moveTo>
                    <a:pt x="39222" y="13567"/>
                  </a:moveTo>
                  <a:cubicBezTo>
                    <a:pt x="36885" y="17414"/>
                    <a:pt x="36513" y="23289"/>
                    <a:pt x="28895" y="20111"/>
                  </a:cubicBezTo>
                  <a:cubicBezTo>
                    <a:pt x="23523" y="17871"/>
                    <a:pt x="20551" y="12281"/>
                    <a:pt x="16071" y="10795"/>
                  </a:cubicBezTo>
                  <a:cubicBezTo>
                    <a:pt x="10476" y="8938"/>
                    <a:pt x="4423" y="8761"/>
                    <a:pt x="0" y="4109"/>
                  </a:cubicBezTo>
                  <a:cubicBezTo>
                    <a:pt x="15933" y="-4589"/>
                    <a:pt x="28312" y="1446"/>
                    <a:pt x="39222" y="13567"/>
                  </a:cubicBezTo>
                  <a:close/>
                </a:path>
              </a:pathLst>
            </a:custGeom>
            <a:grpFill/>
            <a:ln w="5715" cap="flat">
              <a:noFill/>
              <a:prstDash val="solid"/>
              <a:miter/>
            </a:ln>
          </p:spPr>
          <p:txBody>
            <a:bodyPr rtlCol="0" anchor="ctr"/>
            <a:lstStyle/>
            <a:p>
              <a:endParaRPr lang="zh-CN" altLang="en-US"/>
            </a:p>
          </p:txBody>
        </p:sp>
        <p:sp>
          <p:nvSpPr>
            <p:cNvPr id="5353" name="任意多边形: 形状 5352">
              <a:extLst>
                <a:ext uri="{FF2B5EF4-FFF2-40B4-BE49-F238E27FC236}">
                  <a16:creationId xmlns:a16="http://schemas.microsoft.com/office/drawing/2014/main" id="{A846E222-B7FF-577B-4521-50240B3F56BA}"/>
                </a:ext>
              </a:extLst>
            </p:cNvPr>
            <p:cNvSpPr/>
            <p:nvPr/>
          </p:nvSpPr>
          <p:spPr>
            <a:xfrm>
              <a:off x="3104814" y="4902252"/>
              <a:ext cx="42982" cy="16958"/>
            </a:xfrm>
            <a:custGeom>
              <a:avLst/>
              <a:gdLst>
                <a:gd name="connsiteX0" fmla="*/ 42982 w 42982"/>
                <a:gd name="connsiteY0" fmla="*/ 10270 h 16958"/>
                <a:gd name="connsiteX1" fmla="*/ 29495 w 42982"/>
                <a:gd name="connsiteY1" fmla="*/ 16128 h 16958"/>
                <a:gd name="connsiteX2" fmla="*/ 0 w 42982"/>
                <a:gd name="connsiteY2" fmla="*/ 16671 h 16958"/>
                <a:gd name="connsiteX3" fmla="*/ 19288 w 42982"/>
                <a:gd name="connsiteY3" fmla="*/ 0 h 16958"/>
                <a:gd name="connsiteX4" fmla="*/ 42982 w 42982"/>
                <a:gd name="connsiteY4" fmla="*/ 10270 h 16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2" h="16958">
                  <a:moveTo>
                    <a:pt x="42982" y="10270"/>
                  </a:moveTo>
                  <a:cubicBezTo>
                    <a:pt x="39096" y="13676"/>
                    <a:pt x="35684" y="19025"/>
                    <a:pt x="29495" y="16128"/>
                  </a:cubicBezTo>
                  <a:cubicBezTo>
                    <a:pt x="19431" y="11418"/>
                    <a:pt x="9784" y="14431"/>
                    <a:pt x="0" y="16671"/>
                  </a:cubicBezTo>
                  <a:cubicBezTo>
                    <a:pt x="5332" y="9847"/>
                    <a:pt x="10790" y="3161"/>
                    <a:pt x="19288" y="0"/>
                  </a:cubicBezTo>
                  <a:cubicBezTo>
                    <a:pt x="27918" y="1737"/>
                    <a:pt x="38959" y="-2092"/>
                    <a:pt x="42982" y="10270"/>
                  </a:cubicBezTo>
                  <a:close/>
                </a:path>
              </a:pathLst>
            </a:custGeom>
            <a:grpFill/>
            <a:ln w="5715" cap="flat">
              <a:noFill/>
              <a:prstDash val="solid"/>
              <a:miter/>
            </a:ln>
          </p:spPr>
          <p:txBody>
            <a:bodyPr rtlCol="0" anchor="ctr"/>
            <a:lstStyle/>
            <a:p>
              <a:endParaRPr lang="zh-CN" altLang="en-US"/>
            </a:p>
          </p:txBody>
        </p:sp>
        <p:sp>
          <p:nvSpPr>
            <p:cNvPr id="5354" name="任意多边形: 形状 5353">
              <a:extLst>
                <a:ext uri="{FF2B5EF4-FFF2-40B4-BE49-F238E27FC236}">
                  <a16:creationId xmlns:a16="http://schemas.microsoft.com/office/drawing/2014/main" id="{C14B2A32-3F37-5BB3-0F6D-C8400996E35A}"/>
                </a:ext>
              </a:extLst>
            </p:cNvPr>
            <p:cNvSpPr/>
            <p:nvPr/>
          </p:nvSpPr>
          <p:spPr>
            <a:xfrm>
              <a:off x="3281802" y="4758217"/>
              <a:ext cx="50520" cy="25613"/>
            </a:xfrm>
            <a:custGeom>
              <a:avLst/>
              <a:gdLst>
                <a:gd name="connsiteX0" fmla="*/ 40376 w 50520"/>
                <a:gd name="connsiteY0" fmla="*/ 0 h 25613"/>
                <a:gd name="connsiteX1" fmla="*/ 50521 w 50520"/>
                <a:gd name="connsiteY1" fmla="*/ 8350 h 25613"/>
                <a:gd name="connsiteX2" fmla="*/ 0 w 50520"/>
                <a:gd name="connsiteY2" fmla="*/ 25546 h 25613"/>
                <a:gd name="connsiteX3" fmla="*/ 40376 w 50520"/>
                <a:gd name="connsiteY3" fmla="*/ 0 h 25613"/>
              </a:gdLst>
              <a:ahLst/>
              <a:cxnLst>
                <a:cxn ang="0">
                  <a:pos x="connsiteX0" y="connsiteY0"/>
                </a:cxn>
                <a:cxn ang="0">
                  <a:pos x="connsiteX1" y="connsiteY1"/>
                </a:cxn>
                <a:cxn ang="0">
                  <a:pos x="connsiteX2" y="connsiteY2"/>
                </a:cxn>
                <a:cxn ang="0">
                  <a:pos x="connsiteX3" y="connsiteY3"/>
                </a:cxn>
              </a:cxnLst>
              <a:rect l="l" t="t" r="r" b="b"/>
              <a:pathLst>
                <a:path w="50520" h="25613">
                  <a:moveTo>
                    <a:pt x="40376" y="0"/>
                  </a:moveTo>
                  <a:cubicBezTo>
                    <a:pt x="39988" y="7150"/>
                    <a:pt x="47497" y="4966"/>
                    <a:pt x="50521" y="8350"/>
                  </a:cubicBezTo>
                  <a:cubicBezTo>
                    <a:pt x="32255" y="10396"/>
                    <a:pt x="19140" y="26786"/>
                    <a:pt x="0" y="25546"/>
                  </a:cubicBezTo>
                  <a:cubicBezTo>
                    <a:pt x="12807" y="16002"/>
                    <a:pt x="25157" y="5738"/>
                    <a:pt x="40376" y="0"/>
                  </a:cubicBezTo>
                  <a:close/>
                </a:path>
              </a:pathLst>
            </a:custGeom>
            <a:grpFill/>
            <a:ln w="5715" cap="flat">
              <a:noFill/>
              <a:prstDash val="solid"/>
              <a:miter/>
            </a:ln>
          </p:spPr>
          <p:txBody>
            <a:bodyPr rtlCol="0" anchor="ctr"/>
            <a:lstStyle/>
            <a:p>
              <a:endParaRPr lang="zh-CN" altLang="en-US"/>
            </a:p>
          </p:txBody>
        </p:sp>
        <p:sp>
          <p:nvSpPr>
            <p:cNvPr id="5355" name="任意多边形: 形状 5354">
              <a:extLst>
                <a:ext uri="{FF2B5EF4-FFF2-40B4-BE49-F238E27FC236}">
                  <a16:creationId xmlns:a16="http://schemas.microsoft.com/office/drawing/2014/main" id="{18D70D50-6BB8-BD27-2FC5-CA5071F58336}"/>
                </a:ext>
              </a:extLst>
            </p:cNvPr>
            <p:cNvSpPr/>
            <p:nvPr/>
          </p:nvSpPr>
          <p:spPr>
            <a:xfrm>
              <a:off x="3338289" y="4880667"/>
              <a:ext cx="46960" cy="20186"/>
            </a:xfrm>
            <a:custGeom>
              <a:avLst/>
              <a:gdLst>
                <a:gd name="connsiteX0" fmla="*/ 26563 w 46960"/>
                <a:gd name="connsiteY0" fmla="*/ 18688 h 20186"/>
                <a:gd name="connsiteX1" fmla="*/ 0 w 46960"/>
                <a:gd name="connsiteY1" fmla="*/ 0 h 20186"/>
                <a:gd name="connsiteX2" fmla="*/ 23883 w 46960"/>
                <a:gd name="connsiteY2" fmla="*/ 1897 h 20186"/>
                <a:gd name="connsiteX3" fmla="*/ 36770 w 46960"/>
                <a:gd name="connsiteY3" fmla="*/ 8435 h 20186"/>
                <a:gd name="connsiteX4" fmla="*/ 46960 w 46960"/>
                <a:gd name="connsiteY4" fmla="*/ 12344 h 20186"/>
                <a:gd name="connsiteX5" fmla="*/ 45829 w 46960"/>
                <a:gd name="connsiteY5" fmla="*/ 15356 h 20186"/>
                <a:gd name="connsiteX6" fmla="*/ 42931 w 46960"/>
                <a:gd name="connsiteY6" fmla="*/ 18139 h 20186"/>
                <a:gd name="connsiteX7" fmla="*/ 39914 w 46960"/>
                <a:gd name="connsiteY7" fmla="*/ 19494 h 20186"/>
                <a:gd name="connsiteX8" fmla="*/ 35107 w 46960"/>
                <a:gd name="connsiteY8" fmla="*/ 17745 h 20186"/>
                <a:gd name="connsiteX9" fmla="*/ 33936 w 46960"/>
                <a:gd name="connsiteY9" fmla="*/ 15282 h 20186"/>
                <a:gd name="connsiteX10" fmla="*/ 33061 w 46960"/>
                <a:gd name="connsiteY10" fmla="*/ 16419 h 20186"/>
                <a:gd name="connsiteX11" fmla="*/ 32701 w 46960"/>
                <a:gd name="connsiteY11" fmla="*/ 19197 h 20186"/>
                <a:gd name="connsiteX12" fmla="*/ 26563 w 46960"/>
                <a:gd name="connsiteY12" fmla="*/ 18688 h 2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960" h="20186">
                  <a:moveTo>
                    <a:pt x="26563" y="18688"/>
                  </a:moveTo>
                  <a:cubicBezTo>
                    <a:pt x="22523" y="5521"/>
                    <a:pt x="9504" y="6035"/>
                    <a:pt x="0" y="0"/>
                  </a:cubicBezTo>
                  <a:cubicBezTo>
                    <a:pt x="7961" y="646"/>
                    <a:pt x="15911" y="1389"/>
                    <a:pt x="23883" y="1897"/>
                  </a:cubicBezTo>
                  <a:cubicBezTo>
                    <a:pt x="29146" y="2235"/>
                    <a:pt x="34056" y="1840"/>
                    <a:pt x="36770" y="8435"/>
                  </a:cubicBezTo>
                  <a:cubicBezTo>
                    <a:pt x="37948" y="11298"/>
                    <a:pt x="43040" y="12219"/>
                    <a:pt x="46960" y="12344"/>
                  </a:cubicBezTo>
                  <a:cubicBezTo>
                    <a:pt x="46772" y="13419"/>
                    <a:pt x="46394" y="14425"/>
                    <a:pt x="45829" y="15356"/>
                  </a:cubicBezTo>
                  <a:cubicBezTo>
                    <a:pt x="45103" y="16534"/>
                    <a:pt x="44137" y="17459"/>
                    <a:pt x="42931" y="18139"/>
                  </a:cubicBezTo>
                  <a:cubicBezTo>
                    <a:pt x="41925" y="18591"/>
                    <a:pt x="40919" y="19042"/>
                    <a:pt x="39914" y="19494"/>
                  </a:cubicBezTo>
                  <a:cubicBezTo>
                    <a:pt x="38228" y="19094"/>
                    <a:pt x="36530" y="18728"/>
                    <a:pt x="35107" y="17745"/>
                  </a:cubicBezTo>
                  <a:cubicBezTo>
                    <a:pt x="34147" y="17225"/>
                    <a:pt x="33736" y="16385"/>
                    <a:pt x="33936" y="15282"/>
                  </a:cubicBezTo>
                  <a:cubicBezTo>
                    <a:pt x="33976" y="15305"/>
                    <a:pt x="33038" y="16391"/>
                    <a:pt x="33061" y="16419"/>
                  </a:cubicBezTo>
                  <a:cubicBezTo>
                    <a:pt x="33827" y="17471"/>
                    <a:pt x="33713" y="18379"/>
                    <a:pt x="32701" y="19197"/>
                  </a:cubicBezTo>
                  <a:cubicBezTo>
                    <a:pt x="30501" y="20597"/>
                    <a:pt x="28449" y="20585"/>
                    <a:pt x="26563" y="18688"/>
                  </a:cubicBezTo>
                  <a:close/>
                </a:path>
              </a:pathLst>
            </a:custGeom>
            <a:grpFill/>
            <a:ln w="5715" cap="flat">
              <a:noFill/>
              <a:prstDash val="solid"/>
              <a:miter/>
            </a:ln>
          </p:spPr>
          <p:txBody>
            <a:bodyPr rtlCol="0" anchor="ctr"/>
            <a:lstStyle/>
            <a:p>
              <a:endParaRPr lang="zh-CN" altLang="en-US"/>
            </a:p>
          </p:txBody>
        </p:sp>
        <p:sp>
          <p:nvSpPr>
            <p:cNvPr id="5356" name="任意多边形: 形状 5355">
              <a:extLst>
                <a:ext uri="{FF2B5EF4-FFF2-40B4-BE49-F238E27FC236}">
                  <a16:creationId xmlns:a16="http://schemas.microsoft.com/office/drawing/2014/main" id="{9DC600A6-3560-5535-F2E3-3C0F36AFE9C7}"/>
                </a:ext>
              </a:extLst>
            </p:cNvPr>
            <p:cNvSpPr/>
            <p:nvPr/>
          </p:nvSpPr>
          <p:spPr>
            <a:xfrm>
              <a:off x="3153060" y="5020991"/>
              <a:ext cx="27969" cy="23118"/>
            </a:xfrm>
            <a:custGeom>
              <a:avLst/>
              <a:gdLst>
                <a:gd name="connsiteX0" fmla="*/ 24340 w 27969"/>
                <a:gd name="connsiteY0" fmla="*/ 23119 h 23118"/>
                <a:gd name="connsiteX1" fmla="*/ 16088 w 27969"/>
                <a:gd name="connsiteY1" fmla="*/ 18958 h 23118"/>
                <a:gd name="connsiteX2" fmla="*/ 0 w 27969"/>
                <a:gd name="connsiteY2" fmla="*/ 2105 h 23118"/>
                <a:gd name="connsiteX3" fmla="*/ 11173 w 27969"/>
                <a:gd name="connsiteY3" fmla="*/ 87 h 23118"/>
                <a:gd name="connsiteX4" fmla="*/ 27969 w 27969"/>
                <a:gd name="connsiteY4" fmla="*/ 20581 h 23118"/>
                <a:gd name="connsiteX5" fmla="*/ 24340 w 27969"/>
                <a:gd name="connsiteY5" fmla="*/ 23119 h 23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69" h="23118">
                  <a:moveTo>
                    <a:pt x="24340" y="23119"/>
                  </a:moveTo>
                  <a:cubicBezTo>
                    <a:pt x="22483" y="19976"/>
                    <a:pt x="19111" y="19610"/>
                    <a:pt x="16088" y="18958"/>
                  </a:cubicBezTo>
                  <a:cubicBezTo>
                    <a:pt x="7184" y="17044"/>
                    <a:pt x="954" y="12586"/>
                    <a:pt x="0" y="2105"/>
                  </a:cubicBezTo>
                  <a:cubicBezTo>
                    <a:pt x="2623" y="-1461"/>
                    <a:pt x="7252" y="733"/>
                    <a:pt x="11173" y="87"/>
                  </a:cubicBezTo>
                  <a:cubicBezTo>
                    <a:pt x="15196" y="8208"/>
                    <a:pt x="22174" y="13906"/>
                    <a:pt x="27969" y="20581"/>
                  </a:cubicBezTo>
                  <a:cubicBezTo>
                    <a:pt x="26769" y="21427"/>
                    <a:pt x="25552" y="22273"/>
                    <a:pt x="24340" y="23119"/>
                  </a:cubicBezTo>
                  <a:close/>
                </a:path>
              </a:pathLst>
            </a:custGeom>
            <a:grpFill/>
            <a:ln w="5715" cap="flat">
              <a:noFill/>
              <a:prstDash val="solid"/>
              <a:miter/>
            </a:ln>
          </p:spPr>
          <p:txBody>
            <a:bodyPr rtlCol="0" anchor="ctr"/>
            <a:lstStyle/>
            <a:p>
              <a:endParaRPr lang="zh-CN" altLang="en-US"/>
            </a:p>
          </p:txBody>
        </p:sp>
        <p:sp>
          <p:nvSpPr>
            <p:cNvPr id="5357" name="任意多边形: 形状 5356">
              <a:extLst>
                <a:ext uri="{FF2B5EF4-FFF2-40B4-BE49-F238E27FC236}">
                  <a16:creationId xmlns:a16="http://schemas.microsoft.com/office/drawing/2014/main" id="{23F0EE36-6CD1-2321-5D4D-75B34D1A819C}"/>
                </a:ext>
              </a:extLst>
            </p:cNvPr>
            <p:cNvSpPr/>
            <p:nvPr/>
          </p:nvSpPr>
          <p:spPr>
            <a:xfrm>
              <a:off x="3180940" y="4849514"/>
              <a:ext cx="23384" cy="17808"/>
            </a:xfrm>
            <a:custGeom>
              <a:avLst/>
              <a:gdLst>
                <a:gd name="connsiteX0" fmla="*/ 16172 w 23384"/>
                <a:gd name="connsiteY0" fmla="*/ 13687 h 17808"/>
                <a:gd name="connsiteX1" fmla="*/ 1096 w 23384"/>
                <a:gd name="connsiteY1" fmla="*/ 11898 h 17808"/>
                <a:gd name="connsiteX2" fmla="*/ 2319 w 23384"/>
                <a:gd name="connsiteY2" fmla="*/ 6635 h 17808"/>
                <a:gd name="connsiteX3" fmla="*/ 10 w 23384"/>
                <a:gd name="connsiteY3" fmla="*/ 1012 h 17808"/>
                <a:gd name="connsiteX4" fmla="*/ 2107 w 23384"/>
                <a:gd name="connsiteY4" fmla="*/ 0 h 17808"/>
                <a:gd name="connsiteX5" fmla="*/ 23367 w 23384"/>
                <a:gd name="connsiteY5" fmla="*/ 5961 h 17808"/>
                <a:gd name="connsiteX6" fmla="*/ 16172 w 23384"/>
                <a:gd name="connsiteY6" fmla="*/ 13687 h 17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4" h="17808">
                  <a:moveTo>
                    <a:pt x="16172" y="13687"/>
                  </a:moveTo>
                  <a:cubicBezTo>
                    <a:pt x="10983" y="15185"/>
                    <a:pt x="5479" y="23123"/>
                    <a:pt x="1096" y="11898"/>
                  </a:cubicBezTo>
                  <a:cubicBezTo>
                    <a:pt x="-202" y="8578"/>
                    <a:pt x="-859" y="8738"/>
                    <a:pt x="2319" y="6635"/>
                  </a:cubicBezTo>
                  <a:cubicBezTo>
                    <a:pt x="6571" y="3817"/>
                    <a:pt x="-293" y="3446"/>
                    <a:pt x="10" y="1012"/>
                  </a:cubicBezTo>
                  <a:cubicBezTo>
                    <a:pt x="604" y="446"/>
                    <a:pt x="1301" y="108"/>
                    <a:pt x="2107" y="0"/>
                  </a:cubicBezTo>
                  <a:cubicBezTo>
                    <a:pt x="9228" y="1995"/>
                    <a:pt x="16355" y="3995"/>
                    <a:pt x="23367" y="5961"/>
                  </a:cubicBezTo>
                  <a:cubicBezTo>
                    <a:pt x="23778" y="12076"/>
                    <a:pt x="16949" y="9778"/>
                    <a:pt x="16172" y="13687"/>
                  </a:cubicBezTo>
                  <a:close/>
                </a:path>
              </a:pathLst>
            </a:custGeom>
            <a:grpFill/>
            <a:ln w="5715" cap="flat">
              <a:noFill/>
              <a:prstDash val="solid"/>
              <a:miter/>
            </a:ln>
          </p:spPr>
          <p:txBody>
            <a:bodyPr rtlCol="0" anchor="ctr"/>
            <a:lstStyle/>
            <a:p>
              <a:endParaRPr lang="zh-CN" altLang="en-US"/>
            </a:p>
          </p:txBody>
        </p:sp>
        <p:sp>
          <p:nvSpPr>
            <p:cNvPr id="5358" name="任意多边形: 形状 5357">
              <a:extLst>
                <a:ext uri="{FF2B5EF4-FFF2-40B4-BE49-F238E27FC236}">
                  <a16:creationId xmlns:a16="http://schemas.microsoft.com/office/drawing/2014/main" id="{09FA7550-FB07-74FF-5E8F-B944A4521065}"/>
                </a:ext>
              </a:extLst>
            </p:cNvPr>
            <p:cNvSpPr/>
            <p:nvPr/>
          </p:nvSpPr>
          <p:spPr>
            <a:xfrm>
              <a:off x="3353190" y="4896137"/>
              <a:ext cx="25006" cy="19814"/>
            </a:xfrm>
            <a:custGeom>
              <a:avLst/>
              <a:gdLst>
                <a:gd name="connsiteX0" fmla="*/ 18291 w 25006"/>
                <a:gd name="connsiteY0" fmla="*/ 0 h 19814"/>
                <a:gd name="connsiteX1" fmla="*/ 25007 w 25006"/>
                <a:gd name="connsiteY1" fmla="*/ 4006 h 19814"/>
                <a:gd name="connsiteX2" fmla="*/ 8444 w 25006"/>
                <a:gd name="connsiteY2" fmla="*/ 19814 h 19814"/>
                <a:gd name="connsiteX3" fmla="*/ 6044 w 25006"/>
                <a:gd name="connsiteY3" fmla="*/ 14219 h 19814"/>
                <a:gd name="connsiteX4" fmla="*/ 386 w 25006"/>
                <a:gd name="connsiteY4" fmla="*/ 6035 h 19814"/>
                <a:gd name="connsiteX5" fmla="*/ 11662 w 25006"/>
                <a:gd name="connsiteY5" fmla="*/ 3218 h 19814"/>
                <a:gd name="connsiteX6" fmla="*/ 18291 w 25006"/>
                <a:gd name="connsiteY6" fmla="*/ 0 h 19814"/>
                <a:gd name="connsiteX7" fmla="*/ 18291 w 25006"/>
                <a:gd name="connsiteY7" fmla="*/ 0 h 19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06" h="19814">
                  <a:moveTo>
                    <a:pt x="18291" y="0"/>
                  </a:moveTo>
                  <a:cubicBezTo>
                    <a:pt x="21252" y="120"/>
                    <a:pt x="23864" y="829"/>
                    <a:pt x="25007" y="4006"/>
                  </a:cubicBezTo>
                  <a:cubicBezTo>
                    <a:pt x="20395" y="10230"/>
                    <a:pt x="15114" y="15751"/>
                    <a:pt x="8444" y="19814"/>
                  </a:cubicBezTo>
                  <a:cubicBezTo>
                    <a:pt x="7673" y="17923"/>
                    <a:pt x="7313" y="15676"/>
                    <a:pt x="6044" y="14219"/>
                  </a:cubicBezTo>
                  <a:cubicBezTo>
                    <a:pt x="3787" y="11636"/>
                    <a:pt x="-1460" y="10373"/>
                    <a:pt x="386" y="6035"/>
                  </a:cubicBezTo>
                  <a:cubicBezTo>
                    <a:pt x="2438" y="1212"/>
                    <a:pt x="7799" y="3989"/>
                    <a:pt x="11662" y="3218"/>
                  </a:cubicBezTo>
                  <a:cubicBezTo>
                    <a:pt x="14382" y="3206"/>
                    <a:pt x="16874" y="2715"/>
                    <a:pt x="18291" y="0"/>
                  </a:cubicBezTo>
                  <a:lnTo>
                    <a:pt x="18291" y="0"/>
                  </a:lnTo>
                  <a:close/>
                </a:path>
              </a:pathLst>
            </a:custGeom>
            <a:grpFill/>
            <a:ln w="5715" cap="flat">
              <a:noFill/>
              <a:prstDash val="solid"/>
              <a:miter/>
            </a:ln>
          </p:spPr>
          <p:txBody>
            <a:bodyPr rtlCol="0" anchor="ctr"/>
            <a:lstStyle/>
            <a:p>
              <a:endParaRPr lang="zh-CN" altLang="en-US"/>
            </a:p>
          </p:txBody>
        </p:sp>
        <p:sp>
          <p:nvSpPr>
            <p:cNvPr id="5359" name="任意多边形: 形状 5358">
              <a:extLst>
                <a:ext uri="{FF2B5EF4-FFF2-40B4-BE49-F238E27FC236}">
                  <a16:creationId xmlns:a16="http://schemas.microsoft.com/office/drawing/2014/main" id="{D66DBC48-0263-A6BA-A38F-B16093D2BD58}"/>
                </a:ext>
              </a:extLst>
            </p:cNvPr>
            <p:cNvSpPr/>
            <p:nvPr/>
          </p:nvSpPr>
          <p:spPr>
            <a:xfrm>
              <a:off x="3124108" y="4898252"/>
              <a:ext cx="40187" cy="16919"/>
            </a:xfrm>
            <a:custGeom>
              <a:avLst/>
              <a:gdLst>
                <a:gd name="connsiteX0" fmla="*/ 23689 w 40187"/>
                <a:gd name="connsiteY0" fmla="*/ 14270 h 16919"/>
                <a:gd name="connsiteX1" fmla="*/ 0 w 40187"/>
                <a:gd name="connsiteY1" fmla="*/ 4000 h 16919"/>
                <a:gd name="connsiteX2" fmla="*/ 3332 w 40187"/>
                <a:gd name="connsiteY2" fmla="*/ 880 h 16919"/>
                <a:gd name="connsiteX3" fmla="*/ 7115 w 40187"/>
                <a:gd name="connsiteY3" fmla="*/ 45 h 16919"/>
                <a:gd name="connsiteX4" fmla="*/ 15042 w 40187"/>
                <a:gd name="connsiteY4" fmla="*/ 1183 h 16919"/>
                <a:gd name="connsiteX5" fmla="*/ 23174 w 40187"/>
                <a:gd name="connsiteY5" fmla="*/ 2149 h 16919"/>
                <a:gd name="connsiteX6" fmla="*/ 32713 w 40187"/>
                <a:gd name="connsiteY6" fmla="*/ 5669 h 16919"/>
                <a:gd name="connsiteX7" fmla="*/ 36759 w 40187"/>
                <a:gd name="connsiteY7" fmla="*/ 6121 h 16919"/>
                <a:gd name="connsiteX8" fmla="*/ 39691 w 40187"/>
                <a:gd name="connsiteY8" fmla="*/ 9001 h 16919"/>
                <a:gd name="connsiteX9" fmla="*/ 40188 w 40187"/>
                <a:gd name="connsiteY9" fmla="*/ 11024 h 16919"/>
                <a:gd name="connsiteX10" fmla="*/ 36907 w 40187"/>
                <a:gd name="connsiteY10" fmla="*/ 14327 h 16919"/>
                <a:gd name="connsiteX11" fmla="*/ 23700 w 40187"/>
                <a:gd name="connsiteY11" fmla="*/ 14282 h 16919"/>
                <a:gd name="connsiteX12" fmla="*/ 23689 w 40187"/>
                <a:gd name="connsiteY12" fmla="*/ 14270 h 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87" h="16919">
                  <a:moveTo>
                    <a:pt x="23689" y="14270"/>
                  </a:moveTo>
                  <a:cubicBezTo>
                    <a:pt x="17568" y="6755"/>
                    <a:pt x="6618" y="10378"/>
                    <a:pt x="0" y="4000"/>
                  </a:cubicBezTo>
                  <a:cubicBezTo>
                    <a:pt x="1109" y="2960"/>
                    <a:pt x="2217" y="1920"/>
                    <a:pt x="3332" y="880"/>
                  </a:cubicBezTo>
                  <a:cubicBezTo>
                    <a:pt x="4492" y="143"/>
                    <a:pt x="5755" y="-114"/>
                    <a:pt x="7115" y="45"/>
                  </a:cubicBezTo>
                  <a:cubicBezTo>
                    <a:pt x="9681" y="960"/>
                    <a:pt x="12344" y="1154"/>
                    <a:pt x="15042" y="1183"/>
                  </a:cubicBezTo>
                  <a:cubicBezTo>
                    <a:pt x="17785" y="1269"/>
                    <a:pt x="20540" y="1212"/>
                    <a:pt x="23174" y="2149"/>
                  </a:cubicBezTo>
                  <a:cubicBezTo>
                    <a:pt x="26232" y="3640"/>
                    <a:pt x="29112" y="5618"/>
                    <a:pt x="32713" y="5669"/>
                  </a:cubicBezTo>
                  <a:cubicBezTo>
                    <a:pt x="34101" y="5446"/>
                    <a:pt x="35444" y="5623"/>
                    <a:pt x="36759" y="6121"/>
                  </a:cubicBezTo>
                  <a:cubicBezTo>
                    <a:pt x="37959" y="6852"/>
                    <a:pt x="38925" y="7829"/>
                    <a:pt x="39691" y="9001"/>
                  </a:cubicBezTo>
                  <a:cubicBezTo>
                    <a:pt x="39862" y="9670"/>
                    <a:pt x="40028" y="10344"/>
                    <a:pt x="40188" y="11024"/>
                  </a:cubicBezTo>
                  <a:cubicBezTo>
                    <a:pt x="39096" y="12127"/>
                    <a:pt x="37999" y="13224"/>
                    <a:pt x="36907" y="14327"/>
                  </a:cubicBezTo>
                  <a:cubicBezTo>
                    <a:pt x="32495" y="17768"/>
                    <a:pt x="28089" y="17813"/>
                    <a:pt x="23700" y="14282"/>
                  </a:cubicBezTo>
                  <a:lnTo>
                    <a:pt x="23689" y="14270"/>
                  </a:lnTo>
                  <a:close/>
                </a:path>
              </a:pathLst>
            </a:custGeom>
            <a:grpFill/>
            <a:ln w="5715" cap="flat">
              <a:noFill/>
              <a:prstDash val="solid"/>
              <a:miter/>
            </a:ln>
          </p:spPr>
          <p:txBody>
            <a:bodyPr rtlCol="0" anchor="ctr"/>
            <a:lstStyle/>
            <a:p>
              <a:endParaRPr lang="zh-CN" altLang="en-US"/>
            </a:p>
          </p:txBody>
        </p:sp>
        <p:sp>
          <p:nvSpPr>
            <p:cNvPr id="5360" name="任意多边形: 形状 5359">
              <a:extLst>
                <a:ext uri="{FF2B5EF4-FFF2-40B4-BE49-F238E27FC236}">
                  <a16:creationId xmlns:a16="http://schemas.microsoft.com/office/drawing/2014/main" id="{0F8A67C3-3C92-BBA4-9672-91F578B497BB}"/>
                </a:ext>
              </a:extLst>
            </p:cNvPr>
            <p:cNvSpPr/>
            <p:nvPr/>
          </p:nvSpPr>
          <p:spPr>
            <a:xfrm>
              <a:off x="3364778" y="4725424"/>
              <a:ext cx="19928" cy="17129"/>
            </a:xfrm>
            <a:custGeom>
              <a:avLst/>
              <a:gdLst>
                <a:gd name="connsiteX0" fmla="*/ 19928 w 19928"/>
                <a:gd name="connsiteY0" fmla="*/ 0 h 17129"/>
                <a:gd name="connsiteX1" fmla="*/ 5812 w 19928"/>
                <a:gd name="connsiteY1" fmla="*/ 16248 h 17129"/>
                <a:gd name="connsiteX2" fmla="*/ 0 w 19928"/>
                <a:gd name="connsiteY2" fmla="*/ 12104 h 17129"/>
                <a:gd name="connsiteX3" fmla="*/ 19928 w 19928"/>
                <a:gd name="connsiteY3" fmla="*/ 0 h 17129"/>
              </a:gdLst>
              <a:ahLst/>
              <a:cxnLst>
                <a:cxn ang="0">
                  <a:pos x="connsiteX0" y="connsiteY0"/>
                </a:cxn>
                <a:cxn ang="0">
                  <a:pos x="connsiteX1" y="connsiteY1"/>
                </a:cxn>
                <a:cxn ang="0">
                  <a:pos x="connsiteX2" y="connsiteY2"/>
                </a:cxn>
                <a:cxn ang="0">
                  <a:pos x="connsiteX3" y="connsiteY3"/>
                </a:cxn>
              </a:cxnLst>
              <a:rect l="l" t="t" r="r" b="b"/>
              <a:pathLst>
                <a:path w="19928" h="17129">
                  <a:moveTo>
                    <a:pt x="19928" y="0"/>
                  </a:moveTo>
                  <a:cubicBezTo>
                    <a:pt x="18397" y="8172"/>
                    <a:pt x="12544" y="12641"/>
                    <a:pt x="5812" y="16248"/>
                  </a:cubicBezTo>
                  <a:cubicBezTo>
                    <a:pt x="1360" y="18631"/>
                    <a:pt x="280" y="15825"/>
                    <a:pt x="0" y="12104"/>
                  </a:cubicBezTo>
                  <a:cubicBezTo>
                    <a:pt x="5132" y="5583"/>
                    <a:pt x="12647" y="2977"/>
                    <a:pt x="19928" y="0"/>
                  </a:cubicBezTo>
                  <a:close/>
                </a:path>
              </a:pathLst>
            </a:custGeom>
            <a:grpFill/>
            <a:ln w="5715" cap="flat">
              <a:noFill/>
              <a:prstDash val="solid"/>
              <a:miter/>
            </a:ln>
          </p:spPr>
          <p:txBody>
            <a:bodyPr rtlCol="0" anchor="ctr"/>
            <a:lstStyle/>
            <a:p>
              <a:endParaRPr lang="zh-CN" altLang="en-US"/>
            </a:p>
          </p:txBody>
        </p:sp>
        <p:sp>
          <p:nvSpPr>
            <p:cNvPr id="5361" name="任意多边形: 形状 5360">
              <a:extLst>
                <a:ext uri="{FF2B5EF4-FFF2-40B4-BE49-F238E27FC236}">
                  <a16:creationId xmlns:a16="http://schemas.microsoft.com/office/drawing/2014/main" id="{B07FF2A0-739B-371D-5309-67E29FBB3B3D}"/>
                </a:ext>
              </a:extLst>
            </p:cNvPr>
            <p:cNvSpPr/>
            <p:nvPr/>
          </p:nvSpPr>
          <p:spPr>
            <a:xfrm>
              <a:off x="3084709" y="5049481"/>
              <a:ext cx="26917" cy="8103"/>
            </a:xfrm>
            <a:custGeom>
              <a:avLst/>
              <a:gdLst>
                <a:gd name="connsiteX0" fmla="*/ 0 w 26917"/>
                <a:gd name="connsiteY0" fmla="*/ 4939 h 8103"/>
                <a:gd name="connsiteX1" fmla="*/ 10807 w 26917"/>
                <a:gd name="connsiteY1" fmla="*/ 1442 h 8103"/>
                <a:gd name="connsiteX2" fmla="*/ 26918 w 26917"/>
                <a:gd name="connsiteY2" fmla="*/ 7802 h 8103"/>
                <a:gd name="connsiteX3" fmla="*/ 0 w 26917"/>
                <a:gd name="connsiteY3" fmla="*/ 4939 h 8103"/>
              </a:gdLst>
              <a:ahLst/>
              <a:cxnLst>
                <a:cxn ang="0">
                  <a:pos x="connsiteX0" y="connsiteY0"/>
                </a:cxn>
                <a:cxn ang="0">
                  <a:pos x="connsiteX1" y="connsiteY1"/>
                </a:cxn>
                <a:cxn ang="0">
                  <a:pos x="connsiteX2" y="connsiteY2"/>
                </a:cxn>
                <a:cxn ang="0">
                  <a:pos x="connsiteX3" y="connsiteY3"/>
                </a:cxn>
              </a:cxnLst>
              <a:rect l="l" t="t" r="r" b="b"/>
              <a:pathLst>
                <a:path w="26917" h="8103">
                  <a:moveTo>
                    <a:pt x="0" y="4939"/>
                  </a:moveTo>
                  <a:cubicBezTo>
                    <a:pt x="3429" y="3213"/>
                    <a:pt x="5589" y="-2696"/>
                    <a:pt x="10807" y="1442"/>
                  </a:cubicBezTo>
                  <a:cubicBezTo>
                    <a:pt x="15562" y="5214"/>
                    <a:pt x="22757" y="2636"/>
                    <a:pt x="26918" y="7802"/>
                  </a:cubicBezTo>
                  <a:cubicBezTo>
                    <a:pt x="17859" y="7705"/>
                    <a:pt x="8584" y="9603"/>
                    <a:pt x="0" y="4939"/>
                  </a:cubicBezTo>
                  <a:close/>
                </a:path>
              </a:pathLst>
            </a:custGeom>
            <a:grpFill/>
            <a:ln w="5715" cap="flat">
              <a:noFill/>
              <a:prstDash val="solid"/>
              <a:miter/>
            </a:ln>
          </p:spPr>
          <p:txBody>
            <a:bodyPr rtlCol="0" anchor="ctr"/>
            <a:lstStyle/>
            <a:p>
              <a:endParaRPr lang="zh-CN" altLang="en-US"/>
            </a:p>
          </p:txBody>
        </p:sp>
        <p:sp>
          <p:nvSpPr>
            <p:cNvPr id="5362" name="任意多边形: 形状 5361">
              <a:extLst>
                <a:ext uri="{FF2B5EF4-FFF2-40B4-BE49-F238E27FC236}">
                  <a16:creationId xmlns:a16="http://schemas.microsoft.com/office/drawing/2014/main" id="{1012D3F1-51A3-BE5B-EB9F-264060B02375}"/>
                </a:ext>
              </a:extLst>
            </p:cNvPr>
            <p:cNvSpPr/>
            <p:nvPr/>
          </p:nvSpPr>
          <p:spPr>
            <a:xfrm>
              <a:off x="3142509" y="5044258"/>
              <a:ext cx="12271" cy="12711"/>
            </a:xfrm>
            <a:custGeom>
              <a:avLst/>
              <a:gdLst>
                <a:gd name="connsiteX0" fmla="*/ 5116 w 12271"/>
                <a:gd name="connsiteY0" fmla="*/ 12619 h 12711"/>
                <a:gd name="connsiteX1" fmla="*/ 1813 w 12271"/>
                <a:gd name="connsiteY1" fmla="*/ 9396 h 12711"/>
                <a:gd name="connsiteX2" fmla="*/ 2728 w 12271"/>
                <a:gd name="connsiteY2" fmla="*/ 412 h 12711"/>
                <a:gd name="connsiteX3" fmla="*/ 7482 w 12271"/>
                <a:gd name="connsiteY3" fmla="*/ 6173 h 12711"/>
                <a:gd name="connsiteX4" fmla="*/ 12272 w 12271"/>
                <a:gd name="connsiteY4" fmla="*/ 9990 h 12711"/>
                <a:gd name="connsiteX5" fmla="*/ 5116 w 12271"/>
                <a:gd name="connsiteY5" fmla="*/ 12619 h 1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71" h="12711">
                  <a:moveTo>
                    <a:pt x="5116" y="12619"/>
                  </a:moveTo>
                  <a:cubicBezTo>
                    <a:pt x="3996" y="11556"/>
                    <a:pt x="2608" y="10665"/>
                    <a:pt x="1813" y="9396"/>
                  </a:cubicBezTo>
                  <a:cubicBezTo>
                    <a:pt x="-187" y="6213"/>
                    <a:pt x="-1324" y="2012"/>
                    <a:pt x="2728" y="412"/>
                  </a:cubicBezTo>
                  <a:cubicBezTo>
                    <a:pt x="7751" y="-1571"/>
                    <a:pt x="5905" y="4144"/>
                    <a:pt x="7482" y="6173"/>
                  </a:cubicBezTo>
                  <a:cubicBezTo>
                    <a:pt x="8700" y="7739"/>
                    <a:pt x="10649" y="8739"/>
                    <a:pt x="12272" y="9990"/>
                  </a:cubicBezTo>
                  <a:cubicBezTo>
                    <a:pt x="10448" y="12408"/>
                    <a:pt x="7945" y="12962"/>
                    <a:pt x="5116" y="12619"/>
                  </a:cubicBezTo>
                  <a:close/>
                </a:path>
              </a:pathLst>
            </a:custGeom>
            <a:grpFill/>
            <a:ln w="5715" cap="flat">
              <a:noFill/>
              <a:prstDash val="solid"/>
              <a:miter/>
            </a:ln>
          </p:spPr>
          <p:txBody>
            <a:bodyPr rtlCol="0" anchor="ctr"/>
            <a:lstStyle/>
            <a:p>
              <a:endParaRPr lang="zh-CN" altLang="en-US"/>
            </a:p>
          </p:txBody>
        </p:sp>
        <p:sp>
          <p:nvSpPr>
            <p:cNvPr id="5363" name="任意多边形: 形状 5362">
              <a:extLst>
                <a:ext uri="{FF2B5EF4-FFF2-40B4-BE49-F238E27FC236}">
                  <a16:creationId xmlns:a16="http://schemas.microsoft.com/office/drawing/2014/main" id="{90CF6F9B-2A97-268A-E36E-FFA2E844E142}"/>
                </a:ext>
              </a:extLst>
            </p:cNvPr>
            <p:cNvSpPr/>
            <p:nvPr/>
          </p:nvSpPr>
          <p:spPr>
            <a:xfrm>
              <a:off x="3092247" y="4918871"/>
              <a:ext cx="16093" cy="10246"/>
            </a:xfrm>
            <a:custGeom>
              <a:avLst/>
              <a:gdLst>
                <a:gd name="connsiteX0" fmla="*/ 12590 w 16093"/>
                <a:gd name="connsiteY0" fmla="*/ 0 h 10246"/>
                <a:gd name="connsiteX1" fmla="*/ 16093 w 16093"/>
                <a:gd name="connsiteY1" fmla="*/ 6812 h 10246"/>
                <a:gd name="connsiteX2" fmla="*/ 16082 w 16093"/>
                <a:gd name="connsiteY2" fmla="*/ 6812 h 10246"/>
                <a:gd name="connsiteX3" fmla="*/ 0 w 16093"/>
                <a:gd name="connsiteY3" fmla="*/ 10247 h 10246"/>
                <a:gd name="connsiteX4" fmla="*/ 12590 w 16093"/>
                <a:gd name="connsiteY4" fmla="*/ 0 h 10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93" h="10246">
                  <a:moveTo>
                    <a:pt x="12590" y="0"/>
                  </a:moveTo>
                  <a:cubicBezTo>
                    <a:pt x="12853" y="2732"/>
                    <a:pt x="13385" y="5332"/>
                    <a:pt x="16093" y="6812"/>
                  </a:cubicBezTo>
                  <a:lnTo>
                    <a:pt x="16082" y="6812"/>
                  </a:lnTo>
                  <a:cubicBezTo>
                    <a:pt x="11630" y="12236"/>
                    <a:pt x="5395" y="9287"/>
                    <a:pt x="0" y="10247"/>
                  </a:cubicBezTo>
                  <a:cubicBezTo>
                    <a:pt x="3389" y="5841"/>
                    <a:pt x="8132" y="3097"/>
                    <a:pt x="12590" y="0"/>
                  </a:cubicBezTo>
                  <a:close/>
                </a:path>
              </a:pathLst>
            </a:custGeom>
            <a:grpFill/>
            <a:ln w="5715" cap="flat">
              <a:noFill/>
              <a:prstDash val="solid"/>
              <a:miter/>
            </a:ln>
          </p:spPr>
          <p:txBody>
            <a:bodyPr rtlCol="0" anchor="ctr"/>
            <a:lstStyle/>
            <a:p>
              <a:endParaRPr lang="zh-CN" altLang="en-US"/>
            </a:p>
          </p:txBody>
        </p:sp>
        <p:sp>
          <p:nvSpPr>
            <p:cNvPr id="5364" name="任意多边形: 形状 5363">
              <a:extLst>
                <a:ext uri="{FF2B5EF4-FFF2-40B4-BE49-F238E27FC236}">
                  <a16:creationId xmlns:a16="http://schemas.microsoft.com/office/drawing/2014/main" id="{38455AB1-D82E-F4EF-F05C-40A3610455A7}"/>
                </a:ext>
              </a:extLst>
            </p:cNvPr>
            <p:cNvSpPr/>
            <p:nvPr/>
          </p:nvSpPr>
          <p:spPr>
            <a:xfrm>
              <a:off x="3164406" y="5046198"/>
              <a:ext cx="6982" cy="4758"/>
            </a:xfrm>
            <a:custGeom>
              <a:avLst/>
              <a:gdLst>
                <a:gd name="connsiteX0" fmla="*/ 22 w 6982"/>
                <a:gd name="connsiteY0" fmla="*/ 4759 h 4758"/>
                <a:gd name="connsiteX1" fmla="*/ 6982 w 6982"/>
                <a:gd name="connsiteY1" fmla="*/ 1581 h 4758"/>
                <a:gd name="connsiteX2" fmla="*/ 22 w 6982"/>
                <a:gd name="connsiteY2" fmla="*/ 4759 h 4758"/>
              </a:gdLst>
              <a:ahLst/>
              <a:cxnLst>
                <a:cxn ang="0">
                  <a:pos x="connsiteX0" y="connsiteY0"/>
                </a:cxn>
                <a:cxn ang="0">
                  <a:pos x="connsiteX1" y="connsiteY1"/>
                </a:cxn>
                <a:cxn ang="0">
                  <a:pos x="connsiteX2" y="connsiteY2"/>
                </a:cxn>
              </a:cxnLst>
              <a:rect l="l" t="t" r="r" b="b"/>
              <a:pathLst>
                <a:path w="6982" h="4758">
                  <a:moveTo>
                    <a:pt x="22" y="4759"/>
                  </a:moveTo>
                  <a:cubicBezTo>
                    <a:pt x="-321" y="-2139"/>
                    <a:pt x="3479" y="55"/>
                    <a:pt x="6982" y="1581"/>
                  </a:cubicBezTo>
                  <a:cubicBezTo>
                    <a:pt x="5297" y="4021"/>
                    <a:pt x="2776" y="4650"/>
                    <a:pt x="22" y="4759"/>
                  </a:cubicBezTo>
                  <a:close/>
                </a:path>
              </a:pathLst>
            </a:custGeom>
            <a:grpFill/>
            <a:ln w="5715" cap="flat">
              <a:noFill/>
              <a:prstDash val="solid"/>
              <a:miter/>
            </a:ln>
          </p:spPr>
          <p:txBody>
            <a:bodyPr rtlCol="0" anchor="ctr"/>
            <a:lstStyle/>
            <a:p>
              <a:endParaRPr lang="zh-CN" altLang="en-US"/>
            </a:p>
          </p:txBody>
        </p:sp>
        <p:sp>
          <p:nvSpPr>
            <p:cNvPr id="5365" name="任意多边形: 形状 5364">
              <a:extLst>
                <a:ext uri="{FF2B5EF4-FFF2-40B4-BE49-F238E27FC236}">
                  <a16:creationId xmlns:a16="http://schemas.microsoft.com/office/drawing/2014/main" id="{5A1102DE-C60E-8D08-B7A4-53BBCA0F993E}"/>
                </a:ext>
              </a:extLst>
            </p:cNvPr>
            <p:cNvSpPr/>
            <p:nvPr/>
          </p:nvSpPr>
          <p:spPr>
            <a:xfrm>
              <a:off x="3127446" y="4895857"/>
              <a:ext cx="7480" cy="3990"/>
            </a:xfrm>
            <a:custGeom>
              <a:avLst/>
              <a:gdLst>
                <a:gd name="connsiteX0" fmla="*/ 3875 w 7480"/>
                <a:gd name="connsiteY0" fmla="*/ 3509 h 3990"/>
                <a:gd name="connsiteX1" fmla="*/ 0 w 7480"/>
                <a:gd name="connsiteY1" fmla="*/ 3275 h 3990"/>
                <a:gd name="connsiteX2" fmla="*/ 3292 w 7480"/>
                <a:gd name="connsiteY2" fmla="*/ 0 h 3990"/>
                <a:gd name="connsiteX3" fmla="*/ 7247 w 7480"/>
                <a:gd name="connsiteY3" fmla="*/ 257 h 3990"/>
                <a:gd name="connsiteX4" fmla="*/ 3875 w 7480"/>
                <a:gd name="connsiteY4" fmla="*/ 3509 h 3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0" h="3990">
                  <a:moveTo>
                    <a:pt x="3875" y="3509"/>
                  </a:moveTo>
                  <a:cubicBezTo>
                    <a:pt x="2583" y="3429"/>
                    <a:pt x="1292" y="3355"/>
                    <a:pt x="0" y="3275"/>
                  </a:cubicBezTo>
                  <a:cubicBezTo>
                    <a:pt x="1097" y="2183"/>
                    <a:pt x="2195" y="1091"/>
                    <a:pt x="3292" y="0"/>
                  </a:cubicBezTo>
                  <a:cubicBezTo>
                    <a:pt x="4606" y="85"/>
                    <a:pt x="5926" y="171"/>
                    <a:pt x="7247" y="257"/>
                  </a:cubicBezTo>
                  <a:cubicBezTo>
                    <a:pt x="7881" y="3160"/>
                    <a:pt x="7372" y="4886"/>
                    <a:pt x="3875" y="3509"/>
                  </a:cubicBezTo>
                  <a:close/>
                </a:path>
              </a:pathLst>
            </a:custGeom>
            <a:grpFill/>
            <a:ln w="5715" cap="flat">
              <a:noFill/>
              <a:prstDash val="solid"/>
              <a:miter/>
            </a:ln>
          </p:spPr>
          <p:txBody>
            <a:bodyPr rtlCol="0" anchor="ctr"/>
            <a:lstStyle/>
            <a:p>
              <a:endParaRPr lang="zh-CN" altLang="en-US"/>
            </a:p>
          </p:txBody>
        </p:sp>
        <p:sp>
          <p:nvSpPr>
            <p:cNvPr id="5366" name="任意多边形: 形状 5365">
              <a:extLst>
                <a:ext uri="{FF2B5EF4-FFF2-40B4-BE49-F238E27FC236}">
                  <a16:creationId xmlns:a16="http://schemas.microsoft.com/office/drawing/2014/main" id="{4D2BC2AA-EEB0-8AC3-3610-3F8825D4B9A9}"/>
                </a:ext>
              </a:extLst>
            </p:cNvPr>
            <p:cNvSpPr/>
            <p:nvPr/>
          </p:nvSpPr>
          <p:spPr>
            <a:xfrm>
              <a:off x="3131349" y="5054721"/>
              <a:ext cx="6555" cy="2567"/>
            </a:xfrm>
            <a:custGeom>
              <a:avLst/>
              <a:gdLst>
                <a:gd name="connsiteX0" fmla="*/ 0 w 6555"/>
                <a:gd name="connsiteY0" fmla="*/ 2567 h 2567"/>
                <a:gd name="connsiteX1" fmla="*/ 6555 w 6555"/>
                <a:gd name="connsiteY1" fmla="*/ 2407 h 2567"/>
                <a:gd name="connsiteX2" fmla="*/ 0 w 6555"/>
                <a:gd name="connsiteY2" fmla="*/ 2567 h 2567"/>
              </a:gdLst>
              <a:ahLst/>
              <a:cxnLst>
                <a:cxn ang="0">
                  <a:pos x="connsiteX0" y="connsiteY0"/>
                </a:cxn>
                <a:cxn ang="0">
                  <a:pos x="connsiteX1" y="connsiteY1"/>
                </a:cxn>
                <a:cxn ang="0">
                  <a:pos x="connsiteX2" y="connsiteY2"/>
                </a:cxn>
              </a:cxnLst>
              <a:rect l="l" t="t" r="r" b="b"/>
              <a:pathLst>
                <a:path w="6555" h="2567">
                  <a:moveTo>
                    <a:pt x="0" y="2567"/>
                  </a:moveTo>
                  <a:cubicBezTo>
                    <a:pt x="2109" y="-765"/>
                    <a:pt x="4292" y="-890"/>
                    <a:pt x="6555" y="2407"/>
                  </a:cubicBezTo>
                  <a:cubicBezTo>
                    <a:pt x="4372" y="2464"/>
                    <a:pt x="2183" y="2516"/>
                    <a:pt x="0" y="2567"/>
                  </a:cubicBezTo>
                  <a:close/>
                </a:path>
              </a:pathLst>
            </a:custGeom>
            <a:grpFill/>
            <a:ln w="5715" cap="flat">
              <a:noFill/>
              <a:prstDash val="solid"/>
              <a:miter/>
            </a:ln>
          </p:spPr>
          <p:txBody>
            <a:bodyPr rtlCol="0" anchor="ctr"/>
            <a:lstStyle/>
            <a:p>
              <a:endParaRPr lang="zh-CN" altLang="en-US"/>
            </a:p>
          </p:txBody>
        </p:sp>
        <p:sp>
          <p:nvSpPr>
            <p:cNvPr id="5367" name="任意多边形: 形状 5366">
              <a:extLst>
                <a:ext uri="{FF2B5EF4-FFF2-40B4-BE49-F238E27FC236}">
                  <a16:creationId xmlns:a16="http://schemas.microsoft.com/office/drawing/2014/main" id="{C88EBFD3-6116-D10B-EA51-EE5E4D551453}"/>
                </a:ext>
              </a:extLst>
            </p:cNvPr>
            <p:cNvSpPr/>
            <p:nvPr/>
          </p:nvSpPr>
          <p:spPr>
            <a:xfrm>
              <a:off x="3664216" y="5241666"/>
              <a:ext cx="3491" cy="3314"/>
            </a:xfrm>
            <a:custGeom>
              <a:avLst/>
              <a:gdLst>
                <a:gd name="connsiteX0" fmla="*/ 0 w 3491"/>
                <a:gd name="connsiteY0" fmla="*/ 3315 h 3314"/>
                <a:gd name="connsiteX1" fmla="*/ 3492 w 3491"/>
                <a:gd name="connsiteY1" fmla="*/ 0 h 3314"/>
                <a:gd name="connsiteX2" fmla="*/ 0 w 3491"/>
                <a:gd name="connsiteY2" fmla="*/ 3315 h 3314"/>
              </a:gdLst>
              <a:ahLst/>
              <a:cxnLst>
                <a:cxn ang="0">
                  <a:pos x="connsiteX0" y="connsiteY0"/>
                </a:cxn>
                <a:cxn ang="0">
                  <a:pos x="connsiteX1" y="connsiteY1"/>
                </a:cxn>
                <a:cxn ang="0">
                  <a:pos x="connsiteX2" y="connsiteY2"/>
                </a:cxn>
              </a:cxnLst>
              <a:rect l="l" t="t" r="r" b="b"/>
              <a:pathLst>
                <a:path w="3491" h="3314">
                  <a:moveTo>
                    <a:pt x="0" y="3315"/>
                  </a:moveTo>
                  <a:cubicBezTo>
                    <a:pt x="560" y="1577"/>
                    <a:pt x="1715" y="463"/>
                    <a:pt x="3492" y="0"/>
                  </a:cubicBezTo>
                  <a:cubicBezTo>
                    <a:pt x="2983" y="1795"/>
                    <a:pt x="1749" y="2823"/>
                    <a:pt x="0" y="3315"/>
                  </a:cubicBezTo>
                  <a:close/>
                </a:path>
              </a:pathLst>
            </a:custGeom>
            <a:grpFill/>
            <a:ln w="5715" cap="flat">
              <a:noFill/>
              <a:prstDash val="solid"/>
              <a:miter/>
            </a:ln>
          </p:spPr>
          <p:txBody>
            <a:bodyPr rtlCol="0" anchor="ctr"/>
            <a:lstStyle/>
            <a:p>
              <a:endParaRPr lang="zh-CN" altLang="en-US"/>
            </a:p>
          </p:txBody>
        </p:sp>
        <p:sp>
          <p:nvSpPr>
            <p:cNvPr id="5368" name="任意多边形: 形状 5367">
              <a:extLst>
                <a:ext uri="{FF2B5EF4-FFF2-40B4-BE49-F238E27FC236}">
                  <a16:creationId xmlns:a16="http://schemas.microsoft.com/office/drawing/2014/main" id="{BBBFB1B2-1201-B4FD-A420-51C935AC6C6A}"/>
                </a:ext>
              </a:extLst>
            </p:cNvPr>
            <p:cNvSpPr/>
            <p:nvPr/>
          </p:nvSpPr>
          <p:spPr>
            <a:xfrm>
              <a:off x="3660924" y="5244866"/>
              <a:ext cx="3400" cy="3514"/>
            </a:xfrm>
            <a:custGeom>
              <a:avLst/>
              <a:gdLst>
                <a:gd name="connsiteX0" fmla="*/ 0 w 3400"/>
                <a:gd name="connsiteY0" fmla="*/ 3515 h 3514"/>
                <a:gd name="connsiteX1" fmla="*/ 3400 w 3400"/>
                <a:gd name="connsiteY1" fmla="*/ 0 h 3514"/>
                <a:gd name="connsiteX2" fmla="*/ 0 w 3400"/>
                <a:gd name="connsiteY2" fmla="*/ 3515 h 3514"/>
              </a:gdLst>
              <a:ahLst/>
              <a:cxnLst>
                <a:cxn ang="0">
                  <a:pos x="connsiteX0" y="connsiteY0"/>
                </a:cxn>
                <a:cxn ang="0">
                  <a:pos x="connsiteX1" y="connsiteY1"/>
                </a:cxn>
                <a:cxn ang="0">
                  <a:pos x="connsiteX2" y="connsiteY2"/>
                </a:cxn>
              </a:cxnLst>
              <a:rect l="l" t="t" r="r" b="b"/>
              <a:pathLst>
                <a:path w="3400" h="3514">
                  <a:moveTo>
                    <a:pt x="0" y="3515"/>
                  </a:moveTo>
                  <a:cubicBezTo>
                    <a:pt x="503" y="1737"/>
                    <a:pt x="1635" y="560"/>
                    <a:pt x="3400" y="0"/>
                  </a:cubicBezTo>
                  <a:cubicBezTo>
                    <a:pt x="2263" y="1172"/>
                    <a:pt x="1132" y="2343"/>
                    <a:pt x="0" y="3515"/>
                  </a:cubicBezTo>
                  <a:close/>
                </a:path>
              </a:pathLst>
            </a:custGeom>
            <a:grpFill/>
            <a:ln w="5715" cap="flat">
              <a:noFill/>
              <a:prstDash val="solid"/>
              <a:miter/>
            </a:ln>
          </p:spPr>
          <p:txBody>
            <a:bodyPr rtlCol="0" anchor="ctr"/>
            <a:lstStyle/>
            <a:p>
              <a:endParaRPr lang="zh-CN" altLang="en-US"/>
            </a:p>
          </p:txBody>
        </p:sp>
        <p:sp>
          <p:nvSpPr>
            <p:cNvPr id="5369" name="任意多边形: 形状 5368">
              <a:extLst>
                <a:ext uri="{FF2B5EF4-FFF2-40B4-BE49-F238E27FC236}">
                  <a16:creationId xmlns:a16="http://schemas.microsoft.com/office/drawing/2014/main" id="{73B69327-3565-C837-3083-C6332F588B60}"/>
                </a:ext>
              </a:extLst>
            </p:cNvPr>
            <p:cNvSpPr/>
            <p:nvPr/>
          </p:nvSpPr>
          <p:spPr>
            <a:xfrm>
              <a:off x="3161044" y="5050808"/>
              <a:ext cx="3428" cy="2611"/>
            </a:xfrm>
            <a:custGeom>
              <a:avLst/>
              <a:gdLst>
                <a:gd name="connsiteX0" fmla="*/ 0 w 3428"/>
                <a:gd name="connsiteY0" fmla="*/ 2612 h 2611"/>
                <a:gd name="connsiteX1" fmla="*/ 3429 w 3428"/>
                <a:gd name="connsiteY1" fmla="*/ 0 h 2611"/>
                <a:gd name="connsiteX2" fmla="*/ 0 w 3428"/>
                <a:gd name="connsiteY2" fmla="*/ 2612 h 2611"/>
              </a:gdLst>
              <a:ahLst/>
              <a:cxnLst>
                <a:cxn ang="0">
                  <a:pos x="connsiteX0" y="connsiteY0"/>
                </a:cxn>
                <a:cxn ang="0">
                  <a:pos x="connsiteX1" y="connsiteY1"/>
                </a:cxn>
                <a:cxn ang="0">
                  <a:pos x="connsiteX2" y="connsiteY2"/>
                </a:cxn>
              </a:cxnLst>
              <a:rect l="l" t="t" r="r" b="b"/>
              <a:pathLst>
                <a:path w="3428" h="2611">
                  <a:moveTo>
                    <a:pt x="0" y="2612"/>
                  </a:moveTo>
                  <a:cubicBezTo>
                    <a:pt x="1143" y="1743"/>
                    <a:pt x="2286" y="869"/>
                    <a:pt x="3429" y="0"/>
                  </a:cubicBezTo>
                  <a:cubicBezTo>
                    <a:pt x="2852" y="1617"/>
                    <a:pt x="1743" y="2532"/>
                    <a:pt x="0" y="2612"/>
                  </a:cubicBezTo>
                  <a:close/>
                </a:path>
              </a:pathLst>
            </a:custGeom>
            <a:grpFill/>
            <a:ln w="5715" cap="flat">
              <a:noFill/>
              <a:prstDash val="solid"/>
              <a:miter/>
            </a:ln>
          </p:spPr>
          <p:txBody>
            <a:bodyPr rtlCol="0" anchor="ctr"/>
            <a:lstStyle/>
            <a:p>
              <a:endParaRPr lang="zh-CN" altLang="en-US"/>
            </a:p>
          </p:txBody>
        </p:sp>
        <p:sp>
          <p:nvSpPr>
            <p:cNvPr id="5370" name="任意多边形: 形状 5369">
              <a:extLst>
                <a:ext uri="{FF2B5EF4-FFF2-40B4-BE49-F238E27FC236}">
                  <a16:creationId xmlns:a16="http://schemas.microsoft.com/office/drawing/2014/main" id="{6CC2A174-B211-735C-BB41-4A3FD3DD868E}"/>
                </a:ext>
              </a:extLst>
            </p:cNvPr>
            <p:cNvSpPr/>
            <p:nvPr/>
          </p:nvSpPr>
          <p:spPr>
            <a:xfrm>
              <a:off x="3174211" y="5044104"/>
              <a:ext cx="3188" cy="2674"/>
            </a:xfrm>
            <a:custGeom>
              <a:avLst/>
              <a:gdLst>
                <a:gd name="connsiteX0" fmla="*/ 0 w 3188"/>
                <a:gd name="connsiteY0" fmla="*/ 2675 h 2674"/>
                <a:gd name="connsiteX1" fmla="*/ 3189 w 3188"/>
                <a:gd name="connsiteY1" fmla="*/ 0 h 2674"/>
                <a:gd name="connsiteX2" fmla="*/ 0 w 3188"/>
                <a:gd name="connsiteY2" fmla="*/ 2675 h 2674"/>
              </a:gdLst>
              <a:ahLst/>
              <a:cxnLst>
                <a:cxn ang="0">
                  <a:pos x="connsiteX0" y="connsiteY0"/>
                </a:cxn>
                <a:cxn ang="0">
                  <a:pos x="connsiteX1" y="connsiteY1"/>
                </a:cxn>
                <a:cxn ang="0">
                  <a:pos x="connsiteX2" y="connsiteY2"/>
                </a:cxn>
              </a:cxnLst>
              <a:rect l="l" t="t" r="r" b="b"/>
              <a:pathLst>
                <a:path w="3188" h="2674">
                  <a:moveTo>
                    <a:pt x="0" y="2675"/>
                  </a:moveTo>
                  <a:cubicBezTo>
                    <a:pt x="1063" y="1783"/>
                    <a:pt x="2126" y="892"/>
                    <a:pt x="3189" y="0"/>
                  </a:cubicBezTo>
                  <a:cubicBezTo>
                    <a:pt x="2126" y="892"/>
                    <a:pt x="1063" y="1783"/>
                    <a:pt x="0" y="2675"/>
                  </a:cubicBezTo>
                  <a:close/>
                </a:path>
              </a:pathLst>
            </a:custGeom>
            <a:grpFill/>
            <a:ln w="5715" cap="flat">
              <a:noFill/>
              <a:prstDash val="solid"/>
              <a:miter/>
            </a:ln>
          </p:spPr>
          <p:txBody>
            <a:bodyPr rtlCol="0" anchor="ctr"/>
            <a:lstStyle/>
            <a:p>
              <a:endParaRPr lang="zh-CN" altLang="en-US"/>
            </a:p>
          </p:txBody>
        </p:sp>
        <p:sp>
          <p:nvSpPr>
            <p:cNvPr id="5371" name="任意多边形: 形状 5370">
              <a:extLst>
                <a:ext uri="{FF2B5EF4-FFF2-40B4-BE49-F238E27FC236}">
                  <a16:creationId xmlns:a16="http://schemas.microsoft.com/office/drawing/2014/main" id="{D5DD0D21-1AF7-7C2D-9EA2-B21281ECFBB2}"/>
                </a:ext>
              </a:extLst>
            </p:cNvPr>
            <p:cNvSpPr/>
            <p:nvPr/>
          </p:nvSpPr>
          <p:spPr>
            <a:xfrm>
              <a:off x="3184018" y="5037812"/>
              <a:ext cx="4069" cy="2788"/>
            </a:xfrm>
            <a:custGeom>
              <a:avLst/>
              <a:gdLst>
                <a:gd name="connsiteX0" fmla="*/ 0 w 4069"/>
                <a:gd name="connsiteY0" fmla="*/ 2789 h 2788"/>
                <a:gd name="connsiteX1" fmla="*/ 4069 w 4069"/>
                <a:gd name="connsiteY1" fmla="*/ 0 h 2788"/>
                <a:gd name="connsiteX2" fmla="*/ 0 w 4069"/>
                <a:gd name="connsiteY2" fmla="*/ 2789 h 2788"/>
              </a:gdLst>
              <a:ahLst/>
              <a:cxnLst>
                <a:cxn ang="0">
                  <a:pos x="connsiteX0" y="connsiteY0"/>
                </a:cxn>
                <a:cxn ang="0">
                  <a:pos x="connsiteX1" y="connsiteY1"/>
                </a:cxn>
                <a:cxn ang="0">
                  <a:pos x="connsiteX2" y="connsiteY2"/>
                </a:cxn>
              </a:cxnLst>
              <a:rect l="l" t="t" r="r" b="b"/>
              <a:pathLst>
                <a:path w="4069" h="2788">
                  <a:moveTo>
                    <a:pt x="0" y="2789"/>
                  </a:moveTo>
                  <a:cubicBezTo>
                    <a:pt x="852" y="1126"/>
                    <a:pt x="2206" y="200"/>
                    <a:pt x="4069" y="0"/>
                  </a:cubicBezTo>
                  <a:cubicBezTo>
                    <a:pt x="2715" y="931"/>
                    <a:pt x="1360" y="1863"/>
                    <a:pt x="0" y="2789"/>
                  </a:cubicBezTo>
                  <a:close/>
                </a:path>
              </a:pathLst>
            </a:custGeom>
            <a:grpFill/>
            <a:ln w="5715" cap="flat">
              <a:noFill/>
              <a:prstDash val="solid"/>
              <a:miter/>
            </a:ln>
          </p:spPr>
          <p:txBody>
            <a:bodyPr rtlCol="0" anchor="ctr"/>
            <a:lstStyle/>
            <a:p>
              <a:endParaRPr lang="zh-CN" altLang="en-US"/>
            </a:p>
          </p:txBody>
        </p:sp>
        <p:sp>
          <p:nvSpPr>
            <p:cNvPr id="5372" name="任意多边形: 形状 5371">
              <a:extLst>
                <a:ext uri="{FF2B5EF4-FFF2-40B4-BE49-F238E27FC236}">
                  <a16:creationId xmlns:a16="http://schemas.microsoft.com/office/drawing/2014/main" id="{845E0DE4-A80A-201B-D6B1-1F6EA30AE615}"/>
                </a:ext>
              </a:extLst>
            </p:cNvPr>
            <p:cNvSpPr/>
            <p:nvPr/>
          </p:nvSpPr>
          <p:spPr>
            <a:xfrm>
              <a:off x="3526141" y="5007928"/>
              <a:ext cx="2989" cy="3514"/>
            </a:xfrm>
            <a:custGeom>
              <a:avLst/>
              <a:gdLst>
                <a:gd name="connsiteX0" fmla="*/ 0 w 2989"/>
                <a:gd name="connsiteY0" fmla="*/ 0 h 3514"/>
                <a:gd name="connsiteX1" fmla="*/ 2989 w 2989"/>
                <a:gd name="connsiteY1" fmla="*/ 3515 h 3514"/>
                <a:gd name="connsiteX2" fmla="*/ 0 w 2989"/>
                <a:gd name="connsiteY2" fmla="*/ 0 h 3514"/>
              </a:gdLst>
              <a:ahLst/>
              <a:cxnLst>
                <a:cxn ang="0">
                  <a:pos x="connsiteX0" y="connsiteY0"/>
                </a:cxn>
                <a:cxn ang="0">
                  <a:pos x="connsiteX1" y="connsiteY1"/>
                </a:cxn>
                <a:cxn ang="0">
                  <a:pos x="connsiteX2" y="connsiteY2"/>
                </a:cxn>
              </a:cxnLst>
              <a:rect l="l" t="t" r="r" b="b"/>
              <a:pathLst>
                <a:path w="2989" h="3514">
                  <a:moveTo>
                    <a:pt x="0" y="0"/>
                  </a:moveTo>
                  <a:cubicBezTo>
                    <a:pt x="994" y="1171"/>
                    <a:pt x="1995" y="2343"/>
                    <a:pt x="2989" y="3515"/>
                  </a:cubicBezTo>
                  <a:cubicBezTo>
                    <a:pt x="1240" y="2989"/>
                    <a:pt x="297" y="1772"/>
                    <a:pt x="0" y="0"/>
                  </a:cubicBezTo>
                  <a:close/>
                </a:path>
              </a:pathLst>
            </a:custGeom>
            <a:grpFill/>
            <a:ln w="5715" cap="flat">
              <a:noFill/>
              <a:prstDash val="solid"/>
              <a:miter/>
            </a:ln>
          </p:spPr>
          <p:txBody>
            <a:bodyPr rtlCol="0" anchor="ctr"/>
            <a:lstStyle/>
            <a:p>
              <a:endParaRPr lang="zh-CN" altLang="en-US"/>
            </a:p>
          </p:txBody>
        </p:sp>
        <p:sp>
          <p:nvSpPr>
            <p:cNvPr id="5373" name="任意多边形: 形状 5372">
              <a:extLst>
                <a:ext uri="{FF2B5EF4-FFF2-40B4-BE49-F238E27FC236}">
                  <a16:creationId xmlns:a16="http://schemas.microsoft.com/office/drawing/2014/main" id="{09F286B4-7960-07FF-1748-77BE2B4966AE}"/>
                </a:ext>
              </a:extLst>
            </p:cNvPr>
            <p:cNvSpPr/>
            <p:nvPr/>
          </p:nvSpPr>
          <p:spPr>
            <a:xfrm>
              <a:off x="3279081" y="4978009"/>
              <a:ext cx="4270" cy="4092"/>
            </a:xfrm>
            <a:custGeom>
              <a:avLst/>
              <a:gdLst>
                <a:gd name="connsiteX0" fmla="*/ 4270 w 4270"/>
                <a:gd name="connsiteY0" fmla="*/ 1075 h 4092"/>
                <a:gd name="connsiteX1" fmla="*/ 710 w 4270"/>
                <a:gd name="connsiteY1" fmla="*/ 4093 h 4092"/>
                <a:gd name="connsiteX2" fmla="*/ 81 w 4270"/>
                <a:gd name="connsiteY2" fmla="*/ 3276 h 4092"/>
                <a:gd name="connsiteX3" fmla="*/ 3453 w 4270"/>
                <a:gd name="connsiteY3" fmla="*/ 218 h 4092"/>
                <a:gd name="connsiteX4" fmla="*/ 4270 w 4270"/>
                <a:gd name="connsiteY4" fmla="*/ 1075 h 4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 h="4092">
                  <a:moveTo>
                    <a:pt x="4270" y="1075"/>
                  </a:moveTo>
                  <a:cubicBezTo>
                    <a:pt x="3081" y="2081"/>
                    <a:pt x="1898" y="3087"/>
                    <a:pt x="710" y="4093"/>
                  </a:cubicBezTo>
                  <a:cubicBezTo>
                    <a:pt x="710" y="4093"/>
                    <a:pt x="81" y="3276"/>
                    <a:pt x="81" y="3276"/>
                  </a:cubicBezTo>
                  <a:cubicBezTo>
                    <a:pt x="-319" y="572"/>
                    <a:pt x="755" y="-502"/>
                    <a:pt x="3453" y="218"/>
                  </a:cubicBezTo>
                  <a:lnTo>
                    <a:pt x="4270" y="1075"/>
                  </a:lnTo>
                  <a:close/>
                </a:path>
              </a:pathLst>
            </a:custGeom>
            <a:grpFill/>
            <a:ln w="5715" cap="flat">
              <a:noFill/>
              <a:prstDash val="solid"/>
              <a:miter/>
            </a:ln>
          </p:spPr>
          <p:txBody>
            <a:bodyPr rtlCol="0" anchor="ctr"/>
            <a:lstStyle/>
            <a:p>
              <a:endParaRPr lang="zh-CN" altLang="en-US"/>
            </a:p>
          </p:txBody>
        </p:sp>
        <p:sp>
          <p:nvSpPr>
            <p:cNvPr id="5374" name="任意多边形: 形状 5373">
              <a:extLst>
                <a:ext uri="{FF2B5EF4-FFF2-40B4-BE49-F238E27FC236}">
                  <a16:creationId xmlns:a16="http://schemas.microsoft.com/office/drawing/2014/main" id="{8774C7C8-BEFD-D9DF-7877-65BF413795D5}"/>
                </a:ext>
              </a:extLst>
            </p:cNvPr>
            <p:cNvSpPr/>
            <p:nvPr/>
          </p:nvSpPr>
          <p:spPr>
            <a:xfrm>
              <a:off x="3381214" y="4896011"/>
              <a:ext cx="2897" cy="2783"/>
            </a:xfrm>
            <a:custGeom>
              <a:avLst/>
              <a:gdLst>
                <a:gd name="connsiteX0" fmla="*/ 0 w 2897"/>
                <a:gd name="connsiteY0" fmla="*/ 2783 h 2783"/>
                <a:gd name="connsiteX1" fmla="*/ 2897 w 2897"/>
                <a:gd name="connsiteY1" fmla="*/ 0 h 2783"/>
                <a:gd name="connsiteX2" fmla="*/ 0 w 2897"/>
                <a:gd name="connsiteY2" fmla="*/ 2783 h 2783"/>
              </a:gdLst>
              <a:ahLst/>
              <a:cxnLst>
                <a:cxn ang="0">
                  <a:pos x="connsiteX0" y="connsiteY0"/>
                </a:cxn>
                <a:cxn ang="0">
                  <a:pos x="connsiteX1" y="connsiteY1"/>
                </a:cxn>
                <a:cxn ang="0">
                  <a:pos x="connsiteX2" y="connsiteY2"/>
                </a:cxn>
              </a:cxnLst>
              <a:rect l="l" t="t" r="r" b="b"/>
              <a:pathLst>
                <a:path w="2897" h="2783">
                  <a:moveTo>
                    <a:pt x="0" y="2783"/>
                  </a:moveTo>
                  <a:cubicBezTo>
                    <a:pt x="966" y="1857"/>
                    <a:pt x="1937" y="931"/>
                    <a:pt x="2897" y="0"/>
                  </a:cubicBezTo>
                  <a:cubicBezTo>
                    <a:pt x="2566" y="1594"/>
                    <a:pt x="1623" y="2543"/>
                    <a:pt x="0" y="2783"/>
                  </a:cubicBezTo>
                  <a:close/>
                </a:path>
              </a:pathLst>
            </a:custGeom>
            <a:grpFill/>
            <a:ln w="5715" cap="flat">
              <a:noFill/>
              <a:prstDash val="solid"/>
              <a:miter/>
            </a:ln>
          </p:spPr>
          <p:txBody>
            <a:bodyPr rtlCol="0" anchor="ctr"/>
            <a:lstStyle/>
            <a:p>
              <a:endParaRPr lang="zh-CN" altLang="en-US"/>
            </a:p>
          </p:txBody>
        </p:sp>
        <p:sp>
          <p:nvSpPr>
            <p:cNvPr id="5375" name="任意多边形: 形状 5374">
              <a:extLst>
                <a:ext uri="{FF2B5EF4-FFF2-40B4-BE49-F238E27FC236}">
                  <a16:creationId xmlns:a16="http://schemas.microsoft.com/office/drawing/2014/main" id="{AD06224D-EE27-7056-8873-1E624F3FE995}"/>
                </a:ext>
              </a:extLst>
            </p:cNvPr>
            <p:cNvSpPr/>
            <p:nvPr/>
          </p:nvSpPr>
          <p:spPr>
            <a:xfrm>
              <a:off x="3387570" y="4722178"/>
              <a:ext cx="3640" cy="2869"/>
            </a:xfrm>
            <a:custGeom>
              <a:avLst/>
              <a:gdLst>
                <a:gd name="connsiteX0" fmla="*/ 3560 w 3640"/>
                <a:gd name="connsiteY0" fmla="*/ 2869 h 2869"/>
                <a:gd name="connsiteX1" fmla="*/ 0 w 3640"/>
                <a:gd name="connsiteY1" fmla="*/ 2697 h 2869"/>
                <a:gd name="connsiteX2" fmla="*/ 3640 w 3640"/>
                <a:gd name="connsiteY2" fmla="*/ 0 h 2869"/>
                <a:gd name="connsiteX3" fmla="*/ 3560 w 3640"/>
                <a:gd name="connsiteY3" fmla="*/ 2869 h 2869"/>
              </a:gdLst>
              <a:ahLst/>
              <a:cxnLst>
                <a:cxn ang="0">
                  <a:pos x="connsiteX0" y="connsiteY0"/>
                </a:cxn>
                <a:cxn ang="0">
                  <a:pos x="connsiteX1" y="connsiteY1"/>
                </a:cxn>
                <a:cxn ang="0">
                  <a:pos x="connsiteX2" y="connsiteY2"/>
                </a:cxn>
                <a:cxn ang="0">
                  <a:pos x="connsiteX3" y="connsiteY3"/>
                </a:cxn>
              </a:cxnLst>
              <a:rect l="l" t="t" r="r" b="b"/>
              <a:pathLst>
                <a:path w="3640" h="2869">
                  <a:moveTo>
                    <a:pt x="3560" y="2869"/>
                  </a:moveTo>
                  <a:cubicBezTo>
                    <a:pt x="2377" y="2812"/>
                    <a:pt x="1189" y="2755"/>
                    <a:pt x="0" y="2697"/>
                  </a:cubicBezTo>
                  <a:cubicBezTo>
                    <a:pt x="726" y="1137"/>
                    <a:pt x="1852" y="120"/>
                    <a:pt x="3640" y="0"/>
                  </a:cubicBezTo>
                  <a:cubicBezTo>
                    <a:pt x="3623" y="954"/>
                    <a:pt x="3595" y="1909"/>
                    <a:pt x="3560" y="2869"/>
                  </a:cubicBezTo>
                  <a:close/>
                </a:path>
              </a:pathLst>
            </a:custGeom>
            <a:grpFill/>
            <a:ln w="5715" cap="flat">
              <a:noFill/>
              <a:prstDash val="solid"/>
              <a:miter/>
            </a:ln>
          </p:spPr>
          <p:txBody>
            <a:bodyPr rtlCol="0" anchor="ctr"/>
            <a:lstStyle/>
            <a:p>
              <a:endParaRPr lang="zh-CN" altLang="en-US"/>
            </a:p>
          </p:txBody>
        </p:sp>
        <p:sp>
          <p:nvSpPr>
            <p:cNvPr id="5376" name="任意多边形: 形状 5375">
              <a:extLst>
                <a:ext uri="{FF2B5EF4-FFF2-40B4-BE49-F238E27FC236}">
                  <a16:creationId xmlns:a16="http://schemas.microsoft.com/office/drawing/2014/main" id="{654772CC-3E78-916B-1781-8C1BC20DFDC7}"/>
                </a:ext>
              </a:extLst>
            </p:cNvPr>
            <p:cNvSpPr/>
            <p:nvPr/>
          </p:nvSpPr>
          <p:spPr>
            <a:xfrm>
              <a:off x="3174000" y="4930596"/>
              <a:ext cx="110087" cy="50689"/>
            </a:xfrm>
            <a:custGeom>
              <a:avLst/>
              <a:gdLst>
                <a:gd name="connsiteX0" fmla="*/ 108534 w 110087"/>
                <a:gd name="connsiteY0" fmla="*/ 47626 h 50689"/>
                <a:gd name="connsiteX1" fmla="*/ 105162 w 110087"/>
                <a:gd name="connsiteY1" fmla="*/ 50689 h 50689"/>
                <a:gd name="connsiteX2" fmla="*/ 98749 w 110087"/>
                <a:gd name="connsiteY2" fmla="*/ 44425 h 50689"/>
                <a:gd name="connsiteX3" fmla="*/ 100287 w 110087"/>
                <a:gd name="connsiteY3" fmla="*/ 42591 h 50689"/>
                <a:gd name="connsiteX4" fmla="*/ 99138 w 110087"/>
                <a:gd name="connsiteY4" fmla="*/ 43196 h 50689"/>
                <a:gd name="connsiteX5" fmla="*/ 98767 w 110087"/>
                <a:gd name="connsiteY5" fmla="*/ 44436 h 50689"/>
                <a:gd name="connsiteX6" fmla="*/ 90994 w 110087"/>
                <a:gd name="connsiteY6" fmla="*/ 46671 h 50689"/>
                <a:gd name="connsiteX7" fmla="*/ 87417 w 110087"/>
                <a:gd name="connsiteY7" fmla="*/ 42145 h 50689"/>
                <a:gd name="connsiteX8" fmla="*/ 85748 w 110087"/>
                <a:gd name="connsiteY8" fmla="*/ 40025 h 50689"/>
                <a:gd name="connsiteX9" fmla="*/ 46303 w 110087"/>
                <a:gd name="connsiteY9" fmla="*/ 36161 h 50689"/>
                <a:gd name="connsiteX10" fmla="*/ 43520 w 110087"/>
                <a:gd name="connsiteY10" fmla="*/ 29355 h 50689"/>
                <a:gd name="connsiteX11" fmla="*/ 44497 w 110087"/>
                <a:gd name="connsiteY11" fmla="*/ 26943 h 50689"/>
                <a:gd name="connsiteX12" fmla="*/ 40428 w 110087"/>
                <a:gd name="connsiteY12" fmla="*/ 25160 h 50689"/>
                <a:gd name="connsiteX13" fmla="*/ 32850 w 110087"/>
                <a:gd name="connsiteY13" fmla="*/ 40808 h 50689"/>
                <a:gd name="connsiteX14" fmla="*/ 0 w 110087"/>
                <a:gd name="connsiteY14" fmla="*/ 38259 h 50689"/>
                <a:gd name="connsiteX15" fmla="*/ 28581 w 110087"/>
                <a:gd name="connsiteY15" fmla="*/ 28218 h 50689"/>
                <a:gd name="connsiteX16" fmla="*/ 16436 w 110087"/>
                <a:gd name="connsiteY16" fmla="*/ 18148 h 50689"/>
                <a:gd name="connsiteX17" fmla="*/ 25620 w 110087"/>
                <a:gd name="connsiteY17" fmla="*/ 18165 h 50689"/>
                <a:gd name="connsiteX18" fmla="*/ 29701 w 110087"/>
                <a:gd name="connsiteY18" fmla="*/ 11541 h 50689"/>
                <a:gd name="connsiteX19" fmla="*/ 29707 w 110087"/>
                <a:gd name="connsiteY19" fmla="*/ 11541 h 50689"/>
                <a:gd name="connsiteX20" fmla="*/ 17036 w 110087"/>
                <a:gd name="connsiteY20" fmla="*/ 8712 h 50689"/>
                <a:gd name="connsiteX21" fmla="*/ 8172 w 110087"/>
                <a:gd name="connsiteY21" fmla="*/ 5226 h 50689"/>
                <a:gd name="connsiteX22" fmla="*/ 15785 w 110087"/>
                <a:gd name="connsiteY22" fmla="*/ 322 h 50689"/>
                <a:gd name="connsiteX23" fmla="*/ 39685 w 110087"/>
                <a:gd name="connsiteY23" fmla="*/ 11610 h 50689"/>
                <a:gd name="connsiteX24" fmla="*/ 42874 w 110087"/>
                <a:gd name="connsiteY24" fmla="*/ 14816 h 50689"/>
                <a:gd name="connsiteX25" fmla="*/ 46154 w 110087"/>
                <a:gd name="connsiteY25" fmla="*/ 14833 h 50689"/>
                <a:gd name="connsiteX26" fmla="*/ 52709 w 110087"/>
                <a:gd name="connsiteY26" fmla="*/ 14913 h 50689"/>
                <a:gd name="connsiteX27" fmla="*/ 56070 w 110087"/>
                <a:gd name="connsiteY27" fmla="*/ 18039 h 50689"/>
                <a:gd name="connsiteX28" fmla="*/ 62596 w 110087"/>
                <a:gd name="connsiteY28" fmla="*/ 21405 h 50689"/>
                <a:gd name="connsiteX29" fmla="*/ 69209 w 110087"/>
                <a:gd name="connsiteY29" fmla="*/ 27983 h 50689"/>
                <a:gd name="connsiteX30" fmla="*/ 82205 w 110087"/>
                <a:gd name="connsiteY30" fmla="*/ 33064 h 50689"/>
                <a:gd name="connsiteX31" fmla="*/ 109025 w 110087"/>
                <a:gd name="connsiteY31" fmla="*/ 40065 h 50689"/>
                <a:gd name="connsiteX32" fmla="*/ 108534 w 110087"/>
                <a:gd name="connsiteY32" fmla="*/ 47626 h 50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087" h="50689">
                  <a:moveTo>
                    <a:pt x="108534" y="47626"/>
                  </a:moveTo>
                  <a:cubicBezTo>
                    <a:pt x="107413" y="48648"/>
                    <a:pt x="106288" y="49672"/>
                    <a:pt x="105162" y="50689"/>
                  </a:cubicBezTo>
                  <a:cubicBezTo>
                    <a:pt x="101973" y="49677"/>
                    <a:pt x="100007" y="47414"/>
                    <a:pt x="98749" y="44425"/>
                  </a:cubicBezTo>
                  <a:cubicBezTo>
                    <a:pt x="99778" y="44248"/>
                    <a:pt x="100293" y="43637"/>
                    <a:pt x="100287" y="42591"/>
                  </a:cubicBezTo>
                  <a:cubicBezTo>
                    <a:pt x="100281" y="42591"/>
                    <a:pt x="99138" y="43191"/>
                    <a:pt x="99138" y="43196"/>
                  </a:cubicBezTo>
                  <a:cubicBezTo>
                    <a:pt x="99144" y="43202"/>
                    <a:pt x="98767" y="44436"/>
                    <a:pt x="98767" y="44436"/>
                  </a:cubicBezTo>
                  <a:cubicBezTo>
                    <a:pt x="96178" y="45179"/>
                    <a:pt x="93589" y="45940"/>
                    <a:pt x="90994" y="46671"/>
                  </a:cubicBezTo>
                  <a:cubicBezTo>
                    <a:pt x="86251" y="47997"/>
                    <a:pt x="82599" y="48557"/>
                    <a:pt x="87417" y="42145"/>
                  </a:cubicBezTo>
                  <a:cubicBezTo>
                    <a:pt x="88120" y="41213"/>
                    <a:pt x="86982" y="39853"/>
                    <a:pt x="85748" y="40025"/>
                  </a:cubicBezTo>
                  <a:cubicBezTo>
                    <a:pt x="72318" y="41888"/>
                    <a:pt x="59933" y="33784"/>
                    <a:pt x="46303" y="36161"/>
                  </a:cubicBezTo>
                  <a:cubicBezTo>
                    <a:pt x="40919" y="37098"/>
                    <a:pt x="40725" y="36013"/>
                    <a:pt x="43520" y="29355"/>
                  </a:cubicBezTo>
                  <a:cubicBezTo>
                    <a:pt x="43863" y="28532"/>
                    <a:pt x="44731" y="27514"/>
                    <a:pt x="44497" y="26943"/>
                  </a:cubicBezTo>
                  <a:cubicBezTo>
                    <a:pt x="43794" y="25240"/>
                    <a:pt x="42062" y="24760"/>
                    <a:pt x="40428" y="25160"/>
                  </a:cubicBezTo>
                  <a:cubicBezTo>
                    <a:pt x="34581" y="26595"/>
                    <a:pt x="33930" y="28012"/>
                    <a:pt x="32850" y="40808"/>
                  </a:cubicBezTo>
                  <a:cubicBezTo>
                    <a:pt x="22123" y="39842"/>
                    <a:pt x="11619" y="36550"/>
                    <a:pt x="0" y="38259"/>
                  </a:cubicBezTo>
                  <a:cubicBezTo>
                    <a:pt x="5561" y="23028"/>
                    <a:pt x="18917" y="33229"/>
                    <a:pt x="28581" y="28218"/>
                  </a:cubicBezTo>
                  <a:cubicBezTo>
                    <a:pt x="24935" y="23383"/>
                    <a:pt x="17791" y="23794"/>
                    <a:pt x="16436" y="18148"/>
                  </a:cubicBezTo>
                  <a:cubicBezTo>
                    <a:pt x="19494" y="18142"/>
                    <a:pt x="22569" y="17982"/>
                    <a:pt x="25620" y="18165"/>
                  </a:cubicBezTo>
                  <a:cubicBezTo>
                    <a:pt x="31255" y="18496"/>
                    <a:pt x="31438" y="15656"/>
                    <a:pt x="29701" y="11541"/>
                  </a:cubicBezTo>
                  <a:lnTo>
                    <a:pt x="29707" y="11541"/>
                  </a:lnTo>
                  <a:cubicBezTo>
                    <a:pt x="25598" y="10330"/>
                    <a:pt x="23014" y="3997"/>
                    <a:pt x="17036" y="8712"/>
                  </a:cubicBezTo>
                  <a:cubicBezTo>
                    <a:pt x="13436" y="11553"/>
                    <a:pt x="8915" y="9112"/>
                    <a:pt x="8172" y="5226"/>
                  </a:cubicBezTo>
                  <a:cubicBezTo>
                    <a:pt x="7092" y="-432"/>
                    <a:pt x="12019" y="-369"/>
                    <a:pt x="15785" y="322"/>
                  </a:cubicBezTo>
                  <a:cubicBezTo>
                    <a:pt x="24700" y="1963"/>
                    <a:pt x="36085" y="-1352"/>
                    <a:pt x="39685" y="11610"/>
                  </a:cubicBezTo>
                  <a:cubicBezTo>
                    <a:pt x="40748" y="12679"/>
                    <a:pt x="41811" y="13747"/>
                    <a:pt x="42874" y="14816"/>
                  </a:cubicBezTo>
                  <a:cubicBezTo>
                    <a:pt x="43960" y="16079"/>
                    <a:pt x="45051" y="16022"/>
                    <a:pt x="46154" y="14833"/>
                  </a:cubicBezTo>
                  <a:cubicBezTo>
                    <a:pt x="48337" y="14861"/>
                    <a:pt x="50521" y="14884"/>
                    <a:pt x="52709" y="14913"/>
                  </a:cubicBezTo>
                  <a:cubicBezTo>
                    <a:pt x="53807" y="15982"/>
                    <a:pt x="54927" y="17022"/>
                    <a:pt x="56070" y="18039"/>
                  </a:cubicBezTo>
                  <a:cubicBezTo>
                    <a:pt x="58247" y="19159"/>
                    <a:pt x="60425" y="20285"/>
                    <a:pt x="62596" y="21405"/>
                  </a:cubicBezTo>
                  <a:cubicBezTo>
                    <a:pt x="64940" y="23457"/>
                    <a:pt x="68180" y="24606"/>
                    <a:pt x="69209" y="27983"/>
                  </a:cubicBezTo>
                  <a:cubicBezTo>
                    <a:pt x="72523" y="32269"/>
                    <a:pt x="77964" y="33612"/>
                    <a:pt x="82205" y="33064"/>
                  </a:cubicBezTo>
                  <a:cubicBezTo>
                    <a:pt x="93229" y="31641"/>
                    <a:pt x="103693" y="33618"/>
                    <a:pt x="109025" y="40065"/>
                  </a:cubicBezTo>
                  <a:cubicBezTo>
                    <a:pt x="111208" y="42705"/>
                    <a:pt x="109505" y="45157"/>
                    <a:pt x="108534" y="47626"/>
                  </a:cubicBezTo>
                  <a:close/>
                </a:path>
              </a:pathLst>
            </a:custGeom>
            <a:grpFill/>
            <a:ln w="5715" cap="flat">
              <a:noFill/>
              <a:prstDash val="solid"/>
              <a:miter/>
            </a:ln>
          </p:spPr>
          <p:txBody>
            <a:bodyPr rtlCol="0" anchor="ctr"/>
            <a:lstStyle/>
            <a:p>
              <a:endParaRPr lang="zh-CN" altLang="en-US"/>
            </a:p>
          </p:txBody>
        </p:sp>
        <p:sp>
          <p:nvSpPr>
            <p:cNvPr id="5377" name="任意多边形: 形状 5376">
              <a:extLst>
                <a:ext uri="{FF2B5EF4-FFF2-40B4-BE49-F238E27FC236}">
                  <a16:creationId xmlns:a16="http://schemas.microsoft.com/office/drawing/2014/main" id="{7458FADA-7F11-A3BC-BE96-B317F55F4C0B}"/>
                </a:ext>
              </a:extLst>
            </p:cNvPr>
            <p:cNvSpPr/>
            <p:nvPr/>
          </p:nvSpPr>
          <p:spPr>
            <a:xfrm>
              <a:off x="3208149" y="4861799"/>
              <a:ext cx="56636" cy="40858"/>
            </a:xfrm>
            <a:custGeom>
              <a:avLst/>
              <a:gdLst>
                <a:gd name="connsiteX0" fmla="*/ 28436 w 56636"/>
                <a:gd name="connsiteY0" fmla="*/ 1385 h 40858"/>
                <a:gd name="connsiteX1" fmla="*/ 49279 w 56636"/>
                <a:gd name="connsiteY1" fmla="*/ 2911 h 40858"/>
                <a:gd name="connsiteX2" fmla="*/ 56588 w 56636"/>
                <a:gd name="connsiteY2" fmla="*/ 11084 h 40858"/>
                <a:gd name="connsiteX3" fmla="*/ 48776 w 56636"/>
                <a:gd name="connsiteY3" fmla="*/ 13330 h 40858"/>
                <a:gd name="connsiteX4" fmla="*/ 44038 w 56636"/>
                <a:gd name="connsiteY4" fmla="*/ 14901 h 40858"/>
                <a:gd name="connsiteX5" fmla="*/ 51462 w 56636"/>
                <a:gd name="connsiteY5" fmla="*/ 21119 h 40858"/>
                <a:gd name="connsiteX6" fmla="*/ 51468 w 56636"/>
                <a:gd name="connsiteY6" fmla="*/ 21119 h 40858"/>
                <a:gd name="connsiteX7" fmla="*/ 36249 w 56636"/>
                <a:gd name="connsiteY7" fmla="*/ 30806 h 40858"/>
                <a:gd name="connsiteX8" fmla="*/ 26979 w 56636"/>
                <a:gd name="connsiteY8" fmla="*/ 37584 h 40858"/>
                <a:gd name="connsiteX9" fmla="*/ 18572 w 56636"/>
                <a:gd name="connsiteY9" fmla="*/ 40858 h 40858"/>
                <a:gd name="connsiteX10" fmla="*/ 18578 w 56636"/>
                <a:gd name="connsiteY10" fmla="*/ 40858 h 40858"/>
                <a:gd name="connsiteX11" fmla="*/ 4382 w 56636"/>
                <a:gd name="connsiteY11" fmla="*/ 28354 h 40858"/>
                <a:gd name="connsiteX12" fmla="*/ 2136 w 56636"/>
                <a:gd name="connsiteY12" fmla="*/ 14547 h 40858"/>
                <a:gd name="connsiteX13" fmla="*/ 2130 w 56636"/>
                <a:gd name="connsiteY13" fmla="*/ 14547 h 40858"/>
                <a:gd name="connsiteX14" fmla="*/ 5422 w 56636"/>
                <a:gd name="connsiteY14" fmla="*/ 1391 h 40858"/>
                <a:gd name="connsiteX15" fmla="*/ 5411 w 56636"/>
                <a:gd name="connsiteY15" fmla="*/ 1391 h 40858"/>
                <a:gd name="connsiteX16" fmla="*/ 11994 w 56636"/>
                <a:gd name="connsiteY16" fmla="*/ 1391 h 40858"/>
                <a:gd name="connsiteX17" fmla="*/ 11989 w 56636"/>
                <a:gd name="connsiteY17" fmla="*/ 1391 h 40858"/>
                <a:gd name="connsiteX18" fmla="*/ 25219 w 56636"/>
                <a:gd name="connsiteY18" fmla="*/ 5803 h 40858"/>
                <a:gd name="connsiteX19" fmla="*/ 27128 w 56636"/>
                <a:gd name="connsiteY19" fmla="*/ 6757 h 40858"/>
                <a:gd name="connsiteX20" fmla="*/ 26642 w 56636"/>
                <a:gd name="connsiteY20" fmla="*/ 5283 h 40858"/>
                <a:gd name="connsiteX21" fmla="*/ 28442 w 56636"/>
                <a:gd name="connsiteY21" fmla="*/ 1391 h 40858"/>
                <a:gd name="connsiteX22" fmla="*/ 28436 w 56636"/>
                <a:gd name="connsiteY22" fmla="*/ 1391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636" h="40858">
                  <a:moveTo>
                    <a:pt x="28436" y="1385"/>
                  </a:moveTo>
                  <a:cubicBezTo>
                    <a:pt x="35506" y="-387"/>
                    <a:pt x="41929" y="4757"/>
                    <a:pt x="49279" y="2911"/>
                  </a:cubicBezTo>
                  <a:cubicBezTo>
                    <a:pt x="55120" y="1448"/>
                    <a:pt x="56971" y="6980"/>
                    <a:pt x="56588" y="11084"/>
                  </a:cubicBezTo>
                  <a:cubicBezTo>
                    <a:pt x="56160" y="15632"/>
                    <a:pt x="51902" y="14135"/>
                    <a:pt x="48776" y="13330"/>
                  </a:cubicBezTo>
                  <a:cubicBezTo>
                    <a:pt x="47136" y="12906"/>
                    <a:pt x="45541" y="12758"/>
                    <a:pt x="44038" y="14901"/>
                  </a:cubicBezTo>
                  <a:cubicBezTo>
                    <a:pt x="43678" y="19719"/>
                    <a:pt x="50816" y="17016"/>
                    <a:pt x="51462" y="21119"/>
                  </a:cubicBezTo>
                  <a:lnTo>
                    <a:pt x="51468" y="21119"/>
                  </a:lnTo>
                  <a:cubicBezTo>
                    <a:pt x="44524" y="21376"/>
                    <a:pt x="37752" y="21456"/>
                    <a:pt x="36249" y="30806"/>
                  </a:cubicBezTo>
                  <a:cubicBezTo>
                    <a:pt x="35506" y="35441"/>
                    <a:pt x="31980" y="37813"/>
                    <a:pt x="26979" y="37584"/>
                  </a:cubicBezTo>
                  <a:cubicBezTo>
                    <a:pt x="23767" y="37435"/>
                    <a:pt x="20601" y="37784"/>
                    <a:pt x="18572" y="40858"/>
                  </a:cubicBezTo>
                  <a:lnTo>
                    <a:pt x="18578" y="40858"/>
                  </a:lnTo>
                  <a:cubicBezTo>
                    <a:pt x="13857" y="36675"/>
                    <a:pt x="9240" y="32366"/>
                    <a:pt x="4382" y="28354"/>
                  </a:cubicBezTo>
                  <a:cubicBezTo>
                    <a:pt x="-522" y="24308"/>
                    <a:pt x="-1367" y="19839"/>
                    <a:pt x="2136" y="14547"/>
                  </a:cubicBezTo>
                  <a:lnTo>
                    <a:pt x="2130" y="14547"/>
                  </a:lnTo>
                  <a:cubicBezTo>
                    <a:pt x="5211" y="10655"/>
                    <a:pt x="2284" y="5266"/>
                    <a:pt x="5422" y="1391"/>
                  </a:cubicBezTo>
                  <a:lnTo>
                    <a:pt x="5411" y="1391"/>
                  </a:lnTo>
                  <a:cubicBezTo>
                    <a:pt x="7605" y="-461"/>
                    <a:pt x="9800" y="-466"/>
                    <a:pt x="11994" y="1391"/>
                  </a:cubicBezTo>
                  <a:lnTo>
                    <a:pt x="11989" y="1391"/>
                  </a:lnTo>
                  <a:cubicBezTo>
                    <a:pt x="13069" y="13038"/>
                    <a:pt x="20973" y="4191"/>
                    <a:pt x="25219" y="5803"/>
                  </a:cubicBezTo>
                  <a:cubicBezTo>
                    <a:pt x="26247" y="6346"/>
                    <a:pt x="27122" y="6769"/>
                    <a:pt x="27128" y="6757"/>
                  </a:cubicBezTo>
                  <a:cubicBezTo>
                    <a:pt x="28111" y="4797"/>
                    <a:pt x="24470" y="5374"/>
                    <a:pt x="26642" y="5283"/>
                  </a:cubicBezTo>
                  <a:cubicBezTo>
                    <a:pt x="26545" y="3597"/>
                    <a:pt x="26990" y="2254"/>
                    <a:pt x="28442" y="1391"/>
                  </a:cubicBezTo>
                  <a:lnTo>
                    <a:pt x="28436" y="1391"/>
                  </a:lnTo>
                  <a:close/>
                </a:path>
              </a:pathLst>
            </a:custGeom>
            <a:grpFill/>
            <a:ln w="5715" cap="flat">
              <a:noFill/>
              <a:prstDash val="solid"/>
              <a:miter/>
            </a:ln>
          </p:spPr>
          <p:txBody>
            <a:bodyPr rtlCol="0" anchor="ctr"/>
            <a:lstStyle/>
            <a:p>
              <a:endParaRPr lang="zh-CN" altLang="en-US"/>
            </a:p>
          </p:txBody>
        </p:sp>
        <p:sp>
          <p:nvSpPr>
            <p:cNvPr id="5378" name="任意多边形: 形状 5377">
              <a:extLst>
                <a:ext uri="{FF2B5EF4-FFF2-40B4-BE49-F238E27FC236}">
                  <a16:creationId xmlns:a16="http://schemas.microsoft.com/office/drawing/2014/main" id="{301F032E-4F73-DD65-4652-E843A607B175}"/>
                </a:ext>
              </a:extLst>
            </p:cNvPr>
            <p:cNvSpPr/>
            <p:nvPr/>
          </p:nvSpPr>
          <p:spPr>
            <a:xfrm>
              <a:off x="3242396" y="4829355"/>
              <a:ext cx="58066" cy="37235"/>
            </a:xfrm>
            <a:custGeom>
              <a:avLst/>
              <a:gdLst>
                <a:gd name="connsiteX0" fmla="*/ 13918 w 58066"/>
                <a:gd name="connsiteY0" fmla="*/ 23959 h 37235"/>
                <a:gd name="connsiteX1" fmla="*/ 3939 w 58066"/>
                <a:gd name="connsiteY1" fmla="*/ 18547 h 37235"/>
                <a:gd name="connsiteX2" fmla="*/ 4031 w 58066"/>
                <a:gd name="connsiteY2" fmla="*/ 7523 h 37235"/>
                <a:gd name="connsiteX3" fmla="*/ 3111 w 58066"/>
                <a:gd name="connsiteY3" fmla="*/ 4203 h 37235"/>
                <a:gd name="connsiteX4" fmla="*/ 12015 w 58066"/>
                <a:gd name="connsiteY4" fmla="*/ 991 h 37235"/>
                <a:gd name="connsiteX5" fmla="*/ 13912 w 58066"/>
                <a:gd name="connsiteY5" fmla="*/ 945 h 37235"/>
                <a:gd name="connsiteX6" fmla="*/ 32320 w 58066"/>
                <a:gd name="connsiteY6" fmla="*/ 339 h 37235"/>
                <a:gd name="connsiteX7" fmla="*/ 29908 w 58066"/>
                <a:gd name="connsiteY7" fmla="*/ 9152 h 37235"/>
                <a:gd name="connsiteX8" fmla="*/ 50134 w 58066"/>
                <a:gd name="connsiteY8" fmla="*/ 10781 h 37235"/>
                <a:gd name="connsiteX9" fmla="*/ 58066 w 58066"/>
                <a:gd name="connsiteY9" fmla="*/ 24228 h 37235"/>
                <a:gd name="connsiteX10" fmla="*/ 48848 w 58066"/>
                <a:gd name="connsiteY10" fmla="*/ 26440 h 37235"/>
                <a:gd name="connsiteX11" fmla="*/ 47705 w 58066"/>
                <a:gd name="connsiteY11" fmla="*/ 37235 h 37235"/>
                <a:gd name="connsiteX12" fmla="*/ 27822 w 58066"/>
                <a:gd name="connsiteY12" fmla="*/ 30520 h 37235"/>
                <a:gd name="connsiteX13" fmla="*/ 13918 w 58066"/>
                <a:gd name="connsiteY13" fmla="*/ 23959 h 37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066" h="37235">
                  <a:moveTo>
                    <a:pt x="13918" y="23959"/>
                  </a:moveTo>
                  <a:cubicBezTo>
                    <a:pt x="10586" y="22165"/>
                    <a:pt x="7168" y="20513"/>
                    <a:pt x="3939" y="18547"/>
                  </a:cubicBezTo>
                  <a:cubicBezTo>
                    <a:pt x="-2050" y="14907"/>
                    <a:pt x="-547" y="11163"/>
                    <a:pt x="4031" y="7523"/>
                  </a:cubicBezTo>
                  <a:cubicBezTo>
                    <a:pt x="2916" y="6643"/>
                    <a:pt x="2648" y="5523"/>
                    <a:pt x="3111" y="4203"/>
                  </a:cubicBezTo>
                  <a:cubicBezTo>
                    <a:pt x="5699" y="2088"/>
                    <a:pt x="8928" y="1745"/>
                    <a:pt x="12015" y="991"/>
                  </a:cubicBezTo>
                  <a:cubicBezTo>
                    <a:pt x="12643" y="968"/>
                    <a:pt x="13278" y="956"/>
                    <a:pt x="13912" y="945"/>
                  </a:cubicBezTo>
                  <a:cubicBezTo>
                    <a:pt x="20193" y="5163"/>
                    <a:pt x="26285" y="-1535"/>
                    <a:pt x="32320" y="339"/>
                  </a:cubicBezTo>
                  <a:cubicBezTo>
                    <a:pt x="35006" y="4483"/>
                    <a:pt x="30897" y="6352"/>
                    <a:pt x="29908" y="9152"/>
                  </a:cubicBezTo>
                  <a:cubicBezTo>
                    <a:pt x="36469" y="12364"/>
                    <a:pt x="43201" y="12872"/>
                    <a:pt x="50134" y="10781"/>
                  </a:cubicBezTo>
                  <a:cubicBezTo>
                    <a:pt x="49808" y="17016"/>
                    <a:pt x="55203" y="20056"/>
                    <a:pt x="58066" y="24228"/>
                  </a:cubicBezTo>
                  <a:cubicBezTo>
                    <a:pt x="55711" y="29783"/>
                    <a:pt x="50579" y="21205"/>
                    <a:pt x="48848" y="26440"/>
                  </a:cubicBezTo>
                  <a:cubicBezTo>
                    <a:pt x="47859" y="29429"/>
                    <a:pt x="48116" y="32824"/>
                    <a:pt x="47705" y="37235"/>
                  </a:cubicBezTo>
                  <a:cubicBezTo>
                    <a:pt x="41092" y="33589"/>
                    <a:pt x="35303" y="29000"/>
                    <a:pt x="27822" y="30520"/>
                  </a:cubicBezTo>
                  <a:cubicBezTo>
                    <a:pt x="21547" y="31800"/>
                    <a:pt x="17792" y="27760"/>
                    <a:pt x="13918" y="23959"/>
                  </a:cubicBezTo>
                  <a:close/>
                </a:path>
              </a:pathLst>
            </a:custGeom>
            <a:grpFill/>
            <a:ln w="5715" cap="flat">
              <a:noFill/>
              <a:prstDash val="solid"/>
              <a:miter/>
            </a:ln>
          </p:spPr>
          <p:txBody>
            <a:bodyPr rtlCol="0" anchor="ctr"/>
            <a:lstStyle/>
            <a:p>
              <a:endParaRPr lang="zh-CN" altLang="en-US"/>
            </a:p>
          </p:txBody>
        </p:sp>
        <p:sp>
          <p:nvSpPr>
            <p:cNvPr id="5379" name="任意多边形: 形状 5378">
              <a:extLst>
                <a:ext uri="{FF2B5EF4-FFF2-40B4-BE49-F238E27FC236}">
                  <a16:creationId xmlns:a16="http://schemas.microsoft.com/office/drawing/2014/main" id="{7384707C-0B6E-54D6-E3ED-6E63B594D3D9}"/>
                </a:ext>
              </a:extLst>
            </p:cNvPr>
            <p:cNvSpPr/>
            <p:nvPr/>
          </p:nvSpPr>
          <p:spPr>
            <a:xfrm>
              <a:off x="3253889" y="4882918"/>
              <a:ext cx="54224" cy="28363"/>
            </a:xfrm>
            <a:custGeom>
              <a:avLst/>
              <a:gdLst>
                <a:gd name="connsiteX0" fmla="*/ 5716 w 54224"/>
                <a:gd name="connsiteY0" fmla="*/ 0 h 28363"/>
                <a:gd name="connsiteX1" fmla="*/ 21432 w 54224"/>
                <a:gd name="connsiteY1" fmla="*/ 1074 h 28363"/>
                <a:gd name="connsiteX2" fmla="*/ 43898 w 54224"/>
                <a:gd name="connsiteY2" fmla="*/ 7344 h 28363"/>
                <a:gd name="connsiteX3" fmla="*/ 42521 w 54224"/>
                <a:gd name="connsiteY3" fmla="*/ 12945 h 28363"/>
                <a:gd name="connsiteX4" fmla="*/ 48476 w 54224"/>
                <a:gd name="connsiteY4" fmla="*/ 16448 h 28363"/>
                <a:gd name="connsiteX5" fmla="*/ 48464 w 54224"/>
                <a:gd name="connsiteY5" fmla="*/ 16454 h 28363"/>
                <a:gd name="connsiteX6" fmla="*/ 54225 w 54224"/>
                <a:gd name="connsiteY6" fmla="*/ 25540 h 28363"/>
                <a:gd name="connsiteX7" fmla="*/ 50636 w 54224"/>
                <a:gd name="connsiteY7" fmla="*/ 27792 h 28363"/>
                <a:gd name="connsiteX8" fmla="*/ 31211 w 54224"/>
                <a:gd name="connsiteY8" fmla="*/ 19025 h 28363"/>
                <a:gd name="connsiteX9" fmla="*/ 12300 w 54224"/>
                <a:gd name="connsiteY9" fmla="*/ 19745 h 28363"/>
                <a:gd name="connsiteX10" fmla="*/ 12288 w 54224"/>
                <a:gd name="connsiteY10" fmla="*/ 19717 h 28363"/>
                <a:gd name="connsiteX11" fmla="*/ 3167 w 54224"/>
                <a:gd name="connsiteY11" fmla="*/ 11521 h 28363"/>
                <a:gd name="connsiteX12" fmla="*/ 6042 w 54224"/>
                <a:gd name="connsiteY12" fmla="*/ 5303 h 28363"/>
                <a:gd name="connsiteX13" fmla="*/ 5716 w 54224"/>
                <a:gd name="connsiteY13" fmla="*/ 0 h 28363"/>
                <a:gd name="connsiteX14" fmla="*/ 5716 w 54224"/>
                <a:gd name="connsiteY14" fmla="*/ 0 h 28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224" h="28363">
                  <a:moveTo>
                    <a:pt x="5716" y="0"/>
                  </a:moveTo>
                  <a:cubicBezTo>
                    <a:pt x="10934" y="132"/>
                    <a:pt x="15512" y="3675"/>
                    <a:pt x="21432" y="1074"/>
                  </a:cubicBezTo>
                  <a:cubicBezTo>
                    <a:pt x="29868" y="-2629"/>
                    <a:pt x="35583" y="6955"/>
                    <a:pt x="43898" y="7344"/>
                  </a:cubicBezTo>
                  <a:cubicBezTo>
                    <a:pt x="48030" y="7538"/>
                    <a:pt x="42652" y="10790"/>
                    <a:pt x="42521" y="12945"/>
                  </a:cubicBezTo>
                  <a:cubicBezTo>
                    <a:pt x="42201" y="18248"/>
                    <a:pt x="43327" y="20649"/>
                    <a:pt x="48476" y="16448"/>
                  </a:cubicBezTo>
                  <a:lnTo>
                    <a:pt x="48464" y="16454"/>
                  </a:lnTo>
                  <a:cubicBezTo>
                    <a:pt x="51842" y="18642"/>
                    <a:pt x="53105" y="22140"/>
                    <a:pt x="54225" y="25540"/>
                  </a:cubicBezTo>
                  <a:cubicBezTo>
                    <a:pt x="53791" y="27826"/>
                    <a:pt x="51996" y="27278"/>
                    <a:pt x="50636" y="27792"/>
                  </a:cubicBezTo>
                  <a:cubicBezTo>
                    <a:pt x="40938" y="31473"/>
                    <a:pt x="39206" y="16059"/>
                    <a:pt x="31211" y="19025"/>
                  </a:cubicBezTo>
                  <a:cubicBezTo>
                    <a:pt x="22255" y="22346"/>
                    <a:pt x="22655" y="23420"/>
                    <a:pt x="12300" y="19745"/>
                  </a:cubicBezTo>
                  <a:lnTo>
                    <a:pt x="12288" y="19717"/>
                  </a:lnTo>
                  <a:cubicBezTo>
                    <a:pt x="10665" y="15373"/>
                    <a:pt x="6316" y="14150"/>
                    <a:pt x="3167" y="11521"/>
                  </a:cubicBezTo>
                  <a:cubicBezTo>
                    <a:pt x="-2845" y="6504"/>
                    <a:pt x="601" y="5966"/>
                    <a:pt x="6042" y="5303"/>
                  </a:cubicBezTo>
                  <a:cubicBezTo>
                    <a:pt x="8436" y="5012"/>
                    <a:pt x="5950" y="1863"/>
                    <a:pt x="5716" y="0"/>
                  </a:cubicBezTo>
                  <a:cubicBezTo>
                    <a:pt x="5722" y="0"/>
                    <a:pt x="5716" y="0"/>
                    <a:pt x="5716" y="0"/>
                  </a:cubicBezTo>
                  <a:close/>
                </a:path>
              </a:pathLst>
            </a:custGeom>
            <a:grpFill/>
            <a:ln w="5715" cap="flat">
              <a:noFill/>
              <a:prstDash val="solid"/>
              <a:miter/>
            </a:ln>
          </p:spPr>
          <p:txBody>
            <a:bodyPr rtlCol="0" anchor="ctr"/>
            <a:lstStyle/>
            <a:p>
              <a:endParaRPr lang="zh-CN" altLang="en-US"/>
            </a:p>
          </p:txBody>
        </p:sp>
        <p:sp>
          <p:nvSpPr>
            <p:cNvPr id="5380" name="任意多边形: 形状 5379">
              <a:extLst>
                <a:ext uri="{FF2B5EF4-FFF2-40B4-BE49-F238E27FC236}">
                  <a16:creationId xmlns:a16="http://schemas.microsoft.com/office/drawing/2014/main" id="{F22306F5-49EE-A602-9C8A-071E7126CF19}"/>
                </a:ext>
              </a:extLst>
            </p:cNvPr>
            <p:cNvSpPr/>
            <p:nvPr/>
          </p:nvSpPr>
          <p:spPr>
            <a:xfrm>
              <a:off x="3100385" y="4988189"/>
              <a:ext cx="52909" cy="29615"/>
            </a:xfrm>
            <a:custGeom>
              <a:avLst/>
              <a:gdLst>
                <a:gd name="connsiteX0" fmla="*/ 34284 w 52909"/>
                <a:gd name="connsiteY0" fmla="*/ 29552 h 29615"/>
                <a:gd name="connsiteX1" fmla="*/ 24403 w 52909"/>
                <a:gd name="connsiteY1" fmla="*/ 29615 h 29615"/>
                <a:gd name="connsiteX2" fmla="*/ 33130 w 52909"/>
                <a:gd name="connsiteY2" fmla="*/ 18254 h 29615"/>
                <a:gd name="connsiteX3" fmla="*/ 34816 w 52909"/>
                <a:gd name="connsiteY3" fmla="*/ 13076 h 29615"/>
                <a:gd name="connsiteX4" fmla="*/ 30524 w 52909"/>
                <a:gd name="connsiteY4" fmla="*/ 11996 h 29615"/>
                <a:gd name="connsiteX5" fmla="*/ 0 w 52909"/>
                <a:gd name="connsiteY5" fmla="*/ 2663 h 29615"/>
                <a:gd name="connsiteX6" fmla="*/ 17819 w 52909"/>
                <a:gd name="connsiteY6" fmla="*/ 0 h 29615"/>
                <a:gd name="connsiteX7" fmla="*/ 21128 w 52909"/>
                <a:gd name="connsiteY7" fmla="*/ 17 h 29615"/>
                <a:gd name="connsiteX8" fmla="*/ 41960 w 52909"/>
                <a:gd name="connsiteY8" fmla="*/ 1783 h 29615"/>
                <a:gd name="connsiteX9" fmla="*/ 52704 w 52909"/>
                <a:gd name="connsiteY9" fmla="*/ 10036 h 29615"/>
                <a:gd name="connsiteX10" fmla="*/ 45537 w 52909"/>
                <a:gd name="connsiteY10" fmla="*/ 21152 h 29615"/>
                <a:gd name="connsiteX11" fmla="*/ 34284 w 52909"/>
                <a:gd name="connsiteY11" fmla="*/ 29552 h 2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909" h="29615">
                  <a:moveTo>
                    <a:pt x="34284" y="29552"/>
                  </a:moveTo>
                  <a:cubicBezTo>
                    <a:pt x="30992" y="29575"/>
                    <a:pt x="27695" y="29592"/>
                    <a:pt x="24403" y="29615"/>
                  </a:cubicBezTo>
                  <a:cubicBezTo>
                    <a:pt x="23311" y="22740"/>
                    <a:pt x="27369" y="20026"/>
                    <a:pt x="33130" y="18254"/>
                  </a:cubicBezTo>
                  <a:cubicBezTo>
                    <a:pt x="35330" y="17574"/>
                    <a:pt x="36382" y="15373"/>
                    <a:pt x="34816" y="13076"/>
                  </a:cubicBezTo>
                  <a:cubicBezTo>
                    <a:pt x="33821" y="11624"/>
                    <a:pt x="32233" y="11236"/>
                    <a:pt x="30524" y="11996"/>
                  </a:cubicBezTo>
                  <a:cubicBezTo>
                    <a:pt x="18499" y="17339"/>
                    <a:pt x="11179" y="8675"/>
                    <a:pt x="0" y="2663"/>
                  </a:cubicBezTo>
                  <a:cubicBezTo>
                    <a:pt x="7635" y="400"/>
                    <a:pt x="13465" y="4206"/>
                    <a:pt x="17819" y="0"/>
                  </a:cubicBezTo>
                  <a:cubicBezTo>
                    <a:pt x="18922" y="6"/>
                    <a:pt x="20025" y="12"/>
                    <a:pt x="21128" y="17"/>
                  </a:cubicBezTo>
                  <a:cubicBezTo>
                    <a:pt x="27912" y="2492"/>
                    <a:pt x="35010" y="1217"/>
                    <a:pt x="41960" y="1783"/>
                  </a:cubicBezTo>
                  <a:cubicBezTo>
                    <a:pt x="47349" y="2223"/>
                    <a:pt x="51692" y="4281"/>
                    <a:pt x="52704" y="10036"/>
                  </a:cubicBezTo>
                  <a:cubicBezTo>
                    <a:pt x="53692" y="15676"/>
                    <a:pt x="51081" y="20117"/>
                    <a:pt x="45537" y="21152"/>
                  </a:cubicBezTo>
                  <a:cubicBezTo>
                    <a:pt x="40056" y="22169"/>
                    <a:pt x="36622" y="24855"/>
                    <a:pt x="34284" y="29552"/>
                  </a:cubicBezTo>
                  <a:close/>
                </a:path>
              </a:pathLst>
            </a:custGeom>
            <a:grpFill/>
            <a:ln w="5715" cap="flat">
              <a:noFill/>
              <a:prstDash val="solid"/>
              <a:miter/>
            </a:ln>
          </p:spPr>
          <p:txBody>
            <a:bodyPr rtlCol="0" anchor="ctr"/>
            <a:lstStyle/>
            <a:p>
              <a:endParaRPr lang="zh-CN" altLang="en-US"/>
            </a:p>
          </p:txBody>
        </p:sp>
        <p:sp>
          <p:nvSpPr>
            <p:cNvPr id="5381" name="任意多边形: 形状 5380">
              <a:extLst>
                <a:ext uri="{FF2B5EF4-FFF2-40B4-BE49-F238E27FC236}">
                  <a16:creationId xmlns:a16="http://schemas.microsoft.com/office/drawing/2014/main" id="{8E2454E8-C2DD-677C-B30A-B9CAFFD57623}"/>
                </a:ext>
              </a:extLst>
            </p:cNvPr>
            <p:cNvSpPr/>
            <p:nvPr/>
          </p:nvSpPr>
          <p:spPr>
            <a:xfrm>
              <a:off x="3159233" y="4891819"/>
              <a:ext cx="39993" cy="23994"/>
            </a:xfrm>
            <a:custGeom>
              <a:avLst/>
              <a:gdLst>
                <a:gd name="connsiteX0" fmla="*/ 14876 w 39993"/>
                <a:gd name="connsiteY0" fmla="*/ 23994 h 23994"/>
                <a:gd name="connsiteX1" fmla="*/ 9761 w 39993"/>
                <a:gd name="connsiteY1" fmla="*/ 20000 h 23994"/>
                <a:gd name="connsiteX2" fmla="*/ 5058 w 39993"/>
                <a:gd name="connsiteY2" fmla="*/ 17451 h 23994"/>
                <a:gd name="connsiteX3" fmla="*/ 4961 w 39993"/>
                <a:gd name="connsiteY3" fmla="*/ 17359 h 23994"/>
                <a:gd name="connsiteX4" fmla="*/ 1720 w 39993"/>
                <a:gd name="connsiteY4" fmla="*/ 14130 h 23994"/>
                <a:gd name="connsiteX5" fmla="*/ 1720 w 39993"/>
                <a:gd name="connsiteY5" fmla="*/ 14130 h 23994"/>
                <a:gd name="connsiteX6" fmla="*/ 1714 w 39993"/>
                <a:gd name="connsiteY6" fmla="*/ 4278 h 23994"/>
                <a:gd name="connsiteX7" fmla="*/ 1732 w 39993"/>
                <a:gd name="connsiteY7" fmla="*/ 4260 h 23994"/>
                <a:gd name="connsiteX8" fmla="*/ 39993 w 39993"/>
                <a:gd name="connsiteY8" fmla="*/ 14 h 23994"/>
                <a:gd name="connsiteX9" fmla="*/ 31804 w 39993"/>
                <a:gd name="connsiteY9" fmla="*/ 19045 h 23994"/>
                <a:gd name="connsiteX10" fmla="*/ 26186 w 39993"/>
                <a:gd name="connsiteY10" fmla="*/ 19777 h 23994"/>
                <a:gd name="connsiteX11" fmla="*/ 14865 w 39993"/>
                <a:gd name="connsiteY11" fmla="*/ 23994 h 23994"/>
                <a:gd name="connsiteX12" fmla="*/ 14876 w 39993"/>
                <a:gd name="connsiteY12" fmla="*/ 23994 h 23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993" h="23994">
                  <a:moveTo>
                    <a:pt x="14876" y="23994"/>
                  </a:moveTo>
                  <a:cubicBezTo>
                    <a:pt x="12133" y="24000"/>
                    <a:pt x="10121" y="23383"/>
                    <a:pt x="9761" y="20000"/>
                  </a:cubicBezTo>
                  <a:cubicBezTo>
                    <a:pt x="9487" y="17405"/>
                    <a:pt x="7007" y="17634"/>
                    <a:pt x="5058" y="17451"/>
                  </a:cubicBezTo>
                  <a:cubicBezTo>
                    <a:pt x="5058" y="17451"/>
                    <a:pt x="4961" y="17359"/>
                    <a:pt x="4961" y="17359"/>
                  </a:cubicBezTo>
                  <a:cubicBezTo>
                    <a:pt x="3898" y="16262"/>
                    <a:pt x="2817" y="15188"/>
                    <a:pt x="1720" y="14130"/>
                  </a:cubicBezTo>
                  <a:lnTo>
                    <a:pt x="1720" y="14130"/>
                  </a:lnTo>
                  <a:cubicBezTo>
                    <a:pt x="-663" y="10844"/>
                    <a:pt x="-480" y="7564"/>
                    <a:pt x="1714" y="4278"/>
                  </a:cubicBezTo>
                  <a:cubicBezTo>
                    <a:pt x="1714" y="4278"/>
                    <a:pt x="1726" y="4260"/>
                    <a:pt x="1732" y="4260"/>
                  </a:cubicBezTo>
                  <a:cubicBezTo>
                    <a:pt x="14665" y="6901"/>
                    <a:pt x="26403" y="-363"/>
                    <a:pt x="39993" y="14"/>
                  </a:cubicBezTo>
                  <a:cubicBezTo>
                    <a:pt x="39536" y="7146"/>
                    <a:pt x="28101" y="10044"/>
                    <a:pt x="31804" y="19045"/>
                  </a:cubicBezTo>
                  <a:cubicBezTo>
                    <a:pt x="32307" y="20263"/>
                    <a:pt x="28272" y="20428"/>
                    <a:pt x="26186" y="19777"/>
                  </a:cubicBezTo>
                  <a:cubicBezTo>
                    <a:pt x="21300" y="18245"/>
                    <a:pt x="17756" y="20217"/>
                    <a:pt x="14865" y="23994"/>
                  </a:cubicBezTo>
                  <a:lnTo>
                    <a:pt x="14876" y="23994"/>
                  </a:lnTo>
                  <a:close/>
                </a:path>
              </a:pathLst>
            </a:custGeom>
            <a:grpFill/>
            <a:ln w="5715" cap="flat">
              <a:noFill/>
              <a:prstDash val="solid"/>
              <a:miter/>
            </a:ln>
          </p:spPr>
          <p:txBody>
            <a:bodyPr rtlCol="0" anchor="ctr"/>
            <a:lstStyle/>
            <a:p>
              <a:endParaRPr lang="zh-CN" altLang="en-US"/>
            </a:p>
          </p:txBody>
        </p:sp>
        <p:sp>
          <p:nvSpPr>
            <p:cNvPr id="5382" name="任意多边形: 形状 5381">
              <a:extLst>
                <a:ext uri="{FF2B5EF4-FFF2-40B4-BE49-F238E27FC236}">
                  <a16:creationId xmlns:a16="http://schemas.microsoft.com/office/drawing/2014/main" id="{EA4B1319-F541-8260-CF9A-CA5461B6E8CA}"/>
                </a:ext>
              </a:extLst>
            </p:cNvPr>
            <p:cNvSpPr/>
            <p:nvPr/>
          </p:nvSpPr>
          <p:spPr>
            <a:xfrm>
              <a:off x="3116118" y="4933158"/>
              <a:ext cx="57761" cy="13002"/>
            </a:xfrm>
            <a:custGeom>
              <a:avLst/>
              <a:gdLst>
                <a:gd name="connsiteX0" fmla="*/ 57762 w 57761"/>
                <a:gd name="connsiteY0" fmla="*/ 13003 h 13002"/>
                <a:gd name="connsiteX1" fmla="*/ 22871 w 57761"/>
                <a:gd name="connsiteY1" fmla="*/ 6694 h 13002"/>
                <a:gd name="connsiteX2" fmla="*/ 10144 w 57761"/>
                <a:gd name="connsiteY2" fmla="*/ 6648 h 13002"/>
                <a:gd name="connsiteX3" fmla="*/ 0 w 57761"/>
                <a:gd name="connsiteY3" fmla="*/ 2493 h 13002"/>
                <a:gd name="connsiteX4" fmla="*/ 57762 w 57761"/>
                <a:gd name="connsiteY4" fmla="*/ 13003 h 13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761" h="13002">
                  <a:moveTo>
                    <a:pt x="57762" y="13003"/>
                  </a:moveTo>
                  <a:cubicBezTo>
                    <a:pt x="44571" y="12214"/>
                    <a:pt x="33216" y="12928"/>
                    <a:pt x="22871" y="6694"/>
                  </a:cubicBezTo>
                  <a:cubicBezTo>
                    <a:pt x="19254" y="4510"/>
                    <a:pt x="14402" y="5311"/>
                    <a:pt x="10144" y="6648"/>
                  </a:cubicBezTo>
                  <a:cubicBezTo>
                    <a:pt x="6721" y="7722"/>
                    <a:pt x="3789" y="7168"/>
                    <a:pt x="0" y="2493"/>
                  </a:cubicBezTo>
                  <a:cubicBezTo>
                    <a:pt x="20700" y="-759"/>
                    <a:pt x="39611" y="-3616"/>
                    <a:pt x="57762" y="13003"/>
                  </a:cubicBezTo>
                  <a:close/>
                </a:path>
              </a:pathLst>
            </a:custGeom>
            <a:grpFill/>
            <a:ln w="5715" cap="flat">
              <a:noFill/>
              <a:prstDash val="solid"/>
              <a:miter/>
            </a:ln>
          </p:spPr>
          <p:txBody>
            <a:bodyPr rtlCol="0" anchor="ctr"/>
            <a:lstStyle/>
            <a:p>
              <a:endParaRPr lang="zh-CN" altLang="en-US"/>
            </a:p>
          </p:txBody>
        </p:sp>
        <p:sp>
          <p:nvSpPr>
            <p:cNvPr id="5383" name="任意多边形: 形状 5382">
              <a:extLst>
                <a:ext uri="{FF2B5EF4-FFF2-40B4-BE49-F238E27FC236}">
                  <a16:creationId xmlns:a16="http://schemas.microsoft.com/office/drawing/2014/main" id="{BE2407E5-DDC1-B7F3-8834-0A6A08D120F6}"/>
                </a:ext>
              </a:extLst>
            </p:cNvPr>
            <p:cNvSpPr/>
            <p:nvPr/>
          </p:nvSpPr>
          <p:spPr>
            <a:xfrm>
              <a:off x="3272121" y="4932244"/>
              <a:ext cx="27946" cy="15028"/>
            </a:xfrm>
            <a:custGeom>
              <a:avLst/>
              <a:gdLst>
                <a:gd name="connsiteX0" fmla="*/ 20385 w 27946"/>
                <a:gd name="connsiteY0" fmla="*/ 3292 h 15028"/>
                <a:gd name="connsiteX1" fmla="*/ 27946 w 27946"/>
                <a:gd name="connsiteY1" fmla="*/ 11093 h 15028"/>
                <a:gd name="connsiteX2" fmla="*/ 0 w 27946"/>
                <a:gd name="connsiteY2" fmla="*/ 8859 h 15028"/>
                <a:gd name="connsiteX3" fmla="*/ 13779 w 27946"/>
                <a:gd name="connsiteY3" fmla="*/ 0 h 15028"/>
                <a:gd name="connsiteX4" fmla="*/ 20385 w 27946"/>
                <a:gd name="connsiteY4" fmla="*/ 3292 h 15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46" h="15028">
                  <a:moveTo>
                    <a:pt x="20385" y="3292"/>
                  </a:moveTo>
                  <a:cubicBezTo>
                    <a:pt x="23689" y="5098"/>
                    <a:pt x="26975" y="6921"/>
                    <a:pt x="27946" y="11093"/>
                  </a:cubicBezTo>
                  <a:cubicBezTo>
                    <a:pt x="18117" y="20225"/>
                    <a:pt x="9590" y="10876"/>
                    <a:pt x="0" y="8859"/>
                  </a:cubicBezTo>
                  <a:cubicBezTo>
                    <a:pt x="5383" y="6778"/>
                    <a:pt x="7470" y="377"/>
                    <a:pt x="13779" y="0"/>
                  </a:cubicBezTo>
                  <a:cubicBezTo>
                    <a:pt x="15213" y="2641"/>
                    <a:pt x="17659" y="3241"/>
                    <a:pt x="20385" y="3292"/>
                  </a:cubicBezTo>
                  <a:close/>
                </a:path>
              </a:pathLst>
            </a:custGeom>
            <a:grpFill/>
            <a:ln w="5715" cap="flat">
              <a:noFill/>
              <a:prstDash val="solid"/>
              <a:miter/>
            </a:ln>
          </p:spPr>
          <p:txBody>
            <a:bodyPr rtlCol="0" anchor="ctr"/>
            <a:lstStyle/>
            <a:p>
              <a:endParaRPr lang="zh-CN" altLang="en-US"/>
            </a:p>
          </p:txBody>
        </p:sp>
        <p:sp>
          <p:nvSpPr>
            <p:cNvPr id="5384" name="任意多边形: 形状 5383">
              <a:extLst>
                <a:ext uri="{FF2B5EF4-FFF2-40B4-BE49-F238E27FC236}">
                  <a16:creationId xmlns:a16="http://schemas.microsoft.com/office/drawing/2014/main" id="{FFBE46AD-F5A0-1205-E6CF-230D7DAFD684}"/>
                </a:ext>
              </a:extLst>
            </p:cNvPr>
            <p:cNvSpPr/>
            <p:nvPr/>
          </p:nvSpPr>
          <p:spPr>
            <a:xfrm>
              <a:off x="3202249" y="4904596"/>
              <a:ext cx="16224" cy="4481"/>
            </a:xfrm>
            <a:custGeom>
              <a:avLst/>
              <a:gdLst>
                <a:gd name="connsiteX0" fmla="*/ 0 w 16224"/>
                <a:gd name="connsiteY0" fmla="*/ 1308 h 4481"/>
                <a:gd name="connsiteX1" fmla="*/ 16225 w 16224"/>
                <a:gd name="connsiteY1" fmla="*/ 1542 h 4481"/>
                <a:gd name="connsiteX2" fmla="*/ 0 w 16224"/>
                <a:gd name="connsiteY2" fmla="*/ 1308 h 4481"/>
              </a:gdLst>
              <a:ahLst/>
              <a:cxnLst>
                <a:cxn ang="0">
                  <a:pos x="connsiteX0" y="connsiteY0"/>
                </a:cxn>
                <a:cxn ang="0">
                  <a:pos x="connsiteX1" y="connsiteY1"/>
                </a:cxn>
                <a:cxn ang="0">
                  <a:pos x="connsiteX2" y="connsiteY2"/>
                </a:cxn>
              </a:cxnLst>
              <a:rect l="l" t="t" r="r" b="b"/>
              <a:pathLst>
                <a:path w="16224" h="4481">
                  <a:moveTo>
                    <a:pt x="0" y="1308"/>
                  </a:moveTo>
                  <a:cubicBezTo>
                    <a:pt x="7692" y="-1864"/>
                    <a:pt x="11807" y="1759"/>
                    <a:pt x="16225" y="1542"/>
                  </a:cubicBezTo>
                  <a:cubicBezTo>
                    <a:pt x="12007" y="5600"/>
                    <a:pt x="7630" y="5394"/>
                    <a:pt x="0" y="1308"/>
                  </a:cubicBezTo>
                  <a:close/>
                </a:path>
              </a:pathLst>
            </a:custGeom>
            <a:grpFill/>
            <a:ln w="5715" cap="flat">
              <a:noFill/>
              <a:prstDash val="solid"/>
              <a:miter/>
            </a:ln>
          </p:spPr>
          <p:txBody>
            <a:bodyPr rtlCol="0" anchor="ctr"/>
            <a:lstStyle/>
            <a:p>
              <a:endParaRPr lang="zh-CN" altLang="en-US"/>
            </a:p>
          </p:txBody>
        </p:sp>
        <p:sp>
          <p:nvSpPr>
            <p:cNvPr id="5385" name="任意多边形: 形状 5384">
              <a:extLst>
                <a:ext uri="{FF2B5EF4-FFF2-40B4-BE49-F238E27FC236}">
                  <a16:creationId xmlns:a16="http://schemas.microsoft.com/office/drawing/2014/main" id="{18A3D0F7-A5D2-6144-94A6-71B109BC791A}"/>
                </a:ext>
              </a:extLst>
            </p:cNvPr>
            <p:cNvSpPr/>
            <p:nvPr/>
          </p:nvSpPr>
          <p:spPr>
            <a:xfrm>
              <a:off x="3147808" y="4912528"/>
              <a:ext cx="13207" cy="6383"/>
            </a:xfrm>
            <a:custGeom>
              <a:avLst/>
              <a:gdLst>
                <a:gd name="connsiteX0" fmla="*/ 0 w 13207"/>
                <a:gd name="connsiteY0" fmla="*/ 0 h 6383"/>
                <a:gd name="connsiteX1" fmla="*/ 13207 w 13207"/>
                <a:gd name="connsiteY1" fmla="*/ 46 h 6383"/>
                <a:gd name="connsiteX2" fmla="*/ 5755 w 13207"/>
                <a:gd name="connsiteY2" fmla="*/ 6355 h 6383"/>
                <a:gd name="connsiteX3" fmla="*/ 0 w 13207"/>
                <a:gd name="connsiteY3" fmla="*/ 0 h 6383"/>
              </a:gdLst>
              <a:ahLst/>
              <a:cxnLst>
                <a:cxn ang="0">
                  <a:pos x="connsiteX0" y="connsiteY0"/>
                </a:cxn>
                <a:cxn ang="0">
                  <a:pos x="connsiteX1" y="connsiteY1"/>
                </a:cxn>
                <a:cxn ang="0">
                  <a:pos x="connsiteX2" y="connsiteY2"/>
                </a:cxn>
                <a:cxn ang="0">
                  <a:pos x="connsiteX3" y="connsiteY3"/>
                </a:cxn>
              </a:cxnLst>
              <a:rect l="l" t="t" r="r" b="b"/>
              <a:pathLst>
                <a:path w="13207" h="6383">
                  <a:moveTo>
                    <a:pt x="0" y="0"/>
                  </a:moveTo>
                  <a:cubicBezTo>
                    <a:pt x="4401" y="17"/>
                    <a:pt x="8801" y="29"/>
                    <a:pt x="13207" y="46"/>
                  </a:cubicBezTo>
                  <a:cubicBezTo>
                    <a:pt x="12756" y="4549"/>
                    <a:pt x="10321" y="6658"/>
                    <a:pt x="5755" y="6355"/>
                  </a:cubicBezTo>
                  <a:cubicBezTo>
                    <a:pt x="1732" y="6086"/>
                    <a:pt x="400" y="3486"/>
                    <a:pt x="0" y="0"/>
                  </a:cubicBezTo>
                  <a:close/>
                </a:path>
              </a:pathLst>
            </a:custGeom>
            <a:grpFill/>
            <a:ln w="5715" cap="flat">
              <a:noFill/>
              <a:prstDash val="solid"/>
              <a:miter/>
            </a:ln>
          </p:spPr>
          <p:txBody>
            <a:bodyPr rtlCol="0" anchor="ctr"/>
            <a:lstStyle/>
            <a:p>
              <a:endParaRPr lang="zh-CN" altLang="en-US"/>
            </a:p>
          </p:txBody>
        </p:sp>
        <p:sp>
          <p:nvSpPr>
            <p:cNvPr id="5386" name="任意多边形: 形状 5385">
              <a:extLst>
                <a:ext uri="{FF2B5EF4-FFF2-40B4-BE49-F238E27FC236}">
                  <a16:creationId xmlns:a16="http://schemas.microsoft.com/office/drawing/2014/main" id="{5C96AF95-E1F3-97C5-6572-3790F602BC4D}"/>
                </a:ext>
              </a:extLst>
            </p:cNvPr>
            <p:cNvSpPr/>
            <p:nvPr/>
          </p:nvSpPr>
          <p:spPr>
            <a:xfrm>
              <a:off x="3254644" y="4905944"/>
              <a:ext cx="8473" cy="6900"/>
            </a:xfrm>
            <a:custGeom>
              <a:avLst/>
              <a:gdLst>
                <a:gd name="connsiteX0" fmla="*/ 4955 w 8473"/>
                <a:gd name="connsiteY0" fmla="*/ 6 h 6900"/>
                <a:gd name="connsiteX1" fmla="*/ 7595 w 8473"/>
                <a:gd name="connsiteY1" fmla="*/ 5926 h 6900"/>
                <a:gd name="connsiteX2" fmla="*/ 411 w 8473"/>
                <a:gd name="connsiteY2" fmla="*/ 4532 h 6900"/>
                <a:gd name="connsiteX3" fmla="*/ 4966 w 8473"/>
                <a:gd name="connsiteY3" fmla="*/ 0 h 6900"/>
                <a:gd name="connsiteX4" fmla="*/ 4955 w 8473"/>
                <a:gd name="connsiteY4" fmla="*/ 0 h 6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3" h="6900">
                  <a:moveTo>
                    <a:pt x="4955" y="6"/>
                  </a:moveTo>
                  <a:cubicBezTo>
                    <a:pt x="5115" y="2412"/>
                    <a:pt x="10550" y="3109"/>
                    <a:pt x="7595" y="5926"/>
                  </a:cubicBezTo>
                  <a:cubicBezTo>
                    <a:pt x="5943" y="7504"/>
                    <a:pt x="1606" y="7253"/>
                    <a:pt x="411" y="4532"/>
                  </a:cubicBezTo>
                  <a:cubicBezTo>
                    <a:pt x="-1229" y="789"/>
                    <a:pt x="2394" y="520"/>
                    <a:pt x="4966" y="0"/>
                  </a:cubicBezTo>
                  <a:lnTo>
                    <a:pt x="4955" y="0"/>
                  </a:lnTo>
                  <a:close/>
                </a:path>
              </a:pathLst>
            </a:custGeom>
            <a:grpFill/>
            <a:ln w="5715" cap="flat">
              <a:noFill/>
              <a:prstDash val="solid"/>
              <a:miter/>
            </a:ln>
          </p:spPr>
          <p:txBody>
            <a:bodyPr rtlCol="0" anchor="ctr"/>
            <a:lstStyle/>
            <a:p>
              <a:endParaRPr lang="zh-CN" altLang="en-US"/>
            </a:p>
          </p:txBody>
        </p:sp>
        <p:sp>
          <p:nvSpPr>
            <p:cNvPr id="5387" name="任意多边形: 形状 5386">
              <a:extLst>
                <a:ext uri="{FF2B5EF4-FFF2-40B4-BE49-F238E27FC236}">
                  <a16:creationId xmlns:a16="http://schemas.microsoft.com/office/drawing/2014/main" id="{499DB39F-AA61-4C59-29F8-DFB9F68A323B}"/>
                </a:ext>
              </a:extLst>
            </p:cNvPr>
            <p:cNvSpPr/>
            <p:nvPr/>
          </p:nvSpPr>
          <p:spPr>
            <a:xfrm>
              <a:off x="3122670" y="4923648"/>
              <a:ext cx="9307" cy="5306"/>
            </a:xfrm>
            <a:custGeom>
              <a:avLst/>
              <a:gdLst>
                <a:gd name="connsiteX0" fmla="*/ 9308 w 9307"/>
                <a:gd name="connsiteY0" fmla="*/ 4025 h 5306"/>
                <a:gd name="connsiteX1" fmla="*/ 467 w 9307"/>
                <a:gd name="connsiteY1" fmla="*/ 3053 h 5306"/>
                <a:gd name="connsiteX2" fmla="*/ 1232 w 9307"/>
                <a:gd name="connsiteY2" fmla="*/ 276 h 5306"/>
                <a:gd name="connsiteX3" fmla="*/ 9308 w 9307"/>
                <a:gd name="connsiteY3" fmla="*/ 4025 h 5306"/>
              </a:gdLst>
              <a:ahLst/>
              <a:cxnLst>
                <a:cxn ang="0">
                  <a:pos x="connsiteX0" y="connsiteY0"/>
                </a:cxn>
                <a:cxn ang="0">
                  <a:pos x="connsiteX1" y="connsiteY1"/>
                </a:cxn>
                <a:cxn ang="0">
                  <a:pos x="connsiteX2" y="connsiteY2"/>
                </a:cxn>
                <a:cxn ang="0">
                  <a:pos x="connsiteX3" y="connsiteY3"/>
                </a:cxn>
              </a:cxnLst>
              <a:rect l="l" t="t" r="r" b="b"/>
              <a:pathLst>
                <a:path w="9307" h="5306">
                  <a:moveTo>
                    <a:pt x="9308" y="4025"/>
                  </a:moveTo>
                  <a:cubicBezTo>
                    <a:pt x="6033" y="5859"/>
                    <a:pt x="3016" y="5882"/>
                    <a:pt x="467" y="3053"/>
                  </a:cubicBezTo>
                  <a:cubicBezTo>
                    <a:pt x="-402" y="2087"/>
                    <a:pt x="-8" y="607"/>
                    <a:pt x="1232" y="276"/>
                  </a:cubicBezTo>
                  <a:cubicBezTo>
                    <a:pt x="4810" y="-673"/>
                    <a:pt x="7410" y="887"/>
                    <a:pt x="9308" y="4025"/>
                  </a:cubicBezTo>
                  <a:close/>
                </a:path>
              </a:pathLst>
            </a:custGeom>
            <a:grpFill/>
            <a:ln w="5715" cap="flat">
              <a:noFill/>
              <a:prstDash val="solid"/>
              <a:miter/>
            </a:ln>
          </p:spPr>
          <p:txBody>
            <a:bodyPr rtlCol="0" anchor="ctr"/>
            <a:lstStyle/>
            <a:p>
              <a:endParaRPr lang="zh-CN" altLang="en-US"/>
            </a:p>
          </p:txBody>
        </p:sp>
        <p:sp>
          <p:nvSpPr>
            <p:cNvPr id="5388" name="任意多边形: 形状 5387">
              <a:extLst>
                <a:ext uri="{FF2B5EF4-FFF2-40B4-BE49-F238E27FC236}">
                  <a16:creationId xmlns:a16="http://schemas.microsoft.com/office/drawing/2014/main" id="{14A8B9E4-C17E-9D5C-926D-02F516D74A37}"/>
                </a:ext>
              </a:extLst>
            </p:cNvPr>
            <p:cNvSpPr/>
            <p:nvPr/>
          </p:nvSpPr>
          <p:spPr>
            <a:xfrm>
              <a:off x="3243169" y="4913329"/>
              <a:ext cx="7359" cy="4727"/>
            </a:xfrm>
            <a:custGeom>
              <a:avLst/>
              <a:gdLst>
                <a:gd name="connsiteX0" fmla="*/ 0 w 7359"/>
                <a:gd name="connsiteY0" fmla="*/ 2484 h 4727"/>
                <a:gd name="connsiteX1" fmla="*/ 6618 w 7359"/>
                <a:gd name="connsiteY1" fmla="*/ 1519 h 4727"/>
                <a:gd name="connsiteX2" fmla="*/ 7264 w 7359"/>
                <a:gd name="connsiteY2" fmla="*/ 4085 h 4727"/>
                <a:gd name="connsiteX3" fmla="*/ 0 w 7359"/>
                <a:gd name="connsiteY3" fmla="*/ 2484 h 4727"/>
                <a:gd name="connsiteX4" fmla="*/ 0 w 7359"/>
                <a:gd name="connsiteY4" fmla="*/ 2484 h 4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9" h="4727">
                  <a:moveTo>
                    <a:pt x="0" y="2484"/>
                  </a:moveTo>
                  <a:cubicBezTo>
                    <a:pt x="1817" y="-487"/>
                    <a:pt x="4132" y="-773"/>
                    <a:pt x="6618" y="1519"/>
                  </a:cubicBezTo>
                  <a:cubicBezTo>
                    <a:pt x="7189" y="2045"/>
                    <a:pt x="7538" y="3902"/>
                    <a:pt x="7264" y="4085"/>
                  </a:cubicBezTo>
                  <a:cubicBezTo>
                    <a:pt x="4378" y="6045"/>
                    <a:pt x="2469" y="2936"/>
                    <a:pt x="0" y="2484"/>
                  </a:cubicBezTo>
                  <a:lnTo>
                    <a:pt x="0" y="2484"/>
                  </a:lnTo>
                  <a:close/>
                </a:path>
              </a:pathLst>
            </a:custGeom>
            <a:grpFill/>
            <a:ln w="5715" cap="flat">
              <a:noFill/>
              <a:prstDash val="solid"/>
              <a:miter/>
            </a:ln>
          </p:spPr>
          <p:txBody>
            <a:bodyPr rtlCol="0" anchor="ctr"/>
            <a:lstStyle/>
            <a:p>
              <a:endParaRPr lang="zh-CN" altLang="en-US"/>
            </a:p>
          </p:txBody>
        </p:sp>
        <p:sp>
          <p:nvSpPr>
            <p:cNvPr id="5389" name="任意多边形: 形状 5388">
              <a:extLst>
                <a:ext uri="{FF2B5EF4-FFF2-40B4-BE49-F238E27FC236}">
                  <a16:creationId xmlns:a16="http://schemas.microsoft.com/office/drawing/2014/main" id="{9C617220-F7BC-5B3D-71C7-C015B2FC5244}"/>
                </a:ext>
              </a:extLst>
            </p:cNvPr>
            <p:cNvSpPr/>
            <p:nvPr/>
          </p:nvSpPr>
          <p:spPr>
            <a:xfrm>
              <a:off x="3166163" y="4919920"/>
              <a:ext cx="5638" cy="5764"/>
            </a:xfrm>
            <a:custGeom>
              <a:avLst/>
              <a:gdLst>
                <a:gd name="connsiteX0" fmla="*/ 1374 w 5638"/>
                <a:gd name="connsiteY0" fmla="*/ 5764 h 5764"/>
                <a:gd name="connsiteX1" fmla="*/ 1037 w 5638"/>
                <a:gd name="connsiteY1" fmla="*/ 392 h 5764"/>
                <a:gd name="connsiteX2" fmla="*/ 5591 w 5638"/>
                <a:gd name="connsiteY2" fmla="*/ 2970 h 5764"/>
                <a:gd name="connsiteX3" fmla="*/ 1368 w 5638"/>
                <a:gd name="connsiteY3" fmla="*/ 5764 h 5764"/>
                <a:gd name="connsiteX4" fmla="*/ 1374 w 5638"/>
                <a:gd name="connsiteY4" fmla="*/ 5764 h 5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8" h="5764">
                  <a:moveTo>
                    <a:pt x="1374" y="5764"/>
                  </a:moveTo>
                  <a:cubicBezTo>
                    <a:pt x="1122" y="3935"/>
                    <a:pt x="-1364" y="1821"/>
                    <a:pt x="1037" y="392"/>
                  </a:cubicBezTo>
                  <a:cubicBezTo>
                    <a:pt x="3031" y="-797"/>
                    <a:pt x="5283" y="906"/>
                    <a:pt x="5591" y="2970"/>
                  </a:cubicBezTo>
                  <a:cubicBezTo>
                    <a:pt x="6043" y="5998"/>
                    <a:pt x="3174" y="5375"/>
                    <a:pt x="1368" y="5764"/>
                  </a:cubicBezTo>
                  <a:lnTo>
                    <a:pt x="1374" y="5764"/>
                  </a:lnTo>
                  <a:close/>
                </a:path>
              </a:pathLst>
            </a:custGeom>
            <a:grpFill/>
            <a:ln w="5715" cap="flat">
              <a:noFill/>
              <a:prstDash val="solid"/>
              <a:miter/>
            </a:ln>
          </p:spPr>
          <p:txBody>
            <a:bodyPr rtlCol="0" anchor="ctr"/>
            <a:lstStyle/>
            <a:p>
              <a:endParaRPr lang="zh-CN" altLang="en-US"/>
            </a:p>
          </p:txBody>
        </p:sp>
        <p:sp>
          <p:nvSpPr>
            <p:cNvPr id="5390" name="任意多边形: 形状 5389">
              <a:extLst>
                <a:ext uri="{FF2B5EF4-FFF2-40B4-BE49-F238E27FC236}">
                  <a16:creationId xmlns:a16="http://schemas.microsoft.com/office/drawing/2014/main" id="{50C31DA6-027D-1DFE-4AD1-478BA27D7E67}"/>
                </a:ext>
              </a:extLst>
            </p:cNvPr>
            <p:cNvSpPr/>
            <p:nvPr/>
          </p:nvSpPr>
          <p:spPr>
            <a:xfrm>
              <a:off x="3283861" y="4921391"/>
              <a:ext cx="5341" cy="8347"/>
            </a:xfrm>
            <a:custGeom>
              <a:avLst/>
              <a:gdLst>
                <a:gd name="connsiteX0" fmla="*/ 2061 w 5341"/>
                <a:gd name="connsiteY0" fmla="*/ 7584 h 8347"/>
                <a:gd name="connsiteX1" fmla="*/ 804 w 5341"/>
                <a:gd name="connsiteY1" fmla="*/ 4761 h 8347"/>
                <a:gd name="connsiteX2" fmla="*/ 175 w 5341"/>
                <a:gd name="connsiteY2" fmla="*/ 675 h 8347"/>
                <a:gd name="connsiteX3" fmla="*/ 4427 w 5341"/>
                <a:gd name="connsiteY3" fmla="*/ 3087 h 8347"/>
                <a:gd name="connsiteX4" fmla="*/ 5342 w 5341"/>
                <a:gd name="connsiteY4" fmla="*/ 7584 h 8347"/>
                <a:gd name="connsiteX5" fmla="*/ 2044 w 5341"/>
                <a:gd name="connsiteY5" fmla="*/ 7567 h 8347"/>
                <a:gd name="connsiteX6" fmla="*/ 2061 w 5341"/>
                <a:gd name="connsiteY6" fmla="*/ 7584 h 8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1" h="8347">
                  <a:moveTo>
                    <a:pt x="2061" y="7584"/>
                  </a:moveTo>
                  <a:cubicBezTo>
                    <a:pt x="1633" y="6647"/>
                    <a:pt x="1067" y="5744"/>
                    <a:pt x="804" y="4761"/>
                  </a:cubicBezTo>
                  <a:cubicBezTo>
                    <a:pt x="438" y="3384"/>
                    <a:pt x="-350" y="1063"/>
                    <a:pt x="175" y="675"/>
                  </a:cubicBezTo>
                  <a:cubicBezTo>
                    <a:pt x="2827" y="-1286"/>
                    <a:pt x="3616" y="1492"/>
                    <a:pt x="4427" y="3087"/>
                  </a:cubicBezTo>
                  <a:cubicBezTo>
                    <a:pt x="5096" y="4401"/>
                    <a:pt x="5067" y="6070"/>
                    <a:pt x="5342" y="7584"/>
                  </a:cubicBezTo>
                  <a:cubicBezTo>
                    <a:pt x="4239" y="8584"/>
                    <a:pt x="3136" y="8624"/>
                    <a:pt x="2044" y="7567"/>
                  </a:cubicBezTo>
                  <a:lnTo>
                    <a:pt x="2061" y="7584"/>
                  </a:lnTo>
                  <a:close/>
                </a:path>
              </a:pathLst>
            </a:custGeom>
            <a:grpFill/>
            <a:ln w="5715" cap="flat">
              <a:noFill/>
              <a:prstDash val="solid"/>
              <a:miter/>
            </a:ln>
          </p:spPr>
          <p:txBody>
            <a:bodyPr rtlCol="0" anchor="ctr"/>
            <a:lstStyle/>
            <a:p>
              <a:endParaRPr lang="zh-CN" altLang="en-US"/>
            </a:p>
          </p:txBody>
        </p:sp>
        <p:sp>
          <p:nvSpPr>
            <p:cNvPr id="5391" name="任意多边形: 形状 5390">
              <a:extLst>
                <a:ext uri="{FF2B5EF4-FFF2-40B4-BE49-F238E27FC236}">
                  <a16:creationId xmlns:a16="http://schemas.microsoft.com/office/drawing/2014/main" id="{76A244AC-1636-599A-D1B2-642CF21FEEB9}"/>
                </a:ext>
              </a:extLst>
            </p:cNvPr>
            <p:cNvSpPr/>
            <p:nvPr/>
          </p:nvSpPr>
          <p:spPr>
            <a:xfrm>
              <a:off x="3111615" y="5009515"/>
              <a:ext cx="8137" cy="4985"/>
            </a:xfrm>
            <a:custGeom>
              <a:avLst/>
              <a:gdLst>
                <a:gd name="connsiteX0" fmla="*/ 6601 w 8137"/>
                <a:gd name="connsiteY0" fmla="*/ 4985 h 4985"/>
                <a:gd name="connsiteX1" fmla="*/ 0 w 8137"/>
                <a:gd name="connsiteY1" fmla="*/ 1728 h 4985"/>
                <a:gd name="connsiteX2" fmla="*/ 7275 w 8137"/>
                <a:gd name="connsiteY2" fmla="*/ 1139 h 4985"/>
                <a:gd name="connsiteX3" fmla="*/ 6601 w 8137"/>
                <a:gd name="connsiteY3" fmla="*/ 4985 h 4985"/>
              </a:gdLst>
              <a:ahLst/>
              <a:cxnLst>
                <a:cxn ang="0">
                  <a:pos x="connsiteX0" y="connsiteY0"/>
                </a:cxn>
                <a:cxn ang="0">
                  <a:pos x="connsiteX1" y="connsiteY1"/>
                </a:cxn>
                <a:cxn ang="0">
                  <a:pos x="connsiteX2" y="connsiteY2"/>
                </a:cxn>
                <a:cxn ang="0">
                  <a:pos x="connsiteX3" y="connsiteY3"/>
                </a:cxn>
              </a:cxnLst>
              <a:rect l="l" t="t" r="r" b="b"/>
              <a:pathLst>
                <a:path w="8137" h="4985">
                  <a:moveTo>
                    <a:pt x="6601" y="4985"/>
                  </a:moveTo>
                  <a:cubicBezTo>
                    <a:pt x="3898" y="4923"/>
                    <a:pt x="1446" y="4345"/>
                    <a:pt x="0" y="1728"/>
                  </a:cubicBezTo>
                  <a:cubicBezTo>
                    <a:pt x="2395" y="1060"/>
                    <a:pt x="4692" y="-1432"/>
                    <a:pt x="7275" y="1139"/>
                  </a:cubicBezTo>
                  <a:cubicBezTo>
                    <a:pt x="8750" y="2602"/>
                    <a:pt x="8207" y="3945"/>
                    <a:pt x="6601" y="4985"/>
                  </a:cubicBezTo>
                  <a:close/>
                </a:path>
              </a:pathLst>
            </a:custGeom>
            <a:grpFill/>
            <a:ln w="5715" cap="flat">
              <a:noFill/>
              <a:prstDash val="solid"/>
              <a:miter/>
            </a:ln>
          </p:spPr>
          <p:txBody>
            <a:bodyPr rtlCol="0" anchor="ctr"/>
            <a:lstStyle/>
            <a:p>
              <a:endParaRPr lang="zh-CN" altLang="en-US"/>
            </a:p>
          </p:txBody>
        </p:sp>
        <p:sp>
          <p:nvSpPr>
            <p:cNvPr id="5392" name="任意多边形: 形状 5391">
              <a:extLst>
                <a:ext uri="{FF2B5EF4-FFF2-40B4-BE49-F238E27FC236}">
                  <a16:creationId xmlns:a16="http://schemas.microsoft.com/office/drawing/2014/main" id="{8A32378A-FAC9-1EA8-B338-114C2D7584E5}"/>
                </a:ext>
              </a:extLst>
            </p:cNvPr>
            <p:cNvSpPr/>
            <p:nvPr/>
          </p:nvSpPr>
          <p:spPr>
            <a:xfrm>
              <a:off x="3116536" y="5017787"/>
              <a:ext cx="4954" cy="4959"/>
            </a:xfrm>
            <a:custGeom>
              <a:avLst/>
              <a:gdLst>
                <a:gd name="connsiteX0" fmla="*/ 4955 w 4954"/>
                <a:gd name="connsiteY0" fmla="*/ 3258 h 4959"/>
                <a:gd name="connsiteX1" fmla="*/ 537 w 4954"/>
                <a:gd name="connsiteY1" fmla="*/ 3418 h 4959"/>
                <a:gd name="connsiteX2" fmla="*/ 1686 w 4954"/>
                <a:gd name="connsiteY2" fmla="*/ 0 h 4959"/>
                <a:gd name="connsiteX3" fmla="*/ 4955 w 4954"/>
                <a:gd name="connsiteY3" fmla="*/ 3258 h 4959"/>
              </a:gdLst>
              <a:ahLst/>
              <a:cxnLst>
                <a:cxn ang="0">
                  <a:pos x="connsiteX0" y="connsiteY0"/>
                </a:cxn>
                <a:cxn ang="0">
                  <a:pos x="connsiteX1" y="connsiteY1"/>
                </a:cxn>
                <a:cxn ang="0">
                  <a:pos x="connsiteX2" y="connsiteY2"/>
                </a:cxn>
                <a:cxn ang="0">
                  <a:pos x="connsiteX3" y="connsiteY3"/>
                </a:cxn>
              </a:cxnLst>
              <a:rect l="l" t="t" r="r" b="b"/>
              <a:pathLst>
                <a:path w="4954" h="4959">
                  <a:moveTo>
                    <a:pt x="4955" y="3258"/>
                  </a:moveTo>
                  <a:cubicBezTo>
                    <a:pt x="3572" y="5715"/>
                    <a:pt x="1966" y="5281"/>
                    <a:pt x="537" y="3418"/>
                  </a:cubicBezTo>
                  <a:cubicBezTo>
                    <a:pt x="-629" y="1903"/>
                    <a:pt x="263" y="795"/>
                    <a:pt x="1686" y="0"/>
                  </a:cubicBezTo>
                  <a:cubicBezTo>
                    <a:pt x="2772" y="1086"/>
                    <a:pt x="3863" y="2172"/>
                    <a:pt x="4955" y="3258"/>
                  </a:cubicBezTo>
                  <a:close/>
                </a:path>
              </a:pathLst>
            </a:custGeom>
            <a:grpFill/>
            <a:ln w="5715" cap="flat">
              <a:noFill/>
              <a:prstDash val="solid"/>
              <a:miter/>
            </a:ln>
          </p:spPr>
          <p:txBody>
            <a:bodyPr rtlCol="0" anchor="ctr"/>
            <a:lstStyle/>
            <a:p>
              <a:endParaRPr lang="zh-CN" altLang="en-US"/>
            </a:p>
          </p:txBody>
        </p:sp>
        <p:sp>
          <p:nvSpPr>
            <p:cNvPr id="5393" name="任意多边形: 形状 5392">
              <a:extLst>
                <a:ext uri="{FF2B5EF4-FFF2-40B4-BE49-F238E27FC236}">
                  <a16:creationId xmlns:a16="http://schemas.microsoft.com/office/drawing/2014/main" id="{229D7668-646A-C7DC-D485-B8DA2C2D5143}"/>
                </a:ext>
              </a:extLst>
            </p:cNvPr>
            <p:cNvSpPr/>
            <p:nvPr/>
          </p:nvSpPr>
          <p:spPr>
            <a:xfrm>
              <a:off x="3108329" y="4922656"/>
              <a:ext cx="7024" cy="3027"/>
            </a:xfrm>
            <a:custGeom>
              <a:avLst/>
              <a:gdLst>
                <a:gd name="connsiteX0" fmla="*/ 11 w 7024"/>
                <a:gd name="connsiteY0" fmla="*/ 3028 h 3027"/>
                <a:gd name="connsiteX1" fmla="*/ 3446 w 7024"/>
                <a:gd name="connsiteY1" fmla="*/ 319 h 3027"/>
                <a:gd name="connsiteX2" fmla="*/ 7024 w 7024"/>
                <a:gd name="connsiteY2" fmla="*/ 1730 h 3027"/>
                <a:gd name="connsiteX3" fmla="*/ 4543 w 7024"/>
                <a:gd name="connsiteY3" fmla="*/ 2850 h 3027"/>
                <a:gd name="connsiteX4" fmla="*/ 0 w 7024"/>
                <a:gd name="connsiteY4" fmla="*/ 3028 h 3027"/>
                <a:gd name="connsiteX5" fmla="*/ 11 w 7024"/>
                <a:gd name="connsiteY5" fmla="*/ 3028 h 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4" h="3027">
                  <a:moveTo>
                    <a:pt x="11" y="3028"/>
                  </a:moveTo>
                  <a:cubicBezTo>
                    <a:pt x="1143" y="2096"/>
                    <a:pt x="2149" y="867"/>
                    <a:pt x="3446" y="319"/>
                  </a:cubicBezTo>
                  <a:cubicBezTo>
                    <a:pt x="4806" y="-258"/>
                    <a:pt x="6504" y="-196"/>
                    <a:pt x="7024" y="1730"/>
                  </a:cubicBezTo>
                  <a:cubicBezTo>
                    <a:pt x="7064" y="1885"/>
                    <a:pt x="5446" y="2713"/>
                    <a:pt x="4543" y="2850"/>
                  </a:cubicBezTo>
                  <a:cubicBezTo>
                    <a:pt x="3052" y="3073"/>
                    <a:pt x="1514" y="2988"/>
                    <a:pt x="0" y="3028"/>
                  </a:cubicBezTo>
                  <a:cubicBezTo>
                    <a:pt x="0" y="3028"/>
                    <a:pt x="11" y="3028"/>
                    <a:pt x="11" y="3028"/>
                  </a:cubicBezTo>
                  <a:close/>
                </a:path>
              </a:pathLst>
            </a:custGeom>
            <a:grpFill/>
            <a:ln w="5715" cap="flat">
              <a:noFill/>
              <a:prstDash val="solid"/>
              <a:miter/>
            </a:ln>
          </p:spPr>
          <p:txBody>
            <a:bodyPr rtlCol="0" anchor="ctr"/>
            <a:lstStyle/>
            <a:p>
              <a:endParaRPr lang="zh-CN" altLang="en-US"/>
            </a:p>
          </p:txBody>
        </p:sp>
        <p:sp>
          <p:nvSpPr>
            <p:cNvPr id="5394" name="任意多边形: 形状 5393">
              <a:extLst>
                <a:ext uri="{FF2B5EF4-FFF2-40B4-BE49-F238E27FC236}">
                  <a16:creationId xmlns:a16="http://schemas.microsoft.com/office/drawing/2014/main" id="{353256DD-7840-CC90-B3FC-0AEA56851157}"/>
                </a:ext>
              </a:extLst>
            </p:cNvPr>
            <p:cNvSpPr/>
            <p:nvPr/>
          </p:nvSpPr>
          <p:spPr>
            <a:xfrm>
              <a:off x="3174103" y="4915781"/>
              <a:ext cx="7132" cy="3031"/>
            </a:xfrm>
            <a:custGeom>
              <a:avLst/>
              <a:gdLst>
                <a:gd name="connsiteX0" fmla="*/ 0 w 7132"/>
                <a:gd name="connsiteY0" fmla="*/ 33 h 3031"/>
                <a:gd name="connsiteX1" fmla="*/ 3018 w 7132"/>
                <a:gd name="connsiteY1" fmla="*/ 107 h 3031"/>
                <a:gd name="connsiteX2" fmla="*/ 7132 w 7132"/>
                <a:gd name="connsiteY2" fmla="*/ 1336 h 3031"/>
                <a:gd name="connsiteX3" fmla="*/ 2069 w 7132"/>
                <a:gd name="connsiteY3" fmla="*/ 2159 h 3031"/>
                <a:gd name="connsiteX4" fmla="*/ 6 w 7132"/>
                <a:gd name="connsiteY4" fmla="*/ 33 h 3031"/>
                <a:gd name="connsiteX5" fmla="*/ 0 w 7132"/>
                <a:gd name="connsiteY5" fmla="*/ 33 h 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32" h="3031">
                  <a:moveTo>
                    <a:pt x="0" y="33"/>
                  </a:moveTo>
                  <a:cubicBezTo>
                    <a:pt x="1006" y="44"/>
                    <a:pt x="2046" y="-87"/>
                    <a:pt x="3018" y="107"/>
                  </a:cubicBezTo>
                  <a:cubicBezTo>
                    <a:pt x="4418" y="393"/>
                    <a:pt x="5766" y="913"/>
                    <a:pt x="7132" y="1336"/>
                  </a:cubicBezTo>
                  <a:cubicBezTo>
                    <a:pt x="5824" y="3891"/>
                    <a:pt x="3846" y="3028"/>
                    <a:pt x="2069" y="2159"/>
                  </a:cubicBezTo>
                  <a:cubicBezTo>
                    <a:pt x="1234" y="1748"/>
                    <a:pt x="686" y="759"/>
                    <a:pt x="6" y="33"/>
                  </a:cubicBezTo>
                  <a:lnTo>
                    <a:pt x="0" y="33"/>
                  </a:lnTo>
                  <a:close/>
                </a:path>
              </a:pathLst>
            </a:custGeom>
            <a:grpFill/>
            <a:ln w="5715" cap="flat">
              <a:noFill/>
              <a:prstDash val="solid"/>
              <a:miter/>
            </a:ln>
          </p:spPr>
          <p:txBody>
            <a:bodyPr rtlCol="0" anchor="ctr"/>
            <a:lstStyle/>
            <a:p>
              <a:endParaRPr lang="zh-CN" altLang="en-US"/>
            </a:p>
          </p:txBody>
        </p:sp>
        <p:sp>
          <p:nvSpPr>
            <p:cNvPr id="5395" name="任意多边形: 形状 5394">
              <a:extLst>
                <a:ext uri="{FF2B5EF4-FFF2-40B4-BE49-F238E27FC236}">
                  <a16:creationId xmlns:a16="http://schemas.microsoft.com/office/drawing/2014/main" id="{8321F105-15AE-3F0C-328D-DDEAB3EA3076}"/>
                </a:ext>
              </a:extLst>
            </p:cNvPr>
            <p:cNvSpPr/>
            <p:nvPr/>
          </p:nvSpPr>
          <p:spPr>
            <a:xfrm>
              <a:off x="3236584" y="4914590"/>
              <a:ext cx="6579" cy="4516"/>
            </a:xfrm>
            <a:custGeom>
              <a:avLst/>
              <a:gdLst>
                <a:gd name="connsiteX0" fmla="*/ 6579 w 6579"/>
                <a:gd name="connsiteY0" fmla="*/ 1224 h 4516"/>
                <a:gd name="connsiteX1" fmla="*/ 1 w 6579"/>
                <a:gd name="connsiteY1" fmla="*/ 4516 h 4516"/>
                <a:gd name="connsiteX2" fmla="*/ 7 w 6579"/>
                <a:gd name="connsiteY2" fmla="*/ 4516 h 4516"/>
                <a:gd name="connsiteX3" fmla="*/ 6579 w 6579"/>
                <a:gd name="connsiteY3" fmla="*/ 1224 h 4516"/>
                <a:gd name="connsiteX4" fmla="*/ 6579 w 6579"/>
                <a:gd name="connsiteY4" fmla="*/ 1224 h 4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9" h="4516">
                  <a:moveTo>
                    <a:pt x="6579" y="1224"/>
                  </a:moveTo>
                  <a:cubicBezTo>
                    <a:pt x="5156" y="3865"/>
                    <a:pt x="2710" y="4453"/>
                    <a:pt x="1" y="4516"/>
                  </a:cubicBezTo>
                  <a:lnTo>
                    <a:pt x="7" y="4516"/>
                  </a:lnTo>
                  <a:cubicBezTo>
                    <a:pt x="-170" y="-1325"/>
                    <a:pt x="3036" y="-393"/>
                    <a:pt x="6579" y="1224"/>
                  </a:cubicBezTo>
                  <a:lnTo>
                    <a:pt x="6579" y="1224"/>
                  </a:lnTo>
                  <a:close/>
                </a:path>
              </a:pathLst>
            </a:custGeom>
            <a:grpFill/>
            <a:ln w="5715" cap="flat">
              <a:noFill/>
              <a:prstDash val="solid"/>
              <a:miter/>
            </a:ln>
          </p:spPr>
          <p:txBody>
            <a:bodyPr rtlCol="0" anchor="ctr"/>
            <a:lstStyle/>
            <a:p>
              <a:endParaRPr lang="zh-CN" altLang="en-US"/>
            </a:p>
          </p:txBody>
        </p:sp>
        <p:sp>
          <p:nvSpPr>
            <p:cNvPr id="5396" name="任意多边形: 形状 5395">
              <a:extLst>
                <a:ext uri="{FF2B5EF4-FFF2-40B4-BE49-F238E27FC236}">
                  <a16:creationId xmlns:a16="http://schemas.microsoft.com/office/drawing/2014/main" id="{70447C0E-808C-F89C-40EC-034F4D974C70}"/>
                </a:ext>
              </a:extLst>
            </p:cNvPr>
            <p:cNvSpPr/>
            <p:nvPr/>
          </p:nvSpPr>
          <p:spPr>
            <a:xfrm>
              <a:off x="3169994" y="4889759"/>
              <a:ext cx="4914" cy="2674"/>
            </a:xfrm>
            <a:custGeom>
              <a:avLst/>
              <a:gdLst>
                <a:gd name="connsiteX0" fmla="*/ 2457 w 4914"/>
                <a:gd name="connsiteY0" fmla="*/ 0 h 2674"/>
                <a:gd name="connsiteX1" fmla="*/ 4915 w 4914"/>
                <a:gd name="connsiteY1" fmla="*/ 1394 h 2674"/>
                <a:gd name="connsiteX2" fmla="*/ 2457 w 4914"/>
                <a:gd name="connsiteY2" fmla="*/ 2674 h 2674"/>
                <a:gd name="connsiteX3" fmla="*/ 0 w 4914"/>
                <a:gd name="connsiteY3" fmla="*/ 1389 h 2674"/>
                <a:gd name="connsiteX4" fmla="*/ 2457 w 4914"/>
                <a:gd name="connsiteY4" fmla="*/ 0 h 2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4" h="2674">
                  <a:moveTo>
                    <a:pt x="2457" y="0"/>
                  </a:moveTo>
                  <a:cubicBezTo>
                    <a:pt x="3280" y="463"/>
                    <a:pt x="4098" y="926"/>
                    <a:pt x="4915" y="1394"/>
                  </a:cubicBezTo>
                  <a:cubicBezTo>
                    <a:pt x="4092" y="1857"/>
                    <a:pt x="3275" y="2674"/>
                    <a:pt x="2457" y="2674"/>
                  </a:cubicBezTo>
                  <a:cubicBezTo>
                    <a:pt x="1640" y="2674"/>
                    <a:pt x="817" y="1852"/>
                    <a:pt x="0" y="1389"/>
                  </a:cubicBezTo>
                  <a:cubicBezTo>
                    <a:pt x="817" y="926"/>
                    <a:pt x="1640" y="463"/>
                    <a:pt x="2457" y="0"/>
                  </a:cubicBezTo>
                  <a:close/>
                </a:path>
              </a:pathLst>
            </a:custGeom>
            <a:grpFill/>
            <a:ln w="5715" cap="flat">
              <a:noFill/>
              <a:prstDash val="solid"/>
              <a:miter/>
            </a:ln>
          </p:spPr>
          <p:txBody>
            <a:bodyPr rtlCol="0" anchor="ctr"/>
            <a:lstStyle/>
            <a:p>
              <a:endParaRPr lang="zh-CN" altLang="en-US"/>
            </a:p>
          </p:txBody>
        </p:sp>
        <p:sp>
          <p:nvSpPr>
            <p:cNvPr id="5397" name="任意多边形: 形状 5396">
              <a:extLst>
                <a:ext uri="{FF2B5EF4-FFF2-40B4-BE49-F238E27FC236}">
                  <a16:creationId xmlns:a16="http://schemas.microsoft.com/office/drawing/2014/main" id="{A6EF70F8-F09F-79AC-77C3-5E251A1F55FE}"/>
                </a:ext>
              </a:extLst>
            </p:cNvPr>
            <p:cNvSpPr/>
            <p:nvPr/>
          </p:nvSpPr>
          <p:spPr>
            <a:xfrm>
              <a:off x="3338535" y="4846742"/>
              <a:ext cx="2533" cy="4178"/>
            </a:xfrm>
            <a:custGeom>
              <a:avLst/>
              <a:gdLst>
                <a:gd name="connsiteX0" fmla="*/ 2240 w 2533"/>
                <a:gd name="connsiteY0" fmla="*/ 1875 h 4178"/>
                <a:gd name="connsiteX1" fmla="*/ 1200 w 2533"/>
                <a:gd name="connsiteY1" fmla="*/ 4178 h 4178"/>
                <a:gd name="connsiteX2" fmla="*/ 360 w 2533"/>
                <a:gd name="connsiteY2" fmla="*/ 3006 h 4178"/>
                <a:gd name="connsiteX3" fmla="*/ 0 w 2533"/>
                <a:gd name="connsiteY3" fmla="*/ 0 h 4178"/>
                <a:gd name="connsiteX4" fmla="*/ 2240 w 2533"/>
                <a:gd name="connsiteY4" fmla="*/ 1875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 h="4178">
                  <a:moveTo>
                    <a:pt x="2240" y="1875"/>
                  </a:moveTo>
                  <a:cubicBezTo>
                    <a:pt x="2852" y="3178"/>
                    <a:pt x="2509" y="4006"/>
                    <a:pt x="1200" y="4178"/>
                  </a:cubicBezTo>
                  <a:cubicBezTo>
                    <a:pt x="960" y="4206"/>
                    <a:pt x="457" y="3458"/>
                    <a:pt x="360" y="3006"/>
                  </a:cubicBezTo>
                  <a:cubicBezTo>
                    <a:pt x="143" y="2023"/>
                    <a:pt x="109" y="1006"/>
                    <a:pt x="0" y="0"/>
                  </a:cubicBezTo>
                  <a:cubicBezTo>
                    <a:pt x="766" y="634"/>
                    <a:pt x="1526" y="1275"/>
                    <a:pt x="2240" y="1875"/>
                  </a:cubicBezTo>
                  <a:close/>
                </a:path>
              </a:pathLst>
            </a:custGeom>
            <a:grpFill/>
            <a:ln w="5715" cap="flat">
              <a:noFill/>
              <a:prstDash val="solid"/>
              <a:miter/>
            </a:ln>
          </p:spPr>
          <p:txBody>
            <a:bodyPr rtlCol="0" anchor="ctr"/>
            <a:lstStyle/>
            <a:p>
              <a:endParaRPr lang="zh-CN" altLang="en-US"/>
            </a:p>
          </p:txBody>
        </p:sp>
        <p:sp>
          <p:nvSpPr>
            <p:cNvPr id="5398" name="任意多边形: 形状 5397">
              <a:extLst>
                <a:ext uri="{FF2B5EF4-FFF2-40B4-BE49-F238E27FC236}">
                  <a16:creationId xmlns:a16="http://schemas.microsoft.com/office/drawing/2014/main" id="{726A49E3-B53B-70F3-E199-EABEB0674126}"/>
                </a:ext>
              </a:extLst>
            </p:cNvPr>
            <p:cNvSpPr/>
            <p:nvPr/>
          </p:nvSpPr>
          <p:spPr>
            <a:xfrm>
              <a:off x="3255376" y="4900137"/>
              <a:ext cx="4240" cy="2520"/>
            </a:xfrm>
            <a:custGeom>
              <a:avLst/>
              <a:gdLst>
                <a:gd name="connsiteX0" fmla="*/ 4241 w 4240"/>
                <a:gd name="connsiteY0" fmla="*/ 2521 h 2520"/>
                <a:gd name="connsiteX1" fmla="*/ 0 w 4240"/>
                <a:gd name="connsiteY1" fmla="*/ 1309 h 2520"/>
                <a:gd name="connsiteX2" fmla="*/ 4229 w 4240"/>
                <a:gd name="connsiteY2" fmla="*/ 2521 h 2520"/>
                <a:gd name="connsiteX3" fmla="*/ 4241 w 4240"/>
                <a:gd name="connsiteY3" fmla="*/ 2521 h 2520"/>
              </a:gdLst>
              <a:ahLst/>
              <a:cxnLst>
                <a:cxn ang="0">
                  <a:pos x="connsiteX0" y="connsiteY0"/>
                </a:cxn>
                <a:cxn ang="0">
                  <a:pos x="connsiteX1" y="connsiteY1"/>
                </a:cxn>
                <a:cxn ang="0">
                  <a:pos x="connsiteX2" y="connsiteY2"/>
                </a:cxn>
                <a:cxn ang="0">
                  <a:pos x="connsiteX3" y="connsiteY3"/>
                </a:cxn>
              </a:cxnLst>
              <a:rect l="l" t="t" r="r" b="b"/>
              <a:pathLst>
                <a:path w="4240" h="2520">
                  <a:moveTo>
                    <a:pt x="4241" y="2521"/>
                  </a:moveTo>
                  <a:cubicBezTo>
                    <a:pt x="2829" y="2121"/>
                    <a:pt x="1412" y="1715"/>
                    <a:pt x="0" y="1309"/>
                  </a:cubicBezTo>
                  <a:cubicBezTo>
                    <a:pt x="2389" y="-1702"/>
                    <a:pt x="3069" y="1252"/>
                    <a:pt x="4229" y="2521"/>
                  </a:cubicBezTo>
                  <a:lnTo>
                    <a:pt x="4241" y="2521"/>
                  </a:lnTo>
                  <a:close/>
                </a:path>
              </a:pathLst>
            </a:custGeom>
            <a:grpFill/>
            <a:ln w="5715" cap="flat">
              <a:noFill/>
              <a:prstDash val="solid"/>
              <a:miter/>
            </a:ln>
          </p:spPr>
          <p:txBody>
            <a:bodyPr rtlCol="0" anchor="ctr"/>
            <a:lstStyle/>
            <a:p>
              <a:endParaRPr lang="zh-CN" altLang="en-US"/>
            </a:p>
          </p:txBody>
        </p:sp>
        <p:sp>
          <p:nvSpPr>
            <p:cNvPr id="5399" name="任意多边形: 形状 5398">
              <a:extLst>
                <a:ext uri="{FF2B5EF4-FFF2-40B4-BE49-F238E27FC236}">
                  <a16:creationId xmlns:a16="http://schemas.microsoft.com/office/drawing/2014/main" id="{6E632D72-B394-F1C2-7D0E-1ADCB623E256}"/>
                </a:ext>
              </a:extLst>
            </p:cNvPr>
            <p:cNvSpPr/>
            <p:nvPr/>
          </p:nvSpPr>
          <p:spPr>
            <a:xfrm>
              <a:off x="3259599" y="4902641"/>
              <a:ext cx="6589" cy="3309"/>
            </a:xfrm>
            <a:custGeom>
              <a:avLst/>
              <a:gdLst>
                <a:gd name="connsiteX0" fmla="*/ 17 w 6589"/>
                <a:gd name="connsiteY0" fmla="*/ 3309 h 3309"/>
                <a:gd name="connsiteX1" fmla="*/ 17 w 6589"/>
                <a:gd name="connsiteY1" fmla="*/ 17 h 3309"/>
                <a:gd name="connsiteX2" fmla="*/ 6 w 6589"/>
                <a:gd name="connsiteY2" fmla="*/ 17 h 3309"/>
                <a:gd name="connsiteX3" fmla="*/ 6578 w 6589"/>
                <a:gd name="connsiteY3" fmla="*/ 0 h 3309"/>
                <a:gd name="connsiteX4" fmla="*/ 6589 w 6589"/>
                <a:gd name="connsiteY4" fmla="*/ 29 h 3309"/>
                <a:gd name="connsiteX5" fmla="*/ 0 w 6589"/>
                <a:gd name="connsiteY5" fmla="*/ 3309 h 3309"/>
                <a:gd name="connsiteX6" fmla="*/ 17 w 6589"/>
                <a:gd name="connsiteY6" fmla="*/ 3309 h 3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89" h="3309">
                  <a:moveTo>
                    <a:pt x="17" y="3309"/>
                  </a:moveTo>
                  <a:cubicBezTo>
                    <a:pt x="17" y="2212"/>
                    <a:pt x="17" y="1114"/>
                    <a:pt x="17" y="17"/>
                  </a:cubicBezTo>
                  <a:lnTo>
                    <a:pt x="6" y="17"/>
                  </a:lnTo>
                  <a:cubicBezTo>
                    <a:pt x="2195" y="12"/>
                    <a:pt x="4389" y="6"/>
                    <a:pt x="6578" y="0"/>
                  </a:cubicBezTo>
                  <a:lnTo>
                    <a:pt x="6589" y="29"/>
                  </a:lnTo>
                  <a:cubicBezTo>
                    <a:pt x="5161" y="2663"/>
                    <a:pt x="2703" y="3235"/>
                    <a:pt x="0" y="3309"/>
                  </a:cubicBezTo>
                  <a:lnTo>
                    <a:pt x="17" y="3309"/>
                  </a:lnTo>
                  <a:close/>
                </a:path>
              </a:pathLst>
            </a:custGeom>
            <a:grpFill/>
            <a:ln w="5715" cap="flat">
              <a:noFill/>
              <a:prstDash val="solid"/>
              <a:miter/>
            </a:ln>
          </p:spPr>
          <p:txBody>
            <a:bodyPr rtlCol="0" anchor="ctr"/>
            <a:lstStyle/>
            <a:p>
              <a:endParaRPr lang="zh-CN" altLang="en-US"/>
            </a:p>
          </p:txBody>
        </p:sp>
        <p:sp>
          <p:nvSpPr>
            <p:cNvPr id="5400" name="任意多边形: 形状 5399">
              <a:extLst>
                <a:ext uri="{FF2B5EF4-FFF2-40B4-BE49-F238E27FC236}">
                  <a16:creationId xmlns:a16="http://schemas.microsoft.com/office/drawing/2014/main" id="{E6EB6810-E620-DC4A-663B-0236D8304013}"/>
                </a:ext>
              </a:extLst>
            </p:cNvPr>
            <p:cNvSpPr/>
            <p:nvPr/>
          </p:nvSpPr>
          <p:spPr>
            <a:xfrm>
              <a:off x="3163941" y="4925684"/>
              <a:ext cx="3595" cy="2516"/>
            </a:xfrm>
            <a:custGeom>
              <a:avLst/>
              <a:gdLst>
                <a:gd name="connsiteX0" fmla="*/ 3584 w 3595"/>
                <a:gd name="connsiteY0" fmla="*/ 0 h 2516"/>
                <a:gd name="connsiteX1" fmla="*/ 355 w 3595"/>
                <a:gd name="connsiteY1" fmla="*/ 2343 h 2516"/>
                <a:gd name="connsiteX2" fmla="*/ 3596 w 3595"/>
                <a:gd name="connsiteY2" fmla="*/ 0 h 2516"/>
                <a:gd name="connsiteX3" fmla="*/ 3584 w 3595"/>
                <a:gd name="connsiteY3" fmla="*/ 0 h 2516"/>
              </a:gdLst>
              <a:ahLst/>
              <a:cxnLst>
                <a:cxn ang="0">
                  <a:pos x="connsiteX0" y="connsiteY0"/>
                </a:cxn>
                <a:cxn ang="0">
                  <a:pos x="connsiteX1" y="connsiteY1"/>
                </a:cxn>
                <a:cxn ang="0">
                  <a:pos x="connsiteX2" y="connsiteY2"/>
                </a:cxn>
                <a:cxn ang="0">
                  <a:pos x="connsiteX3" y="connsiteY3"/>
                </a:cxn>
              </a:cxnLst>
              <a:rect l="l" t="t" r="r" b="b"/>
              <a:pathLst>
                <a:path w="3595" h="2516">
                  <a:moveTo>
                    <a:pt x="3584" y="0"/>
                  </a:moveTo>
                  <a:cubicBezTo>
                    <a:pt x="2853" y="1400"/>
                    <a:pt x="641" y="3063"/>
                    <a:pt x="355" y="2343"/>
                  </a:cubicBezTo>
                  <a:cubicBezTo>
                    <a:pt x="-1136" y="-1377"/>
                    <a:pt x="2481" y="869"/>
                    <a:pt x="3596" y="0"/>
                  </a:cubicBezTo>
                  <a:lnTo>
                    <a:pt x="3584" y="0"/>
                  </a:lnTo>
                  <a:close/>
                </a:path>
              </a:pathLst>
            </a:custGeom>
            <a:grpFill/>
            <a:ln w="5715" cap="flat">
              <a:noFill/>
              <a:prstDash val="solid"/>
              <a:miter/>
            </a:ln>
          </p:spPr>
          <p:txBody>
            <a:bodyPr rtlCol="0" anchor="ctr"/>
            <a:lstStyle/>
            <a:p>
              <a:endParaRPr lang="zh-CN" altLang="en-US"/>
            </a:p>
          </p:txBody>
        </p:sp>
        <p:sp>
          <p:nvSpPr>
            <p:cNvPr id="5401" name="任意多边形: 形状 5400">
              <a:extLst>
                <a:ext uri="{FF2B5EF4-FFF2-40B4-BE49-F238E27FC236}">
                  <a16:creationId xmlns:a16="http://schemas.microsoft.com/office/drawing/2014/main" id="{3293F8A4-C7EA-E6DD-8E95-EA36282CA9C2}"/>
                </a:ext>
              </a:extLst>
            </p:cNvPr>
            <p:cNvSpPr/>
            <p:nvPr/>
          </p:nvSpPr>
          <p:spPr>
            <a:xfrm>
              <a:off x="3118187" y="4978319"/>
              <a:ext cx="4140" cy="6577"/>
            </a:xfrm>
            <a:custGeom>
              <a:avLst/>
              <a:gdLst>
                <a:gd name="connsiteX0" fmla="*/ 0 w 4140"/>
                <a:gd name="connsiteY0" fmla="*/ 0 h 6577"/>
                <a:gd name="connsiteX1" fmla="*/ 3303 w 4140"/>
                <a:gd name="connsiteY1" fmla="*/ 3286 h 6577"/>
                <a:gd name="connsiteX2" fmla="*/ 4052 w 4140"/>
                <a:gd name="connsiteY2" fmla="*/ 5464 h 6577"/>
                <a:gd name="connsiteX3" fmla="*/ 3320 w 4140"/>
                <a:gd name="connsiteY3" fmla="*/ 6561 h 6577"/>
                <a:gd name="connsiteX4" fmla="*/ 23 w 4140"/>
                <a:gd name="connsiteY4" fmla="*/ 6578 h 6577"/>
                <a:gd name="connsiteX5" fmla="*/ 0 w 4140"/>
                <a:gd name="connsiteY5" fmla="*/ 0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0" h="6577">
                  <a:moveTo>
                    <a:pt x="0" y="0"/>
                  </a:moveTo>
                  <a:cubicBezTo>
                    <a:pt x="1103" y="1097"/>
                    <a:pt x="2200" y="2195"/>
                    <a:pt x="3303" y="3286"/>
                  </a:cubicBezTo>
                  <a:cubicBezTo>
                    <a:pt x="4046" y="4006"/>
                    <a:pt x="4292" y="4732"/>
                    <a:pt x="4052" y="5464"/>
                  </a:cubicBezTo>
                  <a:cubicBezTo>
                    <a:pt x="3812" y="6195"/>
                    <a:pt x="3566" y="6561"/>
                    <a:pt x="3320" y="6561"/>
                  </a:cubicBezTo>
                  <a:cubicBezTo>
                    <a:pt x="2223" y="6566"/>
                    <a:pt x="1120" y="6572"/>
                    <a:pt x="23" y="6578"/>
                  </a:cubicBezTo>
                  <a:cubicBezTo>
                    <a:pt x="17" y="4384"/>
                    <a:pt x="6" y="2189"/>
                    <a:pt x="0" y="0"/>
                  </a:cubicBezTo>
                  <a:close/>
                </a:path>
              </a:pathLst>
            </a:custGeom>
            <a:grpFill/>
            <a:ln w="5715" cap="flat">
              <a:noFill/>
              <a:prstDash val="solid"/>
              <a:miter/>
            </a:ln>
          </p:spPr>
          <p:txBody>
            <a:bodyPr rtlCol="0" anchor="ctr"/>
            <a:lstStyle/>
            <a:p>
              <a:endParaRPr lang="zh-CN" altLang="en-US"/>
            </a:p>
          </p:txBody>
        </p:sp>
        <p:sp>
          <p:nvSpPr>
            <p:cNvPr id="5402" name="任意多边形: 形状 5401">
              <a:extLst>
                <a:ext uri="{FF2B5EF4-FFF2-40B4-BE49-F238E27FC236}">
                  <a16:creationId xmlns:a16="http://schemas.microsoft.com/office/drawing/2014/main" id="{2FB7C8BE-9E17-3F1F-9825-6CE44D65478A}"/>
                </a:ext>
              </a:extLst>
            </p:cNvPr>
            <p:cNvSpPr/>
            <p:nvPr/>
          </p:nvSpPr>
          <p:spPr>
            <a:xfrm>
              <a:off x="3162946" y="4957180"/>
              <a:ext cx="1298" cy="1399"/>
            </a:xfrm>
            <a:custGeom>
              <a:avLst/>
              <a:gdLst>
                <a:gd name="connsiteX0" fmla="*/ 1298 w 1298"/>
                <a:gd name="connsiteY0" fmla="*/ 1399 h 1399"/>
                <a:gd name="connsiteX1" fmla="*/ 1 w 1298"/>
                <a:gd name="connsiteY1" fmla="*/ 668 h 1399"/>
                <a:gd name="connsiteX2" fmla="*/ 1298 w 1298"/>
                <a:gd name="connsiteY2" fmla="*/ 1399 h 1399"/>
                <a:gd name="connsiteX3" fmla="*/ 1298 w 1298"/>
                <a:gd name="connsiteY3" fmla="*/ 1399 h 1399"/>
              </a:gdLst>
              <a:ahLst/>
              <a:cxnLst>
                <a:cxn ang="0">
                  <a:pos x="connsiteX0" y="connsiteY0"/>
                </a:cxn>
                <a:cxn ang="0">
                  <a:pos x="connsiteX1" y="connsiteY1"/>
                </a:cxn>
                <a:cxn ang="0">
                  <a:pos x="connsiteX2" y="connsiteY2"/>
                </a:cxn>
                <a:cxn ang="0">
                  <a:pos x="connsiteX3" y="connsiteY3"/>
                </a:cxn>
              </a:cxnLst>
              <a:rect l="l" t="t" r="r" b="b"/>
              <a:pathLst>
                <a:path w="1298" h="1399">
                  <a:moveTo>
                    <a:pt x="1298" y="1399"/>
                  </a:moveTo>
                  <a:cubicBezTo>
                    <a:pt x="841" y="1148"/>
                    <a:pt x="-33" y="810"/>
                    <a:pt x="1" y="668"/>
                  </a:cubicBezTo>
                  <a:cubicBezTo>
                    <a:pt x="235" y="-430"/>
                    <a:pt x="744" y="-167"/>
                    <a:pt x="1298" y="1399"/>
                  </a:cubicBezTo>
                  <a:lnTo>
                    <a:pt x="1298" y="1399"/>
                  </a:lnTo>
                  <a:close/>
                </a:path>
              </a:pathLst>
            </a:custGeom>
            <a:grpFill/>
            <a:ln w="5715" cap="flat">
              <a:noFill/>
              <a:prstDash val="solid"/>
              <a:miter/>
            </a:ln>
          </p:spPr>
          <p:txBody>
            <a:bodyPr rtlCol="0" anchor="ctr"/>
            <a:lstStyle/>
            <a:p>
              <a:endParaRPr lang="zh-CN" altLang="en-US"/>
            </a:p>
          </p:txBody>
        </p:sp>
        <p:sp>
          <p:nvSpPr>
            <p:cNvPr id="5403" name="任意多边形: 形状 5402">
              <a:extLst>
                <a:ext uri="{FF2B5EF4-FFF2-40B4-BE49-F238E27FC236}">
                  <a16:creationId xmlns:a16="http://schemas.microsoft.com/office/drawing/2014/main" id="{3F2FF2D6-4C97-676F-3C50-94EB400B4C6E}"/>
                </a:ext>
              </a:extLst>
            </p:cNvPr>
            <p:cNvSpPr/>
            <p:nvPr/>
          </p:nvSpPr>
          <p:spPr>
            <a:xfrm>
              <a:off x="3285894" y="4928959"/>
              <a:ext cx="3308" cy="3303"/>
            </a:xfrm>
            <a:custGeom>
              <a:avLst/>
              <a:gdLst>
                <a:gd name="connsiteX0" fmla="*/ 11 w 3308"/>
                <a:gd name="connsiteY0" fmla="*/ 0 h 3303"/>
                <a:gd name="connsiteX1" fmla="*/ 3309 w 3308"/>
                <a:gd name="connsiteY1" fmla="*/ 17 h 3303"/>
                <a:gd name="connsiteX2" fmla="*/ 0 w 3308"/>
                <a:gd name="connsiteY2" fmla="*/ 3303 h 3303"/>
                <a:gd name="connsiteX3" fmla="*/ 11 w 3308"/>
                <a:gd name="connsiteY3" fmla="*/ 0 h 3303"/>
              </a:gdLst>
              <a:ahLst/>
              <a:cxnLst>
                <a:cxn ang="0">
                  <a:pos x="connsiteX0" y="connsiteY0"/>
                </a:cxn>
                <a:cxn ang="0">
                  <a:pos x="connsiteX1" y="connsiteY1"/>
                </a:cxn>
                <a:cxn ang="0">
                  <a:pos x="connsiteX2" y="connsiteY2"/>
                </a:cxn>
                <a:cxn ang="0">
                  <a:pos x="connsiteX3" y="connsiteY3"/>
                </a:cxn>
              </a:cxnLst>
              <a:rect l="l" t="t" r="r" b="b"/>
              <a:pathLst>
                <a:path w="3308" h="3303">
                  <a:moveTo>
                    <a:pt x="11" y="0"/>
                  </a:moveTo>
                  <a:cubicBezTo>
                    <a:pt x="1114" y="6"/>
                    <a:pt x="2212" y="11"/>
                    <a:pt x="3309" y="17"/>
                  </a:cubicBezTo>
                  <a:cubicBezTo>
                    <a:pt x="2206" y="1114"/>
                    <a:pt x="1103" y="2211"/>
                    <a:pt x="0" y="3303"/>
                  </a:cubicBezTo>
                  <a:cubicBezTo>
                    <a:pt x="6" y="2200"/>
                    <a:pt x="6" y="1103"/>
                    <a:pt x="11" y="0"/>
                  </a:cubicBezTo>
                  <a:close/>
                </a:path>
              </a:pathLst>
            </a:custGeom>
            <a:grpFill/>
            <a:ln w="5715" cap="flat">
              <a:noFill/>
              <a:prstDash val="solid"/>
              <a:miter/>
            </a:ln>
          </p:spPr>
          <p:txBody>
            <a:bodyPr rtlCol="0" anchor="ctr"/>
            <a:lstStyle/>
            <a:p>
              <a:endParaRPr lang="zh-CN" altLang="en-US"/>
            </a:p>
          </p:txBody>
        </p:sp>
        <p:sp>
          <p:nvSpPr>
            <p:cNvPr id="5404" name="任意多边形: 形状 5403">
              <a:extLst>
                <a:ext uri="{FF2B5EF4-FFF2-40B4-BE49-F238E27FC236}">
                  <a16:creationId xmlns:a16="http://schemas.microsoft.com/office/drawing/2014/main" id="{F5A5D610-91EE-5499-ECA6-E55ED7D2245B}"/>
                </a:ext>
              </a:extLst>
            </p:cNvPr>
            <p:cNvSpPr/>
            <p:nvPr/>
          </p:nvSpPr>
          <p:spPr>
            <a:xfrm>
              <a:off x="3226721" y="4902658"/>
              <a:ext cx="1292" cy="1392"/>
            </a:xfrm>
            <a:custGeom>
              <a:avLst/>
              <a:gdLst>
                <a:gd name="connsiteX0" fmla="*/ 0 w 1292"/>
                <a:gd name="connsiteY0" fmla="*/ 0 h 1392"/>
                <a:gd name="connsiteX1" fmla="*/ 1292 w 1292"/>
                <a:gd name="connsiteY1" fmla="*/ 732 h 1392"/>
                <a:gd name="connsiteX2" fmla="*/ 6 w 1292"/>
                <a:gd name="connsiteY2" fmla="*/ 0 h 1392"/>
                <a:gd name="connsiteX3" fmla="*/ 0 w 1292"/>
                <a:gd name="connsiteY3" fmla="*/ 0 h 1392"/>
              </a:gdLst>
              <a:ahLst/>
              <a:cxnLst>
                <a:cxn ang="0">
                  <a:pos x="connsiteX0" y="connsiteY0"/>
                </a:cxn>
                <a:cxn ang="0">
                  <a:pos x="connsiteX1" y="connsiteY1"/>
                </a:cxn>
                <a:cxn ang="0">
                  <a:pos x="connsiteX2" y="connsiteY2"/>
                </a:cxn>
                <a:cxn ang="0">
                  <a:pos x="connsiteX3" y="connsiteY3"/>
                </a:cxn>
              </a:cxnLst>
              <a:rect l="l" t="t" r="r" b="b"/>
              <a:pathLst>
                <a:path w="1292" h="1392">
                  <a:moveTo>
                    <a:pt x="0" y="0"/>
                  </a:moveTo>
                  <a:cubicBezTo>
                    <a:pt x="451" y="246"/>
                    <a:pt x="1320" y="583"/>
                    <a:pt x="1292" y="732"/>
                  </a:cubicBezTo>
                  <a:cubicBezTo>
                    <a:pt x="1063" y="1818"/>
                    <a:pt x="554" y="1560"/>
                    <a:pt x="6" y="0"/>
                  </a:cubicBezTo>
                  <a:lnTo>
                    <a:pt x="0" y="0"/>
                  </a:lnTo>
                  <a:close/>
                </a:path>
              </a:pathLst>
            </a:custGeom>
            <a:grpFill/>
            <a:ln w="5715" cap="flat">
              <a:noFill/>
              <a:prstDash val="solid"/>
              <a:miter/>
            </a:ln>
          </p:spPr>
          <p:txBody>
            <a:bodyPr rtlCol="0" anchor="ctr"/>
            <a:lstStyle/>
            <a:p>
              <a:endParaRPr lang="zh-CN" altLang="en-US"/>
            </a:p>
          </p:txBody>
        </p:sp>
        <p:sp>
          <p:nvSpPr>
            <p:cNvPr id="5405" name="任意多边形: 形状 5404">
              <a:extLst>
                <a:ext uri="{FF2B5EF4-FFF2-40B4-BE49-F238E27FC236}">
                  <a16:creationId xmlns:a16="http://schemas.microsoft.com/office/drawing/2014/main" id="{326BBFFC-B7DF-D0BE-FB77-DE7275AC5B29}"/>
                </a:ext>
              </a:extLst>
            </p:cNvPr>
            <p:cNvSpPr/>
            <p:nvPr/>
          </p:nvSpPr>
          <p:spPr>
            <a:xfrm>
              <a:off x="3301072" y="4897975"/>
              <a:ext cx="1298" cy="1396"/>
            </a:xfrm>
            <a:custGeom>
              <a:avLst/>
              <a:gdLst>
                <a:gd name="connsiteX0" fmla="*/ 1298 w 1298"/>
                <a:gd name="connsiteY0" fmla="*/ 1391 h 1396"/>
                <a:gd name="connsiteX1" fmla="*/ 1 w 1298"/>
                <a:gd name="connsiteY1" fmla="*/ 665 h 1396"/>
                <a:gd name="connsiteX2" fmla="*/ 1287 w 1298"/>
                <a:gd name="connsiteY2" fmla="*/ 1397 h 1396"/>
                <a:gd name="connsiteX3" fmla="*/ 1298 w 1298"/>
                <a:gd name="connsiteY3" fmla="*/ 1391 h 1396"/>
              </a:gdLst>
              <a:ahLst/>
              <a:cxnLst>
                <a:cxn ang="0">
                  <a:pos x="connsiteX0" y="connsiteY0"/>
                </a:cxn>
                <a:cxn ang="0">
                  <a:pos x="connsiteX1" y="connsiteY1"/>
                </a:cxn>
                <a:cxn ang="0">
                  <a:pos x="connsiteX2" y="connsiteY2"/>
                </a:cxn>
                <a:cxn ang="0">
                  <a:pos x="connsiteX3" y="connsiteY3"/>
                </a:cxn>
              </a:cxnLst>
              <a:rect l="l" t="t" r="r" b="b"/>
              <a:pathLst>
                <a:path w="1298" h="1396">
                  <a:moveTo>
                    <a:pt x="1298" y="1391"/>
                  </a:moveTo>
                  <a:cubicBezTo>
                    <a:pt x="841" y="1145"/>
                    <a:pt x="-28" y="808"/>
                    <a:pt x="1" y="665"/>
                  </a:cubicBezTo>
                  <a:cubicBezTo>
                    <a:pt x="229" y="-426"/>
                    <a:pt x="732" y="-169"/>
                    <a:pt x="1287" y="1397"/>
                  </a:cubicBezTo>
                  <a:lnTo>
                    <a:pt x="1298" y="1391"/>
                  </a:lnTo>
                  <a:close/>
                </a:path>
              </a:pathLst>
            </a:custGeom>
            <a:grpFill/>
            <a:ln w="5715" cap="flat">
              <a:noFill/>
              <a:prstDash val="solid"/>
              <a:miter/>
            </a:ln>
          </p:spPr>
          <p:txBody>
            <a:bodyPr rtlCol="0" anchor="ctr"/>
            <a:lstStyle/>
            <a:p>
              <a:endParaRPr lang="zh-CN" altLang="en-US"/>
            </a:p>
          </p:txBody>
        </p:sp>
        <p:sp>
          <p:nvSpPr>
            <p:cNvPr id="5406" name="任意多边形: 形状 5405">
              <a:extLst>
                <a:ext uri="{FF2B5EF4-FFF2-40B4-BE49-F238E27FC236}">
                  <a16:creationId xmlns:a16="http://schemas.microsoft.com/office/drawing/2014/main" id="{2CE23FB1-7428-22CF-DCDE-C26B5135EB34}"/>
                </a:ext>
              </a:extLst>
            </p:cNvPr>
            <p:cNvSpPr/>
            <p:nvPr/>
          </p:nvSpPr>
          <p:spPr>
            <a:xfrm>
              <a:off x="3778009" y="5094486"/>
              <a:ext cx="99867" cy="61449"/>
            </a:xfrm>
            <a:custGeom>
              <a:avLst/>
              <a:gdLst>
                <a:gd name="connsiteX0" fmla="*/ 86700 w 99867"/>
                <a:gd name="connsiteY0" fmla="*/ 31845 h 61449"/>
                <a:gd name="connsiteX1" fmla="*/ 70606 w 99867"/>
                <a:gd name="connsiteY1" fmla="*/ 31845 h 61449"/>
                <a:gd name="connsiteX2" fmla="*/ 70389 w 99867"/>
                <a:gd name="connsiteY2" fmla="*/ 33943 h 61449"/>
                <a:gd name="connsiteX3" fmla="*/ 98724 w 99867"/>
                <a:gd name="connsiteY3" fmla="*/ 40000 h 61449"/>
                <a:gd name="connsiteX4" fmla="*/ 72247 w 99867"/>
                <a:gd name="connsiteY4" fmla="*/ 49859 h 61449"/>
                <a:gd name="connsiteX5" fmla="*/ 28121 w 99867"/>
                <a:gd name="connsiteY5" fmla="*/ 57609 h 61449"/>
                <a:gd name="connsiteX6" fmla="*/ 1203 w 99867"/>
                <a:gd name="connsiteY6" fmla="*/ 61449 h 61449"/>
                <a:gd name="connsiteX7" fmla="*/ 7141 w 99867"/>
                <a:gd name="connsiteY7" fmla="*/ 45327 h 61449"/>
                <a:gd name="connsiteX8" fmla="*/ 18954 w 99867"/>
                <a:gd name="connsiteY8" fmla="*/ 33703 h 61449"/>
                <a:gd name="connsiteX9" fmla="*/ 34093 w 99867"/>
                <a:gd name="connsiteY9" fmla="*/ 25262 h 61449"/>
                <a:gd name="connsiteX10" fmla="*/ 47775 w 99867"/>
                <a:gd name="connsiteY10" fmla="*/ 29988 h 61449"/>
                <a:gd name="connsiteX11" fmla="*/ 34087 w 99867"/>
                <a:gd name="connsiteY11" fmla="*/ 25262 h 61449"/>
                <a:gd name="connsiteX12" fmla="*/ 39271 w 99867"/>
                <a:gd name="connsiteY12" fmla="*/ 22227 h 61449"/>
                <a:gd name="connsiteX13" fmla="*/ 53816 w 99867"/>
                <a:gd name="connsiteY13" fmla="*/ 8814 h 61449"/>
                <a:gd name="connsiteX14" fmla="*/ 96570 w 99867"/>
                <a:gd name="connsiteY14" fmla="*/ 2236 h 61449"/>
                <a:gd name="connsiteX15" fmla="*/ 96575 w 99867"/>
                <a:gd name="connsiteY15" fmla="*/ 2236 h 61449"/>
                <a:gd name="connsiteX16" fmla="*/ 99867 w 99867"/>
                <a:gd name="connsiteY16" fmla="*/ 8814 h 61449"/>
                <a:gd name="connsiteX17" fmla="*/ 99856 w 99867"/>
                <a:gd name="connsiteY17" fmla="*/ 8814 h 61449"/>
                <a:gd name="connsiteX18" fmla="*/ 88517 w 99867"/>
                <a:gd name="connsiteY18" fmla="*/ 10334 h 61449"/>
                <a:gd name="connsiteX19" fmla="*/ 75801 w 99867"/>
                <a:gd name="connsiteY19" fmla="*/ 7608 h 61449"/>
                <a:gd name="connsiteX20" fmla="*/ 65651 w 99867"/>
                <a:gd name="connsiteY20" fmla="*/ 16375 h 61449"/>
                <a:gd name="connsiteX21" fmla="*/ 73995 w 99867"/>
                <a:gd name="connsiteY21" fmla="*/ 27016 h 61449"/>
                <a:gd name="connsiteX22" fmla="*/ 86711 w 99867"/>
                <a:gd name="connsiteY22" fmla="*/ 28565 h 61449"/>
                <a:gd name="connsiteX23" fmla="*/ 87660 w 99867"/>
                <a:gd name="connsiteY23" fmla="*/ 29525 h 61449"/>
                <a:gd name="connsiteX24" fmla="*/ 87666 w 99867"/>
                <a:gd name="connsiteY24" fmla="*/ 30880 h 61449"/>
                <a:gd name="connsiteX25" fmla="*/ 86700 w 99867"/>
                <a:gd name="connsiteY25" fmla="*/ 31845 h 61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867" h="61449">
                  <a:moveTo>
                    <a:pt x="86700" y="31845"/>
                  </a:moveTo>
                  <a:cubicBezTo>
                    <a:pt x="81333" y="31845"/>
                    <a:pt x="75967" y="31845"/>
                    <a:pt x="70606" y="31845"/>
                  </a:cubicBezTo>
                  <a:cubicBezTo>
                    <a:pt x="70532" y="32542"/>
                    <a:pt x="70458" y="33246"/>
                    <a:pt x="70389" y="33943"/>
                  </a:cubicBezTo>
                  <a:cubicBezTo>
                    <a:pt x="79836" y="35960"/>
                    <a:pt x="89277" y="37983"/>
                    <a:pt x="98724" y="40000"/>
                  </a:cubicBezTo>
                  <a:cubicBezTo>
                    <a:pt x="89832" y="43955"/>
                    <a:pt x="83797" y="51591"/>
                    <a:pt x="72247" y="49859"/>
                  </a:cubicBezTo>
                  <a:cubicBezTo>
                    <a:pt x="57387" y="47636"/>
                    <a:pt x="42677" y="53551"/>
                    <a:pt x="28121" y="57609"/>
                  </a:cubicBezTo>
                  <a:cubicBezTo>
                    <a:pt x="19463" y="60020"/>
                    <a:pt x="10193" y="60243"/>
                    <a:pt x="1203" y="61449"/>
                  </a:cubicBezTo>
                  <a:cubicBezTo>
                    <a:pt x="-3712" y="53916"/>
                    <a:pt x="8078" y="52688"/>
                    <a:pt x="7141" y="45327"/>
                  </a:cubicBezTo>
                  <a:cubicBezTo>
                    <a:pt x="6581" y="40932"/>
                    <a:pt x="10250" y="34114"/>
                    <a:pt x="18954" y="33703"/>
                  </a:cubicBezTo>
                  <a:cubicBezTo>
                    <a:pt x="24120" y="33463"/>
                    <a:pt x="29052" y="28245"/>
                    <a:pt x="34093" y="25262"/>
                  </a:cubicBezTo>
                  <a:cubicBezTo>
                    <a:pt x="38077" y="28525"/>
                    <a:pt x="42957" y="29171"/>
                    <a:pt x="47775" y="29988"/>
                  </a:cubicBezTo>
                  <a:cubicBezTo>
                    <a:pt x="43197" y="28462"/>
                    <a:pt x="38059" y="28582"/>
                    <a:pt x="34087" y="25262"/>
                  </a:cubicBezTo>
                  <a:cubicBezTo>
                    <a:pt x="35413" y="23547"/>
                    <a:pt x="37071" y="21930"/>
                    <a:pt x="39271" y="22227"/>
                  </a:cubicBezTo>
                  <a:cubicBezTo>
                    <a:pt x="49644" y="23639"/>
                    <a:pt x="53078" y="17735"/>
                    <a:pt x="53816" y="8814"/>
                  </a:cubicBezTo>
                  <a:cubicBezTo>
                    <a:pt x="66749" y="-1925"/>
                    <a:pt x="81459" y="-1136"/>
                    <a:pt x="96570" y="2236"/>
                  </a:cubicBezTo>
                  <a:lnTo>
                    <a:pt x="96575" y="2236"/>
                  </a:lnTo>
                  <a:cubicBezTo>
                    <a:pt x="94941" y="5796"/>
                    <a:pt x="94032" y="8991"/>
                    <a:pt x="99867" y="8814"/>
                  </a:cubicBezTo>
                  <a:lnTo>
                    <a:pt x="99856" y="8814"/>
                  </a:lnTo>
                  <a:cubicBezTo>
                    <a:pt x="96655" y="14100"/>
                    <a:pt x="92363" y="18907"/>
                    <a:pt x="88517" y="10334"/>
                  </a:cubicBezTo>
                  <a:cubicBezTo>
                    <a:pt x="84865" y="2185"/>
                    <a:pt x="80448" y="6374"/>
                    <a:pt x="75801" y="7608"/>
                  </a:cubicBezTo>
                  <a:cubicBezTo>
                    <a:pt x="70983" y="8888"/>
                    <a:pt x="66023" y="10454"/>
                    <a:pt x="65651" y="16375"/>
                  </a:cubicBezTo>
                  <a:cubicBezTo>
                    <a:pt x="65297" y="21987"/>
                    <a:pt x="69349" y="24856"/>
                    <a:pt x="73995" y="27016"/>
                  </a:cubicBezTo>
                  <a:cubicBezTo>
                    <a:pt x="78104" y="28925"/>
                    <a:pt x="82436" y="28382"/>
                    <a:pt x="86711" y="28565"/>
                  </a:cubicBezTo>
                  <a:cubicBezTo>
                    <a:pt x="86711" y="28565"/>
                    <a:pt x="87660" y="29525"/>
                    <a:pt x="87660" y="29525"/>
                  </a:cubicBezTo>
                  <a:cubicBezTo>
                    <a:pt x="87660" y="29525"/>
                    <a:pt x="87666" y="30880"/>
                    <a:pt x="87666" y="30880"/>
                  </a:cubicBezTo>
                  <a:cubicBezTo>
                    <a:pt x="87654" y="30891"/>
                    <a:pt x="86700" y="31845"/>
                    <a:pt x="86700" y="31845"/>
                  </a:cubicBezTo>
                  <a:close/>
                </a:path>
              </a:pathLst>
            </a:custGeom>
            <a:grpFill/>
            <a:ln w="5715" cap="flat">
              <a:noFill/>
              <a:prstDash val="solid"/>
              <a:miter/>
            </a:ln>
          </p:spPr>
          <p:txBody>
            <a:bodyPr rtlCol="0" anchor="ctr"/>
            <a:lstStyle/>
            <a:p>
              <a:endParaRPr lang="zh-CN" altLang="en-US"/>
            </a:p>
          </p:txBody>
        </p:sp>
        <p:sp>
          <p:nvSpPr>
            <p:cNvPr id="5407" name="任意多边形: 形状 5406">
              <a:extLst>
                <a:ext uri="{FF2B5EF4-FFF2-40B4-BE49-F238E27FC236}">
                  <a16:creationId xmlns:a16="http://schemas.microsoft.com/office/drawing/2014/main" id="{E25CB7DE-75A2-FA5F-AD2B-A23FA493D3D2}"/>
                </a:ext>
              </a:extLst>
            </p:cNvPr>
            <p:cNvSpPr/>
            <p:nvPr/>
          </p:nvSpPr>
          <p:spPr>
            <a:xfrm>
              <a:off x="3704672" y="5147077"/>
              <a:ext cx="18608" cy="3146"/>
            </a:xfrm>
            <a:custGeom>
              <a:avLst/>
              <a:gdLst>
                <a:gd name="connsiteX0" fmla="*/ 18608 w 18608"/>
                <a:gd name="connsiteY0" fmla="*/ 0 h 3146"/>
                <a:gd name="connsiteX1" fmla="*/ 0 w 18608"/>
                <a:gd name="connsiteY1" fmla="*/ 0 h 3146"/>
                <a:gd name="connsiteX2" fmla="*/ 18608 w 18608"/>
                <a:gd name="connsiteY2" fmla="*/ 0 h 3146"/>
              </a:gdLst>
              <a:ahLst/>
              <a:cxnLst>
                <a:cxn ang="0">
                  <a:pos x="connsiteX0" y="connsiteY0"/>
                </a:cxn>
                <a:cxn ang="0">
                  <a:pos x="connsiteX1" y="connsiteY1"/>
                </a:cxn>
                <a:cxn ang="0">
                  <a:pos x="connsiteX2" y="connsiteY2"/>
                </a:cxn>
              </a:cxnLst>
              <a:rect l="l" t="t" r="r" b="b"/>
              <a:pathLst>
                <a:path w="18608" h="3146">
                  <a:moveTo>
                    <a:pt x="18608" y="0"/>
                  </a:moveTo>
                  <a:cubicBezTo>
                    <a:pt x="9830" y="4195"/>
                    <a:pt x="9830" y="4195"/>
                    <a:pt x="0" y="0"/>
                  </a:cubicBezTo>
                  <a:cubicBezTo>
                    <a:pt x="7704" y="0"/>
                    <a:pt x="13190" y="0"/>
                    <a:pt x="18608" y="0"/>
                  </a:cubicBezTo>
                  <a:close/>
                </a:path>
              </a:pathLst>
            </a:custGeom>
            <a:grpFill/>
            <a:ln w="5715" cap="flat">
              <a:noFill/>
              <a:prstDash val="solid"/>
              <a:miter/>
            </a:ln>
          </p:spPr>
          <p:txBody>
            <a:bodyPr rtlCol="0" anchor="ctr"/>
            <a:lstStyle/>
            <a:p>
              <a:endParaRPr lang="zh-CN" altLang="en-US"/>
            </a:p>
          </p:txBody>
        </p:sp>
        <p:sp>
          <p:nvSpPr>
            <p:cNvPr id="5408" name="任意多边形: 形状 5407">
              <a:extLst>
                <a:ext uri="{FF2B5EF4-FFF2-40B4-BE49-F238E27FC236}">
                  <a16:creationId xmlns:a16="http://schemas.microsoft.com/office/drawing/2014/main" id="{5D70493D-9071-FC95-7A7C-999DD31577DF}"/>
                </a:ext>
              </a:extLst>
            </p:cNvPr>
            <p:cNvSpPr/>
            <p:nvPr/>
          </p:nvSpPr>
          <p:spPr>
            <a:xfrm>
              <a:off x="3659689" y="5138076"/>
              <a:ext cx="20859" cy="5673"/>
            </a:xfrm>
            <a:custGeom>
              <a:avLst/>
              <a:gdLst>
                <a:gd name="connsiteX0" fmla="*/ 20860 w 20859"/>
                <a:gd name="connsiteY0" fmla="*/ 4709 h 5673"/>
                <a:gd name="connsiteX1" fmla="*/ 0 w 20859"/>
                <a:gd name="connsiteY1" fmla="*/ 0 h 5673"/>
                <a:gd name="connsiteX2" fmla="*/ 20854 w 20859"/>
                <a:gd name="connsiteY2" fmla="*/ 4709 h 5673"/>
                <a:gd name="connsiteX3" fmla="*/ 20860 w 20859"/>
                <a:gd name="connsiteY3" fmla="*/ 4709 h 5673"/>
              </a:gdLst>
              <a:ahLst/>
              <a:cxnLst>
                <a:cxn ang="0">
                  <a:pos x="connsiteX0" y="connsiteY0"/>
                </a:cxn>
                <a:cxn ang="0">
                  <a:pos x="connsiteX1" y="connsiteY1"/>
                </a:cxn>
                <a:cxn ang="0">
                  <a:pos x="connsiteX2" y="connsiteY2"/>
                </a:cxn>
                <a:cxn ang="0">
                  <a:pos x="connsiteX3" y="connsiteY3"/>
                </a:cxn>
              </a:cxnLst>
              <a:rect l="l" t="t" r="r" b="b"/>
              <a:pathLst>
                <a:path w="20859" h="5673">
                  <a:moveTo>
                    <a:pt x="20860" y="4709"/>
                  </a:moveTo>
                  <a:cubicBezTo>
                    <a:pt x="14647" y="5772"/>
                    <a:pt x="8355" y="7509"/>
                    <a:pt x="0" y="0"/>
                  </a:cubicBezTo>
                  <a:cubicBezTo>
                    <a:pt x="9053" y="1869"/>
                    <a:pt x="15448" y="-732"/>
                    <a:pt x="20854" y="4709"/>
                  </a:cubicBezTo>
                  <a:lnTo>
                    <a:pt x="20860" y="4709"/>
                  </a:lnTo>
                  <a:close/>
                </a:path>
              </a:pathLst>
            </a:custGeom>
            <a:grpFill/>
            <a:ln w="5715" cap="flat">
              <a:noFill/>
              <a:prstDash val="solid"/>
              <a:miter/>
            </a:ln>
          </p:spPr>
          <p:txBody>
            <a:bodyPr rtlCol="0" anchor="ctr"/>
            <a:lstStyle/>
            <a:p>
              <a:endParaRPr lang="zh-CN" altLang="en-US"/>
            </a:p>
          </p:txBody>
        </p:sp>
        <p:sp>
          <p:nvSpPr>
            <p:cNvPr id="5409" name="任意多边形: 形状 5408">
              <a:extLst>
                <a:ext uri="{FF2B5EF4-FFF2-40B4-BE49-F238E27FC236}">
                  <a16:creationId xmlns:a16="http://schemas.microsoft.com/office/drawing/2014/main" id="{5C297599-68CB-2F1B-4007-26335DF151C0}"/>
                </a:ext>
              </a:extLst>
            </p:cNvPr>
            <p:cNvSpPr/>
            <p:nvPr/>
          </p:nvSpPr>
          <p:spPr>
            <a:xfrm>
              <a:off x="3818663" y="5103312"/>
              <a:ext cx="4207" cy="5185"/>
            </a:xfrm>
            <a:custGeom>
              <a:avLst/>
              <a:gdLst>
                <a:gd name="connsiteX0" fmla="*/ 0 w 4207"/>
                <a:gd name="connsiteY0" fmla="*/ 0 h 5185"/>
                <a:gd name="connsiteX1" fmla="*/ 4206 w 4207"/>
                <a:gd name="connsiteY1" fmla="*/ 4006 h 5185"/>
                <a:gd name="connsiteX2" fmla="*/ 2389 w 4207"/>
                <a:gd name="connsiteY2" fmla="*/ 5166 h 5185"/>
                <a:gd name="connsiteX3" fmla="*/ 0 w 4207"/>
                <a:gd name="connsiteY3" fmla="*/ 0 h 5185"/>
                <a:gd name="connsiteX4" fmla="*/ 0 w 4207"/>
                <a:gd name="connsiteY4" fmla="*/ 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85">
                  <a:moveTo>
                    <a:pt x="0" y="0"/>
                  </a:moveTo>
                  <a:cubicBezTo>
                    <a:pt x="1909" y="817"/>
                    <a:pt x="3772" y="1755"/>
                    <a:pt x="4206" y="4006"/>
                  </a:cubicBezTo>
                  <a:cubicBezTo>
                    <a:pt x="4263" y="4292"/>
                    <a:pt x="2783" y="5338"/>
                    <a:pt x="2389" y="5166"/>
                  </a:cubicBezTo>
                  <a:cubicBezTo>
                    <a:pt x="154" y="4212"/>
                    <a:pt x="211" y="2012"/>
                    <a:pt x="0" y="0"/>
                  </a:cubicBezTo>
                  <a:lnTo>
                    <a:pt x="0" y="0"/>
                  </a:lnTo>
                  <a:close/>
                </a:path>
              </a:pathLst>
            </a:custGeom>
            <a:grpFill/>
            <a:ln w="5715" cap="flat">
              <a:noFill/>
              <a:prstDash val="solid"/>
              <a:miter/>
            </a:ln>
          </p:spPr>
          <p:txBody>
            <a:bodyPr rtlCol="0" anchor="ctr"/>
            <a:lstStyle/>
            <a:p>
              <a:endParaRPr lang="zh-CN" altLang="en-US"/>
            </a:p>
          </p:txBody>
        </p:sp>
        <p:sp>
          <p:nvSpPr>
            <p:cNvPr id="5410" name="任意多边形: 形状 5409">
              <a:extLst>
                <a:ext uri="{FF2B5EF4-FFF2-40B4-BE49-F238E27FC236}">
                  <a16:creationId xmlns:a16="http://schemas.microsoft.com/office/drawing/2014/main" id="{68DB7801-8AAC-9839-CC39-C80B6DED123F}"/>
                </a:ext>
              </a:extLst>
            </p:cNvPr>
            <p:cNvSpPr/>
            <p:nvPr/>
          </p:nvSpPr>
          <p:spPr>
            <a:xfrm>
              <a:off x="3693699" y="5151627"/>
              <a:ext cx="4310" cy="4314"/>
            </a:xfrm>
            <a:custGeom>
              <a:avLst/>
              <a:gdLst>
                <a:gd name="connsiteX0" fmla="*/ 0 w 4310"/>
                <a:gd name="connsiteY0" fmla="*/ 4314 h 4314"/>
                <a:gd name="connsiteX1" fmla="*/ 3109 w 4310"/>
                <a:gd name="connsiteY1" fmla="*/ 85 h 4314"/>
                <a:gd name="connsiteX2" fmla="*/ 4223 w 4310"/>
                <a:gd name="connsiteY2" fmla="*/ 1200 h 4314"/>
                <a:gd name="connsiteX3" fmla="*/ 0 w 4310"/>
                <a:gd name="connsiteY3" fmla="*/ 4314 h 4314"/>
                <a:gd name="connsiteX4" fmla="*/ 0 w 4310"/>
                <a:gd name="connsiteY4" fmla="*/ 4314 h 4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14">
                  <a:moveTo>
                    <a:pt x="0" y="4314"/>
                  </a:moveTo>
                  <a:cubicBezTo>
                    <a:pt x="509" y="2503"/>
                    <a:pt x="-640" y="-549"/>
                    <a:pt x="3109" y="85"/>
                  </a:cubicBezTo>
                  <a:cubicBezTo>
                    <a:pt x="3543" y="160"/>
                    <a:pt x="4149" y="766"/>
                    <a:pt x="4223" y="1200"/>
                  </a:cubicBezTo>
                  <a:cubicBezTo>
                    <a:pt x="4864" y="4949"/>
                    <a:pt x="1812" y="3811"/>
                    <a:pt x="0" y="4314"/>
                  </a:cubicBezTo>
                  <a:lnTo>
                    <a:pt x="0" y="4314"/>
                  </a:lnTo>
                  <a:close/>
                </a:path>
              </a:pathLst>
            </a:custGeom>
            <a:grpFill/>
            <a:ln w="5715" cap="flat">
              <a:noFill/>
              <a:prstDash val="solid"/>
              <a:miter/>
            </a:ln>
          </p:spPr>
          <p:txBody>
            <a:bodyPr rtlCol="0" anchor="ctr"/>
            <a:lstStyle/>
            <a:p>
              <a:endParaRPr lang="zh-CN" altLang="en-US"/>
            </a:p>
          </p:txBody>
        </p:sp>
        <p:sp>
          <p:nvSpPr>
            <p:cNvPr id="5411" name="任意多边形: 形状 5410">
              <a:extLst>
                <a:ext uri="{FF2B5EF4-FFF2-40B4-BE49-F238E27FC236}">
                  <a16:creationId xmlns:a16="http://schemas.microsoft.com/office/drawing/2014/main" id="{5D2369DB-0733-F781-EFFE-CA56783B2D61}"/>
                </a:ext>
              </a:extLst>
            </p:cNvPr>
            <p:cNvSpPr/>
            <p:nvPr/>
          </p:nvSpPr>
          <p:spPr>
            <a:xfrm>
              <a:off x="3630765" y="5231602"/>
              <a:ext cx="7030" cy="3019"/>
            </a:xfrm>
            <a:custGeom>
              <a:avLst/>
              <a:gdLst>
                <a:gd name="connsiteX0" fmla="*/ 7030 w 7030"/>
                <a:gd name="connsiteY0" fmla="*/ 0 h 3019"/>
                <a:gd name="connsiteX1" fmla="*/ 3590 w 7030"/>
                <a:gd name="connsiteY1" fmla="*/ 2703 h 3019"/>
                <a:gd name="connsiteX2" fmla="*/ 1 w 7030"/>
                <a:gd name="connsiteY2" fmla="*/ 1303 h 3019"/>
                <a:gd name="connsiteX3" fmla="*/ 2481 w 7030"/>
                <a:gd name="connsiteY3" fmla="*/ 183 h 3019"/>
                <a:gd name="connsiteX4" fmla="*/ 7024 w 7030"/>
                <a:gd name="connsiteY4" fmla="*/ 6 h 3019"/>
                <a:gd name="connsiteX5" fmla="*/ 7030 w 7030"/>
                <a:gd name="connsiteY5" fmla="*/ 6 h 3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30" h="3019">
                  <a:moveTo>
                    <a:pt x="7030" y="0"/>
                  </a:moveTo>
                  <a:cubicBezTo>
                    <a:pt x="5893" y="926"/>
                    <a:pt x="4887" y="2155"/>
                    <a:pt x="3590" y="2703"/>
                  </a:cubicBezTo>
                  <a:cubicBezTo>
                    <a:pt x="2230" y="3275"/>
                    <a:pt x="532" y="3217"/>
                    <a:pt x="1" y="1303"/>
                  </a:cubicBezTo>
                  <a:cubicBezTo>
                    <a:pt x="-39" y="1154"/>
                    <a:pt x="1578" y="320"/>
                    <a:pt x="2481" y="183"/>
                  </a:cubicBezTo>
                  <a:cubicBezTo>
                    <a:pt x="3973" y="-40"/>
                    <a:pt x="5510" y="46"/>
                    <a:pt x="7024" y="6"/>
                  </a:cubicBezTo>
                  <a:lnTo>
                    <a:pt x="7030" y="6"/>
                  </a:lnTo>
                  <a:close/>
                </a:path>
              </a:pathLst>
            </a:custGeom>
            <a:grpFill/>
            <a:ln w="5715" cap="flat">
              <a:noFill/>
              <a:prstDash val="solid"/>
              <a:miter/>
            </a:ln>
          </p:spPr>
          <p:txBody>
            <a:bodyPr rtlCol="0" anchor="ctr"/>
            <a:lstStyle/>
            <a:p>
              <a:endParaRPr lang="zh-CN" altLang="en-US"/>
            </a:p>
          </p:txBody>
        </p:sp>
        <p:sp>
          <p:nvSpPr>
            <p:cNvPr id="5412" name="任意多边形: 形状 5411">
              <a:extLst>
                <a:ext uri="{FF2B5EF4-FFF2-40B4-BE49-F238E27FC236}">
                  <a16:creationId xmlns:a16="http://schemas.microsoft.com/office/drawing/2014/main" id="{437B7661-033A-C59E-3EB5-B8A80C8604BC}"/>
                </a:ext>
              </a:extLst>
            </p:cNvPr>
            <p:cNvSpPr/>
            <p:nvPr/>
          </p:nvSpPr>
          <p:spPr>
            <a:xfrm>
              <a:off x="3631217" y="5120521"/>
              <a:ext cx="3606" cy="2530"/>
            </a:xfrm>
            <a:custGeom>
              <a:avLst/>
              <a:gdLst>
                <a:gd name="connsiteX0" fmla="*/ 0 w 3606"/>
                <a:gd name="connsiteY0" fmla="*/ 2530 h 2530"/>
                <a:gd name="connsiteX1" fmla="*/ 3246 w 3606"/>
                <a:gd name="connsiteY1" fmla="*/ 176 h 2530"/>
                <a:gd name="connsiteX2" fmla="*/ 0 w 3606"/>
                <a:gd name="connsiteY2" fmla="*/ 2530 h 2530"/>
                <a:gd name="connsiteX3" fmla="*/ 0 w 3606"/>
                <a:gd name="connsiteY3" fmla="*/ 2530 h 2530"/>
              </a:gdLst>
              <a:ahLst/>
              <a:cxnLst>
                <a:cxn ang="0">
                  <a:pos x="connsiteX0" y="connsiteY0"/>
                </a:cxn>
                <a:cxn ang="0">
                  <a:pos x="connsiteX1" y="connsiteY1"/>
                </a:cxn>
                <a:cxn ang="0">
                  <a:pos x="connsiteX2" y="connsiteY2"/>
                </a:cxn>
                <a:cxn ang="0">
                  <a:pos x="connsiteX3" y="connsiteY3"/>
                </a:cxn>
              </a:cxnLst>
              <a:rect l="l" t="t" r="r" b="b"/>
              <a:pathLst>
                <a:path w="3606" h="2530">
                  <a:moveTo>
                    <a:pt x="0" y="2530"/>
                  </a:moveTo>
                  <a:cubicBezTo>
                    <a:pt x="732" y="1119"/>
                    <a:pt x="2949" y="-550"/>
                    <a:pt x="3246" y="176"/>
                  </a:cubicBezTo>
                  <a:cubicBezTo>
                    <a:pt x="4755" y="3913"/>
                    <a:pt x="1109" y="1656"/>
                    <a:pt x="0" y="2530"/>
                  </a:cubicBezTo>
                  <a:lnTo>
                    <a:pt x="0" y="2530"/>
                  </a:lnTo>
                  <a:close/>
                </a:path>
              </a:pathLst>
            </a:custGeom>
            <a:grpFill/>
            <a:ln w="5715" cap="flat">
              <a:noFill/>
              <a:prstDash val="solid"/>
              <a:miter/>
            </a:ln>
          </p:spPr>
          <p:txBody>
            <a:bodyPr rtlCol="0" anchor="ctr"/>
            <a:lstStyle/>
            <a:p>
              <a:endParaRPr lang="zh-CN" altLang="en-US"/>
            </a:p>
          </p:txBody>
        </p:sp>
        <p:sp>
          <p:nvSpPr>
            <p:cNvPr id="5413" name="任意多边形: 形状 5412">
              <a:extLst>
                <a:ext uri="{FF2B5EF4-FFF2-40B4-BE49-F238E27FC236}">
                  <a16:creationId xmlns:a16="http://schemas.microsoft.com/office/drawing/2014/main" id="{E7ECA580-0925-390E-87FB-3282D543F5C2}"/>
                </a:ext>
              </a:extLst>
            </p:cNvPr>
            <p:cNvSpPr/>
            <p:nvPr/>
          </p:nvSpPr>
          <p:spPr>
            <a:xfrm>
              <a:off x="3687127" y="5155941"/>
              <a:ext cx="6577" cy="3291"/>
            </a:xfrm>
            <a:custGeom>
              <a:avLst/>
              <a:gdLst>
                <a:gd name="connsiteX0" fmla="*/ 0 w 6577"/>
                <a:gd name="connsiteY0" fmla="*/ 3292 h 3291"/>
                <a:gd name="connsiteX1" fmla="*/ 6578 w 6577"/>
                <a:gd name="connsiteY1" fmla="*/ 0 h 3291"/>
                <a:gd name="connsiteX2" fmla="*/ 6572 w 6577"/>
                <a:gd name="connsiteY2" fmla="*/ 0 h 3291"/>
                <a:gd name="connsiteX3" fmla="*/ 0 w 6577"/>
                <a:gd name="connsiteY3" fmla="*/ 3292 h 3291"/>
                <a:gd name="connsiteX4" fmla="*/ 0 w 6577"/>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7" h="3291">
                  <a:moveTo>
                    <a:pt x="0" y="3292"/>
                  </a:moveTo>
                  <a:cubicBezTo>
                    <a:pt x="1412" y="634"/>
                    <a:pt x="3875" y="80"/>
                    <a:pt x="6578" y="0"/>
                  </a:cubicBezTo>
                  <a:lnTo>
                    <a:pt x="6572" y="0"/>
                  </a:lnTo>
                  <a:cubicBezTo>
                    <a:pt x="5149" y="2635"/>
                    <a:pt x="2686" y="3200"/>
                    <a:pt x="0" y="3292"/>
                  </a:cubicBezTo>
                  <a:lnTo>
                    <a:pt x="0" y="3292"/>
                  </a:lnTo>
                  <a:close/>
                </a:path>
              </a:pathLst>
            </a:custGeom>
            <a:grpFill/>
            <a:ln w="5715" cap="flat">
              <a:noFill/>
              <a:prstDash val="solid"/>
              <a:miter/>
            </a:ln>
          </p:spPr>
          <p:txBody>
            <a:bodyPr rtlCol="0" anchor="ctr"/>
            <a:lstStyle/>
            <a:p>
              <a:endParaRPr lang="zh-CN" altLang="en-US"/>
            </a:p>
          </p:txBody>
        </p:sp>
        <p:sp>
          <p:nvSpPr>
            <p:cNvPr id="5414" name="任意多边形: 形状 5413">
              <a:extLst>
                <a:ext uri="{FF2B5EF4-FFF2-40B4-BE49-F238E27FC236}">
                  <a16:creationId xmlns:a16="http://schemas.microsoft.com/office/drawing/2014/main" id="{95E82206-84A4-64A6-174A-1E90ABC20E3B}"/>
                </a:ext>
              </a:extLst>
            </p:cNvPr>
            <p:cNvSpPr/>
            <p:nvPr/>
          </p:nvSpPr>
          <p:spPr>
            <a:xfrm>
              <a:off x="3710141" y="5162519"/>
              <a:ext cx="2535" cy="3595"/>
            </a:xfrm>
            <a:custGeom>
              <a:avLst/>
              <a:gdLst>
                <a:gd name="connsiteX0" fmla="*/ 0 w 2535"/>
                <a:gd name="connsiteY0" fmla="*/ 0 h 3595"/>
                <a:gd name="connsiteX1" fmla="*/ 2360 w 2535"/>
                <a:gd name="connsiteY1" fmla="*/ 3229 h 3595"/>
                <a:gd name="connsiteX2" fmla="*/ 12 w 2535"/>
                <a:gd name="connsiteY2" fmla="*/ 0 h 3595"/>
                <a:gd name="connsiteX3" fmla="*/ 0 w 2535"/>
                <a:gd name="connsiteY3" fmla="*/ 0 h 3595"/>
              </a:gdLst>
              <a:ahLst/>
              <a:cxnLst>
                <a:cxn ang="0">
                  <a:pos x="connsiteX0" y="connsiteY0"/>
                </a:cxn>
                <a:cxn ang="0">
                  <a:pos x="connsiteX1" y="connsiteY1"/>
                </a:cxn>
                <a:cxn ang="0">
                  <a:pos x="connsiteX2" y="connsiteY2"/>
                </a:cxn>
                <a:cxn ang="0">
                  <a:pos x="connsiteX3" y="connsiteY3"/>
                </a:cxn>
              </a:cxnLst>
              <a:rect l="l" t="t" r="r" b="b"/>
              <a:pathLst>
                <a:path w="2535" h="3595">
                  <a:moveTo>
                    <a:pt x="0" y="0"/>
                  </a:moveTo>
                  <a:cubicBezTo>
                    <a:pt x="1412" y="726"/>
                    <a:pt x="3086" y="2932"/>
                    <a:pt x="2360" y="3229"/>
                  </a:cubicBezTo>
                  <a:cubicBezTo>
                    <a:pt x="-1360" y="4749"/>
                    <a:pt x="869" y="1114"/>
                    <a:pt x="12" y="0"/>
                  </a:cubicBezTo>
                  <a:lnTo>
                    <a:pt x="0" y="0"/>
                  </a:lnTo>
                  <a:close/>
                </a:path>
              </a:pathLst>
            </a:custGeom>
            <a:grpFill/>
            <a:ln w="5715" cap="flat">
              <a:noFill/>
              <a:prstDash val="solid"/>
              <a:miter/>
            </a:ln>
          </p:spPr>
          <p:txBody>
            <a:bodyPr rtlCol="0" anchor="ctr"/>
            <a:lstStyle/>
            <a:p>
              <a:endParaRPr lang="zh-CN" altLang="en-US"/>
            </a:p>
          </p:txBody>
        </p:sp>
        <p:sp>
          <p:nvSpPr>
            <p:cNvPr id="5415" name="任意多边形: 形状 5414">
              <a:extLst>
                <a:ext uri="{FF2B5EF4-FFF2-40B4-BE49-F238E27FC236}">
                  <a16:creationId xmlns:a16="http://schemas.microsoft.com/office/drawing/2014/main" id="{B15C0C2F-4BBD-FEBA-7EB4-B85BAB99E904}"/>
                </a:ext>
              </a:extLst>
            </p:cNvPr>
            <p:cNvSpPr/>
            <p:nvPr/>
          </p:nvSpPr>
          <p:spPr>
            <a:xfrm>
              <a:off x="3769279" y="5165678"/>
              <a:ext cx="4304" cy="2523"/>
            </a:xfrm>
            <a:custGeom>
              <a:avLst/>
              <a:gdLst>
                <a:gd name="connsiteX0" fmla="*/ 4305 w 4304"/>
                <a:gd name="connsiteY0" fmla="*/ 1344 h 2523"/>
                <a:gd name="connsiteX1" fmla="*/ 3522 w 4304"/>
                <a:gd name="connsiteY1" fmla="*/ 2522 h 2523"/>
                <a:gd name="connsiteX2" fmla="*/ 870 w 4304"/>
                <a:gd name="connsiteY2" fmla="*/ 1396 h 2523"/>
                <a:gd name="connsiteX3" fmla="*/ 1567 w 4304"/>
                <a:gd name="connsiteY3" fmla="*/ 224 h 2523"/>
                <a:gd name="connsiteX4" fmla="*/ 4305 w 4304"/>
                <a:gd name="connsiteY4" fmla="*/ 1344 h 2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523">
                  <a:moveTo>
                    <a:pt x="4305" y="1344"/>
                  </a:moveTo>
                  <a:cubicBezTo>
                    <a:pt x="4036" y="1762"/>
                    <a:pt x="3659" y="2561"/>
                    <a:pt x="3522" y="2522"/>
                  </a:cubicBezTo>
                  <a:cubicBezTo>
                    <a:pt x="2602" y="2259"/>
                    <a:pt x="1573" y="2002"/>
                    <a:pt x="870" y="1396"/>
                  </a:cubicBezTo>
                  <a:cubicBezTo>
                    <a:pt x="-530" y="190"/>
                    <a:pt x="-199" y="-336"/>
                    <a:pt x="1567" y="224"/>
                  </a:cubicBezTo>
                  <a:cubicBezTo>
                    <a:pt x="2504" y="527"/>
                    <a:pt x="3396" y="967"/>
                    <a:pt x="4305" y="1344"/>
                  </a:cubicBezTo>
                  <a:close/>
                </a:path>
              </a:pathLst>
            </a:custGeom>
            <a:grpFill/>
            <a:ln w="5715" cap="flat">
              <a:noFill/>
              <a:prstDash val="solid"/>
              <a:miter/>
            </a:ln>
          </p:spPr>
          <p:txBody>
            <a:bodyPr rtlCol="0" anchor="ctr"/>
            <a:lstStyle/>
            <a:p>
              <a:endParaRPr lang="zh-CN" altLang="en-US"/>
            </a:p>
          </p:txBody>
        </p:sp>
        <p:sp>
          <p:nvSpPr>
            <p:cNvPr id="5416" name="任意多边形: 形状 5415">
              <a:extLst>
                <a:ext uri="{FF2B5EF4-FFF2-40B4-BE49-F238E27FC236}">
                  <a16:creationId xmlns:a16="http://schemas.microsoft.com/office/drawing/2014/main" id="{4D384670-7333-FE89-CDB1-E786E83B8BBA}"/>
                </a:ext>
              </a:extLst>
            </p:cNvPr>
            <p:cNvSpPr/>
            <p:nvPr/>
          </p:nvSpPr>
          <p:spPr>
            <a:xfrm>
              <a:off x="3659419" y="5165811"/>
              <a:ext cx="1401" cy="1292"/>
            </a:xfrm>
            <a:custGeom>
              <a:avLst/>
              <a:gdLst>
                <a:gd name="connsiteX0" fmla="*/ 1390 w 1401"/>
                <a:gd name="connsiteY0" fmla="*/ 0 h 1292"/>
                <a:gd name="connsiteX1" fmla="*/ 659 w 1401"/>
                <a:gd name="connsiteY1" fmla="*/ 1292 h 1292"/>
                <a:gd name="connsiteX2" fmla="*/ 1402 w 1401"/>
                <a:gd name="connsiteY2" fmla="*/ 0 h 1292"/>
                <a:gd name="connsiteX3" fmla="*/ 1390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90" y="0"/>
                  </a:moveTo>
                  <a:cubicBezTo>
                    <a:pt x="1139" y="451"/>
                    <a:pt x="796" y="1326"/>
                    <a:pt x="659" y="1292"/>
                  </a:cubicBezTo>
                  <a:cubicBezTo>
                    <a:pt x="-427" y="1052"/>
                    <a:pt x="-164" y="543"/>
                    <a:pt x="1402" y="0"/>
                  </a:cubicBezTo>
                  <a:lnTo>
                    <a:pt x="1390" y="0"/>
                  </a:lnTo>
                  <a:close/>
                </a:path>
              </a:pathLst>
            </a:custGeom>
            <a:grpFill/>
            <a:ln w="5715" cap="flat">
              <a:noFill/>
              <a:prstDash val="solid"/>
              <a:miter/>
            </a:ln>
          </p:spPr>
          <p:txBody>
            <a:bodyPr rtlCol="0" anchor="ctr"/>
            <a:lstStyle/>
            <a:p>
              <a:endParaRPr lang="zh-CN" altLang="en-US"/>
            </a:p>
          </p:txBody>
        </p:sp>
        <p:sp>
          <p:nvSpPr>
            <p:cNvPr id="5417" name="任意多边形: 形状 5416">
              <a:extLst>
                <a:ext uri="{FF2B5EF4-FFF2-40B4-BE49-F238E27FC236}">
                  <a16:creationId xmlns:a16="http://schemas.microsoft.com/office/drawing/2014/main" id="{9AA52E93-01D7-279C-4C58-05456838F9AB}"/>
                </a:ext>
              </a:extLst>
            </p:cNvPr>
            <p:cNvSpPr/>
            <p:nvPr/>
          </p:nvSpPr>
          <p:spPr>
            <a:xfrm>
              <a:off x="3706855" y="5161098"/>
              <a:ext cx="3291" cy="1420"/>
            </a:xfrm>
            <a:custGeom>
              <a:avLst/>
              <a:gdLst>
                <a:gd name="connsiteX0" fmla="*/ 3292 w 3291"/>
                <a:gd name="connsiteY0" fmla="*/ 1421 h 1420"/>
                <a:gd name="connsiteX1" fmla="*/ 0 w 3291"/>
                <a:gd name="connsiteY1" fmla="*/ 1421 h 1420"/>
                <a:gd name="connsiteX2" fmla="*/ 6 w 3291"/>
                <a:gd name="connsiteY2" fmla="*/ 1421 h 1420"/>
                <a:gd name="connsiteX3" fmla="*/ 3292 w 3291"/>
                <a:gd name="connsiteY3" fmla="*/ 1421 h 1420"/>
                <a:gd name="connsiteX4" fmla="*/ 3292 w 3291"/>
                <a:gd name="connsiteY4" fmla="*/ 1421 h 1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1420">
                  <a:moveTo>
                    <a:pt x="3292" y="1421"/>
                  </a:moveTo>
                  <a:cubicBezTo>
                    <a:pt x="2195" y="1421"/>
                    <a:pt x="1097" y="1421"/>
                    <a:pt x="0" y="1421"/>
                  </a:cubicBezTo>
                  <a:lnTo>
                    <a:pt x="6" y="1421"/>
                  </a:lnTo>
                  <a:cubicBezTo>
                    <a:pt x="1103" y="-477"/>
                    <a:pt x="2195" y="-471"/>
                    <a:pt x="3292" y="1421"/>
                  </a:cubicBezTo>
                  <a:lnTo>
                    <a:pt x="3292" y="1421"/>
                  </a:lnTo>
                  <a:close/>
                </a:path>
              </a:pathLst>
            </a:custGeom>
            <a:grpFill/>
            <a:ln w="5715" cap="flat">
              <a:noFill/>
              <a:prstDash val="solid"/>
              <a:miter/>
            </a:ln>
          </p:spPr>
          <p:txBody>
            <a:bodyPr rtlCol="0" anchor="ctr"/>
            <a:lstStyle/>
            <a:p>
              <a:endParaRPr lang="zh-CN" altLang="en-US"/>
            </a:p>
          </p:txBody>
        </p:sp>
        <p:sp>
          <p:nvSpPr>
            <p:cNvPr id="5418" name="任意多边形: 形状 5417">
              <a:extLst>
                <a:ext uri="{FF2B5EF4-FFF2-40B4-BE49-F238E27FC236}">
                  <a16:creationId xmlns:a16="http://schemas.microsoft.com/office/drawing/2014/main" id="{9F23CF5C-F35E-4880-3149-F85C4B53AB9F}"/>
                </a:ext>
              </a:extLst>
            </p:cNvPr>
            <p:cNvSpPr/>
            <p:nvPr/>
          </p:nvSpPr>
          <p:spPr>
            <a:xfrm>
              <a:off x="3748133" y="5155941"/>
              <a:ext cx="1475" cy="3291"/>
            </a:xfrm>
            <a:custGeom>
              <a:avLst/>
              <a:gdLst>
                <a:gd name="connsiteX0" fmla="*/ 1470 w 1475"/>
                <a:gd name="connsiteY0" fmla="*/ 0 h 3291"/>
                <a:gd name="connsiteX1" fmla="*/ 1476 w 1475"/>
                <a:gd name="connsiteY1" fmla="*/ 3292 h 3291"/>
                <a:gd name="connsiteX2" fmla="*/ 1470 w 1475"/>
                <a:gd name="connsiteY2" fmla="*/ 3292 h 3291"/>
                <a:gd name="connsiteX3" fmla="*/ 213 w 1475"/>
                <a:gd name="connsiteY3" fmla="*/ 954 h 3291"/>
                <a:gd name="connsiteX4" fmla="*/ 1470 w 1475"/>
                <a:gd name="connsiteY4" fmla="*/ 0 h 3291"/>
                <a:gd name="connsiteX5" fmla="*/ 1470 w 1475"/>
                <a:gd name="connsiteY5"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5" h="3291">
                  <a:moveTo>
                    <a:pt x="1470" y="0"/>
                  </a:moveTo>
                  <a:cubicBezTo>
                    <a:pt x="1470" y="1097"/>
                    <a:pt x="1470" y="2194"/>
                    <a:pt x="1476" y="3292"/>
                  </a:cubicBezTo>
                  <a:lnTo>
                    <a:pt x="1470" y="3292"/>
                  </a:lnTo>
                  <a:cubicBezTo>
                    <a:pt x="178" y="2823"/>
                    <a:pt x="-325" y="2006"/>
                    <a:pt x="213" y="954"/>
                  </a:cubicBezTo>
                  <a:cubicBezTo>
                    <a:pt x="430" y="532"/>
                    <a:pt x="1041" y="314"/>
                    <a:pt x="1470" y="0"/>
                  </a:cubicBezTo>
                  <a:lnTo>
                    <a:pt x="1470" y="0"/>
                  </a:lnTo>
                  <a:close/>
                </a:path>
              </a:pathLst>
            </a:custGeom>
            <a:grpFill/>
            <a:ln w="5715" cap="flat">
              <a:noFill/>
              <a:prstDash val="solid"/>
              <a:miter/>
            </a:ln>
          </p:spPr>
          <p:txBody>
            <a:bodyPr rtlCol="0" anchor="ctr"/>
            <a:lstStyle/>
            <a:p>
              <a:endParaRPr lang="zh-CN" altLang="en-US"/>
            </a:p>
          </p:txBody>
        </p:sp>
        <p:sp>
          <p:nvSpPr>
            <p:cNvPr id="5419" name="任意多边形: 形状 5418">
              <a:extLst>
                <a:ext uri="{FF2B5EF4-FFF2-40B4-BE49-F238E27FC236}">
                  <a16:creationId xmlns:a16="http://schemas.microsoft.com/office/drawing/2014/main" id="{50714157-50EF-3241-784D-B461149F1790}"/>
                </a:ext>
              </a:extLst>
            </p:cNvPr>
            <p:cNvSpPr/>
            <p:nvPr/>
          </p:nvSpPr>
          <p:spPr>
            <a:xfrm>
              <a:off x="3749603" y="5154648"/>
              <a:ext cx="1396" cy="1292"/>
            </a:xfrm>
            <a:custGeom>
              <a:avLst/>
              <a:gdLst>
                <a:gd name="connsiteX0" fmla="*/ 0 w 1396"/>
                <a:gd name="connsiteY0" fmla="*/ 1293 h 1292"/>
                <a:gd name="connsiteX1" fmla="*/ 737 w 1396"/>
                <a:gd name="connsiteY1" fmla="*/ 1 h 1292"/>
                <a:gd name="connsiteX2" fmla="*/ 0 w 1396"/>
                <a:gd name="connsiteY2" fmla="*/ 1293 h 1292"/>
                <a:gd name="connsiteX3" fmla="*/ 0 w 1396"/>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6" h="1292">
                  <a:moveTo>
                    <a:pt x="0" y="1293"/>
                  </a:moveTo>
                  <a:cubicBezTo>
                    <a:pt x="251" y="841"/>
                    <a:pt x="594" y="-33"/>
                    <a:pt x="737" y="1"/>
                  </a:cubicBezTo>
                  <a:cubicBezTo>
                    <a:pt x="1823" y="247"/>
                    <a:pt x="1560" y="755"/>
                    <a:pt x="0" y="1293"/>
                  </a:cubicBezTo>
                  <a:lnTo>
                    <a:pt x="0" y="1293"/>
                  </a:lnTo>
                  <a:close/>
                </a:path>
              </a:pathLst>
            </a:custGeom>
            <a:grpFill/>
            <a:ln w="5715" cap="flat">
              <a:noFill/>
              <a:prstDash val="solid"/>
              <a:miter/>
            </a:ln>
          </p:spPr>
          <p:txBody>
            <a:bodyPr rtlCol="0" anchor="ctr"/>
            <a:lstStyle/>
            <a:p>
              <a:endParaRPr lang="zh-CN" altLang="en-US"/>
            </a:p>
          </p:txBody>
        </p:sp>
        <p:sp>
          <p:nvSpPr>
            <p:cNvPr id="5420" name="任意多边形: 形状 5419">
              <a:extLst>
                <a:ext uri="{FF2B5EF4-FFF2-40B4-BE49-F238E27FC236}">
                  <a16:creationId xmlns:a16="http://schemas.microsoft.com/office/drawing/2014/main" id="{0CFD2F10-27A9-3922-A035-F486DF3B0E9A}"/>
                </a:ext>
              </a:extLst>
            </p:cNvPr>
            <p:cNvSpPr/>
            <p:nvPr/>
          </p:nvSpPr>
          <p:spPr>
            <a:xfrm>
              <a:off x="3637789" y="5229920"/>
              <a:ext cx="3291" cy="1682"/>
            </a:xfrm>
            <a:custGeom>
              <a:avLst/>
              <a:gdLst>
                <a:gd name="connsiteX0" fmla="*/ 0 w 3291"/>
                <a:gd name="connsiteY0" fmla="*/ 1682 h 1682"/>
                <a:gd name="connsiteX1" fmla="*/ 3292 w 3291"/>
                <a:gd name="connsiteY1" fmla="*/ 1682 h 1682"/>
                <a:gd name="connsiteX2" fmla="*/ 3286 w 3291"/>
                <a:gd name="connsiteY2" fmla="*/ 1682 h 1682"/>
                <a:gd name="connsiteX3" fmla="*/ 1646 w 3291"/>
                <a:gd name="connsiteY3" fmla="*/ 1682 h 1682"/>
                <a:gd name="connsiteX4" fmla="*/ 6 w 3291"/>
                <a:gd name="connsiteY4" fmla="*/ 1682 h 1682"/>
                <a:gd name="connsiteX5" fmla="*/ 0 w 3291"/>
                <a:gd name="connsiteY5" fmla="*/ 1682 h 1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1" h="1682">
                  <a:moveTo>
                    <a:pt x="0" y="1682"/>
                  </a:moveTo>
                  <a:cubicBezTo>
                    <a:pt x="1097" y="-564"/>
                    <a:pt x="2195" y="-558"/>
                    <a:pt x="3292" y="1682"/>
                  </a:cubicBezTo>
                  <a:lnTo>
                    <a:pt x="3286" y="1682"/>
                  </a:lnTo>
                  <a:lnTo>
                    <a:pt x="1646" y="1682"/>
                  </a:lnTo>
                  <a:lnTo>
                    <a:pt x="6" y="1682"/>
                  </a:lnTo>
                  <a:lnTo>
                    <a:pt x="0" y="1682"/>
                  </a:lnTo>
                  <a:close/>
                </a:path>
              </a:pathLst>
            </a:custGeom>
            <a:grpFill/>
            <a:ln w="5715" cap="flat">
              <a:noFill/>
              <a:prstDash val="solid"/>
              <a:miter/>
            </a:ln>
          </p:spPr>
          <p:txBody>
            <a:bodyPr rtlCol="0" anchor="ctr"/>
            <a:lstStyle/>
            <a:p>
              <a:endParaRPr lang="zh-CN" altLang="en-US"/>
            </a:p>
          </p:txBody>
        </p:sp>
        <p:sp>
          <p:nvSpPr>
            <p:cNvPr id="5421" name="任意多边形: 形状 5420">
              <a:extLst>
                <a:ext uri="{FF2B5EF4-FFF2-40B4-BE49-F238E27FC236}">
                  <a16:creationId xmlns:a16="http://schemas.microsoft.com/office/drawing/2014/main" id="{55AC79F9-5186-DB28-F4BD-0358747E7DBB}"/>
                </a:ext>
              </a:extLst>
            </p:cNvPr>
            <p:cNvSpPr/>
            <p:nvPr/>
          </p:nvSpPr>
          <p:spPr>
            <a:xfrm>
              <a:off x="3662702" y="5234888"/>
              <a:ext cx="1405" cy="1292"/>
            </a:xfrm>
            <a:custGeom>
              <a:avLst/>
              <a:gdLst>
                <a:gd name="connsiteX0" fmla="*/ 1394 w 1405"/>
                <a:gd name="connsiteY0" fmla="*/ 0 h 1292"/>
                <a:gd name="connsiteX1" fmla="*/ 657 w 1405"/>
                <a:gd name="connsiteY1" fmla="*/ 1291 h 1292"/>
                <a:gd name="connsiteX2" fmla="*/ 1405 w 1405"/>
                <a:gd name="connsiteY2" fmla="*/ 0 h 1292"/>
                <a:gd name="connsiteX3" fmla="*/ 1394 w 1405"/>
                <a:gd name="connsiteY3" fmla="*/ 0 h 1292"/>
              </a:gdLst>
              <a:ahLst/>
              <a:cxnLst>
                <a:cxn ang="0">
                  <a:pos x="connsiteX0" y="connsiteY0"/>
                </a:cxn>
                <a:cxn ang="0">
                  <a:pos x="connsiteX1" y="connsiteY1"/>
                </a:cxn>
                <a:cxn ang="0">
                  <a:pos x="connsiteX2" y="connsiteY2"/>
                </a:cxn>
                <a:cxn ang="0">
                  <a:pos x="connsiteX3" y="connsiteY3"/>
                </a:cxn>
              </a:cxnLst>
              <a:rect l="l" t="t" r="r" b="b"/>
              <a:pathLst>
                <a:path w="1405" h="1292">
                  <a:moveTo>
                    <a:pt x="1394" y="0"/>
                  </a:moveTo>
                  <a:cubicBezTo>
                    <a:pt x="1142" y="451"/>
                    <a:pt x="799" y="1326"/>
                    <a:pt x="657" y="1291"/>
                  </a:cubicBezTo>
                  <a:cubicBezTo>
                    <a:pt x="-429" y="1046"/>
                    <a:pt x="-161" y="537"/>
                    <a:pt x="1405" y="0"/>
                  </a:cubicBezTo>
                  <a:lnTo>
                    <a:pt x="1394" y="0"/>
                  </a:lnTo>
                  <a:close/>
                </a:path>
              </a:pathLst>
            </a:custGeom>
            <a:grpFill/>
            <a:ln w="5715" cap="flat">
              <a:noFill/>
              <a:prstDash val="solid"/>
              <a:miter/>
            </a:ln>
          </p:spPr>
          <p:txBody>
            <a:bodyPr rtlCol="0" anchor="ctr"/>
            <a:lstStyle/>
            <a:p>
              <a:endParaRPr lang="zh-CN" altLang="en-US"/>
            </a:p>
          </p:txBody>
        </p:sp>
        <p:sp>
          <p:nvSpPr>
            <p:cNvPr id="5422" name="任意多边形: 形状 5421">
              <a:extLst>
                <a:ext uri="{FF2B5EF4-FFF2-40B4-BE49-F238E27FC236}">
                  <a16:creationId xmlns:a16="http://schemas.microsoft.com/office/drawing/2014/main" id="{4617192A-CEEF-99F2-7FDD-B833A5F8046E}"/>
                </a:ext>
              </a:extLst>
            </p:cNvPr>
            <p:cNvSpPr/>
            <p:nvPr/>
          </p:nvSpPr>
          <p:spPr>
            <a:xfrm>
              <a:off x="3680543" y="5142785"/>
              <a:ext cx="1292" cy="1396"/>
            </a:xfrm>
            <a:custGeom>
              <a:avLst/>
              <a:gdLst>
                <a:gd name="connsiteX0" fmla="*/ 0 w 1292"/>
                <a:gd name="connsiteY0" fmla="*/ 0 h 1396"/>
                <a:gd name="connsiteX1" fmla="*/ 1292 w 1292"/>
                <a:gd name="connsiteY1" fmla="*/ 731 h 1396"/>
                <a:gd name="connsiteX2" fmla="*/ 6 w 1292"/>
                <a:gd name="connsiteY2" fmla="*/ 0 h 1396"/>
                <a:gd name="connsiteX3" fmla="*/ 0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0" y="0"/>
                  </a:moveTo>
                  <a:cubicBezTo>
                    <a:pt x="451" y="251"/>
                    <a:pt x="1326" y="589"/>
                    <a:pt x="1292" y="731"/>
                  </a:cubicBezTo>
                  <a:cubicBezTo>
                    <a:pt x="1057" y="1823"/>
                    <a:pt x="549" y="1566"/>
                    <a:pt x="6" y="0"/>
                  </a:cubicBezTo>
                  <a:lnTo>
                    <a:pt x="0" y="0"/>
                  </a:lnTo>
                  <a:close/>
                </a:path>
              </a:pathLst>
            </a:custGeom>
            <a:grpFill/>
            <a:ln w="5715" cap="flat">
              <a:noFill/>
              <a:prstDash val="solid"/>
              <a:miter/>
            </a:ln>
          </p:spPr>
          <p:txBody>
            <a:bodyPr rtlCol="0" anchor="ctr"/>
            <a:lstStyle/>
            <a:p>
              <a:endParaRPr lang="zh-CN" altLang="en-US"/>
            </a:p>
          </p:txBody>
        </p:sp>
        <p:sp>
          <p:nvSpPr>
            <p:cNvPr id="5423" name="任意多边形: 形状 5422">
              <a:extLst>
                <a:ext uri="{FF2B5EF4-FFF2-40B4-BE49-F238E27FC236}">
                  <a16:creationId xmlns:a16="http://schemas.microsoft.com/office/drawing/2014/main" id="{51310F2C-4CCE-26F5-DEEC-546B37D87C72}"/>
                </a:ext>
              </a:extLst>
            </p:cNvPr>
            <p:cNvSpPr/>
            <p:nvPr/>
          </p:nvSpPr>
          <p:spPr>
            <a:xfrm>
              <a:off x="3825316" y="5100105"/>
              <a:ext cx="3217" cy="3206"/>
            </a:xfrm>
            <a:custGeom>
              <a:avLst/>
              <a:gdLst>
                <a:gd name="connsiteX0" fmla="*/ 0 w 3217"/>
                <a:gd name="connsiteY0" fmla="*/ 0 h 3206"/>
                <a:gd name="connsiteX1" fmla="*/ 3218 w 3217"/>
                <a:gd name="connsiteY1" fmla="*/ 3206 h 3206"/>
                <a:gd name="connsiteX2" fmla="*/ 0 w 3217"/>
                <a:gd name="connsiteY2" fmla="*/ 0 h 3206"/>
              </a:gdLst>
              <a:ahLst/>
              <a:cxnLst>
                <a:cxn ang="0">
                  <a:pos x="connsiteX0" y="connsiteY0"/>
                </a:cxn>
                <a:cxn ang="0">
                  <a:pos x="connsiteX1" y="connsiteY1"/>
                </a:cxn>
                <a:cxn ang="0">
                  <a:pos x="connsiteX2" y="connsiteY2"/>
                </a:cxn>
              </a:cxnLst>
              <a:rect l="l" t="t" r="r" b="b"/>
              <a:pathLst>
                <a:path w="3217" h="3206">
                  <a:moveTo>
                    <a:pt x="0" y="0"/>
                  </a:moveTo>
                  <a:cubicBezTo>
                    <a:pt x="1074" y="1069"/>
                    <a:pt x="2143" y="2138"/>
                    <a:pt x="3218" y="3206"/>
                  </a:cubicBezTo>
                  <a:cubicBezTo>
                    <a:pt x="2143" y="2138"/>
                    <a:pt x="1069" y="1069"/>
                    <a:pt x="0" y="0"/>
                  </a:cubicBezTo>
                  <a:close/>
                </a:path>
              </a:pathLst>
            </a:custGeom>
            <a:grpFill/>
            <a:ln w="5715" cap="flat">
              <a:noFill/>
              <a:prstDash val="solid"/>
              <a:miter/>
            </a:ln>
          </p:spPr>
          <p:txBody>
            <a:bodyPr rtlCol="0" anchor="ctr"/>
            <a:lstStyle/>
            <a:p>
              <a:endParaRPr lang="zh-CN" altLang="en-US"/>
            </a:p>
          </p:txBody>
        </p:sp>
        <p:sp>
          <p:nvSpPr>
            <p:cNvPr id="5424" name="任意多边形: 形状 5423">
              <a:extLst>
                <a:ext uri="{FF2B5EF4-FFF2-40B4-BE49-F238E27FC236}">
                  <a16:creationId xmlns:a16="http://schemas.microsoft.com/office/drawing/2014/main" id="{D738EDA2-0885-346B-6E11-8DCD3D2DD44B}"/>
                </a:ext>
              </a:extLst>
            </p:cNvPr>
            <p:cNvSpPr/>
            <p:nvPr/>
          </p:nvSpPr>
          <p:spPr>
            <a:xfrm>
              <a:off x="3452778" y="4843445"/>
              <a:ext cx="53531" cy="34358"/>
            </a:xfrm>
            <a:custGeom>
              <a:avLst/>
              <a:gdLst>
                <a:gd name="connsiteX0" fmla="*/ 53532 w 53531"/>
                <a:gd name="connsiteY0" fmla="*/ 22963 h 34358"/>
                <a:gd name="connsiteX1" fmla="*/ 47217 w 53531"/>
                <a:gd name="connsiteY1" fmla="*/ 23071 h 34358"/>
                <a:gd name="connsiteX2" fmla="*/ 46794 w 53531"/>
                <a:gd name="connsiteY2" fmla="*/ 27101 h 34358"/>
                <a:gd name="connsiteX3" fmla="*/ 43605 w 53531"/>
                <a:gd name="connsiteY3" fmla="*/ 32895 h 34358"/>
                <a:gd name="connsiteX4" fmla="*/ 43611 w 53531"/>
                <a:gd name="connsiteY4" fmla="*/ 32895 h 34358"/>
                <a:gd name="connsiteX5" fmla="*/ 35193 w 53531"/>
                <a:gd name="connsiteY5" fmla="*/ 32770 h 34358"/>
                <a:gd name="connsiteX6" fmla="*/ 23803 w 53531"/>
                <a:gd name="connsiteY6" fmla="*/ 29546 h 34358"/>
                <a:gd name="connsiteX7" fmla="*/ 9915 w 53531"/>
                <a:gd name="connsiteY7" fmla="*/ 19768 h 34358"/>
                <a:gd name="connsiteX8" fmla="*/ 6646 w 53531"/>
                <a:gd name="connsiteY8" fmla="*/ 19591 h 34358"/>
                <a:gd name="connsiteX9" fmla="*/ 2234 w 53531"/>
                <a:gd name="connsiteY9" fmla="*/ 15836 h 34358"/>
                <a:gd name="connsiteX10" fmla="*/ 6920 w 53531"/>
                <a:gd name="connsiteY10" fmla="*/ 9635 h 34358"/>
                <a:gd name="connsiteX11" fmla="*/ 1000 w 53531"/>
                <a:gd name="connsiteY11" fmla="*/ 4635 h 34358"/>
                <a:gd name="connsiteX12" fmla="*/ 4154 w 53531"/>
                <a:gd name="connsiteY12" fmla="*/ 0 h 34358"/>
                <a:gd name="connsiteX13" fmla="*/ 10630 w 53531"/>
                <a:gd name="connsiteY13" fmla="*/ 4115 h 34358"/>
                <a:gd name="connsiteX14" fmla="*/ 53475 w 53531"/>
                <a:gd name="connsiteY14" fmla="*/ 19717 h 34358"/>
                <a:gd name="connsiteX15" fmla="*/ 53532 w 53531"/>
                <a:gd name="connsiteY15" fmla="*/ 22963 h 34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3531" h="34358">
                  <a:moveTo>
                    <a:pt x="53532" y="22963"/>
                  </a:moveTo>
                  <a:cubicBezTo>
                    <a:pt x="51429" y="22992"/>
                    <a:pt x="49309" y="22860"/>
                    <a:pt x="47217" y="23071"/>
                  </a:cubicBezTo>
                  <a:cubicBezTo>
                    <a:pt x="39587" y="23843"/>
                    <a:pt x="45154" y="24934"/>
                    <a:pt x="46794" y="27101"/>
                  </a:cubicBezTo>
                  <a:cubicBezTo>
                    <a:pt x="48954" y="29958"/>
                    <a:pt x="43897" y="30444"/>
                    <a:pt x="43605" y="32895"/>
                  </a:cubicBezTo>
                  <a:lnTo>
                    <a:pt x="43611" y="32895"/>
                  </a:lnTo>
                  <a:cubicBezTo>
                    <a:pt x="40793" y="33895"/>
                    <a:pt x="38010" y="35679"/>
                    <a:pt x="35193" y="32770"/>
                  </a:cubicBezTo>
                  <a:cubicBezTo>
                    <a:pt x="32044" y="29524"/>
                    <a:pt x="27917" y="29506"/>
                    <a:pt x="23803" y="29546"/>
                  </a:cubicBezTo>
                  <a:cubicBezTo>
                    <a:pt x="20796" y="23980"/>
                    <a:pt x="16887" y="19711"/>
                    <a:pt x="9915" y="19768"/>
                  </a:cubicBezTo>
                  <a:cubicBezTo>
                    <a:pt x="8824" y="19780"/>
                    <a:pt x="7732" y="19694"/>
                    <a:pt x="6646" y="19591"/>
                  </a:cubicBezTo>
                  <a:cubicBezTo>
                    <a:pt x="4292" y="19374"/>
                    <a:pt x="2200" y="18362"/>
                    <a:pt x="2234" y="15836"/>
                  </a:cubicBezTo>
                  <a:cubicBezTo>
                    <a:pt x="2274" y="12784"/>
                    <a:pt x="6166" y="11778"/>
                    <a:pt x="6920" y="9635"/>
                  </a:cubicBezTo>
                  <a:cubicBezTo>
                    <a:pt x="8726" y="4498"/>
                    <a:pt x="2548" y="7195"/>
                    <a:pt x="1000" y="4635"/>
                  </a:cubicBezTo>
                  <a:cubicBezTo>
                    <a:pt x="-1675" y="217"/>
                    <a:pt x="1583" y="491"/>
                    <a:pt x="4154" y="0"/>
                  </a:cubicBezTo>
                  <a:cubicBezTo>
                    <a:pt x="5652" y="2543"/>
                    <a:pt x="9566" y="2366"/>
                    <a:pt x="10630" y="4115"/>
                  </a:cubicBezTo>
                  <a:cubicBezTo>
                    <a:pt x="20819" y="20962"/>
                    <a:pt x="36364" y="22328"/>
                    <a:pt x="53475" y="19717"/>
                  </a:cubicBezTo>
                  <a:cubicBezTo>
                    <a:pt x="53475" y="20803"/>
                    <a:pt x="53492" y="21883"/>
                    <a:pt x="53532" y="22963"/>
                  </a:cubicBezTo>
                  <a:close/>
                </a:path>
              </a:pathLst>
            </a:custGeom>
            <a:grpFill/>
            <a:ln w="5715" cap="flat">
              <a:noFill/>
              <a:prstDash val="solid"/>
              <a:miter/>
            </a:ln>
          </p:spPr>
          <p:txBody>
            <a:bodyPr rtlCol="0" anchor="ctr"/>
            <a:lstStyle/>
            <a:p>
              <a:endParaRPr lang="zh-CN" altLang="en-US"/>
            </a:p>
          </p:txBody>
        </p:sp>
        <p:sp>
          <p:nvSpPr>
            <p:cNvPr id="5425" name="任意多边形: 形状 5424">
              <a:extLst>
                <a:ext uri="{FF2B5EF4-FFF2-40B4-BE49-F238E27FC236}">
                  <a16:creationId xmlns:a16="http://schemas.microsoft.com/office/drawing/2014/main" id="{EF78AB6D-CF49-6E7A-7EB4-EC08E9C64DBF}"/>
                </a:ext>
              </a:extLst>
            </p:cNvPr>
            <p:cNvSpPr/>
            <p:nvPr/>
          </p:nvSpPr>
          <p:spPr>
            <a:xfrm>
              <a:off x="3521438" y="4863493"/>
              <a:ext cx="18585" cy="18324"/>
            </a:xfrm>
            <a:custGeom>
              <a:avLst/>
              <a:gdLst>
                <a:gd name="connsiteX0" fmla="*/ 1246 w 18585"/>
                <a:gd name="connsiteY0" fmla="*/ 12853 h 18324"/>
                <a:gd name="connsiteX1" fmla="*/ 1240 w 18585"/>
                <a:gd name="connsiteY1" fmla="*/ 6332 h 18324"/>
                <a:gd name="connsiteX2" fmla="*/ 4669 w 18585"/>
                <a:gd name="connsiteY2" fmla="*/ 3006 h 18324"/>
                <a:gd name="connsiteX3" fmla="*/ 16808 w 18585"/>
                <a:gd name="connsiteY3" fmla="*/ 3909 h 18324"/>
                <a:gd name="connsiteX4" fmla="*/ 14465 w 18585"/>
                <a:gd name="connsiteY4" fmla="*/ 13030 h 18324"/>
                <a:gd name="connsiteX5" fmla="*/ 1252 w 18585"/>
                <a:gd name="connsiteY5" fmla="*/ 16139 h 18324"/>
                <a:gd name="connsiteX6" fmla="*/ 0 w 18585"/>
                <a:gd name="connsiteY6" fmla="*/ 14499 h 18324"/>
                <a:gd name="connsiteX7" fmla="*/ 1246 w 18585"/>
                <a:gd name="connsiteY7" fmla="*/ 12853 h 18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85" h="18324">
                  <a:moveTo>
                    <a:pt x="1246" y="12853"/>
                  </a:moveTo>
                  <a:cubicBezTo>
                    <a:pt x="4892" y="10675"/>
                    <a:pt x="1566" y="8504"/>
                    <a:pt x="1240" y="6332"/>
                  </a:cubicBezTo>
                  <a:cubicBezTo>
                    <a:pt x="2389" y="5229"/>
                    <a:pt x="3641" y="4212"/>
                    <a:pt x="4669" y="3006"/>
                  </a:cubicBezTo>
                  <a:cubicBezTo>
                    <a:pt x="9161" y="-2258"/>
                    <a:pt x="13036" y="268"/>
                    <a:pt x="16808" y="3909"/>
                  </a:cubicBezTo>
                  <a:cubicBezTo>
                    <a:pt x="21363" y="8292"/>
                    <a:pt x="15893" y="10155"/>
                    <a:pt x="14465" y="13030"/>
                  </a:cubicBezTo>
                  <a:cubicBezTo>
                    <a:pt x="11316" y="19385"/>
                    <a:pt x="6687" y="19488"/>
                    <a:pt x="1252" y="16139"/>
                  </a:cubicBezTo>
                  <a:cubicBezTo>
                    <a:pt x="834" y="15590"/>
                    <a:pt x="417" y="15047"/>
                    <a:pt x="0" y="14499"/>
                  </a:cubicBezTo>
                  <a:cubicBezTo>
                    <a:pt x="417" y="13950"/>
                    <a:pt x="834" y="13401"/>
                    <a:pt x="1246" y="12853"/>
                  </a:cubicBezTo>
                  <a:close/>
                </a:path>
              </a:pathLst>
            </a:custGeom>
            <a:grpFill/>
            <a:ln w="5715" cap="flat">
              <a:noFill/>
              <a:prstDash val="solid"/>
              <a:miter/>
            </a:ln>
          </p:spPr>
          <p:txBody>
            <a:bodyPr rtlCol="0" anchor="ctr"/>
            <a:lstStyle/>
            <a:p>
              <a:endParaRPr lang="zh-CN" altLang="en-US"/>
            </a:p>
          </p:txBody>
        </p:sp>
        <p:sp>
          <p:nvSpPr>
            <p:cNvPr id="5426" name="任意多边形: 形状 5425">
              <a:extLst>
                <a:ext uri="{FF2B5EF4-FFF2-40B4-BE49-F238E27FC236}">
                  <a16:creationId xmlns:a16="http://schemas.microsoft.com/office/drawing/2014/main" id="{4E0F619C-8B0C-21C2-2435-A294C264099A}"/>
                </a:ext>
              </a:extLst>
            </p:cNvPr>
            <p:cNvSpPr/>
            <p:nvPr/>
          </p:nvSpPr>
          <p:spPr>
            <a:xfrm>
              <a:off x="3514936" y="4950420"/>
              <a:ext cx="12197" cy="8164"/>
            </a:xfrm>
            <a:custGeom>
              <a:avLst/>
              <a:gdLst>
                <a:gd name="connsiteX0" fmla="*/ 11057 w 12197"/>
                <a:gd name="connsiteY0" fmla="*/ 8154 h 8164"/>
                <a:gd name="connsiteX1" fmla="*/ 6239 w 12197"/>
                <a:gd name="connsiteY1" fmla="*/ 7970 h 8164"/>
                <a:gd name="connsiteX2" fmla="*/ 55 w 12197"/>
                <a:gd name="connsiteY2" fmla="*/ 2387 h 8164"/>
                <a:gd name="connsiteX3" fmla="*/ 3662 w 12197"/>
                <a:gd name="connsiteY3" fmla="*/ 204 h 8164"/>
                <a:gd name="connsiteX4" fmla="*/ 11034 w 12197"/>
                <a:gd name="connsiteY4" fmla="*/ 8165 h 8164"/>
                <a:gd name="connsiteX5" fmla="*/ 11057 w 12197"/>
                <a:gd name="connsiteY5" fmla="*/ 8154 h 8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7" h="8164">
                  <a:moveTo>
                    <a:pt x="11057" y="8154"/>
                  </a:moveTo>
                  <a:cubicBezTo>
                    <a:pt x="9445" y="8108"/>
                    <a:pt x="7793" y="8291"/>
                    <a:pt x="6239" y="7970"/>
                  </a:cubicBezTo>
                  <a:cubicBezTo>
                    <a:pt x="3141" y="7336"/>
                    <a:pt x="-493" y="6856"/>
                    <a:pt x="55" y="2387"/>
                  </a:cubicBezTo>
                  <a:cubicBezTo>
                    <a:pt x="250" y="804"/>
                    <a:pt x="2347" y="-522"/>
                    <a:pt x="3662" y="204"/>
                  </a:cubicBezTo>
                  <a:cubicBezTo>
                    <a:pt x="6891" y="1993"/>
                    <a:pt x="15252" y="-550"/>
                    <a:pt x="11034" y="8165"/>
                  </a:cubicBezTo>
                  <a:lnTo>
                    <a:pt x="11057" y="8154"/>
                  </a:lnTo>
                  <a:close/>
                </a:path>
              </a:pathLst>
            </a:custGeom>
            <a:grpFill/>
            <a:ln w="5715" cap="flat">
              <a:noFill/>
              <a:prstDash val="solid"/>
              <a:miter/>
            </a:ln>
          </p:spPr>
          <p:txBody>
            <a:bodyPr rtlCol="0" anchor="ctr"/>
            <a:lstStyle/>
            <a:p>
              <a:endParaRPr lang="zh-CN" altLang="en-US"/>
            </a:p>
          </p:txBody>
        </p:sp>
        <p:sp>
          <p:nvSpPr>
            <p:cNvPr id="5427" name="任意多边形: 形状 5426">
              <a:extLst>
                <a:ext uri="{FF2B5EF4-FFF2-40B4-BE49-F238E27FC236}">
                  <a16:creationId xmlns:a16="http://schemas.microsoft.com/office/drawing/2014/main" id="{225CF4E3-39E5-E1D3-1663-3789E7CBD11D}"/>
                </a:ext>
              </a:extLst>
            </p:cNvPr>
            <p:cNvSpPr/>
            <p:nvPr/>
          </p:nvSpPr>
          <p:spPr>
            <a:xfrm>
              <a:off x="3562157" y="4882913"/>
              <a:ext cx="16390" cy="7474"/>
            </a:xfrm>
            <a:custGeom>
              <a:avLst/>
              <a:gdLst>
                <a:gd name="connsiteX0" fmla="*/ 0 w 16390"/>
                <a:gd name="connsiteY0" fmla="*/ 6 h 7474"/>
                <a:gd name="connsiteX1" fmla="*/ 16356 w 16390"/>
                <a:gd name="connsiteY1" fmla="*/ 51 h 7474"/>
                <a:gd name="connsiteX2" fmla="*/ 16391 w 16390"/>
                <a:gd name="connsiteY2" fmla="*/ 103 h 7474"/>
                <a:gd name="connsiteX3" fmla="*/ 10761 w 16390"/>
                <a:gd name="connsiteY3" fmla="*/ 5715 h 7474"/>
                <a:gd name="connsiteX4" fmla="*/ 6 w 16390"/>
                <a:gd name="connsiteY4" fmla="*/ 0 h 7474"/>
                <a:gd name="connsiteX5" fmla="*/ 0 w 16390"/>
                <a:gd name="connsiteY5" fmla="*/ 0 h 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90" h="7474">
                  <a:moveTo>
                    <a:pt x="0" y="6"/>
                  </a:moveTo>
                  <a:cubicBezTo>
                    <a:pt x="5452" y="23"/>
                    <a:pt x="10904" y="40"/>
                    <a:pt x="16356" y="51"/>
                  </a:cubicBezTo>
                  <a:cubicBezTo>
                    <a:pt x="16356" y="51"/>
                    <a:pt x="16391" y="103"/>
                    <a:pt x="16391" y="103"/>
                  </a:cubicBezTo>
                  <a:cubicBezTo>
                    <a:pt x="15259" y="2795"/>
                    <a:pt x="19220" y="11053"/>
                    <a:pt x="10761" y="5715"/>
                  </a:cubicBezTo>
                  <a:cubicBezTo>
                    <a:pt x="7269" y="3515"/>
                    <a:pt x="2320" y="4218"/>
                    <a:pt x="6" y="0"/>
                  </a:cubicBezTo>
                  <a:lnTo>
                    <a:pt x="0" y="0"/>
                  </a:lnTo>
                  <a:close/>
                </a:path>
              </a:pathLst>
            </a:custGeom>
            <a:grpFill/>
            <a:ln w="5715" cap="flat">
              <a:noFill/>
              <a:prstDash val="solid"/>
              <a:miter/>
            </a:ln>
          </p:spPr>
          <p:txBody>
            <a:bodyPr rtlCol="0" anchor="ctr"/>
            <a:lstStyle/>
            <a:p>
              <a:endParaRPr lang="zh-CN" altLang="en-US"/>
            </a:p>
          </p:txBody>
        </p:sp>
        <p:sp>
          <p:nvSpPr>
            <p:cNvPr id="5428" name="任意多边形: 形状 5427">
              <a:extLst>
                <a:ext uri="{FF2B5EF4-FFF2-40B4-BE49-F238E27FC236}">
                  <a16:creationId xmlns:a16="http://schemas.microsoft.com/office/drawing/2014/main" id="{F364864B-A6C4-49C8-BDA5-740CA69E1DD7}"/>
                </a:ext>
              </a:extLst>
            </p:cNvPr>
            <p:cNvSpPr/>
            <p:nvPr/>
          </p:nvSpPr>
          <p:spPr>
            <a:xfrm>
              <a:off x="3502984" y="4878181"/>
              <a:ext cx="19710" cy="4933"/>
            </a:xfrm>
            <a:custGeom>
              <a:avLst/>
              <a:gdLst>
                <a:gd name="connsiteX0" fmla="*/ 0 w 19710"/>
                <a:gd name="connsiteY0" fmla="*/ 4772 h 4933"/>
                <a:gd name="connsiteX1" fmla="*/ 13202 w 19710"/>
                <a:gd name="connsiteY1" fmla="*/ 1434 h 4933"/>
                <a:gd name="connsiteX2" fmla="*/ 19711 w 19710"/>
                <a:gd name="connsiteY2" fmla="*/ 1451 h 4933"/>
                <a:gd name="connsiteX3" fmla="*/ 19705 w 19710"/>
                <a:gd name="connsiteY3" fmla="*/ 1451 h 4933"/>
                <a:gd name="connsiteX4" fmla="*/ 0 w 19710"/>
                <a:gd name="connsiteY4" fmla="*/ 4772 h 4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10" h="4933">
                  <a:moveTo>
                    <a:pt x="0" y="4772"/>
                  </a:moveTo>
                  <a:cubicBezTo>
                    <a:pt x="3463" y="-57"/>
                    <a:pt x="8652" y="1954"/>
                    <a:pt x="13202" y="1434"/>
                  </a:cubicBezTo>
                  <a:cubicBezTo>
                    <a:pt x="15379" y="-412"/>
                    <a:pt x="17545" y="-549"/>
                    <a:pt x="19711" y="1451"/>
                  </a:cubicBezTo>
                  <a:lnTo>
                    <a:pt x="19705" y="1451"/>
                  </a:lnTo>
                  <a:cubicBezTo>
                    <a:pt x="13950" y="7378"/>
                    <a:pt x="6572" y="3697"/>
                    <a:pt x="0" y="4772"/>
                  </a:cubicBezTo>
                  <a:close/>
                </a:path>
              </a:pathLst>
            </a:custGeom>
            <a:grpFill/>
            <a:ln w="5715" cap="flat">
              <a:noFill/>
              <a:prstDash val="solid"/>
              <a:miter/>
            </a:ln>
          </p:spPr>
          <p:txBody>
            <a:bodyPr rtlCol="0" anchor="ctr"/>
            <a:lstStyle/>
            <a:p>
              <a:endParaRPr lang="zh-CN" altLang="en-US"/>
            </a:p>
          </p:txBody>
        </p:sp>
        <p:sp>
          <p:nvSpPr>
            <p:cNvPr id="5429" name="任意多边形: 形状 5428">
              <a:extLst>
                <a:ext uri="{FF2B5EF4-FFF2-40B4-BE49-F238E27FC236}">
                  <a16:creationId xmlns:a16="http://schemas.microsoft.com/office/drawing/2014/main" id="{4A2A1B10-6E43-CAB4-5BE3-D5F3B952CD02}"/>
                </a:ext>
              </a:extLst>
            </p:cNvPr>
            <p:cNvSpPr/>
            <p:nvPr/>
          </p:nvSpPr>
          <p:spPr>
            <a:xfrm>
              <a:off x="3516100" y="4856589"/>
              <a:ext cx="5769" cy="7660"/>
            </a:xfrm>
            <a:custGeom>
              <a:avLst/>
              <a:gdLst>
                <a:gd name="connsiteX0" fmla="*/ 34 w 5769"/>
                <a:gd name="connsiteY0" fmla="*/ 0 h 7660"/>
                <a:gd name="connsiteX1" fmla="*/ 3915 w 5769"/>
                <a:gd name="connsiteY1" fmla="*/ 2692 h 7660"/>
                <a:gd name="connsiteX2" fmla="*/ 4172 w 5769"/>
                <a:gd name="connsiteY2" fmla="*/ 7641 h 7660"/>
                <a:gd name="connsiteX3" fmla="*/ 1000 w 5769"/>
                <a:gd name="connsiteY3" fmla="*/ 4641 h 7660"/>
                <a:gd name="connsiteX4" fmla="*/ 0 w 5769"/>
                <a:gd name="connsiteY4" fmla="*/ 34 h 7660"/>
                <a:gd name="connsiteX5" fmla="*/ 34 w 5769"/>
                <a:gd name="connsiteY5" fmla="*/ 0 h 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9" h="7660">
                  <a:moveTo>
                    <a:pt x="34" y="0"/>
                  </a:moveTo>
                  <a:cubicBezTo>
                    <a:pt x="1349" y="880"/>
                    <a:pt x="2897" y="1549"/>
                    <a:pt x="3915" y="2692"/>
                  </a:cubicBezTo>
                  <a:cubicBezTo>
                    <a:pt x="5218" y="4149"/>
                    <a:pt x="7207" y="6098"/>
                    <a:pt x="4172" y="7641"/>
                  </a:cubicBezTo>
                  <a:cubicBezTo>
                    <a:pt x="3703" y="7881"/>
                    <a:pt x="1686" y="5915"/>
                    <a:pt x="1000" y="4641"/>
                  </a:cubicBezTo>
                  <a:cubicBezTo>
                    <a:pt x="280" y="3315"/>
                    <a:pt x="303" y="1583"/>
                    <a:pt x="0" y="34"/>
                  </a:cubicBezTo>
                  <a:cubicBezTo>
                    <a:pt x="0" y="34"/>
                    <a:pt x="34" y="0"/>
                    <a:pt x="34" y="0"/>
                  </a:cubicBezTo>
                  <a:close/>
                </a:path>
              </a:pathLst>
            </a:custGeom>
            <a:grpFill/>
            <a:ln w="5715" cap="flat">
              <a:noFill/>
              <a:prstDash val="solid"/>
              <a:miter/>
            </a:ln>
          </p:spPr>
          <p:txBody>
            <a:bodyPr rtlCol="0" anchor="ctr"/>
            <a:lstStyle/>
            <a:p>
              <a:endParaRPr lang="zh-CN" altLang="en-US"/>
            </a:p>
          </p:txBody>
        </p:sp>
        <p:sp>
          <p:nvSpPr>
            <p:cNvPr id="5430" name="任意多边形: 形状 5429">
              <a:extLst>
                <a:ext uri="{FF2B5EF4-FFF2-40B4-BE49-F238E27FC236}">
                  <a16:creationId xmlns:a16="http://schemas.microsoft.com/office/drawing/2014/main" id="{26BE0A7F-1968-69A4-1131-AA03AFBA449D}"/>
                </a:ext>
              </a:extLst>
            </p:cNvPr>
            <p:cNvSpPr/>
            <p:nvPr/>
          </p:nvSpPr>
          <p:spPr>
            <a:xfrm>
              <a:off x="3553809" y="4879991"/>
              <a:ext cx="8353" cy="4063"/>
            </a:xfrm>
            <a:custGeom>
              <a:avLst/>
              <a:gdLst>
                <a:gd name="connsiteX0" fmla="*/ 8353 w 8353"/>
                <a:gd name="connsiteY0" fmla="*/ 2927 h 4063"/>
                <a:gd name="connsiteX1" fmla="*/ 5210 w 8353"/>
                <a:gd name="connsiteY1" fmla="*/ 3219 h 4063"/>
                <a:gd name="connsiteX2" fmla="*/ 50 w 8353"/>
                <a:gd name="connsiteY2" fmla="*/ 2596 h 4063"/>
                <a:gd name="connsiteX3" fmla="*/ 4701 w 8353"/>
                <a:gd name="connsiteY3" fmla="*/ 247 h 4063"/>
                <a:gd name="connsiteX4" fmla="*/ 8353 w 8353"/>
                <a:gd name="connsiteY4" fmla="*/ 2927 h 4063"/>
                <a:gd name="connsiteX5" fmla="*/ 8353 w 8353"/>
                <a:gd name="connsiteY5" fmla="*/ 2927 h 4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53" h="4063">
                  <a:moveTo>
                    <a:pt x="8353" y="2927"/>
                  </a:moveTo>
                  <a:cubicBezTo>
                    <a:pt x="7308" y="3030"/>
                    <a:pt x="6256" y="3196"/>
                    <a:pt x="5210" y="3219"/>
                  </a:cubicBezTo>
                  <a:cubicBezTo>
                    <a:pt x="3393" y="3258"/>
                    <a:pt x="552" y="5459"/>
                    <a:pt x="50" y="2596"/>
                  </a:cubicBezTo>
                  <a:cubicBezTo>
                    <a:pt x="-431" y="-119"/>
                    <a:pt x="2690" y="-296"/>
                    <a:pt x="4701" y="247"/>
                  </a:cubicBezTo>
                  <a:cubicBezTo>
                    <a:pt x="6062" y="613"/>
                    <a:pt x="7142" y="2001"/>
                    <a:pt x="8353" y="2927"/>
                  </a:cubicBezTo>
                  <a:lnTo>
                    <a:pt x="8353" y="2927"/>
                  </a:lnTo>
                  <a:close/>
                </a:path>
              </a:pathLst>
            </a:custGeom>
            <a:grpFill/>
            <a:ln w="5715" cap="flat">
              <a:noFill/>
              <a:prstDash val="solid"/>
              <a:miter/>
            </a:ln>
          </p:spPr>
          <p:txBody>
            <a:bodyPr rtlCol="0" anchor="ctr"/>
            <a:lstStyle/>
            <a:p>
              <a:endParaRPr lang="zh-CN" altLang="en-US"/>
            </a:p>
          </p:txBody>
        </p:sp>
        <p:sp>
          <p:nvSpPr>
            <p:cNvPr id="5431" name="任意多边形: 形状 5430">
              <a:extLst>
                <a:ext uri="{FF2B5EF4-FFF2-40B4-BE49-F238E27FC236}">
                  <a16:creationId xmlns:a16="http://schemas.microsoft.com/office/drawing/2014/main" id="{B9E59897-D3BD-5223-D9BC-6038E36D7E10}"/>
                </a:ext>
              </a:extLst>
            </p:cNvPr>
            <p:cNvSpPr/>
            <p:nvPr/>
          </p:nvSpPr>
          <p:spPr>
            <a:xfrm>
              <a:off x="3552276" y="4873037"/>
              <a:ext cx="6589" cy="2546"/>
            </a:xfrm>
            <a:custGeom>
              <a:avLst/>
              <a:gdLst>
                <a:gd name="connsiteX0" fmla="*/ 6589 w 6589"/>
                <a:gd name="connsiteY0" fmla="*/ 17 h 2546"/>
                <a:gd name="connsiteX1" fmla="*/ 0 w 6589"/>
                <a:gd name="connsiteY1" fmla="*/ 35 h 2546"/>
                <a:gd name="connsiteX2" fmla="*/ 23 w 6589"/>
                <a:gd name="connsiteY2" fmla="*/ 0 h 2546"/>
                <a:gd name="connsiteX3" fmla="*/ 6589 w 6589"/>
                <a:gd name="connsiteY3" fmla="*/ 17 h 2546"/>
              </a:gdLst>
              <a:ahLst/>
              <a:cxnLst>
                <a:cxn ang="0">
                  <a:pos x="connsiteX0" y="connsiteY0"/>
                </a:cxn>
                <a:cxn ang="0">
                  <a:pos x="connsiteX1" y="connsiteY1"/>
                </a:cxn>
                <a:cxn ang="0">
                  <a:pos x="connsiteX2" y="connsiteY2"/>
                </a:cxn>
                <a:cxn ang="0">
                  <a:pos x="connsiteX3" y="connsiteY3"/>
                </a:cxn>
              </a:cxnLst>
              <a:rect l="l" t="t" r="r" b="b"/>
              <a:pathLst>
                <a:path w="6589" h="2546">
                  <a:moveTo>
                    <a:pt x="6589" y="17"/>
                  </a:moveTo>
                  <a:cubicBezTo>
                    <a:pt x="4400" y="3378"/>
                    <a:pt x="2206" y="3395"/>
                    <a:pt x="0" y="35"/>
                  </a:cubicBezTo>
                  <a:lnTo>
                    <a:pt x="23" y="0"/>
                  </a:lnTo>
                  <a:cubicBezTo>
                    <a:pt x="2217" y="6"/>
                    <a:pt x="4400" y="12"/>
                    <a:pt x="6589" y="17"/>
                  </a:cubicBezTo>
                  <a:close/>
                </a:path>
              </a:pathLst>
            </a:custGeom>
            <a:grpFill/>
            <a:ln w="5715" cap="flat">
              <a:noFill/>
              <a:prstDash val="solid"/>
              <a:miter/>
            </a:ln>
          </p:spPr>
          <p:txBody>
            <a:bodyPr rtlCol="0" anchor="ctr"/>
            <a:lstStyle/>
            <a:p>
              <a:endParaRPr lang="zh-CN" altLang="en-US"/>
            </a:p>
          </p:txBody>
        </p:sp>
        <p:sp>
          <p:nvSpPr>
            <p:cNvPr id="5432" name="任意多边形: 形状 5431">
              <a:extLst>
                <a:ext uri="{FF2B5EF4-FFF2-40B4-BE49-F238E27FC236}">
                  <a16:creationId xmlns:a16="http://schemas.microsoft.com/office/drawing/2014/main" id="{4E69B2B7-7950-4418-03B3-50A080836FE6}"/>
                </a:ext>
              </a:extLst>
            </p:cNvPr>
            <p:cNvSpPr/>
            <p:nvPr/>
          </p:nvSpPr>
          <p:spPr>
            <a:xfrm>
              <a:off x="3466785" y="4896080"/>
              <a:ext cx="3303" cy="6583"/>
            </a:xfrm>
            <a:custGeom>
              <a:avLst/>
              <a:gdLst>
                <a:gd name="connsiteX0" fmla="*/ 0 w 3303"/>
                <a:gd name="connsiteY0" fmla="*/ 0 h 6583"/>
                <a:gd name="connsiteX1" fmla="*/ 3280 w 3303"/>
                <a:gd name="connsiteY1" fmla="*/ 6584 h 6583"/>
                <a:gd name="connsiteX2" fmla="*/ 3303 w 3303"/>
                <a:gd name="connsiteY2" fmla="*/ 6561 h 6583"/>
                <a:gd name="connsiteX3" fmla="*/ 11 w 3303"/>
                <a:gd name="connsiteY3" fmla="*/ 0 h 6583"/>
                <a:gd name="connsiteX4" fmla="*/ 0 w 3303"/>
                <a:gd name="connsiteY4" fmla="*/ 0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6583">
                  <a:moveTo>
                    <a:pt x="0" y="0"/>
                  </a:moveTo>
                  <a:cubicBezTo>
                    <a:pt x="2692" y="1400"/>
                    <a:pt x="3223" y="3875"/>
                    <a:pt x="3280" y="6584"/>
                  </a:cubicBezTo>
                  <a:lnTo>
                    <a:pt x="3303" y="6561"/>
                  </a:lnTo>
                  <a:cubicBezTo>
                    <a:pt x="652" y="5155"/>
                    <a:pt x="46" y="2720"/>
                    <a:pt x="11" y="0"/>
                  </a:cubicBezTo>
                  <a:cubicBezTo>
                    <a:pt x="11" y="0"/>
                    <a:pt x="0" y="0"/>
                    <a:pt x="0" y="0"/>
                  </a:cubicBezTo>
                  <a:close/>
                </a:path>
              </a:pathLst>
            </a:custGeom>
            <a:grpFill/>
            <a:ln w="5715" cap="flat">
              <a:noFill/>
              <a:prstDash val="solid"/>
              <a:miter/>
            </a:ln>
          </p:spPr>
          <p:txBody>
            <a:bodyPr rtlCol="0" anchor="ctr"/>
            <a:lstStyle/>
            <a:p>
              <a:endParaRPr lang="zh-CN" altLang="en-US"/>
            </a:p>
          </p:txBody>
        </p:sp>
        <p:sp>
          <p:nvSpPr>
            <p:cNvPr id="5433" name="任意多边形: 形状 5432">
              <a:extLst>
                <a:ext uri="{FF2B5EF4-FFF2-40B4-BE49-F238E27FC236}">
                  <a16:creationId xmlns:a16="http://schemas.microsoft.com/office/drawing/2014/main" id="{882195F9-6A66-5714-0BA7-5438AEC26474}"/>
                </a:ext>
              </a:extLst>
            </p:cNvPr>
            <p:cNvSpPr/>
            <p:nvPr/>
          </p:nvSpPr>
          <p:spPr>
            <a:xfrm>
              <a:off x="3564477" y="5005526"/>
              <a:ext cx="4308" cy="2524"/>
            </a:xfrm>
            <a:custGeom>
              <a:avLst/>
              <a:gdLst>
                <a:gd name="connsiteX0" fmla="*/ 0 w 4308"/>
                <a:gd name="connsiteY0" fmla="*/ 1179 h 2524"/>
                <a:gd name="connsiteX1" fmla="*/ 783 w 4308"/>
                <a:gd name="connsiteY1" fmla="*/ 1 h 2524"/>
                <a:gd name="connsiteX2" fmla="*/ 3440 w 4308"/>
                <a:gd name="connsiteY2" fmla="*/ 1122 h 2524"/>
                <a:gd name="connsiteX3" fmla="*/ 2738 w 4308"/>
                <a:gd name="connsiteY3" fmla="*/ 2299 h 2524"/>
                <a:gd name="connsiteX4" fmla="*/ 0 w 4308"/>
                <a:gd name="connsiteY4" fmla="*/ 1179 h 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8" h="2524">
                  <a:moveTo>
                    <a:pt x="0" y="1179"/>
                  </a:moveTo>
                  <a:cubicBezTo>
                    <a:pt x="269" y="762"/>
                    <a:pt x="646" y="-38"/>
                    <a:pt x="783" y="1"/>
                  </a:cubicBezTo>
                  <a:cubicBezTo>
                    <a:pt x="1709" y="264"/>
                    <a:pt x="2743" y="522"/>
                    <a:pt x="3440" y="1122"/>
                  </a:cubicBezTo>
                  <a:cubicBezTo>
                    <a:pt x="4841" y="2328"/>
                    <a:pt x="4503" y="2865"/>
                    <a:pt x="2738" y="2299"/>
                  </a:cubicBezTo>
                  <a:cubicBezTo>
                    <a:pt x="1800" y="1996"/>
                    <a:pt x="909" y="1556"/>
                    <a:pt x="0" y="1179"/>
                  </a:cubicBezTo>
                  <a:close/>
                </a:path>
              </a:pathLst>
            </a:custGeom>
            <a:grpFill/>
            <a:ln w="5715" cap="flat">
              <a:noFill/>
              <a:prstDash val="solid"/>
              <a:miter/>
            </a:ln>
          </p:spPr>
          <p:txBody>
            <a:bodyPr rtlCol="0" anchor="ctr"/>
            <a:lstStyle/>
            <a:p>
              <a:endParaRPr lang="zh-CN" altLang="en-US"/>
            </a:p>
          </p:txBody>
        </p:sp>
        <p:sp>
          <p:nvSpPr>
            <p:cNvPr id="5434" name="任意多边形: 形状 5433">
              <a:extLst>
                <a:ext uri="{FF2B5EF4-FFF2-40B4-BE49-F238E27FC236}">
                  <a16:creationId xmlns:a16="http://schemas.microsoft.com/office/drawing/2014/main" id="{47FFA6CF-C8B0-0444-29ED-178DC4671FD5}"/>
                </a:ext>
              </a:extLst>
            </p:cNvPr>
            <p:cNvSpPr/>
            <p:nvPr/>
          </p:nvSpPr>
          <p:spPr>
            <a:xfrm>
              <a:off x="3581885" y="5000052"/>
              <a:ext cx="1397" cy="1286"/>
            </a:xfrm>
            <a:custGeom>
              <a:avLst/>
              <a:gdLst>
                <a:gd name="connsiteX0" fmla="*/ 6 w 1397"/>
                <a:gd name="connsiteY0" fmla="*/ 1287 h 1286"/>
                <a:gd name="connsiteX1" fmla="*/ 743 w 1397"/>
                <a:gd name="connsiteY1" fmla="*/ 1 h 1286"/>
                <a:gd name="connsiteX2" fmla="*/ 0 w 1397"/>
                <a:gd name="connsiteY2" fmla="*/ 1287 h 1286"/>
                <a:gd name="connsiteX3" fmla="*/ 6 w 1397"/>
                <a:gd name="connsiteY3" fmla="*/ 1287 h 1286"/>
              </a:gdLst>
              <a:ahLst/>
              <a:cxnLst>
                <a:cxn ang="0">
                  <a:pos x="connsiteX0" y="connsiteY0"/>
                </a:cxn>
                <a:cxn ang="0">
                  <a:pos x="connsiteX1" y="connsiteY1"/>
                </a:cxn>
                <a:cxn ang="0">
                  <a:pos x="connsiteX2" y="connsiteY2"/>
                </a:cxn>
                <a:cxn ang="0">
                  <a:pos x="connsiteX3" y="connsiteY3"/>
                </a:cxn>
              </a:cxnLst>
              <a:rect l="l" t="t" r="r" b="b"/>
              <a:pathLst>
                <a:path w="1397" h="1286">
                  <a:moveTo>
                    <a:pt x="6" y="1287"/>
                  </a:moveTo>
                  <a:cubicBezTo>
                    <a:pt x="257" y="835"/>
                    <a:pt x="606" y="-34"/>
                    <a:pt x="743" y="1"/>
                  </a:cubicBezTo>
                  <a:cubicBezTo>
                    <a:pt x="1823" y="247"/>
                    <a:pt x="1560" y="750"/>
                    <a:pt x="0" y="1287"/>
                  </a:cubicBezTo>
                  <a:lnTo>
                    <a:pt x="6" y="1287"/>
                  </a:lnTo>
                  <a:close/>
                </a:path>
              </a:pathLst>
            </a:custGeom>
            <a:grpFill/>
            <a:ln w="5715" cap="flat">
              <a:noFill/>
              <a:prstDash val="solid"/>
              <a:miter/>
            </a:ln>
          </p:spPr>
          <p:txBody>
            <a:bodyPr rtlCol="0" anchor="ctr"/>
            <a:lstStyle/>
            <a:p>
              <a:endParaRPr lang="zh-CN" altLang="en-US"/>
            </a:p>
          </p:txBody>
        </p:sp>
        <p:sp>
          <p:nvSpPr>
            <p:cNvPr id="5435" name="任意多边形: 形状 5434">
              <a:extLst>
                <a:ext uri="{FF2B5EF4-FFF2-40B4-BE49-F238E27FC236}">
                  <a16:creationId xmlns:a16="http://schemas.microsoft.com/office/drawing/2014/main" id="{C8699952-0039-8283-F6B9-EE6503249B88}"/>
                </a:ext>
              </a:extLst>
            </p:cNvPr>
            <p:cNvSpPr/>
            <p:nvPr/>
          </p:nvSpPr>
          <p:spPr>
            <a:xfrm>
              <a:off x="3478533" y="4912528"/>
              <a:ext cx="1413" cy="1298"/>
            </a:xfrm>
            <a:custGeom>
              <a:avLst/>
              <a:gdLst>
                <a:gd name="connsiteX0" fmla="*/ 1402 w 1413"/>
                <a:gd name="connsiteY0" fmla="*/ 0 h 1298"/>
                <a:gd name="connsiteX1" fmla="*/ 665 w 1413"/>
                <a:gd name="connsiteY1" fmla="*/ 1297 h 1298"/>
                <a:gd name="connsiteX2" fmla="*/ 1414 w 1413"/>
                <a:gd name="connsiteY2" fmla="*/ 0 h 1298"/>
                <a:gd name="connsiteX3" fmla="*/ 1402 w 1413"/>
                <a:gd name="connsiteY3" fmla="*/ 0 h 1298"/>
              </a:gdLst>
              <a:ahLst/>
              <a:cxnLst>
                <a:cxn ang="0">
                  <a:pos x="connsiteX0" y="connsiteY0"/>
                </a:cxn>
                <a:cxn ang="0">
                  <a:pos x="connsiteX1" y="connsiteY1"/>
                </a:cxn>
                <a:cxn ang="0">
                  <a:pos x="connsiteX2" y="connsiteY2"/>
                </a:cxn>
                <a:cxn ang="0">
                  <a:pos x="connsiteX3" y="connsiteY3"/>
                </a:cxn>
              </a:cxnLst>
              <a:rect l="l" t="t" r="r" b="b"/>
              <a:pathLst>
                <a:path w="1413" h="1298">
                  <a:moveTo>
                    <a:pt x="1402" y="0"/>
                  </a:moveTo>
                  <a:cubicBezTo>
                    <a:pt x="1151" y="457"/>
                    <a:pt x="802" y="1331"/>
                    <a:pt x="665" y="1297"/>
                  </a:cubicBezTo>
                  <a:cubicBezTo>
                    <a:pt x="-432" y="1040"/>
                    <a:pt x="-164" y="537"/>
                    <a:pt x="1414" y="0"/>
                  </a:cubicBezTo>
                  <a:lnTo>
                    <a:pt x="1402" y="0"/>
                  </a:lnTo>
                  <a:close/>
                </a:path>
              </a:pathLst>
            </a:custGeom>
            <a:grpFill/>
            <a:ln w="5715" cap="flat">
              <a:noFill/>
              <a:prstDash val="solid"/>
              <a:miter/>
            </a:ln>
          </p:spPr>
          <p:txBody>
            <a:bodyPr rtlCol="0" anchor="ctr"/>
            <a:lstStyle/>
            <a:p>
              <a:endParaRPr lang="zh-CN" altLang="en-US"/>
            </a:p>
          </p:txBody>
        </p:sp>
        <p:sp>
          <p:nvSpPr>
            <p:cNvPr id="5436" name="任意多边形: 形状 5435">
              <a:extLst>
                <a:ext uri="{FF2B5EF4-FFF2-40B4-BE49-F238E27FC236}">
                  <a16:creationId xmlns:a16="http://schemas.microsoft.com/office/drawing/2014/main" id="{0D59F923-28DF-0F9C-5ECA-6BEDC7629107}"/>
                </a:ext>
              </a:extLst>
            </p:cNvPr>
            <p:cNvSpPr/>
            <p:nvPr/>
          </p:nvSpPr>
          <p:spPr>
            <a:xfrm>
              <a:off x="3479941" y="4911224"/>
              <a:ext cx="1408" cy="1303"/>
            </a:xfrm>
            <a:custGeom>
              <a:avLst/>
              <a:gdLst>
                <a:gd name="connsiteX0" fmla="*/ 6 w 1408"/>
                <a:gd name="connsiteY0" fmla="*/ 1304 h 1303"/>
                <a:gd name="connsiteX1" fmla="*/ 743 w 1408"/>
                <a:gd name="connsiteY1" fmla="*/ 1 h 1303"/>
                <a:gd name="connsiteX2" fmla="*/ 0 w 1408"/>
                <a:gd name="connsiteY2" fmla="*/ 1304 h 1303"/>
                <a:gd name="connsiteX3" fmla="*/ 6 w 1408"/>
                <a:gd name="connsiteY3" fmla="*/ 1304 h 1303"/>
              </a:gdLst>
              <a:ahLst/>
              <a:cxnLst>
                <a:cxn ang="0">
                  <a:pos x="connsiteX0" y="connsiteY0"/>
                </a:cxn>
                <a:cxn ang="0">
                  <a:pos x="connsiteX1" y="connsiteY1"/>
                </a:cxn>
                <a:cxn ang="0">
                  <a:pos x="connsiteX2" y="connsiteY2"/>
                </a:cxn>
                <a:cxn ang="0">
                  <a:pos x="connsiteX3" y="connsiteY3"/>
                </a:cxn>
              </a:cxnLst>
              <a:rect l="l" t="t" r="r" b="b"/>
              <a:pathLst>
                <a:path w="1408" h="1303">
                  <a:moveTo>
                    <a:pt x="6" y="1304"/>
                  </a:moveTo>
                  <a:cubicBezTo>
                    <a:pt x="257" y="847"/>
                    <a:pt x="600" y="-28"/>
                    <a:pt x="743" y="1"/>
                  </a:cubicBezTo>
                  <a:cubicBezTo>
                    <a:pt x="1840" y="252"/>
                    <a:pt x="1572" y="761"/>
                    <a:pt x="0" y="1304"/>
                  </a:cubicBezTo>
                  <a:lnTo>
                    <a:pt x="6" y="1304"/>
                  </a:lnTo>
                  <a:close/>
                </a:path>
              </a:pathLst>
            </a:custGeom>
            <a:grpFill/>
            <a:ln w="5715" cap="flat">
              <a:noFill/>
              <a:prstDash val="solid"/>
              <a:miter/>
            </a:ln>
          </p:spPr>
          <p:txBody>
            <a:bodyPr rtlCol="0" anchor="ctr"/>
            <a:lstStyle/>
            <a:p>
              <a:endParaRPr lang="zh-CN" altLang="en-US"/>
            </a:p>
          </p:txBody>
        </p:sp>
        <p:sp>
          <p:nvSpPr>
            <p:cNvPr id="5437" name="任意多边形: 形状 5436">
              <a:extLst>
                <a:ext uri="{FF2B5EF4-FFF2-40B4-BE49-F238E27FC236}">
                  <a16:creationId xmlns:a16="http://schemas.microsoft.com/office/drawing/2014/main" id="{DCDD101B-4813-C226-42E7-679703EA5375}"/>
                </a:ext>
              </a:extLst>
            </p:cNvPr>
            <p:cNvSpPr/>
            <p:nvPr/>
          </p:nvSpPr>
          <p:spPr>
            <a:xfrm>
              <a:off x="3473363" y="4905950"/>
              <a:ext cx="1315" cy="1416"/>
            </a:xfrm>
            <a:custGeom>
              <a:avLst/>
              <a:gdLst>
                <a:gd name="connsiteX0" fmla="*/ 0 w 1315"/>
                <a:gd name="connsiteY0" fmla="*/ 0 h 1416"/>
                <a:gd name="connsiteX1" fmla="*/ 1315 w 1315"/>
                <a:gd name="connsiteY1" fmla="*/ 737 h 1416"/>
                <a:gd name="connsiteX2" fmla="*/ 12 w 1315"/>
                <a:gd name="connsiteY2" fmla="*/ 0 h 1416"/>
                <a:gd name="connsiteX3" fmla="*/ 0 w 1315"/>
                <a:gd name="connsiteY3" fmla="*/ 0 h 1416"/>
              </a:gdLst>
              <a:ahLst/>
              <a:cxnLst>
                <a:cxn ang="0">
                  <a:pos x="connsiteX0" y="connsiteY0"/>
                </a:cxn>
                <a:cxn ang="0">
                  <a:pos x="connsiteX1" y="connsiteY1"/>
                </a:cxn>
                <a:cxn ang="0">
                  <a:pos x="connsiteX2" y="connsiteY2"/>
                </a:cxn>
                <a:cxn ang="0">
                  <a:pos x="connsiteX3" y="connsiteY3"/>
                </a:cxn>
              </a:cxnLst>
              <a:rect l="l" t="t" r="r" b="b"/>
              <a:pathLst>
                <a:path w="1315" h="1416">
                  <a:moveTo>
                    <a:pt x="0" y="0"/>
                  </a:moveTo>
                  <a:cubicBezTo>
                    <a:pt x="463" y="251"/>
                    <a:pt x="1343" y="594"/>
                    <a:pt x="1315" y="737"/>
                  </a:cubicBezTo>
                  <a:cubicBezTo>
                    <a:pt x="1069" y="1852"/>
                    <a:pt x="560" y="1589"/>
                    <a:pt x="12" y="0"/>
                  </a:cubicBezTo>
                  <a:lnTo>
                    <a:pt x="0" y="0"/>
                  </a:lnTo>
                  <a:close/>
                </a:path>
              </a:pathLst>
            </a:custGeom>
            <a:grpFill/>
            <a:ln w="5715" cap="flat">
              <a:noFill/>
              <a:prstDash val="solid"/>
              <a:miter/>
            </a:ln>
          </p:spPr>
          <p:txBody>
            <a:bodyPr rtlCol="0" anchor="ctr"/>
            <a:lstStyle/>
            <a:p>
              <a:endParaRPr lang="zh-CN" altLang="en-US"/>
            </a:p>
          </p:txBody>
        </p:sp>
        <p:sp>
          <p:nvSpPr>
            <p:cNvPr id="5438" name="任意多边形: 形状 5437">
              <a:extLst>
                <a:ext uri="{FF2B5EF4-FFF2-40B4-BE49-F238E27FC236}">
                  <a16:creationId xmlns:a16="http://schemas.microsoft.com/office/drawing/2014/main" id="{3FC5A4A0-1AA1-6EC5-5B52-BBFCC124FB87}"/>
                </a:ext>
              </a:extLst>
            </p:cNvPr>
            <p:cNvSpPr/>
            <p:nvPr/>
          </p:nvSpPr>
          <p:spPr>
            <a:xfrm>
              <a:off x="3470060" y="4902647"/>
              <a:ext cx="3308" cy="3303"/>
            </a:xfrm>
            <a:custGeom>
              <a:avLst/>
              <a:gdLst>
                <a:gd name="connsiteX0" fmla="*/ 3309 w 3308"/>
                <a:gd name="connsiteY0" fmla="*/ 3303 h 3303"/>
                <a:gd name="connsiteX1" fmla="*/ 23 w 3308"/>
                <a:gd name="connsiteY1" fmla="*/ 0 h 3303"/>
                <a:gd name="connsiteX2" fmla="*/ 0 w 3308"/>
                <a:gd name="connsiteY2" fmla="*/ 23 h 3303"/>
                <a:gd name="connsiteX3" fmla="*/ 3298 w 3308"/>
                <a:gd name="connsiteY3" fmla="*/ 3303 h 3303"/>
                <a:gd name="connsiteX4" fmla="*/ 3309 w 3308"/>
                <a:gd name="connsiteY4" fmla="*/ 3303 h 3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3303">
                  <a:moveTo>
                    <a:pt x="3309" y="3303"/>
                  </a:moveTo>
                  <a:cubicBezTo>
                    <a:pt x="2212" y="2200"/>
                    <a:pt x="1120" y="1097"/>
                    <a:pt x="23" y="0"/>
                  </a:cubicBezTo>
                  <a:cubicBezTo>
                    <a:pt x="23" y="0"/>
                    <a:pt x="6" y="23"/>
                    <a:pt x="0" y="23"/>
                  </a:cubicBezTo>
                  <a:cubicBezTo>
                    <a:pt x="1097" y="1114"/>
                    <a:pt x="2200" y="2211"/>
                    <a:pt x="3298" y="3303"/>
                  </a:cubicBezTo>
                  <a:lnTo>
                    <a:pt x="3309" y="3303"/>
                  </a:lnTo>
                  <a:close/>
                </a:path>
              </a:pathLst>
            </a:custGeom>
            <a:grpFill/>
            <a:ln w="5715" cap="flat">
              <a:noFill/>
              <a:prstDash val="solid"/>
              <a:miter/>
            </a:ln>
          </p:spPr>
          <p:txBody>
            <a:bodyPr rtlCol="0" anchor="ctr"/>
            <a:lstStyle/>
            <a:p>
              <a:endParaRPr lang="zh-CN" altLang="en-US"/>
            </a:p>
          </p:txBody>
        </p:sp>
        <p:sp>
          <p:nvSpPr>
            <p:cNvPr id="5439" name="任意多边形: 形状 5438">
              <a:extLst>
                <a:ext uri="{FF2B5EF4-FFF2-40B4-BE49-F238E27FC236}">
                  <a16:creationId xmlns:a16="http://schemas.microsoft.com/office/drawing/2014/main" id="{E7A52233-1F55-1AC2-E403-7F02F003BBCF}"/>
                </a:ext>
              </a:extLst>
            </p:cNvPr>
            <p:cNvSpPr/>
            <p:nvPr/>
          </p:nvSpPr>
          <p:spPr>
            <a:xfrm>
              <a:off x="3550978" y="4871639"/>
              <a:ext cx="1321" cy="1432"/>
            </a:xfrm>
            <a:custGeom>
              <a:avLst/>
              <a:gdLst>
                <a:gd name="connsiteX0" fmla="*/ 1298 w 1321"/>
                <a:gd name="connsiteY0" fmla="*/ 1433 h 1432"/>
                <a:gd name="connsiteX1" fmla="*/ 1 w 1321"/>
                <a:gd name="connsiteY1" fmla="*/ 679 h 1432"/>
                <a:gd name="connsiteX2" fmla="*/ 1321 w 1321"/>
                <a:gd name="connsiteY2" fmla="*/ 1398 h 1432"/>
                <a:gd name="connsiteX3" fmla="*/ 1298 w 1321"/>
                <a:gd name="connsiteY3" fmla="*/ 1433 h 1432"/>
              </a:gdLst>
              <a:ahLst/>
              <a:cxnLst>
                <a:cxn ang="0">
                  <a:pos x="connsiteX0" y="connsiteY0"/>
                </a:cxn>
                <a:cxn ang="0">
                  <a:pos x="connsiteX1" y="connsiteY1"/>
                </a:cxn>
                <a:cxn ang="0">
                  <a:pos x="connsiteX2" y="connsiteY2"/>
                </a:cxn>
                <a:cxn ang="0">
                  <a:pos x="connsiteX3" y="connsiteY3"/>
                </a:cxn>
              </a:cxnLst>
              <a:rect l="l" t="t" r="r" b="b"/>
              <a:pathLst>
                <a:path w="1321" h="1432">
                  <a:moveTo>
                    <a:pt x="1298" y="1433"/>
                  </a:moveTo>
                  <a:cubicBezTo>
                    <a:pt x="847" y="1176"/>
                    <a:pt x="-33" y="833"/>
                    <a:pt x="1" y="679"/>
                  </a:cubicBezTo>
                  <a:cubicBezTo>
                    <a:pt x="241" y="-430"/>
                    <a:pt x="761" y="-173"/>
                    <a:pt x="1321" y="1398"/>
                  </a:cubicBezTo>
                  <a:lnTo>
                    <a:pt x="1298" y="1433"/>
                  </a:lnTo>
                  <a:close/>
                </a:path>
              </a:pathLst>
            </a:custGeom>
            <a:grpFill/>
            <a:ln w="5715" cap="flat">
              <a:noFill/>
              <a:prstDash val="solid"/>
              <a:miter/>
            </a:ln>
          </p:spPr>
          <p:txBody>
            <a:bodyPr rtlCol="0" anchor="ctr"/>
            <a:lstStyle/>
            <a:p>
              <a:endParaRPr lang="zh-CN" altLang="en-US"/>
            </a:p>
          </p:txBody>
        </p:sp>
        <p:sp>
          <p:nvSpPr>
            <p:cNvPr id="5440" name="任意多边形: 形状 5439">
              <a:extLst>
                <a:ext uri="{FF2B5EF4-FFF2-40B4-BE49-F238E27FC236}">
                  <a16:creationId xmlns:a16="http://schemas.microsoft.com/office/drawing/2014/main" id="{CE32C1D2-42AF-B4DF-551A-EB70DDB11488}"/>
                </a:ext>
              </a:extLst>
            </p:cNvPr>
            <p:cNvSpPr/>
            <p:nvPr/>
          </p:nvSpPr>
          <p:spPr>
            <a:xfrm>
              <a:off x="3516106" y="4869808"/>
              <a:ext cx="3320" cy="1405"/>
            </a:xfrm>
            <a:custGeom>
              <a:avLst/>
              <a:gdLst>
                <a:gd name="connsiteX0" fmla="*/ 3320 w 3320"/>
                <a:gd name="connsiteY0" fmla="*/ 12 h 1405"/>
                <a:gd name="connsiteX1" fmla="*/ 0 w 3320"/>
                <a:gd name="connsiteY1" fmla="*/ 0 h 1405"/>
                <a:gd name="connsiteX2" fmla="*/ 3320 w 3320"/>
                <a:gd name="connsiteY2" fmla="*/ 12 h 1405"/>
              </a:gdLst>
              <a:ahLst/>
              <a:cxnLst>
                <a:cxn ang="0">
                  <a:pos x="connsiteX0" y="connsiteY0"/>
                </a:cxn>
                <a:cxn ang="0">
                  <a:pos x="connsiteX1" y="connsiteY1"/>
                </a:cxn>
                <a:cxn ang="0">
                  <a:pos x="connsiteX2" y="connsiteY2"/>
                </a:cxn>
              </a:cxnLst>
              <a:rect l="l" t="t" r="r" b="b"/>
              <a:pathLst>
                <a:path w="3320" h="1405">
                  <a:moveTo>
                    <a:pt x="3320" y="12"/>
                  </a:moveTo>
                  <a:cubicBezTo>
                    <a:pt x="2206" y="1869"/>
                    <a:pt x="1103" y="1875"/>
                    <a:pt x="0" y="0"/>
                  </a:cubicBezTo>
                  <a:cubicBezTo>
                    <a:pt x="1109" y="0"/>
                    <a:pt x="2212" y="6"/>
                    <a:pt x="3320" y="12"/>
                  </a:cubicBezTo>
                  <a:close/>
                </a:path>
              </a:pathLst>
            </a:custGeom>
            <a:grpFill/>
            <a:ln w="5715" cap="flat">
              <a:noFill/>
              <a:prstDash val="solid"/>
              <a:miter/>
            </a:ln>
          </p:spPr>
          <p:txBody>
            <a:bodyPr rtlCol="0" anchor="ctr"/>
            <a:lstStyle/>
            <a:p>
              <a:endParaRPr lang="zh-CN" altLang="en-US"/>
            </a:p>
          </p:txBody>
        </p:sp>
        <p:sp>
          <p:nvSpPr>
            <p:cNvPr id="5441" name="任意多边形: 形状 5440">
              <a:extLst>
                <a:ext uri="{FF2B5EF4-FFF2-40B4-BE49-F238E27FC236}">
                  <a16:creationId xmlns:a16="http://schemas.microsoft.com/office/drawing/2014/main" id="{3443E879-0DA6-C33E-79D4-9713F431C40B}"/>
                </a:ext>
              </a:extLst>
            </p:cNvPr>
            <p:cNvSpPr/>
            <p:nvPr/>
          </p:nvSpPr>
          <p:spPr>
            <a:xfrm>
              <a:off x="3512808" y="4866533"/>
              <a:ext cx="3274" cy="3240"/>
            </a:xfrm>
            <a:custGeom>
              <a:avLst/>
              <a:gdLst>
                <a:gd name="connsiteX0" fmla="*/ 3275 w 3274"/>
                <a:gd name="connsiteY0" fmla="*/ 3241 h 3240"/>
                <a:gd name="connsiteX1" fmla="*/ 0 w 3274"/>
                <a:gd name="connsiteY1" fmla="*/ 0 h 3240"/>
                <a:gd name="connsiteX2" fmla="*/ 3275 w 3274"/>
                <a:gd name="connsiteY2" fmla="*/ 3241 h 3240"/>
              </a:gdLst>
              <a:ahLst/>
              <a:cxnLst>
                <a:cxn ang="0">
                  <a:pos x="connsiteX0" y="connsiteY0"/>
                </a:cxn>
                <a:cxn ang="0">
                  <a:pos x="connsiteX1" y="connsiteY1"/>
                </a:cxn>
                <a:cxn ang="0">
                  <a:pos x="connsiteX2" y="connsiteY2"/>
                </a:cxn>
              </a:cxnLst>
              <a:rect l="l" t="t" r="r" b="b"/>
              <a:pathLst>
                <a:path w="3274" h="3240">
                  <a:moveTo>
                    <a:pt x="3275" y="3241"/>
                  </a:moveTo>
                  <a:cubicBezTo>
                    <a:pt x="2183" y="2160"/>
                    <a:pt x="1092" y="1080"/>
                    <a:pt x="0" y="0"/>
                  </a:cubicBezTo>
                  <a:cubicBezTo>
                    <a:pt x="1092" y="1080"/>
                    <a:pt x="2183" y="2160"/>
                    <a:pt x="3275" y="3241"/>
                  </a:cubicBezTo>
                  <a:close/>
                </a:path>
              </a:pathLst>
            </a:custGeom>
            <a:grpFill/>
            <a:ln w="5715" cap="flat">
              <a:noFill/>
              <a:prstDash val="solid"/>
              <a:miter/>
            </a:ln>
          </p:spPr>
          <p:txBody>
            <a:bodyPr rtlCol="0" anchor="ctr"/>
            <a:lstStyle/>
            <a:p>
              <a:endParaRPr lang="zh-CN" altLang="en-US"/>
            </a:p>
          </p:txBody>
        </p:sp>
        <p:sp>
          <p:nvSpPr>
            <p:cNvPr id="5442" name="任意多边形: 形状 5441">
              <a:extLst>
                <a:ext uri="{FF2B5EF4-FFF2-40B4-BE49-F238E27FC236}">
                  <a16:creationId xmlns:a16="http://schemas.microsoft.com/office/drawing/2014/main" id="{4B13A6D0-C6D3-6A78-1D93-9AC1127C1981}"/>
                </a:ext>
              </a:extLst>
            </p:cNvPr>
            <p:cNvSpPr/>
            <p:nvPr/>
          </p:nvSpPr>
          <p:spPr>
            <a:xfrm>
              <a:off x="3275694" y="4792916"/>
              <a:ext cx="93869" cy="37638"/>
            </a:xfrm>
            <a:custGeom>
              <a:avLst/>
              <a:gdLst>
                <a:gd name="connsiteX0" fmla="*/ 16801 w 93869"/>
                <a:gd name="connsiteY0" fmla="*/ 14348 h 37638"/>
                <a:gd name="connsiteX1" fmla="*/ 45639 w 93869"/>
                <a:gd name="connsiteY1" fmla="*/ 9587 h 37638"/>
                <a:gd name="connsiteX2" fmla="*/ 55503 w 93869"/>
                <a:gd name="connsiteY2" fmla="*/ 4495 h 37638"/>
                <a:gd name="connsiteX3" fmla="*/ 74688 w 93869"/>
                <a:gd name="connsiteY3" fmla="*/ 3215 h 37638"/>
                <a:gd name="connsiteX4" fmla="*/ 92388 w 93869"/>
                <a:gd name="connsiteY4" fmla="*/ 17668 h 37638"/>
                <a:gd name="connsiteX5" fmla="*/ 92410 w 93869"/>
                <a:gd name="connsiteY5" fmla="*/ 24217 h 37638"/>
                <a:gd name="connsiteX6" fmla="*/ 92439 w 93869"/>
                <a:gd name="connsiteY6" fmla="*/ 24200 h 37638"/>
                <a:gd name="connsiteX7" fmla="*/ 56332 w 93869"/>
                <a:gd name="connsiteY7" fmla="*/ 11124 h 37638"/>
                <a:gd name="connsiteX8" fmla="*/ 29928 w 93869"/>
                <a:gd name="connsiteY8" fmla="*/ 20097 h 37638"/>
                <a:gd name="connsiteX9" fmla="*/ 26391 w 93869"/>
                <a:gd name="connsiteY9" fmla="*/ 29870 h 37638"/>
                <a:gd name="connsiteX10" fmla="*/ 40152 w 93869"/>
                <a:gd name="connsiteY10" fmla="*/ 37339 h 37638"/>
                <a:gd name="connsiteX11" fmla="*/ 16830 w 93869"/>
                <a:gd name="connsiteY11" fmla="*/ 34116 h 37638"/>
                <a:gd name="connsiteX12" fmla="*/ 9160 w 93869"/>
                <a:gd name="connsiteY12" fmla="*/ 29201 h 37638"/>
                <a:gd name="connsiteX13" fmla="*/ 1176 w 93869"/>
                <a:gd name="connsiteY13" fmla="*/ 18742 h 37638"/>
                <a:gd name="connsiteX14" fmla="*/ 16801 w 93869"/>
                <a:gd name="connsiteY14" fmla="*/ 14348 h 37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3869" h="37638">
                  <a:moveTo>
                    <a:pt x="16801" y="14348"/>
                  </a:moveTo>
                  <a:cubicBezTo>
                    <a:pt x="26408" y="12696"/>
                    <a:pt x="35969" y="10616"/>
                    <a:pt x="45639" y="9587"/>
                  </a:cubicBezTo>
                  <a:cubicBezTo>
                    <a:pt x="49942" y="9130"/>
                    <a:pt x="53137" y="7055"/>
                    <a:pt x="55503" y="4495"/>
                  </a:cubicBezTo>
                  <a:cubicBezTo>
                    <a:pt x="61995" y="-2535"/>
                    <a:pt x="66436" y="3"/>
                    <a:pt x="74688" y="3215"/>
                  </a:cubicBezTo>
                  <a:cubicBezTo>
                    <a:pt x="83221" y="6535"/>
                    <a:pt x="83935" y="16462"/>
                    <a:pt x="92388" y="17668"/>
                  </a:cubicBezTo>
                  <a:cubicBezTo>
                    <a:pt x="94428" y="19845"/>
                    <a:pt x="94291" y="22028"/>
                    <a:pt x="92410" y="24217"/>
                  </a:cubicBezTo>
                  <a:lnTo>
                    <a:pt x="92439" y="24200"/>
                  </a:lnTo>
                  <a:cubicBezTo>
                    <a:pt x="77666" y="27406"/>
                    <a:pt x="67122" y="18919"/>
                    <a:pt x="56332" y="11124"/>
                  </a:cubicBezTo>
                  <a:cubicBezTo>
                    <a:pt x="47639" y="14342"/>
                    <a:pt x="39884" y="19748"/>
                    <a:pt x="29928" y="20097"/>
                  </a:cubicBezTo>
                  <a:cubicBezTo>
                    <a:pt x="24853" y="20274"/>
                    <a:pt x="24356" y="25183"/>
                    <a:pt x="26391" y="29870"/>
                  </a:cubicBezTo>
                  <a:cubicBezTo>
                    <a:pt x="28397" y="34482"/>
                    <a:pt x="33695" y="33401"/>
                    <a:pt x="40152" y="37339"/>
                  </a:cubicBezTo>
                  <a:cubicBezTo>
                    <a:pt x="29854" y="36653"/>
                    <a:pt x="22825" y="39899"/>
                    <a:pt x="16830" y="34116"/>
                  </a:cubicBezTo>
                  <a:cubicBezTo>
                    <a:pt x="15595" y="30395"/>
                    <a:pt x="11652" y="30927"/>
                    <a:pt x="9160" y="29201"/>
                  </a:cubicBezTo>
                  <a:cubicBezTo>
                    <a:pt x="5348" y="26560"/>
                    <a:pt x="-3093" y="26698"/>
                    <a:pt x="1176" y="18742"/>
                  </a:cubicBezTo>
                  <a:cubicBezTo>
                    <a:pt x="4417" y="12696"/>
                    <a:pt x="9686" y="9004"/>
                    <a:pt x="16801" y="14348"/>
                  </a:cubicBezTo>
                  <a:close/>
                </a:path>
              </a:pathLst>
            </a:custGeom>
            <a:grpFill/>
            <a:ln w="5715" cap="flat">
              <a:noFill/>
              <a:prstDash val="solid"/>
              <a:miter/>
            </a:ln>
          </p:spPr>
          <p:txBody>
            <a:bodyPr rtlCol="0" anchor="ctr"/>
            <a:lstStyle/>
            <a:p>
              <a:endParaRPr lang="zh-CN" altLang="en-US"/>
            </a:p>
          </p:txBody>
        </p:sp>
        <p:sp>
          <p:nvSpPr>
            <p:cNvPr id="5443" name="任意多边形: 形状 5442">
              <a:extLst>
                <a:ext uri="{FF2B5EF4-FFF2-40B4-BE49-F238E27FC236}">
                  <a16:creationId xmlns:a16="http://schemas.microsoft.com/office/drawing/2014/main" id="{41584438-F87F-43D9-4CAF-BD51D8794AD7}"/>
                </a:ext>
              </a:extLst>
            </p:cNvPr>
            <p:cNvSpPr/>
            <p:nvPr/>
          </p:nvSpPr>
          <p:spPr>
            <a:xfrm>
              <a:off x="3437187" y="4817532"/>
              <a:ext cx="47411" cy="25918"/>
            </a:xfrm>
            <a:custGeom>
              <a:avLst/>
              <a:gdLst>
                <a:gd name="connsiteX0" fmla="*/ 29621 w 47411"/>
                <a:gd name="connsiteY0" fmla="*/ 2893 h 25918"/>
                <a:gd name="connsiteX1" fmla="*/ 41445 w 47411"/>
                <a:gd name="connsiteY1" fmla="*/ 7911 h 25918"/>
                <a:gd name="connsiteX2" fmla="*/ 46229 w 47411"/>
                <a:gd name="connsiteY2" fmla="*/ 10346 h 25918"/>
                <a:gd name="connsiteX3" fmla="*/ 44125 w 47411"/>
                <a:gd name="connsiteY3" fmla="*/ 18261 h 25918"/>
                <a:gd name="connsiteX4" fmla="*/ 19734 w 47411"/>
                <a:gd name="connsiteY4" fmla="*/ 25919 h 25918"/>
                <a:gd name="connsiteX5" fmla="*/ 0 w 47411"/>
                <a:gd name="connsiteY5" fmla="*/ 19341 h 25918"/>
                <a:gd name="connsiteX6" fmla="*/ 5121 w 47411"/>
                <a:gd name="connsiteY6" fmla="*/ 12037 h 25918"/>
                <a:gd name="connsiteX7" fmla="*/ 12059 w 47411"/>
                <a:gd name="connsiteY7" fmla="*/ 4585 h 25918"/>
                <a:gd name="connsiteX8" fmla="*/ 18917 w 47411"/>
                <a:gd name="connsiteY8" fmla="*/ 70 h 25918"/>
                <a:gd name="connsiteX9" fmla="*/ 29621 w 47411"/>
                <a:gd name="connsiteY9" fmla="*/ 2893 h 25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411" h="25918">
                  <a:moveTo>
                    <a:pt x="29621" y="2893"/>
                  </a:moveTo>
                  <a:cubicBezTo>
                    <a:pt x="34010" y="9580"/>
                    <a:pt x="34101" y="9905"/>
                    <a:pt x="41445" y="7911"/>
                  </a:cubicBezTo>
                  <a:cubicBezTo>
                    <a:pt x="44491" y="7082"/>
                    <a:pt x="45200" y="8557"/>
                    <a:pt x="46229" y="10346"/>
                  </a:cubicBezTo>
                  <a:cubicBezTo>
                    <a:pt x="48132" y="13649"/>
                    <a:pt x="47949" y="16912"/>
                    <a:pt x="44125" y="18261"/>
                  </a:cubicBezTo>
                  <a:cubicBezTo>
                    <a:pt x="36096" y="21101"/>
                    <a:pt x="27872" y="23399"/>
                    <a:pt x="19734" y="25919"/>
                  </a:cubicBezTo>
                  <a:cubicBezTo>
                    <a:pt x="15059" y="18003"/>
                    <a:pt x="8127" y="16878"/>
                    <a:pt x="0" y="19341"/>
                  </a:cubicBezTo>
                  <a:cubicBezTo>
                    <a:pt x="126" y="15798"/>
                    <a:pt x="1800" y="13392"/>
                    <a:pt x="5121" y="12037"/>
                  </a:cubicBezTo>
                  <a:cubicBezTo>
                    <a:pt x="8487" y="10665"/>
                    <a:pt x="14082" y="12009"/>
                    <a:pt x="12059" y="4585"/>
                  </a:cubicBezTo>
                  <a:cubicBezTo>
                    <a:pt x="11121" y="1144"/>
                    <a:pt x="15642" y="-353"/>
                    <a:pt x="18917" y="70"/>
                  </a:cubicBezTo>
                  <a:cubicBezTo>
                    <a:pt x="22546" y="544"/>
                    <a:pt x="26060" y="1910"/>
                    <a:pt x="29621" y="2893"/>
                  </a:cubicBezTo>
                  <a:close/>
                </a:path>
              </a:pathLst>
            </a:custGeom>
            <a:grpFill/>
            <a:ln w="5715" cap="flat">
              <a:noFill/>
              <a:prstDash val="solid"/>
              <a:miter/>
            </a:ln>
          </p:spPr>
          <p:txBody>
            <a:bodyPr rtlCol="0" anchor="ctr"/>
            <a:lstStyle/>
            <a:p>
              <a:endParaRPr lang="zh-CN" altLang="en-US"/>
            </a:p>
          </p:txBody>
        </p:sp>
        <p:sp>
          <p:nvSpPr>
            <p:cNvPr id="5444" name="任意多边形: 形状 5443">
              <a:extLst>
                <a:ext uri="{FF2B5EF4-FFF2-40B4-BE49-F238E27FC236}">
                  <a16:creationId xmlns:a16="http://schemas.microsoft.com/office/drawing/2014/main" id="{068AD4D5-1E3B-BF0E-D088-7AADAD42DC70}"/>
                </a:ext>
              </a:extLst>
            </p:cNvPr>
            <p:cNvSpPr/>
            <p:nvPr/>
          </p:nvSpPr>
          <p:spPr>
            <a:xfrm>
              <a:off x="3262560" y="4793318"/>
              <a:ext cx="34309" cy="35736"/>
            </a:xfrm>
            <a:custGeom>
              <a:avLst/>
              <a:gdLst>
                <a:gd name="connsiteX0" fmla="*/ 29935 w 34309"/>
                <a:gd name="connsiteY0" fmla="*/ 13945 h 35736"/>
                <a:gd name="connsiteX1" fmla="*/ 15762 w 34309"/>
                <a:gd name="connsiteY1" fmla="*/ 21735 h 35736"/>
                <a:gd name="connsiteX2" fmla="*/ 32907 w 34309"/>
                <a:gd name="connsiteY2" fmla="*/ 29370 h 35736"/>
                <a:gd name="connsiteX3" fmla="*/ 29958 w 34309"/>
                <a:gd name="connsiteY3" fmla="*/ 33714 h 35736"/>
                <a:gd name="connsiteX4" fmla="*/ 0 w 34309"/>
                <a:gd name="connsiteY4" fmla="*/ 35737 h 35736"/>
                <a:gd name="connsiteX5" fmla="*/ 2275 w 34309"/>
                <a:gd name="connsiteY5" fmla="*/ 22518 h 35736"/>
                <a:gd name="connsiteX6" fmla="*/ 337 w 34309"/>
                <a:gd name="connsiteY6" fmla="*/ 7373 h 35736"/>
                <a:gd name="connsiteX7" fmla="*/ 331 w 34309"/>
                <a:gd name="connsiteY7" fmla="*/ 7373 h 35736"/>
                <a:gd name="connsiteX8" fmla="*/ 3795 w 34309"/>
                <a:gd name="connsiteY8" fmla="*/ 1024 h 35736"/>
                <a:gd name="connsiteX9" fmla="*/ 29935 w 34309"/>
                <a:gd name="connsiteY9" fmla="*/ 13945 h 3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09" h="35736">
                  <a:moveTo>
                    <a:pt x="29935" y="13945"/>
                  </a:moveTo>
                  <a:cubicBezTo>
                    <a:pt x="23666" y="13671"/>
                    <a:pt x="18271" y="14968"/>
                    <a:pt x="15762" y="21735"/>
                  </a:cubicBezTo>
                  <a:cubicBezTo>
                    <a:pt x="20865" y="26004"/>
                    <a:pt x="28244" y="25261"/>
                    <a:pt x="32907" y="29370"/>
                  </a:cubicBezTo>
                  <a:cubicBezTo>
                    <a:pt x="36467" y="32502"/>
                    <a:pt x="32416" y="33176"/>
                    <a:pt x="29958" y="33714"/>
                  </a:cubicBezTo>
                  <a:cubicBezTo>
                    <a:pt x="20483" y="33731"/>
                    <a:pt x="11110" y="26764"/>
                    <a:pt x="0" y="35737"/>
                  </a:cubicBezTo>
                  <a:cubicBezTo>
                    <a:pt x="937" y="29599"/>
                    <a:pt x="291" y="23569"/>
                    <a:pt x="2275" y="22518"/>
                  </a:cubicBezTo>
                  <a:cubicBezTo>
                    <a:pt x="16168" y="15140"/>
                    <a:pt x="5698" y="11734"/>
                    <a:pt x="337" y="7373"/>
                  </a:cubicBezTo>
                  <a:lnTo>
                    <a:pt x="331" y="7373"/>
                  </a:lnTo>
                  <a:cubicBezTo>
                    <a:pt x="1486" y="5253"/>
                    <a:pt x="2640" y="3138"/>
                    <a:pt x="3795" y="1024"/>
                  </a:cubicBezTo>
                  <a:cubicBezTo>
                    <a:pt x="16196" y="-2137"/>
                    <a:pt x="25009" y="1978"/>
                    <a:pt x="29935" y="13945"/>
                  </a:cubicBezTo>
                  <a:close/>
                </a:path>
              </a:pathLst>
            </a:custGeom>
            <a:grpFill/>
            <a:ln w="5715" cap="flat">
              <a:noFill/>
              <a:prstDash val="solid"/>
              <a:miter/>
            </a:ln>
          </p:spPr>
          <p:txBody>
            <a:bodyPr rtlCol="0" anchor="ctr"/>
            <a:lstStyle/>
            <a:p>
              <a:endParaRPr lang="zh-CN" altLang="en-US"/>
            </a:p>
          </p:txBody>
        </p:sp>
        <p:sp>
          <p:nvSpPr>
            <p:cNvPr id="5445" name="任意多边形: 形状 5444">
              <a:extLst>
                <a:ext uri="{FF2B5EF4-FFF2-40B4-BE49-F238E27FC236}">
                  <a16:creationId xmlns:a16="http://schemas.microsoft.com/office/drawing/2014/main" id="{6F348041-071F-F3F5-C321-F4276EFEFFE3}"/>
                </a:ext>
              </a:extLst>
            </p:cNvPr>
            <p:cNvSpPr/>
            <p:nvPr/>
          </p:nvSpPr>
          <p:spPr>
            <a:xfrm>
              <a:off x="3368081" y="4808984"/>
              <a:ext cx="42811" cy="34466"/>
            </a:xfrm>
            <a:custGeom>
              <a:avLst/>
              <a:gdLst>
                <a:gd name="connsiteX0" fmla="*/ 23 w 42811"/>
                <a:gd name="connsiteY0" fmla="*/ 8149 h 34466"/>
                <a:gd name="connsiteX1" fmla="*/ 0 w 42811"/>
                <a:gd name="connsiteY1" fmla="*/ 1600 h 34466"/>
                <a:gd name="connsiteX2" fmla="*/ 5658 w 42811"/>
                <a:gd name="connsiteY2" fmla="*/ 1085 h 34466"/>
                <a:gd name="connsiteX3" fmla="*/ 32993 w 42811"/>
                <a:gd name="connsiteY3" fmla="*/ 4811 h 34466"/>
                <a:gd name="connsiteX4" fmla="*/ 42811 w 42811"/>
                <a:gd name="connsiteY4" fmla="*/ 11441 h 34466"/>
                <a:gd name="connsiteX5" fmla="*/ 39879 w 42811"/>
                <a:gd name="connsiteY5" fmla="*/ 25791 h 34466"/>
                <a:gd name="connsiteX6" fmla="*/ 42800 w 42811"/>
                <a:gd name="connsiteY6" fmla="*/ 34466 h 34466"/>
                <a:gd name="connsiteX7" fmla="*/ 42805 w 42811"/>
                <a:gd name="connsiteY7" fmla="*/ 34466 h 34466"/>
                <a:gd name="connsiteX8" fmla="*/ 18299 w 42811"/>
                <a:gd name="connsiteY8" fmla="*/ 21173 h 34466"/>
                <a:gd name="connsiteX9" fmla="*/ 9470 w 42811"/>
                <a:gd name="connsiteY9" fmla="*/ 10395 h 34466"/>
                <a:gd name="connsiteX10" fmla="*/ 23 w 42811"/>
                <a:gd name="connsiteY10" fmla="*/ 8149 h 34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811" h="34466">
                  <a:moveTo>
                    <a:pt x="23" y="8149"/>
                  </a:moveTo>
                  <a:cubicBezTo>
                    <a:pt x="17" y="5966"/>
                    <a:pt x="6" y="3783"/>
                    <a:pt x="0" y="1600"/>
                  </a:cubicBezTo>
                  <a:cubicBezTo>
                    <a:pt x="1714" y="-538"/>
                    <a:pt x="4309" y="-349"/>
                    <a:pt x="5658" y="1085"/>
                  </a:cubicBezTo>
                  <a:cubicBezTo>
                    <a:pt x="13859" y="9812"/>
                    <a:pt x="23551" y="6092"/>
                    <a:pt x="32993" y="4811"/>
                  </a:cubicBezTo>
                  <a:cubicBezTo>
                    <a:pt x="38976" y="3005"/>
                    <a:pt x="41251" y="6692"/>
                    <a:pt x="42811" y="11441"/>
                  </a:cubicBezTo>
                  <a:cubicBezTo>
                    <a:pt x="38005" y="15430"/>
                    <a:pt x="35387" y="19625"/>
                    <a:pt x="39879" y="25791"/>
                  </a:cubicBezTo>
                  <a:cubicBezTo>
                    <a:pt x="41594" y="28146"/>
                    <a:pt x="41868" y="31546"/>
                    <a:pt x="42800" y="34466"/>
                  </a:cubicBezTo>
                  <a:lnTo>
                    <a:pt x="42805" y="34466"/>
                  </a:lnTo>
                  <a:cubicBezTo>
                    <a:pt x="35056" y="29254"/>
                    <a:pt x="27283" y="23934"/>
                    <a:pt x="18299" y="21173"/>
                  </a:cubicBezTo>
                  <a:cubicBezTo>
                    <a:pt x="12619" y="19430"/>
                    <a:pt x="11653" y="14498"/>
                    <a:pt x="9470" y="10395"/>
                  </a:cubicBezTo>
                  <a:cubicBezTo>
                    <a:pt x="7012" y="5766"/>
                    <a:pt x="3772" y="6343"/>
                    <a:pt x="23" y="8149"/>
                  </a:cubicBezTo>
                  <a:close/>
                </a:path>
              </a:pathLst>
            </a:custGeom>
            <a:grpFill/>
            <a:ln w="5715" cap="flat">
              <a:noFill/>
              <a:prstDash val="solid"/>
              <a:miter/>
            </a:ln>
          </p:spPr>
          <p:txBody>
            <a:bodyPr rtlCol="0" anchor="ctr"/>
            <a:lstStyle/>
            <a:p>
              <a:endParaRPr lang="zh-CN" altLang="en-US"/>
            </a:p>
          </p:txBody>
        </p:sp>
        <p:sp>
          <p:nvSpPr>
            <p:cNvPr id="5446" name="任意多边形: 形状 5445">
              <a:extLst>
                <a:ext uri="{FF2B5EF4-FFF2-40B4-BE49-F238E27FC236}">
                  <a16:creationId xmlns:a16="http://schemas.microsoft.com/office/drawing/2014/main" id="{0DE1BFA2-3A07-E699-F742-1D213ABED64A}"/>
                </a:ext>
              </a:extLst>
            </p:cNvPr>
            <p:cNvSpPr/>
            <p:nvPr/>
          </p:nvSpPr>
          <p:spPr>
            <a:xfrm>
              <a:off x="3413175" y="4827031"/>
              <a:ext cx="33887" cy="22991"/>
            </a:xfrm>
            <a:custGeom>
              <a:avLst/>
              <a:gdLst>
                <a:gd name="connsiteX0" fmla="*/ 7547 w 33887"/>
                <a:gd name="connsiteY0" fmla="*/ 0 h 22991"/>
                <a:gd name="connsiteX1" fmla="*/ 14965 w 33887"/>
                <a:gd name="connsiteY1" fmla="*/ 7601 h 22991"/>
                <a:gd name="connsiteX2" fmla="*/ 24018 w 33887"/>
                <a:gd name="connsiteY2" fmla="*/ 9836 h 22991"/>
                <a:gd name="connsiteX3" fmla="*/ 33876 w 33887"/>
                <a:gd name="connsiteY3" fmla="*/ 22992 h 22991"/>
                <a:gd name="connsiteX4" fmla="*/ 33888 w 33887"/>
                <a:gd name="connsiteY4" fmla="*/ 22992 h 22991"/>
                <a:gd name="connsiteX5" fmla="*/ 24538 w 33887"/>
                <a:gd name="connsiteY5" fmla="*/ 20974 h 22991"/>
                <a:gd name="connsiteX6" fmla="*/ 946 w 33887"/>
                <a:gd name="connsiteY6" fmla="*/ 6372 h 22991"/>
                <a:gd name="connsiteX7" fmla="*/ 7547 w 33887"/>
                <a:gd name="connsiteY7" fmla="*/ 0 h 22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87" h="22991">
                  <a:moveTo>
                    <a:pt x="7547" y="0"/>
                  </a:moveTo>
                  <a:cubicBezTo>
                    <a:pt x="8130" y="4401"/>
                    <a:pt x="8673" y="9110"/>
                    <a:pt x="14965" y="7601"/>
                  </a:cubicBezTo>
                  <a:cubicBezTo>
                    <a:pt x="18577" y="6738"/>
                    <a:pt x="21080" y="8807"/>
                    <a:pt x="24018" y="9836"/>
                  </a:cubicBezTo>
                  <a:cubicBezTo>
                    <a:pt x="27858" y="13808"/>
                    <a:pt x="32047" y="17516"/>
                    <a:pt x="33876" y="22992"/>
                  </a:cubicBezTo>
                  <a:lnTo>
                    <a:pt x="33888" y="22992"/>
                  </a:lnTo>
                  <a:cubicBezTo>
                    <a:pt x="30767" y="22271"/>
                    <a:pt x="27607" y="20814"/>
                    <a:pt x="24538" y="20974"/>
                  </a:cubicBezTo>
                  <a:cubicBezTo>
                    <a:pt x="16280" y="21408"/>
                    <a:pt x="4152" y="14122"/>
                    <a:pt x="946" y="6372"/>
                  </a:cubicBezTo>
                  <a:cubicBezTo>
                    <a:pt x="-2351" y="-1594"/>
                    <a:pt x="3729" y="446"/>
                    <a:pt x="7547" y="0"/>
                  </a:cubicBezTo>
                  <a:close/>
                </a:path>
              </a:pathLst>
            </a:custGeom>
            <a:grpFill/>
            <a:ln w="5715" cap="flat">
              <a:noFill/>
              <a:prstDash val="solid"/>
              <a:miter/>
            </a:ln>
          </p:spPr>
          <p:txBody>
            <a:bodyPr rtlCol="0" anchor="ctr"/>
            <a:lstStyle/>
            <a:p>
              <a:endParaRPr lang="zh-CN" altLang="en-US"/>
            </a:p>
          </p:txBody>
        </p:sp>
        <p:sp>
          <p:nvSpPr>
            <p:cNvPr id="5447" name="任意多边形: 形状 5446">
              <a:extLst>
                <a:ext uri="{FF2B5EF4-FFF2-40B4-BE49-F238E27FC236}">
                  <a16:creationId xmlns:a16="http://schemas.microsoft.com/office/drawing/2014/main" id="{B13B3593-7226-11EB-3DC3-FB9046FA3DA7}"/>
                </a:ext>
              </a:extLst>
            </p:cNvPr>
            <p:cNvSpPr/>
            <p:nvPr/>
          </p:nvSpPr>
          <p:spPr>
            <a:xfrm>
              <a:off x="3397725" y="4802812"/>
              <a:ext cx="37147" cy="24179"/>
            </a:xfrm>
            <a:custGeom>
              <a:avLst/>
              <a:gdLst>
                <a:gd name="connsiteX0" fmla="*/ 13162 w 37147"/>
                <a:gd name="connsiteY0" fmla="*/ 17613 h 24179"/>
                <a:gd name="connsiteX1" fmla="*/ 3343 w 37147"/>
                <a:gd name="connsiteY1" fmla="*/ 10989 h 24179"/>
                <a:gd name="connsiteX2" fmla="*/ 6 w 37147"/>
                <a:gd name="connsiteY2" fmla="*/ 4457 h 24179"/>
                <a:gd name="connsiteX3" fmla="*/ 0 w 37147"/>
                <a:gd name="connsiteY3" fmla="*/ 4457 h 24179"/>
                <a:gd name="connsiteX4" fmla="*/ 2886 w 37147"/>
                <a:gd name="connsiteY4" fmla="*/ 439 h 24179"/>
                <a:gd name="connsiteX5" fmla="*/ 22986 w 37147"/>
                <a:gd name="connsiteY5" fmla="*/ 15064 h 24179"/>
                <a:gd name="connsiteX6" fmla="*/ 37147 w 37147"/>
                <a:gd name="connsiteY6" fmla="*/ 19528 h 24179"/>
                <a:gd name="connsiteX7" fmla="*/ 23037 w 37147"/>
                <a:gd name="connsiteY7" fmla="*/ 24179 h 24179"/>
                <a:gd name="connsiteX8" fmla="*/ 13162 w 37147"/>
                <a:gd name="connsiteY8" fmla="*/ 17613 h 24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147" h="24179">
                  <a:moveTo>
                    <a:pt x="13162" y="17613"/>
                  </a:moveTo>
                  <a:cubicBezTo>
                    <a:pt x="9887" y="15401"/>
                    <a:pt x="6612" y="13195"/>
                    <a:pt x="3343" y="10989"/>
                  </a:cubicBezTo>
                  <a:cubicBezTo>
                    <a:pt x="3212" y="8309"/>
                    <a:pt x="2623" y="5863"/>
                    <a:pt x="6" y="4457"/>
                  </a:cubicBezTo>
                  <a:lnTo>
                    <a:pt x="0" y="4457"/>
                  </a:lnTo>
                  <a:cubicBezTo>
                    <a:pt x="343" y="2497"/>
                    <a:pt x="1772" y="-1287"/>
                    <a:pt x="2886" y="439"/>
                  </a:cubicBezTo>
                  <a:cubicBezTo>
                    <a:pt x="7778" y="8012"/>
                    <a:pt x="18888" y="6092"/>
                    <a:pt x="22986" y="15064"/>
                  </a:cubicBezTo>
                  <a:cubicBezTo>
                    <a:pt x="25203" y="19922"/>
                    <a:pt x="32598" y="13230"/>
                    <a:pt x="37147" y="19528"/>
                  </a:cubicBezTo>
                  <a:cubicBezTo>
                    <a:pt x="32467" y="21436"/>
                    <a:pt x="28238" y="23865"/>
                    <a:pt x="23037" y="24179"/>
                  </a:cubicBezTo>
                  <a:cubicBezTo>
                    <a:pt x="20728" y="20511"/>
                    <a:pt x="16619" y="19550"/>
                    <a:pt x="13162" y="17613"/>
                  </a:cubicBezTo>
                  <a:close/>
                </a:path>
              </a:pathLst>
            </a:custGeom>
            <a:grpFill/>
            <a:ln w="5715" cap="flat">
              <a:noFill/>
              <a:prstDash val="solid"/>
              <a:miter/>
            </a:ln>
          </p:spPr>
          <p:txBody>
            <a:bodyPr rtlCol="0" anchor="ctr"/>
            <a:lstStyle/>
            <a:p>
              <a:endParaRPr lang="zh-CN" altLang="en-US"/>
            </a:p>
          </p:txBody>
        </p:sp>
        <p:sp>
          <p:nvSpPr>
            <p:cNvPr id="5448" name="任意多边形: 形状 5447">
              <a:extLst>
                <a:ext uri="{FF2B5EF4-FFF2-40B4-BE49-F238E27FC236}">
                  <a16:creationId xmlns:a16="http://schemas.microsoft.com/office/drawing/2014/main" id="{D117ACC6-8D89-578E-5A81-D96E638CB0FB}"/>
                </a:ext>
              </a:extLst>
            </p:cNvPr>
            <p:cNvSpPr/>
            <p:nvPr/>
          </p:nvSpPr>
          <p:spPr>
            <a:xfrm>
              <a:off x="3327951" y="4803886"/>
              <a:ext cx="40187" cy="17585"/>
            </a:xfrm>
            <a:custGeom>
              <a:avLst/>
              <a:gdLst>
                <a:gd name="connsiteX0" fmla="*/ 4075 w 40187"/>
                <a:gd name="connsiteY0" fmla="*/ 154 h 17585"/>
                <a:gd name="connsiteX1" fmla="*/ 26317 w 40187"/>
                <a:gd name="connsiteY1" fmla="*/ 9898 h 17585"/>
                <a:gd name="connsiteX2" fmla="*/ 40188 w 40187"/>
                <a:gd name="connsiteY2" fmla="*/ 13230 h 17585"/>
                <a:gd name="connsiteX3" fmla="*/ 33678 w 40187"/>
                <a:gd name="connsiteY3" fmla="*/ 16933 h 17585"/>
                <a:gd name="connsiteX4" fmla="*/ 7046 w 40187"/>
                <a:gd name="connsiteY4" fmla="*/ 12144 h 17585"/>
                <a:gd name="connsiteX5" fmla="*/ 3412 w 40187"/>
                <a:gd name="connsiteY5" fmla="*/ 3280 h 17585"/>
                <a:gd name="connsiteX6" fmla="*/ 4075 w 40187"/>
                <a:gd name="connsiteY6" fmla="*/ 154 h 1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87" h="17585">
                  <a:moveTo>
                    <a:pt x="4075" y="154"/>
                  </a:moveTo>
                  <a:cubicBezTo>
                    <a:pt x="13476" y="-1361"/>
                    <a:pt x="17716" y="8795"/>
                    <a:pt x="26317" y="9898"/>
                  </a:cubicBezTo>
                  <a:cubicBezTo>
                    <a:pt x="30867" y="10481"/>
                    <a:pt x="35124" y="13744"/>
                    <a:pt x="40188" y="13230"/>
                  </a:cubicBezTo>
                  <a:cubicBezTo>
                    <a:pt x="39891" y="17767"/>
                    <a:pt x="37525" y="18282"/>
                    <a:pt x="33678" y="16933"/>
                  </a:cubicBezTo>
                  <a:cubicBezTo>
                    <a:pt x="25072" y="13915"/>
                    <a:pt x="16150" y="11727"/>
                    <a:pt x="7046" y="12144"/>
                  </a:cubicBezTo>
                  <a:cubicBezTo>
                    <a:pt x="-3829" y="12641"/>
                    <a:pt x="348" y="8035"/>
                    <a:pt x="3412" y="3280"/>
                  </a:cubicBezTo>
                  <a:cubicBezTo>
                    <a:pt x="3943" y="2445"/>
                    <a:pt x="3863" y="1205"/>
                    <a:pt x="4075" y="154"/>
                  </a:cubicBezTo>
                  <a:close/>
                </a:path>
              </a:pathLst>
            </a:custGeom>
            <a:grpFill/>
            <a:ln w="5715" cap="flat">
              <a:noFill/>
              <a:prstDash val="solid"/>
              <a:miter/>
            </a:ln>
          </p:spPr>
          <p:txBody>
            <a:bodyPr rtlCol="0" anchor="ctr"/>
            <a:lstStyle/>
            <a:p>
              <a:endParaRPr lang="zh-CN" altLang="en-US"/>
            </a:p>
          </p:txBody>
        </p:sp>
        <p:sp>
          <p:nvSpPr>
            <p:cNvPr id="5449" name="任意多边形: 形状 5448">
              <a:extLst>
                <a:ext uri="{FF2B5EF4-FFF2-40B4-BE49-F238E27FC236}">
                  <a16:creationId xmlns:a16="http://schemas.microsoft.com/office/drawing/2014/main" id="{FE85A5EB-1CDB-675D-5E6F-BB949EFB1C47}"/>
                </a:ext>
              </a:extLst>
            </p:cNvPr>
            <p:cNvSpPr/>
            <p:nvPr/>
          </p:nvSpPr>
          <p:spPr>
            <a:xfrm>
              <a:off x="3219159" y="4859884"/>
              <a:ext cx="17437" cy="19246"/>
            </a:xfrm>
            <a:custGeom>
              <a:avLst/>
              <a:gdLst>
                <a:gd name="connsiteX0" fmla="*/ 17437 w 17437"/>
                <a:gd name="connsiteY0" fmla="*/ 9878 h 19246"/>
                <a:gd name="connsiteX1" fmla="*/ 6287 w 17437"/>
                <a:gd name="connsiteY1" fmla="*/ 16639 h 19246"/>
                <a:gd name="connsiteX2" fmla="*/ 2778 w 17437"/>
                <a:gd name="connsiteY2" fmla="*/ 19234 h 19246"/>
                <a:gd name="connsiteX3" fmla="*/ 126 w 17437"/>
                <a:gd name="connsiteY3" fmla="*/ 14644 h 19246"/>
                <a:gd name="connsiteX4" fmla="*/ 984 w 17437"/>
                <a:gd name="connsiteY4" fmla="*/ 3300 h 19246"/>
                <a:gd name="connsiteX5" fmla="*/ 7933 w 17437"/>
                <a:gd name="connsiteY5" fmla="*/ 5352 h 19246"/>
                <a:gd name="connsiteX6" fmla="*/ 7556 w 17437"/>
                <a:gd name="connsiteY6" fmla="*/ 14 h 19246"/>
                <a:gd name="connsiteX7" fmla="*/ 7567 w 17437"/>
                <a:gd name="connsiteY7" fmla="*/ 14 h 19246"/>
                <a:gd name="connsiteX8" fmla="*/ 17437 w 17437"/>
                <a:gd name="connsiteY8" fmla="*/ 3306 h 19246"/>
                <a:gd name="connsiteX9" fmla="*/ 17426 w 17437"/>
                <a:gd name="connsiteY9" fmla="*/ 9884 h 19246"/>
                <a:gd name="connsiteX10" fmla="*/ 17437 w 17437"/>
                <a:gd name="connsiteY10" fmla="*/ 9884 h 1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437" h="19246">
                  <a:moveTo>
                    <a:pt x="17437" y="9878"/>
                  </a:moveTo>
                  <a:cubicBezTo>
                    <a:pt x="12951" y="10810"/>
                    <a:pt x="5619" y="6906"/>
                    <a:pt x="6287" y="16639"/>
                  </a:cubicBezTo>
                  <a:cubicBezTo>
                    <a:pt x="6401" y="18268"/>
                    <a:pt x="4487" y="19376"/>
                    <a:pt x="2778" y="19234"/>
                  </a:cubicBezTo>
                  <a:cubicBezTo>
                    <a:pt x="-62" y="18988"/>
                    <a:pt x="-205" y="17096"/>
                    <a:pt x="126" y="14644"/>
                  </a:cubicBezTo>
                  <a:cubicBezTo>
                    <a:pt x="641" y="10896"/>
                    <a:pt x="721" y="7083"/>
                    <a:pt x="984" y="3300"/>
                  </a:cubicBezTo>
                  <a:cubicBezTo>
                    <a:pt x="3361" y="3912"/>
                    <a:pt x="5470" y="6781"/>
                    <a:pt x="7933" y="5352"/>
                  </a:cubicBezTo>
                  <a:cubicBezTo>
                    <a:pt x="10259" y="4003"/>
                    <a:pt x="7790" y="1831"/>
                    <a:pt x="7556" y="14"/>
                  </a:cubicBezTo>
                  <a:lnTo>
                    <a:pt x="7567" y="14"/>
                  </a:lnTo>
                  <a:cubicBezTo>
                    <a:pt x="11294" y="-191"/>
                    <a:pt x="14248" y="1906"/>
                    <a:pt x="17437" y="3306"/>
                  </a:cubicBezTo>
                  <a:cubicBezTo>
                    <a:pt x="17431" y="5501"/>
                    <a:pt x="17431" y="7695"/>
                    <a:pt x="17426" y="9884"/>
                  </a:cubicBezTo>
                  <a:lnTo>
                    <a:pt x="17437" y="9884"/>
                  </a:lnTo>
                  <a:close/>
                </a:path>
              </a:pathLst>
            </a:custGeom>
            <a:grpFill/>
            <a:ln w="5715" cap="flat">
              <a:noFill/>
              <a:prstDash val="solid"/>
              <a:miter/>
            </a:ln>
          </p:spPr>
          <p:txBody>
            <a:bodyPr rtlCol="0" anchor="ctr"/>
            <a:lstStyle/>
            <a:p>
              <a:endParaRPr lang="zh-CN" altLang="en-US"/>
            </a:p>
          </p:txBody>
        </p:sp>
        <p:sp>
          <p:nvSpPr>
            <p:cNvPr id="5450" name="任意多边形: 形状 5449">
              <a:extLst>
                <a:ext uri="{FF2B5EF4-FFF2-40B4-BE49-F238E27FC236}">
                  <a16:creationId xmlns:a16="http://schemas.microsoft.com/office/drawing/2014/main" id="{1C345A50-67CD-2F34-4A72-97AF56A46C82}"/>
                </a:ext>
              </a:extLst>
            </p:cNvPr>
            <p:cNvSpPr/>
            <p:nvPr/>
          </p:nvSpPr>
          <p:spPr>
            <a:xfrm>
              <a:off x="3228795" y="4817214"/>
              <a:ext cx="18242" cy="14189"/>
            </a:xfrm>
            <a:custGeom>
              <a:avLst/>
              <a:gdLst>
                <a:gd name="connsiteX0" fmla="*/ 7801 w 18242"/>
                <a:gd name="connsiteY0" fmla="*/ 13063 h 14189"/>
                <a:gd name="connsiteX1" fmla="*/ 0 w 18242"/>
                <a:gd name="connsiteY1" fmla="*/ 3422 h 14189"/>
                <a:gd name="connsiteX2" fmla="*/ 17671 w 18242"/>
                <a:gd name="connsiteY2" fmla="*/ 6519 h 14189"/>
                <a:gd name="connsiteX3" fmla="*/ 18242 w 18242"/>
                <a:gd name="connsiteY3" fmla="*/ 8634 h 14189"/>
                <a:gd name="connsiteX4" fmla="*/ 11721 w 18242"/>
                <a:gd name="connsiteY4" fmla="*/ 13943 h 14189"/>
                <a:gd name="connsiteX5" fmla="*/ 7801 w 18242"/>
                <a:gd name="connsiteY5" fmla="*/ 13063 h 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242" h="14189">
                  <a:moveTo>
                    <a:pt x="7801" y="13063"/>
                  </a:moveTo>
                  <a:cubicBezTo>
                    <a:pt x="7652" y="8057"/>
                    <a:pt x="1886" y="7177"/>
                    <a:pt x="0" y="3422"/>
                  </a:cubicBezTo>
                  <a:cubicBezTo>
                    <a:pt x="7755" y="-3550"/>
                    <a:pt x="12710" y="1490"/>
                    <a:pt x="17671" y="6519"/>
                  </a:cubicBezTo>
                  <a:cubicBezTo>
                    <a:pt x="17859" y="7222"/>
                    <a:pt x="18054" y="7931"/>
                    <a:pt x="18242" y="8634"/>
                  </a:cubicBezTo>
                  <a:cubicBezTo>
                    <a:pt x="17174" y="11766"/>
                    <a:pt x="14630" y="13080"/>
                    <a:pt x="11721" y="13943"/>
                  </a:cubicBezTo>
                  <a:cubicBezTo>
                    <a:pt x="10236" y="14458"/>
                    <a:pt x="8927" y="14166"/>
                    <a:pt x="7801" y="13063"/>
                  </a:cubicBezTo>
                  <a:close/>
                </a:path>
              </a:pathLst>
            </a:custGeom>
            <a:grpFill/>
            <a:ln w="5715" cap="flat">
              <a:noFill/>
              <a:prstDash val="solid"/>
              <a:miter/>
            </a:ln>
          </p:spPr>
          <p:txBody>
            <a:bodyPr rtlCol="0" anchor="ctr"/>
            <a:lstStyle/>
            <a:p>
              <a:endParaRPr lang="zh-CN" altLang="en-US"/>
            </a:p>
          </p:txBody>
        </p:sp>
        <p:sp>
          <p:nvSpPr>
            <p:cNvPr id="5451" name="任意多边形: 形状 5450">
              <a:extLst>
                <a:ext uri="{FF2B5EF4-FFF2-40B4-BE49-F238E27FC236}">
                  <a16:creationId xmlns:a16="http://schemas.microsoft.com/office/drawing/2014/main" id="{35EEEF99-740B-85EE-CB4F-1640BD874154}"/>
                </a:ext>
              </a:extLst>
            </p:cNvPr>
            <p:cNvSpPr/>
            <p:nvPr/>
          </p:nvSpPr>
          <p:spPr>
            <a:xfrm>
              <a:off x="3380523" y="4855181"/>
              <a:ext cx="15073" cy="8579"/>
            </a:xfrm>
            <a:custGeom>
              <a:avLst/>
              <a:gdLst>
                <a:gd name="connsiteX0" fmla="*/ 0 w 15073"/>
                <a:gd name="connsiteY0" fmla="*/ 3329 h 8579"/>
                <a:gd name="connsiteX1" fmla="*/ 12384 w 15073"/>
                <a:gd name="connsiteY1" fmla="*/ 1534 h 8579"/>
                <a:gd name="connsiteX2" fmla="*/ 14442 w 15073"/>
                <a:gd name="connsiteY2" fmla="*/ 6381 h 8579"/>
                <a:gd name="connsiteX3" fmla="*/ 9778 w 15073"/>
                <a:gd name="connsiteY3" fmla="*/ 7015 h 8579"/>
                <a:gd name="connsiteX4" fmla="*/ 0 w 15073"/>
                <a:gd name="connsiteY4" fmla="*/ 3329 h 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73" h="8579">
                  <a:moveTo>
                    <a:pt x="0" y="3329"/>
                  </a:moveTo>
                  <a:cubicBezTo>
                    <a:pt x="4081" y="-2192"/>
                    <a:pt x="8332" y="608"/>
                    <a:pt x="12384" y="1534"/>
                  </a:cubicBezTo>
                  <a:cubicBezTo>
                    <a:pt x="15236" y="2186"/>
                    <a:pt x="15636" y="3940"/>
                    <a:pt x="14442" y="6381"/>
                  </a:cubicBezTo>
                  <a:cubicBezTo>
                    <a:pt x="13179" y="8958"/>
                    <a:pt x="11510" y="9398"/>
                    <a:pt x="9778" y="7015"/>
                  </a:cubicBezTo>
                  <a:cubicBezTo>
                    <a:pt x="7447" y="3803"/>
                    <a:pt x="2789" y="5781"/>
                    <a:pt x="0" y="3329"/>
                  </a:cubicBezTo>
                  <a:close/>
                </a:path>
              </a:pathLst>
            </a:custGeom>
            <a:grpFill/>
            <a:ln w="5715" cap="flat">
              <a:noFill/>
              <a:prstDash val="solid"/>
              <a:miter/>
            </a:ln>
          </p:spPr>
          <p:txBody>
            <a:bodyPr rtlCol="0" anchor="ctr"/>
            <a:lstStyle/>
            <a:p>
              <a:endParaRPr lang="zh-CN" altLang="en-US"/>
            </a:p>
          </p:txBody>
        </p:sp>
        <p:sp>
          <p:nvSpPr>
            <p:cNvPr id="5452" name="任意多边形: 形状 5451">
              <a:extLst>
                <a:ext uri="{FF2B5EF4-FFF2-40B4-BE49-F238E27FC236}">
                  <a16:creationId xmlns:a16="http://schemas.microsoft.com/office/drawing/2014/main" id="{FF9D96D1-F7E1-82DF-0B48-F362C437A51F}"/>
                </a:ext>
              </a:extLst>
            </p:cNvPr>
            <p:cNvSpPr/>
            <p:nvPr/>
          </p:nvSpPr>
          <p:spPr>
            <a:xfrm>
              <a:off x="3246443" y="4821182"/>
              <a:ext cx="9898" cy="9597"/>
            </a:xfrm>
            <a:custGeom>
              <a:avLst/>
              <a:gdLst>
                <a:gd name="connsiteX0" fmla="*/ 23 w 9898"/>
                <a:gd name="connsiteY0" fmla="*/ 2546 h 9597"/>
                <a:gd name="connsiteX1" fmla="*/ 9864 w 9898"/>
                <a:gd name="connsiteY1" fmla="*/ 9124 h 9597"/>
                <a:gd name="connsiteX2" fmla="*/ 9898 w 9898"/>
                <a:gd name="connsiteY2" fmla="*/ 9095 h 9597"/>
                <a:gd name="connsiteX3" fmla="*/ 0 w 9898"/>
                <a:gd name="connsiteY3" fmla="*/ 2512 h 9597"/>
                <a:gd name="connsiteX4" fmla="*/ 23 w 9898"/>
                <a:gd name="connsiteY4" fmla="*/ 2546 h 9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98" h="9597">
                  <a:moveTo>
                    <a:pt x="23" y="2546"/>
                  </a:moveTo>
                  <a:cubicBezTo>
                    <a:pt x="8041" y="-1712"/>
                    <a:pt x="8613" y="-1329"/>
                    <a:pt x="9864" y="9124"/>
                  </a:cubicBezTo>
                  <a:lnTo>
                    <a:pt x="9898" y="9095"/>
                  </a:lnTo>
                  <a:cubicBezTo>
                    <a:pt x="3772" y="11152"/>
                    <a:pt x="2120" y="6484"/>
                    <a:pt x="0" y="2512"/>
                  </a:cubicBezTo>
                  <a:lnTo>
                    <a:pt x="23" y="2546"/>
                  </a:lnTo>
                  <a:close/>
                </a:path>
              </a:pathLst>
            </a:custGeom>
            <a:grpFill/>
            <a:ln w="5715" cap="flat">
              <a:noFill/>
              <a:prstDash val="solid"/>
              <a:miter/>
            </a:ln>
          </p:spPr>
          <p:txBody>
            <a:bodyPr rtlCol="0" anchor="ctr"/>
            <a:lstStyle/>
            <a:p>
              <a:endParaRPr lang="zh-CN" altLang="en-US"/>
            </a:p>
          </p:txBody>
        </p:sp>
        <p:sp>
          <p:nvSpPr>
            <p:cNvPr id="5453" name="任意多边形: 形状 5452">
              <a:extLst>
                <a:ext uri="{FF2B5EF4-FFF2-40B4-BE49-F238E27FC236}">
                  <a16:creationId xmlns:a16="http://schemas.microsoft.com/office/drawing/2014/main" id="{7307D218-DC1E-D8FA-47AC-448EC3080200}"/>
                </a:ext>
              </a:extLst>
            </p:cNvPr>
            <p:cNvSpPr/>
            <p:nvPr/>
          </p:nvSpPr>
          <p:spPr>
            <a:xfrm>
              <a:off x="3208790" y="4863184"/>
              <a:ext cx="6149" cy="13155"/>
            </a:xfrm>
            <a:custGeom>
              <a:avLst/>
              <a:gdLst>
                <a:gd name="connsiteX0" fmla="*/ 4781 w 6149"/>
                <a:gd name="connsiteY0" fmla="*/ 0 h 13155"/>
                <a:gd name="connsiteX1" fmla="*/ 1489 w 6149"/>
                <a:gd name="connsiteY1" fmla="*/ 13156 h 13155"/>
                <a:gd name="connsiteX2" fmla="*/ 4781 w 6149"/>
                <a:gd name="connsiteY2" fmla="*/ 0 h 13155"/>
              </a:gdLst>
              <a:ahLst/>
              <a:cxnLst>
                <a:cxn ang="0">
                  <a:pos x="connsiteX0" y="connsiteY0"/>
                </a:cxn>
                <a:cxn ang="0">
                  <a:pos x="connsiteX1" y="connsiteY1"/>
                </a:cxn>
                <a:cxn ang="0">
                  <a:pos x="connsiteX2" y="connsiteY2"/>
                </a:cxn>
              </a:cxnLst>
              <a:rect l="l" t="t" r="r" b="b"/>
              <a:pathLst>
                <a:path w="6149" h="13155">
                  <a:moveTo>
                    <a:pt x="4781" y="0"/>
                  </a:moveTo>
                  <a:cubicBezTo>
                    <a:pt x="4729" y="4646"/>
                    <a:pt x="9513" y="10510"/>
                    <a:pt x="1489" y="13156"/>
                  </a:cubicBezTo>
                  <a:cubicBezTo>
                    <a:pt x="-1431" y="7767"/>
                    <a:pt x="89" y="3486"/>
                    <a:pt x="4781" y="0"/>
                  </a:cubicBezTo>
                  <a:close/>
                </a:path>
              </a:pathLst>
            </a:custGeom>
            <a:grpFill/>
            <a:ln w="5715" cap="flat">
              <a:noFill/>
              <a:prstDash val="solid"/>
              <a:miter/>
            </a:ln>
          </p:spPr>
          <p:txBody>
            <a:bodyPr rtlCol="0" anchor="ctr"/>
            <a:lstStyle/>
            <a:p>
              <a:endParaRPr lang="zh-CN" altLang="en-US"/>
            </a:p>
          </p:txBody>
        </p:sp>
        <p:sp>
          <p:nvSpPr>
            <p:cNvPr id="5454" name="任意多边形: 形状 5453">
              <a:extLst>
                <a:ext uri="{FF2B5EF4-FFF2-40B4-BE49-F238E27FC236}">
                  <a16:creationId xmlns:a16="http://schemas.microsoft.com/office/drawing/2014/main" id="{5A0180B8-373E-BD90-5342-BBB09A918425}"/>
                </a:ext>
              </a:extLst>
            </p:cNvPr>
            <p:cNvSpPr/>
            <p:nvPr/>
          </p:nvSpPr>
          <p:spPr>
            <a:xfrm>
              <a:off x="3236596" y="4828839"/>
              <a:ext cx="9846" cy="8050"/>
            </a:xfrm>
            <a:custGeom>
              <a:avLst/>
              <a:gdLst>
                <a:gd name="connsiteX0" fmla="*/ 0 w 9846"/>
                <a:gd name="connsiteY0" fmla="*/ 1438 h 8050"/>
                <a:gd name="connsiteX1" fmla="*/ 3286 w 9846"/>
                <a:gd name="connsiteY1" fmla="*/ 1455 h 8050"/>
                <a:gd name="connsiteX2" fmla="*/ 9847 w 9846"/>
                <a:gd name="connsiteY2" fmla="*/ 4696 h 8050"/>
                <a:gd name="connsiteX3" fmla="*/ 9830 w 9846"/>
                <a:gd name="connsiteY3" fmla="*/ 8050 h 8050"/>
                <a:gd name="connsiteX4" fmla="*/ 0 w 9846"/>
                <a:gd name="connsiteY4" fmla="*/ 1438 h 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46" h="8050">
                  <a:moveTo>
                    <a:pt x="0" y="1438"/>
                  </a:moveTo>
                  <a:cubicBezTo>
                    <a:pt x="1097" y="1450"/>
                    <a:pt x="2189" y="1455"/>
                    <a:pt x="3286" y="1455"/>
                  </a:cubicBezTo>
                  <a:cubicBezTo>
                    <a:pt x="7161" y="-882"/>
                    <a:pt x="9841" y="-808"/>
                    <a:pt x="9847" y="4696"/>
                  </a:cubicBezTo>
                  <a:cubicBezTo>
                    <a:pt x="9841" y="5816"/>
                    <a:pt x="9836" y="6930"/>
                    <a:pt x="9830" y="8050"/>
                  </a:cubicBezTo>
                  <a:cubicBezTo>
                    <a:pt x="6401" y="6073"/>
                    <a:pt x="2257" y="5159"/>
                    <a:pt x="0" y="1438"/>
                  </a:cubicBezTo>
                  <a:close/>
                </a:path>
              </a:pathLst>
            </a:custGeom>
            <a:grpFill/>
            <a:ln w="5715" cap="flat">
              <a:noFill/>
              <a:prstDash val="solid"/>
              <a:miter/>
            </a:ln>
          </p:spPr>
          <p:txBody>
            <a:bodyPr rtlCol="0" anchor="ctr"/>
            <a:lstStyle/>
            <a:p>
              <a:endParaRPr lang="zh-CN" altLang="en-US"/>
            </a:p>
          </p:txBody>
        </p:sp>
        <p:sp>
          <p:nvSpPr>
            <p:cNvPr id="5455" name="任意多边形: 形状 5454">
              <a:extLst>
                <a:ext uri="{FF2B5EF4-FFF2-40B4-BE49-F238E27FC236}">
                  <a16:creationId xmlns:a16="http://schemas.microsoft.com/office/drawing/2014/main" id="{CF1D0DAE-F772-0AEB-A4B7-4B77D81B27A8}"/>
                </a:ext>
              </a:extLst>
            </p:cNvPr>
            <p:cNvSpPr/>
            <p:nvPr/>
          </p:nvSpPr>
          <p:spPr>
            <a:xfrm>
              <a:off x="3227601" y="4832255"/>
              <a:ext cx="3494" cy="3615"/>
            </a:xfrm>
            <a:custGeom>
              <a:avLst/>
              <a:gdLst>
                <a:gd name="connsiteX0" fmla="*/ 1686 w 3494"/>
                <a:gd name="connsiteY0" fmla="*/ 0 h 3615"/>
                <a:gd name="connsiteX1" fmla="*/ 3458 w 3494"/>
                <a:gd name="connsiteY1" fmla="*/ 2166 h 3615"/>
                <a:gd name="connsiteX2" fmla="*/ 1394 w 3494"/>
                <a:gd name="connsiteY2" fmla="*/ 3475 h 3615"/>
                <a:gd name="connsiteX3" fmla="*/ 211 w 3494"/>
                <a:gd name="connsiteY3" fmla="*/ 2435 h 3615"/>
                <a:gd name="connsiteX4" fmla="*/ 1686 w 3494"/>
                <a:gd name="connsiteY4" fmla="*/ 0 h 36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 h="3615">
                  <a:moveTo>
                    <a:pt x="1686" y="0"/>
                  </a:moveTo>
                  <a:cubicBezTo>
                    <a:pt x="2235" y="629"/>
                    <a:pt x="3275" y="1309"/>
                    <a:pt x="3458" y="2166"/>
                  </a:cubicBezTo>
                  <a:cubicBezTo>
                    <a:pt x="3703" y="3326"/>
                    <a:pt x="2680" y="3903"/>
                    <a:pt x="1394" y="3475"/>
                  </a:cubicBezTo>
                  <a:cubicBezTo>
                    <a:pt x="926" y="3320"/>
                    <a:pt x="400" y="2881"/>
                    <a:pt x="211" y="2435"/>
                  </a:cubicBezTo>
                  <a:cubicBezTo>
                    <a:pt x="-320" y="1166"/>
                    <a:pt x="143" y="343"/>
                    <a:pt x="1686" y="0"/>
                  </a:cubicBezTo>
                  <a:close/>
                </a:path>
              </a:pathLst>
            </a:custGeom>
            <a:grpFill/>
            <a:ln w="5715" cap="flat">
              <a:noFill/>
              <a:prstDash val="solid"/>
              <a:miter/>
            </a:ln>
          </p:spPr>
          <p:txBody>
            <a:bodyPr rtlCol="0" anchor="ctr"/>
            <a:lstStyle/>
            <a:p>
              <a:endParaRPr lang="zh-CN" altLang="en-US"/>
            </a:p>
          </p:txBody>
        </p:sp>
        <p:sp>
          <p:nvSpPr>
            <p:cNvPr id="5456" name="任意多边形: 形状 5455">
              <a:extLst>
                <a:ext uri="{FF2B5EF4-FFF2-40B4-BE49-F238E27FC236}">
                  <a16:creationId xmlns:a16="http://schemas.microsoft.com/office/drawing/2014/main" id="{EEF51A74-C384-F9BD-22B8-0FF45993DE04}"/>
                </a:ext>
              </a:extLst>
            </p:cNvPr>
            <p:cNvSpPr/>
            <p:nvPr/>
          </p:nvSpPr>
          <p:spPr>
            <a:xfrm>
              <a:off x="3213565" y="4860668"/>
              <a:ext cx="6583" cy="2515"/>
            </a:xfrm>
            <a:custGeom>
              <a:avLst/>
              <a:gdLst>
                <a:gd name="connsiteX0" fmla="*/ 6584 w 6583"/>
                <a:gd name="connsiteY0" fmla="*/ 2516 h 2515"/>
                <a:gd name="connsiteX1" fmla="*/ 0 w 6583"/>
                <a:gd name="connsiteY1" fmla="*/ 2516 h 2515"/>
                <a:gd name="connsiteX2" fmla="*/ 6584 w 6583"/>
                <a:gd name="connsiteY2" fmla="*/ 2516 h 2515"/>
              </a:gdLst>
              <a:ahLst/>
              <a:cxnLst>
                <a:cxn ang="0">
                  <a:pos x="connsiteX0" y="connsiteY0"/>
                </a:cxn>
                <a:cxn ang="0">
                  <a:pos x="connsiteX1" y="connsiteY1"/>
                </a:cxn>
                <a:cxn ang="0">
                  <a:pos x="connsiteX2" y="connsiteY2"/>
                </a:cxn>
              </a:cxnLst>
              <a:rect l="l" t="t" r="r" b="b"/>
              <a:pathLst>
                <a:path w="6583" h="2515">
                  <a:moveTo>
                    <a:pt x="6584" y="2516"/>
                  </a:moveTo>
                  <a:cubicBezTo>
                    <a:pt x="4389" y="2516"/>
                    <a:pt x="2195" y="2516"/>
                    <a:pt x="0" y="2516"/>
                  </a:cubicBezTo>
                  <a:cubicBezTo>
                    <a:pt x="2195" y="-850"/>
                    <a:pt x="4389" y="-827"/>
                    <a:pt x="6584" y="2516"/>
                  </a:cubicBezTo>
                  <a:close/>
                </a:path>
              </a:pathLst>
            </a:custGeom>
            <a:grpFill/>
            <a:ln w="5715" cap="flat">
              <a:noFill/>
              <a:prstDash val="solid"/>
              <a:miter/>
            </a:ln>
          </p:spPr>
          <p:txBody>
            <a:bodyPr rtlCol="0" anchor="ctr"/>
            <a:lstStyle/>
            <a:p>
              <a:endParaRPr lang="zh-CN" altLang="en-US"/>
            </a:p>
          </p:txBody>
        </p:sp>
        <p:sp>
          <p:nvSpPr>
            <p:cNvPr id="5457" name="任意多边形: 形状 5456">
              <a:extLst>
                <a:ext uri="{FF2B5EF4-FFF2-40B4-BE49-F238E27FC236}">
                  <a16:creationId xmlns:a16="http://schemas.microsoft.com/office/drawing/2014/main" id="{B34D07D8-42DB-710F-A6D6-85164AB73066}"/>
                </a:ext>
              </a:extLst>
            </p:cNvPr>
            <p:cNvSpPr/>
            <p:nvPr/>
          </p:nvSpPr>
          <p:spPr>
            <a:xfrm>
              <a:off x="3200398" y="4866476"/>
              <a:ext cx="3291" cy="3257"/>
            </a:xfrm>
            <a:custGeom>
              <a:avLst/>
              <a:gdLst>
                <a:gd name="connsiteX0" fmla="*/ 3292 w 3291"/>
                <a:gd name="connsiteY0" fmla="*/ 3258 h 3257"/>
                <a:gd name="connsiteX1" fmla="*/ 0 w 3291"/>
                <a:gd name="connsiteY1" fmla="*/ 0 h 3257"/>
                <a:gd name="connsiteX2" fmla="*/ 3292 w 3291"/>
                <a:gd name="connsiteY2" fmla="*/ 3258 h 3257"/>
              </a:gdLst>
              <a:ahLst/>
              <a:cxnLst>
                <a:cxn ang="0">
                  <a:pos x="connsiteX0" y="connsiteY0"/>
                </a:cxn>
                <a:cxn ang="0">
                  <a:pos x="connsiteX1" y="connsiteY1"/>
                </a:cxn>
                <a:cxn ang="0">
                  <a:pos x="connsiteX2" y="connsiteY2"/>
                </a:cxn>
              </a:cxnLst>
              <a:rect l="l" t="t" r="r" b="b"/>
              <a:pathLst>
                <a:path w="3291" h="3257">
                  <a:moveTo>
                    <a:pt x="3292" y="3258"/>
                  </a:moveTo>
                  <a:cubicBezTo>
                    <a:pt x="2195" y="2172"/>
                    <a:pt x="1097" y="1086"/>
                    <a:pt x="0" y="0"/>
                  </a:cubicBezTo>
                  <a:cubicBezTo>
                    <a:pt x="1097" y="1086"/>
                    <a:pt x="2195" y="2172"/>
                    <a:pt x="3292" y="3258"/>
                  </a:cubicBezTo>
                  <a:close/>
                </a:path>
              </a:pathLst>
            </a:custGeom>
            <a:grpFill/>
            <a:ln w="5715" cap="flat">
              <a:noFill/>
              <a:prstDash val="solid"/>
              <a:miter/>
            </a:ln>
          </p:spPr>
          <p:txBody>
            <a:bodyPr rtlCol="0" anchor="ctr"/>
            <a:lstStyle/>
            <a:p>
              <a:endParaRPr lang="zh-CN" altLang="en-US"/>
            </a:p>
          </p:txBody>
        </p:sp>
        <p:sp>
          <p:nvSpPr>
            <p:cNvPr id="5458" name="任意多边形: 形状 5457">
              <a:extLst>
                <a:ext uri="{FF2B5EF4-FFF2-40B4-BE49-F238E27FC236}">
                  <a16:creationId xmlns:a16="http://schemas.microsoft.com/office/drawing/2014/main" id="{F4ED6469-4FEE-0E59-78F4-93BC0AF05611}"/>
                </a:ext>
              </a:extLst>
            </p:cNvPr>
            <p:cNvSpPr/>
            <p:nvPr/>
          </p:nvSpPr>
          <p:spPr>
            <a:xfrm>
              <a:off x="3197111" y="4863184"/>
              <a:ext cx="3303" cy="3303"/>
            </a:xfrm>
            <a:custGeom>
              <a:avLst/>
              <a:gdLst>
                <a:gd name="connsiteX0" fmla="*/ 3303 w 3303"/>
                <a:gd name="connsiteY0" fmla="*/ 3303 h 3303"/>
                <a:gd name="connsiteX1" fmla="*/ 0 w 3303"/>
                <a:gd name="connsiteY1" fmla="*/ 0 h 3303"/>
                <a:gd name="connsiteX2" fmla="*/ 3303 w 3303"/>
                <a:gd name="connsiteY2" fmla="*/ 3303 h 3303"/>
              </a:gdLst>
              <a:ahLst/>
              <a:cxnLst>
                <a:cxn ang="0">
                  <a:pos x="connsiteX0" y="connsiteY0"/>
                </a:cxn>
                <a:cxn ang="0">
                  <a:pos x="connsiteX1" y="connsiteY1"/>
                </a:cxn>
                <a:cxn ang="0">
                  <a:pos x="connsiteX2" y="connsiteY2"/>
                </a:cxn>
              </a:cxnLst>
              <a:rect l="l" t="t" r="r" b="b"/>
              <a:pathLst>
                <a:path w="3303" h="3303">
                  <a:moveTo>
                    <a:pt x="3303" y="3303"/>
                  </a:moveTo>
                  <a:cubicBezTo>
                    <a:pt x="2200" y="2200"/>
                    <a:pt x="1103" y="1103"/>
                    <a:pt x="0" y="0"/>
                  </a:cubicBezTo>
                  <a:cubicBezTo>
                    <a:pt x="1097" y="1103"/>
                    <a:pt x="2200" y="2206"/>
                    <a:pt x="3303" y="3303"/>
                  </a:cubicBezTo>
                  <a:close/>
                </a:path>
              </a:pathLst>
            </a:custGeom>
            <a:grpFill/>
            <a:ln w="5715" cap="flat">
              <a:noFill/>
              <a:prstDash val="solid"/>
              <a:miter/>
            </a:ln>
          </p:spPr>
          <p:txBody>
            <a:bodyPr rtlCol="0" anchor="ctr"/>
            <a:lstStyle/>
            <a:p>
              <a:endParaRPr lang="zh-CN" altLang="en-US"/>
            </a:p>
          </p:txBody>
        </p:sp>
        <p:sp>
          <p:nvSpPr>
            <p:cNvPr id="5459" name="任意多边形: 形状 5458">
              <a:extLst>
                <a:ext uri="{FF2B5EF4-FFF2-40B4-BE49-F238E27FC236}">
                  <a16:creationId xmlns:a16="http://schemas.microsoft.com/office/drawing/2014/main" id="{DF93FF48-C19B-365E-D195-607976C20FAF}"/>
                </a:ext>
              </a:extLst>
            </p:cNvPr>
            <p:cNvSpPr/>
            <p:nvPr/>
          </p:nvSpPr>
          <p:spPr>
            <a:xfrm>
              <a:off x="3225423" y="4858502"/>
              <a:ext cx="1298" cy="1390"/>
            </a:xfrm>
            <a:custGeom>
              <a:avLst/>
              <a:gdLst>
                <a:gd name="connsiteX0" fmla="*/ 1292 w 1298"/>
                <a:gd name="connsiteY0" fmla="*/ 1391 h 1390"/>
                <a:gd name="connsiteX1" fmla="*/ 1 w 1298"/>
                <a:gd name="connsiteY1" fmla="*/ 659 h 1390"/>
                <a:gd name="connsiteX2" fmla="*/ 1298 w 1298"/>
                <a:gd name="connsiteY2" fmla="*/ 1391 h 1390"/>
                <a:gd name="connsiteX3" fmla="*/ 1292 w 1298"/>
                <a:gd name="connsiteY3" fmla="*/ 1391 h 1390"/>
              </a:gdLst>
              <a:ahLst/>
              <a:cxnLst>
                <a:cxn ang="0">
                  <a:pos x="connsiteX0" y="connsiteY0"/>
                </a:cxn>
                <a:cxn ang="0">
                  <a:pos x="connsiteX1" y="connsiteY1"/>
                </a:cxn>
                <a:cxn ang="0">
                  <a:pos x="connsiteX2" y="connsiteY2"/>
                </a:cxn>
                <a:cxn ang="0">
                  <a:pos x="connsiteX3" y="connsiteY3"/>
                </a:cxn>
              </a:cxnLst>
              <a:rect l="l" t="t" r="r" b="b"/>
              <a:pathLst>
                <a:path w="1298" h="1390">
                  <a:moveTo>
                    <a:pt x="1292" y="1391"/>
                  </a:moveTo>
                  <a:cubicBezTo>
                    <a:pt x="841" y="1139"/>
                    <a:pt x="-28" y="802"/>
                    <a:pt x="1" y="659"/>
                  </a:cubicBezTo>
                  <a:cubicBezTo>
                    <a:pt x="241" y="-426"/>
                    <a:pt x="749" y="-163"/>
                    <a:pt x="1298" y="1391"/>
                  </a:cubicBezTo>
                  <a:lnTo>
                    <a:pt x="1292" y="1391"/>
                  </a:lnTo>
                  <a:close/>
                </a:path>
              </a:pathLst>
            </a:custGeom>
            <a:grpFill/>
            <a:ln w="5715" cap="flat">
              <a:noFill/>
              <a:prstDash val="solid"/>
              <a:miter/>
            </a:ln>
          </p:spPr>
          <p:txBody>
            <a:bodyPr rtlCol="0" anchor="ctr"/>
            <a:lstStyle/>
            <a:p>
              <a:endParaRPr lang="zh-CN" altLang="en-US"/>
            </a:p>
          </p:txBody>
        </p:sp>
        <p:sp>
          <p:nvSpPr>
            <p:cNvPr id="5460" name="任意多边形: 形状 5459">
              <a:extLst>
                <a:ext uri="{FF2B5EF4-FFF2-40B4-BE49-F238E27FC236}">
                  <a16:creationId xmlns:a16="http://schemas.microsoft.com/office/drawing/2014/main" id="{06758E23-F65D-5DCC-4F59-BB24B89B55DF}"/>
                </a:ext>
              </a:extLst>
            </p:cNvPr>
            <p:cNvSpPr/>
            <p:nvPr/>
          </p:nvSpPr>
          <p:spPr>
            <a:xfrm>
              <a:off x="3447051" y="4850028"/>
              <a:ext cx="1315" cy="1407"/>
            </a:xfrm>
            <a:custGeom>
              <a:avLst/>
              <a:gdLst>
                <a:gd name="connsiteX0" fmla="*/ 0 w 1315"/>
                <a:gd name="connsiteY0" fmla="*/ 0 h 1407"/>
                <a:gd name="connsiteX1" fmla="*/ 1314 w 1315"/>
                <a:gd name="connsiteY1" fmla="*/ 731 h 1407"/>
                <a:gd name="connsiteX2" fmla="*/ 11 w 1315"/>
                <a:gd name="connsiteY2" fmla="*/ 0 h 1407"/>
                <a:gd name="connsiteX3" fmla="*/ 0 w 1315"/>
                <a:gd name="connsiteY3" fmla="*/ 0 h 1407"/>
              </a:gdLst>
              <a:ahLst/>
              <a:cxnLst>
                <a:cxn ang="0">
                  <a:pos x="connsiteX0" y="connsiteY0"/>
                </a:cxn>
                <a:cxn ang="0">
                  <a:pos x="connsiteX1" y="connsiteY1"/>
                </a:cxn>
                <a:cxn ang="0">
                  <a:pos x="connsiteX2" y="connsiteY2"/>
                </a:cxn>
                <a:cxn ang="0">
                  <a:pos x="connsiteX3" y="connsiteY3"/>
                </a:cxn>
              </a:cxnLst>
              <a:rect l="l" t="t" r="r" b="b"/>
              <a:pathLst>
                <a:path w="1315" h="1407">
                  <a:moveTo>
                    <a:pt x="0" y="0"/>
                  </a:moveTo>
                  <a:cubicBezTo>
                    <a:pt x="463" y="246"/>
                    <a:pt x="1343" y="583"/>
                    <a:pt x="1314" y="731"/>
                  </a:cubicBezTo>
                  <a:cubicBezTo>
                    <a:pt x="1086" y="1840"/>
                    <a:pt x="571" y="1577"/>
                    <a:pt x="11" y="0"/>
                  </a:cubicBezTo>
                  <a:lnTo>
                    <a:pt x="0" y="0"/>
                  </a:lnTo>
                  <a:close/>
                </a:path>
              </a:pathLst>
            </a:custGeom>
            <a:grpFill/>
            <a:ln w="5715" cap="flat">
              <a:noFill/>
              <a:prstDash val="solid"/>
              <a:miter/>
            </a:ln>
          </p:spPr>
          <p:txBody>
            <a:bodyPr rtlCol="0" anchor="ctr"/>
            <a:lstStyle/>
            <a:p>
              <a:endParaRPr lang="zh-CN" altLang="en-US"/>
            </a:p>
          </p:txBody>
        </p:sp>
        <p:sp>
          <p:nvSpPr>
            <p:cNvPr id="5461" name="任意多边形: 形状 5460">
              <a:extLst>
                <a:ext uri="{FF2B5EF4-FFF2-40B4-BE49-F238E27FC236}">
                  <a16:creationId xmlns:a16="http://schemas.microsoft.com/office/drawing/2014/main" id="{101B31D7-C095-34AD-7880-1B07C3049FAB}"/>
                </a:ext>
              </a:extLst>
            </p:cNvPr>
            <p:cNvSpPr/>
            <p:nvPr/>
          </p:nvSpPr>
          <p:spPr>
            <a:xfrm>
              <a:off x="3414167" y="4846737"/>
              <a:ext cx="1292" cy="1395"/>
            </a:xfrm>
            <a:custGeom>
              <a:avLst/>
              <a:gdLst>
                <a:gd name="connsiteX0" fmla="*/ 0 w 1292"/>
                <a:gd name="connsiteY0" fmla="*/ 0 h 1395"/>
                <a:gd name="connsiteX1" fmla="*/ 1292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0" y="589"/>
                    <a:pt x="1292" y="731"/>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5462" name="任意多边形: 形状 5461">
              <a:extLst>
                <a:ext uri="{FF2B5EF4-FFF2-40B4-BE49-F238E27FC236}">
                  <a16:creationId xmlns:a16="http://schemas.microsoft.com/office/drawing/2014/main" id="{EE80B4B2-03F0-9897-E3A3-239A13CD2CC0}"/>
                </a:ext>
              </a:extLst>
            </p:cNvPr>
            <p:cNvSpPr/>
            <p:nvPr/>
          </p:nvSpPr>
          <p:spPr>
            <a:xfrm>
              <a:off x="3410881" y="4843445"/>
              <a:ext cx="3291" cy="3291"/>
            </a:xfrm>
            <a:custGeom>
              <a:avLst/>
              <a:gdLst>
                <a:gd name="connsiteX0" fmla="*/ 3292 w 3291"/>
                <a:gd name="connsiteY0" fmla="*/ 3292 h 3291"/>
                <a:gd name="connsiteX1" fmla="*/ 6 w 3291"/>
                <a:gd name="connsiteY1" fmla="*/ 0 h 3291"/>
                <a:gd name="connsiteX2" fmla="*/ 0 w 3291"/>
                <a:gd name="connsiteY2" fmla="*/ 0 h 3291"/>
                <a:gd name="connsiteX3" fmla="*/ 3292 w 3291"/>
                <a:gd name="connsiteY3" fmla="*/ 3292 h 3291"/>
                <a:gd name="connsiteX4" fmla="*/ 3292 w 3291"/>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1">
                  <a:moveTo>
                    <a:pt x="3292" y="3292"/>
                  </a:moveTo>
                  <a:cubicBezTo>
                    <a:pt x="2195" y="2194"/>
                    <a:pt x="1097" y="1097"/>
                    <a:pt x="6" y="0"/>
                  </a:cubicBezTo>
                  <a:lnTo>
                    <a:pt x="0" y="0"/>
                  </a:lnTo>
                  <a:cubicBezTo>
                    <a:pt x="1097" y="1103"/>
                    <a:pt x="2189" y="2194"/>
                    <a:pt x="3292" y="3292"/>
                  </a:cubicBezTo>
                  <a:lnTo>
                    <a:pt x="3292" y="3292"/>
                  </a:lnTo>
                  <a:close/>
                </a:path>
              </a:pathLst>
            </a:custGeom>
            <a:grpFill/>
            <a:ln w="5715" cap="flat">
              <a:noFill/>
              <a:prstDash val="solid"/>
              <a:miter/>
            </a:ln>
          </p:spPr>
          <p:txBody>
            <a:bodyPr rtlCol="0" anchor="ctr"/>
            <a:lstStyle/>
            <a:p>
              <a:endParaRPr lang="zh-CN" altLang="en-US"/>
            </a:p>
          </p:txBody>
        </p:sp>
        <p:sp>
          <p:nvSpPr>
            <p:cNvPr id="5463" name="任意多边形: 形状 5462">
              <a:extLst>
                <a:ext uri="{FF2B5EF4-FFF2-40B4-BE49-F238E27FC236}">
                  <a16:creationId xmlns:a16="http://schemas.microsoft.com/office/drawing/2014/main" id="{F8E6B441-1697-DE2A-EAED-2C9127EF3BBA}"/>
                </a:ext>
              </a:extLst>
            </p:cNvPr>
            <p:cNvSpPr/>
            <p:nvPr/>
          </p:nvSpPr>
          <p:spPr>
            <a:xfrm>
              <a:off x="3261489" y="4800685"/>
              <a:ext cx="1413" cy="1303"/>
            </a:xfrm>
            <a:custGeom>
              <a:avLst/>
              <a:gdLst>
                <a:gd name="connsiteX0" fmla="*/ 1413 w 1413"/>
                <a:gd name="connsiteY0" fmla="*/ 0 h 1303"/>
                <a:gd name="connsiteX1" fmla="*/ 676 w 1413"/>
                <a:gd name="connsiteY1" fmla="*/ 1303 h 1303"/>
                <a:gd name="connsiteX2" fmla="*/ 1407 w 1413"/>
                <a:gd name="connsiteY2" fmla="*/ 0 h 1303"/>
                <a:gd name="connsiteX3" fmla="*/ 1413 w 1413"/>
                <a:gd name="connsiteY3" fmla="*/ 0 h 1303"/>
              </a:gdLst>
              <a:ahLst/>
              <a:cxnLst>
                <a:cxn ang="0">
                  <a:pos x="connsiteX0" y="connsiteY0"/>
                </a:cxn>
                <a:cxn ang="0">
                  <a:pos x="connsiteX1" y="connsiteY1"/>
                </a:cxn>
                <a:cxn ang="0">
                  <a:pos x="connsiteX2" y="connsiteY2"/>
                </a:cxn>
                <a:cxn ang="0">
                  <a:pos x="connsiteX3" y="connsiteY3"/>
                </a:cxn>
              </a:cxnLst>
              <a:rect l="l" t="t" r="r" b="b"/>
              <a:pathLst>
                <a:path w="1413" h="1303">
                  <a:moveTo>
                    <a:pt x="1413" y="0"/>
                  </a:moveTo>
                  <a:cubicBezTo>
                    <a:pt x="1162" y="457"/>
                    <a:pt x="819" y="1337"/>
                    <a:pt x="676" y="1303"/>
                  </a:cubicBezTo>
                  <a:cubicBezTo>
                    <a:pt x="-433" y="1063"/>
                    <a:pt x="-170" y="554"/>
                    <a:pt x="1407" y="0"/>
                  </a:cubicBezTo>
                  <a:lnTo>
                    <a:pt x="1413" y="0"/>
                  </a:lnTo>
                  <a:close/>
                </a:path>
              </a:pathLst>
            </a:custGeom>
            <a:grpFill/>
            <a:ln w="5715" cap="flat">
              <a:noFill/>
              <a:prstDash val="solid"/>
              <a:miter/>
            </a:ln>
          </p:spPr>
          <p:txBody>
            <a:bodyPr rtlCol="0" anchor="ctr"/>
            <a:lstStyle/>
            <a:p>
              <a:endParaRPr lang="zh-CN" altLang="en-US"/>
            </a:p>
          </p:txBody>
        </p:sp>
        <p:sp>
          <p:nvSpPr>
            <p:cNvPr id="5464" name="任意多边形: 形状 5463">
              <a:extLst>
                <a:ext uri="{FF2B5EF4-FFF2-40B4-BE49-F238E27FC236}">
                  <a16:creationId xmlns:a16="http://schemas.microsoft.com/office/drawing/2014/main" id="{075CADE6-0A09-D704-C419-7F509C9357F1}"/>
                </a:ext>
              </a:extLst>
            </p:cNvPr>
            <p:cNvSpPr/>
            <p:nvPr/>
          </p:nvSpPr>
          <p:spPr>
            <a:xfrm>
              <a:off x="3864698" y="5112876"/>
              <a:ext cx="72489" cy="42027"/>
            </a:xfrm>
            <a:custGeom>
              <a:avLst/>
              <a:gdLst>
                <a:gd name="connsiteX0" fmla="*/ 11 w 72489"/>
                <a:gd name="connsiteY0" fmla="*/ 10186 h 42027"/>
                <a:gd name="connsiteX1" fmla="*/ 13585 w 72489"/>
                <a:gd name="connsiteY1" fmla="*/ 1379 h 42027"/>
                <a:gd name="connsiteX2" fmla="*/ 37953 w 72489"/>
                <a:gd name="connsiteY2" fmla="*/ 7066 h 42027"/>
                <a:gd name="connsiteX3" fmla="*/ 45229 w 72489"/>
                <a:gd name="connsiteY3" fmla="*/ 6220 h 42027"/>
                <a:gd name="connsiteX4" fmla="*/ 58510 w 72489"/>
                <a:gd name="connsiteY4" fmla="*/ 9135 h 42027"/>
                <a:gd name="connsiteX5" fmla="*/ 39708 w 72489"/>
                <a:gd name="connsiteY5" fmla="*/ 18319 h 42027"/>
                <a:gd name="connsiteX6" fmla="*/ 52641 w 72489"/>
                <a:gd name="connsiteY6" fmla="*/ 28612 h 42027"/>
                <a:gd name="connsiteX7" fmla="*/ 72489 w 72489"/>
                <a:gd name="connsiteY7" fmla="*/ 31389 h 42027"/>
                <a:gd name="connsiteX8" fmla="*/ 56790 w 72489"/>
                <a:gd name="connsiteY8" fmla="*/ 40842 h 42027"/>
                <a:gd name="connsiteX9" fmla="*/ 29609 w 72489"/>
                <a:gd name="connsiteY9" fmla="*/ 36487 h 42027"/>
                <a:gd name="connsiteX10" fmla="*/ 20694 w 72489"/>
                <a:gd name="connsiteY10" fmla="*/ 40001 h 42027"/>
                <a:gd name="connsiteX11" fmla="*/ 16831 w 72489"/>
                <a:gd name="connsiteY11" fmla="*/ 29463 h 42027"/>
                <a:gd name="connsiteX12" fmla="*/ 23603 w 72489"/>
                <a:gd name="connsiteY12" fmla="*/ 21233 h 42027"/>
                <a:gd name="connsiteX13" fmla="*/ 34141 w 72489"/>
                <a:gd name="connsiteY13" fmla="*/ 10969 h 42027"/>
                <a:gd name="connsiteX14" fmla="*/ 5355 w 72489"/>
                <a:gd name="connsiteY14" fmla="*/ 16079 h 42027"/>
                <a:gd name="connsiteX15" fmla="*/ 11 w 72489"/>
                <a:gd name="connsiteY15" fmla="*/ 13450 h 42027"/>
                <a:gd name="connsiteX16" fmla="*/ 0 w 72489"/>
                <a:gd name="connsiteY16" fmla="*/ 13455 h 42027"/>
                <a:gd name="connsiteX17" fmla="*/ 0 w 72489"/>
                <a:gd name="connsiteY17" fmla="*/ 10163 h 42027"/>
                <a:gd name="connsiteX18" fmla="*/ 11 w 72489"/>
                <a:gd name="connsiteY18" fmla="*/ 10186 h 42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2489" h="42027">
                  <a:moveTo>
                    <a:pt x="11" y="10186"/>
                  </a:moveTo>
                  <a:cubicBezTo>
                    <a:pt x="829" y="1437"/>
                    <a:pt x="7150" y="-2233"/>
                    <a:pt x="13585" y="1379"/>
                  </a:cubicBezTo>
                  <a:cubicBezTo>
                    <a:pt x="21586" y="5872"/>
                    <a:pt x="30610" y="2568"/>
                    <a:pt x="37953" y="7066"/>
                  </a:cubicBezTo>
                  <a:cubicBezTo>
                    <a:pt x="40942" y="8895"/>
                    <a:pt x="42994" y="8043"/>
                    <a:pt x="45229" y="6220"/>
                  </a:cubicBezTo>
                  <a:cubicBezTo>
                    <a:pt x="49778" y="2511"/>
                    <a:pt x="53264" y="5454"/>
                    <a:pt x="58510" y="9135"/>
                  </a:cubicBezTo>
                  <a:cubicBezTo>
                    <a:pt x="50784" y="11261"/>
                    <a:pt x="44240" y="13541"/>
                    <a:pt x="39708" y="18319"/>
                  </a:cubicBezTo>
                  <a:cubicBezTo>
                    <a:pt x="45989" y="18330"/>
                    <a:pt x="45583" y="27514"/>
                    <a:pt x="52641" y="28612"/>
                  </a:cubicBezTo>
                  <a:cubicBezTo>
                    <a:pt x="58745" y="29560"/>
                    <a:pt x="64831" y="31646"/>
                    <a:pt x="72489" y="31389"/>
                  </a:cubicBezTo>
                  <a:cubicBezTo>
                    <a:pt x="68597" y="39504"/>
                    <a:pt x="65425" y="43419"/>
                    <a:pt x="56790" y="40842"/>
                  </a:cubicBezTo>
                  <a:cubicBezTo>
                    <a:pt x="48069" y="38241"/>
                    <a:pt x="38696" y="37847"/>
                    <a:pt x="29609" y="36487"/>
                  </a:cubicBezTo>
                  <a:cubicBezTo>
                    <a:pt x="29284" y="44339"/>
                    <a:pt x="23197" y="42190"/>
                    <a:pt x="20694" y="40001"/>
                  </a:cubicBezTo>
                  <a:cubicBezTo>
                    <a:pt x="18379" y="37967"/>
                    <a:pt x="12996" y="35046"/>
                    <a:pt x="16831" y="29463"/>
                  </a:cubicBezTo>
                  <a:cubicBezTo>
                    <a:pt x="18871" y="26491"/>
                    <a:pt x="19597" y="22885"/>
                    <a:pt x="23603" y="21233"/>
                  </a:cubicBezTo>
                  <a:cubicBezTo>
                    <a:pt x="27998" y="19422"/>
                    <a:pt x="32753" y="17484"/>
                    <a:pt x="34141" y="10969"/>
                  </a:cubicBezTo>
                  <a:cubicBezTo>
                    <a:pt x="24140" y="11604"/>
                    <a:pt x="14019" y="7986"/>
                    <a:pt x="5355" y="16079"/>
                  </a:cubicBezTo>
                  <a:cubicBezTo>
                    <a:pt x="3995" y="17347"/>
                    <a:pt x="1349" y="15341"/>
                    <a:pt x="11" y="13450"/>
                  </a:cubicBezTo>
                  <a:lnTo>
                    <a:pt x="0" y="13455"/>
                  </a:lnTo>
                  <a:cubicBezTo>
                    <a:pt x="1606" y="12358"/>
                    <a:pt x="2629" y="11261"/>
                    <a:pt x="0" y="10163"/>
                  </a:cubicBezTo>
                  <a:lnTo>
                    <a:pt x="11" y="10186"/>
                  </a:lnTo>
                  <a:close/>
                </a:path>
              </a:pathLst>
            </a:custGeom>
            <a:grpFill/>
            <a:ln w="5715" cap="flat">
              <a:noFill/>
              <a:prstDash val="solid"/>
              <a:miter/>
            </a:ln>
          </p:spPr>
          <p:txBody>
            <a:bodyPr rtlCol="0" anchor="ctr"/>
            <a:lstStyle/>
            <a:p>
              <a:endParaRPr lang="zh-CN" altLang="en-US"/>
            </a:p>
          </p:txBody>
        </p:sp>
        <p:sp>
          <p:nvSpPr>
            <p:cNvPr id="5465" name="任意多边形: 形状 5464">
              <a:extLst>
                <a:ext uri="{FF2B5EF4-FFF2-40B4-BE49-F238E27FC236}">
                  <a16:creationId xmlns:a16="http://schemas.microsoft.com/office/drawing/2014/main" id="{4EA753A2-0FA2-2CED-B9F1-558CDC0986E1}"/>
                </a:ext>
              </a:extLst>
            </p:cNvPr>
            <p:cNvSpPr/>
            <p:nvPr/>
          </p:nvSpPr>
          <p:spPr>
            <a:xfrm>
              <a:off x="3874568" y="5076505"/>
              <a:ext cx="47897" cy="20229"/>
            </a:xfrm>
            <a:custGeom>
              <a:avLst/>
              <a:gdLst>
                <a:gd name="connsiteX0" fmla="*/ 0 w 47897"/>
                <a:gd name="connsiteY0" fmla="*/ 20229 h 20229"/>
                <a:gd name="connsiteX1" fmla="*/ 6578 w 47897"/>
                <a:gd name="connsiteY1" fmla="*/ 13651 h 20229"/>
                <a:gd name="connsiteX2" fmla="*/ 6584 w 47897"/>
                <a:gd name="connsiteY2" fmla="*/ 13651 h 20229"/>
                <a:gd name="connsiteX3" fmla="*/ 20340 w 47897"/>
                <a:gd name="connsiteY3" fmla="*/ 4478 h 20229"/>
                <a:gd name="connsiteX4" fmla="*/ 36976 w 47897"/>
                <a:gd name="connsiteY4" fmla="*/ 3998 h 20229"/>
                <a:gd name="connsiteX5" fmla="*/ 47897 w 47897"/>
                <a:gd name="connsiteY5" fmla="*/ 12131 h 20229"/>
                <a:gd name="connsiteX6" fmla="*/ 6 w 47897"/>
                <a:gd name="connsiteY6" fmla="*/ 20229 h 20229"/>
                <a:gd name="connsiteX7" fmla="*/ 0 w 47897"/>
                <a:gd name="connsiteY7" fmla="*/ 20229 h 20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97" h="20229">
                  <a:moveTo>
                    <a:pt x="0" y="20229"/>
                  </a:moveTo>
                  <a:cubicBezTo>
                    <a:pt x="2195" y="18034"/>
                    <a:pt x="4383" y="15840"/>
                    <a:pt x="6578" y="13651"/>
                  </a:cubicBezTo>
                  <a:lnTo>
                    <a:pt x="6584" y="13651"/>
                  </a:lnTo>
                  <a:cubicBezTo>
                    <a:pt x="10578" y="10102"/>
                    <a:pt x="18242" y="13908"/>
                    <a:pt x="20340" y="4478"/>
                  </a:cubicBezTo>
                  <a:cubicBezTo>
                    <a:pt x="21391" y="-259"/>
                    <a:pt x="31964" y="-2414"/>
                    <a:pt x="36976" y="3998"/>
                  </a:cubicBezTo>
                  <a:cubicBezTo>
                    <a:pt x="39902" y="7742"/>
                    <a:pt x="44520" y="7553"/>
                    <a:pt x="47897" y="12131"/>
                  </a:cubicBezTo>
                  <a:cubicBezTo>
                    <a:pt x="33010" y="22675"/>
                    <a:pt x="16122" y="19503"/>
                    <a:pt x="6" y="20229"/>
                  </a:cubicBezTo>
                  <a:lnTo>
                    <a:pt x="0" y="20229"/>
                  </a:lnTo>
                  <a:close/>
                </a:path>
              </a:pathLst>
            </a:custGeom>
            <a:grpFill/>
            <a:ln w="5715" cap="flat">
              <a:noFill/>
              <a:prstDash val="solid"/>
              <a:miter/>
            </a:ln>
          </p:spPr>
          <p:txBody>
            <a:bodyPr rtlCol="0" anchor="ctr"/>
            <a:lstStyle/>
            <a:p>
              <a:endParaRPr lang="zh-CN" altLang="en-US"/>
            </a:p>
          </p:txBody>
        </p:sp>
        <p:sp>
          <p:nvSpPr>
            <p:cNvPr id="5466" name="任意多边形: 形状 5465">
              <a:extLst>
                <a:ext uri="{FF2B5EF4-FFF2-40B4-BE49-F238E27FC236}">
                  <a16:creationId xmlns:a16="http://schemas.microsoft.com/office/drawing/2014/main" id="{C25B6B7B-EBAD-0CF1-42AE-C935FC88C390}"/>
                </a:ext>
              </a:extLst>
            </p:cNvPr>
            <p:cNvSpPr/>
            <p:nvPr/>
          </p:nvSpPr>
          <p:spPr>
            <a:xfrm>
              <a:off x="3927528" y="5090253"/>
              <a:ext cx="40902" cy="24693"/>
            </a:xfrm>
            <a:custGeom>
              <a:avLst/>
              <a:gdLst>
                <a:gd name="connsiteX0" fmla="*/ 40902 w 40902"/>
                <a:gd name="connsiteY0" fmla="*/ 14562 h 24693"/>
                <a:gd name="connsiteX1" fmla="*/ 31295 w 40902"/>
                <a:gd name="connsiteY1" fmla="*/ 23169 h 24693"/>
                <a:gd name="connsiteX2" fmla="*/ 25952 w 40902"/>
                <a:gd name="connsiteY2" fmla="*/ 19014 h 24693"/>
                <a:gd name="connsiteX3" fmla="*/ 20625 w 40902"/>
                <a:gd name="connsiteY3" fmla="*/ 15334 h 24693"/>
                <a:gd name="connsiteX4" fmla="*/ 0 w 40902"/>
                <a:gd name="connsiteY4" fmla="*/ 9619 h 24693"/>
                <a:gd name="connsiteX5" fmla="*/ 19442 w 40902"/>
                <a:gd name="connsiteY5" fmla="*/ 1120 h 24693"/>
                <a:gd name="connsiteX6" fmla="*/ 29627 w 40902"/>
                <a:gd name="connsiteY6" fmla="*/ 3818 h 24693"/>
                <a:gd name="connsiteX7" fmla="*/ 40902 w 40902"/>
                <a:gd name="connsiteY7" fmla="*/ 14562 h 24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02" h="24693">
                  <a:moveTo>
                    <a:pt x="40902" y="14562"/>
                  </a:moveTo>
                  <a:cubicBezTo>
                    <a:pt x="36867" y="18254"/>
                    <a:pt x="34421" y="21277"/>
                    <a:pt x="31295" y="23169"/>
                  </a:cubicBezTo>
                  <a:cubicBezTo>
                    <a:pt x="26998" y="25769"/>
                    <a:pt x="24300" y="25449"/>
                    <a:pt x="25952" y="19014"/>
                  </a:cubicBezTo>
                  <a:cubicBezTo>
                    <a:pt x="27055" y="14728"/>
                    <a:pt x="22374" y="16688"/>
                    <a:pt x="20625" y="15334"/>
                  </a:cubicBezTo>
                  <a:cubicBezTo>
                    <a:pt x="15048" y="11030"/>
                    <a:pt x="6869" y="15442"/>
                    <a:pt x="0" y="9619"/>
                  </a:cubicBezTo>
                  <a:cubicBezTo>
                    <a:pt x="6687" y="5184"/>
                    <a:pt x="14425" y="6692"/>
                    <a:pt x="19442" y="1120"/>
                  </a:cubicBezTo>
                  <a:cubicBezTo>
                    <a:pt x="22037" y="-1766"/>
                    <a:pt x="26746" y="1577"/>
                    <a:pt x="29627" y="3818"/>
                  </a:cubicBezTo>
                  <a:cubicBezTo>
                    <a:pt x="33404" y="6744"/>
                    <a:pt x="35347" y="11624"/>
                    <a:pt x="40902" y="14562"/>
                  </a:cubicBezTo>
                  <a:close/>
                </a:path>
              </a:pathLst>
            </a:custGeom>
            <a:grpFill/>
            <a:ln w="5715" cap="flat">
              <a:noFill/>
              <a:prstDash val="solid"/>
              <a:miter/>
            </a:ln>
          </p:spPr>
          <p:txBody>
            <a:bodyPr rtlCol="0" anchor="ctr"/>
            <a:lstStyle/>
            <a:p>
              <a:endParaRPr lang="zh-CN" altLang="en-US"/>
            </a:p>
          </p:txBody>
        </p:sp>
        <p:sp>
          <p:nvSpPr>
            <p:cNvPr id="5467" name="任意多边形: 形状 5466">
              <a:extLst>
                <a:ext uri="{FF2B5EF4-FFF2-40B4-BE49-F238E27FC236}">
                  <a16:creationId xmlns:a16="http://schemas.microsoft.com/office/drawing/2014/main" id="{D29EB4AF-ACA7-34D3-FFB6-A388C975F3C7}"/>
                </a:ext>
              </a:extLst>
            </p:cNvPr>
            <p:cNvSpPr/>
            <p:nvPr/>
          </p:nvSpPr>
          <p:spPr>
            <a:xfrm>
              <a:off x="3950206" y="5164300"/>
              <a:ext cx="16624" cy="10620"/>
            </a:xfrm>
            <a:custGeom>
              <a:avLst/>
              <a:gdLst>
                <a:gd name="connsiteX0" fmla="*/ 13156 w 16624"/>
                <a:gd name="connsiteY0" fmla="*/ 1511 h 10620"/>
                <a:gd name="connsiteX1" fmla="*/ 16625 w 16624"/>
                <a:gd name="connsiteY1" fmla="*/ 10621 h 10620"/>
                <a:gd name="connsiteX2" fmla="*/ 0 w 16624"/>
                <a:gd name="connsiteY2" fmla="*/ 1511 h 10620"/>
                <a:gd name="connsiteX3" fmla="*/ 13156 w 16624"/>
                <a:gd name="connsiteY3" fmla="*/ 1511 h 10620"/>
              </a:gdLst>
              <a:ahLst/>
              <a:cxnLst>
                <a:cxn ang="0">
                  <a:pos x="connsiteX0" y="connsiteY0"/>
                </a:cxn>
                <a:cxn ang="0">
                  <a:pos x="connsiteX1" y="connsiteY1"/>
                </a:cxn>
                <a:cxn ang="0">
                  <a:pos x="connsiteX2" y="connsiteY2"/>
                </a:cxn>
                <a:cxn ang="0">
                  <a:pos x="connsiteX3" y="connsiteY3"/>
                </a:cxn>
              </a:cxnLst>
              <a:rect l="l" t="t" r="r" b="b"/>
              <a:pathLst>
                <a:path w="16624" h="10620">
                  <a:moveTo>
                    <a:pt x="13156" y="1511"/>
                  </a:moveTo>
                  <a:cubicBezTo>
                    <a:pt x="14030" y="3815"/>
                    <a:pt x="14910" y="6118"/>
                    <a:pt x="16625" y="10621"/>
                  </a:cubicBezTo>
                  <a:cubicBezTo>
                    <a:pt x="9207" y="7769"/>
                    <a:pt x="3852" y="6198"/>
                    <a:pt x="0" y="1511"/>
                  </a:cubicBezTo>
                  <a:cubicBezTo>
                    <a:pt x="4383" y="-1918"/>
                    <a:pt x="8772" y="1569"/>
                    <a:pt x="13156" y="1511"/>
                  </a:cubicBezTo>
                  <a:close/>
                </a:path>
              </a:pathLst>
            </a:custGeom>
            <a:grpFill/>
            <a:ln w="5715" cap="flat">
              <a:noFill/>
              <a:prstDash val="solid"/>
              <a:miter/>
            </a:ln>
          </p:spPr>
          <p:txBody>
            <a:bodyPr rtlCol="0" anchor="ctr"/>
            <a:lstStyle/>
            <a:p>
              <a:endParaRPr lang="zh-CN" altLang="en-US"/>
            </a:p>
          </p:txBody>
        </p:sp>
        <p:sp>
          <p:nvSpPr>
            <p:cNvPr id="5468" name="任意多边形: 形状 5467">
              <a:extLst>
                <a:ext uri="{FF2B5EF4-FFF2-40B4-BE49-F238E27FC236}">
                  <a16:creationId xmlns:a16="http://schemas.microsoft.com/office/drawing/2014/main" id="{5F4343C0-F316-EAB1-E852-248F4AF80ED9}"/>
                </a:ext>
              </a:extLst>
            </p:cNvPr>
            <p:cNvSpPr/>
            <p:nvPr/>
          </p:nvSpPr>
          <p:spPr>
            <a:xfrm>
              <a:off x="3876888" y="5087624"/>
              <a:ext cx="4263" cy="2531"/>
            </a:xfrm>
            <a:custGeom>
              <a:avLst/>
              <a:gdLst>
                <a:gd name="connsiteX0" fmla="*/ 4258 w 4263"/>
                <a:gd name="connsiteY0" fmla="*/ 2532 h 2531"/>
                <a:gd name="connsiteX1" fmla="*/ 0 w 4263"/>
                <a:gd name="connsiteY1" fmla="*/ 1309 h 2531"/>
                <a:gd name="connsiteX2" fmla="*/ 4263 w 4263"/>
                <a:gd name="connsiteY2" fmla="*/ 2532 h 2531"/>
                <a:gd name="connsiteX3" fmla="*/ 4258 w 4263"/>
                <a:gd name="connsiteY3" fmla="*/ 2532 h 2531"/>
              </a:gdLst>
              <a:ahLst/>
              <a:cxnLst>
                <a:cxn ang="0">
                  <a:pos x="connsiteX0" y="connsiteY0"/>
                </a:cxn>
                <a:cxn ang="0">
                  <a:pos x="connsiteX1" y="connsiteY1"/>
                </a:cxn>
                <a:cxn ang="0">
                  <a:pos x="connsiteX2" y="connsiteY2"/>
                </a:cxn>
                <a:cxn ang="0">
                  <a:pos x="connsiteX3" y="connsiteY3"/>
                </a:cxn>
              </a:cxnLst>
              <a:rect l="l" t="t" r="r" b="b"/>
              <a:pathLst>
                <a:path w="4263" h="2531">
                  <a:moveTo>
                    <a:pt x="4258" y="2532"/>
                  </a:moveTo>
                  <a:cubicBezTo>
                    <a:pt x="2840" y="2126"/>
                    <a:pt x="1423" y="1714"/>
                    <a:pt x="0" y="1309"/>
                  </a:cubicBezTo>
                  <a:cubicBezTo>
                    <a:pt x="2400" y="-1692"/>
                    <a:pt x="3098" y="1228"/>
                    <a:pt x="4263" y="2532"/>
                  </a:cubicBezTo>
                  <a:lnTo>
                    <a:pt x="4258" y="2532"/>
                  </a:lnTo>
                  <a:close/>
                </a:path>
              </a:pathLst>
            </a:custGeom>
            <a:grpFill/>
            <a:ln w="5715" cap="flat">
              <a:noFill/>
              <a:prstDash val="solid"/>
              <a:miter/>
            </a:ln>
          </p:spPr>
          <p:txBody>
            <a:bodyPr rtlCol="0" anchor="ctr"/>
            <a:lstStyle/>
            <a:p>
              <a:endParaRPr lang="zh-CN" altLang="en-US"/>
            </a:p>
          </p:txBody>
        </p:sp>
        <p:sp>
          <p:nvSpPr>
            <p:cNvPr id="5469" name="任意多边形: 形状 5468">
              <a:extLst>
                <a:ext uri="{FF2B5EF4-FFF2-40B4-BE49-F238E27FC236}">
                  <a16:creationId xmlns:a16="http://schemas.microsoft.com/office/drawing/2014/main" id="{DF59C683-799A-7F03-0EDD-1E519B181224}"/>
                </a:ext>
              </a:extLst>
            </p:cNvPr>
            <p:cNvSpPr/>
            <p:nvPr/>
          </p:nvSpPr>
          <p:spPr>
            <a:xfrm>
              <a:off x="3877848" y="5102014"/>
              <a:ext cx="1399" cy="1297"/>
            </a:xfrm>
            <a:custGeom>
              <a:avLst/>
              <a:gdLst>
                <a:gd name="connsiteX0" fmla="*/ 17 w 1399"/>
                <a:gd name="connsiteY0" fmla="*/ 1298 h 1297"/>
                <a:gd name="connsiteX1" fmla="*/ 743 w 1399"/>
                <a:gd name="connsiteY1" fmla="*/ 1 h 1297"/>
                <a:gd name="connsiteX2" fmla="*/ 0 w 1399"/>
                <a:gd name="connsiteY2" fmla="*/ 1292 h 1297"/>
                <a:gd name="connsiteX3" fmla="*/ 17 w 1399"/>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9" h="1297">
                  <a:moveTo>
                    <a:pt x="17" y="1298"/>
                  </a:moveTo>
                  <a:cubicBezTo>
                    <a:pt x="263" y="846"/>
                    <a:pt x="606" y="-28"/>
                    <a:pt x="743" y="1"/>
                  </a:cubicBezTo>
                  <a:cubicBezTo>
                    <a:pt x="1829" y="246"/>
                    <a:pt x="1560" y="749"/>
                    <a:pt x="0" y="1292"/>
                  </a:cubicBezTo>
                  <a:lnTo>
                    <a:pt x="17" y="1298"/>
                  </a:lnTo>
                  <a:close/>
                </a:path>
              </a:pathLst>
            </a:custGeom>
            <a:grpFill/>
            <a:ln w="5715" cap="flat">
              <a:noFill/>
              <a:prstDash val="solid"/>
              <a:miter/>
            </a:ln>
          </p:spPr>
          <p:txBody>
            <a:bodyPr rtlCol="0" anchor="ctr"/>
            <a:lstStyle/>
            <a:p>
              <a:endParaRPr lang="zh-CN" altLang="en-US"/>
            </a:p>
          </p:txBody>
        </p:sp>
        <p:sp>
          <p:nvSpPr>
            <p:cNvPr id="5470" name="任意多边形: 形状 5469">
              <a:extLst>
                <a:ext uri="{FF2B5EF4-FFF2-40B4-BE49-F238E27FC236}">
                  <a16:creationId xmlns:a16="http://schemas.microsoft.com/office/drawing/2014/main" id="{8859EE14-047F-6A39-D3EE-8C90CE76FCD6}"/>
                </a:ext>
              </a:extLst>
            </p:cNvPr>
            <p:cNvSpPr/>
            <p:nvPr/>
          </p:nvSpPr>
          <p:spPr>
            <a:xfrm>
              <a:off x="3946919" y="5173133"/>
              <a:ext cx="4201" cy="2547"/>
            </a:xfrm>
            <a:custGeom>
              <a:avLst/>
              <a:gdLst>
                <a:gd name="connsiteX0" fmla="*/ 1886 w 4201"/>
                <a:gd name="connsiteY0" fmla="*/ 296 h 2547"/>
                <a:gd name="connsiteX1" fmla="*/ 4201 w 4201"/>
                <a:gd name="connsiteY1" fmla="*/ 1342 h 2547"/>
                <a:gd name="connsiteX2" fmla="*/ 3023 w 4201"/>
                <a:gd name="connsiteY2" fmla="*/ 2187 h 2547"/>
                <a:gd name="connsiteX3" fmla="*/ 0 w 4201"/>
                <a:gd name="connsiteY3" fmla="*/ 2547 h 2547"/>
                <a:gd name="connsiteX4" fmla="*/ 1886 w 4201"/>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2547">
                  <a:moveTo>
                    <a:pt x="1886" y="296"/>
                  </a:moveTo>
                  <a:cubicBezTo>
                    <a:pt x="3195" y="-321"/>
                    <a:pt x="4029" y="27"/>
                    <a:pt x="4201" y="1342"/>
                  </a:cubicBezTo>
                  <a:cubicBezTo>
                    <a:pt x="4229" y="1581"/>
                    <a:pt x="3480" y="2084"/>
                    <a:pt x="3023" y="2187"/>
                  </a:cubicBezTo>
                  <a:cubicBezTo>
                    <a:pt x="2040" y="2405"/>
                    <a:pt x="1012" y="2439"/>
                    <a:pt x="0" y="2547"/>
                  </a:cubicBezTo>
                  <a:cubicBezTo>
                    <a:pt x="640" y="1776"/>
                    <a:pt x="1286" y="1010"/>
                    <a:pt x="1886" y="296"/>
                  </a:cubicBezTo>
                  <a:close/>
                </a:path>
              </a:pathLst>
            </a:custGeom>
            <a:grpFill/>
            <a:ln w="5715" cap="flat">
              <a:noFill/>
              <a:prstDash val="solid"/>
              <a:miter/>
            </a:ln>
          </p:spPr>
          <p:txBody>
            <a:bodyPr rtlCol="0" anchor="ctr"/>
            <a:lstStyle/>
            <a:p>
              <a:endParaRPr lang="zh-CN" altLang="en-US"/>
            </a:p>
          </p:txBody>
        </p:sp>
        <p:sp>
          <p:nvSpPr>
            <p:cNvPr id="5471" name="任意多边形: 形状 5470">
              <a:extLst>
                <a:ext uri="{FF2B5EF4-FFF2-40B4-BE49-F238E27FC236}">
                  <a16:creationId xmlns:a16="http://schemas.microsoft.com/office/drawing/2014/main" id="{F6587F55-24EA-DD8B-9D70-403B4072C693}"/>
                </a:ext>
              </a:extLst>
            </p:cNvPr>
            <p:cNvSpPr/>
            <p:nvPr/>
          </p:nvSpPr>
          <p:spPr>
            <a:xfrm>
              <a:off x="3630158" y="5150202"/>
              <a:ext cx="7631" cy="5739"/>
            </a:xfrm>
            <a:custGeom>
              <a:avLst/>
              <a:gdLst>
                <a:gd name="connsiteX0" fmla="*/ 7632 w 7631"/>
                <a:gd name="connsiteY0" fmla="*/ 5739 h 5739"/>
                <a:gd name="connsiteX1" fmla="*/ 3031 w 7631"/>
                <a:gd name="connsiteY1" fmla="*/ 4745 h 5739"/>
                <a:gd name="connsiteX2" fmla="*/ 19 w 7631"/>
                <a:gd name="connsiteY2" fmla="*/ 1590 h 5739"/>
                <a:gd name="connsiteX3" fmla="*/ 4957 w 7631"/>
                <a:gd name="connsiteY3" fmla="*/ 1858 h 5739"/>
                <a:gd name="connsiteX4" fmla="*/ 7632 w 7631"/>
                <a:gd name="connsiteY4" fmla="*/ 5739 h 5739"/>
                <a:gd name="connsiteX5" fmla="*/ 7632 w 7631"/>
                <a:gd name="connsiteY5" fmla="*/ 5739 h 5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 h="5739">
                  <a:moveTo>
                    <a:pt x="7632" y="5739"/>
                  </a:moveTo>
                  <a:cubicBezTo>
                    <a:pt x="6083" y="5442"/>
                    <a:pt x="4357" y="5459"/>
                    <a:pt x="3031" y="4745"/>
                  </a:cubicBezTo>
                  <a:cubicBezTo>
                    <a:pt x="1756" y="4059"/>
                    <a:pt x="-215" y="2047"/>
                    <a:pt x="19" y="1590"/>
                  </a:cubicBezTo>
                  <a:cubicBezTo>
                    <a:pt x="1568" y="-1433"/>
                    <a:pt x="3505" y="550"/>
                    <a:pt x="4957" y="1858"/>
                  </a:cubicBezTo>
                  <a:cubicBezTo>
                    <a:pt x="6094" y="2887"/>
                    <a:pt x="6763" y="4430"/>
                    <a:pt x="7632" y="5739"/>
                  </a:cubicBezTo>
                  <a:lnTo>
                    <a:pt x="7632" y="5739"/>
                  </a:lnTo>
                  <a:close/>
                </a:path>
              </a:pathLst>
            </a:custGeom>
            <a:grpFill/>
            <a:ln w="5715" cap="flat">
              <a:noFill/>
              <a:prstDash val="solid"/>
              <a:miter/>
            </a:ln>
          </p:spPr>
          <p:txBody>
            <a:bodyPr rtlCol="0" anchor="ctr"/>
            <a:lstStyle/>
            <a:p>
              <a:endParaRPr lang="zh-CN" altLang="en-US"/>
            </a:p>
          </p:txBody>
        </p:sp>
        <p:sp>
          <p:nvSpPr>
            <p:cNvPr id="5472" name="任意多边形: 形状 5471">
              <a:extLst>
                <a:ext uri="{FF2B5EF4-FFF2-40B4-BE49-F238E27FC236}">
                  <a16:creationId xmlns:a16="http://schemas.microsoft.com/office/drawing/2014/main" id="{9D90799F-CA33-1B27-4E20-80A02A67B984}"/>
                </a:ext>
              </a:extLst>
            </p:cNvPr>
            <p:cNvSpPr/>
            <p:nvPr/>
          </p:nvSpPr>
          <p:spPr>
            <a:xfrm>
              <a:off x="3603951" y="5189733"/>
              <a:ext cx="4302" cy="2522"/>
            </a:xfrm>
            <a:custGeom>
              <a:avLst/>
              <a:gdLst>
                <a:gd name="connsiteX0" fmla="*/ 0 w 4302"/>
                <a:gd name="connsiteY0" fmla="*/ 1179 h 2522"/>
                <a:gd name="connsiteX1" fmla="*/ 783 w 4302"/>
                <a:gd name="connsiteY1" fmla="*/ 1 h 2522"/>
                <a:gd name="connsiteX2" fmla="*/ 3435 w 4302"/>
                <a:gd name="connsiteY2" fmla="*/ 1127 h 2522"/>
                <a:gd name="connsiteX3" fmla="*/ 2738 w 4302"/>
                <a:gd name="connsiteY3" fmla="*/ 2299 h 2522"/>
                <a:gd name="connsiteX4" fmla="*/ 0 w 4302"/>
                <a:gd name="connsiteY4" fmla="*/ 1179 h 2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22">
                  <a:moveTo>
                    <a:pt x="0" y="1179"/>
                  </a:moveTo>
                  <a:cubicBezTo>
                    <a:pt x="269" y="767"/>
                    <a:pt x="640" y="-39"/>
                    <a:pt x="783" y="1"/>
                  </a:cubicBezTo>
                  <a:cubicBezTo>
                    <a:pt x="1703" y="264"/>
                    <a:pt x="2732" y="522"/>
                    <a:pt x="3435" y="1127"/>
                  </a:cubicBezTo>
                  <a:cubicBezTo>
                    <a:pt x="4835" y="2333"/>
                    <a:pt x="4498" y="2859"/>
                    <a:pt x="2738" y="2299"/>
                  </a:cubicBezTo>
                  <a:cubicBezTo>
                    <a:pt x="1794" y="1996"/>
                    <a:pt x="909" y="1556"/>
                    <a:pt x="0" y="1179"/>
                  </a:cubicBezTo>
                  <a:close/>
                </a:path>
              </a:pathLst>
            </a:custGeom>
            <a:grpFill/>
            <a:ln w="5715" cap="flat">
              <a:noFill/>
              <a:prstDash val="solid"/>
              <a:miter/>
            </a:ln>
          </p:spPr>
          <p:txBody>
            <a:bodyPr rtlCol="0" anchor="ctr"/>
            <a:lstStyle/>
            <a:p>
              <a:endParaRPr lang="zh-CN" altLang="en-US"/>
            </a:p>
          </p:txBody>
        </p:sp>
        <p:sp>
          <p:nvSpPr>
            <p:cNvPr id="5473" name="任意多边形: 形状 5472">
              <a:extLst>
                <a:ext uri="{FF2B5EF4-FFF2-40B4-BE49-F238E27FC236}">
                  <a16:creationId xmlns:a16="http://schemas.microsoft.com/office/drawing/2014/main" id="{423691C6-382D-9318-5CD4-187A6559D1BD}"/>
                </a:ext>
              </a:extLst>
            </p:cNvPr>
            <p:cNvSpPr/>
            <p:nvPr/>
          </p:nvSpPr>
          <p:spPr>
            <a:xfrm>
              <a:off x="3618061" y="5182259"/>
              <a:ext cx="4063" cy="3286"/>
            </a:xfrm>
            <a:custGeom>
              <a:avLst/>
              <a:gdLst>
                <a:gd name="connsiteX0" fmla="*/ 0 w 4063"/>
                <a:gd name="connsiteY0" fmla="*/ 0 h 3286"/>
                <a:gd name="connsiteX1" fmla="*/ 4063 w 4063"/>
                <a:gd name="connsiteY1" fmla="*/ 1646 h 3286"/>
                <a:gd name="connsiteX2" fmla="*/ 0 w 4063"/>
                <a:gd name="connsiteY2" fmla="*/ 3286 h 3286"/>
                <a:gd name="connsiteX3" fmla="*/ 6 w 4063"/>
                <a:gd name="connsiteY3" fmla="*/ 3286 h 3286"/>
                <a:gd name="connsiteX4" fmla="*/ 0 w 4063"/>
                <a:gd name="connsiteY4" fmla="*/ 0 h 3286"/>
                <a:gd name="connsiteX5" fmla="*/ 0 w 4063"/>
                <a:gd name="connsiteY5" fmla="*/ 0 h 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3" h="3286">
                  <a:moveTo>
                    <a:pt x="0" y="0"/>
                  </a:moveTo>
                  <a:cubicBezTo>
                    <a:pt x="1583" y="137"/>
                    <a:pt x="4063" y="-63"/>
                    <a:pt x="4063" y="1646"/>
                  </a:cubicBezTo>
                  <a:cubicBezTo>
                    <a:pt x="4063" y="3355"/>
                    <a:pt x="1583" y="3149"/>
                    <a:pt x="0" y="3286"/>
                  </a:cubicBezTo>
                  <a:lnTo>
                    <a:pt x="6" y="3286"/>
                  </a:lnTo>
                  <a:cubicBezTo>
                    <a:pt x="6" y="2195"/>
                    <a:pt x="6" y="1097"/>
                    <a:pt x="0" y="0"/>
                  </a:cubicBezTo>
                  <a:lnTo>
                    <a:pt x="0" y="0"/>
                  </a:lnTo>
                  <a:close/>
                </a:path>
              </a:pathLst>
            </a:custGeom>
            <a:grpFill/>
            <a:ln w="5715" cap="flat">
              <a:noFill/>
              <a:prstDash val="solid"/>
              <a:miter/>
            </a:ln>
          </p:spPr>
          <p:txBody>
            <a:bodyPr rtlCol="0" anchor="ctr"/>
            <a:lstStyle/>
            <a:p>
              <a:endParaRPr lang="zh-CN" altLang="en-US"/>
            </a:p>
          </p:txBody>
        </p:sp>
        <p:sp>
          <p:nvSpPr>
            <p:cNvPr id="5474" name="任意多边形: 形状 5473">
              <a:extLst>
                <a:ext uri="{FF2B5EF4-FFF2-40B4-BE49-F238E27FC236}">
                  <a16:creationId xmlns:a16="http://schemas.microsoft.com/office/drawing/2014/main" id="{9B4C33AF-45E8-CB89-F160-0DEAF23E4E44}"/>
                </a:ext>
              </a:extLst>
            </p:cNvPr>
            <p:cNvSpPr/>
            <p:nvPr/>
          </p:nvSpPr>
          <p:spPr>
            <a:xfrm>
              <a:off x="3616774" y="5180862"/>
              <a:ext cx="1292" cy="1396"/>
            </a:xfrm>
            <a:custGeom>
              <a:avLst/>
              <a:gdLst>
                <a:gd name="connsiteX0" fmla="*/ 1293 w 1292"/>
                <a:gd name="connsiteY0" fmla="*/ 1397 h 1396"/>
                <a:gd name="connsiteX1" fmla="*/ 1 w 1292"/>
                <a:gd name="connsiteY1" fmla="*/ 665 h 1396"/>
                <a:gd name="connsiteX2" fmla="*/ 1293 w 1292"/>
                <a:gd name="connsiteY2" fmla="*/ 1397 h 1396"/>
                <a:gd name="connsiteX3" fmla="*/ 1293 w 1292"/>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2" h="1396">
                  <a:moveTo>
                    <a:pt x="1293" y="1397"/>
                  </a:moveTo>
                  <a:cubicBezTo>
                    <a:pt x="841" y="1145"/>
                    <a:pt x="-33" y="808"/>
                    <a:pt x="1" y="665"/>
                  </a:cubicBezTo>
                  <a:cubicBezTo>
                    <a:pt x="235" y="-426"/>
                    <a:pt x="744" y="-169"/>
                    <a:pt x="1293" y="1397"/>
                  </a:cubicBezTo>
                  <a:lnTo>
                    <a:pt x="1293" y="1397"/>
                  </a:lnTo>
                  <a:close/>
                </a:path>
              </a:pathLst>
            </a:custGeom>
            <a:grpFill/>
            <a:ln w="5715" cap="flat">
              <a:noFill/>
              <a:prstDash val="solid"/>
              <a:miter/>
            </a:ln>
          </p:spPr>
          <p:txBody>
            <a:bodyPr rtlCol="0" anchor="ctr"/>
            <a:lstStyle/>
            <a:p>
              <a:endParaRPr lang="zh-CN" altLang="en-US"/>
            </a:p>
          </p:txBody>
        </p:sp>
        <p:sp>
          <p:nvSpPr>
            <p:cNvPr id="5475" name="任意多边形: 形状 5474">
              <a:extLst>
                <a:ext uri="{FF2B5EF4-FFF2-40B4-BE49-F238E27FC236}">
                  <a16:creationId xmlns:a16="http://schemas.microsoft.com/office/drawing/2014/main" id="{424FBAE9-BEFE-5F76-EBDA-78C934F27678}"/>
                </a:ext>
              </a:extLst>
            </p:cNvPr>
            <p:cNvSpPr/>
            <p:nvPr/>
          </p:nvSpPr>
          <p:spPr>
            <a:xfrm>
              <a:off x="3387502" y="4767795"/>
              <a:ext cx="27556" cy="23031"/>
            </a:xfrm>
            <a:custGeom>
              <a:avLst/>
              <a:gdLst>
                <a:gd name="connsiteX0" fmla="*/ 16813 w 27556"/>
                <a:gd name="connsiteY0" fmla="*/ 9864 h 23031"/>
                <a:gd name="connsiteX1" fmla="*/ 27557 w 27556"/>
                <a:gd name="connsiteY1" fmla="*/ 17493 h 23031"/>
                <a:gd name="connsiteX2" fmla="*/ 16767 w 27556"/>
                <a:gd name="connsiteY2" fmla="*/ 23031 h 23031"/>
                <a:gd name="connsiteX3" fmla="*/ 388 w 27556"/>
                <a:gd name="connsiteY3" fmla="*/ 9847 h 23031"/>
                <a:gd name="connsiteX4" fmla="*/ 4400 w 27556"/>
                <a:gd name="connsiteY4" fmla="*/ 8093 h 23031"/>
                <a:gd name="connsiteX5" fmla="*/ 365 w 27556"/>
                <a:gd name="connsiteY5" fmla="*/ 6578 h 23031"/>
                <a:gd name="connsiteX6" fmla="*/ 365 w 27556"/>
                <a:gd name="connsiteY6" fmla="*/ 6578 h 23031"/>
                <a:gd name="connsiteX7" fmla="*/ 6948 w 27556"/>
                <a:gd name="connsiteY7" fmla="*/ 0 h 23031"/>
                <a:gd name="connsiteX8" fmla="*/ 10229 w 27556"/>
                <a:gd name="connsiteY8" fmla="*/ 0 h 23031"/>
                <a:gd name="connsiteX9" fmla="*/ 16813 w 27556"/>
                <a:gd name="connsiteY9" fmla="*/ 9864 h 2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556" h="23031">
                  <a:moveTo>
                    <a:pt x="16813" y="9864"/>
                  </a:moveTo>
                  <a:cubicBezTo>
                    <a:pt x="20282" y="12327"/>
                    <a:pt x="23756" y="14790"/>
                    <a:pt x="27557" y="17493"/>
                  </a:cubicBezTo>
                  <a:cubicBezTo>
                    <a:pt x="24585" y="21345"/>
                    <a:pt x="18670" y="18408"/>
                    <a:pt x="16767" y="23031"/>
                  </a:cubicBezTo>
                  <a:cubicBezTo>
                    <a:pt x="8006" y="22746"/>
                    <a:pt x="2908" y="17899"/>
                    <a:pt x="388" y="9847"/>
                  </a:cubicBezTo>
                  <a:cubicBezTo>
                    <a:pt x="1416" y="8555"/>
                    <a:pt x="2954" y="8429"/>
                    <a:pt x="4400" y="8093"/>
                  </a:cubicBezTo>
                  <a:cubicBezTo>
                    <a:pt x="2851" y="8138"/>
                    <a:pt x="1433" y="7824"/>
                    <a:pt x="365" y="6578"/>
                  </a:cubicBezTo>
                  <a:lnTo>
                    <a:pt x="365" y="6578"/>
                  </a:lnTo>
                  <a:cubicBezTo>
                    <a:pt x="-1361" y="457"/>
                    <a:pt x="3405" y="840"/>
                    <a:pt x="6948" y="0"/>
                  </a:cubicBezTo>
                  <a:cubicBezTo>
                    <a:pt x="8040" y="0"/>
                    <a:pt x="9137" y="0"/>
                    <a:pt x="10229" y="0"/>
                  </a:cubicBezTo>
                  <a:cubicBezTo>
                    <a:pt x="10246" y="4738"/>
                    <a:pt x="12452" y="8018"/>
                    <a:pt x="16813" y="9864"/>
                  </a:cubicBezTo>
                  <a:close/>
                </a:path>
              </a:pathLst>
            </a:custGeom>
            <a:grpFill/>
            <a:ln w="5715" cap="flat">
              <a:noFill/>
              <a:prstDash val="solid"/>
              <a:miter/>
            </a:ln>
          </p:spPr>
          <p:txBody>
            <a:bodyPr rtlCol="0" anchor="ctr"/>
            <a:lstStyle/>
            <a:p>
              <a:endParaRPr lang="zh-CN" altLang="en-US"/>
            </a:p>
          </p:txBody>
        </p:sp>
        <p:sp>
          <p:nvSpPr>
            <p:cNvPr id="5476" name="任意多边形: 形状 5475">
              <a:extLst>
                <a:ext uri="{FF2B5EF4-FFF2-40B4-BE49-F238E27FC236}">
                  <a16:creationId xmlns:a16="http://schemas.microsoft.com/office/drawing/2014/main" id="{E5DC9E57-5CC3-5245-A8DE-F8195B75DA2B}"/>
                </a:ext>
              </a:extLst>
            </p:cNvPr>
            <p:cNvSpPr/>
            <p:nvPr/>
          </p:nvSpPr>
          <p:spPr>
            <a:xfrm>
              <a:off x="3484776" y="4714943"/>
              <a:ext cx="26849" cy="13979"/>
            </a:xfrm>
            <a:custGeom>
              <a:avLst/>
              <a:gdLst>
                <a:gd name="connsiteX0" fmla="*/ 26849 w 26849"/>
                <a:gd name="connsiteY0" fmla="*/ 13979 h 13979"/>
                <a:gd name="connsiteX1" fmla="*/ 0 w 26849"/>
                <a:gd name="connsiteY1" fmla="*/ 1406 h 13979"/>
                <a:gd name="connsiteX2" fmla="*/ 26849 w 26849"/>
                <a:gd name="connsiteY2" fmla="*/ 13979 h 13979"/>
              </a:gdLst>
              <a:ahLst/>
              <a:cxnLst>
                <a:cxn ang="0">
                  <a:pos x="connsiteX0" y="connsiteY0"/>
                </a:cxn>
                <a:cxn ang="0">
                  <a:pos x="connsiteX1" y="connsiteY1"/>
                </a:cxn>
                <a:cxn ang="0">
                  <a:pos x="connsiteX2" y="connsiteY2"/>
                </a:cxn>
              </a:cxnLst>
              <a:rect l="l" t="t" r="r" b="b"/>
              <a:pathLst>
                <a:path w="26849" h="13979">
                  <a:moveTo>
                    <a:pt x="26849" y="13979"/>
                  </a:moveTo>
                  <a:cubicBezTo>
                    <a:pt x="8961" y="12464"/>
                    <a:pt x="8961" y="12464"/>
                    <a:pt x="0" y="1406"/>
                  </a:cubicBezTo>
                  <a:cubicBezTo>
                    <a:pt x="12219" y="-3566"/>
                    <a:pt x="17276" y="5606"/>
                    <a:pt x="26849" y="13979"/>
                  </a:cubicBezTo>
                  <a:close/>
                </a:path>
              </a:pathLst>
            </a:custGeom>
            <a:grpFill/>
            <a:ln w="5715" cap="flat">
              <a:noFill/>
              <a:prstDash val="solid"/>
              <a:miter/>
            </a:ln>
          </p:spPr>
          <p:txBody>
            <a:bodyPr rtlCol="0" anchor="ctr"/>
            <a:lstStyle/>
            <a:p>
              <a:endParaRPr lang="zh-CN" altLang="en-US"/>
            </a:p>
          </p:txBody>
        </p:sp>
        <p:sp>
          <p:nvSpPr>
            <p:cNvPr id="5477" name="任意多边形: 形状 5476">
              <a:extLst>
                <a:ext uri="{FF2B5EF4-FFF2-40B4-BE49-F238E27FC236}">
                  <a16:creationId xmlns:a16="http://schemas.microsoft.com/office/drawing/2014/main" id="{FF157458-4929-6F57-9BDE-A0DECD08D3A9}"/>
                </a:ext>
              </a:extLst>
            </p:cNvPr>
            <p:cNvSpPr/>
            <p:nvPr/>
          </p:nvSpPr>
          <p:spPr>
            <a:xfrm>
              <a:off x="3464934" y="4789043"/>
              <a:ext cx="5462" cy="4838"/>
            </a:xfrm>
            <a:custGeom>
              <a:avLst/>
              <a:gdLst>
                <a:gd name="connsiteX0" fmla="*/ 0 w 5462"/>
                <a:gd name="connsiteY0" fmla="*/ 2915 h 4838"/>
                <a:gd name="connsiteX1" fmla="*/ 1234 w 5462"/>
                <a:gd name="connsiteY1" fmla="*/ 155 h 4838"/>
                <a:gd name="connsiteX2" fmla="*/ 4458 w 5462"/>
                <a:gd name="connsiteY2" fmla="*/ 2138 h 4838"/>
                <a:gd name="connsiteX3" fmla="*/ 3663 w 5462"/>
                <a:gd name="connsiteY3" fmla="*/ 4796 h 4838"/>
                <a:gd name="connsiteX4" fmla="*/ 0 w 5462"/>
                <a:gd name="connsiteY4" fmla="*/ 2915 h 48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2" h="4838">
                  <a:moveTo>
                    <a:pt x="0" y="2915"/>
                  </a:moveTo>
                  <a:cubicBezTo>
                    <a:pt x="491" y="1738"/>
                    <a:pt x="657" y="355"/>
                    <a:pt x="1234" y="155"/>
                  </a:cubicBezTo>
                  <a:cubicBezTo>
                    <a:pt x="2840" y="-405"/>
                    <a:pt x="4206" y="618"/>
                    <a:pt x="4458" y="2138"/>
                  </a:cubicBezTo>
                  <a:cubicBezTo>
                    <a:pt x="4572" y="2824"/>
                    <a:pt x="7104" y="5185"/>
                    <a:pt x="3663" y="4796"/>
                  </a:cubicBezTo>
                  <a:cubicBezTo>
                    <a:pt x="2377" y="4653"/>
                    <a:pt x="1200" y="3561"/>
                    <a:pt x="0" y="2915"/>
                  </a:cubicBezTo>
                  <a:close/>
                </a:path>
              </a:pathLst>
            </a:custGeom>
            <a:grpFill/>
            <a:ln w="5715" cap="flat">
              <a:noFill/>
              <a:prstDash val="solid"/>
              <a:miter/>
            </a:ln>
          </p:spPr>
          <p:txBody>
            <a:bodyPr rtlCol="0" anchor="ctr"/>
            <a:lstStyle/>
            <a:p>
              <a:endParaRPr lang="zh-CN" altLang="en-US"/>
            </a:p>
          </p:txBody>
        </p:sp>
        <p:sp>
          <p:nvSpPr>
            <p:cNvPr id="5478" name="任意多边形: 形状 5477">
              <a:extLst>
                <a:ext uri="{FF2B5EF4-FFF2-40B4-BE49-F238E27FC236}">
                  <a16:creationId xmlns:a16="http://schemas.microsoft.com/office/drawing/2014/main" id="{0E4CF58C-C26B-C2F3-B556-30F418F02DB6}"/>
                </a:ext>
              </a:extLst>
            </p:cNvPr>
            <p:cNvSpPr/>
            <p:nvPr/>
          </p:nvSpPr>
          <p:spPr>
            <a:xfrm>
              <a:off x="3473369" y="4797399"/>
              <a:ext cx="4209" cy="6577"/>
            </a:xfrm>
            <a:custGeom>
              <a:avLst/>
              <a:gdLst>
                <a:gd name="connsiteX0" fmla="*/ 0 w 4209"/>
                <a:gd name="connsiteY0" fmla="*/ 6578 h 6577"/>
                <a:gd name="connsiteX1" fmla="*/ 0 w 4209"/>
                <a:gd name="connsiteY1" fmla="*/ 0 h 6577"/>
                <a:gd name="connsiteX2" fmla="*/ 0 w 4209"/>
                <a:gd name="connsiteY2" fmla="*/ 0 h 6577"/>
                <a:gd name="connsiteX3" fmla="*/ 4012 w 4209"/>
                <a:gd name="connsiteY3" fmla="*/ 1395 h 6577"/>
                <a:gd name="connsiteX4" fmla="*/ 0 w 4209"/>
                <a:gd name="connsiteY4" fmla="*/ 6578 h 6577"/>
                <a:gd name="connsiteX5" fmla="*/ 0 w 4209"/>
                <a:gd name="connsiteY5" fmla="*/ 6578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09" h="6577">
                  <a:moveTo>
                    <a:pt x="0" y="6578"/>
                  </a:moveTo>
                  <a:cubicBezTo>
                    <a:pt x="0" y="4383"/>
                    <a:pt x="0" y="2194"/>
                    <a:pt x="0" y="0"/>
                  </a:cubicBezTo>
                  <a:lnTo>
                    <a:pt x="0" y="0"/>
                  </a:lnTo>
                  <a:cubicBezTo>
                    <a:pt x="1394" y="446"/>
                    <a:pt x="3766" y="594"/>
                    <a:pt x="4012" y="1395"/>
                  </a:cubicBezTo>
                  <a:cubicBezTo>
                    <a:pt x="4989" y="4578"/>
                    <a:pt x="2132" y="5429"/>
                    <a:pt x="0" y="6578"/>
                  </a:cubicBezTo>
                  <a:lnTo>
                    <a:pt x="0" y="6578"/>
                  </a:lnTo>
                  <a:close/>
                </a:path>
              </a:pathLst>
            </a:custGeom>
            <a:grpFill/>
            <a:ln w="5715" cap="flat">
              <a:noFill/>
              <a:prstDash val="solid"/>
              <a:miter/>
            </a:ln>
          </p:spPr>
          <p:txBody>
            <a:bodyPr rtlCol="0" anchor="ctr"/>
            <a:lstStyle/>
            <a:p>
              <a:endParaRPr lang="zh-CN" altLang="en-US"/>
            </a:p>
          </p:txBody>
        </p:sp>
        <p:sp>
          <p:nvSpPr>
            <p:cNvPr id="5479" name="任意多边形: 形状 5478">
              <a:extLst>
                <a:ext uri="{FF2B5EF4-FFF2-40B4-BE49-F238E27FC236}">
                  <a16:creationId xmlns:a16="http://schemas.microsoft.com/office/drawing/2014/main" id="{6C3EE6D9-3F72-F09B-B6DF-37A65E2599E5}"/>
                </a:ext>
              </a:extLst>
            </p:cNvPr>
            <p:cNvSpPr/>
            <p:nvPr/>
          </p:nvSpPr>
          <p:spPr>
            <a:xfrm>
              <a:off x="3485559" y="4798165"/>
              <a:ext cx="4251" cy="2537"/>
            </a:xfrm>
            <a:custGeom>
              <a:avLst/>
              <a:gdLst>
                <a:gd name="connsiteX0" fmla="*/ 4235 w 4251"/>
                <a:gd name="connsiteY0" fmla="*/ 2538 h 2537"/>
                <a:gd name="connsiteX1" fmla="*/ 0 w 4251"/>
                <a:gd name="connsiteY1" fmla="*/ 1303 h 2537"/>
                <a:gd name="connsiteX2" fmla="*/ 4252 w 4251"/>
                <a:gd name="connsiteY2" fmla="*/ 2503 h 2537"/>
                <a:gd name="connsiteX3" fmla="*/ 4235 w 4251"/>
                <a:gd name="connsiteY3" fmla="*/ 2538 h 2537"/>
              </a:gdLst>
              <a:ahLst/>
              <a:cxnLst>
                <a:cxn ang="0">
                  <a:pos x="connsiteX0" y="connsiteY0"/>
                </a:cxn>
                <a:cxn ang="0">
                  <a:pos x="connsiteX1" y="connsiteY1"/>
                </a:cxn>
                <a:cxn ang="0">
                  <a:pos x="connsiteX2" y="connsiteY2"/>
                </a:cxn>
                <a:cxn ang="0">
                  <a:pos x="connsiteX3" y="connsiteY3"/>
                </a:cxn>
              </a:cxnLst>
              <a:rect l="l" t="t" r="r" b="b"/>
              <a:pathLst>
                <a:path w="4251" h="2537">
                  <a:moveTo>
                    <a:pt x="4235" y="2538"/>
                  </a:moveTo>
                  <a:cubicBezTo>
                    <a:pt x="2823" y="2126"/>
                    <a:pt x="1412" y="1715"/>
                    <a:pt x="0" y="1303"/>
                  </a:cubicBezTo>
                  <a:cubicBezTo>
                    <a:pt x="2377" y="-1686"/>
                    <a:pt x="3086" y="1229"/>
                    <a:pt x="4252" y="2503"/>
                  </a:cubicBezTo>
                  <a:lnTo>
                    <a:pt x="4235" y="2538"/>
                  </a:lnTo>
                  <a:close/>
                </a:path>
              </a:pathLst>
            </a:custGeom>
            <a:grpFill/>
            <a:ln w="5715" cap="flat">
              <a:noFill/>
              <a:prstDash val="solid"/>
              <a:miter/>
            </a:ln>
          </p:spPr>
          <p:txBody>
            <a:bodyPr rtlCol="0" anchor="ctr"/>
            <a:lstStyle/>
            <a:p>
              <a:endParaRPr lang="zh-CN" altLang="en-US"/>
            </a:p>
          </p:txBody>
        </p:sp>
        <p:sp>
          <p:nvSpPr>
            <p:cNvPr id="5480" name="任意多边形: 形状 5479">
              <a:extLst>
                <a:ext uri="{FF2B5EF4-FFF2-40B4-BE49-F238E27FC236}">
                  <a16:creationId xmlns:a16="http://schemas.microsoft.com/office/drawing/2014/main" id="{62E019C3-EBB8-1226-49C7-98F078EB0461}"/>
                </a:ext>
              </a:extLst>
            </p:cNvPr>
            <p:cNvSpPr/>
            <p:nvPr/>
          </p:nvSpPr>
          <p:spPr>
            <a:xfrm>
              <a:off x="3468684" y="4797399"/>
              <a:ext cx="1392" cy="1292"/>
            </a:xfrm>
            <a:custGeom>
              <a:avLst/>
              <a:gdLst>
                <a:gd name="connsiteX0" fmla="*/ 1393 w 1392"/>
                <a:gd name="connsiteY0" fmla="*/ 0 h 1292"/>
                <a:gd name="connsiteX1" fmla="*/ 661 w 1392"/>
                <a:gd name="connsiteY1" fmla="*/ 1292 h 1292"/>
                <a:gd name="connsiteX2" fmla="*/ 1393 w 1392"/>
                <a:gd name="connsiteY2" fmla="*/ 0 h 1292"/>
                <a:gd name="connsiteX3" fmla="*/ 1393 w 1392"/>
                <a:gd name="connsiteY3" fmla="*/ 0 h 1292"/>
              </a:gdLst>
              <a:ahLst/>
              <a:cxnLst>
                <a:cxn ang="0">
                  <a:pos x="connsiteX0" y="connsiteY0"/>
                </a:cxn>
                <a:cxn ang="0">
                  <a:pos x="connsiteX1" y="connsiteY1"/>
                </a:cxn>
                <a:cxn ang="0">
                  <a:pos x="connsiteX2" y="connsiteY2"/>
                </a:cxn>
                <a:cxn ang="0">
                  <a:pos x="connsiteX3" y="connsiteY3"/>
                </a:cxn>
              </a:cxnLst>
              <a:rect l="l" t="t" r="r" b="b"/>
              <a:pathLst>
                <a:path w="1392" h="1292">
                  <a:moveTo>
                    <a:pt x="1393" y="0"/>
                  </a:moveTo>
                  <a:cubicBezTo>
                    <a:pt x="1141" y="451"/>
                    <a:pt x="804" y="1320"/>
                    <a:pt x="661" y="1292"/>
                  </a:cubicBezTo>
                  <a:cubicBezTo>
                    <a:pt x="-425" y="1052"/>
                    <a:pt x="-168" y="543"/>
                    <a:pt x="1393" y="0"/>
                  </a:cubicBezTo>
                  <a:lnTo>
                    <a:pt x="1393" y="0"/>
                  </a:lnTo>
                  <a:close/>
                </a:path>
              </a:pathLst>
            </a:custGeom>
            <a:grpFill/>
            <a:ln w="5715" cap="flat">
              <a:noFill/>
              <a:prstDash val="solid"/>
              <a:miter/>
            </a:ln>
          </p:spPr>
          <p:txBody>
            <a:bodyPr rtlCol="0" anchor="ctr"/>
            <a:lstStyle/>
            <a:p>
              <a:endParaRPr lang="zh-CN" altLang="en-US"/>
            </a:p>
          </p:txBody>
        </p:sp>
        <p:sp>
          <p:nvSpPr>
            <p:cNvPr id="5481" name="任意多边形: 形状 5480">
              <a:extLst>
                <a:ext uri="{FF2B5EF4-FFF2-40B4-BE49-F238E27FC236}">
                  <a16:creationId xmlns:a16="http://schemas.microsoft.com/office/drawing/2014/main" id="{7A0E167C-096F-BA48-43C6-F8112F16A1D8}"/>
                </a:ext>
              </a:extLst>
            </p:cNvPr>
            <p:cNvSpPr/>
            <p:nvPr/>
          </p:nvSpPr>
          <p:spPr>
            <a:xfrm>
              <a:off x="3470077" y="4794107"/>
              <a:ext cx="3286" cy="3291"/>
            </a:xfrm>
            <a:custGeom>
              <a:avLst/>
              <a:gdLst>
                <a:gd name="connsiteX0" fmla="*/ 3286 w 3286"/>
                <a:gd name="connsiteY0" fmla="*/ 0 h 3291"/>
                <a:gd name="connsiteX1" fmla="*/ 3286 w 3286"/>
                <a:gd name="connsiteY1" fmla="*/ 3292 h 3291"/>
                <a:gd name="connsiteX2" fmla="*/ 3286 w 3286"/>
                <a:gd name="connsiteY2" fmla="*/ 3292 h 3291"/>
                <a:gd name="connsiteX3" fmla="*/ 0 w 3286"/>
                <a:gd name="connsiteY3" fmla="*/ 3292 h 3291"/>
                <a:gd name="connsiteX4" fmla="*/ 0 w 3286"/>
                <a:gd name="connsiteY4" fmla="*/ 3292 h 3291"/>
                <a:gd name="connsiteX5" fmla="*/ 0 w 3286"/>
                <a:gd name="connsiteY5" fmla="*/ 0 h 3291"/>
                <a:gd name="connsiteX6" fmla="*/ 3286 w 3286"/>
                <a:gd name="connsiteY6"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6" h="3291">
                  <a:moveTo>
                    <a:pt x="3286" y="0"/>
                  </a:moveTo>
                  <a:cubicBezTo>
                    <a:pt x="3286" y="1097"/>
                    <a:pt x="3286" y="2194"/>
                    <a:pt x="3286" y="3292"/>
                  </a:cubicBezTo>
                  <a:lnTo>
                    <a:pt x="3286" y="3292"/>
                  </a:lnTo>
                  <a:cubicBezTo>
                    <a:pt x="2189" y="3292"/>
                    <a:pt x="1092" y="3292"/>
                    <a:pt x="0" y="3292"/>
                  </a:cubicBezTo>
                  <a:lnTo>
                    <a:pt x="0" y="3292"/>
                  </a:lnTo>
                  <a:cubicBezTo>
                    <a:pt x="0" y="2194"/>
                    <a:pt x="0" y="1097"/>
                    <a:pt x="0" y="0"/>
                  </a:cubicBezTo>
                  <a:cubicBezTo>
                    <a:pt x="1097" y="0"/>
                    <a:pt x="2195" y="0"/>
                    <a:pt x="3286" y="0"/>
                  </a:cubicBezTo>
                  <a:close/>
                </a:path>
              </a:pathLst>
            </a:custGeom>
            <a:grpFill/>
            <a:ln w="5715" cap="flat">
              <a:noFill/>
              <a:prstDash val="solid"/>
              <a:miter/>
            </a:ln>
          </p:spPr>
          <p:txBody>
            <a:bodyPr rtlCol="0" anchor="ctr"/>
            <a:lstStyle/>
            <a:p>
              <a:endParaRPr lang="zh-CN" altLang="en-US"/>
            </a:p>
          </p:txBody>
        </p:sp>
        <p:sp>
          <p:nvSpPr>
            <p:cNvPr id="5482" name="任意多边形: 形状 5481">
              <a:extLst>
                <a:ext uri="{FF2B5EF4-FFF2-40B4-BE49-F238E27FC236}">
                  <a16:creationId xmlns:a16="http://schemas.microsoft.com/office/drawing/2014/main" id="{BE6E3952-9E9A-6FB7-F674-CBE99B9E0A17}"/>
                </a:ext>
              </a:extLst>
            </p:cNvPr>
            <p:cNvSpPr/>
            <p:nvPr/>
          </p:nvSpPr>
          <p:spPr>
            <a:xfrm>
              <a:off x="3473363" y="4792747"/>
              <a:ext cx="1365" cy="1360"/>
            </a:xfrm>
            <a:custGeom>
              <a:avLst/>
              <a:gdLst>
                <a:gd name="connsiteX0" fmla="*/ 0 w 1365"/>
                <a:gd name="connsiteY0" fmla="*/ 1360 h 1360"/>
                <a:gd name="connsiteX1" fmla="*/ 754 w 1365"/>
                <a:gd name="connsiteY1" fmla="*/ 0 h 1360"/>
                <a:gd name="connsiteX2" fmla="*/ 1366 w 1365"/>
                <a:gd name="connsiteY2" fmla="*/ 611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1"/>
                  </a:lnTo>
                  <a:close/>
                </a:path>
              </a:pathLst>
            </a:custGeom>
            <a:grpFill/>
            <a:ln w="5715" cap="flat">
              <a:noFill/>
              <a:prstDash val="solid"/>
              <a:miter/>
            </a:ln>
          </p:spPr>
          <p:txBody>
            <a:bodyPr rtlCol="0" anchor="ctr"/>
            <a:lstStyle/>
            <a:p>
              <a:endParaRPr lang="zh-CN" altLang="en-US"/>
            </a:p>
          </p:txBody>
        </p:sp>
        <p:sp>
          <p:nvSpPr>
            <p:cNvPr id="5483" name="任意多边形: 形状 5482">
              <a:extLst>
                <a:ext uri="{FF2B5EF4-FFF2-40B4-BE49-F238E27FC236}">
                  <a16:creationId xmlns:a16="http://schemas.microsoft.com/office/drawing/2014/main" id="{2F212EA0-187D-17C9-2069-14C867C79716}"/>
                </a:ext>
              </a:extLst>
            </p:cNvPr>
            <p:cNvSpPr/>
            <p:nvPr/>
          </p:nvSpPr>
          <p:spPr>
            <a:xfrm>
              <a:off x="3506270" y="4767784"/>
              <a:ext cx="3297" cy="3234"/>
            </a:xfrm>
            <a:custGeom>
              <a:avLst/>
              <a:gdLst>
                <a:gd name="connsiteX0" fmla="*/ 3298 w 3297"/>
                <a:gd name="connsiteY0" fmla="*/ 0 h 3234"/>
                <a:gd name="connsiteX1" fmla="*/ 0 w 3297"/>
                <a:gd name="connsiteY1" fmla="*/ 3235 h 3234"/>
                <a:gd name="connsiteX2" fmla="*/ 3298 w 3297"/>
                <a:gd name="connsiteY2" fmla="*/ 0 h 3234"/>
              </a:gdLst>
              <a:ahLst/>
              <a:cxnLst>
                <a:cxn ang="0">
                  <a:pos x="connsiteX0" y="connsiteY0"/>
                </a:cxn>
                <a:cxn ang="0">
                  <a:pos x="connsiteX1" y="connsiteY1"/>
                </a:cxn>
                <a:cxn ang="0">
                  <a:pos x="connsiteX2" y="connsiteY2"/>
                </a:cxn>
              </a:cxnLst>
              <a:rect l="l" t="t" r="r" b="b"/>
              <a:pathLst>
                <a:path w="3297" h="3234">
                  <a:moveTo>
                    <a:pt x="3298" y="0"/>
                  </a:moveTo>
                  <a:cubicBezTo>
                    <a:pt x="2200" y="1080"/>
                    <a:pt x="1097" y="2160"/>
                    <a:pt x="0" y="3235"/>
                  </a:cubicBezTo>
                  <a:cubicBezTo>
                    <a:pt x="1103" y="2155"/>
                    <a:pt x="2200" y="1074"/>
                    <a:pt x="3298" y="0"/>
                  </a:cubicBezTo>
                  <a:close/>
                </a:path>
              </a:pathLst>
            </a:custGeom>
            <a:grpFill/>
            <a:ln w="5715" cap="flat">
              <a:noFill/>
              <a:prstDash val="solid"/>
              <a:miter/>
            </a:ln>
          </p:spPr>
          <p:txBody>
            <a:bodyPr rtlCol="0" anchor="ctr"/>
            <a:lstStyle/>
            <a:p>
              <a:endParaRPr lang="zh-CN" altLang="en-US"/>
            </a:p>
          </p:txBody>
        </p:sp>
        <p:sp>
          <p:nvSpPr>
            <p:cNvPr id="5484" name="任意多边形: 形状 5483">
              <a:extLst>
                <a:ext uri="{FF2B5EF4-FFF2-40B4-BE49-F238E27FC236}">
                  <a16:creationId xmlns:a16="http://schemas.microsoft.com/office/drawing/2014/main" id="{24B11A47-4E4D-0023-9871-3A276DF2FB05}"/>
                </a:ext>
              </a:extLst>
            </p:cNvPr>
            <p:cNvSpPr/>
            <p:nvPr/>
          </p:nvSpPr>
          <p:spPr>
            <a:xfrm>
              <a:off x="3410881" y="4756627"/>
              <a:ext cx="1405" cy="1298"/>
            </a:xfrm>
            <a:custGeom>
              <a:avLst/>
              <a:gdLst>
                <a:gd name="connsiteX0" fmla="*/ 6 w 1405"/>
                <a:gd name="connsiteY0" fmla="*/ 1298 h 1298"/>
                <a:gd name="connsiteX1" fmla="*/ 743 w 1405"/>
                <a:gd name="connsiteY1" fmla="*/ 1 h 1298"/>
                <a:gd name="connsiteX2" fmla="*/ 0 w 1405"/>
                <a:gd name="connsiteY2" fmla="*/ 1298 h 1298"/>
                <a:gd name="connsiteX3" fmla="*/ 6 w 1405"/>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5" h="1298">
                  <a:moveTo>
                    <a:pt x="6" y="1298"/>
                  </a:moveTo>
                  <a:cubicBezTo>
                    <a:pt x="257" y="841"/>
                    <a:pt x="606" y="-34"/>
                    <a:pt x="743" y="1"/>
                  </a:cubicBezTo>
                  <a:cubicBezTo>
                    <a:pt x="1835" y="247"/>
                    <a:pt x="1572" y="761"/>
                    <a:pt x="0" y="1298"/>
                  </a:cubicBezTo>
                  <a:lnTo>
                    <a:pt x="6" y="1298"/>
                  </a:lnTo>
                  <a:close/>
                </a:path>
              </a:pathLst>
            </a:custGeom>
            <a:grpFill/>
            <a:ln w="5715" cap="flat">
              <a:noFill/>
              <a:prstDash val="solid"/>
              <a:miter/>
            </a:ln>
          </p:spPr>
          <p:txBody>
            <a:bodyPr rtlCol="0" anchor="ctr"/>
            <a:lstStyle/>
            <a:p>
              <a:endParaRPr lang="zh-CN" altLang="en-US"/>
            </a:p>
          </p:txBody>
        </p:sp>
        <p:sp>
          <p:nvSpPr>
            <p:cNvPr id="5485" name="任意多边形: 形状 5484">
              <a:extLst>
                <a:ext uri="{FF2B5EF4-FFF2-40B4-BE49-F238E27FC236}">
                  <a16:creationId xmlns:a16="http://schemas.microsoft.com/office/drawing/2014/main" id="{727F4A42-BDFC-B27F-9A07-773BFB6C2498}"/>
                </a:ext>
              </a:extLst>
            </p:cNvPr>
            <p:cNvSpPr/>
            <p:nvPr/>
          </p:nvSpPr>
          <p:spPr>
            <a:xfrm>
              <a:off x="3478626" y="4753215"/>
              <a:ext cx="1320" cy="1418"/>
            </a:xfrm>
            <a:custGeom>
              <a:avLst/>
              <a:gdLst>
                <a:gd name="connsiteX0" fmla="*/ 1321 w 1320"/>
                <a:gd name="connsiteY0" fmla="*/ 1419 h 1418"/>
                <a:gd name="connsiteX1" fmla="*/ 1 w 1320"/>
                <a:gd name="connsiteY1" fmla="*/ 681 h 1418"/>
                <a:gd name="connsiteX2" fmla="*/ 1309 w 1320"/>
                <a:gd name="connsiteY2" fmla="*/ 1419 h 1418"/>
                <a:gd name="connsiteX3" fmla="*/ 1321 w 1320"/>
                <a:gd name="connsiteY3" fmla="*/ 1419 h 1418"/>
              </a:gdLst>
              <a:ahLst/>
              <a:cxnLst>
                <a:cxn ang="0">
                  <a:pos x="connsiteX0" y="connsiteY0"/>
                </a:cxn>
                <a:cxn ang="0">
                  <a:pos x="connsiteX1" y="connsiteY1"/>
                </a:cxn>
                <a:cxn ang="0">
                  <a:pos x="connsiteX2" y="connsiteY2"/>
                </a:cxn>
                <a:cxn ang="0">
                  <a:pos x="connsiteX3" y="connsiteY3"/>
                </a:cxn>
              </a:cxnLst>
              <a:rect l="l" t="t" r="r" b="b"/>
              <a:pathLst>
                <a:path w="1320" h="1418">
                  <a:moveTo>
                    <a:pt x="1321" y="1419"/>
                  </a:moveTo>
                  <a:cubicBezTo>
                    <a:pt x="858" y="1167"/>
                    <a:pt x="-28" y="830"/>
                    <a:pt x="1" y="681"/>
                  </a:cubicBezTo>
                  <a:cubicBezTo>
                    <a:pt x="241" y="-433"/>
                    <a:pt x="755" y="-176"/>
                    <a:pt x="1309" y="1419"/>
                  </a:cubicBezTo>
                  <a:lnTo>
                    <a:pt x="1321" y="1419"/>
                  </a:lnTo>
                  <a:close/>
                </a:path>
              </a:pathLst>
            </a:custGeom>
            <a:grpFill/>
            <a:ln w="5715" cap="flat">
              <a:noFill/>
              <a:prstDash val="solid"/>
              <a:miter/>
            </a:ln>
          </p:spPr>
          <p:txBody>
            <a:bodyPr rtlCol="0" anchor="ctr"/>
            <a:lstStyle/>
            <a:p>
              <a:endParaRPr lang="zh-CN" altLang="en-US"/>
            </a:p>
          </p:txBody>
        </p:sp>
        <p:sp>
          <p:nvSpPr>
            <p:cNvPr id="5486" name="任意多边形: 形状 5485">
              <a:extLst>
                <a:ext uri="{FF2B5EF4-FFF2-40B4-BE49-F238E27FC236}">
                  <a16:creationId xmlns:a16="http://schemas.microsoft.com/office/drawing/2014/main" id="{524A8A01-05D5-050C-A5E4-46B4E36A1555}"/>
                </a:ext>
              </a:extLst>
            </p:cNvPr>
            <p:cNvSpPr/>
            <p:nvPr/>
          </p:nvSpPr>
          <p:spPr>
            <a:xfrm>
              <a:off x="3460207" y="4731608"/>
              <a:ext cx="1315" cy="1414"/>
            </a:xfrm>
            <a:custGeom>
              <a:avLst/>
              <a:gdLst>
                <a:gd name="connsiteX0" fmla="*/ 6 w 1315"/>
                <a:gd name="connsiteY0" fmla="*/ 0 h 1414"/>
                <a:gd name="connsiteX1" fmla="*/ 1314 w 1315"/>
                <a:gd name="connsiteY1" fmla="*/ 743 h 1414"/>
                <a:gd name="connsiteX2" fmla="*/ 0 w 1315"/>
                <a:gd name="connsiteY2" fmla="*/ 0 h 1414"/>
                <a:gd name="connsiteX3" fmla="*/ 6 w 1315"/>
                <a:gd name="connsiteY3" fmla="*/ 0 h 1414"/>
              </a:gdLst>
              <a:ahLst/>
              <a:cxnLst>
                <a:cxn ang="0">
                  <a:pos x="connsiteX0" y="connsiteY0"/>
                </a:cxn>
                <a:cxn ang="0">
                  <a:pos x="connsiteX1" y="connsiteY1"/>
                </a:cxn>
                <a:cxn ang="0">
                  <a:pos x="connsiteX2" y="connsiteY2"/>
                </a:cxn>
                <a:cxn ang="0">
                  <a:pos x="connsiteX3" y="connsiteY3"/>
                </a:cxn>
              </a:cxnLst>
              <a:rect l="l" t="t" r="r" b="b"/>
              <a:pathLst>
                <a:path w="1315" h="1414">
                  <a:moveTo>
                    <a:pt x="6" y="0"/>
                  </a:moveTo>
                  <a:cubicBezTo>
                    <a:pt x="463" y="251"/>
                    <a:pt x="1343" y="600"/>
                    <a:pt x="1314" y="743"/>
                  </a:cubicBezTo>
                  <a:cubicBezTo>
                    <a:pt x="1063" y="1846"/>
                    <a:pt x="549" y="1583"/>
                    <a:pt x="0" y="0"/>
                  </a:cubicBezTo>
                  <a:lnTo>
                    <a:pt x="6" y="0"/>
                  </a:lnTo>
                  <a:close/>
                </a:path>
              </a:pathLst>
            </a:custGeom>
            <a:grpFill/>
            <a:ln w="5715" cap="flat">
              <a:noFill/>
              <a:prstDash val="solid"/>
              <a:miter/>
            </a:ln>
          </p:spPr>
          <p:txBody>
            <a:bodyPr rtlCol="0" anchor="ctr"/>
            <a:lstStyle/>
            <a:p>
              <a:endParaRPr lang="zh-CN" altLang="en-US"/>
            </a:p>
          </p:txBody>
        </p:sp>
        <p:sp>
          <p:nvSpPr>
            <p:cNvPr id="5487" name="任意多边形: 形状 5486">
              <a:extLst>
                <a:ext uri="{FF2B5EF4-FFF2-40B4-BE49-F238E27FC236}">
                  <a16:creationId xmlns:a16="http://schemas.microsoft.com/office/drawing/2014/main" id="{28B10715-6D68-BF65-00BA-B4F9F682BB7D}"/>
                </a:ext>
              </a:extLst>
            </p:cNvPr>
            <p:cNvSpPr/>
            <p:nvPr/>
          </p:nvSpPr>
          <p:spPr>
            <a:xfrm>
              <a:off x="3145389" y="4974361"/>
              <a:ext cx="85555" cy="28578"/>
            </a:xfrm>
            <a:custGeom>
              <a:avLst/>
              <a:gdLst>
                <a:gd name="connsiteX0" fmla="*/ 2402 w 85555"/>
                <a:gd name="connsiteY0" fmla="*/ 666 h 28578"/>
                <a:gd name="connsiteX1" fmla="*/ 32532 w 85555"/>
                <a:gd name="connsiteY1" fmla="*/ 1300 h 28578"/>
                <a:gd name="connsiteX2" fmla="*/ 42768 w 85555"/>
                <a:gd name="connsiteY2" fmla="*/ 2797 h 28578"/>
                <a:gd name="connsiteX3" fmla="*/ 50008 w 85555"/>
                <a:gd name="connsiteY3" fmla="*/ 4283 h 28578"/>
                <a:gd name="connsiteX4" fmla="*/ 66108 w 85555"/>
                <a:gd name="connsiteY4" fmla="*/ 14473 h 28578"/>
                <a:gd name="connsiteX5" fmla="*/ 71823 w 85555"/>
                <a:gd name="connsiteY5" fmla="*/ 18634 h 28578"/>
                <a:gd name="connsiteX6" fmla="*/ 85556 w 85555"/>
                <a:gd name="connsiteY6" fmla="*/ 28578 h 28578"/>
                <a:gd name="connsiteX7" fmla="*/ 41859 w 85555"/>
                <a:gd name="connsiteY7" fmla="*/ 26966 h 28578"/>
                <a:gd name="connsiteX8" fmla="*/ 3505 w 85555"/>
                <a:gd name="connsiteY8" fmla="*/ 13307 h 28578"/>
                <a:gd name="connsiteX9" fmla="*/ 774 w 85555"/>
                <a:gd name="connsiteY9" fmla="*/ 9439 h 28578"/>
                <a:gd name="connsiteX10" fmla="*/ 757 w 85555"/>
                <a:gd name="connsiteY10" fmla="*/ 2443 h 28578"/>
                <a:gd name="connsiteX11" fmla="*/ 2402 w 85555"/>
                <a:gd name="connsiteY11" fmla="*/ 666 h 28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5555" h="28578">
                  <a:moveTo>
                    <a:pt x="2402" y="666"/>
                  </a:moveTo>
                  <a:cubicBezTo>
                    <a:pt x="12375" y="3649"/>
                    <a:pt x="22222" y="5621"/>
                    <a:pt x="32532" y="1300"/>
                  </a:cubicBezTo>
                  <a:cubicBezTo>
                    <a:pt x="35544" y="37"/>
                    <a:pt x="40699" y="-1403"/>
                    <a:pt x="42768" y="2797"/>
                  </a:cubicBezTo>
                  <a:cubicBezTo>
                    <a:pt x="45042" y="7415"/>
                    <a:pt x="46671" y="5655"/>
                    <a:pt x="50008" y="4283"/>
                  </a:cubicBezTo>
                  <a:cubicBezTo>
                    <a:pt x="60375" y="14"/>
                    <a:pt x="65662" y="3198"/>
                    <a:pt x="66108" y="14473"/>
                  </a:cubicBezTo>
                  <a:cubicBezTo>
                    <a:pt x="66319" y="19748"/>
                    <a:pt x="68079" y="19668"/>
                    <a:pt x="71823" y="18634"/>
                  </a:cubicBezTo>
                  <a:cubicBezTo>
                    <a:pt x="78932" y="16668"/>
                    <a:pt x="81087" y="21817"/>
                    <a:pt x="85556" y="28578"/>
                  </a:cubicBezTo>
                  <a:cubicBezTo>
                    <a:pt x="69497" y="24989"/>
                    <a:pt x="55672" y="24697"/>
                    <a:pt x="41859" y="26966"/>
                  </a:cubicBezTo>
                  <a:cubicBezTo>
                    <a:pt x="26211" y="30452"/>
                    <a:pt x="15890" y="19017"/>
                    <a:pt x="3505" y="13307"/>
                  </a:cubicBezTo>
                  <a:cubicBezTo>
                    <a:pt x="2311" y="12222"/>
                    <a:pt x="1414" y="10924"/>
                    <a:pt x="774" y="9439"/>
                  </a:cubicBezTo>
                  <a:cubicBezTo>
                    <a:pt x="-278" y="7107"/>
                    <a:pt x="-232" y="4781"/>
                    <a:pt x="757" y="2443"/>
                  </a:cubicBezTo>
                  <a:cubicBezTo>
                    <a:pt x="1305" y="1849"/>
                    <a:pt x="1854" y="1255"/>
                    <a:pt x="2402" y="666"/>
                  </a:cubicBezTo>
                  <a:close/>
                </a:path>
              </a:pathLst>
            </a:custGeom>
            <a:grpFill/>
            <a:ln w="5715" cap="flat">
              <a:noFill/>
              <a:prstDash val="solid"/>
              <a:miter/>
            </a:ln>
          </p:spPr>
          <p:txBody>
            <a:bodyPr rtlCol="0" anchor="ctr"/>
            <a:lstStyle/>
            <a:p>
              <a:endParaRPr lang="zh-CN" altLang="en-US"/>
            </a:p>
          </p:txBody>
        </p:sp>
        <p:sp>
          <p:nvSpPr>
            <p:cNvPr id="5488" name="任意多边形: 形状 5487">
              <a:extLst>
                <a:ext uri="{FF2B5EF4-FFF2-40B4-BE49-F238E27FC236}">
                  <a16:creationId xmlns:a16="http://schemas.microsoft.com/office/drawing/2014/main" id="{6B3F9718-27E3-0919-1DE0-BA315357790A}"/>
                </a:ext>
              </a:extLst>
            </p:cNvPr>
            <p:cNvSpPr/>
            <p:nvPr/>
          </p:nvSpPr>
          <p:spPr>
            <a:xfrm>
              <a:off x="3121513" y="4984024"/>
              <a:ext cx="37550" cy="33728"/>
            </a:xfrm>
            <a:custGeom>
              <a:avLst/>
              <a:gdLst>
                <a:gd name="connsiteX0" fmla="*/ 13156 w 37550"/>
                <a:gd name="connsiteY0" fmla="*/ 33717 h 33728"/>
                <a:gd name="connsiteX1" fmla="*/ 12830 w 37550"/>
                <a:gd name="connsiteY1" fmla="*/ 27813 h 33728"/>
                <a:gd name="connsiteX2" fmla="*/ 21666 w 37550"/>
                <a:gd name="connsiteY2" fmla="*/ 23847 h 33728"/>
                <a:gd name="connsiteX3" fmla="*/ 28935 w 37550"/>
                <a:gd name="connsiteY3" fmla="*/ 16241 h 33728"/>
                <a:gd name="connsiteX4" fmla="*/ 20060 w 37550"/>
                <a:gd name="connsiteY4" fmla="*/ 8246 h 33728"/>
                <a:gd name="connsiteX5" fmla="*/ 8733 w 37550"/>
                <a:gd name="connsiteY5" fmla="*/ 7468 h 33728"/>
                <a:gd name="connsiteX6" fmla="*/ 0 w 37550"/>
                <a:gd name="connsiteY6" fmla="*/ 4171 h 33728"/>
                <a:gd name="connsiteX7" fmla="*/ 12784 w 37550"/>
                <a:gd name="connsiteY7" fmla="*/ 3519 h 33728"/>
                <a:gd name="connsiteX8" fmla="*/ 23020 w 37550"/>
                <a:gd name="connsiteY8" fmla="*/ 879 h 33728"/>
                <a:gd name="connsiteX9" fmla="*/ 26283 w 37550"/>
                <a:gd name="connsiteY9" fmla="*/ 861 h 33728"/>
                <a:gd name="connsiteX10" fmla="*/ 26289 w 37550"/>
                <a:gd name="connsiteY10" fmla="*/ 861 h 33728"/>
                <a:gd name="connsiteX11" fmla="*/ 37262 w 37550"/>
                <a:gd name="connsiteY11" fmla="*/ 11171 h 33728"/>
                <a:gd name="connsiteX12" fmla="*/ 37393 w 37550"/>
                <a:gd name="connsiteY12" fmla="*/ 15618 h 33728"/>
                <a:gd name="connsiteX13" fmla="*/ 29318 w 37550"/>
                <a:gd name="connsiteY13" fmla="*/ 28579 h 33728"/>
                <a:gd name="connsiteX14" fmla="*/ 23054 w 37550"/>
                <a:gd name="connsiteY14" fmla="*/ 27225 h 33728"/>
                <a:gd name="connsiteX15" fmla="*/ 16413 w 37550"/>
                <a:gd name="connsiteY15" fmla="*/ 33729 h 33728"/>
                <a:gd name="connsiteX16" fmla="*/ 14790 w 37550"/>
                <a:gd name="connsiteY16" fmla="*/ 33729 h 33728"/>
                <a:gd name="connsiteX17" fmla="*/ 13156 w 37550"/>
                <a:gd name="connsiteY17" fmla="*/ 33717 h 3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50" h="33728">
                  <a:moveTo>
                    <a:pt x="13156" y="33717"/>
                  </a:moveTo>
                  <a:cubicBezTo>
                    <a:pt x="12504" y="31740"/>
                    <a:pt x="10847" y="29254"/>
                    <a:pt x="12830" y="27813"/>
                  </a:cubicBezTo>
                  <a:cubicBezTo>
                    <a:pt x="15391" y="25950"/>
                    <a:pt x="18597" y="24842"/>
                    <a:pt x="21666" y="23847"/>
                  </a:cubicBezTo>
                  <a:cubicBezTo>
                    <a:pt x="25575" y="22579"/>
                    <a:pt x="28878" y="20773"/>
                    <a:pt x="28935" y="16241"/>
                  </a:cubicBezTo>
                  <a:cubicBezTo>
                    <a:pt x="29004" y="10526"/>
                    <a:pt x="24014" y="9377"/>
                    <a:pt x="20060" y="8246"/>
                  </a:cubicBezTo>
                  <a:cubicBezTo>
                    <a:pt x="16499" y="7228"/>
                    <a:pt x="12527" y="7577"/>
                    <a:pt x="8733" y="7468"/>
                  </a:cubicBezTo>
                  <a:cubicBezTo>
                    <a:pt x="5406" y="7377"/>
                    <a:pt x="2177" y="7228"/>
                    <a:pt x="0" y="4171"/>
                  </a:cubicBezTo>
                  <a:cubicBezTo>
                    <a:pt x="4246" y="4090"/>
                    <a:pt x="8190" y="1707"/>
                    <a:pt x="12784" y="3519"/>
                  </a:cubicBezTo>
                  <a:cubicBezTo>
                    <a:pt x="16328" y="4919"/>
                    <a:pt x="20374" y="4696"/>
                    <a:pt x="23020" y="879"/>
                  </a:cubicBezTo>
                  <a:cubicBezTo>
                    <a:pt x="24100" y="-316"/>
                    <a:pt x="25192" y="-264"/>
                    <a:pt x="26283" y="861"/>
                  </a:cubicBezTo>
                  <a:lnTo>
                    <a:pt x="26289" y="861"/>
                  </a:lnTo>
                  <a:cubicBezTo>
                    <a:pt x="30124" y="4102"/>
                    <a:pt x="35142" y="6079"/>
                    <a:pt x="37262" y="11171"/>
                  </a:cubicBezTo>
                  <a:cubicBezTo>
                    <a:pt x="37599" y="12646"/>
                    <a:pt x="37639" y="14126"/>
                    <a:pt x="37393" y="15618"/>
                  </a:cubicBezTo>
                  <a:cubicBezTo>
                    <a:pt x="36090" y="20801"/>
                    <a:pt x="34639" y="25899"/>
                    <a:pt x="29318" y="28579"/>
                  </a:cubicBezTo>
                  <a:cubicBezTo>
                    <a:pt x="26998" y="29196"/>
                    <a:pt x="24860" y="28980"/>
                    <a:pt x="23054" y="27225"/>
                  </a:cubicBezTo>
                  <a:cubicBezTo>
                    <a:pt x="19877" y="28408"/>
                    <a:pt x="17705" y="30620"/>
                    <a:pt x="16413" y="33729"/>
                  </a:cubicBezTo>
                  <a:cubicBezTo>
                    <a:pt x="16413" y="33729"/>
                    <a:pt x="14790" y="33729"/>
                    <a:pt x="14790" y="33729"/>
                  </a:cubicBezTo>
                  <a:lnTo>
                    <a:pt x="13156" y="33717"/>
                  </a:lnTo>
                  <a:close/>
                </a:path>
              </a:pathLst>
            </a:custGeom>
            <a:grpFill/>
            <a:ln w="5715" cap="flat">
              <a:noFill/>
              <a:prstDash val="solid"/>
              <a:miter/>
            </a:ln>
          </p:spPr>
          <p:txBody>
            <a:bodyPr rtlCol="0" anchor="ctr"/>
            <a:lstStyle/>
            <a:p>
              <a:endParaRPr lang="zh-CN" altLang="en-US"/>
            </a:p>
          </p:txBody>
        </p:sp>
        <p:sp>
          <p:nvSpPr>
            <p:cNvPr id="5489" name="任意多边形: 形状 5488">
              <a:extLst>
                <a:ext uri="{FF2B5EF4-FFF2-40B4-BE49-F238E27FC236}">
                  <a16:creationId xmlns:a16="http://schemas.microsoft.com/office/drawing/2014/main" id="{AE3472A0-1EDA-98D4-5279-EF0CFDE1C2F4}"/>
                </a:ext>
              </a:extLst>
            </p:cNvPr>
            <p:cNvSpPr/>
            <p:nvPr/>
          </p:nvSpPr>
          <p:spPr>
            <a:xfrm>
              <a:off x="3147802" y="4984897"/>
              <a:ext cx="39462" cy="21413"/>
            </a:xfrm>
            <a:custGeom>
              <a:avLst/>
              <a:gdLst>
                <a:gd name="connsiteX0" fmla="*/ 9864 w 39462"/>
                <a:gd name="connsiteY0" fmla="*/ 13156 h 21413"/>
                <a:gd name="connsiteX1" fmla="*/ 0 w 39462"/>
                <a:gd name="connsiteY1" fmla="*/ 0 h 21413"/>
                <a:gd name="connsiteX2" fmla="*/ 39451 w 39462"/>
                <a:gd name="connsiteY2" fmla="*/ 16431 h 21413"/>
                <a:gd name="connsiteX3" fmla="*/ 39462 w 39462"/>
                <a:gd name="connsiteY3" fmla="*/ 19722 h 21413"/>
                <a:gd name="connsiteX4" fmla="*/ 29587 w 39462"/>
                <a:gd name="connsiteY4" fmla="*/ 19740 h 21413"/>
                <a:gd name="connsiteX5" fmla="*/ 29598 w 39462"/>
                <a:gd name="connsiteY5" fmla="*/ 19740 h 21413"/>
                <a:gd name="connsiteX6" fmla="*/ 23014 w 39462"/>
                <a:gd name="connsiteY6" fmla="*/ 19740 h 21413"/>
                <a:gd name="connsiteX7" fmla="*/ 23014 w 39462"/>
                <a:gd name="connsiteY7" fmla="*/ 19740 h 21413"/>
                <a:gd name="connsiteX8" fmla="*/ 9864 w 39462"/>
                <a:gd name="connsiteY8" fmla="*/ 13156 h 2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62" h="21413">
                  <a:moveTo>
                    <a:pt x="9864" y="13156"/>
                  </a:moveTo>
                  <a:cubicBezTo>
                    <a:pt x="6578" y="8773"/>
                    <a:pt x="3286" y="4384"/>
                    <a:pt x="0" y="0"/>
                  </a:cubicBezTo>
                  <a:cubicBezTo>
                    <a:pt x="14162" y="3052"/>
                    <a:pt x="25077" y="13893"/>
                    <a:pt x="39451" y="16431"/>
                  </a:cubicBezTo>
                  <a:cubicBezTo>
                    <a:pt x="39456" y="17528"/>
                    <a:pt x="39456" y="18625"/>
                    <a:pt x="39462" y="19722"/>
                  </a:cubicBezTo>
                  <a:cubicBezTo>
                    <a:pt x="36176" y="21968"/>
                    <a:pt x="32884" y="21980"/>
                    <a:pt x="29587" y="19740"/>
                  </a:cubicBezTo>
                  <a:lnTo>
                    <a:pt x="29598" y="19740"/>
                  </a:lnTo>
                  <a:cubicBezTo>
                    <a:pt x="27403" y="17717"/>
                    <a:pt x="25209" y="17717"/>
                    <a:pt x="23014" y="19740"/>
                  </a:cubicBezTo>
                  <a:lnTo>
                    <a:pt x="23014" y="19740"/>
                  </a:lnTo>
                  <a:cubicBezTo>
                    <a:pt x="16505" y="21791"/>
                    <a:pt x="13104" y="17636"/>
                    <a:pt x="9864" y="13156"/>
                  </a:cubicBezTo>
                  <a:close/>
                </a:path>
              </a:pathLst>
            </a:custGeom>
            <a:grpFill/>
            <a:ln w="5715" cap="flat">
              <a:noFill/>
              <a:prstDash val="solid"/>
              <a:miter/>
            </a:ln>
          </p:spPr>
          <p:txBody>
            <a:bodyPr rtlCol="0" anchor="ctr"/>
            <a:lstStyle/>
            <a:p>
              <a:endParaRPr lang="zh-CN" altLang="en-US"/>
            </a:p>
          </p:txBody>
        </p:sp>
        <p:sp>
          <p:nvSpPr>
            <p:cNvPr id="5490" name="任意多边形: 形状 5489">
              <a:extLst>
                <a:ext uri="{FF2B5EF4-FFF2-40B4-BE49-F238E27FC236}">
                  <a16:creationId xmlns:a16="http://schemas.microsoft.com/office/drawing/2014/main" id="{9838529F-63EF-BCD4-B602-5E53E002347E}"/>
                </a:ext>
              </a:extLst>
            </p:cNvPr>
            <p:cNvSpPr/>
            <p:nvPr/>
          </p:nvSpPr>
          <p:spPr>
            <a:xfrm>
              <a:off x="3144556" y="5003782"/>
              <a:ext cx="36107" cy="17306"/>
            </a:xfrm>
            <a:custGeom>
              <a:avLst/>
              <a:gdLst>
                <a:gd name="connsiteX0" fmla="*/ 0 w 36107"/>
                <a:gd name="connsiteY0" fmla="*/ 7472 h 17306"/>
                <a:gd name="connsiteX1" fmla="*/ 6498 w 36107"/>
                <a:gd name="connsiteY1" fmla="*/ 7352 h 17306"/>
                <a:gd name="connsiteX2" fmla="*/ 12904 w 36107"/>
                <a:gd name="connsiteY2" fmla="*/ 2072 h 17306"/>
                <a:gd name="connsiteX3" fmla="*/ 26260 w 36107"/>
                <a:gd name="connsiteY3" fmla="*/ 4152 h 17306"/>
                <a:gd name="connsiteX4" fmla="*/ 26243 w 36107"/>
                <a:gd name="connsiteY4" fmla="*/ 4135 h 17306"/>
                <a:gd name="connsiteX5" fmla="*/ 32827 w 36107"/>
                <a:gd name="connsiteY5" fmla="*/ 10713 h 17306"/>
                <a:gd name="connsiteX6" fmla="*/ 36096 w 36107"/>
                <a:gd name="connsiteY6" fmla="*/ 10730 h 17306"/>
                <a:gd name="connsiteX7" fmla="*/ 36107 w 36107"/>
                <a:gd name="connsiteY7" fmla="*/ 10747 h 17306"/>
                <a:gd name="connsiteX8" fmla="*/ 19682 w 36107"/>
                <a:gd name="connsiteY8" fmla="*/ 17291 h 17306"/>
                <a:gd name="connsiteX9" fmla="*/ 9030 w 36107"/>
                <a:gd name="connsiteY9" fmla="*/ 11485 h 17306"/>
                <a:gd name="connsiteX10" fmla="*/ 0 w 36107"/>
                <a:gd name="connsiteY10" fmla="*/ 7472 h 17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7" h="17306">
                  <a:moveTo>
                    <a:pt x="0" y="7472"/>
                  </a:moveTo>
                  <a:cubicBezTo>
                    <a:pt x="2166" y="7433"/>
                    <a:pt x="4332" y="7393"/>
                    <a:pt x="6498" y="7352"/>
                  </a:cubicBezTo>
                  <a:cubicBezTo>
                    <a:pt x="8744" y="5729"/>
                    <a:pt x="11276" y="4461"/>
                    <a:pt x="12904" y="2072"/>
                  </a:cubicBezTo>
                  <a:cubicBezTo>
                    <a:pt x="18157" y="-2386"/>
                    <a:pt x="22140" y="1318"/>
                    <a:pt x="26260" y="4152"/>
                  </a:cubicBezTo>
                  <a:lnTo>
                    <a:pt x="26243" y="4135"/>
                  </a:lnTo>
                  <a:cubicBezTo>
                    <a:pt x="23592" y="11181"/>
                    <a:pt x="31381" y="7776"/>
                    <a:pt x="32827" y="10713"/>
                  </a:cubicBezTo>
                  <a:cubicBezTo>
                    <a:pt x="33919" y="10713"/>
                    <a:pt x="35010" y="10719"/>
                    <a:pt x="36096" y="10730"/>
                  </a:cubicBezTo>
                  <a:lnTo>
                    <a:pt x="36107" y="10747"/>
                  </a:lnTo>
                  <a:cubicBezTo>
                    <a:pt x="31833" y="15948"/>
                    <a:pt x="26100" y="17485"/>
                    <a:pt x="19682" y="17291"/>
                  </a:cubicBezTo>
                  <a:cubicBezTo>
                    <a:pt x="18945" y="10216"/>
                    <a:pt x="14093" y="9901"/>
                    <a:pt x="9030" y="11485"/>
                  </a:cubicBezTo>
                  <a:cubicBezTo>
                    <a:pt x="4412" y="12930"/>
                    <a:pt x="1772" y="11599"/>
                    <a:pt x="0" y="7472"/>
                  </a:cubicBezTo>
                  <a:close/>
                </a:path>
              </a:pathLst>
            </a:custGeom>
            <a:grpFill/>
            <a:ln w="5715" cap="flat">
              <a:noFill/>
              <a:prstDash val="solid"/>
              <a:miter/>
            </a:ln>
          </p:spPr>
          <p:txBody>
            <a:bodyPr rtlCol="0" anchor="ctr"/>
            <a:lstStyle/>
            <a:p>
              <a:endParaRPr lang="zh-CN" altLang="en-US"/>
            </a:p>
          </p:txBody>
        </p:sp>
        <p:sp>
          <p:nvSpPr>
            <p:cNvPr id="5491" name="任意多边形: 形状 5490">
              <a:extLst>
                <a:ext uri="{FF2B5EF4-FFF2-40B4-BE49-F238E27FC236}">
                  <a16:creationId xmlns:a16="http://schemas.microsoft.com/office/drawing/2014/main" id="{5995BC3E-3AA4-A2B0-CA13-C70FC893C8B0}"/>
                </a:ext>
              </a:extLst>
            </p:cNvPr>
            <p:cNvSpPr/>
            <p:nvPr/>
          </p:nvSpPr>
          <p:spPr>
            <a:xfrm>
              <a:off x="3120142" y="4966528"/>
              <a:ext cx="28594" cy="10345"/>
            </a:xfrm>
            <a:custGeom>
              <a:avLst/>
              <a:gdLst>
                <a:gd name="connsiteX0" fmla="*/ 17791 w 28594"/>
                <a:gd name="connsiteY0" fmla="*/ 8499 h 10345"/>
                <a:gd name="connsiteX1" fmla="*/ 0 w 28594"/>
                <a:gd name="connsiteY1" fmla="*/ 4779 h 10345"/>
                <a:gd name="connsiteX2" fmla="*/ 28426 w 28594"/>
                <a:gd name="connsiteY2" fmla="*/ 4047 h 10345"/>
                <a:gd name="connsiteX3" fmla="*/ 27655 w 28594"/>
                <a:gd name="connsiteY3" fmla="*/ 8499 h 10345"/>
                <a:gd name="connsiteX4" fmla="*/ 27666 w 28594"/>
                <a:gd name="connsiteY4" fmla="*/ 8499 h 10345"/>
                <a:gd name="connsiteX5" fmla="*/ 17791 w 28594"/>
                <a:gd name="connsiteY5" fmla="*/ 8499 h 1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94" h="10345">
                  <a:moveTo>
                    <a:pt x="17791" y="8499"/>
                  </a:moveTo>
                  <a:cubicBezTo>
                    <a:pt x="12487" y="5179"/>
                    <a:pt x="5252" y="10105"/>
                    <a:pt x="0" y="4779"/>
                  </a:cubicBezTo>
                  <a:cubicBezTo>
                    <a:pt x="9075" y="-1302"/>
                    <a:pt x="21431" y="-1617"/>
                    <a:pt x="28426" y="4047"/>
                  </a:cubicBezTo>
                  <a:cubicBezTo>
                    <a:pt x="28998" y="4510"/>
                    <a:pt x="27952" y="6967"/>
                    <a:pt x="27655" y="8499"/>
                  </a:cubicBezTo>
                  <a:lnTo>
                    <a:pt x="27666" y="8499"/>
                  </a:lnTo>
                  <a:cubicBezTo>
                    <a:pt x="24369" y="11962"/>
                    <a:pt x="21077" y="9716"/>
                    <a:pt x="17791" y="8499"/>
                  </a:cubicBezTo>
                  <a:close/>
                </a:path>
              </a:pathLst>
            </a:custGeom>
            <a:grpFill/>
            <a:ln w="5715" cap="flat">
              <a:noFill/>
              <a:prstDash val="solid"/>
              <a:miter/>
            </a:ln>
          </p:spPr>
          <p:txBody>
            <a:bodyPr rtlCol="0" anchor="ctr"/>
            <a:lstStyle/>
            <a:p>
              <a:endParaRPr lang="zh-CN" altLang="en-US"/>
            </a:p>
          </p:txBody>
        </p:sp>
        <p:sp>
          <p:nvSpPr>
            <p:cNvPr id="5492" name="任意多边形: 形状 5491">
              <a:extLst>
                <a:ext uri="{FF2B5EF4-FFF2-40B4-BE49-F238E27FC236}">
                  <a16:creationId xmlns:a16="http://schemas.microsoft.com/office/drawing/2014/main" id="{B6D8F412-9180-B7DA-6530-235CBEC848D9}"/>
                </a:ext>
              </a:extLst>
            </p:cNvPr>
            <p:cNvSpPr/>
            <p:nvPr/>
          </p:nvSpPr>
          <p:spPr>
            <a:xfrm>
              <a:off x="3177389" y="5004614"/>
              <a:ext cx="23511" cy="3469"/>
            </a:xfrm>
            <a:custGeom>
              <a:avLst/>
              <a:gdLst>
                <a:gd name="connsiteX0" fmla="*/ 0 w 23511"/>
                <a:gd name="connsiteY0" fmla="*/ 17 h 3469"/>
                <a:gd name="connsiteX1" fmla="*/ 9876 w 23511"/>
                <a:gd name="connsiteY1" fmla="*/ 0 h 3469"/>
                <a:gd name="connsiteX2" fmla="*/ 20997 w 23511"/>
                <a:gd name="connsiteY2" fmla="*/ 206 h 3469"/>
                <a:gd name="connsiteX3" fmla="*/ 23512 w 23511"/>
                <a:gd name="connsiteY3" fmla="*/ 1543 h 3469"/>
                <a:gd name="connsiteX4" fmla="*/ 0 w 23511"/>
                <a:gd name="connsiteY4" fmla="*/ 17 h 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11" h="3469">
                  <a:moveTo>
                    <a:pt x="0" y="17"/>
                  </a:moveTo>
                  <a:cubicBezTo>
                    <a:pt x="3292" y="12"/>
                    <a:pt x="6584" y="6"/>
                    <a:pt x="9876" y="0"/>
                  </a:cubicBezTo>
                  <a:cubicBezTo>
                    <a:pt x="13585" y="46"/>
                    <a:pt x="17299" y="12"/>
                    <a:pt x="20997" y="206"/>
                  </a:cubicBezTo>
                  <a:cubicBezTo>
                    <a:pt x="21860" y="251"/>
                    <a:pt x="22677" y="1074"/>
                    <a:pt x="23512" y="1543"/>
                  </a:cubicBezTo>
                  <a:cubicBezTo>
                    <a:pt x="15813" y="4481"/>
                    <a:pt x="10350" y="4126"/>
                    <a:pt x="0" y="17"/>
                  </a:cubicBezTo>
                  <a:close/>
                </a:path>
              </a:pathLst>
            </a:custGeom>
            <a:grpFill/>
            <a:ln w="5715" cap="flat">
              <a:noFill/>
              <a:prstDash val="solid"/>
              <a:miter/>
            </a:ln>
          </p:spPr>
          <p:txBody>
            <a:bodyPr rtlCol="0" anchor="ctr"/>
            <a:lstStyle/>
            <a:p>
              <a:endParaRPr lang="zh-CN" altLang="en-US"/>
            </a:p>
          </p:txBody>
        </p:sp>
        <p:sp>
          <p:nvSpPr>
            <p:cNvPr id="5493" name="任意多边形: 形状 5492">
              <a:extLst>
                <a:ext uri="{FF2B5EF4-FFF2-40B4-BE49-F238E27FC236}">
                  <a16:creationId xmlns:a16="http://schemas.microsoft.com/office/drawing/2014/main" id="{701708C7-5931-2B02-492E-AEEF9FB48B2B}"/>
                </a:ext>
              </a:extLst>
            </p:cNvPr>
            <p:cNvSpPr/>
            <p:nvPr/>
          </p:nvSpPr>
          <p:spPr>
            <a:xfrm>
              <a:off x="3155984" y="4998015"/>
              <a:ext cx="14844" cy="9919"/>
            </a:xfrm>
            <a:custGeom>
              <a:avLst/>
              <a:gdLst>
                <a:gd name="connsiteX0" fmla="*/ 14833 w 14844"/>
                <a:gd name="connsiteY0" fmla="*/ 9919 h 9919"/>
                <a:gd name="connsiteX1" fmla="*/ 1700 w 14844"/>
                <a:gd name="connsiteY1" fmla="*/ 9839 h 9919"/>
                <a:gd name="connsiteX2" fmla="*/ 1682 w 14844"/>
                <a:gd name="connsiteY2" fmla="*/ 32 h 9919"/>
                <a:gd name="connsiteX3" fmla="*/ 1688 w 14844"/>
                <a:gd name="connsiteY3" fmla="*/ 32 h 9919"/>
                <a:gd name="connsiteX4" fmla="*/ 14844 w 14844"/>
                <a:gd name="connsiteY4" fmla="*/ 6610 h 9919"/>
                <a:gd name="connsiteX5" fmla="*/ 14833 w 14844"/>
                <a:gd name="connsiteY5" fmla="*/ 9919 h 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4" h="9919">
                  <a:moveTo>
                    <a:pt x="14833" y="9919"/>
                  </a:moveTo>
                  <a:cubicBezTo>
                    <a:pt x="10455" y="9964"/>
                    <a:pt x="6094" y="6507"/>
                    <a:pt x="1700" y="9839"/>
                  </a:cubicBezTo>
                  <a:cubicBezTo>
                    <a:pt x="-592" y="6575"/>
                    <a:pt x="-535" y="3307"/>
                    <a:pt x="1682" y="32"/>
                  </a:cubicBezTo>
                  <a:lnTo>
                    <a:pt x="1688" y="32"/>
                  </a:lnTo>
                  <a:cubicBezTo>
                    <a:pt x="7415" y="-454"/>
                    <a:pt x="10289" y="4758"/>
                    <a:pt x="14844" y="6610"/>
                  </a:cubicBezTo>
                  <a:cubicBezTo>
                    <a:pt x="14833" y="7718"/>
                    <a:pt x="14833" y="8816"/>
                    <a:pt x="14833" y="9919"/>
                  </a:cubicBezTo>
                  <a:close/>
                </a:path>
              </a:pathLst>
            </a:custGeom>
            <a:grpFill/>
            <a:ln w="5715" cap="flat">
              <a:noFill/>
              <a:prstDash val="solid"/>
              <a:miter/>
            </a:ln>
          </p:spPr>
          <p:txBody>
            <a:bodyPr rtlCol="0" anchor="ctr"/>
            <a:lstStyle/>
            <a:p>
              <a:endParaRPr lang="zh-CN" altLang="en-US"/>
            </a:p>
          </p:txBody>
        </p:sp>
        <p:sp>
          <p:nvSpPr>
            <p:cNvPr id="5494" name="任意多边形: 形状 5493">
              <a:extLst>
                <a:ext uri="{FF2B5EF4-FFF2-40B4-BE49-F238E27FC236}">
                  <a16:creationId xmlns:a16="http://schemas.microsoft.com/office/drawing/2014/main" id="{649B2547-F92E-03D2-293E-B793C3FD95FD}"/>
                </a:ext>
              </a:extLst>
            </p:cNvPr>
            <p:cNvSpPr/>
            <p:nvPr/>
          </p:nvSpPr>
          <p:spPr>
            <a:xfrm>
              <a:off x="3130332" y="4976852"/>
              <a:ext cx="14531" cy="8039"/>
            </a:xfrm>
            <a:custGeom>
              <a:avLst/>
              <a:gdLst>
                <a:gd name="connsiteX0" fmla="*/ 10899 w 14531"/>
                <a:gd name="connsiteY0" fmla="*/ 8040 h 8039"/>
                <a:gd name="connsiteX1" fmla="*/ 0 w 14531"/>
                <a:gd name="connsiteY1" fmla="*/ 3399 h 8039"/>
                <a:gd name="connsiteX2" fmla="*/ 7601 w 14531"/>
                <a:gd name="connsiteY2" fmla="*/ 1450 h 8039"/>
                <a:gd name="connsiteX3" fmla="*/ 14133 w 14531"/>
                <a:gd name="connsiteY3" fmla="*/ 1924 h 8039"/>
                <a:gd name="connsiteX4" fmla="*/ 10899 w 14531"/>
                <a:gd name="connsiteY4" fmla="*/ 8040 h 8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1" h="8039">
                  <a:moveTo>
                    <a:pt x="10899" y="8040"/>
                  </a:moveTo>
                  <a:cubicBezTo>
                    <a:pt x="6629" y="7965"/>
                    <a:pt x="3218" y="6113"/>
                    <a:pt x="0" y="3399"/>
                  </a:cubicBezTo>
                  <a:cubicBezTo>
                    <a:pt x="2446" y="810"/>
                    <a:pt x="5149" y="1713"/>
                    <a:pt x="7601" y="1450"/>
                  </a:cubicBezTo>
                  <a:cubicBezTo>
                    <a:pt x="9956" y="-562"/>
                    <a:pt x="12830" y="-550"/>
                    <a:pt x="14133" y="1924"/>
                  </a:cubicBezTo>
                  <a:cubicBezTo>
                    <a:pt x="15482" y="4502"/>
                    <a:pt x="13156" y="6588"/>
                    <a:pt x="10899" y="8040"/>
                  </a:cubicBezTo>
                  <a:close/>
                </a:path>
              </a:pathLst>
            </a:custGeom>
            <a:grpFill/>
            <a:ln w="5715" cap="flat">
              <a:noFill/>
              <a:prstDash val="solid"/>
              <a:miter/>
            </a:ln>
          </p:spPr>
          <p:txBody>
            <a:bodyPr rtlCol="0" anchor="ctr"/>
            <a:lstStyle/>
            <a:p>
              <a:endParaRPr lang="zh-CN" altLang="en-US"/>
            </a:p>
          </p:txBody>
        </p:sp>
        <p:sp>
          <p:nvSpPr>
            <p:cNvPr id="5495" name="任意多边形: 形状 5494">
              <a:extLst>
                <a:ext uri="{FF2B5EF4-FFF2-40B4-BE49-F238E27FC236}">
                  <a16:creationId xmlns:a16="http://schemas.microsoft.com/office/drawing/2014/main" id="{AF523985-4788-C215-2D70-A47EEFD423CE}"/>
                </a:ext>
              </a:extLst>
            </p:cNvPr>
            <p:cNvSpPr/>
            <p:nvPr/>
          </p:nvSpPr>
          <p:spPr>
            <a:xfrm>
              <a:off x="3137933" y="4973551"/>
              <a:ext cx="9869" cy="11363"/>
            </a:xfrm>
            <a:custGeom>
              <a:avLst/>
              <a:gdLst>
                <a:gd name="connsiteX0" fmla="*/ 3298 w 9869"/>
                <a:gd name="connsiteY0" fmla="*/ 11340 h 11363"/>
                <a:gd name="connsiteX1" fmla="*/ 0 w 9869"/>
                <a:gd name="connsiteY1" fmla="*/ 4757 h 11363"/>
                <a:gd name="connsiteX2" fmla="*/ 0 w 9869"/>
                <a:gd name="connsiteY2" fmla="*/ 1476 h 11363"/>
                <a:gd name="connsiteX3" fmla="*/ 9870 w 9869"/>
                <a:gd name="connsiteY3" fmla="*/ 1476 h 11363"/>
                <a:gd name="connsiteX4" fmla="*/ 9864 w 9869"/>
                <a:gd name="connsiteY4" fmla="*/ 11346 h 11363"/>
                <a:gd name="connsiteX5" fmla="*/ 6601 w 9869"/>
                <a:gd name="connsiteY5" fmla="*/ 11363 h 11363"/>
                <a:gd name="connsiteX6" fmla="*/ 3298 w 9869"/>
                <a:gd name="connsiteY6" fmla="*/ 11340 h 11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69" h="11363">
                  <a:moveTo>
                    <a:pt x="3298" y="11340"/>
                  </a:moveTo>
                  <a:cubicBezTo>
                    <a:pt x="4989" y="7746"/>
                    <a:pt x="5778" y="4602"/>
                    <a:pt x="0" y="4757"/>
                  </a:cubicBezTo>
                  <a:cubicBezTo>
                    <a:pt x="0" y="3665"/>
                    <a:pt x="0" y="2568"/>
                    <a:pt x="0" y="1476"/>
                  </a:cubicBezTo>
                  <a:cubicBezTo>
                    <a:pt x="3292" y="-2336"/>
                    <a:pt x="6578" y="2568"/>
                    <a:pt x="9870" y="1476"/>
                  </a:cubicBezTo>
                  <a:cubicBezTo>
                    <a:pt x="9870" y="4768"/>
                    <a:pt x="9864" y="8054"/>
                    <a:pt x="9864" y="11346"/>
                  </a:cubicBezTo>
                  <a:cubicBezTo>
                    <a:pt x="8778" y="11352"/>
                    <a:pt x="7687" y="11358"/>
                    <a:pt x="6601" y="11363"/>
                  </a:cubicBezTo>
                  <a:cubicBezTo>
                    <a:pt x="5498" y="11352"/>
                    <a:pt x="4395" y="11346"/>
                    <a:pt x="3298" y="11340"/>
                  </a:cubicBezTo>
                  <a:close/>
                </a:path>
              </a:pathLst>
            </a:custGeom>
            <a:grpFill/>
            <a:ln w="5715" cap="flat">
              <a:noFill/>
              <a:prstDash val="solid"/>
              <a:miter/>
            </a:ln>
          </p:spPr>
          <p:txBody>
            <a:bodyPr rtlCol="0" anchor="ctr"/>
            <a:lstStyle/>
            <a:p>
              <a:endParaRPr lang="zh-CN" altLang="en-US"/>
            </a:p>
          </p:txBody>
        </p:sp>
        <p:sp>
          <p:nvSpPr>
            <p:cNvPr id="5496" name="任意多边形: 形状 5495">
              <a:extLst>
                <a:ext uri="{FF2B5EF4-FFF2-40B4-BE49-F238E27FC236}">
                  <a16:creationId xmlns:a16="http://schemas.microsoft.com/office/drawing/2014/main" id="{17C82EB3-6674-2AA2-41DD-9E89850A838B}"/>
                </a:ext>
              </a:extLst>
            </p:cNvPr>
            <p:cNvSpPr/>
            <p:nvPr/>
          </p:nvSpPr>
          <p:spPr>
            <a:xfrm>
              <a:off x="3169701" y="5007922"/>
              <a:ext cx="7682" cy="6577"/>
            </a:xfrm>
            <a:custGeom>
              <a:avLst/>
              <a:gdLst>
                <a:gd name="connsiteX0" fmla="*/ 7682 w 7682"/>
                <a:gd name="connsiteY0" fmla="*/ 6578 h 6577"/>
                <a:gd name="connsiteX1" fmla="*/ 1099 w 7682"/>
                <a:gd name="connsiteY1" fmla="*/ 0 h 6577"/>
                <a:gd name="connsiteX2" fmla="*/ 7682 w 7682"/>
                <a:gd name="connsiteY2" fmla="*/ 6578 h 6577"/>
              </a:gdLst>
              <a:ahLst/>
              <a:cxnLst>
                <a:cxn ang="0">
                  <a:pos x="connsiteX0" y="connsiteY0"/>
                </a:cxn>
                <a:cxn ang="0">
                  <a:pos x="connsiteX1" y="connsiteY1"/>
                </a:cxn>
                <a:cxn ang="0">
                  <a:pos x="connsiteX2" y="connsiteY2"/>
                </a:cxn>
              </a:cxnLst>
              <a:rect l="l" t="t" r="r" b="b"/>
              <a:pathLst>
                <a:path w="7682" h="6577">
                  <a:moveTo>
                    <a:pt x="7682" y="6578"/>
                  </a:moveTo>
                  <a:cubicBezTo>
                    <a:pt x="3550" y="6326"/>
                    <a:pt x="-2502" y="7996"/>
                    <a:pt x="1099" y="0"/>
                  </a:cubicBezTo>
                  <a:cubicBezTo>
                    <a:pt x="4265" y="1217"/>
                    <a:pt x="6442" y="3429"/>
                    <a:pt x="7682" y="6578"/>
                  </a:cubicBezTo>
                  <a:close/>
                </a:path>
              </a:pathLst>
            </a:custGeom>
            <a:grpFill/>
            <a:ln w="5715" cap="flat">
              <a:noFill/>
              <a:prstDash val="solid"/>
              <a:miter/>
            </a:ln>
          </p:spPr>
          <p:txBody>
            <a:bodyPr rtlCol="0" anchor="ctr"/>
            <a:lstStyle/>
            <a:p>
              <a:endParaRPr lang="zh-CN" altLang="en-US"/>
            </a:p>
          </p:txBody>
        </p:sp>
        <p:sp>
          <p:nvSpPr>
            <p:cNvPr id="5497" name="任意多边形: 形状 5496">
              <a:extLst>
                <a:ext uri="{FF2B5EF4-FFF2-40B4-BE49-F238E27FC236}">
                  <a16:creationId xmlns:a16="http://schemas.microsoft.com/office/drawing/2014/main" id="{7D4317C3-F57A-DE49-90D2-B1BB1C88C718}"/>
                </a:ext>
              </a:extLst>
            </p:cNvPr>
            <p:cNvSpPr/>
            <p:nvPr/>
          </p:nvSpPr>
          <p:spPr>
            <a:xfrm>
              <a:off x="3170817" y="5002110"/>
              <a:ext cx="6583" cy="2520"/>
            </a:xfrm>
            <a:custGeom>
              <a:avLst/>
              <a:gdLst>
                <a:gd name="connsiteX0" fmla="*/ 0 w 6583"/>
                <a:gd name="connsiteY0" fmla="*/ 2520 h 2520"/>
                <a:gd name="connsiteX1" fmla="*/ 6584 w 6583"/>
                <a:gd name="connsiteY1" fmla="*/ 2520 h 2520"/>
                <a:gd name="connsiteX2" fmla="*/ 0 w 6583"/>
                <a:gd name="connsiteY2" fmla="*/ 2520 h 2520"/>
              </a:gdLst>
              <a:ahLst/>
              <a:cxnLst>
                <a:cxn ang="0">
                  <a:pos x="connsiteX0" y="connsiteY0"/>
                </a:cxn>
                <a:cxn ang="0">
                  <a:pos x="connsiteX1" y="connsiteY1"/>
                </a:cxn>
                <a:cxn ang="0">
                  <a:pos x="connsiteX2" y="connsiteY2"/>
                </a:cxn>
              </a:cxnLst>
              <a:rect l="l" t="t" r="r" b="b"/>
              <a:pathLst>
                <a:path w="6583" h="2520">
                  <a:moveTo>
                    <a:pt x="0" y="2520"/>
                  </a:moveTo>
                  <a:cubicBezTo>
                    <a:pt x="2195" y="-823"/>
                    <a:pt x="4389" y="-857"/>
                    <a:pt x="6584" y="2520"/>
                  </a:cubicBezTo>
                  <a:cubicBezTo>
                    <a:pt x="4389" y="2520"/>
                    <a:pt x="2195" y="2520"/>
                    <a:pt x="0" y="2520"/>
                  </a:cubicBezTo>
                  <a:close/>
                </a:path>
              </a:pathLst>
            </a:custGeom>
            <a:grpFill/>
            <a:ln w="5715" cap="flat">
              <a:noFill/>
              <a:prstDash val="solid"/>
              <a:miter/>
            </a:ln>
          </p:spPr>
          <p:txBody>
            <a:bodyPr rtlCol="0" anchor="ctr"/>
            <a:lstStyle/>
            <a:p>
              <a:endParaRPr lang="zh-CN" altLang="en-US"/>
            </a:p>
          </p:txBody>
        </p:sp>
        <p:sp>
          <p:nvSpPr>
            <p:cNvPr id="5498" name="任意多边形: 形状 5497">
              <a:extLst>
                <a:ext uri="{FF2B5EF4-FFF2-40B4-BE49-F238E27FC236}">
                  <a16:creationId xmlns:a16="http://schemas.microsoft.com/office/drawing/2014/main" id="{106F6D1C-9596-887A-78F6-CB1465C3763A}"/>
                </a:ext>
              </a:extLst>
            </p:cNvPr>
            <p:cNvSpPr/>
            <p:nvPr/>
          </p:nvSpPr>
          <p:spPr>
            <a:xfrm>
              <a:off x="3180652" y="5013191"/>
              <a:ext cx="1433" cy="1333"/>
            </a:xfrm>
            <a:custGeom>
              <a:avLst/>
              <a:gdLst>
                <a:gd name="connsiteX0" fmla="*/ 0 w 1433"/>
                <a:gd name="connsiteY0" fmla="*/ 1321 h 1333"/>
                <a:gd name="connsiteX1" fmla="*/ 754 w 1433"/>
                <a:gd name="connsiteY1" fmla="*/ 1 h 1333"/>
                <a:gd name="connsiteX2" fmla="*/ 11 w 1433"/>
                <a:gd name="connsiteY2" fmla="*/ 1332 h 1333"/>
                <a:gd name="connsiteX3" fmla="*/ 0 w 1433"/>
                <a:gd name="connsiteY3" fmla="*/ 1321 h 1333"/>
              </a:gdLst>
              <a:ahLst/>
              <a:cxnLst>
                <a:cxn ang="0">
                  <a:pos x="connsiteX0" y="connsiteY0"/>
                </a:cxn>
                <a:cxn ang="0">
                  <a:pos x="connsiteX1" y="connsiteY1"/>
                </a:cxn>
                <a:cxn ang="0">
                  <a:pos x="connsiteX2" y="connsiteY2"/>
                </a:cxn>
                <a:cxn ang="0">
                  <a:pos x="connsiteX3" y="connsiteY3"/>
                </a:cxn>
              </a:cxnLst>
              <a:rect l="l" t="t" r="r" b="b"/>
              <a:pathLst>
                <a:path w="1433" h="1333">
                  <a:moveTo>
                    <a:pt x="0" y="1321"/>
                  </a:moveTo>
                  <a:cubicBezTo>
                    <a:pt x="257" y="858"/>
                    <a:pt x="606" y="-28"/>
                    <a:pt x="754" y="1"/>
                  </a:cubicBezTo>
                  <a:cubicBezTo>
                    <a:pt x="1869" y="241"/>
                    <a:pt x="1606" y="767"/>
                    <a:pt x="11" y="1332"/>
                  </a:cubicBezTo>
                  <a:cubicBezTo>
                    <a:pt x="17" y="1338"/>
                    <a:pt x="0" y="1321"/>
                    <a:pt x="0" y="1321"/>
                  </a:cubicBezTo>
                  <a:close/>
                </a:path>
              </a:pathLst>
            </a:custGeom>
            <a:grpFill/>
            <a:ln w="5715" cap="flat">
              <a:noFill/>
              <a:prstDash val="solid"/>
              <a:miter/>
            </a:ln>
          </p:spPr>
          <p:txBody>
            <a:bodyPr rtlCol="0" anchor="ctr"/>
            <a:lstStyle/>
            <a:p>
              <a:endParaRPr lang="zh-CN" altLang="en-US"/>
            </a:p>
          </p:txBody>
        </p:sp>
        <p:sp>
          <p:nvSpPr>
            <p:cNvPr id="5499" name="任意多边形: 形状 5498">
              <a:extLst>
                <a:ext uri="{FF2B5EF4-FFF2-40B4-BE49-F238E27FC236}">
                  <a16:creationId xmlns:a16="http://schemas.microsoft.com/office/drawing/2014/main" id="{1F4584C8-2546-C613-B364-895482D6FEFE}"/>
                </a:ext>
              </a:extLst>
            </p:cNvPr>
            <p:cNvSpPr/>
            <p:nvPr/>
          </p:nvSpPr>
          <p:spPr>
            <a:xfrm>
              <a:off x="3121491" y="4981605"/>
              <a:ext cx="1479" cy="3274"/>
            </a:xfrm>
            <a:custGeom>
              <a:avLst/>
              <a:gdLst>
                <a:gd name="connsiteX0" fmla="*/ 23 w 1479"/>
                <a:gd name="connsiteY0" fmla="*/ 3275 h 3274"/>
                <a:gd name="connsiteX1" fmla="*/ 0 w 1479"/>
                <a:gd name="connsiteY1" fmla="*/ 0 h 3274"/>
                <a:gd name="connsiteX2" fmla="*/ 1274 w 1479"/>
                <a:gd name="connsiteY2" fmla="*/ 2320 h 3274"/>
                <a:gd name="connsiteX3" fmla="*/ 23 w 1479"/>
                <a:gd name="connsiteY3" fmla="*/ 3275 h 3274"/>
              </a:gdLst>
              <a:ahLst/>
              <a:cxnLst>
                <a:cxn ang="0">
                  <a:pos x="connsiteX0" y="connsiteY0"/>
                </a:cxn>
                <a:cxn ang="0">
                  <a:pos x="connsiteX1" y="connsiteY1"/>
                </a:cxn>
                <a:cxn ang="0">
                  <a:pos x="connsiteX2" y="connsiteY2"/>
                </a:cxn>
                <a:cxn ang="0">
                  <a:pos x="connsiteX3" y="connsiteY3"/>
                </a:cxn>
              </a:cxnLst>
              <a:rect l="l" t="t" r="r" b="b"/>
              <a:pathLst>
                <a:path w="1479" h="3274">
                  <a:moveTo>
                    <a:pt x="23" y="3275"/>
                  </a:moveTo>
                  <a:cubicBezTo>
                    <a:pt x="6" y="2183"/>
                    <a:pt x="0" y="1091"/>
                    <a:pt x="0" y="0"/>
                  </a:cubicBezTo>
                  <a:cubicBezTo>
                    <a:pt x="1292" y="457"/>
                    <a:pt x="1800" y="1275"/>
                    <a:pt x="1274" y="2320"/>
                  </a:cubicBezTo>
                  <a:cubicBezTo>
                    <a:pt x="1057" y="2738"/>
                    <a:pt x="451" y="2960"/>
                    <a:pt x="23" y="3275"/>
                  </a:cubicBezTo>
                  <a:close/>
                </a:path>
              </a:pathLst>
            </a:custGeom>
            <a:grpFill/>
            <a:ln w="5715" cap="flat">
              <a:noFill/>
              <a:prstDash val="solid"/>
              <a:miter/>
            </a:ln>
          </p:spPr>
          <p:txBody>
            <a:bodyPr rtlCol="0" anchor="ctr"/>
            <a:lstStyle/>
            <a:p>
              <a:endParaRPr lang="zh-CN" altLang="en-US"/>
            </a:p>
          </p:txBody>
        </p:sp>
        <p:sp>
          <p:nvSpPr>
            <p:cNvPr id="5500" name="任意多边形: 形状 5499">
              <a:extLst>
                <a:ext uri="{FF2B5EF4-FFF2-40B4-BE49-F238E27FC236}">
                  <a16:creationId xmlns:a16="http://schemas.microsoft.com/office/drawing/2014/main" id="{232CF371-A7A1-2E45-AA17-AC4F1696DC14}"/>
                </a:ext>
              </a:extLst>
            </p:cNvPr>
            <p:cNvSpPr/>
            <p:nvPr/>
          </p:nvSpPr>
          <p:spPr>
            <a:xfrm>
              <a:off x="3558757" y="5021333"/>
              <a:ext cx="69014" cy="42870"/>
            </a:xfrm>
            <a:custGeom>
              <a:avLst/>
              <a:gdLst>
                <a:gd name="connsiteX0" fmla="*/ 0 w 69014"/>
                <a:gd name="connsiteY0" fmla="*/ 9524 h 42870"/>
                <a:gd name="connsiteX1" fmla="*/ 109 w 69014"/>
                <a:gd name="connsiteY1" fmla="*/ 6323 h 42870"/>
                <a:gd name="connsiteX2" fmla="*/ 109 w 69014"/>
                <a:gd name="connsiteY2" fmla="*/ 6323 h 42870"/>
                <a:gd name="connsiteX3" fmla="*/ 9967 w 69014"/>
                <a:gd name="connsiteY3" fmla="*/ 6300 h 42870"/>
                <a:gd name="connsiteX4" fmla="*/ 45211 w 69014"/>
                <a:gd name="connsiteY4" fmla="*/ 1374 h 42870"/>
                <a:gd name="connsiteX5" fmla="*/ 51252 w 69014"/>
                <a:gd name="connsiteY5" fmla="*/ 2683 h 42870"/>
                <a:gd name="connsiteX6" fmla="*/ 59293 w 69014"/>
                <a:gd name="connsiteY6" fmla="*/ 12901 h 42870"/>
                <a:gd name="connsiteX7" fmla="*/ 59310 w 69014"/>
                <a:gd name="connsiteY7" fmla="*/ 12918 h 42870"/>
                <a:gd name="connsiteX8" fmla="*/ 69014 w 69014"/>
                <a:gd name="connsiteY8" fmla="*/ 9763 h 42870"/>
                <a:gd name="connsiteX9" fmla="*/ 49440 w 69014"/>
                <a:gd name="connsiteY9" fmla="*/ 21908 h 42870"/>
                <a:gd name="connsiteX10" fmla="*/ 45566 w 69014"/>
                <a:gd name="connsiteY10" fmla="*/ 29863 h 42870"/>
                <a:gd name="connsiteX11" fmla="*/ 53773 w 69014"/>
                <a:gd name="connsiteY11" fmla="*/ 40790 h 42870"/>
                <a:gd name="connsiteX12" fmla="*/ 46154 w 69014"/>
                <a:gd name="connsiteY12" fmla="*/ 39213 h 42870"/>
                <a:gd name="connsiteX13" fmla="*/ 46160 w 69014"/>
                <a:gd name="connsiteY13" fmla="*/ 39213 h 42870"/>
                <a:gd name="connsiteX14" fmla="*/ 45086 w 69014"/>
                <a:gd name="connsiteY14" fmla="*/ 40356 h 42870"/>
                <a:gd name="connsiteX15" fmla="*/ 7001 w 69014"/>
                <a:gd name="connsiteY15" fmla="*/ 42871 h 42870"/>
                <a:gd name="connsiteX16" fmla="*/ 8893 w 69014"/>
                <a:gd name="connsiteY16" fmla="*/ 36338 h 42870"/>
                <a:gd name="connsiteX17" fmla="*/ 6761 w 69014"/>
                <a:gd name="connsiteY17" fmla="*/ 13638 h 42870"/>
                <a:gd name="connsiteX18" fmla="*/ 0 w 69014"/>
                <a:gd name="connsiteY18" fmla="*/ 9524 h 42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014" h="42870">
                  <a:moveTo>
                    <a:pt x="0" y="9524"/>
                  </a:moveTo>
                  <a:cubicBezTo>
                    <a:pt x="46" y="8455"/>
                    <a:pt x="86" y="7386"/>
                    <a:pt x="109" y="6323"/>
                  </a:cubicBezTo>
                  <a:lnTo>
                    <a:pt x="109" y="6323"/>
                  </a:lnTo>
                  <a:cubicBezTo>
                    <a:pt x="3389" y="3928"/>
                    <a:pt x="6675" y="4134"/>
                    <a:pt x="9967" y="6300"/>
                  </a:cubicBezTo>
                  <a:cubicBezTo>
                    <a:pt x="22574" y="10958"/>
                    <a:pt x="35119" y="16045"/>
                    <a:pt x="45211" y="1374"/>
                  </a:cubicBezTo>
                  <a:cubicBezTo>
                    <a:pt x="47035" y="-1278"/>
                    <a:pt x="51875" y="322"/>
                    <a:pt x="51252" y="2683"/>
                  </a:cubicBezTo>
                  <a:cubicBezTo>
                    <a:pt x="49189" y="10512"/>
                    <a:pt x="57636" y="8832"/>
                    <a:pt x="59293" y="12901"/>
                  </a:cubicBezTo>
                  <a:lnTo>
                    <a:pt x="59310" y="12918"/>
                  </a:lnTo>
                  <a:cubicBezTo>
                    <a:pt x="62459" y="11610"/>
                    <a:pt x="65317" y="9398"/>
                    <a:pt x="69014" y="9763"/>
                  </a:cubicBezTo>
                  <a:cubicBezTo>
                    <a:pt x="62128" y="20525"/>
                    <a:pt x="61619" y="20759"/>
                    <a:pt x="49440" y="21908"/>
                  </a:cubicBezTo>
                  <a:cubicBezTo>
                    <a:pt x="44126" y="22411"/>
                    <a:pt x="43834" y="26166"/>
                    <a:pt x="45566" y="29863"/>
                  </a:cubicBezTo>
                  <a:cubicBezTo>
                    <a:pt x="47480" y="33944"/>
                    <a:pt x="52870" y="35744"/>
                    <a:pt x="53773" y="40790"/>
                  </a:cubicBezTo>
                  <a:cubicBezTo>
                    <a:pt x="50458" y="42471"/>
                    <a:pt x="48566" y="39767"/>
                    <a:pt x="46154" y="39213"/>
                  </a:cubicBezTo>
                  <a:lnTo>
                    <a:pt x="46160" y="39213"/>
                  </a:lnTo>
                  <a:cubicBezTo>
                    <a:pt x="45789" y="39613"/>
                    <a:pt x="45200" y="40419"/>
                    <a:pt x="45086" y="40356"/>
                  </a:cubicBezTo>
                  <a:cubicBezTo>
                    <a:pt x="31981" y="33150"/>
                    <a:pt x="19140" y="35058"/>
                    <a:pt x="7001" y="42871"/>
                  </a:cubicBezTo>
                  <a:cubicBezTo>
                    <a:pt x="5338" y="38733"/>
                    <a:pt x="7510" y="37836"/>
                    <a:pt x="8893" y="36338"/>
                  </a:cubicBezTo>
                  <a:cubicBezTo>
                    <a:pt x="16619" y="27989"/>
                    <a:pt x="15928" y="19742"/>
                    <a:pt x="6761" y="13638"/>
                  </a:cubicBezTo>
                  <a:cubicBezTo>
                    <a:pt x="4589" y="12204"/>
                    <a:pt x="1549" y="12095"/>
                    <a:pt x="0" y="9524"/>
                  </a:cubicBezTo>
                  <a:close/>
                </a:path>
              </a:pathLst>
            </a:custGeom>
            <a:grpFill/>
            <a:ln w="5715" cap="flat">
              <a:noFill/>
              <a:prstDash val="solid"/>
              <a:miter/>
            </a:ln>
          </p:spPr>
          <p:txBody>
            <a:bodyPr rtlCol="0" anchor="ctr"/>
            <a:lstStyle/>
            <a:p>
              <a:endParaRPr lang="zh-CN" altLang="en-US"/>
            </a:p>
          </p:txBody>
        </p:sp>
        <p:sp>
          <p:nvSpPr>
            <p:cNvPr id="5501" name="任意多边形: 形状 5500">
              <a:extLst>
                <a:ext uri="{FF2B5EF4-FFF2-40B4-BE49-F238E27FC236}">
                  <a16:creationId xmlns:a16="http://schemas.microsoft.com/office/drawing/2014/main" id="{B63C1C1B-2913-0196-FBC5-F50262BC7656}"/>
                </a:ext>
              </a:extLst>
            </p:cNvPr>
            <p:cNvSpPr/>
            <p:nvPr/>
          </p:nvSpPr>
          <p:spPr>
            <a:xfrm>
              <a:off x="3558842" y="5040784"/>
              <a:ext cx="7375" cy="12635"/>
            </a:xfrm>
            <a:custGeom>
              <a:avLst/>
              <a:gdLst>
                <a:gd name="connsiteX0" fmla="*/ 46 w 7375"/>
                <a:gd name="connsiteY0" fmla="*/ 0 h 12635"/>
                <a:gd name="connsiteX1" fmla="*/ 3178 w 7375"/>
                <a:gd name="connsiteY1" fmla="*/ 766 h 12635"/>
                <a:gd name="connsiteX2" fmla="*/ 6921 w 7375"/>
                <a:gd name="connsiteY2" fmla="*/ 11887 h 12635"/>
                <a:gd name="connsiteX3" fmla="*/ 4075 w 7375"/>
                <a:gd name="connsiteY3" fmla="*/ 12579 h 12635"/>
                <a:gd name="connsiteX4" fmla="*/ 1223 w 7375"/>
                <a:gd name="connsiteY4" fmla="*/ 3063 h 12635"/>
                <a:gd name="connsiteX5" fmla="*/ 0 w 7375"/>
                <a:gd name="connsiteY5" fmla="*/ 46 h 12635"/>
                <a:gd name="connsiteX6" fmla="*/ 46 w 7375"/>
                <a:gd name="connsiteY6" fmla="*/ 0 h 12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75" h="12635">
                  <a:moveTo>
                    <a:pt x="46" y="0"/>
                  </a:moveTo>
                  <a:cubicBezTo>
                    <a:pt x="1103" y="240"/>
                    <a:pt x="2372" y="183"/>
                    <a:pt x="3178" y="766"/>
                  </a:cubicBezTo>
                  <a:cubicBezTo>
                    <a:pt x="7018" y="3538"/>
                    <a:pt x="8104" y="7435"/>
                    <a:pt x="6921" y="11887"/>
                  </a:cubicBezTo>
                  <a:cubicBezTo>
                    <a:pt x="6795" y="12356"/>
                    <a:pt x="4955" y="12796"/>
                    <a:pt x="4075" y="12579"/>
                  </a:cubicBezTo>
                  <a:cubicBezTo>
                    <a:pt x="-2120" y="11076"/>
                    <a:pt x="3206" y="5972"/>
                    <a:pt x="1223" y="3063"/>
                  </a:cubicBezTo>
                  <a:cubicBezTo>
                    <a:pt x="629" y="2189"/>
                    <a:pt x="400" y="1057"/>
                    <a:pt x="0" y="46"/>
                  </a:cubicBezTo>
                  <a:lnTo>
                    <a:pt x="46" y="0"/>
                  </a:lnTo>
                  <a:close/>
                </a:path>
              </a:pathLst>
            </a:custGeom>
            <a:grpFill/>
            <a:ln w="5715" cap="flat">
              <a:noFill/>
              <a:prstDash val="solid"/>
              <a:miter/>
            </a:ln>
          </p:spPr>
          <p:txBody>
            <a:bodyPr rtlCol="0" anchor="ctr"/>
            <a:lstStyle/>
            <a:p>
              <a:endParaRPr lang="zh-CN" altLang="en-US"/>
            </a:p>
          </p:txBody>
        </p:sp>
        <p:sp>
          <p:nvSpPr>
            <p:cNvPr id="5502" name="任意多边形: 形状 5501">
              <a:extLst>
                <a:ext uri="{FF2B5EF4-FFF2-40B4-BE49-F238E27FC236}">
                  <a16:creationId xmlns:a16="http://schemas.microsoft.com/office/drawing/2014/main" id="{5B2DDCDC-DC4F-5A8E-FEDD-4E717C6DAA12}"/>
                </a:ext>
              </a:extLst>
            </p:cNvPr>
            <p:cNvSpPr/>
            <p:nvPr/>
          </p:nvSpPr>
          <p:spPr>
            <a:xfrm>
              <a:off x="3548971" y="5044070"/>
              <a:ext cx="4287" cy="2545"/>
            </a:xfrm>
            <a:custGeom>
              <a:avLst/>
              <a:gdLst>
                <a:gd name="connsiteX0" fmla="*/ 7 w 4287"/>
                <a:gd name="connsiteY0" fmla="*/ 0 h 2545"/>
                <a:gd name="connsiteX1" fmla="*/ 4288 w 4287"/>
                <a:gd name="connsiteY1" fmla="*/ 1240 h 2545"/>
                <a:gd name="connsiteX2" fmla="*/ 2 w 4287"/>
                <a:gd name="connsiteY2" fmla="*/ 6 h 2545"/>
                <a:gd name="connsiteX3" fmla="*/ 7 w 4287"/>
                <a:gd name="connsiteY3" fmla="*/ 0 h 2545"/>
              </a:gdLst>
              <a:ahLst/>
              <a:cxnLst>
                <a:cxn ang="0">
                  <a:pos x="connsiteX0" y="connsiteY0"/>
                </a:cxn>
                <a:cxn ang="0">
                  <a:pos x="connsiteX1" y="connsiteY1"/>
                </a:cxn>
                <a:cxn ang="0">
                  <a:pos x="connsiteX2" y="connsiteY2"/>
                </a:cxn>
                <a:cxn ang="0">
                  <a:pos x="connsiteX3" y="connsiteY3"/>
                </a:cxn>
              </a:cxnLst>
              <a:rect l="l" t="t" r="r" b="b"/>
              <a:pathLst>
                <a:path w="4287" h="2545">
                  <a:moveTo>
                    <a:pt x="7" y="0"/>
                  </a:moveTo>
                  <a:cubicBezTo>
                    <a:pt x="1430" y="412"/>
                    <a:pt x="2859" y="829"/>
                    <a:pt x="4288" y="1240"/>
                  </a:cubicBezTo>
                  <a:cubicBezTo>
                    <a:pt x="1870" y="4264"/>
                    <a:pt x="1190" y="1257"/>
                    <a:pt x="2" y="6"/>
                  </a:cubicBezTo>
                  <a:cubicBezTo>
                    <a:pt x="-4" y="12"/>
                    <a:pt x="7" y="0"/>
                    <a:pt x="7" y="0"/>
                  </a:cubicBezTo>
                  <a:close/>
                </a:path>
              </a:pathLst>
            </a:custGeom>
            <a:grpFill/>
            <a:ln w="5715" cap="flat">
              <a:noFill/>
              <a:prstDash val="solid"/>
              <a:miter/>
            </a:ln>
          </p:spPr>
          <p:txBody>
            <a:bodyPr rtlCol="0" anchor="ctr"/>
            <a:lstStyle/>
            <a:p>
              <a:endParaRPr lang="zh-CN" altLang="en-US"/>
            </a:p>
          </p:txBody>
        </p:sp>
        <p:sp>
          <p:nvSpPr>
            <p:cNvPr id="5503" name="任意多边形: 形状 5502">
              <a:extLst>
                <a:ext uri="{FF2B5EF4-FFF2-40B4-BE49-F238E27FC236}">
                  <a16:creationId xmlns:a16="http://schemas.microsoft.com/office/drawing/2014/main" id="{78BA67A9-9B01-5103-8B48-10872728F99F}"/>
                </a:ext>
              </a:extLst>
            </p:cNvPr>
            <p:cNvSpPr/>
            <p:nvPr/>
          </p:nvSpPr>
          <p:spPr>
            <a:xfrm>
              <a:off x="3595047" y="5102025"/>
              <a:ext cx="1388" cy="1286"/>
            </a:xfrm>
            <a:custGeom>
              <a:avLst/>
              <a:gdLst>
                <a:gd name="connsiteX0" fmla="*/ 0 w 1388"/>
                <a:gd name="connsiteY0" fmla="*/ 1287 h 1286"/>
                <a:gd name="connsiteX1" fmla="*/ 737 w 1388"/>
                <a:gd name="connsiteY1" fmla="*/ 1 h 1286"/>
                <a:gd name="connsiteX2" fmla="*/ 0 w 1388"/>
                <a:gd name="connsiteY2" fmla="*/ 1287 h 1286"/>
                <a:gd name="connsiteX3" fmla="*/ 0 w 1388"/>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8" h="1286">
                  <a:moveTo>
                    <a:pt x="0" y="1287"/>
                  </a:moveTo>
                  <a:cubicBezTo>
                    <a:pt x="251" y="835"/>
                    <a:pt x="594" y="-28"/>
                    <a:pt x="737" y="1"/>
                  </a:cubicBezTo>
                  <a:cubicBezTo>
                    <a:pt x="1812" y="247"/>
                    <a:pt x="1549" y="750"/>
                    <a:pt x="0" y="1287"/>
                  </a:cubicBezTo>
                  <a:lnTo>
                    <a:pt x="0" y="1287"/>
                  </a:lnTo>
                  <a:close/>
                </a:path>
              </a:pathLst>
            </a:custGeom>
            <a:grpFill/>
            <a:ln w="5715" cap="flat">
              <a:noFill/>
              <a:prstDash val="solid"/>
              <a:miter/>
            </a:ln>
          </p:spPr>
          <p:txBody>
            <a:bodyPr rtlCol="0" anchor="ctr"/>
            <a:lstStyle/>
            <a:p>
              <a:endParaRPr lang="zh-CN" altLang="en-US"/>
            </a:p>
          </p:txBody>
        </p:sp>
        <p:sp>
          <p:nvSpPr>
            <p:cNvPr id="5504" name="任意多边形: 形状 5503">
              <a:extLst>
                <a:ext uri="{FF2B5EF4-FFF2-40B4-BE49-F238E27FC236}">
                  <a16:creationId xmlns:a16="http://schemas.microsoft.com/office/drawing/2014/main" id="{D6CF0E18-FDFC-B67C-2CEE-A67E618504D6}"/>
                </a:ext>
              </a:extLst>
            </p:cNvPr>
            <p:cNvSpPr/>
            <p:nvPr/>
          </p:nvSpPr>
          <p:spPr>
            <a:xfrm>
              <a:off x="3557556" y="5039401"/>
              <a:ext cx="1332" cy="1428"/>
            </a:xfrm>
            <a:custGeom>
              <a:avLst/>
              <a:gdLst>
                <a:gd name="connsiteX0" fmla="*/ 1287 w 1332"/>
                <a:gd name="connsiteY0" fmla="*/ 1429 h 1428"/>
                <a:gd name="connsiteX1" fmla="*/ 1 w 1332"/>
                <a:gd name="connsiteY1" fmla="*/ 675 h 1428"/>
                <a:gd name="connsiteX2" fmla="*/ 1333 w 1332"/>
                <a:gd name="connsiteY2" fmla="*/ 1389 h 1428"/>
                <a:gd name="connsiteX3" fmla="*/ 1287 w 1332"/>
                <a:gd name="connsiteY3" fmla="*/ 1429 h 1428"/>
              </a:gdLst>
              <a:ahLst/>
              <a:cxnLst>
                <a:cxn ang="0">
                  <a:pos x="connsiteX0" y="connsiteY0"/>
                </a:cxn>
                <a:cxn ang="0">
                  <a:pos x="connsiteX1" y="connsiteY1"/>
                </a:cxn>
                <a:cxn ang="0">
                  <a:pos x="connsiteX2" y="connsiteY2"/>
                </a:cxn>
                <a:cxn ang="0">
                  <a:pos x="connsiteX3" y="connsiteY3"/>
                </a:cxn>
              </a:cxnLst>
              <a:rect l="l" t="t" r="r" b="b"/>
              <a:pathLst>
                <a:path w="1332" h="1428">
                  <a:moveTo>
                    <a:pt x="1287" y="1429"/>
                  </a:moveTo>
                  <a:cubicBezTo>
                    <a:pt x="835" y="1172"/>
                    <a:pt x="-33" y="823"/>
                    <a:pt x="1" y="675"/>
                  </a:cubicBezTo>
                  <a:cubicBezTo>
                    <a:pt x="241" y="-428"/>
                    <a:pt x="761" y="-171"/>
                    <a:pt x="1333" y="1389"/>
                  </a:cubicBezTo>
                  <a:lnTo>
                    <a:pt x="1287" y="1429"/>
                  </a:lnTo>
                  <a:close/>
                </a:path>
              </a:pathLst>
            </a:custGeom>
            <a:grpFill/>
            <a:ln w="5715" cap="flat">
              <a:noFill/>
              <a:prstDash val="solid"/>
              <a:miter/>
            </a:ln>
          </p:spPr>
          <p:txBody>
            <a:bodyPr rtlCol="0" anchor="ctr"/>
            <a:lstStyle/>
            <a:p>
              <a:endParaRPr lang="zh-CN" altLang="en-US"/>
            </a:p>
          </p:txBody>
        </p:sp>
        <p:sp>
          <p:nvSpPr>
            <p:cNvPr id="5505" name="任意多边形: 形状 5504">
              <a:extLst>
                <a:ext uri="{FF2B5EF4-FFF2-40B4-BE49-F238E27FC236}">
                  <a16:creationId xmlns:a16="http://schemas.microsoft.com/office/drawing/2014/main" id="{01D92BED-1997-1C82-0747-A6D9FC8FF88A}"/>
                </a:ext>
              </a:extLst>
            </p:cNvPr>
            <p:cNvSpPr/>
            <p:nvPr/>
          </p:nvSpPr>
          <p:spPr>
            <a:xfrm>
              <a:off x="3548995" y="5037475"/>
              <a:ext cx="3297" cy="3348"/>
            </a:xfrm>
            <a:custGeom>
              <a:avLst/>
              <a:gdLst>
                <a:gd name="connsiteX0" fmla="*/ 0 w 3297"/>
                <a:gd name="connsiteY0" fmla="*/ 3349 h 3348"/>
                <a:gd name="connsiteX1" fmla="*/ 3298 w 3297"/>
                <a:gd name="connsiteY1" fmla="*/ 0 h 3348"/>
                <a:gd name="connsiteX2" fmla="*/ 0 w 3297"/>
                <a:gd name="connsiteY2" fmla="*/ 3349 h 3348"/>
              </a:gdLst>
              <a:ahLst/>
              <a:cxnLst>
                <a:cxn ang="0">
                  <a:pos x="connsiteX0" y="connsiteY0"/>
                </a:cxn>
                <a:cxn ang="0">
                  <a:pos x="connsiteX1" y="connsiteY1"/>
                </a:cxn>
                <a:cxn ang="0">
                  <a:pos x="connsiteX2" y="connsiteY2"/>
                </a:cxn>
              </a:cxnLst>
              <a:rect l="l" t="t" r="r" b="b"/>
              <a:pathLst>
                <a:path w="3297" h="3348">
                  <a:moveTo>
                    <a:pt x="0" y="3349"/>
                  </a:moveTo>
                  <a:cubicBezTo>
                    <a:pt x="1097" y="2235"/>
                    <a:pt x="2195" y="1120"/>
                    <a:pt x="3298" y="0"/>
                  </a:cubicBezTo>
                  <a:cubicBezTo>
                    <a:pt x="2195" y="1114"/>
                    <a:pt x="1097" y="2235"/>
                    <a:pt x="0" y="3349"/>
                  </a:cubicBezTo>
                  <a:close/>
                </a:path>
              </a:pathLst>
            </a:custGeom>
            <a:grpFill/>
            <a:ln w="5715" cap="flat">
              <a:noFill/>
              <a:prstDash val="solid"/>
              <a:miter/>
            </a:ln>
          </p:spPr>
          <p:txBody>
            <a:bodyPr rtlCol="0" anchor="ctr"/>
            <a:lstStyle/>
            <a:p>
              <a:endParaRPr lang="zh-CN" altLang="en-US"/>
            </a:p>
          </p:txBody>
        </p:sp>
        <p:sp>
          <p:nvSpPr>
            <p:cNvPr id="5506" name="任意多边形: 形状 5505">
              <a:extLst>
                <a:ext uri="{FF2B5EF4-FFF2-40B4-BE49-F238E27FC236}">
                  <a16:creationId xmlns:a16="http://schemas.microsoft.com/office/drawing/2014/main" id="{FC3CDE11-9DCF-FA87-2C59-F27311293BAF}"/>
                </a:ext>
              </a:extLst>
            </p:cNvPr>
            <p:cNvSpPr/>
            <p:nvPr/>
          </p:nvSpPr>
          <p:spPr>
            <a:xfrm>
              <a:off x="3552293" y="5030931"/>
              <a:ext cx="3297" cy="3303"/>
            </a:xfrm>
            <a:custGeom>
              <a:avLst/>
              <a:gdLst>
                <a:gd name="connsiteX0" fmla="*/ 0 w 3297"/>
                <a:gd name="connsiteY0" fmla="*/ 3303 h 3303"/>
                <a:gd name="connsiteX1" fmla="*/ 3298 w 3297"/>
                <a:gd name="connsiteY1" fmla="*/ 0 h 3303"/>
                <a:gd name="connsiteX2" fmla="*/ 0 w 3297"/>
                <a:gd name="connsiteY2" fmla="*/ 3303 h 3303"/>
              </a:gdLst>
              <a:ahLst/>
              <a:cxnLst>
                <a:cxn ang="0">
                  <a:pos x="connsiteX0" y="connsiteY0"/>
                </a:cxn>
                <a:cxn ang="0">
                  <a:pos x="connsiteX1" y="connsiteY1"/>
                </a:cxn>
                <a:cxn ang="0">
                  <a:pos x="connsiteX2" y="connsiteY2"/>
                </a:cxn>
              </a:cxnLst>
              <a:rect l="l" t="t" r="r" b="b"/>
              <a:pathLst>
                <a:path w="3297" h="3303">
                  <a:moveTo>
                    <a:pt x="0" y="3303"/>
                  </a:moveTo>
                  <a:cubicBezTo>
                    <a:pt x="1097" y="2200"/>
                    <a:pt x="2200" y="1103"/>
                    <a:pt x="3298" y="0"/>
                  </a:cubicBezTo>
                  <a:cubicBezTo>
                    <a:pt x="2200" y="1097"/>
                    <a:pt x="1097" y="2200"/>
                    <a:pt x="0" y="3303"/>
                  </a:cubicBezTo>
                  <a:close/>
                </a:path>
              </a:pathLst>
            </a:custGeom>
            <a:grpFill/>
            <a:ln w="5715" cap="flat">
              <a:noFill/>
              <a:prstDash val="solid"/>
              <a:miter/>
            </a:ln>
          </p:spPr>
          <p:txBody>
            <a:bodyPr rtlCol="0" anchor="ctr"/>
            <a:lstStyle/>
            <a:p>
              <a:endParaRPr lang="zh-CN" altLang="en-US"/>
            </a:p>
          </p:txBody>
        </p:sp>
        <p:sp>
          <p:nvSpPr>
            <p:cNvPr id="5507" name="任意多边形: 形状 5506">
              <a:extLst>
                <a:ext uri="{FF2B5EF4-FFF2-40B4-BE49-F238E27FC236}">
                  <a16:creationId xmlns:a16="http://schemas.microsoft.com/office/drawing/2014/main" id="{D7BDCA19-B4EB-4B50-7238-3379591C41FE}"/>
                </a:ext>
              </a:extLst>
            </p:cNvPr>
            <p:cNvSpPr/>
            <p:nvPr/>
          </p:nvSpPr>
          <p:spPr>
            <a:xfrm>
              <a:off x="3392079" y="4805891"/>
              <a:ext cx="5651" cy="3789"/>
            </a:xfrm>
            <a:custGeom>
              <a:avLst/>
              <a:gdLst>
                <a:gd name="connsiteX0" fmla="*/ 5651 w 5651"/>
                <a:gd name="connsiteY0" fmla="*/ 1372 h 3789"/>
                <a:gd name="connsiteX1" fmla="*/ 485 w 5651"/>
                <a:gd name="connsiteY1" fmla="*/ 2824 h 3789"/>
                <a:gd name="connsiteX2" fmla="*/ 62 w 5651"/>
                <a:gd name="connsiteY2" fmla="*/ 1332 h 3789"/>
                <a:gd name="connsiteX3" fmla="*/ 5651 w 5651"/>
                <a:gd name="connsiteY3" fmla="*/ 1372 h 3789"/>
                <a:gd name="connsiteX4" fmla="*/ 5651 w 5651"/>
                <a:gd name="connsiteY4" fmla="*/ 1372 h 3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51" h="3789">
                  <a:moveTo>
                    <a:pt x="5651" y="1372"/>
                  </a:moveTo>
                  <a:cubicBezTo>
                    <a:pt x="4377" y="3464"/>
                    <a:pt x="2851" y="4795"/>
                    <a:pt x="485" y="2824"/>
                  </a:cubicBezTo>
                  <a:cubicBezTo>
                    <a:pt x="142" y="2544"/>
                    <a:pt x="-126" y="1641"/>
                    <a:pt x="62" y="1332"/>
                  </a:cubicBezTo>
                  <a:cubicBezTo>
                    <a:pt x="1902" y="-1668"/>
                    <a:pt x="3771" y="1332"/>
                    <a:pt x="5651" y="1372"/>
                  </a:cubicBezTo>
                  <a:lnTo>
                    <a:pt x="5651" y="1372"/>
                  </a:lnTo>
                  <a:close/>
                </a:path>
              </a:pathLst>
            </a:custGeom>
            <a:grpFill/>
            <a:ln w="5715" cap="flat">
              <a:noFill/>
              <a:prstDash val="solid"/>
              <a:miter/>
            </a:ln>
          </p:spPr>
          <p:txBody>
            <a:bodyPr rtlCol="0" anchor="ctr"/>
            <a:lstStyle/>
            <a:p>
              <a:endParaRPr lang="zh-CN" altLang="en-US"/>
            </a:p>
          </p:txBody>
        </p:sp>
        <p:sp>
          <p:nvSpPr>
            <p:cNvPr id="5508" name="任意多边形: 形状 5507">
              <a:extLst>
                <a:ext uri="{FF2B5EF4-FFF2-40B4-BE49-F238E27FC236}">
                  <a16:creationId xmlns:a16="http://schemas.microsoft.com/office/drawing/2014/main" id="{4D441125-9676-FDB7-727C-185364550864}"/>
                </a:ext>
              </a:extLst>
            </p:cNvPr>
            <p:cNvSpPr/>
            <p:nvPr/>
          </p:nvSpPr>
          <p:spPr>
            <a:xfrm>
              <a:off x="3528610" y="4817127"/>
              <a:ext cx="26391" cy="9542"/>
            </a:xfrm>
            <a:custGeom>
              <a:avLst/>
              <a:gdLst>
                <a:gd name="connsiteX0" fmla="*/ 3943 w 26391"/>
                <a:gd name="connsiteY0" fmla="*/ 23 h 9542"/>
                <a:gd name="connsiteX1" fmla="*/ 26392 w 26391"/>
                <a:gd name="connsiteY1" fmla="*/ 4126 h 9542"/>
                <a:gd name="connsiteX2" fmla="*/ 10087 w 26391"/>
                <a:gd name="connsiteY2" fmla="*/ 5669 h 9542"/>
                <a:gd name="connsiteX3" fmla="*/ 0 w 26391"/>
                <a:gd name="connsiteY3" fmla="*/ 5001 h 9542"/>
                <a:gd name="connsiteX4" fmla="*/ 3966 w 26391"/>
                <a:gd name="connsiteY4" fmla="*/ 0 h 9542"/>
                <a:gd name="connsiteX5" fmla="*/ 3943 w 26391"/>
                <a:gd name="connsiteY5" fmla="*/ 23 h 9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91" h="9542">
                  <a:moveTo>
                    <a:pt x="3943" y="23"/>
                  </a:moveTo>
                  <a:cubicBezTo>
                    <a:pt x="10876" y="211"/>
                    <a:pt x="17562" y="1571"/>
                    <a:pt x="26392" y="4126"/>
                  </a:cubicBezTo>
                  <a:cubicBezTo>
                    <a:pt x="19654" y="6972"/>
                    <a:pt x="16099" y="13847"/>
                    <a:pt x="10087" y="5669"/>
                  </a:cubicBezTo>
                  <a:cubicBezTo>
                    <a:pt x="7978" y="2800"/>
                    <a:pt x="3252" y="8710"/>
                    <a:pt x="0" y="5001"/>
                  </a:cubicBezTo>
                  <a:cubicBezTo>
                    <a:pt x="1349" y="3297"/>
                    <a:pt x="2657" y="1646"/>
                    <a:pt x="3966" y="0"/>
                  </a:cubicBezTo>
                  <a:lnTo>
                    <a:pt x="3943" y="23"/>
                  </a:lnTo>
                  <a:close/>
                </a:path>
              </a:pathLst>
            </a:custGeom>
            <a:grpFill/>
            <a:ln w="5715" cap="flat">
              <a:noFill/>
              <a:prstDash val="solid"/>
              <a:miter/>
            </a:ln>
          </p:spPr>
          <p:txBody>
            <a:bodyPr rtlCol="0" anchor="ctr"/>
            <a:lstStyle/>
            <a:p>
              <a:endParaRPr lang="zh-CN" altLang="en-US"/>
            </a:p>
          </p:txBody>
        </p:sp>
        <p:sp>
          <p:nvSpPr>
            <p:cNvPr id="5509" name="任意多边形: 形状 5508">
              <a:extLst>
                <a:ext uri="{FF2B5EF4-FFF2-40B4-BE49-F238E27FC236}">
                  <a16:creationId xmlns:a16="http://schemas.microsoft.com/office/drawing/2014/main" id="{A1937FBE-B07E-606E-99CD-67829951A243}"/>
                </a:ext>
              </a:extLst>
            </p:cNvPr>
            <p:cNvSpPr/>
            <p:nvPr/>
          </p:nvSpPr>
          <p:spPr>
            <a:xfrm>
              <a:off x="3502132" y="4821265"/>
              <a:ext cx="1727" cy="1628"/>
            </a:xfrm>
            <a:custGeom>
              <a:avLst/>
              <a:gdLst>
                <a:gd name="connsiteX0" fmla="*/ 1395 w 1727"/>
                <a:gd name="connsiteY0" fmla="*/ 0 h 1628"/>
                <a:gd name="connsiteX1" fmla="*/ 1698 w 1727"/>
                <a:gd name="connsiteY1" fmla="*/ 1166 h 1628"/>
                <a:gd name="connsiteX2" fmla="*/ 332 w 1727"/>
                <a:gd name="connsiteY2" fmla="*/ 1629 h 1628"/>
                <a:gd name="connsiteX3" fmla="*/ 29 w 1727"/>
                <a:gd name="connsiteY3" fmla="*/ 457 h 1628"/>
                <a:gd name="connsiteX4" fmla="*/ 1395 w 1727"/>
                <a:gd name="connsiteY4" fmla="*/ 0 h 1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 h="1628">
                  <a:moveTo>
                    <a:pt x="1395" y="0"/>
                  </a:moveTo>
                  <a:cubicBezTo>
                    <a:pt x="1509" y="406"/>
                    <a:pt x="1824" y="1068"/>
                    <a:pt x="1698" y="1166"/>
                  </a:cubicBezTo>
                  <a:cubicBezTo>
                    <a:pt x="1338" y="1440"/>
                    <a:pt x="801" y="1492"/>
                    <a:pt x="332" y="1629"/>
                  </a:cubicBezTo>
                  <a:cubicBezTo>
                    <a:pt x="218" y="1223"/>
                    <a:pt x="-97" y="554"/>
                    <a:pt x="29" y="457"/>
                  </a:cubicBezTo>
                  <a:cubicBezTo>
                    <a:pt x="395" y="177"/>
                    <a:pt x="932" y="137"/>
                    <a:pt x="1395" y="0"/>
                  </a:cubicBezTo>
                  <a:close/>
                </a:path>
              </a:pathLst>
            </a:custGeom>
            <a:grpFill/>
            <a:ln w="5715" cap="flat">
              <a:noFill/>
              <a:prstDash val="solid"/>
              <a:miter/>
            </a:ln>
          </p:spPr>
          <p:txBody>
            <a:bodyPr rtlCol="0" anchor="ctr"/>
            <a:lstStyle/>
            <a:p>
              <a:endParaRPr lang="zh-CN" altLang="en-US"/>
            </a:p>
          </p:txBody>
        </p:sp>
        <p:sp>
          <p:nvSpPr>
            <p:cNvPr id="5510" name="任意多边形: 形状 5509">
              <a:extLst>
                <a:ext uri="{FF2B5EF4-FFF2-40B4-BE49-F238E27FC236}">
                  <a16:creationId xmlns:a16="http://schemas.microsoft.com/office/drawing/2014/main" id="{D5996B27-5ACB-D9E8-B09A-268D209F83D2}"/>
                </a:ext>
              </a:extLst>
            </p:cNvPr>
            <p:cNvSpPr/>
            <p:nvPr/>
          </p:nvSpPr>
          <p:spPr>
            <a:xfrm>
              <a:off x="3531278" y="4815744"/>
              <a:ext cx="1292" cy="1406"/>
            </a:xfrm>
            <a:custGeom>
              <a:avLst/>
              <a:gdLst>
                <a:gd name="connsiteX0" fmla="*/ 1292 w 1292"/>
                <a:gd name="connsiteY0" fmla="*/ 1384 h 1406"/>
                <a:gd name="connsiteX1" fmla="*/ 1 w 1292"/>
                <a:gd name="connsiteY1" fmla="*/ 652 h 1406"/>
                <a:gd name="connsiteX2" fmla="*/ 1275 w 1292"/>
                <a:gd name="connsiteY2" fmla="*/ 1406 h 1406"/>
                <a:gd name="connsiteX3" fmla="*/ 1292 w 1292"/>
                <a:gd name="connsiteY3" fmla="*/ 1384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84"/>
                  </a:moveTo>
                  <a:cubicBezTo>
                    <a:pt x="841" y="1132"/>
                    <a:pt x="-28" y="789"/>
                    <a:pt x="1" y="652"/>
                  </a:cubicBezTo>
                  <a:cubicBezTo>
                    <a:pt x="246" y="-428"/>
                    <a:pt x="749" y="-159"/>
                    <a:pt x="1275" y="1406"/>
                  </a:cubicBezTo>
                  <a:lnTo>
                    <a:pt x="1292" y="1384"/>
                  </a:lnTo>
                  <a:close/>
                </a:path>
              </a:pathLst>
            </a:custGeom>
            <a:grpFill/>
            <a:ln w="5715" cap="flat">
              <a:noFill/>
              <a:prstDash val="solid"/>
              <a:miter/>
            </a:ln>
          </p:spPr>
          <p:txBody>
            <a:bodyPr rtlCol="0" anchor="ctr"/>
            <a:lstStyle/>
            <a:p>
              <a:endParaRPr lang="zh-CN" altLang="en-US"/>
            </a:p>
          </p:txBody>
        </p:sp>
        <p:sp>
          <p:nvSpPr>
            <p:cNvPr id="5511" name="任意多边形: 形状 5510">
              <a:extLst>
                <a:ext uri="{FF2B5EF4-FFF2-40B4-BE49-F238E27FC236}">
                  <a16:creationId xmlns:a16="http://schemas.microsoft.com/office/drawing/2014/main" id="{EB4CD35B-623B-2A51-D8AE-8418BEB7B054}"/>
                </a:ext>
              </a:extLst>
            </p:cNvPr>
            <p:cNvSpPr/>
            <p:nvPr/>
          </p:nvSpPr>
          <p:spPr>
            <a:xfrm>
              <a:off x="3383378" y="4764179"/>
              <a:ext cx="11066" cy="10188"/>
            </a:xfrm>
            <a:custGeom>
              <a:avLst/>
              <a:gdLst>
                <a:gd name="connsiteX0" fmla="*/ 11067 w 11066"/>
                <a:gd name="connsiteY0" fmla="*/ 3610 h 10188"/>
                <a:gd name="connsiteX1" fmla="*/ 4483 w 11066"/>
                <a:gd name="connsiteY1" fmla="*/ 10188 h 10188"/>
                <a:gd name="connsiteX2" fmla="*/ 1454 w 11066"/>
                <a:gd name="connsiteY2" fmla="*/ 1365 h 10188"/>
                <a:gd name="connsiteX3" fmla="*/ 11067 w 11066"/>
                <a:gd name="connsiteY3" fmla="*/ 3610 h 10188"/>
              </a:gdLst>
              <a:ahLst/>
              <a:cxnLst>
                <a:cxn ang="0">
                  <a:pos x="connsiteX0" y="connsiteY0"/>
                </a:cxn>
                <a:cxn ang="0">
                  <a:pos x="connsiteX1" y="connsiteY1"/>
                </a:cxn>
                <a:cxn ang="0">
                  <a:pos x="connsiteX2" y="connsiteY2"/>
                </a:cxn>
                <a:cxn ang="0">
                  <a:pos x="connsiteX3" y="connsiteY3"/>
                </a:cxn>
              </a:cxnLst>
              <a:rect l="l" t="t" r="r" b="b"/>
              <a:pathLst>
                <a:path w="11066" h="10188">
                  <a:moveTo>
                    <a:pt x="11067" y="3610"/>
                  </a:moveTo>
                  <a:cubicBezTo>
                    <a:pt x="8872" y="5805"/>
                    <a:pt x="6678" y="7994"/>
                    <a:pt x="4483" y="10188"/>
                  </a:cubicBezTo>
                  <a:cubicBezTo>
                    <a:pt x="1740" y="7766"/>
                    <a:pt x="-2146" y="4794"/>
                    <a:pt x="1454" y="1365"/>
                  </a:cubicBezTo>
                  <a:cubicBezTo>
                    <a:pt x="4163" y="-1201"/>
                    <a:pt x="8489" y="22"/>
                    <a:pt x="11067" y="3610"/>
                  </a:cubicBezTo>
                  <a:close/>
                </a:path>
              </a:pathLst>
            </a:custGeom>
            <a:grpFill/>
            <a:ln w="5715" cap="flat">
              <a:noFill/>
              <a:prstDash val="solid"/>
              <a:miter/>
            </a:ln>
          </p:spPr>
          <p:txBody>
            <a:bodyPr rtlCol="0" anchor="ctr"/>
            <a:lstStyle/>
            <a:p>
              <a:endParaRPr lang="zh-CN" altLang="en-US"/>
            </a:p>
          </p:txBody>
        </p:sp>
        <p:sp>
          <p:nvSpPr>
            <p:cNvPr id="5512" name="任意多边形: 形状 5511">
              <a:extLst>
                <a:ext uri="{FF2B5EF4-FFF2-40B4-BE49-F238E27FC236}">
                  <a16:creationId xmlns:a16="http://schemas.microsoft.com/office/drawing/2014/main" id="{8E6DD0BA-92E6-EB50-5140-6B5D9BE7D866}"/>
                </a:ext>
              </a:extLst>
            </p:cNvPr>
            <p:cNvSpPr/>
            <p:nvPr/>
          </p:nvSpPr>
          <p:spPr>
            <a:xfrm>
              <a:off x="3377651" y="4757891"/>
              <a:ext cx="3660" cy="2598"/>
            </a:xfrm>
            <a:custGeom>
              <a:avLst/>
              <a:gdLst>
                <a:gd name="connsiteX0" fmla="*/ 3661 w 3660"/>
                <a:gd name="connsiteY0" fmla="*/ 52 h 2598"/>
                <a:gd name="connsiteX1" fmla="*/ 392 w 3660"/>
                <a:gd name="connsiteY1" fmla="*/ 2412 h 2598"/>
                <a:gd name="connsiteX2" fmla="*/ 3609 w 3660"/>
                <a:gd name="connsiteY2" fmla="*/ 0 h 2598"/>
                <a:gd name="connsiteX3" fmla="*/ 3661 w 3660"/>
                <a:gd name="connsiteY3" fmla="*/ 52 h 2598"/>
              </a:gdLst>
              <a:ahLst/>
              <a:cxnLst>
                <a:cxn ang="0">
                  <a:pos x="connsiteX0" y="connsiteY0"/>
                </a:cxn>
                <a:cxn ang="0">
                  <a:pos x="connsiteX1" y="connsiteY1"/>
                </a:cxn>
                <a:cxn ang="0">
                  <a:pos x="connsiteX2" y="connsiteY2"/>
                </a:cxn>
                <a:cxn ang="0">
                  <a:pos x="connsiteX3" y="connsiteY3"/>
                </a:cxn>
              </a:cxnLst>
              <a:rect l="l" t="t" r="r" b="b"/>
              <a:pathLst>
                <a:path w="3660" h="2598">
                  <a:moveTo>
                    <a:pt x="3661" y="52"/>
                  </a:moveTo>
                  <a:cubicBezTo>
                    <a:pt x="2929" y="1480"/>
                    <a:pt x="712" y="3166"/>
                    <a:pt x="392" y="2412"/>
                  </a:cubicBezTo>
                  <a:cubicBezTo>
                    <a:pt x="-1197" y="-1320"/>
                    <a:pt x="2489" y="863"/>
                    <a:pt x="3609" y="0"/>
                  </a:cubicBezTo>
                  <a:lnTo>
                    <a:pt x="3661" y="52"/>
                  </a:lnTo>
                  <a:close/>
                </a:path>
              </a:pathLst>
            </a:custGeom>
            <a:grpFill/>
            <a:ln w="5715" cap="flat">
              <a:noFill/>
              <a:prstDash val="solid"/>
              <a:miter/>
            </a:ln>
          </p:spPr>
          <p:txBody>
            <a:bodyPr rtlCol="0" anchor="ctr"/>
            <a:lstStyle/>
            <a:p>
              <a:endParaRPr lang="zh-CN" altLang="en-US"/>
            </a:p>
          </p:txBody>
        </p:sp>
        <p:sp>
          <p:nvSpPr>
            <p:cNvPr id="5513" name="任意多边形: 形状 5512">
              <a:extLst>
                <a:ext uri="{FF2B5EF4-FFF2-40B4-BE49-F238E27FC236}">
                  <a16:creationId xmlns:a16="http://schemas.microsoft.com/office/drawing/2014/main" id="{919B5368-540E-DA2E-BCEC-542687734171}"/>
                </a:ext>
              </a:extLst>
            </p:cNvPr>
            <p:cNvSpPr/>
            <p:nvPr/>
          </p:nvSpPr>
          <p:spPr>
            <a:xfrm>
              <a:off x="3387867" y="4774373"/>
              <a:ext cx="4269" cy="3274"/>
            </a:xfrm>
            <a:custGeom>
              <a:avLst/>
              <a:gdLst>
                <a:gd name="connsiteX0" fmla="*/ 0 w 4269"/>
                <a:gd name="connsiteY0" fmla="*/ 0 h 3274"/>
                <a:gd name="connsiteX1" fmla="*/ 4269 w 4269"/>
                <a:gd name="connsiteY1" fmla="*/ 1635 h 3274"/>
                <a:gd name="connsiteX2" fmla="*/ 23 w 4269"/>
                <a:gd name="connsiteY2" fmla="*/ 3275 h 3274"/>
                <a:gd name="connsiteX3" fmla="*/ 0 w 4269"/>
                <a:gd name="connsiteY3" fmla="*/ 0 h 3274"/>
              </a:gdLst>
              <a:ahLst/>
              <a:cxnLst>
                <a:cxn ang="0">
                  <a:pos x="connsiteX0" y="connsiteY0"/>
                </a:cxn>
                <a:cxn ang="0">
                  <a:pos x="connsiteX1" y="connsiteY1"/>
                </a:cxn>
                <a:cxn ang="0">
                  <a:pos x="connsiteX2" y="connsiteY2"/>
                </a:cxn>
                <a:cxn ang="0">
                  <a:pos x="connsiteX3" y="connsiteY3"/>
                </a:cxn>
              </a:cxnLst>
              <a:rect l="l" t="t" r="r" b="b"/>
              <a:pathLst>
                <a:path w="4269" h="3274">
                  <a:moveTo>
                    <a:pt x="0" y="0"/>
                  </a:moveTo>
                  <a:cubicBezTo>
                    <a:pt x="1423" y="543"/>
                    <a:pt x="2846" y="1086"/>
                    <a:pt x="4269" y="1635"/>
                  </a:cubicBezTo>
                  <a:cubicBezTo>
                    <a:pt x="3309" y="3355"/>
                    <a:pt x="1600" y="3143"/>
                    <a:pt x="23" y="3275"/>
                  </a:cubicBezTo>
                  <a:cubicBezTo>
                    <a:pt x="11" y="2177"/>
                    <a:pt x="0" y="1086"/>
                    <a:pt x="0" y="0"/>
                  </a:cubicBezTo>
                  <a:close/>
                </a:path>
              </a:pathLst>
            </a:custGeom>
            <a:grpFill/>
            <a:ln w="5715" cap="flat">
              <a:noFill/>
              <a:prstDash val="solid"/>
              <a:miter/>
            </a:ln>
          </p:spPr>
          <p:txBody>
            <a:bodyPr rtlCol="0" anchor="ctr"/>
            <a:lstStyle/>
            <a:p>
              <a:endParaRPr lang="zh-CN" altLang="en-US"/>
            </a:p>
          </p:txBody>
        </p:sp>
        <p:sp>
          <p:nvSpPr>
            <p:cNvPr id="5514" name="任意多边形: 形状 5513">
              <a:extLst>
                <a:ext uri="{FF2B5EF4-FFF2-40B4-BE49-F238E27FC236}">
                  <a16:creationId xmlns:a16="http://schemas.microsoft.com/office/drawing/2014/main" id="{457057CD-B5EB-E35C-77DF-5C1DD2C08789}"/>
                </a:ext>
              </a:extLst>
            </p:cNvPr>
            <p:cNvSpPr/>
            <p:nvPr/>
          </p:nvSpPr>
          <p:spPr>
            <a:xfrm>
              <a:off x="3381248" y="4754603"/>
              <a:ext cx="3332" cy="3334"/>
            </a:xfrm>
            <a:custGeom>
              <a:avLst/>
              <a:gdLst>
                <a:gd name="connsiteX0" fmla="*/ 12 w 3332"/>
                <a:gd name="connsiteY0" fmla="*/ 3288 h 3334"/>
                <a:gd name="connsiteX1" fmla="*/ 18 w 3332"/>
                <a:gd name="connsiteY1" fmla="*/ 48 h 3334"/>
                <a:gd name="connsiteX2" fmla="*/ 58 w 3332"/>
                <a:gd name="connsiteY2" fmla="*/ 14 h 3334"/>
                <a:gd name="connsiteX3" fmla="*/ 3333 w 3332"/>
                <a:gd name="connsiteY3" fmla="*/ 31 h 3334"/>
                <a:gd name="connsiteX4" fmla="*/ 3321 w 3332"/>
                <a:gd name="connsiteY4" fmla="*/ 31 h 3334"/>
                <a:gd name="connsiteX5" fmla="*/ 64 w 3332"/>
                <a:gd name="connsiteY5" fmla="*/ 3334 h 3334"/>
                <a:gd name="connsiteX6" fmla="*/ 12 w 3332"/>
                <a:gd name="connsiteY6" fmla="*/ 3288 h 3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2" h="3334">
                  <a:moveTo>
                    <a:pt x="12" y="3288"/>
                  </a:moveTo>
                  <a:cubicBezTo>
                    <a:pt x="-5" y="2208"/>
                    <a:pt x="-5" y="1128"/>
                    <a:pt x="18" y="48"/>
                  </a:cubicBezTo>
                  <a:lnTo>
                    <a:pt x="58" y="14"/>
                  </a:lnTo>
                  <a:cubicBezTo>
                    <a:pt x="1150" y="-9"/>
                    <a:pt x="2241" y="-3"/>
                    <a:pt x="3333" y="31"/>
                  </a:cubicBezTo>
                  <a:lnTo>
                    <a:pt x="3321" y="31"/>
                  </a:lnTo>
                  <a:cubicBezTo>
                    <a:pt x="2235" y="1134"/>
                    <a:pt x="1150" y="2231"/>
                    <a:pt x="64" y="3334"/>
                  </a:cubicBezTo>
                  <a:cubicBezTo>
                    <a:pt x="64" y="3340"/>
                    <a:pt x="12" y="3288"/>
                    <a:pt x="12" y="3288"/>
                  </a:cubicBezTo>
                  <a:close/>
                </a:path>
              </a:pathLst>
            </a:custGeom>
            <a:grpFill/>
            <a:ln w="5715" cap="flat">
              <a:noFill/>
              <a:prstDash val="solid"/>
              <a:miter/>
            </a:ln>
          </p:spPr>
          <p:txBody>
            <a:bodyPr rtlCol="0" anchor="ctr"/>
            <a:lstStyle/>
            <a:p>
              <a:endParaRPr lang="zh-CN" altLang="en-US"/>
            </a:p>
          </p:txBody>
        </p:sp>
        <p:sp>
          <p:nvSpPr>
            <p:cNvPr id="5515" name="任意多边形: 形状 5514">
              <a:extLst>
                <a:ext uri="{FF2B5EF4-FFF2-40B4-BE49-F238E27FC236}">
                  <a16:creationId xmlns:a16="http://schemas.microsoft.com/office/drawing/2014/main" id="{AE8E8D37-1777-CD8F-DCDA-4616EDCD79F3}"/>
                </a:ext>
              </a:extLst>
            </p:cNvPr>
            <p:cNvSpPr/>
            <p:nvPr/>
          </p:nvSpPr>
          <p:spPr>
            <a:xfrm>
              <a:off x="3384575" y="4753347"/>
              <a:ext cx="1386" cy="1286"/>
            </a:xfrm>
            <a:custGeom>
              <a:avLst/>
              <a:gdLst>
                <a:gd name="connsiteX0" fmla="*/ 6 w 1386"/>
                <a:gd name="connsiteY0" fmla="*/ 1287 h 1286"/>
                <a:gd name="connsiteX1" fmla="*/ 732 w 1386"/>
                <a:gd name="connsiteY1" fmla="*/ 1 h 1286"/>
                <a:gd name="connsiteX2" fmla="*/ 0 w 1386"/>
                <a:gd name="connsiteY2" fmla="*/ 1287 h 1286"/>
                <a:gd name="connsiteX3" fmla="*/ 6 w 1386"/>
                <a:gd name="connsiteY3" fmla="*/ 1287 h 1286"/>
              </a:gdLst>
              <a:ahLst/>
              <a:cxnLst>
                <a:cxn ang="0">
                  <a:pos x="connsiteX0" y="connsiteY0"/>
                </a:cxn>
                <a:cxn ang="0">
                  <a:pos x="connsiteX1" y="connsiteY1"/>
                </a:cxn>
                <a:cxn ang="0">
                  <a:pos x="connsiteX2" y="connsiteY2"/>
                </a:cxn>
                <a:cxn ang="0">
                  <a:pos x="connsiteX3" y="connsiteY3"/>
                </a:cxn>
              </a:cxnLst>
              <a:rect l="l" t="t" r="r" b="b"/>
              <a:pathLst>
                <a:path w="1386" h="1286">
                  <a:moveTo>
                    <a:pt x="6" y="1287"/>
                  </a:moveTo>
                  <a:cubicBezTo>
                    <a:pt x="251" y="835"/>
                    <a:pt x="589" y="-33"/>
                    <a:pt x="732" y="1"/>
                  </a:cubicBezTo>
                  <a:cubicBezTo>
                    <a:pt x="1812" y="235"/>
                    <a:pt x="1549" y="744"/>
                    <a:pt x="0" y="1287"/>
                  </a:cubicBezTo>
                  <a:lnTo>
                    <a:pt x="6" y="1287"/>
                  </a:lnTo>
                  <a:close/>
                </a:path>
              </a:pathLst>
            </a:custGeom>
            <a:grpFill/>
            <a:ln w="5715" cap="flat">
              <a:noFill/>
              <a:prstDash val="solid"/>
              <a:miter/>
            </a:ln>
          </p:spPr>
          <p:txBody>
            <a:bodyPr rtlCol="0" anchor="ctr"/>
            <a:lstStyle/>
            <a:p>
              <a:endParaRPr lang="zh-CN" altLang="en-US"/>
            </a:p>
          </p:txBody>
        </p:sp>
        <p:sp>
          <p:nvSpPr>
            <p:cNvPr id="5516" name="任意多边形: 形状 5515">
              <a:extLst>
                <a:ext uri="{FF2B5EF4-FFF2-40B4-BE49-F238E27FC236}">
                  <a16:creationId xmlns:a16="http://schemas.microsoft.com/office/drawing/2014/main" id="{2ACA3822-58F8-9E37-99D6-A7469E3B2474}"/>
                </a:ext>
              </a:extLst>
            </p:cNvPr>
            <p:cNvSpPr/>
            <p:nvPr/>
          </p:nvSpPr>
          <p:spPr>
            <a:xfrm>
              <a:off x="3377974" y="4751325"/>
              <a:ext cx="3326" cy="3326"/>
            </a:xfrm>
            <a:custGeom>
              <a:avLst/>
              <a:gdLst>
                <a:gd name="connsiteX0" fmla="*/ 51 w 3326"/>
                <a:gd name="connsiteY0" fmla="*/ 0 h 3326"/>
                <a:gd name="connsiteX1" fmla="*/ 3326 w 3326"/>
                <a:gd name="connsiteY1" fmla="*/ 3292 h 3326"/>
                <a:gd name="connsiteX2" fmla="*/ 3286 w 3326"/>
                <a:gd name="connsiteY2" fmla="*/ 3326 h 3326"/>
                <a:gd name="connsiteX3" fmla="*/ 0 w 3326"/>
                <a:gd name="connsiteY3" fmla="*/ 52 h 3326"/>
                <a:gd name="connsiteX4" fmla="*/ 51 w 3326"/>
                <a:gd name="connsiteY4" fmla="*/ 0 h 3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6" h="3326">
                  <a:moveTo>
                    <a:pt x="51" y="0"/>
                  </a:moveTo>
                  <a:cubicBezTo>
                    <a:pt x="1143" y="1097"/>
                    <a:pt x="2235" y="2195"/>
                    <a:pt x="3326" y="3292"/>
                  </a:cubicBezTo>
                  <a:cubicBezTo>
                    <a:pt x="3326" y="3292"/>
                    <a:pt x="3286" y="3320"/>
                    <a:pt x="3286" y="3326"/>
                  </a:cubicBezTo>
                  <a:cubicBezTo>
                    <a:pt x="2189" y="2235"/>
                    <a:pt x="1092" y="1143"/>
                    <a:pt x="0" y="52"/>
                  </a:cubicBezTo>
                  <a:lnTo>
                    <a:pt x="51" y="0"/>
                  </a:lnTo>
                  <a:close/>
                </a:path>
              </a:pathLst>
            </a:custGeom>
            <a:grpFill/>
            <a:ln w="5715" cap="flat">
              <a:noFill/>
              <a:prstDash val="solid"/>
              <a:miter/>
            </a:ln>
          </p:spPr>
          <p:txBody>
            <a:bodyPr rtlCol="0" anchor="ctr"/>
            <a:lstStyle/>
            <a:p>
              <a:endParaRPr lang="zh-CN" altLang="en-US"/>
            </a:p>
          </p:txBody>
        </p:sp>
        <p:sp>
          <p:nvSpPr>
            <p:cNvPr id="5517" name="任意多边形: 形状 5516">
              <a:extLst>
                <a:ext uri="{FF2B5EF4-FFF2-40B4-BE49-F238E27FC236}">
                  <a16:creationId xmlns:a16="http://schemas.microsoft.com/office/drawing/2014/main" id="{5F0A2D89-8664-BF8C-5D33-748E2060DEBA}"/>
                </a:ext>
              </a:extLst>
            </p:cNvPr>
            <p:cNvSpPr/>
            <p:nvPr/>
          </p:nvSpPr>
          <p:spPr>
            <a:xfrm>
              <a:off x="3433895" y="4720446"/>
              <a:ext cx="1401" cy="1292"/>
            </a:xfrm>
            <a:custGeom>
              <a:avLst/>
              <a:gdLst>
                <a:gd name="connsiteX0" fmla="*/ 11 w 1401"/>
                <a:gd name="connsiteY0" fmla="*/ 1293 h 1292"/>
                <a:gd name="connsiteX1" fmla="*/ 743 w 1401"/>
                <a:gd name="connsiteY1" fmla="*/ 1 h 1292"/>
                <a:gd name="connsiteX2" fmla="*/ 0 w 1401"/>
                <a:gd name="connsiteY2" fmla="*/ 1293 h 1292"/>
                <a:gd name="connsiteX3" fmla="*/ 11 w 1401"/>
                <a:gd name="connsiteY3" fmla="*/ 1293 h 1292"/>
              </a:gdLst>
              <a:ahLst/>
              <a:cxnLst>
                <a:cxn ang="0">
                  <a:pos x="connsiteX0" y="connsiteY0"/>
                </a:cxn>
                <a:cxn ang="0">
                  <a:pos x="connsiteX1" y="connsiteY1"/>
                </a:cxn>
                <a:cxn ang="0">
                  <a:pos x="connsiteX2" y="connsiteY2"/>
                </a:cxn>
                <a:cxn ang="0">
                  <a:pos x="connsiteX3" y="connsiteY3"/>
                </a:cxn>
              </a:cxnLst>
              <a:rect l="l" t="t" r="r" b="b"/>
              <a:pathLst>
                <a:path w="1401" h="1292">
                  <a:moveTo>
                    <a:pt x="11" y="1293"/>
                  </a:moveTo>
                  <a:cubicBezTo>
                    <a:pt x="263" y="841"/>
                    <a:pt x="606" y="-33"/>
                    <a:pt x="743" y="1"/>
                  </a:cubicBezTo>
                  <a:cubicBezTo>
                    <a:pt x="1829" y="241"/>
                    <a:pt x="1566" y="750"/>
                    <a:pt x="0" y="1293"/>
                  </a:cubicBezTo>
                  <a:lnTo>
                    <a:pt x="11" y="1293"/>
                  </a:lnTo>
                  <a:close/>
                </a:path>
              </a:pathLst>
            </a:custGeom>
            <a:grpFill/>
            <a:ln w="5715" cap="flat">
              <a:noFill/>
              <a:prstDash val="solid"/>
              <a:miter/>
            </a:ln>
          </p:spPr>
          <p:txBody>
            <a:bodyPr rtlCol="0" anchor="ctr"/>
            <a:lstStyle/>
            <a:p>
              <a:endParaRPr lang="zh-CN" altLang="en-US"/>
            </a:p>
          </p:txBody>
        </p:sp>
        <p:sp>
          <p:nvSpPr>
            <p:cNvPr id="5518" name="任意多边形: 形状 5517">
              <a:extLst>
                <a:ext uri="{FF2B5EF4-FFF2-40B4-BE49-F238E27FC236}">
                  <a16:creationId xmlns:a16="http://schemas.microsoft.com/office/drawing/2014/main" id="{E5FAFBE1-2AD0-E41B-1A29-8A95EC8F8DB3}"/>
                </a:ext>
              </a:extLst>
            </p:cNvPr>
            <p:cNvSpPr/>
            <p:nvPr/>
          </p:nvSpPr>
          <p:spPr>
            <a:xfrm>
              <a:off x="3236591" y="4946582"/>
              <a:ext cx="14173" cy="11997"/>
            </a:xfrm>
            <a:custGeom>
              <a:avLst/>
              <a:gdLst>
                <a:gd name="connsiteX0" fmla="*/ 6612 w 14173"/>
                <a:gd name="connsiteY0" fmla="*/ 11998 h 11997"/>
                <a:gd name="connsiteX1" fmla="*/ 0 w 14173"/>
                <a:gd name="connsiteY1" fmla="*/ 5420 h 11997"/>
                <a:gd name="connsiteX2" fmla="*/ 5521 w 14173"/>
                <a:gd name="connsiteY2" fmla="*/ 1287 h 11997"/>
                <a:gd name="connsiteX3" fmla="*/ 14173 w 14173"/>
                <a:gd name="connsiteY3" fmla="*/ 10192 h 11997"/>
                <a:gd name="connsiteX4" fmla="*/ 6612 w 14173"/>
                <a:gd name="connsiteY4" fmla="*/ 11998 h 11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73" h="11997">
                  <a:moveTo>
                    <a:pt x="6612" y="11998"/>
                  </a:moveTo>
                  <a:cubicBezTo>
                    <a:pt x="2332" y="11895"/>
                    <a:pt x="120" y="9706"/>
                    <a:pt x="0" y="5420"/>
                  </a:cubicBezTo>
                  <a:cubicBezTo>
                    <a:pt x="3143" y="5574"/>
                    <a:pt x="554" y="-3222"/>
                    <a:pt x="5521" y="1287"/>
                  </a:cubicBezTo>
                  <a:cubicBezTo>
                    <a:pt x="8475" y="3968"/>
                    <a:pt x="13219" y="5465"/>
                    <a:pt x="14173" y="10192"/>
                  </a:cubicBezTo>
                  <a:cubicBezTo>
                    <a:pt x="12001" y="12563"/>
                    <a:pt x="9195" y="11803"/>
                    <a:pt x="6612" y="11998"/>
                  </a:cubicBezTo>
                  <a:close/>
                </a:path>
              </a:pathLst>
            </a:custGeom>
            <a:grpFill/>
            <a:ln w="5715" cap="flat">
              <a:noFill/>
              <a:prstDash val="solid"/>
              <a:miter/>
            </a:ln>
          </p:spPr>
          <p:txBody>
            <a:bodyPr rtlCol="0" anchor="ctr"/>
            <a:lstStyle/>
            <a:p>
              <a:endParaRPr lang="zh-CN" altLang="en-US"/>
            </a:p>
          </p:txBody>
        </p:sp>
        <p:sp>
          <p:nvSpPr>
            <p:cNvPr id="5519" name="任意多边形: 形状 5518">
              <a:extLst>
                <a:ext uri="{FF2B5EF4-FFF2-40B4-BE49-F238E27FC236}">
                  <a16:creationId xmlns:a16="http://schemas.microsoft.com/office/drawing/2014/main" id="{21DC4A4B-C5F4-1329-F5E0-5BA002A1C737}"/>
                </a:ext>
              </a:extLst>
            </p:cNvPr>
            <p:cNvSpPr/>
            <p:nvPr/>
          </p:nvSpPr>
          <p:spPr>
            <a:xfrm>
              <a:off x="3230007" y="4937324"/>
              <a:ext cx="7471" cy="4648"/>
            </a:xfrm>
            <a:custGeom>
              <a:avLst/>
              <a:gdLst>
                <a:gd name="connsiteX0" fmla="*/ 0 w 7471"/>
                <a:gd name="connsiteY0" fmla="*/ 1515 h 4648"/>
                <a:gd name="connsiteX1" fmla="*/ 3018 w 7471"/>
                <a:gd name="connsiteY1" fmla="*/ 298 h 4648"/>
                <a:gd name="connsiteX2" fmla="*/ 7412 w 7471"/>
                <a:gd name="connsiteY2" fmla="*/ 2835 h 4648"/>
                <a:gd name="connsiteX3" fmla="*/ 2229 w 7471"/>
                <a:gd name="connsiteY3" fmla="*/ 3796 h 4648"/>
                <a:gd name="connsiteX4" fmla="*/ 0 w 7471"/>
                <a:gd name="connsiteY4" fmla="*/ 1515 h 4648"/>
                <a:gd name="connsiteX5" fmla="*/ 0 w 7471"/>
                <a:gd name="connsiteY5" fmla="*/ 1515 h 4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71" h="4648">
                  <a:moveTo>
                    <a:pt x="0" y="1515"/>
                  </a:moveTo>
                  <a:cubicBezTo>
                    <a:pt x="1006" y="1104"/>
                    <a:pt x="1989" y="629"/>
                    <a:pt x="3018" y="298"/>
                  </a:cubicBezTo>
                  <a:cubicBezTo>
                    <a:pt x="5441" y="-485"/>
                    <a:pt x="7887" y="246"/>
                    <a:pt x="7412" y="2835"/>
                  </a:cubicBezTo>
                  <a:cubicBezTo>
                    <a:pt x="6921" y="5527"/>
                    <a:pt x="4115" y="4659"/>
                    <a:pt x="2229" y="3796"/>
                  </a:cubicBezTo>
                  <a:cubicBezTo>
                    <a:pt x="1326" y="3390"/>
                    <a:pt x="737" y="2298"/>
                    <a:pt x="0" y="1515"/>
                  </a:cubicBezTo>
                  <a:lnTo>
                    <a:pt x="0" y="1515"/>
                  </a:lnTo>
                  <a:close/>
                </a:path>
              </a:pathLst>
            </a:custGeom>
            <a:grpFill/>
            <a:ln w="5715" cap="flat">
              <a:noFill/>
              <a:prstDash val="solid"/>
              <a:miter/>
            </a:ln>
          </p:spPr>
          <p:txBody>
            <a:bodyPr rtlCol="0" anchor="ctr"/>
            <a:lstStyle/>
            <a:p>
              <a:endParaRPr lang="zh-CN" altLang="en-US"/>
            </a:p>
          </p:txBody>
        </p:sp>
        <p:sp>
          <p:nvSpPr>
            <p:cNvPr id="5520" name="任意多边形: 形状 5519">
              <a:extLst>
                <a:ext uri="{FF2B5EF4-FFF2-40B4-BE49-F238E27FC236}">
                  <a16:creationId xmlns:a16="http://schemas.microsoft.com/office/drawing/2014/main" id="{716C074B-CEE8-3CFB-8536-637F2F2AC8E4}"/>
                </a:ext>
              </a:extLst>
            </p:cNvPr>
            <p:cNvSpPr/>
            <p:nvPr/>
          </p:nvSpPr>
          <p:spPr>
            <a:xfrm>
              <a:off x="3248506" y="4946307"/>
              <a:ext cx="2446" cy="1585"/>
            </a:xfrm>
            <a:custGeom>
              <a:avLst/>
              <a:gdLst>
                <a:gd name="connsiteX0" fmla="*/ 1132 w 2446"/>
                <a:gd name="connsiteY0" fmla="*/ 1585 h 1585"/>
                <a:gd name="connsiteX1" fmla="*/ 0 w 2446"/>
                <a:gd name="connsiteY1" fmla="*/ 653 h 1585"/>
                <a:gd name="connsiteX2" fmla="*/ 1303 w 2446"/>
                <a:gd name="connsiteY2" fmla="*/ 2 h 1585"/>
                <a:gd name="connsiteX3" fmla="*/ 2446 w 2446"/>
                <a:gd name="connsiteY3" fmla="*/ 876 h 1585"/>
                <a:gd name="connsiteX4" fmla="*/ 1132 w 2446"/>
                <a:gd name="connsiteY4" fmla="*/ 1585 h 15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6" h="1585">
                  <a:moveTo>
                    <a:pt x="1132" y="1585"/>
                  </a:moveTo>
                  <a:cubicBezTo>
                    <a:pt x="754" y="1276"/>
                    <a:pt x="377" y="962"/>
                    <a:pt x="0" y="653"/>
                  </a:cubicBezTo>
                  <a:cubicBezTo>
                    <a:pt x="434" y="413"/>
                    <a:pt x="886" y="-32"/>
                    <a:pt x="1303" y="2"/>
                  </a:cubicBezTo>
                  <a:cubicBezTo>
                    <a:pt x="1709" y="36"/>
                    <a:pt x="2069" y="562"/>
                    <a:pt x="2446" y="876"/>
                  </a:cubicBezTo>
                  <a:cubicBezTo>
                    <a:pt x="2006" y="1116"/>
                    <a:pt x="1566" y="1351"/>
                    <a:pt x="1132" y="1585"/>
                  </a:cubicBezTo>
                  <a:close/>
                </a:path>
              </a:pathLst>
            </a:custGeom>
            <a:grpFill/>
            <a:ln w="5715" cap="flat">
              <a:noFill/>
              <a:prstDash val="solid"/>
              <a:miter/>
            </a:ln>
          </p:spPr>
          <p:txBody>
            <a:bodyPr rtlCol="0" anchor="ctr"/>
            <a:lstStyle/>
            <a:p>
              <a:endParaRPr lang="zh-CN" altLang="en-US"/>
            </a:p>
          </p:txBody>
        </p:sp>
        <p:sp>
          <p:nvSpPr>
            <p:cNvPr id="5521" name="任意多边形: 形状 5520">
              <a:extLst>
                <a:ext uri="{FF2B5EF4-FFF2-40B4-BE49-F238E27FC236}">
                  <a16:creationId xmlns:a16="http://schemas.microsoft.com/office/drawing/2014/main" id="{0D4B1B00-4E0E-894B-774B-8109B8192AF6}"/>
                </a:ext>
              </a:extLst>
            </p:cNvPr>
            <p:cNvSpPr/>
            <p:nvPr/>
          </p:nvSpPr>
          <p:spPr>
            <a:xfrm>
              <a:off x="3226698" y="4945498"/>
              <a:ext cx="3360" cy="3131"/>
            </a:xfrm>
            <a:custGeom>
              <a:avLst/>
              <a:gdLst>
                <a:gd name="connsiteX0" fmla="*/ 3360 w 3360"/>
                <a:gd name="connsiteY0" fmla="*/ 3132 h 3131"/>
                <a:gd name="connsiteX1" fmla="*/ 0 w 3360"/>
                <a:gd name="connsiteY1" fmla="*/ 0 h 3131"/>
                <a:gd name="connsiteX2" fmla="*/ 3360 w 3360"/>
                <a:gd name="connsiteY2" fmla="*/ 3132 h 3131"/>
              </a:gdLst>
              <a:ahLst/>
              <a:cxnLst>
                <a:cxn ang="0">
                  <a:pos x="connsiteX0" y="connsiteY0"/>
                </a:cxn>
                <a:cxn ang="0">
                  <a:pos x="connsiteX1" y="connsiteY1"/>
                </a:cxn>
                <a:cxn ang="0">
                  <a:pos x="connsiteX2" y="connsiteY2"/>
                </a:cxn>
              </a:cxnLst>
              <a:rect l="l" t="t" r="r" b="b"/>
              <a:pathLst>
                <a:path w="3360" h="3131">
                  <a:moveTo>
                    <a:pt x="3360" y="3132"/>
                  </a:moveTo>
                  <a:cubicBezTo>
                    <a:pt x="2240" y="2086"/>
                    <a:pt x="1120" y="1046"/>
                    <a:pt x="0" y="0"/>
                  </a:cubicBezTo>
                  <a:cubicBezTo>
                    <a:pt x="1126" y="1046"/>
                    <a:pt x="2240" y="2092"/>
                    <a:pt x="3360" y="3132"/>
                  </a:cubicBezTo>
                  <a:close/>
                </a:path>
              </a:pathLst>
            </a:custGeom>
            <a:grpFill/>
            <a:ln w="5715" cap="flat">
              <a:noFill/>
              <a:prstDash val="solid"/>
              <a:miter/>
            </a:ln>
          </p:spPr>
          <p:txBody>
            <a:bodyPr rtlCol="0" anchor="ctr"/>
            <a:lstStyle/>
            <a:p>
              <a:endParaRPr lang="zh-CN" altLang="en-US"/>
            </a:p>
          </p:txBody>
        </p:sp>
        <p:sp>
          <p:nvSpPr>
            <p:cNvPr id="5522" name="任意多边形: 形状 5521">
              <a:extLst>
                <a:ext uri="{FF2B5EF4-FFF2-40B4-BE49-F238E27FC236}">
                  <a16:creationId xmlns:a16="http://schemas.microsoft.com/office/drawing/2014/main" id="{CC3E3D0E-8B37-7FDD-2818-D47E7227F94F}"/>
                </a:ext>
              </a:extLst>
            </p:cNvPr>
            <p:cNvSpPr/>
            <p:nvPr/>
          </p:nvSpPr>
          <p:spPr>
            <a:xfrm>
              <a:off x="3216868" y="4945406"/>
              <a:ext cx="3280" cy="1429"/>
            </a:xfrm>
            <a:custGeom>
              <a:avLst/>
              <a:gdLst>
                <a:gd name="connsiteX0" fmla="*/ 3280 w 3280"/>
                <a:gd name="connsiteY0" fmla="*/ 17 h 1429"/>
                <a:gd name="connsiteX1" fmla="*/ 0 w 3280"/>
                <a:gd name="connsiteY1" fmla="*/ 0 h 1429"/>
                <a:gd name="connsiteX2" fmla="*/ 3280 w 3280"/>
                <a:gd name="connsiteY2" fmla="*/ 17 h 1429"/>
              </a:gdLst>
              <a:ahLst/>
              <a:cxnLst>
                <a:cxn ang="0">
                  <a:pos x="connsiteX0" y="connsiteY0"/>
                </a:cxn>
                <a:cxn ang="0">
                  <a:pos x="connsiteX1" y="connsiteY1"/>
                </a:cxn>
                <a:cxn ang="0">
                  <a:pos x="connsiteX2" y="connsiteY2"/>
                </a:cxn>
              </a:cxnLst>
              <a:rect l="l" t="t" r="r" b="b"/>
              <a:pathLst>
                <a:path w="3280" h="1429">
                  <a:moveTo>
                    <a:pt x="3280" y="17"/>
                  </a:moveTo>
                  <a:cubicBezTo>
                    <a:pt x="2177" y="1909"/>
                    <a:pt x="1086" y="1897"/>
                    <a:pt x="0" y="0"/>
                  </a:cubicBezTo>
                  <a:cubicBezTo>
                    <a:pt x="1097" y="6"/>
                    <a:pt x="2189" y="12"/>
                    <a:pt x="3280" y="17"/>
                  </a:cubicBezTo>
                  <a:close/>
                </a:path>
              </a:pathLst>
            </a:custGeom>
            <a:grpFill/>
            <a:ln w="5715" cap="flat">
              <a:noFill/>
              <a:prstDash val="solid"/>
              <a:miter/>
            </a:ln>
          </p:spPr>
          <p:txBody>
            <a:bodyPr rtlCol="0" anchor="ctr"/>
            <a:lstStyle/>
            <a:p>
              <a:endParaRPr lang="zh-CN" altLang="en-US"/>
            </a:p>
          </p:txBody>
        </p:sp>
        <p:sp>
          <p:nvSpPr>
            <p:cNvPr id="5523" name="任意多边形: 形状 5522">
              <a:extLst>
                <a:ext uri="{FF2B5EF4-FFF2-40B4-BE49-F238E27FC236}">
                  <a16:creationId xmlns:a16="http://schemas.microsoft.com/office/drawing/2014/main" id="{354D93A5-2D42-F8D4-6C27-82C05905446F}"/>
                </a:ext>
              </a:extLst>
            </p:cNvPr>
            <p:cNvSpPr/>
            <p:nvPr/>
          </p:nvSpPr>
          <p:spPr>
            <a:xfrm>
              <a:off x="3228715" y="4937443"/>
              <a:ext cx="1297" cy="1396"/>
            </a:xfrm>
            <a:custGeom>
              <a:avLst/>
              <a:gdLst>
                <a:gd name="connsiteX0" fmla="*/ 1298 w 1297"/>
                <a:gd name="connsiteY0" fmla="*/ 1397 h 1396"/>
                <a:gd name="connsiteX1" fmla="*/ 1 w 1297"/>
                <a:gd name="connsiteY1" fmla="*/ 665 h 1396"/>
                <a:gd name="connsiteX2" fmla="*/ 1298 w 1297"/>
                <a:gd name="connsiteY2" fmla="*/ 1397 h 1396"/>
                <a:gd name="connsiteX3" fmla="*/ 1298 w 1297"/>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7" h="1396">
                  <a:moveTo>
                    <a:pt x="1298" y="1397"/>
                  </a:moveTo>
                  <a:cubicBezTo>
                    <a:pt x="846" y="1145"/>
                    <a:pt x="-28" y="808"/>
                    <a:pt x="1" y="665"/>
                  </a:cubicBezTo>
                  <a:cubicBezTo>
                    <a:pt x="241" y="-426"/>
                    <a:pt x="749" y="-169"/>
                    <a:pt x="1298" y="1397"/>
                  </a:cubicBezTo>
                  <a:lnTo>
                    <a:pt x="1298" y="1397"/>
                  </a:lnTo>
                  <a:close/>
                </a:path>
              </a:pathLst>
            </a:custGeom>
            <a:grpFill/>
            <a:ln w="5715" cap="flat">
              <a:noFill/>
              <a:prstDash val="solid"/>
              <a:miter/>
            </a:ln>
          </p:spPr>
          <p:txBody>
            <a:bodyPr rtlCol="0" anchor="ctr"/>
            <a:lstStyle/>
            <a:p>
              <a:endParaRPr lang="zh-CN" altLang="en-US"/>
            </a:p>
          </p:txBody>
        </p:sp>
        <p:sp>
          <p:nvSpPr>
            <p:cNvPr id="5524" name="任意多边形: 形状 5523">
              <a:extLst>
                <a:ext uri="{FF2B5EF4-FFF2-40B4-BE49-F238E27FC236}">
                  <a16:creationId xmlns:a16="http://schemas.microsoft.com/office/drawing/2014/main" id="{C03432A4-FE4E-27B6-1DCE-89B43D6977E3}"/>
                </a:ext>
              </a:extLst>
            </p:cNvPr>
            <p:cNvSpPr/>
            <p:nvPr/>
          </p:nvSpPr>
          <p:spPr>
            <a:xfrm>
              <a:off x="3220149" y="4935554"/>
              <a:ext cx="1303" cy="1404"/>
            </a:xfrm>
            <a:custGeom>
              <a:avLst/>
              <a:gdLst>
                <a:gd name="connsiteX0" fmla="*/ 0 w 1303"/>
                <a:gd name="connsiteY0" fmla="*/ 0 h 1404"/>
                <a:gd name="connsiteX1" fmla="*/ 1303 w 1303"/>
                <a:gd name="connsiteY1" fmla="*/ 737 h 1404"/>
                <a:gd name="connsiteX2" fmla="*/ 0 w 1303"/>
                <a:gd name="connsiteY2" fmla="*/ 0 h 1404"/>
                <a:gd name="connsiteX3" fmla="*/ 0 w 1303"/>
                <a:gd name="connsiteY3" fmla="*/ 0 h 1404"/>
              </a:gdLst>
              <a:ahLst/>
              <a:cxnLst>
                <a:cxn ang="0">
                  <a:pos x="connsiteX0" y="connsiteY0"/>
                </a:cxn>
                <a:cxn ang="0">
                  <a:pos x="connsiteX1" y="connsiteY1"/>
                </a:cxn>
                <a:cxn ang="0">
                  <a:pos x="connsiteX2" y="connsiteY2"/>
                </a:cxn>
                <a:cxn ang="0">
                  <a:pos x="connsiteX3" y="connsiteY3"/>
                </a:cxn>
              </a:cxnLst>
              <a:rect l="l" t="t" r="r" b="b"/>
              <a:pathLst>
                <a:path w="1303" h="1404">
                  <a:moveTo>
                    <a:pt x="0" y="0"/>
                  </a:moveTo>
                  <a:cubicBezTo>
                    <a:pt x="457" y="251"/>
                    <a:pt x="1337" y="594"/>
                    <a:pt x="1303" y="737"/>
                  </a:cubicBezTo>
                  <a:cubicBezTo>
                    <a:pt x="1057" y="1834"/>
                    <a:pt x="543" y="1571"/>
                    <a:pt x="0" y="0"/>
                  </a:cubicBezTo>
                  <a:lnTo>
                    <a:pt x="0" y="0"/>
                  </a:lnTo>
                  <a:close/>
                </a:path>
              </a:pathLst>
            </a:custGeom>
            <a:grpFill/>
            <a:ln w="5715" cap="flat">
              <a:noFill/>
              <a:prstDash val="solid"/>
              <a:miter/>
            </a:ln>
          </p:spPr>
          <p:txBody>
            <a:bodyPr rtlCol="0" anchor="ctr"/>
            <a:lstStyle/>
            <a:p>
              <a:endParaRPr lang="zh-CN" altLang="en-US"/>
            </a:p>
          </p:txBody>
        </p:sp>
        <p:sp>
          <p:nvSpPr>
            <p:cNvPr id="5525" name="任意多边形: 形状 5524">
              <a:extLst>
                <a:ext uri="{FF2B5EF4-FFF2-40B4-BE49-F238E27FC236}">
                  <a16:creationId xmlns:a16="http://schemas.microsoft.com/office/drawing/2014/main" id="{63595EF2-66ED-A242-C349-2F6E95E88E5F}"/>
                </a:ext>
              </a:extLst>
            </p:cNvPr>
            <p:cNvSpPr/>
            <p:nvPr/>
          </p:nvSpPr>
          <p:spPr>
            <a:xfrm>
              <a:off x="3558865" y="5023166"/>
              <a:ext cx="9858" cy="4489"/>
            </a:xfrm>
            <a:custGeom>
              <a:avLst/>
              <a:gdLst>
                <a:gd name="connsiteX0" fmla="*/ 9858 w 9858"/>
                <a:gd name="connsiteY0" fmla="*/ 4467 h 4489"/>
                <a:gd name="connsiteX1" fmla="*/ 0 w 9858"/>
                <a:gd name="connsiteY1" fmla="*/ 4490 h 4489"/>
                <a:gd name="connsiteX2" fmla="*/ 9858 w 9858"/>
                <a:gd name="connsiteY2" fmla="*/ 4467 h 4489"/>
              </a:gdLst>
              <a:ahLst/>
              <a:cxnLst>
                <a:cxn ang="0">
                  <a:pos x="connsiteX0" y="connsiteY0"/>
                </a:cxn>
                <a:cxn ang="0">
                  <a:pos x="connsiteX1" y="connsiteY1"/>
                </a:cxn>
                <a:cxn ang="0">
                  <a:pos x="connsiteX2" y="connsiteY2"/>
                </a:cxn>
              </a:cxnLst>
              <a:rect l="l" t="t" r="r" b="b"/>
              <a:pathLst>
                <a:path w="9858" h="4489">
                  <a:moveTo>
                    <a:pt x="9858" y="4467"/>
                  </a:moveTo>
                  <a:cubicBezTo>
                    <a:pt x="6572" y="4473"/>
                    <a:pt x="3286" y="4479"/>
                    <a:pt x="0" y="4490"/>
                  </a:cubicBezTo>
                  <a:cubicBezTo>
                    <a:pt x="3269" y="-4197"/>
                    <a:pt x="6566" y="1953"/>
                    <a:pt x="9858" y="4467"/>
                  </a:cubicBezTo>
                  <a:close/>
                </a:path>
              </a:pathLst>
            </a:custGeom>
            <a:grpFill/>
            <a:ln w="5715" cap="flat">
              <a:noFill/>
              <a:prstDash val="solid"/>
              <a:miter/>
            </a:ln>
          </p:spPr>
          <p:txBody>
            <a:bodyPr rtlCol="0" anchor="ctr"/>
            <a:lstStyle/>
            <a:p>
              <a:endParaRPr lang="zh-CN" altLang="en-US"/>
            </a:p>
          </p:txBody>
        </p:sp>
        <p:sp>
          <p:nvSpPr>
            <p:cNvPr id="5526" name="任意多边形: 形状 5525">
              <a:extLst>
                <a:ext uri="{FF2B5EF4-FFF2-40B4-BE49-F238E27FC236}">
                  <a16:creationId xmlns:a16="http://schemas.microsoft.com/office/drawing/2014/main" id="{7FFB1D67-9E8B-5ADC-FD2E-6461BD436EE0}"/>
                </a:ext>
              </a:extLst>
            </p:cNvPr>
            <p:cNvSpPr/>
            <p:nvPr/>
          </p:nvSpPr>
          <p:spPr>
            <a:xfrm>
              <a:off x="3483227" y="4812537"/>
              <a:ext cx="1416" cy="1309"/>
            </a:xfrm>
            <a:custGeom>
              <a:avLst/>
              <a:gdLst>
                <a:gd name="connsiteX0" fmla="*/ 0 w 1416"/>
                <a:gd name="connsiteY0" fmla="*/ 1310 h 1309"/>
                <a:gd name="connsiteX1" fmla="*/ 737 w 1416"/>
                <a:gd name="connsiteY1" fmla="*/ 1 h 1309"/>
                <a:gd name="connsiteX2" fmla="*/ 0 w 1416"/>
                <a:gd name="connsiteY2" fmla="*/ 1310 h 1309"/>
                <a:gd name="connsiteX3" fmla="*/ 0 w 1416"/>
                <a:gd name="connsiteY3" fmla="*/ 1310 h 1309"/>
              </a:gdLst>
              <a:ahLst/>
              <a:cxnLst>
                <a:cxn ang="0">
                  <a:pos x="connsiteX0" y="connsiteY0"/>
                </a:cxn>
                <a:cxn ang="0">
                  <a:pos x="connsiteX1" y="connsiteY1"/>
                </a:cxn>
                <a:cxn ang="0">
                  <a:pos x="connsiteX2" y="connsiteY2"/>
                </a:cxn>
                <a:cxn ang="0">
                  <a:pos x="connsiteX3" y="connsiteY3"/>
                </a:cxn>
              </a:cxnLst>
              <a:rect l="l" t="t" r="r" b="b"/>
              <a:pathLst>
                <a:path w="1416" h="1309">
                  <a:moveTo>
                    <a:pt x="0" y="1310"/>
                  </a:moveTo>
                  <a:cubicBezTo>
                    <a:pt x="251" y="852"/>
                    <a:pt x="594" y="-33"/>
                    <a:pt x="737" y="1"/>
                  </a:cubicBezTo>
                  <a:cubicBezTo>
                    <a:pt x="1852" y="241"/>
                    <a:pt x="1589" y="755"/>
                    <a:pt x="0" y="1310"/>
                  </a:cubicBezTo>
                  <a:lnTo>
                    <a:pt x="0" y="1310"/>
                  </a:lnTo>
                  <a:close/>
                </a:path>
              </a:pathLst>
            </a:custGeom>
            <a:grpFill/>
            <a:ln w="5715" cap="flat">
              <a:noFill/>
              <a:prstDash val="solid"/>
              <a:miter/>
            </a:ln>
          </p:spPr>
          <p:txBody>
            <a:bodyPr rtlCol="0" anchor="ctr"/>
            <a:lstStyle/>
            <a:p>
              <a:endParaRPr lang="zh-CN" altLang="en-US"/>
            </a:p>
          </p:txBody>
        </p:sp>
        <p:sp>
          <p:nvSpPr>
            <p:cNvPr id="5527" name="任意多边形: 形状 5526">
              <a:extLst>
                <a:ext uri="{FF2B5EF4-FFF2-40B4-BE49-F238E27FC236}">
                  <a16:creationId xmlns:a16="http://schemas.microsoft.com/office/drawing/2014/main" id="{6B1FE5A1-06C4-A646-11F1-5A363E38B826}"/>
                </a:ext>
              </a:extLst>
            </p:cNvPr>
            <p:cNvSpPr/>
            <p:nvPr/>
          </p:nvSpPr>
          <p:spPr>
            <a:xfrm>
              <a:off x="3443765" y="4782945"/>
              <a:ext cx="1404" cy="1292"/>
            </a:xfrm>
            <a:custGeom>
              <a:avLst/>
              <a:gdLst>
                <a:gd name="connsiteX0" fmla="*/ 0 w 1404"/>
                <a:gd name="connsiteY0" fmla="*/ 1293 h 1292"/>
                <a:gd name="connsiteX1" fmla="*/ 737 w 1404"/>
                <a:gd name="connsiteY1" fmla="*/ 1 h 1292"/>
                <a:gd name="connsiteX2" fmla="*/ 0 w 1404"/>
                <a:gd name="connsiteY2" fmla="*/ 1293 h 1292"/>
                <a:gd name="connsiteX3" fmla="*/ 0 w 1404"/>
                <a:gd name="connsiteY3" fmla="*/ 1293 h 1292"/>
              </a:gdLst>
              <a:ahLst/>
              <a:cxnLst>
                <a:cxn ang="0">
                  <a:pos x="connsiteX0" y="connsiteY0"/>
                </a:cxn>
                <a:cxn ang="0">
                  <a:pos x="connsiteX1" y="connsiteY1"/>
                </a:cxn>
                <a:cxn ang="0">
                  <a:pos x="connsiteX2" y="connsiteY2"/>
                </a:cxn>
                <a:cxn ang="0">
                  <a:pos x="connsiteX3" y="connsiteY3"/>
                </a:cxn>
              </a:cxnLst>
              <a:rect l="l" t="t" r="r" b="b"/>
              <a:pathLst>
                <a:path w="1404" h="1292">
                  <a:moveTo>
                    <a:pt x="0" y="1293"/>
                  </a:moveTo>
                  <a:cubicBezTo>
                    <a:pt x="251" y="841"/>
                    <a:pt x="594" y="-33"/>
                    <a:pt x="737" y="1"/>
                  </a:cubicBezTo>
                  <a:cubicBezTo>
                    <a:pt x="1835" y="247"/>
                    <a:pt x="1572" y="755"/>
                    <a:pt x="0" y="1293"/>
                  </a:cubicBezTo>
                  <a:lnTo>
                    <a:pt x="0" y="1293"/>
                  </a:lnTo>
                  <a:close/>
                </a:path>
              </a:pathLst>
            </a:custGeom>
            <a:grpFill/>
            <a:ln w="5715" cap="flat">
              <a:noFill/>
              <a:prstDash val="solid"/>
              <a:miter/>
            </a:ln>
          </p:spPr>
          <p:txBody>
            <a:bodyPr rtlCol="0" anchor="ctr"/>
            <a:lstStyle/>
            <a:p>
              <a:endParaRPr lang="zh-CN" altLang="en-US"/>
            </a:p>
          </p:txBody>
        </p:sp>
        <p:sp>
          <p:nvSpPr>
            <p:cNvPr id="5528" name="任意多边形: 形状 5527">
              <a:extLst>
                <a:ext uri="{FF2B5EF4-FFF2-40B4-BE49-F238E27FC236}">
                  <a16:creationId xmlns:a16="http://schemas.microsoft.com/office/drawing/2014/main" id="{54BACBA0-ADE9-3F85-AD1C-8753FB93D5EA}"/>
                </a:ext>
              </a:extLst>
            </p:cNvPr>
            <p:cNvSpPr/>
            <p:nvPr/>
          </p:nvSpPr>
          <p:spPr>
            <a:xfrm>
              <a:off x="3103756" y="5042710"/>
              <a:ext cx="1292" cy="1393"/>
            </a:xfrm>
            <a:custGeom>
              <a:avLst/>
              <a:gdLst>
                <a:gd name="connsiteX0" fmla="*/ 1281 w 1292"/>
                <a:gd name="connsiteY0" fmla="*/ 1394 h 1393"/>
                <a:gd name="connsiteX1" fmla="*/ 1 w 1292"/>
                <a:gd name="connsiteY1" fmla="*/ 651 h 1393"/>
                <a:gd name="connsiteX2" fmla="*/ 1292 w 1292"/>
                <a:gd name="connsiteY2" fmla="*/ 1383 h 1393"/>
                <a:gd name="connsiteX3" fmla="*/ 1281 w 1292"/>
                <a:gd name="connsiteY3" fmla="*/ 1394 h 1393"/>
              </a:gdLst>
              <a:ahLst/>
              <a:cxnLst>
                <a:cxn ang="0">
                  <a:pos x="connsiteX0" y="connsiteY0"/>
                </a:cxn>
                <a:cxn ang="0">
                  <a:pos x="connsiteX1" y="connsiteY1"/>
                </a:cxn>
                <a:cxn ang="0">
                  <a:pos x="connsiteX2" y="connsiteY2"/>
                </a:cxn>
                <a:cxn ang="0">
                  <a:pos x="connsiteX3" y="connsiteY3"/>
                </a:cxn>
              </a:cxnLst>
              <a:rect l="l" t="t" r="r" b="b"/>
              <a:pathLst>
                <a:path w="1292" h="1393">
                  <a:moveTo>
                    <a:pt x="1281" y="1394"/>
                  </a:moveTo>
                  <a:cubicBezTo>
                    <a:pt x="835" y="1143"/>
                    <a:pt x="-28" y="800"/>
                    <a:pt x="1" y="651"/>
                  </a:cubicBezTo>
                  <a:cubicBezTo>
                    <a:pt x="235" y="-423"/>
                    <a:pt x="744" y="-160"/>
                    <a:pt x="1292" y="1383"/>
                  </a:cubicBezTo>
                  <a:lnTo>
                    <a:pt x="1281" y="1394"/>
                  </a:lnTo>
                  <a:close/>
                </a:path>
              </a:pathLst>
            </a:custGeom>
            <a:grpFill/>
            <a:ln w="5715" cap="flat">
              <a:noFill/>
              <a:prstDash val="solid"/>
              <a:miter/>
            </a:ln>
          </p:spPr>
          <p:txBody>
            <a:bodyPr rtlCol="0" anchor="ctr"/>
            <a:lstStyle/>
            <a:p>
              <a:endParaRPr lang="zh-CN" altLang="en-US"/>
            </a:p>
          </p:txBody>
        </p:sp>
        <p:sp>
          <p:nvSpPr>
            <p:cNvPr id="5529" name="任意多边形: 形状 5528">
              <a:extLst>
                <a:ext uri="{FF2B5EF4-FFF2-40B4-BE49-F238E27FC236}">
                  <a16:creationId xmlns:a16="http://schemas.microsoft.com/office/drawing/2014/main" id="{B5332C10-698E-2F10-1278-DF8EDEEDB88B}"/>
                </a:ext>
              </a:extLst>
            </p:cNvPr>
            <p:cNvSpPr/>
            <p:nvPr/>
          </p:nvSpPr>
          <p:spPr>
            <a:xfrm>
              <a:off x="3093774" y="4988183"/>
              <a:ext cx="1404" cy="1298"/>
            </a:xfrm>
            <a:custGeom>
              <a:avLst/>
              <a:gdLst>
                <a:gd name="connsiteX0" fmla="*/ 1405 w 1404"/>
                <a:gd name="connsiteY0" fmla="*/ 0 h 1298"/>
                <a:gd name="connsiteX1" fmla="*/ 667 w 1404"/>
                <a:gd name="connsiteY1" fmla="*/ 1297 h 1298"/>
                <a:gd name="connsiteX2" fmla="*/ 1405 w 1404"/>
                <a:gd name="connsiteY2" fmla="*/ 0 h 1298"/>
                <a:gd name="connsiteX3" fmla="*/ 1405 w 1404"/>
                <a:gd name="connsiteY3" fmla="*/ 0 h 1298"/>
              </a:gdLst>
              <a:ahLst/>
              <a:cxnLst>
                <a:cxn ang="0">
                  <a:pos x="connsiteX0" y="connsiteY0"/>
                </a:cxn>
                <a:cxn ang="0">
                  <a:pos x="connsiteX1" y="connsiteY1"/>
                </a:cxn>
                <a:cxn ang="0">
                  <a:pos x="connsiteX2" y="connsiteY2"/>
                </a:cxn>
                <a:cxn ang="0">
                  <a:pos x="connsiteX3" y="connsiteY3"/>
                </a:cxn>
              </a:cxnLst>
              <a:rect l="l" t="t" r="r" b="b"/>
              <a:pathLst>
                <a:path w="1404" h="1298">
                  <a:moveTo>
                    <a:pt x="1405" y="0"/>
                  </a:moveTo>
                  <a:cubicBezTo>
                    <a:pt x="1153" y="457"/>
                    <a:pt x="810" y="1332"/>
                    <a:pt x="667" y="1297"/>
                  </a:cubicBezTo>
                  <a:cubicBezTo>
                    <a:pt x="-430" y="1057"/>
                    <a:pt x="-167" y="549"/>
                    <a:pt x="1405" y="0"/>
                  </a:cubicBezTo>
                  <a:lnTo>
                    <a:pt x="1405" y="0"/>
                  </a:lnTo>
                  <a:close/>
                </a:path>
              </a:pathLst>
            </a:custGeom>
            <a:grpFill/>
            <a:ln w="5715" cap="flat">
              <a:noFill/>
              <a:prstDash val="solid"/>
              <a:miter/>
            </a:ln>
          </p:spPr>
          <p:txBody>
            <a:bodyPr rtlCol="0" anchor="ctr"/>
            <a:lstStyle/>
            <a:p>
              <a:endParaRPr lang="zh-CN" altLang="en-US"/>
            </a:p>
          </p:txBody>
        </p:sp>
        <p:sp>
          <p:nvSpPr>
            <p:cNvPr id="5530" name="任意多边形: 形状 5529">
              <a:extLst>
                <a:ext uri="{FF2B5EF4-FFF2-40B4-BE49-F238E27FC236}">
                  <a16:creationId xmlns:a16="http://schemas.microsoft.com/office/drawing/2014/main" id="{A5444716-7A41-BE53-8E05-37505A0244AF}"/>
                </a:ext>
              </a:extLst>
            </p:cNvPr>
            <p:cNvSpPr/>
            <p:nvPr/>
          </p:nvSpPr>
          <p:spPr>
            <a:xfrm>
              <a:off x="3516191" y="4876346"/>
              <a:ext cx="6509" cy="3285"/>
            </a:xfrm>
            <a:custGeom>
              <a:avLst/>
              <a:gdLst>
                <a:gd name="connsiteX0" fmla="*/ 6509 w 6509"/>
                <a:gd name="connsiteY0" fmla="*/ 3286 h 3285"/>
                <a:gd name="connsiteX1" fmla="*/ 0 w 6509"/>
                <a:gd name="connsiteY1" fmla="*/ 3269 h 3285"/>
                <a:gd name="connsiteX2" fmla="*/ 6498 w 6509"/>
                <a:gd name="connsiteY2" fmla="*/ 0 h 3285"/>
                <a:gd name="connsiteX3" fmla="*/ 6509 w 6509"/>
                <a:gd name="connsiteY3" fmla="*/ 3286 h 3285"/>
              </a:gdLst>
              <a:ahLst/>
              <a:cxnLst>
                <a:cxn ang="0">
                  <a:pos x="connsiteX0" y="connsiteY0"/>
                </a:cxn>
                <a:cxn ang="0">
                  <a:pos x="connsiteX1" y="connsiteY1"/>
                </a:cxn>
                <a:cxn ang="0">
                  <a:pos x="connsiteX2" y="connsiteY2"/>
                </a:cxn>
                <a:cxn ang="0">
                  <a:pos x="connsiteX3" y="connsiteY3"/>
                </a:cxn>
              </a:cxnLst>
              <a:rect l="l" t="t" r="r" b="b"/>
              <a:pathLst>
                <a:path w="6509" h="3285">
                  <a:moveTo>
                    <a:pt x="6509" y="3286"/>
                  </a:moveTo>
                  <a:cubicBezTo>
                    <a:pt x="4338" y="3280"/>
                    <a:pt x="2166" y="3275"/>
                    <a:pt x="0" y="3269"/>
                  </a:cubicBezTo>
                  <a:cubicBezTo>
                    <a:pt x="1372" y="606"/>
                    <a:pt x="3818" y="68"/>
                    <a:pt x="6498" y="0"/>
                  </a:cubicBezTo>
                  <a:cubicBezTo>
                    <a:pt x="6509" y="1097"/>
                    <a:pt x="6509" y="2189"/>
                    <a:pt x="6509" y="3286"/>
                  </a:cubicBezTo>
                  <a:close/>
                </a:path>
              </a:pathLst>
            </a:custGeom>
            <a:grpFill/>
            <a:ln w="5715" cap="flat">
              <a:noFill/>
              <a:prstDash val="solid"/>
              <a:miter/>
            </a:ln>
          </p:spPr>
          <p:txBody>
            <a:bodyPr rtlCol="0" anchor="ctr"/>
            <a:lstStyle/>
            <a:p>
              <a:endParaRPr lang="zh-CN" altLang="en-US"/>
            </a:p>
          </p:txBody>
        </p:sp>
        <p:sp>
          <p:nvSpPr>
            <p:cNvPr id="5531" name="任意多边形: 形状 5530">
              <a:extLst>
                <a:ext uri="{FF2B5EF4-FFF2-40B4-BE49-F238E27FC236}">
                  <a16:creationId xmlns:a16="http://schemas.microsoft.com/office/drawing/2014/main" id="{B31EDCCC-B552-B57A-93D2-6D8798CB610C}"/>
                </a:ext>
              </a:extLst>
            </p:cNvPr>
            <p:cNvSpPr/>
            <p:nvPr/>
          </p:nvSpPr>
          <p:spPr>
            <a:xfrm>
              <a:off x="3532548" y="4892777"/>
              <a:ext cx="4280" cy="2529"/>
            </a:xfrm>
            <a:custGeom>
              <a:avLst/>
              <a:gdLst>
                <a:gd name="connsiteX0" fmla="*/ 0 w 4280"/>
                <a:gd name="connsiteY0" fmla="*/ 28 h 2529"/>
                <a:gd name="connsiteX1" fmla="*/ 4281 w 4280"/>
                <a:gd name="connsiteY1" fmla="*/ 1217 h 2529"/>
                <a:gd name="connsiteX2" fmla="*/ 23 w 4280"/>
                <a:gd name="connsiteY2" fmla="*/ 0 h 2529"/>
                <a:gd name="connsiteX3" fmla="*/ 0 w 4280"/>
                <a:gd name="connsiteY3" fmla="*/ 28 h 2529"/>
              </a:gdLst>
              <a:ahLst/>
              <a:cxnLst>
                <a:cxn ang="0">
                  <a:pos x="connsiteX0" y="connsiteY0"/>
                </a:cxn>
                <a:cxn ang="0">
                  <a:pos x="connsiteX1" y="connsiteY1"/>
                </a:cxn>
                <a:cxn ang="0">
                  <a:pos x="connsiteX2" y="connsiteY2"/>
                </a:cxn>
                <a:cxn ang="0">
                  <a:pos x="connsiteX3" y="connsiteY3"/>
                </a:cxn>
              </a:cxnLst>
              <a:rect l="l" t="t" r="r" b="b"/>
              <a:pathLst>
                <a:path w="4280" h="2529">
                  <a:moveTo>
                    <a:pt x="0" y="28"/>
                  </a:moveTo>
                  <a:cubicBezTo>
                    <a:pt x="1429" y="423"/>
                    <a:pt x="2852" y="817"/>
                    <a:pt x="4281" y="1217"/>
                  </a:cubicBezTo>
                  <a:cubicBezTo>
                    <a:pt x="1880" y="4235"/>
                    <a:pt x="1194" y="1280"/>
                    <a:pt x="23" y="0"/>
                  </a:cubicBezTo>
                  <a:lnTo>
                    <a:pt x="0" y="28"/>
                  </a:lnTo>
                  <a:close/>
                </a:path>
              </a:pathLst>
            </a:custGeom>
            <a:grpFill/>
            <a:ln w="5715" cap="flat">
              <a:noFill/>
              <a:prstDash val="solid"/>
              <a:miter/>
            </a:ln>
          </p:spPr>
          <p:txBody>
            <a:bodyPr rtlCol="0" anchor="ctr"/>
            <a:lstStyle/>
            <a:p>
              <a:endParaRPr lang="zh-CN" altLang="en-US"/>
            </a:p>
          </p:txBody>
        </p:sp>
        <p:sp>
          <p:nvSpPr>
            <p:cNvPr id="5532" name="任意多边形: 形状 5531">
              <a:extLst>
                <a:ext uri="{FF2B5EF4-FFF2-40B4-BE49-F238E27FC236}">
                  <a16:creationId xmlns:a16="http://schemas.microsoft.com/office/drawing/2014/main" id="{4C845518-2227-A87C-ECCA-0A1D1F434407}"/>
                </a:ext>
              </a:extLst>
            </p:cNvPr>
            <p:cNvSpPr/>
            <p:nvPr/>
          </p:nvSpPr>
          <p:spPr>
            <a:xfrm>
              <a:off x="3496383" y="4876340"/>
              <a:ext cx="1292" cy="1395"/>
            </a:xfrm>
            <a:custGeom>
              <a:avLst/>
              <a:gdLst>
                <a:gd name="connsiteX0" fmla="*/ 0 w 1292"/>
                <a:gd name="connsiteY0" fmla="*/ 0 h 1395"/>
                <a:gd name="connsiteX1" fmla="*/ 1292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2" y="246"/>
                    <a:pt x="1326" y="589"/>
                    <a:pt x="1292" y="731"/>
                  </a:cubicBezTo>
                  <a:cubicBezTo>
                    <a:pt x="1057" y="1823"/>
                    <a:pt x="554" y="1560"/>
                    <a:pt x="0" y="0"/>
                  </a:cubicBezTo>
                  <a:lnTo>
                    <a:pt x="0" y="0"/>
                  </a:lnTo>
                  <a:close/>
                </a:path>
              </a:pathLst>
            </a:custGeom>
            <a:grpFill/>
            <a:ln w="5715" cap="flat">
              <a:noFill/>
              <a:prstDash val="solid"/>
              <a:miter/>
            </a:ln>
          </p:spPr>
          <p:txBody>
            <a:bodyPr rtlCol="0" anchor="ctr"/>
            <a:lstStyle/>
            <a:p>
              <a:endParaRPr lang="zh-CN" altLang="en-US"/>
            </a:p>
          </p:txBody>
        </p:sp>
        <p:sp>
          <p:nvSpPr>
            <p:cNvPr id="5533" name="任意多边形: 形状 5532">
              <a:extLst>
                <a:ext uri="{FF2B5EF4-FFF2-40B4-BE49-F238E27FC236}">
                  <a16:creationId xmlns:a16="http://schemas.microsoft.com/office/drawing/2014/main" id="{9F0ECBDC-CCAF-8C9A-3ABA-E9A2A938629C}"/>
                </a:ext>
              </a:extLst>
            </p:cNvPr>
            <p:cNvSpPr/>
            <p:nvPr/>
          </p:nvSpPr>
          <p:spPr>
            <a:xfrm>
              <a:off x="3147814" y="4896097"/>
              <a:ext cx="13138" cy="9871"/>
            </a:xfrm>
            <a:custGeom>
              <a:avLst/>
              <a:gdLst>
                <a:gd name="connsiteX0" fmla="*/ 13133 w 13138"/>
                <a:gd name="connsiteY0" fmla="*/ 0 h 9871"/>
                <a:gd name="connsiteX1" fmla="*/ 13139 w 13138"/>
                <a:gd name="connsiteY1" fmla="*/ 9853 h 9871"/>
                <a:gd name="connsiteX2" fmla="*/ 0 w 13138"/>
                <a:gd name="connsiteY2" fmla="*/ 6561 h 9871"/>
                <a:gd name="connsiteX3" fmla="*/ 3275 w 13138"/>
                <a:gd name="connsiteY3" fmla="*/ 3258 h 9871"/>
                <a:gd name="connsiteX4" fmla="*/ 13133 w 13138"/>
                <a:gd name="connsiteY4" fmla="*/ 0 h 9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8" h="9871">
                  <a:moveTo>
                    <a:pt x="13133" y="0"/>
                  </a:moveTo>
                  <a:cubicBezTo>
                    <a:pt x="13133" y="3286"/>
                    <a:pt x="13133" y="6566"/>
                    <a:pt x="13139" y="9853"/>
                  </a:cubicBezTo>
                  <a:cubicBezTo>
                    <a:pt x="8607" y="9378"/>
                    <a:pt x="3452" y="11361"/>
                    <a:pt x="0" y="6561"/>
                  </a:cubicBezTo>
                  <a:cubicBezTo>
                    <a:pt x="371" y="4743"/>
                    <a:pt x="1440" y="3623"/>
                    <a:pt x="3275" y="3258"/>
                  </a:cubicBezTo>
                  <a:cubicBezTo>
                    <a:pt x="8172" y="7052"/>
                    <a:pt x="10150" y="2000"/>
                    <a:pt x="13133" y="0"/>
                  </a:cubicBezTo>
                  <a:close/>
                </a:path>
              </a:pathLst>
            </a:custGeom>
            <a:grpFill/>
            <a:ln w="5715" cap="flat">
              <a:noFill/>
              <a:prstDash val="solid"/>
              <a:miter/>
            </a:ln>
          </p:spPr>
          <p:txBody>
            <a:bodyPr rtlCol="0" anchor="ctr"/>
            <a:lstStyle/>
            <a:p>
              <a:endParaRPr lang="zh-CN" altLang="en-US"/>
            </a:p>
          </p:txBody>
        </p:sp>
        <p:sp>
          <p:nvSpPr>
            <p:cNvPr id="5534" name="任意多边形: 形状 5533">
              <a:extLst>
                <a:ext uri="{FF2B5EF4-FFF2-40B4-BE49-F238E27FC236}">
                  <a16:creationId xmlns:a16="http://schemas.microsoft.com/office/drawing/2014/main" id="{98C4832B-5203-5A1D-FD52-7D2A12C3BE9B}"/>
                </a:ext>
              </a:extLst>
            </p:cNvPr>
            <p:cNvSpPr/>
            <p:nvPr/>
          </p:nvSpPr>
          <p:spPr>
            <a:xfrm>
              <a:off x="3136475" y="4896074"/>
              <a:ext cx="14620" cy="6583"/>
            </a:xfrm>
            <a:custGeom>
              <a:avLst/>
              <a:gdLst>
                <a:gd name="connsiteX0" fmla="*/ 14608 w 14620"/>
                <a:gd name="connsiteY0" fmla="*/ 3281 h 6583"/>
                <a:gd name="connsiteX1" fmla="*/ 11333 w 14620"/>
                <a:gd name="connsiteY1" fmla="*/ 6584 h 6583"/>
                <a:gd name="connsiteX2" fmla="*/ 1435 w 14620"/>
                <a:gd name="connsiteY2" fmla="*/ 6566 h 6583"/>
                <a:gd name="connsiteX3" fmla="*/ 1394 w 14620"/>
                <a:gd name="connsiteY3" fmla="*/ 34 h 6583"/>
                <a:gd name="connsiteX4" fmla="*/ 8041 w 14620"/>
                <a:gd name="connsiteY4" fmla="*/ 0 h 6583"/>
                <a:gd name="connsiteX5" fmla="*/ 14619 w 14620"/>
                <a:gd name="connsiteY5" fmla="*/ 3292 h 6583"/>
                <a:gd name="connsiteX6" fmla="*/ 14608 w 14620"/>
                <a:gd name="connsiteY6" fmla="*/ 3281 h 6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20" h="6583">
                  <a:moveTo>
                    <a:pt x="14608" y="3281"/>
                  </a:moveTo>
                  <a:cubicBezTo>
                    <a:pt x="13516" y="4384"/>
                    <a:pt x="12424" y="5487"/>
                    <a:pt x="11333" y="6584"/>
                  </a:cubicBezTo>
                  <a:cubicBezTo>
                    <a:pt x="8035" y="6578"/>
                    <a:pt x="4732" y="6572"/>
                    <a:pt x="1435" y="6566"/>
                  </a:cubicBezTo>
                  <a:cubicBezTo>
                    <a:pt x="-509" y="4401"/>
                    <a:pt x="-434" y="2223"/>
                    <a:pt x="1394" y="34"/>
                  </a:cubicBezTo>
                  <a:cubicBezTo>
                    <a:pt x="3612" y="23"/>
                    <a:pt x="5824" y="12"/>
                    <a:pt x="8041" y="0"/>
                  </a:cubicBezTo>
                  <a:cubicBezTo>
                    <a:pt x="9824" y="1909"/>
                    <a:pt x="13207" y="634"/>
                    <a:pt x="14619" y="3292"/>
                  </a:cubicBezTo>
                  <a:cubicBezTo>
                    <a:pt x="14625" y="3292"/>
                    <a:pt x="14608" y="3281"/>
                    <a:pt x="14608" y="3281"/>
                  </a:cubicBezTo>
                  <a:close/>
                </a:path>
              </a:pathLst>
            </a:custGeom>
            <a:grpFill/>
            <a:ln w="5715" cap="flat">
              <a:noFill/>
              <a:prstDash val="solid"/>
              <a:miter/>
            </a:ln>
          </p:spPr>
          <p:txBody>
            <a:bodyPr rtlCol="0" anchor="ctr"/>
            <a:lstStyle/>
            <a:p>
              <a:endParaRPr lang="zh-CN" altLang="en-US"/>
            </a:p>
          </p:txBody>
        </p:sp>
        <p:sp>
          <p:nvSpPr>
            <p:cNvPr id="5535" name="任意多边形: 形状 5534">
              <a:extLst>
                <a:ext uri="{FF2B5EF4-FFF2-40B4-BE49-F238E27FC236}">
                  <a16:creationId xmlns:a16="http://schemas.microsoft.com/office/drawing/2014/main" id="{37422672-C6AD-52D3-785F-2FA52D1D686A}"/>
                </a:ext>
              </a:extLst>
            </p:cNvPr>
            <p:cNvSpPr/>
            <p:nvPr/>
          </p:nvSpPr>
          <p:spPr>
            <a:xfrm>
              <a:off x="3144522" y="4893639"/>
              <a:ext cx="7944" cy="5726"/>
            </a:xfrm>
            <a:custGeom>
              <a:avLst/>
              <a:gdLst>
                <a:gd name="connsiteX0" fmla="*/ 6578 w 7944"/>
                <a:gd name="connsiteY0" fmla="*/ 5727 h 5726"/>
                <a:gd name="connsiteX1" fmla="*/ 0 w 7944"/>
                <a:gd name="connsiteY1" fmla="*/ 2435 h 5726"/>
                <a:gd name="connsiteX2" fmla="*/ 6949 w 7944"/>
                <a:gd name="connsiteY2" fmla="*/ 395 h 5726"/>
                <a:gd name="connsiteX3" fmla="*/ 6578 w 7944"/>
                <a:gd name="connsiteY3" fmla="*/ 5727 h 5726"/>
              </a:gdLst>
              <a:ahLst/>
              <a:cxnLst>
                <a:cxn ang="0">
                  <a:pos x="connsiteX0" y="connsiteY0"/>
                </a:cxn>
                <a:cxn ang="0">
                  <a:pos x="connsiteX1" y="connsiteY1"/>
                </a:cxn>
                <a:cxn ang="0">
                  <a:pos x="connsiteX2" y="connsiteY2"/>
                </a:cxn>
                <a:cxn ang="0">
                  <a:pos x="connsiteX3" y="connsiteY3"/>
                </a:cxn>
              </a:cxnLst>
              <a:rect l="l" t="t" r="r" b="b"/>
              <a:pathLst>
                <a:path w="7944" h="5726">
                  <a:moveTo>
                    <a:pt x="6578" y="5727"/>
                  </a:moveTo>
                  <a:cubicBezTo>
                    <a:pt x="3863" y="5670"/>
                    <a:pt x="1394" y="5127"/>
                    <a:pt x="0" y="2435"/>
                  </a:cubicBezTo>
                  <a:cubicBezTo>
                    <a:pt x="2383" y="1829"/>
                    <a:pt x="4486" y="-1034"/>
                    <a:pt x="6949" y="395"/>
                  </a:cubicBezTo>
                  <a:cubicBezTo>
                    <a:pt x="9270" y="1744"/>
                    <a:pt x="6841" y="3915"/>
                    <a:pt x="6578" y="5727"/>
                  </a:cubicBezTo>
                  <a:close/>
                </a:path>
              </a:pathLst>
            </a:custGeom>
            <a:grpFill/>
            <a:ln w="5715" cap="flat">
              <a:noFill/>
              <a:prstDash val="solid"/>
              <a:miter/>
            </a:ln>
          </p:spPr>
          <p:txBody>
            <a:bodyPr rtlCol="0" anchor="ctr"/>
            <a:lstStyle/>
            <a:p>
              <a:endParaRPr lang="zh-CN" altLang="en-US"/>
            </a:p>
          </p:txBody>
        </p:sp>
        <p:sp>
          <p:nvSpPr>
            <p:cNvPr id="5536" name="任意多边形: 形状 5535">
              <a:extLst>
                <a:ext uri="{FF2B5EF4-FFF2-40B4-BE49-F238E27FC236}">
                  <a16:creationId xmlns:a16="http://schemas.microsoft.com/office/drawing/2014/main" id="{C9BCC570-F2A6-8CD3-B04D-F97E96AFE53C}"/>
                </a:ext>
              </a:extLst>
            </p:cNvPr>
            <p:cNvSpPr/>
            <p:nvPr/>
          </p:nvSpPr>
          <p:spPr>
            <a:xfrm>
              <a:off x="3131320" y="4896106"/>
              <a:ext cx="6595" cy="6540"/>
            </a:xfrm>
            <a:custGeom>
              <a:avLst/>
              <a:gdLst>
                <a:gd name="connsiteX0" fmla="*/ 6555 w 6595"/>
                <a:gd name="connsiteY0" fmla="*/ 9 h 6540"/>
                <a:gd name="connsiteX1" fmla="*/ 6595 w 6595"/>
                <a:gd name="connsiteY1" fmla="*/ 6541 h 6540"/>
                <a:gd name="connsiteX2" fmla="*/ 0 w 6595"/>
                <a:gd name="connsiteY2" fmla="*/ 3266 h 6540"/>
                <a:gd name="connsiteX3" fmla="*/ 3372 w 6595"/>
                <a:gd name="connsiteY3" fmla="*/ 9 h 6540"/>
                <a:gd name="connsiteX4" fmla="*/ 6555 w 6595"/>
                <a:gd name="connsiteY4" fmla="*/ 9 h 6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6540">
                  <a:moveTo>
                    <a:pt x="6555" y="9"/>
                  </a:moveTo>
                  <a:cubicBezTo>
                    <a:pt x="6567" y="2186"/>
                    <a:pt x="6584" y="4363"/>
                    <a:pt x="6595" y="6541"/>
                  </a:cubicBezTo>
                  <a:cubicBezTo>
                    <a:pt x="3880" y="6484"/>
                    <a:pt x="1412" y="5947"/>
                    <a:pt x="0" y="3266"/>
                  </a:cubicBezTo>
                  <a:cubicBezTo>
                    <a:pt x="1120" y="2180"/>
                    <a:pt x="2246" y="1094"/>
                    <a:pt x="3372" y="9"/>
                  </a:cubicBezTo>
                  <a:cubicBezTo>
                    <a:pt x="4429" y="-3"/>
                    <a:pt x="5492" y="-3"/>
                    <a:pt x="6555" y="9"/>
                  </a:cubicBezTo>
                  <a:close/>
                </a:path>
              </a:pathLst>
            </a:custGeom>
            <a:grpFill/>
            <a:ln w="5715" cap="flat">
              <a:noFill/>
              <a:prstDash val="solid"/>
              <a:miter/>
            </a:ln>
          </p:spPr>
          <p:txBody>
            <a:bodyPr rtlCol="0" anchor="ctr"/>
            <a:lstStyle/>
            <a:p>
              <a:endParaRPr lang="zh-CN" altLang="en-US"/>
            </a:p>
          </p:txBody>
        </p:sp>
        <p:sp>
          <p:nvSpPr>
            <p:cNvPr id="5537" name="任意多边形: 形状 5536">
              <a:extLst>
                <a:ext uri="{FF2B5EF4-FFF2-40B4-BE49-F238E27FC236}">
                  <a16:creationId xmlns:a16="http://schemas.microsoft.com/office/drawing/2014/main" id="{02D460CE-344E-A29B-21FE-26670634A981}"/>
                </a:ext>
              </a:extLst>
            </p:cNvPr>
            <p:cNvSpPr/>
            <p:nvPr/>
          </p:nvSpPr>
          <p:spPr>
            <a:xfrm>
              <a:off x="3391103" y="4725047"/>
              <a:ext cx="11964" cy="13092"/>
            </a:xfrm>
            <a:custGeom>
              <a:avLst/>
              <a:gdLst>
                <a:gd name="connsiteX0" fmla="*/ 6656 w 11964"/>
                <a:gd name="connsiteY0" fmla="*/ 13093 h 13092"/>
                <a:gd name="connsiteX1" fmla="*/ 32 w 11964"/>
                <a:gd name="connsiteY1" fmla="*/ 0 h 13092"/>
                <a:gd name="connsiteX2" fmla="*/ 6073 w 11964"/>
                <a:gd name="connsiteY2" fmla="*/ 1514 h 13092"/>
                <a:gd name="connsiteX3" fmla="*/ 6656 w 11964"/>
                <a:gd name="connsiteY3" fmla="*/ 13093 h 13092"/>
              </a:gdLst>
              <a:ahLst/>
              <a:cxnLst>
                <a:cxn ang="0">
                  <a:pos x="connsiteX0" y="connsiteY0"/>
                </a:cxn>
                <a:cxn ang="0">
                  <a:pos x="connsiteX1" y="connsiteY1"/>
                </a:cxn>
                <a:cxn ang="0">
                  <a:pos x="connsiteX2" y="connsiteY2"/>
                </a:cxn>
                <a:cxn ang="0">
                  <a:pos x="connsiteX3" y="connsiteY3"/>
                </a:cxn>
              </a:cxnLst>
              <a:rect l="l" t="t" r="r" b="b"/>
              <a:pathLst>
                <a:path w="11964" h="13092">
                  <a:moveTo>
                    <a:pt x="6656" y="13093"/>
                  </a:moveTo>
                  <a:cubicBezTo>
                    <a:pt x="4782" y="8561"/>
                    <a:pt x="-459" y="5726"/>
                    <a:pt x="32" y="0"/>
                  </a:cubicBezTo>
                  <a:cubicBezTo>
                    <a:pt x="2055" y="486"/>
                    <a:pt x="4250" y="623"/>
                    <a:pt x="6073" y="1514"/>
                  </a:cubicBezTo>
                  <a:cubicBezTo>
                    <a:pt x="13828" y="5275"/>
                    <a:pt x="13828" y="6149"/>
                    <a:pt x="6656" y="13093"/>
                  </a:cubicBezTo>
                  <a:close/>
                </a:path>
              </a:pathLst>
            </a:custGeom>
            <a:grpFill/>
            <a:ln w="5715" cap="flat">
              <a:noFill/>
              <a:prstDash val="solid"/>
              <a:miter/>
            </a:ln>
          </p:spPr>
          <p:txBody>
            <a:bodyPr rtlCol="0" anchor="ctr"/>
            <a:lstStyle/>
            <a:p>
              <a:endParaRPr lang="zh-CN" altLang="en-US"/>
            </a:p>
          </p:txBody>
        </p:sp>
        <p:sp>
          <p:nvSpPr>
            <p:cNvPr id="5538" name="任意多边形: 形状 5537">
              <a:extLst>
                <a:ext uri="{FF2B5EF4-FFF2-40B4-BE49-F238E27FC236}">
                  <a16:creationId xmlns:a16="http://schemas.microsoft.com/office/drawing/2014/main" id="{F1ABCF7B-58F6-77C5-04D0-C4B6D508D5B1}"/>
                </a:ext>
              </a:extLst>
            </p:cNvPr>
            <p:cNvSpPr/>
            <p:nvPr/>
          </p:nvSpPr>
          <p:spPr>
            <a:xfrm>
              <a:off x="3144505" y="5034978"/>
              <a:ext cx="3612" cy="2547"/>
            </a:xfrm>
            <a:custGeom>
              <a:avLst/>
              <a:gdLst>
                <a:gd name="connsiteX0" fmla="*/ 0 w 3612"/>
                <a:gd name="connsiteY0" fmla="*/ 2548 h 2547"/>
                <a:gd name="connsiteX1" fmla="*/ 3240 w 3612"/>
                <a:gd name="connsiteY1" fmla="*/ 182 h 2547"/>
                <a:gd name="connsiteX2" fmla="*/ 6 w 3612"/>
                <a:gd name="connsiteY2" fmla="*/ 2548 h 2547"/>
                <a:gd name="connsiteX3" fmla="*/ 0 w 3612"/>
                <a:gd name="connsiteY3" fmla="*/ 2548 h 2547"/>
              </a:gdLst>
              <a:ahLst/>
              <a:cxnLst>
                <a:cxn ang="0">
                  <a:pos x="connsiteX0" y="connsiteY0"/>
                </a:cxn>
                <a:cxn ang="0">
                  <a:pos x="connsiteX1" y="connsiteY1"/>
                </a:cxn>
                <a:cxn ang="0">
                  <a:pos x="connsiteX2" y="connsiteY2"/>
                </a:cxn>
                <a:cxn ang="0">
                  <a:pos x="connsiteX3" y="connsiteY3"/>
                </a:cxn>
              </a:cxnLst>
              <a:rect l="l" t="t" r="r" b="b"/>
              <a:pathLst>
                <a:path w="3612" h="2547">
                  <a:moveTo>
                    <a:pt x="0" y="2548"/>
                  </a:moveTo>
                  <a:cubicBezTo>
                    <a:pt x="720" y="1119"/>
                    <a:pt x="2938" y="-561"/>
                    <a:pt x="3240" y="182"/>
                  </a:cubicBezTo>
                  <a:cubicBezTo>
                    <a:pt x="4778" y="3914"/>
                    <a:pt x="1132" y="1696"/>
                    <a:pt x="6" y="2548"/>
                  </a:cubicBezTo>
                  <a:lnTo>
                    <a:pt x="0" y="2548"/>
                  </a:lnTo>
                  <a:close/>
                </a:path>
              </a:pathLst>
            </a:custGeom>
            <a:grpFill/>
            <a:ln w="5715" cap="flat">
              <a:noFill/>
              <a:prstDash val="solid"/>
              <a:miter/>
            </a:ln>
          </p:spPr>
          <p:txBody>
            <a:bodyPr rtlCol="0" anchor="ctr"/>
            <a:lstStyle/>
            <a:p>
              <a:endParaRPr lang="zh-CN" altLang="en-US"/>
            </a:p>
          </p:txBody>
        </p:sp>
        <p:sp>
          <p:nvSpPr>
            <p:cNvPr id="5539" name="任意多边形: 形状 5538">
              <a:extLst>
                <a:ext uri="{FF2B5EF4-FFF2-40B4-BE49-F238E27FC236}">
                  <a16:creationId xmlns:a16="http://schemas.microsoft.com/office/drawing/2014/main" id="{E351A6A2-748B-4F80-2B8E-3050C5A2990A}"/>
                </a:ext>
              </a:extLst>
            </p:cNvPr>
            <p:cNvSpPr/>
            <p:nvPr/>
          </p:nvSpPr>
          <p:spPr>
            <a:xfrm>
              <a:off x="3143104" y="5037526"/>
              <a:ext cx="1406" cy="1298"/>
            </a:xfrm>
            <a:custGeom>
              <a:avLst/>
              <a:gdLst>
                <a:gd name="connsiteX0" fmla="*/ 1407 w 1406"/>
                <a:gd name="connsiteY0" fmla="*/ 0 h 1298"/>
                <a:gd name="connsiteX1" fmla="*/ 669 w 1406"/>
                <a:gd name="connsiteY1" fmla="*/ 1298 h 1298"/>
                <a:gd name="connsiteX2" fmla="*/ 1401 w 1406"/>
                <a:gd name="connsiteY2" fmla="*/ 0 h 1298"/>
                <a:gd name="connsiteX3" fmla="*/ 1407 w 1406"/>
                <a:gd name="connsiteY3" fmla="*/ 0 h 1298"/>
              </a:gdLst>
              <a:ahLst/>
              <a:cxnLst>
                <a:cxn ang="0">
                  <a:pos x="connsiteX0" y="connsiteY0"/>
                </a:cxn>
                <a:cxn ang="0">
                  <a:pos x="connsiteX1" y="connsiteY1"/>
                </a:cxn>
                <a:cxn ang="0">
                  <a:pos x="connsiteX2" y="connsiteY2"/>
                </a:cxn>
                <a:cxn ang="0">
                  <a:pos x="connsiteX3" y="connsiteY3"/>
                </a:cxn>
              </a:cxnLst>
              <a:rect l="l" t="t" r="r" b="b"/>
              <a:pathLst>
                <a:path w="1406" h="1298">
                  <a:moveTo>
                    <a:pt x="1407" y="0"/>
                  </a:moveTo>
                  <a:cubicBezTo>
                    <a:pt x="1155" y="457"/>
                    <a:pt x="812" y="1332"/>
                    <a:pt x="669" y="1298"/>
                  </a:cubicBezTo>
                  <a:cubicBezTo>
                    <a:pt x="-428" y="1058"/>
                    <a:pt x="-171" y="549"/>
                    <a:pt x="1401" y="0"/>
                  </a:cubicBezTo>
                  <a:lnTo>
                    <a:pt x="1407" y="0"/>
                  </a:lnTo>
                  <a:close/>
                </a:path>
              </a:pathLst>
            </a:custGeom>
            <a:grpFill/>
            <a:ln w="5715" cap="flat">
              <a:noFill/>
              <a:prstDash val="solid"/>
              <a:miter/>
            </a:ln>
          </p:spPr>
          <p:txBody>
            <a:bodyPr rtlCol="0" anchor="ctr"/>
            <a:lstStyle/>
            <a:p>
              <a:endParaRPr lang="zh-CN" altLang="en-US"/>
            </a:p>
          </p:txBody>
        </p:sp>
        <p:sp>
          <p:nvSpPr>
            <p:cNvPr id="5540" name="任意多边形: 形状 5539">
              <a:extLst>
                <a:ext uri="{FF2B5EF4-FFF2-40B4-BE49-F238E27FC236}">
                  <a16:creationId xmlns:a16="http://schemas.microsoft.com/office/drawing/2014/main" id="{2219ABEE-206D-AD86-EDDA-F76FF0070C88}"/>
                </a:ext>
              </a:extLst>
            </p:cNvPr>
            <p:cNvSpPr/>
            <p:nvPr/>
          </p:nvSpPr>
          <p:spPr>
            <a:xfrm>
              <a:off x="3368127" y="4892788"/>
              <a:ext cx="3354" cy="3354"/>
            </a:xfrm>
            <a:custGeom>
              <a:avLst/>
              <a:gdLst>
                <a:gd name="connsiteX0" fmla="*/ 0 w 3354"/>
                <a:gd name="connsiteY0" fmla="*/ 0 h 3354"/>
                <a:gd name="connsiteX1" fmla="*/ 3355 w 3354"/>
                <a:gd name="connsiteY1" fmla="*/ 3349 h 3354"/>
                <a:gd name="connsiteX2" fmla="*/ 3355 w 3354"/>
                <a:gd name="connsiteY2" fmla="*/ 3355 h 3354"/>
                <a:gd name="connsiteX3" fmla="*/ 11 w 3354"/>
                <a:gd name="connsiteY3" fmla="*/ 6 h 3354"/>
                <a:gd name="connsiteX4" fmla="*/ 0 w 3354"/>
                <a:gd name="connsiteY4" fmla="*/ 6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4" h="3354">
                  <a:moveTo>
                    <a:pt x="0" y="0"/>
                  </a:moveTo>
                  <a:cubicBezTo>
                    <a:pt x="1120" y="1114"/>
                    <a:pt x="2235" y="2235"/>
                    <a:pt x="3355" y="3349"/>
                  </a:cubicBezTo>
                  <a:cubicBezTo>
                    <a:pt x="3355" y="3349"/>
                    <a:pt x="3355" y="3349"/>
                    <a:pt x="3355" y="3355"/>
                  </a:cubicBezTo>
                  <a:cubicBezTo>
                    <a:pt x="2240" y="2240"/>
                    <a:pt x="1126" y="1120"/>
                    <a:pt x="11" y="6"/>
                  </a:cubicBezTo>
                  <a:lnTo>
                    <a:pt x="0" y="6"/>
                  </a:lnTo>
                  <a:close/>
                </a:path>
              </a:pathLst>
            </a:custGeom>
            <a:grpFill/>
            <a:ln w="5715" cap="flat">
              <a:noFill/>
              <a:prstDash val="solid"/>
              <a:miter/>
            </a:ln>
          </p:spPr>
          <p:txBody>
            <a:bodyPr rtlCol="0" anchor="ctr"/>
            <a:lstStyle/>
            <a:p>
              <a:endParaRPr lang="zh-CN" altLang="en-US"/>
            </a:p>
          </p:txBody>
        </p:sp>
        <p:sp>
          <p:nvSpPr>
            <p:cNvPr id="5541" name="任意多边形: 形状 5540">
              <a:extLst>
                <a:ext uri="{FF2B5EF4-FFF2-40B4-BE49-F238E27FC236}">
                  <a16:creationId xmlns:a16="http://schemas.microsoft.com/office/drawing/2014/main" id="{FE0CE384-45F4-DB3F-3D03-026000D5B8EF}"/>
                </a:ext>
              </a:extLst>
            </p:cNvPr>
            <p:cNvSpPr/>
            <p:nvPr/>
          </p:nvSpPr>
          <p:spPr>
            <a:xfrm>
              <a:off x="3366835" y="4891391"/>
              <a:ext cx="1298" cy="1396"/>
            </a:xfrm>
            <a:custGeom>
              <a:avLst/>
              <a:gdLst>
                <a:gd name="connsiteX0" fmla="*/ 1298 w 1298"/>
                <a:gd name="connsiteY0" fmla="*/ 1397 h 1396"/>
                <a:gd name="connsiteX1" fmla="*/ 1 w 1298"/>
                <a:gd name="connsiteY1" fmla="*/ 665 h 1396"/>
                <a:gd name="connsiteX2" fmla="*/ 1293 w 1298"/>
                <a:gd name="connsiteY2" fmla="*/ 1397 h 1396"/>
                <a:gd name="connsiteX3" fmla="*/ 1298 w 1298"/>
                <a:gd name="connsiteY3" fmla="*/ 1397 h 1396"/>
              </a:gdLst>
              <a:ahLst/>
              <a:cxnLst>
                <a:cxn ang="0">
                  <a:pos x="connsiteX0" y="connsiteY0"/>
                </a:cxn>
                <a:cxn ang="0">
                  <a:pos x="connsiteX1" y="connsiteY1"/>
                </a:cxn>
                <a:cxn ang="0">
                  <a:pos x="connsiteX2" y="connsiteY2"/>
                </a:cxn>
                <a:cxn ang="0">
                  <a:pos x="connsiteX3" y="connsiteY3"/>
                </a:cxn>
              </a:cxnLst>
              <a:rect l="l" t="t" r="r" b="b"/>
              <a:pathLst>
                <a:path w="1298" h="1396">
                  <a:moveTo>
                    <a:pt x="1298" y="1397"/>
                  </a:moveTo>
                  <a:cubicBezTo>
                    <a:pt x="841" y="1151"/>
                    <a:pt x="-33" y="808"/>
                    <a:pt x="1" y="665"/>
                  </a:cubicBezTo>
                  <a:cubicBezTo>
                    <a:pt x="235" y="-426"/>
                    <a:pt x="744" y="-169"/>
                    <a:pt x="1293" y="1397"/>
                  </a:cubicBezTo>
                  <a:lnTo>
                    <a:pt x="1298" y="1397"/>
                  </a:lnTo>
                  <a:close/>
                </a:path>
              </a:pathLst>
            </a:custGeom>
            <a:grpFill/>
            <a:ln w="5715" cap="flat">
              <a:noFill/>
              <a:prstDash val="solid"/>
              <a:miter/>
            </a:ln>
          </p:spPr>
          <p:txBody>
            <a:bodyPr rtlCol="0" anchor="ctr"/>
            <a:lstStyle/>
            <a:p>
              <a:endParaRPr lang="zh-CN" altLang="en-US"/>
            </a:p>
          </p:txBody>
        </p:sp>
        <p:sp>
          <p:nvSpPr>
            <p:cNvPr id="5542" name="任意多边形: 形状 5541">
              <a:extLst>
                <a:ext uri="{FF2B5EF4-FFF2-40B4-BE49-F238E27FC236}">
                  <a16:creationId xmlns:a16="http://schemas.microsoft.com/office/drawing/2014/main" id="{52A79E4C-1E68-DA9A-FD12-9BDF8631A6E6}"/>
                </a:ext>
              </a:extLst>
            </p:cNvPr>
            <p:cNvSpPr/>
            <p:nvPr/>
          </p:nvSpPr>
          <p:spPr>
            <a:xfrm>
              <a:off x="3160953" y="4905950"/>
              <a:ext cx="3240" cy="3228"/>
            </a:xfrm>
            <a:custGeom>
              <a:avLst/>
              <a:gdLst>
                <a:gd name="connsiteX0" fmla="*/ 0 w 3240"/>
                <a:gd name="connsiteY0" fmla="*/ 0 h 3228"/>
                <a:gd name="connsiteX1" fmla="*/ 3240 w 3240"/>
                <a:gd name="connsiteY1" fmla="*/ 3229 h 3228"/>
                <a:gd name="connsiteX2" fmla="*/ 0 w 3240"/>
                <a:gd name="connsiteY2" fmla="*/ 0 h 3228"/>
              </a:gdLst>
              <a:ahLst/>
              <a:cxnLst>
                <a:cxn ang="0">
                  <a:pos x="connsiteX0" y="connsiteY0"/>
                </a:cxn>
                <a:cxn ang="0">
                  <a:pos x="connsiteX1" y="connsiteY1"/>
                </a:cxn>
                <a:cxn ang="0">
                  <a:pos x="connsiteX2" y="connsiteY2"/>
                </a:cxn>
              </a:cxnLst>
              <a:rect l="l" t="t" r="r" b="b"/>
              <a:pathLst>
                <a:path w="3240" h="3228">
                  <a:moveTo>
                    <a:pt x="0" y="0"/>
                  </a:moveTo>
                  <a:cubicBezTo>
                    <a:pt x="1080" y="1074"/>
                    <a:pt x="2160" y="2154"/>
                    <a:pt x="3240" y="3229"/>
                  </a:cubicBezTo>
                  <a:cubicBezTo>
                    <a:pt x="2160" y="2149"/>
                    <a:pt x="1080" y="1074"/>
                    <a:pt x="0" y="0"/>
                  </a:cubicBezTo>
                  <a:close/>
                </a:path>
              </a:pathLst>
            </a:custGeom>
            <a:grpFill/>
            <a:ln w="5715" cap="flat">
              <a:noFill/>
              <a:prstDash val="solid"/>
              <a:miter/>
            </a:ln>
          </p:spPr>
          <p:txBody>
            <a:bodyPr rtlCol="0" anchor="ctr"/>
            <a:lstStyle/>
            <a:p>
              <a:endParaRPr lang="zh-CN" altLang="en-US"/>
            </a:p>
          </p:txBody>
        </p:sp>
        <p:sp>
          <p:nvSpPr>
            <p:cNvPr id="5543" name="任意多边形: 形状 5542">
              <a:extLst>
                <a:ext uri="{FF2B5EF4-FFF2-40B4-BE49-F238E27FC236}">
                  <a16:creationId xmlns:a16="http://schemas.microsoft.com/office/drawing/2014/main" id="{441224EC-A5E1-63B0-F302-0AEBC7093D30}"/>
                </a:ext>
              </a:extLst>
            </p:cNvPr>
            <p:cNvSpPr/>
            <p:nvPr/>
          </p:nvSpPr>
          <p:spPr>
            <a:xfrm>
              <a:off x="3272755" y="4971741"/>
              <a:ext cx="4086" cy="3297"/>
            </a:xfrm>
            <a:custGeom>
              <a:avLst/>
              <a:gdLst>
                <a:gd name="connsiteX0" fmla="*/ 0 w 4086"/>
                <a:gd name="connsiteY0" fmla="*/ 12 h 3297"/>
                <a:gd name="connsiteX1" fmla="*/ 4086 w 4086"/>
                <a:gd name="connsiteY1" fmla="*/ 1640 h 3297"/>
                <a:gd name="connsiteX2" fmla="*/ 0 w 4086"/>
                <a:gd name="connsiteY2" fmla="*/ 3281 h 3297"/>
                <a:gd name="connsiteX3" fmla="*/ 17 w 4086"/>
                <a:gd name="connsiteY3" fmla="*/ 3298 h 3297"/>
                <a:gd name="connsiteX4" fmla="*/ 17 w 4086"/>
                <a:gd name="connsiteY4" fmla="*/ 0 h 3297"/>
                <a:gd name="connsiteX5" fmla="*/ 0 w 4086"/>
                <a:gd name="connsiteY5" fmla="*/ 12 h 3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86" h="3297">
                  <a:moveTo>
                    <a:pt x="0" y="12"/>
                  </a:moveTo>
                  <a:cubicBezTo>
                    <a:pt x="1600" y="120"/>
                    <a:pt x="4086" y="-91"/>
                    <a:pt x="4086" y="1640"/>
                  </a:cubicBezTo>
                  <a:cubicBezTo>
                    <a:pt x="4086" y="3366"/>
                    <a:pt x="1600" y="3166"/>
                    <a:pt x="0" y="3281"/>
                  </a:cubicBezTo>
                  <a:lnTo>
                    <a:pt x="17" y="3298"/>
                  </a:lnTo>
                  <a:cubicBezTo>
                    <a:pt x="17" y="2200"/>
                    <a:pt x="17" y="1097"/>
                    <a:pt x="17" y="0"/>
                  </a:cubicBezTo>
                  <a:lnTo>
                    <a:pt x="0" y="12"/>
                  </a:lnTo>
                  <a:close/>
                </a:path>
              </a:pathLst>
            </a:custGeom>
            <a:grpFill/>
            <a:ln w="5715" cap="flat">
              <a:noFill/>
              <a:prstDash val="solid"/>
              <a:miter/>
            </a:ln>
          </p:spPr>
          <p:txBody>
            <a:bodyPr rtlCol="0" anchor="ctr"/>
            <a:lstStyle/>
            <a:p>
              <a:endParaRPr lang="zh-CN" altLang="en-US"/>
            </a:p>
          </p:txBody>
        </p:sp>
        <p:sp>
          <p:nvSpPr>
            <p:cNvPr id="5544" name="任意多边形: 形状 5543">
              <a:extLst>
                <a:ext uri="{FF2B5EF4-FFF2-40B4-BE49-F238E27FC236}">
                  <a16:creationId xmlns:a16="http://schemas.microsoft.com/office/drawing/2014/main" id="{732B2ABE-CA40-1C1D-F42D-49FA80DF6093}"/>
                </a:ext>
              </a:extLst>
            </p:cNvPr>
            <p:cNvSpPr/>
            <p:nvPr/>
          </p:nvSpPr>
          <p:spPr>
            <a:xfrm>
              <a:off x="3271474" y="4970347"/>
              <a:ext cx="1298" cy="1405"/>
            </a:xfrm>
            <a:custGeom>
              <a:avLst/>
              <a:gdLst>
                <a:gd name="connsiteX0" fmla="*/ 1298 w 1298"/>
                <a:gd name="connsiteY0" fmla="*/ 1388 h 1405"/>
                <a:gd name="connsiteX1" fmla="*/ 1 w 1298"/>
                <a:gd name="connsiteY1" fmla="*/ 657 h 1405"/>
                <a:gd name="connsiteX2" fmla="*/ 1281 w 1298"/>
                <a:gd name="connsiteY2" fmla="*/ 1405 h 1405"/>
                <a:gd name="connsiteX3" fmla="*/ 1298 w 1298"/>
                <a:gd name="connsiteY3" fmla="*/ 1388 h 1405"/>
              </a:gdLst>
              <a:ahLst/>
              <a:cxnLst>
                <a:cxn ang="0">
                  <a:pos x="connsiteX0" y="connsiteY0"/>
                </a:cxn>
                <a:cxn ang="0">
                  <a:pos x="connsiteX1" y="connsiteY1"/>
                </a:cxn>
                <a:cxn ang="0">
                  <a:pos x="connsiteX2" y="connsiteY2"/>
                </a:cxn>
                <a:cxn ang="0">
                  <a:pos x="connsiteX3" y="connsiteY3"/>
                </a:cxn>
              </a:cxnLst>
              <a:rect l="l" t="t" r="r" b="b"/>
              <a:pathLst>
                <a:path w="1298" h="1405">
                  <a:moveTo>
                    <a:pt x="1298" y="1388"/>
                  </a:moveTo>
                  <a:cubicBezTo>
                    <a:pt x="841" y="1137"/>
                    <a:pt x="-28" y="794"/>
                    <a:pt x="1" y="657"/>
                  </a:cubicBezTo>
                  <a:cubicBezTo>
                    <a:pt x="246" y="-429"/>
                    <a:pt x="749" y="-161"/>
                    <a:pt x="1281" y="1405"/>
                  </a:cubicBezTo>
                  <a:lnTo>
                    <a:pt x="1298" y="1388"/>
                  </a:lnTo>
                  <a:close/>
                </a:path>
              </a:pathLst>
            </a:custGeom>
            <a:grpFill/>
            <a:ln w="5715" cap="flat">
              <a:noFill/>
              <a:prstDash val="solid"/>
              <a:miter/>
            </a:ln>
          </p:spPr>
          <p:txBody>
            <a:bodyPr rtlCol="0" anchor="ctr"/>
            <a:lstStyle/>
            <a:p>
              <a:endParaRPr lang="zh-CN" altLang="en-US"/>
            </a:p>
          </p:txBody>
        </p:sp>
        <p:sp>
          <p:nvSpPr>
            <p:cNvPr id="5545" name="任意多边形: 形状 5544">
              <a:extLst>
                <a:ext uri="{FF2B5EF4-FFF2-40B4-BE49-F238E27FC236}">
                  <a16:creationId xmlns:a16="http://schemas.microsoft.com/office/drawing/2014/main" id="{8C958824-3D4D-0BD3-6C25-DE647E243A9B}"/>
                </a:ext>
              </a:extLst>
            </p:cNvPr>
            <p:cNvSpPr/>
            <p:nvPr/>
          </p:nvSpPr>
          <p:spPr>
            <a:xfrm>
              <a:off x="3203707" y="4940833"/>
              <a:ext cx="1397" cy="1298"/>
            </a:xfrm>
            <a:custGeom>
              <a:avLst/>
              <a:gdLst>
                <a:gd name="connsiteX0" fmla="*/ 0 w 1397"/>
                <a:gd name="connsiteY0" fmla="*/ 1298 h 1298"/>
                <a:gd name="connsiteX1" fmla="*/ 737 w 1397"/>
                <a:gd name="connsiteY1" fmla="*/ 1 h 1298"/>
                <a:gd name="connsiteX2" fmla="*/ 0 w 1397"/>
                <a:gd name="connsiteY2" fmla="*/ 1298 h 1298"/>
                <a:gd name="connsiteX3" fmla="*/ 0 w 1397"/>
                <a:gd name="connsiteY3" fmla="*/ 1298 h 1298"/>
              </a:gdLst>
              <a:ahLst/>
              <a:cxnLst>
                <a:cxn ang="0">
                  <a:pos x="connsiteX0" y="connsiteY0"/>
                </a:cxn>
                <a:cxn ang="0">
                  <a:pos x="connsiteX1" y="connsiteY1"/>
                </a:cxn>
                <a:cxn ang="0">
                  <a:pos x="connsiteX2" y="connsiteY2"/>
                </a:cxn>
                <a:cxn ang="0">
                  <a:pos x="connsiteX3" y="connsiteY3"/>
                </a:cxn>
              </a:cxnLst>
              <a:rect l="l" t="t" r="r" b="b"/>
              <a:pathLst>
                <a:path w="1397" h="1298">
                  <a:moveTo>
                    <a:pt x="0" y="1298"/>
                  </a:moveTo>
                  <a:cubicBezTo>
                    <a:pt x="251" y="841"/>
                    <a:pt x="589" y="-34"/>
                    <a:pt x="737" y="1"/>
                  </a:cubicBezTo>
                  <a:cubicBezTo>
                    <a:pt x="1823" y="235"/>
                    <a:pt x="1566" y="750"/>
                    <a:pt x="0" y="1298"/>
                  </a:cubicBezTo>
                  <a:lnTo>
                    <a:pt x="0" y="1298"/>
                  </a:lnTo>
                  <a:close/>
                </a:path>
              </a:pathLst>
            </a:custGeom>
            <a:grpFill/>
            <a:ln w="5715" cap="flat">
              <a:noFill/>
              <a:prstDash val="solid"/>
              <a:miter/>
            </a:ln>
          </p:spPr>
          <p:txBody>
            <a:bodyPr rtlCol="0" anchor="ctr"/>
            <a:lstStyle/>
            <a:p>
              <a:endParaRPr lang="zh-CN" altLang="en-US"/>
            </a:p>
          </p:txBody>
        </p:sp>
        <p:sp>
          <p:nvSpPr>
            <p:cNvPr id="5546" name="任意多边形: 形状 5545">
              <a:extLst>
                <a:ext uri="{FF2B5EF4-FFF2-40B4-BE49-F238E27FC236}">
                  <a16:creationId xmlns:a16="http://schemas.microsoft.com/office/drawing/2014/main" id="{9260EB36-681D-27D8-36E4-938C7C20EAFB}"/>
                </a:ext>
              </a:extLst>
            </p:cNvPr>
            <p:cNvSpPr/>
            <p:nvPr/>
          </p:nvSpPr>
          <p:spPr>
            <a:xfrm>
              <a:off x="3234341" y="4869762"/>
              <a:ext cx="4749" cy="7369"/>
            </a:xfrm>
            <a:custGeom>
              <a:avLst/>
              <a:gdLst>
                <a:gd name="connsiteX0" fmla="*/ 2244 w 4749"/>
                <a:gd name="connsiteY0" fmla="*/ 0 h 7369"/>
                <a:gd name="connsiteX1" fmla="*/ 3238 w 4749"/>
                <a:gd name="connsiteY1" fmla="*/ 6624 h 7369"/>
                <a:gd name="connsiteX2" fmla="*/ 655 w 4749"/>
                <a:gd name="connsiteY2" fmla="*/ 7275 h 7369"/>
                <a:gd name="connsiteX3" fmla="*/ 2255 w 4749"/>
                <a:gd name="connsiteY3" fmla="*/ 6 h 7369"/>
                <a:gd name="connsiteX4" fmla="*/ 2244 w 4749"/>
                <a:gd name="connsiteY4" fmla="*/ 6 h 7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9" h="7369">
                  <a:moveTo>
                    <a:pt x="2244" y="0"/>
                  </a:moveTo>
                  <a:cubicBezTo>
                    <a:pt x="5198" y="1817"/>
                    <a:pt x="5553" y="4121"/>
                    <a:pt x="3238" y="6624"/>
                  </a:cubicBezTo>
                  <a:cubicBezTo>
                    <a:pt x="2707" y="7195"/>
                    <a:pt x="844" y="7549"/>
                    <a:pt x="655" y="7275"/>
                  </a:cubicBezTo>
                  <a:cubicBezTo>
                    <a:pt x="-1334" y="4384"/>
                    <a:pt x="1798" y="2475"/>
                    <a:pt x="2255" y="6"/>
                  </a:cubicBezTo>
                  <a:lnTo>
                    <a:pt x="2244" y="6"/>
                  </a:lnTo>
                  <a:close/>
                </a:path>
              </a:pathLst>
            </a:custGeom>
            <a:grpFill/>
            <a:ln w="5715" cap="flat">
              <a:noFill/>
              <a:prstDash val="solid"/>
              <a:miter/>
            </a:ln>
          </p:spPr>
          <p:txBody>
            <a:bodyPr rtlCol="0" anchor="ctr"/>
            <a:lstStyle/>
            <a:p>
              <a:endParaRPr lang="zh-CN" altLang="en-US"/>
            </a:p>
          </p:txBody>
        </p:sp>
        <p:sp>
          <p:nvSpPr>
            <p:cNvPr id="5547" name="任意多边形: 形状 5546">
              <a:extLst>
                <a:ext uri="{FF2B5EF4-FFF2-40B4-BE49-F238E27FC236}">
                  <a16:creationId xmlns:a16="http://schemas.microsoft.com/office/drawing/2014/main" id="{0C3492CC-760F-46AA-DFE7-0C15C049774D}"/>
                </a:ext>
              </a:extLst>
            </p:cNvPr>
            <p:cNvSpPr/>
            <p:nvPr/>
          </p:nvSpPr>
          <p:spPr>
            <a:xfrm>
              <a:off x="3239883" y="4823694"/>
              <a:ext cx="16459" cy="11409"/>
            </a:xfrm>
            <a:custGeom>
              <a:avLst/>
              <a:gdLst>
                <a:gd name="connsiteX0" fmla="*/ 6561 w 16459"/>
                <a:gd name="connsiteY0" fmla="*/ 9841 h 11409"/>
                <a:gd name="connsiteX1" fmla="*/ 0 w 16459"/>
                <a:gd name="connsiteY1" fmla="*/ 6601 h 11409"/>
                <a:gd name="connsiteX2" fmla="*/ 6561 w 16459"/>
                <a:gd name="connsiteY2" fmla="*/ 0 h 11409"/>
                <a:gd name="connsiteX3" fmla="*/ 16459 w 16459"/>
                <a:gd name="connsiteY3" fmla="*/ 6584 h 11409"/>
                <a:gd name="connsiteX4" fmla="*/ 6561 w 16459"/>
                <a:gd name="connsiteY4" fmla="*/ 9841 h 11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59" h="11409">
                  <a:moveTo>
                    <a:pt x="6561" y="9841"/>
                  </a:moveTo>
                  <a:cubicBezTo>
                    <a:pt x="5138" y="7212"/>
                    <a:pt x="2686" y="6663"/>
                    <a:pt x="0" y="6601"/>
                  </a:cubicBezTo>
                  <a:cubicBezTo>
                    <a:pt x="2189" y="4400"/>
                    <a:pt x="4372" y="2200"/>
                    <a:pt x="6561" y="0"/>
                  </a:cubicBezTo>
                  <a:cubicBezTo>
                    <a:pt x="9858" y="2194"/>
                    <a:pt x="13156" y="4389"/>
                    <a:pt x="16459" y="6584"/>
                  </a:cubicBezTo>
                  <a:cubicBezTo>
                    <a:pt x="14556" y="11927"/>
                    <a:pt x="11110" y="12550"/>
                    <a:pt x="6561" y="9841"/>
                  </a:cubicBezTo>
                  <a:close/>
                </a:path>
              </a:pathLst>
            </a:custGeom>
            <a:grpFill/>
            <a:ln w="5715" cap="flat">
              <a:noFill/>
              <a:prstDash val="solid"/>
              <a:miter/>
            </a:ln>
          </p:spPr>
          <p:txBody>
            <a:bodyPr rtlCol="0" anchor="ctr"/>
            <a:lstStyle/>
            <a:p>
              <a:endParaRPr lang="zh-CN" altLang="en-US"/>
            </a:p>
          </p:txBody>
        </p:sp>
        <p:sp>
          <p:nvSpPr>
            <p:cNvPr id="5548" name="任意多边形: 形状 5547">
              <a:extLst>
                <a:ext uri="{FF2B5EF4-FFF2-40B4-BE49-F238E27FC236}">
                  <a16:creationId xmlns:a16="http://schemas.microsoft.com/office/drawing/2014/main" id="{3E915B6D-EC8D-695E-9543-B4DE19597A69}"/>
                </a:ext>
              </a:extLst>
            </p:cNvPr>
            <p:cNvSpPr/>
            <p:nvPr/>
          </p:nvSpPr>
          <p:spPr>
            <a:xfrm>
              <a:off x="3812086" y="5119759"/>
              <a:ext cx="22854" cy="10881"/>
            </a:xfrm>
            <a:custGeom>
              <a:avLst/>
              <a:gdLst>
                <a:gd name="connsiteX0" fmla="*/ 0 w 22854"/>
                <a:gd name="connsiteY0" fmla="*/ 0 h 10881"/>
                <a:gd name="connsiteX1" fmla="*/ 22854 w 22854"/>
                <a:gd name="connsiteY1" fmla="*/ 10881 h 10881"/>
                <a:gd name="connsiteX2" fmla="*/ 0 w 22854"/>
                <a:gd name="connsiteY2" fmla="*/ 0 h 10881"/>
                <a:gd name="connsiteX3" fmla="*/ 0 w 22854"/>
                <a:gd name="connsiteY3" fmla="*/ 0 h 10881"/>
              </a:gdLst>
              <a:ahLst/>
              <a:cxnLst>
                <a:cxn ang="0">
                  <a:pos x="connsiteX0" y="connsiteY0"/>
                </a:cxn>
                <a:cxn ang="0">
                  <a:pos x="connsiteX1" y="connsiteY1"/>
                </a:cxn>
                <a:cxn ang="0">
                  <a:pos x="connsiteX2" y="connsiteY2"/>
                </a:cxn>
                <a:cxn ang="0">
                  <a:pos x="connsiteX3" y="connsiteY3"/>
                </a:cxn>
              </a:cxnLst>
              <a:rect l="l" t="t" r="r" b="b"/>
              <a:pathLst>
                <a:path w="22854" h="10881">
                  <a:moveTo>
                    <a:pt x="0" y="0"/>
                  </a:moveTo>
                  <a:cubicBezTo>
                    <a:pt x="7104" y="2017"/>
                    <a:pt x="16425" y="-1714"/>
                    <a:pt x="22854" y="10881"/>
                  </a:cubicBezTo>
                  <a:cubicBezTo>
                    <a:pt x="13642" y="5515"/>
                    <a:pt x="4275" y="9378"/>
                    <a:pt x="0" y="0"/>
                  </a:cubicBezTo>
                  <a:lnTo>
                    <a:pt x="0" y="0"/>
                  </a:lnTo>
                  <a:close/>
                </a:path>
              </a:pathLst>
            </a:custGeom>
            <a:grpFill/>
            <a:ln w="5715" cap="flat">
              <a:noFill/>
              <a:prstDash val="solid"/>
              <a:miter/>
            </a:ln>
          </p:spPr>
          <p:txBody>
            <a:bodyPr rtlCol="0" anchor="ctr"/>
            <a:lstStyle/>
            <a:p>
              <a:endParaRPr lang="zh-CN" altLang="en-US"/>
            </a:p>
          </p:txBody>
        </p:sp>
        <p:sp>
          <p:nvSpPr>
            <p:cNvPr id="5549" name="任意多边形: 形状 5548">
              <a:extLst>
                <a:ext uri="{FF2B5EF4-FFF2-40B4-BE49-F238E27FC236}">
                  <a16:creationId xmlns:a16="http://schemas.microsoft.com/office/drawing/2014/main" id="{493ED4EC-4633-8F1B-B542-732473F56421}"/>
                </a:ext>
              </a:extLst>
            </p:cNvPr>
            <p:cNvSpPr/>
            <p:nvPr/>
          </p:nvSpPr>
          <p:spPr>
            <a:xfrm>
              <a:off x="3864698" y="5121747"/>
              <a:ext cx="5209" cy="4595"/>
            </a:xfrm>
            <a:custGeom>
              <a:avLst/>
              <a:gdLst>
                <a:gd name="connsiteX0" fmla="*/ 0 w 5209"/>
                <a:gd name="connsiteY0" fmla="*/ 1304 h 4595"/>
                <a:gd name="connsiteX1" fmla="*/ 5075 w 5209"/>
                <a:gd name="connsiteY1" fmla="*/ 1059 h 4595"/>
                <a:gd name="connsiteX2" fmla="*/ 0 w 5209"/>
                <a:gd name="connsiteY2" fmla="*/ 4596 h 4595"/>
                <a:gd name="connsiteX3" fmla="*/ 0 w 5209"/>
                <a:gd name="connsiteY3" fmla="*/ 1304 h 4595"/>
              </a:gdLst>
              <a:ahLst/>
              <a:cxnLst>
                <a:cxn ang="0">
                  <a:pos x="connsiteX0" y="connsiteY0"/>
                </a:cxn>
                <a:cxn ang="0">
                  <a:pos x="connsiteX1" y="connsiteY1"/>
                </a:cxn>
                <a:cxn ang="0">
                  <a:pos x="connsiteX2" y="connsiteY2"/>
                </a:cxn>
                <a:cxn ang="0">
                  <a:pos x="connsiteX3" y="connsiteY3"/>
                </a:cxn>
              </a:cxnLst>
              <a:rect l="l" t="t" r="r" b="b"/>
              <a:pathLst>
                <a:path w="5209" h="4595">
                  <a:moveTo>
                    <a:pt x="0" y="1304"/>
                  </a:moveTo>
                  <a:cubicBezTo>
                    <a:pt x="1766" y="1115"/>
                    <a:pt x="4452" y="-1371"/>
                    <a:pt x="5075" y="1059"/>
                  </a:cubicBezTo>
                  <a:cubicBezTo>
                    <a:pt x="5955" y="4482"/>
                    <a:pt x="2309" y="4185"/>
                    <a:pt x="0" y="4596"/>
                  </a:cubicBezTo>
                  <a:cubicBezTo>
                    <a:pt x="0" y="3493"/>
                    <a:pt x="0" y="2401"/>
                    <a:pt x="0" y="1304"/>
                  </a:cubicBezTo>
                  <a:close/>
                </a:path>
              </a:pathLst>
            </a:custGeom>
            <a:grpFill/>
            <a:ln w="5715" cap="flat">
              <a:noFill/>
              <a:prstDash val="solid"/>
              <a:miter/>
            </a:ln>
          </p:spPr>
          <p:txBody>
            <a:bodyPr rtlCol="0" anchor="ctr"/>
            <a:lstStyle/>
            <a:p>
              <a:endParaRPr lang="zh-CN" altLang="en-US"/>
            </a:p>
          </p:txBody>
        </p:sp>
        <p:sp>
          <p:nvSpPr>
            <p:cNvPr id="5550" name="任意多边形: 形状 5549">
              <a:extLst>
                <a:ext uri="{FF2B5EF4-FFF2-40B4-BE49-F238E27FC236}">
                  <a16:creationId xmlns:a16="http://schemas.microsoft.com/office/drawing/2014/main" id="{8CD777C1-0610-6B1F-5B10-98F31BE259DA}"/>
                </a:ext>
              </a:extLst>
            </p:cNvPr>
            <p:cNvSpPr/>
            <p:nvPr/>
          </p:nvSpPr>
          <p:spPr>
            <a:xfrm>
              <a:off x="3834214" y="5117318"/>
              <a:ext cx="1811" cy="1567"/>
            </a:xfrm>
            <a:custGeom>
              <a:avLst/>
              <a:gdLst>
                <a:gd name="connsiteX0" fmla="*/ 1812 w 1811"/>
                <a:gd name="connsiteY0" fmla="*/ 424 h 1567"/>
                <a:gd name="connsiteX1" fmla="*/ 1383 w 1811"/>
                <a:gd name="connsiteY1" fmla="*/ 1567 h 1567"/>
                <a:gd name="connsiteX2" fmla="*/ 0 w 1811"/>
                <a:gd name="connsiteY2" fmla="*/ 1144 h 1567"/>
                <a:gd name="connsiteX3" fmla="*/ 429 w 1811"/>
                <a:gd name="connsiteY3" fmla="*/ 1 h 1567"/>
                <a:gd name="connsiteX4" fmla="*/ 1812 w 1811"/>
                <a:gd name="connsiteY4" fmla="*/ 424 h 1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7">
                  <a:moveTo>
                    <a:pt x="1812" y="424"/>
                  </a:moveTo>
                  <a:cubicBezTo>
                    <a:pt x="1669" y="824"/>
                    <a:pt x="1537" y="1561"/>
                    <a:pt x="1383" y="1567"/>
                  </a:cubicBezTo>
                  <a:cubicBezTo>
                    <a:pt x="926" y="1584"/>
                    <a:pt x="463" y="1304"/>
                    <a:pt x="0" y="1144"/>
                  </a:cubicBezTo>
                  <a:cubicBezTo>
                    <a:pt x="143" y="744"/>
                    <a:pt x="274" y="6"/>
                    <a:pt x="429" y="1"/>
                  </a:cubicBezTo>
                  <a:cubicBezTo>
                    <a:pt x="880" y="-16"/>
                    <a:pt x="1349" y="264"/>
                    <a:pt x="1812" y="424"/>
                  </a:cubicBezTo>
                  <a:close/>
                </a:path>
              </a:pathLst>
            </a:custGeom>
            <a:grpFill/>
            <a:ln w="5715" cap="flat">
              <a:noFill/>
              <a:prstDash val="solid"/>
              <a:miter/>
            </a:ln>
          </p:spPr>
          <p:txBody>
            <a:bodyPr rtlCol="0" anchor="ctr"/>
            <a:lstStyle/>
            <a:p>
              <a:endParaRPr lang="zh-CN" altLang="en-US"/>
            </a:p>
          </p:txBody>
        </p:sp>
        <p:sp>
          <p:nvSpPr>
            <p:cNvPr id="5551" name="任意多边形: 形状 5550">
              <a:extLst>
                <a:ext uri="{FF2B5EF4-FFF2-40B4-BE49-F238E27FC236}">
                  <a16:creationId xmlns:a16="http://schemas.microsoft.com/office/drawing/2014/main" id="{24F170B5-D650-7ED2-CF1E-7D4E3D8A1F63}"/>
                </a:ext>
              </a:extLst>
            </p:cNvPr>
            <p:cNvSpPr/>
            <p:nvPr/>
          </p:nvSpPr>
          <p:spPr>
            <a:xfrm>
              <a:off x="3890038" y="5146973"/>
              <a:ext cx="4316" cy="2530"/>
            </a:xfrm>
            <a:custGeom>
              <a:avLst/>
              <a:gdLst>
                <a:gd name="connsiteX0" fmla="*/ 0 w 4316"/>
                <a:gd name="connsiteY0" fmla="*/ 1185 h 2530"/>
                <a:gd name="connsiteX1" fmla="*/ 783 w 4316"/>
                <a:gd name="connsiteY1" fmla="*/ 1 h 2530"/>
                <a:gd name="connsiteX2" fmla="*/ 3452 w 4316"/>
                <a:gd name="connsiteY2" fmla="*/ 1116 h 2530"/>
                <a:gd name="connsiteX3" fmla="*/ 2737 w 4316"/>
                <a:gd name="connsiteY3" fmla="*/ 2311 h 2530"/>
                <a:gd name="connsiteX4" fmla="*/ 0 w 4316"/>
                <a:gd name="connsiteY4" fmla="*/ 1185 h 2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6" h="2530">
                  <a:moveTo>
                    <a:pt x="0" y="1185"/>
                  </a:moveTo>
                  <a:cubicBezTo>
                    <a:pt x="269" y="767"/>
                    <a:pt x="646" y="-38"/>
                    <a:pt x="783" y="1"/>
                  </a:cubicBezTo>
                  <a:cubicBezTo>
                    <a:pt x="1714" y="259"/>
                    <a:pt x="2755" y="510"/>
                    <a:pt x="3452" y="1116"/>
                  </a:cubicBezTo>
                  <a:cubicBezTo>
                    <a:pt x="4852" y="2322"/>
                    <a:pt x="4509" y="2870"/>
                    <a:pt x="2737" y="2311"/>
                  </a:cubicBezTo>
                  <a:cubicBezTo>
                    <a:pt x="1806" y="2007"/>
                    <a:pt x="914" y="1562"/>
                    <a:pt x="0" y="1185"/>
                  </a:cubicBezTo>
                  <a:close/>
                </a:path>
              </a:pathLst>
            </a:custGeom>
            <a:grpFill/>
            <a:ln w="5715" cap="flat">
              <a:noFill/>
              <a:prstDash val="solid"/>
              <a:miter/>
            </a:ln>
          </p:spPr>
          <p:txBody>
            <a:bodyPr rtlCol="0" anchor="ctr"/>
            <a:lstStyle/>
            <a:p>
              <a:endParaRPr lang="zh-CN" altLang="en-US"/>
            </a:p>
          </p:txBody>
        </p:sp>
        <p:sp>
          <p:nvSpPr>
            <p:cNvPr id="5552" name="任意多边形: 形状 5551">
              <a:extLst>
                <a:ext uri="{FF2B5EF4-FFF2-40B4-BE49-F238E27FC236}">
                  <a16:creationId xmlns:a16="http://schemas.microsoft.com/office/drawing/2014/main" id="{4B5B63FA-1438-4A5E-4B20-80A5A3FF8BE2}"/>
                </a:ext>
              </a:extLst>
            </p:cNvPr>
            <p:cNvSpPr/>
            <p:nvPr/>
          </p:nvSpPr>
          <p:spPr>
            <a:xfrm>
              <a:off x="3151054" y="4998053"/>
              <a:ext cx="6623" cy="13087"/>
            </a:xfrm>
            <a:custGeom>
              <a:avLst/>
              <a:gdLst>
                <a:gd name="connsiteX0" fmla="*/ 6607 w 6623"/>
                <a:gd name="connsiteY0" fmla="*/ 0 h 13087"/>
                <a:gd name="connsiteX1" fmla="*/ 6624 w 6623"/>
                <a:gd name="connsiteY1" fmla="*/ 9807 h 13087"/>
                <a:gd name="connsiteX2" fmla="*/ 0 w 6623"/>
                <a:gd name="connsiteY2" fmla="*/ 13088 h 13087"/>
                <a:gd name="connsiteX3" fmla="*/ 6607 w 6623"/>
                <a:gd name="connsiteY3" fmla="*/ 0 h 13087"/>
              </a:gdLst>
              <a:ahLst/>
              <a:cxnLst>
                <a:cxn ang="0">
                  <a:pos x="connsiteX0" y="connsiteY0"/>
                </a:cxn>
                <a:cxn ang="0">
                  <a:pos x="connsiteX1" y="connsiteY1"/>
                </a:cxn>
                <a:cxn ang="0">
                  <a:pos x="connsiteX2" y="connsiteY2"/>
                </a:cxn>
                <a:cxn ang="0">
                  <a:pos x="connsiteX3" y="connsiteY3"/>
                </a:cxn>
              </a:cxnLst>
              <a:rect l="l" t="t" r="r" b="b"/>
              <a:pathLst>
                <a:path w="6623" h="13087">
                  <a:moveTo>
                    <a:pt x="6607" y="0"/>
                  </a:moveTo>
                  <a:cubicBezTo>
                    <a:pt x="6612" y="3269"/>
                    <a:pt x="6618" y="6538"/>
                    <a:pt x="6624" y="9807"/>
                  </a:cubicBezTo>
                  <a:cubicBezTo>
                    <a:pt x="5201" y="12487"/>
                    <a:pt x="2749" y="13093"/>
                    <a:pt x="0" y="13088"/>
                  </a:cubicBezTo>
                  <a:cubicBezTo>
                    <a:pt x="3155" y="9201"/>
                    <a:pt x="2126" y="3206"/>
                    <a:pt x="6607" y="0"/>
                  </a:cubicBezTo>
                  <a:close/>
                </a:path>
              </a:pathLst>
            </a:custGeom>
            <a:grpFill/>
            <a:ln w="5715" cap="flat">
              <a:noFill/>
              <a:prstDash val="solid"/>
              <a:miter/>
            </a:ln>
          </p:spPr>
          <p:txBody>
            <a:bodyPr rtlCol="0" anchor="ctr"/>
            <a:lstStyle/>
            <a:p>
              <a:endParaRPr lang="zh-CN" altLang="en-US"/>
            </a:p>
          </p:txBody>
        </p:sp>
        <p:sp>
          <p:nvSpPr>
            <p:cNvPr id="5553" name="任意多边形: 形状 5552">
              <a:extLst>
                <a:ext uri="{FF2B5EF4-FFF2-40B4-BE49-F238E27FC236}">
                  <a16:creationId xmlns:a16="http://schemas.microsoft.com/office/drawing/2014/main" id="{A5F16734-BE77-0FB6-3611-CBAB3617EBC7}"/>
                </a:ext>
              </a:extLst>
            </p:cNvPr>
            <p:cNvSpPr/>
            <p:nvPr/>
          </p:nvSpPr>
          <p:spPr>
            <a:xfrm>
              <a:off x="3603619" y="5059157"/>
              <a:ext cx="1292" cy="1395"/>
            </a:xfrm>
            <a:custGeom>
              <a:avLst/>
              <a:gdLst>
                <a:gd name="connsiteX0" fmla="*/ 1292 w 1292"/>
                <a:gd name="connsiteY0" fmla="*/ 1395 h 1395"/>
                <a:gd name="connsiteX1" fmla="*/ 1 w 1292"/>
                <a:gd name="connsiteY1" fmla="*/ 663 h 1395"/>
                <a:gd name="connsiteX2" fmla="*/ 1292 w 1292"/>
                <a:gd name="connsiteY2" fmla="*/ 1395 h 1395"/>
                <a:gd name="connsiteX3" fmla="*/ 1292 w 1292"/>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2" h="1395">
                  <a:moveTo>
                    <a:pt x="1292" y="1395"/>
                  </a:moveTo>
                  <a:cubicBezTo>
                    <a:pt x="841" y="1149"/>
                    <a:pt x="-28" y="806"/>
                    <a:pt x="1" y="663"/>
                  </a:cubicBezTo>
                  <a:cubicBezTo>
                    <a:pt x="235" y="-428"/>
                    <a:pt x="738" y="-165"/>
                    <a:pt x="1292" y="1395"/>
                  </a:cubicBezTo>
                  <a:lnTo>
                    <a:pt x="1292" y="1395"/>
                  </a:lnTo>
                  <a:close/>
                </a:path>
              </a:pathLst>
            </a:custGeom>
            <a:grpFill/>
            <a:ln w="5715" cap="flat">
              <a:noFill/>
              <a:prstDash val="solid"/>
              <a:miter/>
            </a:ln>
          </p:spPr>
          <p:txBody>
            <a:bodyPr rtlCol="0" anchor="ctr"/>
            <a:lstStyle/>
            <a:p>
              <a:endParaRPr lang="zh-CN" altLang="en-US"/>
            </a:p>
          </p:txBody>
        </p:sp>
        <p:sp>
          <p:nvSpPr>
            <p:cNvPr id="5554" name="任意多边形: 形状 5553">
              <a:extLst>
                <a:ext uri="{FF2B5EF4-FFF2-40B4-BE49-F238E27FC236}">
                  <a16:creationId xmlns:a16="http://schemas.microsoft.com/office/drawing/2014/main" id="{50C5E9ED-3627-DC4A-A3CC-CC176FD31CE1}"/>
                </a:ext>
              </a:extLst>
            </p:cNvPr>
            <p:cNvSpPr/>
            <p:nvPr/>
          </p:nvSpPr>
          <p:spPr>
            <a:xfrm>
              <a:off x="3616651" y="5034234"/>
              <a:ext cx="1416" cy="1309"/>
            </a:xfrm>
            <a:custGeom>
              <a:avLst/>
              <a:gdLst>
                <a:gd name="connsiteX0" fmla="*/ 1416 w 1416"/>
                <a:gd name="connsiteY0" fmla="*/ 17 h 1309"/>
                <a:gd name="connsiteX1" fmla="*/ 668 w 1416"/>
                <a:gd name="connsiteY1" fmla="*/ 1309 h 1309"/>
                <a:gd name="connsiteX2" fmla="*/ 1399 w 1416"/>
                <a:gd name="connsiteY2" fmla="*/ 0 h 1309"/>
                <a:gd name="connsiteX3" fmla="*/ 1416 w 1416"/>
                <a:gd name="connsiteY3" fmla="*/ 17 h 1309"/>
              </a:gdLst>
              <a:ahLst/>
              <a:cxnLst>
                <a:cxn ang="0">
                  <a:pos x="connsiteX0" y="connsiteY0"/>
                </a:cxn>
                <a:cxn ang="0">
                  <a:pos x="connsiteX1" y="connsiteY1"/>
                </a:cxn>
                <a:cxn ang="0">
                  <a:pos x="connsiteX2" y="connsiteY2"/>
                </a:cxn>
                <a:cxn ang="0">
                  <a:pos x="connsiteX3" y="connsiteY3"/>
                </a:cxn>
              </a:cxnLst>
              <a:rect l="l" t="t" r="r" b="b"/>
              <a:pathLst>
                <a:path w="1416" h="1309">
                  <a:moveTo>
                    <a:pt x="1416" y="17"/>
                  </a:moveTo>
                  <a:cubicBezTo>
                    <a:pt x="1165" y="469"/>
                    <a:pt x="816" y="1343"/>
                    <a:pt x="668" y="1309"/>
                  </a:cubicBezTo>
                  <a:cubicBezTo>
                    <a:pt x="-430" y="1063"/>
                    <a:pt x="-167" y="549"/>
                    <a:pt x="1399" y="0"/>
                  </a:cubicBezTo>
                  <a:cubicBezTo>
                    <a:pt x="1405" y="0"/>
                    <a:pt x="1416" y="17"/>
                    <a:pt x="1416" y="17"/>
                  </a:cubicBezTo>
                  <a:close/>
                </a:path>
              </a:pathLst>
            </a:custGeom>
            <a:grpFill/>
            <a:ln w="5715" cap="flat">
              <a:noFill/>
              <a:prstDash val="solid"/>
              <a:miter/>
            </a:ln>
          </p:spPr>
          <p:txBody>
            <a:bodyPr rtlCol="0" anchor="ctr"/>
            <a:lstStyle/>
            <a:p>
              <a:endParaRPr lang="zh-CN" altLang="en-US"/>
            </a:p>
          </p:txBody>
        </p:sp>
      </p:grpSp>
      <p:grpSp>
        <p:nvGrpSpPr>
          <p:cNvPr id="5555" name="组合 5554">
            <a:extLst>
              <a:ext uri="{FF2B5EF4-FFF2-40B4-BE49-F238E27FC236}">
                <a16:creationId xmlns:a16="http://schemas.microsoft.com/office/drawing/2014/main" id="{2DAE36EE-6086-D13C-2A7C-6AE2C43EA953}"/>
              </a:ext>
            </a:extLst>
          </p:cNvPr>
          <p:cNvGrpSpPr/>
          <p:nvPr userDrawn="1"/>
        </p:nvGrpSpPr>
        <p:grpSpPr>
          <a:xfrm rot="6353384">
            <a:off x="548629" y="582525"/>
            <a:ext cx="1489634" cy="892347"/>
            <a:chOff x="4421895" y="4634632"/>
            <a:chExt cx="1798726" cy="1077505"/>
          </a:xfrm>
          <a:solidFill>
            <a:schemeClr val="accent5"/>
          </a:solidFill>
        </p:grpSpPr>
        <p:sp>
          <p:nvSpPr>
            <p:cNvPr id="5556" name="任意多边形: 形状 5555">
              <a:extLst>
                <a:ext uri="{FF2B5EF4-FFF2-40B4-BE49-F238E27FC236}">
                  <a16:creationId xmlns:a16="http://schemas.microsoft.com/office/drawing/2014/main" id="{DC5DCE71-D172-33C7-37EB-A26AE61EE5D3}"/>
                </a:ext>
              </a:extLst>
            </p:cNvPr>
            <p:cNvSpPr/>
            <p:nvPr/>
          </p:nvSpPr>
          <p:spPr>
            <a:xfrm>
              <a:off x="5682614" y="5315997"/>
              <a:ext cx="449973" cy="286005"/>
            </a:xfrm>
            <a:custGeom>
              <a:avLst/>
              <a:gdLst>
                <a:gd name="connsiteX0" fmla="*/ 136305 w 449973"/>
                <a:gd name="connsiteY0" fmla="*/ 770 h 286005"/>
                <a:gd name="connsiteX1" fmla="*/ 220081 w 449973"/>
                <a:gd name="connsiteY1" fmla="*/ 45684 h 286005"/>
                <a:gd name="connsiteX2" fmla="*/ 396149 w 449973"/>
                <a:gd name="connsiteY2" fmla="*/ 144445 h 286005"/>
                <a:gd name="connsiteX3" fmla="*/ 447864 w 449973"/>
                <a:gd name="connsiteY3" fmla="*/ 178895 h 286005"/>
                <a:gd name="connsiteX4" fmla="*/ 447853 w 449973"/>
                <a:gd name="connsiteY4" fmla="*/ 189439 h 286005"/>
                <a:gd name="connsiteX5" fmla="*/ 418483 w 449973"/>
                <a:gd name="connsiteY5" fmla="*/ 241131 h 286005"/>
                <a:gd name="connsiteX6" fmla="*/ 409797 w 449973"/>
                <a:gd name="connsiteY6" fmla="*/ 248063 h 286005"/>
                <a:gd name="connsiteX7" fmla="*/ 397972 w 449973"/>
                <a:gd name="connsiteY7" fmla="*/ 260608 h 286005"/>
                <a:gd name="connsiteX8" fmla="*/ 396863 w 449973"/>
                <a:gd name="connsiteY8" fmla="*/ 266603 h 286005"/>
                <a:gd name="connsiteX9" fmla="*/ 396217 w 449973"/>
                <a:gd name="connsiteY9" fmla="*/ 272141 h 286005"/>
                <a:gd name="connsiteX10" fmla="*/ 385845 w 449973"/>
                <a:gd name="connsiteY10" fmla="*/ 284902 h 286005"/>
                <a:gd name="connsiteX11" fmla="*/ 381530 w 449973"/>
                <a:gd name="connsiteY11" fmla="*/ 286005 h 286005"/>
                <a:gd name="connsiteX12" fmla="*/ 370552 w 449973"/>
                <a:gd name="connsiteY12" fmla="*/ 267357 h 286005"/>
                <a:gd name="connsiteX13" fmla="*/ 384742 w 449973"/>
                <a:gd name="connsiteY13" fmla="*/ 249818 h 286005"/>
                <a:gd name="connsiteX14" fmla="*/ 370003 w 449973"/>
                <a:gd name="connsiteY14" fmla="*/ 245657 h 286005"/>
                <a:gd name="connsiteX15" fmla="*/ 357161 w 449973"/>
                <a:gd name="connsiteY15" fmla="*/ 238519 h 286005"/>
                <a:gd name="connsiteX16" fmla="*/ 360093 w 449973"/>
                <a:gd name="connsiteY16" fmla="*/ 221220 h 286005"/>
                <a:gd name="connsiteX17" fmla="*/ 354275 w 449973"/>
                <a:gd name="connsiteY17" fmla="*/ 212756 h 286005"/>
                <a:gd name="connsiteX18" fmla="*/ 348629 w 449973"/>
                <a:gd name="connsiteY18" fmla="*/ 218351 h 286005"/>
                <a:gd name="connsiteX19" fmla="*/ 351309 w 449973"/>
                <a:gd name="connsiteY19" fmla="*/ 231004 h 286005"/>
                <a:gd name="connsiteX20" fmla="*/ 344400 w 449973"/>
                <a:gd name="connsiteY20" fmla="*/ 255950 h 286005"/>
                <a:gd name="connsiteX21" fmla="*/ 333244 w 449973"/>
                <a:gd name="connsiteY21" fmla="*/ 260311 h 286005"/>
                <a:gd name="connsiteX22" fmla="*/ 329564 w 449973"/>
                <a:gd name="connsiteY22" fmla="*/ 246915 h 286005"/>
                <a:gd name="connsiteX23" fmla="*/ 334399 w 449973"/>
                <a:gd name="connsiteY23" fmla="*/ 228095 h 286005"/>
                <a:gd name="connsiteX24" fmla="*/ 333290 w 449973"/>
                <a:gd name="connsiteY24" fmla="*/ 223929 h 286005"/>
                <a:gd name="connsiteX25" fmla="*/ 312979 w 449973"/>
                <a:gd name="connsiteY25" fmla="*/ 204355 h 286005"/>
                <a:gd name="connsiteX26" fmla="*/ 308332 w 449973"/>
                <a:gd name="connsiteY26" fmla="*/ 221163 h 286005"/>
                <a:gd name="connsiteX27" fmla="*/ 303618 w 449973"/>
                <a:gd name="connsiteY27" fmla="*/ 220608 h 286005"/>
                <a:gd name="connsiteX28" fmla="*/ 303280 w 449973"/>
                <a:gd name="connsiteY28" fmla="*/ 222111 h 286005"/>
                <a:gd name="connsiteX29" fmla="*/ 304458 w 449973"/>
                <a:gd name="connsiteY29" fmla="*/ 222231 h 286005"/>
                <a:gd name="connsiteX30" fmla="*/ 305338 w 449973"/>
                <a:gd name="connsiteY30" fmla="*/ 225935 h 286005"/>
                <a:gd name="connsiteX31" fmla="*/ 296520 w 449973"/>
                <a:gd name="connsiteY31" fmla="*/ 238028 h 286005"/>
                <a:gd name="connsiteX32" fmla="*/ 291473 w 449973"/>
                <a:gd name="connsiteY32" fmla="*/ 247857 h 286005"/>
                <a:gd name="connsiteX33" fmla="*/ 289907 w 449973"/>
                <a:gd name="connsiteY33" fmla="*/ 250349 h 286005"/>
                <a:gd name="connsiteX34" fmla="*/ 291702 w 449973"/>
                <a:gd name="connsiteY34" fmla="*/ 248469 h 286005"/>
                <a:gd name="connsiteX35" fmla="*/ 296988 w 449973"/>
                <a:gd name="connsiteY35" fmla="*/ 237753 h 286005"/>
                <a:gd name="connsiteX36" fmla="*/ 309847 w 449973"/>
                <a:gd name="connsiteY36" fmla="*/ 230587 h 286005"/>
                <a:gd name="connsiteX37" fmla="*/ 313241 w 449973"/>
                <a:gd name="connsiteY37" fmla="*/ 227284 h 286005"/>
                <a:gd name="connsiteX38" fmla="*/ 326774 w 449973"/>
                <a:gd name="connsiteY38" fmla="*/ 222952 h 286005"/>
                <a:gd name="connsiteX39" fmla="*/ 324254 w 449973"/>
                <a:gd name="connsiteY39" fmla="*/ 237565 h 286005"/>
                <a:gd name="connsiteX40" fmla="*/ 316911 w 449973"/>
                <a:gd name="connsiteY40" fmla="*/ 246263 h 286005"/>
                <a:gd name="connsiteX41" fmla="*/ 313624 w 449973"/>
                <a:gd name="connsiteY41" fmla="*/ 248698 h 286005"/>
                <a:gd name="connsiteX42" fmla="*/ 310316 w 449973"/>
                <a:gd name="connsiteY42" fmla="*/ 248218 h 286005"/>
                <a:gd name="connsiteX43" fmla="*/ 310115 w 449973"/>
                <a:gd name="connsiteY43" fmla="*/ 248149 h 286005"/>
                <a:gd name="connsiteX44" fmla="*/ 310961 w 449973"/>
                <a:gd name="connsiteY44" fmla="*/ 251132 h 286005"/>
                <a:gd name="connsiteX45" fmla="*/ 310327 w 449973"/>
                <a:gd name="connsiteY45" fmla="*/ 252801 h 286005"/>
                <a:gd name="connsiteX46" fmla="*/ 303463 w 449973"/>
                <a:gd name="connsiteY46" fmla="*/ 262031 h 286005"/>
                <a:gd name="connsiteX47" fmla="*/ 300726 w 449973"/>
                <a:gd name="connsiteY47" fmla="*/ 264940 h 286005"/>
                <a:gd name="connsiteX48" fmla="*/ 296845 w 449973"/>
                <a:gd name="connsiteY48" fmla="*/ 265694 h 286005"/>
                <a:gd name="connsiteX49" fmla="*/ 289273 w 449973"/>
                <a:gd name="connsiteY49" fmla="*/ 263397 h 286005"/>
                <a:gd name="connsiteX50" fmla="*/ 281346 w 449973"/>
                <a:gd name="connsiteY50" fmla="*/ 262940 h 286005"/>
                <a:gd name="connsiteX51" fmla="*/ 277151 w 449973"/>
                <a:gd name="connsiteY51" fmla="*/ 262705 h 286005"/>
                <a:gd name="connsiteX52" fmla="*/ 261126 w 449973"/>
                <a:gd name="connsiteY52" fmla="*/ 258407 h 286005"/>
                <a:gd name="connsiteX53" fmla="*/ 277397 w 449973"/>
                <a:gd name="connsiteY53" fmla="*/ 252681 h 286005"/>
                <a:gd name="connsiteX54" fmla="*/ 280146 w 449973"/>
                <a:gd name="connsiteY54" fmla="*/ 252258 h 286005"/>
                <a:gd name="connsiteX55" fmla="*/ 275877 w 449973"/>
                <a:gd name="connsiteY55" fmla="*/ 252458 h 286005"/>
                <a:gd name="connsiteX56" fmla="*/ 274482 w 449973"/>
                <a:gd name="connsiteY56" fmla="*/ 244280 h 286005"/>
                <a:gd name="connsiteX57" fmla="*/ 258361 w 449973"/>
                <a:gd name="connsiteY57" fmla="*/ 255659 h 286005"/>
                <a:gd name="connsiteX58" fmla="*/ 247805 w 449973"/>
                <a:gd name="connsiteY58" fmla="*/ 257207 h 286005"/>
                <a:gd name="connsiteX59" fmla="*/ 251577 w 449973"/>
                <a:gd name="connsiteY59" fmla="*/ 232124 h 286005"/>
                <a:gd name="connsiteX60" fmla="*/ 268247 w 449973"/>
                <a:gd name="connsiteY60" fmla="*/ 226306 h 286005"/>
                <a:gd name="connsiteX61" fmla="*/ 269436 w 449973"/>
                <a:gd name="connsiteY61" fmla="*/ 227952 h 286005"/>
                <a:gd name="connsiteX62" fmla="*/ 278729 w 449973"/>
                <a:gd name="connsiteY62" fmla="*/ 210853 h 286005"/>
                <a:gd name="connsiteX63" fmla="*/ 307304 w 449973"/>
                <a:gd name="connsiteY63" fmla="*/ 186141 h 286005"/>
                <a:gd name="connsiteX64" fmla="*/ 319219 w 449973"/>
                <a:gd name="connsiteY64" fmla="*/ 181358 h 286005"/>
                <a:gd name="connsiteX65" fmla="*/ 331392 w 449973"/>
                <a:gd name="connsiteY65" fmla="*/ 183198 h 286005"/>
                <a:gd name="connsiteX66" fmla="*/ 346657 w 449973"/>
                <a:gd name="connsiteY66" fmla="*/ 180512 h 286005"/>
                <a:gd name="connsiteX67" fmla="*/ 336810 w 449973"/>
                <a:gd name="connsiteY67" fmla="*/ 187959 h 286005"/>
                <a:gd name="connsiteX68" fmla="*/ 332541 w 449973"/>
                <a:gd name="connsiteY68" fmla="*/ 175026 h 286005"/>
                <a:gd name="connsiteX69" fmla="*/ 336044 w 449973"/>
                <a:gd name="connsiteY69" fmla="*/ 137575 h 286005"/>
                <a:gd name="connsiteX70" fmla="*/ 344571 w 449973"/>
                <a:gd name="connsiteY70" fmla="*/ 128031 h 286005"/>
                <a:gd name="connsiteX71" fmla="*/ 337685 w 449973"/>
                <a:gd name="connsiteY71" fmla="*/ 130997 h 286005"/>
                <a:gd name="connsiteX72" fmla="*/ 318282 w 449973"/>
                <a:gd name="connsiteY72" fmla="*/ 176803 h 286005"/>
                <a:gd name="connsiteX73" fmla="*/ 315385 w 449973"/>
                <a:gd name="connsiteY73" fmla="*/ 182415 h 286005"/>
                <a:gd name="connsiteX74" fmla="*/ 301063 w 449973"/>
                <a:gd name="connsiteY74" fmla="*/ 185381 h 286005"/>
                <a:gd name="connsiteX75" fmla="*/ 283301 w 449973"/>
                <a:gd name="connsiteY75" fmla="*/ 196171 h 286005"/>
                <a:gd name="connsiteX76" fmla="*/ 275603 w 449973"/>
                <a:gd name="connsiteY76" fmla="*/ 196285 h 286005"/>
                <a:gd name="connsiteX77" fmla="*/ 275403 w 449973"/>
                <a:gd name="connsiteY77" fmla="*/ 187787 h 286005"/>
                <a:gd name="connsiteX78" fmla="*/ 266687 w 449973"/>
                <a:gd name="connsiteY78" fmla="*/ 176957 h 286005"/>
                <a:gd name="connsiteX79" fmla="*/ 249902 w 449973"/>
                <a:gd name="connsiteY79" fmla="*/ 164053 h 286005"/>
                <a:gd name="connsiteX80" fmla="*/ 230900 w 449973"/>
                <a:gd name="connsiteY80" fmla="*/ 172734 h 286005"/>
                <a:gd name="connsiteX81" fmla="*/ 220384 w 449973"/>
                <a:gd name="connsiteY81" fmla="*/ 178386 h 286005"/>
                <a:gd name="connsiteX82" fmla="*/ 216109 w 449973"/>
                <a:gd name="connsiteY82" fmla="*/ 167036 h 286005"/>
                <a:gd name="connsiteX83" fmla="*/ 220076 w 449973"/>
                <a:gd name="connsiteY83" fmla="*/ 183547 h 286005"/>
                <a:gd name="connsiteX84" fmla="*/ 232294 w 449973"/>
                <a:gd name="connsiteY84" fmla="*/ 199240 h 286005"/>
                <a:gd name="connsiteX85" fmla="*/ 217555 w 449973"/>
                <a:gd name="connsiteY85" fmla="*/ 224277 h 286005"/>
                <a:gd name="connsiteX86" fmla="*/ 214326 w 449973"/>
                <a:gd name="connsiteY86" fmla="*/ 227564 h 286005"/>
                <a:gd name="connsiteX87" fmla="*/ 181077 w 449973"/>
                <a:gd name="connsiteY87" fmla="*/ 242846 h 286005"/>
                <a:gd name="connsiteX88" fmla="*/ 173893 w 449973"/>
                <a:gd name="connsiteY88" fmla="*/ 243320 h 286005"/>
                <a:gd name="connsiteX89" fmla="*/ 174836 w 449973"/>
                <a:gd name="connsiteY89" fmla="*/ 228158 h 286005"/>
                <a:gd name="connsiteX90" fmla="*/ 169458 w 449973"/>
                <a:gd name="connsiteY90" fmla="*/ 237965 h 286005"/>
                <a:gd name="connsiteX91" fmla="*/ 165417 w 449973"/>
                <a:gd name="connsiteY91" fmla="*/ 239937 h 286005"/>
                <a:gd name="connsiteX92" fmla="*/ 162206 w 449973"/>
                <a:gd name="connsiteY92" fmla="*/ 240588 h 286005"/>
                <a:gd name="connsiteX93" fmla="*/ 147752 w 449973"/>
                <a:gd name="connsiteY93" fmla="*/ 245686 h 286005"/>
                <a:gd name="connsiteX94" fmla="*/ 150181 w 449973"/>
                <a:gd name="connsiteY94" fmla="*/ 227575 h 286005"/>
                <a:gd name="connsiteX95" fmla="*/ 158285 w 449973"/>
                <a:gd name="connsiteY95" fmla="*/ 207864 h 286005"/>
                <a:gd name="connsiteX96" fmla="*/ 165297 w 449973"/>
                <a:gd name="connsiteY96" fmla="*/ 200212 h 286005"/>
                <a:gd name="connsiteX97" fmla="*/ 172481 w 449973"/>
                <a:gd name="connsiteY97" fmla="*/ 202046 h 286005"/>
                <a:gd name="connsiteX98" fmla="*/ 163697 w 449973"/>
                <a:gd name="connsiteY98" fmla="*/ 196834 h 286005"/>
                <a:gd name="connsiteX99" fmla="*/ 160148 w 449973"/>
                <a:gd name="connsiteY99" fmla="*/ 194240 h 286005"/>
                <a:gd name="connsiteX100" fmla="*/ 199056 w 449973"/>
                <a:gd name="connsiteY100" fmla="*/ 162436 h 286005"/>
                <a:gd name="connsiteX101" fmla="*/ 202679 w 449973"/>
                <a:gd name="connsiteY101" fmla="*/ 165922 h 286005"/>
                <a:gd name="connsiteX102" fmla="*/ 215224 w 449973"/>
                <a:gd name="connsiteY102" fmla="*/ 146028 h 286005"/>
                <a:gd name="connsiteX103" fmla="*/ 215887 w 449973"/>
                <a:gd name="connsiteY103" fmla="*/ 142873 h 286005"/>
                <a:gd name="connsiteX104" fmla="*/ 215984 w 449973"/>
                <a:gd name="connsiteY104" fmla="*/ 144285 h 286005"/>
                <a:gd name="connsiteX105" fmla="*/ 196701 w 449973"/>
                <a:gd name="connsiteY105" fmla="*/ 160424 h 286005"/>
                <a:gd name="connsiteX106" fmla="*/ 190106 w 449973"/>
                <a:gd name="connsiteY106" fmla="*/ 149942 h 286005"/>
                <a:gd name="connsiteX107" fmla="*/ 228785 w 449973"/>
                <a:gd name="connsiteY107" fmla="*/ 118453 h 286005"/>
                <a:gd name="connsiteX108" fmla="*/ 233803 w 449973"/>
                <a:gd name="connsiteY108" fmla="*/ 98610 h 286005"/>
                <a:gd name="connsiteX109" fmla="*/ 230048 w 449973"/>
                <a:gd name="connsiteY109" fmla="*/ 100422 h 286005"/>
                <a:gd name="connsiteX110" fmla="*/ 217338 w 449973"/>
                <a:gd name="connsiteY110" fmla="*/ 100422 h 286005"/>
                <a:gd name="connsiteX111" fmla="*/ 193844 w 449973"/>
                <a:gd name="connsiteY111" fmla="*/ 122579 h 286005"/>
                <a:gd name="connsiteX112" fmla="*/ 198410 w 449973"/>
                <a:gd name="connsiteY112" fmla="*/ 124259 h 286005"/>
                <a:gd name="connsiteX113" fmla="*/ 202056 w 449973"/>
                <a:gd name="connsiteY113" fmla="*/ 126477 h 286005"/>
                <a:gd name="connsiteX114" fmla="*/ 189935 w 449973"/>
                <a:gd name="connsiteY114" fmla="*/ 149068 h 286005"/>
                <a:gd name="connsiteX115" fmla="*/ 188083 w 449973"/>
                <a:gd name="connsiteY115" fmla="*/ 155332 h 286005"/>
                <a:gd name="connsiteX116" fmla="*/ 185888 w 449973"/>
                <a:gd name="connsiteY116" fmla="*/ 159132 h 286005"/>
                <a:gd name="connsiteX117" fmla="*/ 169504 w 449973"/>
                <a:gd name="connsiteY117" fmla="*/ 161293 h 286005"/>
                <a:gd name="connsiteX118" fmla="*/ 163874 w 449973"/>
                <a:gd name="connsiteY118" fmla="*/ 162264 h 286005"/>
                <a:gd name="connsiteX119" fmla="*/ 159765 w 449973"/>
                <a:gd name="connsiteY119" fmla="*/ 163333 h 286005"/>
                <a:gd name="connsiteX120" fmla="*/ 168109 w 449973"/>
                <a:gd name="connsiteY120" fmla="*/ 138593 h 286005"/>
                <a:gd name="connsiteX121" fmla="*/ 171538 w 449973"/>
                <a:gd name="connsiteY121" fmla="*/ 135735 h 286005"/>
                <a:gd name="connsiteX122" fmla="*/ 174144 w 449973"/>
                <a:gd name="connsiteY122" fmla="*/ 116207 h 286005"/>
                <a:gd name="connsiteX123" fmla="*/ 176516 w 449973"/>
                <a:gd name="connsiteY123" fmla="*/ 112429 h 286005"/>
                <a:gd name="connsiteX124" fmla="*/ 197296 w 449973"/>
                <a:gd name="connsiteY124" fmla="*/ 74893 h 286005"/>
                <a:gd name="connsiteX125" fmla="*/ 181362 w 449973"/>
                <a:gd name="connsiteY125" fmla="*/ 92255 h 286005"/>
                <a:gd name="connsiteX126" fmla="*/ 160445 w 449973"/>
                <a:gd name="connsiteY126" fmla="*/ 116538 h 286005"/>
                <a:gd name="connsiteX127" fmla="*/ 141854 w 449973"/>
                <a:gd name="connsiteY127" fmla="*/ 133843 h 286005"/>
                <a:gd name="connsiteX128" fmla="*/ 131082 w 449973"/>
                <a:gd name="connsiteY128" fmla="*/ 133912 h 286005"/>
                <a:gd name="connsiteX129" fmla="*/ 135196 w 449973"/>
                <a:gd name="connsiteY129" fmla="*/ 122968 h 286005"/>
                <a:gd name="connsiteX130" fmla="*/ 143283 w 449973"/>
                <a:gd name="connsiteY130" fmla="*/ 117681 h 286005"/>
                <a:gd name="connsiteX131" fmla="*/ 144026 w 449973"/>
                <a:gd name="connsiteY131" fmla="*/ 114372 h 286005"/>
                <a:gd name="connsiteX132" fmla="*/ 142489 w 449973"/>
                <a:gd name="connsiteY132" fmla="*/ 110520 h 286005"/>
                <a:gd name="connsiteX133" fmla="*/ 141043 w 449973"/>
                <a:gd name="connsiteY133" fmla="*/ 110418 h 286005"/>
                <a:gd name="connsiteX134" fmla="*/ 139854 w 449973"/>
                <a:gd name="connsiteY134" fmla="*/ 111235 h 286005"/>
                <a:gd name="connsiteX135" fmla="*/ 104410 w 449973"/>
                <a:gd name="connsiteY135" fmla="*/ 119373 h 286005"/>
                <a:gd name="connsiteX136" fmla="*/ 105158 w 449973"/>
                <a:gd name="connsiteY136" fmla="*/ 111675 h 286005"/>
                <a:gd name="connsiteX137" fmla="*/ 108593 w 449973"/>
                <a:gd name="connsiteY137" fmla="*/ 110532 h 286005"/>
                <a:gd name="connsiteX138" fmla="*/ 107170 w 449973"/>
                <a:gd name="connsiteY138" fmla="*/ 110835 h 286005"/>
                <a:gd name="connsiteX139" fmla="*/ 97838 w 449973"/>
                <a:gd name="connsiteY139" fmla="*/ 125134 h 286005"/>
                <a:gd name="connsiteX140" fmla="*/ 95437 w 449973"/>
                <a:gd name="connsiteY140" fmla="*/ 125837 h 286005"/>
                <a:gd name="connsiteX141" fmla="*/ 98906 w 449973"/>
                <a:gd name="connsiteY141" fmla="*/ 125859 h 286005"/>
                <a:gd name="connsiteX142" fmla="*/ 92134 w 449973"/>
                <a:gd name="connsiteY142" fmla="*/ 144364 h 286005"/>
                <a:gd name="connsiteX143" fmla="*/ 76012 w 449973"/>
                <a:gd name="connsiteY143" fmla="*/ 169139 h 286005"/>
                <a:gd name="connsiteX144" fmla="*/ 71126 w 449973"/>
                <a:gd name="connsiteY144" fmla="*/ 166939 h 286005"/>
                <a:gd name="connsiteX145" fmla="*/ 70291 w 449973"/>
                <a:gd name="connsiteY145" fmla="*/ 166007 h 286005"/>
                <a:gd name="connsiteX146" fmla="*/ 71057 w 449973"/>
                <a:gd name="connsiteY146" fmla="*/ 166899 h 286005"/>
                <a:gd name="connsiteX147" fmla="*/ 74960 w 449973"/>
                <a:gd name="connsiteY147" fmla="*/ 170751 h 286005"/>
                <a:gd name="connsiteX148" fmla="*/ 77104 w 449973"/>
                <a:gd name="connsiteY148" fmla="*/ 177580 h 286005"/>
                <a:gd name="connsiteX149" fmla="*/ 78635 w 449973"/>
                <a:gd name="connsiteY149" fmla="*/ 163361 h 286005"/>
                <a:gd name="connsiteX150" fmla="*/ 95986 w 449973"/>
                <a:gd name="connsiteY150" fmla="*/ 154875 h 286005"/>
                <a:gd name="connsiteX151" fmla="*/ 99872 w 449973"/>
                <a:gd name="connsiteY151" fmla="*/ 169819 h 286005"/>
                <a:gd name="connsiteX152" fmla="*/ 90162 w 449973"/>
                <a:gd name="connsiteY152" fmla="*/ 173917 h 286005"/>
                <a:gd name="connsiteX153" fmla="*/ 89054 w 449973"/>
                <a:gd name="connsiteY153" fmla="*/ 174140 h 286005"/>
                <a:gd name="connsiteX154" fmla="*/ 81978 w 449973"/>
                <a:gd name="connsiteY154" fmla="*/ 187010 h 286005"/>
                <a:gd name="connsiteX155" fmla="*/ 81738 w 449973"/>
                <a:gd name="connsiteY155" fmla="*/ 187559 h 286005"/>
                <a:gd name="connsiteX156" fmla="*/ 80235 w 449973"/>
                <a:gd name="connsiteY156" fmla="*/ 206555 h 286005"/>
                <a:gd name="connsiteX157" fmla="*/ 70794 w 449973"/>
                <a:gd name="connsiteY157" fmla="*/ 243971 h 286005"/>
                <a:gd name="connsiteX158" fmla="*/ 63450 w 449973"/>
                <a:gd name="connsiteY158" fmla="*/ 257510 h 286005"/>
                <a:gd name="connsiteX159" fmla="*/ 59358 w 449973"/>
                <a:gd name="connsiteY159" fmla="*/ 262276 h 286005"/>
                <a:gd name="connsiteX160" fmla="*/ 56490 w 449973"/>
                <a:gd name="connsiteY160" fmla="*/ 269906 h 286005"/>
                <a:gd name="connsiteX161" fmla="*/ 53141 w 449973"/>
                <a:gd name="connsiteY161" fmla="*/ 275250 h 286005"/>
                <a:gd name="connsiteX162" fmla="*/ 45122 w 449973"/>
                <a:gd name="connsiteY162" fmla="*/ 270923 h 286005"/>
                <a:gd name="connsiteX163" fmla="*/ 46951 w 449973"/>
                <a:gd name="connsiteY163" fmla="*/ 267294 h 286005"/>
                <a:gd name="connsiteX164" fmla="*/ 45168 w 449973"/>
                <a:gd name="connsiteY164" fmla="*/ 268929 h 286005"/>
                <a:gd name="connsiteX165" fmla="*/ 39213 w 449973"/>
                <a:gd name="connsiteY165" fmla="*/ 268140 h 286005"/>
                <a:gd name="connsiteX166" fmla="*/ 34698 w 449973"/>
                <a:gd name="connsiteY166" fmla="*/ 260893 h 286005"/>
                <a:gd name="connsiteX167" fmla="*/ 24577 w 449973"/>
                <a:gd name="connsiteY167" fmla="*/ 258196 h 286005"/>
                <a:gd name="connsiteX168" fmla="*/ 19816 w 449973"/>
                <a:gd name="connsiteY168" fmla="*/ 253504 h 286005"/>
                <a:gd name="connsiteX169" fmla="*/ 18599 w 449973"/>
                <a:gd name="connsiteY169" fmla="*/ 249218 h 286005"/>
                <a:gd name="connsiteX170" fmla="*/ 25663 w 449973"/>
                <a:gd name="connsiteY170" fmla="*/ 236856 h 286005"/>
                <a:gd name="connsiteX171" fmla="*/ 30001 w 449973"/>
                <a:gd name="connsiteY171" fmla="*/ 238337 h 286005"/>
                <a:gd name="connsiteX172" fmla="*/ 27606 w 449973"/>
                <a:gd name="connsiteY172" fmla="*/ 238599 h 286005"/>
                <a:gd name="connsiteX173" fmla="*/ 25388 w 449973"/>
                <a:gd name="connsiteY173" fmla="*/ 235342 h 286005"/>
                <a:gd name="connsiteX174" fmla="*/ 40676 w 449973"/>
                <a:gd name="connsiteY174" fmla="*/ 226718 h 286005"/>
                <a:gd name="connsiteX175" fmla="*/ 45116 w 449973"/>
                <a:gd name="connsiteY175" fmla="*/ 235851 h 286005"/>
                <a:gd name="connsiteX176" fmla="*/ 46751 w 449973"/>
                <a:gd name="connsiteY176" fmla="*/ 246526 h 286005"/>
                <a:gd name="connsiteX177" fmla="*/ 57735 w 449973"/>
                <a:gd name="connsiteY177" fmla="*/ 238913 h 286005"/>
                <a:gd name="connsiteX178" fmla="*/ 46397 w 449973"/>
                <a:gd name="connsiteY178" fmla="*/ 239805 h 286005"/>
                <a:gd name="connsiteX179" fmla="*/ 54152 w 449973"/>
                <a:gd name="connsiteY179" fmla="*/ 215899 h 286005"/>
                <a:gd name="connsiteX180" fmla="*/ 38333 w 449973"/>
                <a:gd name="connsiteY180" fmla="*/ 206921 h 286005"/>
                <a:gd name="connsiteX181" fmla="*/ 48248 w 449973"/>
                <a:gd name="connsiteY181" fmla="*/ 193931 h 286005"/>
                <a:gd name="connsiteX182" fmla="*/ 50655 w 449973"/>
                <a:gd name="connsiteY182" fmla="*/ 187964 h 286005"/>
                <a:gd name="connsiteX183" fmla="*/ 38253 w 449973"/>
                <a:gd name="connsiteY183" fmla="*/ 184507 h 286005"/>
                <a:gd name="connsiteX184" fmla="*/ 31052 w 449973"/>
                <a:gd name="connsiteY184" fmla="*/ 185135 h 286005"/>
                <a:gd name="connsiteX185" fmla="*/ 21205 w 449973"/>
                <a:gd name="connsiteY185" fmla="*/ 188387 h 286005"/>
                <a:gd name="connsiteX186" fmla="*/ 17507 w 449973"/>
                <a:gd name="connsiteY186" fmla="*/ 188519 h 286005"/>
                <a:gd name="connsiteX187" fmla="*/ 18879 w 449973"/>
                <a:gd name="connsiteY187" fmla="*/ 190839 h 286005"/>
                <a:gd name="connsiteX188" fmla="*/ 13095 w 449973"/>
                <a:gd name="connsiteY188" fmla="*/ 201703 h 286005"/>
                <a:gd name="connsiteX189" fmla="*/ 9044 w 449973"/>
                <a:gd name="connsiteY189" fmla="*/ 202732 h 286005"/>
                <a:gd name="connsiteX190" fmla="*/ 2163 w 449973"/>
                <a:gd name="connsiteY190" fmla="*/ 193525 h 286005"/>
                <a:gd name="connsiteX191" fmla="*/ 1534 w 449973"/>
                <a:gd name="connsiteY191" fmla="*/ 184193 h 286005"/>
                <a:gd name="connsiteX192" fmla="*/ 6432 w 449973"/>
                <a:gd name="connsiteY192" fmla="*/ 175928 h 286005"/>
                <a:gd name="connsiteX193" fmla="*/ 7878 w 449973"/>
                <a:gd name="connsiteY193" fmla="*/ 175460 h 286005"/>
                <a:gd name="connsiteX194" fmla="*/ 7329 w 449973"/>
                <a:gd name="connsiteY194" fmla="*/ 173980 h 286005"/>
                <a:gd name="connsiteX195" fmla="*/ 3540 w 449973"/>
                <a:gd name="connsiteY195" fmla="*/ 170316 h 286005"/>
                <a:gd name="connsiteX196" fmla="*/ 1580 w 449973"/>
                <a:gd name="connsiteY196" fmla="*/ 166910 h 286005"/>
                <a:gd name="connsiteX197" fmla="*/ 957 w 449973"/>
                <a:gd name="connsiteY197" fmla="*/ 160721 h 286005"/>
                <a:gd name="connsiteX198" fmla="*/ 3409 w 449973"/>
                <a:gd name="connsiteY198" fmla="*/ 154880 h 286005"/>
                <a:gd name="connsiteX199" fmla="*/ 9147 w 449973"/>
                <a:gd name="connsiteY199" fmla="*/ 148257 h 286005"/>
                <a:gd name="connsiteX200" fmla="*/ 25583 w 449973"/>
                <a:gd name="connsiteY200" fmla="*/ 128723 h 286005"/>
                <a:gd name="connsiteX201" fmla="*/ 31938 w 449973"/>
                <a:gd name="connsiteY201" fmla="*/ 116104 h 286005"/>
                <a:gd name="connsiteX202" fmla="*/ 32612 w 449973"/>
                <a:gd name="connsiteY202" fmla="*/ 114681 h 286005"/>
                <a:gd name="connsiteX203" fmla="*/ 31035 w 449973"/>
                <a:gd name="connsiteY203" fmla="*/ 114052 h 286005"/>
                <a:gd name="connsiteX204" fmla="*/ 28886 w 449973"/>
                <a:gd name="connsiteY204" fmla="*/ 93450 h 286005"/>
                <a:gd name="connsiteX205" fmla="*/ 45482 w 449973"/>
                <a:gd name="connsiteY205" fmla="*/ 91152 h 286005"/>
                <a:gd name="connsiteX206" fmla="*/ 53118 w 449973"/>
                <a:gd name="connsiteY206" fmla="*/ 88752 h 286005"/>
                <a:gd name="connsiteX207" fmla="*/ 65079 w 449973"/>
                <a:gd name="connsiteY207" fmla="*/ 85923 h 286005"/>
                <a:gd name="connsiteX208" fmla="*/ 67308 w 449973"/>
                <a:gd name="connsiteY208" fmla="*/ 111778 h 286005"/>
                <a:gd name="connsiteX209" fmla="*/ 73354 w 449973"/>
                <a:gd name="connsiteY209" fmla="*/ 93015 h 286005"/>
                <a:gd name="connsiteX210" fmla="*/ 83630 w 449973"/>
                <a:gd name="connsiteY210" fmla="*/ 82351 h 286005"/>
                <a:gd name="connsiteX211" fmla="*/ 88156 w 449973"/>
                <a:gd name="connsiteY211" fmla="*/ 94587 h 286005"/>
                <a:gd name="connsiteX212" fmla="*/ 88448 w 449973"/>
                <a:gd name="connsiteY212" fmla="*/ 105023 h 286005"/>
                <a:gd name="connsiteX213" fmla="*/ 98375 w 449973"/>
                <a:gd name="connsiteY213" fmla="*/ 91867 h 286005"/>
                <a:gd name="connsiteX214" fmla="*/ 118543 w 449973"/>
                <a:gd name="connsiteY214" fmla="*/ 83557 h 286005"/>
                <a:gd name="connsiteX215" fmla="*/ 128344 w 449973"/>
                <a:gd name="connsiteY215" fmla="*/ 76230 h 286005"/>
                <a:gd name="connsiteX216" fmla="*/ 132579 w 449973"/>
                <a:gd name="connsiteY216" fmla="*/ 83534 h 286005"/>
                <a:gd name="connsiteX217" fmla="*/ 132722 w 449973"/>
                <a:gd name="connsiteY217" fmla="*/ 86329 h 286005"/>
                <a:gd name="connsiteX218" fmla="*/ 133413 w 449973"/>
                <a:gd name="connsiteY218" fmla="*/ 86763 h 286005"/>
                <a:gd name="connsiteX219" fmla="*/ 131922 w 449973"/>
                <a:gd name="connsiteY219" fmla="*/ 82671 h 286005"/>
                <a:gd name="connsiteX220" fmla="*/ 128201 w 449973"/>
                <a:gd name="connsiteY220" fmla="*/ 76276 h 286005"/>
                <a:gd name="connsiteX221" fmla="*/ 118200 w 449973"/>
                <a:gd name="connsiteY221" fmla="*/ 83986 h 286005"/>
                <a:gd name="connsiteX222" fmla="*/ 79755 w 449973"/>
                <a:gd name="connsiteY222" fmla="*/ 82803 h 286005"/>
                <a:gd name="connsiteX223" fmla="*/ 62782 w 449973"/>
                <a:gd name="connsiteY223" fmla="*/ 86900 h 286005"/>
                <a:gd name="connsiteX224" fmla="*/ 56438 w 449973"/>
                <a:gd name="connsiteY224" fmla="*/ 87369 h 286005"/>
                <a:gd name="connsiteX225" fmla="*/ 69851 w 449973"/>
                <a:gd name="connsiteY225" fmla="*/ 59063 h 286005"/>
                <a:gd name="connsiteX226" fmla="*/ 92420 w 449973"/>
                <a:gd name="connsiteY226" fmla="*/ 39283 h 286005"/>
                <a:gd name="connsiteX227" fmla="*/ 96929 w 449973"/>
                <a:gd name="connsiteY227" fmla="*/ 39432 h 286005"/>
                <a:gd name="connsiteX228" fmla="*/ 96020 w 449973"/>
                <a:gd name="connsiteY228" fmla="*/ 52245 h 286005"/>
                <a:gd name="connsiteX229" fmla="*/ 92585 w 449973"/>
                <a:gd name="connsiteY229" fmla="*/ 49941 h 286005"/>
                <a:gd name="connsiteX230" fmla="*/ 92477 w 449973"/>
                <a:gd name="connsiteY230" fmla="*/ 50839 h 286005"/>
                <a:gd name="connsiteX231" fmla="*/ 93517 w 449973"/>
                <a:gd name="connsiteY231" fmla="*/ 50679 h 286005"/>
                <a:gd name="connsiteX232" fmla="*/ 95328 w 449973"/>
                <a:gd name="connsiteY232" fmla="*/ 53222 h 286005"/>
                <a:gd name="connsiteX233" fmla="*/ 100301 w 449973"/>
                <a:gd name="connsiteY233" fmla="*/ 52742 h 286005"/>
                <a:gd name="connsiteX234" fmla="*/ 112114 w 449973"/>
                <a:gd name="connsiteY234" fmla="*/ 49707 h 286005"/>
                <a:gd name="connsiteX235" fmla="*/ 113388 w 449973"/>
                <a:gd name="connsiteY235" fmla="*/ 61846 h 286005"/>
                <a:gd name="connsiteX236" fmla="*/ 112657 w 449973"/>
                <a:gd name="connsiteY236" fmla="*/ 50816 h 286005"/>
                <a:gd name="connsiteX237" fmla="*/ 110696 w 449973"/>
                <a:gd name="connsiteY237" fmla="*/ 42186 h 286005"/>
                <a:gd name="connsiteX238" fmla="*/ 115623 w 449973"/>
                <a:gd name="connsiteY238" fmla="*/ 28779 h 286005"/>
                <a:gd name="connsiteX239" fmla="*/ 121698 w 449973"/>
                <a:gd name="connsiteY239" fmla="*/ 10788 h 286005"/>
                <a:gd name="connsiteX240" fmla="*/ 132002 w 449973"/>
                <a:gd name="connsiteY240" fmla="*/ 158 h 286005"/>
                <a:gd name="connsiteX241" fmla="*/ 136305 w 449973"/>
                <a:gd name="connsiteY241" fmla="*/ 770 h 286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449973" h="286005">
                  <a:moveTo>
                    <a:pt x="136305" y="770"/>
                  </a:moveTo>
                  <a:cubicBezTo>
                    <a:pt x="165212" y="13908"/>
                    <a:pt x="192346" y="30385"/>
                    <a:pt x="220081" y="45684"/>
                  </a:cubicBezTo>
                  <a:cubicBezTo>
                    <a:pt x="279003" y="78191"/>
                    <a:pt x="337639" y="111206"/>
                    <a:pt x="396149" y="144445"/>
                  </a:cubicBezTo>
                  <a:cubicBezTo>
                    <a:pt x="414151" y="154674"/>
                    <a:pt x="432525" y="164562"/>
                    <a:pt x="447864" y="178895"/>
                  </a:cubicBezTo>
                  <a:cubicBezTo>
                    <a:pt x="451087" y="182409"/>
                    <a:pt x="450236" y="186478"/>
                    <a:pt x="447853" y="189439"/>
                  </a:cubicBezTo>
                  <a:cubicBezTo>
                    <a:pt x="435257" y="205109"/>
                    <a:pt x="425456" y="222277"/>
                    <a:pt x="418483" y="241131"/>
                  </a:cubicBezTo>
                  <a:cubicBezTo>
                    <a:pt x="417083" y="244920"/>
                    <a:pt x="413688" y="246994"/>
                    <a:pt x="409797" y="248063"/>
                  </a:cubicBezTo>
                  <a:cubicBezTo>
                    <a:pt x="399607" y="250858"/>
                    <a:pt x="399607" y="250858"/>
                    <a:pt x="397972" y="260608"/>
                  </a:cubicBezTo>
                  <a:cubicBezTo>
                    <a:pt x="397949" y="262665"/>
                    <a:pt x="397692" y="264700"/>
                    <a:pt x="396863" y="266603"/>
                  </a:cubicBezTo>
                  <a:cubicBezTo>
                    <a:pt x="394577" y="268180"/>
                    <a:pt x="394675" y="270060"/>
                    <a:pt x="396217" y="272141"/>
                  </a:cubicBezTo>
                  <a:cubicBezTo>
                    <a:pt x="394474" y="277793"/>
                    <a:pt x="389811" y="281050"/>
                    <a:pt x="385845" y="284902"/>
                  </a:cubicBezTo>
                  <a:cubicBezTo>
                    <a:pt x="384462" y="285508"/>
                    <a:pt x="383033" y="285868"/>
                    <a:pt x="381530" y="286005"/>
                  </a:cubicBezTo>
                  <a:cubicBezTo>
                    <a:pt x="366357" y="285188"/>
                    <a:pt x="363579" y="280342"/>
                    <a:pt x="370552" y="267357"/>
                  </a:cubicBezTo>
                  <a:cubicBezTo>
                    <a:pt x="374198" y="260562"/>
                    <a:pt x="381462" y="256744"/>
                    <a:pt x="384742" y="249818"/>
                  </a:cubicBezTo>
                  <a:cubicBezTo>
                    <a:pt x="381781" y="241045"/>
                    <a:pt x="369546" y="266614"/>
                    <a:pt x="370003" y="245657"/>
                  </a:cubicBezTo>
                  <a:cubicBezTo>
                    <a:pt x="356367" y="260071"/>
                    <a:pt x="360630" y="242400"/>
                    <a:pt x="357161" y="238519"/>
                  </a:cubicBezTo>
                  <a:cubicBezTo>
                    <a:pt x="356475" y="232484"/>
                    <a:pt x="356321" y="226752"/>
                    <a:pt x="360093" y="221220"/>
                  </a:cubicBezTo>
                  <a:cubicBezTo>
                    <a:pt x="364516" y="214734"/>
                    <a:pt x="357236" y="214070"/>
                    <a:pt x="354275" y="212756"/>
                  </a:cubicBezTo>
                  <a:cubicBezTo>
                    <a:pt x="349737" y="210739"/>
                    <a:pt x="349217" y="215151"/>
                    <a:pt x="348629" y="218351"/>
                  </a:cubicBezTo>
                  <a:cubicBezTo>
                    <a:pt x="347789" y="222917"/>
                    <a:pt x="349749" y="226907"/>
                    <a:pt x="351309" y="231004"/>
                  </a:cubicBezTo>
                  <a:cubicBezTo>
                    <a:pt x="355092" y="240971"/>
                    <a:pt x="352155" y="249178"/>
                    <a:pt x="344400" y="255950"/>
                  </a:cubicBezTo>
                  <a:cubicBezTo>
                    <a:pt x="341188" y="258756"/>
                    <a:pt x="337713" y="263340"/>
                    <a:pt x="333244" y="260311"/>
                  </a:cubicBezTo>
                  <a:cubicBezTo>
                    <a:pt x="329049" y="257465"/>
                    <a:pt x="328003" y="251887"/>
                    <a:pt x="329564" y="246915"/>
                  </a:cubicBezTo>
                  <a:cubicBezTo>
                    <a:pt x="331512" y="240703"/>
                    <a:pt x="335301" y="235022"/>
                    <a:pt x="334399" y="228095"/>
                  </a:cubicBezTo>
                  <a:cubicBezTo>
                    <a:pt x="334056" y="226695"/>
                    <a:pt x="333724" y="225295"/>
                    <a:pt x="333290" y="223929"/>
                  </a:cubicBezTo>
                  <a:cubicBezTo>
                    <a:pt x="330164" y="214579"/>
                    <a:pt x="317036" y="216036"/>
                    <a:pt x="312979" y="204355"/>
                  </a:cubicBezTo>
                  <a:cubicBezTo>
                    <a:pt x="313253" y="211682"/>
                    <a:pt x="313379" y="217477"/>
                    <a:pt x="308332" y="221163"/>
                  </a:cubicBezTo>
                  <a:cubicBezTo>
                    <a:pt x="306658" y="221877"/>
                    <a:pt x="304909" y="222986"/>
                    <a:pt x="303618" y="220608"/>
                  </a:cubicBezTo>
                  <a:cubicBezTo>
                    <a:pt x="302937" y="221420"/>
                    <a:pt x="302806" y="221917"/>
                    <a:pt x="303280" y="222111"/>
                  </a:cubicBezTo>
                  <a:cubicBezTo>
                    <a:pt x="303389" y="222157"/>
                    <a:pt x="303772" y="222180"/>
                    <a:pt x="304458" y="222231"/>
                  </a:cubicBezTo>
                  <a:cubicBezTo>
                    <a:pt x="305052" y="223420"/>
                    <a:pt x="305332" y="224626"/>
                    <a:pt x="305338" y="225935"/>
                  </a:cubicBezTo>
                  <a:cubicBezTo>
                    <a:pt x="305806" y="232479"/>
                    <a:pt x="302394" y="236159"/>
                    <a:pt x="296520" y="238028"/>
                  </a:cubicBezTo>
                  <a:cubicBezTo>
                    <a:pt x="292467" y="240091"/>
                    <a:pt x="290707" y="243337"/>
                    <a:pt x="291473" y="247857"/>
                  </a:cubicBezTo>
                  <a:cubicBezTo>
                    <a:pt x="291473" y="249001"/>
                    <a:pt x="290290" y="249424"/>
                    <a:pt x="289907" y="250349"/>
                  </a:cubicBezTo>
                  <a:cubicBezTo>
                    <a:pt x="290959" y="250355"/>
                    <a:pt x="291559" y="249738"/>
                    <a:pt x="291702" y="248469"/>
                  </a:cubicBezTo>
                  <a:cubicBezTo>
                    <a:pt x="291576" y="243943"/>
                    <a:pt x="292587" y="240011"/>
                    <a:pt x="296988" y="237753"/>
                  </a:cubicBezTo>
                  <a:cubicBezTo>
                    <a:pt x="302097" y="236816"/>
                    <a:pt x="305429" y="232690"/>
                    <a:pt x="309847" y="230587"/>
                  </a:cubicBezTo>
                  <a:cubicBezTo>
                    <a:pt x="314059" y="232759"/>
                    <a:pt x="312470" y="228804"/>
                    <a:pt x="313241" y="227284"/>
                  </a:cubicBezTo>
                  <a:cubicBezTo>
                    <a:pt x="317179" y="223746"/>
                    <a:pt x="321442" y="217894"/>
                    <a:pt x="326774" y="222952"/>
                  </a:cubicBezTo>
                  <a:cubicBezTo>
                    <a:pt x="331632" y="227564"/>
                    <a:pt x="327243" y="233033"/>
                    <a:pt x="324254" y="237565"/>
                  </a:cubicBezTo>
                  <a:cubicBezTo>
                    <a:pt x="322157" y="240748"/>
                    <a:pt x="319614" y="243594"/>
                    <a:pt x="316911" y="246263"/>
                  </a:cubicBezTo>
                  <a:cubicBezTo>
                    <a:pt x="315933" y="247223"/>
                    <a:pt x="314813" y="248041"/>
                    <a:pt x="313624" y="248698"/>
                  </a:cubicBezTo>
                  <a:cubicBezTo>
                    <a:pt x="312396" y="249109"/>
                    <a:pt x="311224" y="248943"/>
                    <a:pt x="310316" y="248218"/>
                  </a:cubicBezTo>
                  <a:cubicBezTo>
                    <a:pt x="310293" y="248275"/>
                    <a:pt x="310310" y="247938"/>
                    <a:pt x="310115" y="248149"/>
                  </a:cubicBezTo>
                  <a:cubicBezTo>
                    <a:pt x="310921" y="249058"/>
                    <a:pt x="311179" y="249989"/>
                    <a:pt x="310961" y="251132"/>
                  </a:cubicBezTo>
                  <a:cubicBezTo>
                    <a:pt x="310750" y="251727"/>
                    <a:pt x="310539" y="252235"/>
                    <a:pt x="310327" y="252801"/>
                  </a:cubicBezTo>
                  <a:cubicBezTo>
                    <a:pt x="308287" y="256099"/>
                    <a:pt x="305561" y="258819"/>
                    <a:pt x="303463" y="262031"/>
                  </a:cubicBezTo>
                  <a:cubicBezTo>
                    <a:pt x="302686" y="263134"/>
                    <a:pt x="301766" y="264094"/>
                    <a:pt x="300726" y="264940"/>
                  </a:cubicBezTo>
                  <a:cubicBezTo>
                    <a:pt x="299497" y="265528"/>
                    <a:pt x="298205" y="265780"/>
                    <a:pt x="296845" y="265694"/>
                  </a:cubicBezTo>
                  <a:cubicBezTo>
                    <a:pt x="294251" y="265163"/>
                    <a:pt x="291822" y="264077"/>
                    <a:pt x="289273" y="263397"/>
                  </a:cubicBezTo>
                  <a:cubicBezTo>
                    <a:pt x="286655" y="262859"/>
                    <a:pt x="284009" y="262882"/>
                    <a:pt x="281346" y="262940"/>
                  </a:cubicBezTo>
                  <a:cubicBezTo>
                    <a:pt x="279934" y="262968"/>
                    <a:pt x="278546" y="262865"/>
                    <a:pt x="277151" y="262705"/>
                  </a:cubicBezTo>
                  <a:cubicBezTo>
                    <a:pt x="271505" y="261396"/>
                    <a:pt x="261395" y="267803"/>
                    <a:pt x="261126" y="258407"/>
                  </a:cubicBezTo>
                  <a:cubicBezTo>
                    <a:pt x="260921" y="251264"/>
                    <a:pt x="270745" y="251698"/>
                    <a:pt x="277397" y="252681"/>
                  </a:cubicBezTo>
                  <a:cubicBezTo>
                    <a:pt x="278266" y="251658"/>
                    <a:pt x="279191" y="251515"/>
                    <a:pt x="280146" y="252258"/>
                  </a:cubicBezTo>
                  <a:cubicBezTo>
                    <a:pt x="278649" y="250572"/>
                    <a:pt x="277369" y="253321"/>
                    <a:pt x="275877" y="252458"/>
                  </a:cubicBezTo>
                  <a:cubicBezTo>
                    <a:pt x="272019" y="250510"/>
                    <a:pt x="272282" y="247766"/>
                    <a:pt x="274482" y="244280"/>
                  </a:cubicBezTo>
                  <a:cubicBezTo>
                    <a:pt x="268522" y="247652"/>
                    <a:pt x="264070" y="252578"/>
                    <a:pt x="258361" y="255659"/>
                  </a:cubicBezTo>
                  <a:cubicBezTo>
                    <a:pt x="255012" y="257465"/>
                    <a:pt x="250554" y="260362"/>
                    <a:pt x="247805" y="257207"/>
                  </a:cubicBezTo>
                  <a:cubicBezTo>
                    <a:pt x="239735" y="247938"/>
                    <a:pt x="246850" y="239634"/>
                    <a:pt x="251577" y="232124"/>
                  </a:cubicBezTo>
                  <a:cubicBezTo>
                    <a:pt x="255051" y="226603"/>
                    <a:pt x="259423" y="218831"/>
                    <a:pt x="268247" y="226306"/>
                  </a:cubicBezTo>
                  <a:cubicBezTo>
                    <a:pt x="268870" y="226832"/>
                    <a:pt x="269179" y="229490"/>
                    <a:pt x="269436" y="227952"/>
                  </a:cubicBezTo>
                  <a:cubicBezTo>
                    <a:pt x="270596" y="221037"/>
                    <a:pt x="277300" y="217482"/>
                    <a:pt x="278729" y="210853"/>
                  </a:cubicBezTo>
                  <a:cubicBezTo>
                    <a:pt x="282032" y="195571"/>
                    <a:pt x="294828" y="190816"/>
                    <a:pt x="307304" y="186141"/>
                  </a:cubicBezTo>
                  <a:cubicBezTo>
                    <a:pt x="311321" y="184638"/>
                    <a:pt x="315928" y="184775"/>
                    <a:pt x="319219" y="181358"/>
                  </a:cubicBezTo>
                  <a:cubicBezTo>
                    <a:pt x="324106" y="176294"/>
                    <a:pt x="327643" y="179066"/>
                    <a:pt x="331392" y="183198"/>
                  </a:cubicBezTo>
                  <a:cubicBezTo>
                    <a:pt x="338222" y="190730"/>
                    <a:pt x="338353" y="190610"/>
                    <a:pt x="346657" y="180512"/>
                  </a:cubicBezTo>
                  <a:cubicBezTo>
                    <a:pt x="341959" y="181324"/>
                    <a:pt x="342291" y="190148"/>
                    <a:pt x="336810" y="187959"/>
                  </a:cubicBezTo>
                  <a:cubicBezTo>
                    <a:pt x="331724" y="185924"/>
                    <a:pt x="332313" y="180135"/>
                    <a:pt x="332541" y="175026"/>
                  </a:cubicBezTo>
                  <a:cubicBezTo>
                    <a:pt x="333101" y="162475"/>
                    <a:pt x="335627" y="150137"/>
                    <a:pt x="336044" y="137575"/>
                  </a:cubicBezTo>
                  <a:cubicBezTo>
                    <a:pt x="336221" y="132323"/>
                    <a:pt x="337839" y="127734"/>
                    <a:pt x="344571" y="128031"/>
                  </a:cubicBezTo>
                  <a:cubicBezTo>
                    <a:pt x="341691" y="127791"/>
                    <a:pt x="337765" y="128060"/>
                    <a:pt x="337685" y="130997"/>
                  </a:cubicBezTo>
                  <a:cubicBezTo>
                    <a:pt x="337216" y="148902"/>
                    <a:pt x="319717" y="159429"/>
                    <a:pt x="318282" y="176803"/>
                  </a:cubicBezTo>
                  <a:cubicBezTo>
                    <a:pt x="318105" y="178912"/>
                    <a:pt x="317534" y="181449"/>
                    <a:pt x="315385" y="182415"/>
                  </a:cubicBezTo>
                  <a:cubicBezTo>
                    <a:pt x="311053" y="184364"/>
                    <a:pt x="305389" y="175077"/>
                    <a:pt x="301063" y="185381"/>
                  </a:cubicBezTo>
                  <a:cubicBezTo>
                    <a:pt x="298663" y="191096"/>
                    <a:pt x="288770" y="191428"/>
                    <a:pt x="283301" y="196171"/>
                  </a:cubicBezTo>
                  <a:cubicBezTo>
                    <a:pt x="281192" y="197994"/>
                    <a:pt x="278089" y="197943"/>
                    <a:pt x="275603" y="196285"/>
                  </a:cubicBezTo>
                  <a:cubicBezTo>
                    <a:pt x="271579" y="193611"/>
                    <a:pt x="274757" y="190776"/>
                    <a:pt x="275403" y="187787"/>
                  </a:cubicBezTo>
                  <a:cubicBezTo>
                    <a:pt x="276877" y="180958"/>
                    <a:pt x="280266" y="172522"/>
                    <a:pt x="266687" y="176957"/>
                  </a:cubicBezTo>
                  <a:cubicBezTo>
                    <a:pt x="255617" y="180575"/>
                    <a:pt x="257286" y="166139"/>
                    <a:pt x="249902" y="164053"/>
                  </a:cubicBezTo>
                  <a:cubicBezTo>
                    <a:pt x="242398" y="164453"/>
                    <a:pt x="236781" y="169008"/>
                    <a:pt x="230900" y="172734"/>
                  </a:cubicBezTo>
                  <a:cubicBezTo>
                    <a:pt x="227482" y="174900"/>
                    <a:pt x="225842" y="180844"/>
                    <a:pt x="220384" y="178386"/>
                  </a:cubicBezTo>
                  <a:cubicBezTo>
                    <a:pt x="214635" y="175791"/>
                    <a:pt x="216647" y="170322"/>
                    <a:pt x="216109" y="167036"/>
                  </a:cubicBezTo>
                  <a:cubicBezTo>
                    <a:pt x="215846" y="172031"/>
                    <a:pt x="215795" y="178215"/>
                    <a:pt x="220076" y="183547"/>
                  </a:cubicBezTo>
                  <a:cubicBezTo>
                    <a:pt x="236895" y="183621"/>
                    <a:pt x="235952" y="183398"/>
                    <a:pt x="232294" y="199240"/>
                  </a:cubicBezTo>
                  <a:cubicBezTo>
                    <a:pt x="229900" y="209607"/>
                    <a:pt x="220430" y="214796"/>
                    <a:pt x="217555" y="224277"/>
                  </a:cubicBezTo>
                  <a:cubicBezTo>
                    <a:pt x="216647" y="225535"/>
                    <a:pt x="215555" y="226620"/>
                    <a:pt x="214326" y="227564"/>
                  </a:cubicBezTo>
                  <a:cubicBezTo>
                    <a:pt x="203211" y="232541"/>
                    <a:pt x="189912" y="232690"/>
                    <a:pt x="181077" y="242846"/>
                  </a:cubicBezTo>
                  <a:cubicBezTo>
                    <a:pt x="179270" y="244920"/>
                    <a:pt x="176196" y="245692"/>
                    <a:pt x="173893" y="243320"/>
                  </a:cubicBezTo>
                  <a:cubicBezTo>
                    <a:pt x="169029" y="238319"/>
                    <a:pt x="171407" y="233193"/>
                    <a:pt x="174836" y="228158"/>
                  </a:cubicBezTo>
                  <a:cubicBezTo>
                    <a:pt x="172601" y="231450"/>
                    <a:pt x="170732" y="234564"/>
                    <a:pt x="169458" y="237965"/>
                  </a:cubicBezTo>
                  <a:cubicBezTo>
                    <a:pt x="168269" y="238954"/>
                    <a:pt x="166926" y="239617"/>
                    <a:pt x="165417" y="239937"/>
                  </a:cubicBezTo>
                  <a:cubicBezTo>
                    <a:pt x="164354" y="240165"/>
                    <a:pt x="163291" y="240457"/>
                    <a:pt x="162206" y="240588"/>
                  </a:cubicBezTo>
                  <a:cubicBezTo>
                    <a:pt x="156868" y="241223"/>
                    <a:pt x="154405" y="252932"/>
                    <a:pt x="147752" y="245686"/>
                  </a:cubicBezTo>
                  <a:cubicBezTo>
                    <a:pt x="142729" y="240217"/>
                    <a:pt x="145912" y="232410"/>
                    <a:pt x="150181" y="227575"/>
                  </a:cubicBezTo>
                  <a:cubicBezTo>
                    <a:pt x="155405" y="221660"/>
                    <a:pt x="159308" y="216322"/>
                    <a:pt x="158285" y="207864"/>
                  </a:cubicBezTo>
                  <a:cubicBezTo>
                    <a:pt x="157828" y="204092"/>
                    <a:pt x="160828" y="201526"/>
                    <a:pt x="165297" y="200212"/>
                  </a:cubicBezTo>
                  <a:cubicBezTo>
                    <a:pt x="168915" y="199143"/>
                    <a:pt x="170504" y="208544"/>
                    <a:pt x="172481" y="202046"/>
                  </a:cubicBezTo>
                  <a:cubicBezTo>
                    <a:pt x="174407" y="195726"/>
                    <a:pt x="168086" y="196360"/>
                    <a:pt x="163697" y="196834"/>
                  </a:cubicBezTo>
                  <a:cubicBezTo>
                    <a:pt x="162188" y="196411"/>
                    <a:pt x="161011" y="195542"/>
                    <a:pt x="160148" y="194240"/>
                  </a:cubicBezTo>
                  <a:cubicBezTo>
                    <a:pt x="160691" y="176929"/>
                    <a:pt x="181745" y="159715"/>
                    <a:pt x="199056" y="162436"/>
                  </a:cubicBezTo>
                  <a:cubicBezTo>
                    <a:pt x="201599" y="162401"/>
                    <a:pt x="199010" y="170288"/>
                    <a:pt x="202679" y="165922"/>
                  </a:cubicBezTo>
                  <a:cubicBezTo>
                    <a:pt x="208137" y="159435"/>
                    <a:pt x="210886" y="150800"/>
                    <a:pt x="215224" y="146028"/>
                  </a:cubicBezTo>
                  <a:cubicBezTo>
                    <a:pt x="217692" y="142284"/>
                    <a:pt x="213903" y="141942"/>
                    <a:pt x="215887" y="142873"/>
                  </a:cubicBezTo>
                  <a:cubicBezTo>
                    <a:pt x="216435" y="143130"/>
                    <a:pt x="216429" y="143576"/>
                    <a:pt x="215984" y="144285"/>
                  </a:cubicBezTo>
                  <a:cubicBezTo>
                    <a:pt x="211309" y="151754"/>
                    <a:pt x="205188" y="157498"/>
                    <a:pt x="196701" y="160424"/>
                  </a:cubicBezTo>
                  <a:cubicBezTo>
                    <a:pt x="191015" y="159115"/>
                    <a:pt x="188900" y="155572"/>
                    <a:pt x="190106" y="149942"/>
                  </a:cubicBezTo>
                  <a:cubicBezTo>
                    <a:pt x="204337" y="141176"/>
                    <a:pt x="213738" y="126620"/>
                    <a:pt x="228785" y="118453"/>
                  </a:cubicBezTo>
                  <a:cubicBezTo>
                    <a:pt x="235289" y="114921"/>
                    <a:pt x="242599" y="107772"/>
                    <a:pt x="233803" y="98610"/>
                  </a:cubicBezTo>
                  <a:cubicBezTo>
                    <a:pt x="230728" y="95256"/>
                    <a:pt x="231146" y="99433"/>
                    <a:pt x="230048" y="100422"/>
                  </a:cubicBezTo>
                  <a:cubicBezTo>
                    <a:pt x="225808" y="102537"/>
                    <a:pt x="221613" y="100062"/>
                    <a:pt x="217338" y="100422"/>
                  </a:cubicBezTo>
                  <a:cubicBezTo>
                    <a:pt x="196158" y="102222"/>
                    <a:pt x="196067" y="102108"/>
                    <a:pt x="193844" y="122579"/>
                  </a:cubicBezTo>
                  <a:cubicBezTo>
                    <a:pt x="193272" y="127825"/>
                    <a:pt x="197239" y="122642"/>
                    <a:pt x="198410" y="124259"/>
                  </a:cubicBezTo>
                  <a:cubicBezTo>
                    <a:pt x="199902" y="124574"/>
                    <a:pt x="201108" y="125311"/>
                    <a:pt x="202056" y="126477"/>
                  </a:cubicBezTo>
                  <a:cubicBezTo>
                    <a:pt x="201828" y="136055"/>
                    <a:pt x="194301" y="141713"/>
                    <a:pt x="189935" y="149068"/>
                  </a:cubicBezTo>
                  <a:cubicBezTo>
                    <a:pt x="189523" y="151217"/>
                    <a:pt x="188740" y="153252"/>
                    <a:pt x="188083" y="155332"/>
                  </a:cubicBezTo>
                  <a:cubicBezTo>
                    <a:pt x="187471" y="156669"/>
                    <a:pt x="186723" y="157926"/>
                    <a:pt x="185888" y="159132"/>
                  </a:cubicBezTo>
                  <a:cubicBezTo>
                    <a:pt x="181128" y="164984"/>
                    <a:pt x="176390" y="170117"/>
                    <a:pt x="169504" y="161293"/>
                  </a:cubicBezTo>
                  <a:cubicBezTo>
                    <a:pt x="167926" y="159275"/>
                    <a:pt x="165652" y="161075"/>
                    <a:pt x="163874" y="162264"/>
                  </a:cubicBezTo>
                  <a:cubicBezTo>
                    <a:pt x="162600" y="163047"/>
                    <a:pt x="161240" y="163384"/>
                    <a:pt x="159765" y="163333"/>
                  </a:cubicBezTo>
                  <a:cubicBezTo>
                    <a:pt x="151958" y="153109"/>
                    <a:pt x="153181" y="149514"/>
                    <a:pt x="168109" y="138593"/>
                  </a:cubicBezTo>
                  <a:cubicBezTo>
                    <a:pt x="170658" y="139398"/>
                    <a:pt x="171921" y="138570"/>
                    <a:pt x="171538" y="135735"/>
                  </a:cubicBezTo>
                  <a:cubicBezTo>
                    <a:pt x="173544" y="129386"/>
                    <a:pt x="167098" y="121882"/>
                    <a:pt x="174144" y="116207"/>
                  </a:cubicBezTo>
                  <a:cubicBezTo>
                    <a:pt x="174887" y="114915"/>
                    <a:pt x="175704" y="113669"/>
                    <a:pt x="176516" y="112429"/>
                  </a:cubicBezTo>
                  <a:cubicBezTo>
                    <a:pt x="179796" y="97902"/>
                    <a:pt x="191912" y="88358"/>
                    <a:pt x="197296" y="74893"/>
                  </a:cubicBezTo>
                  <a:cubicBezTo>
                    <a:pt x="192918" y="81597"/>
                    <a:pt x="188203" y="87883"/>
                    <a:pt x="181362" y="92255"/>
                  </a:cubicBezTo>
                  <a:cubicBezTo>
                    <a:pt x="171995" y="98245"/>
                    <a:pt x="164594" y="106080"/>
                    <a:pt x="160445" y="116538"/>
                  </a:cubicBezTo>
                  <a:cubicBezTo>
                    <a:pt x="156953" y="125339"/>
                    <a:pt x="149712" y="129791"/>
                    <a:pt x="141854" y="133843"/>
                  </a:cubicBezTo>
                  <a:cubicBezTo>
                    <a:pt x="138094" y="135781"/>
                    <a:pt x="134339" y="139964"/>
                    <a:pt x="131082" y="133912"/>
                  </a:cubicBezTo>
                  <a:cubicBezTo>
                    <a:pt x="128573" y="129254"/>
                    <a:pt x="131236" y="125734"/>
                    <a:pt x="135196" y="122968"/>
                  </a:cubicBezTo>
                  <a:cubicBezTo>
                    <a:pt x="137865" y="121099"/>
                    <a:pt x="141009" y="119990"/>
                    <a:pt x="143283" y="117681"/>
                  </a:cubicBezTo>
                  <a:cubicBezTo>
                    <a:pt x="143592" y="116596"/>
                    <a:pt x="143894" y="115481"/>
                    <a:pt x="144026" y="114372"/>
                  </a:cubicBezTo>
                  <a:cubicBezTo>
                    <a:pt x="144061" y="112881"/>
                    <a:pt x="143763" y="111498"/>
                    <a:pt x="142489" y="110520"/>
                  </a:cubicBezTo>
                  <a:cubicBezTo>
                    <a:pt x="142437" y="110589"/>
                    <a:pt x="141043" y="110418"/>
                    <a:pt x="141043" y="110418"/>
                  </a:cubicBezTo>
                  <a:cubicBezTo>
                    <a:pt x="141043" y="110418"/>
                    <a:pt x="139814" y="111092"/>
                    <a:pt x="139854" y="111235"/>
                  </a:cubicBezTo>
                  <a:cubicBezTo>
                    <a:pt x="135517" y="123351"/>
                    <a:pt x="112514" y="128585"/>
                    <a:pt x="104410" y="119373"/>
                  </a:cubicBezTo>
                  <a:cubicBezTo>
                    <a:pt x="102118" y="116773"/>
                    <a:pt x="100529" y="113761"/>
                    <a:pt x="105158" y="111675"/>
                  </a:cubicBezTo>
                  <a:cubicBezTo>
                    <a:pt x="106267" y="111178"/>
                    <a:pt x="107822" y="111703"/>
                    <a:pt x="108593" y="110532"/>
                  </a:cubicBezTo>
                  <a:cubicBezTo>
                    <a:pt x="108713" y="110349"/>
                    <a:pt x="107542" y="110829"/>
                    <a:pt x="107170" y="110835"/>
                  </a:cubicBezTo>
                  <a:cubicBezTo>
                    <a:pt x="96889" y="111006"/>
                    <a:pt x="105307" y="123414"/>
                    <a:pt x="97838" y="125134"/>
                  </a:cubicBezTo>
                  <a:cubicBezTo>
                    <a:pt x="97289" y="125939"/>
                    <a:pt x="96443" y="126202"/>
                    <a:pt x="95437" y="125837"/>
                  </a:cubicBezTo>
                  <a:cubicBezTo>
                    <a:pt x="96574" y="127471"/>
                    <a:pt x="97677" y="124974"/>
                    <a:pt x="98906" y="125859"/>
                  </a:cubicBezTo>
                  <a:cubicBezTo>
                    <a:pt x="104324" y="134866"/>
                    <a:pt x="98455" y="140587"/>
                    <a:pt x="92134" y="144364"/>
                  </a:cubicBezTo>
                  <a:cubicBezTo>
                    <a:pt x="82367" y="150205"/>
                    <a:pt x="74223" y="156183"/>
                    <a:pt x="76012" y="169139"/>
                  </a:cubicBezTo>
                  <a:cubicBezTo>
                    <a:pt x="73840" y="169562"/>
                    <a:pt x="72474" y="168173"/>
                    <a:pt x="71126" y="166939"/>
                  </a:cubicBezTo>
                  <a:cubicBezTo>
                    <a:pt x="69554" y="165533"/>
                    <a:pt x="71966" y="167425"/>
                    <a:pt x="70291" y="166007"/>
                  </a:cubicBezTo>
                  <a:cubicBezTo>
                    <a:pt x="70462" y="166344"/>
                    <a:pt x="70783" y="166556"/>
                    <a:pt x="71057" y="166899"/>
                  </a:cubicBezTo>
                  <a:cubicBezTo>
                    <a:pt x="72360" y="168230"/>
                    <a:pt x="73709" y="169414"/>
                    <a:pt x="74960" y="170751"/>
                  </a:cubicBezTo>
                  <a:cubicBezTo>
                    <a:pt x="76098" y="173494"/>
                    <a:pt x="78561" y="176129"/>
                    <a:pt x="77104" y="177580"/>
                  </a:cubicBezTo>
                  <a:cubicBezTo>
                    <a:pt x="78555" y="174243"/>
                    <a:pt x="76481" y="168362"/>
                    <a:pt x="78635" y="163361"/>
                  </a:cubicBezTo>
                  <a:cubicBezTo>
                    <a:pt x="81978" y="155600"/>
                    <a:pt x="88528" y="152823"/>
                    <a:pt x="95986" y="154875"/>
                  </a:cubicBezTo>
                  <a:cubicBezTo>
                    <a:pt x="104398" y="157189"/>
                    <a:pt x="101558" y="164333"/>
                    <a:pt x="99872" y="169819"/>
                  </a:cubicBezTo>
                  <a:cubicBezTo>
                    <a:pt x="98518" y="174237"/>
                    <a:pt x="95603" y="177815"/>
                    <a:pt x="90162" y="173917"/>
                  </a:cubicBezTo>
                  <a:cubicBezTo>
                    <a:pt x="89985" y="175134"/>
                    <a:pt x="87619" y="169351"/>
                    <a:pt x="89054" y="174140"/>
                  </a:cubicBezTo>
                  <a:cubicBezTo>
                    <a:pt x="91191" y="181301"/>
                    <a:pt x="90219" y="185913"/>
                    <a:pt x="81978" y="187010"/>
                  </a:cubicBezTo>
                  <a:cubicBezTo>
                    <a:pt x="81601" y="187061"/>
                    <a:pt x="81550" y="187439"/>
                    <a:pt x="81738" y="187559"/>
                  </a:cubicBezTo>
                  <a:cubicBezTo>
                    <a:pt x="92854" y="194902"/>
                    <a:pt x="81761" y="200200"/>
                    <a:pt x="80235" y="206555"/>
                  </a:cubicBezTo>
                  <a:cubicBezTo>
                    <a:pt x="77235" y="219077"/>
                    <a:pt x="69040" y="230375"/>
                    <a:pt x="70794" y="243971"/>
                  </a:cubicBezTo>
                  <a:cubicBezTo>
                    <a:pt x="71651" y="250612"/>
                    <a:pt x="67456" y="253858"/>
                    <a:pt x="63450" y="257510"/>
                  </a:cubicBezTo>
                  <a:cubicBezTo>
                    <a:pt x="62050" y="259059"/>
                    <a:pt x="60599" y="260591"/>
                    <a:pt x="59358" y="262276"/>
                  </a:cubicBezTo>
                  <a:cubicBezTo>
                    <a:pt x="57907" y="264625"/>
                    <a:pt x="57164" y="267248"/>
                    <a:pt x="56490" y="269906"/>
                  </a:cubicBezTo>
                  <a:cubicBezTo>
                    <a:pt x="55889" y="272015"/>
                    <a:pt x="54929" y="273889"/>
                    <a:pt x="53141" y="275250"/>
                  </a:cubicBezTo>
                  <a:cubicBezTo>
                    <a:pt x="48980" y="276558"/>
                    <a:pt x="46122" y="275455"/>
                    <a:pt x="45122" y="270923"/>
                  </a:cubicBezTo>
                  <a:cubicBezTo>
                    <a:pt x="45242" y="269477"/>
                    <a:pt x="46128" y="268403"/>
                    <a:pt x="46951" y="267294"/>
                  </a:cubicBezTo>
                  <a:cubicBezTo>
                    <a:pt x="45991" y="267437"/>
                    <a:pt x="46088" y="268729"/>
                    <a:pt x="45168" y="268929"/>
                  </a:cubicBezTo>
                  <a:cubicBezTo>
                    <a:pt x="43042" y="269683"/>
                    <a:pt x="41076" y="269352"/>
                    <a:pt x="39213" y="268140"/>
                  </a:cubicBezTo>
                  <a:cubicBezTo>
                    <a:pt x="37093" y="266094"/>
                    <a:pt x="35790" y="263545"/>
                    <a:pt x="34698" y="260893"/>
                  </a:cubicBezTo>
                  <a:cubicBezTo>
                    <a:pt x="32789" y="254584"/>
                    <a:pt x="28017" y="258865"/>
                    <a:pt x="24577" y="258196"/>
                  </a:cubicBezTo>
                  <a:cubicBezTo>
                    <a:pt x="22405" y="257213"/>
                    <a:pt x="20942" y="255527"/>
                    <a:pt x="19816" y="253504"/>
                  </a:cubicBezTo>
                  <a:cubicBezTo>
                    <a:pt x="19170" y="252150"/>
                    <a:pt x="18770" y="250709"/>
                    <a:pt x="18599" y="249218"/>
                  </a:cubicBezTo>
                  <a:cubicBezTo>
                    <a:pt x="19736" y="244412"/>
                    <a:pt x="16067" y="236782"/>
                    <a:pt x="25663" y="236856"/>
                  </a:cubicBezTo>
                  <a:cubicBezTo>
                    <a:pt x="27292" y="236639"/>
                    <a:pt x="27354" y="241365"/>
                    <a:pt x="30001" y="238337"/>
                  </a:cubicBezTo>
                  <a:cubicBezTo>
                    <a:pt x="29086" y="237262"/>
                    <a:pt x="28583" y="239485"/>
                    <a:pt x="27606" y="238599"/>
                  </a:cubicBezTo>
                  <a:cubicBezTo>
                    <a:pt x="26600" y="237628"/>
                    <a:pt x="25914" y="236576"/>
                    <a:pt x="25388" y="235342"/>
                  </a:cubicBezTo>
                  <a:cubicBezTo>
                    <a:pt x="27343" y="226855"/>
                    <a:pt x="33955" y="225975"/>
                    <a:pt x="40676" y="226718"/>
                  </a:cubicBezTo>
                  <a:cubicBezTo>
                    <a:pt x="45842" y="227289"/>
                    <a:pt x="44876" y="232038"/>
                    <a:pt x="45116" y="235851"/>
                  </a:cubicBezTo>
                  <a:cubicBezTo>
                    <a:pt x="45345" y="239462"/>
                    <a:pt x="39950" y="244371"/>
                    <a:pt x="46751" y="246526"/>
                  </a:cubicBezTo>
                  <a:cubicBezTo>
                    <a:pt x="52935" y="248486"/>
                    <a:pt x="54964" y="243234"/>
                    <a:pt x="57735" y="238913"/>
                  </a:cubicBezTo>
                  <a:cubicBezTo>
                    <a:pt x="53575" y="239176"/>
                    <a:pt x="48740" y="245212"/>
                    <a:pt x="46397" y="239805"/>
                  </a:cubicBezTo>
                  <a:cubicBezTo>
                    <a:pt x="42448" y="230678"/>
                    <a:pt x="48757" y="223192"/>
                    <a:pt x="54152" y="215899"/>
                  </a:cubicBezTo>
                  <a:cubicBezTo>
                    <a:pt x="49020" y="212002"/>
                    <a:pt x="39904" y="216671"/>
                    <a:pt x="38333" y="206921"/>
                  </a:cubicBezTo>
                  <a:cubicBezTo>
                    <a:pt x="36961" y="198388"/>
                    <a:pt x="43974" y="197543"/>
                    <a:pt x="48248" y="193931"/>
                  </a:cubicBezTo>
                  <a:cubicBezTo>
                    <a:pt x="49877" y="192553"/>
                    <a:pt x="50346" y="190142"/>
                    <a:pt x="50655" y="187964"/>
                  </a:cubicBezTo>
                  <a:cubicBezTo>
                    <a:pt x="47500" y="183261"/>
                    <a:pt x="46894" y="170242"/>
                    <a:pt x="38253" y="184507"/>
                  </a:cubicBezTo>
                  <a:cubicBezTo>
                    <a:pt x="36836" y="186844"/>
                    <a:pt x="32624" y="187061"/>
                    <a:pt x="31052" y="185135"/>
                  </a:cubicBezTo>
                  <a:cubicBezTo>
                    <a:pt x="24400" y="177003"/>
                    <a:pt x="24245" y="186816"/>
                    <a:pt x="21205" y="188387"/>
                  </a:cubicBezTo>
                  <a:cubicBezTo>
                    <a:pt x="19942" y="189233"/>
                    <a:pt x="17822" y="188182"/>
                    <a:pt x="17507" y="188519"/>
                  </a:cubicBezTo>
                  <a:cubicBezTo>
                    <a:pt x="16181" y="189930"/>
                    <a:pt x="19313" y="189422"/>
                    <a:pt x="18879" y="190839"/>
                  </a:cubicBezTo>
                  <a:cubicBezTo>
                    <a:pt x="19331" y="195743"/>
                    <a:pt x="16605" y="198931"/>
                    <a:pt x="13095" y="201703"/>
                  </a:cubicBezTo>
                  <a:cubicBezTo>
                    <a:pt x="11850" y="202458"/>
                    <a:pt x="10484" y="202772"/>
                    <a:pt x="9044" y="202732"/>
                  </a:cubicBezTo>
                  <a:cubicBezTo>
                    <a:pt x="4729" y="201183"/>
                    <a:pt x="6255" y="195280"/>
                    <a:pt x="2163" y="193525"/>
                  </a:cubicBezTo>
                  <a:cubicBezTo>
                    <a:pt x="-1272" y="190610"/>
                    <a:pt x="65" y="187410"/>
                    <a:pt x="1534" y="184193"/>
                  </a:cubicBezTo>
                  <a:cubicBezTo>
                    <a:pt x="2986" y="181318"/>
                    <a:pt x="4203" y="178289"/>
                    <a:pt x="6432" y="175928"/>
                  </a:cubicBezTo>
                  <a:cubicBezTo>
                    <a:pt x="6386" y="175963"/>
                    <a:pt x="7878" y="175460"/>
                    <a:pt x="7878" y="175460"/>
                  </a:cubicBezTo>
                  <a:cubicBezTo>
                    <a:pt x="7878" y="175460"/>
                    <a:pt x="7398" y="173968"/>
                    <a:pt x="7329" y="173980"/>
                  </a:cubicBezTo>
                  <a:cubicBezTo>
                    <a:pt x="6089" y="172717"/>
                    <a:pt x="4769" y="171591"/>
                    <a:pt x="3540" y="170316"/>
                  </a:cubicBezTo>
                  <a:cubicBezTo>
                    <a:pt x="2677" y="169288"/>
                    <a:pt x="2054" y="168156"/>
                    <a:pt x="1580" y="166910"/>
                  </a:cubicBezTo>
                  <a:cubicBezTo>
                    <a:pt x="974" y="164876"/>
                    <a:pt x="803" y="162824"/>
                    <a:pt x="957" y="160721"/>
                  </a:cubicBezTo>
                  <a:cubicBezTo>
                    <a:pt x="1225" y="158538"/>
                    <a:pt x="1951" y="156555"/>
                    <a:pt x="3409" y="154880"/>
                  </a:cubicBezTo>
                  <a:cubicBezTo>
                    <a:pt x="5111" y="152497"/>
                    <a:pt x="13284" y="155760"/>
                    <a:pt x="9147" y="148257"/>
                  </a:cubicBezTo>
                  <a:cubicBezTo>
                    <a:pt x="13856" y="141073"/>
                    <a:pt x="29629" y="143262"/>
                    <a:pt x="25583" y="128723"/>
                  </a:cubicBezTo>
                  <a:cubicBezTo>
                    <a:pt x="24400" y="122813"/>
                    <a:pt x="28212" y="119459"/>
                    <a:pt x="31938" y="116104"/>
                  </a:cubicBezTo>
                  <a:cubicBezTo>
                    <a:pt x="31852" y="116104"/>
                    <a:pt x="32612" y="114681"/>
                    <a:pt x="32612" y="114681"/>
                  </a:cubicBezTo>
                  <a:cubicBezTo>
                    <a:pt x="32612" y="114681"/>
                    <a:pt x="31121" y="114081"/>
                    <a:pt x="31035" y="114052"/>
                  </a:cubicBezTo>
                  <a:cubicBezTo>
                    <a:pt x="23577" y="107846"/>
                    <a:pt x="24977" y="100674"/>
                    <a:pt x="28886" y="93450"/>
                  </a:cubicBezTo>
                  <a:cubicBezTo>
                    <a:pt x="33292" y="85300"/>
                    <a:pt x="39750" y="90609"/>
                    <a:pt x="45482" y="91152"/>
                  </a:cubicBezTo>
                  <a:cubicBezTo>
                    <a:pt x="47820" y="89621"/>
                    <a:pt x="50255" y="88489"/>
                    <a:pt x="53118" y="88752"/>
                  </a:cubicBezTo>
                  <a:cubicBezTo>
                    <a:pt x="57935" y="91318"/>
                    <a:pt x="61239" y="87489"/>
                    <a:pt x="65079" y="85923"/>
                  </a:cubicBezTo>
                  <a:cubicBezTo>
                    <a:pt x="76635" y="93764"/>
                    <a:pt x="69125" y="103034"/>
                    <a:pt x="67308" y="111778"/>
                  </a:cubicBezTo>
                  <a:cubicBezTo>
                    <a:pt x="70462" y="106046"/>
                    <a:pt x="71446" y="99382"/>
                    <a:pt x="73354" y="93015"/>
                  </a:cubicBezTo>
                  <a:cubicBezTo>
                    <a:pt x="74949" y="87712"/>
                    <a:pt x="76812" y="81254"/>
                    <a:pt x="83630" y="82351"/>
                  </a:cubicBezTo>
                  <a:cubicBezTo>
                    <a:pt x="90151" y="83397"/>
                    <a:pt x="88562" y="89764"/>
                    <a:pt x="88156" y="94587"/>
                  </a:cubicBezTo>
                  <a:cubicBezTo>
                    <a:pt x="87876" y="97884"/>
                    <a:pt x="87888" y="101148"/>
                    <a:pt x="88448" y="105023"/>
                  </a:cubicBezTo>
                  <a:cubicBezTo>
                    <a:pt x="92540" y="100890"/>
                    <a:pt x="96786" y="96965"/>
                    <a:pt x="98375" y="91867"/>
                  </a:cubicBezTo>
                  <a:cubicBezTo>
                    <a:pt x="101929" y="80454"/>
                    <a:pt x="108399" y="78071"/>
                    <a:pt x="118543" y="83557"/>
                  </a:cubicBezTo>
                  <a:cubicBezTo>
                    <a:pt x="121652" y="80865"/>
                    <a:pt x="122818" y="75625"/>
                    <a:pt x="128344" y="76230"/>
                  </a:cubicBezTo>
                  <a:cubicBezTo>
                    <a:pt x="131316" y="77791"/>
                    <a:pt x="130665" y="81448"/>
                    <a:pt x="132579" y="83534"/>
                  </a:cubicBezTo>
                  <a:cubicBezTo>
                    <a:pt x="133053" y="84414"/>
                    <a:pt x="133002" y="85340"/>
                    <a:pt x="132722" y="86329"/>
                  </a:cubicBezTo>
                  <a:cubicBezTo>
                    <a:pt x="132670" y="86518"/>
                    <a:pt x="133419" y="86792"/>
                    <a:pt x="133413" y="86763"/>
                  </a:cubicBezTo>
                  <a:cubicBezTo>
                    <a:pt x="133133" y="85329"/>
                    <a:pt x="133048" y="83814"/>
                    <a:pt x="131922" y="82671"/>
                  </a:cubicBezTo>
                  <a:cubicBezTo>
                    <a:pt x="132682" y="79345"/>
                    <a:pt x="131648" y="77076"/>
                    <a:pt x="128201" y="76276"/>
                  </a:cubicBezTo>
                  <a:cubicBezTo>
                    <a:pt x="121435" y="74339"/>
                    <a:pt x="121777" y="81722"/>
                    <a:pt x="118200" y="83986"/>
                  </a:cubicBezTo>
                  <a:cubicBezTo>
                    <a:pt x="105987" y="69521"/>
                    <a:pt x="92351" y="80888"/>
                    <a:pt x="79755" y="82803"/>
                  </a:cubicBezTo>
                  <a:cubicBezTo>
                    <a:pt x="74360" y="83625"/>
                    <a:pt x="68354" y="85117"/>
                    <a:pt x="62782" y="86900"/>
                  </a:cubicBezTo>
                  <a:cubicBezTo>
                    <a:pt x="60758" y="88306"/>
                    <a:pt x="58667" y="88769"/>
                    <a:pt x="56438" y="87369"/>
                  </a:cubicBezTo>
                  <a:cubicBezTo>
                    <a:pt x="56335" y="75836"/>
                    <a:pt x="54758" y="64783"/>
                    <a:pt x="69851" y="59063"/>
                  </a:cubicBezTo>
                  <a:cubicBezTo>
                    <a:pt x="78772" y="55679"/>
                    <a:pt x="81230" y="41952"/>
                    <a:pt x="92420" y="39283"/>
                  </a:cubicBezTo>
                  <a:cubicBezTo>
                    <a:pt x="93928" y="39026"/>
                    <a:pt x="95437" y="39077"/>
                    <a:pt x="96929" y="39432"/>
                  </a:cubicBezTo>
                  <a:cubicBezTo>
                    <a:pt x="105615" y="44335"/>
                    <a:pt x="105890" y="48656"/>
                    <a:pt x="96020" y="52245"/>
                  </a:cubicBezTo>
                  <a:cubicBezTo>
                    <a:pt x="94489" y="52005"/>
                    <a:pt x="93471" y="50907"/>
                    <a:pt x="92585" y="49941"/>
                  </a:cubicBezTo>
                  <a:cubicBezTo>
                    <a:pt x="92791" y="49947"/>
                    <a:pt x="92477" y="50839"/>
                    <a:pt x="92477" y="50839"/>
                  </a:cubicBezTo>
                  <a:cubicBezTo>
                    <a:pt x="92477" y="50839"/>
                    <a:pt x="93386" y="50581"/>
                    <a:pt x="93517" y="50679"/>
                  </a:cubicBezTo>
                  <a:cubicBezTo>
                    <a:pt x="93980" y="51719"/>
                    <a:pt x="94523" y="52525"/>
                    <a:pt x="95328" y="53222"/>
                  </a:cubicBezTo>
                  <a:cubicBezTo>
                    <a:pt x="97500" y="57508"/>
                    <a:pt x="98695" y="55348"/>
                    <a:pt x="100301" y="52742"/>
                  </a:cubicBezTo>
                  <a:cubicBezTo>
                    <a:pt x="103181" y="48078"/>
                    <a:pt x="107062" y="46370"/>
                    <a:pt x="112114" y="49707"/>
                  </a:cubicBezTo>
                  <a:cubicBezTo>
                    <a:pt x="115371" y="53307"/>
                    <a:pt x="110656" y="57668"/>
                    <a:pt x="113388" y="61846"/>
                  </a:cubicBezTo>
                  <a:cubicBezTo>
                    <a:pt x="113628" y="57794"/>
                    <a:pt x="113942" y="54256"/>
                    <a:pt x="112657" y="50816"/>
                  </a:cubicBezTo>
                  <a:cubicBezTo>
                    <a:pt x="110388" y="48313"/>
                    <a:pt x="114537" y="44358"/>
                    <a:pt x="110696" y="42186"/>
                  </a:cubicBezTo>
                  <a:cubicBezTo>
                    <a:pt x="109696" y="36728"/>
                    <a:pt x="112731" y="32842"/>
                    <a:pt x="115623" y="28779"/>
                  </a:cubicBezTo>
                  <a:cubicBezTo>
                    <a:pt x="119372" y="23515"/>
                    <a:pt x="126007" y="20098"/>
                    <a:pt x="121698" y="10788"/>
                  </a:cubicBezTo>
                  <a:cubicBezTo>
                    <a:pt x="119337" y="5684"/>
                    <a:pt x="126790" y="2198"/>
                    <a:pt x="132002" y="158"/>
                  </a:cubicBezTo>
                  <a:cubicBezTo>
                    <a:pt x="133488" y="-168"/>
                    <a:pt x="134933" y="-2"/>
                    <a:pt x="136305" y="770"/>
                  </a:cubicBezTo>
                  <a:close/>
                </a:path>
              </a:pathLst>
            </a:custGeom>
            <a:grpFill/>
            <a:ln w="5715" cap="flat">
              <a:noFill/>
              <a:prstDash val="solid"/>
              <a:miter/>
            </a:ln>
          </p:spPr>
          <p:txBody>
            <a:bodyPr rtlCol="0" anchor="ctr"/>
            <a:lstStyle/>
            <a:p>
              <a:endParaRPr lang="zh-CN" altLang="en-US"/>
            </a:p>
          </p:txBody>
        </p:sp>
        <p:sp>
          <p:nvSpPr>
            <p:cNvPr id="5557" name="任意多边形: 形状 5556">
              <a:extLst>
                <a:ext uri="{FF2B5EF4-FFF2-40B4-BE49-F238E27FC236}">
                  <a16:creationId xmlns:a16="http://schemas.microsoft.com/office/drawing/2014/main" id="{8AB9DECD-DEE2-19C7-2411-54DE09D9D042}"/>
                </a:ext>
              </a:extLst>
            </p:cNvPr>
            <p:cNvSpPr/>
            <p:nvPr/>
          </p:nvSpPr>
          <p:spPr>
            <a:xfrm>
              <a:off x="5972092" y="5516363"/>
              <a:ext cx="248528" cy="195774"/>
            </a:xfrm>
            <a:custGeom>
              <a:avLst/>
              <a:gdLst>
                <a:gd name="connsiteX0" fmla="*/ 185189 w 248528"/>
                <a:gd name="connsiteY0" fmla="*/ 0 h 195774"/>
                <a:gd name="connsiteX1" fmla="*/ 236236 w 248528"/>
                <a:gd name="connsiteY1" fmla="*/ 50549 h 195774"/>
                <a:gd name="connsiteX2" fmla="*/ 237064 w 248528"/>
                <a:gd name="connsiteY2" fmla="*/ 124010 h 195774"/>
                <a:gd name="connsiteX3" fmla="*/ 195064 w 248528"/>
                <a:gd name="connsiteY3" fmla="*/ 171684 h 195774"/>
                <a:gd name="connsiteX4" fmla="*/ 142338 w 248528"/>
                <a:gd name="connsiteY4" fmla="*/ 192550 h 195774"/>
                <a:gd name="connsiteX5" fmla="*/ 142418 w 248528"/>
                <a:gd name="connsiteY5" fmla="*/ 179240 h 195774"/>
                <a:gd name="connsiteX6" fmla="*/ 136743 w 248528"/>
                <a:gd name="connsiteY6" fmla="*/ 166049 h 195774"/>
                <a:gd name="connsiteX7" fmla="*/ 129022 w 248528"/>
                <a:gd name="connsiteY7" fmla="*/ 159849 h 195774"/>
                <a:gd name="connsiteX8" fmla="*/ 129611 w 248528"/>
                <a:gd name="connsiteY8" fmla="*/ 165032 h 195774"/>
                <a:gd name="connsiteX9" fmla="*/ 141921 w 248528"/>
                <a:gd name="connsiteY9" fmla="*/ 172605 h 195774"/>
                <a:gd name="connsiteX10" fmla="*/ 130137 w 248528"/>
                <a:gd name="connsiteY10" fmla="*/ 184846 h 195774"/>
                <a:gd name="connsiteX11" fmla="*/ 142424 w 248528"/>
                <a:gd name="connsiteY11" fmla="*/ 192499 h 195774"/>
                <a:gd name="connsiteX12" fmla="*/ 131617 w 248528"/>
                <a:gd name="connsiteY12" fmla="*/ 195179 h 195774"/>
                <a:gd name="connsiteX13" fmla="*/ 9350 w 248528"/>
                <a:gd name="connsiteY13" fmla="*/ 194436 h 195774"/>
                <a:gd name="connsiteX14" fmla="*/ 0 w 248528"/>
                <a:gd name="connsiteY14" fmla="*/ 192470 h 195774"/>
                <a:gd name="connsiteX15" fmla="*/ 22877 w 248528"/>
                <a:gd name="connsiteY15" fmla="*/ 138263 h 195774"/>
                <a:gd name="connsiteX16" fmla="*/ 30130 w 248528"/>
                <a:gd name="connsiteY16" fmla="*/ 126662 h 195774"/>
                <a:gd name="connsiteX17" fmla="*/ 38611 w 248528"/>
                <a:gd name="connsiteY17" fmla="*/ 138058 h 195774"/>
                <a:gd name="connsiteX18" fmla="*/ 38668 w 248528"/>
                <a:gd name="connsiteY18" fmla="*/ 142715 h 195774"/>
                <a:gd name="connsiteX19" fmla="*/ 46869 w 248528"/>
                <a:gd name="connsiteY19" fmla="*/ 150859 h 195774"/>
                <a:gd name="connsiteX20" fmla="*/ 61585 w 248528"/>
                <a:gd name="connsiteY20" fmla="*/ 141058 h 195774"/>
                <a:gd name="connsiteX21" fmla="*/ 81622 w 248528"/>
                <a:gd name="connsiteY21" fmla="*/ 124844 h 195774"/>
                <a:gd name="connsiteX22" fmla="*/ 92463 w 248528"/>
                <a:gd name="connsiteY22" fmla="*/ 104419 h 195774"/>
                <a:gd name="connsiteX23" fmla="*/ 90766 w 248528"/>
                <a:gd name="connsiteY23" fmla="*/ 100464 h 195774"/>
                <a:gd name="connsiteX24" fmla="*/ 98744 w 248528"/>
                <a:gd name="connsiteY24" fmla="*/ 86788 h 195774"/>
                <a:gd name="connsiteX25" fmla="*/ 107842 w 248528"/>
                <a:gd name="connsiteY25" fmla="*/ 85925 h 195774"/>
                <a:gd name="connsiteX26" fmla="*/ 126119 w 248528"/>
                <a:gd name="connsiteY26" fmla="*/ 80942 h 195774"/>
                <a:gd name="connsiteX27" fmla="*/ 129639 w 248528"/>
                <a:gd name="connsiteY27" fmla="*/ 73689 h 195774"/>
                <a:gd name="connsiteX28" fmla="*/ 131702 w 248528"/>
                <a:gd name="connsiteY28" fmla="*/ 68066 h 195774"/>
                <a:gd name="connsiteX29" fmla="*/ 129548 w 248528"/>
                <a:gd name="connsiteY29" fmla="*/ 70032 h 195774"/>
                <a:gd name="connsiteX30" fmla="*/ 126479 w 248528"/>
                <a:gd name="connsiteY30" fmla="*/ 72643 h 195774"/>
                <a:gd name="connsiteX31" fmla="*/ 118849 w 248528"/>
                <a:gd name="connsiteY31" fmla="*/ 74450 h 195774"/>
                <a:gd name="connsiteX32" fmla="*/ 117020 w 248528"/>
                <a:gd name="connsiteY32" fmla="*/ 69283 h 195774"/>
                <a:gd name="connsiteX33" fmla="*/ 117575 w 248528"/>
                <a:gd name="connsiteY33" fmla="*/ 66009 h 195774"/>
                <a:gd name="connsiteX34" fmla="*/ 117689 w 248528"/>
                <a:gd name="connsiteY34" fmla="*/ 62985 h 195774"/>
                <a:gd name="connsiteX35" fmla="*/ 119067 w 248528"/>
                <a:gd name="connsiteY35" fmla="*/ 62511 h 195774"/>
                <a:gd name="connsiteX36" fmla="*/ 117598 w 248528"/>
                <a:gd name="connsiteY36" fmla="*/ 62591 h 195774"/>
                <a:gd name="connsiteX37" fmla="*/ 114877 w 248528"/>
                <a:gd name="connsiteY37" fmla="*/ 64037 h 195774"/>
                <a:gd name="connsiteX38" fmla="*/ 111808 w 248528"/>
                <a:gd name="connsiteY38" fmla="*/ 65248 h 195774"/>
                <a:gd name="connsiteX39" fmla="*/ 110071 w 248528"/>
                <a:gd name="connsiteY39" fmla="*/ 65237 h 195774"/>
                <a:gd name="connsiteX40" fmla="*/ 107654 w 248528"/>
                <a:gd name="connsiteY40" fmla="*/ 62836 h 195774"/>
                <a:gd name="connsiteX41" fmla="*/ 107414 w 248528"/>
                <a:gd name="connsiteY41" fmla="*/ 59053 h 195774"/>
                <a:gd name="connsiteX42" fmla="*/ 108917 w 248528"/>
                <a:gd name="connsiteY42" fmla="*/ 55413 h 195774"/>
                <a:gd name="connsiteX43" fmla="*/ 115323 w 248528"/>
                <a:gd name="connsiteY43" fmla="*/ 50115 h 195774"/>
                <a:gd name="connsiteX44" fmla="*/ 145955 w 248528"/>
                <a:gd name="connsiteY44" fmla="*/ 23209 h 195774"/>
                <a:gd name="connsiteX45" fmla="*/ 162249 w 248528"/>
                <a:gd name="connsiteY45" fmla="*/ 13322 h 195774"/>
                <a:gd name="connsiteX46" fmla="*/ 169479 w 248528"/>
                <a:gd name="connsiteY46" fmla="*/ 25026 h 195774"/>
                <a:gd name="connsiteX47" fmla="*/ 185189 w 248528"/>
                <a:gd name="connsiteY47" fmla="*/ 0 h 195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8528" h="195774">
                  <a:moveTo>
                    <a:pt x="185189" y="0"/>
                  </a:moveTo>
                  <a:cubicBezTo>
                    <a:pt x="204906" y="14122"/>
                    <a:pt x="221891" y="31055"/>
                    <a:pt x="236236" y="50549"/>
                  </a:cubicBezTo>
                  <a:cubicBezTo>
                    <a:pt x="252489" y="72638"/>
                    <a:pt x="252483" y="100556"/>
                    <a:pt x="237064" y="124010"/>
                  </a:cubicBezTo>
                  <a:cubicBezTo>
                    <a:pt x="225297" y="141904"/>
                    <a:pt x="213353" y="159334"/>
                    <a:pt x="195064" y="171684"/>
                  </a:cubicBezTo>
                  <a:cubicBezTo>
                    <a:pt x="178880" y="182617"/>
                    <a:pt x="161838" y="190447"/>
                    <a:pt x="142338" y="192550"/>
                  </a:cubicBezTo>
                  <a:cubicBezTo>
                    <a:pt x="135091" y="188018"/>
                    <a:pt x="139298" y="184052"/>
                    <a:pt x="142418" y="179240"/>
                  </a:cubicBezTo>
                  <a:cubicBezTo>
                    <a:pt x="146613" y="172776"/>
                    <a:pt x="155162" y="163455"/>
                    <a:pt x="136743" y="166049"/>
                  </a:cubicBezTo>
                  <a:cubicBezTo>
                    <a:pt x="133062" y="166569"/>
                    <a:pt x="133171" y="159666"/>
                    <a:pt x="129022" y="159849"/>
                  </a:cubicBezTo>
                  <a:cubicBezTo>
                    <a:pt x="127056" y="162472"/>
                    <a:pt x="126707" y="163466"/>
                    <a:pt x="129611" y="165032"/>
                  </a:cubicBezTo>
                  <a:cubicBezTo>
                    <a:pt x="133885" y="167335"/>
                    <a:pt x="142246" y="164615"/>
                    <a:pt x="141921" y="172605"/>
                  </a:cubicBezTo>
                  <a:cubicBezTo>
                    <a:pt x="141658" y="178982"/>
                    <a:pt x="137057" y="183343"/>
                    <a:pt x="130137" y="184846"/>
                  </a:cubicBezTo>
                  <a:cubicBezTo>
                    <a:pt x="134434" y="187304"/>
                    <a:pt x="138635" y="189584"/>
                    <a:pt x="142424" y="192499"/>
                  </a:cubicBezTo>
                  <a:cubicBezTo>
                    <a:pt x="139298" y="195299"/>
                    <a:pt x="135349" y="195190"/>
                    <a:pt x="131617" y="195179"/>
                  </a:cubicBezTo>
                  <a:cubicBezTo>
                    <a:pt x="90857" y="195036"/>
                    <a:pt x="50092" y="197025"/>
                    <a:pt x="9350" y="194436"/>
                  </a:cubicBezTo>
                  <a:cubicBezTo>
                    <a:pt x="6127" y="194230"/>
                    <a:pt x="2778" y="194744"/>
                    <a:pt x="0" y="192470"/>
                  </a:cubicBezTo>
                  <a:cubicBezTo>
                    <a:pt x="18482" y="178988"/>
                    <a:pt x="18803" y="157826"/>
                    <a:pt x="22877" y="138263"/>
                  </a:cubicBezTo>
                  <a:cubicBezTo>
                    <a:pt x="23889" y="133411"/>
                    <a:pt x="24649" y="127353"/>
                    <a:pt x="30130" y="126662"/>
                  </a:cubicBezTo>
                  <a:cubicBezTo>
                    <a:pt x="37936" y="125679"/>
                    <a:pt x="36776" y="133422"/>
                    <a:pt x="38611" y="138058"/>
                  </a:cubicBezTo>
                  <a:cubicBezTo>
                    <a:pt x="38845" y="139606"/>
                    <a:pt x="38839" y="141161"/>
                    <a:pt x="38668" y="142715"/>
                  </a:cubicBezTo>
                  <a:cubicBezTo>
                    <a:pt x="37319" y="149533"/>
                    <a:pt x="34605" y="157534"/>
                    <a:pt x="46869" y="150859"/>
                  </a:cubicBezTo>
                  <a:cubicBezTo>
                    <a:pt x="52115" y="148002"/>
                    <a:pt x="58762" y="146464"/>
                    <a:pt x="61585" y="141058"/>
                  </a:cubicBezTo>
                  <a:cubicBezTo>
                    <a:pt x="66060" y="132497"/>
                    <a:pt x="73764" y="128582"/>
                    <a:pt x="81622" y="124844"/>
                  </a:cubicBezTo>
                  <a:cubicBezTo>
                    <a:pt x="90577" y="120587"/>
                    <a:pt x="93743" y="113814"/>
                    <a:pt x="92463" y="104419"/>
                  </a:cubicBezTo>
                  <a:cubicBezTo>
                    <a:pt x="91549" y="103241"/>
                    <a:pt x="90989" y="101933"/>
                    <a:pt x="90766" y="100464"/>
                  </a:cubicBezTo>
                  <a:cubicBezTo>
                    <a:pt x="90995" y="94498"/>
                    <a:pt x="95755" y="91120"/>
                    <a:pt x="98744" y="86788"/>
                  </a:cubicBezTo>
                  <a:cubicBezTo>
                    <a:pt x="101144" y="83313"/>
                    <a:pt x="104739" y="81433"/>
                    <a:pt x="107842" y="85925"/>
                  </a:cubicBezTo>
                  <a:cubicBezTo>
                    <a:pt x="118866" y="101870"/>
                    <a:pt x="122181" y="90486"/>
                    <a:pt x="126119" y="80942"/>
                  </a:cubicBezTo>
                  <a:cubicBezTo>
                    <a:pt x="127142" y="78456"/>
                    <a:pt x="128291" y="76021"/>
                    <a:pt x="129639" y="73689"/>
                  </a:cubicBezTo>
                  <a:cubicBezTo>
                    <a:pt x="129879" y="71643"/>
                    <a:pt x="133360" y="70815"/>
                    <a:pt x="131702" y="68066"/>
                  </a:cubicBezTo>
                  <a:cubicBezTo>
                    <a:pt x="130977" y="68683"/>
                    <a:pt x="130268" y="69311"/>
                    <a:pt x="129548" y="70032"/>
                  </a:cubicBezTo>
                  <a:cubicBezTo>
                    <a:pt x="128576" y="71015"/>
                    <a:pt x="127559" y="71849"/>
                    <a:pt x="126479" y="72643"/>
                  </a:cubicBezTo>
                  <a:cubicBezTo>
                    <a:pt x="124136" y="74152"/>
                    <a:pt x="121735" y="75364"/>
                    <a:pt x="118849" y="74450"/>
                  </a:cubicBezTo>
                  <a:cubicBezTo>
                    <a:pt x="117403" y="73021"/>
                    <a:pt x="116878" y="71249"/>
                    <a:pt x="117020" y="69283"/>
                  </a:cubicBezTo>
                  <a:cubicBezTo>
                    <a:pt x="117198" y="68203"/>
                    <a:pt x="117415" y="67088"/>
                    <a:pt x="117575" y="66009"/>
                  </a:cubicBezTo>
                  <a:cubicBezTo>
                    <a:pt x="117426" y="65008"/>
                    <a:pt x="117483" y="63979"/>
                    <a:pt x="117689" y="62985"/>
                  </a:cubicBezTo>
                  <a:cubicBezTo>
                    <a:pt x="117689" y="63020"/>
                    <a:pt x="119067" y="62511"/>
                    <a:pt x="119067" y="62511"/>
                  </a:cubicBezTo>
                  <a:cubicBezTo>
                    <a:pt x="119067" y="62511"/>
                    <a:pt x="117603" y="62557"/>
                    <a:pt x="117598" y="62591"/>
                  </a:cubicBezTo>
                  <a:cubicBezTo>
                    <a:pt x="116723" y="63151"/>
                    <a:pt x="115820" y="63608"/>
                    <a:pt x="114877" y="64037"/>
                  </a:cubicBezTo>
                  <a:cubicBezTo>
                    <a:pt x="113917" y="64620"/>
                    <a:pt x="112906" y="65003"/>
                    <a:pt x="111808" y="65248"/>
                  </a:cubicBezTo>
                  <a:cubicBezTo>
                    <a:pt x="111220" y="65254"/>
                    <a:pt x="110660" y="65243"/>
                    <a:pt x="110071" y="65237"/>
                  </a:cubicBezTo>
                  <a:cubicBezTo>
                    <a:pt x="108860" y="64837"/>
                    <a:pt x="108048" y="64060"/>
                    <a:pt x="107654" y="62836"/>
                  </a:cubicBezTo>
                  <a:cubicBezTo>
                    <a:pt x="107511" y="61574"/>
                    <a:pt x="107436" y="60328"/>
                    <a:pt x="107414" y="59053"/>
                  </a:cubicBezTo>
                  <a:cubicBezTo>
                    <a:pt x="107648" y="57722"/>
                    <a:pt x="108151" y="56521"/>
                    <a:pt x="108917" y="55413"/>
                  </a:cubicBezTo>
                  <a:cubicBezTo>
                    <a:pt x="110614" y="53104"/>
                    <a:pt x="112791" y="51401"/>
                    <a:pt x="115323" y="50115"/>
                  </a:cubicBezTo>
                  <a:cubicBezTo>
                    <a:pt x="128485" y="44491"/>
                    <a:pt x="138160" y="35039"/>
                    <a:pt x="145955" y="23209"/>
                  </a:cubicBezTo>
                  <a:cubicBezTo>
                    <a:pt x="149676" y="17568"/>
                    <a:pt x="153219" y="10658"/>
                    <a:pt x="162249" y="13322"/>
                  </a:cubicBezTo>
                  <a:cubicBezTo>
                    <a:pt x="166638" y="15339"/>
                    <a:pt x="166461" y="20277"/>
                    <a:pt x="169479" y="25026"/>
                  </a:cubicBezTo>
                  <a:cubicBezTo>
                    <a:pt x="172399" y="14419"/>
                    <a:pt x="178417" y="6949"/>
                    <a:pt x="185189" y="0"/>
                  </a:cubicBezTo>
                  <a:close/>
                </a:path>
              </a:pathLst>
            </a:custGeom>
            <a:grpFill/>
            <a:ln w="5715" cap="flat">
              <a:noFill/>
              <a:prstDash val="solid"/>
              <a:miter/>
            </a:ln>
          </p:spPr>
          <p:txBody>
            <a:bodyPr rtlCol="0" anchor="ctr"/>
            <a:lstStyle/>
            <a:p>
              <a:endParaRPr lang="zh-CN" altLang="en-US"/>
            </a:p>
          </p:txBody>
        </p:sp>
        <p:sp>
          <p:nvSpPr>
            <p:cNvPr id="5558" name="任意多边形: 形状 5557">
              <a:extLst>
                <a:ext uri="{FF2B5EF4-FFF2-40B4-BE49-F238E27FC236}">
                  <a16:creationId xmlns:a16="http://schemas.microsoft.com/office/drawing/2014/main" id="{3ACD2575-615E-2618-473A-0B0AE6913B95}"/>
                </a:ext>
              </a:extLst>
            </p:cNvPr>
            <p:cNvSpPr/>
            <p:nvPr/>
          </p:nvSpPr>
          <p:spPr>
            <a:xfrm>
              <a:off x="4484427" y="4714149"/>
              <a:ext cx="250727" cy="385385"/>
            </a:xfrm>
            <a:custGeom>
              <a:avLst/>
              <a:gdLst>
                <a:gd name="connsiteX0" fmla="*/ 70963 w 250727"/>
                <a:gd name="connsiteY0" fmla="*/ 385385 h 385385"/>
                <a:gd name="connsiteX1" fmla="*/ 30838 w 250727"/>
                <a:gd name="connsiteY1" fmla="*/ 363108 h 385385"/>
                <a:gd name="connsiteX2" fmla="*/ 40879 w 250727"/>
                <a:gd name="connsiteY2" fmla="*/ 342386 h 385385"/>
                <a:gd name="connsiteX3" fmla="*/ 54504 w 250727"/>
                <a:gd name="connsiteY3" fmla="*/ 357479 h 385385"/>
                <a:gd name="connsiteX4" fmla="*/ 56064 w 250727"/>
                <a:gd name="connsiteY4" fmla="*/ 360228 h 385385"/>
                <a:gd name="connsiteX5" fmla="*/ 56550 w 250727"/>
                <a:gd name="connsiteY5" fmla="*/ 350575 h 385385"/>
                <a:gd name="connsiteX6" fmla="*/ 54561 w 250727"/>
                <a:gd name="connsiteY6" fmla="*/ 330013 h 385385"/>
                <a:gd name="connsiteX7" fmla="*/ 56561 w 250727"/>
                <a:gd name="connsiteY7" fmla="*/ 308622 h 385385"/>
                <a:gd name="connsiteX8" fmla="*/ 55904 w 250727"/>
                <a:gd name="connsiteY8" fmla="*/ 331830 h 385385"/>
                <a:gd name="connsiteX9" fmla="*/ 40891 w 250727"/>
                <a:gd name="connsiteY9" fmla="*/ 339814 h 385385"/>
                <a:gd name="connsiteX10" fmla="*/ 39662 w 250727"/>
                <a:gd name="connsiteY10" fmla="*/ 328418 h 385385"/>
                <a:gd name="connsiteX11" fmla="*/ 38845 w 250727"/>
                <a:gd name="connsiteY11" fmla="*/ 327252 h 385385"/>
                <a:gd name="connsiteX12" fmla="*/ 37439 w 250727"/>
                <a:gd name="connsiteY12" fmla="*/ 327938 h 385385"/>
                <a:gd name="connsiteX13" fmla="*/ 23969 w 250727"/>
                <a:gd name="connsiteY13" fmla="*/ 339088 h 385385"/>
                <a:gd name="connsiteX14" fmla="*/ 8201 w 250727"/>
                <a:gd name="connsiteY14" fmla="*/ 348141 h 385385"/>
                <a:gd name="connsiteX15" fmla="*/ 1497 w 250727"/>
                <a:gd name="connsiteY15" fmla="*/ 346672 h 385385"/>
                <a:gd name="connsiteX16" fmla="*/ 1543 w 250727"/>
                <a:gd name="connsiteY16" fmla="*/ 346821 h 385385"/>
                <a:gd name="connsiteX17" fmla="*/ 0 w 250727"/>
                <a:gd name="connsiteY17" fmla="*/ 342654 h 385385"/>
                <a:gd name="connsiteX18" fmla="*/ 629 w 250727"/>
                <a:gd name="connsiteY18" fmla="*/ 340488 h 385385"/>
                <a:gd name="connsiteX19" fmla="*/ 2189 w 250727"/>
                <a:gd name="connsiteY19" fmla="*/ 338888 h 385385"/>
                <a:gd name="connsiteX20" fmla="*/ 13110 w 250727"/>
                <a:gd name="connsiteY20" fmla="*/ 333202 h 385385"/>
                <a:gd name="connsiteX21" fmla="*/ 7635 w 250727"/>
                <a:gd name="connsiteY21" fmla="*/ 325086 h 385385"/>
                <a:gd name="connsiteX22" fmla="*/ 3629 w 250727"/>
                <a:gd name="connsiteY22" fmla="*/ 323326 h 385385"/>
                <a:gd name="connsiteX23" fmla="*/ 2389 w 250727"/>
                <a:gd name="connsiteY23" fmla="*/ 300735 h 385385"/>
                <a:gd name="connsiteX24" fmla="*/ 2875 w 250727"/>
                <a:gd name="connsiteY24" fmla="*/ 295043 h 385385"/>
                <a:gd name="connsiteX25" fmla="*/ 880 w 250727"/>
                <a:gd name="connsiteY25" fmla="*/ 288008 h 385385"/>
                <a:gd name="connsiteX26" fmla="*/ 3035 w 250727"/>
                <a:gd name="connsiteY26" fmla="*/ 284922 h 385385"/>
                <a:gd name="connsiteX27" fmla="*/ 9721 w 250727"/>
                <a:gd name="connsiteY27" fmla="*/ 275720 h 385385"/>
                <a:gd name="connsiteX28" fmla="*/ 38776 w 250727"/>
                <a:gd name="connsiteY28" fmla="*/ 260130 h 385385"/>
                <a:gd name="connsiteX29" fmla="*/ 39599 w 250727"/>
                <a:gd name="connsiteY29" fmla="*/ 264513 h 385385"/>
                <a:gd name="connsiteX30" fmla="*/ 36079 w 250727"/>
                <a:gd name="connsiteY30" fmla="*/ 273326 h 385385"/>
                <a:gd name="connsiteX31" fmla="*/ 52715 w 250727"/>
                <a:gd name="connsiteY31" fmla="*/ 269234 h 385385"/>
                <a:gd name="connsiteX32" fmla="*/ 65231 w 250727"/>
                <a:gd name="connsiteY32" fmla="*/ 269017 h 385385"/>
                <a:gd name="connsiteX33" fmla="*/ 74786 w 250727"/>
                <a:gd name="connsiteY33" fmla="*/ 258490 h 385385"/>
                <a:gd name="connsiteX34" fmla="*/ 60653 w 250727"/>
                <a:gd name="connsiteY34" fmla="*/ 253409 h 385385"/>
                <a:gd name="connsiteX35" fmla="*/ 50018 w 250727"/>
                <a:gd name="connsiteY35" fmla="*/ 236012 h 385385"/>
                <a:gd name="connsiteX36" fmla="*/ 43440 w 250727"/>
                <a:gd name="connsiteY36" fmla="*/ 227926 h 385385"/>
                <a:gd name="connsiteX37" fmla="*/ 46857 w 250727"/>
                <a:gd name="connsiteY37" fmla="*/ 220719 h 385385"/>
                <a:gd name="connsiteX38" fmla="*/ 50675 w 250727"/>
                <a:gd name="connsiteY38" fmla="*/ 219970 h 385385"/>
                <a:gd name="connsiteX39" fmla="*/ 59356 w 250727"/>
                <a:gd name="connsiteY39" fmla="*/ 216719 h 385385"/>
                <a:gd name="connsiteX40" fmla="*/ 83702 w 250727"/>
                <a:gd name="connsiteY40" fmla="*/ 205020 h 385385"/>
                <a:gd name="connsiteX41" fmla="*/ 95286 w 250727"/>
                <a:gd name="connsiteY41" fmla="*/ 202671 h 385385"/>
                <a:gd name="connsiteX42" fmla="*/ 92703 w 250727"/>
                <a:gd name="connsiteY42" fmla="*/ 206980 h 385385"/>
                <a:gd name="connsiteX43" fmla="*/ 94320 w 250727"/>
                <a:gd name="connsiteY43" fmla="*/ 204334 h 385385"/>
                <a:gd name="connsiteX44" fmla="*/ 100755 w 250727"/>
                <a:gd name="connsiteY44" fmla="*/ 197322 h 385385"/>
                <a:gd name="connsiteX45" fmla="*/ 124347 w 250727"/>
                <a:gd name="connsiteY45" fmla="*/ 185635 h 385385"/>
                <a:gd name="connsiteX46" fmla="*/ 135760 w 250727"/>
                <a:gd name="connsiteY46" fmla="*/ 170216 h 385385"/>
                <a:gd name="connsiteX47" fmla="*/ 146607 w 250727"/>
                <a:gd name="connsiteY47" fmla="*/ 185618 h 385385"/>
                <a:gd name="connsiteX48" fmla="*/ 149750 w 250727"/>
                <a:gd name="connsiteY48" fmla="*/ 189121 h 385385"/>
                <a:gd name="connsiteX49" fmla="*/ 151539 w 250727"/>
                <a:gd name="connsiteY49" fmla="*/ 171902 h 385385"/>
                <a:gd name="connsiteX50" fmla="*/ 133177 w 250727"/>
                <a:gd name="connsiteY50" fmla="*/ 160494 h 385385"/>
                <a:gd name="connsiteX51" fmla="*/ 154511 w 250727"/>
                <a:gd name="connsiteY51" fmla="*/ 148584 h 385385"/>
                <a:gd name="connsiteX52" fmla="*/ 152956 w 250727"/>
                <a:gd name="connsiteY52" fmla="*/ 152322 h 385385"/>
                <a:gd name="connsiteX53" fmla="*/ 155219 w 250727"/>
                <a:gd name="connsiteY53" fmla="*/ 151505 h 385385"/>
                <a:gd name="connsiteX54" fmla="*/ 166912 w 250727"/>
                <a:gd name="connsiteY54" fmla="*/ 153648 h 385385"/>
                <a:gd name="connsiteX55" fmla="*/ 168998 w 250727"/>
                <a:gd name="connsiteY55" fmla="*/ 155499 h 385385"/>
                <a:gd name="connsiteX56" fmla="*/ 167198 w 250727"/>
                <a:gd name="connsiteY56" fmla="*/ 151728 h 385385"/>
                <a:gd name="connsiteX57" fmla="*/ 162346 w 250727"/>
                <a:gd name="connsiteY57" fmla="*/ 130159 h 385385"/>
                <a:gd name="connsiteX58" fmla="*/ 168815 w 250727"/>
                <a:gd name="connsiteY58" fmla="*/ 108436 h 385385"/>
                <a:gd name="connsiteX59" fmla="*/ 152453 w 250727"/>
                <a:gd name="connsiteY59" fmla="*/ 121015 h 385385"/>
                <a:gd name="connsiteX60" fmla="*/ 138337 w 250727"/>
                <a:gd name="connsiteY60" fmla="*/ 125084 h 385385"/>
                <a:gd name="connsiteX61" fmla="*/ 131468 w 250727"/>
                <a:gd name="connsiteY61" fmla="*/ 131142 h 385385"/>
                <a:gd name="connsiteX62" fmla="*/ 127770 w 250727"/>
                <a:gd name="connsiteY62" fmla="*/ 133337 h 385385"/>
                <a:gd name="connsiteX63" fmla="*/ 121729 w 250727"/>
                <a:gd name="connsiteY63" fmla="*/ 136497 h 385385"/>
                <a:gd name="connsiteX64" fmla="*/ 121958 w 250727"/>
                <a:gd name="connsiteY64" fmla="*/ 136034 h 385385"/>
                <a:gd name="connsiteX65" fmla="*/ 125856 w 250727"/>
                <a:gd name="connsiteY65" fmla="*/ 131828 h 385385"/>
                <a:gd name="connsiteX66" fmla="*/ 131474 w 250727"/>
                <a:gd name="connsiteY66" fmla="*/ 131348 h 385385"/>
                <a:gd name="connsiteX67" fmla="*/ 136720 w 250727"/>
                <a:gd name="connsiteY67" fmla="*/ 143469 h 385385"/>
                <a:gd name="connsiteX68" fmla="*/ 112677 w 250727"/>
                <a:gd name="connsiteY68" fmla="*/ 156500 h 385385"/>
                <a:gd name="connsiteX69" fmla="*/ 99904 w 250727"/>
                <a:gd name="connsiteY69" fmla="*/ 166061 h 385385"/>
                <a:gd name="connsiteX70" fmla="*/ 97104 w 250727"/>
                <a:gd name="connsiteY70" fmla="*/ 169633 h 385385"/>
                <a:gd name="connsiteX71" fmla="*/ 92703 w 250727"/>
                <a:gd name="connsiteY71" fmla="*/ 169364 h 385385"/>
                <a:gd name="connsiteX72" fmla="*/ 83193 w 250727"/>
                <a:gd name="connsiteY72" fmla="*/ 157745 h 385385"/>
                <a:gd name="connsiteX73" fmla="*/ 85016 w 250727"/>
                <a:gd name="connsiteY73" fmla="*/ 154299 h 385385"/>
                <a:gd name="connsiteX74" fmla="*/ 81033 w 250727"/>
                <a:gd name="connsiteY74" fmla="*/ 157237 h 385385"/>
                <a:gd name="connsiteX75" fmla="*/ 76032 w 250727"/>
                <a:gd name="connsiteY75" fmla="*/ 139880 h 385385"/>
                <a:gd name="connsiteX76" fmla="*/ 105619 w 250727"/>
                <a:gd name="connsiteY76" fmla="*/ 115449 h 385385"/>
                <a:gd name="connsiteX77" fmla="*/ 97989 w 250727"/>
                <a:gd name="connsiteY77" fmla="*/ 116146 h 385385"/>
                <a:gd name="connsiteX78" fmla="*/ 91800 w 250727"/>
                <a:gd name="connsiteY78" fmla="*/ 112528 h 385385"/>
                <a:gd name="connsiteX79" fmla="*/ 98841 w 250727"/>
                <a:gd name="connsiteY79" fmla="*/ 100058 h 385385"/>
                <a:gd name="connsiteX80" fmla="*/ 95612 w 250727"/>
                <a:gd name="connsiteY80" fmla="*/ 85828 h 385385"/>
                <a:gd name="connsiteX81" fmla="*/ 115426 w 250727"/>
                <a:gd name="connsiteY81" fmla="*/ 64271 h 385385"/>
                <a:gd name="connsiteX82" fmla="*/ 123210 w 250727"/>
                <a:gd name="connsiteY82" fmla="*/ 63814 h 385385"/>
                <a:gd name="connsiteX83" fmla="*/ 124193 w 250727"/>
                <a:gd name="connsiteY83" fmla="*/ 72844 h 385385"/>
                <a:gd name="connsiteX84" fmla="*/ 120615 w 250727"/>
                <a:gd name="connsiteY84" fmla="*/ 87988 h 385385"/>
                <a:gd name="connsiteX85" fmla="*/ 121158 w 250727"/>
                <a:gd name="connsiteY85" fmla="*/ 88954 h 385385"/>
                <a:gd name="connsiteX86" fmla="*/ 120855 w 250727"/>
                <a:gd name="connsiteY86" fmla="*/ 87640 h 385385"/>
                <a:gd name="connsiteX87" fmla="*/ 122975 w 250727"/>
                <a:gd name="connsiteY87" fmla="*/ 75644 h 385385"/>
                <a:gd name="connsiteX88" fmla="*/ 124455 w 250727"/>
                <a:gd name="connsiteY88" fmla="*/ 64928 h 385385"/>
                <a:gd name="connsiteX89" fmla="*/ 135457 w 250727"/>
                <a:gd name="connsiteY89" fmla="*/ 40057 h 385385"/>
                <a:gd name="connsiteX90" fmla="*/ 132982 w 250727"/>
                <a:gd name="connsiteY90" fmla="*/ 36828 h 385385"/>
                <a:gd name="connsiteX91" fmla="*/ 178605 w 250727"/>
                <a:gd name="connsiteY91" fmla="*/ 6870 h 385385"/>
                <a:gd name="connsiteX92" fmla="*/ 180228 w 250727"/>
                <a:gd name="connsiteY92" fmla="*/ 7167 h 385385"/>
                <a:gd name="connsiteX93" fmla="*/ 185063 w 250727"/>
                <a:gd name="connsiteY93" fmla="*/ 6315 h 385385"/>
                <a:gd name="connsiteX94" fmla="*/ 188326 w 250727"/>
                <a:gd name="connsiteY94" fmla="*/ 5984 h 385385"/>
                <a:gd name="connsiteX95" fmla="*/ 193076 w 250727"/>
                <a:gd name="connsiteY95" fmla="*/ 5549 h 385385"/>
                <a:gd name="connsiteX96" fmla="*/ 195762 w 250727"/>
                <a:gd name="connsiteY96" fmla="*/ 3555 h 385385"/>
                <a:gd name="connsiteX97" fmla="*/ 200082 w 250727"/>
                <a:gd name="connsiteY97" fmla="*/ 0 h 385385"/>
                <a:gd name="connsiteX98" fmla="*/ 204100 w 250727"/>
                <a:gd name="connsiteY98" fmla="*/ 1172 h 385385"/>
                <a:gd name="connsiteX99" fmla="*/ 200608 w 250727"/>
                <a:gd name="connsiteY99" fmla="*/ 18568 h 385385"/>
                <a:gd name="connsiteX100" fmla="*/ 187063 w 250727"/>
                <a:gd name="connsiteY100" fmla="*/ 41971 h 385385"/>
                <a:gd name="connsiteX101" fmla="*/ 188224 w 250727"/>
                <a:gd name="connsiteY101" fmla="*/ 30598 h 385385"/>
                <a:gd name="connsiteX102" fmla="*/ 192213 w 250727"/>
                <a:gd name="connsiteY102" fmla="*/ 24477 h 385385"/>
                <a:gd name="connsiteX103" fmla="*/ 213787 w 250727"/>
                <a:gd name="connsiteY103" fmla="*/ 16271 h 385385"/>
                <a:gd name="connsiteX104" fmla="*/ 236830 w 250727"/>
                <a:gd name="connsiteY104" fmla="*/ 20048 h 385385"/>
                <a:gd name="connsiteX105" fmla="*/ 237132 w 250727"/>
                <a:gd name="connsiteY105" fmla="*/ 25358 h 385385"/>
                <a:gd name="connsiteX106" fmla="*/ 217244 w 250727"/>
                <a:gd name="connsiteY106" fmla="*/ 71964 h 385385"/>
                <a:gd name="connsiteX107" fmla="*/ 231052 w 250727"/>
                <a:gd name="connsiteY107" fmla="*/ 56361 h 385385"/>
                <a:gd name="connsiteX108" fmla="*/ 243408 w 250727"/>
                <a:gd name="connsiteY108" fmla="*/ 47046 h 385385"/>
                <a:gd name="connsiteX109" fmla="*/ 250643 w 250727"/>
                <a:gd name="connsiteY109" fmla="*/ 60562 h 385385"/>
                <a:gd name="connsiteX110" fmla="*/ 243642 w 250727"/>
                <a:gd name="connsiteY110" fmla="*/ 77604 h 385385"/>
                <a:gd name="connsiteX111" fmla="*/ 233098 w 250727"/>
                <a:gd name="connsiteY111" fmla="*/ 81873 h 385385"/>
                <a:gd name="connsiteX112" fmla="*/ 220239 w 250727"/>
                <a:gd name="connsiteY112" fmla="*/ 92069 h 385385"/>
                <a:gd name="connsiteX113" fmla="*/ 208020 w 250727"/>
                <a:gd name="connsiteY113" fmla="*/ 95349 h 385385"/>
                <a:gd name="connsiteX114" fmla="*/ 203185 w 250727"/>
                <a:gd name="connsiteY114" fmla="*/ 75324 h 385385"/>
                <a:gd name="connsiteX115" fmla="*/ 201825 w 250727"/>
                <a:gd name="connsiteY115" fmla="*/ 74283 h 385385"/>
                <a:gd name="connsiteX116" fmla="*/ 202900 w 250727"/>
                <a:gd name="connsiteY116" fmla="*/ 76724 h 385385"/>
                <a:gd name="connsiteX117" fmla="*/ 184812 w 250727"/>
                <a:gd name="connsiteY117" fmla="*/ 112928 h 385385"/>
                <a:gd name="connsiteX118" fmla="*/ 191207 w 250727"/>
                <a:gd name="connsiteY118" fmla="*/ 117821 h 385385"/>
                <a:gd name="connsiteX119" fmla="*/ 193778 w 250727"/>
                <a:gd name="connsiteY119" fmla="*/ 121232 h 385385"/>
                <a:gd name="connsiteX120" fmla="*/ 191390 w 250727"/>
                <a:gd name="connsiteY120" fmla="*/ 130039 h 385385"/>
                <a:gd name="connsiteX121" fmla="*/ 188138 w 250727"/>
                <a:gd name="connsiteY121" fmla="*/ 157511 h 385385"/>
                <a:gd name="connsiteX122" fmla="*/ 186132 w 250727"/>
                <a:gd name="connsiteY122" fmla="*/ 161552 h 385385"/>
                <a:gd name="connsiteX123" fmla="*/ 178131 w 250727"/>
                <a:gd name="connsiteY123" fmla="*/ 169370 h 385385"/>
                <a:gd name="connsiteX124" fmla="*/ 169884 w 250727"/>
                <a:gd name="connsiteY124" fmla="*/ 184692 h 385385"/>
                <a:gd name="connsiteX125" fmla="*/ 160511 w 250727"/>
                <a:gd name="connsiteY125" fmla="*/ 201094 h 385385"/>
                <a:gd name="connsiteX126" fmla="*/ 152196 w 250727"/>
                <a:gd name="connsiteY126" fmla="*/ 205306 h 385385"/>
                <a:gd name="connsiteX127" fmla="*/ 159917 w 250727"/>
                <a:gd name="connsiteY127" fmla="*/ 201545 h 385385"/>
                <a:gd name="connsiteX128" fmla="*/ 175999 w 250727"/>
                <a:gd name="connsiteY128" fmla="*/ 214175 h 385385"/>
                <a:gd name="connsiteX129" fmla="*/ 162529 w 250727"/>
                <a:gd name="connsiteY129" fmla="*/ 225714 h 385385"/>
                <a:gd name="connsiteX130" fmla="*/ 138074 w 250727"/>
                <a:gd name="connsiteY130" fmla="*/ 223268 h 385385"/>
                <a:gd name="connsiteX131" fmla="*/ 129176 w 250727"/>
                <a:gd name="connsiteY131" fmla="*/ 209586 h 385385"/>
                <a:gd name="connsiteX132" fmla="*/ 131233 w 250727"/>
                <a:gd name="connsiteY132" fmla="*/ 201128 h 385385"/>
                <a:gd name="connsiteX133" fmla="*/ 130965 w 250727"/>
                <a:gd name="connsiteY133" fmla="*/ 200848 h 385385"/>
                <a:gd name="connsiteX134" fmla="*/ 131651 w 250727"/>
                <a:gd name="connsiteY134" fmla="*/ 203649 h 385385"/>
                <a:gd name="connsiteX135" fmla="*/ 130256 w 250727"/>
                <a:gd name="connsiteY135" fmla="*/ 207969 h 385385"/>
                <a:gd name="connsiteX136" fmla="*/ 134645 w 250727"/>
                <a:gd name="connsiteY136" fmla="*/ 225114 h 385385"/>
                <a:gd name="connsiteX137" fmla="*/ 134200 w 250727"/>
                <a:gd name="connsiteY137" fmla="*/ 229749 h 385385"/>
                <a:gd name="connsiteX138" fmla="*/ 120352 w 250727"/>
                <a:gd name="connsiteY138" fmla="*/ 244574 h 385385"/>
                <a:gd name="connsiteX139" fmla="*/ 117346 w 250727"/>
                <a:gd name="connsiteY139" fmla="*/ 233566 h 385385"/>
                <a:gd name="connsiteX140" fmla="*/ 113431 w 250727"/>
                <a:gd name="connsiteY140" fmla="*/ 224394 h 385385"/>
                <a:gd name="connsiteX141" fmla="*/ 111797 w 250727"/>
                <a:gd name="connsiteY141" fmla="*/ 226085 h 385385"/>
                <a:gd name="connsiteX142" fmla="*/ 114414 w 250727"/>
                <a:gd name="connsiteY142" fmla="*/ 228000 h 385385"/>
                <a:gd name="connsiteX143" fmla="*/ 120615 w 250727"/>
                <a:gd name="connsiteY143" fmla="*/ 244825 h 385385"/>
                <a:gd name="connsiteX144" fmla="*/ 115014 w 250727"/>
                <a:gd name="connsiteY144" fmla="*/ 273726 h 385385"/>
                <a:gd name="connsiteX145" fmla="*/ 111008 w 250727"/>
                <a:gd name="connsiteY145" fmla="*/ 275417 h 385385"/>
                <a:gd name="connsiteX146" fmla="*/ 105636 w 250727"/>
                <a:gd name="connsiteY146" fmla="*/ 265273 h 385385"/>
                <a:gd name="connsiteX147" fmla="*/ 107796 w 250727"/>
                <a:gd name="connsiteY147" fmla="*/ 263902 h 385385"/>
                <a:gd name="connsiteX148" fmla="*/ 105710 w 250727"/>
                <a:gd name="connsiteY148" fmla="*/ 265182 h 385385"/>
                <a:gd name="connsiteX149" fmla="*/ 97338 w 250727"/>
                <a:gd name="connsiteY149" fmla="*/ 272989 h 385385"/>
                <a:gd name="connsiteX150" fmla="*/ 87565 w 250727"/>
                <a:gd name="connsiteY150" fmla="*/ 300461 h 385385"/>
                <a:gd name="connsiteX151" fmla="*/ 81587 w 250727"/>
                <a:gd name="connsiteY151" fmla="*/ 324298 h 385385"/>
                <a:gd name="connsiteX152" fmla="*/ 80827 w 250727"/>
                <a:gd name="connsiteY152" fmla="*/ 325132 h 385385"/>
                <a:gd name="connsiteX153" fmla="*/ 81862 w 250727"/>
                <a:gd name="connsiteY153" fmla="*/ 325178 h 385385"/>
                <a:gd name="connsiteX154" fmla="*/ 94503 w 250727"/>
                <a:gd name="connsiteY154" fmla="*/ 327572 h 385385"/>
                <a:gd name="connsiteX155" fmla="*/ 84605 w 250727"/>
                <a:gd name="connsiteY155" fmla="*/ 345758 h 385385"/>
                <a:gd name="connsiteX156" fmla="*/ 75769 w 250727"/>
                <a:gd name="connsiteY156" fmla="*/ 353399 h 385385"/>
                <a:gd name="connsiteX157" fmla="*/ 75295 w 250727"/>
                <a:gd name="connsiteY157" fmla="*/ 354547 h 385385"/>
                <a:gd name="connsiteX158" fmla="*/ 75884 w 250727"/>
                <a:gd name="connsiteY158" fmla="*/ 353313 h 385385"/>
                <a:gd name="connsiteX159" fmla="*/ 81136 w 250727"/>
                <a:gd name="connsiteY159" fmla="*/ 348444 h 385385"/>
                <a:gd name="connsiteX160" fmla="*/ 84353 w 250727"/>
                <a:gd name="connsiteY160" fmla="*/ 355965 h 385385"/>
                <a:gd name="connsiteX161" fmla="*/ 73615 w 250727"/>
                <a:gd name="connsiteY161" fmla="*/ 376979 h 385385"/>
                <a:gd name="connsiteX162" fmla="*/ 69791 w 250727"/>
                <a:gd name="connsiteY162" fmla="*/ 377642 h 385385"/>
                <a:gd name="connsiteX163" fmla="*/ 72632 w 250727"/>
                <a:gd name="connsiteY163" fmla="*/ 382122 h 385385"/>
                <a:gd name="connsiteX164" fmla="*/ 70963 w 250727"/>
                <a:gd name="connsiteY164" fmla="*/ 385385 h 38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Lst>
              <a:rect l="l" t="t" r="r" b="b"/>
              <a:pathLst>
                <a:path w="250727" h="385385">
                  <a:moveTo>
                    <a:pt x="70963" y="385385"/>
                  </a:moveTo>
                  <a:cubicBezTo>
                    <a:pt x="57104" y="378836"/>
                    <a:pt x="43508" y="371801"/>
                    <a:pt x="30838" y="363108"/>
                  </a:cubicBezTo>
                  <a:cubicBezTo>
                    <a:pt x="35770" y="356971"/>
                    <a:pt x="38879" y="349952"/>
                    <a:pt x="40879" y="342386"/>
                  </a:cubicBezTo>
                  <a:cubicBezTo>
                    <a:pt x="53658" y="340037"/>
                    <a:pt x="50601" y="351907"/>
                    <a:pt x="54504" y="357479"/>
                  </a:cubicBezTo>
                  <a:cubicBezTo>
                    <a:pt x="54950" y="358439"/>
                    <a:pt x="55447" y="359434"/>
                    <a:pt x="56064" y="360228"/>
                  </a:cubicBezTo>
                  <a:cubicBezTo>
                    <a:pt x="59076" y="357108"/>
                    <a:pt x="64379" y="355524"/>
                    <a:pt x="56550" y="350575"/>
                  </a:cubicBezTo>
                  <a:cubicBezTo>
                    <a:pt x="49035" y="345826"/>
                    <a:pt x="61413" y="336477"/>
                    <a:pt x="54561" y="330013"/>
                  </a:cubicBezTo>
                  <a:cubicBezTo>
                    <a:pt x="52829" y="321166"/>
                    <a:pt x="53675" y="312799"/>
                    <a:pt x="56561" y="308622"/>
                  </a:cubicBezTo>
                  <a:cubicBezTo>
                    <a:pt x="53572" y="313582"/>
                    <a:pt x="50035" y="322137"/>
                    <a:pt x="55904" y="331830"/>
                  </a:cubicBezTo>
                  <a:cubicBezTo>
                    <a:pt x="54790" y="341849"/>
                    <a:pt x="48783" y="342614"/>
                    <a:pt x="40891" y="339814"/>
                  </a:cubicBezTo>
                  <a:cubicBezTo>
                    <a:pt x="38439" y="336219"/>
                    <a:pt x="39411" y="332247"/>
                    <a:pt x="39662" y="328418"/>
                  </a:cubicBezTo>
                  <a:cubicBezTo>
                    <a:pt x="39588" y="328493"/>
                    <a:pt x="38845" y="327252"/>
                    <a:pt x="38845" y="327252"/>
                  </a:cubicBezTo>
                  <a:cubicBezTo>
                    <a:pt x="38845" y="327252"/>
                    <a:pt x="37542" y="327864"/>
                    <a:pt x="37439" y="327938"/>
                  </a:cubicBezTo>
                  <a:cubicBezTo>
                    <a:pt x="30964" y="329407"/>
                    <a:pt x="27180" y="333562"/>
                    <a:pt x="23969" y="339088"/>
                  </a:cubicBezTo>
                  <a:cubicBezTo>
                    <a:pt x="20637" y="344832"/>
                    <a:pt x="16231" y="349987"/>
                    <a:pt x="8201" y="348141"/>
                  </a:cubicBezTo>
                  <a:cubicBezTo>
                    <a:pt x="5898" y="347958"/>
                    <a:pt x="3549" y="347998"/>
                    <a:pt x="1497" y="346672"/>
                  </a:cubicBezTo>
                  <a:lnTo>
                    <a:pt x="1543" y="346821"/>
                  </a:lnTo>
                  <a:cubicBezTo>
                    <a:pt x="594" y="345592"/>
                    <a:pt x="80" y="344197"/>
                    <a:pt x="0" y="342654"/>
                  </a:cubicBezTo>
                  <a:cubicBezTo>
                    <a:pt x="211" y="341934"/>
                    <a:pt x="423" y="341209"/>
                    <a:pt x="629" y="340488"/>
                  </a:cubicBezTo>
                  <a:cubicBezTo>
                    <a:pt x="1149" y="339957"/>
                    <a:pt x="1680" y="339425"/>
                    <a:pt x="2189" y="338888"/>
                  </a:cubicBezTo>
                  <a:cubicBezTo>
                    <a:pt x="6201" y="337711"/>
                    <a:pt x="10647" y="337111"/>
                    <a:pt x="13110" y="333202"/>
                  </a:cubicBezTo>
                  <a:cubicBezTo>
                    <a:pt x="17219" y="326681"/>
                    <a:pt x="13962" y="324772"/>
                    <a:pt x="7635" y="325086"/>
                  </a:cubicBezTo>
                  <a:cubicBezTo>
                    <a:pt x="6138" y="324852"/>
                    <a:pt x="4812" y="324269"/>
                    <a:pt x="3629" y="323326"/>
                  </a:cubicBezTo>
                  <a:cubicBezTo>
                    <a:pt x="-4241" y="316188"/>
                    <a:pt x="4612" y="308164"/>
                    <a:pt x="2389" y="300735"/>
                  </a:cubicBezTo>
                  <a:cubicBezTo>
                    <a:pt x="2520" y="298838"/>
                    <a:pt x="2932" y="296952"/>
                    <a:pt x="2875" y="295043"/>
                  </a:cubicBezTo>
                  <a:cubicBezTo>
                    <a:pt x="2440" y="292642"/>
                    <a:pt x="971" y="290522"/>
                    <a:pt x="880" y="288008"/>
                  </a:cubicBezTo>
                  <a:cubicBezTo>
                    <a:pt x="1303" y="286762"/>
                    <a:pt x="2012" y="285739"/>
                    <a:pt x="3035" y="284922"/>
                  </a:cubicBezTo>
                  <a:cubicBezTo>
                    <a:pt x="6555" y="282807"/>
                    <a:pt x="8664" y="279652"/>
                    <a:pt x="9721" y="275720"/>
                  </a:cubicBezTo>
                  <a:cubicBezTo>
                    <a:pt x="15911" y="256009"/>
                    <a:pt x="18534" y="254609"/>
                    <a:pt x="38776" y="260130"/>
                  </a:cubicBezTo>
                  <a:cubicBezTo>
                    <a:pt x="39411" y="261524"/>
                    <a:pt x="39691" y="262981"/>
                    <a:pt x="39599" y="264513"/>
                  </a:cubicBezTo>
                  <a:cubicBezTo>
                    <a:pt x="38885" y="267645"/>
                    <a:pt x="36925" y="270285"/>
                    <a:pt x="36079" y="273326"/>
                  </a:cubicBezTo>
                  <a:cubicBezTo>
                    <a:pt x="41274" y="270720"/>
                    <a:pt x="45611" y="264330"/>
                    <a:pt x="52715" y="269234"/>
                  </a:cubicBezTo>
                  <a:cubicBezTo>
                    <a:pt x="56904" y="270800"/>
                    <a:pt x="61105" y="273531"/>
                    <a:pt x="65231" y="269017"/>
                  </a:cubicBezTo>
                  <a:cubicBezTo>
                    <a:pt x="70586" y="267365"/>
                    <a:pt x="76912" y="265342"/>
                    <a:pt x="74786" y="258490"/>
                  </a:cubicBezTo>
                  <a:cubicBezTo>
                    <a:pt x="72872" y="252323"/>
                    <a:pt x="65917" y="253758"/>
                    <a:pt x="60653" y="253409"/>
                  </a:cubicBezTo>
                  <a:cubicBezTo>
                    <a:pt x="47920" y="253209"/>
                    <a:pt x="55818" y="240459"/>
                    <a:pt x="50018" y="236012"/>
                  </a:cubicBezTo>
                  <a:cubicBezTo>
                    <a:pt x="47337" y="233704"/>
                    <a:pt x="44628" y="231429"/>
                    <a:pt x="43440" y="227926"/>
                  </a:cubicBezTo>
                  <a:cubicBezTo>
                    <a:pt x="43097" y="224817"/>
                    <a:pt x="44491" y="222531"/>
                    <a:pt x="46857" y="220719"/>
                  </a:cubicBezTo>
                  <a:cubicBezTo>
                    <a:pt x="48069" y="220171"/>
                    <a:pt x="49355" y="219936"/>
                    <a:pt x="50675" y="219970"/>
                  </a:cubicBezTo>
                  <a:cubicBezTo>
                    <a:pt x="54241" y="220770"/>
                    <a:pt x="56361" y="217599"/>
                    <a:pt x="59356" y="216719"/>
                  </a:cubicBezTo>
                  <a:cubicBezTo>
                    <a:pt x="70152" y="218353"/>
                    <a:pt x="77690" y="214055"/>
                    <a:pt x="83702" y="205020"/>
                  </a:cubicBezTo>
                  <a:cubicBezTo>
                    <a:pt x="88382" y="197985"/>
                    <a:pt x="89028" y="198408"/>
                    <a:pt x="95286" y="202671"/>
                  </a:cubicBezTo>
                  <a:cubicBezTo>
                    <a:pt x="94446" y="204100"/>
                    <a:pt x="93412" y="205443"/>
                    <a:pt x="92703" y="206980"/>
                  </a:cubicBezTo>
                  <a:cubicBezTo>
                    <a:pt x="93166" y="206072"/>
                    <a:pt x="93697" y="205203"/>
                    <a:pt x="94320" y="204334"/>
                  </a:cubicBezTo>
                  <a:cubicBezTo>
                    <a:pt x="96069" y="201602"/>
                    <a:pt x="95875" y="197139"/>
                    <a:pt x="100755" y="197322"/>
                  </a:cubicBezTo>
                  <a:cubicBezTo>
                    <a:pt x="114174" y="204677"/>
                    <a:pt x="119066" y="194356"/>
                    <a:pt x="124347" y="185635"/>
                  </a:cubicBezTo>
                  <a:cubicBezTo>
                    <a:pt x="127702" y="180091"/>
                    <a:pt x="125353" y="170233"/>
                    <a:pt x="135760" y="170216"/>
                  </a:cubicBezTo>
                  <a:cubicBezTo>
                    <a:pt x="146287" y="170198"/>
                    <a:pt x="143355" y="180206"/>
                    <a:pt x="146607" y="185618"/>
                  </a:cubicBezTo>
                  <a:cubicBezTo>
                    <a:pt x="147173" y="186555"/>
                    <a:pt x="147904" y="187372"/>
                    <a:pt x="149750" y="189121"/>
                  </a:cubicBezTo>
                  <a:cubicBezTo>
                    <a:pt x="146796" y="181737"/>
                    <a:pt x="144452" y="175262"/>
                    <a:pt x="151539" y="171902"/>
                  </a:cubicBezTo>
                  <a:cubicBezTo>
                    <a:pt x="148424" y="162180"/>
                    <a:pt x="131668" y="177434"/>
                    <a:pt x="133177" y="160494"/>
                  </a:cubicBezTo>
                  <a:cubicBezTo>
                    <a:pt x="133857" y="152859"/>
                    <a:pt x="146230" y="146590"/>
                    <a:pt x="154511" y="148584"/>
                  </a:cubicBezTo>
                  <a:cubicBezTo>
                    <a:pt x="154654" y="150087"/>
                    <a:pt x="153991" y="151282"/>
                    <a:pt x="152956" y="152322"/>
                  </a:cubicBezTo>
                  <a:cubicBezTo>
                    <a:pt x="153985" y="152825"/>
                    <a:pt x="154271" y="151259"/>
                    <a:pt x="155219" y="151505"/>
                  </a:cubicBezTo>
                  <a:cubicBezTo>
                    <a:pt x="159094" y="152396"/>
                    <a:pt x="162998" y="153116"/>
                    <a:pt x="166912" y="153648"/>
                  </a:cubicBezTo>
                  <a:cubicBezTo>
                    <a:pt x="168227" y="153551"/>
                    <a:pt x="167867" y="155362"/>
                    <a:pt x="168998" y="155499"/>
                  </a:cubicBezTo>
                  <a:cubicBezTo>
                    <a:pt x="169147" y="153899"/>
                    <a:pt x="167375" y="153214"/>
                    <a:pt x="167198" y="151728"/>
                  </a:cubicBezTo>
                  <a:cubicBezTo>
                    <a:pt x="169450" y="143561"/>
                    <a:pt x="164838" y="132314"/>
                    <a:pt x="162346" y="130159"/>
                  </a:cubicBezTo>
                  <a:cubicBezTo>
                    <a:pt x="149373" y="118924"/>
                    <a:pt x="160060" y="115089"/>
                    <a:pt x="168815" y="108436"/>
                  </a:cubicBezTo>
                  <a:cubicBezTo>
                    <a:pt x="160054" y="111083"/>
                    <a:pt x="155722" y="115329"/>
                    <a:pt x="152453" y="121015"/>
                  </a:cubicBezTo>
                  <a:cubicBezTo>
                    <a:pt x="149167" y="126736"/>
                    <a:pt x="146824" y="133177"/>
                    <a:pt x="138337" y="125084"/>
                  </a:cubicBezTo>
                  <a:cubicBezTo>
                    <a:pt x="134325" y="121261"/>
                    <a:pt x="134685" y="129936"/>
                    <a:pt x="131468" y="131142"/>
                  </a:cubicBezTo>
                  <a:cubicBezTo>
                    <a:pt x="130531" y="132371"/>
                    <a:pt x="129285" y="133074"/>
                    <a:pt x="127770" y="133337"/>
                  </a:cubicBezTo>
                  <a:cubicBezTo>
                    <a:pt x="123535" y="130142"/>
                    <a:pt x="122387" y="132845"/>
                    <a:pt x="121729" y="136497"/>
                  </a:cubicBezTo>
                  <a:cubicBezTo>
                    <a:pt x="122124" y="136508"/>
                    <a:pt x="121935" y="136183"/>
                    <a:pt x="121958" y="136034"/>
                  </a:cubicBezTo>
                  <a:cubicBezTo>
                    <a:pt x="122255" y="133691"/>
                    <a:pt x="123387" y="132137"/>
                    <a:pt x="125856" y="131828"/>
                  </a:cubicBezTo>
                  <a:cubicBezTo>
                    <a:pt x="127879" y="133605"/>
                    <a:pt x="130188" y="138680"/>
                    <a:pt x="131474" y="131348"/>
                  </a:cubicBezTo>
                  <a:cubicBezTo>
                    <a:pt x="141120" y="131960"/>
                    <a:pt x="140269" y="138120"/>
                    <a:pt x="136720" y="143469"/>
                  </a:cubicBezTo>
                  <a:cubicBezTo>
                    <a:pt x="131216" y="151768"/>
                    <a:pt x="123673" y="158380"/>
                    <a:pt x="112677" y="156500"/>
                  </a:cubicBezTo>
                  <a:cubicBezTo>
                    <a:pt x="104362" y="155077"/>
                    <a:pt x="100710" y="158254"/>
                    <a:pt x="99904" y="166061"/>
                  </a:cubicBezTo>
                  <a:cubicBezTo>
                    <a:pt x="99264" y="167484"/>
                    <a:pt x="98315" y="168667"/>
                    <a:pt x="97104" y="169633"/>
                  </a:cubicBezTo>
                  <a:cubicBezTo>
                    <a:pt x="95612" y="170016"/>
                    <a:pt x="94137" y="169941"/>
                    <a:pt x="92703" y="169364"/>
                  </a:cubicBezTo>
                  <a:cubicBezTo>
                    <a:pt x="88480" y="166358"/>
                    <a:pt x="85085" y="162649"/>
                    <a:pt x="83193" y="157745"/>
                  </a:cubicBezTo>
                  <a:cubicBezTo>
                    <a:pt x="83405" y="156408"/>
                    <a:pt x="84656" y="155585"/>
                    <a:pt x="85016" y="154299"/>
                  </a:cubicBezTo>
                  <a:cubicBezTo>
                    <a:pt x="83410" y="154894"/>
                    <a:pt x="83342" y="157557"/>
                    <a:pt x="81033" y="157237"/>
                  </a:cubicBezTo>
                  <a:cubicBezTo>
                    <a:pt x="70980" y="153848"/>
                    <a:pt x="72415" y="144275"/>
                    <a:pt x="76032" y="139880"/>
                  </a:cubicBezTo>
                  <a:cubicBezTo>
                    <a:pt x="83959" y="130245"/>
                    <a:pt x="88394" y="115232"/>
                    <a:pt x="105619" y="115449"/>
                  </a:cubicBezTo>
                  <a:cubicBezTo>
                    <a:pt x="102424" y="112523"/>
                    <a:pt x="100281" y="115843"/>
                    <a:pt x="97989" y="116146"/>
                  </a:cubicBezTo>
                  <a:cubicBezTo>
                    <a:pt x="94783" y="116569"/>
                    <a:pt x="92600" y="115666"/>
                    <a:pt x="91800" y="112528"/>
                  </a:cubicBezTo>
                  <a:cubicBezTo>
                    <a:pt x="90183" y="106202"/>
                    <a:pt x="92349" y="101870"/>
                    <a:pt x="98841" y="100058"/>
                  </a:cubicBezTo>
                  <a:cubicBezTo>
                    <a:pt x="96795" y="95538"/>
                    <a:pt x="96469" y="90629"/>
                    <a:pt x="95612" y="85828"/>
                  </a:cubicBezTo>
                  <a:cubicBezTo>
                    <a:pt x="100447" y="77033"/>
                    <a:pt x="105447" y="68329"/>
                    <a:pt x="115426" y="64271"/>
                  </a:cubicBezTo>
                  <a:cubicBezTo>
                    <a:pt x="117946" y="63248"/>
                    <a:pt x="121084" y="62099"/>
                    <a:pt x="123210" y="63814"/>
                  </a:cubicBezTo>
                  <a:cubicBezTo>
                    <a:pt x="126021" y="66082"/>
                    <a:pt x="125444" y="69774"/>
                    <a:pt x="124193" y="72844"/>
                  </a:cubicBezTo>
                  <a:cubicBezTo>
                    <a:pt x="122238" y="77638"/>
                    <a:pt x="117472" y="81673"/>
                    <a:pt x="120615" y="87988"/>
                  </a:cubicBezTo>
                  <a:cubicBezTo>
                    <a:pt x="120707" y="89880"/>
                    <a:pt x="123335" y="88680"/>
                    <a:pt x="121158" y="88954"/>
                  </a:cubicBezTo>
                  <a:cubicBezTo>
                    <a:pt x="120986" y="88977"/>
                    <a:pt x="121238" y="88343"/>
                    <a:pt x="120855" y="87640"/>
                  </a:cubicBezTo>
                  <a:cubicBezTo>
                    <a:pt x="118341" y="83028"/>
                    <a:pt x="120626" y="79261"/>
                    <a:pt x="122975" y="75644"/>
                  </a:cubicBezTo>
                  <a:cubicBezTo>
                    <a:pt x="125216" y="72198"/>
                    <a:pt x="126621" y="67974"/>
                    <a:pt x="124455" y="64928"/>
                  </a:cubicBezTo>
                  <a:cubicBezTo>
                    <a:pt x="113774" y="49915"/>
                    <a:pt x="125730" y="45909"/>
                    <a:pt x="135457" y="40057"/>
                  </a:cubicBezTo>
                  <a:cubicBezTo>
                    <a:pt x="137857" y="38611"/>
                    <a:pt x="132799" y="38776"/>
                    <a:pt x="132982" y="36828"/>
                  </a:cubicBezTo>
                  <a:cubicBezTo>
                    <a:pt x="146824" y="24758"/>
                    <a:pt x="163243" y="16619"/>
                    <a:pt x="178605" y="6870"/>
                  </a:cubicBezTo>
                  <a:cubicBezTo>
                    <a:pt x="179148" y="6967"/>
                    <a:pt x="179685" y="7069"/>
                    <a:pt x="180228" y="7167"/>
                  </a:cubicBezTo>
                  <a:cubicBezTo>
                    <a:pt x="181908" y="7298"/>
                    <a:pt x="183486" y="6812"/>
                    <a:pt x="185063" y="6315"/>
                  </a:cubicBezTo>
                  <a:cubicBezTo>
                    <a:pt x="186137" y="6064"/>
                    <a:pt x="187229" y="5978"/>
                    <a:pt x="188326" y="5984"/>
                  </a:cubicBezTo>
                  <a:cubicBezTo>
                    <a:pt x="189921" y="6001"/>
                    <a:pt x="191521" y="6029"/>
                    <a:pt x="193076" y="5549"/>
                  </a:cubicBezTo>
                  <a:cubicBezTo>
                    <a:pt x="194036" y="4955"/>
                    <a:pt x="194939" y="4332"/>
                    <a:pt x="195762" y="3555"/>
                  </a:cubicBezTo>
                  <a:cubicBezTo>
                    <a:pt x="196990" y="2097"/>
                    <a:pt x="198242" y="714"/>
                    <a:pt x="200082" y="0"/>
                  </a:cubicBezTo>
                  <a:cubicBezTo>
                    <a:pt x="201539" y="40"/>
                    <a:pt x="202860" y="412"/>
                    <a:pt x="204100" y="1172"/>
                  </a:cubicBezTo>
                  <a:cubicBezTo>
                    <a:pt x="210661" y="8533"/>
                    <a:pt x="207820" y="14196"/>
                    <a:pt x="200608" y="18568"/>
                  </a:cubicBezTo>
                  <a:cubicBezTo>
                    <a:pt x="187138" y="26735"/>
                    <a:pt x="187075" y="26621"/>
                    <a:pt x="187063" y="41971"/>
                  </a:cubicBezTo>
                  <a:cubicBezTo>
                    <a:pt x="190504" y="38308"/>
                    <a:pt x="188286" y="34353"/>
                    <a:pt x="188224" y="30598"/>
                  </a:cubicBezTo>
                  <a:cubicBezTo>
                    <a:pt x="188172" y="27592"/>
                    <a:pt x="191030" y="23586"/>
                    <a:pt x="192213" y="24477"/>
                  </a:cubicBezTo>
                  <a:cubicBezTo>
                    <a:pt x="204111" y="33462"/>
                    <a:pt x="207157" y="20031"/>
                    <a:pt x="213787" y="16271"/>
                  </a:cubicBezTo>
                  <a:cubicBezTo>
                    <a:pt x="222656" y="11242"/>
                    <a:pt x="229320" y="18105"/>
                    <a:pt x="236830" y="20048"/>
                  </a:cubicBezTo>
                  <a:cubicBezTo>
                    <a:pt x="239384" y="20711"/>
                    <a:pt x="238978" y="24477"/>
                    <a:pt x="237132" y="25358"/>
                  </a:cubicBezTo>
                  <a:cubicBezTo>
                    <a:pt x="217827" y="34570"/>
                    <a:pt x="223091" y="54224"/>
                    <a:pt x="217244" y="71964"/>
                  </a:cubicBezTo>
                  <a:cubicBezTo>
                    <a:pt x="223039" y="65740"/>
                    <a:pt x="227737" y="61774"/>
                    <a:pt x="231052" y="56361"/>
                  </a:cubicBezTo>
                  <a:cubicBezTo>
                    <a:pt x="233949" y="51635"/>
                    <a:pt x="237441" y="45943"/>
                    <a:pt x="243408" y="47046"/>
                  </a:cubicBezTo>
                  <a:cubicBezTo>
                    <a:pt x="249808" y="48229"/>
                    <a:pt x="249105" y="55487"/>
                    <a:pt x="250643" y="60562"/>
                  </a:cubicBezTo>
                  <a:cubicBezTo>
                    <a:pt x="251266" y="67460"/>
                    <a:pt x="248408" y="72923"/>
                    <a:pt x="243642" y="77604"/>
                  </a:cubicBezTo>
                  <a:cubicBezTo>
                    <a:pt x="240539" y="80045"/>
                    <a:pt x="236978" y="81370"/>
                    <a:pt x="233098" y="81873"/>
                  </a:cubicBezTo>
                  <a:cubicBezTo>
                    <a:pt x="226108" y="81839"/>
                    <a:pt x="220936" y="84108"/>
                    <a:pt x="220239" y="92069"/>
                  </a:cubicBezTo>
                  <a:cubicBezTo>
                    <a:pt x="217244" y="97184"/>
                    <a:pt x="213849" y="100847"/>
                    <a:pt x="208020" y="95349"/>
                  </a:cubicBezTo>
                  <a:cubicBezTo>
                    <a:pt x="205471" y="88851"/>
                    <a:pt x="201522" y="82673"/>
                    <a:pt x="203185" y="75324"/>
                  </a:cubicBezTo>
                  <a:cubicBezTo>
                    <a:pt x="203460" y="73958"/>
                    <a:pt x="203003" y="73558"/>
                    <a:pt x="201825" y="74283"/>
                  </a:cubicBezTo>
                  <a:cubicBezTo>
                    <a:pt x="203065" y="74581"/>
                    <a:pt x="203431" y="75364"/>
                    <a:pt x="202900" y="76724"/>
                  </a:cubicBezTo>
                  <a:cubicBezTo>
                    <a:pt x="197110" y="88942"/>
                    <a:pt x="188675" y="99487"/>
                    <a:pt x="184812" y="112928"/>
                  </a:cubicBezTo>
                  <a:cubicBezTo>
                    <a:pt x="181497" y="124461"/>
                    <a:pt x="191252" y="113717"/>
                    <a:pt x="191207" y="117821"/>
                  </a:cubicBezTo>
                  <a:cubicBezTo>
                    <a:pt x="192618" y="118541"/>
                    <a:pt x="193470" y="119684"/>
                    <a:pt x="193778" y="121232"/>
                  </a:cubicBezTo>
                  <a:cubicBezTo>
                    <a:pt x="195487" y="124856"/>
                    <a:pt x="186549" y="125553"/>
                    <a:pt x="191390" y="130039"/>
                  </a:cubicBezTo>
                  <a:cubicBezTo>
                    <a:pt x="197905" y="140109"/>
                    <a:pt x="192373" y="148727"/>
                    <a:pt x="188138" y="157511"/>
                  </a:cubicBezTo>
                  <a:cubicBezTo>
                    <a:pt x="187663" y="158957"/>
                    <a:pt x="186972" y="160289"/>
                    <a:pt x="186132" y="161552"/>
                  </a:cubicBezTo>
                  <a:cubicBezTo>
                    <a:pt x="183880" y="164581"/>
                    <a:pt x="180948" y="166918"/>
                    <a:pt x="178131" y="169370"/>
                  </a:cubicBezTo>
                  <a:cubicBezTo>
                    <a:pt x="173342" y="173382"/>
                    <a:pt x="170598" y="178337"/>
                    <a:pt x="169884" y="184692"/>
                  </a:cubicBezTo>
                  <a:cubicBezTo>
                    <a:pt x="169135" y="191361"/>
                    <a:pt x="166518" y="197276"/>
                    <a:pt x="160511" y="201094"/>
                  </a:cubicBezTo>
                  <a:cubicBezTo>
                    <a:pt x="158568" y="203980"/>
                    <a:pt x="153848" y="200277"/>
                    <a:pt x="152196" y="205306"/>
                  </a:cubicBezTo>
                  <a:cubicBezTo>
                    <a:pt x="155637" y="205237"/>
                    <a:pt x="157585" y="202900"/>
                    <a:pt x="159917" y="201545"/>
                  </a:cubicBezTo>
                  <a:cubicBezTo>
                    <a:pt x="169673" y="200145"/>
                    <a:pt x="181120" y="196590"/>
                    <a:pt x="175999" y="214175"/>
                  </a:cubicBezTo>
                  <a:cubicBezTo>
                    <a:pt x="174119" y="221068"/>
                    <a:pt x="167861" y="222834"/>
                    <a:pt x="162529" y="225714"/>
                  </a:cubicBezTo>
                  <a:cubicBezTo>
                    <a:pt x="154082" y="227943"/>
                    <a:pt x="145138" y="234789"/>
                    <a:pt x="138074" y="223268"/>
                  </a:cubicBezTo>
                  <a:cubicBezTo>
                    <a:pt x="136891" y="217576"/>
                    <a:pt x="124313" y="219216"/>
                    <a:pt x="129176" y="209586"/>
                  </a:cubicBezTo>
                  <a:cubicBezTo>
                    <a:pt x="131091" y="207072"/>
                    <a:pt x="132697" y="204471"/>
                    <a:pt x="131233" y="201128"/>
                  </a:cubicBezTo>
                  <a:cubicBezTo>
                    <a:pt x="131188" y="198934"/>
                    <a:pt x="128810" y="201065"/>
                    <a:pt x="130965" y="200848"/>
                  </a:cubicBezTo>
                  <a:cubicBezTo>
                    <a:pt x="131542" y="200791"/>
                    <a:pt x="131754" y="202551"/>
                    <a:pt x="131651" y="203649"/>
                  </a:cubicBezTo>
                  <a:cubicBezTo>
                    <a:pt x="131508" y="205209"/>
                    <a:pt x="131256" y="206700"/>
                    <a:pt x="130256" y="207969"/>
                  </a:cubicBezTo>
                  <a:cubicBezTo>
                    <a:pt x="124587" y="215501"/>
                    <a:pt x="132045" y="219679"/>
                    <a:pt x="134645" y="225114"/>
                  </a:cubicBezTo>
                  <a:cubicBezTo>
                    <a:pt x="134777" y="226691"/>
                    <a:pt x="134623" y="228229"/>
                    <a:pt x="134200" y="229749"/>
                  </a:cubicBezTo>
                  <a:cubicBezTo>
                    <a:pt x="129548" y="234647"/>
                    <a:pt x="133377" y="247517"/>
                    <a:pt x="120352" y="244574"/>
                  </a:cubicBezTo>
                  <a:cubicBezTo>
                    <a:pt x="117872" y="241305"/>
                    <a:pt x="116752" y="237664"/>
                    <a:pt x="117346" y="233566"/>
                  </a:cubicBezTo>
                  <a:cubicBezTo>
                    <a:pt x="116746" y="230217"/>
                    <a:pt x="122147" y="224365"/>
                    <a:pt x="113431" y="224394"/>
                  </a:cubicBezTo>
                  <a:cubicBezTo>
                    <a:pt x="111865" y="224400"/>
                    <a:pt x="111014" y="224971"/>
                    <a:pt x="111797" y="226085"/>
                  </a:cubicBezTo>
                  <a:cubicBezTo>
                    <a:pt x="112323" y="226828"/>
                    <a:pt x="113626" y="227143"/>
                    <a:pt x="114414" y="228000"/>
                  </a:cubicBezTo>
                  <a:cubicBezTo>
                    <a:pt x="115929" y="233847"/>
                    <a:pt x="111100" y="241967"/>
                    <a:pt x="120615" y="244825"/>
                  </a:cubicBezTo>
                  <a:cubicBezTo>
                    <a:pt x="124547" y="255586"/>
                    <a:pt x="117712" y="264250"/>
                    <a:pt x="115014" y="273726"/>
                  </a:cubicBezTo>
                  <a:cubicBezTo>
                    <a:pt x="113888" y="274789"/>
                    <a:pt x="112540" y="275320"/>
                    <a:pt x="111008" y="275417"/>
                  </a:cubicBezTo>
                  <a:cubicBezTo>
                    <a:pt x="106202" y="273560"/>
                    <a:pt x="100047" y="272366"/>
                    <a:pt x="105636" y="265273"/>
                  </a:cubicBezTo>
                  <a:cubicBezTo>
                    <a:pt x="105996" y="264473"/>
                    <a:pt x="106762" y="263970"/>
                    <a:pt x="107796" y="263902"/>
                  </a:cubicBezTo>
                  <a:cubicBezTo>
                    <a:pt x="106842" y="263525"/>
                    <a:pt x="106168" y="263930"/>
                    <a:pt x="105710" y="265182"/>
                  </a:cubicBezTo>
                  <a:cubicBezTo>
                    <a:pt x="101630" y="266479"/>
                    <a:pt x="100190" y="270485"/>
                    <a:pt x="97338" y="272989"/>
                  </a:cubicBezTo>
                  <a:cubicBezTo>
                    <a:pt x="88097" y="280024"/>
                    <a:pt x="85736" y="289911"/>
                    <a:pt x="87565" y="300461"/>
                  </a:cubicBezTo>
                  <a:cubicBezTo>
                    <a:pt x="89171" y="309742"/>
                    <a:pt x="87742" y="317520"/>
                    <a:pt x="81587" y="324298"/>
                  </a:cubicBezTo>
                  <a:cubicBezTo>
                    <a:pt x="81747" y="324178"/>
                    <a:pt x="80827" y="325132"/>
                    <a:pt x="80827" y="325132"/>
                  </a:cubicBezTo>
                  <a:cubicBezTo>
                    <a:pt x="80827" y="325132"/>
                    <a:pt x="81713" y="325218"/>
                    <a:pt x="81862" y="325178"/>
                  </a:cubicBezTo>
                  <a:cubicBezTo>
                    <a:pt x="86554" y="323995"/>
                    <a:pt x="91063" y="323023"/>
                    <a:pt x="94503" y="327572"/>
                  </a:cubicBezTo>
                  <a:cubicBezTo>
                    <a:pt x="95983" y="336231"/>
                    <a:pt x="91606" y="341757"/>
                    <a:pt x="84605" y="345758"/>
                  </a:cubicBezTo>
                  <a:cubicBezTo>
                    <a:pt x="81096" y="347764"/>
                    <a:pt x="75958" y="347798"/>
                    <a:pt x="75769" y="353399"/>
                  </a:cubicBezTo>
                  <a:cubicBezTo>
                    <a:pt x="74826" y="355239"/>
                    <a:pt x="76324" y="352610"/>
                    <a:pt x="75295" y="354547"/>
                  </a:cubicBezTo>
                  <a:cubicBezTo>
                    <a:pt x="75352" y="354113"/>
                    <a:pt x="75684" y="353821"/>
                    <a:pt x="75884" y="353313"/>
                  </a:cubicBezTo>
                  <a:cubicBezTo>
                    <a:pt x="76392" y="350187"/>
                    <a:pt x="78141" y="347912"/>
                    <a:pt x="81136" y="348444"/>
                  </a:cubicBezTo>
                  <a:cubicBezTo>
                    <a:pt x="85365" y="349187"/>
                    <a:pt x="85491" y="352850"/>
                    <a:pt x="84353" y="355965"/>
                  </a:cubicBezTo>
                  <a:cubicBezTo>
                    <a:pt x="81633" y="363394"/>
                    <a:pt x="79627" y="371252"/>
                    <a:pt x="73615" y="376979"/>
                  </a:cubicBezTo>
                  <a:cubicBezTo>
                    <a:pt x="72558" y="378362"/>
                    <a:pt x="70649" y="375093"/>
                    <a:pt x="69791" y="377642"/>
                  </a:cubicBezTo>
                  <a:cubicBezTo>
                    <a:pt x="71409" y="378733"/>
                    <a:pt x="72363" y="380202"/>
                    <a:pt x="72632" y="382122"/>
                  </a:cubicBezTo>
                  <a:cubicBezTo>
                    <a:pt x="72535" y="383448"/>
                    <a:pt x="71975" y="384534"/>
                    <a:pt x="70963" y="385385"/>
                  </a:cubicBezTo>
                  <a:close/>
                </a:path>
              </a:pathLst>
            </a:custGeom>
            <a:grpFill/>
            <a:ln w="5715" cap="flat">
              <a:noFill/>
              <a:prstDash val="solid"/>
              <a:miter/>
            </a:ln>
          </p:spPr>
          <p:txBody>
            <a:bodyPr rtlCol="0" anchor="ctr"/>
            <a:lstStyle/>
            <a:p>
              <a:endParaRPr lang="zh-CN" altLang="en-US"/>
            </a:p>
          </p:txBody>
        </p:sp>
        <p:sp>
          <p:nvSpPr>
            <p:cNvPr id="5559" name="任意多边形: 形状 5558">
              <a:extLst>
                <a:ext uri="{FF2B5EF4-FFF2-40B4-BE49-F238E27FC236}">
                  <a16:creationId xmlns:a16="http://schemas.microsoft.com/office/drawing/2014/main" id="{596D6095-9495-6B67-552C-6DF276D65715}"/>
                </a:ext>
              </a:extLst>
            </p:cNvPr>
            <p:cNvSpPr/>
            <p:nvPr/>
          </p:nvSpPr>
          <p:spPr>
            <a:xfrm>
              <a:off x="5096850" y="4941223"/>
              <a:ext cx="304863" cy="418423"/>
            </a:xfrm>
            <a:custGeom>
              <a:avLst/>
              <a:gdLst>
                <a:gd name="connsiteX0" fmla="*/ 50466 w 304863"/>
                <a:gd name="connsiteY0" fmla="*/ 418424 h 418423"/>
                <a:gd name="connsiteX1" fmla="*/ 10632 w 304863"/>
                <a:gd name="connsiteY1" fmla="*/ 402388 h 418423"/>
                <a:gd name="connsiteX2" fmla="*/ 9072 w 304863"/>
                <a:gd name="connsiteY2" fmla="*/ 381328 h 418423"/>
                <a:gd name="connsiteX3" fmla="*/ 15141 w 304863"/>
                <a:gd name="connsiteY3" fmla="*/ 369275 h 418423"/>
                <a:gd name="connsiteX4" fmla="*/ 26297 w 304863"/>
                <a:gd name="connsiteY4" fmla="*/ 378008 h 418423"/>
                <a:gd name="connsiteX5" fmla="*/ 28223 w 304863"/>
                <a:gd name="connsiteY5" fmla="*/ 363646 h 418423"/>
                <a:gd name="connsiteX6" fmla="*/ 9563 w 304863"/>
                <a:gd name="connsiteY6" fmla="*/ 366955 h 418423"/>
                <a:gd name="connsiteX7" fmla="*/ 716 w 304863"/>
                <a:gd name="connsiteY7" fmla="*/ 359302 h 418423"/>
                <a:gd name="connsiteX8" fmla="*/ 12850 w 304863"/>
                <a:gd name="connsiteY8" fmla="*/ 346118 h 418423"/>
                <a:gd name="connsiteX9" fmla="*/ 28834 w 304863"/>
                <a:gd name="connsiteY9" fmla="*/ 331264 h 418423"/>
                <a:gd name="connsiteX10" fmla="*/ 40699 w 304863"/>
                <a:gd name="connsiteY10" fmla="*/ 324795 h 418423"/>
                <a:gd name="connsiteX11" fmla="*/ 44825 w 304863"/>
                <a:gd name="connsiteY11" fmla="*/ 326561 h 418423"/>
                <a:gd name="connsiteX12" fmla="*/ 49351 w 304863"/>
                <a:gd name="connsiteY12" fmla="*/ 359725 h 418423"/>
                <a:gd name="connsiteX13" fmla="*/ 46962 w 304863"/>
                <a:gd name="connsiteY13" fmla="*/ 343037 h 418423"/>
                <a:gd name="connsiteX14" fmla="*/ 49248 w 304863"/>
                <a:gd name="connsiteY14" fmla="*/ 326275 h 418423"/>
                <a:gd name="connsiteX15" fmla="*/ 64507 w 304863"/>
                <a:gd name="connsiteY15" fmla="*/ 319349 h 418423"/>
                <a:gd name="connsiteX16" fmla="*/ 46951 w 304863"/>
                <a:gd name="connsiteY16" fmla="*/ 323955 h 418423"/>
                <a:gd name="connsiteX17" fmla="*/ 47008 w 304863"/>
                <a:gd name="connsiteY17" fmla="*/ 315760 h 418423"/>
                <a:gd name="connsiteX18" fmla="*/ 54049 w 304863"/>
                <a:gd name="connsiteY18" fmla="*/ 305884 h 418423"/>
                <a:gd name="connsiteX19" fmla="*/ 56095 w 304863"/>
                <a:gd name="connsiteY19" fmla="*/ 302929 h 418423"/>
                <a:gd name="connsiteX20" fmla="*/ 55032 w 304863"/>
                <a:gd name="connsiteY20" fmla="*/ 298054 h 418423"/>
                <a:gd name="connsiteX21" fmla="*/ 55958 w 304863"/>
                <a:gd name="connsiteY21" fmla="*/ 292048 h 418423"/>
                <a:gd name="connsiteX22" fmla="*/ 72960 w 304863"/>
                <a:gd name="connsiteY22" fmla="*/ 268342 h 418423"/>
                <a:gd name="connsiteX23" fmla="*/ 79801 w 304863"/>
                <a:gd name="connsiteY23" fmla="*/ 261004 h 418423"/>
                <a:gd name="connsiteX24" fmla="*/ 87659 w 304863"/>
                <a:gd name="connsiteY24" fmla="*/ 272051 h 418423"/>
                <a:gd name="connsiteX25" fmla="*/ 80601 w 304863"/>
                <a:gd name="connsiteY25" fmla="*/ 285882 h 418423"/>
                <a:gd name="connsiteX26" fmla="*/ 72097 w 304863"/>
                <a:gd name="connsiteY26" fmla="*/ 298003 h 418423"/>
                <a:gd name="connsiteX27" fmla="*/ 94357 w 304863"/>
                <a:gd name="connsiteY27" fmla="*/ 287213 h 418423"/>
                <a:gd name="connsiteX28" fmla="*/ 83035 w 304863"/>
                <a:gd name="connsiteY28" fmla="*/ 312216 h 418423"/>
                <a:gd name="connsiteX29" fmla="*/ 94214 w 304863"/>
                <a:gd name="connsiteY29" fmla="*/ 311725 h 418423"/>
                <a:gd name="connsiteX30" fmla="*/ 85539 w 304863"/>
                <a:gd name="connsiteY30" fmla="*/ 304118 h 418423"/>
                <a:gd name="connsiteX31" fmla="*/ 92499 w 304863"/>
                <a:gd name="connsiteY31" fmla="*/ 292928 h 418423"/>
                <a:gd name="connsiteX32" fmla="*/ 102924 w 304863"/>
                <a:gd name="connsiteY32" fmla="*/ 288362 h 418423"/>
                <a:gd name="connsiteX33" fmla="*/ 102124 w 304863"/>
                <a:gd name="connsiteY33" fmla="*/ 282487 h 418423"/>
                <a:gd name="connsiteX34" fmla="*/ 103341 w 304863"/>
                <a:gd name="connsiteY34" fmla="*/ 271971 h 418423"/>
                <a:gd name="connsiteX35" fmla="*/ 113434 w 304863"/>
                <a:gd name="connsiteY35" fmla="*/ 250814 h 418423"/>
                <a:gd name="connsiteX36" fmla="*/ 123343 w 304863"/>
                <a:gd name="connsiteY36" fmla="*/ 242150 h 418423"/>
                <a:gd name="connsiteX37" fmla="*/ 127961 w 304863"/>
                <a:gd name="connsiteY37" fmla="*/ 234812 h 418423"/>
                <a:gd name="connsiteX38" fmla="*/ 128195 w 304863"/>
                <a:gd name="connsiteY38" fmla="*/ 228440 h 418423"/>
                <a:gd name="connsiteX39" fmla="*/ 137488 w 304863"/>
                <a:gd name="connsiteY39" fmla="*/ 213884 h 418423"/>
                <a:gd name="connsiteX40" fmla="*/ 138939 w 304863"/>
                <a:gd name="connsiteY40" fmla="*/ 210072 h 418423"/>
                <a:gd name="connsiteX41" fmla="*/ 145723 w 304863"/>
                <a:gd name="connsiteY41" fmla="*/ 204494 h 418423"/>
                <a:gd name="connsiteX42" fmla="*/ 150644 w 304863"/>
                <a:gd name="connsiteY42" fmla="*/ 203488 h 418423"/>
                <a:gd name="connsiteX43" fmla="*/ 153221 w 304863"/>
                <a:gd name="connsiteY43" fmla="*/ 201797 h 418423"/>
                <a:gd name="connsiteX44" fmla="*/ 153924 w 304863"/>
                <a:gd name="connsiteY44" fmla="*/ 201065 h 418423"/>
                <a:gd name="connsiteX45" fmla="*/ 151010 w 304863"/>
                <a:gd name="connsiteY45" fmla="*/ 201020 h 418423"/>
                <a:gd name="connsiteX46" fmla="*/ 144586 w 304863"/>
                <a:gd name="connsiteY46" fmla="*/ 183549 h 418423"/>
                <a:gd name="connsiteX47" fmla="*/ 144192 w 304863"/>
                <a:gd name="connsiteY47" fmla="*/ 166952 h 418423"/>
                <a:gd name="connsiteX48" fmla="*/ 147203 w 304863"/>
                <a:gd name="connsiteY48" fmla="*/ 164546 h 418423"/>
                <a:gd name="connsiteX49" fmla="*/ 150198 w 304863"/>
                <a:gd name="connsiteY49" fmla="*/ 165129 h 418423"/>
                <a:gd name="connsiteX50" fmla="*/ 149415 w 304863"/>
                <a:gd name="connsiteY50" fmla="*/ 162352 h 418423"/>
                <a:gd name="connsiteX51" fmla="*/ 155199 w 304863"/>
                <a:gd name="connsiteY51" fmla="*/ 147910 h 418423"/>
                <a:gd name="connsiteX52" fmla="*/ 160542 w 304863"/>
                <a:gd name="connsiteY52" fmla="*/ 137332 h 418423"/>
                <a:gd name="connsiteX53" fmla="*/ 163000 w 304863"/>
                <a:gd name="connsiteY53" fmla="*/ 133646 h 418423"/>
                <a:gd name="connsiteX54" fmla="*/ 172207 w 304863"/>
                <a:gd name="connsiteY54" fmla="*/ 122336 h 418423"/>
                <a:gd name="connsiteX55" fmla="*/ 171778 w 304863"/>
                <a:gd name="connsiteY55" fmla="*/ 119484 h 418423"/>
                <a:gd name="connsiteX56" fmla="*/ 170726 w 304863"/>
                <a:gd name="connsiteY56" fmla="*/ 104099 h 418423"/>
                <a:gd name="connsiteX57" fmla="*/ 189266 w 304863"/>
                <a:gd name="connsiteY57" fmla="*/ 84891 h 418423"/>
                <a:gd name="connsiteX58" fmla="*/ 190300 w 304863"/>
                <a:gd name="connsiteY58" fmla="*/ 80519 h 418423"/>
                <a:gd name="connsiteX59" fmla="*/ 193169 w 304863"/>
                <a:gd name="connsiteY59" fmla="*/ 74861 h 418423"/>
                <a:gd name="connsiteX60" fmla="*/ 197324 w 304863"/>
                <a:gd name="connsiteY60" fmla="*/ 63825 h 418423"/>
                <a:gd name="connsiteX61" fmla="*/ 209337 w 304863"/>
                <a:gd name="connsiteY61" fmla="*/ 39102 h 418423"/>
                <a:gd name="connsiteX62" fmla="*/ 214532 w 304863"/>
                <a:gd name="connsiteY62" fmla="*/ 12282 h 418423"/>
                <a:gd name="connsiteX63" fmla="*/ 225270 w 304863"/>
                <a:gd name="connsiteY63" fmla="*/ 3789 h 418423"/>
                <a:gd name="connsiteX64" fmla="*/ 239198 w 304863"/>
                <a:gd name="connsiteY64" fmla="*/ 6 h 418423"/>
                <a:gd name="connsiteX65" fmla="*/ 243930 w 304863"/>
                <a:gd name="connsiteY65" fmla="*/ 3372 h 418423"/>
                <a:gd name="connsiteX66" fmla="*/ 248250 w 304863"/>
                <a:gd name="connsiteY66" fmla="*/ 6767 h 418423"/>
                <a:gd name="connsiteX67" fmla="*/ 256006 w 304863"/>
                <a:gd name="connsiteY67" fmla="*/ 8676 h 418423"/>
                <a:gd name="connsiteX68" fmla="*/ 258954 w 304863"/>
                <a:gd name="connsiteY68" fmla="*/ 11716 h 418423"/>
                <a:gd name="connsiteX69" fmla="*/ 245547 w 304863"/>
                <a:gd name="connsiteY69" fmla="*/ 25758 h 418423"/>
                <a:gd name="connsiteX70" fmla="*/ 232648 w 304863"/>
                <a:gd name="connsiteY70" fmla="*/ 47698 h 418423"/>
                <a:gd name="connsiteX71" fmla="*/ 224659 w 304863"/>
                <a:gd name="connsiteY71" fmla="*/ 53230 h 418423"/>
                <a:gd name="connsiteX72" fmla="*/ 222098 w 304863"/>
                <a:gd name="connsiteY72" fmla="*/ 47429 h 418423"/>
                <a:gd name="connsiteX73" fmla="*/ 223481 w 304863"/>
                <a:gd name="connsiteY73" fmla="*/ 56401 h 418423"/>
                <a:gd name="connsiteX74" fmla="*/ 226613 w 304863"/>
                <a:gd name="connsiteY74" fmla="*/ 66060 h 418423"/>
                <a:gd name="connsiteX75" fmla="*/ 186591 w 304863"/>
                <a:gd name="connsiteY75" fmla="*/ 115426 h 418423"/>
                <a:gd name="connsiteX76" fmla="*/ 220293 w 304863"/>
                <a:gd name="connsiteY76" fmla="*/ 104356 h 418423"/>
                <a:gd name="connsiteX77" fmla="*/ 215195 w 304863"/>
                <a:gd name="connsiteY77" fmla="*/ 98470 h 418423"/>
                <a:gd name="connsiteX78" fmla="*/ 212897 w 304863"/>
                <a:gd name="connsiteY78" fmla="*/ 94532 h 418423"/>
                <a:gd name="connsiteX79" fmla="*/ 225973 w 304863"/>
                <a:gd name="connsiteY79" fmla="*/ 67197 h 418423"/>
                <a:gd name="connsiteX80" fmla="*/ 239935 w 304863"/>
                <a:gd name="connsiteY80" fmla="*/ 62934 h 418423"/>
                <a:gd name="connsiteX81" fmla="*/ 252176 w 304863"/>
                <a:gd name="connsiteY81" fmla="*/ 55464 h 418423"/>
                <a:gd name="connsiteX82" fmla="*/ 268790 w 304863"/>
                <a:gd name="connsiteY82" fmla="*/ 52492 h 418423"/>
                <a:gd name="connsiteX83" fmla="*/ 280403 w 304863"/>
                <a:gd name="connsiteY83" fmla="*/ 55464 h 418423"/>
                <a:gd name="connsiteX84" fmla="*/ 290650 w 304863"/>
                <a:gd name="connsiteY84" fmla="*/ 65300 h 418423"/>
                <a:gd name="connsiteX85" fmla="*/ 293547 w 304863"/>
                <a:gd name="connsiteY85" fmla="*/ 72124 h 418423"/>
                <a:gd name="connsiteX86" fmla="*/ 304863 w 304863"/>
                <a:gd name="connsiteY86" fmla="*/ 86994 h 418423"/>
                <a:gd name="connsiteX87" fmla="*/ 278065 w 304863"/>
                <a:gd name="connsiteY87" fmla="*/ 113706 h 418423"/>
                <a:gd name="connsiteX88" fmla="*/ 271739 w 304863"/>
                <a:gd name="connsiteY88" fmla="*/ 116203 h 418423"/>
                <a:gd name="connsiteX89" fmla="*/ 272808 w 304863"/>
                <a:gd name="connsiteY89" fmla="*/ 123439 h 418423"/>
                <a:gd name="connsiteX90" fmla="*/ 272871 w 304863"/>
                <a:gd name="connsiteY90" fmla="*/ 127445 h 418423"/>
                <a:gd name="connsiteX91" fmla="*/ 265447 w 304863"/>
                <a:gd name="connsiteY91" fmla="*/ 139509 h 418423"/>
                <a:gd name="connsiteX92" fmla="*/ 260418 w 304863"/>
                <a:gd name="connsiteY92" fmla="*/ 138949 h 418423"/>
                <a:gd name="connsiteX93" fmla="*/ 264904 w 304863"/>
                <a:gd name="connsiteY93" fmla="*/ 141903 h 418423"/>
                <a:gd name="connsiteX94" fmla="*/ 265938 w 304863"/>
                <a:gd name="connsiteY94" fmla="*/ 145801 h 418423"/>
                <a:gd name="connsiteX95" fmla="*/ 261881 w 304863"/>
                <a:gd name="connsiteY95" fmla="*/ 149876 h 418423"/>
                <a:gd name="connsiteX96" fmla="*/ 257457 w 304863"/>
                <a:gd name="connsiteY96" fmla="*/ 149539 h 418423"/>
                <a:gd name="connsiteX97" fmla="*/ 253594 w 304863"/>
                <a:gd name="connsiteY97" fmla="*/ 148510 h 418423"/>
                <a:gd name="connsiteX98" fmla="*/ 253868 w 304863"/>
                <a:gd name="connsiteY98" fmla="*/ 135177 h 418423"/>
                <a:gd name="connsiteX99" fmla="*/ 253800 w 304863"/>
                <a:gd name="connsiteY99" fmla="*/ 133600 h 418423"/>
                <a:gd name="connsiteX100" fmla="*/ 252954 w 304863"/>
                <a:gd name="connsiteY100" fmla="*/ 135028 h 418423"/>
                <a:gd name="connsiteX101" fmla="*/ 246124 w 304863"/>
                <a:gd name="connsiteY101" fmla="*/ 138829 h 418423"/>
                <a:gd name="connsiteX102" fmla="*/ 215383 w 304863"/>
                <a:gd name="connsiteY102" fmla="*/ 170358 h 418423"/>
                <a:gd name="connsiteX103" fmla="*/ 187614 w 304863"/>
                <a:gd name="connsiteY103" fmla="*/ 162461 h 418423"/>
                <a:gd name="connsiteX104" fmla="*/ 180339 w 304863"/>
                <a:gd name="connsiteY104" fmla="*/ 190624 h 418423"/>
                <a:gd name="connsiteX105" fmla="*/ 180316 w 304863"/>
                <a:gd name="connsiteY105" fmla="*/ 195150 h 418423"/>
                <a:gd name="connsiteX106" fmla="*/ 176264 w 304863"/>
                <a:gd name="connsiteY106" fmla="*/ 213850 h 418423"/>
                <a:gd name="connsiteX107" fmla="*/ 164063 w 304863"/>
                <a:gd name="connsiteY107" fmla="*/ 239013 h 418423"/>
                <a:gd name="connsiteX108" fmla="*/ 156245 w 304863"/>
                <a:gd name="connsiteY108" fmla="*/ 242842 h 418423"/>
                <a:gd name="connsiteX109" fmla="*/ 155124 w 304863"/>
                <a:gd name="connsiteY109" fmla="*/ 258530 h 418423"/>
                <a:gd name="connsiteX110" fmla="*/ 158199 w 304863"/>
                <a:gd name="connsiteY110" fmla="*/ 287676 h 418423"/>
                <a:gd name="connsiteX111" fmla="*/ 153587 w 304863"/>
                <a:gd name="connsiteY111" fmla="*/ 309050 h 418423"/>
                <a:gd name="connsiteX112" fmla="*/ 149964 w 304863"/>
                <a:gd name="connsiteY112" fmla="*/ 312034 h 418423"/>
                <a:gd name="connsiteX113" fmla="*/ 143906 w 304863"/>
                <a:gd name="connsiteY113" fmla="*/ 320126 h 418423"/>
                <a:gd name="connsiteX114" fmla="*/ 122492 w 304863"/>
                <a:gd name="connsiteY114" fmla="*/ 340683 h 418423"/>
                <a:gd name="connsiteX115" fmla="*/ 104370 w 304863"/>
                <a:gd name="connsiteY115" fmla="*/ 343832 h 418423"/>
                <a:gd name="connsiteX116" fmla="*/ 99975 w 304863"/>
                <a:gd name="connsiteY116" fmla="*/ 343226 h 418423"/>
                <a:gd name="connsiteX117" fmla="*/ 98540 w 304863"/>
                <a:gd name="connsiteY117" fmla="*/ 337368 h 418423"/>
                <a:gd name="connsiteX118" fmla="*/ 96951 w 304863"/>
                <a:gd name="connsiteY118" fmla="*/ 340877 h 418423"/>
                <a:gd name="connsiteX119" fmla="*/ 86630 w 304863"/>
                <a:gd name="connsiteY119" fmla="*/ 357811 h 418423"/>
                <a:gd name="connsiteX120" fmla="*/ 80567 w 304863"/>
                <a:gd name="connsiteY120" fmla="*/ 375396 h 418423"/>
                <a:gd name="connsiteX121" fmla="*/ 65502 w 304863"/>
                <a:gd name="connsiteY121" fmla="*/ 412377 h 418423"/>
                <a:gd name="connsiteX122" fmla="*/ 50466 w 304863"/>
                <a:gd name="connsiteY122" fmla="*/ 418424 h 418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04863" h="418423">
                  <a:moveTo>
                    <a:pt x="50466" y="418424"/>
                  </a:moveTo>
                  <a:cubicBezTo>
                    <a:pt x="36692" y="414309"/>
                    <a:pt x="23388" y="409034"/>
                    <a:pt x="10632" y="402388"/>
                  </a:cubicBezTo>
                  <a:cubicBezTo>
                    <a:pt x="10924" y="395307"/>
                    <a:pt x="10352" y="388335"/>
                    <a:pt x="9072" y="381328"/>
                  </a:cubicBezTo>
                  <a:cubicBezTo>
                    <a:pt x="8135" y="376184"/>
                    <a:pt x="9878" y="370687"/>
                    <a:pt x="15141" y="369275"/>
                  </a:cubicBezTo>
                  <a:cubicBezTo>
                    <a:pt x="21365" y="367606"/>
                    <a:pt x="25428" y="371264"/>
                    <a:pt x="26297" y="378008"/>
                  </a:cubicBezTo>
                  <a:cubicBezTo>
                    <a:pt x="26508" y="373144"/>
                    <a:pt x="26303" y="368286"/>
                    <a:pt x="28223" y="363646"/>
                  </a:cubicBezTo>
                  <a:cubicBezTo>
                    <a:pt x="21428" y="362194"/>
                    <a:pt x="15678" y="365314"/>
                    <a:pt x="9563" y="366955"/>
                  </a:cubicBezTo>
                  <a:cubicBezTo>
                    <a:pt x="3603" y="368555"/>
                    <a:pt x="-2032" y="368429"/>
                    <a:pt x="716" y="359302"/>
                  </a:cubicBezTo>
                  <a:cubicBezTo>
                    <a:pt x="3420" y="354062"/>
                    <a:pt x="14632" y="358148"/>
                    <a:pt x="12850" y="346118"/>
                  </a:cubicBezTo>
                  <a:cubicBezTo>
                    <a:pt x="12084" y="340963"/>
                    <a:pt x="22634" y="335625"/>
                    <a:pt x="28834" y="331264"/>
                  </a:cubicBezTo>
                  <a:cubicBezTo>
                    <a:pt x="32755" y="329059"/>
                    <a:pt x="35852" y="325315"/>
                    <a:pt x="40699" y="324795"/>
                  </a:cubicBezTo>
                  <a:cubicBezTo>
                    <a:pt x="42265" y="324932"/>
                    <a:pt x="43636" y="325532"/>
                    <a:pt x="44825" y="326561"/>
                  </a:cubicBezTo>
                  <a:cubicBezTo>
                    <a:pt x="45814" y="337705"/>
                    <a:pt x="46608" y="348889"/>
                    <a:pt x="49351" y="359725"/>
                  </a:cubicBezTo>
                  <a:cubicBezTo>
                    <a:pt x="51689" y="353787"/>
                    <a:pt x="48694" y="348427"/>
                    <a:pt x="46962" y="343037"/>
                  </a:cubicBezTo>
                  <a:cubicBezTo>
                    <a:pt x="45002" y="336939"/>
                    <a:pt x="45236" y="331425"/>
                    <a:pt x="49248" y="326275"/>
                  </a:cubicBezTo>
                  <a:cubicBezTo>
                    <a:pt x="53352" y="323532"/>
                    <a:pt x="58907" y="324126"/>
                    <a:pt x="64507" y="319349"/>
                  </a:cubicBezTo>
                  <a:cubicBezTo>
                    <a:pt x="57849" y="323663"/>
                    <a:pt x="52552" y="324469"/>
                    <a:pt x="46951" y="323955"/>
                  </a:cubicBezTo>
                  <a:cubicBezTo>
                    <a:pt x="44728" y="321200"/>
                    <a:pt x="45202" y="318474"/>
                    <a:pt x="47008" y="315760"/>
                  </a:cubicBezTo>
                  <a:cubicBezTo>
                    <a:pt x="49706" y="312725"/>
                    <a:pt x="52449" y="309702"/>
                    <a:pt x="54049" y="305884"/>
                  </a:cubicBezTo>
                  <a:cubicBezTo>
                    <a:pt x="54575" y="304792"/>
                    <a:pt x="55289" y="303804"/>
                    <a:pt x="56095" y="302929"/>
                  </a:cubicBezTo>
                  <a:cubicBezTo>
                    <a:pt x="59907" y="300466"/>
                    <a:pt x="54455" y="299895"/>
                    <a:pt x="55032" y="298054"/>
                  </a:cubicBezTo>
                  <a:cubicBezTo>
                    <a:pt x="54655" y="295934"/>
                    <a:pt x="55038" y="293963"/>
                    <a:pt x="55958" y="292048"/>
                  </a:cubicBezTo>
                  <a:cubicBezTo>
                    <a:pt x="61204" y="283841"/>
                    <a:pt x="70428" y="278589"/>
                    <a:pt x="72960" y="268342"/>
                  </a:cubicBezTo>
                  <a:cubicBezTo>
                    <a:pt x="73811" y="264896"/>
                    <a:pt x="74686" y="259718"/>
                    <a:pt x="79801" y="261004"/>
                  </a:cubicBezTo>
                  <a:cubicBezTo>
                    <a:pt x="84824" y="262267"/>
                    <a:pt x="88042" y="266348"/>
                    <a:pt x="87659" y="272051"/>
                  </a:cubicBezTo>
                  <a:cubicBezTo>
                    <a:pt x="87287" y="277595"/>
                    <a:pt x="86236" y="282761"/>
                    <a:pt x="80601" y="285882"/>
                  </a:cubicBezTo>
                  <a:cubicBezTo>
                    <a:pt x="76286" y="288270"/>
                    <a:pt x="72571" y="291522"/>
                    <a:pt x="72097" y="298003"/>
                  </a:cubicBezTo>
                  <a:cubicBezTo>
                    <a:pt x="77240" y="290208"/>
                    <a:pt x="81567" y="282310"/>
                    <a:pt x="94357" y="287213"/>
                  </a:cubicBezTo>
                  <a:cubicBezTo>
                    <a:pt x="86687" y="294391"/>
                    <a:pt x="85190" y="303438"/>
                    <a:pt x="83035" y="312216"/>
                  </a:cubicBezTo>
                  <a:cubicBezTo>
                    <a:pt x="86259" y="313233"/>
                    <a:pt x="89945" y="312473"/>
                    <a:pt x="94214" y="311725"/>
                  </a:cubicBezTo>
                  <a:cubicBezTo>
                    <a:pt x="90568" y="309650"/>
                    <a:pt x="83504" y="311782"/>
                    <a:pt x="85539" y="304118"/>
                  </a:cubicBezTo>
                  <a:cubicBezTo>
                    <a:pt x="86762" y="299518"/>
                    <a:pt x="86344" y="292534"/>
                    <a:pt x="92499" y="292928"/>
                  </a:cubicBezTo>
                  <a:cubicBezTo>
                    <a:pt x="97660" y="293260"/>
                    <a:pt x="100198" y="292002"/>
                    <a:pt x="102924" y="288362"/>
                  </a:cubicBezTo>
                  <a:cubicBezTo>
                    <a:pt x="104764" y="285904"/>
                    <a:pt x="110725" y="284813"/>
                    <a:pt x="102124" y="282487"/>
                  </a:cubicBezTo>
                  <a:cubicBezTo>
                    <a:pt x="96443" y="280949"/>
                    <a:pt x="100232" y="274851"/>
                    <a:pt x="103341" y="271971"/>
                  </a:cubicBezTo>
                  <a:cubicBezTo>
                    <a:pt x="109604" y="266159"/>
                    <a:pt x="114011" y="260050"/>
                    <a:pt x="113434" y="250814"/>
                  </a:cubicBezTo>
                  <a:cubicBezTo>
                    <a:pt x="113051" y="244682"/>
                    <a:pt x="118091" y="242928"/>
                    <a:pt x="123343" y="242150"/>
                  </a:cubicBezTo>
                  <a:cubicBezTo>
                    <a:pt x="127567" y="241527"/>
                    <a:pt x="131030" y="240173"/>
                    <a:pt x="127961" y="234812"/>
                  </a:cubicBezTo>
                  <a:cubicBezTo>
                    <a:pt x="127195" y="232647"/>
                    <a:pt x="127224" y="230526"/>
                    <a:pt x="128195" y="228440"/>
                  </a:cubicBezTo>
                  <a:cubicBezTo>
                    <a:pt x="136511" y="226926"/>
                    <a:pt x="134396" y="218719"/>
                    <a:pt x="137488" y="213884"/>
                  </a:cubicBezTo>
                  <a:cubicBezTo>
                    <a:pt x="137905" y="212598"/>
                    <a:pt x="138419" y="211329"/>
                    <a:pt x="138939" y="210072"/>
                  </a:cubicBezTo>
                  <a:cubicBezTo>
                    <a:pt x="140351" y="207198"/>
                    <a:pt x="141574" y="204037"/>
                    <a:pt x="145723" y="204494"/>
                  </a:cubicBezTo>
                  <a:cubicBezTo>
                    <a:pt x="147426" y="204586"/>
                    <a:pt x="149089" y="204386"/>
                    <a:pt x="150644" y="203488"/>
                  </a:cubicBezTo>
                  <a:cubicBezTo>
                    <a:pt x="151490" y="202768"/>
                    <a:pt x="152398" y="202208"/>
                    <a:pt x="153221" y="201797"/>
                  </a:cubicBezTo>
                  <a:cubicBezTo>
                    <a:pt x="154724" y="200391"/>
                    <a:pt x="154884" y="203031"/>
                    <a:pt x="153924" y="201065"/>
                  </a:cubicBezTo>
                  <a:cubicBezTo>
                    <a:pt x="153799" y="200808"/>
                    <a:pt x="152330" y="201048"/>
                    <a:pt x="151010" y="201020"/>
                  </a:cubicBezTo>
                  <a:cubicBezTo>
                    <a:pt x="140780" y="198093"/>
                    <a:pt x="145203" y="189927"/>
                    <a:pt x="144586" y="183549"/>
                  </a:cubicBezTo>
                  <a:cubicBezTo>
                    <a:pt x="144963" y="178005"/>
                    <a:pt x="141648" y="172530"/>
                    <a:pt x="144192" y="166952"/>
                  </a:cubicBezTo>
                  <a:cubicBezTo>
                    <a:pt x="144940" y="165838"/>
                    <a:pt x="145957" y="165032"/>
                    <a:pt x="147203" y="164546"/>
                  </a:cubicBezTo>
                  <a:cubicBezTo>
                    <a:pt x="148364" y="164141"/>
                    <a:pt x="149324" y="165775"/>
                    <a:pt x="150198" y="165129"/>
                  </a:cubicBezTo>
                  <a:cubicBezTo>
                    <a:pt x="150575" y="164849"/>
                    <a:pt x="149855" y="163301"/>
                    <a:pt x="149415" y="162352"/>
                  </a:cubicBezTo>
                  <a:cubicBezTo>
                    <a:pt x="148775" y="156494"/>
                    <a:pt x="148232" y="150733"/>
                    <a:pt x="155199" y="147910"/>
                  </a:cubicBezTo>
                  <a:cubicBezTo>
                    <a:pt x="159976" y="145973"/>
                    <a:pt x="159325" y="141155"/>
                    <a:pt x="160542" y="137332"/>
                  </a:cubicBezTo>
                  <a:cubicBezTo>
                    <a:pt x="161057" y="135891"/>
                    <a:pt x="161880" y="134674"/>
                    <a:pt x="163000" y="133646"/>
                  </a:cubicBezTo>
                  <a:cubicBezTo>
                    <a:pt x="167257" y="130856"/>
                    <a:pt x="167972" y="125187"/>
                    <a:pt x="172207" y="122336"/>
                  </a:cubicBezTo>
                  <a:cubicBezTo>
                    <a:pt x="173487" y="121473"/>
                    <a:pt x="177619" y="121095"/>
                    <a:pt x="171778" y="119484"/>
                  </a:cubicBezTo>
                  <a:cubicBezTo>
                    <a:pt x="159851" y="116192"/>
                    <a:pt x="165120" y="108996"/>
                    <a:pt x="170726" y="104099"/>
                  </a:cubicBezTo>
                  <a:cubicBezTo>
                    <a:pt x="177499" y="98184"/>
                    <a:pt x="186311" y="94440"/>
                    <a:pt x="189266" y="84891"/>
                  </a:cubicBezTo>
                  <a:cubicBezTo>
                    <a:pt x="189466" y="83393"/>
                    <a:pt x="189832" y="81948"/>
                    <a:pt x="190300" y="80519"/>
                  </a:cubicBezTo>
                  <a:cubicBezTo>
                    <a:pt x="191003" y="78496"/>
                    <a:pt x="191655" y="76324"/>
                    <a:pt x="193169" y="74861"/>
                  </a:cubicBezTo>
                  <a:cubicBezTo>
                    <a:pt x="195815" y="72312"/>
                    <a:pt x="198296" y="66334"/>
                    <a:pt x="197324" y="63825"/>
                  </a:cubicBezTo>
                  <a:cubicBezTo>
                    <a:pt x="206959" y="58350"/>
                    <a:pt x="209708" y="47857"/>
                    <a:pt x="209337" y="39102"/>
                  </a:cubicBezTo>
                  <a:cubicBezTo>
                    <a:pt x="208920" y="29261"/>
                    <a:pt x="213897" y="21420"/>
                    <a:pt x="214532" y="12282"/>
                  </a:cubicBezTo>
                  <a:cubicBezTo>
                    <a:pt x="214938" y="6452"/>
                    <a:pt x="220944" y="103"/>
                    <a:pt x="225270" y="3789"/>
                  </a:cubicBezTo>
                  <a:cubicBezTo>
                    <a:pt x="233666" y="10933"/>
                    <a:pt x="234369" y="-291"/>
                    <a:pt x="239198" y="6"/>
                  </a:cubicBezTo>
                  <a:cubicBezTo>
                    <a:pt x="241541" y="57"/>
                    <a:pt x="242787" y="1657"/>
                    <a:pt x="243930" y="3372"/>
                  </a:cubicBezTo>
                  <a:cubicBezTo>
                    <a:pt x="245096" y="4824"/>
                    <a:pt x="246364" y="6178"/>
                    <a:pt x="248250" y="6767"/>
                  </a:cubicBezTo>
                  <a:cubicBezTo>
                    <a:pt x="250851" y="7361"/>
                    <a:pt x="253514" y="7635"/>
                    <a:pt x="256006" y="8676"/>
                  </a:cubicBezTo>
                  <a:cubicBezTo>
                    <a:pt x="257314" y="9384"/>
                    <a:pt x="258280" y="10402"/>
                    <a:pt x="258954" y="11716"/>
                  </a:cubicBezTo>
                  <a:cubicBezTo>
                    <a:pt x="259194" y="20780"/>
                    <a:pt x="250914" y="22894"/>
                    <a:pt x="245547" y="25758"/>
                  </a:cubicBezTo>
                  <a:cubicBezTo>
                    <a:pt x="236135" y="30781"/>
                    <a:pt x="232403" y="37702"/>
                    <a:pt x="232648" y="47698"/>
                  </a:cubicBezTo>
                  <a:cubicBezTo>
                    <a:pt x="231380" y="51578"/>
                    <a:pt x="229579" y="55075"/>
                    <a:pt x="224659" y="53230"/>
                  </a:cubicBezTo>
                  <a:cubicBezTo>
                    <a:pt x="222396" y="52378"/>
                    <a:pt x="223019" y="49360"/>
                    <a:pt x="222098" y="47429"/>
                  </a:cubicBezTo>
                  <a:cubicBezTo>
                    <a:pt x="221298" y="50732"/>
                    <a:pt x="221413" y="56201"/>
                    <a:pt x="223481" y="56401"/>
                  </a:cubicBezTo>
                  <a:cubicBezTo>
                    <a:pt x="233203" y="57356"/>
                    <a:pt x="229877" y="62614"/>
                    <a:pt x="226613" y="66060"/>
                  </a:cubicBezTo>
                  <a:cubicBezTo>
                    <a:pt x="212520" y="80942"/>
                    <a:pt x="210531" y="104573"/>
                    <a:pt x="186591" y="115426"/>
                  </a:cubicBezTo>
                  <a:cubicBezTo>
                    <a:pt x="202062" y="115426"/>
                    <a:pt x="205896" y="95658"/>
                    <a:pt x="220293" y="104356"/>
                  </a:cubicBezTo>
                  <a:cubicBezTo>
                    <a:pt x="220058" y="101138"/>
                    <a:pt x="217332" y="100058"/>
                    <a:pt x="215195" y="98470"/>
                  </a:cubicBezTo>
                  <a:cubicBezTo>
                    <a:pt x="214086" y="97355"/>
                    <a:pt x="213315" y="96046"/>
                    <a:pt x="212897" y="94532"/>
                  </a:cubicBezTo>
                  <a:cubicBezTo>
                    <a:pt x="214195" y="83959"/>
                    <a:pt x="219001" y="75267"/>
                    <a:pt x="225973" y="67197"/>
                  </a:cubicBezTo>
                  <a:cubicBezTo>
                    <a:pt x="230174" y="62339"/>
                    <a:pt x="232231" y="58150"/>
                    <a:pt x="239935" y="62934"/>
                  </a:cubicBezTo>
                  <a:cubicBezTo>
                    <a:pt x="245724" y="66529"/>
                    <a:pt x="249325" y="60482"/>
                    <a:pt x="252176" y="55464"/>
                  </a:cubicBezTo>
                  <a:cubicBezTo>
                    <a:pt x="258680" y="44023"/>
                    <a:pt x="258400" y="44646"/>
                    <a:pt x="268790" y="52492"/>
                  </a:cubicBezTo>
                  <a:cubicBezTo>
                    <a:pt x="270590" y="53853"/>
                    <a:pt x="275814" y="56253"/>
                    <a:pt x="280403" y="55464"/>
                  </a:cubicBezTo>
                  <a:cubicBezTo>
                    <a:pt x="287581" y="54236"/>
                    <a:pt x="289890" y="59402"/>
                    <a:pt x="290650" y="65300"/>
                  </a:cubicBezTo>
                  <a:cubicBezTo>
                    <a:pt x="290993" y="67974"/>
                    <a:pt x="287341" y="72392"/>
                    <a:pt x="293547" y="72124"/>
                  </a:cubicBezTo>
                  <a:cubicBezTo>
                    <a:pt x="304777" y="71632"/>
                    <a:pt x="302080" y="81302"/>
                    <a:pt x="304863" y="86994"/>
                  </a:cubicBezTo>
                  <a:cubicBezTo>
                    <a:pt x="298279" y="98230"/>
                    <a:pt x="294062" y="111883"/>
                    <a:pt x="278065" y="113706"/>
                  </a:cubicBezTo>
                  <a:cubicBezTo>
                    <a:pt x="275785" y="114140"/>
                    <a:pt x="272848" y="112843"/>
                    <a:pt x="271739" y="116203"/>
                  </a:cubicBezTo>
                  <a:cubicBezTo>
                    <a:pt x="271528" y="118712"/>
                    <a:pt x="272293" y="121049"/>
                    <a:pt x="272808" y="123439"/>
                  </a:cubicBezTo>
                  <a:cubicBezTo>
                    <a:pt x="273019" y="124776"/>
                    <a:pt x="273025" y="126102"/>
                    <a:pt x="272871" y="127445"/>
                  </a:cubicBezTo>
                  <a:cubicBezTo>
                    <a:pt x="271682" y="132268"/>
                    <a:pt x="269613" y="136537"/>
                    <a:pt x="265447" y="139509"/>
                  </a:cubicBezTo>
                  <a:cubicBezTo>
                    <a:pt x="263709" y="139938"/>
                    <a:pt x="261846" y="141383"/>
                    <a:pt x="260418" y="138949"/>
                  </a:cubicBezTo>
                  <a:cubicBezTo>
                    <a:pt x="260955" y="141378"/>
                    <a:pt x="263612" y="140601"/>
                    <a:pt x="264904" y="141903"/>
                  </a:cubicBezTo>
                  <a:cubicBezTo>
                    <a:pt x="265618" y="143109"/>
                    <a:pt x="265961" y="144401"/>
                    <a:pt x="265938" y="145801"/>
                  </a:cubicBezTo>
                  <a:cubicBezTo>
                    <a:pt x="265418" y="147996"/>
                    <a:pt x="264155" y="149442"/>
                    <a:pt x="261881" y="149876"/>
                  </a:cubicBezTo>
                  <a:cubicBezTo>
                    <a:pt x="260360" y="150505"/>
                    <a:pt x="259200" y="146544"/>
                    <a:pt x="257457" y="149539"/>
                  </a:cubicBezTo>
                  <a:cubicBezTo>
                    <a:pt x="256011" y="149762"/>
                    <a:pt x="254737" y="149419"/>
                    <a:pt x="253594" y="148510"/>
                  </a:cubicBezTo>
                  <a:cubicBezTo>
                    <a:pt x="250468" y="143961"/>
                    <a:pt x="250599" y="139515"/>
                    <a:pt x="253868" y="135177"/>
                  </a:cubicBezTo>
                  <a:cubicBezTo>
                    <a:pt x="253794" y="135194"/>
                    <a:pt x="253800" y="133600"/>
                    <a:pt x="253800" y="133600"/>
                  </a:cubicBezTo>
                  <a:cubicBezTo>
                    <a:pt x="253800" y="133600"/>
                    <a:pt x="253051" y="135006"/>
                    <a:pt x="252954" y="135028"/>
                  </a:cubicBezTo>
                  <a:cubicBezTo>
                    <a:pt x="250702" y="136634"/>
                    <a:pt x="246004" y="136617"/>
                    <a:pt x="246124" y="138829"/>
                  </a:cubicBezTo>
                  <a:cubicBezTo>
                    <a:pt x="247302" y="160740"/>
                    <a:pt x="227556" y="161780"/>
                    <a:pt x="215383" y="170358"/>
                  </a:cubicBezTo>
                  <a:cubicBezTo>
                    <a:pt x="205296" y="169770"/>
                    <a:pt x="192466" y="180154"/>
                    <a:pt x="187614" y="162461"/>
                  </a:cubicBezTo>
                  <a:cubicBezTo>
                    <a:pt x="173784" y="169941"/>
                    <a:pt x="181522" y="181291"/>
                    <a:pt x="180339" y="190624"/>
                  </a:cubicBezTo>
                  <a:cubicBezTo>
                    <a:pt x="180573" y="192139"/>
                    <a:pt x="180533" y="193642"/>
                    <a:pt x="180316" y="195150"/>
                  </a:cubicBezTo>
                  <a:cubicBezTo>
                    <a:pt x="179002" y="201391"/>
                    <a:pt x="173115" y="206632"/>
                    <a:pt x="176264" y="213850"/>
                  </a:cubicBezTo>
                  <a:cubicBezTo>
                    <a:pt x="174887" y="223525"/>
                    <a:pt x="176424" y="234652"/>
                    <a:pt x="164063" y="239013"/>
                  </a:cubicBezTo>
                  <a:cubicBezTo>
                    <a:pt x="161531" y="240459"/>
                    <a:pt x="158839" y="241567"/>
                    <a:pt x="156245" y="242842"/>
                  </a:cubicBezTo>
                  <a:cubicBezTo>
                    <a:pt x="149672" y="247608"/>
                    <a:pt x="152267" y="253958"/>
                    <a:pt x="155124" y="258530"/>
                  </a:cubicBezTo>
                  <a:cubicBezTo>
                    <a:pt x="161068" y="268045"/>
                    <a:pt x="160462" y="277618"/>
                    <a:pt x="158199" y="287676"/>
                  </a:cubicBezTo>
                  <a:cubicBezTo>
                    <a:pt x="155736" y="294603"/>
                    <a:pt x="157668" y="302489"/>
                    <a:pt x="153587" y="309050"/>
                  </a:cubicBezTo>
                  <a:cubicBezTo>
                    <a:pt x="154039" y="312051"/>
                    <a:pt x="147335" y="306319"/>
                    <a:pt x="149964" y="312034"/>
                  </a:cubicBezTo>
                  <a:cubicBezTo>
                    <a:pt x="149398" y="315839"/>
                    <a:pt x="146672" y="317989"/>
                    <a:pt x="143906" y="320126"/>
                  </a:cubicBezTo>
                  <a:cubicBezTo>
                    <a:pt x="134956" y="325087"/>
                    <a:pt x="131241" y="335517"/>
                    <a:pt x="122492" y="340683"/>
                  </a:cubicBezTo>
                  <a:cubicBezTo>
                    <a:pt x="115759" y="337671"/>
                    <a:pt x="110222" y="341643"/>
                    <a:pt x="104370" y="343832"/>
                  </a:cubicBezTo>
                  <a:cubicBezTo>
                    <a:pt x="102832" y="344135"/>
                    <a:pt x="101369" y="343946"/>
                    <a:pt x="99975" y="343226"/>
                  </a:cubicBezTo>
                  <a:cubicBezTo>
                    <a:pt x="98414" y="341540"/>
                    <a:pt x="97620" y="339665"/>
                    <a:pt x="98540" y="337368"/>
                  </a:cubicBezTo>
                  <a:cubicBezTo>
                    <a:pt x="96723" y="337951"/>
                    <a:pt x="96671" y="339837"/>
                    <a:pt x="96951" y="340877"/>
                  </a:cubicBezTo>
                  <a:cubicBezTo>
                    <a:pt x="99489" y="350324"/>
                    <a:pt x="94928" y="354107"/>
                    <a:pt x="86630" y="357811"/>
                  </a:cubicBezTo>
                  <a:cubicBezTo>
                    <a:pt x="80544" y="360525"/>
                    <a:pt x="76423" y="366674"/>
                    <a:pt x="80567" y="375396"/>
                  </a:cubicBezTo>
                  <a:cubicBezTo>
                    <a:pt x="87722" y="390449"/>
                    <a:pt x="80972" y="405354"/>
                    <a:pt x="65502" y="412377"/>
                  </a:cubicBezTo>
                  <a:cubicBezTo>
                    <a:pt x="60553" y="414629"/>
                    <a:pt x="55964" y="417601"/>
                    <a:pt x="50466" y="418424"/>
                  </a:cubicBezTo>
                  <a:close/>
                </a:path>
              </a:pathLst>
            </a:custGeom>
            <a:grpFill/>
            <a:ln w="5715" cap="flat">
              <a:noFill/>
              <a:prstDash val="solid"/>
              <a:miter/>
            </a:ln>
          </p:spPr>
          <p:txBody>
            <a:bodyPr rtlCol="0" anchor="ctr"/>
            <a:lstStyle/>
            <a:p>
              <a:endParaRPr lang="zh-CN" altLang="en-US"/>
            </a:p>
          </p:txBody>
        </p:sp>
        <p:sp>
          <p:nvSpPr>
            <p:cNvPr id="5560" name="任意多边形: 形状 5559">
              <a:extLst>
                <a:ext uri="{FF2B5EF4-FFF2-40B4-BE49-F238E27FC236}">
                  <a16:creationId xmlns:a16="http://schemas.microsoft.com/office/drawing/2014/main" id="{CD4920AA-6597-66EA-2FB9-DEE4BA151306}"/>
                </a:ext>
              </a:extLst>
            </p:cNvPr>
            <p:cNvSpPr/>
            <p:nvPr/>
          </p:nvSpPr>
          <p:spPr>
            <a:xfrm>
              <a:off x="5432278" y="5214785"/>
              <a:ext cx="278596" cy="320243"/>
            </a:xfrm>
            <a:custGeom>
              <a:avLst/>
              <a:gdLst>
                <a:gd name="connsiteX0" fmla="*/ 53611 w 278596"/>
                <a:gd name="connsiteY0" fmla="*/ 313043 h 320243"/>
                <a:gd name="connsiteX1" fmla="*/ 14155 w 278596"/>
                <a:gd name="connsiteY1" fmla="*/ 293281 h 320243"/>
                <a:gd name="connsiteX2" fmla="*/ 10669 w 278596"/>
                <a:gd name="connsiteY2" fmla="*/ 284194 h 320243"/>
                <a:gd name="connsiteX3" fmla="*/ 39 w 278596"/>
                <a:gd name="connsiteY3" fmla="*/ 271323 h 320243"/>
                <a:gd name="connsiteX4" fmla="*/ 2890 w 278596"/>
                <a:gd name="connsiteY4" fmla="*/ 268380 h 320243"/>
                <a:gd name="connsiteX5" fmla="*/ 11303 w 278596"/>
                <a:gd name="connsiteY5" fmla="*/ 261122 h 320243"/>
                <a:gd name="connsiteX6" fmla="*/ 21516 w 278596"/>
                <a:gd name="connsiteY6" fmla="*/ 251509 h 320243"/>
                <a:gd name="connsiteX7" fmla="*/ 54577 w 278596"/>
                <a:gd name="connsiteY7" fmla="*/ 224226 h 320243"/>
                <a:gd name="connsiteX8" fmla="*/ 74351 w 278596"/>
                <a:gd name="connsiteY8" fmla="*/ 209881 h 320243"/>
                <a:gd name="connsiteX9" fmla="*/ 76357 w 278596"/>
                <a:gd name="connsiteY9" fmla="*/ 212613 h 320243"/>
                <a:gd name="connsiteX10" fmla="*/ 75848 w 278596"/>
                <a:gd name="connsiteY10" fmla="*/ 208716 h 320243"/>
                <a:gd name="connsiteX11" fmla="*/ 83346 w 278596"/>
                <a:gd name="connsiteY11" fmla="*/ 199274 h 320243"/>
                <a:gd name="connsiteX12" fmla="*/ 82106 w 278596"/>
                <a:gd name="connsiteY12" fmla="*/ 196657 h 320243"/>
                <a:gd name="connsiteX13" fmla="*/ 88364 w 278596"/>
                <a:gd name="connsiteY13" fmla="*/ 156235 h 320243"/>
                <a:gd name="connsiteX14" fmla="*/ 88410 w 278596"/>
                <a:gd name="connsiteY14" fmla="*/ 155526 h 320243"/>
                <a:gd name="connsiteX15" fmla="*/ 68819 w 278596"/>
                <a:gd name="connsiteY15" fmla="*/ 146359 h 320243"/>
                <a:gd name="connsiteX16" fmla="*/ 84266 w 278596"/>
                <a:gd name="connsiteY16" fmla="*/ 128437 h 320243"/>
                <a:gd name="connsiteX17" fmla="*/ 85026 w 278596"/>
                <a:gd name="connsiteY17" fmla="*/ 119196 h 320243"/>
                <a:gd name="connsiteX18" fmla="*/ 80740 w 278596"/>
                <a:gd name="connsiteY18" fmla="*/ 123734 h 320243"/>
                <a:gd name="connsiteX19" fmla="*/ 73231 w 278596"/>
                <a:gd name="connsiteY19" fmla="*/ 129700 h 320243"/>
                <a:gd name="connsiteX20" fmla="*/ 68853 w 278596"/>
                <a:gd name="connsiteY20" fmla="*/ 127917 h 320243"/>
                <a:gd name="connsiteX21" fmla="*/ 69922 w 278596"/>
                <a:gd name="connsiteY21" fmla="*/ 112589 h 320243"/>
                <a:gd name="connsiteX22" fmla="*/ 72705 w 278596"/>
                <a:gd name="connsiteY22" fmla="*/ 96147 h 320243"/>
                <a:gd name="connsiteX23" fmla="*/ 62092 w 278596"/>
                <a:gd name="connsiteY23" fmla="*/ 109063 h 320243"/>
                <a:gd name="connsiteX24" fmla="*/ 59652 w 278596"/>
                <a:gd name="connsiteY24" fmla="*/ 112749 h 320243"/>
                <a:gd name="connsiteX25" fmla="*/ 48348 w 278596"/>
                <a:gd name="connsiteY25" fmla="*/ 117556 h 320243"/>
                <a:gd name="connsiteX26" fmla="*/ 48673 w 278596"/>
                <a:gd name="connsiteY26" fmla="*/ 116075 h 320243"/>
                <a:gd name="connsiteX27" fmla="*/ 46313 w 278596"/>
                <a:gd name="connsiteY27" fmla="*/ 119625 h 320243"/>
                <a:gd name="connsiteX28" fmla="*/ 35266 w 278596"/>
                <a:gd name="connsiteY28" fmla="*/ 121339 h 320243"/>
                <a:gd name="connsiteX29" fmla="*/ 31934 w 278596"/>
                <a:gd name="connsiteY29" fmla="*/ 107297 h 320243"/>
                <a:gd name="connsiteX30" fmla="*/ 51959 w 278596"/>
                <a:gd name="connsiteY30" fmla="*/ 70281 h 320243"/>
                <a:gd name="connsiteX31" fmla="*/ 55583 w 278596"/>
                <a:gd name="connsiteY31" fmla="*/ 59931 h 320243"/>
                <a:gd name="connsiteX32" fmla="*/ 72568 w 278596"/>
                <a:gd name="connsiteY32" fmla="*/ 45587 h 320243"/>
                <a:gd name="connsiteX33" fmla="*/ 74917 w 278596"/>
                <a:gd name="connsiteY33" fmla="*/ 48135 h 320243"/>
                <a:gd name="connsiteX34" fmla="*/ 85358 w 278596"/>
                <a:gd name="connsiteY34" fmla="*/ 43523 h 320243"/>
                <a:gd name="connsiteX35" fmla="*/ 96148 w 278596"/>
                <a:gd name="connsiteY35" fmla="*/ 38963 h 320243"/>
                <a:gd name="connsiteX36" fmla="*/ 99405 w 278596"/>
                <a:gd name="connsiteY36" fmla="*/ 41466 h 320243"/>
                <a:gd name="connsiteX37" fmla="*/ 115670 w 278596"/>
                <a:gd name="connsiteY37" fmla="*/ 48370 h 320243"/>
                <a:gd name="connsiteX38" fmla="*/ 109069 w 278596"/>
                <a:gd name="connsiteY38" fmla="*/ 69590 h 320243"/>
                <a:gd name="connsiteX39" fmla="*/ 102234 w 278596"/>
                <a:gd name="connsiteY39" fmla="*/ 71916 h 320243"/>
                <a:gd name="connsiteX40" fmla="*/ 97657 w 278596"/>
                <a:gd name="connsiteY40" fmla="*/ 67738 h 320243"/>
                <a:gd name="connsiteX41" fmla="*/ 96857 w 278596"/>
                <a:gd name="connsiteY41" fmla="*/ 76876 h 320243"/>
                <a:gd name="connsiteX42" fmla="*/ 106212 w 278596"/>
                <a:gd name="connsiteY42" fmla="*/ 102525 h 320243"/>
                <a:gd name="connsiteX43" fmla="*/ 108978 w 278596"/>
                <a:gd name="connsiteY43" fmla="*/ 114550 h 320243"/>
                <a:gd name="connsiteX44" fmla="*/ 107921 w 278596"/>
                <a:gd name="connsiteY44" fmla="*/ 107246 h 320243"/>
                <a:gd name="connsiteX45" fmla="*/ 110298 w 278596"/>
                <a:gd name="connsiteY45" fmla="*/ 101862 h 320243"/>
                <a:gd name="connsiteX46" fmla="*/ 117002 w 278596"/>
                <a:gd name="connsiteY46" fmla="*/ 100879 h 320243"/>
                <a:gd name="connsiteX47" fmla="*/ 120877 w 278596"/>
                <a:gd name="connsiteY47" fmla="*/ 99359 h 320243"/>
                <a:gd name="connsiteX48" fmla="*/ 125483 w 278596"/>
                <a:gd name="connsiteY48" fmla="*/ 90998 h 320243"/>
                <a:gd name="connsiteX49" fmla="*/ 124088 w 278596"/>
                <a:gd name="connsiteY49" fmla="*/ 90838 h 320243"/>
                <a:gd name="connsiteX50" fmla="*/ 120688 w 278596"/>
                <a:gd name="connsiteY50" fmla="*/ 99096 h 320243"/>
                <a:gd name="connsiteX51" fmla="*/ 116533 w 278596"/>
                <a:gd name="connsiteY51" fmla="*/ 100056 h 320243"/>
                <a:gd name="connsiteX52" fmla="*/ 111773 w 278596"/>
                <a:gd name="connsiteY52" fmla="*/ 97267 h 320243"/>
                <a:gd name="connsiteX53" fmla="*/ 106326 w 278596"/>
                <a:gd name="connsiteY53" fmla="*/ 86655 h 320243"/>
                <a:gd name="connsiteX54" fmla="*/ 107978 w 278596"/>
                <a:gd name="connsiteY54" fmla="*/ 82431 h 320243"/>
                <a:gd name="connsiteX55" fmla="*/ 125232 w 278596"/>
                <a:gd name="connsiteY55" fmla="*/ 67664 h 320243"/>
                <a:gd name="connsiteX56" fmla="*/ 138747 w 278596"/>
                <a:gd name="connsiteY56" fmla="*/ 57743 h 320243"/>
                <a:gd name="connsiteX57" fmla="*/ 170357 w 278596"/>
                <a:gd name="connsiteY57" fmla="*/ 22006 h 320243"/>
                <a:gd name="connsiteX58" fmla="*/ 182827 w 278596"/>
                <a:gd name="connsiteY58" fmla="*/ 9233 h 320243"/>
                <a:gd name="connsiteX59" fmla="*/ 187062 w 278596"/>
                <a:gd name="connsiteY59" fmla="*/ 4439 h 320243"/>
                <a:gd name="connsiteX60" fmla="*/ 205682 w 278596"/>
                <a:gd name="connsiteY60" fmla="*/ 5113 h 320243"/>
                <a:gd name="connsiteX61" fmla="*/ 197201 w 278596"/>
                <a:gd name="connsiteY61" fmla="*/ 17023 h 320243"/>
                <a:gd name="connsiteX62" fmla="*/ 197532 w 278596"/>
                <a:gd name="connsiteY62" fmla="*/ 16623 h 320243"/>
                <a:gd name="connsiteX63" fmla="*/ 205590 w 278596"/>
                <a:gd name="connsiteY63" fmla="*/ 5936 h 320243"/>
                <a:gd name="connsiteX64" fmla="*/ 216003 w 278596"/>
                <a:gd name="connsiteY64" fmla="*/ 19423 h 320243"/>
                <a:gd name="connsiteX65" fmla="*/ 221192 w 278596"/>
                <a:gd name="connsiteY65" fmla="*/ 24149 h 320243"/>
                <a:gd name="connsiteX66" fmla="*/ 224770 w 278596"/>
                <a:gd name="connsiteY66" fmla="*/ 21692 h 320243"/>
                <a:gd name="connsiteX67" fmla="*/ 243921 w 278596"/>
                <a:gd name="connsiteY67" fmla="*/ 26573 h 320243"/>
                <a:gd name="connsiteX68" fmla="*/ 238331 w 278596"/>
                <a:gd name="connsiteY68" fmla="*/ 35374 h 320243"/>
                <a:gd name="connsiteX69" fmla="*/ 255196 w 278596"/>
                <a:gd name="connsiteY69" fmla="*/ 29510 h 320243"/>
                <a:gd name="connsiteX70" fmla="*/ 277862 w 278596"/>
                <a:gd name="connsiteY70" fmla="*/ 42015 h 320243"/>
                <a:gd name="connsiteX71" fmla="*/ 277416 w 278596"/>
                <a:gd name="connsiteY71" fmla="*/ 46084 h 320243"/>
                <a:gd name="connsiteX72" fmla="*/ 260477 w 278596"/>
                <a:gd name="connsiteY72" fmla="*/ 78425 h 320243"/>
                <a:gd name="connsiteX73" fmla="*/ 250099 w 278596"/>
                <a:gd name="connsiteY73" fmla="*/ 96187 h 320243"/>
                <a:gd name="connsiteX74" fmla="*/ 203933 w 278596"/>
                <a:gd name="connsiteY74" fmla="*/ 102531 h 320243"/>
                <a:gd name="connsiteX75" fmla="*/ 201447 w 278596"/>
                <a:gd name="connsiteY75" fmla="*/ 99159 h 320243"/>
                <a:gd name="connsiteX76" fmla="*/ 200892 w 278596"/>
                <a:gd name="connsiteY76" fmla="*/ 99353 h 320243"/>
                <a:gd name="connsiteX77" fmla="*/ 202516 w 278596"/>
                <a:gd name="connsiteY77" fmla="*/ 101108 h 320243"/>
                <a:gd name="connsiteX78" fmla="*/ 191771 w 278596"/>
                <a:gd name="connsiteY78" fmla="*/ 112041 h 320243"/>
                <a:gd name="connsiteX79" fmla="*/ 190291 w 278596"/>
                <a:gd name="connsiteY79" fmla="*/ 96147 h 320243"/>
                <a:gd name="connsiteX80" fmla="*/ 191594 w 278596"/>
                <a:gd name="connsiteY80" fmla="*/ 92741 h 320243"/>
                <a:gd name="connsiteX81" fmla="*/ 193897 w 278596"/>
                <a:gd name="connsiteY81" fmla="*/ 91684 h 320243"/>
                <a:gd name="connsiteX82" fmla="*/ 193092 w 278596"/>
                <a:gd name="connsiteY82" fmla="*/ 91358 h 320243"/>
                <a:gd name="connsiteX83" fmla="*/ 190182 w 278596"/>
                <a:gd name="connsiteY83" fmla="*/ 96090 h 320243"/>
                <a:gd name="connsiteX84" fmla="*/ 192800 w 278596"/>
                <a:gd name="connsiteY84" fmla="*/ 112841 h 320243"/>
                <a:gd name="connsiteX85" fmla="*/ 173295 w 278596"/>
                <a:gd name="connsiteY85" fmla="*/ 125859 h 320243"/>
                <a:gd name="connsiteX86" fmla="*/ 180867 w 278596"/>
                <a:gd name="connsiteY86" fmla="*/ 102782 h 320243"/>
                <a:gd name="connsiteX87" fmla="*/ 177649 w 278596"/>
                <a:gd name="connsiteY87" fmla="*/ 95387 h 320243"/>
                <a:gd name="connsiteX88" fmla="*/ 183062 w 278596"/>
                <a:gd name="connsiteY88" fmla="*/ 87117 h 320243"/>
                <a:gd name="connsiteX89" fmla="*/ 188331 w 278596"/>
                <a:gd name="connsiteY89" fmla="*/ 83517 h 320243"/>
                <a:gd name="connsiteX90" fmla="*/ 199961 w 278596"/>
                <a:gd name="connsiteY90" fmla="*/ 78179 h 320243"/>
                <a:gd name="connsiteX91" fmla="*/ 206773 w 278596"/>
                <a:gd name="connsiteY91" fmla="*/ 80328 h 320243"/>
                <a:gd name="connsiteX92" fmla="*/ 198143 w 278596"/>
                <a:gd name="connsiteY92" fmla="*/ 79414 h 320243"/>
                <a:gd name="connsiteX93" fmla="*/ 168288 w 278596"/>
                <a:gd name="connsiteY93" fmla="*/ 99445 h 320243"/>
                <a:gd name="connsiteX94" fmla="*/ 165659 w 278596"/>
                <a:gd name="connsiteY94" fmla="*/ 101525 h 320243"/>
                <a:gd name="connsiteX95" fmla="*/ 168288 w 278596"/>
                <a:gd name="connsiteY95" fmla="*/ 101457 h 320243"/>
                <a:gd name="connsiteX96" fmla="*/ 170551 w 278596"/>
                <a:gd name="connsiteY96" fmla="*/ 104714 h 320243"/>
                <a:gd name="connsiteX97" fmla="*/ 169460 w 278596"/>
                <a:gd name="connsiteY97" fmla="*/ 108892 h 320243"/>
                <a:gd name="connsiteX98" fmla="*/ 149246 w 278596"/>
                <a:gd name="connsiteY98" fmla="*/ 118476 h 320243"/>
                <a:gd name="connsiteX99" fmla="*/ 140954 w 278596"/>
                <a:gd name="connsiteY99" fmla="*/ 114767 h 320243"/>
                <a:gd name="connsiteX100" fmla="*/ 143874 w 278596"/>
                <a:gd name="connsiteY100" fmla="*/ 110835 h 320243"/>
                <a:gd name="connsiteX101" fmla="*/ 143342 w 278596"/>
                <a:gd name="connsiteY101" fmla="*/ 111206 h 320243"/>
                <a:gd name="connsiteX102" fmla="*/ 138782 w 278596"/>
                <a:gd name="connsiteY102" fmla="*/ 111806 h 320243"/>
                <a:gd name="connsiteX103" fmla="*/ 142765 w 278596"/>
                <a:gd name="connsiteY103" fmla="*/ 89209 h 320243"/>
                <a:gd name="connsiteX104" fmla="*/ 145817 w 278596"/>
                <a:gd name="connsiteY104" fmla="*/ 91907 h 320243"/>
                <a:gd name="connsiteX105" fmla="*/ 148754 w 278596"/>
                <a:gd name="connsiteY105" fmla="*/ 93833 h 320243"/>
                <a:gd name="connsiteX106" fmla="*/ 145354 w 278596"/>
                <a:gd name="connsiteY106" fmla="*/ 91844 h 320243"/>
                <a:gd name="connsiteX107" fmla="*/ 148777 w 278596"/>
                <a:gd name="connsiteY107" fmla="*/ 66652 h 320243"/>
                <a:gd name="connsiteX108" fmla="*/ 181821 w 278596"/>
                <a:gd name="connsiteY108" fmla="*/ 49741 h 320243"/>
                <a:gd name="connsiteX109" fmla="*/ 186159 w 278596"/>
                <a:gd name="connsiteY109" fmla="*/ 36237 h 320243"/>
                <a:gd name="connsiteX110" fmla="*/ 186605 w 278596"/>
                <a:gd name="connsiteY110" fmla="*/ 35431 h 320243"/>
                <a:gd name="connsiteX111" fmla="*/ 185902 w 278596"/>
                <a:gd name="connsiteY111" fmla="*/ 36231 h 320243"/>
                <a:gd name="connsiteX112" fmla="*/ 181930 w 278596"/>
                <a:gd name="connsiteY112" fmla="*/ 49736 h 320243"/>
                <a:gd name="connsiteX113" fmla="*/ 148823 w 278596"/>
                <a:gd name="connsiteY113" fmla="*/ 66561 h 320243"/>
                <a:gd name="connsiteX114" fmla="*/ 140228 w 278596"/>
                <a:gd name="connsiteY114" fmla="*/ 126660 h 320243"/>
                <a:gd name="connsiteX115" fmla="*/ 134838 w 278596"/>
                <a:gd name="connsiteY115" fmla="*/ 135541 h 320243"/>
                <a:gd name="connsiteX116" fmla="*/ 121191 w 278596"/>
                <a:gd name="connsiteY116" fmla="*/ 141296 h 320243"/>
                <a:gd name="connsiteX117" fmla="*/ 125083 w 278596"/>
                <a:gd name="connsiteY117" fmla="*/ 175403 h 320243"/>
                <a:gd name="connsiteX118" fmla="*/ 120317 w 278596"/>
                <a:gd name="connsiteY118" fmla="*/ 187501 h 320243"/>
                <a:gd name="connsiteX119" fmla="*/ 103635 w 278596"/>
                <a:gd name="connsiteY119" fmla="*/ 195097 h 320243"/>
                <a:gd name="connsiteX120" fmla="*/ 103726 w 278596"/>
                <a:gd name="connsiteY120" fmla="*/ 184301 h 320243"/>
                <a:gd name="connsiteX121" fmla="*/ 107326 w 278596"/>
                <a:gd name="connsiteY121" fmla="*/ 166007 h 320243"/>
                <a:gd name="connsiteX122" fmla="*/ 101417 w 278596"/>
                <a:gd name="connsiteY122" fmla="*/ 177792 h 320243"/>
                <a:gd name="connsiteX123" fmla="*/ 98862 w 278596"/>
                <a:gd name="connsiteY123" fmla="*/ 181261 h 320243"/>
                <a:gd name="connsiteX124" fmla="*/ 104086 w 278596"/>
                <a:gd name="connsiteY124" fmla="*/ 195531 h 320243"/>
                <a:gd name="connsiteX125" fmla="*/ 89678 w 278596"/>
                <a:gd name="connsiteY125" fmla="*/ 210641 h 320243"/>
                <a:gd name="connsiteX126" fmla="*/ 89610 w 278596"/>
                <a:gd name="connsiteY126" fmla="*/ 209167 h 320243"/>
                <a:gd name="connsiteX127" fmla="*/ 90456 w 278596"/>
                <a:gd name="connsiteY127" fmla="*/ 204184 h 320243"/>
                <a:gd name="connsiteX128" fmla="*/ 89341 w 278596"/>
                <a:gd name="connsiteY128" fmla="*/ 208704 h 320243"/>
                <a:gd name="connsiteX129" fmla="*/ 89501 w 278596"/>
                <a:gd name="connsiteY129" fmla="*/ 234124 h 320243"/>
                <a:gd name="connsiteX130" fmla="*/ 95833 w 278596"/>
                <a:gd name="connsiteY130" fmla="*/ 240474 h 320243"/>
                <a:gd name="connsiteX131" fmla="*/ 105926 w 278596"/>
                <a:gd name="connsiteY131" fmla="*/ 241371 h 320243"/>
                <a:gd name="connsiteX132" fmla="*/ 101103 w 278596"/>
                <a:gd name="connsiteY132" fmla="*/ 250481 h 320243"/>
                <a:gd name="connsiteX133" fmla="*/ 91301 w 278596"/>
                <a:gd name="connsiteY133" fmla="*/ 263305 h 320243"/>
                <a:gd name="connsiteX134" fmla="*/ 78546 w 278596"/>
                <a:gd name="connsiteY134" fmla="*/ 264505 h 320243"/>
                <a:gd name="connsiteX135" fmla="*/ 74962 w 278596"/>
                <a:gd name="connsiteY135" fmla="*/ 247989 h 320243"/>
                <a:gd name="connsiteX136" fmla="*/ 78134 w 278596"/>
                <a:gd name="connsiteY136" fmla="*/ 262368 h 320243"/>
                <a:gd name="connsiteX137" fmla="*/ 92376 w 278596"/>
                <a:gd name="connsiteY137" fmla="*/ 261939 h 320243"/>
                <a:gd name="connsiteX138" fmla="*/ 128706 w 278596"/>
                <a:gd name="connsiteY138" fmla="*/ 237685 h 320243"/>
                <a:gd name="connsiteX139" fmla="*/ 140834 w 278596"/>
                <a:gd name="connsiteY139" fmla="*/ 247578 h 320243"/>
                <a:gd name="connsiteX140" fmla="*/ 123803 w 278596"/>
                <a:gd name="connsiteY140" fmla="*/ 266609 h 320243"/>
                <a:gd name="connsiteX141" fmla="*/ 117928 w 278596"/>
                <a:gd name="connsiteY141" fmla="*/ 271826 h 320243"/>
                <a:gd name="connsiteX142" fmla="*/ 89181 w 278596"/>
                <a:gd name="connsiteY142" fmla="*/ 302041 h 320243"/>
                <a:gd name="connsiteX143" fmla="*/ 84701 w 278596"/>
                <a:gd name="connsiteY143" fmla="*/ 308551 h 320243"/>
                <a:gd name="connsiteX144" fmla="*/ 69945 w 278596"/>
                <a:gd name="connsiteY144" fmla="*/ 320244 h 320243"/>
                <a:gd name="connsiteX145" fmla="*/ 53491 w 278596"/>
                <a:gd name="connsiteY145" fmla="*/ 313008 h 320243"/>
                <a:gd name="connsiteX146" fmla="*/ 72111 w 278596"/>
                <a:gd name="connsiteY146" fmla="*/ 298293 h 320243"/>
                <a:gd name="connsiteX147" fmla="*/ 67722 w 278596"/>
                <a:gd name="connsiteY147" fmla="*/ 290097 h 320243"/>
                <a:gd name="connsiteX148" fmla="*/ 67207 w 278596"/>
                <a:gd name="connsiteY148" fmla="*/ 286828 h 320243"/>
                <a:gd name="connsiteX149" fmla="*/ 66881 w 278596"/>
                <a:gd name="connsiteY149" fmla="*/ 290583 h 320243"/>
                <a:gd name="connsiteX150" fmla="*/ 53611 w 278596"/>
                <a:gd name="connsiteY150" fmla="*/ 313043 h 32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278596" h="320243">
                  <a:moveTo>
                    <a:pt x="53611" y="313043"/>
                  </a:moveTo>
                  <a:cubicBezTo>
                    <a:pt x="39238" y="308894"/>
                    <a:pt x="26373" y="301733"/>
                    <a:pt x="14155" y="293281"/>
                  </a:cubicBezTo>
                  <a:cubicBezTo>
                    <a:pt x="15778" y="289171"/>
                    <a:pt x="14841" y="286645"/>
                    <a:pt x="10669" y="284194"/>
                  </a:cubicBezTo>
                  <a:cubicBezTo>
                    <a:pt x="5822" y="281342"/>
                    <a:pt x="-556" y="278970"/>
                    <a:pt x="39" y="271323"/>
                  </a:cubicBezTo>
                  <a:cubicBezTo>
                    <a:pt x="582" y="269958"/>
                    <a:pt x="1547" y="268975"/>
                    <a:pt x="2890" y="268380"/>
                  </a:cubicBezTo>
                  <a:cubicBezTo>
                    <a:pt x="7354" y="267923"/>
                    <a:pt x="9897" y="265197"/>
                    <a:pt x="11303" y="261122"/>
                  </a:cubicBezTo>
                  <a:cubicBezTo>
                    <a:pt x="13909" y="257053"/>
                    <a:pt x="16075" y="252521"/>
                    <a:pt x="21516" y="251509"/>
                  </a:cubicBezTo>
                  <a:cubicBezTo>
                    <a:pt x="37581" y="248532"/>
                    <a:pt x="48176" y="238919"/>
                    <a:pt x="54577" y="224226"/>
                  </a:cubicBezTo>
                  <a:cubicBezTo>
                    <a:pt x="62389" y="221146"/>
                    <a:pt x="65367" y="211356"/>
                    <a:pt x="74351" y="209881"/>
                  </a:cubicBezTo>
                  <a:cubicBezTo>
                    <a:pt x="75820" y="210190"/>
                    <a:pt x="76534" y="211076"/>
                    <a:pt x="76357" y="212613"/>
                  </a:cubicBezTo>
                  <a:cubicBezTo>
                    <a:pt x="76814" y="211241"/>
                    <a:pt x="76585" y="209956"/>
                    <a:pt x="75848" y="208716"/>
                  </a:cubicBezTo>
                  <a:cubicBezTo>
                    <a:pt x="76734" y="204229"/>
                    <a:pt x="79523" y="201286"/>
                    <a:pt x="83346" y="199274"/>
                  </a:cubicBezTo>
                  <a:cubicBezTo>
                    <a:pt x="85484" y="197325"/>
                    <a:pt x="82106" y="197737"/>
                    <a:pt x="82106" y="196657"/>
                  </a:cubicBezTo>
                  <a:cubicBezTo>
                    <a:pt x="76803" y="181872"/>
                    <a:pt x="86661" y="169602"/>
                    <a:pt x="88364" y="156235"/>
                  </a:cubicBezTo>
                  <a:cubicBezTo>
                    <a:pt x="86764" y="157058"/>
                    <a:pt x="89130" y="154989"/>
                    <a:pt x="88410" y="155526"/>
                  </a:cubicBezTo>
                  <a:cubicBezTo>
                    <a:pt x="75900" y="164893"/>
                    <a:pt x="71305" y="158041"/>
                    <a:pt x="68819" y="146359"/>
                  </a:cubicBezTo>
                  <a:cubicBezTo>
                    <a:pt x="74568" y="140976"/>
                    <a:pt x="75848" y="131974"/>
                    <a:pt x="84266" y="128437"/>
                  </a:cubicBezTo>
                  <a:cubicBezTo>
                    <a:pt x="87358" y="127139"/>
                    <a:pt x="80346" y="122065"/>
                    <a:pt x="85026" y="119196"/>
                  </a:cubicBezTo>
                  <a:cubicBezTo>
                    <a:pt x="81860" y="119036"/>
                    <a:pt x="81975" y="122093"/>
                    <a:pt x="80740" y="123734"/>
                  </a:cubicBezTo>
                  <a:cubicBezTo>
                    <a:pt x="78729" y="126420"/>
                    <a:pt x="76557" y="128740"/>
                    <a:pt x="73231" y="129700"/>
                  </a:cubicBezTo>
                  <a:cubicBezTo>
                    <a:pt x="71550" y="129654"/>
                    <a:pt x="70162" y="128951"/>
                    <a:pt x="68853" y="127917"/>
                  </a:cubicBezTo>
                  <a:cubicBezTo>
                    <a:pt x="61321" y="121962"/>
                    <a:pt x="73128" y="115944"/>
                    <a:pt x="69922" y="112589"/>
                  </a:cubicBezTo>
                  <a:cubicBezTo>
                    <a:pt x="61698" y="103994"/>
                    <a:pt x="68830" y="100582"/>
                    <a:pt x="72705" y="96147"/>
                  </a:cubicBezTo>
                  <a:cubicBezTo>
                    <a:pt x="67207" y="97988"/>
                    <a:pt x="66361" y="105045"/>
                    <a:pt x="62092" y="109063"/>
                  </a:cubicBezTo>
                  <a:cubicBezTo>
                    <a:pt x="61235" y="110263"/>
                    <a:pt x="60395" y="111475"/>
                    <a:pt x="59652" y="112749"/>
                  </a:cubicBezTo>
                  <a:cubicBezTo>
                    <a:pt x="55560" y="120024"/>
                    <a:pt x="55560" y="120030"/>
                    <a:pt x="48348" y="117556"/>
                  </a:cubicBezTo>
                  <a:cubicBezTo>
                    <a:pt x="48290" y="117538"/>
                    <a:pt x="48553" y="116590"/>
                    <a:pt x="48673" y="116075"/>
                  </a:cubicBezTo>
                  <a:cubicBezTo>
                    <a:pt x="46953" y="116636"/>
                    <a:pt x="47096" y="118441"/>
                    <a:pt x="46313" y="119625"/>
                  </a:cubicBezTo>
                  <a:cubicBezTo>
                    <a:pt x="43244" y="124242"/>
                    <a:pt x="39461" y="124533"/>
                    <a:pt x="35266" y="121339"/>
                  </a:cubicBezTo>
                  <a:cubicBezTo>
                    <a:pt x="30340" y="117590"/>
                    <a:pt x="27585" y="112144"/>
                    <a:pt x="31934" y="107297"/>
                  </a:cubicBezTo>
                  <a:cubicBezTo>
                    <a:pt x="41667" y="96450"/>
                    <a:pt x="42764" y="81220"/>
                    <a:pt x="51959" y="70281"/>
                  </a:cubicBezTo>
                  <a:cubicBezTo>
                    <a:pt x="54463" y="67309"/>
                    <a:pt x="56377" y="64172"/>
                    <a:pt x="55583" y="59931"/>
                  </a:cubicBezTo>
                  <a:cubicBezTo>
                    <a:pt x="52822" y="45227"/>
                    <a:pt x="60561" y="42838"/>
                    <a:pt x="72568" y="45587"/>
                  </a:cubicBezTo>
                  <a:cubicBezTo>
                    <a:pt x="72619" y="45861"/>
                    <a:pt x="74785" y="48244"/>
                    <a:pt x="74917" y="48135"/>
                  </a:cubicBezTo>
                  <a:cubicBezTo>
                    <a:pt x="78128" y="45941"/>
                    <a:pt x="82238" y="45878"/>
                    <a:pt x="85358" y="43523"/>
                  </a:cubicBezTo>
                  <a:cubicBezTo>
                    <a:pt x="88724" y="41455"/>
                    <a:pt x="91616" y="38266"/>
                    <a:pt x="96148" y="38963"/>
                  </a:cubicBezTo>
                  <a:cubicBezTo>
                    <a:pt x="97319" y="39700"/>
                    <a:pt x="98388" y="40563"/>
                    <a:pt x="99405" y="41466"/>
                  </a:cubicBezTo>
                  <a:cubicBezTo>
                    <a:pt x="104469" y="44621"/>
                    <a:pt x="113539" y="38403"/>
                    <a:pt x="115670" y="48370"/>
                  </a:cubicBezTo>
                  <a:cubicBezTo>
                    <a:pt x="117448" y="56679"/>
                    <a:pt x="113373" y="63212"/>
                    <a:pt x="109069" y="69590"/>
                  </a:cubicBezTo>
                  <a:cubicBezTo>
                    <a:pt x="107549" y="71847"/>
                    <a:pt x="105538" y="73601"/>
                    <a:pt x="102234" y="71916"/>
                  </a:cubicBezTo>
                  <a:cubicBezTo>
                    <a:pt x="100234" y="70893"/>
                    <a:pt x="100406" y="67738"/>
                    <a:pt x="97657" y="67738"/>
                  </a:cubicBezTo>
                  <a:cubicBezTo>
                    <a:pt x="98811" y="71047"/>
                    <a:pt x="94953" y="76019"/>
                    <a:pt x="96857" y="76876"/>
                  </a:cubicBezTo>
                  <a:cubicBezTo>
                    <a:pt x="109138" y="82448"/>
                    <a:pt x="103074" y="94078"/>
                    <a:pt x="106212" y="102525"/>
                  </a:cubicBezTo>
                  <a:cubicBezTo>
                    <a:pt x="106069" y="106669"/>
                    <a:pt x="108864" y="110103"/>
                    <a:pt x="108978" y="114550"/>
                  </a:cubicBezTo>
                  <a:cubicBezTo>
                    <a:pt x="110384" y="111572"/>
                    <a:pt x="108378" y="109538"/>
                    <a:pt x="107921" y="107246"/>
                  </a:cubicBezTo>
                  <a:cubicBezTo>
                    <a:pt x="107789" y="105040"/>
                    <a:pt x="108435" y="103177"/>
                    <a:pt x="110298" y="101862"/>
                  </a:cubicBezTo>
                  <a:cubicBezTo>
                    <a:pt x="112596" y="102102"/>
                    <a:pt x="114990" y="102862"/>
                    <a:pt x="117002" y="100879"/>
                  </a:cubicBezTo>
                  <a:cubicBezTo>
                    <a:pt x="118431" y="100708"/>
                    <a:pt x="119717" y="100211"/>
                    <a:pt x="120877" y="99359"/>
                  </a:cubicBezTo>
                  <a:cubicBezTo>
                    <a:pt x="123311" y="97050"/>
                    <a:pt x="124563" y="94118"/>
                    <a:pt x="125483" y="90998"/>
                  </a:cubicBezTo>
                  <a:cubicBezTo>
                    <a:pt x="126254" y="88946"/>
                    <a:pt x="123980" y="90512"/>
                    <a:pt x="124088" y="90838"/>
                  </a:cubicBezTo>
                  <a:cubicBezTo>
                    <a:pt x="125249" y="94330"/>
                    <a:pt x="122831" y="96719"/>
                    <a:pt x="120688" y="99096"/>
                  </a:cubicBezTo>
                  <a:cubicBezTo>
                    <a:pt x="119448" y="100033"/>
                    <a:pt x="118053" y="100325"/>
                    <a:pt x="116533" y="100056"/>
                  </a:cubicBezTo>
                  <a:cubicBezTo>
                    <a:pt x="113430" y="101714"/>
                    <a:pt x="117265" y="91564"/>
                    <a:pt x="111773" y="97267"/>
                  </a:cubicBezTo>
                  <a:cubicBezTo>
                    <a:pt x="102537" y="97536"/>
                    <a:pt x="104789" y="91913"/>
                    <a:pt x="106326" y="86655"/>
                  </a:cubicBezTo>
                  <a:cubicBezTo>
                    <a:pt x="106749" y="85197"/>
                    <a:pt x="107309" y="83797"/>
                    <a:pt x="107978" y="82431"/>
                  </a:cubicBezTo>
                  <a:cubicBezTo>
                    <a:pt x="111258" y="74630"/>
                    <a:pt x="115453" y="67978"/>
                    <a:pt x="125232" y="67664"/>
                  </a:cubicBezTo>
                  <a:cubicBezTo>
                    <a:pt x="131901" y="67447"/>
                    <a:pt x="137222" y="63749"/>
                    <a:pt x="138747" y="57743"/>
                  </a:cubicBezTo>
                  <a:cubicBezTo>
                    <a:pt x="143211" y="40157"/>
                    <a:pt x="155115" y="29733"/>
                    <a:pt x="170357" y="22006"/>
                  </a:cubicBezTo>
                  <a:cubicBezTo>
                    <a:pt x="175809" y="19035"/>
                    <a:pt x="181319" y="16103"/>
                    <a:pt x="182827" y="9233"/>
                  </a:cubicBezTo>
                  <a:cubicBezTo>
                    <a:pt x="183822" y="7262"/>
                    <a:pt x="185268" y="5696"/>
                    <a:pt x="187062" y="4439"/>
                  </a:cubicBezTo>
                  <a:cubicBezTo>
                    <a:pt x="193429" y="-2"/>
                    <a:pt x="199767" y="-3071"/>
                    <a:pt x="205682" y="5113"/>
                  </a:cubicBezTo>
                  <a:cubicBezTo>
                    <a:pt x="203784" y="9856"/>
                    <a:pt x="199852" y="13154"/>
                    <a:pt x="197201" y="17023"/>
                  </a:cubicBezTo>
                  <a:cubicBezTo>
                    <a:pt x="197343" y="16789"/>
                    <a:pt x="197400" y="16806"/>
                    <a:pt x="197532" y="16623"/>
                  </a:cubicBezTo>
                  <a:cubicBezTo>
                    <a:pt x="200498" y="13091"/>
                    <a:pt x="203441" y="9822"/>
                    <a:pt x="205590" y="5936"/>
                  </a:cubicBezTo>
                  <a:cubicBezTo>
                    <a:pt x="216054" y="5016"/>
                    <a:pt x="217209" y="11777"/>
                    <a:pt x="216003" y="19423"/>
                  </a:cubicBezTo>
                  <a:cubicBezTo>
                    <a:pt x="215186" y="24624"/>
                    <a:pt x="215706" y="26664"/>
                    <a:pt x="221192" y="24149"/>
                  </a:cubicBezTo>
                  <a:cubicBezTo>
                    <a:pt x="222415" y="23350"/>
                    <a:pt x="223615" y="22567"/>
                    <a:pt x="224770" y="21692"/>
                  </a:cubicBezTo>
                  <a:cubicBezTo>
                    <a:pt x="233348" y="14354"/>
                    <a:pt x="239303" y="21589"/>
                    <a:pt x="243921" y="26573"/>
                  </a:cubicBezTo>
                  <a:cubicBezTo>
                    <a:pt x="247784" y="30745"/>
                    <a:pt x="241303" y="32848"/>
                    <a:pt x="238331" y="35374"/>
                  </a:cubicBezTo>
                  <a:cubicBezTo>
                    <a:pt x="245927" y="38466"/>
                    <a:pt x="247756" y="26059"/>
                    <a:pt x="255196" y="29510"/>
                  </a:cubicBezTo>
                  <a:cubicBezTo>
                    <a:pt x="263454" y="32402"/>
                    <a:pt x="271113" y="36380"/>
                    <a:pt x="277862" y="42015"/>
                  </a:cubicBezTo>
                  <a:cubicBezTo>
                    <a:pt x="278988" y="43546"/>
                    <a:pt x="278805" y="45867"/>
                    <a:pt x="277416" y="46084"/>
                  </a:cubicBezTo>
                  <a:cubicBezTo>
                    <a:pt x="257414" y="49261"/>
                    <a:pt x="259968" y="66018"/>
                    <a:pt x="260477" y="78425"/>
                  </a:cubicBezTo>
                  <a:cubicBezTo>
                    <a:pt x="260894" y="88489"/>
                    <a:pt x="255608" y="95210"/>
                    <a:pt x="250099" y="96187"/>
                  </a:cubicBezTo>
                  <a:cubicBezTo>
                    <a:pt x="234879" y="98885"/>
                    <a:pt x="220164" y="107274"/>
                    <a:pt x="203933" y="102531"/>
                  </a:cubicBezTo>
                  <a:cubicBezTo>
                    <a:pt x="203041" y="101405"/>
                    <a:pt x="202498" y="99222"/>
                    <a:pt x="201447" y="99159"/>
                  </a:cubicBezTo>
                  <a:cubicBezTo>
                    <a:pt x="199790" y="99062"/>
                    <a:pt x="199561" y="99668"/>
                    <a:pt x="200892" y="99353"/>
                  </a:cubicBezTo>
                  <a:cubicBezTo>
                    <a:pt x="201795" y="99136"/>
                    <a:pt x="202350" y="99782"/>
                    <a:pt x="202516" y="101108"/>
                  </a:cubicBezTo>
                  <a:cubicBezTo>
                    <a:pt x="203493" y="109246"/>
                    <a:pt x="201138" y="114098"/>
                    <a:pt x="191771" y="112041"/>
                  </a:cubicBezTo>
                  <a:cubicBezTo>
                    <a:pt x="188737" y="106977"/>
                    <a:pt x="193177" y="101205"/>
                    <a:pt x="190291" y="96147"/>
                  </a:cubicBezTo>
                  <a:cubicBezTo>
                    <a:pt x="190440" y="94913"/>
                    <a:pt x="190868" y="93753"/>
                    <a:pt x="191594" y="92741"/>
                  </a:cubicBezTo>
                  <a:cubicBezTo>
                    <a:pt x="192246" y="92095"/>
                    <a:pt x="193017" y="91718"/>
                    <a:pt x="193897" y="91684"/>
                  </a:cubicBezTo>
                  <a:cubicBezTo>
                    <a:pt x="194840" y="91644"/>
                    <a:pt x="194572" y="91547"/>
                    <a:pt x="193092" y="91358"/>
                  </a:cubicBezTo>
                  <a:cubicBezTo>
                    <a:pt x="191623" y="92615"/>
                    <a:pt x="190520" y="94101"/>
                    <a:pt x="190182" y="96090"/>
                  </a:cubicBezTo>
                  <a:cubicBezTo>
                    <a:pt x="193046" y="101388"/>
                    <a:pt x="187508" y="107966"/>
                    <a:pt x="192800" y="112841"/>
                  </a:cubicBezTo>
                  <a:cubicBezTo>
                    <a:pt x="191908" y="125379"/>
                    <a:pt x="183582" y="130940"/>
                    <a:pt x="173295" y="125859"/>
                  </a:cubicBezTo>
                  <a:cubicBezTo>
                    <a:pt x="169860" y="116190"/>
                    <a:pt x="182816" y="111938"/>
                    <a:pt x="180867" y="102782"/>
                  </a:cubicBezTo>
                  <a:cubicBezTo>
                    <a:pt x="180444" y="100039"/>
                    <a:pt x="178592" y="97913"/>
                    <a:pt x="177649" y="95387"/>
                  </a:cubicBezTo>
                  <a:cubicBezTo>
                    <a:pt x="177330" y="91238"/>
                    <a:pt x="179987" y="89044"/>
                    <a:pt x="183062" y="87117"/>
                  </a:cubicBezTo>
                  <a:cubicBezTo>
                    <a:pt x="184793" y="85883"/>
                    <a:pt x="186450" y="84534"/>
                    <a:pt x="188331" y="83517"/>
                  </a:cubicBezTo>
                  <a:cubicBezTo>
                    <a:pt x="191846" y="80940"/>
                    <a:pt x="196486" y="80837"/>
                    <a:pt x="199961" y="78179"/>
                  </a:cubicBezTo>
                  <a:cubicBezTo>
                    <a:pt x="202447" y="77242"/>
                    <a:pt x="204276" y="78825"/>
                    <a:pt x="206773" y="80328"/>
                  </a:cubicBezTo>
                  <a:cubicBezTo>
                    <a:pt x="203698" y="76899"/>
                    <a:pt x="200967" y="77305"/>
                    <a:pt x="198143" y="79414"/>
                  </a:cubicBezTo>
                  <a:cubicBezTo>
                    <a:pt x="184587" y="80740"/>
                    <a:pt x="176381" y="90032"/>
                    <a:pt x="168288" y="99445"/>
                  </a:cubicBezTo>
                  <a:cubicBezTo>
                    <a:pt x="167728" y="100599"/>
                    <a:pt x="165654" y="100354"/>
                    <a:pt x="165659" y="101525"/>
                  </a:cubicBezTo>
                  <a:cubicBezTo>
                    <a:pt x="165665" y="102262"/>
                    <a:pt x="167260" y="102234"/>
                    <a:pt x="168288" y="101457"/>
                  </a:cubicBezTo>
                  <a:cubicBezTo>
                    <a:pt x="169506" y="102234"/>
                    <a:pt x="170249" y="103302"/>
                    <a:pt x="170551" y="104714"/>
                  </a:cubicBezTo>
                  <a:cubicBezTo>
                    <a:pt x="170540" y="106211"/>
                    <a:pt x="170186" y="107589"/>
                    <a:pt x="169460" y="108892"/>
                  </a:cubicBezTo>
                  <a:cubicBezTo>
                    <a:pt x="163825" y="114418"/>
                    <a:pt x="156041" y="115424"/>
                    <a:pt x="149246" y="118476"/>
                  </a:cubicBezTo>
                  <a:cubicBezTo>
                    <a:pt x="145480" y="120167"/>
                    <a:pt x="141725" y="120379"/>
                    <a:pt x="140954" y="114767"/>
                  </a:cubicBezTo>
                  <a:cubicBezTo>
                    <a:pt x="141514" y="113069"/>
                    <a:pt x="142811" y="111886"/>
                    <a:pt x="143874" y="110835"/>
                  </a:cubicBezTo>
                  <a:cubicBezTo>
                    <a:pt x="143697" y="111000"/>
                    <a:pt x="143491" y="111069"/>
                    <a:pt x="143342" y="111206"/>
                  </a:cubicBezTo>
                  <a:cubicBezTo>
                    <a:pt x="141839" y="112372"/>
                    <a:pt x="140445" y="113035"/>
                    <a:pt x="138782" y="111806"/>
                  </a:cubicBezTo>
                  <a:cubicBezTo>
                    <a:pt x="136119" y="103537"/>
                    <a:pt x="130701" y="94804"/>
                    <a:pt x="142765" y="89209"/>
                  </a:cubicBezTo>
                  <a:cubicBezTo>
                    <a:pt x="143760" y="90164"/>
                    <a:pt x="144817" y="91089"/>
                    <a:pt x="145817" y="91907"/>
                  </a:cubicBezTo>
                  <a:cubicBezTo>
                    <a:pt x="146886" y="92278"/>
                    <a:pt x="145411" y="96810"/>
                    <a:pt x="148754" y="93833"/>
                  </a:cubicBezTo>
                  <a:cubicBezTo>
                    <a:pt x="148617" y="91495"/>
                    <a:pt x="145754" y="93804"/>
                    <a:pt x="145354" y="91844"/>
                  </a:cubicBezTo>
                  <a:cubicBezTo>
                    <a:pt x="131764" y="81391"/>
                    <a:pt x="146508" y="74882"/>
                    <a:pt x="148777" y="66652"/>
                  </a:cubicBezTo>
                  <a:cubicBezTo>
                    <a:pt x="158916" y="59246"/>
                    <a:pt x="169591" y="52896"/>
                    <a:pt x="181821" y="49741"/>
                  </a:cubicBezTo>
                  <a:cubicBezTo>
                    <a:pt x="188965" y="47090"/>
                    <a:pt x="182358" y="39855"/>
                    <a:pt x="186159" y="36237"/>
                  </a:cubicBezTo>
                  <a:cubicBezTo>
                    <a:pt x="186051" y="36403"/>
                    <a:pt x="186605" y="35431"/>
                    <a:pt x="186605" y="35431"/>
                  </a:cubicBezTo>
                  <a:cubicBezTo>
                    <a:pt x="186605" y="35431"/>
                    <a:pt x="186011" y="36106"/>
                    <a:pt x="185902" y="36231"/>
                  </a:cubicBezTo>
                  <a:cubicBezTo>
                    <a:pt x="183142" y="40420"/>
                    <a:pt x="185273" y="45872"/>
                    <a:pt x="181930" y="49736"/>
                  </a:cubicBezTo>
                  <a:cubicBezTo>
                    <a:pt x="168431" y="50496"/>
                    <a:pt x="159173" y="59600"/>
                    <a:pt x="148823" y="66561"/>
                  </a:cubicBezTo>
                  <a:cubicBezTo>
                    <a:pt x="130907" y="84443"/>
                    <a:pt x="133290" y="105183"/>
                    <a:pt x="140228" y="126660"/>
                  </a:cubicBezTo>
                  <a:cubicBezTo>
                    <a:pt x="141719" y="131277"/>
                    <a:pt x="138342" y="133603"/>
                    <a:pt x="134838" y="135541"/>
                  </a:cubicBezTo>
                  <a:cubicBezTo>
                    <a:pt x="130558" y="137907"/>
                    <a:pt x="125626" y="138832"/>
                    <a:pt x="121191" y="141296"/>
                  </a:cubicBezTo>
                  <a:cubicBezTo>
                    <a:pt x="134181" y="153006"/>
                    <a:pt x="135158" y="161298"/>
                    <a:pt x="125083" y="175403"/>
                  </a:cubicBezTo>
                  <a:cubicBezTo>
                    <a:pt x="122408" y="179146"/>
                    <a:pt x="122248" y="183655"/>
                    <a:pt x="120317" y="187501"/>
                  </a:cubicBezTo>
                  <a:cubicBezTo>
                    <a:pt x="116893" y="194325"/>
                    <a:pt x="112424" y="199680"/>
                    <a:pt x="103635" y="195097"/>
                  </a:cubicBezTo>
                  <a:cubicBezTo>
                    <a:pt x="99748" y="191462"/>
                    <a:pt x="100000" y="188147"/>
                    <a:pt x="103726" y="184301"/>
                  </a:cubicBezTo>
                  <a:cubicBezTo>
                    <a:pt x="108801" y="179072"/>
                    <a:pt x="109624" y="172728"/>
                    <a:pt x="107326" y="166007"/>
                  </a:cubicBezTo>
                  <a:cubicBezTo>
                    <a:pt x="109098" y="171774"/>
                    <a:pt x="104366" y="174357"/>
                    <a:pt x="101417" y="177792"/>
                  </a:cubicBezTo>
                  <a:cubicBezTo>
                    <a:pt x="100548" y="178935"/>
                    <a:pt x="99663" y="180072"/>
                    <a:pt x="98862" y="181261"/>
                  </a:cubicBezTo>
                  <a:cubicBezTo>
                    <a:pt x="95531" y="187890"/>
                    <a:pt x="98583" y="192154"/>
                    <a:pt x="104086" y="195531"/>
                  </a:cubicBezTo>
                  <a:cubicBezTo>
                    <a:pt x="104012" y="212676"/>
                    <a:pt x="103269" y="213453"/>
                    <a:pt x="89678" y="210641"/>
                  </a:cubicBezTo>
                  <a:cubicBezTo>
                    <a:pt x="89661" y="210156"/>
                    <a:pt x="89656" y="209659"/>
                    <a:pt x="89610" y="209167"/>
                  </a:cubicBezTo>
                  <a:cubicBezTo>
                    <a:pt x="89450" y="207430"/>
                    <a:pt x="92370" y="206218"/>
                    <a:pt x="90456" y="204184"/>
                  </a:cubicBezTo>
                  <a:cubicBezTo>
                    <a:pt x="92005" y="206161"/>
                    <a:pt x="89736" y="207196"/>
                    <a:pt x="89341" y="208704"/>
                  </a:cubicBezTo>
                  <a:cubicBezTo>
                    <a:pt x="92930" y="217117"/>
                    <a:pt x="96925" y="224849"/>
                    <a:pt x="89501" y="234124"/>
                  </a:cubicBezTo>
                  <a:cubicBezTo>
                    <a:pt x="85501" y="239120"/>
                    <a:pt x="88113" y="243646"/>
                    <a:pt x="95833" y="240474"/>
                  </a:cubicBezTo>
                  <a:cubicBezTo>
                    <a:pt x="99268" y="239062"/>
                    <a:pt x="103600" y="236988"/>
                    <a:pt x="105926" y="241371"/>
                  </a:cubicBezTo>
                  <a:cubicBezTo>
                    <a:pt x="108224" y="245703"/>
                    <a:pt x="103772" y="248138"/>
                    <a:pt x="101103" y="250481"/>
                  </a:cubicBezTo>
                  <a:cubicBezTo>
                    <a:pt x="96925" y="254150"/>
                    <a:pt x="95119" y="259550"/>
                    <a:pt x="91301" y="263305"/>
                  </a:cubicBezTo>
                  <a:cubicBezTo>
                    <a:pt x="87661" y="266888"/>
                    <a:pt x="83546" y="272466"/>
                    <a:pt x="78546" y="264505"/>
                  </a:cubicBezTo>
                  <a:cubicBezTo>
                    <a:pt x="77483" y="259333"/>
                    <a:pt x="76940" y="254041"/>
                    <a:pt x="74962" y="247989"/>
                  </a:cubicBezTo>
                  <a:cubicBezTo>
                    <a:pt x="64281" y="256173"/>
                    <a:pt x="82735" y="256653"/>
                    <a:pt x="78134" y="262368"/>
                  </a:cubicBezTo>
                  <a:cubicBezTo>
                    <a:pt x="83198" y="274707"/>
                    <a:pt x="89507" y="266957"/>
                    <a:pt x="92376" y="261939"/>
                  </a:cubicBezTo>
                  <a:cubicBezTo>
                    <a:pt x="100634" y="247475"/>
                    <a:pt x="114379" y="242411"/>
                    <a:pt x="128706" y="237685"/>
                  </a:cubicBezTo>
                  <a:cubicBezTo>
                    <a:pt x="139479" y="232713"/>
                    <a:pt x="143291" y="237450"/>
                    <a:pt x="140834" y="247578"/>
                  </a:cubicBezTo>
                  <a:cubicBezTo>
                    <a:pt x="138685" y="256436"/>
                    <a:pt x="139010" y="268563"/>
                    <a:pt x="123803" y="266609"/>
                  </a:cubicBezTo>
                  <a:cubicBezTo>
                    <a:pt x="121957" y="266368"/>
                    <a:pt x="119934" y="270043"/>
                    <a:pt x="117928" y="271826"/>
                  </a:cubicBezTo>
                  <a:cubicBezTo>
                    <a:pt x="109464" y="282953"/>
                    <a:pt x="102989" y="295944"/>
                    <a:pt x="89181" y="302041"/>
                  </a:cubicBezTo>
                  <a:cubicBezTo>
                    <a:pt x="86604" y="303179"/>
                    <a:pt x="84826" y="305945"/>
                    <a:pt x="84701" y="308551"/>
                  </a:cubicBezTo>
                  <a:cubicBezTo>
                    <a:pt x="84232" y="318358"/>
                    <a:pt x="76986" y="319049"/>
                    <a:pt x="69945" y="320244"/>
                  </a:cubicBezTo>
                  <a:cubicBezTo>
                    <a:pt x="63967" y="318952"/>
                    <a:pt x="58297" y="316969"/>
                    <a:pt x="53491" y="313008"/>
                  </a:cubicBezTo>
                  <a:cubicBezTo>
                    <a:pt x="60469" y="309083"/>
                    <a:pt x="60938" y="296910"/>
                    <a:pt x="72111" y="298293"/>
                  </a:cubicBezTo>
                  <a:cubicBezTo>
                    <a:pt x="71899" y="294886"/>
                    <a:pt x="66510" y="294235"/>
                    <a:pt x="67722" y="290097"/>
                  </a:cubicBezTo>
                  <a:cubicBezTo>
                    <a:pt x="66961" y="289120"/>
                    <a:pt x="68390" y="287771"/>
                    <a:pt x="67207" y="286828"/>
                  </a:cubicBezTo>
                  <a:cubicBezTo>
                    <a:pt x="66276" y="287994"/>
                    <a:pt x="68019" y="289400"/>
                    <a:pt x="66881" y="290583"/>
                  </a:cubicBezTo>
                  <a:cubicBezTo>
                    <a:pt x="60806" y="297109"/>
                    <a:pt x="59338" y="306334"/>
                    <a:pt x="53611" y="313043"/>
                  </a:cubicBezTo>
                  <a:close/>
                </a:path>
              </a:pathLst>
            </a:custGeom>
            <a:grpFill/>
            <a:ln w="5715" cap="flat">
              <a:noFill/>
              <a:prstDash val="solid"/>
              <a:miter/>
            </a:ln>
          </p:spPr>
          <p:txBody>
            <a:bodyPr rtlCol="0" anchor="ctr"/>
            <a:lstStyle/>
            <a:p>
              <a:endParaRPr lang="zh-CN" altLang="en-US"/>
            </a:p>
          </p:txBody>
        </p:sp>
        <p:sp>
          <p:nvSpPr>
            <p:cNvPr id="5561" name="任意多边形: 形状 5560">
              <a:extLst>
                <a:ext uri="{FF2B5EF4-FFF2-40B4-BE49-F238E27FC236}">
                  <a16:creationId xmlns:a16="http://schemas.microsoft.com/office/drawing/2014/main" id="{0374D346-3A62-3DFF-D34C-1287C9A7A8B6}"/>
                </a:ext>
              </a:extLst>
            </p:cNvPr>
            <p:cNvSpPr/>
            <p:nvPr/>
          </p:nvSpPr>
          <p:spPr>
            <a:xfrm>
              <a:off x="5711923" y="5381745"/>
              <a:ext cx="177896" cy="258743"/>
            </a:xfrm>
            <a:custGeom>
              <a:avLst/>
              <a:gdLst>
                <a:gd name="connsiteX0" fmla="*/ 162106 w 177896"/>
                <a:gd name="connsiteY0" fmla="*/ 83401 h 258743"/>
                <a:gd name="connsiteX1" fmla="*/ 168690 w 177896"/>
                <a:gd name="connsiteY1" fmla="*/ 93282 h 258743"/>
                <a:gd name="connsiteX2" fmla="*/ 169404 w 177896"/>
                <a:gd name="connsiteY2" fmla="*/ 95482 h 258743"/>
                <a:gd name="connsiteX3" fmla="*/ 168661 w 177896"/>
                <a:gd name="connsiteY3" fmla="*/ 96574 h 258743"/>
                <a:gd name="connsiteX4" fmla="*/ 143921 w 177896"/>
                <a:gd name="connsiteY4" fmla="*/ 113627 h 258743"/>
                <a:gd name="connsiteX5" fmla="*/ 134566 w 177896"/>
                <a:gd name="connsiteY5" fmla="*/ 118451 h 258743"/>
                <a:gd name="connsiteX6" fmla="*/ 132480 w 177896"/>
                <a:gd name="connsiteY6" fmla="*/ 129418 h 258743"/>
                <a:gd name="connsiteX7" fmla="*/ 125673 w 177896"/>
                <a:gd name="connsiteY7" fmla="*/ 130846 h 258743"/>
                <a:gd name="connsiteX8" fmla="*/ 132514 w 177896"/>
                <a:gd name="connsiteY8" fmla="*/ 129469 h 258743"/>
                <a:gd name="connsiteX9" fmla="*/ 145630 w 177896"/>
                <a:gd name="connsiteY9" fmla="*/ 129749 h 258743"/>
                <a:gd name="connsiteX10" fmla="*/ 145144 w 177896"/>
                <a:gd name="connsiteY10" fmla="*/ 151335 h 258743"/>
                <a:gd name="connsiteX11" fmla="*/ 140538 w 177896"/>
                <a:gd name="connsiteY11" fmla="*/ 148037 h 258743"/>
                <a:gd name="connsiteX12" fmla="*/ 135103 w 177896"/>
                <a:gd name="connsiteY12" fmla="*/ 138133 h 258743"/>
                <a:gd name="connsiteX13" fmla="*/ 132085 w 177896"/>
                <a:gd name="connsiteY13" fmla="*/ 149597 h 258743"/>
                <a:gd name="connsiteX14" fmla="*/ 126147 w 177896"/>
                <a:gd name="connsiteY14" fmla="*/ 159056 h 258743"/>
                <a:gd name="connsiteX15" fmla="*/ 120410 w 177896"/>
                <a:gd name="connsiteY15" fmla="*/ 179401 h 258743"/>
                <a:gd name="connsiteX16" fmla="*/ 135783 w 177896"/>
                <a:gd name="connsiteY16" fmla="*/ 172212 h 258743"/>
                <a:gd name="connsiteX17" fmla="*/ 134686 w 177896"/>
                <a:gd name="connsiteY17" fmla="*/ 178687 h 258743"/>
                <a:gd name="connsiteX18" fmla="*/ 132343 w 177896"/>
                <a:gd name="connsiteY18" fmla="*/ 182498 h 258743"/>
                <a:gd name="connsiteX19" fmla="*/ 124564 w 177896"/>
                <a:gd name="connsiteY19" fmla="*/ 194289 h 258743"/>
                <a:gd name="connsiteX20" fmla="*/ 132994 w 177896"/>
                <a:gd name="connsiteY20" fmla="*/ 190077 h 258743"/>
                <a:gd name="connsiteX21" fmla="*/ 136852 w 177896"/>
                <a:gd name="connsiteY21" fmla="*/ 192226 h 258743"/>
                <a:gd name="connsiteX22" fmla="*/ 135989 w 177896"/>
                <a:gd name="connsiteY22" fmla="*/ 198318 h 258743"/>
                <a:gd name="connsiteX23" fmla="*/ 131679 w 177896"/>
                <a:gd name="connsiteY23" fmla="*/ 205942 h 258743"/>
                <a:gd name="connsiteX24" fmla="*/ 134600 w 177896"/>
                <a:gd name="connsiteY24" fmla="*/ 200129 h 258743"/>
                <a:gd name="connsiteX25" fmla="*/ 137777 w 177896"/>
                <a:gd name="connsiteY25" fmla="*/ 197335 h 258743"/>
                <a:gd name="connsiteX26" fmla="*/ 141595 w 177896"/>
                <a:gd name="connsiteY26" fmla="*/ 199341 h 258743"/>
                <a:gd name="connsiteX27" fmla="*/ 155648 w 177896"/>
                <a:gd name="connsiteY27" fmla="*/ 205456 h 258743"/>
                <a:gd name="connsiteX28" fmla="*/ 144527 w 177896"/>
                <a:gd name="connsiteY28" fmla="*/ 219961 h 258743"/>
                <a:gd name="connsiteX29" fmla="*/ 131662 w 177896"/>
                <a:gd name="connsiteY29" fmla="*/ 233734 h 258743"/>
                <a:gd name="connsiteX30" fmla="*/ 107356 w 177896"/>
                <a:gd name="connsiteY30" fmla="*/ 244461 h 258743"/>
                <a:gd name="connsiteX31" fmla="*/ 82148 w 177896"/>
                <a:gd name="connsiteY31" fmla="*/ 244032 h 258743"/>
                <a:gd name="connsiteX32" fmla="*/ 59727 w 177896"/>
                <a:gd name="connsiteY32" fmla="*/ 251707 h 258743"/>
                <a:gd name="connsiteX33" fmla="*/ 40188 w 177896"/>
                <a:gd name="connsiteY33" fmla="*/ 249661 h 258743"/>
                <a:gd name="connsiteX34" fmla="*/ 41131 w 177896"/>
                <a:gd name="connsiteY34" fmla="*/ 243752 h 258743"/>
                <a:gd name="connsiteX35" fmla="*/ 43097 w 177896"/>
                <a:gd name="connsiteY35" fmla="*/ 242323 h 258743"/>
                <a:gd name="connsiteX36" fmla="*/ 40657 w 177896"/>
                <a:gd name="connsiteY36" fmla="*/ 243335 h 258743"/>
                <a:gd name="connsiteX37" fmla="*/ 28238 w 177896"/>
                <a:gd name="connsiteY37" fmla="*/ 238711 h 258743"/>
                <a:gd name="connsiteX38" fmla="*/ 31775 w 177896"/>
                <a:gd name="connsiteY38" fmla="*/ 255531 h 258743"/>
                <a:gd name="connsiteX39" fmla="*/ 26764 w 177896"/>
                <a:gd name="connsiteY39" fmla="*/ 257988 h 258743"/>
                <a:gd name="connsiteX40" fmla="*/ 0 w 177896"/>
                <a:gd name="connsiteY40" fmla="*/ 248501 h 258743"/>
                <a:gd name="connsiteX41" fmla="*/ 24232 w 177896"/>
                <a:gd name="connsiteY41" fmla="*/ 217983 h 258743"/>
                <a:gd name="connsiteX42" fmla="*/ 24077 w 177896"/>
                <a:gd name="connsiteY42" fmla="*/ 201935 h 258743"/>
                <a:gd name="connsiteX43" fmla="*/ 27198 w 177896"/>
                <a:gd name="connsiteY43" fmla="*/ 195215 h 258743"/>
                <a:gd name="connsiteX44" fmla="*/ 30530 w 177896"/>
                <a:gd name="connsiteY44" fmla="*/ 191900 h 258743"/>
                <a:gd name="connsiteX45" fmla="*/ 36142 w 177896"/>
                <a:gd name="connsiteY45" fmla="*/ 169743 h 258743"/>
                <a:gd name="connsiteX46" fmla="*/ 38599 w 177896"/>
                <a:gd name="connsiteY46" fmla="*/ 162536 h 258743"/>
                <a:gd name="connsiteX47" fmla="*/ 43577 w 177896"/>
                <a:gd name="connsiteY47" fmla="*/ 152592 h 258743"/>
                <a:gd name="connsiteX48" fmla="*/ 52075 w 177896"/>
                <a:gd name="connsiteY48" fmla="*/ 132464 h 258743"/>
                <a:gd name="connsiteX49" fmla="*/ 53864 w 177896"/>
                <a:gd name="connsiteY49" fmla="*/ 125589 h 258743"/>
                <a:gd name="connsiteX50" fmla="*/ 46600 w 177896"/>
                <a:gd name="connsiteY50" fmla="*/ 125103 h 258743"/>
                <a:gd name="connsiteX51" fmla="*/ 41074 w 177896"/>
                <a:gd name="connsiteY51" fmla="*/ 124286 h 258743"/>
                <a:gd name="connsiteX52" fmla="*/ 45057 w 177896"/>
                <a:gd name="connsiteY52" fmla="*/ 119971 h 258743"/>
                <a:gd name="connsiteX53" fmla="*/ 51578 w 177896"/>
                <a:gd name="connsiteY53" fmla="*/ 119405 h 258743"/>
                <a:gd name="connsiteX54" fmla="*/ 57156 w 177896"/>
                <a:gd name="connsiteY54" fmla="*/ 110552 h 258743"/>
                <a:gd name="connsiteX55" fmla="*/ 57933 w 177896"/>
                <a:gd name="connsiteY55" fmla="*/ 99139 h 258743"/>
                <a:gd name="connsiteX56" fmla="*/ 67094 w 177896"/>
                <a:gd name="connsiteY56" fmla="*/ 106152 h 258743"/>
                <a:gd name="connsiteX57" fmla="*/ 68894 w 177896"/>
                <a:gd name="connsiteY57" fmla="*/ 92625 h 258743"/>
                <a:gd name="connsiteX58" fmla="*/ 51178 w 177896"/>
                <a:gd name="connsiteY58" fmla="*/ 107478 h 258743"/>
                <a:gd name="connsiteX59" fmla="*/ 47806 w 177896"/>
                <a:gd name="connsiteY59" fmla="*/ 115439 h 258743"/>
                <a:gd name="connsiteX60" fmla="*/ 41588 w 177896"/>
                <a:gd name="connsiteY60" fmla="*/ 115776 h 258743"/>
                <a:gd name="connsiteX61" fmla="*/ 44760 w 177896"/>
                <a:gd name="connsiteY61" fmla="*/ 111135 h 258743"/>
                <a:gd name="connsiteX62" fmla="*/ 43708 w 177896"/>
                <a:gd name="connsiteY62" fmla="*/ 103129 h 258743"/>
                <a:gd name="connsiteX63" fmla="*/ 46457 w 177896"/>
                <a:gd name="connsiteY63" fmla="*/ 99351 h 258743"/>
                <a:gd name="connsiteX64" fmla="*/ 43611 w 177896"/>
                <a:gd name="connsiteY64" fmla="*/ 88338 h 258743"/>
                <a:gd name="connsiteX65" fmla="*/ 58082 w 177896"/>
                <a:gd name="connsiteY65" fmla="*/ 76754 h 258743"/>
                <a:gd name="connsiteX66" fmla="*/ 66734 w 177896"/>
                <a:gd name="connsiteY66" fmla="*/ 60369 h 258743"/>
                <a:gd name="connsiteX67" fmla="*/ 69626 w 177896"/>
                <a:gd name="connsiteY67" fmla="*/ 51196 h 258743"/>
                <a:gd name="connsiteX68" fmla="*/ 77856 w 177896"/>
                <a:gd name="connsiteY68" fmla="*/ 42195 h 258743"/>
                <a:gd name="connsiteX69" fmla="*/ 84988 w 177896"/>
                <a:gd name="connsiteY69" fmla="*/ 36675 h 258743"/>
                <a:gd name="connsiteX70" fmla="*/ 75021 w 177896"/>
                <a:gd name="connsiteY70" fmla="*/ 49282 h 258743"/>
                <a:gd name="connsiteX71" fmla="*/ 103545 w 177896"/>
                <a:gd name="connsiteY71" fmla="*/ 54106 h 258743"/>
                <a:gd name="connsiteX72" fmla="*/ 106151 w 177896"/>
                <a:gd name="connsiteY72" fmla="*/ 46533 h 258743"/>
                <a:gd name="connsiteX73" fmla="*/ 112774 w 177896"/>
                <a:gd name="connsiteY73" fmla="*/ 40641 h 258743"/>
                <a:gd name="connsiteX74" fmla="*/ 116060 w 177896"/>
                <a:gd name="connsiteY74" fmla="*/ 50511 h 258743"/>
                <a:gd name="connsiteX75" fmla="*/ 118844 w 177896"/>
                <a:gd name="connsiteY75" fmla="*/ 54946 h 258743"/>
                <a:gd name="connsiteX76" fmla="*/ 107065 w 177896"/>
                <a:gd name="connsiteY76" fmla="*/ 60209 h 258743"/>
                <a:gd name="connsiteX77" fmla="*/ 104150 w 177896"/>
                <a:gd name="connsiteY77" fmla="*/ 68136 h 258743"/>
                <a:gd name="connsiteX78" fmla="*/ 107059 w 177896"/>
                <a:gd name="connsiteY78" fmla="*/ 68404 h 258743"/>
                <a:gd name="connsiteX79" fmla="*/ 124610 w 177896"/>
                <a:gd name="connsiteY79" fmla="*/ 55683 h 258743"/>
                <a:gd name="connsiteX80" fmla="*/ 134651 w 177896"/>
                <a:gd name="connsiteY80" fmla="*/ 35349 h 258743"/>
                <a:gd name="connsiteX81" fmla="*/ 148499 w 177896"/>
                <a:gd name="connsiteY81" fmla="*/ 24502 h 258743"/>
                <a:gd name="connsiteX82" fmla="*/ 171759 w 177896"/>
                <a:gd name="connsiteY82" fmla="*/ 1436 h 258743"/>
                <a:gd name="connsiteX83" fmla="*/ 177896 w 177896"/>
                <a:gd name="connsiteY83" fmla="*/ 499 h 258743"/>
                <a:gd name="connsiteX84" fmla="*/ 164335 w 177896"/>
                <a:gd name="connsiteY84" fmla="*/ 26090 h 258743"/>
                <a:gd name="connsiteX85" fmla="*/ 148956 w 177896"/>
                <a:gd name="connsiteY85" fmla="*/ 50511 h 258743"/>
                <a:gd name="connsiteX86" fmla="*/ 148539 w 177896"/>
                <a:gd name="connsiteY86" fmla="*/ 64650 h 258743"/>
                <a:gd name="connsiteX87" fmla="*/ 142378 w 177896"/>
                <a:gd name="connsiteY87" fmla="*/ 73536 h 258743"/>
                <a:gd name="connsiteX88" fmla="*/ 129285 w 177896"/>
                <a:gd name="connsiteY88" fmla="*/ 86652 h 258743"/>
                <a:gd name="connsiteX89" fmla="*/ 132514 w 177896"/>
                <a:gd name="connsiteY89" fmla="*/ 96562 h 258743"/>
                <a:gd name="connsiteX90" fmla="*/ 138938 w 177896"/>
                <a:gd name="connsiteY90" fmla="*/ 88470 h 258743"/>
                <a:gd name="connsiteX91" fmla="*/ 143504 w 177896"/>
                <a:gd name="connsiteY91" fmla="*/ 91447 h 258743"/>
                <a:gd name="connsiteX92" fmla="*/ 152299 w 177896"/>
                <a:gd name="connsiteY92" fmla="*/ 93345 h 258743"/>
                <a:gd name="connsiteX93" fmla="*/ 155534 w 177896"/>
                <a:gd name="connsiteY93" fmla="*/ 89979 h 258743"/>
                <a:gd name="connsiteX94" fmla="*/ 158837 w 177896"/>
                <a:gd name="connsiteY94" fmla="*/ 83383 h 258743"/>
                <a:gd name="connsiteX95" fmla="*/ 162106 w 177896"/>
                <a:gd name="connsiteY95" fmla="*/ 83401 h 25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77896" h="258743">
                  <a:moveTo>
                    <a:pt x="162106" y="83401"/>
                  </a:moveTo>
                  <a:cubicBezTo>
                    <a:pt x="162106" y="88155"/>
                    <a:pt x="164329" y="91436"/>
                    <a:pt x="168690" y="93282"/>
                  </a:cubicBezTo>
                  <a:cubicBezTo>
                    <a:pt x="169416" y="94019"/>
                    <a:pt x="169656" y="94751"/>
                    <a:pt x="169404" y="95482"/>
                  </a:cubicBezTo>
                  <a:cubicBezTo>
                    <a:pt x="169153" y="96208"/>
                    <a:pt x="168907" y="96574"/>
                    <a:pt x="168661" y="96574"/>
                  </a:cubicBezTo>
                  <a:cubicBezTo>
                    <a:pt x="157494" y="98060"/>
                    <a:pt x="147276" y="101672"/>
                    <a:pt x="143921" y="113627"/>
                  </a:cubicBezTo>
                  <a:cubicBezTo>
                    <a:pt x="142212" y="119719"/>
                    <a:pt x="136091" y="112976"/>
                    <a:pt x="134566" y="118451"/>
                  </a:cubicBezTo>
                  <a:cubicBezTo>
                    <a:pt x="133548" y="122108"/>
                    <a:pt x="132405" y="125600"/>
                    <a:pt x="132480" y="129418"/>
                  </a:cubicBezTo>
                  <a:cubicBezTo>
                    <a:pt x="130553" y="131269"/>
                    <a:pt x="127753" y="128715"/>
                    <a:pt x="125673" y="130846"/>
                  </a:cubicBezTo>
                  <a:cubicBezTo>
                    <a:pt x="128165" y="130755"/>
                    <a:pt x="130485" y="130869"/>
                    <a:pt x="132514" y="129469"/>
                  </a:cubicBezTo>
                  <a:cubicBezTo>
                    <a:pt x="136697" y="130172"/>
                    <a:pt x="139452" y="122920"/>
                    <a:pt x="145630" y="129749"/>
                  </a:cubicBezTo>
                  <a:cubicBezTo>
                    <a:pt x="154179" y="139208"/>
                    <a:pt x="141812" y="143105"/>
                    <a:pt x="145144" y="151335"/>
                  </a:cubicBezTo>
                  <a:cubicBezTo>
                    <a:pt x="142229" y="149272"/>
                    <a:pt x="141281" y="148757"/>
                    <a:pt x="140538" y="148037"/>
                  </a:cubicBezTo>
                  <a:cubicBezTo>
                    <a:pt x="137612" y="145208"/>
                    <a:pt x="141218" y="137367"/>
                    <a:pt x="135103" y="138133"/>
                  </a:cubicBezTo>
                  <a:cubicBezTo>
                    <a:pt x="128256" y="138990"/>
                    <a:pt x="134394" y="145968"/>
                    <a:pt x="132085" y="149597"/>
                  </a:cubicBezTo>
                  <a:cubicBezTo>
                    <a:pt x="131799" y="150043"/>
                    <a:pt x="126616" y="157970"/>
                    <a:pt x="126147" y="159056"/>
                  </a:cubicBezTo>
                  <a:cubicBezTo>
                    <a:pt x="123335" y="165565"/>
                    <a:pt x="117260" y="171360"/>
                    <a:pt x="120410" y="179401"/>
                  </a:cubicBezTo>
                  <a:cubicBezTo>
                    <a:pt x="127702" y="180144"/>
                    <a:pt x="124621" y="162045"/>
                    <a:pt x="135783" y="172212"/>
                  </a:cubicBezTo>
                  <a:cubicBezTo>
                    <a:pt x="136006" y="174469"/>
                    <a:pt x="135623" y="176618"/>
                    <a:pt x="134686" y="178687"/>
                  </a:cubicBezTo>
                  <a:cubicBezTo>
                    <a:pt x="134034" y="180035"/>
                    <a:pt x="133228" y="181293"/>
                    <a:pt x="132343" y="182498"/>
                  </a:cubicBezTo>
                  <a:cubicBezTo>
                    <a:pt x="129611" y="186236"/>
                    <a:pt x="126645" y="189819"/>
                    <a:pt x="124564" y="194289"/>
                  </a:cubicBezTo>
                  <a:cubicBezTo>
                    <a:pt x="127102" y="192026"/>
                    <a:pt x="129456" y="189814"/>
                    <a:pt x="132994" y="190077"/>
                  </a:cubicBezTo>
                  <a:cubicBezTo>
                    <a:pt x="134520" y="190357"/>
                    <a:pt x="135806" y="191082"/>
                    <a:pt x="136852" y="192226"/>
                  </a:cubicBezTo>
                  <a:cubicBezTo>
                    <a:pt x="137777" y="194426"/>
                    <a:pt x="137663" y="196489"/>
                    <a:pt x="135989" y="198318"/>
                  </a:cubicBezTo>
                  <a:cubicBezTo>
                    <a:pt x="133405" y="200169"/>
                    <a:pt x="134960" y="204495"/>
                    <a:pt x="131679" y="205942"/>
                  </a:cubicBezTo>
                  <a:cubicBezTo>
                    <a:pt x="134423" y="204959"/>
                    <a:pt x="133920" y="202227"/>
                    <a:pt x="134600" y="200129"/>
                  </a:cubicBezTo>
                  <a:cubicBezTo>
                    <a:pt x="135428" y="198935"/>
                    <a:pt x="136491" y="198020"/>
                    <a:pt x="137777" y="197335"/>
                  </a:cubicBezTo>
                  <a:cubicBezTo>
                    <a:pt x="139229" y="197689"/>
                    <a:pt x="140486" y="198375"/>
                    <a:pt x="141595" y="199341"/>
                  </a:cubicBezTo>
                  <a:cubicBezTo>
                    <a:pt x="145035" y="204638"/>
                    <a:pt x="155717" y="195689"/>
                    <a:pt x="155648" y="205456"/>
                  </a:cubicBezTo>
                  <a:cubicBezTo>
                    <a:pt x="155608" y="211491"/>
                    <a:pt x="157317" y="222246"/>
                    <a:pt x="144527" y="219961"/>
                  </a:cubicBezTo>
                  <a:cubicBezTo>
                    <a:pt x="146527" y="230104"/>
                    <a:pt x="136103" y="229716"/>
                    <a:pt x="131662" y="233734"/>
                  </a:cubicBezTo>
                  <a:cubicBezTo>
                    <a:pt x="125250" y="239540"/>
                    <a:pt x="120449" y="252707"/>
                    <a:pt x="107356" y="244461"/>
                  </a:cubicBezTo>
                  <a:cubicBezTo>
                    <a:pt x="98635" y="254079"/>
                    <a:pt x="91789" y="250233"/>
                    <a:pt x="82148" y="244032"/>
                  </a:cubicBezTo>
                  <a:cubicBezTo>
                    <a:pt x="76032" y="240094"/>
                    <a:pt x="64231" y="246724"/>
                    <a:pt x="59727" y="251707"/>
                  </a:cubicBezTo>
                  <a:cubicBezTo>
                    <a:pt x="50344" y="262097"/>
                    <a:pt x="45800" y="259057"/>
                    <a:pt x="40188" y="249661"/>
                  </a:cubicBezTo>
                  <a:cubicBezTo>
                    <a:pt x="39154" y="247478"/>
                    <a:pt x="39245" y="245455"/>
                    <a:pt x="41131" y="243752"/>
                  </a:cubicBezTo>
                  <a:cubicBezTo>
                    <a:pt x="41851" y="243398"/>
                    <a:pt x="42908" y="243461"/>
                    <a:pt x="43097" y="242323"/>
                  </a:cubicBezTo>
                  <a:cubicBezTo>
                    <a:pt x="42474" y="242929"/>
                    <a:pt x="41663" y="243260"/>
                    <a:pt x="40657" y="243335"/>
                  </a:cubicBezTo>
                  <a:cubicBezTo>
                    <a:pt x="35627" y="245049"/>
                    <a:pt x="31490" y="243832"/>
                    <a:pt x="28238" y="238711"/>
                  </a:cubicBezTo>
                  <a:cubicBezTo>
                    <a:pt x="28575" y="245101"/>
                    <a:pt x="31913" y="249919"/>
                    <a:pt x="31775" y="255531"/>
                  </a:cubicBezTo>
                  <a:cubicBezTo>
                    <a:pt x="30890" y="257960"/>
                    <a:pt x="29741" y="259857"/>
                    <a:pt x="26764" y="257988"/>
                  </a:cubicBezTo>
                  <a:cubicBezTo>
                    <a:pt x="17322" y="256296"/>
                    <a:pt x="8338" y="253307"/>
                    <a:pt x="0" y="248501"/>
                  </a:cubicBezTo>
                  <a:cubicBezTo>
                    <a:pt x="13070" y="242523"/>
                    <a:pt x="12110" y="225395"/>
                    <a:pt x="24232" y="217983"/>
                  </a:cubicBezTo>
                  <a:cubicBezTo>
                    <a:pt x="27026" y="216274"/>
                    <a:pt x="28867" y="207330"/>
                    <a:pt x="24077" y="201935"/>
                  </a:cubicBezTo>
                  <a:cubicBezTo>
                    <a:pt x="24049" y="199198"/>
                    <a:pt x="24557" y="196712"/>
                    <a:pt x="27198" y="195215"/>
                  </a:cubicBezTo>
                  <a:cubicBezTo>
                    <a:pt x="28587" y="194392"/>
                    <a:pt x="32124" y="195729"/>
                    <a:pt x="30530" y="191900"/>
                  </a:cubicBezTo>
                  <a:cubicBezTo>
                    <a:pt x="34850" y="185150"/>
                    <a:pt x="41188" y="179012"/>
                    <a:pt x="36142" y="169743"/>
                  </a:cubicBezTo>
                  <a:cubicBezTo>
                    <a:pt x="34650" y="167005"/>
                    <a:pt x="36650" y="164565"/>
                    <a:pt x="38599" y="162536"/>
                  </a:cubicBezTo>
                  <a:cubicBezTo>
                    <a:pt x="41297" y="159730"/>
                    <a:pt x="43988" y="156735"/>
                    <a:pt x="43577" y="152592"/>
                  </a:cubicBezTo>
                  <a:cubicBezTo>
                    <a:pt x="42737" y="144237"/>
                    <a:pt x="45594" y="137705"/>
                    <a:pt x="52075" y="132464"/>
                  </a:cubicBezTo>
                  <a:cubicBezTo>
                    <a:pt x="54144" y="130795"/>
                    <a:pt x="56247" y="128532"/>
                    <a:pt x="53864" y="125589"/>
                  </a:cubicBezTo>
                  <a:cubicBezTo>
                    <a:pt x="51721" y="122937"/>
                    <a:pt x="49206" y="123571"/>
                    <a:pt x="46600" y="125103"/>
                  </a:cubicBezTo>
                  <a:cubicBezTo>
                    <a:pt x="44617" y="126269"/>
                    <a:pt x="41897" y="129555"/>
                    <a:pt x="41074" y="124286"/>
                  </a:cubicBezTo>
                  <a:cubicBezTo>
                    <a:pt x="40691" y="121840"/>
                    <a:pt x="42674" y="120337"/>
                    <a:pt x="45057" y="119971"/>
                  </a:cubicBezTo>
                  <a:cubicBezTo>
                    <a:pt x="47212" y="119639"/>
                    <a:pt x="49423" y="119731"/>
                    <a:pt x="51578" y="119405"/>
                  </a:cubicBezTo>
                  <a:cubicBezTo>
                    <a:pt x="56790" y="118628"/>
                    <a:pt x="59870" y="116331"/>
                    <a:pt x="57156" y="110552"/>
                  </a:cubicBezTo>
                  <a:cubicBezTo>
                    <a:pt x="55464" y="106952"/>
                    <a:pt x="54230" y="103426"/>
                    <a:pt x="57933" y="99139"/>
                  </a:cubicBezTo>
                  <a:cubicBezTo>
                    <a:pt x="62191" y="99877"/>
                    <a:pt x="58590" y="107175"/>
                    <a:pt x="67094" y="106152"/>
                  </a:cubicBezTo>
                  <a:cubicBezTo>
                    <a:pt x="70889" y="104398"/>
                    <a:pt x="67243" y="97585"/>
                    <a:pt x="68894" y="92625"/>
                  </a:cubicBezTo>
                  <a:cubicBezTo>
                    <a:pt x="52973" y="92379"/>
                    <a:pt x="50875" y="93870"/>
                    <a:pt x="51178" y="107478"/>
                  </a:cubicBezTo>
                  <a:cubicBezTo>
                    <a:pt x="51258" y="111175"/>
                    <a:pt x="51441" y="114067"/>
                    <a:pt x="47806" y="115439"/>
                  </a:cubicBezTo>
                  <a:cubicBezTo>
                    <a:pt x="45875" y="116164"/>
                    <a:pt x="42377" y="116748"/>
                    <a:pt x="41588" y="115776"/>
                  </a:cubicBezTo>
                  <a:cubicBezTo>
                    <a:pt x="38428" y="111890"/>
                    <a:pt x="44989" y="113610"/>
                    <a:pt x="44760" y="111135"/>
                  </a:cubicBezTo>
                  <a:cubicBezTo>
                    <a:pt x="44509" y="108455"/>
                    <a:pt x="44068" y="105798"/>
                    <a:pt x="43708" y="103129"/>
                  </a:cubicBezTo>
                  <a:cubicBezTo>
                    <a:pt x="44640" y="101877"/>
                    <a:pt x="45846" y="100740"/>
                    <a:pt x="46457" y="99351"/>
                  </a:cubicBezTo>
                  <a:cubicBezTo>
                    <a:pt x="48440" y="94796"/>
                    <a:pt x="39034" y="91493"/>
                    <a:pt x="43611" y="88338"/>
                  </a:cubicBezTo>
                  <a:cubicBezTo>
                    <a:pt x="48743" y="84801"/>
                    <a:pt x="51618" y="78794"/>
                    <a:pt x="58082" y="76754"/>
                  </a:cubicBezTo>
                  <a:cubicBezTo>
                    <a:pt x="65848" y="74302"/>
                    <a:pt x="70843" y="69513"/>
                    <a:pt x="66734" y="60369"/>
                  </a:cubicBezTo>
                  <a:cubicBezTo>
                    <a:pt x="67786" y="57294"/>
                    <a:pt x="70203" y="53928"/>
                    <a:pt x="69626" y="51196"/>
                  </a:cubicBezTo>
                  <a:cubicBezTo>
                    <a:pt x="68020" y="43573"/>
                    <a:pt x="69820" y="40978"/>
                    <a:pt x="77856" y="42195"/>
                  </a:cubicBezTo>
                  <a:cubicBezTo>
                    <a:pt x="80416" y="42584"/>
                    <a:pt x="80422" y="36240"/>
                    <a:pt x="84988" y="36675"/>
                  </a:cubicBezTo>
                  <a:cubicBezTo>
                    <a:pt x="84908" y="43327"/>
                    <a:pt x="83662" y="48939"/>
                    <a:pt x="75021" y="49282"/>
                  </a:cubicBezTo>
                  <a:cubicBezTo>
                    <a:pt x="83348" y="60072"/>
                    <a:pt x="94429" y="50728"/>
                    <a:pt x="103545" y="54106"/>
                  </a:cubicBezTo>
                  <a:cubicBezTo>
                    <a:pt x="104796" y="54568"/>
                    <a:pt x="108185" y="51145"/>
                    <a:pt x="106151" y="46533"/>
                  </a:cubicBezTo>
                  <a:cubicBezTo>
                    <a:pt x="104213" y="42144"/>
                    <a:pt x="105059" y="36435"/>
                    <a:pt x="112774" y="40641"/>
                  </a:cubicBezTo>
                  <a:cubicBezTo>
                    <a:pt x="117586" y="42693"/>
                    <a:pt x="123313" y="44436"/>
                    <a:pt x="116060" y="50511"/>
                  </a:cubicBezTo>
                  <a:cubicBezTo>
                    <a:pt x="118701" y="51002"/>
                    <a:pt x="122547" y="51768"/>
                    <a:pt x="118844" y="54946"/>
                  </a:cubicBezTo>
                  <a:cubicBezTo>
                    <a:pt x="115718" y="57626"/>
                    <a:pt x="110980" y="58369"/>
                    <a:pt x="107065" y="60209"/>
                  </a:cubicBezTo>
                  <a:cubicBezTo>
                    <a:pt x="103579" y="61849"/>
                    <a:pt x="102402" y="64570"/>
                    <a:pt x="104150" y="68136"/>
                  </a:cubicBezTo>
                  <a:cubicBezTo>
                    <a:pt x="105173" y="69193"/>
                    <a:pt x="106631" y="69467"/>
                    <a:pt x="107059" y="68404"/>
                  </a:cubicBezTo>
                  <a:cubicBezTo>
                    <a:pt x="110282" y="60443"/>
                    <a:pt x="121015" y="62947"/>
                    <a:pt x="124610" y="55683"/>
                  </a:cubicBezTo>
                  <a:cubicBezTo>
                    <a:pt x="127965" y="48905"/>
                    <a:pt x="130874" y="41875"/>
                    <a:pt x="134651" y="35349"/>
                  </a:cubicBezTo>
                  <a:cubicBezTo>
                    <a:pt x="137697" y="30079"/>
                    <a:pt x="143658" y="27828"/>
                    <a:pt x="148499" y="24502"/>
                  </a:cubicBezTo>
                  <a:cubicBezTo>
                    <a:pt x="157654" y="18204"/>
                    <a:pt x="162369" y="7477"/>
                    <a:pt x="171759" y="1436"/>
                  </a:cubicBezTo>
                  <a:cubicBezTo>
                    <a:pt x="173108" y="567"/>
                    <a:pt x="174159" y="-719"/>
                    <a:pt x="177896" y="499"/>
                  </a:cubicBezTo>
                  <a:cubicBezTo>
                    <a:pt x="169301" y="7448"/>
                    <a:pt x="174096" y="21427"/>
                    <a:pt x="164335" y="26090"/>
                  </a:cubicBezTo>
                  <a:cubicBezTo>
                    <a:pt x="153071" y="31468"/>
                    <a:pt x="156740" y="44201"/>
                    <a:pt x="148956" y="50511"/>
                  </a:cubicBezTo>
                  <a:cubicBezTo>
                    <a:pt x="147784" y="55025"/>
                    <a:pt x="138818" y="57774"/>
                    <a:pt x="148539" y="64650"/>
                  </a:cubicBezTo>
                  <a:cubicBezTo>
                    <a:pt x="155448" y="69536"/>
                    <a:pt x="142915" y="69222"/>
                    <a:pt x="142378" y="73536"/>
                  </a:cubicBezTo>
                  <a:cubicBezTo>
                    <a:pt x="136766" y="76662"/>
                    <a:pt x="132542" y="81131"/>
                    <a:pt x="129285" y="86652"/>
                  </a:cubicBezTo>
                  <a:cubicBezTo>
                    <a:pt x="126542" y="91299"/>
                    <a:pt x="127559" y="94522"/>
                    <a:pt x="132514" y="96562"/>
                  </a:cubicBezTo>
                  <a:cubicBezTo>
                    <a:pt x="132485" y="92139"/>
                    <a:pt x="135411" y="90093"/>
                    <a:pt x="138938" y="88470"/>
                  </a:cubicBezTo>
                  <a:cubicBezTo>
                    <a:pt x="142144" y="86995"/>
                    <a:pt x="143132" y="87412"/>
                    <a:pt x="143504" y="91447"/>
                  </a:cubicBezTo>
                  <a:cubicBezTo>
                    <a:pt x="144281" y="99860"/>
                    <a:pt x="147704" y="100117"/>
                    <a:pt x="152299" y="93345"/>
                  </a:cubicBezTo>
                  <a:cubicBezTo>
                    <a:pt x="153162" y="92076"/>
                    <a:pt x="154442" y="91093"/>
                    <a:pt x="155534" y="89979"/>
                  </a:cubicBezTo>
                  <a:cubicBezTo>
                    <a:pt x="156637" y="87778"/>
                    <a:pt x="157734" y="85584"/>
                    <a:pt x="158837" y="83383"/>
                  </a:cubicBezTo>
                  <a:cubicBezTo>
                    <a:pt x="159923" y="82223"/>
                    <a:pt x="161020" y="82286"/>
                    <a:pt x="162106" y="83401"/>
                  </a:cubicBezTo>
                  <a:close/>
                </a:path>
              </a:pathLst>
            </a:custGeom>
            <a:grpFill/>
            <a:ln w="5715" cap="flat">
              <a:noFill/>
              <a:prstDash val="solid"/>
              <a:miter/>
            </a:ln>
          </p:spPr>
          <p:txBody>
            <a:bodyPr rtlCol="0" anchor="ctr"/>
            <a:lstStyle/>
            <a:p>
              <a:endParaRPr lang="zh-CN" altLang="en-US"/>
            </a:p>
          </p:txBody>
        </p:sp>
        <p:sp>
          <p:nvSpPr>
            <p:cNvPr id="5562" name="任意多边形: 形状 5561">
              <a:extLst>
                <a:ext uri="{FF2B5EF4-FFF2-40B4-BE49-F238E27FC236}">
                  <a16:creationId xmlns:a16="http://schemas.microsoft.com/office/drawing/2014/main" id="{12161EF1-B213-1653-9E32-C0D63A1F242F}"/>
                </a:ext>
              </a:extLst>
            </p:cNvPr>
            <p:cNvSpPr/>
            <p:nvPr/>
          </p:nvSpPr>
          <p:spPr>
            <a:xfrm>
              <a:off x="4631821" y="4963559"/>
              <a:ext cx="221087" cy="244708"/>
            </a:xfrm>
            <a:custGeom>
              <a:avLst/>
              <a:gdLst>
                <a:gd name="connsiteX0" fmla="*/ 212902 w 221087"/>
                <a:gd name="connsiteY0" fmla="*/ 244709 h 244708"/>
                <a:gd name="connsiteX1" fmla="*/ 103197 w 221087"/>
                <a:gd name="connsiteY1" fmla="*/ 200880 h 244708"/>
                <a:gd name="connsiteX2" fmla="*/ 87138 w 221087"/>
                <a:gd name="connsiteY2" fmla="*/ 192879 h 244708"/>
                <a:gd name="connsiteX3" fmla="*/ 91578 w 221087"/>
                <a:gd name="connsiteY3" fmla="*/ 169179 h 244708"/>
                <a:gd name="connsiteX4" fmla="*/ 110466 w 221087"/>
                <a:gd name="connsiteY4" fmla="*/ 157143 h 244708"/>
                <a:gd name="connsiteX5" fmla="*/ 125925 w 221087"/>
                <a:gd name="connsiteY5" fmla="*/ 150708 h 244708"/>
                <a:gd name="connsiteX6" fmla="*/ 120159 w 221087"/>
                <a:gd name="connsiteY6" fmla="*/ 139272 h 244708"/>
                <a:gd name="connsiteX7" fmla="*/ 121176 w 221087"/>
                <a:gd name="connsiteY7" fmla="*/ 137404 h 244708"/>
                <a:gd name="connsiteX8" fmla="*/ 119645 w 221087"/>
                <a:gd name="connsiteY8" fmla="*/ 138964 h 244708"/>
                <a:gd name="connsiteX9" fmla="*/ 86961 w 221087"/>
                <a:gd name="connsiteY9" fmla="*/ 146296 h 244708"/>
                <a:gd name="connsiteX10" fmla="*/ 92607 w 221087"/>
                <a:gd name="connsiteY10" fmla="*/ 132529 h 244708"/>
                <a:gd name="connsiteX11" fmla="*/ 91144 w 221087"/>
                <a:gd name="connsiteY11" fmla="*/ 132557 h 244708"/>
                <a:gd name="connsiteX12" fmla="*/ 89938 w 221087"/>
                <a:gd name="connsiteY12" fmla="*/ 133055 h 244708"/>
                <a:gd name="connsiteX13" fmla="*/ 69884 w 221087"/>
                <a:gd name="connsiteY13" fmla="*/ 128351 h 244708"/>
                <a:gd name="connsiteX14" fmla="*/ 71850 w 221087"/>
                <a:gd name="connsiteY14" fmla="*/ 125379 h 244708"/>
                <a:gd name="connsiteX15" fmla="*/ 69758 w 221087"/>
                <a:gd name="connsiteY15" fmla="*/ 127402 h 244708"/>
                <a:gd name="connsiteX16" fmla="*/ 51573 w 221087"/>
                <a:gd name="connsiteY16" fmla="*/ 140650 h 244708"/>
                <a:gd name="connsiteX17" fmla="*/ 47236 w 221087"/>
                <a:gd name="connsiteY17" fmla="*/ 150308 h 244708"/>
                <a:gd name="connsiteX18" fmla="*/ 45578 w 221087"/>
                <a:gd name="connsiteY18" fmla="*/ 150034 h 244708"/>
                <a:gd name="connsiteX19" fmla="*/ 46590 w 221087"/>
                <a:gd name="connsiteY19" fmla="*/ 154108 h 244708"/>
                <a:gd name="connsiteX20" fmla="*/ 20535 w 221087"/>
                <a:gd name="connsiteY20" fmla="*/ 169836 h 244708"/>
                <a:gd name="connsiteX21" fmla="*/ 2207 w 221087"/>
                <a:gd name="connsiteY21" fmla="*/ 163258 h 244708"/>
                <a:gd name="connsiteX22" fmla="*/ 7471 w 221087"/>
                <a:gd name="connsiteY22" fmla="*/ 146502 h 244708"/>
                <a:gd name="connsiteX23" fmla="*/ 10877 w 221087"/>
                <a:gd name="connsiteY23" fmla="*/ 144936 h 244708"/>
                <a:gd name="connsiteX24" fmla="*/ 10974 w 221087"/>
                <a:gd name="connsiteY24" fmla="*/ 139410 h 244708"/>
                <a:gd name="connsiteX25" fmla="*/ 13528 w 221087"/>
                <a:gd name="connsiteY25" fmla="*/ 134095 h 244708"/>
                <a:gd name="connsiteX26" fmla="*/ 19118 w 221087"/>
                <a:gd name="connsiteY26" fmla="*/ 118938 h 244708"/>
                <a:gd name="connsiteX27" fmla="*/ 23250 w 221087"/>
                <a:gd name="connsiteY27" fmla="*/ 114309 h 244708"/>
                <a:gd name="connsiteX28" fmla="*/ 29353 w 221087"/>
                <a:gd name="connsiteY28" fmla="*/ 106343 h 244708"/>
                <a:gd name="connsiteX29" fmla="*/ 40503 w 221087"/>
                <a:gd name="connsiteY29" fmla="*/ 120224 h 244708"/>
                <a:gd name="connsiteX30" fmla="*/ 43829 w 221087"/>
                <a:gd name="connsiteY30" fmla="*/ 110349 h 244708"/>
                <a:gd name="connsiteX31" fmla="*/ 56585 w 221087"/>
                <a:gd name="connsiteY31" fmla="*/ 85952 h 244708"/>
                <a:gd name="connsiteX32" fmla="*/ 63632 w 221087"/>
                <a:gd name="connsiteY32" fmla="*/ 73944 h 244708"/>
                <a:gd name="connsiteX33" fmla="*/ 79085 w 221087"/>
                <a:gd name="connsiteY33" fmla="*/ 58554 h 244708"/>
                <a:gd name="connsiteX34" fmla="*/ 86961 w 221087"/>
                <a:gd name="connsiteY34" fmla="*/ 46455 h 244708"/>
                <a:gd name="connsiteX35" fmla="*/ 95036 w 221087"/>
                <a:gd name="connsiteY35" fmla="*/ 39083 h 244708"/>
                <a:gd name="connsiteX36" fmla="*/ 105328 w 221087"/>
                <a:gd name="connsiteY36" fmla="*/ 47889 h 244708"/>
                <a:gd name="connsiteX37" fmla="*/ 107586 w 221087"/>
                <a:gd name="connsiteY37" fmla="*/ 57965 h 244708"/>
                <a:gd name="connsiteX38" fmla="*/ 116627 w 221087"/>
                <a:gd name="connsiteY38" fmla="*/ 51130 h 244708"/>
                <a:gd name="connsiteX39" fmla="*/ 120228 w 221087"/>
                <a:gd name="connsiteY39" fmla="*/ 48050 h 244708"/>
                <a:gd name="connsiteX40" fmla="*/ 125120 w 221087"/>
                <a:gd name="connsiteY40" fmla="*/ 46146 h 244708"/>
                <a:gd name="connsiteX41" fmla="*/ 123714 w 221087"/>
                <a:gd name="connsiteY41" fmla="*/ 45666 h 244708"/>
                <a:gd name="connsiteX42" fmla="*/ 118850 w 221087"/>
                <a:gd name="connsiteY42" fmla="*/ 49050 h 244708"/>
                <a:gd name="connsiteX43" fmla="*/ 109529 w 221087"/>
                <a:gd name="connsiteY43" fmla="*/ 57828 h 244708"/>
                <a:gd name="connsiteX44" fmla="*/ 117730 w 221087"/>
                <a:gd name="connsiteY44" fmla="*/ 32253 h 244708"/>
                <a:gd name="connsiteX45" fmla="*/ 128057 w 221087"/>
                <a:gd name="connsiteY45" fmla="*/ 24749 h 244708"/>
                <a:gd name="connsiteX46" fmla="*/ 138110 w 221087"/>
                <a:gd name="connsiteY46" fmla="*/ 21435 h 244708"/>
                <a:gd name="connsiteX47" fmla="*/ 170440 w 221087"/>
                <a:gd name="connsiteY47" fmla="*/ 18571 h 244708"/>
                <a:gd name="connsiteX48" fmla="*/ 173291 w 221087"/>
                <a:gd name="connsiteY48" fmla="*/ 12365 h 244708"/>
                <a:gd name="connsiteX49" fmla="*/ 179121 w 221087"/>
                <a:gd name="connsiteY49" fmla="*/ 38 h 244708"/>
                <a:gd name="connsiteX50" fmla="*/ 183304 w 221087"/>
                <a:gd name="connsiteY50" fmla="*/ 815 h 244708"/>
                <a:gd name="connsiteX51" fmla="*/ 187602 w 221087"/>
                <a:gd name="connsiteY51" fmla="*/ 11736 h 244708"/>
                <a:gd name="connsiteX52" fmla="*/ 190265 w 221087"/>
                <a:gd name="connsiteY52" fmla="*/ 14691 h 244708"/>
                <a:gd name="connsiteX53" fmla="*/ 190928 w 221087"/>
                <a:gd name="connsiteY53" fmla="*/ 16554 h 244708"/>
                <a:gd name="connsiteX54" fmla="*/ 190745 w 221087"/>
                <a:gd name="connsiteY54" fmla="*/ 18509 h 244708"/>
                <a:gd name="connsiteX55" fmla="*/ 188339 w 221087"/>
                <a:gd name="connsiteY55" fmla="*/ 25658 h 244708"/>
                <a:gd name="connsiteX56" fmla="*/ 187322 w 221087"/>
                <a:gd name="connsiteY56" fmla="*/ 29361 h 244708"/>
                <a:gd name="connsiteX57" fmla="*/ 184613 w 221087"/>
                <a:gd name="connsiteY57" fmla="*/ 34591 h 244708"/>
                <a:gd name="connsiteX58" fmla="*/ 198134 w 221087"/>
                <a:gd name="connsiteY58" fmla="*/ 46690 h 244708"/>
                <a:gd name="connsiteX59" fmla="*/ 167953 w 221087"/>
                <a:gd name="connsiteY59" fmla="*/ 81814 h 244708"/>
                <a:gd name="connsiteX60" fmla="*/ 166993 w 221087"/>
                <a:gd name="connsiteY60" fmla="*/ 76350 h 244708"/>
                <a:gd name="connsiteX61" fmla="*/ 167559 w 221087"/>
                <a:gd name="connsiteY61" fmla="*/ 81991 h 244708"/>
                <a:gd name="connsiteX62" fmla="*/ 162324 w 221087"/>
                <a:gd name="connsiteY62" fmla="*/ 85134 h 244708"/>
                <a:gd name="connsiteX63" fmla="*/ 157272 w 221087"/>
                <a:gd name="connsiteY63" fmla="*/ 78151 h 244708"/>
                <a:gd name="connsiteX64" fmla="*/ 163444 w 221087"/>
                <a:gd name="connsiteY64" fmla="*/ 64343 h 244708"/>
                <a:gd name="connsiteX65" fmla="*/ 163279 w 221087"/>
                <a:gd name="connsiteY65" fmla="*/ 52153 h 244708"/>
                <a:gd name="connsiteX66" fmla="*/ 164296 w 221087"/>
                <a:gd name="connsiteY66" fmla="*/ 46787 h 244708"/>
                <a:gd name="connsiteX67" fmla="*/ 166971 w 221087"/>
                <a:gd name="connsiteY67" fmla="*/ 45655 h 244708"/>
                <a:gd name="connsiteX68" fmla="*/ 164067 w 221087"/>
                <a:gd name="connsiteY68" fmla="*/ 45438 h 244708"/>
                <a:gd name="connsiteX69" fmla="*/ 143545 w 221087"/>
                <a:gd name="connsiteY69" fmla="*/ 67606 h 244708"/>
                <a:gd name="connsiteX70" fmla="*/ 139007 w 221087"/>
                <a:gd name="connsiteY70" fmla="*/ 60045 h 244708"/>
                <a:gd name="connsiteX71" fmla="*/ 140927 w 221087"/>
                <a:gd name="connsiteY71" fmla="*/ 57102 h 244708"/>
                <a:gd name="connsiteX72" fmla="*/ 138996 w 221087"/>
                <a:gd name="connsiteY72" fmla="*/ 59600 h 244708"/>
                <a:gd name="connsiteX73" fmla="*/ 129417 w 221087"/>
                <a:gd name="connsiteY73" fmla="*/ 65166 h 244708"/>
                <a:gd name="connsiteX74" fmla="*/ 120148 w 221087"/>
                <a:gd name="connsiteY74" fmla="*/ 83397 h 244708"/>
                <a:gd name="connsiteX75" fmla="*/ 117090 w 221087"/>
                <a:gd name="connsiteY75" fmla="*/ 91312 h 244708"/>
                <a:gd name="connsiteX76" fmla="*/ 115781 w 221087"/>
                <a:gd name="connsiteY76" fmla="*/ 103542 h 244708"/>
                <a:gd name="connsiteX77" fmla="*/ 144082 w 221087"/>
                <a:gd name="connsiteY77" fmla="*/ 67103 h 244708"/>
                <a:gd name="connsiteX78" fmla="*/ 150580 w 221087"/>
                <a:gd name="connsiteY78" fmla="*/ 75813 h 244708"/>
                <a:gd name="connsiteX79" fmla="*/ 130103 w 221087"/>
                <a:gd name="connsiteY79" fmla="*/ 101994 h 244708"/>
                <a:gd name="connsiteX80" fmla="*/ 129497 w 221087"/>
                <a:gd name="connsiteY80" fmla="*/ 102479 h 244708"/>
                <a:gd name="connsiteX81" fmla="*/ 130389 w 221087"/>
                <a:gd name="connsiteY81" fmla="*/ 102559 h 244708"/>
                <a:gd name="connsiteX82" fmla="*/ 138750 w 221087"/>
                <a:gd name="connsiteY82" fmla="*/ 103714 h 244708"/>
                <a:gd name="connsiteX83" fmla="*/ 151197 w 221087"/>
                <a:gd name="connsiteY83" fmla="*/ 103074 h 244708"/>
                <a:gd name="connsiteX84" fmla="*/ 166793 w 221087"/>
                <a:gd name="connsiteY84" fmla="*/ 101428 h 244708"/>
                <a:gd name="connsiteX85" fmla="*/ 168034 w 221087"/>
                <a:gd name="connsiteY85" fmla="*/ 103377 h 244708"/>
                <a:gd name="connsiteX86" fmla="*/ 168131 w 221087"/>
                <a:gd name="connsiteY86" fmla="*/ 107943 h 244708"/>
                <a:gd name="connsiteX87" fmla="*/ 159095 w 221087"/>
                <a:gd name="connsiteY87" fmla="*/ 119150 h 244708"/>
                <a:gd name="connsiteX88" fmla="*/ 183676 w 221087"/>
                <a:gd name="connsiteY88" fmla="*/ 109092 h 244708"/>
                <a:gd name="connsiteX89" fmla="*/ 187190 w 221087"/>
                <a:gd name="connsiteY89" fmla="*/ 108366 h 244708"/>
                <a:gd name="connsiteX90" fmla="*/ 186236 w 221087"/>
                <a:gd name="connsiteY90" fmla="*/ 107617 h 244708"/>
                <a:gd name="connsiteX91" fmla="*/ 185184 w 221087"/>
                <a:gd name="connsiteY91" fmla="*/ 103239 h 244708"/>
                <a:gd name="connsiteX92" fmla="*/ 193151 w 221087"/>
                <a:gd name="connsiteY92" fmla="*/ 93935 h 244708"/>
                <a:gd name="connsiteX93" fmla="*/ 197357 w 221087"/>
                <a:gd name="connsiteY93" fmla="*/ 104559 h 244708"/>
                <a:gd name="connsiteX94" fmla="*/ 195911 w 221087"/>
                <a:gd name="connsiteY94" fmla="*/ 112326 h 244708"/>
                <a:gd name="connsiteX95" fmla="*/ 184744 w 221087"/>
                <a:gd name="connsiteY95" fmla="*/ 129094 h 244708"/>
                <a:gd name="connsiteX96" fmla="*/ 178429 w 221087"/>
                <a:gd name="connsiteY96" fmla="*/ 134329 h 244708"/>
                <a:gd name="connsiteX97" fmla="*/ 175080 w 221087"/>
                <a:gd name="connsiteY97" fmla="*/ 137158 h 244708"/>
                <a:gd name="connsiteX98" fmla="*/ 162519 w 221087"/>
                <a:gd name="connsiteY98" fmla="*/ 155120 h 244708"/>
                <a:gd name="connsiteX99" fmla="*/ 154180 w 221087"/>
                <a:gd name="connsiteY99" fmla="*/ 171442 h 244708"/>
                <a:gd name="connsiteX100" fmla="*/ 140990 w 221087"/>
                <a:gd name="connsiteY100" fmla="*/ 186187 h 244708"/>
                <a:gd name="connsiteX101" fmla="*/ 180435 w 221087"/>
                <a:gd name="connsiteY101" fmla="*/ 162018 h 244708"/>
                <a:gd name="connsiteX102" fmla="*/ 182864 w 221087"/>
                <a:gd name="connsiteY102" fmla="*/ 165984 h 244708"/>
                <a:gd name="connsiteX103" fmla="*/ 175469 w 221087"/>
                <a:gd name="connsiteY103" fmla="*/ 191548 h 244708"/>
                <a:gd name="connsiteX104" fmla="*/ 175406 w 221087"/>
                <a:gd name="connsiteY104" fmla="*/ 192753 h 244708"/>
                <a:gd name="connsiteX105" fmla="*/ 176377 w 221087"/>
                <a:gd name="connsiteY105" fmla="*/ 191479 h 244708"/>
                <a:gd name="connsiteX106" fmla="*/ 185653 w 221087"/>
                <a:gd name="connsiteY106" fmla="*/ 190605 h 244708"/>
                <a:gd name="connsiteX107" fmla="*/ 207090 w 221087"/>
                <a:gd name="connsiteY107" fmla="*/ 201646 h 244708"/>
                <a:gd name="connsiteX108" fmla="*/ 213525 w 221087"/>
                <a:gd name="connsiteY108" fmla="*/ 205361 h 244708"/>
                <a:gd name="connsiteX109" fmla="*/ 214251 w 221087"/>
                <a:gd name="connsiteY109" fmla="*/ 216179 h 244708"/>
                <a:gd name="connsiteX110" fmla="*/ 220754 w 221087"/>
                <a:gd name="connsiteY110" fmla="*/ 233610 h 244708"/>
                <a:gd name="connsiteX111" fmla="*/ 220857 w 221087"/>
                <a:gd name="connsiteY111" fmla="*/ 237868 h 244708"/>
                <a:gd name="connsiteX112" fmla="*/ 212902 w 221087"/>
                <a:gd name="connsiteY112" fmla="*/ 244709 h 244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221087" h="244708">
                  <a:moveTo>
                    <a:pt x="212902" y="244709"/>
                  </a:moveTo>
                  <a:cubicBezTo>
                    <a:pt x="176326" y="230124"/>
                    <a:pt x="139727" y="215596"/>
                    <a:pt x="103197" y="200880"/>
                  </a:cubicBezTo>
                  <a:cubicBezTo>
                    <a:pt x="97665" y="198651"/>
                    <a:pt x="92481" y="195565"/>
                    <a:pt x="87138" y="192879"/>
                  </a:cubicBezTo>
                  <a:cubicBezTo>
                    <a:pt x="86446" y="184575"/>
                    <a:pt x="88887" y="176769"/>
                    <a:pt x="91578" y="169179"/>
                  </a:cubicBezTo>
                  <a:cubicBezTo>
                    <a:pt x="94619" y="160601"/>
                    <a:pt x="98791" y="153457"/>
                    <a:pt x="110466" y="157143"/>
                  </a:cubicBezTo>
                  <a:cubicBezTo>
                    <a:pt x="116621" y="159086"/>
                    <a:pt x="122531" y="155989"/>
                    <a:pt x="125925" y="150708"/>
                  </a:cubicBezTo>
                  <a:cubicBezTo>
                    <a:pt x="129909" y="144513"/>
                    <a:pt x="120650" y="143725"/>
                    <a:pt x="120159" y="139272"/>
                  </a:cubicBezTo>
                  <a:cubicBezTo>
                    <a:pt x="119896" y="138449"/>
                    <a:pt x="120222" y="137758"/>
                    <a:pt x="121176" y="137404"/>
                  </a:cubicBezTo>
                  <a:cubicBezTo>
                    <a:pt x="120216" y="137221"/>
                    <a:pt x="119719" y="137695"/>
                    <a:pt x="119645" y="138964"/>
                  </a:cubicBezTo>
                  <a:cubicBezTo>
                    <a:pt x="108969" y="142564"/>
                    <a:pt x="100562" y="156206"/>
                    <a:pt x="86961" y="146296"/>
                  </a:cubicBezTo>
                  <a:cubicBezTo>
                    <a:pt x="83011" y="139261"/>
                    <a:pt x="87801" y="135860"/>
                    <a:pt x="92607" y="132529"/>
                  </a:cubicBezTo>
                  <a:cubicBezTo>
                    <a:pt x="92173" y="130014"/>
                    <a:pt x="91253" y="132494"/>
                    <a:pt x="91144" y="132557"/>
                  </a:cubicBezTo>
                  <a:cubicBezTo>
                    <a:pt x="89252" y="133666"/>
                    <a:pt x="91858" y="131912"/>
                    <a:pt x="89938" y="133055"/>
                  </a:cubicBezTo>
                  <a:cubicBezTo>
                    <a:pt x="72964" y="139758"/>
                    <a:pt x="72844" y="139730"/>
                    <a:pt x="69884" y="128351"/>
                  </a:cubicBezTo>
                  <a:cubicBezTo>
                    <a:pt x="69867" y="126985"/>
                    <a:pt x="72919" y="127545"/>
                    <a:pt x="71850" y="125379"/>
                  </a:cubicBezTo>
                  <a:cubicBezTo>
                    <a:pt x="71759" y="126580"/>
                    <a:pt x="71090" y="127248"/>
                    <a:pt x="69758" y="127402"/>
                  </a:cubicBezTo>
                  <a:cubicBezTo>
                    <a:pt x="57980" y="124008"/>
                    <a:pt x="55122" y="133278"/>
                    <a:pt x="51573" y="140650"/>
                  </a:cubicBezTo>
                  <a:cubicBezTo>
                    <a:pt x="50047" y="143822"/>
                    <a:pt x="51270" y="148291"/>
                    <a:pt x="47236" y="150308"/>
                  </a:cubicBezTo>
                  <a:cubicBezTo>
                    <a:pt x="46738" y="150451"/>
                    <a:pt x="45441" y="149817"/>
                    <a:pt x="45578" y="150034"/>
                  </a:cubicBezTo>
                  <a:cubicBezTo>
                    <a:pt x="46401" y="151303"/>
                    <a:pt x="46773" y="152566"/>
                    <a:pt x="46590" y="154108"/>
                  </a:cubicBezTo>
                  <a:cubicBezTo>
                    <a:pt x="38886" y="161035"/>
                    <a:pt x="34977" y="174202"/>
                    <a:pt x="20535" y="169836"/>
                  </a:cubicBezTo>
                  <a:cubicBezTo>
                    <a:pt x="13917" y="169059"/>
                    <a:pt x="7802" y="166887"/>
                    <a:pt x="2207" y="163258"/>
                  </a:cubicBezTo>
                  <a:cubicBezTo>
                    <a:pt x="-3051" y="155452"/>
                    <a:pt x="2047" y="150920"/>
                    <a:pt x="7471" y="146502"/>
                  </a:cubicBezTo>
                  <a:cubicBezTo>
                    <a:pt x="7796" y="144227"/>
                    <a:pt x="11008" y="148308"/>
                    <a:pt x="10877" y="144936"/>
                  </a:cubicBezTo>
                  <a:cubicBezTo>
                    <a:pt x="10128" y="143067"/>
                    <a:pt x="10334" y="141239"/>
                    <a:pt x="10974" y="139410"/>
                  </a:cubicBezTo>
                  <a:cubicBezTo>
                    <a:pt x="11711" y="137581"/>
                    <a:pt x="12637" y="135849"/>
                    <a:pt x="13528" y="134095"/>
                  </a:cubicBezTo>
                  <a:cubicBezTo>
                    <a:pt x="15763" y="129180"/>
                    <a:pt x="16106" y="123568"/>
                    <a:pt x="19118" y="118938"/>
                  </a:cubicBezTo>
                  <a:cubicBezTo>
                    <a:pt x="20238" y="117161"/>
                    <a:pt x="21649" y="115647"/>
                    <a:pt x="23250" y="114309"/>
                  </a:cubicBezTo>
                  <a:cubicBezTo>
                    <a:pt x="26313" y="112458"/>
                    <a:pt x="27422" y="109092"/>
                    <a:pt x="29353" y="106343"/>
                  </a:cubicBezTo>
                  <a:cubicBezTo>
                    <a:pt x="38137" y="109040"/>
                    <a:pt x="38137" y="109040"/>
                    <a:pt x="40503" y="120224"/>
                  </a:cubicBezTo>
                  <a:cubicBezTo>
                    <a:pt x="44767" y="117858"/>
                    <a:pt x="44527" y="113498"/>
                    <a:pt x="43829" y="110349"/>
                  </a:cubicBezTo>
                  <a:cubicBezTo>
                    <a:pt x="41155" y="98342"/>
                    <a:pt x="45230" y="90409"/>
                    <a:pt x="56585" y="85952"/>
                  </a:cubicBezTo>
                  <a:cubicBezTo>
                    <a:pt x="61992" y="83831"/>
                    <a:pt x="62569" y="78710"/>
                    <a:pt x="63632" y="73944"/>
                  </a:cubicBezTo>
                  <a:cubicBezTo>
                    <a:pt x="68044" y="68058"/>
                    <a:pt x="77759" y="67526"/>
                    <a:pt x="79085" y="58554"/>
                  </a:cubicBezTo>
                  <a:cubicBezTo>
                    <a:pt x="81966" y="54702"/>
                    <a:pt x="85783" y="51456"/>
                    <a:pt x="86961" y="46455"/>
                  </a:cubicBezTo>
                  <a:cubicBezTo>
                    <a:pt x="88921" y="43186"/>
                    <a:pt x="91481" y="40592"/>
                    <a:pt x="95036" y="39083"/>
                  </a:cubicBezTo>
                  <a:cubicBezTo>
                    <a:pt x="101985" y="37877"/>
                    <a:pt x="106746" y="38980"/>
                    <a:pt x="105328" y="47889"/>
                  </a:cubicBezTo>
                  <a:cubicBezTo>
                    <a:pt x="104768" y="51399"/>
                    <a:pt x="103631" y="56348"/>
                    <a:pt x="107586" y="57965"/>
                  </a:cubicBezTo>
                  <a:cubicBezTo>
                    <a:pt x="113055" y="60205"/>
                    <a:pt x="114021" y="54067"/>
                    <a:pt x="116627" y="51130"/>
                  </a:cubicBezTo>
                  <a:cubicBezTo>
                    <a:pt x="117684" y="49936"/>
                    <a:pt x="118965" y="48992"/>
                    <a:pt x="120228" y="48050"/>
                  </a:cubicBezTo>
                  <a:cubicBezTo>
                    <a:pt x="121553" y="46667"/>
                    <a:pt x="123108" y="45827"/>
                    <a:pt x="125120" y="46146"/>
                  </a:cubicBezTo>
                  <a:cubicBezTo>
                    <a:pt x="125000" y="45781"/>
                    <a:pt x="124497" y="45478"/>
                    <a:pt x="123714" y="45666"/>
                  </a:cubicBezTo>
                  <a:cubicBezTo>
                    <a:pt x="121685" y="46158"/>
                    <a:pt x="120548" y="48004"/>
                    <a:pt x="118850" y="49050"/>
                  </a:cubicBezTo>
                  <a:cubicBezTo>
                    <a:pt x="114290" y="50439"/>
                    <a:pt x="114124" y="56485"/>
                    <a:pt x="109529" y="57828"/>
                  </a:cubicBezTo>
                  <a:cubicBezTo>
                    <a:pt x="102602" y="43558"/>
                    <a:pt x="104506" y="36734"/>
                    <a:pt x="117730" y="32253"/>
                  </a:cubicBezTo>
                  <a:cubicBezTo>
                    <a:pt x="122302" y="30705"/>
                    <a:pt x="125040" y="27876"/>
                    <a:pt x="128057" y="24749"/>
                  </a:cubicBezTo>
                  <a:cubicBezTo>
                    <a:pt x="130812" y="21898"/>
                    <a:pt x="135155" y="18680"/>
                    <a:pt x="138110" y="21435"/>
                  </a:cubicBezTo>
                  <a:cubicBezTo>
                    <a:pt x="150226" y="32728"/>
                    <a:pt x="159324" y="16303"/>
                    <a:pt x="170440" y="18571"/>
                  </a:cubicBezTo>
                  <a:cubicBezTo>
                    <a:pt x="174240" y="19349"/>
                    <a:pt x="173189" y="14845"/>
                    <a:pt x="173291" y="12365"/>
                  </a:cubicBezTo>
                  <a:cubicBezTo>
                    <a:pt x="173497" y="7399"/>
                    <a:pt x="173251" y="2284"/>
                    <a:pt x="179121" y="38"/>
                  </a:cubicBezTo>
                  <a:cubicBezTo>
                    <a:pt x="180584" y="-105"/>
                    <a:pt x="181984" y="158"/>
                    <a:pt x="183304" y="815"/>
                  </a:cubicBezTo>
                  <a:cubicBezTo>
                    <a:pt x="185841" y="4015"/>
                    <a:pt x="183721" y="9051"/>
                    <a:pt x="187602" y="11736"/>
                  </a:cubicBezTo>
                  <a:cubicBezTo>
                    <a:pt x="188619" y="12611"/>
                    <a:pt x="189493" y="13605"/>
                    <a:pt x="190265" y="14691"/>
                  </a:cubicBezTo>
                  <a:cubicBezTo>
                    <a:pt x="190493" y="15308"/>
                    <a:pt x="190705" y="15937"/>
                    <a:pt x="190928" y="16554"/>
                  </a:cubicBezTo>
                  <a:cubicBezTo>
                    <a:pt x="190865" y="17200"/>
                    <a:pt x="190796" y="17857"/>
                    <a:pt x="190745" y="18509"/>
                  </a:cubicBezTo>
                  <a:cubicBezTo>
                    <a:pt x="189802" y="20835"/>
                    <a:pt x="188482" y="23041"/>
                    <a:pt x="188339" y="25658"/>
                  </a:cubicBezTo>
                  <a:cubicBezTo>
                    <a:pt x="188207" y="26956"/>
                    <a:pt x="187859" y="28179"/>
                    <a:pt x="187322" y="29361"/>
                  </a:cubicBezTo>
                  <a:cubicBezTo>
                    <a:pt x="186384" y="31093"/>
                    <a:pt x="185327" y="32762"/>
                    <a:pt x="184613" y="34591"/>
                  </a:cubicBezTo>
                  <a:cubicBezTo>
                    <a:pt x="183138" y="44672"/>
                    <a:pt x="196443" y="36094"/>
                    <a:pt x="198134" y="46690"/>
                  </a:cubicBezTo>
                  <a:cubicBezTo>
                    <a:pt x="201449" y="67463"/>
                    <a:pt x="189916" y="83100"/>
                    <a:pt x="167953" y="81814"/>
                  </a:cubicBezTo>
                  <a:cubicBezTo>
                    <a:pt x="165976" y="80299"/>
                    <a:pt x="166536" y="78316"/>
                    <a:pt x="166993" y="76350"/>
                  </a:cubicBezTo>
                  <a:cubicBezTo>
                    <a:pt x="165622" y="78374"/>
                    <a:pt x="166245" y="80196"/>
                    <a:pt x="167559" y="81991"/>
                  </a:cubicBezTo>
                  <a:cubicBezTo>
                    <a:pt x="166622" y="84414"/>
                    <a:pt x="164799" y="85311"/>
                    <a:pt x="162324" y="85134"/>
                  </a:cubicBezTo>
                  <a:cubicBezTo>
                    <a:pt x="158947" y="84020"/>
                    <a:pt x="157764" y="81334"/>
                    <a:pt x="157272" y="78151"/>
                  </a:cubicBezTo>
                  <a:cubicBezTo>
                    <a:pt x="156804" y="72430"/>
                    <a:pt x="159575" y="68029"/>
                    <a:pt x="163444" y="64343"/>
                  </a:cubicBezTo>
                  <a:cubicBezTo>
                    <a:pt x="167942" y="60057"/>
                    <a:pt x="166799" y="56165"/>
                    <a:pt x="163279" y="52153"/>
                  </a:cubicBezTo>
                  <a:cubicBezTo>
                    <a:pt x="162381" y="50124"/>
                    <a:pt x="162753" y="48335"/>
                    <a:pt x="164296" y="46787"/>
                  </a:cubicBezTo>
                  <a:cubicBezTo>
                    <a:pt x="165067" y="46169"/>
                    <a:pt x="166239" y="46432"/>
                    <a:pt x="166971" y="45655"/>
                  </a:cubicBezTo>
                  <a:cubicBezTo>
                    <a:pt x="166039" y="45398"/>
                    <a:pt x="165079" y="45318"/>
                    <a:pt x="164067" y="45438"/>
                  </a:cubicBezTo>
                  <a:cubicBezTo>
                    <a:pt x="157426" y="53050"/>
                    <a:pt x="153483" y="63103"/>
                    <a:pt x="143545" y="67606"/>
                  </a:cubicBezTo>
                  <a:cubicBezTo>
                    <a:pt x="137916" y="67520"/>
                    <a:pt x="138127" y="63966"/>
                    <a:pt x="139007" y="60045"/>
                  </a:cubicBezTo>
                  <a:cubicBezTo>
                    <a:pt x="139419" y="58959"/>
                    <a:pt x="140419" y="58188"/>
                    <a:pt x="140927" y="57102"/>
                  </a:cubicBezTo>
                  <a:cubicBezTo>
                    <a:pt x="140304" y="57868"/>
                    <a:pt x="139687" y="58668"/>
                    <a:pt x="138996" y="59600"/>
                  </a:cubicBezTo>
                  <a:cubicBezTo>
                    <a:pt x="136801" y="63343"/>
                    <a:pt x="133349" y="64497"/>
                    <a:pt x="129417" y="65166"/>
                  </a:cubicBezTo>
                  <a:cubicBezTo>
                    <a:pt x="118330" y="67064"/>
                    <a:pt x="108158" y="69424"/>
                    <a:pt x="120148" y="83397"/>
                  </a:cubicBezTo>
                  <a:cubicBezTo>
                    <a:pt x="123039" y="86769"/>
                    <a:pt x="119633" y="89340"/>
                    <a:pt x="117090" y="91312"/>
                  </a:cubicBezTo>
                  <a:cubicBezTo>
                    <a:pt x="112558" y="94821"/>
                    <a:pt x="114227" y="98964"/>
                    <a:pt x="115781" y="103542"/>
                  </a:cubicBezTo>
                  <a:cubicBezTo>
                    <a:pt x="121228" y="88078"/>
                    <a:pt x="124805" y="71372"/>
                    <a:pt x="144082" y="67103"/>
                  </a:cubicBezTo>
                  <a:cubicBezTo>
                    <a:pt x="153003" y="64989"/>
                    <a:pt x="154060" y="70607"/>
                    <a:pt x="150580" y="75813"/>
                  </a:cubicBezTo>
                  <a:cubicBezTo>
                    <a:pt x="144408" y="85037"/>
                    <a:pt x="140522" y="96313"/>
                    <a:pt x="130103" y="101994"/>
                  </a:cubicBezTo>
                  <a:cubicBezTo>
                    <a:pt x="130326" y="101919"/>
                    <a:pt x="129497" y="102479"/>
                    <a:pt x="129497" y="102479"/>
                  </a:cubicBezTo>
                  <a:cubicBezTo>
                    <a:pt x="129497" y="102479"/>
                    <a:pt x="130234" y="102565"/>
                    <a:pt x="130389" y="102559"/>
                  </a:cubicBezTo>
                  <a:cubicBezTo>
                    <a:pt x="133206" y="103411"/>
                    <a:pt x="136069" y="102845"/>
                    <a:pt x="138750" y="103714"/>
                  </a:cubicBezTo>
                  <a:cubicBezTo>
                    <a:pt x="143076" y="106634"/>
                    <a:pt x="146637" y="107051"/>
                    <a:pt x="151197" y="103074"/>
                  </a:cubicBezTo>
                  <a:cubicBezTo>
                    <a:pt x="155403" y="99410"/>
                    <a:pt x="160958" y="95695"/>
                    <a:pt x="166793" y="101428"/>
                  </a:cubicBezTo>
                  <a:cubicBezTo>
                    <a:pt x="167211" y="102073"/>
                    <a:pt x="167616" y="102725"/>
                    <a:pt x="168034" y="103377"/>
                  </a:cubicBezTo>
                  <a:cubicBezTo>
                    <a:pt x="168428" y="104891"/>
                    <a:pt x="168445" y="106411"/>
                    <a:pt x="168131" y="107943"/>
                  </a:cubicBezTo>
                  <a:cubicBezTo>
                    <a:pt x="166565" y="112778"/>
                    <a:pt x="163490" y="116407"/>
                    <a:pt x="159095" y="119150"/>
                  </a:cubicBezTo>
                  <a:cubicBezTo>
                    <a:pt x="168908" y="119590"/>
                    <a:pt x="176635" y="115184"/>
                    <a:pt x="183676" y="109092"/>
                  </a:cubicBezTo>
                  <a:cubicBezTo>
                    <a:pt x="184836" y="108514"/>
                    <a:pt x="187162" y="109154"/>
                    <a:pt x="187190" y="108366"/>
                  </a:cubicBezTo>
                  <a:cubicBezTo>
                    <a:pt x="187270" y="106240"/>
                    <a:pt x="187985" y="108971"/>
                    <a:pt x="186236" y="107617"/>
                  </a:cubicBezTo>
                  <a:cubicBezTo>
                    <a:pt x="185470" y="106251"/>
                    <a:pt x="185133" y="104799"/>
                    <a:pt x="185184" y="103239"/>
                  </a:cubicBezTo>
                  <a:cubicBezTo>
                    <a:pt x="186527" y="98942"/>
                    <a:pt x="186453" y="92530"/>
                    <a:pt x="193151" y="93935"/>
                  </a:cubicBezTo>
                  <a:cubicBezTo>
                    <a:pt x="198174" y="94993"/>
                    <a:pt x="197866" y="100210"/>
                    <a:pt x="197357" y="104559"/>
                  </a:cubicBezTo>
                  <a:cubicBezTo>
                    <a:pt x="197049" y="107183"/>
                    <a:pt x="196591" y="109783"/>
                    <a:pt x="195911" y="112326"/>
                  </a:cubicBezTo>
                  <a:cubicBezTo>
                    <a:pt x="193511" y="118773"/>
                    <a:pt x="193539" y="126894"/>
                    <a:pt x="184744" y="129094"/>
                  </a:cubicBezTo>
                  <a:cubicBezTo>
                    <a:pt x="182275" y="130380"/>
                    <a:pt x="180309" y="132295"/>
                    <a:pt x="178429" y="134329"/>
                  </a:cubicBezTo>
                  <a:cubicBezTo>
                    <a:pt x="177418" y="135409"/>
                    <a:pt x="176292" y="136323"/>
                    <a:pt x="175080" y="137158"/>
                  </a:cubicBezTo>
                  <a:cubicBezTo>
                    <a:pt x="166633" y="140084"/>
                    <a:pt x="154100" y="139204"/>
                    <a:pt x="162519" y="155120"/>
                  </a:cubicBezTo>
                  <a:cubicBezTo>
                    <a:pt x="165839" y="161401"/>
                    <a:pt x="159255" y="166984"/>
                    <a:pt x="154180" y="171442"/>
                  </a:cubicBezTo>
                  <a:cubicBezTo>
                    <a:pt x="149568" y="175494"/>
                    <a:pt x="142647" y="177609"/>
                    <a:pt x="140990" y="186187"/>
                  </a:cubicBezTo>
                  <a:cubicBezTo>
                    <a:pt x="152637" y="173859"/>
                    <a:pt x="163016" y="162110"/>
                    <a:pt x="180435" y="162018"/>
                  </a:cubicBezTo>
                  <a:cubicBezTo>
                    <a:pt x="181515" y="163172"/>
                    <a:pt x="182327" y="164493"/>
                    <a:pt x="182864" y="165984"/>
                  </a:cubicBezTo>
                  <a:cubicBezTo>
                    <a:pt x="184990" y="175854"/>
                    <a:pt x="181224" y="184021"/>
                    <a:pt x="175469" y="191548"/>
                  </a:cubicBezTo>
                  <a:cubicBezTo>
                    <a:pt x="173309" y="192262"/>
                    <a:pt x="176589" y="194599"/>
                    <a:pt x="175406" y="192753"/>
                  </a:cubicBezTo>
                  <a:cubicBezTo>
                    <a:pt x="175080" y="192245"/>
                    <a:pt x="175549" y="192033"/>
                    <a:pt x="176377" y="191479"/>
                  </a:cubicBezTo>
                  <a:cubicBezTo>
                    <a:pt x="179349" y="189479"/>
                    <a:pt x="182430" y="189462"/>
                    <a:pt x="185653" y="190605"/>
                  </a:cubicBezTo>
                  <a:cubicBezTo>
                    <a:pt x="189756" y="200183"/>
                    <a:pt x="201043" y="195920"/>
                    <a:pt x="207090" y="201646"/>
                  </a:cubicBezTo>
                  <a:cubicBezTo>
                    <a:pt x="205987" y="208315"/>
                    <a:pt x="211782" y="203338"/>
                    <a:pt x="213525" y="205361"/>
                  </a:cubicBezTo>
                  <a:cubicBezTo>
                    <a:pt x="215897" y="208847"/>
                    <a:pt x="215691" y="212830"/>
                    <a:pt x="214251" y="216179"/>
                  </a:cubicBezTo>
                  <a:cubicBezTo>
                    <a:pt x="210719" y="224363"/>
                    <a:pt x="214771" y="229238"/>
                    <a:pt x="220754" y="233610"/>
                  </a:cubicBezTo>
                  <a:cubicBezTo>
                    <a:pt x="221154" y="235016"/>
                    <a:pt x="221200" y="236439"/>
                    <a:pt x="220857" y="237868"/>
                  </a:cubicBezTo>
                  <a:cubicBezTo>
                    <a:pt x="219337" y="241468"/>
                    <a:pt x="215291" y="242125"/>
                    <a:pt x="212902" y="244709"/>
                  </a:cubicBezTo>
                  <a:close/>
                </a:path>
              </a:pathLst>
            </a:custGeom>
            <a:grpFill/>
            <a:ln w="5715" cap="flat">
              <a:noFill/>
              <a:prstDash val="solid"/>
              <a:miter/>
            </a:ln>
          </p:spPr>
          <p:txBody>
            <a:bodyPr rtlCol="0" anchor="ctr"/>
            <a:lstStyle/>
            <a:p>
              <a:endParaRPr lang="zh-CN" altLang="en-US"/>
            </a:p>
          </p:txBody>
        </p:sp>
        <p:sp>
          <p:nvSpPr>
            <p:cNvPr id="5563" name="任意多边形: 形状 5562">
              <a:extLst>
                <a:ext uri="{FF2B5EF4-FFF2-40B4-BE49-F238E27FC236}">
                  <a16:creationId xmlns:a16="http://schemas.microsoft.com/office/drawing/2014/main" id="{BB813DF2-6D78-A81F-1308-2A48408625EA}"/>
                </a:ext>
              </a:extLst>
            </p:cNvPr>
            <p:cNvSpPr/>
            <p:nvPr/>
          </p:nvSpPr>
          <p:spPr>
            <a:xfrm>
              <a:off x="4830262" y="4879198"/>
              <a:ext cx="248597" cy="251689"/>
            </a:xfrm>
            <a:custGeom>
              <a:avLst/>
              <a:gdLst>
                <a:gd name="connsiteX0" fmla="*/ 219470 w 248597"/>
                <a:gd name="connsiteY0" fmla="*/ 0 h 251689"/>
                <a:gd name="connsiteX1" fmla="*/ 231368 w 248597"/>
                <a:gd name="connsiteY1" fmla="*/ 10624 h 251689"/>
                <a:gd name="connsiteX2" fmla="*/ 232586 w 248597"/>
                <a:gd name="connsiteY2" fmla="*/ 23209 h 251689"/>
                <a:gd name="connsiteX3" fmla="*/ 231603 w 248597"/>
                <a:gd name="connsiteY3" fmla="*/ 23706 h 251689"/>
                <a:gd name="connsiteX4" fmla="*/ 232883 w 248597"/>
                <a:gd name="connsiteY4" fmla="*/ 23609 h 251689"/>
                <a:gd name="connsiteX5" fmla="*/ 244844 w 248597"/>
                <a:gd name="connsiteY5" fmla="*/ 20020 h 251689"/>
                <a:gd name="connsiteX6" fmla="*/ 244724 w 248597"/>
                <a:gd name="connsiteY6" fmla="*/ 19962 h 251689"/>
                <a:gd name="connsiteX7" fmla="*/ 245519 w 248597"/>
                <a:gd name="connsiteY7" fmla="*/ 30501 h 251689"/>
                <a:gd name="connsiteX8" fmla="*/ 216424 w 248597"/>
                <a:gd name="connsiteY8" fmla="*/ 47000 h 251689"/>
                <a:gd name="connsiteX9" fmla="*/ 205405 w 248597"/>
                <a:gd name="connsiteY9" fmla="*/ 62819 h 251689"/>
                <a:gd name="connsiteX10" fmla="*/ 221430 w 248597"/>
                <a:gd name="connsiteY10" fmla="*/ 59430 h 251689"/>
                <a:gd name="connsiteX11" fmla="*/ 222350 w 248597"/>
                <a:gd name="connsiteY11" fmla="*/ 63757 h 251689"/>
                <a:gd name="connsiteX12" fmla="*/ 215949 w 248597"/>
                <a:gd name="connsiteY12" fmla="*/ 78433 h 251689"/>
                <a:gd name="connsiteX13" fmla="*/ 203239 w 248597"/>
                <a:gd name="connsiteY13" fmla="*/ 85594 h 251689"/>
                <a:gd name="connsiteX14" fmla="*/ 199193 w 248597"/>
                <a:gd name="connsiteY14" fmla="*/ 84279 h 251689"/>
                <a:gd name="connsiteX15" fmla="*/ 197324 w 248597"/>
                <a:gd name="connsiteY15" fmla="*/ 81553 h 251689"/>
                <a:gd name="connsiteX16" fmla="*/ 197141 w 248597"/>
                <a:gd name="connsiteY16" fmla="*/ 84782 h 251689"/>
                <a:gd name="connsiteX17" fmla="*/ 192484 w 248597"/>
                <a:gd name="connsiteY17" fmla="*/ 93412 h 251689"/>
                <a:gd name="connsiteX18" fmla="*/ 189375 w 248597"/>
                <a:gd name="connsiteY18" fmla="*/ 98012 h 251689"/>
                <a:gd name="connsiteX19" fmla="*/ 187089 w 248597"/>
                <a:gd name="connsiteY19" fmla="*/ 105288 h 251689"/>
                <a:gd name="connsiteX20" fmla="*/ 184145 w 248597"/>
                <a:gd name="connsiteY20" fmla="*/ 108191 h 251689"/>
                <a:gd name="connsiteX21" fmla="*/ 173956 w 248597"/>
                <a:gd name="connsiteY21" fmla="*/ 105853 h 251689"/>
                <a:gd name="connsiteX22" fmla="*/ 174224 w 248597"/>
                <a:gd name="connsiteY22" fmla="*/ 102882 h 251689"/>
                <a:gd name="connsiteX23" fmla="*/ 172361 w 248597"/>
                <a:gd name="connsiteY23" fmla="*/ 104876 h 251689"/>
                <a:gd name="connsiteX24" fmla="*/ 174544 w 248597"/>
                <a:gd name="connsiteY24" fmla="*/ 109191 h 251689"/>
                <a:gd name="connsiteX25" fmla="*/ 177373 w 248597"/>
                <a:gd name="connsiteY25" fmla="*/ 120689 h 251689"/>
                <a:gd name="connsiteX26" fmla="*/ 177464 w 248597"/>
                <a:gd name="connsiteY26" fmla="*/ 127044 h 251689"/>
                <a:gd name="connsiteX27" fmla="*/ 177493 w 248597"/>
                <a:gd name="connsiteY27" fmla="*/ 131422 h 251689"/>
                <a:gd name="connsiteX28" fmla="*/ 175618 w 248597"/>
                <a:gd name="connsiteY28" fmla="*/ 135829 h 251689"/>
                <a:gd name="connsiteX29" fmla="*/ 159862 w 248597"/>
                <a:gd name="connsiteY29" fmla="*/ 141801 h 251689"/>
                <a:gd name="connsiteX30" fmla="*/ 155347 w 248597"/>
                <a:gd name="connsiteY30" fmla="*/ 157083 h 251689"/>
                <a:gd name="connsiteX31" fmla="*/ 142580 w 248597"/>
                <a:gd name="connsiteY31" fmla="*/ 162866 h 251689"/>
                <a:gd name="connsiteX32" fmla="*/ 118966 w 248597"/>
                <a:gd name="connsiteY32" fmla="*/ 191418 h 251689"/>
                <a:gd name="connsiteX33" fmla="*/ 116760 w 248597"/>
                <a:gd name="connsiteY33" fmla="*/ 195499 h 251689"/>
                <a:gd name="connsiteX34" fmla="*/ 112365 w 248597"/>
                <a:gd name="connsiteY34" fmla="*/ 197179 h 251689"/>
                <a:gd name="connsiteX35" fmla="*/ 105610 w 248597"/>
                <a:gd name="connsiteY35" fmla="*/ 195516 h 251689"/>
                <a:gd name="connsiteX36" fmla="*/ 102524 w 248597"/>
                <a:gd name="connsiteY36" fmla="*/ 188824 h 251689"/>
                <a:gd name="connsiteX37" fmla="*/ 99861 w 248597"/>
                <a:gd name="connsiteY37" fmla="*/ 188926 h 251689"/>
                <a:gd name="connsiteX38" fmla="*/ 95717 w 248597"/>
                <a:gd name="connsiteY38" fmla="*/ 187949 h 251689"/>
                <a:gd name="connsiteX39" fmla="*/ 104318 w 248597"/>
                <a:gd name="connsiteY39" fmla="*/ 169764 h 251689"/>
                <a:gd name="connsiteX40" fmla="*/ 109004 w 248597"/>
                <a:gd name="connsiteY40" fmla="*/ 165649 h 251689"/>
                <a:gd name="connsiteX41" fmla="*/ 111302 w 248597"/>
                <a:gd name="connsiteY41" fmla="*/ 163500 h 251689"/>
                <a:gd name="connsiteX42" fmla="*/ 108982 w 248597"/>
                <a:gd name="connsiteY42" fmla="*/ 165712 h 251689"/>
                <a:gd name="connsiteX43" fmla="*/ 104215 w 248597"/>
                <a:gd name="connsiteY43" fmla="*/ 169770 h 251689"/>
                <a:gd name="connsiteX44" fmla="*/ 56552 w 248597"/>
                <a:gd name="connsiteY44" fmla="*/ 185086 h 251689"/>
                <a:gd name="connsiteX45" fmla="*/ 55958 w 248597"/>
                <a:gd name="connsiteY45" fmla="*/ 172839 h 251689"/>
                <a:gd name="connsiteX46" fmla="*/ 49414 w 248597"/>
                <a:gd name="connsiteY46" fmla="*/ 183052 h 251689"/>
                <a:gd name="connsiteX47" fmla="*/ 48071 w 248597"/>
                <a:gd name="connsiteY47" fmla="*/ 184692 h 251689"/>
                <a:gd name="connsiteX48" fmla="*/ 52855 w 248597"/>
                <a:gd name="connsiteY48" fmla="*/ 184658 h 251689"/>
                <a:gd name="connsiteX49" fmla="*/ 70943 w 248597"/>
                <a:gd name="connsiteY49" fmla="*/ 191470 h 251689"/>
                <a:gd name="connsiteX50" fmla="*/ 51574 w 248597"/>
                <a:gd name="connsiteY50" fmla="*/ 203906 h 251689"/>
                <a:gd name="connsiteX51" fmla="*/ 47465 w 248597"/>
                <a:gd name="connsiteY51" fmla="*/ 203631 h 251689"/>
                <a:gd name="connsiteX52" fmla="*/ 38727 w 248597"/>
                <a:gd name="connsiteY52" fmla="*/ 206723 h 251689"/>
                <a:gd name="connsiteX53" fmla="*/ 37498 w 248597"/>
                <a:gd name="connsiteY53" fmla="*/ 213695 h 251689"/>
                <a:gd name="connsiteX54" fmla="*/ 39167 w 248597"/>
                <a:gd name="connsiteY54" fmla="*/ 239110 h 251689"/>
                <a:gd name="connsiteX55" fmla="*/ 27091 w 248597"/>
                <a:gd name="connsiteY55" fmla="*/ 251369 h 251689"/>
                <a:gd name="connsiteX56" fmla="*/ 20119 w 248597"/>
                <a:gd name="connsiteY56" fmla="*/ 242408 h 251689"/>
                <a:gd name="connsiteX57" fmla="*/ 8483 w 248597"/>
                <a:gd name="connsiteY57" fmla="*/ 250883 h 251689"/>
                <a:gd name="connsiteX58" fmla="*/ 8192 w 248597"/>
                <a:gd name="connsiteY58" fmla="*/ 246997 h 251689"/>
                <a:gd name="connsiteX59" fmla="*/ 6323 w 248597"/>
                <a:gd name="connsiteY59" fmla="*/ 248591 h 251689"/>
                <a:gd name="connsiteX60" fmla="*/ 442 w 248597"/>
                <a:gd name="connsiteY60" fmla="*/ 247111 h 251689"/>
                <a:gd name="connsiteX61" fmla="*/ 185 w 248597"/>
                <a:gd name="connsiteY61" fmla="*/ 242830 h 251689"/>
                <a:gd name="connsiteX62" fmla="*/ 7095 w 248597"/>
                <a:gd name="connsiteY62" fmla="*/ 227811 h 251689"/>
                <a:gd name="connsiteX63" fmla="*/ 8941 w 248597"/>
                <a:gd name="connsiteY63" fmla="*/ 224811 h 251689"/>
                <a:gd name="connsiteX64" fmla="*/ 8695 w 248597"/>
                <a:gd name="connsiteY64" fmla="*/ 219622 h 251689"/>
                <a:gd name="connsiteX65" fmla="*/ 10324 w 248597"/>
                <a:gd name="connsiteY65" fmla="*/ 215947 h 251689"/>
                <a:gd name="connsiteX66" fmla="*/ 19536 w 248597"/>
                <a:gd name="connsiteY66" fmla="*/ 207020 h 251689"/>
                <a:gd name="connsiteX67" fmla="*/ 17279 w 248597"/>
                <a:gd name="connsiteY67" fmla="*/ 204786 h 251689"/>
                <a:gd name="connsiteX68" fmla="*/ 15810 w 248597"/>
                <a:gd name="connsiteY68" fmla="*/ 201014 h 251689"/>
                <a:gd name="connsiteX69" fmla="*/ 18765 w 248597"/>
                <a:gd name="connsiteY69" fmla="*/ 186440 h 251689"/>
                <a:gd name="connsiteX70" fmla="*/ 23285 w 248597"/>
                <a:gd name="connsiteY70" fmla="*/ 176691 h 251689"/>
                <a:gd name="connsiteX71" fmla="*/ 20216 w 248597"/>
                <a:gd name="connsiteY71" fmla="*/ 167198 h 251689"/>
                <a:gd name="connsiteX72" fmla="*/ 30332 w 248597"/>
                <a:gd name="connsiteY72" fmla="*/ 145893 h 251689"/>
                <a:gd name="connsiteX73" fmla="*/ 30315 w 248597"/>
                <a:gd name="connsiteY73" fmla="*/ 143749 h 251689"/>
                <a:gd name="connsiteX74" fmla="*/ 30440 w 248597"/>
                <a:gd name="connsiteY74" fmla="*/ 145332 h 251689"/>
                <a:gd name="connsiteX75" fmla="*/ 18165 w 248597"/>
                <a:gd name="connsiteY75" fmla="*/ 152042 h 251689"/>
                <a:gd name="connsiteX76" fmla="*/ 15861 w 248597"/>
                <a:gd name="connsiteY76" fmla="*/ 134800 h 251689"/>
                <a:gd name="connsiteX77" fmla="*/ 26606 w 248597"/>
                <a:gd name="connsiteY77" fmla="*/ 125976 h 251689"/>
                <a:gd name="connsiteX78" fmla="*/ 46134 w 248597"/>
                <a:gd name="connsiteY78" fmla="*/ 140035 h 251689"/>
                <a:gd name="connsiteX79" fmla="*/ 56598 w 248597"/>
                <a:gd name="connsiteY79" fmla="*/ 143018 h 251689"/>
                <a:gd name="connsiteX80" fmla="*/ 85453 w 248597"/>
                <a:gd name="connsiteY80" fmla="*/ 121135 h 251689"/>
                <a:gd name="connsiteX81" fmla="*/ 69640 w 248597"/>
                <a:gd name="connsiteY81" fmla="*/ 129342 h 251689"/>
                <a:gd name="connsiteX82" fmla="*/ 58164 w 248597"/>
                <a:gd name="connsiteY82" fmla="*/ 129942 h 251689"/>
                <a:gd name="connsiteX83" fmla="*/ 60324 w 248597"/>
                <a:gd name="connsiteY83" fmla="*/ 118095 h 251689"/>
                <a:gd name="connsiteX84" fmla="*/ 75549 w 248597"/>
                <a:gd name="connsiteY84" fmla="*/ 107568 h 251689"/>
                <a:gd name="connsiteX85" fmla="*/ 60358 w 248597"/>
                <a:gd name="connsiteY85" fmla="*/ 110534 h 251689"/>
                <a:gd name="connsiteX86" fmla="*/ 50506 w 248597"/>
                <a:gd name="connsiteY86" fmla="*/ 107528 h 251689"/>
                <a:gd name="connsiteX87" fmla="*/ 56278 w 248597"/>
                <a:gd name="connsiteY87" fmla="*/ 98721 h 251689"/>
                <a:gd name="connsiteX88" fmla="*/ 59335 w 248597"/>
                <a:gd name="connsiteY88" fmla="*/ 95052 h 251689"/>
                <a:gd name="connsiteX89" fmla="*/ 77046 w 248597"/>
                <a:gd name="connsiteY89" fmla="*/ 65431 h 251689"/>
                <a:gd name="connsiteX90" fmla="*/ 84407 w 248597"/>
                <a:gd name="connsiteY90" fmla="*/ 80416 h 251689"/>
                <a:gd name="connsiteX91" fmla="*/ 96534 w 248597"/>
                <a:gd name="connsiteY91" fmla="*/ 95869 h 251689"/>
                <a:gd name="connsiteX92" fmla="*/ 98157 w 248597"/>
                <a:gd name="connsiteY92" fmla="*/ 92160 h 251689"/>
                <a:gd name="connsiteX93" fmla="*/ 125378 w 248597"/>
                <a:gd name="connsiteY93" fmla="*/ 81519 h 251689"/>
                <a:gd name="connsiteX94" fmla="*/ 124549 w 248597"/>
                <a:gd name="connsiteY94" fmla="*/ 88017 h 251689"/>
                <a:gd name="connsiteX95" fmla="*/ 122343 w 248597"/>
                <a:gd name="connsiteY95" fmla="*/ 89760 h 251689"/>
                <a:gd name="connsiteX96" fmla="*/ 124635 w 248597"/>
                <a:gd name="connsiteY96" fmla="*/ 88114 h 251689"/>
                <a:gd name="connsiteX97" fmla="*/ 135259 w 248597"/>
                <a:gd name="connsiteY97" fmla="*/ 85605 h 251689"/>
                <a:gd name="connsiteX98" fmla="*/ 136208 w 248597"/>
                <a:gd name="connsiteY98" fmla="*/ 86302 h 251689"/>
                <a:gd name="connsiteX99" fmla="*/ 135071 w 248597"/>
                <a:gd name="connsiteY99" fmla="*/ 85399 h 251689"/>
                <a:gd name="connsiteX100" fmla="*/ 126115 w 248597"/>
                <a:gd name="connsiteY100" fmla="*/ 82428 h 251689"/>
                <a:gd name="connsiteX101" fmla="*/ 140906 w 248597"/>
                <a:gd name="connsiteY101" fmla="*/ 79478 h 251689"/>
                <a:gd name="connsiteX102" fmla="*/ 141609 w 248597"/>
                <a:gd name="connsiteY102" fmla="*/ 80570 h 251689"/>
                <a:gd name="connsiteX103" fmla="*/ 141174 w 248597"/>
                <a:gd name="connsiteY103" fmla="*/ 80336 h 251689"/>
                <a:gd name="connsiteX104" fmla="*/ 140969 w 248597"/>
                <a:gd name="connsiteY104" fmla="*/ 77850 h 251689"/>
                <a:gd name="connsiteX105" fmla="*/ 159142 w 248597"/>
                <a:gd name="connsiteY105" fmla="*/ 62688 h 251689"/>
                <a:gd name="connsiteX106" fmla="*/ 171487 w 248597"/>
                <a:gd name="connsiteY106" fmla="*/ 50178 h 251689"/>
                <a:gd name="connsiteX107" fmla="*/ 188437 w 248597"/>
                <a:gd name="connsiteY107" fmla="*/ 32839 h 251689"/>
                <a:gd name="connsiteX108" fmla="*/ 201136 w 248597"/>
                <a:gd name="connsiteY108" fmla="*/ 18134 h 251689"/>
                <a:gd name="connsiteX109" fmla="*/ 219470 w 248597"/>
                <a:gd name="connsiteY109" fmla="*/ 0 h 25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248597" h="251689">
                  <a:moveTo>
                    <a:pt x="219470" y="0"/>
                  </a:moveTo>
                  <a:cubicBezTo>
                    <a:pt x="224745" y="2075"/>
                    <a:pt x="228317" y="6058"/>
                    <a:pt x="231368" y="10624"/>
                  </a:cubicBezTo>
                  <a:cubicBezTo>
                    <a:pt x="234632" y="14596"/>
                    <a:pt x="235220" y="18803"/>
                    <a:pt x="232586" y="23209"/>
                  </a:cubicBezTo>
                  <a:cubicBezTo>
                    <a:pt x="232677" y="23111"/>
                    <a:pt x="231603" y="23706"/>
                    <a:pt x="231603" y="23706"/>
                  </a:cubicBezTo>
                  <a:cubicBezTo>
                    <a:pt x="231603" y="23706"/>
                    <a:pt x="232826" y="23694"/>
                    <a:pt x="232883" y="23609"/>
                  </a:cubicBezTo>
                  <a:cubicBezTo>
                    <a:pt x="236026" y="19368"/>
                    <a:pt x="239672" y="17099"/>
                    <a:pt x="244844" y="20020"/>
                  </a:cubicBezTo>
                  <a:lnTo>
                    <a:pt x="244724" y="19962"/>
                  </a:lnTo>
                  <a:cubicBezTo>
                    <a:pt x="249216" y="23174"/>
                    <a:pt x="250211" y="27426"/>
                    <a:pt x="245519" y="30501"/>
                  </a:cubicBezTo>
                  <a:cubicBezTo>
                    <a:pt x="236215" y="36593"/>
                    <a:pt x="229117" y="46463"/>
                    <a:pt x="216424" y="47000"/>
                  </a:cubicBezTo>
                  <a:cubicBezTo>
                    <a:pt x="207737" y="47366"/>
                    <a:pt x="211017" y="56407"/>
                    <a:pt x="205405" y="62819"/>
                  </a:cubicBezTo>
                  <a:cubicBezTo>
                    <a:pt x="212195" y="59465"/>
                    <a:pt x="216452" y="55824"/>
                    <a:pt x="221430" y="59430"/>
                  </a:cubicBezTo>
                  <a:cubicBezTo>
                    <a:pt x="222339" y="60745"/>
                    <a:pt x="222636" y="62185"/>
                    <a:pt x="222350" y="63757"/>
                  </a:cubicBezTo>
                  <a:cubicBezTo>
                    <a:pt x="220316" y="68671"/>
                    <a:pt x="216012" y="72375"/>
                    <a:pt x="215949" y="78433"/>
                  </a:cubicBezTo>
                  <a:cubicBezTo>
                    <a:pt x="215858" y="87462"/>
                    <a:pt x="209623" y="86988"/>
                    <a:pt x="203239" y="85594"/>
                  </a:cubicBezTo>
                  <a:cubicBezTo>
                    <a:pt x="201833" y="85359"/>
                    <a:pt x="200479" y="84902"/>
                    <a:pt x="199193" y="84279"/>
                  </a:cubicBezTo>
                  <a:cubicBezTo>
                    <a:pt x="198090" y="83713"/>
                    <a:pt x="197993" y="82439"/>
                    <a:pt x="197324" y="81553"/>
                  </a:cubicBezTo>
                  <a:cubicBezTo>
                    <a:pt x="197038" y="82610"/>
                    <a:pt x="196975" y="83685"/>
                    <a:pt x="197141" y="84782"/>
                  </a:cubicBezTo>
                  <a:cubicBezTo>
                    <a:pt x="196467" y="88137"/>
                    <a:pt x="194724" y="90914"/>
                    <a:pt x="192484" y="93412"/>
                  </a:cubicBezTo>
                  <a:cubicBezTo>
                    <a:pt x="191272" y="94818"/>
                    <a:pt x="190140" y="96292"/>
                    <a:pt x="189375" y="98012"/>
                  </a:cubicBezTo>
                  <a:cubicBezTo>
                    <a:pt x="188603" y="100430"/>
                    <a:pt x="188209" y="102961"/>
                    <a:pt x="187089" y="105288"/>
                  </a:cubicBezTo>
                  <a:cubicBezTo>
                    <a:pt x="186317" y="106476"/>
                    <a:pt x="185340" y="107425"/>
                    <a:pt x="184145" y="108191"/>
                  </a:cubicBezTo>
                  <a:cubicBezTo>
                    <a:pt x="180191" y="109699"/>
                    <a:pt x="176059" y="111951"/>
                    <a:pt x="173956" y="105853"/>
                  </a:cubicBezTo>
                  <a:cubicBezTo>
                    <a:pt x="174270" y="104910"/>
                    <a:pt x="174338" y="103870"/>
                    <a:pt x="174224" y="102882"/>
                  </a:cubicBezTo>
                  <a:cubicBezTo>
                    <a:pt x="173190" y="103156"/>
                    <a:pt x="172550" y="103796"/>
                    <a:pt x="172361" y="104876"/>
                  </a:cubicBezTo>
                  <a:cubicBezTo>
                    <a:pt x="172824" y="106448"/>
                    <a:pt x="174441" y="107419"/>
                    <a:pt x="174544" y="109191"/>
                  </a:cubicBezTo>
                  <a:cubicBezTo>
                    <a:pt x="176407" y="112831"/>
                    <a:pt x="178379" y="116397"/>
                    <a:pt x="177373" y="120689"/>
                  </a:cubicBezTo>
                  <a:cubicBezTo>
                    <a:pt x="175413" y="122810"/>
                    <a:pt x="175590" y="124919"/>
                    <a:pt x="177464" y="127044"/>
                  </a:cubicBezTo>
                  <a:cubicBezTo>
                    <a:pt x="177745" y="128519"/>
                    <a:pt x="177745" y="129959"/>
                    <a:pt x="177493" y="131422"/>
                  </a:cubicBezTo>
                  <a:cubicBezTo>
                    <a:pt x="177065" y="132988"/>
                    <a:pt x="176276" y="134377"/>
                    <a:pt x="175618" y="135829"/>
                  </a:cubicBezTo>
                  <a:cubicBezTo>
                    <a:pt x="172332" y="143086"/>
                    <a:pt x="164851" y="139126"/>
                    <a:pt x="159862" y="141801"/>
                  </a:cubicBezTo>
                  <a:cubicBezTo>
                    <a:pt x="163417" y="148401"/>
                    <a:pt x="159959" y="152905"/>
                    <a:pt x="155347" y="157083"/>
                  </a:cubicBezTo>
                  <a:cubicBezTo>
                    <a:pt x="151998" y="161055"/>
                    <a:pt x="147438" y="161723"/>
                    <a:pt x="142580" y="162866"/>
                  </a:cubicBezTo>
                  <a:cubicBezTo>
                    <a:pt x="127938" y="166307"/>
                    <a:pt x="120640" y="175708"/>
                    <a:pt x="118966" y="191418"/>
                  </a:cubicBezTo>
                  <a:cubicBezTo>
                    <a:pt x="118543" y="192950"/>
                    <a:pt x="117800" y="194304"/>
                    <a:pt x="116760" y="195499"/>
                  </a:cubicBezTo>
                  <a:cubicBezTo>
                    <a:pt x="115405" y="196356"/>
                    <a:pt x="113948" y="196916"/>
                    <a:pt x="112365" y="197179"/>
                  </a:cubicBezTo>
                  <a:cubicBezTo>
                    <a:pt x="109936" y="197339"/>
                    <a:pt x="107673" y="196836"/>
                    <a:pt x="105610" y="195516"/>
                  </a:cubicBezTo>
                  <a:cubicBezTo>
                    <a:pt x="103770" y="193664"/>
                    <a:pt x="102855" y="191601"/>
                    <a:pt x="102524" y="188824"/>
                  </a:cubicBezTo>
                  <a:cubicBezTo>
                    <a:pt x="101907" y="183652"/>
                    <a:pt x="100866" y="189858"/>
                    <a:pt x="99861" y="188926"/>
                  </a:cubicBezTo>
                  <a:cubicBezTo>
                    <a:pt x="98329" y="189138"/>
                    <a:pt x="96963" y="188835"/>
                    <a:pt x="95717" y="187949"/>
                  </a:cubicBezTo>
                  <a:cubicBezTo>
                    <a:pt x="90865" y="178211"/>
                    <a:pt x="98998" y="174650"/>
                    <a:pt x="104318" y="169764"/>
                  </a:cubicBezTo>
                  <a:cubicBezTo>
                    <a:pt x="106061" y="168604"/>
                    <a:pt x="107599" y="167192"/>
                    <a:pt x="109004" y="165649"/>
                  </a:cubicBezTo>
                  <a:cubicBezTo>
                    <a:pt x="109988" y="165158"/>
                    <a:pt x="110759" y="164438"/>
                    <a:pt x="111302" y="163500"/>
                  </a:cubicBezTo>
                  <a:cubicBezTo>
                    <a:pt x="110576" y="164289"/>
                    <a:pt x="109873" y="165089"/>
                    <a:pt x="108982" y="165712"/>
                  </a:cubicBezTo>
                  <a:cubicBezTo>
                    <a:pt x="107507" y="167198"/>
                    <a:pt x="105998" y="168633"/>
                    <a:pt x="104215" y="169770"/>
                  </a:cubicBezTo>
                  <a:cubicBezTo>
                    <a:pt x="91105" y="183549"/>
                    <a:pt x="76120" y="191430"/>
                    <a:pt x="56552" y="185086"/>
                  </a:cubicBezTo>
                  <a:cubicBezTo>
                    <a:pt x="54706" y="181400"/>
                    <a:pt x="56249" y="177554"/>
                    <a:pt x="55958" y="172839"/>
                  </a:cubicBezTo>
                  <a:cubicBezTo>
                    <a:pt x="52563" y="175965"/>
                    <a:pt x="52357" y="180463"/>
                    <a:pt x="49414" y="183052"/>
                  </a:cubicBezTo>
                  <a:cubicBezTo>
                    <a:pt x="48906" y="183497"/>
                    <a:pt x="46591" y="183611"/>
                    <a:pt x="48071" y="184692"/>
                  </a:cubicBezTo>
                  <a:cubicBezTo>
                    <a:pt x="49026" y="185389"/>
                    <a:pt x="51203" y="184560"/>
                    <a:pt x="52855" y="184658"/>
                  </a:cubicBezTo>
                  <a:cubicBezTo>
                    <a:pt x="58255" y="188595"/>
                    <a:pt x="66919" y="183886"/>
                    <a:pt x="70943" y="191470"/>
                  </a:cubicBezTo>
                  <a:cubicBezTo>
                    <a:pt x="71240" y="206163"/>
                    <a:pt x="58730" y="200842"/>
                    <a:pt x="51574" y="203906"/>
                  </a:cubicBezTo>
                  <a:cubicBezTo>
                    <a:pt x="50203" y="203923"/>
                    <a:pt x="48820" y="203803"/>
                    <a:pt x="47465" y="203631"/>
                  </a:cubicBezTo>
                  <a:cubicBezTo>
                    <a:pt x="43996" y="203037"/>
                    <a:pt x="41213" y="204460"/>
                    <a:pt x="38727" y="206723"/>
                  </a:cubicBezTo>
                  <a:cubicBezTo>
                    <a:pt x="36864" y="208798"/>
                    <a:pt x="33384" y="210529"/>
                    <a:pt x="37498" y="213695"/>
                  </a:cubicBezTo>
                  <a:cubicBezTo>
                    <a:pt x="48065" y="221548"/>
                    <a:pt x="40813" y="230492"/>
                    <a:pt x="39167" y="239110"/>
                  </a:cubicBezTo>
                  <a:cubicBezTo>
                    <a:pt x="34155" y="242207"/>
                    <a:pt x="31921" y="248065"/>
                    <a:pt x="27091" y="251369"/>
                  </a:cubicBezTo>
                  <a:cubicBezTo>
                    <a:pt x="17987" y="252906"/>
                    <a:pt x="19376" y="247528"/>
                    <a:pt x="20119" y="242408"/>
                  </a:cubicBezTo>
                  <a:cubicBezTo>
                    <a:pt x="16862" y="245082"/>
                    <a:pt x="17267" y="254472"/>
                    <a:pt x="8483" y="250883"/>
                  </a:cubicBezTo>
                  <a:cubicBezTo>
                    <a:pt x="7255" y="249683"/>
                    <a:pt x="7506" y="248357"/>
                    <a:pt x="8192" y="246997"/>
                  </a:cubicBezTo>
                  <a:cubicBezTo>
                    <a:pt x="7243" y="247140"/>
                    <a:pt x="7129" y="248265"/>
                    <a:pt x="6323" y="248591"/>
                  </a:cubicBezTo>
                  <a:cubicBezTo>
                    <a:pt x="4077" y="249220"/>
                    <a:pt x="2105" y="248780"/>
                    <a:pt x="442" y="247111"/>
                  </a:cubicBezTo>
                  <a:cubicBezTo>
                    <a:pt x="-61" y="245705"/>
                    <a:pt x="-118" y="244276"/>
                    <a:pt x="185" y="242830"/>
                  </a:cubicBezTo>
                  <a:cubicBezTo>
                    <a:pt x="2694" y="237904"/>
                    <a:pt x="3751" y="232298"/>
                    <a:pt x="7095" y="227811"/>
                  </a:cubicBezTo>
                  <a:cubicBezTo>
                    <a:pt x="8015" y="227057"/>
                    <a:pt x="10444" y="227194"/>
                    <a:pt x="8941" y="224811"/>
                  </a:cubicBezTo>
                  <a:cubicBezTo>
                    <a:pt x="8409" y="223091"/>
                    <a:pt x="8398" y="221388"/>
                    <a:pt x="8695" y="219622"/>
                  </a:cubicBezTo>
                  <a:cubicBezTo>
                    <a:pt x="9032" y="218290"/>
                    <a:pt x="9592" y="217096"/>
                    <a:pt x="10324" y="215947"/>
                  </a:cubicBezTo>
                  <a:cubicBezTo>
                    <a:pt x="13073" y="212598"/>
                    <a:pt x="16862" y="210301"/>
                    <a:pt x="19536" y="207020"/>
                  </a:cubicBezTo>
                  <a:cubicBezTo>
                    <a:pt x="21336" y="204814"/>
                    <a:pt x="17827" y="205866"/>
                    <a:pt x="17279" y="204786"/>
                  </a:cubicBezTo>
                  <a:cubicBezTo>
                    <a:pt x="16427" y="203643"/>
                    <a:pt x="15964" y="202408"/>
                    <a:pt x="15810" y="201014"/>
                  </a:cubicBezTo>
                  <a:cubicBezTo>
                    <a:pt x="16141" y="196007"/>
                    <a:pt x="19776" y="191710"/>
                    <a:pt x="18765" y="186440"/>
                  </a:cubicBezTo>
                  <a:cubicBezTo>
                    <a:pt x="18730" y="182469"/>
                    <a:pt x="20445" y="179314"/>
                    <a:pt x="23285" y="176691"/>
                  </a:cubicBezTo>
                  <a:cubicBezTo>
                    <a:pt x="32526" y="170233"/>
                    <a:pt x="23525" y="169633"/>
                    <a:pt x="20216" y="167198"/>
                  </a:cubicBezTo>
                  <a:cubicBezTo>
                    <a:pt x="16307" y="156203"/>
                    <a:pt x="32384" y="154842"/>
                    <a:pt x="30332" y="145893"/>
                  </a:cubicBezTo>
                  <a:cubicBezTo>
                    <a:pt x="32081" y="143167"/>
                    <a:pt x="28280" y="142932"/>
                    <a:pt x="30315" y="143749"/>
                  </a:cubicBezTo>
                  <a:cubicBezTo>
                    <a:pt x="30972" y="144012"/>
                    <a:pt x="30869" y="144469"/>
                    <a:pt x="30440" y="145332"/>
                  </a:cubicBezTo>
                  <a:cubicBezTo>
                    <a:pt x="27886" y="150510"/>
                    <a:pt x="24554" y="155865"/>
                    <a:pt x="18165" y="152042"/>
                  </a:cubicBezTo>
                  <a:cubicBezTo>
                    <a:pt x="11198" y="147876"/>
                    <a:pt x="12387" y="141149"/>
                    <a:pt x="15861" y="134800"/>
                  </a:cubicBezTo>
                  <a:cubicBezTo>
                    <a:pt x="18650" y="130896"/>
                    <a:pt x="22702" y="128525"/>
                    <a:pt x="26606" y="125976"/>
                  </a:cubicBezTo>
                  <a:cubicBezTo>
                    <a:pt x="40773" y="123204"/>
                    <a:pt x="44682" y="126022"/>
                    <a:pt x="46134" y="140035"/>
                  </a:cubicBezTo>
                  <a:cubicBezTo>
                    <a:pt x="46705" y="145567"/>
                    <a:pt x="50254" y="146978"/>
                    <a:pt x="56598" y="143018"/>
                  </a:cubicBezTo>
                  <a:cubicBezTo>
                    <a:pt x="67188" y="136406"/>
                    <a:pt x="76875" y="128468"/>
                    <a:pt x="85453" y="121135"/>
                  </a:cubicBezTo>
                  <a:cubicBezTo>
                    <a:pt x="79567" y="120632"/>
                    <a:pt x="74909" y="125547"/>
                    <a:pt x="69640" y="129342"/>
                  </a:cubicBezTo>
                  <a:cubicBezTo>
                    <a:pt x="66039" y="131942"/>
                    <a:pt x="61902" y="134686"/>
                    <a:pt x="58164" y="129942"/>
                  </a:cubicBezTo>
                  <a:cubicBezTo>
                    <a:pt x="54723" y="125576"/>
                    <a:pt x="57970" y="121741"/>
                    <a:pt x="60324" y="118095"/>
                  </a:cubicBezTo>
                  <a:cubicBezTo>
                    <a:pt x="63667" y="112917"/>
                    <a:pt x="69634" y="111340"/>
                    <a:pt x="75549" y="107568"/>
                  </a:cubicBezTo>
                  <a:cubicBezTo>
                    <a:pt x="69828" y="109676"/>
                    <a:pt x="65056" y="109951"/>
                    <a:pt x="60358" y="110534"/>
                  </a:cubicBezTo>
                  <a:cubicBezTo>
                    <a:pt x="56667" y="110991"/>
                    <a:pt x="51883" y="112294"/>
                    <a:pt x="50506" y="107528"/>
                  </a:cubicBezTo>
                  <a:cubicBezTo>
                    <a:pt x="49317" y="103424"/>
                    <a:pt x="52746" y="100607"/>
                    <a:pt x="56278" y="98721"/>
                  </a:cubicBezTo>
                  <a:cubicBezTo>
                    <a:pt x="59404" y="99338"/>
                    <a:pt x="61427" y="98972"/>
                    <a:pt x="59335" y="95052"/>
                  </a:cubicBezTo>
                  <a:cubicBezTo>
                    <a:pt x="62787" y="83473"/>
                    <a:pt x="75063" y="77816"/>
                    <a:pt x="77046" y="65431"/>
                  </a:cubicBezTo>
                  <a:cubicBezTo>
                    <a:pt x="84767" y="69203"/>
                    <a:pt x="83173" y="75358"/>
                    <a:pt x="84407" y="80416"/>
                  </a:cubicBezTo>
                  <a:cubicBezTo>
                    <a:pt x="86093" y="87337"/>
                    <a:pt x="86847" y="95166"/>
                    <a:pt x="96534" y="95869"/>
                  </a:cubicBezTo>
                  <a:cubicBezTo>
                    <a:pt x="100083" y="95972"/>
                    <a:pt x="98980" y="94017"/>
                    <a:pt x="98157" y="92160"/>
                  </a:cubicBezTo>
                  <a:cubicBezTo>
                    <a:pt x="103815" y="79816"/>
                    <a:pt x="111216" y="71963"/>
                    <a:pt x="125378" y="81519"/>
                  </a:cubicBezTo>
                  <a:cubicBezTo>
                    <a:pt x="127853" y="84039"/>
                    <a:pt x="127024" y="86148"/>
                    <a:pt x="124549" y="88017"/>
                  </a:cubicBezTo>
                  <a:cubicBezTo>
                    <a:pt x="123869" y="88634"/>
                    <a:pt x="123081" y="89165"/>
                    <a:pt x="122343" y="89760"/>
                  </a:cubicBezTo>
                  <a:cubicBezTo>
                    <a:pt x="123143" y="89285"/>
                    <a:pt x="123904" y="88743"/>
                    <a:pt x="124635" y="88114"/>
                  </a:cubicBezTo>
                  <a:cubicBezTo>
                    <a:pt x="128475" y="88354"/>
                    <a:pt x="131670" y="85857"/>
                    <a:pt x="135259" y="85605"/>
                  </a:cubicBezTo>
                  <a:cubicBezTo>
                    <a:pt x="135494" y="85811"/>
                    <a:pt x="135848" y="86056"/>
                    <a:pt x="136208" y="86302"/>
                  </a:cubicBezTo>
                  <a:cubicBezTo>
                    <a:pt x="135831" y="86062"/>
                    <a:pt x="135534" y="85731"/>
                    <a:pt x="135071" y="85399"/>
                  </a:cubicBezTo>
                  <a:cubicBezTo>
                    <a:pt x="131864" y="84822"/>
                    <a:pt x="128304" y="85725"/>
                    <a:pt x="126115" y="82428"/>
                  </a:cubicBezTo>
                  <a:cubicBezTo>
                    <a:pt x="129761" y="74398"/>
                    <a:pt x="134345" y="71443"/>
                    <a:pt x="140906" y="79478"/>
                  </a:cubicBezTo>
                  <a:cubicBezTo>
                    <a:pt x="140946" y="79896"/>
                    <a:pt x="141237" y="80433"/>
                    <a:pt x="141609" y="80570"/>
                  </a:cubicBezTo>
                  <a:cubicBezTo>
                    <a:pt x="141500" y="80279"/>
                    <a:pt x="141311" y="80616"/>
                    <a:pt x="141174" y="80336"/>
                  </a:cubicBezTo>
                  <a:cubicBezTo>
                    <a:pt x="141163" y="79376"/>
                    <a:pt x="141146" y="78701"/>
                    <a:pt x="140969" y="77850"/>
                  </a:cubicBezTo>
                  <a:cubicBezTo>
                    <a:pt x="141797" y="66363"/>
                    <a:pt x="150398" y="62877"/>
                    <a:pt x="159142" y="62688"/>
                  </a:cubicBezTo>
                  <a:cubicBezTo>
                    <a:pt x="168715" y="62482"/>
                    <a:pt x="170549" y="58802"/>
                    <a:pt x="171487" y="50178"/>
                  </a:cubicBezTo>
                  <a:cubicBezTo>
                    <a:pt x="172470" y="41137"/>
                    <a:pt x="178842" y="34450"/>
                    <a:pt x="188437" y="32839"/>
                  </a:cubicBezTo>
                  <a:cubicBezTo>
                    <a:pt x="197107" y="31375"/>
                    <a:pt x="200987" y="28695"/>
                    <a:pt x="201136" y="18134"/>
                  </a:cubicBezTo>
                  <a:cubicBezTo>
                    <a:pt x="201267" y="9315"/>
                    <a:pt x="207388" y="12"/>
                    <a:pt x="219470" y="0"/>
                  </a:cubicBezTo>
                  <a:close/>
                </a:path>
              </a:pathLst>
            </a:custGeom>
            <a:grpFill/>
            <a:ln w="5715" cap="flat">
              <a:noFill/>
              <a:prstDash val="solid"/>
              <a:miter/>
            </a:ln>
          </p:spPr>
          <p:txBody>
            <a:bodyPr rtlCol="0" anchor="ctr"/>
            <a:lstStyle/>
            <a:p>
              <a:endParaRPr lang="zh-CN" altLang="en-US"/>
            </a:p>
          </p:txBody>
        </p:sp>
        <p:sp>
          <p:nvSpPr>
            <p:cNvPr id="5564" name="任意多边形: 形状 5563">
              <a:extLst>
                <a:ext uri="{FF2B5EF4-FFF2-40B4-BE49-F238E27FC236}">
                  <a16:creationId xmlns:a16="http://schemas.microsoft.com/office/drawing/2014/main" id="{7E963E5F-6EDF-4212-12AF-976D55D21AB5}"/>
                </a:ext>
              </a:extLst>
            </p:cNvPr>
            <p:cNvSpPr/>
            <p:nvPr/>
          </p:nvSpPr>
          <p:spPr>
            <a:xfrm>
              <a:off x="4421895" y="4842953"/>
              <a:ext cx="130840" cy="198944"/>
            </a:xfrm>
            <a:custGeom>
              <a:avLst/>
              <a:gdLst>
                <a:gd name="connsiteX0" fmla="*/ 110383 w 130840"/>
                <a:gd name="connsiteY0" fmla="*/ 92617 h 198944"/>
                <a:gd name="connsiteX1" fmla="*/ 107126 w 130840"/>
                <a:gd name="connsiteY1" fmla="*/ 99235 h 198944"/>
                <a:gd name="connsiteX2" fmla="*/ 113686 w 130840"/>
                <a:gd name="connsiteY2" fmla="*/ 105756 h 198944"/>
                <a:gd name="connsiteX3" fmla="*/ 119887 w 130840"/>
                <a:gd name="connsiteY3" fmla="*/ 111779 h 198944"/>
                <a:gd name="connsiteX4" fmla="*/ 123568 w 130840"/>
                <a:gd name="connsiteY4" fmla="*/ 122192 h 198944"/>
                <a:gd name="connsiteX5" fmla="*/ 128494 w 130840"/>
                <a:gd name="connsiteY5" fmla="*/ 127296 h 198944"/>
                <a:gd name="connsiteX6" fmla="*/ 124671 w 130840"/>
                <a:gd name="connsiteY6" fmla="*/ 132999 h 198944"/>
                <a:gd name="connsiteX7" fmla="*/ 120407 w 130840"/>
                <a:gd name="connsiteY7" fmla="*/ 134628 h 198944"/>
                <a:gd name="connsiteX8" fmla="*/ 100531 w 130840"/>
                <a:gd name="connsiteY8" fmla="*/ 135343 h 198944"/>
                <a:gd name="connsiteX9" fmla="*/ 100519 w 130840"/>
                <a:gd name="connsiteY9" fmla="*/ 132051 h 198944"/>
                <a:gd name="connsiteX10" fmla="*/ 104302 w 130840"/>
                <a:gd name="connsiteY10" fmla="*/ 122969 h 198944"/>
                <a:gd name="connsiteX11" fmla="*/ 90152 w 130840"/>
                <a:gd name="connsiteY11" fmla="*/ 126170 h 198944"/>
                <a:gd name="connsiteX12" fmla="*/ 74356 w 130840"/>
                <a:gd name="connsiteY12" fmla="*/ 141755 h 198944"/>
                <a:gd name="connsiteX13" fmla="*/ 68258 w 130840"/>
                <a:gd name="connsiteY13" fmla="*/ 146584 h 198944"/>
                <a:gd name="connsiteX14" fmla="*/ 63309 w 130840"/>
                <a:gd name="connsiteY14" fmla="*/ 150024 h 198944"/>
                <a:gd name="connsiteX15" fmla="*/ 59503 w 130840"/>
                <a:gd name="connsiteY15" fmla="*/ 156248 h 198944"/>
                <a:gd name="connsiteX16" fmla="*/ 58251 w 130840"/>
                <a:gd name="connsiteY16" fmla="*/ 164203 h 198944"/>
                <a:gd name="connsiteX17" fmla="*/ 33585 w 130840"/>
                <a:gd name="connsiteY17" fmla="*/ 195807 h 198944"/>
                <a:gd name="connsiteX18" fmla="*/ 30728 w 130840"/>
                <a:gd name="connsiteY18" fmla="*/ 198945 h 198944"/>
                <a:gd name="connsiteX19" fmla="*/ 695 w 130840"/>
                <a:gd name="connsiteY19" fmla="*/ 143315 h 198944"/>
                <a:gd name="connsiteX20" fmla="*/ 8479 w 130840"/>
                <a:gd name="connsiteY20" fmla="*/ 95983 h 198944"/>
                <a:gd name="connsiteX21" fmla="*/ 46021 w 130840"/>
                <a:gd name="connsiteY21" fmla="*/ 21534 h 198944"/>
                <a:gd name="connsiteX22" fmla="*/ 58068 w 130840"/>
                <a:gd name="connsiteY22" fmla="*/ 11322 h 198944"/>
                <a:gd name="connsiteX23" fmla="*/ 93844 w 130840"/>
                <a:gd name="connsiteY23" fmla="*/ 0 h 198944"/>
                <a:gd name="connsiteX24" fmla="*/ 130666 w 130840"/>
                <a:gd name="connsiteY24" fmla="*/ 40251 h 198944"/>
                <a:gd name="connsiteX25" fmla="*/ 129437 w 130840"/>
                <a:gd name="connsiteY25" fmla="*/ 46720 h 198944"/>
                <a:gd name="connsiteX26" fmla="*/ 124699 w 130840"/>
                <a:gd name="connsiteY26" fmla="*/ 54144 h 198944"/>
                <a:gd name="connsiteX27" fmla="*/ 118281 w 130840"/>
                <a:gd name="connsiteY27" fmla="*/ 60087 h 198944"/>
                <a:gd name="connsiteX28" fmla="*/ 110040 w 130840"/>
                <a:gd name="connsiteY28" fmla="*/ 83033 h 198944"/>
                <a:gd name="connsiteX29" fmla="*/ 110172 w 130840"/>
                <a:gd name="connsiteY29" fmla="*/ 86902 h 198944"/>
                <a:gd name="connsiteX30" fmla="*/ 110383 w 130840"/>
                <a:gd name="connsiteY30" fmla="*/ 92617 h 198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30840" h="198944">
                  <a:moveTo>
                    <a:pt x="110383" y="92617"/>
                  </a:moveTo>
                  <a:cubicBezTo>
                    <a:pt x="109297" y="94823"/>
                    <a:pt x="108211" y="97029"/>
                    <a:pt x="107126" y="99235"/>
                  </a:cubicBezTo>
                  <a:cubicBezTo>
                    <a:pt x="110155" y="100561"/>
                    <a:pt x="106480" y="108636"/>
                    <a:pt x="113686" y="105756"/>
                  </a:cubicBezTo>
                  <a:cubicBezTo>
                    <a:pt x="120607" y="102762"/>
                    <a:pt x="120750" y="106916"/>
                    <a:pt x="119887" y="111779"/>
                  </a:cubicBezTo>
                  <a:cubicBezTo>
                    <a:pt x="119127" y="116032"/>
                    <a:pt x="114858" y="121352"/>
                    <a:pt x="123568" y="122192"/>
                  </a:cubicBezTo>
                  <a:cubicBezTo>
                    <a:pt x="128534" y="120684"/>
                    <a:pt x="128351" y="124141"/>
                    <a:pt x="128494" y="127296"/>
                  </a:cubicBezTo>
                  <a:cubicBezTo>
                    <a:pt x="127871" y="129633"/>
                    <a:pt x="126557" y="131508"/>
                    <a:pt x="124671" y="132999"/>
                  </a:cubicBezTo>
                  <a:cubicBezTo>
                    <a:pt x="123339" y="133776"/>
                    <a:pt x="121910" y="134303"/>
                    <a:pt x="120407" y="134628"/>
                  </a:cubicBezTo>
                  <a:cubicBezTo>
                    <a:pt x="113818" y="135600"/>
                    <a:pt x="107211" y="136560"/>
                    <a:pt x="100531" y="135343"/>
                  </a:cubicBezTo>
                  <a:cubicBezTo>
                    <a:pt x="100525" y="134245"/>
                    <a:pt x="100525" y="133148"/>
                    <a:pt x="100519" y="132051"/>
                  </a:cubicBezTo>
                  <a:cubicBezTo>
                    <a:pt x="99010" y="128376"/>
                    <a:pt x="100805" y="125867"/>
                    <a:pt x="104302" y="122969"/>
                  </a:cubicBezTo>
                  <a:cubicBezTo>
                    <a:pt x="98742" y="122884"/>
                    <a:pt x="94484" y="124918"/>
                    <a:pt x="90152" y="126170"/>
                  </a:cubicBezTo>
                  <a:cubicBezTo>
                    <a:pt x="82197" y="128462"/>
                    <a:pt x="73344" y="129828"/>
                    <a:pt x="74356" y="141755"/>
                  </a:cubicBezTo>
                  <a:cubicBezTo>
                    <a:pt x="74550" y="144024"/>
                    <a:pt x="70578" y="145258"/>
                    <a:pt x="68258" y="146584"/>
                  </a:cubicBezTo>
                  <a:cubicBezTo>
                    <a:pt x="66572" y="147670"/>
                    <a:pt x="64886" y="148790"/>
                    <a:pt x="63309" y="150024"/>
                  </a:cubicBezTo>
                  <a:cubicBezTo>
                    <a:pt x="61457" y="151728"/>
                    <a:pt x="59954" y="153653"/>
                    <a:pt x="59503" y="156248"/>
                  </a:cubicBezTo>
                  <a:cubicBezTo>
                    <a:pt x="59383" y="158951"/>
                    <a:pt x="59360" y="161655"/>
                    <a:pt x="58251" y="164203"/>
                  </a:cubicBezTo>
                  <a:cubicBezTo>
                    <a:pt x="52707" y="176839"/>
                    <a:pt x="45078" y="187841"/>
                    <a:pt x="33585" y="195807"/>
                  </a:cubicBezTo>
                  <a:cubicBezTo>
                    <a:pt x="33031" y="197213"/>
                    <a:pt x="32088" y="198270"/>
                    <a:pt x="30728" y="198945"/>
                  </a:cubicBezTo>
                  <a:cubicBezTo>
                    <a:pt x="13005" y="184560"/>
                    <a:pt x="3410" y="166529"/>
                    <a:pt x="695" y="143315"/>
                  </a:cubicBezTo>
                  <a:cubicBezTo>
                    <a:pt x="-1311" y="126153"/>
                    <a:pt x="947" y="110945"/>
                    <a:pt x="8479" y="95983"/>
                  </a:cubicBezTo>
                  <a:cubicBezTo>
                    <a:pt x="20983" y="71163"/>
                    <a:pt x="33551" y="46372"/>
                    <a:pt x="46021" y="21534"/>
                  </a:cubicBezTo>
                  <a:cubicBezTo>
                    <a:pt x="48621" y="16356"/>
                    <a:pt x="52502" y="13024"/>
                    <a:pt x="58068" y="11322"/>
                  </a:cubicBezTo>
                  <a:cubicBezTo>
                    <a:pt x="70030" y="7658"/>
                    <a:pt x="81923" y="3783"/>
                    <a:pt x="93844" y="0"/>
                  </a:cubicBezTo>
                  <a:cubicBezTo>
                    <a:pt x="103028" y="16242"/>
                    <a:pt x="116715" y="28364"/>
                    <a:pt x="130666" y="40251"/>
                  </a:cubicBezTo>
                  <a:cubicBezTo>
                    <a:pt x="131180" y="42582"/>
                    <a:pt x="130494" y="44685"/>
                    <a:pt x="129437" y="46720"/>
                  </a:cubicBezTo>
                  <a:cubicBezTo>
                    <a:pt x="128037" y="49303"/>
                    <a:pt x="126454" y="51778"/>
                    <a:pt x="124699" y="54144"/>
                  </a:cubicBezTo>
                  <a:cubicBezTo>
                    <a:pt x="122888" y="56481"/>
                    <a:pt x="120624" y="58327"/>
                    <a:pt x="118281" y="60087"/>
                  </a:cubicBezTo>
                  <a:cubicBezTo>
                    <a:pt x="108960" y="65374"/>
                    <a:pt x="112944" y="75478"/>
                    <a:pt x="110040" y="83033"/>
                  </a:cubicBezTo>
                  <a:cubicBezTo>
                    <a:pt x="110046" y="84319"/>
                    <a:pt x="110052" y="85617"/>
                    <a:pt x="110172" y="86902"/>
                  </a:cubicBezTo>
                  <a:cubicBezTo>
                    <a:pt x="110538" y="88794"/>
                    <a:pt x="110555" y="90703"/>
                    <a:pt x="110383" y="92617"/>
                  </a:cubicBezTo>
                  <a:close/>
                </a:path>
              </a:pathLst>
            </a:custGeom>
            <a:grpFill/>
            <a:ln w="5715" cap="flat">
              <a:noFill/>
              <a:prstDash val="solid"/>
              <a:miter/>
            </a:ln>
          </p:spPr>
          <p:txBody>
            <a:bodyPr rtlCol="0" anchor="ctr"/>
            <a:lstStyle/>
            <a:p>
              <a:endParaRPr lang="zh-CN" altLang="en-US"/>
            </a:p>
          </p:txBody>
        </p:sp>
        <p:sp>
          <p:nvSpPr>
            <p:cNvPr id="5565" name="任意多边形: 形状 5564">
              <a:extLst>
                <a:ext uri="{FF2B5EF4-FFF2-40B4-BE49-F238E27FC236}">
                  <a16:creationId xmlns:a16="http://schemas.microsoft.com/office/drawing/2014/main" id="{B6F41933-FBCC-BC0C-1822-0ABC62AD41A4}"/>
                </a:ext>
              </a:extLst>
            </p:cNvPr>
            <p:cNvSpPr/>
            <p:nvPr/>
          </p:nvSpPr>
          <p:spPr>
            <a:xfrm>
              <a:off x="4853531" y="4799079"/>
              <a:ext cx="196200" cy="231130"/>
            </a:xfrm>
            <a:custGeom>
              <a:avLst/>
              <a:gdLst>
                <a:gd name="connsiteX0" fmla="*/ 196201 w 196200"/>
                <a:gd name="connsiteY0" fmla="*/ 80119 h 231130"/>
                <a:gd name="connsiteX1" fmla="*/ 181399 w 196200"/>
                <a:gd name="connsiteY1" fmla="*/ 94692 h 231130"/>
                <a:gd name="connsiteX2" fmla="*/ 181005 w 196200"/>
                <a:gd name="connsiteY2" fmla="*/ 98972 h 231130"/>
                <a:gd name="connsiteX3" fmla="*/ 174490 w 196200"/>
                <a:gd name="connsiteY3" fmla="*/ 114603 h 231130"/>
                <a:gd name="connsiteX4" fmla="*/ 150538 w 196200"/>
                <a:gd name="connsiteY4" fmla="*/ 129667 h 231130"/>
                <a:gd name="connsiteX5" fmla="*/ 160917 w 196200"/>
                <a:gd name="connsiteY5" fmla="*/ 133222 h 231130"/>
                <a:gd name="connsiteX6" fmla="*/ 141406 w 196200"/>
                <a:gd name="connsiteY6" fmla="*/ 151716 h 231130"/>
                <a:gd name="connsiteX7" fmla="*/ 135330 w 196200"/>
                <a:gd name="connsiteY7" fmla="*/ 145538 h 231130"/>
                <a:gd name="connsiteX8" fmla="*/ 119437 w 196200"/>
                <a:gd name="connsiteY8" fmla="*/ 162786 h 231130"/>
                <a:gd name="connsiteX9" fmla="*/ 119420 w 196200"/>
                <a:gd name="connsiteY9" fmla="*/ 162786 h 231130"/>
                <a:gd name="connsiteX10" fmla="*/ 102978 w 196200"/>
                <a:gd name="connsiteY10" fmla="*/ 162786 h 231130"/>
                <a:gd name="connsiteX11" fmla="*/ 102995 w 196200"/>
                <a:gd name="connsiteY11" fmla="*/ 162786 h 231130"/>
                <a:gd name="connsiteX12" fmla="*/ 89690 w 196200"/>
                <a:gd name="connsiteY12" fmla="*/ 160831 h 231130"/>
                <a:gd name="connsiteX13" fmla="*/ 87690 w 196200"/>
                <a:gd name="connsiteY13" fmla="*/ 159511 h 231130"/>
                <a:gd name="connsiteX14" fmla="*/ 76672 w 196200"/>
                <a:gd name="connsiteY14" fmla="*/ 175942 h 231130"/>
                <a:gd name="connsiteX15" fmla="*/ 76683 w 196200"/>
                <a:gd name="connsiteY15" fmla="*/ 175942 h 231130"/>
                <a:gd name="connsiteX16" fmla="*/ 70802 w 196200"/>
                <a:gd name="connsiteY16" fmla="*/ 185012 h 231130"/>
                <a:gd name="connsiteX17" fmla="*/ 56452 w 196200"/>
                <a:gd name="connsiteY17" fmla="*/ 149996 h 231130"/>
                <a:gd name="connsiteX18" fmla="*/ 41707 w 196200"/>
                <a:gd name="connsiteY18" fmla="*/ 169204 h 231130"/>
                <a:gd name="connsiteX19" fmla="*/ 37204 w 196200"/>
                <a:gd name="connsiteY19" fmla="*/ 179234 h 231130"/>
                <a:gd name="connsiteX20" fmla="*/ 37215 w 196200"/>
                <a:gd name="connsiteY20" fmla="*/ 179234 h 231130"/>
                <a:gd name="connsiteX21" fmla="*/ 29620 w 196200"/>
                <a:gd name="connsiteY21" fmla="*/ 188721 h 231130"/>
                <a:gd name="connsiteX22" fmla="*/ 58229 w 196200"/>
                <a:gd name="connsiteY22" fmla="*/ 178491 h 231130"/>
                <a:gd name="connsiteX23" fmla="*/ 48245 w 196200"/>
                <a:gd name="connsiteY23" fmla="*/ 194670 h 231130"/>
                <a:gd name="connsiteX24" fmla="*/ 39376 w 196200"/>
                <a:gd name="connsiteY24" fmla="*/ 201145 h 231130"/>
                <a:gd name="connsiteX25" fmla="*/ 37130 w 196200"/>
                <a:gd name="connsiteY25" fmla="*/ 209272 h 231130"/>
                <a:gd name="connsiteX26" fmla="*/ 44822 w 196200"/>
                <a:gd name="connsiteY26" fmla="*/ 205889 h 231130"/>
                <a:gd name="connsiteX27" fmla="*/ 72123 w 196200"/>
                <a:gd name="connsiteY27" fmla="*/ 195001 h 231130"/>
                <a:gd name="connsiteX28" fmla="*/ 34489 w 196200"/>
                <a:gd name="connsiteY28" fmla="*/ 228977 h 231130"/>
                <a:gd name="connsiteX29" fmla="*/ 21162 w 196200"/>
                <a:gd name="connsiteY29" fmla="*/ 228394 h 231130"/>
                <a:gd name="connsiteX30" fmla="*/ 20996 w 196200"/>
                <a:gd name="connsiteY30" fmla="*/ 217216 h 231130"/>
                <a:gd name="connsiteX31" fmla="*/ 15264 w 196200"/>
                <a:gd name="connsiteY31" fmla="*/ 211026 h 231130"/>
                <a:gd name="connsiteX32" fmla="*/ 4314 w 196200"/>
                <a:gd name="connsiteY32" fmla="*/ 208889 h 231130"/>
                <a:gd name="connsiteX33" fmla="*/ 5 w 196200"/>
                <a:gd name="connsiteY33" fmla="*/ 207174 h 231130"/>
                <a:gd name="connsiteX34" fmla="*/ 1839 w 196200"/>
                <a:gd name="connsiteY34" fmla="*/ 201637 h 231130"/>
                <a:gd name="connsiteX35" fmla="*/ 3423 w 196200"/>
                <a:gd name="connsiteY35" fmla="*/ 196207 h 231130"/>
                <a:gd name="connsiteX36" fmla="*/ 2931 w 196200"/>
                <a:gd name="connsiteY36" fmla="*/ 192161 h 231130"/>
                <a:gd name="connsiteX37" fmla="*/ 10595 w 196200"/>
                <a:gd name="connsiteY37" fmla="*/ 172164 h 231130"/>
                <a:gd name="connsiteX38" fmla="*/ 31397 w 196200"/>
                <a:gd name="connsiteY38" fmla="*/ 140972 h 231130"/>
                <a:gd name="connsiteX39" fmla="*/ 35175 w 196200"/>
                <a:gd name="connsiteY39" fmla="*/ 135166 h 231130"/>
                <a:gd name="connsiteX40" fmla="*/ 40621 w 196200"/>
                <a:gd name="connsiteY40" fmla="*/ 130765 h 231130"/>
                <a:gd name="connsiteX41" fmla="*/ 53737 w 196200"/>
                <a:gd name="connsiteY41" fmla="*/ 129142 h 231130"/>
                <a:gd name="connsiteX42" fmla="*/ 51760 w 196200"/>
                <a:gd name="connsiteY42" fmla="*/ 139789 h 231130"/>
                <a:gd name="connsiteX43" fmla="*/ 56143 w 196200"/>
                <a:gd name="connsiteY43" fmla="*/ 127924 h 231130"/>
                <a:gd name="connsiteX44" fmla="*/ 57852 w 196200"/>
                <a:gd name="connsiteY44" fmla="*/ 124416 h 231130"/>
                <a:gd name="connsiteX45" fmla="*/ 58441 w 196200"/>
                <a:gd name="connsiteY45" fmla="*/ 122507 h 231130"/>
                <a:gd name="connsiteX46" fmla="*/ 58035 w 196200"/>
                <a:gd name="connsiteY46" fmla="*/ 121524 h 231130"/>
                <a:gd name="connsiteX47" fmla="*/ 53440 w 196200"/>
                <a:gd name="connsiteY47" fmla="*/ 119512 h 231130"/>
                <a:gd name="connsiteX48" fmla="*/ 49028 w 196200"/>
                <a:gd name="connsiteY48" fmla="*/ 116437 h 231130"/>
                <a:gd name="connsiteX49" fmla="*/ 48714 w 196200"/>
                <a:gd name="connsiteY49" fmla="*/ 110951 h 231130"/>
                <a:gd name="connsiteX50" fmla="*/ 51611 w 196200"/>
                <a:gd name="connsiteY50" fmla="*/ 104219 h 231130"/>
                <a:gd name="connsiteX51" fmla="*/ 57675 w 196200"/>
                <a:gd name="connsiteY51" fmla="*/ 92726 h 231130"/>
                <a:gd name="connsiteX52" fmla="*/ 61870 w 196200"/>
                <a:gd name="connsiteY52" fmla="*/ 92612 h 231130"/>
                <a:gd name="connsiteX53" fmla="*/ 69071 w 196200"/>
                <a:gd name="connsiteY53" fmla="*/ 85605 h 231130"/>
                <a:gd name="connsiteX54" fmla="*/ 83067 w 196200"/>
                <a:gd name="connsiteY54" fmla="*/ 79958 h 231130"/>
                <a:gd name="connsiteX55" fmla="*/ 83472 w 196200"/>
                <a:gd name="connsiteY55" fmla="*/ 83731 h 231130"/>
                <a:gd name="connsiteX56" fmla="*/ 84095 w 196200"/>
                <a:gd name="connsiteY56" fmla="*/ 80427 h 231130"/>
                <a:gd name="connsiteX57" fmla="*/ 90331 w 196200"/>
                <a:gd name="connsiteY57" fmla="*/ 72998 h 231130"/>
                <a:gd name="connsiteX58" fmla="*/ 93468 w 196200"/>
                <a:gd name="connsiteY58" fmla="*/ 82227 h 231130"/>
                <a:gd name="connsiteX59" fmla="*/ 86982 w 196200"/>
                <a:gd name="connsiteY59" fmla="*/ 94949 h 231130"/>
                <a:gd name="connsiteX60" fmla="*/ 87787 w 196200"/>
                <a:gd name="connsiteY60" fmla="*/ 97681 h 231130"/>
                <a:gd name="connsiteX61" fmla="*/ 97720 w 196200"/>
                <a:gd name="connsiteY61" fmla="*/ 108122 h 231130"/>
                <a:gd name="connsiteX62" fmla="*/ 106201 w 196200"/>
                <a:gd name="connsiteY62" fmla="*/ 75027 h 231130"/>
                <a:gd name="connsiteX63" fmla="*/ 106544 w 196200"/>
                <a:gd name="connsiteY63" fmla="*/ 68952 h 231130"/>
                <a:gd name="connsiteX64" fmla="*/ 101949 w 196200"/>
                <a:gd name="connsiteY64" fmla="*/ 57910 h 231130"/>
                <a:gd name="connsiteX65" fmla="*/ 126678 w 196200"/>
                <a:gd name="connsiteY65" fmla="*/ 52143 h 231130"/>
                <a:gd name="connsiteX66" fmla="*/ 135588 w 196200"/>
                <a:gd name="connsiteY66" fmla="*/ 47229 h 231130"/>
                <a:gd name="connsiteX67" fmla="*/ 142623 w 196200"/>
                <a:gd name="connsiteY67" fmla="*/ 29666 h 231130"/>
                <a:gd name="connsiteX68" fmla="*/ 144143 w 196200"/>
                <a:gd name="connsiteY68" fmla="*/ 25312 h 231130"/>
                <a:gd name="connsiteX69" fmla="*/ 146555 w 196200"/>
                <a:gd name="connsiteY69" fmla="*/ 9681 h 231130"/>
                <a:gd name="connsiteX70" fmla="*/ 159734 w 196200"/>
                <a:gd name="connsiteY70" fmla="*/ 1263 h 231130"/>
                <a:gd name="connsiteX71" fmla="*/ 162660 w 196200"/>
                <a:gd name="connsiteY71" fmla="*/ 16836 h 231130"/>
                <a:gd name="connsiteX72" fmla="*/ 161665 w 196200"/>
                <a:gd name="connsiteY72" fmla="*/ 41445 h 231130"/>
                <a:gd name="connsiteX73" fmla="*/ 164860 w 196200"/>
                <a:gd name="connsiteY73" fmla="*/ 42148 h 231130"/>
                <a:gd name="connsiteX74" fmla="*/ 170266 w 196200"/>
                <a:gd name="connsiteY74" fmla="*/ 52401 h 231130"/>
                <a:gd name="connsiteX75" fmla="*/ 156224 w 196200"/>
                <a:gd name="connsiteY75" fmla="*/ 93343 h 231130"/>
                <a:gd name="connsiteX76" fmla="*/ 148201 w 196200"/>
                <a:gd name="connsiteY76" fmla="*/ 97589 h 231130"/>
                <a:gd name="connsiteX77" fmla="*/ 130558 w 196200"/>
                <a:gd name="connsiteY77" fmla="*/ 94383 h 231130"/>
                <a:gd name="connsiteX78" fmla="*/ 127930 w 196200"/>
                <a:gd name="connsiteY78" fmla="*/ 109757 h 231130"/>
                <a:gd name="connsiteX79" fmla="*/ 148183 w 196200"/>
                <a:gd name="connsiteY79" fmla="*/ 97578 h 231130"/>
                <a:gd name="connsiteX80" fmla="*/ 156110 w 196200"/>
                <a:gd name="connsiteY80" fmla="*/ 93389 h 231130"/>
                <a:gd name="connsiteX81" fmla="*/ 172821 w 196200"/>
                <a:gd name="connsiteY81" fmla="*/ 88502 h 231130"/>
                <a:gd name="connsiteX82" fmla="*/ 174638 w 196200"/>
                <a:gd name="connsiteY82" fmla="*/ 85525 h 231130"/>
                <a:gd name="connsiteX83" fmla="*/ 194252 w 196200"/>
                <a:gd name="connsiteY83" fmla="*/ 77364 h 231130"/>
                <a:gd name="connsiteX84" fmla="*/ 196201 w 196200"/>
                <a:gd name="connsiteY84" fmla="*/ 80119 h 231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196200" h="231130">
                  <a:moveTo>
                    <a:pt x="196201" y="80119"/>
                  </a:moveTo>
                  <a:cubicBezTo>
                    <a:pt x="188760" y="82399"/>
                    <a:pt x="187817" y="91291"/>
                    <a:pt x="181399" y="94692"/>
                  </a:cubicBezTo>
                  <a:cubicBezTo>
                    <a:pt x="179742" y="95572"/>
                    <a:pt x="179930" y="97738"/>
                    <a:pt x="181005" y="98972"/>
                  </a:cubicBezTo>
                  <a:cubicBezTo>
                    <a:pt x="189417" y="108653"/>
                    <a:pt x="182342" y="113786"/>
                    <a:pt x="174490" y="114603"/>
                  </a:cubicBezTo>
                  <a:cubicBezTo>
                    <a:pt x="163368" y="115751"/>
                    <a:pt x="156425" y="121198"/>
                    <a:pt x="150538" y="129667"/>
                  </a:cubicBezTo>
                  <a:cubicBezTo>
                    <a:pt x="153184" y="133102"/>
                    <a:pt x="158036" y="127502"/>
                    <a:pt x="160917" y="133222"/>
                  </a:cubicBezTo>
                  <a:cubicBezTo>
                    <a:pt x="154407" y="139474"/>
                    <a:pt x="140777" y="138897"/>
                    <a:pt x="141406" y="151716"/>
                  </a:cubicBezTo>
                  <a:cubicBezTo>
                    <a:pt x="135696" y="151488"/>
                    <a:pt x="140628" y="143641"/>
                    <a:pt x="135330" y="145538"/>
                  </a:cubicBezTo>
                  <a:cubicBezTo>
                    <a:pt x="127335" y="148401"/>
                    <a:pt x="118020" y="150899"/>
                    <a:pt x="119437" y="162786"/>
                  </a:cubicBezTo>
                  <a:lnTo>
                    <a:pt x="119420" y="162786"/>
                  </a:lnTo>
                  <a:cubicBezTo>
                    <a:pt x="113939" y="156700"/>
                    <a:pt x="108459" y="157340"/>
                    <a:pt x="102978" y="162786"/>
                  </a:cubicBezTo>
                  <a:lnTo>
                    <a:pt x="102995" y="162786"/>
                  </a:lnTo>
                  <a:cubicBezTo>
                    <a:pt x="98743" y="161037"/>
                    <a:pt x="92902" y="170130"/>
                    <a:pt x="89690" y="160831"/>
                  </a:cubicBezTo>
                  <a:cubicBezTo>
                    <a:pt x="89485" y="160231"/>
                    <a:pt x="88376" y="159946"/>
                    <a:pt x="87690" y="159511"/>
                  </a:cubicBezTo>
                  <a:cubicBezTo>
                    <a:pt x="89250" y="168501"/>
                    <a:pt x="75009" y="166884"/>
                    <a:pt x="76672" y="175942"/>
                  </a:cubicBezTo>
                  <a:lnTo>
                    <a:pt x="76683" y="175942"/>
                  </a:lnTo>
                  <a:cubicBezTo>
                    <a:pt x="72814" y="177599"/>
                    <a:pt x="74106" y="183034"/>
                    <a:pt x="70802" y="185012"/>
                  </a:cubicBezTo>
                  <a:cubicBezTo>
                    <a:pt x="61744" y="174913"/>
                    <a:pt x="53154" y="165146"/>
                    <a:pt x="56452" y="149996"/>
                  </a:cubicBezTo>
                  <a:cubicBezTo>
                    <a:pt x="52789" y="157700"/>
                    <a:pt x="52697" y="167261"/>
                    <a:pt x="41707" y="169204"/>
                  </a:cubicBezTo>
                  <a:cubicBezTo>
                    <a:pt x="39678" y="169564"/>
                    <a:pt x="38678" y="175742"/>
                    <a:pt x="37204" y="179234"/>
                  </a:cubicBezTo>
                  <a:lnTo>
                    <a:pt x="37215" y="179234"/>
                  </a:lnTo>
                  <a:cubicBezTo>
                    <a:pt x="33935" y="181102"/>
                    <a:pt x="30432" y="182766"/>
                    <a:pt x="29620" y="188721"/>
                  </a:cubicBezTo>
                  <a:cubicBezTo>
                    <a:pt x="38684" y="184234"/>
                    <a:pt x="49108" y="188749"/>
                    <a:pt x="58229" y="178491"/>
                  </a:cubicBezTo>
                  <a:cubicBezTo>
                    <a:pt x="57166" y="187658"/>
                    <a:pt x="53686" y="192093"/>
                    <a:pt x="48245" y="194670"/>
                  </a:cubicBezTo>
                  <a:cubicBezTo>
                    <a:pt x="44765" y="196316"/>
                    <a:pt x="41101" y="197230"/>
                    <a:pt x="39376" y="201145"/>
                  </a:cubicBezTo>
                  <a:cubicBezTo>
                    <a:pt x="38204" y="203803"/>
                    <a:pt x="33329" y="206043"/>
                    <a:pt x="37130" y="209272"/>
                  </a:cubicBezTo>
                  <a:cubicBezTo>
                    <a:pt x="40639" y="212255"/>
                    <a:pt x="43462" y="208249"/>
                    <a:pt x="44822" y="205889"/>
                  </a:cubicBezTo>
                  <a:cubicBezTo>
                    <a:pt x="50954" y="195219"/>
                    <a:pt x="62178" y="200694"/>
                    <a:pt x="72123" y="195001"/>
                  </a:cubicBezTo>
                  <a:cubicBezTo>
                    <a:pt x="60921" y="210558"/>
                    <a:pt x="45691" y="217461"/>
                    <a:pt x="34489" y="228977"/>
                  </a:cubicBezTo>
                  <a:cubicBezTo>
                    <a:pt x="30180" y="233412"/>
                    <a:pt x="25562" y="229857"/>
                    <a:pt x="21162" y="228394"/>
                  </a:cubicBezTo>
                  <a:cubicBezTo>
                    <a:pt x="23276" y="224914"/>
                    <a:pt x="12315" y="222925"/>
                    <a:pt x="20996" y="217216"/>
                  </a:cubicBezTo>
                  <a:cubicBezTo>
                    <a:pt x="27346" y="213044"/>
                    <a:pt x="15093" y="217564"/>
                    <a:pt x="15264" y="211026"/>
                  </a:cubicBezTo>
                  <a:cubicBezTo>
                    <a:pt x="15476" y="202945"/>
                    <a:pt x="8623" y="207232"/>
                    <a:pt x="4314" y="208889"/>
                  </a:cubicBezTo>
                  <a:cubicBezTo>
                    <a:pt x="1902" y="210758"/>
                    <a:pt x="874" y="209175"/>
                    <a:pt x="5" y="207174"/>
                  </a:cubicBezTo>
                  <a:cubicBezTo>
                    <a:pt x="-75" y="205094"/>
                    <a:pt x="817" y="203340"/>
                    <a:pt x="1839" y="201637"/>
                  </a:cubicBezTo>
                  <a:cubicBezTo>
                    <a:pt x="2697" y="199939"/>
                    <a:pt x="3303" y="198151"/>
                    <a:pt x="3423" y="196207"/>
                  </a:cubicBezTo>
                  <a:cubicBezTo>
                    <a:pt x="3262" y="194842"/>
                    <a:pt x="3137" y="193510"/>
                    <a:pt x="2931" y="192161"/>
                  </a:cubicBezTo>
                  <a:cubicBezTo>
                    <a:pt x="759" y="183635"/>
                    <a:pt x="3617" y="175370"/>
                    <a:pt x="10595" y="172164"/>
                  </a:cubicBezTo>
                  <a:cubicBezTo>
                    <a:pt x="24574" y="165741"/>
                    <a:pt x="27877" y="153608"/>
                    <a:pt x="31397" y="140972"/>
                  </a:cubicBezTo>
                  <a:cubicBezTo>
                    <a:pt x="32272" y="138783"/>
                    <a:pt x="33586" y="136891"/>
                    <a:pt x="35175" y="135166"/>
                  </a:cubicBezTo>
                  <a:cubicBezTo>
                    <a:pt x="36781" y="133440"/>
                    <a:pt x="38604" y="131982"/>
                    <a:pt x="40621" y="130765"/>
                  </a:cubicBezTo>
                  <a:cubicBezTo>
                    <a:pt x="44793" y="128662"/>
                    <a:pt x="48977" y="126456"/>
                    <a:pt x="53737" y="129142"/>
                  </a:cubicBezTo>
                  <a:cubicBezTo>
                    <a:pt x="55406" y="132982"/>
                    <a:pt x="54012" y="136286"/>
                    <a:pt x="51760" y="139789"/>
                  </a:cubicBezTo>
                  <a:cubicBezTo>
                    <a:pt x="55880" y="136571"/>
                    <a:pt x="54732" y="131771"/>
                    <a:pt x="56143" y="127924"/>
                  </a:cubicBezTo>
                  <a:cubicBezTo>
                    <a:pt x="56561" y="126656"/>
                    <a:pt x="57161" y="125479"/>
                    <a:pt x="57852" y="124416"/>
                  </a:cubicBezTo>
                  <a:cubicBezTo>
                    <a:pt x="58298" y="123832"/>
                    <a:pt x="58515" y="123187"/>
                    <a:pt x="58441" y="122507"/>
                  </a:cubicBezTo>
                  <a:cubicBezTo>
                    <a:pt x="58367" y="121809"/>
                    <a:pt x="58258" y="121461"/>
                    <a:pt x="58035" y="121524"/>
                  </a:cubicBezTo>
                  <a:cubicBezTo>
                    <a:pt x="56606" y="120581"/>
                    <a:pt x="55029" y="120049"/>
                    <a:pt x="53440" y="119512"/>
                  </a:cubicBezTo>
                  <a:cubicBezTo>
                    <a:pt x="51674" y="118901"/>
                    <a:pt x="50125" y="117997"/>
                    <a:pt x="49028" y="116437"/>
                  </a:cubicBezTo>
                  <a:cubicBezTo>
                    <a:pt x="48222" y="114643"/>
                    <a:pt x="48154" y="112814"/>
                    <a:pt x="48714" y="110951"/>
                  </a:cubicBezTo>
                  <a:cubicBezTo>
                    <a:pt x="49714" y="108722"/>
                    <a:pt x="51423" y="106813"/>
                    <a:pt x="51611" y="104219"/>
                  </a:cubicBezTo>
                  <a:cubicBezTo>
                    <a:pt x="51537" y="99281"/>
                    <a:pt x="52314" y="94789"/>
                    <a:pt x="57675" y="92726"/>
                  </a:cubicBezTo>
                  <a:cubicBezTo>
                    <a:pt x="59075" y="92435"/>
                    <a:pt x="60470" y="92435"/>
                    <a:pt x="61870" y="92612"/>
                  </a:cubicBezTo>
                  <a:cubicBezTo>
                    <a:pt x="66750" y="92812"/>
                    <a:pt x="68425" y="89554"/>
                    <a:pt x="69071" y="85605"/>
                  </a:cubicBezTo>
                  <a:cubicBezTo>
                    <a:pt x="70665" y="75838"/>
                    <a:pt x="76277" y="76524"/>
                    <a:pt x="83067" y="79958"/>
                  </a:cubicBezTo>
                  <a:cubicBezTo>
                    <a:pt x="84376" y="81062"/>
                    <a:pt x="82701" y="82536"/>
                    <a:pt x="83472" y="83731"/>
                  </a:cubicBezTo>
                  <a:cubicBezTo>
                    <a:pt x="84741" y="82845"/>
                    <a:pt x="83255" y="81422"/>
                    <a:pt x="84095" y="80427"/>
                  </a:cubicBezTo>
                  <a:cubicBezTo>
                    <a:pt x="84130" y="76175"/>
                    <a:pt x="85456" y="72209"/>
                    <a:pt x="90331" y="72998"/>
                  </a:cubicBezTo>
                  <a:cubicBezTo>
                    <a:pt x="95788" y="73883"/>
                    <a:pt x="94125" y="78690"/>
                    <a:pt x="93468" y="82227"/>
                  </a:cubicBezTo>
                  <a:cubicBezTo>
                    <a:pt x="92565" y="87074"/>
                    <a:pt x="90651" y="91554"/>
                    <a:pt x="86982" y="94949"/>
                  </a:cubicBezTo>
                  <a:cubicBezTo>
                    <a:pt x="84107" y="96572"/>
                    <a:pt x="86867" y="96881"/>
                    <a:pt x="87787" y="97681"/>
                  </a:cubicBezTo>
                  <a:cubicBezTo>
                    <a:pt x="91233" y="101110"/>
                    <a:pt x="94977" y="104179"/>
                    <a:pt x="97720" y="108122"/>
                  </a:cubicBezTo>
                  <a:cubicBezTo>
                    <a:pt x="104492" y="98132"/>
                    <a:pt x="108539" y="87445"/>
                    <a:pt x="106201" y="75027"/>
                  </a:cubicBezTo>
                  <a:cubicBezTo>
                    <a:pt x="105830" y="73038"/>
                    <a:pt x="108104" y="69729"/>
                    <a:pt x="106544" y="68952"/>
                  </a:cubicBezTo>
                  <a:cubicBezTo>
                    <a:pt x="101326" y="66363"/>
                    <a:pt x="95217" y="63162"/>
                    <a:pt x="101949" y="57910"/>
                  </a:cubicBezTo>
                  <a:cubicBezTo>
                    <a:pt x="108641" y="52687"/>
                    <a:pt x="117071" y="46492"/>
                    <a:pt x="126678" y="52143"/>
                  </a:cubicBezTo>
                  <a:cubicBezTo>
                    <a:pt x="133376" y="56081"/>
                    <a:pt x="137857" y="58241"/>
                    <a:pt x="135588" y="47229"/>
                  </a:cubicBezTo>
                  <a:cubicBezTo>
                    <a:pt x="134039" y="39719"/>
                    <a:pt x="141731" y="36102"/>
                    <a:pt x="142623" y="29666"/>
                  </a:cubicBezTo>
                  <a:cubicBezTo>
                    <a:pt x="143040" y="28181"/>
                    <a:pt x="143583" y="26746"/>
                    <a:pt x="144143" y="25312"/>
                  </a:cubicBezTo>
                  <a:cubicBezTo>
                    <a:pt x="146738" y="20351"/>
                    <a:pt x="145623" y="14842"/>
                    <a:pt x="146555" y="9681"/>
                  </a:cubicBezTo>
                  <a:cubicBezTo>
                    <a:pt x="147812" y="2697"/>
                    <a:pt x="151161" y="-2503"/>
                    <a:pt x="159734" y="1263"/>
                  </a:cubicBezTo>
                  <a:cubicBezTo>
                    <a:pt x="163231" y="5984"/>
                    <a:pt x="162431" y="11504"/>
                    <a:pt x="162660" y="16836"/>
                  </a:cubicBezTo>
                  <a:cubicBezTo>
                    <a:pt x="159762" y="24866"/>
                    <a:pt x="174375" y="33684"/>
                    <a:pt x="161665" y="41445"/>
                  </a:cubicBezTo>
                  <a:cubicBezTo>
                    <a:pt x="161619" y="41474"/>
                    <a:pt x="163763" y="41885"/>
                    <a:pt x="164860" y="42148"/>
                  </a:cubicBezTo>
                  <a:cubicBezTo>
                    <a:pt x="170643" y="43531"/>
                    <a:pt x="171975" y="48949"/>
                    <a:pt x="170266" y="52401"/>
                  </a:cubicBezTo>
                  <a:cubicBezTo>
                    <a:pt x="163780" y="65500"/>
                    <a:pt x="168352" y="82324"/>
                    <a:pt x="156224" y="93343"/>
                  </a:cubicBezTo>
                  <a:cubicBezTo>
                    <a:pt x="153847" y="95321"/>
                    <a:pt x="150470" y="95412"/>
                    <a:pt x="148201" y="97589"/>
                  </a:cubicBezTo>
                  <a:cubicBezTo>
                    <a:pt x="142011" y="97492"/>
                    <a:pt x="132970" y="107808"/>
                    <a:pt x="130558" y="94383"/>
                  </a:cubicBezTo>
                  <a:cubicBezTo>
                    <a:pt x="129787" y="98447"/>
                    <a:pt x="132010" y="104625"/>
                    <a:pt x="127930" y="109757"/>
                  </a:cubicBezTo>
                  <a:cubicBezTo>
                    <a:pt x="133347" y="103453"/>
                    <a:pt x="140674" y="100367"/>
                    <a:pt x="148183" y="97578"/>
                  </a:cubicBezTo>
                  <a:cubicBezTo>
                    <a:pt x="150464" y="95503"/>
                    <a:pt x="153847" y="95503"/>
                    <a:pt x="156110" y="93389"/>
                  </a:cubicBezTo>
                  <a:cubicBezTo>
                    <a:pt x="161482" y="91200"/>
                    <a:pt x="165334" y="84405"/>
                    <a:pt x="172821" y="88502"/>
                  </a:cubicBezTo>
                  <a:cubicBezTo>
                    <a:pt x="175335" y="89880"/>
                    <a:pt x="174450" y="86371"/>
                    <a:pt x="174638" y="85525"/>
                  </a:cubicBezTo>
                  <a:cubicBezTo>
                    <a:pt x="177353" y="73352"/>
                    <a:pt x="184359" y="71997"/>
                    <a:pt x="194252" y="77364"/>
                  </a:cubicBezTo>
                  <a:cubicBezTo>
                    <a:pt x="194892" y="78279"/>
                    <a:pt x="195544" y="79198"/>
                    <a:pt x="196201" y="80119"/>
                  </a:cubicBezTo>
                  <a:close/>
                </a:path>
              </a:pathLst>
            </a:custGeom>
            <a:grpFill/>
            <a:ln w="5715" cap="flat">
              <a:noFill/>
              <a:prstDash val="solid"/>
              <a:miter/>
            </a:ln>
          </p:spPr>
          <p:txBody>
            <a:bodyPr rtlCol="0" anchor="ctr"/>
            <a:lstStyle/>
            <a:p>
              <a:endParaRPr lang="zh-CN" altLang="en-US"/>
            </a:p>
          </p:txBody>
        </p:sp>
        <p:sp>
          <p:nvSpPr>
            <p:cNvPr id="5566" name="任意多边形: 形状 5565">
              <a:extLst>
                <a:ext uri="{FF2B5EF4-FFF2-40B4-BE49-F238E27FC236}">
                  <a16:creationId xmlns:a16="http://schemas.microsoft.com/office/drawing/2014/main" id="{BF0A363E-07A6-972E-A67A-366EA2C24C74}"/>
                </a:ext>
              </a:extLst>
            </p:cNvPr>
            <p:cNvSpPr/>
            <p:nvPr/>
          </p:nvSpPr>
          <p:spPr>
            <a:xfrm>
              <a:off x="5403567" y="4727381"/>
              <a:ext cx="169746" cy="239673"/>
            </a:xfrm>
            <a:custGeom>
              <a:avLst/>
              <a:gdLst>
                <a:gd name="connsiteX0" fmla="*/ 122327 w 169746"/>
                <a:gd name="connsiteY0" fmla="*/ 696 h 239673"/>
                <a:gd name="connsiteX1" fmla="*/ 125219 w 169746"/>
                <a:gd name="connsiteY1" fmla="*/ 1753 h 239673"/>
                <a:gd name="connsiteX2" fmla="*/ 128659 w 169746"/>
                <a:gd name="connsiteY2" fmla="*/ 4107 h 239673"/>
                <a:gd name="connsiteX3" fmla="*/ 128568 w 169746"/>
                <a:gd name="connsiteY3" fmla="*/ 4039 h 239673"/>
                <a:gd name="connsiteX4" fmla="*/ 123139 w 169746"/>
                <a:gd name="connsiteY4" fmla="*/ 27333 h 239673"/>
                <a:gd name="connsiteX5" fmla="*/ 124030 w 169746"/>
                <a:gd name="connsiteY5" fmla="*/ 27979 h 239673"/>
                <a:gd name="connsiteX6" fmla="*/ 123933 w 169746"/>
                <a:gd name="connsiteY6" fmla="*/ 27402 h 239673"/>
                <a:gd name="connsiteX7" fmla="*/ 144667 w 169746"/>
                <a:gd name="connsiteY7" fmla="*/ 14263 h 239673"/>
                <a:gd name="connsiteX8" fmla="*/ 144799 w 169746"/>
                <a:gd name="connsiteY8" fmla="*/ 14337 h 239673"/>
                <a:gd name="connsiteX9" fmla="*/ 149182 w 169746"/>
                <a:gd name="connsiteY9" fmla="*/ 16972 h 239673"/>
                <a:gd name="connsiteX10" fmla="*/ 164978 w 169746"/>
                <a:gd name="connsiteY10" fmla="*/ 29396 h 239673"/>
                <a:gd name="connsiteX11" fmla="*/ 168487 w 169746"/>
                <a:gd name="connsiteY11" fmla="*/ 40341 h 239673"/>
                <a:gd name="connsiteX12" fmla="*/ 159446 w 169746"/>
                <a:gd name="connsiteY12" fmla="*/ 37992 h 239673"/>
                <a:gd name="connsiteX13" fmla="*/ 149725 w 169746"/>
                <a:gd name="connsiteY13" fmla="*/ 45478 h 239673"/>
                <a:gd name="connsiteX14" fmla="*/ 133694 w 169746"/>
                <a:gd name="connsiteY14" fmla="*/ 53462 h 239673"/>
                <a:gd name="connsiteX15" fmla="*/ 127745 w 169746"/>
                <a:gd name="connsiteY15" fmla="*/ 47953 h 239673"/>
                <a:gd name="connsiteX16" fmla="*/ 138438 w 169746"/>
                <a:gd name="connsiteY16" fmla="*/ 36992 h 239673"/>
                <a:gd name="connsiteX17" fmla="*/ 128488 w 169746"/>
                <a:gd name="connsiteY17" fmla="*/ 46890 h 239673"/>
                <a:gd name="connsiteX18" fmla="*/ 117361 w 169746"/>
                <a:gd name="connsiteY18" fmla="*/ 55114 h 239673"/>
                <a:gd name="connsiteX19" fmla="*/ 142370 w 169746"/>
                <a:gd name="connsiteY19" fmla="*/ 69984 h 239673"/>
                <a:gd name="connsiteX20" fmla="*/ 134649 w 169746"/>
                <a:gd name="connsiteY20" fmla="*/ 79568 h 239673"/>
                <a:gd name="connsiteX21" fmla="*/ 125242 w 169746"/>
                <a:gd name="connsiteY21" fmla="*/ 103765 h 239673"/>
                <a:gd name="connsiteX22" fmla="*/ 120670 w 169746"/>
                <a:gd name="connsiteY22" fmla="*/ 120471 h 239673"/>
                <a:gd name="connsiteX23" fmla="*/ 104594 w 169746"/>
                <a:gd name="connsiteY23" fmla="*/ 146885 h 239673"/>
                <a:gd name="connsiteX24" fmla="*/ 95204 w 169746"/>
                <a:gd name="connsiteY24" fmla="*/ 152474 h 239673"/>
                <a:gd name="connsiteX25" fmla="*/ 64691 w 169746"/>
                <a:gd name="connsiteY25" fmla="*/ 167157 h 239673"/>
                <a:gd name="connsiteX26" fmla="*/ 82802 w 169746"/>
                <a:gd name="connsiteY26" fmla="*/ 164465 h 239673"/>
                <a:gd name="connsiteX27" fmla="*/ 88849 w 169746"/>
                <a:gd name="connsiteY27" fmla="*/ 175741 h 239673"/>
                <a:gd name="connsiteX28" fmla="*/ 81328 w 169746"/>
                <a:gd name="connsiteY28" fmla="*/ 188588 h 239673"/>
                <a:gd name="connsiteX29" fmla="*/ 56896 w 169746"/>
                <a:gd name="connsiteY29" fmla="*/ 196046 h 239673"/>
                <a:gd name="connsiteX30" fmla="*/ 52650 w 169746"/>
                <a:gd name="connsiteY30" fmla="*/ 197492 h 239673"/>
                <a:gd name="connsiteX31" fmla="*/ 66166 w 169746"/>
                <a:gd name="connsiteY31" fmla="*/ 204184 h 239673"/>
                <a:gd name="connsiteX32" fmla="*/ 48392 w 169746"/>
                <a:gd name="connsiteY32" fmla="*/ 219129 h 239673"/>
                <a:gd name="connsiteX33" fmla="*/ 30293 w 169746"/>
                <a:gd name="connsiteY33" fmla="*/ 224769 h 239673"/>
                <a:gd name="connsiteX34" fmla="*/ 27521 w 169746"/>
                <a:gd name="connsiteY34" fmla="*/ 227632 h 239673"/>
                <a:gd name="connsiteX35" fmla="*/ 20880 w 169746"/>
                <a:gd name="connsiteY35" fmla="*/ 238245 h 239673"/>
                <a:gd name="connsiteX36" fmla="*/ 16708 w 169746"/>
                <a:gd name="connsiteY36" fmla="*/ 239674 h 239673"/>
                <a:gd name="connsiteX37" fmla="*/ 17280 w 169746"/>
                <a:gd name="connsiteY37" fmla="*/ 215100 h 239673"/>
                <a:gd name="connsiteX38" fmla="*/ 34871 w 169746"/>
                <a:gd name="connsiteY38" fmla="*/ 192182 h 239673"/>
                <a:gd name="connsiteX39" fmla="*/ 38654 w 169746"/>
                <a:gd name="connsiteY39" fmla="*/ 179809 h 239673"/>
                <a:gd name="connsiteX40" fmla="*/ 32185 w 169746"/>
                <a:gd name="connsiteY40" fmla="*/ 198943 h 239673"/>
                <a:gd name="connsiteX41" fmla="*/ 21732 w 169746"/>
                <a:gd name="connsiteY41" fmla="*/ 209070 h 239673"/>
                <a:gd name="connsiteX42" fmla="*/ 7867 w 169746"/>
                <a:gd name="connsiteY42" fmla="*/ 208082 h 239673"/>
                <a:gd name="connsiteX43" fmla="*/ 14805 w 169746"/>
                <a:gd name="connsiteY43" fmla="*/ 195417 h 239673"/>
                <a:gd name="connsiteX44" fmla="*/ 2147 w 169746"/>
                <a:gd name="connsiteY44" fmla="*/ 175672 h 239673"/>
                <a:gd name="connsiteX45" fmla="*/ 11199 w 169746"/>
                <a:gd name="connsiteY45" fmla="*/ 171454 h 239673"/>
                <a:gd name="connsiteX46" fmla="*/ 21652 w 169746"/>
                <a:gd name="connsiteY46" fmla="*/ 167522 h 239673"/>
                <a:gd name="connsiteX47" fmla="*/ 20737 w 169746"/>
                <a:gd name="connsiteY47" fmla="*/ 163973 h 239673"/>
                <a:gd name="connsiteX48" fmla="*/ 10416 w 169746"/>
                <a:gd name="connsiteY48" fmla="*/ 161213 h 239673"/>
                <a:gd name="connsiteX49" fmla="*/ 7822 w 169746"/>
                <a:gd name="connsiteY49" fmla="*/ 157835 h 239673"/>
                <a:gd name="connsiteX50" fmla="*/ 5570 w 169746"/>
                <a:gd name="connsiteY50" fmla="*/ 145359 h 239673"/>
                <a:gd name="connsiteX51" fmla="*/ 3392 w 169746"/>
                <a:gd name="connsiteY51" fmla="*/ 133478 h 239673"/>
                <a:gd name="connsiteX52" fmla="*/ 4901 w 169746"/>
                <a:gd name="connsiteY52" fmla="*/ 129512 h 239673"/>
                <a:gd name="connsiteX53" fmla="*/ 4067 w 169746"/>
                <a:gd name="connsiteY53" fmla="*/ 114750 h 239673"/>
                <a:gd name="connsiteX54" fmla="*/ 4244 w 169746"/>
                <a:gd name="connsiteY54" fmla="*/ 105680 h 239673"/>
                <a:gd name="connsiteX55" fmla="*/ 30264 w 169746"/>
                <a:gd name="connsiteY55" fmla="*/ 93547 h 239673"/>
                <a:gd name="connsiteX56" fmla="*/ 89146 w 169746"/>
                <a:gd name="connsiteY56" fmla="*/ 54165 h 239673"/>
                <a:gd name="connsiteX57" fmla="*/ 94147 w 169746"/>
                <a:gd name="connsiteY57" fmla="*/ 46341 h 239673"/>
                <a:gd name="connsiteX58" fmla="*/ 101113 w 169746"/>
                <a:gd name="connsiteY58" fmla="*/ 28619 h 239673"/>
                <a:gd name="connsiteX59" fmla="*/ 110886 w 169746"/>
                <a:gd name="connsiteY59" fmla="*/ 5262 h 239673"/>
                <a:gd name="connsiteX60" fmla="*/ 114223 w 169746"/>
                <a:gd name="connsiteY60" fmla="*/ 2279 h 239673"/>
                <a:gd name="connsiteX61" fmla="*/ 122327 w 169746"/>
                <a:gd name="connsiteY61" fmla="*/ 696 h 239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69746" h="239673">
                  <a:moveTo>
                    <a:pt x="122327" y="696"/>
                  </a:moveTo>
                  <a:cubicBezTo>
                    <a:pt x="123505" y="461"/>
                    <a:pt x="124470" y="816"/>
                    <a:pt x="125219" y="1753"/>
                  </a:cubicBezTo>
                  <a:cubicBezTo>
                    <a:pt x="126436" y="2433"/>
                    <a:pt x="127591" y="3216"/>
                    <a:pt x="128659" y="4107"/>
                  </a:cubicBezTo>
                  <a:lnTo>
                    <a:pt x="128568" y="4039"/>
                  </a:lnTo>
                  <a:cubicBezTo>
                    <a:pt x="135563" y="13766"/>
                    <a:pt x="124030" y="19212"/>
                    <a:pt x="123139" y="27333"/>
                  </a:cubicBezTo>
                  <a:cubicBezTo>
                    <a:pt x="122276" y="29111"/>
                    <a:pt x="126031" y="28865"/>
                    <a:pt x="124030" y="27979"/>
                  </a:cubicBezTo>
                  <a:cubicBezTo>
                    <a:pt x="123819" y="27882"/>
                    <a:pt x="123836" y="27710"/>
                    <a:pt x="123933" y="27402"/>
                  </a:cubicBezTo>
                  <a:cubicBezTo>
                    <a:pt x="127242" y="17326"/>
                    <a:pt x="135392" y="14909"/>
                    <a:pt x="144667" y="14263"/>
                  </a:cubicBezTo>
                  <a:lnTo>
                    <a:pt x="144799" y="14337"/>
                  </a:lnTo>
                  <a:cubicBezTo>
                    <a:pt x="146142" y="15412"/>
                    <a:pt x="147399" y="16629"/>
                    <a:pt x="149182" y="16972"/>
                  </a:cubicBezTo>
                  <a:cubicBezTo>
                    <a:pt x="155497" y="19778"/>
                    <a:pt x="160949" y="23687"/>
                    <a:pt x="164978" y="29396"/>
                  </a:cubicBezTo>
                  <a:cubicBezTo>
                    <a:pt x="166807" y="32866"/>
                    <a:pt x="172162" y="35563"/>
                    <a:pt x="168487" y="40341"/>
                  </a:cubicBezTo>
                  <a:cubicBezTo>
                    <a:pt x="164252" y="45850"/>
                    <a:pt x="160681" y="45650"/>
                    <a:pt x="159446" y="37992"/>
                  </a:cubicBezTo>
                  <a:cubicBezTo>
                    <a:pt x="160046" y="45495"/>
                    <a:pt x="154526" y="45010"/>
                    <a:pt x="149725" y="45478"/>
                  </a:cubicBezTo>
                  <a:cubicBezTo>
                    <a:pt x="143924" y="47244"/>
                    <a:pt x="139427" y="51690"/>
                    <a:pt x="133694" y="53462"/>
                  </a:cubicBezTo>
                  <a:cubicBezTo>
                    <a:pt x="129122" y="54874"/>
                    <a:pt x="125945" y="53874"/>
                    <a:pt x="127745" y="47953"/>
                  </a:cubicBezTo>
                  <a:cubicBezTo>
                    <a:pt x="130363" y="44124"/>
                    <a:pt x="132900" y="40221"/>
                    <a:pt x="138438" y="36992"/>
                  </a:cubicBezTo>
                  <a:cubicBezTo>
                    <a:pt x="132843" y="39558"/>
                    <a:pt x="130986" y="43524"/>
                    <a:pt x="128488" y="46890"/>
                  </a:cubicBezTo>
                  <a:cubicBezTo>
                    <a:pt x="125956" y="50908"/>
                    <a:pt x="123459" y="54960"/>
                    <a:pt x="117361" y="55114"/>
                  </a:cubicBezTo>
                  <a:cubicBezTo>
                    <a:pt x="127688" y="57526"/>
                    <a:pt x="135900" y="62309"/>
                    <a:pt x="142370" y="69984"/>
                  </a:cubicBezTo>
                  <a:cubicBezTo>
                    <a:pt x="142581" y="75419"/>
                    <a:pt x="138078" y="77105"/>
                    <a:pt x="134649" y="79568"/>
                  </a:cubicBezTo>
                  <a:cubicBezTo>
                    <a:pt x="126311" y="85563"/>
                    <a:pt x="114904" y="89581"/>
                    <a:pt x="125242" y="103765"/>
                  </a:cubicBezTo>
                  <a:cubicBezTo>
                    <a:pt x="128654" y="108446"/>
                    <a:pt x="122545" y="114876"/>
                    <a:pt x="120670" y="120471"/>
                  </a:cubicBezTo>
                  <a:cubicBezTo>
                    <a:pt x="117321" y="130483"/>
                    <a:pt x="109377" y="137707"/>
                    <a:pt x="104594" y="146885"/>
                  </a:cubicBezTo>
                  <a:cubicBezTo>
                    <a:pt x="102839" y="150251"/>
                    <a:pt x="98364" y="153600"/>
                    <a:pt x="95204" y="152474"/>
                  </a:cubicBezTo>
                  <a:cubicBezTo>
                    <a:pt x="79168" y="146771"/>
                    <a:pt x="70001" y="154823"/>
                    <a:pt x="64691" y="167157"/>
                  </a:cubicBezTo>
                  <a:cubicBezTo>
                    <a:pt x="69201" y="165791"/>
                    <a:pt x="75453" y="161156"/>
                    <a:pt x="82802" y="164465"/>
                  </a:cubicBezTo>
                  <a:cubicBezTo>
                    <a:pt x="86106" y="167522"/>
                    <a:pt x="87392" y="171740"/>
                    <a:pt x="88849" y="175741"/>
                  </a:cubicBezTo>
                  <a:cubicBezTo>
                    <a:pt x="91541" y="183141"/>
                    <a:pt x="85420" y="190319"/>
                    <a:pt x="81328" y="188588"/>
                  </a:cubicBezTo>
                  <a:cubicBezTo>
                    <a:pt x="68915" y="183341"/>
                    <a:pt x="62748" y="195331"/>
                    <a:pt x="56896" y="196046"/>
                  </a:cubicBezTo>
                  <a:cubicBezTo>
                    <a:pt x="50850" y="196080"/>
                    <a:pt x="52444" y="197566"/>
                    <a:pt x="52650" y="197492"/>
                  </a:cubicBezTo>
                  <a:cubicBezTo>
                    <a:pt x="59348" y="195029"/>
                    <a:pt x="65120" y="195017"/>
                    <a:pt x="66166" y="204184"/>
                  </a:cubicBezTo>
                  <a:cubicBezTo>
                    <a:pt x="59159" y="207887"/>
                    <a:pt x="51793" y="211373"/>
                    <a:pt x="48392" y="219129"/>
                  </a:cubicBezTo>
                  <a:cubicBezTo>
                    <a:pt x="44363" y="228318"/>
                    <a:pt x="36271" y="222826"/>
                    <a:pt x="30293" y="224769"/>
                  </a:cubicBezTo>
                  <a:cubicBezTo>
                    <a:pt x="29293" y="225661"/>
                    <a:pt x="28344" y="226581"/>
                    <a:pt x="27521" y="227632"/>
                  </a:cubicBezTo>
                  <a:cubicBezTo>
                    <a:pt x="25138" y="231067"/>
                    <a:pt x="23909" y="235216"/>
                    <a:pt x="20880" y="238245"/>
                  </a:cubicBezTo>
                  <a:cubicBezTo>
                    <a:pt x="19606" y="239080"/>
                    <a:pt x="18228" y="239560"/>
                    <a:pt x="16708" y="239674"/>
                  </a:cubicBezTo>
                  <a:cubicBezTo>
                    <a:pt x="1667" y="227981"/>
                    <a:pt x="1569" y="221758"/>
                    <a:pt x="17280" y="215100"/>
                  </a:cubicBezTo>
                  <a:cubicBezTo>
                    <a:pt x="27915" y="210596"/>
                    <a:pt x="34522" y="204241"/>
                    <a:pt x="34871" y="192182"/>
                  </a:cubicBezTo>
                  <a:cubicBezTo>
                    <a:pt x="34996" y="187856"/>
                    <a:pt x="36397" y="183604"/>
                    <a:pt x="38654" y="179809"/>
                  </a:cubicBezTo>
                  <a:cubicBezTo>
                    <a:pt x="35145" y="185702"/>
                    <a:pt x="32516" y="191868"/>
                    <a:pt x="32185" y="198943"/>
                  </a:cubicBezTo>
                  <a:cubicBezTo>
                    <a:pt x="31882" y="205458"/>
                    <a:pt x="28293" y="208767"/>
                    <a:pt x="21732" y="209070"/>
                  </a:cubicBezTo>
                  <a:cubicBezTo>
                    <a:pt x="16971" y="209288"/>
                    <a:pt x="10856" y="212757"/>
                    <a:pt x="7867" y="208082"/>
                  </a:cubicBezTo>
                  <a:cubicBezTo>
                    <a:pt x="3638" y="201475"/>
                    <a:pt x="12091" y="199532"/>
                    <a:pt x="14805" y="195417"/>
                  </a:cubicBezTo>
                  <a:cubicBezTo>
                    <a:pt x="2124" y="193400"/>
                    <a:pt x="-3391" y="184861"/>
                    <a:pt x="2147" y="175672"/>
                  </a:cubicBezTo>
                  <a:cubicBezTo>
                    <a:pt x="4238" y="172203"/>
                    <a:pt x="8987" y="168300"/>
                    <a:pt x="11199" y="171454"/>
                  </a:cubicBezTo>
                  <a:cubicBezTo>
                    <a:pt x="21257" y="185816"/>
                    <a:pt x="19069" y="170751"/>
                    <a:pt x="21652" y="167522"/>
                  </a:cubicBezTo>
                  <a:cubicBezTo>
                    <a:pt x="21389" y="166316"/>
                    <a:pt x="21126" y="165105"/>
                    <a:pt x="20737" y="163973"/>
                  </a:cubicBezTo>
                  <a:cubicBezTo>
                    <a:pt x="18028" y="160350"/>
                    <a:pt x="13136" y="164745"/>
                    <a:pt x="10416" y="161213"/>
                  </a:cubicBezTo>
                  <a:cubicBezTo>
                    <a:pt x="9325" y="160264"/>
                    <a:pt x="8467" y="159133"/>
                    <a:pt x="7822" y="157835"/>
                  </a:cubicBezTo>
                  <a:cubicBezTo>
                    <a:pt x="6250" y="153823"/>
                    <a:pt x="6536" y="149480"/>
                    <a:pt x="5570" y="145359"/>
                  </a:cubicBezTo>
                  <a:cubicBezTo>
                    <a:pt x="4655" y="141445"/>
                    <a:pt x="1306" y="137953"/>
                    <a:pt x="3392" y="133478"/>
                  </a:cubicBezTo>
                  <a:cubicBezTo>
                    <a:pt x="3838" y="132129"/>
                    <a:pt x="4364" y="130815"/>
                    <a:pt x="4901" y="129512"/>
                  </a:cubicBezTo>
                  <a:cubicBezTo>
                    <a:pt x="6907" y="124460"/>
                    <a:pt x="5421" y="119608"/>
                    <a:pt x="4067" y="114750"/>
                  </a:cubicBezTo>
                  <a:cubicBezTo>
                    <a:pt x="3392" y="111709"/>
                    <a:pt x="3335" y="108686"/>
                    <a:pt x="4244" y="105680"/>
                  </a:cubicBezTo>
                  <a:cubicBezTo>
                    <a:pt x="10108" y="95605"/>
                    <a:pt x="18651" y="92359"/>
                    <a:pt x="30264" y="93547"/>
                  </a:cubicBezTo>
                  <a:cubicBezTo>
                    <a:pt x="52604" y="95827"/>
                    <a:pt x="81905" y="75831"/>
                    <a:pt x="89146" y="54165"/>
                  </a:cubicBezTo>
                  <a:cubicBezTo>
                    <a:pt x="90192" y="51033"/>
                    <a:pt x="90678" y="47884"/>
                    <a:pt x="94147" y="46341"/>
                  </a:cubicBezTo>
                  <a:cubicBezTo>
                    <a:pt x="102233" y="42747"/>
                    <a:pt x="103359" y="35986"/>
                    <a:pt x="101113" y="28619"/>
                  </a:cubicBezTo>
                  <a:cubicBezTo>
                    <a:pt x="97827" y="17846"/>
                    <a:pt x="102308" y="10817"/>
                    <a:pt x="110886" y="5262"/>
                  </a:cubicBezTo>
                  <a:cubicBezTo>
                    <a:pt x="111915" y="4176"/>
                    <a:pt x="113046" y="3199"/>
                    <a:pt x="114223" y="2279"/>
                  </a:cubicBezTo>
                  <a:cubicBezTo>
                    <a:pt x="116755" y="924"/>
                    <a:pt x="119173" y="-1070"/>
                    <a:pt x="122327" y="696"/>
                  </a:cubicBezTo>
                  <a:close/>
                </a:path>
              </a:pathLst>
            </a:custGeom>
            <a:grpFill/>
            <a:ln w="5715" cap="flat">
              <a:noFill/>
              <a:prstDash val="solid"/>
              <a:miter/>
            </a:ln>
          </p:spPr>
          <p:txBody>
            <a:bodyPr rtlCol="0" anchor="ctr"/>
            <a:lstStyle/>
            <a:p>
              <a:endParaRPr lang="zh-CN" altLang="en-US"/>
            </a:p>
          </p:txBody>
        </p:sp>
        <p:sp>
          <p:nvSpPr>
            <p:cNvPr id="5567" name="任意多边形: 形状 5566">
              <a:extLst>
                <a:ext uri="{FF2B5EF4-FFF2-40B4-BE49-F238E27FC236}">
                  <a16:creationId xmlns:a16="http://schemas.microsoft.com/office/drawing/2014/main" id="{E66B449E-494B-8A55-22B5-547710CA9571}"/>
                </a:ext>
              </a:extLst>
            </p:cNvPr>
            <p:cNvSpPr/>
            <p:nvPr/>
          </p:nvSpPr>
          <p:spPr>
            <a:xfrm>
              <a:off x="5586876" y="5256799"/>
              <a:ext cx="168894" cy="206790"/>
            </a:xfrm>
            <a:custGeom>
              <a:avLst/>
              <a:gdLst>
                <a:gd name="connsiteX0" fmla="*/ 47077 w 168894"/>
                <a:gd name="connsiteY0" fmla="*/ 57036 h 206790"/>
                <a:gd name="connsiteX1" fmla="*/ 54776 w 168894"/>
                <a:gd name="connsiteY1" fmla="*/ 59179 h 206790"/>
                <a:gd name="connsiteX2" fmla="*/ 91363 w 168894"/>
                <a:gd name="connsiteY2" fmla="*/ 53064 h 206790"/>
                <a:gd name="connsiteX3" fmla="*/ 98747 w 168894"/>
                <a:gd name="connsiteY3" fmla="*/ 37250 h 206790"/>
                <a:gd name="connsiteX4" fmla="*/ 100250 w 168894"/>
                <a:gd name="connsiteY4" fmla="*/ 29535 h 206790"/>
                <a:gd name="connsiteX5" fmla="*/ 105125 w 168894"/>
                <a:gd name="connsiteY5" fmla="*/ 15682 h 206790"/>
                <a:gd name="connsiteX6" fmla="*/ 119418 w 168894"/>
                <a:gd name="connsiteY6" fmla="*/ 2378 h 206790"/>
                <a:gd name="connsiteX7" fmla="*/ 123247 w 168894"/>
                <a:gd name="connsiteY7" fmla="*/ 0 h 206790"/>
                <a:gd name="connsiteX8" fmla="*/ 165806 w 168894"/>
                <a:gd name="connsiteY8" fmla="*/ 23363 h 206790"/>
                <a:gd name="connsiteX9" fmla="*/ 154262 w 168894"/>
                <a:gd name="connsiteY9" fmla="*/ 47715 h 206790"/>
                <a:gd name="connsiteX10" fmla="*/ 129882 w 168894"/>
                <a:gd name="connsiteY10" fmla="*/ 66866 h 206790"/>
                <a:gd name="connsiteX11" fmla="*/ 116360 w 168894"/>
                <a:gd name="connsiteY11" fmla="*/ 67837 h 206790"/>
                <a:gd name="connsiteX12" fmla="*/ 107331 w 168894"/>
                <a:gd name="connsiteY12" fmla="*/ 99235 h 206790"/>
                <a:gd name="connsiteX13" fmla="*/ 113206 w 168894"/>
                <a:gd name="connsiteY13" fmla="*/ 105670 h 206790"/>
                <a:gd name="connsiteX14" fmla="*/ 108759 w 168894"/>
                <a:gd name="connsiteY14" fmla="*/ 120815 h 206790"/>
                <a:gd name="connsiteX15" fmla="*/ 98752 w 168894"/>
                <a:gd name="connsiteY15" fmla="*/ 143658 h 206790"/>
                <a:gd name="connsiteX16" fmla="*/ 89220 w 168894"/>
                <a:gd name="connsiteY16" fmla="*/ 165775 h 206790"/>
                <a:gd name="connsiteX17" fmla="*/ 79944 w 168894"/>
                <a:gd name="connsiteY17" fmla="*/ 185783 h 206790"/>
                <a:gd name="connsiteX18" fmla="*/ 76492 w 168894"/>
                <a:gd name="connsiteY18" fmla="*/ 188498 h 206790"/>
                <a:gd name="connsiteX19" fmla="*/ 70949 w 168894"/>
                <a:gd name="connsiteY19" fmla="*/ 197945 h 206790"/>
                <a:gd name="connsiteX20" fmla="*/ 52764 w 168894"/>
                <a:gd name="connsiteY20" fmla="*/ 203540 h 206790"/>
                <a:gd name="connsiteX21" fmla="*/ 59513 w 168894"/>
                <a:gd name="connsiteY21" fmla="*/ 181926 h 206790"/>
                <a:gd name="connsiteX22" fmla="*/ 61091 w 168894"/>
                <a:gd name="connsiteY22" fmla="*/ 177662 h 206790"/>
                <a:gd name="connsiteX23" fmla="*/ 67571 w 168894"/>
                <a:gd name="connsiteY23" fmla="*/ 173965 h 206790"/>
                <a:gd name="connsiteX24" fmla="*/ 59936 w 168894"/>
                <a:gd name="connsiteY24" fmla="*/ 174205 h 206790"/>
                <a:gd name="connsiteX25" fmla="*/ 56193 w 168894"/>
                <a:gd name="connsiteY25" fmla="*/ 163072 h 206790"/>
                <a:gd name="connsiteX26" fmla="*/ 45209 w 168894"/>
                <a:gd name="connsiteY26" fmla="*/ 160203 h 206790"/>
                <a:gd name="connsiteX27" fmla="*/ 29184 w 168894"/>
                <a:gd name="connsiteY27" fmla="*/ 137183 h 206790"/>
                <a:gd name="connsiteX28" fmla="*/ 35350 w 168894"/>
                <a:gd name="connsiteY28" fmla="*/ 119466 h 206790"/>
                <a:gd name="connsiteX29" fmla="*/ 1775 w 168894"/>
                <a:gd name="connsiteY29" fmla="*/ 127016 h 206790"/>
                <a:gd name="connsiteX30" fmla="*/ 3432 w 168894"/>
                <a:gd name="connsiteY30" fmla="*/ 94252 h 206790"/>
                <a:gd name="connsiteX31" fmla="*/ 3489 w 168894"/>
                <a:gd name="connsiteY31" fmla="*/ 89703 h 206790"/>
                <a:gd name="connsiteX32" fmla="*/ 20760 w 168894"/>
                <a:gd name="connsiteY32" fmla="*/ 83347 h 206790"/>
                <a:gd name="connsiteX33" fmla="*/ 22949 w 168894"/>
                <a:gd name="connsiteY33" fmla="*/ 85696 h 206790"/>
                <a:gd name="connsiteX34" fmla="*/ 36556 w 168894"/>
                <a:gd name="connsiteY34" fmla="*/ 76364 h 206790"/>
                <a:gd name="connsiteX35" fmla="*/ 37219 w 168894"/>
                <a:gd name="connsiteY35" fmla="*/ 70209 h 206790"/>
                <a:gd name="connsiteX36" fmla="*/ 47077 w 168894"/>
                <a:gd name="connsiteY36" fmla="*/ 57036 h 20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8894" h="206790">
                  <a:moveTo>
                    <a:pt x="47077" y="57036"/>
                  </a:moveTo>
                  <a:cubicBezTo>
                    <a:pt x="49649" y="57796"/>
                    <a:pt x="52284" y="59373"/>
                    <a:pt x="54776" y="59179"/>
                  </a:cubicBezTo>
                  <a:cubicBezTo>
                    <a:pt x="67103" y="58207"/>
                    <a:pt x="78435" y="51749"/>
                    <a:pt x="91363" y="53064"/>
                  </a:cubicBezTo>
                  <a:cubicBezTo>
                    <a:pt x="96152" y="53550"/>
                    <a:pt x="100473" y="43623"/>
                    <a:pt x="98747" y="37250"/>
                  </a:cubicBezTo>
                  <a:cubicBezTo>
                    <a:pt x="97924" y="34204"/>
                    <a:pt x="99347" y="32021"/>
                    <a:pt x="100250" y="29535"/>
                  </a:cubicBezTo>
                  <a:cubicBezTo>
                    <a:pt x="101924" y="24929"/>
                    <a:pt x="104227" y="20437"/>
                    <a:pt x="105125" y="15682"/>
                  </a:cubicBezTo>
                  <a:cubicBezTo>
                    <a:pt x="107365" y="3812"/>
                    <a:pt x="107736" y="3132"/>
                    <a:pt x="119418" y="2378"/>
                  </a:cubicBezTo>
                  <a:cubicBezTo>
                    <a:pt x="121235" y="2257"/>
                    <a:pt x="122424" y="1526"/>
                    <a:pt x="123247" y="0"/>
                  </a:cubicBezTo>
                  <a:cubicBezTo>
                    <a:pt x="138140" y="6504"/>
                    <a:pt x="152416" y="14116"/>
                    <a:pt x="165806" y="23363"/>
                  </a:cubicBezTo>
                  <a:cubicBezTo>
                    <a:pt x="173339" y="36867"/>
                    <a:pt x="166166" y="43697"/>
                    <a:pt x="154262" y="47715"/>
                  </a:cubicBezTo>
                  <a:cubicBezTo>
                    <a:pt x="143775" y="51252"/>
                    <a:pt x="134043" y="54367"/>
                    <a:pt x="129882" y="66866"/>
                  </a:cubicBezTo>
                  <a:cubicBezTo>
                    <a:pt x="127419" y="74266"/>
                    <a:pt x="120784" y="72318"/>
                    <a:pt x="116360" y="67837"/>
                  </a:cubicBezTo>
                  <a:cubicBezTo>
                    <a:pt x="110874" y="77512"/>
                    <a:pt x="119206" y="90720"/>
                    <a:pt x="107331" y="99235"/>
                  </a:cubicBezTo>
                  <a:cubicBezTo>
                    <a:pt x="105399" y="100618"/>
                    <a:pt x="111720" y="102882"/>
                    <a:pt x="113206" y="105670"/>
                  </a:cubicBezTo>
                  <a:cubicBezTo>
                    <a:pt x="115429" y="111814"/>
                    <a:pt x="111777" y="116214"/>
                    <a:pt x="108759" y="120815"/>
                  </a:cubicBezTo>
                  <a:cubicBezTo>
                    <a:pt x="102719" y="127250"/>
                    <a:pt x="97438" y="134211"/>
                    <a:pt x="98752" y="143658"/>
                  </a:cubicBezTo>
                  <a:cubicBezTo>
                    <a:pt x="100084" y="153202"/>
                    <a:pt x="95809" y="159900"/>
                    <a:pt x="89220" y="165775"/>
                  </a:cubicBezTo>
                  <a:cubicBezTo>
                    <a:pt x="90174" y="174325"/>
                    <a:pt x="87705" y="181286"/>
                    <a:pt x="79944" y="185783"/>
                  </a:cubicBezTo>
                  <a:cubicBezTo>
                    <a:pt x="78841" y="186749"/>
                    <a:pt x="77675" y="187629"/>
                    <a:pt x="76492" y="188498"/>
                  </a:cubicBezTo>
                  <a:cubicBezTo>
                    <a:pt x="73332" y="190881"/>
                    <a:pt x="69109" y="192601"/>
                    <a:pt x="70949" y="197945"/>
                  </a:cubicBezTo>
                  <a:cubicBezTo>
                    <a:pt x="66371" y="204666"/>
                    <a:pt x="61605" y="210746"/>
                    <a:pt x="52764" y="203540"/>
                  </a:cubicBezTo>
                  <a:cubicBezTo>
                    <a:pt x="52329" y="195493"/>
                    <a:pt x="58433" y="189498"/>
                    <a:pt x="59513" y="181926"/>
                  </a:cubicBezTo>
                  <a:cubicBezTo>
                    <a:pt x="59879" y="180445"/>
                    <a:pt x="60427" y="179034"/>
                    <a:pt x="61091" y="177662"/>
                  </a:cubicBezTo>
                  <a:cubicBezTo>
                    <a:pt x="62548" y="175210"/>
                    <a:pt x="64662" y="173884"/>
                    <a:pt x="67571" y="173965"/>
                  </a:cubicBezTo>
                  <a:cubicBezTo>
                    <a:pt x="65011" y="173422"/>
                    <a:pt x="62514" y="174959"/>
                    <a:pt x="59936" y="174205"/>
                  </a:cubicBezTo>
                  <a:cubicBezTo>
                    <a:pt x="52638" y="172496"/>
                    <a:pt x="60673" y="165723"/>
                    <a:pt x="56193" y="163072"/>
                  </a:cubicBezTo>
                  <a:cubicBezTo>
                    <a:pt x="52947" y="160437"/>
                    <a:pt x="49072" y="160368"/>
                    <a:pt x="45209" y="160203"/>
                  </a:cubicBezTo>
                  <a:cubicBezTo>
                    <a:pt x="20743" y="161752"/>
                    <a:pt x="20788" y="161763"/>
                    <a:pt x="29184" y="137183"/>
                  </a:cubicBezTo>
                  <a:cubicBezTo>
                    <a:pt x="31109" y="131553"/>
                    <a:pt x="31910" y="125536"/>
                    <a:pt x="35350" y="119466"/>
                  </a:cubicBezTo>
                  <a:cubicBezTo>
                    <a:pt x="24646" y="126296"/>
                    <a:pt x="15908" y="139915"/>
                    <a:pt x="1775" y="127016"/>
                  </a:cubicBezTo>
                  <a:cubicBezTo>
                    <a:pt x="1460" y="116060"/>
                    <a:pt x="-2946" y="104887"/>
                    <a:pt x="3432" y="94252"/>
                  </a:cubicBezTo>
                  <a:cubicBezTo>
                    <a:pt x="3055" y="92720"/>
                    <a:pt x="3112" y="91217"/>
                    <a:pt x="3489" y="89703"/>
                  </a:cubicBezTo>
                  <a:cubicBezTo>
                    <a:pt x="7553" y="82964"/>
                    <a:pt x="12182" y="77770"/>
                    <a:pt x="20760" y="83347"/>
                  </a:cubicBezTo>
                  <a:cubicBezTo>
                    <a:pt x="21491" y="84131"/>
                    <a:pt x="22217" y="84913"/>
                    <a:pt x="22949" y="85696"/>
                  </a:cubicBezTo>
                  <a:cubicBezTo>
                    <a:pt x="25680" y="79964"/>
                    <a:pt x="29801" y="76381"/>
                    <a:pt x="36556" y="76364"/>
                  </a:cubicBezTo>
                  <a:cubicBezTo>
                    <a:pt x="36779" y="76364"/>
                    <a:pt x="36996" y="72352"/>
                    <a:pt x="37219" y="70209"/>
                  </a:cubicBezTo>
                  <a:cubicBezTo>
                    <a:pt x="44574" y="68860"/>
                    <a:pt x="45094" y="62396"/>
                    <a:pt x="47077" y="57036"/>
                  </a:cubicBezTo>
                  <a:close/>
                </a:path>
              </a:pathLst>
            </a:custGeom>
            <a:grpFill/>
            <a:ln w="5715" cap="flat">
              <a:noFill/>
              <a:prstDash val="solid"/>
              <a:miter/>
            </a:ln>
          </p:spPr>
          <p:txBody>
            <a:bodyPr rtlCol="0" anchor="ctr"/>
            <a:lstStyle/>
            <a:p>
              <a:endParaRPr lang="zh-CN" altLang="en-US"/>
            </a:p>
          </p:txBody>
        </p:sp>
        <p:sp>
          <p:nvSpPr>
            <p:cNvPr id="5568" name="任意多边形: 形状 5567">
              <a:extLst>
                <a:ext uri="{FF2B5EF4-FFF2-40B4-BE49-F238E27FC236}">
                  <a16:creationId xmlns:a16="http://schemas.microsoft.com/office/drawing/2014/main" id="{E4088E3E-E1AB-523A-2680-21CB50C975EC}"/>
                </a:ext>
              </a:extLst>
            </p:cNvPr>
            <p:cNvSpPr/>
            <p:nvPr/>
          </p:nvSpPr>
          <p:spPr>
            <a:xfrm>
              <a:off x="5001713" y="4908813"/>
              <a:ext cx="181019" cy="133805"/>
            </a:xfrm>
            <a:custGeom>
              <a:avLst/>
              <a:gdLst>
                <a:gd name="connsiteX0" fmla="*/ 4127 w 181019"/>
                <a:gd name="connsiteY0" fmla="*/ 99092 h 133805"/>
                <a:gd name="connsiteX1" fmla="*/ 4127 w 181019"/>
                <a:gd name="connsiteY1" fmla="*/ 95818 h 133805"/>
                <a:gd name="connsiteX2" fmla="*/ 3298 w 181019"/>
                <a:gd name="connsiteY2" fmla="*/ 93629 h 133805"/>
                <a:gd name="connsiteX3" fmla="*/ 4110 w 181019"/>
                <a:gd name="connsiteY3" fmla="*/ 92526 h 133805"/>
                <a:gd name="connsiteX4" fmla="*/ 829 w 181019"/>
                <a:gd name="connsiteY4" fmla="*/ 76078 h 133805"/>
                <a:gd name="connsiteX5" fmla="*/ 92 w 181019"/>
                <a:gd name="connsiteY5" fmla="*/ 73883 h 133805"/>
                <a:gd name="connsiteX6" fmla="*/ 835 w 181019"/>
                <a:gd name="connsiteY6" fmla="*/ 72786 h 133805"/>
                <a:gd name="connsiteX7" fmla="*/ 4121 w 181019"/>
                <a:gd name="connsiteY7" fmla="*/ 72786 h 133805"/>
                <a:gd name="connsiteX8" fmla="*/ 13968 w 181019"/>
                <a:gd name="connsiteY8" fmla="*/ 76095 h 133805"/>
                <a:gd name="connsiteX9" fmla="*/ 14008 w 181019"/>
                <a:gd name="connsiteY9" fmla="*/ 76061 h 133805"/>
                <a:gd name="connsiteX10" fmla="*/ 13991 w 181019"/>
                <a:gd name="connsiteY10" fmla="*/ 66208 h 133805"/>
                <a:gd name="connsiteX11" fmla="*/ 17271 w 181019"/>
                <a:gd name="connsiteY11" fmla="*/ 62916 h 133805"/>
                <a:gd name="connsiteX12" fmla="*/ 23855 w 181019"/>
                <a:gd name="connsiteY12" fmla="*/ 53047 h 133805"/>
                <a:gd name="connsiteX13" fmla="*/ 27136 w 181019"/>
                <a:gd name="connsiteY13" fmla="*/ 53047 h 133805"/>
                <a:gd name="connsiteX14" fmla="*/ 30410 w 181019"/>
                <a:gd name="connsiteY14" fmla="*/ 53047 h 133805"/>
                <a:gd name="connsiteX15" fmla="*/ 29564 w 181019"/>
                <a:gd name="connsiteY15" fmla="*/ 59648 h 133805"/>
                <a:gd name="connsiteX16" fmla="*/ 26787 w 181019"/>
                <a:gd name="connsiteY16" fmla="*/ 64254 h 133805"/>
                <a:gd name="connsiteX17" fmla="*/ 25484 w 181019"/>
                <a:gd name="connsiteY17" fmla="*/ 67626 h 133805"/>
                <a:gd name="connsiteX18" fmla="*/ 25158 w 181019"/>
                <a:gd name="connsiteY18" fmla="*/ 71352 h 133805"/>
                <a:gd name="connsiteX19" fmla="*/ 25044 w 181019"/>
                <a:gd name="connsiteY19" fmla="*/ 77272 h 133805"/>
                <a:gd name="connsiteX20" fmla="*/ 22855 w 181019"/>
                <a:gd name="connsiteY20" fmla="*/ 85062 h 133805"/>
                <a:gd name="connsiteX21" fmla="*/ 20226 w 181019"/>
                <a:gd name="connsiteY21" fmla="*/ 90120 h 133805"/>
                <a:gd name="connsiteX22" fmla="*/ 13357 w 181019"/>
                <a:gd name="connsiteY22" fmla="*/ 91428 h 133805"/>
                <a:gd name="connsiteX23" fmla="*/ 10905 w 181019"/>
                <a:gd name="connsiteY23" fmla="*/ 93634 h 133805"/>
                <a:gd name="connsiteX24" fmla="*/ 9402 w 181019"/>
                <a:gd name="connsiteY24" fmla="*/ 94252 h 133805"/>
                <a:gd name="connsiteX25" fmla="*/ 11002 w 181019"/>
                <a:gd name="connsiteY25" fmla="*/ 93932 h 133805"/>
                <a:gd name="connsiteX26" fmla="*/ 15128 w 181019"/>
                <a:gd name="connsiteY26" fmla="*/ 91137 h 133805"/>
                <a:gd name="connsiteX27" fmla="*/ 18649 w 181019"/>
                <a:gd name="connsiteY27" fmla="*/ 91314 h 133805"/>
                <a:gd name="connsiteX28" fmla="*/ 23655 w 181019"/>
                <a:gd name="connsiteY28" fmla="*/ 83771 h 133805"/>
                <a:gd name="connsiteX29" fmla="*/ 32485 w 181019"/>
                <a:gd name="connsiteY29" fmla="*/ 66580 h 133805"/>
                <a:gd name="connsiteX30" fmla="*/ 41754 w 181019"/>
                <a:gd name="connsiteY30" fmla="*/ 65854 h 133805"/>
                <a:gd name="connsiteX31" fmla="*/ 40183 w 181019"/>
                <a:gd name="connsiteY31" fmla="*/ 69426 h 133805"/>
                <a:gd name="connsiteX32" fmla="*/ 41783 w 181019"/>
                <a:gd name="connsiteY32" fmla="*/ 67071 h 133805"/>
                <a:gd name="connsiteX33" fmla="*/ 51333 w 181019"/>
                <a:gd name="connsiteY33" fmla="*/ 58007 h 133805"/>
                <a:gd name="connsiteX34" fmla="*/ 52081 w 181019"/>
                <a:gd name="connsiteY34" fmla="*/ 56419 h 133805"/>
                <a:gd name="connsiteX35" fmla="*/ 50155 w 181019"/>
                <a:gd name="connsiteY35" fmla="*/ 33319 h 133805"/>
                <a:gd name="connsiteX36" fmla="*/ 50167 w 181019"/>
                <a:gd name="connsiteY36" fmla="*/ 33290 h 133805"/>
                <a:gd name="connsiteX37" fmla="*/ 93932 w 181019"/>
                <a:gd name="connsiteY37" fmla="*/ 0 h 133805"/>
                <a:gd name="connsiteX38" fmla="*/ 154117 w 181019"/>
                <a:gd name="connsiteY38" fmla="*/ 13162 h 133805"/>
                <a:gd name="connsiteX39" fmla="*/ 172394 w 181019"/>
                <a:gd name="connsiteY39" fmla="*/ 23780 h 133805"/>
                <a:gd name="connsiteX40" fmla="*/ 180646 w 181019"/>
                <a:gd name="connsiteY40" fmla="*/ 39519 h 133805"/>
                <a:gd name="connsiteX41" fmla="*/ 180652 w 181019"/>
                <a:gd name="connsiteY41" fmla="*/ 46406 h 133805"/>
                <a:gd name="connsiteX42" fmla="*/ 164261 w 181019"/>
                <a:gd name="connsiteY42" fmla="*/ 95372 h 133805"/>
                <a:gd name="connsiteX43" fmla="*/ 154626 w 181019"/>
                <a:gd name="connsiteY43" fmla="*/ 108608 h 133805"/>
                <a:gd name="connsiteX44" fmla="*/ 149734 w 181019"/>
                <a:gd name="connsiteY44" fmla="*/ 94183 h 133805"/>
                <a:gd name="connsiteX45" fmla="*/ 146076 w 181019"/>
                <a:gd name="connsiteY45" fmla="*/ 90114 h 133805"/>
                <a:gd name="connsiteX46" fmla="*/ 142624 w 181019"/>
                <a:gd name="connsiteY46" fmla="*/ 102144 h 133805"/>
                <a:gd name="connsiteX47" fmla="*/ 121016 w 181019"/>
                <a:gd name="connsiteY47" fmla="*/ 100355 h 133805"/>
                <a:gd name="connsiteX48" fmla="*/ 104305 w 181019"/>
                <a:gd name="connsiteY48" fmla="*/ 92200 h 133805"/>
                <a:gd name="connsiteX49" fmla="*/ 93681 w 181019"/>
                <a:gd name="connsiteY49" fmla="*/ 109785 h 133805"/>
                <a:gd name="connsiteX50" fmla="*/ 83245 w 181019"/>
                <a:gd name="connsiteY50" fmla="*/ 108202 h 133805"/>
                <a:gd name="connsiteX51" fmla="*/ 85794 w 181019"/>
                <a:gd name="connsiteY51" fmla="*/ 105619 h 133805"/>
                <a:gd name="connsiteX52" fmla="*/ 82674 w 181019"/>
                <a:gd name="connsiteY52" fmla="*/ 105962 h 133805"/>
                <a:gd name="connsiteX53" fmla="*/ 67872 w 181019"/>
                <a:gd name="connsiteY53" fmla="*/ 102996 h 133805"/>
                <a:gd name="connsiteX54" fmla="*/ 62489 w 181019"/>
                <a:gd name="connsiteY54" fmla="*/ 107099 h 133805"/>
                <a:gd name="connsiteX55" fmla="*/ 53310 w 181019"/>
                <a:gd name="connsiteY55" fmla="*/ 98950 h 133805"/>
                <a:gd name="connsiteX56" fmla="*/ 58094 w 181019"/>
                <a:gd name="connsiteY56" fmla="*/ 78473 h 133805"/>
                <a:gd name="connsiteX57" fmla="*/ 69335 w 181019"/>
                <a:gd name="connsiteY57" fmla="*/ 69952 h 133805"/>
                <a:gd name="connsiteX58" fmla="*/ 78228 w 181019"/>
                <a:gd name="connsiteY58" fmla="*/ 62819 h 133805"/>
                <a:gd name="connsiteX59" fmla="*/ 84926 w 181019"/>
                <a:gd name="connsiteY59" fmla="*/ 74095 h 133805"/>
                <a:gd name="connsiteX60" fmla="*/ 85331 w 181019"/>
                <a:gd name="connsiteY60" fmla="*/ 82645 h 133805"/>
                <a:gd name="connsiteX61" fmla="*/ 100648 w 181019"/>
                <a:gd name="connsiteY61" fmla="*/ 75489 h 133805"/>
                <a:gd name="connsiteX62" fmla="*/ 87012 w 181019"/>
                <a:gd name="connsiteY62" fmla="*/ 79118 h 133805"/>
                <a:gd name="connsiteX63" fmla="*/ 89538 w 181019"/>
                <a:gd name="connsiteY63" fmla="*/ 26009 h 133805"/>
                <a:gd name="connsiteX64" fmla="*/ 84400 w 181019"/>
                <a:gd name="connsiteY64" fmla="*/ 46360 h 133805"/>
                <a:gd name="connsiteX65" fmla="*/ 67946 w 181019"/>
                <a:gd name="connsiteY65" fmla="*/ 70134 h 133805"/>
                <a:gd name="connsiteX66" fmla="*/ 44829 w 181019"/>
                <a:gd name="connsiteY66" fmla="*/ 91166 h 133805"/>
                <a:gd name="connsiteX67" fmla="*/ 42349 w 181019"/>
                <a:gd name="connsiteY67" fmla="*/ 96846 h 133805"/>
                <a:gd name="connsiteX68" fmla="*/ 40977 w 181019"/>
                <a:gd name="connsiteY68" fmla="*/ 100590 h 133805"/>
                <a:gd name="connsiteX69" fmla="*/ 39691 w 181019"/>
                <a:gd name="connsiteY69" fmla="*/ 102024 h 133805"/>
                <a:gd name="connsiteX70" fmla="*/ 37862 w 181019"/>
                <a:gd name="connsiteY70" fmla="*/ 104636 h 133805"/>
                <a:gd name="connsiteX71" fmla="*/ 39091 w 181019"/>
                <a:gd name="connsiteY71" fmla="*/ 104156 h 133805"/>
                <a:gd name="connsiteX72" fmla="*/ 46538 w 181019"/>
                <a:gd name="connsiteY72" fmla="*/ 107219 h 133805"/>
                <a:gd name="connsiteX73" fmla="*/ 48652 w 181019"/>
                <a:gd name="connsiteY73" fmla="*/ 110980 h 133805"/>
                <a:gd name="connsiteX74" fmla="*/ 40651 w 181019"/>
                <a:gd name="connsiteY74" fmla="*/ 120752 h 133805"/>
                <a:gd name="connsiteX75" fmla="*/ 29999 w 181019"/>
                <a:gd name="connsiteY75" fmla="*/ 115289 h 133805"/>
                <a:gd name="connsiteX76" fmla="*/ 28461 w 181019"/>
                <a:gd name="connsiteY76" fmla="*/ 115014 h 133805"/>
                <a:gd name="connsiteX77" fmla="*/ 29124 w 181019"/>
                <a:gd name="connsiteY77" fmla="*/ 116523 h 133805"/>
                <a:gd name="connsiteX78" fmla="*/ 27301 w 181019"/>
                <a:gd name="connsiteY78" fmla="*/ 126581 h 133805"/>
                <a:gd name="connsiteX79" fmla="*/ 24941 w 181019"/>
                <a:gd name="connsiteY79" fmla="*/ 130331 h 133805"/>
                <a:gd name="connsiteX80" fmla="*/ 19432 w 181019"/>
                <a:gd name="connsiteY80" fmla="*/ 133805 h 133805"/>
                <a:gd name="connsiteX81" fmla="*/ 12716 w 181019"/>
                <a:gd name="connsiteY81" fmla="*/ 117838 h 133805"/>
                <a:gd name="connsiteX82" fmla="*/ 16174 w 181019"/>
                <a:gd name="connsiteY82" fmla="*/ 113637 h 133805"/>
                <a:gd name="connsiteX83" fmla="*/ 15694 w 181019"/>
                <a:gd name="connsiteY83" fmla="*/ 110145 h 133805"/>
                <a:gd name="connsiteX84" fmla="*/ 16037 w 181019"/>
                <a:gd name="connsiteY84" fmla="*/ 105099 h 133805"/>
                <a:gd name="connsiteX85" fmla="*/ 4127 w 181019"/>
                <a:gd name="connsiteY85" fmla="*/ 99092 h 133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81019" h="133805">
                  <a:moveTo>
                    <a:pt x="4127" y="99092"/>
                  </a:moveTo>
                  <a:cubicBezTo>
                    <a:pt x="4127" y="98001"/>
                    <a:pt x="4127" y="96909"/>
                    <a:pt x="4127" y="95818"/>
                  </a:cubicBezTo>
                  <a:cubicBezTo>
                    <a:pt x="3310" y="95092"/>
                    <a:pt x="3035" y="94360"/>
                    <a:pt x="3298" y="93629"/>
                  </a:cubicBezTo>
                  <a:cubicBezTo>
                    <a:pt x="3567" y="92897"/>
                    <a:pt x="3835" y="92526"/>
                    <a:pt x="4110" y="92526"/>
                  </a:cubicBezTo>
                  <a:cubicBezTo>
                    <a:pt x="3795" y="86885"/>
                    <a:pt x="-136" y="81970"/>
                    <a:pt x="829" y="76078"/>
                  </a:cubicBezTo>
                  <a:cubicBezTo>
                    <a:pt x="92" y="75347"/>
                    <a:pt x="-154" y="74615"/>
                    <a:pt x="92" y="73883"/>
                  </a:cubicBezTo>
                  <a:cubicBezTo>
                    <a:pt x="338" y="73152"/>
                    <a:pt x="589" y="72786"/>
                    <a:pt x="835" y="72786"/>
                  </a:cubicBezTo>
                  <a:cubicBezTo>
                    <a:pt x="1932" y="71483"/>
                    <a:pt x="3030" y="71483"/>
                    <a:pt x="4121" y="72786"/>
                  </a:cubicBezTo>
                  <a:cubicBezTo>
                    <a:pt x="4858" y="81467"/>
                    <a:pt x="10733" y="74861"/>
                    <a:pt x="13968" y="76095"/>
                  </a:cubicBezTo>
                  <a:lnTo>
                    <a:pt x="14008" y="76061"/>
                  </a:lnTo>
                  <a:cubicBezTo>
                    <a:pt x="14002" y="72775"/>
                    <a:pt x="13997" y="69494"/>
                    <a:pt x="13991" y="66208"/>
                  </a:cubicBezTo>
                  <a:cubicBezTo>
                    <a:pt x="15157" y="65185"/>
                    <a:pt x="16254" y="64094"/>
                    <a:pt x="17271" y="62916"/>
                  </a:cubicBezTo>
                  <a:cubicBezTo>
                    <a:pt x="20963" y="60625"/>
                    <a:pt x="21906" y="56504"/>
                    <a:pt x="23855" y="53047"/>
                  </a:cubicBezTo>
                  <a:cubicBezTo>
                    <a:pt x="24947" y="52046"/>
                    <a:pt x="26044" y="51995"/>
                    <a:pt x="27136" y="53047"/>
                  </a:cubicBezTo>
                  <a:cubicBezTo>
                    <a:pt x="28227" y="53047"/>
                    <a:pt x="29319" y="53047"/>
                    <a:pt x="30410" y="53047"/>
                  </a:cubicBezTo>
                  <a:cubicBezTo>
                    <a:pt x="32393" y="55544"/>
                    <a:pt x="30656" y="57550"/>
                    <a:pt x="29564" y="59648"/>
                  </a:cubicBezTo>
                  <a:cubicBezTo>
                    <a:pt x="28599" y="61151"/>
                    <a:pt x="27615" y="62654"/>
                    <a:pt x="26787" y="64254"/>
                  </a:cubicBezTo>
                  <a:cubicBezTo>
                    <a:pt x="26347" y="65380"/>
                    <a:pt x="25878" y="66488"/>
                    <a:pt x="25484" y="67626"/>
                  </a:cubicBezTo>
                  <a:cubicBezTo>
                    <a:pt x="25324" y="68872"/>
                    <a:pt x="25175" y="70095"/>
                    <a:pt x="25158" y="71352"/>
                  </a:cubicBezTo>
                  <a:cubicBezTo>
                    <a:pt x="25330" y="73341"/>
                    <a:pt x="25427" y="75312"/>
                    <a:pt x="25044" y="77272"/>
                  </a:cubicBezTo>
                  <a:cubicBezTo>
                    <a:pt x="23998" y="79787"/>
                    <a:pt x="23729" y="82513"/>
                    <a:pt x="22855" y="85062"/>
                  </a:cubicBezTo>
                  <a:cubicBezTo>
                    <a:pt x="22226" y="86874"/>
                    <a:pt x="21689" y="88748"/>
                    <a:pt x="20226" y="90120"/>
                  </a:cubicBezTo>
                  <a:cubicBezTo>
                    <a:pt x="18083" y="91303"/>
                    <a:pt x="15523" y="90388"/>
                    <a:pt x="13357" y="91428"/>
                  </a:cubicBezTo>
                  <a:cubicBezTo>
                    <a:pt x="12539" y="92154"/>
                    <a:pt x="11711" y="92892"/>
                    <a:pt x="10905" y="93634"/>
                  </a:cubicBezTo>
                  <a:cubicBezTo>
                    <a:pt x="10911" y="93629"/>
                    <a:pt x="9402" y="94252"/>
                    <a:pt x="9402" y="94252"/>
                  </a:cubicBezTo>
                  <a:cubicBezTo>
                    <a:pt x="9402" y="94252"/>
                    <a:pt x="11002" y="93938"/>
                    <a:pt x="11002" y="93932"/>
                  </a:cubicBezTo>
                  <a:cubicBezTo>
                    <a:pt x="12396" y="93034"/>
                    <a:pt x="13482" y="91680"/>
                    <a:pt x="15128" y="91137"/>
                  </a:cubicBezTo>
                  <a:cubicBezTo>
                    <a:pt x="16311" y="91177"/>
                    <a:pt x="17471" y="91240"/>
                    <a:pt x="18649" y="91314"/>
                  </a:cubicBezTo>
                  <a:cubicBezTo>
                    <a:pt x="22198" y="90040"/>
                    <a:pt x="22449" y="86599"/>
                    <a:pt x="23655" y="83771"/>
                  </a:cubicBezTo>
                  <a:cubicBezTo>
                    <a:pt x="26038" y="77747"/>
                    <a:pt x="29319" y="72146"/>
                    <a:pt x="32485" y="66580"/>
                  </a:cubicBezTo>
                  <a:cubicBezTo>
                    <a:pt x="34428" y="63157"/>
                    <a:pt x="38154" y="58979"/>
                    <a:pt x="41754" y="65854"/>
                  </a:cubicBezTo>
                  <a:cubicBezTo>
                    <a:pt x="41720" y="67243"/>
                    <a:pt x="40897" y="68311"/>
                    <a:pt x="40183" y="69426"/>
                  </a:cubicBezTo>
                  <a:cubicBezTo>
                    <a:pt x="41943" y="69494"/>
                    <a:pt x="40406" y="67294"/>
                    <a:pt x="41783" y="67071"/>
                  </a:cubicBezTo>
                  <a:cubicBezTo>
                    <a:pt x="42326" y="61248"/>
                    <a:pt x="38034" y="50349"/>
                    <a:pt x="51333" y="58007"/>
                  </a:cubicBezTo>
                  <a:cubicBezTo>
                    <a:pt x="51847" y="58305"/>
                    <a:pt x="51299" y="57876"/>
                    <a:pt x="52081" y="56419"/>
                  </a:cubicBezTo>
                  <a:cubicBezTo>
                    <a:pt x="56493" y="48212"/>
                    <a:pt x="41675" y="41725"/>
                    <a:pt x="50155" y="33319"/>
                  </a:cubicBezTo>
                  <a:lnTo>
                    <a:pt x="50167" y="33290"/>
                  </a:lnTo>
                  <a:cubicBezTo>
                    <a:pt x="54179" y="12750"/>
                    <a:pt x="66666" y="1029"/>
                    <a:pt x="93932" y="0"/>
                  </a:cubicBezTo>
                  <a:cubicBezTo>
                    <a:pt x="113392" y="7144"/>
                    <a:pt x="132703" y="14979"/>
                    <a:pt x="154117" y="13162"/>
                  </a:cubicBezTo>
                  <a:cubicBezTo>
                    <a:pt x="163844" y="10413"/>
                    <a:pt x="171348" y="10756"/>
                    <a:pt x="172394" y="23780"/>
                  </a:cubicBezTo>
                  <a:cubicBezTo>
                    <a:pt x="172874" y="29752"/>
                    <a:pt x="179777" y="33227"/>
                    <a:pt x="180646" y="39519"/>
                  </a:cubicBezTo>
                  <a:cubicBezTo>
                    <a:pt x="181155" y="41817"/>
                    <a:pt x="181132" y="44108"/>
                    <a:pt x="180652" y="46406"/>
                  </a:cubicBezTo>
                  <a:cubicBezTo>
                    <a:pt x="177491" y="63476"/>
                    <a:pt x="166530" y="77895"/>
                    <a:pt x="164261" y="95372"/>
                  </a:cubicBezTo>
                  <a:cubicBezTo>
                    <a:pt x="163524" y="101030"/>
                    <a:pt x="161449" y="109174"/>
                    <a:pt x="154626" y="108608"/>
                  </a:cubicBezTo>
                  <a:cubicBezTo>
                    <a:pt x="146065" y="107899"/>
                    <a:pt x="149945" y="99595"/>
                    <a:pt x="149734" y="94183"/>
                  </a:cubicBezTo>
                  <a:cubicBezTo>
                    <a:pt x="149665" y="92452"/>
                    <a:pt x="149517" y="90954"/>
                    <a:pt x="146076" y="90114"/>
                  </a:cubicBezTo>
                  <a:cubicBezTo>
                    <a:pt x="146459" y="94520"/>
                    <a:pt x="146762" y="99264"/>
                    <a:pt x="142624" y="102144"/>
                  </a:cubicBezTo>
                  <a:cubicBezTo>
                    <a:pt x="135760" y="97452"/>
                    <a:pt x="128925" y="97104"/>
                    <a:pt x="121016" y="100355"/>
                  </a:cubicBezTo>
                  <a:cubicBezTo>
                    <a:pt x="113826" y="103310"/>
                    <a:pt x="105791" y="104727"/>
                    <a:pt x="104305" y="92200"/>
                  </a:cubicBezTo>
                  <a:cubicBezTo>
                    <a:pt x="100076" y="99001"/>
                    <a:pt x="97664" y="105013"/>
                    <a:pt x="93681" y="109785"/>
                  </a:cubicBezTo>
                  <a:cubicBezTo>
                    <a:pt x="90321" y="113814"/>
                    <a:pt x="85206" y="118301"/>
                    <a:pt x="83245" y="108202"/>
                  </a:cubicBezTo>
                  <a:cubicBezTo>
                    <a:pt x="83714" y="106916"/>
                    <a:pt x="86240" y="107042"/>
                    <a:pt x="85794" y="105619"/>
                  </a:cubicBezTo>
                  <a:cubicBezTo>
                    <a:pt x="85497" y="104676"/>
                    <a:pt x="83943" y="107042"/>
                    <a:pt x="82674" y="105962"/>
                  </a:cubicBezTo>
                  <a:cubicBezTo>
                    <a:pt x="77290" y="107036"/>
                    <a:pt x="76130" y="87428"/>
                    <a:pt x="67872" y="102996"/>
                  </a:cubicBezTo>
                  <a:cubicBezTo>
                    <a:pt x="66472" y="104893"/>
                    <a:pt x="64700" y="106288"/>
                    <a:pt x="62489" y="107099"/>
                  </a:cubicBezTo>
                  <a:cubicBezTo>
                    <a:pt x="56042" y="107968"/>
                    <a:pt x="51201" y="102596"/>
                    <a:pt x="53310" y="98950"/>
                  </a:cubicBezTo>
                  <a:cubicBezTo>
                    <a:pt x="57242" y="92149"/>
                    <a:pt x="46721" y="82353"/>
                    <a:pt x="58094" y="78473"/>
                  </a:cubicBezTo>
                  <a:cubicBezTo>
                    <a:pt x="63009" y="76798"/>
                    <a:pt x="67392" y="75015"/>
                    <a:pt x="69335" y="69952"/>
                  </a:cubicBezTo>
                  <a:cubicBezTo>
                    <a:pt x="70964" y="65705"/>
                    <a:pt x="72244" y="61173"/>
                    <a:pt x="78228" y="62819"/>
                  </a:cubicBezTo>
                  <a:cubicBezTo>
                    <a:pt x="83874" y="64374"/>
                    <a:pt x="86063" y="68254"/>
                    <a:pt x="84926" y="74095"/>
                  </a:cubicBezTo>
                  <a:cubicBezTo>
                    <a:pt x="84405" y="76770"/>
                    <a:pt x="84411" y="79524"/>
                    <a:pt x="85331" y="82645"/>
                  </a:cubicBezTo>
                  <a:cubicBezTo>
                    <a:pt x="91624" y="83296"/>
                    <a:pt x="94904" y="76330"/>
                    <a:pt x="100648" y="75489"/>
                  </a:cubicBezTo>
                  <a:cubicBezTo>
                    <a:pt x="95790" y="74615"/>
                    <a:pt x="92549" y="80667"/>
                    <a:pt x="87012" y="79118"/>
                  </a:cubicBezTo>
                  <a:cubicBezTo>
                    <a:pt x="77856" y="61590"/>
                    <a:pt x="103442" y="45948"/>
                    <a:pt x="89538" y="26009"/>
                  </a:cubicBezTo>
                  <a:cubicBezTo>
                    <a:pt x="90195" y="34753"/>
                    <a:pt x="89823" y="41211"/>
                    <a:pt x="84400" y="46360"/>
                  </a:cubicBezTo>
                  <a:cubicBezTo>
                    <a:pt x="77302" y="53104"/>
                    <a:pt x="72375" y="61065"/>
                    <a:pt x="67946" y="70134"/>
                  </a:cubicBezTo>
                  <a:cubicBezTo>
                    <a:pt x="63563" y="79118"/>
                    <a:pt x="51550" y="82827"/>
                    <a:pt x="44829" y="91166"/>
                  </a:cubicBezTo>
                  <a:cubicBezTo>
                    <a:pt x="43360" y="92983"/>
                    <a:pt x="42383" y="94600"/>
                    <a:pt x="42349" y="96846"/>
                  </a:cubicBezTo>
                  <a:cubicBezTo>
                    <a:pt x="42154" y="98195"/>
                    <a:pt x="41669" y="99441"/>
                    <a:pt x="40977" y="100590"/>
                  </a:cubicBezTo>
                  <a:cubicBezTo>
                    <a:pt x="40554" y="101058"/>
                    <a:pt x="40103" y="101539"/>
                    <a:pt x="39691" y="102024"/>
                  </a:cubicBezTo>
                  <a:cubicBezTo>
                    <a:pt x="38937" y="102801"/>
                    <a:pt x="37417" y="103544"/>
                    <a:pt x="37862" y="104636"/>
                  </a:cubicBezTo>
                  <a:cubicBezTo>
                    <a:pt x="38674" y="106642"/>
                    <a:pt x="36960" y="104756"/>
                    <a:pt x="39091" y="104156"/>
                  </a:cubicBezTo>
                  <a:cubicBezTo>
                    <a:pt x="41909" y="104390"/>
                    <a:pt x="44298" y="105590"/>
                    <a:pt x="46538" y="107219"/>
                  </a:cubicBezTo>
                  <a:cubicBezTo>
                    <a:pt x="47618" y="108271"/>
                    <a:pt x="48327" y="109511"/>
                    <a:pt x="48652" y="110980"/>
                  </a:cubicBezTo>
                  <a:cubicBezTo>
                    <a:pt x="48715" y="116489"/>
                    <a:pt x="44909" y="118798"/>
                    <a:pt x="40651" y="120752"/>
                  </a:cubicBezTo>
                  <a:cubicBezTo>
                    <a:pt x="35725" y="121587"/>
                    <a:pt x="30610" y="122741"/>
                    <a:pt x="29999" y="115289"/>
                  </a:cubicBezTo>
                  <a:cubicBezTo>
                    <a:pt x="29999" y="115352"/>
                    <a:pt x="28461" y="115014"/>
                    <a:pt x="28461" y="115014"/>
                  </a:cubicBezTo>
                  <a:cubicBezTo>
                    <a:pt x="28461" y="115014"/>
                    <a:pt x="29119" y="116443"/>
                    <a:pt x="29124" y="116523"/>
                  </a:cubicBezTo>
                  <a:cubicBezTo>
                    <a:pt x="29341" y="120084"/>
                    <a:pt x="29021" y="123455"/>
                    <a:pt x="27301" y="126581"/>
                  </a:cubicBezTo>
                  <a:cubicBezTo>
                    <a:pt x="26667" y="127924"/>
                    <a:pt x="25861" y="129159"/>
                    <a:pt x="24941" y="130331"/>
                  </a:cubicBezTo>
                  <a:cubicBezTo>
                    <a:pt x="23432" y="132005"/>
                    <a:pt x="21649" y="133257"/>
                    <a:pt x="19432" y="133805"/>
                  </a:cubicBezTo>
                  <a:cubicBezTo>
                    <a:pt x="3515" y="128182"/>
                    <a:pt x="2950" y="126827"/>
                    <a:pt x="12716" y="117838"/>
                  </a:cubicBezTo>
                  <a:cubicBezTo>
                    <a:pt x="14843" y="117283"/>
                    <a:pt x="18946" y="118369"/>
                    <a:pt x="16174" y="113637"/>
                  </a:cubicBezTo>
                  <a:cubicBezTo>
                    <a:pt x="15791" y="112488"/>
                    <a:pt x="15648" y="111334"/>
                    <a:pt x="15694" y="110145"/>
                  </a:cubicBezTo>
                  <a:cubicBezTo>
                    <a:pt x="15968" y="108465"/>
                    <a:pt x="16500" y="106802"/>
                    <a:pt x="16037" y="105099"/>
                  </a:cubicBezTo>
                  <a:cubicBezTo>
                    <a:pt x="12699" y="101756"/>
                    <a:pt x="6979" y="103218"/>
                    <a:pt x="4127" y="99092"/>
                  </a:cubicBezTo>
                  <a:close/>
                </a:path>
              </a:pathLst>
            </a:custGeom>
            <a:grpFill/>
            <a:ln w="5715" cap="flat">
              <a:noFill/>
              <a:prstDash val="solid"/>
              <a:miter/>
            </a:ln>
          </p:spPr>
          <p:txBody>
            <a:bodyPr rtlCol="0" anchor="ctr"/>
            <a:lstStyle/>
            <a:p>
              <a:endParaRPr lang="zh-CN" altLang="en-US"/>
            </a:p>
          </p:txBody>
        </p:sp>
        <p:sp>
          <p:nvSpPr>
            <p:cNvPr id="5569" name="任意多边形: 形状 5568">
              <a:extLst>
                <a:ext uri="{FF2B5EF4-FFF2-40B4-BE49-F238E27FC236}">
                  <a16:creationId xmlns:a16="http://schemas.microsoft.com/office/drawing/2014/main" id="{95583502-5D67-B652-01B8-29DC3DF3B8E5}"/>
                </a:ext>
              </a:extLst>
            </p:cNvPr>
            <p:cNvSpPr/>
            <p:nvPr/>
          </p:nvSpPr>
          <p:spPr>
            <a:xfrm>
              <a:off x="4846945" y="5049592"/>
              <a:ext cx="184333" cy="196017"/>
            </a:xfrm>
            <a:custGeom>
              <a:avLst/>
              <a:gdLst>
                <a:gd name="connsiteX0" fmla="*/ 89784 w 184333"/>
                <a:gd name="connsiteY0" fmla="*/ 24093 h 196017"/>
                <a:gd name="connsiteX1" fmla="*/ 96408 w 184333"/>
                <a:gd name="connsiteY1" fmla="*/ 24116 h 196017"/>
                <a:gd name="connsiteX2" fmla="*/ 99705 w 184333"/>
                <a:gd name="connsiteY2" fmla="*/ 24116 h 196017"/>
                <a:gd name="connsiteX3" fmla="*/ 99700 w 184333"/>
                <a:gd name="connsiteY3" fmla="*/ 24116 h 196017"/>
                <a:gd name="connsiteX4" fmla="*/ 125177 w 184333"/>
                <a:gd name="connsiteY4" fmla="*/ 2925 h 196017"/>
                <a:gd name="connsiteX5" fmla="*/ 128040 w 184333"/>
                <a:gd name="connsiteY5" fmla="*/ 6228 h 196017"/>
                <a:gd name="connsiteX6" fmla="*/ 126537 w 184333"/>
                <a:gd name="connsiteY6" fmla="*/ 16481 h 196017"/>
                <a:gd name="connsiteX7" fmla="*/ 125874 w 184333"/>
                <a:gd name="connsiteY7" fmla="*/ 17789 h 196017"/>
                <a:gd name="connsiteX8" fmla="*/ 127252 w 184333"/>
                <a:gd name="connsiteY8" fmla="*/ 17012 h 196017"/>
                <a:gd name="connsiteX9" fmla="*/ 133184 w 184333"/>
                <a:gd name="connsiteY9" fmla="*/ 12811 h 196017"/>
                <a:gd name="connsiteX10" fmla="*/ 135247 w 184333"/>
                <a:gd name="connsiteY10" fmla="*/ 12657 h 196017"/>
                <a:gd name="connsiteX11" fmla="*/ 139333 w 184333"/>
                <a:gd name="connsiteY11" fmla="*/ 14051 h 196017"/>
                <a:gd name="connsiteX12" fmla="*/ 144671 w 184333"/>
                <a:gd name="connsiteY12" fmla="*/ 23767 h 196017"/>
                <a:gd name="connsiteX13" fmla="*/ 171091 w 184333"/>
                <a:gd name="connsiteY13" fmla="*/ 15 h 196017"/>
                <a:gd name="connsiteX14" fmla="*/ 173115 w 184333"/>
                <a:gd name="connsiteY14" fmla="*/ 3759 h 196017"/>
                <a:gd name="connsiteX15" fmla="*/ 170634 w 184333"/>
                <a:gd name="connsiteY15" fmla="*/ 13063 h 196017"/>
                <a:gd name="connsiteX16" fmla="*/ 173052 w 184333"/>
                <a:gd name="connsiteY16" fmla="*/ 15458 h 196017"/>
                <a:gd name="connsiteX17" fmla="*/ 178738 w 184333"/>
                <a:gd name="connsiteY17" fmla="*/ 14000 h 196017"/>
                <a:gd name="connsiteX18" fmla="*/ 182179 w 184333"/>
                <a:gd name="connsiteY18" fmla="*/ 24487 h 196017"/>
                <a:gd name="connsiteX19" fmla="*/ 177492 w 184333"/>
                <a:gd name="connsiteY19" fmla="*/ 28573 h 196017"/>
                <a:gd name="connsiteX20" fmla="*/ 177429 w 184333"/>
                <a:gd name="connsiteY20" fmla="*/ 32014 h 196017"/>
                <a:gd name="connsiteX21" fmla="*/ 176909 w 184333"/>
                <a:gd name="connsiteY21" fmla="*/ 33763 h 196017"/>
                <a:gd name="connsiteX22" fmla="*/ 174961 w 184333"/>
                <a:gd name="connsiteY22" fmla="*/ 37117 h 196017"/>
                <a:gd name="connsiteX23" fmla="*/ 175161 w 184333"/>
                <a:gd name="connsiteY23" fmla="*/ 42232 h 196017"/>
                <a:gd name="connsiteX24" fmla="*/ 177721 w 184333"/>
                <a:gd name="connsiteY24" fmla="*/ 45187 h 196017"/>
                <a:gd name="connsiteX25" fmla="*/ 179721 w 184333"/>
                <a:gd name="connsiteY25" fmla="*/ 52977 h 196017"/>
                <a:gd name="connsiteX26" fmla="*/ 176469 w 184333"/>
                <a:gd name="connsiteY26" fmla="*/ 55743 h 196017"/>
                <a:gd name="connsiteX27" fmla="*/ 158673 w 184333"/>
                <a:gd name="connsiteY27" fmla="*/ 65635 h 196017"/>
                <a:gd name="connsiteX28" fmla="*/ 150032 w 184333"/>
                <a:gd name="connsiteY28" fmla="*/ 66944 h 196017"/>
                <a:gd name="connsiteX29" fmla="*/ 149906 w 184333"/>
                <a:gd name="connsiteY29" fmla="*/ 59537 h 196017"/>
                <a:gd name="connsiteX30" fmla="*/ 162696 w 184333"/>
                <a:gd name="connsiteY30" fmla="*/ 33620 h 196017"/>
                <a:gd name="connsiteX31" fmla="*/ 165182 w 184333"/>
                <a:gd name="connsiteY31" fmla="*/ 32357 h 196017"/>
                <a:gd name="connsiteX32" fmla="*/ 162707 w 184333"/>
                <a:gd name="connsiteY32" fmla="*/ 33254 h 196017"/>
                <a:gd name="connsiteX33" fmla="*/ 152935 w 184333"/>
                <a:gd name="connsiteY33" fmla="*/ 47536 h 196017"/>
                <a:gd name="connsiteX34" fmla="*/ 150043 w 184333"/>
                <a:gd name="connsiteY34" fmla="*/ 50325 h 196017"/>
                <a:gd name="connsiteX35" fmla="*/ 147003 w 184333"/>
                <a:gd name="connsiteY35" fmla="*/ 52645 h 196017"/>
                <a:gd name="connsiteX36" fmla="*/ 144105 w 184333"/>
                <a:gd name="connsiteY36" fmla="*/ 57331 h 196017"/>
                <a:gd name="connsiteX37" fmla="*/ 142242 w 184333"/>
                <a:gd name="connsiteY37" fmla="*/ 60823 h 196017"/>
                <a:gd name="connsiteX38" fmla="*/ 136207 w 184333"/>
                <a:gd name="connsiteY38" fmla="*/ 61898 h 196017"/>
                <a:gd name="connsiteX39" fmla="*/ 132607 w 184333"/>
                <a:gd name="connsiteY39" fmla="*/ 59292 h 196017"/>
                <a:gd name="connsiteX40" fmla="*/ 125269 w 184333"/>
                <a:gd name="connsiteY40" fmla="*/ 49856 h 196017"/>
                <a:gd name="connsiteX41" fmla="*/ 116873 w 184333"/>
                <a:gd name="connsiteY41" fmla="*/ 60532 h 196017"/>
                <a:gd name="connsiteX42" fmla="*/ 103803 w 184333"/>
                <a:gd name="connsiteY42" fmla="*/ 68647 h 196017"/>
                <a:gd name="connsiteX43" fmla="*/ 98608 w 184333"/>
                <a:gd name="connsiteY43" fmla="*/ 65401 h 196017"/>
                <a:gd name="connsiteX44" fmla="*/ 99625 w 184333"/>
                <a:gd name="connsiteY44" fmla="*/ 71876 h 196017"/>
                <a:gd name="connsiteX45" fmla="*/ 98271 w 184333"/>
                <a:gd name="connsiteY45" fmla="*/ 89010 h 196017"/>
                <a:gd name="connsiteX46" fmla="*/ 98185 w 184333"/>
                <a:gd name="connsiteY46" fmla="*/ 93439 h 196017"/>
                <a:gd name="connsiteX47" fmla="*/ 93893 w 184333"/>
                <a:gd name="connsiteY47" fmla="*/ 115070 h 196017"/>
                <a:gd name="connsiteX48" fmla="*/ 97785 w 184333"/>
                <a:gd name="connsiteY48" fmla="*/ 115144 h 196017"/>
                <a:gd name="connsiteX49" fmla="*/ 104637 w 184333"/>
                <a:gd name="connsiteY49" fmla="*/ 132095 h 196017"/>
                <a:gd name="connsiteX50" fmla="*/ 82035 w 184333"/>
                <a:gd name="connsiteY50" fmla="*/ 153218 h 196017"/>
                <a:gd name="connsiteX51" fmla="*/ 82812 w 184333"/>
                <a:gd name="connsiteY51" fmla="*/ 154738 h 196017"/>
                <a:gd name="connsiteX52" fmla="*/ 93939 w 184333"/>
                <a:gd name="connsiteY52" fmla="*/ 161276 h 196017"/>
                <a:gd name="connsiteX53" fmla="*/ 84955 w 184333"/>
                <a:gd name="connsiteY53" fmla="*/ 172180 h 196017"/>
                <a:gd name="connsiteX54" fmla="*/ 72079 w 184333"/>
                <a:gd name="connsiteY54" fmla="*/ 192394 h 196017"/>
                <a:gd name="connsiteX55" fmla="*/ 69444 w 184333"/>
                <a:gd name="connsiteY55" fmla="*/ 196017 h 196017"/>
                <a:gd name="connsiteX56" fmla="*/ 50225 w 184333"/>
                <a:gd name="connsiteY56" fmla="*/ 185376 h 196017"/>
                <a:gd name="connsiteX57" fmla="*/ 57054 w 184333"/>
                <a:gd name="connsiteY57" fmla="*/ 172454 h 196017"/>
                <a:gd name="connsiteX58" fmla="*/ 58700 w 184333"/>
                <a:gd name="connsiteY58" fmla="*/ 168442 h 196017"/>
                <a:gd name="connsiteX59" fmla="*/ 64781 w 184333"/>
                <a:gd name="connsiteY59" fmla="*/ 159047 h 196017"/>
                <a:gd name="connsiteX60" fmla="*/ 33354 w 184333"/>
                <a:gd name="connsiteY60" fmla="*/ 176540 h 196017"/>
                <a:gd name="connsiteX61" fmla="*/ 744 w 184333"/>
                <a:gd name="connsiteY61" fmla="*/ 159670 h 196017"/>
                <a:gd name="connsiteX62" fmla="*/ 4293 w 184333"/>
                <a:gd name="connsiteY62" fmla="*/ 152435 h 196017"/>
                <a:gd name="connsiteX63" fmla="*/ 4305 w 184333"/>
                <a:gd name="connsiteY63" fmla="*/ 149160 h 196017"/>
                <a:gd name="connsiteX64" fmla="*/ 16861 w 184333"/>
                <a:gd name="connsiteY64" fmla="*/ 137907 h 196017"/>
                <a:gd name="connsiteX65" fmla="*/ 21130 w 184333"/>
                <a:gd name="connsiteY65" fmla="*/ 136736 h 196017"/>
                <a:gd name="connsiteX66" fmla="*/ 45133 w 184333"/>
                <a:gd name="connsiteY66" fmla="*/ 127060 h 196017"/>
                <a:gd name="connsiteX67" fmla="*/ 51099 w 184333"/>
                <a:gd name="connsiteY67" fmla="*/ 122374 h 196017"/>
                <a:gd name="connsiteX68" fmla="*/ 70239 w 184333"/>
                <a:gd name="connsiteY68" fmla="*/ 98697 h 196017"/>
                <a:gd name="connsiteX69" fmla="*/ 46213 w 184333"/>
                <a:gd name="connsiteY69" fmla="*/ 123728 h 196017"/>
                <a:gd name="connsiteX70" fmla="*/ 41749 w 184333"/>
                <a:gd name="connsiteY70" fmla="*/ 124763 h 196017"/>
                <a:gd name="connsiteX71" fmla="*/ 48579 w 184333"/>
                <a:gd name="connsiteY71" fmla="*/ 94588 h 196017"/>
                <a:gd name="connsiteX72" fmla="*/ 35949 w 184333"/>
                <a:gd name="connsiteY72" fmla="*/ 73876 h 196017"/>
                <a:gd name="connsiteX73" fmla="*/ 39932 w 184333"/>
                <a:gd name="connsiteY73" fmla="*/ 71813 h 196017"/>
                <a:gd name="connsiteX74" fmla="*/ 68113 w 184333"/>
                <a:gd name="connsiteY74" fmla="*/ 69681 h 196017"/>
                <a:gd name="connsiteX75" fmla="*/ 56934 w 184333"/>
                <a:gd name="connsiteY75" fmla="*/ 56148 h 196017"/>
                <a:gd name="connsiteX76" fmla="*/ 69662 w 184333"/>
                <a:gd name="connsiteY76" fmla="*/ 41164 h 196017"/>
                <a:gd name="connsiteX77" fmla="*/ 69667 w 184333"/>
                <a:gd name="connsiteY77" fmla="*/ 37592 h 196017"/>
                <a:gd name="connsiteX78" fmla="*/ 83206 w 184333"/>
                <a:gd name="connsiteY78" fmla="*/ 29871 h 196017"/>
                <a:gd name="connsiteX79" fmla="*/ 86092 w 184333"/>
                <a:gd name="connsiteY79" fmla="*/ 30368 h 196017"/>
                <a:gd name="connsiteX80" fmla="*/ 84835 w 184333"/>
                <a:gd name="connsiteY80" fmla="*/ 27768 h 196017"/>
                <a:gd name="connsiteX81" fmla="*/ 89784 w 184333"/>
                <a:gd name="connsiteY81" fmla="*/ 24093 h 196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84333" h="196017">
                  <a:moveTo>
                    <a:pt x="89784" y="24093"/>
                  </a:moveTo>
                  <a:cubicBezTo>
                    <a:pt x="91990" y="24098"/>
                    <a:pt x="94202" y="24110"/>
                    <a:pt x="96408" y="24116"/>
                  </a:cubicBezTo>
                  <a:cubicBezTo>
                    <a:pt x="97505" y="26510"/>
                    <a:pt x="98608" y="25665"/>
                    <a:pt x="99705" y="24116"/>
                  </a:cubicBezTo>
                  <a:lnTo>
                    <a:pt x="99700" y="24116"/>
                  </a:lnTo>
                  <a:cubicBezTo>
                    <a:pt x="107598" y="16343"/>
                    <a:pt x="108415" y="50"/>
                    <a:pt x="125177" y="2925"/>
                  </a:cubicBezTo>
                  <a:cubicBezTo>
                    <a:pt x="126491" y="3713"/>
                    <a:pt x="127435" y="4816"/>
                    <a:pt x="128040" y="6228"/>
                  </a:cubicBezTo>
                  <a:cubicBezTo>
                    <a:pt x="129218" y="9920"/>
                    <a:pt x="127400" y="13166"/>
                    <a:pt x="126537" y="16481"/>
                  </a:cubicBezTo>
                  <a:cubicBezTo>
                    <a:pt x="126589" y="16412"/>
                    <a:pt x="125874" y="17789"/>
                    <a:pt x="125874" y="17789"/>
                  </a:cubicBezTo>
                  <a:cubicBezTo>
                    <a:pt x="125874" y="17789"/>
                    <a:pt x="127252" y="17086"/>
                    <a:pt x="127252" y="17012"/>
                  </a:cubicBezTo>
                  <a:cubicBezTo>
                    <a:pt x="129001" y="15252"/>
                    <a:pt x="130783" y="13617"/>
                    <a:pt x="133184" y="12811"/>
                  </a:cubicBezTo>
                  <a:cubicBezTo>
                    <a:pt x="133875" y="12749"/>
                    <a:pt x="134544" y="12709"/>
                    <a:pt x="135247" y="12657"/>
                  </a:cubicBezTo>
                  <a:cubicBezTo>
                    <a:pt x="136704" y="12886"/>
                    <a:pt x="138036" y="13372"/>
                    <a:pt x="139333" y="14051"/>
                  </a:cubicBezTo>
                  <a:cubicBezTo>
                    <a:pt x="143431" y="16378"/>
                    <a:pt x="145100" y="19933"/>
                    <a:pt x="144671" y="23767"/>
                  </a:cubicBezTo>
                  <a:cubicBezTo>
                    <a:pt x="151763" y="14509"/>
                    <a:pt x="154181" y="-550"/>
                    <a:pt x="171091" y="15"/>
                  </a:cubicBezTo>
                  <a:cubicBezTo>
                    <a:pt x="172194" y="1021"/>
                    <a:pt x="172892" y="2273"/>
                    <a:pt x="173115" y="3759"/>
                  </a:cubicBezTo>
                  <a:cubicBezTo>
                    <a:pt x="172834" y="7005"/>
                    <a:pt x="170429" y="9697"/>
                    <a:pt x="170634" y="13063"/>
                  </a:cubicBezTo>
                  <a:cubicBezTo>
                    <a:pt x="171246" y="14069"/>
                    <a:pt x="172006" y="14897"/>
                    <a:pt x="173052" y="15458"/>
                  </a:cubicBezTo>
                  <a:cubicBezTo>
                    <a:pt x="175126" y="15492"/>
                    <a:pt x="176892" y="14623"/>
                    <a:pt x="178738" y="14000"/>
                  </a:cubicBezTo>
                  <a:cubicBezTo>
                    <a:pt x="186471" y="15355"/>
                    <a:pt x="184710" y="19790"/>
                    <a:pt x="182179" y="24487"/>
                  </a:cubicBezTo>
                  <a:cubicBezTo>
                    <a:pt x="180904" y="26167"/>
                    <a:pt x="177687" y="25596"/>
                    <a:pt x="177492" y="28573"/>
                  </a:cubicBezTo>
                  <a:cubicBezTo>
                    <a:pt x="177618" y="29745"/>
                    <a:pt x="177584" y="30865"/>
                    <a:pt x="177429" y="32014"/>
                  </a:cubicBezTo>
                  <a:cubicBezTo>
                    <a:pt x="177264" y="32603"/>
                    <a:pt x="177086" y="33157"/>
                    <a:pt x="176909" y="33763"/>
                  </a:cubicBezTo>
                  <a:cubicBezTo>
                    <a:pt x="176344" y="34957"/>
                    <a:pt x="175681" y="36049"/>
                    <a:pt x="174961" y="37117"/>
                  </a:cubicBezTo>
                  <a:cubicBezTo>
                    <a:pt x="173903" y="38877"/>
                    <a:pt x="173915" y="40575"/>
                    <a:pt x="175161" y="42232"/>
                  </a:cubicBezTo>
                  <a:cubicBezTo>
                    <a:pt x="176161" y="43112"/>
                    <a:pt x="176984" y="44101"/>
                    <a:pt x="177721" y="45187"/>
                  </a:cubicBezTo>
                  <a:cubicBezTo>
                    <a:pt x="179127" y="47593"/>
                    <a:pt x="180241" y="50067"/>
                    <a:pt x="179721" y="52977"/>
                  </a:cubicBezTo>
                  <a:cubicBezTo>
                    <a:pt x="178967" y="54291"/>
                    <a:pt x="177898" y="55217"/>
                    <a:pt x="176469" y="55743"/>
                  </a:cubicBezTo>
                  <a:cubicBezTo>
                    <a:pt x="168754" y="55863"/>
                    <a:pt x="163639" y="60452"/>
                    <a:pt x="158673" y="65635"/>
                  </a:cubicBezTo>
                  <a:cubicBezTo>
                    <a:pt x="156404" y="68007"/>
                    <a:pt x="153123" y="69521"/>
                    <a:pt x="150032" y="66944"/>
                  </a:cubicBezTo>
                  <a:cubicBezTo>
                    <a:pt x="147460" y="64807"/>
                    <a:pt x="148872" y="61926"/>
                    <a:pt x="149906" y="59537"/>
                  </a:cubicBezTo>
                  <a:cubicBezTo>
                    <a:pt x="153741" y="50679"/>
                    <a:pt x="155695" y="40878"/>
                    <a:pt x="162696" y="33620"/>
                  </a:cubicBezTo>
                  <a:cubicBezTo>
                    <a:pt x="163256" y="32728"/>
                    <a:pt x="164193" y="32500"/>
                    <a:pt x="165182" y="32357"/>
                  </a:cubicBezTo>
                  <a:cubicBezTo>
                    <a:pt x="164222" y="31968"/>
                    <a:pt x="163411" y="32260"/>
                    <a:pt x="162707" y="33254"/>
                  </a:cubicBezTo>
                  <a:cubicBezTo>
                    <a:pt x="154306" y="34534"/>
                    <a:pt x="154415" y="41586"/>
                    <a:pt x="152935" y="47536"/>
                  </a:cubicBezTo>
                  <a:cubicBezTo>
                    <a:pt x="152089" y="48581"/>
                    <a:pt x="151095" y="49502"/>
                    <a:pt x="150043" y="50325"/>
                  </a:cubicBezTo>
                  <a:cubicBezTo>
                    <a:pt x="149060" y="51131"/>
                    <a:pt x="148014" y="51885"/>
                    <a:pt x="147003" y="52645"/>
                  </a:cubicBezTo>
                  <a:cubicBezTo>
                    <a:pt x="145671" y="53960"/>
                    <a:pt x="144677" y="55497"/>
                    <a:pt x="144105" y="57331"/>
                  </a:cubicBezTo>
                  <a:cubicBezTo>
                    <a:pt x="143762" y="58651"/>
                    <a:pt x="143122" y="59789"/>
                    <a:pt x="142242" y="60823"/>
                  </a:cubicBezTo>
                  <a:cubicBezTo>
                    <a:pt x="140396" y="62132"/>
                    <a:pt x="138373" y="62383"/>
                    <a:pt x="136207" y="61898"/>
                  </a:cubicBezTo>
                  <a:cubicBezTo>
                    <a:pt x="134813" y="61286"/>
                    <a:pt x="133630" y="60412"/>
                    <a:pt x="132607" y="59292"/>
                  </a:cubicBezTo>
                  <a:cubicBezTo>
                    <a:pt x="129606" y="56480"/>
                    <a:pt x="131109" y="49450"/>
                    <a:pt x="125269" y="49856"/>
                  </a:cubicBezTo>
                  <a:cubicBezTo>
                    <a:pt x="119519" y="50256"/>
                    <a:pt x="117953" y="55640"/>
                    <a:pt x="116873" y="60532"/>
                  </a:cubicBezTo>
                  <a:cubicBezTo>
                    <a:pt x="115290" y="67710"/>
                    <a:pt x="113667" y="72842"/>
                    <a:pt x="103803" y="68647"/>
                  </a:cubicBezTo>
                  <a:cubicBezTo>
                    <a:pt x="102020" y="67887"/>
                    <a:pt x="105283" y="55045"/>
                    <a:pt x="98608" y="65401"/>
                  </a:cubicBezTo>
                  <a:cubicBezTo>
                    <a:pt x="96831" y="68161"/>
                    <a:pt x="91693" y="68687"/>
                    <a:pt x="99625" y="71876"/>
                  </a:cubicBezTo>
                  <a:cubicBezTo>
                    <a:pt x="105998" y="74442"/>
                    <a:pt x="93962" y="82569"/>
                    <a:pt x="98271" y="89010"/>
                  </a:cubicBezTo>
                  <a:cubicBezTo>
                    <a:pt x="98517" y="90496"/>
                    <a:pt x="98454" y="91964"/>
                    <a:pt x="98185" y="93439"/>
                  </a:cubicBezTo>
                  <a:cubicBezTo>
                    <a:pt x="96076" y="100554"/>
                    <a:pt x="89527" y="106760"/>
                    <a:pt x="93893" y="115070"/>
                  </a:cubicBezTo>
                  <a:cubicBezTo>
                    <a:pt x="95219" y="115161"/>
                    <a:pt x="96471" y="115224"/>
                    <a:pt x="97785" y="115144"/>
                  </a:cubicBezTo>
                  <a:cubicBezTo>
                    <a:pt x="108186" y="117516"/>
                    <a:pt x="114844" y="120613"/>
                    <a:pt x="104637" y="132095"/>
                  </a:cubicBezTo>
                  <a:cubicBezTo>
                    <a:pt x="97751" y="139839"/>
                    <a:pt x="96311" y="152692"/>
                    <a:pt x="82035" y="153218"/>
                  </a:cubicBezTo>
                  <a:cubicBezTo>
                    <a:pt x="85075" y="153469"/>
                    <a:pt x="81703" y="152846"/>
                    <a:pt x="82812" y="154738"/>
                  </a:cubicBezTo>
                  <a:cubicBezTo>
                    <a:pt x="91139" y="149068"/>
                    <a:pt x="94893" y="152435"/>
                    <a:pt x="93939" y="161276"/>
                  </a:cubicBezTo>
                  <a:cubicBezTo>
                    <a:pt x="93419" y="166122"/>
                    <a:pt x="89190" y="171294"/>
                    <a:pt x="84955" y="172180"/>
                  </a:cubicBezTo>
                  <a:cubicBezTo>
                    <a:pt x="72976" y="174683"/>
                    <a:pt x="73331" y="183776"/>
                    <a:pt x="72079" y="192394"/>
                  </a:cubicBezTo>
                  <a:cubicBezTo>
                    <a:pt x="71662" y="193937"/>
                    <a:pt x="70753" y="195126"/>
                    <a:pt x="69444" y="196017"/>
                  </a:cubicBezTo>
                  <a:cubicBezTo>
                    <a:pt x="62626" y="193211"/>
                    <a:pt x="55734" y="190542"/>
                    <a:pt x="50225" y="185376"/>
                  </a:cubicBezTo>
                  <a:cubicBezTo>
                    <a:pt x="50979" y="180261"/>
                    <a:pt x="55328" y="177061"/>
                    <a:pt x="57054" y="172454"/>
                  </a:cubicBezTo>
                  <a:cubicBezTo>
                    <a:pt x="57569" y="171094"/>
                    <a:pt x="58146" y="169780"/>
                    <a:pt x="58700" y="168442"/>
                  </a:cubicBezTo>
                  <a:cubicBezTo>
                    <a:pt x="60432" y="164962"/>
                    <a:pt x="60015" y="159956"/>
                    <a:pt x="64781" y="159047"/>
                  </a:cubicBezTo>
                  <a:cubicBezTo>
                    <a:pt x="51676" y="159395"/>
                    <a:pt x="45773" y="173917"/>
                    <a:pt x="33354" y="176540"/>
                  </a:cubicBezTo>
                  <a:cubicBezTo>
                    <a:pt x="21936" y="171974"/>
                    <a:pt x="10866" y="166745"/>
                    <a:pt x="744" y="159670"/>
                  </a:cubicBezTo>
                  <a:cubicBezTo>
                    <a:pt x="-1639" y="155509"/>
                    <a:pt x="2287" y="154440"/>
                    <a:pt x="4293" y="152435"/>
                  </a:cubicBezTo>
                  <a:cubicBezTo>
                    <a:pt x="4299" y="151343"/>
                    <a:pt x="4305" y="150252"/>
                    <a:pt x="4305" y="149160"/>
                  </a:cubicBezTo>
                  <a:cubicBezTo>
                    <a:pt x="6808" y="143537"/>
                    <a:pt x="11826" y="140725"/>
                    <a:pt x="16861" y="137907"/>
                  </a:cubicBezTo>
                  <a:cubicBezTo>
                    <a:pt x="18249" y="137381"/>
                    <a:pt x="19678" y="137016"/>
                    <a:pt x="21130" y="136736"/>
                  </a:cubicBezTo>
                  <a:cubicBezTo>
                    <a:pt x="29531" y="134507"/>
                    <a:pt x="36075" y="127706"/>
                    <a:pt x="45133" y="127060"/>
                  </a:cubicBezTo>
                  <a:cubicBezTo>
                    <a:pt x="48059" y="126854"/>
                    <a:pt x="51431" y="124454"/>
                    <a:pt x="51099" y="122374"/>
                  </a:cubicBezTo>
                  <a:cubicBezTo>
                    <a:pt x="48773" y="107852"/>
                    <a:pt x="61661" y="105337"/>
                    <a:pt x="70239" y="98697"/>
                  </a:cubicBezTo>
                  <a:cubicBezTo>
                    <a:pt x="52968" y="99182"/>
                    <a:pt x="54574" y="115996"/>
                    <a:pt x="46213" y="123728"/>
                  </a:cubicBezTo>
                  <a:cubicBezTo>
                    <a:pt x="44796" y="124374"/>
                    <a:pt x="43304" y="124705"/>
                    <a:pt x="41749" y="124763"/>
                  </a:cubicBezTo>
                  <a:cubicBezTo>
                    <a:pt x="30560" y="109572"/>
                    <a:pt x="31594" y="105000"/>
                    <a:pt x="48579" y="94588"/>
                  </a:cubicBezTo>
                  <a:cubicBezTo>
                    <a:pt x="33789" y="94142"/>
                    <a:pt x="34097" y="84483"/>
                    <a:pt x="35949" y="73876"/>
                  </a:cubicBezTo>
                  <a:cubicBezTo>
                    <a:pt x="37040" y="72733"/>
                    <a:pt x="38383" y="72076"/>
                    <a:pt x="39932" y="71813"/>
                  </a:cubicBezTo>
                  <a:cubicBezTo>
                    <a:pt x="49225" y="73962"/>
                    <a:pt x="57992" y="67287"/>
                    <a:pt x="68113" y="69681"/>
                  </a:cubicBezTo>
                  <a:cubicBezTo>
                    <a:pt x="60277" y="68139"/>
                    <a:pt x="56266" y="64315"/>
                    <a:pt x="56934" y="56148"/>
                  </a:cubicBezTo>
                  <a:cubicBezTo>
                    <a:pt x="57626" y="47707"/>
                    <a:pt x="65295" y="46010"/>
                    <a:pt x="69662" y="41164"/>
                  </a:cubicBezTo>
                  <a:cubicBezTo>
                    <a:pt x="69170" y="39952"/>
                    <a:pt x="69210" y="38786"/>
                    <a:pt x="69667" y="37592"/>
                  </a:cubicBezTo>
                  <a:cubicBezTo>
                    <a:pt x="73348" y="33488"/>
                    <a:pt x="78246" y="31579"/>
                    <a:pt x="83206" y="29871"/>
                  </a:cubicBezTo>
                  <a:cubicBezTo>
                    <a:pt x="84201" y="29654"/>
                    <a:pt x="85058" y="30539"/>
                    <a:pt x="86092" y="30368"/>
                  </a:cubicBezTo>
                  <a:cubicBezTo>
                    <a:pt x="85469" y="29619"/>
                    <a:pt x="85052" y="28762"/>
                    <a:pt x="84835" y="27768"/>
                  </a:cubicBezTo>
                  <a:cubicBezTo>
                    <a:pt x="85486" y="25150"/>
                    <a:pt x="86127" y="22584"/>
                    <a:pt x="89784" y="24093"/>
                  </a:cubicBezTo>
                  <a:close/>
                </a:path>
              </a:pathLst>
            </a:custGeom>
            <a:grpFill/>
            <a:ln w="5715" cap="flat">
              <a:noFill/>
              <a:prstDash val="solid"/>
              <a:miter/>
            </a:ln>
          </p:spPr>
          <p:txBody>
            <a:bodyPr rtlCol="0" anchor="ctr"/>
            <a:lstStyle/>
            <a:p>
              <a:endParaRPr lang="zh-CN" altLang="en-US"/>
            </a:p>
          </p:txBody>
        </p:sp>
        <p:sp>
          <p:nvSpPr>
            <p:cNvPr id="5570" name="任意多边形: 形状 5569">
              <a:extLst>
                <a:ext uri="{FF2B5EF4-FFF2-40B4-BE49-F238E27FC236}">
                  <a16:creationId xmlns:a16="http://schemas.microsoft.com/office/drawing/2014/main" id="{F547CA21-4848-77A2-6C1B-2BF805660795}"/>
                </a:ext>
              </a:extLst>
            </p:cNvPr>
            <p:cNvSpPr/>
            <p:nvPr/>
          </p:nvSpPr>
          <p:spPr>
            <a:xfrm>
              <a:off x="5738692" y="5536853"/>
              <a:ext cx="202621" cy="165230"/>
            </a:xfrm>
            <a:custGeom>
              <a:avLst/>
              <a:gdLst>
                <a:gd name="connsiteX0" fmla="*/ 13699 w 202621"/>
                <a:gd name="connsiteY0" fmla="*/ 92798 h 165230"/>
                <a:gd name="connsiteX1" fmla="*/ 16848 w 202621"/>
                <a:gd name="connsiteY1" fmla="*/ 93519 h 165230"/>
                <a:gd name="connsiteX2" fmla="*/ 30204 w 202621"/>
                <a:gd name="connsiteY2" fmla="*/ 91118 h 165230"/>
                <a:gd name="connsiteX3" fmla="*/ 36782 w 202621"/>
                <a:gd name="connsiteY3" fmla="*/ 91804 h 165230"/>
                <a:gd name="connsiteX4" fmla="*/ 52064 w 202621"/>
                <a:gd name="connsiteY4" fmla="*/ 83346 h 165230"/>
                <a:gd name="connsiteX5" fmla="*/ 60385 w 202621"/>
                <a:gd name="connsiteY5" fmla="*/ 84106 h 165230"/>
                <a:gd name="connsiteX6" fmla="*/ 81525 w 202621"/>
                <a:gd name="connsiteY6" fmla="*/ 82712 h 165230"/>
                <a:gd name="connsiteX7" fmla="*/ 84748 w 202621"/>
                <a:gd name="connsiteY7" fmla="*/ 92164 h 165230"/>
                <a:gd name="connsiteX8" fmla="*/ 105368 w 202621"/>
                <a:gd name="connsiteY8" fmla="*/ 70482 h 165230"/>
                <a:gd name="connsiteX9" fmla="*/ 109551 w 202621"/>
                <a:gd name="connsiteY9" fmla="*/ 68670 h 165230"/>
                <a:gd name="connsiteX10" fmla="*/ 115712 w 202621"/>
                <a:gd name="connsiteY10" fmla="*/ 64498 h 165230"/>
                <a:gd name="connsiteX11" fmla="*/ 120226 w 202621"/>
                <a:gd name="connsiteY11" fmla="*/ 63772 h 165230"/>
                <a:gd name="connsiteX12" fmla="*/ 123776 w 202621"/>
                <a:gd name="connsiteY12" fmla="*/ 60377 h 165230"/>
                <a:gd name="connsiteX13" fmla="*/ 126627 w 202621"/>
                <a:gd name="connsiteY13" fmla="*/ 49142 h 165230"/>
                <a:gd name="connsiteX14" fmla="*/ 117009 w 202621"/>
                <a:gd name="connsiteY14" fmla="*/ 51759 h 165230"/>
                <a:gd name="connsiteX15" fmla="*/ 112357 w 202621"/>
                <a:gd name="connsiteY15" fmla="*/ 43467 h 165230"/>
                <a:gd name="connsiteX16" fmla="*/ 137234 w 202621"/>
                <a:gd name="connsiteY16" fmla="*/ 14726 h 165230"/>
                <a:gd name="connsiteX17" fmla="*/ 143429 w 202621"/>
                <a:gd name="connsiteY17" fmla="*/ 13549 h 165230"/>
                <a:gd name="connsiteX18" fmla="*/ 158351 w 202621"/>
                <a:gd name="connsiteY18" fmla="*/ 3953 h 165230"/>
                <a:gd name="connsiteX19" fmla="*/ 158345 w 202621"/>
                <a:gd name="connsiteY19" fmla="*/ 3970 h 165230"/>
                <a:gd name="connsiteX20" fmla="*/ 172490 w 202621"/>
                <a:gd name="connsiteY20" fmla="*/ 3268 h 165230"/>
                <a:gd name="connsiteX21" fmla="*/ 173679 w 202621"/>
                <a:gd name="connsiteY21" fmla="*/ 18424 h 165230"/>
                <a:gd name="connsiteX22" fmla="*/ 159077 w 202621"/>
                <a:gd name="connsiteY22" fmla="*/ 47318 h 165230"/>
                <a:gd name="connsiteX23" fmla="*/ 157191 w 202621"/>
                <a:gd name="connsiteY23" fmla="*/ 51228 h 165230"/>
                <a:gd name="connsiteX24" fmla="*/ 155957 w 202621"/>
                <a:gd name="connsiteY24" fmla="*/ 62915 h 165230"/>
                <a:gd name="connsiteX25" fmla="*/ 154957 w 202621"/>
                <a:gd name="connsiteY25" fmla="*/ 67098 h 165230"/>
                <a:gd name="connsiteX26" fmla="*/ 142881 w 202621"/>
                <a:gd name="connsiteY26" fmla="*/ 69761 h 165230"/>
                <a:gd name="connsiteX27" fmla="*/ 149196 w 202621"/>
                <a:gd name="connsiteY27" fmla="*/ 84535 h 165230"/>
                <a:gd name="connsiteX28" fmla="*/ 142406 w 202621"/>
                <a:gd name="connsiteY28" fmla="*/ 97399 h 165230"/>
                <a:gd name="connsiteX29" fmla="*/ 145538 w 202621"/>
                <a:gd name="connsiteY29" fmla="*/ 113498 h 165230"/>
                <a:gd name="connsiteX30" fmla="*/ 147487 w 202621"/>
                <a:gd name="connsiteY30" fmla="*/ 124082 h 165230"/>
                <a:gd name="connsiteX31" fmla="*/ 167427 w 202621"/>
                <a:gd name="connsiteY31" fmla="*/ 124105 h 165230"/>
                <a:gd name="connsiteX32" fmla="*/ 177919 w 202621"/>
                <a:gd name="connsiteY32" fmla="*/ 123494 h 165230"/>
                <a:gd name="connsiteX33" fmla="*/ 186692 w 202621"/>
                <a:gd name="connsiteY33" fmla="*/ 142165 h 165230"/>
                <a:gd name="connsiteX34" fmla="*/ 189624 w 202621"/>
                <a:gd name="connsiteY34" fmla="*/ 123682 h 165230"/>
                <a:gd name="connsiteX35" fmla="*/ 190875 w 202621"/>
                <a:gd name="connsiteY35" fmla="*/ 119379 h 165230"/>
                <a:gd name="connsiteX36" fmla="*/ 202431 w 202621"/>
                <a:gd name="connsiteY36" fmla="*/ 130723 h 165230"/>
                <a:gd name="connsiteX37" fmla="*/ 194533 w 202621"/>
                <a:gd name="connsiteY37" fmla="*/ 165230 h 165230"/>
                <a:gd name="connsiteX38" fmla="*/ 125164 w 202621"/>
                <a:gd name="connsiteY38" fmla="*/ 147628 h 165230"/>
                <a:gd name="connsiteX39" fmla="*/ 48909 w 202621"/>
                <a:gd name="connsiteY39" fmla="*/ 119562 h 165230"/>
                <a:gd name="connsiteX40" fmla="*/ 70712 w 202621"/>
                <a:gd name="connsiteY40" fmla="*/ 117419 h 165230"/>
                <a:gd name="connsiteX41" fmla="*/ 74204 w 202621"/>
                <a:gd name="connsiteY41" fmla="*/ 121785 h 165230"/>
                <a:gd name="connsiteX42" fmla="*/ 72358 w 202621"/>
                <a:gd name="connsiteY42" fmla="*/ 118202 h 165230"/>
                <a:gd name="connsiteX43" fmla="*/ 72689 w 202621"/>
                <a:gd name="connsiteY43" fmla="*/ 113464 h 165230"/>
                <a:gd name="connsiteX44" fmla="*/ 46623 w 202621"/>
                <a:gd name="connsiteY44" fmla="*/ 118756 h 165230"/>
                <a:gd name="connsiteX45" fmla="*/ 0 w 202621"/>
                <a:gd name="connsiteY45" fmla="*/ 102891 h 165230"/>
                <a:gd name="connsiteX46" fmla="*/ 3846 w 202621"/>
                <a:gd name="connsiteY46" fmla="*/ 99508 h 165230"/>
                <a:gd name="connsiteX47" fmla="*/ 13699 w 202621"/>
                <a:gd name="connsiteY47" fmla="*/ 92798 h 165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02621" h="165230">
                  <a:moveTo>
                    <a:pt x="13699" y="92798"/>
                  </a:moveTo>
                  <a:cubicBezTo>
                    <a:pt x="14762" y="93021"/>
                    <a:pt x="16145" y="92890"/>
                    <a:pt x="16848" y="93519"/>
                  </a:cubicBezTo>
                  <a:cubicBezTo>
                    <a:pt x="25517" y="101240"/>
                    <a:pt x="25855" y="101423"/>
                    <a:pt x="30204" y="91118"/>
                  </a:cubicBezTo>
                  <a:cubicBezTo>
                    <a:pt x="33998" y="82134"/>
                    <a:pt x="34736" y="92010"/>
                    <a:pt x="36782" y="91804"/>
                  </a:cubicBezTo>
                  <a:cubicBezTo>
                    <a:pt x="42828" y="91192"/>
                    <a:pt x="45074" y="83872"/>
                    <a:pt x="52064" y="83346"/>
                  </a:cubicBezTo>
                  <a:cubicBezTo>
                    <a:pt x="55150" y="83117"/>
                    <a:pt x="57910" y="81454"/>
                    <a:pt x="60385" y="84106"/>
                  </a:cubicBezTo>
                  <a:cubicBezTo>
                    <a:pt x="71209" y="95696"/>
                    <a:pt x="72941" y="95639"/>
                    <a:pt x="81525" y="82712"/>
                  </a:cubicBezTo>
                  <a:cubicBezTo>
                    <a:pt x="82405" y="85283"/>
                    <a:pt x="83239" y="87741"/>
                    <a:pt x="84748" y="92164"/>
                  </a:cubicBezTo>
                  <a:cubicBezTo>
                    <a:pt x="89571" y="81774"/>
                    <a:pt x="104242" y="83483"/>
                    <a:pt x="105368" y="70482"/>
                  </a:cubicBezTo>
                  <a:cubicBezTo>
                    <a:pt x="105436" y="69710"/>
                    <a:pt x="108556" y="68230"/>
                    <a:pt x="109551" y="68670"/>
                  </a:cubicBezTo>
                  <a:cubicBezTo>
                    <a:pt x="114226" y="70739"/>
                    <a:pt x="115786" y="69950"/>
                    <a:pt x="115712" y="64498"/>
                  </a:cubicBezTo>
                  <a:cubicBezTo>
                    <a:pt x="115569" y="53514"/>
                    <a:pt x="117626" y="61646"/>
                    <a:pt x="120226" y="63772"/>
                  </a:cubicBezTo>
                  <a:cubicBezTo>
                    <a:pt x="122238" y="65424"/>
                    <a:pt x="124061" y="62698"/>
                    <a:pt x="123776" y="60377"/>
                  </a:cubicBezTo>
                  <a:cubicBezTo>
                    <a:pt x="123261" y="56251"/>
                    <a:pt x="126262" y="53205"/>
                    <a:pt x="126627" y="49142"/>
                  </a:cubicBezTo>
                  <a:cubicBezTo>
                    <a:pt x="122598" y="45730"/>
                    <a:pt x="121335" y="52485"/>
                    <a:pt x="117009" y="51759"/>
                  </a:cubicBezTo>
                  <a:cubicBezTo>
                    <a:pt x="110391" y="50645"/>
                    <a:pt x="113020" y="46627"/>
                    <a:pt x="112357" y="43467"/>
                  </a:cubicBezTo>
                  <a:cubicBezTo>
                    <a:pt x="116043" y="29928"/>
                    <a:pt x="128816" y="24190"/>
                    <a:pt x="137234" y="14726"/>
                  </a:cubicBezTo>
                  <a:cubicBezTo>
                    <a:pt x="138514" y="13291"/>
                    <a:pt x="141315" y="12994"/>
                    <a:pt x="143429" y="13549"/>
                  </a:cubicBezTo>
                  <a:cubicBezTo>
                    <a:pt x="150465" y="15400"/>
                    <a:pt x="152888" y="13920"/>
                    <a:pt x="158351" y="3953"/>
                  </a:cubicBezTo>
                  <a:lnTo>
                    <a:pt x="158345" y="3970"/>
                  </a:lnTo>
                  <a:cubicBezTo>
                    <a:pt x="162912" y="673"/>
                    <a:pt x="167564" y="-2670"/>
                    <a:pt x="172490" y="3268"/>
                  </a:cubicBezTo>
                  <a:cubicBezTo>
                    <a:pt x="176388" y="7959"/>
                    <a:pt x="176954" y="13263"/>
                    <a:pt x="173679" y="18424"/>
                  </a:cubicBezTo>
                  <a:cubicBezTo>
                    <a:pt x="167861" y="27602"/>
                    <a:pt x="161614" y="36523"/>
                    <a:pt x="159077" y="47318"/>
                  </a:cubicBezTo>
                  <a:cubicBezTo>
                    <a:pt x="158540" y="48656"/>
                    <a:pt x="157877" y="49959"/>
                    <a:pt x="157191" y="51228"/>
                  </a:cubicBezTo>
                  <a:cubicBezTo>
                    <a:pt x="154962" y="54908"/>
                    <a:pt x="154168" y="58760"/>
                    <a:pt x="155957" y="62915"/>
                  </a:cubicBezTo>
                  <a:cubicBezTo>
                    <a:pt x="156111" y="64435"/>
                    <a:pt x="155745" y="65807"/>
                    <a:pt x="154957" y="67098"/>
                  </a:cubicBezTo>
                  <a:cubicBezTo>
                    <a:pt x="151733" y="70699"/>
                    <a:pt x="147687" y="70464"/>
                    <a:pt x="142881" y="69761"/>
                  </a:cubicBezTo>
                  <a:cubicBezTo>
                    <a:pt x="153928" y="71327"/>
                    <a:pt x="155814" y="76254"/>
                    <a:pt x="149196" y="84535"/>
                  </a:cubicBezTo>
                  <a:cubicBezTo>
                    <a:pt x="146133" y="88370"/>
                    <a:pt x="144092" y="92844"/>
                    <a:pt x="142406" y="97399"/>
                  </a:cubicBezTo>
                  <a:cubicBezTo>
                    <a:pt x="140257" y="103200"/>
                    <a:pt x="132919" y="109829"/>
                    <a:pt x="145538" y="113498"/>
                  </a:cubicBezTo>
                  <a:cubicBezTo>
                    <a:pt x="148578" y="114378"/>
                    <a:pt x="147093" y="120431"/>
                    <a:pt x="147487" y="124082"/>
                  </a:cubicBezTo>
                  <a:cubicBezTo>
                    <a:pt x="154094" y="127700"/>
                    <a:pt x="160289" y="137370"/>
                    <a:pt x="167427" y="124105"/>
                  </a:cubicBezTo>
                  <a:cubicBezTo>
                    <a:pt x="168924" y="121322"/>
                    <a:pt x="174262" y="122322"/>
                    <a:pt x="177919" y="123494"/>
                  </a:cubicBezTo>
                  <a:cubicBezTo>
                    <a:pt x="187846" y="126317"/>
                    <a:pt x="184480" y="135387"/>
                    <a:pt x="186692" y="142165"/>
                  </a:cubicBezTo>
                  <a:cubicBezTo>
                    <a:pt x="188406" y="135975"/>
                    <a:pt x="189926" y="129980"/>
                    <a:pt x="189624" y="123682"/>
                  </a:cubicBezTo>
                  <a:cubicBezTo>
                    <a:pt x="189686" y="122139"/>
                    <a:pt x="190115" y="120711"/>
                    <a:pt x="190875" y="119379"/>
                  </a:cubicBezTo>
                  <a:cubicBezTo>
                    <a:pt x="202763" y="114836"/>
                    <a:pt x="202065" y="124911"/>
                    <a:pt x="202431" y="130723"/>
                  </a:cubicBezTo>
                  <a:cubicBezTo>
                    <a:pt x="203197" y="142759"/>
                    <a:pt x="201871" y="154812"/>
                    <a:pt x="194533" y="165230"/>
                  </a:cubicBezTo>
                  <a:cubicBezTo>
                    <a:pt x="170696" y="162213"/>
                    <a:pt x="147790" y="155001"/>
                    <a:pt x="125164" y="147628"/>
                  </a:cubicBezTo>
                  <a:cubicBezTo>
                    <a:pt x="99452" y="139250"/>
                    <a:pt x="72963" y="132592"/>
                    <a:pt x="48909" y="119562"/>
                  </a:cubicBezTo>
                  <a:cubicBezTo>
                    <a:pt x="55784" y="114698"/>
                    <a:pt x="63328" y="116733"/>
                    <a:pt x="70712" y="117419"/>
                  </a:cubicBezTo>
                  <a:cubicBezTo>
                    <a:pt x="73569" y="117642"/>
                    <a:pt x="72895" y="122625"/>
                    <a:pt x="74204" y="121785"/>
                  </a:cubicBezTo>
                  <a:cubicBezTo>
                    <a:pt x="76450" y="120339"/>
                    <a:pt x="72306" y="119905"/>
                    <a:pt x="72358" y="118202"/>
                  </a:cubicBezTo>
                  <a:cubicBezTo>
                    <a:pt x="71975" y="116562"/>
                    <a:pt x="72535" y="115030"/>
                    <a:pt x="72689" y="113464"/>
                  </a:cubicBezTo>
                  <a:cubicBezTo>
                    <a:pt x="64414" y="117259"/>
                    <a:pt x="54595" y="113458"/>
                    <a:pt x="46623" y="118756"/>
                  </a:cubicBezTo>
                  <a:cubicBezTo>
                    <a:pt x="30718" y="114538"/>
                    <a:pt x="14848" y="110224"/>
                    <a:pt x="0" y="102891"/>
                  </a:cubicBezTo>
                  <a:cubicBezTo>
                    <a:pt x="1280" y="101765"/>
                    <a:pt x="2566" y="100634"/>
                    <a:pt x="3846" y="99508"/>
                  </a:cubicBezTo>
                  <a:cubicBezTo>
                    <a:pt x="4578" y="93519"/>
                    <a:pt x="3360" y="84661"/>
                    <a:pt x="13699" y="92798"/>
                  </a:cubicBezTo>
                  <a:close/>
                </a:path>
              </a:pathLst>
            </a:custGeom>
            <a:grpFill/>
            <a:ln w="5715" cap="flat">
              <a:noFill/>
              <a:prstDash val="solid"/>
              <a:miter/>
            </a:ln>
          </p:spPr>
          <p:txBody>
            <a:bodyPr rtlCol="0" anchor="ctr"/>
            <a:lstStyle/>
            <a:p>
              <a:endParaRPr lang="zh-CN" altLang="en-US"/>
            </a:p>
          </p:txBody>
        </p:sp>
        <p:sp>
          <p:nvSpPr>
            <p:cNvPr id="5571" name="任意多边形: 形状 5570">
              <a:extLst>
                <a:ext uri="{FF2B5EF4-FFF2-40B4-BE49-F238E27FC236}">
                  <a16:creationId xmlns:a16="http://schemas.microsoft.com/office/drawing/2014/main" id="{173AADAE-BAD4-E3B0-3511-048ABAD8DC4E}"/>
                </a:ext>
              </a:extLst>
            </p:cNvPr>
            <p:cNvSpPr/>
            <p:nvPr/>
          </p:nvSpPr>
          <p:spPr>
            <a:xfrm>
              <a:off x="5361034" y="4703755"/>
              <a:ext cx="145430" cy="134320"/>
            </a:xfrm>
            <a:custGeom>
              <a:avLst/>
              <a:gdLst>
                <a:gd name="connsiteX0" fmla="*/ 9675 w 145430"/>
                <a:gd name="connsiteY0" fmla="*/ 10891 h 134320"/>
                <a:gd name="connsiteX1" fmla="*/ 141611 w 145430"/>
                <a:gd name="connsiteY1" fmla="*/ 13983 h 134320"/>
                <a:gd name="connsiteX2" fmla="*/ 144251 w 145430"/>
                <a:gd name="connsiteY2" fmla="*/ 24361 h 134320"/>
                <a:gd name="connsiteX3" fmla="*/ 141485 w 145430"/>
                <a:gd name="connsiteY3" fmla="*/ 28162 h 134320"/>
                <a:gd name="connsiteX4" fmla="*/ 119911 w 145430"/>
                <a:gd name="connsiteY4" fmla="*/ 49496 h 134320"/>
                <a:gd name="connsiteX5" fmla="*/ 110081 w 145430"/>
                <a:gd name="connsiteY5" fmla="*/ 74779 h 134320"/>
                <a:gd name="connsiteX6" fmla="*/ 72431 w 145430"/>
                <a:gd name="connsiteY6" fmla="*/ 115081 h 134320"/>
                <a:gd name="connsiteX7" fmla="*/ 50285 w 145430"/>
                <a:gd name="connsiteY7" fmla="*/ 123442 h 134320"/>
                <a:gd name="connsiteX8" fmla="*/ 46616 w 145430"/>
                <a:gd name="connsiteY8" fmla="*/ 124791 h 134320"/>
                <a:gd name="connsiteX9" fmla="*/ 41524 w 145430"/>
                <a:gd name="connsiteY9" fmla="*/ 124014 h 134320"/>
                <a:gd name="connsiteX10" fmla="*/ 38918 w 145430"/>
                <a:gd name="connsiteY10" fmla="*/ 126054 h 134320"/>
                <a:gd name="connsiteX11" fmla="*/ 34563 w 145430"/>
                <a:gd name="connsiteY11" fmla="*/ 129123 h 134320"/>
                <a:gd name="connsiteX12" fmla="*/ 27700 w 145430"/>
                <a:gd name="connsiteY12" fmla="*/ 132929 h 134320"/>
                <a:gd name="connsiteX13" fmla="*/ 18184 w 145430"/>
                <a:gd name="connsiteY13" fmla="*/ 131603 h 134320"/>
                <a:gd name="connsiteX14" fmla="*/ 47776 w 145430"/>
                <a:gd name="connsiteY14" fmla="*/ 80179 h 134320"/>
                <a:gd name="connsiteX15" fmla="*/ 57469 w 145430"/>
                <a:gd name="connsiteY15" fmla="*/ 59960 h 134320"/>
                <a:gd name="connsiteX16" fmla="*/ 57624 w 145430"/>
                <a:gd name="connsiteY16" fmla="*/ 55777 h 134320"/>
                <a:gd name="connsiteX17" fmla="*/ 55029 w 145430"/>
                <a:gd name="connsiteY17" fmla="*/ 45678 h 134320"/>
                <a:gd name="connsiteX18" fmla="*/ 52114 w 145430"/>
                <a:gd name="connsiteY18" fmla="*/ 41718 h 134320"/>
                <a:gd name="connsiteX19" fmla="*/ 23888 w 145430"/>
                <a:gd name="connsiteY19" fmla="*/ 31905 h 134320"/>
                <a:gd name="connsiteX20" fmla="*/ 14001 w 145430"/>
                <a:gd name="connsiteY20" fmla="*/ 35465 h 134320"/>
                <a:gd name="connsiteX21" fmla="*/ 6366 w 145430"/>
                <a:gd name="connsiteY21" fmla="*/ 42140 h 134320"/>
                <a:gd name="connsiteX22" fmla="*/ 931 w 145430"/>
                <a:gd name="connsiteY22" fmla="*/ 33288 h 134320"/>
                <a:gd name="connsiteX23" fmla="*/ 9675 w 145430"/>
                <a:gd name="connsiteY23" fmla="*/ 10891 h 13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430" h="134320">
                  <a:moveTo>
                    <a:pt x="9675" y="10891"/>
                  </a:moveTo>
                  <a:cubicBezTo>
                    <a:pt x="53994" y="-2739"/>
                    <a:pt x="98063" y="-5551"/>
                    <a:pt x="141611" y="13983"/>
                  </a:cubicBezTo>
                  <a:cubicBezTo>
                    <a:pt x="144331" y="16972"/>
                    <a:pt x="147052" y="19961"/>
                    <a:pt x="144251" y="24361"/>
                  </a:cubicBezTo>
                  <a:cubicBezTo>
                    <a:pt x="143480" y="25733"/>
                    <a:pt x="142537" y="26990"/>
                    <a:pt x="141485" y="28162"/>
                  </a:cubicBezTo>
                  <a:cubicBezTo>
                    <a:pt x="134256" y="35225"/>
                    <a:pt x="130450" y="45769"/>
                    <a:pt x="119911" y="49496"/>
                  </a:cubicBezTo>
                  <a:lnTo>
                    <a:pt x="110081" y="74779"/>
                  </a:lnTo>
                  <a:cubicBezTo>
                    <a:pt x="108761" y="88363"/>
                    <a:pt x="87604" y="112201"/>
                    <a:pt x="72431" y="115081"/>
                  </a:cubicBezTo>
                  <a:cubicBezTo>
                    <a:pt x="64001" y="116681"/>
                    <a:pt x="57829" y="121333"/>
                    <a:pt x="50285" y="123442"/>
                  </a:cubicBezTo>
                  <a:cubicBezTo>
                    <a:pt x="49108" y="123956"/>
                    <a:pt x="47856" y="124408"/>
                    <a:pt x="46616" y="124791"/>
                  </a:cubicBezTo>
                  <a:cubicBezTo>
                    <a:pt x="44856" y="124974"/>
                    <a:pt x="43199" y="124322"/>
                    <a:pt x="41524" y="124014"/>
                  </a:cubicBezTo>
                  <a:cubicBezTo>
                    <a:pt x="40638" y="124688"/>
                    <a:pt x="39758" y="125328"/>
                    <a:pt x="38918" y="126054"/>
                  </a:cubicBezTo>
                  <a:cubicBezTo>
                    <a:pt x="37547" y="127203"/>
                    <a:pt x="36089" y="128203"/>
                    <a:pt x="34563" y="129123"/>
                  </a:cubicBezTo>
                  <a:cubicBezTo>
                    <a:pt x="32329" y="130494"/>
                    <a:pt x="30094" y="131843"/>
                    <a:pt x="27700" y="132929"/>
                  </a:cubicBezTo>
                  <a:cubicBezTo>
                    <a:pt x="24339" y="133820"/>
                    <a:pt x="20773" y="136147"/>
                    <a:pt x="18184" y="131603"/>
                  </a:cubicBezTo>
                  <a:cubicBezTo>
                    <a:pt x="30877" y="116121"/>
                    <a:pt x="32729" y="94444"/>
                    <a:pt x="47776" y="80179"/>
                  </a:cubicBezTo>
                  <a:cubicBezTo>
                    <a:pt x="53371" y="74876"/>
                    <a:pt x="54652" y="66892"/>
                    <a:pt x="57469" y="59960"/>
                  </a:cubicBezTo>
                  <a:cubicBezTo>
                    <a:pt x="57595" y="58571"/>
                    <a:pt x="57675" y="57171"/>
                    <a:pt x="57624" y="55777"/>
                  </a:cubicBezTo>
                  <a:cubicBezTo>
                    <a:pt x="57160" y="52296"/>
                    <a:pt x="54932" y="49255"/>
                    <a:pt x="55029" y="45678"/>
                  </a:cubicBezTo>
                  <a:cubicBezTo>
                    <a:pt x="57766" y="41638"/>
                    <a:pt x="56075" y="41746"/>
                    <a:pt x="52114" y="41718"/>
                  </a:cubicBezTo>
                  <a:cubicBezTo>
                    <a:pt x="41821" y="41632"/>
                    <a:pt x="30346" y="46050"/>
                    <a:pt x="23888" y="31905"/>
                  </a:cubicBezTo>
                  <a:cubicBezTo>
                    <a:pt x="21476" y="26624"/>
                    <a:pt x="14772" y="26264"/>
                    <a:pt x="14001" y="35465"/>
                  </a:cubicBezTo>
                  <a:cubicBezTo>
                    <a:pt x="13641" y="39729"/>
                    <a:pt x="10909" y="42660"/>
                    <a:pt x="6366" y="42140"/>
                  </a:cubicBezTo>
                  <a:cubicBezTo>
                    <a:pt x="1251" y="41557"/>
                    <a:pt x="1908" y="36791"/>
                    <a:pt x="931" y="33288"/>
                  </a:cubicBezTo>
                  <a:cubicBezTo>
                    <a:pt x="-1761" y="23612"/>
                    <a:pt x="1456" y="16280"/>
                    <a:pt x="9675" y="10891"/>
                  </a:cubicBezTo>
                  <a:close/>
                </a:path>
              </a:pathLst>
            </a:custGeom>
            <a:grpFill/>
            <a:ln w="5715" cap="flat">
              <a:noFill/>
              <a:prstDash val="solid"/>
              <a:miter/>
            </a:ln>
          </p:spPr>
          <p:txBody>
            <a:bodyPr rtlCol="0" anchor="ctr"/>
            <a:lstStyle/>
            <a:p>
              <a:endParaRPr lang="zh-CN" altLang="en-US"/>
            </a:p>
          </p:txBody>
        </p:sp>
        <p:sp>
          <p:nvSpPr>
            <p:cNvPr id="5572" name="任意多边形: 形状 5571">
              <a:extLst>
                <a:ext uri="{FF2B5EF4-FFF2-40B4-BE49-F238E27FC236}">
                  <a16:creationId xmlns:a16="http://schemas.microsoft.com/office/drawing/2014/main" id="{1F770553-708F-B643-56C1-CB59496B8CB1}"/>
                </a:ext>
              </a:extLst>
            </p:cNvPr>
            <p:cNvSpPr/>
            <p:nvPr/>
          </p:nvSpPr>
          <p:spPr>
            <a:xfrm>
              <a:off x="5916794" y="5513660"/>
              <a:ext cx="134771" cy="195642"/>
            </a:xfrm>
            <a:custGeom>
              <a:avLst/>
              <a:gdLst>
                <a:gd name="connsiteX0" fmla="*/ 13139 w 134771"/>
                <a:gd name="connsiteY0" fmla="*/ 145578 h 195642"/>
                <a:gd name="connsiteX1" fmla="*/ 2229 w 134771"/>
                <a:gd name="connsiteY1" fmla="*/ 174782 h 195642"/>
                <a:gd name="connsiteX2" fmla="*/ 0 w 134771"/>
                <a:gd name="connsiteY2" fmla="*/ 148881 h 195642"/>
                <a:gd name="connsiteX3" fmla="*/ 1817 w 134771"/>
                <a:gd name="connsiteY3" fmla="*/ 145949 h 195642"/>
                <a:gd name="connsiteX4" fmla="*/ 4818 w 134771"/>
                <a:gd name="connsiteY4" fmla="*/ 141772 h 195642"/>
                <a:gd name="connsiteX5" fmla="*/ 6926 w 134771"/>
                <a:gd name="connsiteY5" fmla="*/ 139223 h 195642"/>
                <a:gd name="connsiteX6" fmla="*/ 7904 w 134771"/>
                <a:gd name="connsiteY6" fmla="*/ 136914 h 195642"/>
                <a:gd name="connsiteX7" fmla="*/ 6526 w 134771"/>
                <a:gd name="connsiteY7" fmla="*/ 136468 h 195642"/>
                <a:gd name="connsiteX8" fmla="*/ 4463 w 134771"/>
                <a:gd name="connsiteY8" fmla="*/ 133862 h 195642"/>
                <a:gd name="connsiteX9" fmla="*/ 4006 w 134771"/>
                <a:gd name="connsiteY9" fmla="*/ 128324 h 195642"/>
                <a:gd name="connsiteX10" fmla="*/ 5132 w 134771"/>
                <a:gd name="connsiteY10" fmla="*/ 124478 h 195642"/>
                <a:gd name="connsiteX11" fmla="*/ 7435 w 134771"/>
                <a:gd name="connsiteY11" fmla="*/ 118758 h 195642"/>
                <a:gd name="connsiteX12" fmla="*/ 15722 w 134771"/>
                <a:gd name="connsiteY12" fmla="*/ 102092 h 195642"/>
                <a:gd name="connsiteX13" fmla="*/ 26569 w 134771"/>
                <a:gd name="connsiteY13" fmla="*/ 97989 h 195642"/>
                <a:gd name="connsiteX14" fmla="*/ 28752 w 134771"/>
                <a:gd name="connsiteY14" fmla="*/ 94166 h 195642"/>
                <a:gd name="connsiteX15" fmla="*/ 31810 w 134771"/>
                <a:gd name="connsiteY15" fmla="*/ 90823 h 195642"/>
                <a:gd name="connsiteX16" fmla="*/ 33661 w 134771"/>
                <a:gd name="connsiteY16" fmla="*/ 89468 h 195642"/>
                <a:gd name="connsiteX17" fmla="*/ 53247 w 134771"/>
                <a:gd name="connsiteY17" fmla="*/ 87382 h 195642"/>
                <a:gd name="connsiteX18" fmla="*/ 57562 w 134771"/>
                <a:gd name="connsiteY18" fmla="*/ 101584 h 195642"/>
                <a:gd name="connsiteX19" fmla="*/ 37256 w 134771"/>
                <a:gd name="connsiteY19" fmla="*/ 130919 h 195642"/>
                <a:gd name="connsiteX20" fmla="*/ 32724 w 134771"/>
                <a:gd name="connsiteY20" fmla="*/ 135937 h 195642"/>
                <a:gd name="connsiteX21" fmla="*/ 32547 w 134771"/>
                <a:gd name="connsiteY21" fmla="*/ 143463 h 195642"/>
                <a:gd name="connsiteX22" fmla="*/ 33496 w 134771"/>
                <a:gd name="connsiteY22" fmla="*/ 142235 h 195642"/>
                <a:gd name="connsiteX23" fmla="*/ 32084 w 134771"/>
                <a:gd name="connsiteY23" fmla="*/ 141446 h 195642"/>
                <a:gd name="connsiteX24" fmla="*/ 32730 w 134771"/>
                <a:gd name="connsiteY24" fmla="*/ 135937 h 195642"/>
                <a:gd name="connsiteX25" fmla="*/ 37056 w 134771"/>
                <a:gd name="connsiteY25" fmla="*/ 131108 h 195642"/>
                <a:gd name="connsiteX26" fmla="*/ 54110 w 134771"/>
                <a:gd name="connsiteY26" fmla="*/ 127713 h 195642"/>
                <a:gd name="connsiteX27" fmla="*/ 55704 w 134771"/>
                <a:gd name="connsiteY27" fmla="*/ 149916 h 195642"/>
                <a:gd name="connsiteX28" fmla="*/ 42714 w 134771"/>
                <a:gd name="connsiteY28" fmla="*/ 175805 h 195642"/>
                <a:gd name="connsiteX29" fmla="*/ 63208 w 134771"/>
                <a:gd name="connsiteY29" fmla="*/ 154659 h 195642"/>
                <a:gd name="connsiteX30" fmla="*/ 68146 w 134771"/>
                <a:gd name="connsiteY30" fmla="*/ 134925 h 195642"/>
                <a:gd name="connsiteX31" fmla="*/ 77027 w 134771"/>
                <a:gd name="connsiteY31" fmla="*/ 117592 h 195642"/>
                <a:gd name="connsiteX32" fmla="*/ 79907 w 134771"/>
                <a:gd name="connsiteY32" fmla="*/ 119843 h 195642"/>
                <a:gd name="connsiteX33" fmla="*/ 77798 w 134771"/>
                <a:gd name="connsiteY33" fmla="*/ 117397 h 195642"/>
                <a:gd name="connsiteX34" fmla="*/ 81399 w 134771"/>
                <a:gd name="connsiteY34" fmla="*/ 75472 h 195642"/>
                <a:gd name="connsiteX35" fmla="*/ 78913 w 134771"/>
                <a:gd name="connsiteY35" fmla="*/ 50160 h 195642"/>
                <a:gd name="connsiteX36" fmla="*/ 91749 w 134771"/>
                <a:gd name="connsiteY36" fmla="*/ 25883 h 195642"/>
                <a:gd name="connsiteX37" fmla="*/ 78913 w 134771"/>
                <a:gd name="connsiteY37" fmla="*/ 33713 h 195642"/>
                <a:gd name="connsiteX38" fmla="*/ 62470 w 134771"/>
                <a:gd name="connsiteY38" fmla="*/ 40291 h 195642"/>
                <a:gd name="connsiteX39" fmla="*/ 69048 w 134771"/>
                <a:gd name="connsiteY39" fmla="*/ 23843 h 195642"/>
                <a:gd name="connsiteX40" fmla="*/ 75655 w 134771"/>
                <a:gd name="connsiteY40" fmla="*/ 10281 h 195642"/>
                <a:gd name="connsiteX41" fmla="*/ 83159 w 134771"/>
                <a:gd name="connsiteY41" fmla="*/ 0 h 195642"/>
                <a:gd name="connsiteX42" fmla="*/ 84948 w 134771"/>
                <a:gd name="connsiteY42" fmla="*/ 11898 h 195642"/>
                <a:gd name="connsiteX43" fmla="*/ 102218 w 134771"/>
                <a:gd name="connsiteY43" fmla="*/ 21591 h 195642"/>
                <a:gd name="connsiteX44" fmla="*/ 101933 w 134771"/>
                <a:gd name="connsiteY44" fmla="*/ 27129 h 195642"/>
                <a:gd name="connsiteX45" fmla="*/ 101561 w 134771"/>
                <a:gd name="connsiteY45" fmla="*/ 44457 h 195642"/>
                <a:gd name="connsiteX46" fmla="*/ 100858 w 134771"/>
                <a:gd name="connsiteY46" fmla="*/ 62254 h 195642"/>
                <a:gd name="connsiteX47" fmla="*/ 111014 w 134771"/>
                <a:gd name="connsiteY47" fmla="*/ 28718 h 195642"/>
                <a:gd name="connsiteX48" fmla="*/ 109877 w 134771"/>
                <a:gd name="connsiteY48" fmla="*/ 19271 h 195642"/>
                <a:gd name="connsiteX49" fmla="*/ 113626 w 134771"/>
                <a:gd name="connsiteY49" fmla="*/ 9395 h 195642"/>
                <a:gd name="connsiteX50" fmla="*/ 124764 w 134771"/>
                <a:gd name="connsiteY50" fmla="*/ 11950 h 195642"/>
                <a:gd name="connsiteX51" fmla="*/ 130496 w 134771"/>
                <a:gd name="connsiteY51" fmla="*/ 16299 h 195642"/>
                <a:gd name="connsiteX52" fmla="*/ 132720 w 134771"/>
                <a:gd name="connsiteY52" fmla="*/ 22237 h 195642"/>
                <a:gd name="connsiteX53" fmla="*/ 124964 w 134771"/>
                <a:gd name="connsiteY53" fmla="*/ 40296 h 195642"/>
                <a:gd name="connsiteX54" fmla="*/ 117535 w 134771"/>
                <a:gd name="connsiteY54" fmla="*/ 65465 h 195642"/>
                <a:gd name="connsiteX55" fmla="*/ 100390 w 134771"/>
                <a:gd name="connsiteY55" fmla="*/ 83570 h 195642"/>
                <a:gd name="connsiteX56" fmla="*/ 93595 w 134771"/>
                <a:gd name="connsiteY56" fmla="*/ 95875 h 195642"/>
                <a:gd name="connsiteX57" fmla="*/ 98292 w 134771"/>
                <a:gd name="connsiteY57" fmla="*/ 85719 h 195642"/>
                <a:gd name="connsiteX58" fmla="*/ 122987 w 134771"/>
                <a:gd name="connsiteY58" fmla="*/ 86679 h 195642"/>
                <a:gd name="connsiteX59" fmla="*/ 127599 w 134771"/>
                <a:gd name="connsiteY59" fmla="*/ 91714 h 195642"/>
                <a:gd name="connsiteX60" fmla="*/ 117958 w 134771"/>
                <a:gd name="connsiteY60" fmla="*/ 120592 h 195642"/>
                <a:gd name="connsiteX61" fmla="*/ 105773 w 134771"/>
                <a:gd name="connsiteY61" fmla="*/ 131028 h 195642"/>
                <a:gd name="connsiteX62" fmla="*/ 102996 w 134771"/>
                <a:gd name="connsiteY62" fmla="*/ 134611 h 195642"/>
                <a:gd name="connsiteX63" fmla="*/ 92051 w 134771"/>
                <a:gd name="connsiteY63" fmla="*/ 142235 h 195642"/>
                <a:gd name="connsiteX64" fmla="*/ 86399 w 134771"/>
                <a:gd name="connsiteY64" fmla="*/ 131416 h 195642"/>
                <a:gd name="connsiteX65" fmla="*/ 82307 w 134771"/>
                <a:gd name="connsiteY65" fmla="*/ 139566 h 195642"/>
                <a:gd name="connsiteX66" fmla="*/ 79267 w 134771"/>
                <a:gd name="connsiteY66" fmla="*/ 170719 h 195642"/>
                <a:gd name="connsiteX67" fmla="*/ 55310 w 134771"/>
                <a:gd name="connsiteY67" fmla="*/ 195150 h 195642"/>
                <a:gd name="connsiteX68" fmla="*/ 16436 w 134771"/>
                <a:gd name="connsiteY68" fmla="*/ 188395 h 195642"/>
                <a:gd name="connsiteX69" fmla="*/ 13036 w 134771"/>
                <a:gd name="connsiteY69" fmla="*/ 180811 h 195642"/>
                <a:gd name="connsiteX70" fmla="*/ 20980 w 134771"/>
                <a:gd name="connsiteY70" fmla="*/ 151848 h 195642"/>
                <a:gd name="connsiteX71" fmla="*/ 18214 w 134771"/>
                <a:gd name="connsiteY71" fmla="*/ 144412 h 195642"/>
                <a:gd name="connsiteX72" fmla="*/ 13133 w 134771"/>
                <a:gd name="connsiteY72" fmla="*/ 145538 h 195642"/>
                <a:gd name="connsiteX73" fmla="*/ 13139 w 134771"/>
                <a:gd name="connsiteY73" fmla="*/ 145578 h 19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34771" h="195642">
                  <a:moveTo>
                    <a:pt x="13139" y="145578"/>
                  </a:moveTo>
                  <a:cubicBezTo>
                    <a:pt x="17528" y="159557"/>
                    <a:pt x="15465" y="165604"/>
                    <a:pt x="2229" y="174782"/>
                  </a:cubicBezTo>
                  <a:cubicBezTo>
                    <a:pt x="954" y="165769"/>
                    <a:pt x="7750" y="156328"/>
                    <a:pt x="0" y="148881"/>
                  </a:cubicBezTo>
                  <a:cubicBezTo>
                    <a:pt x="446" y="147801"/>
                    <a:pt x="1052" y="146830"/>
                    <a:pt x="1817" y="145949"/>
                  </a:cubicBezTo>
                  <a:cubicBezTo>
                    <a:pt x="2858" y="144589"/>
                    <a:pt x="3863" y="143206"/>
                    <a:pt x="4818" y="141772"/>
                  </a:cubicBezTo>
                  <a:cubicBezTo>
                    <a:pt x="5435" y="140823"/>
                    <a:pt x="6161" y="139983"/>
                    <a:pt x="6926" y="139223"/>
                  </a:cubicBezTo>
                  <a:cubicBezTo>
                    <a:pt x="7938" y="138766"/>
                    <a:pt x="8304" y="137983"/>
                    <a:pt x="7904" y="136914"/>
                  </a:cubicBezTo>
                  <a:cubicBezTo>
                    <a:pt x="7784" y="136600"/>
                    <a:pt x="7269" y="136485"/>
                    <a:pt x="6526" y="136468"/>
                  </a:cubicBezTo>
                  <a:cubicBezTo>
                    <a:pt x="5475" y="135845"/>
                    <a:pt x="4823" y="134994"/>
                    <a:pt x="4463" y="133862"/>
                  </a:cubicBezTo>
                  <a:cubicBezTo>
                    <a:pt x="3875" y="132039"/>
                    <a:pt x="3778" y="130205"/>
                    <a:pt x="4006" y="128324"/>
                  </a:cubicBezTo>
                  <a:cubicBezTo>
                    <a:pt x="4235" y="126993"/>
                    <a:pt x="4629" y="125724"/>
                    <a:pt x="5132" y="124478"/>
                  </a:cubicBezTo>
                  <a:cubicBezTo>
                    <a:pt x="5898" y="122564"/>
                    <a:pt x="6709" y="120684"/>
                    <a:pt x="7435" y="118758"/>
                  </a:cubicBezTo>
                  <a:cubicBezTo>
                    <a:pt x="9858" y="113031"/>
                    <a:pt x="9384" y="105853"/>
                    <a:pt x="15722" y="102092"/>
                  </a:cubicBezTo>
                  <a:cubicBezTo>
                    <a:pt x="20020" y="102556"/>
                    <a:pt x="25260" y="105539"/>
                    <a:pt x="26569" y="97989"/>
                  </a:cubicBezTo>
                  <a:cubicBezTo>
                    <a:pt x="27163" y="96629"/>
                    <a:pt x="27912" y="95383"/>
                    <a:pt x="28752" y="94166"/>
                  </a:cubicBezTo>
                  <a:cubicBezTo>
                    <a:pt x="29655" y="92932"/>
                    <a:pt x="30684" y="91840"/>
                    <a:pt x="31810" y="90823"/>
                  </a:cubicBezTo>
                  <a:cubicBezTo>
                    <a:pt x="32421" y="90360"/>
                    <a:pt x="33044" y="89925"/>
                    <a:pt x="33661" y="89468"/>
                  </a:cubicBezTo>
                  <a:cubicBezTo>
                    <a:pt x="39531" y="85022"/>
                    <a:pt x="46394" y="89257"/>
                    <a:pt x="53247" y="87382"/>
                  </a:cubicBezTo>
                  <a:cubicBezTo>
                    <a:pt x="60225" y="85474"/>
                    <a:pt x="61751" y="95160"/>
                    <a:pt x="57562" y="101584"/>
                  </a:cubicBezTo>
                  <a:cubicBezTo>
                    <a:pt x="51064" y="111539"/>
                    <a:pt x="46811" y="123084"/>
                    <a:pt x="37256" y="130919"/>
                  </a:cubicBezTo>
                  <a:cubicBezTo>
                    <a:pt x="35930" y="132754"/>
                    <a:pt x="34221" y="134251"/>
                    <a:pt x="32724" y="135937"/>
                  </a:cubicBezTo>
                  <a:cubicBezTo>
                    <a:pt x="32038" y="138457"/>
                    <a:pt x="27335" y="140903"/>
                    <a:pt x="32547" y="143463"/>
                  </a:cubicBezTo>
                  <a:cubicBezTo>
                    <a:pt x="32518" y="143389"/>
                    <a:pt x="33496" y="142235"/>
                    <a:pt x="33496" y="142235"/>
                  </a:cubicBezTo>
                  <a:cubicBezTo>
                    <a:pt x="33496" y="142235"/>
                    <a:pt x="32152" y="141538"/>
                    <a:pt x="32084" y="141446"/>
                  </a:cubicBezTo>
                  <a:cubicBezTo>
                    <a:pt x="30998" y="139389"/>
                    <a:pt x="31484" y="137623"/>
                    <a:pt x="32730" y="135937"/>
                  </a:cubicBezTo>
                  <a:cubicBezTo>
                    <a:pt x="34193" y="134337"/>
                    <a:pt x="35793" y="132879"/>
                    <a:pt x="37056" y="131108"/>
                  </a:cubicBezTo>
                  <a:cubicBezTo>
                    <a:pt x="40822" y="120318"/>
                    <a:pt x="47806" y="125741"/>
                    <a:pt x="54110" y="127713"/>
                  </a:cubicBezTo>
                  <a:cubicBezTo>
                    <a:pt x="50864" y="135417"/>
                    <a:pt x="64997" y="142046"/>
                    <a:pt x="55704" y="149916"/>
                  </a:cubicBezTo>
                  <a:cubicBezTo>
                    <a:pt x="48092" y="156362"/>
                    <a:pt x="40531" y="162529"/>
                    <a:pt x="42714" y="175805"/>
                  </a:cubicBezTo>
                  <a:cubicBezTo>
                    <a:pt x="48206" y="166518"/>
                    <a:pt x="46606" y="151848"/>
                    <a:pt x="63208" y="154659"/>
                  </a:cubicBezTo>
                  <a:cubicBezTo>
                    <a:pt x="64888" y="154945"/>
                    <a:pt x="72758" y="144224"/>
                    <a:pt x="68146" y="134925"/>
                  </a:cubicBezTo>
                  <a:cubicBezTo>
                    <a:pt x="64219" y="127010"/>
                    <a:pt x="61819" y="116963"/>
                    <a:pt x="77027" y="117592"/>
                  </a:cubicBezTo>
                  <a:cubicBezTo>
                    <a:pt x="78587" y="117466"/>
                    <a:pt x="77724" y="120621"/>
                    <a:pt x="79907" y="119843"/>
                  </a:cubicBezTo>
                  <a:cubicBezTo>
                    <a:pt x="78936" y="119312"/>
                    <a:pt x="78244" y="118518"/>
                    <a:pt x="77798" y="117397"/>
                  </a:cubicBezTo>
                  <a:cubicBezTo>
                    <a:pt x="74678" y="103053"/>
                    <a:pt x="81759" y="89680"/>
                    <a:pt x="81399" y="75472"/>
                  </a:cubicBezTo>
                  <a:cubicBezTo>
                    <a:pt x="81182" y="66871"/>
                    <a:pt x="80399" y="58539"/>
                    <a:pt x="78913" y="50160"/>
                  </a:cubicBezTo>
                  <a:cubicBezTo>
                    <a:pt x="80216" y="41028"/>
                    <a:pt x="91640" y="37490"/>
                    <a:pt x="91749" y="25883"/>
                  </a:cubicBezTo>
                  <a:cubicBezTo>
                    <a:pt x="86205" y="27478"/>
                    <a:pt x="82182" y="29827"/>
                    <a:pt x="78913" y="33713"/>
                  </a:cubicBezTo>
                  <a:cubicBezTo>
                    <a:pt x="73712" y="36610"/>
                    <a:pt x="69414" y="41760"/>
                    <a:pt x="62470" y="40291"/>
                  </a:cubicBezTo>
                  <a:cubicBezTo>
                    <a:pt x="67774" y="36056"/>
                    <a:pt x="68054" y="29804"/>
                    <a:pt x="69048" y="23843"/>
                  </a:cubicBezTo>
                  <a:cubicBezTo>
                    <a:pt x="75118" y="21202"/>
                    <a:pt x="75867" y="16002"/>
                    <a:pt x="75655" y="10281"/>
                  </a:cubicBezTo>
                  <a:cubicBezTo>
                    <a:pt x="75461" y="5001"/>
                    <a:pt x="76507" y="526"/>
                    <a:pt x="83159" y="0"/>
                  </a:cubicBezTo>
                  <a:cubicBezTo>
                    <a:pt x="86811" y="3772"/>
                    <a:pt x="79227" y="13099"/>
                    <a:pt x="84948" y="11898"/>
                  </a:cubicBezTo>
                  <a:cubicBezTo>
                    <a:pt x="95160" y="9755"/>
                    <a:pt x="94298" y="22305"/>
                    <a:pt x="102218" y="21591"/>
                  </a:cubicBezTo>
                  <a:cubicBezTo>
                    <a:pt x="103973" y="21431"/>
                    <a:pt x="102384" y="25191"/>
                    <a:pt x="101933" y="27129"/>
                  </a:cubicBezTo>
                  <a:cubicBezTo>
                    <a:pt x="108568" y="32998"/>
                    <a:pt x="104487" y="41091"/>
                    <a:pt x="101561" y="44457"/>
                  </a:cubicBezTo>
                  <a:cubicBezTo>
                    <a:pt x="95915" y="50949"/>
                    <a:pt x="100413" y="55647"/>
                    <a:pt x="100858" y="62254"/>
                  </a:cubicBezTo>
                  <a:cubicBezTo>
                    <a:pt x="111740" y="52595"/>
                    <a:pt x="120535" y="43680"/>
                    <a:pt x="111014" y="28718"/>
                  </a:cubicBezTo>
                  <a:cubicBezTo>
                    <a:pt x="109499" y="26335"/>
                    <a:pt x="111162" y="22500"/>
                    <a:pt x="109877" y="19271"/>
                  </a:cubicBezTo>
                  <a:cubicBezTo>
                    <a:pt x="108248" y="15179"/>
                    <a:pt x="110534" y="10904"/>
                    <a:pt x="113626" y="9395"/>
                  </a:cubicBezTo>
                  <a:cubicBezTo>
                    <a:pt x="117060" y="7721"/>
                    <a:pt x="122221" y="7441"/>
                    <a:pt x="124764" y="11950"/>
                  </a:cubicBezTo>
                  <a:cubicBezTo>
                    <a:pt x="126187" y="14482"/>
                    <a:pt x="126913" y="16396"/>
                    <a:pt x="130496" y="16299"/>
                  </a:cubicBezTo>
                  <a:cubicBezTo>
                    <a:pt x="136051" y="16156"/>
                    <a:pt x="135514" y="21003"/>
                    <a:pt x="132720" y="22237"/>
                  </a:cubicBezTo>
                  <a:cubicBezTo>
                    <a:pt x="123964" y="26089"/>
                    <a:pt x="127730" y="34439"/>
                    <a:pt x="124964" y="40296"/>
                  </a:cubicBezTo>
                  <a:cubicBezTo>
                    <a:pt x="129170" y="50675"/>
                    <a:pt x="126267" y="60219"/>
                    <a:pt x="117535" y="65465"/>
                  </a:cubicBezTo>
                  <a:cubicBezTo>
                    <a:pt x="109705" y="70163"/>
                    <a:pt x="105516" y="77015"/>
                    <a:pt x="100390" y="83570"/>
                  </a:cubicBezTo>
                  <a:cubicBezTo>
                    <a:pt x="95343" y="86531"/>
                    <a:pt x="92972" y="90914"/>
                    <a:pt x="93595" y="95875"/>
                  </a:cubicBezTo>
                  <a:cubicBezTo>
                    <a:pt x="93874" y="92589"/>
                    <a:pt x="94172" y="88302"/>
                    <a:pt x="98292" y="85719"/>
                  </a:cubicBezTo>
                  <a:cubicBezTo>
                    <a:pt x="106402" y="86622"/>
                    <a:pt x="113900" y="98767"/>
                    <a:pt x="122987" y="86679"/>
                  </a:cubicBezTo>
                  <a:cubicBezTo>
                    <a:pt x="124238" y="85016"/>
                    <a:pt x="127422" y="89057"/>
                    <a:pt x="127599" y="91714"/>
                  </a:cubicBezTo>
                  <a:cubicBezTo>
                    <a:pt x="128307" y="102590"/>
                    <a:pt x="129005" y="113603"/>
                    <a:pt x="117958" y="120592"/>
                  </a:cubicBezTo>
                  <a:cubicBezTo>
                    <a:pt x="113391" y="123484"/>
                    <a:pt x="108854" y="126404"/>
                    <a:pt x="105773" y="131028"/>
                  </a:cubicBezTo>
                  <a:cubicBezTo>
                    <a:pt x="104939" y="132291"/>
                    <a:pt x="103984" y="133462"/>
                    <a:pt x="102996" y="134611"/>
                  </a:cubicBezTo>
                  <a:cubicBezTo>
                    <a:pt x="99830" y="137840"/>
                    <a:pt x="96978" y="141543"/>
                    <a:pt x="92051" y="142235"/>
                  </a:cubicBezTo>
                  <a:cubicBezTo>
                    <a:pt x="87360" y="140126"/>
                    <a:pt x="90525" y="133840"/>
                    <a:pt x="86399" y="131416"/>
                  </a:cubicBezTo>
                  <a:cubicBezTo>
                    <a:pt x="82765" y="133062"/>
                    <a:pt x="82022" y="136268"/>
                    <a:pt x="82307" y="139566"/>
                  </a:cubicBezTo>
                  <a:cubicBezTo>
                    <a:pt x="83245" y="150161"/>
                    <a:pt x="72592" y="159603"/>
                    <a:pt x="79267" y="170719"/>
                  </a:cubicBezTo>
                  <a:cubicBezTo>
                    <a:pt x="72609" y="180160"/>
                    <a:pt x="69026" y="192630"/>
                    <a:pt x="55310" y="195150"/>
                  </a:cubicBezTo>
                  <a:cubicBezTo>
                    <a:pt x="41617" y="197150"/>
                    <a:pt x="29043" y="192687"/>
                    <a:pt x="16436" y="188395"/>
                  </a:cubicBezTo>
                  <a:cubicBezTo>
                    <a:pt x="16019" y="185520"/>
                    <a:pt x="10001" y="184932"/>
                    <a:pt x="13036" y="180811"/>
                  </a:cubicBezTo>
                  <a:cubicBezTo>
                    <a:pt x="17625" y="174587"/>
                    <a:pt x="22351" y="158631"/>
                    <a:pt x="20980" y="151848"/>
                  </a:cubicBezTo>
                  <a:cubicBezTo>
                    <a:pt x="20460" y="149264"/>
                    <a:pt x="19745" y="146435"/>
                    <a:pt x="18214" y="144412"/>
                  </a:cubicBezTo>
                  <a:cubicBezTo>
                    <a:pt x="16596" y="142281"/>
                    <a:pt x="14499" y="143538"/>
                    <a:pt x="13133" y="145538"/>
                  </a:cubicBezTo>
                  <a:lnTo>
                    <a:pt x="13139" y="145578"/>
                  </a:lnTo>
                  <a:close/>
                </a:path>
              </a:pathLst>
            </a:custGeom>
            <a:grpFill/>
            <a:ln w="5715" cap="flat">
              <a:noFill/>
              <a:prstDash val="solid"/>
              <a:miter/>
            </a:ln>
          </p:spPr>
          <p:txBody>
            <a:bodyPr rtlCol="0" anchor="ctr"/>
            <a:lstStyle/>
            <a:p>
              <a:endParaRPr lang="zh-CN" altLang="en-US"/>
            </a:p>
          </p:txBody>
        </p:sp>
        <p:sp>
          <p:nvSpPr>
            <p:cNvPr id="5573" name="任意多边形: 形状 5572">
              <a:extLst>
                <a:ext uri="{FF2B5EF4-FFF2-40B4-BE49-F238E27FC236}">
                  <a16:creationId xmlns:a16="http://schemas.microsoft.com/office/drawing/2014/main" id="{09BD009D-099E-2D15-A407-363187175533}"/>
                </a:ext>
              </a:extLst>
            </p:cNvPr>
            <p:cNvSpPr/>
            <p:nvPr/>
          </p:nvSpPr>
          <p:spPr>
            <a:xfrm>
              <a:off x="4663038" y="4634632"/>
              <a:ext cx="195961" cy="142226"/>
            </a:xfrm>
            <a:custGeom>
              <a:avLst/>
              <a:gdLst>
                <a:gd name="connsiteX0" fmla="*/ 0 w 195961"/>
                <a:gd name="connsiteY0" fmla="*/ 86380 h 142226"/>
                <a:gd name="connsiteX1" fmla="*/ 64288 w 195961"/>
                <a:gd name="connsiteY1" fmla="*/ 23304 h 142226"/>
                <a:gd name="connsiteX2" fmla="*/ 97092 w 195961"/>
                <a:gd name="connsiteY2" fmla="*/ 6102 h 142226"/>
                <a:gd name="connsiteX3" fmla="*/ 186640 w 195961"/>
                <a:gd name="connsiteY3" fmla="*/ 1610 h 142226"/>
                <a:gd name="connsiteX4" fmla="*/ 195962 w 195961"/>
                <a:gd name="connsiteY4" fmla="*/ 4245 h 142226"/>
                <a:gd name="connsiteX5" fmla="*/ 183874 w 195961"/>
                <a:gd name="connsiteY5" fmla="*/ 10480 h 142226"/>
                <a:gd name="connsiteX6" fmla="*/ 183497 w 195961"/>
                <a:gd name="connsiteY6" fmla="*/ 19138 h 142226"/>
                <a:gd name="connsiteX7" fmla="*/ 187572 w 195961"/>
                <a:gd name="connsiteY7" fmla="*/ 20721 h 142226"/>
                <a:gd name="connsiteX8" fmla="*/ 192293 w 195961"/>
                <a:gd name="connsiteY8" fmla="*/ 31865 h 142226"/>
                <a:gd name="connsiteX9" fmla="*/ 175788 w 195961"/>
                <a:gd name="connsiteY9" fmla="*/ 35917 h 142226"/>
                <a:gd name="connsiteX10" fmla="*/ 155979 w 195961"/>
                <a:gd name="connsiteY10" fmla="*/ 50965 h 142226"/>
                <a:gd name="connsiteX11" fmla="*/ 149910 w 195961"/>
                <a:gd name="connsiteY11" fmla="*/ 62160 h 142226"/>
                <a:gd name="connsiteX12" fmla="*/ 150682 w 195961"/>
                <a:gd name="connsiteY12" fmla="*/ 83180 h 142226"/>
                <a:gd name="connsiteX13" fmla="*/ 153962 w 195961"/>
                <a:gd name="connsiteY13" fmla="*/ 86369 h 142226"/>
                <a:gd name="connsiteX14" fmla="*/ 156282 w 195961"/>
                <a:gd name="connsiteY14" fmla="*/ 92696 h 142226"/>
                <a:gd name="connsiteX15" fmla="*/ 153179 w 195961"/>
                <a:gd name="connsiteY15" fmla="*/ 95805 h 142226"/>
                <a:gd name="connsiteX16" fmla="*/ 134468 w 195961"/>
                <a:gd name="connsiteY16" fmla="*/ 115590 h 142226"/>
                <a:gd name="connsiteX17" fmla="*/ 133462 w 195961"/>
                <a:gd name="connsiteY17" fmla="*/ 119847 h 142226"/>
                <a:gd name="connsiteX18" fmla="*/ 122695 w 195961"/>
                <a:gd name="connsiteY18" fmla="*/ 133020 h 142226"/>
                <a:gd name="connsiteX19" fmla="*/ 96075 w 195961"/>
                <a:gd name="connsiteY19" fmla="*/ 137541 h 142226"/>
                <a:gd name="connsiteX20" fmla="*/ 95309 w 195961"/>
                <a:gd name="connsiteY20" fmla="*/ 133175 h 142226"/>
                <a:gd name="connsiteX21" fmla="*/ 105836 w 195961"/>
                <a:gd name="connsiteY21" fmla="*/ 121288 h 142226"/>
                <a:gd name="connsiteX22" fmla="*/ 108294 w 195961"/>
                <a:gd name="connsiteY22" fmla="*/ 90015 h 142226"/>
                <a:gd name="connsiteX23" fmla="*/ 132211 w 195961"/>
                <a:gd name="connsiteY23" fmla="*/ 51650 h 142226"/>
                <a:gd name="connsiteX24" fmla="*/ 112363 w 195961"/>
                <a:gd name="connsiteY24" fmla="*/ 66081 h 142226"/>
                <a:gd name="connsiteX25" fmla="*/ 104305 w 195961"/>
                <a:gd name="connsiteY25" fmla="*/ 58862 h 142226"/>
                <a:gd name="connsiteX26" fmla="*/ 102178 w 195961"/>
                <a:gd name="connsiteY26" fmla="*/ 54891 h 142226"/>
                <a:gd name="connsiteX27" fmla="*/ 120284 w 195961"/>
                <a:gd name="connsiteY27" fmla="*/ 22675 h 142226"/>
                <a:gd name="connsiteX28" fmla="*/ 99567 w 195961"/>
                <a:gd name="connsiteY28" fmla="*/ 47638 h 142226"/>
                <a:gd name="connsiteX29" fmla="*/ 85376 w 195961"/>
                <a:gd name="connsiteY29" fmla="*/ 55531 h 142226"/>
                <a:gd name="connsiteX30" fmla="*/ 84519 w 195961"/>
                <a:gd name="connsiteY30" fmla="*/ 60068 h 142226"/>
                <a:gd name="connsiteX31" fmla="*/ 84062 w 195961"/>
                <a:gd name="connsiteY31" fmla="*/ 64103 h 142226"/>
                <a:gd name="connsiteX32" fmla="*/ 80970 w 195961"/>
                <a:gd name="connsiteY32" fmla="*/ 73339 h 142226"/>
                <a:gd name="connsiteX33" fmla="*/ 77638 w 195961"/>
                <a:gd name="connsiteY33" fmla="*/ 75665 h 142226"/>
                <a:gd name="connsiteX34" fmla="*/ 64082 w 195961"/>
                <a:gd name="connsiteY34" fmla="*/ 60783 h 142226"/>
                <a:gd name="connsiteX35" fmla="*/ 63722 w 195961"/>
                <a:gd name="connsiteY35" fmla="*/ 59257 h 142226"/>
                <a:gd name="connsiteX36" fmla="*/ 61928 w 195961"/>
                <a:gd name="connsiteY36" fmla="*/ 59200 h 142226"/>
                <a:gd name="connsiteX37" fmla="*/ 61219 w 195961"/>
                <a:gd name="connsiteY37" fmla="*/ 62800 h 142226"/>
                <a:gd name="connsiteX38" fmla="*/ 20511 w 195961"/>
                <a:gd name="connsiteY38" fmla="*/ 80528 h 142226"/>
                <a:gd name="connsiteX39" fmla="*/ 20528 w 195961"/>
                <a:gd name="connsiteY39" fmla="*/ 80511 h 142226"/>
                <a:gd name="connsiteX40" fmla="*/ 17225 w 195961"/>
                <a:gd name="connsiteY40" fmla="*/ 87118 h 142226"/>
                <a:gd name="connsiteX41" fmla="*/ 17242 w 195961"/>
                <a:gd name="connsiteY41" fmla="*/ 87106 h 142226"/>
                <a:gd name="connsiteX42" fmla="*/ 7367 w 195961"/>
                <a:gd name="connsiteY42" fmla="*/ 87106 h 142226"/>
                <a:gd name="connsiteX43" fmla="*/ 1354 w 195961"/>
                <a:gd name="connsiteY43" fmla="*/ 87489 h 142226"/>
                <a:gd name="connsiteX44" fmla="*/ 0 w 195961"/>
                <a:gd name="connsiteY44" fmla="*/ 86380 h 142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95961" h="142226">
                  <a:moveTo>
                    <a:pt x="0" y="86380"/>
                  </a:moveTo>
                  <a:cubicBezTo>
                    <a:pt x="21408" y="65332"/>
                    <a:pt x="42685" y="44147"/>
                    <a:pt x="64288" y="23304"/>
                  </a:cubicBezTo>
                  <a:cubicBezTo>
                    <a:pt x="73444" y="14469"/>
                    <a:pt x="84290" y="8971"/>
                    <a:pt x="97092" y="6102"/>
                  </a:cubicBezTo>
                  <a:cubicBezTo>
                    <a:pt x="126782" y="-551"/>
                    <a:pt x="156574" y="-1288"/>
                    <a:pt x="186640" y="1610"/>
                  </a:cubicBezTo>
                  <a:cubicBezTo>
                    <a:pt x="189875" y="1924"/>
                    <a:pt x="193213" y="2113"/>
                    <a:pt x="195962" y="4245"/>
                  </a:cubicBezTo>
                  <a:cubicBezTo>
                    <a:pt x="193487" y="9376"/>
                    <a:pt x="188081" y="8691"/>
                    <a:pt x="183874" y="10480"/>
                  </a:cubicBezTo>
                  <a:cubicBezTo>
                    <a:pt x="178285" y="12863"/>
                    <a:pt x="177857" y="15994"/>
                    <a:pt x="183497" y="19138"/>
                  </a:cubicBezTo>
                  <a:cubicBezTo>
                    <a:pt x="184932" y="19526"/>
                    <a:pt x="186252" y="20081"/>
                    <a:pt x="187572" y="20721"/>
                  </a:cubicBezTo>
                  <a:cubicBezTo>
                    <a:pt x="191841" y="23298"/>
                    <a:pt x="194830" y="26418"/>
                    <a:pt x="192293" y="31865"/>
                  </a:cubicBezTo>
                  <a:cubicBezTo>
                    <a:pt x="187675" y="36871"/>
                    <a:pt x="181988" y="36357"/>
                    <a:pt x="175788" y="35917"/>
                  </a:cubicBezTo>
                  <a:cubicBezTo>
                    <a:pt x="165261" y="35174"/>
                    <a:pt x="155940" y="36951"/>
                    <a:pt x="155979" y="50965"/>
                  </a:cubicBezTo>
                  <a:cubicBezTo>
                    <a:pt x="155991" y="55468"/>
                    <a:pt x="153019" y="59023"/>
                    <a:pt x="149910" y="62160"/>
                  </a:cubicBezTo>
                  <a:cubicBezTo>
                    <a:pt x="142675" y="69453"/>
                    <a:pt x="143349" y="76442"/>
                    <a:pt x="150682" y="83180"/>
                  </a:cubicBezTo>
                  <a:cubicBezTo>
                    <a:pt x="151870" y="84146"/>
                    <a:pt x="152945" y="85226"/>
                    <a:pt x="153962" y="86369"/>
                  </a:cubicBezTo>
                  <a:cubicBezTo>
                    <a:pt x="155425" y="88226"/>
                    <a:pt x="156351" y="90284"/>
                    <a:pt x="156282" y="92696"/>
                  </a:cubicBezTo>
                  <a:cubicBezTo>
                    <a:pt x="155620" y="94096"/>
                    <a:pt x="154591" y="95147"/>
                    <a:pt x="153179" y="95805"/>
                  </a:cubicBezTo>
                  <a:cubicBezTo>
                    <a:pt x="143138" y="98782"/>
                    <a:pt x="141389" y="109657"/>
                    <a:pt x="134468" y="115590"/>
                  </a:cubicBezTo>
                  <a:cubicBezTo>
                    <a:pt x="134240" y="117041"/>
                    <a:pt x="133874" y="118447"/>
                    <a:pt x="133462" y="119847"/>
                  </a:cubicBezTo>
                  <a:cubicBezTo>
                    <a:pt x="131531" y="125677"/>
                    <a:pt x="129273" y="132803"/>
                    <a:pt x="122695" y="133020"/>
                  </a:cubicBezTo>
                  <a:cubicBezTo>
                    <a:pt x="113471" y="133329"/>
                    <a:pt x="107133" y="150160"/>
                    <a:pt x="96075" y="137541"/>
                  </a:cubicBezTo>
                  <a:cubicBezTo>
                    <a:pt x="95280" y="136181"/>
                    <a:pt x="95035" y="134724"/>
                    <a:pt x="95309" y="133175"/>
                  </a:cubicBezTo>
                  <a:cubicBezTo>
                    <a:pt x="96984" y="127574"/>
                    <a:pt x="102836" y="125648"/>
                    <a:pt x="105836" y="121288"/>
                  </a:cubicBezTo>
                  <a:cubicBezTo>
                    <a:pt x="112637" y="111412"/>
                    <a:pt x="121392" y="101525"/>
                    <a:pt x="108294" y="90015"/>
                  </a:cubicBezTo>
                  <a:cubicBezTo>
                    <a:pt x="116106" y="76819"/>
                    <a:pt x="125147" y="64372"/>
                    <a:pt x="132211" y="51650"/>
                  </a:cubicBezTo>
                  <a:cubicBezTo>
                    <a:pt x="124838" y="54622"/>
                    <a:pt x="126193" y="70481"/>
                    <a:pt x="112363" y="66081"/>
                  </a:cubicBezTo>
                  <a:cubicBezTo>
                    <a:pt x="108568" y="64926"/>
                    <a:pt x="106316" y="62040"/>
                    <a:pt x="104305" y="58862"/>
                  </a:cubicBezTo>
                  <a:cubicBezTo>
                    <a:pt x="103476" y="57600"/>
                    <a:pt x="102796" y="56268"/>
                    <a:pt x="102178" y="54891"/>
                  </a:cubicBezTo>
                  <a:cubicBezTo>
                    <a:pt x="97458" y="36311"/>
                    <a:pt x="101396" y="29316"/>
                    <a:pt x="120284" y="22675"/>
                  </a:cubicBezTo>
                  <a:cubicBezTo>
                    <a:pt x="102047" y="27310"/>
                    <a:pt x="102024" y="27339"/>
                    <a:pt x="99567" y="47638"/>
                  </a:cubicBezTo>
                  <a:cubicBezTo>
                    <a:pt x="98647" y="55256"/>
                    <a:pt x="95400" y="56617"/>
                    <a:pt x="85376" y="55531"/>
                  </a:cubicBezTo>
                  <a:cubicBezTo>
                    <a:pt x="81422" y="55102"/>
                    <a:pt x="85314" y="58571"/>
                    <a:pt x="84519" y="60068"/>
                  </a:cubicBezTo>
                  <a:cubicBezTo>
                    <a:pt x="84633" y="61457"/>
                    <a:pt x="84456" y="62800"/>
                    <a:pt x="84062" y="64103"/>
                  </a:cubicBezTo>
                  <a:cubicBezTo>
                    <a:pt x="82153" y="66864"/>
                    <a:pt x="82044" y="70253"/>
                    <a:pt x="80970" y="73339"/>
                  </a:cubicBezTo>
                  <a:cubicBezTo>
                    <a:pt x="80119" y="74499"/>
                    <a:pt x="79021" y="75276"/>
                    <a:pt x="77638" y="75665"/>
                  </a:cubicBezTo>
                  <a:cubicBezTo>
                    <a:pt x="64500" y="78545"/>
                    <a:pt x="63974" y="70035"/>
                    <a:pt x="64082" y="60783"/>
                  </a:cubicBezTo>
                  <a:cubicBezTo>
                    <a:pt x="64105" y="58611"/>
                    <a:pt x="64311" y="61354"/>
                    <a:pt x="63722" y="59257"/>
                  </a:cubicBezTo>
                  <a:cubicBezTo>
                    <a:pt x="63299" y="57737"/>
                    <a:pt x="62425" y="57742"/>
                    <a:pt x="61928" y="59200"/>
                  </a:cubicBezTo>
                  <a:cubicBezTo>
                    <a:pt x="61893" y="60503"/>
                    <a:pt x="61653" y="61634"/>
                    <a:pt x="61219" y="62800"/>
                  </a:cubicBezTo>
                  <a:cubicBezTo>
                    <a:pt x="48629" y="71058"/>
                    <a:pt x="34244" y="75036"/>
                    <a:pt x="20511" y="80528"/>
                  </a:cubicBezTo>
                  <a:lnTo>
                    <a:pt x="20528" y="80511"/>
                  </a:lnTo>
                  <a:cubicBezTo>
                    <a:pt x="18528" y="82260"/>
                    <a:pt x="19111" y="85306"/>
                    <a:pt x="17225" y="87118"/>
                  </a:cubicBezTo>
                  <a:lnTo>
                    <a:pt x="17242" y="87106"/>
                  </a:lnTo>
                  <a:cubicBezTo>
                    <a:pt x="13950" y="89392"/>
                    <a:pt x="10658" y="84243"/>
                    <a:pt x="7367" y="87106"/>
                  </a:cubicBezTo>
                  <a:cubicBezTo>
                    <a:pt x="5464" y="88826"/>
                    <a:pt x="3458" y="88918"/>
                    <a:pt x="1354" y="87489"/>
                  </a:cubicBezTo>
                  <a:cubicBezTo>
                    <a:pt x="892" y="87135"/>
                    <a:pt x="440" y="86763"/>
                    <a:pt x="0" y="86380"/>
                  </a:cubicBezTo>
                  <a:close/>
                </a:path>
              </a:pathLst>
            </a:custGeom>
            <a:grpFill/>
            <a:ln w="5715" cap="flat">
              <a:noFill/>
              <a:prstDash val="solid"/>
              <a:miter/>
            </a:ln>
          </p:spPr>
          <p:txBody>
            <a:bodyPr rtlCol="0" anchor="ctr"/>
            <a:lstStyle/>
            <a:p>
              <a:endParaRPr lang="zh-CN" altLang="en-US"/>
            </a:p>
          </p:txBody>
        </p:sp>
        <p:sp>
          <p:nvSpPr>
            <p:cNvPr id="5574" name="任意多边形: 形状 5573">
              <a:extLst>
                <a:ext uri="{FF2B5EF4-FFF2-40B4-BE49-F238E27FC236}">
                  <a16:creationId xmlns:a16="http://schemas.microsoft.com/office/drawing/2014/main" id="{D027C432-3EA8-5E87-15B0-D010B9F0EE10}"/>
                </a:ext>
              </a:extLst>
            </p:cNvPr>
            <p:cNvSpPr/>
            <p:nvPr/>
          </p:nvSpPr>
          <p:spPr>
            <a:xfrm>
              <a:off x="5496505" y="4997968"/>
              <a:ext cx="109668" cy="226303"/>
            </a:xfrm>
            <a:custGeom>
              <a:avLst/>
              <a:gdLst>
                <a:gd name="connsiteX0" fmla="*/ 87819 w 109668"/>
                <a:gd name="connsiteY0" fmla="*/ 154665 h 226303"/>
                <a:gd name="connsiteX1" fmla="*/ 107839 w 109668"/>
                <a:gd name="connsiteY1" fmla="*/ 194195 h 226303"/>
                <a:gd name="connsiteX2" fmla="*/ 109668 w 109668"/>
                <a:gd name="connsiteY2" fmla="*/ 205071 h 226303"/>
                <a:gd name="connsiteX3" fmla="*/ 107993 w 109668"/>
                <a:gd name="connsiteY3" fmla="*/ 209283 h 226303"/>
                <a:gd name="connsiteX4" fmla="*/ 102141 w 109668"/>
                <a:gd name="connsiteY4" fmla="*/ 212352 h 226303"/>
                <a:gd name="connsiteX5" fmla="*/ 95832 w 109668"/>
                <a:gd name="connsiteY5" fmla="*/ 214558 h 226303"/>
                <a:gd name="connsiteX6" fmla="*/ 81756 w 109668"/>
                <a:gd name="connsiteY6" fmla="*/ 226051 h 226303"/>
                <a:gd name="connsiteX7" fmla="*/ 76915 w 109668"/>
                <a:gd name="connsiteY7" fmla="*/ 212758 h 226303"/>
                <a:gd name="connsiteX8" fmla="*/ 76692 w 109668"/>
                <a:gd name="connsiteY8" fmla="*/ 201831 h 226303"/>
                <a:gd name="connsiteX9" fmla="*/ 77195 w 109668"/>
                <a:gd name="connsiteY9" fmla="*/ 201488 h 226303"/>
                <a:gd name="connsiteX10" fmla="*/ 72641 w 109668"/>
                <a:gd name="connsiteY10" fmla="*/ 202259 h 226303"/>
                <a:gd name="connsiteX11" fmla="*/ 70469 w 109668"/>
                <a:gd name="connsiteY11" fmla="*/ 199739 h 226303"/>
                <a:gd name="connsiteX12" fmla="*/ 72572 w 109668"/>
                <a:gd name="connsiteY12" fmla="*/ 195910 h 226303"/>
                <a:gd name="connsiteX13" fmla="*/ 69663 w 109668"/>
                <a:gd name="connsiteY13" fmla="*/ 196110 h 226303"/>
                <a:gd name="connsiteX14" fmla="*/ 68051 w 109668"/>
                <a:gd name="connsiteY14" fmla="*/ 180457 h 226303"/>
                <a:gd name="connsiteX15" fmla="*/ 60845 w 109668"/>
                <a:gd name="connsiteY15" fmla="*/ 200630 h 226303"/>
                <a:gd name="connsiteX16" fmla="*/ 59645 w 109668"/>
                <a:gd name="connsiteY16" fmla="*/ 204659 h 226303"/>
                <a:gd name="connsiteX17" fmla="*/ 56970 w 109668"/>
                <a:gd name="connsiteY17" fmla="*/ 207711 h 226303"/>
                <a:gd name="connsiteX18" fmla="*/ 53255 w 109668"/>
                <a:gd name="connsiteY18" fmla="*/ 208717 h 226303"/>
                <a:gd name="connsiteX19" fmla="*/ 50266 w 109668"/>
                <a:gd name="connsiteY19" fmla="*/ 208929 h 226303"/>
                <a:gd name="connsiteX20" fmla="*/ 48049 w 109668"/>
                <a:gd name="connsiteY20" fmla="*/ 211666 h 226303"/>
                <a:gd name="connsiteX21" fmla="*/ 44460 w 109668"/>
                <a:gd name="connsiteY21" fmla="*/ 210969 h 226303"/>
                <a:gd name="connsiteX22" fmla="*/ 38831 w 109668"/>
                <a:gd name="connsiteY22" fmla="*/ 205860 h 226303"/>
                <a:gd name="connsiteX23" fmla="*/ 33738 w 109668"/>
                <a:gd name="connsiteY23" fmla="*/ 192927 h 226303"/>
                <a:gd name="connsiteX24" fmla="*/ 32881 w 109668"/>
                <a:gd name="connsiteY24" fmla="*/ 192795 h 226303"/>
                <a:gd name="connsiteX25" fmla="*/ 23983 w 109668"/>
                <a:gd name="connsiteY25" fmla="*/ 187406 h 226303"/>
                <a:gd name="connsiteX26" fmla="*/ 25715 w 109668"/>
                <a:gd name="connsiteY26" fmla="*/ 183434 h 226303"/>
                <a:gd name="connsiteX27" fmla="*/ 33613 w 109668"/>
                <a:gd name="connsiteY27" fmla="*/ 170221 h 226303"/>
                <a:gd name="connsiteX28" fmla="*/ 48740 w 109668"/>
                <a:gd name="connsiteY28" fmla="*/ 155716 h 226303"/>
                <a:gd name="connsiteX29" fmla="*/ 51466 w 109668"/>
                <a:gd name="connsiteY29" fmla="*/ 157008 h 226303"/>
                <a:gd name="connsiteX30" fmla="*/ 51341 w 109668"/>
                <a:gd name="connsiteY30" fmla="*/ 154150 h 226303"/>
                <a:gd name="connsiteX31" fmla="*/ 42145 w 109668"/>
                <a:gd name="connsiteY31" fmla="*/ 143137 h 226303"/>
                <a:gd name="connsiteX32" fmla="*/ 35664 w 109668"/>
                <a:gd name="connsiteY32" fmla="*/ 136822 h 226303"/>
                <a:gd name="connsiteX33" fmla="*/ 31207 w 109668"/>
                <a:gd name="connsiteY33" fmla="*/ 127118 h 226303"/>
                <a:gd name="connsiteX34" fmla="*/ 28183 w 109668"/>
                <a:gd name="connsiteY34" fmla="*/ 121649 h 226303"/>
                <a:gd name="connsiteX35" fmla="*/ 26555 w 109668"/>
                <a:gd name="connsiteY35" fmla="*/ 110905 h 226303"/>
                <a:gd name="connsiteX36" fmla="*/ 42077 w 109668"/>
                <a:gd name="connsiteY36" fmla="*/ 103252 h 226303"/>
                <a:gd name="connsiteX37" fmla="*/ 17485 w 109668"/>
                <a:gd name="connsiteY37" fmla="*/ 121169 h 226303"/>
                <a:gd name="connsiteX38" fmla="*/ 1437 w 109668"/>
                <a:gd name="connsiteY38" fmla="*/ 121323 h 226303"/>
                <a:gd name="connsiteX39" fmla="*/ 71 w 109668"/>
                <a:gd name="connsiteY39" fmla="*/ 114894 h 226303"/>
                <a:gd name="connsiteX40" fmla="*/ 16051 w 109668"/>
                <a:gd name="connsiteY40" fmla="*/ 81347 h 226303"/>
                <a:gd name="connsiteX41" fmla="*/ 29446 w 109668"/>
                <a:gd name="connsiteY41" fmla="*/ 81358 h 226303"/>
                <a:gd name="connsiteX42" fmla="*/ 25057 w 109668"/>
                <a:gd name="connsiteY42" fmla="*/ 70866 h 226303"/>
                <a:gd name="connsiteX43" fmla="*/ 44300 w 109668"/>
                <a:gd name="connsiteY43" fmla="*/ 71340 h 226303"/>
                <a:gd name="connsiteX44" fmla="*/ 47723 w 109668"/>
                <a:gd name="connsiteY44" fmla="*/ 74363 h 226303"/>
                <a:gd name="connsiteX45" fmla="*/ 52375 w 109668"/>
                <a:gd name="connsiteY45" fmla="*/ 74632 h 226303"/>
                <a:gd name="connsiteX46" fmla="*/ 55015 w 109668"/>
                <a:gd name="connsiteY46" fmla="*/ 72872 h 226303"/>
                <a:gd name="connsiteX47" fmla="*/ 52135 w 109668"/>
                <a:gd name="connsiteY47" fmla="*/ 74180 h 226303"/>
                <a:gd name="connsiteX48" fmla="*/ 44717 w 109668"/>
                <a:gd name="connsiteY48" fmla="*/ 71780 h 226303"/>
                <a:gd name="connsiteX49" fmla="*/ 52387 w 109668"/>
                <a:gd name="connsiteY49" fmla="*/ 38576 h 226303"/>
                <a:gd name="connsiteX50" fmla="*/ 46403 w 109668"/>
                <a:gd name="connsiteY50" fmla="*/ 29998 h 226303"/>
                <a:gd name="connsiteX51" fmla="*/ 37985 w 109668"/>
                <a:gd name="connsiteY51" fmla="*/ 30495 h 226303"/>
                <a:gd name="connsiteX52" fmla="*/ 33636 w 109668"/>
                <a:gd name="connsiteY52" fmla="*/ 25437 h 226303"/>
                <a:gd name="connsiteX53" fmla="*/ 34556 w 109668"/>
                <a:gd name="connsiteY53" fmla="*/ 18750 h 226303"/>
                <a:gd name="connsiteX54" fmla="*/ 54295 w 109668"/>
                <a:gd name="connsiteY54" fmla="*/ 10247 h 226303"/>
                <a:gd name="connsiteX55" fmla="*/ 60119 w 109668"/>
                <a:gd name="connsiteY55" fmla="*/ 16110 h 226303"/>
                <a:gd name="connsiteX56" fmla="*/ 58650 w 109668"/>
                <a:gd name="connsiteY56" fmla="*/ 18322 h 226303"/>
                <a:gd name="connsiteX57" fmla="*/ 58959 w 109668"/>
                <a:gd name="connsiteY57" fmla="*/ 18836 h 226303"/>
                <a:gd name="connsiteX58" fmla="*/ 60256 w 109668"/>
                <a:gd name="connsiteY58" fmla="*/ 15156 h 226303"/>
                <a:gd name="connsiteX59" fmla="*/ 60067 w 109668"/>
                <a:gd name="connsiteY59" fmla="*/ 5480 h 226303"/>
                <a:gd name="connsiteX60" fmla="*/ 67120 w 109668"/>
                <a:gd name="connsiteY60" fmla="*/ 108 h 226303"/>
                <a:gd name="connsiteX61" fmla="*/ 69314 w 109668"/>
                <a:gd name="connsiteY61" fmla="*/ 6818 h 226303"/>
                <a:gd name="connsiteX62" fmla="*/ 68737 w 109668"/>
                <a:gd name="connsiteY62" fmla="*/ 27620 h 226303"/>
                <a:gd name="connsiteX63" fmla="*/ 70029 w 109668"/>
                <a:gd name="connsiteY63" fmla="*/ 81593 h 226303"/>
                <a:gd name="connsiteX64" fmla="*/ 79270 w 109668"/>
                <a:gd name="connsiteY64" fmla="*/ 134599 h 226303"/>
                <a:gd name="connsiteX65" fmla="*/ 72606 w 109668"/>
                <a:gd name="connsiteY65" fmla="*/ 147366 h 226303"/>
                <a:gd name="connsiteX66" fmla="*/ 78195 w 109668"/>
                <a:gd name="connsiteY66" fmla="*/ 159425 h 226303"/>
                <a:gd name="connsiteX67" fmla="*/ 81882 w 109668"/>
                <a:gd name="connsiteY67" fmla="*/ 161557 h 226303"/>
                <a:gd name="connsiteX68" fmla="*/ 79950 w 109668"/>
                <a:gd name="connsiteY68" fmla="*/ 160077 h 226303"/>
                <a:gd name="connsiteX69" fmla="*/ 80167 w 109668"/>
                <a:gd name="connsiteY69" fmla="*/ 152047 h 226303"/>
                <a:gd name="connsiteX70" fmla="*/ 87819 w 109668"/>
                <a:gd name="connsiteY70" fmla="*/ 154665 h 226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9668" h="226303">
                  <a:moveTo>
                    <a:pt x="87819" y="154665"/>
                  </a:moveTo>
                  <a:cubicBezTo>
                    <a:pt x="94037" y="168072"/>
                    <a:pt x="99581" y="181822"/>
                    <a:pt x="107839" y="194195"/>
                  </a:cubicBezTo>
                  <a:cubicBezTo>
                    <a:pt x="110474" y="197482"/>
                    <a:pt x="109062" y="201436"/>
                    <a:pt x="109668" y="205071"/>
                  </a:cubicBezTo>
                  <a:cubicBezTo>
                    <a:pt x="109439" y="206608"/>
                    <a:pt x="108868" y="208003"/>
                    <a:pt x="107993" y="209283"/>
                  </a:cubicBezTo>
                  <a:cubicBezTo>
                    <a:pt x="106433" y="211083"/>
                    <a:pt x="104519" y="212209"/>
                    <a:pt x="102141" y="212352"/>
                  </a:cubicBezTo>
                  <a:cubicBezTo>
                    <a:pt x="100015" y="212815"/>
                    <a:pt x="96478" y="207968"/>
                    <a:pt x="95832" y="214558"/>
                  </a:cubicBezTo>
                  <a:cubicBezTo>
                    <a:pt x="95037" y="222610"/>
                    <a:pt x="90683" y="227496"/>
                    <a:pt x="81756" y="226051"/>
                  </a:cubicBezTo>
                  <a:cubicBezTo>
                    <a:pt x="72332" y="224525"/>
                    <a:pt x="71532" y="219741"/>
                    <a:pt x="76915" y="212758"/>
                  </a:cubicBezTo>
                  <a:cubicBezTo>
                    <a:pt x="67994" y="209146"/>
                    <a:pt x="71080" y="205442"/>
                    <a:pt x="76692" y="201831"/>
                  </a:cubicBezTo>
                  <a:cubicBezTo>
                    <a:pt x="76807" y="201768"/>
                    <a:pt x="77024" y="201527"/>
                    <a:pt x="77195" y="201488"/>
                  </a:cubicBezTo>
                  <a:cubicBezTo>
                    <a:pt x="75709" y="202482"/>
                    <a:pt x="74229" y="202653"/>
                    <a:pt x="72641" y="202259"/>
                  </a:cubicBezTo>
                  <a:cubicBezTo>
                    <a:pt x="71572" y="201699"/>
                    <a:pt x="70852" y="200853"/>
                    <a:pt x="70469" y="199739"/>
                  </a:cubicBezTo>
                  <a:cubicBezTo>
                    <a:pt x="70263" y="197961"/>
                    <a:pt x="70983" y="196681"/>
                    <a:pt x="72572" y="195910"/>
                  </a:cubicBezTo>
                  <a:cubicBezTo>
                    <a:pt x="71463" y="193641"/>
                    <a:pt x="70737" y="197356"/>
                    <a:pt x="69663" y="196110"/>
                  </a:cubicBezTo>
                  <a:cubicBezTo>
                    <a:pt x="60319" y="193807"/>
                    <a:pt x="66531" y="187503"/>
                    <a:pt x="68051" y="180457"/>
                  </a:cubicBezTo>
                  <a:cubicBezTo>
                    <a:pt x="62245" y="188137"/>
                    <a:pt x="62673" y="194732"/>
                    <a:pt x="60845" y="200630"/>
                  </a:cubicBezTo>
                  <a:cubicBezTo>
                    <a:pt x="60622" y="202025"/>
                    <a:pt x="60199" y="203368"/>
                    <a:pt x="59645" y="204659"/>
                  </a:cubicBezTo>
                  <a:cubicBezTo>
                    <a:pt x="58936" y="205831"/>
                    <a:pt x="58027" y="206848"/>
                    <a:pt x="56970" y="207711"/>
                  </a:cubicBezTo>
                  <a:cubicBezTo>
                    <a:pt x="55833" y="208385"/>
                    <a:pt x="54575" y="208711"/>
                    <a:pt x="53255" y="208717"/>
                  </a:cubicBezTo>
                  <a:cubicBezTo>
                    <a:pt x="52318" y="209580"/>
                    <a:pt x="51106" y="206019"/>
                    <a:pt x="50266" y="208929"/>
                  </a:cubicBezTo>
                  <a:cubicBezTo>
                    <a:pt x="49901" y="210152"/>
                    <a:pt x="49163" y="211055"/>
                    <a:pt x="48049" y="211666"/>
                  </a:cubicBezTo>
                  <a:cubicBezTo>
                    <a:pt x="46769" y="211849"/>
                    <a:pt x="45580" y="211609"/>
                    <a:pt x="44460" y="210969"/>
                  </a:cubicBezTo>
                  <a:cubicBezTo>
                    <a:pt x="42608" y="209237"/>
                    <a:pt x="41025" y="207225"/>
                    <a:pt x="38831" y="205860"/>
                  </a:cubicBezTo>
                  <a:cubicBezTo>
                    <a:pt x="32984" y="203076"/>
                    <a:pt x="31390" y="198676"/>
                    <a:pt x="33738" y="192927"/>
                  </a:cubicBezTo>
                  <a:cubicBezTo>
                    <a:pt x="34687" y="190669"/>
                    <a:pt x="33041" y="193149"/>
                    <a:pt x="32881" y="192795"/>
                  </a:cubicBezTo>
                  <a:cubicBezTo>
                    <a:pt x="28258" y="193624"/>
                    <a:pt x="24943" y="192429"/>
                    <a:pt x="23983" y="187406"/>
                  </a:cubicBezTo>
                  <a:cubicBezTo>
                    <a:pt x="24126" y="185885"/>
                    <a:pt x="24714" y="184577"/>
                    <a:pt x="25715" y="183434"/>
                  </a:cubicBezTo>
                  <a:cubicBezTo>
                    <a:pt x="30824" y="180496"/>
                    <a:pt x="34379" y="176102"/>
                    <a:pt x="33613" y="170221"/>
                  </a:cubicBezTo>
                  <a:cubicBezTo>
                    <a:pt x="32013" y="157945"/>
                    <a:pt x="38168" y="154710"/>
                    <a:pt x="48740" y="155716"/>
                  </a:cubicBezTo>
                  <a:cubicBezTo>
                    <a:pt x="49752" y="155813"/>
                    <a:pt x="50272" y="157122"/>
                    <a:pt x="51466" y="157008"/>
                  </a:cubicBezTo>
                  <a:cubicBezTo>
                    <a:pt x="51175" y="156088"/>
                    <a:pt x="51141" y="155145"/>
                    <a:pt x="51341" y="154150"/>
                  </a:cubicBezTo>
                  <a:cubicBezTo>
                    <a:pt x="53409" y="146172"/>
                    <a:pt x="46489" y="145721"/>
                    <a:pt x="42145" y="143137"/>
                  </a:cubicBezTo>
                  <a:cubicBezTo>
                    <a:pt x="39654" y="141366"/>
                    <a:pt x="37745" y="139005"/>
                    <a:pt x="35664" y="136822"/>
                  </a:cubicBezTo>
                  <a:cubicBezTo>
                    <a:pt x="33081" y="134045"/>
                    <a:pt x="29344" y="130964"/>
                    <a:pt x="31207" y="127118"/>
                  </a:cubicBezTo>
                  <a:cubicBezTo>
                    <a:pt x="33373" y="122655"/>
                    <a:pt x="35779" y="121803"/>
                    <a:pt x="28183" y="121649"/>
                  </a:cubicBezTo>
                  <a:cubicBezTo>
                    <a:pt x="21463" y="121512"/>
                    <a:pt x="22543" y="114797"/>
                    <a:pt x="26555" y="110905"/>
                  </a:cubicBezTo>
                  <a:cubicBezTo>
                    <a:pt x="30892" y="106704"/>
                    <a:pt x="36973" y="105338"/>
                    <a:pt x="42077" y="103252"/>
                  </a:cubicBezTo>
                  <a:cubicBezTo>
                    <a:pt x="25298" y="96640"/>
                    <a:pt x="24069" y="112728"/>
                    <a:pt x="17485" y="121169"/>
                  </a:cubicBezTo>
                  <a:cubicBezTo>
                    <a:pt x="12199" y="126067"/>
                    <a:pt x="6775" y="118929"/>
                    <a:pt x="1437" y="121323"/>
                  </a:cubicBezTo>
                  <a:cubicBezTo>
                    <a:pt x="174" y="119346"/>
                    <a:pt x="-169" y="117185"/>
                    <a:pt x="71" y="114894"/>
                  </a:cubicBezTo>
                  <a:cubicBezTo>
                    <a:pt x="4449" y="103275"/>
                    <a:pt x="12164" y="93325"/>
                    <a:pt x="16051" y="81347"/>
                  </a:cubicBezTo>
                  <a:cubicBezTo>
                    <a:pt x="18571" y="73569"/>
                    <a:pt x="19622" y="73906"/>
                    <a:pt x="29446" y="81358"/>
                  </a:cubicBezTo>
                  <a:cubicBezTo>
                    <a:pt x="30778" y="76466"/>
                    <a:pt x="20594" y="75352"/>
                    <a:pt x="25057" y="70866"/>
                  </a:cubicBezTo>
                  <a:cubicBezTo>
                    <a:pt x="30830" y="65059"/>
                    <a:pt x="37916" y="68185"/>
                    <a:pt x="44300" y="71340"/>
                  </a:cubicBezTo>
                  <a:cubicBezTo>
                    <a:pt x="45431" y="72397"/>
                    <a:pt x="47472" y="73191"/>
                    <a:pt x="47723" y="74363"/>
                  </a:cubicBezTo>
                  <a:cubicBezTo>
                    <a:pt x="49112" y="80730"/>
                    <a:pt x="50609" y="78752"/>
                    <a:pt x="52375" y="74632"/>
                  </a:cubicBezTo>
                  <a:cubicBezTo>
                    <a:pt x="52787" y="73249"/>
                    <a:pt x="55484" y="73375"/>
                    <a:pt x="55015" y="72872"/>
                  </a:cubicBezTo>
                  <a:cubicBezTo>
                    <a:pt x="54072" y="71860"/>
                    <a:pt x="53490" y="74363"/>
                    <a:pt x="52135" y="74180"/>
                  </a:cubicBezTo>
                  <a:cubicBezTo>
                    <a:pt x="49186" y="74826"/>
                    <a:pt x="46820" y="73752"/>
                    <a:pt x="44717" y="71780"/>
                  </a:cubicBezTo>
                  <a:cubicBezTo>
                    <a:pt x="40631" y="59150"/>
                    <a:pt x="47980" y="49200"/>
                    <a:pt x="52387" y="38576"/>
                  </a:cubicBezTo>
                  <a:cubicBezTo>
                    <a:pt x="53095" y="33826"/>
                    <a:pt x="53535" y="29295"/>
                    <a:pt x="46403" y="29998"/>
                  </a:cubicBezTo>
                  <a:cubicBezTo>
                    <a:pt x="43608" y="30495"/>
                    <a:pt x="40854" y="31455"/>
                    <a:pt x="37985" y="30495"/>
                  </a:cubicBezTo>
                  <a:cubicBezTo>
                    <a:pt x="35916" y="29340"/>
                    <a:pt x="34441" y="27683"/>
                    <a:pt x="33636" y="25437"/>
                  </a:cubicBezTo>
                  <a:cubicBezTo>
                    <a:pt x="33104" y="23094"/>
                    <a:pt x="33378" y="20859"/>
                    <a:pt x="34556" y="18750"/>
                  </a:cubicBezTo>
                  <a:cubicBezTo>
                    <a:pt x="39619" y="12681"/>
                    <a:pt x="48163" y="14956"/>
                    <a:pt x="54295" y="10247"/>
                  </a:cubicBezTo>
                  <a:cubicBezTo>
                    <a:pt x="58662" y="6892"/>
                    <a:pt x="60022" y="12172"/>
                    <a:pt x="60119" y="16110"/>
                  </a:cubicBezTo>
                  <a:cubicBezTo>
                    <a:pt x="60359" y="17487"/>
                    <a:pt x="59873" y="18236"/>
                    <a:pt x="58650" y="18322"/>
                  </a:cubicBezTo>
                  <a:cubicBezTo>
                    <a:pt x="58702" y="18653"/>
                    <a:pt x="58833" y="18888"/>
                    <a:pt x="58959" y="18836"/>
                  </a:cubicBezTo>
                  <a:cubicBezTo>
                    <a:pt x="60685" y="18093"/>
                    <a:pt x="59547" y="16310"/>
                    <a:pt x="60256" y="15156"/>
                  </a:cubicBezTo>
                  <a:cubicBezTo>
                    <a:pt x="60410" y="11893"/>
                    <a:pt x="58907" y="8664"/>
                    <a:pt x="60067" y="5480"/>
                  </a:cubicBezTo>
                  <a:cubicBezTo>
                    <a:pt x="61250" y="2234"/>
                    <a:pt x="63565" y="-595"/>
                    <a:pt x="67120" y="108"/>
                  </a:cubicBezTo>
                  <a:cubicBezTo>
                    <a:pt x="70480" y="777"/>
                    <a:pt x="69783" y="4114"/>
                    <a:pt x="69314" y="6818"/>
                  </a:cubicBezTo>
                  <a:cubicBezTo>
                    <a:pt x="68120" y="13721"/>
                    <a:pt x="71949" y="20768"/>
                    <a:pt x="68737" y="27620"/>
                  </a:cubicBezTo>
                  <a:cubicBezTo>
                    <a:pt x="69234" y="45611"/>
                    <a:pt x="70480" y="63625"/>
                    <a:pt x="70029" y="81593"/>
                  </a:cubicBezTo>
                  <a:cubicBezTo>
                    <a:pt x="69566" y="100035"/>
                    <a:pt x="73709" y="117369"/>
                    <a:pt x="79270" y="134599"/>
                  </a:cubicBezTo>
                  <a:cubicBezTo>
                    <a:pt x="78430" y="139583"/>
                    <a:pt x="75007" y="143195"/>
                    <a:pt x="72606" y="147366"/>
                  </a:cubicBezTo>
                  <a:cubicBezTo>
                    <a:pt x="68897" y="153807"/>
                    <a:pt x="71983" y="157430"/>
                    <a:pt x="78195" y="159425"/>
                  </a:cubicBezTo>
                  <a:cubicBezTo>
                    <a:pt x="79561" y="159882"/>
                    <a:pt x="80659" y="160831"/>
                    <a:pt x="81882" y="161557"/>
                  </a:cubicBezTo>
                  <a:cubicBezTo>
                    <a:pt x="81562" y="160648"/>
                    <a:pt x="80333" y="160922"/>
                    <a:pt x="79950" y="160077"/>
                  </a:cubicBezTo>
                  <a:cubicBezTo>
                    <a:pt x="76727" y="157305"/>
                    <a:pt x="77047" y="154482"/>
                    <a:pt x="80167" y="152047"/>
                  </a:cubicBezTo>
                  <a:cubicBezTo>
                    <a:pt x="83870" y="149132"/>
                    <a:pt x="85991" y="151676"/>
                    <a:pt x="87819" y="154665"/>
                  </a:cubicBezTo>
                  <a:close/>
                </a:path>
              </a:pathLst>
            </a:custGeom>
            <a:grpFill/>
            <a:ln w="5715" cap="flat">
              <a:noFill/>
              <a:prstDash val="solid"/>
              <a:miter/>
            </a:ln>
          </p:spPr>
          <p:txBody>
            <a:bodyPr rtlCol="0" anchor="ctr"/>
            <a:lstStyle/>
            <a:p>
              <a:endParaRPr lang="zh-CN" altLang="en-US"/>
            </a:p>
          </p:txBody>
        </p:sp>
        <p:sp>
          <p:nvSpPr>
            <p:cNvPr id="5575" name="任意多边形: 形状 5574">
              <a:extLst>
                <a:ext uri="{FF2B5EF4-FFF2-40B4-BE49-F238E27FC236}">
                  <a16:creationId xmlns:a16="http://schemas.microsoft.com/office/drawing/2014/main" id="{25BB443F-7D9C-4BBF-97A6-028323B72E99}"/>
                </a:ext>
              </a:extLst>
            </p:cNvPr>
            <p:cNvSpPr/>
            <p:nvPr/>
          </p:nvSpPr>
          <p:spPr>
            <a:xfrm>
              <a:off x="4884373" y="4760389"/>
              <a:ext cx="128885" cy="178468"/>
            </a:xfrm>
            <a:custGeom>
              <a:avLst/>
              <a:gdLst>
                <a:gd name="connsiteX0" fmla="*/ 6367 w 128885"/>
                <a:gd name="connsiteY0" fmla="*/ 175165 h 178468"/>
                <a:gd name="connsiteX1" fmla="*/ 3075 w 128885"/>
                <a:gd name="connsiteY1" fmla="*/ 178468 h 178468"/>
                <a:gd name="connsiteX2" fmla="*/ 7 w 128885"/>
                <a:gd name="connsiteY2" fmla="*/ 172204 h 178468"/>
                <a:gd name="connsiteX3" fmla="*/ 1875 w 128885"/>
                <a:gd name="connsiteY3" fmla="*/ 165541 h 178468"/>
                <a:gd name="connsiteX4" fmla="*/ 8550 w 128885"/>
                <a:gd name="connsiteY4" fmla="*/ 162049 h 178468"/>
                <a:gd name="connsiteX5" fmla="*/ 8059 w 128885"/>
                <a:gd name="connsiteY5" fmla="*/ 156625 h 178468"/>
                <a:gd name="connsiteX6" fmla="*/ 10911 w 128885"/>
                <a:gd name="connsiteY6" fmla="*/ 154271 h 178468"/>
                <a:gd name="connsiteX7" fmla="*/ 12762 w 128885"/>
                <a:gd name="connsiteY7" fmla="*/ 154654 h 178468"/>
                <a:gd name="connsiteX8" fmla="*/ 13008 w 128885"/>
                <a:gd name="connsiteY8" fmla="*/ 155917 h 178468"/>
                <a:gd name="connsiteX9" fmla="*/ 13288 w 128885"/>
                <a:gd name="connsiteY9" fmla="*/ 152871 h 178468"/>
                <a:gd name="connsiteX10" fmla="*/ 13728 w 128885"/>
                <a:gd name="connsiteY10" fmla="*/ 138737 h 178468"/>
                <a:gd name="connsiteX11" fmla="*/ 8602 w 128885"/>
                <a:gd name="connsiteY11" fmla="*/ 109579 h 178468"/>
                <a:gd name="connsiteX12" fmla="*/ 13808 w 128885"/>
                <a:gd name="connsiteY12" fmla="*/ 86399 h 178468"/>
                <a:gd name="connsiteX13" fmla="*/ 20358 w 128885"/>
                <a:gd name="connsiteY13" fmla="*/ 72929 h 178468"/>
                <a:gd name="connsiteX14" fmla="*/ 24375 w 128885"/>
                <a:gd name="connsiteY14" fmla="*/ 74621 h 178468"/>
                <a:gd name="connsiteX15" fmla="*/ 35857 w 128885"/>
                <a:gd name="connsiteY15" fmla="*/ 69792 h 178468"/>
                <a:gd name="connsiteX16" fmla="*/ 50293 w 128885"/>
                <a:gd name="connsiteY16" fmla="*/ 50384 h 178468"/>
                <a:gd name="connsiteX17" fmla="*/ 62306 w 128885"/>
                <a:gd name="connsiteY17" fmla="*/ 34970 h 178468"/>
                <a:gd name="connsiteX18" fmla="*/ 74364 w 128885"/>
                <a:gd name="connsiteY18" fmla="*/ 28146 h 178468"/>
                <a:gd name="connsiteX19" fmla="*/ 74330 w 128885"/>
                <a:gd name="connsiteY19" fmla="*/ 43040 h 178468"/>
                <a:gd name="connsiteX20" fmla="*/ 69615 w 128885"/>
                <a:gd name="connsiteY20" fmla="*/ 47726 h 178468"/>
                <a:gd name="connsiteX21" fmla="*/ 110032 w 128885"/>
                <a:gd name="connsiteY21" fmla="*/ 8927 h 178468"/>
                <a:gd name="connsiteX22" fmla="*/ 115392 w 128885"/>
                <a:gd name="connsiteY22" fmla="*/ 0 h 178468"/>
                <a:gd name="connsiteX23" fmla="*/ 128886 w 128885"/>
                <a:gd name="connsiteY23" fmla="*/ 39954 h 178468"/>
                <a:gd name="connsiteX24" fmla="*/ 119581 w 128885"/>
                <a:gd name="connsiteY24" fmla="*/ 52698 h 178468"/>
                <a:gd name="connsiteX25" fmla="*/ 114895 w 128885"/>
                <a:gd name="connsiteY25" fmla="*/ 66620 h 178468"/>
                <a:gd name="connsiteX26" fmla="*/ 103762 w 128885"/>
                <a:gd name="connsiteY26" fmla="*/ 61659 h 178468"/>
                <a:gd name="connsiteX27" fmla="*/ 96321 w 128885"/>
                <a:gd name="connsiteY27" fmla="*/ 59619 h 178468"/>
                <a:gd name="connsiteX28" fmla="*/ 95344 w 128885"/>
                <a:gd name="connsiteY28" fmla="*/ 63094 h 178468"/>
                <a:gd name="connsiteX29" fmla="*/ 91326 w 128885"/>
                <a:gd name="connsiteY29" fmla="*/ 71758 h 178468"/>
                <a:gd name="connsiteX30" fmla="*/ 82805 w 128885"/>
                <a:gd name="connsiteY30" fmla="*/ 75221 h 178468"/>
                <a:gd name="connsiteX31" fmla="*/ 57094 w 128885"/>
                <a:gd name="connsiteY31" fmla="*/ 81753 h 178468"/>
                <a:gd name="connsiteX32" fmla="*/ 82262 w 128885"/>
                <a:gd name="connsiteY32" fmla="*/ 75844 h 178468"/>
                <a:gd name="connsiteX33" fmla="*/ 87800 w 128885"/>
                <a:gd name="connsiteY33" fmla="*/ 76632 h 178468"/>
                <a:gd name="connsiteX34" fmla="*/ 114895 w 128885"/>
                <a:gd name="connsiteY34" fmla="*/ 66620 h 178468"/>
                <a:gd name="connsiteX35" fmla="*/ 111763 w 128885"/>
                <a:gd name="connsiteY35" fmla="*/ 78056 h 178468"/>
                <a:gd name="connsiteX36" fmla="*/ 114712 w 128885"/>
                <a:gd name="connsiteY36" fmla="*/ 90966 h 178468"/>
                <a:gd name="connsiteX37" fmla="*/ 95607 w 128885"/>
                <a:gd name="connsiteY37" fmla="*/ 100944 h 178468"/>
                <a:gd name="connsiteX38" fmla="*/ 93441 w 128885"/>
                <a:gd name="connsiteY38" fmla="*/ 91566 h 178468"/>
                <a:gd name="connsiteX39" fmla="*/ 74942 w 128885"/>
                <a:gd name="connsiteY39" fmla="*/ 96807 h 178468"/>
                <a:gd name="connsiteX40" fmla="*/ 71558 w 128885"/>
                <a:gd name="connsiteY40" fmla="*/ 102579 h 178468"/>
                <a:gd name="connsiteX41" fmla="*/ 77862 w 128885"/>
                <a:gd name="connsiteY41" fmla="*/ 100539 h 178468"/>
                <a:gd name="connsiteX42" fmla="*/ 83051 w 128885"/>
                <a:gd name="connsiteY42" fmla="*/ 100195 h 178468"/>
                <a:gd name="connsiteX43" fmla="*/ 81445 w 128885"/>
                <a:gd name="connsiteY43" fmla="*/ 123758 h 178468"/>
                <a:gd name="connsiteX44" fmla="*/ 78119 w 128885"/>
                <a:gd name="connsiteY44" fmla="*/ 135760 h 178468"/>
                <a:gd name="connsiteX45" fmla="*/ 68152 w 128885"/>
                <a:gd name="connsiteY45" fmla="*/ 152408 h 178468"/>
                <a:gd name="connsiteX46" fmla="*/ 52407 w 128885"/>
                <a:gd name="connsiteY46" fmla="*/ 135691 h 178468"/>
                <a:gd name="connsiteX47" fmla="*/ 52425 w 128885"/>
                <a:gd name="connsiteY47" fmla="*/ 135703 h 178468"/>
                <a:gd name="connsiteX48" fmla="*/ 59900 w 128885"/>
                <a:gd name="connsiteY48" fmla="*/ 114157 h 178468"/>
                <a:gd name="connsiteX49" fmla="*/ 52407 w 128885"/>
                <a:gd name="connsiteY49" fmla="*/ 122536 h 178468"/>
                <a:gd name="connsiteX50" fmla="*/ 52425 w 128885"/>
                <a:gd name="connsiteY50" fmla="*/ 122541 h 178468"/>
                <a:gd name="connsiteX51" fmla="*/ 44104 w 128885"/>
                <a:gd name="connsiteY51" fmla="*/ 125782 h 178468"/>
                <a:gd name="connsiteX52" fmla="*/ 33856 w 128885"/>
                <a:gd name="connsiteY52" fmla="*/ 137440 h 178468"/>
                <a:gd name="connsiteX53" fmla="*/ 29399 w 128885"/>
                <a:gd name="connsiteY53" fmla="*/ 132405 h 178468"/>
                <a:gd name="connsiteX54" fmla="*/ 26090 w 128885"/>
                <a:gd name="connsiteY54" fmla="*/ 145544 h 178468"/>
                <a:gd name="connsiteX55" fmla="*/ 19552 w 128885"/>
                <a:gd name="connsiteY55" fmla="*/ 148876 h 178468"/>
                <a:gd name="connsiteX56" fmla="*/ 19563 w 128885"/>
                <a:gd name="connsiteY56" fmla="*/ 155397 h 178468"/>
                <a:gd name="connsiteX57" fmla="*/ 26113 w 128885"/>
                <a:gd name="connsiteY57" fmla="*/ 155431 h 178468"/>
                <a:gd name="connsiteX58" fmla="*/ 29439 w 128885"/>
                <a:gd name="connsiteY58" fmla="*/ 158694 h 178468"/>
                <a:gd name="connsiteX59" fmla="*/ 30153 w 128885"/>
                <a:gd name="connsiteY59" fmla="*/ 160917 h 178468"/>
                <a:gd name="connsiteX60" fmla="*/ 29416 w 128885"/>
                <a:gd name="connsiteY60" fmla="*/ 162020 h 178468"/>
                <a:gd name="connsiteX61" fmla="*/ 29410 w 128885"/>
                <a:gd name="connsiteY61" fmla="*/ 162026 h 178468"/>
                <a:gd name="connsiteX62" fmla="*/ 22798 w 128885"/>
                <a:gd name="connsiteY62" fmla="*/ 168638 h 178468"/>
                <a:gd name="connsiteX63" fmla="*/ 9682 w 128885"/>
                <a:gd name="connsiteY63" fmla="*/ 171896 h 178468"/>
                <a:gd name="connsiteX64" fmla="*/ 6367 w 128885"/>
                <a:gd name="connsiteY64" fmla="*/ 175165 h 17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28885" h="178468">
                  <a:moveTo>
                    <a:pt x="6367" y="175165"/>
                  </a:moveTo>
                  <a:cubicBezTo>
                    <a:pt x="5270" y="176268"/>
                    <a:pt x="4173" y="177371"/>
                    <a:pt x="3075" y="178468"/>
                  </a:cubicBezTo>
                  <a:cubicBezTo>
                    <a:pt x="1075" y="176856"/>
                    <a:pt x="258" y="174667"/>
                    <a:pt x="7" y="172204"/>
                  </a:cubicBezTo>
                  <a:cubicBezTo>
                    <a:pt x="-68" y="169793"/>
                    <a:pt x="481" y="167547"/>
                    <a:pt x="1875" y="165541"/>
                  </a:cubicBezTo>
                  <a:cubicBezTo>
                    <a:pt x="2693" y="161609"/>
                    <a:pt x="8779" y="168010"/>
                    <a:pt x="8550" y="162049"/>
                  </a:cubicBezTo>
                  <a:cubicBezTo>
                    <a:pt x="7619" y="160266"/>
                    <a:pt x="7550" y="158477"/>
                    <a:pt x="8059" y="156625"/>
                  </a:cubicBezTo>
                  <a:cubicBezTo>
                    <a:pt x="8659" y="155397"/>
                    <a:pt x="9631" y="154636"/>
                    <a:pt x="10911" y="154271"/>
                  </a:cubicBezTo>
                  <a:cubicBezTo>
                    <a:pt x="11528" y="154396"/>
                    <a:pt x="12157" y="154528"/>
                    <a:pt x="12762" y="154654"/>
                  </a:cubicBezTo>
                  <a:cubicBezTo>
                    <a:pt x="13385" y="156745"/>
                    <a:pt x="10951" y="156551"/>
                    <a:pt x="13008" y="155917"/>
                  </a:cubicBezTo>
                  <a:cubicBezTo>
                    <a:pt x="14197" y="155551"/>
                    <a:pt x="13614" y="153968"/>
                    <a:pt x="13288" y="152871"/>
                  </a:cubicBezTo>
                  <a:cubicBezTo>
                    <a:pt x="12311" y="148104"/>
                    <a:pt x="14002" y="143452"/>
                    <a:pt x="13728" y="138737"/>
                  </a:cubicBezTo>
                  <a:cubicBezTo>
                    <a:pt x="6590" y="129953"/>
                    <a:pt x="12345" y="118946"/>
                    <a:pt x="8602" y="109579"/>
                  </a:cubicBezTo>
                  <a:cubicBezTo>
                    <a:pt x="13580" y="102556"/>
                    <a:pt x="13300" y="94532"/>
                    <a:pt x="13808" y="86399"/>
                  </a:cubicBezTo>
                  <a:cubicBezTo>
                    <a:pt x="14111" y="81627"/>
                    <a:pt x="10556" y="73598"/>
                    <a:pt x="20358" y="72929"/>
                  </a:cubicBezTo>
                  <a:cubicBezTo>
                    <a:pt x="21741" y="73386"/>
                    <a:pt x="23072" y="73981"/>
                    <a:pt x="24375" y="74621"/>
                  </a:cubicBezTo>
                  <a:cubicBezTo>
                    <a:pt x="29742" y="76650"/>
                    <a:pt x="34034" y="76272"/>
                    <a:pt x="35857" y="69792"/>
                  </a:cubicBezTo>
                  <a:cubicBezTo>
                    <a:pt x="38194" y="61488"/>
                    <a:pt x="43995" y="55755"/>
                    <a:pt x="50293" y="50384"/>
                  </a:cubicBezTo>
                  <a:cubicBezTo>
                    <a:pt x="54345" y="45274"/>
                    <a:pt x="59523" y="41045"/>
                    <a:pt x="62306" y="34970"/>
                  </a:cubicBezTo>
                  <a:cubicBezTo>
                    <a:pt x="64706" y="29741"/>
                    <a:pt x="65695" y="21889"/>
                    <a:pt x="74364" y="28146"/>
                  </a:cubicBezTo>
                  <a:cubicBezTo>
                    <a:pt x="81011" y="32941"/>
                    <a:pt x="79531" y="38045"/>
                    <a:pt x="74330" y="43040"/>
                  </a:cubicBezTo>
                  <a:cubicBezTo>
                    <a:pt x="72758" y="44548"/>
                    <a:pt x="71176" y="46046"/>
                    <a:pt x="69615" y="47726"/>
                  </a:cubicBezTo>
                  <a:cubicBezTo>
                    <a:pt x="92470" y="44509"/>
                    <a:pt x="103631" y="28467"/>
                    <a:pt x="110032" y="8927"/>
                  </a:cubicBezTo>
                  <a:cubicBezTo>
                    <a:pt x="111346" y="4921"/>
                    <a:pt x="108957" y="526"/>
                    <a:pt x="115392" y="0"/>
                  </a:cubicBezTo>
                  <a:cubicBezTo>
                    <a:pt x="122668" y="12379"/>
                    <a:pt x="127268" y="25660"/>
                    <a:pt x="128886" y="39954"/>
                  </a:cubicBezTo>
                  <a:cubicBezTo>
                    <a:pt x="121439" y="41040"/>
                    <a:pt x="116530" y="44200"/>
                    <a:pt x="119581" y="52698"/>
                  </a:cubicBezTo>
                  <a:cubicBezTo>
                    <a:pt x="121776" y="58808"/>
                    <a:pt x="119039" y="62853"/>
                    <a:pt x="114895" y="66620"/>
                  </a:cubicBezTo>
                  <a:cubicBezTo>
                    <a:pt x="110443" y="66774"/>
                    <a:pt x="113558" y="50321"/>
                    <a:pt x="103762" y="61659"/>
                  </a:cubicBezTo>
                  <a:cubicBezTo>
                    <a:pt x="101076" y="64768"/>
                    <a:pt x="98493" y="63339"/>
                    <a:pt x="96321" y="59619"/>
                  </a:cubicBezTo>
                  <a:cubicBezTo>
                    <a:pt x="95716" y="58573"/>
                    <a:pt x="95453" y="61934"/>
                    <a:pt x="95344" y="63094"/>
                  </a:cubicBezTo>
                  <a:cubicBezTo>
                    <a:pt x="95013" y="66534"/>
                    <a:pt x="93498" y="69237"/>
                    <a:pt x="91326" y="71758"/>
                  </a:cubicBezTo>
                  <a:cubicBezTo>
                    <a:pt x="89052" y="74398"/>
                    <a:pt x="86395" y="75918"/>
                    <a:pt x="82805" y="75221"/>
                  </a:cubicBezTo>
                  <a:cubicBezTo>
                    <a:pt x="74467" y="78375"/>
                    <a:pt x="64495" y="74461"/>
                    <a:pt x="57094" y="81753"/>
                  </a:cubicBezTo>
                  <a:cubicBezTo>
                    <a:pt x="65523" y="79850"/>
                    <a:pt x="73570" y="76181"/>
                    <a:pt x="82262" y="75844"/>
                  </a:cubicBezTo>
                  <a:cubicBezTo>
                    <a:pt x="83743" y="78221"/>
                    <a:pt x="85332" y="80507"/>
                    <a:pt x="87800" y="76632"/>
                  </a:cubicBezTo>
                  <a:cubicBezTo>
                    <a:pt x="94310" y="66454"/>
                    <a:pt x="104060" y="65077"/>
                    <a:pt x="114895" y="66620"/>
                  </a:cubicBezTo>
                  <a:cubicBezTo>
                    <a:pt x="113849" y="70403"/>
                    <a:pt x="117210" y="75090"/>
                    <a:pt x="111763" y="78056"/>
                  </a:cubicBezTo>
                  <a:cubicBezTo>
                    <a:pt x="101739" y="83514"/>
                    <a:pt x="108843" y="87000"/>
                    <a:pt x="114712" y="90966"/>
                  </a:cubicBezTo>
                  <a:cubicBezTo>
                    <a:pt x="107769" y="94595"/>
                    <a:pt x="101556" y="97835"/>
                    <a:pt x="95607" y="100944"/>
                  </a:cubicBezTo>
                  <a:cubicBezTo>
                    <a:pt x="90012" y="98624"/>
                    <a:pt x="95493" y="95160"/>
                    <a:pt x="93441" y="91566"/>
                  </a:cubicBezTo>
                  <a:cubicBezTo>
                    <a:pt x="87520" y="93218"/>
                    <a:pt x="81165" y="94812"/>
                    <a:pt x="74942" y="96807"/>
                  </a:cubicBezTo>
                  <a:cubicBezTo>
                    <a:pt x="72410" y="97618"/>
                    <a:pt x="69267" y="99607"/>
                    <a:pt x="71558" y="102579"/>
                  </a:cubicBezTo>
                  <a:cubicBezTo>
                    <a:pt x="74393" y="106259"/>
                    <a:pt x="75673" y="101115"/>
                    <a:pt x="77862" y="100539"/>
                  </a:cubicBezTo>
                  <a:cubicBezTo>
                    <a:pt x="79296" y="100161"/>
                    <a:pt x="80868" y="100316"/>
                    <a:pt x="83051" y="100195"/>
                  </a:cubicBezTo>
                  <a:cubicBezTo>
                    <a:pt x="81045" y="108259"/>
                    <a:pt x="76159" y="115392"/>
                    <a:pt x="81445" y="123758"/>
                  </a:cubicBezTo>
                  <a:cubicBezTo>
                    <a:pt x="83766" y="127427"/>
                    <a:pt x="81308" y="132908"/>
                    <a:pt x="78119" y="135760"/>
                  </a:cubicBezTo>
                  <a:cubicBezTo>
                    <a:pt x="72970" y="140366"/>
                    <a:pt x="72113" y="147218"/>
                    <a:pt x="68152" y="152408"/>
                  </a:cubicBezTo>
                  <a:cubicBezTo>
                    <a:pt x="62934" y="146538"/>
                    <a:pt x="55705" y="142972"/>
                    <a:pt x="52407" y="135691"/>
                  </a:cubicBezTo>
                  <a:lnTo>
                    <a:pt x="52425" y="135703"/>
                  </a:lnTo>
                  <a:cubicBezTo>
                    <a:pt x="55522" y="129050"/>
                    <a:pt x="59785" y="122815"/>
                    <a:pt x="59900" y="114157"/>
                  </a:cubicBezTo>
                  <a:cubicBezTo>
                    <a:pt x="54288" y="114511"/>
                    <a:pt x="56374" y="121530"/>
                    <a:pt x="52407" y="122536"/>
                  </a:cubicBezTo>
                  <a:lnTo>
                    <a:pt x="52425" y="122541"/>
                  </a:lnTo>
                  <a:cubicBezTo>
                    <a:pt x="46024" y="119981"/>
                    <a:pt x="46555" y="120209"/>
                    <a:pt x="44104" y="125782"/>
                  </a:cubicBezTo>
                  <a:cubicBezTo>
                    <a:pt x="42006" y="130553"/>
                    <a:pt x="38954" y="135474"/>
                    <a:pt x="33856" y="137440"/>
                  </a:cubicBezTo>
                  <a:cubicBezTo>
                    <a:pt x="30445" y="138754"/>
                    <a:pt x="29867" y="135057"/>
                    <a:pt x="29399" y="132405"/>
                  </a:cubicBezTo>
                  <a:cubicBezTo>
                    <a:pt x="22467" y="135320"/>
                    <a:pt x="22724" y="140041"/>
                    <a:pt x="26090" y="145544"/>
                  </a:cubicBezTo>
                  <a:cubicBezTo>
                    <a:pt x="24312" y="147441"/>
                    <a:pt x="21261" y="146841"/>
                    <a:pt x="19552" y="148876"/>
                  </a:cubicBezTo>
                  <a:cubicBezTo>
                    <a:pt x="19558" y="151047"/>
                    <a:pt x="19558" y="153219"/>
                    <a:pt x="19563" y="155397"/>
                  </a:cubicBezTo>
                  <a:cubicBezTo>
                    <a:pt x="21735" y="157397"/>
                    <a:pt x="23918" y="157568"/>
                    <a:pt x="26113" y="155431"/>
                  </a:cubicBezTo>
                  <a:cubicBezTo>
                    <a:pt x="27221" y="156517"/>
                    <a:pt x="28330" y="157603"/>
                    <a:pt x="29439" y="158694"/>
                  </a:cubicBezTo>
                  <a:cubicBezTo>
                    <a:pt x="30159" y="159437"/>
                    <a:pt x="30399" y="160180"/>
                    <a:pt x="30153" y="160917"/>
                  </a:cubicBezTo>
                  <a:cubicBezTo>
                    <a:pt x="29907" y="161655"/>
                    <a:pt x="29662" y="162020"/>
                    <a:pt x="29416" y="162020"/>
                  </a:cubicBezTo>
                  <a:lnTo>
                    <a:pt x="29410" y="162026"/>
                  </a:lnTo>
                  <a:cubicBezTo>
                    <a:pt x="27381" y="164404"/>
                    <a:pt x="26170" y="167604"/>
                    <a:pt x="22798" y="168638"/>
                  </a:cubicBezTo>
                  <a:cubicBezTo>
                    <a:pt x="18426" y="169724"/>
                    <a:pt x="14054" y="170810"/>
                    <a:pt x="9682" y="171896"/>
                  </a:cubicBezTo>
                  <a:cubicBezTo>
                    <a:pt x="8608" y="173022"/>
                    <a:pt x="7413" y="174016"/>
                    <a:pt x="6367" y="175165"/>
                  </a:cubicBezTo>
                  <a:close/>
                </a:path>
              </a:pathLst>
            </a:custGeom>
            <a:grpFill/>
            <a:ln w="5715" cap="flat">
              <a:noFill/>
              <a:prstDash val="solid"/>
              <a:miter/>
            </a:ln>
          </p:spPr>
          <p:txBody>
            <a:bodyPr rtlCol="0" anchor="ctr"/>
            <a:lstStyle/>
            <a:p>
              <a:endParaRPr lang="zh-CN" altLang="en-US"/>
            </a:p>
          </p:txBody>
        </p:sp>
        <p:sp>
          <p:nvSpPr>
            <p:cNvPr id="5576" name="任意多边形: 形状 5575">
              <a:extLst>
                <a:ext uri="{FF2B5EF4-FFF2-40B4-BE49-F238E27FC236}">
                  <a16:creationId xmlns:a16="http://schemas.microsoft.com/office/drawing/2014/main" id="{108ED219-F7E2-1B60-7BF7-DC516F3AA254}"/>
                </a:ext>
              </a:extLst>
            </p:cNvPr>
            <p:cNvSpPr/>
            <p:nvPr/>
          </p:nvSpPr>
          <p:spPr>
            <a:xfrm>
              <a:off x="5248265" y="5305643"/>
              <a:ext cx="161968" cy="126789"/>
            </a:xfrm>
            <a:custGeom>
              <a:avLst/>
              <a:gdLst>
                <a:gd name="connsiteX0" fmla="*/ 43508 w 161968"/>
                <a:gd name="connsiteY0" fmla="*/ 126790 h 126789"/>
                <a:gd name="connsiteX1" fmla="*/ 0 w 161968"/>
                <a:gd name="connsiteY1" fmla="*/ 104055 h 126789"/>
                <a:gd name="connsiteX2" fmla="*/ 30804 w 161968"/>
                <a:gd name="connsiteY2" fmla="*/ 86585 h 126789"/>
                <a:gd name="connsiteX3" fmla="*/ 38090 w 161968"/>
                <a:gd name="connsiteY3" fmla="*/ 78487 h 126789"/>
                <a:gd name="connsiteX4" fmla="*/ 67574 w 161968"/>
                <a:gd name="connsiteY4" fmla="*/ 62628 h 126789"/>
                <a:gd name="connsiteX5" fmla="*/ 72741 w 161968"/>
                <a:gd name="connsiteY5" fmla="*/ 59221 h 126789"/>
                <a:gd name="connsiteX6" fmla="*/ 77473 w 161968"/>
                <a:gd name="connsiteY6" fmla="*/ 60125 h 126789"/>
                <a:gd name="connsiteX7" fmla="*/ 76284 w 161968"/>
                <a:gd name="connsiteY7" fmla="*/ 57370 h 126789"/>
                <a:gd name="connsiteX8" fmla="*/ 114249 w 161968"/>
                <a:gd name="connsiteY8" fmla="*/ 25303 h 126789"/>
                <a:gd name="connsiteX9" fmla="*/ 152242 w 161968"/>
                <a:gd name="connsiteY9" fmla="*/ 2631 h 126789"/>
                <a:gd name="connsiteX10" fmla="*/ 161032 w 161968"/>
                <a:gd name="connsiteY10" fmla="*/ 797 h 126789"/>
                <a:gd name="connsiteX11" fmla="*/ 151236 w 161968"/>
                <a:gd name="connsiteY11" fmla="*/ 16559 h 126789"/>
                <a:gd name="connsiteX12" fmla="*/ 148241 w 161968"/>
                <a:gd name="connsiteY12" fmla="*/ 16976 h 126789"/>
                <a:gd name="connsiteX13" fmla="*/ 153173 w 161968"/>
                <a:gd name="connsiteY13" fmla="*/ 16650 h 126789"/>
                <a:gd name="connsiteX14" fmla="*/ 152499 w 161968"/>
                <a:gd name="connsiteY14" fmla="*/ 29526 h 126789"/>
                <a:gd name="connsiteX15" fmla="*/ 146830 w 161968"/>
                <a:gd name="connsiteY15" fmla="*/ 51672 h 126789"/>
                <a:gd name="connsiteX16" fmla="*/ 133262 w 161968"/>
                <a:gd name="connsiteY16" fmla="*/ 110159 h 126789"/>
                <a:gd name="connsiteX17" fmla="*/ 119695 w 161968"/>
                <a:gd name="connsiteY17" fmla="*/ 113354 h 126789"/>
                <a:gd name="connsiteX18" fmla="*/ 96955 w 161968"/>
                <a:gd name="connsiteY18" fmla="*/ 107433 h 126789"/>
                <a:gd name="connsiteX19" fmla="*/ 82965 w 161968"/>
                <a:gd name="connsiteY19" fmla="*/ 99078 h 126789"/>
                <a:gd name="connsiteX20" fmla="*/ 95875 w 161968"/>
                <a:gd name="connsiteY20" fmla="*/ 79721 h 126789"/>
                <a:gd name="connsiteX21" fmla="*/ 104590 w 161968"/>
                <a:gd name="connsiteY21" fmla="*/ 78910 h 126789"/>
                <a:gd name="connsiteX22" fmla="*/ 112694 w 161968"/>
                <a:gd name="connsiteY22" fmla="*/ 47551 h 126789"/>
                <a:gd name="connsiteX23" fmla="*/ 96761 w 161968"/>
                <a:gd name="connsiteY23" fmla="*/ 78618 h 126789"/>
                <a:gd name="connsiteX24" fmla="*/ 83096 w 161968"/>
                <a:gd name="connsiteY24" fmla="*/ 90294 h 126789"/>
                <a:gd name="connsiteX25" fmla="*/ 81347 w 161968"/>
                <a:gd name="connsiteY25" fmla="*/ 84042 h 126789"/>
                <a:gd name="connsiteX26" fmla="*/ 83279 w 161968"/>
                <a:gd name="connsiteY26" fmla="*/ 90631 h 126789"/>
                <a:gd name="connsiteX27" fmla="*/ 77621 w 161968"/>
                <a:gd name="connsiteY27" fmla="*/ 105016 h 126789"/>
                <a:gd name="connsiteX28" fmla="*/ 43508 w 161968"/>
                <a:gd name="connsiteY28" fmla="*/ 126790 h 12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1968" h="126789">
                  <a:moveTo>
                    <a:pt x="43508" y="126790"/>
                  </a:moveTo>
                  <a:cubicBezTo>
                    <a:pt x="28266" y="120635"/>
                    <a:pt x="14059" y="112485"/>
                    <a:pt x="0" y="104055"/>
                  </a:cubicBezTo>
                  <a:cubicBezTo>
                    <a:pt x="11041" y="99604"/>
                    <a:pt x="19660" y="90900"/>
                    <a:pt x="30804" y="86585"/>
                  </a:cubicBezTo>
                  <a:cubicBezTo>
                    <a:pt x="34421" y="85185"/>
                    <a:pt x="36536" y="82430"/>
                    <a:pt x="38090" y="78487"/>
                  </a:cubicBezTo>
                  <a:cubicBezTo>
                    <a:pt x="44085" y="63273"/>
                    <a:pt x="50818" y="60050"/>
                    <a:pt x="67574" y="62628"/>
                  </a:cubicBezTo>
                  <a:cubicBezTo>
                    <a:pt x="68711" y="62805"/>
                    <a:pt x="70517" y="59713"/>
                    <a:pt x="72741" y="59221"/>
                  </a:cubicBezTo>
                  <a:cubicBezTo>
                    <a:pt x="74506" y="58427"/>
                    <a:pt x="75518" y="61770"/>
                    <a:pt x="77473" y="60125"/>
                  </a:cubicBezTo>
                  <a:cubicBezTo>
                    <a:pt x="76324" y="59547"/>
                    <a:pt x="75718" y="58730"/>
                    <a:pt x="76284" y="57370"/>
                  </a:cubicBezTo>
                  <a:cubicBezTo>
                    <a:pt x="87519" y="44991"/>
                    <a:pt x="99069" y="33007"/>
                    <a:pt x="114249" y="25303"/>
                  </a:cubicBezTo>
                  <a:cubicBezTo>
                    <a:pt x="126907" y="17731"/>
                    <a:pt x="142018" y="14376"/>
                    <a:pt x="152242" y="2631"/>
                  </a:cubicBezTo>
                  <a:cubicBezTo>
                    <a:pt x="154408" y="140"/>
                    <a:pt x="157642" y="-820"/>
                    <a:pt x="161032" y="797"/>
                  </a:cubicBezTo>
                  <a:cubicBezTo>
                    <a:pt x="164249" y="10090"/>
                    <a:pt x="158740" y="13953"/>
                    <a:pt x="151236" y="16559"/>
                  </a:cubicBezTo>
                  <a:cubicBezTo>
                    <a:pt x="150362" y="17473"/>
                    <a:pt x="149373" y="17742"/>
                    <a:pt x="148241" y="16976"/>
                  </a:cubicBezTo>
                  <a:cubicBezTo>
                    <a:pt x="150013" y="18891"/>
                    <a:pt x="151453" y="15827"/>
                    <a:pt x="153173" y="16650"/>
                  </a:cubicBezTo>
                  <a:cubicBezTo>
                    <a:pt x="160986" y="21365"/>
                    <a:pt x="155419" y="25469"/>
                    <a:pt x="152499" y="29526"/>
                  </a:cubicBezTo>
                  <a:cubicBezTo>
                    <a:pt x="147693" y="36196"/>
                    <a:pt x="143761" y="43014"/>
                    <a:pt x="146830" y="51672"/>
                  </a:cubicBezTo>
                  <a:cubicBezTo>
                    <a:pt x="141492" y="70971"/>
                    <a:pt x="142309" y="91711"/>
                    <a:pt x="133262" y="110159"/>
                  </a:cubicBezTo>
                  <a:cubicBezTo>
                    <a:pt x="129268" y="112325"/>
                    <a:pt x="123993" y="102398"/>
                    <a:pt x="119695" y="113354"/>
                  </a:cubicBezTo>
                  <a:cubicBezTo>
                    <a:pt x="116609" y="121218"/>
                    <a:pt x="97629" y="116429"/>
                    <a:pt x="96955" y="107433"/>
                  </a:cubicBezTo>
                  <a:cubicBezTo>
                    <a:pt x="96103" y="96049"/>
                    <a:pt x="86799" y="104930"/>
                    <a:pt x="82965" y="99078"/>
                  </a:cubicBezTo>
                  <a:cubicBezTo>
                    <a:pt x="86508" y="92700"/>
                    <a:pt x="88571" y="84659"/>
                    <a:pt x="95875" y="79721"/>
                  </a:cubicBezTo>
                  <a:cubicBezTo>
                    <a:pt x="99138" y="83687"/>
                    <a:pt x="102053" y="83184"/>
                    <a:pt x="104590" y="78910"/>
                  </a:cubicBezTo>
                  <a:cubicBezTo>
                    <a:pt x="109671" y="70371"/>
                    <a:pt x="112940" y="61302"/>
                    <a:pt x="112694" y="47551"/>
                  </a:cubicBezTo>
                  <a:cubicBezTo>
                    <a:pt x="110351" y="62067"/>
                    <a:pt x="109556" y="73835"/>
                    <a:pt x="96761" y="78618"/>
                  </a:cubicBezTo>
                  <a:cubicBezTo>
                    <a:pt x="88457" y="78110"/>
                    <a:pt x="92400" y="91968"/>
                    <a:pt x="83096" y="90294"/>
                  </a:cubicBezTo>
                  <a:cubicBezTo>
                    <a:pt x="81136" y="88019"/>
                    <a:pt x="81684" y="84705"/>
                    <a:pt x="81347" y="84042"/>
                  </a:cubicBezTo>
                  <a:cubicBezTo>
                    <a:pt x="81959" y="84722"/>
                    <a:pt x="80770" y="88448"/>
                    <a:pt x="83279" y="90631"/>
                  </a:cubicBezTo>
                  <a:cubicBezTo>
                    <a:pt x="83730" y="96346"/>
                    <a:pt x="81404" y="100964"/>
                    <a:pt x="77621" y="105016"/>
                  </a:cubicBezTo>
                  <a:cubicBezTo>
                    <a:pt x="64099" y="108896"/>
                    <a:pt x="55767" y="120926"/>
                    <a:pt x="43508" y="126790"/>
                  </a:cubicBezTo>
                  <a:close/>
                </a:path>
              </a:pathLst>
            </a:custGeom>
            <a:grpFill/>
            <a:ln w="5715" cap="flat">
              <a:noFill/>
              <a:prstDash val="solid"/>
              <a:miter/>
            </a:ln>
          </p:spPr>
          <p:txBody>
            <a:bodyPr rtlCol="0" anchor="ctr"/>
            <a:lstStyle/>
            <a:p>
              <a:endParaRPr lang="zh-CN" altLang="en-US"/>
            </a:p>
          </p:txBody>
        </p:sp>
        <p:sp>
          <p:nvSpPr>
            <p:cNvPr id="5577" name="任意多边形: 形状 5576">
              <a:extLst>
                <a:ext uri="{FF2B5EF4-FFF2-40B4-BE49-F238E27FC236}">
                  <a16:creationId xmlns:a16="http://schemas.microsoft.com/office/drawing/2014/main" id="{627CCA97-64D6-8BD6-BFCD-5D1FD95C4C6F}"/>
                </a:ext>
              </a:extLst>
            </p:cNvPr>
            <p:cNvSpPr/>
            <p:nvPr/>
          </p:nvSpPr>
          <p:spPr>
            <a:xfrm>
              <a:off x="5314669" y="5382866"/>
              <a:ext cx="141684" cy="125204"/>
            </a:xfrm>
            <a:custGeom>
              <a:avLst/>
              <a:gdLst>
                <a:gd name="connsiteX0" fmla="*/ 10142 w 141684"/>
                <a:gd name="connsiteY0" fmla="*/ 26329 h 125204"/>
                <a:gd name="connsiteX1" fmla="*/ 16737 w 141684"/>
                <a:gd name="connsiteY1" fmla="*/ 13190 h 125204"/>
                <a:gd name="connsiteX2" fmla="*/ 16720 w 141684"/>
                <a:gd name="connsiteY2" fmla="*/ 13208 h 125204"/>
                <a:gd name="connsiteX3" fmla="*/ 29859 w 141684"/>
                <a:gd name="connsiteY3" fmla="*/ 0 h 125204"/>
                <a:gd name="connsiteX4" fmla="*/ 29859 w 141684"/>
                <a:gd name="connsiteY4" fmla="*/ 3389 h 125204"/>
                <a:gd name="connsiteX5" fmla="*/ 18555 w 141684"/>
                <a:gd name="connsiteY5" fmla="*/ 20140 h 125204"/>
                <a:gd name="connsiteX6" fmla="*/ 23207 w 141684"/>
                <a:gd name="connsiteY6" fmla="*/ 21174 h 125204"/>
                <a:gd name="connsiteX7" fmla="*/ 29933 w 141684"/>
                <a:gd name="connsiteY7" fmla="*/ 17825 h 125204"/>
                <a:gd name="connsiteX8" fmla="*/ 34311 w 141684"/>
                <a:gd name="connsiteY8" fmla="*/ 25809 h 125204"/>
                <a:gd name="connsiteX9" fmla="*/ 33345 w 141684"/>
                <a:gd name="connsiteY9" fmla="*/ 32141 h 125204"/>
                <a:gd name="connsiteX10" fmla="*/ 34311 w 141684"/>
                <a:gd name="connsiteY10" fmla="*/ 37079 h 125204"/>
                <a:gd name="connsiteX11" fmla="*/ 42872 w 141684"/>
                <a:gd name="connsiteY11" fmla="*/ 27284 h 125204"/>
                <a:gd name="connsiteX12" fmla="*/ 45644 w 141684"/>
                <a:gd name="connsiteY12" fmla="*/ 37411 h 125204"/>
                <a:gd name="connsiteX13" fmla="*/ 51182 w 141684"/>
                <a:gd name="connsiteY13" fmla="*/ 27209 h 125204"/>
                <a:gd name="connsiteX14" fmla="*/ 53411 w 141684"/>
                <a:gd name="connsiteY14" fmla="*/ 21780 h 125204"/>
                <a:gd name="connsiteX15" fmla="*/ 60606 w 141684"/>
                <a:gd name="connsiteY15" fmla="*/ 23146 h 125204"/>
                <a:gd name="connsiteX16" fmla="*/ 66024 w 141684"/>
                <a:gd name="connsiteY16" fmla="*/ 32896 h 125204"/>
                <a:gd name="connsiteX17" fmla="*/ 75053 w 141684"/>
                <a:gd name="connsiteY17" fmla="*/ 27935 h 125204"/>
                <a:gd name="connsiteX18" fmla="*/ 83157 w 141684"/>
                <a:gd name="connsiteY18" fmla="*/ 24923 h 125204"/>
                <a:gd name="connsiteX19" fmla="*/ 82403 w 141684"/>
                <a:gd name="connsiteY19" fmla="*/ 41908 h 125204"/>
                <a:gd name="connsiteX20" fmla="*/ 70470 w 141684"/>
                <a:gd name="connsiteY20" fmla="*/ 72872 h 125204"/>
                <a:gd name="connsiteX21" fmla="*/ 94387 w 141684"/>
                <a:gd name="connsiteY21" fmla="*/ 23437 h 125204"/>
                <a:gd name="connsiteX22" fmla="*/ 98599 w 141684"/>
                <a:gd name="connsiteY22" fmla="*/ 21969 h 125204"/>
                <a:gd name="connsiteX23" fmla="*/ 104863 w 141684"/>
                <a:gd name="connsiteY23" fmla="*/ 32507 h 125204"/>
                <a:gd name="connsiteX24" fmla="*/ 114527 w 141684"/>
                <a:gd name="connsiteY24" fmla="*/ 37325 h 125204"/>
                <a:gd name="connsiteX25" fmla="*/ 127157 w 141684"/>
                <a:gd name="connsiteY25" fmla="*/ 49869 h 125204"/>
                <a:gd name="connsiteX26" fmla="*/ 108749 w 141684"/>
                <a:gd name="connsiteY26" fmla="*/ 80548 h 125204"/>
                <a:gd name="connsiteX27" fmla="*/ 118693 w 141684"/>
                <a:gd name="connsiteY27" fmla="*/ 102007 h 125204"/>
                <a:gd name="connsiteX28" fmla="*/ 141684 w 141684"/>
                <a:gd name="connsiteY28" fmla="*/ 119472 h 125204"/>
                <a:gd name="connsiteX29" fmla="*/ 131769 w 141684"/>
                <a:gd name="connsiteY29" fmla="*/ 125204 h 125204"/>
                <a:gd name="connsiteX30" fmla="*/ 57308 w 141684"/>
                <a:gd name="connsiteY30" fmla="*/ 87685 h 125204"/>
                <a:gd name="connsiteX31" fmla="*/ 118 w 141684"/>
                <a:gd name="connsiteY31" fmla="*/ 59716 h 125204"/>
                <a:gd name="connsiteX32" fmla="*/ 11954 w 141684"/>
                <a:gd name="connsiteY32" fmla="*/ 46812 h 125204"/>
                <a:gd name="connsiteX33" fmla="*/ 11868 w 141684"/>
                <a:gd name="connsiteY33" fmla="*/ 34616 h 125204"/>
                <a:gd name="connsiteX34" fmla="*/ 12251 w 141684"/>
                <a:gd name="connsiteY34" fmla="*/ 31741 h 125204"/>
                <a:gd name="connsiteX35" fmla="*/ 12948 w 141684"/>
                <a:gd name="connsiteY35" fmla="*/ 30393 h 125204"/>
                <a:gd name="connsiteX36" fmla="*/ 12240 w 141684"/>
                <a:gd name="connsiteY36" fmla="*/ 30678 h 125204"/>
                <a:gd name="connsiteX37" fmla="*/ 9097 w 141684"/>
                <a:gd name="connsiteY37" fmla="*/ 29324 h 125204"/>
                <a:gd name="connsiteX38" fmla="*/ 10142 w 141684"/>
                <a:gd name="connsiteY38" fmla="*/ 26329 h 125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41684" h="125204">
                  <a:moveTo>
                    <a:pt x="10142" y="26329"/>
                  </a:moveTo>
                  <a:cubicBezTo>
                    <a:pt x="12343" y="21951"/>
                    <a:pt x="14537" y="17568"/>
                    <a:pt x="16737" y="13190"/>
                  </a:cubicBezTo>
                  <a:lnTo>
                    <a:pt x="16720" y="13208"/>
                  </a:lnTo>
                  <a:cubicBezTo>
                    <a:pt x="22355" y="10053"/>
                    <a:pt x="21321" y="257"/>
                    <a:pt x="29859" y="0"/>
                  </a:cubicBezTo>
                  <a:cubicBezTo>
                    <a:pt x="30671" y="1132"/>
                    <a:pt x="30671" y="2258"/>
                    <a:pt x="29859" y="3389"/>
                  </a:cubicBezTo>
                  <a:cubicBezTo>
                    <a:pt x="25699" y="8887"/>
                    <a:pt x="23933" y="15859"/>
                    <a:pt x="18555" y="20140"/>
                  </a:cubicBezTo>
                  <a:cubicBezTo>
                    <a:pt x="20338" y="22792"/>
                    <a:pt x="21778" y="22071"/>
                    <a:pt x="23207" y="21174"/>
                  </a:cubicBezTo>
                  <a:cubicBezTo>
                    <a:pt x="25413" y="19791"/>
                    <a:pt x="27567" y="16231"/>
                    <a:pt x="29933" y="17825"/>
                  </a:cubicBezTo>
                  <a:cubicBezTo>
                    <a:pt x="32202" y="19351"/>
                    <a:pt x="33505" y="22895"/>
                    <a:pt x="34311" y="25809"/>
                  </a:cubicBezTo>
                  <a:cubicBezTo>
                    <a:pt x="34825" y="27678"/>
                    <a:pt x="33448" y="29998"/>
                    <a:pt x="33345" y="32141"/>
                  </a:cubicBezTo>
                  <a:cubicBezTo>
                    <a:pt x="33271" y="33650"/>
                    <a:pt x="33911" y="35188"/>
                    <a:pt x="34311" y="37079"/>
                  </a:cubicBezTo>
                  <a:cubicBezTo>
                    <a:pt x="37809" y="33970"/>
                    <a:pt x="36974" y="27889"/>
                    <a:pt x="42872" y="27284"/>
                  </a:cubicBezTo>
                  <a:cubicBezTo>
                    <a:pt x="47061" y="29770"/>
                    <a:pt x="35905" y="37628"/>
                    <a:pt x="45644" y="37411"/>
                  </a:cubicBezTo>
                  <a:cubicBezTo>
                    <a:pt x="49747" y="37319"/>
                    <a:pt x="57937" y="35485"/>
                    <a:pt x="51182" y="27209"/>
                  </a:cubicBezTo>
                  <a:cubicBezTo>
                    <a:pt x="49759" y="25466"/>
                    <a:pt x="51473" y="23015"/>
                    <a:pt x="53411" y="21780"/>
                  </a:cubicBezTo>
                  <a:cubicBezTo>
                    <a:pt x="56131" y="20049"/>
                    <a:pt x="58508" y="20888"/>
                    <a:pt x="60606" y="23146"/>
                  </a:cubicBezTo>
                  <a:cubicBezTo>
                    <a:pt x="63223" y="25958"/>
                    <a:pt x="62149" y="30804"/>
                    <a:pt x="66024" y="32896"/>
                  </a:cubicBezTo>
                  <a:cubicBezTo>
                    <a:pt x="71339" y="35479"/>
                    <a:pt x="72441" y="30335"/>
                    <a:pt x="75053" y="27935"/>
                  </a:cubicBezTo>
                  <a:cubicBezTo>
                    <a:pt x="77339" y="25803"/>
                    <a:pt x="79894" y="24409"/>
                    <a:pt x="83157" y="24923"/>
                  </a:cubicBezTo>
                  <a:cubicBezTo>
                    <a:pt x="90569" y="30913"/>
                    <a:pt x="85043" y="36433"/>
                    <a:pt x="82403" y="41908"/>
                  </a:cubicBezTo>
                  <a:cubicBezTo>
                    <a:pt x="77511" y="52047"/>
                    <a:pt x="70213" y="61219"/>
                    <a:pt x="70470" y="72872"/>
                  </a:cubicBezTo>
                  <a:cubicBezTo>
                    <a:pt x="84763" y="59848"/>
                    <a:pt x="89569" y="41640"/>
                    <a:pt x="94387" y="23437"/>
                  </a:cubicBezTo>
                  <a:cubicBezTo>
                    <a:pt x="95582" y="22357"/>
                    <a:pt x="96987" y="21871"/>
                    <a:pt x="98599" y="21969"/>
                  </a:cubicBezTo>
                  <a:cubicBezTo>
                    <a:pt x="103502" y="23815"/>
                    <a:pt x="103771" y="28318"/>
                    <a:pt x="104863" y="32507"/>
                  </a:cubicBezTo>
                  <a:cubicBezTo>
                    <a:pt x="106183" y="37542"/>
                    <a:pt x="109183" y="39794"/>
                    <a:pt x="114527" y="37325"/>
                  </a:cubicBezTo>
                  <a:cubicBezTo>
                    <a:pt x="129912" y="30210"/>
                    <a:pt x="127614" y="40965"/>
                    <a:pt x="127157" y="49869"/>
                  </a:cubicBezTo>
                  <a:cubicBezTo>
                    <a:pt x="121276" y="60139"/>
                    <a:pt x="124179" y="75593"/>
                    <a:pt x="108749" y="80548"/>
                  </a:cubicBezTo>
                  <a:cubicBezTo>
                    <a:pt x="116516" y="85857"/>
                    <a:pt x="123374" y="91383"/>
                    <a:pt x="118693" y="102007"/>
                  </a:cubicBezTo>
                  <a:cubicBezTo>
                    <a:pt x="122659" y="112283"/>
                    <a:pt x="132546" y="115780"/>
                    <a:pt x="141684" y="119472"/>
                  </a:cubicBezTo>
                  <a:cubicBezTo>
                    <a:pt x="138844" y="125124"/>
                    <a:pt x="133112" y="120175"/>
                    <a:pt x="131769" y="125204"/>
                  </a:cubicBezTo>
                  <a:cubicBezTo>
                    <a:pt x="106954" y="112688"/>
                    <a:pt x="82186" y="100081"/>
                    <a:pt x="57308" y="87685"/>
                  </a:cubicBezTo>
                  <a:cubicBezTo>
                    <a:pt x="38317" y="78221"/>
                    <a:pt x="19189" y="69026"/>
                    <a:pt x="118" y="59716"/>
                  </a:cubicBezTo>
                  <a:cubicBezTo>
                    <a:pt x="-1111" y="50818"/>
                    <a:pt x="7548" y="50355"/>
                    <a:pt x="11954" y="46812"/>
                  </a:cubicBezTo>
                  <a:cubicBezTo>
                    <a:pt x="18098" y="41874"/>
                    <a:pt x="14731" y="38605"/>
                    <a:pt x="11868" y="34616"/>
                  </a:cubicBezTo>
                  <a:cubicBezTo>
                    <a:pt x="11674" y="33604"/>
                    <a:pt x="11920" y="32684"/>
                    <a:pt x="12251" y="31741"/>
                  </a:cubicBezTo>
                  <a:cubicBezTo>
                    <a:pt x="12983" y="29678"/>
                    <a:pt x="12468" y="32530"/>
                    <a:pt x="12948" y="30393"/>
                  </a:cubicBezTo>
                  <a:cubicBezTo>
                    <a:pt x="13251" y="29038"/>
                    <a:pt x="13246" y="29187"/>
                    <a:pt x="12240" y="30678"/>
                  </a:cubicBezTo>
                  <a:cubicBezTo>
                    <a:pt x="10960" y="30770"/>
                    <a:pt x="9925" y="30290"/>
                    <a:pt x="9097" y="29324"/>
                  </a:cubicBezTo>
                  <a:cubicBezTo>
                    <a:pt x="8662" y="28049"/>
                    <a:pt x="8971" y="27038"/>
                    <a:pt x="10142" y="26329"/>
                  </a:cubicBezTo>
                  <a:close/>
                </a:path>
              </a:pathLst>
            </a:custGeom>
            <a:grpFill/>
            <a:ln w="5715" cap="flat">
              <a:noFill/>
              <a:prstDash val="solid"/>
              <a:miter/>
            </a:ln>
          </p:spPr>
          <p:txBody>
            <a:bodyPr rtlCol="0" anchor="ctr"/>
            <a:lstStyle/>
            <a:p>
              <a:endParaRPr lang="zh-CN" altLang="en-US"/>
            </a:p>
          </p:txBody>
        </p:sp>
        <p:sp>
          <p:nvSpPr>
            <p:cNvPr id="5578" name="任意多边形: 形状 5577">
              <a:extLst>
                <a:ext uri="{FF2B5EF4-FFF2-40B4-BE49-F238E27FC236}">
                  <a16:creationId xmlns:a16="http://schemas.microsoft.com/office/drawing/2014/main" id="{55E4DEDF-1A12-A3E7-DF81-00FC3213466B}"/>
                </a:ext>
              </a:extLst>
            </p:cNvPr>
            <p:cNvSpPr/>
            <p:nvPr/>
          </p:nvSpPr>
          <p:spPr>
            <a:xfrm>
              <a:off x="5315009" y="4714646"/>
              <a:ext cx="111660" cy="143772"/>
            </a:xfrm>
            <a:custGeom>
              <a:avLst/>
              <a:gdLst>
                <a:gd name="connsiteX0" fmla="*/ 108478 w 111660"/>
                <a:gd name="connsiteY0" fmla="*/ 46548 h 143772"/>
                <a:gd name="connsiteX1" fmla="*/ 89881 w 111660"/>
                <a:gd name="connsiteY1" fmla="*/ 77615 h 143772"/>
                <a:gd name="connsiteX2" fmla="*/ 85903 w 111660"/>
                <a:gd name="connsiteY2" fmla="*/ 84262 h 143772"/>
                <a:gd name="connsiteX3" fmla="*/ 78474 w 111660"/>
                <a:gd name="connsiteY3" fmla="*/ 107316 h 143772"/>
                <a:gd name="connsiteX4" fmla="*/ 73056 w 111660"/>
                <a:gd name="connsiteY4" fmla="*/ 112522 h 143772"/>
                <a:gd name="connsiteX5" fmla="*/ 65769 w 111660"/>
                <a:gd name="connsiteY5" fmla="*/ 122181 h 143772"/>
                <a:gd name="connsiteX6" fmla="*/ 67404 w 111660"/>
                <a:gd name="connsiteY6" fmla="*/ 126701 h 143772"/>
                <a:gd name="connsiteX7" fmla="*/ 54128 w 111660"/>
                <a:gd name="connsiteY7" fmla="*/ 128747 h 143772"/>
                <a:gd name="connsiteX8" fmla="*/ 54517 w 111660"/>
                <a:gd name="connsiteY8" fmla="*/ 124884 h 143772"/>
                <a:gd name="connsiteX9" fmla="*/ 54151 w 111660"/>
                <a:gd name="connsiteY9" fmla="*/ 138640 h 143772"/>
                <a:gd name="connsiteX10" fmla="*/ 51419 w 111660"/>
                <a:gd name="connsiteY10" fmla="*/ 142246 h 143772"/>
                <a:gd name="connsiteX11" fmla="*/ 47156 w 111660"/>
                <a:gd name="connsiteY11" fmla="*/ 143772 h 143772"/>
                <a:gd name="connsiteX12" fmla="*/ 39840 w 111660"/>
                <a:gd name="connsiteY12" fmla="*/ 108082 h 143772"/>
                <a:gd name="connsiteX13" fmla="*/ 51390 w 111660"/>
                <a:gd name="connsiteY13" fmla="*/ 78021 h 143772"/>
                <a:gd name="connsiteX14" fmla="*/ 49876 w 111660"/>
                <a:gd name="connsiteY14" fmla="*/ 77244 h 143772"/>
                <a:gd name="connsiteX15" fmla="*/ 50653 w 111660"/>
                <a:gd name="connsiteY15" fmla="*/ 78101 h 143772"/>
                <a:gd name="connsiteX16" fmla="*/ 41658 w 111660"/>
                <a:gd name="connsiteY16" fmla="*/ 83650 h 143772"/>
                <a:gd name="connsiteX17" fmla="*/ 39760 w 111660"/>
                <a:gd name="connsiteY17" fmla="*/ 82153 h 143772"/>
                <a:gd name="connsiteX18" fmla="*/ 41246 w 111660"/>
                <a:gd name="connsiteY18" fmla="*/ 83868 h 143772"/>
                <a:gd name="connsiteX19" fmla="*/ 22490 w 111660"/>
                <a:gd name="connsiteY19" fmla="*/ 101864 h 143772"/>
                <a:gd name="connsiteX20" fmla="*/ 18403 w 111660"/>
                <a:gd name="connsiteY20" fmla="*/ 103824 h 143772"/>
                <a:gd name="connsiteX21" fmla="*/ 533 w 111660"/>
                <a:gd name="connsiteY21" fmla="*/ 96229 h 143772"/>
                <a:gd name="connsiteX22" fmla="*/ 4242 w 111660"/>
                <a:gd name="connsiteY22" fmla="*/ 93440 h 143772"/>
                <a:gd name="connsiteX23" fmla="*/ 23513 w 111660"/>
                <a:gd name="connsiteY23" fmla="*/ 40605 h 143772"/>
                <a:gd name="connsiteX24" fmla="*/ 23873 w 111660"/>
                <a:gd name="connsiteY24" fmla="*/ 37553 h 143772"/>
                <a:gd name="connsiteX25" fmla="*/ 22164 w 111660"/>
                <a:gd name="connsiteY25" fmla="*/ 39148 h 143772"/>
                <a:gd name="connsiteX26" fmla="*/ 18523 w 111660"/>
                <a:gd name="connsiteY26" fmla="*/ 41017 h 143772"/>
                <a:gd name="connsiteX27" fmla="*/ 8711 w 111660"/>
                <a:gd name="connsiteY27" fmla="*/ 36382 h 143772"/>
                <a:gd name="connsiteX28" fmla="*/ 55688 w 111660"/>
                <a:gd name="connsiteY28" fmla="*/ 0 h 143772"/>
                <a:gd name="connsiteX29" fmla="*/ 52419 w 111660"/>
                <a:gd name="connsiteY29" fmla="*/ 28969 h 143772"/>
                <a:gd name="connsiteX30" fmla="*/ 56265 w 111660"/>
                <a:gd name="connsiteY30" fmla="*/ 19471 h 143772"/>
                <a:gd name="connsiteX31" fmla="*/ 58049 w 111660"/>
                <a:gd name="connsiteY31" fmla="*/ 13796 h 143772"/>
                <a:gd name="connsiteX32" fmla="*/ 69370 w 111660"/>
                <a:gd name="connsiteY32" fmla="*/ 13927 h 143772"/>
                <a:gd name="connsiteX33" fmla="*/ 77079 w 111660"/>
                <a:gd name="connsiteY33" fmla="*/ 19254 h 143772"/>
                <a:gd name="connsiteX34" fmla="*/ 90155 w 111660"/>
                <a:gd name="connsiteY34" fmla="*/ 27878 h 143772"/>
                <a:gd name="connsiteX35" fmla="*/ 111661 w 111660"/>
                <a:gd name="connsiteY35" fmla="*/ 28032 h 143772"/>
                <a:gd name="connsiteX36" fmla="*/ 101877 w 111660"/>
                <a:gd name="connsiteY36" fmla="*/ 36690 h 143772"/>
                <a:gd name="connsiteX37" fmla="*/ 101562 w 111660"/>
                <a:gd name="connsiteY37" fmla="*/ 38479 h 143772"/>
                <a:gd name="connsiteX38" fmla="*/ 103088 w 111660"/>
                <a:gd name="connsiteY38" fmla="*/ 43948 h 143772"/>
                <a:gd name="connsiteX39" fmla="*/ 101665 w 111660"/>
                <a:gd name="connsiteY39" fmla="*/ 47817 h 143772"/>
                <a:gd name="connsiteX40" fmla="*/ 81897 w 111660"/>
                <a:gd name="connsiteY40" fmla="*/ 65751 h 143772"/>
                <a:gd name="connsiteX41" fmla="*/ 65147 w 111660"/>
                <a:gd name="connsiteY41" fmla="*/ 76512 h 143772"/>
                <a:gd name="connsiteX42" fmla="*/ 63821 w 111660"/>
                <a:gd name="connsiteY42" fmla="*/ 60739 h 143772"/>
                <a:gd name="connsiteX43" fmla="*/ 67307 w 111660"/>
                <a:gd name="connsiteY43" fmla="*/ 98024 h 143772"/>
                <a:gd name="connsiteX44" fmla="*/ 108478 w 111660"/>
                <a:gd name="connsiteY44" fmla="*/ 46548 h 143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1660" h="143772">
                  <a:moveTo>
                    <a:pt x="108478" y="46548"/>
                  </a:moveTo>
                  <a:cubicBezTo>
                    <a:pt x="104209" y="58047"/>
                    <a:pt x="102837" y="71237"/>
                    <a:pt x="89881" y="77615"/>
                  </a:cubicBezTo>
                  <a:cubicBezTo>
                    <a:pt x="87372" y="78850"/>
                    <a:pt x="85080" y="81776"/>
                    <a:pt x="85903" y="84262"/>
                  </a:cubicBezTo>
                  <a:cubicBezTo>
                    <a:pt x="89121" y="93937"/>
                    <a:pt x="77851" y="98589"/>
                    <a:pt x="78474" y="107316"/>
                  </a:cubicBezTo>
                  <a:cubicBezTo>
                    <a:pt x="78691" y="110362"/>
                    <a:pt x="75856" y="111734"/>
                    <a:pt x="73056" y="112522"/>
                  </a:cubicBezTo>
                  <a:cubicBezTo>
                    <a:pt x="68227" y="113888"/>
                    <a:pt x="65964" y="117272"/>
                    <a:pt x="65769" y="122181"/>
                  </a:cubicBezTo>
                  <a:cubicBezTo>
                    <a:pt x="67010" y="123438"/>
                    <a:pt x="67553" y="124947"/>
                    <a:pt x="67404" y="126701"/>
                  </a:cubicBezTo>
                  <a:cubicBezTo>
                    <a:pt x="63866" y="133177"/>
                    <a:pt x="60152" y="138554"/>
                    <a:pt x="54128" y="128747"/>
                  </a:cubicBezTo>
                  <a:cubicBezTo>
                    <a:pt x="52796" y="127324"/>
                    <a:pt x="56820" y="126421"/>
                    <a:pt x="54517" y="124884"/>
                  </a:cubicBezTo>
                  <a:cubicBezTo>
                    <a:pt x="50482" y="129382"/>
                    <a:pt x="56614" y="134108"/>
                    <a:pt x="54151" y="138640"/>
                  </a:cubicBezTo>
                  <a:cubicBezTo>
                    <a:pt x="53471" y="140023"/>
                    <a:pt x="52568" y="141223"/>
                    <a:pt x="51419" y="142246"/>
                  </a:cubicBezTo>
                  <a:cubicBezTo>
                    <a:pt x="50127" y="143127"/>
                    <a:pt x="48699" y="143606"/>
                    <a:pt x="47156" y="143772"/>
                  </a:cubicBezTo>
                  <a:cubicBezTo>
                    <a:pt x="39875" y="132879"/>
                    <a:pt x="31525" y="122238"/>
                    <a:pt x="39840" y="108082"/>
                  </a:cubicBezTo>
                  <a:cubicBezTo>
                    <a:pt x="45355" y="98698"/>
                    <a:pt x="48653" y="88451"/>
                    <a:pt x="51390" y="78021"/>
                  </a:cubicBezTo>
                  <a:cubicBezTo>
                    <a:pt x="51985" y="75924"/>
                    <a:pt x="47853" y="76392"/>
                    <a:pt x="49876" y="77244"/>
                  </a:cubicBezTo>
                  <a:cubicBezTo>
                    <a:pt x="50567" y="77535"/>
                    <a:pt x="50665" y="77815"/>
                    <a:pt x="50653" y="78101"/>
                  </a:cubicBezTo>
                  <a:cubicBezTo>
                    <a:pt x="50447" y="84748"/>
                    <a:pt x="46001" y="84245"/>
                    <a:pt x="41658" y="83650"/>
                  </a:cubicBezTo>
                  <a:cubicBezTo>
                    <a:pt x="40749" y="83685"/>
                    <a:pt x="40052" y="83170"/>
                    <a:pt x="39760" y="82153"/>
                  </a:cubicBezTo>
                  <a:cubicBezTo>
                    <a:pt x="39372" y="83193"/>
                    <a:pt x="39835" y="83736"/>
                    <a:pt x="41246" y="83868"/>
                  </a:cubicBezTo>
                  <a:cubicBezTo>
                    <a:pt x="44715" y="100109"/>
                    <a:pt x="30651" y="97846"/>
                    <a:pt x="22490" y="101864"/>
                  </a:cubicBezTo>
                  <a:cubicBezTo>
                    <a:pt x="21135" y="102538"/>
                    <a:pt x="19764" y="103150"/>
                    <a:pt x="18403" y="103824"/>
                  </a:cubicBezTo>
                  <a:cubicBezTo>
                    <a:pt x="847" y="111060"/>
                    <a:pt x="-1290" y="110145"/>
                    <a:pt x="533" y="96229"/>
                  </a:cubicBezTo>
                  <a:cubicBezTo>
                    <a:pt x="1607" y="95086"/>
                    <a:pt x="2853" y="94166"/>
                    <a:pt x="4242" y="93440"/>
                  </a:cubicBezTo>
                  <a:cubicBezTo>
                    <a:pt x="19821" y="79170"/>
                    <a:pt x="33223" y="64134"/>
                    <a:pt x="23513" y="40605"/>
                  </a:cubicBezTo>
                  <a:cubicBezTo>
                    <a:pt x="23141" y="39702"/>
                    <a:pt x="24130" y="37702"/>
                    <a:pt x="23873" y="37553"/>
                  </a:cubicBezTo>
                  <a:cubicBezTo>
                    <a:pt x="22250" y="36627"/>
                    <a:pt x="23118" y="38896"/>
                    <a:pt x="22164" y="39148"/>
                  </a:cubicBezTo>
                  <a:cubicBezTo>
                    <a:pt x="21124" y="40159"/>
                    <a:pt x="19929" y="40759"/>
                    <a:pt x="18523" y="41017"/>
                  </a:cubicBezTo>
                  <a:cubicBezTo>
                    <a:pt x="14912" y="40154"/>
                    <a:pt x="11414" y="39107"/>
                    <a:pt x="8711" y="36382"/>
                  </a:cubicBezTo>
                  <a:cubicBezTo>
                    <a:pt x="20850" y="19705"/>
                    <a:pt x="34023" y="4366"/>
                    <a:pt x="55688" y="0"/>
                  </a:cubicBezTo>
                  <a:cubicBezTo>
                    <a:pt x="47561" y="8692"/>
                    <a:pt x="49522" y="18625"/>
                    <a:pt x="52419" y="28969"/>
                  </a:cubicBezTo>
                  <a:cubicBezTo>
                    <a:pt x="59146" y="28043"/>
                    <a:pt x="56728" y="23574"/>
                    <a:pt x="56265" y="19471"/>
                  </a:cubicBezTo>
                  <a:cubicBezTo>
                    <a:pt x="56042" y="17493"/>
                    <a:pt x="56677" y="11841"/>
                    <a:pt x="58049" y="13796"/>
                  </a:cubicBezTo>
                  <a:cubicBezTo>
                    <a:pt x="62895" y="20682"/>
                    <a:pt x="68741" y="7830"/>
                    <a:pt x="69370" y="13927"/>
                  </a:cubicBezTo>
                  <a:cubicBezTo>
                    <a:pt x="70096" y="20974"/>
                    <a:pt x="75908" y="15630"/>
                    <a:pt x="77079" y="19254"/>
                  </a:cubicBezTo>
                  <a:cubicBezTo>
                    <a:pt x="77868" y="21688"/>
                    <a:pt x="88235" y="28461"/>
                    <a:pt x="90155" y="27878"/>
                  </a:cubicBezTo>
                  <a:cubicBezTo>
                    <a:pt x="97110" y="25780"/>
                    <a:pt x="103746" y="27483"/>
                    <a:pt x="111661" y="28032"/>
                  </a:cubicBezTo>
                  <a:cubicBezTo>
                    <a:pt x="108460" y="32621"/>
                    <a:pt x="102437" y="31581"/>
                    <a:pt x="101877" y="36690"/>
                  </a:cubicBezTo>
                  <a:cubicBezTo>
                    <a:pt x="101768" y="37285"/>
                    <a:pt x="101660" y="37885"/>
                    <a:pt x="101562" y="38479"/>
                  </a:cubicBezTo>
                  <a:cubicBezTo>
                    <a:pt x="101540" y="40439"/>
                    <a:pt x="102723" y="42062"/>
                    <a:pt x="103088" y="43948"/>
                  </a:cubicBezTo>
                  <a:cubicBezTo>
                    <a:pt x="103060" y="45411"/>
                    <a:pt x="102563" y="46674"/>
                    <a:pt x="101665" y="47817"/>
                  </a:cubicBezTo>
                  <a:cubicBezTo>
                    <a:pt x="87801" y="50052"/>
                    <a:pt x="86663" y="49715"/>
                    <a:pt x="81897" y="65751"/>
                  </a:cubicBezTo>
                  <a:cubicBezTo>
                    <a:pt x="78920" y="75769"/>
                    <a:pt x="72616" y="78690"/>
                    <a:pt x="65147" y="76512"/>
                  </a:cubicBezTo>
                  <a:cubicBezTo>
                    <a:pt x="54642" y="73443"/>
                    <a:pt x="66427" y="65654"/>
                    <a:pt x="63821" y="60739"/>
                  </a:cubicBezTo>
                  <a:cubicBezTo>
                    <a:pt x="51293" y="74272"/>
                    <a:pt x="74079" y="84456"/>
                    <a:pt x="67307" y="98024"/>
                  </a:cubicBezTo>
                  <a:cubicBezTo>
                    <a:pt x="78125" y="78215"/>
                    <a:pt x="85623" y="56258"/>
                    <a:pt x="108478" y="46548"/>
                  </a:cubicBezTo>
                  <a:close/>
                </a:path>
              </a:pathLst>
            </a:custGeom>
            <a:grpFill/>
            <a:ln w="5715" cap="flat">
              <a:noFill/>
              <a:prstDash val="solid"/>
              <a:miter/>
            </a:ln>
          </p:spPr>
          <p:txBody>
            <a:bodyPr rtlCol="0" anchor="ctr"/>
            <a:lstStyle/>
            <a:p>
              <a:endParaRPr lang="zh-CN" altLang="en-US"/>
            </a:p>
          </p:txBody>
        </p:sp>
        <p:sp>
          <p:nvSpPr>
            <p:cNvPr id="5579" name="任意多边形: 形状 5578">
              <a:extLst>
                <a:ext uri="{FF2B5EF4-FFF2-40B4-BE49-F238E27FC236}">
                  <a16:creationId xmlns:a16="http://schemas.microsoft.com/office/drawing/2014/main" id="{3FCF5D2A-8F25-4D92-8A2D-44117C9D02FA}"/>
                </a:ext>
              </a:extLst>
            </p:cNvPr>
            <p:cNvSpPr/>
            <p:nvPr/>
          </p:nvSpPr>
          <p:spPr>
            <a:xfrm>
              <a:off x="4911442" y="4706709"/>
              <a:ext cx="88319" cy="108398"/>
            </a:xfrm>
            <a:custGeom>
              <a:avLst/>
              <a:gdLst>
                <a:gd name="connsiteX0" fmla="*/ 88318 w 88319"/>
                <a:gd name="connsiteY0" fmla="*/ 53668 h 108398"/>
                <a:gd name="connsiteX1" fmla="*/ 84409 w 88319"/>
                <a:gd name="connsiteY1" fmla="*/ 61223 h 108398"/>
                <a:gd name="connsiteX2" fmla="*/ 79659 w 88319"/>
                <a:gd name="connsiteY2" fmla="*/ 76299 h 108398"/>
                <a:gd name="connsiteX3" fmla="*/ 78334 w 88319"/>
                <a:gd name="connsiteY3" fmla="*/ 79117 h 108398"/>
                <a:gd name="connsiteX4" fmla="*/ 74910 w 88319"/>
                <a:gd name="connsiteY4" fmla="*/ 92136 h 108398"/>
                <a:gd name="connsiteX5" fmla="*/ 42289 w 88319"/>
                <a:gd name="connsiteY5" fmla="*/ 105891 h 108398"/>
                <a:gd name="connsiteX6" fmla="*/ 35625 w 88319"/>
                <a:gd name="connsiteY6" fmla="*/ 105852 h 108398"/>
                <a:gd name="connsiteX7" fmla="*/ 49867 w 88319"/>
                <a:gd name="connsiteY7" fmla="*/ 90278 h 108398"/>
                <a:gd name="connsiteX8" fmla="*/ 40392 w 88319"/>
                <a:gd name="connsiteY8" fmla="*/ 82083 h 108398"/>
                <a:gd name="connsiteX9" fmla="*/ 25218 w 88319"/>
                <a:gd name="connsiteY9" fmla="*/ 107212 h 108398"/>
                <a:gd name="connsiteX10" fmla="*/ 15697 w 88319"/>
                <a:gd name="connsiteY10" fmla="*/ 100485 h 108398"/>
                <a:gd name="connsiteX11" fmla="*/ 17457 w 88319"/>
                <a:gd name="connsiteY11" fmla="*/ 92707 h 108398"/>
                <a:gd name="connsiteX12" fmla="*/ 18892 w 88319"/>
                <a:gd name="connsiteY12" fmla="*/ 90450 h 108398"/>
                <a:gd name="connsiteX13" fmla="*/ 19109 w 88319"/>
                <a:gd name="connsiteY13" fmla="*/ 89438 h 108398"/>
                <a:gd name="connsiteX14" fmla="*/ 17943 w 88319"/>
                <a:gd name="connsiteY14" fmla="*/ 89352 h 108398"/>
                <a:gd name="connsiteX15" fmla="*/ 13840 w 88319"/>
                <a:gd name="connsiteY15" fmla="*/ 87101 h 108398"/>
                <a:gd name="connsiteX16" fmla="*/ 4187 w 88319"/>
                <a:gd name="connsiteY16" fmla="*/ 78883 h 108398"/>
                <a:gd name="connsiteX17" fmla="*/ 741 w 88319"/>
                <a:gd name="connsiteY17" fmla="*/ 76374 h 108398"/>
                <a:gd name="connsiteX18" fmla="*/ 6839 w 88319"/>
                <a:gd name="connsiteY18" fmla="*/ 61972 h 108398"/>
                <a:gd name="connsiteX19" fmla="*/ 12663 w 88319"/>
                <a:gd name="connsiteY19" fmla="*/ 47130 h 108398"/>
                <a:gd name="connsiteX20" fmla="*/ 12697 w 88319"/>
                <a:gd name="connsiteY20" fmla="*/ 27859 h 108398"/>
                <a:gd name="connsiteX21" fmla="*/ 13143 w 88319"/>
                <a:gd name="connsiteY21" fmla="*/ 15618 h 108398"/>
                <a:gd name="connsiteX22" fmla="*/ 3673 w 88319"/>
                <a:gd name="connsiteY22" fmla="*/ 16560 h 108398"/>
                <a:gd name="connsiteX23" fmla="*/ 1193 w 88319"/>
                <a:gd name="connsiteY23" fmla="*/ 13680 h 108398"/>
                <a:gd name="connsiteX24" fmla="*/ 1850 w 88319"/>
                <a:gd name="connsiteY24" fmla="*/ 9599 h 108398"/>
                <a:gd name="connsiteX25" fmla="*/ 1101 w 88319"/>
                <a:gd name="connsiteY25" fmla="*/ 7742 h 108398"/>
                <a:gd name="connsiteX26" fmla="*/ 2433 w 88319"/>
                <a:gd name="connsiteY26" fmla="*/ 4056 h 108398"/>
                <a:gd name="connsiteX27" fmla="*/ 8148 w 88319"/>
                <a:gd name="connsiteY27" fmla="*/ 2016 h 108398"/>
                <a:gd name="connsiteX28" fmla="*/ 12194 w 88319"/>
                <a:gd name="connsiteY28" fmla="*/ 1644 h 108398"/>
                <a:gd name="connsiteX29" fmla="*/ 16280 w 88319"/>
                <a:gd name="connsiteY29" fmla="*/ 1250 h 108398"/>
                <a:gd name="connsiteX30" fmla="*/ 26824 w 88319"/>
                <a:gd name="connsiteY30" fmla="*/ 27 h 108398"/>
                <a:gd name="connsiteX31" fmla="*/ 42158 w 88319"/>
                <a:gd name="connsiteY31" fmla="*/ 11737 h 108398"/>
                <a:gd name="connsiteX32" fmla="*/ 33802 w 88319"/>
                <a:gd name="connsiteY32" fmla="*/ 38535 h 108398"/>
                <a:gd name="connsiteX33" fmla="*/ 48501 w 88319"/>
                <a:gd name="connsiteY33" fmla="*/ 20830 h 108398"/>
                <a:gd name="connsiteX34" fmla="*/ 62223 w 88319"/>
                <a:gd name="connsiteY34" fmla="*/ 20304 h 108398"/>
                <a:gd name="connsiteX35" fmla="*/ 62600 w 88319"/>
                <a:gd name="connsiteY35" fmla="*/ 22436 h 108398"/>
                <a:gd name="connsiteX36" fmla="*/ 63692 w 88319"/>
                <a:gd name="connsiteY36" fmla="*/ 19435 h 108398"/>
                <a:gd name="connsiteX37" fmla="*/ 74905 w 88319"/>
                <a:gd name="connsiteY37" fmla="*/ 18235 h 108398"/>
                <a:gd name="connsiteX38" fmla="*/ 88318 w 88319"/>
                <a:gd name="connsiteY38" fmla="*/ 53668 h 108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8319" h="108398">
                  <a:moveTo>
                    <a:pt x="88318" y="53668"/>
                  </a:moveTo>
                  <a:cubicBezTo>
                    <a:pt x="88415" y="56783"/>
                    <a:pt x="82940" y="56348"/>
                    <a:pt x="84409" y="61223"/>
                  </a:cubicBezTo>
                  <a:cubicBezTo>
                    <a:pt x="86003" y="66509"/>
                    <a:pt x="90827" y="74328"/>
                    <a:pt x="79659" y="76299"/>
                  </a:cubicBezTo>
                  <a:cubicBezTo>
                    <a:pt x="79065" y="76402"/>
                    <a:pt x="78676" y="78111"/>
                    <a:pt x="78334" y="79117"/>
                  </a:cubicBezTo>
                  <a:cubicBezTo>
                    <a:pt x="76865" y="83523"/>
                    <a:pt x="80351" y="91404"/>
                    <a:pt x="74910" y="92136"/>
                  </a:cubicBezTo>
                  <a:cubicBezTo>
                    <a:pt x="62509" y="93810"/>
                    <a:pt x="55639" y="107423"/>
                    <a:pt x="42289" y="105891"/>
                  </a:cubicBezTo>
                  <a:cubicBezTo>
                    <a:pt x="39769" y="105600"/>
                    <a:pt x="37180" y="105852"/>
                    <a:pt x="35625" y="105852"/>
                  </a:cubicBezTo>
                  <a:cubicBezTo>
                    <a:pt x="40146" y="100908"/>
                    <a:pt x="45032" y="95565"/>
                    <a:pt x="49867" y="90278"/>
                  </a:cubicBezTo>
                  <a:cubicBezTo>
                    <a:pt x="47084" y="86512"/>
                    <a:pt x="45564" y="82980"/>
                    <a:pt x="40392" y="82083"/>
                  </a:cubicBezTo>
                  <a:cubicBezTo>
                    <a:pt x="41397" y="94176"/>
                    <a:pt x="31225" y="99337"/>
                    <a:pt x="25218" y="107212"/>
                  </a:cubicBezTo>
                  <a:cubicBezTo>
                    <a:pt x="17903" y="110795"/>
                    <a:pt x="16829" y="105600"/>
                    <a:pt x="15697" y="100485"/>
                  </a:cubicBezTo>
                  <a:cubicBezTo>
                    <a:pt x="15657" y="97736"/>
                    <a:pt x="16246" y="95107"/>
                    <a:pt x="17457" y="92707"/>
                  </a:cubicBezTo>
                  <a:cubicBezTo>
                    <a:pt x="17806" y="91913"/>
                    <a:pt x="18338" y="91118"/>
                    <a:pt x="18892" y="90450"/>
                  </a:cubicBezTo>
                  <a:cubicBezTo>
                    <a:pt x="18806" y="90495"/>
                    <a:pt x="19109" y="89438"/>
                    <a:pt x="19109" y="89438"/>
                  </a:cubicBezTo>
                  <a:cubicBezTo>
                    <a:pt x="19109" y="89438"/>
                    <a:pt x="18012" y="89341"/>
                    <a:pt x="17943" y="89352"/>
                  </a:cubicBezTo>
                  <a:cubicBezTo>
                    <a:pt x="16286" y="89084"/>
                    <a:pt x="14937" y="88381"/>
                    <a:pt x="13840" y="87101"/>
                  </a:cubicBezTo>
                  <a:cubicBezTo>
                    <a:pt x="11497" y="83283"/>
                    <a:pt x="10748" y="77699"/>
                    <a:pt x="4187" y="78883"/>
                  </a:cubicBezTo>
                  <a:cubicBezTo>
                    <a:pt x="2656" y="78557"/>
                    <a:pt x="1541" y="77694"/>
                    <a:pt x="741" y="76374"/>
                  </a:cubicBezTo>
                  <a:cubicBezTo>
                    <a:pt x="-665" y="70076"/>
                    <a:pt x="-768" y="63526"/>
                    <a:pt x="6839" y="61972"/>
                  </a:cubicBezTo>
                  <a:cubicBezTo>
                    <a:pt x="17452" y="59806"/>
                    <a:pt x="16034" y="53994"/>
                    <a:pt x="12663" y="47130"/>
                  </a:cubicBezTo>
                  <a:cubicBezTo>
                    <a:pt x="9468" y="40632"/>
                    <a:pt x="6850" y="34694"/>
                    <a:pt x="12697" y="27859"/>
                  </a:cubicBezTo>
                  <a:cubicBezTo>
                    <a:pt x="15411" y="24682"/>
                    <a:pt x="15434" y="19732"/>
                    <a:pt x="13143" y="15618"/>
                  </a:cubicBezTo>
                  <a:cubicBezTo>
                    <a:pt x="9862" y="14886"/>
                    <a:pt x="6925" y="17509"/>
                    <a:pt x="3673" y="16560"/>
                  </a:cubicBezTo>
                  <a:cubicBezTo>
                    <a:pt x="2358" y="16018"/>
                    <a:pt x="1558" y="15029"/>
                    <a:pt x="1193" y="13680"/>
                  </a:cubicBezTo>
                  <a:cubicBezTo>
                    <a:pt x="352" y="12149"/>
                    <a:pt x="4559" y="11451"/>
                    <a:pt x="1850" y="9599"/>
                  </a:cubicBezTo>
                  <a:cubicBezTo>
                    <a:pt x="1587" y="8977"/>
                    <a:pt x="1353" y="8365"/>
                    <a:pt x="1101" y="7742"/>
                  </a:cubicBezTo>
                  <a:cubicBezTo>
                    <a:pt x="1090" y="6342"/>
                    <a:pt x="1518" y="5113"/>
                    <a:pt x="2433" y="4056"/>
                  </a:cubicBezTo>
                  <a:cubicBezTo>
                    <a:pt x="4153" y="2862"/>
                    <a:pt x="6102" y="2296"/>
                    <a:pt x="8148" y="2016"/>
                  </a:cubicBezTo>
                  <a:cubicBezTo>
                    <a:pt x="9485" y="1810"/>
                    <a:pt x="10839" y="1713"/>
                    <a:pt x="12194" y="1644"/>
                  </a:cubicBezTo>
                  <a:cubicBezTo>
                    <a:pt x="13554" y="1479"/>
                    <a:pt x="14914" y="1381"/>
                    <a:pt x="16280" y="1250"/>
                  </a:cubicBezTo>
                  <a:cubicBezTo>
                    <a:pt x="19789" y="793"/>
                    <a:pt x="23235" y="-173"/>
                    <a:pt x="26824" y="27"/>
                  </a:cubicBezTo>
                  <a:cubicBezTo>
                    <a:pt x="34042" y="1273"/>
                    <a:pt x="42266" y="3044"/>
                    <a:pt x="42158" y="11737"/>
                  </a:cubicBezTo>
                  <a:cubicBezTo>
                    <a:pt x="42038" y="21035"/>
                    <a:pt x="47124" y="33111"/>
                    <a:pt x="33802" y="38535"/>
                  </a:cubicBezTo>
                  <a:cubicBezTo>
                    <a:pt x="42603" y="36049"/>
                    <a:pt x="43769" y="26933"/>
                    <a:pt x="48501" y="20830"/>
                  </a:cubicBezTo>
                  <a:cubicBezTo>
                    <a:pt x="52559" y="15589"/>
                    <a:pt x="57222" y="6713"/>
                    <a:pt x="62223" y="20304"/>
                  </a:cubicBezTo>
                  <a:cubicBezTo>
                    <a:pt x="62692" y="21584"/>
                    <a:pt x="62532" y="22550"/>
                    <a:pt x="62600" y="22436"/>
                  </a:cubicBezTo>
                  <a:cubicBezTo>
                    <a:pt x="63160" y="21504"/>
                    <a:pt x="63126" y="20218"/>
                    <a:pt x="63692" y="19435"/>
                  </a:cubicBezTo>
                  <a:cubicBezTo>
                    <a:pt x="66921" y="14995"/>
                    <a:pt x="70773" y="14977"/>
                    <a:pt x="74905" y="18235"/>
                  </a:cubicBezTo>
                  <a:cubicBezTo>
                    <a:pt x="80951" y="29448"/>
                    <a:pt x="84683" y="41541"/>
                    <a:pt x="88318" y="53668"/>
                  </a:cubicBezTo>
                  <a:close/>
                </a:path>
              </a:pathLst>
            </a:custGeom>
            <a:grpFill/>
            <a:ln w="5715" cap="flat">
              <a:noFill/>
              <a:prstDash val="solid"/>
              <a:miter/>
            </a:ln>
          </p:spPr>
          <p:txBody>
            <a:bodyPr rtlCol="0" anchor="ctr"/>
            <a:lstStyle/>
            <a:p>
              <a:endParaRPr lang="zh-CN" altLang="en-US"/>
            </a:p>
          </p:txBody>
        </p:sp>
        <p:sp>
          <p:nvSpPr>
            <p:cNvPr id="5580" name="任意多边形: 形状 5579">
              <a:extLst>
                <a:ext uri="{FF2B5EF4-FFF2-40B4-BE49-F238E27FC236}">
                  <a16:creationId xmlns:a16="http://schemas.microsoft.com/office/drawing/2014/main" id="{D4407104-5B59-A712-727D-2F33CC5D5527}"/>
                </a:ext>
              </a:extLst>
            </p:cNvPr>
            <p:cNvSpPr/>
            <p:nvPr/>
          </p:nvSpPr>
          <p:spPr>
            <a:xfrm>
              <a:off x="5244245" y="5265718"/>
              <a:ext cx="126748" cy="144460"/>
            </a:xfrm>
            <a:custGeom>
              <a:avLst/>
              <a:gdLst>
                <a:gd name="connsiteX0" fmla="*/ 80596 w 126748"/>
                <a:gd name="connsiteY0" fmla="*/ 100741 h 144460"/>
                <a:gd name="connsiteX1" fmla="*/ 69989 w 126748"/>
                <a:gd name="connsiteY1" fmla="*/ 111371 h 144460"/>
                <a:gd name="connsiteX2" fmla="*/ 65948 w 126748"/>
                <a:gd name="connsiteY2" fmla="*/ 100604 h 144460"/>
                <a:gd name="connsiteX3" fmla="*/ 58621 w 126748"/>
                <a:gd name="connsiteY3" fmla="*/ 106108 h 144460"/>
                <a:gd name="connsiteX4" fmla="*/ 46254 w 126748"/>
                <a:gd name="connsiteY4" fmla="*/ 116046 h 144460"/>
                <a:gd name="connsiteX5" fmla="*/ 33556 w 126748"/>
                <a:gd name="connsiteY5" fmla="*/ 131688 h 144460"/>
                <a:gd name="connsiteX6" fmla="*/ 24303 w 126748"/>
                <a:gd name="connsiteY6" fmla="*/ 136837 h 144460"/>
                <a:gd name="connsiteX7" fmla="*/ 4026 w 126748"/>
                <a:gd name="connsiteY7" fmla="*/ 143981 h 144460"/>
                <a:gd name="connsiteX8" fmla="*/ 1820 w 126748"/>
                <a:gd name="connsiteY8" fmla="*/ 143026 h 144460"/>
                <a:gd name="connsiteX9" fmla="*/ 19342 w 126748"/>
                <a:gd name="connsiteY9" fmla="*/ 121230 h 144460"/>
                <a:gd name="connsiteX10" fmla="*/ 33596 w 126748"/>
                <a:gd name="connsiteY10" fmla="*/ 119738 h 144460"/>
                <a:gd name="connsiteX11" fmla="*/ 14622 w 126748"/>
                <a:gd name="connsiteY11" fmla="*/ 120361 h 144460"/>
                <a:gd name="connsiteX12" fmla="*/ 4392 w 126748"/>
                <a:gd name="connsiteY12" fmla="*/ 117646 h 144460"/>
                <a:gd name="connsiteX13" fmla="*/ 8004 w 126748"/>
                <a:gd name="connsiteY13" fmla="*/ 102124 h 144460"/>
                <a:gd name="connsiteX14" fmla="*/ 33361 w 126748"/>
                <a:gd name="connsiteY14" fmla="*/ 85459 h 144460"/>
                <a:gd name="connsiteX15" fmla="*/ 41191 w 126748"/>
                <a:gd name="connsiteY15" fmla="*/ 91683 h 144460"/>
                <a:gd name="connsiteX16" fmla="*/ 41568 w 126748"/>
                <a:gd name="connsiteY16" fmla="*/ 92975 h 144460"/>
                <a:gd name="connsiteX17" fmla="*/ 42494 w 126748"/>
                <a:gd name="connsiteY17" fmla="*/ 91797 h 144460"/>
                <a:gd name="connsiteX18" fmla="*/ 48643 w 126748"/>
                <a:gd name="connsiteY18" fmla="*/ 84191 h 144460"/>
                <a:gd name="connsiteX19" fmla="*/ 57250 w 126748"/>
                <a:gd name="connsiteY19" fmla="*/ 72926 h 144460"/>
                <a:gd name="connsiteX20" fmla="*/ 57947 w 126748"/>
                <a:gd name="connsiteY20" fmla="*/ 73063 h 144460"/>
                <a:gd name="connsiteX21" fmla="*/ 57061 w 126748"/>
                <a:gd name="connsiteY21" fmla="*/ 72921 h 144460"/>
                <a:gd name="connsiteX22" fmla="*/ 44837 w 126748"/>
                <a:gd name="connsiteY22" fmla="*/ 77401 h 144460"/>
                <a:gd name="connsiteX23" fmla="*/ 19571 w 126748"/>
                <a:gd name="connsiteY23" fmla="*/ 94695 h 144460"/>
                <a:gd name="connsiteX24" fmla="*/ 4546 w 126748"/>
                <a:gd name="connsiteY24" fmla="*/ 93209 h 144460"/>
                <a:gd name="connsiteX25" fmla="*/ 12736 w 126748"/>
                <a:gd name="connsiteY25" fmla="*/ 74012 h 144460"/>
                <a:gd name="connsiteX26" fmla="*/ 23749 w 126748"/>
                <a:gd name="connsiteY26" fmla="*/ 75904 h 144460"/>
                <a:gd name="connsiteX27" fmla="*/ 29412 w 126748"/>
                <a:gd name="connsiteY27" fmla="*/ 59302 h 144460"/>
                <a:gd name="connsiteX28" fmla="*/ 46592 w 126748"/>
                <a:gd name="connsiteY28" fmla="*/ 66897 h 144460"/>
                <a:gd name="connsiteX29" fmla="*/ 47100 w 126748"/>
                <a:gd name="connsiteY29" fmla="*/ 66074 h 144460"/>
                <a:gd name="connsiteX30" fmla="*/ 45557 w 126748"/>
                <a:gd name="connsiteY30" fmla="*/ 65382 h 144460"/>
                <a:gd name="connsiteX31" fmla="*/ 44071 w 126748"/>
                <a:gd name="connsiteY31" fmla="*/ 62708 h 144460"/>
                <a:gd name="connsiteX32" fmla="*/ 39596 w 126748"/>
                <a:gd name="connsiteY32" fmla="*/ 38562 h 144460"/>
                <a:gd name="connsiteX33" fmla="*/ 44357 w 126748"/>
                <a:gd name="connsiteY33" fmla="*/ 28172 h 144460"/>
                <a:gd name="connsiteX34" fmla="*/ 31830 w 126748"/>
                <a:gd name="connsiteY34" fmla="*/ 32561 h 144460"/>
                <a:gd name="connsiteX35" fmla="*/ 29504 w 126748"/>
                <a:gd name="connsiteY35" fmla="*/ 28875 h 144460"/>
                <a:gd name="connsiteX36" fmla="*/ 44174 w 126748"/>
                <a:gd name="connsiteY36" fmla="*/ 14422 h 144460"/>
                <a:gd name="connsiteX37" fmla="*/ 47763 w 126748"/>
                <a:gd name="connsiteY37" fmla="*/ 11107 h 144460"/>
                <a:gd name="connsiteX38" fmla="*/ 68428 w 126748"/>
                <a:gd name="connsiteY38" fmla="*/ 16594 h 144460"/>
                <a:gd name="connsiteX39" fmla="*/ 75446 w 126748"/>
                <a:gd name="connsiteY39" fmla="*/ 14971 h 144460"/>
                <a:gd name="connsiteX40" fmla="*/ 84636 w 126748"/>
                <a:gd name="connsiteY40" fmla="*/ 2100 h 144460"/>
                <a:gd name="connsiteX41" fmla="*/ 94529 w 126748"/>
                <a:gd name="connsiteY41" fmla="*/ 134 h 144460"/>
                <a:gd name="connsiteX42" fmla="*/ 100501 w 126748"/>
                <a:gd name="connsiteY42" fmla="*/ 1306 h 144460"/>
                <a:gd name="connsiteX43" fmla="*/ 101473 w 126748"/>
                <a:gd name="connsiteY43" fmla="*/ 5341 h 144460"/>
                <a:gd name="connsiteX44" fmla="*/ 97506 w 126748"/>
                <a:gd name="connsiteY44" fmla="*/ 10290 h 144460"/>
                <a:gd name="connsiteX45" fmla="*/ 93712 w 126748"/>
                <a:gd name="connsiteY45" fmla="*/ 12387 h 144460"/>
                <a:gd name="connsiteX46" fmla="*/ 86745 w 126748"/>
                <a:gd name="connsiteY46" fmla="*/ 22388 h 144460"/>
                <a:gd name="connsiteX47" fmla="*/ 85042 w 126748"/>
                <a:gd name="connsiteY47" fmla="*/ 25760 h 144460"/>
                <a:gd name="connsiteX48" fmla="*/ 87745 w 126748"/>
                <a:gd name="connsiteY48" fmla="*/ 30876 h 144460"/>
                <a:gd name="connsiteX49" fmla="*/ 89568 w 126748"/>
                <a:gd name="connsiteY49" fmla="*/ 34579 h 144460"/>
                <a:gd name="connsiteX50" fmla="*/ 84305 w 126748"/>
                <a:gd name="connsiteY50" fmla="*/ 57839 h 144460"/>
                <a:gd name="connsiteX51" fmla="*/ 78144 w 126748"/>
                <a:gd name="connsiteY51" fmla="*/ 61794 h 144460"/>
                <a:gd name="connsiteX52" fmla="*/ 73155 w 126748"/>
                <a:gd name="connsiteY52" fmla="*/ 67171 h 144460"/>
                <a:gd name="connsiteX53" fmla="*/ 73481 w 126748"/>
                <a:gd name="connsiteY53" fmla="*/ 69669 h 144460"/>
                <a:gd name="connsiteX54" fmla="*/ 74481 w 126748"/>
                <a:gd name="connsiteY54" fmla="*/ 66714 h 144460"/>
                <a:gd name="connsiteX55" fmla="*/ 115286 w 126748"/>
                <a:gd name="connsiteY55" fmla="*/ 53467 h 144460"/>
                <a:gd name="connsiteX56" fmla="*/ 126179 w 126748"/>
                <a:gd name="connsiteY56" fmla="*/ 57936 h 144460"/>
                <a:gd name="connsiteX57" fmla="*/ 120081 w 126748"/>
                <a:gd name="connsiteY57" fmla="*/ 67868 h 144460"/>
                <a:gd name="connsiteX58" fmla="*/ 111594 w 126748"/>
                <a:gd name="connsiteY58" fmla="*/ 71675 h 144460"/>
                <a:gd name="connsiteX59" fmla="*/ 80607 w 126748"/>
                <a:gd name="connsiteY59" fmla="*/ 100764 h 144460"/>
                <a:gd name="connsiteX60" fmla="*/ 80596 w 126748"/>
                <a:gd name="connsiteY60" fmla="*/ 100741 h 1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26748" h="144460">
                  <a:moveTo>
                    <a:pt x="80596" y="100741"/>
                  </a:moveTo>
                  <a:cubicBezTo>
                    <a:pt x="72726" y="99867"/>
                    <a:pt x="75378" y="109622"/>
                    <a:pt x="69989" y="111371"/>
                  </a:cubicBezTo>
                  <a:cubicBezTo>
                    <a:pt x="64714" y="109188"/>
                    <a:pt x="69594" y="103273"/>
                    <a:pt x="65948" y="100604"/>
                  </a:cubicBezTo>
                  <a:cubicBezTo>
                    <a:pt x="62051" y="100061"/>
                    <a:pt x="68063" y="111028"/>
                    <a:pt x="58621" y="106108"/>
                  </a:cubicBezTo>
                  <a:cubicBezTo>
                    <a:pt x="52706" y="103021"/>
                    <a:pt x="45814" y="112651"/>
                    <a:pt x="46254" y="116046"/>
                  </a:cubicBezTo>
                  <a:cubicBezTo>
                    <a:pt x="47677" y="127030"/>
                    <a:pt x="40436" y="129488"/>
                    <a:pt x="33556" y="131688"/>
                  </a:cubicBezTo>
                  <a:cubicBezTo>
                    <a:pt x="29829" y="132883"/>
                    <a:pt x="27040" y="133626"/>
                    <a:pt x="24303" y="136837"/>
                  </a:cubicBezTo>
                  <a:cubicBezTo>
                    <a:pt x="19165" y="142866"/>
                    <a:pt x="12216" y="145655"/>
                    <a:pt x="4026" y="143981"/>
                  </a:cubicBezTo>
                  <a:cubicBezTo>
                    <a:pt x="3049" y="144221"/>
                    <a:pt x="2317" y="143907"/>
                    <a:pt x="1820" y="143026"/>
                  </a:cubicBezTo>
                  <a:cubicBezTo>
                    <a:pt x="-1815" y="123910"/>
                    <a:pt x="-1826" y="123830"/>
                    <a:pt x="19342" y="121230"/>
                  </a:cubicBezTo>
                  <a:cubicBezTo>
                    <a:pt x="24074" y="120646"/>
                    <a:pt x="28778" y="119669"/>
                    <a:pt x="33596" y="119738"/>
                  </a:cubicBezTo>
                  <a:cubicBezTo>
                    <a:pt x="27206" y="118378"/>
                    <a:pt x="20863" y="118692"/>
                    <a:pt x="14622" y="120361"/>
                  </a:cubicBezTo>
                  <a:cubicBezTo>
                    <a:pt x="10547" y="121447"/>
                    <a:pt x="5586" y="124493"/>
                    <a:pt x="4392" y="117646"/>
                  </a:cubicBezTo>
                  <a:cubicBezTo>
                    <a:pt x="3443" y="112217"/>
                    <a:pt x="140" y="104124"/>
                    <a:pt x="8004" y="102124"/>
                  </a:cubicBezTo>
                  <a:cubicBezTo>
                    <a:pt x="18771" y="99387"/>
                    <a:pt x="24457" y="90243"/>
                    <a:pt x="33361" y="85459"/>
                  </a:cubicBezTo>
                  <a:cubicBezTo>
                    <a:pt x="37830" y="85231"/>
                    <a:pt x="42139" y="85219"/>
                    <a:pt x="41191" y="91683"/>
                  </a:cubicBezTo>
                  <a:cubicBezTo>
                    <a:pt x="41242" y="91609"/>
                    <a:pt x="41568" y="92975"/>
                    <a:pt x="41568" y="92975"/>
                  </a:cubicBezTo>
                  <a:cubicBezTo>
                    <a:pt x="41568" y="92975"/>
                    <a:pt x="42420" y="91860"/>
                    <a:pt x="42494" y="91797"/>
                  </a:cubicBezTo>
                  <a:cubicBezTo>
                    <a:pt x="46094" y="90431"/>
                    <a:pt x="48329" y="88625"/>
                    <a:pt x="48643" y="84191"/>
                  </a:cubicBezTo>
                  <a:cubicBezTo>
                    <a:pt x="49015" y="78887"/>
                    <a:pt x="51329" y="74144"/>
                    <a:pt x="57250" y="72926"/>
                  </a:cubicBezTo>
                  <a:cubicBezTo>
                    <a:pt x="56998" y="72915"/>
                    <a:pt x="57947" y="73063"/>
                    <a:pt x="57947" y="73063"/>
                  </a:cubicBezTo>
                  <a:cubicBezTo>
                    <a:pt x="57947" y="73063"/>
                    <a:pt x="57250" y="72898"/>
                    <a:pt x="57061" y="72921"/>
                  </a:cubicBezTo>
                  <a:cubicBezTo>
                    <a:pt x="52906" y="74538"/>
                    <a:pt x="47666" y="72663"/>
                    <a:pt x="44837" y="77401"/>
                  </a:cubicBezTo>
                  <a:cubicBezTo>
                    <a:pt x="36030" y="82619"/>
                    <a:pt x="27949" y="88888"/>
                    <a:pt x="19571" y="94695"/>
                  </a:cubicBezTo>
                  <a:cubicBezTo>
                    <a:pt x="13782" y="98707"/>
                    <a:pt x="8953" y="99987"/>
                    <a:pt x="4546" y="93209"/>
                  </a:cubicBezTo>
                  <a:cubicBezTo>
                    <a:pt x="5672" y="86134"/>
                    <a:pt x="9227" y="79859"/>
                    <a:pt x="12736" y="74012"/>
                  </a:cubicBezTo>
                  <a:cubicBezTo>
                    <a:pt x="17394" y="66251"/>
                    <a:pt x="21102" y="69943"/>
                    <a:pt x="23749" y="75904"/>
                  </a:cubicBezTo>
                  <a:cubicBezTo>
                    <a:pt x="25846" y="71143"/>
                    <a:pt x="22623" y="63399"/>
                    <a:pt x="29412" y="59302"/>
                  </a:cubicBezTo>
                  <a:cubicBezTo>
                    <a:pt x="38453" y="53364"/>
                    <a:pt x="42631" y="59856"/>
                    <a:pt x="46592" y="66897"/>
                  </a:cubicBezTo>
                  <a:cubicBezTo>
                    <a:pt x="47597" y="68234"/>
                    <a:pt x="48872" y="64777"/>
                    <a:pt x="47100" y="66074"/>
                  </a:cubicBezTo>
                  <a:cubicBezTo>
                    <a:pt x="46163" y="66760"/>
                    <a:pt x="46037" y="66326"/>
                    <a:pt x="45557" y="65382"/>
                  </a:cubicBezTo>
                  <a:cubicBezTo>
                    <a:pt x="45128" y="64537"/>
                    <a:pt x="43803" y="63771"/>
                    <a:pt x="44071" y="62708"/>
                  </a:cubicBezTo>
                  <a:cubicBezTo>
                    <a:pt x="45688" y="56273"/>
                    <a:pt x="43191" y="42237"/>
                    <a:pt x="39596" y="38562"/>
                  </a:cubicBezTo>
                  <a:cubicBezTo>
                    <a:pt x="38442" y="33853"/>
                    <a:pt x="39796" y="30332"/>
                    <a:pt x="44357" y="28172"/>
                  </a:cubicBezTo>
                  <a:cubicBezTo>
                    <a:pt x="40179" y="29572"/>
                    <a:pt x="36985" y="34058"/>
                    <a:pt x="31830" y="32561"/>
                  </a:cubicBezTo>
                  <a:cubicBezTo>
                    <a:pt x="30595" y="31624"/>
                    <a:pt x="29824" y="30390"/>
                    <a:pt x="29504" y="28875"/>
                  </a:cubicBezTo>
                  <a:cubicBezTo>
                    <a:pt x="30521" y="20108"/>
                    <a:pt x="37567" y="17468"/>
                    <a:pt x="44174" y="14422"/>
                  </a:cubicBezTo>
                  <a:cubicBezTo>
                    <a:pt x="48157" y="16433"/>
                    <a:pt x="47380" y="13153"/>
                    <a:pt x="47763" y="11107"/>
                  </a:cubicBezTo>
                  <a:cubicBezTo>
                    <a:pt x="55844" y="8564"/>
                    <a:pt x="62513" y="11198"/>
                    <a:pt x="68428" y="16594"/>
                  </a:cubicBezTo>
                  <a:cubicBezTo>
                    <a:pt x="71846" y="20920"/>
                    <a:pt x="73909" y="17582"/>
                    <a:pt x="75446" y="14971"/>
                  </a:cubicBezTo>
                  <a:cubicBezTo>
                    <a:pt x="78138" y="10387"/>
                    <a:pt x="79984" y="5255"/>
                    <a:pt x="84636" y="2100"/>
                  </a:cubicBezTo>
                  <a:cubicBezTo>
                    <a:pt x="87665" y="174"/>
                    <a:pt x="91357" y="1529"/>
                    <a:pt x="94529" y="134"/>
                  </a:cubicBezTo>
                  <a:cubicBezTo>
                    <a:pt x="96666" y="-214"/>
                    <a:pt x="98667" y="94"/>
                    <a:pt x="100501" y="1306"/>
                  </a:cubicBezTo>
                  <a:cubicBezTo>
                    <a:pt x="101318" y="2535"/>
                    <a:pt x="101661" y="3866"/>
                    <a:pt x="101473" y="5341"/>
                  </a:cubicBezTo>
                  <a:cubicBezTo>
                    <a:pt x="100678" y="7415"/>
                    <a:pt x="99289" y="9004"/>
                    <a:pt x="97506" y="10290"/>
                  </a:cubicBezTo>
                  <a:cubicBezTo>
                    <a:pt x="96289" y="11084"/>
                    <a:pt x="95015" y="11759"/>
                    <a:pt x="93712" y="12387"/>
                  </a:cubicBezTo>
                  <a:cubicBezTo>
                    <a:pt x="89014" y="14079"/>
                    <a:pt x="87968" y="18314"/>
                    <a:pt x="86745" y="22388"/>
                  </a:cubicBezTo>
                  <a:cubicBezTo>
                    <a:pt x="86316" y="23589"/>
                    <a:pt x="85716" y="24732"/>
                    <a:pt x="85042" y="25760"/>
                  </a:cubicBezTo>
                  <a:cubicBezTo>
                    <a:pt x="83185" y="28852"/>
                    <a:pt x="86259" y="29441"/>
                    <a:pt x="87745" y="30876"/>
                  </a:cubicBezTo>
                  <a:cubicBezTo>
                    <a:pt x="88654" y="31978"/>
                    <a:pt x="89231" y="33207"/>
                    <a:pt x="89568" y="34579"/>
                  </a:cubicBezTo>
                  <a:cubicBezTo>
                    <a:pt x="89740" y="42660"/>
                    <a:pt x="77601" y="47620"/>
                    <a:pt x="84305" y="57839"/>
                  </a:cubicBezTo>
                  <a:cubicBezTo>
                    <a:pt x="86208" y="60742"/>
                    <a:pt x="81933" y="63617"/>
                    <a:pt x="78144" y="61794"/>
                  </a:cubicBezTo>
                  <a:cubicBezTo>
                    <a:pt x="69983" y="57867"/>
                    <a:pt x="76801" y="67303"/>
                    <a:pt x="73155" y="67171"/>
                  </a:cubicBezTo>
                  <a:cubicBezTo>
                    <a:pt x="72498" y="68177"/>
                    <a:pt x="72600" y="69023"/>
                    <a:pt x="73481" y="69669"/>
                  </a:cubicBezTo>
                  <a:cubicBezTo>
                    <a:pt x="73892" y="68726"/>
                    <a:pt x="73486" y="67503"/>
                    <a:pt x="74481" y="66714"/>
                  </a:cubicBezTo>
                  <a:cubicBezTo>
                    <a:pt x="87134" y="59468"/>
                    <a:pt x="102936" y="62291"/>
                    <a:pt x="115286" y="53467"/>
                  </a:cubicBezTo>
                  <a:cubicBezTo>
                    <a:pt x="118829" y="50935"/>
                    <a:pt x="124253" y="53707"/>
                    <a:pt x="126179" y="57936"/>
                  </a:cubicBezTo>
                  <a:cubicBezTo>
                    <a:pt x="128636" y="63337"/>
                    <a:pt x="122504" y="64737"/>
                    <a:pt x="120081" y="67868"/>
                  </a:cubicBezTo>
                  <a:cubicBezTo>
                    <a:pt x="116720" y="67971"/>
                    <a:pt x="113314" y="68834"/>
                    <a:pt x="111594" y="71675"/>
                  </a:cubicBezTo>
                  <a:cubicBezTo>
                    <a:pt x="103941" y="84294"/>
                    <a:pt x="89705" y="89774"/>
                    <a:pt x="80607" y="100764"/>
                  </a:cubicBezTo>
                  <a:lnTo>
                    <a:pt x="80596" y="100741"/>
                  </a:lnTo>
                  <a:close/>
                </a:path>
              </a:pathLst>
            </a:custGeom>
            <a:grpFill/>
            <a:ln w="5715" cap="flat">
              <a:noFill/>
              <a:prstDash val="solid"/>
              <a:miter/>
            </a:ln>
          </p:spPr>
          <p:txBody>
            <a:bodyPr rtlCol="0" anchor="ctr"/>
            <a:lstStyle/>
            <a:p>
              <a:endParaRPr lang="zh-CN" altLang="en-US"/>
            </a:p>
          </p:txBody>
        </p:sp>
        <p:sp>
          <p:nvSpPr>
            <p:cNvPr id="5581" name="任意多边形: 形状 5580">
              <a:extLst>
                <a:ext uri="{FF2B5EF4-FFF2-40B4-BE49-F238E27FC236}">
                  <a16:creationId xmlns:a16="http://schemas.microsoft.com/office/drawing/2014/main" id="{F0529797-D87F-C0EF-F242-BB3E9AF495B3}"/>
                </a:ext>
              </a:extLst>
            </p:cNvPr>
            <p:cNvSpPr/>
            <p:nvPr/>
          </p:nvSpPr>
          <p:spPr>
            <a:xfrm>
              <a:off x="5147315" y="5269138"/>
              <a:ext cx="118815" cy="107362"/>
            </a:xfrm>
            <a:custGeom>
              <a:avLst/>
              <a:gdLst>
                <a:gd name="connsiteX0" fmla="*/ 0 w 118815"/>
                <a:gd name="connsiteY0" fmla="*/ 90508 h 107362"/>
                <a:gd name="connsiteX1" fmla="*/ 23506 w 118815"/>
                <a:gd name="connsiteY1" fmla="*/ 78153 h 107362"/>
                <a:gd name="connsiteX2" fmla="*/ 27843 w 118815"/>
                <a:gd name="connsiteY2" fmla="*/ 49338 h 107362"/>
                <a:gd name="connsiteX3" fmla="*/ 19408 w 118815"/>
                <a:gd name="connsiteY3" fmla="*/ 48674 h 107362"/>
                <a:gd name="connsiteX4" fmla="*/ 43325 w 118815"/>
                <a:gd name="connsiteY4" fmla="*/ 23723 h 107362"/>
                <a:gd name="connsiteX5" fmla="*/ 51795 w 118815"/>
                <a:gd name="connsiteY5" fmla="*/ 0 h 107362"/>
                <a:gd name="connsiteX6" fmla="*/ 52549 w 118815"/>
                <a:gd name="connsiteY6" fmla="*/ 15093 h 107362"/>
                <a:gd name="connsiteX7" fmla="*/ 64917 w 118815"/>
                <a:gd name="connsiteY7" fmla="*/ 27912 h 107362"/>
                <a:gd name="connsiteX8" fmla="*/ 52549 w 118815"/>
                <a:gd name="connsiteY8" fmla="*/ 15093 h 107362"/>
                <a:gd name="connsiteX9" fmla="*/ 59847 w 118815"/>
                <a:gd name="connsiteY9" fmla="*/ 9853 h 107362"/>
                <a:gd name="connsiteX10" fmla="*/ 67168 w 118815"/>
                <a:gd name="connsiteY10" fmla="*/ 3960 h 107362"/>
                <a:gd name="connsiteX11" fmla="*/ 72306 w 118815"/>
                <a:gd name="connsiteY11" fmla="*/ 11807 h 107362"/>
                <a:gd name="connsiteX12" fmla="*/ 108139 w 118815"/>
                <a:gd name="connsiteY12" fmla="*/ 4469 h 107362"/>
                <a:gd name="connsiteX13" fmla="*/ 107196 w 118815"/>
                <a:gd name="connsiteY13" fmla="*/ 9635 h 107362"/>
                <a:gd name="connsiteX14" fmla="*/ 105110 w 118815"/>
                <a:gd name="connsiteY14" fmla="*/ 11579 h 107362"/>
                <a:gd name="connsiteX15" fmla="*/ 109339 w 118815"/>
                <a:gd name="connsiteY15" fmla="*/ 10510 h 107362"/>
                <a:gd name="connsiteX16" fmla="*/ 113311 w 118815"/>
                <a:gd name="connsiteY16" fmla="*/ 25677 h 107362"/>
                <a:gd name="connsiteX17" fmla="*/ 90863 w 118815"/>
                <a:gd name="connsiteY17" fmla="*/ 41439 h 107362"/>
                <a:gd name="connsiteX18" fmla="*/ 80130 w 118815"/>
                <a:gd name="connsiteY18" fmla="*/ 64151 h 107362"/>
                <a:gd name="connsiteX19" fmla="*/ 72335 w 118815"/>
                <a:gd name="connsiteY19" fmla="*/ 73226 h 107362"/>
                <a:gd name="connsiteX20" fmla="*/ 68620 w 118815"/>
                <a:gd name="connsiteY20" fmla="*/ 70797 h 107362"/>
                <a:gd name="connsiteX21" fmla="*/ 69934 w 118815"/>
                <a:gd name="connsiteY21" fmla="*/ 72821 h 107362"/>
                <a:gd name="connsiteX22" fmla="*/ 62842 w 118815"/>
                <a:gd name="connsiteY22" fmla="*/ 81056 h 107362"/>
                <a:gd name="connsiteX23" fmla="*/ 62596 w 118815"/>
                <a:gd name="connsiteY23" fmla="*/ 80999 h 107362"/>
                <a:gd name="connsiteX24" fmla="*/ 64197 w 118815"/>
                <a:gd name="connsiteY24" fmla="*/ 83702 h 107362"/>
                <a:gd name="connsiteX25" fmla="*/ 35736 w 118815"/>
                <a:gd name="connsiteY25" fmla="*/ 107356 h 107362"/>
                <a:gd name="connsiteX26" fmla="*/ 0 w 118815"/>
                <a:gd name="connsiteY26" fmla="*/ 90508 h 107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815" h="107362">
                  <a:moveTo>
                    <a:pt x="0" y="90508"/>
                  </a:moveTo>
                  <a:cubicBezTo>
                    <a:pt x="7595" y="86051"/>
                    <a:pt x="11996" y="75935"/>
                    <a:pt x="23506" y="78153"/>
                  </a:cubicBezTo>
                  <a:cubicBezTo>
                    <a:pt x="26249" y="78684"/>
                    <a:pt x="30718" y="51023"/>
                    <a:pt x="27843" y="49338"/>
                  </a:cubicBezTo>
                  <a:cubicBezTo>
                    <a:pt x="26209" y="48383"/>
                    <a:pt x="23689" y="48932"/>
                    <a:pt x="19408" y="48674"/>
                  </a:cubicBezTo>
                  <a:cubicBezTo>
                    <a:pt x="28375" y="39897"/>
                    <a:pt x="22677" y="20374"/>
                    <a:pt x="43325" y="23723"/>
                  </a:cubicBezTo>
                  <a:cubicBezTo>
                    <a:pt x="42765" y="11504"/>
                    <a:pt x="42765" y="11504"/>
                    <a:pt x="51795" y="0"/>
                  </a:cubicBezTo>
                  <a:cubicBezTo>
                    <a:pt x="56738" y="4892"/>
                    <a:pt x="45354" y="10596"/>
                    <a:pt x="52549" y="15093"/>
                  </a:cubicBezTo>
                  <a:cubicBezTo>
                    <a:pt x="55481" y="19117"/>
                    <a:pt x="60173" y="21294"/>
                    <a:pt x="64917" y="27912"/>
                  </a:cubicBezTo>
                  <a:cubicBezTo>
                    <a:pt x="60962" y="20465"/>
                    <a:pt x="55533" y="19059"/>
                    <a:pt x="52549" y="15093"/>
                  </a:cubicBezTo>
                  <a:cubicBezTo>
                    <a:pt x="53898" y="11836"/>
                    <a:pt x="56018" y="9727"/>
                    <a:pt x="59847" y="9853"/>
                  </a:cubicBezTo>
                  <a:cubicBezTo>
                    <a:pt x="64019" y="9990"/>
                    <a:pt x="61379" y="1103"/>
                    <a:pt x="67168" y="3960"/>
                  </a:cubicBezTo>
                  <a:cubicBezTo>
                    <a:pt x="69929" y="5320"/>
                    <a:pt x="68900" y="10224"/>
                    <a:pt x="72306" y="11807"/>
                  </a:cubicBezTo>
                  <a:cubicBezTo>
                    <a:pt x="83999" y="8144"/>
                    <a:pt x="93337" y="-7052"/>
                    <a:pt x="108139" y="4469"/>
                  </a:cubicBezTo>
                  <a:cubicBezTo>
                    <a:pt x="109031" y="6395"/>
                    <a:pt x="109128" y="8093"/>
                    <a:pt x="107196" y="9635"/>
                  </a:cubicBezTo>
                  <a:cubicBezTo>
                    <a:pt x="106482" y="10201"/>
                    <a:pt x="104607" y="9704"/>
                    <a:pt x="105110" y="11579"/>
                  </a:cubicBezTo>
                  <a:cubicBezTo>
                    <a:pt x="106327" y="10561"/>
                    <a:pt x="107785" y="10498"/>
                    <a:pt x="109339" y="10510"/>
                  </a:cubicBezTo>
                  <a:cubicBezTo>
                    <a:pt x="121004" y="12916"/>
                    <a:pt x="121381" y="18431"/>
                    <a:pt x="113311" y="25677"/>
                  </a:cubicBezTo>
                  <a:cubicBezTo>
                    <a:pt x="106465" y="31827"/>
                    <a:pt x="98629" y="37662"/>
                    <a:pt x="90863" y="41439"/>
                  </a:cubicBezTo>
                  <a:cubicBezTo>
                    <a:pt x="79581" y="46920"/>
                    <a:pt x="78324" y="54035"/>
                    <a:pt x="80130" y="64151"/>
                  </a:cubicBezTo>
                  <a:cubicBezTo>
                    <a:pt x="81239" y="70340"/>
                    <a:pt x="78827" y="73558"/>
                    <a:pt x="72335" y="73226"/>
                  </a:cubicBezTo>
                  <a:cubicBezTo>
                    <a:pt x="70877" y="72775"/>
                    <a:pt x="69792" y="71723"/>
                    <a:pt x="68620" y="70797"/>
                  </a:cubicBezTo>
                  <a:cubicBezTo>
                    <a:pt x="68711" y="71695"/>
                    <a:pt x="69871" y="71900"/>
                    <a:pt x="69934" y="72821"/>
                  </a:cubicBezTo>
                  <a:cubicBezTo>
                    <a:pt x="69289" y="77107"/>
                    <a:pt x="68791" y="81530"/>
                    <a:pt x="62842" y="81056"/>
                  </a:cubicBezTo>
                  <a:cubicBezTo>
                    <a:pt x="62825" y="81159"/>
                    <a:pt x="62516" y="80890"/>
                    <a:pt x="62596" y="80999"/>
                  </a:cubicBezTo>
                  <a:cubicBezTo>
                    <a:pt x="63225" y="81816"/>
                    <a:pt x="63797" y="82656"/>
                    <a:pt x="64197" y="83702"/>
                  </a:cubicBezTo>
                  <a:cubicBezTo>
                    <a:pt x="61751" y="100115"/>
                    <a:pt x="51955" y="107619"/>
                    <a:pt x="35736" y="107356"/>
                  </a:cubicBezTo>
                  <a:cubicBezTo>
                    <a:pt x="23391" y="102659"/>
                    <a:pt x="11384" y="97246"/>
                    <a:pt x="0" y="90508"/>
                  </a:cubicBezTo>
                  <a:close/>
                </a:path>
              </a:pathLst>
            </a:custGeom>
            <a:grpFill/>
            <a:ln w="5715" cap="flat">
              <a:noFill/>
              <a:prstDash val="solid"/>
              <a:miter/>
            </a:ln>
          </p:spPr>
          <p:txBody>
            <a:bodyPr rtlCol="0" anchor="ctr"/>
            <a:lstStyle/>
            <a:p>
              <a:endParaRPr lang="zh-CN" altLang="en-US"/>
            </a:p>
          </p:txBody>
        </p:sp>
        <p:sp>
          <p:nvSpPr>
            <p:cNvPr id="5582" name="任意多边形: 形状 5581">
              <a:extLst>
                <a:ext uri="{FF2B5EF4-FFF2-40B4-BE49-F238E27FC236}">
                  <a16:creationId xmlns:a16="http://schemas.microsoft.com/office/drawing/2014/main" id="{54F3AC46-37F7-70A1-CE0E-DB8A04C899C8}"/>
                </a:ext>
              </a:extLst>
            </p:cNvPr>
            <p:cNvSpPr/>
            <p:nvPr/>
          </p:nvSpPr>
          <p:spPr>
            <a:xfrm>
              <a:off x="4980857" y="5178783"/>
              <a:ext cx="108050" cy="136723"/>
            </a:xfrm>
            <a:custGeom>
              <a:avLst/>
              <a:gdLst>
                <a:gd name="connsiteX0" fmla="*/ 37968 w 108050"/>
                <a:gd name="connsiteY0" fmla="*/ 122416 h 136723"/>
                <a:gd name="connsiteX1" fmla="*/ 1786 w 108050"/>
                <a:gd name="connsiteY1" fmla="*/ 102614 h 136723"/>
                <a:gd name="connsiteX2" fmla="*/ 1558 w 108050"/>
                <a:gd name="connsiteY2" fmla="*/ 93126 h 136723"/>
                <a:gd name="connsiteX3" fmla="*/ 3015 w 108050"/>
                <a:gd name="connsiteY3" fmla="*/ 89435 h 136723"/>
                <a:gd name="connsiteX4" fmla="*/ 2684 w 108050"/>
                <a:gd name="connsiteY4" fmla="*/ 74073 h 136723"/>
                <a:gd name="connsiteX5" fmla="*/ 40831 w 108050"/>
                <a:gd name="connsiteY5" fmla="*/ 58934 h 136723"/>
                <a:gd name="connsiteX6" fmla="*/ 53153 w 108050"/>
                <a:gd name="connsiteY6" fmla="*/ 53081 h 136723"/>
                <a:gd name="connsiteX7" fmla="*/ 80779 w 108050"/>
                <a:gd name="connsiteY7" fmla="*/ 23118 h 136723"/>
                <a:gd name="connsiteX8" fmla="*/ 95775 w 108050"/>
                <a:gd name="connsiteY8" fmla="*/ 4132 h 136723"/>
                <a:gd name="connsiteX9" fmla="*/ 105353 w 108050"/>
                <a:gd name="connsiteY9" fmla="*/ 1338 h 136723"/>
                <a:gd name="connsiteX10" fmla="*/ 106571 w 108050"/>
                <a:gd name="connsiteY10" fmla="*/ 11619 h 136723"/>
                <a:gd name="connsiteX11" fmla="*/ 96341 w 108050"/>
                <a:gd name="connsiteY11" fmla="*/ 33222 h 136723"/>
                <a:gd name="connsiteX12" fmla="*/ 95541 w 108050"/>
                <a:gd name="connsiteY12" fmla="*/ 34542 h 136723"/>
                <a:gd name="connsiteX13" fmla="*/ 93649 w 108050"/>
                <a:gd name="connsiteY13" fmla="*/ 36919 h 136723"/>
                <a:gd name="connsiteX14" fmla="*/ 95370 w 108050"/>
                <a:gd name="connsiteY14" fmla="*/ 35171 h 136723"/>
                <a:gd name="connsiteX15" fmla="*/ 101387 w 108050"/>
                <a:gd name="connsiteY15" fmla="*/ 36342 h 136723"/>
                <a:gd name="connsiteX16" fmla="*/ 101679 w 108050"/>
                <a:gd name="connsiteY16" fmla="*/ 40583 h 136723"/>
                <a:gd name="connsiteX17" fmla="*/ 99530 w 108050"/>
                <a:gd name="connsiteY17" fmla="*/ 58259 h 136723"/>
                <a:gd name="connsiteX18" fmla="*/ 84277 w 108050"/>
                <a:gd name="connsiteY18" fmla="*/ 63951 h 136723"/>
                <a:gd name="connsiteX19" fmla="*/ 79185 w 108050"/>
                <a:gd name="connsiteY19" fmla="*/ 51281 h 136723"/>
                <a:gd name="connsiteX20" fmla="*/ 84117 w 108050"/>
                <a:gd name="connsiteY20" fmla="*/ 64357 h 136723"/>
                <a:gd name="connsiteX21" fmla="*/ 81328 w 108050"/>
                <a:gd name="connsiteY21" fmla="*/ 87869 h 136723"/>
                <a:gd name="connsiteX22" fmla="*/ 80819 w 108050"/>
                <a:gd name="connsiteY22" fmla="*/ 89103 h 136723"/>
                <a:gd name="connsiteX23" fmla="*/ 84037 w 108050"/>
                <a:gd name="connsiteY23" fmla="*/ 87972 h 136723"/>
                <a:gd name="connsiteX24" fmla="*/ 87688 w 108050"/>
                <a:gd name="connsiteY24" fmla="*/ 85868 h 136723"/>
                <a:gd name="connsiteX25" fmla="*/ 97193 w 108050"/>
                <a:gd name="connsiteY25" fmla="*/ 88846 h 136723"/>
                <a:gd name="connsiteX26" fmla="*/ 93186 w 108050"/>
                <a:gd name="connsiteY26" fmla="*/ 94041 h 136723"/>
                <a:gd name="connsiteX27" fmla="*/ 90592 w 108050"/>
                <a:gd name="connsiteY27" fmla="*/ 95075 h 136723"/>
                <a:gd name="connsiteX28" fmla="*/ 94272 w 108050"/>
                <a:gd name="connsiteY28" fmla="*/ 93989 h 136723"/>
                <a:gd name="connsiteX29" fmla="*/ 98513 w 108050"/>
                <a:gd name="connsiteY29" fmla="*/ 109797 h 136723"/>
                <a:gd name="connsiteX30" fmla="*/ 81088 w 108050"/>
                <a:gd name="connsiteY30" fmla="*/ 133246 h 136723"/>
                <a:gd name="connsiteX31" fmla="*/ 70601 w 108050"/>
                <a:gd name="connsiteY31" fmla="*/ 129805 h 136723"/>
                <a:gd name="connsiteX32" fmla="*/ 64760 w 108050"/>
                <a:gd name="connsiteY32" fmla="*/ 112455 h 136723"/>
                <a:gd name="connsiteX33" fmla="*/ 55862 w 108050"/>
                <a:gd name="connsiteY33" fmla="*/ 123919 h 136723"/>
                <a:gd name="connsiteX34" fmla="*/ 50718 w 108050"/>
                <a:gd name="connsiteY34" fmla="*/ 113935 h 136723"/>
                <a:gd name="connsiteX35" fmla="*/ 53536 w 108050"/>
                <a:gd name="connsiteY35" fmla="*/ 104705 h 136723"/>
                <a:gd name="connsiteX36" fmla="*/ 54353 w 108050"/>
                <a:gd name="connsiteY36" fmla="*/ 102619 h 136723"/>
                <a:gd name="connsiteX37" fmla="*/ 53078 w 108050"/>
                <a:gd name="connsiteY37" fmla="*/ 104916 h 136723"/>
                <a:gd name="connsiteX38" fmla="*/ 37968 w 108050"/>
                <a:gd name="connsiteY38" fmla="*/ 122416 h 13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8050" h="136723">
                  <a:moveTo>
                    <a:pt x="37968" y="122416"/>
                  </a:moveTo>
                  <a:cubicBezTo>
                    <a:pt x="25161" y="117175"/>
                    <a:pt x="13291" y="110226"/>
                    <a:pt x="1786" y="102614"/>
                  </a:cubicBezTo>
                  <a:cubicBezTo>
                    <a:pt x="-1157" y="99510"/>
                    <a:pt x="100" y="96327"/>
                    <a:pt x="1558" y="93126"/>
                  </a:cubicBezTo>
                  <a:cubicBezTo>
                    <a:pt x="2049" y="91898"/>
                    <a:pt x="2569" y="90681"/>
                    <a:pt x="3015" y="89435"/>
                  </a:cubicBezTo>
                  <a:cubicBezTo>
                    <a:pt x="5261" y="84268"/>
                    <a:pt x="-2037" y="79285"/>
                    <a:pt x="2684" y="74073"/>
                  </a:cubicBezTo>
                  <a:cubicBezTo>
                    <a:pt x="18743" y="77382"/>
                    <a:pt x="30618" y="71467"/>
                    <a:pt x="40831" y="58934"/>
                  </a:cubicBezTo>
                  <a:cubicBezTo>
                    <a:pt x="42517" y="56865"/>
                    <a:pt x="49232" y="55744"/>
                    <a:pt x="53153" y="53081"/>
                  </a:cubicBezTo>
                  <a:cubicBezTo>
                    <a:pt x="64617" y="45166"/>
                    <a:pt x="73841" y="34959"/>
                    <a:pt x="80779" y="23118"/>
                  </a:cubicBezTo>
                  <a:cubicBezTo>
                    <a:pt x="84974" y="15957"/>
                    <a:pt x="90249" y="10019"/>
                    <a:pt x="95775" y="4132"/>
                  </a:cubicBezTo>
                  <a:cubicBezTo>
                    <a:pt x="98313" y="1423"/>
                    <a:pt x="101090" y="-1903"/>
                    <a:pt x="105353" y="1338"/>
                  </a:cubicBezTo>
                  <a:cubicBezTo>
                    <a:pt x="109154" y="4224"/>
                    <a:pt x="108331" y="8150"/>
                    <a:pt x="106571" y="11619"/>
                  </a:cubicBezTo>
                  <a:cubicBezTo>
                    <a:pt x="102965" y="18734"/>
                    <a:pt x="96352" y="24403"/>
                    <a:pt x="96341" y="33222"/>
                  </a:cubicBezTo>
                  <a:cubicBezTo>
                    <a:pt x="95078" y="34999"/>
                    <a:pt x="96815" y="32759"/>
                    <a:pt x="95541" y="34542"/>
                  </a:cubicBezTo>
                  <a:cubicBezTo>
                    <a:pt x="94935" y="35394"/>
                    <a:pt x="94244" y="36142"/>
                    <a:pt x="93649" y="36919"/>
                  </a:cubicBezTo>
                  <a:cubicBezTo>
                    <a:pt x="94381" y="36496"/>
                    <a:pt x="94609" y="35576"/>
                    <a:pt x="95370" y="35171"/>
                  </a:cubicBezTo>
                  <a:cubicBezTo>
                    <a:pt x="97627" y="34308"/>
                    <a:pt x="99638" y="34662"/>
                    <a:pt x="101387" y="36342"/>
                  </a:cubicBezTo>
                  <a:cubicBezTo>
                    <a:pt x="101913" y="37725"/>
                    <a:pt x="101982" y="39143"/>
                    <a:pt x="101679" y="40583"/>
                  </a:cubicBezTo>
                  <a:cubicBezTo>
                    <a:pt x="97861" y="46081"/>
                    <a:pt x="97850" y="52064"/>
                    <a:pt x="99530" y="58259"/>
                  </a:cubicBezTo>
                  <a:cubicBezTo>
                    <a:pt x="100279" y="75782"/>
                    <a:pt x="91843" y="68689"/>
                    <a:pt x="84277" y="63951"/>
                  </a:cubicBezTo>
                  <a:cubicBezTo>
                    <a:pt x="73241" y="63305"/>
                    <a:pt x="75698" y="57493"/>
                    <a:pt x="79185" y="51281"/>
                  </a:cubicBezTo>
                  <a:cubicBezTo>
                    <a:pt x="72755" y="58539"/>
                    <a:pt x="71429" y="63957"/>
                    <a:pt x="84117" y="64357"/>
                  </a:cubicBezTo>
                  <a:cubicBezTo>
                    <a:pt x="96730" y="73758"/>
                    <a:pt x="83042" y="80136"/>
                    <a:pt x="81328" y="87869"/>
                  </a:cubicBezTo>
                  <a:cubicBezTo>
                    <a:pt x="80865" y="89949"/>
                    <a:pt x="80236" y="87600"/>
                    <a:pt x="80819" y="89103"/>
                  </a:cubicBezTo>
                  <a:cubicBezTo>
                    <a:pt x="81665" y="91275"/>
                    <a:pt x="82739" y="88092"/>
                    <a:pt x="84037" y="87972"/>
                  </a:cubicBezTo>
                  <a:cubicBezTo>
                    <a:pt x="85214" y="87137"/>
                    <a:pt x="86414" y="86474"/>
                    <a:pt x="87688" y="85868"/>
                  </a:cubicBezTo>
                  <a:cubicBezTo>
                    <a:pt x="91706" y="84217"/>
                    <a:pt x="95312" y="84508"/>
                    <a:pt x="97193" y="88846"/>
                  </a:cubicBezTo>
                  <a:cubicBezTo>
                    <a:pt x="98770" y="92481"/>
                    <a:pt x="95890" y="93372"/>
                    <a:pt x="93186" y="94041"/>
                  </a:cubicBezTo>
                  <a:cubicBezTo>
                    <a:pt x="92701" y="95281"/>
                    <a:pt x="91357" y="94458"/>
                    <a:pt x="90592" y="95075"/>
                  </a:cubicBezTo>
                  <a:cubicBezTo>
                    <a:pt x="92146" y="95841"/>
                    <a:pt x="92843" y="93726"/>
                    <a:pt x="94272" y="93989"/>
                  </a:cubicBezTo>
                  <a:cubicBezTo>
                    <a:pt x="108760" y="95778"/>
                    <a:pt x="96067" y="104785"/>
                    <a:pt x="98513" y="109797"/>
                  </a:cubicBezTo>
                  <a:cubicBezTo>
                    <a:pt x="95027" y="119335"/>
                    <a:pt x="88443" y="126708"/>
                    <a:pt x="81088" y="133246"/>
                  </a:cubicBezTo>
                  <a:cubicBezTo>
                    <a:pt x="76510" y="137321"/>
                    <a:pt x="70195" y="139566"/>
                    <a:pt x="70601" y="129805"/>
                  </a:cubicBezTo>
                  <a:cubicBezTo>
                    <a:pt x="70881" y="123016"/>
                    <a:pt x="66440" y="118770"/>
                    <a:pt x="64760" y="112455"/>
                  </a:cubicBezTo>
                  <a:cubicBezTo>
                    <a:pt x="65291" y="119541"/>
                    <a:pt x="63354" y="124547"/>
                    <a:pt x="55862" y="123919"/>
                  </a:cubicBezTo>
                  <a:cubicBezTo>
                    <a:pt x="49678" y="123399"/>
                    <a:pt x="50192" y="118467"/>
                    <a:pt x="50718" y="113935"/>
                  </a:cubicBezTo>
                  <a:cubicBezTo>
                    <a:pt x="51107" y="110626"/>
                    <a:pt x="52524" y="107648"/>
                    <a:pt x="53536" y="104705"/>
                  </a:cubicBezTo>
                  <a:cubicBezTo>
                    <a:pt x="53821" y="103985"/>
                    <a:pt x="54107" y="103242"/>
                    <a:pt x="54353" y="102619"/>
                  </a:cubicBezTo>
                  <a:cubicBezTo>
                    <a:pt x="54061" y="103333"/>
                    <a:pt x="53661" y="104059"/>
                    <a:pt x="53078" y="104916"/>
                  </a:cubicBezTo>
                  <a:cubicBezTo>
                    <a:pt x="39448" y="103419"/>
                    <a:pt x="42386" y="116101"/>
                    <a:pt x="37968" y="122416"/>
                  </a:cubicBezTo>
                  <a:close/>
                </a:path>
              </a:pathLst>
            </a:custGeom>
            <a:grpFill/>
            <a:ln w="5715" cap="flat">
              <a:noFill/>
              <a:prstDash val="solid"/>
              <a:miter/>
            </a:ln>
          </p:spPr>
          <p:txBody>
            <a:bodyPr rtlCol="0" anchor="ctr"/>
            <a:lstStyle/>
            <a:p>
              <a:endParaRPr lang="zh-CN" altLang="en-US"/>
            </a:p>
          </p:txBody>
        </p:sp>
        <p:sp>
          <p:nvSpPr>
            <p:cNvPr id="5583" name="任意多边形: 形状 5582">
              <a:extLst>
                <a:ext uri="{FF2B5EF4-FFF2-40B4-BE49-F238E27FC236}">
                  <a16:creationId xmlns:a16="http://schemas.microsoft.com/office/drawing/2014/main" id="{68E1F500-12EE-59E9-A1BC-41AB57C8F7C1}"/>
                </a:ext>
              </a:extLst>
            </p:cNvPr>
            <p:cNvSpPr/>
            <p:nvPr/>
          </p:nvSpPr>
          <p:spPr>
            <a:xfrm>
              <a:off x="5644204" y="5502041"/>
              <a:ext cx="100534" cy="123964"/>
            </a:xfrm>
            <a:custGeom>
              <a:avLst/>
              <a:gdLst>
                <a:gd name="connsiteX0" fmla="*/ 91699 w 100534"/>
                <a:gd name="connsiteY0" fmla="*/ 2578 h 123964"/>
                <a:gd name="connsiteX1" fmla="*/ 83647 w 100534"/>
                <a:gd name="connsiteY1" fmla="*/ 14597 h 123964"/>
                <a:gd name="connsiteX2" fmla="*/ 80344 w 100534"/>
                <a:gd name="connsiteY2" fmla="*/ 20923 h 123964"/>
                <a:gd name="connsiteX3" fmla="*/ 85293 w 100534"/>
                <a:gd name="connsiteY3" fmla="*/ 25118 h 123964"/>
                <a:gd name="connsiteX4" fmla="*/ 100535 w 100534"/>
                <a:gd name="connsiteY4" fmla="*/ 23980 h 123964"/>
                <a:gd name="connsiteX5" fmla="*/ 89939 w 100534"/>
                <a:gd name="connsiteY5" fmla="*/ 39663 h 123964"/>
                <a:gd name="connsiteX6" fmla="*/ 87259 w 100534"/>
                <a:gd name="connsiteY6" fmla="*/ 52224 h 123964"/>
                <a:gd name="connsiteX7" fmla="*/ 95751 w 100534"/>
                <a:gd name="connsiteY7" fmla="*/ 43492 h 123964"/>
                <a:gd name="connsiteX8" fmla="*/ 94568 w 100534"/>
                <a:gd name="connsiteY8" fmla="*/ 63105 h 123964"/>
                <a:gd name="connsiteX9" fmla="*/ 83396 w 100534"/>
                <a:gd name="connsiteY9" fmla="*/ 67123 h 123964"/>
                <a:gd name="connsiteX10" fmla="*/ 79223 w 100534"/>
                <a:gd name="connsiteY10" fmla="*/ 55047 h 123964"/>
                <a:gd name="connsiteX11" fmla="*/ 79029 w 100534"/>
                <a:gd name="connsiteY11" fmla="*/ 44097 h 123964"/>
                <a:gd name="connsiteX12" fmla="*/ 65405 w 100534"/>
                <a:gd name="connsiteY12" fmla="*/ 51898 h 123964"/>
                <a:gd name="connsiteX13" fmla="*/ 65388 w 100534"/>
                <a:gd name="connsiteY13" fmla="*/ 51932 h 123964"/>
                <a:gd name="connsiteX14" fmla="*/ 61124 w 100534"/>
                <a:gd name="connsiteY14" fmla="*/ 56367 h 123964"/>
                <a:gd name="connsiteX15" fmla="*/ 58815 w 100534"/>
                <a:gd name="connsiteY15" fmla="*/ 65071 h 123964"/>
                <a:gd name="connsiteX16" fmla="*/ 62101 w 100534"/>
                <a:gd name="connsiteY16" fmla="*/ 71666 h 123964"/>
                <a:gd name="connsiteX17" fmla="*/ 61250 w 100534"/>
                <a:gd name="connsiteY17" fmla="*/ 73512 h 123964"/>
                <a:gd name="connsiteX18" fmla="*/ 60050 w 100534"/>
                <a:gd name="connsiteY18" fmla="*/ 79622 h 123964"/>
                <a:gd name="connsiteX19" fmla="*/ 70742 w 100534"/>
                <a:gd name="connsiteY19" fmla="*/ 83657 h 123964"/>
                <a:gd name="connsiteX20" fmla="*/ 72628 w 100534"/>
                <a:gd name="connsiteY20" fmla="*/ 89852 h 123964"/>
                <a:gd name="connsiteX21" fmla="*/ 73594 w 100534"/>
                <a:gd name="connsiteY21" fmla="*/ 96395 h 123964"/>
                <a:gd name="connsiteX22" fmla="*/ 66925 w 100534"/>
                <a:gd name="connsiteY22" fmla="*/ 110271 h 123964"/>
                <a:gd name="connsiteX23" fmla="*/ 58444 w 100534"/>
                <a:gd name="connsiteY23" fmla="*/ 110752 h 123964"/>
                <a:gd name="connsiteX24" fmla="*/ 61998 w 100534"/>
                <a:gd name="connsiteY24" fmla="*/ 98956 h 123964"/>
                <a:gd name="connsiteX25" fmla="*/ 59804 w 100534"/>
                <a:gd name="connsiteY25" fmla="*/ 111837 h 123964"/>
                <a:gd name="connsiteX26" fmla="*/ 55546 w 100534"/>
                <a:gd name="connsiteY26" fmla="*/ 123964 h 123964"/>
                <a:gd name="connsiteX27" fmla="*/ 9289 w 100534"/>
                <a:gd name="connsiteY27" fmla="*/ 104922 h 123964"/>
                <a:gd name="connsiteX28" fmla="*/ 8540 w 100534"/>
                <a:gd name="connsiteY28" fmla="*/ 98801 h 123964"/>
                <a:gd name="connsiteX29" fmla="*/ 7832 w 100534"/>
                <a:gd name="connsiteY29" fmla="*/ 89629 h 123964"/>
                <a:gd name="connsiteX30" fmla="*/ 339 w 100534"/>
                <a:gd name="connsiteY30" fmla="*/ 73015 h 123964"/>
                <a:gd name="connsiteX31" fmla="*/ 14404 w 100534"/>
                <a:gd name="connsiteY31" fmla="*/ 65546 h 123964"/>
                <a:gd name="connsiteX32" fmla="*/ 23777 w 100534"/>
                <a:gd name="connsiteY32" fmla="*/ 64363 h 123964"/>
                <a:gd name="connsiteX33" fmla="*/ 27674 w 100534"/>
                <a:gd name="connsiteY33" fmla="*/ 62540 h 123964"/>
                <a:gd name="connsiteX34" fmla="*/ 40270 w 100534"/>
                <a:gd name="connsiteY34" fmla="*/ 43795 h 123964"/>
                <a:gd name="connsiteX35" fmla="*/ 40699 w 100534"/>
                <a:gd name="connsiteY35" fmla="*/ 39480 h 123964"/>
                <a:gd name="connsiteX36" fmla="*/ 48957 w 100534"/>
                <a:gd name="connsiteY36" fmla="*/ 15740 h 123964"/>
                <a:gd name="connsiteX37" fmla="*/ 48945 w 100534"/>
                <a:gd name="connsiteY37" fmla="*/ 15740 h 123964"/>
                <a:gd name="connsiteX38" fmla="*/ 61273 w 100534"/>
                <a:gd name="connsiteY38" fmla="*/ 30336 h 123964"/>
                <a:gd name="connsiteX39" fmla="*/ 70502 w 100534"/>
                <a:gd name="connsiteY39" fmla="*/ 9230 h 123964"/>
                <a:gd name="connsiteX40" fmla="*/ 91699 w 100534"/>
                <a:gd name="connsiteY40" fmla="*/ 2578 h 12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00534" h="123964">
                  <a:moveTo>
                    <a:pt x="91699" y="2578"/>
                  </a:moveTo>
                  <a:cubicBezTo>
                    <a:pt x="93340" y="9499"/>
                    <a:pt x="90882" y="14391"/>
                    <a:pt x="83647" y="14597"/>
                  </a:cubicBezTo>
                  <a:cubicBezTo>
                    <a:pt x="77252" y="14785"/>
                    <a:pt x="80521" y="18248"/>
                    <a:pt x="80344" y="20923"/>
                  </a:cubicBezTo>
                  <a:cubicBezTo>
                    <a:pt x="80081" y="24832"/>
                    <a:pt x="82064" y="25952"/>
                    <a:pt x="85293" y="25118"/>
                  </a:cubicBezTo>
                  <a:cubicBezTo>
                    <a:pt x="90025" y="23895"/>
                    <a:pt x="94745" y="23518"/>
                    <a:pt x="100535" y="23980"/>
                  </a:cubicBezTo>
                  <a:cubicBezTo>
                    <a:pt x="100158" y="31679"/>
                    <a:pt x="92511" y="34142"/>
                    <a:pt x="89939" y="39663"/>
                  </a:cubicBezTo>
                  <a:cubicBezTo>
                    <a:pt x="88064" y="43680"/>
                    <a:pt x="82018" y="49275"/>
                    <a:pt x="87259" y="52224"/>
                  </a:cubicBezTo>
                  <a:cubicBezTo>
                    <a:pt x="93985" y="56007"/>
                    <a:pt x="90642" y="44966"/>
                    <a:pt x="95751" y="43492"/>
                  </a:cubicBezTo>
                  <a:cubicBezTo>
                    <a:pt x="101072" y="50447"/>
                    <a:pt x="101489" y="56596"/>
                    <a:pt x="94568" y="63105"/>
                  </a:cubicBezTo>
                  <a:cubicBezTo>
                    <a:pt x="91139" y="66329"/>
                    <a:pt x="88133" y="69700"/>
                    <a:pt x="83396" y="67123"/>
                  </a:cubicBezTo>
                  <a:cubicBezTo>
                    <a:pt x="78738" y="64591"/>
                    <a:pt x="77663" y="58688"/>
                    <a:pt x="79223" y="55047"/>
                  </a:cubicBezTo>
                  <a:cubicBezTo>
                    <a:pt x="81104" y="50647"/>
                    <a:pt x="83590" y="45401"/>
                    <a:pt x="79029" y="44097"/>
                  </a:cubicBezTo>
                  <a:cubicBezTo>
                    <a:pt x="74057" y="42680"/>
                    <a:pt x="66599" y="43497"/>
                    <a:pt x="65405" y="51898"/>
                  </a:cubicBezTo>
                  <a:lnTo>
                    <a:pt x="65388" y="51932"/>
                  </a:lnTo>
                  <a:cubicBezTo>
                    <a:pt x="62633" y="52138"/>
                    <a:pt x="60078" y="52710"/>
                    <a:pt x="61124" y="56367"/>
                  </a:cubicBezTo>
                  <a:cubicBezTo>
                    <a:pt x="62113" y="59825"/>
                    <a:pt x="59775" y="62231"/>
                    <a:pt x="58815" y="65071"/>
                  </a:cubicBezTo>
                  <a:cubicBezTo>
                    <a:pt x="61455" y="66500"/>
                    <a:pt x="62039" y="68952"/>
                    <a:pt x="62101" y="71666"/>
                  </a:cubicBezTo>
                  <a:cubicBezTo>
                    <a:pt x="61810" y="72278"/>
                    <a:pt x="61524" y="72895"/>
                    <a:pt x="61250" y="73512"/>
                  </a:cubicBezTo>
                  <a:cubicBezTo>
                    <a:pt x="61273" y="75661"/>
                    <a:pt x="54912" y="76462"/>
                    <a:pt x="60050" y="79622"/>
                  </a:cubicBezTo>
                  <a:cubicBezTo>
                    <a:pt x="64164" y="79633"/>
                    <a:pt x="68376" y="79233"/>
                    <a:pt x="70742" y="83657"/>
                  </a:cubicBezTo>
                  <a:cubicBezTo>
                    <a:pt x="71662" y="85634"/>
                    <a:pt x="72194" y="87726"/>
                    <a:pt x="72628" y="89852"/>
                  </a:cubicBezTo>
                  <a:cubicBezTo>
                    <a:pt x="73154" y="92001"/>
                    <a:pt x="73548" y="94172"/>
                    <a:pt x="73594" y="96395"/>
                  </a:cubicBezTo>
                  <a:cubicBezTo>
                    <a:pt x="72988" y="101796"/>
                    <a:pt x="71657" y="106848"/>
                    <a:pt x="66925" y="110271"/>
                  </a:cubicBezTo>
                  <a:cubicBezTo>
                    <a:pt x="64176" y="111694"/>
                    <a:pt x="61410" y="113077"/>
                    <a:pt x="58444" y="110752"/>
                  </a:cubicBezTo>
                  <a:cubicBezTo>
                    <a:pt x="54569" y="105242"/>
                    <a:pt x="57558" y="101864"/>
                    <a:pt x="61998" y="98956"/>
                  </a:cubicBezTo>
                  <a:cubicBezTo>
                    <a:pt x="55969" y="102299"/>
                    <a:pt x="53786" y="106334"/>
                    <a:pt x="59804" y="111837"/>
                  </a:cubicBezTo>
                  <a:cubicBezTo>
                    <a:pt x="62033" y="117164"/>
                    <a:pt x="59598" y="120850"/>
                    <a:pt x="55546" y="123964"/>
                  </a:cubicBezTo>
                  <a:cubicBezTo>
                    <a:pt x="39636" y="118804"/>
                    <a:pt x="24531" y="111700"/>
                    <a:pt x="9289" y="104922"/>
                  </a:cubicBezTo>
                  <a:cubicBezTo>
                    <a:pt x="7975" y="102945"/>
                    <a:pt x="9226" y="100361"/>
                    <a:pt x="8540" y="98801"/>
                  </a:cubicBezTo>
                  <a:cubicBezTo>
                    <a:pt x="7237" y="95824"/>
                    <a:pt x="19496" y="92761"/>
                    <a:pt x="7832" y="89629"/>
                  </a:cubicBezTo>
                  <a:cubicBezTo>
                    <a:pt x="1957" y="88051"/>
                    <a:pt x="-1061" y="80193"/>
                    <a:pt x="339" y="73015"/>
                  </a:cubicBezTo>
                  <a:cubicBezTo>
                    <a:pt x="1888" y="65071"/>
                    <a:pt x="8203" y="65106"/>
                    <a:pt x="14404" y="65546"/>
                  </a:cubicBezTo>
                  <a:cubicBezTo>
                    <a:pt x="17638" y="65774"/>
                    <a:pt x="20890" y="66672"/>
                    <a:pt x="23777" y="64363"/>
                  </a:cubicBezTo>
                  <a:cubicBezTo>
                    <a:pt x="25057" y="63694"/>
                    <a:pt x="26377" y="63117"/>
                    <a:pt x="27674" y="62540"/>
                  </a:cubicBezTo>
                  <a:cubicBezTo>
                    <a:pt x="30960" y="55647"/>
                    <a:pt x="35452" y="49607"/>
                    <a:pt x="40270" y="43795"/>
                  </a:cubicBezTo>
                  <a:cubicBezTo>
                    <a:pt x="40339" y="42337"/>
                    <a:pt x="40510" y="40914"/>
                    <a:pt x="40699" y="39480"/>
                  </a:cubicBezTo>
                  <a:cubicBezTo>
                    <a:pt x="42945" y="31387"/>
                    <a:pt x="33452" y="19186"/>
                    <a:pt x="48957" y="15740"/>
                  </a:cubicBezTo>
                  <a:lnTo>
                    <a:pt x="48945" y="15740"/>
                  </a:lnTo>
                  <a:cubicBezTo>
                    <a:pt x="59638" y="15139"/>
                    <a:pt x="59369" y="23735"/>
                    <a:pt x="61273" y="30336"/>
                  </a:cubicBezTo>
                  <a:cubicBezTo>
                    <a:pt x="63776" y="23198"/>
                    <a:pt x="69234" y="17677"/>
                    <a:pt x="70502" y="9230"/>
                  </a:cubicBezTo>
                  <a:cubicBezTo>
                    <a:pt x="72554" y="-4389"/>
                    <a:pt x="83173" y="503"/>
                    <a:pt x="91699" y="2578"/>
                  </a:cubicBezTo>
                  <a:close/>
                </a:path>
              </a:pathLst>
            </a:custGeom>
            <a:grpFill/>
            <a:ln w="5715" cap="flat">
              <a:noFill/>
              <a:prstDash val="solid"/>
              <a:miter/>
            </a:ln>
          </p:spPr>
          <p:txBody>
            <a:bodyPr rtlCol="0" anchor="ctr"/>
            <a:lstStyle/>
            <a:p>
              <a:endParaRPr lang="zh-CN" altLang="en-US"/>
            </a:p>
          </p:txBody>
        </p:sp>
        <p:sp>
          <p:nvSpPr>
            <p:cNvPr id="5584" name="任意多边形: 形状 5583">
              <a:extLst>
                <a:ext uri="{FF2B5EF4-FFF2-40B4-BE49-F238E27FC236}">
                  <a16:creationId xmlns:a16="http://schemas.microsoft.com/office/drawing/2014/main" id="{F8629200-4C68-A3FC-527A-7D4EAD8B9AE0}"/>
                </a:ext>
              </a:extLst>
            </p:cNvPr>
            <p:cNvSpPr/>
            <p:nvPr/>
          </p:nvSpPr>
          <p:spPr>
            <a:xfrm>
              <a:off x="5459429" y="4756783"/>
              <a:ext cx="134720" cy="147824"/>
            </a:xfrm>
            <a:custGeom>
              <a:avLst/>
              <a:gdLst>
                <a:gd name="connsiteX0" fmla="*/ 26540 w 134720"/>
                <a:gd name="connsiteY0" fmla="*/ 136005 h 147824"/>
                <a:gd name="connsiteX1" fmla="*/ 0 w 134720"/>
                <a:gd name="connsiteY1" fmla="*/ 147824 h 147824"/>
                <a:gd name="connsiteX2" fmla="*/ 20397 w 134720"/>
                <a:gd name="connsiteY2" fmla="*/ 110351 h 147824"/>
                <a:gd name="connsiteX3" fmla="*/ 36142 w 134720"/>
                <a:gd name="connsiteY3" fmla="*/ 119924 h 147824"/>
                <a:gd name="connsiteX4" fmla="*/ 45560 w 134720"/>
                <a:gd name="connsiteY4" fmla="*/ 115940 h 147824"/>
                <a:gd name="connsiteX5" fmla="*/ 65860 w 134720"/>
                <a:gd name="connsiteY5" fmla="*/ 80444 h 147824"/>
                <a:gd name="connsiteX6" fmla="*/ 60973 w 134720"/>
                <a:gd name="connsiteY6" fmla="*/ 68089 h 147824"/>
                <a:gd name="connsiteX7" fmla="*/ 59333 w 134720"/>
                <a:gd name="connsiteY7" fmla="*/ 59653 h 147824"/>
                <a:gd name="connsiteX8" fmla="*/ 85788 w 134720"/>
                <a:gd name="connsiteY8" fmla="*/ 40679 h 147824"/>
                <a:gd name="connsiteX9" fmla="*/ 86714 w 134720"/>
                <a:gd name="connsiteY9" fmla="*/ 37656 h 147824"/>
                <a:gd name="connsiteX10" fmla="*/ 86994 w 134720"/>
                <a:gd name="connsiteY10" fmla="*/ 34398 h 147824"/>
                <a:gd name="connsiteX11" fmla="*/ 86805 w 134720"/>
                <a:gd name="connsiteY11" fmla="*/ 30815 h 147824"/>
                <a:gd name="connsiteX12" fmla="*/ 89325 w 134720"/>
                <a:gd name="connsiteY12" fmla="*/ 25666 h 147824"/>
                <a:gd name="connsiteX13" fmla="*/ 93189 w 134720"/>
                <a:gd name="connsiteY13" fmla="*/ 23877 h 147824"/>
                <a:gd name="connsiteX14" fmla="*/ 96069 w 134720"/>
                <a:gd name="connsiteY14" fmla="*/ 21803 h 147824"/>
                <a:gd name="connsiteX15" fmla="*/ 90748 w 134720"/>
                <a:gd name="connsiteY15" fmla="*/ 19763 h 147824"/>
                <a:gd name="connsiteX16" fmla="*/ 92366 w 134720"/>
                <a:gd name="connsiteY16" fmla="*/ 11013 h 147824"/>
                <a:gd name="connsiteX17" fmla="*/ 99378 w 134720"/>
                <a:gd name="connsiteY17" fmla="*/ 7590 h 147824"/>
                <a:gd name="connsiteX18" fmla="*/ 103922 w 134720"/>
                <a:gd name="connsiteY18" fmla="*/ 6115 h 147824"/>
                <a:gd name="connsiteX19" fmla="*/ 109757 w 134720"/>
                <a:gd name="connsiteY19" fmla="*/ 10653 h 147824"/>
                <a:gd name="connsiteX20" fmla="*/ 109922 w 134720"/>
                <a:gd name="connsiteY20" fmla="*/ 3172 h 147824"/>
                <a:gd name="connsiteX21" fmla="*/ 109122 w 134720"/>
                <a:gd name="connsiteY21" fmla="*/ 0 h 147824"/>
                <a:gd name="connsiteX22" fmla="*/ 122678 w 134720"/>
                <a:gd name="connsiteY22" fmla="*/ 14105 h 147824"/>
                <a:gd name="connsiteX23" fmla="*/ 111985 w 134720"/>
                <a:gd name="connsiteY23" fmla="*/ 32141 h 147824"/>
                <a:gd name="connsiteX24" fmla="*/ 109294 w 134720"/>
                <a:gd name="connsiteY24" fmla="*/ 33484 h 147824"/>
                <a:gd name="connsiteX25" fmla="*/ 112083 w 134720"/>
                <a:gd name="connsiteY25" fmla="*/ 34153 h 147824"/>
                <a:gd name="connsiteX26" fmla="*/ 112185 w 134720"/>
                <a:gd name="connsiteY26" fmla="*/ 41994 h 147824"/>
                <a:gd name="connsiteX27" fmla="*/ 112614 w 134720"/>
                <a:gd name="connsiteY27" fmla="*/ 43126 h 147824"/>
                <a:gd name="connsiteX28" fmla="*/ 113157 w 134720"/>
                <a:gd name="connsiteY28" fmla="*/ 41891 h 147824"/>
                <a:gd name="connsiteX29" fmla="*/ 132154 w 134720"/>
                <a:gd name="connsiteY29" fmla="*/ 36736 h 147824"/>
                <a:gd name="connsiteX30" fmla="*/ 132194 w 134720"/>
                <a:gd name="connsiteY30" fmla="*/ 61168 h 147824"/>
                <a:gd name="connsiteX31" fmla="*/ 128559 w 134720"/>
                <a:gd name="connsiteY31" fmla="*/ 53967 h 147824"/>
                <a:gd name="connsiteX32" fmla="*/ 126816 w 134720"/>
                <a:gd name="connsiteY32" fmla="*/ 51646 h 147824"/>
                <a:gd name="connsiteX33" fmla="*/ 128873 w 134720"/>
                <a:gd name="connsiteY33" fmla="*/ 54664 h 147824"/>
                <a:gd name="connsiteX34" fmla="*/ 128285 w 134720"/>
                <a:gd name="connsiteY34" fmla="*/ 69443 h 147824"/>
                <a:gd name="connsiteX35" fmla="*/ 123947 w 134720"/>
                <a:gd name="connsiteY35" fmla="*/ 77650 h 147824"/>
                <a:gd name="connsiteX36" fmla="*/ 112117 w 134720"/>
                <a:gd name="connsiteY36" fmla="*/ 79421 h 147824"/>
                <a:gd name="connsiteX37" fmla="*/ 107962 w 134720"/>
                <a:gd name="connsiteY37" fmla="*/ 108242 h 147824"/>
                <a:gd name="connsiteX38" fmla="*/ 105282 w 134720"/>
                <a:gd name="connsiteY38" fmla="*/ 123072 h 147824"/>
                <a:gd name="connsiteX39" fmla="*/ 99281 w 134720"/>
                <a:gd name="connsiteY39" fmla="*/ 122947 h 147824"/>
                <a:gd name="connsiteX40" fmla="*/ 91509 w 134720"/>
                <a:gd name="connsiteY40" fmla="*/ 106059 h 147824"/>
                <a:gd name="connsiteX41" fmla="*/ 93303 w 134720"/>
                <a:gd name="connsiteY41" fmla="*/ 70323 h 147824"/>
                <a:gd name="connsiteX42" fmla="*/ 79793 w 134720"/>
                <a:gd name="connsiteY42" fmla="*/ 108808 h 147824"/>
                <a:gd name="connsiteX43" fmla="*/ 71712 w 134720"/>
                <a:gd name="connsiteY43" fmla="*/ 115923 h 147824"/>
                <a:gd name="connsiteX44" fmla="*/ 47532 w 134720"/>
                <a:gd name="connsiteY44" fmla="*/ 134925 h 147824"/>
                <a:gd name="connsiteX45" fmla="*/ 44223 w 134720"/>
                <a:gd name="connsiteY45" fmla="*/ 137572 h 147824"/>
                <a:gd name="connsiteX46" fmla="*/ 34353 w 134720"/>
                <a:gd name="connsiteY46" fmla="*/ 135588 h 147824"/>
                <a:gd name="connsiteX47" fmla="*/ 26540 w 134720"/>
                <a:gd name="connsiteY47" fmla="*/ 136005 h 14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34720" h="147824">
                  <a:moveTo>
                    <a:pt x="26540" y="136005"/>
                  </a:moveTo>
                  <a:cubicBezTo>
                    <a:pt x="17602" y="137949"/>
                    <a:pt x="8921" y="140526"/>
                    <a:pt x="0" y="147824"/>
                  </a:cubicBezTo>
                  <a:cubicBezTo>
                    <a:pt x="663" y="130519"/>
                    <a:pt x="21254" y="127056"/>
                    <a:pt x="20397" y="110351"/>
                  </a:cubicBezTo>
                  <a:cubicBezTo>
                    <a:pt x="24203" y="117563"/>
                    <a:pt x="29575" y="118752"/>
                    <a:pt x="36142" y="119924"/>
                  </a:cubicBezTo>
                  <a:cubicBezTo>
                    <a:pt x="41382" y="120861"/>
                    <a:pt x="44577" y="118049"/>
                    <a:pt x="45560" y="115940"/>
                  </a:cubicBezTo>
                  <a:cubicBezTo>
                    <a:pt x="51355" y="103522"/>
                    <a:pt x="61425" y="93623"/>
                    <a:pt x="65860" y="80444"/>
                  </a:cubicBezTo>
                  <a:cubicBezTo>
                    <a:pt x="67854" y="74512"/>
                    <a:pt x="66357" y="69243"/>
                    <a:pt x="60973" y="68089"/>
                  </a:cubicBezTo>
                  <a:cubicBezTo>
                    <a:pt x="51772" y="66123"/>
                    <a:pt x="56784" y="61688"/>
                    <a:pt x="59333" y="59653"/>
                  </a:cubicBezTo>
                  <a:cubicBezTo>
                    <a:pt x="67803" y="52892"/>
                    <a:pt x="76918" y="46943"/>
                    <a:pt x="85788" y="40679"/>
                  </a:cubicBezTo>
                  <a:cubicBezTo>
                    <a:pt x="85982" y="39639"/>
                    <a:pt x="86302" y="38639"/>
                    <a:pt x="86714" y="37656"/>
                  </a:cubicBezTo>
                  <a:cubicBezTo>
                    <a:pt x="86919" y="36582"/>
                    <a:pt x="87045" y="35513"/>
                    <a:pt x="86994" y="34398"/>
                  </a:cubicBezTo>
                  <a:cubicBezTo>
                    <a:pt x="86811" y="33193"/>
                    <a:pt x="86771" y="32021"/>
                    <a:pt x="86805" y="30815"/>
                  </a:cubicBezTo>
                  <a:cubicBezTo>
                    <a:pt x="87034" y="28792"/>
                    <a:pt x="87822" y="27066"/>
                    <a:pt x="89325" y="25666"/>
                  </a:cubicBezTo>
                  <a:cubicBezTo>
                    <a:pt x="90508" y="24820"/>
                    <a:pt x="91794" y="24249"/>
                    <a:pt x="93189" y="23877"/>
                  </a:cubicBezTo>
                  <a:cubicBezTo>
                    <a:pt x="93903" y="22820"/>
                    <a:pt x="96315" y="24157"/>
                    <a:pt x="96069" y="21803"/>
                  </a:cubicBezTo>
                  <a:cubicBezTo>
                    <a:pt x="93800" y="22420"/>
                    <a:pt x="92046" y="21694"/>
                    <a:pt x="90748" y="19763"/>
                  </a:cubicBezTo>
                  <a:cubicBezTo>
                    <a:pt x="89548" y="16522"/>
                    <a:pt x="90194" y="13624"/>
                    <a:pt x="92366" y="11013"/>
                  </a:cubicBezTo>
                  <a:cubicBezTo>
                    <a:pt x="94006" y="8618"/>
                    <a:pt x="101196" y="18031"/>
                    <a:pt x="99378" y="7590"/>
                  </a:cubicBezTo>
                  <a:cubicBezTo>
                    <a:pt x="98898" y="4829"/>
                    <a:pt x="101316" y="4406"/>
                    <a:pt x="103922" y="6115"/>
                  </a:cubicBezTo>
                  <a:cubicBezTo>
                    <a:pt x="106048" y="7509"/>
                    <a:pt x="104310" y="14362"/>
                    <a:pt x="109757" y="10653"/>
                  </a:cubicBezTo>
                  <a:cubicBezTo>
                    <a:pt x="112448" y="8818"/>
                    <a:pt x="110968" y="5738"/>
                    <a:pt x="109922" y="3172"/>
                  </a:cubicBezTo>
                  <a:cubicBezTo>
                    <a:pt x="109517" y="2172"/>
                    <a:pt x="109379" y="1063"/>
                    <a:pt x="109122" y="0"/>
                  </a:cubicBezTo>
                  <a:cubicBezTo>
                    <a:pt x="115226" y="3177"/>
                    <a:pt x="120661" y="6995"/>
                    <a:pt x="122678" y="14105"/>
                  </a:cubicBezTo>
                  <a:cubicBezTo>
                    <a:pt x="114546" y="17436"/>
                    <a:pt x="115071" y="25917"/>
                    <a:pt x="111985" y="32141"/>
                  </a:cubicBezTo>
                  <a:cubicBezTo>
                    <a:pt x="111277" y="32821"/>
                    <a:pt x="110099" y="32787"/>
                    <a:pt x="109294" y="33484"/>
                  </a:cubicBezTo>
                  <a:cubicBezTo>
                    <a:pt x="110219" y="33684"/>
                    <a:pt x="111140" y="33901"/>
                    <a:pt x="112083" y="34153"/>
                  </a:cubicBezTo>
                  <a:cubicBezTo>
                    <a:pt x="114277" y="36799"/>
                    <a:pt x="114083" y="39422"/>
                    <a:pt x="112185" y="41994"/>
                  </a:cubicBezTo>
                  <a:cubicBezTo>
                    <a:pt x="112254" y="41937"/>
                    <a:pt x="112614" y="43126"/>
                    <a:pt x="112614" y="43126"/>
                  </a:cubicBezTo>
                  <a:cubicBezTo>
                    <a:pt x="112614" y="43126"/>
                    <a:pt x="113054" y="41959"/>
                    <a:pt x="113157" y="41891"/>
                  </a:cubicBezTo>
                  <a:cubicBezTo>
                    <a:pt x="118838" y="37456"/>
                    <a:pt x="125273" y="36262"/>
                    <a:pt x="132154" y="36736"/>
                  </a:cubicBezTo>
                  <a:cubicBezTo>
                    <a:pt x="136114" y="44874"/>
                    <a:pt x="134982" y="53018"/>
                    <a:pt x="132194" y="61168"/>
                  </a:cubicBezTo>
                  <a:cubicBezTo>
                    <a:pt x="129005" y="59756"/>
                    <a:pt x="129999" y="56241"/>
                    <a:pt x="128559" y="53967"/>
                  </a:cubicBezTo>
                  <a:cubicBezTo>
                    <a:pt x="128045" y="53155"/>
                    <a:pt x="127462" y="52378"/>
                    <a:pt x="126816" y="51646"/>
                  </a:cubicBezTo>
                  <a:cubicBezTo>
                    <a:pt x="126913" y="53041"/>
                    <a:pt x="128507" y="53401"/>
                    <a:pt x="128873" y="54664"/>
                  </a:cubicBezTo>
                  <a:cubicBezTo>
                    <a:pt x="128839" y="59625"/>
                    <a:pt x="128376" y="64528"/>
                    <a:pt x="128285" y="69443"/>
                  </a:cubicBezTo>
                  <a:cubicBezTo>
                    <a:pt x="128222" y="72849"/>
                    <a:pt x="127302" y="75907"/>
                    <a:pt x="123947" y="77650"/>
                  </a:cubicBezTo>
                  <a:cubicBezTo>
                    <a:pt x="120009" y="79690"/>
                    <a:pt x="112414" y="73181"/>
                    <a:pt x="112117" y="79421"/>
                  </a:cubicBezTo>
                  <a:cubicBezTo>
                    <a:pt x="111648" y="89308"/>
                    <a:pt x="105076" y="98195"/>
                    <a:pt x="107962" y="108242"/>
                  </a:cubicBezTo>
                  <a:cubicBezTo>
                    <a:pt x="109556" y="113786"/>
                    <a:pt x="110717" y="119038"/>
                    <a:pt x="105282" y="123072"/>
                  </a:cubicBezTo>
                  <a:cubicBezTo>
                    <a:pt x="103476" y="124410"/>
                    <a:pt x="100755" y="124844"/>
                    <a:pt x="99281" y="122947"/>
                  </a:cubicBezTo>
                  <a:cubicBezTo>
                    <a:pt x="95372" y="117912"/>
                    <a:pt x="88680" y="112768"/>
                    <a:pt x="91509" y="106059"/>
                  </a:cubicBezTo>
                  <a:cubicBezTo>
                    <a:pt x="96915" y="93223"/>
                    <a:pt x="96852" y="80730"/>
                    <a:pt x="93303" y="70323"/>
                  </a:cubicBezTo>
                  <a:cubicBezTo>
                    <a:pt x="92880" y="82719"/>
                    <a:pt x="80461" y="93709"/>
                    <a:pt x="79793" y="108808"/>
                  </a:cubicBezTo>
                  <a:cubicBezTo>
                    <a:pt x="79656" y="111940"/>
                    <a:pt x="75329" y="116700"/>
                    <a:pt x="71712" y="115923"/>
                  </a:cubicBezTo>
                  <a:cubicBezTo>
                    <a:pt x="55487" y="112420"/>
                    <a:pt x="53424" y="125930"/>
                    <a:pt x="47532" y="134925"/>
                  </a:cubicBezTo>
                  <a:cubicBezTo>
                    <a:pt x="46800" y="136268"/>
                    <a:pt x="45703" y="137172"/>
                    <a:pt x="44223" y="137572"/>
                  </a:cubicBezTo>
                  <a:cubicBezTo>
                    <a:pt x="40719" y="137994"/>
                    <a:pt x="37925" y="134874"/>
                    <a:pt x="34353" y="135588"/>
                  </a:cubicBezTo>
                  <a:cubicBezTo>
                    <a:pt x="31758" y="136091"/>
                    <a:pt x="29164" y="136320"/>
                    <a:pt x="26540" y="136005"/>
                  </a:cubicBezTo>
                  <a:close/>
                </a:path>
              </a:pathLst>
            </a:custGeom>
            <a:grpFill/>
            <a:ln w="5715" cap="flat">
              <a:noFill/>
              <a:prstDash val="solid"/>
              <a:miter/>
            </a:ln>
          </p:spPr>
          <p:txBody>
            <a:bodyPr rtlCol="0" anchor="ctr"/>
            <a:lstStyle/>
            <a:p>
              <a:endParaRPr lang="zh-CN" altLang="en-US"/>
            </a:p>
          </p:txBody>
        </p:sp>
        <p:sp>
          <p:nvSpPr>
            <p:cNvPr id="5585" name="任意多边形: 形状 5584">
              <a:extLst>
                <a:ext uri="{FF2B5EF4-FFF2-40B4-BE49-F238E27FC236}">
                  <a16:creationId xmlns:a16="http://schemas.microsoft.com/office/drawing/2014/main" id="{073F3A48-18E8-5A24-0159-2662042DC67C}"/>
                </a:ext>
              </a:extLst>
            </p:cNvPr>
            <p:cNvSpPr/>
            <p:nvPr/>
          </p:nvSpPr>
          <p:spPr>
            <a:xfrm>
              <a:off x="5612779" y="5480127"/>
              <a:ext cx="67647" cy="126847"/>
            </a:xfrm>
            <a:custGeom>
              <a:avLst/>
              <a:gdLst>
                <a:gd name="connsiteX0" fmla="*/ 57333 w 67647"/>
                <a:gd name="connsiteY0" fmla="*/ 87002 h 126847"/>
                <a:gd name="connsiteX1" fmla="*/ 48195 w 67647"/>
                <a:gd name="connsiteY1" fmla="*/ 92249 h 126847"/>
                <a:gd name="connsiteX2" fmla="*/ 35348 w 67647"/>
                <a:gd name="connsiteY2" fmla="*/ 93918 h 126847"/>
                <a:gd name="connsiteX3" fmla="*/ 39211 w 67647"/>
                <a:gd name="connsiteY3" fmla="*/ 107068 h 126847"/>
                <a:gd name="connsiteX4" fmla="*/ 42303 w 67647"/>
                <a:gd name="connsiteY4" fmla="*/ 110760 h 126847"/>
                <a:gd name="connsiteX5" fmla="*/ 45355 w 67647"/>
                <a:gd name="connsiteY5" fmla="*/ 101605 h 126847"/>
                <a:gd name="connsiteX6" fmla="*/ 50527 w 67647"/>
                <a:gd name="connsiteY6" fmla="*/ 99301 h 126847"/>
                <a:gd name="connsiteX7" fmla="*/ 50990 w 67647"/>
                <a:gd name="connsiteY7" fmla="*/ 104856 h 126847"/>
                <a:gd name="connsiteX8" fmla="*/ 40708 w 67647"/>
                <a:gd name="connsiteY8" fmla="*/ 126848 h 126847"/>
                <a:gd name="connsiteX9" fmla="*/ 14379 w 67647"/>
                <a:gd name="connsiteY9" fmla="*/ 116869 h 126847"/>
                <a:gd name="connsiteX10" fmla="*/ 14779 w 67647"/>
                <a:gd name="connsiteY10" fmla="*/ 114658 h 126847"/>
                <a:gd name="connsiteX11" fmla="*/ 15631 w 67647"/>
                <a:gd name="connsiteY11" fmla="*/ 84208 h 126847"/>
                <a:gd name="connsiteX12" fmla="*/ 5424 w 67647"/>
                <a:gd name="connsiteY12" fmla="*/ 75064 h 126847"/>
                <a:gd name="connsiteX13" fmla="*/ 14557 w 67647"/>
                <a:gd name="connsiteY13" fmla="*/ 50827 h 126847"/>
                <a:gd name="connsiteX14" fmla="*/ 14848 w 67647"/>
                <a:gd name="connsiteY14" fmla="*/ 49969 h 126847"/>
                <a:gd name="connsiteX15" fmla="*/ 697 w 67647"/>
                <a:gd name="connsiteY15" fmla="*/ 51964 h 126847"/>
                <a:gd name="connsiteX16" fmla="*/ 2778 w 67647"/>
                <a:gd name="connsiteY16" fmla="*/ 44649 h 126847"/>
                <a:gd name="connsiteX17" fmla="*/ 5075 w 67647"/>
                <a:gd name="connsiteY17" fmla="*/ 42311 h 126847"/>
                <a:gd name="connsiteX18" fmla="*/ 8698 w 67647"/>
                <a:gd name="connsiteY18" fmla="*/ 30110 h 126847"/>
                <a:gd name="connsiteX19" fmla="*/ 13642 w 67647"/>
                <a:gd name="connsiteY19" fmla="*/ 10970 h 126847"/>
                <a:gd name="connsiteX20" fmla="*/ 54847 w 67647"/>
                <a:gd name="connsiteY20" fmla="*/ 358 h 126847"/>
                <a:gd name="connsiteX21" fmla="*/ 67346 w 67647"/>
                <a:gd name="connsiteY21" fmla="*/ 19726 h 126847"/>
                <a:gd name="connsiteX22" fmla="*/ 51995 w 67647"/>
                <a:gd name="connsiteY22" fmla="*/ 28744 h 126847"/>
                <a:gd name="connsiteX23" fmla="*/ 60745 w 67647"/>
                <a:gd name="connsiteY23" fmla="*/ 28767 h 126847"/>
                <a:gd name="connsiteX24" fmla="*/ 64626 w 67647"/>
                <a:gd name="connsiteY24" fmla="*/ 31007 h 126847"/>
                <a:gd name="connsiteX25" fmla="*/ 64048 w 67647"/>
                <a:gd name="connsiteY25" fmla="*/ 35248 h 126847"/>
                <a:gd name="connsiteX26" fmla="*/ 54904 w 67647"/>
                <a:gd name="connsiteY26" fmla="*/ 47495 h 126847"/>
                <a:gd name="connsiteX27" fmla="*/ 55727 w 67647"/>
                <a:gd name="connsiteY27" fmla="*/ 51472 h 126847"/>
                <a:gd name="connsiteX28" fmla="*/ 43314 w 67647"/>
                <a:gd name="connsiteY28" fmla="*/ 67874 h 126847"/>
                <a:gd name="connsiteX29" fmla="*/ 43634 w 67647"/>
                <a:gd name="connsiteY29" fmla="*/ 69423 h 126847"/>
                <a:gd name="connsiteX30" fmla="*/ 44543 w 67647"/>
                <a:gd name="connsiteY30" fmla="*/ 68206 h 126847"/>
                <a:gd name="connsiteX31" fmla="*/ 48823 w 67647"/>
                <a:gd name="connsiteY31" fmla="*/ 63948 h 126847"/>
                <a:gd name="connsiteX32" fmla="*/ 56150 w 67647"/>
                <a:gd name="connsiteY32" fmla="*/ 77916 h 126847"/>
                <a:gd name="connsiteX33" fmla="*/ 51733 w 67647"/>
                <a:gd name="connsiteY33" fmla="*/ 80276 h 126847"/>
                <a:gd name="connsiteX34" fmla="*/ 56716 w 67647"/>
                <a:gd name="connsiteY34" fmla="*/ 80093 h 126847"/>
                <a:gd name="connsiteX35" fmla="*/ 57333 w 67647"/>
                <a:gd name="connsiteY35" fmla="*/ 87002 h 126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7647" h="126847">
                  <a:moveTo>
                    <a:pt x="57333" y="87002"/>
                  </a:moveTo>
                  <a:cubicBezTo>
                    <a:pt x="56688" y="92935"/>
                    <a:pt x="53344" y="94146"/>
                    <a:pt x="48195" y="92249"/>
                  </a:cubicBezTo>
                  <a:cubicBezTo>
                    <a:pt x="43600" y="90557"/>
                    <a:pt x="38434" y="88294"/>
                    <a:pt x="35348" y="93918"/>
                  </a:cubicBezTo>
                  <a:cubicBezTo>
                    <a:pt x="32587" y="98952"/>
                    <a:pt x="35982" y="103228"/>
                    <a:pt x="39211" y="107068"/>
                  </a:cubicBezTo>
                  <a:cubicBezTo>
                    <a:pt x="40239" y="108291"/>
                    <a:pt x="41257" y="109514"/>
                    <a:pt x="42303" y="110760"/>
                  </a:cubicBezTo>
                  <a:cubicBezTo>
                    <a:pt x="45429" y="108256"/>
                    <a:pt x="43440" y="104308"/>
                    <a:pt x="45355" y="101605"/>
                  </a:cubicBezTo>
                  <a:cubicBezTo>
                    <a:pt x="46646" y="99781"/>
                    <a:pt x="48166" y="97947"/>
                    <a:pt x="50527" y="99301"/>
                  </a:cubicBezTo>
                  <a:cubicBezTo>
                    <a:pt x="52944" y="100690"/>
                    <a:pt x="52012" y="102742"/>
                    <a:pt x="50990" y="104856"/>
                  </a:cubicBezTo>
                  <a:cubicBezTo>
                    <a:pt x="47458" y="112137"/>
                    <a:pt x="44120" y="119510"/>
                    <a:pt x="40708" y="126848"/>
                  </a:cubicBezTo>
                  <a:cubicBezTo>
                    <a:pt x="31187" y="125487"/>
                    <a:pt x="22460" y="122035"/>
                    <a:pt x="14379" y="116869"/>
                  </a:cubicBezTo>
                  <a:cubicBezTo>
                    <a:pt x="14516" y="116132"/>
                    <a:pt x="14653" y="115395"/>
                    <a:pt x="14779" y="114658"/>
                  </a:cubicBezTo>
                  <a:cubicBezTo>
                    <a:pt x="20386" y="104845"/>
                    <a:pt x="10190" y="94449"/>
                    <a:pt x="15631" y="84208"/>
                  </a:cubicBezTo>
                  <a:cubicBezTo>
                    <a:pt x="16122" y="83282"/>
                    <a:pt x="7716" y="79681"/>
                    <a:pt x="5424" y="75064"/>
                  </a:cubicBezTo>
                  <a:cubicBezTo>
                    <a:pt x="-2749" y="62788"/>
                    <a:pt x="3801" y="56016"/>
                    <a:pt x="14557" y="50827"/>
                  </a:cubicBezTo>
                  <a:cubicBezTo>
                    <a:pt x="12533" y="51741"/>
                    <a:pt x="15585" y="49706"/>
                    <a:pt x="14848" y="49969"/>
                  </a:cubicBezTo>
                  <a:cubicBezTo>
                    <a:pt x="10156" y="51661"/>
                    <a:pt x="6081" y="58067"/>
                    <a:pt x="697" y="51964"/>
                  </a:cubicBezTo>
                  <a:cubicBezTo>
                    <a:pt x="-1051" y="49981"/>
                    <a:pt x="806" y="46769"/>
                    <a:pt x="2778" y="44649"/>
                  </a:cubicBezTo>
                  <a:cubicBezTo>
                    <a:pt x="3521" y="43849"/>
                    <a:pt x="4315" y="43094"/>
                    <a:pt x="5075" y="42311"/>
                  </a:cubicBezTo>
                  <a:cubicBezTo>
                    <a:pt x="8407" y="38860"/>
                    <a:pt x="5875" y="33630"/>
                    <a:pt x="8698" y="30110"/>
                  </a:cubicBezTo>
                  <a:cubicBezTo>
                    <a:pt x="8127" y="17988"/>
                    <a:pt x="9201" y="11090"/>
                    <a:pt x="13642" y="10970"/>
                  </a:cubicBezTo>
                  <a:cubicBezTo>
                    <a:pt x="28467" y="10564"/>
                    <a:pt x="41183" y="3952"/>
                    <a:pt x="54847" y="358"/>
                  </a:cubicBezTo>
                  <a:cubicBezTo>
                    <a:pt x="65980" y="-2574"/>
                    <a:pt x="65831" y="13296"/>
                    <a:pt x="67346" y="19726"/>
                  </a:cubicBezTo>
                  <a:cubicBezTo>
                    <a:pt x="69638" y="29441"/>
                    <a:pt x="58328" y="27412"/>
                    <a:pt x="51995" y="28744"/>
                  </a:cubicBezTo>
                  <a:cubicBezTo>
                    <a:pt x="54584" y="31070"/>
                    <a:pt x="57762" y="27967"/>
                    <a:pt x="60745" y="28767"/>
                  </a:cubicBezTo>
                  <a:cubicBezTo>
                    <a:pt x="62260" y="29132"/>
                    <a:pt x="63540" y="29904"/>
                    <a:pt x="64626" y="31007"/>
                  </a:cubicBezTo>
                  <a:cubicBezTo>
                    <a:pt x="65043" y="32499"/>
                    <a:pt x="64848" y="33916"/>
                    <a:pt x="64048" y="35248"/>
                  </a:cubicBezTo>
                  <a:cubicBezTo>
                    <a:pt x="60962" y="39288"/>
                    <a:pt x="52235" y="39082"/>
                    <a:pt x="54904" y="47495"/>
                  </a:cubicBezTo>
                  <a:cubicBezTo>
                    <a:pt x="55550" y="48769"/>
                    <a:pt x="55807" y="50067"/>
                    <a:pt x="55727" y="51472"/>
                  </a:cubicBezTo>
                  <a:cubicBezTo>
                    <a:pt x="52950" y="58153"/>
                    <a:pt x="45926" y="61542"/>
                    <a:pt x="43314" y="67874"/>
                  </a:cubicBezTo>
                  <a:cubicBezTo>
                    <a:pt x="41280" y="69423"/>
                    <a:pt x="45303" y="70846"/>
                    <a:pt x="43634" y="69423"/>
                  </a:cubicBezTo>
                  <a:cubicBezTo>
                    <a:pt x="43423" y="69246"/>
                    <a:pt x="44017" y="69023"/>
                    <a:pt x="44543" y="68206"/>
                  </a:cubicBezTo>
                  <a:cubicBezTo>
                    <a:pt x="45703" y="66411"/>
                    <a:pt x="46863" y="63440"/>
                    <a:pt x="48823" y="63948"/>
                  </a:cubicBezTo>
                  <a:cubicBezTo>
                    <a:pt x="56007" y="65829"/>
                    <a:pt x="57133" y="71452"/>
                    <a:pt x="56150" y="77916"/>
                  </a:cubicBezTo>
                  <a:cubicBezTo>
                    <a:pt x="54990" y="79253"/>
                    <a:pt x="54367" y="81642"/>
                    <a:pt x="51733" y="80276"/>
                  </a:cubicBezTo>
                  <a:cubicBezTo>
                    <a:pt x="53470" y="82270"/>
                    <a:pt x="55018" y="79419"/>
                    <a:pt x="56716" y="80093"/>
                  </a:cubicBezTo>
                  <a:cubicBezTo>
                    <a:pt x="59236" y="82190"/>
                    <a:pt x="59894" y="84454"/>
                    <a:pt x="57333" y="87002"/>
                  </a:cubicBezTo>
                  <a:close/>
                </a:path>
              </a:pathLst>
            </a:custGeom>
            <a:grpFill/>
            <a:ln w="5715" cap="flat">
              <a:noFill/>
              <a:prstDash val="solid"/>
              <a:miter/>
            </a:ln>
          </p:spPr>
          <p:txBody>
            <a:bodyPr rtlCol="0" anchor="ctr"/>
            <a:lstStyle/>
            <a:p>
              <a:endParaRPr lang="zh-CN" altLang="en-US"/>
            </a:p>
          </p:txBody>
        </p:sp>
        <p:sp>
          <p:nvSpPr>
            <p:cNvPr id="5586" name="任意多边形: 形状 5585">
              <a:extLst>
                <a:ext uri="{FF2B5EF4-FFF2-40B4-BE49-F238E27FC236}">
                  <a16:creationId xmlns:a16="http://schemas.microsoft.com/office/drawing/2014/main" id="{835F879C-52CE-BCF1-52CC-82877862FEBF}"/>
                </a:ext>
              </a:extLst>
            </p:cNvPr>
            <p:cNvSpPr/>
            <p:nvPr/>
          </p:nvSpPr>
          <p:spPr>
            <a:xfrm>
              <a:off x="5447023" y="4882719"/>
              <a:ext cx="134699" cy="67633"/>
            </a:xfrm>
            <a:custGeom>
              <a:avLst/>
              <a:gdLst>
                <a:gd name="connsiteX0" fmla="*/ 38946 w 134699"/>
                <a:gd name="connsiteY0" fmla="*/ 10069 h 67633"/>
                <a:gd name="connsiteX1" fmla="*/ 45541 w 134699"/>
                <a:gd name="connsiteY1" fmla="*/ 6795 h 67633"/>
                <a:gd name="connsiteX2" fmla="*/ 55400 w 134699"/>
                <a:gd name="connsiteY2" fmla="*/ 10069 h 67633"/>
                <a:gd name="connsiteX3" fmla="*/ 58674 w 134699"/>
                <a:gd name="connsiteY3" fmla="*/ 10069 h 67633"/>
                <a:gd name="connsiteX4" fmla="*/ 92936 w 134699"/>
                <a:gd name="connsiteY4" fmla="*/ 17 h 67633"/>
                <a:gd name="connsiteX5" fmla="*/ 104629 w 134699"/>
                <a:gd name="connsiteY5" fmla="*/ 7275 h 67633"/>
                <a:gd name="connsiteX6" fmla="*/ 118128 w 134699"/>
                <a:gd name="connsiteY6" fmla="*/ 10207 h 67633"/>
                <a:gd name="connsiteX7" fmla="*/ 134255 w 134699"/>
                <a:gd name="connsiteY7" fmla="*/ 13361 h 67633"/>
                <a:gd name="connsiteX8" fmla="*/ 131604 w 134699"/>
                <a:gd name="connsiteY8" fmla="*/ 53063 h 67633"/>
                <a:gd name="connsiteX9" fmla="*/ 126997 w 134699"/>
                <a:gd name="connsiteY9" fmla="*/ 51423 h 67633"/>
                <a:gd name="connsiteX10" fmla="*/ 128689 w 134699"/>
                <a:gd name="connsiteY10" fmla="*/ 48000 h 67633"/>
                <a:gd name="connsiteX11" fmla="*/ 125094 w 134699"/>
                <a:gd name="connsiteY11" fmla="*/ 51155 h 67633"/>
                <a:gd name="connsiteX12" fmla="*/ 118916 w 134699"/>
                <a:gd name="connsiteY12" fmla="*/ 45063 h 67633"/>
                <a:gd name="connsiteX13" fmla="*/ 118202 w 134699"/>
                <a:gd name="connsiteY13" fmla="*/ 40405 h 67633"/>
                <a:gd name="connsiteX14" fmla="*/ 97834 w 134699"/>
                <a:gd name="connsiteY14" fmla="*/ 47011 h 67633"/>
                <a:gd name="connsiteX15" fmla="*/ 82152 w 134699"/>
                <a:gd name="connsiteY15" fmla="*/ 66991 h 67633"/>
                <a:gd name="connsiteX16" fmla="*/ 73671 w 134699"/>
                <a:gd name="connsiteY16" fmla="*/ 65305 h 67633"/>
                <a:gd name="connsiteX17" fmla="*/ 61703 w 134699"/>
                <a:gd name="connsiteY17" fmla="*/ 59201 h 67633"/>
                <a:gd name="connsiteX18" fmla="*/ 54920 w 134699"/>
                <a:gd name="connsiteY18" fmla="*/ 54138 h 67633"/>
                <a:gd name="connsiteX19" fmla="*/ 46484 w 134699"/>
                <a:gd name="connsiteY19" fmla="*/ 50686 h 67633"/>
                <a:gd name="connsiteX20" fmla="*/ 24733 w 134699"/>
                <a:gd name="connsiteY20" fmla="*/ 50000 h 67633"/>
                <a:gd name="connsiteX21" fmla="*/ 22510 w 134699"/>
                <a:gd name="connsiteY21" fmla="*/ 49537 h 67633"/>
                <a:gd name="connsiteX22" fmla="*/ 6428 w 134699"/>
                <a:gd name="connsiteY22" fmla="*/ 45834 h 67633"/>
                <a:gd name="connsiteX23" fmla="*/ 376 w 134699"/>
                <a:gd name="connsiteY23" fmla="*/ 43754 h 67633"/>
                <a:gd name="connsiteX24" fmla="*/ 3153 w 134699"/>
                <a:gd name="connsiteY24" fmla="*/ 37839 h 67633"/>
                <a:gd name="connsiteX25" fmla="*/ 21436 w 134699"/>
                <a:gd name="connsiteY25" fmla="*/ 30301 h 67633"/>
                <a:gd name="connsiteX26" fmla="*/ 34591 w 134699"/>
                <a:gd name="connsiteY26" fmla="*/ 21259 h 67633"/>
                <a:gd name="connsiteX27" fmla="*/ 31694 w 134699"/>
                <a:gd name="connsiteY27" fmla="*/ 31524 h 67633"/>
                <a:gd name="connsiteX28" fmla="*/ 39461 w 134699"/>
                <a:gd name="connsiteY28" fmla="*/ 16567 h 67633"/>
                <a:gd name="connsiteX29" fmla="*/ 38946 w 134699"/>
                <a:gd name="connsiteY29" fmla="*/ 10069 h 6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4699" h="67633">
                  <a:moveTo>
                    <a:pt x="38946" y="10069"/>
                  </a:moveTo>
                  <a:cubicBezTo>
                    <a:pt x="40375" y="7429"/>
                    <a:pt x="42832" y="6857"/>
                    <a:pt x="45541" y="6795"/>
                  </a:cubicBezTo>
                  <a:cubicBezTo>
                    <a:pt x="47187" y="12824"/>
                    <a:pt x="50708" y="13218"/>
                    <a:pt x="55400" y="10069"/>
                  </a:cubicBezTo>
                  <a:cubicBezTo>
                    <a:pt x="56491" y="10069"/>
                    <a:pt x="57583" y="10069"/>
                    <a:pt x="58674" y="10069"/>
                  </a:cubicBezTo>
                  <a:cubicBezTo>
                    <a:pt x="71425" y="11744"/>
                    <a:pt x="79928" y="-372"/>
                    <a:pt x="92936" y="17"/>
                  </a:cubicBezTo>
                  <a:cubicBezTo>
                    <a:pt x="99788" y="223"/>
                    <a:pt x="103114" y="-1526"/>
                    <a:pt x="104629" y="7275"/>
                  </a:cubicBezTo>
                  <a:cubicBezTo>
                    <a:pt x="105886" y="14567"/>
                    <a:pt x="113064" y="14413"/>
                    <a:pt x="118128" y="10207"/>
                  </a:cubicBezTo>
                  <a:cubicBezTo>
                    <a:pt x="125323" y="4229"/>
                    <a:pt x="129809" y="7618"/>
                    <a:pt x="134255" y="13361"/>
                  </a:cubicBezTo>
                  <a:cubicBezTo>
                    <a:pt x="133284" y="26591"/>
                    <a:pt x="137216" y="40142"/>
                    <a:pt x="131604" y="53063"/>
                  </a:cubicBezTo>
                  <a:cubicBezTo>
                    <a:pt x="129243" y="54795"/>
                    <a:pt x="128072" y="53218"/>
                    <a:pt x="126997" y="51423"/>
                  </a:cubicBezTo>
                  <a:cubicBezTo>
                    <a:pt x="127232" y="50138"/>
                    <a:pt x="128512" y="49337"/>
                    <a:pt x="128689" y="48000"/>
                  </a:cubicBezTo>
                  <a:cubicBezTo>
                    <a:pt x="127380" y="48914"/>
                    <a:pt x="127197" y="51109"/>
                    <a:pt x="125094" y="51155"/>
                  </a:cubicBezTo>
                  <a:cubicBezTo>
                    <a:pt x="121265" y="50898"/>
                    <a:pt x="119379" y="48714"/>
                    <a:pt x="118916" y="45063"/>
                  </a:cubicBezTo>
                  <a:cubicBezTo>
                    <a:pt x="118716" y="43502"/>
                    <a:pt x="119276" y="41828"/>
                    <a:pt x="118202" y="40405"/>
                  </a:cubicBezTo>
                  <a:lnTo>
                    <a:pt x="97834" y="47011"/>
                  </a:lnTo>
                  <a:cubicBezTo>
                    <a:pt x="94010" y="54778"/>
                    <a:pt x="89187" y="61750"/>
                    <a:pt x="82152" y="66991"/>
                  </a:cubicBezTo>
                  <a:cubicBezTo>
                    <a:pt x="78831" y="68288"/>
                    <a:pt x="73379" y="67568"/>
                    <a:pt x="73671" y="65305"/>
                  </a:cubicBezTo>
                  <a:cubicBezTo>
                    <a:pt x="75545" y="50749"/>
                    <a:pt x="64709" y="62842"/>
                    <a:pt x="61703" y="59201"/>
                  </a:cubicBezTo>
                  <a:cubicBezTo>
                    <a:pt x="59286" y="57847"/>
                    <a:pt x="61566" y="50812"/>
                    <a:pt x="54920" y="54138"/>
                  </a:cubicBezTo>
                  <a:cubicBezTo>
                    <a:pt x="52114" y="55544"/>
                    <a:pt x="47444" y="53498"/>
                    <a:pt x="46484" y="50686"/>
                  </a:cubicBezTo>
                  <a:cubicBezTo>
                    <a:pt x="39615" y="30563"/>
                    <a:pt x="32140" y="43725"/>
                    <a:pt x="24733" y="50000"/>
                  </a:cubicBezTo>
                  <a:cubicBezTo>
                    <a:pt x="23990" y="49846"/>
                    <a:pt x="23253" y="49692"/>
                    <a:pt x="22510" y="49537"/>
                  </a:cubicBezTo>
                  <a:cubicBezTo>
                    <a:pt x="18498" y="42451"/>
                    <a:pt x="13189" y="40811"/>
                    <a:pt x="6428" y="45834"/>
                  </a:cubicBezTo>
                  <a:cubicBezTo>
                    <a:pt x="3290" y="48166"/>
                    <a:pt x="1342" y="46737"/>
                    <a:pt x="376" y="43754"/>
                  </a:cubicBezTo>
                  <a:cubicBezTo>
                    <a:pt x="-487" y="41091"/>
                    <a:pt x="16" y="36684"/>
                    <a:pt x="3153" y="37839"/>
                  </a:cubicBezTo>
                  <a:cubicBezTo>
                    <a:pt x="12120" y="41130"/>
                    <a:pt x="15846" y="33809"/>
                    <a:pt x="21436" y="30301"/>
                  </a:cubicBezTo>
                  <a:cubicBezTo>
                    <a:pt x="25916" y="27489"/>
                    <a:pt x="30174" y="24317"/>
                    <a:pt x="34591" y="21259"/>
                  </a:cubicBezTo>
                  <a:cubicBezTo>
                    <a:pt x="40267" y="27312"/>
                    <a:pt x="29402" y="27203"/>
                    <a:pt x="31694" y="31524"/>
                  </a:cubicBezTo>
                  <a:cubicBezTo>
                    <a:pt x="43250" y="27540"/>
                    <a:pt x="43170" y="27563"/>
                    <a:pt x="39461" y="16567"/>
                  </a:cubicBezTo>
                  <a:cubicBezTo>
                    <a:pt x="38781" y="14573"/>
                    <a:pt x="39089" y="12247"/>
                    <a:pt x="38946" y="10069"/>
                  </a:cubicBezTo>
                  <a:close/>
                </a:path>
              </a:pathLst>
            </a:custGeom>
            <a:grpFill/>
            <a:ln w="5715" cap="flat">
              <a:noFill/>
              <a:prstDash val="solid"/>
              <a:miter/>
            </a:ln>
          </p:spPr>
          <p:txBody>
            <a:bodyPr rtlCol="0" anchor="ctr"/>
            <a:lstStyle/>
            <a:p>
              <a:endParaRPr lang="zh-CN" altLang="en-US"/>
            </a:p>
          </p:txBody>
        </p:sp>
        <p:sp>
          <p:nvSpPr>
            <p:cNvPr id="5587" name="任意多边形: 形状 5586">
              <a:extLst>
                <a:ext uri="{FF2B5EF4-FFF2-40B4-BE49-F238E27FC236}">
                  <a16:creationId xmlns:a16="http://schemas.microsoft.com/office/drawing/2014/main" id="{B2FCAFA5-1B64-EE69-B215-37AC194C4D5A}"/>
                </a:ext>
              </a:extLst>
            </p:cNvPr>
            <p:cNvSpPr/>
            <p:nvPr/>
          </p:nvSpPr>
          <p:spPr>
            <a:xfrm>
              <a:off x="5502631" y="4810567"/>
              <a:ext cx="89401" cy="91366"/>
            </a:xfrm>
            <a:custGeom>
              <a:avLst/>
              <a:gdLst>
                <a:gd name="connsiteX0" fmla="*/ 78647 w 89401"/>
                <a:gd name="connsiteY0" fmla="*/ 85519 h 91366"/>
                <a:gd name="connsiteX1" fmla="*/ 58690 w 89401"/>
                <a:gd name="connsiteY1" fmla="*/ 90228 h 91366"/>
                <a:gd name="connsiteX2" fmla="*/ 51461 w 89401"/>
                <a:gd name="connsiteY2" fmla="*/ 90680 h 91366"/>
                <a:gd name="connsiteX3" fmla="*/ 45860 w 89401"/>
                <a:gd name="connsiteY3" fmla="*/ 78633 h 91366"/>
                <a:gd name="connsiteX4" fmla="*/ 43099 w 89401"/>
                <a:gd name="connsiteY4" fmla="*/ 73564 h 91366"/>
                <a:gd name="connsiteX5" fmla="*/ 23086 w 89401"/>
                <a:gd name="connsiteY5" fmla="*/ 79684 h 91366"/>
                <a:gd name="connsiteX6" fmla="*/ 14039 w 89401"/>
                <a:gd name="connsiteY6" fmla="*/ 86365 h 91366"/>
                <a:gd name="connsiteX7" fmla="*/ 5929 w 89401"/>
                <a:gd name="connsiteY7" fmla="*/ 89925 h 91366"/>
                <a:gd name="connsiteX8" fmla="*/ 3060 w 89401"/>
                <a:gd name="connsiteY8" fmla="*/ 82221 h 91366"/>
                <a:gd name="connsiteX9" fmla="*/ 8278 w 89401"/>
                <a:gd name="connsiteY9" fmla="*/ 66922 h 91366"/>
                <a:gd name="connsiteX10" fmla="*/ 13204 w 89401"/>
                <a:gd name="connsiteY10" fmla="*/ 60293 h 91366"/>
                <a:gd name="connsiteX11" fmla="*/ 21485 w 89401"/>
                <a:gd name="connsiteY11" fmla="*/ 51549 h 91366"/>
                <a:gd name="connsiteX12" fmla="*/ 27869 w 89401"/>
                <a:gd name="connsiteY12" fmla="*/ 59790 h 91366"/>
                <a:gd name="connsiteX13" fmla="*/ 35356 w 89401"/>
                <a:gd name="connsiteY13" fmla="*/ 40971 h 91366"/>
                <a:gd name="connsiteX14" fmla="*/ 36802 w 89401"/>
                <a:gd name="connsiteY14" fmla="*/ 33324 h 91366"/>
                <a:gd name="connsiteX15" fmla="*/ 55673 w 89401"/>
                <a:gd name="connsiteY15" fmla="*/ 4138 h 91366"/>
                <a:gd name="connsiteX16" fmla="*/ 57244 w 89401"/>
                <a:gd name="connsiteY16" fmla="*/ 27969 h 91366"/>
                <a:gd name="connsiteX17" fmla="*/ 54438 w 89401"/>
                <a:gd name="connsiteY17" fmla="*/ 46548 h 91366"/>
                <a:gd name="connsiteX18" fmla="*/ 56467 w 89401"/>
                <a:gd name="connsiteY18" fmla="*/ 65265 h 91366"/>
                <a:gd name="connsiteX19" fmla="*/ 60107 w 89401"/>
                <a:gd name="connsiteY19" fmla="*/ 67037 h 91366"/>
                <a:gd name="connsiteX20" fmla="*/ 62822 w 89401"/>
                <a:gd name="connsiteY20" fmla="*/ 63208 h 91366"/>
                <a:gd name="connsiteX21" fmla="*/ 60725 w 89401"/>
                <a:gd name="connsiteY21" fmla="*/ 57481 h 91366"/>
                <a:gd name="connsiteX22" fmla="*/ 59987 w 89401"/>
                <a:gd name="connsiteY22" fmla="*/ 43445 h 91366"/>
                <a:gd name="connsiteX23" fmla="*/ 63868 w 89401"/>
                <a:gd name="connsiteY23" fmla="*/ 27026 h 91366"/>
                <a:gd name="connsiteX24" fmla="*/ 77355 w 89401"/>
                <a:gd name="connsiteY24" fmla="*/ 20414 h 91366"/>
                <a:gd name="connsiteX25" fmla="*/ 81790 w 89401"/>
                <a:gd name="connsiteY25" fmla="*/ 17373 h 91366"/>
                <a:gd name="connsiteX26" fmla="*/ 85293 w 89401"/>
                <a:gd name="connsiteY26" fmla="*/ 0 h 91366"/>
                <a:gd name="connsiteX27" fmla="*/ 85288 w 89401"/>
                <a:gd name="connsiteY27" fmla="*/ 0 h 91366"/>
                <a:gd name="connsiteX28" fmla="*/ 89008 w 89401"/>
                <a:gd name="connsiteY28" fmla="*/ 7395 h 91366"/>
                <a:gd name="connsiteX29" fmla="*/ 87362 w 89401"/>
                <a:gd name="connsiteY29" fmla="*/ 33067 h 91366"/>
                <a:gd name="connsiteX30" fmla="*/ 78647 w 89401"/>
                <a:gd name="connsiteY30" fmla="*/ 85519 h 9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401" h="91366">
                  <a:moveTo>
                    <a:pt x="78647" y="85519"/>
                  </a:moveTo>
                  <a:lnTo>
                    <a:pt x="58690" y="90228"/>
                  </a:lnTo>
                  <a:cubicBezTo>
                    <a:pt x="56198" y="91594"/>
                    <a:pt x="51163" y="91714"/>
                    <a:pt x="51461" y="90680"/>
                  </a:cubicBezTo>
                  <a:cubicBezTo>
                    <a:pt x="53209" y="84628"/>
                    <a:pt x="39796" y="86234"/>
                    <a:pt x="45860" y="78633"/>
                  </a:cubicBezTo>
                  <a:cubicBezTo>
                    <a:pt x="48529" y="75289"/>
                    <a:pt x="43408" y="72986"/>
                    <a:pt x="43099" y="73564"/>
                  </a:cubicBezTo>
                  <a:cubicBezTo>
                    <a:pt x="38373" y="82324"/>
                    <a:pt x="28972" y="74895"/>
                    <a:pt x="23086" y="79684"/>
                  </a:cubicBezTo>
                  <a:cubicBezTo>
                    <a:pt x="20268" y="81976"/>
                    <a:pt x="14342" y="79330"/>
                    <a:pt x="14039" y="86365"/>
                  </a:cubicBezTo>
                  <a:cubicBezTo>
                    <a:pt x="13879" y="90125"/>
                    <a:pt x="8489" y="90045"/>
                    <a:pt x="5929" y="89925"/>
                  </a:cubicBezTo>
                  <a:cubicBezTo>
                    <a:pt x="1077" y="89697"/>
                    <a:pt x="7169" y="83770"/>
                    <a:pt x="3060" y="82221"/>
                  </a:cubicBezTo>
                  <a:cubicBezTo>
                    <a:pt x="66" y="75472"/>
                    <a:pt x="-3815" y="68003"/>
                    <a:pt x="8278" y="66922"/>
                  </a:cubicBezTo>
                  <a:cubicBezTo>
                    <a:pt x="13547" y="66454"/>
                    <a:pt x="12433" y="63139"/>
                    <a:pt x="13204" y="60293"/>
                  </a:cubicBezTo>
                  <a:cubicBezTo>
                    <a:pt x="14399" y="55893"/>
                    <a:pt x="16548" y="51692"/>
                    <a:pt x="21485" y="51549"/>
                  </a:cubicBezTo>
                  <a:cubicBezTo>
                    <a:pt x="26303" y="51412"/>
                    <a:pt x="24754" y="57721"/>
                    <a:pt x="27869" y="59790"/>
                  </a:cubicBezTo>
                  <a:cubicBezTo>
                    <a:pt x="33001" y="54538"/>
                    <a:pt x="38745" y="49818"/>
                    <a:pt x="35356" y="40971"/>
                  </a:cubicBezTo>
                  <a:cubicBezTo>
                    <a:pt x="34527" y="38810"/>
                    <a:pt x="35493" y="33804"/>
                    <a:pt x="36802" y="33324"/>
                  </a:cubicBezTo>
                  <a:cubicBezTo>
                    <a:pt x="49980" y="28546"/>
                    <a:pt x="41785" y="10693"/>
                    <a:pt x="55673" y="4138"/>
                  </a:cubicBezTo>
                  <a:cubicBezTo>
                    <a:pt x="53604" y="13333"/>
                    <a:pt x="53947" y="20380"/>
                    <a:pt x="57244" y="27969"/>
                  </a:cubicBezTo>
                  <a:cubicBezTo>
                    <a:pt x="59433" y="33004"/>
                    <a:pt x="58067" y="42520"/>
                    <a:pt x="54438" y="46548"/>
                  </a:cubicBezTo>
                  <a:cubicBezTo>
                    <a:pt x="47014" y="54784"/>
                    <a:pt x="56221" y="59133"/>
                    <a:pt x="56467" y="65265"/>
                  </a:cubicBezTo>
                  <a:cubicBezTo>
                    <a:pt x="56536" y="66963"/>
                    <a:pt x="58656" y="67888"/>
                    <a:pt x="60107" y="67037"/>
                  </a:cubicBezTo>
                  <a:cubicBezTo>
                    <a:pt x="61353" y="66305"/>
                    <a:pt x="62290" y="64654"/>
                    <a:pt x="62822" y="63208"/>
                  </a:cubicBezTo>
                  <a:cubicBezTo>
                    <a:pt x="63685" y="60870"/>
                    <a:pt x="61873" y="59316"/>
                    <a:pt x="60725" y="57481"/>
                  </a:cubicBezTo>
                  <a:cubicBezTo>
                    <a:pt x="57913" y="52984"/>
                    <a:pt x="57461" y="46909"/>
                    <a:pt x="59987" y="43445"/>
                  </a:cubicBezTo>
                  <a:cubicBezTo>
                    <a:pt x="63914" y="38056"/>
                    <a:pt x="63411" y="32775"/>
                    <a:pt x="63868" y="27026"/>
                  </a:cubicBezTo>
                  <a:cubicBezTo>
                    <a:pt x="64399" y="20311"/>
                    <a:pt x="68463" y="18637"/>
                    <a:pt x="77355" y="20414"/>
                  </a:cubicBezTo>
                  <a:cubicBezTo>
                    <a:pt x="81196" y="21180"/>
                    <a:pt x="81596" y="21185"/>
                    <a:pt x="81790" y="17373"/>
                  </a:cubicBezTo>
                  <a:cubicBezTo>
                    <a:pt x="82099" y="11367"/>
                    <a:pt x="81882" y="5344"/>
                    <a:pt x="85293" y="0"/>
                  </a:cubicBezTo>
                  <a:lnTo>
                    <a:pt x="85288" y="0"/>
                  </a:lnTo>
                  <a:cubicBezTo>
                    <a:pt x="88197" y="1623"/>
                    <a:pt x="88397" y="4606"/>
                    <a:pt x="89008" y="7395"/>
                  </a:cubicBezTo>
                  <a:cubicBezTo>
                    <a:pt x="90105" y="16059"/>
                    <a:pt x="88694" y="24586"/>
                    <a:pt x="87362" y="33067"/>
                  </a:cubicBezTo>
                  <a:cubicBezTo>
                    <a:pt x="84608" y="50566"/>
                    <a:pt x="81567" y="68031"/>
                    <a:pt x="78647" y="85519"/>
                  </a:cubicBezTo>
                  <a:close/>
                </a:path>
              </a:pathLst>
            </a:custGeom>
            <a:grpFill/>
            <a:ln w="5715" cap="flat">
              <a:noFill/>
              <a:prstDash val="solid"/>
              <a:miter/>
            </a:ln>
          </p:spPr>
          <p:txBody>
            <a:bodyPr rtlCol="0" anchor="ctr"/>
            <a:lstStyle/>
            <a:p>
              <a:endParaRPr lang="zh-CN" altLang="en-US"/>
            </a:p>
          </p:txBody>
        </p:sp>
        <p:sp>
          <p:nvSpPr>
            <p:cNvPr id="5588" name="任意多边形: 形状 5587">
              <a:extLst>
                <a:ext uri="{FF2B5EF4-FFF2-40B4-BE49-F238E27FC236}">
                  <a16:creationId xmlns:a16="http://schemas.microsoft.com/office/drawing/2014/main" id="{1E6F3A55-BBBA-95E2-C930-7E268304B24B}"/>
                </a:ext>
              </a:extLst>
            </p:cNvPr>
            <p:cNvSpPr/>
            <p:nvPr/>
          </p:nvSpPr>
          <p:spPr>
            <a:xfrm>
              <a:off x="4510651" y="4799996"/>
              <a:ext cx="86680" cy="96513"/>
            </a:xfrm>
            <a:custGeom>
              <a:avLst/>
              <a:gdLst>
                <a:gd name="connsiteX0" fmla="*/ 41338 w 86680"/>
                <a:gd name="connsiteY0" fmla="*/ 86192 h 96513"/>
                <a:gd name="connsiteX1" fmla="*/ 20564 w 86680"/>
                <a:gd name="connsiteY1" fmla="*/ 74208 h 96513"/>
                <a:gd name="connsiteX2" fmla="*/ 15432 w 86680"/>
                <a:gd name="connsiteY2" fmla="*/ 69092 h 96513"/>
                <a:gd name="connsiteX3" fmla="*/ 13826 w 86680"/>
                <a:gd name="connsiteY3" fmla="*/ 56428 h 96513"/>
                <a:gd name="connsiteX4" fmla="*/ 202 w 86680"/>
                <a:gd name="connsiteY4" fmla="*/ 54170 h 96513"/>
                <a:gd name="connsiteX5" fmla="*/ 5094 w 86680"/>
                <a:gd name="connsiteY5" fmla="*/ 42952 h 96513"/>
                <a:gd name="connsiteX6" fmla="*/ 39932 w 86680"/>
                <a:gd name="connsiteY6" fmla="*/ 9765 h 96513"/>
                <a:gd name="connsiteX7" fmla="*/ 50848 w 86680"/>
                <a:gd name="connsiteY7" fmla="*/ 478 h 96513"/>
                <a:gd name="connsiteX8" fmla="*/ 59169 w 86680"/>
                <a:gd name="connsiteY8" fmla="*/ 5919 h 96513"/>
                <a:gd name="connsiteX9" fmla="*/ 59792 w 86680"/>
                <a:gd name="connsiteY9" fmla="*/ 10399 h 96513"/>
                <a:gd name="connsiteX10" fmla="*/ 53694 w 86680"/>
                <a:gd name="connsiteY10" fmla="*/ 28927 h 96513"/>
                <a:gd name="connsiteX11" fmla="*/ 63289 w 86680"/>
                <a:gd name="connsiteY11" fmla="*/ 7273 h 96513"/>
                <a:gd name="connsiteX12" fmla="*/ 65764 w 86680"/>
                <a:gd name="connsiteY12" fmla="*/ 3838 h 96513"/>
                <a:gd name="connsiteX13" fmla="*/ 68924 w 86680"/>
                <a:gd name="connsiteY13" fmla="*/ 1147 h 96513"/>
                <a:gd name="connsiteX14" fmla="*/ 70959 w 86680"/>
                <a:gd name="connsiteY14" fmla="*/ 684 h 96513"/>
                <a:gd name="connsiteX15" fmla="*/ 75731 w 86680"/>
                <a:gd name="connsiteY15" fmla="*/ 5113 h 96513"/>
                <a:gd name="connsiteX16" fmla="*/ 78594 w 86680"/>
                <a:gd name="connsiteY16" fmla="*/ 9965 h 96513"/>
                <a:gd name="connsiteX17" fmla="*/ 83521 w 86680"/>
                <a:gd name="connsiteY17" fmla="*/ 11925 h 96513"/>
                <a:gd name="connsiteX18" fmla="*/ 79903 w 86680"/>
                <a:gd name="connsiteY18" fmla="*/ 16623 h 96513"/>
                <a:gd name="connsiteX19" fmla="*/ 68479 w 86680"/>
                <a:gd name="connsiteY19" fmla="*/ 27299 h 96513"/>
                <a:gd name="connsiteX20" fmla="*/ 83806 w 86680"/>
                <a:gd name="connsiteY20" fmla="*/ 29447 h 96513"/>
                <a:gd name="connsiteX21" fmla="*/ 80051 w 86680"/>
                <a:gd name="connsiteY21" fmla="*/ 33305 h 96513"/>
                <a:gd name="connsiteX22" fmla="*/ 64735 w 86680"/>
                <a:gd name="connsiteY22" fmla="*/ 43558 h 96513"/>
                <a:gd name="connsiteX23" fmla="*/ 58049 w 86680"/>
                <a:gd name="connsiteY23" fmla="*/ 48776 h 96513"/>
                <a:gd name="connsiteX24" fmla="*/ 54705 w 86680"/>
                <a:gd name="connsiteY24" fmla="*/ 68932 h 96513"/>
                <a:gd name="connsiteX25" fmla="*/ 57803 w 86680"/>
                <a:gd name="connsiteY25" fmla="*/ 69761 h 96513"/>
                <a:gd name="connsiteX26" fmla="*/ 57803 w 86680"/>
                <a:gd name="connsiteY26" fmla="*/ 69761 h 96513"/>
                <a:gd name="connsiteX27" fmla="*/ 67661 w 86680"/>
                <a:gd name="connsiteY27" fmla="*/ 82883 h 96513"/>
                <a:gd name="connsiteX28" fmla="*/ 60889 w 86680"/>
                <a:gd name="connsiteY28" fmla="*/ 84272 h 96513"/>
                <a:gd name="connsiteX29" fmla="*/ 67661 w 86680"/>
                <a:gd name="connsiteY29" fmla="*/ 82894 h 96513"/>
                <a:gd name="connsiteX30" fmla="*/ 70913 w 86680"/>
                <a:gd name="connsiteY30" fmla="*/ 82923 h 96513"/>
                <a:gd name="connsiteX31" fmla="*/ 74011 w 86680"/>
                <a:gd name="connsiteY31" fmla="*/ 79991 h 96513"/>
                <a:gd name="connsiteX32" fmla="*/ 82269 w 86680"/>
                <a:gd name="connsiteY32" fmla="*/ 77854 h 96513"/>
                <a:gd name="connsiteX33" fmla="*/ 85772 w 86680"/>
                <a:gd name="connsiteY33" fmla="*/ 80488 h 96513"/>
                <a:gd name="connsiteX34" fmla="*/ 85355 w 86680"/>
                <a:gd name="connsiteY34" fmla="*/ 89198 h 96513"/>
                <a:gd name="connsiteX35" fmla="*/ 81543 w 86680"/>
                <a:gd name="connsiteY35" fmla="*/ 91467 h 96513"/>
                <a:gd name="connsiteX36" fmla="*/ 58003 w 86680"/>
                <a:gd name="connsiteY36" fmla="*/ 96296 h 96513"/>
                <a:gd name="connsiteX37" fmla="*/ 42944 w 86680"/>
                <a:gd name="connsiteY37" fmla="*/ 87112 h 96513"/>
                <a:gd name="connsiteX38" fmla="*/ 41338 w 86680"/>
                <a:gd name="connsiteY38" fmla="*/ 86192 h 9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6680" h="96513">
                  <a:moveTo>
                    <a:pt x="41338" y="86192"/>
                  </a:moveTo>
                  <a:cubicBezTo>
                    <a:pt x="34469" y="82168"/>
                    <a:pt x="31594" y="71470"/>
                    <a:pt x="20564" y="74208"/>
                  </a:cubicBezTo>
                  <a:cubicBezTo>
                    <a:pt x="17535" y="74962"/>
                    <a:pt x="16135" y="71761"/>
                    <a:pt x="15432" y="69092"/>
                  </a:cubicBezTo>
                  <a:cubicBezTo>
                    <a:pt x="14352" y="64972"/>
                    <a:pt x="16129" y="60463"/>
                    <a:pt x="13826" y="56428"/>
                  </a:cubicBezTo>
                  <a:cubicBezTo>
                    <a:pt x="9517" y="54365"/>
                    <a:pt x="4185" y="58977"/>
                    <a:pt x="202" y="54170"/>
                  </a:cubicBezTo>
                  <a:cubicBezTo>
                    <a:pt x="-1130" y="49261"/>
                    <a:pt x="4551" y="47181"/>
                    <a:pt x="5094" y="42952"/>
                  </a:cubicBezTo>
                  <a:cubicBezTo>
                    <a:pt x="17227" y="32431"/>
                    <a:pt x="29148" y="21692"/>
                    <a:pt x="39932" y="9765"/>
                  </a:cubicBezTo>
                  <a:cubicBezTo>
                    <a:pt x="43167" y="6187"/>
                    <a:pt x="46316" y="2524"/>
                    <a:pt x="50848" y="478"/>
                  </a:cubicBezTo>
                  <a:cubicBezTo>
                    <a:pt x="56089" y="-1476"/>
                    <a:pt x="57106" y="3004"/>
                    <a:pt x="59169" y="5919"/>
                  </a:cubicBezTo>
                  <a:cubicBezTo>
                    <a:pt x="59729" y="7365"/>
                    <a:pt x="59923" y="8862"/>
                    <a:pt x="59792" y="10399"/>
                  </a:cubicBezTo>
                  <a:cubicBezTo>
                    <a:pt x="59672" y="16743"/>
                    <a:pt x="60358" y="23298"/>
                    <a:pt x="53694" y="28927"/>
                  </a:cubicBezTo>
                  <a:cubicBezTo>
                    <a:pt x="64067" y="23687"/>
                    <a:pt x="56466" y="12731"/>
                    <a:pt x="63289" y="7273"/>
                  </a:cubicBezTo>
                  <a:cubicBezTo>
                    <a:pt x="64044" y="6084"/>
                    <a:pt x="64895" y="4947"/>
                    <a:pt x="65764" y="3838"/>
                  </a:cubicBezTo>
                  <a:cubicBezTo>
                    <a:pt x="66650" y="2759"/>
                    <a:pt x="67719" y="1873"/>
                    <a:pt x="68924" y="1147"/>
                  </a:cubicBezTo>
                  <a:cubicBezTo>
                    <a:pt x="69593" y="987"/>
                    <a:pt x="70273" y="838"/>
                    <a:pt x="70959" y="684"/>
                  </a:cubicBezTo>
                  <a:cubicBezTo>
                    <a:pt x="73611" y="1112"/>
                    <a:pt x="77440" y="1592"/>
                    <a:pt x="75731" y="5113"/>
                  </a:cubicBezTo>
                  <a:cubicBezTo>
                    <a:pt x="73702" y="9296"/>
                    <a:pt x="73028" y="11017"/>
                    <a:pt x="78594" y="9965"/>
                  </a:cubicBezTo>
                  <a:cubicBezTo>
                    <a:pt x="80692" y="9571"/>
                    <a:pt x="83103" y="8799"/>
                    <a:pt x="83521" y="11925"/>
                  </a:cubicBezTo>
                  <a:cubicBezTo>
                    <a:pt x="83852" y="14388"/>
                    <a:pt x="82183" y="16251"/>
                    <a:pt x="79903" y="16623"/>
                  </a:cubicBezTo>
                  <a:cubicBezTo>
                    <a:pt x="73628" y="17646"/>
                    <a:pt x="65610" y="16492"/>
                    <a:pt x="68479" y="27299"/>
                  </a:cubicBezTo>
                  <a:cubicBezTo>
                    <a:pt x="79383" y="21709"/>
                    <a:pt x="82303" y="22058"/>
                    <a:pt x="83806" y="29447"/>
                  </a:cubicBezTo>
                  <a:cubicBezTo>
                    <a:pt x="84178" y="31265"/>
                    <a:pt x="85835" y="34865"/>
                    <a:pt x="80051" y="33305"/>
                  </a:cubicBezTo>
                  <a:cubicBezTo>
                    <a:pt x="72273" y="31208"/>
                    <a:pt x="65033" y="33139"/>
                    <a:pt x="64735" y="43558"/>
                  </a:cubicBezTo>
                  <a:cubicBezTo>
                    <a:pt x="64598" y="48370"/>
                    <a:pt x="60758" y="47398"/>
                    <a:pt x="58049" y="48776"/>
                  </a:cubicBezTo>
                  <a:cubicBezTo>
                    <a:pt x="51065" y="52325"/>
                    <a:pt x="49636" y="62017"/>
                    <a:pt x="54705" y="68932"/>
                  </a:cubicBezTo>
                  <a:cubicBezTo>
                    <a:pt x="55197" y="69601"/>
                    <a:pt x="56746" y="69504"/>
                    <a:pt x="57803" y="69761"/>
                  </a:cubicBezTo>
                  <a:lnTo>
                    <a:pt x="57803" y="69761"/>
                  </a:lnTo>
                  <a:cubicBezTo>
                    <a:pt x="61672" y="73710"/>
                    <a:pt x="65810" y="77459"/>
                    <a:pt x="67661" y="82883"/>
                  </a:cubicBezTo>
                  <a:cubicBezTo>
                    <a:pt x="65861" y="85632"/>
                    <a:pt x="63095" y="83546"/>
                    <a:pt x="60889" y="84272"/>
                  </a:cubicBezTo>
                  <a:cubicBezTo>
                    <a:pt x="63232" y="84243"/>
                    <a:pt x="65850" y="85574"/>
                    <a:pt x="67661" y="82894"/>
                  </a:cubicBezTo>
                  <a:cubicBezTo>
                    <a:pt x="68747" y="82923"/>
                    <a:pt x="69833" y="82923"/>
                    <a:pt x="70913" y="82923"/>
                  </a:cubicBezTo>
                  <a:cubicBezTo>
                    <a:pt x="71919" y="81917"/>
                    <a:pt x="72948" y="80945"/>
                    <a:pt x="74011" y="79991"/>
                  </a:cubicBezTo>
                  <a:cubicBezTo>
                    <a:pt x="76497" y="78242"/>
                    <a:pt x="79200" y="77356"/>
                    <a:pt x="82269" y="77854"/>
                  </a:cubicBezTo>
                  <a:cubicBezTo>
                    <a:pt x="83744" y="78328"/>
                    <a:pt x="84904" y="79214"/>
                    <a:pt x="85772" y="80488"/>
                  </a:cubicBezTo>
                  <a:cubicBezTo>
                    <a:pt x="87058" y="83460"/>
                    <a:pt x="87030" y="86369"/>
                    <a:pt x="85355" y="89198"/>
                  </a:cubicBezTo>
                  <a:cubicBezTo>
                    <a:pt x="84292" y="90306"/>
                    <a:pt x="83006" y="91032"/>
                    <a:pt x="81543" y="91467"/>
                  </a:cubicBezTo>
                  <a:cubicBezTo>
                    <a:pt x="73639" y="92758"/>
                    <a:pt x="66438" y="97587"/>
                    <a:pt x="58003" y="96296"/>
                  </a:cubicBezTo>
                  <a:cubicBezTo>
                    <a:pt x="50905" y="96650"/>
                    <a:pt x="48339" y="89575"/>
                    <a:pt x="42944" y="87112"/>
                  </a:cubicBezTo>
                  <a:cubicBezTo>
                    <a:pt x="42401" y="86820"/>
                    <a:pt x="41870" y="86506"/>
                    <a:pt x="41338" y="86192"/>
                  </a:cubicBezTo>
                  <a:close/>
                </a:path>
              </a:pathLst>
            </a:custGeom>
            <a:grpFill/>
            <a:ln w="5715" cap="flat">
              <a:noFill/>
              <a:prstDash val="solid"/>
              <a:miter/>
            </a:ln>
          </p:spPr>
          <p:txBody>
            <a:bodyPr rtlCol="0" anchor="ctr"/>
            <a:lstStyle/>
            <a:p>
              <a:endParaRPr lang="zh-CN" altLang="en-US"/>
            </a:p>
          </p:txBody>
        </p:sp>
        <p:sp>
          <p:nvSpPr>
            <p:cNvPr id="5589" name="任意多边形: 形状 5588">
              <a:extLst>
                <a:ext uri="{FF2B5EF4-FFF2-40B4-BE49-F238E27FC236}">
                  <a16:creationId xmlns:a16="http://schemas.microsoft.com/office/drawing/2014/main" id="{B5EF2B60-7D7A-54D2-4F8D-FAB7BE7D72DA}"/>
                </a:ext>
              </a:extLst>
            </p:cNvPr>
            <p:cNvSpPr/>
            <p:nvPr/>
          </p:nvSpPr>
          <p:spPr>
            <a:xfrm>
              <a:off x="5183051" y="5276203"/>
              <a:ext cx="102769" cy="120134"/>
            </a:xfrm>
            <a:custGeom>
              <a:avLst/>
              <a:gdLst>
                <a:gd name="connsiteX0" fmla="*/ 33256 w 102769"/>
                <a:gd name="connsiteY0" fmla="*/ 63950 h 120134"/>
                <a:gd name="connsiteX1" fmla="*/ 39908 w 102769"/>
                <a:gd name="connsiteY1" fmla="*/ 58040 h 120134"/>
                <a:gd name="connsiteX2" fmla="*/ 37930 w 102769"/>
                <a:gd name="connsiteY2" fmla="*/ 38861 h 120134"/>
                <a:gd name="connsiteX3" fmla="*/ 43566 w 102769"/>
                <a:gd name="connsiteY3" fmla="*/ 32763 h 120134"/>
                <a:gd name="connsiteX4" fmla="*/ 57556 w 102769"/>
                <a:gd name="connsiteY4" fmla="*/ 27414 h 120134"/>
                <a:gd name="connsiteX5" fmla="*/ 80359 w 102769"/>
                <a:gd name="connsiteY5" fmla="*/ 10280 h 120134"/>
                <a:gd name="connsiteX6" fmla="*/ 72758 w 102769"/>
                <a:gd name="connsiteY6" fmla="*/ 4799 h 120134"/>
                <a:gd name="connsiteX7" fmla="*/ 76135 w 102769"/>
                <a:gd name="connsiteY7" fmla="*/ 250 h 120134"/>
                <a:gd name="connsiteX8" fmla="*/ 80067 w 102769"/>
                <a:gd name="connsiteY8" fmla="*/ 222 h 120134"/>
                <a:gd name="connsiteX9" fmla="*/ 85576 w 102769"/>
                <a:gd name="connsiteY9" fmla="*/ 2908 h 120134"/>
                <a:gd name="connsiteX10" fmla="*/ 88497 w 102769"/>
                <a:gd name="connsiteY10" fmla="*/ 5925 h 120134"/>
                <a:gd name="connsiteX11" fmla="*/ 92452 w 102769"/>
                <a:gd name="connsiteY11" fmla="*/ 17812 h 120134"/>
                <a:gd name="connsiteX12" fmla="*/ 92429 w 102769"/>
                <a:gd name="connsiteY12" fmla="*/ 21161 h 120134"/>
                <a:gd name="connsiteX13" fmla="*/ 90863 w 102769"/>
                <a:gd name="connsiteY13" fmla="*/ 28837 h 120134"/>
                <a:gd name="connsiteX14" fmla="*/ 84679 w 102769"/>
                <a:gd name="connsiteY14" fmla="*/ 30883 h 120134"/>
                <a:gd name="connsiteX15" fmla="*/ 84039 w 102769"/>
                <a:gd name="connsiteY15" fmla="*/ 39215 h 120134"/>
                <a:gd name="connsiteX16" fmla="*/ 98955 w 102769"/>
                <a:gd name="connsiteY16" fmla="*/ 36312 h 120134"/>
                <a:gd name="connsiteX17" fmla="*/ 92377 w 102769"/>
                <a:gd name="connsiteY17" fmla="*/ 50794 h 120134"/>
                <a:gd name="connsiteX18" fmla="*/ 83113 w 102769"/>
                <a:gd name="connsiteY18" fmla="*/ 72322 h 120134"/>
                <a:gd name="connsiteX19" fmla="*/ 77735 w 102769"/>
                <a:gd name="connsiteY19" fmla="*/ 62098 h 120134"/>
                <a:gd name="connsiteX20" fmla="*/ 66140 w 102769"/>
                <a:gd name="connsiteY20" fmla="*/ 83689 h 120134"/>
                <a:gd name="connsiteX21" fmla="*/ 64620 w 102769"/>
                <a:gd name="connsiteY21" fmla="*/ 85421 h 120134"/>
                <a:gd name="connsiteX22" fmla="*/ 45126 w 102769"/>
                <a:gd name="connsiteY22" fmla="*/ 106635 h 120134"/>
                <a:gd name="connsiteX23" fmla="*/ 39771 w 102769"/>
                <a:gd name="connsiteY23" fmla="*/ 120134 h 120134"/>
                <a:gd name="connsiteX24" fmla="*/ 0 w 102769"/>
                <a:gd name="connsiteY24" fmla="*/ 100291 h 120134"/>
                <a:gd name="connsiteX25" fmla="*/ 26672 w 102769"/>
                <a:gd name="connsiteY25" fmla="*/ 73825 h 120134"/>
                <a:gd name="connsiteX26" fmla="*/ 33256 w 102769"/>
                <a:gd name="connsiteY26" fmla="*/ 63950 h 12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02769" h="120134">
                  <a:moveTo>
                    <a:pt x="33256" y="63950"/>
                  </a:moveTo>
                  <a:cubicBezTo>
                    <a:pt x="36416" y="62864"/>
                    <a:pt x="44697" y="65727"/>
                    <a:pt x="39908" y="58040"/>
                  </a:cubicBezTo>
                  <a:cubicBezTo>
                    <a:pt x="35822" y="51485"/>
                    <a:pt x="44400" y="44702"/>
                    <a:pt x="37930" y="38861"/>
                  </a:cubicBezTo>
                  <a:cubicBezTo>
                    <a:pt x="37462" y="38438"/>
                    <a:pt x="40897" y="30860"/>
                    <a:pt x="43566" y="32763"/>
                  </a:cubicBezTo>
                  <a:cubicBezTo>
                    <a:pt x="51824" y="38649"/>
                    <a:pt x="54493" y="31403"/>
                    <a:pt x="57556" y="27414"/>
                  </a:cubicBezTo>
                  <a:cubicBezTo>
                    <a:pt x="63659" y="19458"/>
                    <a:pt x="75552" y="19698"/>
                    <a:pt x="80359" y="10280"/>
                  </a:cubicBezTo>
                  <a:cubicBezTo>
                    <a:pt x="77850" y="8474"/>
                    <a:pt x="75301" y="6634"/>
                    <a:pt x="72758" y="4799"/>
                  </a:cubicBezTo>
                  <a:cubicBezTo>
                    <a:pt x="73266" y="2828"/>
                    <a:pt x="74512" y="1405"/>
                    <a:pt x="76135" y="250"/>
                  </a:cubicBezTo>
                  <a:cubicBezTo>
                    <a:pt x="77444" y="-70"/>
                    <a:pt x="78753" y="-87"/>
                    <a:pt x="80067" y="222"/>
                  </a:cubicBezTo>
                  <a:cubicBezTo>
                    <a:pt x="82027" y="862"/>
                    <a:pt x="83845" y="1782"/>
                    <a:pt x="85576" y="2908"/>
                  </a:cubicBezTo>
                  <a:cubicBezTo>
                    <a:pt x="86725" y="3748"/>
                    <a:pt x="87674" y="4771"/>
                    <a:pt x="88497" y="5925"/>
                  </a:cubicBezTo>
                  <a:cubicBezTo>
                    <a:pt x="91509" y="9326"/>
                    <a:pt x="90486" y="14064"/>
                    <a:pt x="92452" y="17812"/>
                  </a:cubicBezTo>
                  <a:cubicBezTo>
                    <a:pt x="92446" y="18927"/>
                    <a:pt x="92440" y="20047"/>
                    <a:pt x="92429" y="21161"/>
                  </a:cubicBezTo>
                  <a:cubicBezTo>
                    <a:pt x="95115" y="24379"/>
                    <a:pt x="93972" y="26808"/>
                    <a:pt x="90863" y="28837"/>
                  </a:cubicBezTo>
                  <a:cubicBezTo>
                    <a:pt x="89908" y="33117"/>
                    <a:pt x="83136" y="20373"/>
                    <a:pt x="84679" y="30883"/>
                  </a:cubicBezTo>
                  <a:cubicBezTo>
                    <a:pt x="85102" y="33780"/>
                    <a:pt x="86857" y="36335"/>
                    <a:pt x="84039" y="39215"/>
                  </a:cubicBezTo>
                  <a:cubicBezTo>
                    <a:pt x="89583" y="40078"/>
                    <a:pt x="93412" y="33557"/>
                    <a:pt x="98955" y="36312"/>
                  </a:cubicBezTo>
                  <a:cubicBezTo>
                    <a:pt x="109614" y="46982"/>
                    <a:pt x="94806" y="46068"/>
                    <a:pt x="92377" y="50794"/>
                  </a:cubicBezTo>
                  <a:cubicBezTo>
                    <a:pt x="86068" y="56566"/>
                    <a:pt x="92000" y="67556"/>
                    <a:pt x="83113" y="72322"/>
                  </a:cubicBezTo>
                  <a:cubicBezTo>
                    <a:pt x="78844" y="70191"/>
                    <a:pt x="85891" y="63373"/>
                    <a:pt x="77735" y="62098"/>
                  </a:cubicBezTo>
                  <a:cubicBezTo>
                    <a:pt x="75741" y="70019"/>
                    <a:pt x="73603" y="78466"/>
                    <a:pt x="66140" y="83689"/>
                  </a:cubicBezTo>
                  <a:cubicBezTo>
                    <a:pt x="65631" y="84261"/>
                    <a:pt x="65122" y="84832"/>
                    <a:pt x="64620" y="85421"/>
                  </a:cubicBezTo>
                  <a:cubicBezTo>
                    <a:pt x="53544" y="88284"/>
                    <a:pt x="46926" y="94897"/>
                    <a:pt x="45126" y="106635"/>
                  </a:cubicBezTo>
                  <a:cubicBezTo>
                    <a:pt x="44411" y="111287"/>
                    <a:pt x="43102" y="116253"/>
                    <a:pt x="39771" y="120134"/>
                  </a:cubicBezTo>
                  <a:cubicBezTo>
                    <a:pt x="25798" y="114956"/>
                    <a:pt x="13013" y="107395"/>
                    <a:pt x="0" y="100291"/>
                  </a:cubicBezTo>
                  <a:cubicBezTo>
                    <a:pt x="14659" y="97285"/>
                    <a:pt x="22883" y="87793"/>
                    <a:pt x="26672" y="73825"/>
                  </a:cubicBezTo>
                  <a:cubicBezTo>
                    <a:pt x="30381" y="71534"/>
                    <a:pt x="31307" y="67401"/>
                    <a:pt x="33256" y="63950"/>
                  </a:cubicBezTo>
                  <a:close/>
                </a:path>
              </a:pathLst>
            </a:custGeom>
            <a:grpFill/>
            <a:ln w="5715" cap="flat">
              <a:noFill/>
              <a:prstDash val="solid"/>
              <a:miter/>
            </a:ln>
          </p:spPr>
          <p:txBody>
            <a:bodyPr rtlCol="0" anchor="ctr"/>
            <a:lstStyle/>
            <a:p>
              <a:endParaRPr lang="zh-CN" altLang="en-US"/>
            </a:p>
          </p:txBody>
        </p:sp>
        <p:sp>
          <p:nvSpPr>
            <p:cNvPr id="5590" name="任意多边形: 形状 5589">
              <a:extLst>
                <a:ext uri="{FF2B5EF4-FFF2-40B4-BE49-F238E27FC236}">
                  <a16:creationId xmlns:a16="http://schemas.microsoft.com/office/drawing/2014/main" id="{EC878FB1-E59C-68A9-45E1-53C7EDF0E882}"/>
                </a:ext>
              </a:extLst>
            </p:cNvPr>
            <p:cNvSpPr/>
            <p:nvPr/>
          </p:nvSpPr>
          <p:spPr>
            <a:xfrm>
              <a:off x="4794655" y="4639265"/>
              <a:ext cx="110001" cy="124338"/>
            </a:xfrm>
            <a:custGeom>
              <a:avLst/>
              <a:gdLst>
                <a:gd name="connsiteX0" fmla="*/ 66453 w 110001"/>
                <a:gd name="connsiteY0" fmla="*/ 0 h 124338"/>
                <a:gd name="connsiteX1" fmla="*/ 110002 w 110001"/>
                <a:gd name="connsiteY1" fmla="*/ 12436 h 124338"/>
                <a:gd name="connsiteX2" fmla="*/ 109807 w 110001"/>
                <a:gd name="connsiteY2" fmla="*/ 14550 h 124338"/>
                <a:gd name="connsiteX3" fmla="*/ 104224 w 110001"/>
                <a:gd name="connsiteY3" fmla="*/ 23700 h 124338"/>
                <a:gd name="connsiteX4" fmla="*/ 100852 w 110001"/>
                <a:gd name="connsiteY4" fmla="*/ 26575 h 124338"/>
                <a:gd name="connsiteX5" fmla="*/ 92005 w 110001"/>
                <a:gd name="connsiteY5" fmla="*/ 52475 h 124338"/>
                <a:gd name="connsiteX6" fmla="*/ 89674 w 110001"/>
                <a:gd name="connsiteY6" fmla="*/ 64008 h 124338"/>
                <a:gd name="connsiteX7" fmla="*/ 80078 w 110001"/>
                <a:gd name="connsiteY7" fmla="*/ 76432 h 124338"/>
                <a:gd name="connsiteX8" fmla="*/ 70586 w 110001"/>
                <a:gd name="connsiteY8" fmla="*/ 80736 h 124338"/>
                <a:gd name="connsiteX9" fmla="*/ 66893 w 110001"/>
                <a:gd name="connsiteY9" fmla="*/ 80318 h 124338"/>
                <a:gd name="connsiteX10" fmla="*/ 63985 w 110001"/>
                <a:gd name="connsiteY10" fmla="*/ 80884 h 124338"/>
                <a:gd name="connsiteX11" fmla="*/ 58275 w 110001"/>
                <a:gd name="connsiteY11" fmla="*/ 88371 h 124338"/>
                <a:gd name="connsiteX12" fmla="*/ 46245 w 110001"/>
                <a:gd name="connsiteY12" fmla="*/ 96846 h 124338"/>
                <a:gd name="connsiteX13" fmla="*/ 42896 w 110001"/>
                <a:gd name="connsiteY13" fmla="*/ 99698 h 124338"/>
                <a:gd name="connsiteX14" fmla="*/ 39256 w 110001"/>
                <a:gd name="connsiteY14" fmla="*/ 114728 h 124338"/>
                <a:gd name="connsiteX15" fmla="*/ 32249 w 110001"/>
                <a:gd name="connsiteY15" fmla="*/ 124267 h 124338"/>
                <a:gd name="connsiteX16" fmla="*/ 9641 w 110001"/>
                <a:gd name="connsiteY16" fmla="*/ 123552 h 124338"/>
                <a:gd name="connsiteX17" fmla="*/ 731 w 110001"/>
                <a:gd name="connsiteY17" fmla="*/ 112071 h 124338"/>
                <a:gd name="connsiteX18" fmla="*/ 21625 w 110001"/>
                <a:gd name="connsiteY18" fmla="*/ 110700 h 124338"/>
                <a:gd name="connsiteX19" fmla="*/ 23751 w 110001"/>
                <a:gd name="connsiteY19" fmla="*/ 89045 h 124338"/>
                <a:gd name="connsiteX20" fmla="*/ 23751 w 110001"/>
                <a:gd name="connsiteY20" fmla="*/ 89045 h 124338"/>
                <a:gd name="connsiteX21" fmla="*/ 31666 w 110001"/>
                <a:gd name="connsiteY21" fmla="*/ 71277 h 124338"/>
                <a:gd name="connsiteX22" fmla="*/ 30203 w 110001"/>
                <a:gd name="connsiteY22" fmla="*/ 71677 h 124338"/>
                <a:gd name="connsiteX23" fmla="*/ 21345 w 110001"/>
                <a:gd name="connsiteY23" fmla="*/ 69414 h 124338"/>
                <a:gd name="connsiteX24" fmla="*/ 24997 w 110001"/>
                <a:gd name="connsiteY24" fmla="*/ 62002 h 124338"/>
                <a:gd name="connsiteX25" fmla="*/ 42279 w 110001"/>
                <a:gd name="connsiteY25" fmla="*/ 45920 h 124338"/>
                <a:gd name="connsiteX26" fmla="*/ 46194 w 110001"/>
                <a:gd name="connsiteY26" fmla="*/ 57910 h 124338"/>
                <a:gd name="connsiteX27" fmla="*/ 51383 w 110001"/>
                <a:gd name="connsiteY27" fmla="*/ 43491 h 124338"/>
                <a:gd name="connsiteX28" fmla="*/ 51869 w 110001"/>
                <a:gd name="connsiteY28" fmla="*/ 42137 h 124338"/>
                <a:gd name="connsiteX29" fmla="*/ 50811 w 110001"/>
                <a:gd name="connsiteY29" fmla="*/ 41034 h 124338"/>
                <a:gd name="connsiteX30" fmla="*/ 45382 w 110001"/>
                <a:gd name="connsiteY30" fmla="*/ 36799 h 124338"/>
                <a:gd name="connsiteX31" fmla="*/ 58813 w 110001"/>
                <a:gd name="connsiteY31" fmla="*/ 28701 h 124338"/>
                <a:gd name="connsiteX32" fmla="*/ 66453 w 110001"/>
                <a:gd name="connsiteY32" fmla="*/ 0 h 12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0001" h="124338">
                  <a:moveTo>
                    <a:pt x="66453" y="0"/>
                  </a:moveTo>
                  <a:cubicBezTo>
                    <a:pt x="81518" y="2217"/>
                    <a:pt x="97583" y="943"/>
                    <a:pt x="110002" y="12436"/>
                  </a:cubicBezTo>
                  <a:cubicBezTo>
                    <a:pt x="109933" y="13139"/>
                    <a:pt x="109870" y="13842"/>
                    <a:pt x="109807" y="14550"/>
                  </a:cubicBezTo>
                  <a:cubicBezTo>
                    <a:pt x="108562" y="17973"/>
                    <a:pt x="106418" y="20842"/>
                    <a:pt x="104224" y="23700"/>
                  </a:cubicBezTo>
                  <a:cubicBezTo>
                    <a:pt x="103218" y="24803"/>
                    <a:pt x="102081" y="25740"/>
                    <a:pt x="100852" y="26575"/>
                  </a:cubicBezTo>
                  <a:cubicBezTo>
                    <a:pt x="90085" y="32530"/>
                    <a:pt x="80335" y="38605"/>
                    <a:pt x="92005" y="52475"/>
                  </a:cubicBezTo>
                  <a:cubicBezTo>
                    <a:pt x="95429" y="56544"/>
                    <a:pt x="92840" y="60533"/>
                    <a:pt x="89674" y="64008"/>
                  </a:cubicBezTo>
                  <a:cubicBezTo>
                    <a:pt x="86147" y="67877"/>
                    <a:pt x="80381" y="70066"/>
                    <a:pt x="80078" y="76432"/>
                  </a:cubicBezTo>
                  <a:cubicBezTo>
                    <a:pt x="77466" y="79084"/>
                    <a:pt x="74077" y="80010"/>
                    <a:pt x="70586" y="80736"/>
                  </a:cubicBezTo>
                  <a:cubicBezTo>
                    <a:pt x="69305" y="80879"/>
                    <a:pt x="68059" y="80707"/>
                    <a:pt x="66893" y="80318"/>
                  </a:cubicBezTo>
                  <a:cubicBezTo>
                    <a:pt x="65733" y="79158"/>
                    <a:pt x="64493" y="77770"/>
                    <a:pt x="63985" y="80884"/>
                  </a:cubicBezTo>
                  <a:cubicBezTo>
                    <a:pt x="62813" y="83970"/>
                    <a:pt x="60876" y="86416"/>
                    <a:pt x="58275" y="88371"/>
                  </a:cubicBezTo>
                  <a:cubicBezTo>
                    <a:pt x="54195" y="91097"/>
                    <a:pt x="49903" y="93509"/>
                    <a:pt x="46245" y="96846"/>
                  </a:cubicBezTo>
                  <a:cubicBezTo>
                    <a:pt x="45171" y="97858"/>
                    <a:pt x="44033" y="98778"/>
                    <a:pt x="42896" y="99698"/>
                  </a:cubicBezTo>
                  <a:cubicBezTo>
                    <a:pt x="38896" y="104019"/>
                    <a:pt x="34450" y="107465"/>
                    <a:pt x="39256" y="114728"/>
                  </a:cubicBezTo>
                  <a:cubicBezTo>
                    <a:pt x="43811" y="121615"/>
                    <a:pt x="39067" y="124873"/>
                    <a:pt x="32249" y="124267"/>
                  </a:cubicBezTo>
                  <a:cubicBezTo>
                    <a:pt x="24705" y="123598"/>
                    <a:pt x="17259" y="122107"/>
                    <a:pt x="9641" y="123552"/>
                  </a:cubicBezTo>
                  <a:cubicBezTo>
                    <a:pt x="-635" y="125496"/>
                    <a:pt x="-864" y="119443"/>
                    <a:pt x="731" y="112071"/>
                  </a:cubicBezTo>
                  <a:cubicBezTo>
                    <a:pt x="5709" y="102407"/>
                    <a:pt x="13058" y="104985"/>
                    <a:pt x="21625" y="110700"/>
                  </a:cubicBezTo>
                  <a:cubicBezTo>
                    <a:pt x="18739" y="101367"/>
                    <a:pt x="11075" y="93503"/>
                    <a:pt x="23751" y="89045"/>
                  </a:cubicBezTo>
                  <a:lnTo>
                    <a:pt x="23751" y="89045"/>
                  </a:lnTo>
                  <a:cubicBezTo>
                    <a:pt x="26837" y="83239"/>
                    <a:pt x="26100" y="75707"/>
                    <a:pt x="31666" y="71277"/>
                  </a:cubicBezTo>
                  <a:cubicBezTo>
                    <a:pt x="30975" y="70592"/>
                    <a:pt x="30752" y="71729"/>
                    <a:pt x="30203" y="71677"/>
                  </a:cubicBezTo>
                  <a:cubicBezTo>
                    <a:pt x="26774" y="72358"/>
                    <a:pt x="23294" y="72449"/>
                    <a:pt x="21345" y="69414"/>
                  </a:cubicBezTo>
                  <a:cubicBezTo>
                    <a:pt x="18842" y="65528"/>
                    <a:pt x="22471" y="63351"/>
                    <a:pt x="24997" y="62002"/>
                  </a:cubicBezTo>
                  <a:cubicBezTo>
                    <a:pt x="32249" y="58139"/>
                    <a:pt x="33786" y="48291"/>
                    <a:pt x="42279" y="45920"/>
                  </a:cubicBezTo>
                  <a:cubicBezTo>
                    <a:pt x="46342" y="48246"/>
                    <a:pt x="45417" y="52332"/>
                    <a:pt x="46194" y="57910"/>
                  </a:cubicBezTo>
                  <a:cubicBezTo>
                    <a:pt x="45880" y="50961"/>
                    <a:pt x="46942" y="46417"/>
                    <a:pt x="51383" y="43491"/>
                  </a:cubicBezTo>
                  <a:cubicBezTo>
                    <a:pt x="51263" y="43514"/>
                    <a:pt x="51869" y="42137"/>
                    <a:pt x="51869" y="42137"/>
                  </a:cubicBezTo>
                  <a:cubicBezTo>
                    <a:pt x="51869" y="42137"/>
                    <a:pt x="50892" y="40994"/>
                    <a:pt x="50811" y="41034"/>
                  </a:cubicBezTo>
                  <a:cubicBezTo>
                    <a:pt x="48337" y="40428"/>
                    <a:pt x="46057" y="39639"/>
                    <a:pt x="45382" y="36799"/>
                  </a:cubicBezTo>
                  <a:cubicBezTo>
                    <a:pt x="46588" y="28632"/>
                    <a:pt x="54983" y="32473"/>
                    <a:pt x="58813" y="28701"/>
                  </a:cubicBezTo>
                  <a:cubicBezTo>
                    <a:pt x="62104" y="19345"/>
                    <a:pt x="72803" y="11944"/>
                    <a:pt x="66453" y="0"/>
                  </a:cubicBezTo>
                  <a:close/>
                </a:path>
              </a:pathLst>
            </a:custGeom>
            <a:grpFill/>
            <a:ln w="5715" cap="flat">
              <a:noFill/>
              <a:prstDash val="solid"/>
              <a:miter/>
            </a:ln>
          </p:spPr>
          <p:txBody>
            <a:bodyPr rtlCol="0" anchor="ctr"/>
            <a:lstStyle/>
            <a:p>
              <a:endParaRPr lang="zh-CN" altLang="en-US"/>
            </a:p>
          </p:txBody>
        </p:sp>
        <p:sp>
          <p:nvSpPr>
            <p:cNvPr id="5591" name="任意多边形: 形状 5590">
              <a:extLst>
                <a:ext uri="{FF2B5EF4-FFF2-40B4-BE49-F238E27FC236}">
                  <a16:creationId xmlns:a16="http://schemas.microsoft.com/office/drawing/2014/main" id="{6FAC88F0-E645-14B1-C693-1F710197E75D}"/>
                </a:ext>
              </a:extLst>
            </p:cNvPr>
            <p:cNvSpPr/>
            <p:nvPr/>
          </p:nvSpPr>
          <p:spPr>
            <a:xfrm>
              <a:off x="5502211" y="5484868"/>
              <a:ext cx="84172" cy="85925"/>
            </a:xfrm>
            <a:custGeom>
              <a:avLst/>
              <a:gdLst>
                <a:gd name="connsiteX0" fmla="*/ 0 w 84172"/>
                <a:gd name="connsiteY0" fmla="*/ 50143 h 85925"/>
                <a:gd name="connsiteX1" fmla="*/ 474 w 84172"/>
                <a:gd name="connsiteY1" fmla="*/ 46903 h 85925"/>
                <a:gd name="connsiteX2" fmla="*/ 8938 w 84172"/>
                <a:gd name="connsiteY2" fmla="*/ 45463 h 85925"/>
                <a:gd name="connsiteX3" fmla="*/ 11024 w 84172"/>
                <a:gd name="connsiteY3" fmla="*/ 36479 h 85925"/>
                <a:gd name="connsiteX4" fmla="*/ 20174 w 84172"/>
                <a:gd name="connsiteY4" fmla="*/ 26746 h 85925"/>
                <a:gd name="connsiteX5" fmla="*/ 39405 w 84172"/>
                <a:gd name="connsiteY5" fmla="*/ 5823 h 85925"/>
                <a:gd name="connsiteX6" fmla="*/ 46263 w 84172"/>
                <a:gd name="connsiteY6" fmla="*/ 0 h 85925"/>
                <a:gd name="connsiteX7" fmla="*/ 47366 w 84172"/>
                <a:gd name="connsiteY7" fmla="*/ 1589 h 85925"/>
                <a:gd name="connsiteX8" fmla="*/ 47497 w 84172"/>
                <a:gd name="connsiteY8" fmla="*/ 3480 h 85925"/>
                <a:gd name="connsiteX9" fmla="*/ 47149 w 84172"/>
                <a:gd name="connsiteY9" fmla="*/ 5298 h 85925"/>
                <a:gd name="connsiteX10" fmla="*/ 46080 w 84172"/>
                <a:gd name="connsiteY10" fmla="*/ 10504 h 85925"/>
                <a:gd name="connsiteX11" fmla="*/ 48697 w 84172"/>
                <a:gd name="connsiteY11" fmla="*/ 21271 h 85925"/>
                <a:gd name="connsiteX12" fmla="*/ 46217 w 84172"/>
                <a:gd name="connsiteY12" fmla="*/ 22180 h 85925"/>
                <a:gd name="connsiteX13" fmla="*/ 46194 w 84172"/>
                <a:gd name="connsiteY13" fmla="*/ 22677 h 85925"/>
                <a:gd name="connsiteX14" fmla="*/ 49435 w 84172"/>
                <a:gd name="connsiteY14" fmla="*/ 20911 h 85925"/>
                <a:gd name="connsiteX15" fmla="*/ 74232 w 84172"/>
                <a:gd name="connsiteY15" fmla="*/ 4658 h 85925"/>
                <a:gd name="connsiteX16" fmla="*/ 82067 w 84172"/>
                <a:gd name="connsiteY16" fmla="*/ 23146 h 85925"/>
                <a:gd name="connsiteX17" fmla="*/ 83610 w 84172"/>
                <a:gd name="connsiteY17" fmla="*/ 48332 h 85925"/>
                <a:gd name="connsiteX18" fmla="*/ 70335 w 84172"/>
                <a:gd name="connsiteY18" fmla="*/ 73472 h 85925"/>
                <a:gd name="connsiteX19" fmla="*/ 71895 w 84172"/>
                <a:gd name="connsiteY19" fmla="*/ 74067 h 85925"/>
                <a:gd name="connsiteX20" fmla="*/ 72415 w 84172"/>
                <a:gd name="connsiteY20" fmla="*/ 85925 h 85925"/>
                <a:gd name="connsiteX21" fmla="*/ 0 w 84172"/>
                <a:gd name="connsiteY21" fmla="*/ 50143 h 85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4172" h="85925">
                  <a:moveTo>
                    <a:pt x="0" y="50143"/>
                  </a:moveTo>
                  <a:cubicBezTo>
                    <a:pt x="149" y="49063"/>
                    <a:pt x="126" y="47920"/>
                    <a:pt x="474" y="46903"/>
                  </a:cubicBezTo>
                  <a:cubicBezTo>
                    <a:pt x="2497" y="41051"/>
                    <a:pt x="7715" y="50852"/>
                    <a:pt x="8938" y="45463"/>
                  </a:cubicBezTo>
                  <a:cubicBezTo>
                    <a:pt x="9607" y="42503"/>
                    <a:pt x="8412" y="39331"/>
                    <a:pt x="11024" y="36479"/>
                  </a:cubicBezTo>
                  <a:cubicBezTo>
                    <a:pt x="13990" y="33238"/>
                    <a:pt x="14567" y="29192"/>
                    <a:pt x="20174" y="26746"/>
                  </a:cubicBezTo>
                  <a:cubicBezTo>
                    <a:pt x="28678" y="23037"/>
                    <a:pt x="36479" y="15893"/>
                    <a:pt x="39405" y="5823"/>
                  </a:cubicBezTo>
                  <a:cubicBezTo>
                    <a:pt x="40485" y="2109"/>
                    <a:pt x="42599" y="320"/>
                    <a:pt x="46263" y="0"/>
                  </a:cubicBezTo>
                  <a:cubicBezTo>
                    <a:pt x="46629" y="532"/>
                    <a:pt x="46994" y="1069"/>
                    <a:pt x="47366" y="1589"/>
                  </a:cubicBezTo>
                  <a:cubicBezTo>
                    <a:pt x="47406" y="2217"/>
                    <a:pt x="47440" y="2858"/>
                    <a:pt x="47497" y="3480"/>
                  </a:cubicBezTo>
                  <a:cubicBezTo>
                    <a:pt x="47383" y="4080"/>
                    <a:pt x="47246" y="4692"/>
                    <a:pt x="47149" y="5298"/>
                  </a:cubicBezTo>
                  <a:cubicBezTo>
                    <a:pt x="46726" y="7024"/>
                    <a:pt x="46183" y="8738"/>
                    <a:pt x="46080" y="10504"/>
                  </a:cubicBezTo>
                  <a:cubicBezTo>
                    <a:pt x="48617" y="13705"/>
                    <a:pt x="54430" y="16156"/>
                    <a:pt x="48697" y="21271"/>
                  </a:cubicBezTo>
                  <a:cubicBezTo>
                    <a:pt x="48063" y="22328"/>
                    <a:pt x="47229" y="22620"/>
                    <a:pt x="46217" y="22180"/>
                  </a:cubicBezTo>
                  <a:cubicBezTo>
                    <a:pt x="46194" y="22169"/>
                    <a:pt x="46069" y="22643"/>
                    <a:pt x="46194" y="22677"/>
                  </a:cubicBezTo>
                  <a:cubicBezTo>
                    <a:pt x="47817" y="23123"/>
                    <a:pt x="48097" y="21083"/>
                    <a:pt x="49435" y="20911"/>
                  </a:cubicBezTo>
                  <a:cubicBezTo>
                    <a:pt x="55653" y="12333"/>
                    <a:pt x="64551" y="7915"/>
                    <a:pt x="74232" y="4658"/>
                  </a:cubicBezTo>
                  <a:cubicBezTo>
                    <a:pt x="85314" y="7224"/>
                    <a:pt x="85822" y="14316"/>
                    <a:pt x="82067" y="23146"/>
                  </a:cubicBezTo>
                  <a:cubicBezTo>
                    <a:pt x="78381" y="31816"/>
                    <a:pt x="74855" y="40439"/>
                    <a:pt x="83610" y="48332"/>
                  </a:cubicBezTo>
                  <a:cubicBezTo>
                    <a:pt x="83308" y="58864"/>
                    <a:pt x="82725" y="69266"/>
                    <a:pt x="70335" y="73472"/>
                  </a:cubicBezTo>
                  <a:cubicBezTo>
                    <a:pt x="70237" y="73506"/>
                    <a:pt x="71363" y="73838"/>
                    <a:pt x="71895" y="74067"/>
                  </a:cubicBezTo>
                  <a:cubicBezTo>
                    <a:pt x="80176" y="77673"/>
                    <a:pt x="76552" y="81788"/>
                    <a:pt x="72415" y="85925"/>
                  </a:cubicBezTo>
                  <a:cubicBezTo>
                    <a:pt x="48280" y="73998"/>
                    <a:pt x="24140" y="62071"/>
                    <a:pt x="0" y="50143"/>
                  </a:cubicBezTo>
                  <a:close/>
                </a:path>
              </a:pathLst>
            </a:custGeom>
            <a:grpFill/>
            <a:ln w="5715" cap="flat">
              <a:noFill/>
              <a:prstDash val="solid"/>
              <a:miter/>
            </a:ln>
          </p:spPr>
          <p:txBody>
            <a:bodyPr rtlCol="0" anchor="ctr"/>
            <a:lstStyle/>
            <a:p>
              <a:endParaRPr lang="zh-CN" altLang="en-US"/>
            </a:p>
          </p:txBody>
        </p:sp>
        <p:sp>
          <p:nvSpPr>
            <p:cNvPr id="5592" name="任意多边形: 形状 5591">
              <a:extLst>
                <a:ext uri="{FF2B5EF4-FFF2-40B4-BE49-F238E27FC236}">
                  <a16:creationId xmlns:a16="http://schemas.microsoft.com/office/drawing/2014/main" id="{A9FFC079-6B8D-60A5-3864-B5F3929F4F4E}"/>
                </a:ext>
              </a:extLst>
            </p:cNvPr>
            <p:cNvSpPr/>
            <p:nvPr/>
          </p:nvSpPr>
          <p:spPr>
            <a:xfrm>
              <a:off x="4557659" y="5018152"/>
              <a:ext cx="95953" cy="101641"/>
            </a:xfrm>
            <a:custGeom>
              <a:avLst/>
              <a:gdLst>
                <a:gd name="connsiteX0" fmla="*/ 56801 w 95953"/>
                <a:gd name="connsiteY0" fmla="*/ 101642 h 101641"/>
                <a:gd name="connsiteX1" fmla="*/ 17722 w 95953"/>
                <a:gd name="connsiteY1" fmla="*/ 90229 h 101641"/>
                <a:gd name="connsiteX2" fmla="*/ 0 w 95953"/>
                <a:gd name="connsiteY2" fmla="*/ 82605 h 101641"/>
                <a:gd name="connsiteX3" fmla="*/ 17676 w 95953"/>
                <a:gd name="connsiteY3" fmla="*/ 60025 h 101641"/>
                <a:gd name="connsiteX4" fmla="*/ 45931 w 95953"/>
                <a:gd name="connsiteY4" fmla="*/ 36445 h 101641"/>
                <a:gd name="connsiteX5" fmla="*/ 66888 w 95953"/>
                <a:gd name="connsiteY5" fmla="*/ 33164 h 101641"/>
                <a:gd name="connsiteX6" fmla="*/ 67380 w 95953"/>
                <a:gd name="connsiteY6" fmla="*/ 32410 h 101641"/>
                <a:gd name="connsiteX7" fmla="*/ 73106 w 95953"/>
                <a:gd name="connsiteY7" fmla="*/ 21746 h 101641"/>
                <a:gd name="connsiteX8" fmla="*/ 75975 w 95953"/>
                <a:gd name="connsiteY8" fmla="*/ 19420 h 101641"/>
                <a:gd name="connsiteX9" fmla="*/ 84650 w 95953"/>
                <a:gd name="connsiteY9" fmla="*/ 1143 h 101641"/>
                <a:gd name="connsiteX10" fmla="*/ 88942 w 95953"/>
                <a:gd name="connsiteY10" fmla="*/ 0 h 101641"/>
                <a:gd name="connsiteX11" fmla="*/ 93309 w 95953"/>
                <a:gd name="connsiteY11" fmla="*/ 698 h 101641"/>
                <a:gd name="connsiteX12" fmla="*/ 88142 w 95953"/>
                <a:gd name="connsiteY12" fmla="*/ 24998 h 101641"/>
                <a:gd name="connsiteX13" fmla="*/ 86519 w 95953"/>
                <a:gd name="connsiteY13" fmla="*/ 28792 h 101641"/>
                <a:gd name="connsiteX14" fmla="*/ 89194 w 95953"/>
                <a:gd name="connsiteY14" fmla="*/ 25712 h 101641"/>
                <a:gd name="connsiteX15" fmla="*/ 88325 w 95953"/>
                <a:gd name="connsiteY15" fmla="*/ 40142 h 101641"/>
                <a:gd name="connsiteX16" fmla="*/ 84616 w 95953"/>
                <a:gd name="connsiteY16" fmla="*/ 55276 h 101641"/>
                <a:gd name="connsiteX17" fmla="*/ 64071 w 95953"/>
                <a:gd name="connsiteY17" fmla="*/ 69398 h 101641"/>
                <a:gd name="connsiteX18" fmla="*/ 70734 w 95953"/>
                <a:gd name="connsiteY18" fmla="*/ 86674 h 101641"/>
                <a:gd name="connsiteX19" fmla="*/ 59082 w 95953"/>
                <a:gd name="connsiteY19" fmla="*/ 101407 h 101641"/>
                <a:gd name="connsiteX20" fmla="*/ 56801 w 95953"/>
                <a:gd name="connsiteY20" fmla="*/ 101642 h 10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5953" h="101641">
                  <a:moveTo>
                    <a:pt x="56801" y="101642"/>
                  </a:moveTo>
                  <a:cubicBezTo>
                    <a:pt x="43777" y="97824"/>
                    <a:pt x="30781" y="93909"/>
                    <a:pt x="17722" y="90229"/>
                  </a:cubicBezTo>
                  <a:cubicBezTo>
                    <a:pt x="11453" y="88463"/>
                    <a:pt x="4938" y="87411"/>
                    <a:pt x="0" y="82605"/>
                  </a:cubicBezTo>
                  <a:cubicBezTo>
                    <a:pt x="5572" y="74827"/>
                    <a:pt x="16602" y="71335"/>
                    <a:pt x="17676" y="60025"/>
                  </a:cubicBezTo>
                  <a:cubicBezTo>
                    <a:pt x="28232" y="53613"/>
                    <a:pt x="39371" y="48726"/>
                    <a:pt x="45931" y="36445"/>
                  </a:cubicBezTo>
                  <a:cubicBezTo>
                    <a:pt x="49383" y="29987"/>
                    <a:pt x="58476" y="25786"/>
                    <a:pt x="66888" y="33164"/>
                  </a:cubicBezTo>
                  <a:cubicBezTo>
                    <a:pt x="68248" y="34353"/>
                    <a:pt x="66991" y="32541"/>
                    <a:pt x="67380" y="32410"/>
                  </a:cubicBezTo>
                  <a:cubicBezTo>
                    <a:pt x="64551" y="26267"/>
                    <a:pt x="67608" y="23317"/>
                    <a:pt x="73106" y="21746"/>
                  </a:cubicBezTo>
                  <a:cubicBezTo>
                    <a:pt x="75209" y="22506"/>
                    <a:pt x="76867" y="22603"/>
                    <a:pt x="75975" y="19420"/>
                  </a:cubicBezTo>
                  <a:cubicBezTo>
                    <a:pt x="79318" y="13533"/>
                    <a:pt x="78501" y="5692"/>
                    <a:pt x="84650" y="1143"/>
                  </a:cubicBezTo>
                  <a:cubicBezTo>
                    <a:pt x="86022" y="520"/>
                    <a:pt x="87457" y="155"/>
                    <a:pt x="88942" y="0"/>
                  </a:cubicBezTo>
                  <a:cubicBezTo>
                    <a:pt x="90440" y="-11"/>
                    <a:pt x="91897" y="234"/>
                    <a:pt x="93309" y="698"/>
                  </a:cubicBezTo>
                  <a:cubicBezTo>
                    <a:pt x="100595" y="10710"/>
                    <a:pt x="90794" y="17100"/>
                    <a:pt x="88142" y="24998"/>
                  </a:cubicBezTo>
                  <a:cubicBezTo>
                    <a:pt x="87537" y="26226"/>
                    <a:pt x="83656" y="26055"/>
                    <a:pt x="86519" y="28792"/>
                  </a:cubicBezTo>
                  <a:cubicBezTo>
                    <a:pt x="84765" y="25483"/>
                    <a:pt x="87485" y="26038"/>
                    <a:pt x="89194" y="25712"/>
                  </a:cubicBezTo>
                  <a:cubicBezTo>
                    <a:pt x="94709" y="30878"/>
                    <a:pt x="91120" y="35525"/>
                    <a:pt x="88325" y="40142"/>
                  </a:cubicBezTo>
                  <a:cubicBezTo>
                    <a:pt x="85485" y="44829"/>
                    <a:pt x="82736" y="49487"/>
                    <a:pt x="84616" y="55276"/>
                  </a:cubicBezTo>
                  <a:cubicBezTo>
                    <a:pt x="84753" y="69197"/>
                    <a:pt x="77084" y="72832"/>
                    <a:pt x="64071" y="69398"/>
                  </a:cubicBezTo>
                  <a:cubicBezTo>
                    <a:pt x="79284" y="72449"/>
                    <a:pt x="80050" y="74049"/>
                    <a:pt x="70734" y="86674"/>
                  </a:cubicBezTo>
                  <a:cubicBezTo>
                    <a:pt x="67031" y="91686"/>
                    <a:pt x="66917" y="99670"/>
                    <a:pt x="59082" y="101407"/>
                  </a:cubicBezTo>
                  <a:cubicBezTo>
                    <a:pt x="58327" y="101487"/>
                    <a:pt x="57567" y="101562"/>
                    <a:pt x="56801" y="101642"/>
                  </a:cubicBezTo>
                  <a:close/>
                </a:path>
              </a:pathLst>
            </a:custGeom>
            <a:grpFill/>
            <a:ln w="5715" cap="flat">
              <a:noFill/>
              <a:prstDash val="solid"/>
              <a:miter/>
            </a:ln>
          </p:spPr>
          <p:txBody>
            <a:bodyPr rtlCol="0" anchor="ctr"/>
            <a:lstStyle/>
            <a:p>
              <a:endParaRPr lang="zh-CN" altLang="en-US"/>
            </a:p>
          </p:txBody>
        </p:sp>
        <p:sp>
          <p:nvSpPr>
            <p:cNvPr id="5593" name="任意多边形: 形状 5592">
              <a:extLst>
                <a:ext uri="{FF2B5EF4-FFF2-40B4-BE49-F238E27FC236}">
                  <a16:creationId xmlns:a16="http://schemas.microsoft.com/office/drawing/2014/main" id="{AD5574C6-F8C5-B13C-9657-A9427A2EBF54}"/>
                </a:ext>
              </a:extLst>
            </p:cNvPr>
            <p:cNvSpPr/>
            <p:nvPr/>
          </p:nvSpPr>
          <p:spPr>
            <a:xfrm>
              <a:off x="5402827" y="4717738"/>
              <a:ext cx="123061" cy="117528"/>
            </a:xfrm>
            <a:custGeom>
              <a:avLst/>
              <a:gdLst>
                <a:gd name="connsiteX0" fmla="*/ 4206 w 123061"/>
                <a:gd name="connsiteY0" fmla="*/ 109248 h 117528"/>
                <a:gd name="connsiteX1" fmla="*/ 19025 w 123061"/>
                <a:gd name="connsiteY1" fmla="*/ 99676 h 117528"/>
                <a:gd name="connsiteX2" fmla="*/ 26283 w 123061"/>
                <a:gd name="connsiteY2" fmla="*/ 97464 h 117528"/>
                <a:gd name="connsiteX3" fmla="*/ 33096 w 123061"/>
                <a:gd name="connsiteY3" fmla="*/ 92914 h 117528"/>
                <a:gd name="connsiteX4" fmla="*/ 35610 w 123061"/>
                <a:gd name="connsiteY4" fmla="*/ 91326 h 117528"/>
                <a:gd name="connsiteX5" fmla="*/ 62259 w 123061"/>
                <a:gd name="connsiteY5" fmla="*/ 68157 h 117528"/>
                <a:gd name="connsiteX6" fmla="*/ 57916 w 123061"/>
                <a:gd name="connsiteY6" fmla="*/ 49195 h 117528"/>
                <a:gd name="connsiteX7" fmla="*/ 55573 w 123061"/>
                <a:gd name="connsiteY7" fmla="*/ 45040 h 117528"/>
                <a:gd name="connsiteX8" fmla="*/ 69552 w 123061"/>
                <a:gd name="connsiteY8" fmla="*/ 47646 h 117528"/>
                <a:gd name="connsiteX9" fmla="*/ 73666 w 123061"/>
                <a:gd name="connsiteY9" fmla="*/ 41262 h 117528"/>
                <a:gd name="connsiteX10" fmla="*/ 71249 w 123061"/>
                <a:gd name="connsiteY10" fmla="*/ 36730 h 117528"/>
                <a:gd name="connsiteX11" fmla="*/ 99590 w 123061"/>
                <a:gd name="connsiteY11" fmla="*/ 10579 h 117528"/>
                <a:gd name="connsiteX12" fmla="*/ 99572 w 123061"/>
                <a:gd name="connsiteY12" fmla="*/ 10579 h 117528"/>
                <a:gd name="connsiteX13" fmla="*/ 99812 w 123061"/>
                <a:gd name="connsiteY13" fmla="*/ 0 h 117528"/>
                <a:gd name="connsiteX14" fmla="*/ 123061 w 123061"/>
                <a:gd name="connsiteY14" fmla="*/ 10333 h 117528"/>
                <a:gd name="connsiteX15" fmla="*/ 116026 w 123061"/>
                <a:gd name="connsiteY15" fmla="*/ 13870 h 117528"/>
                <a:gd name="connsiteX16" fmla="*/ 116015 w 123061"/>
                <a:gd name="connsiteY16" fmla="*/ 13870 h 117528"/>
                <a:gd name="connsiteX17" fmla="*/ 114471 w 123061"/>
                <a:gd name="connsiteY17" fmla="*/ 18305 h 117528"/>
                <a:gd name="connsiteX18" fmla="*/ 106362 w 123061"/>
                <a:gd name="connsiteY18" fmla="*/ 40634 h 117528"/>
                <a:gd name="connsiteX19" fmla="*/ 95675 w 123061"/>
                <a:gd name="connsiteY19" fmla="*/ 59671 h 117528"/>
                <a:gd name="connsiteX20" fmla="*/ 93783 w 123061"/>
                <a:gd name="connsiteY20" fmla="*/ 67037 h 117528"/>
                <a:gd name="connsiteX21" fmla="*/ 90149 w 123061"/>
                <a:gd name="connsiteY21" fmla="*/ 77261 h 117528"/>
                <a:gd name="connsiteX22" fmla="*/ 63437 w 123061"/>
                <a:gd name="connsiteY22" fmla="*/ 100710 h 117528"/>
                <a:gd name="connsiteX23" fmla="*/ 52132 w 123061"/>
                <a:gd name="connsiteY23" fmla="*/ 105093 h 117528"/>
                <a:gd name="connsiteX24" fmla="*/ 42851 w 123061"/>
                <a:gd name="connsiteY24" fmla="*/ 106528 h 117528"/>
                <a:gd name="connsiteX25" fmla="*/ 30118 w 123061"/>
                <a:gd name="connsiteY25" fmla="*/ 107042 h 117528"/>
                <a:gd name="connsiteX26" fmla="*/ 7487 w 123061"/>
                <a:gd name="connsiteY26" fmla="*/ 115826 h 117528"/>
                <a:gd name="connsiteX27" fmla="*/ 3949 w 123061"/>
                <a:gd name="connsiteY27" fmla="*/ 117529 h 117528"/>
                <a:gd name="connsiteX28" fmla="*/ 0 w 123061"/>
                <a:gd name="connsiteY28" fmla="*/ 113443 h 117528"/>
                <a:gd name="connsiteX29" fmla="*/ 4206 w 123061"/>
                <a:gd name="connsiteY29" fmla="*/ 109248 h 117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23061" h="117528">
                  <a:moveTo>
                    <a:pt x="4206" y="109248"/>
                  </a:moveTo>
                  <a:cubicBezTo>
                    <a:pt x="8361" y="104888"/>
                    <a:pt x="15305" y="104950"/>
                    <a:pt x="19025" y="99676"/>
                  </a:cubicBezTo>
                  <a:cubicBezTo>
                    <a:pt x="20580" y="97470"/>
                    <a:pt x="23260" y="96258"/>
                    <a:pt x="26283" y="97464"/>
                  </a:cubicBezTo>
                  <a:cubicBezTo>
                    <a:pt x="30701" y="99224"/>
                    <a:pt x="35747" y="101910"/>
                    <a:pt x="33096" y="92914"/>
                  </a:cubicBezTo>
                  <a:cubicBezTo>
                    <a:pt x="33016" y="92640"/>
                    <a:pt x="34656" y="91595"/>
                    <a:pt x="35610" y="91326"/>
                  </a:cubicBezTo>
                  <a:cubicBezTo>
                    <a:pt x="45154" y="88623"/>
                    <a:pt x="57539" y="78061"/>
                    <a:pt x="62259" y="68157"/>
                  </a:cubicBezTo>
                  <a:cubicBezTo>
                    <a:pt x="65763" y="60814"/>
                    <a:pt x="67140" y="53830"/>
                    <a:pt x="57916" y="49195"/>
                  </a:cubicBezTo>
                  <a:cubicBezTo>
                    <a:pt x="56807" y="48635"/>
                    <a:pt x="56430" y="46629"/>
                    <a:pt x="55573" y="45040"/>
                  </a:cubicBezTo>
                  <a:cubicBezTo>
                    <a:pt x="61333" y="41868"/>
                    <a:pt x="64968" y="47515"/>
                    <a:pt x="69552" y="47646"/>
                  </a:cubicBezTo>
                  <a:cubicBezTo>
                    <a:pt x="73844" y="47772"/>
                    <a:pt x="74975" y="45017"/>
                    <a:pt x="73666" y="41262"/>
                  </a:cubicBezTo>
                  <a:cubicBezTo>
                    <a:pt x="73072" y="39548"/>
                    <a:pt x="66311" y="39011"/>
                    <a:pt x="71249" y="36730"/>
                  </a:cubicBezTo>
                  <a:cubicBezTo>
                    <a:pt x="83748" y="30958"/>
                    <a:pt x="87645" y="16488"/>
                    <a:pt x="99590" y="10579"/>
                  </a:cubicBezTo>
                  <a:lnTo>
                    <a:pt x="99572" y="10579"/>
                  </a:lnTo>
                  <a:cubicBezTo>
                    <a:pt x="101876" y="7104"/>
                    <a:pt x="101127" y="3561"/>
                    <a:pt x="99812" y="0"/>
                  </a:cubicBezTo>
                  <a:cubicBezTo>
                    <a:pt x="108134" y="2161"/>
                    <a:pt x="115883" y="5601"/>
                    <a:pt x="123061" y="10333"/>
                  </a:cubicBezTo>
                  <a:cubicBezTo>
                    <a:pt x="120718" y="11510"/>
                    <a:pt x="118369" y="12687"/>
                    <a:pt x="116026" y="13870"/>
                  </a:cubicBezTo>
                  <a:lnTo>
                    <a:pt x="116015" y="13870"/>
                  </a:lnTo>
                  <a:cubicBezTo>
                    <a:pt x="115523" y="15402"/>
                    <a:pt x="115420" y="17934"/>
                    <a:pt x="114471" y="18305"/>
                  </a:cubicBezTo>
                  <a:cubicBezTo>
                    <a:pt x="103116" y="22746"/>
                    <a:pt x="102956" y="30421"/>
                    <a:pt x="106362" y="40634"/>
                  </a:cubicBezTo>
                  <a:cubicBezTo>
                    <a:pt x="108997" y="48549"/>
                    <a:pt x="104030" y="56521"/>
                    <a:pt x="95675" y="59671"/>
                  </a:cubicBezTo>
                  <a:cubicBezTo>
                    <a:pt x="90794" y="61511"/>
                    <a:pt x="93057" y="64865"/>
                    <a:pt x="93783" y="67037"/>
                  </a:cubicBezTo>
                  <a:cubicBezTo>
                    <a:pt x="95383" y="71798"/>
                    <a:pt x="94909" y="73849"/>
                    <a:pt x="90149" y="77261"/>
                  </a:cubicBezTo>
                  <a:cubicBezTo>
                    <a:pt x="80582" y="84119"/>
                    <a:pt x="70643" y="90926"/>
                    <a:pt x="63437" y="100710"/>
                  </a:cubicBezTo>
                  <a:cubicBezTo>
                    <a:pt x="60756" y="104350"/>
                    <a:pt x="57019" y="106928"/>
                    <a:pt x="52132" y="105093"/>
                  </a:cubicBezTo>
                  <a:cubicBezTo>
                    <a:pt x="48623" y="103773"/>
                    <a:pt x="45457" y="104676"/>
                    <a:pt x="42851" y="106528"/>
                  </a:cubicBezTo>
                  <a:cubicBezTo>
                    <a:pt x="38491" y="109620"/>
                    <a:pt x="35496" y="109579"/>
                    <a:pt x="30118" y="107042"/>
                  </a:cubicBezTo>
                  <a:cubicBezTo>
                    <a:pt x="20940" y="102716"/>
                    <a:pt x="13945" y="109894"/>
                    <a:pt x="7487" y="115826"/>
                  </a:cubicBezTo>
                  <a:cubicBezTo>
                    <a:pt x="6555" y="116900"/>
                    <a:pt x="5389" y="117495"/>
                    <a:pt x="3949" y="117529"/>
                  </a:cubicBezTo>
                  <a:cubicBezTo>
                    <a:pt x="1755" y="117020"/>
                    <a:pt x="360" y="115729"/>
                    <a:pt x="0" y="113443"/>
                  </a:cubicBezTo>
                  <a:cubicBezTo>
                    <a:pt x="543" y="111185"/>
                    <a:pt x="2732" y="110574"/>
                    <a:pt x="4206" y="109248"/>
                  </a:cubicBezTo>
                  <a:close/>
                </a:path>
              </a:pathLst>
            </a:custGeom>
            <a:grpFill/>
            <a:ln w="5715" cap="flat">
              <a:noFill/>
              <a:prstDash val="solid"/>
              <a:miter/>
            </a:ln>
          </p:spPr>
          <p:txBody>
            <a:bodyPr rtlCol="0" anchor="ctr"/>
            <a:lstStyle/>
            <a:p>
              <a:endParaRPr lang="zh-CN" altLang="en-US"/>
            </a:p>
          </p:txBody>
        </p:sp>
        <p:sp>
          <p:nvSpPr>
            <p:cNvPr id="5594" name="任意多边形: 形状 5593">
              <a:extLst>
                <a:ext uri="{FF2B5EF4-FFF2-40B4-BE49-F238E27FC236}">
                  <a16:creationId xmlns:a16="http://schemas.microsoft.com/office/drawing/2014/main" id="{9A8590BD-96DB-C4A3-7B19-8939FA16D34C}"/>
                </a:ext>
              </a:extLst>
            </p:cNvPr>
            <p:cNvSpPr/>
            <p:nvPr/>
          </p:nvSpPr>
          <p:spPr>
            <a:xfrm>
              <a:off x="5489558" y="4931152"/>
              <a:ext cx="81879" cy="120708"/>
            </a:xfrm>
            <a:custGeom>
              <a:avLst/>
              <a:gdLst>
                <a:gd name="connsiteX0" fmla="*/ 19431 w 81879"/>
                <a:gd name="connsiteY0" fmla="*/ 10980 h 120708"/>
                <a:gd name="connsiteX1" fmla="*/ 29741 w 81879"/>
                <a:gd name="connsiteY1" fmla="*/ 3459 h 120708"/>
                <a:gd name="connsiteX2" fmla="*/ 35599 w 81879"/>
                <a:gd name="connsiteY2" fmla="*/ 1470 h 120708"/>
                <a:gd name="connsiteX3" fmla="*/ 34833 w 81879"/>
                <a:gd name="connsiteY3" fmla="*/ 8282 h 120708"/>
                <a:gd name="connsiteX4" fmla="*/ 39165 w 81879"/>
                <a:gd name="connsiteY4" fmla="*/ 17558 h 120708"/>
                <a:gd name="connsiteX5" fmla="*/ 39862 w 81879"/>
                <a:gd name="connsiteY5" fmla="*/ 19478 h 120708"/>
                <a:gd name="connsiteX6" fmla="*/ 33833 w 81879"/>
                <a:gd name="connsiteY6" fmla="*/ 30154 h 120708"/>
                <a:gd name="connsiteX7" fmla="*/ 28061 w 81879"/>
                <a:gd name="connsiteY7" fmla="*/ 48116 h 120708"/>
                <a:gd name="connsiteX8" fmla="*/ 30495 w 81879"/>
                <a:gd name="connsiteY8" fmla="*/ 56099 h 120708"/>
                <a:gd name="connsiteX9" fmla="*/ 35593 w 81879"/>
                <a:gd name="connsiteY9" fmla="*/ 52208 h 120708"/>
                <a:gd name="connsiteX10" fmla="*/ 51167 w 81879"/>
                <a:gd name="connsiteY10" fmla="*/ 38892 h 120708"/>
                <a:gd name="connsiteX11" fmla="*/ 63723 w 81879"/>
                <a:gd name="connsiteY11" fmla="*/ 44333 h 120708"/>
                <a:gd name="connsiteX12" fmla="*/ 63351 w 81879"/>
                <a:gd name="connsiteY12" fmla="*/ 57603 h 120708"/>
                <a:gd name="connsiteX13" fmla="*/ 81879 w 81879"/>
                <a:gd name="connsiteY13" fmla="*/ 40589 h 120708"/>
                <a:gd name="connsiteX14" fmla="*/ 75678 w 81879"/>
                <a:gd name="connsiteY14" fmla="*/ 94407 h 120708"/>
                <a:gd name="connsiteX15" fmla="*/ 74433 w 81879"/>
                <a:gd name="connsiteY15" fmla="*/ 68518 h 120708"/>
                <a:gd name="connsiteX16" fmla="*/ 65466 w 81879"/>
                <a:gd name="connsiteY16" fmla="*/ 86635 h 120708"/>
                <a:gd name="connsiteX17" fmla="*/ 65049 w 81879"/>
                <a:gd name="connsiteY17" fmla="*/ 77937 h 120708"/>
                <a:gd name="connsiteX18" fmla="*/ 42423 w 81879"/>
                <a:gd name="connsiteY18" fmla="*/ 86652 h 120708"/>
                <a:gd name="connsiteX19" fmla="*/ 35650 w 81879"/>
                <a:gd name="connsiteY19" fmla="*/ 107558 h 120708"/>
                <a:gd name="connsiteX20" fmla="*/ 24306 w 81879"/>
                <a:gd name="connsiteY20" fmla="*/ 120611 h 120708"/>
                <a:gd name="connsiteX21" fmla="*/ 15745 w 81879"/>
                <a:gd name="connsiteY21" fmla="*/ 109535 h 120708"/>
                <a:gd name="connsiteX22" fmla="*/ 16094 w 81879"/>
                <a:gd name="connsiteY22" fmla="*/ 99808 h 120708"/>
                <a:gd name="connsiteX23" fmla="*/ 22649 w 81879"/>
                <a:gd name="connsiteY23" fmla="*/ 84492 h 120708"/>
                <a:gd name="connsiteX24" fmla="*/ 7847 w 81879"/>
                <a:gd name="connsiteY24" fmla="*/ 72713 h 120708"/>
                <a:gd name="connsiteX25" fmla="*/ 4469 w 81879"/>
                <a:gd name="connsiteY25" fmla="*/ 48904 h 120708"/>
                <a:gd name="connsiteX26" fmla="*/ 18420 w 81879"/>
                <a:gd name="connsiteY26" fmla="*/ 12900 h 120708"/>
                <a:gd name="connsiteX27" fmla="*/ 19431 w 81879"/>
                <a:gd name="connsiteY27" fmla="*/ 10980 h 120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1879" h="120708">
                  <a:moveTo>
                    <a:pt x="19431" y="10980"/>
                  </a:moveTo>
                  <a:cubicBezTo>
                    <a:pt x="23238" y="8991"/>
                    <a:pt x="27358" y="7539"/>
                    <a:pt x="29741" y="3459"/>
                  </a:cubicBezTo>
                  <a:cubicBezTo>
                    <a:pt x="30981" y="1339"/>
                    <a:pt x="32639" y="-1925"/>
                    <a:pt x="35599" y="1470"/>
                  </a:cubicBezTo>
                  <a:cubicBezTo>
                    <a:pt x="37422" y="3556"/>
                    <a:pt x="37708" y="5716"/>
                    <a:pt x="34833" y="8282"/>
                  </a:cubicBezTo>
                  <a:cubicBezTo>
                    <a:pt x="26929" y="15340"/>
                    <a:pt x="33136" y="16575"/>
                    <a:pt x="39165" y="17558"/>
                  </a:cubicBezTo>
                  <a:cubicBezTo>
                    <a:pt x="39394" y="18198"/>
                    <a:pt x="39628" y="18838"/>
                    <a:pt x="39862" y="19478"/>
                  </a:cubicBezTo>
                  <a:cubicBezTo>
                    <a:pt x="38754" y="23553"/>
                    <a:pt x="35165" y="26205"/>
                    <a:pt x="33833" y="30154"/>
                  </a:cubicBezTo>
                  <a:cubicBezTo>
                    <a:pt x="33113" y="36537"/>
                    <a:pt x="32244" y="42692"/>
                    <a:pt x="28061" y="48116"/>
                  </a:cubicBezTo>
                  <a:cubicBezTo>
                    <a:pt x="25952" y="50853"/>
                    <a:pt x="26787" y="54511"/>
                    <a:pt x="30495" y="56099"/>
                  </a:cubicBezTo>
                  <a:cubicBezTo>
                    <a:pt x="34176" y="57677"/>
                    <a:pt x="34376" y="54797"/>
                    <a:pt x="35593" y="52208"/>
                  </a:cubicBezTo>
                  <a:cubicBezTo>
                    <a:pt x="38674" y="45641"/>
                    <a:pt x="46132" y="43641"/>
                    <a:pt x="51167" y="38892"/>
                  </a:cubicBezTo>
                  <a:cubicBezTo>
                    <a:pt x="56842" y="33543"/>
                    <a:pt x="60225" y="40635"/>
                    <a:pt x="63723" y="44333"/>
                  </a:cubicBezTo>
                  <a:cubicBezTo>
                    <a:pt x="66672" y="50373"/>
                    <a:pt x="64968" y="55688"/>
                    <a:pt x="63351" y="57603"/>
                  </a:cubicBezTo>
                  <a:cubicBezTo>
                    <a:pt x="66717" y="52585"/>
                    <a:pt x="67574" y="39641"/>
                    <a:pt x="81879" y="40589"/>
                  </a:cubicBezTo>
                  <a:cubicBezTo>
                    <a:pt x="79810" y="58523"/>
                    <a:pt x="77747" y="76462"/>
                    <a:pt x="75678" y="94407"/>
                  </a:cubicBezTo>
                  <a:cubicBezTo>
                    <a:pt x="76158" y="86063"/>
                    <a:pt x="71809" y="78160"/>
                    <a:pt x="74433" y="68518"/>
                  </a:cubicBezTo>
                  <a:cubicBezTo>
                    <a:pt x="65317" y="72822"/>
                    <a:pt x="71992" y="82811"/>
                    <a:pt x="65466" y="86635"/>
                  </a:cubicBezTo>
                  <a:cubicBezTo>
                    <a:pt x="65363" y="84520"/>
                    <a:pt x="65260" y="82411"/>
                    <a:pt x="65049" y="77937"/>
                  </a:cubicBezTo>
                  <a:cubicBezTo>
                    <a:pt x="58105" y="84920"/>
                    <a:pt x="49561" y="83297"/>
                    <a:pt x="42423" y="86652"/>
                  </a:cubicBezTo>
                  <a:cubicBezTo>
                    <a:pt x="38131" y="92858"/>
                    <a:pt x="30781" y="96985"/>
                    <a:pt x="35650" y="107558"/>
                  </a:cubicBezTo>
                  <a:cubicBezTo>
                    <a:pt x="38382" y="113501"/>
                    <a:pt x="31330" y="119707"/>
                    <a:pt x="24306" y="120611"/>
                  </a:cubicBezTo>
                  <a:cubicBezTo>
                    <a:pt x="16620" y="121599"/>
                    <a:pt x="16408" y="114901"/>
                    <a:pt x="15745" y="109535"/>
                  </a:cubicBezTo>
                  <a:cubicBezTo>
                    <a:pt x="15345" y="106306"/>
                    <a:pt x="15597" y="103014"/>
                    <a:pt x="16094" y="99808"/>
                  </a:cubicBezTo>
                  <a:cubicBezTo>
                    <a:pt x="16968" y="94167"/>
                    <a:pt x="15625" y="87515"/>
                    <a:pt x="22649" y="84492"/>
                  </a:cubicBezTo>
                  <a:cubicBezTo>
                    <a:pt x="12819" y="86692"/>
                    <a:pt x="13230" y="76074"/>
                    <a:pt x="7847" y="72713"/>
                  </a:cubicBezTo>
                  <a:cubicBezTo>
                    <a:pt x="-1417" y="65941"/>
                    <a:pt x="-2394" y="57889"/>
                    <a:pt x="4469" y="48904"/>
                  </a:cubicBezTo>
                  <a:cubicBezTo>
                    <a:pt x="12619" y="38235"/>
                    <a:pt x="11007" y="23827"/>
                    <a:pt x="18420" y="12900"/>
                  </a:cubicBezTo>
                  <a:cubicBezTo>
                    <a:pt x="18740" y="12254"/>
                    <a:pt x="19089" y="11614"/>
                    <a:pt x="19431" y="10980"/>
                  </a:cubicBezTo>
                  <a:close/>
                </a:path>
              </a:pathLst>
            </a:custGeom>
            <a:grpFill/>
            <a:ln w="5715" cap="flat">
              <a:noFill/>
              <a:prstDash val="solid"/>
              <a:miter/>
            </a:ln>
          </p:spPr>
          <p:txBody>
            <a:bodyPr rtlCol="0" anchor="ctr"/>
            <a:lstStyle/>
            <a:p>
              <a:endParaRPr lang="zh-CN" altLang="en-US"/>
            </a:p>
          </p:txBody>
        </p:sp>
        <p:sp>
          <p:nvSpPr>
            <p:cNvPr id="5595" name="任意多边形: 形状 5594">
              <a:extLst>
                <a:ext uri="{FF2B5EF4-FFF2-40B4-BE49-F238E27FC236}">
                  <a16:creationId xmlns:a16="http://schemas.microsoft.com/office/drawing/2014/main" id="{4CD4F9C8-7845-0507-6DD5-9E286AA96A11}"/>
                </a:ext>
              </a:extLst>
            </p:cNvPr>
            <p:cNvSpPr/>
            <p:nvPr/>
          </p:nvSpPr>
          <p:spPr>
            <a:xfrm>
              <a:off x="5178899" y="4819909"/>
              <a:ext cx="121235" cy="145802"/>
            </a:xfrm>
            <a:custGeom>
              <a:avLst/>
              <a:gdLst>
                <a:gd name="connsiteX0" fmla="*/ 1221 w 121235"/>
                <a:gd name="connsiteY0" fmla="*/ 135412 h 145802"/>
                <a:gd name="connsiteX1" fmla="*/ 1243 w 121235"/>
                <a:gd name="connsiteY1" fmla="*/ 128851 h 145802"/>
                <a:gd name="connsiteX2" fmla="*/ 6175 w 121235"/>
                <a:gd name="connsiteY2" fmla="*/ 118799 h 145802"/>
                <a:gd name="connsiteX3" fmla="*/ 24320 w 121235"/>
                <a:gd name="connsiteY3" fmla="*/ 89527 h 145802"/>
                <a:gd name="connsiteX4" fmla="*/ 24326 w 121235"/>
                <a:gd name="connsiteY4" fmla="*/ 89372 h 145802"/>
                <a:gd name="connsiteX5" fmla="*/ 43900 w 121235"/>
                <a:gd name="connsiteY5" fmla="*/ 69467 h 145802"/>
                <a:gd name="connsiteX6" fmla="*/ 43877 w 121235"/>
                <a:gd name="connsiteY6" fmla="*/ 69484 h 145802"/>
                <a:gd name="connsiteX7" fmla="*/ 57199 w 121235"/>
                <a:gd name="connsiteY7" fmla="*/ 53282 h 145802"/>
                <a:gd name="connsiteX8" fmla="*/ 82562 w 121235"/>
                <a:gd name="connsiteY8" fmla="*/ 19895 h 145802"/>
                <a:gd name="connsiteX9" fmla="*/ 90106 w 121235"/>
                <a:gd name="connsiteY9" fmla="*/ 10528 h 145802"/>
                <a:gd name="connsiteX10" fmla="*/ 90140 w 121235"/>
                <a:gd name="connsiteY10" fmla="*/ 10482 h 145802"/>
                <a:gd name="connsiteX11" fmla="*/ 102685 w 121235"/>
                <a:gd name="connsiteY11" fmla="*/ 5659 h 145802"/>
                <a:gd name="connsiteX12" fmla="*/ 119790 w 121235"/>
                <a:gd name="connsiteY12" fmla="*/ 4802 h 145802"/>
                <a:gd name="connsiteX13" fmla="*/ 121236 w 121235"/>
                <a:gd name="connsiteY13" fmla="*/ 9105 h 145802"/>
                <a:gd name="connsiteX14" fmla="*/ 119870 w 121235"/>
                <a:gd name="connsiteY14" fmla="*/ 15277 h 145802"/>
                <a:gd name="connsiteX15" fmla="*/ 96627 w 121235"/>
                <a:gd name="connsiteY15" fmla="*/ 50327 h 145802"/>
                <a:gd name="connsiteX16" fmla="*/ 91157 w 121235"/>
                <a:gd name="connsiteY16" fmla="*/ 47698 h 145802"/>
                <a:gd name="connsiteX17" fmla="*/ 89409 w 121235"/>
                <a:gd name="connsiteY17" fmla="*/ 44070 h 145802"/>
                <a:gd name="connsiteX18" fmla="*/ 91112 w 121235"/>
                <a:gd name="connsiteY18" fmla="*/ 47664 h 145802"/>
                <a:gd name="connsiteX19" fmla="*/ 93449 w 121235"/>
                <a:gd name="connsiteY19" fmla="*/ 53145 h 145802"/>
                <a:gd name="connsiteX20" fmla="*/ 72075 w 121235"/>
                <a:gd name="connsiteY20" fmla="*/ 57866 h 145802"/>
                <a:gd name="connsiteX21" fmla="*/ 82985 w 121235"/>
                <a:gd name="connsiteY21" fmla="*/ 61260 h 145802"/>
                <a:gd name="connsiteX22" fmla="*/ 69458 w 121235"/>
                <a:gd name="connsiteY22" fmla="*/ 85846 h 145802"/>
                <a:gd name="connsiteX23" fmla="*/ 67132 w 121235"/>
                <a:gd name="connsiteY23" fmla="*/ 83309 h 145802"/>
                <a:gd name="connsiteX24" fmla="*/ 68006 w 121235"/>
                <a:gd name="connsiteY24" fmla="*/ 86783 h 145802"/>
                <a:gd name="connsiteX25" fmla="*/ 59593 w 121235"/>
                <a:gd name="connsiteY25" fmla="*/ 94767 h 145802"/>
                <a:gd name="connsiteX26" fmla="*/ 34585 w 121235"/>
                <a:gd name="connsiteY26" fmla="*/ 106980 h 145802"/>
                <a:gd name="connsiteX27" fmla="*/ 19463 w 121235"/>
                <a:gd name="connsiteY27" fmla="*/ 109329 h 145802"/>
                <a:gd name="connsiteX28" fmla="*/ 20812 w 121235"/>
                <a:gd name="connsiteY28" fmla="*/ 107117 h 145802"/>
                <a:gd name="connsiteX29" fmla="*/ 19354 w 121235"/>
                <a:gd name="connsiteY29" fmla="*/ 109203 h 145802"/>
                <a:gd name="connsiteX30" fmla="*/ 1798 w 121235"/>
                <a:gd name="connsiteY30" fmla="*/ 145802 h 145802"/>
                <a:gd name="connsiteX31" fmla="*/ 1575 w 121235"/>
                <a:gd name="connsiteY31" fmla="*/ 140710 h 145802"/>
                <a:gd name="connsiteX32" fmla="*/ 2741 w 121235"/>
                <a:gd name="connsiteY32" fmla="*/ 139219 h 145802"/>
                <a:gd name="connsiteX33" fmla="*/ 2198 w 121235"/>
                <a:gd name="connsiteY33" fmla="*/ 139887 h 145802"/>
                <a:gd name="connsiteX34" fmla="*/ 95 w 121235"/>
                <a:gd name="connsiteY34" fmla="*/ 138127 h 145802"/>
                <a:gd name="connsiteX35" fmla="*/ 1221 w 121235"/>
                <a:gd name="connsiteY35" fmla="*/ 135412 h 14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1235" h="145802">
                  <a:moveTo>
                    <a:pt x="1221" y="135412"/>
                  </a:moveTo>
                  <a:cubicBezTo>
                    <a:pt x="1226" y="133223"/>
                    <a:pt x="1238" y="131035"/>
                    <a:pt x="1243" y="128851"/>
                  </a:cubicBezTo>
                  <a:cubicBezTo>
                    <a:pt x="2261" y="125148"/>
                    <a:pt x="6764" y="122582"/>
                    <a:pt x="6175" y="118799"/>
                  </a:cubicBezTo>
                  <a:cubicBezTo>
                    <a:pt x="3809" y="103597"/>
                    <a:pt x="12611" y="95762"/>
                    <a:pt x="24320" y="89527"/>
                  </a:cubicBezTo>
                  <a:lnTo>
                    <a:pt x="24326" y="89372"/>
                  </a:lnTo>
                  <a:cubicBezTo>
                    <a:pt x="32002" y="83874"/>
                    <a:pt x="38837" y="77542"/>
                    <a:pt x="43900" y="69467"/>
                  </a:cubicBezTo>
                  <a:lnTo>
                    <a:pt x="43877" y="69484"/>
                  </a:lnTo>
                  <a:cubicBezTo>
                    <a:pt x="54496" y="69164"/>
                    <a:pt x="52918" y="58814"/>
                    <a:pt x="57199" y="53282"/>
                  </a:cubicBezTo>
                  <a:cubicBezTo>
                    <a:pt x="65308" y="41892"/>
                    <a:pt x="72521" y="29816"/>
                    <a:pt x="82562" y="19895"/>
                  </a:cubicBezTo>
                  <a:cubicBezTo>
                    <a:pt x="86917" y="18260"/>
                    <a:pt x="87346" y="13454"/>
                    <a:pt x="90106" y="10528"/>
                  </a:cubicBezTo>
                  <a:lnTo>
                    <a:pt x="90140" y="10482"/>
                  </a:lnTo>
                  <a:cubicBezTo>
                    <a:pt x="95501" y="11911"/>
                    <a:pt x="99101" y="10088"/>
                    <a:pt x="102685" y="5659"/>
                  </a:cubicBezTo>
                  <a:cubicBezTo>
                    <a:pt x="107554" y="-359"/>
                    <a:pt x="113692" y="-2919"/>
                    <a:pt x="119790" y="4802"/>
                  </a:cubicBezTo>
                  <a:cubicBezTo>
                    <a:pt x="120607" y="6122"/>
                    <a:pt x="121087" y="7556"/>
                    <a:pt x="121236" y="9105"/>
                  </a:cubicBezTo>
                  <a:cubicBezTo>
                    <a:pt x="121173" y="11271"/>
                    <a:pt x="121333" y="14100"/>
                    <a:pt x="119870" y="15277"/>
                  </a:cubicBezTo>
                  <a:cubicBezTo>
                    <a:pt x="108388" y="24541"/>
                    <a:pt x="101473" y="36720"/>
                    <a:pt x="96627" y="50327"/>
                  </a:cubicBezTo>
                  <a:cubicBezTo>
                    <a:pt x="93975" y="51179"/>
                    <a:pt x="92718" y="49121"/>
                    <a:pt x="91157" y="47698"/>
                  </a:cubicBezTo>
                  <a:cubicBezTo>
                    <a:pt x="90015" y="46767"/>
                    <a:pt x="89386" y="45573"/>
                    <a:pt x="89409" y="44070"/>
                  </a:cubicBezTo>
                  <a:cubicBezTo>
                    <a:pt x="89323" y="45573"/>
                    <a:pt x="89923" y="46750"/>
                    <a:pt x="91112" y="47664"/>
                  </a:cubicBezTo>
                  <a:cubicBezTo>
                    <a:pt x="92392" y="49282"/>
                    <a:pt x="94689" y="50453"/>
                    <a:pt x="93449" y="53145"/>
                  </a:cubicBezTo>
                  <a:cubicBezTo>
                    <a:pt x="87991" y="61735"/>
                    <a:pt x="79019" y="53911"/>
                    <a:pt x="72075" y="57866"/>
                  </a:cubicBezTo>
                  <a:cubicBezTo>
                    <a:pt x="76384" y="58620"/>
                    <a:pt x="85408" y="56945"/>
                    <a:pt x="82985" y="61260"/>
                  </a:cubicBezTo>
                  <a:cubicBezTo>
                    <a:pt x="78436" y="69358"/>
                    <a:pt x="82619" y="82777"/>
                    <a:pt x="69458" y="85846"/>
                  </a:cubicBezTo>
                  <a:cubicBezTo>
                    <a:pt x="68120" y="85446"/>
                    <a:pt x="68378" y="82657"/>
                    <a:pt x="67132" y="83309"/>
                  </a:cubicBezTo>
                  <a:cubicBezTo>
                    <a:pt x="66017" y="83891"/>
                    <a:pt x="68480" y="85320"/>
                    <a:pt x="68006" y="86783"/>
                  </a:cubicBezTo>
                  <a:cubicBezTo>
                    <a:pt x="66606" y="91024"/>
                    <a:pt x="66737" y="98093"/>
                    <a:pt x="59593" y="94767"/>
                  </a:cubicBezTo>
                  <a:cubicBezTo>
                    <a:pt x="45489" y="88201"/>
                    <a:pt x="39808" y="90612"/>
                    <a:pt x="34585" y="106980"/>
                  </a:cubicBezTo>
                  <a:cubicBezTo>
                    <a:pt x="30756" y="118982"/>
                    <a:pt x="29361" y="119193"/>
                    <a:pt x="19463" y="109329"/>
                  </a:cubicBezTo>
                  <a:cubicBezTo>
                    <a:pt x="19440" y="108329"/>
                    <a:pt x="19874" y="107575"/>
                    <a:pt x="20812" y="107117"/>
                  </a:cubicBezTo>
                  <a:cubicBezTo>
                    <a:pt x="19783" y="107260"/>
                    <a:pt x="19303" y="107935"/>
                    <a:pt x="19354" y="109203"/>
                  </a:cubicBezTo>
                  <a:cubicBezTo>
                    <a:pt x="27544" y="129343"/>
                    <a:pt x="21189" y="142562"/>
                    <a:pt x="1798" y="145802"/>
                  </a:cubicBezTo>
                  <a:cubicBezTo>
                    <a:pt x="277" y="144105"/>
                    <a:pt x="-48" y="142373"/>
                    <a:pt x="1575" y="140710"/>
                  </a:cubicBezTo>
                  <a:cubicBezTo>
                    <a:pt x="2478" y="140705"/>
                    <a:pt x="3306" y="139744"/>
                    <a:pt x="2741" y="139219"/>
                  </a:cubicBezTo>
                  <a:cubicBezTo>
                    <a:pt x="1146" y="137744"/>
                    <a:pt x="4478" y="139870"/>
                    <a:pt x="2198" y="139887"/>
                  </a:cubicBezTo>
                  <a:cubicBezTo>
                    <a:pt x="1146" y="139675"/>
                    <a:pt x="483" y="139104"/>
                    <a:pt x="95" y="138127"/>
                  </a:cubicBezTo>
                  <a:cubicBezTo>
                    <a:pt x="-197" y="136904"/>
                    <a:pt x="186" y="136018"/>
                    <a:pt x="1221" y="135412"/>
                  </a:cubicBezTo>
                  <a:close/>
                </a:path>
              </a:pathLst>
            </a:custGeom>
            <a:grpFill/>
            <a:ln w="5715" cap="flat">
              <a:noFill/>
              <a:prstDash val="solid"/>
              <a:miter/>
            </a:ln>
          </p:spPr>
          <p:txBody>
            <a:bodyPr rtlCol="0" anchor="ctr"/>
            <a:lstStyle/>
            <a:p>
              <a:endParaRPr lang="zh-CN" altLang="en-US"/>
            </a:p>
          </p:txBody>
        </p:sp>
        <p:sp>
          <p:nvSpPr>
            <p:cNvPr id="5596" name="任意多边形: 形状 5595">
              <a:extLst>
                <a:ext uri="{FF2B5EF4-FFF2-40B4-BE49-F238E27FC236}">
                  <a16:creationId xmlns:a16="http://schemas.microsoft.com/office/drawing/2014/main" id="{41576430-EBBB-70A3-98C5-A37A9C8E3CBA}"/>
                </a:ext>
              </a:extLst>
            </p:cNvPr>
            <p:cNvSpPr/>
            <p:nvPr/>
          </p:nvSpPr>
          <p:spPr>
            <a:xfrm>
              <a:off x="5563685" y="5506311"/>
              <a:ext cx="73400" cy="79113"/>
            </a:xfrm>
            <a:custGeom>
              <a:avLst/>
              <a:gdLst>
                <a:gd name="connsiteX0" fmla="*/ 10941 w 73400"/>
                <a:gd name="connsiteY0" fmla="*/ 64476 h 79113"/>
                <a:gd name="connsiteX1" fmla="*/ 6529 w 73400"/>
                <a:gd name="connsiteY1" fmla="*/ 54240 h 79113"/>
                <a:gd name="connsiteX2" fmla="*/ 2329 w 73400"/>
                <a:gd name="connsiteY2" fmla="*/ 43645 h 79113"/>
                <a:gd name="connsiteX3" fmla="*/ 11610 w 73400"/>
                <a:gd name="connsiteY3" fmla="*/ 49925 h 79113"/>
                <a:gd name="connsiteX4" fmla="*/ 20936 w 73400"/>
                <a:gd name="connsiteY4" fmla="*/ 27911 h 79113"/>
                <a:gd name="connsiteX5" fmla="*/ 19199 w 73400"/>
                <a:gd name="connsiteY5" fmla="*/ 22808 h 79113"/>
                <a:gd name="connsiteX6" fmla="*/ 21542 w 73400"/>
                <a:gd name="connsiteY6" fmla="*/ 20213 h 79113"/>
                <a:gd name="connsiteX7" fmla="*/ 24828 w 73400"/>
                <a:gd name="connsiteY7" fmla="*/ 20768 h 79113"/>
                <a:gd name="connsiteX8" fmla="*/ 27292 w 73400"/>
                <a:gd name="connsiteY8" fmla="*/ 19110 h 79113"/>
                <a:gd name="connsiteX9" fmla="*/ 31258 w 73400"/>
                <a:gd name="connsiteY9" fmla="*/ 14933 h 79113"/>
                <a:gd name="connsiteX10" fmla="*/ 45540 w 73400"/>
                <a:gd name="connsiteY10" fmla="*/ 228 h 79113"/>
                <a:gd name="connsiteX11" fmla="*/ 60353 w 73400"/>
                <a:gd name="connsiteY11" fmla="*/ 4897 h 79113"/>
                <a:gd name="connsiteX12" fmla="*/ 58970 w 73400"/>
                <a:gd name="connsiteY12" fmla="*/ 9401 h 79113"/>
                <a:gd name="connsiteX13" fmla="*/ 54021 w 73400"/>
                <a:gd name="connsiteY13" fmla="*/ 20168 h 79113"/>
                <a:gd name="connsiteX14" fmla="*/ 50620 w 73400"/>
                <a:gd name="connsiteY14" fmla="*/ 25123 h 79113"/>
                <a:gd name="connsiteX15" fmla="*/ 73400 w 73400"/>
                <a:gd name="connsiteY15" fmla="*/ 21379 h 79113"/>
                <a:gd name="connsiteX16" fmla="*/ 57158 w 73400"/>
                <a:gd name="connsiteY16" fmla="*/ 47634 h 79113"/>
                <a:gd name="connsiteX17" fmla="*/ 58473 w 73400"/>
                <a:gd name="connsiteY17" fmla="*/ 55109 h 79113"/>
                <a:gd name="connsiteX18" fmla="*/ 50723 w 73400"/>
                <a:gd name="connsiteY18" fmla="*/ 74729 h 79113"/>
                <a:gd name="connsiteX19" fmla="*/ 34390 w 73400"/>
                <a:gd name="connsiteY19" fmla="*/ 77140 h 79113"/>
                <a:gd name="connsiteX20" fmla="*/ 10941 w 73400"/>
                <a:gd name="connsiteY20" fmla="*/ 64476 h 7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3400" h="79113">
                  <a:moveTo>
                    <a:pt x="10941" y="64476"/>
                  </a:moveTo>
                  <a:cubicBezTo>
                    <a:pt x="10261" y="60721"/>
                    <a:pt x="16113" y="54143"/>
                    <a:pt x="6529" y="54240"/>
                  </a:cubicBezTo>
                  <a:cubicBezTo>
                    <a:pt x="-4404" y="54349"/>
                    <a:pt x="1511" y="48188"/>
                    <a:pt x="2329" y="43645"/>
                  </a:cubicBezTo>
                  <a:cubicBezTo>
                    <a:pt x="5843" y="44839"/>
                    <a:pt x="6243" y="49303"/>
                    <a:pt x="11610" y="49925"/>
                  </a:cubicBezTo>
                  <a:cubicBezTo>
                    <a:pt x="11615" y="41479"/>
                    <a:pt x="19942" y="36547"/>
                    <a:pt x="20936" y="27911"/>
                  </a:cubicBezTo>
                  <a:cubicBezTo>
                    <a:pt x="19468" y="26511"/>
                    <a:pt x="19073" y="24745"/>
                    <a:pt x="19199" y="22808"/>
                  </a:cubicBezTo>
                  <a:cubicBezTo>
                    <a:pt x="19633" y="21631"/>
                    <a:pt x="20445" y="20779"/>
                    <a:pt x="21542" y="20213"/>
                  </a:cubicBezTo>
                  <a:cubicBezTo>
                    <a:pt x="22697" y="20031"/>
                    <a:pt x="23811" y="20225"/>
                    <a:pt x="24828" y="20768"/>
                  </a:cubicBezTo>
                  <a:cubicBezTo>
                    <a:pt x="27115" y="22545"/>
                    <a:pt x="26234" y="19316"/>
                    <a:pt x="27292" y="19110"/>
                  </a:cubicBezTo>
                  <a:cubicBezTo>
                    <a:pt x="28440" y="17533"/>
                    <a:pt x="29800" y="16196"/>
                    <a:pt x="31258" y="14933"/>
                  </a:cubicBezTo>
                  <a:cubicBezTo>
                    <a:pt x="37138" y="11109"/>
                    <a:pt x="39556" y="3931"/>
                    <a:pt x="45540" y="228"/>
                  </a:cubicBezTo>
                  <a:cubicBezTo>
                    <a:pt x="51032" y="5"/>
                    <a:pt x="56821" y="-1121"/>
                    <a:pt x="60353" y="4897"/>
                  </a:cubicBezTo>
                  <a:cubicBezTo>
                    <a:pt x="59844" y="6429"/>
                    <a:pt x="58427" y="8538"/>
                    <a:pt x="58970" y="9401"/>
                  </a:cubicBezTo>
                  <a:cubicBezTo>
                    <a:pt x="63073" y="15836"/>
                    <a:pt x="59530" y="18202"/>
                    <a:pt x="54021" y="20168"/>
                  </a:cubicBezTo>
                  <a:cubicBezTo>
                    <a:pt x="52866" y="20579"/>
                    <a:pt x="52289" y="22602"/>
                    <a:pt x="50620" y="25123"/>
                  </a:cubicBezTo>
                  <a:cubicBezTo>
                    <a:pt x="59033" y="26088"/>
                    <a:pt x="64782" y="18224"/>
                    <a:pt x="73400" y="21379"/>
                  </a:cubicBezTo>
                  <a:cubicBezTo>
                    <a:pt x="67537" y="30077"/>
                    <a:pt x="45888" y="29592"/>
                    <a:pt x="57158" y="47634"/>
                  </a:cubicBezTo>
                  <a:cubicBezTo>
                    <a:pt x="59044" y="49874"/>
                    <a:pt x="58713" y="52497"/>
                    <a:pt x="58473" y="55109"/>
                  </a:cubicBezTo>
                  <a:cubicBezTo>
                    <a:pt x="55158" y="61378"/>
                    <a:pt x="55724" y="69362"/>
                    <a:pt x="50723" y="74729"/>
                  </a:cubicBezTo>
                  <a:cubicBezTo>
                    <a:pt x="46254" y="79529"/>
                    <a:pt x="40448" y="80472"/>
                    <a:pt x="34390" y="77140"/>
                  </a:cubicBezTo>
                  <a:cubicBezTo>
                    <a:pt x="26046" y="73911"/>
                    <a:pt x="18142" y="69848"/>
                    <a:pt x="10941" y="64476"/>
                  </a:cubicBezTo>
                  <a:close/>
                </a:path>
              </a:pathLst>
            </a:custGeom>
            <a:grpFill/>
            <a:ln w="5715" cap="flat">
              <a:noFill/>
              <a:prstDash val="solid"/>
              <a:miter/>
            </a:ln>
          </p:spPr>
          <p:txBody>
            <a:bodyPr rtlCol="0" anchor="ctr"/>
            <a:lstStyle/>
            <a:p>
              <a:endParaRPr lang="zh-CN" altLang="en-US"/>
            </a:p>
          </p:txBody>
        </p:sp>
        <p:sp>
          <p:nvSpPr>
            <p:cNvPr id="5597" name="任意多边形: 形状 5596">
              <a:extLst>
                <a:ext uri="{FF2B5EF4-FFF2-40B4-BE49-F238E27FC236}">
                  <a16:creationId xmlns:a16="http://schemas.microsoft.com/office/drawing/2014/main" id="{CD420294-2B11-9352-B44B-9DE402402C1A}"/>
                </a:ext>
              </a:extLst>
            </p:cNvPr>
            <p:cNvSpPr/>
            <p:nvPr/>
          </p:nvSpPr>
          <p:spPr>
            <a:xfrm>
              <a:off x="4652362" y="5081126"/>
              <a:ext cx="77570" cy="68728"/>
            </a:xfrm>
            <a:custGeom>
              <a:avLst/>
              <a:gdLst>
                <a:gd name="connsiteX0" fmla="*/ 50932 w 77570"/>
                <a:gd name="connsiteY0" fmla="*/ 9030 h 68728"/>
                <a:gd name="connsiteX1" fmla="*/ 57190 w 77570"/>
                <a:gd name="connsiteY1" fmla="*/ 16128 h 68728"/>
                <a:gd name="connsiteX2" fmla="*/ 73947 w 77570"/>
                <a:gd name="connsiteY2" fmla="*/ 12322 h 68728"/>
                <a:gd name="connsiteX3" fmla="*/ 74084 w 77570"/>
                <a:gd name="connsiteY3" fmla="*/ 18762 h 68728"/>
                <a:gd name="connsiteX4" fmla="*/ 67351 w 77570"/>
                <a:gd name="connsiteY4" fmla="*/ 28752 h 68728"/>
                <a:gd name="connsiteX5" fmla="*/ 47400 w 77570"/>
                <a:gd name="connsiteY5" fmla="*/ 68729 h 68728"/>
                <a:gd name="connsiteX6" fmla="*/ 0 w 77570"/>
                <a:gd name="connsiteY6" fmla="*/ 52281 h 68728"/>
                <a:gd name="connsiteX7" fmla="*/ 6206 w 77570"/>
                <a:gd name="connsiteY7" fmla="*/ 51309 h 68728"/>
                <a:gd name="connsiteX8" fmla="*/ 24615 w 77570"/>
                <a:gd name="connsiteY8" fmla="*/ 32061 h 68728"/>
                <a:gd name="connsiteX9" fmla="*/ 26741 w 77570"/>
                <a:gd name="connsiteY9" fmla="*/ 29752 h 68728"/>
                <a:gd name="connsiteX10" fmla="*/ 38811 w 77570"/>
                <a:gd name="connsiteY10" fmla="*/ 8681 h 68728"/>
                <a:gd name="connsiteX11" fmla="*/ 43205 w 77570"/>
                <a:gd name="connsiteY11" fmla="*/ 0 h 68728"/>
                <a:gd name="connsiteX12" fmla="*/ 50932 w 77570"/>
                <a:gd name="connsiteY12" fmla="*/ 9030 h 68728"/>
                <a:gd name="connsiteX13" fmla="*/ 50932 w 77570"/>
                <a:gd name="connsiteY13" fmla="*/ 9030 h 6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570" h="68728">
                  <a:moveTo>
                    <a:pt x="50932" y="9030"/>
                  </a:moveTo>
                  <a:cubicBezTo>
                    <a:pt x="51315" y="12870"/>
                    <a:pt x="49572" y="18174"/>
                    <a:pt x="57190" y="16128"/>
                  </a:cubicBezTo>
                  <a:cubicBezTo>
                    <a:pt x="62699" y="14647"/>
                    <a:pt x="67900" y="11499"/>
                    <a:pt x="73947" y="12322"/>
                  </a:cubicBezTo>
                  <a:cubicBezTo>
                    <a:pt x="73283" y="14562"/>
                    <a:pt x="82325" y="17231"/>
                    <a:pt x="74084" y="18762"/>
                  </a:cubicBezTo>
                  <a:cubicBezTo>
                    <a:pt x="67523" y="19979"/>
                    <a:pt x="67357" y="23934"/>
                    <a:pt x="67351" y="28752"/>
                  </a:cubicBezTo>
                  <a:cubicBezTo>
                    <a:pt x="67946" y="45697"/>
                    <a:pt x="54595" y="55676"/>
                    <a:pt x="47400" y="68729"/>
                  </a:cubicBezTo>
                  <a:cubicBezTo>
                    <a:pt x="30730" y="65757"/>
                    <a:pt x="15276" y="59276"/>
                    <a:pt x="0" y="52281"/>
                  </a:cubicBezTo>
                  <a:cubicBezTo>
                    <a:pt x="2143" y="51989"/>
                    <a:pt x="5761" y="52338"/>
                    <a:pt x="6206" y="51309"/>
                  </a:cubicBezTo>
                  <a:cubicBezTo>
                    <a:pt x="10007" y="42531"/>
                    <a:pt x="20111" y="39976"/>
                    <a:pt x="24615" y="32061"/>
                  </a:cubicBezTo>
                  <a:cubicBezTo>
                    <a:pt x="25358" y="31284"/>
                    <a:pt x="26826" y="30415"/>
                    <a:pt x="26741" y="29752"/>
                  </a:cubicBezTo>
                  <a:cubicBezTo>
                    <a:pt x="25403" y="19643"/>
                    <a:pt x="25306" y="10658"/>
                    <a:pt x="38811" y="8681"/>
                  </a:cubicBezTo>
                  <a:cubicBezTo>
                    <a:pt x="40565" y="8424"/>
                    <a:pt x="41611" y="3315"/>
                    <a:pt x="43205" y="0"/>
                  </a:cubicBezTo>
                  <a:cubicBezTo>
                    <a:pt x="46892" y="2406"/>
                    <a:pt x="45852" y="8498"/>
                    <a:pt x="50932" y="9030"/>
                  </a:cubicBezTo>
                  <a:lnTo>
                    <a:pt x="50932" y="9030"/>
                  </a:lnTo>
                  <a:close/>
                </a:path>
              </a:pathLst>
            </a:custGeom>
            <a:grpFill/>
            <a:ln w="5715" cap="flat">
              <a:noFill/>
              <a:prstDash val="solid"/>
              <a:miter/>
            </a:ln>
          </p:spPr>
          <p:txBody>
            <a:bodyPr rtlCol="0" anchor="ctr"/>
            <a:lstStyle/>
            <a:p>
              <a:endParaRPr lang="zh-CN" altLang="en-US"/>
            </a:p>
          </p:txBody>
        </p:sp>
        <p:sp>
          <p:nvSpPr>
            <p:cNvPr id="5598" name="任意多边形: 形状 5597">
              <a:extLst>
                <a:ext uri="{FF2B5EF4-FFF2-40B4-BE49-F238E27FC236}">
                  <a16:creationId xmlns:a16="http://schemas.microsoft.com/office/drawing/2014/main" id="{34331608-FC7C-5A70-70B7-CBED5C4DE1C2}"/>
                </a:ext>
              </a:extLst>
            </p:cNvPr>
            <p:cNvSpPr/>
            <p:nvPr/>
          </p:nvSpPr>
          <p:spPr>
            <a:xfrm>
              <a:off x="5013530" y="5264288"/>
              <a:ext cx="115272" cy="63581"/>
            </a:xfrm>
            <a:custGeom>
              <a:avLst/>
              <a:gdLst>
                <a:gd name="connsiteX0" fmla="*/ 21908 w 115272"/>
                <a:gd name="connsiteY0" fmla="*/ 16651 h 63581"/>
                <a:gd name="connsiteX1" fmla="*/ 21257 w 115272"/>
                <a:gd name="connsiteY1" fmla="*/ 30687 h 63581"/>
                <a:gd name="connsiteX2" fmla="*/ 24428 w 115272"/>
                <a:gd name="connsiteY2" fmla="*/ 35939 h 63581"/>
                <a:gd name="connsiteX3" fmla="*/ 29086 w 115272"/>
                <a:gd name="connsiteY3" fmla="*/ 31196 h 63581"/>
                <a:gd name="connsiteX4" fmla="*/ 29915 w 115272"/>
                <a:gd name="connsiteY4" fmla="*/ 19497 h 63581"/>
                <a:gd name="connsiteX5" fmla="*/ 40042 w 115272"/>
                <a:gd name="connsiteY5" fmla="*/ 32402 h 63581"/>
                <a:gd name="connsiteX6" fmla="*/ 40802 w 115272"/>
                <a:gd name="connsiteY6" fmla="*/ 49061 h 63581"/>
                <a:gd name="connsiteX7" fmla="*/ 64662 w 115272"/>
                <a:gd name="connsiteY7" fmla="*/ 23241 h 63581"/>
                <a:gd name="connsiteX8" fmla="*/ 66508 w 115272"/>
                <a:gd name="connsiteY8" fmla="*/ 22886 h 63581"/>
                <a:gd name="connsiteX9" fmla="*/ 73955 w 115272"/>
                <a:gd name="connsiteY9" fmla="*/ 16320 h 63581"/>
                <a:gd name="connsiteX10" fmla="*/ 108450 w 115272"/>
                <a:gd name="connsiteY10" fmla="*/ 461 h 63581"/>
                <a:gd name="connsiteX11" fmla="*/ 115160 w 115272"/>
                <a:gd name="connsiteY11" fmla="*/ 5827 h 63581"/>
                <a:gd name="connsiteX12" fmla="*/ 113994 w 115272"/>
                <a:gd name="connsiteY12" fmla="*/ 10016 h 63581"/>
                <a:gd name="connsiteX13" fmla="*/ 98260 w 115272"/>
                <a:gd name="connsiteY13" fmla="*/ 25390 h 63581"/>
                <a:gd name="connsiteX14" fmla="*/ 84396 w 115272"/>
                <a:gd name="connsiteY14" fmla="*/ 36379 h 63581"/>
                <a:gd name="connsiteX15" fmla="*/ 82241 w 115272"/>
                <a:gd name="connsiteY15" fmla="*/ 36963 h 63581"/>
                <a:gd name="connsiteX16" fmla="*/ 72389 w 115272"/>
                <a:gd name="connsiteY16" fmla="*/ 52490 h 63581"/>
                <a:gd name="connsiteX17" fmla="*/ 54523 w 115272"/>
                <a:gd name="connsiteY17" fmla="*/ 62806 h 63581"/>
                <a:gd name="connsiteX18" fmla="*/ 5306 w 115272"/>
                <a:gd name="connsiteY18" fmla="*/ 36899 h 63581"/>
                <a:gd name="connsiteX19" fmla="*/ 1140 w 115272"/>
                <a:gd name="connsiteY19" fmla="*/ 18766 h 63581"/>
                <a:gd name="connsiteX20" fmla="*/ 1660 w 115272"/>
                <a:gd name="connsiteY20" fmla="*/ 13097 h 63581"/>
                <a:gd name="connsiteX21" fmla="*/ 7083 w 115272"/>
                <a:gd name="connsiteY21" fmla="*/ 14005 h 63581"/>
                <a:gd name="connsiteX22" fmla="*/ 21908 w 115272"/>
                <a:gd name="connsiteY22" fmla="*/ 16651 h 63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5272" h="63581">
                  <a:moveTo>
                    <a:pt x="21908" y="16651"/>
                  </a:moveTo>
                  <a:cubicBezTo>
                    <a:pt x="25097" y="21469"/>
                    <a:pt x="22222" y="26098"/>
                    <a:pt x="21257" y="30687"/>
                  </a:cubicBezTo>
                  <a:cubicBezTo>
                    <a:pt x="20594" y="33836"/>
                    <a:pt x="20474" y="36214"/>
                    <a:pt x="24428" y="35939"/>
                  </a:cubicBezTo>
                  <a:cubicBezTo>
                    <a:pt x="27114" y="35751"/>
                    <a:pt x="30818" y="34185"/>
                    <a:pt x="29086" y="31196"/>
                  </a:cubicBezTo>
                  <a:cubicBezTo>
                    <a:pt x="26417" y="26595"/>
                    <a:pt x="27629" y="23241"/>
                    <a:pt x="29915" y="19497"/>
                  </a:cubicBezTo>
                  <a:cubicBezTo>
                    <a:pt x="36167" y="21418"/>
                    <a:pt x="32738" y="29916"/>
                    <a:pt x="40042" y="32402"/>
                  </a:cubicBezTo>
                  <a:cubicBezTo>
                    <a:pt x="47454" y="34922"/>
                    <a:pt x="40202" y="42695"/>
                    <a:pt x="40802" y="49061"/>
                  </a:cubicBezTo>
                  <a:cubicBezTo>
                    <a:pt x="51540" y="41580"/>
                    <a:pt x="56844" y="31248"/>
                    <a:pt x="64662" y="23241"/>
                  </a:cubicBezTo>
                  <a:cubicBezTo>
                    <a:pt x="65279" y="23132"/>
                    <a:pt x="65896" y="23023"/>
                    <a:pt x="66508" y="22886"/>
                  </a:cubicBezTo>
                  <a:cubicBezTo>
                    <a:pt x="69143" y="20875"/>
                    <a:pt x="71108" y="18103"/>
                    <a:pt x="73955" y="16320"/>
                  </a:cubicBezTo>
                  <a:cubicBezTo>
                    <a:pt x="83104" y="6010"/>
                    <a:pt x="97495" y="7061"/>
                    <a:pt x="108450" y="461"/>
                  </a:cubicBezTo>
                  <a:cubicBezTo>
                    <a:pt x="111576" y="-1425"/>
                    <a:pt x="113731" y="2901"/>
                    <a:pt x="115160" y="5827"/>
                  </a:cubicBezTo>
                  <a:cubicBezTo>
                    <a:pt x="115497" y="7427"/>
                    <a:pt x="115068" y="8810"/>
                    <a:pt x="113994" y="10016"/>
                  </a:cubicBezTo>
                  <a:cubicBezTo>
                    <a:pt x="108468" y="15103"/>
                    <a:pt x="99089" y="19629"/>
                    <a:pt x="98260" y="25390"/>
                  </a:cubicBezTo>
                  <a:cubicBezTo>
                    <a:pt x="96792" y="35568"/>
                    <a:pt x="91922" y="36414"/>
                    <a:pt x="84396" y="36379"/>
                  </a:cubicBezTo>
                  <a:cubicBezTo>
                    <a:pt x="83676" y="36568"/>
                    <a:pt x="82956" y="36762"/>
                    <a:pt x="82241" y="36963"/>
                  </a:cubicBezTo>
                  <a:cubicBezTo>
                    <a:pt x="72211" y="40260"/>
                    <a:pt x="72211" y="40260"/>
                    <a:pt x="72389" y="52490"/>
                  </a:cubicBezTo>
                  <a:cubicBezTo>
                    <a:pt x="64685" y="52879"/>
                    <a:pt x="64879" y="66995"/>
                    <a:pt x="54523" y="62806"/>
                  </a:cubicBezTo>
                  <a:cubicBezTo>
                    <a:pt x="36607" y="57039"/>
                    <a:pt x="21394" y="46135"/>
                    <a:pt x="5306" y="36899"/>
                  </a:cubicBezTo>
                  <a:cubicBezTo>
                    <a:pt x="5014" y="30625"/>
                    <a:pt x="7312" y="23863"/>
                    <a:pt x="1140" y="18766"/>
                  </a:cubicBezTo>
                  <a:cubicBezTo>
                    <a:pt x="-575" y="17349"/>
                    <a:pt x="-318" y="14731"/>
                    <a:pt x="1660" y="13097"/>
                  </a:cubicBezTo>
                  <a:cubicBezTo>
                    <a:pt x="3700" y="11405"/>
                    <a:pt x="6032" y="11902"/>
                    <a:pt x="7083" y="14005"/>
                  </a:cubicBezTo>
                  <a:cubicBezTo>
                    <a:pt x="10941" y="21743"/>
                    <a:pt x="16250" y="19829"/>
                    <a:pt x="21908" y="16651"/>
                  </a:cubicBezTo>
                  <a:close/>
                </a:path>
              </a:pathLst>
            </a:custGeom>
            <a:grpFill/>
            <a:ln w="5715" cap="flat">
              <a:noFill/>
              <a:prstDash val="solid"/>
              <a:miter/>
            </a:ln>
          </p:spPr>
          <p:txBody>
            <a:bodyPr rtlCol="0" anchor="ctr"/>
            <a:lstStyle/>
            <a:p>
              <a:endParaRPr lang="zh-CN" altLang="en-US"/>
            </a:p>
          </p:txBody>
        </p:sp>
        <p:sp>
          <p:nvSpPr>
            <p:cNvPr id="5599" name="任意多边形: 形状 5598">
              <a:extLst>
                <a:ext uri="{FF2B5EF4-FFF2-40B4-BE49-F238E27FC236}">
                  <a16:creationId xmlns:a16="http://schemas.microsoft.com/office/drawing/2014/main" id="{95BC57F6-3222-01C0-0E4C-0FDAEC2AEAAF}"/>
                </a:ext>
              </a:extLst>
            </p:cNvPr>
            <p:cNvSpPr/>
            <p:nvPr/>
          </p:nvSpPr>
          <p:spPr>
            <a:xfrm>
              <a:off x="4922956" y="5204243"/>
              <a:ext cx="66232" cy="77147"/>
            </a:xfrm>
            <a:custGeom>
              <a:avLst/>
              <a:gdLst>
                <a:gd name="connsiteX0" fmla="*/ 59899 w 66232"/>
                <a:gd name="connsiteY0" fmla="*/ 50333 h 77147"/>
                <a:gd name="connsiteX1" fmla="*/ 63168 w 66232"/>
                <a:gd name="connsiteY1" fmla="*/ 66809 h 77147"/>
                <a:gd name="connsiteX2" fmla="*/ 63139 w 66232"/>
                <a:gd name="connsiteY2" fmla="*/ 66832 h 77147"/>
                <a:gd name="connsiteX3" fmla="*/ 59687 w 66232"/>
                <a:gd name="connsiteY3" fmla="*/ 77148 h 77147"/>
                <a:gd name="connsiteX4" fmla="*/ 43011 w 66232"/>
                <a:gd name="connsiteY4" fmla="*/ 67781 h 77147"/>
                <a:gd name="connsiteX5" fmla="*/ 44794 w 66232"/>
                <a:gd name="connsiteY5" fmla="*/ 63346 h 77147"/>
                <a:gd name="connsiteX6" fmla="*/ 40159 w 66232"/>
                <a:gd name="connsiteY6" fmla="*/ 66438 h 77147"/>
                <a:gd name="connsiteX7" fmla="*/ 0 w 66232"/>
                <a:gd name="connsiteY7" fmla="*/ 44641 h 77147"/>
                <a:gd name="connsiteX8" fmla="*/ 480 w 66232"/>
                <a:gd name="connsiteY8" fmla="*/ 42418 h 77147"/>
                <a:gd name="connsiteX9" fmla="*/ 5115 w 66232"/>
                <a:gd name="connsiteY9" fmla="*/ 38217 h 77147"/>
                <a:gd name="connsiteX10" fmla="*/ 18288 w 66232"/>
                <a:gd name="connsiteY10" fmla="*/ 21838 h 77147"/>
                <a:gd name="connsiteX11" fmla="*/ 37359 w 66232"/>
                <a:gd name="connsiteY11" fmla="*/ 1 h 77147"/>
                <a:gd name="connsiteX12" fmla="*/ 41291 w 66232"/>
                <a:gd name="connsiteY12" fmla="*/ 1784 h 77147"/>
                <a:gd name="connsiteX13" fmla="*/ 50612 w 66232"/>
                <a:gd name="connsiteY13" fmla="*/ 20929 h 77147"/>
                <a:gd name="connsiteX14" fmla="*/ 55012 w 66232"/>
                <a:gd name="connsiteY14" fmla="*/ 23107 h 77147"/>
                <a:gd name="connsiteX15" fmla="*/ 56178 w 66232"/>
                <a:gd name="connsiteY15" fmla="*/ 35468 h 77147"/>
                <a:gd name="connsiteX16" fmla="*/ 50029 w 66232"/>
                <a:gd name="connsiteY16" fmla="*/ 40498 h 77147"/>
                <a:gd name="connsiteX17" fmla="*/ 48395 w 66232"/>
                <a:gd name="connsiteY17" fmla="*/ 44589 h 77147"/>
                <a:gd name="connsiteX18" fmla="*/ 48497 w 66232"/>
                <a:gd name="connsiteY18" fmla="*/ 44658 h 77147"/>
                <a:gd name="connsiteX19" fmla="*/ 49075 w 66232"/>
                <a:gd name="connsiteY19" fmla="*/ 41612 h 77147"/>
                <a:gd name="connsiteX20" fmla="*/ 52704 w 66232"/>
                <a:gd name="connsiteY20" fmla="*/ 36777 h 77147"/>
                <a:gd name="connsiteX21" fmla="*/ 58819 w 66232"/>
                <a:gd name="connsiteY21" fmla="*/ 35720 h 77147"/>
                <a:gd name="connsiteX22" fmla="*/ 61876 w 66232"/>
                <a:gd name="connsiteY22" fmla="*/ 38549 h 77147"/>
                <a:gd name="connsiteX23" fmla="*/ 62853 w 66232"/>
                <a:gd name="connsiteY23" fmla="*/ 42709 h 77147"/>
                <a:gd name="connsiteX24" fmla="*/ 62385 w 66232"/>
                <a:gd name="connsiteY24" fmla="*/ 46932 h 77147"/>
                <a:gd name="connsiteX25" fmla="*/ 59899 w 66232"/>
                <a:gd name="connsiteY25" fmla="*/ 50333 h 7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6232" h="77147">
                  <a:moveTo>
                    <a:pt x="59899" y="50333"/>
                  </a:moveTo>
                  <a:cubicBezTo>
                    <a:pt x="61379" y="55751"/>
                    <a:pt x="71066" y="59534"/>
                    <a:pt x="63168" y="66809"/>
                  </a:cubicBezTo>
                  <a:lnTo>
                    <a:pt x="63139" y="66832"/>
                  </a:lnTo>
                  <a:cubicBezTo>
                    <a:pt x="61991" y="70272"/>
                    <a:pt x="60836" y="73707"/>
                    <a:pt x="59687" y="77148"/>
                  </a:cubicBezTo>
                  <a:cubicBezTo>
                    <a:pt x="53578" y="75004"/>
                    <a:pt x="47777" y="72313"/>
                    <a:pt x="43011" y="67781"/>
                  </a:cubicBezTo>
                  <a:cubicBezTo>
                    <a:pt x="41948" y="65632"/>
                    <a:pt x="42097" y="63975"/>
                    <a:pt x="44794" y="63346"/>
                  </a:cubicBezTo>
                  <a:cubicBezTo>
                    <a:pt x="42228" y="62843"/>
                    <a:pt x="41525" y="65140"/>
                    <a:pt x="40159" y="66438"/>
                  </a:cubicBezTo>
                  <a:cubicBezTo>
                    <a:pt x="26100" y="60414"/>
                    <a:pt x="12841" y="52910"/>
                    <a:pt x="0" y="44641"/>
                  </a:cubicBezTo>
                  <a:cubicBezTo>
                    <a:pt x="160" y="43898"/>
                    <a:pt x="326" y="43161"/>
                    <a:pt x="480" y="42418"/>
                  </a:cubicBezTo>
                  <a:cubicBezTo>
                    <a:pt x="1629" y="40554"/>
                    <a:pt x="3137" y="38280"/>
                    <a:pt x="5115" y="38217"/>
                  </a:cubicBezTo>
                  <a:cubicBezTo>
                    <a:pt x="16088" y="37863"/>
                    <a:pt x="19311" y="32010"/>
                    <a:pt x="18288" y="21838"/>
                  </a:cubicBezTo>
                  <a:cubicBezTo>
                    <a:pt x="16905" y="8093"/>
                    <a:pt x="26317" y="3207"/>
                    <a:pt x="37359" y="1"/>
                  </a:cubicBezTo>
                  <a:cubicBezTo>
                    <a:pt x="38948" y="-28"/>
                    <a:pt x="40274" y="544"/>
                    <a:pt x="41291" y="1784"/>
                  </a:cubicBezTo>
                  <a:cubicBezTo>
                    <a:pt x="40039" y="11471"/>
                    <a:pt x="40896" y="13277"/>
                    <a:pt x="50612" y="20929"/>
                  </a:cubicBezTo>
                  <a:cubicBezTo>
                    <a:pt x="51892" y="21935"/>
                    <a:pt x="53492" y="22472"/>
                    <a:pt x="55012" y="23107"/>
                  </a:cubicBezTo>
                  <a:cubicBezTo>
                    <a:pt x="60036" y="26781"/>
                    <a:pt x="67226" y="30296"/>
                    <a:pt x="56178" y="35468"/>
                  </a:cubicBezTo>
                  <a:cubicBezTo>
                    <a:pt x="52464" y="35108"/>
                    <a:pt x="51641" y="38297"/>
                    <a:pt x="50029" y="40498"/>
                  </a:cubicBezTo>
                  <a:cubicBezTo>
                    <a:pt x="48829" y="41600"/>
                    <a:pt x="48052" y="43212"/>
                    <a:pt x="48395" y="44589"/>
                  </a:cubicBezTo>
                  <a:cubicBezTo>
                    <a:pt x="48812" y="46252"/>
                    <a:pt x="49080" y="46235"/>
                    <a:pt x="48497" y="44658"/>
                  </a:cubicBezTo>
                  <a:cubicBezTo>
                    <a:pt x="48160" y="43755"/>
                    <a:pt x="48663" y="42646"/>
                    <a:pt x="49075" y="41612"/>
                  </a:cubicBezTo>
                  <a:cubicBezTo>
                    <a:pt x="50401" y="40029"/>
                    <a:pt x="51504" y="38377"/>
                    <a:pt x="52704" y="36777"/>
                  </a:cubicBezTo>
                  <a:cubicBezTo>
                    <a:pt x="54590" y="35514"/>
                    <a:pt x="56704" y="35645"/>
                    <a:pt x="58819" y="35720"/>
                  </a:cubicBezTo>
                  <a:cubicBezTo>
                    <a:pt x="60162" y="36314"/>
                    <a:pt x="61191" y="37245"/>
                    <a:pt x="61876" y="38549"/>
                  </a:cubicBezTo>
                  <a:cubicBezTo>
                    <a:pt x="62408" y="39886"/>
                    <a:pt x="62711" y="41275"/>
                    <a:pt x="62853" y="42709"/>
                  </a:cubicBezTo>
                  <a:cubicBezTo>
                    <a:pt x="62905" y="44138"/>
                    <a:pt x="62745" y="45549"/>
                    <a:pt x="62385" y="46932"/>
                  </a:cubicBezTo>
                  <a:cubicBezTo>
                    <a:pt x="61768" y="48218"/>
                    <a:pt x="60933" y="49350"/>
                    <a:pt x="59899" y="50333"/>
                  </a:cubicBezTo>
                  <a:close/>
                </a:path>
              </a:pathLst>
            </a:custGeom>
            <a:grpFill/>
            <a:ln w="5715" cap="flat">
              <a:noFill/>
              <a:prstDash val="solid"/>
              <a:miter/>
            </a:ln>
          </p:spPr>
          <p:txBody>
            <a:bodyPr rtlCol="0" anchor="ctr"/>
            <a:lstStyle/>
            <a:p>
              <a:endParaRPr lang="zh-CN" altLang="en-US"/>
            </a:p>
          </p:txBody>
        </p:sp>
        <p:sp>
          <p:nvSpPr>
            <p:cNvPr id="5600" name="任意多边形: 形状 5599">
              <a:extLst>
                <a:ext uri="{FF2B5EF4-FFF2-40B4-BE49-F238E27FC236}">
                  <a16:creationId xmlns:a16="http://schemas.microsoft.com/office/drawing/2014/main" id="{C5AF40DF-81ED-FB31-FDF1-A164139DF765}"/>
                </a:ext>
              </a:extLst>
            </p:cNvPr>
            <p:cNvSpPr/>
            <p:nvPr/>
          </p:nvSpPr>
          <p:spPr>
            <a:xfrm>
              <a:off x="5287848" y="4743827"/>
              <a:ext cx="59836" cy="70787"/>
            </a:xfrm>
            <a:custGeom>
              <a:avLst/>
              <a:gdLst>
                <a:gd name="connsiteX0" fmla="*/ 35884 w 59836"/>
                <a:gd name="connsiteY0" fmla="*/ 7207 h 70787"/>
                <a:gd name="connsiteX1" fmla="*/ 46851 w 59836"/>
                <a:gd name="connsiteY1" fmla="*/ 10807 h 70787"/>
                <a:gd name="connsiteX2" fmla="*/ 55726 w 59836"/>
                <a:gd name="connsiteY2" fmla="*/ 0 h 70787"/>
                <a:gd name="connsiteX3" fmla="*/ 57629 w 59836"/>
                <a:gd name="connsiteY3" fmla="*/ 23895 h 70787"/>
                <a:gd name="connsiteX4" fmla="*/ 49011 w 59836"/>
                <a:gd name="connsiteY4" fmla="*/ 46954 h 70787"/>
                <a:gd name="connsiteX5" fmla="*/ 44473 w 59836"/>
                <a:gd name="connsiteY5" fmla="*/ 54927 h 70787"/>
                <a:gd name="connsiteX6" fmla="*/ 30409 w 59836"/>
                <a:gd name="connsiteY6" fmla="*/ 66723 h 70787"/>
                <a:gd name="connsiteX7" fmla="*/ 33106 w 59836"/>
                <a:gd name="connsiteY7" fmla="*/ 49098 h 70787"/>
                <a:gd name="connsiteX8" fmla="*/ 8509 w 59836"/>
                <a:gd name="connsiteY8" fmla="*/ 67380 h 70787"/>
                <a:gd name="connsiteX9" fmla="*/ 576 w 59836"/>
                <a:gd name="connsiteY9" fmla="*/ 62871 h 70787"/>
                <a:gd name="connsiteX10" fmla="*/ 35884 w 59836"/>
                <a:gd name="connsiteY10" fmla="*/ 7207 h 7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836" h="70787">
                  <a:moveTo>
                    <a:pt x="35884" y="7207"/>
                  </a:moveTo>
                  <a:cubicBezTo>
                    <a:pt x="40856" y="4389"/>
                    <a:pt x="43839" y="7647"/>
                    <a:pt x="46851" y="10807"/>
                  </a:cubicBezTo>
                  <a:cubicBezTo>
                    <a:pt x="49777" y="7550"/>
                    <a:pt x="46376" y="114"/>
                    <a:pt x="55726" y="0"/>
                  </a:cubicBezTo>
                  <a:cubicBezTo>
                    <a:pt x="52795" y="8338"/>
                    <a:pt x="55052" y="15831"/>
                    <a:pt x="57629" y="23895"/>
                  </a:cubicBezTo>
                  <a:cubicBezTo>
                    <a:pt x="60253" y="32101"/>
                    <a:pt x="63270" y="43343"/>
                    <a:pt x="49011" y="46954"/>
                  </a:cubicBezTo>
                  <a:cubicBezTo>
                    <a:pt x="46205" y="47663"/>
                    <a:pt x="43839" y="51212"/>
                    <a:pt x="44473" y="54927"/>
                  </a:cubicBezTo>
                  <a:cubicBezTo>
                    <a:pt x="46548" y="67043"/>
                    <a:pt x="38484" y="66837"/>
                    <a:pt x="30409" y="66723"/>
                  </a:cubicBezTo>
                  <a:cubicBezTo>
                    <a:pt x="29443" y="60613"/>
                    <a:pt x="34792" y="55658"/>
                    <a:pt x="33106" y="49098"/>
                  </a:cubicBezTo>
                  <a:cubicBezTo>
                    <a:pt x="23002" y="52401"/>
                    <a:pt x="16270" y="60510"/>
                    <a:pt x="8509" y="67380"/>
                  </a:cubicBezTo>
                  <a:cubicBezTo>
                    <a:pt x="3188" y="72089"/>
                    <a:pt x="-1710" y="73043"/>
                    <a:pt x="576" y="62871"/>
                  </a:cubicBezTo>
                  <a:cubicBezTo>
                    <a:pt x="10218" y="42971"/>
                    <a:pt x="22196" y="24546"/>
                    <a:pt x="35884" y="7207"/>
                  </a:cubicBezTo>
                  <a:close/>
                </a:path>
              </a:pathLst>
            </a:custGeom>
            <a:grpFill/>
            <a:ln w="5715" cap="flat">
              <a:noFill/>
              <a:prstDash val="solid"/>
              <a:miter/>
            </a:ln>
          </p:spPr>
          <p:txBody>
            <a:bodyPr rtlCol="0" anchor="ctr"/>
            <a:lstStyle/>
            <a:p>
              <a:endParaRPr lang="zh-CN" altLang="en-US"/>
            </a:p>
          </p:txBody>
        </p:sp>
        <p:sp>
          <p:nvSpPr>
            <p:cNvPr id="5601" name="任意多边形: 形状 5600">
              <a:extLst>
                <a:ext uri="{FF2B5EF4-FFF2-40B4-BE49-F238E27FC236}">
                  <a16:creationId xmlns:a16="http://schemas.microsoft.com/office/drawing/2014/main" id="{F30A2124-BC31-BAE1-BB70-90816D771DEF}"/>
                </a:ext>
              </a:extLst>
            </p:cNvPr>
            <p:cNvSpPr/>
            <p:nvPr/>
          </p:nvSpPr>
          <p:spPr>
            <a:xfrm>
              <a:off x="4697705" y="5100031"/>
              <a:ext cx="68190" cy="56418"/>
            </a:xfrm>
            <a:custGeom>
              <a:avLst/>
              <a:gdLst>
                <a:gd name="connsiteX0" fmla="*/ 2063 w 68190"/>
                <a:gd name="connsiteY0" fmla="*/ 49818 h 56418"/>
                <a:gd name="connsiteX1" fmla="*/ 0 w 68190"/>
                <a:gd name="connsiteY1" fmla="*/ 33010 h 56418"/>
                <a:gd name="connsiteX2" fmla="*/ 17042 w 68190"/>
                <a:gd name="connsiteY2" fmla="*/ 17636 h 56418"/>
                <a:gd name="connsiteX3" fmla="*/ 22014 w 68190"/>
                <a:gd name="connsiteY3" fmla="*/ 9847 h 56418"/>
                <a:gd name="connsiteX4" fmla="*/ 38079 w 68190"/>
                <a:gd name="connsiteY4" fmla="*/ 3041 h 56418"/>
                <a:gd name="connsiteX5" fmla="*/ 47514 w 68190"/>
                <a:gd name="connsiteY5" fmla="*/ 2435 h 56418"/>
                <a:gd name="connsiteX6" fmla="*/ 54910 w 68190"/>
                <a:gd name="connsiteY6" fmla="*/ 0 h 56418"/>
                <a:gd name="connsiteX7" fmla="*/ 60756 w 68190"/>
                <a:gd name="connsiteY7" fmla="*/ 5012 h 56418"/>
                <a:gd name="connsiteX8" fmla="*/ 65568 w 68190"/>
                <a:gd name="connsiteY8" fmla="*/ 16208 h 56418"/>
                <a:gd name="connsiteX9" fmla="*/ 39936 w 68190"/>
                <a:gd name="connsiteY9" fmla="*/ 24203 h 56418"/>
                <a:gd name="connsiteX10" fmla="*/ 33724 w 68190"/>
                <a:gd name="connsiteY10" fmla="*/ 25512 h 56418"/>
                <a:gd name="connsiteX11" fmla="*/ 27912 w 68190"/>
                <a:gd name="connsiteY11" fmla="*/ 38633 h 56418"/>
                <a:gd name="connsiteX12" fmla="*/ 21243 w 68190"/>
                <a:gd name="connsiteY12" fmla="*/ 56419 h 56418"/>
                <a:gd name="connsiteX13" fmla="*/ 2063 w 68190"/>
                <a:gd name="connsiteY13" fmla="*/ 49818 h 5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8190" h="56418">
                  <a:moveTo>
                    <a:pt x="2063" y="49818"/>
                  </a:moveTo>
                  <a:cubicBezTo>
                    <a:pt x="5955" y="44063"/>
                    <a:pt x="7029" y="38353"/>
                    <a:pt x="0" y="33010"/>
                  </a:cubicBezTo>
                  <a:cubicBezTo>
                    <a:pt x="14979" y="30690"/>
                    <a:pt x="15162" y="30387"/>
                    <a:pt x="17042" y="17636"/>
                  </a:cubicBezTo>
                  <a:cubicBezTo>
                    <a:pt x="17505" y="14493"/>
                    <a:pt x="15539" y="9333"/>
                    <a:pt x="22014" y="9847"/>
                  </a:cubicBezTo>
                  <a:cubicBezTo>
                    <a:pt x="28221" y="9744"/>
                    <a:pt x="35347" y="13002"/>
                    <a:pt x="38079" y="3041"/>
                  </a:cubicBezTo>
                  <a:cubicBezTo>
                    <a:pt x="38999" y="-326"/>
                    <a:pt x="44034" y="-1063"/>
                    <a:pt x="47514" y="2435"/>
                  </a:cubicBezTo>
                  <a:cubicBezTo>
                    <a:pt x="51555" y="6493"/>
                    <a:pt x="52269" y="275"/>
                    <a:pt x="54910" y="0"/>
                  </a:cubicBezTo>
                  <a:cubicBezTo>
                    <a:pt x="56081" y="2577"/>
                    <a:pt x="57761" y="4252"/>
                    <a:pt x="60756" y="5012"/>
                  </a:cubicBezTo>
                  <a:cubicBezTo>
                    <a:pt x="68100" y="6870"/>
                    <a:pt x="70580" y="12036"/>
                    <a:pt x="65568" y="16208"/>
                  </a:cubicBezTo>
                  <a:cubicBezTo>
                    <a:pt x="58390" y="22186"/>
                    <a:pt x="50949" y="30827"/>
                    <a:pt x="39936" y="24203"/>
                  </a:cubicBezTo>
                  <a:cubicBezTo>
                    <a:pt x="36450" y="22106"/>
                    <a:pt x="35644" y="23249"/>
                    <a:pt x="33724" y="25512"/>
                  </a:cubicBezTo>
                  <a:cubicBezTo>
                    <a:pt x="30432" y="29392"/>
                    <a:pt x="29552" y="34050"/>
                    <a:pt x="27912" y="38633"/>
                  </a:cubicBezTo>
                  <a:cubicBezTo>
                    <a:pt x="25797" y="44554"/>
                    <a:pt x="27363" y="52029"/>
                    <a:pt x="21243" y="56419"/>
                  </a:cubicBezTo>
                  <a:cubicBezTo>
                    <a:pt x="14693" y="54693"/>
                    <a:pt x="7944" y="53521"/>
                    <a:pt x="2063" y="49818"/>
                  </a:cubicBezTo>
                  <a:close/>
                </a:path>
              </a:pathLst>
            </a:custGeom>
            <a:grpFill/>
            <a:ln w="5715" cap="flat">
              <a:noFill/>
              <a:prstDash val="solid"/>
              <a:miter/>
            </a:ln>
          </p:spPr>
          <p:txBody>
            <a:bodyPr rtlCol="0" anchor="ctr"/>
            <a:lstStyle/>
            <a:p>
              <a:endParaRPr lang="zh-CN" altLang="en-US"/>
            </a:p>
          </p:txBody>
        </p:sp>
        <p:sp>
          <p:nvSpPr>
            <p:cNvPr id="5602" name="任意多边形: 形状 5601">
              <a:extLst>
                <a:ext uri="{FF2B5EF4-FFF2-40B4-BE49-F238E27FC236}">
                  <a16:creationId xmlns:a16="http://schemas.microsoft.com/office/drawing/2014/main" id="{D29EFF6E-E42D-7C15-3E87-291DDC2A271B}"/>
                </a:ext>
              </a:extLst>
            </p:cNvPr>
            <p:cNvSpPr/>
            <p:nvPr/>
          </p:nvSpPr>
          <p:spPr>
            <a:xfrm>
              <a:off x="4935432" y="4679619"/>
              <a:ext cx="50908" cy="69480"/>
            </a:xfrm>
            <a:custGeom>
              <a:avLst/>
              <a:gdLst>
                <a:gd name="connsiteX0" fmla="*/ 50909 w 50908"/>
                <a:gd name="connsiteY0" fmla="*/ 45320 h 69480"/>
                <a:gd name="connsiteX1" fmla="*/ 39170 w 50908"/>
                <a:gd name="connsiteY1" fmla="*/ 58413 h 69480"/>
                <a:gd name="connsiteX2" fmla="*/ 33907 w 50908"/>
                <a:gd name="connsiteY2" fmla="*/ 43137 h 69480"/>
                <a:gd name="connsiteX3" fmla="*/ 23494 w 50908"/>
                <a:gd name="connsiteY3" fmla="*/ 58047 h 69480"/>
                <a:gd name="connsiteX4" fmla="*/ 1314 w 50908"/>
                <a:gd name="connsiteY4" fmla="*/ 69426 h 69480"/>
                <a:gd name="connsiteX5" fmla="*/ 5635 w 50908"/>
                <a:gd name="connsiteY5" fmla="*/ 64482 h 69480"/>
                <a:gd name="connsiteX6" fmla="*/ 12036 w 50908"/>
                <a:gd name="connsiteY6" fmla="*/ 48423 h 69480"/>
                <a:gd name="connsiteX7" fmla="*/ 12258 w 50908"/>
                <a:gd name="connsiteY7" fmla="*/ 46823 h 69480"/>
                <a:gd name="connsiteX8" fmla="*/ 1343 w 50908"/>
                <a:gd name="connsiteY8" fmla="*/ 28964 h 69480"/>
                <a:gd name="connsiteX9" fmla="*/ 63 w 50908"/>
                <a:gd name="connsiteY9" fmla="*/ 24786 h 69480"/>
                <a:gd name="connsiteX10" fmla="*/ 14339 w 50908"/>
                <a:gd name="connsiteY10" fmla="*/ 0 h 69480"/>
                <a:gd name="connsiteX11" fmla="*/ 50909 w 50908"/>
                <a:gd name="connsiteY11" fmla="*/ 45320 h 6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08" h="69480">
                  <a:moveTo>
                    <a:pt x="50909" y="45320"/>
                  </a:moveTo>
                  <a:cubicBezTo>
                    <a:pt x="41639" y="43640"/>
                    <a:pt x="40913" y="51087"/>
                    <a:pt x="39170" y="58413"/>
                  </a:cubicBezTo>
                  <a:cubicBezTo>
                    <a:pt x="34993" y="53001"/>
                    <a:pt x="38090" y="46897"/>
                    <a:pt x="33907" y="43137"/>
                  </a:cubicBezTo>
                  <a:cubicBezTo>
                    <a:pt x="25769" y="44583"/>
                    <a:pt x="25872" y="53275"/>
                    <a:pt x="23494" y="58047"/>
                  </a:cubicBezTo>
                  <a:cubicBezTo>
                    <a:pt x="18213" y="68637"/>
                    <a:pt x="10807" y="69786"/>
                    <a:pt x="1314" y="69426"/>
                  </a:cubicBezTo>
                  <a:cubicBezTo>
                    <a:pt x="-298" y="64380"/>
                    <a:pt x="3743" y="65465"/>
                    <a:pt x="5635" y="64482"/>
                  </a:cubicBezTo>
                  <a:cubicBezTo>
                    <a:pt x="12973" y="60682"/>
                    <a:pt x="12984" y="60705"/>
                    <a:pt x="12036" y="48423"/>
                  </a:cubicBezTo>
                  <a:cubicBezTo>
                    <a:pt x="11995" y="47897"/>
                    <a:pt x="12224" y="47360"/>
                    <a:pt x="12258" y="46823"/>
                  </a:cubicBezTo>
                  <a:cubicBezTo>
                    <a:pt x="13236" y="33547"/>
                    <a:pt x="13230" y="33547"/>
                    <a:pt x="1343" y="28964"/>
                  </a:cubicBezTo>
                  <a:cubicBezTo>
                    <a:pt x="251" y="27775"/>
                    <a:pt x="-172" y="26386"/>
                    <a:pt x="63" y="24786"/>
                  </a:cubicBezTo>
                  <a:cubicBezTo>
                    <a:pt x="5292" y="16802"/>
                    <a:pt x="5229" y="5749"/>
                    <a:pt x="14339" y="0"/>
                  </a:cubicBezTo>
                  <a:cubicBezTo>
                    <a:pt x="29449" y="12756"/>
                    <a:pt x="43376" y="26460"/>
                    <a:pt x="50909" y="45320"/>
                  </a:cubicBezTo>
                  <a:close/>
                </a:path>
              </a:pathLst>
            </a:custGeom>
            <a:grpFill/>
            <a:ln w="5715" cap="flat">
              <a:noFill/>
              <a:prstDash val="solid"/>
              <a:miter/>
            </a:ln>
          </p:spPr>
          <p:txBody>
            <a:bodyPr rtlCol="0" anchor="ctr"/>
            <a:lstStyle/>
            <a:p>
              <a:endParaRPr lang="zh-CN" altLang="en-US"/>
            </a:p>
          </p:txBody>
        </p:sp>
        <p:sp>
          <p:nvSpPr>
            <p:cNvPr id="5603" name="任意多边形: 形状 5602">
              <a:extLst>
                <a:ext uri="{FF2B5EF4-FFF2-40B4-BE49-F238E27FC236}">
                  <a16:creationId xmlns:a16="http://schemas.microsoft.com/office/drawing/2014/main" id="{54843C59-72D7-F7FE-78B9-3E51AA641AC2}"/>
                </a:ext>
              </a:extLst>
            </p:cNvPr>
            <p:cNvSpPr/>
            <p:nvPr/>
          </p:nvSpPr>
          <p:spPr>
            <a:xfrm>
              <a:off x="5528723" y="4916666"/>
              <a:ext cx="50138" cy="76278"/>
            </a:xfrm>
            <a:custGeom>
              <a:avLst/>
              <a:gdLst>
                <a:gd name="connsiteX0" fmla="*/ 42719 w 50138"/>
                <a:gd name="connsiteY0" fmla="*/ 55075 h 76278"/>
                <a:gd name="connsiteX1" fmla="*/ 21723 w 50138"/>
                <a:gd name="connsiteY1" fmla="*/ 76278 h 76278"/>
                <a:gd name="connsiteX2" fmla="*/ 23020 w 50138"/>
                <a:gd name="connsiteY2" fmla="*/ 58361 h 76278"/>
                <a:gd name="connsiteX3" fmla="*/ 23266 w 50138"/>
                <a:gd name="connsiteY3" fmla="*/ 56824 h 76278"/>
                <a:gd name="connsiteX4" fmla="*/ 24809 w 50138"/>
                <a:gd name="connsiteY4" fmla="*/ 54161 h 76278"/>
                <a:gd name="connsiteX5" fmla="*/ 25643 w 50138"/>
                <a:gd name="connsiteY5" fmla="*/ 52898 h 76278"/>
                <a:gd name="connsiteX6" fmla="*/ 27066 w 50138"/>
                <a:gd name="connsiteY6" fmla="*/ 50292 h 76278"/>
                <a:gd name="connsiteX7" fmla="*/ 28478 w 50138"/>
                <a:gd name="connsiteY7" fmla="*/ 47800 h 76278"/>
                <a:gd name="connsiteX8" fmla="*/ 28472 w 50138"/>
                <a:gd name="connsiteY8" fmla="*/ 45280 h 76278"/>
                <a:gd name="connsiteX9" fmla="*/ 28135 w 50138"/>
                <a:gd name="connsiteY9" fmla="*/ 43777 h 76278"/>
                <a:gd name="connsiteX10" fmla="*/ 29169 w 50138"/>
                <a:gd name="connsiteY10" fmla="*/ 40897 h 76278"/>
                <a:gd name="connsiteX11" fmla="*/ 31815 w 50138"/>
                <a:gd name="connsiteY11" fmla="*/ 39445 h 76278"/>
                <a:gd name="connsiteX12" fmla="*/ 34204 w 50138"/>
                <a:gd name="connsiteY12" fmla="*/ 38365 h 76278"/>
                <a:gd name="connsiteX13" fmla="*/ 33067 w 50138"/>
                <a:gd name="connsiteY13" fmla="*/ 37536 h 76278"/>
                <a:gd name="connsiteX14" fmla="*/ 31330 w 50138"/>
                <a:gd name="connsiteY14" fmla="*/ 39634 h 76278"/>
                <a:gd name="connsiteX15" fmla="*/ 26958 w 50138"/>
                <a:gd name="connsiteY15" fmla="*/ 42199 h 76278"/>
                <a:gd name="connsiteX16" fmla="*/ 20894 w 50138"/>
                <a:gd name="connsiteY16" fmla="*/ 46954 h 76278"/>
                <a:gd name="connsiteX17" fmla="*/ 14556 w 50138"/>
                <a:gd name="connsiteY17" fmla="*/ 32147 h 76278"/>
                <a:gd name="connsiteX18" fmla="*/ 2383 w 50138"/>
                <a:gd name="connsiteY18" fmla="*/ 42931 h 76278"/>
                <a:gd name="connsiteX19" fmla="*/ 0 w 50138"/>
                <a:gd name="connsiteY19" fmla="*/ 32055 h 76278"/>
                <a:gd name="connsiteX20" fmla="*/ 15619 w 50138"/>
                <a:gd name="connsiteY20" fmla="*/ 1229 h 76278"/>
                <a:gd name="connsiteX21" fmla="*/ 23169 w 50138"/>
                <a:gd name="connsiteY21" fmla="*/ 11144 h 76278"/>
                <a:gd name="connsiteX22" fmla="*/ 43183 w 50138"/>
                <a:gd name="connsiteY22" fmla="*/ 0 h 76278"/>
                <a:gd name="connsiteX23" fmla="*/ 46034 w 50138"/>
                <a:gd name="connsiteY23" fmla="*/ 15607 h 76278"/>
                <a:gd name="connsiteX24" fmla="*/ 46051 w 50138"/>
                <a:gd name="connsiteY24" fmla="*/ 15607 h 76278"/>
                <a:gd name="connsiteX25" fmla="*/ 49909 w 50138"/>
                <a:gd name="connsiteY25" fmla="*/ 19128 h 76278"/>
                <a:gd name="connsiteX26" fmla="*/ 49303 w 50138"/>
                <a:gd name="connsiteY26" fmla="*/ 22191 h 76278"/>
                <a:gd name="connsiteX27" fmla="*/ 46269 w 50138"/>
                <a:gd name="connsiteY27" fmla="*/ 35553 h 76278"/>
                <a:gd name="connsiteX28" fmla="*/ 46303 w 50138"/>
                <a:gd name="connsiteY28" fmla="*/ 35433 h 76278"/>
                <a:gd name="connsiteX29" fmla="*/ 43588 w 50138"/>
                <a:gd name="connsiteY29" fmla="*/ 42657 h 76278"/>
                <a:gd name="connsiteX30" fmla="*/ 42931 w 50138"/>
                <a:gd name="connsiteY30" fmla="*/ 50292 h 76278"/>
                <a:gd name="connsiteX31" fmla="*/ 43388 w 50138"/>
                <a:gd name="connsiteY31" fmla="*/ 52195 h 76278"/>
                <a:gd name="connsiteX32" fmla="*/ 42719 w 50138"/>
                <a:gd name="connsiteY32" fmla="*/ 55075 h 7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0138" h="76278">
                  <a:moveTo>
                    <a:pt x="42719" y="55075"/>
                  </a:moveTo>
                  <a:cubicBezTo>
                    <a:pt x="34581" y="60762"/>
                    <a:pt x="28386" y="68443"/>
                    <a:pt x="21723" y="76278"/>
                  </a:cubicBezTo>
                  <a:cubicBezTo>
                    <a:pt x="22271" y="69889"/>
                    <a:pt x="23666" y="64202"/>
                    <a:pt x="23020" y="58361"/>
                  </a:cubicBezTo>
                  <a:cubicBezTo>
                    <a:pt x="23020" y="58361"/>
                    <a:pt x="23277" y="56824"/>
                    <a:pt x="23266" y="56824"/>
                  </a:cubicBezTo>
                  <a:cubicBezTo>
                    <a:pt x="23643" y="55858"/>
                    <a:pt x="24174" y="54972"/>
                    <a:pt x="24809" y="54161"/>
                  </a:cubicBezTo>
                  <a:cubicBezTo>
                    <a:pt x="24774" y="54149"/>
                    <a:pt x="25683" y="52915"/>
                    <a:pt x="25643" y="52898"/>
                  </a:cubicBezTo>
                  <a:cubicBezTo>
                    <a:pt x="26100" y="52023"/>
                    <a:pt x="26603" y="51160"/>
                    <a:pt x="27066" y="50292"/>
                  </a:cubicBezTo>
                  <a:cubicBezTo>
                    <a:pt x="27438" y="49400"/>
                    <a:pt x="27929" y="48578"/>
                    <a:pt x="28478" y="47800"/>
                  </a:cubicBezTo>
                  <a:cubicBezTo>
                    <a:pt x="29278" y="46989"/>
                    <a:pt x="29301" y="46166"/>
                    <a:pt x="28472" y="45280"/>
                  </a:cubicBezTo>
                  <a:cubicBezTo>
                    <a:pt x="28438" y="45246"/>
                    <a:pt x="28146" y="43800"/>
                    <a:pt x="28135" y="43777"/>
                  </a:cubicBezTo>
                  <a:cubicBezTo>
                    <a:pt x="28049" y="42645"/>
                    <a:pt x="28404" y="41691"/>
                    <a:pt x="29169" y="40897"/>
                  </a:cubicBezTo>
                  <a:cubicBezTo>
                    <a:pt x="30072" y="40445"/>
                    <a:pt x="30964" y="39959"/>
                    <a:pt x="31815" y="39445"/>
                  </a:cubicBezTo>
                  <a:cubicBezTo>
                    <a:pt x="32301" y="38428"/>
                    <a:pt x="33113" y="38056"/>
                    <a:pt x="34204" y="38365"/>
                  </a:cubicBezTo>
                  <a:cubicBezTo>
                    <a:pt x="34187" y="38388"/>
                    <a:pt x="33095" y="37507"/>
                    <a:pt x="33067" y="37536"/>
                  </a:cubicBezTo>
                  <a:cubicBezTo>
                    <a:pt x="33141" y="38788"/>
                    <a:pt x="32575" y="39473"/>
                    <a:pt x="31330" y="39634"/>
                  </a:cubicBezTo>
                  <a:cubicBezTo>
                    <a:pt x="29769" y="40336"/>
                    <a:pt x="28204" y="40965"/>
                    <a:pt x="26958" y="42199"/>
                  </a:cubicBezTo>
                  <a:cubicBezTo>
                    <a:pt x="25495" y="44520"/>
                    <a:pt x="23769" y="46457"/>
                    <a:pt x="20894" y="46954"/>
                  </a:cubicBezTo>
                  <a:cubicBezTo>
                    <a:pt x="10510" y="45097"/>
                    <a:pt x="14682" y="37645"/>
                    <a:pt x="14556" y="32147"/>
                  </a:cubicBezTo>
                  <a:cubicBezTo>
                    <a:pt x="11150" y="35816"/>
                    <a:pt x="16310" y="50046"/>
                    <a:pt x="2383" y="42931"/>
                  </a:cubicBezTo>
                  <a:cubicBezTo>
                    <a:pt x="-669" y="39799"/>
                    <a:pt x="2177" y="35381"/>
                    <a:pt x="0" y="32055"/>
                  </a:cubicBezTo>
                  <a:cubicBezTo>
                    <a:pt x="3326" y="20637"/>
                    <a:pt x="16768" y="14819"/>
                    <a:pt x="15619" y="1229"/>
                  </a:cubicBezTo>
                  <a:cubicBezTo>
                    <a:pt x="22066" y="2589"/>
                    <a:pt x="18122" y="8669"/>
                    <a:pt x="23169" y="11144"/>
                  </a:cubicBezTo>
                  <a:cubicBezTo>
                    <a:pt x="25689" y="1103"/>
                    <a:pt x="35204" y="3097"/>
                    <a:pt x="43183" y="0"/>
                  </a:cubicBezTo>
                  <a:cubicBezTo>
                    <a:pt x="44708" y="5143"/>
                    <a:pt x="32730" y="13419"/>
                    <a:pt x="46034" y="15607"/>
                  </a:cubicBezTo>
                  <a:lnTo>
                    <a:pt x="46051" y="15607"/>
                  </a:lnTo>
                  <a:cubicBezTo>
                    <a:pt x="47337" y="16779"/>
                    <a:pt x="48623" y="17956"/>
                    <a:pt x="49909" y="19128"/>
                  </a:cubicBezTo>
                  <a:cubicBezTo>
                    <a:pt x="50355" y="20277"/>
                    <a:pt x="50149" y="21294"/>
                    <a:pt x="49303" y="22191"/>
                  </a:cubicBezTo>
                  <a:cubicBezTo>
                    <a:pt x="45926" y="26106"/>
                    <a:pt x="47726" y="31198"/>
                    <a:pt x="46269" y="35553"/>
                  </a:cubicBezTo>
                  <a:lnTo>
                    <a:pt x="46303" y="35433"/>
                  </a:lnTo>
                  <a:cubicBezTo>
                    <a:pt x="43783" y="37233"/>
                    <a:pt x="44680" y="40319"/>
                    <a:pt x="43588" y="42657"/>
                  </a:cubicBezTo>
                  <a:cubicBezTo>
                    <a:pt x="42537" y="45126"/>
                    <a:pt x="42177" y="47657"/>
                    <a:pt x="42931" y="50292"/>
                  </a:cubicBezTo>
                  <a:cubicBezTo>
                    <a:pt x="43085" y="50926"/>
                    <a:pt x="43240" y="51561"/>
                    <a:pt x="43388" y="52195"/>
                  </a:cubicBezTo>
                  <a:cubicBezTo>
                    <a:pt x="43783" y="53287"/>
                    <a:pt x="43560" y="54252"/>
                    <a:pt x="42719" y="55075"/>
                  </a:cubicBezTo>
                  <a:close/>
                </a:path>
              </a:pathLst>
            </a:custGeom>
            <a:grpFill/>
            <a:ln w="5715" cap="flat">
              <a:noFill/>
              <a:prstDash val="solid"/>
              <a:miter/>
            </a:ln>
          </p:spPr>
          <p:txBody>
            <a:bodyPr rtlCol="0" anchor="ctr"/>
            <a:lstStyle/>
            <a:p>
              <a:endParaRPr lang="zh-CN" altLang="en-US"/>
            </a:p>
          </p:txBody>
        </p:sp>
        <p:sp>
          <p:nvSpPr>
            <p:cNvPr id="5604" name="任意多边形: 形状 5603">
              <a:extLst>
                <a:ext uri="{FF2B5EF4-FFF2-40B4-BE49-F238E27FC236}">
                  <a16:creationId xmlns:a16="http://schemas.microsoft.com/office/drawing/2014/main" id="{3B33B177-A4D7-4136-33E4-597E618B3BE9}"/>
                </a:ext>
              </a:extLst>
            </p:cNvPr>
            <p:cNvSpPr/>
            <p:nvPr/>
          </p:nvSpPr>
          <p:spPr>
            <a:xfrm>
              <a:off x="5068042" y="5296879"/>
              <a:ext cx="63785" cy="46737"/>
            </a:xfrm>
            <a:custGeom>
              <a:avLst/>
              <a:gdLst>
                <a:gd name="connsiteX0" fmla="*/ 0 w 63785"/>
                <a:gd name="connsiteY0" fmla="*/ 30227 h 46737"/>
                <a:gd name="connsiteX1" fmla="*/ 5835 w 63785"/>
                <a:gd name="connsiteY1" fmla="*/ 25940 h 46737"/>
                <a:gd name="connsiteX2" fmla="*/ 16693 w 63785"/>
                <a:gd name="connsiteY2" fmla="*/ 20242 h 46737"/>
                <a:gd name="connsiteX3" fmla="*/ 29884 w 63785"/>
                <a:gd name="connsiteY3" fmla="*/ 3795 h 46737"/>
                <a:gd name="connsiteX4" fmla="*/ 29878 w 63785"/>
                <a:gd name="connsiteY4" fmla="*/ 3795 h 46737"/>
                <a:gd name="connsiteX5" fmla="*/ 37336 w 63785"/>
                <a:gd name="connsiteY5" fmla="*/ 8046 h 46737"/>
                <a:gd name="connsiteX6" fmla="*/ 63785 w 63785"/>
                <a:gd name="connsiteY6" fmla="*/ 0 h 46737"/>
                <a:gd name="connsiteX7" fmla="*/ 60025 w 63785"/>
                <a:gd name="connsiteY7" fmla="*/ 24094 h 46737"/>
                <a:gd name="connsiteX8" fmla="*/ 49823 w 63785"/>
                <a:gd name="connsiteY8" fmla="*/ 29266 h 46737"/>
                <a:gd name="connsiteX9" fmla="*/ 51458 w 63785"/>
                <a:gd name="connsiteY9" fmla="*/ 22357 h 46737"/>
                <a:gd name="connsiteX10" fmla="*/ 47606 w 63785"/>
                <a:gd name="connsiteY10" fmla="*/ 16385 h 46737"/>
                <a:gd name="connsiteX11" fmla="*/ 41622 w 63785"/>
                <a:gd name="connsiteY11" fmla="*/ 20020 h 46737"/>
                <a:gd name="connsiteX12" fmla="*/ 42880 w 63785"/>
                <a:gd name="connsiteY12" fmla="*/ 30867 h 46737"/>
                <a:gd name="connsiteX13" fmla="*/ 39445 w 63785"/>
                <a:gd name="connsiteY13" fmla="*/ 46737 h 46737"/>
                <a:gd name="connsiteX14" fmla="*/ 0 w 63785"/>
                <a:gd name="connsiteY14" fmla="*/ 30227 h 46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3785" h="46737">
                  <a:moveTo>
                    <a:pt x="0" y="30227"/>
                  </a:moveTo>
                  <a:cubicBezTo>
                    <a:pt x="2703" y="29815"/>
                    <a:pt x="5761" y="29546"/>
                    <a:pt x="5835" y="25940"/>
                  </a:cubicBezTo>
                  <a:cubicBezTo>
                    <a:pt x="6012" y="17242"/>
                    <a:pt x="10898" y="17979"/>
                    <a:pt x="16693" y="20242"/>
                  </a:cubicBezTo>
                  <a:cubicBezTo>
                    <a:pt x="19631" y="13590"/>
                    <a:pt x="16476" y="2046"/>
                    <a:pt x="29884" y="3795"/>
                  </a:cubicBezTo>
                  <a:lnTo>
                    <a:pt x="29878" y="3795"/>
                  </a:lnTo>
                  <a:cubicBezTo>
                    <a:pt x="30347" y="8784"/>
                    <a:pt x="32981" y="11270"/>
                    <a:pt x="37336" y="8046"/>
                  </a:cubicBezTo>
                  <a:cubicBezTo>
                    <a:pt x="45206" y="2217"/>
                    <a:pt x="54801" y="4715"/>
                    <a:pt x="63785" y="0"/>
                  </a:cubicBezTo>
                  <a:cubicBezTo>
                    <a:pt x="62585" y="9115"/>
                    <a:pt x="56167" y="14733"/>
                    <a:pt x="60025" y="24094"/>
                  </a:cubicBezTo>
                  <a:cubicBezTo>
                    <a:pt x="63105" y="31564"/>
                    <a:pt x="52761" y="25934"/>
                    <a:pt x="49823" y="29266"/>
                  </a:cubicBezTo>
                  <a:cubicBezTo>
                    <a:pt x="47160" y="26009"/>
                    <a:pt x="50818" y="24546"/>
                    <a:pt x="51458" y="22357"/>
                  </a:cubicBezTo>
                  <a:cubicBezTo>
                    <a:pt x="52521" y="18739"/>
                    <a:pt x="50229" y="17471"/>
                    <a:pt x="47606" y="16385"/>
                  </a:cubicBezTo>
                  <a:cubicBezTo>
                    <a:pt x="44000" y="14893"/>
                    <a:pt x="43063" y="17699"/>
                    <a:pt x="41622" y="20020"/>
                  </a:cubicBezTo>
                  <a:cubicBezTo>
                    <a:pt x="39125" y="24037"/>
                    <a:pt x="41880" y="27381"/>
                    <a:pt x="42880" y="30867"/>
                  </a:cubicBezTo>
                  <a:cubicBezTo>
                    <a:pt x="44600" y="36873"/>
                    <a:pt x="45886" y="42582"/>
                    <a:pt x="39445" y="46737"/>
                  </a:cubicBezTo>
                  <a:cubicBezTo>
                    <a:pt x="25729" y="42582"/>
                    <a:pt x="12419" y="37462"/>
                    <a:pt x="0" y="30227"/>
                  </a:cubicBezTo>
                  <a:close/>
                </a:path>
              </a:pathLst>
            </a:custGeom>
            <a:grpFill/>
            <a:ln w="5715" cap="flat">
              <a:noFill/>
              <a:prstDash val="solid"/>
              <a:miter/>
            </a:ln>
          </p:spPr>
          <p:txBody>
            <a:bodyPr rtlCol="0" anchor="ctr"/>
            <a:lstStyle/>
            <a:p>
              <a:endParaRPr lang="zh-CN" altLang="en-US"/>
            </a:p>
          </p:txBody>
        </p:sp>
        <p:sp>
          <p:nvSpPr>
            <p:cNvPr id="5605" name="任意多边形: 形状 5604">
              <a:extLst>
                <a:ext uri="{FF2B5EF4-FFF2-40B4-BE49-F238E27FC236}">
                  <a16:creationId xmlns:a16="http://schemas.microsoft.com/office/drawing/2014/main" id="{9F2BE18E-D8A2-853A-6BCB-615D53891863}"/>
                </a:ext>
              </a:extLst>
            </p:cNvPr>
            <p:cNvSpPr/>
            <p:nvPr/>
          </p:nvSpPr>
          <p:spPr>
            <a:xfrm>
              <a:off x="6077450" y="5494898"/>
              <a:ext cx="69321" cy="83299"/>
            </a:xfrm>
            <a:custGeom>
              <a:avLst/>
              <a:gdLst>
                <a:gd name="connsiteX0" fmla="*/ 56400 w 69321"/>
                <a:gd name="connsiteY0" fmla="*/ 36062 h 83299"/>
                <a:gd name="connsiteX1" fmla="*/ 48067 w 69321"/>
                <a:gd name="connsiteY1" fmla="*/ 40177 h 83299"/>
                <a:gd name="connsiteX2" fmla="*/ 10354 w 69321"/>
                <a:gd name="connsiteY2" fmla="*/ 75512 h 83299"/>
                <a:gd name="connsiteX3" fmla="*/ 3794 w 69321"/>
                <a:gd name="connsiteY3" fmla="*/ 78753 h 83299"/>
                <a:gd name="connsiteX4" fmla="*/ 3754 w 69321"/>
                <a:gd name="connsiteY4" fmla="*/ 82107 h 83299"/>
                <a:gd name="connsiteX5" fmla="*/ 513 w 69321"/>
                <a:gd name="connsiteY5" fmla="*/ 82125 h 83299"/>
                <a:gd name="connsiteX6" fmla="*/ 1159 w 69321"/>
                <a:gd name="connsiteY6" fmla="*/ 55813 h 83299"/>
                <a:gd name="connsiteX7" fmla="*/ 5011 w 69321"/>
                <a:gd name="connsiteY7" fmla="*/ 51349 h 83299"/>
                <a:gd name="connsiteX8" fmla="*/ 9651 w 69321"/>
                <a:gd name="connsiteY8" fmla="*/ 55087 h 83299"/>
                <a:gd name="connsiteX9" fmla="*/ 8611 w 69321"/>
                <a:gd name="connsiteY9" fmla="*/ 66220 h 83299"/>
                <a:gd name="connsiteX10" fmla="*/ 22367 w 69321"/>
                <a:gd name="connsiteY10" fmla="*/ 54830 h 83299"/>
                <a:gd name="connsiteX11" fmla="*/ 25950 w 69321"/>
                <a:gd name="connsiteY11" fmla="*/ 46372 h 83299"/>
                <a:gd name="connsiteX12" fmla="*/ 41198 w 69321"/>
                <a:gd name="connsiteY12" fmla="*/ 18431 h 83299"/>
                <a:gd name="connsiteX13" fmla="*/ 53028 w 69321"/>
                <a:gd name="connsiteY13" fmla="*/ 0 h 83299"/>
                <a:gd name="connsiteX14" fmla="*/ 69322 w 69321"/>
                <a:gd name="connsiteY14" fmla="*/ 13076 h 83299"/>
                <a:gd name="connsiteX15" fmla="*/ 64058 w 69321"/>
                <a:gd name="connsiteY15" fmla="*/ 22111 h 83299"/>
                <a:gd name="connsiteX16" fmla="*/ 56400 w 69321"/>
                <a:gd name="connsiteY16" fmla="*/ 36062 h 83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321" h="83299">
                  <a:moveTo>
                    <a:pt x="56400" y="36062"/>
                  </a:moveTo>
                  <a:cubicBezTo>
                    <a:pt x="53017" y="36222"/>
                    <a:pt x="49582" y="37016"/>
                    <a:pt x="48067" y="40177"/>
                  </a:cubicBezTo>
                  <a:cubicBezTo>
                    <a:pt x="40061" y="56899"/>
                    <a:pt x="26156" y="67191"/>
                    <a:pt x="10354" y="75512"/>
                  </a:cubicBezTo>
                  <a:cubicBezTo>
                    <a:pt x="6422" y="73066"/>
                    <a:pt x="5611" y="76924"/>
                    <a:pt x="3794" y="78753"/>
                  </a:cubicBezTo>
                  <a:cubicBezTo>
                    <a:pt x="3782" y="79873"/>
                    <a:pt x="3765" y="80987"/>
                    <a:pt x="3754" y="82107"/>
                  </a:cubicBezTo>
                  <a:cubicBezTo>
                    <a:pt x="2679" y="83690"/>
                    <a:pt x="1599" y="83696"/>
                    <a:pt x="513" y="82125"/>
                  </a:cubicBezTo>
                  <a:cubicBezTo>
                    <a:pt x="-1984" y="73341"/>
                    <a:pt x="5691" y="64831"/>
                    <a:pt x="1159" y="55813"/>
                  </a:cubicBezTo>
                  <a:cubicBezTo>
                    <a:pt x="450" y="54395"/>
                    <a:pt x="2622" y="51584"/>
                    <a:pt x="5011" y="51349"/>
                  </a:cubicBezTo>
                  <a:cubicBezTo>
                    <a:pt x="7383" y="51115"/>
                    <a:pt x="8726" y="53001"/>
                    <a:pt x="9651" y="55087"/>
                  </a:cubicBezTo>
                  <a:cubicBezTo>
                    <a:pt x="11349" y="58916"/>
                    <a:pt x="7411" y="62174"/>
                    <a:pt x="8611" y="66220"/>
                  </a:cubicBezTo>
                  <a:cubicBezTo>
                    <a:pt x="16967" y="66894"/>
                    <a:pt x="22282" y="63174"/>
                    <a:pt x="22367" y="54830"/>
                  </a:cubicBezTo>
                  <a:cubicBezTo>
                    <a:pt x="22407" y="50949"/>
                    <a:pt x="24488" y="49080"/>
                    <a:pt x="25950" y="46372"/>
                  </a:cubicBezTo>
                  <a:cubicBezTo>
                    <a:pt x="30997" y="37039"/>
                    <a:pt x="36312" y="27861"/>
                    <a:pt x="41198" y="18431"/>
                  </a:cubicBezTo>
                  <a:cubicBezTo>
                    <a:pt x="44478" y="12099"/>
                    <a:pt x="53320" y="8984"/>
                    <a:pt x="53028" y="0"/>
                  </a:cubicBezTo>
                  <a:cubicBezTo>
                    <a:pt x="59623" y="2909"/>
                    <a:pt x="65087" y="7224"/>
                    <a:pt x="69322" y="13076"/>
                  </a:cubicBezTo>
                  <a:cubicBezTo>
                    <a:pt x="69207" y="16859"/>
                    <a:pt x="55583" y="11710"/>
                    <a:pt x="64058" y="22111"/>
                  </a:cubicBezTo>
                  <a:cubicBezTo>
                    <a:pt x="69802" y="29158"/>
                    <a:pt x="66161" y="35307"/>
                    <a:pt x="56400" y="36062"/>
                  </a:cubicBezTo>
                  <a:close/>
                </a:path>
              </a:pathLst>
            </a:custGeom>
            <a:grpFill/>
            <a:ln w="5715" cap="flat">
              <a:noFill/>
              <a:prstDash val="solid"/>
              <a:miter/>
            </a:ln>
          </p:spPr>
          <p:txBody>
            <a:bodyPr rtlCol="0" anchor="ctr"/>
            <a:lstStyle/>
            <a:p>
              <a:endParaRPr lang="zh-CN" altLang="en-US"/>
            </a:p>
          </p:txBody>
        </p:sp>
        <p:sp>
          <p:nvSpPr>
            <p:cNvPr id="5606" name="任意多边形: 形状 5605">
              <a:extLst>
                <a:ext uri="{FF2B5EF4-FFF2-40B4-BE49-F238E27FC236}">
                  <a16:creationId xmlns:a16="http://schemas.microsoft.com/office/drawing/2014/main" id="{36181E0E-FB2F-CF9A-5429-481562273C31}"/>
                </a:ext>
              </a:extLst>
            </p:cNvPr>
            <p:cNvSpPr/>
            <p:nvPr/>
          </p:nvSpPr>
          <p:spPr>
            <a:xfrm>
              <a:off x="5227613" y="5339167"/>
              <a:ext cx="66263" cy="69588"/>
            </a:xfrm>
            <a:custGeom>
              <a:avLst/>
              <a:gdLst>
                <a:gd name="connsiteX0" fmla="*/ 21578 w 66263"/>
                <a:gd name="connsiteY0" fmla="*/ 20719 h 69588"/>
                <a:gd name="connsiteX1" fmla="*/ 43107 w 66263"/>
                <a:gd name="connsiteY1" fmla="*/ 12741 h 69588"/>
                <a:gd name="connsiteX2" fmla="*/ 61069 w 66263"/>
                <a:gd name="connsiteY2" fmla="*/ 1054 h 69588"/>
                <a:gd name="connsiteX3" fmla="*/ 64829 w 66263"/>
                <a:gd name="connsiteY3" fmla="*/ 374 h 69588"/>
                <a:gd name="connsiteX4" fmla="*/ 66264 w 66263"/>
                <a:gd name="connsiteY4" fmla="*/ 4272 h 69588"/>
                <a:gd name="connsiteX5" fmla="*/ 63126 w 66263"/>
                <a:gd name="connsiteY5" fmla="*/ 9244 h 69588"/>
                <a:gd name="connsiteX6" fmla="*/ 55954 w 66263"/>
                <a:gd name="connsiteY6" fmla="*/ 11684 h 69588"/>
                <a:gd name="connsiteX7" fmla="*/ 51239 w 66263"/>
                <a:gd name="connsiteY7" fmla="*/ 14136 h 69588"/>
                <a:gd name="connsiteX8" fmla="*/ 39238 w 66263"/>
                <a:gd name="connsiteY8" fmla="*/ 25006 h 69588"/>
                <a:gd name="connsiteX9" fmla="*/ 34877 w 66263"/>
                <a:gd name="connsiteY9" fmla="*/ 29709 h 69588"/>
                <a:gd name="connsiteX10" fmla="*/ 23533 w 66263"/>
                <a:gd name="connsiteY10" fmla="*/ 47225 h 69588"/>
                <a:gd name="connsiteX11" fmla="*/ 50868 w 66263"/>
                <a:gd name="connsiteY11" fmla="*/ 42339 h 69588"/>
                <a:gd name="connsiteX12" fmla="*/ 54319 w 66263"/>
                <a:gd name="connsiteY12" fmla="*/ 48203 h 69588"/>
                <a:gd name="connsiteX13" fmla="*/ 51553 w 66263"/>
                <a:gd name="connsiteY13" fmla="*/ 50803 h 69588"/>
                <a:gd name="connsiteX14" fmla="*/ 24704 w 66263"/>
                <a:gd name="connsiteY14" fmla="*/ 55061 h 69588"/>
                <a:gd name="connsiteX15" fmla="*/ 17875 w 66263"/>
                <a:gd name="connsiteY15" fmla="*/ 52226 h 69588"/>
                <a:gd name="connsiteX16" fmla="*/ 18435 w 66263"/>
                <a:gd name="connsiteY16" fmla="*/ 69588 h 69588"/>
                <a:gd name="connsiteX17" fmla="*/ 1467 w 66263"/>
                <a:gd name="connsiteY17" fmla="*/ 60416 h 69588"/>
                <a:gd name="connsiteX18" fmla="*/ 21572 w 66263"/>
                <a:gd name="connsiteY18" fmla="*/ 20725 h 69588"/>
                <a:gd name="connsiteX19" fmla="*/ 21578 w 66263"/>
                <a:gd name="connsiteY19" fmla="*/ 20725 h 69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6263" h="69588">
                  <a:moveTo>
                    <a:pt x="21578" y="20719"/>
                  </a:moveTo>
                  <a:cubicBezTo>
                    <a:pt x="30888" y="24114"/>
                    <a:pt x="38146" y="17256"/>
                    <a:pt x="43107" y="12741"/>
                  </a:cubicBezTo>
                  <a:cubicBezTo>
                    <a:pt x="48730" y="7621"/>
                    <a:pt x="55045" y="4843"/>
                    <a:pt x="61069" y="1054"/>
                  </a:cubicBezTo>
                  <a:cubicBezTo>
                    <a:pt x="62161" y="-95"/>
                    <a:pt x="63423" y="-277"/>
                    <a:pt x="64829" y="374"/>
                  </a:cubicBezTo>
                  <a:cubicBezTo>
                    <a:pt x="65675" y="1534"/>
                    <a:pt x="66150" y="2837"/>
                    <a:pt x="66264" y="4272"/>
                  </a:cubicBezTo>
                  <a:cubicBezTo>
                    <a:pt x="65995" y="6421"/>
                    <a:pt x="64961" y="8089"/>
                    <a:pt x="63126" y="9244"/>
                  </a:cubicBezTo>
                  <a:cubicBezTo>
                    <a:pt x="60892" y="10484"/>
                    <a:pt x="58406" y="11067"/>
                    <a:pt x="55954" y="11684"/>
                  </a:cubicBezTo>
                  <a:cubicBezTo>
                    <a:pt x="54291" y="12307"/>
                    <a:pt x="52525" y="12753"/>
                    <a:pt x="51239" y="14136"/>
                  </a:cubicBezTo>
                  <a:cubicBezTo>
                    <a:pt x="46141" y="16547"/>
                    <a:pt x="42798" y="20896"/>
                    <a:pt x="39238" y="25006"/>
                  </a:cubicBezTo>
                  <a:cubicBezTo>
                    <a:pt x="37832" y="26629"/>
                    <a:pt x="36632" y="28635"/>
                    <a:pt x="34877" y="29709"/>
                  </a:cubicBezTo>
                  <a:cubicBezTo>
                    <a:pt x="30076" y="32641"/>
                    <a:pt x="24533" y="39933"/>
                    <a:pt x="23533" y="47225"/>
                  </a:cubicBezTo>
                  <a:cubicBezTo>
                    <a:pt x="32345" y="38836"/>
                    <a:pt x="41712" y="41751"/>
                    <a:pt x="50868" y="42339"/>
                  </a:cubicBezTo>
                  <a:cubicBezTo>
                    <a:pt x="54954" y="42602"/>
                    <a:pt x="54428" y="45614"/>
                    <a:pt x="54319" y="48203"/>
                  </a:cubicBezTo>
                  <a:cubicBezTo>
                    <a:pt x="54257" y="49700"/>
                    <a:pt x="54137" y="50837"/>
                    <a:pt x="51553" y="50803"/>
                  </a:cubicBezTo>
                  <a:cubicBezTo>
                    <a:pt x="42421" y="50677"/>
                    <a:pt x="33374" y="51478"/>
                    <a:pt x="24704" y="55061"/>
                  </a:cubicBezTo>
                  <a:cubicBezTo>
                    <a:pt x="22390" y="56015"/>
                    <a:pt x="21030" y="51238"/>
                    <a:pt x="17875" y="52226"/>
                  </a:cubicBezTo>
                  <a:cubicBezTo>
                    <a:pt x="20195" y="63850"/>
                    <a:pt x="20332" y="67977"/>
                    <a:pt x="18435" y="69588"/>
                  </a:cubicBezTo>
                  <a:cubicBezTo>
                    <a:pt x="12491" y="67062"/>
                    <a:pt x="6416" y="64776"/>
                    <a:pt x="1467" y="60416"/>
                  </a:cubicBezTo>
                  <a:cubicBezTo>
                    <a:pt x="-2042" y="35035"/>
                    <a:pt x="-670" y="32326"/>
                    <a:pt x="21572" y="20725"/>
                  </a:cubicBezTo>
                  <a:lnTo>
                    <a:pt x="21578" y="20725"/>
                  </a:lnTo>
                  <a:close/>
                </a:path>
              </a:pathLst>
            </a:custGeom>
            <a:grpFill/>
            <a:ln w="5715" cap="flat">
              <a:noFill/>
              <a:prstDash val="solid"/>
              <a:miter/>
            </a:ln>
          </p:spPr>
          <p:txBody>
            <a:bodyPr rtlCol="0" anchor="ctr"/>
            <a:lstStyle/>
            <a:p>
              <a:endParaRPr lang="zh-CN" altLang="en-US"/>
            </a:p>
          </p:txBody>
        </p:sp>
        <p:sp>
          <p:nvSpPr>
            <p:cNvPr id="5607" name="任意多边形: 形状 5606">
              <a:extLst>
                <a:ext uri="{FF2B5EF4-FFF2-40B4-BE49-F238E27FC236}">
                  <a16:creationId xmlns:a16="http://schemas.microsoft.com/office/drawing/2014/main" id="{CA42C641-8A2A-60B1-8232-B2F991B89B61}"/>
                </a:ext>
              </a:extLst>
            </p:cNvPr>
            <p:cNvSpPr/>
            <p:nvPr/>
          </p:nvSpPr>
          <p:spPr>
            <a:xfrm>
              <a:off x="5685571" y="5280168"/>
              <a:ext cx="86536" cy="83148"/>
            </a:xfrm>
            <a:custGeom>
              <a:avLst/>
              <a:gdLst>
                <a:gd name="connsiteX0" fmla="*/ 14156 w 86536"/>
                <a:gd name="connsiteY0" fmla="*/ 83011 h 83148"/>
                <a:gd name="connsiteX1" fmla="*/ 0 w 86536"/>
                <a:gd name="connsiteY1" fmla="*/ 74569 h 83148"/>
                <a:gd name="connsiteX2" fmla="*/ 8058 w 86536"/>
                <a:gd name="connsiteY2" fmla="*/ 72306 h 83148"/>
                <a:gd name="connsiteX3" fmla="*/ 12167 w 86536"/>
                <a:gd name="connsiteY3" fmla="*/ 68266 h 83148"/>
                <a:gd name="connsiteX4" fmla="*/ 12630 w 86536"/>
                <a:gd name="connsiteY4" fmla="*/ 46863 h 83148"/>
                <a:gd name="connsiteX5" fmla="*/ 19780 w 86536"/>
                <a:gd name="connsiteY5" fmla="*/ 34593 h 83148"/>
                <a:gd name="connsiteX6" fmla="*/ 21060 w 86536"/>
                <a:gd name="connsiteY6" fmla="*/ 41839 h 83148"/>
                <a:gd name="connsiteX7" fmla="*/ 23677 w 86536"/>
                <a:gd name="connsiteY7" fmla="*/ 45457 h 83148"/>
                <a:gd name="connsiteX8" fmla="*/ 28769 w 86536"/>
                <a:gd name="connsiteY8" fmla="*/ 42503 h 83148"/>
                <a:gd name="connsiteX9" fmla="*/ 51178 w 86536"/>
                <a:gd name="connsiteY9" fmla="*/ 21951 h 83148"/>
                <a:gd name="connsiteX10" fmla="*/ 67106 w 86536"/>
                <a:gd name="connsiteY10" fmla="*/ 0 h 83148"/>
                <a:gd name="connsiteX11" fmla="*/ 86536 w 86536"/>
                <a:gd name="connsiteY11" fmla="*/ 10630 h 83148"/>
                <a:gd name="connsiteX12" fmla="*/ 83336 w 86536"/>
                <a:gd name="connsiteY12" fmla="*/ 13750 h 83148"/>
                <a:gd name="connsiteX13" fmla="*/ 50955 w 86536"/>
                <a:gd name="connsiteY13" fmla="*/ 32021 h 83148"/>
                <a:gd name="connsiteX14" fmla="*/ 39754 w 86536"/>
                <a:gd name="connsiteY14" fmla="*/ 47738 h 83148"/>
                <a:gd name="connsiteX15" fmla="*/ 21626 w 86536"/>
                <a:gd name="connsiteY15" fmla="*/ 75249 h 83148"/>
                <a:gd name="connsiteX16" fmla="*/ 19625 w 86536"/>
                <a:gd name="connsiteY16" fmla="*/ 79313 h 83148"/>
                <a:gd name="connsiteX17" fmla="*/ 14156 w 86536"/>
                <a:gd name="connsiteY17" fmla="*/ 83011 h 83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6536" h="83148">
                  <a:moveTo>
                    <a:pt x="14156" y="83011"/>
                  </a:moveTo>
                  <a:cubicBezTo>
                    <a:pt x="7109" y="83999"/>
                    <a:pt x="3406" y="79513"/>
                    <a:pt x="0" y="74569"/>
                  </a:cubicBezTo>
                  <a:cubicBezTo>
                    <a:pt x="1497" y="69009"/>
                    <a:pt x="5389" y="72992"/>
                    <a:pt x="8058" y="72306"/>
                  </a:cubicBezTo>
                  <a:cubicBezTo>
                    <a:pt x="10316" y="71723"/>
                    <a:pt x="13116" y="69215"/>
                    <a:pt x="12167" y="68266"/>
                  </a:cubicBezTo>
                  <a:cubicBezTo>
                    <a:pt x="4658" y="60779"/>
                    <a:pt x="15345" y="54081"/>
                    <a:pt x="12630" y="46863"/>
                  </a:cubicBezTo>
                  <a:cubicBezTo>
                    <a:pt x="10035" y="39965"/>
                    <a:pt x="15145" y="37302"/>
                    <a:pt x="19780" y="34593"/>
                  </a:cubicBezTo>
                  <a:cubicBezTo>
                    <a:pt x="23677" y="36753"/>
                    <a:pt x="20511" y="39536"/>
                    <a:pt x="21060" y="41839"/>
                  </a:cubicBezTo>
                  <a:cubicBezTo>
                    <a:pt x="21448" y="43462"/>
                    <a:pt x="21934" y="45029"/>
                    <a:pt x="23677" y="45457"/>
                  </a:cubicBezTo>
                  <a:cubicBezTo>
                    <a:pt x="26232" y="46086"/>
                    <a:pt x="28729" y="44325"/>
                    <a:pt x="28769" y="42503"/>
                  </a:cubicBezTo>
                  <a:cubicBezTo>
                    <a:pt x="29061" y="27649"/>
                    <a:pt x="40233" y="24517"/>
                    <a:pt x="51178" y="21951"/>
                  </a:cubicBezTo>
                  <a:cubicBezTo>
                    <a:pt x="63282" y="19111"/>
                    <a:pt x="68580" y="12247"/>
                    <a:pt x="67106" y="0"/>
                  </a:cubicBezTo>
                  <a:cubicBezTo>
                    <a:pt x="74392" y="2063"/>
                    <a:pt x="80741" y="5841"/>
                    <a:pt x="86536" y="10630"/>
                  </a:cubicBezTo>
                  <a:cubicBezTo>
                    <a:pt x="85725" y="11939"/>
                    <a:pt x="84650" y="12973"/>
                    <a:pt x="83336" y="13750"/>
                  </a:cubicBezTo>
                  <a:cubicBezTo>
                    <a:pt x="74466" y="23266"/>
                    <a:pt x="63311" y="28347"/>
                    <a:pt x="50955" y="32021"/>
                  </a:cubicBezTo>
                  <a:cubicBezTo>
                    <a:pt x="44251" y="34016"/>
                    <a:pt x="39073" y="38885"/>
                    <a:pt x="39754" y="47738"/>
                  </a:cubicBezTo>
                  <a:cubicBezTo>
                    <a:pt x="40794" y="61282"/>
                    <a:pt x="25934" y="64894"/>
                    <a:pt x="21626" y="75249"/>
                  </a:cubicBezTo>
                  <a:cubicBezTo>
                    <a:pt x="21082" y="76667"/>
                    <a:pt x="20403" y="78010"/>
                    <a:pt x="19625" y="79313"/>
                  </a:cubicBezTo>
                  <a:cubicBezTo>
                    <a:pt x="18294" y="81273"/>
                    <a:pt x="16545" y="82622"/>
                    <a:pt x="14156" y="83011"/>
                  </a:cubicBezTo>
                  <a:close/>
                </a:path>
              </a:pathLst>
            </a:custGeom>
            <a:grpFill/>
            <a:ln w="5715" cap="flat">
              <a:noFill/>
              <a:prstDash val="solid"/>
              <a:miter/>
            </a:ln>
          </p:spPr>
          <p:txBody>
            <a:bodyPr rtlCol="0" anchor="ctr"/>
            <a:lstStyle/>
            <a:p>
              <a:endParaRPr lang="zh-CN" altLang="en-US"/>
            </a:p>
          </p:txBody>
        </p:sp>
        <p:sp>
          <p:nvSpPr>
            <p:cNvPr id="5608" name="任意多边形: 形状 5607">
              <a:extLst>
                <a:ext uri="{FF2B5EF4-FFF2-40B4-BE49-F238E27FC236}">
                  <a16:creationId xmlns:a16="http://schemas.microsoft.com/office/drawing/2014/main" id="{D191308C-4B7B-63EF-E0AF-736BFE576813}"/>
                </a:ext>
              </a:extLst>
            </p:cNvPr>
            <p:cNvSpPr/>
            <p:nvPr/>
          </p:nvSpPr>
          <p:spPr>
            <a:xfrm>
              <a:off x="5009127" y="4815910"/>
              <a:ext cx="38639" cy="82061"/>
            </a:xfrm>
            <a:custGeom>
              <a:avLst/>
              <a:gdLst>
                <a:gd name="connsiteX0" fmla="*/ 11 w 38639"/>
                <a:gd name="connsiteY0" fmla="*/ 76878 h 82061"/>
                <a:gd name="connsiteX1" fmla="*/ 9795 w 38639"/>
                <a:gd name="connsiteY1" fmla="*/ 43011 h 82061"/>
                <a:gd name="connsiteX2" fmla="*/ 4498 w 38639"/>
                <a:gd name="connsiteY2" fmla="*/ 27140 h 82061"/>
                <a:gd name="connsiteX3" fmla="*/ 3109 w 38639"/>
                <a:gd name="connsiteY3" fmla="*/ 25077 h 82061"/>
                <a:gd name="connsiteX4" fmla="*/ 7052 w 38639"/>
                <a:gd name="connsiteY4" fmla="*/ 0 h 82061"/>
                <a:gd name="connsiteX5" fmla="*/ 38639 w 38639"/>
                <a:gd name="connsiteY5" fmla="*/ 60528 h 82061"/>
                <a:gd name="connsiteX6" fmla="*/ 30924 w 38639"/>
                <a:gd name="connsiteY6" fmla="*/ 61122 h 82061"/>
                <a:gd name="connsiteX7" fmla="*/ 24917 w 38639"/>
                <a:gd name="connsiteY7" fmla="*/ 63316 h 82061"/>
                <a:gd name="connsiteX8" fmla="*/ 18185 w 38639"/>
                <a:gd name="connsiteY8" fmla="*/ 82062 h 82061"/>
                <a:gd name="connsiteX9" fmla="*/ 13596 w 38639"/>
                <a:gd name="connsiteY9" fmla="*/ 72449 h 82061"/>
                <a:gd name="connsiteX10" fmla="*/ 0 w 38639"/>
                <a:gd name="connsiteY10" fmla="*/ 76867 h 82061"/>
                <a:gd name="connsiteX11" fmla="*/ 11 w 38639"/>
                <a:gd name="connsiteY11" fmla="*/ 76878 h 8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639" h="82061">
                  <a:moveTo>
                    <a:pt x="11" y="76878"/>
                  </a:moveTo>
                  <a:cubicBezTo>
                    <a:pt x="3589" y="65682"/>
                    <a:pt x="6669" y="54321"/>
                    <a:pt x="9795" y="43011"/>
                  </a:cubicBezTo>
                  <a:cubicBezTo>
                    <a:pt x="11281" y="37633"/>
                    <a:pt x="16316" y="29015"/>
                    <a:pt x="4498" y="27140"/>
                  </a:cubicBezTo>
                  <a:cubicBezTo>
                    <a:pt x="3938" y="27049"/>
                    <a:pt x="3566" y="25792"/>
                    <a:pt x="3109" y="25077"/>
                  </a:cubicBezTo>
                  <a:cubicBezTo>
                    <a:pt x="14579" y="18316"/>
                    <a:pt x="3263" y="7972"/>
                    <a:pt x="7052" y="0"/>
                  </a:cubicBezTo>
                  <a:cubicBezTo>
                    <a:pt x="14413" y="21831"/>
                    <a:pt x="25089" y="41925"/>
                    <a:pt x="38639" y="60528"/>
                  </a:cubicBezTo>
                  <a:cubicBezTo>
                    <a:pt x="36022" y="60802"/>
                    <a:pt x="32770" y="62185"/>
                    <a:pt x="30924" y="61122"/>
                  </a:cubicBezTo>
                  <a:cubicBezTo>
                    <a:pt x="27278" y="59013"/>
                    <a:pt x="24300" y="58350"/>
                    <a:pt x="24917" y="63316"/>
                  </a:cubicBezTo>
                  <a:cubicBezTo>
                    <a:pt x="25946" y="71620"/>
                    <a:pt x="16339" y="73912"/>
                    <a:pt x="18185" y="82062"/>
                  </a:cubicBezTo>
                  <a:cubicBezTo>
                    <a:pt x="11179" y="79021"/>
                    <a:pt x="17722" y="75552"/>
                    <a:pt x="13596" y="72449"/>
                  </a:cubicBezTo>
                  <a:cubicBezTo>
                    <a:pt x="9761" y="73066"/>
                    <a:pt x="6606" y="82067"/>
                    <a:pt x="0" y="76867"/>
                  </a:cubicBezTo>
                  <a:lnTo>
                    <a:pt x="11" y="76878"/>
                  </a:lnTo>
                  <a:close/>
                </a:path>
              </a:pathLst>
            </a:custGeom>
            <a:grpFill/>
            <a:ln w="5715" cap="flat">
              <a:noFill/>
              <a:prstDash val="solid"/>
              <a:miter/>
            </a:ln>
          </p:spPr>
          <p:txBody>
            <a:bodyPr rtlCol="0" anchor="ctr"/>
            <a:lstStyle/>
            <a:p>
              <a:endParaRPr lang="zh-CN" altLang="en-US"/>
            </a:p>
          </p:txBody>
        </p:sp>
        <p:sp>
          <p:nvSpPr>
            <p:cNvPr id="5609" name="任意多边形: 形状 5608">
              <a:extLst>
                <a:ext uri="{FF2B5EF4-FFF2-40B4-BE49-F238E27FC236}">
                  <a16:creationId xmlns:a16="http://schemas.microsoft.com/office/drawing/2014/main" id="{7E389238-93F2-EEFF-DE31-22F7F6BA8653}"/>
                </a:ext>
              </a:extLst>
            </p:cNvPr>
            <p:cNvSpPr/>
            <p:nvPr/>
          </p:nvSpPr>
          <p:spPr>
            <a:xfrm>
              <a:off x="4896055" y="4663244"/>
              <a:ext cx="53726" cy="52858"/>
            </a:xfrm>
            <a:custGeom>
              <a:avLst/>
              <a:gdLst>
                <a:gd name="connsiteX0" fmla="*/ 53727 w 53726"/>
                <a:gd name="connsiteY0" fmla="*/ 16375 h 52858"/>
                <a:gd name="connsiteX1" fmla="*/ 40765 w 53726"/>
                <a:gd name="connsiteY1" fmla="*/ 42047 h 52858"/>
                <a:gd name="connsiteX2" fmla="*/ 37588 w 53726"/>
                <a:gd name="connsiteY2" fmla="*/ 43098 h 52858"/>
                <a:gd name="connsiteX3" fmla="*/ 34278 w 53726"/>
                <a:gd name="connsiteY3" fmla="*/ 37075 h 52858"/>
                <a:gd name="connsiteX4" fmla="*/ 31530 w 53726"/>
                <a:gd name="connsiteY4" fmla="*/ 35514 h 52858"/>
                <a:gd name="connsiteX5" fmla="*/ 26329 w 53726"/>
                <a:gd name="connsiteY5" fmla="*/ 45156 h 52858"/>
                <a:gd name="connsiteX6" fmla="*/ 24289 w 53726"/>
                <a:gd name="connsiteY6" fmla="*/ 48630 h 52858"/>
                <a:gd name="connsiteX7" fmla="*/ 17694 w 53726"/>
                <a:gd name="connsiteY7" fmla="*/ 48630 h 52858"/>
                <a:gd name="connsiteX8" fmla="*/ 14848 w 53726"/>
                <a:gd name="connsiteY8" fmla="*/ 49322 h 52858"/>
                <a:gd name="connsiteX9" fmla="*/ 11024 w 53726"/>
                <a:gd name="connsiteY9" fmla="*/ 52328 h 52858"/>
                <a:gd name="connsiteX10" fmla="*/ 5715 w 53726"/>
                <a:gd name="connsiteY10" fmla="*/ 51842 h 52858"/>
                <a:gd name="connsiteX11" fmla="*/ 0 w 53726"/>
                <a:gd name="connsiteY11" fmla="*/ 40978 h 52858"/>
                <a:gd name="connsiteX12" fmla="*/ 2006 w 53726"/>
                <a:gd name="connsiteY12" fmla="*/ 37309 h 52858"/>
                <a:gd name="connsiteX13" fmla="*/ 10361 w 53726"/>
                <a:gd name="connsiteY13" fmla="*/ 36995 h 52858"/>
                <a:gd name="connsiteX14" fmla="*/ 14036 w 53726"/>
                <a:gd name="connsiteY14" fmla="*/ 36269 h 52858"/>
                <a:gd name="connsiteX15" fmla="*/ 13122 w 53726"/>
                <a:gd name="connsiteY15" fmla="*/ 10568 h 52858"/>
                <a:gd name="connsiteX16" fmla="*/ 31375 w 53726"/>
                <a:gd name="connsiteY16" fmla="*/ 2150 h 52858"/>
                <a:gd name="connsiteX17" fmla="*/ 31375 w 53726"/>
                <a:gd name="connsiteY17" fmla="*/ 2053 h 52858"/>
                <a:gd name="connsiteX18" fmla="*/ 37570 w 53726"/>
                <a:gd name="connsiteY18" fmla="*/ 5791 h 52858"/>
                <a:gd name="connsiteX19" fmla="*/ 53727 w 53726"/>
                <a:gd name="connsiteY19" fmla="*/ 16375 h 52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726" h="52858">
                  <a:moveTo>
                    <a:pt x="53727" y="16375"/>
                  </a:moveTo>
                  <a:cubicBezTo>
                    <a:pt x="50018" y="25239"/>
                    <a:pt x="49183" y="35560"/>
                    <a:pt x="40765" y="42047"/>
                  </a:cubicBezTo>
                  <a:cubicBezTo>
                    <a:pt x="39976" y="43224"/>
                    <a:pt x="38913" y="43573"/>
                    <a:pt x="37588" y="43098"/>
                  </a:cubicBezTo>
                  <a:cubicBezTo>
                    <a:pt x="35964" y="41378"/>
                    <a:pt x="35902" y="38795"/>
                    <a:pt x="34278" y="37075"/>
                  </a:cubicBezTo>
                  <a:cubicBezTo>
                    <a:pt x="33484" y="36326"/>
                    <a:pt x="32581" y="35760"/>
                    <a:pt x="31530" y="35514"/>
                  </a:cubicBezTo>
                  <a:cubicBezTo>
                    <a:pt x="27541" y="37566"/>
                    <a:pt x="27403" y="41618"/>
                    <a:pt x="26329" y="45156"/>
                  </a:cubicBezTo>
                  <a:cubicBezTo>
                    <a:pt x="26009" y="46522"/>
                    <a:pt x="25300" y="47665"/>
                    <a:pt x="24289" y="48630"/>
                  </a:cubicBezTo>
                  <a:cubicBezTo>
                    <a:pt x="22088" y="48630"/>
                    <a:pt x="19894" y="48630"/>
                    <a:pt x="17694" y="48630"/>
                  </a:cubicBezTo>
                  <a:cubicBezTo>
                    <a:pt x="16688" y="48613"/>
                    <a:pt x="15739" y="48836"/>
                    <a:pt x="14848" y="49322"/>
                  </a:cubicBezTo>
                  <a:cubicBezTo>
                    <a:pt x="13562" y="50310"/>
                    <a:pt x="12379" y="51413"/>
                    <a:pt x="11024" y="52328"/>
                  </a:cubicBezTo>
                  <a:cubicBezTo>
                    <a:pt x="9150" y="53219"/>
                    <a:pt x="7407" y="52939"/>
                    <a:pt x="5715" y="51842"/>
                  </a:cubicBezTo>
                  <a:cubicBezTo>
                    <a:pt x="2360" y="48973"/>
                    <a:pt x="394" y="45390"/>
                    <a:pt x="0" y="40978"/>
                  </a:cubicBezTo>
                  <a:cubicBezTo>
                    <a:pt x="131" y="39463"/>
                    <a:pt x="834" y="38263"/>
                    <a:pt x="2006" y="37309"/>
                  </a:cubicBezTo>
                  <a:cubicBezTo>
                    <a:pt x="4743" y="35874"/>
                    <a:pt x="7544" y="35874"/>
                    <a:pt x="10361" y="36995"/>
                  </a:cubicBezTo>
                  <a:cubicBezTo>
                    <a:pt x="12139" y="39681"/>
                    <a:pt x="13425" y="39640"/>
                    <a:pt x="14036" y="36269"/>
                  </a:cubicBezTo>
                  <a:cubicBezTo>
                    <a:pt x="10424" y="27805"/>
                    <a:pt x="9944" y="19581"/>
                    <a:pt x="13122" y="10568"/>
                  </a:cubicBezTo>
                  <a:cubicBezTo>
                    <a:pt x="16608" y="682"/>
                    <a:pt x="21785" y="-2611"/>
                    <a:pt x="31375" y="2150"/>
                  </a:cubicBezTo>
                  <a:lnTo>
                    <a:pt x="31375" y="2053"/>
                  </a:lnTo>
                  <a:cubicBezTo>
                    <a:pt x="30792" y="7694"/>
                    <a:pt x="35919" y="3859"/>
                    <a:pt x="37570" y="5791"/>
                  </a:cubicBezTo>
                  <a:cubicBezTo>
                    <a:pt x="43845" y="7962"/>
                    <a:pt x="48612" y="12431"/>
                    <a:pt x="53727" y="16375"/>
                  </a:cubicBezTo>
                  <a:close/>
                </a:path>
              </a:pathLst>
            </a:custGeom>
            <a:grpFill/>
            <a:ln w="5715" cap="flat">
              <a:noFill/>
              <a:prstDash val="solid"/>
              <a:miter/>
            </a:ln>
          </p:spPr>
          <p:txBody>
            <a:bodyPr rtlCol="0" anchor="ctr"/>
            <a:lstStyle/>
            <a:p>
              <a:endParaRPr lang="zh-CN" altLang="en-US"/>
            </a:p>
          </p:txBody>
        </p:sp>
        <p:sp>
          <p:nvSpPr>
            <p:cNvPr id="5610" name="任意多边形: 形状 5609">
              <a:extLst>
                <a:ext uri="{FF2B5EF4-FFF2-40B4-BE49-F238E27FC236}">
                  <a16:creationId xmlns:a16="http://schemas.microsoft.com/office/drawing/2014/main" id="{53B11BAC-82AE-242A-02D7-9FE6F7DC6D09}"/>
                </a:ext>
              </a:extLst>
            </p:cNvPr>
            <p:cNvSpPr/>
            <p:nvPr/>
          </p:nvSpPr>
          <p:spPr>
            <a:xfrm>
              <a:off x="5599814" y="5192163"/>
              <a:ext cx="87648" cy="64346"/>
            </a:xfrm>
            <a:custGeom>
              <a:avLst/>
              <a:gdLst>
                <a:gd name="connsiteX0" fmla="*/ 4547 w 87648"/>
                <a:gd name="connsiteY0" fmla="*/ 13121 h 64346"/>
                <a:gd name="connsiteX1" fmla="*/ 4530 w 87648"/>
                <a:gd name="connsiteY1" fmla="*/ 0 h 64346"/>
                <a:gd name="connsiteX2" fmla="*/ 37151 w 87648"/>
                <a:gd name="connsiteY2" fmla="*/ 23174 h 64346"/>
                <a:gd name="connsiteX3" fmla="*/ 57599 w 87648"/>
                <a:gd name="connsiteY3" fmla="*/ 35799 h 64346"/>
                <a:gd name="connsiteX4" fmla="*/ 57565 w 87648"/>
                <a:gd name="connsiteY4" fmla="*/ 35753 h 64346"/>
                <a:gd name="connsiteX5" fmla="*/ 87649 w 87648"/>
                <a:gd name="connsiteY5" fmla="*/ 52126 h 64346"/>
                <a:gd name="connsiteX6" fmla="*/ 80642 w 87648"/>
                <a:gd name="connsiteY6" fmla="*/ 58464 h 64346"/>
                <a:gd name="connsiteX7" fmla="*/ 63520 w 87648"/>
                <a:gd name="connsiteY7" fmla="*/ 64259 h 64346"/>
                <a:gd name="connsiteX8" fmla="*/ 62343 w 87648"/>
                <a:gd name="connsiteY8" fmla="*/ 59430 h 64346"/>
                <a:gd name="connsiteX9" fmla="*/ 74361 w 87648"/>
                <a:gd name="connsiteY9" fmla="*/ 52864 h 64346"/>
                <a:gd name="connsiteX10" fmla="*/ 57159 w 87648"/>
                <a:gd name="connsiteY10" fmla="*/ 49297 h 64346"/>
                <a:gd name="connsiteX11" fmla="*/ 57171 w 87648"/>
                <a:gd name="connsiteY11" fmla="*/ 49297 h 64346"/>
                <a:gd name="connsiteX12" fmla="*/ 43392 w 87648"/>
                <a:gd name="connsiteY12" fmla="*/ 55698 h 64346"/>
                <a:gd name="connsiteX13" fmla="*/ 45655 w 87648"/>
                <a:gd name="connsiteY13" fmla="*/ 41554 h 64346"/>
                <a:gd name="connsiteX14" fmla="*/ 37431 w 87648"/>
                <a:gd name="connsiteY14" fmla="*/ 29564 h 64346"/>
                <a:gd name="connsiteX15" fmla="*/ 20989 w 87648"/>
                <a:gd name="connsiteY15" fmla="*/ 29546 h 64346"/>
                <a:gd name="connsiteX16" fmla="*/ 15828 w 87648"/>
                <a:gd name="connsiteY16" fmla="*/ 23786 h 64346"/>
                <a:gd name="connsiteX17" fmla="*/ 8816 w 87648"/>
                <a:gd name="connsiteY17" fmla="*/ 24272 h 64346"/>
                <a:gd name="connsiteX18" fmla="*/ 4770 w 87648"/>
                <a:gd name="connsiteY18" fmla="*/ 24294 h 64346"/>
                <a:gd name="connsiteX19" fmla="*/ 175 w 87648"/>
                <a:gd name="connsiteY19" fmla="*/ 20151 h 64346"/>
                <a:gd name="connsiteX20" fmla="*/ 1261 w 87648"/>
                <a:gd name="connsiteY20" fmla="*/ 16419 h 64346"/>
                <a:gd name="connsiteX21" fmla="*/ 4547 w 87648"/>
                <a:gd name="connsiteY21" fmla="*/ 13121 h 64346"/>
                <a:gd name="connsiteX22" fmla="*/ 5090 w 87648"/>
                <a:gd name="connsiteY22" fmla="*/ 13962 h 64346"/>
                <a:gd name="connsiteX23" fmla="*/ 5547 w 87648"/>
                <a:gd name="connsiteY23" fmla="*/ 13070 h 64346"/>
                <a:gd name="connsiteX24" fmla="*/ 4547 w 87648"/>
                <a:gd name="connsiteY24" fmla="*/ 13121 h 6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7648" h="64346">
                  <a:moveTo>
                    <a:pt x="4547" y="13121"/>
                  </a:moveTo>
                  <a:cubicBezTo>
                    <a:pt x="1209" y="8750"/>
                    <a:pt x="4496" y="4378"/>
                    <a:pt x="4530" y="0"/>
                  </a:cubicBezTo>
                  <a:cubicBezTo>
                    <a:pt x="13302" y="10693"/>
                    <a:pt x="25292" y="16785"/>
                    <a:pt x="37151" y="23174"/>
                  </a:cubicBezTo>
                  <a:cubicBezTo>
                    <a:pt x="44192" y="26969"/>
                    <a:pt x="51810" y="29929"/>
                    <a:pt x="57599" y="35799"/>
                  </a:cubicBezTo>
                  <a:lnTo>
                    <a:pt x="57565" y="35753"/>
                  </a:lnTo>
                  <a:cubicBezTo>
                    <a:pt x="68749" y="39090"/>
                    <a:pt x="78196" y="45611"/>
                    <a:pt x="87649" y="52126"/>
                  </a:cubicBezTo>
                  <a:cubicBezTo>
                    <a:pt x="84574" y="53424"/>
                    <a:pt x="81745" y="55258"/>
                    <a:pt x="80642" y="58464"/>
                  </a:cubicBezTo>
                  <a:cubicBezTo>
                    <a:pt x="77487" y="67637"/>
                    <a:pt x="68058" y="58287"/>
                    <a:pt x="63520" y="64259"/>
                  </a:cubicBezTo>
                  <a:cubicBezTo>
                    <a:pt x="63011" y="64928"/>
                    <a:pt x="61343" y="61596"/>
                    <a:pt x="62343" y="59430"/>
                  </a:cubicBezTo>
                  <a:cubicBezTo>
                    <a:pt x="64703" y="54315"/>
                    <a:pt x="70121" y="54687"/>
                    <a:pt x="74361" y="52864"/>
                  </a:cubicBezTo>
                  <a:cubicBezTo>
                    <a:pt x="65440" y="42640"/>
                    <a:pt x="65440" y="42640"/>
                    <a:pt x="57159" y="49297"/>
                  </a:cubicBezTo>
                  <a:lnTo>
                    <a:pt x="57171" y="49297"/>
                  </a:lnTo>
                  <a:cubicBezTo>
                    <a:pt x="53542" y="53624"/>
                    <a:pt x="47078" y="50120"/>
                    <a:pt x="43392" y="55698"/>
                  </a:cubicBezTo>
                  <a:cubicBezTo>
                    <a:pt x="40106" y="49309"/>
                    <a:pt x="45501" y="45880"/>
                    <a:pt x="45655" y="41554"/>
                  </a:cubicBezTo>
                  <a:cubicBezTo>
                    <a:pt x="45872" y="35610"/>
                    <a:pt x="46232" y="29392"/>
                    <a:pt x="37431" y="29564"/>
                  </a:cubicBezTo>
                  <a:cubicBezTo>
                    <a:pt x="31962" y="20477"/>
                    <a:pt x="26470" y="29352"/>
                    <a:pt x="20989" y="29546"/>
                  </a:cubicBezTo>
                  <a:cubicBezTo>
                    <a:pt x="18954" y="27883"/>
                    <a:pt x="17617" y="25609"/>
                    <a:pt x="15828" y="23786"/>
                  </a:cubicBezTo>
                  <a:cubicBezTo>
                    <a:pt x="13405" y="22546"/>
                    <a:pt x="11130" y="23609"/>
                    <a:pt x="8816" y="24272"/>
                  </a:cubicBezTo>
                  <a:cubicBezTo>
                    <a:pt x="7456" y="24574"/>
                    <a:pt x="6124" y="24569"/>
                    <a:pt x="4770" y="24294"/>
                  </a:cubicBezTo>
                  <a:cubicBezTo>
                    <a:pt x="2730" y="23466"/>
                    <a:pt x="1227" y="22060"/>
                    <a:pt x="175" y="20151"/>
                  </a:cubicBezTo>
                  <a:cubicBezTo>
                    <a:pt x="-265" y="18677"/>
                    <a:pt x="135" y="17442"/>
                    <a:pt x="1261" y="16419"/>
                  </a:cubicBezTo>
                  <a:cubicBezTo>
                    <a:pt x="2353" y="15328"/>
                    <a:pt x="3450" y="14225"/>
                    <a:pt x="4547" y="13121"/>
                  </a:cubicBezTo>
                  <a:cubicBezTo>
                    <a:pt x="4547" y="13121"/>
                    <a:pt x="5090" y="13962"/>
                    <a:pt x="5090" y="13962"/>
                  </a:cubicBezTo>
                  <a:cubicBezTo>
                    <a:pt x="5090" y="13962"/>
                    <a:pt x="5547" y="13070"/>
                    <a:pt x="5547" y="13070"/>
                  </a:cubicBezTo>
                  <a:cubicBezTo>
                    <a:pt x="5547" y="13070"/>
                    <a:pt x="4547" y="13121"/>
                    <a:pt x="4547" y="13121"/>
                  </a:cubicBezTo>
                  <a:close/>
                </a:path>
              </a:pathLst>
            </a:custGeom>
            <a:grpFill/>
            <a:ln w="5715" cap="flat">
              <a:noFill/>
              <a:prstDash val="solid"/>
              <a:miter/>
            </a:ln>
          </p:spPr>
          <p:txBody>
            <a:bodyPr rtlCol="0" anchor="ctr"/>
            <a:lstStyle/>
            <a:p>
              <a:endParaRPr lang="zh-CN" altLang="en-US"/>
            </a:p>
          </p:txBody>
        </p:sp>
        <p:sp>
          <p:nvSpPr>
            <p:cNvPr id="5611" name="任意多边形: 形状 5610">
              <a:extLst>
                <a:ext uri="{FF2B5EF4-FFF2-40B4-BE49-F238E27FC236}">
                  <a16:creationId xmlns:a16="http://schemas.microsoft.com/office/drawing/2014/main" id="{5A62599F-1546-892C-8640-EDE596A0C10E}"/>
                </a:ext>
              </a:extLst>
            </p:cNvPr>
            <p:cNvSpPr/>
            <p:nvPr/>
          </p:nvSpPr>
          <p:spPr>
            <a:xfrm>
              <a:off x="4567112" y="4750919"/>
              <a:ext cx="62544" cy="59784"/>
            </a:xfrm>
            <a:custGeom>
              <a:avLst/>
              <a:gdLst>
                <a:gd name="connsiteX0" fmla="*/ 50303 w 62544"/>
                <a:gd name="connsiteY0" fmla="*/ 57 h 59784"/>
                <a:gd name="connsiteX1" fmla="*/ 62544 w 62544"/>
                <a:gd name="connsiteY1" fmla="*/ 2920 h 59784"/>
                <a:gd name="connsiteX2" fmla="*/ 42330 w 62544"/>
                <a:gd name="connsiteY2" fmla="*/ 16465 h 59784"/>
                <a:gd name="connsiteX3" fmla="*/ 41079 w 62544"/>
                <a:gd name="connsiteY3" fmla="*/ 23637 h 59784"/>
                <a:gd name="connsiteX4" fmla="*/ 41204 w 62544"/>
                <a:gd name="connsiteY4" fmla="*/ 41828 h 59784"/>
                <a:gd name="connsiteX5" fmla="*/ 42822 w 62544"/>
                <a:gd name="connsiteY5" fmla="*/ 59785 h 59784"/>
                <a:gd name="connsiteX6" fmla="*/ 41484 w 62544"/>
                <a:gd name="connsiteY6" fmla="*/ 30615 h 59784"/>
                <a:gd name="connsiteX7" fmla="*/ 24008 w 62544"/>
                <a:gd name="connsiteY7" fmla="*/ 40125 h 59784"/>
                <a:gd name="connsiteX8" fmla="*/ 14498 w 62544"/>
                <a:gd name="connsiteY8" fmla="*/ 49772 h 59784"/>
                <a:gd name="connsiteX9" fmla="*/ 14504 w 62544"/>
                <a:gd name="connsiteY9" fmla="*/ 49772 h 59784"/>
                <a:gd name="connsiteX10" fmla="*/ 11223 w 62544"/>
                <a:gd name="connsiteY10" fmla="*/ 53064 h 59784"/>
                <a:gd name="connsiteX11" fmla="*/ 11212 w 62544"/>
                <a:gd name="connsiteY11" fmla="*/ 53064 h 59784"/>
                <a:gd name="connsiteX12" fmla="*/ 1348 w 62544"/>
                <a:gd name="connsiteY12" fmla="*/ 56356 h 59784"/>
                <a:gd name="connsiteX13" fmla="*/ 1354 w 62544"/>
                <a:gd name="connsiteY13" fmla="*/ 56356 h 59784"/>
                <a:gd name="connsiteX14" fmla="*/ 7217 w 62544"/>
                <a:gd name="connsiteY14" fmla="*/ 39148 h 59784"/>
                <a:gd name="connsiteX15" fmla="*/ 7086 w 62544"/>
                <a:gd name="connsiteY15" fmla="*/ 39485 h 59784"/>
                <a:gd name="connsiteX16" fmla="*/ 10703 w 62544"/>
                <a:gd name="connsiteY16" fmla="*/ 35050 h 59784"/>
                <a:gd name="connsiteX17" fmla="*/ 12155 w 62544"/>
                <a:gd name="connsiteY17" fmla="*/ 33370 h 59784"/>
                <a:gd name="connsiteX18" fmla="*/ 17870 w 62544"/>
                <a:gd name="connsiteY18" fmla="*/ 26969 h 59784"/>
                <a:gd name="connsiteX19" fmla="*/ 24271 w 62544"/>
                <a:gd name="connsiteY19" fmla="*/ 20111 h 59784"/>
                <a:gd name="connsiteX20" fmla="*/ 26443 w 62544"/>
                <a:gd name="connsiteY20" fmla="*/ 19025 h 59784"/>
                <a:gd name="connsiteX21" fmla="*/ 26334 w 62544"/>
                <a:gd name="connsiteY21" fmla="*/ 20214 h 59784"/>
                <a:gd name="connsiteX22" fmla="*/ 26940 w 62544"/>
                <a:gd name="connsiteY22" fmla="*/ 19174 h 59784"/>
                <a:gd name="connsiteX23" fmla="*/ 27723 w 62544"/>
                <a:gd name="connsiteY23" fmla="*/ 16979 h 59784"/>
                <a:gd name="connsiteX24" fmla="*/ 27763 w 62544"/>
                <a:gd name="connsiteY24" fmla="*/ 16962 h 59784"/>
                <a:gd name="connsiteX25" fmla="*/ 37038 w 62544"/>
                <a:gd name="connsiteY25" fmla="*/ 9424 h 59784"/>
                <a:gd name="connsiteX26" fmla="*/ 40501 w 62544"/>
                <a:gd name="connsiteY26" fmla="*/ 6921 h 59784"/>
                <a:gd name="connsiteX27" fmla="*/ 44216 w 62544"/>
                <a:gd name="connsiteY27" fmla="*/ 4046 h 59784"/>
                <a:gd name="connsiteX28" fmla="*/ 44439 w 62544"/>
                <a:gd name="connsiteY28" fmla="*/ 3898 h 59784"/>
                <a:gd name="connsiteX29" fmla="*/ 50520 w 62544"/>
                <a:gd name="connsiteY29" fmla="*/ 0 h 59784"/>
                <a:gd name="connsiteX30" fmla="*/ 50303 w 62544"/>
                <a:gd name="connsiteY30" fmla="*/ 57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2544" h="59784">
                  <a:moveTo>
                    <a:pt x="50303" y="57"/>
                  </a:moveTo>
                  <a:cubicBezTo>
                    <a:pt x="53840" y="1080"/>
                    <a:pt x="57881" y="-846"/>
                    <a:pt x="62544" y="2920"/>
                  </a:cubicBezTo>
                  <a:cubicBezTo>
                    <a:pt x="54332" y="6052"/>
                    <a:pt x="45296" y="7201"/>
                    <a:pt x="42330" y="16465"/>
                  </a:cubicBezTo>
                  <a:cubicBezTo>
                    <a:pt x="41564" y="18859"/>
                    <a:pt x="38604" y="20700"/>
                    <a:pt x="41079" y="23637"/>
                  </a:cubicBezTo>
                  <a:cubicBezTo>
                    <a:pt x="46148" y="29655"/>
                    <a:pt x="44965" y="36364"/>
                    <a:pt x="41204" y="41828"/>
                  </a:cubicBezTo>
                  <a:cubicBezTo>
                    <a:pt x="36387" y="48829"/>
                    <a:pt x="47977" y="53401"/>
                    <a:pt x="42822" y="59785"/>
                  </a:cubicBezTo>
                  <a:cubicBezTo>
                    <a:pt x="29134" y="51195"/>
                    <a:pt x="35307" y="40931"/>
                    <a:pt x="41484" y="30615"/>
                  </a:cubicBezTo>
                  <a:cubicBezTo>
                    <a:pt x="27980" y="32358"/>
                    <a:pt x="25357" y="31924"/>
                    <a:pt x="24008" y="40125"/>
                  </a:cubicBezTo>
                  <a:cubicBezTo>
                    <a:pt x="22779" y="47560"/>
                    <a:pt x="12784" y="42377"/>
                    <a:pt x="14498" y="49772"/>
                  </a:cubicBezTo>
                  <a:lnTo>
                    <a:pt x="14504" y="49772"/>
                  </a:lnTo>
                  <a:cubicBezTo>
                    <a:pt x="13298" y="50755"/>
                    <a:pt x="12315" y="51961"/>
                    <a:pt x="11223" y="53064"/>
                  </a:cubicBezTo>
                  <a:lnTo>
                    <a:pt x="11212" y="53064"/>
                  </a:lnTo>
                  <a:cubicBezTo>
                    <a:pt x="8400" y="55595"/>
                    <a:pt x="5657" y="58316"/>
                    <a:pt x="1348" y="56356"/>
                  </a:cubicBezTo>
                  <a:lnTo>
                    <a:pt x="1354" y="56356"/>
                  </a:lnTo>
                  <a:cubicBezTo>
                    <a:pt x="-3790" y="48200"/>
                    <a:pt x="7394" y="45612"/>
                    <a:pt x="7217" y="39148"/>
                  </a:cubicBezTo>
                  <a:lnTo>
                    <a:pt x="7086" y="39485"/>
                  </a:lnTo>
                  <a:cubicBezTo>
                    <a:pt x="9395" y="38908"/>
                    <a:pt x="10549" y="37387"/>
                    <a:pt x="10703" y="35050"/>
                  </a:cubicBezTo>
                  <a:cubicBezTo>
                    <a:pt x="10726" y="34090"/>
                    <a:pt x="11206" y="33530"/>
                    <a:pt x="12155" y="33370"/>
                  </a:cubicBezTo>
                  <a:cubicBezTo>
                    <a:pt x="14401" y="31541"/>
                    <a:pt x="16087" y="29215"/>
                    <a:pt x="17870" y="26969"/>
                  </a:cubicBezTo>
                  <a:cubicBezTo>
                    <a:pt x="19282" y="24009"/>
                    <a:pt x="21545" y="21848"/>
                    <a:pt x="24271" y="20111"/>
                  </a:cubicBezTo>
                  <a:cubicBezTo>
                    <a:pt x="24899" y="19551"/>
                    <a:pt x="25625" y="19191"/>
                    <a:pt x="26443" y="19025"/>
                  </a:cubicBezTo>
                  <a:cubicBezTo>
                    <a:pt x="26437" y="19020"/>
                    <a:pt x="26334" y="20214"/>
                    <a:pt x="26334" y="20214"/>
                  </a:cubicBezTo>
                  <a:cubicBezTo>
                    <a:pt x="26334" y="20214"/>
                    <a:pt x="26945" y="19174"/>
                    <a:pt x="26940" y="19174"/>
                  </a:cubicBezTo>
                  <a:cubicBezTo>
                    <a:pt x="26785" y="18288"/>
                    <a:pt x="27048" y="17562"/>
                    <a:pt x="27723" y="16979"/>
                  </a:cubicBezTo>
                  <a:lnTo>
                    <a:pt x="27763" y="16962"/>
                  </a:lnTo>
                  <a:cubicBezTo>
                    <a:pt x="30637" y="14179"/>
                    <a:pt x="35044" y="13287"/>
                    <a:pt x="37038" y="9424"/>
                  </a:cubicBezTo>
                  <a:cubicBezTo>
                    <a:pt x="37701" y="7909"/>
                    <a:pt x="38787" y="6978"/>
                    <a:pt x="40501" y="6921"/>
                  </a:cubicBezTo>
                  <a:cubicBezTo>
                    <a:pt x="41776" y="6012"/>
                    <a:pt x="42913" y="4926"/>
                    <a:pt x="44216" y="4046"/>
                  </a:cubicBezTo>
                  <a:lnTo>
                    <a:pt x="44439" y="3898"/>
                  </a:lnTo>
                  <a:cubicBezTo>
                    <a:pt x="45879" y="1686"/>
                    <a:pt x="49308" y="2572"/>
                    <a:pt x="50520" y="0"/>
                  </a:cubicBezTo>
                  <a:lnTo>
                    <a:pt x="50303" y="57"/>
                  </a:lnTo>
                  <a:close/>
                </a:path>
              </a:pathLst>
            </a:custGeom>
            <a:grpFill/>
            <a:ln w="5715" cap="flat">
              <a:noFill/>
              <a:prstDash val="solid"/>
              <a:miter/>
            </a:ln>
          </p:spPr>
          <p:txBody>
            <a:bodyPr rtlCol="0" anchor="ctr"/>
            <a:lstStyle/>
            <a:p>
              <a:endParaRPr lang="zh-CN" altLang="en-US"/>
            </a:p>
          </p:txBody>
        </p:sp>
        <p:sp>
          <p:nvSpPr>
            <p:cNvPr id="5612" name="任意多边形: 形状 5611">
              <a:extLst>
                <a:ext uri="{FF2B5EF4-FFF2-40B4-BE49-F238E27FC236}">
                  <a16:creationId xmlns:a16="http://schemas.microsoft.com/office/drawing/2014/main" id="{D9B40631-1BFB-8686-D496-532BCAA431E4}"/>
                </a:ext>
              </a:extLst>
            </p:cNvPr>
            <p:cNvSpPr/>
            <p:nvPr/>
          </p:nvSpPr>
          <p:spPr>
            <a:xfrm>
              <a:off x="5269045" y="4787569"/>
              <a:ext cx="55854" cy="52052"/>
            </a:xfrm>
            <a:custGeom>
              <a:avLst/>
              <a:gdLst>
                <a:gd name="connsiteX0" fmla="*/ 19374 w 55854"/>
                <a:gd name="connsiteY0" fmla="*/ 19134 h 52052"/>
                <a:gd name="connsiteX1" fmla="*/ 23563 w 55854"/>
                <a:gd name="connsiteY1" fmla="*/ 22872 h 52052"/>
                <a:gd name="connsiteX2" fmla="*/ 54944 w 55854"/>
                <a:gd name="connsiteY2" fmla="*/ 0 h 52052"/>
                <a:gd name="connsiteX3" fmla="*/ 49206 w 55854"/>
                <a:gd name="connsiteY3" fmla="*/ 22986 h 52052"/>
                <a:gd name="connsiteX4" fmla="*/ 49200 w 55854"/>
                <a:gd name="connsiteY4" fmla="*/ 22986 h 52052"/>
                <a:gd name="connsiteX5" fmla="*/ 39788 w 55854"/>
                <a:gd name="connsiteY5" fmla="*/ 30101 h 52052"/>
                <a:gd name="connsiteX6" fmla="*/ 29478 w 55854"/>
                <a:gd name="connsiteY6" fmla="*/ 39434 h 52052"/>
                <a:gd name="connsiteX7" fmla="*/ 10733 w 55854"/>
                <a:gd name="connsiteY7" fmla="*/ 46446 h 52052"/>
                <a:gd name="connsiteX8" fmla="*/ 7641 w 55854"/>
                <a:gd name="connsiteY8" fmla="*/ 52047 h 52052"/>
                <a:gd name="connsiteX9" fmla="*/ 2823 w 55854"/>
                <a:gd name="connsiteY9" fmla="*/ 46537 h 52052"/>
                <a:gd name="connsiteX10" fmla="*/ 0 w 55854"/>
                <a:gd name="connsiteY10" fmla="*/ 42823 h 52052"/>
                <a:gd name="connsiteX11" fmla="*/ 19374 w 55854"/>
                <a:gd name="connsiteY11" fmla="*/ 19134 h 52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54" h="52052">
                  <a:moveTo>
                    <a:pt x="19374" y="19134"/>
                  </a:moveTo>
                  <a:cubicBezTo>
                    <a:pt x="20083" y="21351"/>
                    <a:pt x="20974" y="26386"/>
                    <a:pt x="23563" y="22872"/>
                  </a:cubicBezTo>
                  <a:cubicBezTo>
                    <a:pt x="31535" y="12030"/>
                    <a:pt x="41440" y="4412"/>
                    <a:pt x="54944" y="0"/>
                  </a:cubicBezTo>
                  <a:cubicBezTo>
                    <a:pt x="54967" y="7990"/>
                    <a:pt x="59202" y="16905"/>
                    <a:pt x="49206" y="22986"/>
                  </a:cubicBezTo>
                  <a:lnTo>
                    <a:pt x="49200" y="22986"/>
                  </a:lnTo>
                  <a:cubicBezTo>
                    <a:pt x="47446" y="22649"/>
                    <a:pt x="41325" y="27649"/>
                    <a:pt x="39788" y="30101"/>
                  </a:cubicBezTo>
                  <a:cubicBezTo>
                    <a:pt x="37256" y="34136"/>
                    <a:pt x="34547" y="38131"/>
                    <a:pt x="29478" y="39434"/>
                  </a:cubicBezTo>
                  <a:cubicBezTo>
                    <a:pt x="20500" y="34713"/>
                    <a:pt x="14476" y="36828"/>
                    <a:pt x="10733" y="46446"/>
                  </a:cubicBezTo>
                  <a:cubicBezTo>
                    <a:pt x="9916" y="48543"/>
                    <a:pt x="12076" y="52218"/>
                    <a:pt x="7641" y="52047"/>
                  </a:cubicBezTo>
                  <a:cubicBezTo>
                    <a:pt x="4395" y="51927"/>
                    <a:pt x="3761" y="49086"/>
                    <a:pt x="2823" y="46537"/>
                  </a:cubicBezTo>
                  <a:cubicBezTo>
                    <a:pt x="2315" y="45143"/>
                    <a:pt x="966" y="44051"/>
                    <a:pt x="0" y="42823"/>
                  </a:cubicBezTo>
                  <a:cubicBezTo>
                    <a:pt x="5321" y="33999"/>
                    <a:pt x="11916" y="26209"/>
                    <a:pt x="19374" y="19134"/>
                  </a:cubicBezTo>
                  <a:close/>
                </a:path>
              </a:pathLst>
            </a:custGeom>
            <a:grpFill/>
            <a:ln w="5715" cap="flat">
              <a:noFill/>
              <a:prstDash val="solid"/>
              <a:miter/>
            </a:ln>
          </p:spPr>
          <p:txBody>
            <a:bodyPr rtlCol="0" anchor="ctr"/>
            <a:lstStyle/>
            <a:p>
              <a:endParaRPr lang="zh-CN" altLang="en-US"/>
            </a:p>
          </p:txBody>
        </p:sp>
        <p:sp>
          <p:nvSpPr>
            <p:cNvPr id="5613" name="任意多边形: 形状 5612">
              <a:extLst>
                <a:ext uri="{FF2B5EF4-FFF2-40B4-BE49-F238E27FC236}">
                  <a16:creationId xmlns:a16="http://schemas.microsoft.com/office/drawing/2014/main" id="{5208DDD9-4690-B257-0722-696B5210211C}"/>
                </a:ext>
              </a:extLst>
            </p:cNvPr>
            <p:cNvSpPr/>
            <p:nvPr/>
          </p:nvSpPr>
          <p:spPr>
            <a:xfrm>
              <a:off x="5741556" y="5290798"/>
              <a:ext cx="53902" cy="43523"/>
            </a:xfrm>
            <a:custGeom>
              <a:avLst/>
              <a:gdLst>
                <a:gd name="connsiteX0" fmla="*/ 26934 w 53902"/>
                <a:gd name="connsiteY0" fmla="*/ 371 h 43523"/>
                <a:gd name="connsiteX1" fmla="*/ 30557 w 53902"/>
                <a:gd name="connsiteY1" fmla="*/ 0 h 43523"/>
                <a:gd name="connsiteX2" fmla="*/ 53903 w 53902"/>
                <a:gd name="connsiteY2" fmla="*/ 12653 h 43523"/>
                <a:gd name="connsiteX3" fmla="*/ 53800 w 53902"/>
                <a:gd name="connsiteY3" fmla="*/ 14814 h 43523"/>
                <a:gd name="connsiteX4" fmla="*/ 37609 w 53902"/>
                <a:gd name="connsiteY4" fmla="*/ 23597 h 43523"/>
                <a:gd name="connsiteX5" fmla="*/ 32683 w 53902"/>
                <a:gd name="connsiteY5" fmla="*/ 29872 h 43523"/>
                <a:gd name="connsiteX6" fmla="*/ 11749 w 53902"/>
                <a:gd name="connsiteY6" fmla="*/ 39999 h 43523"/>
                <a:gd name="connsiteX7" fmla="*/ 7560 w 53902"/>
                <a:gd name="connsiteY7" fmla="*/ 39805 h 43523"/>
                <a:gd name="connsiteX8" fmla="*/ 11795 w 53902"/>
                <a:gd name="connsiteY8" fmla="*/ 16168 h 43523"/>
                <a:gd name="connsiteX9" fmla="*/ 26934 w 53902"/>
                <a:gd name="connsiteY9" fmla="*/ 371 h 4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02" h="43523">
                  <a:moveTo>
                    <a:pt x="26934" y="371"/>
                  </a:moveTo>
                  <a:cubicBezTo>
                    <a:pt x="28140" y="246"/>
                    <a:pt x="29346" y="120"/>
                    <a:pt x="30557" y="0"/>
                  </a:cubicBezTo>
                  <a:cubicBezTo>
                    <a:pt x="39313" y="2418"/>
                    <a:pt x="46474" y="7784"/>
                    <a:pt x="53903" y="12653"/>
                  </a:cubicBezTo>
                  <a:cubicBezTo>
                    <a:pt x="53863" y="13373"/>
                    <a:pt x="53829" y="14093"/>
                    <a:pt x="53800" y="14814"/>
                  </a:cubicBezTo>
                  <a:cubicBezTo>
                    <a:pt x="52143" y="24694"/>
                    <a:pt x="44050" y="22591"/>
                    <a:pt x="37609" y="23597"/>
                  </a:cubicBezTo>
                  <a:cubicBezTo>
                    <a:pt x="35506" y="25381"/>
                    <a:pt x="32883" y="27249"/>
                    <a:pt x="32683" y="29872"/>
                  </a:cubicBezTo>
                  <a:cubicBezTo>
                    <a:pt x="31489" y="45549"/>
                    <a:pt x="23231" y="45903"/>
                    <a:pt x="11749" y="39999"/>
                  </a:cubicBezTo>
                  <a:cubicBezTo>
                    <a:pt x="10309" y="40451"/>
                    <a:pt x="8937" y="40371"/>
                    <a:pt x="7560" y="39805"/>
                  </a:cubicBezTo>
                  <a:cubicBezTo>
                    <a:pt x="-3195" y="25403"/>
                    <a:pt x="-3070" y="22883"/>
                    <a:pt x="11795" y="16168"/>
                  </a:cubicBezTo>
                  <a:cubicBezTo>
                    <a:pt x="19367" y="12750"/>
                    <a:pt x="22453" y="6161"/>
                    <a:pt x="26934" y="371"/>
                  </a:cubicBezTo>
                  <a:close/>
                </a:path>
              </a:pathLst>
            </a:custGeom>
            <a:grpFill/>
            <a:ln w="5715" cap="flat">
              <a:noFill/>
              <a:prstDash val="solid"/>
              <a:miter/>
            </a:ln>
          </p:spPr>
          <p:txBody>
            <a:bodyPr rtlCol="0" anchor="ctr"/>
            <a:lstStyle/>
            <a:p>
              <a:endParaRPr lang="zh-CN" altLang="en-US"/>
            </a:p>
          </p:txBody>
        </p:sp>
        <p:sp>
          <p:nvSpPr>
            <p:cNvPr id="5614" name="任意多边形: 形状 5613">
              <a:extLst>
                <a:ext uri="{FF2B5EF4-FFF2-40B4-BE49-F238E27FC236}">
                  <a16:creationId xmlns:a16="http://schemas.microsoft.com/office/drawing/2014/main" id="{873A5839-A60E-1254-3C06-40A5978CDF2D}"/>
                </a:ext>
              </a:extLst>
            </p:cNvPr>
            <p:cNvSpPr/>
            <p:nvPr/>
          </p:nvSpPr>
          <p:spPr>
            <a:xfrm>
              <a:off x="5033922" y="4899166"/>
              <a:ext cx="61730" cy="50577"/>
            </a:xfrm>
            <a:custGeom>
              <a:avLst/>
              <a:gdLst>
                <a:gd name="connsiteX0" fmla="*/ 61730 w 61730"/>
                <a:gd name="connsiteY0" fmla="*/ 9658 h 50577"/>
                <a:gd name="connsiteX1" fmla="*/ 52826 w 61730"/>
                <a:gd name="connsiteY1" fmla="*/ 12047 h 50577"/>
                <a:gd name="connsiteX2" fmla="*/ 40470 w 61730"/>
                <a:gd name="connsiteY2" fmla="*/ 17922 h 50577"/>
                <a:gd name="connsiteX3" fmla="*/ 30829 w 61730"/>
                <a:gd name="connsiteY3" fmla="*/ 25003 h 50577"/>
                <a:gd name="connsiteX4" fmla="*/ 17965 w 61730"/>
                <a:gd name="connsiteY4" fmla="*/ 42954 h 50577"/>
                <a:gd name="connsiteX5" fmla="*/ 10970 w 61730"/>
                <a:gd name="connsiteY5" fmla="*/ 41451 h 50577"/>
                <a:gd name="connsiteX6" fmla="*/ 197 w 61730"/>
                <a:gd name="connsiteY6" fmla="*/ 50578 h 50577"/>
                <a:gd name="connsiteX7" fmla="*/ 11009 w 61730"/>
                <a:gd name="connsiteY7" fmla="*/ 18082 h 50577"/>
                <a:gd name="connsiteX8" fmla="*/ 15644 w 61730"/>
                <a:gd name="connsiteY8" fmla="*/ 23803 h 50577"/>
                <a:gd name="connsiteX9" fmla="*/ 42116 w 61730"/>
                <a:gd name="connsiteY9" fmla="*/ 6018 h 50577"/>
                <a:gd name="connsiteX10" fmla="*/ 41065 w 61730"/>
                <a:gd name="connsiteY10" fmla="*/ 0 h 50577"/>
                <a:gd name="connsiteX11" fmla="*/ 61730 w 61730"/>
                <a:gd name="connsiteY11" fmla="*/ 9658 h 5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730" h="50577">
                  <a:moveTo>
                    <a:pt x="61730" y="9658"/>
                  </a:moveTo>
                  <a:cubicBezTo>
                    <a:pt x="58638" y="10253"/>
                    <a:pt x="54095" y="9132"/>
                    <a:pt x="52826" y="12047"/>
                  </a:cubicBezTo>
                  <a:cubicBezTo>
                    <a:pt x="50157" y="18168"/>
                    <a:pt x="46482" y="18728"/>
                    <a:pt x="40470" y="17922"/>
                  </a:cubicBezTo>
                  <a:cubicBezTo>
                    <a:pt x="36418" y="17379"/>
                    <a:pt x="33212" y="20797"/>
                    <a:pt x="30829" y="25003"/>
                  </a:cubicBezTo>
                  <a:cubicBezTo>
                    <a:pt x="27217" y="31370"/>
                    <a:pt x="22314" y="37004"/>
                    <a:pt x="17965" y="42954"/>
                  </a:cubicBezTo>
                  <a:cubicBezTo>
                    <a:pt x="16096" y="40205"/>
                    <a:pt x="13884" y="40662"/>
                    <a:pt x="10970" y="41451"/>
                  </a:cubicBezTo>
                  <a:cubicBezTo>
                    <a:pt x="5837" y="42839"/>
                    <a:pt x="5152" y="49132"/>
                    <a:pt x="197" y="50578"/>
                  </a:cubicBezTo>
                  <a:cubicBezTo>
                    <a:pt x="-906" y="38022"/>
                    <a:pt x="2620" y="27215"/>
                    <a:pt x="11009" y="18082"/>
                  </a:cubicBezTo>
                  <a:cubicBezTo>
                    <a:pt x="14684" y="18511"/>
                    <a:pt x="9907" y="26923"/>
                    <a:pt x="15644" y="23803"/>
                  </a:cubicBezTo>
                  <a:cubicBezTo>
                    <a:pt x="24954" y="18745"/>
                    <a:pt x="33515" y="12276"/>
                    <a:pt x="42116" y="6018"/>
                  </a:cubicBezTo>
                  <a:cubicBezTo>
                    <a:pt x="42842" y="5492"/>
                    <a:pt x="41465" y="2074"/>
                    <a:pt x="41065" y="0"/>
                  </a:cubicBezTo>
                  <a:cubicBezTo>
                    <a:pt x="48546" y="1932"/>
                    <a:pt x="55312" y="5418"/>
                    <a:pt x="61730" y="9658"/>
                  </a:cubicBezTo>
                  <a:close/>
                </a:path>
              </a:pathLst>
            </a:custGeom>
            <a:grpFill/>
            <a:ln w="5715" cap="flat">
              <a:noFill/>
              <a:prstDash val="solid"/>
              <a:miter/>
            </a:ln>
          </p:spPr>
          <p:txBody>
            <a:bodyPr rtlCol="0" anchor="ctr"/>
            <a:lstStyle/>
            <a:p>
              <a:endParaRPr lang="zh-CN" altLang="en-US"/>
            </a:p>
          </p:txBody>
        </p:sp>
        <p:sp>
          <p:nvSpPr>
            <p:cNvPr id="5615" name="任意多边形: 形状 5614">
              <a:extLst>
                <a:ext uri="{FF2B5EF4-FFF2-40B4-BE49-F238E27FC236}">
                  <a16:creationId xmlns:a16="http://schemas.microsoft.com/office/drawing/2014/main" id="{E29FAFA8-1B53-4D97-20F0-B95F56FCE037}"/>
                </a:ext>
              </a:extLst>
            </p:cNvPr>
            <p:cNvSpPr/>
            <p:nvPr/>
          </p:nvSpPr>
          <p:spPr>
            <a:xfrm>
              <a:off x="5709177" y="5576977"/>
              <a:ext cx="32735" cy="53395"/>
            </a:xfrm>
            <a:custGeom>
              <a:avLst/>
              <a:gdLst>
                <a:gd name="connsiteX0" fmla="*/ 500 w 32735"/>
                <a:gd name="connsiteY0" fmla="*/ 32964 h 53395"/>
                <a:gd name="connsiteX1" fmla="*/ 6958 w 32735"/>
                <a:gd name="connsiteY1" fmla="*/ 19763 h 53395"/>
                <a:gd name="connsiteX2" fmla="*/ 3718 w 32735"/>
                <a:gd name="connsiteY2" fmla="*/ 16442 h 53395"/>
                <a:gd name="connsiteX3" fmla="*/ 3798 w 32735"/>
                <a:gd name="connsiteY3" fmla="*/ 9921 h 53395"/>
                <a:gd name="connsiteX4" fmla="*/ 10278 w 32735"/>
                <a:gd name="connsiteY4" fmla="*/ 0 h 53395"/>
                <a:gd name="connsiteX5" fmla="*/ 13479 w 32735"/>
                <a:gd name="connsiteY5" fmla="*/ 6618 h 53395"/>
                <a:gd name="connsiteX6" fmla="*/ 26635 w 32735"/>
                <a:gd name="connsiteY6" fmla="*/ 13076 h 53395"/>
                <a:gd name="connsiteX7" fmla="*/ 26823 w 32735"/>
                <a:gd name="connsiteY7" fmla="*/ 6715 h 53395"/>
                <a:gd name="connsiteX8" fmla="*/ 32047 w 32735"/>
                <a:gd name="connsiteY8" fmla="*/ 12693 h 53395"/>
                <a:gd name="connsiteX9" fmla="*/ 29995 w 32735"/>
                <a:gd name="connsiteY9" fmla="*/ 27826 h 53395"/>
                <a:gd name="connsiteX10" fmla="*/ 23611 w 32735"/>
                <a:gd name="connsiteY10" fmla="*/ 32644 h 53395"/>
                <a:gd name="connsiteX11" fmla="*/ 17514 w 32735"/>
                <a:gd name="connsiteY11" fmla="*/ 43954 h 53395"/>
                <a:gd name="connsiteX12" fmla="*/ 8564 w 32735"/>
                <a:gd name="connsiteY12" fmla="*/ 50584 h 53395"/>
                <a:gd name="connsiteX13" fmla="*/ 2740 w 32735"/>
                <a:gd name="connsiteY13" fmla="*/ 53281 h 53395"/>
                <a:gd name="connsiteX14" fmla="*/ 1420 w 32735"/>
                <a:gd name="connsiteY14" fmla="*/ 53395 h 53395"/>
                <a:gd name="connsiteX15" fmla="*/ 449 w 32735"/>
                <a:gd name="connsiteY15" fmla="*/ 52492 h 53395"/>
                <a:gd name="connsiteX16" fmla="*/ 500 w 32735"/>
                <a:gd name="connsiteY16" fmla="*/ 32964 h 5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35" h="53395">
                  <a:moveTo>
                    <a:pt x="500" y="32964"/>
                  </a:moveTo>
                  <a:cubicBezTo>
                    <a:pt x="4855" y="29638"/>
                    <a:pt x="3889" y="23717"/>
                    <a:pt x="6958" y="19763"/>
                  </a:cubicBezTo>
                  <a:cubicBezTo>
                    <a:pt x="5895" y="18637"/>
                    <a:pt x="4866" y="17482"/>
                    <a:pt x="3718" y="16442"/>
                  </a:cubicBezTo>
                  <a:cubicBezTo>
                    <a:pt x="3746" y="14270"/>
                    <a:pt x="3775" y="12093"/>
                    <a:pt x="3798" y="9921"/>
                  </a:cubicBezTo>
                  <a:cubicBezTo>
                    <a:pt x="5695" y="6441"/>
                    <a:pt x="4706" y="1074"/>
                    <a:pt x="10278" y="0"/>
                  </a:cubicBezTo>
                  <a:cubicBezTo>
                    <a:pt x="12930" y="1440"/>
                    <a:pt x="13461" y="3903"/>
                    <a:pt x="13479" y="6618"/>
                  </a:cubicBezTo>
                  <a:cubicBezTo>
                    <a:pt x="15165" y="14270"/>
                    <a:pt x="19536" y="16448"/>
                    <a:pt x="26635" y="13076"/>
                  </a:cubicBezTo>
                  <a:cubicBezTo>
                    <a:pt x="26698" y="10956"/>
                    <a:pt x="26760" y="8836"/>
                    <a:pt x="26823" y="6715"/>
                  </a:cubicBezTo>
                  <a:cubicBezTo>
                    <a:pt x="30498" y="7012"/>
                    <a:pt x="33007" y="8167"/>
                    <a:pt x="32047" y="12693"/>
                  </a:cubicBezTo>
                  <a:cubicBezTo>
                    <a:pt x="30995" y="17677"/>
                    <a:pt x="35367" y="23426"/>
                    <a:pt x="29995" y="27826"/>
                  </a:cubicBezTo>
                  <a:cubicBezTo>
                    <a:pt x="27926" y="29524"/>
                    <a:pt x="26000" y="31650"/>
                    <a:pt x="23611" y="32644"/>
                  </a:cubicBezTo>
                  <a:cubicBezTo>
                    <a:pt x="18291" y="34861"/>
                    <a:pt x="16131" y="37513"/>
                    <a:pt x="17514" y="43954"/>
                  </a:cubicBezTo>
                  <a:cubicBezTo>
                    <a:pt x="18651" y="49246"/>
                    <a:pt x="16125" y="50224"/>
                    <a:pt x="8564" y="50584"/>
                  </a:cubicBezTo>
                  <a:cubicBezTo>
                    <a:pt x="6586" y="50675"/>
                    <a:pt x="4683" y="52338"/>
                    <a:pt x="2740" y="53281"/>
                  </a:cubicBezTo>
                  <a:lnTo>
                    <a:pt x="1420" y="53395"/>
                  </a:lnTo>
                  <a:lnTo>
                    <a:pt x="449" y="52492"/>
                  </a:lnTo>
                  <a:cubicBezTo>
                    <a:pt x="271" y="45977"/>
                    <a:pt x="-494" y="39468"/>
                    <a:pt x="500" y="32964"/>
                  </a:cubicBezTo>
                  <a:close/>
                </a:path>
              </a:pathLst>
            </a:custGeom>
            <a:grpFill/>
            <a:ln w="5715" cap="flat">
              <a:noFill/>
              <a:prstDash val="solid"/>
              <a:miter/>
            </a:ln>
          </p:spPr>
          <p:txBody>
            <a:bodyPr rtlCol="0" anchor="ctr"/>
            <a:lstStyle/>
            <a:p>
              <a:endParaRPr lang="zh-CN" altLang="en-US"/>
            </a:p>
          </p:txBody>
        </p:sp>
        <p:sp>
          <p:nvSpPr>
            <p:cNvPr id="5616" name="任意多边形: 形状 5615">
              <a:extLst>
                <a:ext uri="{FF2B5EF4-FFF2-40B4-BE49-F238E27FC236}">
                  <a16:creationId xmlns:a16="http://schemas.microsoft.com/office/drawing/2014/main" id="{99F859D4-2097-8507-ECB5-7A0D85753CCB}"/>
                </a:ext>
              </a:extLst>
            </p:cNvPr>
            <p:cNvSpPr/>
            <p:nvPr/>
          </p:nvSpPr>
          <p:spPr>
            <a:xfrm>
              <a:off x="4491355" y="5037526"/>
              <a:ext cx="36609" cy="39730"/>
            </a:xfrm>
            <a:custGeom>
              <a:avLst/>
              <a:gdLst>
                <a:gd name="connsiteX0" fmla="*/ 34351 w 36609"/>
                <a:gd name="connsiteY0" fmla="*/ 0 h 39730"/>
                <a:gd name="connsiteX1" fmla="*/ 34346 w 36609"/>
                <a:gd name="connsiteY1" fmla="*/ 13156 h 39730"/>
                <a:gd name="connsiteX2" fmla="*/ 34368 w 36609"/>
                <a:gd name="connsiteY2" fmla="*/ 19734 h 39730"/>
                <a:gd name="connsiteX3" fmla="*/ 23910 w 36609"/>
                <a:gd name="connsiteY3" fmla="*/ 39731 h 39730"/>
                <a:gd name="connsiteX4" fmla="*/ 1027 w 36609"/>
                <a:gd name="connsiteY4" fmla="*/ 27221 h 39730"/>
                <a:gd name="connsiteX5" fmla="*/ 1484 w 36609"/>
                <a:gd name="connsiteY5" fmla="*/ 23026 h 39730"/>
                <a:gd name="connsiteX6" fmla="*/ 16058 w 36609"/>
                <a:gd name="connsiteY6" fmla="*/ 9687 h 39730"/>
                <a:gd name="connsiteX7" fmla="*/ 28448 w 36609"/>
                <a:gd name="connsiteY7" fmla="*/ 2281 h 39730"/>
                <a:gd name="connsiteX8" fmla="*/ 34351 w 36609"/>
                <a:gd name="connsiteY8" fmla="*/ 0 h 39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09" h="39730">
                  <a:moveTo>
                    <a:pt x="34351" y="0"/>
                  </a:moveTo>
                  <a:cubicBezTo>
                    <a:pt x="37335" y="4389"/>
                    <a:pt x="37392" y="8773"/>
                    <a:pt x="34346" y="13156"/>
                  </a:cubicBezTo>
                  <a:cubicBezTo>
                    <a:pt x="32174" y="15356"/>
                    <a:pt x="34071" y="17545"/>
                    <a:pt x="34368" y="19734"/>
                  </a:cubicBezTo>
                  <a:cubicBezTo>
                    <a:pt x="37043" y="32701"/>
                    <a:pt x="36769" y="33216"/>
                    <a:pt x="23910" y="39731"/>
                  </a:cubicBezTo>
                  <a:cubicBezTo>
                    <a:pt x="15732" y="36565"/>
                    <a:pt x="7708" y="33124"/>
                    <a:pt x="1027" y="27221"/>
                  </a:cubicBezTo>
                  <a:cubicBezTo>
                    <a:pt x="-482" y="25643"/>
                    <a:pt x="-327" y="24243"/>
                    <a:pt x="1484" y="23026"/>
                  </a:cubicBezTo>
                  <a:cubicBezTo>
                    <a:pt x="9885" y="22471"/>
                    <a:pt x="13892" y="16419"/>
                    <a:pt x="16058" y="9687"/>
                  </a:cubicBezTo>
                  <a:cubicBezTo>
                    <a:pt x="18246" y="2881"/>
                    <a:pt x="20950" y="-377"/>
                    <a:pt x="28448" y="2281"/>
                  </a:cubicBezTo>
                  <a:cubicBezTo>
                    <a:pt x="29956" y="2818"/>
                    <a:pt x="32362" y="823"/>
                    <a:pt x="34351" y="0"/>
                  </a:cubicBezTo>
                  <a:close/>
                </a:path>
              </a:pathLst>
            </a:custGeom>
            <a:grpFill/>
            <a:ln w="5715" cap="flat">
              <a:noFill/>
              <a:prstDash val="solid"/>
              <a:miter/>
            </a:ln>
          </p:spPr>
          <p:txBody>
            <a:bodyPr rtlCol="0" anchor="ctr"/>
            <a:lstStyle/>
            <a:p>
              <a:endParaRPr lang="zh-CN" altLang="en-US"/>
            </a:p>
          </p:txBody>
        </p:sp>
        <p:sp>
          <p:nvSpPr>
            <p:cNvPr id="5617" name="任意多边形: 形状 5616">
              <a:extLst>
                <a:ext uri="{FF2B5EF4-FFF2-40B4-BE49-F238E27FC236}">
                  <a16:creationId xmlns:a16="http://schemas.microsoft.com/office/drawing/2014/main" id="{3DBA33A2-9E9B-60B3-CC7F-DD8A199A68E8}"/>
                </a:ext>
              </a:extLst>
            </p:cNvPr>
            <p:cNvSpPr/>
            <p:nvPr/>
          </p:nvSpPr>
          <p:spPr>
            <a:xfrm>
              <a:off x="4890161" y="4651707"/>
              <a:ext cx="37269" cy="50297"/>
            </a:xfrm>
            <a:custGeom>
              <a:avLst/>
              <a:gdLst>
                <a:gd name="connsiteX0" fmla="*/ 37269 w 37269"/>
                <a:gd name="connsiteY0" fmla="*/ 13693 h 50297"/>
                <a:gd name="connsiteX1" fmla="*/ 24508 w 37269"/>
                <a:gd name="connsiteY1" fmla="*/ 18099 h 50297"/>
                <a:gd name="connsiteX2" fmla="*/ 19267 w 37269"/>
                <a:gd name="connsiteY2" fmla="*/ 38268 h 50297"/>
                <a:gd name="connsiteX3" fmla="*/ 24582 w 37269"/>
                <a:gd name="connsiteY3" fmla="*/ 48715 h 50297"/>
                <a:gd name="connsiteX4" fmla="*/ 20341 w 37269"/>
                <a:gd name="connsiteY4" fmla="*/ 50263 h 50297"/>
                <a:gd name="connsiteX5" fmla="*/ 17015 w 37269"/>
                <a:gd name="connsiteY5" fmla="*/ 50298 h 50297"/>
                <a:gd name="connsiteX6" fmla="*/ 7151 w 37269"/>
                <a:gd name="connsiteY6" fmla="*/ 50298 h 50297"/>
                <a:gd name="connsiteX7" fmla="*/ 6460 w 37269"/>
                <a:gd name="connsiteY7" fmla="*/ 38079 h 50297"/>
                <a:gd name="connsiteX8" fmla="*/ 4614 w 37269"/>
                <a:gd name="connsiteY8" fmla="*/ 34439 h 50297"/>
                <a:gd name="connsiteX9" fmla="*/ 4934 w 37269"/>
                <a:gd name="connsiteY9" fmla="*/ 26563 h 50297"/>
                <a:gd name="connsiteX10" fmla="*/ 3242 w 37269"/>
                <a:gd name="connsiteY10" fmla="*/ 24060 h 50297"/>
                <a:gd name="connsiteX11" fmla="*/ 7168 w 37269"/>
                <a:gd name="connsiteY11" fmla="*/ 10813 h 50297"/>
                <a:gd name="connsiteX12" fmla="*/ 7134 w 37269"/>
                <a:gd name="connsiteY12" fmla="*/ 10847 h 50297"/>
                <a:gd name="connsiteX13" fmla="*/ 13335 w 37269"/>
                <a:gd name="connsiteY13" fmla="*/ 1514 h 50297"/>
                <a:gd name="connsiteX14" fmla="*/ 14489 w 37269"/>
                <a:gd name="connsiteY14" fmla="*/ 0 h 50297"/>
                <a:gd name="connsiteX15" fmla="*/ 37269 w 37269"/>
                <a:gd name="connsiteY15" fmla="*/ 13693 h 50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69" h="50297">
                  <a:moveTo>
                    <a:pt x="37269" y="13693"/>
                  </a:moveTo>
                  <a:cubicBezTo>
                    <a:pt x="32892" y="14922"/>
                    <a:pt x="26668" y="12059"/>
                    <a:pt x="24508" y="18099"/>
                  </a:cubicBezTo>
                  <a:cubicBezTo>
                    <a:pt x="22176" y="24615"/>
                    <a:pt x="20964" y="31529"/>
                    <a:pt x="19267" y="38268"/>
                  </a:cubicBezTo>
                  <a:cubicBezTo>
                    <a:pt x="27485" y="38428"/>
                    <a:pt x="25994" y="43811"/>
                    <a:pt x="24582" y="48715"/>
                  </a:cubicBezTo>
                  <a:cubicBezTo>
                    <a:pt x="24336" y="49566"/>
                    <a:pt x="21816" y="49766"/>
                    <a:pt x="20341" y="50263"/>
                  </a:cubicBezTo>
                  <a:cubicBezTo>
                    <a:pt x="19227" y="49920"/>
                    <a:pt x="18118" y="49943"/>
                    <a:pt x="17015" y="50298"/>
                  </a:cubicBezTo>
                  <a:cubicBezTo>
                    <a:pt x="13729" y="50298"/>
                    <a:pt x="10437" y="50298"/>
                    <a:pt x="7151" y="50298"/>
                  </a:cubicBezTo>
                  <a:cubicBezTo>
                    <a:pt x="4585" y="46343"/>
                    <a:pt x="8940" y="42034"/>
                    <a:pt x="6460" y="38079"/>
                  </a:cubicBezTo>
                  <a:cubicBezTo>
                    <a:pt x="5654" y="36953"/>
                    <a:pt x="5060" y="35747"/>
                    <a:pt x="4614" y="34439"/>
                  </a:cubicBezTo>
                  <a:cubicBezTo>
                    <a:pt x="3996" y="31747"/>
                    <a:pt x="3985" y="29095"/>
                    <a:pt x="4934" y="26563"/>
                  </a:cubicBezTo>
                  <a:cubicBezTo>
                    <a:pt x="7191" y="23986"/>
                    <a:pt x="4402" y="24569"/>
                    <a:pt x="3242" y="24060"/>
                  </a:cubicBezTo>
                  <a:cubicBezTo>
                    <a:pt x="-4365" y="16951"/>
                    <a:pt x="3288" y="14447"/>
                    <a:pt x="7168" y="10813"/>
                  </a:cubicBezTo>
                  <a:lnTo>
                    <a:pt x="7134" y="10847"/>
                  </a:lnTo>
                  <a:cubicBezTo>
                    <a:pt x="10111" y="8344"/>
                    <a:pt x="11386" y="4703"/>
                    <a:pt x="13335" y="1514"/>
                  </a:cubicBezTo>
                  <a:cubicBezTo>
                    <a:pt x="13723" y="1012"/>
                    <a:pt x="14106" y="503"/>
                    <a:pt x="14489" y="0"/>
                  </a:cubicBezTo>
                  <a:cubicBezTo>
                    <a:pt x="22713" y="3515"/>
                    <a:pt x="30863" y="7155"/>
                    <a:pt x="37269" y="13693"/>
                  </a:cubicBezTo>
                  <a:close/>
                </a:path>
              </a:pathLst>
            </a:custGeom>
            <a:grpFill/>
            <a:ln w="5715" cap="flat">
              <a:noFill/>
              <a:prstDash val="solid"/>
              <a:miter/>
            </a:ln>
          </p:spPr>
          <p:txBody>
            <a:bodyPr rtlCol="0" anchor="ctr"/>
            <a:lstStyle/>
            <a:p>
              <a:endParaRPr lang="zh-CN" altLang="en-US"/>
            </a:p>
          </p:txBody>
        </p:sp>
        <p:sp>
          <p:nvSpPr>
            <p:cNvPr id="5618" name="任意多边形: 形状 5617">
              <a:extLst>
                <a:ext uri="{FF2B5EF4-FFF2-40B4-BE49-F238E27FC236}">
                  <a16:creationId xmlns:a16="http://schemas.microsoft.com/office/drawing/2014/main" id="{95FE0EDB-8122-AB75-2BEF-B7A0B8C07FEB}"/>
                </a:ext>
              </a:extLst>
            </p:cNvPr>
            <p:cNvSpPr/>
            <p:nvPr/>
          </p:nvSpPr>
          <p:spPr>
            <a:xfrm>
              <a:off x="5155842" y="4909436"/>
              <a:ext cx="47377" cy="39319"/>
            </a:xfrm>
            <a:custGeom>
              <a:avLst/>
              <a:gdLst>
                <a:gd name="connsiteX0" fmla="*/ 47377 w 47377"/>
                <a:gd name="connsiteY0" fmla="*/ 0 h 39319"/>
                <a:gd name="connsiteX1" fmla="*/ 40668 w 47377"/>
                <a:gd name="connsiteY1" fmla="*/ 8338 h 39319"/>
                <a:gd name="connsiteX2" fmla="*/ 32947 w 47377"/>
                <a:gd name="connsiteY2" fmla="*/ 23774 h 39319"/>
                <a:gd name="connsiteX3" fmla="*/ 24300 w 47377"/>
                <a:gd name="connsiteY3" fmla="*/ 39319 h 39319"/>
                <a:gd name="connsiteX4" fmla="*/ 15670 w 47377"/>
                <a:gd name="connsiteY4" fmla="*/ 31490 h 39319"/>
                <a:gd name="connsiteX5" fmla="*/ 12299 w 47377"/>
                <a:gd name="connsiteY5" fmla="*/ 27386 h 39319"/>
                <a:gd name="connsiteX6" fmla="*/ 0 w 47377"/>
                <a:gd name="connsiteY6" fmla="*/ 12550 h 39319"/>
                <a:gd name="connsiteX7" fmla="*/ 47377 w 47377"/>
                <a:gd name="connsiteY7" fmla="*/ 0 h 39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377" h="39319">
                  <a:moveTo>
                    <a:pt x="47377" y="0"/>
                  </a:moveTo>
                  <a:cubicBezTo>
                    <a:pt x="45303" y="2869"/>
                    <a:pt x="44714" y="6367"/>
                    <a:pt x="40668" y="8338"/>
                  </a:cubicBezTo>
                  <a:cubicBezTo>
                    <a:pt x="34690" y="11253"/>
                    <a:pt x="30352" y="18665"/>
                    <a:pt x="32947" y="23774"/>
                  </a:cubicBezTo>
                  <a:cubicBezTo>
                    <a:pt x="38633" y="34981"/>
                    <a:pt x="30930" y="36307"/>
                    <a:pt x="24300" y="39319"/>
                  </a:cubicBezTo>
                  <a:cubicBezTo>
                    <a:pt x="20117" y="38227"/>
                    <a:pt x="22586" y="29981"/>
                    <a:pt x="15670" y="31490"/>
                  </a:cubicBezTo>
                  <a:cubicBezTo>
                    <a:pt x="13270" y="32015"/>
                    <a:pt x="12356" y="30152"/>
                    <a:pt x="12299" y="27386"/>
                  </a:cubicBezTo>
                  <a:cubicBezTo>
                    <a:pt x="12013" y="13962"/>
                    <a:pt x="11887" y="13967"/>
                    <a:pt x="0" y="12550"/>
                  </a:cubicBezTo>
                  <a:cubicBezTo>
                    <a:pt x="16088" y="9493"/>
                    <a:pt x="32101" y="6144"/>
                    <a:pt x="47377" y="0"/>
                  </a:cubicBezTo>
                  <a:close/>
                </a:path>
              </a:pathLst>
            </a:custGeom>
            <a:grpFill/>
            <a:ln w="5715" cap="flat">
              <a:noFill/>
              <a:prstDash val="solid"/>
              <a:miter/>
            </a:ln>
          </p:spPr>
          <p:txBody>
            <a:bodyPr rtlCol="0" anchor="ctr"/>
            <a:lstStyle/>
            <a:p>
              <a:endParaRPr lang="zh-CN" altLang="en-US"/>
            </a:p>
          </p:txBody>
        </p:sp>
        <p:sp>
          <p:nvSpPr>
            <p:cNvPr id="5619" name="任意多边形: 形状 5618">
              <a:extLst>
                <a:ext uri="{FF2B5EF4-FFF2-40B4-BE49-F238E27FC236}">
                  <a16:creationId xmlns:a16="http://schemas.microsoft.com/office/drawing/2014/main" id="{00552B69-B82E-3A14-6C86-2C19C6CF3852}"/>
                </a:ext>
              </a:extLst>
            </p:cNvPr>
            <p:cNvSpPr/>
            <p:nvPr/>
          </p:nvSpPr>
          <p:spPr>
            <a:xfrm>
              <a:off x="4452623" y="5013844"/>
              <a:ext cx="47257" cy="47119"/>
            </a:xfrm>
            <a:custGeom>
              <a:avLst/>
              <a:gdLst>
                <a:gd name="connsiteX0" fmla="*/ 33621 w 47257"/>
                <a:gd name="connsiteY0" fmla="*/ 43382 h 47119"/>
                <a:gd name="connsiteX1" fmla="*/ 33336 w 47257"/>
                <a:gd name="connsiteY1" fmla="*/ 47120 h 47119"/>
                <a:gd name="connsiteX2" fmla="*/ 0 w 47257"/>
                <a:gd name="connsiteY2" fmla="*/ 28054 h 47119"/>
                <a:gd name="connsiteX3" fmla="*/ 892 w 47257"/>
                <a:gd name="connsiteY3" fmla="*/ 26517 h 47119"/>
                <a:gd name="connsiteX4" fmla="*/ 24100 w 47257"/>
                <a:gd name="connsiteY4" fmla="*/ 222 h 47119"/>
                <a:gd name="connsiteX5" fmla="*/ 28243 w 47257"/>
                <a:gd name="connsiteY5" fmla="*/ 994 h 47119"/>
                <a:gd name="connsiteX6" fmla="*/ 32810 w 47257"/>
                <a:gd name="connsiteY6" fmla="*/ 19619 h 47119"/>
                <a:gd name="connsiteX7" fmla="*/ 33421 w 47257"/>
                <a:gd name="connsiteY7" fmla="*/ 23111 h 47119"/>
                <a:gd name="connsiteX8" fmla="*/ 37045 w 47257"/>
                <a:gd name="connsiteY8" fmla="*/ 23763 h 47119"/>
                <a:gd name="connsiteX9" fmla="*/ 40182 w 47257"/>
                <a:gd name="connsiteY9" fmla="*/ 23694 h 47119"/>
                <a:gd name="connsiteX10" fmla="*/ 44320 w 47257"/>
                <a:gd name="connsiteY10" fmla="*/ 32895 h 47119"/>
                <a:gd name="connsiteX11" fmla="*/ 33616 w 47257"/>
                <a:gd name="connsiteY11" fmla="*/ 40124 h 47119"/>
                <a:gd name="connsiteX12" fmla="*/ 33621 w 47257"/>
                <a:gd name="connsiteY12" fmla="*/ 40124 h 47119"/>
                <a:gd name="connsiteX13" fmla="*/ 32770 w 47257"/>
                <a:gd name="connsiteY13" fmla="*/ 42296 h 47119"/>
                <a:gd name="connsiteX14" fmla="*/ 33621 w 47257"/>
                <a:gd name="connsiteY14" fmla="*/ 43382 h 47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257" h="47119">
                  <a:moveTo>
                    <a:pt x="33621" y="43382"/>
                  </a:moveTo>
                  <a:cubicBezTo>
                    <a:pt x="33524" y="44628"/>
                    <a:pt x="33433" y="45874"/>
                    <a:pt x="33336" y="47120"/>
                  </a:cubicBezTo>
                  <a:cubicBezTo>
                    <a:pt x="21105" y="42713"/>
                    <a:pt x="9950" y="36439"/>
                    <a:pt x="0" y="28054"/>
                  </a:cubicBezTo>
                  <a:cubicBezTo>
                    <a:pt x="269" y="27529"/>
                    <a:pt x="566" y="27014"/>
                    <a:pt x="892" y="26517"/>
                  </a:cubicBezTo>
                  <a:cubicBezTo>
                    <a:pt x="13442" y="22002"/>
                    <a:pt x="20385" y="12544"/>
                    <a:pt x="24100" y="222"/>
                  </a:cubicBezTo>
                  <a:cubicBezTo>
                    <a:pt x="25615" y="-252"/>
                    <a:pt x="26992" y="45"/>
                    <a:pt x="28243" y="994"/>
                  </a:cubicBezTo>
                  <a:cubicBezTo>
                    <a:pt x="33050" y="6412"/>
                    <a:pt x="31295" y="13436"/>
                    <a:pt x="32810" y="19619"/>
                  </a:cubicBezTo>
                  <a:cubicBezTo>
                    <a:pt x="32678" y="20825"/>
                    <a:pt x="32855" y="22037"/>
                    <a:pt x="33421" y="23111"/>
                  </a:cubicBezTo>
                  <a:cubicBezTo>
                    <a:pt x="34656" y="23448"/>
                    <a:pt x="35827" y="23705"/>
                    <a:pt x="37045" y="23763"/>
                  </a:cubicBezTo>
                  <a:cubicBezTo>
                    <a:pt x="38090" y="23722"/>
                    <a:pt x="39136" y="23700"/>
                    <a:pt x="40182" y="23694"/>
                  </a:cubicBezTo>
                  <a:cubicBezTo>
                    <a:pt x="45771" y="24877"/>
                    <a:pt x="50549" y="26574"/>
                    <a:pt x="44320" y="32895"/>
                  </a:cubicBezTo>
                  <a:cubicBezTo>
                    <a:pt x="41285" y="35975"/>
                    <a:pt x="37725" y="38513"/>
                    <a:pt x="33616" y="40124"/>
                  </a:cubicBezTo>
                  <a:lnTo>
                    <a:pt x="33621" y="40124"/>
                  </a:lnTo>
                  <a:cubicBezTo>
                    <a:pt x="32770" y="40850"/>
                    <a:pt x="32484" y="41570"/>
                    <a:pt x="32770" y="42296"/>
                  </a:cubicBezTo>
                  <a:cubicBezTo>
                    <a:pt x="33050" y="43022"/>
                    <a:pt x="33336" y="43382"/>
                    <a:pt x="33621" y="43382"/>
                  </a:cubicBezTo>
                  <a:close/>
                </a:path>
              </a:pathLst>
            </a:custGeom>
            <a:grpFill/>
            <a:ln w="5715" cap="flat">
              <a:noFill/>
              <a:prstDash val="solid"/>
              <a:miter/>
            </a:ln>
          </p:spPr>
          <p:txBody>
            <a:bodyPr rtlCol="0" anchor="ctr"/>
            <a:lstStyle/>
            <a:p>
              <a:endParaRPr lang="zh-CN" altLang="en-US"/>
            </a:p>
          </p:txBody>
        </p:sp>
        <p:sp>
          <p:nvSpPr>
            <p:cNvPr id="5620" name="任意多边形: 形状 5619">
              <a:extLst>
                <a:ext uri="{FF2B5EF4-FFF2-40B4-BE49-F238E27FC236}">
                  <a16:creationId xmlns:a16="http://schemas.microsoft.com/office/drawing/2014/main" id="{1622D036-5403-4969-DCED-AA6816600122}"/>
                </a:ext>
              </a:extLst>
            </p:cNvPr>
            <p:cNvSpPr/>
            <p:nvPr/>
          </p:nvSpPr>
          <p:spPr>
            <a:xfrm>
              <a:off x="6131578" y="5505704"/>
              <a:ext cx="26651" cy="42120"/>
            </a:xfrm>
            <a:custGeom>
              <a:avLst/>
              <a:gdLst>
                <a:gd name="connsiteX0" fmla="*/ 2271 w 26651"/>
                <a:gd name="connsiteY0" fmla="*/ 25256 h 42120"/>
                <a:gd name="connsiteX1" fmla="*/ 1986 w 26651"/>
                <a:gd name="connsiteY1" fmla="*/ 10196 h 42120"/>
                <a:gd name="connsiteX2" fmla="*/ 780 w 26651"/>
                <a:gd name="connsiteY2" fmla="*/ 5402 h 42120"/>
                <a:gd name="connsiteX3" fmla="*/ 7541 w 26651"/>
                <a:gd name="connsiteY3" fmla="*/ 207 h 42120"/>
                <a:gd name="connsiteX4" fmla="*/ 15199 w 26651"/>
                <a:gd name="connsiteY4" fmla="*/ 2270 h 42120"/>
                <a:gd name="connsiteX5" fmla="*/ 25709 w 26651"/>
                <a:gd name="connsiteY5" fmla="*/ 10665 h 42120"/>
                <a:gd name="connsiteX6" fmla="*/ 26486 w 26651"/>
                <a:gd name="connsiteY6" fmla="*/ 15260 h 42120"/>
                <a:gd name="connsiteX7" fmla="*/ 5500 w 26651"/>
                <a:gd name="connsiteY7" fmla="*/ 42120 h 42120"/>
                <a:gd name="connsiteX8" fmla="*/ 2271 w 26651"/>
                <a:gd name="connsiteY8" fmla="*/ 25256 h 4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651" h="42120">
                  <a:moveTo>
                    <a:pt x="2271" y="25256"/>
                  </a:moveTo>
                  <a:cubicBezTo>
                    <a:pt x="10061" y="16432"/>
                    <a:pt x="10347" y="16031"/>
                    <a:pt x="1986" y="10196"/>
                  </a:cubicBezTo>
                  <a:cubicBezTo>
                    <a:pt x="-797" y="8254"/>
                    <a:pt x="-106" y="7082"/>
                    <a:pt x="780" y="5402"/>
                  </a:cubicBezTo>
                  <a:cubicBezTo>
                    <a:pt x="2192" y="2721"/>
                    <a:pt x="3146" y="-908"/>
                    <a:pt x="7541" y="207"/>
                  </a:cubicBezTo>
                  <a:cubicBezTo>
                    <a:pt x="10101" y="858"/>
                    <a:pt x="12644" y="1578"/>
                    <a:pt x="15199" y="2270"/>
                  </a:cubicBezTo>
                  <a:cubicBezTo>
                    <a:pt x="19462" y="4116"/>
                    <a:pt x="23028" y="6836"/>
                    <a:pt x="25709" y="10665"/>
                  </a:cubicBezTo>
                  <a:cubicBezTo>
                    <a:pt x="26006" y="12248"/>
                    <a:pt x="27052" y="14843"/>
                    <a:pt x="26486" y="15260"/>
                  </a:cubicBezTo>
                  <a:cubicBezTo>
                    <a:pt x="17365" y="21998"/>
                    <a:pt x="19085" y="37069"/>
                    <a:pt x="5500" y="42120"/>
                  </a:cubicBezTo>
                  <a:cubicBezTo>
                    <a:pt x="4489" y="35983"/>
                    <a:pt x="5883" y="29936"/>
                    <a:pt x="2271" y="25256"/>
                  </a:cubicBezTo>
                  <a:close/>
                </a:path>
              </a:pathLst>
            </a:custGeom>
            <a:grpFill/>
            <a:ln w="5715" cap="flat">
              <a:noFill/>
              <a:prstDash val="solid"/>
              <a:miter/>
            </a:ln>
          </p:spPr>
          <p:txBody>
            <a:bodyPr rtlCol="0" anchor="ctr"/>
            <a:lstStyle/>
            <a:p>
              <a:endParaRPr lang="zh-CN" altLang="en-US"/>
            </a:p>
          </p:txBody>
        </p:sp>
        <p:sp>
          <p:nvSpPr>
            <p:cNvPr id="5621" name="任意多边形: 形状 5620">
              <a:extLst>
                <a:ext uri="{FF2B5EF4-FFF2-40B4-BE49-F238E27FC236}">
                  <a16:creationId xmlns:a16="http://schemas.microsoft.com/office/drawing/2014/main" id="{1931A454-E5C8-F430-27BF-F02EEAD9699E}"/>
                </a:ext>
              </a:extLst>
            </p:cNvPr>
            <p:cNvSpPr/>
            <p:nvPr/>
          </p:nvSpPr>
          <p:spPr>
            <a:xfrm>
              <a:off x="4836906" y="4638600"/>
              <a:ext cx="32540" cy="30514"/>
            </a:xfrm>
            <a:custGeom>
              <a:avLst/>
              <a:gdLst>
                <a:gd name="connsiteX0" fmla="*/ 24202 w 32540"/>
                <a:gd name="connsiteY0" fmla="*/ 665 h 30514"/>
                <a:gd name="connsiteX1" fmla="*/ 24197 w 32540"/>
                <a:gd name="connsiteY1" fmla="*/ 19387 h 30514"/>
                <a:gd name="connsiteX2" fmla="*/ 22979 w 32540"/>
                <a:gd name="connsiteY2" fmla="*/ 22759 h 30514"/>
                <a:gd name="connsiteX3" fmla="*/ 17659 w 32540"/>
                <a:gd name="connsiteY3" fmla="*/ 30514 h 30514"/>
                <a:gd name="connsiteX4" fmla="*/ 16819 w 32540"/>
                <a:gd name="connsiteY4" fmla="*/ 28331 h 30514"/>
                <a:gd name="connsiteX5" fmla="*/ 17659 w 32540"/>
                <a:gd name="connsiteY5" fmla="*/ 27240 h 30514"/>
                <a:gd name="connsiteX6" fmla="*/ 11081 w 32540"/>
                <a:gd name="connsiteY6" fmla="*/ 17358 h 30514"/>
                <a:gd name="connsiteX7" fmla="*/ 302 w 32540"/>
                <a:gd name="connsiteY7" fmla="*/ 14810 h 30514"/>
                <a:gd name="connsiteX8" fmla="*/ 7795 w 32540"/>
                <a:gd name="connsiteY8" fmla="*/ 1722 h 30514"/>
                <a:gd name="connsiteX9" fmla="*/ 22088 w 32540"/>
                <a:gd name="connsiteY9" fmla="*/ 277 h 30514"/>
                <a:gd name="connsiteX10" fmla="*/ 24202 w 32540"/>
                <a:gd name="connsiteY10" fmla="*/ 665 h 30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40" h="30514">
                  <a:moveTo>
                    <a:pt x="24202" y="665"/>
                  </a:moveTo>
                  <a:cubicBezTo>
                    <a:pt x="35284" y="8763"/>
                    <a:pt x="35358" y="11306"/>
                    <a:pt x="24197" y="19387"/>
                  </a:cubicBezTo>
                  <a:cubicBezTo>
                    <a:pt x="22602" y="20542"/>
                    <a:pt x="21956" y="21296"/>
                    <a:pt x="22979" y="22759"/>
                  </a:cubicBezTo>
                  <a:cubicBezTo>
                    <a:pt x="28129" y="30154"/>
                    <a:pt x="19402" y="27920"/>
                    <a:pt x="17659" y="30514"/>
                  </a:cubicBezTo>
                  <a:cubicBezTo>
                    <a:pt x="16819" y="29789"/>
                    <a:pt x="16544" y="29057"/>
                    <a:pt x="16819" y="28331"/>
                  </a:cubicBezTo>
                  <a:cubicBezTo>
                    <a:pt x="17099" y="27606"/>
                    <a:pt x="17379" y="27240"/>
                    <a:pt x="17659" y="27240"/>
                  </a:cubicBezTo>
                  <a:cubicBezTo>
                    <a:pt x="18224" y="22107"/>
                    <a:pt x="13081" y="20782"/>
                    <a:pt x="11081" y="17358"/>
                  </a:cubicBezTo>
                  <a:cubicBezTo>
                    <a:pt x="6726" y="19096"/>
                    <a:pt x="559" y="23119"/>
                    <a:pt x="302" y="14810"/>
                  </a:cubicBezTo>
                  <a:cubicBezTo>
                    <a:pt x="177" y="10655"/>
                    <a:pt x="-2052" y="762"/>
                    <a:pt x="7795" y="1722"/>
                  </a:cubicBezTo>
                  <a:cubicBezTo>
                    <a:pt x="12927" y="2225"/>
                    <a:pt x="17367" y="1082"/>
                    <a:pt x="22088" y="277"/>
                  </a:cubicBezTo>
                  <a:cubicBezTo>
                    <a:pt x="22905" y="-192"/>
                    <a:pt x="23608" y="-66"/>
                    <a:pt x="24202" y="665"/>
                  </a:cubicBezTo>
                  <a:close/>
                </a:path>
              </a:pathLst>
            </a:custGeom>
            <a:grpFill/>
            <a:ln w="5715" cap="flat">
              <a:noFill/>
              <a:prstDash val="solid"/>
              <a:miter/>
            </a:ln>
          </p:spPr>
          <p:txBody>
            <a:bodyPr rtlCol="0" anchor="ctr"/>
            <a:lstStyle/>
            <a:p>
              <a:endParaRPr lang="zh-CN" altLang="en-US"/>
            </a:p>
          </p:txBody>
        </p:sp>
        <p:sp>
          <p:nvSpPr>
            <p:cNvPr id="5622" name="任意多边形: 形状 5621">
              <a:extLst>
                <a:ext uri="{FF2B5EF4-FFF2-40B4-BE49-F238E27FC236}">
                  <a16:creationId xmlns:a16="http://schemas.microsoft.com/office/drawing/2014/main" id="{EEAC2B61-0CF2-ACB6-2CA4-C3A1DB7F2C74}"/>
                </a:ext>
              </a:extLst>
            </p:cNvPr>
            <p:cNvSpPr/>
            <p:nvPr/>
          </p:nvSpPr>
          <p:spPr>
            <a:xfrm>
              <a:off x="5568048" y="4769650"/>
              <a:ext cx="23695" cy="34343"/>
            </a:xfrm>
            <a:custGeom>
              <a:avLst/>
              <a:gdLst>
                <a:gd name="connsiteX0" fmla="*/ 23540 w 23695"/>
                <a:gd name="connsiteY0" fmla="*/ 23868 h 34343"/>
                <a:gd name="connsiteX1" fmla="*/ 148 w 23695"/>
                <a:gd name="connsiteY1" fmla="*/ 34344 h 34343"/>
                <a:gd name="connsiteX2" fmla="*/ 131 w 23695"/>
                <a:gd name="connsiteY2" fmla="*/ 34327 h 34343"/>
                <a:gd name="connsiteX3" fmla="*/ 137 w 23695"/>
                <a:gd name="connsiteY3" fmla="*/ 21171 h 34343"/>
                <a:gd name="connsiteX4" fmla="*/ 2372 w 23695"/>
                <a:gd name="connsiteY4" fmla="*/ 7461 h 34343"/>
                <a:gd name="connsiteX5" fmla="*/ 14059 w 23695"/>
                <a:gd name="connsiteY5" fmla="*/ 1237 h 34343"/>
                <a:gd name="connsiteX6" fmla="*/ 23540 w 23695"/>
                <a:gd name="connsiteY6" fmla="*/ 23868 h 3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95" h="34343">
                  <a:moveTo>
                    <a:pt x="23540" y="23868"/>
                  </a:moveTo>
                  <a:cubicBezTo>
                    <a:pt x="16848" y="29823"/>
                    <a:pt x="6978" y="28698"/>
                    <a:pt x="148" y="34344"/>
                  </a:cubicBezTo>
                  <a:lnTo>
                    <a:pt x="131" y="34327"/>
                  </a:lnTo>
                  <a:cubicBezTo>
                    <a:pt x="-1029" y="29938"/>
                    <a:pt x="6046" y="25560"/>
                    <a:pt x="137" y="21171"/>
                  </a:cubicBezTo>
                  <a:cubicBezTo>
                    <a:pt x="3709" y="17039"/>
                    <a:pt x="1263" y="11930"/>
                    <a:pt x="2372" y="7461"/>
                  </a:cubicBezTo>
                  <a:cubicBezTo>
                    <a:pt x="3869" y="1425"/>
                    <a:pt x="7349" y="-1981"/>
                    <a:pt x="14059" y="1237"/>
                  </a:cubicBezTo>
                  <a:cubicBezTo>
                    <a:pt x="20505" y="7398"/>
                    <a:pt x="24557" y="14570"/>
                    <a:pt x="23540" y="23868"/>
                  </a:cubicBezTo>
                  <a:close/>
                </a:path>
              </a:pathLst>
            </a:custGeom>
            <a:grpFill/>
            <a:ln w="5715" cap="flat">
              <a:noFill/>
              <a:prstDash val="solid"/>
              <a:miter/>
            </a:ln>
          </p:spPr>
          <p:txBody>
            <a:bodyPr rtlCol="0" anchor="ctr"/>
            <a:lstStyle/>
            <a:p>
              <a:endParaRPr lang="zh-CN" altLang="en-US"/>
            </a:p>
          </p:txBody>
        </p:sp>
        <p:sp>
          <p:nvSpPr>
            <p:cNvPr id="5623" name="任意多边形: 形状 5622">
              <a:extLst>
                <a:ext uri="{FF2B5EF4-FFF2-40B4-BE49-F238E27FC236}">
                  <a16:creationId xmlns:a16="http://schemas.microsoft.com/office/drawing/2014/main" id="{23C3072A-0E4F-8395-65EA-AAF1C79DFD57}"/>
                </a:ext>
              </a:extLst>
            </p:cNvPr>
            <p:cNvSpPr/>
            <p:nvPr/>
          </p:nvSpPr>
          <p:spPr>
            <a:xfrm>
              <a:off x="4880322" y="5204564"/>
              <a:ext cx="38890" cy="30392"/>
            </a:xfrm>
            <a:custGeom>
              <a:avLst/>
              <a:gdLst>
                <a:gd name="connsiteX0" fmla="*/ 26866 w 38890"/>
                <a:gd name="connsiteY0" fmla="*/ 17168 h 30392"/>
                <a:gd name="connsiteX1" fmla="*/ 16865 w 38890"/>
                <a:gd name="connsiteY1" fmla="*/ 30392 h 30392"/>
                <a:gd name="connsiteX2" fmla="*/ 0 w 38890"/>
                <a:gd name="connsiteY2" fmla="*/ 21551 h 30392"/>
                <a:gd name="connsiteX3" fmla="*/ 38891 w 38890"/>
                <a:gd name="connsiteY3" fmla="*/ 0 h 30392"/>
                <a:gd name="connsiteX4" fmla="*/ 32136 w 38890"/>
                <a:gd name="connsiteY4" fmla="*/ 7258 h 30392"/>
                <a:gd name="connsiteX5" fmla="*/ 26849 w 38890"/>
                <a:gd name="connsiteY5" fmla="*/ 17162 h 30392"/>
                <a:gd name="connsiteX6" fmla="*/ 22283 w 38890"/>
                <a:gd name="connsiteY6" fmla="*/ 9441 h 30392"/>
                <a:gd name="connsiteX7" fmla="*/ 26866 w 38890"/>
                <a:gd name="connsiteY7" fmla="*/ 17168 h 30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90" h="30392">
                  <a:moveTo>
                    <a:pt x="26866" y="17168"/>
                  </a:moveTo>
                  <a:cubicBezTo>
                    <a:pt x="26586" y="23889"/>
                    <a:pt x="22197" y="27495"/>
                    <a:pt x="16865" y="30392"/>
                  </a:cubicBezTo>
                  <a:cubicBezTo>
                    <a:pt x="10601" y="28672"/>
                    <a:pt x="4966" y="25752"/>
                    <a:pt x="0" y="21551"/>
                  </a:cubicBezTo>
                  <a:cubicBezTo>
                    <a:pt x="18711" y="3669"/>
                    <a:pt x="18711" y="3669"/>
                    <a:pt x="38891" y="0"/>
                  </a:cubicBezTo>
                  <a:cubicBezTo>
                    <a:pt x="37365" y="3217"/>
                    <a:pt x="40085" y="8635"/>
                    <a:pt x="32136" y="7258"/>
                  </a:cubicBezTo>
                  <a:cubicBezTo>
                    <a:pt x="28318" y="6595"/>
                    <a:pt x="32016" y="15448"/>
                    <a:pt x="26849" y="17162"/>
                  </a:cubicBezTo>
                  <a:cubicBezTo>
                    <a:pt x="24055" y="15145"/>
                    <a:pt x="26998" y="8064"/>
                    <a:pt x="22283" y="9441"/>
                  </a:cubicBezTo>
                  <a:cubicBezTo>
                    <a:pt x="25792" y="9133"/>
                    <a:pt x="24283" y="14956"/>
                    <a:pt x="26866" y="17168"/>
                  </a:cubicBezTo>
                  <a:close/>
                </a:path>
              </a:pathLst>
            </a:custGeom>
            <a:grpFill/>
            <a:ln w="5715" cap="flat">
              <a:noFill/>
              <a:prstDash val="solid"/>
              <a:miter/>
            </a:ln>
          </p:spPr>
          <p:txBody>
            <a:bodyPr rtlCol="0" anchor="ctr"/>
            <a:lstStyle/>
            <a:p>
              <a:endParaRPr lang="zh-CN" altLang="en-US"/>
            </a:p>
          </p:txBody>
        </p:sp>
        <p:sp>
          <p:nvSpPr>
            <p:cNvPr id="5624" name="任意多边形: 形状 5623">
              <a:extLst>
                <a:ext uri="{FF2B5EF4-FFF2-40B4-BE49-F238E27FC236}">
                  <a16:creationId xmlns:a16="http://schemas.microsoft.com/office/drawing/2014/main" id="{174E4F60-4EEB-A86C-26C1-DB2ABD75080D}"/>
                </a:ext>
              </a:extLst>
            </p:cNvPr>
            <p:cNvSpPr/>
            <p:nvPr/>
          </p:nvSpPr>
          <p:spPr>
            <a:xfrm>
              <a:off x="5291739" y="5409196"/>
              <a:ext cx="33449" cy="30186"/>
            </a:xfrm>
            <a:custGeom>
              <a:avLst/>
              <a:gdLst>
                <a:gd name="connsiteX0" fmla="*/ 33073 w 33449"/>
                <a:gd name="connsiteY0" fmla="*/ 0 h 30186"/>
                <a:gd name="connsiteX1" fmla="*/ 33084 w 33449"/>
                <a:gd name="connsiteY1" fmla="*/ 3275 h 30186"/>
                <a:gd name="connsiteX2" fmla="*/ 15985 w 33449"/>
                <a:gd name="connsiteY2" fmla="*/ 30112 h 30186"/>
                <a:gd name="connsiteX3" fmla="*/ 14533 w 33449"/>
                <a:gd name="connsiteY3" fmla="*/ 30187 h 30186"/>
                <a:gd name="connsiteX4" fmla="*/ 13379 w 33449"/>
                <a:gd name="connsiteY4" fmla="*/ 29306 h 30186"/>
                <a:gd name="connsiteX5" fmla="*/ 0 w 33449"/>
                <a:gd name="connsiteY5" fmla="*/ 23203 h 30186"/>
                <a:gd name="connsiteX6" fmla="*/ 29 w 33449"/>
                <a:gd name="connsiteY6" fmla="*/ 23237 h 30186"/>
                <a:gd name="connsiteX7" fmla="*/ 33073 w 33449"/>
                <a:gd name="connsiteY7" fmla="*/ 0 h 30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49" h="30186">
                  <a:moveTo>
                    <a:pt x="33073" y="0"/>
                  </a:moveTo>
                  <a:cubicBezTo>
                    <a:pt x="33078" y="1091"/>
                    <a:pt x="33084" y="2183"/>
                    <a:pt x="33084" y="3275"/>
                  </a:cubicBezTo>
                  <a:cubicBezTo>
                    <a:pt x="34901" y="17008"/>
                    <a:pt x="30049" y="26495"/>
                    <a:pt x="15985" y="30112"/>
                  </a:cubicBezTo>
                  <a:lnTo>
                    <a:pt x="14533" y="30187"/>
                  </a:lnTo>
                  <a:lnTo>
                    <a:pt x="13379" y="29306"/>
                  </a:lnTo>
                  <a:cubicBezTo>
                    <a:pt x="10167" y="24540"/>
                    <a:pt x="4463" y="25226"/>
                    <a:pt x="0" y="23203"/>
                  </a:cubicBezTo>
                  <a:lnTo>
                    <a:pt x="29" y="23237"/>
                  </a:lnTo>
                  <a:cubicBezTo>
                    <a:pt x="8384" y="11704"/>
                    <a:pt x="17253" y="903"/>
                    <a:pt x="33073" y="0"/>
                  </a:cubicBezTo>
                  <a:close/>
                </a:path>
              </a:pathLst>
            </a:custGeom>
            <a:grpFill/>
            <a:ln w="5715" cap="flat">
              <a:noFill/>
              <a:prstDash val="solid"/>
              <a:miter/>
            </a:ln>
          </p:spPr>
          <p:txBody>
            <a:bodyPr rtlCol="0" anchor="ctr"/>
            <a:lstStyle/>
            <a:p>
              <a:endParaRPr lang="zh-CN" altLang="en-US"/>
            </a:p>
          </p:txBody>
        </p:sp>
        <p:sp>
          <p:nvSpPr>
            <p:cNvPr id="5625" name="任意多边形: 形状 5624">
              <a:extLst>
                <a:ext uri="{FF2B5EF4-FFF2-40B4-BE49-F238E27FC236}">
                  <a16:creationId xmlns:a16="http://schemas.microsoft.com/office/drawing/2014/main" id="{927E4738-1196-7B2F-44AA-9963154A1317}"/>
                </a:ext>
              </a:extLst>
            </p:cNvPr>
            <p:cNvSpPr/>
            <p:nvPr/>
          </p:nvSpPr>
          <p:spPr>
            <a:xfrm>
              <a:off x="5561621" y="5132544"/>
              <a:ext cx="22702" cy="28033"/>
            </a:xfrm>
            <a:custGeom>
              <a:avLst/>
              <a:gdLst>
                <a:gd name="connsiteX0" fmla="*/ 22703 w 22702"/>
                <a:gd name="connsiteY0" fmla="*/ 20088 h 28033"/>
                <a:gd name="connsiteX1" fmla="*/ 15777 w 22702"/>
                <a:gd name="connsiteY1" fmla="*/ 19660 h 28033"/>
                <a:gd name="connsiteX2" fmla="*/ 16428 w 22702"/>
                <a:gd name="connsiteY2" fmla="*/ 26689 h 28033"/>
                <a:gd name="connsiteX3" fmla="*/ 929 w 22702"/>
                <a:gd name="connsiteY3" fmla="*/ 23369 h 28033"/>
                <a:gd name="connsiteX4" fmla="*/ 5975 w 22702"/>
                <a:gd name="connsiteY4" fmla="*/ 7532 h 28033"/>
                <a:gd name="connsiteX5" fmla="*/ 14153 w 22702"/>
                <a:gd name="connsiteY5" fmla="*/ 0 h 28033"/>
                <a:gd name="connsiteX6" fmla="*/ 22703 w 22702"/>
                <a:gd name="connsiteY6" fmla="*/ 20088 h 28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02" h="28033">
                  <a:moveTo>
                    <a:pt x="22703" y="20088"/>
                  </a:moveTo>
                  <a:cubicBezTo>
                    <a:pt x="20417" y="19425"/>
                    <a:pt x="18154" y="17071"/>
                    <a:pt x="15777" y="19660"/>
                  </a:cubicBezTo>
                  <a:cubicBezTo>
                    <a:pt x="13508" y="22129"/>
                    <a:pt x="15782" y="24380"/>
                    <a:pt x="16428" y="26689"/>
                  </a:cubicBezTo>
                  <a:cubicBezTo>
                    <a:pt x="10856" y="27295"/>
                    <a:pt x="4158" y="30775"/>
                    <a:pt x="929" y="23369"/>
                  </a:cubicBezTo>
                  <a:cubicBezTo>
                    <a:pt x="-1723" y="17299"/>
                    <a:pt x="1723" y="11956"/>
                    <a:pt x="5975" y="7532"/>
                  </a:cubicBezTo>
                  <a:cubicBezTo>
                    <a:pt x="8541" y="4869"/>
                    <a:pt x="11416" y="2498"/>
                    <a:pt x="14153" y="0"/>
                  </a:cubicBezTo>
                  <a:cubicBezTo>
                    <a:pt x="18823" y="5921"/>
                    <a:pt x="20931" y="12933"/>
                    <a:pt x="22703" y="20088"/>
                  </a:cubicBezTo>
                  <a:close/>
                </a:path>
              </a:pathLst>
            </a:custGeom>
            <a:grpFill/>
            <a:ln w="5715" cap="flat">
              <a:noFill/>
              <a:prstDash val="solid"/>
              <a:miter/>
            </a:ln>
          </p:spPr>
          <p:txBody>
            <a:bodyPr rtlCol="0" anchor="ctr"/>
            <a:lstStyle/>
            <a:p>
              <a:endParaRPr lang="zh-CN" altLang="en-US"/>
            </a:p>
          </p:txBody>
        </p:sp>
        <p:sp>
          <p:nvSpPr>
            <p:cNvPr id="5626" name="任意多边形: 形状 5625">
              <a:extLst>
                <a:ext uri="{FF2B5EF4-FFF2-40B4-BE49-F238E27FC236}">
                  <a16:creationId xmlns:a16="http://schemas.microsoft.com/office/drawing/2014/main" id="{0B8733FF-FF2A-DB9A-908F-D070513A04FE}"/>
                </a:ext>
              </a:extLst>
            </p:cNvPr>
            <p:cNvSpPr/>
            <p:nvPr/>
          </p:nvSpPr>
          <p:spPr>
            <a:xfrm>
              <a:off x="5222260" y="5359771"/>
              <a:ext cx="26942" cy="39805"/>
            </a:xfrm>
            <a:custGeom>
              <a:avLst/>
              <a:gdLst>
                <a:gd name="connsiteX0" fmla="*/ 26942 w 26942"/>
                <a:gd name="connsiteY0" fmla="*/ 115 h 39805"/>
                <a:gd name="connsiteX1" fmla="*/ 21261 w 26942"/>
                <a:gd name="connsiteY1" fmla="*/ 8956 h 39805"/>
                <a:gd name="connsiteX2" fmla="*/ 8768 w 26942"/>
                <a:gd name="connsiteY2" fmla="*/ 26787 h 39805"/>
                <a:gd name="connsiteX3" fmla="*/ 6837 w 26942"/>
                <a:gd name="connsiteY3" fmla="*/ 39806 h 39805"/>
                <a:gd name="connsiteX4" fmla="*/ 567 w 26942"/>
                <a:gd name="connsiteY4" fmla="*/ 36554 h 39805"/>
                <a:gd name="connsiteX5" fmla="*/ 8134 w 26942"/>
                <a:gd name="connsiteY5" fmla="*/ 6464 h 39805"/>
                <a:gd name="connsiteX6" fmla="*/ 26942 w 26942"/>
                <a:gd name="connsiteY6" fmla="*/ 115 h 3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42" h="39805">
                  <a:moveTo>
                    <a:pt x="26942" y="115"/>
                  </a:moveTo>
                  <a:cubicBezTo>
                    <a:pt x="26714" y="4133"/>
                    <a:pt x="25491" y="7670"/>
                    <a:pt x="21261" y="8956"/>
                  </a:cubicBezTo>
                  <a:cubicBezTo>
                    <a:pt x="10266" y="12294"/>
                    <a:pt x="8151" y="15391"/>
                    <a:pt x="8768" y="26787"/>
                  </a:cubicBezTo>
                  <a:cubicBezTo>
                    <a:pt x="9003" y="31182"/>
                    <a:pt x="12998" y="36308"/>
                    <a:pt x="6837" y="39806"/>
                  </a:cubicBezTo>
                  <a:cubicBezTo>
                    <a:pt x="4265" y="39657"/>
                    <a:pt x="2082" y="38754"/>
                    <a:pt x="567" y="36554"/>
                  </a:cubicBezTo>
                  <a:cubicBezTo>
                    <a:pt x="-1793" y="25330"/>
                    <a:pt x="3694" y="15711"/>
                    <a:pt x="8134" y="6464"/>
                  </a:cubicBezTo>
                  <a:cubicBezTo>
                    <a:pt x="11432" y="-399"/>
                    <a:pt x="19793" y="-188"/>
                    <a:pt x="26942" y="115"/>
                  </a:cubicBezTo>
                  <a:close/>
                </a:path>
              </a:pathLst>
            </a:custGeom>
            <a:grpFill/>
            <a:ln w="5715" cap="flat">
              <a:noFill/>
              <a:prstDash val="solid"/>
              <a:miter/>
            </a:ln>
          </p:spPr>
          <p:txBody>
            <a:bodyPr rtlCol="0" anchor="ctr"/>
            <a:lstStyle/>
            <a:p>
              <a:endParaRPr lang="zh-CN" altLang="en-US"/>
            </a:p>
          </p:txBody>
        </p:sp>
        <p:sp>
          <p:nvSpPr>
            <p:cNvPr id="5627" name="任意多边形: 形状 5626">
              <a:extLst>
                <a:ext uri="{FF2B5EF4-FFF2-40B4-BE49-F238E27FC236}">
                  <a16:creationId xmlns:a16="http://schemas.microsoft.com/office/drawing/2014/main" id="{FBD26E8F-4699-578C-77E1-8C0E05CFC019}"/>
                </a:ext>
              </a:extLst>
            </p:cNvPr>
            <p:cNvSpPr/>
            <p:nvPr/>
          </p:nvSpPr>
          <p:spPr>
            <a:xfrm>
              <a:off x="5307730" y="5412470"/>
              <a:ext cx="31009" cy="30100"/>
            </a:xfrm>
            <a:custGeom>
              <a:avLst/>
              <a:gdLst>
                <a:gd name="connsiteX0" fmla="*/ 0 w 31009"/>
                <a:gd name="connsiteY0" fmla="*/ 26838 h 30100"/>
                <a:gd name="connsiteX1" fmla="*/ 17099 w 31009"/>
                <a:gd name="connsiteY1" fmla="*/ 0 h 30100"/>
                <a:gd name="connsiteX2" fmla="*/ 20403 w 31009"/>
                <a:gd name="connsiteY2" fmla="*/ 63 h 30100"/>
                <a:gd name="connsiteX3" fmla="*/ 20368 w 31009"/>
                <a:gd name="connsiteY3" fmla="*/ 28 h 30100"/>
                <a:gd name="connsiteX4" fmla="*/ 31010 w 31009"/>
                <a:gd name="connsiteY4" fmla="*/ 8355 h 30100"/>
                <a:gd name="connsiteX5" fmla="*/ 7052 w 31009"/>
                <a:gd name="connsiteY5" fmla="*/ 30101 h 30100"/>
                <a:gd name="connsiteX6" fmla="*/ 3921 w 31009"/>
                <a:gd name="connsiteY6" fmla="*/ 29089 h 30100"/>
                <a:gd name="connsiteX7" fmla="*/ 86 w 31009"/>
                <a:gd name="connsiteY7" fmla="*/ 26786 h 30100"/>
                <a:gd name="connsiteX8" fmla="*/ 0 w 31009"/>
                <a:gd name="connsiteY8" fmla="*/ 26838 h 3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009" h="30100">
                  <a:moveTo>
                    <a:pt x="0" y="26838"/>
                  </a:moveTo>
                  <a:cubicBezTo>
                    <a:pt x="10218" y="20774"/>
                    <a:pt x="12802" y="9841"/>
                    <a:pt x="17099" y="0"/>
                  </a:cubicBezTo>
                  <a:cubicBezTo>
                    <a:pt x="18202" y="23"/>
                    <a:pt x="19305" y="40"/>
                    <a:pt x="20403" y="63"/>
                  </a:cubicBezTo>
                  <a:lnTo>
                    <a:pt x="20368" y="28"/>
                  </a:lnTo>
                  <a:cubicBezTo>
                    <a:pt x="23672" y="6995"/>
                    <a:pt x="23672" y="6995"/>
                    <a:pt x="31010" y="8355"/>
                  </a:cubicBezTo>
                  <a:cubicBezTo>
                    <a:pt x="26203" y="19151"/>
                    <a:pt x="15516" y="23414"/>
                    <a:pt x="7052" y="30101"/>
                  </a:cubicBezTo>
                  <a:cubicBezTo>
                    <a:pt x="6006" y="29763"/>
                    <a:pt x="4966" y="29426"/>
                    <a:pt x="3921" y="29089"/>
                  </a:cubicBezTo>
                  <a:cubicBezTo>
                    <a:pt x="2760" y="28123"/>
                    <a:pt x="1480" y="27358"/>
                    <a:pt x="86" y="26786"/>
                  </a:cubicBezTo>
                  <a:lnTo>
                    <a:pt x="0" y="26838"/>
                  </a:lnTo>
                  <a:close/>
                </a:path>
              </a:pathLst>
            </a:custGeom>
            <a:grpFill/>
            <a:ln w="5715" cap="flat">
              <a:noFill/>
              <a:prstDash val="solid"/>
              <a:miter/>
            </a:ln>
          </p:spPr>
          <p:txBody>
            <a:bodyPr rtlCol="0" anchor="ctr"/>
            <a:lstStyle/>
            <a:p>
              <a:endParaRPr lang="zh-CN" altLang="en-US"/>
            </a:p>
          </p:txBody>
        </p:sp>
        <p:sp>
          <p:nvSpPr>
            <p:cNvPr id="5628" name="任意多边形: 形状 5627">
              <a:extLst>
                <a:ext uri="{FF2B5EF4-FFF2-40B4-BE49-F238E27FC236}">
                  <a16:creationId xmlns:a16="http://schemas.microsoft.com/office/drawing/2014/main" id="{FEE26B1E-4E98-6A02-F156-04A315065C87}"/>
                </a:ext>
              </a:extLst>
            </p:cNvPr>
            <p:cNvSpPr/>
            <p:nvPr/>
          </p:nvSpPr>
          <p:spPr>
            <a:xfrm>
              <a:off x="5524059" y="4731414"/>
              <a:ext cx="24174" cy="33004"/>
            </a:xfrm>
            <a:custGeom>
              <a:avLst/>
              <a:gdLst>
                <a:gd name="connsiteX0" fmla="*/ 24175 w 24174"/>
                <a:gd name="connsiteY0" fmla="*/ 10230 h 33004"/>
                <a:gd name="connsiteX1" fmla="*/ 9173 w 24174"/>
                <a:gd name="connsiteY1" fmla="*/ 18848 h 33004"/>
                <a:gd name="connsiteX2" fmla="*/ 0 w 24174"/>
                <a:gd name="connsiteY2" fmla="*/ 33004 h 33004"/>
                <a:gd name="connsiteX3" fmla="*/ 5784 w 24174"/>
                <a:gd name="connsiteY3" fmla="*/ 10756 h 33004"/>
                <a:gd name="connsiteX4" fmla="*/ 8075 w 24174"/>
                <a:gd name="connsiteY4" fmla="*/ 0 h 33004"/>
                <a:gd name="connsiteX5" fmla="*/ 24175 w 24174"/>
                <a:gd name="connsiteY5" fmla="*/ 10230 h 3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74" h="33004">
                  <a:moveTo>
                    <a:pt x="24175" y="10230"/>
                  </a:moveTo>
                  <a:cubicBezTo>
                    <a:pt x="18688" y="12105"/>
                    <a:pt x="16265" y="18448"/>
                    <a:pt x="9173" y="18848"/>
                  </a:cubicBezTo>
                  <a:cubicBezTo>
                    <a:pt x="2566" y="19220"/>
                    <a:pt x="6812" y="28644"/>
                    <a:pt x="0" y="33004"/>
                  </a:cubicBezTo>
                  <a:cubicBezTo>
                    <a:pt x="2034" y="24483"/>
                    <a:pt x="-2669" y="16802"/>
                    <a:pt x="5784" y="10756"/>
                  </a:cubicBezTo>
                  <a:cubicBezTo>
                    <a:pt x="7984" y="9184"/>
                    <a:pt x="7384" y="3692"/>
                    <a:pt x="8075" y="0"/>
                  </a:cubicBezTo>
                  <a:cubicBezTo>
                    <a:pt x="14402" y="1898"/>
                    <a:pt x="19705" y="5412"/>
                    <a:pt x="24175" y="10230"/>
                  </a:cubicBezTo>
                  <a:close/>
                </a:path>
              </a:pathLst>
            </a:custGeom>
            <a:grpFill/>
            <a:ln w="5715" cap="flat">
              <a:noFill/>
              <a:prstDash val="solid"/>
              <a:miter/>
            </a:ln>
          </p:spPr>
          <p:txBody>
            <a:bodyPr rtlCol="0" anchor="ctr"/>
            <a:lstStyle/>
            <a:p>
              <a:endParaRPr lang="zh-CN" altLang="en-US"/>
            </a:p>
          </p:txBody>
        </p:sp>
        <p:sp>
          <p:nvSpPr>
            <p:cNvPr id="5629" name="任意多边形: 形状 5628">
              <a:extLst>
                <a:ext uri="{FF2B5EF4-FFF2-40B4-BE49-F238E27FC236}">
                  <a16:creationId xmlns:a16="http://schemas.microsoft.com/office/drawing/2014/main" id="{DF4C14F1-5632-0D02-345D-A5F27AF973AD}"/>
                </a:ext>
              </a:extLst>
            </p:cNvPr>
            <p:cNvSpPr/>
            <p:nvPr/>
          </p:nvSpPr>
          <p:spPr>
            <a:xfrm>
              <a:off x="5785315" y="5640645"/>
              <a:ext cx="32503" cy="15809"/>
            </a:xfrm>
            <a:custGeom>
              <a:avLst/>
              <a:gdLst>
                <a:gd name="connsiteX0" fmla="*/ 26203 w 32503"/>
                <a:gd name="connsiteY0" fmla="*/ 15307 h 15809"/>
                <a:gd name="connsiteX1" fmla="*/ 2286 w 32503"/>
                <a:gd name="connsiteY1" fmla="*/ 15770 h 15809"/>
                <a:gd name="connsiteX2" fmla="*/ 989 w 32503"/>
                <a:gd name="connsiteY2" fmla="*/ 15810 h 15809"/>
                <a:gd name="connsiteX3" fmla="*/ 0 w 32503"/>
                <a:gd name="connsiteY3" fmla="*/ 14964 h 15809"/>
                <a:gd name="connsiteX4" fmla="*/ 13179 w 32503"/>
                <a:gd name="connsiteY4" fmla="*/ 4563 h 15809"/>
                <a:gd name="connsiteX5" fmla="*/ 18539 w 32503"/>
                <a:gd name="connsiteY5" fmla="*/ 4717 h 15809"/>
                <a:gd name="connsiteX6" fmla="*/ 23906 w 32503"/>
                <a:gd name="connsiteY6" fmla="*/ 4168 h 15809"/>
                <a:gd name="connsiteX7" fmla="*/ 30044 w 32503"/>
                <a:gd name="connsiteY7" fmla="*/ 397 h 15809"/>
                <a:gd name="connsiteX8" fmla="*/ 30775 w 32503"/>
                <a:gd name="connsiteY8" fmla="*/ 8626 h 15809"/>
                <a:gd name="connsiteX9" fmla="*/ 26238 w 32503"/>
                <a:gd name="connsiteY9" fmla="*/ 15279 h 15809"/>
                <a:gd name="connsiteX10" fmla="*/ 26203 w 32503"/>
                <a:gd name="connsiteY10" fmla="*/ 15307 h 15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503" h="15809">
                  <a:moveTo>
                    <a:pt x="26203" y="15307"/>
                  </a:moveTo>
                  <a:cubicBezTo>
                    <a:pt x="18231" y="15461"/>
                    <a:pt x="10258" y="15615"/>
                    <a:pt x="2286" y="15770"/>
                  </a:cubicBezTo>
                  <a:cubicBezTo>
                    <a:pt x="2286" y="15770"/>
                    <a:pt x="989" y="15810"/>
                    <a:pt x="989" y="15810"/>
                  </a:cubicBezTo>
                  <a:lnTo>
                    <a:pt x="0" y="14964"/>
                  </a:lnTo>
                  <a:cubicBezTo>
                    <a:pt x="2263" y="8906"/>
                    <a:pt x="10652" y="10689"/>
                    <a:pt x="13179" y="4563"/>
                  </a:cubicBezTo>
                  <a:cubicBezTo>
                    <a:pt x="13916" y="2780"/>
                    <a:pt x="17534" y="2300"/>
                    <a:pt x="18539" y="4717"/>
                  </a:cubicBezTo>
                  <a:cubicBezTo>
                    <a:pt x="21368" y="11535"/>
                    <a:pt x="22300" y="8969"/>
                    <a:pt x="23906" y="4168"/>
                  </a:cubicBezTo>
                  <a:cubicBezTo>
                    <a:pt x="24752" y="1648"/>
                    <a:pt x="27209" y="-1027"/>
                    <a:pt x="30044" y="397"/>
                  </a:cubicBezTo>
                  <a:cubicBezTo>
                    <a:pt x="33775" y="2260"/>
                    <a:pt x="32621" y="5712"/>
                    <a:pt x="30775" y="8626"/>
                  </a:cubicBezTo>
                  <a:cubicBezTo>
                    <a:pt x="29346" y="10895"/>
                    <a:pt x="27758" y="13067"/>
                    <a:pt x="26238" y="15279"/>
                  </a:cubicBezTo>
                  <a:lnTo>
                    <a:pt x="26203" y="15307"/>
                  </a:lnTo>
                  <a:close/>
                </a:path>
              </a:pathLst>
            </a:custGeom>
            <a:grpFill/>
            <a:ln w="5715" cap="flat">
              <a:noFill/>
              <a:prstDash val="solid"/>
              <a:miter/>
            </a:ln>
          </p:spPr>
          <p:txBody>
            <a:bodyPr rtlCol="0" anchor="ctr"/>
            <a:lstStyle/>
            <a:p>
              <a:endParaRPr lang="zh-CN" altLang="en-US"/>
            </a:p>
          </p:txBody>
        </p:sp>
        <p:sp>
          <p:nvSpPr>
            <p:cNvPr id="5630" name="任意多边形: 形状 5629">
              <a:extLst>
                <a:ext uri="{FF2B5EF4-FFF2-40B4-BE49-F238E27FC236}">
                  <a16:creationId xmlns:a16="http://schemas.microsoft.com/office/drawing/2014/main" id="{543932BE-DB76-1D71-ED39-6BD76BA80246}"/>
                </a:ext>
              </a:extLst>
            </p:cNvPr>
            <p:cNvSpPr/>
            <p:nvPr/>
          </p:nvSpPr>
          <p:spPr>
            <a:xfrm>
              <a:off x="5598080" y="5560575"/>
              <a:ext cx="29953" cy="36421"/>
            </a:xfrm>
            <a:custGeom>
              <a:avLst/>
              <a:gdLst>
                <a:gd name="connsiteX0" fmla="*/ 0 w 29953"/>
                <a:gd name="connsiteY0" fmla="*/ 22877 h 36421"/>
                <a:gd name="connsiteX1" fmla="*/ 16379 w 29953"/>
                <a:gd name="connsiteY1" fmla="*/ 8458 h 36421"/>
                <a:gd name="connsiteX2" fmla="*/ 22717 w 29953"/>
                <a:gd name="connsiteY2" fmla="*/ 0 h 36421"/>
                <a:gd name="connsiteX3" fmla="*/ 25677 w 29953"/>
                <a:gd name="connsiteY3" fmla="*/ 10498 h 36421"/>
                <a:gd name="connsiteX4" fmla="*/ 24700 w 29953"/>
                <a:gd name="connsiteY4" fmla="*/ 14928 h 36421"/>
                <a:gd name="connsiteX5" fmla="*/ 29587 w 29953"/>
                <a:gd name="connsiteY5" fmla="*/ 35696 h 36421"/>
                <a:gd name="connsiteX6" fmla="*/ 29078 w 29953"/>
                <a:gd name="connsiteY6" fmla="*/ 36422 h 36421"/>
                <a:gd name="connsiteX7" fmla="*/ 0 w 29953"/>
                <a:gd name="connsiteY7" fmla="*/ 22877 h 36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953" h="36421">
                  <a:moveTo>
                    <a:pt x="0" y="22877"/>
                  </a:moveTo>
                  <a:cubicBezTo>
                    <a:pt x="9750" y="22951"/>
                    <a:pt x="16814" y="20180"/>
                    <a:pt x="16379" y="8458"/>
                  </a:cubicBezTo>
                  <a:cubicBezTo>
                    <a:pt x="16225" y="4309"/>
                    <a:pt x="19111" y="1709"/>
                    <a:pt x="22717" y="0"/>
                  </a:cubicBezTo>
                  <a:cubicBezTo>
                    <a:pt x="26055" y="2840"/>
                    <a:pt x="26083" y="6601"/>
                    <a:pt x="25677" y="10498"/>
                  </a:cubicBezTo>
                  <a:cubicBezTo>
                    <a:pt x="25466" y="12001"/>
                    <a:pt x="25112" y="13476"/>
                    <a:pt x="24700" y="14928"/>
                  </a:cubicBezTo>
                  <a:cubicBezTo>
                    <a:pt x="20225" y="23289"/>
                    <a:pt x="32158" y="27803"/>
                    <a:pt x="29587" y="35696"/>
                  </a:cubicBezTo>
                  <a:lnTo>
                    <a:pt x="29078" y="36422"/>
                  </a:lnTo>
                  <a:cubicBezTo>
                    <a:pt x="18900" y="32953"/>
                    <a:pt x="8698" y="29535"/>
                    <a:pt x="0" y="22877"/>
                  </a:cubicBezTo>
                  <a:close/>
                </a:path>
              </a:pathLst>
            </a:custGeom>
            <a:grpFill/>
            <a:ln w="5715" cap="flat">
              <a:noFill/>
              <a:prstDash val="solid"/>
              <a:miter/>
            </a:ln>
          </p:spPr>
          <p:txBody>
            <a:bodyPr rtlCol="0" anchor="ctr"/>
            <a:lstStyle/>
            <a:p>
              <a:endParaRPr lang="zh-CN" altLang="en-US"/>
            </a:p>
          </p:txBody>
        </p:sp>
        <p:sp>
          <p:nvSpPr>
            <p:cNvPr id="5631" name="任意多边形: 形状 5630">
              <a:extLst>
                <a:ext uri="{FF2B5EF4-FFF2-40B4-BE49-F238E27FC236}">
                  <a16:creationId xmlns:a16="http://schemas.microsoft.com/office/drawing/2014/main" id="{0C2B20D2-5E70-39BC-5E63-DC16E859109A}"/>
                </a:ext>
              </a:extLst>
            </p:cNvPr>
            <p:cNvSpPr/>
            <p:nvPr/>
          </p:nvSpPr>
          <p:spPr>
            <a:xfrm>
              <a:off x="4614460" y="5102358"/>
              <a:ext cx="29643" cy="24458"/>
            </a:xfrm>
            <a:custGeom>
              <a:avLst/>
              <a:gdLst>
                <a:gd name="connsiteX0" fmla="*/ 29632 w 29643"/>
                <a:gd name="connsiteY0" fmla="*/ 7531 h 24458"/>
                <a:gd name="connsiteX1" fmla="*/ 19574 w 29643"/>
                <a:gd name="connsiteY1" fmla="*/ 24459 h 24458"/>
                <a:gd name="connsiteX2" fmla="*/ 0 w 29643"/>
                <a:gd name="connsiteY2" fmla="*/ 17430 h 24458"/>
                <a:gd name="connsiteX3" fmla="*/ 1103 w 29643"/>
                <a:gd name="connsiteY3" fmla="*/ 16709 h 24458"/>
                <a:gd name="connsiteX4" fmla="*/ 27632 w 29643"/>
                <a:gd name="connsiteY4" fmla="*/ 5 h 24458"/>
                <a:gd name="connsiteX5" fmla="*/ 29627 w 29643"/>
                <a:gd name="connsiteY5" fmla="*/ 947 h 24458"/>
                <a:gd name="connsiteX6" fmla="*/ 29644 w 29643"/>
                <a:gd name="connsiteY6" fmla="*/ 7525 h 24458"/>
                <a:gd name="connsiteX7" fmla="*/ 29632 w 29643"/>
                <a:gd name="connsiteY7" fmla="*/ 7525 h 24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43" h="24458">
                  <a:moveTo>
                    <a:pt x="29632" y="7531"/>
                  </a:moveTo>
                  <a:cubicBezTo>
                    <a:pt x="24906" y="12360"/>
                    <a:pt x="18625" y="16258"/>
                    <a:pt x="19574" y="24459"/>
                  </a:cubicBezTo>
                  <a:cubicBezTo>
                    <a:pt x="12590" y="23390"/>
                    <a:pt x="5944" y="21396"/>
                    <a:pt x="0" y="17430"/>
                  </a:cubicBezTo>
                  <a:lnTo>
                    <a:pt x="1103" y="16709"/>
                  </a:lnTo>
                  <a:cubicBezTo>
                    <a:pt x="13316" y="16504"/>
                    <a:pt x="15082" y="-316"/>
                    <a:pt x="27632" y="5"/>
                  </a:cubicBezTo>
                  <a:cubicBezTo>
                    <a:pt x="28301" y="313"/>
                    <a:pt x="28964" y="627"/>
                    <a:pt x="29627" y="947"/>
                  </a:cubicBezTo>
                  <a:cubicBezTo>
                    <a:pt x="29632" y="3142"/>
                    <a:pt x="29638" y="5337"/>
                    <a:pt x="29644" y="7525"/>
                  </a:cubicBezTo>
                  <a:lnTo>
                    <a:pt x="29632" y="7525"/>
                  </a:lnTo>
                  <a:close/>
                </a:path>
              </a:pathLst>
            </a:custGeom>
            <a:grpFill/>
            <a:ln w="5715" cap="flat">
              <a:noFill/>
              <a:prstDash val="solid"/>
              <a:miter/>
            </a:ln>
          </p:spPr>
          <p:txBody>
            <a:bodyPr rtlCol="0" anchor="ctr"/>
            <a:lstStyle/>
            <a:p>
              <a:endParaRPr lang="zh-CN" altLang="en-US"/>
            </a:p>
          </p:txBody>
        </p:sp>
        <p:sp>
          <p:nvSpPr>
            <p:cNvPr id="5632" name="任意多边形: 形状 5631">
              <a:extLst>
                <a:ext uri="{FF2B5EF4-FFF2-40B4-BE49-F238E27FC236}">
                  <a16:creationId xmlns:a16="http://schemas.microsoft.com/office/drawing/2014/main" id="{A79BDF23-1640-B60F-B528-D47F39DBDEE2}"/>
                </a:ext>
              </a:extLst>
            </p:cNvPr>
            <p:cNvSpPr/>
            <p:nvPr/>
          </p:nvSpPr>
          <p:spPr>
            <a:xfrm>
              <a:off x="4555390" y="5072722"/>
              <a:ext cx="22848" cy="28045"/>
            </a:xfrm>
            <a:custGeom>
              <a:avLst/>
              <a:gdLst>
                <a:gd name="connsiteX0" fmla="*/ 22848 w 22848"/>
                <a:gd name="connsiteY0" fmla="*/ 7530 h 28045"/>
                <a:gd name="connsiteX1" fmla="*/ 2269 w 22848"/>
                <a:gd name="connsiteY1" fmla="*/ 28030 h 28045"/>
                <a:gd name="connsiteX2" fmla="*/ 0 w 22848"/>
                <a:gd name="connsiteY2" fmla="*/ 26807 h 28045"/>
                <a:gd name="connsiteX3" fmla="*/ 166 w 22848"/>
                <a:gd name="connsiteY3" fmla="*/ 24195 h 28045"/>
                <a:gd name="connsiteX4" fmla="*/ 11247 w 22848"/>
                <a:gd name="connsiteY4" fmla="*/ 4758 h 28045"/>
                <a:gd name="connsiteX5" fmla="*/ 22848 w 22848"/>
                <a:gd name="connsiteY5" fmla="*/ 7530 h 28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48" h="28045">
                  <a:moveTo>
                    <a:pt x="22848" y="7530"/>
                  </a:moveTo>
                  <a:cubicBezTo>
                    <a:pt x="21483" y="19880"/>
                    <a:pt x="12133" y="24212"/>
                    <a:pt x="2269" y="28030"/>
                  </a:cubicBezTo>
                  <a:cubicBezTo>
                    <a:pt x="1240" y="28133"/>
                    <a:pt x="480" y="27727"/>
                    <a:pt x="0" y="26807"/>
                  </a:cubicBezTo>
                  <a:cubicBezTo>
                    <a:pt x="132" y="25938"/>
                    <a:pt x="189" y="25069"/>
                    <a:pt x="166" y="24195"/>
                  </a:cubicBezTo>
                  <a:cubicBezTo>
                    <a:pt x="3640" y="17611"/>
                    <a:pt x="8344" y="11851"/>
                    <a:pt x="11247" y="4758"/>
                  </a:cubicBezTo>
                  <a:cubicBezTo>
                    <a:pt x="14145" y="-2334"/>
                    <a:pt x="16625" y="-1568"/>
                    <a:pt x="22848" y="7530"/>
                  </a:cubicBezTo>
                  <a:close/>
                </a:path>
              </a:pathLst>
            </a:custGeom>
            <a:grpFill/>
            <a:ln w="5715" cap="flat">
              <a:noFill/>
              <a:prstDash val="solid"/>
              <a:miter/>
            </a:ln>
          </p:spPr>
          <p:txBody>
            <a:bodyPr rtlCol="0" anchor="ctr"/>
            <a:lstStyle/>
            <a:p>
              <a:endParaRPr lang="zh-CN" altLang="en-US"/>
            </a:p>
          </p:txBody>
        </p:sp>
        <p:sp>
          <p:nvSpPr>
            <p:cNvPr id="5633" name="任意多边形: 形状 5632">
              <a:extLst>
                <a:ext uri="{FF2B5EF4-FFF2-40B4-BE49-F238E27FC236}">
                  <a16:creationId xmlns:a16="http://schemas.microsoft.com/office/drawing/2014/main" id="{9131F6C8-4CE2-4FEF-F434-048C7E18DBF6}"/>
                </a:ext>
              </a:extLst>
            </p:cNvPr>
            <p:cNvSpPr/>
            <p:nvPr/>
          </p:nvSpPr>
          <p:spPr>
            <a:xfrm>
              <a:off x="5699750" y="5609941"/>
              <a:ext cx="13953" cy="19565"/>
            </a:xfrm>
            <a:custGeom>
              <a:avLst/>
              <a:gdLst>
                <a:gd name="connsiteX0" fmla="*/ 9927 w 13953"/>
                <a:gd name="connsiteY0" fmla="*/ 0 h 19565"/>
                <a:gd name="connsiteX1" fmla="*/ 9881 w 13953"/>
                <a:gd name="connsiteY1" fmla="*/ 19523 h 19565"/>
                <a:gd name="connsiteX2" fmla="*/ 0 w 13953"/>
                <a:gd name="connsiteY2" fmla="*/ 16076 h 19565"/>
                <a:gd name="connsiteX3" fmla="*/ 3264 w 13953"/>
                <a:gd name="connsiteY3" fmla="*/ 3229 h 19565"/>
                <a:gd name="connsiteX4" fmla="*/ 9927 w 13953"/>
                <a:gd name="connsiteY4" fmla="*/ 0 h 195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3" h="19565">
                  <a:moveTo>
                    <a:pt x="9927" y="0"/>
                  </a:moveTo>
                  <a:cubicBezTo>
                    <a:pt x="13887" y="6515"/>
                    <a:pt x="16562" y="13030"/>
                    <a:pt x="9881" y="19523"/>
                  </a:cubicBezTo>
                  <a:cubicBezTo>
                    <a:pt x="6081" y="19831"/>
                    <a:pt x="2869" y="18442"/>
                    <a:pt x="0" y="16076"/>
                  </a:cubicBezTo>
                  <a:cubicBezTo>
                    <a:pt x="1086" y="11796"/>
                    <a:pt x="2178" y="7510"/>
                    <a:pt x="3264" y="3229"/>
                  </a:cubicBezTo>
                  <a:cubicBezTo>
                    <a:pt x="5487" y="2155"/>
                    <a:pt x="7710" y="1080"/>
                    <a:pt x="9927" y="0"/>
                  </a:cubicBezTo>
                  <a:close/>
                </a:path>
              </a:pathLst>
            </a:custGeom>
            <a:grpFill/>
            <a:ln w="5715" cap="flat">
              <a:noFill/>
              <a:prstDash val="solid"/>
              <a:miter/>
            </a:ln>
          </p:spPr>
          <p:txBody>
            <a:bodyPr rtlCol="0" anchor="ctr"/>
            <a:lstStyle/>
            <a:p>
              <a:endParaRPr lang="zh-CN" altLang="en-US"/>
            </a:p>
          </p:txBody>
        </p:sp>
        <p:sp>
          <p:nvSpPr>
            <p:cNvPr id="5634" name="任意多边形: 形状 5633">
              <a:extLst>
                <a:ext uri="{FF2B5EF4-FFF2-40B4-BE49-F238E27FC236}">
                  <a16:creationId xmlns:a16="http://schemas.microsoft.com/office/drawing/2014/main" id="{C9245DDE-B70A-4619-3742-C06B99B441DA}"/>
                </a:ext>
              </a:extLst>
            </p:cNvPr>
            <p:cNvSpPr/>
            <p:nvPr/>
          </p:nvSpPr>
          <p:spPr>
            <a:xfrm>
              <a:off x="5222776" y="4873192"/>
              <a:ext cx="13386" cy="17547"/>
            </a:xfrm>
            <a:custGeom>
              <a:avLst/>
              <a:gdLst>
                <a:gd name="connsiteX0" fmla="*/ 13322 w 13386"/>
                <a:gd name="connsiteY0" fmla="*/ 0 h 17547"/>
                <a:gd name="connsiteX1" fmla="*/ 13116 w 13386"/>
                <a:gd name="connsiteY1" fmla="*/ 9670 h 17547"/>
                <a:gd name="connsiteX2" fmla="*/ 0 w 13386"/>
                <a:gd name="connsiteY2" fmla="*/ 16202 h 17547"/>
                <a:gd name="connsiteX3" fmla="*/ 13322 w 13386"/>
                <a:gd name="connsiteY3" fmla="*/ 0 h 17547"/>
              </a:gdLst>
              <a:ahLst/>
              <a:cxnLst>
                <a:cxn ang="0">
                  <a:pos x="connsiteX0" y="connsiteY0"/>
                </a:cxn>
                <a:cxn ang="0">
                  <a:pos x="connsiteX1" y="connsiteY1"/>
                </a:cxn>
                <a:cxn ang="0">
                  <a:pos x="connsiteX2" y="connsiteY2"/>
                </a:cxn>
                <a:cxn ang="0">
                  <a:pos x="connsiteX3" y="connsiteY3"/>
                </a:cxn>
              </a:cxnLst>
              <a:rect l="l" t="t" r="r" b="b"/>
              <a:pathLst>
                <a:path w="13386" h="17547">
                  <a:moveTo>
                    <a:pt x="13322" y="0"/>
                  </a:moveTo>
                  <a:cubicBezTo>
                    <a:pt x="13276" y="3229"/>
                    <a:pt x="13602" y="6509"/>
                    <a:pt x="13116" y="9670"/>
                  </a:cubicBezTo>
                  <a:cubicBezTo>
                    <a:pt x="11796" y="18271"/>
                    <a:pt x="10681" y="18739"/>
                    <a:pt x="0" y="16202"/>
                  </a:cubicBezTo>
                  <a:cubicBezTo>
                    <a:pt x="3458" y="9995"/>
                    <a:pt x="7424" y="4206"/>
                    <a:pt x="13322" y="0"/>
                  </a:cubicBezTo>
                  <a:close/>
                </a:path>
              </a:pathLst>
            </a:custGeom>
            <a:grpFill/>
            <a:ln w="5715" cap="flat">
              <a:noFill/>
              <a:prstDash val="solid"/>
              <a:miter/>
            </a:ln>
          </p:spPr>
          <p:txBody>
            <a:bodyPr rtlCol="0" anchor="ctr"/>
            <a:lstStyle/>
            <a:p>
              <a:endParaRPr lang="zh-CN" altLang="en-US"/>
            </a:p>
          </p:txBody>
        </p:sp>
        <p:sp>
          <p:nvSpPr>
            <p:cNvPr id="5635" name="任意多边形: 形状 5634">
              <a:extLst>
                <a:ext uri="{FF2B5EF4-FFF2-40B4-BE49-F238E27FC236}">
                  <a16:creationId xmlns:a16="http://schemas.microsoft.com/office/drawing/2014/main" id="{753E2FAC-7C2F-B9F9-1C26-B1BB9AB047C5}"/>
                </a:ext>
              </a:extLst>
            </p:cNvPr>
            <p:cNvSpPr/>
            <p:nvPr/>
          </p:nvSpPr>
          <p:spPr>
            <a:xfrm>
              <a:off x="5058458" y="4889822"/>
              <a:ext cx="16642" cy="16144"/>
            </a:xfrm>
            <a:custGeom>
              <a:avLst/>
              <a:gdLst>
                <a:gd name="connsiteX0" fmla="*/ 0 w 16642"/>
                <a:gd name="connsiteY0" fmla="*/ 16128 h 16144"/>
                <a:gd name="connsiteX1" fmla="*/ 3172 w 16642"/>
                <a:gd name="connsiteY1" fmla="*/ 0 h 16144"/>
                <a:gd name="connsiteX2" fmla="*/ 16642 w 16642"/>
                <a:gd name="connsiteY2" fmla="*/ 9401 h 16144"/>
                <a:gd name="connsiteX3" fmla="*/ 0 w 16642"/>
                <a:gd name="connsiteY3" fmla="*/ 16128 h 16144"/>
                <a:gd name="connsiteX4" fmla="*/ 0 w 16642"/>
                <a:gd name="connsiteY4" fmla="*/ 16128 h 1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42" h="16144">
                  <a:moveTo>
                    <a:pt x="0" y="16128"/>
                  </a:moveTo>
                  <a:cubicBezTo>
                    <a:pt x="3046" y="11144"/>
                    <a:pt x="3698" y="5686"/>
                    <a:pt x="3172" y="0"/>
                  </a:cubicBezTo>
                  <a:cubicBezTo>
                    <a:pt x="7664" y="3132"/>
                    <a:pt x="12150" y="6264"/>
                    <a:pt x="16642" y="9401"/>
                  </a:cubicBezTo>
                  <a:cubicBezTo>
                    <a:pt x="10047" y="9047"/>
                    <a:pt x="6618" y="16545"/>
                    <a:pt x="0" y="16128"/>
                  </a:cubicBezTo>
                  <a:lnTo>
                    <a:pt x="0" y="16128"/>
                  </a:lnTo>
                  <a:close/>
                </a:path>
              </a:pathLst>
            </a:custGeom>
            <a:grpFill/>
            <a:ln w="5715" cap="flat">
              <a:noFill/>
              <a:prstDash val="solid"/>
              <a:miter/>
            </a:ln>
          </p:spPr>
          <p:txBody>
            <a:bodyPr rtlCol="0" anchor="ctr"/>
            <a:lstStyle/>
            <a:p>
              <a:endParaRPr lang="zh-CN" altLang="en-US"/>
            </a:p>
          </p:txBody>
        </p:sp>
        <p:sp>
          <p:nvSpPr>
            <p:cNvPr id="5636" name="任意多边形: 形状 5635">
              <a:extLst>
                <a:ext uri="{FF2B5EF4-FFF2-40B4-BE49-F238E27FC236}">
                  <a16:creationId xmlns:a16="http://schemas.microsoft.com/office/drawing/2014/main" id="{BCAE2CE2-596A-CD70-3CA5-E34F799F10EF}"/>
                </a:ext>
              </a:extLst>
            </p:cNvPr>
            <p:cNvSpPr/>
            <p:nvPr/>
          </p:nvSpPr>
          <p:spPr>
            <a:xfrm>
              <a:off x="5203225" y="4889376"/>
              <a:ext cx="19573" cy="19905"/>
            </a:xfrm>
            <a:custGeom>
              <a:avLst/>
              <a:gdLst>
                <a:gd name="connsiteX0" fmla="*/ 19574 w 19573"/>
                <a:gd name="connsiteY0" fmla="*/ 0 h 19905"/>
                <a:gd name="connsiteX1" fmla="*/ 0 w 19573"/>
                <a:gd name="connsiteY1" fmla="*/ 19906 h 19905"/>
                <a:gd name="connsiteX2" fmla="*/ 19574 w 19573"/>
                <a:gd name="connsiteY2" fmla="*/ 0 h 19905"/>
              </a:gdLst>
              <a:ahLst/>
              <a:cxnLst>
                <a:cxn ang="0">
                  <a:pos x="connsiteX0" y="connsiteY0"/>
                </a:cxn>
                <a:cxn ang="0">
                  <a:pos x="connsiteX1" y="connsiteY1"/>
                </a:cxn>
                <a:cxn ang="0">
                  <a:pos x="connsiteX2" y="connsiteY2"/>
                </a:cxn>
              </a:cxnLst>
              <a:rect l="l" t="t" r="r" b="b"/>
              <a:pathLst>
                <a:path w="19573" h="19905">
                  <a:moveTo>
                    <a:pt x="19574" y="0"/>
                  </a:moveTo>
                  <a:cubicBezTo>
                    <a:pt x="17008" y="10533"/>
                    <a:pt x="10316" y="16996"/>
                    <a:pt x="0" y="19906"/>
                  </a:cubicBezTo>
                  <a:cubicBezTo>
                    <a:pt x="6384" y="13127"/>
                    <a:pt x="12053" y="5658"/>
                    <a:pt x="19574" y="0"/>
                  </a:cubicBezTo>
                  <a:close/>
                </a:path>
              </a:pathLst>
            </a:custGeom>
            <a:grpFill/>
            <a:ln w="5715" cap="flat">
              <a:noFill/>
              <a:prstDash val="solid"/>
              <a:miter/>
            </a:ln>
          </p:spPr>
          <p:txBody>
            <a:bodyPr rtlCol="0" anchor="ctr"/>
            <a:lstStyle/>
            <a:p>
              <a:endParaRPr lang="zh-CN" altLang="en-US"/>
            </a:p>
          </p:txBody>
        </p:sp>
        <p:sp>
          <p:nvSpPr>
            <p:cNvPr id="5637" name="任意多边形: 形状 5636">
              <a:extLst>
                <a:ext uri="{FF2B5EF4-FFF2-40B4-BE49-F238E27FC236}">
                  <a16:creationId xmlns:a16="http://schemas.microsoft.com/office/drawing/2014/main" id="{660FDA89-F3D9-BE81-2BE9-CE866D77F2C2}"/>
                </a:ext>
              </a:extLst>
            </p:cNvPr>
            <p:cNvSpPr/>
            <p:nvPr/>
          </p:nvSpPr>
          <p:spPr>
            <a:xfrm>
              <a:off x="5794665" y="5303451"/>
              <a:ext cx="24254" cy="15395"/>
            </a:xfrm>
            <a:custGeom>
              <a:avLst/>
              <a:gdLst>
                <a:gd name="connsiteX0" fmla="*/ 24254 w 24254"/>
                <a:gd name="connsiteY0" fmla="*/ 13316 h 15395"/>
                <a:gd name="connsiteX1" fmla="*/ 19996 w 24254"/>
                <a:gd name="connsiteY1" fmla="*/ 13831 h 15395"/>
                <a:gd name="connsiteX2" fmla="*/ 11475 w 24254"/>
                <a:gd name="connsiteY2" fmla="*/ 14219 h 15395"/>
                <a:gd name="connsiteX3" fmla="*/ 7578 w 24254"/>
                <a:gd name="connsiteY3" fmla="*/ 11887 h 15395"/>
                <a:gd name="connsiteX4" fmla="*/ 5 w 24254"/>
                <a:gd name="connsiteY4" fmla="*/ 1435 h 15395"/>
                <a:gd name="connsiteX5" fmla="*/ 800 w 24254"/>
                <a:gd name="connsiteY5" fmla="*/ 0 h 15395"/>
                <a:gd name="connsiteX6" fmla="*/ 24254 w 24254"/>
                <a:gd name="connsiteY6" fmla="*/ 13316 h 1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4" h="15395">
                  <a:moveTo>
                    <a:pt x="24254" y="13316"/>
                  </a:moveTo>
                  <a:cubicBezTo>
                    <a:pt x="22836" y="13488"/>
                    <a:pt x="21414" y="13659"/>
                    <a:pt x="19996" y="13831"/>
                  </a:cubicBezTo>
                  <a:cubicBezTo>
                    <a:pt x="17253" y="16151"/>
                    <a:pt x="14384" y="15551"/>
                    <a:pt x="11475" y="14219"/>
                  </a:cubicBezTo>
                  <a:cubicBezTo>
                    <a:pt x="10109" y="13550"/>
                    <a:pt x="8823" y="12750"/>
                    <a:pt x="7578" y="11887"/>
                  </a:cubicBezTo>
                  <a:cubicBezTo>
                    <a:pt x="4023" y="9161"/>
                    <a:pt x="-166" y="6870"/>
                    <a:pt x="5" y="1435"/>
                  </a:cubicBezTo>
                  <a:lnTo>
                    <a:pt x="800" y="0"/>
                  </a:lnTo>
                  <a:cubicBezTo>
                    <a:pt x="9366" y="3109"/>
                    <a:pt x="17379" y="7207"/>
                    <a:pt x="24254" y="13316"/>
                  </a:cubicBezTo>
                  <a:close/>
                </a:path>
              </a:pathLst>
            </a:custGeom>
            <a:grpFill/>
            <a:ln w="5715" cap="flat">
              <a:noFill/>
              <a:prstDash val="solid"/>
              <a:miter/>
            </a:ln>
          </p:spPr>
          <p:txBody>
            <a:bodyPr rtlCol="0" anchor="ctr"/>
            <a:lstStyle/>
            <a:p>
              <a:endParaRPr lang="zh-CN" altLang="en-US"/>
            </a:p>
          </p:txBody>
        </p:sp>
        <p:sp>
          <p:nvSpPr>
            <p:cNvPr id="5638" name="任意多边形: 形状 5637">
              <a:extLst>
                <a:ext uri="{FF2B5EF4-FFF2-40B4-BE49-F238E27FC236}">
                  <a16:creationId xmlns:a16="http://schemas.microsoft.com/office/drawing/2014/main" id="{06D2093D-3691-F769-206B-88EF8F483841}"/>
                </a:ext>
              </a:extLst>
            </p:cNvPr>
            <p:cNvSpPr/>
            <p:nvPr/>
          </p:nvSpPr>
          <p:spPr>
            <a:xfrm>
              <a:off x="4561499" y="4790055"/>
              <a:ext cx="13656" cy="17207"/>
            </a:xfrm>
            <a:custGeom>
              <a:avLst/>
              <a:gdLst>
                <a:gd name="connsiteX0" fmla="*/ 12830 w 13656"/>
                <a:gd name="connsiteY0" fmla="*/ 0 h 17207"/>
                <a:gd name="connsiteX1" fmla="*/ 6967 w 13656"/>
                <a:gd name="connsiteY1" fmla="*/ 17208 h 17207"/>
                <a:gd name="connsiteX2" fmla="*/ 0 w 13656"/>
                <a:gd name="connsiteY2" fmla="*/ 10418 h 17207"/>
                <a:gd name="connsiteX3" fmla="*/ 12830 w 13656"/>
                <a:gd name="connsiteY3" fmla="*/ 0 h 17207"/>
              </a:gdLst>
              <a:ahLst/>
              <a:cxnLst>
                <a:cxn ang="0">
                  <a:pos x="connsiteX0" y="connsiteY0"/>
                </a:cxn>
                <a:cxn ang="0">
                  <a:pos x="connsiteX1" y="connsiteY1"/>
                </a:cxn>
                <a:cxn ang="0">
                  <a:pos x="connsiteX2" y="connsiteY2"/>
                </a:cxn>
                <a:cxn ang="0">
                  <a:pos x="connsiteX3" y="connsiteY3"/>
                </a:cxn>
              </a:cxnLst>
              <a:rect l="l" t="t" r="r" b="b"/>
              <a:pathLst>
                <a:path w="13656" h="17207">
                  <a:moveTo>
                    <a:pt x="12830" y="0"/>
                  </a:moveTo>
                  <a:cubicBezTo>
                    <a:pt x="16414" y="7624"/>
                    <a:pt x="7201" y="10887"/>
                    <a:pt x="6967" y="17208"/>
                  </a:cubicBezTo>
                  <a:cubicBezTo>
                    <a:pt x="4646" y="14945"/>
                    <a:pt x="2320" y="12682"/>
                    <a:pt x="0" y="10418"/>
                  </a:cubicBezTo>
                  <a:cubicBezTo>
                    <a:pt x="3149" y="5560"/>
                    <a:pt x="7927" y="2709"/>
                    <a:pt x="12830" y="0"/>
                  </a:cubicBezTo>
                  <a:close/>
                </a:path>
              </a:pathLst>
            </a:custGeom>
            <a:grpFill/>
            <a:ln w="5715" cap="flat">
              <a:noFill/>
              <a:prstDash val="solid"/>
              <a:miter/>
            </a:ln>
          </p:spPr>
          <p:txBody>
            <a:bodyPr rtlCol="0" anchor="ctr"/>
            <a:lstStyle/>
            <a:p>
              <a:endParaRPr lang="zh-CN" altLang="en-US"/>
            </a:p>
          </p:txBody>
        </p:sp>
        <p:sp>
          <p:nvSpPr>
            <p:cNvPr id="5639" name="任意多边形: 形状 5638">
              <a:extLst>
                <a:ext uri="{FF2B5EF4-FFF2-40B4-BE49-F238E27FC236}">
                  <a16:creationId xmlns:a16="http://schemas.microsoft.com/office/drawing/2014/main" id="{FA227358-3443-EC84-B2FB-978B35BF56F7}"/>
                </a:ext>
              </a:extLst>
            </p:cNvPr>
            <p:cNvSpPr/>
            <p:nvPr/>
          </p:nvSpPr>
          <p:spPr>
            <a:xfrm>
              <a:off x="4921640" y="4665303"/>
              <a:ext cx="11985" cy="11315"/>
            </a:xfrm>
            <a:custGeom>
              <a:avLst/>
              <a:gdLst>
                <a:gd name="connsiteX0" fmla="*/ 11986 w 11985"/>
                <a:gd name="connsiteY0" fmla="*/ 3738 h 11315"/>
                <a:gd name="connsiteX1" fmla="*/ 81 w 11985"/>
                <a:gd name="connsiteY1" fmla="*/ 11316 h 11315"/>
                <a:gd name="connsiteX2" fmla="*/ 5791 w 11985"/>
                <a:gd name="connsiteY2" fmla="*/ 0 h 11315"/>
                <a:gd name="connsiteX3" fmla="*/ 11986 w 11985"/>
                <a:gd name="connsiteY3" fmla="*/ 3738 h 11315"/>
              </a:gdLst>
              <a:ahLst/>
              <a:cxnLst>
                <a:cxn ang="0">
                  <a:pos x="connsiteX0" y="connsiteY0"/>
                </a:cxn>
                <a:cxn ang="0">
                  <a:pos x="connsiteX1" y="connsiteY1"/>
                </a:cxn>
                <a:cxn ang="0">
                  <a:pos x="connsiteX2" y="connsiteY2"/>
                </a:cxn>
                <a:cxn ang="0">
                  <a:pos x="connsiteX3" y="connsiteY3"/>
                </a:cxn>
              </a:cxnLst>
              <a:rect l="l" t="t" r="r" b="b"/>
              <a:pathLst>
                <a:path w="11985" h="11315">
                  <a:moveTo>
                    <a:pt x="11986" y="3738"/>
                  </a:moveTo>
                  <a:cubicBezTo>
                    <a:pt x="7356" y="4972"/>
                    <a:pt x="5511" y="10756"/>
                    <a:pt x="81" y="11316"/>
                  </a:cubicBezTo>
                  <a:cubicBezTo>
                    <a:pt x="-725" y="5852"/>
                    <a:pt x="4693" y="4029"/>
                    <a:pt x="5791" y="0"/>
                  </a:cubicBezTo>
                  <a:cubicBezTo>
                    <a:pt x="8465" y="234"/>
                    <a:pt x="10683" y="1234"/>
                    <a:pt x="11986" y="3738"/>
                  </a:cubicBezTo>
                  <a:close/>
                </a:path>
              </a:pathLst>
            </a:custGeom>
            <a:grpFill/>
            <a:ln w="5715" cap="flat">
              <a:noFill/>
              <a:prstDash val="solid"/>
              <a:miter/>
            </a:ln>
          </p:spPr>
          <p:txBody>
            <a:bodyPr rtlCol="0" anchor="ctr"/>
            <a:lstStyle/>
            <a:p>
              <a:endParaRPr lang="zh-CN" altLang="en-US"/>
            </a:p>
          </p:txBody>
        </p:sp>
        <p:sp>
          <p:nvSpPr>
            <p:cNvPr id="5640" name="任意多边形: 形状 5639">
              <a:extLst>
                <a:ext uri="{FF2B5EF4-FFF2-40B4-BE49-F238E27FC236}">
                  <a16:creationId xmlns:a16="http://schemas.microsoft.com/office/drawing/2014/main" id="{0EED5390-A185-F0C4-D831-C21524717FE6}"/>
                </a:ext>
              </a:extLst>
            </p:cNvPr>
            <p:cNvSpPr/>
            <p:nvPr/>
          </p:nvSpPr>
          <p:spPr>
            <a:xfrm>
              <a:off x="5291745" y="5431026"/>
              <a:ext cx="13378" cy="7476"/>
            </a:xfrm>
            <a:custGeom>
              <a:avLst/>
              <a:gdLst>
                <a:gd name="connsiteX0" fmla="*/ 0 w 13378"/>
                <a:gd name="connsiteY0" fmla="*/ 1373 h 7476"/>
                <a:gd name="connsiteX1" fmla="*/ 13379 w 13378"/>
                <a:gd name="connsiteY1" fmla="*/ 7476 h 7476"/>
                <a:gd name="connsiteX2" fmla="*/ 0 w 13378"/>
                <a:gd name="connsiteY2" fmla="*/ 1373 h 7476"/>
              </a:gdLst>
              <a:ahLst/>
              <a:cxnLst>
                <a:cxn ang="0">
                  <a:pos x="connsiteX0" y="connsiteY0"/>
                </a:cxn>
                <a:cxn ang="0">
                  <a:pos x="connsiteX1" y="connsiteY1"/>
                </a:cxn>
                <a:cxn ang="0">
                  <a:pos x="connsiteX2" y="connsiteY2"/>
                </a:cxn>
              </a:cxnLst>
              <a:rect l="l" t="t" r="r" b="b"/>
              <a:pathLst>
                <a:path w="13378" h="7476">
                  <a:moveTo>
                    <a:pt x="0" y="1373"/>
                  </a:moveTo>
                  <a:cubicBezTo>
                    <a:pt x="5864" y="321"/>
                    <a:pt x="12813" y="-3108"/>
                    <a:pt x="13379" y="7476"/>
                  </a:cubicBezTo>
                  <a:cubicBezTo>
                    <a:pt x="8367" y="6659"/>
                    <a:pt x="3566" y="5362"/>
                    <a:pt x="0" y="1373"/>
                  </a:cubicBezTo>
                  <a:close/>
                </a:path>
              </a:pathLst>
            </a:custGeom>
            <a:grpFill/>
            <a:ln w="5715" cap="flat">
              <a:noFill/>
              <a:prstDash val="solid"/>
              <a:miter/>
            </a:ln>
          </p:spPr>
          <p:txBody>
            <a:bodyPr rtlCol="0" anchor="ctr"/>
            <a:lstStyle/>
            <a:p>
              <a:endParaRPr lang="zh-CN" altLang="en-US"/>
            </a:p>
          </p:txBody>
        </p:sp>
        <p:sp>
          <p:nvSpPr>
            <p:cNvPr id="5641" name="任意多边形: 形状 5640">
              <a:extLst>
                <a:ext uri="{FF2B5EF4-FFF2-40B4-BE49-F238E27FC236}">
                  <a16:creationId xmlns:a16="http://schemas.microsoft.com/office/drawing/2014/main" id="{610CC10A-A0E5-6163-68FF-03A05E85D76F}"/>
                </a:ext>
              </a:extLst>
            </p:cNvPr>
            <p:cNvSpPr/>
            <p:nvPr/>
          </p:nvSpPr>
          <p:spPr>
            <a:xfrm>
              <a:off x="4963115" y="5263542"/>
              <a:ext cx="9448" cy="8506"/>
            </a:xfrm>
            <a:custGeom>
              <a:avLst/>
              <a:gdLst>
                <a:gd name="connsiteX0" fmla="*/ 0 w 9448"/>
                <a:gd name="connsiteY0" fmla="*/ 7145 h 8506"/>
                <a:gd name="connsiteX1" fmla="*/ 749 w 9448"/>
                <a:gd name="connsiteY1" fmla="*/ 4064 h 8506"/>
                <a:gd name="connsiteX2" fmla="*/ 8424 w 9448"/>
                <a:gd name="connsiteY2" fmla="*/ 355 h 8506"/>
                <a:gd name="connsiteX3" fmla="*/ 9447 w 9448"/>
                <a:gd name="connsiteY3" fmla="*/ 3076 h 8506"/>
                <a:gd name="connsiteX4" fmla="*/ 3618 w 9448"/>
                <a:gd name="connsiteY4" fmla="*/ 7088 h 8506"/>
                <a:gd name="connsiteX5" fmla="*/ 2846 w 9448"/>
                <a:gd name="connsiteY5" fmla="*/ 8494 h 8506"/>
                <a:gd name="connsiteX6" fmla="*/ 0 w 9448"/>
                <a:gd name="connsiteY6" fmla="*/ 71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48" h="8506">
                  <a:moveTo>
                    <a:pt x="0" y="7145"/>
                  </a:moveTo>
                  <a:cubicBezTo>
                    <a:pt x="234" y="6110"/>
                    <a:pt x="223" y="4922"/>
                    <a:pt x="749" y="4064"/>
                  </a:cubicBezTo>
                  <a:cubicBezTo>
                    <a:pt x="2486" y="1236"/>
                    <a:pt x="4801" y="-867"/>
                    <a:pt x="8424" y="355"/>
                  </a:cubicBezTo>
                  <a:cubicBezTo>
                    <a:pt x="9024" y="555"/>
                    <a:pt x="9481" y="2144"/>
                    <a:pt x="9447" y="3076"/>
                  </a:cubicBezTo>
                  <a:cubicBezTo>
                    <a:pt x="9298" y="6888"/>
                    <a:pt x="5041" y="4973"/>
                    <a:pt x="3618" y="7088"/>
                  </a:cubicBezTo>
                  <a:cubicBezTo>
                    <a:pt x="3321" y="7528"/>
                    <a:pt x="3103" y="8025"/>
                    <a:pt x="2846" y="8494"/>
                  </a:cubicBezTo>
                  <a:cubicBezTo>
                    <a:pt x="1640" y="8591"/>
                    <a:pt x="692" y="8145"/>
                    <a:pt x="0" y="7145"/>
                  </a:cubicBezTo>
                  <a:close/>
                </a:path>
              </a:pathLst>
            </a:custGeom>
            <a:grpFill/>
            <a:ln w="5715" cap="flat">
              <a:noFill/>
              <a:prstDash val="solid"/>
              <a:miter/>
            </a:ln>
          </p:spPr>
          <p:txBody>
            <a:bodyPr rtlCol="0" anchor="ctr"/>
            <a:lstStyle/>
            <a:p>
              <a:endParaRPr lang="zh-CN" altLang="en-US"/>
            </a:p>
          </p:txBody>
        </p:sp>
        <p:sp>
          <p:nvSpPr>
            <p:cNvPr id="5642" name="任意多边形: 形状 5641">
              <a:extLst>
                <a:ext uri="{FF2B5EF4-FFF2-40B4-BE49-F238E27FC236}">
                  <a16:creationId xmlns:a16="http://schemas.microsoft.com/office/drawing/2014/main" id="{15611601-824F-D509-7F1E-7D08586AED9E}"/>
                </a:ext>
              </a:extLst>
            </p:cNvPr>
            <p:cNvSpPr/>
            <p:nvPr/>
          </p:nvSpPr>
          <p:spPr>
            <a:xfrm>
              <a:off x="5261461" y="4830438"/>
              <a:ext cx="7548" cy="9407"/>
            </a:xfrm>
            <a:custGeom>
              <a:avLst/>
              <a:gdLst>
                <a:gd name="connsiteX0" fmla="*/ 7544 w 7548"/>
                <a:gd name="connsiteY0" fmla="*/ 0 h 9407"/>
                <a:gd name="connsiteX1" fmla="*/ 0 w 7548"/>
                <a:gd name="connsiteY1" fmla="*/ 9367 h 9407"/>
                <a:gd name="connsiteX2" fmla="*/ 7544 w 7548"/>
                <a:gd name="connsiteY2" fmla="*/ 0 h 9407"/>
              </a:gdLst>
              <a:ahLst/>
              <a:cxnLst>
                <a:cxn ang="0">
                  <a:pos x="connsiteX0" y="connsiteY0"/>
                </a:cxn>
                <a:cxn ang="0">
                  <a:pos x="connsiteX1" y="connsiteY1"/>
                </a:cxn>
                <a:cxn ang="0">
                  <a:pos x="connsiteX2" y="connsiteY2"/>
                </a:cxn>
              </a:cxnLst>
              <a:rect l="l" t="t" r="r" b="b"/>
              <a:pathLst>
                <a:path w="7548" h="9407">
                  <a:moveTo>
                    <a:pt x="7544" y="0"/>
                  </a:moveTo>
                  <a:cubicBezTo>
                    <a:pt x="7607" y="5200"/>
                    <a:pt x="7047" y="9893"/>
                    <a:pt x="0" y="9367"/>
                  </a:cubicBezTo>
                  <a:cubicBezTo>
                    <a:pt x="1406" y="5349"/>
                    <a:pt x="3806" y="2137"/>
                    <a:pt x="7544" y="0"/>
                  </a:cubicBezTo>
                  <a:close/>
                </a:path>
              </a:pathLst>
            </a:custGeom>
            <a:grpFill/>
            <a:ln w="5715" cap="flat">
              <a:noFill/>
              <a:prstDash val="solid"/>
              <a:miter/>
            </a:ln>
          </p:spPr>
          <p:txBody>
            <a:bodyPr rtlCol="0" anchor="ctr"/>
            <a:lstStyle/>
            <a:p>
              <a:endParaRPr lang="zh-CN" altLang="en-US"/>
            </a:p>
          </p:txBody>
        </p:sp>
        <p:sp>
          <p:nvSpPr>
            <p:cNvPr id="5643" name="任意多边形: 形状 5642">
              <a:extLst>
                <a:ext uri="{FF2B5EF4-FFF2-40B4-BE49-F238E27FC236}">
                  <a16:creationId xmlns:a16="http://schemas.microsoft.com/office/drawing/2014/main" id="{44542799-249A-21AE-37CD-271E690BDDED}"/>
                </a:ext>
              </a:extLst>
            </p:cNvPr>
            <p:cNvSpPr/>
            <p:nvPr/>
          </p:nvSpPr>
          <p:spPr>
            <a:xfrm>
              <a:off x="5573246" y="4938845"/>
              <a:ext cx="4803" cy="13361"/>
            </a:xfrm>
            <a:custGeom>
              <a:avLst/>
              <a:gdLst>
                <a:gd name="connsiteX0" fmla="*/ 1740 w 4803"/>
                <a:gd name="connsiteY0" fmla="*/ 13362 h 13361"/>
                <a:gd name="connsiteX1" fmla="*/ 4774 w 4803"/>
                <a:gd name="connsiteY1" fmla="*/ 0 h 13361"/>
                <a:gd name="connsiteX2" fmla="*/ 1740 w 4803"/>
                <a:gd name="connsiteY2" fmla="*/ 13362 h 13361"/>
              </a:gdLst>
              <a:ahLst/>
              <a:cxnLst>
                <a:cxn ang="0">
                  <a:pos x="connsiteX0" y="connsiteY0"/>
                </a:cxn>
                <a:cxn ang="0">
                  <a:pos x="connsiteX1" y="connsiteY1"/>
                </a:cxn>
                <a:cxn ang="0">
                  <a:pos x="connsiteX2" y="connsiteY2"/>
                </a:cxn>
              </a:cxnLst>
              <a:rect l="l" t="t" r="r" b="b"/>
              <a:pathLst>
                <a:path w="4803" h="13361">
                  <a:moveTo>
                    <a:pt x="1740" y="13362"/>
                  </a:moveTo>
                  <a:cubicBezTo>
                    <a:pt x="-1506" y="7944"/>
                    <a:pt x="-49" y="3589"/>
                    <a:pt x="4774" y="0"/>
                  </a:cubicBezTo>
                  <a:cubicBezTo>
                    <a:pt x="4889" y="4709"/>
                    <a:pt x="4809" y="9373"/>
                    <a:pt x="1740" y="13362"/>
                  </a:cubicBezTo>
                  <a:close/>
                </a:path>
              </a:pathLst>
            </a:custGeom>
            <a:grpFill/>
            <a:ln w="5715" cap="flat">
              <a:noFill/>
              <a:prstDash val="solid"/>
              <a:miter/>
            </a:ln>
          </p:spPr>
          <p:txBody>
            <a:bodyPr rtlCol="0" anchor="ctr"/>
            <a:lstStyle/>
            <a:p>
              <a:endParaRPr lang="zh-CN" altLang="en-US"/>
            </a:p>
          </p:txBody>
        </p:sp>
        <p:sp>
          <p:nvSpPr>
            <p:cNvPr id="5644" name="任意多边形: 形状 5643">
              <a:extLst>
                <a:ext uri="{FF2B5EF4-FFF2-40B4-BE49-F238E27FC236}">
                  <a16:creationId xmlns:a16="http://schemas.microsoft.com/office/drawing/2014/main" id="{9FADB306-A4CE-3C4D-63AD-95B16364C930}"/>
                </a:ext>
              </a:extLst>
            </p:cNvPr>
            <p:cNvSpPr/>
            <p:nvPr/>
          </p:nvSpPr>
          <p:spPr>
            <a:xfrm>
              <a:off x="5569647" y="4952087"/>
              <a:ext cx="5435" cy="16756"/>
            </a:xfrm>
            <a:custGeom>
              <a:avLst/>
              <a:gdLst>
                <a:gd name="connsiteX0" fmla="*/ 1744 w 5435"/>
                <a:gd name="connsiteY0" fmla="*/ 6492 h 16756"/>
                <a:gd name="connsiteX1" fmla="*/ 5374 w 5435"/>
                <a:gd name="connsiteY1" fmla="*/ 0 h 16756"/>
                <a:gd name="connsiteX2" fmla="*/ 2465 w 5435"/>
                <a:gd name="connsiteY2" fmla="*/ 16756 h 16756"/>
                <a:gd name="connsiteX3" fmla="*/ 1373 w 5435"/>
                <a:gd name="connsiteY3" fmla="*/ 15990 h 16756"/>
                <a:gd name="connsiteX4" fmla="*/ 1744 w 5435"/>
                <a:gd name="connsiteY4" fmla="*/ 6492 h 16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5" h="16756">
                  <a:moveTo>
                    <a:pt x="1744" y="6492"/>
                  </a:moveTo>
                  <a:cubicBezTo>
                    <a:pt x="1922" y="3749"/>
                    <a:pt x="2516" y="1240"/>
                    <a:pt x="5374" y="0"/>
                  </a:cubicBezTo>
                  <a:cubicBezTo>
                    <a:pt x="5476" y="5772"/>
                    <a:pt x="5825" y="11584"/>
                    <a:pt x="2465" y="16756"/>
                  </a:cubicBezTo>
                  <a:lnTo>
                    <a:pt x="1373" y="15990"/>
                  </a:lnTo>
                  <a:cubicBezTo>
                    <a:pt x="-427" y="12750"/>
                    <a:pt x="-610" y="9567"/>
                    <a:pt x="1744" y="6492"/>
                  </a:cubicBezTo>
                  <a:close/>
                </a:path>
              </a:pathLst>
            </a:custGeom>
            <a:grpFill/>
            <a:ln w="5715" cap="flat">
              <a:noFill/>
              <a:prstDash val="solid"/>
              <a:miter/>
            </a:ln>
          </p:spPr>
          <p:txBody>
            <a:bodyPr rtlCol="0" anchor="ctr"/>
            <a:lstStyle/>
            <a:p>
              <a:endParaRPr lang="zh-CN" altLang="en-US"/>
            </a:p>
          </p:txBody>
        </p:sp>
        <p:sp>
          <p:nvSpPr>
            <p:cNvPr id="5645" name="任意多边形: 形状 5644">
              <a:extLst>
                <a:ext uri="{FF2B5EF4-FFF2-40B4-BE49-F238E27FC236}">
                  <a16:creationId xmlns:a16="http://schemas.microsoft.com/office/drawing/2014/main" id="{69B48A64-9C2F-F4C8-991C-7107C8B1796F}"/>
                </a:ext>
              </a:extLst>
            </p:cNvPr>
            <p:cNvSpPr/>
            <p:nvPr/>
          </p:nvSpPr>
          <p:spPr>
            <a:xfrm>
              <a:off x="4594869" y="4760326"/>
              <a:ext cx="9275" cy="7537"/>
            </a:xfrm>
            <a:custGeom>
              <a:avLst/>
              <a:gdLst>
                <a:gd name="connsiteX0" fmla="*/ 9276 w 9275"/>
                <a:gd name="connsiteY0" fmla="*/ 0 h 7537"/>
                <a:gd name="connsiteX1" fmla="*/ 0 w 9275"/>
                <a:gd name="connsiteY1" fmla="*/ 7538 h 7537"/>
                <a:gd name="connsiteX2" fmla="*/ 9276 w 9275"/>
                <a:gd name="connsiteY2" fmla="*/ 0 h 7537"/>
              </a:gdLst>
              <a:ahLst/>
              <a:cxnLst>
                <a:cxn ang="0">
                  <a:pos x="connsiteX0" y="connsiteY0"/>
                </a:cxn>
                <a:cxn ang="0">
                  <a:pos x="connsiteX1" y="connsiteY1"/>
                </a:cxn>
                <a:cxn ang="0">
                  <a:pos x="connsiteX2" y="connsiteY2"/>
                </a:cxn>
              </a:cxnLst>
              <a:rect l="l" t="t" r="r" b="b"/>
              <a:pathLst>
                <a:path w="9275" h="7537">
                  <a:moveTo>
                    <a:pt x="9276" y="0"/>
                  </a:moveTo>
                  <a:cubicBezTo>
                    <a:pt x="8315" y="5138"/>
                    <a:pt x="5075" y="7470"/>
                    <a:pt x="0" y="7538"/>
                  </a:cubicBezTo>
                  <a:cubicBezTo>
                    <a:pt x="2017" y="3709"/>
                    <a:pt x="5258" y="1372"/>
                    <a:pt x="9276" y="0"/>
                  </a:cubicBezTo>
                  <a:close/>
                </a:path>
              </a:pathLst>
            </a:custGeom>
            <a:grpFill/>
            <a:ln w="5715" cap="flat">
              <a:noFill/>
              <a:prstDash val="solid"/>
              <a:miter/>
            </a:ln>
          </p:spPr>
          <p:txBody>
            <a:bodyPr rtlCol="0" anchor="ctr"/>
            <a:lstStyle/>
            <a:p>
              <a:endParaRPr lang="zh-CN" altLang="en-US"/>
            </a:p>
          </p:txBody>
        </p:sp>
        <p:sp>
          <p:nvSpPr>
            <p:cNvPr id="5646" name="任意多边形: 形状 5645">
              <a:extLst>
                <a:ext uri="{FF2B5EF4-FFF2-40B4-BE49-F238E27FC236}">
                  <a16:creationId xmlns:a16="http://schemas.microsoft.com/office/drawing/2014/main" id="{59EAD735-FBA9-9050-94D0-68A252ECD211}"/>
                </a:ext>
              </a:extLst>
            </p:cNvPr>
            <p:cNvSpPr/>
            <p:nvPr/>
          </p:nvSpPr>
          <p:spPr>
            <a:xfrm>
              <a:off x="4579261" y="4777877"/>
              <a:ext cx="5715" cy="6400"/>
            </a:xfrm>
            <a:custGeom>
              <a:avLst/>
              <a:gdLst>
                <a:gd name="connsiteX0" fmla="*/ 5715 w 5715"/>
                <a:gd name="connsiteY0" fmla="*/ 0 h 6400"/>
                <a:gd name="connsiteX1" fmla="*/ 0 w 5715"/>
                <a:gd name="connsiteY1" fmla="*/ 6401 h 6400"/>
                <a:gd name="connsiteX2" fmla="*/ 5715 w 5715"/>
                <a:gd name="connsiteY2" fmla="*/ 0 h 6400"/>
              </a:gdLst>
              <a:ahLst/>
              <a:cxnLst>
                <a:cxn ang="0">
                  <a:pos x="connsiteX0" y="connsiteY0"/>
                </a:cxn>
                <a:cxn ang="0">
                  <a:pos x="connsiteX1" y="connsiteY1"/>
                </a:cxn>
                <a:cxn ang="0">
                  <a:pos x="connsiteX2" y="connsiteY2"/>
                </a:cxn>
              </a:cxnLst>
              <a:rect l="l" t="t" r="r" b="b"/>
              <a:pathLst>
                <a:path w="5715" h="6400">
                  <a:moveTo>
                    <a:pt x="5715" y="0"/>
                  </a:moveTo>
                  <a:cubicBezTo>
                    <a:pt x="5572" y="3709"/>
                    <a:pt x="3909" y="6058"/>
                    <a:pt x="0" y="6401"/>
                  </a:cubicBezTo>
                  <a:cubicBezTo>
                    <a:pt x="1183" y="3623"/>
                    <a:pt x="3206" y="1594"/>
                    <a:pt x="5715" y="0"/>
                  </a:cubicBezTo>
                  <a:close/>
                </a:path>
              </a:pathLst>
            </a:custGeom>
            <a:grpFill/>
            <a:ln w="5715" cap="flat">
              <a:noFill/>
              <a:prstDash val="solid"/>
              <a:miter/>
            </a:ln>
          </p:spPr>
          <p:txBody>
            <a:bodyPr rtlCol="0" anchor="ctr"/>
            <a:lstStyle/>
            <a:p>
              <a:endParaRPr lang="zh-CN" altLang="en-US"/>
            </a:p>
          </p:txBody>
        </p:sp>
        <p:sp>
          <p:nvSpPr>
            <p:cNvPr id="5647" name="任意多边形: 形状 5646">
              <a:extLst>
                <a:ext uri="{FF2B5EF4-FFF2-40B4-BE49-F238E27FC236}">
                  <a16:creationId xmlns:a16="http://schemas.microsoft.com/office/drawing/2014/main" id="{63593850-1BC4-D51B-6F02-CCCC72DF0BD5}"/>
                </a:ext>
              </a:extLst>
            </p:cNvPr>
            <p:cNvSpPr/>
            <p:nvPr/>
          </p:nvSpPr>
          <p:spPr>
            <a:xfrm>
              <a:off x="4844723" y="5202010"/>
              <a:ext cx="6543" cy="7314"/>
            </a:xfrm>
            <a:custGeom>
              <a:avLst/>
              <a:gdLst>
                <a:gd name="connsiteX0" fmla="*/ 6544 w 6543"/>
                <a:gd name="connsiteY0" fmla="*/ 0 h 7314"/>
                <a:gd name="connsiteX1" fmla="*/ 2995 w 6543"/>
                <a:gd name="connsiteY1" fmla="*/ 7235 h 7314"/>
                <a:gd name="connsiteX2" fmla="*/ 0 w 6543"/>
                <a:gd name="connsiteY2" fmla="*/ 6252 h 7314"/>
                <a:gd name="connsiteX3" fmla="*/ 6544 w 6543"/>
                <a:gd name="connsiteY3" fmla="*/ 0 h 7314"/>
              </a:gdLst>
              <a:ahLst/>
              <a:cxnLst>
                <a:cxn ang="0">
                  <a:pos x="connsiteX0" y="connsiteY0"/>
                </a:cxn>
                <a:cxn ang="0">
                  <a:pos x="connsiteX1" y="connsiteY1"/>
                </a:cxn>
                <a:cxn ang="0">
                  <a:pos x="connsiteX2" y="connsiteY2"/>
                </a:cxn>
                <a:cxn ang="0">
                  <a:pos x="connsiteX3" y="connsiteY3"/>
                </a:cxn>
              </a:cxnLst>
              <a:rect l="l" t="t" r="r" b="b"/>
              <a:pathLst>
                <a:path w="6543" h="7314">
                  <a:moveTo>
                    <a:pt x="6544" y="0"/>
                  </a:moveTo>
                  <a:cubicBezTo>
                    <a:pt x="5361" y="2412"/>
                    <a:pt x="4178" y="4823"/>
                    <a:pt x="2995" y="7235"/>
                  </a:cubicBezTo>
                  <a:cubicBezTo>
                    <a:pt x="1812" y="7481"/>
                    <a:pt x="812" y="7155"/>
                    <a:pt x="0" y="6252"/>
                  </a:cubicBezTo>
                  <a:cubicBezTo>
                    <a:pt x="160" y="2058"/>
                    <a:pt x="2412" y="46"/>
                    <a:pt x="6544" y="0"/>
                  </a:cubicBezTo>
                  <a:close/>
                </a:path>
              </a:pathLst>
            </a:custGeom>
            <a:grpFill/>
            <a:ln w="5715" cap="flat">
              <a:noFill/>
              <a:prstDash val="solid"/>
              <a:miter/>
            </a:ln>
          </p:spPr>
          <p:txBody>
            <a:bodyPr rtlCol="0" anchor="ctr"/>
            <a:lstStyle/>
            <a:p>
              <a:endParaRPr lang="zh-CN" altLang="en-US"/>
            </a:p>
          </p:txBody>
        </p:sp>
        <p:sp>
          <p:nvSpPr>
            <p:cNvPr id="5648" name="任意多边形: 形状 5647">
              <a:extLst>
                <a:ext uri="{FF2B5EF4-FFF2-40B4-BE49-F238E27FC236}">
                  <a16:creationId xmlns:a16="http://schemas.microsoft.com/office/drawing/2014/main" id="{C607AC6C-D9ED-34F8-EAC6-7AC0CEC854D6}"/>
                </a:ext>
              </a:extLst>
            </p:cNvPr>
            <p:cNvSpPr/>
            <p:nvPr/>
          </p:nvSpPr>
          <p:spPr>
            <a:xfrm>
              <a:off x="4611540" y="4750902"/>
              <a:ext cx="6080" cy="3897"/>
            </a:xfrm>
            <a:custGeom>
              <a:avLst/>
              <a:gdLst>
                <a:gd name="connsiteX0" fmla="*/ 6081 w 6080"/>
                <a:gd name="connsiteY0" fmla="*/ 0 h 3897"/>
                <a:gd name="connsiteX1" fmla="*/ 0 w 6080"/>
                <a:gd name="connsiteY1" fmla="*/ 3898 h 3897"/>
                <a:gd name="connsiteX2" fmla="*/ 6081 w 6080"/>
                <a:gd name="connsiteY2" fmla="*/ 0 h 3897"/>
              </a:gdLst>
              <a:ahLst/>
              <a:cxnLst>
                <a:cxn ang="0">
                  <a:pos x="connsiteX0" y="connsiteY0"/>
                </a:cxn>
                <a:cxn ang="0">
                  <a:pos x="connsiteX1" y="connsiteY1"/>
                </a:cxn>
                <a:cxn ang="0">
                  <a:pos x="connsiteX2" y="connsiteY2"/>
                </a:cxn>
              </a:cxnLst>
              <a:rect l="l" t="t" r="r" b="b"/>
              <a:pathLst>
                <a:path w="6080" h="3897">
                  <a:moveTo>
                    <a:pt x="6081" y="0"/>
                  </a:moveTo>
                  <a:cubicBezTo>
                    <a:pt x="5098" y="2932"/>
                    <a:pt x="2737" y="3709"/>
                    <a:pt x="0" y="3898"/>
                  </a:cubicBezTo>
                  <a:cubicBezTo>
                    <a:pt x="1280" y="1434"/>
                    <a:pt x="3332" y="177"/>
                    <a:pt x="6081" y="0"/>
                  </a:cubicBezTo>
                  <a:close/>
                </a:path>
              </a:pathLst>
            </a:custGeom>
            <a:grpFill/>
            <a:ln w="5715" cap="flat">
              <a:noFill/>
              <a:prstDash val="solid"/>
              <a:miter/>
            </a:ln>
          </p:spPr>
          <p:txBody>
            <a:bodyPr rtlCol="0" anchor="ctr"/>
            <a:lstStyle/>
            <a:p>
              <a:endParaRPr lang="zh-CN" altLang="en-US"/>
            </a:p>
          </p:txBody>
        </p:sp>
        <p:sp>
          <p:nvSpPr>
            <p:cNvPr id="5649" name="任意多边形: 形状 5648">
              <a:extLst>
                <a:ext uri="{FF2B5EF4-FFF2-40B4-BE49-F238E27FC236}">
                  <a16:creationId xmlns:a16="http://schemas.microsoft.com/office/drawing/2014/main" id="{5C0F5D51-0C72-216F-79F1-0257464383E3}"/>
                </a:ext>
              </a:extLst>
            </p:cNvPr>
            <p:cNvSpPr/>
            <p:nvPr/>
          </p:nvSpPr>
          <p:spPr>
            <a:xfrm>
              <a:off x="4485912" y="5060552"/>
              <a:ext cx="6926" cy="4194"/>
            </a:xfrm>
            <a:custGeom>
              <a:avLst/>
              <a:gdLst>
                <a:gd name="connsiteX0" fmla="*/ 6927 w 6926"/>
                <a:gd name="connsiteY0" fmla="*/ 0 h 4194"/>
                <a:gd name="connsiteX1" fmla="*/ 6469 w 6926"/>
                <a:gd name="connsiteY1" fmla="*/ 4195 h 4194"/>
                <a:gd name="connsiteX2" fmla="*/ 0 w 6926"/>
                <a:gd name="connsiteY2" fmla="*/ 274 h 4194"/>
                <a:gd name="connsiteX3" fmla="*/ 6927 w 6926"/>
                <a:gd name="connsiteY3" fmla="*/ 0 h 4194"/>
              </a:gdLst>
              <a:ahLst/>
              <a:cxnLst>
                <a:cxn ang="0">
                  <a:pos x="connsiteX0" y="connsiteY0"/>
                </a:cxn>
                <a:cxn ang="0">
                  <a:pos x="connsiteX1" y="connsiteY1"/>
                </a:cxn>
                <a:cxn ang="0">
                  <a:pos x="connsiteX2" y="connsiteY2"/>
                </a:cxn>
                <a:cxn ang="0">
                  <a:pos x="connsiteX3" y="connsiteY3"/>
                </a:cxn>
              </a:cxnLst>
              <a:rect l="l" t="t" r="r" b="b"/>
              <a:pathLst>
                <a:path w="6926" h="4194">
                  <a:moveTo>
                    <a:pt x="6927" y="0"/>
                  </a:moveTo>
                  <a:cubicBezTo>
                    <a:pt x="6772" y="1394"/>
                    <a:pt x="6624" y="2794"/>
                    <a:pt x="6469" y="4195"/>
                  </a:cubicBezTo>
                  <a:cubicBezTo>
                    <a:pt x="3812" y="3709"/>
                    <a:pt x="1354" y="2909"/>
                    <a:pt x="0" y="274"/>
                  </a:cubicBezTo>
                  <a:cubicBezTo>
                    <a:pt x="2309" y="177"/>
                    <a:pt x="4618" y="91"/>
                    <a:pt x="6927" y="0"/>
                  </a:cubicBezTo>
                  <a:close/>
                </a:path>
              </a:pathLst>
            </a:custGeom>
            <a:grpFill/>
            <a:ln w="5715" cap="flat">
              <a:noFill/>
              <a:prstDash val="solid"/>
              <a:miter/>
            </a:ln>
          </p:spPr>
          <p:txBody>
            <a:bodyPr rtlCol="0" anchor="ctr"/>
            <a:lstStyle/>
            <a:p>
              <a:endParaRPr lang="zh-CN" altLang="en-US"/>
            </a:p>
          </p:txBody>
        </p:sp>
        <p:sp>
          <p:nvSpPr>
            <p:cNvPr id="5650" name="任意多边形: 形状 5649">
              <a:extLst>
                <a:ext uri="{FF2B5EF4-FFF2-40B4-BE49-F238E27FC236}">
                  <a16:creationId xmlns:a16="http://schemas.microsoft.com/office/drawing/2014/main" id="{8D275256-C29B-8732-4B55-45E9634133A1}"/>
                </a:ext>
              </a:extLst>
            </p:cNvPr>
            <p:cNvSpPr/>
            <p:nvPr/>
          </p:nvSpPr>
          <p:spPr>
            <a:xfrm>
              <a:off x="4916406" y="5243444"/>
              <a:ext cx="7418" cy="5440"/>
            </a:xfrm>
            <a:custGeom>
              <a:avLst/>
              <a:gdLst>
                <a:gd name="connsiteX0" fmla="*/ 6550 w 7418"/>
                <a:gd name="connsiteY0" fmla="*/ 5440 h 5440"/>
                <a:gd name="connsiteX1" fmla="*/ 0 w 7418"/>
                <a:gd name="connsiteY1" fmla="*/ 2148 h 5440"/>
                <a:gd name="connsiteX2" fmla="*/ 812 w 7418"/>
                <a:gd name="connsiteY2" fmla="*/ 988 h 5440"/>
                <a:gd name="connsiteX3" fmla="*/ 7418 w 7418"/>
                <a:gd name="connsiteY3" fmla="*/ 4171 h 5440"/>
                <a:gd name="connsiteX4" fmla="*/ 6550 w 7418"/>
                <a:gd name="connsiteY4" fmla="*/ 5440 h 5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18" h="5440">
                  <a:moveTo>
                    <a:pt x="6550" y="5440"/>
                  </a:moveTo>
                  <a:cubicBezTo>
                    <a:pt x="3989" y="5097"/>
                    <a:pt x="1577" y="4457"/>
                    <a:pt x="0" y="2148"/>
                  </a:cubicBezTo>
                  <a:cubicBezTo>
                    <a:pt x="0" y="2148"/>
                    <a:pt x="812" y="988"/>
                    <a:pt x="812" y="988"/>
                  </a:cubicBezTo>
                  <a:cubicBezTo>
                    <a:pt x="4384" y="-789"/>
                    <a:pt x="6915" y="-418"/>
                    <a:pt x="7418" y="4171"/>
                  </a:cubicBezTo>
                  <a:lnTo>
                    <a:pt x="6550" y="5440"/>
                  </a:lnTo>
                  <a:close/>
                </a:path>
              </a:pathLst>
            </a:custGeom>
            <a:grpFill/>
            <a:ln w="5715" cap="flat">
              <a:noFill/>
              <a:prstDash val="solid"/>
              <a:miter/>
            </a:ln>
          </p:spPr>
          <p:txBody>
            <a:bodyPr rtlCol="0" anchor="ctr"/>
            <a:lstStyle/>
            <a:p>
              <a:endParaRPr lang="zh-CN" altLang="en-US"/>
            </a:p>
          </p:txBody>
        </p:sp>
        <p:sp>
          <p:nvSpPr>
            <p:cNvPr id="5651" name="任意多边形: 形状 5650">
              <a:extLst>
                <a:ext uri="{FF2B5EF4-FFF2-40B4-BE49-F238E27FC236}">
                  <a16:creationId xmlns:a16="http://schemas.microsoft.com/office/drawing/2014/main" id="{708B7053-72ED-C0A1-33F9-0246C4B2D6C8}"/>
                </a:ext>
              </a:extLst>
            </p:cNvPr>
            <p:cNvSpPr/>
            <p:nvPr/>
          </p:nvSpPr>
          <p:spPr>
            <a:xfrm>
              <a:off x="5307815" y="5439241"/>
              <a:ext cx="3834" cy="2352"/>
            </a:xfrm>
            <a:custGeom>
              <a:avLst/>
              <a:gdLst>
                <a:gd name="connsiteX0" fmla="*/ 0 w 3834"/>
                <a:gd name="connsiteY0" fmla="*/ 16 h 2352"/>
                <a:gd name="connsiteX1" fmla="*/ 3835 w 3834"/>
                <a:gd name="connsiteY1" fmla="*/ 2319 h 2352"/>
                <a:gd name="connsiteX2" fmla="*/ 0 w 3834"/>
                <a:gd name="connsiteY2" fmla="*/ 16 h 2352"/>
              </a:gdLst>
              <a:ahLst/>
              <a:cxnLst>
                <a:cxn ang="0">
                  <a:pos x="connsiteX0" y="connsiteY0"/>
                </a:cxn>
                <a:cxn ang="0">
                  <a:pos x="connsiteX1" y="connsiteY1"/>
                </a:cxn>
                <a:cxn ang="0">
                  <a:pos x="connsiteX2" y="connsiteY2"/>
                </a:cxn>
              </a:cxnLst>
              <a:rect l="l" t="t" r="r" b="b"/>
              <a:pathLst>
                <a:path w="3834" h="2352">
                  <a:moveTo>
                    <a:pt x="0" y="16"/>
                  </a:moveTo>
                  <a:cubicBezTo>
                    <a:pt x="1823" y="-127"/>
                    <a:pt x="3063" y="707"/>
                    <a:pt x="3835" y="2319"/>
                  </a:cubicBezTo>
                  <a:cubicBezTo>
                    <a:pt x="1983" y="2513"/>
                    <a:pt x="629" y="1868"/>
                    <a:pt x="0" y="16"/>
                  </a:cubicBezTo>
                  <a:close/>
                </a:path>
              </a:pathLst>
            </a:custGeom>
            <a:grpFill/>
            <a:ln w="5715" cap="flat">
              <a:noFill/>
              <a:prstDash val="solid"/>
              <a:miter/>
            </a:ln>
          </p:spPr>
          <p:txBody>
            <a:bodyPr rtlCol="0" anchor="ctr"/>
            <a:lstStyle/>
            <a:p>
              <a:endParaRPr lang="zh-CN" altLang="en-US"/>
            </a:p>
          </p:txBody>
        </p:sp>
        <p:sp>
          <p:nvSpPr>
            <p:cNvPr id="5652" name="任意多边形: 形状 5651">
              <a:extLst>
                <a:ext uri="{FF2B5EF4-FFF2-40B4-BE49-F238E27FC236}">
                  <a16:creationId xmlns:a16="http://schemas.microsoft.com/office/drawing/2014/main" id="{E83645EE-B898-B428-47D7-CE95740A55FD}"/>
                </a:ext>
              </a:extLst>
            </p:cNvPr>
            <p:cNvSpPr/>
            <p:nvPr/>
          </p:nvSpPr>
          <p:spPr>
            <a:xfrm>
              <a:off x="4574198" y="4785958"/>
              <a:ext cx="3611" cy="4434"/>
            </a:xfrm>
            <a:custGeom>
              <a:avLst/>
              <a:gdLst>
                <a:gd name="connsiteX0" fmla="*/ 3612 w 3611"/>
                <a:gd name="connsiteY0" fmla="*/ 0 h 4434"/>
                <a:gd name="connsiteX1" fmla="*/ 0 w 3611"/>
                <a:gd name="connsiteY1" fmla="*/ 4435 h 4434"/>
                <a:gd name="connsiteX2" fmla="*/ 3612 w 3611"/>
                <a:gd name="connsiteY2" fmla="*/ 0 h 4434"/>
              </a:gdLst>
              <a:ahLst/>
              <a:cxnLst>
                <a:cxn ang="0">
                  <a:pos x="connsiteX0" y="connsiteY0"/>
                </a:cxn>
                <a:cxn ang="0">
                  <a:pos x="connsiteX1" y="connsiteY1"/>
                </a:cxn>
                <a:cxn ang="0">
                  <a:pos x="connsiteX2" y="connsiteY2"/>
                </a:cxn>
              </a:cxnLst>
              <a:rect l="l" t="t" r="r" b="b"/>
              <a:pathLst>
                <a:path w="3611" h="4434">
                  <a:moveTo>
                    <a:pt x="3612" y="0"/>
                  </a:moveTo>
                  <a:cubicBezTo>
                    <a:pt x="3418" y="2303"/>
                    <a:pt x="2275" y="3823"/>
                    <a:pt x="0" y="4435"/>
                  </a:cubicBezTo>
                  <a:cubicBezTo>
                    <a:pt x="320" y="2240"/>
                    <a:pt x="1680" y="886"/>
                    <a:pt x="3612" y="0"/>
                  </a:cubicBezTo>
                  <a:close/>
                </a:path>
              </a:pathLst>
            </a:custGeom>
            <a:grpFill/>
            <a:ln w="5715" cap="flat">
              <a:noFill/>
              <a:prstDash val="solid"/>
              <a:miter/>
            </a:ln>
          </p:spPr>
          <p:txBody>
            <a:bodyPr rtlCol="0" anchor="ctr"/>
            <a:lstStyle/>
            <a:p>
              <a:endParaRPr lang="zh-CN" altLang="en-US"/>
            </a:p>
          </p:txBody>
        </p:sp>
        <p:sp>
          <p:nvSpPr>
            <p:cNvPr id="5653" name="任意多边形: 形状 5652">
              <a:extLst>
                <a:ext uri="{FF2B5EF4-FFF2-40B4-BE49-F238E27FC236}">
                  <a16:creationId xmlns:a16="http://schemas.microsoft.com/office/drawing/2014/main" id="{1897011E-40AE-2B8A-2256-5FBBAB520CD9}"/>
                </a:ext>
              </a:extLst>
            </p:cNvPr>
            <p:cNvSpPr/>
            <p:nvPr/>
          </p:nvSpPr>
          <p:spPr>
            <a:xfrm>
              <a:off x="4591377" y="4767887"/>
              <a:ext cx="3463" cy="3234"/>
            </a:xfrm>
            <a:custGeom>
              <a:avLst/>
              <a:gdLst>
                <a:gd name="connsiteX0" fmla="*/ 3458 w 3463"/>
                <a:gd name="connsiteY0" fmla="*/ 0 h 3234"/>
                <a:gd name="connsiteX1" fmla="*/ 3343 w 3463"/>
                <a:gd name="connsiteY1" fmla="*/ 3235 h 3234"/>
                <a:gd name="connsiteX2" fmla="*/ 3429 w 3463"/>
                <a:gd name="connsiteY2" fmla="*/ 3149 h 3234"/>
                <a:gd name="connsiteX3" fmla="*/ 0 w 3463"/>
                <a:gd name="connsiteY3" fmla="*/ 3138 h 3234"/>
                <a:gd name="connsiteX4" fmla="*/ 3458 w 3463"/>
                <a:gd name="connsiteY4" fmla="*/ 0 h 32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3" h="3234">
                  <a:moveTo>
                    <a:pt x="3458" y="0"/>
                  </a:moveTo>
                  <a:cubicBezTo>
                    <a:pt x="3480" y="1080"/>
                    <a:pt x="3440" y="2155"/>
                    <a:pt x="3343" y="3235"/>
                  </a:cubicBezTo>
                  <a:lnTo>
                    <a:pt x="3429" y="3149"/>
                  </a:lnTo>
                  <a:cubicBezTo>
                    <a:pt x="2286" y="3143"/>
                    <a:pt x="1143" y="3138"/>
                    <a:pt x="0" y="3138"/>
                  </a:cubicBezTo>
                  <a:cubicBezTo>
                    <a:pt x="320" y="1172"/>
                    <a:pt x="1452" y="103"/>
                    <a:pt x="3458" y="0"/>
                  </a:cubicBezTo>
                  <a:close/>
                </a:path>
              </a:pathLst>
            </a:custGeom>
            <a:grpFill/>
            <a:ln w="5715" cap="flat">
              <a:noFill/>
              <a:prstDash val="solid"/>
              <a:miter/>
            </a:ln>
          </p:spPr>
          <p:txBody>
            <a:bodyPr rtlCol="0" anchor="ctr"/>
            <a:lstStyle/>
            <a:p>
              <a:endParaRPr lang="zh-CN" altLang="en-US"/>
            </a:p>
          </p:txBody>
        </p:sp>
        <p:sp>
          <p:nvSpPr>
            <p:cNvPr id="5654" name="任意多边形: 形状 5653">
              <a:extLst>
                <a:ext uri="{FF2B5EF4-FFF2-40B4-BE49-F238E27FC236}">
                  <a16:creationId xmlns:a16="http://schemas.microsoft.com/office/drawing/2014/main" id="{524F8CC3-A8F6-9213-BF7B-A2F56916E381}"/>
                </a:ext>
              </a:extLst>
            </p:cNvPr>
            <p:cNvSpPr/>
            <p:nvPr/>
          </p:nvSpPr>
          <p:spPr>
            <a:xfrm>
              <a:off x="4607608" y="4754948"/>
              <a:ext cx="3709" cy="2874"/>
            </a:xfrm>
            <a:custGeom>
              <a:avLst/>
              <a:gdLst>
                <a:gd name="connsiteX0" fmla="*/ 3709 w 3709"/>
                <a:gd name="connsiteY0" fmla="*/ 0 h 2874"/>
                <a:gd name="connsiteX1" fmla="*/ 0 w 3709"/>
                <a:gd name="connsiteY1" fmla="*/ 2875 h 2874"/>
                <a:gd name="connsiteX2" fmla="*/ 3709 w 3709"/>
                <a:gd name="connsiteY2" fmla="*/ 0 h 2874"/>
              </a:gdLst>
              <a:ahLst/>
              <a:cxnLst>
                <a:cxn ang="0">
                  <a:pos x="connsiteX0" y="connsiteY0"/>
                </a:cxn>
                <a:cxn ang="0">
                  <a:pos x="connsiteX1" y="connsiteY1"/>
                </a:cxn>
                <a:cxn ang="0">
                  <a:pos x="connsiteX2" y="connsiteY2"/>
                </a:cxn>
              </a:cxnLst>
              <a:rect l="l" t="t" r="r" b="b"/>
              <a:pathLst>
                <a:path w="3709" h="2874">
                  <a:moveTo>
                    <a:pt x="3709" y="0"/>
                  </a:moveTo>
                  <a:cubicBezTo>
                    <a:pt x="2475" y="960"/>
                    <a:pt x="1234" y="1914"/>
                    <a:pt x="0" y="2875"/>
                  </a:cubicBezTo>
                  <a:cubicBezTo>
                    <a:pt x="669" y="1183"/>
                    <a:pt x="1869" y="171"/>
                    <a:pt x="3709" y="0"/>
                  </a:cubicBezTo>
                  <a:close/>
                </a:path>
              </a:pathLst>
            </a:custGeom>
            <a:grpFill/>
            <a:ln w="5715" cap="flat">
              <a:noFill/>
              <a:prstDash val="solid"/>
              <a:miter/>
            </a:ln>
          </p:spPr>
          <p:txBody>
            <a:bodyPr rtlCol="0" anchor="ctr"/>
            <a:lstStyle/>
            <a:p>
              <a:endParaRPr lang="zh-CN" altLang="en-US"/>
            </a:p>
          </p:txBody>
        </p:sp>
        <p:sp>
          <p:nvSpPr>
            <p:cNvPr id="5655" name="任意多边形: 形状 5654">
              <a:extLst>
                <a:ext uri="{FF2B5EF4-FFF2-40B4-BE49-F238E27FC236}">
                  <a16:creationId xmlns:a16="http://schemas.microsoft.com/office/drawing/2014/main" id="{1D9CFABE-ECF5-D8EA-3A1B-36F478E845D5}"/>
                </a:ext>
              </a:extLst>
            </p:cNvPr>
            <p:cNvSpPr/>
            <p:nvPr/>
          </p:nvSpPr>
          <p:spPr>
            <a:xfrm>
              <a:off x="5548365" y="4741718"/>
              <a:ext cx="4383" cy="2634"/>
            </a:xfrm>
            <a:custGeom>
              <a:avLst/>
              <a:gdLst>
                <a:gd name="connsiteX0" fmla="*/ 4383 w 4383"/>
                <a:gd name="connsiteY0" fmla="*/ 2635 h 2634"/>
                <a:gd name="connsiteX1" fmla="*/ 0 w 4383"/>
                <a:gd name="connsiteY1" fmla="*/ 0 h 2634"/>
                <a:gd name="connsiteX2" fmla="*/ 4383 w 4383"/>
                <a:gd name="connsiteY2" fmla="*/ 2635 h 2634"/>
              </a:gdLst>
              <a:ahLst/>
              <a:cxnLst>
                <a:cxn ang="0">
                  <a:pos x="connsiteX0" y="connsiteY0"/>
                </a:cxn>
                <a:cxn ang="0">
                  <a:pos x="connsiteX1" y="connsiteY1"/>
                </a:cxn>
                <a:cxn ang="0">
                  <a:pos x="connsiteX2" y="connsiteY2"/>
                </a:cxn>
              </a:cxnLst>
              <a:rect l="l" t="t" r="r" b="b"/>
              <a:pathLst>
                <a:path w="4383" h="2634">
                  <a:moveTo>
                    <a:pt x="4383" y="2635"/>
                  </a:moveTo>
                  <a:cubicBezTo>
                    <a:pt x="2412" y="2612"/>
                    <a:pt x="960" y="1714"/>
                    <a:pt x="0" y="0"/>
                  </a:cubicBezTo>
                  <a:cubicBezTo>
                    <a:pt x="1983" y="17"/>
                    <a:pt x="3389" y="983"/>
                    <a:pt x="4383" y="2635"/>
                  </a:cubicBezTo>
                  <a:close/>
                </a:path>
              </a:pathLst>
            </a:custGeom>
            <a:grpFill/>
            <a:ln w="5715" cap="flat">
              <a:noFill/>
              <a:prstDash val="solid"/>
              <a:miter/>
            </a:ln>
          </p:spPr>
          <p:txBody>
            <a:bodyPr rtlCol="0" anchor="ctr"/>
            <a:lstStyle/>
            <a:p>
              <a:endParaRPr lang="zh-CN" altLang="en-US"/>
            </a:p>
          </p:txBody>
        </p:sp>
        <p:sp>
          <p:nvSpPr>
            <p:cNvPr id="5656" name="任意多边形: 形状 5655">
              <a:extLst>
                <a:ext uri="{FF2B5EF4-FFF2-40B4-BE49-F238E27FC236}">
                  <a16:creationId xmlns:a16="http://schemas.microsoft.com/office/drawing/2014/main" id="{EC658C48-AACB-7E68-A857-10BD88A9DA20}"/>
                </a:ext>
              </a:extLst>
            </p:cNvPr>
            <p:cNvSpPr/>
            <p:nvPr/>
          </p:nvSpPr>
          <p:spPr>
            <a:xfrm>
              <a:off x="5528786" y="4729124"/>
              <a:ext cx="3440" cy="2363"/>
            </a:xfrm>
            <a:custGeom>
              <a:avLst/>
              <a:gdLst>
                <a:gd name="connsiteX0" fmla="*/ 3440 w 3440"/>
                <a:gd name="connsiteY0" fmla="*/ 2364 h 2363"/>
                <a:gd name="connsiteX1" fmla="*/ 0 w 3440"/>
                <a:gd name="connsiteY1" fmla="*/ 9 h 2363"/>
                <a:gd name="connsiteX2" fmla="*/ 3440 w 3440"/>
                <a:gd name="connsiteY2" fmla="*/ 2364 h 2363"/>
              </a:gdLst>
              <a:ahLst/>
              <a:cxnLst>
                <a:cxn ang="0">
                  <a:pos x="connsiteX0" y="connsiteY0"/>
                </a:cxn>
                <a:cxn ang="0">
                  <a:pos x="connsiteX1" y="connsiteY1"/>
                </a:cxn>
                <a:cxn ang="0">
                  <a:pos x="connsiteX2" y="connsiteY2"/>
                </a:cxn>
              </a:cxnLst>
              <a:rect l="l" t="t" r="r" b="b"/>
              <a:pathLst>
                <a:path w="3440" h="2363">
                  <a:moveTo>
                    <a:pt x="3440" y="2364"/>
                  </a:moveTo>
                  <a:cubicBezTo>
                    <a:pt x="2292" y="1581"/>
                    <a:pt x="1143" y="792"/>
                    <a:pt x="0" y="9"/>
                  </a:cubicBezTo>
                  <a:cubicBezTo>
                    <a:pt x="1749" y="-94"/>
                    <a:pt x="2903" y="683"/>
                    <a:pt x="3440" y="2364"/>
                  </a:cubicBezTo>
                  <a:close/>
                </a:path>
              </a:pathLst>
            </a:custGeom>
            <a:grpFill/>
            <a:ln w="5715" cap="flat">
              <a:noFill/>
              <a:prstDash val="solid"/>
              <a:miter/>
            </a:ln>
          </p:spPr>
          <p:txBody>
            <a:bodyPr rtlCol="0" anchor="ctr"/>
            <a:lstStyle/>
            <a:p>
              <a:endParaRPr lang="zh-CN" altLang="en-US"/>
            </a:p>
          </p:txBody>
        </p:sp>
        <p:sp>
          <p:nvSpPr>
            <p:cNvPr id="5657" name="任意多边形: 形状 5656">
              <a:extLst>
                <a:ext uri="{FF2B5EF4-FFF2-40B4-BE49-F238E27FC236}">
                  <a16:creationId xmlns:a16="http://schemas.microsoft.com/office/drawing/2014/main" id="{3C3BD325-27E2-137B-28BB-68F539589C13}"/>
                </a:ext>
              </a:extLst>
            </p:cNvPr>
            <p:cNvSpPr/>
            <p:nvPr/>
          </p:nvSpPr>
          <p:spPr>
            <a:xfrm>
              <a:off x="5869151" y="5442373"/>
              <a:ext cx="165012" cy="220128"/>
            </a:xfrm>
            <a:custGeom>
              <a:avLst/>
              <a:gdLst>
                <a:gd name="connsiteX0" fmla="*/ 24595 w 165012"/>
                <a:gd name="connsiteY0" fmla="*/ 144485 h 220128"/>
                <a:gd name="connsiteX1" fmla="*/ 38151 w 165012"/>
                <a:gd name="connsiteY1" fmla="*/ 113933 h 220128"/>
                <a:gd name="connsiteX2" fmla="*/ 40785 w 165012"/>
                <a:gd name="connsiteY2" fmla="*/ 100862 h 220128"/>
                <a:gd name="connsiteX3" fmla="*/ 27892 w 165012"/>
                <a:gd name="connsiteY3" fmla="*/ 98451 h 220128"/>
                <a:gd name="connsiteX4" fmla="*/ 37888 w 165012"/>
                <a:gd name="connsiteY4" fmla="*/ 81403 h 220128"/>
                <a:gd name="connsiteX5" fmla="*/ 46198 w 165012"/>
                <a:gd name="connsiteY5" fmla="*/ 61966 h 220128"/>
                <a:gd name="connsiteX6" fmla="*/ 41448 w 165012"/>
                <a:gd name="connsiteY6" fmla="*/ 59554 h 220128"/>
                <a:gd name="connsiteX7" fmla="*/ 31184 w 165012"/>
                <a:gd name="connsiteY7" fmla="*/ 62269 h 220128"/>
                <a:gd name="connsiteX8" fmla="*/ 31413 w 165012"/>
                <a:gd name="connsiteY8" fmla="*/ 59989 h 220128"/>
                <a:gd name="connsiteX9" fmla="*/ 33304 w 165012"/>
                <a:gd name="connsiteY9" fmla="*/ 55862 h 220128"/>
                <a:gd name="connsiteX10" fmla="*/ 64062 w 165012"/>
                <a:gd name="connsiteY10" fmla="*/ 35940 h 220128"/>
                <a:gd name="connsiteX11" fmla="*/ 69166 w 165012"/>
                <a:gd name="connsiteY11" fmla="*/ 32117 h 220128"/>
                <a:gd name="connsiteX12" fmla="*/ 93117 w 165012"/>
                <a:gd name="connsiteY12" fmla="*/ 41415 h 220128"/>
                <a:gd name="connsiteX13" fmla="*/ 89963 w 165012"/>
                <a:gd name="connsiteY13" fmla="*/ 67995 h 220128"/>
                <a:gd name="connsiteX14" fmla="*/ 99673 w 165012"/>
                <a:gd name="connsiteY14" fmla="*/ 62698 h 220128"/>
                <a:gd name="connsiteX15" fmla="*/ 102988 w 165012"/>
                <a:gd name="connsiteY15" fmla="*/ 58223 h 220128"/>
                <a:gd name="connsiteX16" fmla="*/ 119344 w 165012"/>
                <a:gd name="connsiteY16" fmla="*/ 43558 h 220128"/>
                <a:gd name="connsiteX17" fmla="*/ 125041 w 165012"/>
                <a:gd name="connsiteY17" fmla="*/ 53948 h 220128"/>
                <a:gd name="connsiteX18" fmla="*/ 127579 w 165012"/>
                <a:gd name="connsiteY18" fmla="*/ 52822 h 220128"/>
                <a:gd name="connsiteX19" fmla="*/ 141558 w 165012"/>
                <a:gd name="connsiteY19" fmla="*/ 23607 h 220128"/>
                <a:gd name="connsiteX20" fmla="*/ 146364 w 165012"/>
                <a:gd name="connsiteY20" fmla="*/ 10257 h 220128"/>
                <a:gd name="connsiteX21" fmla="*/ 154817 w 165012"/>
                <a:gd name="connsiteY21" fmla="*/ 73 h 220128"/>
                <a:gd name="connsiteX22" fmla="*/ 165012 w 165012"/>
                <a:gd name="connsiteY22" fmla="*/ 9891 h 220128"/>
                <a:gd name="connsiteX23" fmla="*/ 153845 w 165012"/>
                <a:gd name="connsiteY23" fmla="*/ 4827 h 220128"/>
                <a:gd name="connsiteX24" fmla="*/ 148833 w 165012"/>
                <a:gd name="connsiteY24" fmla="*/ 59829 h 220128"/>
                <a:gd name="connsiteX25" fmla="*/ 160052 w 165012"/>
                <a:gd name="connsiteY25" fmla="*/ 43398 h 220128"/>
                <a:gd name="connsiteX26" fmla="*/ 161920 w 165012"/>
                <a:gd name="connsiteY26" fmla="*/ 62229 h 220128"/>
                <a:gd name="connsiteX27" fmla="*/ 145690 w 165012"/>
                <a:gd name="connsiteY27" fmla="*/ 69538 h 220128"/>
                <a:gd name="connsiteX28" fmla="*/ 143758 w 165012"/>
                <a:gd name="connsiteY28" fmla="*/ 63480 h 220128"/>
                <a:gd name="connsiteX29" fmla="*/ 132882 w 165012"/>
                <a:gd name="connsiteY29" fmla="*/ 58829 h 220128"/>
                <a:gd name="connsiteX30" fmla="*/ 116229 w 165012"/>
                <a:gd name="connsiteY30" fmla="*/ 64195 h 220128"/>
                <a:gd name="connsiteX31" fmla="*/ 113120 w 165012"/>
                <a:gd name="connsiteY31" fmla="*/ 64738 h 220128"/>
                <a:gd name="connsiteX32" fmla="*/ 103410 w 165012"/>
                <a:gd name="connsiteY32" fmla="*/ 74939 h 220128"/>
                <a:gd name="connsiteX33" fmla="*/ 96558 w 165012"/>
                <a:gd name="connsiteY33" fmla="*/ 83300 h 220128"/>
                <a:gd name="connsiteX34" fmla="*/ 80522 w 165012"/>
                <a:gd name="connsiteY34" fmla="*/ 114001 h 220128"/>
                <a:gd name="connsiteX35" fmla="*/ 77653 w 165012"/>
                <a:gd name="connsiteY35" fmla="*/ 100182 h 220128"/>
                <a:gd name="connsiteX36" fmla="*/ 67251 w 165012"/>
                <a:gd name="connsiteY36" fmla="*/ 108812 h 220128"/>
                <a:gd name="connsiteX37" fmla="*/ 62068 w 165012"/>
                <a:gd name="connsiteY37" fmla="*/ 129272 h 220128"/>
                <a:gd name="connsiteX38" fmla="*/ 94529 w 165012"/>
                <a:gd name="connsiteY38" fmla="*/ 109224 h 220128"/>
                <a:gd name="connsiteX39" fmla="*/ 89363 w 165012"/>
                <a:gd name="connsiteY39" fmla="*/ 121271 h 220128"/>
                <a:gd name="connsiteX40" fmla="*/ 93655 w 165012"/>
                <a:gd name="connsiteY40" fmla="*/ 124745 h 220128"/>
                <a:gd name="connsiteX41" fmla="*/ 76641 w 165012"/>
                <a:gd name="connsiteY41" fmla="*/ 132981 h 220128"/>
                <a:gd name="connsiteX42" fmla="*/ 93655 w 165012"/>
                <a:gd name="connsiteY42" fmla="*/ 134609 h 220128"/>
                <a:gd name="connsiteX43" fmla="*/ 66577 w 165012"/>
                <a:gd name="connsiteY43" fmla="*/ 152960 h 220128"/>
                <a:gd name="connsiteX44" fmla="*/ 62605 w 165012"/>
                <a:gd name="connsiteY44" fmla="*/ 155052 h 220128"/>
                <a:gd name="connsiteX45" fmla="*/ 29538 w 165012"/>
                <a:gd name="connsiteY45" fmla="*/ 184313 h 220128"/>
                <a:gd name="connsiteX46" fmla="*/ 54279 w 165012"/>
                <a:gd name="connsiteY46" fmla="*/ 170145 h 220128"/>
                <a:gd name="connsiteX47" fmla="*/ 53541 w 165012"/>
                <a:gd name="connsiteY47" fmla="*/ 178781 h 220128"/>
                <a:gd name="connsiteX48" fmla="*/ 22514 w 165012"/>
                <a:gd name="connsiteY48" fmla="*/ 215860 h 220128"/>
                <a:gd name="connsiteX49" fmla="*/ 19063 w 165012"/>
                <a:gd name="connsiteY49" fmla="*/ 218854 h 220128"/>
                <a:gd name="connsiteX50" fmla="*/ 14713 w 165012"/>
                <a:gd name="connsiteY50" fmla="*/ 220129 h 220128"/>
                <a:gd name="connsiteX51" fmla="*/ 12668 w 165012"/>
                <a:gd name="connsiteY51" fmla="*/ 214608 h 220128"/>
                <a:gd name="connsiteX52" fmla="*/ 8050 w 165012"/>
                <a:gd name="connsiteY52" fmla="*/ 210184 h 220128"/>
                <a:gd name="connsiteX53" fmla="*/ 803 w 165012"/>
                <a:gd name="connsiteY53" fmla="*/ 208870 h 220128"/>
                <a:gd name="connsiteX54" fmla="*/ 2020 w 165012"/>
                <a:gd name="connsiteY54" fmla="*/ 203235 h 220128"/>
                <a:gd name="connsiteX55" fmla="*/ 20194 w 165012"/>
                <a:gd name="connsiteY55" fmla="*/ 170408 h 220128"/>
                <a:gd name="connsiteX56" fmla="*/ 6370 w 165012"/>
                <a:gd name="connsiteY56" fmla="*/ 171328 h 220128"/>
                <a:gd name="connsiteX57" fmla="*/ 9141 w 165012"/>
                <a:gd name="connsiteY57" fmla="*/ 162224 h 220128"/>
                <a:gd name="connsiteX58" fmla="*/ 16794 w 165012"/>
                <a:gd name="connsiteY58" fmla="*/ 161756 h 220128"/>
                <a:gd name="connsiteX59" fmla="*/ 24595 w 165012"/>
                <a:gd name="connsiteY59" fmla="*/ 157646 h 220128"/>
                <a:gd name="connsiteX60" fmla="*/ 24595 w 165012"/>
                <a:gd name="connsiteY60" fmla="*/ 144491 h 220128"/>
                <a:gd name="connsiteX61" fmla="*/ 30961 w 165012"/>
                <a:gd name="connsiteY61" fmla="*/ 141525 h 220128"/>
                <a:gd name="connsiteX62" fmla="*/ 38259 w 165012"/>
                <a:gd name="connsiteY62" fmla="*/ 139890 h 220128"/>
                <a:gd name="connsiteX63" fmla="*/ 40888 w 165012"/>
                <a:gd name="connsiteY63" fmla="*/ 136644 h 220128"/>
                <a:gd name="connsiteX64" fmla="*/ 44026 w 165012"/>
                <a:gd name="connsiteY64" fmla="*/ 127506 h 220128"/>
                <a:gd name="connsiteX65" fmla="*/ 48175 w 165012"/>
                <a:gd name="connsiteY65" fmla="*/ 120893 h 220128"/>
                <a:gd name="connsiteX66" fmla="*/ 58530 w 165012"/>
                <a:gd name="connsiteY66" fmla="*/ 103628 h 220128"/>
                <a:gd name="connsiteX67" fmla="*/ 64411 w 165012"/>
                <a:gd name="connsiteY67" fmla="*/ 88055 h 220128"/>
                <a:gd name="connsiteX68" fmla="*/ 65971 w 165012"/>
                <a:gd name="connsiteY68" fmla="*/ 88146 h 220128"/>
                <a:gd name="connsiteX69" fmla="*/ 70126 w 165012"/>
                <a:gd name="connsiteY69" fmla="*/ 89432 h 220128"/>
                <a:gd name="connsiteX70" fmla="*/ 66332 w 165012"/>
                <a:gd name="connsiteY70" fmla="*/ 87695 h 220128"/>
                <a:gd name="connsiteX71" fmla="*/ 67531 w 165012"/>
                <a:gd name="connsiteY71" fmla="*/ 83780 h 220128"/>
                <a:gd name="connsiteX72" fmla="*/ 82356 w 165012"/>
                <a:gd name="connsiteY72" fmla="*/ 58400 h 220128"/>
                <a:gd name="connsiteX73" fmla="*/ 68766 w 165012"/>
                <a:gd name="connsiteY73" fmla="*/ 76585 h 220128"/>
                <a:gd name="connsiteX74" fmla="*/ 68846 w 165012"/>
                <a:gd name="connsiteY74" fmla="*/ 80951 h 220128"/>
                <a:gd name="connsiteX75" fmla="*/ 66200 w 165012"/>
                <a:gd name="connsiteY75" fmla="*/ 84426 h 220128"/>
                <a:gd name="connsiteX76" fmla="*/ 56536 w 165012"/>
                <a:gd name="connsiteY76" fmla="*/ 105366 h 220128"/>
                <a:gd name="connsiteX77" fmla="*/ 48752 w 165012"/>
                <a:gd name="connsiteY77" fmla="*/ 120311 h 220128"/>
                <a:gd name="connsiteX78" fmla="*/ 44934 w 165012"/>
                <a:gd name="connsiteY78" fmla="*/ 130397 h 220128"/>
                <a:gd name="connsiteX79" fmla="*/ 31699 w 165012"/>
                <a:gd name="connsiteY79" fmla="*/ 141033 h 220128"/>
                <a:gd name="connsiteX80" fmla="*/ 24595 w 165012"/>
                <a:gd name="connsiteY80" fmla="*/ 144485 h 220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65012" h="220128">
                  <a:moveTo>
                    <a:pt x="24595" y="144485"/>
                  </a:moveTo>
                  <a:cubicBezTo>
                    <a:pt x="26218" y="133015"/>
                    <a:pt x="30676" y="122854"/>
                    <a:pt x="38151" y="113933"/>
                  </a:cubicBezTo>
                  <a:cubicBezTo>
                    <a:pt x="41260" y="110218"/>
                    <a:pt x="44014" y="106520"/>
                    <a:pt x="40785" y="100862"/>
                  </a:cubicBezTo>
                  <a:cubicBezTo>
                    <a:pt x="37065" y="94342"/>
                    <a:pt x="32270" y="98616"/>
                    <a:pt x="27892" y="98451"/>
                  </a:cubicBezTo>
                  <a:cubicBezTo>
                    <a:pt x="30173" y="92187"/>
                    <a:pt x="30110" y="85083"/>
                    <a:pt x="37888" y="81403"/>
                  </a:cubicBezTo>
                  <a:cubicBezTo>
                    <a:pt x="45443" y="77825"/>
                    <a:pt x="39260" y="66978"/>
                    <a:pt x="46198" y="61966"/>
                  </a:cubicBezTo>
                  <a:cubicBezTo>
                    <a:pt x="47043" y="61354"/>
                    <a:pt x="43774" y="59429"/>
                    <a:pt x="41448" y="59554"/>
                  </a:cubicBezTo>
                  <a:cubicBezTo>
                    <a:pt x="37813" y="59748"/>
                    <a:pt x="36431" y="68378"/>
                    <a:pt x="31184" y="62269"/>
                  </a:cubicBezTo>
                  <a:cubicBezTo>
                    <a:pt x="31258" y="61509"/>
                    <a:pt x="31338" y="60749"/>
                    <a:pt x="31413" y="59989"/>
                  </a:cubicBezTo>
                  <a:cubicBezTo>
                    <a:pt x="31761" y="58486"/>
                    <a:pt x="32407" y="57120"/>
                    <a:pt x="33304" y="55862"/>
                  </a:cubicBezTo>
                  <a:cubicBezTo>
                    <a:pt x="43403" y="48993"/>
                    <a:pt x="51747" y="39392"/>
                    <a:pt x="64062" y="35940"/>
                  </a:cubicBezTo>
                  <a:cubicBezTo>
                    <a:pt x="65726" y="34694"/>
                    <a:pt x="67389" y="33443"/>
                    <a:pt x="69166" y="32117"/>
                  </a:cubicBezTo>
                  <a:cubicBezTo>
                    <a:pt x="72732" y="50936"/>
                    <a:pt x="73126" y="51096"/>
                    <a:pt x="93117" y="41415"/>
                  </a:cubicBezTo>
                  <a:cubicBezTo>
                    <a:pt x="92289" y="50690"/>
                    <a:pt x="98815" y="59714"/>
                    <a:pt x="89963" y="67995"/>
                  </a:cubicBezTo>
                  <a:cubicBezTo>
                    <a:pt x="95483" y="69007"/>
                    <a:pt x="97952" y="66527"/>
                    <a:pt x="99673" y="62698"/>
                  </a:cubicBezTo>
                  <a:cubicBezTo>
                    <a:pt x="100461" y="60943"/>
                    <a:pt x="100136" y="57022"/>
                    <a:pt x="102988" y="58223"/>
                  </a:cubicBezTo>
                  <a:cubicBezTo>
                    <a:pt x="118218" y="64629"/>
                    <a:pt x="114086" y="49719"/>
                    <a:pt x="119344" y="43558"/>
                  </a:cubicBezTo>
                  <a:cubicBezTo>
                    <a:pt x="122601" y="46353"/>
                    <a:pt x="121321" y="51839"/>
                    <a:pt x="125041" y="53948"/>
                  </a:cubicBezTo>
                  <a:cubicBezTo>
                    <a:pt x="126339" y="54376"/>
                    <a:pt x="127368" y="54033"/>
                    <a:pt x="127579" y="52822"/>
                  </a:cubicBezTo>
                  <a:cubicBezTo>
                    <a:pt x="129533" y="41804"/>
                    <a:pt x="130242" y="30477"/>
                    <a:pt x="141558" y="23607"/>
                  </a:cubicBezTo>
                  <a:cubicBezTo>
                    <a:pt x="145856" y="20995"/>
                    <a:pt x="146307" y="15332"/>
                    <a:pt x="146364" y="10257"/>
                  </a:cubicBezTo>
                  <a:cubicBezTo>
                    <a:pt x="146433" y="4656"/>
                    <a:pt x="148816" y="673"/>
                    <a:pt x="154817" y="73"/>
                  </a:cubicBezTo>
                  <a:cubicBezTo>
                    <a:pt x="162040" y="-653"/>
                    <a:pt x="163806" y="4159"/>
                    <a:pt x="165012" y="9891"/>
                  </a:cubicBezTo>
                  <a:cubicBezTo>
                    <a:pt x="159554" y="11228"/>
                    <a:pt x="160206" y="3885"/>
                    <a:pt x="153845" y="4827"/>
                  </a:cubicBezTo>
                  <a:cubicBezTo>
                    <a:pt x="152239" y="22470"/>
                    <a:pt x="150588" y="40609"/>
                    <a:pt x="148833" y="59829"/>
                  </a:cubicBezTo>
                  <a:cubicBezTo>
                    <a:pt x="157091" y="57206"/>
                    <a:pt x="156931" y="50176"/>
                    <a:pt x="160052" y="43398"/>
                  </a:cubicBezTo>
                  <a:cubicBezTo>
                    <a:pt x="164344" y="50382"/>
                    <a:pt x="162469" y="56394"/>
                    <a:pt x="161920" y="62229"/>
                  </a:cubicBezTo>
                  <a:cubicBezTo>
                    <a:pt x="153954" y="59320"/>
                    <a:pt x="153359" y="71716"/>
                    <a:pt x="145690" y="69538"/>
                  </a:cubicBezTo>
                  <a:cubicBezTo>
                    <a:pt x="142124" y="68767"/>
                    <a:pt x="144130" y="65881"/>
                    <a:pt x="143758" y="63480"/>
                  </a:cubicBezTo>
                  <a:cubicBezTo>
                    <a:pt x="142575" y="55857"/>
                    <a:pt x="140015" y="55154"/>
                    <a:pt x="132882" y="58829"/>
                  </a:cubicBezTo>
                  <a:cubicBezTo>
                    <a:pt x="127705" y="61497"/>
                    <a:pt x="122990" y="66081"/>
                    <a:pt x="116229" y="64195"/>
                  </a:cubicBezTo>
                  <a:cubicBezTo>
                    <a:pt x="115309" y="63938"/>
                    <a:pt x="114120" y="64406"/>
                    <a:pt x="113120" y="64738"/>
                  </a:cubicBezTo>
                  <a:cubicBezTo>
                    <a:pt x="108085" y="66407"/>
                    <a:pt x="108948" y="73699"/>
                    <a:pt x="103410" y="74939"/>
                  </a:cubicBezTo>
                  <a:cubicBezTo>
                    <a:pt x="99044" y="75922"/>
                    <a:pt x="97810" y="76482"/>
                    <a:pt x="96558" y="83300"/>
                  </a:cubicBezTo>
                  <a:cubicBezTo>
                    <a:pt x="94358" y="95250"/>
                    <a:pt x="83711" y="101931"/>
                    <a:pt x="80522" y="114001"/>
                  </a:cubicBezTo>
                  <a:cubicBezTo>
                    <a:pt x="75967" y="108658"/>
                    <a:pt x="84242" y="102137"/>
                    <a:pt x="77653" y="100182"/>
                  </a:cubicBezTo>
                  <a:cubicBezTo>
                    <a:pt x="72298" y="98593"/>
                    <a:pt x="69303" y="104411"/>
                    <a:pt x="67251" y="108812"/>
                  </a:cubicBezTo>
                  <a:cubicBezTo>
                    <a:pt x="64365" y="114990"/>
                    <a:pt x="58856" y="120630"/>
                    <a:pt x="62068" y="129272"/>
                  </a:cubicBezTo>
                  <a:cubicBezTo>
                    <a:pt x="75064" y="126225"/>
                    <a:pt x="82276" y="113658"/>
                    <a:pt x="94529" y="109224"/>
                  </a:cubicBezTo>
                  <a:cubicBezTo>
                    <a:pt x="96078" y="115498"/>
                    <a:pt x="89397" y="116744"/>
                    <a:pt x="89363" y="121271"/>
                  </a:cubicBezTo>
                  <a:cubicBezTo>
                    <a:pt x="89340" y="124391"/>
                    <a:pt x="91529" y="124459"/>
                    <a:pt x="93655" y="124745"/>
                  </a:cubicBezTo>
                  <a:cubicBezTo>
                    <a:pt x="89449" y="130415"/>
                    <a:pt x="80682" y="126294"/>
                    <a:pt x="76641" y="132981"/>
                  </a:cubicBezTo>
                  <a:cubicBezTo>
                    <a:pt x="81910" y="137416"/>
                    <a:pt x="88888" y="126688"/>
                    <a:pt x="93655" y="134609"/>
                  </a:cubicBezTo>
                  <a:cubicBezTo>
                    <a:pt x="86614" y="143662"/>
                    <a:pt x="76573" y="148263"/>
                    <a:pt x="66577" y="152960"/>
                  </a:cubicBezTo>
                  <a:cubicBezTo>
                    <a:pt x="65274" y="153703"/>
                    <a:pt x="63937" y="154366"/>
                    <a:pt x="62605" y="155052"/>
                  </a:cubicBezTo>
                  <a:cubicBezTo>
                    <a:pt x="49883" y="162996"/>
                    <a:pt x="39334" y="173283"/>
                    <a:pt x="29538" y="184313"/>
                  </a:cubicBezTo>
                  <a:cubicBezTo>
                    <a:pt x="36379" y="177152"/>
                    <a:pt x="42203" y="168494"/>
                    <a:pt x="54279" y="170145"/>
                  </a:cubicBezTo>
                  <a:cubicBezTo>
                    <a:pt x="56656" y="173243"/>
                    <a:pt x="56273" y="176512"/>
                    <a:pt x="53541" y="178781"/>
                  </a:cubicBezTo>
                  <a:cubicBezTo>
                    <a:pt x="40917" y="189256"/>
                    <a:pt x="32876" y="203515"/>
                    <a:pt x="22514" y="215860"/>
                  </a:cubicBezTo>
                  <a:cubicBezTo>
                    <a:pt x="21480" y="216991"/>
                    <a:pt x="20320" y="217974"/>
                    <a:pt x="19063" y="218854"/>
                  </a:cubicBezTo>
                  <a:cubicBezTo>
                    <a:pt x="17708" y="219609"/>
                    <a:pt x="16262" y="220037"/>
                    <a:pt x="14713" y="220129"/>
                  </a:cubicBezTo>
                  <a:cubicBezTo>
                    <a:pt x="12576" y="218826"/>
                    <a:pt x="11850" y="216968"/>
                    <a:pt x="12668" y="214608"/>
                  </a:cubicBezTo>
                  <a:cubicBezTo>
                    <a:pt x="14359" y="209710"/>
                    <a:pt x="14559" y="206304"/>
                    <a:pt x="8050" y="210184"/>
                  </a:cubicBezTo>
                  <a:cubicBezTo>
                    <a:pt x="5078" y="211956"/>
                    <a:pt x="2683" y="210893"/>
                    <a:pt x="803" y="208870"/>
                  </a:cubicBezTo>
                  <a:cubicBezTo>
                    <a:pt x="-1100" y="206818"/>
                    <a:pt x="820" y="205081"/>
                    <a:pt x="2020" y="203235"/>
                  </a:cubicBezTo>
                  <a:cubicBezTo>
                    <a:pt x="8924" y="192571"/>
                    <a:pt x="10187" y="179021"/>
                    <a:pt x="20194" y="170408"/>
                  </a:cubicBezTo>
                  <a:cubicBezTo>
                    <a:pt x="14222" y="164310"/>
                    <a:pt x="10930" y="172574"/>
                    <a:pt x="6370" y="171328"/>
                  </a:cubicBezTo>
                  <a:cubicBezTo>
                    <a:pt x="5192" y="167511"/>
                    <a:pt x="8164" y="165173"/>
                    <a:pt x="9141" y="162224"/>
                  </a:cubicBezTo>
                  <a:cubicBezTo>
                    <a:pt x="11342" y="155606"/>
                    <a:pt x="13193" y="157212"/>
                    <a:pt x="16794" y="161756"/>
                  </a:cubicBezTo>
                  <a:cubicBezTo>
                    <a:pt x="18125" y="163436"/>
                    <a:pt x="22697" y="160630"/>
                    <a:pt x="24595" y="157646"/>
                  </a:cubicBezTo>
                  <a:cubicBezTo>
                    <a:pt x="17222" y="153892"/>
                    <a:pt x="17222" y="153766"/>
                    <a:pt x="24595" y="144491"/>
                  </a:cubicBezTo>
                  <a:cubicBezTo>
                    <a:pt x="28224" y="146725"/>
                    <a:pt x="29269" y="143416"/>
                    <a:pt x="30961" y="141525"/>
                  </a:cubicBezTo>
                  <a:cubicBezTo>
                    <a:pt x="33121" y="139719"/>
                    <a:pt x="35648" y="139542"/>
                    <a:pt x="38259" y="139890"/>
                  </a:cubicBezTo>
                  <a:cubicBezTo>
                    <a:pt x="42671" y="141765"/>
                    <a:pt x="40031" y="137775"/>
                    <a:pt x="40888" y="136644"/>
                  </a:cubicBezTo>
                  <a:cubicBezTo>
                    <a:pt x="40694" y="133152"/>
                    <a:pt x="51067" y="133375"/>
                    <a:pt x="44026" y="127506"/>
                  </a:cubicBezTo>
                  <a:cubicBezTo>
                    <a:pt x="43083" y="123802"/>
                    <a:pt x="46283" y="122768"/>
                    <a:pt x="48175" y="120893"/>
                  </a:cubicBezTo>
                  <a:cubicBezTo>
                    <a:pt x="53564" y="116287"/>
                    <a:pt x="56776" y="110847"/>
                    <a:pt x="58530" y="103628"/>
                  </a:cubicBezTo>
                  <a:cubicBezTo>
                    <a:pt x="59782" y="98473"/>
                    <a:pt x="57839" y="91381"/>
                    <a:pt x="64411" y="88055"/>
                  </a:cubicBezTo>
                  <a:cubicBezTo>
                    <a:pt x="64920" y="88089"/>
                    <a:pt x="65446" y="88107"/>
                    <a:pt x="65971" y="88146"/>
                  </a:cubicBezTo>
                  <a:cubicBezTo>
                    <a:pt x="67452" y="88261"/>
                    <a:pt x="68320" y="90370"/>
                    <a:pt x="70126" y="89432"/>
                  </a:cubicBezTo>
                  <a:cubicBezTo>
                    <a:pt x="68429" y="89821"/>
                    <a:pt x="67503" y="88524"/>
                    <a:pt x="66332" y="87695"/>
                  </a:cubicBezTo>
                  <a:cubicBezTo>
                    <a:pt x="66091" y="86186"/>
                    <a:pt x="66497" y="84889"/>
                    <a:pt x="67531" y="83780"/>
                  </a:cubicBezTo>
                  <a:cubicBezTo>
                    <a:pt x="72503" y="76225"/>
                    <a:pt x="72881" y="66258"/>
                    <a:pt x="82356" y="58400"/>
                  </a:cubicBezTo>
                  <a:cubicBezTo>
                    <a:pt x="69600" y="60869"/>
                    <a:pt x="70480" y="69636"/>
                    <a:pt x="68766" y="76585"/>
                  </a:cubicBezTo>
                  <a:cubicBezTo>
                    <a:pt x="68989" y="78042"/>
                    <a:pt x="68995" y="79488"/>
                    <a:pt x="68846" y="80951"/>
                  </a:cubicBezTo>
                  <a:cubicBezTo>
                    <a:pt x="68195" y="82289"/>
                    <a:pt x="67309" y="83437"/>
                    <a:pt x="66200" y="84426"/>
                  </a:cubicBezTo>
                  <a:cubicBezTo>
                    <a:pt x="61022" y="90438"/>
                    <a:pt x="53341" y="94616"/>
                    <a:pt x="56536" y="105366"/>
                  </a:cubicBezTo>
                  <a:cubicBezTo>
                    <a:pt x="58165" y="110835"/>
                    <a:pt x="53261" y="116258"/>
                    <a:pt x="48752" y="120311"/>
                  </a:cubicBezTo>
                  <a:cubicBezTo>
                    <a:pt x="45106" y="122762"/>
                    <a:pt x="41808" y="125357"/>
                    <a:pt x="44934" y="130397"/>
                  </a:cubicBezTo>
                  <a:cubicBezTo>
                    <a:pt x="41597" y="135284"/>
                    <a:pt x="35487" y="136707"/>
                    <a:pt x="31699" y="141033"/>
                  </a:cubicBezTo>
                  <a:cubicBezTo>
                    <a:pt x="29550" y="142605"/>
                    <a:pt x="28504" y="146474"/>
                    <a:pt x="24595" y="144485"/>
                  </a:cubicBezTo>
                  <a:close/>
                </a:path>
              </a:pathLst>
            </a:custGeom>
            <a:grpFill/>
            <a:ln w="5715" cap="flat">
              <a:noFill/>
              <a:prstDash val="solid"/>
              <a:miter/>
            </a:ln>
          </p:spPr>
          <p:txBody>
            <a:bodyPr rtlCol="0" anchor="ctr"/>
            <a:lstStyle/>
            <a:p>
              <a:endParaRPr lang="zh-CN" altLang="en-US"/>
            </a:p>
          </p:txBody>
        </p:sp>
        <p:sp>
          <p:nvSpPr>
            <p:cNvPr id="5658" name="任意多边形: 形状 5657">
              <a:extLst>
                <a:ext uri="{FF2B5EF4-FFF2-40B4-BE49-F238E27FC236}">
                  <a16:creationId xmlns:a16="http://schemas.microsoft.com/office/drawing/2014/main" id="{70358127-251F-4DA9-3119-BB902C70218E}"/>
                </a:ext>
              </a:extLst>
            </p:cNvPr>
            <p:cNvSpPr/>
            <p:nvPr/>
          </p:nvSpPr>
          <p:spPr>
            <a:xfrm>
              <a:off x="5564259" y="5419088"/>
              <a:ext cx="124428" cy="115140"/>
            </a:xfrm>
            <a:custGeom>
              <a:avLst/>
              <a:gdLst>
                <a:gd name="connsiteX0" fmla="*/ 30221 w 124428"/>
                <a:gd name="connsiteY0" fmla="*/ 105253 h 115140"/>
                <a:gd name="connsiteX1" fmla="*/ 26861 w 124428"/>
                <a:gd name="connsiteY1" fmla="*/ 108579 h 115140"/>
                <a:gd name="connsiteX2" fmla="*/ 23683 w 124428"/>
                <a:gd name="connsiteY2" fmla="*/ 108556 h 115140"/>
                <a:gd name="connsiteX3" fmla="*/ 20408 w 124428"/>
                <a:gd name="connsiteY3" fmla="*/ 108573 h 115140"/>
                <a:gd name="connsiteX4" fmla="*/ 20385 w 124428"/>
                <a:gd name="connsiteY4" fmla="*/ 108591 h 115140"/>
                <a:gd name="connsiteX5" fmla="*/ 20362 w 124428"/>
                <a:gd name="connsiteY5" fmla="*/ 115140 h 115140"/>
                <a:gd name="connsiteX6" fmla="*/ 15813 w 124428"/>
                <a:gd name="connsiteY6" fmla="*/ 87371 h 115140"/>
                <a:gd name="connsiteX7" fmla="*/ 10487 w 124428"/>
                <a:gd name="connsiteY7" fmla="*/ 72381 h 115140"/>
                <a:gd name="connsiteX8" fmla="*/ 0 w 124428"/>
                <a:gd name="connsiteY8" fmla="*/ 69294 h 115140"/>
                <a:gd name="connsiteX9" fmla="*/ 25340 w 124428"/>
                <a:gd name="connsiteY9" fmla="*/ 31284 h 115140"/>
                <a:gd name="connsiteX10" fmla="*/ 33924 w 124428"/>
                <a:gd name="connsiteY10" fmla="*/ 29261 h 115140"/>
                <a:gd name="connsiteX11" fmla="*/ 28306 w 124428"/>
                <a:gd name="connsiteY11" fmla="*/ 52967 h 115140"/>
                <a:gd name="connsiteX12" fmla="*/ 52149 w 124428"/>
                <a:gd name="connsiteY12" fmla="*/ 29301 h 115140"/>
                <a:gd name="connsiteX13" fmla="*/ 57122 w 124428"/>
                <a:gd name="connsiteY13" fmla="*/ 13962 h 115140"/>
                <a:gd name="connsiteX14" fmla="*/ 71923 w 124428"/>
                <a:gd name="connsiteY14" fmla="*/ 4875 h 115140"/>
                <a:gd name="connsiteX15" fmla="*/ 74804 w 124428"/>
                <a:gd name="connsiteY15" fmla="*/ 2572 h 115140"/>
                <a:gd name="connsiteX16" fmla="*/ 77736 w 124428"/>
                <a:gd name="connsiteY16" fmla="*/ 354 h 115140"/>
                <a:gd name="connsiteX17" fmla="*/ 79547 w 124428"/>
                <a:gd name="connsiteY17" fmla="*/ 0 h 115140"/>
                <a:gd name="connsiteX18" fmla="*/ 82267 w 124428"/>
                <a:gd name="connsiteY18" fmla="*/ 6007 h 115140"/>
                <a:gd name="connsiteX19" fmla="*/ 82948 w 124428"/>
                <a:gd name="connsiteY19" fmla="*/ 9938 h 115140"/>
                <a:gd name="connsiteX20" fmla="*/ 86131 w 124428"/>
                <a:gd name="connsiteY20" fmla="*/ 16437 h 115140"/>
                <a:gd name="connsiteX21" fmla="*/ 86142 w 124428"/>
                <a:gd name="connsiteY21" fmla="*/ 19728 h 115140"/>
                <a:gd name="connsiteX22" fmla="*/ 71409 w 124428"/>
                <a:gd name="connsiteY22" fmla="*/ 35439 h 115140"/>
                <a:gd name="connsiteX23" fmla="*/ 70454 w 124428"/>
                <a:gd name="connsiteY23" fmla="*/ 35736 h 115140"/>
                <a:gd name="connsiteX24" fmla="*/ 71620 w 124428"/>
                <a:gd name="connsiteY24" fmla="*/ 36039 h 115140"/>
                <a:gd name="connsiteX25" fmla="*/ 76267 w 124428"/>
                <a:gd name="connsiteY25" fmla="*/ 39445 h 115140"/>
                <a:gd name="connsiteX26" fmla="*/ 92692 w 124428"/>
                <a:gd name="connsiteY26" fmla="*/ 32947 h 115140"/>
                <a:gd name="connsiteX27" fmla="*/ 99275 w 124428"/>
                <a:gd name="connsiteY27" fmla="*/ 23015 h 115140"/>
                <a:gd name="connsiteX28" fmla="*/ 99264 w 124428"/>
                <a:gd name="connsiteY28" fmla="*/ 23015 h 115140"/>
                <a:gd name="connsiteX29" fmla="*/ 110368 w 124428"/>
                <a:gd name="connsiteY29" fmla="*/ 20803 h 115140"/>
                <a:gd name="connsiteX30" fmla="*/ 114774 w 124428"/>
                <a:gd name="connsiteY30" fmla="*/ 22152 h 115140"/>
                <a:gd name="connsiteX31" fmla="*/ 122421 w 124428"/>
                <a:gd name="connsiteY31" fmla="*/ 33084 h 115140"/>
                <a:gd name="connsiteX32" fmla="*/ 121895 w 124428"/>
                <a:gd name="connsiteY32" fmla="*/ 42062 h 115140"/>
                <a:gd name="connsiteX33" fmla="*/ 118129 w 124428"/>
                <a:gd name="connsiteY33" fmla="*/ 47217 h 115140"/>
                <a:gd name="connsiteX34" fmla="*/ 115923 w 124428"/>
                <a:gd name="connsiteY34" fmla="*/ 49200 h 115140"/>
                <a:gd name="connsiteX35" fmla="*/ 122912 w 124428"/>
                <a:gd name="connsiteY35" fmla="*/ 49149 h 115140"/>
                <a:gd name="connsiteX36" fmla="*/ 122301 w 124428"/>
                <a:gd name="connsiteY36" fmla="*/ 52641 h 115140"/>
                <a:gd name="connsiteX37" fmla="*/ 122301 w 124428"/>
                <a:gd name="connsiteY37" fmla="*/ 59202 h 115140"/>
                <a:gd name="connsiteX38" fmla="*/ 122301 w 124428"/>
                <a:gd name="connsiteY38" fmla="*/ 65797 h 115140"/>
                <a:gd name="connsiteX39" fmla="*/ 122301 w 124428"/>
                <a:gd name="connsiteY39" fmla="*/ 82245 h 115140"/>
                <a:gd name="connsiteX40" fmla="*/ 122318 w 124428"/>
                <a:gd name="connsiteY40" fmla="*/ 88822 h 115140"/>
                <a:gd name="connsiteX41" fmla="*/ 113048 w 124428"/>
                <a:gd name="connsiteY41" fmla="*/ 99687 h 115140"/>
                <a:gd name="connsiteX42" fmla="*/ 112437 w 124428"/>
                <a:gd name="connsiteY42" fmla="*/ 95366 h 115140"/>
                <a:gd name="connsiteX43" fmla="*/ 112443 w 124428"/>
                <a:gd name="connsiteY43" fmla="*/ 92109 h 115140"/>
                <a:gd name="connsiteX44" fmla="*/ 112437 w 124428"/>
                <a:gd name="connsiteY44" fmla="*/ 92109 h 115140"/>
                <a:gd name="connsiteX45" fmla="*/ 94835 w 124428"/>
                <a:gd name="connsiteY45" fmla="*/ 92109 h 115140"/>
                <a:gd name="connsiteX46" fmla="*/ 100150 w 124428"/>
                <a:gd name="connsiteY46" fmla="*/ 86908 h 115140"/>
                <a:gd name="connsiteX47" fmla="*/ 116638 w 124428"/>
                <a:gd name="connsiteY47" fmla="*/ 85005 h 115140"/>
                <a:gd name="connsiteX48" fmla="*/ 107671 w 124428"/>
                <a:gd name="connsiteY48" fmla="*/ 67369 h 115140"/>
                <a:gd name="connsiteX49" fmla="*/ 95755 w 124428"/>
                <a:gd name="connsiteY49" fmla="*/ 66825 h 115140"/>
                <a:gd name="connsiteX50" fmla="*/ 81096 w 124428"/>
                <a:gd name="connsiteY50" fmla="*/ 75884 h 115140"/>
                <a:gd name="connsiteX51" fmla="*/ 76421 w 124428"/>
                <a:gd name="connsiteY51" fmla="*/ 76758 h 115140"/>
                <a:gd name="connsiteX52" fmla="*/ 55693 w 124428"/>
                <a:gd name="connsiteY52" fmla="*/ 83028 h 115140"/>
                <a:gd name="connsiteX53" fmla="*/ 63317 w 124428"/>
                <a:gd name="connsiteY53" fmla="*/ 86005 h 115140"/>
                <a:gd name="connsiteX54" fmla="*/ 67346 w 124428"/>
                <a:gd name="connsiteY54" fmla="*/ 91737 h 115140"/>
                <a:gd name="connsiteX55" fmla="*/ 59773 w 124428"/>
                <a:gd name="connsiteY55" fmla="*/ 92126 h 115140"/>
                <a:gd name="connsiteX56" fmla="*/ 46675 w 124428"/>
                <a:gd name="connsiteY56" fmla="*/ 88822 h 115140"/>
                <a:gd name="connsiteX57" fmla="*/ 39405 w 124428"/>
                <a:gd name="connsiteY57" fmla="*/ 85639 h 115140"/>
                <a:gd name="connsiteX58" fmla="*/ 30095 w 124428"/>
                <a:gd name="connsiteY58" fmla="*/ 76261 h 115140"/>
                <a:gd name="connsiteX59" fmla="*/ 40639 w 124428"/>
                <a:gd name="connsiteY59" fmla="*/ 68220 h 115140"/>
                <a:gd name="connsiteX60" fmla="*/ 42154 w 124428"/>
                <a:gd name="connsiteY60" fmla="*/ 68534 h 115140"/>
                <a:gd name="connsiteX61" fmla="*/ 41805 w 124428"/>
                <a:gd name="connsiteY61" fmla="*/ 68232 h 115140"/>
                <a:gd name="connsiteX62" fmla="*/ 29935 w 124428"/>
                <a:gd name="connsiteY62" fmla="*/ 84634 h 115140"/>
                <a:gd name="connsiteX63" fmla="*/ 30221 w 124428"/>
                <a:gd name="connsiteY63" fmla="*/ 105253 h 115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24428" h="115140">
                  <a:moveTo>
                    <a:pt x="30221" y="105253"/>
                  </a:moveTo>
                  <a:cubicBezTo>
                    <a:pt x="29101" y="106362"/>
                    <a:pt x="27981" y="107471"/>
                    <a:pt x="26861" y="108579"/>
                  </a:cubicBezTo>
                  <a:cubicBezTo>
                    <a:pt x="25792" y="110271"/>
                    <a:pt x="24735" y="110185"/>
                    <a:pt x="23683" y="108556"/>
                  </a:cubicBezTo>
                  <a:cubicBezTo>
                    <a:pt x="22591" y="108556"/>
                    <a:pt x="21500" y="108562"/>
                    <a:pt x="20408" y="108573"/>
                  </a:cubicBezTo>
                  <a:lnTo>
                    <a:pt x="20385" y="108591"/>
                  </a:lnTo>
                  <a:cubicBezTo>
                    <a:pt x="20380" y="110774"/>
                    <a:pt x="20374" y="112957"/>
                    <a:pt x="20362" y="115140"/>
                  </a:cubicBezTo>
                  <a:cubicBezTo>
                    <a:pt x="8944" y="107671"/>
                    <a:pt x="7309" y="102802"/>
                    <a:pt x="15813" y="87371"/>
                  </a:cubicBezTo>
                  <a:cubicBezTo>
                    <a:pt x="20660" y="78581"/>
                    <a:pt x="19202" y="74935"/>
                    <a:pt x="10487" y="72381"/>
                  </a:cubicBezTo>
                  <a:cubicBezTo>
                    <a:pt x="6189" y="74072"/>
                    <a:pt x="2806" y="72666"/>
                    <a:pt x="0" y="69294"/>
                  </a:cubicBezTo>
                  <a:cubicBezTo>
                    <a:pt x="9315" y="57219"/>
                    <a:pt x="10259" y="39542"/>
                    <a:pt x="25340" y="31284"/>
                  </a:cubicBezTo>
                  <a:cubicBezTo>
                    <a:pt x="27918" y="29398"/>
                    <a:pt x="30575" y="27838"/>
                    <a:pt x="33924" y="29261"/>
                  </a:cubicBezTo>
                  <a:cubicBezTo>
                    <a:pt x="38354" y="38851"/>
                    <a:pt x="29312" y="45103"/>
                    <a:pt x="28306" y="52967"/>
                  </a:cubicBezTo>
                  <a:cubicBezTo>
                    <a:pt x="33884" y="43269"/>
                    <a:pt x="34810" y="29244"/>
                    <a:pt x="52149" y="29301"/>
                  </a:cubicBezTo>
                  <a:cubicBezTo>
                    <a:pt x="58053" y="29318"/>
                    <a:pt x="56144" y="19494"/>
                    <a:pt x="57122" y="13962"/>
                  </a:cubicBezTo>
                  <a:cubicBezTo>
                    <a:pt x="58596" y="5241"/>
                    <a:pt x="65740" y="5835"/>
                    <a:pt x="71923" y="4875"/>
                  </a:cubicBezTo>
                  <a:cubicBezTo>
                    <a:pt x="72912" y="4149"/>
                    <a:pt x="73901" y="3418"/>
                    <a:pt x="74804" y="2572"/>
                  </a:cubicBezTo>
                  <a:cubicBezTo>
                    <a:pt x="75667" y="1686"/>
                    <a:pt x="76655" y="960"/>
                    <a:pt x="77736" y="354"/>
                  </a:cubicBezTo>
                  <a:cubicBezTo>
                    <a:pt x="78336" y="229"/>
                    <a:pt x="78941" y="114"/>
                    <a:pt x="79547" y="0"/>
                  </a:cubicBezTo>
                  <a:cubicBezTo>
                    <a:pt x="84748" y="40"/>
                    <a:pt x="91006" y="-480"/>
                    <a:pt x="82267" y="6007"/>
                  </a:cubicBezTo>
                  <a:cubicBezTo>
                    <a:pt x="80702" y="7172"/>
                    <a:pt x="81410" y="8841"/>
                    <a:pt x="82948" y="9938"/>
                  </a:cubicBezTo>
                  <a:cubicBezTo>
                    <a:pt x="85279" y="11482"/>
                    <a:pt x="84285" y="14653"/>
                    <a:pt x="86131" y="16437"/>
                  </a:cubicBezTo>
                  <a:cubicBezTo>
                    <a:pt x="86136" y="17534"/>
                    <a:pt x="86136" y="18631"/>
                    <a:pt x="86142" y="19728"/>
                  </a:cubicBezTo>
                  <a:cubicBezTo>
                    <a:pt x="81387" y="25163"/>
                    <a:pt x="80381" y="34136"/>
                    <a:pt x="71409" y="35439"/>
                  </a:cubicBezTo>
                  <a:cubicBezTo>
                    <a:pt x="71529" y="35399"/>
                    <a:pt x="70454" y="35736"/>
                    <a:pt x="70454" y="35736"/>
                  </a:cubicBezTo>
                  <a:cubicBezTo>
                    <a:pt x="70454" y="35736"/>
                    <a:pt x="71529" y="36068"/>
                    <a:pt x="71620" y="36039"/>
                  </a:cubicBezTo>
                  <a:cubicBezTo>
                    <a:pt x="74175" y="35907"/>
                    <a:pt x="77690" y="34410"/>
                    <a:pt x="76267" y="39445"/>
                  </a:cubicBezTo>
                  <a:cubicBezTo>
                    <a:pt x="84759" y="44903"/>
                    <a:pt x="88474" y="38291"/>
                    <a:pt x="92692" y="32947"/>
                  </a:cubicBezTo>
                  <a:cubicBezTo>
                    <a:pt x="94372" y="29295"/>
                    <a:pt x="96429" y="25895"/>
                    <a:pt x="99275" y="23015"/>
                  </a:cubicBezTo>
                  <a:lnTo>
                    <a:pt x="99264" y="23015"/>
                  </a:lnTo>
                  <a:cubicBezTo>
                    <a:pt x="102853" y="21711"/>
                    <a:pt x="106442" y="20443"/>
                    <a:pt x="110368" y="20803"/>
                  </a:cubicBezTo>
                  <a:cubicBezTo>
                    <a:pt x="111906" y="21020"/>
                    <a:pt x="113368" y="21488"/>
                    <a:pt x="114774" y="22152"/>
                  </a:cubicBezTo>
                  <a:cubicBezTo>
                    <a:pt x="119198" y="24477"/>
                    <a:pt x="121815" y="28078"/>
                    <a:pt x="122421" y="33084"/>
                  </a:cubicBezTo>
                  <a:cubicBezTo>
                    <a:pt x="122792" y="36107"/>
                    <a:pt x="122672" y="39108"/>
                    <a:pt x="121895" y="42062"/>
                  </a:cubicBezTo>
                  <a:cubicBezTo>
                    <a:pt x="121210" y="44234"/>
                    <a:pt x="120043" y="46063"/>
                    <a:pt x="118129" y="47217"/>
                  </a:cubicBezTo>
                  <a:cubicBezTo>
                    <a:pt x="117815" y="48326"/>
                    <a:pt x="114992" y="46640"/>
                    <a:pt x="115923" y="49200"/>
                  </a:cubicBezTo>
                  <a:cubicBezTo>
                    <a:pt x="118329" y="48783"/>
                    <a:pt x="120609" y="47537"/>
                    <a:pt x="122912" y="49149"/>
                  </a:cubicBezTo>
                  <a:cubicBezTo>
                    <a:pt x="123696" y="50492"/>
                    <a:pt x="123438" y="51646"/>
                    <a:pt x="122301" y="52641"/>
                  </a:cubicBezTo>
                  <a:cubicBezTo>
                    <a:pt x="122301" y="54830"/>
                    <a:pt x="122301" y="57018"/>
                    <a:pt x="122301" y="59202"/>
                  </a:cubicBezTo>
                  <a:cubicBezTo>
                    <a:pt x="121078" y="61402"/>
                    <a:pt x="117392" y="63596"/>
                    <a:pt x="122301" y="65797"/>
                  </a:cubicBezTo>
                  <a:cubicBezTo>
                    <a:pt x="125719" y="71277"/>
                    <a:pt x="124490" y="76764"/>
                    <a:pt x="122301" y="82245"/>
                  </a:cubicBezTo>
                  <a:cubicBezTo>
                    <a:pt x="122027" y="84439"/>
                    <a:pt x="118666" y="86640"/>
                    <a:pt x="122318" y="88822"/>
                  </a:cubicBezTo>
                  <a:cubicBezTo>
                    <a:pt x="123124" y="95772"/>
                    <a:pt x="121644" y="100773"/>
                    <a:pt x="113048" y="99687"/>
                  </a:cubicBezTo>
                  <a:cubicBezTo>
                    <a:pt x="111477" y="98441"/>
                    <a:pt x="111271" y="97001"/>
                    <a:pt x="112437" y="95366"/>
                  </a:cubicBezTo>
                  <a:cubicBezTo>
                    <a:pt x="112443" y="94280"/>
                    <a:pt x="112448" y="93195"/>
                    <a:pt x="112443" y="92109"/>
                  </a:cubicBezTo>
                  <a:lnTo>
                    <a:pt x="112437" y="92109"/>
                  </a:lnTo>
                  <a:cubicBezTo>
                    <a:pt x="106499" y="92109"/>
                    <a:pt x="100567" y="92109"/>
                    <a:pt x="94835" y="92109"/>
                  </a:cubicBezTo>
                  <a:cubicBezTo>
                    <a:pt x="96446" y="86451"/>
                    <a:pt x="96949" y="85388"/>
                    <a:pt x="100150" y="86908"/>
                  </a:cubicBezTo>
                  <a:cubicBezTo>
                    <a:pt x="107013" y="90160"/>
                    <a:pt x="108677" y="80507"/>
                    <a:pt x="116638" y="85005"/>
                  </a:cubicBezTo>
                  <a:cubicBezTo>
                    <a:pt x="111928" y="77370"/>
                    <a:pt x="104133" y="75769"/>
                    <a:pt x="107671" y="67369"/>
                  </a:cubicBezTo>
                  <a:cubicBezTo>
                    <a:pt x="109157" y="63848"/>
                    <a:pt x="99733" y="62088"/>
                    <a:pt x="95755" y="66825"/>
                  </a:cubicBezTo>
                  <a:cubicBezTo>
                    <a:pt x="91720" y="71632"/>
                    <a:pt x="87925" y="75884"/>
                    <a:pt x="81096" y="75884"/>
                  </a:cubicBezTo>
                  <a:cubicBezTo>
                    <a:pt x="79496" y="75884"/>
                    <a:pt x="77055" y="77387"/>
                    <a:pt x="76421" y="76758"/>
                  </a:cubicBezTo>
                  <a:cubicBezTo>
                    <a:pt x="64888" y="65357"/>
                    <a:pt x="62099" y="79113"/>
                    <a:pt x="55693" y="83028"/>
                  </a:cubicBezTo>
                  <a:cubicBezTo>
                    <a:pt x="57887" y="86445"/>
                    <a:pt x="60991" y="85051"/>
                    <a:pt x="63317" y="86005"/>
                  </a:cubicBezTo>
                  <a:cubicBezTo>
                    <a:pt x="65854" y="87045"/>
                    <a:pt x="68786" y="88251"/>
                    <a:pt x="67346" y="91737"/>
                  </a:cubicBezTo>
                  <a:cubicBezTo>
                    <a:pt x="65311" y="96669"/>
                    <a:pt x="62145" y="88200"/>
                    <a:pt x="59773" y="92126"/>
                  </a:cubicBezTo>
                  <a:cubicBezTo>
                    <a:pt x="55407" y="91023"/>
                    <a:pt x="51041" y="89925"/>
                    <a:pt x="46675" y="88822"/>
                  </a:cubicBezTo>
                  <a:cubicBezTo>
                    <a:pt x="44543" y="87079"/>
                    <a:pt x="41708" y="86920"/>
                    <a:pt x="39405" y="85639"/>
                  </a:cubicBezTo>
                  <a:cubicBezTo>
                    <a:pt x="35399" y="83411"/>
                    <a:pt x="29432" y="82439"/>
                    <a:pt x="30095" y="76261"/>
                  </a:cubicBezTo>
                  <a:cubicBezTo>
                    <a:pt x="30712" y="70495"/>
                    <a:pt x="35959" y="69311"/>
                    <a:pt x="40639" y="68220"/>
                  </a:cubicBezTo>
                  <a:cubicBezTo>
                    <a:pt x="42628" y="68917"/>
                    <a:pt x="40102" y="67780"/>
                    <a:pt x="42154" y="68534"/>
                  </a:cubicBezTo>
                  <a:cubicBezTo>
                    <a:pt x="42194" y="68546"/>
                    <a:pt x="41960" y="68397"/>
                    <a:pt x="41805" y="68232"/>
                  </a:cubicBezTo>
                  <a:cubicBezTo>
                    <a:pt x="30581" y="68512"/>
                    <a:pt x="26340" y="73689"/>
                    <a:pt x="29935" y="84634"/>
                  </a:cubicBezTo>
                  <a:cubicBezTo>
                    <a:pt x="32187" y="91446"/>
                    <a:pt x="28621" y="98395"/>
                    <a:pt x="30221" y="105253"/>
                  </a:cubicBezTo>
                  <a:close/>
                </a:path>
              </a:pathLst>
            </a:custGeom>
            <a:grpFill/>
            <a:ln w="5715" cap="flat">
              <a:noFill/>
              <a:prstDash val="solid"/>
              <a:miter/>
            </a:ln>
          </p:spPr>
          <p:txBody>
            <a:bodyPr rtlCol="0" anchor="ctr"/>
            <a:lstStyle/>
            <a:p>
              <a:endParaRPr lang="zh-CN" altLang="en-US"/>
            </a:p>
          </p:txBody>
        </p:sp>
        <p:sp>
          <p:nvSpPr>
            <p:cNvPr id="5659" name="任意多边形: 形状 5658">
              <a:extLst>
                <a:ext uri="{FF2B5EF4-FFF2-40B4-BE49-F238E27FC236}">
                  <a16:creationId xmlns:a16="http://schemas.microsoft.com/office/drawing/2014/main" id="{BECEC190-F3C1-74ED-87B7-349840E256FC}"/>
                </a:ext>
              </a:extLst>
            </p:cNvPr>
            <p:cNvSpPr/>
            <p:nvPr/>
          </p:nvSpPr>
          <p:spPr>
            <a:xfrm>
              <a:off x="5890568" y="5563826"/>
              <a:ext cx="113096" cy="134394"/>
            </a:xfrm>
            <a:custGeom>
              <a:avLst/>
              <a:gdLst>
                <a:gd name="connsiteX0" fmla="*/ 32867 w 113096"/>
                <a:gd name="connsiteY0" fmla="*/ 49355 h 134394"/>
                <a:gd name="connsiteX1" fmla="*/ 5773 w 113096"/>
                <a:gd name="connsiteY1" fmla="*/ 74146 h 134394"/>
                <a:gd name="connsiteX2" fmla="*/ 2195 w 113096"/>
                <a:gd name="connsiteY2" fmla="*/ 64111 h 134394"/>
                <a:gd name="connsiteX3" fmla="*/ 25323 w 113096"/>
                <a:gd name="connsiteY3" fmla="*/ 43126 h 134394"/>
                <a:gd name="connsiteX4" fmla="*/ 42651 w 113096"/>
                <a:gd name="connsiteY4" fmla="*/ 29604 h 134394"/>
                <a:gd name="connsiteX5" fmla="*/ 72249 w 113096"/>
                <a:gd name="connsiteY5" fmla="*/ 13156 h 134394"/>
                <a:gd name="connsiteX6" fmla="*/ 72244 w 113096"/>
                <a:gd name="connsiteY6" fmla="*/ 13156 h 134394"/>
                <a:gd name="connsiteX7" fmla="*/ 82056 w 113096"/>
                <a:gd name="connsiteY7" fmla="*/ 13133 h 134394"/>
                <a:gd name="connsiteX8" fmla="*/ 88686 w 113096"/>
                <a:gd name="connsiteY8" fmla="*/ 16448 h 134394"/>
                <a:gd name="connsiteX9" fmla="*/ 89080 w 113096"/>
                <a:gd name="connsiteY9" fmla="*/ 17597 h 134394"/>
                <a:gd name="connsiteX10" fmla="*/ 90166 w 113096"/>
                <a:gd name="connsiteY10" fmla="*/ 18145 h 134394"/>
                <a:gd name="connsiteX11" fmla="*/ 91915 w 113096"/>
                <a:gd name="connsiteY11" fmla="*/ 16499 h 134394"/>
                <a:gd name="connsiteX12" fmla="*/ 91989 w 113096"/>
                <a:gd name="connsiteY12" fmla="*/ 13127 h 134394"/>
                <a:gd name="connsiteX13" fmla="*/ 101842 w 113096"/>
                <a:gd name="connsiteY13" fmla="*/ 3292 h 134394"/>
                <a:gd name="connsiteX14" fmla="*/ 101836 w 113096"/>
                <a:gd name="connsiteY14" fmla="*/ 3292 h 134394"/>
                <a:gd name="connsiteX15" fmla="*/ 105128 w 113096"/>
                <a:gd name="connsiteY15" fmla="*/ 0 h 134394"/>
                <a:gd name="connsiteX16" fmla="*/ 105122 w 113096"/>
                <a:gd name="connsiteY16" fmla="*/ 0 h 134394"/>
                <a:gd name="connsiteX17" fmla="*/ 110277 w 113096"/>
                <a:gd name="connsiteY17" fmla="*/ 20574 h 134394"/>
                <a:gd name="connsiteX18" fmla="*/ 107494 w 113096"/>
                <a:gd name="connsiteY18" fmla="*/ 61511 h 134394"/>
                <a:gd name="connsiteX19" fmla="*/ 105122 w 113096"/>
                <a:gd name="connsiteY19" fmla="*/ 69077 h 134394"/>
                <a:gd name="connsiteX20" fmla="*/ 98076 w 113096"/>
                <a:gd name="connsiteY20" fmla="*/ 83730 h 134394"/>
                <a:gd name="connsiteX21" fmla="*/ 100030 w 113096"/>
                <a:gd name="connsiteY21" fmla="*/ 95406 h 134394"/>
                <a:gd name="connsiteX22" fmla="*/ 93943 w 113096"/>
                <a:gd name="connsiteY22" fmla="*/ 113643 h 134394"/>
                <a:gd name="connsiteX23" fmla="*/ 81622 w 113096"/>
                <a:gd name="connsiteY23" fmla="*/ 107831 h 134394"/>
                <a:gd name="connsiteX24" fmla="*/ 79136 w 113096"/>
                <a:gd name="connsiteY24" fmla="*/ 109282 h 134394"/>
                <a:gd name="connsiteX25" fmla="*/ 75615 w 113096"/>
                <a:gd name="connsiteY25" fmla="*/ 121838 h 134394"/>
                <a:gd name="connsiteX26" fmla="*/ 66026 w 113096"/>
                <a:gd name="connsiteY26" fmla="*/ 134394 h 134394"/>
                <a:gd name="connsiteX27" fmla="*/ 83113 w 113096"/>
                <a:gd name="connsiteY27" fmla="*/ 92903 h 134394"/>
                <a:gd name="connsiteX28" fmla="*/ 79622 w 113096"/>
                <a:gd name="connsiteY28" fmla="*/ 80010 h 134394"/>
                <a:gd name="connsiteX29" fmla="*/ 62368 w 113096"/>
                <a:gd name="connsiteY29" fmla="*/ 82227 h 134394"/>
                <a:gd name="connsiteX30" fmla="*/ 62357 w 113096"/>
                <a:gd name="connsiteY30" fmla="*/ 82227 h 134394"/>
                <a:gd name="connsiteX31" fmla="*/ 64311 w 113096"/>
                <a:gd name="connsiteY31" fmla="*/ 73089 h 134394"/>
                <a:gd name="connsiteX32" fmla="*/ 73352 w 113096"/>
                <a:gd name="connsiteY32" fmla="*/ 57162 h 134394"/>
                <a:gd name="connsiteX33" fmla="*/ 78101 w 113096"/>
                <a:gd name="connsiteY33" fmla="*/ 51447 h 134394"/>
                <a:gd name="connsiteX34" fmla="*/ 80622 w 113096"/>
                <a:gd name="connsiteY34" fmla="*/ 38542 h 134394"/>
                <a:gd name="connsiteX35" fmla="*/ 74244 w 113096"/>
                <a:gd name="connsiteY35" fmla="*/ 47086 h 134394"/>
                <a:gd name="connsiteX36" fmla="*/ 59065 w 113096"/>
                <a:gd name="connsiteY36" fmla="*/ 42743 h 134394"/>
                <a:gd name="connsiteX37" fmla="*/ 53950 w 113096"/>
                <a:gd name="connsiteY37" fmla="*/ 35124 h 134394"/>
                <a:gd name="connsiteX38" fmla="*/ 52887 w 113096"/>
                <a:gd name="connsiteY38" fmla="*/ 37839 h 134394"/>
                <a:gd name="connsiteX39" fmla="*/ 32867 w 113096"/>
                <a:gd name="connsiteY39" fmla="*/ 49355 h 134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096" h="134394">
                  <a:moveTo>
                    <a:pt x="32867" y="49355"/>
                  </a:moveTo>
                  <a:cubicBezTo>
                    <a:pt x="21254" y="54401"/>
                    <a:pt x="9904" y="59756"/>
                    <a:pt x="5773" y="74146"/>
                  </a:cubicBezTo>
                  <a:cubicBezTo>
                    <a:pt x="0" y="71375"/>
                    <a:pt x="-1909" y="66529"/>
                    <a:pt x="2195" y="64111"/>
                  </a:cubicBezTo>
                  <a:cubicBezTo>
                    <a:pt x="11527" y="58619"/>
                    <a:pt x="12636" y="44451"/>
                    <a:pt x="25323" y="43126"/>
                  </a:cubicBezTo>
                  <a:cubicBezTo>
                    <a:pt x="27558" y="34079"/>
                    <a:pt x="35331" y="32130"/>
                    <a:pt x="42651" y="29604"/>
                  </a:cubicBezTo>
                  <a:cubicBezTo>
                    <a:pt x="53024" y="25038"/>
                    <a:pt x="61013" y="16174"/>
                    <a:pt x="72249" y="13156"/>
                  </a:cubicBezTo>
                  <a:lnTo>
                    <a:pt x="72244" y="13156"/>
                  </a:lnTo>
                  <a:cubicBezTo>
                    <a:pt x="75524" y="16396"/>
                    <a:pt x="78781" y="10647"/>
                    <a:pt x="82056" y="13133"/>
                  </a:cubicBezTo>
                  <a:cubicBezTo>
                    <a:pt x="84777" y="13219"/>
                    <a:pt x="87251" y="13796"/>
                    <a:pt x="88686" y="16448"/>
                  </a:cubicBezTo>
                  <a:cubicBezTo>
                    <a:pt x="88686" y="16448"/>
                    <a:pt x="89080" y="17597"/>
                    <a:pt x="89080" y="17597"/>
                  </a:cubicBezTo>
                  <a:cubicBezTo>
                    <a:pt x="89086" y="17597"/>
                    <a:pt x="90166" y="18145"/>
                    <a:pt x="90166" y="18145"/>
                  </a:cubicBezTo>
                  <a:cubicBezTo>
                    <a:pt x="90543" y="17374"/>
                    <a:pt x="91126" y="16825"/>
                    <a:pt x="91915" y="16499"/>
                  </a:cubicBezTo>
                  <a:cubicBezTo>
                    <a:pt x="91937" y="15373"/>
                    <a:pt x="91966" y="14253"/>
                    <a:pt x="91989" y="13127"/>
                  </a:cubicBezTo>
                  <a:cubicBezTo>
                    <a:pt x="96201" y="10779"/>
                    <a:pt x="99441" y="7458"/>
                    <a:pt x="101842" y="3292"/>
                  </a:cubicBezTo>
                  <a:lnTo>
                    <a:pt x="101836" y="3292"/>
                  </a:lnTo>
                  <a:cubicBezTo>
                    <a:pt x="102470" y="1732"/>
                    <a:pt x="103899" y="966"/>
                    <a:pt x="105128" y="0"/>
                  </a:cubicBezTo>
                  <a:lnTo>
                    <a:pt x="105122" y="0"/>
                  </a:lnTo>
                  <a:cubicBezTo>
                    <a:pt x="109717" y="6138"/>
                    <a:pt x="117221" y="11544"/>
                    <a:pt x="110277" y="20574"/>
                  </a:cubicBezTo>
                  <a:cubicBezTo>
                    <a:pt x="115500" y="34610"/>
                    <a:pt x="106631" y="47720"/>
                    <a:pt x="107494" y="61511"/>
                  </a:cubicBezTo>
                  <a:cubicBezTo>
                    <a:pt x="107648" y="63974"/>
                    <a:pt x="105962" y="66551"/>
                    <a:pt x="105122" y="69077"/>
                  </a:cubicBezTo>
                  <a:cubicBezTo>
                    <a:pt x="94847" y="72003"/>
                    <a:pt x="91223" y="78484"/>
                    <a:pt x="98076" y="83730"/>
                  </a:cubicBezTo>
                  <a:cubicBezTo>
                    <a:pt x="104082" y="88325"/>
                    <a:pt x="102790" y="91286"/>
                    <a:pt x="100030" y="95406"/>
                  </a:cubicBezTo>
                  <a:cubicBezTo>
                    <a:pt x="96230" y="101076"/>
                    <a:pt x="93115" y="106865"/>
                    <a:pt x="93943" y="113643"/>
                  </a:cubicBezTo>
                  <a:cubicBezTo>
                    <a:pt x="87428" y="114677"/>
                    <a:pt x="85862" y="108779"/>
                    <a:pt x="81622" y="107831"/>
                  </a:cubicBezTo>
                  <a:cubicBezTo>
                    <a:pt x="80365" y="107476"/>
                    <a:pt x="79524" y="107956"/>
                    <a:pt x="79136" y="109282"/>
                  </a:cubicBezTo>
                  <a:cubicBezTo>
                    <a:pt x="77919" y="113460"/>
                    <a:pt x="76210" y="117575"/>
                    <a:pt x="75615" y="121838"/>
                  </a:cubicBezTo>
                  <a:cubicBezTo>
                    <a:pt x="74764" y="127976"/>
                    <a:pt x="71266" y="131388"/>
                    <a:pt x="66026" y="134394"/>
                  </a:cubicBezTo>
                  <a:cubicBezTo>
                    <a:pt x="62700" y="107288"/>
                    <a:pt x="60162" y="114992"/>
                    <a:pt x="83113" y="92903"/>
                  </a:cubicBezTo>
                  <a:cubicBezTo>
                    <a:pt x="73964" y="89457"/>
                    <a:pt x="73964" y="89457"/>
                    <a:pt x="79622" y="80010"/>
                  </a:cubicBezTo>
                  <a:cubicBezTo>
                    <a:pt x="73404" y="78707"/>
                    <a:pt x="67392" y="75370"/>
                    <a:pt x="62368" y="82227"/>
                  </a:cubicBezTo>
                  <a:lnTo>
                    <a:pt x="62357" y="82227"/>
                  </a:lnTo>
                  <a:cubicBezTo>
                    <a:pt x="62494" y="79010"/>
                    <a:pt x="61442" y="74547"/>
                    <a:pt x="64311" y="73089"/>
                  </a:cubicBezTo>
                  <a:cubicBezTo>
                    <a:pt x="71180" y="69592"/>
                    <a:pt x="75032" y="65328"/>
                    <a:pt x="73352" y="57162"/>
                  </a:cubicBezTo>
                  <a:cubicBezTo>
                    <a:pt x="72695" y="53950"/>
                    <a:pt x="75638" y="52464"/>
                    <a:pt x="78101" y="51447"/>
                  </a:cubicBezTo>
                  <a:cubicBezTo>
                    <a:pt x="85714" y="48292"/>
                    <a:pt x="83239" y="43497"/>
                    <a:pt x="80622" y="38542"/>
                  </a:cubicBezTo>
                  <a:cubicBezTo>
                    <a:pt x="76061" y="38908"/>
                    <a:pt x="76301" y="42800"/>
                    <a:pt x="74244" y="47086"/>
                  </a:cubicBezTo>
                  <a:cubicBezTo>
                    <a:pt x="70095" y="42491"/>
                    <a:pt x="65551" y="37068"/>
                    <a:pt x="59065" y="42743"/>
                  </a:cubicBezTo>
                  <a:cubicBezTo>
                    <a:pt x="55344" y="41543"/>
                    <a:pt x="54807" y="38216"/>
                    <a:pt x="53950" y="35124"/>
                  </a:cubicBezTo>
                  <a:cubicBezTo>
                    <a:pt x="51332" y="35164"/>
                    <a:pt x="54264" y="37325"/>
                    <a:pt x="52887" y="37839"/>
                  </a:cubicBezTo>
                  <a:cubicBezTo>
                    <a:pt x="48583" y="45840"/>
                    <a:pt x="43892" y="53127"/>
                    <a:pt x="32867" y="49355"/>
                  </a:cubicBezTo>
                  <a:close/>
                </a:path>
              </a:pathLst>
            </a:custGeom>
            <a:grpFill/>
            <a:ln w="5715" cap="flat">
              <a:noFill/>
              <a:prstDash val="solid"/>
              <a:miter/>
            </a:ln>
          </p:spPr>
          <p:txBody>
            <a:bodyPr rtlCol="0" anchor="ctr"/>
            <a:lstStyle/>
            <a:p>
              <a:endParaRPr lang="zh-CN" altLang="en-US"/>
            </a:p>
          </p:txBody>
        </p:sp>
        <p:sp>
          <p:nvSpPr>
            <p:cNvPr id="5660" name="任意多边形: 形状 5659">
              <a:extLst>
                <a:ext uri="{FF2B5EF4-FFF2-40B4-BE49-F238E27FC236}">
                  <a16:creationId xmlns:a16="http://schemas.microsoft.com/office/drawing/2014/main" id="{659AC1E1-1EC9-AC24-7430-C39E4E8F6536}"/>
                </a:ext>
              </a:extLst>
            </p:cNvPr>
            <p:cNvSpPr/>
            <p:nvPr/>
          </p:nvSpPr>
          <p:spPr>
            <a:xfrm>
              <a:off x="5703019" y="5291106"/>
              <a:ext cx="85105" cy="118124"/>
            </a:xfrm>
            <a:custGeom>
              <a:avLst/>
              <a:gdLst>
                <a:gd name="connsiteX0" fmla="*/ 49315 w 85105"/>
                <a:gd name="connsiteY0" fmla="*/ 39183 h 118124"/>
                <a:gd name="connsiteX1" fmla="*/ 56156 w 85105"/>
                <a:gd name="connsiteY1" fmla="*/ 31759 h 118124"/>
                <a:gd name="connsiteX2" fmla="*/ 58019 w 85105"/>
                <a:gd name="connsiteY2" fmla="*/ 39349 h 118124"/>
                <a:gd name="connsiteX3" fmla="*/ 61288 w 85105"/>
                <a:gd name="connsiteY3" fmla="*/ 41172 h 118124"/>
                <a:gd name="connsiteX4" fmla="*/ 66545 w 85105"/>
                <a:gd name="connsiteY4" fmla="*/ 36446 h 118124"/>
                <a:gd name="connsiteX5" fmla="*/ 75655 w 85105"/>
                <a:gd name="connsiteY5" fmla="*/ 19432 h 118124"/>
                <a:gd name="connsiteX6" fmla="*/ 77267 w 85105"/>
                <a:gd name="connsiteY6" fmla="*/ 20701 h 118124"/>
                <a:gd name="connsiteX7" fmla="*/ 82553 w 85105"/>
                <a:gd name="connsiteY7" fmla="*/ 29650 h 118124"/>
                <a:gd name="connsiteX8" fmla="*/ 75638 w 85105"/>
                <a:gd name="connsiteY8" fmla="*/ 65466 h 118124"/>
                <a:gd name="connsiteX9" fmla="*/ 60773 w 85105"/>
                <a:gd name="connsiteY9" fmla="*/ 77268 h 118124"/>
                <a:gd name="connsiteX10" fmla="*/ 43205 w 85105"/>
                <a:gd name="connsiteY10" fmla="*/ 90784 h 118124"/>
                <a:gd name="connsiteX11" fmla="*/ 40645 w 85105"/>
                <a:gd name="connsiteY11" fmla="*/ 93487 h 118124"/>
                <a:gd name="connsiteX12" fmla="*/ 36182 w 85105"/>
                <a:gd name="connsiteY12" fmla="*/ 111484 h 118124"/>
                <a:gd name="connsiteX13" fmla="*/ 32907 w 85105"/>
                <a:gd name="connsiteY13" fmla="*/ 114821 h 118124"/>
                <a:gd name="connsiteX14" fmla="*/ 26317 w 85105"/>
                <a:gd name="connsiteY14" fmla="*/ 118124 h 118124"/>
                <a:gd name="connsiteX15" fmla="*/ 25929 w 85105"/>
                <a:gd name="connsiteY15" fmla="*/ 109992 h 118124"/>
                <a:gd name="connsiteX16" fmla="*/ 28112 w 85105"/>
                <a:gd name="connsiteY16" fmla="*/ 103420 h 118124"/>
                <a:gd name="connsiteX17" fmla="*/ 23460 w 85105"/>
                <a:gd name="connsiteY17" fmla="*/ 105923 h 118124"/>
                <a:gd name="connsiteX18" fmla="*/ 18420 w 85105"/>
                <a:gd name="connsiteY18" fmla="*/ 102020 h 118124"/>
                <a:gd name="connsiteX19" fmla="*/ 27106 w 85105"/>
                <a:gd name="connsiteY19" fmla="*/ 88624 h 118124"/>
                <a:gd name="connsiteX20" fmla="*/ 29666 w 85105"/>
                <a:gd name="connsiteY20" fmla="*/ 86275 h 118124"/>
                <a:gd name="connsiteX21" fmla="*/ 28832 w 85105"/>
                <a:gd name="connsiteY21" fmla="*/ 85486 h 118124"/>
                <a:gd name="connsiteX22" fmla="*/ 28598 w 85105"/>
                <a:gd name="connsiteY22" fmla="*/ 85623 h 118124"/>
                <a:gd name="connsiteX23" fmla="*/ 28901 w 85105"/>
                <a:gd name="connsiteY23" fmla="*/ 86766 h 118124"/>
                <a:gd name="connsiteX24" fmla="*/ 25975 w 85105"/>
                <a:gd name="connsiteY24" fmla="*/ 89326 h 118124"/>
                <a:gd name="connsiteX25" fmla="*/ 10281 w 85105"/>
                <a:gd name="connsiteY25" fmla="*/ 80228 h 118124"/>
                <a:gd name="connsiteX26" fmla="*/ 0 w 85105"/>
                <a:gd name="connsiteY26" fmla="*/ 65478 h 118124"/>
                <a:gd name="connsiteX27" fmla="*/ 9515 w 85105"/>
                <a:gd name="connsiteY27" fmla="*/ 51664 h 118124"/>
                <a:gd name="connsiteX28" fmla="*/ 19242 w 85105"/>
                <a:gd name="connsiteY28" fmla="*/ 36034 h 118124"/>
                <a:gd name="connsiteX29" fmla="*/ 37531 w 85105"/>
                <a:gd name="connsiteY29" fmla="*/ 14746 h 118124"/>
                <a:gd name="connsiteX30" fmla="*/ 51492 w 85105"/>
                <a:gd name="connsiteY30" fmla="*/ 11088 h 118124"/>
                <a:gd name="connsiteX31" fmla="*/ 55790 w 85105"/>
                <a:gd name="connsiteY31" fmla="*/ 5767 h 118124"/>
                <a:gd name="connsiteX32" fmla="*/ 65465 w 85105"/>
                <a:gd name="connsiteY32" fmla="*/ 47 h 118124"/>
                <a:gd name="connsiteX33" fmla="*/ 50383 w 85105"/>
                <a:gd name="connsiteY33" fmla="*/ 19175 h 118124"/>
                <a:gd name="connsiteX34" fmla="*/ 45783 w 85105"/>
                <a:gd name="connsiteY34" fmla="*/ 33925 h 118124"/>
                <a:gd name="connsiteX35" fmla="*/ 49326 w 85105"/>
                <a:gd name="connsiteY35" fmla="*/ 39143 h 118124"/>
                <a:gd name="connsiteX36" fmla="*/ 49315 w 85105"/>
                <a:gd name="connsiteY36" fmla="*/ 39183 h 118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5105" h="118124">
                  <a:moveTo>
                    <a:pt x="49315" y="39183"/>
                  </a:moveTo>
                  <a:cubicBezTo>
                    <a:pt x="49486" y="34725"/>
                    <a:pt x="52081" y="31325"/>
                    <a:pt x="56156" y="31759"/>
                  </a:cubicBezTo>
                  <a:cubicBezTo>
                    <a:pt x="61282" y="32308"/>
                    <a:pt x="57881" y="36588"/>
                    <a:pt x="58019" y="39349"/>
                  </a:cubicBezTo>
                  <a:cubicBezTo>
                    <a:pt x="58116" y="41315"/>
                    <a:pt x="59796" y="41983"/>
                    <a:pt x="61288" y="41172"/>
                  </a:cubicBezTo>
                  <a:cubicBezTo>
                    <a:pt x="63431" y="40012"/>
                    <a:pt x="68094" y="39314"/>
                    <a:pt x="66545" y="36446"/>
                  </a:cubicBezTo>
                  <a:cubicBezTo>
                    <a:pt x="60682" y="25570"/>
                    <a:pt x="70740" y="24038"/>
                    <a:pt x="75655" y="19432"/>
                  </a:cubicBezTo>
                  <a:cubicBezTo>
                    <a:pt x="76187" y="19861"/>
                    <a:pt x="76724" y="20289"/>
                    <a:pt x="77267" y="20701"/>
                  </a:cubicBezTo>
                  <a:cubicBezTo>
                    <a:pt x="79107" y="23627"/>
                    <a:pt x="80993" y="26536"/>
                    <a:pt x="82553" y="29650"/>
                  </a:cubicBezTo>
                  <a:cubicBezTo>
                    <a:pt x="89263" y="43338"/>
                    <a:pt x="81250" y="54168"/>
                    <a:pt x="75638" y="65466"/>
                  </a:cubicBezTo>
                  <a:cubicBezTo>
                    <a:pt x="69694" y="68181"/>
                    <a:pt x="65208" y="72158"/>
                    <a:pt x="60773" y="77268"/>
                  </a:cubicBezTo>
                  <a:cubicBezTo>
                    <a:pt x="56144" y="82600"/>
                    <a:pt x="54584" y="93658"/>
                    <a:pt x="43205" y="90784"/>
                  </a:cubicBezTo>
                  <a:cubicBezTo>
                    <a:pt x="41382" y="90321"/>
                    <a:pt x="39799" y="91744"/>
                    <a:pt x="40645" y="93487"/>
                  </a:cubicBezTo>
                  <a:cubicBezTo>
                    <a:pt x="44211" y="100848"/>
                    <a:pt x="38159" y="105626"/>
                    <a:pt x="36182" y="111484"/>
                  </a:cubicBezTo>
                  <a:cubicBezTo>
                    <a:pt x="37233" y="114701"/>
                    <a:pt x="35942" y="115615"/>
                    <a:pt x="32907" y="114821"/>
                  </a:cubicBezTo>
                  <a:cubicBezTo>
                    <a:pt x="30713" y="115924"/>
                    <a:pt x="28512" y="117027"/>
                    <a:pt x="26317" y="118124"/>
                  </a:cubicBezTo>
                  <a:cubicBezTo>
                    <a:pt x="23877" y="115518"/>
                    <a:pt x="24683" y="112769"/>
                    <a:pt x="25929" y="109992"/>
                  </a:cubicBezTo>
                  <a:cubicBezTo>
                    <a:pt x="27101" y="107952"/>
                    <a:pt x="28261" y="105906"/>
                    <a:pt x="28112" y="103420"/>
                  </a:cubicBezTo>
                  <a:cubicBezTo>
                    <a:pt x="26460" y="104031"/>
                    <a:pt x="25643" y="106169"/>
                    <a:pt x="23460" y="105923"/>
                  </a:cubicBezTo>
                  <a:cubicBezTo>
                    <a:pt x="21185" y="105334"/>
                    <a:pt x="19602" y="103945"/>
                    <a:pt x="18420" y="102020"/>
                  </a:cubicBezTo>
                  <a:cubicBezTo>
                    <a:pt x="15853" y="93984"/>
                    <a:pt x="22506" y="91938"/>
                    <a:pt x="27106" y="88624"/>
                  </a:cubicBezTo>
                  <a:cubicBezTo>
                    <a:pt x="27678" y="87560"/>
                    <a:pt x="28563" y="86766"/>
                    <a:pt x="29666" y="86275"/>
                  </a:cubicBezTo>
                  <a:cubicBezTo>
                    <a:pt x="29101" y="85766"/>
                    <a:pt x="28832" y="85486"/>
                    <a:pt x="28832" y="85486"/>
                  </a:cubicBezTo>
                  <a:cubicBezTo>
                    <a:pt x="28666" y="85383"/>
                    <a:pt x="28592" y="85434"/>
                    <a:pt x="28598" y="85623"/>
                  </a:cubicBezTo>
                  <a:cubicBezTo>
                    <a:pt x="28626" y="86361"/>
                    <a:pt x="28741" y="86726"/>
                    <a:pt x="28901" y="86766"/>
                  </a:cubicBezTo>
                  <a:cubicBezTo>
                    <a:pt x="27923" y="87646"/>
                    <a:pt x="26975" y="88481"/>
                    <a:pt x="25975" y="89326"/>
                  </a:cubicBezTo>
                  <a:cubicBezTo>
                    <a:pt x="14842" y="96236"/>
                    <a:pt x="8681" y="88258"/>
                    <a:pt x="10281" y="80228"/>
                  </a:cubicBezTo>
                  <a:cubicBezTo>
                    <a:pt x="12465" y="69284"/>
                    <a:pt x="5092" y="69090"/>
                    <a:pt x="0" y="65478"/>
                  </a:cubicBezTo>
                  <a:cubicBezTo>
                    <a:pt x="857" y="59289"/>
                    <a:pt x="2886" y="54419"/>
                    <a:pt x="9515" y="51664"/>
                  </a:cubicBezTo>
                  <a:cubicBezTo>
                    <a:pt x="15899" y="49013"/>
                    <a:pt x="18568" y="42778"/>
                    <a:pt x="19242" y="36034"/>
                  </a:cubicBezTo>
                  <a:cubicBezTo>
                    <a:pt x="20266" y="25764"/>
                    <a:pt x="27221" y="16420"/>
                    <a:pt x="37531" y="14746"/>
                  </a:cubicBezTo>
                  <a:cubicBezTo>
                    <a:pt x="42451" y="13946"/>
                    <a:pt x="46697" y="11379"/>
                    <a:pt x="51492" y="11088"/>
                  </a:cubicBezTo>
                  <a:cubicBezTo>
                    <a:pt x="55344" y="10854"/>
                    <a:pt x="56304" y="8636"/>
                    <a:pt x="55790" y="5767"/>
                  </a:cubicBezTo>
                  <a:cubicBezTo>
                    <a:pt x="53818" y="-5199"/>
                    <a:pt x="63196" y="3504"/>
                    <a:pt x="65465" y="47"/>
                  </a:cubicBezTo>
                  <a:cubicBezTo>
                    <a:pt x="66317" y="10991"/>
                    <a:pt x="57653" y="15974"/>
                    <a:pt x="50383" y="19175"/>
                  </a:cubicBezTo>
                  <a:cubicBezTo>
                    <a:pt x="41377" y="23147"/>
                    <a:pt x="39674" y="26370"/>
                    <a:pt x="45783" y="33925"/>
                  </a:cubicBezTo>
                  <a:cubicBezTo>
                    <a:pt x="47051" y="35491"/>
                    <a:pt x="47297" y="37943"/>
                    <a:pt x="49326" y="39143"/>
                  </a:cubicBezTo>
                  <a:lnTo>
                    <a:pt x="49315" y="39183"/>
                  </a:lnTo>
                  <a:close/>
                </a:path>
              </a:pathLst>
            </a:custGeom>
            <a:grpFill/>
            <a:ln w="5715" cap="flat">
              <a:noFill/>
              <a:prstDash val="solid"/>
              <a:miter/>
            </a:ln>
          </p:spPr>
          <p:txBody>
            <a:bodyPr rtlCol="0" anchor="ctr"/>
            <a:lstStyle/>
            <a:p>
              <a:endParaRPr lang="zh-CN" altLang="en-US"/>
            </a:p>
          </p:txBody>
        </p:sp>
        <p:sp>
          <p:nvSpPr>
            <p:cNvPr id="5661" name="任意多边形: 形状 5660">
              <a:extLst>
                <a:ext uri="{FF2B5EF4-FFF2-40B4-BE49-F238E27FC236}">
                  <a16:creationId xmlns:a16="http://schemas.microsoft.com/office/drawing/2014/main" id="{02F8E43E-179D-F5DB-E3FD-2379C1A902F4}"/>
                </a:ext>
              </a:extLst>
            </p:cNvPr>
            <p:cNvSpPr/>
            <p:nvPr/>
          </p:nvSpPr>
          <p:spPr>
            <a:xfrm>
              <a:off x="6014309" y="5553968"/>
              <a:ext cx="59682" cy="97270"/>
            </a:xfrm>
            <a:custGeom>
              <a:avLst/>
              <a:gdLst>
                <a:gd name="connsiteX0" fmla="*/ 4401 w 59682"/>
                <a:gd name="connsiteY0" fmla="*/ 92114 h 97270"/>
                <a:gd name="connsiteX1" fmla="*/ 15088 w 59682"/>
                <a:gd name="connsiteY1" fmla="*/ 78890 h 97270"/>
                <a:gd name="connsiteX2" fmla="*/ 26090 w 59682"/>
                <a:gd name="connsiteY2" fmla="*/ 60173 h 97270"/>
                <a:gd name="connsiteX3" fmla="*/ 26913 w 59682"/>
                <a:gd name="connsiteY3" fmla="*/ 48966 h 97270"/>
                <a:gd name="connsiteX4" fmla="*/ 20060 w 59682"/>
                <a:gd name="connsiteY4" fmla="*/ 54921 h 97270"/>
                <a:gd name="connsiteX5" fmla="*/ 6973 w 59682"/>
                <a:gd name="connsiteY5" fmla="*/ 51526 h 97270"/>
                <a:gd name="connsiteX6" fmla="*/ 1127 w 59682"/>
                <a:gd name="connsiteY6" fmla="*/ 46046 h 97270"/>
                <a:gd name="connsiteX7" fmla="*/ 127 w 59682"/>
                <a:gd name="connsiteY7" fmla="*/ 43851 h 97270"/>
                <a:gd name="connsiteX8" fmla="*/ 1132 w 59682"/>
                <a:gd name="connsiteY8" fmla="*/ 42754 h 97270"/>
                <a:gd name="connsiteX9" fmla="*/ 4778 w 59682"/>
                <a:gd name="connsiteY9" fmla="*/ 30564 h 97270"/>
                <a:gd name="connsiteX10" fmla="*/ 9585 w 59682"/>
                <a:gd name="connsiteY10" fmla="*/ 24986 h 97270"/>
                <a:gd name="connsiteX11" fmla="*/ 27444 w 59682"/>
                <a:gd name="connsiteY11" fmla="*/ 0 h 97270"/>
                <a:gd name="connsiteX12" fmla="*/ 31188 w 59682"/>
                <a:gd name="connsiteY12" fmla="*/ 10155 h 97270"/>
                <a:gd name="connsiteX13" fmla="*/ 39806 w 59682"/>
                <a:gd name="connsiteY13" fmla="*/ 2800 h 97270"/>
                <a:gd name="connsiteX14" fmla="*/ 41394 w 59682"/>
                <a:gd name="connsiteY14" fmla="*/ 14339 h 97270"/>
                <a:gd name="connsiteX15" fmla="*/ 59682 w 59682"/>
                <a:gd name="connsiteY15" fmla="*/ 5412 h 97270"/>
                <a:gd name="connsiteX16" fmla="*/ 50493 w 59682"/>
                <a:gd name="connsiteY16" fmla="*/ 21911 h 97270"/>
                <a:gd name="connsiteX17" fmla="*/ 38805 w 59682"/>
                <a:gd name="connsiteY17" fmla="*/ 43605 h 97270"/>
                <a:gd name="connsiteX18" fmla="*/ 50447 w 59682"/>
                <a:gd name="connsiteY18" fmla="*/ 46034 h 97270"/>
                <a:gd name="connsiteX19" fmla="*/ 49990 w 59682"/>
                <a:gd name="connsiteY19" fmla="*/ 47863 h 97270"/>
                <a:gd name="connsiteX20" fmla="*/ 47601 w 59682"/>
                <a:gd name="connsiteY20" fmla="*/ 50761 h 97270"/>
                <a:gd name="connsiteX21" fmla="*/ 44481 w 59682"/>
                <a:gd name="connsiteY21" fmla="*/ 52869 h 97270"/>
                <a:gd name="connsiteX22" fmla="*/ 38903 w 59682"/>
                <a:gd name="connsiteY22" fmla="*/ 57904 h 97270"/>
                <a:gd name="connsiteX23" fmla="*/ 32439 w 59682"/>
                <a:gd name="connsiteY23" fmla="*/ 82250 h 97270"/>
                <a:gd name="connsiteX24" fmla="*/ 4401 w 59682"/>
                <a:gd name="connsiteY24" fmla="*/ 92114 h 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682" h="97270">
                  <a:moveTo>
                    <a:pt x="4401" y="92114"/>
                  </a:moveTo>
                  <a:cubicBezTo>
                    <a:pt x="3996" y="84559"/>
                    <a:pt x="10482" y="80764"/>
                    <a:pt x="15088" y="78890"/>
                  </a:cubicBezTo>
                  <a:cubicBezTo>
                    <a:pt x="24455" y="75078"/>
                    <a:pt x="27027" y="69506"/>
                    <a:pt x="26090" y="60173"/>
                  </a:cubicBezTo>
                  <a:cubicBezTo>
                    <a:pt x="25735" y="56653"/>
                    <a:pt x="27981" y="52847"/>
                    <a:pt x="26913" y="48966"/>
                  </a:cubicBezTo>
                  <a:cubicBezTo>
                    <a:pt x="23026" y="49103"/>
                    <a:pt x="23135" y="53212"/>
                    <a:pt x="20060" y="54921"/>
                  </a:cubicBezTo>
                  <a:cubicBezTo>
                    <a:pt x="11214" y="59836"/>
                    <a:pt x="11654" y="60716"/>
                    <a:pt x="6973" y="51526"/>
                  </a:cubicBezTo>
                  <a:cubicBezTo>
                    <a:pt x="5659" y="48937"/>
                    <a:pt x="3658" y="47246"/>
                    <a:pt x="1127" y="46046"/>
                  </a:cubicBezTo>
                  <a:cubicBezTo>
                    <a:pt x="127" y="45314"/>
                    <a:pt x="-211" y="44583"/>
                    <a:pt x="127" y="43851"/>
                  </a:cubicBezTo>
                  <a:cubicBezTo>
                    <a:pt x="458" y="43120"/>
                    <a:pt x="795" y="42754"/>
                    <a:pt x="1132" y="42754"/>
                  </a:cubicBezTo>
                  <a:cubicBezTo>
                    <a:pt x="3213" y="38948"/>
                    <a:pt x="4464" y="34936"/>
                    <a:pt x="4778" y="30564"/>
                  </a:cubicBezTo>
                  <a:cubicBezTo>
                    <a:pt x="4984" y="27712"/>
                    <a:pt x="6602" y="25220"/>
                    <a:pt x="9585" y="24986"/>
                  </a:cubicBezTo>
                  <a:cubicBezTo>
                    <a:pt x="25558" y="23723"/>
                    <a:pt x="26644" y="12007"/>
                    <a:pt x="27444" y="0"/>
                  </a:cubicBezTo>
                  <a:cubicBezTo>
                    <a:pt x="31365" y="2275"/>
                    <a:pt x="30416" y="6652"/>
                    <a:pt x="31188" y="10155"/>
                  </a:cubicBezTo>
                  <a:cubicBezTo>
                    <a:pt x="36280" y="9784"/>
                    <a:pt x="35120" y="3560"/>
                    <a:pt x="39806" y="2800"/>
                  </a:cubicBezTo>
                  <a:cubicBezTo>
                    <a:pt x="40303" y="6395"/>
                    <a:pt x="40789" y="9961"/>
                    <a:pt x="41394" y="14339"/>
                  </a:cubicBezTo>
                  <a:cubicBezTo>
                    <a:pt x="44869" y="5149"/>
                    <a:pt x="51699" y="5012"/>
                    <a:pt x="59682" y="5412"/>
                  </a:cubicBezTo>
                  <a:cubicBezTo>
                    <a:pt x="58157" y="12190"/>
                    <a:pt x="56614" y="17871"/>
                    <a:pt x="50493" y="21911"/>
                  </a:cubicBezTo>
                  <a:cubicBezTo>
                    <a:pt x="42926" y="26906"/>
                    <a:pt x="38703" y="34302"/>
                    <a:pt x="38805" y="43605"/>
                  </a:cubicBezTo>
                  <a:cubicBezTo>
                    <a:pt x="42280" y="47263"/>
                    <a:pt x="47624" y="40302"/>
                    <a:pt x="50447" y="46034"/>
                  </a:cubicBezTo>
                  <a:cubicBezTo>
                    <a:pt x="50293" y="46640"/>
                    <a:pt x="50133" y="47246"/>
                    <a:pt x="49990" y="47863"/>
                  </a:cubicBezTo>
                  <a:cubicBezTo>
                    <a:pt x="49350" y="48955"/>
                    <a:pt x="48550" y="49920"/>
                    <a:pt x="47601" y="50761"/>
                  </a:cubicBezTo>
                  <a:cubicBezTo>
                    <a:pt x="46618" y="51543"/>
                    <a:pt x="45567" y="52235"/>
                    <a:pt x="44481" y="52869"/>
                  </a:cubicBezTo>
                  <a:cubicBezTo>
                    <a:pt x="42309" y="54196"/>
                    <a:pt x="40394" y="55807"/>
                    <a:pt x="38903" y="57904"/>
                  </a:cubicBezTo>
                  <a:cubicBezTo>
                    <a:pt x="35456" y="65688"/>
                    <a:pt x="35679" y="74427"/>
                    <a:pt x="32439" y="82250"/>
                  </a:cubicBezTo>
                  <a:cubicBezTo>
                    <a:pt x="25307" y="91840"/>
                    <a:pt x="19255" y="104527"/>
                    <a:pt x="4401" y="92114"/>
                  </a:cubicBezTo>
                  <a:close/>
                </a:path>
              </a:pathLst>
            </a:custGeom>
            <a:grpFill/>
            <a:ln w="5715" cap="flat">
              <a:noFill/>
              <a:prstDash val="solid"/>
              <a:miter/>
            </a:ln>
          </p:spPr>
          <p:txBody>
            <a:bodyPr rtlCol="0" anchor="ctr"/>
            <a:lstStyle/>
            <a:p>
              <a:endParaRPr lang="zh-CN" altLang="en-US"/>
            </a:p>
          </p:txBody>
        </p:sp>
        <p:sp>
          <p:nvSpPr>
            <p:cNvPr id="5662" name="任意多边形: 形状 5661">
              <a:extLst>
                <a:ext uri="{FF2B5EF4-FFF2-40B4-BE49-F238E27FC236}">
                  <a16:creationId xmlns:a16="http://schemas.microsoft.com/office/drawing/2014/main" id="{5B1F7DBA-231D-F125-A4DD-CC8DA1D1DFC4}"/>
                </a:ext>
              </a:extLst>
            </p:cNvPr>
            <p:cNvSpPr/>
            <p:nvPr/>
          </p:nvSpPr>
          <p:spPr>
            <a:xfrm>
              <a:off x="5870748" y="5410296"/>
              <a:ext cx="55453" cy="54862"/>
            </a:xfrm>
            <a:custGeom>
              <a:avLst/>
              <a:gdLst>
                <a:gd name="connsiteX0" fmla="*/ 3280 w 55453"/>
                <a:gd name="connsiteY0" fmla="*/ 54849 h 54862"/>
                <a:gd name="connsiteX1" fmla="*/ 0 w 55453"/>
                <a:gd name="connsiteY1" fmla="*/ 54832 h 54862"/>
                <a:gd name="connsiteX2" fmla="*/ 13144 w 55453"/>
                <a:gd name="connsiteY2" fmla="*/ 31841 h 54862"/>
                <a:gd name="connsiteX3" fmla="*/ 13127 w 55453"/>
                <a:gd name="connsiteY3" fmla="*/ 31806 h 54862"/>
                <a:gd name="connsiteX4" fmla="*/ 412 w 55453"/>
                <a:gd name="connsiteY4" fmla="*/ 35755 h 54862"/>
                <a:gd name="connsiteX5" fmla="*/ 920 w 55453"/>
                <a:gd name="connsiteY5" fmla="*/ 13141 h 54862"/>
                <a:gd name="connsiteX6" fmla="*/ 11281 w 55453"/>
                <a:gd name="connsiteY6" fmla="*/ 3946 h 54862"/>
                <a:gd name="connsiteX7" fmla="*/ 42737 w 55453"/>
                <a:gd name="connsiteY7" fmla="*/ 2214 h 54862"/>
                <a:gd name="connsiteX8" fmla="*/ 52584 w 55453"/>
                <a:gd name="connsiteY8" fmla="*/ 2631 h 54862"/>
                <a:gd name="connsiteX9" fmla="*/ 54293 w 55453"/>
                <a:gd name="connsiteY9" fmla="*/ 14758 h 54862"/>
                <a:gd name="connsiteX10" fmla="*/ 33416 w 55453"/>
                <a:gd name="connsiteY10" fmla="*/ 34241 h 54862"/>
                <a:gd name="connsiteX11" fmla="*/ 21666 w 55453"/>
                <a:gd name="connsiteY11" fmla="*/ 44294 h 54862"/>
                <a:gd name="connsiteX12" fmla="*/ 3280 w 55453"/>
                <a:gd name="connsiteY12" fmla="*/ 54849 h 5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453" h="54862">
                  <a:moveTo>
                    <a:pt x="3280" y="54849"/>
                  </a:moveTo>
                  <a:cubicBezTo>
                    <a:pt x="2189" y="54849"/>
                    <a:pt x="1091" y="54844"/>
                    <a:pt x="0" y="54832"/>
                  </a:cubicBezTo>
                  <a:cubicBezTo>
                    <a:pt x="1423" y="45477"/>
                    <a:pt x="9121" y="39704"/>
                    <a:pt x="13144" y="31841"/>
                  </a:cubicBezTo>
                  <a:lnTo>
                    <a:pt x="13127" y="31806"/>
                  </a:lnTo>
                  <a:cubicBezTo>
                    <a:pt x="8498" y="30978"/>
                    <a:pt x="5806" y="36087"/>
                    <a:pt x="412" y="35755"/>
                  </a:cubicBezTo>
                  <a:cubicBezTo>
                    <a:pt x="143" y="28332"/>
                    <a:pt x="6509" y="21422"/>
                    <a:pt x="920" y="13141"/>
                  </a:cubicBezTo>
                  <a:cubicBezTo>
                    <a:pt x="-1309" y="9844"/>
                    <a:pt x="4298" y="3997"/>
                    <a:pt x="11281" y="3946"/>
                  </a:cubicBezTo>
                  <a:cubicBezTo>
                    <a:pt x="21769" y="3871"/>
                    <a:pt x="32250" y="2837"/>
                    <a:pt x="42737" y="2214"/>
                  </a:cubicBezTo>
                  <a:cubicBezTo>
                    <a:pt x="46074" y="1134"/>
                    <a:pt x="49572" y="-2398"/>
                    <a:pt x="52584" y="2631"/>
                  </a:cubicBezTo>
                  <a:cubicBezTo>
                    <a:pt x="54830" y="6392"/>
                    <a:pt x="56779" y="10112"/>
                    <a:pt x="54293" y="14758"/>
                  </a:cubicBezTo>
                  <a:cubicBezTo>
                    <a:pt x="49520" y="23680"/>
                    <a:pt x="42599" y="30601"/>
                    <a:pt x="33416" y="34241"/>
                  </a:cubicBezTo>
                  <a:cubicBezTo>
                    <a:pt x="27941" y="36413"/>
                    <a:pt x="23969" y="38927"/>
                    <a:pt x="21666" y="44294"/>
                  </a:cubicBezTo>
                  <a:cubicBezTo>
                    <a:pt x="18208" y="52352"/>
                    <a:pt x="11562" y="55084"/>
                    <a:pt x="3280" y="54849"/>
                  </a:cubicBezTo>
                  <a:close/>
                </a:path>
              </a:pathLst>
            </a:custGeom>
            <a:grpFill/>
            <a:ln w="5715" cap="flat">
              <a:noFill/>
              <a:prstDash val="solid"/>
              <a:miter/>
            </a:ln>
          </p:spPr>
          <p:txBody>
            <a:bodyPr rtlCol="0" anchor="ctr"/>
            <a:lstStyle/>
            <a:p>
              <a:endParaRPr lang="zh-CN" altLang="en-US"/>
            </a:p>
          </p:txBody>
        </p:sp>
        <p:sp>
          <p:nvSpPr>
            <p:cNvPr id="5663" name="任意多边形: 形状 5662">
              <a:extLst>
                <a:ext uri="{FF2B5EF4-FFF2-40B4-BE49-F238E27FC236}">
                  <a16:creationId xmlns:a16="http://schemas.microsoft.com/office/drawing/2014/main" id="{B5099350-B868-8B94-C6AA-7CE53B7904AA}"/>
                </a:ext>
              </a:extLst>
            </p:cNvPr>
            <p:cNvSpPr/>
            <p:nvPr/>
          </p:nvSpPr>
          <p:spPr>
            <a:xfrm>
              <a:off x="5745773" y="5388036"/>
              <a:ext cx="55932" cy="48174"/>
            </a:xfrm>
            <a:custGeom>
              <a:avLst/>
              <a:gdLst>
                <a:gd name="connsiteX0" fmla="*/ 55898 w 55932"/>
                <a:gd name="connsiteY0" fmla="*/ 11324 h 48174"/>
                <a:gd name="connsiteX1" fmla="*/ 48743 w 55932"/>
                <a:gd name="connsiteY1" fmla="*/ 22165 h 48174"/>
                <a:gd name="connsiteX2" fmla="*/ 45583 w 55932"/>
                <a:gd name="connsiteY2" fmla="*/ 8495 h 48174"/>
                <a:gd name="connsiteX3" fmla="*/ 24071 w 55932"/>
                <a:gd name="connsiteY3" fmla="*/ 40973 h 48174"/>
                <a:gd name="connsiteX4" fmla="*/ 22374 w 55932"/>
                <a:gd name="connsiteY4" fmla="*/ 17405 h 48174"/>
                <a:gd name="connsiteX5" fmla="*/ 20842 w 55932"/>
                <a:gd name="connsiteY5" fmla="*/ 13278 h 48174"/>
                <a:gd name="connsiteX6" fmla="*/ 16808 w 55932"/>
                <a:gd name="connsiteY6" fmla="*/ 14656 h 48174"/>
                <a:gd name="connsiteX7" fmla="*/ 13344 w 55932"/>
                <a:gd name="connsiteY7" fmla="*/ 23651 h 48174"/>
                <a:gd name="connsiteX8" fmla="*/ 1451 w 55932"/>
                <a:gd name="connsiteY8" fmla="*/ 48174 h 48174"/>
                <a:gd name="connsiteX9" fmla="*/ 3778 w 55932"/>
                <a:gd name="connsiteY9" fmla="*/ 29080 h 48174"/>
                <a:gd name="connsiteX10" fmla="*/ 0 w 55932"/>
                <a:gd name="connsiteY10" fmla="*/ 14616 h 48174"/>
                <a:gd name="connsiteX11" fmla="*/ 14425 w 55932"/>
                <a:gd name="connsiteY11" fmla="*/ 8078 h 48174"/>
                <a:gd name="connsiteX12" fmla="*/ 33273 w 55932"/>
                <a:gd name="connsiteY12" fmla="*/ 1546 h 48174"/>
                <a:gd name="connsiteX13" fmla="*/ 55898 w 55932"/>
                <a:gd name="connsiteY13" fmla="*/ 11324 h 48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932" h="48174">
                  <a:moveTo>
                    <a:pt x="55898" y="11324"/>
                  </a:moveTo>
                  <a:cubicBezTo>
                    <a:pt x="56121" y="16582"/>
                    <a:pt x="55413" y="21239"/>
                    <a:pt x="48743" y="22165"/>
                  </a:cubicBezTo>
                  <a:cubicBezTo>
                    <a:pt x="42422" y="19045"/>
                    <a:pt x="51075" y="13244"/>
                    <a:pt x="45583" y="8495"/>
                  </a:cubicBezTo>
                  <a:cubicBezTo>
                    <a:pt x="40691" y="21245"/>
                    <a:pt x="32758" y="31315"/>
                    <a:pt x="24071" y="40973"/>
                  </a:cubicBezTo>
                  <a:cubicBezTo>
                    <a:pt x="23243" y="33172"/>
                    <a:pt x="15145" y="25989"/>
                    <a:pt x="22374" y="17405"/>
                  </a:cubicBezTo>
                  <a:cubicBezTo>
                    <a:pt x="23208" y="16416"/>
                    <a:pt x="22580" y="14073"/>
                    <a:pt x="20842" y="13278"/>
                  </a:cubicBezTo>
                  <a:cubicBezTo>
                    <a:pt x="19242" y="12547"/>
                    <a:pt x="17539" y="13118"/>
                    <a:pt x="16808" y="14656"/>
                  </a:cubicBezTo>
                  <a:cubicBezTo>
                    <a:pt x="15425" y="17565"/>
                    <a:pt x="13665" y="20559"/>
                    <a:pt x="13344" y="23651"/>
                  </a:cubicBezTo>
                  <a:cubicBezTo>
                    <a:pt x="12344" y="33264"/>
                    <a:pt x="6972" y="40482"/>
                    <a:pt x="1451" y="48174"/>
                  </a:cubicBezTo>
                  <a:cubicBezTo>
                    <a:pt x="-2269" y="40973"/>
                    <a:pt x="3212" y="35338"/>
                    <a:pt x="3778" y="29080"/>
                  </a:cubicBezTo>
                  <a:cubicBezTo>
                    <a:pt x="4286" y="23394"/>
                    <a:pt x="5401" y="18405"/>
                    <a:pt x="0" y="14616"/>
                  </a:cubicBezTo>
                  <a:cubicBezTo>
                    <a:pt x="3789" y="10175"/>
                    <a:pt x="9738" y="10512"/>
                    <a:pt x="14425" y="8078"/>
                  </a:cubicBezTo>
                  <a:cubicBezTo>
                    <a:pt x="20328" y="5015"/>
                    <a:pt x="26958" y="5037"/>
                    <a:pt x="33273" y="1546"/>
                  </a:cubicBezTo>
                  <a:cubicBezTo>
                    <a:pt x="41451" y="-2975"/>
                    <a:pt x="50383" y="3066"/>
                    <a:pt x="55898" y="11324"/>
                  </a:cubicBezTo>
                  <a:close/>
                </a:path>
              </a:pathLst>
            </a:custGeom>
            <a:grpFill/>
            <a:ln w="5715" cap="flat">
              <a:noFill/>
              <a:prstDash val="solid"/>
              <a:miter/>
            </a:ln>
          </p:spPr>
          <p:txBody>
            <a:bodyPr rtlCol="0" anchor="ctr"/>
            <a:lstStyle/>
            <a:p>
              <a:endParaRPr lang="zh-CN" altLang="en-US"/>
            </a:p>
          </p:txBody>
        </p:sp>
        <p:sp>
          <p:nvSpPr>
            <p:cNvPr id="5664" name="任意多边形: 形状 5663">
              <a:extLst>
                <a:ext uri="{FF2B5EF4-FFF2-40B4-BE49-F238E27FC236}">
                  <a16:creationId xmlns:a16="http://schemas.microsoft.com/office/drawing/2014/main" id="{A8FACACC-0511-2E5A-8EA9-5C5BE8558EFE}"/>
                </a:ext>
              </a:extLst>
            </p:cNvPr>
            <p:cNvSpPr/>
            <p:nvPr/>
          </p:nvSpPr>
          <p:spPr>
            <a:xfrm>
              <a:off x="5775586" y="5304852"/>
              <a:ext cx="39081" cy="55029"/>
            </a:xfrm>
            <a:custGeom>
              <a:avLst/>
              <a:gdLst>
                <a:gd name="connsiteX0" fmla="*/ 3077 w 39081"/>
                <a:gd name="connsiteY0" fmla="*/ 51732 h 55029"/>
                <a:gd name="connsiteX1" fmla="*/ 12918 w 39081"/>
                <a:gd name="connsiteY1" fmla="*/ 27694 h 55029"/>
                <a:gd name="connsiteX2" fmla="*/ 185 w 39081"/>
                <a:gd name="connsiteY2" fmla="*/ 23482 h 55029"/>
                <a:gd name="connsiteX3" fmla="*/ 6335 w 39081"/>
                <a:gd name="connsiteY3" fmla="*/ 15550 h 55029"/>
                <a:gd name="connsiteX4" fmla="*/ 3071 w 39081"/>
                <a:gd name="connsiteY4" fmla="*/ 5663 h 55029"/>
                <a:gd name="connsiteX5" fmla="*/ 3100 w 39081"/>
                <a:gd name="connsiteY5" fmla="*/ 5697 h 55029"/>
                <a:gd name="connsiteX6" fmla="*/ 8129 w 39081"/>
                <a:gd name="connsiteY6" fmla="*/ 1771 h 55029"/>
                <a:gd name="connsiteX7" fmla="*/ 19090 w 39081"/>
                <a:gd name="connsiteY7" fmla="*/ 34 h 55029"/>
                <a:gd name="connsiteX8" fmla="*/ 29406 w 39081"/>
                <a:gd name="connsiteY8" fmla="*/ 9007 h 55029"/>
                <a:gd name="connsiteX9" fmla="*/ 29366 w 39081"/>
                <a:gd name="connsiteY9" fmla="*/ 8972 h 55029"/>
                <a:gd name="connsiteX10" fmla="*/ 39081 w 39081"/>
                <a:gd name="connsiteY10" fmla="*/ 12435 h 55029"/>
                <a:gd name="connsiteX11" fmla="*/ 32497 w 39081"/>
                <a:gd name="connsiteY11" fmla="*/ 19316 h 55029"/>
                <a:gd name="connsiteX12" fmla="*/ 34772 w 39081"/>
                <a:gd name="connsiteY12" fmla="*/ 23254 h 55029"/>
                <a:gd name="connsiteX13" fmla="*/ 35412 w 39081"/>
                <a:gd name="connsiteY13" fmla="*/ 29352 h 55029"/>
                <a:gd name="connsiteX14" fmla="*/ 26851 w 39081"/>
                <a:gd name="connsiteY14" fmla="*/ 41079 h 55029"/>
                <a:gd name="connsiteX15" fmla="*/ 19479 w 39081"/>
                <a:gd name="connsiteY15" fmla="*/ 55029 h 55029"/>
                <a:gd name="connsiteX16" fmla="*/ 13952 w 39081"/>
                <a:gd name="connsiteY16" fmla="*/ 43456 h 55029"/>
                <a:gd name="connsiteX17" fmla="*/ 12849 w 39081"/>
                <a:gd name="connsiteY17" fmla="*/ 42891 h 55029"/>
                <a:gd name="connsiteX18" fmla="*/ 3077 w 39081"/>
                <a:gd name="connsiteY18" fmla="*/ 51732 h 55029"/>
                <a:gd name="connsiteX19" fmla="*/ 3077 w 39081"/>
                <a:gd name="connsiteY19" fmla="*/ 51732 h 55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081" h="55029">
                  <a:moveTo>
                    <a:pt x="3077" y="51732"/>
                  </a:moveTo>
                  <a:cubicBezTo>
                    <a:pt x="2225" y="42068"/>
                    <a:pt x="3277" y="33055"/>
                    <a:pt x="12918" y="27694"/>
                  </a:cubicBezTo>
                  <a:cubicBezTo>
                    <a:pt x="8729" y="21442"/>
                    <a:pt x="5351" y="28506"/>
                    <a:pt x="185" y="23482"/>
                  </a:cubicBezTo>
                  <a:cubicBezTo>
                    <a:pt x="-1729" y="20722"/>
                    <a:pt x="11981" y="21808"/>
                    <a:pt x="6335" y="15550"/>
                  </a:cubicBezTo>
                  <a:cubicBezTo>
                    <a:pt x="3460" y="12847"/>
                    <a:pt x="6174" y="8292"/>
                    <a:pt x="3071" y="5663"/>
                  </a:cubicBezTo>
                  <a:cubicBezTo>
                    <a:pt x="3071" y="5663"/>
                    <a:pt x="3094" y="5697"/>
                    <a:pt x="3100" y="5697"/>
                  </a:cubicBezTo>
                  <a:cubicBezTo>
                    <a:pt x="4271" y="3526"/>
                    <a:pt x="7209" y="-143"/>
                    <a:pt x="8129" y="1771"/>
                  </a:cubicBezTo>
                  <a:cubicBezTo>
                    <a:pt x="14375" y="14744"/>
                    <a:pt x="15347" y="-818"/>
                    <a:pt x="19090" y="34"/>
                  </a:cubicBezTo>
                  <a:cubicBezTo>
                    <a:pt x="22531" y="3029"/>
                    <a:pt x="25971" y="6018"/>
                    <a:pt x="29406" y="9007"/>
                  </a:cubicBezTo>
                  <a:lnTo>
                    <a:pt x="29366" y="8972"/>
                  </a:lnTo>
                  <a:cubicBezTo>
                    <a:pt x="32606" y="10127"/>
                    <a:pt x="35841" y="11281"/>
                    <a:pt x="39081" y="12435"/>
                  </a:cubicBezTo>
                  <a:cubicBezTo>
                    <a:pt x="37858" y="15681"/>
                    <a:pt x="34852" y="17133"/>
                    <a:pt x="32497" y="19316"/>
                  </a:cubicBezTo>
                  <a:cubicBezTo>
                    <a:pt x="28537" y="22980"/>
                    <a:pt x="31623" y="22619"/>
                    <a:pt x="34772" y="23254"/>
                  </a:cubicBezTo>
                  <a:cubicBezTo>
                    <a:pt x="39458" y="24197"/>
                    <a:pt x="36475" y="27580"/>
                    <a:pt x="35412" y="29352"/>
                  </a:cubicBezTo>
                  <a:cubicBezTo>
                    <a:pt x="32921" y="33495"/>
                    <a:pt x="30263" y="37724"/>
                    <a:pt x="26851" y="41079"/>
                  </a:cubicBezTo>
                  <a:cubicBezTo>
                    <a:pt x="22793" y="45074"/>
                    <a:pt x="20033" y="49366"/>
                    <a:pt x="19479" y="55029"/>
                  </a:cubicBezTo>
                  <a:cubicBezTo>
                    <a:pt x="12375" y="53326"/>
                    <a:pt x="12375" y="53326"/>
                    <a:pt x="13952" y="43456"/>
                  </a:cubicBezTo>
                  <a:cubicBezTo>
                    <a:pt x="14947" y="41502"/>
                    <a:pt x="12838" y="42582"/>
                    <a:pt x="12849" y="42891"/>
                  </a:cubicBezTo>
                  <a:cubicBezTo>
                    <a:pt x="12986" y="49372"/>
                    <a:pt x="10101" y="52949"/>
                    <a:pt x="3077" y="51732"/>
                  </a:cubicBezTo>
                  <a:lnTo>
                    <a:pt x="3077" y="51732"/>
                  </a:lnTo>
                  <a:close/>
                </a:path>
              </a:pathLst>
            </a:custGeom>
            <a:grpFill/>
            <a:ln w="5715" cap="flat">
              <a:noFill/>
              <a:prstDash val="solid"/>
              <a:miter/>
            </a:ln>
          </p:spPr>
          <p:txBody>
            <a:bodyPr rtlCol="0" anchor="ctr"/>
            <a:lstStyle/>
            <a:p>
              <a:endParaRPr lang="zh-CN" altLang="en-US"/>
            </a:p>
          </p:txBody>
        </p:sp>
        <p:sp>
          <p:nvSpPr>
            <p:cNvPr id="5665" name="任意多边形: 形状 5664">
              <a:extLst>
                <a:ext uri="{FF2B5EF4-FFF2-40B4-BE49-F238E27FC236}">
                  <a16:creationId xmlns:a16="http://schemas.microsoft.com/office/drawing/2014/main" id="{696A5C72-BDD9-77DC-E423-B410D363EA37}"/>
                </a:ext>
              </a:extLst>
            </p:cNvPr>
            <p:cNvSpPr/>
            <p:nvPr/>
          </p:nvSpPr>
          <p:spPr>
            <a:xfrm>
              <a:off x="5693155" y="5487577"/>
              <a:ext cx="45262" cy="54824"/>
            </a:xfrm>
            <a:custGeom>
              <a:avLst/>
              <a:gdLst>
                <a:gd name="connsiteX0" fmla="*/ 42748 w 45262"/>
                <a:gd name="connsiteY0" fmla="*/ 17042 h 54824"/>
                <a:gd name="connsiteX1" fmla="*/ 37399 w 45262"/>
                <a:gd name="connsiteY1" fmla="*/ 20683 h 54824"/>
                <a:gd name="connsiteX2" fmla="*/ 31684 w 45262"/>
                <a:gd name="connsiteY2" fmla="*/ 15482 h 54824"/>
                <a:gd name="connsiteX3" fmla="*/ 23694 w 45262"/>
                <a:gd name="connsiteY3" fmla="*/ 26346 h 54824"/>
                <a:gd name="connsiteX4" fmla="*/ 24638 w 45262"/>
                <a:gd name="connsiteY4" fmla="*/ 40479 h 54824"/>
                <a:gd name="connsiteX5" fmla="*/ 15619 w 45262"/>
                <a:gd name="connsiteY5" fmla="*/ 43651 h 54824"/>
                <a:gd name="connsiteX6" fmla="*/ 6613 w 45262"/>
                <a:gd name="connsiteY6" fmla="*/ 54824 h 54824"/>
                <a:gd name="connsiteX7" fmla="*/ 0 w 45262"/>
                <a:gd name="connsiteY7" fmla="*/ 30221 h 54824"/>
                <a:gd name="connsiteX8" fmla="*/ 6578 w 45262"/>
                <a:gd name="connsiteY8" fmla="*/ 17048 h 54824"/>
                <a:gd name="connsiteX9" fmla="*/ 16574 w 45262"/>
                <a:gd name="connsiteY9" fmla="*/ 812 h 54824"/>
                <a:gd name="connsiteX10" fmla="*/ 24998 w 45262"/>
                <a:gd name="connsiteY10" fmla="*/ 11567 h 54824"/>
                <a:gd name="connsiteX11" fmla="*/ 27946 w 45262"/>
                <a:gd name="connsiteY11" fmla="*/ 0 h 54824"/>
                <a:gd name="connsiteX12" fmla="*/ 41868 w 45262"/>
                <a:gd name="connsiteY12" fmla="*/ 8453 h 54824"/>
                <a:gd name="connsiteX13" fmla="*/ 42748 w 45262"/>
                <a:gd name="connsiteY13" fmla="*/ 17042 h 5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262" h="54824">
                  <a:moveTo>
                    <a:pt x="42748" y="17042"/>
                  </a:moveTo>
                  <a:cubicBezTo>
                    <a:pt x="40959" y="18248"/>
                    <a:pt x="39068" y="19328"/>
                    <a:pt x="37399" y="20683"/>
                  </a:cubicBezTo>
                  <a:cubicBezTo>
                    <a:pt x="30101" y="26609"/>
                    <a:pt x="32084" y="18728"/>
                    <a:pt x="31684" y="15482"/>
                  </a:cubicBezTo>
                  <a:cubicBezTo>
                    <a:pt x="25901" y="17939"/>
                    <a:pt x="25392" y="22609"/>
                    <a:pt x="23694" y="26346"/>
                  </a:cubicBezTo>
                  <a:cubicBezTo>
                    <a:pt x="21506" y="31152"/>
                    <a:pt x="25792" y="35873"/>
                    <a:pt x="24638" y="40479"/>
                  </a:cubicBezTo>
                  <a:cubicBezTo>
                    <a:pt x="23574" y="44743"/>
                    <a:pt x="17197" y="35913"/>
                    <a:pt x="15619" y="43651"/>
                  </a:cubicBezTo>
                  <a:cubicBezTo>
                    <a:pt x="14773" y="47794"/>
                    <a:pt x="10699" y="51275"/>
                    <a:pt x="6613" y="54824"/>
                  </a:cubicBezTo>
                  <a:cubicBezTo>
                    <a:pt x="7938" y="45200"/>
                    <a:pt x="11465" y="35536"/>
                    <a:pt x="0" y="30221"/>
                  </a:cubicBezTo>
                  <a:cubicBezTo>
                    <a:pt x="1840" y="25655"/>
                    <a:pt x="7064" y="22774"/>
                    <a:pt x="6578" y="17048"/>
                  </a:cubicBezTo>
                  <a:cubicBezTo>
                    <a:pt x="12053" y="13659"/>
                    <a:pt x="11527" y="6647"/>
                    <a:pt x="16574" y="812"/>
                  </a:cubicBezTo>
                  <a:cubicBezTo>
                    <a:pt x="17540" y="6618"/>
                    <a:pt x="18420" y="13110"/>
                    <a:pt x="24998" y="11567"/>
                  </a:cubicBezTo>
                  <a:cubicBezTo>
                    <a:pt x="31604" y="10018"/>
                    <a:pt x="24369" y="3903"/>
                    <a:pt x="27946" y="0"/>
                  </a:cubicBezTo>
                  <a:cubicBezTo>
                    <a:pt x="32450" y="2812"/>
                    <a:pt x="36822" y="6498"/>
                    <a:pt x="41868" y="8453"/>
                  </a:cubicBezTo>
                  <a:cubicBezTo>
                    <a:pt x="48943" y="11190"/>
                    <a:pt x="42766" y="14202"/>
                    <a:pt x="42748" y="17042"/>
                  </a:cubicBezTo>
                  <a:close/>
                </a:path>
              </a:pathLst>
            </a:custGeom>
            <a:grpFill/>
            <a:ln w="5715" cap="flat">
              <a:noFill/>
              <a:prstDash val="solid"/>
              <a:miter/>
            </a:ln>
          </p:spPr>
          <p:txBody>
            <a:bodyPr rtlCol="0" anchor="ctr"/>
            <a:lstStyle/>
            <a:p>
              <a:endParaRPr lang="zh-CN" altLang="en-US"/>
            </a:p>
          </p:txBody>
        </p:sp>
        <p:sp>
          <p:nvSpPr>
            <p:cNvPr id="5666" name="任意多边形: 形状 5665">
              <a:extLst>
                <a:ext uri="{FF2B5EF4-FFF2-40B4-BE49-F238E27FC236}">
                  <a16:creationId xmlns:a16="http://schemas.microsoft.com/office/drawing/2014/main" id="{069E05DD-3096-28AD-C78D-C8EE2438F96B}"/>
                </a:ext>
              </a:extLst>
            </p:cNvPr>
            <p:cNvSpPr/>
            <p:nvPr/>
          </p:nvSpPr>
          <p:spPr>
            <a:xfrm>
              <a:off x="5844408" y="5539892"/>
              <a:ext cx="53778" cy="40422"/>
            </a:xfrm>
            <a:custGeom>
              <a:avLst/>
              <a:gdLst>
                <a:gd name="connsiteX0" fmla="*/ 52641 w 53778"/>
                <a:gd name="connsiteY0" fmla="*/ 915 h 40422"/>
                <a:gd name="connsiteX1" fmla="*/ 49555 w 53778"/>
                <a:gd name="connsiteY1" fmla="*/ 11224 h 40422"/>
                <a:gd name="connsiteX2" fmla="*/ 43708 w 53778"/>
                <a:gd name="connsiteY2" fmla="*/ 17991 h 40422"/>
                <a:gd name="connsiteX3" fmla="*/ 33050 w 53778"/>
                <a:gd name="connsiteY3" fmla="*/ 28301 h 40422"/>
                <a:gd name="connsiteX4" fmla="*/ 38222 w 53778"/>
                <a:gd name="connsiteY4" fmla="*/ 14728 h 40422"/>
                <a:gd name="connsiteX5" fmla="*/ 36090 w 53778"/>
                <a:gd name="connsiteY5" fmla="*/ 13208 h 40422"/>
                <a:gd name="connsiteX6" fmla="*/ 30370 w 53778"/>
                <a:gd name="connsiteY6" fmla="*/ 15859 h 40422"/>
                <a:gd name="connsiteX7" fmla="*/ 6641 w 53778"/>
                <a:gd name="connsiteY7" fmla="*/ 40422 h 40422"/>
                <a:gd name="connsiteX8" fmla="*/ 6527 w 53778"/>
                <a:gd name="connsiteY8" fmla="*/ 40319 h 40422"/>
                <a:gd name="connsiteX9" fmla="*/ 3292 w 53778"/>
                <a:gd name="connsiteY9" fmla="*/ 33804 h 40422"/>
                <a:gd name="connsiteX10" fmla="*/ 3303 w 53778"/>
                <a:gd name="connsiteY10" fmla="*/ 33804 h 40422"/>
                <a:gd name="connsiteX11" fmla="*/ 12 w 53778"/>
                <a:gd name="connsiteY11" fmla="*/ 20643 h 40422"/>
                <a:gd name="connsiteX12" fmla="*/ 0 w 53778"/>
                <a:gd name="connsiteY12" fmla="*/ 20654 h 40422"/>
                <a:gd name="connsiteX13" fmla="*/ 6595 w 53778"/>
                <a:gd name="connsiteY13" fmla="*/ 14065 h 40422"/>
                <a:gd name="connsiteX14" fmla="*/ 10596 w 53778"/>
                <a:gd name="connsiteY14" fmla="*/ 0 h 40422"/>
                <a:gd name="connsiteX15" fmla="*/ 13819 w 53778"/>
                <a:gd name="connsiteY15" fmla="*/ 9190 h 40422"/>
                <a:gd name="connsiteX16" fmla="*/ 14870 w 53778"/>
                <a:gd name="connsiteY16" fmla="*/ 18888 h 40422"/>
                <a:gd name="connsiteX17" fmla="*/ 52641 w 53778"/>
                <a:gd name="connsiteY17" fmla="*/ 915 h 40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778" h="40422">
                  <a:moveTo>
                    <a:pt x="52641" y="915"/>
                  </a:moveTo>
                  <a:cubicBezTo>
                    <a:pt x="51795" y="4389"/>
                    <a:pt x="57356" y="9675"/>
                    <a:pt x="49555" y="11224"/>
                  </a:cubicBezTo>
                  <a:cubicBezTo>
                    <a:pt x="46069" y="11916"/>
                    <a:pt x="43200" y="14402"/>
                    <a:pt x="43708" y="17991"/>
                  </a:cubicBezTo>
                  <a:cubicBezTo>
                    <a:pt x="45000" y="27118"/>
                    <a:pt x="37439" y="24677"/>
                    <a:pt x="33050" y="28301"/>
                  </a:cubicBezTo>
                  <a:cubicBezTo>
                    <a:pt x="30792" y="20951"/>
                    <a:pt x="38531" y="19528"/>
                    <a:pt x="38222" y="14728"/>
                  </a:cubicBezTo>
                  <a:cubicBezTo>
                    <a:pt x="37502" y="14185"/>
                    <a:pt x="36593" y="13053"/>
                    <a:pt x="36090" y="13208"/>
                  </a:cubicBezTo>
                  <a:cubicBezTo>
                    <a:pt x="34044" y="13859"/>
                    <a:pt x="30798" y="14488"/>
                    <a:pt x="30370" y="15859"/>
                  </a:cubicBezTo>
                  <a:cubicBezTo>
                    <a:pt x="26552" y="28141"/>
                    <a:pt x="13293" y="31078"/>
                    <a:pt x="6641" y="40422"/>
                  </a:cubicBezTo>
                  <a:cubicBezTo>
                    <a:pt x="6641" y="40422"/>
                    <a:pt x="6527" y="40319"/>
                    <a:pt x="6527" y="40319"/>
                  </a:cubicBezTo>
                  <a:cubicBezTo>
                    <a:pt x="4195" y="38771"/>
                    <a:pt x="5504" y="35416"/>
                    <a:pt x="3292" y="33804"/>
                  </a:cubicBezTo>
                  <a:lnTo>
                    <a:pt x="3303" y="33804"/>
                  </a:lnTo>
                  <a:cubicBezTo>
                    <a:pt x="1903" y="29495"/>
                    <a:pt x="692" y="25135"/>
                    <a:pt x="12" y="20643"/>
                  </a:cubicBezTo>
                  <a:lnTo>
                    <a:pt x="0" y="20654"/>
                  </a:lnTo>
                  <a:cubicBezTo>
                    <a:pt x="1743" y="18002"/>
                    <a:pt x="3863" y="15728"/>
                    <a:pt x="6595" y="14065"/>
                  </a:cubicBezTo>
                  <a:cubicBezTo>
                    <a:pt x="7898" y="9476"/>
                    <a:pt x="9207" y="4881"/>
                    <a:pt x="10596" y="0"/>
                  </a:cubicBezTo>
                  <a:cubicBezTo>
                    <a:pt x="13710" y="2789"/>
                    <a:pt x="25077" y="2195"/>
                    <a:pt x="13819" y="9190"/>
                  </a:cubicBezTo>
                  <a:cubicBezTo>
                    <a:pt x="10099" y="11499"/>
                    <a:pt x="11733" y="14796"/>
                    <a:pt x="14870" y="18888"/>
                  </a:cubicBezTo>
                  <a:cubicBezTo>
                    <a:pt x="24032" y="5578"/>
                    <a:pt x="38176" y="2875"/>
                    <a:pt x="52641" y="915"/>
                  </a:cubicBezTo>
                  <a:close/>
                </a:path>
              </a:pathLst>
            </a:custGeom>
            <a:grpFill/>
            <a:ln w="5715" cap="flat">
              <a:noFill/>
              <a:prstDash val="solid"/>
              <a:miter/>
            </a:ln>
          </p:spPr>
          <p:txBody>
            <a:bodyPr rtlCol="0" anchor="ctr"/>
            <a:lstStyle/>
            <a:p>
              <a:endParaRPr lang="zh-CN" altLang="en-US"/>
            </a:p>
          </p:txBody>
        </p:sp>
        <p:sp>
          <p:nvSpPr>
            <p:cNvPr id="5667" name="任意多边形: 形状 5666">
              <a:extLst>
                <a:ext uri="{FF2B5EF4-FFF2-40B4-BE49-F238E27FC236}">
                  <a16:creationId xmlns:a16="http://schemas.microsoft.com/office/drawing/2014/main" id="{7BDC93A0-487E-1822-248C-0FE3F37C761B}"/>
                </a:ext>
              </a:extLst>
            </p:cNvPr>
            <p:cNvSpPr/>
            <p:nvPr/>
          </p:nvSpPr>
          <p:spPr>
            <a:xfrm>
              <a:off x="6059133" y="5576971"/>
              <a:ext cx="45113" cy="42776"/>
            </a:xfrm>
            <a:custGeom>
              <a:avLst/>
              <a:gdLst>
                <a:gd name="connsiteX0" fmla="*/ 45113 w 45113"/>
                <a:gd name="connsiteY0" fmla="*/ 13144 h 42776"/>
                <a:gd name="connsiteX1" fmla="*/ 40330 w 45113"/>
                <a:gd name="connsiteY1" fmla="*/ 28295 h 42776"/>
                <a:gd name="connsiteX2" fmla="*/ 28197 w 45113"/>
                <a:gd name="connsiteY2" fmla="*/ 38685 h 42776"/>
                <a:gd name="connsiteX3" fmla="*/ 19156 w 45113"/>
                <a:gd name="connsiteY3" fmla="*/ 29369 h 42776"/>
                <a:gd name="connsiteX4" fmla="*/ 15601 w 45113"/>
                <a:gd name="connsiteY4" fmla="*/ 25117 h 42776"/>
                <a:gd name="connsiteX5" fmla="*/ 5628 w 45113"/>
                <a:gd name="connsiteY5" fmla="*/ 42777 h 42776"/>
                <a:gd name="connsiteX6" fmla="*/ 8886 w 45113"/>
                <a:gd name="connsiteY6" fmla="*/ 23026 h 42776"/>
                <a:gd name="connsiteX7" fmla="*/ 18801 w 45113"/>
                <a:gd name="connsiteY7" fmla="*/ 9898 h 42776"/>
                <a:gd name="connsiteX8" fmla="*/ 25379 w 45113"/>
                <a:gd name="connsiteY8" fmla="*/ 3303 h 42776"/>
                <a:gd name="connsiteX9" fmla="*/ 25362 w 45113"/>
                <a:gd name="connsiteY9" fmla="*/ 3320 h 42776"/>
                <a:gd name="connsiteX10" fmla="*/ 28626 w 45113"/>
                <a:gd name="connsiteY10" fmla="*/ 17 h 42776"/>
                <a:gd name="connsiteX11" fmla="*/ 31957 w 45113"/>
                <a:gd name="connsiteY11" fmla="*/ 0 h 42776"/>
                <a:gd name="connsiteX12" fmla="*/ 31963 w 45113"/>
                <a:gd name="connsiteY12" fmla="*/ 3332 h 42776"/>
                <a:gd name="connsiteX13" fmla="*/ 32763 w 45113"/>
                <a:gd name="connsiteY13" fmla="*/ 5498 h 42776"/>
                <a:gd name="connsiteX14" fmla="*/ 31952 w 45113"/>
                <a:gd name="connsiteY14" fmla="*/ 6578 h 42776"/>
                <a:gd name="connsiteX15" fmla="*/ 31998 w 45113"/>
                <a:gd name="connsiteY15" fmla="*/ 13190 h 42776"/>
                <a:gd name="connsiteX16" fmla="*/ 38524 w 45113"/>
                <a:gd name="connsiteY16" fmla="*/ 9881 h 42776"/>
                <a:gd name="connsiteX17" fmla="*/ 38507 w 45113"/>
                <a:gd name="connsiteY17" fmla="*/ 9898 h 42776"/>
                <a:gd name="connsiteX18" fmla="*/ 45113 w 45113"/>
                <a:gd name="connsiteY18" fmla="*/ 13144 h 42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113" h="42776">
                  <a:moveTo>
                    <a:pt x="45113" y="13144"/>
                  </a:moveTo>
                  <a:cubicBezTo>
                    <a:pt x="43439" y="18191"/>
                    <a:pt x="40713" y="23157"/>
                    <a:pt x="40330" y="28295"/>
                  </a:cubicBezTo>
                  <a:cubicBezTo>
                    <a:pt x="39719" y="36496"/>
                    <a:pt x="33541" y="37645"/>
                    <a:pt x="28197" y="38685"/>
                  </a:cubicBezTo>
                  <a:cubicBezTo>
                    <a:pt x="21870" y="39908"/>
                    <a:pt x="21019" y="33632"/>
                    <a:pt x="19156" y="29369"/>
                  </a:cubicBezTo>
                  <a:cubicBezTo>
                    <a:pt x="18556" y="27998"/>
                    <a:pt x="18836" y="26186"/>
                    <a:pt x="15601" y="25117"/>
                  </a:cubicBezTo>
                  <a:cubicBezTo>
                    <a:pt x="15030" y="32512"/>
                    <a:pt x="5628" y="34547"/>
                    <a:pt x="5628" y="42777"/>
                  </a:cubicBezTo>
                  <a:cubicBezTo>
                    <a:pt x="-2350" y="35873"/>
                    <a:pt x="-2350" y="35873"/>
                    <a:pt x="8886" y="23026"/>
                  </a:cubicBezTo>
                  <a:cubicBezTo>
                    <a:pt x="8246" y="15671"/>
                    <a:pt x="15567" y="14327"/>
                    <a:pt x="18801" y="9898"/>
                  </a:cubicBezTo>
                  <a:cubicBezTo>
                    <a:pt x="20762" y="7470"/>
                    <a:pt x="23253" y="5566"/>
                    <a:pt x="25379" y="3303"/>
                  </a:cubicBezTo>
                  <a:lnTo>
                    <a:pt x="25362" y="3320"/>
                  </a:lnTo>
                  <a:cubicBezTo>
                    <a:pt x="26368" y="2137"/>
                    <a:pt x="27763" y="1337"/>
                    <a:pt x="28626" y="17"/>
                  </a:cubicBezTo>
                  <a:cubicBezTo>
                    <a:pt x="29734" y="11"/>
                    <a:pt x="30843" y="6"/>
                    <a:pt x="31957" y="0"/>
                  </a:cubicBezTo>
                  <a:cubicBezTo>
                    <a:pt x="31957" y="1109"/>
                    <a:pt x="31963" y="2223"/>
                    <a:pt x="31963" y="3332"/>
                  </a:cubicBezTo>
                  <a:cubicBezTo>
                    <a:pt x="32769" y="4057"/>
                    <a:pt x="33038" y="4778"/>
                    <a:pt x="32763" y="5498"/>
                  </a:cubicBezTo>
                  <a:cubicBezTo>
                    <a:pt x="32495" y="6218"/>
                    <a:pt x="32226" y="6578"/>
                    <a:pt x="31952" y="6578"/>
                  </a:cubicBezTo>
                  <a:cubicBezTo>
                    <a:pt x="31969" y="8784"/>
                    <a:pt x="31986" y="10990"/>
                    <a:pt x="31998" y="13190"/>
                  </a:cubicBezTo>
                  <a:cubicBezTo>
                    <a:pt x="35867" y="15425"/>
                    <a:pt x="36752" y="11778"/>
                    <a:pt x="38524" y="9881"/>
                  </a:cubicBezTo>
                  <a:lnTo>
                    <a:pt x="38507" y="9898"/>
                  </a:lnTo>
                  <a:cubicBezTo>
                    <a:pt x="42336" y="7675"/>
                    <a:pt x="45136" y="7538"/>
                    <a:pt x="45113" y="13144"/>
                  </a:cubicBezTo>
                  <a:close/>
                </a:path>
              </a:pathLst>
            </a:custGeom>
            <a:grpFill/>
            <a:ln w="5715" cap="flat">
              <a:noFill/>
              <a:prstDash val="solid"/>
              <a:miter/>
            </a:ln>
          </p:spPr>
          <p:txBody>
            <a:bodyPr rtlCol="0" anchor="ctr"/>
            <a:lstStyle/>
            <a:p>
              <a:endParaRPr lang="zh-CN" altLang="en-US"/>
            </a:p>
          </p:txBody>
        </p:sp>
        <p:sp>
          <p:nvSpPr>
            <p:cNvPr id="5668" name="任意多边形: 形状 5667">
              <a:extLst>
                <a:ext uri="{FF2B5EF4-FFF2-40B4-BE49-F238E27FC236}">
                  <a16:creationId xmlns:a16="http://schemas.microsoft.com/office/drawing/2014/main" id="{E6F997AB-B016-9B9F-159A-7F9AF356261F}"/>
                </a:ext>
              </a:extLst>
            </p:cNvPr>
            <p:cNvSpPr/>
            <p:nvPr/>
          </p:nvSpPr>
          <p:spPr>
            <a:xfrm>
              <a:off x="5689470" y="5392782"/>
              <a:ext cx="43552" cy="53338"/>
            </a:xfrm>
            <a:custGeom>
              <a:avLst/>
              <a:gdLst>
                <a:gd name="connsiteX0" fmla="*/ 33277 w 43552"/>
                <a:gd name="connsiteY0" fmla="*/ 0 h 53338"/>
                <a:gd name="connsiteX1" fmla="*/ 36580 w 43552"/>
                <a:gd name="connsiteY1" fmla="*/ 3292 h 53338"/>
                <a:gd name="connsiteX2" fmla="*/ 43152 w 43552"/>
                <a:gd name="connsiteY2" fmla="*/ 9870 h 53338"/>
                <a:gd name="connsiteX3" fmla="*/ 39866 w 43552"/>
                <a:gd name="connsiteY3" fmla="*/ 16465 h 53338"/>
                <a:gd name="connsiteX4" fmla="*/ 32214 w 43552"/>
                <a:gd name="connsiteY4" fmla="*/ 24180 h 53338"/>
                <a:gd name="connsiteX5" fmla="*/ 31917 w 43552"/>
                <a:gd name="connsiteY5" fmla="*/ 18568 h 53338"/>
                <a:gd name="connsiteX6" fmla="*/ 27550 w 43552"/>
                <a:gd name="connsiteY6" fmla="*/ 15048 h 53338"/>
                <a:gd name="connsiteX7" fmla="*/ 29985 w 43552"/>
                <a:gd name="connsiteY7" fmla="*/ 36182 h 53338"/>
                <a:gd name="connsiteX8" fmla="*/ 20127 w 43552"/>
                <a:gd name="connsiteY8" fmla="*/ 52646 h 53338"/>
                <a:gd name="connsiteX9" fmla="*/ 17892 w 43552"/>
                <a:gd name="connsiteY9" fmla="*/ 53338 h 53338"/>
                <a:gd name="connsiteX10" fmla="*/ 12423 w 43552"/>
                <a:gd name="connsiteY10" fmla="*/ 49469 h 53338"/>
                <a:gd name="connsiteX11" fmla="*/ 9559 w 43552"/>
                <a:gd name="connsiteY11" fmla="*/ 40188 h 53338"/>
                <a:gd name="connsiteX12" fmla="*/ 13497 w 43552"/>
                <a:gd name="connsiteY12" fmla="*/ 9447 h 53338"/>
                <a:gd name="connsiteX13" fmla="*/ 20344 w 43552"/>
                <a:gd name="connsiteY13" fmla="*/ 8327 h 53338"/>
                <a:gd name="connsiteX14" fmla="*/ 33277 w 43552"/>
                <a:gd name="connsiteY14" fmla="*/ 0 h 53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552" h="53338">
                  <a:moveTo>
                    <a:pt x="33277" y="0"/>
                  </a:moveTo>
                  <a:cubicBezTo>
                    <a:pt x="34380" y="1097"/>
                    <a:pt x="35477" y="2194"/>
                    <a:pt x="36580" y="3292"/>
                  </a:cubicBezTo>
                  <a:cubicBezTo>
                    <a:pt x="38666" y="5589"/>
                    <a:pt x="45227" y="3406"/>
                    <a:pt x="43152" y="9870"/>
                  </a:cubicBezTo>
                  <a:cubicBezTo>
                    <a:pt x="40501" y="11293"/>
                    <a:pt x="39918" y="13744"/>
                    <a:pt x="39866" y="16465"/>
                  </a:cubicBezTo>
                  <a:cubicBezTo>
                    <a:pt x="38129" y="19859"/>
                    <a:pt x="36094" y="22957"/>
                    <a:pt x="32214" y="24180"/>
                  </a:cubicBezTo>
                  <a:cubicBezTo>
                    <a:pt x="29785" y="22357"/>
                    <a:pt x="31539" y="20459"/>
                    <a:pt x="31917" y="18568"/>
                  </a:cubicBezTo>
                  <a:cubicBezTo>
                    <a:pt x="32688" y="14670"/>
                    <a:pt x="30505" y="13162"/>
                    <a:pt x="27550" y="15048"/>
                  </a:cubicBezTo>
                  <a:cubicBezTo>
                    <a:pt x="19892" y="19928"/>
                    <a:pt x="21241" y="30301"/>
                    <a:pt x="29985" y="36182"/>
                  </a:cubicBezTo>
                  <a:cubicBezTo>
                    <a:pt x="28739" y="42891"/>
                    <a:pt x="20687" y="45526"/>
                    <a:pt x="20127" y="52646"/>
                  </a:cubicBezTo>
                  <a:cubicBezTo>
                    <a:pt x="19384" y="52875"/>
                    <a:pt x="18641" y="53104"/>
                    <a:pt x="17892" y="53338"/>
                  </a:cubicBezTo>
                  <a:cubicBezTo>
                    <a:pt x="15497" y="52852"/>
                    <a:pt x="13686" y="51549"/>
                    <a:pt x="12423" y="49469"/>
                  </a:cubicBezTo>
                  <a:cubicBezTo>
                    <a:pt x="11091" y="46497"/>
                    <a:pt x="11857" y="42902"/>
                    <a:pt x="9559" y="40188"/>
                  </a:cubicBezTo>
                  <a:cubicBezTo>
                    <a:pt x="-3859" y="24346"/>
                    <a:pt x="-3688" y="23054"/>
                    <a:pt x="13497" y="9447"/>
                  </a:cubicBezTo>
                  <a:cubicBezTo>
                    <a:pt x="15155" y="6384"/>
                    <a:pt x="18161" y="15842"/>
                    <a:pt x="20344" y="8327"/>
                  </a:cubicBezTo>
                  <a:cubicBezTo>
                    <a:pt x="21778" y="3395"/>
                    <a:pt x="27556" y="651"/>
                    <a:pt x="33277" y="0"/>
                  </a:cubicBezTo>
                  <a:close/>
                </a:path>
              </a:pathLst>
            </a:custGeom>
            <a:grpFill/>
            <a:ln w="5715" cap="flat">
              <a:noFill/>
              <a:prstDash val="solid"/>
              <a:miter/>
            </a:ln>
          </p:spPr>
          <p:txBody>
            <a:bodyPr rtlCol="0" anchor="ctr"/>
            <a:lstStyle/>
            <a:p>
              <a:endParaRPr lang="zh-CN" altLang="en-US"/>
            </a:p>
          </p:txBody>
        </p:sp>
        <p:sp>
          <p:nvSpPr>
            <p:cNvPr id="5669" name="任意多边形: 形状 5668">
              <a:extLst>
                <a:ext uri="{FF2B5EF4-FFF2-40B4-BE49-F238E27FC236}">
                  <a16:creationId xmlns:a16="http://schemas.microsoft.com/office/drawing/2014/main" id="{C4CC4ACE-418B-164A-E4D1-401C0509EBA5}"/>
                </a:ext>
              </a:extLst>
            </p:cNvPr>
            <p:cNvSpPr/>
            <p:nvPr/>
          </p:nvSpPr>
          <p:spPr>
            <a:xfrm>
              <a:off x="5665529" y="5507911"/>
              <a:ext cx="27631" cy="61228"/>
            </a:xfrm>
            <a:custGeom>
              <a:avLst/>
              <a:gdLst>
                <a:gd name="connsiteX0" fmla="*/ 11195 w 27631"/>
                <a:gd name="connsiteY0" fmla="*/ 9887 h 61228"/>
                <a:gd name="connsiteX1" fmla="*/ 21059 w 27631"/>
                <a:gd name="connsiteY1" fmla="*/ 0 h 61228"/>
                <a:gd name="connsiteX2" fmla="*/ 25294 w 27631"/>
                <a:gd name="connsiteY2" fmla="*/ 4629 h 61228"/>
                <a:gd name="connsiteX3" fmla="*/ 27631 w 27631"/>
                <a:gd name="connsiteY3" fmla="*/ 9887 h 61228"/>
                <a:gd name="connsiteX4" fmla="*/ 23191 w 27631"/>
                <a:gd name="connsiteY4" fmla="*/ 24752 h 61228"/>
                <a:gd name="connsiteX5" fmla="*/ 21047 w 27631"/>
                <a:gd name="connsiteY5" fmla="*/ 36182 h 61228"/>
                <a:gd name="connsiteX6" fmla="*/ 18704 w 27631"/>
                <a:gd name="connsiteY6" fmla="*/ 34656 h 61228"/>
                <a:gd name="connsiteX7" fmla="*/ 19779 w 27631"/>
                <a:gd name="connsiteY7" fmla="*/ 35633 h 61228"/>
                <a:gd name="connsiteX8" fmla="*/ 21030 w 27631"/>
                <a:gd name="connsiteY8" fmla="*/ 36193 h 61228"/>
                <a:gd name="connsiteX9" fmla="*/ 16681 w 27631"/>
                <a:gd name="connsiteY9" fmla="*/ 46720 h 61228"/>
                <a:gd name="connsiteX10" fmla="*/ 14441 w 27631"/>
                <a:gd name="connsiteY10" fmla="*/ 55493 h 61228"/>
                <a:gd name="connsiteX11" fmla="*/ 7926 w 27631"/>
                <a:gd name="connsiteY11" fmla="*/ 59230 h 61228"/>
                <a:gd name="connsiteX12" fmla="*/ 1302 w 27631"/>
                <a:gd name="connsiteY12" fmla="*/ 19717 h 61228"/>
                <a:gd name="connsiteX13" fmla="*/ 1319 w 27631"/>
                <a:gd name="connsiteY13" fmla="*/ 19734 h 61228"/>
                <a:gd name="connsiteX14" fmla="*/ 11195 w 27631"/>
                <a:gd name="connsiteY14" fmla="*/ 9887 h 6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631" h="61228">
                  <a:moveTo>
                    <a:pt x="11195" y="9887"/>
                  </a:moveTo>
                  <a:cubicBezTo>
                    <a:pt x="17630" y="9733"/>
                    <a:pt x="18659" y="4183"/>
                    <a:pt x="21059" y="0"/>
                  </a:cubicBezTo>
                  <a:cubicBezTo>
                    <a:pt x="23979" y="155"/>
                    <a:pt x="26323" y="800"/>
                    <a:pt x="25294" y="4629"/>
                  </a:cubicBezTo>
                  <a:cubicBezTo>
                    <a:pt x="24671" y="6955"/>
                    <a:pt x="25505" y="8733"/>
                    <a:pt x="27631" y="9887"/>
                  </a:cubicBezTo>
                  <a:cubicBezTo>
                    <a:pt x="23368" y="13990"/>
                    <a:pt x="19247" y="17791"/>
                    <a:pt x="23191" y="24752"/>
                  </a:cubicBezTo>
                  <a:cubicBezTo>
                    <a:pt x="25299" y="28472"/>
                    <a:pt x="25191" y="33016"/>
                    <a:pt x="21047" y="36182"/>
                  </a:cubicBezTo>
                  <a:cubicBezTo>
                    <a:pt x="20219" y="35747"/>
                    <a:pt x="19436" y="35239"/>
                    <a:pt x="18704" y="34656"/>
                  </a:cubicBezTo>
                  <a:cubicBezTo>
                    <a:pt x="17950" y="35776"/>
                    <a:pt x="18287" y="36027"/>
                    <a:pt x="19779" y="35633"/>
                  </a:cubicBezTo>
                  <a:cubicBezTo>
                    <a:pt x="20122" y="35542"/>
                    <a:pt x="20608" y="35993"/>
                    <a:pt x="21030" y="36193"/>
                  </a:cubicBezTo>
                  <a:cubicBezTo>
                    <a:pt x="21259" y="40302"/>
                    <a:pt x="31203" y="47778"/>
                    <a:pt x="16681" y="46720"/>
                  </a:cubicBezTo>
                  <a:cubicBezTo>
                    <a:pt x="9897" y="46229"/>
                    <a:pt x="15041" y="52464"/>
                    <a:pt x="14441" y="55493"/>
                  </a:cubicBezTo>
                  <a:cubicBezTo>
                    <a:pt x="13601" y="59722"/>
                    <a:pt x="13469" y="63774"/>
                    <a:pt x="7926" y="59230"/>
                  </a:cubicBezTo>
                  <a:cubicBezTo>
                    <a:pt x="3851" y="46372"/>
                    <a:pt x="-2835" y="33953"/>
                    <a:pt x="1302" y="19717"/>
                  </a:cubicBezTo>
                  <a:lnTo>
                    <a:pt x="1319" y="19734"/>
                  </a:lnTo>
                  <a:cubicBezTo>
                    <a:pt x="519" y="12350"/>
                    <a:pt x="3897" y="9156"/>
                    <a:pt x="11195" y="9887"/>
                  </a:cubicBezTo>
                  <a:close/>
                </a:path>
              </a:pathLst>
            </a:custGeom>
            <a:grpFill/>
            <a:ln w="5715" cap="flat">
              <a:noFill/>
              <a:prstDash val="solid"/>
              <a:miter/>
            </a:ln>
          </p:spPr>
          <p:txBody>
            <a:bodyPr rtlCol="0" anchor="ctr"/>
            <a:lstStyle/>
            <a:p>
              <a:endParaRPr lang="zh-CN" altLang="en-US"/>
            </a:p>
          </p:txBody>
        </p:sp>
        <p:sp>
          <p:nvSpPr>
            <p:cNvPr id="5670" name="任意多边形: 形状 5669">
              <a:extLst>
                <a:ext uri="{FF2B5EF4-FFF2-40B4-BE49-F238E27FC236}">
                  <a16:creationId xmlns:a16="http://schemas.microsoft.com/office/drawing/2014/main" id="{63125CB9-D872-768D-FE42-FBC263299866}"/>
                </a:ext>
              </a:extLst>
            </p:cNvPr>
            <p:cNvSpPr/>
            <p:nvPr/>
          </p:nvSpPr>
          <p:spPr>
            <a:xfrm>
              <a:off x="6041402" y="5599997"/>
              <a:ext cx="26614" cy="43628"/>
            </a:xfrm>
            <a:custGeom>
              <a:avLst/>
              <a:gdLst>
                <a:gd name="connsiteX0" fmla="*/ 26612 w 26614"/>
                <a:gd name="connsiteY0" fmla="*/ 0 h 43628"/>
                <a:gd name="connsiteX1" fmla="*/ 22074 w 26614"/>
                <a:gd name="connsiteY1" fmla="*/ 9990 h 43628"/>
                <a:gd name="connsiteX2" fmla="*/ 23354 w 26614"/>
                <a:gd name="connsiteY2" fmla="*/ 19751 h 43628"/>
                <a:gd name="connsiteX3" fmla="*/ 4654 w 26614"/>
                <a:gd name="connsiteY3" fmla="*/ 43263 h 43628"/>
                <a:gd name="connsiteX4" fmla="*/ 3626 w 26614"/>
                <a:gd name="connsiteY4" fmla="*/ 36165 h 43628"/>
                <a:gd name="connsiteX5" fmla="*/ 10209 w 26614"/>
                <a:gd name="connsiteY5" fmla="*/ 6589 h 43628"/>
                <a:gd name="connsiteX6" fmla="*/ 20068 w 26614"/>
                <a:gd name="connsiteY6" fmla="*/ 3286 h 43628"/>
                <a:gd name="connsiteX7" fmla="*/ 20056 w 26614"/>
                <a:gd name="connsiteY7" fmla="*/ 3303 h 43628"/>
                <a:gd name="connsiteX8" fmla="*/ 23348 w 26614"/>
                <a:gd name="connsiteY8" fmla="*/ 29 h 43628"/>
                <a:gd name="connsiteX9" fmla="*/ 23348 w 26614"/>
                <a:gd name="connsiteY9" fmla="*/ 6 h 43628"/>
                <a:gd name="connsiteX10" fmla="*/ 26612 w 26614"/>
                <a:gd name="connsiteY10" fmla="*/ 0 h 43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614" h="43628">
                  <a:moveTo>
                    <a:pt x="26612" y="0"/>
                  </a:moveTo>
                  <a:cubicBezTo>
                    <a:pt x="26714" y="4069"/>
                    <a:pt x="24257" y="6909"/>
                    <a:pt x="22074" y="9990"/>
                  </a:cubicBezTo>
                  <a:cubicBezTo>
                    <a:pt x="19628" y="13442"/>
                    <a:pt x="19462" y="16956"/>
                    <a:pt x="23354" y="19751"/>
                  </a:cubicBezTo>
                  <a:cubicBezTo>
                    <a:pt x="26292" y="34804"/>
                    <a:pt x="15199" y="40502"/>
                    <a:pt x="4654" y="43263"/>
                  </a:cubicBezTo>
                  <a:cubicBezTo>
                    <a:pt x="-2489" y="45131"/>
                    <a:pt x="-237" y="39399"/>
                    <a:pt x="3626" y="36165"/>
                  </a:cubicBezTo>
                  <a:cubicBezTo>
                    <a:pt x="3386" y="25763"/>
                    <a:pt x="4626" y="15693"/>
                    <a:pt x="10209" y="6589"/>
                  </a:cubicBezTo>
                  <a:cubicBezTo>
                    <a:pt x="15839" y="12487"/>
                    <a:pt x="16479" y="3480"/>
                    <a:pt x="20068" y="3286"/>
                  </a:cubicBezTo>
                  <a:lnTo>
                    <a:pt x="20056" y="3303"/>
                  </a:lnTo>
                  <a:cubicBezTo>
                    <a:pt x="21120" y="2177"/>
                    <a:pt x="22440" y="1314"/>
                    <a:pt x="23348" y="29"/>
                  </a:cubicBezTo>
                  <a:cubicBezTo>
                    <a:pt x="23348" y="29"/>
                    <a:pt x="23348" y="6"/>
                    <a:pt x="23348" y="6"/>
                  </a:cubicBezTo>
                  <a:cubicBezTo>
                    <a:pt x="24434" y="17"/>
                    <a:pt x="25526" y="12"/>
                    <a:pt x="26612" y="0"/>
                  </a:cubicBezTo>
                  <a:close/>
                </a:path>
              </a:pathLst>
            </a:custGeom>
            <a:grpFill/>
            <a:ln w="5715" cap="flat">
              <a:noFill/>
              <a:prstDash val="solid"/>
              <a:miter/>
            </a:ln>
          </p:spPr>
          <p:txBody>
            <a:bodyPr rtlCol="0" anchor="ctr"/>
            <a:lstStyle/>
            <a:p>
              <a:endParaRPr lang="zh-CN" altLang="en-US"/>
            </a:p>
          </p:txBody>
        </p:sp>
        <p:sp>
          <p:nvSpPr>
            <p:cNvPr id="5671" name="任意多边形: 形状 5670">
              <a:extLst>
                <a:ext uri="{FF2B5EF4-FFF2-40B4-BE49-F238E27FC236}">
                  <a16:creationId xmlns:a16="http://schemas.microsoft.com/office/drawing/2014/main" id="{0DEC7E89-FF9D-70C4-AA81-09C7F6196774}"/>
                </a:ext>
              </a:extLst>
            </p:cNvPr>
            <p:cNvSpPr/>
            <p:nvPr/>
          </p:nvSpPr>
          <p:spPr>
            <a:xfrm>
              <a:off x="5895714" y="5474147"/>
              <a:ext cx="37494" cy="30489"/>
            </a:xfrm>
            <a:custGeom>
              <a:avLst/>
              <a:gdLst>
                <a:gd name="connsiteX0" fmla="*/ 37494 w 37494"/>
                <a:gd name="connsiteY0" fmla="*/ 4160 h 30489"/>
                <a:gd name="connsiteX1" fmla="*/ 7867 w 37494"/>
                <a:gd name="connsiteY1" fmla="*/ 27146 h 30489"/>
                <a:gd name="connsiteX2" fmla="*/ 4621 w 37494"/>
                <a:gd name="connsiteY2" fmla="*/ 30478 h 30489"/>
                <a:gd name="connsiteX3" fmla="*/ 4621 w 37494"/>
                <a:gd name="connsiteY3" fmla="*/ 30489 h 30489"/>
                <a:gd name="connsiteX4" fmla="*/ 215 w 37494"/>
                <a:gd name="connsiteY4" fmla="*/ 19231 h 30489"/>
                <a:gd name="connsiteX5" fmla="*/ 2112 w 37494"/>
                <a:gd name="connsiteY5" fmla="*/ 0 h 30489"/>
                <a:gd name="connsiteX6" fmla="*/ 8548 w 37494"/>
                <a:gd name="connsiteY6" fmla="*/ 18539 h 30489"/>
                <a:gd name="connsiteX7" fmla="*/ 26419 w 37494"/>
                <a:gd name="connsiteY7" fmla="*/ 3875 h 30489"/>
                <a:gd name="connsiteX8" fmla="*/ 37494 w 37494"/>
                <a:gd name="connsiteY8" fmla="*/ 4160 h 30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94" h="30489">
                  <a:moveTo>
                    <a:pt x="37494" y="4160"/>
                  </a:moveTo>
                  <a:cubicBezTo>
                    <a:pt x="30236" y="15202"/>
                    <a:pt x="15954" y="17179"/>
                    <a:pt x="7867" y="27146"/>
                  </a:cubicBezTo>
                  <a:cubicBezTo>
                    <a:pt x="6788" y="28255"/>
                    <a:pt x="5542" y="29209"/>
                    <a:pt x="4621" y="30478"/>
                  </a:cubicBezTo>
                  <a:cubicBezTo>
                    <a:pt x="4621" y="30478"/>
                    <a:pt x="4621" y="30489"/>
                    <a:pt x="4621" y="30489"/>
                  </a:cubicBezTo>
                  <a:cubicBezTo>
                    <a:pt x="918" y="27609"/>
                    <a:pt x="-602" y="24112"/>
                    <a:pt x="215" y="19231"/>
                  </a:cubicBezTo>
                  <a:cubicBezTo>
                    <a:pt x="1187" y="13447"/>
                    <a:pt x="1409" y="7538"/>
                    <a:pt x="2112" y="0"/>
                  </a:cubicBezTo>
                  <a:cubicBezTo>
                    <a:pt x="6639" y="6092"/>
                    <a:pt x="2261" y="13442"/>
                    <a:pt x="8548" y="18539"/>
                  </a:cubicBezTo>
                  <a:cubicBezTo>
                    <a:pt x="13668" y="12933"/>
                    <a:pt x="19469" y="7727"/>
                    <a:pt x="26419" y="3875"/>
                  </a:cubicBezTo>
                  <a:cubicBezTo>
                    <a:pt x="30676" y="1514"/>
                    <a:pt x="33882" y="-491"/>
                    <a:pt x="37494" y="4160"/>
                  </a:cubicBezTo>
                  <a:close/>
                </a:path>
              </a:pathLst>
            </a:custGeom>
            <a:grpFill/>
            <a:ln w="5715" cap="flat">
              <a:noFill/>
              <a:prstDash val="solid"/>
              <a:miter/>
            </a:ln>
          </p:spPr>
          <p:txBody>
            <a:bodyPr rtlCol="0" anchor="ctr"/>
            <a:lstStyle/>
            <a:p>
              <a:endParaRPr lang="zh-CN" altLang="en-US"/>
            </a:p>
          </p:txBody>
        </p:sp>
        <p:sp>
          <p:nvSpPr>
            <p:cNvPr id="5672" name="任意多边形: 形状 5671">
              <a:extLst>
                <a:ext uri="{FF2B5EF4-FFF2-40B4-BE49-F238E27FC236}">
                  <a16:creationId xmlns:a16="http://schemas.microsoft.com/office/drawing/2014/main" id="{9C0AA562-AEA8-BE8F-B28D-1416BDC3EFEC}"/>
                </a:ext>
              </a:extLst>
            </p:cNvPr>
            <p:cNvSpPr/>
            <p:nvPr/>
          </p:nvSpPr>
          <p:spPr>
            <a:xfrm>
              <a:off x="5880471" y="5449612"/>
              <a:ext cx="26670" cy="43879"/>
            </a:xfrm>
            <a:custGeom>
              <a:avLst/>
              <a:gdLst>
                <a:gd name="connsiteX0" fmla="*/ 118 w 26670"/>
                <a:gd name="connsiteY0" fmla="*/ 28712 h 43879"/>
                <a:gd name="connsiteX1" fmla="*/ 147 w 26670"/>
                <a:gd name="connsiteY1" fmla="*/ 25420 h 43879"/>
                <a:gd name="connsiteX2" fmla="*/ 26670 w 26670"/>
                <a:gd name="connsiteY2" fmla="*/ 0 h 43879"/>
                <a:gd name="connsiteX3" fmla="*/ 3050 w 26670"/>
                <a:gd name="connsiteY3" fmla="*/ 43880 h 43879"/>
                <a:gd name="connsiteX4" fmla="*/ 118 w 26670"/>
                <a:gd name="connsiteY4" fmla="*/ 28712 h 43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0" h="43879">
                  <a:moveTo>
                    <a:pt x="118" y="28712"/>
                  </a:moveTo>
                  <a:cubicBezTo>
                    <a:pt x="130" y="27615"/>
                    <a:pt x="135" y="26518"/>
                    <a:pt x="147" y="25420"/>
                  </a:cubicBezTo>
                  <a:cubicBezTo>
                    <a:pt x="8274" y="16299"/>
                    <a:pt x="18395" y="9339"/>
                    <a:pt x="26670" y="0"/>
                  </a:cubicBezTo>
                  <a:cubicBezTo>
                    <a:pt x="16926" y="13790"/>
                    <a:pt x="13394" y="30495"/>
                    <a:pt x="3050" y="43880"/>
                  </a:cubicBezTo>
                  <a:cubicBezTo>
                    <a:pt x="-2054" y="39531"/>
                    <a:pt x="998" y="33702"/>
                    <a:pt x="118" y="28712"/>
                  </a:cubicBezTo>
                  <a:close/>
                </a:path>
              </a:pathLst>
            </a:custGeom>
            <a:grpFill/>
            <a:ln w="5715" cap="flat">
              <a:noFill/>
              <a:prstDash val="solid"/>
              <a:miter/>
            </a:ln>
          </p:spPr>
          <p:txBody>
            <a:bodyPr rtlCol="0" anchor="ctr"/>
            <a:lstStyle/>
            <a:p>
              <a:endParaRPr lang="zh-CN" altLang="en-US"/>
            </a:p>
          </p:txBody>
        </p:sp>
        <p:sp>
          <p:nvSpPr>
            <p:cNvPr id="5673" name="任意多边形: 形状 5672">
              <a:extLst>
                <a:ext uri="{FF2B5EF4-FFF2-40B4-BE49-F238E27FC236}">
                  <a16:creationId xmlns:a16="http://schemas.microsoft.com/office/drawing/2014/main" id="{42AB3D06-46F3-660B-6F0D-344843EA3C95}"/>
                </a:ext>
              </a:extLst>
            </p:cNvPr>
            <p:cNvSpPr/>
            <p:nvPr/>
          </p:nvSpPr>
          <p:spPr>
            <a:xfrm>
              <a:off x="5775365" y="5338883"/>
              <a:ext cx="21410" cy="42646"/>
            </a:xfrm>
            <a:custGeom>
              <a:avLst/>
              <a:gdLst>
                <a:gd name="connsiteX0" fmla="*/ 3298 w 21410"/>
                <a:gd name="connsiteY0" fmla="*/ 17700 h 42646"/>
                <a:gd name="connsiteX1" fmla="*/ 8990 w 21410"/>
                <a:gd name="connsiteY1" fmla="*/ 5790 h 42646"/>
                <a:gd name="connsiteX2" fmla="*/ 15093 w 21410"/>
                <a:gd name="connsiteY2" fmla="*/ 18 h 42646"/>
                <a:gd name="connsiteX3" fmla="*/ 17488 w 21410"/>
                <a:gd name="connsiteY3" fmla="*/ 6419 h 42646"/>
                <a:gd name="connsiteX4" fmla="*/ 19694 w 21410"/>
                <a:gd name="connsiteY4" fmla="*/ 20992 h 42646"/>
                <a:gd name="connsiteX5" fmla="*/ 19734 w 21410"/>
                <a:gd name="connsiteY5" fmla="*/ 27587 h 42646"/>
                <a:gd name="connsiteX6" fmla="*/ 9716 w 21410"/>
                <a:gd name="connsiteY6" fmla="*/ 33034 h 42646"/>
                <a:gd name="connsiteX7" fmla="*/ 2189 w 21410"/>
                <a:gd name="connsiteY7" fmla="*/ 42646 h 42646"/>
                <a:gd name="connsiteX8" fmla="*/ 0 w 21410"/>
                <a:gd name="connsiteY8" fmla="*/ 27587 h 42646"/>
                <a:gd name="connsiteX9" fmla="*/ 3298 w 21410"/>
                <a:gd name="connsiteY9" fmla="*/ 17700 h 42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410" h="42646">
                  <a:moveTo>
                    <a:pt x="3298" y="17700"/>
                  </a:moveTo>
                  <a:cubicBezTo>
                    <a:pt x="7104" y="14723"/>
                    <a:pt x="13796" y="13608"/>
                    <a:pt x="8990" y="5790"/>
                  </a:cubicBezTo>
                  <a:cubicBezTo>
                    <a:pt x="7647" y="3607"/>
                    <a:pt x="11801" y="-296"/>
                    <a:pt x="15093" y="18"/>
                  </a:cubicBezTo>
                  <a:cubicBezTo>
                    <a:pt x="18517" y="344"/>
                    <a:pt x="17231" y="3773"/>
                    <a:pt x="17488" y="6419"/>
                  </a:cubicBezTo>
                  <a:cubicBezTo>
                    <a:pt x="17962" y="11271"/>
                    <a:pt x="10093" y="17609"/>
                    <a:pt x="19694" y="20992"/>
                  </a:cubicBezTo>
                  <a:cubicBezTo>
                    <a:pt x="23380" y="23169"/>
                    <a:pt x="20026" y="25387"/>
                    <a:pt x="19734" y="27587"/>
                  </a:cubicBezTo>
                  <a:cubicBezTo>
                    <a:pt x="15476" y="27684"/>
                    <a:pt x="11322" y="27456"/>
                    <a:pt x="9716" y="33034"/>
                  </a:cubicBezTo>
                  <a:cubicBezTo>
                    <a:pt x="8630" y="36805"/>
                    <a:pt x="7955" y="41412"/>
                    <a:pt x="2189" y="42646"/>
                  </a:cubicBezTo>
                  <a:cubicBezTo>
                    <a:pt x="1446" y="37543"/>
                    <a:pt x="726" y="32565"/>
                    <a:pt x="0" y="27587"/>
                  </a:cubicBezTo>
                  <a:cubicBezTo>
                    <a:pt x="9630" y="25153"/>
                    <a:pt x="9670" y="25033"/>
                    <a:pt x="3298" y="17700"/>
                  </a:cubicBezTo>
                  <a:close/>
                </a:path>
              </a:pathLst>
            </a:custGeom>
            <a:grpFill/>
            <a:ln w="5715" cap="flat">
              <a:noFill/>
              <a:prstDash val="solid"/>
              <a:miter/>
            </a:ln>
          </p:spPr>
          <p:txBody>
            <a:bodyPr rtlCol="0" anchor="ctr"/>
            <a:lstStyle/>
            <a:p>
              <a:endParaRPr lang="zh-CN" altLang="en-US"/>
            </a:p>
          </p:txBody>
        </p:sp>
        <p:sp>
          <p:nvSpPr>
            <p:cNvPr id="5674" name="任意多边形: 形状 5673">
              <a:extLst>
                <a:ext uri="{FF2B5EF4-FFF2-40B4-BE49-F238E27FC236}">
                  <a16:creationId xmlns:a16="http://schemas.microsoft.com/office/drawing/2014/main" id="{740AD424-391B-3401-910D-07576618FC24}"/>
                </a:ext>
              </a:extLst>
            </p:cNvPr>
            <p:cNvSpPr/>
            <p:nvPr/>
          </p:nvSpPr>
          <p:spPr>
            <a:xfrm>
              <a:off x="5676036" y="5445429"/>
              <a:ext cx="39113" cy="26325"/>
            </a:xfrm>
            <a:custGeom>
              <a:avLst/>
              <a:gdLst>
                <a:gd name="connsiteX0" fmla="*/ 3963 w 39113"/>
                <a:gd name="connsiteY0" fmla="*/ 19717 h 26325"/>
                <a:gd name="connsiteX1" fmla="*/ 7255 w 39113"/>
                <a:gd name="connsiteY1" fmla="*/ 16493 h 26325"/>
                <a:gd name="connsiteX2" fmla="*/ 10941 w 39113"/>
                <a:gd name="connsiteY2" fmla="*/ 9195 h 26325"/>
                <a:gd name="connsiteX3" fmla="*/ 15027 w 39113"/>
                <a:gd name="connsiteY3" fmla="*/ 8418 h 26325"/>
                <a:gd name="connsiteX4" fmla="*/ 24800 w 39113"/>
                <a:gd name="connsiteY4" fmla="*/ 6206 h 26325"/>
                <a:gd name="connsiteX5" fmla="*/ 33573 w 39113"/>
                <a:gd name="connsiteY5" fmla="*/ 0 h 26325"/>
                <a:gd name="connsiteX6" fmla="*/ 33561 w 39113"/>
                <a:gd name="connsiteY6" fmla="*/ 0 h 26325"/>
                <a:gd name="connsiteX7" fmla="*/ 38253 w 39113"/>
                <a:gd name="connsiteY7" fmla="*/ 5784 h 26325"/>
                <a:gd name="connsiteX8" fmla="*/ 17102 w 39113"/>
                <a:gd name="connsiteY8" fmla="*/ 19688 h 26325"/>
                <a:gd name="connsiteX9" fmla="*/ 10501 w 39113"/>
                <a:gd name="connsiteY9" fmla="*/ 22980 h 26325"/>
                <a:gd name="connsiteX10" fmla="*/ 614 w 39113"/>
                <a:gd name="connsiteY10" fmla="*/ 26312 h 26325"/>
                <a:gd name="connsiteX11" fmla="*/ 3963 w 39113"/>
                <a:gd name="connsiteY11" fmla="*/ 19717 h 2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113" h="26325">
                  <a:moveTo>
                    <a:pt x="3963" y="19717"/>
                  </a:moveTo>
                  <a:cubicBezTo>
                    <a:pt x="5060" y="18642"/>
                    <a:pt x="6158" y="17568"/>
                    <a:pt x="7255" y="16493"/>
                  </a:cubicBezTo>
                  <a:cubicBezTo>
                    <a:pt x="9461" y="14556"/>
                    <a:pt x="8507" y="11018"/>
                    <a:pt x="10941" y="9195"/>
                  </a:cubicBezTo>
                  <a:cubicBezTo>
                    <a:pt x="12250" y="8641"/>
                    <a:pt x="13616" y="8395"/>
                    <a:pt x="15027" y="8418"/>
                  </a:cubicBezTo>
                  <a:cubicBezTo>
                    <a:pt x="18514" y="8721"/>
                    <a:pt x="21840" y="8281"/>
                    <a:pt x="24800" y="6206"/>
                  </a:cubicBezTo>
                  <a:cubicBezTo>
                    <a:pt x="27606" y="3955"/>
                    <a:pt x="30201" y="1423"/>
                    <a:pt x="33573" y="0"/>
                  </a:cubicBezTo>
                  <a:cubicBezTo>
                    <a:pt x="33573" y="0"/>
                    <a:pt x="33561" y="0"/>
                    <a:pt x="33561" y="0"/>
                  </a:cubicBezTo>
                  <a:cubicBezTo>
                    <a:pt x="36847" y="577"/>
                    <a:pt x="40916" y="1486"/>
                    <a:pt x="38253" y="5784"/>
                  </a:cubicBezTo>
                  <a:cubicBezTo>
                    <a:pt x="33475" y="13487"/>
                    <a:pt x="27034" y="19454"/>
                    <a:pt x="17102" y="19688"/>
                  </a:cubicBezTo>
                  <a:cubicBezTo>
                    <a:pt x="15479" y="21946"/>
                    <a:pt x="13233" y="22951"/>
                    <a:pt x="10501" y="22980"/>
                  </a:cubicBezTo>
                  <a:cubicBezTo>
                    <a:pt x="7312" y="24403"/>
                    <a:pt x="4352" y="26518"/>
                    <a:pt x="614" y="26312"/>
                  </a:cubicBezTo>
                  <a:cubicBezTo>
                    <a:pt x="-1237" y="22603"/>
                    <a:pt x="1454" y="21208"/>
                    <a:pt x="3963" y="19717"/>
                  </a:cubicBezTo>
                  <a:close/>
                </a:path>
              </a:pathLst>
            </a:custGeom>
            <a:grpFill/>
            <a:ln w="5715" cap="flat">
              <a:noFill/>
              <a:prstDash val="solid"/>
              <a:miter/>
            </a:ln>
          </p:spPr>
          <p:txBody>
            <a:bodyPr rtlCol="0" anchor="ctr"/>
            <a:lstStyle/>
            <a:p>
              <a:endParaRPr lang="zh-CN" altLang="en-US"/>
            </a:p>
          </p:txBody>
        </p:sp>
        <p:sp>
          <p:nvSpPr>
            <p:cNvPr id="5675" name="任意多边形: 形状 5674">
              <a:extLst>
                <a:ext uri="{FF2B5EF4-FFF2-40B4-BE49-F238E27FC236}">
                  <a16:creationId xmlns:a16="http://schemas.microsoft.com/office/drawing/2014/main" id="{928C6439-845F-A0AC-DC78-977BD2A13C88}"/>
                </a:ext>
              </a:extLst>
            </p:cNvPr>
            <p:cNvSpPr/>
            <p:nvPr/>
          </p:nvSpPr>
          <p:spPr>
            <a:xfrm>
              <a:off x="5701357" y="5565741"/>
              <a:ext cx="18113" cy="21151"/>
            </a:xfrm>
            <a:custGeom>
              <a:avLst/>
              <a:gdLst>
                <a:gd name="connsiteX0" fmla="*/ 18104 w 18113"/>
                <a:gd name="connsiteY0" fmla="*/ 11230 h 21151"/>
                <a:gd name="connsiteX1" fmla="*/ 11623 w 18113"/>
                <a:gd name="connsiteY1" fmla="*/ 21151 h 21151"/>
                <a:gd name="connsiteX2" fmla="*/ 1622 w 18113"/>
                <a:gd name="connsiteY2" fmla="*/ 17808 h 21151"/>
                <a:gd name="connsiteX3" fmla="*/ 4959 w 18113"/>
                <a:gd name="connsiteY3" fmla="*/ 7955 h 21151"/>
                <a:gd name="connsiteX4" fmla="*/ 4953 w 18113"/>
                <a:gd name="connsiteY4" fmla="*/ 7973 h 21151"/>
                <a:gd name="connsiteX5" fmla="*/ 16269 w 18113"/>
                <a:gd name="connsiteY5" fmla="*/ 0 h 21151"/>
                <a:gd name="connsiteX6" fmla="*/ 18104 w 18113"/>
                <a:gd name="connsiteY6" fmla="*/ 11230 h 2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13" h="21151">
                  <a:moveTo>
                    <a:pt x="18104" y="11230"/>
                  </a:moveTo>
                  <a:cubicBezTo>
                    <a:pt x="16184" y="14693"/>
                    <a:pt x="15189" y="18762"/>
                    <a:pt x="11623" y="21151"/>
                  </a:cubicBezTo>
                  <a:cubicBezTo>
                    <a:pt x="9794" y="15528"/>
                    <a:pt x="3988" y="21820"/>
                    <a:pt x="1622" y="17808"/>
                  </a:cubicBezTo>
                  <a:cubicBezTo>
                    <a:pt x="-2293" y="12819"/>
                    <a:pt x="1702" y="10516"/>
                    <a:pt x="4959" y="7955"/>
                  </a:cubicBezTo>
                  <a:cubicBezTo>
                    <a:pt x="4959" y="7955"/>
                    <a:pt x="4953" y="7973"/>
                    <a:pt x="4953" y="7973"/>
                  </a:cubicBezTo>
                  <a:cubicBezTo>
                    <a:pt x="8726" y="5315"/>
                    <a:pt x="12497" y="2658"/>
                    <a:pt x="16269" y="0"/>
                  </a:cubicBezTo>
                  <a:cubicBezTo>
                    <a:pt x="19150" y="3892"/>
                    <a:pt x="17681" y="7692"/>
                    <a:pt x="18104" y="11230"/>
                  </a:cubicBezTo>
                  <a:close/>
                </a:path>
              </a:pathLst>
            </a:custGeom>
            <a:grpFill/>
            <a:ln w="5715" cap="flat">
              <a:noFill/>
              <a:prstDash val="solid"/>
              <a:miter/>
            </a:ln>
          </p:spPr>
          <p:txBody>
            <a:bodyPr rtlCol="0" anchor="ctr"/>
            <a:lstStyle/>
            <a:p>
              <a:endParaRPr lang="zh-CN" altLang="en-US"/>
            </a:p>
          </p:txBody>
        </p:sp>
        <p:sp>
          <p:nvSpPr>
            <p:cNvPr id="5676" name="任意多边形: 形状 5675">
              <a:extLst>
                <a:ext uri="{FF2B5EF4-FFF2-40B4-BE49-F238E27FC236}">
                  <a16:creationId xmlns:a16="http://schemas.microsoft.com/office/drawing/2014/main" id="{0FA9EF7F-2863-25FD-5E04-C61A2AF699DE}"/>
                </a:ext>
              </a:extLst>
            </p:cNvPr>
            <p:cNvSpPr/>
            <p:nvPr/>
          </p:nvSpPr>
          <p:spPr>
            <a:xfrm>
              <a:off x="5789898" y="5366464"/>
              <a:ext cx="12679" cy="18562"/>
            </a:xfrm>
            <a:custGeom>
              <a:avLst/>
              <a:gdLst>
                <a:gd name="connsiteX0" fmla="*/ 12636 w 12679"/>
                <a:gd name="connsiteY0" fmla="*/ 14419 h 18562"/>
                <a:gd name="connsiteX1" fmla="*/ 9024 w 12679"/>
                <a:gd name="connsiteY1" fmla="*/ 18471 h 18562"/>
                <a:gd name="connsiteX2" fmla="*/ 172 w 12679"/>
                <a:gd name="connsiteY2" fmla="*/ 9824 h 18562"/>
                <a:gd name="connsiteX3" fmla="*/ 5195 w 12679"/>
                <a:gd name="connsiteY3" fmla="*/ 0 h 18562"/>
                <a:gd name="connsiteX4" fmla="*/ 9670 w 12679"/>
                <a:gd name="connsiteY4" fmla="*/ 7435 h 18562"/>
                <a:gd name="connsiteX5" fmla="*/ 12636 w 12679"/>
                <a:gd name="connsiteY5" fmla="*/ 14419 h 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79" h="18562">
                  <a:moveTo>
                    <a:pt x="12636" y="14419"/>
                  </a:moveTo>
                  <a:cubicBezTo>
                    <a:pt x="13008" y="17248"/>
                    <a:pt x="10939" y="18991"/>
                    <a:pt x="9024" y="18471"/>
                  </a:cubicBezTo>
                  <a:cubicBezTo>
                    <a:pt x="4715" y="17305"/>
                    <a:pt x="1355" y="13916"/>
                    <a:pt x="172" y="9824"/>
                  </a:cubicBezTo>
                  <a:cubicBezTo>
                    <a:pt x="-1000" y="5772"/>
                    <a:pt x="4172" y="3675"/>
                    <a:pt x="5195" y="0"/>
                  </a:cubicBezTo>
                  <a:cubicBezTo>
                    <a:pt x="8356" y="1480"/>
                    <a:pt x="11036" y="3401"/>
                    <a:pt x="9670" y="7435"/>
                  </a:cubicBezTo>
                  <a:cubicBezTo>
                    <a:pt x="8533" y="10819"/>
                    <a:pt x="11139" y="12333"/>
                    <a:pt x="12636" y="14419"/>
                  </a:cubicBezTo>
                  <a:close/>
                </a:path>
              </a:pathLst>
            </a:custGeom>
            <a:grpFill/>
            <a:ln w="5715" cap="flat">
              <a:noFill/>
              <a:prstDash val="solid"/>
              <a:miter/>
            </a:ln>
          </p:spPr>
          <p:txBody>
            <a:bodyPr rtlCol="0" anchor="ctr"/>
            <a:lstStyle/>
            <a:p>
              <a:endParaRPr lang="zh-CN" altLang="en-US"/>
            </a:p>
          </p:txBody>
        </p:sp>
        <p:sp>
          <p:nvSpPr>
            <p:cNvPr id="5677" name="任意多边形: 形状 5676">
              <a:extLst>
                <a:ext uri="{FF2B5EF4-FFF2-40B4-BE49-F238E27FC236}">
                  <a16:creationId xmlns:a16="http://schemas.microsoft.com/office/drawing/2014/main" id="{C19A2EF1-F174-AFA4-D6B8-4DDC3ACE79D7}"/>
                </a:ext>
              </a:extLst>
            </p:cNvPr>
            <p:cNvSpPr/>
            <p:nvPr/>
          </p:nvSpPr>
          <p:spPr>
            <a:xfrm>
              <a:off x="5719370" y="5583566"/>
              <a:ext cx="16441" cy="12026"/>
            </a:xfrm>
            <a:custGeom>
              <a:avLst/>
              <a:gdLst>
                <a:gd name="connsiteX0" fmla="*/ 16442 w 16441"/>
                <a:gd name="connsiteY0" fmla="*/ 6481 h 12026"/>
                <a:gd name="connsiteX1" fmla="*/ 9698 w 16441"/>
                <a:gd name="connsiteY1" fmla="*/ 10316 h 12026"/>
                <a:gd name="connsiteX2" fmla="*/ 1131 w 16441"/>
                <a:gd name="connsiteY2" fmla="*/ 10076 h 12026"/>
                <a:gd name="connsiteX3" fmla="*/ 3292 w 16441"/>
                <a:gd name="connsiteY3" fmla="*/ 23 h 12026"/>
                <a:gd name="connsiteX4" fmla="*/ 9961 w 16441"/>
                <a:gd name="connsiteY4" fmla="*/ 0 h 12026"/>
                <a:gd name="connsiteX5" fmla="*/ 9949 w 16441"/>
                <a:gd name="connsiteY5" fmla="*/ 0 h 12026"/>
                <a:gd name="connsiteX6" fmla="*/ 16442 w 16441"/>
                <a:gd name="connsiteY6" fmla="*/ 6481 h 12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41" h="12026">
                  <a:moveTo>
                    <a:pt x="16442" y="6481"/>
                  </a:moveTo>
                  <a:cubicBezTo>
                    <a:pt x="14944" y="9081"/>
                    <a:pt x="12361" y="9750"/>
                    <a:pt x="9698" y="10316"/>
                  </a:cubicBezTo>
                  <a:cubicBezTo>
                    <a:pt x="6778" y="10939"/>
                    <a:pt x="3320" y="13967"/>
                    <a:pt x="1131" y="10076"/>
                  </a:cubicBezTo>
                  <a:cubicBezTo>
                    <a:pt x="-789" y="6658"/>
                    <a:pt x="-389" y="2738"/>
                    <a:pt x="3292" y="23"/>
                  </a:cubicBezTo>
                  <a:cubicBezTo>
                    <a:pt x="5515" y="17"/>
                    <a:pt x="7738" y="6"/>
                    <a:pt x="9961" y="0"/>
                  </a:cubicBezTo>
                  <a:lnTo>
                    <a:pt x="9949" y="0"/>
                  </a:lnTo>
                  <a:cubicBezTo>
                    <a:pt x="10098" y="4183"/>
                    <a:pt x="12133" y="6469"/>
                    <a:pt x="16442" y="6481"/>
                  </a:cubicBezTo>
                  <a:close/>
                </a:path>
              </a:pathLst>
            </a:custGeom>
            <a:grpFill/>
            <a:ln w="5715" cap="flat">
              <a:noFill/>
              <a:prstDash val="solid"/>
              <a:miter/>
            </a:ln>
          </p:spPr>
          <p:txBody>
            <a:bodyPr rtlCol="0" anchor="ctr"/>
            <a:lstStyle/>
            <a:p>
              <a:endParaRPr lang="zh-CN" altLang="en-US"/>
            </a:p>
          </p:txBody>
        </p:sp>
        <p:sp>
          <p:nvSpPr>
            <p:cNvPr id="5678" name="任意多边形: 形状 5677">
              <a:extLst>
                <a:ext uri="{FF2B5EF4-FFF2-40B4-BE49-F238E27FC236}">
                  <a16:creationId xmlns:a16="http://schemas.microsoft.com/office/drawing/2014/main" id="{01A7F389-E554-8387-AADD-794A4BD2C20E}"/>
                </a:ext>
              </a:extLst>
            </p:cNvPr>
            <p:cNvSpPr/>
            <p:nvPr/>
          </p:nvSpPr>
          <p:spPr>
            <a:xfrm>
              <a:off x="5970572" y="5553962"/>
              <a:ext cx="8686" cy="13155"/>
            </a:xfrm>
            <a:custGeom>
              <a:avLst/>
              <a:gdLst>
                <a:gd name="connsiteX0" fmla="*/ 2109 w 8686"/>
                <a:gd name="connsiteY0" fmla="*/ 13156 h 13155"/>
                <a:gd name="connsiteX1" fmla="*/ 8687 w 8686"/>
                <a:gd name="connsiteY1" fmla="*/ 0 h 13155"/>
                <a:gd name="connsiteX2" fmla="*/ 7395 w 8686"/>
                <a:gd name="connsiteY2" fmla="*/ 7544 h 13155"/>
                <a:gd name="connsiteX3" fmla="*/ 2109 w 8686"/>
                <a:gd name="connsiteY3" fmla="*/ 13156 h 13155"/>
              </a:gdLst>
              <a:ahLst/>
              <a:cxnLst>
                <a:cxn ang="0">
                  <a:pos x="connsiteX0" y="connsiteY0"/>
                </a:cxn>
                <a:cxn ang="0">
                  <a:pos x="connsiteX1" y="connsiteY1"/>
                </a:cxn>
                <a:cxn ang="0">
                  <a:pos x="connsiteX2" y="connsiteY2"/>
                </a:cxn>
                <a:cxn ang="0">
                  <a:pos x="connsiteX3" y="connsiteY3"/>
                </a:cxn>
              </a:cxnLst>
              <a:rect l="l" t="t" r="r" b="b"/>
              <a:pathLst>
                <a:path w="8686" h="13155">
                  <a:moveTo>
                    <a:pt x="2109" y="13156"/>
                  </a:moveTo>
                  <a:cubicBezTo>
                    <a:pt x="-1383" y="3309"/>
                    <a:pt x="-1383" y="3309"/>
                    <a:pt x="8687" y="0"/>
                  </a:cubicBezTo>
                  <a:cubicBezTo>
                    <a:pt x="7812" y="2434"/>
                    <a:pt x="6601" y="4703"/>
                    <a:pt x="7395" y="7544"/>
                  </a:cubicBezTo>
                  <a:cubicBezTo>
                    <a:pt x="8653" y="12053"/>
                    <a:pt x="5452" y="12767"/>
                    <a:pt x="2109" y="13156"/>
                  </a:cubicBezTo>
                  <a:close/>
                </a:path>
              </a:pathLst>
            </a:custGeom>
            <a:grpFill/>
            <a:ln w="5715" cap="flat">
              <a:noFill/>
              <a:prstDash val="solid"/>
              <a:miter/>
            </a:ln>
          </p:spPr>
          <p:txBody>
            <a:bodyPr rtlCol="0" anchor="ctr"/>
            <a:lstStyle/>
            <a:p>
              <a:endParaRPr lang="zh-CN" altLang="en-US"/>
            </a:p>
          </p:txBody>
        </p:sp>
        <p:sp>
          <p:nvSpPr>
            <p:cNvPr id="5679" name="任意多边形: 形状 5678">
              <a:extLst>
                <a:ext uri="{FF2B5EF4-FFF2-40B4-BE49-F238E27FC236}">
                  <a16:creationId xmlns:a16="http://schemas.microsoft.com/office/drawing/2014/main" id="{081A65DF-BC10-F75F-016B-198D7D45EE7E}"/>
                </a:ext>
              </a:extLst>
            </p:cNvPr>
            <p:cNvSpPr/>
            <p:nvPr/>
          </p:nvSpPr>
          <p:spPr>
            <a:xfrm>
              <a:off x="5801677" y="5384553"/>
              <a:ext cx="9869" cy="14807"/>
            </a:xfrm>
            <a:custGeom>
              <a:avLst/>
              <a:gdLst>
                <a:gd name="connsiteX0" fmla="*/ 9870 w 9869"/>
                <a:gd name="connsiteY0" fmla="*/ 8230 h 14807"/>
                <a:gd name="connsiteX1" fmla="*/ 0 w 9869"/>
                <a:gd name="connsiteY1" fmla="*/ 14808 h 14807"/>
                <a:gd name="connsiteX2" fmla="*/ 7344 w 9869"/>
                <a:gd name="connsiteY2" fmla="*/ 0 h 14807"/>
                <a:gd name="connsiteX3" fmla="*/ 9858 w 9869"/>
                <a:gd name="connsiteY3" fmla="*/ 8224 h 14807"/>
                <a:gd name="connsiteX4" fmla="*/ 9870 w 9869"/>
                <a:gd name="connsiteY4" fmla="*/ 8224 h 14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9" h="14807">
                  <a:moveTo>
                    <a:pt x="9870" y="8230"/>
                  </a:moveTo>
                  <a:cubicBezTo>
                    <a:pt x="6578" y="10424"/>
                    <a:pt x="3292" y="12619"/>
                    <a:pt x="0" y="14808"/>
                  </a:cubicBezTo>
                  <a:cubicBezTo>
                    <a:pt x="606" y="8898"/>
                    <a:pt x="2989" y="4023"/>
                    <a:pt x="7344" y="0"/>
                  </a:cubicBezTo>
                  <a:cubicBezTo>
                    <a:pt x="10498" y="2875"/>
                    <a:pt x="9596" y="5680"/>
                    <a:pt x="9858" y="8224"/>
                  </a:cubicBezTo>
                  <a:lnTo>
                    <a:pt x="9870" y="8224"/>
                  </a:lnTo>
                  <a:close/>
                </a:path>
              </a:pathLst>
            </a:custGeom>
            <a:grpFill/>
            <a:ln w="5715" cap="flat">
              <a:noFill/>
              <a:prstDash val="solid"/>
              <a:miter/>
            </a:ln>
          </p:spPr>
          <p:txBody>
            <a:bodyPr rtlCol="0" anchor="ctr"/>
            <a:lstStyle/>
            <a:p>
              <a:endParaRPr lang="zh-CN" altLang="en-US"/>
            </a:p>
          </p:txBody>
        </p:sp>
        <p:sp>
          <p:nvSpPr>
            <p:cNvPr id="5680" name="任意多边形: 形状 5679">
              <a:extLst>
                <a:ext uri="{FF2B5EF4-FFF2-40B4-BE49-F238E27FC236}">
                  <a16:creationId xmlns:a16="http://schemas.microsoft.com/office/drawing/2014/main" id="{26A610CD-9215-DE3C-BEB5-6AE1EE45C8A4}"/>
                </a:ext>
              </a:extLst>
            </p:cNvPr>
            <p:cNvSpPr/>
            <p:nvPr/>
          </p:nvSpPr>
          <p:spPr>
            <a:xfrm>
              <a:off x="5686571" y="5484885"/>
              <a:ext cx="6577" cy="16447"/>
            </a:xfrm>
            <a:custGeom>
              <a:avLst/>
              <a:gdLst>
                <a:gd name="connsiteX0" fmla="*/ 0 w 6577"/>
                <a:gd name="connsiteY0" fmla="*/ 16448 h 16447"/>
                <a:gd name="connsiteX1" fmla="*/ 0 w 6577"/>
                <a:gd name="connsiteY1" fmla="*/ 0 h 16447"/>
                <a:gd name="connsiteX2" fmla="*/ 6578 w 6577"/>
                <a:gd name="connsiteY2" fmla="*/ 6578 h 16447"/>
                <a:gd name="connsiteX3" fmla="*/ 0 w 6577"/>
                <a:gd name="connsiteY3" fmla="*/ 16448 h 16447"/>
              </a:gdLst>
              <a:ahLst/>
              <a:cxnLst>
                <a:cxn ang="0">
                  <a:pos x="connsiteX0" y="connsiteY0"/>
                </a:cxn>
                <a:cxn ang="0">
                  <a:pos x="connsiteX1" y="connsiteY1"/>
                </a:cxn>
                <a:cxn ang="0">
                  <a:pos x="connsiteX2" y="connsiteY2"/>
                </a:cxn>
                <a:cxn ang="0">
                  <a:pos x="connsiteX3" y="connsiteY3"/>
                </a:cxn>
              </a:cxnLst>
              <a:rect l="l" t="t" r="r" b="b"/>
              <a:pathLst>
                <a:path w="6577" h="16447">
                  <a:moveTo>
                    <a:pt x="0" y="16448"/>
                  </a:moveTo>
                  <a:cubicBezTo>
                    <a:pt x="0" y="10967"/>
                    <a:pt x="0" y="5481"/>
                    <a:pt x="0" y="0"/>
                  </a:cubicBezTo>
                  <a:cubicBezTo>
                    <a:pt x="4269" y="120"/>
                    <a:pt x="6458" y="2309"/>
                    <a:pt x="6578" y="6578"/>
                  </a:cubicBezTo>
                  <a:cubicBezTo>
                    <a:pt x="2366" y="8521"/>
                    <a:pt x="4206" y="14499"/>
                    <a:pt x="0" y="16448"/>
                  </a:cubicBezTo>
                  <a:close/>
                </a:path>
              </a:pathLst>
            </a:custGeom>
            <a:grpFill/>
            <a:ln w="5715" cap="flat">
              <a:noFill/>
              <a:prstDash val="solid"/>
              <a:miter/>
            </a:ln>
          </p:spPr>
          <p:txBody>
            <a:bodyPr rtlCol="0" anchor="ctr"/>
            <a:lstStyle/>
            <a:p>
              <a:endParaRPr lang="zh-CN" altLang="en-US"/>
            </a:p>
          </p:txBody>
        </p:sp>
        <p:sp>
          <p:nvSpPr>
            <p:cNvPr id="5681" name="任意多边形: 形状 5680">
              <a:extLst>
                <a:ext uri="{FF2B5EF4-FFF2-40B4-BE49-F238E27FC236}">
                  <a16:creationId xmlns:a16="http://schemas.microsoft.com/office/drawing/2014/main" id="{D36265A9-1706-A6EC-2F62-C759151A9216}"/>
                </a:ext>
              </a:extLst>
            </p:cNvPr>
            <p:cNvSpPr/>
            <p:nvPr/>
          </p:nvSpPr>
          <p:spPr>
            <a:xfrm>
              <a:off x="5811535" y="5388297"/>
              <a:ext cx="8072" cy="11063"/>
            </a:xfrm>
            <a:custGeom>
              <a:avLst/>
              <a:gdLst>
                <a:gd name="connsiteX0" fmla="*/ 0 w 8072"/>
                <a:gd name="connsiteY0" fmla="*/ 4486 h 11063"/>
                <a:gd name="connsiteX1" fmla="*/ 6818 w 8072"/>
                <a:gd name="connsiteY1" fmla="*/ 879 h 11063"/>
                <a:gd name="connsiteX2" fmla="*/ 3292 w 8072"/>
                <a:gd name="connsiteY2" fmla="*/ 11064 h 11063"/>
                <a:gd name="connsiteX3" fmla="*/ 12 w 8072"/>
                <a:gd name="connsiteY3" fmla="*/ 4486 h 11063"/>
                <a:gd name="connsiteX4" fmla="*/ 0 w 8072"/>
                <a:gd name="connsiteY4" fmla="*/ 4486 h 11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72" h="11063">
                  <a:moveTo>
                    <a:pt x="0" y="4486"/>
                  </a:moveTo>
                  <a:cubicBezTo>
                    <a:pt x="2806" y="4062"/>
                    <a:pt x="3738" y="-2281"/>
                    <a:pt x="6818" y="879"/>
                  </a:cubicBezTo>
                  <a:cubicBezTo>
                    <a:pt x="10933" y="5109"/>
                    <a:pt x="3635" y="7274"/>
                    <a:pt x="3292" y="11064"/>
                  </a:cubicBezTo>
                  <a:cubicBezTo>
                    <a:pt x="640" y="9646"/>
                    <a:pt x="80" y="7189"/>
                    <a:pt x="12" y="4486"/>
                  </a:cubicBezTo>
                  <a:lnTo>
                    <a:pt x="0" y="4486"/>
                  </a:lnTo>
                  <a:close/>
                </a:path>
              </a:pathLst>
            </a:custGeom>
            <a:grpFill/>
            <a:ln w="5715" cap="flat">
              <a:noFill/>
              <a:prstDash val="solid"/>
              <a:miter/>
            </a:ln>
          </p:spPr>
          <p:txBody>
            <a:bodyPr rtlCol="0" anchor="ctr"/>
            <a:lstStyle/>
            <a:p>
              <a:endParaRPr lang="zh-CN" altLang="en-US"/>
            </a:p>
          </p:txBody>
        </p:sp>
        <p:sp>
          <p:nvSpPr>
            <p:cNvPr id="5682" name="任意多边形: 形状 5681">
              <a:extLst>
                <a:ext uri="{FF2B5EF4-FFF2-40B4-BE49-F238E27FC236}">
                  <a16:creationId xmlns:a16="http://schemas.microsoft.com/office/drawing/2014/main" id="{EB01F91D-CC05-BD99-04A0-ECFECF2147A2}"/>
                </a:ext>
              </a:extLst>
            </p:cNvPr>
            <p:cNvSpPr/>
            <p:nvPr/>
          </p:nvSpPr>
          <p:spPr>
            <a:xfrm>
              <a:off x="5811933" y="5399355"/>
              <a:ext cx="7211" cy="11023"/>
            </a:xfrm>
            <a:custGeom>
              <a:avLst/>
              <a:gdLst>
                <a:gd name="connsiteX0" fmla="*/ 1385 w 7211"/>
                <a:gd name="connsiteY0" fmla="*/ 11023 h 11023"/>
                <a:gd name="connsiteX1" fmla="*/ 1482 w 7211"/>
                <a:gd name="connsiteY1" fmla="*/ 2954 h 11023"/>
                <a:gd name="connsiteX2" fmla="*/ 6066 w 7211"/>
                <a:gd name="connsiteY2" fmla="*/ 656 h 11023"/>
                <a:gd name="connsiteX3" fmla="*/ 6266 w 7211"/>
                <a:gd name="connsiteY3" fmla="*/ 4680 h 11023"/>
                <a:gd name="connsiteX4" fmla="*/ 1385 w 7211"/>
                <a:gd name="connsiteY4" fmla="*/ 11023 h 11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11" h="11023">
                  <a:moveTo>
                    <a:pt x="1385" y="11023"/>
                  </a:moveTo>
                  <a:cubicBezTo>
                    <a:pt x="-1272" y="7795"/>
                    <a:pt x="545" y="5440"/>
                    <a:pt x="1482" y="2954"/>
                  </a:cubicBezTo>
                  <a:cubicBezTo>
                    <a:pt x="2345" y="656"/>
                    <a:pt x="3448" y="-967"/>
                    <a:pt x="6066" y="656"/>
                  </a:cubicBezTo>
                  <a:cubicBezTo>
                    <a:pt x="7866" y="1771"/>
                    <a:pt x="7237" y="3343"/>
                    <a:pt x="6266" y="4680"/>
                  </a:cubicBezTo>
                  <a:cubicBezTo>
                    <a:pt x="4734" y="6783"/>
                    <a:pt x="3094" y="8812"/>
                    <a:pt x="1385" y="11023"/>
                  </a:cubicBezTo>
                  <a:close/>
                </a:path>
              </a:pathLst>
            </a:custGeom>
            <a:grpFill/>
            <a:ln w="5715" cap="flat">
              <a:noFill/>
              <a:prstDash val="solid"/>
              <a:miter/>
            </a:ln>
          </p:spPr>
          <p:txBody>
            <a:bodyPr rtlCol="0" anchor="ctr"/>
            <a:lstStyle/>
            <a:p>
              <a:endParaRPr lang="zh-CN" altLang="en-US"/>
            </a:p>
          </p:txBody>
        </p:sp>
        <p:sp>
          <p:nvSpPr>
            <p:cNvPr id="5683" name="任意多边形: 形状 5682">
              <a:extLst>
                <a:ext uri="{FF2B5EF4-FFF2-40B4-BE49-F238E27FC236}">
                  <a16:creationId xmlns:a16="http://schemas.microsoft.com/office/drawing/2014/main" id="{03C094C5-BF36-8CDF-01D6-3667AE954BDB}"/>
                </a:ext>
              </a:extLst>
            </p:cNvPr>
            <p:cNvSpPr/>
            <p:nvPr/>
          </p:nvSpPr>
          <p:spPr>
            <a:xfrm>
              <a:off x="5735926" y="5402600"/>
              <a:ext cx="9835" cy="8697"/>
            </a:xfrm>
            <a:custGeom>
              <a:avLst/>
              <a:gdLst>
                <a:gd name="connsiteX0" fmla="*/ 0 w 9835"/>
                <a:gd name="connsiteY0" fmla="*/ 3338 h 8697"/>
                <a:gd name="connsiteX1" fmla="*/ 3275 w 9835"/>
                <a:gd name="connsiteY1" fmla="*/ 0 h 8697"/>
                <a:gd name="connsiteX2" fmla="*/ 9836 w 9835"/>
                <a:gd name="connsiteY2" fmla="*/ 46 h 8697"/>
                <a:gd name="connsiteX3" fmla="*/ 6692 w 9835"/>
                <a:gd name="connsiteY3" fmla="*/ 5778 h 8697"/>
                <a:gd name="connsiteX4" fmla="*/ 0 w 9835"/>
                <a:gd name="connsiteY4" fmla="*/ 3338 h 8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5" h="8697">
                  <a:moveTo>
                    <a:pt x="0" y="3338"/>
                  </a:moveTo>
                  <a:cubicBezTo>
                    <a:pt x="1091" y="2223"/>
                    <a:pt x="2183" y="1114"/>
                    <a:pt x="3275" y="0"/>
                  </a:cubicBezTo>
                  <a:cubicBezTo>
                    <a:pt x="5464" y="17"/>
                    <a:pt x="7647" y="29"/>
                    <a:pt x="9836" y="46"/>
                  </a:cubicBezTo>
                  <a:cubicBezTo>
                    <a:pt x="8801" y="1972"/>
                    <a:pt x="8030" y="4098"/>
                    <a:pt x="6692" y="5778"/>
                  </a:cubicBezTo>
                  <a:cubicBezTo>
                    <a:pt x="2269" y="11333"/>
                    <a:pt x="812" y="8081"/>
                    <a:pt x="0" y="3338"/>
                  </a:cubicBezTo>
                  <a:close/>
                </a:path>
              </a:pathLst>
            </a:custGeom>
            <a:grpFill/>
            <a:ln w="5715" cap="flat">
              <a:noFill/>
              <a:prstDash val="solid"/>
              <a:miter/>
            </a:ln>
          </p:spPr>
          <p:txBody>
            <a:bodyPr rtlCol="0" anchor="ctr"/>
            <a:lstStyle/>
            <a:p>
              <a:endParaRPr lang="zh-CN" altLang="en-US"/>
            </a:p>
          </p:txBody>
        </p:sp>
        <p:sp>
          <p:nvSpPr>
            <p:cNvPr id="5684" name="任意多边形: 形状 5683">
              <a:extLst>
                <a:ext uri="{FF2B5EF4-FFF2-40B4-BE49-F238E27FC236}">
                  <a16:creationId xmlns:a16="http://schemas.microsoft.com/office/drawing/2014/main" id="{EB49C2C9-C7E0-6B4B-1CEA-4C86C0D1EDD2}"/>
                </a:ext>
              </a:extLst>
            </p:cNvPr>
            <p:cNvSpPr/>
            <p:nvPr/>
          </p:nvSpPr>
          <p:spPr>
            <a:xfrm>
              <a:off x="5677496" y="5478290"/>
              <a:ext cx="9075" cy="12070"/>
            </a:xfrm>
            <a:custGeom>
              <a:avLst/>
              <a:gdLst>
                <a:gd name="connsiteX0" fmla="*/ 9075 w 9075"/>
                <a:gd name="connsiteY0" fmla="*/ 6595 h 12070"/>
                <a:gd name="connsiteX1" fmla="*/ 0 w 9075"/>
                <a:gd name="connsiteY1" fmla="*/ 12070 h 12070"/>
                <a:gd name="connsiteX2" fmla="*/ 9075 w 9075"/>
                <a:gd name="connsiteY2" fmla="*/ 0 h 12070"/>
                <a:gd name="connsiteX3" fmla="*/ 9075 w 9075"/>
                <a:gd name="connsiteY3" fmla="*/ 6595 h 12070"/>
              </a:gdLst>
              <a:ahLst/>
              <a:cxnLst>
                <a:cxn ang="0">
                  <a:pos x="connsiteX0" y="connsiteY0"/>
                </a:cxn>
                <a:cxn ang="0">
                  <a:pos x="connsiteX1" y="connsiteY1"/>
                </a:cxn>
                <a:cxn ang="0">
                  <a:pos x="connsiteX2" y="connsiteY2"/>
                </a:cxn>
                <a:cxn ang="0">
                  <a:pos x="connsiteX3" y="connsiteY3"/>
                </a:cxn>
              </a:cxnLst>
              <a:rect l="l" t="t" r="r" b="b"/>
              <a:pathLst>
                <a:path w="9075" h="12070">
                  <a:moveTo>
                    <a:pt x="9075" y="6595"/>
                  </a:moveTo>
                  <a:cubicBezTo>
                    <a:pt x="6464" y="8167"/>
                    <a:pt x="3852" y="9744"/>
                    <a:pt x="0" y="12070"/>
                  </a:cubicBezTo>
                  <a:cubicBezTo>
                    <a:pt x="457" y="5012"/>
                    <a:pt x="4789" y="2526"/>
                    <a:pt x="9075" y="0"/>
                  </a:cubicBezTo>
                  <a:cubicBezTo>
                    <a:pt x="9075" y="2200"/>
                    <a:pt x="9075" y="4395"/>
                    <a:pt x="9075" y="6595"/>
                  </a:cubicBezTo>
                  <a:close/>
                </a:path>
              </a:pathLst>
            </a:custGeom>
            <a:grpFill/>
            <a:ln w="5715" cap="flat">
              <a:noFill/>
              <a:prstDash val="solid"/>
              <a:miter/>
            </a:ln>
          </p:spPr>
          <p:txBody>
            <a:bodyPr rtlCol="0" anchor="ctr"/>
            <a:lstStyle/>
            <a:p>
              <a:endParaRPr lang="zh-CN" altLang="en-US"/>
            </a:p>
          </p:txBody>
        </p:sp>
        <p:sp>
          <p:nvSpPr>
            <p:cNvPr id="5685" name="任意多边形: 形状 5684">
              <a:extLst>
                <a:ext uri="{FF2B5EF4-FFF2-40B4-BE49-F238E27FC236}">
                  <a16:creationId xmlns:a16="http://schemas.microsoft.com/office/drawing/2014/main" id="{9214921E-4472-261F-31EE-6D004E228809}"/>
                </a:ext>
              </a:extLst>
            </p:cNvPr>
            <p:cNvSpPr/>
            <p:nvPr/>
          </p:nvSpPr>
          <p:spPr>
            <a:xfrm>
              <a:off x="6072720" y="5580280"/>
              <a:ext cx="11787" cy="6595"/>
            </a:xfrm>
            <a:custGeom>
              <a:avLst/>
              <a:gdLst>
                <a:gd name="connsiteX0" fmla="*/ 11787 w 11787"/>
                <a:gd name="connsiteY0" fmla="*/ 0 h 6595"/>
                <a:gd name="connsiteX1" fmla="*/ 5209 w 11787"/>
                <a:gd name="connsiteY1" fmla="*/ 6595 h 6595"/>
                <a:gd name="connsiteX2" fmla="*/ 134 w 11787"/>
                <a:gd name="connsiteY2" fmla="*/ 3029 h 6595"/>
                <a:gd name="connsiteX3" fmla="*/ 5203 w 11787"/>
                <a:gd name="connsiteY3" fmla="*/ 3286 h 6595"/>
                <a:gd name="connsiteX4" fmla="*/ 8501 w 11787"/>
                <a:gd name="connsiteY4" fmla="*/ 12 h 6595"/>
                <a:gd name="connsiteX5" fmla="*/ 11787 w 11787"/>
                <a:gd name="connsiteY5" fmla="*/ 0 h 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87" h="6595">
                  <a:moveTo>
                    <a:pt x="11787" y="0"/>
                  </a:moveTo>
                  <a:cubicBezTo>
                    <a:pt x="11661" y="4258"/>
                    <a:pt x="9455" y="6441"/>
                    <a:pt x="5209" y="6595"/>
                  </a:cubicBezTo>
                  <a:cubicBezTo>
                    <a:pt x="2906" y="6161"/>
                    <a:pt x="-746" y="6441"/>
                    <a:pt x="134" y="3029"/>
                  </a:cubicBezTo>
                  <a:cubicBezTo>
                    <a:pt x="763" y="600"/>
                    <a:pt x="3437" y="3092"/>
                    <a:pt x="5203" y="3286"/>
                  </a:cubicBezTo>
                  <a:cubicBezTo>
                    <a:pt x="6312" y="2206"/>
                    <a:pt x="6523" y="223"/>
                    <a:pt x="8501" y="12"/>
                  </a:cubicBezTo>
                  <a:cubicBezTo>
                    <a:pt x="9592" y="12"/>
                    <a:pt x="10690" y="6"/>
                    <a:pt x="11787" y="0"/>
                  </a:cubicBezTo>
                  <a:close/>
                </a:path>
              </a:pathLst>
            </a:custGeom>
            <a:grpFill/>
            <a:ln w="5715" cap="flat">
              <a:noFill/>
              <a:prstDash val="solid"/>
              <a:miter/>
            </a:ln>
          </p:spPr>
          <p:txBody>
            <a:bodyPr rtlCol="0" anchor="ctr"/>
            <a:lstStyle/>
            <a:p>
              <a:endParaRPr lang="zh-CN" altLang="en-US"/>
            </a:p>
          </p:txBody>
        </p:sp>
        <p:sp>
          <p:nvSpPr>
            <p:cNvPr id="5686" name="任意多边形: 形状 5685">
              <a:extLst>
                <a:ext uri="{FF2B5EF4-FFF2-40B4-BE49-F238E27FC236}">
                  <a16:creationId xmlns:a16="http://schemas.microsoft.com/office/drawing/2014/main" id="{543CC018-8FC6-382B-0D70-E686A98757EB}"/>
                </a:ext>
              </a:extLst>
            </p:cNvPr>
            <p:cNvSpPr/>
            <p:nvPr/>
          </p:nvSpPr>
          <p:spPr>
            <a:xfrm>
              <a:off x="5962811" y="5574452"/>
              <a:ext cx="9812" cy="6824"/>
            </a:xfrm>
            <a:custGeom>
              <a:avLst/>
              <a:gdLst>
                <a:gd name="connsiteX0" fmla="*/ 9813 w 9812"/>
                <a:gd name="connsiteY0" fmla="*/ 2513 h 6824"/>
                <a:gd name="connsiteX1" fmla="*/ 0 w 9812"/>
                <a:gd name="connsiteY1" fmla="*/ 2536 h 6824"/>
                <a:gd name="connsiteX2" fmla="*/ 9813 w 9812"/>
                <a:gd name="connsiteY2" fmla="*/ 2513 h 6824"/>
              </a:gdLst>
              <a:ahLst/>
              <a:cxnLst>
                <a:cxn ang="0">
                  <a:pos x="connsiteX0" y="connsiteY0"/>
                </a:cxn>
                <a:cxn ang="0">
                  <a:pos x="connsiteX1" y="connsiteY1"/>
                </a:cxn>
                <a:cxn ang="0">
                  <a:pos x="connsiteX2" y="connsiteY2"/>
                </a:cxn>
              </a:cxnLst>
              <a:rect l="l" t="t" r="r" b="b"/>
              <a:pathLst>
                <a:path w="9812" h="6824">
                  <a:moveTo>
                    <a:pt x="9813" y="2513"/>
                  </a:moveTo>
                  <a:cubicBezTo>
                    <a:pt x="6538" y="1290"/>
                    <a:pt x="3292" y="12782"/>
                    <a:pt x="0" y="2536"/>
                  </a:cubicBezTo>
                  <a:cubicBezTo>
                    <a:pt x="3269" y="1707"/>
                    <a:pt x="6526" y="-2716"/>
                    <a:pt x="9813" y="2513"/>
                  </a:cubicBezTo>
                  <a:close/>
                </a:path>
              </a:pathLst>
            </a:custGeom>
            <a:grpFill/>
            <a:ln w="5715" cap="flat">
              <a:noFill/>
              <a:prstDash val="solid"/>
              <a:miter/>
            </a:ln>
          </p:spPr>
          <p:txBody>
            <a:bodyPr rtlCol="0" anchor="ctr"/>
            <a:lstStyle/>
            <a:p>
              <a:endParaRPr lang="zh-CN" altLang="en-US"/>
            </a:p>
          </p:txBody>
        </p:sp>
        <p:sp>
          <p:nvSpPr>
            <p:cNvPr id="5687" name="任意多边形: 形状 5686">
              <a:extLst>
                <a:ext uri="{FF2B5EF4-FFF2-40B4-BE49-F238E27FC236}">
                  <a16:creationId xmlns:a16="http://schemas.microsoft.com/office/drawing/2014/main" id="{4148300F-5235-EFB6-2B90-190A8AB3F85F}"/>
                </a:ext>
              </a:extLst>
            </p:cNvPr>
            <p:cNvSpPr/>
            <p:nvPr/>
          </p:nvSpPr>
          <p:spPr>
            <a:xfrm>
              <a:off x="5739126" y="5572369"/>
              <a:ext cx="8869" cy="6136"/>
            </a:xfrm>
            <a:custGeom>
              <a:avLst/>
              <a:gdLst>
                <a:gd name="connsiteX0" fmla="*/ 3326 w 8869"/>
                <a:gd name="connsiteY0" fmla="*/ 1287 h 6136"/>
                <a:gd name="connsiteX1" fmla="*/ 8607 w 8869"/>
                <a:gd name="connsiteY1" fmla="*/ 1019 h 6136"/>
                <a:gd name="connsiteX2" fmla="*/ 6612 w 8869"/>
                <a:gd name="connsiteY2" fmla="*/ 4413 h 6136"/>
                <a:gd name="connsiteX3" fmla="*/ 0 w 8869"/>
                <a:gd name="connsiteY3" fmla="*/ 4596 h 6136"/>
                <a:gd name="connsiteX4" fmla="*/ 3326 w 8869"/>
                <a:gd name="connsiteY4" fmla="*/ 1287 h 6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9" h="6136">
                  <a:moveTo>
                    <a:pt x="3326" y="1287"/>
                  </a:moveTo>
                  <a:cubicBezTo>
                    <a:pt x="5121" y="1116"/>
                    <a:pt x="7064" y="-1342"/>
                    <a:pt x="8607" y="1019"/>
                  </a:cubicBezTo>
                  <a:cubicBezTo>
                    <a:pt x="9487" y="2367"/>
                    <a:pt x="7990" y="3762"/>
                    <a:pt x="6612" y="4413"/>
                  </a:cubicBezTo>
                  <a:cubicBezTo>
                    <a:pt x="4475" y="5425"/>
                    <a:pt x="2280" y="7625"/>
                    <a:pt x="0" y="4596"/>
                  </a:cubicBezTo>
                  <a:cubicBezTo>
                    <a:pt x="1109" y="3493"/>
                    <a:pt x="2217" y="2390"/>
                    <a:pt x="3326" y="1287"/>
                  </a:cubicBezTo>
                  <a:close/>
                </a:path>
              </a:pathLst>
            </a:custGeom>
            <a:grpFill/>
            <a:ln w="5715" cap="flat">
              <a:noFill/>
              <a:prstDash val="solid"/>
              <a:miter/>
            </a:ln>
          </p:spPr>
          <p:txBody>
            <a:bodyPr rtlCol="0" anchor="ctr"/>
            <a:lstStyle/>
            <a:p>
              <a:endParaRPr lang="zh-CN" altLang="en-US"/>
            </a:p>
          </p:txBody>
        </p:sp>
        <p:sp>
          <p:nvSpPr>
            <p:cNvPr id="5688" name="任意多边形: 形状 5687">
              <a:extLst>
                <a:ext uri="{FF2B5EF4-FFF2-40B4-BE49-F238E27FC236}">
                  <a16:creationId xmlns:a16="http://schemas.microsoft.com/office/drawing/2014/main" id="{25A715A2-551C-C1AA-6B88-260DFA86867F}"/>
                </a:ext>
              </a:extLst>
            </p:cNvPr>
            <p:cNvSpPr/>
            <p:nvPr/>
          </p:nvSpPr>
          <p:spPr>
            <a:xfrm>
              <a:off x="5982562" y="5567118"/>
              <a:ext cx="9852" cy="9835"/>
            </a:xfrm>
            <a:custGeom>
              <a:avLst/>
              <a:gdLst>
                <a:gd name="connsiteX0" fmla="*/ 9853 w 9852"/>
                <a:gd name="connsiteY0" fmla="*/ 0 h 9835"/>
                <a:gd name="connsiteX1" fmla="*/ 0 w 9852"/>
                <a:gd name="connsiteY1" fmla="*/ 9835 h 9835"/>
                <a:gd name="connsiteX2" fmla="*/ 9853 w 9852"/>
                <a:gd name="connsiteY2" fmla="*/ 0 h 9835"/>
              </a:gdLst>
              <a:ahLst/>
              <a:cxnLst>
                <a:cxn ang="0">
                  <a:pos x="connsiteX0" y="connsiteY0"/>
                </a:cxn>
                <a:cxn ang="0">
                  <a:pos x="connsiteX1" y="connsiteY1"/>
                </a:cxn>
                <a:cxn ang="0">
                  <a:pos x="connsiteX2" y="connsiteY2"/>
                </a:cxn>
              </a:cxnLst>
              <a:rect l="l" t="t" r="r" b="b"/>
              <a:pathLst>
                <a:path w="9852" h="9835">
                  <a:moveTo>
                    <a:pt x="9853" y="0"/>
                  </a:moveTo>
                  <a:cubicBezTo>
                    <a:pt x="9527" y="6246"/>
                    <a:pt x="6286" y="9567"/>
                    <a:pt x="0" y="9835"/>
                  </a:cubicBezTo>
                  <a:cubicBezTo>
                    <a:pt x="2143" y="5412"/>
                    <a:pt x="5423" y="2126"/>
                    <a:pt x="9853" y="0"/>
                  </a:cubicBezTo>
                  <a:close/>
                </a:path>
              </a:pathLst>
            </a:custGeom>
            <a:grpFill/>
            <a:ln w="5715" cap="flat">
              <a:noFill/>
              <a:prstDash val="solid"/>
              <a:miter/>
            </a:ln>
          </p:spPr>
          <p:txBody>
            <a:bodyPr rtlCol="0" anchor="ctr"/>
            <a:lstStyle/>
            <a:p>
              <a:endParaRPr lang="zh-CN" altLang="en-US"/>
            </a:p>
          </p:txBody>
        </p:sp>
        <p:sp>
          <p:nvSpPr>
            <p:cNvPr id="5689" name="任意多边形: 形状 5688">
              <a:extLst>
                <a:ext uri="{FF2B5EF4-FFF2-40B4-BE49-F238E27FC236}">
                  <a16:creationId xmlns:a16="http://schemas.microsoft.com/office/drawing/2014/main" id="{5BEEC0C4-A584-C9B6-1BC8-188B9CD6EDA3}"/>
                </a:ext>
              </a:extLst>
            </p:cNvPr>
            <p:cNvSpPr/>
            <p:nvPr/>
          </p:nvSpPr>
          <p:spPr>
            <a:xfrm>
              <a:off x="5984023" y="5559453"/>
              <a:ext cx="8392" cy="5124"/>
            </a:xfrm>
            <a:custGeom>
              <a:avLst/>
              <a:gdLst>
                <a:gd name="connsiteX0" fmla="*/ 8369 w 8392"/>
                <a:gd name="connsiteY0" fmla="*/ 4396 h 5124"/>
                <a:gd name="connsiteX1" fmla="*/ 6735 w 8392"/>
                <a:gd name="connsiteY1" fmla="*/ 4499 h 5124"/>
                <a:gd name="connsiteX2" fmla="*/ 620 w 8392"/>
                <a:gd name="connsiteY2" fmla="*/ 4791 h 5124"/>
                <a:gd name="connsiteX3" fmla="*/ 2020 w 8392"/>
                <a:gd name="connsiteY3" fmla="*/ 1287 h 5124"/>
                <a:gd name="connsiteX4" fmla="*/ 8392 w 8392"/>
                <a:gd name="connsiteY4" fmla="*/ 4362 h 5124"/>
                <a:gd name="connsiteX5" fmla="*/ 8369 w 8392"/>
                <a:gd name="connsiteY5" fmla="*/ 4396 h 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92" h="5124">
                  <a:moveTo>
                    <a:pt x="8369" y="4396"/>
                  </a:moveTo>
                  <a:cubicBezTo>
                    <a:pt x="7827" y="4431"/>
                    <a:pt x="7278" y="4454"/>
                    <a:pt x="6735" y="4499"/>
                  </a:cubicBezTo>
                  <a:cubicBezTo>
                    <a:pt x="4655" y="4665"/>
                    <a:pt x="2157" y="5619"/>
                    <a:pt x="620" y="4791"/>
                  </a:cubicBezTo>
                  <a:cubicBezTo>
                    <a:pt x="-871" y="3985"/>
                    <a:pt x="620" y="2110"/>
                    <a:pt x="2020" y="1287"/>
                  </a:cubicBezTo>
                  <a:cubicBezTo>
                    <a:pt x="5626" y="-827"/>
                    <a:pt x="8210" y="-684"/>
                    <a:pt x="8392" y="4362"/>
                  </a:cubicBezTo>
                  <a:lnTo>
                    <a:pt x="8369" y="4396"/>
                  </a:lnTo>
                  <a:close/>
                </a:path>
              </a:pathLst>
            </a:custGeom>
            <a:grpFill/>
            <a:ln w="5715" cap="flat">
              <a:noFill/>
              <a:prstDash val="solid"/>
              <a:miter/>
            </a:ln>
          </p:spPr>
          <p:txBody>
            <a:bodyPr rtlCol="0" anchor="ctr"/>
            <a:lstStyle/>
            <a:p>
              <a:endParaRPr lang="zh-CN" altLang="en-US"/>
            </a:p>
          </p:txBody>
        </p:sp>
        <p:sp>
          <p:nvSpPr>
            <p:cNvPr id="5690" name="任意多边形: 形状 5689">
              <a:extLst>
                <a:ext uri="{FF2B5EF4-FFF2-40B4-BE49-F238E27FC236}">
                  <a16:creationId xmlns:a16="http://schemas.microsoft.com/office/drawing/2014/main" id="{6AD4E385-3AD9-7D67-10A0-8D88BBD06BB7}"/>
                </a:ext>
              </a:extLst>
            </p:cNvPr>
            <p:cNvSpPr/>
            <p:nvPr/>
          </p:nvSpPr>
          <p:spPr>
            <a:xfrm>
              <a:off x="5686543" y="5465111"/>
              <a:ext cx="7729" cy="6612"/>
            </a:xfrm>
            <a:custGeom>
              <a:avLst/>
              <a:gdLst>
                <a:gd name="connsiteX0" fmla="*/ 0 w 7729"/>
                <a:gd name="connsiteY0" fmla="*/ 3292 h 6612"/>
                <a:gd name="connsiteX1" fmla="*/ 6601 w 7729"/>
                <a:gd name="connsiteY1" fmla="*/ 0 h 6612"/>
                <a:gd name="connsiteX2" fmla="*/ 34 w 7729"/>
                <a:gd name="connsiteY2" fmla="*/ 6612 h 6612"/>
                <a:gd name="connsiteX3" fmla="*/ 0 w 7729"/>
                <a:gd name="connsiteY3" fmla="*/ 3292 h 6612"/>
              </a:gdLst>
              <a:ahLst/>
              <a:cxnLst>
                <a:cxn ang="0">
                  <a:pos x="connsiteX0" y="connsiteY0"/>
                </a:cxn>
                <a:cxn ang="0">
                  <a:pos x="connsiteX1" y="connsiteY1"/>
                </a:cxn>
                <a:cxn ang="0">
                  <a:pos x="connsiteX2" y="connsiteY2"/>
                </a:cxn>
                <a:cxn ang="0">
                  <a:pos x="connsiteX3" y="connsiteY3"/>
                </a:cxn>
              </a:cxnLst>
              <a:rect l="l" t="t" r="r" b="b"/>
              <a:pathLst>
                <a:path w="7729" h="6612">
                  <a:moveTo>
                    <a:pt x="0" y="3292"/>
                  </a:moveTo>
                  <a:cubicBezTo>
                    <a:pt x="1451" y="697"/>
                    <a:pt x="3909" y="108"/>
                    <a:pt x="6601" y="0"/>
                  </a:cubicBezTo>
                  <a:cubicBezTo>
                    <a:pt x="10264" y="8024"/>
                    <a:pt x="4195" y="6372"/>
                    <a:pt x="34" y="6612"/>
                  </a:cubicBezTo>
                  <a:cubicBezTo>
                    <a:pt x="17" y="5509"/>
                    <a:pt x="12" y="4400"/>
                    <a:pt x="0" y="3292"/>
                  </a:cubicBezTo>
                  <a:close/>
                </a:path>
              </a:pathLst>
            </a:custGeom>
            <a:grpFill/>
            <a:ln w="5715" cap="flat">
              <a:noFill/>
              <a:prstDash val="solid"/>
              <a:miter/>
            </a:ln>
          </p:spPr>
          <p:txBody>
            <a:bodyPr rtlCol="0" anchor="ctr"/>
            <a:lstStyle/>
            <a:p>
              <a:endParaRPr lang="zh-CN" altLang="en-US"/>
            </a:p>
          </p:txBody>
        </p:sp>
        <p:sp>
          <p:nvSpPr>
            <p:cNvPr id="5691" name="任意多边形: 形状 5690">
              <a:extLst>
                <a:ext uri="{FF2B5EF4-FFF2-40B4-BE49-F238E27FC236}">
                  <a16:creationId xmlns:a16="http://schemas.microsoft.com/office/drawing/2014/main" id="{6E84F744-FB7C-CCCA-0077-5A074FFA5A1A}"/>
                </a:ext>
              </a:extLst>
            </p:cNvPr>
            <p:cNvSpPr/>
            <p:nvPr/>
          </p:nvSpPr>
          <p:spPr>
            <a:xfrm>
              <a:off x="5772566" y="5442091"/>
              <a:ext cx="6181" cy="7137"/>
            </a:xfrm>
            <a:custGeom>
              <a:avLst/>
              <a:gdLst>
                <a:gd name="connsiteX0" fmla="*/ 6182 w 6181"/>
                <a:gd name="connsiteY0" fmla="*/ 0 h 7137"/>
                <a:gd name="connsiteX1" fmla="*/ 467 w 6181"/>
                <a:gd name="connsiteY1" fmla="*/ 7138 h 7137"/>
                <a:gd name="connsiteX2" fmla="*/ 6182 w 6181"/>
                <a:gd name="connsiteY2" fmla="*/ 0 h 7137"/>
              </a:gdLst>
              <a:ahLst/>
              <a:cxnLst>
                <a:cxn ang="0">
                  <a:pos x="connsiteX0" y="connsiteY0"/>
                </a:cxn>
                <a:cxn ang="0">
                  <a:pos x="connsiteX1" y="connsiteY1"/>
                </a:cxn>
                <a:cxn ang="0">
                  <a:pos x="connsiteX2" y="connsiteY2"/>
                </a:cxn>
              </a:cxnLst>
              <a:rect l="l" t="t" r="r" b="b"/>
              <a:pathLst>
                <a:path w="6181" h="7137">
                  <a:moveTo>
                    <a:pt x="6182" y="0"/>
                  </a:moveTo>
                  <a:cubicBezTo>
                    <a:pt x="4450" y="2492"/>
                    <a:pt x="4290" y="6109"/>
                    <a:pt x="467" y="7138"/>
                  </a:cubicBezTo>
                  <a:cubicBezTo>
                    <a:pt x="-1236" y="1777"/>
                    <a:pt x="1959" y="537"/>
                    <a:pt x="6182" y="0"/>
                  </a:cubicBezTo>
                  <a:close/>
                </a:path>
              </a:pathLst>
            </a:custGeom>
            <a:grpFill/>
            <a:ln w="5715" cap="flat">
              <a:noFill/>
              <a:prstDash val="solid"/>
              <a:miter/>
            </a:ln>
          </p:spPr>
          <p:txBody>
            <a:bodyPr rtlCol="0" anchor="ctr"/>
            <a:lstStyle/>
            <a:p>
              <a:endParaRPr lang="zh-CN" altLang="en-US"/>
            </a:p>
          </p:txBody>
        </p:sp>
        <p:sp>
          <p:nvSpPr>
            <p:cNvPr id="5692" name="任意多边形: 形状 5691">
              <a:extLst>
                <a:ext uri="{FF2B5EF4-FFF2-40B4-BE49-F238E27FC236}">
                  <a16:creationId xmlns:a16="http://schemas.microsoft.com/office/drawing/2014/main" id="{CF24244A-F8C8-3EFD-D968-207A1E50F824}"/>
                </a:ext>
              </a:extLst>
            </p:cNvPr>
            <p:cNvSpPr/>
            <p:nvPr/>
          </p:nvSpPr>
          <p:spPr>
            <a:xfrm>
              <a:off x="5746184" y="5479471"/>
              <a:ext cx="6161" cy="6002"/>
            </a:xfrm>
            <a:custGeom>
              <a:avLst/>
              <a:gdLst>
                <a:gd name="connsiteX0" fmla="*/ 1264 w 6161"/>
                <a:gd name="connsiteY0" fmla="*/ 6003 h 6002"/>
                <a:gd name="connsiteX1" fmla="*/ 1 w 6161"/>
                <a:gd name="connsiteY1" fmla="*/ 3671 h 6002"/>
                <a:gd name="connsiteX2" fmla="*/ 3836 w 6161"/>
                <a:gd name="connsiteY2" fmla="*/ 99 h 6002"/>
                <a:gd name="connsiteX3" fmla="*/ 6161 w 6161"/>
                <a:gd name="connsiteY3" fmla="*/ 2122 h 6002"/>
                <a:gd name="connsiteX4" fmla="*/ 1264 w 6161"/>
                <a:gd name="connsiteY4" fmla="*/ 6003 h 6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1" h="6002">
                  <a:moveTo>
                    <a:pt x="1264" y="6003"/>
                  </a:moveTo>
                  <a:cubicBezTo>
                    <a:pt x="812" y="5226"/>
                    <a:pt x="-28" y="4431"/>
                    <a:pt x="1" y="3671"/>
                  </a:cubicBezTo>
                  <a:cubicBezTo>
                    <a:pt x="87" y="1351"/>
                    <a:pt x="1138" y="-449"/>
                    <a:pt x="3836" y="99"/>
                  </a:cubicBezTo>
                  <a:cubicBezTo>
                    <a:pt x="4716" y="276"/>
                    <a:pt x="5396" y="1420"/>
                    <a:pt x="6161" y="2122"/>
                  </a:cubicBezTo>
                  <a:cubicBezTo>
                    <a:pt x="4527" y="3414"/>
                    <a:pt x="2898" y="4711"/>
                    <a:pt x="1264" y="6003"/>
                  </a:cubicBezTo>
                  <a:close/>
                </a:path>
              </a:pathLst>
            </a:custGeom>
            <a:grpFill/>
            <a:ln w="5715" cap="flat">
              <a:noFill/>
              <a:prstDash val="solid"/>
              <a:miter/>
            </a:ln>
          </p:spPr>
          <p:txBody>
            <a:bodyPr rtlCol="0" anchor="ctr"/>
            <a:lstStyle/>
            <a:p>
              <a:endParaRPr lang="zh-CN" altLang="en-US"/>
            </a:p>
          </p:txBody>
        </p:sp>
        <p:sp>
          <p:nvSpPr>
            <p:cNvPr id="5693" name="任意多边形: 形状 5692">
              <a:extLst>
                <a:ext uri="{FF2B5EF4-FFF2-40B4-BE49-F238E27FC236}">
                  <a16:creationId xmlns:a16="http://schemas.microsoft.com/office/drawing/2014/main" id="{C063DB8C-B72F-3287-4CCF-87E1FEA34BCD}"/>
                </a:ext>
              </a:extLst>
            </p:cNvPr>
            <p:cNvSpPr/>
            <p:nvPr/>
          </p:nvSpPr>
          <p:spPr>
            <a:xfrm>
              <a:off x="5712872" y="5550941"/>
              <a:ext cx="7035" cy="3021"/>
            </a:xfrm>
            <a:custGeom>
              <a:avLst/>
              <a:gdLst>
                <a:gd name="connsiteX0" fmla="*/ 0 w 7035"/>
                <a:gd name="connsiteY0" fmla="*/ 3015 h 3021"/>
                <a:gd name="connsiteX1" fmla="*/ 3440 w 7035"/>
                <a:gd name="connsiteY1" fmla="*/ 318 h 3021"/>
                <a:gd name="connsiteX2" fmla="*/ 7035 w 7035"/>
                <a:gd name="connsiteY2" fmla="*/ 1718 h 3021"/>
                <a:gd name="connsiteX3" fmla="*/ 4560 w 7035"/>
                <a:gd name="connsiteY3" fmla="*/ 2838 h 3021"/>
                <a:gd name="connsiteX4" fmla="*/ 17 w 7035"/>
                <a:gd name="connsiteY4" fmla="*/ 3021 h 3021"/>
                <a:gd name="connsiteX5" fmla="*/ 0 w 7035"/>
                <a:gd name="connsiteY5" fmla="*/ 3015 h 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35" h="3021">
                  <a:moveTo>
                    <a:pt x="0" y="3015"/>
                  </a:moveTo>
                  <a:cubicBezTo>
                    <a:pt x="1137" y="2090"/>
                    <a:pt x="2149" y="861"/>
                    <a:pt x="3440" y="318"/>
                  </a:cubicBezTo>
                  <a:cubicBezTo>
                    <a:pt x="4801" y="-253"/>
                    <a:pt x="6498" y="-202"/>
                    <a:pt x="7035" y="1718"/>
                  </a:cubicBezTo>
                  <a:cubicBezTo>
                    <a:pt x="7075" y="1867"/>
                    <a:pt x="5464" y="2701"/>
                    <a:pt x="4560" y="2838"/>
                  </a:cubicBezTo>
                  <a:cubicBezTo>
                    <a:pt x="3069" y="3061"/>
                    <a:pt x="1532" y="2981"/>
                    <a:pt x="17" y="3021"/>
                  </a:cubicBezTo>
                  <a:lnTo>
                    <a:pt x="0" y="3015"/>
                  </a:lnTo>
                  <a:close/>
                </a:path>
              </a:pathLst>
            </a:custGeom>
            <a:grpFill/>
            <a:ln w="5715" cap="flat">
              <a:noFill/>
              <a:prstDash val="solid"/>
              <a:miter/>
            </a:ln>
          </p:spPr>
          <p:txBody>
            <a:bodyPr rtlCol="0" anchor="ctr"/>
            <a:lstStyle/>
            <a:p>
              <a:endParaRPr lang="zh-CN" altLang="en-US"/>
            </a:p>
          </p:txBody>
        </p:sp>
        <p:sp>
          <p:nvSpPr>
            <p:cNvPr id="5694" name="任意多边形: 形状 5693">
              <a:extLst>
                <a:ext uri="{FF2B5EF4-FFF2-40B4-BE49-F238E27FC236}">
                  <a16:creationId xmlns:a16="http://schemas.microsoft.com/office/drawing/2014/main" id="{8FBA6D02-8C05-9DE5-394F-8FC32AC9B153}"/>
                </a:ext>
              </a:extLst>
            </p:cNvPr>
            <p:cNvSpPr/>
            <p:nvPr/>
          </p:nvSpPr>
          <p:spPr>
            <a:xfrm>
              <a:off x="5940179" y="5553157"/>
              <a:ext cx="2533" cy="4874"/>
            </a:xfrm>
            <a:custGeom>
              <a:avLst/>
              <a:gdLst>
                <a:gd name="connsiteX0" fmla="*/ 1367 w 2533"/>
                <a:gd name="connsiteY0" fmla="*/ 0 h 4874"/>
                <a:gd name="connsiteX1" fmla="*/ 2532 w 2533"/>
                <a:gd name="connsiteY1" fmla="*/ 2509 h 4874"/>
                <a:gd name="connsiteX2" fmla="*/ 1161 w 2533"/>
                <a:gd name="connsiteY2" fmla="*/ 4875 h 4874"/>
                <a:gd name="connsiteX3" fmla="*/ 1 w 2533"/>
                <a:gd name="connsiteY3" fmla="*/ 2366 h 4874"/>
                <a:gd name="connsiteX4" fmla="*/ 1367 w 2533"/>
                <a:gd name="connsiteY4" fmla="*/ 0 h 4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 h="4874">
                  <a:moveTo>
                    <a:pt x="1367" y="0"/>
                  </a:moveTo>
                  <a:cubicBezTo>
                    <a:pt x="1790" y="840"/>
                    <a:pt x="2561" y="1691"/>
                    <a:pt x="2532" y="2509"/>
                  </a:cubicBezTo>
                  <a:cubicBezTo>
                    <a:pt x="2504" y="3314"/>
                    <a:pt x="1652" y="4086"/>
                    <a:pt x="1161" y="4875"/>
                  </a:cubicBezTo>
                  <a:cubicBezTo>
                    <a:pt x="744" y="4040"/>
                    <a:pt x="-28" y="3189"/>
                    <a:pt x="1" y="2366"/>
                  </a:cubicBezTo>
                  <a:cubicBezTo>
                    <a:pt x="29" y="1560"/>
                    <a:pt x="875" y="788"/>
                    <a:pt x="1367" y="0"/>
                  </a:cubicBezTo>
                  <a:close/>
                </a:path>
              </a:pathLst>
            </a:custGeom>
            <a:grpFill/>
            <a:ln w="5715" cap="flat">
              <a:noFill/>
              <a:prstDash val="solid"/>
              <a:miter/>
            </a:ln>
          </p:spPr>
          <p:txBody>
            <a:bodyPr rtlCol="0" anchor="ctr"/>
            <a:lstStyle/>
            <a:p>
              <a:endParaRPr lang="zh-CN" altLang="en-US"/>
            </a:p>
          </p:txBody>
        </p:sp>
        <p:sp>
          <p:nvSpPr>
            <p:cNvPr id="5695" name="任意多边形: 形状 5694">
              <a:extLst>
                <a:ext uri="{FF2B5EF4-FFF2-40B4-BE49-F238E27FC236}">
                  <a16:creationId xmlns:a16="http://schemas.microsoft.com/office/drawing/2014/main" id="{0498F180-DD4C-C9DC-9F7B-65E92B9A0701}"/>
                </a:ext>
              </a:extLst>
            </p:cNvPr>
            <p:cNvSpPr/>
            <p:nvPr/>
          </p:nvSpPr>
          <p:spPr>
            <a:xfrm>
              <a:off x="5844414" y="5553962"/>
              <a:ext cx="6595" cy="6589"/>
            </a:xfrm>
            <a:custGeom>
              <a:avLst/>
              <a:gdLst>
                <a:gd name="connsiteX0" fmla="*/ 6595 w 6595"/>
                <a:gd name="connsiteY0" fmla="*/ 0 h 6589"/>
                <a:gd name="connsiteX1" fmla="*/ 0 w 6595"/>
                <a:gd name="connsiteY1" fmla="*/ 6589 h 6589"/>
                <a:gd name="connsiteX2" fmla="*/ 3286 w 6595"/>
                <a:gd name="connsiteY2" fmla="*/ 0 h 6589"/>
                <a:gd name="connsiteX3" fmla="*/ 6595 w 6595"/>
                <a:gd name="connsiteY3" fmla="*/ 0 h 6589"/>
              </a:gdLst>
              <a:ahLst/>
              <a:cxnLst>
                <a:cxn ang="0">
                  <a:pos x="connsiteX0" y="connsiteY0"/>
                </a:cxn>
                <a:cxn ang="0">
                  <a:pos x="connsiteX1" y="connsiteY1"/>
                </a:cxn>
                <a:cxn ang="0">
                  <a:pos x="connsiteX2" y="connsiteY2"/>
                </a:cxn>
                <a:cxn ang="0">
                  <a:pos x="connsiteX3" y="connsiteY3"/>
                </a:cxn>
              </a:cxnLst>
              <a:rect l="l" t="t" r="r" b="b"/>
              <a:pathLst>
                <a:path w="6595" h="6589">
                  <a:moveTo>
                    <a:pt x="6595" y="0"/>
                  </a:moveTo>
                  <a:cubicBezTo>
                    <a:pt x="5361" y="3160"/>
                    <a:pt x="3132" y="5326"/>
                    <a:pt x="0" y="6589"/>
                  </a:cubicBezTo>
                  <a:cubicBezTo>
                    <a:pt x="91" y="3892"/>
                    <a:pt x="663" y="1434"/>
                    <a:pt x="3286" y="0"/>
                  </a:cubicBezTo>
                  <a:cubicBezTo>
                    <a:pt x="4395" y="0"/>
                    <a:pt x="5492" y="0"/>
                    <a:pt x="6595" y="0"/>
                  </a:cubicBezTo>
                  <a:close/>
                </a:path>
              </a:pathLst>
            </a:custGeom>
            <a:grpFill/>
            <a:ln w="5715" cap="flat">
              <a:noFill/>
              <a:prstDash val="solid"/>
              <a:miter/>
            </a:ln>
          </p:spPr>
          <p:txBody>
            <a:bodyPr rtlCol="0" anchor="ctr"/>
            <a:lstStyle/>
            <a:p>
              <a:endParaRPr lang="zh-CN" altLang="en-US"/>
            </a:p>
          </p:txBody>
        </p:sp>
        <p:sp>
          <p:nvSpPr>
            <p:cNvPr id="5696" name="任意多边形: 形状 5695">
              <a:extLst>
                <a:ext uri="{FF2B5EF4-FFF2-40B4-BE49-F238E27FC236}">
                  <a16:creationId xmlns:a16="http://schemas.microsoft.com/office/drawing/2014/main" id="{50ED150B-3949-51FF-7029-E4E0466898A1}"/>
                </a:ext>
              </a:extLst>
            </p:cNvPr>
            <p:cNvSpPr/>
            <p:nvPr/>
          </p:nvSpPr>
          <p:spPr>
            <a:xfrm>
              <a:off x="6077917" y="5577000"/>
              <a:ext cx="3297" cy="6566"/>
            </a:xfrm>
            <a:custGeom>
              <a:avLst/>
              <a:gdLst>
                <a:gd name="connsiteX0" fmla="*/ 3298 w 3297"/>
                <a:gd name="connsiteY0" fmla="*/ 3292 h 6566"/>
                <a:gd name="connsiteX1" fmla="*/ 0 w 3297"/>
                <a:gd name="connsiteY1" fmla="*/ 6566 h 6566"/>
                <a:gd name="connsiteX2" fmla="*/ 40 w 3297"/>
                <a:gd name="connsiteY2" fmla="*/ 17 h 6566"/>
                <a:gd name="connsiteX3" fmla="*/ 3280 w 3297"/>
                <a:gd name="connsiteY3" fmla="*/ 0 h 6566"/>
                <a:gd name="connsiteX4" fmla="*/ 3298 w 3297"/>
                <a:gd name="connsiteY4" fmla="*/ 3292 h 6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6566">
                  <a:moveTo>
                    <a:pt x="3298" y="3292"/>
                  </a:moveTo>
                  <a:cubicBezTo>
                    <a:pt x="2200" y="4383"/>
                    <a:pt x="1097" y="5475"/>
                    <a:pt x="0" y="6566"/>
                  </a:cubicBezTo>
                  <a:cubicBezTo>
                    <a:pt x="12" y="4383"/>
                    <a:pt x="29" y="2200"/>
                    <a:pt x="40" y="17"/>
                  </a:cubicBezTo>
                  <a:cubicBezTo>
                    <a:pt x="1120" y="6"/>
                    <a:pt x="2200" y="0"/>
                    <a:pt x="3280" y="0"/>
                  </a:cubicBezTo>
                  <a:cubicBezTo>
                    <a:pt x="3286" y="1103"/>
                    <a:pt x="3292" y="2200"/>
                    <a:pt x="3298" y="3292"/>
                  </a:cubicBezTo>
                  <a:close/>
                </a:path>
              </a:pathLst>
            </a:custGeom>
            <a:grpFill/>
            <a:ln w="5715" cap="flat">
              <a:noFill/>
              <a:prstDash val="solid"/>
              <a:miter/>
            </a:ln>
          </p:spPr>
          <p:txBody>
            <a:bodyPr rtlCol="0" anchor="ctr"/>
            <a:lstStyle/>
            <a:p>
              <a:endParaRPr lang="zh-CN" altLang="en-US"/>
            </a:p>
          </p:txBody>
        </p:sp>
        <p:sp>
          <p:nvSpPr>
            <p:cNvPr id="5697" name="任意多边形: 形状 5696">
              <a:extLst>
                <a:ext uri="{FF2B5EF4-FFF2-40B4-BE49-F238E27FC236}">
                  <a16:creationId xmlns:a16="http://schemas.microsoft.com/office/drawing/2014/main" id="{522B3D44-6AF4-C98E-B4E3-B25EE9E669BF}"/>
                </a:ext>
              </a:extLst>
            </p:cNvPr>
            <p:cNvSpPr/>
            <p:nvPr/>
          </p:nvSpPr>
          <p:spPr>
            <a:xfrm>
              <a:off x="5709591" y="5553945"/>
              <a:ext cx="3303" cy="4091"/>
            </a:xfrm>
            <a:custGeom>
              <a:avLst/>
              <a:gdLst>
                <a:gd name="connsiteX0" fmla="*/ 11 w 3303"/>
                <a:gd name="connsiteY0" fmla="*/ 0 h 4091"/>
                <a:gd name="connsiteX1" fmla="*/ 3286 w 3303"/>
                <a:gd name="connsiteY1" fmla="*/ 12 h 4091"/>
                <a:gd name="connsiteX2" fmla="*/ 3303 w 3303"/>
                <a:gd name="connsiteY2" fmla="*/ 17 h 4091"/>
                <a:gd name="connsiteX3" fmla="*/ 1657 w 3303"/>
                <a:gd name="connsiteY3" fmla="*/ 4092 h 4091"/>
                <a:gd name="connsiteX4" fmla="*/ 0 w 3303"/>
                <a:gd name="connsiteY4" fmla="*/ 35 h 4091"/>
                <a:gd name="connsiteX5" fmla="*/ 11 w 3303"/>
                <a:gd name="connsiteY5" fmla="*/ 0 h 4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3" h="4091">
                  <a:moveTo>
                    <a:pt x="11" y="0"/>
                  </a:moveTo>
                  <a:cubicBezTo>
                    <a:pt x="1103" y="0"/>
                    <a:pt x="2194" y="6"/>
                    <a:pt x="3286" y="12"/>
                  </a:cubicBezTo>
                  <a:cubicBezTo>
                    <a:pt x="3286" y="12"/>
                    <a:pt x="3303" y="17"/>
                    <a:pt x="3303" y="17"/>
                  </a:cubicBezTo>
                  <a:cubicBezTo>
                    <a:pt x="3160" y="1600"/>
                    <a:pt x="3360" y="4086"/>
                    <a:pt x="1657" y="4092"/>
                  </a:cubicBezTo>
                  <a:cubicBezTo>
                    <a:pt x="-63" y="4098"/>
                    <a:pt x="137" y="1617"/>
                    <a:pt x="0" y="35"/>
                  </a:cubicBezTo>
                  <a:lnTo>
                    <a:pt x="11" y="0"/>
                  </a:lnTo>
                  <a:close/>
                </a:path>
              </a:pathLst>
            </a:custGeom>
            <a:grpFill/>
            <a:ln w="5715" cap="flat">
              <a:noFill/>
              <a:prstDash val="solid"/>
              <a:miter/>
            </a:ln>
          </p:spPr>
          <p:txBody>
            <a:bodyPr rtlCol="0" anchor="ctr"/>
            <a:lstStyle/>
            <a:p>
              <a:endParaRPr lang="zh-CN" altLang="en-US"/>
            </a:p>
          </p:txBody>
        </p:sp>
        <p:sp>
          <p:nvSpPr>
            <p:cNvPr id="5698" name="任意多边形: 形状 5697">
              <a:extLst>
                <a:ext uri="{FF2B5EF4-FFF2-40B4-BE49-F238E27FC236}">
                  <a16:creationId xmlns:a16="http://schemas.microsoft.com/office/drawing/2014/main" id="{3EEDE76C-AA00-8B78-9C1D-0A925E3FBDF5}"/>
                </a:ext>
              </a:extLst>
            </p:cNvPr>
            <p:cNvSpPr/>
            <p:nvPr/>
          </p:nvSpPr>
          <p:spPr>
            <a:xfrm>
              <a:off x="5876395" y="5535096"/>
              <a:ext cx="1806" cy="1556"/>
            </a:xfrm>
            <a:custGeom>
              <a:avLst/>
              <a:gdLst>
                <a:gd name="connsiteX0" fmla="*/ 0 w 1806"/>
                <a:gd name="connsiteY0" fmla="*/ 1144 h 1556"/>
                <a:gd name="connsiteX1" fmla="*/ 429 w 1806"/>
                <a:gd name="connsiteY1" fmla="*/ 1 h 1556"/>
                <a:gd name="connsiteX2" fmla="*/ 1806 w 1806"/>
                <a:gd name="connsiteY2" fmla="*/ 418 h 1556"/>
                <a:gd name="connsiteX3" fmla="*/ 1377 w 1806"/>
                <a:gd name="connsiteY3" fmla="*/ 1555 h 1556"/>
                <a:gd name="connsiteX4" fmla="*/ 0 w 1806"/>
                <a:gd name="connsiteY4" fmla="*/ 1144 h 1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 h="1556">
                  <a:moveTo>
                    <a:pt x="0" y="1144"/>
                  </a:moveTo>
                  <a:cubicBezTo>
                    <a:pt x="143" y="744"/>
                    <a:pt x="275" y="12"/>
                    <a:pt x="429" y="1"/>
                  </a:cubicBezTo>
                  <a:cubicBezTo>
                    <a:pt x="880" y="-16"/>
                    <a:pt x="1349" y="258"/>
                    <a:pt x="1806" y="418"/>
                  </a:cubicBezTo>
                  <a:cubicBezTo>
                    <a:pt x="1663" y="818"/>
                    <a:pt x="1532" y="1550"/>
                    <a:pt x="1377" y="1555"/>
                  </a:cubicBezTo>
                  <a:cubicBezTo>
                    <a:pt x="926" y="1578"/>
                    <a:pt x="457" y="1304"/>
                    <a:pt x="0" y="1144"/>
                  </a:cubicBezTo>
                  <a:close/>
                </a:path>
              </a:pathLst>
            </a:custGeom>
            <a:grpFill/>
            <a:ln w="5715" cap="flat">
              <a:noFill/>
              <a:prstDash val="solid"/>
              <a:miter/>
            </a:ln>
          </p:spPr>
          <p:txBody>
            <a:bodyPr rtlCol="0" anchor="ctr"/>
            <a:lstStyle/>
            <a:p>
              <a:endParaRPr lang="zh-CN" altLang="en-US"/>
            </a:p>
          </p:txBody>
        </p:sp>
        <p:sp>
          <p:nvSpPr>
            <p:cNvPr id="5699" name="任意多边形: 形状 5698">
              <a:extLst>
                <a:ext uri="{FF2B5EF4-FFF2-40B4-BE49-F238E27FC236}">
                  <a16:creationId xmlns:a16="http://schemas.microsoft.com/office/drawing/2014/main" id="{6FC60E52-0380-A552-63D2-B4120FB98BEB}"/>
                </a:ext>
              </a:extLst>
            </p:cNvPr>
            <p:cNvSpPr/>
            <p:nvPr/>
          </p:nvSpPr>
          <p:spPr>
            <a:xfrm>
              <a:off x="5893757" y="5521821"/>
              <a:ext cx="4178" cy="2537"/>
            </a:xfrm>
            <a:custGeom>
              <a:avLst/>
              <a:gdLst>
                <a:gd name="connsiteX0" fmla="*/ 1875 w 4178"/>
                <a:gd name="connsiteY0" fmla="*/ 297 h 2537"/>
                <a:gd name="connsiteX1" fmla="*/ 4178 w 4178"/>
                <a:gd name="connsiteY1" fmla="*/ 1332 h 2537"/>
                <a:gd name="connsiteX2" fmla="*/ 3006 w 4178"/>
                <a:gd name="connsiteY2" fmla="*/ 2172 h 2537"/>
                <a:gd name="connsiteX3" fmla="*/ 0 w 4178"/>
                <a:gd name="connsiteY3" fmla="*/ 2538 h 2537"/>
                <a:gd name="connsiteX4" fmla="*/ 1875 w 4178"/>
                <a:gd name="connsiteY4" fmla="*/ 297 h 2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8" h="2537">
                  <a:moveTo>
                    <a:pt x="1875" y="297"/>
                  </a:moveTo>
                  <a:cubicBezTo>
                    <a:pt x="3172" y="-320"/>
                    <a:pt x="4006" y="23"/>
                    <a:pt x="4178" y="1332"/>
                  </a:cubicBezTo>
                  <a:cubicBezTo>
                    <a:pt x="4206" y="1572"/>
                    <a:pt x="3457" y="2069"/>
                    <a:pt x="3006" y="2172"/>
                  </a:cubicBezTo>
                  <a:cubicBezTo>
                    <a:pt x="2023" y="2389"/>
                    <a:pt x="1006" y="2429"/>
                    <a:pt x="0" y="2538"/>
                  </a:cubicBezTo>
                  <a:cubicBezTo>
                    <a:pt x="634" y="1772"/>
                    <a:pt x="1275" y="1006"/>
                    <a:pt x="1875" y="297"/>
                  </a:cubicBezTo>
                  <a:close/>
                </a:path>
              </a:pathLst>
            </a:custGeom>
            <a:grpFill/>
            <a:ln w="5715" cap="flat">
              <a:noFill/>
              <a:prstDash val="solid"/>
              <a:miter/>
            </a:ln>
          </p:spPr>
          <p:txBody>
            <a:bodyPr rtlCol="0" anchor="ctr"/>
            <a:lstStyle/>
            <a:p>
              <a:endParaRPr lang="zh-CN" altLang="en-US"/>
            </a:p>
          </p:txBody>
        </p:sp>
        <p:sp>
          <p:nvSpPr>
            <p:cNvPr id="5700" name="任意多边形: 形状 5699">
              <a:extLst>
                <a:ext uri="{FF2B5EF4-FFF2-40B4-BE49-F238E27FC236}">
                  <a16:creationId xmlns:a16="http://schemas.microsoft.com/office/drawing/2014/main" id="{E0CEF8BA-CF8D-A815-FE74-FF1CE1BF08B0}"/>
                </a:ext>
              </a:extLst>
            </p:cNvPr>
            <p:cNvSpPr/>
            <p:nvPr/>
          </p:nvSpPr>
          <p:spPr>
            <a:xfrm>
              <a:off x="5873109" y="5492302"/>
              <a:ext cx="1834" cy="1572"/>
            </a:xfrm>
            <a:custGeom>
              <a:avLst/>
              <a:gdLst>
                <a:gd name="connsiteX0" fmla="*/ 1834 w 1834"/>
                <a:gd name="connsiteY0" fmla="*/ 424 h 1572"/>
                <a:gd name="connsiteX1" fmla="*/ 1400 w 1834"/>
                <a:gd name="connsiteY1" fmla="*/ 1572 h 1572"/>
                <a:gd name="connsiteX2" fmla="*/ 0 w 1834"/>
                <a:gd name="connsiteY2" fmla="*/ 1149 h 1572"/>
                <a:gd name="connsiteX3" fmla="*/ 434 w 1834"/>
                <a:gd name="connsiteY3" fmla="*/ 1 h 1572"/>
                <a:gd name="connsiteX4" fmla="*/ 1834 w 1834"/>
                <a:gd name="connsiteY4" fmla="*/ 424 h 1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4" h="1572">
                  <a:moveTo>
                    <a:pt x="1834" y="424"/>
                  </a:moveTo>
                  <a:cubicBezTo>
                    <a:pt x="1691" y="829"/>
                    <a:pt x="1560" y="1567"/>
                    <a:pt x="1400" y="1572"/>
                  </a:cubicBezTo>
                  <a:cubicBezTo>
                    <a:pt x="937" y="1589"/>
                    <a:pt x="468" y="1310"/>
                    <a:pt x="0" y="1149"/>
                  </a:cubicBezTo>
                  <a:cubicBezTo>
                    <a:pt x="143" y="744"/>
                    <a:pt x="274" y="6"/>
                    <a:pt x="434" y="1"/>
                  </a:cubicBezTo>
                  <a:cubicBezTo>
                    <a:pt x="897" y="-16"/>
                    <a:pt x="1366" y="263"/>
                    <a:pt x="1834" y="424"/>
                  </a:cubicBezTo>
                  <a:close/>
                </a:path>
              </a:pathLst>
            </a:custGeom>
            <a:grpFill/>
            <a:ln w="5715" cap="flat">
              <a:noFill/>
              <a:prstDash val="solid"/>
              <a:miter/>
            </a:ln>
          </p:spPr>
          <p:txBody>
            <a:bodyPr rtlCol="0" anchor="ctr"/>
            <a:lstStyle/>
            <a:p>
              <a:endParaRPr lang="zh-CN" altLang="en-US"/>
            </a:p>
          </p:txBody>
        </p:sp>
        <p:sp>
          <p:nvSpPr>
            <p:cNvPr id="5701" name="任意多边形: 形状 5700">
              <a:extLst>
                <a:ext uri="{FF2B5EF4-FFF2-40B4-BE49-F238E27FC236}">
                  <a16:creationId xmlns:a16="http://schemas.microsoft.com/office/drawing/2014/main" id="{F760BDF6-BC6D-C1FA-CC49-3B4C9F1104BA}"/>
                </a:ext>
              </a:extLst>
            </p:cNvPr>
            <p:cNvSpPr/>
            <p:nvPr/>
          </p:nvSpPr>
          <p:spPr>
            <a:xfrm>
              <a:off x="5693155" y="5491463"/>
              <a:ext cx="2536" cy="4190"/>
            </a:xfrm>
            <a:custGeom>
              <a:avLst/>
              <a:gdLst>
                <a:gd name="connsiteX0" fmla="*/ 2240 w 2536"/>
                <a:gd name="connsiteY0" fmla="*/ 1880 h 4190"/>
                <a:gd name="connsiteX1" fmla="*/ 1200 w 2536"/>
                <a:gd name="connsiteY1" fmla="*/ 4189 h 4190"/>
                <a:gd name="connsiteX2" fmla="*/ 360 w 2536"/>
                <a:gd name="connsiteY2" fmla="*/ 3012 h 4190"/>
                <a:gd name="connsiteX3" fmla="*/ 0 w 2536"/>
                <a:gd name="connsiteY3" fmla="*/ 0 h 4190"/>
                <a:gd name="connsiteX4" fmla="*/ 2240 w 2536"/>
                <a:gd name="connsiteY4" fmla="*/ 1880 h 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90">
                  <a:moveTo>
                    <a:pt x="2240" y="1880"/>
                  </a:moveTo>
                  <a:cubicBezTo>
                    <a:pt x="2858" y="3183"/>
                    <a:pt x="2509" y="4018"/>
                    <a:pt x="1200" y="4189"/>
                  </a:cubicBezTo>
                  <a:cubicBezTo>
                    <a:pt x="960" y="4218"/>
                    <a:pt x="457" y="3469"/>
                    <a:pt x="360" y="3012"/>
                  </a:cubicBezTo>
                  <a:cubicBezTo>
                    <a:pt x="143" y="2029"/>
                    <a:pt x="109" y="1006"/>
                    <a:pt x="0" y="0"/>
                  </a:cubicBezTo>
                  <a:cubicBezTo>
                    <a:pt x="760" y="640"/>
                    <a:pt x="1526" y="1286"/>
                    <a:pt x="2240" y="1880"/>
                  </a:cubicBezTo>
                  <a:close/>
                </a:path>
              </a:pathLst>
            </a:custGeom>
            <a:grpFill/>
            <a:ln w="5715" cap="flat">
              <a:noFill/>
              <a:prstDash val="solid"/>
              <a:miter/>
            </a:ln>
          </p:spPr>
          <p:txBody>
            <a:bodyPr rtlCol="0" anchor="ctr"/>
            <a:lstStyle/>
            <a:p>
              <a:endParaRPr lang="zh-CN" altLang="en-US"/>
            </a:p>
          </p:txBody>
        </p:sp>
        <p:sp>
          <p:nvSpPr>
            <p:cNvPr id="5702" name="任意多边形: 形状 5701">
              <a:extLst>
                <a:ext uri="{FF2B5EF4-FFF2-40B4-BE49-F238E27FC236}">
                  <a16:creationId xmlns:a16="http://schemas.microsoft.com/office/drawing/2014/main" id="{DCD04139-4F2A-2B2E-72F4-931CEFBCF4E6}"/>
                </a:ext>
              </a:extLst>
            </p:cNvPr>
            <p:cNvSpPr/>
            <p:nvPr/>
          </p:nvSpPr>
          <p:spPr>
            <a:xfrm>
              <a:off x="5719326" y="5424712"/>
              <a:ext cx="2519" cy="4310"/>
            </a:xfrm>
            <a:custGeom>
              <a:avLst/>
              <a:gdLst>
                <a:gd name="connsiteX0" fmla="*/ 1341 w 2519"/>
                <a:gd name="connsiteY0" fmla="*/ 0 h 4310"/>
                <a:gd name="connsiteX1" fmla="*/ 2518 w 2519"/>
                <a:gd name="connsiteY1" fmla="*/ 783 h 4310"/>
                <a:gd name="connsiteX2" fmla="*/ 1398 w 2519"/>
                <a:gd name="connsiteY2" fmla="*/ 3440 h 4310"/>
                <a:gd name="connsiteX3" fmla="*/ 227 w 2519"/>
                <a:gd name="connsiteY3" fmla="*/ 2743 h 4310"/>
                <a:gd name="connsiteX4" fmla="*/ 1341 w 2519"/>
                <a:gd name="connsiteY4" fmla="*/ 0 h 43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 h="4310">
                  <a:moveTo>
                    <a:pt x="1341" y="0"/>
                  </a:moveTo>
                  <a:cubicBezTo>
                    <a:pt x="1758" y="269"/>
                    <a:pt x="2558" y="640"/>
                    <a:pt x="2518" y="783"/>
                  </a:cubicBezTo>
                  <a:cubicBezTo>
                    <a:pt x="2261" y="1709"/>
                    <a:pt x="1998" y="2738"/>
                    <a:pt x="1398" y="3440"/>
                  </a:cubicBezTo>
                  <a:cubicBezTo>
                    <a:pt x="192" y="4841"/>
                    <a:pt x="-339" y="4509"/>
                    <a:pt x="227" y="2743"/>
                  </a:cubicBezTo>
                  <a:cubicBezTo>
                    <a:pt x="529" y="1800"/>
                    <a:pt x="970" y="909"/>
                    <a:pt x="1341" y="0"/>
                  </a:cubicBezTo>
                  <a:close/>
                </a:path>
              </a:pathLst>
            </a:custGeom>
            <a:grpFill/>
            <a:ln w="5715" cap="flat">
              <a:noFill/>
              <a:prstDash val="solid"/>
              <a:miter/>
            </a:ln>
          </p:spPr>
          <p:txBody>
            <a:bodyPr rtlCol="0" anchor="ctr"/>
            <a:lstStyle/>
            <a:p>
              <a:endParaRPr lang="zh-CN" altLang="en-US"/>
            </a:p>
          </p:txBody>
        </p:sp>
        <p:sp>
          <p:nvSpPr>
            <p:cNvPr id="5703" name="任意多边形: 形状 5702">
              <a:extLst>
                <a:ext uri="{FF2B5EF4-FFF2-40B4-BE49-F238E27FC236}">
                  <a16:creationId xmlns:a16="http://schemas.microsoft.com/office/drawing/2014/main" id="{2C6492D7-EFDE-21B3-7A02-AE2F1F37463C}"/>
                </a:ext>
              </a:extLst>
            </p:cNvPr>
            <p:cNvSpPr/>
            <p:nvPr/>
          </p:nvSpPr>
          <p:spPr>
            <a:xfrm>
              <a:off x="5769489" y="5366568"/>
              <a:ext cx="3443" cy="4006"/>
            </a:xfrm>
            <a:custGeom>
              <a:avLst/>
              <a:gdLst>
                <a:gd name="connsiteX0" fmla="*/ 2505 w 3443"/>
                <a:gd name="connsiteY0" fmla="*/ 1417 h 4006"/>
                <a:gd name="connsiteX1" fmla="*/ 1362 w 3443"/>
                <a:gd name="connsiteY1" fmla="*/ 4000 h 4006"/>
                <a:gd name="connsiteX2" fmla="*/ 356 w 3443"/>
                <a:gd name="connsiteY2" fmla="*/ 1874 h 4006"/>
                <a:gd name="connsiteX3" fmla="*/ 2539 w 3443"/>
                <a:gd name="connsiteY3" fmla="*/ 16 h 4006"/>
                <a:gd name="connsiteX4" fmla="*/ 2505 w 3443"/>
                <a:gd name="connsiteY4" fmla="*/ 1417 h 4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 h="4006">
                  <a:moveTo>
                    <a:pt x="2505" y="1417"/>
                  </a:moveTo>
                  <a:cubicBezTo>
                    <a:pt x="2127" y="2325"/>
                    <a:pt x="1807" y="3965"/>
                    <a:pt x="1362" y="4000"/>
                  </a:cubicBezTo>
                  <a:cubicBezTo>
                    <a:pt x="99" y="4103"/>
                    <a:pt x="-399" y="2994"/>
                    <a:pt x="356" y="1874"/>
                  </a:cubicBezTo>
                  <a:cubicBezTo>
                    <a:pt x="893" y="1073"/>
                    <a:pt x="2122" y="-155"/>
                    <a:pt x="2539" y="16"/>
                  </a:cubicBezTo>
                  <a:cubicBezTo>
                    <a:pt x="4545" y="845"/>
                    <a:pt x="2602" y="-778"/>
                    <a:pt x="2505" y="1417"/>
                  </a:cubicBezTo>
                  <a:close/>
                </a:path>
              </a:pathLst>
            </a:custGeom>
            <a:grpFill/>
            <a:ln w="5715" cap="flat">
              <a:noFill/>
              <a:prstDash val="solid"/>
              <a:miter/>
            </a:ln>
          </p:spPr>
          <p:txBody>
            <a:bodyPr rtlCol="0" anchor="ctr"/>
            <a:lstStyle/>
            <a:p>
              <a:endParaRPr lang="zh-CN" altLang="en-US"/>
            </a:p>
          </p:txBody>
        </p:sp>
        <p:sp>
          <p:nvSpPr>
            <p:cNvPr id="5704" name="任意多边形: 形状 5703">
              <a:extLst>
                <a:ext uri="{FF2B5EF4-FFF2-40B4-BE49-F238E27FC236}">
                  <a16:creationId xmlns:a16="http://schemas.microsoft.com/office/drawing/2014/main" id="{C20572F7-2649-79BB-1031-A648F75F450D}"/>
                </a:ext>
              </a:extLst>
            </p:cNvPr>
            <p:cNvSpPr/>
            <p:nvPr/>
          </p:nvSpPr>
          <p:spPr>
            <a:xfrm>
              <a:off x="5772079" y="5365046"/>
              <a:ext cx="3286" cy="1418"/>
            </a:xfrm>
            <a:custGeom>
              <a:avLst/>
              <a:gdLst>
                <a:gd name="connsiteX0" fmla="*/ 3286 w 3286"/>
                <a:gd name="connsiteY0" fmla="*/ 1419 h 1418"/>
                <a:gd name="connsiteX1" fmla="*/ 0 w 3286"/>
                <a:gd name="connsiteY1" fmla="*/ 1419 h 1418"/>
                <a:gd name="connsiteX2" fmla="*/ 3286 w 3286"/>
                <a:gd name="connsiteY2" fmla="*/ 1419 h 1418"/>
              </a:gdLst>
              <a:ahLst/>
              <a:cxnLst>
                <a:cxn ang="0">
                  <a:pos x="connsiteX0" y="connsiteY0"/>
                </a:cxn>
                <a:cxn ang="0">
                  <a:pos x="connsiteX1" y="connsiteY1"/>
                </a:cxn>
                <a:cxn ang="0">
                  <a:pos x="connsiteX2" y="connsiteY2"/>
                </a:cxn>
              </a:cxnLst>
              <a:rect l="l" t="t" r="r" b="b"/>
              <a:pathLst>
                <a:path w="3286" h="1418">
                  <a:moveTo>
                    <a:pt x="3286" y="1419"/>
                  </a:moveTo>
                  <a:cubicBezTo>
                    <a:pt x="2189" y="1419"/>
                    <a:pt x="1092" y="1419"/>
                    <a:pt x="0" y="1419"/>
                  </a:cubicBezTo>
                  <a:cubicBezTo>
                    <a:pt x="1092" y="-473"/>
                    <a:pt x="2189" y="-473"/>
                    <a:pt x="3286" y="1419"/>
                  </a:cubicBezTo>
                  <a:close/>
                </a:path>
              </a:pathLst>
            </a:custGeom>
            <a:grpFill/>
            <a:ln w="5715" cap="flat">
              <a:noFill/>
              <a:prstDash val="solid"/>
              <a:miter/>
            </a:ln>
          </p:spPr>
          <p:txBody>
            <a:bodyPr rtlCol="0" anchor="ctr"/>
            <a:lstStyle/>
            <a:p>
              <a:endParaRPr lang="zh-CN" altLang="en-US"/>
            </a:p>
          </p:txBody>
        </p:sp>
        <p:sp>
          <p:nvSpPr>
            <p:cNvPr id="5705" name="任意多边形: 形状 5704">
              <a:extLst>
                <a:ext uri="{FF2B5EF4-FFF2-40B4-BE49-F238E27FC236}">
                  <a16:creationId xmlns:a16="http://schemas.microsoft.com/office/drawing/2014/main" id="{D5EC2C23-FAB2-1A80-8B1B-845F76ED647E}"/>
                </a:ext>
              </a:extLst>
            </p:cNvPr>
            <p:cNvSpPr/>
            <p:nvPr/>
          </p:nvSpPr>
          <p:spPr>
            <a:xfrm>
              <a:off x="5912102" y="5411133"/>
              <a:ext cx="1383" cy="1383"/>
            </a:xfrm>
            <a:custGeom>
              <a:avLst/>
              <a:gdLst>
                <a:gd name="connsiteX0" fmla="*/ 1383 w 1383"/>
                <a:gd name="connsiteY0" fmla="*/ 1383 h 1383"/>
                <a:gd name="connsiteX1" fmla="*/ 0 w 1383"/>
                <a:gd name="connsiteY1" fmla="*/ 629 h 1383"/>
                <a:gd name="connsiteX2" fmla="*/ 623 w 1383"/>
                <a:gd name="connsiteY2" fmla="*/ 0 h 1383"/>
              </a:gdLst>
              <a:ahLst/>
              <a:cxnLst>
                <a:cxn ang="0">
                  <a:pos x="connsiteX0" y="connsiteY0"/>
                </a:cxn>
                <a:cxn ang="0">
                  <a:pos x="connsiteX1" y="connsiteY1"/>
                </a:cxn>
                <a:cxn ang="0">
                  <a:pos x="connsiteX2" y="connsiteY2"/>
                </a:cxn>
              </a:cxnLst>
              <a:rect l="l" t="t" r="r" b="b"/>
              <a:pathLst>
                <a:path w="1383" h="1383">
                  <a:moveTo>
                    <a:pt x="1383" y="1383"/>
                  </a:moveTo>
                  <a:lnTo>
                    <a:pt x="0" y="629"/>
                  </a:lnTo>
                  <a:lnTo>
                    <a:pt x="623" y="0"/>
                  </a:lnTo>
                  <a:close/>
                </a:path>
              </a:pathLst>
            </a:custGeom>
            <a:grpFill/>
            <a:ln w="5715" cap="flat">
              <a:noFill/>
              <a:prstDash val="solid"/>
              <a:miter/>
            </a:ln>
          </p:spPr>
          <p:txBody>
            <a:bodyPr rtlCol="0" anchor="ctr"/>
            <a:lstStyle/>
            <a:p>
              <a:endParaRPr lang="zh-CN" altLang="en-US"/>
            </a:p>
          </p:txBody>
        </p:sp>
        <p:sp>
          <p:nvSpPr>
            <p:cNvPr id="5706" name="任意多边形: 形状 5705">
              <a:extLst>
                <a:ext uri="{FF2B5EF4-FFF2-40B4-BE49-F238E27FC236}">
                  <a16:creationId xmlns:a16="http://schemas.microsoft.com/office/drawing/2014/main" id="{B29209DB-3D8B-C1F5-B25F-6C0301557AA4}"/>
                </a:ext>
              </a:extLst>
            </p:cNvPr>
            <p:cNvSpPr/>
            <p:nvPr/>
          </p:nvSpPr>
          <p:spPr>
            <a:xfrm>
              <a:off x="5854289" y="545528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5707" name="任意多边形: 形状 5706">
              <a:extLst>
                <a:ext uri="{FF2B5EF4-FFF2-40B4-BE49-F238E27FC236}">
                  <a16:creationId xmlns:a16="http://schemas.microsoft.com/office/drawing/2014/main" id="{DB9F2DA7-2D9D-95D3-95F1-084A20ABB627}"/>
                </a:ext>
              </a:extLst>
            </p:cNvPr>
            <p:cNvSpPr/>
            <p:nvPr/>
          </p:nvSpPr>
          <p:spPr>
            <a:xfrm>
              <a:off x="5752345" y="5481593"/>
              <a:ext cx="3286" cy="3291"/>
            </a:xfrm>
            <a:custGeom>
              <a:avLst/>
              <a:gdLst>
                <a:gd name="connsiteX0" fmla="*/ 0 w 3286"/>
                <a:gd name="connsiteY0" fmla="*/ 0 h 3291"/>
                <a:gd name="connsiteX1" fmla="*/ 3286 w 3286"/>
                <a:gd name="connsiteY1" fmla="*/ 3292 h 3291"/>
                <a:gd name="connsiteX2" fmla="*/ 0 w 3286"/>
                <a:gd name="connsiteY2" fmla="*/ 0 h 3291"/>
              </a:gdLst>
              <a:ahLst/>
              <a:cxnLst>
                <a:cxn ang="0">
                  <a:pos x="connsiteX0" y="connsiteY0"/>
                </a:cxn>
                <a:cxn ang="0">
                  <a:pos x="connsiteX1" y="connsiteY1"/>
                </a:cxn>
                <a:cxn ang="0">
                  <a:pos x="connsiteX2" y="connsiteY2"/>
                </a:cxn>
              </a:cxnLst>
              <a:rect l="l" t="t" r="r" b="b"/>
              <a:pathLst>
                <a:path w="3286" h="3291">
                  <a:moveTo>
                    <a:pt x="0" y="0"/>
                  </a:moveTo>
                  <a:cubicBezTo>
                    <a:pt x="1097" y="1097"/>
                    <a:pt x="2195" y="2195"/>
                    <a:pt x="3286" y="3292"/>
                  </a:cubicBezTo>
                  <a:cubicBezTo>
                    <a:pt x="2189" y="2195"/>
                    <a:pt x="1097" y="1097"/>
                    <a:pt x="0" y="0"/>
                  </a:cubicBezTo>
                  <a:close/>
                </a:path>
              </a:pathLst>
            </a:custGeom>
            <a:grpFill/>
            <a:ln w="5715" cap="flat">
              <a:noFill/>
              <a:prstDash val="solid"/>
              <a:miter/>
            </a:ln>
          </p:spPr>
          <p:txBody>
            <a:bodyPr rtlCol="0" anchor="ctr"/>
            <a:lstStyle/>
            <a:p>
              <a:endParaRPr lang="zh-CN" altLang="en-US"/>
            </a:p>
          </p:txBody>
        </p:sp>
        <p:sp>
          <p:nvSpPr>
            <p:cNvPr id="5708" name="任意多边形: 形状 5707">
              <a:extLst>
                <a:ext uri="{FF2B5EF4-FFF2-40B4-BE49-F238E27FC236}">
                  <a16:creationId xmlns:a16="http://schemas.microsoft.com/office/drawing/2014/main" id="{72F699E8-DC8A-4B19-DF9B-C8B7D7472495}"/>
                </a:ext>
              </a:extLst>
            </p:cNvPr>
            <p:cNvSpPr/>
            <p:nvPr/>
          </p:nvSpPr>
          <p:spPr>
            <a:xfrm>
              <a:off x="5698361" y="5503253"/>
              <a:ext cx="1365" cy="1365"/>
            </a:xfrm>
            <a:custGeom>
              <a:avLst/>
              <a:gdLst>
                <a:gd name="connsiteX0" fmla="*/ 1366 w 1365"/>
                <a:gd name="connsiteY0" fmla="*/ 1366 h 1365"/>
                <a:gd name="connsiteX1" fmla="*/ 0 w 1365"/>
                <a:gd name="connsiteY1" fmla="*/ 617 h 1365"/>
                <a:gd name="connsiteX2" fmla="*/ 611 w 1365"/>
                <a:gd name="connsiteY2" fmla="*/ 0 h 1365"/>
              </a:gdLst>
              <a:ahLst/>
              <a:cxnLst>
                <a:cxn ang="0">
                  <a:pos x="connsiteX0" y="connsiteY0"/>
                </a:cxn>
                <a:cxn ang="0">
                  <a:pos x="connsiteX1" y="connsiteY1"/>
                </a:cxn>
                <a:cxn ang="0">
                  <a:pos x="connsiteX2" y="connsiteY2"/>
                </a:cxn>
              </a:cxnLst>
              <a:rect l="l" t="t" r="r" b="b"/>
              <a:pathLst>
                <a:path w="1365" h="1365">
                  <a:moveTo>
                    <a:pt x="1366" y="1366"/>
                  </a:moveTo>
                  <a:lnTo>
                    <a:pt x="0" y="617"/>
                  </a:lnTo>
                  <a:lnTo>
                    <a:pt x="611" y="0"/>
                  </a:lnTo>
                  <a:close/>
                </a:path>
              </a:pathLst>
            </a:custGeom>
            <a:grpFill/>
            <a:ln w="5715" cap="flat">
              <a:noFill/>
              <a:prstDash val="solid"/>
              <a:miter/>
            </a:ln>
          </p:spPr>
          <p:txBody>
            <a:bodyPr rtlCol="0" anchor="ctr"/>
            <a:lstStyle/>
            <a:p>
              <a:endParaRPr lang="zh-CN" altLang="en-US"/>
            </a:p>
          </p:txBody>
        </p:sp>
        <p:sp>
          <p:nvSpPr>
            <p:cNvPr id="5709" name="任意多边形: 形状 5708">
              <a:extLst>
                <a:ext uri="{FF2B5EF4-FFF2-40B4-BE49-F238E27FC236}">
                  <a16:creationId xmlns:a16="http://schemas.microsoft.com/office/drawing/2014/main" id="{36E65747-F3B2-902F-A135-D5A0A1687616}"/>
                </a:ext>
              </a:extLst>
            </p:cNvPr>
            <p:cNvSpPr/>
            <p:nvPr/>
          </p:nvSpPr>
          <p:spPr>
            <a:xfrm>
              <a:off x="5892391" y="552435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5710" name="任意多边形: 形状 5709">
              <a:extLst>
                <a:ext uri="{FF2B5EF4-FFF2-40B4-BE49-F238E27FC236}">
                  <a16:creationId xmlns:a16="http://schemas.microsoft.com/office/drawing/2014/main" id="{4CE7E024-7FF0-B683-2D80-892C3DA466A6}"/>
                </a:ext>
              </a:extLst>
            </p:cNvPr>
            <p:cNvSpPr/>
            <p:nvPr/>
          </p:nvSpPr>
          <p:spPr>
            <a:xfrm>
              <a:off x="5982545" y="5535836"/>
              <a:ext cx="3291" cy="1677"/>
            </a:xfrm>
            <a:custGeom>
              <a:avLst/>
              <a:gdLst>
                <a:gd name="connsiteX0" fmla="*/ 0 w 3291"/>
                <a:gd name="connsiteY0" fmla="*/ 1678 h 1677"/>
                <a:gd name="connsiteX1" fmla="*/ 3292 w 3291"/>
                <a:gd name="connsiteY1" fmla="*/ 1678 h 1677"/>
                <a:gd name="connsiteX2" fmla="*/ 0 w 3291"/>
                <a:gd name="connsiteY2" fmla="*/ 1678 h 1677"/>
              </a:gdLst>
              <a:ahLst/>
              <a:cxnLst>
                <a:cxn ang="0">
                  <a:pos x="connsiteX0" y="connsiteY0"/>
                </a:cxn>
                <a:cxn ang="0">
                  <a:pos x="connsiteX1" y="connsiteY1"/>
                </a:cxn>
                <a:cxn ang="0">
                  <a:pos x="connsiteX2" y="connsiteY2"/>
                </a:cxn>
              </a:cxnLst>
              <a:rect l="l" t="t" r="r" b="b"/>
              <a:pathLst>
                <a:path w="3291" h="1677">
                  <a:moveTo>
                    <a:pt x="0" y="1678"/>
                  </a:moveTo>
                  <a:cubicBezTo>
                    <a:pt x="1097" y="-557"/>
                    <a:pt x="2194" y="-562"/>
                    <a:pt x="3292" y="1678"/>
                  </a:cubicBezTo>
                  <a:cubicBezTo>
                    <a:pt x="2189" y="1678"/>
                    <a:pt x="1091" y="1678"/>
                    <a:pt x="0" y="1678"/>
                  </a:cubicBezTo>
                  <a:close/>
                </a:path>
              </a:pathLst>
            </a:custGeom>
            <a:grpFill/>
            <a:ln w="5715" cap="flat">
              <a:noFill/>
              <a:prstDash val="solid"/>
              <a:miter/>
            </a:ln>
          </p:spPr>
          <p:txBody>
            <a:bodyPr rtlCol="0" anchor="ctr"/>
            <a:lstStyle/>
            <a:p>
              <a:endParaRPr lang="zh-CN" altLang="en-US"/>
            </a:p>
          </p:txBody>
        </p:sp>
        <p:sp>
          <p:nvSpPr>
            <p:cNvPr id="5711" name="任意多边形: 形状 5710">
              <a:extLst>
                <a:ext uri="{FF2B5EF4-FFF2-40B4-BE49-F238E27FC236}">
                  <a16:creationId xmlns:a16="http://schemas.microsoft.com/office/drawing/2014/main" id="{A2FC3BB0-418F-BE96-833F-A2C69ABE7EF9}"/>
                </a:ext>
              </a:extLst>
            </p:cNvPr>
            <p:cNvSpPr/>
            <p:nvPr/>
          </p:nvSpPr>
          <p:spPr>
            <a:xfrm>
              <a:off x="5981191" y="5537514"/>
              <a:ext cx="1354" cy="1354"/>
            </a:xfrm>
            <a:custGeom>
              <a:avLst/>
              <a:gdLst>
                <a:gd name="connsiteX0" fmla="*/ 1354 w 1354"/>
                <a:gd name="connsiteY0" fmla="*/ 0 h 1354"/>
                <a:gd name="connsiteX1" fmla="*/ 606 w 1354"/>
                <a:gd name="connsiteY1" fmla="*/ 1355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5"/>
                  </a:lnTo>
                  <a:lnTo>
                    <a:pt x="0" y="749"/>
                  </a:lnTo>
                  <a:close/>
                </a:path>
              </a:pathLst>
            </a:custGeom>
            <a:grpFill/>
            <a:ln w="5715" cap="flat">
              <a:noFill/>
              <a:prstDash val="solid"/>
              <a:miter/>
            </a:ln>
          </p:spPr>
          <p:txBody>
            <a:bodyPr rtlCol="0" anchor="ctr"/>
            <a:lstStyle/>
            <a:p>
              <a:endParaRPr lang="zh-CN" altLang="en-US"/>
            </a:p>
          </p:txBody>
        </p:sp>
        <p:sp>
          <p:nvSpPr>
            <p:cNvPr id="5712" name="任意多边形: 形状 5711">
              <a:extLst>
                <a:ext uri="{FF2B5EF4-FFF2-40B4-BE49-F238E27FC236}">
                  <a16:creationId xmlns:a16="http://schemas.microsoft.com/office/drawing/2014/main" id="{0A97CFB7-7BEA-6639-F4ED-10E1C86B686F}"/>
                </a:ext>
              </a:extLst>
            </p:cNvPr>
            <p:cNvSpPr/>
            <p:nvPr/>
          </p:nvSpPr>
          <p:spPr>
            <a:xfrm>
              <a:off x="5995701" y="5547384"/>
              <a:ext cx="1360" cy="1365"/>
            </a:xfrm>
            <a:custGeom>
              <a:avLst/>
              <a:gdLst>
                <a:gd name="connsiteX0" fmla="*/ 0 w 1360"/>
                <a:gd name="connsiteY0" fmla="*/ 0 h 1365"/>
                <a:gd name="connsiteX1" fmla="*/ 1360 w 1360"/>
                <a:gd name="connsiteY1" fmla="*/ 749 h 1365"/>
                <a:gd name="connsiteX2" fmla="*/ 749 w 1360"/>
                <a:gd name="connsiteY2" fmla="*/ 1366 h 1365"/>
              </a:gdLst>
              <a:ahLst/>
              <a:cxnLst>
                <a:cxn ang="0">
                  <a:pos x="connsiteX0" y="connsiteY0"/>
                </a:cxn>
                <a:cxn ang="0">
                  <a:pos x="connsiteX1" y="connsiteY1"/>
                </a:cxn>
                <a:cxn ang="0">
                  <a:pos x="connsiteX2" y="connsiteY2"/>
                </a:cxn>
              </a:cxnLst>
              <a:rect l="l" t="t" r="r" b="b"/>
              <a:pathLst>
                <a:path w="1360" h="1365">
                  <a:moveTo>
                    <a:pt x="0" y="0"/>
                  </a:moveTo>
                  <a:lnTo>
                    <a:pt x="1360" y="749"/>
                  </a:lnTo>
                  <a:lnTo>
                    <a:pt x="749" y="1366"/>
                  </a:lnTo>
                  <a:close/>
                </a:path>
              </a:pathLst>
            </a:custGeom>
            <a:grpFill/>
            <a:ln w="5715" cap="flat">
              <a:noFill/>
              <a:prstDash val="solid"/>
              <a:miter/>
            </a:ln>
          </p:spPr>
          <p:txBody>
            <a:bodyPr rtlCol="0" anchor="ctr"/>
            <a:lstStyle/>
            <a:p>
              <a:endParaRPr lang="zh-CN" altLang="en-US"/>
            </a:p>
          </p:txBody>
        </p:sp>
        <p:sp>
          <p:nvSpPr>
            <p:cNvPr id="5713" name="任意多边形: 形状 5712">
              <a:extLst>
                <a:ext uri="{FF2B5EF4-FFF2-40B4-BE49-F238E27FC236}">
                  <a16:creationId xmlns:a16="http://schemas.microsoft.com/office/drawing/2014/main" id="{D2697F82-E688-ADAB-0D93-68B694D25F81}"/>
                </a:ext>
              </a:extLst>
            </p:cNvPr>
            <p:cNvSpPr/>
            <p:nvPr/>
          </p:nvSpPr>
          <p:spPr>
            <a:xfrm>
              <a:off x="5962811" y="5565758"/>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5714" name="任意多边形: 形状 5713">
              <a:extLst>
                <a:ext uri="{FF2B5EF4-FFF2-40B4-BE49-F238E27FC236}">
                  <a16:creationId xmlns:a16="http://schemas.microsoft.com/office/drawing/2014/main" id="{D39F744B-398F-F931-B270-38C309AFE370}"/>
                </a:ext>
              </a:extLst>
            </p:cNvPr>
            <p:cNvSpPr/>
            <p:nvPr/>
          </p:nvSpPr>
          <p:spPr>
            <a:xfrm>
              <a:off x="5992392" y="5563815"/>
              <a:ext cx="3309" cy="3308"/>
            </a:xfrm>
            <a:custGeom>
              <a:avLst/>
              <a:gdLst>
                <a:gd name="connsiteX0" fmla="*/ 3309 w 3309"/>
                <a:gd name="connsiteY0" fmla="*/ 17 h 3308"/>
                <a:gd name="connsiteX1" fmla="*/ 17 w 3309"/>
                <a:gd name="connsiteY1" fmla="*/ 3309 h 3308"/>
                <a:gd name="connsiteX2" fmla="*/ 0 w 3309"/>
                <a:gd name="connsiteY2" fmla="*/ 34 h 3308"/>
                <a:gd name="connsiteX3" fmla="*/ 29 w 3309"/>
                <a:gd name="connsiteY3" fmla="*/ 0 h 3308"/>
                <a:gd name="connsiteX4" fmla="*/ 3309 w 3309"/>
                <a:gd name="connsiteY4" fmla="*/ 17 h 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 h="3308">
                  <a:moveTo>
                    <a:pt x="3309" y="17"/>
                  </a:moveTo>
                  <a:cubicBezTo>
                    <a:pt x="2212" y="1114"/>
                    <a:pt x="1114" y="2211"/>
                    <a:pt x="17" y="3309"/>
                  </a:cubicBezTo>
                  <a:cubicBezTo>
                    <a:pt x="12" y="2217"/>
                    <a:pt x="6" y="1126"/>
                    <a:pt x="0" y="34"/>
                  </a:cubicBezTo>
                  <a:cubicBezTo>
                    <a:pt x="0" y="34"/>
                    <a:pt x="29" y="0"/>
                    <a:pt x="29" y="0"/>
                  </a:cubicBezTo>
                  <a:cubicBezTo>
                    <a:pt x="1126" y="0"/>
                    <a:pt x="2217" y="6"/>
                    <a:pt x="3309" y="17"/>
                  </a:cubicBezTo>
                  <a:close/>
                </a:path>
              </a:pathLst>
            </a:custGeom>
            <a:grpFill/>
            <a:ln w="5715" cap="flat">
              <a:noFill/>
              <a:prstDash val="solid"/>
              <a:miter/>
            </a:ln>
          </p:spPr>
          <p:txBody>
            <a:bodyPr rtlCol="0" anchor="ctr"/>
            <a:lstStyle/>
            <a:p>
              <a:endParaRPr lang="zh-CN" altLang="en-US"/>
            </a:p>
          </p:txBody>
        </p:sp>
        <p:sp>
          <p:nvSpPr>
            <p:cNvPr id="5715" name="任意多边形: 形状 5714">
              <a:extLst>
                <a:ext uri="{FF2B5EF4-FFF2-40B4-BE49-F238E27FC236}">
                  <a16:creationId xmlns:a16="http://schemas.microsoft.com/office/drawing/2014/main" id="{A67C8B65-B5FF-FFA0-D6E1-0173317125B3}"/>
                </a:ext>
              </a:extLst>
            </p:cNvPr>
            <p:cNvSpPr/>
            <p:nvPr/>
          </p:nvSpPr>
          <p:spPr>
            <a:xfrm>
              <a:off x="5971310" y="5567118"/>
              <a:ext cx="1371" cy="1371"/>
            </a:xfrm>
            <a:custGeom>
              <a:avLst/>
              <a:gdLst>
                <a:gd name="connsiteX0" fmla="*/ 1372 w 1371"/>
                <a:gd name="connsiteY0" fmla="*/ 0 h 1371"/>
                <a:gd name="connsiteX1" fmla="*/ 617 w 1371"/>
                <a:gd name="connsiteY1" fmla="*/ 1372 h 1371"/>
                <a:gd name="connsiteX2" fmla="*/ 0 w 1371"/>
                <a:gd name="connsiteY2" fmla="*/ 754 h 1371"/>
              </a:gdLst>
              <a:ahLst/>
              <a:cxnLst>
                <a:cxn ang="0">
                  <a:pos x="connsiteX0" y="connsiteY0"/>
                </a:cxn>
                <a:cxn ang="0">
                  <a:pos x="connsiteX1" y="connsiteY1"/>
                </a:cxn>
                <a:cxn ang="0">
                  <a:pos x="connsiteX2" y="connsiteY2"/>
                </a:cxn>
              </a:cxnLst>
              <a:rect l="l" t="t" r="r" b="b"/>
              <a:pathLst>
                <a:path w="1371" h="1371">
                  <a:moveTo>
                    <a:pt x="1372" y="0"/>
                  </a:moveTo>
                  <a:lnTo>
                    <a:pt x="617" y="1372"/>
                  </a:lnTo>
                  <a:lnTo>
                    <a:pt x="0" y="754"/>
                  </a:lnTo>
                  <a:close/>
                </a:path>
              </a:pathLst>
            </a:custGeom>
            <a:grpFill/>
            <a:ln w="5715" cap="flat">
              <a:noFill/>
              <a:prstDash val="solid"/>
              <a:miter/>
            </a:ln>
          </p:spPr>
          <p:txBody>
            <a:bodyPr rtlCol="0" anchor="ctr"/>
            <a:lstStyle/>
            <a:p>
              <a:endParaRPr lang="zh-CN" altLang="en-US"/>
            </a:p>
          </p:txBody>
        </p:sp>
        <p:sp>
          <p:nvSpPr>
            <p:cNvPr id="5716" name="任意多边形: 形状 5715">
              <a:extLst>
                <a:ext uri="{FF2B5EF4-FFF2-40B4-BE49-F238E27FC236}">
                  <a16:creationId xmlns:a16="http://schemas.microsoft.com/office/drawing/2014/main" id="{194E2F33-AB80-537C-633C-60D3E1387A51}"/>
                </a:ext>
              </a:extLst>
            </p:cNvPr>
            <p:cNvSpPr/>
            <p:nvPr/>
          </p:nvSpPr>
          <p:spPr>
            <a:xfrm>
              <a:off x="5729314" y="5582257"/>
              <a:ext cx="1413" cy="1309"/>
            </a:xfrm>
            <a:custGeom>
              <a:avLst/>
              <a:gdLst>
                <a:gd name="connsiteX0" fmla="*/ 12 w 1413"/>
                <a:gd name="connsiteY0" fmla="*/ 1309 h 1309"/>
                <a:gd name="connsiteX1" fmla="*/ 749 w 1413"/>
                <a:gd name="connsiteY1" fmla="*/ 1 h 1309"/>
                <a:gd name="connsiteX2" fmla="*/ 0 w 1413"/>
                <a:gd name="connsiteY2" fmla="*/ 1309 h 1309"/>
                <a:gd name="connsiteX3" fmla="*/ 12 w 1413"/>
                <a:gd name="connsiteY3" fmla="*/ 1309 h 1309"/>
              </a:gdLst>
              <a:ahLst/>
              <a:cxnLst>
                <a:cxn ang="0">
                  <a:pos x="connsiteX0" y="connsiteY0"/>
                </a:cxn>
                <a:cxn ang="0">
                  <a:pos x="connsiteX1" y="connsiteY1"/>
                </a:cxn>
                <a:cxn ang="0">
                  <a:pos x="connsiteX2" y="connsiteY2"/>
                </a:cxn>
                <a:cxn ang="0">
                  <a:pos x="connsiteX3" y="connsiteY3"/>
                </a:cxn>
              </a:cxnLst>
              <a:rect l="l" t="t" r="r" b="b"/>
              <a:pathLst>
                <a:path w="1413" h="1309">
                  <a:moveTo>
                    <a:pt x="12" y="1309"/>
                  </a:moveTo>
                  <a:cubicBezTo>
                    <a:pt x="263" y="852"/>
                    <a:pt x="611" y="-28"/>
                    <a:pt x="749" y="1"/>
                  </a:cubicBezTo>
                  <a:cubicBezTo>
                    <a:pt x="1846" y="258"/>
                    <a:pt x="1577" y="766"/>
                    <a:pt x="0" y="1309"/>
                  </a:cubicBezTo>
                  <a:lnTo>
                    <a:pt x="12" y="1309"/>
                  </a:lnTo>
                  <a:close/>
                </a:path>
              </a:pathLst>
            </a:custGeom>
            <a:grpFill/>
            <a:ln w="5715" cap="flat">
              <a:noFill/>
              <a:prstDash val="solid"/>
              <a:miter/>
            </a:ln>
          </p:spPr>
          <p:txBody>
            <a:bodyPr rtlCol="0" anchor="ctr"/>
            <a:lstStyle/>
            <a:p>
              <a:endParaRPr lang="zh-CN" altLang="en-US"/>
            </a:p>
          </p:txBody>
        </p:sp>
        <p:sp>
          <p:nvSpPr>
            <p:cNvPr id="5717" name="任意多边形: 形状 5716">
              <a:extLst>
                <a:ext uri="{FF2B5EF4-FFF2-40B4-BE49-F238E27FC236}">
                  <a16:creationId xmlns:a16="http://schemas.microsoft.com/office/drawing/2014/main" id="{09ED5318-CCAD-8AFA-D30E-0302006EACFE}"/>
                </a:ext>
              </a:extLst>
            </p:cNvPr>
            <p:cNvSpPr/>
            <p:nvPr/>
          </p:nvSpPr>
          <p:spPr>
            <a:xfrm>
              <a:off x="5979254" y="5580274"/>
              <a:ext cx="3234" cy="3291"/>
            </a:xfrm>
            <a:custGeom>
              <a:avLst/>
              <a:gdLst>
                <a:gd name="connsiteX0" fmla="*/ 3235 w 3234"/>
                <a:gd name="connsiteY0" fmla="*/ 51 h 3291"/>
                <a:gd name="connsiteX1" fmla="*/ 0 w 3234"/>
                <a:gd name="connsiteY1" fmla="*/ 3292 h 3291"/>
                <a:gd name="connsiteX2" fmla="*/ 11 w 3234"/>
                <a:gd name="connsiteY2" fmla="*/ 3292 h 3291"/>
                <a:gd name="connsiteX3" fmla="*/ 6 w 3234"/>
                <a:gd name="connsiteY3" fmla="*/ 0 h 3291"/>
                <a:gd name="connsiteX4" fmla="*/ 3235 w 3234"/>
                <a:gd name="connsiteY4" fmla="*/ 51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 h="3291">
                  <a:moveTo>
                    <a:pt x="3235" y="51"/>
                  </a:moveTo>
                  <a:cubicBezTo>
                    <a:pt x="2154" y="1132"/>
                    <a:pt x="1074" y="2211"/>
                    <a:pt x="0" y="3292"/>
                  </a:cubicBezTo>
                  <a:lnTo>
                    <a:pt x="11" y="3292"/>
                  </a:lnTo>
                  <a:cubicBezTo>
                    <a:pt x="11" y="2194"/>
                    <a:pt x="6" y="1097"/>
                    <a:pt x="6" y="0"/>
                  </a:cubicBezTo>
                  <a:cubicBezTo>
                    <a:pt x="1080" y="6"/>
                    <a:pt x="2160" y="17"/>
                    <a:pt x="3235" y="51"/>
                  </a:cubicBezTo>
                  <a:close/>
                </a:path>
              </a:pathLst>
            </a:custGeom>
            <a:grpFill/>
            <a:ln w="5715" cap="flat">
              <a:noFill/>
              <a:prstDash val="solid"/>
              <a:miter/>
            </a:ln>
          </p:spPr>
          <p:txBody>
            <a:bodyPr rtlCol="0" anchor="ctr"/>
            <a:lstStyle/>
            <a:p>
              <a:endParaRPr lang="zh-CN" altLang="en-US"/>
            </a:p>
          </p:txBody>
        </p:sp>
        <p:sp>
          <p:nvSpPr>
            <p:cNvPr id="5718" name="任意多边形: 形状 5717">
              <a:extLst>
                <a:ext uri="{FF2B5EF4-FFF2-40B4-BE49-F238E27FC236}">
                  <a16:creationId xmlns:a16="http://schemas.microsoft.com/office/drawing/2014/main" id="{D62F4D4B-5E74-7256-6898-92508B203BB7}"/>
                </a:ext>
              </a:extLst>
            </p:cNvPr>
            <p:cNvSpPr/>
            <p:nvPr/>
          </p:nvSpPr>
          <p:spPr>
            <a:xfrm>
              <a:off x="6004079" y="5617438"/>
              <a:ext cx="69655" cy="61391"/>
            </a:xfrm>
            <a:custGeom>
              <a:avLst/>
              <a:gdLst>
                <a:gd name="connsiteX0" fmla="*/ 40949 w 69655"/>
                <a:gd name="connsiteY0" fmla="*/ 18728 h 61391"/>
                <a:gd name="connsiteX1" fmla="*/ 42326 w 69655"/>
                <a:gd name="connsiteY1" fmla="*/ 23672 h 61391"/>
                <a:gd name="connsiteX2" fmla="*/ 60677 w 69655"/>
                <a:gd name="connsiteY2" fmla="*/ 2315 h 61391"/>
                <a:gd name="connsiteX3" fmla="*/ 68192 w 69655"/>
                <a:gd name="connsiteY3" fmla="*/ 572 h 61391"/>
                <a:gd name="connsiteX4" fmla="*/ 67615 w 69655"/>
                <a:gd name="connsiteY4" fmla="*/ 7681 h 61391"/>
                <a:gd name="connsiteX5" fmla="*/ 61625 w 69655"/>
                <a:gd name="connsiteY5" fmla="*/ 21723 h 61391"/>
                <a:gd name="connsiteX6" fmla="*/ 58717 w 69655"/>
                <a:gd name="connsiteY6" fmla="*/ 25198 h 61391"/>
                <a:gd name="connsiteX7" fmla="*/ 43475 w 69655"/>
                <a:gd name="connsiteY7" fmla="*/ 30896 h 61391"/>
                <a:gd name="connsiteX8" fmla="*/ 40606 w 69655"/>
                <a:gd name="connsiteY8" fmla="*/ 30404 h 61391"/>
                <a:gd name="connsiteX9" fmla="*/ 5115 w 69655"/>
                <a:gd name="connsiteY9" fmla="*/ 61391 h 61391"/>
                <a:gd name="connsiteX10" fmla="*/ 4761 w 69655"/>
                <a:gd name="connsiteY10" fmla="*/ 41789 h 61391"/>
                <a:gd name="connsiteX11" fmla="*/ 14637 w 69655"/>
                <a:gd name="connsiteY11" fmla="*/ 28615 h 61391"/>
                <a:gd name="connsiteX12" fmla="*/ 14620 w 69655"/>
                <a:gd name="connsiteY12" fmla="*/ 28644 h 61391"/>
                <a:gd name="connsiteX13" fmla="*/ 20517 w 69655"/>
                <a:gd name="connsiteY13" fmla="*/ 28055 h 61391"/>
                <a:gd name="connsiteX14" fmla="*/ 33393 w 69655"/>
                <a:gd name="connsiteY14" fmla="*/ 25563 h 61391"/>
                <a:gd name="connsiteX15" fmla="*/ 40949 w 69655"/>
                <a:gd name="connsiteY15" fmla="*/ 18728 h 6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655" h="61391">
                  <a:moveTo>
                    <a:pt x="40949" y="18728"/>
                  </a:moveTo>
                  <a:cubicBezTo>
                    <a:pt x="41452" y="20471"/>
                    <a:pt x="36754" y="25181"/>
                    <a:pt x="42326" y="23672"/>
                  </a:cubicBezTo>
                  <a:cubicBezTo>
                    <a:pt x="52670" y="20866"/>
                    <a:pt x="58282" y="12653"/>
                    <a:pt x="60677" y="2315"/>
                  </a:cubicBezTo>
                  <a:cubicBezTo>
                    <a:pt x="63180" y="1538"/>
                    <a:pt x="65740" y="-1166"/>
                    <a:pt x="68192" y="572"/>
                  </a:cubicBezTo>
                  <a:cubicBezTo>
                    <a:pt x="71072" y="2606"/>
                    <a:pt x="69055" y="5527"/>
                    <a:pt x="67615" y="7681"/>
                  </a:cubicBezTo>
                  <a:cubicBezTo>
                    <a:pt x="64729" y="11990"/>
                    <a:pt x="60500" y="15562"/>
                    <a:pt x="61625" y="21723"/>
                  </a:cubicBezTo>
                  <a:cubicBezTo>
                    <a:pt x="61809" y="22729"/>
                    <a:pt x="59557" y="25318"/>
                    <a:pt x="58717" y="25198"/>
                  </a:cubicBezTo>
                  <a:cubicBezTo>
                    <a:pt x="52464" y="24289"/>
                    <a:pt x="49098" y="30627"/>
                    <a:pt x="43475" y="30896"/>
                  </a:cubicBezTo>
                  <a:cubicBezTo>
                    <a:pt x="42492" y="30941"/>
                    <a:pt x="40617" y="30359"/>
                    <a:pt x="40606" y="30404"/>
                  </a:cubicBezTo>
                  <a:cubicBezTo>
                    <a:pt x="36268" y="49046"/>
                    <a:pt x="16900" y="49990"/>
                    <a:pt x="5115" y="61391"/>
                  </a:cubicBezTo>
                  <a:cubicBezTo>
                    <a:pt x="-428" y="54350"/>
                    <a:pt x="-2731" y="48269"/>
                    <a:pt x="4761" y="41789"/>
                  </a:cubicBezTo>
                  <a:cubicBezTo>
                    <a:pt x="7796" y="37205"/>
                    <a:pt x="11739" y="33307"/>
                    <a:pt x="14637" y="28615"/>
                  </a:cubicBezTo>
                  <a:cubicBezTo>
                    <a:pt x="14637" y="28615"/>
                    <a:pt x="14620" y="28644"/>
                    <a:pt x="14620" y="28644"/>
                  </a:cubicBezTo>
                  <a:cubicBezTo>
                    <a:pt x="16568" y="28055"/>
                    <a:pt x="18877" y="26375"/>
                    <a:pt x="20517" y="28055"/>
                  </a:cubicBezTo>
                  <a:cubicBezTo>
                    <a:pt x="26238" y="33919"/>
                    <a:pt x="30467" y="29701"/>
                    <a:pt x="33393" y="25563"/>
                  </a:cubicBezTo>
                  <a:cubicBezTo>
                    <a:pt x="35554" y="22523"/>
                    <a:pt x="36354" y="18808"/>
                    <a:pt x="40949" y="18728"/>
                  </a:cubicBezTo>
                  <a:close/>
                </a:path>
              </a:pathLst>
            </a:custGeom>
            <a:grpFill/>
            <a:ln w="5715" cap="flat">
              <a:noFill/>
              <a:prstDash val="solid"/>
              <a:miter/>
            </a:ln>
          </p:spPr>
          <p:txBody>
            <a:bodyPr rtlCol="0" anchor="ctr"/>
            <a:lstStyle/>
            <a:p>
              <a:endParaRPr lang="zh-CN" altLang="en-US"/>
            </a:p>
          </p:txBody>
        </p:sp>
        <p:sp>
          <p:nvSpPr>
            <p:cNvPr id="5719" name="任意多边形: 形状 5718">
              <a:extLst>
                <a:ext uri="{FF2B5EF4-FFF2-40B4-BE49-F238E27FC236}">
                  <a16:creationId xmlns:a16="http://schemas.microsoft.com/office/drawing/2014/main" id="{FB038C77-27BB-555C-DAD9-38F61CD1F6C7}"/>
                </a:ext>
              </a:extLst>
            </p:cNvPr>
            <p:cNvSpPr/>
            <p:nvPr/>
          </p:nvSpPr>
          <p:spPr>
            <a:xfrm>
              <a:off x="6091919" y="5668267"/>
              <a:ext cx="33204" cy="40651"/>
            </a:xfrm>
            <a:custGeom>
              <a:avLst/>
              <a:gdLst>
                <a:gd name="connsiteX0" fmla="*/ 22597 w 33204"/>
                <a:gd name="connsiteY0" fmla="*/ 40600 h 40651"/>
                <a:gd name="connsiteX1" fmla="*/ 6784 w 33204"/>
                <a:gd name="connsiteY1" fmla="*/ 37845 h 40651"/>
                <a:gd name="connsiteX2" fmla="*/ 2669 w 33204"/>
                <a:gd name="connsiteY2" fmla="*/ 34394 h 40651"/>
                <a:gd name="connsiteX3" fmla="*/ 6309 w 33204"/>
                <a:gd name="connsiteY3" fmla="*/ 28490 h 40651"/>
                <a:gd name="connsiteX4" fmla="*/ 20488 w 33204"/>
                <a:gd name="connsiteY4" fmla="*/ 18660 h 40651"/>
                <a:gd name="connsiteX5" fmla="*/ 0 w 33204"/>
                <a:gd name="connsiteY5" fmla="*/ 19009 h 40651"/>
                <a:gd name="connsiteX6" fmla="*/ 6247 w 33204"/>
                <a:gd name="connsiteY6" fmla="*/ 3847 h 40651"/>
                <a:gd name="connsiteX7" fmla="*/ 12990 w 33204"/>
                <a:gd name="connsiteY7" fmla="*/ 115 h 40651"/>
                <a:gd name="connsiteX8" fmla="*/ 15556 w 33204"/>
                <a:gd name="connsiteY8" fmla="*/ 6847 h 40651"/>
                <a:gd name="connsiteX9" fmla="*/ 20585 w 33204"/>
                <a:gd name="connsiteY9" fmla="*/ 8013 h 40651"/>
                <a:gd name="connsiteX10" fmla="*/ 31404 w 33204"/>
                <a:gd name="connsiteY10" fmla="*/ 11397 h 40651"/>
                <a:gd name="connsiteX11" fmla="*/ 31690 w 33204"/>
                <a:gd name="connsiteY11" fmla="*/ 18100 h 40651"/>
                <a:gd name="connsiteX12" fmla="*/ 22872 w 33204"/>
                <a:gd name="connsiteY12" fmla="*/ 32199 h 40651"/>
                <a:gd name="connsiteX13" fmla="*/ 22506 w 33204"/>
                <a:gd name="connsiteY13" fmla="*/ 40651 h 40651"/>
                <a:gd name="connsiteX14" fmla="*/ 22597 w 33204"/>
                <a:gd name="connsiteY14" fmla="*/ 40600 h 40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204" h="40651">
                  <a:moveTo>
                    <a:pt x="22597" y="40600"/>
                  </a:moveTo>
                  <a:cubicBezTo>
                    <a:pt x="17225" y="40326"/>
                    <a:pt x="12636" y="35931"/>
                    <a:pt x="6784" y="37845"/>
                  </a:cubicBezTo>
                  <a:cubicBezTo>
                    <a:pt x="4183" y="38697"/>
                    <a:pt x="2732" y="36851"/>
                    <a:pt x="2669" y="34394"/>
                  </a:cubicBezTo>
                  <a:cubicBezTo>
                    <a:pt x="2600" y="31685"/>
                    <a:pt x="3103" y="27513"/>
                    <a:pt x="6309" y="28490"/>
                  </a:cubicBezTo>
                  <a:cubicBezTo>
                    <a:pt x="15705" y="31364"/>
                    <a:pt x="16934" y="24467"/>
                    <a:pt x="20488" y="18660"/>
                  </a:cubicBezTo>
                  <a:cubicBezTo>
                    <a:pt x="13447" y="16957"/>
                    <a:pt x="7395" y="14277"/>
                    <a:pt x="0" y="19009"/>
                  </a:cubicBezTo>
                  <a:cubicBezTo>
                    <a:pt x="303" y="12568"/>
                    <a:pt x="3720" y="8316"/>
                    <a:pt x="6247" y="3847"/>
                  </a:cubicBezTo>
                  <a:cubicBezTo>
                    <a:pt x="7624" y="1412"/>
                    <a:pt x="10196" y="-496"/>
                    <a:pt x="12990" y="115"/>
                  </a:cubicBezTo>
                  <a:cubicBezTo>
                    <a:pt x="16493" y="881"/>
                    <a:pt x="15385" y="4356"/>
                    <a:pt x="15556" y="6847"/>
                  </a:cubicBezTo>
                  <a:cubicBezTo>
                    <a:pt x="15990" y="13037"/>
                    <a:pt x="17596" y="11059"/>
                    <a:pt x="20585" y="8013"/>
                  </a:cubicBezTo>
                  <a:cubicBezTo>
                    <a:pt x="25529" y="2978"/>
                    <a:pt x="27369" y="10853"/>
                    <a:pt x="31404" y="11397"/>
                  </a:cubicBezTo>
                  <a:cubicBezTo>
                    <a:pt x="34993" y="11876"/>
                    <a:pt x="32193" y="15717"/>
                    <a:pt x="31690" y="18100"/>
                  </a:cubicBezTo>
                  <a:cubicBezTo>
                    <a:pt x="30467" y="23844"/>
                    <a:pt x="29952" y="29587"/>
                    <a:pt x="22872" y="32199"/>
                  </a:cubicBezTo>
                  <a:cubicBezTo>
                    <a:pt x="18694" y="33736"/>
                    <a:pt x="21317" y="37714"/>
                    <a:pt x="22506" y="40651"/>
                  </a:cubicBezTo>
                  <a:cubicBezTo>
                    <a:pt x="22511" y="40646"/>
                    <a:pt x="22597" y="40600"/>
                    <a:pt x="22597" y="40600"/>
                  </a:cubicBezTo>
                  <a:close/>
                </a:path>
              </a:pathLst>
            </a:custGeom>
            <a:grpFill/>
            <a:ln w="5715" cap="flat">
              <a:noFill/>
              <a:prstDash val="solid"/>
              <a:miter/>
            </a:ln>
          </p:spPr>
          <p:txBody>
            <a:bodyPr rtlCol="0" anchor="ctr"/>
            <a:lstStyle/>
            <a:p>
              <a:endParaRPr lang="zh-CN" altLang="en-US"/>
            </a:p>
          </p:txBody>
        </p:sp>
        <p:sp>
          <p:nvSpPr>
            <p:cNvPr id="5720" name="任意多边形: 形状 5719">
              <a:extLst>
                <a:ext uri="{FF2B5EF4-FFF2-40B4-BE49-F238E27FC236}">
                  <a16:creationId xmlns:a16="http://schemas.microsoft.com/office/drawing/2014/main" id="{1EA5764D-C450-C8FD-34DF-D2FA0007D767}"/>
                </a:ext>
              </a:extLst>
            </p:cNvPr>
            <p:cNvSpPr/>
            <p:nvPr/>
          </p:nvSpPr>
          <p:spPr>
            <a:xfrm>
              <a:off x="6097640" y="5575485"/>
              <a:ext cx="12949" cy="14630"/>
            </a:xfrm>
            <a:custGeom>
              <a:avLst/>
              <a:gdLst>
                <a:gd name="connsiteX0" fmla="*/ 6607 w 12949"/>
                <a:gd name="connsiteY0" fmla="*/ 14630 h 14630"/>
                <a:gd name="connsiteX1" fmla="*/ 0 w 12949"/>
                <a:gd name="connsiteY1" fmla="*/ 11390 h 14630"/>
                <a:gd name="connsiteX2" fmla="*/ 11807 w 12949"/>
                <a:gd name="connsiteY2" fmla="*/ 0 h 14630"/>
                <a:gd name="connsiteX3" fmla="*/ 6607 w 12949"/>
                <a:gd name="connsiteY3" fmla="*/ 14630 h 14630"/>
              </a:gdLst>
              <a:ahLst/>
              <a:cxnLst>
                <a:cxn ang="0">
                  <a:pos x="connsiteX0" y="connsiteY0"/>
                </a:cxn>
                <a:cxn ang="0">
                  <a:pos x="connsiteX1" y="connsiteY1"/>
                </a:cxn>
                <a:cxn ang="0">
                  <a:pos x="connsiteX2" y="connsiteY2"/>
                </a:cxn>
                <a:cxn ang="0">
                  <a:pos x="connsiteX3" y="connsiteY3"/>
                </a:cxn>
              </a:cxnLst>
              <a:rect l="l" t="t" r="r" b="b"/>
              <a:pathLst>
                <a:path w="12949" h="14630">
                  <a:moveTo>
                    <a:pt x="6607" y="14630"/>
                  </a:moveTo>
                  <a:cubicBezTo>
                    <a:pt x="5166" y="11996"/>
                    <a:pt x="2709" y="11436"/>
                    <a:pt x="0" y="11390"/>
                  </a:cubicBezTo>
                  <a:cubicBezTo>
                    <a:pt x="2566" y="6618"/>
                    <a:pt x="5984" y="2726"/>
                    <a:pt x="11807" y="0"/>
                  </a:cubicBezTo>
                  <a:cubicBezTo>
                    <a:pt x="14253" y="6847"/>
                    <a:pt x="12882" y="11538"/>
                    <a:pt x="6607" y="14630"/>
                  </a:cubicBezTo>
                  <a:close/>
                </a:path>
              </a:pathLst>
            </a:custGeom>
            <a:grpFill/>
            <a:ln w="5715" cap="flat">
              <a:noFill/>
              <a:prstDash val="solid"/>
              <a:miter/>
            </a:ln>
          </p:spPr>
          <p:txBody>
            <a:bodyPr rtlCol="0" anchor="ctr"/>
            <a:lstStyle/>
            <a:p>
              <a:endParaRPr lang="zh-CN" altLang="en-US"/>
            </a:p>
          </p:txBody>
        </p:sp>
        <p:sp>
          <p:nvSpPr>
            <p:cNvPr id="5721" name="任意多边形: 形状 5720">
              <a:extLst>
                <a:ext uri="{FF2B5EF4-FFF2-40B4-BE49-F238E27FC236}">
                  <a16:creationId xmlns:a16="http://schemas.microsoft.com/office/drawing/2014/main" id="{B5B686DB-4365-879E-E4D5-88DB9BA850C0}"/>
                </a:ext>
              </a:extLst>
            </p:cNvPr>
            <p:cNvSpPr/>
            <p:nvPr/>
          </p:nvSpPr>
          <p:spPr>
            <a:xfrm>
              <a:off x="6011137" y="5676498"/>
              <a:ext cx="17116" cy="9040"/>
            </a:xfrm>
            <a:custGeom>
              <a:avLst/>
              <a:gdLst>
                <a:gd name="connsiteX0" fmla="*/ 0 w 17116"/>
                <a:gd name="connsiteY0" fmla="*/ 9041 h 9040"/>
                <a:gd name="connsiteX1" fmla="*/ 17116 w 17116"/>
                <a:gd name="connsiteY1" fmla="*/ 0 h 9040"/>
                <a:gd name="connsiteX2" fmla="*/ 0 w 17116"/>
                <a:gd name="connsiteY2" fmla="*/ 9041 h 9040"/>
              </a:gdLst>
              <a:ahLst/>
              <a:cxnLst>
                <a:cxn ang="0">
                  <a:pos x="connsiteX0" y="connsiteY0"/>
                </a:cxn>
                <a:cxn ang="0">
                  <a:pos x="connsiteX1" y="connsiteY1"/>
                </a:cxn>
                <a:cxn ang="0">
                  <a:pos x="connsiteX2" y="connsiteY2"/>
                </a:cxn>
              </a:cxnLst>
              <a:rect l="l" t="t" r="r" b="b"/>
              <a:pathLst>
                <a:path w="17116" h="9040">
                  <a:moveTo>
                    <a:pt x="0" y="9041"/>
                  </a:moveTo>
                  <a:cubicBezTo>
                    <a:pt x="5372" y="5766"/>
                    <a:pt x="9018" y="1177"/>
                    <a:pt x="17116" y="0"/>
                  </a:cubicBezTo>
                  <a:cubicBezTo>
                    <a:pt x="12996" y="8344"/>
                    <a:pt x="7195" y="9041"/>
                    <a:pt x="0" y="9041"/>
                  </a:cubicBezTo>
                  <a:close/>
                </a:path>
              </a:pathLst>
            </a:custGeom>
            <a:grpFill/>
            <a:ln w="5715" cap="flat">
              <a:noFill/>
              <a:prstDash val="solid"/>
              <a:miter/>
            </a:ln>
          </p:spPr>
          <p:txBody>
            <a:bodyPr rtlCol="0" anchor="ctr"/>
            <a:lstStyle/>
            <a:p>
              <a:endParaRPr lang="zh-CN" altLang="en-US"/>
            </a:p>
          </p:txBody>
        </p:sp>
        <p:sp>
          <p:nvSpPr>
            <p:cNvPr id="5722" name="任意多边形: 形状 5721">
              <a:extLst>
                <a:ext uri="{FF2B5EF4-FFF2-40B4-BE49-F238E27FC236}">
                  <a16:creationId xmlns:a16="http://schemas.microsoft.com/office/drawing/2014/main" id="{40C88DCB-5FFF-AA31-7507-35FCD9DE95D0}"/>
                </a:ext>
              </a:extLst>
            </p:cNvPr>
            <p:cNvSpPr/>
            <p:nvPr/>
          </p:nvSpPr>
          <p:spPr>
            <a:xfrm>
              <a:off x="6008829" y="5646048"/>
              <a:ext cx="9898" cy="13173"/>
            </a:xfrm>
            <a:custGeom>
              <a:avLst/>
              <a:gdLst>
                <a:gd name="connsiteX0" fmla="*/ 9898 w 9898"/>
                <a:gd name="connsiteY0" fmla="*/ 0 h 13173"/>
                <a:gd name="connsiteX1" fmla="*/ 23 w 9898"/>
                <a:gd name="connsiteY1" fmla="*/ 13173 h 13173"/>
                <a:gd name="connsiteX2" fmla="*/ 0 w 9898"/>
                <a:gd name="connsiteY2" fmla="*/ 9870 h 13173"/>
                <a:gd name="connsiteX3" fmla="*/ 9898 w 9898"/>
                <a:gd name="connsiteY3" fmla="*/ 0 h 13173"/>
              </a:gdLst>
              <a:ahLst/>
              <a:cxnLst>
                <a:cxn ang="0">
                  <a:pos x="connsiteX0" y="connsiteY0"/>
                </a:cxn>
                <a:cxn ang="0">
                  <a:pos x="connsiteX1" y="connsiteY1"/>
                </a:cxn>
                <a:cxn ang="0">
                  <a:pos x="connsiteX2" y="connsiteY2"/>
                </a:cxn>
                <a:cxn ang="0">
                  <a:pos x="connsiteX3" y="connsiteY3"/>
                </a:cxn>
              </a:cxnLst>
              <a:rect l="l" t="t" r="r" b="b"/>
              <a:pathLst>
                <a:path w="9898" h="13173">
                  <a:moveTo>
                    <a:pt x="9898" y="0"/>
                  </a:moveTo>
                  <a:cubicBezTo>
                    <a:pt x="9664" y="6681"/>
                    <a:pt x="5286" y="10258"/>
                    <a:pt x="23" y="13173"/>
                  </a:cubicBezTo>
                  <a:cubicBezTo>
                    <a:pt x="17" y="12070"/>
                    <a:pt x="6" y="10967"/>
                    <a:pt x="0" y="9870"/>
                  </a:cubicBezTo>
                  <a:cubicBezTo>
                    <a:pt x="2183" y="5464"/>
                    <a:pt x="5481" y="2172"/>
                    <a:pt x="9898" y="0"/>
                  </a:cubicBezTo>
                  <a:close/>
                </a:path>
              </a:pathLst>
            </a:custGeom>
            <a:grpFill/>
            <a:ln w="5715" cap="flat">
              <a:noFill/>
              <a:prstDash val="solid"/>
              <a:miter/>
            </a:ln>
          </p:spPr>
          <p:txBody>
            <a:bodyPr rtlCol="0" anchor="ctr"/>
            <a:lstStyle/>
            <a:p>
              <a:endParaRPr lang="zh-CN" altLang="en-US"/>
            </a:p>
          </p:txBody>
        </p:sp>
        <p:sp>
          <p:nvSpPr>
            <p:cNvPr id="5723" name="任意多边形: 形状 5722">
              <a:extLst>
                <a:ext uri="{FF2B5EF4-FFF2-40B4-BE49-F238E27FC236}">
                  <a16:creationId xmlns:a16="http://schemas.microsoft.com/office/drawing/2014/main" id="{DBB4AF7C-F21C-DFA0-F863-F659F34602EE}"/>
                </a:ext>
              </a:extLst>
            </p:cNvPr>
            <p:cNvSpPr/>
            <p:nvPr/>
          </p:nvSpPr>
          <p:spPr>
            <a:xfrm>
              <a:off x="6007677" y="5685453"/>
              <a:ext cx="4523" cy="8201"/>
            </a:xfrm>
            <a:custGeom>
              <a:avLst/>
              <a:gdLst>
                <a:gd name="connsiteX0" fmla="*/ 4523 w 4523"/>
                <a:gd name="connsiteY0" fmla="*/ 0 h 8201"/>
                <a:gd name="connsiteX1" fmla="*/ 1809 w 4523"/>
                <a:gd name="connsiteY1" fmla="*/ 8195 h 8201"/>
                <a:gd name="connsiteX2" fmla="*/ 2123 w 4523"/>
                <a:gd name="connsiteY2" fmla="*/ 2189 h 8201"/>
                <a:gd name="connsiteX3" fmla="*/ 4523 w 4523"/>
                <a:gd name="connsiteY3" fmla="*/ 0 h 8201"/>
              </a:gdLst>
              <a:ahLst/>
              <a:cxnLst>
                <a:cxn ang="0">
                  <a:pos x="connsiteX0" y="connsiteY0"/>
                </a:cxn>
                <a:cxn ang="0">
                  <a:pos x="connsiteX1" y="connsiteY1"/>
                </a:cxn>
                <a:cxn ang="0">
                  <a:pos x="connsiteX2" y="connsiteY2"/>
                </a:cxn>
                <a:cxn ang="0">
                  <a:pos x="connsiteX3" y="connsiteY3"/>
                </a:cxn>
              </a:cxnLst>
              <a:rect l="l" t="t" r="r" b="b"/>
              <a:pathLst>
                <a:path w="4523" h="8201">
                  <a:moveTo>
                    <a:pt x="4523" y="0"/>
                  </a:moveTo>
                  <a:cubicBezTo>
                    <a:pt x="3895" y="3046"/>
                    <a:pt x="5592" y="8418"/>
                    <a:pt x="1809" y="8195"/>
                  </a:cubicBezTo>
                  <a:cubicBezTo>
                    <a:pt x="-2089" y="7967"/>
                    <a:pt x="1420" y="4252"/>
                    <a:pt x="2123" y="2189"/>
                  </a:cubicBezTo>
                  <a:cubicBezTo>
                    <a:pt x="2426" y="1320"/>
                    <a:pt x="3649" y="766"/>
                    <a:pt x="4523" y="0"/>
                  </a:cubicBezTo>
                  <a:close/>
                </a:path>
              </a:pathLst>
            </a:custGeom>
            <a:grpFill/>
            <a:ln w="5715" cap="flat">
              <a:noFill/>
              <a:prstDash val="solid"/>
              <a:miter/>
            </a:ln>
          </p:spPr>
          <p:txBody>
            <a:bodyPr rtlCol="0" anchor="ctr"/>
            <a:lstStyle/>
            <a:p>
              <a:endParaRPr lang="zh-CN" altLang="en-US"/>
            </a:p>
          </p:txBody>
        </p:sp>
        <p:sp>
          <p:nvSpPr>
            <p:cNvPr id="5724" name="任意多边形: 形状 5723">
              <a:extLst>
                <a:ext uri="{FF2B5EF4-FFF2-40B4-BE49-F238E27FC236}">
                  <a16:creationId xmlns:a16="http://schemas.microsoft.com/office/drawing/2014/main" id="{92B99167-C4AA-F5E7-7C96-B4E9770C9B46}"/>
                </a:ext>
              </a:extLst>
            </p:cNvPr>
            <p:cNvSpPr/>
            <p:nvPr/>
          </p:nvSpPr>
          <p:spPr>
            <a:xfrm>
              <a:off x="6081238" y="5568103"/>
              <a:ext cx="6560" cy="5547"/>
            </a:xfrm>
            <a:custGeom>
              <a:avLst/>
              <a:gdLst>
                <a:gd name="connsiteX0" fmla="*/ 0 w 6560"/>
                <a:gd name="connsiteY0" fmla="*/ 5548 h 5547"/>
                <a:gd name="connsiteX1" fmla="*/ 6561 w 6560"/>
                <a:gd name="connsiteY1" fmla="*/ 2307 h 5547"/>
                <a:gd name="connsiteX2" fmla="*/ 0 w 6560"/>
                <a:gd name="connsiteY2" fmla="*/ 5548 h 5547"/>
              </a:gdLst>
              <a:ahLst/>
              <a:cxnLst>
                <a:cxn ang="0">
                  <a:pos x="connsiteX0" y="connsiteY0"/>
                </a:cxn>
                <a:cxn ang="0">
                  <a:pos x="connsiteX1" y="connsiteY1"/>
                </a:cxn>
                <a:cxn ang="0">
                  <a:pos x="connsiteX2" y="connsiteY2"/>
                </a:cxn>
              </a:cxnLst>
              <a:rect l="l" t="t" r="r" b="b"/>
              <a:pathLst>
                <a:path w="6560" h="5547">
                  <a:moveTo>
                    <a:pt x="0" y="5548"/>
                  </a:moveTo>
                  <a:cubicBezTo>
                    <a:pt x="629" y="1318"/>
                    <a:pt x="1389" y="-2659"/>
                    <a:pt x="6561" y="2307"/>
                  </a:cubicBezTo>
                  <a:cubicBezTo>
                    <a:pt x="4378" y="3387"/>
                    <a:pt x="2189" y="4467"/>
                    <a:pt x="0" y="5548"/>
                  </a:cubicBezTo>
                  <a:close/>
                </a:path>
              </a:pathLst>
            </a:custGeom>
            <a:grpFill/>
            <a:ln w="5715" cap="flat">
              <a:noFill/>
              <a:prstDash val="solid"/>
              <a:miter/>
            </a:ln>
          </p:spPr>
          <p:txBody>
            <a:bodyPr rtlCol="0" anchor="ctr"/>
            <a:lstStyle/>
            <a:p>
              <a:endParaRPr lang="zh-CN" altLang="en-US"/>
            </a:p>
          </p:txBody>
        </p:sp>
        <p:sp>
          <p:nvSpPr>
            <p:cNvPr id="5725" name="任意多边形: 形状 5724">
              <a:extLst>
                <a:ext uri="{FF2B5EF4-FFF2-40B4-BE49-F238E27FC236}">
                  <a16:creationId xmlns:a16="http://schemas.microsoft.com/office/drawing/2014/main" id="{5AEA5482-516B-DD60-6AA7-A184740A8B93}"/>
                </a:ext>
              </a:extLst>
            </p:cNvPr>
            <p:cNvSpPr/>
            <p:nvPr/>
          </p:nvSpPr>
          <p:spPr>
            <a:xfrm>
              <a:off x="6091130" y="5586858"/>
              <a:ext cx="6532" cy="5553"/>
            </a:xfrm>
            <a:custGeom>
              <a:avLst/>
              <a:gdLst>
                <a:gd name="connsiteX0" fmla="*/ 6532 w 6532"/>
                <a:gd name="connsiteY0" fmla="*/ 0 h 5553"/>
                <a:gd name="connsiteX1" fmla="*/ 0 w 6532"/>
                <a:gd name="connsiteY1" fmla="*/ 3309 h 5553"/>
                <a:gd name="connsiteX2" fmla="*/ 6532 w 6532"/>
                <a:gd name="connsiteY2" fmla="*/ 0 h 5553"/>
              </a:gdLst>
              <a:ahLst/>
              <a:cxnLst>
                <a:cxn ang="0">
                  <a:pos x="connsiteX0" y="connsiteY0"/>
                </a:cxn>
                <a:cxn ang="0">
                  <a:pos x="connsiteX1" y="connsiteY1"/>
                </a:cxn>
                <a:cxn ang="0">
                  <a:pos x="connsiteX2" y="connsiteY2"/>
                </a:cxn>
              </a:cxnLst>
              <a:rect l="l" t="t" r="r" b="b"/>
              <a:pathLst>
                <a:path w="6532" h="5553">
                  <a:moveTo>
                    <a:pt x="6532" y="0"/>
                  </a:moveTo>
                  <a:cubicBezTo>
                    <a:pt x="5858" y="4069"/>
                    <a:pt x="5241" y="8252"/>
                    <a:pt x="0" y="3309"/>
                  </a:cubicBezTo>
                  <a:cubicBezTo>
                    <a:pt x="2177" y="2206"/>
                    <a:pt x="4355" y="1103"/>
                    <a:pt x="6532" y="0"/>
                  </a:cubicBezTo>
                  <a:close/>
                </a:path>
              </a:pathLst>
            </a:custGeom>
            <a:grpFill/>
            <a:ln w="5715" cap="flat">
              <a:noFill/>
              <a:prstDash val="solid"/>
              <a:miter/>
            </a:ln>
          </p:spPr>
          <p:txBody>
            <a:bodyPr rtlCol="0" anchor="ctr"/>
            <a:lstStyle/>
            <a:p>
              <a:endParaRPr lang="zh-CN" altLang="en-US"/>
            </a:p>
          </p:txBody>
        </p:sp>
        <p:sp>
          <p:nvSpPr>
            <p:cNvPr id="5726" name="任意多边形: 形状 5725">
              <a:extLst>
                <a:ext uri="{FF2B5EF4-FFF2-40B4-BE49-F238E27FC236}">
                  <a16:creationId xmlns:a16="http://schemas.microsoft.com/office/drawing/2014/main" id="{44FA6B88-B5F2-90E7-1AA8-DD3C3DC58E33}"/>
                </a:ext>
              </a:extLst>
            </p:cNvPr>
            <p:cNvSpPr/>
            <p:nvPr/>
          </p:nvSpPr>
          <p:spPr>
            <a:xfrm>
              <a:off x="6091085" y="5575684"/>
              <a:ext cx="1383" cy="1286"/>
            </a:xfrm>
            <a:custGeom>
              <a:avLst/>
              <a:gdLst>
                <a:gd name="connsiteX0" fmla="*/ 0 w 1383"/>
                <a:gd name="connsiteY0" fmla="*/ 1287 h 1286"/>
                <a:gd name="connsiteX1" fmla="*/ 726 w 1383"/>
                <a:gd name="connsiteY1" fmla="*/ 1 h 1286"/>
                <a:gd name="connsiteX2" fmla="*/ 0 w 1383"/>
                <a:gd name="connsiteY2" fmla="*/ 1287 h 1286"/>
              </a:gdLst>
              <a:ahLst/>
              <a:cxnLst>
                <a:cxn ang="0">
                  <a:pos x="connsiteX0" y="connsiteY0"/>
                </a:cxn>
                <a:cxn ang="0">
                  <a:pos x="connsiteX1" y="connsiteY1"/>
                </a:cxn>
                <a:cxn ang="0">
                  <a:pos x="connsiteX2" y="connsiteY2"/>
                </a:cxn>
              </a:cxnLst>
              <a:rect l="l" t="t" r="r" b="b"/>
              <a:pathLst>
                <a:path w="1383" h="1286">
                  <a:moveTo>
                    <a:pt x="0" y="1287"/>
                  </a:moveTo>
                  <a:cubicBezTo>
                    <a:pt x="246" y="835"/>
                    <a:pt x="588" y="-28"/>
                    <a:pt x="726" y="1"/>
                  </a:cubicBezTo>
                  <a:cubicBezTo>
                    <a:pt x="1806" y="241"/>
                    <a:pt x="1549" y="750"/>
                    <a:pt x="0" y="1287"/>
                  </a:cubicBezTo>
                  <a:close/>
                </a:path>
              </a:pathLst>
            </a:custGeom>
            <a:grpFill/>
            <a:ln w="5715" cap="flat">
              <a:noFill/>
              <a:prstDash val="solid"/>
              <a:miter/>
            </a:ln>
          </p:spPr>
          <p:txBody>
            <a:bodyPr rtlCol="0" anchor="ctr"/>
            <a:lstStyle/>
            <a:p>
              <a:endParaRPr lang="zh-CN" altLang="en-US"/>
            </a:p>
          </p:txBody>
        </p:sp>
        <p:sp>
          <p:nvSpPr>
            <p:cNvPr id="5727" name="任意多边形: 形状 5726">
              <a:extLst>
                <a:ext uri="{FF2B5EF4-FFF2-40B4-BE49-F238E27FC236}">
                  <a16:creationId xmlns:a16="http://schemas.microsoft.com/office/drawing/2014/main" id="{421AFD81-22C8-9E6A-302F-5D0613CF6BEB}"/>
                </a:ext>
              </a:extLst>
            </p:cNvPr>
            <p:cNvSpPr/>
            <p:nvPr/>
          </p:nvSpPr>
          <p:spPr>
            <a:xfrm>
              <a:off x="6084490" y="5576988"/>
              <a:ext cx="3263" cy="3303"/>
            </a:xfrm>
            <a:custGeom>
              <a:avLst/>
              <a:gdLst>
                <a:gd name="connsiteX0" fmla="*/ 3263 w 3263"/>
                <a:gd name="connsiteY0" fmla="*/ 0 h 3303"/>
                <a:gd name="connsiteX1" fmla="*/ 0 w 3263"/>
                <a:gd name="connsiteY1" fmla="*/ 3303 h 3303"/>
                <a:gd name="connsiteX2" fmla="*/ 3263 w 3263"/>
                <a:gd name="connsiteY2" fmla="*/ 0 h 3303"/>
              </a:gdLst>
              <a:ahLst/>
              <a:cxnLst>
                <a:cxn ang="0">
                  <a:pos x="connsiteX0" y="connsiteY0"/>
                </a:cxn>
                <a:cxn ang="0">
                  <a:pos x="connsiteX1" y="connsiteY1"/>
                </a:cxn>
                <a:cxn ang="0">
                  <a:pos x="connsiteX2" y="connsiteY2"/>
                </a:cxn>
              </a:cxnLst>
              <a:rect l="l" t="t" r="r" b="b"/>
              <a:pathLst>
                <a:path w="3263" h="3303">
                  <a:moveTo>
                    <a:pt x="3263" y="0"/>
                  </a:moveTo>
                  <a:cubicBezTo>
                    <a:pt x="2177" y="1103"/>
                    <a:pt x="1086" y="2200"/>
                    <a:pt x="0" y="3303"/>
                  </a:cubicBezTo>
                  <a:cubicBezTo>
                    <a:pt x="1086" y="2206"/>
                    <a:pt x="2177" y="1103"/>
                    <a:pt x="3263" y="0"/>
                  </a:cubicBezTo>
                  <a:close/>
                </a:path>
              </a:pathLst>
            </a:custGeom>
            <a:grpFill/>
            <a:ln w="5715" cap="flat">
              <a:noFill/>
              <a:prstDash val="solid"/>
              <a:miter/>
            </a:ln>
          </p:spPr>
          <p:txBody>
            <a:bodyPr rtlCol="0" anchor="ctr"/>
            <a:lstStyle/>
            <a:p>
              <a:endParaRPr lang="zh-CN" altLang="en-US"/>
            </a:p>
          </p:txBody>
        </p:sp>
        <p:sp>
          <p:nvSpPr>
            <p:cNvPr id="5728" name="任意多边形: 形状 5727">
              <a:extLst>
                <a:ext uri="{FF2B5EF4-FFF2-40B4-BE49-F238E27FC236}">
                  <a16:creationId xmlns:a16="http://schemas.microsoft.com/office/drawing/2014/main" id="{88E28F4E-0C39-4798-8A82-0E2B1ECFC251}"/>
                </a:ext>
              </a:extLst>
            </p:cNvPr>
            <p:cNvSpPr/>
            <p:nvPr/>
          </p:nvSpPr>
          <p:spPr>
            <a:xfrm>
              <a:off x="6091077" y="5580303"/>
              <a:ext cx="1473" cy="3246"/>
            </a:xfrm>
            <a:custGeom>
              <a:avLst/>
              <a:gdLst>
                <a:gd name="connsiteX0" fmla="*/ 8 w 1473"/>
                <a:gd name="connsiteY0" fmla="*/ 3246 h 3246"/>
                <a:gd name="connsiteX1" fmla="*/ 14 w 1473"/>
                <a:gd name="connsiteY1" fmla="*/ 0 h 3246"/>
                <a:gd name="connsiteX2" fmla="*/ 1260 w 1473"/>
                <a:gd name="connsiteY2" fmla="*/ 2309 h 3246"/>
                <a:gd name="connsiteX3" fmla="*/ 8 w 1473"/>
                <a:gd name="connsiteY3" fmla="*/ 3246 h 3246"/>
              </a:gdLst>
              <a:ahLst/>
              <a:cxnLst>
                <a:cxn ang="0">
                  <a:pos x="connsiteX0" y="connsiteY0"/>
                </a:cxn>
                <a:cxn ang="0">
                  <a:pos x="connsiteX1" y="connsiteY1"/>
                </a:cxn>
                <a:cxn ang="0">
                  <a:pos x="connsiteX2" y="connsiteY2"/>
                </a:cxn>
                <a:cxn ang="0">
                  <a:pos x="connsiteX3" y="connsiteY3"/>
                </a:cxn>
              </a:cxnLst>
              <a:rect l="l" t="t" r="r" b="b"/>
              <a:pathLst>
                <a:path w="1473" h="3246">
                  <a:moveTo>
                    <a:pt x="8" y="3246"/>
                  </a:moveTo>
                  <a:cubicBezTo>
                    <a:pt x="-3" y="2166"/>
                    <a:pt x="-3" y="1080"/>
                    <a:pt x="14" y="0"/>
                  </a:cubicBezTo>
                  <a:cubicBezTo>
                    <a:pt x="1300" y="451"/>
                    <a:pt x="1797" y="1263"/>
                    <a:pt x="1260" y="2309"/>
                  </a:cubicBezTo>
                  <a:cubicBezTo>
                    <a:pt x="1042" y="2726"/>
                    <a:pt x="437" y="2943"/>
                    <a:pt x="8" y="3246"/>
                  </a:cubicBezTo>
                  <a:close/>
                </a:path>
              </a:pathLst>
            </a:custGeom>
            <a:grpFill/>
            <a:ln w="5715" cap="flat">
              <a:noFill/>
              <a:prstDash val="solid"/>
              <a:miter/>
            </a:ln>
          </p:spPr>
          <p:txBody>
            <a:bodyPr rtlCol="0" anchor="ctr"/>
            <a:lstStyle/>
            <a:p>
              <a:endParaRPr lang="zh-CN" altLang="en-US"/>
            </a:p>
          </p:txBody>
        </p:sp>
        <p:sp>
          <p:nvSpPr>
            <p:cNvPr id="5729" name="任意多边形: 形状 5728">
              <a:extLst>
                <a:ext uri="{FF2B5EF4-FFF2-40B4-BE49-F238E27FC236}">
                  <a16:creationId xmlns:a16="http://schemas.microsoft.com/office/drawing/2014/main" id="{3D7AFCDC-7579-5501-329E-517202360FE6}"/>
                </a:ext>
              </a:extLst>
            </p:cNvPr>
            <p:cNvSpPr/>
            <p:nvPr/>
          </p:nvSpPr>
          <p:spPr>
            <a:xfrm>
              <a:off x="4628144" y="4743907"/>
              <a:ext cx="274350" cy="347081"/>
            </a:xfrm>
            <a:custGeom>
              <a:avLst/>
              <a:gdLst>
                <a:gd name="connsiteX0" fmla="*/ 15954 w 274350"/>
                <a:gd name="connsiteY0" fmla="*/ 300197 h 347081"/>
                <a:gd name="connsiteX1" fmla="*/ 22487 w 274350"/>
                <a:gd name="connsiteY1" fmla="*/ 277109 h 347081"/>
                <a:gd name="connsiteX2" fmla="*/ 13120 w 274350"/>
                <a:gd name="connsiteY2" fmla="*/ 271765 h 347081"/>
                <a:gd name="connsiteX3" fmla="*/ 12205 w 274350"/>
                <a:gd name="connsiteY3" fmla="*/ 267765 h 347081"/>
                <a:gd name="connsiteX4" fmla="*/ 25898 w 274350"/>
                <a:gd name="connsiteY4" fmla="*/ 255546 h 347081"/>
                <a:gd name="connsiteX5" fmla="*/ 19315 w 274350"/>
                <a:gd name="connsiteY5" fmla="*/ 262284 h 347081"/>
                <a:gd name="connsiteX6" fmla="*/ 7325 w 274350"/>
                <a:gd name="connsiteY6" fmla="*/ 264502 h 347081"/>
                <a:gd name="connsiteX7" fmla="*/ 5496 w 274350"/>
                <a:gd name="connsiteY7" fmla="*/ 254392 h 347081"/>
                <a:gd name="connsiteX8" fmla="*/ 2015 w 274350"/>
                <a:gd name="connsiteY8" fmla="*/ 247734 h 347081"/>
                <a:gd name="connsiteX9" fmla="*/ 3484 w 274350"/>
                <a:gd name="connsiteY9" fmla="*/ 228926 h 347081"/>
                <a:gd name="connsiteX10" fmla="*/ 20092 w 274350"/>
                <a:gd name="connsiteY10" fmla="*/ 202534 h 347081"/>
                <a:gd name="connsiteX11" fmla="*/ 19115 w 274350"/>
                <a:gd name="connsiteY11" fmla="*/ 196876 h 347081"/>
                <a:gd name="connsiteX12" fmla="*/ 19240 w 274350"/>
                <a:gd name="connsiteY12" fmla="*/ 194944 h 347081"/>
                <a:gd name="connsiteX13" fmla="*/ 22064 w 274350"/>
                <a:gd name="connsiteY13" fmla="*/ 190258 h 347081"/>
                <a:gd name="connsiteX14" fmla="*/ 29110 w 274350"/>
                <a:gd name="connsiteY14" fmla="*/ 185063 h 347081"/>
                <a:gd name="connsiteX15" fmla="*/ 27299 w 274350"/>
                <a:gd name="connsiteY15" fmla="*/ 165998 h 347081"/>
                <a:gd name="connsiteX16" fmla="*/ 26293 w 274350"/>
                <a:gd name="connsiteY16" fmla="*/ 154025 h 347081"/>
                <a:gd name="connsiteX17" fmla="*/ 32373 w 274350"/>
                <a:gd name="connsiteY17" fmla="*/ 135754 h 347081"/>
                <a:gd name="connsiteX18" fmla="*/ 42266 w 274350"/>
                <a:gd name="connsiteY18" fmla="*/ 129159 h 347081"/>
                <a:gd name="connsiteX19" fmla="*/ 45741 w 274350"/>
                <a:gd name="connsiteY19" fmla="*/ 131405 h 347081"/>
                <a:gd name="connsiteX20" fmla="*/ 53519 w 274350"/>
                <a:gd name="connsiteY20" fmla="*/ 131159 h 347081"/>
                <a:gd name="connsiteX21" fmla="*/ 54988 w 274350"/>
                <a:gd name="connsiteY21" fmla="*/ 131399 h 347081"/>
                <a:gd name="connsiteX22" fmla="*/ 52307 w 274350"/>
                <a:gd name="connsiteY22" fmla="*/ 126502 h 347081"/>
                <a:gd name="connsiteX23" fmla="*/ 42260 w 274350"/>
                <a:gd name="connsiteY23" fmla="*/ 129159 h 347081"/>
                <a:gd name="connsiteX24" fmla="*/ 41112 w 274350"/>
                <a:gd name="connsiteY24" fmla="*/ 123181 h 347081"/>
                <a:gd name="connsiteX25" fmla="*/ 45570 w 274350"/>
                <a:gd name="connsiteY25" fmla="*/ 99618 h 347081"/>
                <a:gd name="connsiteX26" fmla="*/ 48793 w 274350"/>
                <a:gd name="connsiteY26" fmla="*/ 93052 h 347081"/>
                <a:gd name="connsiteX27" fmla="*/ 48810 w 274350"/>
                <a:gd name="connsiteY27" fmla="*/ 89657 h 347081"/>
                <a:gd name="connsiteX28" fmla="*/ 65258 w 274350"/>
                <a:gd name="connsiteY28" fmla="*/ 63436 h 347081"/>
                <a:gd name="connsiteX29" fmla="*/ 75150 w 274350"/>
                <a:gd name="connsiteY29" fmla="*/ 60116 h 347081"/>
                <a:gd name="connsiteX30" fmla="*/ 88203 w 274350"/>
                <a:gd name="connsiteY30" fmla="*/ 50183 h 347081"/>
                <a:gd name="connsiteX31" fmla="*/ 98102 w 274350"/>
                <a:gd name="connsiteY31" fmla="*/ 46943 h 347081"/>
                <a:gd name="connsiteX32" fmla="*/ 106914 w 274350"/>
                <a:gd name="connsiteY32" fmla="*/ 58327 h 347081"/>
                <a:gd name="connsiteX33" fmla="*/ 114778 w 274350"/>
                <a:gd name="connsiteY33" fmla="*/ 47989 h 347081"/>
                <a:gd name="connsiteX34" fmla="*/ 127923 w 274350"/>
                <a:gd name="connsiteY34" fmla="*/ 42931 h 347081"/>
                <a:gd name="connsiteX35" fmla="*/ 131969 w 274350"/>
                <a:gd name="connsiteY35" fmla="*/ 51344 h 347081"/>
                <a:gd name="connsiteX36" fmla="*/ 135095 w 274350"/>
                <a:gd name="connsiteY36" fmla="*/ 53732 h 347081"/>
                <a:gd name="connsiteX37" fmla="*/ 122716 w 274350"/>
                <a:gd name="connsiteY37" fmla="*/ 67866 h 347081"/>
                <a:gd name="connsiteX38" fmla="*/ 118893 w 274350"/>
                <a:gd name="connsiteY38" fmla="*/ 69860 h 347081"/>
                <a:gd name="connsiteX39" fmla="*/ 110692 w 274350"/>
                <a:gd name="connsiteY39" fmla="*/ 78667 h 347081"/>
                <a:gd name="connsiteX40" fmla="*/ 91255 w 274350"/>
                <a:gd name="connsiteY40" fmla="*/ 81216 h 347081"/>
                <a:gd name="connsiteX41" fmla="*/ 88123 w 274350"/>
                <a:gd name="connsiteY41" fmla="*/ 97784 h 347081"/>
                <a:gd name="connsiteX42" fmla="*/ 77396 w 274350"/>
                <a:gd name="connsiteY42" fmla="*/ 105664 h 347081"/>
                <a:gd name="connsiteX43" fmla="*/ 87358 w 274350"/>
                <a:gd name="connsiteY43" fmla="*/ 121855 h 347081"/>
                <a:gd name="connsiteX44" fmla="*/ 96622 w 274350"/>
                <a:gd name="connsiteY44" fmla="*/ 119312 h 347081"/>
                <a:gd name="connsiteX45" fmla="*/ 121465 w 274350"/>
                <a:gd name="connsiteY45" fmla="*/ 94966 h 347081"/>
                <a:gd name="connsiteX46" fmla="*/ 131043 w 274350"/>
                <a:gd name="connsiteY46" fmla="*/ 88868 h 347081"/>
                <a:gd name="connsiteX47" fmla="*/ 146822 w 274350"/>
                <a:gd name="connsiteY47" fmla="*/ 91869 h 347081"/>
                <a:gd name="connsiteX48" fmla="*/ 137970 w 274350"/>
                <a:gd name="connsiteY48" fmla="*/ 101978 h 347081"/>
                <a:gd name="connsiteX49" fmla="*/ 114978 w 274350"/>
                <a:gd name="connsiteY49" fmla="*/ 130913 h 347081"/>
                <a:gd name="connsiteX50" fmla="*/ 101679 w 274350"/>
                <a:gd name="connsiteY50" fmla="*/ 143446 h 347081"/>
                <a:gd name="connsiteX51" fmla="*/ 94324 w 274350"/>
                <a:gd name="connsiteY51" fmla="*/ 157105 h 347081"/>
                <a:gd name="connsiteX52" fmla="*/ 105394 w 274350"/>
                <a:gd name="connsiteY52" fmla="*/ 165255 h 347081"/>
                <a:gd name="connsiteX53" fmla="*/ 131580 w 274350"/>
                <a:gd name="connsiteY53" fmla="*/ 144418 h 347081"/>
                <a:gd name="connsiteX54" fmla="*/ 166196 w 274350"/>
                <a:gd name="connsiteY54" fmla="*/ 114025 h 347081"/>
                <a:gd name="connsiteX55" fmla="*/ 175894 w 274350"/>
                <a:gd name="connsiteY55" fmla="*/ 96892 h 347081"/>
                <a:gd name="connsiteX56" fmla="*/ 189662 w 274350"/>
                <a:gd name="connsiteY56" fmla="*/ 75232 h 347081"/>
                <a:gd name="connsiteX57" fmla="*/ 190748 w 274350"/>
                <a:gd name="connsiteY57" fmla="*/ 68157 h 347081"/>
                <a:gd name="connsiteX58" fmla="*/ 187787 w 274350"/>
                <a:gd name="connsiteY58" fmla="*/ 65260 h 347081"/>
                <a:gd name="connsiteX59" fmla="*/ 186387 w 274350"/>
                <a:gd name="connsiteY59" fmla="*/ 59247 h 347081"/>
                <a:gd name="connsiteX60" fmla="*/ 210276 w 274350"/>
                <a:gd name="connsiteY60" fmla="*/ 28592 h 347081"/>
                <a:gd name="connsiteX61" fmla="*/ 218665 w 274350"/>
                <a:gd name="connsiteY61" fmla="*/ 16859 h 347081"/>
                <a:gd name="connsiteX62" fmla="*/ 236416 w 274350"/>
                <a:gd name="connsiteY62" fmla="*/ 0 h 347081"/>
                <a:gd name="connsiteX63" fmla="*/ 236948 w 274350"/>
                <a:gd name="connsiteY63" fmla="*/ 29415 h 347081"/>
                <a:gd name="connsiteX64" fmla="*/ 232644 w 274350"/>
                <a:gd name="connsiteY64" fmla="*/ 37879 h 347081"/>
                <a:gd name="connsiteX65" fmla="*/ 210596 w 274350"/>
                <a:gd name="connsiteY65" fmla="*/ 64814 h 347081"/>
                <a:gd name="connsiteX66" fmla="*/ 229415 w 274350"/>
                <a:gd name="connsiteY66" fmla="*/ 66408 h 347081"/>
                <a:gd name="connsiteX67" fmla="*/ 248566 w 274350"/>
                <a:gd name="connsiteY67" fmla="*/ 68380 h 347081"/>
                <a:gd name="connsiteX68" fmla="*/ 259339 w 274350"/>
                <a:gd name="connsiteY68" fmla="*/ 71855 h 347081"/>
                <a:gd name="connsiteX69" fmla="*/ 252624 w 274350"/>
                <a:gd name="connsiteY69" fmla="*/ 82170 h 347081"/>
                <a:gd name="connsiteX70" fmla="*/ 234622 w 274350"/>
                <a:gd name="connsiteY70" fmla="*/ 95863 h 347081"/>
                <a:gd name="connsiteX71" fmla="*/ 254664 w 274350"/>
                <a:gd name="connsiteY71" fmla="*/ 89062 h 347081"/>
                <a:gd name="connsiteX72" fmla="*/ 258247 w 274350"/>
                <a:gd name="connsiteY72" fmla="*/ 88657 h 347081"/>
                <a:gd name="connsiteX73" fmla="*/ 260922 w 274350"/>
                <a:gd name="connsiteY73" fmla="*/ 86302 h 347081"/>
                <a:gd name="connsiteX74" fmla="*/ 263774 w 274350"/>
                <a:gd name="connsiteY74" fmla="*/ 81244 h 347081"/>
                <a:gd name="connsiteX75" fmla="*/ 271283 w 274350"/>
                <a:gd name="connsiteY75" fmla="*/ 76615 h 347081"/>
                <a:gd name="connsiteX76" fmla="*/ 274329 w 274350"/>
                <a:gd name="connsiteY76" fmla="*/ 83148 h 347081"/>
                <a:gd name="connsiteX77" fmla="*/ 270552 w 274350"/>
                <a:gd name="connsiteY77" fmla="*/ 96081 h 347081"/>
                <a:gd name="connsiteX78" fmla="*/ 245086 w 274350"/>
                <a:gd name="connsiteY78" fmla="*/ 116237 h 347081"/>
                <a:gd name="connsiteX79" fmla="*/ 252652 w 274350"/>
                <a:gd name="connsiteY79" fmla="*/ 115306 h 347081"/>
                <a:gd name="connsiteX80" fmla="*/ 254396 w 274350"/>
                <a:gd name="connsiteY80" fmla="*/ 119392 h 347081"/>
                <a:gd name="connsiteX81" fmla="*/ 255179 w 274350"/>
                <a:gd name="connsiteY81" fmla="*/ 129205 h 347081"/>
                <a:gd name="connsiteX82" fmla="*/ 255378 w 274350"/>
                <a:gd name="connsiteY82" fmla="*/ 136348 h 347081"/>
                <a:gd name="connsiteX83" fmla="*/ 239125 w 274350"/>
                <a:gd name="connsiteY83" fmla="*/ 152436 h 347081"/>
                <a:gd name="connsiteX84" fmla="*/ 235810 w 274350"/>
                <a:gd name="connsiteY84" fmla="*/ 150436 h 347081"/>
                <a:gd name="connsiteX85" fmla="*/ 234244 w 274350"/>
                <a:gd name="connsiteY85" fmla="*/ 159334 h 347081"/>
                <a:gd name="connsiteX86" fmla="*/ 233399 w 274350"/>
                <a:gd name="connsiteY86" fmla="*/ 163489 h 347081"/>
                <a:gd name="connsiteX87" fmla="*/ 220008 w 274350"/>
                <a:gd name="connsiteY87" fmla="*/ 156414 h 347081"/>
                <a:gd name="connsiteX88" fmla="*/ 213870 w 274350"/>
                <a:gd name="connsiteY88" fmla="*/ 169810 h 347081"/>
                <a:gd name="connsiteX89" fmla="*/ 194697 w 274350"/>
                <a:gd name="connsiteY89" fmla="*/ 179765 h 347081"/>
                <a:gd name="connsiteX90" fmla="*/ 191205 w 274350"/>
                <a:gd name="connsiteY90" fmla="*/ 175165 h 347081"/>
                <a:gd name="connsiteX91" fmla="*/ 194302 w 274350"/>
                <a:gd name="connsiteY91" fmla="*/ 180303 h 347081"/>
                <a:gd name="connsiteX92" fmla="*/ 178649 w 274350"/>
                <a:gd name="connsiteY92" fmla="*/ 193076 h 347081"/>
                <a:gd name="connsiteX93" fmla="*/ 187536 w 274350"/>
                <a:gd name="connsiteY93" fmla="*/ 201236 h 347081"/>
                <a:gd name="connsiteX94" fmla="*/ 186959 w 274350"/>
                <a:gd name="connsiteY94" fmla="*/ 221262 h 347081"/>
                <a:gd name="connsiteX95" fmla="*/ 181261 w 274350"/>
                <a:gd name="connsiteY95" fmla="*/ 235275 h 347081"/>
                <a:gd name="connsiteX96" fmla="*/ 179809 w 274350"/>
                <a:gd name="connsiteY96" fmla="*/ 245391 h 347081"/>
                <a:gd name="connsiteX97" fmla="*/ 170374 w 274350"/>
                <a:gd name="connsiteY97" fmla="*/ 241287 h 347081"/>
                <a:gd name="connsiteX98" fmla="*/ 166173 w 274350"/>
                <a:gd name="connsiteY98" fmla="*/ 239904 h 347081"/>
                <a:gd name="connsiteX99" fmla="*/ 164402 w 274350"/>
                <a:gd name="connsiteY99" fmla="*/ 244327 h 347081"/>
                <a:gd name="connsiteX100" fmla="*/ 156823 w 274350"/>
                <a:gd name="connsiteY100" fmla="*/ 251094 h 347081"/>
                <a:gd name="connsiteX101" fmla="*/ 141919 w 274350"/>
                <a:gd name="connsiteY101" fmla="*/ 245368 h 347081"/>
                <a:gd name="connsiteX102" fmla="*/ 139438 w 274350"/>
                <a:gd name="connsiteY102" fmla="*/ 243459 h 347081"/>
                <a:gd name="connsiteX103" fmla="*/ 135318 w 274350"/>
                <a:gd name="connsiteY103" fmla="*/ 245322 h 347081"/>
                <a:gd name="connsiteX104" fmla="*/ 112744 w 274350"/>
                <a:gd name="connsiteY104" fmla="*/ 274177 h 347081"/>
                <a:gd name="connsiteX105" fmla="*/ 124459 w 274350"/>
                <a:gd name="connsiteY105" fmla="*/ 267302 h 347081"/>
                <a:gd name="connsiteX106" fmla="*/ 124494 w 274350"/>
                <a:gd name="connsiteY106" fmla="*/ 267336 h 347081"/>
                <a:gd name="connsiteX107" fmla="*/ 122802 w 274350"/>
                <a:gd name="connsiteY107" fmla="*/ 271908 h 347081"/>
                <a:gd name="connsiteX108" fmla="*/ 110080 w 274350"/>
                <a:gd name="connsiteY108" fmla="*/ 281109 h 347081"/>
                <a:gd name="connsiteX109" fmla="*/ 106583 w 274350"/>
                <a:gd name="connsiteY109" fmla="*/ 270011 h 347081"/>
                <a:gd name="connsiteX110" fmla="*/ 98193 w 274350"/>
                <a:gd name="connsiteY110" fmla="*/ 260730 h 347081"/>
                <a:gd name="connsiteX111" fmla="*/ 99205 w 274350"/>
                <a:gd name="connsiteY111" fmla="*/ 248934 h 347081"/>
                <a:gd name="connsiteX112" fmla="*/ 99250 w 274350"/>
                <a:gd name="connsiteY112" fmla="*/ 244631 h 347081"/>
                <a:gd name="connsiteX113" fmla="*/ 108572 w 274350"/>
                <a:gd name="connsiteY113" fmla="*/ 247048 h 347081"/>
                <a:gd name="connsiteX114" fmla="*/ 111778 w 274350"/>
                <a:gd name="connsiteY114" fmla="*/ 247134 h 347081"/>
                <a:gd name="connsiteX115" fmla="*/ 109835 w 274350"/>
                <a:gd name="connsiteY115" fmla="*/ 245408 h 347081"/>
                <a:gd name="connsiteX116" fmla="*/ 114567 w 274350"/>
                <a:gd name="connsiteY116" fmla="*/ 232286 h 347081"/>
                <a:gd name="connsiteX117" fmla="*/ 88403 w 274350"/>
                <a:gd name="connsiteY117" fmla="*/ 234869 h 347081"/>
                <a:gd name="connsiteX118" fmla="*/ 79894 w 274350"/>
                <a:gd name="connsiteY118" fmla="*/ 240579 h 347081"/>
                <a:gd name="connsiteX119" fmla="*/ 74104 w 274350"/>
                <a:gd name="connsiteY119" fmla="*/ 243070 h 347081"/>
                <a:gd name="connsiteX120" fmla="*/ 56931 w 274350"/>
                <a:gd name="connsiteY120" fmla="*/ 255632 h 347081"/>
                <a:gd name="connsiteX121" fmla="*/ 57748 w 274350"/>
                <a:gd name="connsiteY121" fmla="*/ 260067 h 347081"/>
                <a:gd name="connsiteX122" fmla="*/ 49107 w 274350"/>
                <a:gd name="connsiteY122" fmla="*/ 280658 h 347081"/>
                <a:gd name="connsiteX123" fmla="*/ 44284 w 274350"/>
                <a:gd name="connsiteY123" fmla="*/ 298128 h 347081"/>
                <a:gd name="connsiteX124" fmla="*/ 44792 w 274350"/>
                <a:gd name="connsiteY124" fmla="*/ 303232 h 347081"/>
                <a:gd name="connsiteX125" fmla="*/ 44324 w 274350"/>
                <a:gd name="connsiteY125" fmla="*/ 306164 h 347081"/>
                <a:gd name="connsiteX126" fmla="*/ 44992 w 274350"/>
                <a:gd name="connsiteY126" fmla="*/ 307450 h 347081"/>
                <a:gd name="connsiteX127" fmla="*/ 45244 w 274350"/>
                <a:gd name="connsiteY127" fmla="*/ 304466 h 347081"/>
                <a:gd name="connsiteX128" fmla="*/ 45609 w 274350"/>
                <a:gd name="connsiteY128" fmla="*/ 302866 h 347081"/>
                <a:gd name="connsiteX129" fmla="*/ 47318 w 274350"/>
                <a:gd name="connsiteY129" fmla="*/ 297763 h 347081"/>
                <a:gd name="connsiteX130" fmla="*/ 50719 w 274350"/>
                <a:gd name="connsiteY130" fmla="*/ 295997 h 347081"/>
                <a:gd name="connsiteX131" fmla="*/ 64395 w 274350"/>
                <a:gd name="connsiteY131" fmla="*/ 292722 h 347081"/>
                <a:gd name="connsiteX132" fmla="*/ 68561 w 274350"/>
                <a:gd name="connsiteY132" fmla="*/ 293688 h 347081"/>
                <a:gd name="connsiteX133" fmla="*/ 59948 w 274350"/>
                <a:gd name="connsiteY133" fmla="*/ 311056 h 347081"/>
                <a:gd name="connsiteX134" fmla="*/ 51833 w 274350"/>
                <a:gd name="connsiteY134" fmla="*/ 327807 h 347081"/>
                <a:gd name="connsiteX135" fmla="*/ 48073 w 274350"/>
                <a:gd name="connsiteY135" fmla="*/ 344540 h 347081"/>
                <a:gd name="connsiteX136" fmla="*/ 40626 w 274350"/>
                <a:gd name="connsiteY136" fmla="*/ 346826 h 347081"/>
                <a:gd name="connsiteX137" fmla="*/ 40066 w 274350"/>
                <a:gd name="connsiteY137" fmla="*/ 332864 h 347081"/>
                <a:gd name="connsiteX138" fmla="*/ 32396 w 274350"/>
                <a:gd name="connsiteY138" fmla="*/ 329830 h 347081"/>
                <a:gd name="connsiteX139" fmla="*/ 29133 w 274350"/>
                <a:gd name="connsiteY139" fmla="*/ 336385 h 347081"/>
                <a:gd name="connsiteX140" fmla="*/ 25790 w 274350"/>
                <a:gd name="connsiteY140" fmla="*/ 339711 h 347081"/>
                <a:gd name="connsiteX141" fmla="*/ 18692 w 274350"/>
                <a:gd name="connsiteY141" fmla="*/ 337591 h 347081"/>
                <a:gd name="connsiteX142" fmla="*/ 17932 w 274350"/>
                <a:gd name="connsiteY142" fmla="*/ 333705 h 347081"/>
                <a:gd name="connsiteX143" fmla="*/ 18366 w 274350"/>
                <a:gd name="connsiteY143" fmla="*/ 329475 h 347081"/>
                <a:gd name="connsiteX144" fmla="*/ 18595 w 274350"/>
                <a:gd name="connsiteY144" fmla="*/ 326412 h 347081"/>
                <a:gd name="connsiteX145" fmla="*/ 16509 w 274350"/>
                <a:gd name="connsiteY145" fmla="*/ 330224 h 347081"/>
                <a:gd name="connsiteX146" fmla="*/ 12662 w 274350"/>
                <a:gd name="connsiteY146" fmla="*/ 329812 h 347081"/>
                <a:gd name="connsiteX147" fmla="*/ 15600 w 274350"/>
                <a:gd name="connsiteY147" fmla="*/ 310959 h 347081"/>
                <a:gd name="connsiteX148" fmla="*/ 15954 w 274350"/>
                <a:gd name="connsiteY148" fmla="*/ 300197 h 347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274350" h="347081">
                  <a:moveTo>
                    <a:pt x="15954" y="300197"/>
                  </a:moveTo>
                  <a:cubicBezTo>
                    <a:pt x="18132" y="292499"/>
                    <a:pt x="20309" y="284807"/>
                    <a:pt x="22487" y="277109"/>
                  </a:cubicBezTo>
                  <a:cubicBezTo>
                    <a:pt x="21172" y="272177"/>
                    <a:pt x="15903" y="274171"/>
                    <a:pt x="13120" y="271765"/>
                  </a:cubicBezTo>
                  <a:cubicBezTo>
                    <a:pt x="12057" y="270600"/>
                    <a:pt x="11794" y="269262"/>
                    <a:pt x="12205" y="267765"/>
                  </a:cubicBezTo>
                  <a:cubicBezTo>
                    <a:pt x="16211" y="263759"/>
                    <a:pt x="22132" y="261998"/>
                    <a:pt x="25898" y="255546"/>
                  </a:cubicBezTo>
                  <a:cubicBezTo>
                    <a:pt x="23429" y="258884"/>
                    <a:pt x="21475" y="260673"/>
                    <a:pt x="19315" y="262284"/>
                  </a:cubicBezTo>
                  <a:cubicBezTo>
                    <a:pt x="15646" y="265016"/>
                    <a:pt x="11434" y="266525"/>
                    <a:pt x="7325" y="264502"/>
                  </a:cubicBezTo>
                  <a:cubicBezTo>
                    <a:pt x="2838" y="262290"/>
                    <a:pt x="5959" y="257838"/>
                    <a:pt x="5496" y="254392"/>
                  </a:cubicBezTo>
                  <a:cubicBezTo>
                    <a:pt x="5170" y="251957"/>
                    <a:pt x="9045" y="246831"/>
                    <a:pt x="2015" y="247734"/>
                  </a:cubicBezTo>
                  <a:cubicBezTo>
                    <a:pt x="-1619" y="241116"/>
                    <a:pt x="147" y="234961"/>
                    <a:pt x="3484" y="228926"/>
                  </a:cubicBezTo>
                  <a:cubicBezTo>
                    <a:pt x="7376" y="219079"/>
                    <a:pt x="14891" y="211523"/>
                    <a:pt x="20092" y="202534"/>
                  </a:cubicBezTo>
                  <a:cubicBezTo>
                    <a:pt x="19658" y="200654"/>
                    <a:pt x="19218" y="198791"/>
                    <a:pt x="19115" y="196876"/>
                  </a:cubicBezTo>
                  <a:cubicBezTo>
                    <a:pt x="19149" y="196230"/>
                    <a:pt x="19195" y="195590"/>
                    <a:pt x="19240" y="194944"/>
                  </a:cubicBezTo>
                  <a:cubicBezTo>
                    <a:pt x="19463" y="192927"/>
                    <a:pt x="19149" y="190258"/>
                    <a:pt x="22064" y="190258"/>
                  </a:cubicBezTo>
                  <a:cubicBezTo>
                    <a:pt x="25898" y="190258"/>
                    <a:pt x="27802" y="188206"/>
                    <a:pt x="29110" y="185063"/>
                  </a:cubicBezTo>
                  <a:cubicBezTo>
                    <a:pt x="33814" y="178262"/>
                    <a:pt x="42278" y="171599"/>
                    <a:pt x="27299" y="165998"/>
                  </a:cubicBezTo>
                  <a:cubicBezTo>
                    <a:pt x="22607" y="164243"/>
                    <a:pt x="26213" y="158100"/>
                    <a:pt x="26293" y="154025"/>
                  </a:cubicBezTo>
                  <a:cubicBezTo>
                    <a:pt x="26424" y="147407"/>
                    <a:pt x="30202" y="141806"/>
                    <a:pt x="32373" y="135754"/>
                  </a:cubicBezTo>
                  <a:cubicBezTo>
                    <a:pt x="35671" y="133554"/>
                    <a:pt x="38969" y="131359"/>
                    <a:pt x="42266" y="129159"/>
                  </a:cubicBezTo>
                  <a:cubicBezTo>
                    <a:pt x="45032" y="127399"/>
                    <a:pt x="40980" y="136114"/>
                    <a:pt x="45741" y="131405"/>
                  </a:cubicBezTo>
                  <a:cubicBezTo>
                    <a:pt x="48244" y="128924"/>
                    <a:pt x="50936" y="127199"/>
                    <a:pt x="53519" y="131159"/>
                  </a:cubicBezTo>
                  <a:cubicBezTo>
                    <a:pt x="53433" y="132662"/>
                    <a:pt x="53713" y="133468"/>
                    <a:pt x="54988" y="131399"/>
                  </a:cubicBezTo>
                  <a:cubicBezTo>
                    <a:pt x="55336" y="129005"/>
                    <a:pt x="59348" y="124581"/>
                    <a:pt x="52307" y="126502"/>
                  </a:cubicBezTo>
                  <a:cubicBezTo>
                    <a:pt x="48964" y="127410"/>
                    <a:pt x="46352" y="131045"/>
                    <a:pt x="42260" y="129159"/>
                  </a:cubicBezTo>
                  <a:cubicBezTo>
                    <a:pt x="41826" y="127096"/>
                    <a:pt x="40403" y="123707"/>
                    <a:pt x="41112" y="123181"/>
                  </a:cubicBezTo>
                  <a:cubicBezTo>
                    <a:pt x="49970" y="116575"/>
                    <a:pt x="46638" y="107922"/>
                    <a:pt x="45570" y="99618"/>
                  </a:cubicBezTo>
                  <a:cubicBezTo>
                    <a:pt x="48387" y="98287"/>
                    <a:pt x="48398" y="95572"/>
                    <a:pt x="48793" y="93052"/>
                  </a:cubicBezTo>
                  <a:cubicBezTo>
                    <a:pt x="48799" y="91920"/>
                    <a:pt x="48804" y="90788"/>
                    <a:pt x="48810" y="89657"/>
                  </a:cubicBezTo>
                  <a:cubicBezTo>
                    <a:pt x="52239" y="79627"/>
                    <a:pt x="50696" y="66477"/>
                    <a:pt x="65258" y="63436"/>
                  </a:cubicBezTo>
                  <a:cubicBezTo>
                    <a:pt x="70853" y="69180"/>
                    <a:pt x="72659" y="63619"/>
                    <a:pt x="75150" y="60116"/>
                  </a:cubicBezTo>
                  <a:cubicBezTo>
                    <a:pt x="77242" y="53835"/>
                    <a:pt x="81322" y="50172"/>
                    <a:pt x="88203" y="50183"/>
                  </a:cubicBezTo>
                  <a:cubicBezTo>
                    <a:pt x="91501" y="49103"/>
                    <a:pt x="94804" y="48023"/>
                    <a:pt x="98102" y="46943"/>
                  </a:cubicBezTo>
                  <a:cubicBezTo>
                    <a:pt x="101696" y="50229"/>
                    <a:pt x="98822" y="58533"/>
                    <a:pt x="106914" y="58327"/>
                  </a:cubicBezTo>
                  <a:cubicBezTo>
                    <a:pt x="113818" y="58156"/>
                    <a:pt x="112955" y="52035"/>
                    <a:pt x="114778" y="47989"/>
                  </a:cubicBezTo>
                  <a:cubicBezTo>
                    <a:pt x="117510" y="41931"/>
                    <a:pt x="122128" y="40914"/>
                    <a:pt x="127923" y="42931"/>
                  </a:cubicBezTo>
                  <a:cubicBezTo>
                    <a:pt x="132066" y="44383"/>
                    <a:pt x="124945" y="51206"/>
                    <a:pt x="131969" y="51344"/>
                  </a:cubicBezTo>
                  <a:cubicBezTo>
                    <a:pt x="133266" y="51841"/>
                    <a:pt x="134295" y="52612"/>
                    <a:pt x="135095" y="53732"/>
                  </a:cubicBezTo>
                  <a:cubicBezTo>
                    <a:pt x="134175" y="61282"/>
                    <a:pt x="127231" y="63494"/>
                    <a:pt x="122716" y="67866"/>
                  </a:cubicBezTo>
                  <a:cubicBezTo>
                    <a:pt x="121499" y="68643"/>
                    <a:pt x="120213" y="69294"/>
                    <a:pt x="118893" y="69860"/>
                  </a:cubicBezTo>
                  <a:cubicBezTo>
                    <a:pt x="114441" y="71180"/>
                    <a:pt x="112143" y="74523"/>
                    <a:pt x="110692" y="78667"/>
                  </a:cubicBezTo>
                  <a:cubicBezTo>
                    <a:pt x="106028" y="90108"/>
                    <a:pt x="99416" y="89765"/>
                    <a:pt x="91255" y="81216"/>
                  </a:cubicBezTo>
                  <a:cubicBezTo>
                    <a:pt x="98805" y="88954"/>
                    <a:pt x="94896" y="93669"/>
                    <a:pt x="88123" y="97784"/>
                  </a:cubicBezTo>
                  <a:cubicBezTo>
                    <a:pt x="83786" y="99561"/>
                    <a:pt x="76499" y="99498"/>
                    <a:pt x="77396" y="105664"/>
                  </a:cubicBezTo>
                  <a:cubicBezTo>
                    <a:pt x="78265" y="111654"/>
                    <a:pt x="85832" y="115089"/>
                    <a:pt x="87358" y="121855"/>
                  </a:cubicBezTo>
                  <a:cubicBezTo>
                    <a:pt x="87477" y="122381"/>
                    <a:pt x="95450" y="119363"/>
                    <a:pt x="96622" y="119312"/>
                  </a:cubicBezTo>
                  <a:cubicBezTo>
                    <a:pt x="112864" y="118620"/>
                    <a:pt x="112258" y="101784"/>
                    <a:pt x="121465" y="94966"/>
                  </a:cubicBezTo>
                  <a:cubicBezTo>
                    <a:pt x="124151" y="92137"/>
                    <a:pt x="127465" y="90245"/>
                    <a:pt x="131043" y="88868"/>
                  </a:cubicBezTo>
                  <a:cubicBezTo>
                    <a:pt x="136912" y="86611"/>
                    <a:pt x="143685" y="84959"/>
                    <a:pt x="146822" y="91869"/>
                  </a:cubicBezTo>
                  <a:cubicBezTo>
                    <a:pt x="150354" y="99647"/>
                    <a:pt x="142690" y="99835"/>
                    <a:pt x="137970" y="101978"/>
                  </a:cubicBezTo>
                  <a:cubicBezTo>
                    <a:pt x="125482" y="107642"/>
                    <a:pt x="123791" y="122101"/>
                    <a:pt x="114978" y="130913"/>
                  </a:cubicBezTo>
                  <a:cubicBezTo>
                    <a:pt x="110720" y="135177"/>
                    <a:pt x="110240" y="142264"/>
                    <a:pt x="101679" y="143446"/>
                  </a:cubicBezTo>
                  <a:cubicBezTo>
                    <a:pt x="97370" y="144041"/>
                    <a:pt x="94684" y="152122"/>
                    <a:pt x="94324" y="157105"/>
                  </a:cubicBezTo>
                  <a:cubicBezTo>
                    <a:pt x="93878" y="163295"/>
                    <a:pt x="96833" y="169015"/>
                    <a:pt x="105394" y="165255"/>
                  </a:cubicBezTo>
                  <a:cubicBezTo>
                    <a:pt x="115984" y="160603"/>
                    <a:pt x="126031" y="155019"/>
                    <a:pt x="131580" y="144418"/>
                  </a:cubicBezTo>
                  <a:cubicBezTo>
                    <a:pt x="139284" y="129696"/>
                    <a:pt x="151645" y="120901"/>
                    <a:pt x="166196" y="114025"/>
                  </a:cubicBezTo>
                  <a:cubicBezTo>
                    <a:pt x="172888" y="110865"/>
                    <a:pt x="175746" y="101601"/>
                    <a:pt x="175894" y="96892"/>
                  </a:cubicBezTo>
                  <a:cubicBezTo>
                    <a:pt x="176249" y="85742"/>
                    <a:pt x="182747" y="80987"/>
                    <a:pt x="189662" y="75232"/>
                  </a:cubicBezTo>
                  <a:cubicBezTo>
                    <a:pt x="191656" y="73575"/>
                    <a:pt x="193245" y="70957"/>
                    <a:pt x="190748" y="68157"/>
                  </a:cubicBezTo>
                  <a:cubicBezTo>
                    <a:pt x="189536" y="67391"/>
                    <a:pt x="188587" y="66425"/>
                    <a:pt x="187787" y="65260"/>
                  </a:cubicBezTo>
                  <a:cubicBezTo>
                    <a:pt x="186730" y="63282"/>
                    <a:pt x="185633" y="59505"/>
                    <a:pt x="186387" y="59247"/>
                  </a:cubicBezTo>
                  <a:cubicBezTo>
                    <a:pt x="201075" y="54275"/>
                    <a:pt x="195834" y="33998"/>
                    <a:pt x="210276" y="28592"/>
                  </a:cubicBezTo>
                  <a:cubicBezTo>
                    <a:pt x="214636" y="26958"/>
                    <a:pt x="215928" y="20877"/>
                    <a:pt x="218665" y="16859"/>
                  </a:cubicBezTo>
                  <a:cubicBezTo>
                    <a:pt x="224763" y="11436"/>
                    <a:pt x="226729" y="1640"/>
                    <a:pt x="236416" y="0"/>
                  </a:cubicBezTo>
                  <a:cubicBezTo>
                    <a:pt x="244486" y="9641"/>
                    <a:pt x="249749" y="19242"/>
                    <a:pt x="236948" y="29415"/>
                  </a:cubicBezTo>
                  <a:cubicBezTo>
                    <a:pt x="234473" y="31381"/>
                    <a:pt x="233867" y="34936"/>
                    <a:pt x="232644" y="37879"/>
                  </a:cubicBezTo>
                  <a:cubicBezTo>
                    <a:pt x="224386" y="46120"/>
                    <a:pt x="222529" y="59453"/>
                    <a:pt x="210596" y="64814"/>
                  </a:cubicBezTo>
                  <a:cubicBezTo>
                    <a:pt x="217345" y="62985"/>
                    <a:pt x="223089" y="68751"/>
                    <a:pt x="229415" y="66408"/>
                  </a:cubicBezTo>
                  <a:cubicBezTo>
                    <a:pt x="235930" y="65705"/>
                    <a:pt x="241885" y="69809"/>
                    <a:pt x="248566" y="68380"/>
                  </a:cubicBezTo>
                  <a:cubicBezTo>
                    <a:pt x="252670" y="67500"/>
                    <a:pt x="258105" y="66179"/>
                    <a:pt x="259339" y="71855"/>
                  </a:cubicBezTo>
                  <a:cubicBezTo>
                    <a:pt x="260316" y="76364"/>
                    <a:pt x="255984" y="79387"/>
                    <a:pt x="252624" y="82170"/>
                  </a:cubicBezTo>
                  <a:cubicBezTo>
                    <a:pt x="246857" y="86931"/>
                    <a:pt x="238697" y="88325"/>
                    <a:pt x="234622" y="95863"/>
                  </a:cubicBezTo>
                  <a:cubicBezTo>
                    <a:pt x="240171" y="89737"/>
                    <a:pt x="247555" y="89794"/>
                    <a:pt x="254664" y="89062"/>
                  </a:cubicBezTo>
                  <a:cubicBezTo>
                    <a:pt x="255853" y="89085"/>
                    <a:pt x="257082" y="88988"/>
                    <a:pt x="258247" y="88657"/>
                  </a:cubicBezTo>
                  <a:cubicBezTo>
                    <a:pt x="259202" y="87942"/>
                    <a:pt x="260128" y="87199"/>
                    <a:pt x="260922" y="86302"/>
                  </a:cubicBezTo>
                  <a:cubicBezTo>
                    <a:pt x="261985" y="84679"/>
                    <a:pt x="262854" y="82964"/>
                    <a:pt x="263774" y="81244"/>
                  </a:cubicBezTo>
                  <a:cubicBezTo>
                    <a:pt x="265637" y="78615"/>
                    <a:pt x="267546" y="75661"/>
                    <a:pt x="271283" y="76615"/>
                  </a:cubicBezTo>
                  <a:cubicBezTo>
                    <a:pt x="274484" y="77433"/>
                    <a:pt x="274398" y="80444"/>
                    <a:pt x="274329" y="83148"/>
                  </a:cubicBezTo>
                  <a:cubicBezTo>
                    <a:pt x="272821" y="87388"/>
                    <a:pt x="270157" y="91285"/>
                    <a:pt x="270552" y="96081"/>
                  </a:cubicBezTo>
                  <a:cubicBezTo>
                    <a:pt x="263420" y="105162"/>
                    <a:pt x="248235" y="102938"/>
                    <a:pt x="245086" y="116237"/>
                  </a:cubicBezTo>
                  <a:cubicBezTo>
                    <a:pt x="246549" y="116935"/>
                    <a:pt x="249584" y="113403"/>
                    <a:pt x="252652" y="115306"/>
                  </a:cubicBezTo>
                  <a:cubicBezTo>
                    <a:pt x="253704" y="116466"/>
                    <a:pt x="254281" y="117832"/>
                    <a:pt x="254396" y="119392"/>
                  </a:cubicBezTo>
                  <a:cubicBezTo>
                    <a:pt x="256561" y="122410"/>
                    <a:pt x="244297" y="126353"/>
                    <a:pt x="255179" y="129205"/>
                  </a:cubicBezTo>
                  <a:cubicBezTo>
                    <a:pt x="257773" y="129885"/>
                    <a:pt x="256973" y="134440"/>
                    <a:pt x="255378" y="136348"/>
                  </a:cubicBezTo>
                  <a:cubicBezTo>
                    <a:pt x="250481" y="142189"/>
                    <a:pt x="248366" y="150985"/>
                    <a:pt x="239125" y="152436"/>
                  </a:cubicBezTo>
                  <a:cubicBezTo>
                    <a:pt x="237913" y="151933"/>
                    <a:pt x="236788" y="151242"/>
                    <a:pt x="235810" y="150436"/>
                  </a:cubicBezTo>
                  <a:cubicBezTo>
                    <a:pt x="228187" y="152145"/>
                    <a:pt x="234719" y="156379"/>
                    <a:pt x="234244" y="159334"/>
                  </a:cubicBezTo>
                  <a:cubicBezTo>
                    <a:pt x="234387" y="160809"/>
                    <a:pt x="234073" y="162186"/>
                    <a:pt x="233399" y="163489"/>
                  </a:cubicBezTo>
                  <a:cubicBezTo>
                    <a:pt x="224329" y="171319"/>
                    <a:pt x="221797" y="165215"/>
                    <a:pt x="220008" y="156414"/>
                  </a:cubicBezTo>
                  <a:cubicBezTo>
                    <a:pt x="220328" y="162580"/>
                    <a:pt x="217231" y="166249"/>
                    <a:pt x="213870" y="169810"/>
                  </a:cubicBezTo>
                  <a:cubicBezTo>
                    <a:pt x="207504" y="173176"/>
                    <a:pt x="203321" y="180788"/>
                    <a:pt x="194697" y="179765"/>
                  </a:cubicBezTo>
                  <a:cubicBezTo>
                    <a:pt x="192891" y="178731"/>
                    <a:pt x="192776" y="176393"/>
                    <a:pt x="191205" y="175165"/>
                  </a:cubicBezTo>
                  <a:cubicBezTo>
                    <a:pt x="191691" y="177199"/>
                    <a:pt x="193599" y="178376"/>
                    <a:pt x="194302" y="180303"/>
                  </a:cubicBezTo>
                  <a:cubicBezTo>
                    <a:pt x="191131" y="187046"/>
                    <a:pt x="181621" y="185869"/>
                    <a:pt x="178649" y="193076"/>
                  </a:cubicBezTo>
                  <a:cubicBezTo>
                    <a:pt x="180318" y="197048"/>
                    <a:pt x="186050" y="196893"/>
                    <a:pt x="187536" y="201236"/>
                  </a:cubicBezTo>
                  <a:cubicBezTo>
                    <a:pt x="188530" y="207946"/>
                    <a:pt x="189285" y="214649"/>
                    <a:pt x="186959" y="221262"/>
                  </a:cubicBezTo>
                  <a:cubicBezTo>
                    <a:pt x="177837" y="222959"/>
                    <a:pt x="180232" y="229663"/>
                    <a:pt x="181261" y="235275"/>
                  </a:cubicBezTo>
                  <a:cubicBezTo>
                    <a:pt x="181946" y="239013"/>
                    <a:pt x="184164" y="242716"/>
                    <a:pt x="179809" y="245391"/>
                  </a:cubicBezTo>
                  <a:cubicBezTo>
                    <a:pt x="174957" y="248368"/>
                    <a:pt x="173666" y="242367"/>
                    <a:pt x="170374" y="241287"/>
                  </a:cubicBezTo>
                  <a:cubicBezTo>
                    <a:pt x="168893" y="240802"/>
                    <a:pt x="167413" y="240316"/>
                    <a:pt x="166173" y="239904"/>
                  </a:cubicBezTo>
                  <a:cubicBezTo>
                    <a:pt x="164150" y="241070"/>
                    <a:pt x="163990" y="242756"/>
                    <a:pt x="164402" y="244327"/>
                  </a:cubicBezTo>
                  <a:cubicBezTo>
                    <a:pt x="166356" y="251786"/>
                    <a:pt x="161624" y="254060"/>
                    <a:pt x="156823" y="251094"/>
                  </a:cubicBezTo>
                  <a:cubicBezTo>
                    <a:pt x="151983" y="248100"/>
                    <a:pt x="146171" y="248934"/>
                    <a:pt x="141919" y="245368"/>
                  </a:cubicBezTo>
                  <a:cubicBezTo>
                    <a:pt x="141096" y="244676"/>
                    <a:pt x="140158" y="243356"/>
                    <a:pt x="139438" y="243459"/>
                  </a:cubicBezTo>
                  <a:cubicBezTo>
                    <a:pt x="137947" y="243670"/>
                    <a:pt x="135358" y="244579"/>
                    <a:pt x="135318" y="245322"/>
                  </a:cubicBezTo>
                  <a:cubicBezTo>
                    <a:pt x="134449" y="260512"/>
                    <a:pt x="103142" y="250145"/>
                    <a:pt x="112744" y="274177"/>
                  </a:cubicBezTo>
                  <a:cubicBezTo>
                    <a:pt x="115658" y="270257"/>
                    <a:pt x="118721" y="265942"/>
                    <a:pt x="124459" y="267302"/>
                  </a:cubicBezTo>
                  <a:lnTo>
                    <a:pt x="124494" y="267336"/>
                  </a:lnTo>
                  <a:cubicBezTo>
                    <a:pt x="123905" y="268857"/>
                    <a:pt x="122922" y="270354"/>
                    <a:pt x="122802" y="271908"/>
                  </a:cubicBezTo>
                  <a:cubicBezTo>
                    <a:pt x="122173" y="280035"/>
                    <a:pt x="115127" y="281509"/>
                    <a:pt x="110080" y="281109"/>
                  </a:cubicBezTo>
                  <a:cubicBezTo>
                    <a:pt x="104994" y="280709"/>
                    <a:pt x="105857" y="273897"/>
                    <a:pt x="106583" y="270011"/>
                  </a:cubicBezTo>
                  <a:cubicBezTo>
                    <a:pt x="107989" y="262484"/>
                    <a:pt x="105251" y="259975"/>
                    <a:pt x="98193" y="260730"/>
                  </a:cubicBezTo>
                  <a:cubicBezTo>
                    <a:pt x="95810" y="256564"/>
                    <a:pt x="101942" y="253157"/>
                    <a:pt x="99205" y="248934"/>
                  </a:cubicBezTo>
                  <a:cubicBezTo>
                    <a:pt x="98948" y="247482"/>
                    <a:pt x="98988" y="246065"/>
                    <a:pt x="99250" y="244631"/>
                  </a:cubicBezTo>
                  <a:cubicBezTo>
                    <a:pt x="104857" y="235572"/>
                    <a:pt x="106280" y="243888"/>
                    <a:pt x="108572" y="247048"/>
                  </a:cubicBezTo>
                  <a:cubicBezTo>
                    <a:pt x="109960" y="248962"/>
                    <a:pt x="111018" y="248357"/>
                    <a:pt x="111778" y="247134"/>
                  </a:cubicBezTo>
                  <a:cubicBezTo>
                    <a:pt x="113589" y="244207"/>
                    <a:pt x="110463" y="246116"/>
                    <a:pt x="109835" y="245408"/>
                  </a:cubicBezTo>
                  <a:cubicBezTo>
                    <a:pt x="104108" y="238984"/>
                    <a:pt x="112721" y="237927"/>
                    <a:pt x="114567" y="232286"/>
                  </a:cubicBezTo>
                  <a:cubicBezTo>
                    <a:pt x="105543" y="238293"/>
                    <a:pt x="96930" y="235166"/>
                    <a:pt x="88403" y="234869"/>
                  </a:cubicBezTo>
                  <a:cubicBezTo>
                    <a:pt x="83466" y="233601"/>
                    <a:pt x="82425" y="238207"/>
                    <a:pt x="79894" y="240579"/>
                  </a:cubicBezTo>
                  <a:cubicBezTo>
                    <a:pt x="78248" y="242093"/>
                    <a:pt x="76311" y="242893"/>
                    <a:pt x="74104" y="243070"/>
                  </a:cubicBezTo>
                  <a:cubicBezTo>
                    <a:pt x="64703" y="242242"/>
                    <a:pt x="54131" y="239767"/>
                    <a:pt x="56931" y="255632"/>
                  </a:cubicBezTo>
                  <a:cubicBezTo>
                    <a:pt x="57399" y="257084"/>
                    <a:pt x="57645" y="258552"/>
                    <a:pt x="57748" y="260067"/>
                  </a:cubicBezTo>
                  <a:cubicBezTo>
                    <a:pt x="60166" y="269176"/>
                    <a:pt x="45564" y="271080"/>
                    <a:pt x="49107" y="280658"/>
                  </a:cubicBezTo>
                  <a:cubicBezTo>
                    <a:pt x="50964" y="287464"/>
                    <a:pt x="42718" y="291442"/>
                    <a:pt x="44284" y="298128"/>
                  </a:cubicBezTo>
                  <a:cubicBezTo>
                    <a:pt x="44581" y="299815"/>
                    <a:pt x="44775" y="301535"/>
                    <a:pt x="44792" y="303232"/>
                  </a:cubicBezTo>
                  <a:cubicBezTo>
                    <a:pt x="44758" y="304215"/>
                    <a:pt x="44587" y="305209"/>
                    <a:pt x="44324" y="306164"/>
                  </a:cubicBezTo>
                  <a:cubicBezTo>
                    <a:pt x="44346" y="306141"/>
                    <a:pt x="44975" y="307461"/>
                    <a:pt x="44992" y="307450"/>
                  </a:cubicBezTo>
                  <a:cubicBezTo>
                    <a:pt x="44655" y="306427"/>
                    <a:pt x="44735" y="305449"/>
                    <a:pt x="45244" y="304466"/>
                  </a:cubicBezTo>
                  <a:cubicBezTo>
                    <a:pt x="45249" y="304432"/>
                    <a:pt x="45621" y="302895"/>
                    <a:pt x="45609" y="302866"/>
                  </a:cubicBezTo>
                  <a:cubicBezTo>
                    <a:pt x="45855" y="301049"/>
                    <a:pt x="46410" y="299363"/>
                    <a:pt x="47318" y="297763"/>
                  </a:cubicBezTo>
                  <a:cubicBezTo>
                    <a:pt x="48187" y="296631"/>
                    <a:pt x="49330" y="296088"/>
                    <a:pt x="50719" y="295997"/>
                  </a:cubicBezTo>
                  <a:cubicBezTo>
                    <a:pt x="55988" y="297866"/>
                    <a:pt x="60006" y="294551"/>
                    <a:pt x="64395" y="292722"/>
                  </a:cubicBezTo>
                  <a:cubicBezTo>
                    <a:pt x="65926" y="292436"/>
                    <a:pt x="67315" y="292768"/>
                    <a:pt x="68561" y="293688"/>
                  </a:cubicBezTo>
                  <a:cubicBezTo>
                    <a:pt x="74825" y="303918"/>
                    <a:pt x="64572" y="309576"/>
                    <a:pt x="59948" y="311056"/>
                  </a:cubicBezTo>
                  <a:cubicBezTo>
                    <a:pt x="49484" y="314399"/>
                    <a:pt x="50513" y="319783"/>
                    <a:pt x="51833" y="327807"/>
                  </a:cubicBezTo>
                  <a:cubicBezTo>
                    <a:pt x="52759" y="333424"/>
                    <a:pt x="53828" y="340088"/>
                    <a:pt x="48073" y="344540"/>
                  </a:cubicBezTo>
                  <a:cubicBezTo>
                    <a:pt x="45992" y="346152"/>
                    <a:pt x="43661" y="347706"/>
                    <a:pt x="40626" y="346826"/>
                  </a:cubicBezTo>
                  <a:cubicBezTo>
                    <a:pt x="36483" y="342334"/>
                    <a:pt x="41923" y="337373"/>
                    <a:pt x="40066" y="332864"/>
                  </a:cubicBezTo>
                  <a:cubicBezTo>
                    <a:pt x="38666" y="329464"/>
                    <a:pt x="37408" y="324583"/>
                    <a:pt x="32396" y="329830"/>
                  </a:cubicBezTo>
                  <a:cubicBezTo>
                    <a:pt x="31671" y="332196"/>
                    <a:pt x="30688" y="334430"/>
                    <a:pt x="29133" y="336385"/>
                  </a:cubicBezTo>
                  <a:cubicBezTo>
                    <a:pt x="28019" y="337493"/>
                    <a:pt x="26904" y="338602"/>
                    <a:pt x="25790" y="339711"/>
                  </a:cubicBezTo>
                  <a:cubicBezTo>
                    <a:pt x="22715" y="341362"/>
                    <a:pt x="20635" y="339717"/>
                    <a:pt x="18692" y="337591"/>
                  </a:cubicBezTo>
                  <a:cubicBezTo>
                    <a:pt x="18063" y="336368"/>
                    <a:pt x="17817" y="335065"/>
                    <a:pt x="17932" y="333705"/>
                  </a:cubicBezTo>
                  <a:cubicBezTo>
                    <a:pt x="17572" y="332253"/>
                    <a:pt x="21184" y="331219"/>
                    <a:pt x="18366" y="329475"/>
                  </a:cubicBezTo>
                  <a:cubicBezTo>
                    <a:pt x="18120" y="328361"/>
                    <a:pt x="18223" y="327298"/>
                    <a:pt x="18595" y="326412"/>
                  </a:cubicBezTo>
                  <a:cubicBezTo>
                    <a:pt x="17183" y="327401"/>
                    <a:pt x="17423" y="329092"/>
                    <a:pt x="16509" y="330224"/>
                  </a:cubicBezTo>
                  <a:cubicBezTo>
                    <a:pt x="15103" y="330944"/>
                    <a:pt x="13828" y="330830"/>
                    <a:pt x="12662" y="329812"/>
                  </a:cubicBezTo>
                  <a:cubicBezTo>
                    <a:pt x="2930" y="322086"/>
                    <a:pt x="13251" y="316577"/>
                    <a:pt x="15600" y="310959"/>
                  </a:cubicBezTo>
                  <a:cubicBezTo>
                    <a:pt x="17343" y="306741"/>
                    <a:pt x="20698" y="304101"/>
                    <a:pt x="15954" y="300197"/>
                  </a:cubicBezTo>
                  <a:close/>
                </a:path>
              </a:pathLst>
            </a:custGeom>
            <a:grpFill/>
            <a:ln w="5715" cap="flat">
              <a:noFill/>
              <a:prstDash val="solid"/>
              <a:miter/>
            </a:ln>
          </p:spPr>
          <p:txBody>
            <a:bodyPr rtlCol="0" anchor="ctr"/>
            <a:lstStyle/>
            <a:p>
              <a:endParaRPr lang="zh-CN" altLang="en-US"/>
            </a:p>
          </p:txBody>
        </p:sp>
        <p:sp>
          <p:nvSpPr>
            <p:cNvPr id="5730" name="任意多边形: 形状 5729">
              <a:extLst>
                <a:ext uri="{FF2B5EF4-FFF2-40B4-BE49-F238E27FC236}">
                  <a16:creationId xmlns:a16="http://schemas.microsoft.com/office/drawing/2014/main" id="{AE35BCEC-213B-F220-F971-DC0C7669BC29}"/>
                </a:ext>
              </a:extLst>
            </p:cNvPr>
            <p:cNvSpPr/>
            <p:nvPr/>
          </p:nvSpPr>
          <p:spPr>
            <a:xfrm>
              <a:off x="4665590" y="4650012"/>
              <a:ext cx="128292" cy="142011"/>
            </a:xfrm>
            <a:custGeom>
              <a:avLst/>
              <a:gdLst>
                <a:gd name="connsiteX0" fmla="*/ 77172 w 128292"/>
                <a:gd name="connsiteY0" fmla="*/ 58564 h 142011"/>
                <a:gd name="connsiteX1" fmla="*/ 80452 w 128292"/>
                <a:gd name="connsiteY1" fmla="*/ 48706 h 142011"/>
                <a:gd name="connsiteX2" fmla="*/ 83676 w 128292"/>
                <a:gd name="connsiteY2" fmla="*/ 30755 h 142011"/>
                <a:gd name="connsiteX3" fmla="*/ 85636 w 128292"/>
                <a:gd name="connsiteY3" fmla="*/ 40368 h 142011"/>
                <a:gd name="connsiteX4" fmla="*/ 93306 w 128292"/>
                <a:gd name="connsiteY4" fmla="*/ 28475 h 142011"/>
                <a:gd name="connsiteX5" fmla="*/ 95814 w 128292"/>
                <a:gd name="connsiteY5" fmla="*/ 18451 h 142011"/>
                <a:gd name="connsiteX6" fmla="*/ 99586 w 128292"/>
                <a:gd name="connsiteY6" fmla="*/ 8295 h 142011"/>
                <a:gd name="connsiteX7" fmla="*/ 101729 w 128292"/>
                <a:gd name="connsiteY7" fmla="*/ 4558 h 142011"/>
                <a:gd name="connsiteX8" fmla="*/ 122063 w 128292"/>
                <a:gd name="connsiteY8" fmla="*/ 288 h 142011"/>
                <a:gd name="connsiteX9" fmla="*/ 128293 w 128292"/>
                <a:gd name="connsiteY9" fmla="*/ 203 h 142011"/>
                <a:gd name="connsiteX10" fmla="*/ 117520 w 128292"/>
                <a:gd name="connsiteY10" fmla="*/ 10164 h 142011"/>
                <a:gd name="connsiteX11" fmla="*/ 99163 w 128292"/>
                <a:gd name="connsiteY11" fmla="*/ 27343 h 142011"/>
                <a:gd name="connsiteX12" fmla="*/ 103478 w 128292"/>
                <a:gd name="connsiteY12" fmla="*/ 42134 h 142011"/>
                <a:gd name="connsiteX13" fmla="*/ 95043 w 128292"/>
                <a:gd name="connsiteY13" fmla="*/ 49095 h 142011"/>
                <a:gd name="connsiteX14" fmla="*/ 103478 w 128292"/>
                <a:gd name="connsiteY14" fmla="*/ 42134 h 142011"/>
                <a:gd name="connsiteX15" fmla="*/ 110050 w 128292"/>
                <a:gd name="connsiteY15" fmla="*/ 48712 h 142011"/>
                <a:gd name="connsiteX16" fmla="*/ 108479 w 128292"/>
                <a:gd name="connsiteY16" fmla="*/ 55404 h 142011"/>
                <a:gd name="connsiteX17" fmla="*/ 106233 w 128292"/>
                <a:gd name="connsiteY17" fmla="*/ 57010 h 142011"/>
                <a:gd name="connsiteX18" fmla="*/ 108542 w 128292"/>
                <a:gd name="connsiteY18" fmla="*/ 59719 h 142011"/>
                <a:gd name="connsiteX19" fmla="*/ 108782 w 128292"/>
                <a:gd name="connsiteY19" fmla="*/ 63445 h 142011"/>
                <a:gd name="connsiteX20" fmla="*/ 107239 w 128292"/>
                <a:gd name="connsiteY20" fmla="*/ 66931 h 142011"/>
                <a:gd name="connsiteX21" fmla="*/ 104724 w 128292"/>
                <a:gd name="connsiteY21" fmla="*/ 69800 h 142011"/>
                <a:gd name="connsiteX22" fmla="*/ 102055 w 128292"/>
                <a:gd name="connsiteY22" fmla="*/ 72629 h 142011"/>
                <a:gd name="connsiteX23" fmla="*/ 104787 w 128292"/>
                <a:gd name="connsiteY23" fmla="*/ 75144 h 142011"/>
                <a:gd name="connsiteX24" fmla="*/ 106736 w 128292"/>
                <a:gd name="connsiteY24" fmla="*/ 75012 h 142011"/>
                <a:gd name="connsiteX25" fmla="*/ 122029 w 128292"/>
                <a:gd name="connsiteY25" fmla="*/ 82236 h 142011"/>
                <a:gd name="connsiteX26" fmla="*/ 93591 w 128292"/>
                <a:gd name="connsiteY26" fmla="*/ 117777 h 142011"/>
                <a:gd name="connsiteX27" fmla="*/ 91351 w 128292"/>
                <a:gd name="connsiteY27" fmla="*/ 117709 h 142011"/>
                <a:gd name="connsiteX28" fmla="*/ 79178 w 128292"/>
                <a:gd name="connsiteY28" fmla="*/ 118217 h 142011"/>
                <a:gd name="connsiteX29" fmla="*/ 69514 w 128292"/>
                <a:gd name="connsiteY29" fmla="*/ 124047 h 142011"/>
                <a:gd name="connsiteX30" fmla="*/ 67291 w 128292"/>
                <a:gd name="connsiteY30" fmla="*/ 124355 h 142011"/>
                <a:gd name="connsiteX31" fmla="*/ 61410 w 128292"/>
                <a:gd name="connsiteY31" fmla="*/ 113257 h 142011"/>
                <a:gd name="connsiteX32" fmla="*/ 41996 w 128292"/>
                <a:gd name="connsiteY32" fmla="*/ 135894 h 142011"/>
                <a:gd name="connsiteX33" fmla="*/ 36115 w 128292"/>
                <a:gd name="connsiteY33" fmla="*/ 141283 h 142011"/>
                <a:gd name="connsiteX34" fmla="*/ 30258 w 128292"/>
                <a:gd name="connsiteY34" fmla="*/ 140460 h 142011"/>
                <a:gd name="connsiteX35" fmla="*/ 29715 w 128292"/>
                <a:gd name="connsiteY35" fmla="*/ 135968 h 142011"/>
                <a:gd name="connsiteX36" fmla="*/ 34790 w 128292"/>
                <a:gd name="connsiteY36" fmla="*/ 107216 h 142011"/>
                <a:gd name="connsiteX37" fmla="*/ 46140 w 128292"/>
                <a:gd name="connsiteY37" fmla="*/ 91334 h 142011"/>
                <a:gd name="connsiteX38" fmla="*/ 55181 w 128292"/>
                <a:gd name="connsiteY38" fmla="*/ 86179 h 142011"/>
                <a:gd name="connsiteX39" fmla="*/ 39327 w 128292"/>
                <a:gd name="connsiteY39" fmla="*/ 81259 h 142011"/>
                <a:gd name="connsiteX40" fmla="*/ 28372 w 128292"/>
                <a:gd name="connsiteY40" fmla="*/ 89437 h 142011"/>
                <a:gd name="connsiteX41" fmla="*/ 15999 w 128292"/>
                <a:gd name="connsiteY41" fmla="*/ 98855 h 142011"/>
                <a:gd name="connsiteX42" fmla="*/ 12473 w 128292"/>
                <a:gd name="connsiteY42" fmla="*/ 90643 h 142011"/>
                <a:gd name="connsiteX43" fmla="*/ 9964 w 128292"/>
                <a:gd name="connsiteY43" fmla="*/ 94203 h 142011"/>
                <a:gd name="connsiteX44" fmla="*/ 6186 w 128292"/>
                <a:gd name="connsiteY44" fmla="*/ 114126 h 142011"/>
                <a:gd name="connsiteX45" fmla="*/ 1974 w 128292"/>
                <a:gd name="connsiteY45" fmla="*/ 115526 h 142011"/>
                <a:gd name="connsiteX46" fmla="*/ 225 w 128292"/>
                <a:gd name="connsiteY46" fmla="*/ 111457 h 142011"/>
                <a:gd name="connsiteX47" fmla="*/ 1117 w 128292"/>
                <a:gd name="connsiteY47" fmla="*/ 95209 h 142011"/>
                <a:gd name="connsiteX48" fmla="*/ 16450 w 128292"/>
                <a:gd name="connsiteY48" fmla="*/ 79064 h 142011"/>
                <a:gd name="connsiteX49" fmla="*/ 17953 w 128292"/>
                <a:gd name="connsiteY49" fmla="*/ 65148 h 142011"/>
                <a:gd name="connsiteX50" fmla="*/ 27611 w 128292"/>
                <a:gd name="connsiteY50" fmla="*/ 60496 h 142011"/>
                <a:gd name="connsiteX51" fmla="*/ 38510 w 128292"/>
                <a:gd name="connsiteY51" fmla="*/ 52375 h 142011"/>
                <a:gd name="connsiteX52" fmla="*/ 53083 w 128292"/>
                <a:gd name="connsiteY52" fmla="*/ 48066 h 142011"/>
                <a:gd name="connsiteX53" fmla="*/ 57427 w 128292"/>
                <a:gd name="connsiteY53" fmla="*/ 42122 h 142011"/>
                <a:gd name="connsiteX54" fmla="*/ 52541 w 128292"/>
                <a:gd name="connsiteY54" fmla="*/ 39059 h 142011"/>
                <a:gd name="connsiteX55" fmla="*/ 55512 w 128292"/>
                <a:gd name="connsiteY55" fmla="*/ 35996 h 142011"/>
                <a:gd name="connsiteX56" fmla="*/ 65148 w 128292"/>
                <a:gd name="connsiteY56" fmla="*/ 42019 h 142011"/>
                <a:gd name="connsiteX57" fmla="*/ 64599 w 128292"/>
                <a:gd name="connsiteY57" fmla="*/ 55867 h 142011"/>
                <a:gd name="connsiteX58" fmla="*/ 77155 w 128292"/>
                <a:gd name="connsiteY58" fmla="*/ 58576 h 142011"/>
                <a:gd name="connsiteX59" fmla="*/ 78235 w 128292"/>
                <a:gd name="connsiteY59" fmla="*/ 59679 h 142011"/>
                <a:gd name="connsiteX60" fmla="*/ 77835 w 128292"/>
                <a:gd name="connsiteY60" fmla="*/ 65205 h 142011"/>
                <a:gd name="connsiteX61" fmla="*/ 78429 w 128292"/>
                <a:gd name="connsiteY61" fmla="*/ 64999 h 142011"/>
                <a:gd name="connsiteX62" fmla="*/ 77172 w 128292"/>
                <a:gd name="connsiteY62" fmla="*/ 58564 h 142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28292" h="142011">
                  <a:moveTo>
                    <a:pt x="77172" y="58564"/>
                  </a:moveTo>
                  <a:cubicBezTo>
                    <a:pt x="78372" y="55312"/>
                    <a:pt x="71703" y="49443"/>
                    <a:pt x="80452" y="48706"/>
                  </a:cubicBezTo>
                  <a:cubicBezTo>
                    <a:pt x="75692" y="41808"/>
                    <a:pt x="79441" y="36556"/>
                    <a:pt x="83676" y="30755"/>
                  </a:cubicBezTo>
                  <a:cubicBezTo>
                    <a:pt x="88431" y="33367"/>
                    <a:pt x="83413" y="36602"/>
                    <a:pt x="85636" y="40368"/>
                  </a:cubicBezTo>
                  <a:cubicBezTo>
                    <a:pt x="89322" y="36807"/>
                    <a:pt x="97609" y="37470"/>
                    <a:pt x="93306" y="28475"/>
                  </a:cubicBezTo>
                  <a:cubicBezTo>
                    <a:pt x="91208" y="24097"/>
                    <a:pt x="92814" y="21314"/>
                    <a:pt x="95814" y="18451"/>
                  </a:cubicBezTo>
                  <a:cubicBezTo>
                    <a:pt x="98672" y="15725"/>
                    <a:pt x="100724" y="12616"/>
                    <a:pt x="99586" y="8295"/>
                  </a:cubicBezTo>
                  <a:cubicBezTo>
                    <a:pt x="99083" y="6386"/>
                    <a:pt x="98901" y="2654"/>
                    <a:pt x="101729" y="4558"/>
                  </a:cubicBezTo>
                  <a:cubicBezTo>
                    <a:pt x="110479" y="10455"/>
                    <a:pt x="115634" y="3289"/>
                    <a:pt x="122063" y="288"/>
                  </a:cubicBezTo>
                  <a:cubicBezTo>
                    <a:pt x="123338" y="-306"/>
                    <a:pt x="125132" y="203"/>
                    <a:pt x="128293" y="203"/>
                  </a:cubicBezTo>
                  <a:cubicBezTo>
                    <a:pt x="125069" y="4963"/>
                    <a:pt x="125521" y="10901"/>
                    <a:pt x="117520" y="10164"/>
                  </a:cubicBezTo>
                  <a:cubicBezTo>
                    <a:pt x="105850" y="9090"/>
                    <a:pt x="106233" y="22405"/>
                    <a:pt x="99163" y="27343"/>
                  </a:cubicBezTo>
                  <a:cubicBezTo>
                    <a:pt x="97815" y="28286"/>
                    <a:pt x="101895" y="36996"/>
                    <a:pt x="103478" y="42134"/>
                  </a:cubicBezTo>
                  <a:cubicBezTo>
                    <a:pt x="100987" y="44888"/>
                    <a:pt x="94386" y="42082"/>
                    <a:pt x="95043" y="49095"/>
                  </a:cubicBezTo>
                  <a:cubicBezTo>
                    <a:pt x="95334" y="43362"/>
                    <a:pt x="100718" y="44522"/>
                    <a:pt x="103478" y="42134"/>
                  </a:cubicBezTo>
                  <a:cubicBezTo>
                    <a:pt x="105667" y="44323"/>
                    <a:pt x="107862" y="46517"/>
                    <a:pt x="110050" y="48712"/>
                  </a:cubicBezTo>
                  <a:cubicBezTo>
                    <a:pt x="111634" y="51443"/>
                    <a:pt x="110273" y="53478"/>
                    <a:pt x="108479" y="55404"/>
                  </a:cubicBezTo>
                  <a:cubicBezTo>
                    <a:pt x="108382" y="56856"/>
                    <a:pt x="105513" y="54421"/>
                    <a:pt x="106233" y="57010"/>
                  </a:cubicBezTo>
                  <a:cubicBezTo>
                    <a:pt x="107284" y="57678"/>
                    <a:pt x="108039" y="58576"/>
                    <a:pt x="108542" y="59719"/>
                  </a:cubicBezTo>
                  <a:cubicBezTo>
                    <a:pt x="108862" y="60953"/>
                    <a:pt x="108930" y="62188"/>
                    <a:pt x="108782" y="63445"/>
                  </a:cubicBezTo>
                  <a:cubicBezTo>
                    <a:pt x="108484" y="64708"/>
                    <a:pt x="107947" y="65857"/>
                    <a:pt x="107239" y="66931"/>
                  </a:cubicBezTo>
                  <a:cubicBezTo>
                    <a:pt x="106490" y="67954"/>
                    <a:pt x="105638" y="68891"/>
                    <a:pt x="104724" y="69800"/>
                  </a:cubicBezTo>
                  <a:cubicBezTo>
                    <a:pt x="103832" y="70777"/>
                    <a:pt x="102918" y="71709"/>
                    <a:pt x="102055" y="72629"/>
                  </a:cubicBezTo>
                  <a:cubicBezTo>
                    <a:pt x="100043" y="76532"/>
                    <a:pt x="102690" y="75549"/>
                    <a:pt x="104787" y="75144"/>
                  </a:cubicBezTo>
                  <a:cubicBezTo>
                    <a:pt x="105461" y="75081"/>
                    <a:pt x="106101" y="75046"/>
                    <a:pt x="106736" y="75012"/>
                  </a:cubicBezTo>
                  <a:cubicBezTo>
                    <a:pt x="109890" y="80058"/>
                    <a:pt x="116017" y="79618"/>
                    <a:pt x="122029" y="82236"/>
                  </a:cubicBezTo>
                  <a:cubicBezTo>
                    <a:pt x="113445" y="95706"/>
                    <a:pt x="109588" y="111342"/>
                    <a:pt x="93591" y="117777"/>
                  </a:cubicBezTo>
                  <a:cubicBezTo>
                    <a:pt x="92848" y="117749"/>
                    <a:pt x="92100" y="117726"/>
                    <a:pt x="91351" y="117709"/>
                  </a:cubicBezTo>
                  <a:cubicBezTo>
                    <a:pt x="87339" y="113565"/>
                    <a:pt x="85070" y="113840"/>
                    <a:pt x="79178" y="118217"/>
                  </a:cubicBezTo>
                  <a:cubicBezTo>
                    <a:pt x="76178" y="120446"/>
                    <a:pt x="73057" y="122641"/>
                    <a:pt x="69514" y="124047"/>
                  </a:cubicBezTo>
                  <a:cubicBezTo>
                    <a:pt x="68777" y="124161"/>
                    <a:pt x="68034" y="124258"/>
                    <a:pt x="67291" y="124355"/>
                  </a:cubicBezTo>
                  <a:cubicBezTo>
                    <a:pt x="62410" y="122355"/>
                    <a:pt x="65873" y="116040"/>
                    <a:pt x="61410" y="113257"/>
                  </a:cubicBezTo>
                  <a:cubicBezTo>
                    <a:pt x="52003" y="118183"/>
                    <a:pt x="50632" y="130185"/>
                    <a:pt x="41996" y="135894"/>
                  </a:cubicBezTo>
                  <a:cubicBezTo>
                    <a:pt x="39927" y="137260"/>
                    <a:pt x="38796" y="140197"/>
                    <a:pt x="36115" y="141283"/>
                  </a:cubicBezTo>
                  <a:cubicBezTo>
                    <a:pt x="33972" y="142152"/>
                    <a:pt x="31949" y="142621"/>
                    <a:pt x="30258" y="140460"/>
                  </a:cubicBezTo>
                  <a:cubicBezTo>
                    <a:pt x="29166" y="139066"/>
                    <a:pt x="28749" y="137408"/>
                    <a:pt x="29715" y="135968"/>
                  </a:cubicBezTo>
                  <a:cubicBezTo>
                    <a:pt x="35681" y="127116"/>
                    <a:pt x="39196" y="117880"/>
                    <a:pt x="34790" y="107216"/>
                  </a:cubicBezTo>
                  <a:cubicBezTo>
                    <a:pt x="41133" y="103781"/>
                    <a:pt x="36641" y="92677"/>
                    <a:pt x="46140" y="91334"/>
                  </a:cubicBezTo>
                  <a:cubicBezTo>
                    <a:pt x="49346" y="90883"/>
                    <a:pt x="52460" y="89642"/>
                    <a:pt x="55181" y="86179"/>
                  </a:cubicBezTo>
                  <a:cubicBezTo>
                    <a:pt x="49889" y="83910"/>
                    <a:pt x="41802" y="90237"/>
                    <a:pt x="39327" y="81259"/>
                  </a:cubicBezTo>
                  <a:cubicBezTo>
                    <a:pt x="36441" y="85122"/>
                    <a:pt x="28703" y="83539"/>
                    <a:pt x="28372" y="89437"/>
                  </a:cubicBezTo>
                  <a:cubicBezTo>
                    <a:pt x="27880" y="98215"/>
                    <a:pt x="20582" y="96415"/>
                    <a:pt x="15999" y="98855"/>
                  </a:cubicBezTo>
                  <a:cubicBezTo>
                    <a:pt x="13216" y="96798"/>
                    <a:pt x="16445" y="92134"/>
                    <a:pt x="12473" y="90643"/>
                  </a:cubicBezTo>
                  <a:cubicBezTo>
                    <a:pt x="10524" y="91128"/>
                    <a:pt x="9352" y="92626"/>
                    <a:pt x="9964" y="94203"/>
                  </a:cubicBezTo>
                  <a:cubicBezTo>
                    <a:pt x="12867" y="101707"/>
                    <a:pt x="10507" y="108096"/>
                    <a:pt x="6186" y="114126"/>
                  </a:cubicBezTo>
                  <a:cubicBezTo>
                    <a:pt x="5215" y="115480"/>
                    <a:pt x="3666" y="116383"/>
                    <a:pt x="1974" y="115526"/>
                  </a:cubicBezTo>
                  <a:cubicBezTo>
                    <a:pt x="408" y="114737"/>
                    <a:pt x="-432" y="113005"/>
                    <a:pt x="225" y="111457"/>
                  </a:cubicBezTo>
                  <a:cubicBezTo>
                    <a:pt x="2540" y="105987"/>
                    <a:pt x="1551" y="100929"/>
                    <a:pt x="1117" y="95209"/>
                  </a:cubicBezTo>
                  <a:cubicBezTo>
                    <a:pt x="654" y="89071"/>
                    <a:pt x="7083" y="81201"/>
                    <a:pt x="16450" y="79064"/>
                  </a:cubicBezTo>
                  <a:cubicBezTo>
                    <a:pt x="25274" y="77052"/>
                    <a:pt x="25354" y="73521"/>
                    <a:pt x="17953" y="65148"/>
                  </a:cubicBezTo>
                  <a:cubicBezTo>
                    <a:pt x="17810" y="57176"/>
                    <a:pt x="24823" y="60828"/>
                    <a:pt x="27611" y="60496"/>
                  </a:cubicBezTo>
                  <a:cubicBezTo>
                    <a:pt x="33269" y="59827"/>
                    <a:pt x="29012" y="48077"/>
                    <a:pt x="38510" y="52375"/>
                  </a:cubicBezTo>
                  <a:cubicBezTo>
                    <a:pt x="42711" y="54272"/>
                    <a:pt x="47283" y="47517"/>
                    <a:pt x="53083" y="48066"/>
                  </a:cubicBezTo>
                  <a:cubicBezTo>
                    <a:pt x="56289" y="48369"/>
                    <a:pt x="56975" y="44877"/>
                    <a:pt x="57427" y="42122"/>
                  </a:cubicBezTo>
                  <a:cubicBezTo>
                    <a:pt x="55335" y="41814"/>
                    <a:pt x="52981" y="41585"/>
                    <a:pt x="52541" y="39059"/>
                  </a:cubicBezTo>
                  <a:cubicBezTo>
                    <a:pt x="52209" y="37179"/>
                    <a:pt x="53883" y="36362"/>
                    <a:pt x="55512" y="35996"/>
                  </a:cubicBezTo>
                  <a:cubicBezTo>
                    <a:pt x="60684" y="34835"/>
                    <a:pt x="64113" y="37362"/>
                    <a:pt x="65148" y="42019"/>
                  </a:cubicBezTo>
                  <a:cubicBezTo>
                    <a:pt x="66165" y="46580"/>
                    <a:pt x="66194" y="51426"/>
                    <a:pt x="64599" y="55867"/>
                  </a:cubicBezTo>
                  <a:cubicBezTo>
                    <a:pt x="68817" y="58993"/>
                    <a:pt x="73686" y="55364"/>
                    <a:pt x="77155" y="58576"/>
                  </a:cubicBezTo>
                  <a:cubicBezTo>
                    <a:pt x="77755" y="60684"/>
                    <a:pt x="77521" y="57644"/>
                    <a:pt x="78235" y="59679"/>
                  </a:cubicBezTo>
                  <a:cubicBezTo>
                    <a:pt x="78944" y="61713"/>
                    <a:pt x="78818" y="63422"/>
                    <a:pt x="77835" y="65205"/>
                  </a:cubicBezTo>
                  <a:cubicBezTo>
                    <a:pt x="77829" y="65211"/>
                    <a:pt x="78218" y="65274"/>
                    <a:pt x="78429" y="64999"/>
                  </a:cubicBezTo>
                  <a:cubicBezTo>
                    <a:pt x="80447" y="62399"/>
                    <a:pt x="79149" y="60410"/>
                    <a:pt x="77172" y="58564"/>
                  </a:cubicBezTo>
                  <a:close/>
                </a:path>
              </a:pathLst>
            </a:custGeom>
            <a:grpFill/>
            <a:ln w="5715" cap="flat">
              <a:noFill/>
              <a:prstDash val="solid"/>
              <a:miter/>
            </a:ln>
          </p:spPr>
          <p:txBody>
            <a:bodyPr rtlCol="0" anchor="ctr"/>
            <a:lstStyle/>
            <a:p>
              <a:endParaRPr lang="zh-CN" altLang="en-US"/>
            </a:p>
          </p:txBody>
        </p:sp>
        <p:sp>
          <p:nvSpPr>
            <p:cNvPr id="5731" name="任意多边形: 形状 5730">
              <a:extLst>
                <a:ext uri="{FF2B5EF4-FFF2-40B4-BE49-F238E27FC236}">
                  <a16:creationId xmlns:a16="http://schemas.microsoft.com/office/drawing/2014/main" id="{586A362A-A539-5B7D-B467-7C2152B0F401}"/>
                </a:ext>
              </a:extLst>
            </p:cNvPr>
            <p:cNvSpPr/>
            <p:nvPr/>
          </p:nvSpPr>
          <p:spPr>
            <a:xfrm>
              <a:off x="4552018" y="4987486"/>
              <a:ext cx="109327" cy="109425"/>
            </a:xfrm>
            <a:custGeom>
              <a:avLst/>
              <a:gdLst>
                <a:gd name="connsiteX0" fmla="*/ 87702 w 109327"/>
                <a:gd name="connsiteY0" fmla="*/ 27809 h 109425"/>
                <a:gd name="connsiteX1" fmla="*/ 98612 w 109327"/>
                <a:gd name="connsiteY1" fmla="*/ 33524 h 109425"/>
                <a:gd name="connsiteX2" fmla="*/ 95406 w 109327"/>
                <a:gd name="connsiteY2" fmla="*/ 33541 h 109425"/>
                <a:gd name="connsiteX3" fmla="*/ 92149 w 109327"/>
                <a:gd name="connsiteY3" fmla="*/ 33604 h 109425"/>
                <a:gd name="connsiteX4" fmla="*/ 82205 w 109327"/>
                <a:gd name="connsiteY4" fmla="*/ 53327 h 109425"/>
                <a:gd name="connsiteX5" fmla="*/ 82222 w 109327"/>
                <a:gd name="connsiteY5" fmla="*/ 53315 h 109425"/>
                <a:gd name="connsiteX6" fmla="*/ 74935 w 109327"/>
                <a:gd name="connsiteY6" fmla="*/ 73226 h 109425"/>
                <a:gd name="connsiteX7" fmla="*/ 65345 w 109327"/>
                <a:gd name="connsiteY7" fmla="*/ 63351 h 109425"/>
                <a:gd name="connsiteX8" fmla="*/ 49246 w 109327"/>
                <a:gd name="connsiteY8" fmla="*/ 75272 h 109425"/>
                <a:gd name="connsiteX9" fmla="*/ 44628 w 109327"/>
                <a:gd name="connsiteY9" fmla="*/ 85622 h 109425"/>
                <a:gd name="connsiteX10" fmla="*/ 35233 w 109327"/>
                <a:gd name="connsiteY10" fmla="*/ 88817 h 109425"/>
                <a:gd name="connsiteX11" fmla="*/ 26220 w 109327"/>
                <a:gd name="connsiteY11" fmla="*/ 92760 h 109425"/>
                <a:gd name="connsiteX12" fmla="*/ 17911 w 109327"/>
                <a:gd name="connsiteY12" fmla="*/ 94555 h 109425"/>
                <a:gd name="connsiteX13" fmla="*/ 3532 w 109327"/>
                <a:gd name="connsiteY13" fmla="*/ 109425 h 109425"/>
                <a:gd name="connsiteX14" fmla="*/ 0 w 109327"/>
                <a:gd name="connsiteY14" fmla="*/ 102664 h 109425"/>
                <a:gd name="connsiteX15" fmla="*/ 15236 w 109327"/>
                <a:gd name="connsiteY15" fmla="*/ 78490 h 109425"/>
                <a:gd name="connsiteX16" fmla="*/ 6572 w 109327"/>
                <a:gd name="connsiteY16" fmla="*/ 82925 h 109425"/>
                <a:gd name="connsiteX17" fmla="*/ 13185 w 109327"/>
                <a:gd name="connsiteY17" fmla="*/ 71083 h 109425"/>
                <a:gd name="connsiteX18" fmla="*/ 26306 w 109327"/>
                <a:gd name="connsiteY18" fmla="*/ 53321 h 109425"/>
                <a:gd name="connsiteX19" fmla="*/ 28169 w 109327"/>
                <a:gd name="connsiteY19" fmla="*/ 52687 h 109425"/>
                <a:gd name="connsiteX20" fmla="*/ 33679 w 109327"/>
                <a:gd name="connsiteY20" fmla="*/ 52715 h 109425"/>
                <a:gd name="connsiteX21" fmla="*/ 35227 w 109327"/>
                <a:gd name="connsiteY21" fmla="*/ 49835 h 109425"/>
                <a:gd name="connsiteX22" fmla="*/ 38313 w 109327"/>
                <a:gd name="connsiteY22" fmla="*/ 48909 h 109425"/>
                <a:gd name="connsiteX23" fmla="*/ 40176 w 109327"/>
                <a:gd name="connsiteY23" fmla="*/ 44583 h 109425"/>
                <a:gd name="connsiteX24" fmla="*/ 44931 w 109327"/>
                <a:gd name="connsiteY24" fmla="*/ 20185 h 109425"/>
                <a:gd name="connsiteX25" fmla="*/ 60973 w 109327"/>
                <a:gd name="connsiteY25" fmla="*/ 8795 h 109425"/>
                <a:gd name="connsiteX26" fmla="*/ 78924 w 109327"/>
                <a:gd name="connsiteY26" fmla="*/ 3995 h 109425"/>
                <a:gd name="connsiteX27" fmla="*/ 83942 w 109327"/>
                <a:gd name="connsiteY27" fmla="*/ 0 h 109425"/>
                <a:gd name="connsiteX28" fmla="*/ 85342 w 109327"/>
                <a:gd name="connsiteY28" fmla="*/ 10099 h 109425"/>
                <a:gd name="connsiteX29" fmla="*/ 85439 w 109327"/>
                <a:gd name="connsiteY29" fmla="*/ 18414 h 109425"/>
                <a:gd name="connsiteX30" fmla="*/ 95681 w 109327"/>
                <a:gd name="connsiteY30" fmla="*/ 15316 h 109425"/>
                <a:gd name="connsiteX31" fmla="*/ 109328 w 109327"/>
                <a:gd name="connsiteY31" fmla="*/ 7904 h 109425"/>
                <a:gd name="connsiteX32" fmla="*/ 87702 w 109327"/>
                <a:gd name="connsiteY32" fmla="*/ 27809 h 109425"/>
                <a:gd name="connsiteX33" fmla="*/ 87731 w 109327"/>
                <a:gd name="connsiteY33" fmla="*/ 27855 h 109425"/>
                <a:gd name="connsiteX34" fmla="*/ 88788 w 109327"/>
                <a:gd name="connsiteY34" fmla="*/ 27015 h 109425"/>
                <a:gd name="connsiteX35" fmla="*/ 87668 w 109327"/>
                <a:gd name="connsiteY35" fmla="*/ 27769 h 109425"/>
                <a:gd name="connsiteX36" fmla="*/ 87702 w 109327"/>
                <a:gd name="connsiteY36" fmla="*/ 27809 h 10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09327" h="109425">
                  <a:moveTo>
                    <a:pt x="87702" y="27809"/>
                  </a:moveTo>
                  <a:cubicBezTo>
                    <a:pt x="91943" y="29358"/>
                    <a:pt x="102213" y="20985"/>
                    <a:pt x="98612" y="33524"/>
                  </a:cubicBezTo>
                  <a:cubicBezTo>
                    <a:pt x="97544" y="33541"/>
                    <a:pt x="96475" y="33541"/>
                    <a:pt x="95406" y="33541"/>
                  </a:cubicBezTo>
                  <a:cubicBezTo>
                    <a:pt x="94298" y="32353"/>
                    <a:pt x="93212" y="32376"/>
                    <a:pt x="92149" y="33604"/>
                  </a:cubicBezTo>
                  <a:cubicBezTo>
                    <a:pt x="86422" y="38965"/>
                    <a:pt x="90400" y="49212"/>
                    <a:pt x="82205" y="53327"/>
                  </a:cubicBezTo>
                  <a:lnTo>
                    <a:pt x="82222" y="53315"/>
                  </a:lnTo>
                  <a:cubicBezTo>
                    <a:pt x="69523" y="56133"/>
                    <a:pt x="77941" y="66774"/>
                    <a:pt x="74935" y="73226"/>
                  </a:cubicBezTo>
                  <a:cubicBezTo>
                    <a:pt x="68226" y="73244"/>
                    <a:pt x="73449" y="61699"/>
                    <a:pt x="65345" y="63351"/>
                  </a:cubicBezTo>
                  <a:cubicBezTo>
                    <a:pt x="58184" y="64814"/>
                    <a:pt x="52418" y="68357"/>
                    <a:pt x="49246" y="75272"/>
                  </a:cubicBezTo>
                  <a:cubicBezTo>
                    <a:pt x="47669" y="78707"/>
                    <a:pt x="46343" y="82262"/>
                    <a:pt x="44628" y="85622"/>
                  </a:cubicBezTo>
                  <a:cubicBezTo>
                    <a:pt x="42617" y="89565"/>
                    <a:pt x="40897" y="93743"/>
                    <a:pt x="35233" y="88817"/>
                  </a:cubicBezTo>
                  <a:cubicBezTo>
                    <a:pt x="30547" y="84742"/>
                    <a:pt x="29564" y="92092"/>
                    <a:pt x="26220" y="92760"/>
                  </a:cubicBezTo>
                  <a:cubicBezTo>
                    <a:pt x="20294" y="89068"/>
                    <a:pt x="20580" y="89211"/>
                    <a:pt x="17911" y="94555"/>
                  </a:cubicBezTo>
                  <a:cubicBezTo>
                    <a:pt x="14716" y="100938"/>
                    <a:pt x="9304" y="105413"/>
                    <a:pt x="3532" y="109425"/>
                  </a:cubicBezTo>
                  <a:cubicBezTo>
                    <a:pt x="2355" y="107173"/>
                    <a:pt x="1177" y="104916"/>
                    <a:pt x="0" y="102664"/>
                  </a:cubicBezTo>
                  <a:cubicBezTo>
                    <a:pt x="10721" y="97950"/>
                    <a:pt x="9058" y="86262"/>
                    <a:pt x="15236" y="78490"/>
                  </a:cubicBezTo>
                  <a:cubicBezTo>
                    <a:pt x="9567" y="77010"/>
                    <a:pt x="9601" y="82290"/>
                    <a:pt x="6572" y="82925"/>
                  </a:cubicBezTo>
                  <a:cubicBezTo>
                    <a:pt x="5881" y="77358"/>
                    <a:pt x="8144" y="73386"/>
                    <a:pt x="13185" y="71083"/>
                  </a:cubicBezTo>
                  <a:cubicBezTo>
                    <a:pt x="20871" y="67574"/>
                    <a:pt x="23477" y="60379"/>
                    <a:pt x="26306" y="53321"/>
                  </a:cubicBezTo>
                  <a:cubicBezTo>
                    <a:pt x="26940" y="53115"/>
                    <a:pt x="27575" y="52904"/>
                    <a:pt x="28169" y="52687"/>
                  </a:cubicBezTo>
                  <a:cubicBezTo>
                    <a:pt x="29987" y="52789"/>
                    <a:pt x="31787" y="55784"/>
                    <a:pt x="33679" y="52715"/>
                  </a:cubicBezTo>
                  <a:cubicBezTo>
                    <a:pt x="33999" y="51618"/>
                    <a:pt x="34524" y="50681"/>
                    <a:pt x="35227" y="49835"/>
                  </a:cubicBezTo>
                  <a:cubicBezTo>
                    <a:pt x="36136" y="49115"/>
                    <a:pt x="37165" y="48817"/>
                    <a:pt x="38313" y="48909"/>
                  </a:cubicBezTo>
                  <a:cubicBezTo>
                    <a:pt x="40405" y="48109"/>
                    <a:pt x="38588" y="45629"/>
                    <a:pt x="40176" y="44583"/>
                  </a:cubicBezTo>
                  <a:cubicBezTo>
                    <a:pt x="46709" y="37399"/>
                    <a:pt x="44628" y="28507"/>
                    <a:pt x="44931" y="20185"/>
                  </a:cubicBezTo>
                  <a:cubicBezTo>
                    <a:pt x="45337" y="9087"/>
                    <a:pt x="49732" y="4269"/>
                    <a:pt x="60973" y="8795"/>
                  </a:cubicBezTo>
                  <a:cubicBezTo>
                    <a:pt x="68889" y="14499"/>
                    <a:pt x="72398" y="3560"/>
                    <a:pt x="78924" y="3995"/>
                  </a:cubicBezTo>
                  <a:cubicBezTo>
                    <a:pt x="80593" y="2663"/>
                    <a:pt x="82262" y="1332"/>
                    <a:pt x="83942" y="0"/>
                  </a:cubicBezTo>
                  <a:cubicBezTo>
                    <a:pt x="87891" y="2943"/>
                    <a:pt x="81639" y="7630"/>
                    <a:pt x="85342" y="10099"/>
                  </a:cubicBezTo>
                  <a:cubicBezTo>
                    <a:pt x="90091" y="13264"/>
                    <a:pt x="78627" y="16225"/>
                    <a:pt x="85439" y="18414"/>
                  </a:cubicBezTo>
                  <a:cubicBezTo>
                    <a:pt x="89057" y="19580"/>
                    <a:pt x="92777" y="18774"/>
                    <a:pt x="95681" y="15316"/>
                  </a:cubicBezTo>
                  <a:cubicBezTo>
                    <a:pt x="98892" y="11493"/>
                    <a:pt x="103321" y="9304"/>
                    <a:pt x="109328" y="7904"/>
                  </a:cubicBezTo>
                  <a:cubicBezTo>
                    <a:pt x="105402" y="18294"/>
                    <a:pt x="95035" y="20511"/>
                    <a:pt x="87702" y="27809"/>
                  </a:cubicBezTo>
                  <a:cubicBezTo>
                    <a:pt x="86634" y="28638"/>
                    <a:pt x="87011" y="28387"/>
                    <a:pt x="87731" y="27855"/>
                  </a:cubicBezTo>
                  <a:cubicBezTo>
                    <a:pt x="88457" y="27323"/>
                    <a:pt x="88805" y="27043"/>
                    <a:pt x="88788" y="27015"/>
                  </a:cubicBezTo>
                  <a:cubicBezTo>
                    <a:pt x="88765" y="26986"/>
                    <a:pt x="88394" y="27238"/>
                    <a:pt x="87668" y="27769"/>
                  </a:cubicBezTo>
                  <a:cubicBezTo>
                    <a:pt x="86942" y="28301"/>
                    <a:pt x="86594" y="28581"/>
                    <a:pt x="87702" y="27809"/>
                  </a:cubicBezTo>
                  <a:close/>
                </a:path>
              </a:pathLst>
            </a:custGeom>
            <a:grpFill/>
            <a:ln w="5715" cap="flat">
              <a:noFill/>
              <a:prstDash val="solid"/>
              <a:miter/>
            </a:ln>
          </p:spPr>
          <p:txBody>
            <a:bodyPr rtlCol="0" anchor="ctr"/>
            <a:lstStyle/>
            <a:p>
              <a:endParaRPr lang="zh-CN" altLang="en-US"/>
            </a:p>
          </p:txBody>
        </p:sp>
        <p:sp>
          <p:nvSpPr>
            <p:cNvPr id="5732" name="任意多边形: 形状 5731">
              <a:extLst>
                <a:ext uri="{FF2B5EF4-FFF2-40B4-BE49-F238E27FC236}">
                  <a16:creationId xmlns:a16="http://schemas.microsoft.com/office/drawing/2014/main" id="{EA54D9A9-F53E-C5FC-C1CB-B7102F9BF4F6}"/>
                </a:ext>
              </a:extLst>
            </p:cNvPr>
            <p:cNvSpPr/>
            <p:nvPr/>
          </p:nvSpPr>
          <p:spPr>
            <a:xfrm>
              <a:off x="4581494" y="4814419"/>
              <a:ext cx="75929" cy="105742"/>
            </a:xfrm>
            <a:custGeom>
              <a:avLst/>
              <a:gdLst>
                <a:gd name="connsiteX0" fmla="*/ 3443 w 75929"/>
                <a:gd name="connsiteY0" fmla="*/ 68500 h 105742"/>
                <a:gd name="connsiteX1" fmla="*/ 77 w 75929"/>
                <a:gd name="connsiteY1" fmla="*/ 68500 h 105742"/>
                <a:gd name="connsiteX2" fmla="*/ 1614 w 75929"/>
                <a:gd name="connsiteY2" fmla="*/ 51155 h 105742"/>
                <a:gd name="connsiteX3" fmla="*/ 11107 w 75929"/>
                <a:gd name="connsiteY3" fmla="*/ 51926 h 105742"/>
                <a:gd name="connsiteX4" fmla="*/ 37327 w 75929"/>
                <a:gd name="connsiteY4" fmla="*/ 40976 h 105742"/>
                <a:gd name="connsiteX5" fmla="*/ 32995 w 75929"/>
                <a:gd name="connsiteY5" fmla="*/ 32307 h 105742"/>
                <a:gd name="connsiteX6" fmla="*/ 33018 w 75929"/>
                <a:gd name="connsiteY6" fmla="*/ 32341 h 105742"/>
                <a:gd name="connsiteX7" fmla="*/ 39047 w 75929"/>
                <a:gd name="connsiteY7" fmla="*/ 13545 h 105742"/>
                <a:gd name="connsiteX8" fmla="*/ 47826 w 75929"/>
                <a:gd name="connsiteY8" fmla="*/ 26414 h 105742"/>
                <a:gd name="connsiteX9" fmla="*/ 75652 w 75929"/>
                <a:gd name="connsiteY9" fmla="*/ 0 h 105742"/>
                <a:gd name="connsiteX10" fmla="*/ 63673 w 75929"/>
                <a:gd name="connsiteY10" fmla="*/ 17385 h 105742"/>
                <a:gd name="connsiteX11" fmla="*/ 61422 w 75929"/>
                <a:gd name="connsiteY11" fmla="*/ 21197 h 105742"/>
                <a:gd name="connsiteX12" fmla="*/ 64845 w 75929"/>
                <a:gd name="connsiteY12" fmla="*/ 24003 h 105742"/>
                <a:gd name="connsiteX13" fmla="*/ 69062 w 75929"/>
                <a:gd name="connsiteY13" fmla="*/ 34884 h 105742"/>
                <a:gd name="connsiteX14" fmla="*/ 68640 w 75929"/>
                <a:gd name="connsiteY14" fmla="*/ 37604 h 105742"/>
                <a:gd name="connsiteX15" fmla="*/ 72469 w 75929"/>
                <a:gd name="connsiteY15" fmla="*/ 55355 h 105742"/>
                <a:gd name="connsiteX16" fmla="*/ 72486 w 75929"/>
                <a:gd name="connsiteY16" fmla="*/ 55338 h 105742"/>
                <a:gd name="connsiteX17" fmla="*/ 56027 w 75929"/>
                <a:gd name="connsiteY17" fmla="*/ 52064 h 105742"/>
                <a:gd name="connsiteX18" fmla="*/ 56044 w 75929"/>
                <a:gd name="connsiteY18" fmla="*/ 52064 h 105742"/>
                <a:gd name="connsiteX19" fmla="*/ 54181 w 75929"/>
                <a:gd name="connsiteY19" fmla="*/ 47880 h 105742"/>
                <a:gd name="connsiteX20" fmla="*/ 38762 w 75929"/>
                <a:gd name="connsiteY20" fmla="*/ 60807 h 105742"/>
                <a:gd name="connsiteX21" fmla="*/ 39122 w 75929"/>
                <a:gd name="connsiteY21" fmla="*/ 65254 h 105742"/>
                <a:gd name="connsiteX22" fmla="*/ 42693 w 75929"/>
                <a:gd name="connsiteY22" fmla="*/ 64276 h 105742"/>
                <a:gd name="connsiteX23" fmla="*/ 50517 w 75929"/>
                <a:gd name="connsiteY23" fmla="*/ 62368 h 105742"/>
                <a:gd name="connsiteX24" fmla="*/ 64028 w 75929"/>
                <a:gd name="connsiteY24" fmla="*/ 66980 h 105742"/>
                <a:gd name="connsiteX25" fmla="*/ 55478 w 75929"/>
                <a:gd name="connsiteY25" fmla="*/ 75398 h 105742"/>
                <a:gd name="connsiteX26" fmla="*/ 56381 w 75929"/>
                <a:gd name="connsiteY26" fmla="*/ 81336 h 105742"/>
                <a:gd name="connsiteX27" fmla="*/ 52666 w 75929"/>
                <a:gd name="connsiteY27" fmla="*/ 89554 h 105742"/>
                <a:gd name="connsiteX28" fmla="*/ 49706 w 75929"/>
                <a:gd name="connsiteY28" fmla="*/ 89674 h 105742"/>
                <a:gd name="connsiteX29" fmla="*/ 43185 w 75929"/>
                <a:gd name="connsiteY29" fmla="*/ 82930 h 105742"/>
                <a:gd name="connsiteX30" fmla="*/ 45134 w 75929"/>
                <a:gd name="connsiteY30" fmla="*/ 78541 h 105742"/>
                <a:gd name="connsiteX31" fmla="*/ 38664 w 75929"/>
                <a:gd name="connsiteY31" fmla="*/ 72426 h 105742"/>
                <a:gd name="connsiteX32" fmla="*/ 33401 w 75929"/>
                <a:gd name="connsiteY32" fmla="*/ 77249 h 105742"/>
                <a:gd name="connsiteX33" fmla="*/ 18102 w 75929"/>
                <a:gd name="connsiteY33" fmla="*/ 103984 h 105742"/>
                <a:gd name="connsiteX34" fmla="*/ 12895 w 75929"/>
                <a:gd name="connsiteY34" fmla="*/ 104076 h 105742"/>
                <a:gd name="connsiteX35" fmla="*/ 3437 w 75929"/>
                <a:gd name="connsiteY35" fmla="*/ 98103 h 105742"/>
                <a:gd name="connsiteX36" fmla="*/ 4603 w 75929"/>
                <a:gd name="connsiteY36" fmla="*/ 96458 h 105742"/>
                <a:gd name="connsiteX37" fmla="*/ 13438 w 75929"/>
                <a:gd name="connsiteY37" fmla="*/ 88497 h 105742"/>
                <a:gd name="connsiteX38" fmla="*/ 16239 w 75929"/>
                <a:gd name="connsiteY38" fmla="*/ 85468 h 105742"/>
                <a:gd name="connsiteX39" fmla="*/ 15736 w 75929"/>
                <a:gd name="connsiteY39" fmla="*/ 81033 h 105742"/>
                <a:gd name="connsiteX40" fmla="*/ 10067 w 75929"/>
                <a:gd name="connsiteY40" fmla="*/ 75135 h 105742"/>
                <a:gd name="connsiteX41" fmla="*/ 13290 w 75929"/>
                <a:gd name="connsiteY41" fmla="*/ 75095 h 105742"/>
                <a:gd name="connsiteX42" fmla="*/ 13261 w 75929"/>
                <a:gd name="connsiteY42" fmla="*/ 65196 h 105742"/>
                <a:gd name="connsiteX43" fmla="*/ 10015 w 75929"/>
                <a:gd name="connsiteY43" fmla="*/ 65231 h 105742"/>
                <a:gd name="connsiteX44" fmla="*/ 3443 w 75929"/>
                <a:gd name="connsiteY44" fmla="*/ 68500 h 105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5929" h="105742">
                  <a:moveTo>
                    <a:pt x="3443" y="68500"/>
                  </a:moveTo>
                  <a:cubicBezTo>
                    <a:pt x="2323" y="68500"/>
                    <a:pt x="1202" y="68500"/>
                    <a:pt x="77" y="68500"/>
                  </a:cubicBezTo>
                  <a:cubicBezTo>
                    <a:pt x="631" y="62653"/>
                    <a:pt x="-1186" y="56561"/>
                    <a:pt x="1614" y="51155"/>
                  </a:cubicBezTo>
                  <a:cubicBezTo>
                    <a:pt x="5192" y="48732"/>
                    <a:pt x="8312" y="50915"/>
                    <a:pt x="11107" y="51926"/>
                  </a:cubicBezTo>
                  <a:cubicBezTo>
                    <a:pt x="23354" y="56355"/>
                    <a:pt x="30600" y="48760"/>
                    <a:pt x="37327" y="40976"/>
                  </a:cubicBezTo>
                  <a:cubicBezTo>
                    <a:pt x="41448" y="36204"/>
                    <a:pt x="38699" y="33090"/>
                    <a:pt x="32995" y="32307"/>
                  </a:cubicBezTo>
                  <a:lnTo>
                    <a:pt x="33018" y="32341"/>
                  </a:lnTo>
                  <a:cubicBezTo>
                    <a:pt x="32938" y="25677"/>
                    <a:pt x="34755" y="19631"/>
                    <a:pt x="39047" y="13545"/>
                  </a:cubicBezTo>
                  <a:cubicBezTo>
                    <a:pt x="44385" y="16128"/>
                    <a:pt x="42848" y="22688"/>
                    <a:pt x="47826" y="26414"/>
                  </a:cubicBezTo>
                  <a:cubicBezTo>
                    <a:pt x="52186" y="12510"/>
                    <a:pt x="64050" y="6521"/>
                    <a:pt x="75652" y="0"/>
                  </a:cubicBezTo>
                  <a:cubicBezTo>
                    <a:pt x="73246" y="6915"/>
                    <a:pt x="75926" y="17065"/>
                    <a:pt x="63673" y="17385"/>
                  </a:cubicBezTo>
                  <a:cubicBezTo>
                    <a:pt x="62273" y="17419"/>
                    <a:pt x="61033" y="19356"/>
                    <a:pt x="61422" y="21197"/>
                  </a:cubicBezTo>
                  <a:cubicBezTo>
                    <a:pt x="61787" y="22917"/>
                    <a:pt x="63102" y="24060"/>
                    <a:pt x="64845" y="24003"/>
                  </a:cubicBezTo>
                  <a:cubicBezTo>
                    <a:pt x="76812" y="23591"/>
                    <a:pt x="75652" y="28095"/>
                    <a:pt x="69062" y="34884"/>
                  </a:cubicBezTo>
                  <a:cubicBezTo>
                    <a:pt x="68520" y="35444"/>
                    <a:pt x="68605" y="37599"/>
                    <a:pt x="68640" y="37604"/>
                  </a:cubicBezTo>
                  <a:cubicBezTo>
                    <a:pt x="84796" y="40348"/>
                    <a:pt x="68462" y="50069"/>
                    <a:pt x="72469" y="55355"/>
                  </a:cubicBezTo>
                  <a:lnTo>
                    <a:pt x="72486" y="55338"/>
                  </a:lnTo>
                  <a:cubicBezTo>
                    <a:pt x="66571" y="56407"/>
                    <a:pt x="60141" y="60053"/>
                    <a:pt x="56027" y="52064"/>
                  </a:cubicBezTo>
                  <a:lnTo>
                    <a:pt x="56044" y="52064"/>
                  </a:lnTo>
                  <a:cubicBezTo>
                    <a:pt x="55421" y="50669"/>
                    <a:pt x="54804" y="49274"/>
                    <a:pt x="54181" y="47880"/>
                  </a:cubicBezTo>
                  <a:cubicBezTo>
                    <a:pt x="49260" y="52458"/>
                    <a:pt x="42710" y="55109"/>
                    <a:pt x="38762" y="60807"/>
                  </a:cubicBezTo>
                  <a:cubicBezTo>
                    <a:pt x="37773" y="62231"/>
                    <a:pt x="37784" y="64014"/>
                    <a:pt x="39122" y="65254"/>
                  </a:cubicBezTo>
                  <a:cubicBezTo>
                    <a:pt x="40619" y="66642"/>
                    <a:pt x="42173" y="66059"/>
                    <a:pt x="42693" y="64276"/>
                  </a:cubicBezTo>
                  <a:cubicBezTo>
                    <a:pt x="44288" y="58807"/>
                    <a:pt x="48271" y="57893"/>
                    <a:pt x="50517" y="62368"/>
                  </a:cubicBezTo>
                  <a:cubicBezTo>
                    <a:pt x="53741" y="68797"/>
                    <a:pt x="59421" y="65842"/>
                    <a:pt x="64028" y="66980"/>
                  </a:cubicBezTo>
                  <a:cubicBezTo>
                    <a:pt x="62210" y="71712"/>
                    <a:pt x="58793" y="73426"/>
                    <a:pt x="55478" y="75398"/>
                  </a:cubicBezTo>
                  <a:cubicBezTo>
                    <a:pt x="51180" y="77952"/>
                    <a:pt x="48574" y="78958"/>
                    <a:pt x="56381" y="81336"/>
                  </a:cubicBezTo>
                  <a:cubicBezTo>
                    <a:pt x="60907" y="82713"/>
                    <a:pt x="52695" y="85719"/>
                    <a:pt x="52666" y="89554"/>
                  </a:cubicBezTo>
                  <a:cubicBezTo>
                    <a:pt x="52637" y="92794"/>
                    <a:pt x="49214" y="92600"/>
                    <a:pt x="49706" y="89674"/>
                  </a:cubicBezTo>
                  <a:cubicBezTo>
                    <a:pt x="50752" y="83485"/>
                    <a:pt x="38259" y="91703"/>
                    <a:pt x="43185" y="82930"/>
                  </a:cubicBezTo>
                  <a:cubicBezTo>
                    <a:pt x="43979" y="81519"/>
                    <a:pt x="45248" y="79941"/>
                    <a:pt x="45134" y="78541"/>
                  </a:cubicBezTo>
                  <a:cubicBezTo>
                    <a:pt x="44825" y="74843"/>
                    <a:pt x="42385" y="72700"/>
                    <a:pt x="38664" y="72426"/>
                  </a:cubicBezTo>
                  <a:cubicBezTo>
                    <a:pt x="35327" y="72180"/>
                    <a:pt x="32938" y="74398"/>
                    <a:pt x="33401" y="77249"/>
                  </a:cubicBezTo>
                  <a:cubicBezTo>
                    <a:pt x="35533" y="90423"/>
                    <a:pt x="21702" y="94212"/>
                    <a:pt x="18102" y="103984"/>
                  </a:cubicBezTo>
                  <a:cubicBezTo>
                    <a:pt x="17222" y="106379"/>
                    <a:pt x="14496" y="106247"/>
                    <a:pt x="12895" y="104076"/>
                  </a:cubicBezTo>
                  <a:cubicBezTo>
                    <a:pt x="10484" y="100801"/>
                    <a:pt x="5335" y="102053"/>
                    <a:pt x="3437" y="98103"/>
                  </a:cubicBezTo>
                  <a:cubicBezTo>
                    <a:pt x="3831" y="97561"/>
                    <a:pt x="4226" y="97012"/>
                    <a:pt x="4603" y="96458"/>
                  </a:cubicBezTo>
                  <a:cubicBezTo>
                    <a:pt x="7735" y="94023"/>
                    <a:pt x="10930" y="91657"/>
                    <a:pt x="13438" y="88497"/>
                  </a:cubicBezTo>
                  <a:cubicBezTo>
                    <a:pt x="14341" y="87428"/>
                    <a:pt x="15301" y="86439"/>
                    <a:pt x="16239" y="85468"/>
                  </a:cubicBezTo>
                  <a:cubicBezTo>
                    <a:pt x="17364" y="83845"/>
                    <a:pt x="19508" y="82142"/>
                    <a:pt x="15736" y="81033"/>
                  </a:cubicBezTo>
                  <a:cubicBezTo>
                    <a:pt x="12730" y="80147"/>
                    <a:pt x="9061" y="79890"/>
                    <a:pt x="10067" y="75135"/>
                  </a:cubicBezTo>
                  <a:cubicBezTo>
                    <a:pt x="11141" y="75118"/>
                    <a:pt x="12215" y="75106"/>
                    <a:pt x="13290" y="75095"/>
                  </a:cubicBezTo>
                  <a:cubicBezTo>
                    <a:pt x="13736" y="71792"/>
                    <a:pt x="21977" y="68466"/>
                    <a:pt x="13261" y="65196"/>
                  </a:cubicBezTo>
                  <a:cubicBezTo>
                    <a:pt x="12181" y="65214"/>
                    <a:pt x="11095" y="65220"/>
                    <a:pt x="10015" y="65231"/>
                  </a:cubicBezTo>
                  <a:cubicBezTo>
                    <a:pt x="6037" y="62756"/>
                    <a:pt x="5197" y="66545"/>
                    <a:pt x="3443" y="68500"/>
                  </a:cubicBezTo>
                  <a:close/>
                </a:path>
              </a:pathLst>
            </a:custGeom>
            <a:grpFill/>
            <a:ln w="5715" cap="flat">
              <a:noFill/>
              <a:prstDash val="solid"/>
              <a:miter/>
            </a:ln>
          </p:spPr>
          <p:txBody>
            <a:bodyPr rtlCol="0" anchor="ctr"/>
            <a:lstStyle/>
            <a:p>
              <a:endParaRPr lang="zh-CN" altLang="en-US"/>
            </a:p>
          </p:txBody>
        </p:sp>
        <p:sp>
          <p:nvSpPr>
            <p:cNvPr id="5733" name="任意多边形: 形状 5732">
              <a:extLst>
                <a:ext uri="{FF2B5EF4-FFF2-40B4-BE49-F238E27FC236}">
                  <a16:creationId xmlns:a16="http://schemas.microsoft.com/office/drawing/2014/main" id="{014484F8-0BA3-1D72-342D-B32897924CAC}"/>
                </a:ext>
              </a:extLst>
            </p:cNvPr>
            <p:cNvSpPr/>
            <p:nvPr/>
          </p:nvSpPr>
          <p:spPr>
            <a:xfrm>
              <a:off x="4561882" y="4984897"/>
              <a:ext cx="35876" cy="57343"/>
            </a:xfrm>
            <a:custGeom>
              <a:avLst/>
              <a:gdLst>
                <a:gd name="connsiteX0" fmla="*/ 16442 w 35876"/>
                <a:gd name="connsiteY0" fmla="*/ 55916 h 57343"/>
                <a:gd name="connsiteX1" fmla="*/ 0 w 35876"/>
                <a:gd name="connsiteY1" fmla="*/ 55916 h 57343"/>
                <a:gd name="connsiteX2" fmla="*/ 4932 w 35876"/>
                <a:gd name="connsiteY2" fmla="*/ 27112 h 57343"/>
                <a:gd name="connsiteX3" fmla="*/ 19740 w 35876"/>
                <a:gd name="connsiteY3" fmla="*/ 0 h 57343"/>
                <a:gd name="connsiteX4" fmla="*/ 24163 w 35876"/>
                <a:gd name="connsiteY4" fmla="*/ 2515 h 57343"/>
                <a:gd name="connsiteX5" fmla="*/ 34970 w 35876"/>
                <a:gd name="connsiteY5" fmla="*/ 9761 h 57343"/>
                <a:gd name="connsiteX6" fmla="*/ 35216 w 35876"/>
                <a:gd name="connsiteY6" fmla="*/ 27609 h 57343"/>
                <a:gd name="connsiteX7" fmla="*/ 23460 w 35876"/>
                <a:gd name="connsiteY7" fmla="*/ 41422 h 57343"/>
                <a:gd name="connsiteX8" fmla="*/ 26301 w 35876"/>
                <a:gd name="connsiteY8" fmla="*/ 52629 h 57343"/>
                <a:gd name="connsiteX9" fmla="*/ 26312 w 35876"/>
                <a:gd name="connsiteY9" fmla="*/ 52629 h 57343"/>
                <a:gd name="connsiteX10" fmla="*/ 16471 w 35876"/>
                <a:gd name="connsiteY10" fmla="*/ 55910 h 57343"/>
                <a:gd name="connsiteX11" fmla="*/ 16442 w 35876"/>
                <a:gd name="connsiteY11" fmla="*/ 55916 h 5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876" h="57343">
                  <a:moveTo>
                    <a:pt x="16442" y="55916"/>
                  </a:moveTo>
                  <a:cubicBezTo>
                    <a:pt x="10961" y="54778"/>
                    <a:pt x="5481" y="59636"/>
                    <a:pt x="0" y="55916"/>
                  </a:cubicBezTo>
                  <a:cubicBezTo>
                    <a:pt x="4172" y="46812"/>
                    <a:pt x="10007" y="39079"/>
                    <a:pt x="4932" y="27112"/>
                  </a:cubicBezTo>
                  <a:cubicBezTo>
                    <a:pt x="874" y="17534"/>
                    <a:pt x="9853" y="4875"/>
                    <a:pt x="19740" y="0"/>
                  </a:cubicBezTo>
                  <a:cubicBezTo>
                    <a:pt x="19945" y="1292"/>
                    <a:pt x="22906" y="2886"/>
                    <a:pt x="24163" y="2515"/>
                  </a:cubicBezTo>
                  <a:cubicBezTo>
                    <a:pt x="30655" y="589"/>
                    <a:pt x="32170" y="6132"/>
                    <a:pt x="34970" y="9761"/>
                  </a:cubicBezTo>
                  <a:cubicBezTo>
                    <a:pt x="36805" y="15699"/>
                    <a:pt x="35302" y="21637"/>
                    <a:pt x="35216" y="27609"/>
                  </a:cubicBezTo>
                  <a:cubicBezTo>
                    <a:pt x="35062" y="38291"/>
                    <a:pt x="34947" y="47635"/>
                    <a:pt x="23460" y="41422"/>
                  </a:cubicBezTo>
                  <a:cubicBezTo>
                    <a:pt x="28518" y="41445"/>
                    <a:pt x="30941" y="45126"/>
                    <a:pt x="26301" y="52629"/>
                  </a:cubicBezTo>
                  <a:lnTo>
                    <a:pt x="26312" y="52629"/>
                  </a:lnTo>
                  <a:cubicBezTo>
                    <a:pt x="23923" y="56407"/>
                    <a:pt x="19368" y="53670"/>
                    <a:pt x="16471" y="55910"/>
                  </a:cubicBezTo>
                  <a:lnTo>
                    <a:pt x="16442" y="55916"/>
                  </a:lnTo>
                  <a:close/>
                </a:path>
              </a:pathLst>
            </a:custGeom>
            <a:grpFill/>
            <a:ln w="5715" cap="flat">
              <a:noFill/>
              <a:prstDash val="solid"/>
              <a:miter/>
            </a:ln>
          </p:spPr>
          <p:txBody>
            <a:bodyPr rtlCol="0" anchor="ctr"/>
            <a:lstStyle/>
            <a:p>
              <a:endParaRPr lang="zh-CN" altLang="en-US"/>
            </a:p>
          </p:txBody>
        </p:sp>
        <p:sp>
          <p:nvSpPr>
            <p:cNvPr id="5734" name="任意多边形: 形状 5733">
              <a:extLst>
                <a:ext uri="{FF2B5EF4-FFF2-40B4-BE49-F238E27FC236}">
                  <a16:creationId xmlns:a16="http://schemas.microsoft.com/office/drawing/2014/main" id="{30B6FED2-A477-AF12-B8D8-BC00B54465D4}"/>
                </a:ext>
              </a:extLst>
            </p:cNvPr>
            <p:cNvSpPr/>
            <p:nvPr/>
          </p:nvSpPr>
          <p:spPr>
            <a:xfrm>
              <a:off x="4572369" y="4942091"/>
              <a:ext cx="49595" cy="95434"/>
            </a:xfrm>
            <a:custGeom>
              <a:avLst/>
              <a:gdLst>
                <a:gd name="connsiteX0" fmla="*/ 15813 w 49595"/>
                <a:gd name="connsiteY0" fmla="*/ 95435 h 95434"/>
                <a:gd name="connsiteX1" fmla="*/ 8670 w 49595"/>
                <a:gd name="connsiteY1" fmla="*/ 89720 h 95434"/>
                <a:gd name="connsiteX2" fmla="*/ 0 w 49595"/>
                <a:gd name="connsiteY2" fmla="*/ 92743 h 95434"/>
                <a:gd name="connsiteX3" fmla="*/ 12927 w 49595"/>
                <a:gd name="connsiteY3" fmla="*/ 75078 h 95434"/>
                <a:gd name="connsiteX4" fmla="*/ 22408 w 49595"/>
                <a:gd name="connsiteY4" fmla="*/ 82599 h 95434"/>
                <a:gd name="connsiteX5" fmla="*/ 22408 w 49595"/>
                <a:gd name="connsiteY5" fmla="*/ 52664 h 95434"/>
                <a:gd name="connsiteX6" fmla="*/ 22597 w 49595"/>
                <a:gd name="connsiteY6" fmla="*/ 50766 h 95434"/>
                <a:gd name="connsiteX7" fmla="*/ 25683 w 49595"/>
                <a:gd name="connsiteY7" fmla="*/ 46086 h 95434"/>
                <a:gd name="connsiteX8" fmla="*/ 32261 w 49595"/>
                <a:gd name="connsiteY8" fmla="*/ 16482 h 95434"/>
                <a:gd name="connsiteX9" fmla="*/ 32273 w 49595"/>
                <a:gd name="connsiteY9" fmla="*/ 16482 h 95434"/>
                <a:gd name="connsiteX10" fmla="*/ 38845 w 49595"/>
                <a:gd name="connsiteY10" fmla="*/ 9590 h 95434"/>
                <a:gd name="connsiteX11" fmla="*/ 45394 w 49595"/>
                <a:gd name="connsiteY11" fmla="*/ 0 h 95434"/>
                <a:gd name="connsiteX12" fmla="*/ 47212 w 49595"/>
                <a:gd name="connsiteY12" fmla="*/ 1263 h 95434"/>
                <a:gd name="connsiteX13" fmla="*/ 42074 w 49595"/>
                <a:gd name="connsiteY13" fmla="*/ 25340 h 95434"/>
                <a:gd name="connsiteX14" fmla="*/ 40405 w 49595"/>
                <a:gd name="connsiteY14" fmla="*/ 29295 h 95434"/>
                <a:gd name="connsiteX15" fmla="*/ 42131 w 49595"/>
                <a:gd name="connsiteY15" fmla="*/ 55916 h 95434"/>
                <a:gd name="connsiteX16" fmla="*/ 29815 w 49595"/>
                <a:gd name="connsiteY16" fmla="*/ 55544 h 95434"/>
                <a:gd name="connsiteX17" fmla="*/ 19105 w 49595"/>
                <a:gd name="connsiteY17" fmla="*/ 95423 h 95434"/>
                <a:gd name="connsiteX18" fmla="*/ 19111 w 49595"/>
                <a:gd name="connsiteY18" fmla="*/ 95423 h 95434"/>
                <a:gd name="connsiteX19" fmla="*/ 15813 w 49595"/>
                <a:gd name="connsiteY19" fmla="*/ 95435 h 9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595" h="95434">
                  <a:moveTo>
                    <a:pt x="15813" y="95435"/>
                  </a:moveTo>
                  <a:cubicBezTo>
                    <a:pt x="14585" y="92075"/>
                    <a:pt x="18134" y="82656"/>
                    <a:pt x="8670" y="89720"/>
                  </a:cubicBezTo>
                  <a:cubicBezTo>
                    <a:pt x="6492" y="91343"/>
                    <a:pt x="4520" y="93120"/>
                    <a:pt x="0" y="92743"/>
                  </a:cubicBezTo>
                  <a:cubicBezTo>
                    <a:pt x="2377" y="84788"/>
                    <a:pt x="10441" y="81765"/>
                    <a:pt x="12927" y="75078"/>
                  </a:cubicBezTo>
                  <a:cubicBezTo>
                    <a:pt x="17522" y="76387"/>
                    <a:pt x="15179" y="83005"/>
                    <a:pt x="22408" y="82599"/>
                  </a:cubicBezTo>
                  <a:cubicBezTo>
                    <a:pt x="22408" y="72798"/>
                    <a:pt x="22408" y="62728"/>
                    <a:pt x="22408" y="52664"/>
                  </a:cubicBezTo>
                  <a:cubicBezTo>
                    <a:pt x="22471" y="52035"/>
                    <a:pt x="22534" y="51401"/>
                    <a:pt x="22597" y="50766"/>
                  </a:cubicBezTo>
                  <a:cubicBezTo>
                    <a:pt x="23100" y="48863"/>
                    <a:pt x="24220" y="47360"/>
                    <a:pt x="25683" y="46086"/>
                  </a:cubicBezTo>
                  <a:cubicBezTo>
                    <a:pt x="25289" y="35639"/>
                    <a:pt x="29969" y="26323"/>
                    <a:pt x="32261" y="16482"/>
                  </a:cubicBezTo>
                  <a:lnTo>
                    <a:pt x="32273" y="16482"/>
                  </a:lnTo>
                  <a:cubicBezTo>
                    <a:pt x="36593" y="16213"/>
                    <a:pt x="38696" y="13887"/>
                    <a:pt x="38845" y="9590"/>
                  </a:cubicBezTo>
                  <a:cubicBezTo>
                    <a:pt x="39005" y="5046"/>
                    <a:pt x="41296" y="1892"/>
                    <a:pt x="45394" y="0"/>
                  </a:cubicBezTo>
                  <a:cubicBezTo>
                    <a:pt x="45994" y="423"/>
                    <a:pt x="46600" y="846"/>
                    <a:pt x="47212" y="1263"/>
                  </a:cubicBezTo>
                  <a:cubicBezTo>
                    <a:pt x="54070" y="11133"/>
                    <a:pt x="44160" y="17385"/>
                    <a:pt x="42074" y="25340"/>
                  </a:cubicBezTo>
                  <a:cubicBezTo>
                    <a:pt x="41542" y="26678"/>
                    <a:pt x="40948" y="27987"/>
                    <a:pt x="40405" y="29295"/>
                  </a:cubicBezTo>
                  <a:cubicBezTo>
                    <a:pt x="38456" y="38336"/>
                    <a:pt x="49961" y="46526"/>
                    <a:pt x="42131" y="55916"/>
                  </a:cubicBezTo>
                  <a:cubicBezTo>
                    <a:pt x="37988" y="56704"/>
                    <a:pt x="33850" y="57498"/>
                    <a:pt x="29815" y="55544"/>
                  </a:cubicBezTo>
                  <a:cubicBezTo>
                    <a:pt x="25506" y="68786"/>
                    <a:pt x="34576" y="85394"/>
                    <a:pt x="19105" y="95423"/>
                  </a:cubicBezTo>
                  <a:lnTo>
                    <a:pt x="19111" y="95423"/>
                  </a:lnTo>
                  <a:cubicBezTo>
                    <a:pt x="18014" y="95435"/>
                    <a:pt x="16916" y="95435"/>
                    <a:pt x="15813" y="95435"/>
                  </a:cubicBezTo>
                  <a:close/>
                </a:path>
              </a:pathLst>
            </a:custGeom>
            <a:grpFill/>
            <a:ln w="5715" cap="flat">
              <a:noFill/>
              <a:prstDash val="solid"/>
              <a:miter/>
            </a:ln>
          </p:spPr>
          <p:txBody>
            <a:bodyPr rtlCol="0" anchor="ctr"/>
            <a:lstStyle/>
            <a:p>
              <a:endParaRPr lang="zh-CN" altLang="en-US"/>
            </a:p>
          </p:txBody>
        </p:sp>
        <p:sp>
          <p:nvSpPr>
            <p:cNvPr id="5735" name="任意多边形: 形状 5734">
              <a:extLst>
                <a:ext uri="{FF2B5EF4-FFF2-40B4-BE49-F238E27FC236}">
                  <a16:creationId xmlns:a16="http://schemas.microsoft.com/office/drawing/2014/main" id="{A93ED44F-4B48-1B9F-26E9-37FC38A379B9}"/>
                </a:ext>
              </a:extLst>
            </p:cNvPr>
            <p:cNvSpPr/>
            <p:nvPr/>
          </p:nvSpPr>
          <p:spPr>
            <a:xfrm>
              <a:off x="4724534" y="4766644"/>
              <a:ext cx="36436" cy="41519"/>
            </a:xfrm>
            <a:custGeom>
              <a:avLst/>
              <a:gdLst>
                <a:gd name="connsiteX0" fmla="*/ 31373 w 36436"/>
                <a:gd name="connsiteY0" fmla="*/ 20834 h 41519"/>
                <a:gd name="connsiteX1" fmla="*/ 20234 w 36436"/>
                <a:gd name="connsiteY1" fmla="*/ 31109 h 41519"/>
                <a:gd name="connsiteX2" fmla="*/ 12908 w 36436"/>
                <a:gd name="connsiteY2" fmla="*/ 38716 h 41519"/>
                <a:gd name="connsiteX3" fmla="*/ 4421 w 36436"/>
                <a:gd name="connsiteY3" fmla="*/ 38299 h 41519"/>
                <a:gd name="connsiteX4" fmla="*/ 1323 w 36436"/>
                <a:gd name="connsiteY4" fmla="*/ 27343 h 41519"/>
                <a:gd name="connsiteX5" fmla="*/ 1718 w 36436"/>
                <a:gd name="connsiteY5" fmla="*/ 24188 h 41519"/>
                <a:gd name="connsiteX6" fmla="*/ 8358 w 36436"/>
                <a:gd name="connsiteY6" fmla="*/ 7723 h 41519"/>
                <a:gd name="connsiteX7" fmla="*/ 34676 w 36436"/>
                <a:gd name="connsiteY7" fmla="*/ 1145 h 41519"/>
                <a:gd name="connsiteX8" fmla="*/ 34659 w 36436"/>
                <a:gd name="connsiteY8" fmla="*/ 1145 h 41519"/>
                <a:gd name="connsiteX9" fmla="*/ 34664 w 36436"/>
                <a:gd name="connsiteY9" fmla="*/ 4437 h 41519"/>
                <a:gd name="connsiteX10" fmla="*/ 36436 w 36436"/>
                <a:gd name="connsiteY10" fmla="*/ 8078 h 41519"/>
                <a:gd name="connsiteX11" fmla="*/ 31373 w 36436"/>
                <a:gd name="connsiteY11" fmla="*/ 20834 h 41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36" h="41519">
                  <a:moveTo>
                    <a:pt x="31373" y="20834"/>
                  </a:moveTo>
                  <a:cubicBezTo>
                    <a:pt x="26086" y="22617"/>
                    <a:pt x="18805" y="23108"/>
                    <a:pt x="20234" y="31109"/>
                  </a:cubicBezTo>
                  <a:cubicBezTo>
                    <a:pt x="21497" y="38201"/>
                    <a:pt x="18325" y="38779"/>
                    <a:pt x="12908" y="38716"/>
                  </a:cubicBezTo>
                  <a:cubicBezTo>
                    <a:pt x="10187" y="38682"/>
                    <a:pt x="8158" y="45311"/>
                    <a:pt x="4421" y="38299"/>
                  </a:cubicBezTo>
                  <a:cubicBezTo>
                    <a:pt x="2392" y="34498"/>
                    <a:pt x="-2277" y="32578"/>
                    <a:pt x="1323" y="27343"/>
                  </a:cubicBezTo>
                  <a:cubicBezTo>
                    <a:pt x="1855" y="26566"/>
                    <a:pt x="1609" y="25257"/>
                    <a:pt x="1718" y="24188"/>
                  </a:cubicBezTo>
                  <a:cubicBezTo>
                    <a:pt x="4015" y="18736"/>
                    <a:pt x="8078" y="13993"/>
                    <a:pt x="8358" y="7723"/>
                  </a:cubicBezTo>
                  <a:cubicBezTo>
                    <a:pt x="17514" y="7072"/>
                    <a:pt x="24217" y="-3415"/>
                    <a:pt x="34676" y="1145"/>
                  </a:cubicBezTo>
                  <a:cubicBezTo>
                    <a:pt x="34676" y="1145"/>
                    <a:pt x="34659" y="1145"/>
                    <a:pt x="34659" y="1145"/>
                  </a:cubicBezTo>
                  <a:cubicBezTo>
                    <a:pt x="34664" y="2243"/>
                    <a:pt x="34664" y="3340"/>
                    <a:pt x="34664" y="4437"/>
                  </a:cubicBezTo>
                  <a:cubicBezTo>
                    <a:pt x="35745" y="5414"/>
                    <a:pt x="36328" y="6626"/>
                    <a:pt x="36436" y="8078"/>
                  </a:cubicBezTo>
                  <a:cubicBezTo>
                    <a:pt x="35830" y="12758"/>
                    <a:pt x="37425" y="18325"/>
                    <a:pt x="31373" y="20834"/>
                  </a:cubicBezTo>
                  <a:close/>
                </a:path>
              </a:pathLst>
            </a:custGeom>
            <a:grpFill/>
            <a:ln w="5715" cap="flat">
              <a:noFill/>
              <a:prstDash val="solid"/>
              <a:miter/>
            </a:ln>
          </p:spPr>
          <p:txBody>
            <a:bodyPr rtlCol="0" anchor="ctr"/>
            <a:lstStyle/>
            <a:p>
              <a:endParaRPr lang="zh-CN" altLang="en-US"/>
            </a:p>
          </p:txBody>
        </p:sp>
        <p:sp>
          <p:nvSpPr>
            <p:cNvPr id="5736" name="任意多边形: 形状 5735">
              <a:extLst>
                <a:ext uri="{FF2B5EF4-FFF2-40B4-BE49-F238E27FC236}">
                  <a16:creationId xmlns:a16="http://schemas.microsoft.com/office/drawing/2014/main" id="{BB43CAF9-50CE-30FE-4D65-9853D08E79B1}"/>
                </a:ext>
              </a:extLst>
            </p:cNvPr>
            <p:cNvSpPr/>
            <p:nvPr/>
          </p:nvSpPr>
          <p:spPr>
            <a:xfrm>
              <a:off x="4660363" y="4787518"/>
              <a:ext cx="33777" cy="49373"/>
            </a:xfrm>
            <a:custGeom>
              <a:avLst/>
              <a:gdLst>
                <a:gd name="connsiteX0" fmla="*/ 33044 w 33777"/>
                <a:gd name="connsiteY0" fmla="*/ 19808 h 49373"/>
                <a:gd name="connsiteX1" fmla="*/ 23700 w 33777"/>
                <a:gd name="connsiteY1" fmla="*/ 40805 h 49373"/>
                <a:gd name="connsiteX2" fmla="*/ 16596 w 33777"/>
                <a:gd name="connsiteY2" fmla="*/ 46023 h 49373"/>
                <a:gd name="connsiteX3" fmla="*/ 0 w 33777"/>
                <a:gd name="connsiteY3" fmla="*/ 48486 h 49373"/>
                <a:gd name="connsiteX4" fmla="*/ 26483 w 33777"/>
                <a:gd name="connsiteY4" fmla="*/ 0 h 49373"/>
                <a:gd name="connsiteX5" fmla="*/ 33044 w 33777"/>
                <a:gd name="connsiteY5" fmla="*/ 19808 h 4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77" h="49373">
                  <a:moveTo>
                    <a:pt x="33044" y="19808"/>
                  </a:moveTo>
                  <a:cubicBezTo>
                    <a:pt x="28575" y="26158"/>
                    <a:pt x="20528" y="30541"/>
                    <a:pt x="23700" y="40805"/>
                  </a:cubicBezTo>
                  <a:cubicBezTo>
                    <a:pt x="25157" y="45520"/>
                    <a:pt x="15042" y="38696"/>
                    <a:pt x="16596" y="46023"/>
                  </a:cubicBezTo>
                  <a:cubicBezTo>
                    <a:pt x="10893" y="46051"/>
                    <a:pt x="5772" y="51447"/>
                    <a:pt x="0" y="48486"/>
                  </a:cubicBezTo>
                  <a:cubicBezTo>
                    <a:pt x="8624" y="31907"/>
                    <a:pt x="12487" y="13116"/>
                    <a:pt x="26483" y="0"/>
                  </a:cubicBezTo>
                  <a:cubicBezTo>
                    <a:pt x="27975" y="6841"/>
                    <a:pt x="36256" y="11424"/>
                    <a:pt x="33044" y="19808"/>
                  </a:cubicBezTo>
                  <a:close/>
                </a:path>
              </a:pathLst>
            </a:custGeom>
            <a:grpFill/>
            <a:ln w="5715" cap="flat">
              <a:noFill/>
              <a:prstDash val="solid"/>
              <a:miter/>
            </a:ln>
          </p:spPr>
          <p:txBody>
            <a:bodyPr rtlCol="0" anchor="ctr"/>
            <a:lstStyle/>
            <a:p>
              <a:endParaRPr lang="zh-CN" altLang="en-US"/>
            </a:p>
          </p:txBody>
        </p:sp>
        <p:sp>
          <p:nvSpPr>
            <p:cNvPr id="5737" name="任意多边形: 形状 5736">
              <a:extLst>
                <a:ext uri="{FF2B5EF4-FFF2-40B4-BE49-F238E27FC236}">
                  <a16:creationId xmlns:a16="http://schemas.microsoft.com/office/drawing/2014/main" id="{A28547C8-9890-A580-F370-50E78995C55E}"/>
                </a:ext>
              </a:extLst>
            </p:cNvPr>
            <p:cNvSpPr/>
            <p:nvPr/>
          </p:nvSpPr>
          <p:spPr>
            <a:xfrm>
              <a:off x="4528987" y="4898787"/>
              <a:ext cx="60000" cy="37448"/>
            </a:xfrm>
            <a:custGeom>
              <a:avLst/>
              <a:gdLst>
                <a:gd name="connsiteX0" fmla="*/ 3292 w 60000"/>
                <a:gd name="connsiteY0" fmla="*/ 36783 h 37448"/>
                <a:gd name="connsiteX1" fmla="*/ 0 w 60000"/>
                <a:gd name="connsiteY1" fmla="*/ 30188 h 37448"/>
                <a:gd name="connsiteX2" fmla="*/ 19460 w 60000"/>
                <a:gd name="connsiteY2" fmla="*/ 24308 h 37448"/>
                <a:gd name="connsiteX3" fmla="*/ 22546 w 60000"/>
                <a:gd name="connsiteY3" fmla="*/ 26148 h 37448"/>
                <a:gd name="connsiteX4" fmla="*/ 21208 w 60000"/>
                <a:gd name="connsiteY4" fmla="*/ 23582 h 37448"/>
                <a:gd name="connsiteX5" fmla="*/ 50898 w 60000"/>
                <a:gd name="connsiteY5" fmla="*/ 619 h 37448"/>
                <a:gd name="connsiteX6" fmla="*/ 58910 w 60000"/>
                <a:gd name="connsiteY6" fmla="*/ 4174 h 37448"/>
                <a:gd name="connsiteX7" fmla="*/ 55904 w 60000"/>
                <a:gd name="connsiteY7" fmla="*/ 13752 h 37448"/>
                <a:gd name="connsiteX8" fmla="*/ 55927 w 60000"/>
                <a:gd name="connsiteY8" fmla="*/ 13729 h 37448"/>
                <a:gd name="connsiteX9" fmla="*/ 49338 w 60000"/>
                <a:gd name="connsiteY9" fmla="*/ 20324 h 37448"/>
                <a:gd name="connsiteX10" fmla="*/ 49343 w 60000"/>
                <a:gd name="connsiteY10" fmla="*/ 20324 h 37448"/>
                <a:gd name="connsiteX11" fmla="*/ 46074 w 60000"/>
                <a:gd name="connsiteY11" fmla="*/ 16409 h 37448"/>
                <a:gd name="connsiteX12" fmla="*/ 42731 w 60000"/>
                <a:gd name="connsiteY12" fmla="*/ 21610 h 37448"/>
                <a:gd name="connsiteX13" fmla="*/ 13139 w 60000"/>
                <a:gd name="connsiteY13" fmla="*/ 33629 h 37448"/>
                <a:gd name="connsiteX14" fmla="*/ 6607 w 60000"/>
                <a:gd name="connsiteY14" fmla="*/ 36841 h 37448"/>
                <a:gd name="connsiteX15" fmla="*/ 3292 w 60000"/>
                <a:gd name="connsiteY15" fmla="*/ 36783 h 37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000" h="37448">
                  <a:moveTo>
                    <a:pt x="3292" y="36783"/>
                  </a:moveTo>
                  <a:cubicBezTo>
                    <a:pt x="657" y="35355"/>
                    <a:pt x="57" y="32909"/>
                    <a:pt x="0" y="30188"/>
                  </a:cubicBezTo>
                  <a:cubicBezTo>
                    <a:pt x="5424" y="24645"/>
                    <a:pt x="11990" y="22925"/>
                    <a:pt x="19460" y="24308"/>
                  </a:cubicBezTo>
                  <a:cubicBezTo>
                    <a:pt x="20494" y="24850"/>
                    <a:pt x="21568" y="25416"/>
                    <a:pt x="22546" y="26148"/>
                  </a:cubicBezTo>
                  <a:cubicBezTo>
                    <a:pt x="21797" y="25525"/>
                    <a:pt x="21357" y="24719"/>
                    <a:pt x="21208" y="23582"/>
                  </a:cubicBezTo>
                  <a:cubicBezTo>
                    <a:pt x="24872" y="7757"/>
                    <a:pt x="39416" y="6105"/>
                    <a:pt x="50898" y="619"/>
                  </a:cubicBezTo>
                  <a:cubicBezTo>
                    <a:pt x="54395" y="-1050"/>
                    <a:pt x="57156" y="830"/>
                    <a:pt x="58910" y="4174"/>
                  </a:cubicBezTo>
                  <a:cubicBezTo>
                    <a:pt x="61128" y="8403"/>
                    <a:pt x="59882" y="11495"/>
                    <a:pt x="55904" y="13752"/>
                  </a:cubicBezTo>
                  <a:cubicBezTo>
                    <a:pt x="55904" y="13752"/>
                    <a:pt x="55927" y="13729"/>
                    <a:pt x="55927" y="13729"/>
                  </a:cubicBezTo>
                  <a:cubicBezTo>
                    <a:pt x="53732" y="15929"/>
                    <a:pt x="51532" y="18124"/>
                    <a:pt x="49338" y="20324"/>
                  </a:cubicBezTo>
                  <a:lnTo>
                    <a:pt x="49343" y="20324"/>
                  </a:lnTo>
                  <a:cubicBezTo>
                    <a:pt x="48972" y="18381"/>
                    <a:pt x="49149" y="15569"/>
                    <a:pt x="46074" y="16409"/>
                  </a:cubicBezTo>
                  <a:cubicBezTo>
                    <a:pt x="43863" y="17009"/>
                    <a:pt x="43714" y="19730"/>
                    <a:pt x="42731" y="21610"/>
                  </a:cubicBezTo>
                  <a:cubicBezTo>
                    <a:pt x="34982" y="36435"/>
                    <a:pt x="29021" y="38801"/>
                    <a:pt x="13139" y="33629"/>
                  </a:cubicBezTo>
                  <a:cubicBezTo>
                    <a:pt x="11304" y="35389"/>
                    <a:pt x="10298" y="38847"/>
                    <a:pt x="6607" y="36841"/>
                  </a:cubicBezTo>
                  <a:cubicBezTo>
                    <a:pt x="5503" y="36812"/>
                    <a:pt x="4400" y="36795"/>
                    <a:pt x="3292" y="36783"/>
                  </a:cubicBezTo>
                  <a:close/>
                </a:path>
              </a:pathLst>
            </a:custGeom>
            <a:grpFill/>
            <a:ln w="5715" cap="flat">
              <a:noFill/>
              <a:prstDash val="solid"/>
              <a:miter/>
            </a:ln>
          </p:spPr>
          <p:txBody>
            <a:bodyPr rtlCol="0" anchor="ctr"/>
            <a:lstStyle/>
            <a:p>
              <a:endParaRPr lang="zh-CN" altLang="en-US"/>
            </a:p>
          </p:txBody>
        </p:sp>
        <p:sp>
          <p:nvSpPr>
            <p:cNvPr id="5738" name="任意多边形: 形状 5737">
              <a:extLst>
                <a:ext uri="{FF2B5EF4-FFF2-40B4-BE49-F238E27FC236}">
                  <a16:creationId xmlns:a16="http://schemas.microsoft.com/office/drawing/2014/main" id="{0E6A4783-26D0-6265-EB8C-730BB62C9BA6}"/>
                </a:ext>
              </a:extLst>
            </p:cNvPr>
            <p:cNvSpPr/>
            <p:nvPr/>
          </p:nvSpPr>
          <p:spPr>
            <a:xfrm>
              <a:off x="4644092" y="4879649"/>
              <a:ext cx="26551" cy="49375"/>
            </a:xfrm>
            <a:custGeom>
              <a:avLst/>
              <a:gdLst>
                <a:gd name="connsiteX0" fmla="*/ 16419 w 26551"/>
                <a:gd name="connsiteY0" fmla="*/ 0 h 49375"/>
                <a:gd name="connsiteX1" fmla="*/ 12413 w 26551"/>
                <a:gd name="connsiteY1" fmla="*/ 27649 h 49375"/>
                <a:gd name="connsiteX2" fmla="*/ 17516 w 26551"/>
                <a:gd name="connsiteY2" fmla="*/ 28929 h 49375"/>
                <a:gd name="connsiteX3" fmla="*/ 25055 w 26551"/>
                <a:gd name="connsiteY3" fmla="*/ 36405 h 49375"/>
                <a:gd name="connsiteX4" fmla="*/ 13156 w 26551"/>
                <a:gd name="connsiteY4" fmla="*/ 49309 h 49375"/>
                <a:gd name="connsiteX5" fmla="*/ 13922 w 26551"/>
                <a:gd name="connsiteY5" fmla="*/ 38399 h 49375"/>
                <a:gd name="connsiteX6" fmla="*/ 0 w 26551"/>
                <a:gd name="connsiteY6" fmla="*/ 36170 h 49375"/>
                <a:gd name="connsiteX7" fmla="*/ 7138 w 26551"/>
                <a:gd name="connsiteY7" fmla="*/ 12202 h 49375"/>
                <a:gd name="connsiteX8" fmla="*/ 16419 w 26551"/>
                <a:gd name="connsiteY8" fmla="*/ 0 h 49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51" h="49375">
                  <a:moveTo>
                    <a:pt x="16419" y="0"/>
                  </a:moveTo>
                  <a:cubicBezTo>
                    <a:pt x="15111" y="9047"/>
                    <a:pt x="13796" y="18094"/>
                    <a:pt x="12413" y="27649"/>
                  </a:cubicBezTo>
                  <a:cubicBezTo>
                    <a:pt x="13305" y="29604"/>
                    <a:pt x="15356" y="29152"/>
                    <a:pt x="17516" y="28929"/>
                  </a:cubicBezTo>
                  <a:cubicBezTo>
                    <a:pt x="25437" y="28112"/>
                    <a:pt x="28724" y="31073"/>
                    <a:pt x="25055" y="36405"/>
                  </a:cubicBezTo>
                  <a:cubicBezTo>
                    <a:pt x="21860" y="41045"/>
                    <a:pt x="22580" y="50247"/>
                    <a:pt x="13156" y="49309"/>
                  </a:cubicBezTo>
                  <a:cubicBezTo>
                    <a:pt x="13413" y="45680"/>
                    <a:pt x="13665" y="42051"/>
                    <a:pt x="13922" y="38399"/>
                  </a:cubicBezTo>
                  <a:cubicBezTo>
                    <a:pt x="6355" y="40999"/>
                    <a:pt x="6355" y="40999"/>
                    <a:pt x="0" y="36170"/>
                  </a:cubicBezTo>
                  <a:cubicBezTo>
                    <a:pt x="1383" y="27941"/>
                    <a:pt x="8110" y="21569"/>
                    <a:pt x="7138" y="12202"/>
                  </a:cubicBezTo>
                  <a:cubicBezTo>
                    <a:pt x="6578" y="6818"/>
                    <a:pt x="12865" y="3801"/>
                    <a:pt x="16419" y="0"/>
                  </a:cubicBezTo>
                  <a:close/>
                </a:path>
              </a:pathLst>
            </a:custGeom>
            <a:grpFill/>
            <a:ln w="5715" cap="flat">
              <a:noFill/>
              <a:prstDash val="solid"/>
              <a:miter/>
            </a:ln>
          </p:spPr>
          <p:txBody>
            <a:bodyPr rtlCol="0" anchor="ctr"/>
            <a:lstStyle/>
            <a:p>
              <a:endParaRPr lang="zh-CN" altLang="en-US"/>
            </a:p>
          </p:txBody>
        </p:sp>
        <p:sp>
          <p:nvSpPr>
            <p:cNvPr id="5739" name="任意多边形: 形状 5738">
              <a:extLst>
                <a:ext uri="{FF2B5EF4-FFF2-40B4-BE49-F238E27FC236}">
                  <a16:creationId xmlns:a16="http://schemas.microsoft.com/office/drawing/2014/main" id="{5972EF62-C547-B5B8-BCBF-50443FA81C60}"/>
                </a:ext>
              </a:extLst>
            </p:cNvPr>
            <p:cNvSpPr/>
            <p:nvPr/>
          </p:nvSpPr>
          <p:spPr>
            <a:xfrm>
              <a:off x="4523190" y="5044076"/>
              <a:ext cx="28434" cy="38627"/>
            </a:xfrm>
            <a:custGeom>
              <a:avLst/>
              <a:gdLst>
                <a:gd name="connsiteX0" fmla="*/ 2527 w 28434"/>
                <a:gd name="connsiteY0" fmla="*/ 13184 h 38627"/>
                <a:gd name="connsiteX1" fmla="*/ 2505 w 28434"/>
                <a:gd name="connsiteY1" fmla="*/ 6606 h 38627"/>
                <a:gd name="connsiteX2" fmla="*/ 15649 w 28434"/>
                <a:gd name="connsiteY2" fmla="*/ 0 h 38627"/>
                <a:gd name="connsiteX3" fmla="*/ 15643 w 28434"/>
                <a:gd name="connsiteY3" fmla="*/ 11 h 38627"/>
                <a:gd name="connsiteX4" fmla="*/ 27588 w 28434"/>
                <a:gd name="connsiteY4" fmla="*/ 2577 h 38627"/>
                <a:gd name="connsiteX5" fmla="*/ 20004 w 28434"/>
                <a:gd name="connsiteY5" fmla="*/ 20179 h 38627"/>
                <a:gd name="connsiteX6" fmla="*/ 27679 w 28434"/>
                <a:gd name="connsiteY6" fmla="*/ 16179 h 38627"/>
                <a:gd name="connsiteX7" fmla="*/ 28342 w 28434"/>
                <a:gd name="connsiteY7" fmla="*/ 19185 h 38627"/>
                <a:gd name="connsiteX8" fmla="*/ 18610 w 28434"/>
                <a:gd name="connsiteY8" fmla="*/ 37519 h 38627"/>
                <a:gd name="connsiteX9" fmla="*/ 14832 w 28434"/>
                <a:gd name="connsiteY9" fmla="*/ 37519 h 38627"/>
                <a:gd name="connsiteX10" fmla="*/ 15661 w 28434"/>
                <a:gd name="connsiteY10" fmla="*/ 32930 h 38627"/>
                <a:gd name="connsiteX11" fmla="*/ 8957 w 28434"/>
                <a:gd name="connsiteY11" fmla="*/ 18956 h 38627"/>
                <a:gd name="connsiteX12" fmla="*/ 2527 w 28434"/>
                <a:gd name="connsiteY12" fmla="*/ 13184 h 38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434" h="38627">
                  <a:moveTo>
                    <a:pt x="2527" y="13184"/>
                  </a:moveTo>
                  <a:cubicBezTo>
                    <a:pt x="-833" y="11001"/>
                    <a:pt x="-844" y="8807"/>
                    <a:pt x="2505" y="6606"/>
                  </a:cubicBezTo>
                  <a:cubicBezTo>
                    <a:pt x="10620" y="11830"/>
                    <a:pt x="13666" y="6972"/>
                    <a:pt x="15649" y="0"/>
                  </a:cubicBezTo>
                  <a:lnTo>
                    <a:pt x="15643" y="11"/>
                  </a:lnTo>
                  <a:cubicBezTo>
                    <a:pt x="19318" y="394"/>
                    <a:pt x="23273" y="-903"/>
                    <a:pt x="27588" y="2577"/>
                  </a:cubicBezTo>
                  <a:cubicBezTo>
                    <a:pt x="23582" y="7658"/>
                    <a:pt x="15215" y="11561"/>
                    <a:pt x="20004" y="20179"/>
                  </a:cubicBezTo>
                  <a:cubicBezTo>
                    <a:pt x="24182" y="21980"/>
                    <a:pt x="24302" y="15933"/>
                    <a:pt x="27679" y="16179"/>
                  </a:cubicBezTo>
                  <a:cubicBezTo>
                    <a:pt x="27931" y="17202"/>
                    <a:pt x="28696" y="18471"/>
                    <a:pt x="28342" y="19185"/>
                  </a:cubicBezTo>
                  <a:cubicBezTo>
                    <a:pt x="25245" y="25375"/>
                    <a:pt x="22061" y="31524"/>
                    <a:pt x="18610" y="37519"/>
                  </a:cubicBezTo>
                  <a:cubicBezTo>
                    <a:pt x="17941" y="38685"/>
                    <a:pt x="15563" y="39279"/>
                    <a:pt x="14832" y="37519"/>
                  </a:cubicBezTo>
                  <a:cubicBezTo>
                    <a:pt x="14335" y="36307"/>
                    <a:pt x="15335" y="34478"/>
                    <a:pt x="15661" y="32930"/>
                  </a:cubicBezTo>
                  <a:cubicBezTo>
                    <a:pt x="11157" y="29364"/>
                    <a:pt x="9488" y="24420"/>
                    <a:pt x="8957" y="18956"/>
                  </a:cubicBezTo>
                  <a:cubicBezTo>
                    <a:pt x="8585" y="15013"/>
                    <a:pt x="6048" y="13573"/>
                    <a:pt x="2527" y="13184"/>
                  </a:cubicBezTo>
                  <a:close/>
                </a:path>
              </a:pathLst>
            </a:custGeom>
            <a:grpFill/>
            <a:ln w="5715" cap="flat">
              <a:noFill/>
              <a:prstDash val="solid"/>
              <a:miter/>
            </a:ln>
          </p:spPr>
          <p:txBody>
            <a:bodyPr rtlCol="0" anchor="ctr"/>
            <a:lstStyle/>
            <a:p>
              <a:endParaRPr lang="zh-CN" altLang="en-US"/>
            </a:p>
          </p:txBody>
        </p:sp>
        <p:sp>
          <p:nvSpPr>
            <p:cNvPr id="5740" name="任意多边形: 形状 5739">
              <a:extLst>
                <a:ext uri="{FF2B5EF4-FFF2-40B4-BE49-F238E27FC236}">
                  <a16:creationId xmlns:a16="http://schemas.microsoft.com/office/drawing/2014/main" id="{62E96E67-8954-DB7D-775C-FB86B3987E41}"/>
                </a:ext>
              </a:extLst>
            </p:cNvPr>
            <p:cNvSpPr/>
            <p:nvPr/>
          </p:nvSpPr>
          <p:spPr>
            <a:xfrm>
              <a:off x="4486233" y="4961962"/>
              <a:ext cx="47371" cy="29581"/>
            </a:xfrm>
            <a:custGeom>
              <a:avLst/>
              <a:gdLst>
                <a:gd name="connsiteX0" fmla="*/ 0 w 47371"/>
                <a:gd name="connsiteY0" fmla="*/ 26204 h 29581"/>
                <a:gd name="connsiteX1" fmla="*/ 4349 w 47371"/>
                <a:gd name="connsiteY1" fmla="*/ 16306 h 29581"/>
                <a:gd name="connsiteX2" fmla="*/ 7533 w 47371"/>
                <a:gd name="connsiteY2" fmla="*/ 9408 h 29581"/>
                <a:gd name="connsiteX3" fmla="*/ 47372 w 47371"/>
                <a:gd name="connsiteY3" fmla="*/ 1081 h 29581"/>
                <a:gd name="connsiteX4" fmla="*/ 36182 w 47371"/>
                <a:gd name="connsiteY4" fmla="*/ 13037 h 29581"/>
                <a:gd name="connsiteX5" fmla="*/ 9870 w 47371"/>
                <a:gd name="connsiteY5" fmla="*/ 29501 h 29581"/>
                <a:gd name="connsiteX6" fmla="*/ 8064 w 47371"/>
                <a:gd name="connsiteY6" fmla="*/ 29582 h 29581"/>
                <a:gd name="connsiteX7" fmla="*/ 4458 w 47371"/>
                <a:gd name="connsiteY7" fmla="*/ 29113 h 29581"/>
                <a:gd name="connsiteX8" fmla="*/ 1120 w 47371"/>
                <a:gd name="connsiteY8" fmla="*/ 27650 h 29581"/>
                <a:gd name="connsiteX9" fmla="*/ 0 w 47371"/>
                <a:gd name="connsiteY9" fmla="*/ 26204 h 29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371" h="29581">
                  <a:moveTo>
                    <a:pt x="0" y="26204"/>
                  </a:moveTo>
                  <a:cubicBezTo>
                    <a:pt x="2578" y="24529"/>
                    <a:pt x="3903" y="20381"/>
                    <a:pt x="4349" y="16306"/>
                  </a:cubicBezTo>
                  <a:cubicBezTo>
                    <a:pt x="4618" y="13820"/>
                    <a:pt x="6212" y="9533"/>
                    <a:pt x="7533" y="9408"/>
                  </a:cubicBezTo>
                  <a:cubicBezTo>
                    <a:pt x="20757" y="8139"/>
                    <a:pt x="31667" y="-3554"/>
                    <a:pt x="47372" y="1081"/>
                  </a:cubicBezTo>
                  <a:cubicBezTo>
                    <a:pt x="43200" y="5270"/>
                    <a:pt x="38251" y="7990"/>
                    <a:pt x="36182" y="13037"/>
                  </a:cubicBezTo>
                  <a:cubicBezTo>
                    <a:pt x="17351" y="12402"/>
                    <a:pt x="17351" y="12402"/>
                    <a:pt x="9870" y="29501"/>
                  </a:cubicBezTo>
                  <a:cubicBezTo>
                    <a:pt x="9270" y="29524"/>
                    <a:pt x="8664" y="29547"/>
                    <a:pt x="8064" y="29582"/>
                  </a:cubicBezTo>
                  <a:cubicBezTo>
                    <a:pt x="6841" y="29565"/>
                    <a:pt x="5646" y="29393"/>
                    <a:pt x="4458" y="29113"/>
                  </a:cubicBezTo>
                  <a:cubicBezTo>
                    <a:pt x="3269" y="28799"/>
                    <a:pt x="2160" y="28307"/>
                    <a:pt x="1120" y="27650"/>
                  </a:cubicBezTo>
                  <a:cubicBezTo>
                    <a:pt x="737" y="27181"/>
                    <a:pt x="371" y="26696"/>
                    <a:pt x="0" y="26204"/>
                  </a:cubicBezTo>
                  <a:close/>
                </a:path>
              </a:pathLst>
            </a:custGeom>
            <a:grpFill/>
            <a:ln w="5715" cap="flat">
              <a:noFill/>
              <a:prstDash val="solid"/>
              <a:miter/>
            </a:ln>
          </p:spPr>
          <p:txBody>
            <a:bodyPr rtlCol="0" anchor="ctr"/>
            <a:lstStyle/>
            <a:p>
              <a:endParaRPr lang="zh-CN" altLang="en-US"/>
            </a:p>
          </p:txBody>
        </p:sp>
        <p:sp>
          <p:nvSpPr>
            <p:cNvPr id="5741" name="任意多边形: 形状 5740">
              <a:extLst>
                <a:ext uri="{FF2B5EF4-FFF2-40B4-BE49-F238E27FC236}">
                  <a16:creationId xmlns:a16="http://schemas.microsoft.com/office/drawing/2014/main" id="{E92600DA-3CD2-2982-BDDA-4D12B6C3F4C3}"/>
                </a:ext>
              </a:extLst>
            </p:cNvPr>
            <p:cNvSpPr/>
            <p:nvPr/>
          </p:nvSpPr>
          <p:spPr>
            <a:xfrm>
              <a:off x="4617717" y="4934095"/>
              <a:ext cx="31160" cy="37162"/>
            </a:xfrm>
            <a:custGeom>
              <a:avLst/>
              <a:gdLst>
                <a:gd name="connsiteX0" fmla="*/ 46 w 31160"/>
                <a:gd name="connsiteY0" fmla="*/ 8002 h 37162"/>
                <a:gd name="connsiteX1" fmla="*/ 6 w 31160"/>
                <a:gd name="connsiteY1" fmla="*/ 4631 h 37162"/>
                <a:gd name="connsiteX2" fmla="*/ 6561 w 31160"/>
                <a:gd name="connsiteY2" fmla="*/ 1407 h 37162"/>
                <a:gd name="connsiteX3" fmla="*/ 19448 w 31160"/>
                <a:gd name="connsiteY3" fmla="*/ 4979 h 37162"/>
                <a:gd name="connsiteX4" fmla="*/ 29667 w 31160"/>
                <a:gd name="connsiteY4" fmla="*/ 4745 h 37162"/>
                <a:gd name="connsiteX5" fmla="*/ 31101 w 31160"/>
                <a:gd name="connsiteY5" fmla="*/ 10300 h 37162"/>
                <a:gd name="connsiteX6" fmla="*/ 27890 w 31160"/>
                <a:gd name="connsiteY6" fmla="*/ 15175 h 37162"/>
                <a:gd name="connsiteX7" fmla="*/ 25712 w 31160"/>
                <a:gd name="connsiteY7" fmla="*/ 18324 h 37162"/>
                <a:gd name="connsiteX8" fmla="*/ 24443 w 31160"/>
                <a:gd name="connsiteY8" fmla="*/ 19730 h 37162"/>
                <a:gd name="connsiteX9" fmla="*/ 21797 w 31160"/>
                <a:gd name="connsiteY9" fmla="*/ 22370 h 37162"/>
                <a:gd name="connsiteX10" fmla="*/ 18025 w 31160"/>
                <a:gd name="connsiteY10" fmla="*/ 26502 h 37162"/>
                <a:gd name="connsiteX11" fmla="*/ 15191 w 31160"/>
                <a:gd name="connsiteY11" fmla="*/ 33777 h 37162"/>
                <a:gd name="connsiteX12" fmla="*/ 12413 w 31160"/>
                <a:gd name="connsiteY12" fmla="*/ 36989 h 37162"/>
                <a:gd name="connsiteX13" fmla="*/ 3184 w 31160"/>
                <a:gd name="connsiteY13" fmla="*/ 22233 h 37162"/>
                <a:gd name="connsiteX14" fmla="*/ 92 w 31160"/>
                <a:gd name="connsiteY14" fmla="*/ 8060 h 37162"/>
                <a:gd name="connsiteX15" fmla="*/ 46 w 31160"/>
                <a:gd name="connsiteY15" fmla="*/ 8002 h 37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160" h="37162">
                  <a:moveTo>
                    <a:pt x="46" y="8002"/>
                  </a:moveTo>
                  <a:cubicBezTo>
                    <a:pt x="35" y="6882"/>
                    <a:pt x="23" y="5757"/>
                    <a:pt x="6" y="4631"/>
                  </a:cubicBezTo>
                  <a:cubicBezTo>
                    <a:pt x="-154" y="-1216"/>
                    <a:pt x="2869" y="-576"/>
                    <a:pt x="6561" y="1407"/>
                  </a:cubicBezTo>
                  <a:cubicBezTo>
                    <a:pt x="10253" y="4756"/>
                    <a:pt x="13465" y="9517"/>
                    <a:pt x="19448" y="4979"/>
                  </a:cubicBezTo>
                  <a:cubicBezTo>
                    <a:pt x="22672" y="2533"/>
                    <a:pt x="26215" y="2819"/>
                    <a:pt x="29667" y="4745"/>
                  </a:cubicBezTo>
                  <a:cubicBezTo>
                    <a:pt x="31193" y="6328"/>
                    <a:pt x="31261" y="8289"/>
                    <a:pt x="31101" y="10300"/>
                  </a:cubicBezTo>
                  <a:cubicBezTo>
                    <a:pt x="30410" y="12175"/>
                    <a:pt x="28998" y="13575"/>
                    <a:pt x="27890" y="15175"/>
                  </a:cubicBezTo>
                  <a:cubicBezTo>
                    <a:pt x="27215" y="16255"/>
                    <a:pt x="26472" y="17301"/>
                    <a:pt x="25712" y="18324"/>
                  </a:cubicBezTo>
                  <a:cubicBezTo>
                    <a:pt x="25295" y="18792"/>
                    <a:pt x="24855" y="19250"/>
                    <a:pt x="24443" y="19730"/>
                  </a:cubicBezTo>
                  <a:cubicBezTo>
                    <a:pt x="23609" y="20656"/>
                    <a:pt x="22706" y="21519"/>
                    <a:pt x="21797" y="22370"/>
                  </a:cubicBezTo>
                  <a:cubicBezTo>
                    <a:pt x="20506" y="23708"/>
                    <a:pt x="19220" y="25062"/>
                    <a:pt x="18025" y="26502"/>
                  </a:cubicBezTo>
                  <a:cubicBezTo>
                    <a:pt x="16374" y="28645"/>
                    <a:pt x="16339" y="31423"/>
                    <a:pt x="15191" y="33777"/>
                  </a:cubicBezTo>
                  <a:cubicBezTo>
                    <a:pt x="14488" y="35052"/>
                    <a:pt x="13551" y="36098"/>
                    <a:pt x="12413" y="36989"/>
                  </a:cubicBezTo>
                  <a:cubicBezTo>
                    <a:pt x="-760" y="38692"/>
                    <a:pt x="3401" y="27445"/>
                    <a:pt x="3184" y="22233"/>
                  </a:cubicBezTo>
                  <a:cubicBezTo>
                    <a:pt x="2966" y="17021"/>
                    <a:pt x="4755" y="12123"/>
                    <a:pt x="92" y="8060"/>
                  </a:cubicBezTo>
                  <a:lnTo>
                    <a:pt x="46" y="8002"/>
                  </a:lnTo>
                  <a:close/>
                </a:path>
              </a:pathLst>
            </a:custGeom>
            <a:grpFill/>
            <a:ln w="5715" cap="flat">
              <a:noFill/>
              <a:prstDash val="solid"/>
              <a:miter/>
            </a:ln>
          </p:spPr>
          <p:txBody>
            <a:bodyPr rtlCol="0" anchor="ctr"/>
            <a:lstStyle/>
            <a:p>
              <a:endParaRPr lang="zh-CN" altLang="en-US"/>
            </a:p>
          </p:txBody>
        </p:sp>
        <p:sp>
          <p:nvSpPr>
            <p:cNvPr id="5742" name="任意多边形: 形状 5741">
              <a:extLst>
                <a:ext uri="{FF2B5EF4-FFF2-40B4-BE49-F238E27FC236}">
                  <a16:creationId xmlns:a16="http://schemas.microsoft.com/office/drawing/2014/main" id="{7F8E0C7A-562F-3158-A672-A5110E639979}"/>
                </a:ext>
              </a:extLst>
            </p:cNvPr>
            <p:cNvSpPr/>
            <p:nvPr/>
          </p:nvSpPr>
          <p:spPr>
            <a:xfrm>
              <a:off x="4532953" y="5007522"/>
              <a:ext cx="16212" cy="36570"/>
            </a:xfrm>
            <a:custGeom>
              <a:avLst/>
              <a:gdLst>
                <a:gd name="connsiteX0" fmla="*/ 5892 w 16212"/>
                <a:gd name="connsiteY0" fmla="*/ 36553 h 36570"/>
                <a:gd name="connsiteX1" fmla="*/ 892 w 16212"/>
                <a:gd name="connsiteY1" fmla="*/ 24129 h 36570"/>
                <a:gd name="connsiteX2" fmla="*/ 15408 w 16212"/>
                <a:gd name="connsiteY2" fmla="*/ 0 h 36570"/>
                <a:gd name="connsiteX3" fmla="*/ 10681 w 16212"/>
                <a:gd name="connsiteY3" fmla="*/ 18134 h 36570"/>
                <a:gd name="connsiteX4" fmla="*/ 5887 w 16212"/>
                <a:gd name="connsiteY4" fmla="*/ 36571 h 36570"/>
                <a:gd name="connsiteX5" fmla="*/ 5892 w 16212"/>
                <a:gd name="connsiteY5" fmla="*/ 36553 h 36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12" h="36570">
                  <a:moveTo>
                    <a:pt x="5892" y="36553"/>
                  </a:moveTo>
                  <a:cubicBezTo>
                    <a:pt x="-2029" y="34993"/>
                    <a:pt x="34" y="28529"/>
                    <a:pt x="892" y="24129"/>
                  </a:cubicBezTo>
                  <a:cubicBezTo>
                    <a:pt x="2640" y="15162"/>
                    <a:pt x="7675" y="7675"/>
                    <a:pt x="15408" y="0"/>
                  </a:cubicBezTo>
                  <a:cubicBezTo>
                    <a:pt x="18117" y="8435"/>
                    <a:pt x="13333" y="12887"/>
                    <a:pt x="10681" y="18134"/>
                  </a:cubicBezTo>
                  <a:cubicBezTo>
                    <a:pt x="7801" y="23832"/>
                    <a:pt x="10093" y="31073"/>
                    <a:pt x="5887" y="36571"/>
                  </a:cubicBezTo>
                  <a:cubicBezTo>
                    <a:pt x="5887" y="36565"/>
                    <a:pt x="5892" y="36553"/>
                    <a:pt x="5892" y="36553"/>
                  </a:cubicBezTo>
                  <a:close/>
                </a:path>
              </a:pathLst>
            </a:custGeom>
            <a:grpFill/>
            <a:ln w="5715" cap="flat">
              <a:noFill/>
              <a:prstDash val="solid"/>
              <a:miter/>
            </a:ln>
          </p:spPr>
          <p:txBody>
            <a:bodyPr rtlCol="0" anchor="ctr"/>
            <a:lstStyle/>
            <a:p>
              <a:endParaRPr lang="zh-CN" altLang="en-US"/>
            </a:p>
          </p:txBody>
        </p:sp>
        <p:sp>
          <p:nvSpPr>
            <p:cNvPr id="5743" name="任意多边形: 形状 5742">
              <a:extLst>
                <a:ext uri="{FF2B5EF4-FFF2-40B4-BE49-F238E27FC236}">
                  <a16:creationId xmlns:a16="http://schemas.microsoft.com/office/drawing/2014/main" id="{2D07A7C0-DBAF-4887-71FD-87698D65472C}"/>
                </a:ext>
              </a:extLst>
            </p:cNvPr>
            <p:cNvSpPr/>
            <p:nvPr/>
          </p:nvSpPr>
          <p:spPr>
            <a:xfrm>
              <a:off x="4519015" y="4974147"/>
              <a:ext cx="24527" cy="22288"/>
            </a:xfrm>
            <a:custGeom>
              <a:avLst/>
              <a:gdLst>
                <a:gd name="connsiteX0" fmla="*/ 3411 w 24527"/>
                <a:gd name="connsiteY0" fmla="*/ 4155 h 22288"/>
                <a:gd name="connsiteX1" fmla="*/ 23162 w 24527"/>
                <a:gd name="connsiteY1" fmla="*/ 863 h 22288"/>
                <a:gd name="connsiteX2" fmla="*/ 24528 w 24527"/>
                <a:gd name="connsiteY2" fmla="*/ 2492 h 22288"/>
                <a:gd name="connsiteX3" fmla="*/ 24516 w 24527"/>
                <a:gd name="connsiteY3" fmla="*/ 4624 h 22288"/>
                <a:gd name="connsiteX4" fmla="*/ 22893 w 24527"/>
                <a:gd name="connsiteY4" fmla="*/ 8549 h 22288"/>
                <a:gd name="connsiteX5" fmla="*/ 16538 w 24527"/>
                <a:gd name="connsiteY5" fmla="*/ 14036 h 22288"/>
                <a:gd name="connsiteX6" fmla="*/ 216 w 24527"/>
                <a:gd name="connsiteY6" fmla="*/ 22289 h 22288"/>
                <a:gd name="connsiteX7" fmla="*/ 3411 w 24527"/>
                <a:gd name="connsiteY7" fmla="*/ 4155 h 22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27" h="22288">
                  <a:moveTo>
                    <a:pt x="3411" y="4155"/>
                  </a:moveTo>
                  <a:cubicBezTo>
                    <a:pt x="9406" y="-474"/>
                    <a:pt x="16138" y="-680"/>
                    <a:pt x="23162" y="863"/>
                  </a:cubicBezTo>
                  <a:cubicBezTo>
                    <a:pt x="23619" y="1406"/>
                    <a:pt x="24070" y="1949"/>
                    <a:pt x="24528" y="2492"/>
                  </a:cubicBezTo>
                  <a:cubicBezTo>
                    <a:pt x="24516" y="3200"/>
                    <a:pt x="24510" y="3909"/>
                    <a:pt x="24516" y="4624"/>
                  </a:cubicBezTo>
                  <a:cubicBezTo>
                    <a:pt x="24162" y="6007"/>
                    <a:pt x="23607" y="7309"/>
                    <a:pt x="22893" y="8549"/>
                  </a:cubicBezTo>
                  <a:cubicBezTo>
                    <a:pt x="21419" y="11121"/>
                    <a:pt x="18601" y="12133"/>
                    <a:pt x="16538" y="14036"/>
                  </a:cubicBezTo>
                  <a:cubicBezTo>
                    <a:pt x="11520" y="10693"/>
                    <a:pt x="4908" y="13510"/>
                    <a:pt x="216" y="22289"/>
                  </a:cubicBezTo>
                  <a:cubicBezTo>
                    <a:pt x="679" y="14956"/>
                    <a:pt x="-1864" y="9007"/>
                    <a:pt x="3411" y="4155"/>
                  </a:cubicBezTo>
                  <a:close/>
                </a:path>
              </a:pathLst>
            </a:custGeom>
            <a:grpFill/>
            <a:ln w="5715" cap="flat">
              <a:noFill/>
              <a:prstDash val="solid"/>
              <a:miter/>
            </a:ln>
          </p:spPr>
          <p:txBody>
            <a:bodyPr rtlCol="0" anchor="ctr"/>
            <a:lstStyle/>
            <a:p>
              <a:endParaRPr lang="zh-CN" altLang="en-US"/>
            </a:p>
          </p:txBody>
        </p:sp>
        <p:sp>
          <p:nvSpPr>
            <p:cNvPr id="5744" name="任意多边形: 形状 5743">
              <a:extLst>
                <a:ext uri="{FF2B5EF4-FFF2-40B4-BE49-F238E27FC236}">
                  <a16:creationId xmlns:a16="http://schemas.microsoft.com/office/drawing/2014/main" id="{3FC362EC-2B9A-43C6-B94C-E5C6EBB26C2B}"/>
                </a:ext>
              </a:extLst>
            </p:cNvPr>
            <p:cNvSpPr/>
            <p:nvPr/>
          </p:nvSpPr>
          <p:spPr>
            <a:xfrm>
              <a:off x="4545463" y="4962889"/>
              <a:ext cx="19903" cy="23313"/>
            </a:xfrm>
            <a:custGeom>
              <a:avLst/>
              <a:gdLst>
                <a:gd name="connsiteX0" fmla="*/ 3269 w 19903"/>
                <a:gd name="connsiteY0" fmla="*/ 8846 h 23313"/>
                <a:gd name="connsiteX1" fmla="*/ 0 w 19903"/>
                <a:gd name="connsiteY1" fmla="*/ 2257 h 23313"/>
                <a:gd name="connsiteX2" fmla="*/ 17665 w 19903"/>
                <a:gd name="connsiteY2" fmla="*/ 4589 h 23313"/>
                <a:gd name="connsiteX3" fmla="*/ 18111 w 19903"/>
                <a:gd name="connsiteY3" fmla="*/ 14916 h 23313"/>
                <a:gd name="connsiteX4" fmla="*/ 8150 w 19903"/>
                <a:gd name="connsiteY4" fmla="*/ 22791 h 23313"/>
                <a:gd name="connsiteX5" fmla="*/ 3337 w 19903"/>
                <a:gd name="connsiteY5" fmla="*/ 21939 h 23313"/>
                <a:gd name="connsiteX6" fmla="*/ 7035 w 19903"/>
                <a:gd name="connsiteY6" fmla="*/ 12458 h 23313"/>
                <a:gd name="connsiteX7" fmla="*/ 4441 w 19903"/>
                <a:gd name="connsiteY7" fmla="*/ 10132 h 23313"/>
                <a:gd name="connsiteX8" fmla="*/ 3269 w 19903"/>
                <a:gd name="connsiteY8" fmla="*/ 8846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03" h="23313">
                  <a:moveTo>
                    <a:pt x="3269" y="8846"/>
                  </a:moveTo>
                  <a:cubicBezTo>
                    <a:pt x="3200" y="6143"/>
                    <a:pt x="2640" y="3686"/>
                    <a:pt x="0" y="2257"/>
                  </a:cubicBezTo>
                  <a:cubicBezTo>
                    <a:pt x="6589" y="-3109"/>
                    <a:pt x="12310" y="2508"/>
                    <a:pt x="17665" y="4589"/>
                  </a:cubicBezTo>
                  <a:cubicBezTo>
                    <a:pt x="21191" y="5960"/>
                    <a:pt x="19928" y="11452"/>
                    <a:pt x="18111" y="14916"/>
                  </a:cubicBezTo>
                  <a:cubicBezTo>
                    <a:pt x="16019" y="18888"/>
                    <a:pt x="15442" y="25168"/>
                    <a:pt x="8150" y="22791"/>
                  </a:cubicBezTo>
                  <a:cubicBezTo>
                    <a:pt x="6618" y="22293"/>
                    <a:pt x="4949" y="22214"/>
                    <a:pt x="3337" y="21939"/>
                  </a:cubicBezTo>
                  <a:cubicBezTo>
                    <a:pt x="1383" y="17482"/>
                    <a:pt x="4389" y="14996"/>
                    <a:pt x="7035" y="12458"/>
                  </a:cubicBezTo>
                  <a:cubicBezTo>
                    <a:pt x="8395" y="9343"/>
                    <a:pt x="4778" y="11469"/>
                    <a:pt x="4441" y="10132"/>
                  </a:cubicBezTo>
                  <a:cubicBezTo>
                    <a:pt x="4029" y="9703"/>
                    <a:pt x="3646" y="9275"/>
                    <a:pt x="3269" y="8846"/>
                  </a:cubicBezTo>
                  <a:close/>
                </a:path>
              </a:pathLst>
            </a:custGeom>
            <a:grpFill/>
            <a:ln w="5715" cap="flat">
              <a:noFill/>
              <a:prstDash val="solid"/>
              <a:miter/>
            </a:ln>
          </p:spPr>
          <p:txBody>
            <a:bodyPr rtlCol="0" anchor="ctr"/>
            <a:lstStyle/>
            <a:p>
              <a:endParaRPr lang="zh-CN" altLang="en-US"/>
            </a:p>
          </p:txBody>
        </p:sp>
        <p:sp>
          <p:nvSpPr>
            <p:cNvPr id="5745" name="任意多边形: 形状 5744">
              <a:extLst>
                <a:ext uri="{FF2B5EF4-FFF2-40B4-BE49-F238E27FC236}">
                  <a16:creationId xmlns:a16="http://schemas.microsoft.com/office/drawing/2014/main" id="{21165587-C7D4-8CAF-8C54-90FCD2DC591B}"/>
                </a:ext>
              </a:extLst>
            </p:cNvPr>
            <p:cNvSpPr/>
            <p:nvPr/>
          </p:nvSpPr>
          <p:spPr>
            <a:xfrm>
              <a:off x="4486238" y="5034448"/>
              <a:ext cx="18790" cy="20517"/>
            </a:xfrm>
            <a:custGeom>
              <a:avLst/>
              <a:gdLst>
                <a:gd name="connsiteX0" fmla="*/ 0 w 18790"/>
                <a:gd name="connsiteY0" fmla="*/ 19520 h 20517"/>
                <a:gd name="connsiteX1" fmla="*/ 7881 w 18790"/>
                <a:gd name="connsiteY1" fmla="*/ 9639 h 20517"/>
                <a:gd name="connsiteX2" fmla="*/ 6567 w 18790"/>
                <a:gd name="connsiteY2" fmla="*/ 3089 h 20517"/>
                <a:gd name="connsiteX3" fmla="*/ 17294 w 18790"/>
                <a:gd name="connsiteY3" fmla="*/ 2947 h 20517"/>
                <a:gd name="connsiteX4" fmla="*/ 16996 w 18790"/>
                <a:gd name="connsiteY4" fmla="*/ 11702 h 20517"/>
                <a:gd name="connsiteX5" fmla="*/ 0 w 18790"/>
                <a:gd name="connsiteY5" fmla="*/ 19520 h 20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0517">
                  <a:moveTo>
                    <a:pt x="0" y="19520"/>
                  </a:moveTo>
                  <a:cubicBezTo>
                    <a:pt x="2189" y="15902"/>
                    <a:pt x="3195" y="11759"/>
                    <a:pt x="7881" y="9639"/>
                  </a:cubicBezTo>
                  <a:cubicBezTo>
                    <a:pt x="14328" y="6713"/>
                    <a:pt x="5915" y="5564"/>
                    <a:pt x="6567" y="3089"/>
                  </a:cubicBezTo>
                  <a:cubicBezTo>
                    <a:pt x="10081" y="-1306"/>
                    <a:pt x="13773" y="-700"/>
                    <a:pt x="17294" y="2947"/>
                  </a:cubicBezTo>
                  <a:cubicBezTo>
                    <a:pt x="20083" y="5838"/>
                    <a:pt x="18374" y="8781"/>
                    <a:pt x="16996" y="11702"/>
                  </a:cubicBezTo>
                  <a:cubicBezTo>
                    <a:pt x="12865" y="20469"/>
                    <a:pt x="9956" y="21835"/>
                    <a:pt x="0" y="19520"/>
                  </a:cubicBezTo>
                  <a:close/>
                </a:path>
              </a:pathLst>
            </a:custGeom>
            <a:grpFill/>
            <a:ln w="5715" cap="flat">
              <a:noFill/>
              <a:prstDash val="solid"/>
              <a:miter/>
            </a:ln>
          </p:spPr>
          <p:txBody>
            <a:bodyPr rtlCol="0" anchor="ctr"/>
            <a:lstStyle/>
            <a:p>
              <a:endParaRPr lang="zh-CN" altLang="en-US"/>
            </a:p>
          </p:txBody>
        </p:sp>
        <p:sp>
          <p:nvSpPr>
            <p:cNvPr id="5746" name="任意多边形: 形状 5745">
              <a:extLst>
                <a:ext uri="{FF2B5EF4-FFF2-40B4-BE49-F238E27FC236}">
                  <a16:creationId xmlns:a16="http://schemas.microsoft.com/office/drawing/2014/main" id="{0271CC3B-7278-D759-8384-6379F0855B3A}"/>
                </a:ext>
              </a:extLst>
            </p:cNvPr>
            <p:cNvSpPr/>
            <p:nvPr/>
          </p:nvSpPr>
          <p:spPr>
            <a:xfrm>
              <a:off x="4559938" y="4933839"/>
              <a:ext cx="19860" cy="23746"/>
            </a:xfrm>
            <a:custGeom>
              <a:avLst/>
              <a:gdLst>
                <a:gd name="connsiteX0" fmla="*/ 15225 w 19860"/>
                <a:gd name="connsiteY0" fmla="*/ 0 h 23746"/>
                <a:gd name="connsiteX1" fmla="*/ 10202 w 19860"/>
                <a:gd name="connsiteY1" fmla="*/ 20099 h 23746"/>
                <a:gd name="connsiteX2" fmla="*/ 5687 w 19860"/>
                <a:gd name="connsiteY2" fmla="*/ 21037 h 23746"/>
                <a:gd name="connsiteX3" fmla="*/ 869 w 19860"/>
                <a:gd name="connsiteY3" fmla="*/ 22626 h 23746"/>
                <a:gd name="connsiteX4" fmla="*/ 1875 w 19860"/>
                <a:gd name="connsiteY4" fmla="*/ 15265 h 23746"/>
                <a:gd name="connsiteX5" fmla="*/ 15225 w 19860"/>
                <a:gd name="connsiteY5" fmla="*/ 0 h 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60" h="23746">
                  <a:moveTo>
                    <a:pt x="15225" y="0"/>
                  </a:moveTo>
                  <a:cubicBezTo>
                    <a:pt x="22266" y="16333"/>
                    <a:pt x="21815" y="17425"/>
                    <a:pt x="10202" y="20099"/>
                  </a:cubicBezTo>
                  <a:cubicBezTo>
                    <a:pt x="8693" y="20448"/>
                    <a:pt x="6870" y="20248"/>
                    <a:pt x="5687" y="21037"/>
                  </a:cubicBezTo>
                  <a:cubicBezTo>
                    <a:pt x="4070" y="22117"/>
                    <a:pt x="2698" y="25477"/>
                    <a:pt x="869" y="22626"/>
                  </a:cubicBezTo>
                  <a:cubicBezTo>
                    <a:pt x="-205" y="20945"/>
                    <a:pt x="-691" y="16951"/>
                    <a:pt x="1875" y="15265"/>
                  </a:cubicBezTo>
                  <a:cubicBezTo>
                    <a:pt x="6847" y="12001"/>
                    <a:pt x="12659" y="9892"/>
                    <a:pt x="15225" y="0"/>
                  </a:cubicBezTo>
                  <a:close/>
                </a:path>
              </a:pathLst>
            </a:custGeom>
            <a:grpFill/>
            <a:ln w="5715" cap="flat">
              <a:noFill/>
              <a:prstDash val="solid"/>
              <a:miter/>
            </a:ln>
          </p:spPr>
          <p:txBody>
            <a:bodyPr rtlCol="0" anchor="ctr"/>
            <a:lstStyle/>
            <a:p>
              <a:endParaRPr lang="zh-CN" altLang="en-US"/>
            </a:p>
          </p:txBody>
        </p:sp>
        <p:sp>
          <p:nvSpPr>
            <p:cNvPr id="5747" name="任意多边形: 形状 5746">
              <a:extLst>
                <a:ext uri="{FF2B5EF4-FFF2-40B4-BE49-F238E27FC236}">
                  <a16:creationId xmlns:a16="http://schemas.microsoft.com/office/drawing/2014/main" id="{5993014A-78C2-D797-BDA0-C56411A7664B}"/>
                </a:ext>
              </a:extLst>
            </p:cNvPr>
            <p:cNvSpPr/>
            <p:nvPr/>
          </p:nvSpPr>
          <p:spPr>
            <a:xfrm>
              <a:off x="4575680" y="4978298"/>
              <a:ext cx="20532" cy="23745"/>
            </a:xfrm>
            <a:custGeom>
              <a:avLst/>
              <a:gdLst>
                <a:gd name="connsiteX0" fmla="*/ 19097 w 20532"/>
                <a:gd name="connsiteY0" fmla="*/ 16463 h 23745"/>
                <a:gd name="connsiteX1" fmla="*/ 12805 w 20532"/>
                <a:gd name="connsiteY1" fmla="*/ 11040 h 23745"/>
                <a:gd name="connsiteX2" fmla="*/ 226 w 20532"/>
                <a:gd name="connsiteY2" fmla="*/ 23590 h 23745"/>
                <a:gd name="connsiteX3" fmla="*/ 5941 w 20532"/>
                <a:gd name="connsiteY3" fmla="*/ 6599 h 23745"/>
                <a:gd name="connsiteX4" fmla="*/ 15783 w 20532"/>
                <a:gd name="connsiteY4" fmla="*/ 4 h 23745"/>
                <a:gd name="connsiteX5" fmla="*/ 15811 w 20532"/>
                <a:gd name="connsiteY5" fmla="*/ 27 h 23745"/>
                <a:gd name="connsiteX6" fmla="*/ 19103 w 20532"/>
                <a:gd name="connsiteY6" fmla="*/ 9908 h 23745"/>
                <a:gd name="connsiteX7" fmla="*/ 19080 w 20532"/>
                <a:gd name="connsiteY7" fmla="*/ 16486 h 23745"/>
                <a:gd name="connsiteX8" fmla="*/ 19097 w 20532"/>
                <a:gd name="connsiteY8" fmla="*/ 16463 h 23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532" h="23745">
                  <a:moveTo>
                    <a:pt x="19097" y="16463"/>
                  </a:moveTo>
                  <a:cubicBezTo>
                    <a:pt x="17069" y="14714"/>
                    <a:pt x="15040" y="12966"/>
                    <a:pt x="12805" y="11040"/>
                  </a:cubicBezTo>
                  <a:cubicBezTo>
                    <a:pt x="7033" y="13634"/>
                    <a:pt x="10896" y="25213"/>
                    <a:pt x="226" y="23590"/>
                  </a:cubicBezTo>
                  <a:cubicBezTo>
                    <a:pt x="-1654" y="16777"/>
                    <a:pt x="8879" y="13600"/>
                    <a:pt x="5941" y="6599"/>
                  </a:cubicBezTo>
                  <a:cubicBezTo>
                    <a:pt x="6233" y="-65"/>
                    <a:pt x="11011" y="-25"/>
                    <a:pt x="15783" y="4"/>
                  </a:cubicBezTo>
                  <a:lnTo>
                    <a:pt x="15811" y="27"/>
                  </a:lnTo>
                  <a:cubicBezTo>
                    <a:pt x="11965" y="4964"/>
                    <a:pt x="17114" y="6908"/>
                    <a:pt x="19103" y="9908"/>
                  </a:cubicBezTo>
                  <a:cubicBezTo>
                    <a:pt x="21172" y="12108"/>
                    <a:pt x="20846" y="14297"/>
                    <a:pt x="19080" y="16486"/>
                  </a:cubicBezTo>
                  <a:lnTo>
                    <a:pt x="19097" y="16463"/>
                  </a:lnTo>
                  <a:close/>
                </a:path>
              </a:pathLst>
            </a:custGeom>
            <a:grpFill/>
            <a:ln w="5715" cap="flat">
              <a:noFill/>
              <a:prstDash val="solid"/>
              <a:miter/>
            </a:ln>
          </p:spPr>
          <p:txBody>
            <a:bodyPr rtlCol="0" anchor="ctr"/>
            <a:lstStyle/>
            <a:p>
              <a:endParaRPr lang="zh-CN" altLang="en-US"/>
            </a:p>
          </p:txBody>
        </p:sp>
        <p:sp>
          <p:nvSpPr>
            <p:cNvPr id="5748" name="任意多边形: 形状 5747">
              <a:extLst>
                <a:ext uri="{FF2B5EF4-FFF2-40B4-BE49-F238E27FC236}">
                  <a16:creationId xmlns:a16="http://schemas.microsoft.com/office/drawing/2014/main" id="{05C88FBF-E43D-CC18-C935-E35E0C4EFF5B}"/>
                </a:ext>
              </a:extLst>
            </p:cNvPr>
            <p:cNvSpPr/>
            <p:nvPr/>
          </p:nvSpPr>
          <p:spPr>
            <a:xfrm>
              <a:off x="4479579" y="5009682"/>
              <a:ext cx="10691" cy="31147"/>
            </a:xfrm>
            <a:custGeom>
              <a:avLst/>
              <a:gdLst>
                <a:gd name="connsiteX0" fmla="*/ 10088 w 10691"/>
                <a:gd name="connsiteY0" fmla="*/ 27930 h 31147"/>
                <a:gd name="connsiteX1" fmla="*/ 6648 w 10691"/>
                <a:gd name="connsiteY1" fmla="*/ 31148 h 31147"/>
                <a:gd name="connsiteX2" fmla="*/ 3282 w 10691"/>
                <a:gd name="connsiteY2" fmla="*/ 27850 h 31147"/>
                <a:gd name="connsiteX3" fmla="*/ 19 w 10691"/>
                <a:gd name="connsiteY3" fmla="*/ 4910 h 31147"/>
                <a:gd name="connsiteX4" fmla="*/ 9894 w 10691"/>
                <a:gd name="connsiteY4" fmla="*/ 1533 h 31147"/>
                <a:gd name="connsiteX5" fmla="*/ 10088 w 10691"/>
                <a:gd name="connsiteY5" fmla="*/ 27930 h 31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91" h="31147">
                  <a:moveTo>
                    <a:pt x="10088" y="27930"/>
                  </a:moveTo>
                  <a:cubicBezTo>
                    <a:pt x="8940" y="29005"/>
                    <a:pt x="7797" y="30079"/>
                    <a:pt x="6648" y="31148"/>
                  </a:cubicBezTo>
                  <a:cubicBezTo>
                    <a:pt x="5745" y="29828"/>
                    <a:pt x="3545" y="29828"/>
                    <a:pt x="3282" y="27850"/>
                  </a:cubicBezTo>
                  <a:cubicBezTo>
                    <a:pt x="4813" y="19832"/>
                    <a:pt x="-347" y="12763"/>
                    <a:pt x="19" y="4910"/>
                  </a:cubicBezTo>
                  <a:cubicBezTo>
                    <a:pt x="2105" y="247"/>
                    <a:pt x="5162" y="-1553"/>
                    <a:pt x="9894" y="1533"/>
                  </a:cubicBezTo>
                  <a:cubicBezTo>
                    <a:pt x="13009" y="10311"/>
                    <a:pt x="5682" y="19163"/>
                    <a:pt x="10088" y="27930"/>
                  </a:cubicBezTo>
                  <a:close/>
                </a:path>
              </a:pathLst>
            </a:custGeom>
            <a:grpFill/>
            <a:ln w="5715" cap="flat">
              <a:noFill/>
              <a:prstDash val="solid"/>
              <a:miter/>
            </a:ln>
          </p:spPr>
          <p:txBody>
            <a:bodyPr rtlCol="0" anchor="ctr"/>
            <a:lstStyle/>
            <a:p>
              <a:endParaRPr lang="zh-CN" altLang="en-US"/>
            </a:p>
          </p:txBody>
        </p:sp>
        <p:sp>
          <p:nvSpPr>
            <p:cNvPr id="5749" name="任意多边形: 形状 5748">
              <a:extLst>
                <a:ext uri="{FF2B5EF4-FFF2-40B4-BE49-F238E27FC236}">
                  <a16:creationId xmlns:a16="http://schemas.microsoft.com/office/drawing/2014/main" id="{A2C5EAA5-D493-195B-42C8-5EA26ED0F876}"/>
                </a:ext>
              </a:extLst>
            </p:cNvPr>
            <p:cNvSpPr/>
            <p:nvPr/>
          </p:nvSpPr>
          <p:spPr>
            <a:xfrm>
              <a:off x="4588660" y="4930210"/>
              <a:ext cx="18564" cy="15869"/>
            </a:xfrm>
            <a:custGeom>
              <a:avLst/>
              <a:gdLst>
                <a:gd name="connsiteX0" fmla="*/ 9398 w 18564"/>
                <a:gd name="connsiteY0" fmla="*/ 11939 h 15869"/>
                <a:gd name="connsiteX1" fmla="*/ 4638 w 18564"/>
                <a:gd name="connsiteY1" fmla="*/ 12619 h 15869"/>
                <a:gd name="connsiteX2" fmla="*/ 494 w 18564"/>
                <a:gd name="connsiteY2" fmla="*/ 11801 h 15869"/>
                <a:gd name="connsiteX3" fmla="*/ 2283 w 18564"/>
                <a:gd name="connsiteY3" fmla="*/ 6509 h 15869"/>
                <a:gd name="connsiteX4" fmla="*/ 17914 w 18564"/>
                <a:gd name="connsiteY4" fmla="*/ 0 h 15869"/>
                <a:gd name="connsiteX5" fmla="*/ 15965 w 18564"/>
                <a:gd name="connsiteY5" fmla="*/ 15236 h 15869"/>
                <a:gd name="connsiteX6" fmla="*/ 9398 w 18564"/>
                <a:gd name="connsiteY6" fmla="*/ 11939 h 15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564" h="15869">
                  <a:moveTo>
                    <a:pt x="9398" y="11939"/>
                  </a:moveTo>
                  <a:cubicBezTo>
                    <a:pt x="7810" y="12161"/>
                    <a:pt x="6209" y="12322"/>
                    <a:pt x="4638" y="12619"/>
                  </a:cubicBezTo>
                  <a:cubicBezTo>
                    <a:pt x="3112" y="12910"/>
                    <a:pt x="1369" y="13659"/>
                    <a:pt x="494" y="11801"/>
                  </a:cubicBezTo>
                  <a:cubicBezTo>
                    <a:pt x="-523" y="9630"/>
                    <a:pt x="9" y="7138"/>
                    <a:pt x="2283" y="6509"/>
                  </a:cubicBezTo>
                  <a:cubicBezTo>
                    <a:pt x="7358" y="5104"/>
                    <a:pt x="12496" y="4035"/>
                    <a:pt x="17914" y="0"/>
                  </a:cubicBezTo>
                  <a:cubicBezTo>
                    <a:pt x="19440" y="6006"/>
                    <a:pt x="18074" y="10647"/>
                    <a:pt x="15965" y="15236"/>
                  </a:cubicBezTo>
                  <a:cubicBezTo>
                    <a:pt x="12285" y="17116"/>
                    <a:pt x="10879" y="14453"/>
                    <a:pt x="9398" y="11939"/>
                  </a:cubicBezTo>
                  <a:close/>
                </a:path>
              </a:pathLst>
            </a:custGeom>
            <a:grpFill/>
            <a:ln w="5715" cap="flat">
              <a:noFill/>
              <a:prstDash val="solid"/>
              <a:miter/>
            </a:ln>
          </p:spPr>
          <p:txBody>
            <a:bodyPr rtlCol="0" anchor="ctr"/>
            <a:lstStyle/>
            <a:p>
              <a:endParaRPr lang="zh-CN" altLang="en-US"/>
            </a:p>
          </p:txBody>
        </p:sp>
        <p:sp>
          <p:nvSpPr>
            <p:cNvPr id="5750" name="任意多边形: 形状 5749">
              <a:extLst>
                <a:ext uri="{FF2B5EF4-FFF2-40B4-BE49-F238E27FC236}">
                  <a16:creationId xmlns:a16="http://schemas.microsoft.com/office/drawing/2014/main" id="{A1BA3E42-D318-DF6E-ADB0-CC00D2E46BED}"/>
                </a:ext>
              </a:extLst>
            </p:cNvPr>
            <p:cNvSpPr/>
            <p:nvPr/>
          </p:nvSpPr>
          <p:spPr>
            <a:xfrm>
              <a:off x="4476408" y="4988166"/>
              <a:ext cx="17522" cy="26437"/>
            </a:xfrm>
            <a:custGeom>
              <a:avLst/>
              <a:gdLst>
                <a:gd name="connsiteX0" fmla="*/ 13065 w 17522"/>
                <a:gd name="connsiteY0" fmla="*/ 23054 h 26437"/>
                <a:gd name="connsiteX1" fmla="*/ 3189 w 17522"/>
                <a:gd name="connsiteY1" fmla="*/ 26426 h 26437"/>
                <a:gd name="connsiteX2" fmla="*/ 3206 w 17522"/>
                <a:gd name="connsiteY2" fmla="*/ 26437 h 26437"/>
                <a:gd name="connsiteX3" fmla="*/ 3241 w 17522"/>
                <a:gd name="connsiteY3" fmla="*/ 16402 h 26437"/>
                <a:gd name="connsiteX4" fmla="*/ 0 w 17522"/>
                <a:gd name="connsiteY4" fmla="*/ 9870 h 26437"/>
                <a:gd name="connsiteX5" fmla="*/ 6549 w 17522"/>
                <a:gd name="connsiteY5" fmla="*/ 3337 h 26437"/>
                <a:gd name="connsiteX6" fmla="*/ 9824 w 17522"/>
                <a:gd name="connsiteY6" fmla="*/ 0 h 26437"/>
                <a:gd name="connsiteX7" fmla="*/ 9841 w 17522"/>
                <a:gd name="connsiteY7" fmla="*/ 29 h 26437"/>
                <a:gd name="connsiteX8" fmla="*/ 15859 w 17522"/>
                <a:gd name="connsiteY8" fmla="*/ 4612 h 26437"/>
                <a:gd name="connsiteX9" fmla="*/ 17522 w 17522"/>
                <a:gd name="connsiteY9" fmla="*/ 8029 h 26437"/>
                <a:gd name="connsiteX10" fmla="*/ 9847 w 17522"/>
                <a:gd name="connsiteY10" fmla="*/ 13190 h 26437"/>
                <a:gd name="connsiteX11" fmla="*/ 9864 w 17522"/>
                <a:gd name="connsiteY11" fmla="*/ 13179 h 26437"/>
                <a:gd name="connsiteX12" fmla="*/ 16339 w 17522"/>
                <a:gd name="connsiteY12" fmla="*/ 19717 h 26437"/>
                <a:gd name="connsiteX13" fmla="*/ 13065 w 17522"/>
                <a:gd name="connsiteY13" fmla="*/ 23054 h 2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22" h="26437">
                  <a:moveTo>
                    <a:pt x="13065" y="23054"/>
                  </a:moveTo>
                  <a:cubicBezTo>
                    <a:pt x="9333" y="22883"/>
                    <a:pt x="6378" y="25003"/>
                    <a:pt x="3189" y="26426"/>
                  </a:cubicBezTo>
                  <a:cubicBezTo>
                    <a:pt x="3189" y="26426"/>
                    <a:pt x="3206" y="26437"/>
                    <a:pt x="3206" y="26437"/>
                  </a:cubicBezTo>
                  <a:cubicBezTo>
                    <a:pt x="343" y="23083"/>
                    <a:pt x="954" y="19739"/>
                    <a:pt x="3241" y="16402"/>
                  </a:cubicBezTo>
                  <a:cubicBezTo>
                    <a:pt x="2160" y="14225"/>
                    <a:pt x="1080" y="12047"/>
                    <a:pt x="0" y="9870"/>
                  </a:cubicBezTo>
                  <a:cubicBezTo>
                    <a:pt x="2800" y="8315"/>
                    <a:pt x="4869" y="6018"/>
                    <a:pt x="6549" y="3337"/>
                  </a:cubicBezTo>
                  <a:cubicBezTo>
                    <a:pt x="7641" y="2223"/>
                    <a:pt x="8733" y="1114"/>
                    <a:pt x="9824" y="0"/>
                  </a:cubicBezTo>
                  <a:cubicBezTo>
                    <a:pt x="9824" y="0"/>
                    <a:pt x="9841" y="29"/>
                    <a:pt x="9841" y="29"/>
                  </a:cubicBezTo>
                  <a:cubicBezTo>
                    <a:pt x="11481" y="2029"/>
                    <a:pt x="13842" y="3086"/>
                    <a:pt x="15859" y="4612"/>
                  </a:cubicBezTo>
                  <a:cubicBezTo>
                    <a:pt x="16802" y="5566"/>
                    <a:pt x="17328" y="6715"/>
                    <a:pt x="17522" y="8029"/>
                  </a:cubicBezTo>
                  <a:cubicBezTo>
                    <a:pt x="16625" y="12224"/>
                    <a:pt x="11864" y="10658"/>
                    <a:pt x="9847" y="13190"/>
                  </a:cubicBezTo>
                  <a:lnTo>
                    <a:pt x="9864" y="13179"/>
                  </a:lnTo>
                  <a:cubicBezTo>
                    <a:pt x="7355" y="19979"/>
                    <a:pt x="14790" y="16928"/>
                    <a:pt x="16339" y="19717"/>
                  </a:cubicBezTo>
                  <a:cubicBezTo>
                    <a:pt x="15248" y="20831"/>
                    <a:pt x="14156" y="21940"/>
                    <a:pt x="13065" y="23054"/>
                  </a:cubicBezTo>
                  <a:close/>
                </a:path>
              </a:pathLst>
            </a:custGeom>
            <a:grpFill/>
            <a:ln w="5715" cap="flat">
              <a:noFill/>
              <a:prstDash val="solid"/>
              <a:miter/>
            </a:ln>
          </p:spPr>
          <p:txBody>
            <a:bodyPr rtlCol="0" anchor="ctr"/>
            <a:lstStyle/>
            <a:p>
              <a:endParaRPr lang="zh-CN" altLang="en-US"/>
            </a:p>
          </p:txBody>
        </p:sp>
        <p:sp>
          <p:nvSpPr>
            <p:cNvPr id="5751" name="任意多边形: 形状 5750">
              <a:extLst>
                <a:ext uri="{FF2B5EF4-FFF2-40B4-BE49-F238E27FC236}">
                  <a16:creationId xmlns:a16="http://schemas.microsoft.com/office/drawing/2014/main" id="{B67B3508-DBB9-401A-C875-32F60EBD36C0}"/>
                </a:ext>
              </a:extLst>
            </p:cNvPr>
            <p:cNvSpPr/>
            <p:nvPr/>
          </p:nvSpPr>
          <p:spPr>
            <a:xfrm>
              <a:off x="4632034" y="4911346"/>
              <a:ext cx="12156" cy="18766"/>
            </a:xfrm>
            <a:custGeom>
              <a:avLst/>
              <a:gdLst>
                <a:gd name="connsiteX0" fmla="*/ 639 w 12156"/>
                <a:gd name="connsiteY0" fmla="*/ 15406 h 18766"/>
                <a:gd name="connsiteX1" fmla="*/ 5 w 12156"/>
                <a:gd name="connsiteY1" fmla="*/ 4622 h 18766"/>
                <a:gd name="connsiteX2" fmla="*/ 4280 w 12156"/>
                <a:gd name="connsiteY2" fmla="*/ 404 h 18766"/>
                <a:gd name="connsiteX3" fmla="*/ 10721 w 12156"/>
                <a:gd name="connsiteY3" fmla="*/ 3582 h 18766"/>
                <a:gd name="connsiteX4" fmla="*/ 10629 w 12156"/>
                <a:gd name="connsiteY4" fmla="*/ 8988 h 18766"/>
                <a:gd name="connsiteX5" fmla="*/ 4994 w 12156"/>
                <a:gd name="connsiteY5" fmla="*/ 18767 h 18766"/>
                <a:gd name="connsiteX6" fmla="*/ 639 w 12156"/>
                <a:gd name="connsiteY6" fmla="*/ 15406 h 1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56" h="18766">
                  <a:moveTo>
                    <a:pt x="639" y="15406"/>
                  </a:moveTo>
                  <a:cubicBezTo>
                    <a:pt x="399" y="11812"/>
                    <a:pt x="-52" y="8211"/>
                    <a:pt x="5" y="4622"/>
                  </a:cubicBezTo>
                  <a:cubicBezTo>
                    <a:pt x="45" y="2165"/>
                    <a:pt x="2337" y="1290"/>
                    <a:pt x="4280" y="404"/>
                  </a:cubicBezTo>
                  <a:cubicBezTo>
                    <a:pt x="7726" y="-1162"/>
                    <a:pt x="8692" y="2233"/>
                    <a:pt x="10721" y="3582"/>
                  </a:cubicBezTo>
                  <a:cubicBezTo>
                    <a:pt x="13601" y="5508"/>
                    <a:pt x="11383" y="7422"/>
                    <a:pt x="10629" y="8988"/>
                  </a:cubicBezTo>
                  <a:cubicBezTo>
                    <a:pt x="9000" y="12366"/>
                    <a:pt x="6903" y="15521"/>
                    <a:pt x="4994" y="18767"/>
                  </a:cubicBezTo>
                  <a:cubicBezTo>
                    <a:pt x="3543" y="17647"/>
                    <a:pt x="2091" y="16527"/>
                    <a:pt x="639" y="15406"/>
                  </a:cubicBezTo>
                  <a:close/>
                </a:path>
              </a:pathLst>
            </a:custGeom>
            <a:grpFill/>
            <a:ln w="5715" cap="flat">
              <a:noFill/>
              <a:prstDash val="solid"/>
              <a:miter/>
            </a:ln>
          </p:spPr>
          <p:txBody>
            <a:bodyPr rtlCol="0" anchor="ctr"/>
            <a:lstStyle/>
            <a:p>
              <a:endParaRPr lang="zh-CN" altLang="en-US"/>
            </a:p>
          </p:txBody>
        </p:sp>
        <p:sp>
          <p:nvSpPr>
            <p:cNvPr id="5752" name="任意多边形: 形状 5751">
              <a:extLst>
                <a:ext uri="{FF2B5EF4-FFF2-40B4-BE49-F238E27FC236}">
                  <a16:creationId xmlns:a16="http://schemas.microsoft.com/office/drawing/2014/main" id="{CA1E1FC5-B4B9-A545-212E-A60ACEC4EE0D}"/>
                </a:ext>
              </a:extLst>
            </p:cNvPr>
            <p:cNvSpPr/>
            <p:nvPr/>
          </p:nvSpPr>
          <p:spPr>
            <a:xfrm>
              <a:off x="4594542" y="4942149"/>
              <a:ext cx="10099" cy="16430"/>
            </a:xfrm>
            <a:custGeom>
              <a:avLst/>
              <a:gdLst>
                <a:gd name="connsiteX0" fmla="*/ 3516 w 10099"/>
                <a:gd name="connsiteY0" fmla="*/ 0 h 16430"/>
                <a:gd name="connsiteX1" fmla="*/ 10082 w 10099"/>
                <a:gd name="connsiteY1" fmla="*/ 3292 h 16430"/>
                <a:gd name="connsiteX2" fmla="*/ 10099 w 10099"/>
                <a:gd name="connsiteY2" fmla="*/ 16431 h 16430"/>
                <a:gd name="connsiteX3" fmla="*/ 10088 w 10099"/>
                <a:gd name="connsiteY3" fmla="*/ 16431 h 16430"/>
                <a:gd name="connsiteX4" fmla="*/ 3516 w 10099"/>
                <a:gd name="connsiteY4" fmla="*/ 0 h 16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9" h="16430">
                  <a:moveTo>
                    <a:pt x="3516" y="0"/>
                  </a:moveTo>
                  <a:cubicBezTo>
                    <a:pt x="5704" y="1097"/>
                    <a:pt x="7893" y="2194"/>
                    <a:pt x="10082" y="3292"/>
                  </a:cubicBezTo>
                  <a:cubicBezTo>
                    <a:pt x="10088" y="7669"/>
                    <a:pt x="10094" y="12053"/>
                    <a:pt x="10099" y="16431"/>
                  </a:cubicBezTo>
                  <a:cubicBezTo>
                    <a:pt x="10099" y="16431"/>
                    <a:pt x="10088" y="16431"/>
                    <a:pt x="10088" y="16431"/>
                  </a:cubicBezTo>
                  <a:cubicBezTo>
                    <a:pt x="-1828" y="15465"/>
                    <a:pt x="-2034" y="14956"/>
                    <a:pt x="3516" y="0"/>
                  </a:cubicBezTo>
                  <a:close/>
                </a:path>
              </a:pathLst>
            </a:custGeom>
            <a:grpFill/>
            <a:ln w="5715" cap="flat">
              <a:noFill/>
              <a:prstDash val="solid"/>
              <a:miter/>
            </a:ln>
          </p:spPr>
          <p:txBody>
            <a:bodyPr rtlCol="0" anchor="ctr"/>
            <a:lstStyle/>
            <a:p>
              <a:endParaRPr lang="zh-CN" altLang="en-US"/>
            </a:p>
          </p:txBody>
        </p:sp>
        <p:sp>
          <p:nvSpPr>
            <p:cNvPr id="5753" name="任意多边形: 形状 5752">
              <a:extLst>
                <a:ext uri="{FF2B5EF4-FFF2-40B4-BE49-F238E27FC236}">
                  <a16:creationId xmlns:a16="http://schemas.microsoft.com/office/drawing/2014/main" id="{91BB021D-350A-A545-1F76-F7640FD10C9F}"/>
                </a:ext>
              </a:extLst>
            </p:cNvPr>
            <p:cNvSpPr/>
            <p:nvPr/>
          </p:nvSpPr>
          <p:spPr>
            <a:xfrm>
              <a:off x="4535559" y="4973493"/>
              <a:ext cx="19796" cy="15858"/>
            </a:xfrm>
            <a:custGeom>
              <a:avLst/>
              <a:gdLst>
                <a:gd name="connsiteX0" fmla="*/ 19797 w 19796"/>
                <a:gd name="connsiteY0" fmla="*/ 1545 h 15858"/>
                <a:gd name="connsiteX1" fmla="*/ 13242 w 19796"/>
                <a:gd name="connsiteY1" fmla="*/ 11335 h 15858"/>
                <a:gd name="connsiteX2" fmla="*/ 7424 w 19796"/>
                <a:gd name="connsiteY2" fmla="*/ 15387 h 15858"/>
                <a:gd name="connsiteX3" fmla="*/ 0 w 19796"/>
                <a:gd name="connsiteY3" fmla="*/ 14684 h 15858"/>
                <a:gd name="connsiteX4" fmla="*/ 3349 w 19796"/>
                <a:gd name="connsiteY4" fmla="*/ 8106 h 15858"/>
                <a:gd name="connsiteX5" fmla="*/ 6595 w 19796"/>
                <a:gd name="connsiteY5" fmla="*/ 4814 h 15858"/>
                <a:gd name="connsiteX6" fmla="*/ 6601 w 19796"/>
                <a:gd name="connsiteY6" fmla="*/ 4814 h 15858"/>
                <a:gd name="connsiteX7" fmla="*/ 11384 w 19796"/>
                <a:gd name="connsiteY7" fmla="*/ 1951 h 15858"/>
                <a:gd name="connsiteX8" fmla="*/ 14625 w 19796"/>
                <a:gd name="connsiteY8" fmla="*/ 42 h 15858"/>
                <a:gd name="connsiteX9" fmla="*/ 19797 w 19796"/>
                <a:gd name="connsiteY9" fmla="*/ 1545 h 1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96" h="15858">
                  <a:moveTo>
                    <a:pt x="19797" y="1545"/>
                  </a:moveTo>
                  <a:cubicBezTo>
                    <a:pt x="17608" y="4808"/>
                    <a:pt x="15425" y="8072"/>
                    <a:pt x="13242" y="11335"/>
                  </a:cubicBezTo>
                  <a:cubicBezTo>
                    <a:pt x="12887" y="14958"/>
                    <a:pt x="11573" y="16787"/>
                    <a:pt x="7424" y="15387"/>
                  </a:cubicBezTo>
                  <a:cubicBezTo>
                    <a:pt x="5132" y="14615"/>
                    <a:pt x="2486" y="14884"/>
                    <a:pt x="0" y="14684"/>
                  </a:cubicBezTo>
                  <a:cubicBezTo>
                    <a:pt x="1114" y="12489"/>
                    <a:pt x="2235" y="10300"/>
                    <a:pt x="3349" y="8106"/>
                  </a:cubicBezTo>
                  <a:cubicBezTo>
                    <a:pt x="4515" y="7095"/>
                    <a:pt x="5504" y="5906"/>
                    <a:pt x="6595" y="4814"/>
                  </a:cubicBezTo>
                  <a:lnTo>
                    <a:pt x="6601" y="4814"/>
                  </a:lnTo>
                  <a:cubicBezTo>
                    <a:pt x="7864" y="3305"/>
                    <a:pt x="9984" y="3231"/>
                    <a:pt x="11384" y="1951"/>
                  </a:cubicBezTo>
                  <a:cubicBezTo>
                    <a:pt x="12322" y="1065"/>
                    <a:pt x="13402" y="436"/>
                    <a:pt x="14625" y="42"/>
                  </a:cubicBezTo>
                  <a:cubicBezTo>
                    <a:pt x="16511" y="-4"/>
                    <a:pt x="18454" y="-284"/>
                    <a:pt x="19797" y="1545"/>
                  </a:cubicBezTo>
                  <a:close/>
                </a:path>
              </a:pathLst>
            </a:custGeom>
            <a:grpFill/>
            <a:ln w="5715" cap="flat">
              <a:noFill/>
              <a:prstDash val="solid"/>
              <a:miter/>
            </a:ln>
          </p:spPr>
          <p:txBody>
            <a:bodyPr rtlCol="0" anchor="ctr"/>
            <a:lstStyle/>
            <a:p>
              <a:endParaRPr lang="zh-CN" altLang="en-US"/>
            </a:p>
          </p:txBody>
        </p:sp>
        <p:sp>
          <p:nvSpPr>
            <p:cNvPr id="5754" name="任意多边形: 形状 5753">
              <a:extLst>
                <a:ext uri="{FF2B5EF4-FFF2-40B4-BE49-F238E27FC236}">
                  <a16:creationId xmlns:a16="http://schemas.microsoft.com/office/drawing/2014/main" id="{2C48A334-1558-CBCD-B69B-C4DE8450F4D5}"/>
                </a:ext>
              </a:extLst>
            </p:cNvPr>
            <p:cNvSpPr/>
            <p:nvPr/>
          </p:nvSpPr>
          <p:spPr>
            <a:xfrm>
              <a:off x="4600738" y="4842300"/>
              <a:ext cx="10481" cy="19907"/>
            </a:xfrm>
            <a:custGeom>
              <a:avLst/>
              <a:gdLst>
                <a:gd name="connsiteX0" fmla="*/ 10481 w 10481"/>
                <a:gd name="connsiteY0" fmla="*/ 4420 h 19907"/>
                <a:gd name="connsiteX1" fmla="*/ 0 w 10481"/>
                <a:gd name="connsiteY1" fmla="*/ 19908 h 19907"/>
                <a:gd name="connsiteX2" fmla="*/ 6332 w 10481"/>
                <a:gd name="connsiteY2" fmla="*/ 1460 h 19907"/>
                <a:gd name="connsiteX3" fmla="*/ 10464 w 10481"/>
                <a:gd name="connsiteY3" fmla="*/ 4449 h 19907"/>
                <a:gd name="connsiteX4" fmla="*/ 10481 w 10481"/>
                <a:gd name="connsiteY4" fmla="*/ 4420 h 19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81" h="19907">
                  <a:moveTo>
                    <a:pt x="10481" y="4420"/>
                  </a:moveTo>
                  <a:cubicBezTo>
                    <a:pt x="4618" y="7780"/>
                    <a:pt x="9864" y="17873"/>
                    <a:pt x="0" y="19908"/>
                  </a:cubicBezTo>
                  <a:cubicBezTo>
                    <a:pt x="206" y="12798"/>
                    <a:pt x="3063" y="6626"/>
                    <a:pt x="6332" y="1460"/>
                  </a:cubicBezTo>
                  <a:cubicBezTo>
                    <a:pt x="8681" y="-2249"/>
                    <a:pt x="9967" y="1991"/>
                    <a:pt x="10464" y="4449"/>
                  </a:cubicBezTo>
                  <a:lnTo>
                    <a:pt x="10481" y="4420"/>
                  </a:lnTo>
                  <a:close/>
                </a:path>
              </a:pathLst>
            </a:custGeom>
            <a:grpFill/>
            <a:ln w="5715" cap="flat">
              <a:noFill/>
              <a:prstDash val="solid"/>
              <a:miter/>
            </a:ln>
          </p:spPr>
          <p:txBody>
            <a:bodyPr rtlCol="0" anchor="ctr"/>
            <a:lstStyle/>
            <a:p>
              <a:endParaRPr lang="zh-CN" altLang="en-US"/>
            </a:p>
          </p:txBody>
        </p:sp>
        <p:sp>
          <p:nvSpPr>
            <p:cNvPr id="5755" name="任意多边形: 形状 5754">
              <a:extLst>
                <a:ext uri="{FF2B5EF4-FFF2-40B4-BE49-F238E27FC236}">
                  <a16:creationId xmlns:a16="http://schemas.microsoft.com/office/drawing/2014/main" id="{326C7E80-31B9-08BF-A3B1-E7EA2F26E008}"/>
                </a:ext>
              </a:extLst>
            </p:cNvPr>
            <p:cNvSpPr/>
            <p:nvPr/>
          </p:nvSpPr>
          <p:spPr>
            <a:xfrm>
              <a:off x="4523924" y="4942189"/>
              <a:ext cx="11657" cy="15430"/>
            </a:xfrm>
            <a:custGeom>
              <a:avLst/>
              <a:gdLst>
                <a:gd name="connsiteX0" fmla="*/ 11657 w 11657"/>
                <a:gd name="connsiteY0" fmla="*/ 6521 h 15430"/>
                <a:gd name="connsiteX1" fmla="*/ 742 w 11657"/>
                <a:gd name="connsiteY1" fmla="*/ 15430 h 15430"/>
                <a:gd name="connsiteX2" fmla="*/ 5102 w 11657"/>
                <a:gd name="connsiteY2" fmla="*/ 0 h 15430"/>
                <a:gd name="connsiteX3" fmla="*/ 11657 w 11657"/>
                <a:gd name="connsiteY3" fmla="*/ 6521 h 15430"/>
              </a:gdLst>
              <a:ahLst/>
              <a:cxnLst>
                <a:cxn ang="0">
                  <a:pos x="connsiteX0" y="connsiteY0"/>
                </a:cxn>
                <a:cxn ang="0">
                  <a:pos x="connsiteX1" y="connsiteY1"/>
                </a:cxn>
                <a:cxn ang="0">
                  <a:pos x="connsiteX2" y="connsiteY2"/>
                </a:cxn>
                <a:cxn ang="0">
                  <a:pos x="connsiteX3" y="connsiteY3"/>
                </a:cxn>
              </a:cxnLst>
              <a:rect l="l" t="t" r="r" b="b"/>
              <a:pathLst>
                <a:path w="11657" h="15430">
                  <a:moveTo>
                    <a:pt x="11657" y="6521"/>
                  </a:moveTo>
                  <a:cubicBezTo>
                    <a:pt x="9320" y="10704"/>
                    <a:pt x="6731" y="14573"/>
                    <a:pt x="742" y="15430"/>
                  </a:cubicBezTo>
                  <a:cubicBezTo>
                    <a:pt x="-2607" y="8761"/>
                    <a:pt x="6554" y="5698"/>
                    <a:pt x="5102" y="0"/>
                  </a:cubicBezTo>
                  <a:cubicBezTo>
                    <a:pt x="8269" y="1183"/>
                    <a:pt x="10394" y="3417"/>
                    <a:pt x="11657" y="6521"/>
                  </a:cubicBezTo>
                  <a:close/>
                </a:path>
              </a:pathLst>
            </a:custGeom>
            <a:grpFill/>
            <a:ln w="5715" cap="flat">
              <a:noFill/>
              <a:prstDash val="solid"/>
              <a:miter/>
            </a:ln>
          </p:spPr>
          <p:txBody>
            <a:bodyPr rtlCol="0" anchor="ctr"/>
            <a:lstStyle/>
            <a:p>
              <a:endParaRPr lang="zh-CN" altLang="en-US"/>
            </a:p>
          </p:txBody>
        </p:sp>
        <p:sp>
          <p:nvSpPr>
            <p:cNvPr id="5756" name="任意多边形: 形状 5755">
              <a:extLst>
                <a:ext uri="{FF2B5EF4-FFF2-40B4-BE49-F238E27FC236}">
                  <a16:creationId xmlns:a16="http://schemas.microsoft.com/office/drawing/2014/main" id="{0F688E60-E4BA-7134-5B1D-23C76F136220}"/>
                </a:ext>
              </a:extLst>
            </p:cNvPr>
            <p:cNvSpPr/>
            <p:nvPr/>
          </p:nvSpPr>
          <p:spPr>
            <a:xfrm>
              <a:off x="4611020" y="4922363"/>
              <a:ext cx="13258" cy="16367"/>
            </a:xfrm>
            <a:custGeom>
              <a:avLst/>
              <a:gdLst>
                <a:gd name="connsiteX0" fmla="*/ 13258 w 13258"/>
                <a:gd name="connsiteY0" fmla="*/ 13139 h 16367"/>
                <a:gd name="connsiteX1" fmla="*/ 6703 w 13258"/>
                <a:gd name="connsiteY1" fmla="*/ 16367 h 16367"/>
                <a:gd name="connsiteX2" fmla="*/ 3451 w 13258"/>
                <a:gd name="connsiteY2" fmla="*/ 0 h 16367"/>
                <a:gd name="connsiteX3" fmla="*/ 3503 w 13258"/>
                <a:gd name="connsiteY3" fmla="*/ 46 h 16367"/>
                <a:gd name="connsiteX4" fmla="*/ 9143 w 13258"/>
                <a:gd name="connsiteY4" fmla="*/ 5063 h 16367"/>
                <a:gd name="connsiteX5" fmla="*/ 13258 w 13258"/>
                <a:gd name="connsiteY5" fmla="*/ 13139 h 16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8" h="16367">
                  <a:moveTo>
                    <a:pt x="13258" y="13139"/>
                  </a:moveTo>
                  <a:cubicBezTo>
                    <a:pt x="10595" y="13241"/>
                    <a:pt x="8183" y="13859"/>
                    <a:pt x="6703" y="16367"/>
                  </a:cubicBezTo>
                  <a:cubicBezTo>
                    <a:pt x="-561" y="12138"/>
                    <a:pt x="-2344" y="6824"/>
                    <a:pt x="3451" y="0"/>
                  </a:cubicBezTo>
                  <a:lnTo>
                    <a:pt x="3503" y="46"/>
                  </a:lnTo>
                  <a:cubicBezTo>
                    <a:pt x="4274" y="2783"/>
                    <a:pt x="502" y="9424"/>
                    <a:pt x="9143" y="5063"/>
                  </a:cubicBezTo>
                  <a:cubicBezTo>
                    <a:pt x="12584" y="3332"/>
                    <a:pt x="10629" y="10898"/>
                    <a:pt x="13258" y="13139"/>
                  </a:cubicBezTo>
                  <a:close/>
                </a:path>
              </a:pathLst>
            </a:custGeom>
            <a:grpFill/>
            <a:ln w="5715" cap="flat">
              <a:noFill/>
              <a:prstDash val="solid"/>
              <a:miter/>
            </a:ln>
          </p:spPr>
          <p:txBody>
            <a:bodyPr rtlCol="0" anchor="ctr"/>
            <a:lstStyle/>
            <a:p>
              <a:endParaRPr lang="zh-CN" altLang="en-US"/>
            </a:p>
          </p:txBody>
        </p:sp>
        <p:sp>
          <p:nvSpPr>
            <p:cNvPr id="5757" name="任意多边形: 形状 5756">
              <a:extLst>
                <a:ext uri="{FF2B5EF4-FFF2-40B4-BE49-F238E27FC236}">
                  <a16:creationId xmlns:a16="http://schemas.microsoft.com/office/drawing/2014/main" id="{9852205C-AD4E-5B11-DACA-FC4FFDB2BD47}"/>
                </a:ext>
              </a:extLst>
            </p:cNvPr>
            <p:cNvSpPr/>
            <p:nvPr/>
          </p:nvSpPr>
          <p:spPr>
            <a:xfrm>
              <a:off x="4702841" y="4793260"/>
              <a:ext cx="13506" cy="10751"/>
            </a:xfrm>
            <a:custGeom>
              <a:avLst/>
              <a:gdLst>
                <a:gd name="connsiteX0" fmla="*/ 13506 w 13506"/>
                <a:gd name="connsiteY0" fmla="*/ 819 h 10751"/>
                <a:gd name="connsiteX1" fmla="*/ 453 w 13506"/>
                <a:gd name="connsiteY1" fmla="*/ 10751 h 10751"/>
                <a:gd name="connsiteX2" fmla="*/ 13506 w 13506"/>
                <a:gd name="connsiteY2" fmla="*/ 819 h 10751"/>
              </a:gdLst>
              <a:ahLst/>
              <a:cxnLst>
                <a:cxn ang="0">
                  <a:pos x="connsiteX0" y="connsiteY0"/>
                </a:cxn>
                <a:cxn ang="0">
                  <a:pos x="connsiteX1" y="connsiteY1"/>
                </a:cxn>
                <a:cxn ang="0">
                  <a:pos x="connsiteX2" y="connsiteY2"/>
                </a:cxn>
              </a:cxnLst>
              <a:rect l="l" t="t" r="r" b="b"/>
              <a:pathLst>
                <a:path w="13506" h="10751">
                  <a:moveTo>
                    <a:pt x="13506" y="819"/>
                  </a:moveTo>
                  <a:cubicBezTo>
                    <a:pt x="9157" y="4128"/>
                    <a:pt x="4802" y="7443"/>
                    <a:pt x="453" y="10751"/>
                  </a:cubicBezTo>
                  <a:cubicBezTo>
                    <a:pt x="-1473" y="1510"/>
                    <a:pt x="2711" y="-1679"/>
                    <a:pt x="13506" y="819"/>
                  </a:cubicBezTo>
                  <a:close/>
                </a:path>
              </a:pathLst>
            </a:custGeom>
            <a:grpFill/>
            <a:ln w="5715" cap="flat">
              <a:noFill/>
              <a:prstDash val="solid"/>
              <a:miter/>
            </a:ln>
          </p:spPr>
          <p:txBody>
            <a:bodyPr rtlCol="0" anchor="ctr"/>
            <a:lstStyle/>
            <a:p>
              <a:endParaRPr lang="zh-CN" altLang="en-US"/>
            </a:p>
          </p:txBody>
        </p:sp>
        <p:sp>
          <p:nvSpPr>
            <p:cNvPr id="5758" name="任意多边形: 形状 5757">
              <a:extLst>
                <a:ext uri="{FF2B5EF4-FFF2-40B4-BE49-F238E27FC236}">
                  <a16:creationId xmlns:a16="http://schemas.microsoft.com/office/drawing/2014/main" id="{B943D2E2-C19E-BC54-6FC4-B0A268A4A2F5}"/>
                </a:ext>
              </a:extLst>
            </p:cNvPr>
            <p:cNvSpPr/>
            <p:nvPr/>
          </p:nvSpPr>
          <p:spPr>
            <a:xfrm>
              <a:off x="4656957" y="4731591"/>
              <a:ext cx="10166" cy="6102"/>
            </a:xfrm>
            <a:custGeom>
              <a:avLst/>
              <a:gdLst>
                <a:gd name="connsiteX0" fmla="*/ 10167 w 10166"/>
                <a:gd name="connsiteY0" fmla="*/ 17 h 6102"/>
                <a:gd name="connsiteX1" fmla="*/ 0 w 10166"/>
                <a:gd name="connsiteY1" fmla="*/ 5709 h 6102"/>
                <a:gd name="connsiteX2" fmla="*/ 10150 w 10166"/>
                <a:gd name="connsiteY2" fmla="*/ 0 h 6102"/>
                <a:gd name="connsiteX3" fmla="*/ 10167 w 10166"/>
                <a:gd name="connsiteY3" fmla="*/ 17 h 6102"/>
              </a:gdLst>
              <a:ahLst/>
              <a:cxnLst>
                <a:cxn ang="0">
                  <a:pos x="connsiteX0" y="connsiteY0"/>
                </a:cxn>
                <a:cxn ang="0">
                  <a:pos x="connsiteX1" y="connsiteY1"/>
                </a:cxn>
                <a:cxn ang="0">
                  <a:pos x="connsiteX2" y="connsiteY2"/>
                </a:cxn>
                <a:cxn ang="0">
                  <a:pos x="connsiteX3" y="connsiteY3"/>
                </a:cxn>
              </a:cxnLst>
              <a:rect l="l" t="t" r="r" b="b"/>
              <a:pathLst>
                <a:path w="10166" h="6102">
                  <a:moveTo>
                    <a:pt x="10167" y="17"/>
                  </a:moveTo>
                  <a:cubicBezTo>
                    <a:pt x="8070" y="4029"/>
                    <a:pt x="5515" y="7252"/>
                    <a:pt x="0" y="5709"/>
                  </a:cubicBezTo>
                  <a:cubicBezTo>
                    <a:pt x="206" y="-1983"/>
                    <a:pt x="6269" y="897"/>
                    <a:pt x="10150" y="0"/>
                  </a:cubicBezTo>
                  <a:lnTo>
                    <a:pt x="10167" y="17"/>
                  </a:lnTo>
                  <a:close/>
                </a:path>
              </a:pathLst>
            </a:custGeom>
            <a:grpFill/>
            <a:ln w="5715" cap="flat">
              <a:noFill/>
              <a:prstDash val="solid"/>
              <a:miter/>
            </a:ln>
          </p:spPr>
          <p:txBody>
            <a:bodyPr rtlCol="0" anchor="ctr"/>
            <a:lstStyle/>
            <a:p>
              <a:endParaRPr lang="zh-CN" altLang="en-US"/>
            </a:p>
          </p:txBody>
        </p:sp>
        <p:sp>
          <p:nvSpPr>
            <p:cNvPr id="5759" name="任意多边形: 形状 5758">
              <a:extLst>
                <a:ext uri="{FF2B5EF4-FFF2-40B4-BE49-F238E27FC236}">
                  <a16:creationId xmlns:a16="http://schemas.microsoft.com/office/drawing/2014/main" id="{8EB7B2CA-E7ED-C519-9581-70E528705208}"/>
                </a:ext>
              </a:extLst>
            </p:cNvPr>
            <p:cNvSpPr/>
            <p:nvPr/>
          </p:nvSpPr>
          <p:spPr>
            <a:xfrm>
              <a:off x="4670404" y="4717329"/>
              <a:ext cx="9875" cy="6942"/>
            </a:xfrm>
            <a:custGeom>
              <a:avLst/>
              <a:gdLst>
                <a:gd name="connsiteX0" fmla="*/ 0 w 9875"/>
                <a:gd name="connsiteY0" fmla="*/ 4409 h 6942"/>
                <a:gd name="connsiteX1" fmla="*/ 9876 w 9875"/>
                <a:gd name="connsiteY1" fmla="*/ 4409 h 6942"/>
                <a:gd name="connsiteX2" fmla="*/ 0 w 9875"/>
                <a:gd name="connsiteY2" fmla="*/ 4409 h 6942"/>
              </a:gdLst>
              <a:ahLst/>
              <a:cxnLst>
                <a:cxn ang="0">
                  <a:pos x="connsiteX0" y="connsiteY0"/>
                </a:cxn>
                <a:cxn ang="0">
                  <a:pos x="connsiteX1" y="connsiteY1"/>
                </a:cxn>
                <a:cxn ang="0">
                  <a:pos x="connsiteX2" y="connsiteY2"/>
                </a:cxn>
              </a:cxnLst>
              <a:rect l="l" t="t" r="r" b="b"/>
              <a:pathLst>
                <a:path w="9875" h="6942">
                  <a:moveTo>
                    <a:pt x="0" y="4409"/>
                  </a:moveTo>
                  <a:cubicBezTo>
                    <a:pt x="3292" y="-4055"/>
                    <a:pt x="6584" y="1808"/>
                    <a:pt x="9876" y="4409"/>
                  </a:cubicBezTo>
                  <a:cubicBezTo>
                    <a:pt x="6584" y="9632"/>
                    <a:pt x="3292" y="5306"/>
                    <a:pt x="0" y="4409"/>
                  </a:cubicBezTo>
                  <a:close/>
                </a:path>
              </a:pathLst>
            </a:custGeom>
            <a:grpFill/>
            <a:ln w="5715" cap="flat">
              <a:noFill/>
              <a:prstDash val="solid"/>
              <a:miter/>
            </a:ln>
          </p:spPr>
          <p:txBody>
            <a:bodyPr rtlCol="0" anchor="ctr"/>
            <a:lstStyle/>
            <a:p>
              <a:endParaRPr lang="zh-CN" altLang="en-US"/>
            </a:p>
          </p:txBody>
        </p:sp>
        <p:sp>
          <p:nvSpPr>
            <p:cNvPr id="5760" name="任意多边形: 形状 5759">
              <a:extLst>
                <a:ext uri="{FF2B5EF4-FFF2-40B4-BE49-F238E27FC236}">
                  <a16:creationId xmlns:a16="http://schemas.microsoft.com/office/drawing/2014/main" id="{E1CF4C53-25EA-359A-C72C-341319ADAEF3}"/>
                </a:ext>
              </a:extLst>
            </p:cNvPr>
            <p:cNvSpPr/>
            <p:nvPr/>
          </p:nvSpPr>
          <p:spPr>
            <a:xfrm>
              <a:off x="4535593" y="4932404"/>
              <a:ext cx="6533" cy="8165"/>
            </a:xfrm>
            <a:custGeom>
              <a:avLst/>
              <a:gdLst>
                <a:gd name="connsiteX0" fmla="*/ 0 w 6533"/>
                <a:gd name="connsiteY0" fmla="*/ 3212 h 8165"/>
                <a:gd name="connsiteX1" fmla="*/ 6532 w 6533"/>
                <a:gd name="connsiteY1" fmla="*/ 0 h 8165"/>
                <a:gd name="connsiteX2" fmla="*/ 4041 w 6533"/>
                <a:gd name="connsiteY2" fmla="*/ 7921 h 8165"/>
                <a:gd name="connsiteX3" fmla="*/ 0 w 6533"/>
                <a:gd name="connsiteY3" fmla="*/ 3212 h 8165"/>
              </a:gdLst>
              <a:ahLst/>
              <a:cxnLst>
                <a:cxn ang="0">
                  <a:pos x="connsiteX0" y="connsiteY0"/>
                </a:cxn>
                <a:cxn ang="0">
                  <a:pos x="connsiteX1" y="connsiteY1"/>
                </a:cxn>
                <a:cxn ang="0">
                  <a:pos x="connsiteX2" y="connsiteY2"/>
                </a:cxn>
                <a:cxn ang="0">
                  <a:pos x="connsiteX3" y="connsiteY3"/>
                </a:cxn>
              </a:cxnLst>
              <a:rect l="l" t="t" r="r" b="b"/>
              <a:pathLst>
                <a:path w="6533" h="8165">
                  <a:moveTo>
                    <a:pt x="0" y="3212"/>
                  </a:moveTo>
                  <a:cubicBezTo>
                    <a:pt x="2177" y="2143"/>
                    <a:pt x="4355" y="1069"/>
                    <a:pt x="6532" y="0"/>
                  </a:cubicBezTo>
                  <a:cubicBezTo>
                    <a:pt x="6235" y="2852"/>
                    <a:pt x="7532" y="6732"/>
                    <a:pt x="4041" y="7921"/>
                  </a:cubicBezTo>
                  <a:cubicBezTo>
                    <a:pt x="440" y="9150"/>
                    <a:pt x="611" y="5469"/>
                    <a:pt x="0" y="3212"/>
                  </a:cubicBezTo>
                  <a:close/>
                </a:path>
              </a:pathLst>
            </a:custGeom>
            <a:grpFill/>
            <a:ln w="5715" cap="flat">
              <a:noFill/>
              <a:prstDash val="solid"/>
              <a:miter/>
            </a:ln>
          </p:spPr>
          <p:txBody>
            <a:bodyPr rtlCol="0" anchor="ctr"/>
            <a:lstStyle/>
            <a:p>
              <a:endParaRPr lang="zh-CN" altLang="en-US"/>
            </a:p>
          </p:txBody>
        </p:sp>
        <p:sp>
          <p:nvSpPr>
            <p:cNvPr id="5761" name="任意多边形: 形状 5760">
              <a:extLst>
                <a:ext uri="{FF2B5EF4-FFF2-40B4-BE49-F238E27FC236}">
                  <a16:creationId xmlns:a16="http://schemas.microsoft.com/office/drawing/2014/main" id="{4EC45146-660F-FD7B-8DE9-9A599E54F41A}"/>
                </a:ext>
              </a:extLst>
            </p:cNvPr>
            <p:cNvSpPr/>
            <p:nvPr/>
          </p:nvSpPr>
          <p:spPr>
            <a:xfrm>
              <a:off x="4587123" y="4970380"/>
              <a:ext cx="6694" cy="7938"/>
            </a:xfrm>
            <a:custGeom>
              <a:avLst/>
              <a:gdLst>
                <a:gd name="connsiteX0" fmla="*/ 4340 w 6694"/>
                <a:gd name="connsiteY0" fmla="*/ 7916 h 7938"/>
                <a:gd name="connsiteX1" fmla="*/ 3482 w 6694"/>
                <a:gd name="connsiteY1" fmla="*/ 6522 h 7938"/>
                <a:gd name="connsiteX2" fmla="*/ 173 w 6694"/>
                <a:gd name="connsiteY2" fmla="*/ 1704 h 7938"/>
                <a:gd name="connsiteX3" fmla="*/ 2579 w 6694"/>
                <a:gd name="connsiteY3" fmla="*/ 6 h 7938"/>
                <a:gd name="connsiteX4" fmla="*/ 6534 w 6694"/>
                <a:gd name="connsiteY4" fmla="*/ 5636 h 7938"/>
                <a:gd name="connsiteX5" fmla="*/ 4368 w 6694"/>
                <a:gd name="connsiteY5" fmla="*/ 7939 h 7938"/>
                <a:gd name="connsiteX6" fmla="*/ 4340 w 6694"/>
                <a:gd name="connsiteY6" fmla="*/ 7916 h 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94" h="7938">
                  <a:moveTo>
                    <a:pt x="4340" y="7916"/>
                  </a:moveTo>
                  <a:cubicBezTo>
                    <a:pt x="4054" y="7453"/>
                    <a:pt x="3774" y="6979"/>
                    <a:pt x="3482" y="6522"/>
                  </a:cubicBezTo>
                  <a:cubicBezTo>
                    <a:pt x="2431" y="4847"/>
                    <a:pt x="-775" y="4550"/>
                    <a:pt x="173" y="1704"/>
                  </a:cubicBezTo>
                  <a:cubicBezTo>
                    <a:pt x="436" y="921"/>
                    <a:pt x="1831" y="-90"/>
                    <a:pt x="2579" y="6"/>
                  </a:cubicBezTo>
                  <a:cubicBezTo>
                    <a:pt x="5757" y="418"/>
                    <a:pt x="7203" y="2510"/>
                    <a:pt x="6534" y="5636"/>
                  </a:cubicBezTo>
                  <a:cubicBezTo>
                    <a:pt x="6345" y="6516"/>
                    <a:pt x="5123" y="7179"/>
                    <a:pt x="4368" y="7939"/>
                  </a:cubicBezTo>
                  <a:lnTo>
                    <a:pt x="4340" y="7916"/>
                  </a:lnTo>
                  <a:close/>
                </a:path>
              </a:pathLst>
            </a:custGeom>
            <a:grpFill/>
            <a:ln w="5715" cap="flat">
              <a:noFill/>
              <a:prstDash val="solid"/>
              <a:miter/>
            </a:ln>
          </p:spPr>
          <p:txBody>
            <a:bodyPr rtlCol="0" anchor="ctr"/>
            <a:lstStyle/>
            <a:p>
              <a:endParaRPr lang="zh-CN" altLang="en-US"/>
            </a:p>
          </p:txBody>
        </p:sp>
        <p:sp>
          <p:nvSpPr>
            <p:cNvPr id="5762" name="任意多边形: 形状 5761">
              <a:extLst>
                <a:ext uri="{FF2B5EF4-FFF2-40B4-BE49-F238E27FC236}">
                  <a16:creationId xmlns:a16="http://schemas.microsoft.com/office/drawing/2014/main" id="{CC86225C-CB99-DEBC-4244-A20865AFEB5F}"/>
                </a:ext>
              </a:extLst>
            </p:cNvPr>
            <p:cNvSpPr/>
            <p:nvPr/>
          </p:nvSpPr>
          <p:spPr>
            <a:xfrm>
              <a:off x="4486261" y="4991080"/>
              <a:ext cx="9932" cy="10376"/>
            </a:xfrm>
            <a:custGeom>
              <a:avLst/>
              <a:gdLst>
                <a:gd name="connsiteX0" fmla="*/ 0 w 9932"/>
                <a:gd name="connsiteY0" fmla="*/ 10282 h 10376"/>
                <a:gd name="connsiteX1" fmla="*/ 6567 w 9932"/>
                <a:gd name="connsiteY1" fmla="*/ 3698 h 10376"/>
                <a:gd name="connsiteX2" fmla="*/ 9858 w 9932"/>
                <a:gd name="connsiteY2" fmla="*/ 407 h 10376"/>
                <a:gd name="connsiteX3" fmla="*/ 9836 w 9932"/>
                <a:gd name="connsiteY3" fmla="*/ 390 h 10376"/>
                <a:gd name="connsiteX4" fmla="*/ 0 w 9932"/>
                <a:gd name="connsiteY4" fmla="*/ 10282 h 103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2" h="10376">
                  <a:moveTo>
                    <a:pt x="0" y="10282"/>
                  </a:moveTo>
                  <a:cubicBezTo>
                    <a:pt x="2189" y="8088"/>
                    <a:pt x="4378" y="5893"/>
                    <a:pt x="6567" y="3698"/>
                  </a:cubicBezTo>
                  <a:cubicBezTo>
                    <a:pt x="5738" y="675"/>
                    <a:pt x="6498" y="-765"/>
                    <a:pt x="9858" y="407"/>
                  </a:cubicBezTo>
                  <a:lnTo>
                    <a:pt x="9836" y="390"/>
                  </a:lnTo>
                  <a:cubicBezTo>
                    <a:pt x="10550" y="7665"/>
                    <a:pt x="7304" y="10997"/>
                    <a:pt x="0" y="10282"/>
                  </a:cubicBezTo>
                  <a:close/>
                </a:path>
              </a:pathLst>
            </a:custGeom>
            <a:grpFill/>
            <a:ln w="5715" cap="flat">
              <a:noFill/>
              <a:prstDash val="solid"/>
              <a:miter/>
            </a:ln>
          </p:spPr>
          <p:txBody>
            <a:bodyPr rtlCol="0" anchor="ctr"/>
            <a:lstStyle/>
            <a:p>
              <a:endParaRPr lang="zh-CN" altLang="en-US"/>
            </a:p>
          </p:txBody>
        </p:sp>
        <p:sp>
          <p:nvSpPr>
            <p:cNvPr id="5763" name="任意多边形: 形状 5762">
              <a:extLst>
                <a:ext uri="{FF2B5EF4-FFF2-40B4-BE49-F238E27FC236}">
                  <a16:creationId xmlns:a16="http://schemas.microsoft.com/office/drawing/2014/main" id="{7A7DC698-1EDC-9762-030D-859F8C280457}"/>
                </a:ext>
              </a:extLst>
            </p:cNvPr>
            <p:cNvSpPr/>
            <p:nvPr/>
          </p:nvSpPr>
          <p:spPr>
            <a:xfrm>
              <a:off x="4554538" y="5015571"/>
              <a:ext cx="5942" cy="5042"/>
            </a:xfrm>
            <a:custGeom>
              <a:avLst/>
              <a:gdLst>
                <a:gd name="connsiteX0" fmla="*/ 3132 w 5942"/>
                <a:gd name="connsiteY0" fmla="*/ 5033 h 5042"/>
                <a:gd name="connsiteX1" fmla="*/ 12 w 5942"/>
                <a:gd name="connsiteY1" fmla="*/ 3136 h 5042"/>
                <a:gd name="connsiteX2" fmla="*/ 2853 w 5942"/>
                <a:gd name="connsiteY2" fmla="*/ 181 h 5042"/>
                <a:gd name="connsiteX3" fmla="*/ 5933 w 5942"/>
                <a:gd name="connsiteY3" fmla="*/ 2199 h 5042"/>
                <a:gd name="connsiteX4" fmla="*/ 3132 w 5942"/>
                <a:gd name="connsiteY4" fmla="*/ 5033 h 5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2" h="5042">
                  <a:moveTo>
                    <a:pt x="3132" y="5033"/>
                  </a:moveTo>
                  <a:cubicBezTo>
                    <a:pt x="1629" y="5102"/>
                    <a:pt x="-165" y="4816"/>
                    <a:pt x="12" y="3136"/>
                  </a:cubicBezTo>
                  <a:cubicBezTo>
                    <a:pt x="132" y="2027"/>
                    <a:pt x="1652" y="672"/>
                    <a:pt x="2853" y="181"/>
                  </a:cubicBezTo>
                  <a:cubicBezTo>
                    <a:pt x="4287" y="-407"/>
                    <a:pt x="5801" y="484"/>
                    <a:pt x="5933" y="2199"/>
                  </a:cubicBezTo>
                  <a:cubicBezTo>
                    <a:pt x="6064" y="3942"/>
                    <a:pt x="4818" y="4828"/>
                    <a:pt x="3132" y="5033"/>
                  </a:cubicBezTo>
                  <a:close/>
                </a:path>
              </a:pathLst>
            </a:custGeom>
            <a:grpFill/>
            <a:ln w="5715" cap="flat">
              <a:noFill/>
              <a:prstDash val="solid"/>
              <a:miter/>
            </a:ln>
          </p:spPr>
          <p:txBody>
            <a:bodyPr rtlCol="0" anchor="ctr"/>
            <a:lstStyle/>
            <a:p>
              <a:endParaRPr lang="zh-CN" altLang="en-US"/>
            </a:p>
          </p:txBody>
        </p:sp>
        <p:sp>
          <p:nvSpPr>
            <p:cNvPr id="5764" name="任意多边形: 形状 5763">
              <a:extLst>
                <a:ext uri="{FF2B5EF4-FFF2-40B4-BE49-F238E27FC236}">
                  <a16:creationId xmlns:a16="http://schemas.microsoft.com/office/drawing/2014/main" id="{11986DDA-DE61-2487-CF71-5B72511D34E2}"/>
                </a:ext>
              </a:extLst>
            </p:cNvPr>
            <p:cNvSpPr/>
            <p:nvPr/>
          </p:nvSpPr>
          <p:spPr>
            <a:xfrm>
              <a:off x="4672194" y="4836947"/>
              <a:ext cx="6030" cy="6568"/>
            </a:xfrm>
            <a:custGeom>
              <a:avLst/>
              <a:gdLst>
                <a:gd name="connsiteX0" fmla="*/ 4742 w 6030"/>
                <a:gd name="connsiteY0" fmla="*/ 0 h 6568"/>
                <a:gd name="connsiteX1" fmla="*/ 1519 w 6030"/>
                <a:gd name="connsiteY1" fmla="*/ 6566 h 6568"/>
                <a:gd name="connsiteX2" fmla="*/ 4742 w 6030"/>
                <a:gd name="connsiteY2" fmla="*/ 0 h 6568"/>
              </a:gdLst>
              <a:ahLst/>
              <a:cxnLst>
                <a:cxn ang="0">
                  <a:pos x="connsiteX0" y="connsiteY0"/>
                </a:cxn>
                <a:cxn ang="0">
                  <a:pos x="connsiteX1" y="connsiteY1"/>
                </a:cxn>
                <a:cxn ang="0">
                  <a:pos x="connsiteX2" y="connsiteY2"/>
                </a:cxn>
              </a:cxnLst>
              <a:rect l="l" t="t" r="r" b="b"/>
              <a:pathLst>
                <a:path w="6030" h="6568">
                  <a:moveTo>
                    <a:pt x="4742" y="0"/>
                  </a:moveTo>
                  <a:cubicBezTo>
                    <a:pt x="6537" y="3600"/>
                    <a:pt x="7234" y="6658"/>
                    <a:pt x="1519" y="6566"/>
                  </a:cubicBezTo>
                  <a:cubicBezTo>
                    <a:pt x="-2584" y="1829"/>
                    <a:pt x="2702" y="1709"/>
                    <a:pt x="4742" y="0"/>
                  </a:cubicBezTo>
                  <a:close/>
                </a:path>
              </a:pathLst>
            </a:custGeom>
            <a:grpFill/>
            <a:ln w="5715" cap="flat">
              <a:noFill/>
              <a:prstDash val="solid"/>
              <a:miter/>
            </a:ln>
          </p:spPr>
          <p:txBody>
            <a:bodyPr rtlCol="0" anchor="ctr"/>
            <a:lstStyle/>
            <a:p>
              <a:endParaRPr lang="zh-CN" altLang="en-US"/>
            </a:p>
          </p:txBody>
        </p:sp>
        <p:sp>
          <p:nvSpPr>
            <p:cNvPr id="5765" name="任意多边形: 形状 5764">
              <a:extLst>
                <a:ext uri="{FF2B5EF4-FFF2-40B4-BE49-F238E27FC236}">
                  <a16:creationId xmlns:a16="http://schemas.microsoft.com/office/drawing/2014/main" id="{6FDFB852-9918-A365-EB1A-FF6A3D170301}"/>
                </a:ext>
              </a:extLst>
            </p:cNvPr>
            <p:cNvSpPr/>
            <p:nvPr/>
          </p:nvSpPr>
          <p:spPr>
            <a:xfrm>
              <a:off x="4484849" y="5001350"/>
              <a:ext cx="7898" cy="6537"/>
            </a:xfrm>
            <a:custGeom>
              <a:avLst/>
              <a:gdLst>
                <a:gd name="connsiteX0" fmla="*/ 7899 w 7898"/>
                <a:gd name="connsiteY0" fmla="*/ 6538 h 6537"/>
                <a:gd name="connsiteX1" fmla="*/ 1424 w 7898"/>
                <a:gd name="connsiteY1" fmla="*/ 0 h 6537"/>
                <a:gd name="connsiteX2" fmla="*/ 7899 w 7898"/>
                <a:gd name="connsiteY2" fmla="*/ 6538 h 6537"/>
              </a:gdLst>
              <a:ahLst/>
              <a:cxnLst>
                <a:cxn ang="0">
                  <a:pos x="connsiteX0" y="connsiteY0"/>
                </a:cxn>
                <a:cxn ang="0">
                  <a:pos x="connsiteX1" y="connsiteY1"/>
                </a:cxn>
                <a:cxn ang="0">
                  <a:pos x="connsiteX2" y="connsiteY2"/>
                </a:cxn>
              </a:cxnLst>
              <a:rect l="l" t="t" r="r" b="b"/>
              <a:pathLst>
                <a:path w="7898" h="6537">
                  <a:moveTo>
                    <a:pt x="7899" y="6538"/>
                  </a:moveTo>
                  <a:cubicBezTo>
                    <a:pt x="4556" y="5532"/>
                    <a:pt x="-3177" y="8875"/>
                    <a:pt x="1424" y="0"/>
                  </a:cubicBezTo>
                  <a:cubicBezTo>
                    <a:pt x="3584" y="2177"/>
                    <a:pt x="5744" y="4361"/>
                    <a:pt x="7899" y="6538"/>
                  </a:cubicBezTo>
                  <a:close/>
                </a:path>
              </a:pathLst>
            </a:custGeom>
            <a:grpFill/>
            <a:ln w="5715" cap="flat">
              <a:noFill/>
              <a:prstDash val="solid"/>
              <a:miter/>
            </a:ln>
          </p:spPr>
          <p:txBody>
            <a:bodyPr rtlCol="0" anchor="ctr"/>
            <a:lstStyle/>
            <a:p>
              <a:endParaRPr lang="zh-CN" altLang="en-US"/>
            </a:p>
          </p:txBody>
        </p:sp>
        <p:sp>
          <p:nvSpPr>
            <p:cNvPr id="5766" name="任意多边形: 形状 5765">
              <a:extLst>
                <a:ext uri="{FF2B5EF4-FFF2-40B4-BE49-F238E27FC236}">
                  <a16:creationId xmlns:a16="http://schemas.microsoft.com/office/drawing/2014/main" id="{D3B86AFC-5D39-520F-3673-84843C7A9F85}"/>
                </a:ext>
              </a:extLst>
            </p:cNvPr>
            <p:cNvSpPr/>
            <p:nvPr/>
          </p:nvSpPr>
          <p:spPr>
            <a:xfrm>
              <a:off x="4586924" y="4954202"/>
              <a:ext cx="3604" cy="3354"/>
            </a:xfrm>
            <a:custGeom>
              <a:avLst/>
              <a:gdLst>
                <a:gd name="connsiteX0" fmla="*/ 813 w 3604"/>
                <a:gd name="connsiteY0" fmla="*/ 3355 h 3354"/>
                <a:gd name="connsiteX1" fmla="*/ 716 w 3604"/>
                <a:gd name="connsiteY1" fmla="*/ 726 h 3354"/>
                <a:gd name="connsiteX2" fmla="*/ 2081 w 3604"/>
                <a:gd name="connsiteY2" fmla="*/ 0 h 3354"/>
                <a:gd name="connsiteX3" fmla="*/ 3350 w 3604"/>
                <a:gd name="connsiteY3" fmla="*/ 2069 h 3354"/>
                <a:gd name="connsiteX4" fmla="*/ 813 w 3604"/>
                <a:gd name="connsiteY4" fmla="*/ 3355 h 3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 h="3354">
                  <a:moveTo>
                    <a:pt x="813" y="3355"/>
                  </a:moveTo>
                  <a:cubicBezTo>
                    <a:pt x="-222" y="2600"/>
                    <a:pt x="-285" y="1691"/>
                    <a:pt x="716" y="726"/>
                  </a:cubicBezTo>
                  <a:cubicBezTo>
                    <a:pt x="1081" y="377"/>
                    <a:pt x="1624" y="-6"/>
                    <a:pt x="2081" y="0"/>
                  </a:cubicBezTo>
                  <a:cubicBezTo>
                    <a:pt x="3322" y="6"/>
                    <a:pt x="4007" y="943"/>
                    <a:pt x="3350" y="2069"/>
                  </a:cubicBezTo>
                  <a:cubicBezTo>
                    <a:pt x="2950" y="2760"/>
                    <a:pt x="1687" y="2949"/>
                    <a:pt x="813" y="3355"/>
                  </a:cubicBezTo>
                  <a:close/>
                </a:path>
              </a:pathLst>
            </a:custGeom>
            <a:grpFill/>
            <a:ln w="5715" cap="flat">
              <a:noFill/>
              <a:prstDash val="solid"/>
              <a:miter/>
            </a:ln>
          </p:spPr>
          <p:txBody>
            <a:bodyPr rtlCol="0" anchor="ctr"/>
            <a:lstStyle/>
            <a:p>
              <a:endParaRPr lang="zh-CN" altLang="en-US"/>
            </a:p>
          </p:txBody>
        </p:sp>
        <p:sp>
          <p:nvSpPr>
            <p:cNvPr id="5767" name="任意多边形: 形状 5766">
              <a:extLst>
                <a:ext uri="{FF2B5EF4-FFF2-40B4-BE49-F238E27FC236}">
                  <a16:creationId xmlns:a16="http://schemas.microsoft.com/office/drawing/2014/main" id="{119E0BBF-9D48-F7C6-29C9-A29B457EF869}"/>
                </a:ext>
              </a:extLst>
            </p:cNvPr>
            <p:cNvSpPr/>
            <p:nvPr/>
          </p:nvSpPr>
          <p:spPr>
            <a:xfrm>
              <a:off x="4512939" y="5026845"/>
              <a:ext cx="2538" cy="4863"/>
            </a:xfrm>
            <a:custGeom>
              <a:avLst/>
              <a:gdLst>
                <a:gd name="connsiteX0" fmla="*/ 1320 w 2538"/>
                <a:gd name="connsiteY0" fmla="*/ 4864 h 4863"/>
                <a:gd name="connsiteX1" fmla="*/ 0 w 2538"/>
                <a:gd name="connsiteY1" fmla="*/ 2463 h 4863"/>
                <a:gd name="connsiteX2" fmla="*/ 1223 w 2538"/>
                <a:gd name="connsiteY2" fmla="*/ 0 h 4863"/>
                <a:gd name="connsiteX3" fmla="*/ 2538 w 2538"/>
                <a:gd name="connsiteY3" fmla="*/ 2406 h 4863"/>
                <a:gd name="connsiteX4" fmla="*/ 1320 w 2538"/>
                <a:gd name="connsiteY4" fmla="*/ 4864 h 4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4863">
                  <a:moveTo>
                    <a:pt x="1320" y="4864"/>
                  </a:moveTo>
                  <a:cubicBezTo>
                    <a:pt x="846" y="4063"/>
                    <a:pt x="17" y="3269"/>
                    <a:pt x="0" y="2463"/>
                  </a:cubicBezTo>
                  <a:cubicBezTo>
                    <a:pt x="-11" y="1646"/>
                    <a:pt x="783" y="823"/>
                    <a:pt x="1223" y="0"/>
                  </a:cubicBezTo>
                  <a:cubicBezTo>
                    <a:pt x="1692" y="800"/>
                    <a:pt x="2520" y="1594"/>
                    <a:pt x="2538" y="2406"/>
                  </a:cubicBezTo>
                  <a:cubicBezTo>
                    <a:pt x="2560" y="3217"/>
                    <a:pt x="1766" y="4046"/>
                    <a:pt x="1320" y="4864"/>
                  </a:cubicBezTo>
                  <a:close/>
                </a:path>
              </a:pathLst>
            </a:custGeom>
            <a:grpFill/>
            <a:ln w="5715" cap="flat">
              <a:noFill/>
              <a:prstDash val="solid"/>
              <a:miter/>
            </a:ln>
          </p:spPr>
          <p:txBody>
            <a:bodyPr rtlCol="0" anchor="ctr"/>
            <a:lstStyle/>
            <a:p>
              <a:endParaRPr lang="zh-CN" altLang="en-US"/>
            </a:p>
          </p:txBody>
        </p:sp>
        <p:sp>
          <p:nvSpPr>
            <p:cNvPr id="5768" name="任意多边形: 形状 5767">
              <a:extLst>
                <a:ext uri="{FF2B5EF4-FFF2-40B4-BE49-F238E27FC236}">
                  <a16:creationId xmlns:a16="http://schemas.microsoft.com/office/drawing/2014/main" id="{6B3E071A-FA0B-2A14-5CF7-C139D81EF0F7}"/>
                </a:ext>
              </a:extLst>
            </p:cNvPr>
            <p:cNvSpPr/>
            <p:nvPr/>
          </p:nvSpPr>
          <p:spPr>
            <a:xfrm>
              <a:off x="4583435" y="4921112"/>
              <a:ext cx="3601" cy="3709"/>
            </a:xfrm>
            <a:custGeom>
              <a:avLst/>
              <a:gdLst>
                <a:gd name="connsiteX0" fmla="*/ 1164 w 3601"/>
                <a:gd name="connsiteY0" fmla="*/ 3709 h 3709"/>
                <a:gd name="connsiteX1" fmla="*/ 484 w 3601"/>
                <a:gd name="connsiteY1" fmla="*/ 1372 h 3709"/>
                <a:gd name="connsiteX2" fmla="*/ 2896 w 3601"/>
                <a:gd name="connsiteY2" fmla="*/ 0 h 3709"/>
                <a:gd name="connsiteX3" fmla="*/ 3530 w 3601"/>
                <a:gd name="connsiteY3" fmla="*/ 2475 h 3709"/>
                <a:gd name="connsiteX4" fmla="*/ 1164 w 3601"/>
                <a:gd name="connsiteY4" fmla="*/ 3709 h 3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1" h="3709">
                  <a:moveTo>
                    <a:pt x="1164" y="3709"/>
                  </a:moveTo>
                  <a:cubicBezTo>
                    <a:pt x="-30" y="3206"/>
                    <a:pt x="-390" y="2303"/>
                    <a:pt x="484" y="1372"/>
                  </a:cubicBezTo>
                  <a:cubicBezTo>
                    <a:pt x="1090" y="726"/>
                    <a:pt x="2079" y="446"/>
                    <a:pt x="2896" y="0"/>
                  </a:cubicBezTo>
                  <a:cubicBezTo>
                    <a:pt x="3142" y="846"/>
                    <a:pt x="3822" y="1920"/>
                    <a:pt x="3530" y="2475"/>
                  </a:cubicBezTo>
                  <a:cubicBezTo>
                    <a:pt x="3181" y="3121"/>
                    <a:pt x="1987" y="3321"/>
                    <a:pt x="1164" y="3709"/>
                  </a:cubicBezTo>
                  <a:close/>
                </a:path>
              </a:pathLst>
            </a:custGeom>
            <a:grpFill/>
            <a:ln w="5715" cap="flat">
              <a:noFill/>
              <a:prstDash val="solid"/>
              <a:miter/>
            </a:ln>
          </p:spPr>
          <p:txBody>
            <a:bodyPr rtlCol="0" anchor="ctr"/>
            <a:lstStyle/>
            <a:p>
              <a:endParaRPr lang="zh-CN" altLang="en-US"/>
            </a:p>
          </p:txBody>
        </p:sp>
        <p:sp>
          <p:nvSpPr>
            <p:cNvPr id="5769" name="任意多边形: 形状 5768">
              <a:extLst>
                <a:ext uri="{FF2B5EF4-FFF2-40B4-BE49-F238E27FC236}">
                  <a16:creationId xmlns:a16="http://schemas.microsoft.com/office/drawing/2014/main" id="{9E741706-5C1D-A65B-FB18-BD12E5A9CF24}"/>
                </a:ext>
              </a:extLst>
            </p:cNvPr>
            <p:cNvSpPr/>
            <p:nvPr/>
          </p:nvSpPr>
          <p:spPr>
            <a:xfrm>
              <a:off x="4575315" y="4919106"/>
              <a:ext cx="3042" cy="7149"/>
            </a:xfrm>
            <a:custGeom>
              <a:avLst/>
              <a:gdLst>
                <a:gd name="connsiteX0" fmla="*/ 3003 w 3042"/>
                <a:gd name="connsiteY0" fmla="*/ 0 h 7149"/>
                <a:gd name="connsiteX1" fmla="*/ 2935 w 3042"/>
                <a:gd name="connsiteY1" fmla="*/ 3029 h 7149"/>
                <a:gd name="connsiteX2" fmla="*/ 1695 w 3042"/>
                <a:gd name="connsiteY2" fmla="*/ 7149 h 7149"/>
                <a:gd name="connsiteX3" fmla="*/ 877 w 3042"/>
                <a:gd name="connsiteY3" fmla="*/ 2069 h 7149"/>
                <a:gd name="connsiteX4" fmla="*/ 3009 w 3042"/>
                <a:gd name="connsiteY4" fmla="*/ 0 h 7149"/>
                <a:gd name="connsiteX5" fmla="*/ 3003 w 3042"/>
                <a:gd name="connsiteY5" fmla="*/ 0 h 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2" h="7149">
                  <a:moveTo>
                    <a:pt x="3003" y="0"/>
                  </a:moveTo>
                  <a:cubicBezTo>
                    <a:pt x="2992" y="1012"/>
                    <a:pt x="3135" y="2051"/>
                    <a:pt x="2935" y="3029"/>
                  </a:cubicBezTo>
                  <a:cubicBezTo>
                    <a:pt x="2649" y="4429"/>
                    <a:pt x="2117" y="5778"/>
                    <a:pt x="1695" y="7149"/>
                  </a:cubicBezTo>
                  <a:cubicBezTo>
                    <a:pt x="-866" y="5835"/>
                    <a:pt x="9" y="3852"/>
                    <a:pt x="877" y="2069"/>
                  </a:cubicBezTo>
                  <a:cubicBezTo>
                    <a:pt x="1289" y="1229"/>
                    <a:pt x="2283" y="680"/>
                    <a:pt x="3009" y="0"/>
                  </a:cubicBezTo>
                  <a:lnTo>
                    <a:pt x="3003" y="0"/>
                  </a:lnTo>
                  <a:close/>
                </a:path>
              </a:pathLst>
            </a:custGeom>
            <a:grpFill/>
            <a:ln w="5715" cap="flat">
              <a:noFill/>
              <a:prstDash val="solid"/>
              <a:miter/>
            </a:ln>
          </p:spPr>
          <p:txBody>
            <a:bodyPr rtlCol="0" anchor="ctr"/>
            <a:lstStyle/>
            <a:p>
              <a:endParaRPr lang="zh-CN" altLang="en-US"/>
            </a:p>
          </p:txBody>
        </p:sp>
        <p:sp>
          <p:nvSpPr>
            <p:cNvPr id="5770" name="任意多边形: 形状 5769">
              <a:extLst>
                <a:ext uri="{FF2B5EF4-FFF2-40B4-BE49-F238E27FC236}">
                  <a16:creationId xmlns:a16="http://schemas.microsoft.com/office/drawing/2014/main" id="{A8F4278A-1A6C-BE5B-604E-05325343CA64}"/>
                </a:ext>
              </a:extLst>
            </p:cNvPr>
            <p:cNvSpPr/>
            <p:nvPr/>
          </p:nvSpPr>
          <p:spPr>
            <a:xfrm>
              <a:off x="4614435" y="4915163"/>
              <a:ext cx="3132" cy="7252"/>
            </a:xfrm>
            <a:custGeom>
              <a:avLst/>
              <a:gdLst>
                <a:gd name="connsiteX0" fmla="*/ 37 w 3132"/>
                <a:gd name="connsiteY0" fmla="*/ 7201 h 7252"/>
                <a:gd name="connsiteX1" fmla="*/ 117 w 3132"/>
                <a:gd name="connsiteY1" fmla="*/ 4138 h 7252"/>
                <a:gd name="connsiteX2" fmla="*/ 1420 w 3132"/>
                <a:gd name="connsiteY2" fmla="*/ 0 h 7252"/>
                <a:gd name="connsiteX3" fmla="*/ 2243 w 3132"/>
                <a:gd name="connsiteY3" fmla="*/ 5149 h 7252"/>
                <a:gd name="connsiteX4" fmla="*/ 88 w 3132"/>
                <a:gd name="connsiteY4" fmla="*/ 7252 h 7252"/>
                <a:gd name="connsiteX5" fmla="*/ 37 w 3132"/>
                <a:gd name="connsiteY5" fmla="*/ 7201 h 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2" h="7252">
                  <a:moveTo>
                    <a:pt x="37" y="7201"/>
                  </a:moveTo>
                  <a:cubicBezTo>
                    <a:pt x="48" y="6178"/>
                    <a:pt x="-95" y="5121"/>
                    <a:pt x="117" y="4138"/>
                  </a:cubicBezTo>
                  <a:cubicBezTo>
                    <a:pt x="414" y="2732"/>
                    <a:pt x="974" y="1377"/>
                    <a:pt x="1420" y="0"/>
                  </a:cubicBezTo>
                  <a:cubicBezTo>
                    <a:pt x="4009" y="1337"/>
                    <a:pt x="3123" y="3343"/>
                    <a:pt x="2243" y="5149"/>
                  </a:cubicBezTo>
                  <a:cubicBezTo>
                    <a:pt x="1825" y="5995"/>
                    <a:pt x="825" y="6561"/>
                    <a:pt x="88" y="7252"/>
                  </a:cubicBezTo>
                  <a:lnTo>
                    <a:pt x="37" y="7201"/>
                  </a:lnTo>
                  <a:close/>
                </a:path>
              </a:pathLst>
            </a:custGeom>
            <a:grpFill/>
            <a:ln w="5715" cap="flat">
              <a:noFill/>
              <a:prstDash val="solid"/>
              <a:miter/>
            </a:ln>
          </p:spPr>
          <p:txBody>
            <a:bodyPr rtlCol="0" anchor="ctr"/>
            <a:lstStyle/>
            <a:p>
              <a:endParaRPr lang="zh-CN" altLang="en-US"/>
            </a:p>
          </p:txBody>
        </p:sp>
        <p:sp>
          <p:nvSpPr>
            <p:cNvPr id="5771" name="任意多边形: 形状 5770">
              <a:extLst>
                <a:ext uri="{FF2B5EF4-FFF2-40B4-BE49-F238E27FC236}">
                  <a16:creationId xmlns:a16="http://schemas.microsoft.com/office/drawing/2014/main" id="{A2FBD7E6-BE8E-14F0-FE48-FD2EAFBDE619}"/>
                </a:ext>
              </a:extLst>
            </p:cNvPr>
            <p:cNvSpPr/>
            <p:nvPr/>
          </p:nvSpPr>
          <p:spPr>
            <a:xfrm>
              <a:off x="4680263" y="4715143"/>
              <a:ext cx="3303" cy="6606"/>
            </a:xfrm>
            <a:custGeom>
              <a:avLst/>
              <a:gdLst>
                <a:gd name="connsiteX0" fmla="*/ 0 w 3303"/>
                <a:gd name="connsiteY0" fmla="*/ 6607 h 6606"/>
                <a:gd name="connsiteX1" fmla="*/ 3303 w 3303"/>
                <a:gd name="connsiteY1" fmla="*/ 0 h 6606"/>
                <a:gd name="connsiteX2" fmla="*/ 0 w 3303"/>
                <a:gd name="connsiteY2" fmla="*/ 6607 h 6606"/>
              </a:gdLst>
              <a:ahLst/>
              <a:cxnLst>
                <a:cxn ang="0">
                  <a:pos x="connsiteX0" y="connsiteY0"/>
                </a:cxn>
                <a:cxn ang="0">
                  <a:pos x="connsiteX1" y="connsiteY1"/>
                </a:cxn>
                <a:cxn ang="0">
                  <a:pos x="connsiteX2" y="connsiteY2"/>
                </a:cxn>
              </a:cxnLst>
              <a:rect l="l" t="t" r="r" b="b"/>
              <a:pathLst>
                <a:path w="3303" h="6606">
                  <a:moveTo>
                    <a:pt x="0" y="6607"/>
                  </a:moveTo>
                  <a:cubicBezTo>
                    <a:pt x="69" y="3886"/>
                    <a:pt x="657" y="1429"/>
                    <a:pt x="3303" y="0"/>
                  </a:cubicBezTo>
                  <a:cubicBezTo>
                    <a:pt x="3223" y="2714"/>
                    <a:pt x="2652" y="5183"/>
                    <a:pt x="0" y="6607"/>
                  </a:cubicBezTo>
                  <a:close/>
                </a:path>
              </a:pathLst>
            </a:custGeom>
            <a:grpFill/>
            <a:ln w="5715" cap="flat">
              <a:noFill/>
              <a:prstDash val="solid"/>
              <a:miter/>
            </a:ln>
          </p:spPr>
          <p:txBody>
            <a:bodyPr rtlCol="0" anchor="ctr"/>
            <a:lstStyle/>
            <a:p>
              <a:endParaRPr lang="zh-CN" altLang="en-US"/>
            </a:p>
          </p:txBody>
        </p:sp>
        <p:sp>
          <p:nvSpPr>
            <p:cNvPr id="5772" name="任意多边形: 形状 5771">
              <a:extLst>
                <a:ext uri="{FF2B5EF4-FFF2-40B4-BE49-F238E27FC236}">
                  <a16:creationId xmlns:a16="http://schemas.microsoft.com/office/drawing/2014/main" id="{97D6BCD2-666C-6E36-3778-1BC3FAEB3287}"/>
                </a:ext>
              </a:extLst>
            </p:cNvPr>
            <p:cNvSpPr/>
            <p:nvPr/>
          </p:nvSpPr>
          <p:spPr>
            <a:xfrm>
              <a:off x="4664392" y="4721738"/>
              <a:ext cx="6012" cy="2723"/>
            </a:xfrm>
            <a:custGeom>
              <a:avLst/>
              <a:gdLst>
                <a:gd name="connsiteX0" fmla="*/ 0 w 6012"/>
                <a:gd name="connsiteY0" fmla="*/ 383 h 2723"/>
                <a:gd name="connsiteX1" fmla="*/ 6012 w 6012"/>
                <a:gd name="connsiteY1" fmla="*/ 0 h 2723"/>
                <a:gd name="connsiteX2" fmla="*/ 0 w 6012"/>
                <a:gd name="connsiteY2" fmla="*/ 383 h 2723"/>
              </a:gdLst>
              <a:ahLst/>
              <a:cxnLst>
                <a:cxn ang="0">
                  <a:pos x="connsiteX0" y="connsiteY0"/>
                </a:cxn>
                <a:cxn ang="0">
                  <a:pos x="connsiteX1" y="connsiteY1"/>
                </a:cxn>
                <a:cxn ang="0">
                  <a:pos x="connsiteX2" y="connsiteY2"/>
                </a:cxn>
              </a:cxnLst>
              <a:rect l="l" t="t" r="r" b="b"/>
              <a:pathLst>
                <a:path w="6012" h="2723">
                  <a:moveTo>
                    <a:pt x="0" y="383"/>
                  </a:moveTo>
                  <a:cubicBezTo>
                    <a:pt x="2006" y="257"/>
                    <a:pt x="4006" y="126"/>
                    <a:pt x="6012" y="0"/>
                  </a:cubicBezTo>
                  <a:cubicBezTo>
                    <a:pt x="4189" y="2909"/>
                    <a:pt x="2252" y="4132"/>
                    <a:pt x="0" y="383"/>
                  </a:cubicBezTo>
                  <a:close/>
                </a:path>
              </a:pathLst>
            </a:custGeom>
            <a:grpFill/>
            <a:ln w="5715" cap="flat">
              <a:noFill/>
              <a:prstDash val="solid"/>
              <a:miter/>
            </a:ln>
          </p:spPr>
          <p:txBody>
            <a:bodyPr rtlCol="0" anchor="ctr"/>
            <a:lstStyle/>
            <a:p>
              <a:endParaRPr lang="zh-CN" altLang="en-US"/>
            </a:p>
          </p:txBody>
        </p:sp>
        <p:sp>
          <p:nvSpPr>
            <p:cNvPr id="5773" name="任意多边形: 形状 5772">
              <a:extLst>
                <a:ext uri="{FF2B5EF4-FFF2-40B4-BE49-F238E27FC236}">
                  <a16:creationId xmlns:a16="http://schemas.microsoft.com/office/drawing/2014/main" id="{7515B6F1-C467-9FC1-A1E5-1AA5E618A65C}"/>
                </a:ext>
              </a:extLst>
            </p:cNvPr>
            <p:cNvSpPr/>
            <p:nvPr/>
          </p:nvSpPr>
          <p:spPr>
            <a:xfrm>
              <a:off x="4684295" y="4783311"/>
              <a:ext cx="2551" cy="4218"/>
            </a:xfrm>
            <a:custGeom>
              <a:avLst/>
              <a:gdLst>
                <a:gd name="connsiteX0" fmla="*/ 294 w 2551"/>
                <a:gd name="connsiteY0" fmla="*/ 2321 h 4218"/>
                <a:gd name="connsiteX1" fmla="*/ 1352 w 2551"/>
                <a:gd name="connsiteY1" fmla="*/ 1 h 4218"/>
                <a:gd name="connsiteX2" fmla="*/ 2197 w 2551"/>
                <a:gd name="connsiteY2" fmla="*/ 1184 h 4218"/>
                <a:gd name="connsiteX3" fmla="*/ 2552 w 2551"/>
                <a:gd name="connsiteY3" fmla="*/ 4219 h 4218"/>
                <a:gd name="connsiteX4" fmla="*/ 294 w 2551"/>
                <a:gd name="connsiteY4" fmla="*/ 2321 h 4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 h="4218">
                  <a:moveTo>
                    <a:pt x="294" y="2321"/>
                  </a:moveTo>
                  <a:cubicBezTo>
                    <a:pt x="-323" y="1007"/>
                    <a:pt x="31" y="167"/>
                    <a:pt x="1352" y="1"/>
                  </a:cubicBezTo>
                  <a:cubicBezTo>
                    <a:pt x="1592" y="-28"/>
                    <a:pt x="2100" y="727"/>
                    <a:pt x="2197" y="1184"/>
                  </a:cubicBezTo>
                  <a:cubicBezTo>
                    <a:pt x="2415" y="2173"/>
                    <a:pt x="2443" y="3207"/>
                    <a:pt x="2552" y="4219"/>
                  </a:cubicBezTo>
                  <a:cubicBezTo>
                    <a:pt x="1780" y="3573"/>
                    <a:pt x="1014" y="2927"/>
                    <a:pt x="294" y="2321"/>
                  </a:cubicBezTo>
                  <a:close/>
                </a:path>
              </a:pathLst>
            </a:custGeom>
            <a:grpFill/>
            <a:ln w="5715" cap="flat">
              <a:noFill/>
              <a:prstDash val="solid"/>
              <a:miter/>
            </a:ln>
          </p:spPr>
          <p:txBody>
            <a:bodyPr rtlCol="0" anchor="ctr"/>
            <a:lstStyle/>
            <a:p>
              <a:endParaRPr lang="zh-CN" altLang="en-US"/>
            </a:p>
          </p:txBody>
        </p:sp>
        <p:sp>
          <p:nvSpPr>
            <p:cNvPr id="5774" name="任意多边形: 形状 5773">
              <a:extLst>
                <a:ext uri="{FF2B5EF4-FFF2-40B4-BE49-F238E27FC236}">
                  <a16:creationId xmlns:a16="http://schemas.microsoft.com/office/drawing/2014/main" id="{F42B0231-8D14-230E-35F9-0916D05D4DE6}"/>
                </a:ext>
              </a:extLst>
            </p:cNvPr>
            <p:cNvSpPr/>
            <p:nvPr/>
          </p:nvSpPr>
          <p:spPr>
            <a:xfrm>
              <a:off x="4611202" y="4846720"/>
              <a:ext cx="3309" cy="4291"/>
            </a:xfrm>
            <a:custGeom>
              <a:avLst/>
              <a:gdLst>
                <a:gd name="connsiteX0" fmla="*/ 0 w 3309"/>
                <a:gd name="connsiteY0" fmla="*/ 34 h 4291"/>
                <a:gd name="connsiteX1" fmla="*/ 3309 w 3309"/>
                <a:gd name="connsiteY1" fmla="*/ 34 h 4291"/>
                <a:gd name="connsiteX2" fmla="*/ 3286 w 3309"/>
                <a:gd name="connsiteY2" fmla="*/ 0 h 4291"/>
                <a:gd name="connsiteX3" fmla="*/ 1646 w 3309"/>
                <a:gd name="connsiteY3" fmla="*/ 4292 h 4291"/>
                <a:gd name="connsiteX4" fmla="*/ 17 w 3309"/>
                <a:gd name="connsiteY4" fmla="*/ 0 h 4291"/>
                <a:gd name="connsiteX5" fmla="*/ 0 w 3309"/>
                <a:gd name="connsiteY5" fmla="*/ 34 h 4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9" h="4291">
                  <a:moveTo>
                    <a:pt x="0" y="34"/>
                  </a:moveTo>
                  <a:cubicBezTo>
                    <a:pt x="1103" y="34"/>
                    <a:pt x="2206" y="34"/>
                    <a:pt x="3309" y="34"/>
                  </a:cubicBezTo>
                  <a:cubicBezTo>
                    <a:pt x="3309" y="34"/>
                    <a:pt x="3286" y="6"/>
                    <a:pt x="3286" y="0"/>
                  </a:cubicBezTo>
                  <a:cubicBezTo>
                    <a:pt x="2738" y="1429"/>
                    <a:pt x="2195" y="2863"/>
                    <a:pt x="1646" y="4292"/>
                  </a:cubicBezTo>
                  <a:cubicBezTo>
                    <a:pt x="-57" y="3303"/>
                    <a:pt x="160" y="1583"/>
                    <a:pt x="17" y="0"/>
                  </a:cubicBezTo>
                  <a:lnTo>
                    <a:pt x="0" y="34"/>
                  </a:lnTo>
                  <a:close/>
                </a:path>
              </a:pathLst>
            </a:custGeom>
            <a:grpFill/>
            <a:ln w="5715" cap="flat">
              <a:noFill/>
              <a:prstDash val="solid"/>
              <a:miter/>
            </a:ln>
          </p:spPr>
          <p:txBody>
            <a:bodyPr rtlCol="0" anchor="ctr"/>
            <a:lstStyle/>
            <a:p>
              <a:endParaRPr lang="zh-CN" altLang="en-US"/>
            </a:p>
          </p:txBody>
        </p:sp>
        <p:sp>
          <p:nvSpPr>
            <p:cNvPr id="5775" name="任意多边形: 形状 5774">
              <a:extLst>
                <a:ext uri="{FF2B5EF4-FFF2-40B4-BE49-F238E27FC236}">
                  <a16:creationId xmlns:a16="http://schemas.microsoft.com/office/drawing/2014/main" id="{76CAABFB-EB9A-A74B-965F-D61E1E1AFECA}"/>
                </a:ext>
              </a:extLst>
            </p:cNvPr>
            <p:cNvSpPr/>
            <p:nvPr/>
          </p:nvSpPr>
          <p:spPr>
            <a:xfrm>
              <a:off x="4568454" y="4865522"/>
              <a:ext cx="2519" cy="4240"/>
            </a:xfrm>
            <a:custGeom>
              <a:avLst/>
              <a:gdLst>
                <a:gd name="connsiteX0" fmla="*/ 0 w 2519"/>
                <a:gd name="connsiteY0" fmla="*/ 4241 h 4240"/>
                <a:gd name="connsiteX1" fmla="*/ 1211 w 2519"/>
                <a:gd name="connsiteY1" fmla="*/ 0 h 4240"/>
                <a:gd name="connsiteX2" fmla="*/ 0 w 2519"/>
                <a:gd name="connsiteY2" fmla="*/ 4241 h 4240"/>
                <a:gd name="connsiteX3" fmla="*/ 0 w 2519"/>
                <a:gd name="connsiteY3" fmla="*/ 4241 h 4240"/>
              </a:gdLst>
              <a:ahLst/>
              <a:cxnLst>
                <a:cxn ang="0">
                  <a:pos x="connsiteX0" y="connsiteY0"/>
                </a:cxn>
                <a:cxn ang="0">
                  <a:pos x="connsiteX1" y="connsiteY1"/>
                </a:cxn>
                <a:cxn ang="0">
                  <a:pos x="connsiteX2" y="connsiteY2"/>
                </a:cxn>
                <a:cxn ang="0">
                  <a:pos x="connsiteX3" y="connsiteY3"/>
                </a:cxn>
              </a:cxnLst>
              <a:rect l="l" t="t" r="r" b="b"/>
              <a:pathLst>
                <a:path w="2519" h="4240">
                  <a:moveTo>
                    <a:pt x="0" y="4241"/>
                  </a:moveTo>
                  <a:cubicBezTo>
                    <a:pt x="406" y="2829"/>
                    <a:pt x="812" y="1412"/>
                    <a:pt x="1211" y="0"/>
                  </a:cubicBezTo>
                  <a:cubicBezTo>
                    <a:pt x="4223" y="2389"/>
                    <a:pt x="1263" y="3075"/>
                    <a:pt x="0" y="4241"/>
                  </a:cubicBezTo>
                  <a:lnTo>
                    <a:pt x="0" y="4241"/>
                  </a:lnTo>
                  <a:close/>
                </a:path>
              </a:pathLst>
            </a:custGeom>
            <a:grpFill/>
            <a:ln w="5715" cap="flat">
              <a:noFill/>
              <a:prstDash val="solid"/>
              <a:miter/>
            </a:ln>
          </p:spPr>
          <p:txBody>
            <a:bodyPr rtlCol="0" anchor="ctr"/>
            <a:lstStyle/>
            <a:p>
              <a:endParaRPr lang="zh-CN" altLang="en-US"/>
            </a:p>
          </p:txBody>
        </p:sp>
        <p:sp>
          <p:nvSpPr>
            <p:cNvPr id="5776" name="任意多边形: 形状 5775">
              <a:extLst>
                <a:ext uri="{FF2B5EF4-FFF2-40B4-BE49-F238E27FC236}">
                  <a16:creationId xmlns:a16="http://schemas.microsoft.com/office/drawing/2014/main" id="{5B3E032D-F723-7C9A-FC03-BD1F6DF5758D}"/>
                </a:ext>
              </a:extLst>
            </p:cNvPr>
            <p:cNvSpPr/>
            <p:nvPr/>
          </p:nvSpPr>
          <p:spPr>
            <a:xfrm>
              <a:off x="4594760" y="4988183"/>
              <a:ext cx="3291" cy="6595"/>
            </a:xfrm>
            <a:custGeom>
              <a:avLst/>
              <a:gdLst>
                <a:gd name="connsiteX0" fmla="*/ 0 w 3291"/>
                <a:gd name="connsiteY0" fmla="*/ 6595 h 6595"/>
                <a:gd name="connsiteX1" fmla="*/ 23 w 3291"/>
                <a:gd name="connsiteY1" fmla="*/ 17 h 6595"/>
                <a:gd name="connsiteX2" fmla="*/ 3292 w 3291"/>
                <a:gd name="connsiteY2" fmla="*/ 0 h 6595"/>
                <a:gd name="connsiteX3" fmla="*/ 0 w 3291"/>
                <a:gd name="connsiteY3" fmla="*/ 6595 h 6595"/>
              </a:gdLst>
              <a:ahLst/>
              <a:cxnLst>
                <a:cxn ang="0">
                  <a:pos x="connsiteX0" y="connsiteY0"/>
                </a:cxn>
                <a:cxn ang="0">
                  <a:pos x="connsiteX1" y="connsiteY1"/>
                </a:cxn>
                <a:cxn ang="0">
                  <a:pos x="connsiteX2" y="connsiteY2"/>
                </a:cxn>
                <a:cxn ang="0">
                  <a:pos x="connsiteX3" y="connsiteY3"/>
                </a:cxn>
              </a:cxnLst>
              <a:rect l="l" t="t" r="r" b="b"/>
              <a:pathLst>
                <a:path w="3291" h="6595">
                  <a:moveTo>
                    <a:pt x="0" y="6595"/>
                  </a:moveTo>
                  <a:cubicBezTo>
                    <a:pt x="6" y="4401"/>
                    <a:pt x="11" y="2212"/>
                    <a:pt x="23" y="17"/>
                  </a:cubicBezTo>
                  <a:cubicBezTo>
                    <a:pt x="1114" y="6"/>
                    <a:pt x="2200" y="0"/>
                    <a:pt x="3292" y="0"/>
                  </a:cubicBezTo>
                  <a:cubicBezTo>
                    <a:pt x="3229" y="2714"/>
                    <a:pt x="2635" y="5166"/>
                    <a:pt x="0" y="6595"/>
                  </a:cubicBezTo>
                  <a:close/>
                </a:path>
              </a:pathLst>
            </a:custGeom>
            <a:grpFill/>
            <a:ln w="5715" cap="flat">
              <a:noFill/>
              <a:prstDash val="solid"/>
              <a:miter/>
            </a:ln>
          </p:spPr>
          <p:txBody>
            <a:bodyPr rtlCol="0" anchor="ctr"/>
            <a:lstStyle/>
            <a:p>
              <a:endParaRPr lang="zh-CN" altLang="en-US"/>
            </a:p>
          </p:txBody>
        </p:sp>
        <p:sp>
          <p:nvSpPr>
            <p:cNvPr id="5777" name="任意多边形: 形状 5776">
              <a:extLst>
                <a:ext uri="{FF2B5EF4-FFF2-40B4-BE49-F238E27FC236}">
                  <a16:creationId xmlns:a16="http://schemas.microsoft.com/office/drawing/2014/main" id="{0F1A6FAF-7793-2111-866F-B5CF1AE1022B}"/>
                </a:ext>
              </a:extLst>
            </p:cNvPr>
            <p:cNvSpPr/>
            <p:nvPr/>
          </p:nvSpPr>
          <p:spPr>
            <a:xfrm>
              <a:off x="4525580" y="5033268"/>
              <a:ext cx="2522" cy="4313"/>
            </a:xfrm>
            <a:custGeom>
              <a:avLst/>
              <a:gdLst>
                <a:gd name="connsiteX0" fmla="*/ 1344 w 2522"/>
                <a:gd name="connsiteY0" fmla="*/ 0 h 4313"/>
                <a:gd name="connsiteX1" fmla="*/ 2521 w 2522"/>
                <a:gd name="connsiteY1" fmla="*/ 789 h 4313"/>
                <a:gd name="connsiteX2" fmla="*/ 1401 w 2522"/>
                <a:gd name="connsiteY2" fmla="*/ 3446 h 4313"/>
                <a:gd name="connsiteX3" fmla="*/ 229 w 2522"/>
                <a:gd name="connsiteY3" fmla="*/ 2738 h 4313"/>
                <a:gd name="connsiteX4" fmla="*/ 1344 w 2522"/>
                <a:gd name="connsiteY4" fmla="*/ 0 h 4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2" h="4313">
                  <a:moveTo>
                    <a:pt x="1344" y="0"/>
                  </a:moveTo>
                  <a:cubicBezTo>
                    <a:pt x="1755" y="269"/>
                    <a:pt x="2561" y="646"/>
                    <a:pt x="2521" y="789"/>
                  </a:cubicBezTo>
                  <a:cubicBezTo>
                    <a:pt x="2264" y="1715"/>
                    <a:pt x="2007" y="2749"/>
                    <a:pt x="1401" y="3446"/>
                  </a:cubicBezTo>
                  <a:cubicBezTo>
                    <a:pt x="195" y="4846"/>
                    <a:pt x="-342" y="4509"/>
                    <a:pt x="229" y="2738"/>
                  </a:cubicBezTo>
                  <a:cubicBezTo>
                    <a:pt x="526" y="1800"/>
                    <a:pt x="966" y="909"/>
                    <a:pt x="1344" y="0"/>
                  </a:cubicBezTo>
                  <a:close/>
                </a:path>
              </a:pathLst>
            </a:custGeom>
            <a:grpFill/>
            <a:ln w="5715" cap="flat">
              <a:noFill/>
              <a:prstDash val="solid"/>
              <a:miter/>
            </a:ln>
          </p:spPr>
          <p:txBody>
            <a:bodyPr rtlCol="0" anchor="ctr"/>
            <a:lstStyle/>
            <a:p>
              <a:endParaRPr lang="zh-CN" altLang="en-US"/>
            </a:p>
          </p:txBody>
        </p:sp>
        <p:sp>
          <p:nvSpPr>
            <p:cNvPr id="5778" name="任意多边形: 形状 5777">
              <a:extLst>
                <a:ext uri="{FF2B5EF4-FFF2-40B4-BE49-F238E27FC236}">
                  <a16:creationId xmlns:a16="http://schemas.microsoft.com/office/drawing/2014/main" id="{0914D1E1-3AD9-BE36-CF07-DF112C25D3A9}"/>
                </a:ext>
              </a:extLst>
            </p:cNvPr>
            <p:cNvSpPr/>
            <p:nvPr/>
          </p:nvSpPr>
          <p:spPr>
            <a:xfrm>
              <a:off x="4557585" y="5040818"/>
              <a:ext cx="4296" cy="2389"/>
            </a:xfrm>
            <a:custGeom>
              <a:avLst/>
              <a:gdLst>
                <a:gd name="connsiteX0" fmla="*/ 3514 w 4296"/>
                <a:gd name="connsiteY0" fmla="*/ 1303 h 2389"/>
                <a:gd name="connsiteX1" fmla="*/ 896 w 4296"/>
                <a:gd name="connsiteY1" fmla="*/ 2343 h 2389"/>
                <a:gd name="connsiteX2" fmla="*/ 1285 w 4296"/>
                <a:gd name="connsiteY2" fmla="*/ 354 h 2389"/>
                <a:gd name="connsiteX3" fmla="*/ 4297 w 4296"/>
                <a:gd name="connsiteY3" fmla="*/ 0 h 2389"/>
                <a:gd name="connsiteX4" fmla="*/ 3514 w 4296"/>
                <a:gd name="connsiteY4" fmla="*/ 1303 h 23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89">
                  <a:moveTo>
                    <a:pt x="3514" y="1303"/>
                  </a:moveTo>
                  <a:cubicBezTo>
                    <a:pt x="2628" y="1686"/>
                    <a:pt x="1502" y="2606"/>
                    <a:pt x="896" y="2343"/>
                  </a:cubicBezTo>
                  <a:cubicBezTo>
                    <a:pt x="-464" y="1749"/>
                    <a:pt x="-230" y="731"/>
                    <a:pt x="1285" y="354"/>
                  </a:cubicBezTo>
                  <a:cubicBezTo>
                    <a:pt x="2256" y="108"/>
                    <a:pt x="3291" y="108"/>
                    <a:pt x="4297" y="0"/>
                  </a:cubicBezTo>
                  <a:cubicBezTo>
                    <a:pt x="4034" y="428"/>
                    <a:pt x="3777" y="863"/>
                    <a:pt x="3514" y="1303"/>
                  </a:cubicBezTo>
                  <a:close/>
                </a:path>
              </a:pathLst>
            </a:custGeom>
            <a:grpFill/>
            <a:ln w="5715" cap="flat">
              <a:noFill/>
              <a:prstDash val="solid"/>
              <a:miter/>
            </a:ln>
          </p:spPr>
          <p:txBody>
            <a:bodyPr rtlCol="0" anchor="ctr"/>
            <a:lstStyle/>
            <a:p>
              <a:endParaRPr lang="zh-CN" altLang="en-US"/>
            </a:p>
          </p:txBody>
        </p:sp>
        <p:sp>
          <p:nvSpPr>
            <p:cNvPr id="5779" name="任意多边形: 形状 5778">
              <a:extLst>
                <a:ext uri="{FF2B5EF4-FFF2-40B4-BE49-F238E27FC236}">
                  <a16:creationId xmlns:a16="http://schemas.microsoft.com/office/drawing/2014/main" id="{85D9B7E1-5442-5E0E-BE58-9706A42559C1}"/>
                </a:ext>
              </a:extLst>
            </p:cNvPr>
            <p:cNvSpPr/>
            <p:nvPr/>
          </p:nvSpPr>
          <p:spPr>
            <a:xfrm>
              <a:off x="4555998" y="5070520"/>
              <a:ext cx="3451" cy="4023"/>
            </a:xfrm>
            <a:custGeom>
              <a:avLst/>
              <a:gdLst>
                <a:gd name="connsiteX0" fmla="*/ 2518 w 3451"/>
                <a:gd name="connsiteY0" fmla="*/ 1422 h 4023"/>
                <a:gd name="connsiteX1" fmla="*/ 1370 w 3451"/>
                <a:gd name="connsiteY1" fmla="*/ 4017 h 4023"/>
                <a:gd name="connsiteX2" fmla="*/ 358 w 3451"/>
                <a:gd name="connsiteY2" fmla="*/ 1879 h 4023"/>
                <a:gd name="connsiteX3" fmla="*/ 2547 w 3451"/>
                <a:gd name="connsiteY3" fmla="*/ 16 h 4023"/>
                <a:gd name="connsiteX4" fmla="*/ 2518 w 3451"/>
                <a:gd name="connsiteY4" fmla="*/ 1422 h 4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1" h="4023">
                  <a:moveTo>
                    <a:pt x="2518" y="1422"/>
                  </a:moveTo>
                  <a:cubicBezTo>
                    <a:pt x="2141" y="2331"/>
                    <a:pt x="1821" y="3982"/>
                    <a:pt x="1370" y="4017"/>
                  </a:cubicBezTo>
                  <a:cubicBezTo>
                    <a:pt x="101" y="4120"/>
                    <a:pt x="-402" y="3005"/>
                    <a:pt x="358" y="1879"/>
                  </a:cubicBezTo>
                  <a:cubicBezTo>
                    <a:pt x="895" y="1079"/>
                    <a:pt x="2124" y="-155"/>
                    <a:pt x="2547" y="16"/>
                  </a:cubicBezTo>
                  <a:cubicBezTo>
                    <a:pt x="4553" y="845"/>
                    <a:pt x="2610" y="-767"/>
                    <a:pt x="2518" y="1422"/>
                  </a:cubicBezTo>
                  <a:close/>
                </a:path>
              </a:pathLst>
            </a:custGeom>
            <a:grpFill/>
            <a:ln w="5715" cap="flat">
              <a:noFill/>
              <a:prstDash val="solid"/>
              <a:miter/>
            </a:ln>
          </p:spPr>
          <p:txBody>
            <a:bodyPr rtlCol="0" anchor="ctr"/>
            <a:lstStyle/>
            <a:p>
              <a:endParaRPr lang="zh-CN" altLang="en-US"/>
            </a:p>
          </p:txBody>
        </p:sp>
        <p:sp>
          <p:nvSpPr>
            <p:cNvPr id="5780" name="任意多边形: 形状 5779">
              <a:extLst>
                <a:ext uri="{FF2B5EF4-FFF2-40B4-BE49-F238E27FC236}">
                  <a16:creationId xmlns:a16="http://schemas.microsoft.com/office/drawing/2014/main" id="{1E99F852-706A-02E6-3668-0AC74C87B5FB}"/>
                </a:ext>
              </a:extLst>
            </p:cNvPr>
            <p:cNvSpPr/>
            <p:nvPr/>
          </p:nvSpPr>
          <p:spPr>
            <a:xfrm>
              <a:off x="4551121" y="5081131"/>
              <a:ext cx="1811" cy="1572"/>
            </a:xfrm>
            <a:custGeom>
              <a:avLst/>
              <a:gdLst>
                <a:gd name="connsiteX0" fmla="*/ 1812 w 1811"/>
                <a:gd name="connsiteY0" fmla="*/ 423 h 1572"/>
                <a:gd name="connsiteX1" fmla="*/ 1383 w 1811"/>
                <a:gd name="connsiteY1" fmla="*/ 1572 h 1572"/>
                <a:gd name="connsiteX2" fmla="*/ 0 w 1811"/>
                <a:gd name="connsiteY2" fmla="*/ 1149 h 1572"/>
                <a:gd name="connsiteX3" fmla="*/ 429 w 1811"/>
                <a:gd name="connsiteY3" fmla="*/ 0 h 1572"/>
                <a:gd name="connsiteX4" fmla="*/ 1812 w 1811"/>
                <a:gd name="connsiteY4" fmla="*/ 423 h 1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72">
                  <a:moveTo>
                    <a:pt x="1812" y="423"/>
                  </a:moveTo>
                  <a:cubicBezTo>
                    <a:pt x="1669" y="829"/>
                    <a:pt x="1537" y="1567"/>
                    <a:pt x="1383" y="1572"/>
                  </a:cubicBezTo>
                  <a:cubicBezTo>
                    <a:pt x="926" y="1589"/>
                    <a:pt x="463" y="1309"/>
                    <a:pt x="0" y="1149"/>
                  </a:cubicBezTo>
                  <a:cubicBezTo>
                    <a:pt x="143" y="743"/>
                    <a:pt x="274" y="6"/>
                    <a:pt x="429" y="0"/>
                  </a:cubicBezTo>
                  <a:cubicBezTo>
                    <a:pt x="886" y="-11"/>
                    <a:pt x="1349" y="263"/>
                    <a:pt x="1812" y="423"/>
                  </a:cubicBezTo>
                  <a:close/>
                </a:path>
              </a:pathLst>
            </a:custGeom>
            <a:grpFill/>
            <a:ln w="5715" cap="flat">
              <a:noFill/>
              <a:prstDash val="solid"/>
              <a:miter/>
            </a:ln>
          </p:spPr>
          <p:txBody>
            <a:bodyPr rtlCol="0" anchor="ctr"/>
            <a:lstStyle/>
            <a:p>
              <a:endParaRPr lang="zh-CN" altLang="en-US"/>
            </a:p>
          </p:txBody>
        </p:sp>
        <p:sp>
          <p:nvSpPr>
            <p:cNvPr id="5781" name="任意多边形: 形状 5780">
              <a:extLst>
                <a:ext uri="{FF2B5EF4-FFF2-40B4-BE49-F238E27FC236}">
                  <a16:creationId xmlns:a16="http://schemas.microsoft.com/office/drawing/2014/main" id="{56C0C003-2DA9-00E3-37D3-AAED2FED3F9B}"/>
                </a:ext>
              </a:extLst>
            </p:cNvPr>
            <p:cNvSpPr/>
            <p:nvPr/>
          </p:nvSpPr>
          <p:spPr>
            <a:xfrm>
              <a:off x="4550658" y="5088801"/>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5782" name="任意多边形: 形状 5781">
              <a:extLst>
                <a:ext uri="{FF2B5EF4-FFF2-40B4-BE49-F238E27FC236}">
                  <a16:creationId xmlns:a16="http://schemas.microsoft.com/office/drawing/2014/main" id="{53BA22B1-E280-AE98-F6D4-B03C2CB665AB}"/>
                </a:ext>
              </a:extLst>
            </p:cNvPr>
            <p:cNvSpPr/>
            <p:nvPr/>
          </p:nvSpPr>
          <p:spPr>
            <a:xfrm>
              <a:off x="4484762" y="5053968"/>
              <a:ext cx="1482" cy="3257"/>
            </a:xfrm>
            <a:custGeom>
              <a:avLst/>
              <a:gdLst>
                <a:gd name="connsiteX0" fmla="*/ 1482 w 1482"/>
                <a:gd name="connsiteY0" fmla="*/ 3258 h 3257"/>
                <a:gd name="connsiteX1" fmla="*/ 219 w 1482"/>
                <a:gd name="connsiteY1" fmla="*/ 949 h 3257"/>
                <a:gd name="connsiteX2" fmla="*/ 1482 w 1482"/>
                <a:gd name="connsiteY2" fmla="*/ 0 h 3257"/>
                <a:gd name="connsiteX3" fmla="*/ 1482 w 1482"/>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2" h="3257">
                  <a:moveTo>
                    <a:pt x="1482" y="3258"/>
                  </a:moveTo>
                  <a:cubicBezTo>
                    <a:pt x="174" y="2812"/>
                    <a:pt x="-329" y="2000"/>
                    <a:pt x="219" y="949"/>
                  </a:cubicBezTo>
                  <a:cubicBezTo>
                    <a:pt x="436" y="526"/>
                    <a:pt x="1048" y="309"/>
                    <a:pt x="1482" y="0"/>
                  </a:cubicBezTo>
                  <a:cubicBezTo>
                    <a:pt x="1482" y="1086"/>
                    <a:pt x="1482" y="2172"/>
                    <a:pt x="1482" y="3258"/>
                  </a:cubicBezTo>
                  <a:close/>
                </a:path>
              </a:pathLst>
            </a:custGeom>
            <a:grpFill/>
            <a:ln w="5715" cap="flat">
              <a:noFill/>
              <a:prstDash val="solid"/>
              <a:miter/>
            </a:ln>
          </p:spPr>
          <p:txBody>
            <a:bodyPr rtlCol="0" anchor="ctr"/>
            <a:lstStyle/>
            <a:p>
              <a:endParaRPr lang="zh-CN" altLang="en-US"/>
            </a:p>
          </p:txBody>
        </p:sp>
        <p:sp>
          <p:nvSpPr>
            <p:cNvPr id="5783" name="任意多边形: 形状 5782">
              <a:extLst>
                <a:ext uri="{FF2B5EF4-FFF2-40B4-BE49-F238E27FC236}">
                  <a16:creationId xmlns:a16="http://schemas.microsoft.com/office/drawing/2014/main" id="{53C1A2E1-14F5-BFF3-E91F-1751E238E76D}"/>
                </a:ext>
              </a:extLst>
            </p:cNvPr>
            <p:cNvSpPr/>
            <p:nvPr/>
          </p:nvSpPr>
          <p:spPr>
            <a:xfrm>
              <a:off x="4653956" y="4869751"/>
              <a:ext cx="1297" cy="1407"/>
            </a:xfrm>
            <a:custGeom>
              <a:avLst/>
              <a:gdLst>
                <a:gd name="connsiteX0" fmla="*/ 0 w 1297"/>
                <a:gd name="connsiteY0" fmla="*/ 17 h 1407"/>
                <a:gd name="connsiteX1" fmla="*/ 1297 w 1297"/>
                <a:gd name="connsiteY1" fmla="*/ 749 h 1407"/>
                <a:gd name="connsiteX2" fmla="*/ 17 w 1297"/>
                <a:gd name="connsiteY2" fmla="*/ 0 h 1407"/>
                <a:gd name="connsiteX3" fmla="*/ 0 w 1297"/>
                <a:gd name="connsiteY3" fmla="*/ 17 h 1407"/>
              </a:gdLst>
              <a:ahLst/>
              <a:cxnLst>
                <a:cxn ang="0">
                  <a:pos x="connsiteX0" y="connsiteY0"/>
                </a:cxn>
                <a:cxn ang="0">
                  <a:pos x="connsiteX1" y="connsiteY1"/>
                </a:cxn>
                <a:cxn ang="0">
                  <a:pos x="connsiteX2" y="connsiteY2"/>
                </a:cxn>
                <a:cxn ang="0">
                  <a:pos x="connsiteX3" y="connsiteY3"/>
                </a:cxn>
              </a:cxnLst>
              <a:rect l="l" t="t" r="r" b="b"/>
              <a:pathLst>
                <a:path w="1297" h="1407">
                  <a:moveTo>
                    <a:pt x="0" y="17"/>
                  </a:moveTo>
                  <a:cubicBezTo>
                    <a:pt x="451" y="263"/>
                    <a:pt x="1326" y="611"/>
                    <a:pt x="1297" y="749"/>
                  </a:cubicBezTo>
                  <a:cubicBezTo>
                    <a:pt x="1052" y="1835"/>
                    <a:pt x="549" y="1572"/>
                    <a:pt x="17" y="0"/>
                  </a:cubicBezTo>
                  <a:lnTo>
                    <a:pt x="0" y="17"/>
                  </a:lnTo>
                  <a:close/>
                </a:path>
              </a:pathLst>
            </a:custGeom>
            <a:grpFill/>
            <a:ln w="5715" cap="flat">
              <a:noFill/>
              <a:prstDash val="solid"/>
              <a:miter/>
            </a:ln>
          </p:spPr>
          <p:txBody>
            <a:bodyPr rtlCol="0" anchor="ctr"/>
            <a:lstStyle/>
            <a:p>
              <a:endParaRPr lang="zh-CN" altLang="en-US"/>
            </a:p>
          </p:txBody>
        </p:sp>
        <p:sp>
          <p:nvSpPr>
            <p:cNvPr id="5784" name="任意多边形: 形状 5783">
              <a:extLst>
                <a:ext uri="{FF2B5EF4-FFF2-40B4-BE49-F238E27FC236}">
                  <a16:creationId xmlns:a16="http://schemas.microsoft.com/office/drawing/2014/main" id="{1F47FD4C-6A33-443B-4C8C-28BBA3ADF808}"/>
                </a:ext>
              </a:extLst>
            </p:cNvPr>
            <p:cNvSpPr/>
            <p:nvPr/>
          </p:nvSpPr>
          <p:spPr>
            <a:xfrm>
              <a:off x="4636134" y="4866476"/>
              <a:ext cx="1392" cy="1298"/>
            </a:xfrm>
            <a:custGeom>
              <a:avLst/>
              <a:gdLst>
                <a:gd name="connsiteX0" fmla="*/ 1375 w 1392"/>
                <a:gd name="connsiteY0" fmla="*/ 0 h 1298"/>
                <a:gd name="connsiteX1" fmla="*/ 655 w 1392"/>
                <a:gd name="connsiteY1" fmla="*/ 1298 h 1298"/>
                <a:gd name="connsiteX2" fmla="*/ 1392 w 1392"/>
                <a:gd name="connsiteY2" fmla="*/ 0 h 1298"/>
                <a:gd name="connsiteX3" fmla="*/ 1375 w 1392"/>
                <a:gd name="connsiteY3" fmla="*/ 0 h 1298"/>
              </a:gdLst>
              <a:ahLst/>
              <a:cxnLst>
                <a:cxn ang="0">
                  <a:pos x="connsiteX0" y="connsiteY0"/>
                </a:cxn>
                <a:cxn ang="0">
                  <a:pos x="connsiteX1" y="connsiteY1"/>
                </a:cxn>
                <a:cxn ang="0">
                  <a:pos x="connsiteX2" y="connsiteY2"/>
                </a:cxn>
                <a:cxn ang="0">
                  <a:pos x="connsiteX3" y="connsiteY3"/>
                </a:cxn>
              </a:cxnLst>
              <a:rect l="l" t="t" r="r" b="b"/>
              <a:pathLst>
                <a:path w="1392" h="1298">
                  <a:moveTo>
                    <a:pt x="1375" y="0"/>
                  </a:moveTo>
                  <a:cubicBezTo>
                    <a:pt x="1129" y="457"/>
                    <a:pt x="792" y="1326"/>
                    <a:pt x="655" y="1298"/>
                  </a:cubicBezTo>
                  <a:cubicBezTo>
                    <a:pt x="-425" y="1052"/>
                    <a:pt x="-162" y="549"/>
                    <a:pt x="1392" y="0"/>
                  </a:cubicBezTo>
                  <a:lnTo>
                    <a:pt x="1375" y="0"/>
                  </a:lnTo>
                  <a:close/>
                </a:path>
              </a:pathLst>
            </a:custGeom>
            <a:grpFill/>
            <a:ln w="5715" cap="flat">
              <a:noFill/>
              <a:prstDash val="solid"/>
              <a:miter/>
            </a:ln>
          </p:spPr>
          <p:txBody>
            <a:bodyPr rtlCol="0" anchor="ctr"/>
            <a:lstStyle/>
            <a:p>
              <a:endParaRPr lang="zh-CN" altLang="en-US"/>
            </a:p>
          </p:txBody>
        </p:sp>
        <p:sp>
          <p:nvSpPr>
            <p:cNvPr id="5785" name="任意多边形: 形状 5784">
              <a:extLst>
                <a:ext uri="{FF2B5EF4-FFF2-40B4-BE49-F238E27FC236}">
                  <a16:creationId xmlns:a16="http://schemas.microsoft.com/office/drawing/2014/main" id="{F2E4900E-EFB1-FEE7-238F-F38F29CEA2DB}"/>
                </a:ext>
              </a:extLst>
            </p:cNvPr>
            <p:cNvSpPr/>
            <p:nvPr/>
          </p:nvSpPr>
          <p:spPr>
            <a:xfrm>
              <a:off x="4667107" y="4730287"/>
              <a:ext cx="1424" cy="1326"/>
            </a:xfrm>
            <a:custGeom>
              <a:avLst/>
              <a:gdLst>
                <a:gd name="connsiteX0" fmla="*/ 0 w 1424"/>
                <a:gd name="connsiteY0" fmla="*/ 1304 h 1326"/>
                <a:gd name="connsiteX1" fmla="*/ 749 w 1424"/>
                <a:gd name="connsiteY1" fmla="*/ 1 h 1326"/>
                <a:gd name="connsiteX2" fmla="*/ 17 w 1424"/>
                <a:gd name="connsiteY2" fmla="*/ 1327 h 1326"/>
                <a:gd name="connsiteX3" fmla="*/ 0 w 1424"/>
                <a:gd name="connsiteY3" fmla="*/ 1304 h 1326"/>
              </a:gdLst>
              <a:ahLst/>
              <a:cxnLst>
                <a:cxn ang="0">
                  <a:pos x="connsiteX0" y="connsiteY0"/>
                </a:cxn>
                <a:cxn ang="0">
                  <a:pos x="connsiteX1" y="connsiteY1"/>
                </a:cxn>
                <a:cxn ang="0">
                  <a:pos x="connsiteX2" y="connsiteY2"/>
                </a:cxn>
                <a:cxn ang="0">
                  <a:pos x="connsiteX3" y="connsiteY3"/>
                </a:cxn>
              </a:cxnLst>
              <a:rect l="l" t="t" r="r" b="b"/>
              <a:pathLst>
                <a:path w="1424" h="1326">
                  <a:moveTo>
                    <a:pt x="0" y="1304"/>
                  </a:moveTo>
                  <a:cubicBezTo>
                    <a:pt x="257" y="847"/>
                    <a:pt x="606" y="-34"/>
                    <a:pt x="749" y="1"/>
                  </a:cubicBezTo>
                  <a:cubicBezTo>
                    <a:pt x="1857" y="252"/>
                    <a:pt x="1594" y="772"/>
                    <a:pt x="17" y="1327"/>
                  </a:cubicBezTo>
                  <a:lnTo>
                    <a:pt x="0" y="1304"/>
                  </a:lnTo>
                  <a:close/>
                </a:path>
              </a:pathLst>
            </a:custGeom>
            <a:grpFill/>
            <a:ln w="5715" cap="flat">
              <a:noFill/>
              <a:prstDash val="solid"/>
              <a:miter/>
            </a:ln>
          </p:spPr>
          <p:txBody>
            <a:bodyPr rtlCol="0" anchor="ctr"/>
            <a:lstStyle/>
            <a:p>
              <a:endParaRPr lang="zh-CN" altLang="en-US"/>
            </a:p>
          </p:txBody>
        </p:sp>
        <p:sp>
          <p:nvSpPr>
            <p:cNvPr id="5786" name="任意多边形: 形状 5785">
              <a:extLst>
                <a:ext uri="{FF2B5EF4-FFF2-40B4-BE49-F238E27FC236}">
                  <a16:creationId xmlns:a16="http://schemas.microsoft.com/office/drawing/2014/main" id="{8866480E-4A7B-20AF-ADBB-54F22BB81CBF}"/>
                </a:ext>
              </a:extLst>
            </p:cNvPr>
            <p:cNvSpPr/>
            <p:nvPr/>
          </p:nvSpPr>
          <p:spPr>
            <a:xfrm>
              <a:off x="5284185" y="5073685"/>
              <a:ext cx="149270" cy="205280"/>
            </a:xfrm>
            <a:custGeom>
              <a:avLst/>
              <a:gdLst>
                <a:gd name="connsiteX0" fmla="*/ 60361 w 149270"/>
                <a:gd name="connsiteY0" fmla="*/ 197419 h 205280"/>
                <a:gd name="connsiteX1" fmla="*/ 60366 w 149270"/>
                <a:gd name="connsiteY1" fmla="*/ 194082 h 205280"/>
                <a:gd name="connsiteX2" fmla="*/ 56223 w 149270"/>
                <a:gd name="connsiteY2" fmla="*/ 191424 h 205280"/>
                <a:gd name="connsiteX3" fmla="*/ 55766 w 149270"/>
                <a:gd name="connsiteY3" fmla="*/ 188355 h 205280"/>
                <a:gd name="connsiteX4" fmla="*/ 52743 w 149270"/>
                <a:gd name="connsiteY4" fmla="*/ 186343 h 205280"/>
                <a:gd name="connsiteX5" fmla="*/ 52308 w 149270"/>
                <a:gd name="connsiteY5" fmla="*/ 184949 h 205280"/>
                <a:gd name="connsiteX6" fmla="*/ 51691 w 149270"/>
                <a:gd name="connsiteY6" fmla="*/ 183892 h 205280"/>
                <a:gd name="connsiteX7" fmla="*/ 48765 w 149270"/>
                <a:gd name="connsiteY7" fmla="*/ 190733 h 205280"/>
                <a:gd name="connsiteX8" fmla="*/ 45222 w 149270"/>
                <a:gd name="connsiteY8" fmla="*/ 192578 h 205280"/>
                <a:gd name="connsiteX9" fmla="*/ 39387 w 149270"/>
                <a:gd name="connsiteY9" fmla="*/ 198396 h 205280"/>
                <a:gd name="connsiteX10" fmla="*/ 37524 w 149270"/>
                <a:gd name="connsiteY10" fmla="*/ 202111 h 205280"/>
                <a:gd name="connsiteX11" fmla="*/ 31711 w 149270"/>
                <a:gd name="connsiteY11" fmla="*/ 205163 h 205280"/>
                <a:gd name="connsiteX12" fmla="*/ 27220 w 149270"/>
                <a:gd name="connsiteY12" fmla="*/ 204763 h 205280"/>
                <a:gd name="connsiteX13" fmla="*/ 21344 w 149270"/>
                <a:gd name="connsiteY13" fmla="*/ 193150 h 205280"/>
                <a:gd name="connsiteX14" fmla="*/ 26659 w 149270"/>
                <a:gd name="connsiteY14" fmla="*/ 157803 h 205280"/>
                <a:gd name="connsiteX15" fmla="*/ 30128 w 149270"/>
                <a:gd name="connsiteY15" fmla="*/ 147373 h 205280"/>
                <a:gd name="connsiteX16" fmla="*/ 58721 w 149270"/>
                <a:gd name="connsiteY16" fmla="*/ 143538 h 205280"/>
                <a:gd name="connsiteX17" fmla="*/ 80889 w 149270"/>
                <a:gd name="connsiteY17" fmla="*/ 131874 h 205280"/>
                <a:gd name="connsiteX18" fmla="*/ 84072 w 149270"/>
                <a:gd name="connsiteY18" fmla="*/ 129045 h 205280"/>
                <a:gd name="connsiteX19" fmla="*/ 87518 w 149270"/>
                <a:gd name="connsiteY19" fmla="*/ 110603 h 205280"/>
                <a:gd name="connsiteX20" fmla="*/ 99371 w 149270"/>
                <a:gd name="connsiteY20" fmla="*/ 96972 h 205280"/>
                <a:gd name="connsiteX21" fmla="*/ 87038 w 149270"/>
                <a:gd name="connsiteY21" fmla="*/ 108956 h 205280"/>
                <a:gd name="connsiteX22" fmla="*/ 78729 w 149270"/>
                <a:gd name="connsiteY22" fmla="*/ 119444 h 205280"/>
                <a:gd name="connsiteX23" fmla="*/ 73031 w 149270"/>
                <a:gd name="connsiteY23" fmla="*/ 127462 h 205280"/>
                <a:gd name="connsiteX24" fmla="*/ 69876 w 149270"/>
                <a:gd name="connsiteY24" fmla="*/ 130839 h 205280"/>
                <a:gd name="connsiteX25" fmla="*/ 22727 w 149270"/>
                <a:gd name="connsiteY25" fmla="*/ 148607 h 205280"/>
                <a:gd name="connsiteX26" fmla="*/ 10292 w 149270"/>
                <a:gd name="connsiteY26" fmla="*/ 147544 h 205280"/>
                <a:gd name="connsiteX27" fmla="*/ 7023 w 149270"/>
                <a:gd name="connsiteY27" fmla="*/ 144578 h 205280"/>
                <a:gd name="connsiteX28" fmla="*/ 2131 w 149270"/>
                <a:gd name="connsiteY28" fmla="*/ 136108 h 205280"/>
                <a:gd name="connsiteX29" fmla="*/ 353 w 149270"/>
                <a:gd name="connsiteY29" fmla="*/ 127622 h 205280"/>
                <a:gd name="connsiteX30" fmla="*/ 6245 w 149270"/>
                <a:gd name="connsiteY30" fmla="*/ 93680 h 205280"/>
                <a:gd name="connsiteX31" fmla="*/ 8103 w 149270"/>
                <a:gd name="connsiteY31" fmla="*/ 85308 h 205280"/>
                <a:gd name="connsiteX32" fmla="*/ 10423 w 149270"/>
                <a:gd name="connsiteY32" fmla="*/ 81822 h 205280"/>
                <a:gd name="connsiteX33" fmla="*/ 14486 w 149270"/>
                <a:gd name="connsiteY33" fmla="*/ 81330 h 205280"/>
                <a:gd name="connsiteX34" fmla="*/ 31197 w 149270"/>
                <a:gd name="connsiteY34" fmla="*/ 75049 h 205280"/>
                <a:gd name="connsiteX35" fmla="*/ 33329 w 149270"/>
                <a:gd name="connsiteY35" fmla="*/ 72649 h 205280"/>
                <a:gd name="connsiteX36" fmla="*/ 38970 w 149270"/>
                <a:gd name="connsiteY36" fmla="*/ 72255 h 205280"/>
                <a:gd name="connsiteX37" fmla="*/ 38141 w 149270"/>
                <a:gd name="connsiteY37" fmla="*/ 71015 h 205280"/>
                <a:gd name="connsiteX38" fmla="*/ 32752 w 149270"/>
                <a:gd name="connsiteY38" fmla="*/ 72621 h 205280"/>
                <a:gd name="connsiteX39" fmla="*/ 30957 w 149270"/>
                <a:gd name="connsiteY39" fmla="*/ 75307 h 205280"/>
                <a:gd name="connsiteX40" fmla="*/ 22110 w 149270"/>
                <a:gd name="connsiteY40" fmla="*/ 71095 h 205280"/>
                <a:gd name="connsiteX41" fmla="*/ 17310 w 149270"/>
                <a:gd name="connsiteY41" fmla="*/ 45372 h 205280"/>
                <a:gd name="connsiteX42" fmla="*/ 27482 w 149270"/>
                <a:gd name="connsiteY42" fmla="*/ 36188 h 205280"/>
                <a:gd name="connsiteX43" fmla="*/ 34678 w 149270"/>
                <a:gd name="connsiteY43" fmla="*/ 33439 h 205280"/>
                <a:gd name="connsiteX44" fmla="*/ 58092 w 149270"/>
                <a:gd name="connsiteY44" fmla="*/ 14750 h 205280"/>
                <a:gd name="connsiteX45" fmla="*/ 62270 w 149270"/>
                <a:gd name="connsiteY45" fmla="*/ 851 h 205280"/>
                <a:gd name="connsiteX46" fmla="*/ 70236 w 149270"/>
                <a:gd name="connsiteY46" fmla="*/ 0 h 205280"/>
                <a:gd name="connsiteX47" fmla="*/ 70236 w 149270"/>
                <a:gd name="connsiteY47" fmla="*/ 0 h 205280"/>
                <a:gd name="connsiteX48" fmla="*/ 70265 w 149270"/>
                <a:gd name="connsiteY48" fmla="*/ 16482 h 205280"/>
                <a:gd name="connsiteX49" fmla="*/ 87770 w 149270"/>
                <a:gd name="connsiteY49" fmla="*/ 8921 h 205280"/>
                <a:gd name="connsiteX50" fmla="*/ 91536 w 149270"/>
                <a:gd name="connsiteY50" fmla="*/ 10893 h 205280"/>
                <a:gd name="connsiteX51" fmla="*/ 83084 w 149270"/>
                <a:gd name="connsiteY51" fmla="*/ 38022 h 205280"/>
                <a:gd name="connsiteX52" fmla="*/ 79632 w 149270"/>
                <a:gd name="connsiteY52" fmla="*/ 40451 h 205280"/>
                <a:gd name="connsiteX53" fmla="*/ 72408 w 149270"/>
                <a:gd name="connsiteY53" fmla="*/ 45040 h 205280"/>
                <a:gd name="connsiteX54" fmla="*/ 71276 w 149270"/>
                <a:gd name="connsiteY54" fmla="*/ 49023 h 205280"/>
                <a:gd name="connsiteX55" fmla="*/ 68093 w 149270"/>
                <a:gd name="connsiteY55" fmla="*/ 66185 h 205280"/>
                <a:gd name="connsiteX56" fmla="*/ 61235 w 149270"/>
                <a:gd name="connsiteY56" fmla="*/ 73815 h 205280"/>
                <a:gd name="connsiteX57" fmla="*/ 62127 w 149270"/>
                <a:gd name="connsiteY57" fmla="*/ 73758 h 205280"/>
                <a:gd name="connsiteX58" fmla="*/ 81043 w 149270"/>
                <a:gd name="connsiteY58" fmla="*/ 80513 h 205280"/>
                <a:gd name="connsiteX59" fmla="*/ 108447 w 149270"/>
                <a:gd name="connsiteY59" fmla="*/ 39662 h 205280"/>
                <a:gd name="connsiteX60" fmla="*/ 112876 w 149270"/>
                <a:gd name="connsiteY60" fmla="*/ 38713 h 205280"/>
                <a:gd name="connsiteX61" fmla="*/ 114985 w 149270"/>
                <a:gd name="connsiteY61" fmla="*/ 56784 h 205280"/>
                <a:gd name="connsiteX62" fmla="*/ 109384 w 149270"/>
                <a:gd name="connsiteY62" fmla="*/ 73964 h 205280"/>
                <a:gd name="connsiteX63" fmla="*/ 123740 w 149270"/>
                <a:gd name="connsiteY63" fmla="*/ 70357 h 205280"/>
                <a:gd name="connsiteX64" fmla="*/ 130381 w 149270"/>
                <a:gd name="connsiteY64" fmla="*/ 75249 h 205280"/>
                <a:gd name="connsiteX65" fmla="*/ 106304 w 149270"/>
                <a:gd name="connsiteY65" fmla="*/ 111305 h 205280"/>
                <a:gd name="connsiteX66" fmla="*/ 130415 w 149270"/>
                <a:gd name="connsiteY66" fmla="*/ 101876 h 205280"/>
                <a:gd name="connsiteX67" fmla="*/ 133901 w 149270"/>
                <a:gd name="connsiteY67" fmla="*/ 104642 h 205280"/>
                <a:gd name="connsiteX68" fmla="*/ 138428 w 149270"/>
                <a:gd name="connsiteY68" fmla="*/ 124307 h 205280"/>
                <a:gd name="connsiteX69" fmla="*/ 145829 w 149270"/>
                <a:gd name="connsiteY69" fmla="*/ 129393 h 205280"/>
                <a:gd name="connsiteX70" fmla="*/ 145800 w 149270"/>
                <a:gd name="connsiteY70" fmla="*/ 137560 h 205280"/>
                <a:gd name="connsiteX71" fmla="*/ 139925 w 149270"/>
                <a:gd name="connsiteY71" fmla="*/ 140578 h 205280"/>
                <a:gd name="connsiteX72" fmla="*/ 136022 w 149270"/>
                <a:gd name="connsiteY72" fmla="*/ 142744 h 205280"/>
                <a:gd name="connsiteX73" fmla="*/ 100611 w 149270"/>
                <a:gd name="connsiteY73" fmla="*/ 162077 h 205280"/>
                <a:gd name="connsiteX74" fmla="*/ 97925 w 149270"/>
                <a:gd name="connsiteY74" fmla="*/ 162689 h 205280"/>
                <a:gd name="connsiteX75" fmla="*/ 85204 w 149270"/>
                <a:gd name="connsiteY75" fmla="*/ 185532 h 205280"/>
                <a:gd name="connsiteX76" fmla="*/ 62778 w 149270"/>
                <a:gd name="connsiteY76" fmla="*/ 201682 h 205280"/>
                <a:gd name="connsiteX77" fmla="*/ 60401 w 149270"/>
                <a:gd name="connsiteY77" fmla="*/ 201277 h 205280"/>
                <a:gd name="connsiteX78" fmla="*/ 59406 w 149270"/>
                <a:gd name="connsiteY78" fmla="*/ 198694 h 205280"/>
                <a:gd name="connsiteX79" fmla="*/ 60361 w 149270"/>
                <a:gd name="connsiteY79" fmla="*/ 197419 h 205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49270" h="205280">
                  <a:moveTo>
                    <a:pt x="60361" y="197419"/>
                  </a:moveTo>
                  <a:cubicBezTo>
                    <a:pt x="60366" y="196305"/>
                    <a:pt x="60366" y="195196"/>
                    <a:pt x="60366" y="194082"/>
                  </a:cubicBezTo>
                  <a:cubicBezTo>
                    <a:pt x="59115" y="192990"/>
                    <a:pt x="57515" y="192447"/>
                    <a:pt x="56223" y="191424"/>
                  </a:cubicBezTo>
                  <a:cubicBezTo>
                    <a:pt x="55617" y="190464"/>
                    <a:pt x="55480" y="189429"/>
                    <a:pt x="55766" y="188355"/>
                  </a:cubicBezTo>
                  <a:cubicBezTo>
                    <a:pt x="55994" y="185852"/>
                    <a:pt x="52960" y="188121"/>
                    <a:pt x="52743" y="186343"/>
                  </a:cubicBezTo>
                  <a:cubicBezTo>
                    <a:pt x="52691" y="185646"/>
                    <a:pt x="52297" y="184966"/>
                    <a:pt x="52308" y="184949"/>
                  </a:cubicBezTo>
                  <a:cubicBezTo>
                    <a:pt x="53474" y="183560"/>
                    <a:pt x="52383" y="182697"/>
                    <a:pt x="51691" y="183892"/>
                  </a:cubicBezTo>
                  <a:cubicBezTo>
                    <a:pt x="50485" y="185972"/>
                    <a:pt x="50485" y="188744"/>
                    <a:pt x="48765" y="190733"/>
                  </a:cubicBezTo>
                  <a:cubicBezTo>
                    <a:pt x="47691" y="191544"/>
                    <a:pt x="46502" y="192167"/>
                    <a:pt x="45222" y="192578"/>
                  </a:cubicBezTo>
                  <a:cubicBezTo>
                    <a:pt x="41707" y="192898"/>
                    <a:pt x="39501" y="194562"/>
                    <a:pt x="39387" y="198396"/>
                  </a:cubicBezTo>
                  <a:cubicBezTo>
                    <a:pt x="38998" y="199768"/>
                    <a:pt x="38381" y="200985"/>
                    <a:pt x="37524" y="202111"/>
                  </a:cubicBezTo>
                  <a:cubicBezTo>
                    <a:pt x="35826" y="203602"/>
                    <a:pt x="33877" y="204568"/>
                    <a:pt x="31711" y="205163"/>
                  </a:cubicBezTo>
                  <a:cubicBezTo>
                    <a:pt x="30180" y="205403"/>
                    <a:pt x="28682" y="205277"/>
                    <a:pt x="27220" y="204763"/>
                  </a:cubicBezTo>
                  <a:cubicBezTo>
                    <a:pt x="23779" y="201619"/>
                    <a:pt x="17921" y="199253"/>
                    <a:pt x="21344" y="193150"/>
                  </a:cubicBezTo>
                  <a:cubicBezTo>
                    <a:pt x="27619" y="181954"/>
                    <a:pt x="31831" y="170907"/>
                    <a:pt x="26659" y="157803"/>
                  </a:cubicBezTo>
                  <a:cubicBezTo>
                    <a:pt x="25636" y="155208"/>
                    <a:pt x="29780" y="151230"/>
                    <a:pt x="30128" y="147373"/>
                  </a:cubicBezTo>
                  <a:cubicBezTo>
                    <a:pt x="39135" y="142229"/>
                    <a:pt x="46856" y="127353"/>
                    <a:pt x="58721" y="143538"/>
                  </a:cubicBezTo>
                  <a:cubicBezTo>
                    <a:pt x="65487" y="138452"/>
                    <a:pt x="73700" y="136131"/>
                    <a:pt x="80889" y="131874"/>
                  </a:cubicBezTo>
                  <a:cubicBezTo>
                    <a:pt x="81878" y="130828"/>
                    <a:pt x="82964" y="129913"/>
                    <a:pt x="84072" y="129045"/>
                  </a:cubicBezTo>
                  <a:cubicBezTo>
                    <a:pt x="87747" y="123404"/>
                    <a:pt x="86907" y="116649"/>
                    <a:pt x="87518" y="110603"/>
                  </a:cubicBezTo>
                  <a:cubicBezTo>
                    <a:pt x="88307" y="102853"/>
                    <a:pt x="91302" y="98795"/>
                    <a:pt x="99371" y="96972"/>
                  </a:cubicBezTo>
                  <a:cubicBezTo>
                    <a:pt x="91765" y="98281"/>
                    <a:pt x="87798" y="101870"/>
                    <a:pt x="87038" y="108956"/>
                  </a:cubicBezTo>
                  <a:cubicBezTo>
                    <a:pt x="86484" y="114111"/>
                    <a:pt x="83284" y="120215"/>
                    <a:pt x="78729" y="119444"/>
                  </a:cubicBezTo>
                  <a:cubicBezTo>
                    <a:pt x="68979" y="117786"/>
                    <a:pt x="75426" y="125330"/>
                    <a:pt x="73031" y="127462"/>
                  </a:cubicBezTo>
                  <a:cubicBezTo>
                    <a:pt x="72168" y="128770"/>
                    <a:pt x="71116" y="129896"/>
                    <a:pt x="69876" y="130839"/>
                  </a:cubicBezTo>
                  <a:cubicBezTo>
                    <a:pt x="54337" y="137154"/>
                    <a:pt x="36804" y="138000"/>
                    <a:pt x="22727" y="148607"/>
                  </a:cubicBezTo>
                  <a:cubicBezTo>
                    <a:pt x="19316" y="151179"/>
                    <a:pt x="14349" y="149287"/>
                    <a:pt x="10292" y="147544"/>
                  </a:cubicBezTo>
                  <a:cubicBezTo>
                    <a:pt x="8949" y="146824"/>
                    <a:pt x="7868" y="145795"/>
                    <a:pt x="7023" y="144578"/>
                  </a:cubicBezTo>
                  <a:cubicBezTo>
                    <a:pt x="9703" y="139337"/>
                    <a:pt x="4508" y="138543"/>
                    <a:pt x="2131" y="136108"/>
                  </a:cubicBezTo>
                  <a:cubicBezTo>
                    <a:pt x="410" y="133502"/>
                    <a:pt x="-567" y="130759"/>
                    <a:pt x="353" y="127622"/>
                  </a:cubicBezTo>
                  <a:cubicBezTo>
                    <a:pt x="3714" y="116546"/>
                    <a:pt x="-218" y="104196"/>
                    <a:pt x="6245" y="93680"/>
                  </a:cubicBezTo>
                  <a:cubicBezTo>
                    <a:pt x="6371" y="90783"/>
                    <a:pt x="7125" y="88022"/>
                    <a:pt x="8103" y="85308"/>
                  </a:cubicBezTo>
                  <a:cubicBezTo>
                    <a:pt x="8651" y="83999"/>
                    <a:pt x="9429" y="82833"/>
                    <a:pt x="10423" y="81822"/>
                  </a:cubicBezTo>
                  <a:cubicBezTo>
                    <a:pt x="11732" y="81279"/>
                    <a:pt x="13092" y="81130"/>
                    <a:pt x="14486" y="81330"/>
                  </a:cubicBezTo>
                  <a:cubicBezTo>
                    <a:pt x="21224" y="82376"/>
                    <a:pt x="25705" y="77352"/>
                    <a:pt x="31197" y="75049"/>
                  </a:cubicBezTo>
                  <a:cubicBezTo>
                    <a:pt x="31769" y="74106"/>
                    <a:pt x="32546" y="73381"/>
                    <a:pt x="33329" y="72649"/>
                  </a:cubicBezTo>
                  <a:cubicBezTo>
                    <a:pt x="35140" y="70969"/>
                    <a:pt x="37181" y="73375"/>
                    <a:pt x="38970" y="72255"/>
                  </a:cubicBezTo>
                  <a:cubicBezTo>
                    <a:pt x="39158" y="72140"/>
                    <a:pt x="38815" y="71432"/>
                    <a:pt x="38141" y="71015"/>
                  </a:cubicBezTo>
                  <a:cubicBezTo>
                    <a:pt x="35786" y="69580"/>
                    <a:pt x="34123" y="70683"/>
                    <a:pt x="32752" y="72621"/>
                  </a:cubicBezTo>
                  <a:cubicBezTo>
                    <a:pt x="32129" y="73501"/>
                    <a:pt x="31563" y="74415"/>
                    <a:pt x="30957" y="75307"/>
                  </a:cubicBezTo>
                  <a:cubicBezTo>
                    <a:pt x="26219" y="77604"/>
                    <a:pt x="24802" y="73055"/>
                    <a:pt x="22110" y="71095"/>
                  </a:cubicBezTo>
                  <a:cubicBezTo>
                    <a:pt x="-241" y="63277"/>
                    <a:pt x="-70" y="63442"/>
                    <a:pt x="17310" y="45372"/>
                  </a:cubicBezTo>
                  <a:cubicBezTo>
                    <a:pt x="20533" y="42017"/>
                    <a:pt x="21962" y="36959"/>
                    <a:pt x="27482" y="36188"/>
                  </a:cubicBezTo>
                  <a:cubicBezTo>
                    <a:pt x="30220" y="36033"/>
                    <a:pt x="34043" y="35776"/>
                    <a:pt x="34678" y="33439"/>
                  </a:cubicBezTo>
                  <a:cubicBezTo>
                    <a:pt x="37958" y="21351"/>
                    <a:pt x="50302" y="20906"/>
                    <a:pt x="58092" y="14750"/>
                  </a:cubicBezTo>
                  <a:cubicBezTo>
                    <a:pt x="50805" y="4372"/>
                    <a:pt x="51125" y="3280"/>
                    <a:pt x="62270" y="851"/>
                  </a:cubicBezTo>
                  <a:cubicBezTo>
                    <a:pt x="64864" y="286"/>
                    <a:pt x="67579" y="269"/>
                    <a:pt x="70236" y="0"/>
                  </a:cubicBezTo>
                  <a:lnTo>
                    <a:pt x="70236" y="0"/>
                  </a:lnTo>
                  <a:cubicBezTo>
                    <a:pt x="67893" y="5498"/>
                    <a:pt x="64001" y="10996"/>
                    <a:pt x="70265" y="16482"/>
                  </a:cubicBezTo>
                  <a:cubicBezTo>
                    <a:pt x="80112" y="23272"/>
                    <a:pt x="80626" y="8424"/>
                    <a:pt x="87770" y="8921"/>
                  </a:cubicBezTo>
                  <a:cubicBezTo>
                    <a:pt x="89370" y="8921"/>
                    <a:pt x="90604" y="9613"/>
                    <a:pt x="91536" y="10893"/>
                  </a:cubicBezTo>
                  <a:cubicBezTo>
                    <a:pt x="94428" y="21723"/>
                    <a:pt x="88701" y="29861"/>
                    <a:pt x="83084" y="38022"/>
                  </a:cubicBezTo>
                  <a:cubicBezTo>
                    <a:pt x="82118" y="39085"/>
                    <a:pt x="80946" y="39891"/>
                    <a:pt x="79632" y="40451"/>
                  </a:cubicBezTo>
                  <a:cubicBezTo>
                    <a:pt x="76511" y="40811"/>
                    <a:pt x="73082" y="40714"/>
                    <a:pt x="72408" y="45040"/>
                  </a:cubicBezTo>
                  <a:cubicBezTo>
                    <a:pt x="72116" y="46406"/>
                    <a:pt x="71716" y="47709"/>
                    <a:pt x="71276" y="49023"/>
                  </a:cubicBezTo>
                  <a:cubicBezTo>
                    <a:pt x="69665" y="54664"/>
                    <a:pt x="63275" y="59373"/>
                    <a:pt x="68093" y="66185"/>
                  </a:cubicBezTo>
                  <a:cubicBezTo>
                    <a:pt x="67824" y="70677"/>
                    <a:pt x="64978" y="72792"/>
                    <a:pt x="61235" y="73815"/>
                  </a:cubicBezTo>
                  <a:cubicBezTo>
                    <a:pt x="61481" y="73786"/>
                    <a:pt x="61909" y="73815"/>
                    <a:pt x="62127" y="73758"/>
                  </a:cubicBezTo>
                  <a:cubicBezTo>
                    <a:pt x="77031" y="67894"/>
                    <a:pt x="78443" y="68592"/>
                    <a:pt x="81043" y="80513"/>
                  </a:cubicBezTo>
                  <a:cubicBezTo>
                    <a:pt x="84541" y="64985"/>
                    <a:pt x="103846" y="56864"/>
                    <a:pt x="108447" y="39662"/>
                  </a:cubicBezTo>
                  <a:cubicBezTo>
                    <a:pt x="109784" y="38685"/>
                    <a:pt x="111259" y="38376"/>
                    <a:pt x="112876" y="38713"/>
                  </a:cubicBezTo>
                  <a:cubicBezTo>
                    <a:pt x="118374" y="44188"/>
                    <a:pt x="115465" y="50624"/>
                    <a:pt x="114985" y="56784"/>
                  </a:cubicBezTo>
                  <a:cubicBezTo>
                    <a:pt x="113167" y="62277"/>
                    <a:pt x="112893" y="68277"/>
                    <a:pt x="109384" y="73964"/>
                  </a:cubicBezTo>
                  <a:cubicBezTo>
                    <a:pt x="114339" y="72243"/>
                    <a:pt x="118934" y="70820"/>
                    <a:pt x="123740" y="70357"/>
                  </a:cubicBezTo>
                  <a:cubicBezTo>
                    <a:pt x="127095" y="70432"/>
                    <a:pt x="129918" y="71249"/>
                    <a:pt x="130381" y="75249"/>
                  </a:cubicBezTo>
                  <a:cubicBezTo>
                    <a:pt x="123106" y="86942"/>
                    <a:pt x="120654" y="101539"/>
                    <a:pt x="106304" y="111305"/>
                  </a:cubicBezTo>
                  <a:cubicBezTo>
                    <a:pt x="116602" y="108717"/>
                    <a:pt x="121603" y="100658"/>
                    <a:pt x="130415" y="101876"/>
                  </a:cubicBezTo>
                  <a:cubicBezTo>
                    <a:pt x="131747" y="102573"/>
                    <a:pt x="132896" y="103527"/>
                    <a:pt x="133901" y="104642"/>
                  </a:cubicBezTo>
                  <a:cubicBezTo>
                    <a:pt x="140062" y="110140"/>
                    <a:pt x="140582" y="116935"/>
                    <a:pt x="138428" y="124307"/>
                  </a:cubicBezTo>
                  <a:cubicBezTo>
                    <a:pt x="139274" y="128388"/>
                    <a:pt x="143165" y="127988"/>
                    <a:pt x="145829" y="129393"/>
                  </a:cubicBezTo>
                  <a:cubicBezTo>
                    <a:pt x="150932" y="132091"/>
                    <a:pt x="149880" y="134834"/>
                    <a:pt x="145800" y="137560"/>
                  </a:cubicBezTo>
                  <a:cubicBezTo>
                    <a:pt x="143897" y="138675"/>
                    <a:pt x="141902" y="139606"/>
                    <a:pt x="139925" y="140578"/>
                  </a:cubicBezTo>
                  <a:cubicBezTo>
                    <a:pt x="138645" y="141343"/>
                    <a:pt x="137325" y="142035"/>
                    <a:pt x="136022" y="142744"/>
                  </a:cubicBezTo>
                  <a:cubicBezTo>
                    <a:pt x="126380" y="153173"/>
                    <a:pt x="118196" y="166278"/>
                    <a:pt x="100611" y="162077"/>
                  </a:cubicBezTo>
                  <a:cubicBezTo>
                    <a:pt x="99440" y="161797"/>
                    <a:pt x="97788" y="162083"/>
                    <a:pt x="97925" y="162689"/>
                  </a:cubicBezTo>
                  <a:cubicBezTo>
                    <a:pt x="100606" y="174605"/>
                    <a:pt x="86736" y="178045"/>
                    <a:pt x="85204" y="185532"/>
                  </a:cubicBezTo>
                  <a:cubicBezTo>
                    <a:pt x="82289" y="199814"/>
                    <a:pt x="72179" y="199139"/>
                    <a:pt x="62778" y="201682"/>
                  </a:cubicBezTo>
                  <a:cubicBezTo>
                    <a:pt x="61984" y="201557"/>
                    <a:pt x="61201" y="201420"/>
                    <a:pt x="60401" y="201277"/>
                  </a:cubicBezTo>
                  <a:cubicBezTo>
                    <a:pt x="59423" y="200420"/>
                    <a:pt x="59092" y="199562"/>
                    <a:pt x="59406" y="198694"/>
                  </a:cubicBezTo>
                  <a:cubicBezTo>
                    <a:pt x="59726" y="197853"/>
                    <a:pt x="60041" y="197419"/>
                    <a:pt x="60361" y="197419"/>
                  </a:cubicBezTo>
                  <a:close/>
                </a:path>
              </a:pathLst>
            </a:custGeom>
            <a:grpFill/>
            <a:ln w="5715" cap="flat">
              <a:noFill/>
              <a:prstDash val="solid"/>
              <a:miter/>
            </a:ln>
          </p:spPr>
          <p:txBody>
            <a:bodyPr rtlCol="0" anchor="ctr"/>
            <a:lstStyle/>
            <a:p>
              <a:endParaRPr lang="zh-CN" altLang="en-US"/>
            </a:p>
          </p:txBody>
        </p:sp>
        <p:sp>
          <p:nvSpPr>
            <p:cNvPr id="5787" name="任意多边形: 形状 5786">
              <a:extLst>
                <a:ext uri="{FF2B5EF4-FFF2-40B4-BE49-F238E27FC236}">
                  <a16:creationId xmlns:a16="http://schemas.microsoft.com/office/drawing/2014/main" id="{F6F2EADA-5C35-3FA2-2A50-EA47289AE589}"/>
                </a:ext>
              </a:extLst>
            </p:cNvPr>
            <p:cNvSpPr/>
            <p:nvPr/>
          </p:nvSpPr>
          <p:spPr>
            <a:xfrm>
              <a:off x="5249858" y="4782494"/>
              <a:ext cx="131728" cy="224451"/>
            </a:xfrm>
            <a:custGeom>
              <a:avLst/>
              <a:gdLst>
                <a:gd name="connsiteX0" fmla="*/ 48664 w 131728"/>
                <a:gd name="connsiteY0" fmla="*/ 44509 h 224451"/>
                <a:gd name="connsiteX1" fmla="*/ 56643 w 131728"/>
                <a:gd name="connsiteY1" fmla="*/ 22917 h 224451"/>
                <a:gd name="connsiteX2" fmla="*/ 59591 w 131728"/>
                <a:gd name="connsiteY2" fmla="*/ 17402 h 224451"/>
                <a:gd name="connsiteX3" fmla="*/ 65895 w 131728"/>
                <a:gd name="connsiteY3" fmla="*/ 16974 h 224451"/>
                <a:gd name="connsiteX4" fmla="*/ 65952 w 131728"/>
                <a:gd name="connsiteY4" fmla="*/ 22043 h 224451"/>
                <a:gd name="connsiteX5" fmla="*/ 68387 w 131728"/>
                <a:gd name="connsiteY5" fmla="*/ 28066 h 224451"/>
                <a:gd name="connsiteX6" fmla="*/ 73456 w 131728"/>
                <a:gd name="connsiteY6" fmla="*/ 36782 h 224451"/>
                <a:gd name="connsiteX7" fmla="*/ 84840 w 131728"/>
                <a:gd name="connsiteY7" fmla="*/ 31358 h 224451"/>
                <a:gd name="connsiteX8" fmla="*/ 69593 w 131728"/>
                <a:gd name="connsiteY8" fmla="*/ 58825 h 224451"/>
                <a:gd name="connsiteX9" fmla="*/ 69953 w 131728"/>
                <a:gd name="connsiteY9" fmla="*/ 60208 h 224451"/>
                <a:gd name="connsiteX10" fmla="*/ 70770 w 131728"/>
                <a:gd name="connsiteY10" fmla="*/ 58853 h 224451"/>
                <a:gd name="connsiteX11" fmla="*/ 72702 w 131728"/>
                <a:gd name="connsiteY11" fmla="*/ 76392 h 224451"/>
                <a:gd name="connsiteX12" fmla="*/ 66564 w 131728"/>
                <a:gd name="connsiteY12" fmla="*/ 82542 h 224451"/>
                <a:gd name="connsiteX13" fmla="*/ 64341 w 131728"/>
                <a:gd name="connsiteY13" fmla="*/ 87462 h 224451"/>
                <a:gd name="connsiteX14" fmla="*/ 71753 w 131728"/>
                <a:gd name="connsiteY14" fmla="*/ 85520 h 224451"/>
                <a:gd name="connsiteX15" fmla="*/ 74342 w 131728"/>
                <a:gd name="connsiteY15" fmla="*/ 84233 h 224451"/>
                <a:gd name="connsiteX16" fmla="*/ 71456 w 131728"/>
                <a:gd name="connsiteY16" fmla="*/ 83685 h 224451"/>
                <a:gd name="connsiteX17" fmla="*/ 72422 w 131728"/>
                <a:gd name="connsiteY17" fmla="*/ 76696 h 224451"/>
                <a:gd name="connsiteX18" fmla="*/ 80868 w 131728"/>
                <a:gd name="connsiteY18" fmla="*/ 71141 h 224451"/>
                <a:gd name="connsiteX19" fmla="*/ 91133 w 131728"/>
                <a:gd name="connsiteY19" fmla="*/ 67912 h 224451"/>
                <a:gd name="connsiteX20" fmla="*/ 88664 w 131728"/>
                <a:gd name="connsiteY20" fmla="*/ 58710 h 224451"/>
                <a:gd name="connsiteX21" fmla="*/ 84852 w 131728"/>
                <a:gd name="connsiteY21" fmla="*/ 31358 h 224451"/>
                <a:gd name="connsiteX22" fmla="*/ 103963 w 131728"/>
                <a:gd name="connsiteY22" fmla="*/ 23329 h 224451"/>
                <a:gd name="connsiteX23" fmla="*/ 104580 w 131728"/>
                <a:gd name="connsiteY23" fmla="*/ 14910 h 224451"/>
                <a:gd name="connsiteX24" fmla="*/ 114861 w 131728"/>
                <a:gd name="connsiteY24" fmla="*/ 0 h 224451"/>
                <a:gd name="connsiteX25" fmla="*/ 110815 w 131728"/>
                <a:gd name="connsiteY25" fmla="*/ 38468 h 224451"/>
                <a:gd name="connsiteX26" fmla="*/ 110375 w 131728"/>
                <a:gd name="connsiteY26" fmla="*/ 61396 h 224451"/>
                <a:gd name="connsiteX27" fmla="*/ 110089 w 131728"/>
                <a:gd name="connsiteY27" fmla="*/ 70723 h 224451"/>
                <a:gd name="connsiteX28" fmla="*/ 114438 w 131728"/>
                <a:gd name="connsiteY28" fmla="*/ 74118 h 224451"/>
                <a:gd name="connsiteX29" fmla="*/ 122342 w 131728"/>
                <a:gd name="connsiteY29" fmla="*/ 76907 h 224451"/>
                <a:gd name="connsiteX30" fmla="*/ 126337 w 131728"/>
                <a:gd name="connsiteY30" fmla="*/ 84571 h 224451"/>
                <a:gd name="connsiteX31" fmla="*/ 127931 w 131728"/>
                <a:gd name="connsiteY31" fmla="*/ 130645 h 224451"/>
                <a:gd name="connsiteX32" fmla="*/ 115753 w 131728"/>
                <a:gd name="connsiteY32" fmla="*/ 132045 h 224451"/>
                <a:gd name="connsiteX33" fmla="*/ 119816 w 131728"/>
                <a:gd name="connsiteY33" fmla="*/ 140972 h 224451"/>
                <a:gd name="connsiteX34" fmla="*/ 113958 w 131728"/>
                <a:gd name="connsiteY34" fmla="*/ 153545 h 224451"/>
                <a:gd name="connsiteX35" fmla="*/ 113855 w 131728"/>
                <a:gd name="connsiteY35" fmla="*/ 157574 h 224451"/>
                <a:gd name="connsiteX36" fmla="*/ 112655 w 131728"/>
                <a:gd name="connsiteY36" fmla="*/ 161535 h 224451"/>
                <a:gd name="connsiteX37" fmla="*/ 107294 w 131728"/>
                <a:gd name="connsiteY37" fmla="*/ 164455 h 224451"/>
                <a:gd name="connsiteX38" fmla="*/ 88138 w 131728"/>
                <a:gd name="connsiteY38" fmla="*/ 159649 h 224451"/>
                <a:gd name="connsiteX39" fmla="*/ 73696 w 131728"/>
                <a:gd name="connsiteY39" fmla="*/ 174296 h 224451"/>
                <a:gd name="connsiteX40" fmla="*/ 71450 w 131728"/>
                <a:gd name="connsiteY40" fmla="*/ 163781 h 224451"/>
                <a:gd name="connsiteX41" fmla="*/ 67478 w 131728"/>
                <a:gd name="connsiteY41" fmla="*/ 165849 h 224451"/>
                <a:gd name="connsiteX42" fmla="*/ 60814 w 131728"/>
                <a:gd name="connsiteY42" fmla="*/ 192447 h 224451"/>
                <a:gd name="connsiteX43" fmla="*/ 53991 w 131728"/>
                <a:gd name="connsiteY43" fmla="*/ 221908 h 224451"/>
                <a:gd name="connsiteX44" fmla="*/ 45372 w 131728"/>
                <a:gd name="connsiteY44" fmla="*/ 222148 h 224451"/>
                <a:gd name="connsiteX45" fmla="*/ 41978 w 131728"/>
                <a:gd name="connsiteY45" fmla="*/ 224382 h 224451"/>
                <a:gd name="connsiteX46" fmla="*/ 35045 w 131728"/>
                <a:gd name="connsiteY46" fmla="*/ 221393 h 224451"/>
                <a:gd name="connsiteX47" fmla="*/ 31176 w 131728"/>
                <a:gd name="connsiteY47" fmla="*/ 217399 h 224451"/>
                <a:gd name="connsiteX48" fmla="*/ 42332 w 131728"/>
                <a:gd name="connsiteY48" fmla="*/ 192487 h 224451"/>
                <a:gd name="connsiteX49" fmla="*/ 12803 w 131728"/>
                <a:gd name="connsiteY49" fmla="*/ 206758 h 224451"/>
                <a:gd name="connsiteX50" fmla="*/ 10431 w 131728"/>
                <a:gd name="connsiteY50" fmla="*/ 202877 h 224451"/>
                <a:gd name="connsiteX51" fmla="*/ 23530 w 131728"/>
                <a:gd name="connsiteY51" fmla="*/ 175096 h 224451"/>
                <a:gd name="connsiteX52" fmla="*/ 36057 w 131728"/>
                <a:gd name="connsiteY52" fmla="*/ 152573 h 224451"/>
                <a:gd name="connsiteX53" fmla="*/ 17129 w 131728"/>
                <a:gd name="connsiteY53" fmla="*/ 152351 h 224451"/>
                <a:gd name="connsiteX54" fmla="*/ 2396 w 131728"/>
                <a:gd name="connsiteY54" fmla="*/ 151996 h 224451"/>
                <a:gd name="connsiteX55" fmla="*/ 9065 w 131728"/>
                <a:gd name="connsiteY55" fmla="*/ 141018 h 224451"/>
                <a:gd name="connsiteX56" fmla="*/ 15569 w 131728"/>
                <a:gd name="connsiteY56" fmla="*/ 132988 h 224451"/>
                <a:gd name="connsiteX57" fmla="*/ 1653 w 131728"/>
                <a:gd name="connsiteY57" fmla="*/ 137400 h 224451"/>
                <a:gd name="connsiteX58" fmla="*/ 7459 w 131728"/>
                <a:gd name="connsiteY58" fmla="*/ 122244 h 224451"/>
                <a:gd name="connsiteX59" fmla="*/ 30268 w 131728"/>
                <a:gd name="connsiteY59" fmla="*/ 106842 h 224451"/>
                <a:gd name="connsiteX60" fmla="*/ 35280 w 131728"/>
                <a:gd name="connsiteY60" fmla="*/ 109951 h 224451"/>
                <a:gd name="connsiteX61" fmla="*/ 36874 w 131728"/>
                <a:gd name="connsiteY61" fmla="*/ 123296 h 224451"/>
                <a:gd name="connsiteX62" fmla="*/ 35206 w 131728"/>
                <a:gd name="connsiteY62" fmla="*/ 109831 h 224451"/>
                <a:gd name="connsiteX63" fmla="*/ 44441 w 131728"/>
                <a:gd name="connsiteY63" fmla="*/ 103179 h 224451"/>
                <a:gd name="connsiteX64" fmla="*/ 44898 w 131728"/>
                <a:gd name="connsiteY64" fmla="*/ 103259 h 224451"/>
                <a:gd name="connsiteX65" fmla="*/ 42892 w 131728"/>
                <a:gd name="connsiteY65" fmla="*/ 102533 h 224451"/>
                <a:gd name="connsiteX66" fmla="*/ 39498 w 131728"/>
                <a:gd name="connsiteY66" fmla="*/ 95435 h 224451"/>
                <a:gd name="connsiteX67" fmla="*/ 55225 w 131728"/>
                <a:gd name="connsiteY67" fmla="*/ 45846 h 224451"/>
                <a:gd name="connsiteX68" fmla="*/ 48664 w 131728"/>
                <a:gd name="connsiteY68" fmla="*/ 44509 h 22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31728" h="224451">
                  <a:moveTo>
                    <a:pt x="48664" y="44509"/>
                  </a:moveTo>
                  <a:cubicBezTo>
                    <a:pt x="51230" y="37331"/>
                    <a:pt x="60134" y="32570"/>
                    <a:pt x="56643" y="22917"/>
                  </a:cubicBezTo>
                  <a:cubicBezTo>
                    <a:pt x="56145" y="21534"/>
                    <a:pt x="57997" y="18437"/>
                    <a:pt x="59591" y="17402"/>
                  </a:cubicBezTo>
                  <a:cubicBezTo>
                    <a:pt x="61169" y="16374"/>
                    <a:pt x="64055" y="16265"/>
                    <a:pt x="65895" y="16974"/>
                  </a:cubicBezTo>
                  <a:cubicBezTo>
                    <a:pt x="68918" y="18134"/>
                    <a:pt x="67198" y="20460"/>
                    <a:pt x="65952" y="22043"/>
                  </a:cubicBezTo>
                  <a:cubicBezTo>
                    <a:pt x="63123" y="25638"/>
                    <a:pt x="63198" y="27826"/>
                    <a:pt x="68387" y="28066"/>
                  </a:cubicBezTo>
                  <a:cubicBezTo>
                    <a:pt x="66215" y="37496"/>
                    <a:pt x="67021" y="38988"/>
                    <a:pt x="73456" y="36782"/>
                  </a:cubicBezTo>
                  <a:cubicBezTo>
                    <a:pt x="77405" y="35427"/>
                    <a:pt x="81051" y="33193"/>
                    <a:pt x="84840" y="31358"/>
                  </a:cubicBezTo>
                  <a:cubicBezTo>
                    <a:pt x="86966" y="44549"/>
                    <a:pt x="80937" y="53207"/>
                    <a:pt x="69593" y="58825"/>
                  </a:cubicBezTo>
                  <a:cubicBezTo>
                    <a:pt x="69633" y="58750"/>
                    <a:pt x="69953" y="60208"/>
                    <a:pt x="69953" y="60208"/>
                  </a:cubicBezTo>
                  <a:cubicBezTo>
                    <a:pt x="69953" y="60208"/>
                    <a:pt x="70718" y="58928"/>
                    <a:pt x="70770" y="58853"/>
                  </a:cubicBezTo>
                  <a:cubicBezTo>
                    <a:pt x="80388" y="62522"/>
                    <a:pt x="80440" y="63048"/>
                    <a:pt x="72702" y="76392"/>
                  </a:cubicBezTo>
                  <a:cubicBezTo>
                    <a:pt x="70296" y="78101"/>
                    <a:pt x="65992" y="78107"/>
                    <a:pt x="66564" y="82542"/>
                  </a:cubicBezTo>
                  <a:cubicBezTo>
                    <a:pt x="66861" y="84874"/>
                    <a:pt x="61106" y="84222"/>
                    <a:pt x="64341" y="87462"/>
                  </a:cubicBezTo>
                  <a:cubicBezTo>
                    <a:pt x="67792" y="90920"/>
                    <a:pt x="69473" y="86851"/>
                    <a:pt x="71753" y="85520"/>
                  </a:cubicBezTo>
                  <a:cubicBezTo>
                    <a:pt x="72702" y="85291"/>
                    <a:pt x="73570" y="84856"/>
                    <a:pt x="74342" y="84233"/>
                  </a:cubicBezTo>
                  <a:cubicBezTo>
                    <a:pt x="73399" y="83982"/>
                    <a:pt x="72330" y="84405"/>
                    <a:pt x="71456" y="83685"/>
                  </a:cubicBezTo>
                  <a:cubicBezTo>
                    <a:pt x="69535" y="81039"/>
                    <a:pt x="69776" y="78707"/>
                    <a:pt x="72422" y="76696"/>
                  </a:cubicBezTo>
                  <a:cubicBezTo>
                    <a:pt x="75250" y="74541"/>
                    <a:pt x="78485" y="68129"/>
                    <a:pt x="80868" y="71141"/>
                  </a:cubicBezTo>
                  <a:cubicBezTo>
                    <a:pt x="88024" y="80193"/>
                    <a:pt x="88767" y="69323"/>
                    <a:pt x="91133" y="67912"/>
                  </a:cubicBezTo>
                  <a:cubicBezTo>
                    <a:pt x="97945" y="63848"/>
                    <a:pt x="91481" y="61345"/>
                    <a:pt x="88664" y="58710"/>
                  </a:cubicBezTo>
                  <a:cubicBezTo>
                    <a:pt x="79994" y="50612"/>
                    <a:pt x="88166" y="40188"/>
                    <a:pt x="84852" y="31358"/>
                  </a:cubicBezTo>
                  <a:cubicBezTo>
                    <a:pt x="91218" y="28689"/>
                    <a:pt x="98408" y="28158"/>
                    <a:pt x="103963" y="23329"/>
                  </a:cubicBezTo>
                  <a:cubicBezTo>
                    <a:pt x="107277" y="20448"/>
                    <a:pt x="105620" y="17797"/>
                    <a:pt x="104580" y="14910"/>
                  </a:cubicBezTo>
                  <a:cubicBezTo>
                    <a:pt x="113975" y="15122"/>
                    <a:pt x="113227" y="7195"/>
                    <a:pt x="114861" y="0"/>
                  </a:cubicBezTo>
                  <a:cubicBezTo>
                    <a:pt x="119965" y="17277"/>
                    <a:pt x="119376" y="22752"/>
                    <a:pt x="110815" y="38468"/>
                  </a:cubicBezTo>
                  <a:cubicBezTo>
                    <a:pt x="106677" y="46063"/>
                    <a:pt x="98528" y="53161"/>
                    <a:pt x="110375" y="61396"/>
                  </a:cubicBezTo>
                  <a:cubicBezTo>
                    <a:pt x="112610" y="62945"/>
                    <a:pt x="110489" y="67517"/>
                    <a:pt x="110089" y="70723"/>
                  </a:cubicBezTo>
                  <a:cubicBezTo>
                    <a:pt x="109741" y="73501"/>
                    <a:pt x="112272" y="73872"/>
                    <a:pt x="114438" y="74118"/>
                  </a:cubicBezTo>
                  <a:cubicBezTo>
                    <a:pt x="117364" y="74210"/>
                    <a:pt x="120062" y="74947"/>
                    <a:pt x="122342" y="76907"/>
                  </a:cubicBezTo>
                  <a:cubicBezTo>
                    <a:pt x="124662" y="78947"/>
                    <a:pt x="125845" y="81576"/>
                    <a:pt x="126337" y="84571"/>
                  </a:cubicBezTo>
                  <a:cubicBezTo>
                    <a:pt x="131863" y="99750"/>
                    <a:pt x="134321" y="114929"/>
                    <a:pt x="127931" y="130645"/>
                  </a:cubicBezTo>
                  <a:cubicBezTo>
                    <a:pt x="124577" y="138897"/>
                    <a:pt x="120816" y="138303"/>
                    <a:pt x="115753" y="132045"/>
                  </a:cubicBezTo>
                  <a:cubicBezTo>
                    <a:pt x="117942" y="134931"/>
                    <a:pt x="119890" y="137480"/>
                    <a:pt x="119816" y="140972"/>
                  </a:cubicBezTo>
                  <a:cubicBezTo>
                    <a:pt x="119347" y="145853"/>
                    <a:pt x="114233" y="148562"/>
                    <a:pt x="113958" y="153545"/>
                  </a:cubicBezTo>
                  <a:cubicBezTo>
                    <a:pt x="114015" y="154899"/>
                    <a:pt x="113952" y="156226"/>
                    <a:pt x="113855" y="157574"/>
                  </a:cubicBezTo>
                  <a:cubicBezTo>
                    <a:pt x="113678" y="158969"/>
                    <a:pt x="113272" y="160277"/>
                    <a:pt x="112655" y="161535"/>
                  </a:cubicBezTo>
                  <a:cubicBezTo>
                    <a:pt x="111341" y="163381"/>
                    <a:pt x="109529" y="164306"/>
                    <a:pt x="107294" y="164455"/>
                  </a:cubicBezTo>
                  <a:cubicBezTo>
                    <a:pt x="100762" y="163466"/>
                    <a:pt x="92761" y="168238"/>
                    <a:pt x="88138" y="159649"/>
                  </a:cubicBezTo>
                  <a:cubicBezTo>
                    <a:pt x="80691" y="161935"/>
                    <a:pt x="83812" y="174725"/>
                    <a:pt x="73696" y="174296"/>
                  </a:cubicBezTo>
                  <a:cubicBezTo>
                    <a:pt x="69530" y="171542"/>
                    <a:pt x="74788" y="167021"/>
                    <a:pt x="71450" y="163781"/>
                  </a:cubicBezTo>
                  <a:cubicBezTo>
                    <a:pt x="70113" y="164438"/>
                    <a:pt x="67787" y="164838"/>
                    <a:pt x="67478" y="165849"/>
                  </a:cubicBezTo>
                  <a:cubicBezTo>
                    <a:pt x="64798" y="174702"/>
                    <a:pt x="59260" y="184275"/>
                    <a:pt x="60814" y="192447"/>
                  </a:cubicBezTo>
                  <a:cubicBezTo>
                    <a:pt x="63026" y="204128"/>
                    <a:pt x="53156" y="211329"/>
                    <a:pt x="53991" y="221908"/>
                  </a:cubicBezTo>
                  <a:cubicBezTo>
                    <a:pt x="54196" y="224531"/>
                    <a:pt x="48390" y="221611"/>
                    <a:pt x="45372" y="222148"/>
                  </a:cubicBezTo>
                  <a:cubicBezTo>
                    <a:pt x="44435" y="223194"/>
                    <a:pt x="43298" y="223920"/>
                    <a:pt x="41978" y="224382"/>
                  </a:cubicBezTo>
                  <a:cubicBezTo>
                    <a:pt x="39103" y="224685"/>
                    <a:pt x="36634" y="224045"/>
                    <a:pt x="35045" y="221393"/>
                  </a:cubicBezTo>
                  <a:cubicBezTo>
                    <a:pt x="37549" y="216404"/>
                    <a:pt x="31068" y="220113"/>
                    <a:pt x="31176" y="217399"/>
                  </a:cubicBezTo>
                  <a:cubicBezTo>
                    <a:pt x="30348" y="206214"/>
                    <a:pt x="48041" y="203706"/>
                    <a:pt x="42332" y="192487"/>
                  </a:cubicBezTo>
                  <a:cubicBezTo>
                    <a:pt x="39629" y="208346"/>
                    <a:pt x="26970" y="208998"/>
                    <a:pt x="12803" y="206758"/>
                  </a:cubicBezTo>
                  <a:cubicBezTo>
                    <a:pt x="11603" y="205712"/>
                    <a:pt x="10842" y="204403"/>
                    <a:pt x="10431" y="202877"/>
                  </a:cubicBezTo>
                  <a:cubicBezTo>
                    <a:pt x="11340" y="192087"/>
                    <a:pt x="11923" y="182480"/>
                    <a:pt x="23530" y="175096"/>
                  </a:cubicBezTo>
                  <a:cubicBezTo>
                    <a:pt x="27325" y="172684"/>
                    <a:pt x="27399" y="158751"/>
                    <a:pt x="36057" y="152573"/>
                  </a:cubicBezTo>
                  <a:cubicBezTo>
                    <a:pt x="28936" y="147121"/>
                    <a:pt x="23141" y="149973"/>
                    <a:pt x="17129" y="152351"/>
                  </a:cubicBezTo>
                  <a:cubicBezTo>
                    <a:pt x="12243" y="154282"/>
                    <a:pt x="6128" y="157974"/>
                    <a:pt x="2396" y="151996"/>
                  </a:cubicBezTo>
                  <a:cubicBezTo>
                    <a:pt x="-1405" y="145910"/>
                    <a:pt x="6053" y="144344"/>
                    <a:pt x="9065" y="141018"/>
                  </a:cubicBezTo>
                  <a:cubicBezTo>
                    <a:pt x="11425" y="138412"/>
                    <a:pt x="14266" y="136097"/>
                    <a:pt x="15569" y="132988"/>
                  </a:cubicBezTo>
                  <a:cubicBezTo>
                    <a:pt x="10854" y="134531"/>
                    <a:pt x="7568" y="144498"/>
                    <a:pt x="1653" y="137400"/>
                  </a:cubicBezTo>
                  <a:cubicBezTo>
                    <a:pt x="-2959" y="131868"/>
                    <a:pt x="3093" y="126382"/>
                    <a:pt x="7459" y="122244"/>
                  </a:cubicBezTo>
                  <a:cubicBezTo>
                    <a:pt x="14180" y="115877"/>
                    <a:pt x="23175" y="112803"/>
                    <a:pt x="30268" y="106842"/>
                  </a:cubicBezTo>
                  <a:cubicBezTo>
                    <a:pt x="31954" y="105425"/>
                    <a:pt x="33931" y="108282"/>
                    <a:pt x="35280" y="109951"/>
                  </a:cubicBezTo>
                  <a:cubicBezTo>
                    <a:pt x="39246" y="113929"/>
                    <a:pt x="36223" y="118866"/>
                    <a:pt x="36874" y="123296"/>
                  </a:cubicBezTo>
                  <a:cubicBezTo>
                    <a:pt x="36720" y="118752"/>
                    <a:pt x="39337" y="113814"/>
                    <a:pt x="35206" y="109831"/>
                  </a:cubicBezTo>
                  <a:cubicBezTo>
                    <a:pt x="32068" y="98698"/>
                    <a:pt x="40138" y="103447"/>
                    <a:pt x="44441" y="103179"/>
                  </a:cubicBezTo>
                  <a:cubicBezTo>
                    <a:pt x="46413" y="103390"/>
                    <a:pt x="44761" y="105436"/>
                    <a:pt x="44898" y="103259"/>
                  </a:cubicBezTo>
                  <a:cubicBezTo>
                    <a:pt x="44938" y="102647"/>
                    <a:pt x="43858" y="102384"/>
                    <a:pt x="42892" y="102533"/>
                  </a:cubicBezTo>
                  <a:cubicBezTo>
                    <a:pt x="38989" y="101344"/>
                    <a:pt x="36611" y="98310"/>
                    <a:pt x="39498" y="95435"/>
                  </a:cubicBezTo>
                  <a:cubicBezTo>
                    <a:pt x="53368" y="81582"/>
                    <a:pt x="45430" y="60917"/>
                    <a:pt x="55225" y="45846"/>
                  </a:cubicBezTo>
                  <a:cubicBezTo>
                    <a:pt x="55357" y="45635"/>
                    <a:pt x="50373" y="47600"/>
                    <a:pt x="48664" y="44509"/>
                  </a:cubicBezTo>
                  <a:close/>
                </a:path>
              </a:pathLst>
            </a:custGeom>
            <a:grpFill/>
            <a:ln w="5715" cap="flat">
              <a:noFill/>
              <a:prstDash val="solid"/>
              <a:miter/>
            </a:ln>
          </p:spPr>
          <p:txBody>
            <a:bodyPr rtlCol="0" anchor="ctr"/>
            <a:lstStyle/>
            <a:p>
              <a:endParaRPr lang="zh-CN" altLang="en-US"/>
            </a:p>
          </p:txBody>
        </p:sp>
        <p:sp>
          <p:nvSpPr>
            <p:cNvPr id="5788" name="任意多边形: 形状 5787">
              <a:extLst>
                <a:ext uri="{FF2B5EF4-FFF2-40B4-BE49-F238E27FC236}">
                  <a16:creationId xmlns:a16="http://schemas.microsoft.com/office/drawing/2014/main" id="{84DEBD4E-880A-B8A1-28DD-FA265D1814C8}"/>
                </a:ext>
              </a:extLst>
            </p:cNvPr>
            <p:cNvSpPr/>
            <p:nvPr/>
          </p:nvSpPr>
          <p:spPr>
            <a:xfrm>
              <a:off x="5280749" y="4864626"/>
              <a:ext cx="195213" cy="200776"/>
            </a:xfrm>
            <a:custGeom>
              <a:avLst/>
              <a:gdLst>
                <a:gd name="connsiteX0" fmla="*/ 76993 w 195213"/>
                <a:gd name="connsiteY0" fmla="*/ 80797 h 200776"/>
                <a:gd name="connsiteX1" fmla="*/ 80256 w 195213"/>
                <a:gd name="connsiteY1" fmla="*/ 77505 h 200776"/>
                <a:gd name="connsiteX2" fmla="*/ 87760 w 195213"/>
                <a:gd name="connsiteY2" fmla="*/ 73768 h 200776"/>
                <a:gd name="connsiteX3" fmla="*/ 94081 w 195213"/>
                <a:gd name="connsiteY3" fmla="*/ 78820 h 200776"/>
                <a:gd name="connsiteX4" fmla="*/ 93355 w 195213"/>
                <a:gd name="connsiteY4" fmla="*/ 84340 h 200776"/>
                <a:gd name="connsiteX5" fmla="*/ 93406 w 195213"/>
                <a:gd name="connsiteY5" fmla="*/ 77534 h 200776"/>
                <a:gd name="connsiteX6" fmla="*/ 86068 w 195213"/>
                <a:gd name="connsiteY6" fmla="*/ 74694 h 200776"/>
                <a:gd name="connsiteX7" fmla="*/ 80262 w 195213"/>
                <a:gd name="connsiteY7" fmla="*/ 74219 h 200776"/>
                <a:gd name="connsiteX8" fmla="*/ 80262 w 195213"/>
                <a:gd name="connsiteY8" fmla="*/ 70944 h 200776"/>
                <a:gd name="connsiteX9" fmla="*/ 83816 w 195213"/>
                <a:gd name="connsiteY9" fmla="*/ 66338 h 200776"/>
                <a:gd name="connsiteX10" fmla="*/ 87897 w 195213"/>
                <a:gd name="connsiteY10" fmla="*/ 62789 h 200776"/>
                <a:gd name="connsiteX11" fmla="*/ 88823 w 195213"/>
                <a:gd name="connsiteY11" fmla="*/ 61337 h 200776"/>
                <a:gd name="connsiteX12" fmla="*/ 89931 w 195213"/>
                <a:gd name="connsiteY12" fmla="*/ 60046 h 200776"/>
                <a:gd name="connsiteX13" fmla="*/ 92926 w 195213"/>
                <a:gd name="connsiteY13" fmla="*/ 60572 h 200776"/>
                <a:gd name="connsiteX14" fmla="*/ 92320 w 195213"/>
                <a:gd name="connsiteY14" fmla="*/ 57994 h 200776"/>
                <a:gd name="connsiteX15" fmla="*/ 95029 w 195213"/>
                <a:gd name="connsiteY15" fmla="*/ 55411 h 200776"/>
                <a:gd name="connsiteX16" fmla="*/ 98835 w 195213"/>
                <a:gd name="connsiteY16" fmla="*/ 53954 h 200776"/>
                <a:gd name="connsiteX17" fmla="*/ 110351 w 195213"/>
                <a:gd name="connsiteY17" fmla="*/ 62418 h 200776"/>
                <a:gd name="connsiteX18" fmla="*/ 111328 w 195213"/>
                <a:gd name="connsiteY18" fmla="*/ 61972 h 200776"/>
                <a:gd name="connsiteX19" fmla="*/ 108865 w 195213"/>
                <a:gd name="connsiteY19" fmla="*/ 60195 h 200776"/>
                <a:gd name="connsiteX20" fmla="*/ 116020 w 195213"/>
                <a:gd name="connsiteY20" fmla="*/ 16612 h 200776"/>
                <a:gd name="connsiteX21" fmla="*/ 115226 w 195213"/>
                <a:gd name="connsiteY21" fmla="*/ 13234 h 200776"/>
                <a:gd name="connsiteX22" fmla="*/ 114066 w 195213"/>
                <a:gd name="connsiteY22" fmla="*/ 8559 h 200776"/>
                <a:gd name="connsiteX23" fmla="*/ 112197 w 195213"/>
                <a:gd name="connsiteY23" fmla="*/ 3445 h 200776"/>
                <a:gd name="connsiteX24" fmla="*/ 118495 w 195213"/>
                <a:gd name="connsiteY24" fmla="*/ 44 h 200776"/>
                <a:gd name="connsiteX25" fmla="*/ 123398 w 195213"/>
                <a:gd name="connsiteY25" fmla="*/ 2959 h 200776"/>
                <a:gd name="connsiteX26" fmla="*/ 127748 w 195213"/>
                <a:gd name="connsiteY26" fmla="*/ 3570 h 200776"/>
                <a:gd name="connsiteX27" fmla="*/ 132857 w 195213"/>
                <a:gd name="connsiteY27" fmla="*/ 5131 h 200776"/>
                <a:gd name="connsiteX28" fmla="*/ 132891 w 195213"/>
                <a:gd name="connsiteY28" fmla="*/ 21595 h 200776"/>
                <a:gd name="connsiteX29" fmla="*/ 129319 w 195213"/>
                <a:gd name="connsiteY29" fmla="*/ 25213 h 200776"/>
                <a:gd name="connsiteX30" fmla="*/ 128850 w 195213"/>
                <a:gd name="connsiteY30" fmla="*/ 25424 h 200776"/>
                <a:gd name="connsiteX31" fmla="*/ 129531 w 195213"/>
                <a:gd name="connsiteY31" fmla="*/ 24802 h 200776"/>
                <a:gd name="connsiteX32" fmla="*/ 132885 w 195213"/>
                <a:gd name="connsiteY32" fmla="*/ 21595 h 200776"/>
                <a:gd name="connsiteX33" fmla="*/ 144533 w 195213"/>
                <a:gd name="connsiteY33" fmla="*/ 17732 h 200776"/>
                <a:gd name="connsiteX34" fmla="*/ 146030 w 195213"/>
                <a:gd name="connsiteY34" fmla="*/ 28173 h 200776"/>
                <a:gd name="connsiteX35" fmla="*/ 146041 w 195213"/>
                <a:gd name="connsiteY35" fmla="*/ 28173 h 200776"/>
                <a:gd name="connsiteX36" fmla="*/ 150156 w 195213"/>
                <a:gd name="connsiteY36" fmla="*/ 31374 h 200776"/>
                <a:gd name="connsiteX37" fmla="*/ 144315 w 195213"/>
                <a:gd name="connsiteY37" fmla="*/ 40792 h 200776"/>
                <a:gd name="connsiteX38" fmla="*/ 132125 w 195213"/>
                <a:gd name="connsiteY38" fmla="*/ 46324 h 200776"/>
                <a:gd name="connsiteX39" fmla="*/ 132868 w 195213"/>
                <a:gd name="connsiteY39" fmla="*/ 35569 h 200776"/>
                <a:gd name="connsiteX40" fmla="*/ 126787 w 195213"/>
                <a:gd name="connsiteY40" fmla="*/ 49805 h 200776"/>
                <a:gd name="connsiteX41" fmla="*/ 145030 w 195213"/>
                <a:gd name="connsiteY41" fmla="*/ 53519 h 200776"/>
                <a:gd name="connsiteX42" fmla="*/ 131674 w 195213"/>
                <a:gd name="connsiteY42" fmla="*/ 68613 h 200776"/>
                <a:gd name="connsiteX43" fmla="*/ 147670 w 195213"/>
                <a:gd name="connsiteY43" fmla="*/ 68253 h 200776"/>
                <a:gd name="connsiteX44" fmla="*/ 151413 w 195213"/>
                <a:gd name="connsiteY44" fmla="*/ 61703 h 200776"/>
                <a:gd name="connsiteX45" fmla="*/ 164689 w 195213"/>
                <a:gd name="connsiteY45" fmla="*/ 34569 h 200776"/>
                <a:gd name="connsiteX46" fmla="*/ 167644 w 195213"/>
                <a:gd name="connsiteY46" fmla="*/ 34277 h 200776"/>
                <a:gd name="connsiteX47" fmla="*/ 165792 w 195213"/>
                <a:gd name="connsiteY47" fmla="*/ 42930 h 200776"/>
                <a:gd name="connsiteX48" fmla="*/ 161152 w 195213"/>
                <a:gd name="connsiteY48" fmla="*/ 54725 h 200776"/>
                <a:gd name="connsiteX49" fmla="*/ 144344 w 195213"/>
                <a:gd name="connsiteY49" fmla="*/ 80077 h 200776"/>
                <a:gd name="connsiteX50" fmla="*/ 139960 w 195213"/>
                <a:gd name="connsiteY50" fmla="*/ 82249 h 200776"/>
                <a:gd name="connsiteX51" fmla="*/ 131194 w 195213"/>
                <a:gd name="connsiteY51" fmla="*/ 86935 h 200776"/>
                <a:gd name="connsiteX52" fmla="*/ 143578 w 195213"/>
                <a:gd name="connsiteY52" fmla="*/ 101651 h 200776"/>
                <a:gd name="connsiteX53" fmla="*/ 143818 w 195213"/>
                <a:gd name="connsiteY53" fmla="*/ 101485 h 200776"/>
                <a:gd name="connsiteX54" fmla="*/ 142766 w 195213"/>
                <a:gd name="connsiteY54" fmla="*/ 100548 h 200776"/>
                <a:gd name="connsiteX55" fmla="*/ 143464 w 195213"/>
                <a:gd name="connsiteY55" fmla="*/ 101771 h 200776"/>
                <a:gd name="connsiteX56" fmla="*/ 143578 w 195213"/>
                <a:gd name="connsiteY56" fmla="*/ 101651 h 200776"/>
                <a:gd name="connsiteX57" fmla="*/ 149333 w 195213"/>
                <a:gd name="connsiteY57" fmla="*/ 87409 h 200776"/>
                <a:gd name="connsiteX58" fmla="*/ 149350 w 195213"/>
                <a:gd name="connsiteY58" fmla="*/ 87392 h 200776"/>
                <a:gd name="connsiteX59" fmla="*/ 161346 w 195213"/>
                <a:gd name="connsiteY59" fmla="*/ 83249 h 200776"/>
                <a:gd name="connsiteX60" fmla="*/ 167610 w 195213"/>
                <a:gd name="connsiteY60" fmla="*/ 81186 h 200776"/>
                <a:gd name="connsiteX61" fmla="*/ 188801 w 195213"/>
                <a:gd name="connsiteY61" fmla="*/ 67664 h 200776"/>
                <a:gd name="connsiteX62" fmla="*/ 187812 w 195213"/>
                <a:gd name="connsiteY62" fmla="*/ 81803 h 200776"/>
                <a:gd name="connsiteX63" fmla="*/ 178771 w 195213"/>
                <a:gd name="connsiteY63" fmla="*/ 97851 h 200776"/>
                <a:gd name="connsiteX64" fmla="*/ 167141 w 195213"/>
                <a:gd name="connsiteY64" fmla="*/ 101371 h 200776"/>
                <a:gd name="connsiteX65" fmla="*/ 165535 w 195213"/>
                <a:gd name="connsiteY65" fmla="*/ 101474 h 200776"/>
                <a:gd name="connsiteX66" fmla="*/ 173845 w 195213"/>
                <a:gd name="connsiteY66" fmla="*/ 117682 h 200776"/>
                <a:gd name="connsiteX67" fmla="*/ 176657 w 195213"/>
                <a:gd name="connsiteY67" fmla="*/ 121059 h 200776"/>
                <a:gd name="connsiteX68" fmla="*/ 158734 w 195213"/>
                <a:gd name="connsiteY68" fmla="*/ 138118 h 200776"/>
                <a:gd name="connsiteX69" fmla="*/ 134646 w 195213"/>
                <a:gd name="connsiteY69" fmla="*/ 146040 h 200776"/>
                <a:gd name="connsiteX70" fmla="*/ 121467 w 195213"/>
                <a:gd name="connsiteY70" fmla="*/ 161733 h 200776"/>
                <a:gd name="connsiteX71" fmla="*/ 119747 w 195213"/>
                <a:gd name="connsiteY71" fmla="*/ 163053 h 200776"/>
                <a:gd name="connsiteX72" fmla="*/ 118169 w 195213"/>
                <a:gd name="connsiteY72" fmla="*/ 162842 h 200776"/>
                <a:gd name="connsiteX73" fmla="*/ 103596 w 195213"/>
                <a:gd name="connsiteY73" fmla="*/ 150726 h 200776"/>
                <a:gd name="connsiteX74" fmla="*/ 102613 w 195213"/>
                <a:gd name="connsiteY74" fmla="*/ 145079 h 200776"/>
                <a:gd name="connsiteX75" fmla="*/ 101499 w 195213"/>
                <a:gd name="connsiteY75" fmla="*/ 137050 h 200776"/>
                <a:gd name="connsiteX76" fmla="*/ 95709 w 195213"/>
                <a:gd name="connsiteY76" fmla="*/ 135787 h 200776"/>
                <a:gd name="connsiteX77" fmla="*/ 85028 w 195213"/>
                <a:gd name="connsiteY77" fmla="*/ 131809 h 200776"/>
                <a:gd name="connsiteX78" fmla="*/ 81862 w 195213"/>
                <a:gd name="connsiteY78" fmla="*/ 122585 h 200776"/>
                <a:gd name="connsiteX79" fmla="*/ 72895 w 195213"/>
                <a:gd name="connsiteY79" fmla="*/ 130129 h 200776"/>
                <a:gd name="connsiteX80" fmla="*/ 58253 w 195213"/>
                <a:gd name="connsiteY80" fmla="*/ 146462 h 200776"/>
                <a:gd name="connsiteX81" fmla="*/ 48292 w 195213"/>
                <a:gd name="connsiteY81" fmla="*/ 140119 h 200776"/>
                <a:gd name="connsiteX82" fmla="*/ 30947 w 195213"/>
                <a:gd name="connsiteY82" fmla="*/ 172923 h 200776"/>
                <a:gd name="connsiteX83" fmla="*/ 34124 w 195213"/>
                <a:gd name="connsiteY83" fmla="*/ 190257 h 200776"/>
                <a:gd name="connsiteX84" fmla="*/ 33073 w 195213"/>
                <a:gd name="connsiteY84" fmla="*/ 184118 h 200776"/>
                <a:gd name="connsiteX85" fmla="*/ 26512 w 195213"/>
                <a:gd name="connsiteY85" fmla="*/ 183153 h 200776"/>
                <a:gd name="connsiteX86" fmla="*/ 7853 w 195213"/>
                <a:gd name="connsiteY86" fmla="*/ 198777 h 200776"/>
                <a:gd name="connsiteX87" fmla="*/ 1909 w 195213"/>
                <a:gd name="connsiteY87" fmla="*/ 200212 h 200776"/>
                <a:gd name="connsiteX88" fmla="*/ 869 w 195213"/>
                <a:gd name="connsiteY88" fmla="*/ 193017 h 200776"/>
                <a:gd name="connsiteX89" fmla="*/ 6195 w 195213"/>
                <a:gd name="connsiteY89" fmla="*/ 185221 h 200776"/>
                <a:gd name="connsiteX90" fmla="*/ 28810 w 195213"/>
                <a:gd name="connsiteY90" fmla="*/ 156841 h 200776"/>
                <a:gd name="connsiteX91" fmla="*/ 44234 w 195213"/>
                <a:gd name="connsiteY91" fmla="*/ 136741 h 200776"/>
                <a:gd name="connsiteX92" fmla="*/ 31838 w 195213"/>
                <a:gd name="connsiteY92" fmla="*/ 140999 h 200776"/>
                <a:gd name="connsiteX93" fmla="*/ 39931 w 195213"/>
                <a:gd name="connsiteY93" fmla="*/ 113001 h 200776"/>
                <a:gd name="connsiteX94" fmla="*/ 41194 w 195213"/>
                <a:gd name="connsiteY94" fmla="*/ 125266 h 200776"/>
                <a:gd name="connsiteX95" fmla="*/ 47383 w 195213"/>
                <a:gd name="connsiteY95" fmla="*/ 123557 h 200776"/>
                <a:gd name="connsiteX96" fmla="*/ 48343 w 195213"/>
                <a:gd name="connsiteY96" fmla="*/ 121802 h 200776"/>
                <a:gd name="connsiteX97" fmla="*/ 55882 w 195213"/>
                <a:gd name="connsiteY97" fmla="*/ 112452 h 200776"/>
                <a:gd name="connsiteX98" fmla="*/ 74992 w 195213"/>
                <a:gd name="connsiteY98" fmla="*/ 95210 h 200776"/>
                <a:gd name="connsiteX99" fmla="*/ 73746 w 195213"/>
                <a:gd name="connsiteY99" fmla="*/ 87392 h 200776"/>
                <a:gd name="connsiteX100" fmla="*/ 70409 w 195213"/>
                <a:gd name="connsiteY100" fmla="*/ 87387 h 200776"/>
                <a:gd name="connsiteX101" fmla="*/ 76993 w 195213"/>
                <a:gd name="connsiteY101" fmla="*/ 80797 h 20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95213" h="200776">
                  <a:moveTo>
                    <a:pt x="76993" y="80797"/>
                  </a:moveTo>
                  <a:cubicBezTo>
                    <a:pt x="78078" y="79700"/>
                    <a:pt x="79170" y="78602"/>
                    <a:pt x="80256" y="77505"/>
                  </a:cubicBezTo>
                  <a:cubicBezTo>
                    <a:pt x="82365" y="75476"/>
                    <a:pt x="85634" y="75773"/>
                    <a:pt x="87760" y="73768"/>
                  </a:cubicBezTo>
                  <a:cubicBezTo>
                    <a:pt x="91412" y="73516"/>
                    <a:pt x="92817" y="76071"/>
                    <a:pt x="94081" y="78820"/>
                  </a:cubicBezTo>
                  <a:cubicBezTo>
                    <a:pt x="94000" y="81483"/>
                    <a:pt x="93280" y="84152"/>
                    <a:pt x="93355" y="84340"/>
                  </a:cubicBezTo>
                  <a:cubicBezTo>
                    <a:pt x="92869" y="83798"/>
                    <a:pt x="95475" y="80443"/>
                    <a:pt x="93406" y="77534"/>
                  </a:cubicBezTo>
                  <a:cubicBezTo>
                    <a:pt x="93423" y="70304"/>
                    <a:pt x="89560" y="72979"/>
                    <a:pt x="86068" y="74694"/>
                  </a:cubicBezTo>
                  <a:cubicBezTo>
                    <a:pt x="84011" y="75911"/>
                    <a:pt x="82050" y="76059"/>
                    <a:pt x="80262" y="74219"/>
                  </a:cubicBezTo>
                  <a:cubicBezTo>
                    <a:pt x="80262" y="73128"/>
                    <a:pt x="80262" y="72036"/>
                    <a:pt x="80262" y="70944"/>
                  </a:cubicBezTo>
                  <a:cubicBezTo>
                    <a:pt x="80999" y="69053"/>
                    <a:pt x="82302" y="67607"/>
                    <a:pt x="83816" y="66338"/>
                  </a:cubicBezTo>
                  <a:cubicBezTo>
                    <a:pt x="85245" y="65241"/>
                    <a:pt x="86794" y="64258"/>
                    <a:pt x="87897" y="62789"/>
                  </a:cubicBezTo>
                  <a:cubicBezTo>
                    <a:pt x="88194" y="62303"/>
                    <a:pt x="88514" y="61818"/>
                    <a:pt x="88823" y="61337"/>
                  </a:cubicBezTo>
                  <a:cubicBezTo>
                    <a:pt x="89188" y="60909"/>
                    <a:pt x="89566" y="60474"/>
                    <a:pt x="89931" y="60046"/>
                  </a:cubicBezTo>
                  <a:cubicBezTo>
                    <a:pt x="91029" y="59623"/>
                    <a:pt x="92035" y="59800"/>
                    <a:pt x="92926" y="60572"/>
                  </a:cubicBezTo>
                  <a:cubicBezTo>
                    <a:pt x="94766" y="59229"/>
                    <a:pt x="91063" y="59217"/>
                    <a:pt x="92320" y="57994"/>
                  </a:cubicBezTo>
                  <a:cubicBezTo>
                    <a:pt x="92966" y="56851"/>
                    <a:pt x="93858" y="56011"/>
                    <a:pt x="95029" y="55411"/>
                  </a:cubicBezTo>
                  <a:cubicBezTo>
                    <a:pt x="96252" y="54765"/>
                    <a:pt x="97510" y="54302"/>
                    <a:pt x="98835" y="53954"/>
                  </a:cubicBezTo>
                  <a:cubicBezTo>
                    <a:pt x="108059" y="49456"/>
                    <a:pt x="106219" y="60029"/>
                    <a:pt x="110351" y="62418"/>
                  </a:cubicBezTo>
                  <a:cubicBezTo>
                    <a:pt x="112323" y="61578"/>
                    <a:pt x="111848" y="64075"/>
                    <a:pt x="111328" y="61972"/>
                  </a:cubicBezTo>
                  <a:cubicBezTo>
                    <a:pt x="111197" y="61429"/>
                    <a:pt x="109608" y="61046"/>
                    <a:pt x="108865" y="60195"/>
                  </a:cubicBezTo>
                  <a:cubicBezTo>
                    <a:pt x="101236" y="43952"/>
                    <a:pt x="108185" y="30191"/>
                    <a:pt x="116020" y="16612"/>
                  </a:cubicBezTo>
                  <a:cubicBezTo>
                    <a:pt x="115518" y="15537"/>
                    <a:pt x="115272" y="14400"/>
                    <a:pt x="115226" y="13234"/>
                  </a:cubicBezTo>
                  <a:cubicBezTo>
                    <a:pt x="115689" y="11491"/>
                    <a:pt x="115226" y="9948"/>
                    <a:pt x="114066" y="8559"/>
                  </a:cubicBezTo>
                  <a:cubicBezTo>
                    <a:pt x="112883" y="7051"/>
                    <a:pt x="112060" y="5428"/>
                    <a:pt x="112197" y="3445"/>
                  </a:cubicBezTo>
                  <a:cubicBezTo>
                    <a:pt x="113369" y="576"/>
                    <a:pt x="115649" y="-207"/>
                    <a:pt x="118495" y="44"/>
                  </a:cubicBezTo>
                  <a:cubicBezTo>
                    <a:pt x="120427" y="519"/>
                    <a:pt x="122015" y="1576"/>
                    <a:pt x="123398" y="2959"/>
                  </a:cubicBezTo>
                  <a:cubicBezTo>
                    <a:pt x="124467" y="5754"/>
                    <a:pt x="126033" y="5165"/>
                    <a:pt x="127748" y="3570"/>
                  </a:cubicBezTo>
                  <a:cubicBezTo>
                    <a:pt x="129616" y="3553"/>
                    <a:pt x="131417" y="3747"/>
                    <a:pt x="132857" y="5131"/>
                  </a:cubicBezTo>
                  <a:cubicBezTo>
                    <a:pt x="132868" y="10617"/>
                    <a:pt x="132880" y="16103"/>
                    <a:pt x="132891" y="21595"/>
                  </a:cubicBezTo>
                  <a:cubicBezTo>
                    <a:pt x="131622" y="22824"/>
                    <a:pt x="130394" y="24093"/>
                    <a:pt x="129319" y="25213"/>
                  </a:cubicBezTo>
                  <a:cubicBezTo>
                    <a:pt x="129508" y="25093"/>
                    <a:pt x="128850" y="25424"/>
                    <a:pt x="128850" y="25424"/>
                  </a:cubicBezTo>
                  <a:cubicBezTo>
                    <a:pt x="128850" y="25424"/>
                    <a:pt x="129439" y="24910"/>
                    <a:pt x="129531" y="24802"/>
                  </a:cubicBezTo>
                  <a:cubicBezTo>
                    <a:pt x="130862" y="23824"/>
                    <a:pt x="131817" y="22647"/>
                    <a:pt x="132885" y="21595"/>
                  </a:cubicBezTo>
                  <a:cubicBezTo>
                    <a:pt x="138366" y="25607"/>
                    <a:pt x="141155" y="20818"/>
                    <a:pt x="144533" y="17732"/>
                  </a:cubicBezTo>
                  <a:cubicBezTo>
                    <a:pt x="147384" y="21070"/>
                    <a:pt x="145475" y="24802"/>
                    <a:pt x="146030" y="28173"/>
                  </a:cubicBezTo>
                  <a:lnTo>
                    <a:pt x="146041" y="28173"/>
                  </a:lnTo>
                  <a:cubicBezTo>
                    <a:pt x="147967" y="28568"/>
                    <a:pt x="151013" y="28048"/>
                    <a:pt x="150156" y="31374"/>
                  </a:cubicBezTo>
                  <a:cubicBezTo>
                    <a:pt x="149224" y="34991"/>
                    <a:pt x="144350" y="36237"/>
                    <a:pt x="144315" y="40792"/>
                  </a:cubicBezTo>
                  <a:cubicBezTo>
                    <a:pt x="144230" y="51073"/>
                    <a:pt x="134326" y="40312"/>
                    <a:pt x="132125" y="46324"/>
                  </a:cubicBezTo>
                  <a:cubicBezTo>
                    <a:pt x="127816" y="42472"/>
                    <a:pt x="135000" y="39969"/>
                    <a:pt x="132868" y="35569"/>
                  </a:cubicBezTo>
                  <a:cubicBezTo>
                    <a:pt x="125427" y="38100"/>
                    <a:pt x="124867" y="44741"/>
                    <a:pt x="126787" y="49805"/>
                  </a:cubicBezTo>
                  <a:cubicBezTo>
                    <a:pt x="130085" y="58514"/>
                    <a:pt x="138343" y="52011"/>
                    <a:pt x="145030" y="53519"/>
                  </a:cubicBezTo>
                  <a:cubicBezTo>
                    <a:pt x="142761" y="60772"/>
                    <a:pt x="135000" y="62915"/>
                    <a:pt x="131674" y="68613"/>
                  </a:cubicBezTo>
                  <a:cubicBezTo>
                    <a:pt x="137177" y="73013"/>
                    <a:pt x="141646" y="65161"/>
                    <a:pt x="147670" y="68253"/>
                  </a:cubicBezTo>
                  <a:cubicBezTo>
                    <a:pt x="151431" y="70184"/>
                    <a:pt x="151225" y="65018"/>
                    <a:pt x="151413" y="61703"/>
                  </a:cubicBezTo>
                  <a:cubicBezTo>
                    <a:pt x="152013" y="50890"/>
                    <a:pt x="154928" y="40963"/>
                    <a:pt x="164689" y="34569"/>
                  </a:cubicBezTo>
                  <a:cubicBezTo>
                    <a:pt x="165409" y="34094"/>
                    <a:pt x="166610" y="34363"/>
                    <a:pt x="167644" y="34277"/>
                  </a:cubicBezTo>
                  <a:cubicBezTo>
                    <a:pt x="170210" y="37837"/>
                    <a:pt x="167638" y="40318"/>
                    <a:pt x="165792" y="42930"/>
                  </a:cubicBezTo>
                  <a:cubicBezTo>
                    <a:pt x="163278" y="46484"/>
                    <a:pt x="160855" y="49862"/>
                    <a:pt x="161152" y="54725"/>
                  </a:cubicBezTo>
                  <a:cubicBezTo>
                    <a:pt x="161906" y="67253"/>
                    <a:pt x="155197" y="75105"/>
                    <a:pt x="144344" y="80077"/>
                  </a:cubicBezTo>
                  <a:cubicBezTo>
                    <a:pt x="142858" y="80757"/>
                    <a:pt x="141143" y="81209"/>
                    <a:pt x="139960" y="82249"/>
                  </a:cubicBezTo>
                  <a:cubicBezTo>
                    <a:pt x="137252" y="84615"/>
                    <a:pt x="130125" y="86512"/>
                    <a:pt x="131194" y="86935"/>
                  </a:cubicBezTo>
                  <a:cubicBezTo>
                    <a:pt x="137886" y="89592"/>
                    <a:pt x="131834" y="102640"/>
                    <a:pt x="143578" y="101651"/>
                  </a:cubicBezTo>
                  <a:cubicBezTo>
                    <a:pt x="144550" y="102640"/>
                    <a:pt x="144355" y="102217"/>
                    <a:pt x="143818" y="101485"/>
                  </a:cubicBezTo>
                  <a:cubicBezTo>
                    <a:pt x="143269" y="100742"/>
                    <a:pt x="142921" y="100428"/>
                    <a:pt x="142766" y="100548"/>
                  </a:cubicBezTo>
                  <a:cubicBezTo>
                    <a:pt x="142658" y="100634"/>
                    <a:pt x="142887" y="101040"/>
                    <a:pt x="143464" y="101771"/>
                  </a:cubicBezTo>
                  <a:cubicBezTo>
                    <a:pt x="144018" y="102474"/>
                    <a:pt x="144327" y="102800"/>
                    <a:pt x="143578" y="101651"/>
                  </a:cubicBezTo>
                  <a:cubicBezTo>
                    <a:pt x="143281" y="95336"/>
                    <a:pt x="145070" y="90753"/>
                    <a:pt x="149333" y="87409"/>
                  </a:cubicBezTo>
                  <a:lnTo>
                    <a:pt x="149350" y="87392"/>
                  </a:lnTo>
                  <a:cubicBezTo>
                    <a:pt x="151242" y="79980"/>
                    <a:pt x="157094" y="80745"/>
                    <a:pt x="161346" y="83249"/>
                  </a:cubicBezTo>
                  <a:cubicBezTo>
                    <a:pt x="165461" y="85666"/>
                    <a:pt x="166129" y="85524"/>
                    <a:pt x="167610" y="81186"/>
                  </a:cubicBezTo>
                  <a:cubicBezTo>
                    <a:pt x="170999" y="71276"/>
                    <a:pt x="177674" y="65795"/>
                    <a:pt x="188801" y="67664"/>
                  </a:cubicBezTo>
                  <a:cubicBezTo>
                    <a:pt x="194865" y="72825"/>
                    <a:pt x="199945" y="77928"/>
                    <a:pt x="187812" y="81803"/>
                  </a:cubicBezTo>
                  <a:cubicBezTo>
                    <a:pt x="179868" y="84340"/>
                    <a:pt x="181503" y="92376"/>
                    <a:pt x="178771" y="97851"/>
                  </a:cubicBezTo>
                  <a:cubicBezTo>
                    <a:pt x="175662" y="104091"/>
                    <a:pt x="172930" y="108755"/>
                    <a:pt x="167141" y="101371"/>
                  </a:cubicBezTo>
                  <a:cubicBezTo>
                    <a:pt x="166158" y="98479"/>
                    <a:pt x="164369" y="103337"/>
                    <a:pt x="165535" y="101474"/>
                  </a:cubicBezTo>
                  <a:cubicBezTo>
                    <a:pt x="171244" y="105383"/>
                    <a:pt x="167095" y="114316"/>
                    <a:pt x="173845" y="117682"/>
                  </a:cubicBezTo>
                  <a:cubicBezTo>
                    <a:pt x="175068" y="118573"/>
                    <a:pt x="175988" y="119711"/>
                    <a:pt x="176657" y="121059"/>
                  </a:cubicBezTo>
                  <a:cubicBezTo>
                    <a:pt x="176514" y="132872"/>
                    <a:pt x="164666" y="132375"/>
                    <a:pt x="158734" y="138118"/>
                  </a:cubicBezTo>
                  <a:cubicBezTo>
                    <a:pt x="149259" y="136347"/>
                    <a:pt x="141892" y="141039"/>
                    <a:pt x="134646" y="146040"/>
                  </a:cubicBezTo>
                  <a:cubicBezTo>
                    <a:pt x="126816" y="148377"/>
                    <a:pt x="125079" y="155847"/>
                    <a:pt x="121467" y="161733"/>
                  </a:cubicBezTo>
                  <a:cubicBezTo>
                    <a:pt x="120901" y="162179"/>
                    <a:pt x="120324" y="162619"/>
                    <a:pt x="119747" y="163053"/>
                  </a:cubicBezTo>
                  <a:cubicBezTo>
                    <a:pt x="119204" y="162996"/>
                    <a:pt x="118341" y="163127"/>
                    <a:pt x="118169" y="162842"/>
                  </a:cubicBezTo>
                  <a:cubicBezTo>
                    <a:pt x="116935" y="160802"/>
                    <a:pt x="108237" y="152652"/>
                    <a:pt x="103596" y="150726"/>
                  </a:cubicBezTo>
                  <a:cubicBezTo>
                    <a:pt x="99384" y="148977"/>
                    <a:pt x="97692" y="148148"/>
                    <a:pt x="102613" y="145079"/>
                  </a:cubicBezTo>
                  <a:cubicBezTo>
                    <a:pt x="107625" y="141953"/>
                    <a:pt x="101859" y="139747"/>
                    <a:pt x="101499" y="137050"/>
                  </a:cubicBezTo>
                  <a:cubicBezTo>
                    <a:pt x="100864" y="132272"/>
                    <a:pt x="97367" y="134249"/>
                    <a:pt x="95709" y="135787"/>
                  </a:cubicBezTo>
                  <a:cubicBezTo>
                    <a:pt x="89223" y="141805"/>
                    <a:pt x="88868" y="132375"/>
                    <a:pt x="85028" y="131809"/>
                  </a:cubicBezTo>
                  <a:cubicBezTo>
                    <a:pt x="81387" y="131272"/>
                    <a:pt x="80953" y="129780"/>
                    <a:pt x="81862" y="122585"/>
                  </a:cubicBezTo>
                  <a:cubicBezTo>
                    <a:pt x="77798" y="124174"/>
                    <a:pt x="72009" y="126026"/>
                    <a:pt x="72895" y="130129"/>
                  </a:cubicBezTo>
                  <a:cubicBezTo>
                    <a:pt x="75672" y="142993"/>
                    <a:pt x="63894" y="142365"/>
                    <a:pt x="58253" y="146462"/>
                  </a:cubicBezTo>
                  <a:cubicBezTo>
                    <a:pt x="52327" y="150772"/>
                    <a:pt x="53813" y="140685"/>
                    <a:pt x="48292" y="140119"/>
                  </a:cubicBezTo>
                  <a:cubicBezTo>
                    <a:pt x="40811" y="149274"/>
                    <a:pt x="34319" y="160213"/>
                    <a:pt x="30947" y="172923"/>
                  </a:cubicBezTo>
                  <a:cubicBezTo>
                    <a:pt x="41422" y="177981"/>
                    <a:pt x="41422" y="177981"/>
                    <a:pt x="34124" y="190257"/>
                  </a:cubicBezTo>
                  <a:cubicBezTo>
                    <a:pt x="29724" y="188856"/>
                    <a:pt x="33530" y="186079"/>
                    <a:pt x="33073" y="184118"/>
                  </a:cubicBezTo>
                  <a:cubicBezTo>
                    <a:pt x="31764" y="178575"/>
                    <a:pt x="28209" y="180266"/>
                    <a:pt x="26512" y="183153"/>
                  </a:cubicBezTo>
                  <a:cubicBezTo>
                    <a:pt x="22089" y="190674"/>
                    <a:pt x="12847" y="192074"/>
                    <a:pt x="7853" y="198777"/>
                  </a:cubicBezTo>
                  <a:cubicBezTo>
                    <a:pt x="6721" y="200298"/>
                    <a:pt x="4109" y="201544"/>
                    <a:pt x="1909" y="200212"/>
                  </a:cubicBezTo>
                  <a:cubicBezTo>
                    <a:pt x="-1131" y="198366"/>
                    <a:pt x="212" y="195680"/>
                    <a:pt x="869" y="193017"/>
                  </a:cubicBezTo>
                  <a:cubicBezTo>
                    <a:pt x="1692" y="189668"/>
                    <a:pt x="3092" y="187136"/>
                    <a:pt x="6195" y="185221"/>
                  </a:cubicBezTo>
                  <a:cubicBezTo>
                    <a:pt x="17088" y="178495"/>
                    <a:pt x="24672" y="169162"/>
                    <a:pt x="28810" y="156841"/>
                  </a:cubicBezTo>
                  <a:cubicBezTo>
                    <a:pt x="31461" y="148948"/>
                    <a:pt x="39279" y="144451"/>
                    <a:pt x="44234" y="136741"/>
                  </a:cubicBezTo>
                  <a:cubicBezTo>
                    <a:pt x="38365" y="134735"/>
                    <a:pt x="36919" y="141330"/>
                    <a:pt x="31838" y="140999"/>
                  </a:cubicBezTo>
                  <a:cubicBezTo>
                    <a:pt x="36673" y="132398"/>
                    <a:pt x="32244" y="121945"/>
                    <a:pt x="39931" y="113001"/>
                  </a:cubicBezTo>
                  <a:cubicBezTo>
                    <a:pt x="40308" y="117607"/>
                    <a:pt x="39537" y="122065"/>
                    <a:pt x="41194" y="125266"/>
                  </a:cubicBezTo>
                  <a:cubicBezTo>
                    <a:pt x="44200" y="131083"/>
                    <a:pt x="45611" y="125465"/>
                    <a:pt x="47383" y="123557"/>
                  </a:cubicBezTo>
                  <a:cubicBezTo>
                    <a:pt x="47709" y="122974"/>
                    <a:pt x="48035" y="122391"/>
                    <a:pt x="48343" y="121802"/>
                  </a:cubicBezTo>
                  <a:cubicBezTo>
                    <a:pt x="51172" y="118951"/>
                    <a:pt x="53950" y="116053"/>
                    <a:pt x="55882" y="112452"/>
                  </a:cubicBezTo>
                  <a:cubicBezTo>
                    <a:pt x="59396" y="103640"/>
                    <a:pt x="71575" y="104669"/>
                    <a:pt x="74992" y="95210"/>
                  </a:cubicBezTo>
                  <a:cubicBezTo>
                    <a:pt x="76273" y="91656"/>
                    <a:pt x="76987" y="89592"/>
                    <a:pt x="73746" y="87392"/>
                  </a:cubicBezTo>
                  <a:cubicBezTo>
                    <a:pt x="72632" y="87392"/>
                    <a:pt x="71523" y="87387"/>
                    <a:pt x="70409" y="87387"/>
                  </a:cubicBezTo>
                  <a:cubicBezTo>
                    <a:pt x="69026" y="81597"/>
                    <a:pt x="73358" y="81546"/>
                    <a:pt x="76993" y="80797"/>
                  </a:cubicBezTo>
                  <a:close/>
                </a:path>
              </a:pathLst>
            </a:custGeom>
            <a:grpFill/>
            <a:ln w="5715" cap="flat">
              <a:noFill/>
              <a:prstDash val="solid"/>
              <a:miter/>
            </a:ln>
          </p:spPr>
          <p:txBody>
            <a:bodyPr rtlCol="0" anchor="ctr"/>
            <a:lstStyle/>
            <a:p>
              <a:endParaRPr lang="zh-CN" altLang="en-US"/>
            </a:p>
          </p:txBody>
        </p:sp>
        <p:sp>
          <p:nvSpPr>
            <p:cNvPr id="5789" name="任意多边形: 形状 5788">
              <a:extLst>
                <a:ext uri="{FF2B5EF4-FFF2-40B4-BE49-F238E27FC236}">
                  <a16:creationId xmlns:a16="http://schemas.microsoft.com/office/drawing/2014/main" id="{ADAD27A8-85BB-E65B-7EA0-670EBE1A006D}"/>
                </a:ext>
              </a:extLst>
            </p:cNvPr>
            <p:cNvSpPr/>
            <p:nvPr/>
          </p:nvSpPr>
          <p:spPr>
            <a:xfrm>
              <a:off x="5127625" y="5149482"/>
              <a:ext cx="106083" cy="109449"/>
            </a:xfrm>
            <a:custGeom>
              <a:avLst/>
              <a:gdLst>
                <a:gd name="connsiteX0" fmla="*/ 98523 w 106083"/>
                <a:gd name="connsiteY0" fmla="*/ 26198 h 109449"/>
                <a:gd name="connsiteX1" fmla="*/ 106084 w 106083"/>
                <a:gd name="connsiteY1" fmla="*/ 34594 h 109449"/>
                <a:gd name="connsiteX2" fmla="*/ 87264 w 106083"/>
                <a:gd name="connsiteY2" fmla="*/ 38274 h 109449"/>
                <a:gd name="connsiteX3" fmla="*/ 84413 w 106083"/>
                <a:gd name="connsiteY3" fmla="*/ 58477 h 109449"/>
                <a:gd name="connsiteX4" fmla="*/ 71605 w 106083"/>
                <a:gd name="connsiteY4" fmla="*/ 72124 h 109449"/>
                <a:gd name="connsiteX5" fmla="*/ 75823 w 106083"/>
                <a:gd name="connsiteY5" fmla="*/ 73210 h 109449"/>
                <a:gd name="connsiteX6" fmla="*/ 82275 w 106083"/>
                <a:gd name="connsiteY6" fmla="*/ 70050 h 109449"/>
                <a:gd name="connsiteX7" fmla="*/ 81429 w 106083"/>
                <a:gd name="connsiteY7" fmla="*/ 77068 h 109449"/>
                <a:gd name="connsiteX8" fmla="*/ 69171 w 106083"/>
                <a:gd name="connsiteY8" fmla="*/ 89812 h 109449"/>
                <a:gd name="connsiteX9" fmla="*/ 62993 w 106083"/>
                <a:gd name="connsiteY9" fmla="*/ 88258 h 109449"/>
                <a:gd name="connsiteX10" fmla="*/ 59432 w 106083"/>
                <a:gd name="connsiteY10" fmla="*/ 89692 h 109449"/>
                <a:gd name="connsiteX11" fmla="*/ 57404 w 106083"/>
                <a:gd name="connsiteY11" fmla="*/ 99145 h 109449"/>
                <a:gd name="connsiteX12" fmla="*/ 72428 w 106083"/>
                <a:gd name="connsiteY12" fmla="*/ 97607 h 109449"/>
                <a:gd name="connsiteX13" fmla="*/ 60392 w 106083"/>
                <a:gd name="connsiteY13" fmla="*/ 107414 h 109449"/>
                <a:gd name="connsiteX14" fmla="*/ 50877 w 106083"/>
                <a:gd name="connsiteY14" fmla="*/ 107460 h 109449"/>
                <a:gd name="connsiteX15" fmla="*/ 44345 w 106083"/>
                <a:gd name="connsiteY15" fmla="*/ 107488 h 109449"/>
                <a:gd name="connsiteX16" fmla="*/ 47831 w 106083"/>
                <a:gd name="connsiteY16" fmla="*/ 101728 h 109449"/>
                <a:gd name="connsiteX17" fmla="*/ 51934 w 106083"/>
                <a:gd name="connsiteY17" fmla="*/ 95767 h 109449"/>
                <a:gd name="connsiteX18" fmla="*/ 61673 w 106083"/>
                <a:gd name="connsiteY18" fmla="*/ 79085 h 109449"/>
                <a:gd name="connsiteX19" fmla="*/ 40556 w 106083"/>
                <a:gd name="connsiteY19" fmla="*/ 97276 h 109449"/>
                <a:gd name="connsiteX20" fmla="*/ 47105 w 106083"/>
                <a:gd name="connsiteY20" fmla="*/ 73924 h 109449"/>
                <a:gd name="connsiteX21" fmla="*/ 46785 w 106083"/>
                <a:gd name="connsiteY21" fmla="*/ 54116 h 109449"/>
                <a:gd name="connsiteX22" fmla="*/ 26320 w 106083"/>
                <a:gd name="connsiteY22" fmla="*/ 85406 h 109449"/>
                <a:gd name="connsiteX23" fmla="*/ 11283 w 106083"/>
                <a:gd name="connsiteY23" fmla="*/ 80411 h 109449"/>
                <a:gd name="connsiteX24" fmla="*/ 7009 w 106083"/>
                <a:gd name="connsiteY24" fmla="*/ 70427 h 109449"/>
                <a:gd name="connsiteX25" fmla="*/ 5551 w 106083"/>
                <a:gd name="connsiteY25" fmla="*/ 66483 h 109449"/>
                <a:gd name="connsiteX26" fmla="*/ 19370 w 106083"/>
                <a:gd name="connsiteY26" fmla="*/ 56619 h 109449"/>
                <a:gd name="connsiteX27" fmla="*/ 31652 w 106083"/>
                <a:gd name="connsiteY27" fmla="*/ 46332 h 109449"/>
                <a:gd name="connsiteX28" fmla="*/ 29920 w 106083"/>
                <a:gd name="connsiteY28" fmla="*/ 42812 h 109449"/>
                <a:gd name="connsiteX29" fmla="*/ 26034 w 106083"/>
                <a:gd name="connsiteY29" fmla="*/ 38634 h 109449"/>
                <a:gd name="connsiteX30" fmla="*/ 14541 w 106083"/>
                <a:gd name="connsiteY30" fmla="*/ 49070 h 109449"/>
                <a:gd name="connsiteX31" fmla="*/ 2 w 106083"/>
                <a:gd name="connsiteY31" fmla="*/ 39640 h 109449"/>
                <a:gd name="connsiteX32" fmla="*/ 2014 w 106083"/>
                <a:gd name="connsiteY32" fmla="*/ 25215 h 109449"/>
                <a:gd name="connsiteX33" fmla="*/ 11432 w 106083"/>
                <a:gd name="connsiteY33" fmla="*/ 19089 h 109449"/>
                <a:gd name="connsiteX34" fmla="*/ 32520 w 106083"/>
                <a:gd name="connsiteY34" fmla="*/ 14054 h 109449"/>
                <a:gd name="connsiteX35" fmla="*/ 65410 w 106083"/>
                <a:gd name="connsiteY35" fmla="*/ 5453 h 109449"/>
                <a:gd name="connsiteX36" fmla="*/ 63170 w 106083"/>
                <a:gd name="connsiteY36" fmla="*/ 15786 h 109449"/>
                <a:gd name="connsiteX37" fmla="*/ 88910 w 106083"/>
                <a:gd name="connsiteY37" fmla="*/ 487 h 109449"/>
                <a:gd name="connsiteX38" fmla="*/ 92511 w 106083"/>
                <a:gd name="connsiteY38" fmla="*/ 2916 h 109449"/>
                <a:gd name="connsiteX39" fmla="*/ 98929 w 106083"/>
                <a:gd name="connsiteY39" fmla="*/ 11528 h 109449"/>
                <a:gd name="connsiteX40" fmla="*/ 99832 w 106083"/>
                <a:gd name="connsiteY40" fmla="*/ 13580 h 109449"/>
                <a:gd name="connsiteX41" fmla="*/ 99763 w 106083"/>
                <a:gd name="connsiteY41" fmla="*/ 15774 h 109449"/>
                <a:gd name="connsiteX42" fmla="*/ 98609 w 106083"/>
                <a:gd name="connsiteY42" fmla="*/ 17586 h 109449"/>
                <a:gd name="connsiteX43" fmla="*/ 98523 w 106083"/>
                <a:gd name="connsiteY43" fmla="*/ 26198 h 109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6083" h="109449">
                  <a:moveTo>
                    <a:pt x="98523" y="26198"/>
                  </a:moveTo>
                  <a:cubicBezTo>
                    <a:pt x="102998" y="26461"/>
                    <a:pt x="105518" y="28776"/>
                    <a:pt x="106084" y="34594"/>
                  </a:cubicBezTo>
                  <a:cubicBezTo>
                    <a:pt x="99889" y="36205"/>
                    <a:pt x="93848" y="39194"/>
                    <a:pt x="87264" y="38274"/>
                  </a:cubicBezTo>
                  <a:cubicBezTo>
                    <a:pt x="82058" y="44846"/>
                    <a:pt x="92014" y="52453"/>
                    <a:pt x="84413" y="58477"/>
                  </a:cubicBezTo>
                  <a:cubicBezTo>
                    <a:pt x="79555" y="62329"/>
                    <a:pt x="73097" y="65003"/>
                    <a:pt x="71605" y="72124"/>
                  </a:cubicBezTo>
                  <a:cubicBezTo>
                    <a:pt x="72737" y="73576"/>
                    <a:pt x="73943" y="73719"/>
                    <a:pt x="75823" y="73210"/>
                  </a:cubicBezTo>
                  <a:cubicBezTo>
                    <a:pt x="78292" y="72536"/>
                    <a:pt x="77835" y="65403"/>
                    <a:pt x="82275" y="70050"/>
                  </a:cubicBezTo>
                  <a:cubicBezTo>
                    <a:pt x="84201" y="72067"/>
                    <a:pt x="84578" y="75542"/>
                    <a:pt x="81429" y="77068"/>
                  </a:cubicBezTo>
                  <a:cubicBezTo>
                    <a:pt x="75663" y="79862"/>
                    <a:pt x="72777" y="85052"/>
                    <a:pt x="69171" y="89812"/>
                  </a:cubicBezTo>
                  <a:cubicBezTo>
                    <a:pt x="66776" y="92978"/>
                    <a:pt x="63793" y="96733"/>
                    <a:pt x="62993" y="88258"/>
                  </a:cubicBezTo>
                  <a:cubicBezTo>
                    <a:pt x="62696" y="85074"/>
                    <a:pt x="59684" y="88063"/>
                    <a:pt x="59432" y="89692"/>
                  </a:cubicBezTo>
                  <a:cubicBezTo>
                    <a:pt x="58952" y="92829"/>
                    <a:pt x="56118" y="95430"/>
                    <a:pt x="57404" y="99145"/>
                  </a:cubicBezTo>
                  <a:cubicBezTo>
                    <a:pt x="62044" y="100533"/>
                    <a:pt x="66496" y="96876"/>
                    <a:pt x="72428" y="97607"/>
                  </a:cubicBezTo>
                  <a:cubicBezTo>
                    <a:pt x="70257" y="104482"/>
                    <a:pt x="71285" y="112552"/>
                    <a:pt x="60392" y="107414"/>
                  </a:cubicBezTo>
                  <a:cubicBezTo>
                    <a:pt x="57775" y="106180"/>
                    <a:pt x="53957" y="106814"/>
                    <a:pt x="50877" y="107460"/>
                  </a:cubicBezTo>
                  <a:cubicBezTo>
                    <a:pt x="48562" y="107946"/>
                    <a:pt x="46402" y="111666"/>
                    <a:pt x="44345" y="107488"/>
                  </a:cubicBezTo>
                  <a:cubicBezTo>
                    <a:pt x="42710" y="104180"/>
                    <a:pt x="44871" y="102619"/>
                    <a:pt x="47831" y="101728"/>
                  </a:cubicBezTo>
                  <a:cubicBezTo>
                    <a:pt x="50768" y="100848"/>
                    <a:pt x="53106" y="98670"/>
                    <a:pt x="51934" y="95767"/>
                  </a:cubicBezTo>
                  <a:cubicBezTo>
                    <a:pt x="48625" y="87583"/>
                    <a:pt x="55712" y="84709"/>
                    <a:pt x="61673" y="79085"/>
                  </a:cubicBezTo>
                  <a:cubicBezTo>
                    <a:pt x="47414" y="79422"/>
                    <a:pt x="46516" y="91041"/>
                    <a:pt x="40556" y="97276"/>
                  </a:cubicBezTo>
                  <a:cubicBezTo>
                    <a:pt x="36161" y="82091"/>
                    <a:pt x="36441" y="81120"/>
                    <a:pt x="47105" y="73924"/>
                  </a:cubicBezTo>
                  <a:cubicBezTo>
                    <a:pt x="54729" y="68775"/>
                    <a:pt x="54980" y="64169"/>
                    <a:pt x="46785" y="54116"/>
                  </a:cubicBezTo>
                  <a:cubicBezTo>
                    <a:pt x="46854" y="70038"/>
                    <a:pt x="36681" y="77793"/>
                    <a:pt x="26320" y="85406"/>
                  </a:cubicBezTo>
                  <a:cubicBezTo>
                    <a:pt x="18456" y="92447"/>
                    <a:pt x="14232" y="86634"/>
                    <a:pt x="11283" y="80411"/>
                  </a:cubicBezTo>
                  <a:cubicBezTo>
                    <a:pt x="9769" y="77216"/>
                    <a:pt x="10712" y="72856"/>
                    <a:pt x="7009" y="70427"/>
                  </a:cubicBezTo>
                  <a:cubicBezTo>
                    <a:pt x="5917" y="69335"/>
                    <a:pt x="5471" y="68004"/>
                    <a:pt x="5551" y="66483"/>
                  </a:cubicBezTo>
                  <a:cubicBezTo>
                    <a:pt x="7757" y="59785"/>
                    <a:pt x="14038" y="59065"/>
                    <a:pt x="19370" y="56619"/>
                  </a:cubicBezTo>
                  <a:cubicBezTo>
                    <a:pt x="24251" y="54385"/>
                    <a:pt x="30137" y="52807"/>
                    <a:pt x="31652" y="46332"/>
                  </a:cubicBezTo>
                  <a:cubicBezTo>
                    <a:pt x="30875" y="45218"/>
                    <a:pt x="30332" y="44075"/>
                    <a:pt x="29920" y="42812"/>
                  </a:cubicBezTo>
                  <a:cubicBezTo>
                    <a:pt x="28017" y="41703"/>
                    <a:pt x="30657" y="34137"/>
                    <a:pt x="26034" y="38634"/>
                  </a:cubicBezTo>
                  <a:cubicBezTo>
                    <a:pt x="22325" y="42246"/>
                    <a:pt x="19924" y="46984"/>
                    <a:pt x="14541" y="49070"/>
                  </a:cubicBezTo>
                  <a:cubicBezTo>
                    <a:pt x="5083" y="52727"/>
                    <a:pt x="-118" y="50476"/>
                    <a:pt x="2" y="39640"/>
                  </a:cubicBezTo>
                  <a:cubicBezTo>
                    <a:pt x="556" y="34811"/>
                    <a:pt x="111" y="29805"/>
                    <a:pt x="2014" y="25215"/>
                  </a:cubicBezTo>
                  <a:cubicBezTo>
                    <a:pt x="3740" y="21066"/>
                    <a:pt x="6974" y="15963"/>
                    <a:pt x="11432" y="19089"/>
                  </a:cubicBezTo>
                  <a:cubicBezTo>
                    <a:pt x="21107" y="25873"/>
                    <a:pt x="26554" y="18826"/>
                    <a:pt x="32520" y="14054"/>
                  </a:cubicBezTo>
                  <a:cubicBezTo>
                    <a:pt x="42339" y="6202"/>
                    <a:pt x="52757" y="1898"/>
                    <a:pt x="65410" y="5453"/>
                  </a:cubicBezTo>
                  <a:cubicBezTo>
                    <a:pt x="68988" y="9973"/>
                    <a:pt x="62673" y="12654"/>
                    <a:pt x="63170" y="15786"/>
                  </a:cubicBezTo>
                  <a:cubicBezTo>
                    <a:pt x="70274" y="8751"/>
                    <a:pt x="75114" y="-2474"/>
                    <a:pt x="88910" y="487"/>
                  </a:cubicBezTo>
                  <a:cubicBezTo>
                    <a:pt x="90322" y="1024"/>
                    <a:pt x="91545" y="1858"/>
                    <a:pt x="92511" y="2916"/>
                  </a:cubicBezTo>
                  <a:cubicBezTo>
                    <a:pt x="90436" y="8830"/>
                    <a:pt x="97083" y="8408"/>
                    <a:pt x="98929" y="11528"/>
                  </a:cubicBezTo>
                  <a:cubicBezTo>
                    <a:pt x="99232" y="12208"/>
                    <a:pt x="99529" y="12905"/>
                    <a:pt x="99832" y="13580"/>
                  </a:cubicBezTo>
                  <a:cubicBezTo>
                    <a:pt x="99809" y="14305"/>
                    <a:pt x="99780" y="15048"/>
                    <a:pt x="99763" y="15774"/>
                  </a:cubicBezTo>
                  <a:cubicBezTo>
                    <a:pt x="99380" y="16369"/>
                    <a:pt x="98986" y="16980"/>
                    <a:pt x="98609" y="17586"/>
                  </a:cubicBezTo>
                  <a:cubicBezTo>
                    <a:pt x="98889" y="20449"/>
                    <a:pt x="89505" y="23221"/>
                    <a:pt x="98523" y="26198"/>
                  </a:cubicBezTo>
                  <a:close/>
                </a:path>
              </a:pathLst>
            </a:custGeom>
            <a:grpFill/>
            <a:ln w="5715" cap="flat">
              <a:noFill/>
              <a:prstDash val="solid"/>
              <a:miter/>
            </a:ln>
          </p:spPr>
          <p:txBody>
            <a:bodyPr rtlCol="0" anchor="ctr"/>
            <a:lstStyle/>
            <a:p>
              <a:endParaRPr lang="zh-CN" altLang="en-US"/>
            </a:p>
          </p:txBody>
        </p:sp>
        <p:sp>
          <p:nvSpPr>
            <p:cNvPr id="5790" name="任意多边形: 形状 5789">
              <a:extLst>
                <a:ext uri="{FF2B5EF4-FFF2-40B4-BE49-F238E27FC236}">
                  <a16:creationId xmlns:a16="http://schemas.microsoft.com/office/drawing/2014/main" id="{A1B9D981-B83C-7A43-F261-EBCC29E8B645}"/>
                </a:ext>
              </a:extLst>
            </p:cNvPr>
            <p:cNvSpPr/>
            <p:nvPr/>
          </p:nvSpPr>
          <p:spPr>
            <a:xfrm>
              <a:off x="5053378" y="5190742"/>
              <a:ext cx="100494" cy="97483"/>
            </a:xfrm>
            <a:custGeom>
              <a:avLst/>
              <a:gdLst>
                <a:gd name="connsiteX0" fmla="*/ 74146 w 100494"/>
                <a:gd name="connsiteY0" fmla="*/ 80334 h 97483"/>
                <a:gd name="connsiteX1" fmla="*/ 69254 w 100494"/>
                <a:gd name="connsiteY1" fmla="*/ 76179 h 97483"/>
                <a:gd name="connsiteX2" fmla="*/ 57756 w 100494"/>
                <a:gd name="connsiteY2" fmla="*/ 84163 h 97483"/>
                <a:gd name="connsiteX3" fmla="*/ 51172 w 100494"/>
                <a:gd name="connsiteY3" fmla="*/ 85283 h 97483"/>
                <a:gd name="connsiteX4" fmla="*/ 46823 w 100494"/>
                <a:gd name="connsiteY4" fmla="*/ 85574 h 97483"/>
                <a:gd name="connsiteX5" fmla="*/ 34644 w 100494"/>
                <a:gd name="connsiteY5" fmla="*/ 93467 h 97483"/>
                <a:gd name="connsiteX6" fmla="*/ 24803 w 100494"/>
                <a:gd name="connsiteY6" fmla="*/ 96787 h 97483"/>
                <a:gd name="connsiteX7" fmla="*/ 24809 w 100494"/>
                <a:gd name="connsiteY7" fmla="*/ 96793 h 97483"/>
                <a:gd name="connsiteX8" fmla="*/ 22923 w 100494"/>
                <a:gd name="connsiteY8" fmla="*/ 89466 h 97483"/>
                <a:gd name="connsiteX9" fmla="*/ 18231 w 100494"/>
                <a:gd name="connsiteY9" fmla="*/ 83620 h 97483"/>
                <a:gd name="connsiteX10" fmla="*/ 18225 w 100494"/>
                <a:gd name="connsiteY10" fmla="*/ 83620 h 97483"/>
                <a:gd name="connsiteX11" fmla="*/ 21900 w 100494"/>
                <a:gd name="connsiteY11" fmla="*/ 76591 h 97483"/>
                <a:gd name="connsiteX12" fmla="*/ 14945 w 100494"/>
                <a:gd name="connsiteY12" fmla="*/ 77042 h 97483"/>
                <a:gd name="connsiteX13" fmla="*/ 0 w 100494"/>
                <a:gd name="connsiteY13" fmla="*/ 86632 h 97483"/>
                <a:gd name="connsiteX14" fmla="*/ 10744 w 100494"/>
                <a:gd name="connsiteY14" fmla="*/ 65252 h 97483"/>
                <a:gd name="connsiteX15" fmla="*/ 11647 w 100494"/>
                <a:gd name="connsiteY15" fmla="*/ 53999 h 97483"/>
                <a:gd name="connsiteX16" fmla="*/ 10750 w 100494"/>
                <a:gd name="connsiteY16" fmla="*/ 51793 h 97483"/>
                <a:gd name="connsiteX17" fmla="*/ 11687 w 100494"/>
                <a:gd name="connsiteY17" fmla="*/ 50707 h 97483"/>
                <a:gd name="connsiteX18" fmla="*/ 16391 w 100494"/>
                <a:gd name="connsiteY18" fmla="*/ 51770 h 97483"/>
                <a:gd name="connsiteX19" fmla="*/ 24815 w 100494"/>
                <a:gd name="connsiteY19" fmla="*/ 47432 h 97483"/>
                <a:gd name="connsiteX20" fmla="*/ 34993 w 100494"/>
                <a:gd name="connsiteY20" fmla="*/ 19532 h 97483"/>
                <a:gd name="connsiteX21" fmla="*/ 45834 w 100494"/>
                <a:gd name="connsiteY21" fmla="*/ 3381 h 97483"/>
                <a:gd name="connsiteX22" fmla="*/ 51961 w 100494"/>
                <a:gd name="connsiteY22" fmla="*/ 2627 h 97483"/>
                <a:gd name="connsiteX23" fmla="*/ 57939 w 100494"/>
                <a:gd name="connsiteY23" fmla="*/ 2810 h 97483"/>
                <a:gd name="connsiteX24" fmla="*/ 61688 w 100494"/>
                <a:gd name="connsiteY24" fmla="*/ 1284 h 97483"/>
                <a:gd name="connsiteX25" fmla="*/ 69980 w 100494"/>
                <a:gd name="connsiteY25" fmla="*/ 72 h 97483"/>
                <a:gd name="connsiteX26" fmla="*/ 73564 w 100494"/>
                <a:gd name="connsiteY26" fmla="*/ 2450 h 97483"/>
                <a:gd name="connsiteX27" fmla="*/ 80724 w 100494"/>
                <a:gd name="connsiteY27" fmla="*/ 27710 h 97483"/>
                <a:gd name="connsiteX28" fmla="*/ 80707 w 100494"/>
                <a:gd name="connsiteY28" fmla="*/ 27681 h 97483"/>
                <a:gd name="connsiteX29" fmla="*/ 77976 w 100494"/>
                <a:gd name="connsiteY29" fmla="*/ 38523 h 97483"/>
                <a:gd name="connsiteX30" fmla="*/ 55607 w 100494"/>
                <a:gd name="connsiteY30" fmla="*/ 60926 h 97483"/>
                <a:gd name="connsiteX31" fmla="*/ 84308 w 100494"/>
                <a:gd name="connsiteY31" fmla="*/ 56188 h 97483"/>
                <a:gd name="connsiteX32" fmla="*/ 100441 w 100494"/>
                <a:gd name="connsiteY32" fmla="*/ 54005 h 97483"/>
                <a:gd name="connsiteX33" fmla="*/ 93703 w 100494"/>
                <a:gd name="connsiteY33" fmla="*/ 67063 h 97483"/>
                <a:gd name="connsiteX34" fmla="*/ 74146 w 100494"/>
                <a:gd name="connsiteY34" fmla="*/ 80334 h 97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0494" h="97483">
                  <a:moveTo>
                    <a:pt x="74146" y="80334"/>
                  </a:moveTo>
                  <a:cubicBezTo>
                    <a:pt x="72518" y="78951"/>
                    <a:pt x="70883" y="77568"/>
                    <a:pt x="69254" y="76179"/>
                  </a:cubicBezTo>
                  <a:cubicBezTo>
                    <a:pt x="67803" y="82185"/>
                    <a:pt x="58944" y="77213"/>
                    <a:pt x="57756" y="84163"/>
                  </a:cubicBezTo>
                  <a:cubicBezTo>
                    <a:pt x="56870" y="89369"/>
                    <a:pt x="54464" y="91512"/>
                    <a:pt x="51172" y="85283"/>
                  </a:cubicBezTo>
                  <a:cubicBezTo>
                    <a:pt x="49452" y="82031"/>
                    <a:pt x="48200" y="83643"/>
                    <a:pt x="46823" y="85574"/>
                  </a:cubicBezTo>
                  <a:cubicBezTo>
                    <a:pt x="43811" y="89798"/>
                    <a:pt x="38919" y="91169"/>
                    <a:pt x="34644" y="93467"/>
                  </a:cubicBezTo>
                  <a:cubicBezTo>
                    <a:pt x="29644" y="89460"/>
                    <a:pt x="29627" y="100250"/>
                    <a:pt x="24803" y="96787"/>
                  </a:cubicBezTo>
                  <a:cubicBezTo>
                    <a:pt x="24803" y="96787"/>
                    <a:pt x="24809" y="96793"/>
                    <a:pt x="24809" y="96793"/>
                  </a:cubicBezTo>
                  <a:cubicBezTo>
                    <a:pt x="24100" y="94301"/>
                    <a:pt x="21991" y="90878"/>
                    <a:pt x="22923" y="89466"/>
                  </a:cubicBezTo>
                  <a:cubicBezTo>
                    <a:pt x="28072" y="81665"/>
                    <a:pt x="21500" y="84123"/>
                    <a:pt x="18231" y="83620"/>
                  </a:cubicBezTo>
                  <a:lnTo>
                    <a:pt x="18225" y="83620"/>
                  </a:lnTo>
                  <a:cubicBezTo>
                    <a:pt x="18568" y="80756"/>
                    <a:pt x="24700" y="80574"/>
                    <a:pt x="21900" y="76591"/>
                  </a:cubicBezTo>
                  <a:cubicBezTo>
                    <a:pt x="19934" y="73790"/>
                    <a:pt x="17265" y="76436"/>
                    <a:pt x="14945" y="77042"/>
                  </a:cubicBezTo>
                  <a:cubicBezTo>
                    <a:pt x="11253" y="80985"/>
                    <a:pt x="6989" y="84031"/>
                    <a:pt x="0" y="86632"/>
                  </a:cubicBezTo>
                  <a:cubicBezTo>
                    <a:pt x="2269" y="77642"/>
                    <a:pt x="7087" y="71756"/>
                    <a:pt x="10744" y="65252"/>
                  </a:cubicBezTo>
                  <a:cubicBezTo>
                    <a:pt x="12590" y="61977"/>
                    <a:pt x="17031" y="58154"/>
                    <a:pt x="11647" y="53999"/>
                  </a:cubicBezTo>
                  <a:cubicBezTo>
                    <a:pt x="10733" y="53256"/>
                    <a:pt x="10436" y="52524"/>
                    <a:pt x="10750" y="51793"/>
                  </a:cubicBezTo>
                  <a:cubicBezTo>
                    <a:pt x="11064" y="51067"/>
                    <a:pt x="11379" y="50707"/>
                    <a:pt x="11687" y="50707"/>
                  </a:cubicBezTo>
                  <a:cubicBezTo>
                    <a:pt x="13282" y="51033"/>
                    <a:pt x="15379" y="50821"/>
                    <a:pt x="16391" y="51770"/>
                  </a:cubicBezTo>
                  <a:cubicBezTo>
                    <a:pt x="23529" y="58445"/>
                    <a:pt x="23374" y="51484"/>
                    <a:pt x="24815" y="47432"/>
                  </a:cubicBezTo>
                  <a:cubicBezTo>
                    <a:pt x="32044" y="39540"/>
                    <a:pt x="33793" y="29476"/>
                    <a:pt x="34993" y="19532"/>
                  </a:cubicBezTo>
                  <a:cubicBezTo>
                    <a:pt x="35913" y="11908"/>
                    <a:pt x="38679" y="6399"/>
                    <a:pt x="45834" y="3381"/>
                  </a:cubicBezTo>
                  <a:cubicBezTo>
                    <a:pt x="47806" y="2575"/>
                    <a:pt x="49852" y="2261"/>
                    <a:pt x="51961" y="2627"/>
                  </a:cubicBezTo>
                  <a:cubicBezTo>
                    <a:pt x="53881" y="4204"/>
                    <a:pt x="55841" y="5221"/>
                    <a:pt x="57939" y="2810"/>
                  </a:cubicBezTo>
                  <a:cubicBezTo>
                    <a:pt x="59145" y="2175"/>
                    <a:pt x="60396" y="1695"/>
                    <a:pt x="61688" y="1284"/>
                  </a:cubicBezTo>
                  <a:cubicBezTo>
                    <a:pt x="64391" y="467"/>
                    <a:pt x="67111" y="-231"/>
                    <a:pt x="69980" y="72"/>
                  </a:cubicBezTo>
                  <a:cubicBezTo>
                    <a:pt x="71392" y="535"/>
                    <a:pt x="72592" y="1324"/>
                    <a:pt x="73564" y="2450"/>
                  </a:cubicBezTo>
                  <a:cubicBezTo>
                    <a:pt x="76564" y="10696"/>
                    <a:pt x="78238" y="19320"/>
                    <a:pt x="80724" y="27710"/>
                  </a:cubicBezTo>
                  <a:lnTo>
                    <a:pt x="80707" y="27681"/>
                  </a:lnTo>
                  <a:cubicBezTo>
                    <a:pt x="83148" y="31876"/>
                    <a:pt x="76673" y="32911"/>
                    <a:pt x="77976" y="38523"/>
                  </a:cubicBezTo>
                  <a:cubicBezTo>
                    <a:pt x="81707" y="54593"/>
                    <a:pt x="75832" y="60131"/>
                    <a:pt x="55607" y="60926"/>
                  </a:cubicBezTo>
                  <a:cubicBezTo>
                    <a:pt x="67951" y="64520"/>
                    <a:pt x="76330" y="62600"/>
                    <a:pt x="84308" y="56188"/>
                  </a:cubicBezTo>
                  <a:cubicBezTo>
                    <a:pt x="88920" y="52479"/>
                    <a:pt x="94269" y="48724"/>
                    <a:pt x="100441" y="54005"/>
                  </a:cubicBezTo>
                  <a:cubicBezTo>
                    <a:pt x="100738" y="59668"/>
                    <a:pt x="99967" y="64783"/>
                    <a:pt x="93703" y="67063"/>
                  </a:cubicBezTo>
                  <a:cubicBezTo>
                    <a:pt x="85045" y="68338"/>
                    <a:pt x="80816" y="76133"/>
                    <a:pt x="74146" y="80334"/>
                  </a:cubicBezTo>
                  <a:close/>
                </a:path>
              </a:pathLst>
            </a:custGeom>
            <a:grpFill/>
            <a:ln w="5715" cap="flat">
              <a:noFill/>
              <a:prstDash val="solid"/>
              <a:miter/>
            </a:ln>
          </p:spPr>
          <p:txBody>
            <a:bodyPr rtlCol="0" anchor="ctr"/>
            <a:lstStyle/>
            <a:p>
              <a:endParaRPr lang="zh-CN" altLang="en-US"/>
            </a:p>
          </p:txBody>
        </p:sp>
        <p:sp>
          <p:nvSpPr>
            <p:cNvPr id="5791" name="任意多边形: 形状 5790">
              <a:extLst>
                <a:ext uri="{FF2B5EF4-FFF2-40B4-BE49-F238E27FC236}">
                  <a16:creationId xmlns:a16="http://schemas.microsoft.com/office/drawing/2014/main" id="{B71973C2-8C43-47F6-7708-7E497F5DC300}"/>
                </a:ext>
              </a:extLst>
            </p:cNvPr>
            <p:cNvSpPr/>
            <p:nvPr/>
          </p:nvSpPr>
          <p:spPr>
            <a:xfrm>
              <a:off x="5219610" y="5220691"/>
              <a:ext cx="100012" cy="73330"/>
            </a:xfrm>
            <a:custGeom>
              <a:avLst/>
              <a:gdLst>
                <a:gd name="connsiteX0" fmla="*/ 95298 w 100012"/>
                <a:gd name="connsiteY0" fmla="*/ 1104 h 73330"/>
                <a:gd name="connsiteX1" fmla="*/ 94686 w 100012"/>
                <a:gd name="connsiteY1" fmla="*/ 9751 h 73330"/>
                <a:gd name="connsiteX2" fmla="*/ 94629 w 100012"/>
                <a:gd name="connsiteY2" fmla="*/ 13151 h 73330"/>
                <a:gd name="connsiteX3" fmla="*/ 97841 w 100012"/>
                <a:gd name="connsiteY3" fmla="*/ 24501 h 73330"/>
                <a:gd name="connsiteX4" fmla="*/ 88851 w 100012"/>
                <a:gd name="connsiteY4" fmla="*/ 48167 h 73330"/>
                <a:gd name="connsiteX5" fmla="*/ 95349 w 100012"/>
                <a:gd name="connsiteY5" fmla="*/ 56962 h 73330"/>
                <a:gd name="connsiteX6" fmla="*/ 92074 w 100012"/>
                <a:gd name="connsiteY6" fmla="*/ 63540 h 73330"/>
                <a:gd name="connsiteX7" fmla="*/ 88554 w 100012"/>
                <a:gd name="connsiteY7" fmla="*/ 60374 h 73330"/>
                <a:gd name="connsiteX8" fmla="*/ 82519 w 100012"/>
                <a:gd name="connsiteY8" fmla="*/ 64426 h 73330"/>
                <a:gd name="connsiteX9" fmla="*/ 77821 w 100012"/>
                <a:gd name="connsiteY9" fmla="*/ 56637 h 73330"/>
                <a:gd name="connsiteX10" fmla="*/ 72329 w 100012"/>
                <a:gd name="connsiteY10" fmla="*/ 60254 h 73330"/>
                <a:gd name="connsiteX11" fmla="*/ 55893 w 100012"/>
                <a:gd name="connsiteY11" fmla="*/ 73330 h 73330"/>
                <a:gd name="connsiteX12" fmla="*/ 49343 w 100012"/>
                <a:gd name="connsiteY12" fmla="*/ 60254 h 73330"/>
                <a:gd name="connsiteX13" fmla="*/ 46011 w 100012"/>
                <a:gd name="connsiteY13" fmla="*/ 60237 h 73330"/>
                <a:gd name="connsiteX14" fmla="*/ 42708 w 100012"/>
                <a:gd name="connsiteY14" fmla="*/ 56979 h 73330"/>
                <a:gd name="connsiteX15" fmla="*/ 38045 w 100012"/>
                <a:gd name="connsiteY15" fmla="*/ 53865 h 73330"/>
                <a:gd name="connsiteX16" fmla="*/ 36153 w 100012"/>
                <a:gd name="connsiteY16" fmla="*/ 53676 h 73330"/>
                <a:gd name="connsiteX17" fmla="*/ 16705 w 100012"/>
                <a:gd name="connsiteY17" fmla="*/ 56425 h 73330"/>
                <a:gd name="connsiteX18" fmla="*/ 0 w 100012"/>
                <a:gd name="connsiteY18" fmla="*/ 60254 h 73330"/>
                <a:gd name="connsiteX19" fmla="*/ 19648 w 100012"/>
                <a:gd name="connsiteY19" fmla="*/ 37274 h 73330"/>
                <a:gd name="connsiteX20" fmla="*/ 26849 w 100012"/>
                <a:gd name="connsiteY20" fmla="*/ 40646 h 73330"/>
                <a:gd name="connsiteX21" fmla="*/ 45446 w 100012"/>
                <a:gd name="connsiteY21" fmla="*/ 23158 h 73330"/>
                <a:gd name="connsiteX22" fmla="*/ 49726 w 100012"/>
                <a:gd name="connsiteY22" fmla="*/ 33651 h 73330"/>
                <a:gd name="connsiteX23" fmla="*/ 49738 w 100012"/>
                <a:gd name="connsiteY23" fmla="*/ 24290 h 73330"/>
                <a:gd name="connsiteX24" fmla="*/ 51595 w 100012"/>
                <a:gd name="connsiteY24" fmla="*/ 20609 h 73330"/>
                <a:gd name="connsiteX25" fmla="*/ 55098 w 100012"/>
                <a:gd name="connsiteY25" fmla="*/ 19661 h 73330"/>
                <a:gd name="connsiteX26" fmla="*/ 61013 w 100012"/>
                <a:gd name="connsiteY26" fmla="*/ 11031 h 73330"/>
                <a:gd name="connsiteX27" fmla="*/ 71660 w 100012"/>
                <a:gd name="connsiteY27" fmla="*/ 30845 h 73330"/>
                <a:gd name="connsiteX28" fmla="*/ 85491 w 100012"/>
                <a:gd name="connsiteY28" fmla="*/ 3584 h 73330"/>
                <a:gd name="connsiteX29" fmla="*/ 91291 w 100012"/>
                <a:gd name="connsiteY29" fmla="*/ 235 h 73330"/>
                <a:gd name="connsiteX30" fmla="*/ 95298 w 100012"/>
                <a:gd name="connsiteY30" fmla="*/ 1104 h 73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012" h="73330">
                  <a:moveTo>
                    <a:pt x="95298" y="1104"/>
                  </a:moveTo>
                  <a:cubicBezTo>
                    <a:pt x="97704" y="5293"/>
                    <a:pt x="97989" y="5516"/>
                    <a:pt x="94686" y="9751"/>
                  </a:cubicBezTo>
                  <a:cubicBezTo>
                    <a:pt x="93377" y="11425"/>
                    <a:pt x="93337" y="12848"/>
                    <a:pt x="94629" y="13151"/>
                  </a:cubicBezTo>
                  <a:cubicBezTo>
                    <a:pt x="102716" y="15054"/>
                    <a:pt x="99824" y="20712"/>
                    <a:pt x="97841" y="24501"/>
                  </a:cubicBezTo>
                  <a:cubicBezTo>
                    <a:pt x="93932" y="31954"/>
                    <a:pt x="97789" y="41766"/>
                    <a:pt x="88851" y="48167"/>
                  </a:cubicBezTo>
                  <a:cubicBezTo>
                    <a:pt x="85308" y="50710"/>
                    <a:pt x="91989" y="54642"/>
                    <a:pt x="95349" y="56962"/>
                  </a:cubicBezTo>
                  <a:cubicBezTo>
                    <a:pt x="97069" y="60551"/>
                    <a:pt x="97807" y="63655"/>
                    <a:pt x="92074" y="63540"/>
                  </a:cubicBezTo>
                  <a:cubicBezTo>
                    <a:pt x="90909" y="62466"/>
                    <a:pt x="89903" y="61106"/>
                    <a:pt x="88554" y="60374"/>
                  </a:cubicBezTo>
                  <a:cubicBezTo>
                    <a:pt x="84113" y="57951"/>
                    <a:pt x="86325" y="65895"/>
                    <a:pt x="82519" y="64426"/>
                  </a:cubicBezTo>
                  <a:cubicBezTo>
                    <a:pt x="78936" y="63043"/>
                    <a:pt x="80159" y="58225"/>
                    <a:pt x="77821" y="56637"/>
                  </a:cubicBezTo>
                  <a:cubicBezTo>
                    <a:pt x="74838" y="54602"/>
                    <a:pt x="73592" y="58077"/>
                    <a:pt x="72329" y="60254"/>
                  </a:cubicBezTo>
                  <a:cubicBezTo>
                    <a:pt x="66917" y="64701"/>
                    <a:pt x="59476" y="66598"/>
                    <a:pt x="55893" y="73330"/>
                  </a:cubicBezTo>
                  <a:cubicBezTo>
                    <a:pt x="51561" y="70050"/>
                    <a:pt x="49789" y="65484"/>
                    <a:pt x="49343" y="60254"/>
                  </a:cubicBezTo>
                  <a:cubicBezTo>
                    <a:pt x="48246" y="56968"/>
                    <a:pt x="47120" y="60037"/>
                    <a:pt x="46011" y="60237"/>
                  </a:cubicBezTo>
                  <a:cubicBezTo>
                    <a:pt x="44908" y="59151"/>
                    <a:pt x="43811" y="58065"/>
                    <a:pt x="42708" y="56979"/>
                  </a:cubicBezTo>
                  <a:cubicBezTo>
                    <a:pt x="41399" y="55568"/>
                    <a:pt x="39948" y="54379"/>
                    <a:pt x="38045" y="53865"/>
                  </a:cubicBezTo>
                  <a:cubicBezTo>
                    <a:pt x="37416" y="53802"/>
                    <a:pt x="36782" y="53739"/>
                    <a:pt x="36153" y="53676"/>
                  </a:cubicBezTo>
                  <a:cubicBezTo>
                    <a:pt x="29329" y="52087"/>
                    <a:pt x="22597" y="49384"/>
                    <a:pt x="16705" y="56425"/>
                  </a:cubicBezTo>
                  <a:cubicBezTo>
                    <a:pt x="12373" y="61603"/>
                    <a:pt x="5304" y="57677"/>
                    <a:pt x="0" y="60254"/>
                  </a:cubicBezTo>
                  <a:cubicBezTo>
                    <a:pt x="4018" y="50430"/>
                    <a:pt x="10819" y="42984"/>
                    <a:pt x="19648" y="37274"/>
                  </a:cubicBezTo>
                  <a:cubicBezTo>
                    <a:pt x="22214" y="38051"/>
                    <a:pt x="20111" y="48824"/>
                    <a:pt x="26849" y="40646"/>
                  </a:cubicBezTo>
                  <a:cubicBezTo>
                    <a:pt x="32301" y="34023"/>
                    <a:pt x="34284" y="23707"/>
                    <a:pt x="45446" y="23158"/>
                  </a:cubicBezTo>
                  <a:cubicBezTo>
                    <a:pt x="49526" y="25576"/>
                    <a:pt x="49218" y="29776"/>
                    <a:pt x="49726" y="33651"/>
                  </a:cubicBezTo>
                  <a:cubicBezTo>
                    <a:pt x="49846" y="30536"/>
                    <a:pt x="49092" y="27404"/>
                    <a:pt x="49738" y="24290"/>
                  </a:cubicBezTo>
                  <a:cubicBezTo>
                    <a:pt x="50109" y="22947"/>
                    <a:pt x="50732" y="21718"/>
                    <a:pt x="51595" y="20609"/>
                  </a:cubicBezTo>
                  <a:cubicBezTo>
                    <a:pt x="52681" y="19889"/>
                    <a:pt x="53875" y="19580"/>
                    <a:pt x="55098" y="19661"/>
                  </a:cubicBezTo>
                  <a:cubicBezTo>
                    <a:pt x="59630" y="18478"/>
                    <a:pt x="54875" y="9751"/>
                    <a:pt x="61013" y="11031"/>
                  </a:cubicBezTo>
                  <a:cubicBezTo>
                    <a:pt x="71603" y="13248"/>
                    <a:pt x="67340" y="24530"/>
                    <a:pt x="71660" y="30845"/>
                  </a:cubicBezTo>
                  <a:cubicBezTo>
                    <a:pt x="72895" y="20032"/>
                    <a:pt x="71797" y="8030"/>
                    <a:pt x="85491" y="3584"/>
                  </a:cubicBezTo>
                  <a:cubicBezTo>
                    <a:pt x="87319" y="2293"/>
                    <a:pt x="89194" y="1075"/>
                    <a:pt x="91291" y="235"/>
                  </a:cubicBezTo>
                  <a:cubicBezTo>
                    <a:pt x="92800" y="-262"/>
                    <a:pt x="94132" y="30"/>
                    <a:pt x="95298" y="1104"/>
                  </a:cubicBezTo>
                  <a:close/>
                </a:path>
              </a:pathLst>
            </a:custGeom>
            <a:grpFill/>
            <a:ln w="5715" cap="flat">
              <a:noFill/>
              <a:prstDash val="solid"/>
              <a:miter/>
            </a:ln>
          </p:spPr>
          <p:txBody>
            <a:bodyPr rtlCol="0" anchor="ctr"/>
            <a:lstStyle/>
            <a:p>
              <a:endParaRPr lang="zh-CN" altLang="en-US"/>
            </a:p>
          </p:txBody>
        </p:sp>
        <p:sp>
          <p:nvSpPr>
            <p:cNvPr id="5792" name="任意多边形: 形状 5791">
              <a:extLst>
                <a:ext uri="{FF2B5EF4-FFF2-40B4-BE49-F238E27FC236}">
                  <a16:creationId xmlns:a16="http://schemas.microsoft.com/office/drawing/2014/main" id="{DF1FA924-70C0-0F6D-9616-D85F1AB63D36}"/>
                </a:ext>
              </a:extLst>
            </p:cNvPr>
            <p:cNvSpPr/>
            <p:nvPr/>
          </p:nvSpPr>
          <p:spPr>
            <a:xfrm>
              <a:off x="5200643" y="5004631"/>
              <a:ext cx="104057" cy="127553"/>
            </a:xfrm>
            <a:custGeom>
              <a:avLst/>
              <a:gdLst>
                <a:gd name="connsiteX0" fmla="*/ 91302 w 104057"/>
                <a:gd name="connsiteY0" fmla="*/ 0 h 127553"/>
                <a:gd name="connsiteX1" fmla="*/ 94594 w 104057"/>
                <a:gd name="connsiteY1" fmla="*/ 0 h 127553"/>
                <a:gd name="connsiteX2" fmla="*/ 104058 w 104057"/>
                <a:gd name="connsiteY2" fmla="*/ 12316 h 127553"/>
                <a:gd name="connsiteX3" fmla="*/ 94165 w 104057"/>
                <a:gd name="connsiteY3" fmla="*/ 10893 h 127553"/>
                <a:gd name="connsiteX4" fmla="*/ 88016 w 104057"/>
                <a:gd name="connsiteY4" fmla="*/ 19740 h 127553"/>
                <a:gd name="connsiteX5" fmla="*/ 87456 w 104057"/>
                <a:gd name="connsiteY5" fmla="*/ 18894 h 127553"/>
                <a:gd name="connsiteX6" fmla="*/ 86998 w 104057"/>
                <a:gd name="connsiteY6" fmla="*/ 19803 h 127553"/>
                <a:gd name="connsiteX7" fmla="*/ 88016 w 104057"/>
                <a:gd name="connsiteY7" fmla="*/ 19740 h 127553"/>
                <a:gd name="connsiteX8" fmla="*/ 90336 w 104057"/>
                <a:gd name="connsiteY8" fmla="*/ 29289 h 127553"/>
                <a:gd name="connsiteX9" fmla="*/ 76283 w 104057"/>
                <a:gd name="connsiteY9" fmla="*/ 41474 h 127553"/>
                <a:gd name="connsiteX10" fmla="*/ 71573 w 104057"/>
                <a:gd name="connsiteY10" fmla="*/ 43205 h 127553"/>
                <a:gd name="connsiteX11" fmla="*/ 65075 w 104057"/>
                <a:gd name="connsiteY11" fmla="*/ 51806 h 127553"/>
                <a:gd name="connsiteX12" fmla="*/ 74802 w 104057"/>
                <a:gd name="connsiteY12" fmla="*/ 50944 h 127553"/>
                <a:gd name="connsiteX13" fmla="*/ 58417 w 104057"/>
                <a:gd name="connsiteY13" fmla="*/ 72369 h 127553"/>
                <a:gd name="connsiteX14" fmla="*/ 57869 w 104057"/>
                <a:gd name="connsiteY14" fmla="*/ 87822 h 127553"/>
                <a:gd name="connsiteX15" fmla="*/ 56194 w 104057"/>
                <a:gd name="connsiteY15" fmla="*/ 90166 h 127553"/>
                <a:gd name="connsiteX16" fmla="*/ 48525 w 104057"/>
                <a:gd name="connsiteY16" fmla="*/ 102024 h 127553"/>
                <a:gd name="connsiteX17" fmla="*/ 45330 w 104057"/>
                <a:gd name="connsiteY17" fmla="*/ 101990 h 127553"/>
                <a:gd name="connsiteX18" fmla="*/ 41941 w 104057"/>
                <a:gd name="connsiteY18" fmla="*/ 102007 h 127553"/>
                <a:gd name="connsiteX19" fmla="*/ 40112 w 104057"/>
                <a:gd name="connsiteY19" fmla="*/ 101573 h 127553"/>
                <a:gd name="connsiteX20" fmla="*/ 37552 w 104057"/>
                <a:gd name="connsiteY20" fmla="*/ 99155 h 127553"/>
                <a:gd name="connsiteX21" fmla="*/ 37398 w 104057"/>
                <a:gd name="connsiteY21" fmla="*/ 96075 h 127553"/>
                <a:gd name="connsiteX22" fmla="*/ 37895 w 104057"/>
                <a:gd name="connsiteY22" fmla="*/ 94732 h 127553"/>
                <a:gd name="connsiteX23" fmla="*/ 36489 w 104057"/>
                <a:gd name="connsiteY23" fmla="*/ 95275 h 127553"/>
                <a:gd name="connsiteX24" fmla="*/ 21562 w 104057"/>
                <a:gd name="connsiteY24" fmla="*/ 126119 h 127553"/>
                <a:gd name="connsiteX25" fmla="*/ 17229 w 104057"/>
                <a:gd name="connsiteY25" fmla="*/ 127553 h 127553"/>
                <a:gd name="connsiteX26" fmla="*/ 13023 w 104057"/>
                <a:gd name="connsiteY26" fmla="*/ 115774 h 127553"/>
                <a:gd name="connsiteX27" fmla="*/ 10572 w 104057"/>
                <a:gd name="connsiteY27" fmla="*/ 102659 h 127553"/>
                <a:gd name="connsiteX28" fmla="*/ 2022 w 104057"/>
                <a:gd name="connsiteY28" fmla="*/ 91474 h 127553"/>
                <a:gd name="connsiteX29" fmla="*/ 2165 w 104057"/>
                <a:gd name="connsiteY29" fmla="*/ 79433 h 127553"/>
                <a:gd name="connsiteX30" fmla="*/ 12640 w 104057"/>
                <a:gd name="connsiteY30" fmla="*/ 75512 h 127553"/>
                <a:gd name="connsiteX31" fmla="*/ 29728 w 104057"/>
                <a:gd name="connsiteY31" fmla="*/ 64974 h 127553"/>
                <a:gd name="connsiteX32" fmla="*/ 33906 w 104057"/>
                <a:gd name="connsiteY32" fmla="*/ 63934 h 127553"/>
                <a:gd name="connsiteX33" fmla="*/ 41433 w 104057"/>
                <a:gd name="connsiteY33" fmla="*/ 58590 h 127553"/>
                <a:gd name="connsiteX34" fmla="*/ 91302 w 104057"/>
                <a:gd name="connsiteY34" fmla="*/ 0 h 1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057" h="127553">
                  <a:moveTo>
                    <a:pt x="91302" y="0"/>
                  </a:moveTo>
                  <a:cubicBezTo>
                    <a:pt x="92399" y="0"/>
                    <a:pt x="93496" y="0"/>
                    <a:pt x="94594" y="0"/>
                  </a:cubicBezTo>
                  <a:cubicBezTo>
                    <a:pt x="93399" y="7321"/>
                    <a:pt x="103520" y="5218"/>
                    <a:pt x="104058" y="12316"/>
                  </a:cubicBezTo>
                  <a:cubicBezTo>
                    <a:pt x="100480" y="15368"/>
                    <a:pt x="97251" y="7532"/>
                    <a:pt x="94165" y="10893"/>
                  </a:cubicBezTo>
                  <a:cubicBezTo>
                    <a:pt x="91753" y="13510"/>
                    <a:pt x="90039" y="16768"/>
                    <a:pt x="88016" y="19740"/>
                  </a:cubicBezTo>
                  <a:cubicBezTo>
                    <a:pt x="88016" y="19740"/>
                    <a:pt x="87456" y="18894"/>
                    <a:pt x="87456" y="18894"/>
                  </a:cubicBezTo>
                  <a:cubicBezTo>
                    <a:pt x="87456" y="18894"/>
                    <a:pt x="87004" y="19803"/>
                    <a:pt x="86998" y="19803"/>
                  </a:cubicBezTo>
                  <a:cubicBezTo>
                    <a:pt x="86998" y="19803"/>
                    <a:pt x="88016" y="19740"/>
                    <a:pt x="88016" y="19740"/>
                  </a:cubicBezTo>
                  <a:cubicBezTo>
                    <a:pt x="88781" y="22900"/>
                    <a:pt x="89547" y="26055"/>
                    <a:pt x="90336" y="29289"/>
                  </a:cubicBezTo>
                  <a:cubicBezTo>
                    <a:pt x="85935" y="33439"/>
                    <a:pt x="75631" y="30850"/>
                    <a:pt x="76283" y="41474"/>
                  </a:cubicBezTo>
                  <a:cubicBezTo>
                    <a:pt x="76414" y="43674"/>
                    <a:pt x="74185" y="43588"/>
                    <a:pt x="71573" y="43205"/>
                  </a:cubicBezTo>
                  <a:cubicBezTo>
                    <a:pt x="65338" y="42291"/>
                    <a:pt x="63367" y="48098"/>
                    <a:pt x="65075" y="51806"/>
                  </a:cubicBezTo>
                  <a:cubicBezTo>
                    <a:pt x="67230" y="56493"/>
                    <a:pt x="71436" y="51567"/>
                    <a:pt x="74802" y="50944"/>
                  </a:cubicBezTo>
                  <a:cubicBezTo>
                    <a:pt x="70030" y="67009"/>
                    <a:pt x="67133" y="70792"/>
                    <a:pt x="58417" y="72369"/>
                  </a:cubicBezTo>
                  <a:cubicBezTo>
                    <a:pt x="61567" y="77621"/>
                    <a:pt x="58320" y="82685"/>
                    <a:pt x="57869" y="87822"/>
                  </a:cubicBezTo>
                  <a:cubicBezTo>
                    <a:pt x="57795" y="88685"/>
                    <a:pt x="56572" y="90257"/>
                    <a:pt x="56194" y="90166"/>
                  </a:cubicBezTo>
                  <a:cubicBezTo>
                    <a:pt x="42530" y="87000"/>
                    <a:pt x="50645" y="97829"/>
                    <a:pt x="48525" y="102024"/>
                  </a:cubicBezTo>
                  <a:cubicBezTo>
                    <a:pt x="47445" y="103596"/>
                    <a:pt x="46376" y="103510"/>
                    <a:pt x="45330" y="101990"/>
                  </a:cubicBezTo>
                  <a:cubicBezTo>
                    <a:pt x="44199" y="101996"/>
                    <a:pt x="43067" y="102001"/>
                    <a:pt x="41941" y="102007"/>
                  </a:cubicBezTo>
                  <a:cubicBezTo>
                    <a:pt x="41330" y="101858"/>
                    <a:pt x="40712" y="101710"/>
                    <a:pt x="40112" y="101573"/>
                  </a:cubicBezTo>
                  <a:cubicBezTo>
                    <a:pt x="39072" y="100961"/>
                    <a:pt x="38221" y="100127"/>
                    <a:pt x="37552" y="99155"/>
                  </a:cubicBezTo>
                  <a:cubicBezTo>
                    <a:pt x="37175" y="98161"/>
                    <a:pt x="37123" y="97104"/>
                    <a:pt x="37398" y="96075"/>
                  </a:cubicBezTo>
                  <a:cubicBezTo>
                    <a:pt x="37381" y="96115"/>
                    <a:pt x="37895" y="94732"/>
                    <a:pt x="37895" y="94732"/>
                  </a:cubicBezTo>
                  <a:cubicBezTo>
                    <a:pt x="37895" y="94732"/>
                    <a:pt x="36495" y="95183"/>
                    <a:pt x="36489" y="95275"/>
                  </a:cubicBezTo>
                  <a:cubicBezTo>
                    <a:pt x="38535" y="109025"/>
                    <a:pt x="30614" y="117838"/>
                    <a:pt x="21562" y="126119"/>
                  </a:cubicBezTo>
                  <a:cubicBezTo>
                    <a:pt x="20184" y="126804"/>
                    <a:pt x="18738" y="127262"/>
                    <a:pt x="17229" y="127553"/>
                  </a:cubicBezTo>
                  <a:cubicBezTo>
                    <a:pt x="5474" y="127347"/>
                    <a:pt x="8257" y="121832"/>
                    <a:pt x="13023" y="115774"/>
                  </a:cubicBezTo>
                  <a:cubicBezTo>
                    <a:pt x="17264" y="110385"/>
                    <a:pt x="19087" y="105596"/>
                    <a:pt x="10572" y="102659"/>
                  </a:cubicBezTo>
                  <a:cubicBezTo>
                    <a:pt x="9800" y="97321"/>
                    <a:pt x="5108" y="95058"/>
                    <a:pt x="2022" y="91474"/>
                  </a:cubicBezTo>
                  <a:cubicBezTo>
                    <a:pt x="-1184" y="87748"/>
                    <a:pt x="-150" y="83325"/>
                    <a:pt x="2165" y="79433"/>
                  </a:cubicBezTo>
                  <a:cubicBezTo>
                    <a:pt x="4525" y="75461"/>
                    <a:pt x="7085" y="73844"/>
                    <a:pt x="12640" y="75512"/>
                  </a:cubicBezTo>
                  <a:cubicBezTo>
                    <a:pt x="21093" y="78044"/>
                    <a:pt x="22219" y="65757"/>
                    <a:pt x="29728" y="64974"/>
                  </a:cubicBezTo>
                  <a:cubicBezTo>
                    <a:pt x="31066" y="64425"/>
                    <a:pt x="32477" y="64099"/>
                    <a:pt x="33906" y="63934"/>
                  </a:cubicBezTo>
                  <a:cubicBezTo>
                    <a:pt x="37769" y="64117"/>
                    <a:pt x="40210" y="62242"/>
                    <a:pt x="41433" y="58590"/>
                  </a:cubicBezTo>
                  <a:cubicBezTo>
                    <a:pt x="56583" y="37788"/>
                    <a:pt x="70293" y="15785"/>
                    <a:pt x="91302" y="0"/>
                  </a:cubicBezTo>
                  <a:close/>
                </a:path>
              </a:pathLst>
            </a:custGeom>
            <a:grpFill/>
            <a:ln w="5715" cap="flat">
              <a:noFill/>
              <a:prstDash val="solid"/>
              <a:miter/>
            </a:ln>
          </p:spPr>
          <p:txBody>
            <a:bodyPr rtlCol="0" anchor="ctr"/>
            <a:lstStyle/>
            <a:p>
              <a:endParaRPr lang="zh-CN" altLang="en-US"/>
            </a:p>
          </p:txBody>
        </p:sp>
        <p:sp>
          <p:nvSpPr>
            <p:cNvPr id="5793" name="任意多边形: 形状 5792">
              <a:extLst>
                <a:ext uri="{FF2B5EF4-FFF2-40B4-BE49-F238E27FC236}">
                  <a16:creationId xmlns:a16="http://schemas.microsoft.com/office/drawing/2014/main" id="{B51262A7-2121-8DFE-14FF-97171493B295}"/>
                </a:ext>
              </a:extLst>
            </p:cNvPr>
            <p:cNvSpPr/>
            <p:nvPr/>
          </p:nvSpPr>
          <p:spPr>
            <a:xfrm>
              <a:off x="5369285" y="5010170"/>
              <a:ext cx="73244" cy="73419"/>
            </a:xfrm>
            <a:custGeom>
              <a:avLst/>
              <a:gdLst>
                <a:gd name="connsiteX0" fmla="*/ 4864 w 73244"/>
                <a:gd name="connsiteY0" fmla="*/ 43787 h 73419"/>
                <a:gd name="connsiteX1" fmla="*/ 14791 w 73244"/>
                <a:gd name="connsiteY1" fmla="*/ 38786 h 73419"/>
                <a:gd name="connsiteX2" fmla="*/ 21420 w 73244"/>
                <a:gd name="connsiteY2" fmla="*/ 26316 h 73419"/>
                <a:gd name="connsiteX3" fmla="*/ 31193 w 73244"/>
                <a:gd name="connsiteY3" fmla="*/ 17486 h 73419"/>
                <a:gd name="connsiteX4" fmla="*/ 31187 w 73244"/>
                <a:gd name="connsiteY4" fmla="*/ 17486 h 73419"/>
                <a:gd name="connsiteX5" fmla="*/ 44149 w 73244"/>
                <a:gd name="connsiteY5" fmla="*/ 5582 h 73419"/>
                <a:gd name="connsiteX6" fmla="*/ 61259 w 73244"/>
                <a:gd name="connsiteY6" fmla="*/ 90 h 73419"/>
                <a:gd name="connsiteX7" fmla="*/ 66169 w 73244"/>
                <a:gd name="connsiteY7" fmla="*/ 4925 h 73419"/>
                <a:gd name="connsiteX8" fmla="*/ 47326 w 73244"/>
                <a:gd name="connsiteY8" fmla="*/ 27991 h 73419"/>
                <a:gd name="connsiteX9" fmla="*/ 44726 w 73244"/>
                <a:gd name="connsiteY9" fmla="*/ 30031 h 73419"/>
                <a:gd name="connsiteX10" fmla="*/ 47726 w 73244"/>
                <a:gd name="connsiteY10" fmla="*/ 28196 h 73419"/>
                <a:gd name="connsiteX11" fmla="*/ 61134 w 73244"/>
                <a:gd name="connsiteY11" fmla="*/ 32877 h 73419"/>
                <a:gd name="connsiteX12" fmla="*/ 67192 w 73244"/>
                <a:gd name="connsiteY12" fmla="*/ 41746 h 73419"/>
                <a:gd name="connsiteX13" fmla="*/ 63442 w 73244"/>
                <a:gd name="connsiteY13" fmla="*/ 57766 h 73419"/>
                <a:gd name="connsiteX14" fmla="*/ 43257 w 73244"/>
                <a:gd name="connsiteY14" fmla="*/ 64069 h 73419"/>
                <a:gd name="connsiteX15" fmla="*/ 39760 w 73244"/>
                <a:gd name="connsiteY15" fmla="*/ 61698 h 73419"/>
                <a:gd name="connsiteX16" fmla="*/ 43920 w 73244"/>
                <a:gd name="connsiteY16" fmla="*/ 43170 h 73419"/>
                <a:gd name="connsiteX17" fmla="*/ 38039 w 73244"/>
                <a:gd name="connsiteY17" fmla="*/ 63572 h 73419"/>
                <a:gd name="connsiteX18" fmla="*/ 20552 w 73244"/>
                <a:gd name="connsiteY18" fmla="*/ 70453 h 73419"/>
                <a:gd name="connsiteX19" fmla="*/ 11047 w 73244"/>
                <a:gd name="connsiteY19" fmla="*/ 58663 h 73419"/>
                <a:gd name="connsiteX20" fmla="*/ 4904 w 73244"/>
                <a:gd name="connsiteY20" fmla="*/ 73419 h 73419"/>
                <a:gd name="connsiteX21" fmla="*/ 4864 w 73244"/>
                <a:gd name="connsiteY21" fmla="*/ 73391 h 73419"/>
                <a:gd name="connsiteX22" fmla="*/ 115 w 73244"/>
                <a:gd name="connsiteY22" fmla="*/ 60795 h 73419"/>
                <a:gd name="connsiteX23" fmla="*/ 577 w 73244"/>
                <a:gd name="connsiteY23" fmla="*/ 57028 h 73419"/>
                <a:gd name="connsiteX24" fmla="*/ 2229 w 73244"/>
                <a:gd name="connsiteY24" fmla="*/ 51845 h 73419"/>
                <a:gd name="connsiteX25" fmla="*/ 3401 w 73244"/>
                <a:gd name="connsiteY25" fmla="*/ 48610 h 73419"/>
                <a:gd name="connsiteX26" fmla="*/ 4555 w 73244"/>
                <a:gd name="connsiteY26" fmla="*/ 45438 h 73419"/>
                <a:gd name="connsiteX27" fmla="*/ 4864 w 73244"/>
                <a:gd name="connsiteY27" fmla="*/ 43787 h 73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3244" h="73419">
                  <a:moveTo>
                    <a:pt x="4864" y="43787"/>
                  </a:moveTo>
                  <a:cubicBezTo>
                    <a:pt x="4967" y="35666"/>
                    <a:pt x="13356" y="43821"/>
                    <a:pt x="14791" y="38786"/>
                  </a:cubicBezTo>
                  <a:cubicBezTo>
                    <a:pt x="16122" y="34106"/>
                    <a:pt x="17825" y="29648"/>
                    <a:pt x="21420" y="26316"/>
                  </a:cubicBezTo>
                  <a:cubicBezTo>
                    <a:pt x="24638" y="23339"/>
                    <a:pt x="31353" y="24253"/>
                    <a:pt x="31193" y="17486"/>
                  </a:cubicBezTo>
                  <a:lnTo>
                    <a:pt x="31187" y="17486"/>
                  </a:lnTo>
                  <a:cubicBezTo>
                    <a:pt x="34382" y="12291"/>
                    <a:pt x="38839" y="8486"/>
                    <a:pt x="44149" y="5582"/>
                  </a:cubicBezTo>
                  <a:cubicBezTo>
                    <a:pt x="49835" y="3713"/>
                    <a:pt x="54721" y="-681"/>
                    <a:pt x="61259" y="90"/>
                  </a:cubicBezTo>
                  <a:cubicBezTo>
                    <a:pt x="63466" y="1130"/>
                    <a:pt x="65094" y="2747"/>
                    <a:pt x="66169" y="4925"/>
                  </a:cubicBezTo>
                  <a:cubicBezTo>
                    <a:pt x="71072" y="21761"/>
                    <a:pt x="57122" y="23201"/>
                    <a:pt x="47326" y="27991"/>
                  </a:cubicBezTo>
                  <a:cubicBezTo>
                    <a:pt x="46789" y="29179"/>
                    <a:pt x="43977" y="29122"/>
                    <a:pt x="44726" y="30031"/>
                  </a:cubicBezTo>
                  <a:cubicBezTo>
                    <a:pt x="45617" y="31111"/>
                    <a:pt x="46297" y="28322"/>
                    <a:pt x="47726" y="28196"/>
                  </a:cubicBezTo>
                  <a:cubicBezTo>
                    <a:pt x="53230" y="26853"/>
                    <a:pt x="57751" y="28231"/>
                    <a:pt x="61134" y="32877"/>
                  </a:cubicBezTo>
                  <a:cubicBezTo>
                    <a:pt x="62985" y="35929"/>
                    <a:pt x="63877" y="39312"/>
                    <a:pt x="67192" y="41746"/>
                  </a:cubicBezTo>
                  <a:cubicBezTo>
                    <a:pt x="77827" y="49565"/>
                    <a:pt x="73090" y="54365"/>
                    <a:pt x="63442" y="57766"/>
                  </a:cubicBezTo>
                  <a:cubicBezTo>
                    <a:pt x="56876" y="60366"/>
                    <a:pt x="50138" y="62407"/>
                    <a:pt x="43257" y="64069"/>
                  </a:cubicBezTo>
                  <a:cubicBezTo>
                    <a:pt x="41731" y="63812"/>
                    <a:pt x="40588" y="62995"/>
                    <a:pt x="39760" y="61698"/>
                  </a:cubicBezTo>
                  <a:cubicBezTo>
                    <a:pt x="38651" y="55280"/>
                    <a:pt x="38988" y="49131"/>
                    <a:pt x="43920" y="43170"/>
                  </a:cubicBezTo>
                  <a:cubicBezTo>
                    <a:pt x="32982" y="48170"/>
                    <a:pt x="42577" y="57657"/>
                    <a:pt x="38039" y="63572"/>
                  </a:cubicBezTo>
                  <a:cubicBezTo>
                    <a:pt x="33067" y="68053"/>
                    <a:pt x="27335" y="70779"/>
                    <a:pt x="20552" y="70453"/>
                  </a:cubicBezTo>
                  <a:cubicBezTo>
                    <a:pt x="12785" y="70082"/>
                    <a:pt x="8013" y="67127"/>
                    <a:pt x="11047" y="58663"/>
                  </a:cubicBezTo>
                  <a:cubicBezTo>
                    <a:pt x="6344" y="62166"/>
                    <a:pt x="15574" y="71893"/>
                    <a:pt x="4904" y="73419"/>
                  </a:cubicBezTo>
                  <a:lnTo>
                    <a:pt x="4864" y="73391"/>
                  </a:lnTo>
                  <a:cubicBezTo>
                    <a:pt x="720" y="70150"/>
                    <a:pt x="-394" y="65773"/>
                    <a:pt x="115" y="60795"/>
                  </a:cubicBezTo>
                  <a:cubicBezTo>
                    <a:pt x="189" y="59538"/>
                    <a:pt x="349" y="58269"/>
                    <a:pt x="577" y="57028"/>
                  </a:cubicBezTo>
                  <a:cubicBezTo>
                    <a:pt x="1229" y="55337"/>
                    <a:pt x="1601" y="53542"/>
                    <a:pt x="2229" y="51845"/>
                  </a:cubicBezTo>
                  <a:cubicBezTo>
                    <a:pt x="2578" y="50759"/>
                    <a:pt x="2995" y="49679"/>
                    <a:pt x="3401" y="48610"/>
                  </a:cubicBezTo>
                  <a:cubicBezTo>
                    <a:pt x="3709" y="47530"/>
                    <a:pt x="4109" y="46473"/>
                    <a:pt x="4555" y="45438"/>
                  </a:cubicBezTo>
                  <a:cubicBezTo>
                    <a:pt x="4641" y="44884"/>
                    <a:pt x="4749" y="44335"/>
                    <a:pt x="4864" y="43787"/>
                  </a:cubicBezTo>
                  <a:close/>
                </a:path>
              </a:pathLst>
            </a:custGeom>
            <a:grpFill/>
            <a:ln w="5715" cap="flat">
              <a:noFill/>
              <a:prstDash val="solid"/>
              <a:miter/>
            </a:ln>
          </p:spPr>
          <p:txBody>
            <a:bodyPr rtlCol="0" anchor="ctr"/>
            <a:lstStyle/>
            <a:p>
              <a:endParaRPr lang="zh-CN" altLang="en-US"/>
            </a:p>
          </p:txBody>
        </p:sp>
        <p:sp>
          <p:nvSpPr>
            <p:cNvPr id="5794" name="任意多边形: 形状 5793">
              <a:extLst>
                <a:ext uri="{FF2B5EF4-FFF2-40B4-BE49-F238E27FC236}">
                  <a16:creationId xmlns:a16="http://schemas.microsoft.com/office/drawing/2014/main" id="{66E3FFFF-9EF5-7D40-FB62-BDA660F56994}"/>
                </a:ext>
              </a:extLst>
            </p:cNvPr>
            <p:cNvSpPr/>
            <p:nvPr/>
          </p:nvSpPr>
          <p:spPr>
            <a:xfrm>
              <a:off x="5184354" y="5092626"/>
              <a:ext cx="61533" cy="81479"/>
            </a:xfrm>
            <a:custGeom>
              <a:avLst/>
              <a:gdLst>
                <a:gd name="connsiteX0" fmla="*/ 35222 w 61533"/>
                <a:gd name="connsiteY0" fmla="*/ 36969 h 81479"/>
                <a:gd name="connsiteX1" fmla="*/ 42234 w 61533"/>
                <a:gd name="connsiteY1" fmla="*/ 22922 h 81479"/>
                <a:gd name="connsiteX2" fmla="*/ 42880 w 61533"/>
                <a:gd name="connsiteY2" fmla="*/ 19996 h 81479"/>
                <a:gd name="connsiteX3" fmla="*/ 52229 w 61533"/>
                <a:gd name="connsiteY3" fmla="*/ 611 h 81479"/>
                <a:gd name="connsiteX4" fmla="*/ 53647 w 61533"/>
                <a:gd name="connsiteY4" fmla="*/ 5 h 81479"/>
                <a:gd name="connsiteX5" fmla="*/ 55007 w 61533"/>
                <a:gd name="connsiteY5" fmla="*/ 839 h 81479"/>
                <a:gd name="connsiteX6" fmla="*/ 55007 w 61533"/>
                <a:gd name="connsiteY6" fmla="*/ 7366 h 81479"/>
                <a:gd name="connsiteX7" fmla="*/ 55024 w 61533"/>
                <a:gd name="connsiteY7" fmla="*/ 10709 h 81479"/>
                <a:gd name="connsiteX8" fmla="*/ 58247 w 61533"/>
                <a:gd name="connsiteY8" fmla="*/ 13995 h 81479"/>
                <a:gd name="connsiteX9" fmla="*/ 58225 w 61533"/>
                <a:gd name="connsiteY9" fmla="*/ 14001 h 81479"/>
                <a:gd name="connsiteX10" fmla="*/ 61533 w 61533"/>
                <a:gd name="connsiteY10" fmla="*/ 33678 h 81479"/>
                <a:gd name="connsiteX11" fmla="*/ 53984 w 61533"/>
                <a:gd name="connsiteY11" fmla="*/ 53629 h 81479"/>
                <a:gd name="connsiteX12" fmla="*/ 41822 w 61533"/>
                <a:gd name="connsiteY12" fmla="*/ 69882 h 81479"/>
                <a:gd name="connsiteX13" fmla="*/ 36222 w 61533"/>
                <a:gd name="connsiteY13" fmla="*/ 67310 h 81479"/>
                <a:gd name="connsiteX14" fmla="*/ 35244 w 61533"/>
                <a:gd name="connsiteY14" fmla="*/ 60012 h 81479"/>
                <a:gd name="connsiteX15" fmla="*/ 11487 w 61533"/>
                <a:gd name="connsiteY15" fmla="*/ 76729 h 81479"/>
                <a:gd name="connsiteX16" fmla="*/ 0 w 61533"/>
                <a:gd name="connsiteY16" fmla="*/ 80363 h 81479"/>
                <a:gd name="connsiteX17" fmla="*/ 8915 w 61533"/>
                <a:gd name="connsiteY17" fmla="*/ 63287 h 81479"/>
                <a:gd name="connsiteX18" fmla="*/ 10567 w 61533"/>
                <a:gd name="connsiteY18" fmla="*/ 60012 h 81479"/>
                <a:gd name="connsiteX19" fmla="*/ 13396 w 61533"/>
                <a:gd name="connsiteY19" fmla="*/ 52834 h 81479"/>
                <a:gd name="connsiteX20" fmla="*/ 21786 w 61533"/>
                <a:gd name="connsiteY20" fmla="*/ 18619 h 81479"/>
                <a:gd name="connsiteX21" fmla="*/ 28615 w 61533"/>
                <a:gd name="connsiteY21" fmla="*/ 13978 h 81479"/>
                <a:gd name="connsiteX22" fmla="*/ 41679 w 61533"/>
                <a:gd name="connsiteY22" fmla="*/ 10435 h 81479"/>
                <a:gd name="connsiteX23" fmla="*/ 27129 w 61533"/>
                <a:gd name="connsiteY23" fmla="*/ 36461 h 81479"/>
                <a:gd name="connsiteX24" fmla="*/ 35227 w 61533"/>
                <a:gd name="connsiteY24" fmla="*/ 36969 h 81479"/>
                <a:gd name="connsiteX25" fmla="*/ 35867 w 61533"/>
                <a:gd name="connsiteY25" fmla="*/ 49737 h 81479"/>
                <a:gd name="connsiteX26" fmla="*/ 35222 w 61533"/>
                <a:gd name="connsiteY26" fmla="*/ 36969 h 81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1533" h="81479">
                  <a:moveTo>
                    <a:pt x="35222" y="36969"/>
                  </a:moveTo>
                  <a:cubicBezTo>
                    <a:pt x="38753" y="32906"/>
                    <a:pt x="46126" y="30792"/>
                    <a:pt x="42234" y="22922"/>
                  </a:cubicBezTo>
                  <a:cubicBezTo>
                    <a:pt x="41874" y="22190"/>
                    <a:pt x="42451" y="20087"/>
                    <a:pt x="42880" y="19996"/>
                  </a:cubicBezTo>
                  <a:cubicBezTo>
                    <a:pt x="54550" y="17578"/>
                    <a:pt x="49338" y="7148"/>
                    <a:pt x="52229" y="611"/>
                  </a:cubicBezTo>
                  <a:cubicBezTo>
                    <a:pt x="52389" y="251"/>
                    <a:pt x="53184" y="-41"/>
                    <a:pt x="53647" y="5"/>
                  </a:cubicBezTo>
                  <a:cubicBezTo>
                    <a:pt x="54121" y="50"/>
                    <a:pt x="54556" y="542"/>
                    <a:pt x="55007" y="839"/>
                  </a:cubicBezTo>
                  <a:cubicBezTo>
                    <a:pt x="56853" y="3016"/>
                    <a:pt x="56853" y="5188"/>
                    <a:pt x="55007" y="7366"/>
                  </a:cubicBezTo>
                  <a:cubicBezTo>
                    <a:pt x="55013" y="8480"/>
                    <a:pt x="55018" y="9594"/>
                    <a:pt x="55024" y="10709"/>
                  </a:cubicBezTo>
                  <a:cubicBezTo>
                    <a:pt x="56179" y="11726"/>
                    <a:pt x="57047" y="13024"/>
                    <a:pt x="58247" y="13995"/>
                  </a:cubicBezTo>
                  <a:cubicBezTo>
                    <a:pt x="58247" y="13995"/>
                    <a:pt x="58225" y="14001"/>
                    <a:pt x="58225" y="14001"/>
                  </a:cubicBezTo>
                  <a:cubicBezTo>
                    <a:pt x="59327" y="20561"/>
                    <a:pt x="60430" y="27122"/>
                    <a:pt x="61533" y="33678"/>
                  </a:cubicBezTo>
                  <a:cubicBezTo>
                    <a:pt x="53064" y="38004"/>
                    <a:pt x="58407" y="47519"/>
                    <a:pt x="53984" y="53629"/>
                  </a:cubicBezTo>
                  <a:cubicBezTo>
                    <a:pt x="50012" y="59115"/>
                    <a:pt x="48669" y="66516"/>
                    <a:pt x="41822" y="69882"/>
                  </a:cubicBezTo>
                  <a:cubicBezTo>
                    <a:pt x="39959" y="68996"/>
                    <a:pt x="38171" y="67596"/>
                    <a:pt x="36222" y="67310"/>
                  </a:cubicBezTo>
                  <a:cubicBezTo>
                    <a:pt x="26941" y="65945"/>
                    <a:pt x="34067" y="62624"/>
                    <a:pt x="35244" y="60012"/>
                  </a:cubicBezTo>
                  <a:cubicBezTo>
                    <a:pt x="20671" y="60281"/>
                    <a:pt x="15796" y="63613"/>
                    <a:pt x="11487" y="76729"/>
                  </a:cubicBezTo>
                  <a:cubicBezTo>
                    <a:pt x="9218" y="83638"/>
                    <a:pt x="4601" y="81226"/>
                    <a:pt x="0" y="80363"/>
                  </a:cubicBezTo>
                  <a:cubicBezTo>
                    <a:pt x="474" y="73054"/>
                    <a:pt x="6104" y="68911"/>
                    <a:pt x="8915" y="63287"/>
                  </a:cubicBezTo>
                  <a:cubicBezTo>
                    <a:pt x="9321" y="62121"/>
                    <a:pt x="9876" y="61035"/>
                    <a:pt x="10567" y="60012"/>
                  </a:cubicBezTo>
                  <a:cubicBezTo>
                    <a:pt x="11899" y="57783"/>
                    <a:pt x="12693" y="55337"/>
                    <a:pt x="13396" y="52834"/>
                  </a:cubicBezTo>
                  <a:cubicBezTo>
                    <a:pt x="16968" y="41604"/>
                    <a:pt x="12722" y="28471"/>
                    <a:pt x="21786" y="18619"/>
                  </a:cubicBezTo>
                  <a:cubicBezTo>
                    <a:pt x="23334" y="16007"/>
                    <a:pt x="24477" y="12766"/>
                    <a:pt x="28615" y="13978"/>
                  </a:cubicBezTo>
                  <a:cubicBezTo>
                    <a:pt x="34427" y="18224"/>
                    <a:pt x="35427" y="8240"/>
                    <a:pt x="41679" y="10435"/>
                  </a:cubicBezTo>
                  <a:cubicBezTo>
                    <a:pt x="36753" y="18784"/>
                    <a:pt x="36039" y="28865"/>
                    <a:pt x="27129" y="36461"/>
                  </a:cubicBezTo>
                  <a:cubicBezTo>
                    <a:pt x="31044" y="36706"/>
                    <a:pt x="33136" y="36838"/>
                    <a:pt x="35227" y="36969"/>
                  </a:cubicBezTo>
                  <a:cubicBezTo>
                    <a:pt x="38462" y="40696"/>
                    <a:pt x="35873" y="44787"/>
                    <a:pt x="35867" y="49737"/>
                  </a:cubicBezTo>
                  <a:cubicBezTo>
                    <a:pt x="36107" y="44787"/>
                    <a:pt x="38628" y="40690"/>
                    <a:pt x="35222" y="36969"/>
                  </a:cubicBezTo>
                  <a:close/>
                </a:path>
              </a:pathLst>
            </a:custGeom>
            <a:grpFill/>
            <a:ln w="5715" cap="flat">
              <a:noFill/>
              <a:prstDash val="solid"/>
              <a:miter/>
            </a:ln>
          </p:spPr>
          <p:txBody>
            <a:bodyPr rtlCol="0" anchor="ctr"/>
            <a:lstStyle/>
            <a:p>
              <a:endParaRPr lang="zh-CN" altLang="en-US"/>
            </a:p>
          </p:txBody>
        </p:sp>
        <p:sp>
          <p:nvSpPr>
            <p:cNvPr id="5795" name="任意多边形: 形状 5794">
              <a:extLst>
                <a:ext uri="{FF2B5EF4-FFF2-40B4-BE49-F238E27FC236}">
                  <a16:creationId xmlns:a16="http://schemas.microsoft.com/office/drawing/2014/main" id="{B822FBAE-38C5-745E-2142-675BD63845E6}"/>
                </a:ext>
              </a:extLst>
            </p:cNvPr>
            <p:cNvSpPr/>
            <p:nvPr/>
          </p:nvSpPr>
          <p:spPr>
            <a:xfrm>
              <a:off x="5244691" y="5180376"/>
              <a:ext cx="50670" cy="75160"/>
            </a:xfrm>
            <a:custGeom>
              <a:avLst/>
              <a:gdLst>
                <a:gd name="connsiteX0" fmla="*/ 30800 w 50670"/>
                <a:gd name="connsiteY0" fmla="*/ 61090 h 75160"/>
                <a:gd name="connsiteX1" fmla="*/ 27520 w 50670"/>
                <a:gd name="connsiteY1" fmla="*/ 61090 h 75160"/>
                <a:gd name="connsiteX2" fmla="*/ 26668 w 50670"/>
                <a:gd name="connsiteY2" fmla="*/ 63256 h 75160"/>
                <a:gd name="connsiteX3" fmla="*/ 27503 w 50670"/>
                <a:gd name="connsiteY3" fmla="*/ 64347 h 75160"/>
                <a:gd name="connsiteX4" fmla="*/ 25554 w 50670"/>
                <a:gd name="connsiteY4" fmla="*/ 75160 h 75160"/>
                <a:gd name="connsiteX5" fmla="*/ 20925 w 50670"/>
                <a:gd name="connsiteY5" fmla="*/ 64330 h 75160"/>
                <a:gd name="connsiteX6" fmla="*/ 22953 w 50670"/>
                <a:gd name="connsiteY6" fmla="*/ 36910 h 75160"/>
                <a:gd name="connsiteX7" fmla="*/ 7820 w 50670"/>
                <a:gd name="connsiteY7" fmla="*/ 47911 h 75160"/>
                <a:gd name="connsiteX8" fmla="*/ 2414 w 50670"/>
                <a:gd name="connsiteY8" fmla="*/ 19445 h 75160"/>
                <a:gd name="connsiteX9" fmla="*/ 53 w 50670"/>
                <a:gd name="connsiteY9" fmla="*/ 5649 h 75160"/>
                <a:gd name="connsiteX10" fmla="*/ 7792 w 50670"/>
                <a:gd name="connsiteY10" fmla="*/ 1877 h 75160"/>
                <a:gd name="connsiteX11" fmla="*/ 9209 w 50670"/>
                <a:gd name="connsiteY11" fmla="*/ 3323 h 75160"/>
                <a:gd name="connsiteX12" fmla="*/ 23542 w 50670"/>
                <a:gd name="connsiteY12" fmla="*/ 471 h 75160"/>
                <a:gd name="connsiteX13" fmla="*/ 30880 w 50670"/>
                <a:gd name="connsiteY13" fmla="*/ 1917 h 75160"/>
                <a:gd name="connsiteX14" fmla="*/ 34675 w 50670"/>
                <a:gd name="connsiteY14" fmla="*/ 4940 h 75160"/>
                <a:gd name="connsiteX15" fmla="*/ 40658 w 50670"/>
                <a:gd name="connsiteY15" fmla="*/ 21634 h 75160"/>
                <a:gd name="connsiteX16" fmla="*/ 43962 w 50670"/>
                <a:gd name="connsiteY16" fmla="*/ 28212 h 75160"/>
                <a:gd name="connsiteX17" fmla="*/ 47248 w 50670"/>
                <a:gd name="connsiteY17" fmla="*/ 38064 h 75160"/>
                <a:gd name="connsiteX18" fmla="*/ 48237 w 50670"/>
                <a:gd name="connsiteY18" fmla="*/ 52620 h 75160"/>
                <a:gd name="connsiteX19" fmla="*/ 37561 w 50670"/>
                <a:gd name="connsiteY19" fmla="*/ 50603 h 75160"/>
                <a:gd name="connsiteX20" fmla="*/ 31709 w 50670"/>
                <a:gd name="connsiteY20" fmla="*/ 52095 h 75160"/>
                <a:gd name="connsiteX21" fmla="*/ 28720 w 50670"/>
                <a:gd name="connsiteY21" fmla="*/ 54163 h 75160"/>
                <a:gd name="connsiteX22" fmla="*/ 27028 w 50670"/>
                <a:gd name="connsiteY22" fmla="*/ 55958 h 75160"/>
                <a:gd name="connsiteX23" fmla="*/ 31189 w 50670"/>
                <a:gd name="connsiteY23" fmla="*/ 54563 h 75160"/>
                <a:gd name="connsiteX24" fmla="*/ 30800 w 50670"/>
                <a:gd name="connsiteY24" fmla="*/ 61090 h 75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0670" h="75160">
                  <a:moveTo>
                    <a:pt x="30800" y="61090"/>
                  </a:moveTo>
                  <a:cubicBezTo>
                    <a:pt x="29709" y="61090"/>
                    <a:pt x="28611" y="61090"/>
                    <a:pt x="27520" y="61090"/>
                  </a:cubicBezTo>
                  <a:cubicBezTo>
                    <a:pt x="26680" y="61810"/>
                    <a:pt x="26394" y="62530"/>
                    <a:pt x="26668" y="63256"/>
                  </a:cubicBezTo>
                  <a:cubicBezTo>
                    <a:pt x="26942" y="63982"/>
                    <a:pt x="27223" y="64347"/>
                    <a:pt x="27503" y="64347"/>
                  </a:cubicBezTo>
                  <a:cubicBezTo>
                    <a:pt x="27011" y="67914"/>
                    <a:pt x="28823" y="71880"/>
                    <a:pt x="25554" y="75160"/>
                  </a:cubicBezTo>
                  <a:cubicBezTo>
                    <a:pt x="19964" y="73252"/>
                    <a:pt x="21347" y="68388"/>
                    <a:pt x="20925" y="64330"/>
                  </a:cubicBezTo>
                  <a:cubicBezTo>
                    <a:pt x="10992" y="52557"/>
                    <a:pt x="11409" y="46934"/>
                    <a:pt x="22953" y="36910"/>
                  </a:cubicBezTo>
                  <a:cubicBezTo>
                    <a:pt x="15238" y="36904"/>
                    <a:pt x="15684" y="48123"/>
                    <a:pt x="7820" y="47911"/>
                  </a:cubicBezTo>
                  <a:cubicBezTo>
                    <a:pt x="7597" y="38167"/>
                    <a:pt x="9946" y="28263"/>
                    <a:pt x="2414" y="19445"/>
                  </a:cubicBezTo>
                  <a:cubicBezTo>
                    <a:pt x="-215" y="16364"/>
                    <a:pt x="-67" y="10312"/>
                    <a:pt x="53" y="5649"/>
                  </a:cubicBezTo>
                  <a:cubicBezTo>
                    <a:pt x="173" y="854"/>
                    <a:pt x="3414" y="-523"/>
                    <a:pt x="7792" y="1877"/>
                  </a:cubicBezTo>
                  <a:cubicBezTo>
                    <a:pt x="8260" y="2368"/>
                    <a:pt x="8723" y="2865"/>
                    <a:pt x="9209" y="3323"/>
                  </a:cubicBezTo>
                  <a:cubicBezTo>
                    <a:pt x="15335" y="9146"/>
                    <a:pt x="18787" y="1443"/>
                    <a:pt x="23542" y="471"/>
                  </a:cubicBezTo>
                  <a:cubicBezTo>
                    <a:pt x="26240" y="-318"/>
                    <a:pt x="28794" y="-289"/>
                    <a:pt x="30880" y="1917"/>
                  </a:cubicBezTo>
                  <a:cubicBezTo>
                    <a:pt x="30680" y="4694"/>
                    <a:pt x="32452" y="5083"/>
                    <a:pt x="34675" y="4940"/>
                  </a:cubicBezTo>
                  <a:cubicBezTo>
                    <a:pt x="39841" y="9381"/>
                    <a:pt x="42487" y="14707"/>
                    <a:pt x="40658" y="21634"/>
                  </a:cubicBezTo>
                  <a:cubicBezTo>
                    <a:pt x="41761" y="23828"/>
                    <a:pt x="42865" y="26017"/>
                    <a:pt x="43962" y="28212"/>
                  </a:cubicBezTo>
                  <a:cubicBezTo>
                    <a:pt x="40939" y="32869"/>
                    <a:pt x="38995" y="37173"/>
                    <a:pt x="47248" y="38064"/>
                  </a:cubicBezTo>
                  <a:cubicBezTo>
                    <a:pt x="51689" y="42636"/>
                    <a:pt x="51580" y="48077"/>
                    <a:pt x="48237" y="52620"/>
                  </a:cubicBezTo>
                  <a:cubicBezTo>
                    <a:pt x="44150" y="58175"/>
                    <a:pt x="41110" y="51643"/>
                    <a:pt x="37561" y="50603"/>
                  </a:cubicBezTo>
                  <a:cubicBezTo>
                    <a:pt x="35344" y="49951"/>
                    <a:pt x="33423" y="50792"/>
                    <a:pt x="31709" y="52095"/>
                  </a:cubicBezTo>
                  <a:cubicBezTo>
                    <a:pt x="30714" y="52763"/>
                    <a:pt x="29691" y="53466"/>
                    <a:pt x="28720" y="54163"/>
                  </a:cubicBezTo>
                  <a:cubicBezTo>
                    <a:pt x="27423" y="54032"/>
                    <a:pt x="26805" y="54609"/>
                    <a:pt x="27028" y="55958"/>
                  </a:cubicBezTo>
                  <a:cubicBezTo>
                    <a:pt x="27925" y="54032"/>
                    <a:pt x="29314" y="53592"/>
                    <a:pt x="31189" y="54563"/>
                  </a:cubicBezTo>
                  <a:cubicBezTo>
                    <a:pt x="32515" y="56832"/>
                    <a:pt x="33017" y="59044"/>
                    <a:pt x="30800" y="61090"/>
                  </a:cubicBezTo>
                  <a:close/>
                </a:path>
              </a:pathLst>
            </a:custGeom>
            <a:grpFill/>
            <a:ln w="5715" cap="flat">
              <a:noFill/>
              <a:prstDash val="solid"/>
              <a:miter/>
            </a:ln>
          </p:spPr>
          <p:txBody>
            <a:bodyPr rtlCol="0" anchor="ctr"/>
            <a:lstStyle/>
            <a:p>
              <a:endParaRPr lang="zh-CN" altLang="en-US"/>
            </a:p>
          </p:txBody>
        </p:sp>
        <p:sp>
          <p:nvSpPr>
            <p:cNvPr id="5796" name="任意多边形: 形状 5795">
              <a:extLst>
                <a:ext uri="{FF2B5EF4-FFF2-40B4-BE49-F238E27FC236}">
                  <a16:creationId xmlns:a16="http://schemas.microsoft.com/office/drawing/2014/main" id="{F69681ED-7974-F627-56A4-A825D699EB13}"/>
                </a:ext>
              </a:extLst>
            </p:cNvPr>
            <p:cNvSpPr/>
            <p:nvPr/>
          </p:nvSpPr>
          <p:spPr>
            <a:xfrm>
              <a:off x="5267298" y="5094622"/>
              <a:ext cx="44380" cy="71240"/>
            </a:xfrm>
            <a:custGeom>
              <a:avLst/>
              <a:gdLst>
                <a:gd name="connsiteX0" fmla="*/ 31196 w 44380"/>
                <a:gd name="connsiteY0" fmla="*/ 61290 h 71240"/>
                <a:gd name="connsiteX1" fmla="*/ 27933 w 44380"/>
                <a:gd name="connsiteY1" fmla="*/ 61324 h 71240"/>
                <a:gd name="connsiteX2" fmla="*/ 27081 w 44380"/>
                <a:gd name="connsiteY2" fmla="*/ 63530 h 71240"/>
                <a:gd name="connsiteX3" fmla="*/ 27904 w 44380"/>
                <a:gd name="connsiteY3" fmla="*/ 64645 h 71240"/>
                <a:gd name="connsiteX4" fmla="*/ 24675 w 44380"/>
                <a:gd name="connsiteY4" fmla="*/ 71240 h 71240"/>
                <a:gd name="connsiteX5" fmla="*/ 14280 w 44380"/>
                <a:gd name="connsiteY5" fmla="*/ 55827 h 71240"/>
                <a:gd name="connsiteX6" fmla="*/ 1627 w 44380"/>
                <a:gd name="connsiteY6" fmla="*/ 61324 h 71240"/>
                <a:gd name="connsiteX7" fmla="*/ 8119 w 44380"/>
                <a:gd name="connsiteY7" fmla="*/ 41642 h 71240"/>
                <a:gd name="connsiteX8" fmla="*/ 9508 w 44380"/>
                <a:gd name="connsiteY8" fmla="*/ 39282 h 71240"/>
                <a:gd name="connsiteX9" fmla="*/ 8205 w 44380"/>
                <a:gd name="connsiteY9" fmla="*/ 38299 h 71240"/>
                <a:gd name="connsiteX10" fmla="*/ 3981 w 44380"/>
                <a:gd name="connsiteY10" fmla="*/ 30109 h 71240"/>
                <a:gd name="connsiteX11" fmla="*/ 6627 w 44380"/>
                <a:gd name="connsiteY11" fmla="*/ 26126 h 71240"/>
                <a:gd name="connsiteX12" fmla="*/ 4256 w 44380"/>
                <a:gd name="connsiteY12" fmla="*/ 14690 h 71240"/>
                <a:gd name="connsiteX13" fmla="*/ 13977 w 44380"/>
                <a:gd name="connsiteY13" fmla="*/ 2237 h 71240"/>
                <a:gd name="connsiteX14" fmla="*/ 20995 w 44380"/>
                <a:gd name="connsiteY14" fmla="*/ 3694 h 71240"/>
                <a:gd name="connsiteX15" fmla="*/ 21515 w 44380"/>
                <a:gd name="connsiteY15" fmla="*/ 6906 h 71240"/>
                <a:gd name="connsiteX16" fmla="*/ 36494 w 44380"/>
                <a:gd name="connsiteY16" fmla="*/ 12724 h 71240"/>
                <a:gd name="connsiteX17" fmla="*/ 44381 w 44380"/>
                <a:gd name="connsiteY17" fmla="*/ 15267 h 71240"/>
                <a:gd name="connsiteX18" fmla="*/ 36163 w 44380"/>
                <a:gd name="connsiteY18" fmla="*/ 29092 h 71240"/>
                <a:gd name="connsiteX19" fmla="*/ 20618 w 44380"/>
                <a:gd name="connsiteY19" fmla="*/ 41636 h 71240"/>
                <a:gd name="connsiteX20" fmla="*/ 37740 w 44380"/>
                <a:gd name="connsiteY20" fmla="*/ 43613 h 71240"/>
                <a:gd name="connsiteX21" fmla="*/ 41060 w 44380"/>
                <a:gd name="connsiteY21" fmla="*/ 48123 h 71240"/>
                <a:gd name="connsiteX22" fmla="*/ 40203 w 44380"/>
                <a:gd name="connsiteY22" fmla="*/ 49477 h 71240"/>
                <a:gd name="connsiteX23" fmla="*/ 37671 w 44380"/>
                <a:gd name="connsiteY23" fmla="*/ 51283 h 71240"/>
                <a:gd name="connsiteX24" fmla="*/ 35202 w 44380"/>
                <a:gd name="connsiteY24" fmla="*/ 52872 h 71240"/>
                <a:gd name="connsiteX25" fmla="*/ 33305 w 44380"/>
                <a:gd name="connsiteY25" fmla="*/ 54838 h 71240"/>
                <a:gd name="connsiteX26" fmla="*/ 32716 w 44380"/>
                <a:gd name="connsiteY26" fmla="*/ 57507 h 71240"/>
                <a:gd name="connsiteX27" fmla="*/ 32265 w 44380"/>
                <a:gd name="connsiteY27" fmla="*/ 60313 h 71240"/>
                <a:gd name="connsiteX28" fmla="*/ 31196 w 44380"/>
                <a:gd name="connsiteY28" fmla="*/ 61290 h 7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4380" h="71240">
                  <a:moveTo>
                    <a:pt x="31196" y="61290"/>
                  </a:moveTo>
                  <a:cubicBezTo>
                    <a:pt x="30110" y="61290"/>
                    <a:pt x="29019" y="61296"/>
                    <a:pt x="27933" y="61324"/>
                  </a:cubicBezTo>
                  <a:cubicBezTo>
                    <a:pt x="27093" y="62056"/>
                    <a:pt x="26807" y="62793"/>
                    <a:pt x="27081" y="63530"/>
                  </a:cubicBezTo>
                  <a:cubicBezTo>
                    <a:pt x="27356" y="64273"/>
                    <a:pt x="27630" y="64645"/>
                    <a:pt x="27904" y="64645"/>
                  </a:cubicBezTo>
                  <a:cubicBezTo>
                    <a:pt x="27836" y="67336"/>
                    <a:pt x="27276" y="69788"/>
                    <a:pt x="24675" y="71240"/>
                  </a:cubicBezTo>
                  <a:cubicBezTo>
                    <a:pt x="15371" y="70543"/>
                    <a:pt x="18509" y="61736"/>
                    <a:pt x="14280" y="55827"/>
                  </a:cubicBezTo>
                  <a:cubicBezTo>
                    <a:pt x="11245" y="59821"/>
                    <a:pt x="6330" y="60244"/>
                    <a:pt x="1627" y="61324"/>
                  </a:cubicBezTo>
                  <a:cubicBezTo>
                    <a:pt x="-3408" y="52386"/>
                    <a:pt x="4524" y="47728"/>
                    <a:pt x="8119" y="41642"/>
                  </a:cubicBezTo>
                  <a:cubicBezTo>
                    <a:pt x="9571" y="41448"/>
                    <a:pt x="10062" y="40647"/>
                    <a:pt x="9508" y="39282"/>
                  </a:cubicBezTo>
                  <a:cubicBezTo>
                    <a:pt x="9233" y="38602"/>
                    <a:pt x="8742" y="38299"/>
                    <a:pt x="8205" y="38299"/>
                  </a:cubicBezTo>
                  <a:cubicBezTo>
                    <a:pt x="5119" y="36436"/>
                    <a:pt x="3701" y="33509"/>
                    <a:pt x="3981" y="30109"/>
                  </a:cubicBezTo>
                  <a:cubicBezTo>
                    <a:pt x="4096" y="28726"/>
                    <a:pt x="6010" y="27583"/>
                    <a:pt x="6627" y="26126"/>
                  </a:cubicBezTo>
                  <a:cubicBezTo>
                    <a:pt x="8468" y="21788"/>
                    <a:pt x="-5311" y="20348"/>
                    <a:pt x="4256" y="14690"/>
                  </a:cubicBezTo>
                  <a:cubicBezTo>
                    <a:pt x="9365" y="11672"/>
                    <a:pt x="10856" y="6489"/>
                    <a:pt x="13977" y="2237"/>
                  </a:cubicBezTo>
                  <a:cubicBezTo>
                    <a:pt x="16354" y="-1004"/>
                    <a:pt x="19532" y="-895"/>
                    <a:pt x="20995" y="3694"/>
                  </a:cubicBezTo>
                  <a:cubicBezTo>
                    <a:pt x="21321" y="4717"/>
                    <a:pt x="21161" y="5900"/>
                    <a:pt x="21515" y="6906"/>
                  </a:cubicBezTo>
                  <a:cubicBezTo>
                    <a:pt x="25418" y="18090"/>
                    <a:pt x="25413" y="18039"/>
                    <a:pt x="36494" y="12724"/>
                  </a:cubicBezTo>
                  <a:cubicBezTo>
                    <a:pt x="39774" y="11152"/>
                    <a:pt x="43769" y="8198"/>
                    <a:pt x="44381" y="15267"/>
                  </a:cubicBezTo>
                  <a:cubicBezTo>
                    <a:pt x="40923" y="19531"/>
                    <a:pt x="40695" y="26532"/>
                    <a:pt x="36163" y="29092"/>
                  </a:cubicBezTo>
                  <a:cubicBezTo>
                    <a:pt x="28704" y="33309"/>
                    <a:pt x="28253" y="32509"/>
                    <a:pt x="20618" y="41636"/>
                  </a:cubicBezTo>
                  <a:cubicBezTo>
                    <a:pt x="26933" y="42379"/>
                    <a:pt x="32328" y="43088"/>
                    <a:pt x="37740" y="43613"/>
                  </a:cubicBezTo>
                  <a:cubicBezTo>
                    <a:pt x="40677" y="43899"/>
                    <a:pt x="40837" y="45968"/>
                    <a:pt x="41060" y="48123"/>
                  </a:cubicBezTo>
                  <a:cubicBezTo>
                    <a:pt x="41060" y="48123"/>
                    <a:pt x="40192" y="49471"/>
                    <a:pt x="40203" y="49477"/>
                  </a:cubicBezTo>
                  <a:cubicBezTo>
                    <a:pt x="39449" y="50203"/>
                    <a:pt x="38586" y="50797"/>
                    <a:pt x="37671" y="51283"/>
                  </a:cubicBezTo>
                  <a:cubicBezTo>
                    <a:pt x="36866" y="51837"/>
                    <a:pt x="36020" y="52352"/>
                    <a:pt x="35202" y="52872"/>
                  </a:cubicBezTo>
                  <a:cubicBezTo>
                    <a:pt x="34488" y="53438"/>
                    <a:pt x="33825" y="54084"/>
                    <a:pt x="33305" y="54838"/>
                  </a:cubicBezTo>
                  <a:cubicBezTo>
                    <a:pt x="32968" y="55695"/>
                    <a:pt x="32739" y="56570"/>
                    <a:pt x="32716" y="57507"/>
                  </a:cubicBezTo>
                  <a:cubicBezTo>
                    <a:pt x="32808" y="58490"/>
                    <a:pt x="32642" y="59416"/>
                    <a:pt x="32265" y="60313"/>
                  </a:cubicBezTo>
                  <a:cubicBezTo>
                    <a:pt x="32265" y="60324"/>
                    <a:pt x="31196" y="61290"/>
                    <a:pt x="31196" y="61290"/>
                  </a:cubicBezTo>
                  <a:close/>
                </a:path>
              </a:pathLst>
            </a:custGeom>
            <a:grpFill/>
            <a:ln w="5715" cap="flat">
              <a:noFill/>
              <a:prstDash val="solid"/>
              <a:miter/>
            </a:ln>
          </p:spPr>
          <p:txBody>
            <a:bodyPr rtlCol="0" anchor="ctr"/>
            <a:lstStyle/>
            <a:p>
              <a:endParaRPr lang="zh-CN" altLang="en-US"/>
            </a:p>
          </p:txBody>
        </p:sp>
        <p:sp>
          <p:nvSpPr>
            <p:cNvPr id="5797" name="任意多边形: 形状 5796">
              <a:extLst>
                <a:ext uri="{FF2B5EF4-FFF2-40B4-BE49-F238E27FC236}">
                  <a16:creationId xmlns:a16="http://schemas.microsoft.com/office/drawing/2014/main" id="{C8B1F947-C8DD-6EDC-50FB-E831C29253B9}"/>
                </a:ext>
              </a:extLst>
            </p:cNvPr>
            <p:cNvSpPr/>
            <p:nvPr/>
          </p:nvSpPr>
          <p:spPr>
            <a:xfrm>
              <a:off x="5259038" y="5143072"/>
              <a:ext cx="37259" cy="58937"/>
            </a:xfrm>
            <a:custGeom>
              <a:avLst/>
              <a:gdLst>
                <a:gd name="connsiteX0" fmla="*/ 9887 w 37259"/>
                <a:gd name="connsiteY0" fmla="*/ 12869 h 58937"/>
                <a:gd name="connsiteX1" fmla="*/ 12110 w 37259"/>
                <a:gd name="connsiteY1" fmla="*/ 10629 h 58937"/>
                <a:gd name="connsiteX2" fmla="*/ 25586 w 37259"/>
                <a:gd name="connsiteY2" fmla="*/ 1044 h 58937"/>
                <a:gd name="connsiteX3" fmla="*/ 30124 w 37259"/>
                <a:gd name="connsiteY3" fmla="*/ 18915 h 58937"/>
                <a:gd name="connsiteX4" fmla="*/ 32936 w 37259"/>
                <a:gd name="connsiteY4" fmla="*/ 22784 h 58937"/>
                <a:gd name="connsiteX5" fmla="*/ 34439 w 37259"/>
                <a:gd name="connsiteY5" fmla="*/ 32711 h 58937"/>
                <a:gd name="connsiteX6" fmla="*/ 32181 w 37259"/>
                <a:gd name="connsiteY6" fmla="*/ 47033 h 58937"/>
                <a:gd name="connsiteX7" fmla="*/ 26312 w 37259"/>
                <a:gd name="connsiteY7" fmla="*/ 58937 h 58937"/>
                <a:gd name="connsiteX8" fmla="*/ 16471 w 37259"/>
                <a:gd name="connsiteY8" fmla="*/ 42490 h 58937"/>
                <a:gd name="connsiteX9" fmla="*/ 16453 w 37259"/>
                <a:gd name="connsiteY9" fmla="*/ 42473 h 58937"/>
                <a:gd name="connsiteX10" fmla="*/ 9893 w 37259"/>
                <a:gd name="connsiteY10" fmla="*/ 39198 h 58937"/>
                <a:gd name="connsiteX11" fmla="*/ 754 w 37259"/>
                <a:gd name="connsiteY11" fmla="*/ 37769 h 58937"/>
                <a:gd name="connsiteX12" fmla="*/ 0 w 37259"/>
                <a:gd name="connsiteY12" fmla="*/ 35923 h 58937"/>
                <a:gd name="connsiteX13" fmla="*/ 6812 w 37259"/>
                <a:gd name="connsiteY13" fmla="*/ 29683 h 58937"/>
                <a:gd name="connsiteX14" fmla="*/ 7167 w 37259"/>
                <a:gd name="connsiteY14" fmla="*/ 22390 h 58937"/>
                <a:gd name="connsiteX15" fmla="*/ 9887 w 37259"/>
                <a:gd name="connsiteY15" fmla="*/ 12869 h 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9" h="58937">
                  <a:moveTo>
                    <a:pt x="9887" y="12869"/>
                  </a:moveTo>
                  <a:cubicBezTo>
                    <a:pt x="10630" y="12086"/>
                    <a:pt x="11436" y="10572"/>
                    <a:pt x="12110" y="10629"/>
                  </a:cubicBezTo>
                  <a:cubicBezTo>
                    <a:pt x="19820" y="11297"/>
                    <a:pt x="17694" y="-4070"/>
                    <a:pt x="25586" y="1044"/>
                  </a:cubicBezTo>
                  <a:cubicBezTo>
                    <a:pt x="29352" y="3485"/>
                    <a:pt x="28569" y="12789"/>
                    <a:pt x="30124" y="18915"/>
                  </a:cubicBezTo>
                  <a:cubicBezTo>
                    <a:pt x="30490" y="20350"/>
                    <a:pt x="31964" y="21504"/>
                    <a:pt x="32936" y="22784"/>
                  </a:cubicBezTo>
                  <a:cubicBezTo>
                    <a:pt x="35004" y="25853"/>
                    <a:pt x="40628" y="28391"/>
                    <a:pt x="34439" y="32711"/>
                  </a:cubicBezTo>
                  <a:cubicBezTo>
                    <a:pt x="28678" y="36735"/>
                    <a:pt x="28501" y="40707"/>
                    <a:pt x="32181" y="47033"/>
                  </a:cubicBezTo>
                  <a:cubicBezTo>
                    <a:pt x="34519" y="51051"/>
                    <a:pt x="34359" y="57972"/>
                    <a:pt x="26312" y="58937"/>
                  </a:cubicBezTo>
                  <a:cubicBezTo>
                    <a:pt x="21517" y="54366"/>
                    <a:pt x="24117" y="45359"/>
                    <a:pt x="16471" y="42490"/>
                  </a:cubicBezTo>
                  <a:lnTo>
                    <a:pt x="16453" y="42473"/>
                  </a:lnTo>
                  <a:cubicBezTo>
                    <a:pt x="15036" y="39838"/>
                    <a:pt x="12602" y="39238"/>
                    <a:pt x="9893" y="39198"/>
                  </a:cubicBezTo>
                  <a:cubicBezTo>
                    <a:pt x="6652" y="39958"/>
                    <a:pt x="3366" y="41032"/>
                    <a:pt x="754" y="37769"/>
                  </a:cubicBezTo>
                  <a:cubicBezTo>
                    <a:pt x="503" y="37158"/>
                    <a:pt x="251" y="36540"/>
                    <a:pt x="0" y="35923"/>
                  </a:cubicBezTo>
                  <a:cubicBezTo>
                    <a:pt x="1417" y="32912"/>
                    <a:pt x="3372" y="30334"/>
                    <a:pt x="6812" y="29683"/>
                  </a:cubicBezTo>
                  <a:cubicBezTo>
                    <a:pt x="16659" y="27814"/>
                    <a:pt x="1577" y="25002"/>
                    <a:pt x="7167" y="22390"/>
                  </a:cubicBezTo>
                  <a:cubicBezTo>
                    <a:pt x="10876" y="20658"/>
                    <a:pt x="15133" y="17772"/>
                    <a:pt x="9887" y="12869"/>
                  </a:cubicBezTo>
                  <a:close/>
                </a:path>
              </a:pathLst>
            </a:custGeom>
            <a:grpFill/>
            <a:ln w="5715" cap="flat">
              <a:noFill/>
              <a:prstDash val="solid"/>
              <a:miter/>
            </a:ln>
          </p:spPr>
          <p:txBody>
            <a:bodyPr rtlCol="0" anchor="ctr"/>
            <a:lstStyle/>
            <a:p>
              <a:endParaRPr lang="zh-CN" altLang="en-US"/>
            </a:p>
          </p:txBody>
        </p:sp>
        <p:sp>
          <p:nvSpPr>
            <p:cNvPr id="5798" name="任意多边形: 形状 5797">
              <a:extLst>
                <a:ext uri="{FF2B5EF4-FFF2-40B4-BE49-F238E27FC236}">
                  <a16:creationId xmlns:a16="http://schemas.microsoft.com/office/drawing/2014/main" id="{97225436-ACFD-0D16-D6C7-507B69E910A8}"/>
                </a:ext>
              </a:extLst>
            </p:cNvPr>
            <p:cNvSpPr/>
            <p:nvPr/>
          </p:nvSpPr>
          <p:spPr>
            <a:xfrm>
              <a:off x="5105747" y="5217280"/>
              <a:ext cx="49378" cy="42996"/>
            </a:xfrm>
            <a:custGeom>
              <a:avLst/>
              <a:gdLst>
                <a:gd name="connsiteX0" fmla="*/ 48072 w 49378"/>
                <a:gd name="connsiteY0" fmla="*/ 27478 h 42996"/>
                <a:gd name="connsiteX1" fmla="*/ 22223 w 49378"/>
                <a:gd name="connsiteY1" fmla="*/ 38588 h 42996"/>
                <a:gd name="connsiteX2" fmla="*/ 13524 w 49378"/>
                <a:gd name="connsiteY2" fmla="*/ 39199 h 42996"/>
                <a:gd name="connsiteX3" fmla="*/ 9038 w 49378"/>
                <a:gd name="connsiteY3" fmla="*/ 39154 h 42996"/>
                <a:gd name="connsiteX4" fmla="*/ 1123 w 49378"/>
                <a:gd name="connsiteY4" fmla="*/ 41697 h 42996"/>
                <a:gd name="connsiteX5" fmla="*/ 100 w 49378"/>
                <a:gd name="connsiteY5" fmla="*/ 29392 h 42996"/>
                <a:gd name="connsiteX6" fmla="*/ 5752 w 49378"/>
                <a:gd name="connsiteY6" fmla="*/ 27135 h 42996"/>
                <a:gd name="connsiteX7" fmla="*/ 19239 w 49378"/>
                <a:gd name="connsiteY7" fmla="*/ 28267 h 42996"/>
                <a:gd name="connsiteX8" fmla="*/ 23480 w 49378"/>
                <a:gd name="connsiteY8" fmla="*/ 13796 h 42996"/>
                <a:gd name="connsiteX9" fmla="*/ 23337 w 49378"/>
                <a:gd name="connsiteY9" fmla="*/ 12225 h 42996"/>
                <a:gd name="connsiteX10" fmla="*/ 28349 w 49378"/>
                <a:gd name="connsiteY10" fmla="*/ 1149 h 42996"/>
                <a:gd name="connsiteX11" fmla="*/ 36173 w 49378"/>
                <a:gd name="connsiteY11" fmla="*/ 0 h 42996"/>
                <a:gd name="connsiteX12" fmla="*/ 37413 w 49378"/>
                <a:gd name="connsiteY12" fmla="*/ 15437 h 42996"/>
                <a:gd name="connsiteX13" fmla="*/ 48197 w 49378"/>
                <a:gd name="connsiteY13" fmla="*/ 17602 h 42996"/>
                <a:gd name="connsiteX14" fmla="*/ 48163 w 49378"/>
                <a:gd name="connsiteY14" fmla="*/ 24129 h 42996"/>
                <a:gd name="connsiteX15" fmla="*/ 49226 w 49378"/>
                <a:gd name="connsiteY15" fmla="*/ 26392 h 42996"/>
                <a:gd name="connsiteX16" fmla="*/ 48072 w 49378"/>
                <a:gd name="connsiteY16" fmla="*/ 27478 h 42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378" h="42996">
                  <a:moveTo>
                    <a:pt x="48072" y="27478"/>
                  </a:moveTo>
                  <a:cubicBezTo>
                    <a:pt x="36916" y="24849"/>
                    <a:pt x="32618" y="38285"/>
                    <a:pt x="22223" y="38588"/>
                  </a:cubicBezTo>
                  <a:cubicBezTo>
                    <a:pt x="19622" y="38662"/>
                    <a:pt x="17416" y="45429"/>
                    <a:pt x="13524" y="39199"/>
                  </a:cubicBezTo>
                  <a:cubicBezTo>
                    <a:pt x="12638" y="37782"/>
                    <a:pt x="10621" y="38399"/>
                    <a:pt x="9038" y="39154"/>
                  </a:cubicBezTo>
                  <a:cubicBezTo>
                    <a:pt x="6352" y="40440"/>
                    <a:pt x="2809" y="45286"/>
                    <a:pt x="1123" y="41697"/>
                  </a:cubicBezTo>
                  <a:cubicBezTo>
                    <a:pt x="-289" y="38691"/>
                    <a:pt x="2232" y="33822"/>
                    <a:pt x="100" y="29392"/>
                  </a:cubicBezTo>
                  <a:cubicBezTo>
                    <a:pt x="-718" y="27701"/>
                    <a:pt x="3694" y="24260"/>
                    <a:pt x="5752" y="27135"/>
                  </a:cubicBezTo>
                  <a:cubicBezTo>
                    <a:pt x="10250" y="33404"/>
                    <a:pt x="14164" y="31701"/>
                    <a:pt x="19239" y="28267"/>
                  </a:cubicBezTo>
                  <a:cubicBezTo>
                    <a:pt x="24909" y="24426"/>
                    <a:pt x="23983" y="19168"/>
                    <a:pt x="23480" y="13796"/>
                  </a:cubicBezTo>
                  <a:cubicBezTo>
                    <a:pt x="23428" y="13265"/>
                    <a:pt x="23617" y="12533"/>
                    <a:pt x="23337" y="12225"/>
                  </a:cubicBezTo>
                  <a:cubicBezTo>
                    <a:pt x="16193" y="4515"/>
                    <a:pt x="26903" y="4926"/>
                    <a:pt x="28349" y="1149"/>
                  </a:cubicBezTo>
                  <a:cubicBezTo>
                    <a:pt x="30909" y="772"/>
                    <a:pt x="33464" y="395"/>
                    <a:pt x="36173" y="0"/>
                  </a:cubicBezTo>
                  <a:cubicBezTo>
                    <a:pt x="38505" y="5172"/>
                    <a:pt x="33481" y="11499"/>
                    <a:pt x="37413" y="15437"/>
                  </a:cubicBezTo>
                  <a:cubicBezTo>
                    <a:pt x="39150" y="17174"/>
                    <a:pt x="43762" y="21449"/>
                    <a:pt x="48197" y="17602"/>
                  </a:cubicBezTo>
                  <a:cubicBezTo>
                    <a:pt x="48186" y="19780"/>
                    <a:pt x="48174" y="21951"/>
                    <a:pt x="48163" y="24129"/>
                  </a:cubicBezTo>
                  <a:cubicBezTo>
                    <a:pt x="49260" y="24901"/>
                    <a:pt x="49615" y="25655"/>
                    <a:pt x="49226" y="26392"/>
                  </a:cubicBezTo>
                  <a:cubicBezTo>
                    <a:pt x="48832" y="27112"/>
                    <a:pt x="48449" y="27478"/>
                    <a:pt x="48072" y="27478"/>
                  </a:cubicBezTo>
                  <a:close/>
                </a:path>
              </a:pathLst>
            </a:custGeom>
            <a:grpFill/>
            <a:ln w="5715" cap="flat">
              <a:noFill/>
              <a:prstDash val="solid"/>
              <a:miter/>
            </a:ln>
          </p:spPr>
          <p:txBody>
            <a:bodyPr rtlCol="0" anchor="ctr"/>
            <a:lstStyle/>
            <a:p>
              <a:endParaRPr lang="zh-CN" altLang="en-US"/>
            </a:p>
          </p:txBody>
        </p:sp>
        <p:sp>
          <p:nvSpPr>
            <p:cNvPr id="5799" name="任意多边形: 形状 5798">
              <a:extLst>
                <a:ext uri="{FF2B5EF4-FFF2-40B4-BE49-F238E27FC236}">
                  <a16:creationId xmlns:a16="http://schemas.microsoft.com/office/drawing/2014/main" id="{CD6AF69A-EEDE-2D2E-B049-E3ED077CCBE0}"/>
                </a:ext>
              </a:extLst>
            </p:cNvPr>
            <p:cNvSpPr/>
            <p:nvPr/>
          </p:nvSpPr>
          <p:spPr>
            <a:xfrm>
              <a:off x="5235402" y="5206508"/>
              <a:ext cx="36419" cy="65111"/>
            </a:xfrm>
            <a:custGeom>
              <a:avLst/>
              <a:gdLst>
                <a:gd name="connsiteX0" fmla="*/ 17104 w 36419"/>
                <a:gd name="connsiteY0" fmla="*/ 21785 h 65111"/>
                <a:gd name="connsiteX1" fmla="*/ 28597 w 36419"/>
                <a:gd name="connsiteY1" fmla="*/ 9344 h 65111"/>
                <a:gd name="connsiteX2" fmla="*/ 31403 w 36419"/>
                <a:gd name="connsiteY2" fmla="*/ 0 h 65111"/>
                <a:gd name="connsiteX3" fmla="*/ 36186 w 36419"/>
                <a:gd name="connsiteY3" fmla="*/ 14716 h 65111"/>
                <a:gd name="connsiteX4" fmla="*/ 35152 w 36419"/>
                <a:gd name="connsiteY4" fmla="*/ 18877 h 65111"/>
                <a:gd name="connsiteX5" fmla="*/ 30208 w 36419"/>
                <a:gd name="connsiteY5" fmla="*/ 38205 h 65111"/>
                <a:gd name="connsiteX6" fmla="*/ 16812 w 36419"/>
                <a:gd name="connsiteY6" fmla="*/ 55121 h 65111"/>
                <a:gd name="connsiteX7" fmla="*/ 5 w 36419"/>
                <a:gd name="connsiteY7" fmla="*/ 65111 h 65111"/>
                <a:gd name="connsiteX8" fmla="*/ 3856 w 36419"/>
                <a:gd name="connsiteY8" fmla="*/ 51458 h 65111"/>
                <a:gd name="connsiteX9" fmla="*/ 10492 w 36419"/>
                <a:gd name="connsiteY9" fmla="*/ 44834 h 65111"/>
                <a:gd name="connsiteX10" fmla="*/ 13789 w 36419"/>
                <a:gd name="connsiteY10" fmla="*/ 33313 h 65111"/>
                <a:gd name="connsiteX11" fmla="*/ 17104 w 36419"/>
                <a:gd name="connsiteY11" fmla="*/ 21785 h 65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19" h="65111">
                  <a:moveTo>
                    <a:pt x="17104" y="21785"/>
                  </a:moveTo>
                  <a:cubicBezTo>
                    <a:pt x="22196" y="18997"/>
                    <a:pt x="18464" y="8464"/>
                    <a:pt x="28597" y="9344"/>
                  </a:cubicBezTo>
                  <a:cubicBezTo>
                    <a:pt x="31140" y="9567"/>
                    <a:pt x="24791" y="2503"/>
                    <a:pt x="31403" y="0"/>
                  </a:cubicBezTo>
                  <a:cubicBezTo>
                    <a:pt x="33020" y="4937"/>
                    <a:pt x="34672" y="9807"/>
                    <a:pt x="36186" y="14716"/>
                  </a:cubicBezTo>
                  <a:cubicBezTo>
                    <a:pt x="36643" y="16202"/>
                    <a:pt x="36495" y="17676"/>
                    <a:pt x="35152" y="18877"/>
                  </a:cubicBezTo>
                  <a:cubicBezTo>
                    <a:pt x="26299" y="26769"/>
                    <a:pt x="26311" y="26780"/>
                    <a:pt x="30208" y="38205"/>
                  </a:cubicBezTo>
                  <a:cubicBezTo>
                    <a:pt x="23933" y="42394"/>
                    <a:pt x="18350" y="46811"/>
                    <a:pt x="16812" y="55121"/>
                  </a:cubicBezTo>
                  <a:cubicBezTo>
                    <a:pt x="15029" y="64774"/>
                    <a:pt x="5382" y="59676"/>
                    <a:pt x="5" y="65111"/>
                  </a:cubicBezTo>
                  <a:cubicBezTo>
                    <a:pt x="-173" y="58659"/>
                    <a:pt x="4805" y="56024"/>
                    <a:pt x="3856" y="51458"/>
                  </a:cubicBezTo>
                  <a:cubicBezTo>
                    <a:pt x="7006" y="50183"/>
                    <a:pt x="9229" y="47989"/>
                    <a:pt x="10492" y="44834"/>
                  </a:cubicBezTo>
                  <a:cubicBezTo>
                    <a:pt x="14606" y="41857"/>
                    <a:pt x="13606" y="37410"/>
                    <a:pt x="13789" y="33313"/>
                  </a:cubicBezTo>
                  <a:cubicBezTo>
                    <a:pt x="13978" y="29198"/>
                    <a:pt x="12995" y="24763"/>
                    <a:pt x="17104" y="21785"/>
                  </a:cubicBezTo>
                  <a:close/>
                </a:path>
              </a:pathLst>
            </a:custGeom>
            <a:grpFill/>
            <a:ln w="5715" cap="flat">
              <a:noFill/>
              <a:prstDash val="solid"/>
              <a:miter/>
            </a:ln>
          </p:spPr>
          <p:txBody>
            <a:bodyPr rtlCol="0" anchor="ctr"/>
            <a:lstStyle/>
            <a:p>
              <a:endParaRPr lang="zh-CN" altLang="en-US"/>
            </a:p>
          </p:txBody>
        </p:sp>
        <p:sp>
          <p:nvSpPr>
            <p:cNvPr id="5800" name="任意多边形: 形状 5799">
              <a:extLst>
                <a:ext uri="{FF2B5EF4-FFF2-40B4-BE49-F238E27FC236}">
                  <a16:creationId xmlns:a16="http://schemas.microsoft.com/office/drawing/2014/main" id="{52571760-C8C6-D988-1792-9AB33D6F8C78}"/>
                </a:ext>
              </a:extLst>
            </p:cNvPr>
            <p:cNvSpPr/>
            <p:nvPr/>
          </p:nvSpPr>
          <p:spPr>
            <a:xfrm>
              <a:off x="5326669" y="4952001"/>
              <a:ext cx="35084" cy="36176"/>
            </a:xfrm>
            <a:custGeom>
              <a:avLst/>
              <a:gdLst>
                <a:gd name="connsiteX0" fmla="*/ 27798 w 35084"/>
                <a:gd name="connsiteY0" fmla="*/ 0 h 36176"/>
                <a:gd name="connsiteX1" fmla="*/ 35085 w 35084"/>
                <a:gd name="connsiteY1" fmla="*/ 440 h 36176"/>
                <a:gd name="connsiteX2" fmla="*/ 23952 w 35084"/>
                <a:gd name="connsiteY2" fmla="*/ 22837 h 36176"/>
                <a:gd name="connsiteX3" fmla="*/ 11316 w 35084"/>
                <a:gd name="connsiteY3" fmla="*/ 29604 h 36176"/>
                <a:gd name="connsiteX4" fmla="*/ 1435 w 35084"/>
                <a:gd name="connsiteY4" fmla="*/ 36176 h 36176"/>
                <a:gd name="connsiteX5" fmla="*/ 1440 w 35084"/>
                <a:gd name="connsiteY5" fmla="*/ 36165 h 36176"/>
                <a:gd name="connsiteX6" fmla="*/ 9796 w 35084"/>
                <a:gd name="connsiteY6" fmla="*/ 13402 h 36176"/>
                <a:gd name="connsiteX7" fmla="*/ 27798 w 35084"/>
                <a:gd name="connsiteY7" fmla="*/ 0 h 3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084" h="36176">
                  <a:moveTo>
                    <a:pt x="27798" y="0"/>
                  </a:moveTo>
                  <a:cubicBezTo>
                    <a:pt x="29924" y="132"/>
                    <a:pt x="32050" y="257"/>
                    <a:pt x="35085" y="440"/>
                  </a:cubicBezTo>
                  <a:cubicBezTo>
                    <a:pt x="33839" y="9487"/>
                    <a:pt x="25529" y="14613"/>
                    <a:pt x="23952" y="22837"/>
                  </a:cubicBezTo>
                  <a:cubicBezTo>
                    <a:pt x="14934" y="16116"/>
                    <a:pt x="14916" y="26203"/>
                    <a:pt x="11316" y="29604"/>
                  </a:cubicBezTo>
                  <a:cubicBezTo>
                    <a:pt x="8207" y="32067"/>
                    <a:pt x="3978" y="32861"/>
                    <a:pt x="1435" y="36176"/>
                  </a:cubicBezTo>
                  <a:cubicBezTo>
                    <a:pt x="1435" y="36176"/>
                    <a:pt x="1440" y="36165"/>
                    <a:pt x="1440" y="36165"/>
                  </a:cubicBezTo>
                  <a:cubicBezTo>
                    <a:pt x="-2017" y="25032"/>
                    <a:pt x="743" y="16979"/>
                    <a:pt x="9796" y="13402"/>
                  </a:cubicBezTo>
                  <a:cubicBezTo>
                    <a:pt x="17088" y="10527"/>
                    <a:pt x="22066" y="4818"/>
                    <a:pt x="27798" y="0"/>
                  </a:cubicBezTo>
                  <a:close/>
                </a:path>
              </a:pathLst>
            </a:custGeom>
            <a:grpFill/>
            <a:ln w="5715" cap="flat">
              <a:noFill/>
              <a:prstDash val="solid"/>
              <a:miter/>
            </a:ln>
          </p:spPr>
          <p:txBody>
            <a:bodyPr rtlCol="0" anchor="ctr"/>
            <a:lstStyle/>
            <a:p>
              <a:endParaRPr lang="zh-CN" altLang="en-US"/>
            </a:p>
          </p:txBody>
        </p:sp>
        <p:sp>
          <p:nvSpPr>
            <p:cNvPr id="5801" name="任意多边形: 形状 5800">
              <a:extLst>
                <a:ext uri="{FF2B5EF4-FFF2-40B4-BE49-F238E27FC236}">
                  <a16:creationId xmlns:a16="http://schemas.microsoft.com/office/drawing/2014/main" id="{4FAB17BD-68E9-FC04-7F28-F0FF4CC7DC09}"/>
                </a:ext>
              </a:extLst>
            </p:cNvPr>
            <p:cNvSpPr/>
            <p:nvPr/>
          </p:nvSpPr>
          <p:spPr>
            <a:xfrm>
              <a:off x="5225221" y="5125248"/>
              <a:ext cx="25410" cy="46934"/>
            </a:xfrm>
            <a:custGeom>
              <a:avLst/>
              <a:gdLst>
                <a:gd name="connsiteX0" fmla="*/ 950 w 25410"/>
                <a:gd name="connsiteY0" fmla="*/ 37271 h 46934"/>
                <a:gd name="connsiteX1" fmla="*/ 14472 w 25410"/>
                <a:gd name="connsiteY1" fmla="*/ 2386 h 46934"/>
                <a:gd name="connsiteX2" fmla="*/ 20661 w 25410"/>
                <a:gd name="connsiteY2" fmla="*/ 1061 h 46934"/>
                <a:gd name="connsiteX3" fmla="*/ 24027 w 25410"/>
                <a:gd name="connsiteY3" fmla="*/ 14337 h 46934"/>
                <a:gd name="connsiteX4" fmla="*/ 23981 w 25410"/>
                <a:gd name="connsiteY4" fmla="*/ 20852 h 46934"/>
                <a:gd name="connsiteX5" fmla="*/ 23998 w 25410"/>
                <a:gd name="connsiteY5" fmla="*/ 20829 h 46934"/>
                <a:gd name="connsiteX6" fmla="*/ 17392 w 25410"/>
                <a:gd name="connsiteY6" fmla="*/ 24109 h 46934"/>
                <a:gd name="connsiteX7" fmla="*/ 14094 w 25410"/>
                <a:gd name="connsiteY7" fmla="*/ 27413 h 46934"/>
                <a:gd name="connsiteX8" fmla="*/ 10054 w 25410"/>
                <a:gd name="connsiteY8" fmla="*/ 29127 h 46934"/>
                <a:gd name="connsiteX9" fmla="*/ 14100 w 25410"/>
                <a:gd name="connsiteY9" fmla="*/ 30681 h 46934"/>
                <a:gd name="connsiteX10" fmla="*/ 9934 w 25410"/>
                <a:gd name="connsiteY10" fmla="*/ 36796 h 46934"/>
                <a:gd name="connsiteX11" fmla="*/ 11174 w 25410"/>
                <a:gd name="connsiteY11" fmla="*/ 46061 h 46934"/>
                <a:gd name="connsiteX12" fmla="*/ 956 w 25410"/>
                <a:gd name="connsiteY12" fmla="*/ 43854 h 46934"/>
                <a:gd name="connsiteX13" fmla="*/ 104 w 25410"/>
                <a:gd name="connsiteY13" fmla="*/ 41654 h 46934"/>
                <a:gd name="connsiteX14" fmla="*/ 944 w 25410"/>
                <a:gd name="connsiteY14" fmla="*/ 40551 h 46934"/>
                <a:gd name="connsiteX15" fmla="*/ 1790 w 25410"/>
                <a:gd name="connsiteY15" fmla="*/ 38357 h 46934"/>
                <a:gd name="connsiteX16" fmla="*/ 950 w 25410"/>
                <a:gd name="connsiteY16" fmla="*/ 37271 h 46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10" h="46934">
                  <a:moveTo>
                    <a:pt x="950" y="37271"/>
                  </a:moveTo>
                  <a:cubicBezTo>
                    <a:pt x="5562" y="25709"/>
                    <a:pt x="14517" y="15942"/>
                    <a:pt x="14472" y="2386"/>
                  </a:cubicBezTo>
                  <a:cubicBezTo>
                    <a:pt x="14454" y="-1688"/>
                    <a:pt x="18335" y="586"/>
                    <a:pt x="20661" y="1061"/>
                  </a:cubicBezTo>
                  <a:cubicBezTo>
                    <a:pt x="19987" y="5941"/>
                    <a:pt x="14723" y="11988"/>
                    <a:pt x="24027" y="14337"/>
                  </a:cubicBezTo>
                  <a:cubicBezTo>
                    <a:pt x="25913" y="16520"/>
                    <a:pt x="25844" y="18691"/>
                    <a:pt x="23981" y="20852"/>
                  </a:cubicBezTo>
                  <a:lnTo>
                    <a:pt x="23998" y="20829"/>
                  </a:lnTo>
                  <a:cubicBezTo>
                    <a:pt x="22107" y="22549"/>
                    <a:pt x="21215" y="26287"/>
                    <a:pt x="17392" y="24109"/>
                  </a:cubicBezTo>
                  <a:cubicBezTo>
                    <a:pt x="12494" y="21417"/>
                    <a:pt x="14923" y="26047"/>
                    <a:pt x="14094" y="27413"/>
                  </a:cubicBezTo>
                  <a:cubicBezTo>
                    <a:pt x="13054" y="28710"/>
                    <a:pt x="11517" y="28824"/>
                    <a:pt x="10054" y="29127"/>
                  </a:cubicBezTo>
                  <a:cubicBezTo>
                    <a:pt x="11597" y="29144"/>
                    <a:pt x="13031" y="29430"/>
                    <a:pt x="14100" y="30681"/>
                  </a:cubicBezTo>
                  <a:cubicBezTo>
                    <a:pt x="12631" y="32710"/>
                    <a:pt x="10128" y="34648"/>
                    <a:pt x="9934" y="36796"/>
                  </a:cubicBezTo>
                  <a:cubicBezTo>
                    <a:pt x="9654" y="39820"/>
                    <a:pt x="15957" y="42666"/>
                    <a:pt x="11174" y="46061"/>
                  </a:cubicBezTo>
                  <a:cubicBezTo>
                    <a:pt x="7682" y="48541"/>
                    <a:pt x="4299" y="45077"/>
                    <a:pt x="956" y="43854"/>
                  </a:cubicBezTo>
                  <a:cubicBezTo>
                    <a:pt x="110" y="43123"/>
                    <a:pt x="-176" y="42386"/>
                    <a:pt x="104" y="41654"/>
                  </a:cubicBezTo>
                  <a:cubicBezTo>
                    <a:pt x="384" y="40917"/>
                    <a:pt x="664" y="40551"/>
                    <a:pt x="944" y="40551"/>
                  </a:cubicBezTo>
                  <a:cubicBezTo>
                    <a:pt x="1790" y="39820"/>
                    <a:pt x="2070" y="39088"/>
                    <a:pt x="1790" y="38357"/>
                  </a:cubicBezTo>
                  <a:cubicBezTo>
                    <a:pt x="1516" y="37642"/>
                    <a:pt x="1236" y="37271"/>
                    <a:pt x="950" y="37271"/>
                  </a:cubicBezTo>
                  <a:close/>
                </a:path>
              </a:pathLst>
            </a:custGeom>
            <a:grpFill/>
            <a:ln w="5715" cap="flat">
              <a:noFill/>
              <a:prstDash val="solid"/>
              <a:miter/>
            </a:ln>
          </p:spPr>
          <p:txBody>
            <a:bodyPr rtlCol="0" anchor="ctr"/>
            <a:lstStyle/>
            <a:p>
              <a:endParaRPr lang="zh-CN" altLang="en-US"/>
            </a:p>
          </p:txBody>
        </p:sp>
        <p:sp>
          <p:nvSpPr>
            <p:cNvPr id="5802" name="任意多边形: 形状 5801">
              <a:extLst>
                <a:ext uri="{FF2B5EF4-FFF2-40B4-BE49-F238E27FC236}">
                  <a16:creationId xmlns:a16="http://schemas.microsoft.com/office/drawing/2014/main" id="{37A6FF97-5CD5-E278-A283-D583231913FD}"/>
                </a:ext>
              </a:extLst>
            </p:cNvPr>
            <p:cNvSpPr/>
            <p:nvPr/>
          </p:nvSpPr>
          <p:spPr>
            <a:xfrm>
              <a:off x="5139896" y="5266327"/>
              <a:ext cx="13011" cy="44918"/>
            </a:xfrm>
            <a:custGeom>
              <a:avLst/>
              <a:gdLst>
                <a:gd name="connsiteX0" fmla="*/ 7368 w 13011"/>
                <a:gd name="connsiteY0" fmla="*/ 1456 h 44918"/>
                <a:gd name="connsiteX1" fmla="*/ 11105 w 13011"/>
                <a:gd name="connsiteY1" fmla="*/ 22859 h 44918"/>
                <a:gd name="connsiteX2" fmla="*/ 12500 w 13011"/>
                <a:gd name="connsiteY2" fmla="*/ 26579 h 44918"/>
                <a:gd name="connsiteX3" fmla="*/ 9197 w 13011"/>
                <a:gd name="connsiteY3" fmla="*/ 44919 h 44918"/>
                <a:gd name="connsiteX4" fmla="*/ 813 w 13011"/>
                <a:gd name="connsiteY4" fmla="*/ 1456 h 44918"/>
                <a:gd name="connsiteX5" fmla="*/ 7368 w 13011"/>
                <a:gd name="connsiteY5" fmla="*/ 1456 h 44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1" h="44918">
                  <a:moveTo>
                    <a:pt x="7368" y="1456"/>
                  </a:moveTo>
                  <a:cubicBezTo>
                    <a:pt x="5545" y="9137"/>
                    <a:pt x="2693" y="17041"/>
                    <a:pt x="11105" y="22859"/>
                  </a:cubicBezTo>
                  <a:cubicBezTo>
                    <a:pt x="12671" y="23939"/>
                    <a:pt x="13672" y="25654"/>
                    <a:pt x="12500" y="26579"/>
                  </a:cubicBezTo>
                  <a:cubicBezTo>
                    <a:pt x="6928" y="30986"/>
                    <a:pt x="11397" y="37724"/>
                    <a:pt x="9197" y="44919"/>
                  </a:cubicBezTo>
                  <a:cubicBezTo>
                    <a:pt x="-1085" y="30185"/>
                    <a:pt x="-730" y="15933"/>
                    <a:pt x="813" y="1456"/>
                  </a:cubicBezTo>
                  <a:cubicBezTo>
                    <a:pt x="3002" y="-590"/>
                    <a:pt x="5185" y="-378"/>
                    <a:pt x="7368" y="1456"/>
                  </a:cubicBezTo>
                  <a:close/>
                </a:path>
              </a:pathLst>
            </a:custGeom>
            <a:grpFill/>
            <a:ln w="5715" cap="flat">
              <a:noFill/>
              <a:prstDash val="solid"/>
              <a:miter/>
            </a:ln>
          </p:spPr>
          <p:txBody>
            <a:bodyPr rtlCol="0" anchor="ctr"/>
            <a:lstStyle/>
            <a:p>
              <a:endParaRPr lang="zh-CN" altLang="en-US"/>
            </a:p>
          </p:txBody>
        </p:sp>
        <p:sp>
          <p:nvSpPr>
            <p:cNvPr id="5803" name="任意多边形: 形状 5802">
              <a:extLst>
                <a:ext uri="{FF2B5EF4-FFF2-40B4-BE49-F238E27FC236}">
                  <a16:creationId xmlns:a16="http://schemas.microsoft.com/office/drawing/2014/main" id="{E479AB38-F91F-AF21-6D00-5C162D99AB7F}"/>
                </a:ext>
              </a:extLst>
            </p:cNvPr>
            <p:cNvSpPr/>
            <p:nvPr/>
          </p:nvSpPr>
          <p:spPr>
            <a:xfrm>
              <a:off x="5354450" y="5066267"/>
              <a:ext cx="19682" cy="29266"/>
            </a:xfrm>
            <a:custGeom>
              <a:avLst/>
              <a:gdLst>
                <a:gd name="connsiteX0" fmla="*/ 16419 w 19682"/>
                <a:gd name="connsiteY0" fmla="*/ 863 h 29266"/>
                <a:gd name="connsiteX1" fmla="*/ 19682 w 19682"/>
                <a:gd name="connsiteY1" fmla="*/ 17294 h 29266"/>
                <a:gd name="connsiteX2" fmla="*/ 7121 w 19682"/>
                <a:gd name="connsiteY2" fmla="*/ 28552 h 29266"/>
                <a:gd name="connsiteX3" fmla="*/ 0 w 19682"/>
                <a:gd name="connsiteY3" fmla="*/ 23923 h 29266"/>
                <a:gd name="connsiteX4" fmla="*/ 0 w 19682"/>
                <a:gd name="connsiteY4" fmla="*/ 23906 h 29266"/>
                <a:gd name="connsiteX5" fmla="*/ 3280 w 19682"/>
                <a:gd name="connsiteY5" fmla="*/ 23860 h 29266"/>
                <a:gd name="connsiteX6" fmla="*/ 6572 w 19682"/>
                <a:gd name="connsiteY6" fmla="*/ 20614 h 29266"/>
                <a:gd name="connsiteX7" fmla="*/ 7155 w 19682"/>
                <a:gd name="connsiteY7" fmla="*/ 15728 h 29266"/>
                <a:gd name="connsiteX8" fmla="*/ 6538 w 19682"/>
                <a:gd name="connsiteY8" fmla="*/ 14008 h 29266"/>
                <a:gd name="connsiteX9" fmla="*/ 13139 w 19682"/>
                <a:gd name="connsiteY9" fmla="*/ 869 h 29266"/>
                <a:gd name="connsiteX10" fmla="*/ 16419 w 19682"/>
                <a:gd name="connsiteY10" fmla="*/ 863 h 2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 h="29266">
                  <a:moveTo>
                    <a:pt x="16419" y="863"/>
                  </a:moveTo>
                  <a:cubicBezTo>
                    <a:pt x="17505" y="6338"/>
                    <a:pt x="18597" y="11819"/>
                    <a:pt x="19682" y="17294"/>
                  </a:cubicBezTo>
                  <a:cubicBezTo>
                    <a:pt x="13945" y="19271"/>
                    <a:pt x="12939" y="26380"/>
                    <a:pt x="7121" y="28552"/>
                  </a:cubicBezTo>
                  <a:cubicBezTo>
                    <a:pt x="2023" y="30455"/>
                    <a:pt x="440" y="28432"/>
                    <a:pt x="0" y="23923"/>
                  </a:cubicBezTo>
                  <a:cubicBezTo>
                    <a:pt x="0" y="23923"/>
                    <a:pt x="0" y="23906"/>
                    <a:pt x="0" y="23906"/>
                  </a:cubicBezTo>
                  <a:cubicBezTo>
                    <a:pt x="1080" y="22894"/>
                    <a:pt x="2172" y="22832"/>
                    <a:pt x="3280" y="23860"/>
                  </a:cubicBezTo>
                  <a:cubicBezTo>
                    <a:pt x="4378" y="22780"/>
                    <a:pt x="5475" y="21700"/>
                    <a:pt x="6572" y="20614"/>
                  </a:cubicBezTo>
                  <a:cubicBezTo>
                    <a:pt x="8138" y="19151"/>
                    <a:pt x="8075" y="17488"/>
                    <a:pt x="7155" y="15728"/>
                  </a:cubicBezTo>
                  <a:cubicBezTo>
                    <a:pt x="6944" y="15156"/>
                    <a:pt x="6744" y="14579"/>
                    <a:pt x="6538" y="14008"/>
                  </a:cubicBezTo>
                  <a:cubicBezTo>
                    <a:pt x="8738" y="9624"/>
                    <a:pt x="10939" y="5246"/>
                    <a:pt x="13139" y="869"/>
                  </a:cubicBezTo>
                  <a:cubicBezTo>
                    <a:pt x="14236" y="-263"/>
                    <a:pt x="15328" y="-314"/>
                    <a:pt x="16419" y="863"/>
                  </a:cubicBezTo>
                  <a:close/>
                </a:path>
              </a:pathLst>
            </a:custGeom>
            <a:grpFill/>
            <a:ln w="5715" cap="flat">
              <a:noFill/>
              <a:prstDash val="solid"/>
              <a:miter/>
            </a:ln>
          </p:spPr>
          <p:txBody>
            <a:bodyPr rtlCol="0" anchor="ctr"/>
            <a:lstStyle/>
            <a:p>
              <a:endParaRPr lang="zh-CN" altLang="en-US"/>
            </a:p>
          </p:txBody>
        </p:sp>
        <p:sp>
          <p:nvSpPr>
            <p:cNvPr id="5804" name="任意多边形: 形状 5803">
              <a:extLst>
                <a:ext uri="{FF2B5EF4-FFF2-40B4-BE49-F238E27FC236}">
                  <a16:creationId xmlns:a16="http://schemas.microsoft.com/office/drawing/2014/main" id="{0FDE3467-E20F-79E0-6FBE-68A4E0ADC17B}"/>
                </a:ext>
              </a:extLst>
            </p:cNvPr>
            <p:cNvSpPr/>
            <p:nvPr/>
          </p:nvSpPr>
          <p:spPr>
            <a:xfrm>
              <a:off x="5137306" y="5249941"/>
              <a:ext cx="26288" cy="17842"/>
            </a:xfrm>
            <a:custGeom>
              <a:avLst/>
              <a:gdLst>
                <a:gd name="connsiteX0" fmla="*/ 9957 w 26288"/>
                <a:gd name="connsiteY0" fmla="*/ 17842 h 17842"/>
                <a:gd name="connsiteX1" fmla="*/ 3402 w 26288"/>
                <a:gd name="connsiteY1" fmla="*/ 17842 h 17842"/>
                <a:gd name="connsiteX2" fmla="*/ 2 w 26288"/>
                <a:gd name="connsiteY2" fmla="*/ 17734 h 17842"/>
                <a:gd name="connsiteX3" fmla="*/ 6557 w 26288"/>
                <a:gd name="connsiteY3" fmla="*/ 14539 h 17842"/>
                <a:gd name="connsiteX4" fmla="*/ 26251 w 26288"/>
                <a:gd name="connsiteY4" fmla="*/ 0 h 17842"/>
                <a:gd name="connsiteX5" fmla="*/ 9957 w 26288"/>
                <a:gd name="connsiteY5" fmla="*/ 17842 h 17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88" h="17842">
                  <a:moveTo>
                    <a:pt x="9957" y="17842"/>
                  </a:moveTo>
                  <a:cubicBezTo>
                    <a:pt x="7774" y="17842"/>
                    <a:pt x="5585" y="17842"/>
                    <a:pt x="3402" y="17842"/>
                  </a:cubicBezTo>
                  <a:cubicBezTo>
                    <a:pt x="2271" y="17808"/>
                    <a:pt x="1133" y="17768"/>
                    <a:pt x="2" y="17734"/>
                  </a:cubicBezTo>
                  <a:cubicBezTo>
                    <a:pt x="-84" y="12013"/>
                    <a:pt x="2802" y="12384"/>
                    <a:pt x="6557" y="14539"/>
                  </a:cubicBezTo>
                  <a:cubicBezTo>
                    <a:pt x="13261" y="10853"/>
                    <a:pt x="22908" y="12202"/>
                    <a:pt x="26251" y="0"/>
                  </a:cubicBezTo>
                  <a:cubicBezTo>
                    <a:pt x="26737" y="14088"/>
                    <a:pt x="22559" y="17876"/>
                    <a:pt x="9957" y="17842"/>
                  </a:cubicBezTo>
                  <a:close/>
                </a:path>
              </a:pathLst>
            </a:custGeom>
            <a:grpFill/>
            <a:ln w="5715" cap="flat">
              <a:noFill/>
              <a:prstDash val="solid"/>
              <a:miter/>
            </a:ln>
          </p:spPr>
          <p:txBody>
            <a:bodyPr rtlCol="0" anchor="ctr"/>
            <a:lstStyle/>
            <a:p>
              <a:endParaRPr lang="zh-CN" altLang="en-US"/>
            </a:p>
          </p:txBody>
        </p:sp>
        <p:sp>
          <p:nvSpPr>
            <p:cNvPr id="5805" name="任意多边形: 形状 5804">
              <a:extLst>
                <a:ext uri="{FF2B5EF4-FFF2-40B4-BE49-F238E27FC236}">
                  <a16:creationId xmlns:a16="http://schemas.microsoft.com/office/drawing/2014/main" id="{1AE9A5EA-A21B-D955-6EAA-3AC0F6998696}"/>
                </a:ext>
              </a:extLst>
            </p:cNvPr>
            <p:cNvSpPr/>
            <p:nvPr/>
          </p:nvSpPr>
          <p:spPr>
            <a:xfrm>
              <a:off x="5127513" y="5257623"/>
              <a:ext cx="19562" cy="16743"/>
            </a:xfrm>
            <a:custGeom>
              <a:avLst/>
              <a:gdLst>
                <a:gd name="connsiteX0" fmla="*/ 16345 w 19562"/>
                <a:gd name="connsiteY0" fmla="*/ 6858 h 16743"/>
                <a:gd name="connsiteX1" fmla="*/ 9790 w 19562"/>
                <a:gd name="connsiteY1" fmla="*/ 10053 h 16743"/>
                <a:gd name="connsiteX2" fmla="*/ 0 w 19562"/>
                <a:gd name="connsiteY2" fmla="*/ 16693 h 16743"/>
                <a:gd name="connsiteX3" fmla="*/ 6 w 19562"/>
                <a:gd name="connsiteY3" fmla="*/ 13453 h 16743"/>
                <a:gd name="connsiteX4" fmla="*/ 19562 w 19562"/>
                <a:gd name="connsiteY4" fmla="*/ 200 h 16743"/>
                <a:gd name="connsiteX5" fmla="*/ 16345 w 19562"/>
                <a:gd name="connsiteY5" fmla="*/ 6858 h 1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62" h="16743">
                  <a:moveTo>
                    <a:pt x="16345" y="6858"/>
                  </a:moveTo>
                  <a:cubicBezTo>
                    <a:pt x="13676" y="6932"/>
                    <a:pt x="11264" y="7521"/>
                    <a:pt x="9790" y="10053"/>
                  </a:cubicBezTo>
                  <a:cubicBezTo>
                    <a:pt x="6446" y="12150"/>
                    <a:pt x="5178" y="17305"/>
                    <a:pt x="0" y="16693"/>
                  </a:cubicBezTo>
                  <a:cubicBezTo>
                    <a:pt x="6" y="15613"/>
                    <a:pt x="11" y="14533"/>
                    <a:pt x="6" y="13453"/>
                  </a:cubicBezTo>
                  <a:cubicBezTo>
                    <a:pt x="5195" y="2469"/>
                    <a:pt x="10184" y="-909"/>
                    <a:pt x="19562" y="200"/>
                  </a:cubicBezTo>
                  <a:cubicBezTo>
                    <a:pt x="16939" y="1663"/>
                    <a:pt x="16459" y="4172"/>
                    <a:pt x="16345" y="6858"/>
                  </a:cubicBezTo>
                  <a:close/>
                </a:path>
              </a:pathLst>
            </a:custGeom>
            <a:grpFill/>
            <a:ln w="5715" cap="flat">
              <a:noFill/>
              <a:prstDash val="solid"/>
              <a:miter/>
            </a:ln>
          </p:spPr>
          <p:txBody>
            <a:bodyPr rtlCol="0" anchor="ctr"/>
            <a:lstStyle/>
            <a:p>
              <a:endParaRPr lang="zh-CN" altLang="en-US"/>
            </a:p>
          </p:txBody>
        </p:sp>
        <p:sp>
          <p:nvSpPr>
            <p:cNvPr id="5806" name="任意多边形: 形状 5805">
              <a:extLst>
                <a:ext uri="{FF2B5EF4-FFF2-40B4-BE49-F238E27FC236}">
                  <a16:creationId xmlns:a16="http://schemas.microsoft.com/office/drawing/2014/main" id="{D304961B-E1AB-167B-C5DE-C24ED09AC8CD}"/>
                </a:ext>
              </a:extLst>
            </p:cNvPr>
            <p:cNvSpPr/>
            <p:nvPr/>
          </p:nvSpPr>
          <p:spPr>
            <a:xfrm>
              <a:off x="5202970" y="5233538"/>
              <a:ext cx="11147" cy="15374"/>
            </a:xfrm>
            <a:custGeom>
              <a:avLst/>
              <a:gdLst>
                <a:gd name="connsiteX0" fmla="*/ 1616 w 11147"/>
                <a:gd name="connsiteY0" fmla="*/ 15375 h 15374"/>
                <a:gd name="connsiteX1" fmla="*/ 1410 w 11147"/>
                <a:gd name="connsiteY1" fmla="*/ 2974 h 15374"/>
                <a:gd name="connsiteX2" fmla="*/ 8022 w 11147"/>
                <a:gd name="connsiteY2" fmla="*/ 630 h 15374"/>
                <a:gd name="connsiteX3" fmla="*/ 10417 w 11147"/>
                <a:gd name="connsiteY3" fmla="*/ 6911 h 15374"/>
                <a:gd name="connsiteX4" fmla="*/ 1616 w 11147"/>
                <a:gd name="connsiteY4" fmla="*/ 15375 h 15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47" h="15374">
                  <a:moveTo>
                    <a:pt x="1616" y="15375"/>
                  </a:moveTo>
                  <a:cubicBezTo>
                    <a:pt x="-745" y="11180"/>
                    <a:pt x="-259" y="6951"/>
                    <a:pt x="1410" y="2974"/>
                  </a:cubicBezTo>
                  <a:cubicBezTo>
                    <a:pt x="2553" y="242"/>
                    <a:pt x="4936" y="-776"/>
                    <a:pt x="8022" y="630"/>
                  </a:cubicBezTo>
                  <a:cubicBezTo>
                    <a:pt x="11011" y="1991"/>
                    <a:pt x="11960" y="3848"/>
                    <a:pt x="10417" y="6911"/>
                  </a:cubicBezTo>
                  <a:cubicBezTo>
                    <a:pt x="8473" y="10751"/>
                    <a:pt x="6713" y="14701"/>
                    <a:pt x="1616" y="15375"/>
                  </a:cubicBezTo>
                  <a:close/>
                </a:path>
              </a:pathLst>
            </a:custGeom>
            <a:grpFill/>
            <a:ln w="5715" cap="flat">
              <a:noFill/>
              <a:prstDash val="solid"/>
              <a:miter/>
            </a:ln>
          </p:spPr>
          <p:txBody>
            <a:bodyPr rtlCol="0" anchor="ctr"/>
            <a:lstStyle/>
            <a:p>
              <a:endParaRPr lang="zh-CN" altLang="en-US"/>
            </a:p>
          </p:txBody>
        </p:sp>
        <p:sp>
          <p:nvSpPr>
            <p:cNvPr id="5807" name="任意多边形: 形状 5806">
              <a:extLst>
                <a:ext uri="{FF2B5EF4-FFF2-40B4-BE49-F238E27FC236}">
                  <a16:creationId xmlns:a16="http://schemas.microsoft.com/office/drawing/2014/main" id="{4BCA602B-25D1-8B3D-C8DE-B1CA46885149}"/>
                </a:ext>
              </a:extLst>
            </p:cNvPr>
            <p:cNvSpPr/>
            <p:nvPr/>
          </p:nvSpPr>
          <p:spPr>
            <a:xfrm>
              <a:off x="5337996" y="4942137"/>
              <a:ext cx="19745" cy="9858"/>
            </a:xfrm>
            <a:custGeom>
              <a:avLst/>
              <a:gdLst>
                <a:gd name="connsiteX0" fmla="*/ 19745 w 19745"/>
                <a:gd name="connsiteY0" fmla="*/ 3286 h 9858"/>
                <a:gd name="connsiteX1" fmla="*/ 13139 w 19745"/>
                <a:gd name="connsiteY1" fmla="*/ 9859 h 9858"/>
                <a:gd name="connsiteX2" fmla="*/ 3286 w 19745"/>
                <a:gd name="connsiteY2" fmla="*/ 9859 h 9858"/>
                <a:gd name="connsiteX3" fmla="*/ 0 w 19745"/>
                <a:gd name="connsiteY3" fmla="*/ 6578 h 9858"/>
                <a:gd name="connsiteX4" fmla="*/ 0 w 19745"/>
                <a:gd name="connsiteY4" fmla="*/ 0 h 9858"/>
                <a:gd name="connsiteX5" fmla="*/ 11676 w 19745"/>
                <a:gd name="connsiteY5" fmla="*/ 989 h 9858"/>
                <a:gd name="connsiteX6" fmla="*/ 19745 w 19745"/>
                <a:gd name="connsiteY6" fmla="*/ 3286 h 9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45" h="9858">
                  <a:moveTo>
                    <a:pt x="19745" y="3286"/>
                  </a:moveTo>
                  <a:cubicBezTo>
                    <a:pt x="17545" y="5475"/>
                    <a:pt x="15339" y="7664"/>
                    <a:pt x="13139" y="9859"/>
                  </a:cubicBezTo>
                  <a:cubicBezTo>
                    <a:pt x="9853" y="9859"/>
                    <a:pt x="6567" y="9859"/>
                    <a:pt x="3286" y="9859"/>
                  </a:cubicBezTo>
                  <a:cubicBezTo>
                    <a:pt x="2263" y="8692"/>
                    <a:pt x="1166" y="7595"/>
                    <a:pt x="0" y="6578"/>
                  </a:cubicBezTo>
                  <a:cubicBezTo>
                    <a:pt x="0" y="4384"/>
                    <a:pt x="0" y="2195"/>
                    <a:pt x="0" y="0"/>
                  </a:cubicBezTo>
                  <a:cubicBezTo>
                    <a:pt x="3743" y="2018"/>
                    <a:pt x="7372" y="3292"/>
                    <a:pt x="11676" y="989"/>
                  </a:cubicBezTo>
                  <a:cubicBezTo>
                    <a:pt x="14676" y="-629"/>
                    <a:pt x="17694" y="251"/>
                    <a:pt x="19745" y="3286"/>
                  </a:cubicBezTo>
                  <a:close/>
                </a:path>
              </a:pathLst>
            </a:custGeom>
            <a:grpFill/>
            <a:ln w="5715" cap="flat">
              <a:noFill/>
              <a:prstDash val="solid"/>
              <a:miter/>
            </a:ln>
          </p:spPr>
          <p:txBody>
            <a:bodyPr rtlCol="0" anchor="ctr"/>
            <a:lstStyle/>
            <a:p>
              <a:endParaRPr lang="zh-CN" altLang="en-US"/>
            </a:p>
          </p:txBody>
        </p:sp>
        <p:sp>
          <p:nvSpPr>
            <p:cNvPr id="5808" name="任意多边形: 形状 5807">
              <a:extLst>
                <a:ext uri="{FF2B5EF4-FFF2-40B4-BE49-F238E27FC236}">
                  <a16:creationId xmlns:a16="http://schemas.microsoft.com/office/drawing/2014/main" id="{42C45AD8-A3A1-3120-20F0-DCBAAA5C36F5}"/>
                </a:ext>
              </a:extLst>
            </p:cNvPr>
            <p:cNvSpPr/>
            <p:nvPr/>
          </p:nvSpPr>
          <p:spPr>
            <a:xfrm>
              <a:off x="5336172" y="5059260"/>
              <a:ext cx="9496" cy="11303"/>
            </a:xfrm>
            <a:custGeom>
              <a:avLst/>
              <a:gdLst>
                <a:gd name="connsiteX0" fmla="*/ 6556 w 9496"/>
                <a:gd name="connsiteY0" fmla="*/ 0 h 11303"/>
                <a:gd name="connsiteX1" fmla="*/ 6711 w 9496"/>
                <a:gd name="connsiteY1" fmla="*/ 10716 h 11303"/>
                <a:gd name="connsiteX2" fmla="*/ 796 w 9496"/>
                <a:gd name="connsiteY2" fmla="*/ 9498 h 11303"/>
                <a:gd name="connsiteX3" fmla="*/ 6556 w 9496"/>
                <a:gd name="connsiteY3" fmla="*/ 0 h 11303"/>
              </a:gdLst>
              <a:ahLst/>
              <a:cxnLst>
                <a:cxn ang="0">
                  <a:pos x="connsiteX0" y="connsiteY0"/>
                </a:cxn>
                <a:cxn ang="0">
                  <a:pos x="connsiteX1" y="connsiteY1"/>
                </a:cxn>
                <a:cxn ang="0">
                  <a:pos x="connsiteX2" y="connsiteY2"/>
                </a:cxn>
                <a:cxn ang="0">
                  <a:pos x="connsiteX3" y="connsiteY3"/>
                </a:cxn>
              </a:cxnLst>
              <a:rect l="l" t="t" r="r" b="b"/>
              <a:pathLst>
                <a:path w="9496" h="11303">
                  <a:moveTo>
                    <a:pt x="6556" y="0"/>
                  </a:moveTo>
                  <a:cubicBezTo>
                    <a:pt x="7796" y="3732"/>
                    <a:pt x="12414" y="7338"/>
                    <a:pt x="6711" y="10716"/>
                  </a:cubicBezTo>
                  <a:cubicBezTo>
                    <a:pt x="4990" y="11733"/>
                    <a:pt x="1750" y="11493"/>
                    <a:pt x="796" y="9498"/>
                  </a:cubicBezTo>
                  <a:cubicBezTo>
                    <a:pt x="-1868" y="3949"/>
                    <a:pt x="2693" y="2189"/>
                    <a:pt x="6556" y="0"/>
                  </a:cubicBezTo>
                  <a:close/>
                </a:path>
              </a:pathLst>
            </a:custGeom>
            <a:grpFill/>
            <a:ln w="5715" cap="flat">
              <a:noFill/>
              <a:prstDash val="solid"/>
              <a:miter/>
            </a:ln>
          </p:spPr>
          <p:txBody>
            <a:bodyPr rtlCol="0" anchor="ctr"/>
            <a:lstStyle/>
            <a:p>
              <a:endParaRPr lang="zh-CN" altLang="en-US"/>
            </a:p>
          </p:txBody>
        </p:sp>
        <p:sp>
          <p:nvSpPr>
            <p:cNvPr id="5809" name="任意多边形: 形状 5808">
              <a:extLst>
                <a:ext uri="{FF2B5EF4-FFF2-40B4-BE49-F238E27FC236}">
                  <a16:creationId xmlns:a16="http://schemas.microsoft.com/office/drawing/2014/main" id="{8B521F39-42DC-A177-3800-5A73AA03EB73}"/>
                </a:ext>
              </a:extLst>
            </p:cNvPr>
            <p:cNvSpPr/>
            <p:nvPr/>
          </p:nvSpPr>
          <p:spPr>
            <a:xfrm>
              <a:off x="5213629" y="5165811"/>
              <a:ext cx="12547" cy="14047"/>
            </a:xfrm>
            <a:custGeom>
              <a:avLst/>
              <a:gdLst>
                <a:gd name="connsiteX0" fmla="*/ 12542 w 12547"/>
                <a:gd name="connsiteY0" fmla="*/ 0 h 14047"/>
                <a:gd name="connsiteX1" fmla="*/ 12547 w 12547"/>
                <a:gd name="connsiteY1" fmla="*/ 3303 h 14047"/>
                <a:gd name="connsiteX2" fmla="*/ 12513 w 12547"/>
                <a:gd name="connsiteY2" fmla="*/ 9864 h 14047"/>
                <a:gd name="connsiteX3" fmla="*/ 88 w 12547"/>
                <a:gd name="connsiteY3" fmla="*/ 14048 h 14047"/>
                <a:gd name="connsiteX4" fmla="*/ 12542 w 12547"/>
                <a:gd name="connsiteY4" fmla="*/ 0 h 140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47" h="14047">
                  <a:moveTo>
                    <a:pt x="12542" y="0"/>
                  </a:moveTo>
                  <a:cubicBezTo>
                    <a:pt x="12542" y="1103"/>
                    <a:pt x="12547" y="2200"/>
                    <a:pt x="12547" y="3303"/>
                  </a:cubicBezTo>
                  <a:cubicBezTo>
                    <a:pt x="12536" y="5492"/>
                    <a:pt x="12524" y="7681"/>
                    <a:pt x="12513" y="9864"/>
                  </a:cubicBezTo>
                  <a:cubicBezTo>
                    <a:pt x="7918" y="9150"/>
                    <a:pt x="5198" y="13830"/>
                    <a:pt x="88" y="14048"/>
                  </a:cubicBezTo>
                  <a:cubicBezTo>
                    <a:pt x="-1152" y="4298"/>
                    <a:pt x="11027" y="6624"/>
                    <a:pt x="12542" y="0"/>
                  </a:cubicBezTo>
                  <a:close/>
                </a:path>
              </a:pathLst>
            </a:custGeom>
            <a:grpFill/>
            <a:ln w="5715" cap="flat">
              <a:noFill/>
              <a:prstDash val="solid"/>
              <a:miter/>
            </a:ln>
          </p:spPr>
          <p:txBody>
            <a:bodyPr rtlCol="0" anchor="ctr"/>
            <a:lstStyle/>
            <a:p>
              <a:endParaRPr lang="zh-CN" altLang="en-US"/>
            </a:p>
          </p:txBody>
        </p:sp>
        <p:sp>
          <p:nvSpPr>
            <p:cNvPr id="5810" name="任意多边形: 形状 5809">
              <a:extLst>
                <a:ext uri="{FF2B5EF4-FFF2-40B4-BE49-F238E27FC236}">
                  <a16:creationId xmlns:a16="http://schemas.microsoft.com/office/drawing/2014/main" id="{09444DA4-5DB8-3BE2-492D-C1410552D693}"/>
                </a:ext>
              </a:extLst>
            </p:cNvPr>
            <p:cNvSpPr/>
            <p:nvPr/>
          </p:nvSpPr>
          <p:spPr>
            <a:xfrm>
              <a:off x="5364331" y="5049550"/>
              <a:ext cx="11217" cy="12373"/>
            </a:xfrm>
            <a:custGeom>
              <a:avLst/>
              <a:gdLst>
                <a:gd name="connsiteX0" fmla="*/ 0 w 11217"/>
                <a:gd name="connsiteY0" fmla="*/ 7744 h 12373"/>
                <a:gd name="connsiteX1" fmla="*/ 9818 w 11217"/>
                <a:gd name="connsiteY1" fmla="*/ 4406 h 12373"/>
                <a:gd name="connsiteX2" fmla="*/ 9847 w 11217"/>
                <a:gd name="connsiteY2" fmla="*/ 4452 h 12373"/>
                <a:gd name="connsiteX3" fmla="*/ 9824 w 11217"/>
                <a:gd name="connsiteY3" fmla="*/ 11002 h 12373"/>
                <a:gd name="connsiteX4" fmla="*/ 8378 w 11217"/>
                <a:gd name="connsiteY4" fmla="*/ 12373 h 12373"/>
                <a:gd name="connsiteX5" fmla="*/ 6384 w 11217"/>
                <a:gd name="connsiteY5" fmla="*/ 12350 h 12373"/>
                <a:gd name="connsiteX6" fmla="*/ 0 w 11217"/>
                <a:gd name="connsiteY6" fmla="*/ 7744 h 12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17" h="12373">
                  <a:moveTo>
                    <a:pt x="0" y="7744"/>
                  </a:moveTo>
                  <a:cubicBezTo>
                    <a:pt x="2309" y="-1903"/>
                    <a:pt x="2503" y="-1966"/>
                    <a:pt x="9818" y="4406"/>
                  </a:cubicBezTo>
                  <a:lnTo>
                    <a:pt x="9847" y="4452"/>
                  </a:lnTo>
                  <a:cubicBezTo>
                    <a:pt x="11687" y="6641"/>
                    <a:pt x="11670" y="8824"/>
                    <a:pt x="9824" y="11002"/>
                  </a:cubicBezTo>
                  <a:cubicBezTo>
                    <a:pt x="9344" y="11459"/>
                    <a:pt x="8864" y="11916"/>
                    <a:pt x="8378" y="12373"/>
                  </a:cubicBezTo>
                  <a:cubicBezTo>
                    <a:pt x="7715" y="12362"/>
                    <a:pt x="7052" y="12350"/>
                    <a:pt x="6384" y="12350"/>
                  </a:cubicBezTo>
                  <a:cubicBezTo>
                    <a:pt x="3886" y="11339"/>
                    <a:pt x="1869" y="9641"/>
                    <a:pt x="0" y="7744"/>
                  </a:cubicBezTo>
                  <a:close/>
                </a:path>
              </a:pathLst>
            </a:custGeom>
            <a:grpFill/>
            <a:ln w="5715" cap="flat">
              <a:noFill/>
              <a:prstDash val="solid"/>
              <a:miter/>
            </a:ln>
          </p:spPr>
          <p:txBody>
            <a:bodyPr rtlCol="0" anchor="ctr"/>
            <a:lstStyle/>
            <a:p>
              <a:endParaRPr lang="zh-CN" altLang="en-US"/>
            </a:p>
          </p:txBody>
        </p:sp>
        <p:sp>
          <p:nvSpPr>
            <p:cNvPr id="5811" name="任意多边形: 形状 5810">
              <a:extLst>
                <a:ext uri="{FF2B5EF4-FFF2-40B4-BE49-F238E27FC236}">
                  <a16:creationId xmlns:a16="http://schemas.microsoft.com/office/drawing/2014/main" id="{059028BB-3BB8-3697-97B7-F37240C60317}"/>
                </a:ext>
              </a:extLst>
            </p:cNvPr>
            <p:cNvSpPr/>
            <p:nvPr/>
          </p:nvSpPr>
          <p:spPr>
            <a:xfrm>
              <a:off x="5352466" y="5056296"/>
              <a:ext cx="6506" cy="9325"/>
            </a:xfrm>
            <a:custGeom>
              <a:avLst/>
              <a:gdLst>
                <a:gd name="connsiteX0" fmla="*/ 201 w 6506"/>
                <a:gd name="connsiteY0" fmla="*/ 9326 h 9325"/>
                <a:gd name="connsiteX1" fmla="*/ 4499 w 6506"/>
                <a:gd name="connsiteY1" fmla="*/ 10 h 9325"/>
                <a:gd name="connsiteX2" fmla="*/ 6482 w 6506"/>
                <a:gd name="connsiteY2" fmla="*/ 1873 h 9325"/>
                <a:gd name="connsiteX3" fmla="*/ 201 w 6506"/>
                <a:gd name="connsiteY3" fmla="*/ 9326 h 9325"/>
              </a:gdLst>
              <a:ahLst/>
              <a:cxnLst>
                <a:cxn ang="0">
                  <a:pos x="connsiteX0" y="connsiteY0"/>
                </a:cxn>
                <a:cxn ang="0">
                  <a:pos x="connsiteX1" y="connsiteY1"/>
                </a:cxn>
                <a:cxn ang="0">
                  <a:pos x="connsiteX2" y="connsiteY2"/>
                </a:cxn>
                <a:cxn ang="0">
                  <a:pos x="connsiteX3" y="connsiteY3"/>
                </a:cxn>
              </a:cxnLst>
              <a:rect l="l" t="t" r="r" b="b"/>
              <a:pathLst>
                <a:path w="6506" h="9325">
                  <a:moveTo>
                    <a:pt x="201" y="9326"/>
                  </a:moveTo>
                  <a:cubicBezTo>
                    <a:pt x="-451" y="4319"/>
                    <a:pt x="355" y="1170"/>
                    <a:pt x="4499" y="10"/>
                  </a:cubicBezTo>
                  <a:cubicBezTo>
                    <a:pt x="4979" y="-127"/>
                    <a:pt x="6425" y="1170"/>
                    <a:pt x="6482" y="1873"/>
                  </a:cubicBezTo>
                  <a:cubicBezTo>
                    <a:pt x="6830" y="6331"/>
                    <a:pt x="3481" y="7280"/>
                    <a:pt x="201" y="9326"/>
                  </a:cubicBezTo>
                  <a:close/>
                </a:path>
              </a:pathLst>
            </a:custGeom>
            <a:grpFill/>
            <a:ln w="5715" cap="flat">
              <a:noFill/>
              <a:prstDash val="solid"/>
              <a:miter/>
            </a:ln>
          </p:spPr>
          <p:txBody>
            <a:bodyPr rtlCol="0" anchor="ctr"/>
            <a:lstStyle/>
            <a:p>
              <a:endParaRPr lang="zh-CN" altLang="en-US"/>
            </a:p>
          </p:txBody>
        </p:sp>
        <p:sp>
          <p:nvSpPr>
            <p:cNvPr id="5812" name="任意多边形: 形状 5811">
              <a:extLst>
                <a:ext uri="{FF2B5EF4-FFF2-40B4-BE49-F238E27FC236}">
                  <a16:creationId xmlns:a16="http://schemas.microsoft.com/office/drawing/2014/main" id="{16E2A877-91D7-7CB8-C0ED-5B57BC6F43AC}"/>
                </a:ext>
              </a:extLst>
            </p:cNvPr>
            <p:cNvSpPr/>
            <p:nvPr/>
          </p:nvSpPr>
          <p:spPr>
            <a:xfrm>
              <a:off x="5294080" y="5074108"/>
              <a:ext cx="5739" cy="7617"/>
            </a:xfrm>
            <a:custGeom>
              <a:avLst/>
              <a:gdLst>
                <a:gd name="connsiteX0" fmla="*/ 3037 w 5739"/>
                <a:gd name="connsiteY0" fmla="*/ 7618 h 7617"/>
                <a:gd name="connsiteX1" fmla="*/ 334 w 5739"/>
                <a:gd name="connsiteY1" fmla="*/ 3766 h 7617"/>
                <a:gd name="connsiteX2" fmla="*/ 3231 w 5739"/>
                <a:gd name="connsiteY2" fmla="*/ 11 h 7617"/>
                <a:gd name="connsiteX3" fmla="*/ 5552 w 5739"/>
                <a:gd name="connsiteY3" fmla="*/ 3103 h 7617"/>
                <a:gd name="connsiteX4" fmla="*/ 3037 w 5739"/>
                <a:gd name="connsiteY4" fmla="*/ 7618 h 7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9" h="7617">
                  <a:moveTo>
                    <a:pt x="3037" y="7618"/>
                  </a:moveTo>
                  <a:cubicBezTo>
                    <a:pt x="1917" y="6064"/>
                    <a:pt x="820" y="5029"/>
                    <a:pt x="334" y="3766"/>
                  </a:cubicBezTo>
                  <a:cubicBezTo>
                    <a:pt x="-660" y="1183"/>
                    <a:pt x="643" y="-137"/>
                    <a:pt x="3231" y="11"/>
                  </a:cubicBezTo>
                  <a:cubicBezTo>
                    <a:pt x="4974" y="114"/>
                    <a:pt x="6232" y="1166"/>
                    <a:pt x="5552" y="3103"/>
                  </a:cubicBezTo>
                  <a:cubicBezTo>
                    <a:pt x="5055" y="4503"/>
                    <a:pt x="4100" y="5755"/>
                    <a:pt x="3037" y="7618"/>
                  </a:cubicBezTo>
                  <a:close/>
                </a:path>
              </a:pathLst>
            </a:custGeom>
            <a:grpFill/>
            <a:ln w="5715" cap="flat">
              <a:noFill/>
              <a:prstDash val="solid"/>
              <a:miter/>
            </a:ln>
          </p:spPr>
          <p:txBody>
            <a:bodyPr rtlCol="0" anchor="ctr"/>
            <a:lstStyle/>
            <a:p>
              <a:endParaRPr lang="zh-CN" altLang="en-US"/>
            </a:p>
          </p:txBody>
        </p:sp>
        <p:sp>
          <p:nvSpPr>
            <p:cNvPr id="5813" name="任意多边形: 形状 5812">
              <a:extLst>
                <a:ext uri="{FF2B5EF4-FFF2-40B4-BE49-F238E27FC236}">
                  <a16:creationId xmlns:a16="http://schemas.microsoft.com/office/drawing/2014/main" id="{C6B74EE9-FEA5-586D-5ED8-3B06171ADB3B}"/>
                </a:ext>
              </a:extLst>
            </p:cNvPr>
            <p:cNvSpPr/>
            <p:nvPr/>
          </p:nvSpPr>
          <p:spPr>
            <a:xfrm>
              <a:off x="5275417" y="5131679"/>
              <a:ext cx="6540" cy="6777"/>
            </a:xfrm>
            <a:custGeom>
              <a:avLst/>
              <a:gdLst>
                <a:gd name="connsiteX0" fmla="*/ 86 w 6540"/>
                <a:gd name="connsiteY0" fmla="*/ 1236 h 6777"/>
                <a:gd name="connsiteX1" fmla="*/ 5578 w 6540"/>
                <a:gd name="connsiteY1" fmla="*/ 750 h 6777"/>
                <a:gd name="connsiteX2" fmla="*/ 4927 w 6540"/>
                <a:gd name="connsiteY2" fmla="*/ 6088 h 6777"/>
                <a:gd name="connsiteX3" fmla="*/ 0 w 6540"/>
                <a:gd name="connsiteY3" fmla="*/ 4573 h 6777"/>
                <a:gd name="connsiteX4" fmla="*/ 86 w 6540"/>
                <a:gd name="connsiteY4" fmla="*/ 1236 h 6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0" h="6777">
                  <a:moveTo>
                    <a:pt x="86" y="1236"/>
                  </a:moveTo>
                  <a:cubicBezTo>
                    <a:pt x="1915" y="738"/>
                    <a:pt x="3938" y="-970"/>
                    <a:pt x="5578" y="750"/>
                  </a:cubicBezTo>
                  <a:cubicBezTo>
                    <a:pt x="7138" y="2385"/>
                    <a:pt x="6715" y="4733"/>
                    <a:pt x="4927" y="6088"/>
                  </a:cubicBezTo>
                  <a:cubicBezTo>
                    <a:pt x="2915" y="7608"/>
                    <a:pt x="1246" y="6397"/>
                    <a:pt x="0" y="4573"/>
                  </a:cubicBezTo>
                  <a:cubicBezTo>
                    <a:pt x="29" y="3465"/>
                    <a:pt x="57" y="2350"/>
                    <a:pt x="86" y="1236"/>
                  </a:cubicBezTo>
                  <a:close/>
                </a:path>
              </a:pathLst>
            </a:custGeom>
            <a:grpFill/>
            <a:ln w="5715" cap="flat">
              <a:noFill/>
              <a:prstDash val="solid"/>
              <a:miter/>
            </a:ln>
          </p:spPr>
          <p:txBody>
            <a:bodyPr rtlCol="0" anchor="ctr"/>
            <a:lstStyle/>
            <a:p>
              <a:endParaRPr lang="zh-CN" altLang="en-US"/>
            </a:p>
          </p:txBody>
        </p:sp>
        <p:sp>
          <p:nvSpPr>
            <p:cNvPr id="5814" name="任意多边形: 形状 5813">
              <a:extLst>
                <a:ext uri="{FF2B5EF4-FFF2-40B4-BE49-F238E27FC236}">
                  <a16:creationId xmlns:a16="http://schemas.microsoft.com/office/drawing/2014/main" id="{E6CA785D-F291-A692-5C2C-E60C7CA8AECB}"/>
                </a:ext>
              </a:extLst>
            </p:cNvPr>
            <p:cNvSpPr/>
            <p:nvPr/>
          </p:nvSpPr>
          <p:spPr>
            <a:xfrm>
              <a:off x="5249208" y="5138383"/>
              <a:ext cx="8292" cy="7722"/>
            </a:xfrm>
            <a:custGeom>
              <a:avLst/>
              <a:gdLst>
                <a:gd name="connsiteX0" fmla="*/ 0 w 8292"/>
                <a:gd name="connsiteY0" fmla="*/ 7723 h 7722"/>
                <a:gd name="connsiteX1" fmla="*/ 46 w 8292"/>
                <a:gd name="connsiteY1" fmla="*/ 1207 h 7722"/>
                <a:gd name="connsiteX2" fmla="*/ 3166 w 8292"/>
                <a:gd name="connsiteY2" fmla="*/ 830 h 7722"/>
                <a:gd name="connsiteX3" fmla="*/ 8270 w 8292"/>
                <a:gd name="connsiteY3" fmla="*/ 1493 h 7722"/>
                <a:gd name="connsiteX4" fmla="*/ 5509 w 8292"/>
                <a:gd name="connsiteY4" fmla="*/ 4722 h 7722"/>
                <a:gd name="connsiteX5" fmla="*/ 0 w 8292"/>
                <a:gd name="connsiteY5" fmla="*/ 7723 h 7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2" h="7722">
                  <a:moveTo>
                    <a:pt x="0" y="7723"/>
                  </a:moveTo>
                  <a:cubicBezTo>
                    <a:pt x="17" y="5551"/>
                    <a:pt x="29" y="3379"/>
                    <a:pt x="46" y="1207"/>
                  </a:cubicBezTo>
                  <a:cubicBezTo>
                    <a:pt x="1086" y="1076"/>
                    <a:pt x="2120" y="888"/>
                    <a:pt x="3166" y="830"/>
                  </a:cubicBezTo>
                  <a:cubicBezTo>
                    <a:pt x="4955" y="733"/>
                    <a:pt x="7218" y="-1358"/>
                    <a:pt x="8270" y="1493"/>
                  </a:cubicBezTo>
                  <a:cubicBezTo>
                    <a:pt x="8515" y="2162"/>
                    <a:pt x="6681" y="3894"/>
                    <a:pt x="5509" y="4722"/>
                  </a:cubicBezTo>
                  <a:cubicBezTo>
                    <a:pt x="3812" y="5922"/>
                    <a:pt x="1852" y="6740"/>
                    <a:pt x="0" y="7723"/>
                  </a:cubicBezTo>
                  <a:close/>
                </a:path>
              </a:pathLst>
            </a:custGeom>
            <a:grpFill/>
            <a:ln w="5715" cap="flat">
              <a:noFill/>
              <a:prstDash val="solid"/>
              <a:miter/>
            </a:ln>
          </p:spPr>
          <p:txBody>
            <a:bodyPr rtlCol="0" anchor="ctr"/>
            <a:lstStyle/>
            <a:p>
              <a:endParaRPr lang="zh-CN" altLang="en-US"/>
            </a:p>
          </p:txBody>
        </p:sp>
        <p:sp>
          <p:nvSpPr>
            <p:cNvPr id="5815" name="任意多边形: 形状 5814">
              <a:extLst>
                <a:ext uri="{FF2B5EF4-FFF2-40B4-BE49-F238E27FC236}">
                  <a16:creationId xmlns:a16="http://schemas.microsoft.com/office/drawing/2014/main" id="{AEB47BCD-3665-B8DA-AC63-A4BA65CCAF6A}"/>
                </a:ext>
              </a:extLst>
            </p:cNvPr>
            <p:cNvSpPr/>
            <p:nvPr/>
          </p:nvSpPr>
          <p:spPr>
            <a:xfrm>
              <a:off x="5364331" y="5057295"/>
              <a:ext cx="6532" cy="6497"/>
            </a:xfrm>
            <a:custGeom>
              <a:avLst/>
              <a:gdLst>
                <a:gd name="connsiteX0" fmla="*/ 0 w 6532"/>
                <a:gd name="connsiteY0" fmla="*/ 0 h 6497"/>
                <a:gd name="connsiteX1" fmla="*/ 6532 w 6532"/>
                <a:gd name="connsiteY1" fmla="*/ 3258 h 6497"/>
                <a:gd name="connsiteX2" fmla="*/ 3258 w 6532"/>
                <a:gd name="connsiteY2" fmla="*/ 6498 h 6497"/>
                <a:gd name="connsiteX3" fmla="*/ 0 w 6532"/>
                <a:gd name="connsiteY3" fmla="*/ 0 h 6497"/>
              </a:gdLst>
              <a:ahLst/>
              <a:cxnLst>
                <a:cxn ang="0">
                  <a:pos x="connsiteX0" y="connsiteY0"/>
                </a:cxn>
                <a:cxn ang="0">
                  <a:pos x="connsiteX1" y="connsiteY1"/>
                </a:cxn>
                <a:cxn ang="0">
                  <a:pos x="connsiteX2" y="connsiteY2"/>
                </a:cxn>
                <a:cxn ang="0">
                  <a:pos x="connsiteX3" y="connsiteY3"/>
                </a:cxn>
              </a:cxnLst>
              <a:rect l="l" t="t" r="r" b="b"/>
              <a:pathLst>
                <a:path w="6532" h="6497">
                  <a:moveTo>
                    <a:pt x="0" y="0"/>
                  </a:moveTo>
                  <a:cubicBezTo>
                    <a:pt x="2698" y="40"/>
                    <a:pt x="5126" y="617"/>
                    <a:pt x="6532" y="3258"/>
                  </a:cubicBezTo>
                  <a:cubicBezTo>
                    <a:pt x="6184" y="5092"/>
                    <a:pt x="5092" y="6172"/>
                    <a:pt x="3258" y="6498"/>
                  </a:cubicBezTo>
                  <a:cubicBezTo>
                    <a:pt x="560" y="5138"/>
                    <a:pt x="29" y="2692"/>
                    <a:pt x="0" y="0"/>
                  </a:cubicBezTo>
                  <a:close/>
                </a:path>
              </a:pathLst>
            </a:custGeom>
            <a:grpFill/>
            <a:ln w="5715" cap="flat">
              <a:noFill/>
              <a:prstDash val="solid"/>
              <a:miter/>
            </a:ln>
          </p:spPr>
          <p:txBody>
            <a:bodyPr rtlCol="0" anchor="ctr"/>
            <a:lstStyle/>
            <a:p>
              <a:endParaRPr lang="zh-CN" altLang="en-US"/>
            </a:p>
          </p:txBody>
        </p:sp>
        <p:sp>
          <p:nvSpPr>
            <p:cNvPr id="5816" name="任意多边形: 形状 5815">
              <a:extLst>
                <a:ext uri="{FF2B5EF4-FFF2-40B4-BE49-F238E27FC236}">
                  <a16:creationId xmlns:a16="http://schemas.microsoft.com/office/drawing/2014/main" id="{046F3389-5E17-4103-3370-69B8F89106AF}"/>
                </a:ext>
              </a:extLst>
            </p:cNvPr>
            <p:cNvSpPr/>
            <p:nvPr/>
          </p:nvSpPr>
          <p:spPr>
            <a:xfrm>
              <a:off x="5354427" y="5069512"/>
              <a:ext cx="5168" cy="4196"/>
            </a:xfrm>
            <a:custGeom>
              <a:avLst/>
              <a:gdLst>
                <a:gd name="connsiteX0" fmla="*/ 0 w 5168"/>
                <a:gd name="connsiteY0" fmla="*/ 4196 h 4196"/>
                <a:gd name="connsiteX1" fmla="*/ 3989 w 5168"/>
                <a:gd name="connsiteY1" fmla="*/ 2 h 4196"/>
                <a:gd name="connsiteX2" fmla="*/ 5149 w 5168"/>
                <a:gd name="connsiteY2" fmla="*/ 1807 h 4196"/>
                <a:gd name="connsiteX3" fmla="*/ 0 w 5168"/>
                <a:gd name="connsiteY3" fmla="*/ 4196 h 4196"/>
                <a:gd name="connsiteX4" fmla="*/ 0 w 5168"/>
                <a:gd name="connsiteY4" fmla="*/ 4196 h 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8" h="4196">
                  <a:moveTo>
                    <a:pt x="0" y="4196"/>
                  </a:moveTo>
                  <a:cubicBezTo>
                    <a:pt x="812" y="2293"/>
                    <a:pt x="1737" y="430"/>
                    <a:pt x="3989" y="2"/>
                  </a:cubicBezTo>
                  <a:cubicBezTo>
                    <a:pt x="4275" y="-56"/>
                    <a:pt x="5321" y="1419"/>
                    <a:pt x="5149" y="1807"/>
                  </a:cubicBezTo>
                  <a:cubicBezTo>
                    <a:pt x="4189" y="4030"/>
                    <a:pt x="2000" y="3985"/>
                    <a:pt x="0" y="4196"/>
                  </a:cubicBezTo>
                  <a:lnTo>
                    <a:pt x="0" y="4196"/>
                  </a:lnTo>
                  <a:close/>
                </a:path>
              </a:pathLst>
            </a:custGeom>
            <a:grpFill/>
            <a:ln w="5715" cap="flat">
              <a:noFill/>
              <a:prstDash val="solid"/>
              <a:miter/>
            </a:ln>
          </p:spPr>
          <p:txBody>
            <a:bodyPr rtlCol="0" anchor="ctr"/>
            <a:lstStyle/>
            <a:p>
              <a:endParaRPr lang="zh-CN" altLang="en-US"/>
            </a:p>
          </p:txBody>
        </p:sp>
        <p:sp>
          <p:nvSpPr>
            <p:cNvPr id="5817" name="任意多边形: 形状 5816">
              <a:extLst>
                <a:ext uri="{FF2B5EF4-FFF2-40B4-BE49-F238E27FC236}">
                  <a16:creationId xmlns:a16="http://schemas.microsoft.com/office/drawing/2014/main" id="{B2B1E8F3-0BF0-69A7-2A4D-D5BCB1C0C3C2}"/>
                </a:ext>
              </a:extLst>
            </p:cNvPr>
            <p:cNvSpPr/>
            <p:nvPr/>
          </p:nvSpPr>
          <p:spPr>
            <a:xfrm>
              <a:off x="5245968" y="5106621"/>
              <a:ext cx="4537" cy="5221"/>
            </a:xfrm>
            <a:custGeom>
              <a:avLst/>
              <a:gdLst>
                <a:gd name="connsiteX0" fmla="*/ 0 w 4537"/>
                <a:gd name="connsiteY0" fmla="*/ 0 h 5221"/>
                <a:gd name="connsiteX1" fmla="*/ 3195 w 4537"/>
                <a:gd name="connsiteY1" fmla="*/ 29 h 5221"/>
                <a:gd name="connsiteX2" fmla="*/ 3458 w 4537"/>
                <a:gd name="connsiteY2" fmla="*/ 5086 h 5221"/>
                <a:gd name="connsiteX3" fmla="*/ 0 w 4537"/>
                <a:gd name="connsiteY3" fmla="*/ 0 h 5221"/>
              </a:gdLst>
              <a:ahLst/>
              <a:cxnLst>
                <a:cxn ang="0">
                  <a:pos x="connsiteX0" y="connsiteY0"/>
                </a:cxn>
                <a:cxn ang="0">
                  <a:pos x="connsiteX1" y="connsiteY1"/>
                </a:cxn>
                <a:cxn ang="0">
                  <a:pos x="connsiteX2" y="connsiteY2"/>
                </a:cxn>
                <a:cxn ang="0">
                  <a:pos x="connsiteX3" y="connsiteY3"/>
                </a:cxn>
              </a:cxnLst>
              <a:rect l="l" t="t" r="r" b="b"/>
              <a:pathLst>
                <a:path w="4537" h="5221">
                  <a:moveTo>
                    <a:pt x="0" y="0"/>
                  </a:moveTo>
                  <a:cubicBezTo>
                    <a:pt x="1063" y="0"/>
                    <a:pt x="2132" y="12"/>
                    <a:pt x="3195" y="29"/>
                  </a:cubicBezTo>
                  <a:cubicBezTo>
                    <a:pt x="3435" y="1789"/>
                    <a:pt x="5921" y="4458"/>
                    <a:pt x="3458" y="5086"/>
                  </a:cubicBezTo>
                  <a:cubicBezTo>
                    <a:pt x="-23" y="5972"/>
                    <a:pt x="383" y="2303"/>
                    <a:pt x="0" y="0"/>
                  </a:cubicBezTo>
                  <a:close/>
                </a:path>
              </a:pathLst>
            </a:custGeom>
            <a:grpFill/>
            <a:ln w="5715" cap="flat">
              <a:noFill/>
              <a:prstDash val="solid"/>
              <a:miter/>
            </a:ln>
          </p:spPr>
          <p:txBody>
            <a:bodyPr rtlCol="0" anchor="ctr"/>
            <a:lstStyle/>
            <a:p>
              <a:endParaRPr lang="zh-CN" altLang="en-US"/>
            </a:p>
          </p:txBody>
        </p:sp>
        <p:sp>
          <p:nvSpPr>
            <p:cNvPr id="5818" name="任意多边形: 形状 5817">
              <a:extLst>
                <a:ext uri="{FF2B5EF4-FFF2-40B4-BE49-F238E27FC236}">
                  <a16:creationId xmlns:a16="http://schemas.microsoft.com/office/drawing/2014/main" id="{76B368F5-1413-8A10-17DB-79D39BBBC4EB}"/>
                </a:ext>
              </a:extLst>
            </p:cNvPr>
            <p:cNvSpPr/>
            <p:nvPr/>
          </p:nvSpPr>
          <p:spPr>
            <a:xfrm>
              <a:off x="5242619" y="5146083"/>
              <a:ext cx="6606" cy="5611"/>
            </a:xfrm>
            <a:custGeom>
              <a:avLst/>
              <a:gdLst>
                <a:gd name="connsiteX0" fmla="*/ 0 w 6606"/>
                <a:gd name="connsiteY0" fmla="*/ 3280 h 5611"/>
                <a:gd name="connsiteX1" fmla="*/ 6607 w 6606"/>
                <a:gd name="connsiteY1" fmla="*/ 0 h 5611"/>
                <a:gd name="connsiteX2" fmla="*/ 0 w 6606"/>
                <a:gd name="connsiteY2" fmla="*/ 3280 h 5611"/>
              </a:gdLst>
              <a:ahLst/>
              <a:cxnLst>
                <a:cxn ang="0">
                  <a:pos x="connsiteX0" y="connsiteY0"/>
                </a:cxn>
                <a:cxn ang="0">
                  <a:pos x="connsiteX1" y="connsiteY1"/>
                </a:cxn>
                <a:cxn ang="0">
                  <a:pos x="connsiteX2" y="connsiteY2"/>
                </a:cxn>
              </a:cxnLst>
              <a:rect l="l" t="t" r="r" b="b"/>
              <a:pathLst>
                <a:path w="6606" h="5611">
                  <a:moveTo>
                    <a:pt x="0" y="3280"/>
                  </a:moveTo>
                  <a:cubicBezTo>
                    <a:pt x="2200" y="2189"/>
                    <a:pt x="4406" y="1091"/>
                    <a:pt x="6607" y="0"/>
                  </a:cubicBezTo>
                  <a:cubicBezTo>
                    <a:pt x="5949" y="4212"/>
                    <a:pt x="5252" y="8332"/>
                    <a:pt x="0" y="3280"/>
                  </a:cubicBezTo>
                  <a:close/>
                </a:path>
              </a:pathLst>
            </a:custGeom>
            <a:grpFill/>
            <a:ln w="5715" cap="flat">
              <a:noFill/>
              <a:prstDash val="solid"/>
              <a:miter/>
            </a:ln>
          </p:spPr>
          <p:txBody>
            <a:bodyPr rtlCol="0" anchor="ctr"/>
            <a:lstStyle/>
            <a:p>
              <a:endParaRPr lang="zh-CN" altLang="en-US"/>
            </a:p>
          </p:txBody>
        </p:sp>
        <p:sp>
          <p:nvSpPr>
            <p:cNvPr id="5819" name="任意多边形: 形状 5818">
              <a:extLst>
                <a:ext uri="{FF2B5EF4-FFF2-40B4-BE49-F238E27FC236}">
                  <a16:creationId xmlns:a16="http://schemas.microsoft.com/office/drawing/2014/main" id="{0059F97C-58C2-E1D9-15A8-72D49958CDDE}"/>
                </a:ext>
              </a:extLst>
            </p:cNvPr>
            <p:cNvSpPr/>
            <p:nvPr/>
          </p:nvSpPr>
          <p:spPr>
            <a:xfrm>
              <a:off x="5252483" y="5178984"/>
              <a:ext cx="8010" cy="6861"/>
            </a:xfrm>
            <a:custGeom>
              <a:avLst/>
              <a:gdLst>
                <a:gd name="connsiteX0" fmla="*/ 0 w 8010"/>
                <a:gd name="connsiteY0" fmla="*/ 3275 h 6861"/>
                <a:gd name="connsiteX1" fmla="*/ 6561 w 8010"/>
                <a:gd name="connsiteY1" fmla="*/ 17 h 6861"/>
                <a:gd name="connsiteX2" fmla="*/ 6555 w 8010"/>
                <a:gd name="connsiteY2" fmla="*/ 0 h 6861"/>
                <a:gd name="connsiteX3" fmla="*/ 6024 w 8010"/>
                <a:gd name="connsiteY3" fmla="*/ 6452 h 6861"/>
                <a:gd name="connsiteX4" fmla="*/ 0 w 8010"/>
                <a:gd name="connsiteY4" fmla="*/ 3275 h 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0" h="6861">
                  <a:moveTo>
                    <a:pt x="0" y="3275"/>
                  </a:moveTo>
                  <a:cubicBezTo>
                    <a:pt x="1417" y="640"/>
                    <a:pt x="3863" y="80"/>
                    <a:pt x="6561" y="17"/>
                  </a:cubicBezTo>
                  <a:cubicBezTo>
                    <a:pt x="6561" y="17"/>
                    <a:pt x="6555" y="0"/>
                    <a:pt x="6555" y="0"/>
                  </a:cubicBezTo>
                  <a:cubicBezTo>
                    <a:pt x="8504" y="2349"/>
                    <a:pt x="8658" y="5138"/>
                    <a:pt x="6024" y="6452"/>
                  </a:cubicBezTo>
                  <a:cubicBezTo>
                    <a:pt x="3498" y="7710"/>
                    <a:pt x="1206" y="5904"/>
                    <a:pt x="0" y="3275"/>
                  </a:cubicBezTo>
                  <a:close/>
                </a:path>
              </a:pathLst>
            </a:custGeom>
            <a:grpFill/>
            <a:ln w="5715" cap="flat">
              <a:noFill/>
              <a:prstDash val="solid"/>
              <a:miter/>
            </a:ln>
          </p:spPr>
          <p:txBody>
            <a:bodyPr rtlCol="0" anchor="ctr"/>
            <a:lstStyle/>
            <a:p>
              <a:endParaRPr lang="zh-CN" altLang="en-US"/>
            </a:p>
          </p:txBody>
        </p:sp>
        <p:sp>
          <p:nvSpPr>
            <p:cNvPr id="5820" name="任意多边形: 形状 5819">
              <a:extLst>
                <a:ext uri="{FF2B5EF4-FFF2-40B4-BE49-F238E27FC236}">
                  <a16:creationId xmlns:a16="http://schemas.microsoft.com/office/drawing/2014/main" id="{8126F1D3-9D01-572A-C8E4-4087C7876F23}"/>
                </a:ext>
              </a:extLst>
            </p:cNvPr>
            <p:cNvSpPr/>
            <p:nvPr/>
          </p:nvSpPr>
          <p:spPr>
            <a:xfrm>
              <a:off x="5153819" y="5240140"/>
              <a:ext cx="5221" cy="4617"/>
            </a:xfrm>
            <a:custGeom>
              <a:avLst/>
              <a:gdLst>
                <a:gd name="connsiteX0" fmla="*/ 0 w 5221"/>
                <a:gd name="connsiteY0" fmla="*/ 4618 h 4617"/>
                <a:gd name="connsiteX1" fmla="*/ 80 w 5221"/>
                <a:gd name="connsiteY1" fmla="*/ 1263 h 4617"/>
                <a:gd name="connsiteX2" fmla="*/ 5104 w 5221"/>
                <a:gd name="connsiteY2" fmla="*/ 1103 h 4617"/>
                <a:gd name="connsiteX3" fmla="*/ 0 w 5221"/>
                <a:gd name="connsiteY3" fmla="*/ 4618 h 4617"/>
              </a:gdLst>
              <a:ahLst/>
              <a:cxnLst>
                <a:cxn ang="0">
                  <a:pos x="connsiteX0" y="connsiteY0"/>
                </a:cxn>
                <a:cxn ang="0">
                  <a:pos x="connsiteX1" y="connsiteY1"/>
                </a:cxn>
                <a:cxn ang="0">
                  <a:pos x="connsiteX2" y="connsiteY2"/>
                </a:cxn>
                <a:cxn ang="0">
                  <a:pos x="connsiteX3" y="connsiteY3"/>
                </a:cxn>
              </a:cxnLst>
              <a:rect l="l" t="t" r="r" b="b"/>
              <a:pathLst>
                <a:path w="5221" h="4617">
                  <a:moveTo>
                    <a:pt x="0" y="4618"/>
                  </a:moveTo>
                  <a:cubicBezTo>
                    <a:pt x="29" y="3503"/>
                    <a:pt x="57" y="2383"/>
                    <a:pt x="80" y="1263"/>
                  </a:cubicBezTo>
                  <a:cubicBezTo>
                    <a:pt x="1834" y="1097"/>
                    <a:pt x="4498" y="-1389"/>
                    <a:pt x="5104" y="1103"/>
                  </a:cubicBezTo>
                  <a:cubicBezTo>
                    <a:pt x="5921" y="4480"/>
                    <a:pt x="2315" y="4223"/>
                    <a:pt x="0" y="4618"/>
                  </a:cubicBezTo>
                  <a:close/>
                </a:path>
              </a:pathLst>
            </a:custGeom>
            <a:grpFill/>
            <a:ln w="5715" cap="flat">
              <a:noFill/>
              <a:prstDash val="solid"/>
              <a:miter/>
            </a:ln>
          </p:spPr>
          <p:txBody>
            <a:bodyPr rtlCol="0" anchor="ctr"/>
            <a:lstStyle/>
            <a:p>
              <a:endParaRPr lang="zh-CN" altLang="en-US"/>
            </a:p>
          </p:txBody>
        </p:sp>
        <p:sp>
          <p:nvSpPr>
            <p:cNvPr id="5821" name="任意多边形: 形状 5820">
              <a:extLst>
                <a:ext uri="{FF2B5EF4-FFF2-40B4-BE49-F238E27FC236}">
                  <a16:creationId xmlns:a16="http://schemas.microsoft.com/office/drawing/2014/main" id="{4F532FF8-A636-ED04-2F7E-7A55BE172943}"/>
                </a:ext>
              </a:extLst>
            </p:cNvPr>
            <p:cNvSpPr/>
            <p:nvPr/>
          </p:nvSpPr>
          <p:spPr>
            <a:xfrm>
              <a:off x="5367588" y="5060552"/>
              <a:ext cx="4717" cy="6577"/>
            </a:xfrm>
            <a:custGeom>
              <a:avLst/>
              <a:gdLst>
                <a:gd name="connsiteX0" fmla="*/ 0 w 4717"/>
                <a:gd name="connsiteY0" fmla="*/ 3240 h 6577"/>
                <a:gd name="connsiteX1" fmla="*/ 3275 w 4717"/>
                <a:gd name="connsiteY1" fmla="*/ 0 h 6577"/>
                <a:gd name="connsiteX2" fmla="*/ 3292 w 4717"/>
                <a:gd name="connsiteY2" fmla="*/ 0 h 6577"/>
                <a:gd name="connsiteX3" fmla="*/ 3286 w 4717"/>
                <a:gd name="connsiteY3" fmla="*/ 6578 h 6577"/>
                <a:gd name="connsiteX4" fmla="*/ 1646 w 4717"/>
                <a:gd name="connsiteY4" fmla="*/ 6572 h 6577"/>
                <a:gd name="connsiteX5" fmla="*/ 6 w 4717"/>
                <a:gd name="connsiteY5" fmla="*/ 6578 h 6577"/>
                <a:gd name="connsiteX6" fmla="*/ 0 w 4717"/>
                <a:gd name="connsiteY6" fmla="*/ 3240 h 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17" h="6577">
                  <a:moveTo>
                    <a:pt x="0" y="3240"/>
                  </a:moveTo>
                  <a:cubicBezTo>
                    <a:pt x="1091" y="2160"/>
                    <a:pt x="2183" y="1080"/>
                    <a:pt x="3275" y="0"/>
                  </a:cubicBezTo>
                  <a:lnTo>
                    <a:pt x="3292" y="0"/>
                  </a:lnTo>
                  <a:cubicBezTo>
                    <a:pt x="5315" y="2194"/>
                    <a:pt x="5069" y="4389"/>
                    <a:pt x="3286" y="6578"/>
                  </a:cubicBezTo>
                  <a:lnTo>
                    <a:pt x="1646" y="6572"/>
                  </a:lnTo>
                  <a:cubicBezTo>
                    <a:pt x="1646" y="6572"/>
                    <a:pt x="6" y="6578"/>
                    <a:pt x="6" y="6578"/>
                  </a:cubicBezTo>
                  <a:cubicBezTo>
                    <a:pt x="0" y="5464"/>
                    <a:pt x="0" y="4349"/>
                    <a:pt x="0" y="3240"/>
                  </a:cubicBezTo>
                  <a:close/>
                </a:path>
              </a:pathLst>
            </a:custGeom>
            <a:grpFill/>
            <a:ln w="5715" cap="flat">
              <a:noFill/>
              <a:prstDash val="solid"/>
              <a:miter/>
            </a:ln>
          </p:spPr>
          <p:txBody>
            <a:bodyPr rtlCol="0" anchor="ctr"/>
            <a:lstStyle/>
            <a:p>
              <a:endParaRPr lang="zh-CN" altLang="en-US"/>
            </a:p>
          </p:txBody>
        </p:sp>
        <p:sp>
          <p:nvSpPr>
            <p:cNvPr id="5822" name="任意多边形: 形状 5821">
              <a:extLst>
                <a:ext uri="{FF2B5EF4-FFF2-40B4-BE49-F238E27FC236}">
                  <a16:creationId xmlns:a16="http://schemas.microsoft.com/office/drawing/2014/main" id="{8A096AC4-0DF5-C591-3755-9E281B1D8BC9}"/>
                </a:ext>
              </a:extLst>
            </p:cNvPr>
            <p:cNvSpPr/>
            <p:nvPr/>
          </p:nvSpPr>
          <p:spPr>
            <a:xfrm>
              <a:off x="5356930" y="5080269"/>
              <a:ext cx="5011" cy="3292"/>
            </a:xfrm>
            <a:custGeom>
              <a:avLst/>
              <a:gdLst>
                <a:gd name="connsiteX0" fmla="*/ 4075 w 5011"/>
                <a:gd name="connsiteY0" fmla="*/ 3292 h 3292"/>
                <a:gd name="connsiteX1" fmla="*/ 0 w 5011"/>
                <a:gd name="connsiteY1" fmla="*/ 1663 h 3292"/>
                <a:gd name="connsiteX2" fmla="*/ 4058 w 5011"/>
                <a:gd name="connsiteY2" fmla="*/ 0 h 3292"/>
                <a:gd name="connsiteX3" fmla="*/ 4069 w 5011"/>
                <a:gd name="connsiteY3" fmla="*/ 17 h 3292"/>
                <a:gd name="connsiteX4" fmla="*/ 4909 w 5011"/>
                <a:gd name="connsiteY4" fmla="*/ 2200 h 3292"/>
                <a:gd name="connsiteX5" fmla="*/ 4075 w 5011"/>
                <a:gd name="connsiteY5" fmla="*/ 3292 h 3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11" h="3292">
                  <a:moveTo>
                    <a:pt x="4075" y="3292"/>
                  </a:moveTo>
                  <a:cubicBezTo>
                    <a:pt x="2486" y="3172"/>
                    <a:pt x="12" y="3378"/>
                    <a:pt x="0" y="1663"/>
                  </a:cubicBezTo>
                  <a:cubicBezTo>
                    <a:pt x="-6" y="-46"/>
                    <a:pt x="2463" y="120"/>
                    <a:pt x="4058" y="0"/>
                  </a:cubicBezTo>
                  <a:lnTo>
                    <a:pt x="4069" y="17"/>
                  </a:lnTo>
                  <a:cubicBezTo>
                    <a:pt x="4909" y="743"/>
                    <a:pt x="5184" y="1474"/>
                    <a:pt x="4909" y="2200"/>
                  </a:cubicBezTo>
                  <a:cubicBezTo>
                    <a:pt x="4635" y="2926"/>
                    <a:pt x="4355" y="3292"/>
                    <a:pt x="4075" y="3292"/>
                  </a:cubicBezTo>
                  <a:close/>
                </a:path>
              </a:pathLst>
            </a:custGeom>
            <a:grpFill/>
            <a:ln w="5715" cap="flat">
              <a:noFill/>
              <a:prstDash val="solid"/>
              <a:miter/>
            </a:ln>
          </p:spPr>
          <p:txBody>
            <a:bodyPr rtlCol="0" anchor="ctr"/>
            <a:lstStyle/>
            <a:p>
              <a:endParaRPr lang="zh-CN" altLang="en-US"/>
            </a:p>
          </p:txBody>
        </p:sp>
        <p:sp>
          <p:nvSpPr>
            <p:cNvPr id="5823" name="任意多边形: 形状 5822">
              <a:extLst>
                <a:ext uri="{FF2B5EF4-FFF2-40B4-BE49-F238E27FC236}">
                  <a16:creationId xmlns:a16="http://schemas.microsoft.com/office/drawing/2014/main" id="{395671F7-6A28-4535-CA91-DD852BACD97A}"/>
                </a:ext>
              </a:extLst>
            </p:cNvPr>
            <p:cNvSpPr/>
            <p:nvPr/>
          </p:nvSpPr>
          <p:spPr>
            <a:xfrm>
              <a:off x="5361005" y="5080286"/>
              <a:ext cx="2525" cy="6595"/>
            </a:xfrm>
            <a:custGeom>
              <a:avLst/>
              <a:gdLst>
                <a:gd name="connsiteX0" fmla="*/ 0 w 2525"/>
                <a:gd name="connsiteY0" fmla="*/ 3275 h 6595"/>
                <a:gd name="connsiteX1" fmla="*/ 0 w 2525"/>
                <a:gd name="connsiteY1" fmla="*/ 0 h 6595"/>
                <a:gd name="connsiteX2" fmla="*/ 23 w 2525"/>
                <a:gd name="connsiteY2" fmla="*/ 6595 h 6595"/>
                <a:gd name="connsiteX3" fmla="*/ 0 w 2525"/>
                <a:gd name="connsiteY3" fmla="*/ 3275 h 6595"/>
              </a:gdLst>
              <a:ahLst/>
              <a:cxnLst>
                <a:cxn ang="0">
                  <a:pos x="connsiteX0" y="connsiteY0"/>
                </a:cxn>
                <a:cxn ang="0">
                  <a:pos x="connsiteX1" y="connsiteY1"/>
                </a:cxn>
                <a:cxn ang="0">
                  <a:pos x="connsiteX2" y="connsiteY2"/>
                </a:cxn>
                <a:cxn ang="0">
                  <a:pos x="connsiteX3" y="connsiteY3"/>
                </a:cxn>
              </a:cxnLst>
              <a:rect l="l" t="t" r="r" b="b"/>
              <a:pathLst>
                <a:path w="2525" h="6595">
                  <a:moveTo>
                    <a:pt x="0" y="3275"/>
                  </a:moveTo>
                  <a:cubicBezTo>
                    <a:pt x="0" y="2183"/>
                    <a:pt x="0" y="1091"/>
                    <a:pt x="0" y="0"/>
                  </a:cubicBezTo>
                  <a:cubicBezTo>
                    <a:pt x="3378" y="2183"/>
                    <a:pt x="3349" y="4383"/>
                    <a:pt x="23" y="6595"/>
                  </a:cubicBezTo>
                  <a:cubicBezTo>
                    <a:pt x="17" y="5486"/>
                    <a:pt x="6" y="4378"/>
                    <a:pt x="0" y="3275"/>
                  </a:cubicBezTo>
                  <a:close/>
                </a:path>
              </a:pathLst>
            </a:custGeom>
            <a:grpFill/>
            <a:ln w="5715" cap="flat">
              <a:noFill/>
              <a:prstDash val="solid"/>
              <a:miter/>
            </a:ln>
          </p:spPr>
          <p:txBody>
            <a:bodyPr rtlCol="0" anchor="ctr"/>
            <a:lstStyle/>
            <a:p>
              <a:endParaRPr lang="zh-CN" altLang="en-US"/>
            </a:p>
          </p:txBody>
        </p:sp>
        <p:sp>
          <p:nvSpPr>
            <p:cNvPr id="5824" name="任意多边形: 形状 5823">
              <a:extLst>
                <a:ext uri="{FF2B5EF4-FFF2-40B4-BE49-F238E27FC236}">
                  <a16:creationId xmlns:a16="http://schemas.microsoft.com/office/drawing/2014/main" id="{99A6A1FF-3A40-CAC1-9A76-236436544922}"/>
                </a:ext>
              </a:extLst>
            </p:cNvPr>
            <p:cNvSpPr/>
            <p:nvPr/>
          </p:nvSpPr>
          <p:spPr>
            <a:xfrm>
              <a:off x="5137343" y="5302982"/>
              <a:ext cx="2570" cy="4326"/>
            </a:xfrm>
            <a:custGeom>
              <a:avLst/>
              <a:gdLst>
                <a:gd name="connsiteX0" fmla="*/ 0 w 2570"/>
                <a:gd name="connsiteY0" fmla="*/ 4241 h 4326"/>
                <a:gd name="connsiteX1" fmla="*/ 1280 w 2570"/>
                <a:gd name="connsiteY1" fmla="*/ 0 h 4326"/>
                <a:gd name="connsiteX2" fmla="*/ 69 w 2570"/>
                <a:gd name="connsiteY2" fmla="*/ 4326 h 4326"/>
                <a:gd name="connsiteX3" fmla="*/ 0 w 2570"/>
                <a:gd name="connsiteY3" fmla="*/ 4241 h 4326"/>
              </a:gdLst>
              <a:ahLst/>
              <a:cxnLst>
                <a:cxn ang="0">
                  <a:pos x="connsiteX0" y="connsiteY0"/>
                </a:cxn>
                <a:cxn ang="0">
                  <a:pos x="connsiteX1" y="connsiteY1"/>
                </a:cxn>
                <a:cxn ang="0">
                  <a:pos x="connsiteX2" y="connsiteY2"/>
                </a:cxn>
                <a:cxn ang="0">
                  <a:pos x="connsiteX3" y="connsiteY3"/>
                </a:cxn>
              </a:cxnLst>
              <a:rect l="l" t="t" r="r" b="b"/>
              <a:pathLst>
                <a:path w="2570" h="4326">
                  <a:moveTo>
                    <a:pt x="0" y="4241"/>
                  </a:moveTo>
                  <a:cubicBezTo>
                    <a:pt x="429" y="2829"/>
                    <a:pt x="857" y="1412"/>
                    <a:pt x="1280" y="0"/>
                  </a:cubicBezTo>
                  <a:cubicBezTo>
                    <a:pt x="4223" y="2378"/>
                    <a:pt x="1394" y="3143"/>
                    <a:pt x="69" y="4326"/>
                  </a:cubicBezTo>
                  <a:lnTo>
                    <a:pt x="0" y="4241"/>
                  </a:lnTo>
                  <a:close/>
                </a:path>
              </a:pathLst>
            </a:custGeom>
            <a:grpFill/>
            <a:ln w="5715" cap="flat">
              <a:noFill/>
              <a:prstDash val="solid"/>
              <a:miter/>
            </a:ln>
          </p:spPr>
          <p:txBody>
            <a:bodyPr rtlCol="0" anchor="ctr"/>
            <a:lstStyle/>
            <a:p>
              <a:endParaRPr lang="zh-CN" altLang="en-US"/>
            </a:p>
          </p:txBody>
        </p:sp>
        <p:sp>
          <p:nvSpPr>
            <p:cNvPr id="5825" name="任意多边形: 形状 5824">
              <a:extLst>
                <a:ext uri="{FF2B5EF4-FFF2-40B4-BE49-F238E27FC236}">
                  <a16:creationId xmlns:a16="http://schemas.microsoft.com/office/drawing/2014/main" id="{97C1796B-94DC-70CD-CE27-699C0BF5CFEA}"/>
                </a:ext>
              </a:extLst>
            </p:cNvPr>
            <p:cNvSpPr/>
            <p:nvPr/>
          </p:nvSpPr>
          <p:spPr>
            <a:xfrm>
              <a:off x="5235263" y="5152666"/>
              <a:ext cx="4067" cy="3274"/>
            </a:xfrm>
            <a:custGeom>
              <a:avLst/>
              <a:gdLst>
                <a:gd name="connsiteX0" fmla="*/ 4063 w 4067"/>
                <a:gd name="connsiteY0" fmla="*/ 3275 h 3274"/>
                <a:gd name="connsiteX1" fmla="*/ 0 w 4067"/>
                <a:gd name="connsiteY1" fmla="*/ 1635 h 3274"/>
                <a:gd name="connsiteX2" fmla="*/ 4058 w 4067"/>
                <a:gd name="connsiteY2" fmla="*/ 0 h 3274"/>
                <a:gd name="connsiteX3" fmla="*/ 4063 w 4067"/>
                <a:gd name="connsiteY3" fmla="*/ 3275 h 3274"/>
              </a:gdLst>
              <a:ahLst/>
              <a:cxnLst>
                <a:cxn ang="0">
                  <a:pos x="connsiteX0" y="connsiteY0"/>
                </a:cxn>
                <a:cxn ang="0">
                  <a:pos x="connsiteX1" y="connsiteY1"/>
                </a:cxn>
                <a:cxn ang="0">
                  <a:pos x="connsiteX2" y="connsiteY2"/>
                </a:cxn>
                <a:cxn ang="0">
                  <a:pos x="connsiteX3" y="connsiteY3"/>
                </a:cxn>
              </a:cxnLst>
              <a:rect l="l" t="t" r="r" b="b"/>
              <a:pathLst>
                <a:path w="4067" h="3274">
                  <a:moveTo>
                    <a:pt x="4063" y="3275"/>
                  </a:moveTo>
                  <a:cubicBezTo>
                    <a:pt x="2480" y="3132"/>
                    <a:pt x="0" y="3337"/>
                    <a:pt x="0" y="1635"/>
                  </a:cubicBezTo>
                  <a:cubicBezTo>
                    <a:pt x="0" y="-80"/>
                    <a:pt x="2475" y="132"/>
                    <a:pt x="4058" y="0"/>
                  </a:cubicBezTo>
                  <a:cubicBezTo>
                    <a:pt x="4069" y="1091"/>
                    <a:pt x="4069" y="2183"/>
                    <a:pt x="4063" y="3275"/>
                  </a:cubicBezTo>
                  <a:close/>
                </a:path>
              </a:pathLst>
            </a:custGeom>
            <a:grpFill/>
            <a:ln w="5715" cap="flat">
              <a:noFill/>
              <a:prstDash val="solid"/>
              <a:miter/>
            </a:ln>
          </p:spPr>
          <p:txBody>
            <a:bodyPr rtlCol="0" anchor="ctr"/>
            <a:lstStyle/>
            <a:p>
              <a:endParaRPr lang="zh-CN" altLang="en-US"/>
            </a:p>
          </p:txBody>
        </p:sp>
        <p:sp>
          <p:nvSpPr>
            <p:cNvPr id="5826" name="任意多边形: 形状 5825">
              <a:extLst>
                <a:ext uri="{FF2B5EF4-FFF2-40B4-BE49-F238E27FC236}">
                  <a16:creationId xmlns:a16="http://schemas.microsoft.com/office/drawing/2014/main" id="{F1577390-9BE6-DA24-F453-4B16DC13EF40}"/>
                </a:ext>
              </a:extLst>
            </p:cNvPr>
            <p:cNvSpPr/>
            <p:nvPr/>
          </p:nvSpPr>
          <p:spPr>
            <a:xfrm>
              <a:off x="5244545" y="5249981"/>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5827" name="任意多边形: 形状 5826">
              <a:extLst>
                <a:ext uri="{FF2B5EF4-FFF2-40B4-BE49-F238E27FC236}">
                  <a16:creationId xmlns:a16="http://schemas.microsoft.com/office/drawing/2014/main" id="{DCA9572C-5934-AB92-5950-99AB3977490E}"/>
                </a:ext>
              </a:extLst>
            </p:cNvPr>
            <p:cNvSpPr/>
            <p:nvPr/>
          </p:nvSpPr>
          <p:spPr>
            <a:xfrm>
              <a:off x="5135924" y="5307223"/>
              <a:ext cx="1492" cy="1395"/>
            </a:xfrm>
            <a:custGeom>
              <a:avLst/>
              <a:gdLst>
                <a:gd name="connsiteX0" fmla="*/ 1492 w 1492"/>
                <a:gd name="connsiteY0" fmla="*/ 80 h 1395"/>
                <a:gd name="connsiteX1" fmla="*/ 704 w 1492"/>
                <a:gd name="connsiteY1" fmla="*/ 1395 h 1395"/>
                <a:gd name="connsiteX2" fmla="*/ 1418 w 1492"/>
                <a:gd name="connsiteY2" fmla="*/ 0 h 1395"/>
                <a:gd name="connsiteX3" fmla="*/ 1492 w 1492"/>
                <a:gd name="connsiteY3" fmla="*/ 80 h 1395"/>
              </a:gdLst>
              <a:ahLst/>
              <a:cxnLst>
                <a:cxn ang="0">
                  <a:pos x="connsiteX0" y="connsiteY0"/>
                </a:cxn>
                <a:cxn ang="0">
                  <a:pos x="connsiteX1" y="connsiteY1"/>
                </a:cxn>
                <a:cxn ang="0">
                  <a:pos x="connsiteX2" y="connsiteY2"/>
                </a:cxn>
                <a:cxn ang="0">
                  <a:pos x="connsiteX3" y="connsiteY3"/>
                </a:cxn>
              </a:cxnLst>
              <a:rect l="l" t="t" r="r" b="b"/>
              <a:pathLst>
                <a:path w="1492" h="1395">
                  <a:moveTo>
                    <a:pt x="1492" y="80"/>
                  </a:moveTo>
                  <a:cubicBezTo>
                    <a:pt x="1224" y="543"/>
                    <a:pt x="852" y="1434"/>
                    <a:pt x="704" y="1395"/>
                  </a:cubicBezTo>
                  <a:cubicBezTo>
                    <a:pt x="-439" y="1126"/>
                    <a:pt x="-182" y="583"/>
                    <a:pt x="1418" y="0"/>
                  </a:cubicBezTo>
                  <a:cubicBezTo>
                    <a:pt x="1418" y="0"/>
                    <a:pt x="1492" y="80"/>
                    <a:pt x="1492" y="80"/>
                  </a:cubicBezTo>
                  <a:close/>
                </a:path>
              </a:pathLst>
            </a:custGeom>
            <a:grpFill/>
            <a:ln w="5715" cap="flat">
              <a:noFill/>
              <a:prstDash val="solid"/>
              <a:miter/>
            </a:ln>
          </p:spPr>
          <p:txBody>
            <a:bodyPr rtlCol="0" anchor="ctr"/>
            <a:lstStyle/>
            <a:p>
              <a:endParaRPr lang="zh-CN" altLang="en-US"/>
            </a:p>
          </p:txBody>
        </p:sp>
        <p:sp>
          <p:nvSpPr>
            <p:cNvPr id="5828" name="任意多边形: 形状 5827">
              <a:extLst>
                <a:ext uri="{FF2B5EF4-FFF2-40B4-BE49-F238E27FC236}">
                  <a16:creationId xmlns:a16="http://schemas.microsoft.com/office/drawing/2014/main" id="{3B070340-1200-75E2-E944-E6AE196A1C22}"/>
                </a:ext>
              </a:extLst>
            </p:cNvPr>
            <p:cNvSpPr/>
            <p:nvPr/>
          </p:nvSpPr>
          <p:spPr>
            <a:xfrm>
              <a:off x="5354455" y="5088730"/>
              <a:ext cx="3280" cy="1437"/>
            </a:xfrm>
            <a:custGeom>
              <a:avLst/>
              <a:gdLst>
                <a:gd name="connsiteX0" fmla="*/ 3280 w 3280"/>
                <a:gd name="connsiteY0" fmla="*/ 1391 h 1437"/>
                <a:gd name="connsiteX1" fmla="*/ 0 w 3280"/>
                <a:gd name="connsiteY1" fmla="*/ 1437 h 1437"/>
                <a:gd name="connsiteX2" fmla="*/ 3280 w 3280"/>
                <a:gd name="connsiteY2" fmla="*/ 1391 h 1437"/>
              </a:gdLst>
              <a:ahLst/>
              <a:cxnLst>
                <a:cxn ang="0">
                  <a:pos x="connsiteX0" y="connsiteY0"/>
                </a:cxn>
                <a:cxn ang="0">
                  <a:pos x="connsiteX1" y="connsiteY1"/>
                </a:cxn>
                <a:cxn ang="0">
                  <a:pos x="connsiteX2" y="connsiteY2"/>
                </a:cxn>
              </a:cxnLst>
              <a:rect l="l" t="t" r="r" b="b"/>
              <a:pathLst>
                <a:path w="3280" h="1437">
                  <a:moveTo>
                    <a:pt x="3280" y="1391"/>
                  </a:moveTo>
                  <a:cubicBezTo>
                    <a:pt x="2189" y="1420"/>
                    <a:pt x="1092" y="1437"/>
                    <a:pt x="0" y="1437"/>
                  </a:cubicBezTo>
                  <a:cubicBezTo>
                    <a:pt x="1063" y="-477"/>
                    <a:pt x="2160" y="-466"/>
                    <a:pt x="3280" y="1391"/>
                  </a:cubicBezTo>
                  <a:close/>
                </a:path>
              </a:pathLst>
            </a:custGeom>
            <a:grpFill/>
            <a:ln w="5715" cap="flat">
              <a:noFill/>
              <a:prstDash val="solid"/>
              <a:miter/>
            </a:ln>
          </p:spPr>
          <p:txBody>
            <a:bodyPr rtlCol="0" anchor="ctr"/>
            <a:lstStyle/>
            <a:p>
              <a:endParaRPr lang="zh-CN" altLang="en-US"/>
            </a:p>
          </p:txBody>
        </p:sp>
        <p:sp>
          <p:nvSpPr>
            <p:cNvPr id="5829" name="任意多边形: 形状 5828">
              <a:extLst>
                <a:ext uri="{FF2B5EF4-FFF2-40B4-BE49-F238E27FC236}">
                  <a16:creationId xmlns:a16="http://schemas.microsoft.com/office/drawing/2014/main" id="{CA72311E-DD4E-0FC3-B14F-5CEF31937031}"/>
                </a:ext>
              </a:extLst>
            </p:cNvPr>
            <p:cNvSpPr/>
            <p:nvPr/>
          </p:nvSpPr>
          <p:spPr>
            <a:xfrm>
              <a:off x="5337990" y="4948710"/>
              <a:ext cx="3286" cy="3280"/>
            </a:xfrm>
            <a:custGeom>
              <a:avLst/>
              <a:gdLst>
                <a:gd name="connsiteX0" fmla="*/ 0 w 3286"/>
                <a:gd name="connsiteY0" fmla="*/ 0 h 3280"/>
                <a:gd name="connsiteX1" fmla="*/ 3286 w 3286"/>
                <a:gd name="connsiteY1" fmla="*/ 3280 h 3280"/>
                <a:gd name="connsiteX2" fmla="*/ 0 w 3286"/>
                <a:gd name="connsiteY2" fmla="*/ 0 h 3280"/>
              </a:gdLst>
              <a:ahLst/>
              <a:cxnLst>
                <a:cxn ang="0">
                  <a:pos x="connsiteX0" y="connsiteY0"/>
                </a:cxn>
                <a:cxn ang="0">
                  <a:pos x="connsiteX1" y="connsiteY1"/>
                </a:cxn>
                <a:cxn ang="0">
                  <a:pos x="connsiteX2" y="connsiteY2"/>
                </a:cxn>
              </a:cxnLst>
              <a:rect l="l" t="t" r="r" b="b"/>
              <a:pathLst>
                <a:path w="3286" h="3280">
                  <a:moveTo>
                    <a:pt x="0" y="0"/>
                  </a:moveTo>
                  <a:cubicBezTo>
                    <a:pt x="1097" y="1091"/>
                    <a:pt x="2189" y="2189"/>
                    <a:pt x="3286" y="3280"/>
                  </a:cubicBezTo>
                  <a:cubicBezTo>
                    <a:pt x="2189" y="2189"/>
                    <a:pt x="1097" y="1091"/>
                    <a:pt x="0" y="0"/>
                  </a:cubicBezTo>
                  <a:close/>
                </a:path>
              </a:pathLst>
            </a:custGeom>
            <a:grpFill/>
            <a:ln w="5715" cap="flat">
              <a:noFill/>
              <a:prstDash val="solid"/>
              <a:miter/>
            </a:ln>
          </p:spPr>
          <p:txBody>
            <a:bodyPr rtlCol="0" anchor="ctr"/>
            <a:lstStyle/>
            <a:p>
              <a:endParaRPr lang="zh-CN" altLang="en-US"/>
            </a:p>
          </p:txBody>
        </p:sp>
        <p:sp>
          <p:nvSpPr>
            <p:cNvPr id="5830" name="任意多边形: 形状 5829">
              <a:extLst>
                <a:ext uri="{FF2B5EF4-FFF2-40B4-BE49-F238E27FC236}">
                  <a16:creationId xmlns:a16="http://schemas.microsoft.com/office/drawing/2014/main" id="{70530949-666C-2DB0-8127-FD6A2FD578D9}"/>
                </a:ext>
              </a:extLst>
            </p:cNvPr>
            <p:cNvSpPr/>
            <p:nvPr/>
          </p:nvSpPr>
          <p:spPr>
            <a:xfrm>
              <a:off x="5389432" y="5244959"/>
              <a:ext cx="129421" cy="181452"/>
            </a:xfrm>
            <a:custGeom>
              <a:avLst/>
              <a:gdLst>
                <a:gd name="connsiteX0" fmla="*/ 7755 w 129421"/>
                <a:gd name="connsiteY0" fmla="*/ 78746 h 181452"/>
                <a:gd name="connsiteX1" fmla="*/ 20911 w 129421"/>
                <a:gd name="connsiteY1" fmla="*/ 62298 h 181452"/>
                <a:gd name="connsiteX2" fmla="*/ 21105 w 129421"/>
                <a:gd name="connsiteY2" fmla="*/ 60904 h 181452"/>
                <a:gd name="connsiteX3" fmla="*/ 19636 w 129421"/>
                <a:gd name="connsiteY3" fmla="*/ 58612 h 181452"/>
                <a:gd name="connsiteX4" fmla="*/ 17379 w 129421"/>
                <a:gd name="connsiteY4" fmla="*/ 56526 h 181452"/>
                <a:gd name="connsiteX5" fmla="*/ 11761 w 129421"/>
                <a:gd name="connsiteY5" fmla="*/ 57675 h 181452"/>
                <a:gd name="connsiteX6" fmla="*/ 7572 w 129421"/>
                <a:gd name="connsiteY6" fmla="*/ 56566 h 181452"/>
                <a:gd name="connsiteX7" fmla="*/ 6035 w 129421"/>
                <a:gd name="connsiteY7" fmla="*/ 50285 h 181452"/>
                <a:gd name="connsiteX8" fmla="*/ 8469 w 129421"/>
                <a:gd name="connsiteY8" fmla="*/ 46536 h 181452"/>
                <a:gd name="connsiteX9" fmla="*/ 29095 w 129421"/>
                <a:gd name="connsiteY9" fmla="*/ 30106 h 181452"/>
                <a:gd name="connsiteX10" fmla="*/ 59241 w 129421"/>
                <a:gd name="connsiteY10" fmla="*/ 1588 h 181452"/>
                <a:gd name="connsiteX11" fmla="*/ 78587 w 129421"/>
                <a:gd name="connsiteY11" fmla="*/ 5280 h 181452"/>
                <a:gd name="connsiteX12" fmla="*/ 93388 w 129421"/>
                <a:gd name="connsiteY12" fmla="*/ 11704 h 181452"/>
                <a:gd name="connsiteX13" fmla="*/ 110459 w 129421"/>
                <a:gd name="connsiteY13" fmla="*/ 3537 h 181452"/>
                <a:gd name="connsiteX14" fmla="*/ 122375 w 129421"/>
                <a:gd name="connsiteY14" fmla="*/ 3925 h 181452"/>
                <a:gd name="connsiteX15" fmla="*/ 125970 w 129421"/>
                <a:gd name="connsiteY15" fmla="*/ 5943 h 181452"/>
                <a:gd name="connsiteX16" fmla="*/ 128690 w 129421"/>
                <a:gd name="connsiteY16" fmla="*/ 14664 h 181452"/>
                <a:gd name="connsiteX17" fmla="*/ 129421 w 129421"/>
                <a:gd name="connsiteY17" fmla="*/ 16258 h 181452"/>
                <a:gd name="connsiteX18" fmla="*/ 116277 w 129421"/>
                <a:gd name="connsiteY18" fmla="*/ 19550 h 181452"/>
                <a:gd name="connsiteX19" fmla="*/ 103538 w 129421"/>
                <a:gd name="connsiteY19" fmla="*/ 29888 h 181452"/>
                <a:gd name="connsiteX20" fmla="*/ 102161 w 129421"/>
                <a:gd name="connsiteY20" fmla="*/ 37387 h 181452"/>
                <a:gd name="connsiteX21" fmla="*/ 87805 w 129421"/>
                <a:gd name="connsiteY21" fmla="*/ 63390 h 181452"/>
                <a:gd name="connsiteX22" fmla="*/ 78741 w 129421"/>
                <a:gd name="connsiteY22" fmla="*/ 76900 h 181452"/>
                <a:gd name="connsiteX23" fmla="*/ 80918 w 129421"/>
                <a:gd name="connsiteY23" fmla="*/ 88982 h 181452"/>
                <a:gd name="connsiteX24" fmla="*/ 88759 w 129421"/>
                <a:gd name="connsiteY24" fmla="*/ 84061 h 181452"/>
                <a:gd name="connsiteX25" fmla="*/ 91257 w 129421"/>
                <a:gd name="connsiteY25" fmla="*/ 77974 h 181452"/>
                <a:gd name="connsiteX26" fmla="*/ 94829 w 129421"/>
                <a:gd name="connsiteY26" fmla="*/ 89919 h 181452"/>
                <a:gd name="connsiteX27" fmla="*/ 99835 w 129421"/>
                <a:gd name="connsiteY27" fmla="*/ 78752 h 181452"/>
                <a:gd name="connsiteX28" fmla="*/ 99824 w 129421"/>
                <a:gd name="connsiteY28" fmla="*/ 78752 h 181452"/>
                <a:gd name="connsiteX29" fmla="*/ 121855 w 129421"/>
                <a:gd name="connsiteY29" fmla="*/ 59201 h 181452"/>
                <a:gd name="connsiteX30" fmla="*/ 112751 w 129421"/>
                <a:gd name="connsiteY30" fmla="*/ 73043 h 181452"/>
                <a:gd name="connsiteX31" fmla="*/ 112528 w 129421"/>
                <a:gd name="connsiteY31" fmla="*/ 78878 h 181452"/>
                <a:gd name="connsiteX32" fmla="*/ 116694 w 129421"/>
                <a:gd name="connsiteY32" fmla="*/ 76586 h 181452"/>
                <a:gd name="connsiteX33" fmla="*/ 119403 w 129421"/>
                <a:gd name="connsiteY33" fmla="*/ 78689 h 181452"/>
                <a:gd name="connsiteX34" fmla="*/ 114242 w 129421"/>
                <a:gd name="connsiteY34" fmla="*/ 88142 h 181452"/>
                <a:gd name="connsiteX35" fmla="*/ 116254 w 129421"/>
                <a:gd name="connsiteY35" fmla="*/ 98468 h 181452"/>
                <a:gd name="connsiteX36" fmla="*/ 116054 w 129421"/>
                <a:gd name="connsiteY36" fmla="*/ 102549 h 181452"/>
                <a:gd name="connsiteX37" fmla="*/ 97423 w 129421"/>
                <a:gd name="connsiteY37" fmla="*/ 118608 h 181452"/>
                <a:gd name="connsiteX38" fmla="*/ 86628 w 129421"/>
                <a:gd name="connsiteY38" fmla="*/ 139079 h 181452"/>
                <a:gd name="connsiteX39" fmla="*/ 83816 w 129421"/>
                <a:gd name="connsiteY39" fmla="*/ 140828 h 181452"/>
                <a:gd name="connsiteX40" fmla="*/ 87651 w 129421"/>
                <a:gd name="connsiteY40" fmla="*/ 141863 h 181452"/>
                <a:gd name="connsiteX41" fmla="*/ 89016 w 129421"/>
                <a:gd name="connsiteY41" fmla="*/ 158350 h 181452"/>
                <a:gd name="connsiteX42" fmla="*/ 76849 w 129421"/>
                <a:gd name="connsiteY42" fmla="*/ 157893 h 181452"/>
                <a:gd name="connsiteX43" fmla="*/ 76169 w 129421"/>
                <a:gd name="connsiteY43" fmla="*/ 160528 h 181452"/>
                <a:gd name="connsiteX44" fmla="*/ 68985 w 129421"/>
                <a:gd name="connsiteY44" fmla="*/ 179987 h 181452"/>
                <a:gd name="connsiteX45" fmla="*/ 64848 w 129421"/>
                <a:gd name="connsiteY45" fmla="*/ 181422 h 181452"/>
                <a:gd name="connsiteX46" fmla="*/ 71974 w 129421"/>
                <a:gd name="connsiteY46" fmla="*/ 138159 h 181452"/>
                <a:gd name="connsiteX47" fmla="*/ 59093 w 129421"/>
                <a:gd name="connsiteY47" fmla="*/ 153184 h 181452"/>
                <a:gd name="connsiteX48" fmla="*/ 51229 w 129421"/>
                <a:gd name="connsiteY48" fmla="*/ 157425 h 181452"/>
                <a:gd name="connsiteX49" fmla="*/ 45874 w 129421"/>
                <a:gd name="connsiteY49" fmla="*/ 149652 h 181452"/>
                <a:gd name="connsiteX50" fmla="*/ 52549 w 129421"/>
                <a:gd name="connsiteY50" fmla="*/ 128701 h 181452"/>
                <a:gd name="connsiteX51" fmla="*/ 53566 w 129421"/>
                <a:gd name="connsiteY51" fmla="*/ 101635 h 181452"/>
                <a:gd name="connsiteX52" fmla="*/ 53195 w 129421"/>
                <a:gd name="connsiteY52" fmla="*/ 100086 h 181452"/>
                <a:gd name="connsiteX53" fmla="*/ 40565 w 129421"/>
                <a:gd name="connsiteY53" fmla="*/ 91050 h 181452"/>
                <a:gd name="connsiteX54" fmla="*/ 42708 w 129421"/>
                <a:gd name="connsiteY54" fmla="*/ 72259 h 181452"/>
                <a:gd name="connsiteX55" fmla="*/ 39050 w 129421"/>
                <a:gd name="connsiteY55" fmla="*/ 121717 h 181452"/>
                <a:gd name="connsiteX56" fmla="*/ 28020 w 129421"/>
                <a:gd name="connsiteY56" fmla="*/ 129678 h 181452"/>
                <a:gd name="connsiteX57" fmla="*/ 15230 w 129421"/>
                <a:gd name="connsiteY57" fmla="*/ 134256 h 181452"/>
                <a:gd name="connsiteX58" fmla="*/ 7178 w 129421"/>
                <a:gd name="connsiteY58" fmla="*/ 136794 h 181452"/>
                <a:gd name="connsiteX59" fmla="*/ 4857 w 129421"/>
                <a:gd name="connsiteY59" fmla="*/ 129358 h 181452"/>
                <a:gd name="connsiteX60" fmla="*/ 24083 w 129421"/>
                <a:gd name="connsiteY60" fmla="*/ 111882 h 181452"/>
                <a:gd name="connsiteX61" fmla="*/ 4492 w 129421"/>
                <a:gd name="connsiteY61" fmla="*/ 111670 h 181452"/>
                <a:gd name="connsiteX62" fmla="*/ 45 w 129421"/>
                <a:gd name="connsiteY62" fmla="*/ 108310 h 181452"/>
                <a:gd name="connsiteX63" fmla="*/ 10155 w 129421"/>
                <a:gd name="connsiteY63" fmla="*/ 85507 h 181452"/>
                <a:gd name="connsiteX64" fmla="*/ 7732 w 129421"/>
                <a:gd name="connsiteY64" fmla="*/ 78758 h 181452"/>
                <a:gd name="connsiteX65" fmla="*/ 7755 w 129421"/>
                <a:gd name="connsiteY65" fmla="*/ 78758 h 18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9421" h="181452">
                  <a:moveTo>
                    <a:pt x="7755" y="78746"/>
                  </a:moveTo>
                  <a:cubicBezTo>
                    <a:pt x="12767" y="73762"/>
                    <a:pt x="17425" y="68499"/>
                    <a:pt x="20911" y="62298"/>
                  </a:cubicBezTo>
                  <a:cubicBezTo>
                    <a:pt x="20911" y="62298"/>
                    <a:pt x="21117" y="60893"/>
                    <a:pt x="21105" y="60904"/>
                  </a:cubicBezTo>
                  <a:cubicBezTo>
                    <a:pt x="20956" y="59938"/>
                    <a:pt x="20482" y="59178"/>
                    <a:pt x="19636" y="58612"/>
                  </a:cubicBezTo>
                  <a:cubicBezTo>
                    <a:pt x="19042" y="57726"/>
                    <a:pt x="18333" y="57006"/>
                    <a:pt x="17379" y="56526"/>
                  </a:cubicBezTo>
                  <a:cubicBezTo>
                    <a:pt x="15402" y="56646"/>
                    <a:pt x="13653" y="57429"/>
                    <a:pt x="11761" y="57675"/>
                  </a:cubicBezTo>
                  <a:cubicBezTo>
                    <a:pt x="10252" y="57658"/>
                    <a:pt x="8875" y="57281"/>
                    <a:pt x="7572" y="56566"/>
                  </a:cubicBezTo>
                  <a:cubicBezTo>
                    <a:pt x="5943" y="54737"/>
                    <a:pt x="5583" y="52611"/>
                    <a:pt x="6035" y="50285"/>
                  </a:cubicBezTo>
                  <a:cubicBezTo>
                    <a:pt x="6572" y="48857"/>
                    <a:pt x="7401" y="47611"/>
                    <a:pt x="8469" y="46536"/>
                  </a:cubicBezTo>
                  <a:cubicBezTo>
                    <a:pt x="15539" y="41318"/>
                    <a:pt x="20071" y="32872"/>
                    <a:pt x="29095" y="30106"/>
                  </a:cubicBezTo>
                  <a:cubicBezTo>
                    <a:pt x="37530" y="19047"/>
                    <a:pt x="42371" y="5983"/>
                    <a:pt x="59241" y="1588"/>
                  </a:cubicBezTo>
                  <a:cubicBezTo>
                    <a:pt x="68505" y="-824"/>
                    <a:pt x="72689" y="1125"/>
                    <a:pt x="78587" y="5280"/>
                  </a:cubicBezTo>
                  <a:cubicBezTo>
                    <a:pt x="83467" y="7537"/>
                    <a:pt x="87159" y="12509"/>
                    <a:pt x="93388" y="11704"/>
                  </a:cubicBezTo>
                  <a:cubicBezTo>
                    <a:pt x="99715" y="10166"/>
                    <a:pt x="107002" y="8595"/>
                    <a:pt x="110459" y="3537"/>
                  </a:cubicBezTo>
                  <a:cubicBezTo>
                    <a:pt x="115763" y="-4201"/>
                    <a:pt x="118523" y="3039"/>
                    <a:pt x="122375" y="3925"/>
                  </a:cubicBezTo>
                  <a:cubicBezTo>
                    <a:pt x="123661" y="4428"/>
                    <a:pt x="124855" y="5126"/>
                    <a:pt x="125970" y="5943"/>
                  </a:cubicBezTo>
                  <a:cubicBezTo>
                    <a:pt x="128507" y="8332"/>
                    <a:pt x="126935" y="12006"/>
                    <a:pt x="128690" y="14664"/>
                  </a:cubicBezTo>
                  <a:cubicBezTo>
                    <a:pt x="128959" y="15190"/>
                    <a:pt x="129187" y="15721"/>
                    <a:pt x="129421" y="16258"/>
                  </a:cubicBezTo>
                  <a:cubicBezTo>
                    <a:pt x="125964" y="21042"/>
                    <a:pt x="120815" y="19076"/>
                    <a:pt x="116277" y="19550"/>
                  </a:cubicBezTo>
                  <a:cubicBezTo>
                    <a:pt x="101195" y="16321"/>
                    <a:pt x="100275" y="16921"/>
                    <a:pt x="103538" y="29888"/>
                  </a:cubicBezTo>
                  <a:cubicBezTo>
                    <a:pt x="104338" y="33061"/>
                    <a:pt x="103835" y="36049"/>
                    <a:pt x="102161" y="37387"/>
                  </a:cubicBezTo>
                  <a:cubicBezTo>
                    <a:pt x="93674" y="44159"/>
                    <a:pt x="91800" y="54280"/>
                    <a:pt x="87805" y="63390"/>
                  </a:cubicBezTo>
                  <a:cubicBezTo>
                    <a:pt x="85627" y="68351"/>
                    <a:pt x="83004" y="73083"/>
                    <a:pt x="78741" y="76900"/>
                  </a:cubicBezTo>
                  <a:cubicBezTo>
                    <a:pt x="73489" y="81604"/>
                    <a:pt x="76581" y="86010"/>
                    <a:pt x="80918" y="88982"/>
                  </a:cubicBezTo>
                  <a:cubicBezTo>
                    <a:pt x="86348" y="92708"/>
                    <a:pt x="86948" y="86856"/>
                    <a:pt x="88759" y="84061"/>
                  </a:cubicBezTo>
                  <a:cubicBezTo>
                    <a:pt x="89891" y="82318"/>
                    <a:pt x="90388" y="80164"/>
                    <a:pt x="91257" y="77974"/>
                  </a:cubicBezTo>
                  <a:cubicBezTo>
                    <a:pt x="95063" y="81358"/>
                    <a:pt x="91503" y="86873"/>
                    <a:pt x="94829" y="89919"/>
                  </a:cubicBezTo>
                  <a:cubicBezTo>
                    <a:pt x="101207" y="87519"/>
                    <a:pt x="94086" y="80683"/>
                    <a:pt x="99835" y="78752"/>
                  </a:cubicBezTo>
                  <a:lnTo>
                    <a:pt x="99824" y="78752"/>
                  </a:lnTo>
                  <a:cubicBezTo>
                    <a:pt x="106950" y="72094"/>
                    <a:pt x="111579" y="62595"/>
                    <a:pt x="121855" y="59201"/>
                  </a:cubicBezTo>
                  <a:cubicBezTo>
                    <a:pt x="124044" y="67442"/>
                    <a:pt x="114757" y="67813"/>
                    <a:pt x="112751" y="73043"/>
                  </a:cubicBezTo>
                  <a:cubicBezTo>
                    <a:pt x="111979" y="75054"/>
                    <a:pt x="110442" y="77180"/>
                    <a:pt x="112528" y="78878"/>
                  </a:cubicBezTo>
                  <a:cubicBezTo>
                    <a:pt x="115305" y="81129"/>
                    <a:pt x="115368" y="77798"/>
                    <a:pt x="116694" y="76586"/>
                  </a:cubicBezTo>
                  <a:cubicBezTo>
                    <a:pt x="120249" y="73334"/>
                    <a:pt x="119329" y="77415"/>
                    <a:pt x="119403" y="78689"/>
                  </a:cubicBezTo>
                  <a:cubicBezTo>
                    <a:pt x="119637" y="82821"/>
                    <a:pt x="117346" y="85524"/>
                    <a:pt x="114242" y="88142"/>
                  </a:cubicBezTo>
                  <a:cubicBezTo>
                    <a:pt x="109242" y="92371"/>
                    <a:pt x="113157" y="95480"/>
                    <a:pt x="116254" y="98468"/>
                  </a:cubicBezTo>
                  <a:cubicBezTo>
                    <a:pt x="117100" y="99874"/>
                    <a:pt x="116991" y="101229"/>
                    <a:pt x="116054" y="102549"/>
                  </a:cubicBezTo>
                  <a:cubicBezTo>
                    <a:pt x="104001" y="101120"/>
                    <a:pt x="98612" y="107133"/>
                    <a:pt x="97423" y="118608"/>
                  </a:cubicBezTo>
                  <a:cubicBezTo>
                    <a:pt x="96583" y="126735"/>
                    <a:pt x="94149" y="134353"/>
                    <a:pt x="86628" y="139079"/>
                  </a:cubicBezTo>
                  <a:cubicBezTo>
                    <a:pt x="85896" y="140079"/>
                    <a:pt x="83444" y="139274"/>
                    <a:pt x="83816" y="140828"/>
                  </a:cubicBezTo>
                  <a:cubicBezTo>
                    <a:pt x="84073" y="141903"/>
                    <a:pt x="86536" y="140514"/>
                    <a:pt x="87651" y="141863"/>
                  </a:cubicBezTo>
                  <a:cubicBezTo>
                    <a:pt x="91405" y="147115"/>
                    <a:pt x="92960" y="152835"/>
                    <a:pt x="89016" y="158350"/>
                  </a:cubicBezTo>
                  <a:cubicBezTo>
                    <a:pt x="85136" y="163780"/>
                    <a:pt x="81176" y="161442"/>
                    <a:pt x="76849" y="157893"/>
                  </a:cubicBezTo>
                  <a:cubicBezTo>
                    <a:pt x="75272" y="156596"/>
                    <a:pt x="76278" y="159654"/>
                    <a:pt x="76169" y="160528"/>
                  </a:cubicBezTo>
                  <a:cubicBezTo>
                    <a:pt x="75306" y="167597"/>
                    <a:pt x="73249" y="174181"/>
                    <a:pt x="68985" y="179987"/>
                  </a:cubicBezTo>
                  <a:cubicBezTo>
                    <a:pt x="67820" y="181085"/>
                    <a:pt x="66448" y="181587"/>
                    <a:pt x="64848" y="181422"/>
                  </a:cubicBezTo>
                  <a:cubicBezTo>
                    <a:pt x="56624" y="165317"/>
                    <a:pt x="65802" y="151978"/>
                    <a:pt x="71974" y="138159"/>
                  </a:cubicBezTo>
                  <a:cubicBezTo>
                    <a:pt x="68825" y="144200"/>
                    <a:pt x="61762" y="146692"/>
                    <a:pt x="59093" y="153184"/>
                  </a:cubicBezTo>
                  <a:cubicBezTo>
                    <a:pt x="57927" y="156024"/>
                    <a:pt x="55046" y="158779"/>
                    <a:pt x="51229" y="157425"/>
                  </a:cubicBezTo>
                  <a:cubicBezTo>
                    <a:pt x="47834" y="156219"/>
                    <a:pt x="46845" y="152772"/>
                    <a:pt x="45874" y="149652"/>
                  </a:cubicBezTo>
                  <a:cubicBezTo>
                    <a:pt x="43228" y="141165"/>
                    <a:pt x="47508" y="133964"/>
                    <a:pt x="52549" y="128701"/>
                  </a:cubicBezTo>
                  <a:cubicBezTo>
                    <a:pt x="61476" y="119380"/>
                    <a:pt x="54046" y="110596"/>
                    <a:pt x="53566" y="101635"/>
                  </a:cubicBezTo>
                  <a:cubicBezTo>
                    <a:pt x="53464" y="99657"/>
                    <a:pt x="53863" y="102023"/>
                    <a:pt x="53195" y="100086"/>
                  </a:cubicBezTo>
                  <a:cubicBezTo>
                    <a:pt x="51040" y="93862"/>
                    <a:pt x="35318" y="106493"/>
                    <a:pt x="40565" y="91050"/>
                  </a:cubicBezTo>
                  <a:cubicBezTo>
                    <a:pt x="42691" y="84798"/>
                    <a:pt x="44799" y="78866"/>
                    <a:pt x="42708" y="72259"/>
                  </a:cubicBezTo>
                  <a:cubicBezTo>
                    <a:pt x="42319" y="88787"/>
                    <a:pt x="36759" y="104864"/>
                    <a:pt x="39050" y="121717"/>
                  </a:cubicBezTo>
                  <a:cubicBezTo>
                    <a:pt x="40136" y="129713"/>
                    <a:pt x="33872" y="129981"/>
                    <a:pt x="28020" y="129678"/>
                  </a:cubicBezTo>
                  <a:cubicBezTo>
                    <a:pt x="22682" y="128204"/>
                    <a:pt x="18682" y="130015"/>
                    <a:pt x="15230" y="134256"/>
                  </a:cubicBezTo>
                  <a:cubicBezTo>
                    <a:pt x="13287" y="136651"/>
                    <a:pt x="10687" y="139628"/>
                    <a:pt x="7178" y="136794"/>
                  </a:cubicBezTo>
                  <a:cubicBezTo>
                    <a:pt x="5046" y="135068"/>
                    <a:pt x="4052" y="131930"/>
                    <a:pt x="4857" y="129358"/>
                  </a:cubicBezTo>
                  <a:cubicBezTo>
                    <a:pt x="7801" y="119940"/>
                    <a:pt x="12258" y="111847"/>
                    <a:pt x="24083" y="111882"/>
                  </a:cubicBezTo>
                  <a:cubicBezTo>
                    <a:pt x="17590" y="103058"/>
                    <a:pt x="10829" y="124335"/>
                    <a:pt x="4492" y="111670"/>
                  </a:cubicBezTo>
                  <a:cubicBezTo>
                    <a:pt x="2314" y="111424"/>
                    <a:pt x="-383" y="110870"/>
                    <a:pt x="45" y="108310"/>
                  </a:cubicBezTo>
                  <a:cubicBezTo>
                    <a:pt x="1440" y="99915"/>
                    <a:pt x="2217" y="91262"/>
                    <a:pt x="10155" y="85507"/>
                  </a:cubicBezTo>
                  <a:cubicBezTo>
                    <a:pt x="15699" y="81489"/>
                    <a:pt x="12418" y="79632"/>
                    <a:pt x="7732" y="78758"/>
                  </a:cubicBezTo>
                  <a:lnTo>
                    <a:pt x="7755" y="78758"/>
                  </a:lnTo>
                  <a:close/>
                </a:path>
              </a:pathLst>
            </a:custGeom>
            <a:grpFill/>
            <a:ln w="5715" cap="flat">
              <a:noFill/>
              <a:prstDash val="solid"/>
              <a:miter/>
            </a:ln>
          </p:spPr>
          <p:txBody>
            <a:bodyPr rtlCol="0" anchor="ctr"/>
            <a:lstStyle/>
            <a:p>
              <a:endParaRPr lang="zh-CN" altLang="en-US"/>
            </a:p>
          </p:txBody>
        </p:sp>
        <p:sp>
          <p:nvSpPr>
            <p:cNvPr id="5831" name="任意多边形: 形状 5830">
              <a:extLst>
                <a:ext uri="{FF2B5EF4-FFF2-40B4-BE49-F238E27FC236}">
                  <a16:creationId xmlns:a16="http://schemas.microsoft.com/office/drawing/2014/main" id="{ADE9495E-8DA0-6B15-CA24-B0409C9DADFB}"/>
                </a:ext>
              </a:extLst>
            </p:cNvPr>
            <p:cNvSpPr/>
            <p:nvPr/>
          </p:nvSpPr>
          <p:spPr>
            <a:xfrm>
              <a:off x="5507936" y="5280945"/>
              <a:ext cx="109652" cy="204102"/>
            </a:xfrm>
            <a:custGeom>
              <a:avLst/>
              <a:gdLst>
                <a:gd name="connsiteX0" fmla="*/ 99694 w 109652"/>
                <a:gd name="connsiteY0" fmla="*/ 59190 h 204102"/>
                <a:gd name="connsiteX1" fmla="*/ 83269 w 109652"/>
                <a:gd name="connsiteY1" fmla="*/ 69071 h 204102"/>
                <a:gd name="connsiteX2" fmla="*/ 68490 w 109652"/>
                <a:gd name="connsiteY2" fmla="*/ 65271 h 204102"/>
                <a:gd name="connsiteX3" fmla="*/ 78406 w 109652"/>
                <a:gd name="connsiteY3" fmla="*/ 71723 h 204102"/>
                <a:gd name="connsiteX4" fmla="*/ 81840 w 109652"/>
                <a:gd name="connsiteY4" fmla="*/ 71449 h 204102"/>
                <a:gd name="connsiteX5" fmla="*/ 81823 w 109652"/>
                <a:gd name="connsiteY5" fmla="*/ 69820 h 204102"/>
                <a:gd name="connsiteX6" fmla="*/ 83263 w 109652"/>
                <a:gd name="connsiteY6" fmla="*/ 69066 h 204102"/>
                <a:gd name="connsiteX7" fmla="*/ 87584 w 109652"/>
                <a:gd name="connsiteY7" fmla="*/ 77707 h 204102"/>
                <a:gd name="connsiteX8" fmla="*/ 79446 w 109652"/>
                <a:gd name="connsiteY8" fmla="*/ 82970 h 204102"/>
                <a:gd name="connsiteX9" fmla="*/ 87521 w 109652"/>
                <a:gd name="connsiteY9" fmla="*/ 91806 h 204102"/>
                <a:gd name="connsiteX10" fmla="*/ 79983 w 109652"/>
                <a:gd name="connsiteY10" fmla="*/ 101978 h 204102"/>
                <a:gd name="connsiteX11" fmla="*/ 80252 w 109652"/>
                <a:gd name="connsiteY11" fmla="*/ 104133 h 204102"/>
                <a:gd name="connsiteX12" fmla="*/ 77971 w 109652"/>
                <a:gd name="connsiteY12" fmla="*/ 119061 h 204102"/>
                <a:gd name="connsiteX13" fmla="*/ 65735 w 109652"/>
                <a:gd name="connsiteY13" fmla="*/ 133251 h 204102"/>
                <a:gd name="connsiteX14" fmla="*/ 58494 w 109652"/>
                <a:gd name="connsiteY14" fmla="*/ 148190 h 204102"/>
                <a:gd name="connsiteX15" fmla="*/ 53860 w 109652"/>
                <a:gd name="connsiteY15" fmla="*/ 172107 h 204102"/>
                <a:gd name="connsiteX16" fmla="*/ 53648 w 109652"/>
                <a:gd name="connsiteY16" fmla="*/ 174353 h 204102"/>
                <a:gd name="connsiteX17" fmla="*/ 37080 w 109652"/>
                <a:gd name="connsiteY17" fmla="*/ 181503 h 204102"/>
                <a:gd name="connsiteX18" fmla="*/ 18164 w 109652"/>
                <a:gd name="connsiteY18" fmla="*/ 197842 h 204102"/>
                <a:gd name="connsiteX19" fmla="*/ 2510 w 109652"/>
                <a:gd name="connsiteY19" fmla="*/ 203705 h 204102"/>
                <a:gd name="connsiteX20" fmla="*/ 1070 w 109652"/>
                <a:gd name="connsiteY20" fmla="*/ 197350 h 204102"/>
                <a:gd name="connsiteX21" fmla="*/ 4305 w 109652"/>
                <a:gd name="connsiteY21" fmla="*/ 197333 h 204102"/>
                <a:gd name="connsiteX22" fmla="*/ 12329 w 109652"/>
                <a:gd name="connsiteY22" fmla="*/ 197413 h 204102"/>
                <a:gd name="connsiteX23" fmla="*/ 14569 w 109652"/>
                <a:gd name="connsiteY23" fmla="*/ 195093 h 204102"/>
                <a:gd name="connsiteX24" fmla="*/ 29296 w 109652"/>
                <a:gd name="connsiteY24" fmla="*/ 176902 h 204102"/>
                <a:gd name="connsiteX25" fmla="*/ 21993 w 109652"/>
                <a:gd name="connsiteY25" fmla="*/ 177171 h 204102"/>
                <a:gd name="connsiteX26" fmla="*/ 10163 w 109652"/>
                <a:gd name="connsiteY26" fmla="*/ 182331 h 204102"/>
                <a:gd name="connsiteX27" fmla="*/ 9185 w 109652"/>
                <a:gd name="connsiteY27" fmla="*/ 164592 h 204102"/>
                <a:gd name="connsiteX28" fmla="*/ 12140 w 109652"/>
                <a:gd name="connsiteY28" fmla="*/ 146944 h 204102"/>
                <a:gd name="connsiteX29" fmla="*/ 14197 w 109652"/>
                <a:gd name="connsiteY29" fmla="*/ 141446 h 204102"/>
                <a:gd name="connsiteX30" fmla="*/ 14215 w 109652"/>
                <a:gd name="connsiteY30" fmla="*/ 141446 h 204102"/>
                <a:gd name="connsiteX31" fmla="*/ 25645 w 109652"/>
                <a:gd name="connsiteY31" fmla="*/ 137435 h 204102"/>
                <a:gd name="connsiteX32" fmla="*/ 27353 w 109652"/>
                <a:gd name="connsiteY32" fmla="*/ 128307 h 204102"/>
                <a:gd name="connsiteX33" fmla="*/ 27370 w 109652"/>
                <a:gd name="connsiteY33" fmla="*/ 128273 h 204102"/>
                <a:gd name="connsiteX34" fmla="*/ 41441 w 109652"/>
                <a:gd name="connsiteY34" fmla="*/ 115557 h 204102"/>
                <a:gd name="connsiteX35" fmla="*/ 45921 w 109652"/>
                <a:gd name="connsiteY35" fmla="*/ 105310 h 204102"/>
                <a:gd name="connsiteX36" fmla="*/ 53511 w 109652"/>
                <a:gd name="connsiteY36" fmla="*/ 98801 h 204102"/>
                <a:gd name="connsiteX37" fmla="*/ 49916 w 109652"/>
                <a:gd name="connsiteY37" fmla="*/ 83039 h 204102"/>
                <a:gd name="connsiteX38" fmla="*/ 44733 w 109652"/>
                <a:gd name="connsiteY38" fmla="*/ 82685 h 204102"/>
                <a:gd name="connsiteX39" fmla="*/ 38515 w 109652"/>
                <a:gd name="connsiteY39" fmla="*/ 77507 h 204102"/>
                <a:gd name="connsiteX40" fmla="*/ 43098 w 109652"/>
                <a:gd name="connsiteY40" fmla="*/ 70855 h 204102"/>
                <a:gd name="connsiteX41" fmla="*/ 53831 w 109652"/>
                <a:gd name="connsiteY41" fmla="*/ 67431 h 204102"/>
                <a:gd name="connsiteX42" fmla="*/ 56283 w 109652"/>
                <a:gd name="connsiteY42" fmla="*/ 57327 h 204102"/>
                <a:gd name="connsiteX43" fmla="*/ 54688 w 109652"/>
                <a:gd name="connsiteY43" fmla="*/ 55041 h 204102"/>
                <a:gd name="connsiteX44" fmla="*/ 57266 w 109652"/>
                <a:gd name="connsiteY44" fmla="*/ 14591 h 204102"/>
                <a:gd name="connsiteX45" fmla="*/ 63032 w 109652"/>
                <a:gd name="connsiteY45" fmla="*/ 7424 h 204102"/>
                <a:gd name="connsiteX46" fmla="*/ 73416 w 109652"/>
                <a:gd name="connsiteY46" fmla="*/ 0 h 204102"/>
                <a:gd name="connsiteX47" fmla="*/ 73411 w 109652"/>
                <a:gd name="connsiteY47" fmla="*/ 0 h 204102"/>
                <a:gd name="connsiteX48" fmla="*/ 72856 w 109652"/>
                <a:gd name="connsiteY48" fmla="*/ 6167 h 204102"/>
                <a:gd name="connsiteX49" fmla="*/ 70125 w 109652"/>
                <a:gd name="connsiteY49" fmla="*/ 26318 h 204102"/>
                <a:gd name="connsiteX50" fmla="*/ 63924 w 109652"/>
                <a:gd name="connsiteY50" fmla="*/ 27821 h 204102"/>
                <a:gd name="connsiteX51" fmla="*/ 66838 w 109652"/>
                <a:gd name="connsiteY51" fmla="*/ 46051 h 204102"/>
                <a:gd name="connsiteX52" fmla="*/ 69993 w 109652"/>
                <a:gd name="connsiteY52" fmla="*/ 50041 h 204102"/>
                <a:gd name="connsiteX53" fmla="*/ 93190 w 109652"/>
                <a:gd name="connsiteY53" fmla="*/ 39519 h 204102"/>
                <a:gd name="connsiteX54" fmla="*/ 109581 w 109652"/>
                <a:gd name="connsiteY54" fmla="*/ 32913 h 204102"/>
                <a:gd name="connsiteX55" fmla="*/ 102911 w 109652"/>
                <a:gd name="connsiteY55" fmla="*/ 50395 h 204102"/>
                <a:gd name="connsiteX56" fmla="*/ 99694 w 109652"/>
                <a:gd name="connsiteY56" fmla="*/ 59190 h 204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09652" h="204102">
                  <a:moveTo>
                    <a:pt x="99694" y="59190"/>
                  </a:moveTo>
                  <a:cubicBezTo>
                    <a:pt x="91767" y="58413"/>
                    <a:pt x="86687" y="62362"/>
                    <a:pt x="83269" y="69071"/>
                  </a:cubicBezTo>
                  <a:cubicBezTo>
                    <a:pt x="77343" y="70900"/>
                    <a:pt x="71485" y="72518"/>
                    <a:pt x="68490" y="65271"/>
                  </a:cubicBezTo>
                  <a:cubicBezTo>
                    <a:pt x="68707" y="71312"/>
                    <a:pt x="73548" y="71581"/>
                    <a:pt x="78406" y="71723"/>
                  </a:cubicBezTo>
                  <a:cubicBezTo>
                    <a:pt x="79474" y="70763"/>
                    <a:pt x="80886" y="74272"/>
                    <a:pt x="81840" y="71449"/>
                  </a:cubicBezTo>
                  <a:cubicBezTo>
                    <a:pt x="81806" y="71443"/>
                    <a:pt x="81823" y="69820"/>
                    <a:pt x="81823" y="69820"/>
                  </a:cubicBezTo>
                  <a:lnTo>
                    <a:pt x="83263" y="69066"/>
                  </a:lnTo>
                  <a:cubicBezTo>
                    <a:pt x="88870" y="69883"/>
                    <a:pt x="91590" y="72621"/>
                    <a:pt x="87584" y="77707"/>
                  </a:cubicBezTo>
                  <a:cubicBezTo>
                    <a:pt x="85692" y="80107"/>
                    <a:pt x="82206" y="81256"/>
                    <a:pt x="79446" y="82970"/>
                  </a:cubicBezTo>
                  <a:cubicBezTo>
                    <a:pt x="79994" y="88045"/>
                    <a:pt x="87538" y="86634"/>
                    <a:pt x="87521" y="91806"/>
                  </a:cubicBezTo>
                  <a:cubicBezTo>
                    <a:pt x="87504" y="96886"/>
                    <a:pt x="82200" y="98355"/>
                    <a:pt x="79983" y="101978"/>
                  </a:cubicBezTo>
                  <a:cubicBezTo>
                    <a:pt x="80069" y="102699"/>
                    <a:pt x="80154" y="103413"/>
                    <a:pt x="80252" y="104133"/>
                  </a:cubicBezTo>
                  <a:cubicBezTo>
                    <a:pt x="80594" y="109277"/>
                    <a:pt x="80509" y="114352"/>
                    <a:pt x="77971" y="119061"/>
                  </a:cubicBezTo>
                  <a:cubicBezTo>
                    <a:pt x="69753" y="120198"/>
                    <a:pt x="67924" y="126879"/>
                    <a:pt x="65735" y="133251"/>
                  </a:cubicBezTo>
                  <a:cubicBezTo>
                    <a:pt x="62198" y="137634"/>
                    <a:pt x="56786" y="140286"/>
                    <a:pt x="58494" y="148190"/>
                  </a:cubicBezTo>
                  <a:cubicBezTo>
                    <a:pt x="60232" y="156225"/>
                    <a:pt x="55986" y="164203"/>
                    <a:pt x="53860" y="172107"/>
                  </a:cubicBezTo>
                  <a:cubicBezTo>
                    <a:pt x="53791" y="172856"/>
                    <a:pt x="53722" y="173605"/>
                    <a:pt x="53648" y="174353"/>
                  </a:cubicBezTo>
                  <a:cubicBezTo>
                    <a:pt x="50956" y="182406"/>
                    <a:pt x="42578" y="177994"/>
                    <a:pt x="37080" y="181503"/>
                  </a:cubicBezTo>
                  <a:cubicBezTo>
                    <a:pt x="29702" y="186212"/>
                    <a:pt x="22667" y="189932"/>
                    <a:pt x="18164" y="197842"/>
                  </a:cubicBezTo>
                  <a:cubicBezTo>
                    <a:pt x="14832" y="203688"/>
                    <a:pt x="8711" y="204854"/>
                    <a:pt x="2510" y="203705"/>
                  </a:cubicBezTo>
                  <a:cubicBezTo>
                    <a:pt x="-1753" y="202917"/>
                    <a:pt x="601" y="199711"/>
                    <a:pt x="1070" y="197350"/>
                  </a:cubicBezTo>
                  <a:cubicBezTo>
                    <a:pt x="2139" y="195859"/>
                    <a:pt x="3219" y="195773"/>
                    <a:pt x="4305" y="197333"/>
                  </a:cubicBezTo>
                  <a:cubicBezTo>
                    <a:pt x="6945" y="200985"/>
                    <a:pt x="9637" y="199939"/>
                    <a:pt x="12329" y="197413"/>
                  </a:cubicBezTo>
                  <a:cubicBezTo>
                    <a:pt x="13117" y="196676"/>
                    <a:pt x="14072" y="196002"/>
                    <a:pt x="14569" y="195093"/>
                  </a:cubicBezTo>
                  <a:cubicBezTo>
                    <a:pt x="18295" y="188229"/>
                    <a:pt x="23919" y="182680"/>
                    <a:pt x="29296" y="176902"/>
                  </a:cubicBezTo>
                  <a:cubicBezTo>
                    <a:pt x="25456" y="174422"/>
                    <a:pt x="23913" y="176577"/>
                    <a:pt x="21993" y="177171"/>
                  </a:cubicBezTo>
                  <a:cubicBezTo>
                    <a:pt x="17724" y="178497"/>
                    <a:pt x="15295" y="187092"/>
                    <a:pt x="10163" y="182331"/>
                  </a:cubicBezTo>
                  <a:cubicBezTo>
                    <a:pt x="5185" y="177714"/>
                    <a:pt x="5311" y="167747"/>
                    <a:pt x="9185" y="164592"/>
                  </a:cubicBezTo>
                  <a:cubicBezTo>
                    <a:pt x="16638" y="158546"/>
                    <a:pt x="14963" y="153499"/>
                    <a:pt x="12140" y="146944"/>
                  </a:cubicBezTo>
                  <a:cubicBezTo>
                    <a:pt x="11186" y="144732"/>
                    <a:pt x="12226" y="142801"/>
                    <a:pt x="14197" y="141446"/>
                  </a:cubicBezTo>
                  <a:lnTo>
                    <a:pt x="14215" y="141446"/>
                  </a:lnTo>
                  <a:cubicBezTo>
                    <a:pt x="20352" y="146750"/>
                    <a:pt x="24176" y="145458"/>
                    <a:pt x="25645" y="137435"/>
                  </a:cubicBezTo>
                  <a:cubicBezTo>
                    <a:pt x="26205" y="134388"/>
                    <a:pt x="26782" y="131348"/>
                    <a:pt x="27353" y="128307"/>
                  </a:cubicBezTo>
                  <a:lnTo>
                    <a:pt x="27370" y="128273"/>
                  </a:lnTo>
                  <a:cubicBezTo>
                    <a:pt x="35852" y="128245"/>
                    <a:pt x="42464" y="126456"/>
                    <a:pt x="41441" y="115557"/>
                  </a:cubicBezTo>
                  <a:cubicBezTo>
                    <a:pt x="41081" y="111723"/>
                    <a:pt x="43796" y="108488"/>
                    <a:pt x="45921" y="105310"/>
                  </a:cubicBezTo>
                  <a:cubicBezTo>
                    <a:pt x="47876" y="102384"/>
                    <a:pt x="54551" y="104830"/>
                    <a:pt x="53511" y="98801"/>
                  </a:cubicBezTo>
                  <a:cubicBezTo>
                    <a:pt x="52597" y="93492"/>
                    <a:pt x="51494" y="88177"/>
                    <a:pt x="49916" y="83039"/>
                  </a:cubicBezTo>
                  <a:cubicBezTo>
                    <a:pt x="48882" y="79662"/>
                    <a:pt x="46579" y="81999"/>
                    <a:pt x="44733" y="82685"/>
                  </a:cubicBezTo>
                  <a:cubicBezTo>
                    <a:pt x="39795" y="84525"/>
                    <a:pt x="39429" y="80067"/>
                    <a:pt x="38515" y="77507"/>
                  </a:cubicBezTo>
                  <a:cubicBezTo>
                    <a:pt x="37183" y="73804"/>
                    <a:pt x="39109" y="70860"/>
                    <a:pt x="43098" y="70855"/>
                  </a:cubicBezTo>
                  <a:cubicBezTo>
                    <a:pt x="47190" y="70849"/>
                    <a:pt x="50362" y="68889"/>
                    <a:pt x="53831" y="67431"/>
                  </a:cubicBezTo>
                  <a:cubicBezTo>
                    <a:pt x="61643" y="64151"/>
                    <a:pt x="61643" y="64162"/>
                    <a:pt x="56283" y="57327"/>
                  </a:cubicBezTo>
                  <a:cubicBezTo>
                    <a:pt x="55694" y="56579"/>
                    <a:pt x="54540" y="55630"/>
                    <a:pt x="54688" y="55041"/>
                  </a:cubicBezTo>
                  <a:cubicBezTo>
                    <a:pt x="58123" y="41708"/>
                    <a:pt x="55374" y="27998"/>
                    <a:pt x="57266" y="14591"/>
                  </a:cubicBezTo>
                  <a:cubicBezTo>
                    <a:pt x="57757" y="11110"/>
                    <a:pt x="59603" y="8121"/>
                    <a:pt x="63032" y="7424"/>
                  </a:cubicBezTo>
                  <a:cubicBezTo>
                    <a:pt x="67781" y="6458"/>
                    <a:pt x="70022" y="2543"/>
                    <a:pt x="73416" y="0"/>
                  </a:cubicBezTo>
                  <a:lnTo>
                    <a:pt x="73411" y="0"/>
                  </a:lnTo>
                  <a:cubicBezTo>
                    <a:pt x="73268" y="2120"/>
                    <a:pt x="73919" y="5487"/>
                    <a:pt x="72856" y="6167"/>
                  </a:cubicBezTo>
                  <a:cubicBezTo>
                    <a:pt x="63781" y="11962"/>
                    <a:pt x="70610" y="19597"/>
                    <a:pt x="70125" y="26318"/>
                  </a:cubicBezTo>
                  <a:cubicBezTo>
                    <a:pt x="67787" y="25957"/>
                    <a:pt x="64084" y="23552"/>
                    <a:pt x="63924" y="27821"/>
                  </a:cubicBezTo>
                  <a:cubicBezTo>
                    <a:pt x="63695" y="33942"/>
                    <a:pt x="61135" y="40771"/>
                    <a:pt x="66838" y="46051"/>
                  </a:cubicBezTo>
                  <a:cubicBezTo>
                    <a:pt x="67113" y="48103"/>
                    <a:pt x="67970" y="51549"/>
                    <a:pt x="69993" y="50041"/>
                  </a:cubicBezTo>
                  <a:cubicBezTo>
                    <a:pt x="77040" y="44777"/>
                    <a:pt x="86670" y="45583"/>
                    <a:pt x="93190" y="39519"/>
                  </a:cubicBezTo>
                  <a:cubicBezTo>
                    <a:pt x="100808" y="42663"/>
                    <a:pt x="101677" y="29049"/>
                    <a:pt x="109581" y="32913"/>
                  </a:cubicBezTo>
                  <a:cubicBezTo>
                    <a:pt x="109449" y="39496"/>
                    <a:pt x="111204" y="46492"/>
                    <a:pt x="102911" y="50395"/>
                  </a:cubicBezTo>
                  <a:cubicBezTo>
                    <a:pt x="100420" y="51549"/>
                    <a:pt x="99728" y="55830"/>
                    <a:pt x="99694" y="59190"/>
                  </a:cubicBezTo>
                  <a:close/>
                </a:path>
              </a:pathLst>
            </a:custGeom>
            <a:grpFill/>
            <a:ln w="5715" cap="flat">
              <a:noFill/>
              <a:prstDash val="solid"/>
              <a:miter/>
            </a:ln>
          </p:spPr>
          <p:txBody>
            <a:bodyPr rtlCol="0" anchor="ctr"/>
            <a:lstStyle/>
            <a:p>
              <a:endParaRPr lang="zh-CN" altLang="en-US"/>
            </a:p>
          </p:txBody>
        </p:sp>
        <p:sp>
          <p:nvSpPr>
            <p:cNvPr id="5832" name="任意多边形: 形状 5831">
              <a:extLst>
                <a:ext uri="{FF2B5EF4-FFF2-40B4-BE49-F238E27FC236}">
                  <a16:creationId xmlns:a16="http://schemas.microsoft.com/office/drawing/2014/main" id="{5CF38DEC-DCC5-8F86-ED48-E05239791BF3}"/>
                </a:ext>
              </a:extLst>
            </p:cNvPr>
            <p:cNvSpPr/>
            <p:nvPr/>
          </p:nvSpPr>
          <p:spPr>
            <a:xfrm>
              <a:off x="5520293" y="5198666"/>
              <a:ext cx="100515" cy="122371"/>
            </a:xfrm>
            <a:custGeom>
              <a:avLst/>
              <a:gdLst>
                <a:gd name="connsiteX0" fmla="*/ 84125 w 100515"/>
                <a:gd name="connsiteY0" fmla="*/ 16488 h 122371"/>
                <a:gd name="connsiteX1" fmla="*/ 87382 w 100515"/>
                <a:gd name="connsiteY1" fmla="*/ 16476 h 122371"/>
                <a:gd name="connsiteX2" fmla="*/ 91754 w 100515"/>
                <a:gd name="connsiteY2" fmla="*/ 17345 h 122371"/>
                <a:gd name="connsiteX3" fmla="*/ 91291 w 100515"/>
                <a:gd name="connsiteY3" fmla="*/ 19859 h 122371"/>
                <a:gd name="connsiteX4" fmla="*/ 92492 w 100515"/>
                <a:gd name="connsiteY4" fmla="*/ 18025 h 122371"/>
                <a:gd name="connsiteX5" fmla="*/ 97206 w 100515"/>
                <a:gd name="connsiteY5" fmla="*/ 13196 h 122371"/>
                <a:gd name="connsiteX6" fmla="*/ 100515 w 100515"/>
                <a:gd name="connsiteY6" fmla="*/ 23048 h 122371"/>
                <a:gd name="connsiteX7" fmla="*/ 97229 w 100515"/>
                <a:gd name="connsiteY7" fmla="*/ 26352 h 122371"/>
                <a:gd name="connsiteX8" fmla="*/ 84073 w 100515"/>
                <a:gd name="connsiteY8" fmla="*/ 39508 h 122371"/>
                <a:gd name="connsiteX9" fmla="*/ 76604 w 100515"/>
                <a:gd name="connsiteY9" fmla="*/ 47726 h 122371"/>
                <a:gd name="connsiteX10" fmla="*/ 57881 w 100515"/>
                <a:gd name="connsiteY10" fmla="*/ 67940 h 122371"/>
                <a:gd name="connsiteX11" fmla="*/ 33101 w 100515"/>
                <a:gd name="connsiteY11" fmla="*/ 87891 h 122371"/>
                <a:gd name="connsiteX12" fmla="*/ 21603 w 100515"/>
                <a:gd name="connsiteY12" fmla="*/ 102007 h 122371"/>
                <a:gd name="connsiteX13" fmla="*/ 21585 w 100515"/>
                <a:gd name="connsiteY13" fmla="*/ 102007 h 122371"/>
                <a:gd name="connsiteX14" fmla="*/ 24883 w 100515"/>
                <a:gd name="connsiteY14" fmla="*/ 111860 h 122371"/>
                <a:gd name="connsiteX15" fmla="*/ 28175 w 100515"/>
                <a:gd name="connsiteY15" fmla="*/ 115163 h 122371"/>
                <a:gd name="connsiteX16" fmla="*/ 31461 w 100515"/>
                <a:gd name="connsiteY16" fmla="*/ 115163 h 122371"/>
                <a:gd name="connsiteX17" fmla="*/ 32404 w 100515"/>
                <a:gd name="connsiteY17" fmla="*/ 117335 h 122371"/>
                <a:gd name="connsiteX18" fmla="*/ 31455 w 100515"/>
                <a:gd name="connsiteY18" fmla="*/ 118415 h 122371"/>
                <a:gd name="connsiteX19" fmla="*/ 28181 w 100515"/>
                <a:gd name="connsiteY19" fmla="*/ 118449 h 122371"/>
                <a:gd name="connsiteX20" fmla="*/ 24872 w 100515"/>
                <a:gd name="connsiteY20" fmla="*/ 118466 h 122371"/>
                <a:gd name="connsiteX21" fmla="*/ 21574 w 100515"/>
                <a:gd name="connsiteY21" fmla="*/ 121724 h 122371"/>
                <a:gd name="connsiteX22" fmla="*/ 15030 w 100515"/>
                <a:gd name="connsiteY22" fmla="*/ 118449 h 122371"/>
                <a:gd name="connsiteX23" fmla="*/ 13745 w 100515"/>
                <a:gd name="connsiteY23" fmla="*/ 115666 h 122371"/>
                <a:gd name="connsiteX24" fmla="*/ 0 w 100515"/>
                <a:gd name="connsiteY24" fmla="*/ 95738 h 122371"/>
                <a:gd name="connsiteX25" fmla="*/ 5332 w 100515"/>
                <a:gd name="connsiteY25" fmla="*/ 81262 h 122371"/>
                <a:gd name="connsiteX26" fmla="*/ 9687 w 100515"/>
                <a:gd name="connsiteY26" fmla="*/ 80004 h 122371"/>
                <a:gd name="connsiteX27" fmla="*/ 17036 w 100515"/>
                <a:gd name="connsiteY27" fmla="*/ 86245 h 122371"/>
                <a:gd name="connsiteX28" fmla="*/ 23717 w 100515"/>
                <a:gd name="connsiteY28" fmla="*/ 62208 h 122371"/>
                <a:gd name="connsiteX29" fmla="*/ 10076 w 100515"/>
                <a:gd name="connsiteY29" fmla="*/ 64602 h 122371"/>
                <a:gd name="connsiteX30" fmla="*/ 8458 w 100515"/>
                <a:gd name="connsiteY30" fmla="*/ 59270 h 122371"/>
                <a:gd name="connsiteX31" fmla="*/ 15539 w 100515"/>
                <a:gd name="connsiteY31" fmla="*/ 40622 h 122371"/>
                <a:gd name="connsiteX32" fmla="*/ 17928 w 100515"/>
                <a:gd name="connsiteY32" fmla="*/ 29741 h 122371"/>
                <a:gd name="connsiteX33" fmla="*/ 27969 w 100515"/>
                <a:gd name="connsiteY33" fmla="*/ 19231 h 122371"/>
                <a:gd name="connsiteX34" fmla="*/ 34781 w 100515"/>
                <a:gd name="connsiteY34" fmla="*/ 17025 h 122371"/>
                <a:gd name="connsiteX35" fmla="*/ 35456 w 100515"/>
                <a:gd name="connsiteY35" fmla="*/ 26786 h 122371"/>
                <a:gd name="connsiteX36" fmla="*/ 47909 w 100515"/>
                <a:gd name="connsiteY36" fmla="*/ 0 h 122371"/>
                <a:gd name="connsiteX37" fmla="*/ 54493 w 100515"/>
                <a:gd name="connsiteY37" fmla="*/ 34 h 122371"/>
                <a:gd name="connsiteX38" fmla="*/ 54481 w 100515"/>
                <a:gd name="connsiteY38" fmla="*/ 34 h 122371"/>
                <a:gd name="connsiteX39" fmla="*/ 49789 w 100515"/>
                <a:gd name="connsiteY39" fmla="*/ 8098 h 122371"/>
                <a:gd name="connsiteX40" fmla="*/ 61939 w 100515"/>
                <a:gd name="connsiteY40" fmla="*/ 4909 h 122371"/>
                <a:gd name="connsiteX41" fmla="*/ 52498 w 100515"/>
                <a:gd name="connsiteY41" fmla="*/ 18631 h 122371"/>
                <a:gd name="connsiteX42" fmla="*/ 69317 w 100515"/>
                <a:gd name="connsiteY42" fmla="*/ 10681 h 122371"/>
                <a:gd name="connsiteX43" fmla="*/ 70683 w 100515"/>
                <a:gd name="connsiteY43" fmla="*/ 4503 h 122371"/>
                <a:gd name="connsiteX44" fmla="*/ 72615 w 100515"/>
                <a:gd name="connsiteY44" fmla="*/ 1857 h 122371"/>
                <a:gd name="connsiteX45" fmla="*/ 80793 w 100515"/>
                <a:gd name="connsiteY45" fmla="*/ 9915 h 122371"/>
                <a:gd name="connsiteX46" fmla="*/ 80787 w 100515"/>
                <a:gd name="connsiteY46" fmla="*/ 13173 h 122371"/>
                <a:gd name="connsiteX47" fmla="*/ 81679 w 100515"/>
                <a:gd name="connsiteY47" fmla="*/ 19197 h 122371"/>
                <a:gd name="connsiteX48" fmla="*/ 75129 w 100515"/>
                <a:gd name="connsiteY48" fmla="*/ 23671 h 122371"/>
                <a:gd name="connsiteX49" fmla="*/ 72935 w 100515"/>
                <a:gd name="connsiteY49" fmla="*/ 20134 h 122371"/>
                <a:gd name="connsiteX50" fmla="*/ 75855 w 100515"/>
                <a:gd name="connsiteY50" fmla="*/ 25186 h 122371"/>
                <a:gd name="connsiteX51" fmla="*/ 71163 w 100515"/>
                <a:gd name="connsiteY51" fmla="*/ 35753 h 122371"/>
                <a:gd name="connsiteX52" fmla="*/ 73238 w 100515"/>
                <a:gd name="connsiteY52" fmla="*/ 38531 h 122371"/>
                <a:gd name="connsiteX53" fmla="*/ 74072 w 100515"/>
                <a:gd name="connsiteY53" fmla="*/ 40651 h 122371"/>
                <a:gd name="connsiteX54" fmla="*/ 73541 w 100515"/>
                <a:gd name="connsiteY54" fmla="*/ 38839 h 122371"/>
                <a:gd name="connsiteX55" fmla="*/ 72323 w 100515"/>
                <a:gd name="connsiteY55" fmla="*/ 35650 h 122371"/>
                <a:gd name="connsiteX56" fmla="*/ 75627 w 100515"/>
                <a:gd name="connsiteY56" fmla="*/ 29769 h 122371"/>
                <a:gd name="connsiteX57" fmla="*/ 78038 w 100515"/>
                <a:gd name="connsiteY57" fmla="*/ 25466 h 122371"/>
                <a:gd name="connsiteX58" fmla="*/ 79650 w 100515"/>
                <a:gd name="connsiteY58" fmla="*/ 22688 h 122371"/>
                <a:gd name="connsiteX59" fmla="*/ 82347 w 100515"/>
                <a:gd name="connsiteY59" fmla="*/ 18848 h 122371"/>
                <a:gd name="connsiteX60" fmla="*/ 84125 w 100515"/>
                <a:gd name="connsiteY60" fmla="*/ 16488 h 122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00515" h="122371">
                  <a:moveTo>
                    <a:pt x="84125" y="16488"/>
                  </a:moveTo>
                  <a:cubicBezTo>
                    <a:pt x="85211" y="16488"/>
                    <a:pt x="86297" y="16488"/>
                    <a:pt x="87382" y="16476"/>
                  </a:cubicBezTo>
                  <a:cubicBezTo>
                    <a:pt x="89268" y="14676"/>
                    <a:pt x="90526" y="15973"/>
                    <a:pt x="91754" y="17345"/>
                  </a:cubicBezTo>
                  <a:cubicBezTo>
                    <a:pt x="92360" y="18305"/>
                    <a:pt x="91503" y="19025"/>
                    <a:pt x="91291" y="19859"/>
                  </a:cubicBezTo>
                  <a:cubicBezTo>
                    <a:pt x="92292" y="19831"/>
                    <a:pt x="92691" y="19225"/>
                    <a:pt x="92492" y="18025"/>
                  </a:cubicBezTo>
                  <a:cubicBezTo>
                    <a:pt x="93217" y="15579"/>
                    <a:pt x="94875" y="14059"/>
                    <a:pt x="97206" y="13196"/>
                  </a:cubicBezTo>
                  <a:cubicBezTo>
                    <a:pt x="101076" y="15551"/>
                    <a:pt x="100407" y="19431"/>
                    <a:pt x="100515" y="23048"/>
                  </a:cubicBezTo>
                  <a:cubicBezTo>
                    <a:pt x="99418" y="24152"/>
                    <a:pt x="98321" y="25249"/>
                    <a:pt x="97229" y="26352"/>
                  </a:cubicBezTo>
                  <a:cubicBezTo>
                    <a:pt x="93166" y="31061"/>
                    <a:pt x="88365" y="35033"/>
                    <a:pt x="84073" y="39508"/>
                  </a:cubicBezTo>
                  <a:cubicBezTo>
                    <a:pt x="82524" y="43143"/>
                    <a:pt x="79970" y="47143"/>
                    <a:pt x="76604" y="47726"/>
                  </a:cubicBezTo>
                  <a:cubicBezTo>
                    <a:pt x="64768" y="49766"/>
                    <a:pt x="61511" y="58030"/>
                    <a:pt x="57881" y="67940"/>
                  </a:cubicBezTo>
                  <a:cubicBezTo>
                    <a:pt x="53955" y="78656"/>
                    <a:pt x="50269" y="90971"/>
                    <a:pt x="33101" y="87891"/>
                  </a:cubicBezTo>
                  <a:cubicBezTo>
                    <a:pt x="25603" y="86548"/>
                    <a:pt x="26460" y="97927"/>
                    <a:pt x="21603" y="102007"/>
                  </a:cubicBezTo>
                  <a:lnTo>
                    <a:pt x="21585" y="102007"/>
                  </a:lnTo>
                  <a:cubicBezTo>
                    <a:pt x="19785" y="106259"/>
                    <a:pt x="16282" y="111088"/>
                    <a:pt x="24883" y="111860"/>
                  </a:cubicBezTo>
                  <a:cubicBezTo>
                    <a:pt x="26860" y="112088"/>
                    <a:pt x="27043" y="114094"/>
                    <a:pt x="28175" y="115163"/>
                  </a:cubicBezTo>
                  <a:cubicBezTo>
                    <a:pt x="29272" y="115163"/>
                    <a:pt x="30369" y="115163"/>
                    <a:pt x="31461" y="115163"/>
                  </a:cubicBezTo>
                  <a:cubicBezTo>
                    <a:pt x="32404" y="115889"/>
                    <a:pt x="32718" y="116614"/>
                    <a:pt x="32404" y="117335"/>
                  </a:cubicBezTo>
                  <a:cubicBezTo>
                    <a:pt x="32090" y="118055"/>
                    <a:pt x="31775" y="118415"/>
                    <a:pt x="31455" y="118415"/>
                  </a:cubicBezTo>
                  <a:cubicBezTo>
                    <a:pt x="30364" y="118426"/>
                    <a:pt x="29272" y="118438"/>
                    <a:pt x="28181" y="118449"/>
                  </a:cubicBezTo>
                  <a:cubicBezTo>
                    <a:pt x="27083" y="119552"/>
                    <a:pt x="25980" y="119615"/>
                    <a:pt x="24872" y="118466"/>
                  </a:cubicBezTo>
                  <a:cubicBezTo>
                    <a:pt x="23774" y="119552"/>
                    <a:pt x="22671" y="120638"/>
                    <a:pt x="21574" y="121724"/>
                  </a:cubicBezTo>
                  <a:cubicBezTo>
                    <a:pt x="17791" y="123838"/>
                    <a:pt x="16859" y="120249"/>
                    <a:pt x="15030" y="118449"/>
                  </a:cubicBezTo>
                  <a:cubicBezTo>
                    <a:pt x="14579" y="117517"/>
                    <a:pt x="13676" y="116552"/>
                    <a:pt x="13745" y="115666"/>
                  </a:cubicBezTo>
                  <a:cubicBezTo>
                    <a:pt x="15099" y="99052"/>
                    <a:pt x="15128" y="99052"/>
                    <a:pt x="0" y="95738"/>
                  </a:cubicBezTo>
                  <a:cubicBezTo>
                    <a:pt x="726" y="90651"/>
                    <a:pt x="11601" y="89428"/>
                    <a:pt x="5332" y="81262"/>
                  </a:cubicBezTo>
                  <a:cubicBezTo>
                    <a:pt x="3903" y="79399"/>
                    <a:pt x="8287" y="79124"/>
                    <a:pt x="9687" y="80004"/>
                  </a:cubicBezTo>
                  <a:cubicBezTo>
                    <a:pt x="12339" y="81679"/>
                    <a:pt x="14539" y="84062"/>
                    <a:pt x="17036" y="86245"/>
                  </a:cubicBezTo>
                  <a:cubicBezTo>
                    <a:pt x="19402" y="78215"/>
                    <a:pt x="28232" y="72220"/>
                    <a:pt x="23717" y="62208"/>
                  </a:cubicBezTo>
                  <a:cubicBezTo>
                    <a:pt x="18808" y="60762"/>
                    <a:pt x="14630" y="64162"/>
                    <a:pt x="10076" y="64602"/>
                  </a:cubicBezTo>
                  <a:cubicBezTo>
                    <a:pt x="4829" y="65111"/>
                    <a:pt x="8418" y="61293"/>
                    <a:pt x="8458" y="59270"/>
                  </a:cubicBezTo>
                  <a:cubicBezTo>
                    <a:pt x="10567" y="52955"/>
                    <a:pt x="14070" y="47171"/>
                    <a:pt x="15539" y="40622"/>
                  </a:cubicBezTo>
                  <a:cubicBezTo>
                    <a:pt x="16665" y="37073"/>
                    <a:pt x="16534" y="33238"/>
                    <a:pt x="17928" y="29741"/>
                  </a:cubicBezTo>
                  <a:cubicBezTo>
                    <a:pt x="20705" y="25700"/>
                    <a:pt x="24660" y="22774"/>
                    <a:pt x="27969" y="19231"/>
                  </a:cubicBezTo>
                  <a:cubicBezTo>
                    <a:pt x="29764" y="17311"/>
                    <a:pt x="32170" y="14813"/>
                    <a:pt x="34781" y="17025"/>
                  </a:cubicBezTo>
                  <a:cubicBezTo>
                    <a:pt x="37965" y="19722"/>
                    <a:pt x="38771" y="23317"/>
                    <a:pt x="35456" y="26786"/>
                  </a:cubicBezTo>
                  <a:cubicBezTo>
                    <a:pt x="41914" y="19002"/>
                    <a:pt x="31798" y="3115"/>
                    <a:pt x="47909" y="0"/>
                  </a:cubicBezTo>
                  <a:cubicBezTo>
                    <a:pt x="50103" y="12"/>
                    <a:pt x="52298" y="23"/>
                    <a:pt x="54493" y="34"/>
                  </a:cubicBezTo>
                  <a:lnTo>
                    <a:pt x="54481" y="34"/>
                  </a:lnTo>
                  <a:cubicBezTo>
                    <a:pt x="52932" y="2697"/>
                    <a:pt x="51378" y="5366"/>
                    <a:pt x="49789" y="8098"/>
                  </a:cubicBezTo>
                  <a:cubicBezTo>
                    <a:pt x="55264" y="10950"/>
                    <a:pt x="56744" y="2869"/>
                    <a:pt x="61939" y="4909"/>
                  </a:cubicBezTo>
                  <a:cubicBezTo>
                    <a:pt x="61282" y="11219"/>
                    <a:pt x="53670" y="12830"/>
                    <a:pt x="52498" y="18631"/>
                  </a:cubicBezTo>
                  <a:cubicBezTo>
                    <a:pt x="66328" y="24729"/>
                    <a:pt x="66328" y="24729"/>
                    <a:pt x="69317" y="10681"/>
                  </a:cubicBezTo>
                  <a:cubicBezTo>
                    <a:pt x="69757" y="8618"/>
                    <a:pt x="70054" y="6509"/>
                    <a:pt x="70683" y="4503"/>
                  </a:cubicBezTo>
                  <a:cubicBezTo>
                    <a:pt x="70986" y="3543"/>
                    <a:pt x="71912" y="2783"/>
                    <a:pt x="72615" y="1857"/>
                  </a:cubicBezTo>
                  <a:cubicBezTo>
                    <a:pt x="80016" y="-240"/>
                    <a:pt x="72792" y="12693"/>
                    <a:pt x="80793" y="9915"/>
                  </a:cubicBezTo>
                  <a:cubicBezTo>
                    <a:pt x="80793" y="11001"/>
                    <a:pt x="80793" y="12087"/>
                    <a:pt x="80787" y="13173"/>
                  </a:cubicBezTo>
                  <a:cubicBezTo>
                    <a:pt x="82536" y="14967"/>
                    <a:pt x="82399" y="17042"/>
                    <a:pt x="81679" y="19197"/>
                  </a:cubicBezTo>
                  <a:cubicBezTo>
                    <a:pt x="80050" y="21494"/>
                    <a:pt x="78547" y="23997"/>
                    <a:pt x="75129" y="23671"/>
                  </a:cubicBezTo>
                  <a:cubicBezTo>
                    <a:pt x="73329" y="23168"/>
                    <a:pt x="74146" y="21020"/>
                    <a:pt x="72935" y="20134"/>
                  </a:cubicBezTo>
                  <a:cubicBezTo>
                    <a:pt x="73021" y="22328"/>
                    <a:pt x="74941" y="23460"/>
                    <a:pt x="75855" y="25186"/>
                  </a:cubicBezTo>
                  <a:cubicBezTo>
                    <a:pt x="78078" y="30409"/>
                    <a:pt x="68797" y="30461"/>
                    <a:pt x="71163" y="35753"/>
                  </a:cubicBezTo>
                  <a:cubicBezTo>
                    <a:pt x="71786" y="36753"/>
                    <a:pt x="72466" y="37679"/>
                    <a:pt x="73238" y="38531"/>
                  </a:cubicBezTo>
                  <a:cubicBezTo>
                    <a:pt x="74181" y="38976"/>
                    <a:pt x="74203" y="39782"/>
                    <a:pt x="74072" y="40651"/>
                  </a:cubicBezTo>
                  <a:cubicBezTo>
                    <a:pt x="74918" y="40051"/>
                    <a:pt x="74741" y="39445"/>
                    <a:pt x="73541" y="38839"/>
                  </a:cubicBezTo>
                  <a:cubicBezTo>
                    <a:pt x="72809" y="37896"/>
                    <a:pt x="72392" y="36839"/>
                    <a:pt x="72323" y="35650"/>
                  </a:cubicBezTo>
                  <a:cubicBezTo>
                    <a:pt x="72455" y="33141"/>
                    <a:pt x="74124" y="31501"/>
                    <a:pt x="75627" y="29769"/>
                  </a:cubicBezTo>
                  <a:cubicBezTo>
                    <a:pt x="76547" y="28403"/>
                    <a:pt x="77347" y="26963"/>
                    <a:pt x="78038" y="25466"/>
                  </a:cubicBezTo>
                  <a:cubicBezTo>
                    <a:pt x="78501" y="24500"/>
                    <a:pt x="79050" y="23580"/>
                    <a:pt x="79650" y="22688"/>
                  </a:cubicBezTo>
                  <a:cubicBezTo>
                    <a:pt x="80696" y="21517"/>
                    <a:pt x="81839" y="20408"/>
                    <a:pt x="82347" y="18848"/>
                  </a:cubicBezTo>
                  <a:cubicBezTo>
                    <a:pt x="82359" y="17636"/>
                    <a:pt x="82959" y="16848"/>
                    <a:pt x="84125" y="16488"/>
                  </a:cubicBezTo>
                  <a:close/>
                </a:path>
              </a:pathLst>
            </a:custGeom>
            <a:grpFill/>
            <a:ln w="5715" cap="flat">
              <a:noFill/>
              <a:prstDash val="solid"/>
              <a:miter/>
            </a:ln>
          </p:spPr>
          <p:txBody>
            <a:bodyPr rtlCol="0" anchor="ctr"/>
            <a:lstStyle/>
            <a:p>
              <a:endParaRPr lang="zh-CN" altLang="en-US"/>
            </a:p>
          </p:txBody>
        </p:sp>
        <p:sp>
          <p:nvSpPr>
            <p:cNvPr id="5833" name="任意多边形: 形状 5832">
              <a:extLst>
                <a:ext uri="{FF2B5EF4-FFF2-40B4-BE49-F238E27FC236}">
                  <a16:creationId xmlns:a16="http://schemas.microsoft.com/office/drawing/2014/main" id="{D6A05ABC-5E2B-CCA2-14E1-296C9AA472EB}"/>
                </a:ext>
              </a:extLst>
            </p:cNvPr>
            <p:cNvSpPr/>
            <p:nvPr/>
          </p:nvSpPr>
          <p:spPr>
            <a:xfrm>
              <a:off x="5417128" y="5425488"/>
              <a:ext cx="72115" cy="59379"/>
            </a:xfrm>
            <a:custGeom>
              <a:avLst/>
              <a:gdLst>
                <a:gd name="connsiteX0" fmla="*/ 16223 w 72115"/>
                <a:gd name="connsiteY0" fmla="*/ 59380 h 59379"/>
                <a:gd name="connsiteX1" fmla="*/ 13885 w 72115"/>
                <a:gd name="connsiteY1" fmla="*/ 51693 h 59379"/>
                <a:gd name="connsiteX2" fmla="*/ 8919 w 72115"/>
                <a:gd name="connsiteY2" fmla="*/ 42081 h 59379"/>
                <a:gd name="connsiteX3" fmla="*/ 769 w 72115"/>
                <a:gd name="connsiteY3" fmla="*/ 46573 h 59379"/>
                <a:gd name="connsiteX4" fmla="*/ 1987 w 72115"/>
                <a:gd name="connsiteY4" fmla="*/ 39132 h 59379"/>
                <a:gd name="connsiteX5" fmla="*/ 22784 w 72115"/>
                <a:gd name="connsiteY5" fmla="*/ 6785 h 59379"/>
                <a:gd name="connsiteX6" fmla="*/ 39254 w 72115"/>
                <a:gd name="connsiteY6" fmla="*/ 207 h 59379"/>
                <a:gd name="connsiteX7" fmla="*/ 39243 w 72115"/>
                <a:gd name="connsiteY7" fmla="*/ 224 h 59379"/>
                <a:gd name="connsiteX8" fmla="*/ 53302 w 72115"/>
                <a:gd name="connsiteY8" fmla="*/ 6973 h 59379"/>
                <a:gd name="connsiteX9" fmla="*/ 42598 w 72115"/>
                <a:gd name="connsiteY9" fmla="*/ 17460 h 59379"/>
                <a:gd name="connsiteX10" fmla="*/ 31390 w 72115"/>
                <a:gd name="connsiteY10" fmla="*/ 32794 h 59379"/>
                <a:gd name="connsiteX11" fmla="*/ 29465 w 72115"/>
                <a:gd name="connsiteY11" fmla="*/ 36045 h 59379"/>
                <a:gd name="connsiteX12" fmla="*/ 30128 w 72115"/>
                <a:gd name="connsiteY12" fmla="*/ 36188 h 59379"/>
                <a:gd name="connsiteX13" fmla="*/ 31110 w 72115"/>
                <a:gd name="connsiteY13" fmla="*/ 33885 h 59379"/>
                <a:gd name="connsiteX14" fmla="*/ 55456 w 72115"/>
                <a:gd name="connsiteY14" fmla="*/ 6710 h 59379"/>
                <a:gd name="connsiteX15" fmla="*/ 59611 w 72115"/>
                <a:gd name="connsiteY15" fmla="*/ 6270 h 59379"/>
                <a:gd name="connsiteX16" fmla="*/ 70401 w 72115"/>
                <a:gd name="connsiteY16" fmla="*/ 12202 h 59379"/>
                <a:gd name="connsiteX17" fmla="*/ 72116 w 72115"/>
                <a:gd name="connsiteY17" fmla="*/ 13351 h 59379"/>
                <a:gd name="connsiteX18" fmla="*/ 64652 w 72115"/>
                <a:gd name="connsiteY18" fmla="*/ 32599 h 59379"/>
                <a:gd name="connsiteX19" fmla="*/ 58474 w 72115"/>
                <a:gd name="connsiteY19" fmla="*/ 36811 h 59379"/>
                <a:gd name="connsiteX20" fmla="*/ 37666 w 72115"/>
                <a:gd name="connsiteY20" fmla="*/ 43955 h 59379"/>
                <a:gd name="connsiteX21" fmla="*/ 26070 w 72115"/>
                <a:gd name="connsiteY21" fmla="*/ 52825 h 59379"/>
                <a:gd name="connsiteX22" fmla="*/ 25012 w 72115"/>
                <a:gd name="connsiteY22" fmla="*/ 51922 h 59379"/>
                <a:gd name="connsiteX23" fmla="*/ 23635 w 72115"/>
                <a:gd name="connsiteY23" fmla="*/ 52528 h 59379"/>
                <a:gd name="connsiteX24" fmla="*/ 23527 w 72115"/>
                <a:gd name="connsiteY24" fmla="*/ 54048 h 59379"/>
                <a:gd name="connsiteX25" fmla="*/ 19458 w 72115"/>
                <a:gd name="connsiteY25" fmla="*/ 59357 h 59379"/>
                <a:gd name="connsiteX26" fmla="*/ 16223 w 72115"/>
                <a:gd name="connsiteY26" fmla="*/ 59380 h 5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115" h="59379">
                  <a:moveTo>
                    <a:pt x="16223" y="59380"/>
                  </a:moveTo>
                  <a:cubicBezTo>
                    <a:pt x="15463" y="56808"/>
                    <a:pt x="14954" y="54128"/>
                    <a:pt x="13885" y="51693"/>
                  </a:cubicBezTo>
                  <a:cubicBezTo>
                    <a:pt x="12405" y="48316"/>
                    <a:pt x="10514" y="45115"/>
                    <a:pt x="8919" y="42081"/>
                  </a:cubicBezTo>
                  <a:cubicBezTo>
                    <a:pt x="5119" y="42640"/>
                    <a:pt x="5256" y="48527"/>
                    <a:pt x="769" y="46573"/>
                  </a:cubicBezTo>
                  <a:cubicBezTo>
                    <a:pt x="-722" y="43732"/>
                    <a:pt x="101" y="40012"/>
                    <a:pt x="1987" y="39132"/>
                  </a:cubicBezTo>
                  <a:cubicBezTo>
                    <a:pt x="15926" y="32685"/>
                    <a:pt x="13754" y="16152"/>
                    <a:pt x="22784" y="6785"/>
                  </a:cubicBezTo>
                  <a:cubicBezTo>
                    <a:pt x="29013" y="6447"/>
                    <a:pt x="33031" y="561"/>
                    <a:pt x="39254" y="207"/>
                  </a:cubicBezTo>
                  <a:lnTo>
                    <a:pt x="39243" y="224"/>
                  </a:lnTo>
                  <a:cubicBezTo>
                    <a:pt x="45455" y="-525"/>
                    <a:pt x="52319" y="338"/>
                    <a:pt x="53302" y="6973"/>
                  </a:cubicBezTo>
                  <a:cubicBezTo>
                    <a:pt x="54130" y="12608"/>
                    <a:pt x="47752" y="16232"/>
                    <a:pt x="42598" y="17460"/>
                  </a:cubicBezTo>
                  <a:cubicBezTo>
                    <a:pt x="33974" y="19518"/>
                    <a:pt x="32179" y="25564"/>
                    <a:pt x="31390" y="32794"/>
                  </a:cubicBezTo>
                  <a:cubicBezTo>
                    <a:pt x="31019" y="34091"/>
                    <a:pt x="29207" y="35428"/>
                    <a:pt x="29465" y="36045"/>
                  </a:cubicBezTo>
                  <a:cubicBezTo>
                    <a:pt x="30070" y="37497"/>
                    <a:pt x="30659" y="37394"/>
                    <a:pt x="30128" y="36188"/>
                  </a:cubicBezTo>
                  <a:cubicBezTo>
                    <a:pt x="29779" y="35388"/>
                    <a:pt x="30196" y="34588"/>
                    <a:pt x="31110" y="33885"/>
                  </a:cubicBezTo>
                  <a:cubicBezTo>
                    <a:pt x="41112" y="26496"/>
                    <a:pt x="50404" y="18500"/>
                    <a:pt x="55456" y="6710"/>
                  </a:cubicBezTo>
                  <a:cubicBezTo>
                    <a:pt x="56782" y="6002"/>
                    <a:pt x="58165" y="5830"/>
                    <a:pt x="59611" y="6270"/>
                  </a:cubicBezTo>
                  <a:cubicBezTo>
                    <a:pt x="63040" y="8534"/>
                    <a:pt x="66155" y="11380"/>
                    <a:pt x="70401" y="12202"/>
                  </a:cubicBezTo>
                  <a:cubicBezTo>
                    <a:pt x="70984" y="12574"/>
                    <a:pt x="71550" y="12962"/>
                    <a:pt x="72116" y="13351"/>
                  </a:cubicBezTo>
                  <a:cubicBezTo>
                    <a:pt x="71910" y="20609"/>
                    <a:pt x="64623" y="25050"/>
                    <a:pt x="64652" y="32599"/>
                  </a:cubicBezTo>
                  <a:cubicBezTo>
                    <a:pt x="64663" y="35617"/>
                    <a:pt x="61074" y="36297"/>
                    <a:pt x="58474" y="36811"/>
                  </a:cubicBezTo>
                  <a:cubicBezTo>
                    <a:pt x="51182" y="38240"/>
                    <a:pt x="45398" y="44327"/>
                    <a:pt x="37666" y="43955"/>
                  </a:cubicBezTo>
                  <a:cubicBezTo>
                    <a:pt x="30973" y="43635"/>
                    <a:pt x="33391" y="54465"/>
                    <a:pt x="26070" y="52825"/>
                  </a:cubicBezTo>
                  <a:cubicBezTo>
                    <a:pt x="26070" y="52825"/>
                    <a:pt x="25047" y="51922"/>
                    <a:pt x="25012" y="51922"/>
                  </a:cubicBezTo>
                  <a:cubicBezTo>
                    <a:pt x="24978" y="51922"/>
                    <a:pt x="23635" y="52528"/>
                    <a:pt x="23635" y="52528"/>
                  </a:cubicBezTo>
                  <a:cubicBezTo>
                    <a:pt x="23635" y="52528"/>
                    <a:pt x="23544" y="54002"/>
                    <a:pt x="23527" y="54048"/>
                  </a:cubicBezTo>
                  <a:cubicBezTo>
                    <a:pt x="23001" y="56500"/>
                    <a:pt x="21246" y="57939"/>
                    <a:pt x="19458" y="59357"/>
                  </a:cubicBezTo>
                  <a:cubicBezTo>
                    <a:pt x="18395" y="59357"/>
                    <a:pt x="17309" y="59368"/>
                    <a:pt x="16223" y="59380"/>
                  </a:cubicBezTo>
                  <a:close/>
                </a:path>
              </a:pathLst>
            </a:custGeom>
            <a:grpFill/>
            <a:ln w="5715" cap="flat">
              <a:noFill/>
              <a:prstDash val="solid"/>
              <a:miter/>
            </a:ln>
          </p:spPr>
          <p:txBody>
            <a:bodyPr rtlCol="0" anchor="ctr"/>
            <a:lstStyle/>
            <a:p>
              <a:endParaRPr lang="zh-CN" altLang="en-US"/>
            </a:p>
          </p:txBody>
        </p:sp>
        <p:sp>
          <p:nvSpPr>
            <p:cNvPr id="5834" name="任意多边形: 形状 5833">
              <a:extLst>
                <a:ext uri="{FF2B5EF4-FFF2-40B4-BE49-F238E27FC236}">
                  <a16:creationId xmlns:a16="http://schemas.microsoft.com/office/drawing/2014/main" id="{E8DFB12D-3B6C-8C4D-02C3-F4834897B04E}"/>
                </a:ext>
              </a:extLst>
            </p:cNvPr>
            <p:cNvSpPr/>
            <p:nvPr/>
          </p:nvSpPr>
          <p:spPr>
            <a:xfrm>
              <a:off x="5471462" y="5358423"/>
              <a:ext cx="53920" cy="80415"/>
            </a:xfrm>
            <a:custGeom>
              <a:avLst/>
              <a:gdLst>
                <a:gd name="connsiteX0" fmla="*/ 30972 w 53920"/>
                <a:gd name="connsiteY0" fmla="*/ 1463 h 80415"/>
                <a:gd name="connsiteX1" fmla="*/ 31635 w 53920"/>
                <a:gd name="connsiteY1" fmla="*/ 2966 h 80415"/>
                <a:gd name="connsiteX2" fmla="*/ 40864 w 53920"/>
                <a:gd name="connsiteY2" fmla="*/ 13293 h 80415"/>
                <a:gd name="connsiteX3" fmla="*/ 49471 w 53920"/>
                <a:gd name="connsiteY3" fmla="*/ 0 h 80415"/>
                <a:gd name="connsiteX4" fmla="*/ 49568 w 53920"/>
                <a:gd name="connsiteY4" fmla="*/ 25020 h 80415"/>
                <a:gd name="connsiteX5" fmla="*/ 44379 w 53920"/>
                <a:gd name="connsiteY5" fmla="*/ 47006 h 80415"/>
                <a:gd name="connsiteX6" fmla="*/ 47397 w 53920"/>
                <a:gd name="connsiteY6" fmla="*/ 54110 h 80415"/>
                <a:gd name="connsiteX7" fmla="*/ 47380 w 53920"/>
                <a:gd name="connsiteY7" fmla="*/ 54098 h 80415"/>
                <a:gd name="connsiteX8" fmla="*/ 37515 w 53920"/>
                <a:gd name="connsiteY8" fmla="*/ 67254 h 80415"/>
                <a:gd name="connsiteX9" fmla="*/ 37532 w 53920"/>
                <a:gd name="connsiteY9" fmla="*/ 67254 h 80415"/>
                <a:gd name="connsiteX10" fmla="*/ 30703 w 53920"/>
                <a:gd name="connsiteY10" fmla="*/ 71157 h 80415"/>
                <a:gd name="connsiteX11" fmla="*/ 17793 w 53920"/>
                <a:gd name="connsiteY11" fmla="*/ 80416 h 80415"/>
                <a:gd name="connsiteX12" fmla="*/ 4626 w 53920"/>
                <a:gd name="connsiteY12" fmla="*/ 73838 h 80415"/>
                <a:gd name="connsiteX13" fmla="*/ 4648 w 53920"/>
                <a:gd name="connsiteY13" fmla="*/ 73844 h 80415"/>
                <a:gd name="connsiteX14" fmla="*/ 6603 w 53920"/>
                <a:gd name="connsiteY14" fmla="*/ 58230 h 80415"/>
                <a:gd name="connsiteX15" fmla="*/ 27074 w 53920"/>
                <a:gd name="connsiteY15" fmla="*/ 37051 h 80415"/>
                <a:gd name="connsiteX16" fmla="*/ 30172 w 53920"/>
                <a:gd name="connsiteY16" fmla="*/ 29518 h 80415"/>
                <a:gd name="connsiteX17" fmla="*/ 33429 w 53920"/>
                <a:gd name="connsiteY17" fmla="*/ 26495 h 80415"/>
                <a:gd name="connsiteX18" fmla="*/ 37138 w 53920"/>
                <a:gd name="connsiteY18" fmla="*/ 24700 h 80415"/>
                <a:gd name="connsiteX19" fmla="*/ 40259 w 53920"/>
                <a:gd name="connsiteY19" fmla="*/ 24186 h 80415"/>
                <a:gd name="connsiteX20" fmla="*/ 40950 w 53920"/>
                <a:gd name="connsiteY20" fmla="*/ 24969 h 80415"/>
                <a:gd name="connsiteX21" fmla="*/ 40682 w 53920"/>
                <a:gd name="connsiteY21" fmla="*/ 24626 h 80415"/>
                <a:gd name="connsiteX22" fmla="*/ 39538 w 53920"/>
                <a:gd name="connsiteY22" fmla="*/ 22397 h 80415"/>
                <a:gd name="connsiteX23" fmla="*/ 39373 w 53920"/>
                <a:gd name="connsiteY23" fmla="*/ 21060 h 80415"/>
                <a:gd name="connsiteX24" fmla="*/ 36007 w 53920"/>
                <a:gd name="connsiteY24" fmla="*/ 25443 h 80415"/>
                <a:gd name="connsiteX25" fmla="*/ 32572 w 53920"/>
                <a:gd name="connsiteY25" fmla="*/ 23820 h 80415"/>
                <a:gd name="connsiteX26" fmla="*/ 28440 w 53920"/>
                <a:gd name="connsiteY26" fmla="*/ 14596 h 80415"/>
                <a:gd name="connsiteX27" fmla="*/ 25703 w 53920"/>
                <a:gd name="connsiteY27" fmla="*/ 6504 h 80415"/>
                <a:gd name="connsiteX28" fmla="*/ 30972 w 53920"/>
                <a:gd name="connsiteY28" fmla="*/ 1463 h 8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3920" h="80415">
                  <a:moveTo>
                    <a:pt x="30972" y="1463"/>
                  </a:moveTo>
                  <a:cubicBezTo>
                    <a:pt x="31189" y="1966"/>
                    <a:pt x="31326" y="2526"/>
                    <a:pt x="31635" y="2966"/>
                  </a:cubicBezTo>
                  <a:cubicBezTo>
                    <a:pt x="34321" y="6818"/>
                    <a:pt x="34744" y="13436"/>
                    <a:pt x="40864" y="13293"/>
                  </a:cubicBezTo>
                  <a:cubicBezTo>
                    <a:pt x="48620" y="13116"/>
                    <a:pt x="45962" y="4829"/>
                    <a:pt x="49471" y="0"/>
                  </a:cubicBezTo>
                  <a:cubicBezTo>
                    <a:pt x="58455" y="8584"/>
                    <a:pt x="51351" y="17362"/>
                    <a:pt x="49568" y="25020"/>
                  </a:cubicBezTo>
                  <a:cubicBezTo>
                    <a:pt x="47871" y="32301"/>
                    <a:pt x="46648" y="39799"/>
                    <a:pt x="44379" y="47006"/>
                  </a:cubicBezTo>
                  <a:cubicBezTo>
                    <a:pt x="43516" y="49755"/>
                    <a:pt x="44985" y="52332"/>
                    <a:pt x="47397" y="54110"/>
                  </a:cubicBezTo>
                  <a:lnTo>
                    <a:pt x="47380" y="54098"/>
                  </a:lnTo>
                  <a:cubicBezTo>
                    <a:pt x="44093" y="58482"/>
                    <a:pt x="40802" y="62871"/>
                    <a:pt x="37515" y="67254"/>
                  </a:cubicBezTo>
                  <a:lnTo>
                    <a:pt x="37532" y="67254"/>
                  </a:lnTo>
                  <a:cubicBezTo>
                    <a:pt x="35144" y="68551"/>
                    <a:pt x="30726" y="69809"/>
                    <a:pt x="30703" y="71157"/>
                  </a:cubicBezTo>
                  <a:cubicBezTo>
                    <a:pt x="30520" y="80525"/>
                    <a:pt x="22548" y="78084"/>
                    <a:pt x="17793" y="80416"/>
                  </a:cubicBezTo>
                  <a:cubicBezTo>
                    <a:pt x="14164" y="76701"/>
                    <a:pt x="9026" y="76004"/>
                    <a:pt x="4626" y="73838"/>
                  </a:cubicBezTo>
                  <a:lnTo>
                    <a:pt x="4648" y="73844"/>
                  </a:lnTo>
                  <a:cubicBezTo>
                    <a:pt x="-2855" y="67351"/>
                    <a:pt x="-598" y="57716"/>
                    <a:pt x="6603" y="58230"/>
                  </a:cubicBezTo>
                  <a:cubicBezTo>
                    <a:pt x="24199" y="59487"/>
                    <a:pt x="24388" y="47972"/>
                    <a:pt x="27074" y="37051"/>
                  </a:cubicBezTo>
                  <a:cubicBezTo>
                    <a:pt x="27726" y="34393"/>
                    <a:pt x="28646" y="31827"/>
                    <a:pt x="30172" y="29518"/>
                  </a:cubicBezTo>
                  <a:cubicBezTo>
                    <a:pt x="31086" y="28318"/>
                    <a:pt x="32189" y="27312"/>
                    <a:pt x="33429" y="26495"/>
                  </a:cubicBezTo>
                  <a:cubicBezTo>
                    <a:pt x="34795" y="26192"/>
                    <a:pt x="36052" y="25586"/>
                    <a:pt x="37138" y="24700"/>
                  </a:cubicBezTo>
                  <a:cubicBezTo>
                    <a:pt x="38127" y="23746"/>
                    <a:pt x="39236" y="23614"/>
                    <a:pt x="40259" y="24186"/>
                  </a:cubicBezTo>
                  <a:cubicBezTo>
                    <a:pt x="40076" y="24043"/>
                    <a:pt x="40950" y="24969"/>
                    <a:pt x="40950" y="24969"/>
                  </a:cubicBezTo>
                  <a:cubicBezTo>
                    <a:pt x="40950" y="24969"/>
                    <a:pt x="40750" y="24689"/>
                    <a:pt x="40682" y="24626"/>
                  </a:cubicBezTo>
                  <a:cubicBezTo>
                    <a:pt x="40144" y="23917"/>
                    <a:pt x="39790" y="23214"/>
                    <a:pt x="39538" y="22397"/>
                  </a:cubicBezTo>
                  <a:cubicBezTo>
                    <a:pt x="39224" y="21883"/>
                    <a:pt x="41030" y="21288"/>
                    <a:pt x="39373" y="21060"/>
                  </a:cubicBezTo>
                  <a:cubicBezTo>
                    <a:pt x="38727" y="23009"/>
                    <a:pt x="37698" y="24472"/>
                    <a:pt x="36007" y="25443"/>
                  </a:cubicBezTo>
                  <a:cubicBezTo>
                    <a:pt x="34572" y="25500"/>
                    <a:pt x="33446" y="24929"/>
                    <a:pt x="32572" y="23820"/>
                  </a:cubicBezTo>
                  <a:cubicBezTo>
                    <a:pt x="30834" y="20911"/>
                    <a:pt x="29932" y="17631"/>
                    <a:pt x="28440" y="14596"/>
                  </a:cubicBezTo>
                  <a:cubicBezTo>
                    <a:pt x="27217" y="12001"/>
                    <a:pt x="26005" y="9413"/>
                    <a:pt x="25703" y="6504"/>
                  </a:cubicBezTo>
                  <a:cubicBezTo>
                    <a:pt x="26108" y="3406"/>
                    <a:pt x="26600" y="395"/>
                    <a:pt x="30972" y="1463"/>
                  </a:cubicBezTo>
                  <a:close/>
                </a:path>
              </a:pathLst>
            </a:custGeom>
            <a:grpFill/>
            <a:ln w="5715" cap="flat">
              <a:noFill/>
              <a:prstDash val="solid"/>
              <a:miter/>
            </a:ln>
          </p:spPr>
          <p:txBody>
            <a:bodyPr rtlCol="0" anchor="ctr"/>
            <a:lstStyle/>
            <a:p>
              <a:endParaRPr lang="zh-CN" altLang="en-US"/>
            </a:p>
          </p:txBody>
        </p:sp>
        <p:sp>
          <p:nvSpPr>
            <p:cNvPr id="5835" name="任意多边形: 形状 5834">
              <a:extLst>
                <a:ext uri="{FF2B5EF4-FFF2-40B4-BE49-F238E27FC236}">
                  <a16:creationId xmlns:a16="http://schemas.microsoft.com/office/drawing/2014/main" id="{9C68DD20-3CF7-AC33-0734-736E23F4DA2B}"/>
                </a:ext>
              </a:extLst>
            </p:cNvPr>
            <p:cNvSpPr/>
            <p:nvPr/>
          </p:nvSpPr>
          <p:spPr>
            <a:xfrm>
              <a:off x="5548468" y="5424717"/>
              <a:ext cx="58461" cy="65310"/>
            </a:xfrm>
            <a:custGeom>
              <a:avLst/>
              <a:gdLst>
                <a:gd name="connsiteX0" fmla="*/ 42668 w 58461"/>
                <a:gd name="connsiteY0" fmla="*/ 27352 h 65310"/>
                <a:gd name="connsiteX1" fmla="*/ 36576 w 58461"/>
                <a:gd name="connsiteY1" fmla="*/ 36559 h 65310"/>
                <a:gd name="connsiteX2" fmla="*/ 29895 w 58461"/>
                <a:gd name="connsiteY2" fmla="*/ 51264 h 65310"/>
                <a:gd name="connsiteX3" fmla="*/ 26300 w 58461"/>
                <a:gd name="connsiteY3" fmla="*/ 55481 h 65310"/>
                <a:gd name="connsiteX4" fmla="*/ 16453 w 58461"/>
                <a:gd name="connsiteY4" fmla="*/ 63437 h 65310"/>
                <a:gd name="connsiteX5" fmla="*/ 11619 w 58461"/>
                <a:gd name="connsiteY5" fmla="*/ 65283 h 65310"/>
                <a:gd name="connsiteX6" fmla="*/ 6475 w 58461"/>
                <a:gd name="connsiteY6" fmla="*/ 64860 h 65310"/>
                <a:gd name="connsiteX7" fmla="*/ 3035 w 58461"/>
                <a:gd name="connsiteY7" fmla="*/ 64397 h 65310"/>
                <a:gd name="connsiteX8" fmla="*/ 0 w 58461"/>
                <a:gd name="connsiteY8" fmla="*/ 60151 h 65310"/>
                <a:gd name="connsiteX9" fmla="*/ 6 w 58461"/>
                <a:gd name="connsiteY9" fmla="*/ 60151 h 65310"/>
                <a:gd name="connsiteX10" fmla="*/ 9630 w 58461"/>
                <a:gd name="connsiteY10" fmla="*/ 49595 h 65310"/>
                <a:gd name="connsiteX11" fmla="*/ 15773 w 58461"/>
                <a:gd name="connsiteY11" fmla="*/ 53675 h 65310"/>
                <a:gd name="connsiteX12" fmla="*/ 21711 w 58461"/>
                <a:gd name="connsiteY12" fmla="*/ 29827 h 65310"/>
                <a:gd name="connsiteX13" fmla="*/ 13116 w 58461"/>
                <a:gd name="connsiteY13" fmla="*/ 30581 h 65310"/>
                <a:gd name="connsiteX14" fmla="*/ 13116 w 58461"/>
                <a:gd name="connsiteY14" fmla="*/ 30570 h 65310"/>
                <a:gd name="connsiteX15" fmla="*/ 21477 w 58461"/>
                <a:gd name="connsiteY15" fmla="*/ 12105 h 65310"/>
                <a:gd name="connsiteX16" fmla="*/ 33890 w 58461"/>
                <a:gd name="connsiteY16" fmla="*/ 15957 h 65310"/>
                <a:gd name="connsiteX17" fmla="*/ 40142 w 58461"/>
                <a:gd name="connsiteY17" fmla="*/ 10156 h 65310"/>
                <a:gd name="connsiteX18" fmla="*/ 51241 w 58461"/>
                <a:gd name="connsiteY18" fmla="*/ 869 h 65310"/>
                <a:gd name="connsiteX19" fmla="*/ 54332 w 58461"/>
                <a:gd name="connsiteY19" fmla="*/ 0 h 65310"/>
                <a:gd name="connsiteX20" fmla="*/ 57613 w 58461"/>
                <a:gd name="connsiteY20" fmla="*/ 2743 h 65310"/>
                <a:gd name="connsiteX21" fmla="*/ 42668 w 58461"/>
                <a:gd name="connsiteY21" fmla="*/ 27352 h 65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8461" h="65310">
                  <a:moveTo>
                    <a:pt x="42668" y="27352"/>
                  </a:moveTo>
                  <a:cubicBezTo>
                    <a:pt x="40674" y="30455"/>
                    <a:pt x="39125" y="34010"/>
                    <a:pt x="36576" y="36559"/>
                  </a:cubicBezTo>
                  <a:cubicBezTo>
                    <a:pt x="32433" y="40697"/>
                    <a:pt x="21340" y="41080"/>
                    <a:pt x="29895" y="51264"/>
                  </a:cubicBezTo>
                  <a:cubicBezTo>
                    <a:pt x="31250" y="52875"/>
                    <a:pt x="27786" y="54247"/>
                    <a:pt x="26300" y="55481"/>
                  </a:cubicBezTo>
                  <a:cubicBezTo>
                    <a:pt x="23049" y="58173"/>
                    <a:pt x="19740" y="60791"/>
                    <a:pt x="16453" y="63437"/>
                  </a:cubicBezTo>
                  <a:cubicBezTo>
                    <a:pt x="15202" y="65014"/>
                    <a:pt x="13516" y="65431"/>
                    <a:pt x="11619" y="65283"/>
                  </a:cubicBezTo>
                  <a:cubicBezTo>
                    <a:pt x="9933" y="64968"/>
                    <a:pt x="8247" y="64494"/>
                    <a:pt x="6475" y="64860"/>
                  </a:cubicBezTo>
                  <a:cubicBezTo>
                    <a:pt x="5286" y="64997"/>
                    <a:pt x="4149" y="64820"/>
                    <a:pt x="3035" y="64397"/>
                  </a:cubicBezTo>
                  <a:cubicBezTo>
                    <a:pt x="1532" y="63328"/>
                    <a:pt x="1269" y="61385"/>
                    <a:pt x="0" y="60151"/>
                  </a:cubicBezTo>
                  <a:cubicBezTo>
                    <a:pt x="0" y="60151"/>
                    <a:pt x="6" y="60151"/>
                    <a:pt x="6" y="60151"/>
                  </a:cubicBezTo>
                  <a:cubicBezTo>
                    <a:pt x="2149" y="55664"/>
                    <a:pt x="5526" y="52138"/>
                    <a:pt x="9630" y="49595"/>
                  </a:cubicBezTo>
                  <a:cubicBezTo>
                    <a:pt x="14019" y="46875"/>
                    <a:pt x="11727" y="55619"/>
                    <a:pt x="15773" y="53675"/>
                  </a:cubicBezTo>
                  <a:cubicBezTo>
                    <a:pt x="17699" y="52755"/>
                    <a:pt x="22992" y="31318"/>
                    <a:pt x="21711" y="29827"/>
                  </a:cubicBezTo>
                  <a:cubicBezTo>
                    <a:pt x="18699" y="26312"/>
                    <a:pt x="15968" y="29929"/>
                    <a:pt x="13116" y="30581"/>
                  </a:cubicBezTo>
                  <a:lnTo>
                    <a:pt x="13116" y="30570"/>
                  </a:lnTo>
                  <a:cubicBezTo>
                    <a:pt x="10601" y="22003"/>
                    <a:pt x="16356" y="17202"/>
                    <a:pt x="21477" y="12105"/>
                  </a:cubicBezTo>
                  <a:cubicBezTo>
                    <a:pt x="26398" y="10813"/>
                    <a:pt x="31107" y="10281"/>
                    <a:pt x="33890" y="15957"/>
                  </a:cubicBezTo>
                  <a:cubicBezTo>
                    <a:pt x="36125" y="14185"/>
                    <a:pt x="37410" y="11430"/>
                    <a:pt x="40142" y="10156"/>
                  </a:cubicBezTo>
                  <a:cubicBezTo>
                    <a:pt x="44657" y="8058"/>
                    <a:pt x="46760" y="3035"/>
                    <a:pt x="51241" y="869"/>
                  </a:cubicBezTo>
                  <a:cubicBezTo>
                    <a:pt x="52206" y="400"/>
                    <a:pt x="53241" y="114"/>
                    <a:pt x="54332" y="0"/>
                  </a:cubicBezTo>
                  <a:cubicBezTo>
                    <a:pt x="55881" y="371"/>
                    <a:pt x="56990" y="1263"/>
                    <a:pt x="57613" y="2743"/>
                  </a:cubicBezTo>
                  <a:cubicBezTo>
                    <a:pt x="62065" y="16665"/>
                    <a:pt x="47795" y="19231"/>
                    <a:pt x="42668" y="27352"/>
                  </a:cubicBezTo>
                  <a:close/>
                </a:path>
              </a:pathLst>
            </a:custGeom>
            <a:grpFill/>
            <a:ln w="5715" cap="flat">
              <a:noFill/>
              <a:prstDash val="solid"/>
              <a:miter/>
            </a:ln>
          </p:spPr>
          <p:txBody>
            <a:bodyPr rtlCol="0" anchor="ctr"/>
            <a:lstStyle/>
            <a:p>
              <a:endParaRPr lang="zh-CN" altLang="en-US"/>
            </a:p>
          </p:txBody>
        </p:sp>
        <p:sp>
          <p:nvSpPr>
            <p:cNvPr id="5836" name="任意多边形: 形状 5835">
              <a:extLst>
                <a:ext uri="{FF2B5EF4-FFF2-40B4-BE49-F238E27FC236}">
                  <a16:creationId xmlns:a16="http://schemas.microsoft.com/office/drawing/2014/main" id="{D85CF535-E606-32C5-52AE-A3B776DCE554}"/>
                </a:ext>
              </a:extLst>
            </p:cNvPr>
            <p:cNvSpPr/>
            <p:nvPr/>
          </p:nvSpPr>
          <p:spPr>
            <a:xfrm>
              <a:off x="5485442" y="5328482"/>
              <a:ext cx="41343" cy="43789"/>
            </a:xfrm>
            <a:custGeom>
              <a:avLst/>
              <a:gdLst>
                <a:gd name="connsiteX0" fmla="*/ 16992 w 41343"/>
                <a:gd name="connsiteY0" fmla="*/ 31404 h 43789"/>
                <a:gd name="connsiteX1" fmla="*/ 13677 w 41343"/>
                <a:gd name="connsiteY1" fmla="*/ 37920 h 43789"/>
                <a:gd name="connsiteX2" fmla="*/ 2224 w 41343"/>
                <a:gd name="connsiteY2" fmla="*/ 42160 h 43789"/>
                <a:gd name="connsiteX3" fmla="*/ 4733 w 41343"/>
                <a:gd name="connsiteY3" fmla="*/ 31708 h 43789"/>
                <a:gd name="connsiteX4" fmla="*/ 20232 w 41343"/>
                <a:gd name="connsiteY4" fmla="*/ 18266 h 43789"/>
                <a:gd name="connsiteX5" fmla="*/ 20238 w 41343"/>
                <a:gd name="connsiteY5" fmla="*/ 14940 h 43789"/>
                <a:gd name="connsiteX6" fmla="*/ 26564 w 41343"/>
                <a:gd name="connsiteY6" fmla="*/ 5407 h 43789"/>
                <a:gd name="connsiteX7" fmla="*/ 41343 w 41343"/>
                <a:gd name="connsiteY7" fmla="*/ 1298 h 43789"/>
                <a:gd name="connsiteX8" fmla="*/ 32605 w 41343"/>
                <a:gd name="connsiteY8" fmla="*/ 9116 h 43789"/>
                <a:gd name="connsiteX9" fmla="*/ 40915 w 41343"/>
                <a:gd name="connsiteY9" fmla="*/ 13831 h 43789"/>
                <a:gd name="connsiteX10" fmla="*/ 37663 w 41343"/>
                <a:gd name="connsiteY10" fmla="*/ 16728 h 43789"/>
                <a:gd name="connsiteX11" fmla="*/ 27541 w 41343"/>
                <a:gd name="connsiteY11" fmla="*/ 27021 h 43789"/>
                <a:gd name="connsiteX12" fmla="*/ 16992 w 41343"/>
                <a:gd name="connsiteY12" fmla="*/ 31404 h 4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343" h="43789">
                  <a:moveTo>
                    <a:pt x="16992" y="31404"/>
                  </a:moveTo>
                  <a:cubicBezTo>
                    <a:pt x="14351" y="32793"/>
                    <a:pt x="13751" y="35222"/>
                    <a:pt x="13677" y="37920"/>
                  </a:cubicBezTo>
                  <a:cubicBezTo>
                    <a:pt x="11357" y="43440"/>
                    <a:pt x="6790" y="45538"/>
                    <a:pt x="2224" y="42160"/>
                  </a:cubicBezTo>
                  <a:cubicBezTo>
                    <a:pt x="-3205" y="38137"/>
                    <a:pt x="2767" y="34862"/>
                    <a:pt x="4733" y="31708"/>
                  </a:cubicBezTo>
                  <a:cubicBezTo>
                    <a:pt x="8482" y="25695"/>
                    <a:pt x="13894" y="21398"/>
                    <a:pt x="20232" y="18266"/>
                  </a:cubicBezTo>
                  <a:cubicBezTo>
                    <a:pt x="20232" y="17157"/>
                    <a:pt x="20238" y="16049"/>
                    <a:pt x="20238" y="14940"/>
                  </a:cubicBezTo>
                  <a:cubicBezTo>
                    <a:pt x="22375" y="11773"/>
                    <a:pt x="24907" y="8808"/>
                    <a:pt x="26564" y="5407"/>
                  </a:cubicBezTo>
                  <a:cubicBezTo>
                    <a:pt x="30216" y="-2074"/>
                    <a:pt x="35485" y="-34"/>
                    <a:pt x="41343" y="1298"/>
                  </a:cubicBezTo>
                  <a:cubicBezTo>
                    <a:pt x="40143" y="7053"/>
                    <a:pt x="33622" y="4218"/>
                    <a:pt x="32605" y="9116"/>
                  </a:cubicBezTo>
                  <a:cubicBezTo>
                    <a:pt x="32988" y="14345"/>
                    <a:pt x="39955" y="9236"/>
                    <a:pt x="40915" y="13831"/>
                  </a:cubicBezTo>
                  <a:cubicBezTo>
                    <a:pt x="40612" y="15688"/>
                    <a:pt x="39269" y="16191"/>
                    <a:pt x="37663" y="16728"/>
                  </a:cubicBezTo>
                  <a:cubicBezTo>
                    <a:pt x="32719" y="18380"/>
                    <a:pt x="24335" y="15534"/>
                    <a:pt x="27541" y="27021"/>
                  </a:cubicBezTo>
                  <a:cubicBezTo>
                    <a:pt x="28902" y="31856"/>
                    <a:pt x="19918" y="27993"/>
                    <a:pt x="16992" y="31404"/>
                  </a:cubicBezTo>
                  <a:close/>
                </a:path>
              </a:pathLst>
            </a:custGeom>
            <a:grpFill/>
            <a:ln w="5715" cap="flat">
              <a:noFill/>
              <a:prstDash val="solid"/>
              <a:miter/>
            </a:ln>
          </p:spPr>
          <p:txBody>
            <a:bodyPr rtlCol="0" anchor="ctr"/>
            <a:lstStyle/>
            <a:p>
              <a:endParaRPr lang="zh-CN" altLang="en-US"/>
            </a:p>
          </p:txBody>
        </p:sp>
        <p:sp>
          <p:nvSpPr>
            <p:cNvPr id="5837" name="任意多边形: 形状 5836">
              <a:extLst>
                <a:ext uri="{FF2B5EF4-FFF2-40B4-BE49-F238E27FC236}">
                  <a16:creationId xmlns:a16="http://schemas.microsoft.com/office/drawing/2014/main" id="{CE3BF048-6B38-CD90-DEF0-9F7BE5A548F2}"/>
                </a:ext>
              </a:extLst>
            </p:cNvPr>
            <p:cNvSpPr/>
            <p:nvPr/>
          </p:nvSpPr>
          <p:spPr>
            <a:xfrm>
              <a:off x="5525289" y="5374387"/>
              <a:ext cx="20305" cy="36891"/>
            </a:xfrm>
            <a:custGeom>
              <a:avLst/>
              <a:gdLst>
                <a:gd name="connsiteX0" fmla="*/ 10000 w 20305"/>
                <a:gd name="connsiteY0" fmla="*/ 34860 h 36891"/>
                <a:gd name="connsiteX1" fmla="*/ 302 w 20305"/>
                <a:gd name="connsiteY1" fmla="*/ 31306 h 36891"/>
                <a:gd name="connsiteX2" fmla="*/ 3434 w 20305"/>
                <a:gd name="connsiteY2" fmla="*/ 18396 h 36891"/>
                <a:gd name="connsiteX3" fmla="*/ 8772 w 20305"/>
                <a:gd name="connsiteY3" fmla="*/ 12435 h 36891"/>
                <a:gd name="connsiteX4" fmla="*/ 11555 w 20305"/>
                <a:gd name="connsiteY4" fmla="*/ 7966 h 36891"/>
                <a:gd name="connsiteX5" fmla="*/ 11035 w 20305"/>
                <a:gd name="connsiteY5" fmla="*/ 496 h 36891"/>
                <a:gd name="connsiteX6" fmla="*/ 16756 w 20305"/>
                <a:gd name="connsiteY6" fmla="*/ 5554 h 36891"/>
                <a:gd name="connsiteX7" fmla="*/ 17316 w 20305"/>
                <a:gd name="connsiteY7" fmla="*/ 28334 h 36891"/>
                <a:gd name="connsiteX8" fmla="*/ 10012 w 20305"/>
                <a:gd name="connsiteY8" fmla="*/ 34820 h 36891"/>
                <a:gd name="connsiteX9" fmla="*/ 10000 w 20305"/>
                <a:gd name="connsiteY9" fmla="*/ 34860 h 36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5" h="36891">
                  <a:moveTo>
                    <a:pt x="10000" y="34860"/>
                  </a:moveTo>
                  <a:cubicBezTo>
                    <a:pt x="5668" y="36632"/>
                    <a:pt x="685" y="39684"/>
                    <a:pt x="302" y="31306"/>
                  </a:cubicBezTo>
                  <a:cubicBezTo>
                    <a:pt x="96" y="26814"/>
                    <a:pt x="-1127" y="21836"/>
                    <a:pt x="3434" y="18396"/>
                  </a:cubicBezTo>
                  <a:cubicBezTo>
                    <a:pt x="5200" y="16395"/>
                    <a:pt x="6817" y="14229"/>
                    <a:pt x="8772" y="12435"/>
                  </a:cubicBezTo>
                  <a:cubicBezTo>
                    <a:pt x="10263" y="11069"/>
                    <a:pt x="13629" y="9011"/>
                    <a:pt x="11555" y="7966"/>
                  </a:cubicBezTo>
                  <a:cubicBezTo>
                    <a:pt x="6069" y="5205"/>
                    <a:pt x="6611" y="2577"/>
                    <a:pt x="11035" y="496"/>
                  </a:cubicBezTo>
                  <a:cubicBezTo>
                    <a:pt x="15710" y="-1698"/>
                    <a:pt x="14875" y="4005"/>
                    <a:pt x="16756" y="5554"/>
                  </a:cubicBezTo>
                  <a:cubicBezTo>
                    <a:pt x="26122" y="13275"/>
                    <a:pt x="13555" y="20939"/>
                    <a:pt x="17316" y="28334"/>
                  </a:cubicBezTo>
                  <a:cubicBezTo>
                    <a:pt x="12732" y="28077"/>
                    <a:pt x="8206" y="27888"/>
                    <a:pt x="10012" y="34820"/>
                  </a:cubicBezTo>
                  <a:lnTo>
                    <a:pt x="10000" y="34860"/>
                  </a:lnTo>
                  <a:close/>
                </a:path>
              </a:pathLst>
            </a:custGeom>
            <a:grpFill/>
            <a:ln w="5715" cap="flat">
              <a:noFill/>
              <a:prstDash val="solid"/>
              <a:miter/>
            </a:ln>
          </p:spPr>
          <p:txBody>
            <a:bodyPr rtlCol="0" anchor="ctr"/>
            <a:lstStyle/>
            <a:p>
              <a:endParaRPr lang="zh-CN" altLang="en-US"/>
            </a:p>
          </p:txBody>
        </p:sp>
        <p:sp>
          <p:nvSpPr>
            <p:cNvPr id="5838" name="任意多边形: 形状 5837">
              <a:extLst>
                <a:ext uri="{FF2B5EF4-FFF2-40B4-BE49-F238E27FC236}">
                  <a16:creationId xmlns:a16="http://schemas.microsoft.com/office/drawing/2014/main" id="{BC607870-85B4-FA37-8BA6-7C32EE721F63}"/>
                </a:ext>
              </a:extLst>
            </p:cNvPr>
            <p:cNvSpPr/>
            <p:nvPr/>
          </p:nvSpPr>
          <p:spPr>
            <a:xfrm>
              <a:off x="5483893" y="5500937"/>
              <a:ext cx="27496" cy="27082"/>
            </a:xfrm>
            <a:custGeom>
              <a:avLst/>
              <a:gdLst>
                <a:gd name="connsiteX0" fmla="*/ 1996 w 27496"/>
                <a:gd name="connsiteY0" fmla="*/ 26891 h 27082"/>
                <a:gd name="connsiteX1" fmla="*/ 5276 w 27496"/>
                <a:gd name="connsiteY1" fmla="*/ 12494 h 27082"/>
                <a:gd name="connsiteX2" fmla="*/ 15243 w 27496"/>
                <a:gd name="connsiteY2" fmla="*/ 396 h 27082"/>
                <a:gd name="connsiteX3" fmla="*/ 15237 w 27496"/>
                <a:gd name="connsiteY3" fmla="*/ 396 h 27082"/>
                <a:gd name="connsiteX4" fmla="*/ 23221 w 27496"/>
                <a:gd name="connsiteY4" fmla="*/ 3299 h 27082"/>
                <a:gd name="connsiteX5" fmla="*/ 27393 w 27496"/>
                <a:gd name="connsiteY5" fmla="*/ 6231 h 27082"/>
                <a:gd name="connsiteX6" fmla="*/ 26816 w 27496"/>
                <a:gd name="connsiteY6" fmla="*/ 9300 h 27082"/>
                <a:gd name="connsiteX7" fmla="*/ 21547 w 27496"/>
                <a:gd name="connsiteY7" fmla="*/ 15186 h 27082"/>
                <a:gd name="connsiteX8" fmla="*/ 1864 w 27496"/>
                <a:gd name="connsiteY8" fmla="*/ 26839 h 27082"/>
                <a:gd name="connsiteX9" fmla="*/ 1996 w 27496"/>
                <a:gd name="connsiteY9" fmla="*/ 26891 h 27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496" h="27082">
                  <a:moveTo>
                    <a:pt x="1996" y="26891"/>
                  </a:moveTo>
                  <a:cubicBezTo>
                    <a:pt x="-5257" y="20638"/>
                    <a:pt x="9945" y="20164"/>
                    <a:pt x="5276" y="12494"/>
                  </a:cubicBezTo>
                  <a:cubicBezTo>
                    <a:pt x="1601" y="6459"/>
                    <a:pt x="12688" y="5362"/>
                    <a:pt x="15243" y="396"/>
                  </a:cubicBezTo>
                  <a:lnTo>
                    <a:pt x="15237" y="396"/>
                  </a:lnTo>
                  <a:cubicBezTo>
                    <a:pt x="19272" y="-2759"/>
                    <a:pt x="15809" y="14329"/>
                    <a:pt x="23221" y="3299"/>
                  </a:cubicBezTo>
                  <a:cubicBezTo>
                    <a:pt x="24678" y="1133"/>
                    <a:pt x="26799" y="4208"/>
                    <a:pt x="27393" y="6231"/>
                  </a:cubicBezTo>
                  <a:cubicBezTo>
                    <a:pt x="27662" y="7140"/>
                    <a:pt x="27387" y="8534"/>
                    <a:pt x="26816" y="9300"/>
                  </a:cubicBezTo>
                  <a:cubicBezTo>
                    <a:pt x="25193" y="11477"/>
                    <a:pt x="23015" y="15392"/>
                    <a:pt x="21547" y="15186"/>
                  </a:cubicBezTo>
                  <a:cubicBezTo>
                    <a:pt x="11568" y="13763"/>
                    <a:pt x="11951" y="29188"/>
                    <a:pt x="1864" y="26839"/>
                  </a:cubicBezTo>
                  <a:cubicBezTo>
                    <a:pt x="1864" y="26839"/>
                    <a:pt x="1996" y="26891"/>
                    <a:pt x="1996" y="26891"/>
                  </a:cubicBezTo>
                  <a:close/>
                </a:path>
              </a:pathLst>
            </a:custGeom>
            <a:grpFill/>
            <a:ln w="5715" cap="flat">
              <a:noFill/>
              <a:prstDash val="solid"/>
              <a:miter/>
            </a:ln>
          </p:spPr>
          <p:txBody>
            <a:bodyPr rtlCol="0" anchor="ctr"/>
            <a:lstStyle/>
            <a:p>
              <a:endParaRPr lang="zh-CN" altLang="en-US"/>
            </a:p>
          </p:txBody>
        </p:sp>
        <p:sp>
          <p:nvSpPr>
            <p:cNvPr id="5839" name="任意多边形: 形状 5838">
              <a:extLst>
                <a:ext uri="{FF2B5EF4-FFF2-40B4-BE49-F238E27FC236}">
                  <a16:creationId xmlns:a16="http://schemas.microsoft.com/office/drawing/2014/main" id="{5696D002-397D-7364-60B8-966CB5624E82}"/>
                </a:ext>
              </a:extLst>
            </p:cNvPr>
            <p:cNvSpPr/>
            <p:nvPr/>
          </p:nvSpPr>
          <p:spPr>
            <a:xfrm>
              <a:off x="5597684" y="5289822"/>
              <a:ext cx="32977" cy="28579"/>
            </a:xfrm>
            <a:custGeom>
              <a:avLst/>
              <a:gdLst>
                <a:gd name="connsiteX0" fmla="*/ 19827 w 32977"/>
                <a:gd name="connsiteY0" fmla="*/ 14143 h 28579"/>
                <a:gd name="connsiteX1" fmla="*/ 13243 w 32977"/>
                <a:gd name="connsiteY1" fmla="*/ 20721 h 28579"/>
                <a:gd name="connsiteX2" fmla="*/ 3373 w 32977"/>
                <a:gd name="connsiteY2" fmla="*/ 27317 h 28579"/>
                <a:gd name="connsiteX3" fmla="*/ 93 w 32977"/>
                <a:gd name="connsiteY3" fmla="*/ 27299 h 28579"/>
                <a:gd name="connsiteX4" fmla="*/ 6185 w 32977"/>
                <a:gd name="connsiteY4" fmla="*/ 13595 h 28579"/>
                <a:gd name="connsiteX5" fmla="*/ 21056 w 32977"/>
                <a:gd name="connsiteY5" fmla="*/ 2393 h 28579"/>
                <a:gd name="connsiteX6" fmla="*/ 32977 w 32977"/>
                <a:gd name="connsiteY6" fmla="*/ 4279 h 28579"/>
                <a:gd name="connsiteX7" fmla="*/ 23113 w 32977"/>
                <a:gd name="connsiteY7" fmla="*/ 10857 h 28579"/>
                <a:gd name="connsiteX8" fmla="*/ 19827 w 32977"/>
                <a:gd name="connsiteY8" fmla="*/ 14143 h 2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77" h="28579">
                  <a:moveTo>
                    <a:pt x="19827" y="14143"/>
                  </a:moveTo>
                  <a:cubicBezTo>
                    <a:pt x="16707" y="15407"/>
                    <a:pt x="14484" y="17572"/>
                    <a:pt x="13243" y="20721"/>
                  </a:cubicBezTo>
                  <a:cubicBezTo>
                    <a:pt x="13209" y="27796"/>
                    <a:pt x="10169" y="30363"/>
                    <a:pt x="3373" y="27317"/>
                  </a:cubicBezTo>
                  <a:cubicBezTo>
                    <a:pt x="2282" y="27311"/>
                    <a:pt x="1185" y="27305"/>
                    <a:pt x="93" y="27299"/>
                  </a:cubicBezTo>
                  <a:cubicBezTo>
                    <a:pt x="-404" y="21590"/>
                    <a:pt x="1013" y="16201"/>
                    <a:pt x="6185" y="13595"/>
                  </a:cubicBezTo>
                  <a:cubicBezTo>
                    <a:pt x="11934" y="10697"/>
                    <a:pt x="16609" y="6937"/>
                    <a:pt x="21056" y="2393"/>
                  </a:cubicBezTo>
                  <a:cubicBezTo>
                    <a:pt x="25342" y="-1990"/>
                    <a:pt x="29525" y="250"/>
                    <a:pt x="32977" y="4279"/>
                  </a:cubicBezTo>
                  <a:cubicBezTo>
                    <a:pt x="31131" y="8628"/>
                    <a:pt x="27851" y="10835"/>
                    <a:pt x="23113" y="10857"/>
                  </a:cubicBezTo>
                  <a:cubicBezTo>
                    <a:pt x="22113" y="12040"/>
                    <a:pt x="20781" y="12903"/>
                    <a:pt x="19827" y="14143"/>
                  </a:cubicBezTo>
                  <a:close/>
                </a:path>
              </a:pathLst>
            </a:custGeom>
            <a:grpFill/>
            <a:ln w="5715" cap="flat">
              <a:noFill/>
              <a:prstDash val="solid"/>
              <a:miter/>
            </a:ln>
          </p:spPr>
          <p:txBody>
            <a:bodyPr rtlCol="0" anchor="ctr"/>
            <a:lstStyle/>
            <a:p>
              <a:endParaRPr lang="zh-CN" altLang="en-US"/>
            </a:p>
          </p:txBody>
        </p:sp>
        <p:sp>
          <p:nvSpPr>
            <p:cNvPr id="5840" name="任意多边形: 形状 5839">
              <a:extLst>
                <a:ext uri="{FF2B5EF4-FFF2-40B4-BE49-F238E27FC236}">
                  <a16:creationId xmlns:a16="http://schemas.microsoft.com/office/drawing/2014/main" id="{43E8125B-F327-06EE-C4F5-C2C2A62B7049}"/>
                </a:ext>
              </a:extLst>
            </p:cNvPr>
            <p:cNvSpPr/>
            <p:nvPr/>
          </p:nvSpPr>
          <p:spPr>
            <a:xfrm>
              <a:off x="5497188" y="5454138"/>
              <a:ext cx="15058" cy="24151"/>
            </a:xfrm>
            <a:custGeom>
              <a:avLst/>
              <a:gdLst>
                <a:gd name="connsiteX0" fmla="*/ 15058 w 15058"/>
                <a:gd name="connsiteY0" fmla="*/ 24135 h 24151"/>
                <a:gd name="connsiteX1" fmla="*/ 13441 w 15058"/>
                <a:gd name="connsiteY1" fmla="*/ 24152 h 24151"/>
                <a:gd name="connsiteX2" fmla="*/ 11824 w 15058"/>
                <a:gd name="connsiteY2" fmla="*/ 24152 h 24151"/>
                <a:gd name="connsiteX3" fmla="*/ 3514 w 15058"/>
                <a:gd name="connsiteY3" fmla="*/ 20820 h 24151"/>
                <a:gd name="connsiteX4" fmla="*/ 856 w 15058"/>
                <a:gd name="connsiteY4" fmla="*/ 12630 h 24151"/>
                <a:gd name="connsiteX5" fmla="*/ 15053 w 15058"/>
                <a:gd name="connsiteY5" fmla="*/ 0 h 24151"/>
                <a:gd name="connsiteX6" fmla="*/ 15058 w 15058"/>
                <a:gd name="connsiteY6" fmla="*/ 24135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58" h="24151">
                  <a:moveTo>
                    <a:pt x="15058" y="24135"/>
                  </a:moveTo>
                  <a:lnTo>
                    <a:pt x="13441" y="24152"/>
                  </a:lnTo>
                  <a:lnTo>
                    <a:pt x="11824" y="24152"/>
                  </a:lnTo>
                  <a:cubicBezTo>
                    <a:pt x="9383" y="22700"/>
                    <a:pt x="11052" y="11493"/>
                    <a:pt x="3514" y="20820"/>
                  </a:cubicBezTo>
                  <a:cubicBezTo>
                    <a:pt x="2674" y="21860"/>
                    <a:pt x="-1858" y="15334"/>
                    <a:pt x="856" y="12630"/>
                  </a:cubicBezTo>
                  <a:cubicBezTo>
                    <a:pt x="4885" y="8618"/>
                    <a:pt x="6491" y="1903"/>
                    <a:pt x="15053" y="0"/>
                  </a:cubicBezTo>
                  <a:cubicBezTo>
                    <a:pt x="15058" y="8435"/>
                    <a:pt x="15058" y="16288"/>
                    <a:pt x="15058" y="24135"/>
                  </a:cubicBezTo>
                  <a:close/>
                </a:path>
              </a:pathLst>
            </a:custGeom>
            <a:grpFill/>
            <a:ln w="5715" cap="flat">
              <a:noFill/>
              <a:prstDash val="solid"/>
              <a:miter/>
            </a:ln>
          </p:spPr>
          <p:txBody>
            <a:bodyPr rtlCol="0" anchor="ctr"/>
            <a:lstStyle/>
            <a:p>
              <a:endParaRPr lang="zh-CN" altLang="en-US"/>
            </a:p>
          </p:txBody>
        </p:sp>
        <p:sp>
          <p:nvSpPr>
            <p:cNvPr id="5841" name="任意多边形: 形状 5840">
              <a:extLst>
                <a:ext uri="{FF2B5EF4-FFF2-40B4-BE49-F238E27FC236}">
                  <a16:creationId xmlns:a16="http://schemas.microsoft.com/office/drawing/2014/main" id="{27EB68E8-F0E1-DDD0-156A-D71A541F321C}"/>
                </a:ext>
              </a:extLst>
            </p:cNvPr>
            <p:cNvSpPr/>
            <p:nvPr/>
          </p:nvSpPr>
          <p:spPr>
            <a:xfrm>
              <a:off x="5660116" y="5266755"/>
              <a:ext cx="16271" cy="27346"/>
            </a:xfrm>
            <a:custGeom>
              <a:avLst/>
              <a:gdLst>
                <a:gd name="connsiteX0" fmla="*/ 138 w 16271"/>
                <a:gd name="connsiteY0" fmla="*/ 27346 h 27346"/>
                <a:gd name="connsiteX1" fmla="*/ 9350 w 16271"/>
                <a:gd name="connsiteY1" fmla="*/ 10613 h 27346"/>
                <a:gd name="connsiteX2" fmla="*/ 15145 w 16271"/>
                <a:gd name="connsiteY2" fmla="*/ 0 h 27346"/>
                <a:gd name="connsiteX3" fmla="*/ 14453 w 16271"/>
                <a:gd name="connsiteY3" fmla="*/ 20351 h 27346"/>
                <a:gd name="connsiteX4" fmla="*/ 8287 w 16271"/>
                <a:gd name="connsiteY4" fmla="*/ 23277 h 27346"/>
                <a:gd name="connsiteX5" fmla="*/ 149 w 16271"/>
                <a:gd name="connsiteY5" fmla="*/ 27346 h 27346"/>
                <a:gd name="connsiteX6" fmla="*/ 138 w 16271"/>
                <a:gd name="connsiteY6" fmla="*/ 27346 h 2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271" h="27346">
                  <a:moveTo>
                    <a:pt x="138" y="27346"/>
                  </a:moveTo>
                  <a:cubicBezTo>
                    <a:pt x="389" y="20305"/>
                    <a:pt x="-2491" y="11916"/>
                    <a:pt x="9350" y="10613"/>
                  </a:cubicBezTo>
                  <a:cubicBezTo>
                    <a:pt x="11419" y="10384"/>
                    <a:pt x="12853" y="4400"/>
                    <a:pt x="15145" y="0"/>
                  </a:cubicBezTo>
                  <a:cubicBezTo>
                    <a:pt x="18722" y="7435"/>
                    <a:pt x="12453" y="13699"/>
                    <a:pt x="14453" y="20351"/>
                  </a:cubicBezTo>
                  <a:cubicBezTo>
                    <a:pt x="15265" y="23048"/>
                    <a:pt x="12979" y="26260"/>
                    <a:pt x="8287" y="23277"/>
                  </a:cubicBezTo>
                  <a:cubicBezTo>
                    <a:pt x="6967" y="22437"/>
                    <a:pt x="2938" y="25872"/>
                    <a:pt x="149" y="27346"/>
                  </a:cubicBezTo>
                  <a:lnTo>
                    <a:pt x="138" y="27346"/>
                  </a:lnTo>
                  <a:close/>
                </a:path>
              </a:pathLst>
            </a:custGeom>
            <a:grpFill/>
            <a:ln w="5715" cap="flat">
              <a:noFill/>
              <a:prstDash val="solid"/>
              <a:miter/>
            </a:ln>
          </p:spPr>
          <p:txBody>
            <a:bodyPr rtlCol="0" anchor="ctr"/>
            <a:lstStyle/>
            <a:p>
              <a:endParaRPr lang="zh-CN" altLang="en-US"/>
            </a:p>
          </p:txBody>
        </p:sp>
        <p:sp>
          <p:nvSpPr>
            <p:cNvPr id="5842" name="任意多边形: 形状 5841">
              <a:extLst>
                <a:ext uri="{FF2B5EF4-FFF2-40B4-BE49-F238E27FC236}">
                  <a16:creationId xmlns:a16="http://schemas.microsoft.com/office/drawing/2014/main" id="{32636663-A420-9DAE-9068-347EF78228E5}"/>
                </a:ext>
              </a:extLst>
            </p:cNvPr>
            <p:cNvSpPr/>
            <p:nvPr/>
          </p:nvSpPr>
          <p:spPr>
            <a:xfrm>
              <a:off x="5581335" y="5258682"/>
              <a:ext cx="32889" cy="23077"/>
            </a:xfrm>
            <a:custGeom>
              <a:avLst/>
              <a:gdLst>
                <a:gd name="connsiteX0" fmla="*/ 32878 w 32889"/>
                <a:gd name="connsiteY0" fmla="*/ 5809 h 23077"/>
                <a:gd name="connsiteX1" fmla="*/ 10778 w 32889"/>
                <a:gd name="connsiteY1" fmla="*/ 19383 h 23077"/>
                <a:gd name="connsiteX2" fmla="*/ 0 w 32889"/>
                <a:gd name="connsiteY2" fmla="*/ 22257 h 23077"/>
                <a:gd name="connsiteX3" fmla="*/ 6 w 32889"/>
                <a:gd name="connsiteY3" fmla="*/ 22257 h 23077"/>
                <a:gd name="connsiteX4" fmla="*/ 23872 w 32889"/>
                <a:gd name="connsiteY4" fmla="*/ 1289 h 23077"/>
                <a:gd name="connsiteX5" fmla="*/ 32890 w 32889"/>
                <a:gd name="connsiteY5" fmla="*/ 5815 h 23077"/>
                <a:gd name="connsiteX6" fmla="*/ 32878 w 32889"/>
                <a:gd name="connsiteY6" fmla="*/ 5815 h 23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889" h="23077">
                  <a:moveTo>
                    <a:pt x="32878" y="5809"/>
                  </a:moveTo>
                  <a:cubicBezTo>
                    <a:pt x="27815" y="14325"/>
                    <a:pt x="14973" y="11084"/>
                    <a:pt x="10778" y="19383"/>
                  </a:cubicBezTo>
                  <a:cubicBezTo>
                    <a:pt x="7458" y="25960"/>
                    <a:pt x="3583" y="21617"/>
                    <a:pt x="0" y="22257"/>
                  </a:cubicBezTo>
                  <a:cubicBezTo>
                    <a:pt x="0" y="22257"/>
                    <a:pt x="6" y="22257"/>
                    <a:pt x="6" y="22257"/>
                  </a:cubicBezTo>
                  <a:cubicBezTo>
                    <a:pt x="4618" y="11621"/>
                    <a:pt x="17425" y="10450"/>
                    <a:pt x="23872" y="1289"/>
                  </a:cubicBezTo>
                  <a:cubicBezTo>
                    <a:pt x="27518" y="-3901"/>
                    <a:pt x="27604" y="8432"/>
                    <a:pt x="32890" y="5815"/>
                  </a:cubicBezTo>
                  <a:lnTo>
                    <a:pt x="32878" y="5815"/>
                  </a:lnTo>
                  <a:close/>
                </a:path>
              </a:pathLst>
            </a:custGeom>
            <a:grpFill/>
            <a:ln w="5715" cap="flat">
              <a:noFill/>
              <a:prstDash val="solid"/>
              <a:miter/>
            </a:ln>
          </p:spPr>
          <p:txBody>
            <a:bodyPr rtlCol="0" anchor="ctr"/>
            <a:lstStyle/>
            <a:p>
              <a:endParaRPr lang="zh-CN" altLang="en-US"/>
            </a:p>
          </p:txBody>
        </p:sp>
        <p:sp>
          <p:nvSpPr>
            <p:cNvPr id="5843" name="任意多边形: 形状 5842">
              <a:extLst>
                <a:ext uri="{FF2B5EF4-FFF2-40B4-BE49-F238E27FC236}">
                  <a16:creationId xmlns:a16="http://schemas.microsoft.com/office/drawing/2014/main" id="{BF918CF1-093B-7F7F-5C78-66E3C7D83B52}"/>
                </a:ext>
              </a:extLst>
            </p:cNvPr>
            <p:cNvSpPr/>
            <p:nvPr/>
          </p:nvSpPr>
          <p:spPr>
            <a:xfrm>
              <a:off x="5535307" y="5317127"/>
              <a:ext cx="11134" cy="19654"/>
            </a:xfrm>
            <a:custGeom>
              <a:avLst/>
              <a:gdLst>
                <a:gd name="connsiteX0" fmla="*/ 0 w 11134"/>
                <a:gd name="connsiteY0" fmla="*/ 0 h 19654"/>
                <a:gd name="connsiteX1" fmla="*/ 6544 w 11134"/>
                <a:gd name="connsiteY1" fmla="*/ 3275 h 19654"/>
                <a:gd name="connsiteX2" fmla="*/ 4521 w 11134"/>
                <a:gd name="connsiteY2" fmla="*/ 19654 h 19654"/>
                <a:gd name="connsiteX3" fmla="*/ 0 w 11134"/>
                <a:gd name="connsiteY3" fmla="*/ 0 h 19654"/>
              </a:gdLst>
              <a:ahLst/>
              <a:cxnLst>
                <a:cxn ang="0">
                  <a:pos x="connsiteX0" y="connsiteY0"/>
                </a:cxn>
                <a:cxn ang="0">
                  <a:pos x="connsiteX1" y="connsiteY1"/>
                </a:cxn>
                <a:cxn ang="0">
                  <a:pos x="connsiteX2" y="connsiteY2"/>
                </a:cxn>
                <a:cxn ang="0">
                  <a:pos x="connsiteX3" y="connsiteY3"/>
                </a:cxn>
              </a:cxnLst>
              <a:rect l="l" t="t" r="r" b="b"/>
              <a:pathLst>
                <a:path w="11134" h="19654">
                  <a:moveTo>
                    <a:pt x="0" y="0"/>
                  </a:moveTo>
                  <a:cubicBezTo>
                    <a:pt x="2183" y="1092"/>
                    <a:pt x="4366" y="2183"/>
                    <a:pt x="6544" y="3275"/>
                  </a:cubicBezTo>
                  <a:cubicBezTo>
                    <a:pt x="17002" y="9898"/>
                    <a:pt x="6612" y="14276"/>
                    <a:pt x="4521" y="19654"/>
                  </a:cubicBezTo>
                  <a:cubicBezTo>
                    <a:pt x="3018" y="13099"/>
                    <a:pt x="1509" y="6549"/>
                    <a:pt x="0" y="0"/>
                  </a:cubicBezTo>
                  <a:close/>
                </a:path>
              </a:pathLst>
            </a:custGeom>
            <a:grpFill/>
            <a:ln w="5715" cap="flat">
              <a:noFill/>
              <a:prstDash val="solid"/>
              <a:miter/>
            </a:ln>
          </p:spPr>
          <p:txBody>
            <a:bodyPr rtlCol="0" anchor="ctr"/>
            <a:lstStyle/>
            <a:p>
              <a:endParaRPr lang="zh-CN" altLang="en-US"/>
            </a:p>
          </p:txBody>
        </p:sp>
        <p:sp>
          <p:nvSpPr>
            <p:cNvPr id="5844" name="任意多边形: 形状 5843">
              <a:extLst>
                <a:ext uri="{FF2B5EF4-FFF2-40B4-BE49-F238E27FC236}">
                  <a16:creationId xmlns:a16="http://schemas.microsoft.com/office/drawing/2014/main" id="{9790016E-89CC-F6F9-AC3B-10D3E04F2F89}"/>
                </a:ext>
              </a:extLst>
            </p:cNvPr>
            <p:cNvSpPr/>
            <p:nvPr/>
          </p:nvSpPr>
          <p:spPr>
            <a:xfrm>
              <a:off x="5604361" y="5225024"/>
              <a:ext cx="13225" cy="13155"/>
            </a:xfrm>
            <a:custGeom>
              <a:avLst/>
              <a:gdLst>
                <a:gd name="connsiteX0" fmla="*/ 0 w 13225"/>
                <a:gd name="connsiteY0" fmla="*/ 13156 h 13155"/>
                <a:gd name="connsiteX1" fmla="*/ 13156 w 13225"/>
                <a:gd name="connsiteY1" fmla="*/ 0 h 13155"/>
                <a:gd name="connsiteX2" fmla="*/ 0 w 13225"/>
                <a:gd name="connsiteY2" fmla="*/ 13156 h 13155"/>
              </a:gdLst>
              <a:ahLst/>
              <a:cxnLst>
                <a:cxn ang="0">
                  <a:pos x="connsiteX0" y="connsiteY0"/>
                </a:cxn>
                <a:cxn ang="0">
                  <a:pos x="connsiteX1" y="connsiteY1"/>
                </a:cxn>
                <a:cxn ang="0">
                  <a:pos x="connsiteX2" y="connsiteY2"/>
                </a:cxn>
              </a:cxnLst>
              <a:rect l="l" t="t" r="r" b="b"/>
              <a:pathLst>
                <a:path w="13225" h="13155">
                  <a:moveTo>
                    <a:pt x="0" y="13156"/>
                  </a:moveTo>
                  <a:cubicBezTo>
                    <a:pt x="954" y="5338"/>
                    <a:pt x="5338" y="954"/>
                    <a:pt x="13156" y="0"/>
                  </a:cubicBezTo>
                  <a:cubicBezTo>
                    <a:pt x="13962" y="9578"/>
                    <a:pt x="7641" y="12030"/>
                    <a:pt x="0" y="13156"/>
                  </a:cubicBezTo>
                  <a:close/>
                </a:path>
              </a:pathLst>
            </a:custGeom>
            <a:grpFill/>
            <a:ln w="5715" cap="flat">
              <a:noFill/>
              <a:prstDash val="solid"/>
              <a:miter/>
            </a:ln>
          </p:spPr>
          <p:txBody>
            <a:bodyPr rtlCol="0" anchor="ctr"/>
            <a:lstStyle/>
            <a:p>
              <a:endParaRPr lang="zh-CN" altLang="en-US"/>
            </a:p>
          </p:txBody>
        </p:sp>
        <p:sp>
          <p:nvSpPr>
            <p:cNvPr id="5845" name="任意多边形: 形状 5844">
              <a:extLst>
                <a:ext uri="{FF2B5EF4-FFF2-40B4-BE49-F238E27FC236}">
                  <a16:creationId xmlns:a16="http://schemas.microsoft.com/office/drawing/2014/main" id="{862E0853-6EE8-3334-CF04-B99147375D03}"/>
                </a:ext>
              </a:extLst>
            </p:cNvPr>
            <p:cNvSpPr/>
            <p:nvPr/>
          </p:nvSpPr>
          <p:spPr>
            <a:xfrm>
              <a:off x="5612976" y="5248044"/>
              <a:ext cx="7890" cy="16469"/>
            </a:xfrm>
            <a:custGeom>
              <a:avLst/>
              <a:gdLst>
                <a:gd name="connsiteX0" fmla="*/ 1255 w 7890"/>
                <a:gd name="connsiteY0" fmla="*/ 16448 h 16469"/>
                <a:gd name="connsiteX1" fmla="*/ 7827 w 7890"/>
                <a:gd name="connsiteY1" fmla="*/ 0 h 16469"/>
                <a:gd name="connsiteX2" fmla="*/ 7821 w 7890"/>
                <a:gd name="connsiteY2" fmla="*/ 0 h 16469"/>
                <a:gd name="connsiteX3" fmla="*/ 6833 w 7890"/>
                <a:gd name="connsiteY3" fmla="*/ 10647 h 16469"/>
                <a:gd name="connsiteX4" fmla="*/ 1238 w 7890"/>
                <a:gd name="connsiteY4" fmla="*/ 16448 h 16469"/>
                <a:gd name="connsiteX5" fmla="*/ 1255 w 7890"/>
                <a:gd name="connsiteY5" fmla="*/ 16448 h 1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90" h="16469">
                  <a:moveTo>
                    <a:pt x="1255" y="16448"/>
                  </a:moveTo>
                  <a:cubicBezTo>
                    <a:pt x="2861" y="10733"/>
                    <a:pt x="-5803" y="909"/>
                    <a:pt x="7827" y="0"/>
                  </a:cubicBezTo>
                  <a:lnTo>
                    <a:pt x="7821" y="0"/>
                  </a:lnTo>
                  <a:cubicBezTo>
                    <a:pt x="7404" y="3589"/>
                    <a:pt x="5581" y="7789"/>
                    <a:pt x="6833" y="10647"/>
                  </a:cubicBezTo>
                  <a:cubicBezTo>
                    <a:pt x="10273" y="18505"/>
                    <a:pt x="4501" y="15950"/>
                    <a:pt x="1238" y="16448"/>
                  </a:cubicBezTo>
                  <a:lnTo>
                    <a:pt x="1255" y="16448"/>
                  </a:lnTo>
                  <a:close/>
                </a:path>
              </a:pathLst>
            </a:custGeom>
            <a:grpFill/>
            <a:ln w="5715" cap="flat">
              <a:noFill/>
              <a:prstDash val="solid"/>
              <a:miter/>
            </a:ln>
          </p:spPr>
          <p:txBody>
            <a:bodyPr rtlCol="0" anchor="ctr"/>
            <a:lstStyle/>
            <a:p>
              <a:endParaRPr lang="zh-CN" altLang="en-US"/>
            </a:p>
          </p:txBody>
        </p:sp>
        <p:sp>
          <p:nvSpPr>
            <p:cNvPr id="5846" name="任意多边形: 形状 5845">
              <a:extLst>
                <a:ext uri="{FF2B5EF4-FFF2-40B4-BE49-F238E27FC236}">
                  <a16:creationId xmlns:a16="http://schemas.microsoft.com/office/drawing/2014/main" id="{6419F48B-CFBA-47F4-A81E-7992FA843027}"/>
                </a:ext>
              </a:extLst>
            </p:cNvPr>
            <p:cNvSpPr/>
            <p:nvPr/>
          </p:nvSpPr>
          <p:spPr>
            <a:xfrm>
              <a:off x="5551732" y="5293495"/>
              <a:ext cx="8383" cy="23597"/>
            </a:xfrm>
            <a:custGeom>
              <a:avLst/>
              <a:gdLst>
                <a:gd name="connsiteX0" fmla="*/ 0 w 8383"/>
                <a:gd name="connsiteY0" fmla="*/ 23597 h 23597"/>
                <a:gd name="connsiteX1" fmla="*/ 6 w 8383"/>
                <a:gd name="connsiteY1" fmla="*/ 20340 h 23597"/>
                <a:gd name="connsiteX2" fmla="*/ 8087 w 8383"/>
                <a:gd name="connsiteY2" fmla="*/ 0 h 23597"/>
                <a:gd name="connsiteX3" fmla="*/ 0 w 8383"/>
                <a:gd name="connsiteY3" fmla="*/ 23597 h 23597"/>
              </a:gdLst>
              <a:ahLst/>
              <a:cxnLst>
                <a:cxn ang="0">
                  <a:pos x="connsiteX0" y="connsiteY0"/>
                </a:cxn>
                <a:cxn ang="0">
                  <a:pos x="connsiteX1" y="connsiteY1"/>
                </a:cxn>
                <a:cxn ang="0">
                  <a:pos x="connsiteX2" y="connsiteY2"/>
                </a:cxn>
                <a:cxn ang="0">
                  <a:pos x="connsiteX3" y="connsiteY3"/>
                </a:cxn>
              </a:cxnLst>
              <a:rect l="l" t="t" r="r" b="b"/>
              <a:pathLst>
                <a:path w="8383" h="23597">
                  <a:moveTo>
                    <a:pt x="0" y="23597"/>
                  </a:moveTo>
                  <a:cubicBezTo>
                    <a:pt x="6" y="22512"/>
                    <a:pt x="6" y="21426"/>
                    <a:pt x="6" y="20340"/>
                  </a:cubicBezTo>
                  <a:cubicBezTo>
                    <a:pt x="4938" y="15322"/>
                    <a:pt x="846" y="6829"/>
                    <a:pt x="8087" y="0"/>
                  </a:cubicBezTo>
                  <a:cubicBezTo>
                    <a:pt x="8681" y="10693"/>
                    <a:pt x="9315" y="18768"/>
                    <a:pt x="0" y="23597"/>
                  </a:cubicBezTo>
                  <a:close/>
                </a:path>
              </a:pathLst>
            </a:custGeom>
            <a:grpFill/>
            <a:ln w="5715" cap="flat">
              <a:noFill/>
              <a:prstDash val="solid"/>
              <a:miter/>
            </a:ln>
          </p:spPr>
          <p:txBody>
            <a:bodyPr rtlCol="0" anchor="ctr"/>
            <a:lstStyle/>
            <a:p>
              <a:endParaRPr lang="zh-CN" altLang="en-US"/>
            </a:p>
          </p:txBody>
        </p:sp>
        <p:sp>
          <p:nvSpPr>
            <p:cNvPr id="5847" name="任意多边形: 形状 5846">
              <a:extLst>
                <a:ext uri="{FF2B5EF4-FFF2-40B4-BE49-F238E27FC236}">
                  <a16:creationId xmlns:a16="http://schemas.microsoft.com/office/drawing/2014/main" id="{24F5C88F-FD19-3A3B-69F2-84F2908CB6F9}"/>
                </a:ext>
              </a:extLst>
            </p:cNvPr>
            <p:cNvSpPr/>
            <p:nvPr/>
          </p:nvSpPr>
          <p:spPr>
            <a:xfrm>
              <a:off x="5526781" y="5237420"/>
              <a:ext cx="12115" cy="20528"/>
            </a:xfrm>
            <a:custGeom>
              <a:avLst/>
              <a:gdLst>
                <a:gd name="connsiteX0" fmla="*/ 11812 w 12115"/>
                <a:gd name="connsiteY0" fmla="*/ 760 h 20528"/>
                <a:gd name="connsiteX1" fmla="*/ 1947 w 12115"/>
                <a:gd name="connsiteY1" fmla="*/ 20528 h 20528"/>
                <a:gd name="connsiteX2" fmla="*/ 1913 w 12115"/>
                <a:gd name="connsiteY2" fmla="*/ 17174 h 20528"/>
                <a:gd name="connsiteX3" fmla="*/ 107 w 12115"/>
                <a:gd name="connsiteY3" fmla="*/ 11881 h 20528"/>
                <a:gd name="connsiteX4" fmla="*/ 1850 w 12115"/>
                <a:gd name="connsiteY4" fmla="*/ 8298 h 20528"/>
                <a:gd name="connsiteX5" fmla="*/ 9943 w 12115"/>
                <a:gd name="connsiteY5" fmla="*/ 0 h 20528"/>
                <a:gd name="connsiteX6" fmla="*/ 11812 w 12115"/>
                <a:gd name="connsiteY6" fmla="*/ 760 h 2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5" h="20528">
                  <a:moveTo>
                    <a:pt x="11812" y="760"/>
                  </a:moveTo>
                  <a:cubicBezTo>
                    <a:pt x="13503" y="9836"/>
                    <a:pt x="7845" y="15242"/>
                    <a:pt x="1947" y="20528"/>
                  </a:cubicBezTo>
                  <a:cubicBezTo>
                    <a:pt x="1936" y="19408"/>
                    <a:pt x="1925" y="18294"/>
                    <a:pt x="1913" y="17174"/>
                  </a:cubicBezTo>
                  <a:cubicBezTo>
                    <a:pt x="84" y="15825"/>
                    <a:pt x="-201" y="13962"/>
                    <a:pt x="107" y="11881"/>
                  </a:cubicBezTo>
                  <a:cubicBezTo>
                    <a:pt x="502" y="10596"/>
                    <a:pt x="1102" y="9407"/>
                    <a:pt x="1850" y="8298"/>
                  </a:cubicBezTo>
                  <a:cubicBezTo>
                    <a:pt x="4131" y="5132"/>
                    <a:pt x="5262" y="823"/>
                    <a:pt x="9943" y="0"/>
                  </a:cubicBezTo>
                  <a:cubicBezTo>
                    <a:pt x="10571" y="246"/>
                    <a:pt x="11194" y="503"/>
                    <a:pt x="11812" y="760"/>
                  </a:cubicBezTo>
                  <a:close/>
                </a:path>
              </a:pathLst>
            </a:custGeom>
            <a:grpFill/>
            <a:ln w="5715" cap="flat">
              <a:noFill/>
              <a:prstDash val="solid"/>
              <a:miter/>
            </a:ln>
          </p:spPr>
          <p:txBody>
            <a:bodyPr rtlCol="0" anchor="ctr"/>
            <a:lstStyle/>
            <a:p>
              <a:endParaRPr lang="zh-CN" altLang="en-US"/>
            </a:p>
          </p:txBody>
        </p:sp>
        <p:sp>
          <p:nvSpPr>
            <p:cNvPr id="5848" name="任意多边形: 形状 5847">
              <a:extLst>
                <a:ext uri="{FF2B5EF4-FFF2-40B4-BE49-F238E27FC236}">
                  <a16:creationId xmlns:a16="http://schemas.microsoft.com/office/drawing/2014/main" id="{A89FF2DA-BE46-8E9A-A03D-9A89B81D82BD}"/>
                </a:ext>
              </a:extLst>
            </p:cNvPr>
            <p:cNvSpPr/>
            <p:nvPr/>
          </p:nvSpPr>
          <p:spPr>
            <a:xfrm>
              <a:off x="5517057" y="5246791"/>
              <a:ext cx="11665" cy="14415"/>
            </a:xfrm>
            <a:custGeom>
              <a:avLst/>
              <a:gdLst>
                <a:gd name="connsiteX0" fmla="*/ 11666 w 11665"/>
                <a:gd name="connsiteY0" fmla="*/ 1259 h 14415"/>
                <a:gd name="connsiteX1" fmla="*/ 11643 w 11665"/>
                <a:gd name="connsiteY1" fmla="*/ 7803 h 14415"/>
                <a:gd name="connsiteX2" fmla="*/ 1790 w 11665"/>
                <a:gd name="connsiteY2" fmla="*/ 14415 h 14415"/>
                <a:gd name="connsiteX3" fmla="*/ 1808 w 11665"/>
                <a:gd name="connsiteY3" fmla="*/ 14415 h 14415"/>
                <a:gd name="connsiteX4" fmla="*/ 11666 w 11665"/>
                <a:gd name="connsiteY4" fmla="*/ 1259 h 14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65" h="14415">
                  <a:moveTo>
                    <a:pt x="11666" y="1259"/>
                  </a:moveTo>
                  <a:cubicBezTo>
                    <a:pt x="11660" y="3442"/>
                    <a:pt x="11649" y="5625"/>
                    <a:pt x="11643" y="7803"/>
                  </a:cubicBezTo>
                  <a:cubicBezTo>
                    <a:pt x="8357" y="10009"/>
                    <a:pt x="5076" y="12209"/>
                    <a:pt x="1790" y="14415"/>
                  </a:cubicBezTo>
                  <a:lnTo>
                    <a:pt x="1808" y="14415"/>
                  </a:lnTo>
                  <a:cubicBezTo>
                    <a:pt x="-96" y="6140"/>
                    <a:pt x="-3805" y="-3490"/>
                    <a:pt x="11666" y="1259"/>
                  </a:cubicBezTo>
                  <a:close/>
                </a:path>
              </a:pathLst>
            </a:custGeom>
            <a:grpFill/>
            <a:ln w="5715" cap="flat">
              <a:noFill/>
              <a:prstDash val="solid"/>
              <a:miter/>
            </a:ln>
          </p:spPr>
          <p:txBody>
            <a:bodyPr rtlCol="0" anchor="ctr"/>
            <a:lstStyle/>
            <a:p>
              <a:endParaRPr lang="zh-CN" altLang="en-US"/>
            </a:p>
          </p:txBody>
        </p:sp>
        <p:sp>
          <p:nvSpPr>
            <p:cNvPr id="5849" name="任意多边形: 形状 5848">
              <a:extLst>
                <a:ext uri="{FF2B5EF4-FFF2-40B4-BE49-F238E27FC236}">
                  <a16:creationId xmlns:a16="http://schemas.microsoft.com/office/drawing/2014/main" id="{D7A0AA31-60BF-D319-4E74-2630DAAC89A9}"/>
                </a:ext>
              </a:extLst>
            </p:cNvPr>
            <p:cNvSpPr/>
            <p:nvPr/>
          </p:nvSpPr>
          <p:spPr>
            <a:xfrm>
              <a:off x="5601063" y="5310543"/>
              <a:ext cx="16442" cy="13754"/>
            </a:xfrm>
            <a:custGeom>
              <a:avLst/>
              <a:gdLst>
                <a:gd name="connsiteX0" fmla="*/ 0 w 16442"/>
                <a:gd name="connsiteY0" fmla="*/ 6595 h 13754"/>
                <a:gd name="connsiteX1" fmla="*/ 9870 w 16442"/>
                <a:gd name="connsiteY1" fmla="*/ 0 h 13754"/>
                <a:gd name="connsiteX2" fmla="*/ 16442 w 16442"/>
                <a:gd name="connsiteY2" fmla="*/ 3303 h 13754"/>
                <a:gd name="connsiteX3" fmla="*/ 8075 w 16442"/>
                <a:gd name="connsiteY3" fmla="*/ 10693 h 13754"/>
                <a:gd name="connsiteX4" fmla="*/ 46 w 16442"/>
                <a:gd name="connsiteY4" fmla="*/ 9915 h 13754"/>
                <a:gd name="connsiteX5" fmla="*/ 0 w 16442"/>
                <a:gd name="connsiteY5" fmla="*/ 6595 h 13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42" h="13754">
                  <a:moveTo>
                    <a:pt x="0" y="6595"/>
                  </a:moveTo>
                  <a:cubicBezTo>
                    <a:pt x="4732" y="6555"/>
                    <a:pt x="8024" y="4361"/>
                    <a:pt x="9870" y="0"/>
                  </a:cubicBezTo>
                  <a:cubicBezTo>
                    <a:pt x="12573" y="80"/>
                    <a:pt x="15030" y="652"/>
                    <a:pt x="16442" y="3303"/>
                  </a:cubicBezTo>
                  <a:cubicBezTo>
                    <a:pt x="12830" y="4835"/>
                    <a:pt x="9801" y="7367"/>
                    <a:pt x="8075" y="10693"/>
                  </a:cubicBezTo>
                  <a:cubicBezTo>
                    <a:pt x="4407" y="17762"/>
                    <a:pt x="2658" y="10447"/>
                    <a:pt x="46" y="9915"/>
                  </a:cubicBezTo>
                  <a:cubicBezTo>
                    <a:pt x="35" y="8807"/>
                    <a:pt x="17" y="7704"/>
                    <a:pt x="0" y="6595"/>
                  </a:cubicBezTo>
                  <a:close/>
                </a:path>
              </a:pathLst>
            </a:custGeom>
            <a:grpFill/>
            <a:ln w="5715" cap="flat">
              <a:noFill/>
              <a:prstDash val="solid"/>
              <a:miter/>
            </a:ln>
          </p:spPr>
          <p:txBody>
            <a:bodyPr rtlCol="0" anchor="ctr"/>
            <a:lstStyle/>
            <a:p>
              <a:endParaRPr lang="zh-CN" altLang="en-US"/>
            </a:p>
          </p:txBody>
        </p:sp>
        <p:sp>
          <p:nvSpPr>
            <p:cNvPr id="5850" name="任意多边形: 形状 5849">
              <a:extLst>
                <a:ext uri="{FF2B5EF4-FFF2-40B4-BE49-F238E27FC236}">
                  <a16:creationId xmlns:a16="http://schemas.microsoft.com/office/drawing/2014/main" id="{2B1D636B-4078-0449-E4B9-F0D1740E615A}"/>
                </a:ext>
              </a:extLst>
            </p:cNvPr>
            <p:cNvSpPr/>
            <p:nvPr/>
          </p:nvSpPr>
          <p:spPr>
            <a:xfrm>
              <a:off x="5578049" y="5299045"/>
              <a:ext cx="11750" cy="11529"/>
            </a:xfrm>
            <a:custGeom>
              <a:avLst/>
              <a:gdLst>
                <a:gd name="connsiteX0" fmla="*/ 0 w 11750"/>
                <a:gd name="connsiteY0" fmla="*/ 8212 h 11529"/>
                <a:gd name="connsiteX1" fmla="*/ 11733 w 11750"/>
                <a:gd name="connsiteY1" fmla="*/ 5 h 11529"/>
                <a:gd name="connsiteX2" fmla="*/ 0 w 11750"/>
                <a:gd name="connsiteY2" fmla="*/ 11504 h 11529"/>
                <a:gd name="connsiteX3" fmla="*/ 0 w 11750"/>
                <a:gd name="connsiteY3" fmla="*/ 8212 h 11529"/>
              </a:gdLst>
              <a:ahLst/>
              <a:cxnLst>
                <a:cxn ang="0">
                  <a:pos x="connsiteX0" y="connsiteY0"/>
                </a:cxn>
                <a:cxn ang="0">
                  <a:pos x="connsiteX1" y="connsiteY1"/>
                </a:cxn>
                <a:cxn ang="0">
                  <a:pos x="connsiteX2" y="connsiteY2"/>
                </a:cxn>
                <a:cxn ang="0">
                  <a:pos x="connsiteX3" y="connsiteY3"/>
                </a:cxn>
              </a:cxnLst>
              <a:rect l="l" t="t" r="r" b="b"/>
              <a:pathLst>
                <a:path w="11750" h="11529">
                  <a:moveTo>
                    <a:pt x="0" y="8212"/>
                  </a:moveTo>
                  <a:cubicBezTo>
                    <a:pt x="5126" y="7532"/>
                    <a:pt x="5138" y="-235"/>
                    <a:pt x="11733" y="5"/>
                  </a:cubicBezTo>
                  <a:cubicBezTo>
                    <a:pt x="12053" y="8555"/>
                    <a:pt x="7892" y="11858"/>
                    <a:pt x="0" y="11504"/>
                  </a:cubicBezTo>
                  <a:cubicBezTo>
                    <a:pt x="0" y="10401"/>
                    <a:pt x="0" y="9309"/>
                    <a:pt x="0" y="8212"/>
                  </a:cubicBezTo>
                  <a:close/>
                </a:path>
              </a:pathLst>
            </a:custGeom>
            <a:grpFill/>
            <a:ln w="5715" cap="flat">
              <a:noFill/>
              <a:prstDash val="solid"/>
              <a:miter/>
            </a:ln>
          </p:spPr>
          <p:txBody>
            <a:bodyPr rtlCol="0" anchor="ctr"/>
            <a:lstStyle/>
            <a:p>
              <a:endParaRPr lang="zh-CN" altLang="en-US"/>
            </a:p>
          </p:txBody>
        </p:sp>
        <p:sp>
          <p:nvSpPr>
            <p:cNvPr id="5851" name="任意多边形: 形状 5850">
              <a:extLst>
                <a:ext uri="{FF2B5EF4-FFF2-40B4-BE49-F238E27FC236}">
                  <a16:creationId xmlns:a16="http://schemas.microsoft.com/office/drawing/2014/main" id="{D0A1CD71-815F-D51A-236E-60A41AF9C271}"/>
                </a:ext>
              </a:extLst>
            </p:cNvPr>
            <p:cNvSpPr/>
            <p:nvPr/>
          </p:nvSpPr>
          <p:spPr>
            <a:xfrm>
              <a:off x="5620402" y="5307240"/>
              <a:ext cx="5333" cy="19751"/>
            </a:xfrm>
            <a:custGeom>
              <a:avLst/>
              <a:gdLst>
                <a:gd name="connsiteX0" fmla="*/ 3705 w 5333"/>
                <a:gd name="connsiteY0" fmla="*/ 46 h 19751"/>
                <a:gd name="connsiteX1" fmla="*/ 3688 w 5333"/>
                <a:gd name="connsiteY1" fmla="*/ 19751 h 19751"/>
                <a:gd name="connsiteX2" fmla="*/ 3659 w 5333"/>
                <a:gd name="connsiteY2" fmla="*/ 0 h 19751"/>
                <a:gd name="connsiteX3" fmla="*/ 3705 w 5333"/>
                <a:gd name="connsiteY3" fmla="*/ 46 h 19751"/>
              </a:gdLst>
              <a:ahLst/>
              <a:cxnLst>
                <a:cxn ang="0">
                  <a:pos x="connsiteX0" y="connsiteY0"/>
                </a:cxn>
                <a:cxn ang="0">
                  <a:pos x="connsiteX1" y="connsiteY1"/>
                </a:cxn>
                <a:cxn ang="0">
                  <a:pos x="connsiteX2" y="connsiteY2"/>
                </a:cxn>
                <a:cxn ang="0">
                  <a:pos x="connsiteX3" y="connsiteY3"/>
                </a:cxn>
              </a:cxnLst>
              <a:rect l="l" t="t" r="r" b="b"/>
              <a:pathLst>
                <a:path w="5333" h="19751">
                  <a:moveTo>
                    <a:pt x="3705" y="46"/>
                  </a:moveTo>
                  <a:cubicBezTo>
                    <a:pt x="5894" y="6618"/>
                    <a:pt x="5865" y="13185"/>
                    <a:pt x="3688" y="19751"/>
                  </a:cubicBezTo>
                  <a:cubicBezTo>
                    <a:pt x="-1239" y="13173"/>
                    <a:pt x="-1210" y="6589"/>
                    <a:pt x="3659" y="0"/>
                  </a:cubicBezTo>
                  <a:lnTo>
                    <a:pt x="3705" y="46"/>
                  </a:lnTo>
                  <a:close/>
                </a:path>
              </a:pathLst>
            </a:custGeom>
            <a:grpFill/>
            <a:ln w="5715" cap="flat">
              <a:noFill/>
              <a:prstDash val="solid"/>
              <a:miter/>
            </a:ln>
          </p:spPr>
          <p:txBody>
            <a:bodyPr rtlCol="0" anchor="ctr"/>
            <a:lstStyle/>
            <a:p>
              <a:endParaRPr lang="zh-CN" altLang="en-US"/>
            </a:p>
          </p:txBody>
        </p:sp>
        <p:sp>
          <p:nvSpPr>
            <p:cNvPr id="5852" name="任意多边形: 形状 5851">
              <a:extLst>
                <a:ext uri="{FF2B5EF4-FFF2-40B4-BE49-F238E27FC236}">
                  <a16:creationId xmlns:a16="http://schemas.microsoft.com/office/drawing/2014/main" id="{CE682C1E-8DF9-7CD6-4E09-E297D4F8B9D4}"/>
                </a:ext>
              </a:extLst>
            </p:cNvPr>
            <p:cNvSpPr/>
            <p:nvPr/>
          </p:nvSpPr>
          <p:spPr>
            <a:xfrm>
              <a:off x="5631679" y="5290597"/>
              <a:ext cx="10015" cy="14504"/>
            </a:xfrm>
            <a:custGeom>
              <a:avLst/>
              <a:gdLst>
                <a:gd name="connsiteX0" fmla="*/ 6052 w 10015"/>
                <a:gd name="connsiteY0" fmla="*/ 14505 h 14504"/>
                <a:gd name="connsiteX1" fmla="*/ 0 w 10015"/>
                <a:gd name="connsiteY1" fmla="*/ 2235 h 14504"/>
                <a:gd name="connsiteX2" fmla="*/ 8761 w 10015"/>
                <a:gd name="connsiteY2" fmla="*/ 1372 h 14504"/>
                <a:gd name="connsiteX3" fmla="*/ 6052 w 10015"/>
                <a:gd name="connsiteY3" fmla="*/ 14505 h 14504"/>
              </a:gdLst>
              <a:ahLst/>
              <a:cxnLst>
                <a:cxn ang="0">
                  <a:pos x="connsiteX0" y="connsiteY0"/>
                </a:cxn>
                <a:cxn ang="0">
                  <a:pos x="connsiteX1" y="connsiteY1"/>
                </a:cxn>
                <a:cxn ang="0">
                  <a:pos x="connsiteX2" y="connsiteY2"/>
                </a:cxn>
                <a:cxn ang="0">
                  <a:pos x="connsiteX3" y="connsiteY3"/>
                </a:cxn>
              </a:cxnLst>
              <a:rect l="l" t="t" r="r" b="b"/>
              <a:pathLst>
                <a:path w="10015" h="14504">
                  <a:moveTo>
                    <a:pt x="6052" y="14505"/>
                  </a:moveTo>
                  <a:cubicBezTo>
                    <a:pt x="5269" y="7904"/>
                    <a:pt x="3332" y="4658"/>
                    <a:pt x="0" y="2235"/>
                  </a:cubicBezTo>
                  <a:cubicBezTo>
                    <a:pt x="2760" y="-34"/>
                    <a:pt x="6509" y="-994"/>
                    <a:pt x="8761" y="1372"/>
                  </a:cubicBezTo>
                  <a:cubicBezTo>
                    <a:pt x="11778" y="4544"/>
                    <a:pt x="8744" y="8190"/>
                    <a:pt x="6052" y="14505"/>
                  </a:cubicBezTo>
                  <a:close/>
                </a:path>
              </a:pathLst>
            </a:custGeom>
            <a:grpFill/>
            <a:ln w="5715" cap="flat">
              <a:noFill/>
              <a:prstDash val="solid"/>
              <a:miter/>
            </a:ln>
          </p:spPr>
          <p:txBody>
            <a:bodyPr rtlCol="0" anchor="ctr"/>
            <a:lstStyle/>
            <a:p>
              <a:endParaRPr lang="zh-CN" altLang="en-US"/>
            </a:p>
          </p:txBody>
        </p:sp>
        <p:sp>
          <p:nvSpPr>
            <p:cNvPr id="5853" name="任意多边形: 形状 5852">
              <a:extLst>
                <a:ext uri="{FF2B5EF4-FFF2-40B4-BE49-F238E27FC236}">
                  <a16:creationId xmlns:a16="http://schemas.microsoft.com/office/drawing/2014/main" id="{78042D81-3030-EDCC-1005-0B5349D8367F}"/>
                </a:ext>
              </a:extLst>
            </p:cNvPr>
            <p:cNvSpPr/>
            <p:nvPr/>
          </p:nvSpPr>
          <p:spPr>
            <a:xfrm>
              <a:off x="5629993" y="5241466"/>
              <a:ext cx="4050" cy="17847"/>
            </a:xfrm>
            <a:custGeom>
              <a:avLst/>
              <a:gdLst>
                <a:gd name="connsiteX0" fmla="*/ 3960 w 4050"/>
                <a:gd name="connsiteY0" fmla="*/ 0 h 17847"/>
                <a:gd name="connsiteX1" fmla="*/ 2389 w 4050"/>
                <a:gd name="connsiteY1" fmla="*/ 17848 h 17847"/>
                <a:gd name="connsiteX2" fmla="*/ 3972 w 4050"/>
                <a:gd name="connsiteY2" fmla="*/ 0 h 17847"/>
                <a:gd name="connsiteX3" fmla="*/ 3960 w 4050"/>
                <a:gd name="connsiteY3" fmla="*/ 0 h 17847"/>
              </a:gdLst>
              <a:ahLst/>
              <a:cxnLst>
                <a:cxn ang="0">
                  <a:pos x="connsiteX0" y="connsiteY0"/>
                </a:cxn>
                <a:cxn ang="0">
                  <a:pos x="connsiteX1" y="connsiteY1"/>
                </a:cxn>
                <a:cxn ang="0">
                  <a:pos x="connsiteX2" y="connsiteY2"/>
                </a:cxn>
                <a:cxn ang="0">
                  <a:pos x="connsiteX3" y="connsiteY3"/>
                </a:cxn>
              </a:cxnLst>
              <a:rect l="l" t="t" r="r" b="b"/>
              <a:pathLst>
                <a:path w="4050" h="17847">
                  <a:moveTo>
                    <a:pt x="3960" y="0"/>
                  </a:moveTo>
                  <a:cubicBezTo>
                    <a:pt x="3320" y="5841"/>
                    <a:pt x="5344" y="11933"/>
                    <a:pt x="2389" y="17848"/>
                  </a:cubicBezTo>
                  <a:cubicBezTo>
                    <a:pt x="-1023" y="6835"/>
                    <a:pt x="-1023" y="6835"/>
                    <a:pt x="3972" y="0"/>
                  </a:cubicBezTo>
                  <a:lnTo>
                    <a:pt x="3960" y="0"/>
                  </a:lnTo>
                  <a:close/>
                </a:path>
              </a:pathLst>
            </a:custGeom>
            <a:grpFill/>
            <a:ln w="5715" cap="flat">
              <a:noFill/>
              <a:prstDash val="solid"/>
              <a:miter/>
            </a:ln>
          </p:spPr>
          <p:txBody>
            <a:bodyPr rtlCol="0" anchor="ctr"/>
            <a:lstStyle/>
            <a:p>
              <a:endParaRPr lang="zh-CN" altLang="en-US"/>
            </a:p>
          </p:txBody>
        </p:sp>
        <p:sp>
          <p:nvSpPr>
            <p:cNvPr id="5854" name="任意多边形: 形状 5853">
              <a:extLst>
                <a:ext uri="{FF2B5EF4-FFF2-40B4-BE49-F238E27FC236}">
                  <a16:creationId xmlns:a16="http://schemas.microsoft.com/office/drawing/2014/main" id="{661F4E49-226D-831A-DFAC-B3F7BAD68BD1}"/>
                </a:ext>
              </a:extLst>
            </p:cNvPr>
            <p:cNvSpPr/>
            <p:nvPr/>
          </p:nvSpPr>
          <p:spPr>
            <a:xfrm>
              <a:off x="5627381" y="5221732"/>
              <a:ext cx="9864" cy="13155"/>
            </a:xfrm>
            <a:custGeom>
              <a:avLst/>
              <a:gdLst>
                <a:gd name="connsiteX0" fmla="*/ 6 w 9864"/>
                <a:gd name="connsiteY0" fmla="*/ 13156 h 13155"/>
                <a:gd name="connsiteX1" fmla="*/ 9864 w 9864"/>
                <a:gd name="connsiteY1" fmla="*/ 0 h 13155"/>
                <a:gd name="connsiteX2" fmla="*/ 0 w 9864"/>
                <a:gd name="connsiteY2" fmla="*/ 13156 h 13155"/>
                <a:gd name="connsiteX3" fmla="*/ 6 w 9864"/>
                <a:gd name="connsiteY3" fmla="*/ 13156 h 13155"/>
              </a:gdLst>
              <a:ahLst/>
              <a:cxnLst>
                <a:cxn ang="0">
                  <a:pos x="connsiteX0" y="connsiteY0"/>
                </a:cxn>
                <a:cxn ang="0">
                  <a:pos x="connsiteX1" y="connsiteY1"/>
                </a:cxn>
                <a:cxn ang="0">
                  <a:pos x="connsiteX2" y="connsiteY2"/>
                </a:cxn>
                <a:cxn ang="0">
                  <a:pos x="connsiteX3" y="connsiteY3"/>
                </a:cxn>
              </a:cxnLst>
              <a:rect l="l" t="t" r="r" b="b"/>
              <a:pathLst>
                <a:path w="9864" h="13155">
                  <a:moveTo>
                    <a:pt x="6" y="13156"/>
                  </a:moveTo>
                  <a:cubicBezTo>
                    <a:pt x="280" y="6509"/>
                    <a:pt x="4566" y="2875"/>
                    <a:pt x="9864" y="0"/>
                  </a:cubicBezTo>
                  <a:cubicBezTo>
                    <a:pt x="9613" y="6663"/>
                    <a:pt x="5292" y="10275"/>
                    <a:pt x="0" y="13156"/>
                  </a:cubicBezTo>
                  <a:lnTo>
                    <a:pt x="6" y="13156"/>
                  </a:lnTo>
                  <a:close/>
                </a:path>
              </a:pathLst>
            </a:custGeom>
            <a:grpFill/>
            <a:ln w="5715" cap="flat">
              <a:noFill/>
              <a:prstDash val="solid"/>
              <a:miter/>
            </a:ln>
          </p:spPr>
          <p:txBody>
            <a:bodyPr rtlCol="0" anchor="ctr"/>
            <a:lstStyle/>
            <a:p>
              <a:endParaRPr lang="zh-CN" altLang="en-US"/>
            </a:p>
          </p:txBody>
        </p:sp>
        <p:sp>
          <p:nvSpPr>
            <p:cNvPr id="5855" name="任意多边形: 形状 5854">
              <a:extLst>
                <a:ext uri="{FF2B5EF4-FFF2-40B4-BE49-F238E27FC236}">
                  <a16:creationId xmlns:a16="http://schemas.microsoft.com/office/drawing/2014/main" id="{E557F0FD-1B06-F433-E8C1-64CB4143FC4C}"/>
                </a:ext>
              </a:extLst>
            </p:cNvPr>
            <p:cNvSpPr/>
            <p:nvPr/>
          </p:nvSpPr>
          <p:spPr>
            <a:xfrm>
              <a:off x="5546683" y="5340837"/>
              <a:ext cx="6730" cy="5337"/>
            </a:xfrm>
            <a:custGeom>
              <a:avLst/>
              <a:gdLst>
                <a:gd name="connsiteX0" fmla="*/ 6729 w 6730"/>
                <a:gd name="connsiteY0" fmla="*/ 2859 h 5337"/>
                <a:gd name="connsiteX1" fmla="*/ 3500 w 6730"/>
                <a:gd name="connsiteY1" fmla="*/ 5334 h 5337"/>
                <a:gd name="connsiteX2" fmla="*/ 185 w 6730"/>
                <a:gd name="connsiteY2" fmla="*/ 1625 h 5337"/>
                <a:gd name="connsiteX3" fmla="*/ 4009 w 6730"/>
                <a:gd name="connsiteY3" fmla="*/ 7 h 5337"/>
                <a:gd name="connsiteX4" fmla="*/ 6729 w 6730"/>
                <a:gd name="connsiteY4" fmla="*/ 2859 h 5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0" h="5337">
                  <a:moveTo>
                    <a:pt x="6729" y="2859"/>
                  </a:moveTo>
                  <a:cubicBezTo>
                    <a:pt x="6318" y="4551"/>
                    <a:pt x="5100" y="5402"/>
                    <a:pt x="3500" y="5334"/>
                  </a:cubicBezTo>
                  <a:cubicBezTo>
                    <a:pt x="1243" y="5242"/>
                    <a:pt x="-603" y="4082"/>
                    <a:pt x="185" y="1625"/>
                  </a:cubicBezTo>
                  <a:cubicBezTo>
                    <a:pt x="471" y="739"/>
                    <a:pt x="2648" y="104"/>
                    <a:pt x="4009" y="7"/>
                  </a:cubicBezTo>
                  <a:cubicBezTo>
                    <a:pt x="5649" y="-101"/>
                    <a:pt x="6775" y="1002"/>
                    <a:pt x="6729" y="2859"/>
                  </a:cubicBezTo>
                  <a:close/>
                </a:path>
              </a:pathLst>
            </a:custGeom>
            <a:grpFill/>
            <a:ln w="5715" cap="flat">
              <a:noFill/>
              <a:prstDash val="solid"/>
              <a:miter/>
            </a:ln>
          </p:spPr>
          <p:txBody>
            <a:bodyPr rtlCol="0" anchor="ctr"/>
            <a:lstStyle/>
            <a:p>
              <a:endParaRPr lang="zh-CN" altLang="en-US"/>
            </a:p>
          </p:txBody>
        </p:sp>
        <p:sp>
          <p:nvSpPr>
            <p:cNvPr id="5856" name="任意多边形: 形状 5855">
              <a:extLst>
                <a:ext uri="{FF2B5EF4-FFF2-40B4-BE49-F238E27FC236}">
                  <a16:creationId xmlns:a16="http://schemas.microsoft.com/office/drawing/2014/main" id="{41DFDD5F-4B2B-4659-66EF-3E34B4DDB323}"/>
                </a:ext>
              </a:extLst>
            </p:cNvPr>
            <p:cNvSpPr/>
            <p:nvPr/>
          </p:nvSpPr>
          <p:spPr>
            <a:xfrm>
              <a:off x="5436609" y="5477124"/>
              <a:ext cx="8243" cy="9391"/>
            </a:xfrm>
            <a:custGeom>
              <a:avLst/>
              <a:gdLst>
                <a:gd name="connsiteX0" fmla="*/ 0 w 8243"/>
                <a:gd name="connsiteY0" fmla="*/ 7715 h 9391"/>
                <a:gd name="connsiteX1" fmla="*/ 3355 w 8243"/>
                <a:gd name="connsiteY1" fmla="*/ 1183 h 9391"/>
                <a:gd name="connsiteX2" fmla="*/ 6618 w 8243"/>
                <a:gd name="connsiteY2" fmla="*/ 1183 h 9391"/>
                <a:gd name="connsiteX3" fmla="*/ 6612 w 8243"/>
                <a:gd name="connsiteY3" fmla="*/ 1183 h 9391"/>
                <a:gd name="connsiteX4" fmla="*/ 7121 w 8243"/>
                <a:gd name="connsiteY4" fmla="*/ 8310 h 9391"/>
                <a:gd name="connsiteX5" fmla="*/ 0 w 8243"/>
                <a:gd name="connsiteY5" fmla="*/ 7715 h 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43" h="9391">
                  <a:moveTo>
                    <a:pt x="0" y="7715"/>
                  </a:moveTo>
                  <a:cubicBezTo>
                    <a:pt x="103" y="5018"/>
                    <a:pt x="709" y="2578"/>
                    <a:pt x="3355" y="1183"/>
                  </a:cubicBezTo>
                  <a:cubicBezTo>
                    <a:pt x="4441" y="-394"/>
                    <a:pt x="5532" y="-394"/>
                    <a:pt x="6618" y="1183"/>
                  </a:cubicBezTo>
                  <a:lnTo>
                    <a:pt x="6612" y="1183"/>
                  </a:lnTo>
                  <a:cubicBezTo>
                    <a:pt x="7298" y="3532"/>
                    <a:pt x="9601" y="5869"/>
                    <a:pt x="7121" y="8310"/>
                  </a:cubicBezTo>
                  <a:cubicBezTo>
                    <a:pt x="4652" y="10738"/>
                    <a:pt x="2337" y="8418"/>
                    <a:pt x="0" y="7715"/>
                  </a:cubicBezTo>
                  <a:close/>
                </a:path>
              </a:pathLst>
            </a:custGeom>
            <a:grpFill/>
            <a:ln w="5715" cap="flat">
              <a:noFill/>
              <a:prstDash val="solid"/>
              <a:miter/>
            </a:ln>
          </p:spPr>
          <p:txBody>
            <a:bodyPr rtlCol="0" anchor="ctr"/>
            <a:lstStyle/>
            <a:p>
              <a:endParaRPr lang="zh-CN" altLang="en-US"/>
            </a:p>
          </p:txBody>
        </p:sp>
        <p:sp>
          <p:nvSpPr>
            <p:cNvPr id="5857" name="任意多边形: 形状 5856">
              <a:extLst>
                <a:ext uri="{FF2B5EF4-FFF2-40B4-BE49-F238E27FC236}">
                  <a16:creationId xmlns:a16="http://schemas.microsoft.com/office/drawing/2014/main" id="{B01ED297-8E32-A109-37B9-E00BD9C9E112}"/>
                </a:ext>
              </a:extLst>
            </p:cNvPr>
            <p:cNvSpPr/>
            <p:nvPr/>
          </p:nvSpPr>
          <p:spPr>
            <a:xfrm>
              <a:off x="5616522" y="5279739"/>
              <a:ext cx="6521" cy="6635"/>
            </a:xfrm>
            <a:custGeom>
              <a:avLst/>
              <a:gdLst>
                <a:gd name="connsiteX0" fmla="*/ 6521 w 6521"/>
                <a:gd name="connsiteY0" fmla="*/ 2583 h 6635"/>
                <a:gd name="connsiteX1" fmla="*/ 2092 w 6521"/>
                <a:gd name="connsiteY1" fmla="*/ 6612 h 6635"/>
                <a:gd name="connsiteX2" fmla="*/ 595 w 6521"/>
                <a:gd name="connsiteY2" fmla="*/ 3812 h 6635"/>
                <a:gd name="connsiteX3" fmla="*/ 5418 w 6521"/>
                <a:gd name="connsiteY3" fmla="*/ 0 h 6635"/>
                <a:gd name="connsiteX4" fmla="*/ 6521 w 6521"/>
                <a:gd name="connsiteY4" fmla="*/ 2583 h 6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1" h="6635">
                  <a:moveTo>
                    <a:pt x="6521" y="2583"/>
                  </a:moveTo>
                  <a:cubicBezTo>
                    <a:pt x="5675" y="4629"/>
                    <a:pt x="4315" y="6355"/>
                    <a:pt x="2092" y="6612"/>
                  </a:cubicBezTo>
                  <a:cubicBezTo>
                    <a:pt x="24" y="6852"/>
                    <a:pt x="-582" y="5201"/>
                    <a:pt x="595" y="3812"/>
                  </a:cubicBezTo>
                  <a:cubicBezTo>
                    <a:pt x="1892" y="2275"/>
                    <a:pt x="3784" y="1246"/>
                    <a:pt x="5418" y="0"/>
                  </a:cubicBezTo>
                  <a:cubicBezTo>
                    <a:pt x="5790" y="857"/>
                    <a:pt x="6156" y="1720"/>
                    <a:pt x="6521" y="2583"/>
                  </a:cubicBezTo>
                  <a:close/>
                </a:path>
              </a:pathLst>
            </a:custGeom>
            <a:grpFill/>
            <a:ln w="5715" cap="flat">
              <a:noFill/>
              <a:prstDash val="solid"/>
              <a:miter/>
            </a:ln>
          </p:spPr>
          <p:txBody>
            <a:bodyPr rtlCol="0" anchor="ctr"/>
            <a:lstStyle/>
            <a:p>
              <a:endParaRPr lang="zh-CN" altLang="en-US"/>
            </a:p>
          </p:txBody>
        </p:sp>
        <p:sp>
          <p:nvSpPr>
            <p:cNvPr id="5858" name="任意多边形: 形状 5857">
              <a:extLst>
                <a:ext uri="{FF2B5EF4-FFF2-40B4-BE49-F238E27FC236}">
                  <a16:creationId xmlns:a16="http://schemas.microsoft.com/office/drawing/2014/main" id="{564C5F6E-C239-1C91-1FA5-CF786AF4FDEC}"/>
                </a:ext>
              </a:extLst>
            </p:cNvPr>
            <p:cNvSpPr/>
            <p:nvPr/>
          </p:nvSpPr>
          <p:spPr>
            <a:xfrm>
              <a:off x="5577964" y="5316184"/>
              <a:ext cx="6175" cy="7572"/>
            </a:xfrm>
            <a:custGeom>
              <a:avLst/>
              <a:gdLst>
                <a:gd name="connsiteX0" fmla="*/ 4342 w 6175"/>
                <a:gd name="connsiteY0" fmla="*/ 0 h 7572"/>
                <a:gd name="connsiteX1" fmla="*/ 6125 w 6175"/>
                <a:gd name="connsiteY1" fmla="*/ 2074 h 7572"/>
                <a:gd name="connsiteX2" fmla="*/ 1662 w 6175"/>
                <a:gd name="connsiteY2" fmla="*/ 7355 h 7572"/>
                <a:gd name="connsiteX3" fmla="*/ 176 w 6175"/>
                <a:gd name="connsiteY3" fmla="*/ 5938 h 7572"/>
                <a:gd name="connsiteX4" fmla="*/ 4342 w 6175"/>
                <a:gd name="connsiteY4" fmla="*/ 0 h 7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5" h="7572">
                  <a:moveTo>
                    <a:pt x="4342" y="0"/>
                  </a:moveTo>
                  <a:cubicBezTo>
                    <a:pt x="4994" y="726"/>
                    <a:pt x="6034" y="1343"/>
                    <a:pt x="6125" y="2074"/>
                  </a:cubicBezTo>
                  <a:cubicBezTo>
                    <a:pt x="6526" y="5320"/>
                    <a:pt x="4462" y="6589"/>
                    <a:pt x="1662" y="7355"/>
                  </a:cubicBezTo>
                  <a:cubicBezTo>
                    <a:pt x="-13" y="7818"/>
                    <a:pt x="-230" y="7630"/>
                    <a:pt x="176" y="5938"/>
                  </a:cubicBezTo>
                  <a:cubicBezTo>
                    <a:pt x="793" y="3355"/>
                    <a:pt x="1296" y="823"/>
                    <a:pt x="4342" y="0"/>
                  </a:cubicBezTo>
                  <a:close/>
                </a:path>
              </a:pathLst>
            </a:custGeom>
            <a:grpFill/>
            <a:ln w="5715" cap="flat">
              <a:noFill/>
              <a:prstDash val="solid"/>
              <a:miter/>
            </a:ln>
          </p:spPr>
          <p:txBody>
            <a:bodyPr rtlCol="0" anchor="ctr"/>
            <a:lstStyle/>
            <a:p>
              <a:endParaRPr lang="zh-CN" altLang="en-US"/>
            </a:p>
          </p:txBody>
        </p:sp>
        <p:sp>
          <p:nvSpPr>
            <p:cNvPr id="5859" name="任意多边形: 形状 5858">
              <a:extLst>
                <a:ext uri="{FF2B5EF4-FFF2-40B4-BE49-F238E27FC236}">
                  <a16:creationId xmlns:a16="http://schemas.microsoft.com/office/drawing/2014/main" id="{BFEB7E5A-CAFC-1149-221D-EEE38C4ED644}"/>
                </a:ext>
              </a:extLst>
            </p:cNvPr>
            <p:cNvSpPr/>
            <p:nvPr/>
          </p:nvSpPr>
          <p:spPr>
            <a:xfrm>
              <a:off x="5515595" y="5320488"/>
              <a:ext cx="6784" cy="3147"/>
            </a:xfrm>
            <a:custGeom>
              <a:avLst/>
              <a:gdLst>
                <a:gd name="connsiteX0" fmla="*/ 6784 w 6784"/>
                <a:gd name="connsiteY0" fmla="*/ 1456 h 3147"/>
                <a:gd name="connsiteX1" fmla="*/ 4561 w 6784"/>
                <a:gd name="connsiteY1" fmla="*/ 2902 h 3147"/>
                <a:gd name="connsiteX2" fmla="*/ 0 w 6784"/>
                <a:gd name="connsiteY2" fmla="*/ 1131 h 3147"/>
                <a:gd name="connsiteX3" fmla="*/ 2635 w 6784"/>
                <a:gd name="connsiteY3" fmla="*/ 90 h 3147"/>
                <a:gd name="connsiteX4" fmla="*/ 6784 w 6784"/>
                <a:gd name="connsiteY4" fmla="*/ 1456 h 3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4" h="3147">
                  <a:moveTo>
                    <a:pt x="6784" y="1456"/>
                  </a:moveTo>
                  <a:cubicBezTo>
                    <a:pt x="6121" y="1914"/>
                    <a:pt x="5361" y="2868"/>
                    <a:pt x="4561" y="2902"/>
                  </a:cubicBezTo>
                  <a:cubicBezTo>
                    <a:pt x="2852" y="2971"/>
                    <a:pt x="492" y="4034"/>
                    <a:pt x="0" y="1131"/>
                  </a:cubicBezTo>
                  <a:cubicBezTo>
                    <a:pt x="-34" y="919"/>
                    <a:pt x="1698" y="142"/>
                    <a:pt x="2635" y="90"/>
                  </a:cubicBezTo>
                  <a:cubicBezTo>
                    <a:pt x="4144" y="5"/>
                    <a:pt x="5887" y="-372"/>
                    <a:pt x="6784" y="1456"/>
                  </a:cubicBezTo>
                  <a:close/>
                </a:path>
              </a:pathLst>
            </a:custGeom>
            <a:grpFill/>
            <a:ln w="5715" cap="flat">
              <a:noFill/>
              <a:prstDash val="solid"/>
              <a:miter/>
            </a:ln>
          </p:spPr>
          <p:txBody>
            <a:bodyPr rtlCol="0" anchor="ctr"/>
            <a:lstStyle/>
            <a:p>
              <a:endParaRPr lang="zh-CN" altLang="en-US"/>
            </a:p>
          </p:txBody>
        </p:sp>
        <p:sp>
          <p:nvSpPr>
            <p:cNvPr id="5860" name="任意多边形: 形状 5859">
              <a:extLst>
                <a:ext uri="{FF2B5EF4-FFF2-40B4-BE49-F238E27FC236}">
                  <a16:creationId xmlns:a16="http://schemas.microsoft.com/office/drawing/2014/main" id="{D4AF993D-8E19-FBA1-626E-B840FE43CF8A}"/>
                </a:ext>
              </a:extLst>
            </p:cNvPr>
            <p:cNvSpPr/>
            <p:nvPr/>
          </p:nvSpPr>
          <p:spPr>
            <a:xfrm>
              <a:off x="5649279" y="5285134"/>
              <a:ext cx="5524" cy="4982"/>
            </a:xfrm>
            <a:custGeom>
              <a:avLst/>
              <a:gdLst>
                <a:gd name="connsiteX0" fmla="*/ 2259 w 5524"/>
                <a:gd name="connsiteY0" fmla="*/ 303 h 4982"/>
                <a:gd name="connsiteX1" fmla="*/ 5494 w 5524"/>
                <a:gd name="connsiteY1" fmla="*/ 1149 h 4982"/>
                <a:gd name="connsiteX2" fmla="*/ 2551 w 5524"/>
                <a:gd name="connsiteY2" fmla="*/ 4664 h 4982"/>
                <a:gd name="connsiteX3" fmla="*/ 19 w 5524"/>
                <a:gd name="connsiteY3" fmla="*/ 3630 h 4982"/>
                <a:gd name="connsiteX4" fmla="*/ 2259 w 5524"/>
                <a:gd name="connsiteY4" fmla="*/ 303 h 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4" h="4982">
                  <a:moveTo>
                    <a:pt x="2259" y="303"/>
                  </a:moveTo>
                  <a:cubicBezTo>
                    <a:pt x="4185" y="-382"/>
                    <a:pt x="5768" y="178"/>
                    <a:pt x="5494" y="1149"/>
                  </a:cubicBezTo>
                  <a:cubicBezTo>
                    <a:pt x="5117" y="2504"/>
                    <a:pt x="3774" y="3755"/>
                    <a:pt x="2551" y="4664"/>
                  </a:cubicBezTo>
                  <a:cubicBezTo>
                    <a:pt x="1516" y="5436"/>
                    <a:pt x="-198" y="4693"/>
                    <a:pt x="19" y="3630"/>
                  </a:cubicBezTo>
                  <a:cubicBezTo>
                    <a:pt x="305" y="2247"/>
                    <a:pt x="1693" y="1092"/>
                    <a:pt x="2259" y="303"/>
                  </a:cubicBezTo>
                  <a:close/>
                </a:path>
              </a:pathLst>
            </a:custGeom>
            <a:grpFill/>
            <a:ln w="5715" cap="flat">
              <a:noFill/>
              <a:prstDash val="solid"/>
              <a:miter/>
            </a:ln>
          </p:spPr>
          <p:txBody>
            <a:bodyPr rtlCol="0" anchor="ctr"/>
            <a:lstStyle/>
            <a:p>
              <a:endParaRPr lang="zh-CN" altLang="en-US"/>
            </a:p>
          </p:txBody>
        </p:sp>
        <p:sp>
          <p:nvSpPr>
            <p:cNvPr id="5861" name="任意多边形: 形状 5860">
              <a:extLst>
                <a:ext uri="{FF2B5EF4-FFF2-40B4-BE49-F238E27FC236}">
                  <a16:creationId xmlns:a16="http://schemas.microsoft.com/office/drawing/2014/main" id="{39CEE71F-361D-A865-417C-89C2DAA675F2}"/>
                </a:ext>
              </a:extLst>
            </p:cNvPr>
            <p:cNvSpPr/>
            <p:nvPr/>
          </p:nvSpPr>
          <p:spPr>
            <a:xfrm>
              <a:off x="5603612" y="5294381"/>
              <a:ext cx="4840" cy="2651"/>
            </a:xfrm>
            <a:custGeom>
              <a:avLst/>
              <a:gdLst>
                <a:gd name="connsiteX0" fmla="*/ 2389 w 4840"/>
                <a:gd name="connsiteY0" fmla="*/ 0 h 2651"/>
                <a:gd name="connsiteX1" fmla="*/ 4841 w 4840"/>
                <a:gd name="connsiteY1" fmla="*/ 1331 h 2651"/>
                <a:gd name="connsiteX2" fmla="*/ 2446 w 4840"/>
                <a:gd name="connsiteY2" fmla="*/ 2652 h 2651"/>
                <a:gd name="connsiteX3" fmla="*/ 0 w 4840"/>
                <a:gd name="connsiteY3" fmla="*/ 1429 h 2651"/>
                <a:gd name="connsiteX4" fmla="*/ 2389 w 4840"/>
                <a:gd name="connsiteY4" fmla="*/ 0 h 2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0" h="2651">
                  <a:moveTo>
                    <a:pt x="2389" y="0"/>
                  </a:moveTo>
                  <a:cubicBezTo>
                    <a:pt x="3206" y="446"/>
                    <a:pt x="4023" y="886"/>
                    <a:pt x="4841" y="1331"/>
                  </a:cubicBezTo>
                  <a:cubicBezTo>
                    <a:pt x="4040" y="1806"/>
                    <a:pt x="3252" y="2635"/>
                    <a:pt x="2446" y="2652"/>
                  </a:cubicBezTo>
                  <a:cubicBezTo>
                    <a:pt x="1640" y="2669"/>
                    <a:pt x="817" y="1869"/>
                    <a:pt x="0" y="1429"/>
                  </a:cubicBezTo>
                  <a:cubicBezTo>
                    <a:pt x="794" y="949"/>
                    <a:pt x="1594" y="474"/>
                    <a:pt x="2389" y="0"/>
                  </a:cubicBezTo>
                  <a:close/>
                </a:path>
              </a:pathLst>
            </a:custGeom>
            <a:grpFill/>
            <a:ln w="5715" cap="flat">
              <a:noFill/>
              <a:prstDash val="solid"/>
              <a:miter/>
            </a:ln>
          </p:spPr>
          <p:txBody>
            <a:bodyPr rtlCol="0" anchor="ctr"/>
            <a:lstStyle/>
            <a:p>
              <a:endParaRPr lang="zh-CN" altLang="en-US"/>
            </a:p>
          </p:txBody>
        </p:sp>
        <p:sp>
          <p:nvSpPr>
            <p:cNvPr id="5862" name="任意多边形: 形状 5861">
              <a:extLst>
                <a:ext uri="{FF2B5EF4-FFF2-40B4-BE49-F238E27FC236}">
                  <a16:creationId xmlns:a16="http://schemas.microsoft.com/office/drawing/2014/main" id="{6A46A65B-D6EA-F72E-FAF0-7847F3FEBB24}"/>
                </a:ext>
              </a:extLst>
            </p:cNvPr>
            <p:cNvSpPr/>
            <p:nvPr/>
          </p:nvSpPr>
          <p:spPr>
            <a:xfrm>
              <a:off x="5654685" y="5294101"/>
              <a:ext cx="5579" cy="6577"/>
            </a:xfrm>
            <a:custGeom>
              <a:avLst/>
              <a:gdLst>
                <a:gd name="connsiteX0" fmla="*/ 5580 w 5579"/>
                <a:gd name="connsiteY0" fmla="*/ 0 h 6577"/>
                <a:gd name="connsiteX1" fmla="*/ 2288 w 5579"/>
                <a:gd name="connsiteY1" fmla="*/ 6578 h 6577"/>
                <a:gd name="connsiteX2" fmla="*/ 5569 w 5579"/>
                <a:gd name="connsiteY2" fmla="*/ 0 h 6577"/>
                <a:gd name="connsiteX3" fmla="*/ 5580 w 5579"/>
                <a:gd name="connsiteY3" fmla="*/ 0 h 6577"/>
              </a:gdLst>
              <a:ahLst/>
              <a:cxnLst>
                <a:cxn ang="0">
                  <a:pos x="connsiteX0" y="connsiteY0"/>
                </a:cxn>
                <a:cxn ang="0">
                  <a:pos x="connsiteX1" y="connsiteY1"/>
                </a:cxn>
                <a:cxn ang="0">
                  <a:pos x="connsiteX2" y="connsiteY2"/>
                </a:cxn>
                <a:cxn ang="0">
                  <a:pos x="connsiteX3" y="connsiteY3"/>
                </a:cxn>
              </a:cxnLst>
              <a:rect l="l" t="t" r="r" b="b"/>
              <a:pathLst>
                <a:path w="5579" h="6577">
                  <a:moveTo>
                    <a:pt x="5580" y="0"/>
                  </a:moveTo>
                  <a:cubicBezTo>
                    <a:pt x="4483" y="2195"/>
                    <a:pt x="3386" y="4389"/>
                    <a:pt x="2288" y="6578"/>
                  </a:cubicBezTo>
                  <a:cubicBezTo>
                    <a:pt x="-2689" y="1354"/>
                    <a:pt x="1403" y="657"/>
                    <a:pt x="5569" y="0"/>
                  </a:cubicBezTo>
                  <a:lnTo>
                    <a:pt x="5580" y="0"/>
                  </a:lnTo>
                  <a:close/>
                </a:path>
              </a:pathLst>
            </a:custGeom>
            <a:grpFill/>
            <a:ln w="5715" cap="flat">
              <a:noFill/>
              <a:prstDash val="solid"/>
              <a:miter/>
            </a:ln>
          </p:spPr>
          <p:txBody>
            <a:bodyPr rtlCol="0" anchor="ctr"/>
            <a:lstStyle/>
            <a:p>
              <a:endParaRPr lang="zh-CN" altLang="en-US"/>
            </a:p>
          </p:txBody>
        </p:sp>
        <p:sp>
          <p:nvSpPr>
            <p:cNvPr id="5863" name="任意多边形: 形状 5862">
              <a:extLst>
                <a:ext uri="{FF2B5EF4-FFF2-40B4-BE49-F238E27FC236}">
                  <a16:creationId xmlns:a16="http://schemas.microsoft.com/office/drawing/2014/main" id="{94B3C972-6C74-72A5-644A-7D383F633EE6}"/>
                </a:ext>
              </a:extLst>
            </p:cNvPr>
            <p:cNvSpPr/>
            <p:nvPr/>
          </p:nvSpPr>
          <p:spPr>
            <a:xfrm>
              <a:off x="5651738" y="5303825"/>
              <a:ext cx="5142" cy="4437"/>
            </a:xfrm>
            <a:custGeom>
              <a:avLst/>
              <a:gdLst>
                <a:gd name="connsiteX0" fmla="*/ 3909 w 5142"/>
                <a:gd name="connsiteY0" fmla="*/ 2432 h 4437"/>
                <a:gd name="connsiteX1" fmla="*/ 1263 w 5142"/>
                <a:gd name="connsiteY1" fmla="*/ 4438 h 4437"/>
                <a:gd name="connsiteX2" fmla="*/ 0 w 5142"/>
                <a:gd name="connsiteY2" fmla="*/ 2494 h 4437"/>
                <a:gd name="connsiteX3" fmla="*/ 3720 w 5142"/>
                <a:gd name="connsiteY3" fmla="*/ 311 h 4437"/>
                <a:gd name="connsiteX4" fmla="*/ 3909 w 5142"/>
                <a:gd name="connsiteY4" fmla="*/ 2432 h 4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2" h="4437">
                  <a:moveTo>
                    <a:pt x="3909" y="2432"/>
                  </a:moveTo>
                  <a:cubicBezTo>
                    <a:pt x="3606" y="2660"/>
                    <a:pt x="2435" y="3546"/>
                    <a:pt x="1263" y="4438"/>
                  </a:cubicBezTo>
                  <a:cubicBezTo>
                    <a:pt x="840" y="3792"/>
                    <a:pt x="423" y="3146"/>
                    <a:pt x="0" y="2494"/>
                  </a:cubicBezTo>
                  <a:cubicBezTo>
                    <a:pt x="1234" y="1757"/>
                    <a:pt x="2412" y="888"/>
                    <a:pt x="3720" y="311"/>
                  </a:cubicBezTo>
                  <a:cubicBezTo>
                    <a:pt x="5401" y="-426"/>
                    <a:pt x="5750" y="94"/>
                    <a:pt x="3909" y="2432"/>
                  </a:cubicBezTo>
                  <a:close/>
                </a:path>
              </a:pathLst>
            </a:custGeom>
            <a:grpFill/>
            <a:ln w="5715" cap="flat">
              <a:noFill/>
              <a:prstDash val="solid"/>
              <a:miter/>
            </a:ln>
          </p:spPr>
          <p:txBody>
            <a:bodyPr rtlCol="0" anchor="ctr"/>
            <a:lstStyle/>
            <a:p>
              <a:endParaRPr lang="zh-CN" altLang="en-US"/>
            </a:p>
          </p:txBody>
        </p:sp>
        <p:sp>
          <p:nvSpPr>
            <p:cNvPr id="5864" name="任意多边形: 形状 5863">
              <a:extLst>
                <a:ext uri="{FF2B5EF4-FFF2-40B4-BE49-F238E27FC236}">
                  <a16:creationId xmlns:a16="http://schemas.microsoft.com/office/drawing/2014/main" id="{93C9C09E-C8D0-1C36-D62D-C272E4B17E7C}"/>
                </a:ext>
              </a:extLst>
            </p:cNvPr>
            <p:cNvSpPr/>
            <p:nvPr/>
          </p:nvSpPr>
          <p:spPr>
            <a:xfrm>
              <a:off x="5508983" y="5425678"/>
              <a:ext cx="2533" cy="3580"/>
            </a:xfrm>
            <a:custGeom>
              <a:avLst/>
              <a:gdLst>
                <a:gd name="connsiteX0" fmla="*/ 0 w 2533"/>
                <a:gd name="connsiteY0" fmla="*/ 0 h 3580"/>
                <a:gd name="connsiteX1" fmla="*/ 2360 w 2533"/>
                <a:gd name="connsiteY1" fmla="*/ 3217 h 3580"/>
                <a:gd name="connsiteX2" fmla="*/ 11 w 2533"/>
                <a:gd name="connsiteY2" fmla="*/ 0 h 3580"/>
                <a:gd name="connsiteX3" fmla="*/ 0 w 2533"/>
                <a:gd name="connsiteY3" fmla="*/ 0 h 3580"/>
              </a:gdLst>
              <a:ahLst/>
              <a:cxnLst>
                <a:cxn ang="0">
                  <a:pos x="connsiteX0" y="connsiteY0"/>
                </a:cxn>
                <a:cxn ang="0">
                  <a:pos x="connsiteX1" y="connsiteY1"/>
                </a:cxn>
                <a:cxn ang="0">
                  <a:pos x="connsiteX2" y="connsiteY2"/>
                </a:cxn>
                <a:cxn ang="0">
                  <a:pos x="connsiteX3" y="connsiteY3"/>
                </a:cxn>
              </a:cxnLst>
              <a:rect l="l" t="t" r="r" b="b"/>
              <a:pathLst>
                <a:path w="2533" h="3580">
                  <a:moveTo>
                    <a:pt x="0" y="0"/>
                  </a:moveTo>
                  <a:cubicBezTo>
                    <a:pt x="1412" y="720"/>
                    <a:pt x="3080" y="2926"/>
                    <a:pt x="2360" y="3217"/>
                  </a:cubicBezTo>
                  <a:cubicBezTo>
                    <a:pt x="-1343" y="4726"/>
                    <a:pt x="874" y="1109"/>
                    <a:pt x="11" y="0"/>
                  </a:cubicBezTo>
                  <a:lnTo>
                    <a:pt x="0" y="0"/>
                  </a:lnTo>
                  <a:close/>
                </a:path>
              </a:pathLst>
            </a:custGeom>
            <a:grpFill/>
            <a:ln w="5715" cap="flat">
              <a:noFill/>
              <a:prstDash val="solid"/>
              <a:miter/>
            </a:ln>
          </p:spPr>
          <p:txBody>
            <a:bodyPr rtlCol="0" anchor="ctr"/>
            <a:lstStyle/>
            <a:p>
              <a:endParaRPr lang="zh-CN" altLang="en-US"/>
            </a:p>
          </p:txBody>
        </p:sp>
        <p:sp>
          <p:nvSpPr>
            <p:cNvPr id="5865" name="任意多边形: 形状 5864">
              <a:extLst>
                <a:ext uri="{FF2B5EF4-FFF2-40B4-BE49-F238E27FC236}">
                  <a16:creationId xmlns:a16="http://schemas.microsoft.com/office/drawing/2014/main" id="{697AF45C-E1BC-38EA-B981-849C06B04B2F}"/>
                </a:ext>
              </a:extLst>
            </p:cNvPr>
            <p:cNvSpPr/>
            <p:nvPr/>
          </p:nvSpPr>
          <p:spPr>
            <a:xfrm>
              <a:off x="5522133" y="5418117"/>
              <a:ext cx="2551" cy="4269"/>
            </a:xfrm>
            <a:custGeom>
              <a:avLst/>
              <a:gdLst>
                <a:gd name="connsiteX0" fmla="*/ 0 w 2551"/>
                <a:gd name="connsiteY0" fmla="*/ 4269 h 4269"/>
                <a:gd name="connsiteX1" fmla="*/ 1229 w 2551"/>
                <a:gd name="connsiteY1" fmla="*/ 0 h 4269"/>
                <a:gd name="connsiteX2" fmla="*/ 17 w 2551"/>
                <a:gd name="connsiteY2" fmla="*/ 4269 h 4269"/>
                <a:gd name="connsiteX3" fmla="*/ 0 w 2551"/>
                <a:gd name="connsiteY3" fmla="*/ 4269 h 4269"/>
              </a:gdLst>
              <a:ahLst/>
              <a:cxnLst>
                <a:cxn ang="0">
                  <a:pos x="connsiteX0" y="connsiteY0"/>
                </a:cxn>
                <a:cxn ang="0">
                  <a:pos x="connsiteX1" y="connsiteY1"/>
                </a:cxn>
                <a:cxn ang="0">
                  <a:pos x="connsiteX2" y="connsiteY2"/>
                </a:cxn>
                <a:cxn ang="0">
                  <a:pos x="connsiteX3" y="connsiteY3"/>
                </a:cxn>
              </a:cxnLst>
              <a:rect l="l" t="t" r="r" b="b"/>
              <a:pathLst>
                <a:path w="2551" h="4269">
                  <a:moveTo>
                    <a:pt x="0" y="4269"/>
                  </a:moveTo>
                  <a:cubicBezTo>
                    <a:pt x="411" y="2846"/>
                    <a:pt x="817" y="1423"/>
                    <a:pt x="1229" y="0"/>
                  </a:cubicBezTo>
                  <a:cubicBezTo>
                    <a:pt x="4258" y="2395"/>
                    <a:pt x="1315" y="3097"/>
                    <a:pt x="17" y="4269"/>
                  </a:cubicBezTo>
                  <a:lnTo>
                    <a:pt x="0" y="4269"/>
                  </a:lnTo>
                  <a:close/>
                </a:path>
              </a:pathLst>
            </a:custGeom>
            <a:grpFill/>
            <a:ln w="5715" cap="flat">
              <a:noFill/>
              <a:prstDash val="solid"/>
              <a:miter/>
            </a:ln>
          </p:spPr>
          <p:txBody>
            <a:bodyPr rtlCol="0" anchor="ctr"/>
            <a:lstStyle/>
            <a:p>
              <a:endParaRPr lang="zh-CN" altLang="en-US"/>
            </a:p>
          </p:txBody>
        </p:sp>
        <p:sp>
          <p:nvSpPr>
            <p:cNvPr id="5866" name="任意多边形: 形状 5865">
              <a:extLst>
                <a:ext uri="{FF2B5EF4-FFF2-40B4-BE49-F238E27FC236}">
                  <a16:creationId xmlns:a16="http://schemas.microsoft.com/office/drawing/2014/main" id="{D1DC66D6-7EAF-0A01-C9F7-589241018E07}"/>
                </a:ext>
              </a:extLst>
            </p:cNvPr>
            <p:cNvSpPr/>
            <p:nvPr/>
          </p:nvSpPr>
          <p:spPr>
            <a:xfrm>
              <a:off x="5518847" y="5408276"/>
              <a:ext cx="2529" cy="4251"/>
            </a:xfrm>
            <a:custGeom>
              <a:avLst/>
              <a:gdLst>
                <a:gd name="connsiteX0" fmla="*/ 17 w 2529"/>
                <a:gd name="connsiteY0" fmla="*/ 4252 h 4251"/>
                <a:gd name="connsiteX1" fmla="*/ 1223 w 2529"/>
                <a:gd name="connsiteY1" fmla="*/ 0 h 4251"/>
                <a:gd name="connsiteX2" fmla="*/ 0 w 2529"/>
                <a:gd name="connsiteY2" fmla="*/ 4241 h 4251"/>
                <a:gd name="connsiteX3" fmla="*/ 17 w 2529"/>
                <a:gd name="connsiteY3" fmla="*/ 4252 h 4251"/>
              </a:gdLst>
              <a:ahLst/>
              <a:cxnLst>
                <a:cxn ang="0">
                  <a:pos x="connsiteX0" y="connsiteY0"/>
                </a:cxn>
                <a:cxn ang="0">
                  <a:pos x="connsiteX1" y="connsiteY1"/>
                </a:cxn>
                <a:cxn ang="0">
                  <a:pos x="connsiteX2" y="connsiteY2"/>
                </a:cxn>
                <a:cxn ang="0">
                  <a:pos x="connsiteX3" y="connsiteY3"/>
                </a:cxn>
              </a:cxnLst>
              <a:rect l="l" t="t" r="r" b="b"/>
              <a:pathLst>
                <a:path w="2529" h="4251">
                  <a:moveTo>
                    <a:pt x="17" y="4252"/>
                  </a:moveTo>
                  <a:cubicBezTo>
                    <a:pt x="417" y="2834"/>
                    <a:pt x="823" y="1417"/>
                    <a:pt x="1223" y="0"/>
                  </a:cubicBezTo>
                  <a:cubicBezTo>
                    <a:pt x="4218" y="2395"/>
                    <a:pt x="1303" y="3086"/>
                    <a:pt x="0" y="4241"/>
                  </a:cubicBezTo>
                  <a:lnTo>
                    <a:pt x="17" y="4252"/>
                  </a:lnTo>
                  <a:close/>
                </a:path>
              </a:pathLst>
            </a:custGeom>
            <a:grpFill/>
            <a:ln w="5715" cap="flat">
              <a:noFill/>
              <a:prstDash val="solid"/>
              <a:miter/>
            </a:ln>
          </p:spPr>
          <p:txBody>
            <a:bodyPr rtlCol="0" anchor="ctr"/>
            <a:lstStyle/>
            <a:p>
              <a:endParaRPr lang="zh-CN" altLang="en-US"/>
            </a:p>
          </p:txBody>
        </p:sp>
        <p:sp>
          <p:nvSpPr>
            <p:cNvPr id="5867" name="任意多边形: 形状 5866">
              <a:extLst>
                <a:ext uri="{FF2B5EF4-FFF2-40B4-BE49-F238E27FC236}">
                  <a16:creationId xmlns:a16="http://schemas.microsoft.com/office/drawing/2014/main" id="{867D8586-2A58-E590-BC4C-B16EEA560D1B}"/>
                </a:ext>
              </a:extLst>
            </p:cNvPr>
            <p:cNvSpPr/>
            <p:nvPr/>
          </p:nvSpPr>
          <p:spPr>
            <a:xfrm>
              <a:off x="5545159" y="5309704"/>
              <a:ext cx="3291" cy="4131"/>
            </a:xfrm>
            <a:custGeom>
              <a:avLst/>
              <a:gdLst>
                <a:gd name="connsiteX0" fmla="*/ 3292 w 3291"/>
                <a:gd name="connsiteY0" fmla="*/ 4131 h 4131"/>
                <a:gd name="connsiteX1" fmla="*/ 0 w 3291"/>
                <a:gd name="connsiteY1" fmla="*/ 828 h 4131"/>
                <a:gd name="connsiteX2" fmla="*/ 3292 w 3291"/>
                <a:gd name="connsiteY2" fmla="*/ 4131 h 4131"/>
              </a:gdLst>
              <a:ahLst/>
              <a:cxnLst>
                <a:cxn ang="0">
                  <a:pos x="connsiteX0" y="connsiteY0"/>
                </a:cxn>
                <a:cxn ang="0">
                  <a:pos x="connsiteX1" y="connsiteY1"/>
                </a:cxn>
                <a:cxn ang="0">
                  <a:pos x="connsiteX2" y="connsiteY2"/>
                </a:cxn>
              </a:cxnLst>
              <a:rect l="l" t="t" r="r" b="b"/>
              <a:pathLst>
                <a:path w="3291" h="4131">
                  <a:moveTo>
                    <a:pt x="3292" y="4131"/>
                  </a:moveTo>
                  <a:cubicBezTo>
                    <a:pt x="2195" y="3028"/>
                    <a:pt x="1097" y="1931"/>
                    <a:pt x="0" y="828"/>
                  </a:cubicBezTo>
                  <a:cubicBezTo>
                    <a:pt x="4909" y="-1869"/>
                    <a:pt x="2458" y="2771"/>
                    <a:pt x="3292" y="4131"/>
                  </a:cubicBezTo>
                  <a:close/>
                </a:path>
              </a:pathLst>
            </a:custGeom>
            <a:grpFill/>
            <a:ln w="5715" cap="flat">
              <a:noFill/>
              <a:prstDash val="solid"/>
              <a:miter/>
            </a:ln>
          </p:spPr>
          <p:txBody>
            <a:bodyPr rtlCol="0" anchor="ctr"/>
            <a:lstStyle/>
            <a:p>
              <a:endParaRPr lang="zh-CN" altLang="en-US"/>
            </a:p>
          </p:txBody>
        </p:sp>
        <p:sp>
          <p:nvSpPr>
            <p:cNvPr id="5868" name="任意多边形: 形状 5867">
              <a:extLst>
                <a:ext uri="{FF2B5EF4-FFF2-40B4-BE49-F238E27FC236}">
                  <a16:creationId xmlns:a16="http://schemas.microsoft.com/office/drawing/2014/main" id="{A87AABC6-904D-2BEC-C285-B832EF4E23F0}"/>
                </a:ext>
              </a:extLst>
            </p:cNvPr>
            <p:cNvSpPr/>
            <p:nvPr/>
          </p:nvSpPr>
          <p:spPr>
            <a:xfrm>
              <a:off x="5620803" y="5243798"/>
              <a:ext cx="2512" cy="4252"/>
            </a:xfrm>
            <a:custGeom>
              <a:avLst/>
              <a:gdLst>
                <a:gd name="connsiteX0" fmla="*/ 6 w 2512"/>
                <a:gd name="connsiteY0" fmla="*/ 4252 h 4252"/>
                <a:gd name="connsiteX1" fmla="*/ 1206 w 2512"/>
                <a:gd name="connsiteY1" fmla="*/ 0 h 4252"/>
                <a:gd name="connsiteX2" fmla="*/ 0 w 2512"/>
                <a:gd name="connsiteY2" fmla="*/ 4252 h 4252"/>
                <a:gd name="connsiteX3" fmla="*/ 6 w 2512"/>
                <a:gd name="connsiteY3" fmla="*/ 4252 h 4252"/>
              </a:gdLst>
              <a:ahLst/>
              <a:cxnLst>
                <a:cxn ang="0">
                  <a:pos x="connsiteX0" y="connsiteY0"/>
                </a:cxn>
                <a:cxn ang="0">
                  <a:pos x="connsiteX1" y="connsiteY1"/>
                </a:cxn>
                <a:cxn ang="0">
                  <a:pos x="connsiteX2" y="connsiteY2"/>
                </a:cxn>
                <a:cxn ang="0">
                  <a:pos x="connsiteX3" y="connsiteY3"/>
                </a:cxn>
              </a:cxnLst>
              <a:rect l="l" t="t" r="r" b="b"/>
              <a:pathLst>
                <a:path w="2512" h="4252">
                  <a:moveTo>
                    <a:pt x="6" y="4252"/>
                  </a:moveTo>
                  <a:cubicBezTo>
                    <a:pt x="406" y="2835"/>
                    <a:pt x="806" y="1417"/>
                    <a:pt x="1206" y="0"/>
                  </a:cubicBezTo>
                  <a:cubicBezTo>
                    <a:pt x="4218" y="2389"/>
                    <a:pt x="1252" y="3080"/>
                    <a:pt x="0" y="4252"/>
                  </a:cubicBezTo>
                  <a:lnTo>
                    <a:pt x="6" y="4252"/>
                  </a:lnTo>
                  <a:close/>
                </a:path>
              </a:pathLst>
            </a:custGeom>
            <a:grpFill/>
            <a:ln w="5715" cap="flat">
              <a:noFill/>
              <a:prstDash val="solid"/>
              <a:miter/>
            </a:ln>
          </p:spPr>
          <p:txBody>
            <a:bodyPr rtlCol="0" anchor="ctr"/>
            <a:lstStyle/>
            <a:p>
              <a:endParaRPr lang="zh-CN" altLang="en-US"/>
            </a:p>
          </p:txBody>
        </p:sp>
        <p:sp>
          <p:nvSpPr>
            <p:cNvPr id="5869" name="任意多边形: 形状 5868">
              <a:extLst>
                <a:ext uri="{FF2B5EF4-FFF2-40B4-BE49-F238E27FC236}">
                  <a16:creationId xmlns:a16="http://schemas.microsoft.com/office/drawing/2014/main" id="{2709E305-1C2F-F3B8-7806-768243CF32BE}"/>
                </a:ext>
              </a:extLst>
            </p:cNvPr>
            <p:cNvSpPr/>
            <p:nvPr/>
          </p:nvSpPr>
          <p:spPr>
            <a:xfrm>
              <a:off x="5633953" y="5234888"/>
              <a:ext cx="3292" cy="6577"/>
            </a:xfrm>
            <a:custGeom>
              <a:avLst/>
              <a:gdLst>
                <a:gd name="connsiteX0" fmla="*/ 3292 w 3292"/>
                <a:gd name="connsiteY0" fmla="*/ 0 h 6577"/>
                <a:gd name="connsiteX1" fmla="*/ 0 w 3292"/>
                <a:gd name="connsiteY1" fmla="*/ 6578 h 6577"/>
                <a:gd name="connsiteX2" fmla="*/ 6 w 3292"/>
                <a:gd name="connsiteY2" fmla="*/ 6578 h 6577"/>
                <a:gd name="connsiteX3" fmla="*/ 3292 w 3292"/>
                <a:gd name="connsiteY3" fmla="*/ 0 h 6577"/>
              </a:gdLst>
              <a:ahLst/>
              <a:cxnLst>
                <a:cxn ang="0">
                  <a:pos x="connsiteX0" y="connsiteY0"/>
                </a:cxn>
                <a:cxn ang="0">
                  <a:pos x="connsiteX1" y="connsiteY1"/>
                </a:cxn>
                <a:cxn ang="0">
                  <a:pos x="connsiteX2" y="connsiteY2"/>
                </a:cxn>
                <a:cxn ang="0">
                  <a:pos x="connsiteX3" y="connsiteY3"/>
                </a:cxn>
              </a:cxnLst>
              <a:rect l="l" t="t" r="r" b="b"/>
              <a:pathLst>
                <a:path w="3292" h="6577">
                  <a:moveTo>
                    <a:pt x="3292" y="0"/>
                  </a:moveTo>
                  <a:cubicBezTo>
                    <a:pt x="3223" y="2709"/>
                    <a:pt x="2641" y="5160"/>
                    <a:pt x="0" y="6578"/>
                  </a:cubicBezTo>
                  <a:lnTo>
                    <a:pt x="6" y="6578"/>
                  </a:lnTo>
                  <a:cubicBezTo>
                    <a:pt x="80" y="3875"/>
                    <a:pt x="634" y="1411"/>
                    <a:pt x="3292" y="0"/>
                  </a:cubicBezTo>
                  <a:close/>
                </a:path>
              </a:pathLst>
            </a:custGeom>
            <a:grpFill/>
            <a:ln w="5715" cap="flat">
              <a:noFill/>
              <a:prstDash val="solid"/>
              <a:miter/>
            </a:ln>
          </p:spPr>
          <p:txBody>
            <a:bodyPr rtlCol="0" anchor="ctr"/>
            <a:lstStyle/>
            <a:p>
              <a:endParaRPr lang="zh-CN" altLang="en-US"/>
            </a:p>
          </p:txBody>
        </p:sp>
        <p:sp>
          <p:nvSpPr>
            <p:cNvPr id="5870" name="任意多边形: 形状 5869">
              <a:extLst>
                <a:ext uri="{FF2B5EF4-FFF2-40B4-BE49-F238E27FC236}">
                  <a16:creationId xmlns:a16="http://schemas.microsoft.com/office/drawing/2014/main" id="{03762E28-350F-FC0C-DCF0-87057AE57B02}"/>
                </a:ext>
              </a:extLst>
            </p:cNvPr>
            <p:cNvSpPr/>
            <p:nvPr/>
          </p:nvSpPr>
          <p:spPr>
            <a:xfrm>
              <a:off x="5637245" y="5233522"/>
              <a:ext cx="1365" cy="1365"/>
            </a:xfrm>
            <a:custGeom>
              <a:avLst/>
              <a:gdLst>
                <a:gd name="connsiteX0" fmla="*/ 0 w 1365"/>
                <a:gd name="connsiteY0" fmla="*/ 1366 h 1365"/>
                <a:gd name="connsiteX1" fmla="*/ 749 w 1365"/>
                <a:gd name="connsiteY1" fmla="*/ 0 h 1365"/>
                <a:gd name="connsiteX2" fmla="*/ 1366 w 1365"/>
                <a:gd name="connsiteY2" fmla="*/ 611 h 1365"/>
              </a:gdLst>
              <a:ahLst/>
              <a:cxnLst>
                <a:cxn ang="0">
                  <a:pos x="connsiteX0" y="connsiteY0"/>
                </a:cxn>
                <a:cxn ang="0">
                  <a:pos x="connsiteX1" y="connsiteY1"/>
                </a:cxn>
                <a:cxn ang="0">
                  <a:pos x="connsiteX2" y="connsiteY2"/>
                </a:cxn>
              </a:cxnLst>
              <a:rect l="l" t="t" r="r" b="b"/>
              <a:pathLst>
                <a:path w="1365" h="1365">
                  <a:moveTo>
                    <a:pt x="0" y="1366"/>
                  </a:moveTo>
                  <a:lnTo>
                    <a:pt x="749" y="0"/>
                  </a:lnTo>
                  <a:lnTo>
                    <a:pt x="1366" y="611"/>
                  </a:lnTo>
                  <a:close/>
                </a:path>
              </a:pathLst>
            </a:custGeom>
            <a:grpFill/>
            <a:ln w="5715" cap="flat">
              <a:noFill/>
              <a:prstDash val="solid"/>
              <a:miter/>
            </a:ln>
          </p:spPr>
          <p:txBody>
            <a:bodyPr rtlCol="0" anchor="ctr"/>
            <a:lstStyle/>
            <a:p>
              <a:endParaRPr lang="zh-CN" altLang="en-US"/>
            </a:p>
          </p:txBody>
        </p:sp>
        <p:sp>
          <p:nvSpPr>
            <p:cNvPr id="5871" name="任意多边形: 形状 5870">
              <a:extLst>
                <a:ext uri="{FF2B5EF4-FFF2-40B4-BE49-F238E27FC236}">
                  <a16:creationId xmlns:a16="http://schemas.microsoft.com/office/drawing/2014/main" id="{AF17A351-F88B-E433-24FA-8F34C40F8610}"/>
                </a:ext>
              </a:extLst>
            </p:cNvPr>
            <p:cNvSpPr/>
            <p:nvPr/>
          </p:nvSpPr>
          <p:spPr>
            <a:xfrm>
              <a:off x="5625985" y="5234888"/>
              <a:ext cx="1396" cy="1297"/>
            </a:xfrm>
            <a:custGeom>
              <a:avLst/>
              <a:gdLst>
                <a:gd name="connsiteX0" fmla="*/ 1390 w 1396"/>
                <a:gd name="connsiteY0" fmla="*/ 0 h 1297"/>
                <a:gd name="connsiteX1" fmla="*/ 659 w 1396"/>
                <a:gd name="connsiteY1" fmla="*/ 1297 h 1297"/>
                <a:gd name="connsiteX2" fmla="*/ 1396 w 1396"/>
                <a:gd name="connsiteY2" fmla="*/ 0 h 1297"/>
                <a:gd name="connsiteX3" fmla="*/ 1390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90" y="0"/>
                  </a:moveTo>
                  <a:cubicBezTo>
                    <a:pt x="1139" y="451"/>
                    <a:pt x="802" y="1326"/>
                    <a:pt x="659" y="1297"/>
                  </a:cubicBezTo>
                  <a:cubicBezTo>
                    <a:pt x="-427" y="1057"/>
                    <a:pt x="-164" y="548"/>
                    <a:pt x="1396" y="0"/>
                  </a:cubicBezTo>
                  <a:lnTo>
                    <a:pt x="1390" y="0"/>
                  </a:lnTo>
                  <a:close/>
                </a:path>
              </a:pathLst>
            </a:custGeom>
            <a:grpFill/>
            <a:ln w="5715" cap="flat">
              <a:noFill/>
              <a:prstDash val="solid"/>
              <a:miter/>
            </a:ln>
          </p:spPr>
          <p:txBody>
            <a:bodyPr rtlCol="0" anchor="ctr"/>
            <a:lstStyle/>
            <a:p>
              <a:endParaRPr lang="zh-CN" altLang="en-US"/>
            </a:p>
          </p:txBody>
        </p:sp>
        <p:sp>
          <p:nvSpPr>
            <p:cNvPr id="5872" name="任意多边形: 形状 5871">
              <a:extLst>
                <a:ext uri="{FF2B5EF4-FFF2-40B4-BE49-F238E27FC236}">
                  <a16:creationId xmlns:a16="http://schemas.microsoft.com/office/drawing/2014/main" id="{E98620BC-4089-6CFF-3A67-1F2A46C74F90}"/>
                </a:ext>
              </a:extLst>
            </p:cNvPr>
            <p:cNvSpPr/>
            <p:nvPr/>
          </p:nvSpPr>
          <p:spPr>
            <a:xfrm>
              <a:off x="5504343" y="5264492"/>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5873" name="任意多边形: 形状 5872">
              <a:extLst>
                <a:ext uri="{FF2B5EF4-FFF2-40B4-BE49-F238E27FC236}">
                  <a16:creationId xmlns:a16="http://schemas.microsoft.com/office/drawing/2014/main" id="{B01CFFA2-E5AC-30C4-A9D9-EF77A8AEBD5C}"/>
                </a:ext>
              </a:extLst>
            </p:cNvPr>
            <p:cNvSpPr/>
            <p:nvPr/>
          </p:nvSpPr>
          <p:spPr>
            <a:xfrm>
              <a:off x="5617511" y="5300674"/>
              <a:ext cx="3291" cy="3291"/>
            </a:xfrm>
            <a:custGeom>
              <a:avLst/>
              <a:gdLst>
                <a:gd name="connsiteX0" fmla="*/ 0 w 3291"/>
                <a:gd name="connsiteY0" fmla="*/ 3292 h 3291"/>
                <a:gd name="connsiteX1" fmla="*/ 3292 w 3291"/>
                <a:gd name="connsiteY1" fmla="*/ 0 h 3291"/>
                <a:gd name="connsiteX2" fmla="*/ 0 w 3291"/>
                <a:gd name="connsiteY2" fmla="*/ 3292 h 3291"/>
              </a:gdLst>
              <a:ahLst/>
              <a:cxnLst>
                <a:cxn ang="0">
                  <a:pos x="connsiteX0" y="connsiteY0"/>
                </a:cxn>
                <a:cxn ang="0">
                  <a:pos x="connsiteX1" y="connsiteY1"/>
                </a:cxn>
                <a:cxn ang="0">
                  <a:pos x="connsiteX2" y="connsiteY2"/>
                </a:cxn>
              </a:cxnLst>
              <a:rect l="l" t="t" r="r" b="b"/>
              <a:pathLst>
                <a:path w="3291" h="3291">
                  <a:moveTo>
                    <a:pt x="0" y="3292"/>
                  </a:moveTo>
                  <a:cubicBezTo>
                    <a:pt x="1097" y="2194"/>
                    <a:pt x="2194" y="1097"/>
                    <a:pt x="3292" y="0"/>
                  </a:cubicBezTo>
                  <a:cubicBezTo>
                    <a:pt x="2194" y="1103"/>
                    <a:pt x="1097" y="2194"/>
                    <a:pt x="0" y="3292"/>
                  </a:cubicBezTo>
                  <a:close/>
                </a:path>
              </a:pathLst>
            </a:custGeom>
            <a:grpFill/>
            <a:ln w="5715" cap="flat">
              <a:noFill/>
              <a:prstDash val="solid"/>
              <a:miter/>
            </a:ln>
          </p:spPr>
          <p:txBody>
            <a:bodyPr rtlCol="0" anchor="ctr"/>
            <a:lstStyle/>
            <a:p>
              <a:endParaRPr lang="zh-CN" altLang="en-US"/>
            </a:p>
          </p:txBody>
        </p:sp>
        <p:sp>
          <p:nvSpPr>
            <p:cNvPr id="5874" name="任意多边形: 形状 5873">
              <a:extLst>
                <a:ext uri="{FF2B5EF4-FFF2-40B4-BE49-F238E27FC236}">
                  <a16:creationId xmlns:a16="http://schemas.microsoft.com/office/drawing/2014/main" id="{2053A5FB-4BF6-54AC-FA1D-C5B3D6FC6279}"/>
                </a:ext>
              </a:extLst>
            </p:cNvPr>
            <p:cNvSpPr/>
            <p:nvPr/>
          </p:nvSpPr>
          <p:spPr>
            <a:xfrm>
              <a:off x="5656973" y="5300674"/>
              <a:ext cx="1673" cy="3291"/>
            </a:xfrm>
            <a:custGeom>
              <a:avLst/>
              <a:gdLst>
                <a:gd name="connsiteX0" fmla="*/ 0 w 1673"/>
                <a:gd name="connsiteY0" fmla="*/ 3292 h 3291"/>
                <a:gd name="connsiteX1" fmla="*/ 0 w 1673"/>
                <a:gd name="connsiteY1" fmla="*/ 0 h 3291"/>
                <a:gd name="connsiteX2" fmla="*/ 0 w 1673"/>
                <a:gd name="connsiteY2" fmla="*/ 3292 h 3291"/>
              </a:gdLst>
              <a:ahLst/>
              <a:cxnLst>
                <a:cxn ang="0">
                  <a:pos x="connsiteX0" y="connsiteY0"/>
                </a:cxn>
                <a:cxn ang="0">
                  <a:pos x="connsiteX1" y="connsiteY1"/>
                </a:cxn>
                <a:cxn ang="0">
                  <a:pos x="connsiteX2" y="connsiteY2"/>
                </a:cxn>
              </a:cxnLst>
              <a:rect l="l" t="t" r="r" b="b"/>
              <a:pathLst>
                <a:path w="1673" h="3291">
                  <a:moveTo>
                    <a:pt x="0" y="3292"/>
                  </a:moveTo>
                  <a:cubicBezTo>
                    <a:pt x="0" y="2194"/>
                    <a:pt x="0" y="1097"/>
                    <a:pt x="0" y="0"/>
                  </a:cubicBezTo>
                  <a:cubicBezTo>
                    <a:pt x="2235" y="1103"/>
                    <a:pt x="2229" y="2194"/>
                    <a:pt x="0" y="3292"/>
                  </a:cubicBezTo>
                  <a:close/>
                </a:path>
              </a:pathLst>
            </a:custGeom>
            <a:grpFill/>
            <a:ln w="5715" cap="flat">
              <a:noFill/>
              <a:prstDash val="solid"/>
              <a:miter/>
            </a:ln>
          </p:spPr>
          <p:txBody>
            <a:bodyPr rtlCol="0" anchor="ctr"/>
            <a:lstStyle/>
            <a:p>
              <a:endParaRPr lang="zh-CN" altLang="en-US"/>
            </a:p>
          </p:txBody>
        </p:sp>
        <p:sp>
          <p:nvSpPr>
            <p:cNvPr id="5875" name="任意多边形: 形状 5874">
              <a:extLst>
                <a:ext uri="{FF2B5EF4-FFF2-40B4-BE49-F238E27FC236}">
                  <a16:creationId xmlns:a16="http://schemas.microsoft.com/office/drawing/2014/main" id="{6EEFE634-FD41-9DD2-9D24-AA08EC340D6B}"/>
                </a:ext>
              </a:extLst>
            </p:cNvPr>
            <p:cNvSpPr/>
            <p:nvPr/>
          </p:nvSpPr>
          <p:spPr>
            <a:xfrm>
              <a:off x="5624061" y="5303982"/>
              <a:ext cx="4036" cy="3303"/>
            </a:xfrm>
            <a:custGeom>
              <a:avLst/>
              <a:gdLst>
                <a:gd name="connsiteX0" fmla="*/ 3309 w 4036"/>
                <a:gd name="connsiteY0" fmla="*/ 3258 h 3303"/>
                <a:gd name="connsiteX1" fmla="*/ 46 w 4036"/>
                <a:gd name="connsiteY1" fmla="*/ 3303 h 3303"/>
                <a:gd name="connsiteX2" fmla="*/ 0 w 4036"/>
                <a:gd name="connsiteY2" fmla="*/ 3258 h 3303"/>
                <a:gd name="connsiteX3" fmla="*/ 3303 w 4036"/>
                <a:gd name="connsiteY3" fmla="*/ 0 h 3303"/>
                <a:gd name="connsiteX4" fmla="*/ 3955 w 4036"/>
                <a:gd name="connsiteY4" fmla="*/ 2172 h 3303"/>
                <a:gd name="connsiteX5" fmla="*/ 3309 w 4036"/>
                <a:gd name="connsiteY5" fmla="*/ 3258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6" h="3303">
                  <a:moveTo>
                    <a:pt x="3309" y="3258"/>
                  </a:moveTo>
                  <a:cubicBezTo>
                    <a:pt x="2223" y="3281"/>
                    <a:pt x="1132" y="3292"/>
                    <a:pt x="46" y="3303"/>
                  </a:cubicBezTo>
                  <a:cubicBezTo>
                    <a:pt x="46" y="3303"/>
                    <a:pt x="0" y="3258"/>
                    <a:pt x="0" y="3258"/>
                  </a:cubicBezTo>
                  <a:cubicBezTo>
                    <a:pt x="1103" y="2172"/>
                    <a:pt x="2200" y="1086"/>
                    <a:pt x="3303" y="0"/>
                  </a:cubicBezTo>
                  <a:cubicBezTo>
                    <a:pt x="3955" y="720"/>
                    <a:pt x="4172" y="1446"/>
                    <a:pt x="3955" y="2172"/>
                  </a:cubicBezTo>
                  <a:cubicBezTo>
                    <a:pt x="3738" y="2898"/>
                    <a:pt x="3526" y="3258"/>
                    <a:pt x="3309" y="3258"/>
                  </a:cubicBezTo>
                  <a:close/>
                </a:path>
              </a:pathLst>
            </a:custGeom>
            <a:grpFill/>
            <a:ln w="5715" cap="flat">
              <a:noFill/>
              <a:prstDash val="solid"/>
              <a:miter/>
            </a:ln>
          </p:spPr>
          <p:txBody>
            <a:bodyPr rtlCol="0" anchor="ctr"/>
            <a:lstStyle/>
            <a:p>
              <a:endParaRPr lang="zh-CN" altLang="en-US"/>
            </a:p>
          </p:txBody>
        </p:sp>
        <p:sp>
          <p:nvSpPr>
            <p:cNvPr id="5876" name="任意多边形: 形状 5875">
              <a:extLst>
                <a:ext uri="{FF2B5EF4-FFF2-40B4-BE49-F238E27FC236}">
                  <a16:creationId xmlns:a16="http://schemas.microsoft.com/office/drawing/2014/main" id="{1A0D0040-5DB3-279E-ED48-3F71B292E3D6}"/>
                </a:ext>
              </a:extLst>
            </p:cNvPr>
            <p:cNvSpPr/>
            <p:nvPr/>
          </p:nvSpPr>
          <p:spPr>
            <a:xfrm>
              <a:off x="5627364" y="5303982"/>
              <a:ext cx="1483" cy="3257"/>
            </a:xfrm>
            <a:custGeom>
              <a:avLst/>
              <a:gdLst>
                <a:gd name="connsiteX0" fmla="*/ 6 w 1483"/>
                <a:gd name="connsiteY0" fmla="*/ 3258 h 3257"/>
                <a:gd name="connsiteX1" fmla="*/ 0 w 1483"/>
                <a:gd name="connsiteY1" fmla="*/ 0 h 3257"/>
                <a:gd name="connsiteX2" fmla="*/ 1269 w 1483"/>
                <a:gd name="connsiteY2" fmla="*/ 2315 h 3257"/>
                <a:gd name="connsiteX3" fmla="*/ 6 w 1483"/>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3" h="3257">
                  <a:moveTo>
                    <a:pt x="6" y="3258"/>
                  </a:moveTo>
                  <a:cubicBezTo>
                    <a:pt x="17" y="2172"/>
                    <a:pt x="11" y="1086"/>
                    <a:pt x="0" y="0"/>
                  </a:cubicBezTo>
                  <a:cubicBezTo>
                    <a:pt x="1303" y="451"/>
                    <a:pt x="1811" y="1263"/>
                    <a:pt x="1269" y="2315"/>
                  </a:cubicBezTo>
                  <a:cubicBezTo>
                    <a:pt x="1051" y="2738"/>
                    <a:pt x="440" y="2949"/>
                    <a:pt x="6" y="3258"/>
                  </a:cubicBezTo>
                  <a:close/>
                </a:path>
              </a:pathLst>
            </a:custGeom>
            <a:grpFill/>
            <a:ln w="5715" cap="flat">
              <a:noFill/>
              <a:prstDash val="solid"/>
              <a:miter/>
            </a:ln>
          </p:spPr>
          <p:txBody>
            <a:bodyPr rtlCol="0" anchor="ctr"/>
            <a:lstStyle/>
            <a:p>
              <a:endParaRPr lang="zh-CN" altLang="en-US"/>
            </a:p>
          </p:txBody>
        </p:sp>
        <p:sp>
          <p:nvSpPr>
            <p:cNvPr id="5877" name="任意多边形: 形状 5876">
              <a:extLst>
                <a:ext uri="{FF2B5EF4-FFF2-40B4-BE49-F238E27FC236}">
                  <a16:creationId xmlns:a16="http://schemas.microsoft.com/office/drawing/2014/main" id="{61A620EE-11B8-8CF2-D0F9-0BEFE03A53E6}"/>
                </a:ext>
              </a:extLst>
            </p:cNvPr>
            <p:cNvSpPr/>
            <p:nvPr/>
          </p:nvSpPr>
          <p:spPr>
            <a:xfrm>
              <a:off x="5576689" y="5310543"/>
              <a:ext cx="1360" cy="1365"/>
            </a:xfrm>
            <a:custGeom>
              <a:avLst/>
              <a:gdLst>
                <a:gd name="connsiteX0" fmla="*/ 1360 w 1360"/>
                <a:gd name="connsiteY0" fmla="*/ 0 h 1365"/>
                <a:gd name="connsiteX1" fmla="*/ 612 w 1360"/>
                <a:gd name="connsiteY1" fmla="*/ 1366 h 1365"/>
                <a:gd name="connsiteX2" fmla="*/ 0 w 1360"/>
                <a:gd name="connsiteY2" fmla="*/ 749 h 1365"/>
              </a:gdLst>
              <a:ahLst/>
              <a:cxnLst>
                <a:cxn ang="0">
                  <a:pos x="connsiteX0" y="connsiteY0"/>
                </a:cxn>
                <a:cxn ang="0">
                  <a:pos x="connsiteX1" y="connsiteY1"/>
                </a:cxn>
                <a:cxn ang="0">
                  <a:pos x="connsiteX2" y="connsiteY2"/>
                </a:cxn>
              </a:cxnLst>
              <a:rect l="l" t="t" r="r" b="b"/>
              <a:pathLst>
                <a:path w="1360" h="1365">
                  <a:moveTo>
                    <a:pt x="1360" y="0"/>
                  </a:moveTo>
                  <a:lnTo>
                    <a:pt x="612" y="1366"/>
                  </a:lnTo>
                  <a:lnTo>
                    <a:pt x="0" y="749"/>
                  </a:lnTo>
                  <a:close/>
                </a:path>
              </a:pathLst>
            </a:custGeom>
            <a:grpFill/>
            <a:ln w="5715" cap="flat">
              <a:noFill/>
              <a:prstDash val="solid"/>
              <a:miter/>
            </a:ln>
          </p:spPr>
          <p:txBody>
            <a:bodyPr rtlCol="0" anchor="ctr"/>
            <a:lstStyle/>
            <a:p>
              <a:endParaRPr lang="zh-CN" altLang="en-US"/>
            </a:p>
          </p:txBody>
        </p:sp>
        <p:sp>
          <p:nvSpPr>
            <p:cNvPr id="5878" name="任意多边形: 形状 5877">
              <a:extLst>
                <a:ext uri="{FF2B5EF4-FFF2-40B4-BE49-F238E27FC236}">
                  <a16:creationId xmlns:a16="http://schemas.microsoft.com/office/drawing/2014/main" id="{FA72DA5A-5589-493B-1D17-C51DD8AA1B09}"/>
                </a:ext>
              </a:extLst>
            </p:cNvPr>
            <p:cNvSpPr/>
            <p:nvPr/>
          </p:nvSpPr>
          <p:spPr>
            <a:xfrm>
              <a:off x="5632599" y="5312481"/>
              <a:ext cx="1354" cy="1354"/>
            </a:xfrm>
            <a:custGeom>
              <a:avLst/>
              <a:gdLst>
                <a:gd name="connsiteX0" fmla="*/ 1354 w 1354"/>
                <a:gd name="connsiteY0" fmla="*/ 1354 h 1354"/>
                <a:gd name="connsiteX1" fmla="*/ 0 w 1354"/>
                <a:gd name="connsiteY1" fmla="*/ 606 h 1354"/>
                <a:gd name="connsiteX2" fmla="*/ 611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5879" name="任意多边形: 形状 5878">
              <a:extLst>
                <a:ext uri="{FF2B5EF4-FFF2-40B4-BE49-F238E27FC236}">
                  <a16:creationId xmlns:a16="http://schemas.microsoft.com/office/drawing/2014/main" id="{1445C28D-8EC9-FB05-5815-99E3EADBAC82}"/>
                </a:ext>
              </a:extLst>
            </p:cNvPr>
            <p:cNvSpPr/>
            <p:nvPr/>
          </p:nvSpPr>
          <p:spPr>
            <a:xfrm>
              <a:off x="5545148" y="5317121"/>
              <a:ext cx="3308" cy="1671"/>
            </a:xfrm>
            <a:custGeom>
              <a:avLst/>
              <a:gdLst>
                <a:gd name="connsiteX0" fmla="*/ 0 w 3308"/>
                <a:gd name="connsiteY0" fmla="*/ 17 h 1671"/>
                <a:gd name="connsiteX1" fmla="*/ 3309 w 3308"/>
                <a:gd name="connsiteY1" fmla="*/ 0 h 1671"/>
                <a:gd name="connsiteX2" fmla="*/ 0 w 3308"/>
                <a:gd name="connsiteY2" fmla="*/ 17 h 1671"/>
              </a:gdLst>
              <a:ahLst/>
              <a:cxnLst>
                <a:cxn ang="0">
                  <a:pos x="connsiteX0" y="connsiteY0"/>
                </a:cxn>
                <a:cxn ang="0">
                  <a:pos x="connsiteX1" y="connsiteY1"/>
                </a:cxn>
                <a:cxn ang="0">
                  <a:pos x="connsiteX2" y="connsiteY2"/>
                </a:cxn>
              </a:cxnLst>
              <a:rect l="l" t="t" r="r" b="b"/>
              <a:pathLst>
                <a:path w="3308" h="1671">
                  <a:moveTo>
                    <a:pt x="0" y="17"/>
                  </a:moveTo>
                  <a:cubicBezTo>
                    <a:pt x="1103" y="12"/>
                    <a:pt x="2206" y="6"/>
                    <a:pt x="3309" y="0"/>
                  </a:cubicBezTo>
                  <a:cubicBezTo>
                    <a:pt x="2217" y="2223"/>
                    <a:pt x="1114" y="2229"/>
                    <a:pt x="0" y="17"/>
                  </a:cubicBezTo>
                  <a:close/>
                </a:path>
              </a:pathLst>
            </a:custGeom>
            <a:grpFill/>
            <a:ln w="5715" cap="flat">
              <a:noFill/>
              <a:prstDash val="solid"/>
              <a:miter/>
            </a:ln>
          </p:spPr>
          <p:txBody>
            <a:bodyPr rtlCol="0" anchor="ctr"/>
            <a:lstStyle/>
            <a:p>
              <a:endParaRPr lang="zh-CN" altLang="en-US"/>
            </a:p>
          </p:txBody>
        </p:sp>
        <p:sp>
          <p:nvSpPr>
            <p:cNvPr id="5880" name="任意多边形: 形状 5879">
              <a:extLst>
                <a:ext uri="{FF2B5EF4-FFF2-40B4-BE49-F238E27FC236}">
                  <a16:creationId xmlns:a16="http://schemas.microsoft.com/office/drawing/2014/main" id="{46CC5BD0-88D4-1D13-9B7E-6C67B4AD2F0C}"/>
                </a:ext>
              </a:extLst>
            </p:cNvPr>
            <p:cNvSpPr/>
            <p:nvPr/>
          </p:nvSpPr>
          <p:spPr>
            <a:xfrm>
              <a:off x="5596423" y="5317127"/>
              <a:ext cx="1360" cy="1360"/>
            </a:xfrm>
            <a:custGeom>
              <a:avLst/>
              <a:gdLst>
                <a:gd name="connsiteX0" fmla="*/ 1360 w 1360"/>
                <a:gd name="connsiteY0" fmla="*/ 0 h 1360"/>
                <a:gd name="connsiteX1" fmla="*/ 606 w 1360"/>
                <a:gd name="connsiteY1" fmla="*/ 1360 h 1360"/>
                <a:gd name="connsiteX2" fmla="*/ 0 w 1360"/>
                <a:gd name="connsiteY2" fmla="*/ 743 h 1360"/>
              </a:gdLst>
              <a:ahLst/>
              <a:cxnLst>
                <a:cxn ang="0">
                  <a:pos x="connsiteX0" y="connsiteY0"/>
                </a:cxn>
                <a:cxn ang="0">
                  <a:pos x="connsiteX1" y="connsiteY1"/>
                </a:cxn>
                <a:cxn ang="0">
                  <a:pos x="connsiteX2" y="connsiteY2"/>
                </a:cxn>
              </a:cxnLst>
              <a:rect l="l" t="t" r="r" b="b"/>
              <a:pathLst>
                <a:path w="1360" h="1360">
                  <a:moveTo>
                    <a:pt x="1360" y="0"/>
                  </a:moveTo>
                  <a:lnTo>
                    <a:pt x="606" y="1360"/>
                  </a:lnTo>
                  <a:lnTo>
                    <a:pt x="0" y="743"/>
                  </a:lnTo>
                  <a:close/>
                </a:path>
              </a:pathLst>
            </a:custGeom>
            <a:grpFill/>
            <a:ln w="5715" cap="flat">
              <a:noFill/>
              <a:prstDash val="solid"/>
              <a:miter/>
            </a:ln>
          </p:spPr>
          <p:txBody>
            <a:bodyPr rtlCol="0" anchor="ctr"/>
            <a:lstStyle/>
            <a:p>
              <a:endParaRPr lang="zh-CN" altLang="en-US"/>
            </a:p>
          </p:txBody>
        </p:sp>
        <p:sp>
          <p:nvSpPr>
            <p:cNvPr id="5881" name="任意多边形: 形状 5880">
              <a:extLst>
                <a:ext uri="{FF2B5EF4-FFF2-40B4-BE49-F238E27FC236}">
                  <a16:creationId xmlns:a16="http://schemas.microsoft.com/office/drawing/2014/main" id="{94B77648-55AF-501A-A32C-5600CF63AA94}"/>
                </a:ext>
              </a:extLst>
            </p:cNvPr>
            <p:cNvSpPr/>
            <p:nvPr/>
          </p:nvSpPr>
          <p:spPr>
            <a:xfrm>
              <a:off x="5574757" y="5323705"/>
              <a:ext cx="3291" cy="3291"/>
            </a:xfrm>
            <a:custGeom>
              <a:avLst/>
              <a:gdLst>
                <a:gd name="connsiteX0" fmla="*/ 3292 w 3291"/>
                <a:gd name="connsiteY0" fmla="*/ 0 h 3291"/>
                <a:gd name="connsiteX1" fmla="*/ 0 w 3291"/>
                <a:gd name="connsiteY1" fmla="*/ 3292 h 3291"/>
                <a:gd name="connsiteX2" fmla="*/ 3292 w 3291"/>
                <a:gd name="connsiteY2" fmla="*/ 0 h 3291"/>
              </a:gdLst>
              <a:ahLst/>
              <a:cxnLst>
                <a:cxn ang="0">
                  <a:pos x="connsiteX0" y="connsiteY0"/>
                </a:cxn>
                <a:cxn ang="0">
                  <a:pos x="connsiteX1" y="connsiteY1"/>
                </a:cxn>
                <a:cxn ang="0">
                  <a:pos x="connsiteX2" y="connsiteY2"/>
                </a:cxn>
              </a:cxnLst>
              <a:rect l="l" t="t" r="r" b="b"/>
              <a:pathLst>
                <a:path w="3291" h="3291">
                  <a:moveTo>
                    <a:pt x="3292" y="0"/>
                  </a:moveTo>
                  <a:cubicBezTo>
                    <a:pt x="2195" y="1097"/>
                    <a:pt x="1097" y="2195"/>
                    <a:pt x="0" y="3292"/>
                  </a:cubicBezTo>
                  <a:cubicBezTo>
                    <a:pt x="1103" y="2195"/>
                    <a:pt x="2195" y="1097"/>
                    <a:pt x="3292" y="0"/>
                  </a:cubicBezTo>
                  <a:close/>
                </a:path>
              </a:pathLst>
            </a:custGeom>
            <a:grpFill/>
            <a:ln w="5715" cap="flat">
              <a:noFill/>
              <a:prstDash val="solid"/>
              <a:miter/>
            </a:ln>
          </p:spPr>
          <p:txBody>
            <a:bodyPr rtlCol="0" anchor="ctr"/>
            <a:lstStyle/>
            <a:p>
              <a:endParaRPr lang="zh-CN" altLang="en-US"/>
            </a:p>
          </p:txBody>
        </p:sp>
        <p:sp>
          <p:nvSpPr>
            <p:cNvPr id="5882" name="任意多边形: 形状 5881">
              <a:extLst>
                <a:ext uri="{FF2B5EF4-FFF2-40B4-BE49-F238E27FC236}">
                  <a16:creationId xmlns:a16="http://schemas.microsoft.com/office/drawing/2014/main" id="{E5FCF207-E032-1AB6-E23C-495BB71CFB4C}"/>
                </a:ext>
              </a:extLst>
            </p:cNvPr>
            <p:cNvSpPr/>
            <p:nvPr/>
          </p:nvSpPr>
          <p:spPr>
            <a:xfrm>
              <a:off x="5497832" y="5499937"/>
              <a:ext cx="1298" cy="1395"/>
            </a:xfrm>
            <a:custGeom>
              <a:avLst/>
              <a:gdLst>
                <a:gd name="connsiteX0" fmla="*/ 1298 w 1298"/>
                <a:gd name="connsiteY0" fmla="*/ 1395 h 1395"/>
                <a:gd name="connsiteX1" fmla="*/ 1 w 1298"/>
                <a:gd name="connsiteY1" fmla="*/ 670 h 1395"/>
                <a:gd name="connsiteX2" fmla="*/ 1292 w 1298"/>
                <a:gd name="connsiteY2" fmla="*/ 1395 h 1395"/>
                <a:gd name="connsiteX3" fmla="*/ 1298 w 1298"/>
                <a:gd name="connsiteY3" fmla="*/ 1395 h 1395"/>
              </a:gdLst>
              <a:ahLst/>
              <a:cxnLst>
                <a:cxn ang="0">
                  <a:pos x="connsiteX0" y="connsiteY0"/>
                </a:cxn>
                <a:cxn ang="0">
                  <a:pos x="connsiteX1" y="connsiteY1"/>
                </a:cxn>
                <a:cxn ang="0">
                  <a:pos x="connsiteX2" y="connsiteY2"/>
                </a:cxn>
                <a:cxn ang="0">
                  <a:pos x="connsiteX3" y="connsiteY3"/>
                </a:cxn>
              </a:cxnLst>
              <a:rect l="l" t="t" r="r" b="b"/>
              <a:pathLst>
                <a:path w="1298" h="1395">
                  <a:moveTo>
                    <a:pt x="1298" y="1395"/>
                  </a:moveTo>
                  <a:cubicBezTo>
                    <a:pt x="841" y="1150"/>
                    <a:pt x="-33" y="813"/>
                    <a:pt x="1" y="670"/>
                  </a:cubicBezTo>
                  <a:cubicBezTo>
                    <a:pt x="235" y="-427"/>
                    <a:pt x="744" y="-170"/>
                    <a:pt x="1292" y="1395"/>
                  </a:cubicBezTo>
                  <a:lnTo>
                    <a:pt x="1298" y="1395"/>
                  </a:lnTo>
                  <a:close/>
                </a:path>
              </a:pathLst>
            </a:custGeom>
            <a:grpFill/>
            <a:ln w="5715" cap="flat">
              <a:noFill/>
              <a:prstDash val="solid"/>
              <a:miter/>
            </a:ln>
          </p:spPr>
          <p:txBody>
            <a:bodyPr rtlCol="0" anchor="ctr"/>
            <a:lstStyle/>
            <a:p>
              <a:endParaRPr lang="zh-CN" altLang="en-US"/>
            </a:p>
          </p:txBody>
        </p:sp>
        <p:sp>
          <p:nvSpPr>
            <p:cNvPr id="5883" name="任意多边形: 形状 5882">
              <a:extLst>
                <a:ext uri="{FF2B5EF4-FFF2-40B4-BE49-F238E27FC236}">
                  <a16:creationId xmlns:a16="http://schemas.microsoft.com/office/drawing/2014/main" id="{EE47C2D0-B582-2433-A9E0-734B1AAEF7CF}"/>
                </a:ext>
              </a:extLst>
            </p:cNvPr>
            <p:cNvSpPr/>
            <p:nvPr/>
          </p:nvSpPr>
          <p:spPr>
            <a:xfrm>
              <a:off x="5783815" y="5481666"/>
              <a:ext cx="48836" cy="56800"/>
            </a:xfrm>
            <a:custGeom>
              <a:avLst/>
              <a:gdLst>
                <a:gd name="connsiteX0" fmla="*/ 21194 w 48836"/>
                <a:gd name="connsiteY0" fmla="*/ 55883 h 56800"/>
                <a:gd name="connsiteX1" fmla="*/ 17942 w 48836"/>
                <a:gd name="connsiteY1" fmla="*/ 55848 h 56800"/>
                <a:gd name="connsiteX2" fmla="*/ 16136 w 48836"/>
                <a:gd name="connsiteY2" fmla="*/ 51105 h 56800"/>
                <a:gd name="connsiteX3" fmla="*/ 16176 w 48836"/>
                <a:gd name="connsiteY3" fmla="*/ 49710 h 56800"/>
                <a:gd name="connsiteX4" fmla="*/ 15702 w 48836"/>
                <a:gd name="connsiteY4" fmla="*/ 51408 h 56800"/>
                <a:gd name="connsiteX5" fmla="*/ 11244 w 48836"/>
                <a:gd name="connsiteY5" fmla="*/ 52539 h 56800"/>
                <a:gd name="connsiteX6" fmla="*/ 146 w 48836"/>
                <a:gd name="connsiteY6" fmla="*/ 48047 h 56800"/>
                <a:gd name="connsiteX7" fmla="*/ 1357 w 48836"/>
                <a:gd name="connsiteY7" fmla="*/ 43521 h 56800"/>
                <a:gd name="connsiteX8" fmla="*/ 4923 w 48836"/>
                <a:gd name="connsiteY8" fmla="*/ 45344 h 56800"/>
                <a:gd name="connsiteX9" fmla="*/ 8432 w 48836"/>
                <a:gd name="connsiteY9" fmla="*/ 46275 h 56800"/>
                <a:gd name="connsiteX10" fmla="*/ 22000 w 48836"/>
                <a:gd name="connsiteY10" fmla="*/ 31371 h 56800"/>
                <a:gd name="connsiteX11" fmla="*/ 12153 w 48836"/>
                <a:gd name="connsiteY11" fmla="*/ 28136 h 56800"/>
                <a:gd name="connsiteX12" fmla="*/ 30241 w 48836"/>
                <a:gd name="connsiteY12" fmla="*/ 17861 h 56800"/>
                <a:gd name="connsiteX13" fmla="*/ 39745 w 48836"/>
                <a:gd name="connsiteY13" fmla="*/ 2310 h 56800"/>
                <a:gd name="connsiteX14" fmla="*/ 46374 w 48836"/>
                <a:gd name="connsiteY14" fmla="*/ 1373 h 56800"/>
                <a:gd name="connsiteX15" fmla="*/ 47351 w 48836"/>
                <a:gd name="connsiteY15" fmla="*/ 8071 h 56800"/>
                <a:gd name="connsiteX16" fmla="*/ 40522 w 48836"/>
                <a:gd name="connsiteY16" fmla="*/ 15077 h 56800"/>
                <a:gd name="connsiteX17" fmla="*/ 22223 w 48836"/>
                <a:gd name="connsiteY17" fmla="*/ 48619 h 56800"/>
                <a:gd name="connsiteX18" fmla="*/ 24400 w 48836"/>
                <a:gd name="connsiteY18" fmla="*/ 52551 h 56800"/>
                <a:gd name="connsiteX19" fmla="*/ 25075 w 48836"/>
                <a:gd name="connsiteY19" fmla="*/ 54768 h 56800"/>
                <a:gd name="connsiteX20" fmla="*/ 24406 w 48836"/>
                <a:gd name="connsiteY20" fmla="*/ 55877 h 56800"/>
                <a:gd name="connsiteX21" fmla="*/ 24469 w 48836"/>
                <a:gd name="connsiteY21" fmla="*/ 55814 h 56800"/>
                <a:gd name="connsiteX22" fmla="*/ 21194 w 48836"/>
                <a:gd name="connsiteY22" fmla="*/ 55883 h 5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8836" h="56800">
                  <a:moveTo>
                    <a:pt x="21194" y="55883"/>
                  </a:moveTo>
                  <a:cubicBezTo>
                    <a:pt x="20108" y="55860"/>
                    <a:pt x="19028" y="55848"/>
                    <a:pt x="17942" y="55848"/>
                  </a:cubicBezTo>
                  <a:cubicBezTo>
                    <a:pt x="16056" y="54745"/>
                    <a:pt x="15902" y="52991"/>
                    <a:pt x="16136" y="51105"/>
                  </a:cubicBezTo>
                  <a:cubicBezTo>
                    <a:pt x="15525" y="49019"/>
                    <a:pt x="17239" y="51625"/>
                    <a:pt x="16176" y="49710"/>
                  </a:cubicBezTo>
                  <a:cubicBezTo>
                    <a:pt x="15582" y="50145"/>
                    <a:pt x="16033" y="50876"/>
                    <a:pt x="15702" y="51408"/>
                  </a:cubicBezTo>
                  <a:cubicBezTo>
                    <a:pt x="14547" y="53134"/>
                    <a:pt x="13233" y="54179"/>
                    <a:pt x="11244" y="52539"/>
                  </a:cubicBezTo>
                  <a:cubicBezTo>
                    <a:pt x="6969" y="52408"/>
                    <a:pt x="2163" y="53248"/>
                    <a:pt x="146" y="48047"/>
                  </a:cubicBezTo>
                  <a:cubicBezTo>
                    <a:pt x="-323" y="46841"/>
                    <a:pt x="408" y="44607"/>
                    <a:pt x="1357" y="43521"/>
                  </a:cubicBezTo>
                  <a:cubicBezTo>
                    <a:pt x="4306" y="40138"/>
                    <a:pt x="4220" y="43909"/>
                    <a:pt x="4923" y="45344"/>
                  </a:cubicBezTo>
                  <a:cubicBezTo>
                    <a:pt x="5838" y="47213"/>
                    <a:pt x="8152" y="47590"/>
                    <a:pt x="8432" y="46275"/>
                  </a:cubicBezTo>
                  <a:cubicBezTo>
                    <a:pt x="10078" y="38492"/>
                    <a:pt x="21720" y="40458"/>
                    <a:pt x="22000" y="31371"/>
                  </a:cubicBezTo>
                  <a:cubicBezTo>
                    <a:pt x="20234" y="26673"/>
                    <a:pt x="15056" y="33108"/>
                    <a:pt x="12153" y="28136"/>
                  </a:cubicBezTo>
                  <a:cubicBezTo>
                    <a:pt x="19388" y="26107"/>
                    <a:pt x="31246" y="23941"/>
                    <a:pt x="30241" y="17861"/>
                  </a:cubicBezTo>
                  <a:cubicBezTo>
                    <a:pt x="28583" y="7842"/>
                    <a:pt x="38659" y="8659"/>
                    <a:pt x="39745" y="2310"/>
                  </a:cubicBezTo>
                  <a:cubicBezTo>
                    <a:pt x="40339" y="-1165"/>
                    <a:pt x="44042" y="-62"/>
                    <a:pt x="46374" y="1373"/>
                  </a:cubicBezTo>
                  <a:cubicBezTo>
                    <a:pt x="49112" y="3059"/>
                    <a:pt x="49752" y="5488"/>
                    <a:pt x="47351" y="8071"/>
                  </a:cubicBezTo>
                  <a:cubicBezTo>
                    <a:pt x="45134" y="10460"/>
                    <a:pt x="42934" y="12894"/>
                    <a:pt x="40522" y="15077"/>
                  </a:cubicBezTo>
                  <a:cubicBezTo>
                    <a:pt x="30521" y="24136"/>
                    <a:pt x="26715" y="36583"/>
                    <a:pt x="22223" y="48619"/>
                  </a:cubicBezTo>
                  <a:cubicBezTo>
                    <a:pt x="21880" y="49533"/>
                    <a:pt x="23628" y="51219"/>
                    <a:pt x="24400" y="52551"/>
                  </a:cubicBezTo>
                  <a:cubicBezTo>
                    <a:pt x="25075" y="53288"/>
                    <a:pt x="25297" y="54025"/>
                    <a:pt x="25075" y="54768"/>
                  </a:cubicBezTo>
                  <a:cubicBezTo>
                    <a:pt x="24852" y="55511"/>
                    <a:pt x="24629" y="55877"/>
                    <a:pt x="24406" y="55877"/>
                  </a:cubicBezTo>
                  <a:lnTo>
                    <a:pt x="24469" y="55814"/>
                  </a:lnTo>
                  <a:cubicBezTo>
                    <a:pt x="23400" y="57105"/>
                    <a:pt x="22308" y="57129"/>
                    <a:pt x="21194" y="55883"/>
                  </a:cubicBezTo>
                  <a:close/>
                </a:path>
              </a:pathLst>
            </a:custGeom>
            <a:grpFill/>
            <a:ln w="5715" cap="flat">
              <a:noFill/>
              <a:prstDash val="solid"/>
              <a:miter/>
            </a:ln>
          </p:spPr>
          <p:txBody>
            <a:bodyPr rtlCol="0" anchor="ctr"/>
            <a:lstStyle/>
            <a:p>
              <a:endParaRPr lang="zh-CN" altLang="en-US"/>
            </a:p>
          </p:txBody>
        </p:sp>
        <p:sp>
          <p:nvSpPr>
            <p:cNvPr id="5884" name="任意多边形: 形状 5883">
              <a:extLst>
                <a:ext uri="{FF2B5EF4-FFF2-40B4-BE49-F238E27FC236}">
                  <a16:creationId xmlns:a16="http://schemas.microsoft.com/office/drawing/2014/main" id="{65668F74-80EC-2B26-DBD4-EBFA0335461E}"/>
                </a:ext>
              </a:extLst>
            </p:cNvPr>
            <p:cNvSpPr/>
            <p:nvPr/>
          </p:nvSpPr>
          <p:spPr>
            <a:xfrm>
              <a:off x="5793943" y="5579889"/>
              <a:ext cx="17108" cy="29210"/>
            </a:xfrm>
            <a:custGeom>
              <a:avLst/>
              <a:gdLst>
                <a:gd name="connsiteX0" fmla="*/ 921 w 17108"/>
                <a:gd name="connsiteY0" fmla="*/ 19444 h 29210"/>
                <a:gd name="connsiteX1" fmla="*/ 1264 w 17108"/>
                <a:gd name="connsiteY1" fmla="*/ 13392 h 29210"/>
                <a:gd name="connsiteX2" fmla="*/ 5979 w 17108"/>
                <a:gd name="connsiteY2" fmla="*/ 276 h 29210"/>
                <a:gd name="connsiteX3" fmla="*/ 14940 w 17108"/>
                <a:gd name="connsiteY3" fmla="*/ 819 h 29210"/>
                <a:gd name="connsiteX4" fmla="*/ 16832 w 17108"/>
                <a:gd name="connsiteY4" fmla="*/ 4025 h 29210"/>
                <a:gd name="connsiteX5" fmla="*/ 11883 w 17108"/>
                <a:gd name="connsiteY5" fmla="*/ 24862 h 29210"/>
                <a:gd name="connsiteX6" fmla="*/ 9883 w 17108"/>
                <a:gd name="connsiteY6" fmla="*/ 28634 h 29210"/>
                <a:gd name="connsiteX7" fmla="*/ 1076 w 17108"/>
                <a:gd name="connsiteY7" fmla="*/ 25982 h 29210"/>
                <a:gd name="connsiteX8" fmla="*/ 921 w 17108"/>
                <a:gd name="connsiteY8" fmla="*/ 19444 h 29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 h="29210">
                  <a:moveTo>
                    <a:pt x="921" y="19444"/>
                  </a:moveTo>
                  <a:cubicBezTo>
                    <a:pt x="1013" y="17747"/>
                    <a:pt x="1082" y="15564"/>
                    <a:pt x="1264" y="13392"/>
                  </a:cubicBezTo>
                  <a:cubicBezTo>
                    <a:pt x="1670" y="8609"/>
                    <a:pt x="3596" y="4356"/>
                    <a:pt x="5979" y="276"/>
                  </a:cubicBezTo>
                  <a:cubicBezTo>
                    <a:pt x="8728" y="4517"/>
                    <a:pt x="10649" y="6065"/>
                    <a:pt x="14940" y="819"/>
                  </a:cubicBezTo>
                  <a:cubicBezTo>
                    <a:pt x="17221" y="-1964"/>
                    <a:pt x="17409" y="3168"/>
                    <a:pt x="16832" y="4025"/>
                  </a:cubicBezTo>
                  <a:cubicBezTo>
                    <a:pt x="12574" y="10397"/>
                    <a:pt x="5511" y="15867"/>
                    <a:pt x="11883" y="24862"/>
                  </a:cubicBezTo>
                  <a:cubicBezTo>
                    <a:pt x="12952" y="26371"/>
                    <a:pt x="11334" y="27971"/>
                    <a:pt x="9883" y="28634"/>
                  </a:cubicBezTo>
                  <a:cubicBezTo>
                    <a:pt x="6282" y="30280"/>
                    <a:pt x="3522" y="28091"/>
                    <a:pt x="1076" y="25982"/>
                  </a:cubicBezTo>
                  <a:cubicBezTo>
                    <a:pt x="-856" y="24319"/>
                    <a:pt x="276" y="21987"/>
                    <a:pt x="921" y="19444"/>
                  </a:cubicBezTo>
                  <a:close/>
                </a:path>
              </a:pathLst>
            </a:custGeom>
            <a:grpFill/>
            <a:ln w="5715" cap="flat">
              <a:noFill/>
              <a:prstDash val="solid"/>
              <a:miter/>
            </a:ln>
          </p:spPr>
          <p:txBody>
            <a:bodyPr rtlCol="0" anchor="ctr"/>
            <a:lstStyle/>
            <a:p>
              <a:endParaRPr lang="zh-CN" altLang="en-US"/>
            </a:p>
          </p:txBody>
        </p:sp>
        <p:sp>
          <p:nvSpPr>
            <p:cNvPr id="5885" name="任意多边形: 形状 5884">
              <a:extLst>
                <a:ext uri="{FF2B5EF4-FFF2-40B4-BE49-F238E27FC236}">
                  <a16:creationId xmlns:a16="http://schemas.microsoft.com/office/drawing/2014/main" id="{88E04A7F-50FB-09B7-FCA4-CBB0E8CD6428}"/>
                </a:ext>
              </a:extLst>
            </p:cNvPr>
            <p:cNvSpPr/>
            <p:nvPr/>
          </p:nvSpPr>
          <p:spPr>
            <a:xfrm>
              <a:off x="5736860" y="5608786"/>
              <a:ext cx="19460" cy="27569"/>
            </a:xfrm>
            <a:custGeom>
              <a:avLst/>
              <a:gdLst>
                <a:gd name="connsiteX0" fmla="*/ 15531 w 19460"/>
                <a:gd name="connsiteY0" fmla="*/ 20865 h 27569"/>
                <a:gd name="connsiteX1" fmla="*/ 5673 w 19460"/>
                <a:gd name="connsiteY1" fmla="*/ 27569 h 27569"/>
                <a:gd name="connsiteX2" fmla="*/ 489 w 19460"/>
                <a:gd name="connsiteY2" fmla="*/ 0 h 27569"/>
                <a:gd name="connsiteX3" fmla="*/ 18937 w 19460"/>
                <a:gd name="connsiteY3" fmla="*/ 14288 h 27569"/>
                <a:gd name="connsiteX4" fmla="*/ 18794 w 19460"/>
                <a:gd name="connsiteY4" fmla="*/ 17545 h 27569"/>
                <a:gd name="connsiteX5" fmla="*/ 15531 w 19460"/>
                <a:gd name="connsiteY5" fmla="*/ 20865 h 2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60" h="27569">
                  <a:moveTo>
                    <a:pt x="15531" y="20865"/>
                  </a:moveTo>
                  <a:cubicBezTo>
                    <a:pt x="9250" y="18700"/>
                    <a:pt x="9056" y="25478"/>
                    <a:pt x="5673" y="27569"/>
                  </a:cubicBezTo>
                  <a:cubicBezTo>
                    <a:pt x="-2626" y="21060"/>
                    <a:pt x="689" y="12487"/>
                    <a:pt x="489" y="0"/>
                  </a:cubicBezTo>
                  <a:cubicBezTo>
                    <a:pt x="6587" y="9013"/>
                    <a:pt x="9330" y="17654"/>
                    <a:pt x="18937" y="14288"/>
                  </a:cubicBezTo>
                  <a:cubicBezTo>
                    <a:pt x="19663" y="15408"/>
                    <a:pt x="19651" y="16494"/>
                    <a:pt x="18794" y="17545"/>
                  </a:cubicBezTo>
                  <a:cubicBezTo>
                    <a:pt x="17708" y="18654"/>
                    <a:pt x="16623" y="19757"/>
                    <a:pt x="15531" y="20865"/>
                  </a:cubicBezTo>
                  <a:close/>
                </a:path>
              </a:pathLst>
            </a:custGeom>
            <a:grpFill/>
            <a:ln w="5715" cap="flat">
              <a:noFill/>
              <a:prstDash val="solid"/>
              <a:miter/>
            </a:ln>
          </p:spPr>
          <p:txBody>
            <a:bodyPr rtlCol="0" anchor="ctr"/>
            <a:lstStyle/>
            <a:p>
              <a:endParaRPr lang="zh-CN" altLang="en-US"/>
            </a:p>
          </p:txBody>
        </p:sp>
        <p:sp>
          <p:nvSpPr>
            <p:cNvPr id="5886" name="任意多边形: 形状 5885">
              <a:extLst>
                <a:ext uri="{FF2B5EF4-FFF2-40B4-BE49-F238E27FC236}">
                  <a16:creationId xmlns:a16="http://schemas.microsoft.com/office/drawing/2014/main" id="{636B9734-8580-DF4C-F319-02E6B346C800}"/>
                </a:ext>
              </a:extLst>
            </p:cNvPr>
            <p:cNvSpPr/>
            <p:nvPr/>
          </p:nvSpPr>
          <p:spPr>
            <a:xfrm>
              <a:off x="5830732" y="5560540"/>
              <a:ext cx="17772" cy="23671"/>
            </a:xfrm>
            <a:custGeom>
              <a:avLst/>
              <a:gdLst>
                <a:gd name="connsiteX0" fmla="*/ 13693 w 17772"/>
                <a:gd name="connsiteY0" fmla="*/ 0 h 23671"/>
                <a:gd name="connsiteX1" fmla="*/ 16985 w 17772"/>
                <a:gd name="connsiteY1" fmla="*/ 13162 h 23671"/>
                <a:gd name="connsiteX2" fmla="*/ 0 w 17772"/>
                <a:gd name="connsiteY2" fmla="*/ 23671 h 23671"/>
                <a:gd name="connsiteX3" fmla="*/ 13693 w 17772"/>
                <a:gd name="connsiteY3" fmla="*/ 0 h 23671"/>
              </a:gdLst>
              <a:ahLst/>
              <a:cxnLst>
                <a:cxn ang="0">
                  <a:pos x="connsiteX0" y="connsiteY0"/>
                </a:cxn>
                <a:cxn ang="0">
                  <a:pos x="connsiteX1" y="connsiteY1"/>
                </a:cxn>
                <a:cxn ang="0">
                  <a:pos x="connsiteX2" y="connsiteY2"/>
                </a:cxn>
                <a:cxn ang="0">
                  <a:pos x="connsiteX3" y="connsiteY3"/>
                </a:cxn>
              </a:cxnLst>
              <a:rect l="l" t="t" r="r" b="b"/>
              <a:pathLst>
                <a:path w="17772" h="23671">
                  <a:moveTo>
                    <a:pt x="13693" y="0"/>
                  </a:moveTo>
                  <a:cubicBezTo>
                    <a:pt x="18431" y="3475"/>
                    <a:pt x="18300" y="8172"/>
                    <a:pt x="16985" y="13162"/>
                  </a:cubicBezTo>
                  <a:cubicBezTo>
                    <a:pt x="9013" y="12733"/>
                    <a:pt x="6418" y="20934"/>
                    <a:pt x="0" y="23671"/>
                  </a:cubicBezTo>
                  <a:cubicBezTo>
                    <a:pt x="3292" y="14836"/>
                    <a:pt x="3595" y="4635"/>
                    <a:pt x="13693" y="0"/>
                  </a:cubicBezTo>
                  <a:close/>
                </a:path>
              </a:pathLst>
            </a:custGeom>
            <a:grpFill/>
            <a:ln w="5715" cap="flat">
              <a:noFill/>
              <a:prstDash val="solid"/>
              <a:miter/>
            </a:ln>
          </p:spPr>
          <p:txBody>
            <a:bodyPr rtlCol="0" anchor="ctr"/>
            <a:lstStyle/>
            <a:p>
              <a:endParaRPr lang="zh-CN" altLang="en-US"/>
            </a:p>
          </p:txBody>
        </p:sp>
        <p:sp>
          <p:nvSpPr>
            <p:cNvPr id="5887" name="任意多边形: 形状 5886">
              <a:extLst>
                <a:ext uri="{FF2B5EF4-FFF2-40B4-BE49-F238E27FC236}">
                  <a16:creationId xmlns:a16="http://schemas.microsoft.com/office/drawing/2014/main" id="{9B5525D7-59BB-8A33-D494-DD4E3198D51A}"/>
                </a:ext>
              </a:extLst>
            </p:cNvPr>
            <p:cNvSpPr/>
            <p:nvPr/>
          </p:nvSpPr>
          <p:spPr>
            <a:xfrm>
              <a:off x="5831144" y="5506395"/>
              <a:ext cx="13293" cy="14031"/>
            </a:xfrm>
            <a:custGeom>
              <a:avLst/>
              <a:gdLst>
                <a:gd name="connsiteX0" fmla="*/ 13293 w 13293"/>
                <a:gd name="connsiteY0" fmla="*/ 4819 h 14031"/>
                <a:gd name="connsiteX1" fmla="*/ 0 w 13293"/>
                <a:gd name="connsiteY1" fmla="*/ 14031 h 14031"/>
                <a:gd name="connsiteX2" fmla="*/ 13264 w 13293"/>
                <a:gd name="connsiteY2" fmla="*/ 4773 h 14031"/>
                <a:gd name="connsiteX3" fmla="*/ 13293 w 13293"/>
                <a:gd name="connsiteY3" fmla="*/ 4819 h 14031"/>
              </a:gdLst>
              <a:ahLst/>
              <a:cxnLst>
                <a:cxn ang="0">
                  <a:pos x="connsiteX0" y="connsiteY0"/>
                </a:cxn>
                <a:cxn ang="0">
                  <a:pos x="connsiteX1" y="connsiteY1"/>
                </a:cxn>
                <a:cxn ang="0">
                  <a:pos x="connsiteX2" y="connsiteY2"/>
                </a:cxn>
                <a:cxn ang="0">
                  <a:pos x="connsiteX3" y="connsiteY3"/>
                </a:cxn>
              </a:cxnLst>
              <a:rect l="l" t="t" r="r" b="b"/>
              <a:pathLst>
                <a:path w="13293" h="14031">
                  <a:moveTo>
                    <a:pt x="13293" y="4819"/>
                  </a:moveTo>
                  <a:cubicBezTo>
                    <a:pt x="9584" y="8779"/>
                    <a:pt x="5229" y="11763"/>
                    <a:pt x="0" y="14031"/>
                  </a:cubicBezTo>
                  <a:cubicBezTo>
                    <a:pt x="3658" y="-2679"/>
                    <a:pt x="3658" y="-2679"/>
                    <a:pt x="13264" y="4773"/>
                  </a:cubicBezTo>
                  <a:cubicBezTo>
                    <a:pt x="13264" y="4773"/>
                    <a:pt x="13293" y="4819"/>
                    <a:pt x="13293" y="4819"/>
                  </a:cubicBezTo>
                  <a:close/>
                </a:path>
              </a:pathLst>
            </a:custGeom>
            <a:grpFill/>
            <a:ln w="5715" cap="flat">
              <a:noFill/>
              <a:prstDash val="solid"/>
              <a:miter/>
            </a:ln>
          </p:spPr>
          <p:txBody>
            <a:bodyPr rtlCol="0" anchor="ctr"/>
            <a:lstStyle/>
            <a:p>
              <a:endParaRPr lang="zh-CN" altLang="en-US"/>
            </a:p>
          </p:txBody>
        </p:sp>
        <p:sp>
          <p:nvSpPr>
            <p:cNvPr id="5888" name="任意多边形: 形状 5887">
              <a:extLst>
                <a:ext uri="{FF2B5EF4-FFF2-40B4-BE49-F238E27FC236}">
                  <a16:creationId xmlns:a16="http://schemas.microsoft.com/office/drawing/2014/main" id="{BA6354B0-4477-8618-4040-4987F7B215E7}"/>
                </a:ext>
              </a:extLst>
            </p:cNvPr>
            <p:cNvSpPr/>
            <p:nvPr/>
          </p:nvSpPr>
          <p:spPr>
            <a:xfrm>
              <a:off x="5835670" y="5580440"/>
              <a:ext cx="11437" cy="14527"/>
            </a:xfrm>
            <a:custGeom>
              <a:avLst/>
              <a:gdLst>
                <a:gd name="connsiteX0" fmla="*/ 11270 w 11437"/>
                <a:gd name="connsiteY0" fmla="*/ 0 h 14527"/>
                <a:gd name="connsiteX1" fmla="*/ 0 w 11437"/>
                <a:gd name="connsiteY1" fmla="*/ 14527 h 14527"/>
                <a:gd name="connsiteX2" fmla="*/ 11270 w 11437"/>
                <a:gd name="connsiteY2" fmla="*/ 0 h 14527"/>
              </a:gdLst>
              <a:ahLst/>
              <a:cxnLst>
                <a:cxn ang="0">
                  <a:pos x="connsiteX0" y="connsiteY0"/>
                </a:cxn>
                <a:cxn ang="0">
                  <a:pos x="connsiteX1" y="connsiteY1"/>
                </a:cxn>
                <a:cxn ang="0">
                  <a:pos x="connsiteX2" y="connsiteY2"/>
                </a:cxn>
              </a:cxnLst>
              <a:rect l="l" t="t" r="r" b="b"/>
              <a:pathLst>
                <a:path w="11437" h="14527">
                  <a:moveTo>
                    <a:pt x="11270" y="0"/>
                  </a:moveTo>
                  <a:cubicBezTo>
                    <a:pt x="12533" y="9201"/>
                    <a:pt x="6441" y="11098"/>
                    <a:pt x="0" y="14527"/>
                  </a:cubicBezTo>
                  <a:cubicBezTo>
                    <a:pt x="663" y="5881"/>
                    <a:pt x="10584" y="6155"/>
                    <a:pt x="11270" y="0"/>
                  </a:cubicBezTo>
                  <a:close/>
                </a:path>
              </a:pathLst>
            </a:custGeom>
            <a:grpFill/>
            <a:ln w="5715" cap="flat">
              <a:noFill/>
              <a:prstDash val="solid"/>
              <a:miter/>
            </a:ln>
          </p:spPr>
          <p:txBody>
            <a:bodyPr rtlCol="0" anchor="ctr"/>
            <a:lstStyle/>
            <a:p>
              <a:endParaRPr lang="zh-CN" altLang="en-US"/>
            </a:p>
          </p:txBody>
        </p:sp>
        <p:sp>
          <p:nvSpPr>
            <p:cNvPr id="5889" name="任意多边形: 形状 5888">
              <a:extLst>
                <a:ext uri="{FF2B5EF4-FFF2-40B4-BE49-F238E27FC236}">
                  <a16:creationId xmlns:a16="http://schemas.microsoft.com/office/drawing/2014/main" id="{2604FFA6-7FCC-598E-17B7-9C71BB07475F}"/>
                </a:ext>
              </a:extLst>
            </p:cNvPr>
            <p:cNvSpPr/>
            <p:nvPr/>
          </p:nvSpPr>
          <p:spPr>
            <a:xfrm>
              <a:off x="5793645" y="5530301"/>
              <a:ext cx="8112" cy="9749"/>
            </a:xfrm>
            <a:custGeom>
              <a:avLst/>
              <a:gdLst>
                <a:gd name="connsiteX0" fmla="*/ 1409 w 8112"/>
                <a:gd name="connsiteY0" fmla="*/ 3905 h 9749"/>
                <a:gd name="connsiteX1" fmla="*/ 4792 w 8112"/>
                <a:gd name="connsiteY1" fmla="*/ 727 h 9749"/>
                <a:gd name="connsiteX2" fmla="*/ 7987 w 8112"/>
                <a:gd name="connsiteY2" fmla="*/ 721 h 9749"/>
                <a:gd name="connsiteX3" fmla="*/ 8112 w 8112"/>
                <a:gd name="connsiteY3" fmla="*/ 7214 h 9749"/>
                <a:gd name="connsiteX4" fmla="*/ 1032 w 8112"/>
                <a:gd name="connsiteY4" fmla="*/ 9340 h 9749"/>
                <a:gd name="connsiteX5" fmla="*/ 1409 w 8112"/>
                <a:gd name="connsiteY5" fmla="*/ 3905 h 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12" h="9749">
                  <a:moveTo>
                    <a:pt x="1409" y="3905"/>
                  </a:moveTo>
                  <a:cubicBezTo>
                    <a:pt x="2535" y="2848"/>
                    <a:pt x="3666" y="1790"/>
                    <a:pt x="4792" y="727"/>
                  </a:cubicBezTo>
                  <a:cubicBezTo>
                    <a:pt x="5855" y="-261"/>
                    <a:pt x="6918" y="-221"/>
                    <a:pt x="7987" y="721"/>
                  </a:cubicBezTo>
                  <a:cubicBezTo>
                    <a:pt x="8027" y="2888"/>
                    <a:pt x="8072" y="5053"/>
                    <a:pt x="8112" y="7214"/>
                  </a:cubicBezTo>
                  <a:cubicBezTo>
                    <a:pt x="5689" y="7860"/>
                    <a:pt x="3574" y="10820"/>
                    <a:pt x="1032" y="9340"/>
                  </a:cubicBezTo>
                  <a:cubicBezTo>
                    <a:pt x="-1363" y="7951"/>
                    <a:pt x="1123" y="5751"/>
                    <a:pt x="1409" y="3905"/>
                  </a:cubicBezTo>
                  <a:close/>
                </a:path>
              </a:pathLst>
            </a:custGeom>
            <a:grpFill/>
            <a:ln w="5715" cap="flat">
              <a:noFill/>
              <a:prstDash val="solid"/>
              <a:miter/>
            </a:ln>
          </p:spPr>
          <p:txBody>
            <a:bodyPr rtlCol="0" anchor="ctr"/>
            <a:lstStyle/>
            <a:p>
              <a:endParaRPr lang="zh-CN" altLang="en-US"/>
            </a:p>
          </p:txBody>
        </p:sp>
        <p:sp>
          <p:nvSpPr>
            <p:cNvPr id="5890" name="任意多边形: 形状 5889">
              <a:extLst>
                <a:ext uri="{FF2B5EF4-FFF2-40B4-BE49-F238E27FC236}">
                  <a16:creationId xmlns:a16="http://schemas.microsoft.com/office/drawing/2014/main" id="{7BFFC710-6C95-FC25-C917-839CEAF7C086}"/>
                </a:ext>
              </a:extLst>
            </p:cNvPr>
            <p:cNvSpPr/>
            <p:nvPr/>
          </p:nvSpPr>
          <p:spPr>
            <a:xfrm>
              <a:off x="5816113" y="5514853"/>
              <a:ext cx="6001" cy="4193"/>
            </a:xfrm>
            <a:custGeom>
              <a:avLst/>
              <a:gdLst>
                <a:gd name="connsiteX0" fmla="*/ 6001 w 6001"/>
                <a:gd name="connsiteY0" fmla="*/ 939 h 4193"/>
                <a:gd name="connsiteX1" fmla="*/ 2561 w 6001"/>
                <a:gd name="connsiteY1" fmla="*/ 3905 h 4193"/>
                <a:gd name="connsiteX2" fmla="*/ 12 w 6001"/>
                <a:gd name="connsiteY2" fmla="*/ 2881 h 4193"/>
                <a:gd name="connsiteX3" fmla="*/ 3127 w 6001"/>
                <a:gd name="connsiteY3" fmla="*/ 1 h 4193"/>
                <a:gd name="connsiteX4" fmla="*/ 6001 w 6001"/>
                <a:gd name="connsiteY4" fmla="*/ 939 h 4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1" h="4193">
                  <a:moveTo>
                    <a:pt x="6001" y="939"/>
                  </a:moveTo>
                  <a:cubicBezTo>
                    <a:pt x="5687" y="2899"/>
                    <a:pt x="3978" y="3230"/>
                    <a:pt x="2561" y="3905"/>
                  </a:cubicBezTo>
                  <a:cubicBezTo>
                    <a:pt x="1309" y="4499"/>
                    <a:pt x="121" y="4185"/>
                    <a:pt x="12" y="2881"/>
                  </a:cubicBezTo>
                  <a:cubicBezTo>
                    <a:pt x="-154" y="898"/>
                    <a:pt x="1418" y="59"/>
                    <a:pt x="3127" y="1"/>
                  </a:cubicBezTo>
                  <a:cubicBezTo>
                    <a:pt x="4075" y="-33"/>
                    <a:pt x="5047" y="607"/>
                    <a:pt x="6001" y="939"/>
                  </a:cubicBezTo>
                  <a:close/>
                </a:path>
              </a:pathLst>
            </a:custGeom>
            <a:grpFill/>
            <a:ln w="5715" cap="flat">
              <a:noFill/>
              <a:prstDash val="solid"/>
              <a:miter/>
            </a:ln>
          </p:spPr>
          <p:txBody>
            <a:bodyPr rtlCol="0" anchor="ctr"/>
            <a:lstStyle/>
            <a:p>
              <a:endParaRPr lang="zh-CN" altLang="en-US"/>
            </a:p>
          </p:txBody>
        </p:sp>
        <p:sp>
          <p:nvSpPr>
            <p:cNvPr id="5891" name="任意多边形: 形状 5890">
              <a:extLst>
                <a:ext uri="{FF2B5EF4-FFF2-40B4-BE49-F238E27FC236}">
                  <a16:creationId xmlns:a16="http://schemas.microsoft.com/office/drawing/2014/main" id="{992211A8-AE12-5CD7-FAB6-4DA5EB08BB97}"/>
                </a:ext>
              </a:extLst>
            </p:cNvPr>
            <p:cNvSpPr/>
            <p:nvPr/>
          </p:nvSpPr>
          <p:spPr>
            <a:xfrm>
              <a:off x="5842208" y="5489003"/>
              <a:ext cx="3491" cy="3572"/>
            </a:xfrm>
            <a:custGeom>
              <a:avLst/>
              <a:gdLst>
                <a:gd name="connsiteX0" fmla="*/ 3492 w 3491"/>
                <a:gd name="connsiteY0" fmla="*/ 1208 h 3572"/>
                <a:gd name="connsiteX1" fmla="*/ 1594 w 3491"/>
                <a:gd name="connsiteY1" fmla="*/ 3460 h 3572"/>
                <a:gd name="connsiteX2" fmla="*/ 57 w 3491"/>
                <a:gd name="connsiteY2" fmla="*/ 1694 h 3572"/>
                <a:gd name="connsiteX3" fmla="*/ 949 w 3491"/>
                <a:gd name="connsiteY3" fmla="*/ 442 h 3572"/>
                <a:gd name="connsiteX4" fmla="*/ 3492 w 3491"/>
                <a:gd name="connsiteY4" fmla="*/ 1208 h 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1" h="3572">
                  <a:moveTo>
                    <a:pt x="3492" y="1208"/>
                  </a:moveTo>
                  <a:cubicBezTo>
                    <a:pt x="2869" y="1985"/>
                    <a:pt x="2394" y="3134"/>
                    <a:pt x="1594" y="3460"/>
                  </a:cubicBezTo>
                  <a:cubicBezTo>
                    <a:pt x="497" y="3900"/>
                    <a:pt x="-212" y="2997"/>
                    <a:pt x="57" y="1694"/>
                  </a:cubicBezTo>
                  <a:cubicBezTo>
                    <a:pt x="154" y="1231"/>
                    <a:pt x="543" y="717"/>
                    <a:pt x="949" y="442"/>
                  </a:cubicBezTo>
                  <a:cubicBezTo>
                    <a:pt x="2114" y="-358"/>
                    <a:pt x="2995" y="-55"/>
                    <a:pt x="3492" y="1208"/>
                  </a:cubicBezTo>
                  <a:close/>
                </a:path>
              </a:pathLst>
            </a:custGeom>
            <a:grpFill/>
            <a:ln w="5715" cap="flat">
              <a:noFill/>
              <a:prstDash val="solid"/>
              <a:miter/>
            </a:ln>
          </p:spPr>
          <p:txBody>
            <a:bodyPr rtlCol="0" anchor="ctr"/>
            <a:lstStyle/>
            <a:p>
              <a:endParaRPr lang="zh-CN" altLang="en-US"/>
            </a:p>
          </p:txBody>
        </p:sp>
        <p:sp>
          <p:nvSpPr>
            <p:cNvPr id="5892" name="任意多边形: 形状 5891">
              <a:extLst>
                <a:ext uri="{FF2B5EF4-FFF2-40B4-BE49-F238E27FC236}">
                  <a16:creationId xmlns:a16="http://schemas.microsoft.com/office/drawing/2014/main" id="{E466E7A2-98E2-3769-20BF-A8A464AF6798}"/>
                </a:ext>
              </a:extLst>
            </p:cNvPr>
            <p:cNvSpPr/>
            <p:nvPr/>
          </p:nvSpPr>
          <p:spPr>
            <a:xfrm>
              <a:off x="5847706" y="5573702"/>
              <a:ext cx="3234" cy="6577"/>
            </a:xfrm>
            <a:custGeom>
              <a:avLst/>
              <a:gdLst>
                <a:gd name="connsiteX0" fmla="*/ 0 w 3234"/>
                <a:gd name="connsiteY0" fmla="*/ 0 h 6577"/>
                <a:gd name="connsiteX1" fmla="*/ 3235 w 3234"/>
                <a:gd name="connsiteY1" fmla="*/ 6515 h 6577"/>
                <a:gd name="connsiteX2" fmla="*/ 6 w 3234"/>
                <a:gd name="connsiteY2" fmla="*/ 6578 h 6577"/>
                <a:gd name="connsiteX3" fmla="*/ 0 w 3234"/>
                <a:gd name="connsiteY3" fmla="*/ 0 h 6577"/>
              </a:gdLst>
              <a:ahLst/>
              <a:cxnLst>
                <a:cxn ang="0">
                  <a:pos x="connsiteX0" y="connsiteY0"/>
                </a:cxn>
                <a:cxn ang="0">
                  <a:pos x="connsiteX1" y="connsiteY1"/>
                </a:cxn>
                <a:cxn ang="0">
                  <a:pos x="connsiteX2" y="connsiteY2"/>
                </a:cxn>
                <a:cxn ang="0">
                  <a:pos x="connsiteX3" y="connsiteY3"/>
                </a:cxn>
              </a:cxnLst>
              <a:rect l="l" t="t" r="r" b="b"/>
              <a:pathLst>
                <a:path w="3234" h="6577">
                  <a:moveTo>
                    <a:pt x="0" y="0"/>
                  </a:moveTo>
                  <a:cubicBezTo>
                    <a:pt x="2640" y="1395"/>
                    <a:pt x="3212" y="3823"/>
                    <a:pt x="3235" y="6515"/>
                  </a:cubicBezTo>
                  <a:cubicBezTo>
                    <a:pt x="2160" y="6532"/>
                    <a:pt x="1080" y="6555"/>
                    <a:pt x="6" y="6578"/>
                  </a:cubicBezTo>
                  <a:cubicBezTo>
                    <a:pt x="6" y="4384"/>
                    <a:pt x="6" y="2189"/>
                    <a:pt x="0" y="0"/>
                  </a:cubicBezTo>
                  <a:close/>
                </a:path>
              </a:pathLst>
            </a:custGeom>
            <a:grpFill/>
            <a:ln w="5715" cap="flat">
              <a:noFill/>
              <a:prstDash val="solid"/>
              <a:miter/>
            </a:ln>
          </p:spPr>
          <p:txBody>
            <a:bodyPr rtlCol="0" anchor="ctr"/>
            <a:lstStyle/>
            <a:p>
              <a:endParaRPr lang="zh-CN" altLang="en-US"/>
            </a:p>
          </p:txBody>
        </p:sp>
        <p:sp>
          <p:nvSpPr>
            <p:cNvPr id="5893" name="任意多边形: 形状 5892">
              <a:extLst>
                <a:ext uri="{FF2B5EF4-FFF2-40B4-BE49-F238E27FC236}">
                  <a16:creationId xmlns:a16="http://schemas.microsoft.com/office/drawing/2014/main" id="{3E23D844-49E5-6A48-669F-12235A2DA653}"/>
                </a:ext>
              </a:extLst>
            </p:cNvPr>
            <p:cNvSpPr/>
            <p:nvPr/>
          </p:nvSpPr>
          <p:spPr>
            <a:xfrm>
              <a:off x="5844425" y="5478307"/>
              <a:ext cx="2532" cy="4178"/>
            </a:xfrm>
            <a:custGeom>
              <a:avLst/>
              <a:gdLst>
                <a:gd name="connsiteX0" fmla="*/ 2235 w 2532"/>
                <a:gd name="connsiteY0" fmla="*/ 1880 h 4178"/>
                <a:gd name="connsiteX1" fmla="*/ 1200 w 2532"/>
                <a:gd name="connsiteY1" fmla="*/ 4178 h 4178"/>
                <a:gd name="connsiteX2" fmla="*/ 366 w 2532"/>
                <a:gd name="connsiteY2" fmla="*/ 3006 h 4178"/>
                <a:gd name="connsiteX3" fmla="*/ 0 w 2532"/>
                <a:gd name="connsiteY3" fmla="*/ 0 h 4178"/>
                <a:gd name="connsiteX4" fmla="*/ 2235 w 2532"/>
                <a:gd name="connsiteY4" fmla="*/ 1880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2" h="4178">
                  <a:moveTo>
                    <a:pt x="2235" y="1880"/>
                  </a:moveTo>
                  <a:cubicBezTo>
                    <a:pt x="2852" y="3178"/>
                    <a:pt x="2509" y="4012"/>
                    <a:pt x="1200" y="4178"/>
                  </a:cubicBezTo>
                  <a:cubicBezTo>
                    <a:pt x="966" y="4206"/>
                    <a:pt x="463" y="3458"/>
                    <a:pt x="366" y="3006"/>
                  </a:cubicBezTo>
                  <a:cubicBezTo>
                    <a:pt x="149" y="2023"/>
                    <a:pt x="109" y="1006"/>
                    <a:pt x="0" y="0"/>
                  </a:cubicBezTo>
                  <a:cubicBezTo>
                    <a:pt x="760" y="640"/>
                    <a:pt x="1526" y="1280"/>
                    <a:pt x="2235" y="1880"/>
                  </a:cubicBezTo>
                  <a:close/>
                </a:path>
              </a:pathLst>
            </a:custGeom>
            <a:grpFill/>
            <a:ln w="5715" cap="flat">
              <a:noFill/>
              <a:prstDash val="solid"/>
              <a:miter/>
            </a:ln>
          </p:spPr>
          <p:txBody>
            <a:bodyPr rtlCol="0" anchor="ctr"/>
            <a:lstStyle/>
            <a:p>
              <a:endParaRPr lang="zh-CN" altLang="en-US"/>
            </a:p>
          </p:txBody>
        </p:sp>
        <p:sp>
          <p:nvSpPr>
            <p:cNvPr id="5894" name="任意多边形: 形状 5893">
              <a:extLst>
                <a:ext uri="{FF2B5EF4-FFF2-40B4-BE49-F238E27FC236}">
                  <a16:creationId xmlns:a16="http://schemas.microsoft.com/office/drawing/2014/main" id="{A9727EB8-F7D2-004C-F2D0-1168D9A0B2E1}"/>
                </a:ext>
              </a:extLst>
            </p:cNvPr>
            <p:cNvSpPr/>
            <p:nvPr/>
          </p:nvSpPr>
          <p:spPr>
            <a:xfrm>
              <a:off x="5858324" y="5428071"/>
              <a:ext cx="2537" cy="4178"/>
            </a:xfrm>
            <a:custGeom>
              <a:avLst/>
              <a:gdLst>
                <a:gd name="connsiteX0" fmla="*/ 297 w 2537"/>
                <a:gd name="connsiteY0" fmla="*/ 2304 h 4178"/>
                <a:gd name="connsiteX1" fmla="*/ 1332 w 2537"/>
                <a:gd name="connsiteY1" fmla="*/ 1 h 4178"/>
                <a:gd name="connsiteX2" fmla="*/ 2172 w 2537"/>
                <a:gd name="connsiteY2" fmla="*/ 1172 h 4178"/>
                <a:gd name="connsiteX3" fmla="*/ 2538 w 2537"/>
                <a:gd name="connsiteY3" fmla="*/ 4179 h 4178"/>
                <a:gd name="connsiteX4" fmla="*/ 297 w 2537"/>
                <a:gd name="connsiteY4" fmla="*/ 2304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78">
                  <a:moveTo>
                    <a:pt x="297" y="2304"/>
                  </a:moveTo>
                  <a:cubicBezTo>
                    <a:pt x="-320" y="1006"/>
                    <a:pt x="23" y="172"/>
                    <a:pt x="1332" y="1"/>
                  </a:cubicBezTo>
                  <a:cubicBezTo>
                    <a:pt x="1572" y="-28"/>
                    <a:pt x="2069" y="721"/>
                    <a:pt x="2172" y="1172"/>
                  </a:cubicBezTo>
                  <a:cubicBezTo>
                    <a:pt x="2389" y="2155"/>
                    <a:pt x="2429" y="3178"/>
                    <a:pt x="2538" y="4179"/>
                  </a:cubicBezTo>
                  <a:cubicBezTo>
                    <a:pt x="1778" y="3544"/>
                    <a:pt x="1012" y="2904"/>
                    <a:pt x="297" y="2304"/>
                  </a:cubicBezTo>
                  <a:close/>
                </a:path>
              </a:pathLst>
            </a:custGeom>
            <a:grpFill/>
            <a:ln w="5715" cap="flat">
              <a:noFill/>
              <a:prstDash val="solid"/>
              <a:miter/>
            </a:ln>
          </p:spPr>
          <p:txBody>
            <a:bodyPr rtlCol="0" anchor="ctr"/>
            <a:lstStyle/>
            <a:p>
              <a:endParaRPr lang="zh-CN" altLang="en-US"/>
            </a:p>
          </p:txBody>
        </p:sp>
        <p:sp>
          <p:nvSpPr>
            <p:cNvPr id="5895" name="任意多边形: 形状 5894">
              <a:extLst>
                <a:ext uri="{FF2B5EF4-FFF2-40B4-BE49-F238E27FC236}">
                  <a16:creationId xmlns:a16="http://schemas.microsoft.com/office/drawing/2014/main" id="{B7046C48-8C57-5ED8-4FCB-7DA37E5C9DE9}"/>
                </a:ext>
              </a:extLst>
            </p:cNvPr>
            <p:cNvSpPr/>
            <p:nvPr/>
          </p:nvSpPr>
          <p:spPr>
            <a:xfrm>
              <a:off x="5823331" y="5422386"/>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5896" name="任意多边形: 形状 5895">
              <a:extLst>
                <a:ext uri="{FF2B5EF4-FFF2-40B4-BE49-F238E27FC236}">
                  <a16:creationId xmlns:a16="http://schemas.microsoft.com/office/drawing/2014/main" id="{667BE5F7-27F7-D34B-6271-9F24B16329C3}"/>
                </a:ext>
              </a:extLst>
            </p:cNvPr>
            <p:cNvSpPr/>
            <p:nvPr/>
          </p:nvSpPr>
          <p:spPr>
            <a:xfrm>
              <a:off x="5826623" y="5432256"/>
              <a:ext cx="1360" cy="1348"/>
            </a:xfrm>
            <a:custGeom>
              <a:avLst/>
              <a:gdLst>
                <a:gd name="connsiteX0" fmla="*/ 1360 w 1360"/>
                <a:gd name="connsiteY0" fmla="*/ 0 h 1348"/>
                <a:gd name="connsiteX1" fmla="*/ 606 w 1360"/>
                <a:gd name="connsiteY1" fmla="*/ 1349 h 1348"/>
                <a:gd name="connsiteX2" fmla="*/ 0 w 1360"/>
                <a:gd name="connsiteY2" fmla="*/ 743 h 1348"/>
              </a:gdLst>
              <a:ahLst/>
              <a:cxnLst>
                <a:cxn ang="0">
                  <a:pos x="connsiteX0" y="connsiteY0"/>
                </a:cxn>
                <a:cxn ang="0">
                  <a:pos x="connsiteX1" y="connsiteY1"/>
                </a:cxn>
                <a:cxn ang="0">
                  <a:pos x="connsiteX2" y="connsiteY2"/>
                </a:cxn>
              </a:cxnLst>
              <a:rect l="l" t="t" r="r" b="b"/>
              <a:pathLst>
                <a:path w="1360" h="1348">
                  <a:moveTo>
                    <a:pt x="1360" y="0"/>
                  </a:moveTo>
                  <a:lnTo>
                    <a:pt x="606" y="1349"/>
                  </a:lnTo>
                  <a:lnTo>
                    <a:pt x="0" y="743"/>
                  </a:lnTo>
                  <a:close/>
                </a:path>
              </a:pathLst>
            </a:custGeom>
            <a:grpFill/>
            <a:ln w="5715" cap="flat">
              <a:noFill/>
              <a:prstDash val="solid"/>
              <a:miter/>
            </a:ln>
          </p:spPr>
          <p:txBody>
            <a:bodyPr rtlCol="0" anchor="ctr"/>
            <a:lstStyle/>
            <a:p>
              <a:endParaRPr lang="zh-CN" altLang="en-US"/>
            </a:p>
          </p:txBody>
        </p:sp>
        <p:sp>
          <p:nvSpPr>
            <p:cNvPr id="5897" name="任意多边形: 形状 5896">
              <a:extLst>
                <a:ext uri="{FF2B5EF4-FFF2-40B4-BE49-F238E27FC236}">
                  <a16:creationId xmlns:a16="http://schemas.microsoft.com/office/drawing/2014/main" id="{930AEA42-269D-4FB2-3F98-665EFF7AB1F2}"/>
                </a:ext>
              </a:extLst>
            </p:cNvPr>
            <p:cNvSpPr/>
            <p:nvPr/>
          </p:nvSpPr>
          <p:spPr>
            <a:xfrm>
              <a:off x="5867445" y="5471729"/>
              <a:ext cx="1371" cy="1365"/>
            </a:xfrm>
            <a:custGeom>
              <a:avLst/>
              <a:gdLst>
                <a:gd name="connsiteX0" fmla="*/ 0 w 1371"/>
                <a:gd name="connsiteY0" fmla="*/ 0 h 1365"/>
                <a:gd name="connsiteX1" fmla="*/ 1372 w 1371"/>
                <a:gd name="connsiteY1" fmla="*/ 749 h 1365"/>
                <a:gd name="connsiteX2" fmla="*/ 754 w 1371"/>
                <a:gd name="connsiteY2" fmla="*/ 1366 h 1365"/>
              </a:gdLst>
              <a:ahLst/>
              <a:cxnLst>
                <a:cxn ang="0">
                  <a:pos x="connsiteX0" y="connsiteY0"/>
                </a:cxn>
                <a:cxn ang="0">
                  <a:pos x="connsiteX1" y="connsiteY1"/>
                </a:cxn>
                <a:cxn ang="0">
                  <a:pos x="connsiteX2" y="connsiteY2"/>
                </a:cxn>
              </a:cxnLst>
              <a:rect l="l" t="t" r="r" b="b"/>
              <a:pathLst>
                <a:path w="1371" h="1365">
                  <a:moveTo>
                    <a:pt x="0" y="0"/>
                  </a:moveTo>
                  <a:lnTo>
                    <a:pt x="1372" y="749"/>
                  </a:lnTo>
                  <a:lnTo>
                    <a:pt x="754" y="1366"/>
                  </a:lnTo>
                  <a:close/>
                </a:path>
              </a:pathLst>
            </a:custGeom>
            <a:grpFill/>
            <a:ln w="5715" cap="flat">
              <a:noFill/>
              <a:prstDash val="solid"/>
              <a:miter/>
            </a:ln>
          </p:spPr>
          <p:txBody>
            <a:bodyPr rtlCol="0" anchor="ctr"/>
            <a:lstStyle/>
            <a:p>
              <a:endParaRPr lang="zh-CN" altLang="en-US"/>
            </a:p>
          </p:txBody>
        </p:sp>
        <p:sp>
          <p:nvSpPr>
            <p:cNvPr id="5898" name="任意多边形: 形状 5897">
              <a:extLst>
                <a:ext uri="{FF2B5EF4-FFF2-40B4-BE49-F238E27FC236}">
                  <a16:creationId xmlns:a16="http://schemas.microsoft.com/office/drawing/2014/main" id="{02DBB28F-7368-5DFD-60F9-F63806A5108B}"/>
                </a:ext>
              </a:extLst>
            </p:cNvPr>
            <p:cNvSpPr/>
            <p:nvPr/>
          </p:nvSpPr>
          <p:spPr>
            <a:xfrm>
              <a:off x="5808198" y="5534211"/>
              <a:ext cx="1747" cy="3325"/>
            </a:xfrm>
            <a:custGeom>
              <a:avLst/>
              <a:gdLst>
                <a:gd name="connsiteX0" fmla="*/ 6 w 1747"/>
                <a:gd name="connsiteY0" fmla="*/ 3326 h 3325"/>
                <a:gd name="connsiteX1" fmla="*/ 0 w 1747"/>
                <a:gd name="connsiteY1" fmla="*/ 0 h 3325"/>
                <a:gd name="connsiteX2" fmla="*/ 6 w 1747"/>
                <a:gd name="connsiteY2" fmla="*/ 3326 h 3325"/>
              </a:gdLst>
              <a:ahLst/>
              <a:cxnLst>
                <a:cxn ang="0">
                  <a:pos x="connsiteX0" y="connsiteY0"/>
                </a:cxn>
                <a:cxn ang="0">
                  <a:pos x="connsiteX1" y="connsiteY1"/>
                </a:cxn>
                <a:cxn ang="0">
                  <a:pos x="connsiteX2" y="connsiteY2"/>
                </a:cxn>
              </a:cxnLst>
              <a:rect l="l" t="t" r="r" b="b"/>
              <a:pathLst>
                <a:path w="1747" h="3325">
                  <a:moveTo>
                    <a:pt x="6" y="3326"/>
                  </a:moveTo>
                  <a:cubicBezTo>
                    <a:pt x="6" y="2217"/>
                    <a:pt x="6" y="1109"/>
                    <a:pt x="0" y="0"/>
                  </a:cubicBezTo>
                  <a:cubicBezTo>
                    <a:pt x="2326" y="1103"/>
                    <a:pt x="2332" y="2211"/>
                    <a:pt x="6" y="3326"/>
                  </a:cubicBezTo>
                  <a:close/>
                </a:path>
              </a:pathLst>
            </a:custGeom>
            <a:grpFill/>
            <a:ln w="5715" cap="flat">
              <a:noFill/>
              <a:prstDash val="solid"/>
              <a:miter/>
            </a:ln>
          </p:spPr>
          <p:txBody>
            <a:bodyPr rtlCol="0" anchor="ctr"/>
            <a:lstStyle/>
            <a:p>
              <a:endParaRPr lang="zh-CN" altLang="en-US"/>
            </a:p>
          </p:txBody>
        </p:sp>
        <p:sp>
          <p:nvSpPr>
            <p:cNvPr id="5899" name="任意多边形: 形状 5898">
              <a:extLst>
                <a:ext uri="{FF2B5EF4-FFF2-40B4-BE49-F238E27FC236}">
                  <a16:creationId xmlns:a16="http://schemas.microsoft.com/office/drawing/2014/main" id="{25C563A4-3935-2F37-2396-801C925D9D11}"/>
                </a:ext>
              </a:extLst>
            </p:cNvPr>
            <p:cNvSpPr/>
            <p:nvPr/>
          </p:nvSpPr>
          <p:spPr>
            <a:xfrm>
              <a:off x="5804946" y="5537475"/>
              <a:ext cx="3325" cy="3348"/>
            </a:xfrm>
            <a:custGeom>
              <a:avLst/>
              <a:gdLst>
                <a:gd name="connsiteX0" fmla="*/ 63 w 3325"/>
                <a:gd name="connsiteY0" fmla="*/ 74 h 3348"/>
                <a:gd name="connsiteX1" fmla="*/ 3326 w 3325"/>
                <a:gd name="connsiteY1" fmla="*/ 0 h 3348"/>
                <a:gd name="connsiteX2" fmla="*/ 0 w 3325"/>
                <a:gd name="connsiteY2" fmla="*/ 3315 h 3348"/>
                <a:gd name="connsiteX3" fmla="*/ 34 w 3325"/>
                <a:gd name="connsiteY3" fmla="*/ 3349 h 3348"/>
                <a:gd name="connsiteX4" fmla="*/ 63 w 3325"/>
                <a:gd name="connsiteY4" fmla="*/ 74 h 3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5" h="3348">
                  <a:moveTo>
                    <a:pt x="63" y="74"/>
                  </a:moveTo>
                  <a:cubicBezTo>
                    <a:pt x="1149" y="57"/>
                    <a:pt x="2235" y="34"/>
                    <a:pt x="3326" y="0"/>
                  </a:cubicBezTo>
                  <a:cubicBezTo>
                    <a:pt x="2217" y="1103"/>
                    <a:pt x="1109" y="2211"/>
                    <a:pt x="0" y="3315"/>
                  </a:cubicBezTo>
                  <a:lnTo>
                    <a:pt x="34" y="3349"/>
                  </a:lnTo>
                  <a:cubicBezTo>
                    <a:pt x="17" y="2257"/>
                    <a:pt x="23" y="1166"/>
                    <a:pt x="63" y="74"/>
                  </a:cubicBezTo>
                  <a:close/>
                </a:path>
              </a:pathLst>
            </a:custGeom>
            <a:grpFill/>
            <a:ln w="5715" cap="flat">
              <a:noFill/>
              <a:prstDash val="solid"/>
              <a:miter/>
            </a:ln>
          </p:spPr>
          <p:txBody>
            <a:bodyPr rtlCol="0" anchor="ctr"/>
            <a:lstStyle/>
            <a:p>
              <a:endParaRPr lang="zh-CN" altLang="en-US"/>
            </a:p>
          </p:txBody>
        </p:sp>
        <p:sp>
          <p:nvSpPr>
            <p:cNvPr id="5900" name="任意多边形: 形状 5899">
              <a:extLst>
                <a:ext uri="{FF2B5EF4-FFF2-40B4-BE49-F238E27FC236}">
                  <a16:creationId xmlns:a16="http://schemas.microsoft.com/office/drawing/2014/main" id="{4818BE1D-3876-28AA-2205-7A5CFA388A8F}"/>
                </a:ext>
              </a:extLst>
            </p:cNvPr>
            <p:cNvSpPr/>
            <p:nvPr/>
          </p:nvSpPr>
          <p:spPr>
            <a:xfrm>
              <a:off x="5803582" y="5540789"/>
              <a:ext cx="1403" cy="1286"/>
            </a:xfrm>
            <a:custGeom>
              <a:avLst/>
              <a:gdLst>
                <a:gd name="connsiteX0" fmla="*/ 1364 w 1403"/>
                <a:gd name="connsiteY0" fmla="*/ 0 h 1286"/>
                <a:gd name="connsiteX1" fmla="*/ 643 w 1403"/>
                <a:gd name="connsiteY1" fmla="*/ 1286 h 1286"/>
                <a:gd name="connsiteX2" fmla="*/ 1404 w 1403"/>
                <a:gd name="connsiteY2" fmla="*/ 34 h 1286"/>
                <a:gd name="connsiteX3" fmla="*/ 1364 w 1403"/>
                <a:gd name="connsiteY3" fmla="*/ 0 h 1286"/>
              </a:gdLst>
              <a:ahLst/>
              <a:cxnLst>
                <a:cxn ang="0">
                  <a:pos x="connsiteX0" y="connsiteY0"/>
                </a:cxn>
                <a:cxn ang="0">
                  <a:pos x="connsiteX1" y="connsiteY1"/>
                </a:cxn>
                <a:cxn ang="0">
                  <a:pos x="connsiteX2" y="connsiteY2"/>
                </a:cxn>
                <a:cxn ang="0">
                  <a:pos x="connsiteX3" y="connsiteY3"/>
                </a:cxn>
              </a:cxnLst>
              <a:rect l="l" t="t" r="r" b="b"/>
              <a:pathLst>
                <a:path w="1403" h="1286">
                  <a:moveTo>
                    <a:pt x="1364" y="0"/>
                  </a:moveTo>
                  <a:cubicBezTo>
                    <a:pt x="1118" y="451"/>
                    <a:pt x="775" y="1314"/>
                    <a:pt x="643" y="1286"/>
                  </a:cubicBezTo>
                  <a:cubicBezTo>
                    <a:pt x="-425" y="1040"/>
                    <a:pt x="-156" y="548"/>
                    <a:pt x="1404" y="34"/>
                  </a:cubicBezTo>
                  <a:lnTo>
                    <a:pt x="1364" y="0"/>
                  </a:lnTo>
                  <a:close/>
                </a:path>
              </a:pathLst>
            </a:custGeom>
            <a:grpFill/>
            <a:ln w="5715" cap="flat">
              <a:noFill/>
              <a:prstDash val="solid"/>
              <a:miter/>
            </a:ln>
          </p:spPr>
          <p:txBody>
            <a:bodyPr rtlCol="0" anchor="ctr"/>
            <a:lstStyle/>
            <a:p>
              <a:endParaRPr lang="zh-CN" altLang="en-US"/>
            </a:p>
          </p:txBody>
        </p:sp>
        <p:sp>
          <p:nvSpPr>
            <p:cNvPr id="5901" name="任意多边形: 形状 5900">
              <a:extLst>
                <a:ext uri="{FF2B5EF4-FFF2-40B4-BE49-F238E27FC236}">
                  <a16:creationId xmlns:a16="http://schemas.microsoft.com/office/drawing/2014/main" id="{77B5CFA0-090D-9D58-5DBF-16CF4016057F}"/>
                </a:ext>
              </a:extLst>
            </p:cNvPr>
            <p:cNvSpPr/>
            <p:nvPr/>
          </p:nvSpPr>
          <p:spPr>
            <a:xfrm>
              <a:off x="5755654" y="5623074"/>
              <a:ext cx="1487" cy="3257"/>
            </a:xfrm>
            <a:custGeom>
              <a:avLst/>
              <a:gdLst>
                <a:gd name="connsiteX0" fmla="*/ 0 w 1487"/>
                <a:gd name="connsiteY0" fmla="*/ 3258 h 3257"/>
                <a:gd name="connsiteX1" fmla="*/ 143 w 1487"/>
                <a:gd name="connsiteY1" fmla="*/ 0 h 3257"/>
                <a:gd name="connsiteX2" fmla="*/ 1240 w 1487"/>
                <a:gd name="connsiteY2" fmla="*/ 2349 h 3257"/>
                <a:gd name="connsiteX3" fmla="*/ 0 w 1487"/>
                <a:gd name="connsiteY3" fmla="*/ 3258 h 3257"/>
              </a:gdLst>
              <a:ahLst/>
              <a:cxnLst>
                <a:cxn ang="0">
                  <a:pos x="connsiteX0" y="connsiteY0"/>
                </a:cxn>
                <a:cxn ang="0">
                  <a:pos x="connsiteX1" y="connsiteY1"/>
                </a:cxn>
                <a:cxn ang="0">
                  <a:pos x="connsiteX2" y="connsiteY2"/>
                </a:cxn>
                <a:cxn ang="0">
                  <a:pos x="connsiteX3" y="connsiteY3"/>
                </a:cxn>
              </a:cxnLst>
              <a:rect l="l" t="t" r="r" b="b"/>
              <a:pathLst>
                <a:path w="1487" h="3257">
                  <a:moveTo>
                    <a:pt x="0" y="3258"/>
                  </a:moveTo>
                  <a:cubicBezTo>
                    <a:pt x="6" y="2172"/>
                    <a:pt x="57" y="1080"/>
                    <a:pt x="143" y="0"/>
                  </a:cubicBezTo>
                  <a:cubicBezTo>
                    <a:pt x="1372" y="520"/>
                    <a:pt x="1811" y="1349"/>
                    <a:pt x="1240" y="2349"/>
                  </a:cubicBezTo>
                  <a:cubicBezTo>
                    <a:pt x="1012" y="2749"/>
                    <a:pt x="428" y="2960"/>
                    <a:pt x="0" y="3258"/>
                  </a:cubicBezTo>
                  <a:close/>
                </a:path>
              </a:pathLst>
            </a:custGeom>
            <a:grpFill/>
            <a:ln w="5715" cap="flat">
              <a:noFill/>
              <a:prstDash val="solid"/>
              <a:miter/>
            </a:ln>
          </p:spPr>
          <p:txBody>
            <a:bodyPr rtlCol="0" anchor="ctr"/>
            <a:lstStyle/>
            <a:p>
              <a:endParaRPr lang="zh-CN" altLang="en-US"/>
            </a:p>
          </p:txBody>
        </p:sp>
        <p:sp>
          <p:nvSpPr>
            <p:cNvPr id="5902" name="任意多边形: 形状 5901">
              <a:extLst>
                <a:ext uri="{FF2B5EF4-FFF2-40B4-BE49-F238E27FC236}">
                  <a16:creationId xmlns:a16="http://schemas.microsoft.com/office/drawing/2014/main" id="{1B1C7A20-16DA-0E31-150F-078C0B6B5EFE}"/>
                </a:ext>
              </a:extLst>
            </p:cNvPr>
            <p:cNvSpPr/>
            <p:nvPr/>
          </p:nvSpPr>
          <p:spPr>
            <a:xfrm>
              <a:off x="4785722" y="4975128"/>
              <a:ext cx="78757" cy="102899"/>
            </a:xfrm>
            <a:custGeom>
              <a:avLst/>
              <a:gdLst>
                <a:gd name="connsiteX0" fmla="*/ 72157 w 78757"/>
                <a:gd name="connsiteY0" fmla="*/ 26166 h 102899"/>
                <a:gd name="connsiteX1" fmla="*/ 68825 w 78757"/>
                <a:gd name="connsiteY1" fmla="*/ 29515 h 102899"/>
                <a:gd name="connsiteX2" fmla="*/ 62264 w 78757"/>
                <a:gd name="connsiteY2" fmla="*/ 39373 h 102899"/>
                <a:gd name="connsiteX3" fmla="*/ 60996 w 78757"/>
                <a:gd name="connsiteY3" fmla="*/ 45728 h 102899"/>
                <a:gd name="connsiteX4" fmla="*/ 64470 w 78757"/>
                <a:gd name="connsiteY4" fmla="*/ 54060 h 102899"/>
                <a:gd name="connsiteX5" fmla="*/ 71871 w 78757"/>
                <a:gd name="connsiteY5" fmla="*/ 49660 h 102899"/>
                <a:gd name="connsiteX6" fmla="*/ 78758 w 78757"/>
                <a:gd name="connsiteY6" fmla="*/ 41671 h 102899"/>
                <a:gd name="connsiteX7" fmla="*/ 69471 w 78757"/>
                <a:gd name="connsiteY7" fmla="*/ 63788 h 102899"/>
                <a:gd name="connsiteX8" fmla="*/ 65562 w 78757"/>
                <a:gd name="connsiteY8" fmla="*/ 72252 h 102899"/>
                <a:gd name="connsiteX9" fmla="*/ 64733 w 78757"/>
                <a:gd name="connsiteY9" fmla="*/ 74040 h 102899"/>
                <a:gd name="connsiteX10" fmla="*/ 63413 w 78757"/>
                <a:gd name="connsiteY10" fmla="*/ 82218 h 102899"/>
                <a:gd name="connsiteX11" fmla="*/ 63036 w 78757"/>
                <a:gd name="connsiteY11" fmla="*/ 86076 h 102899"/>
                <a:gd name="connsiteX12" fmla="*/ 50331 w 78757"/>
                <a:gd name="connsiteY12" fmla="*/ 95883 h 102899"/>
                <a:gd name="connsiteX13" fmla="*/ 47811 w 78757"/>
                <a:gd name="connsiteY13" fmla="*/ 99049 h 102899"/>
                <a:gd name="connsiteX14" fmla="*/ 43033 w 78757"/>
                <a:gd name="connsiteY14" fmla="*/ 102804 h 102899"/>
                <a:gd name="connsiteX15" fmla="*/ 39256 w 78757"/>
                <a:gd name="connsiteY15" fmla="*/ 101872 h 102899"/>
                <a:gd name="connsiteX16" fmla="*/ 40393 w 78757"/>
                <a:gd name="connsiteY16" fmla="*/ 83419 h 102899"/>
                <a:gd name="connsiteX17" fmla="*/ 32678 w 78757"/>
                <a:gd name="connsiteY17" fmla="*/ 95277 h 102899"/>
                <a:gd name="connsiteX18" fmla="*/ 16018 w 78757"/>
                <a:gd name="connsiteY18" fmla="*/ 86499 h 102899"/>
                <a:gd name="connsiteX19" fmla="*/ 12749 w 78757"/>
                <a:gd name="connsiteY19" fmla="*/ 83561 h 102899"/>
                <a:gd name="connsiteX20" fmla="*/ 285 w 78757"/>
                <a:gd name="connsiteY20" fmla="*/ 81224 h 102899"/>
                <a:gd name="connsiteX21" fmla="*/ 9675 w 78757"/>
                <a:gd name="connsiteY21" fmla="*/ 72280 h 102899"/>
                <a:gd name="connsiteX22" fmla="*/ 12932 w 78757"/>
                <a:gd name="connsiteY22" fmla="*/ 68982 h 102899"/>
                <a:gd name="connsiteX23" fmla="*/ 12921 w 78757"/>
                <a:gd name="connsiteY23" fmla="*/ 68982 h 102899"/>
                <a:gd name="connsiteX24" fmla="*/ 44931 w 78757"/>
                <a:gd name="connsiteY24" fmla="*/ 43099 h 102899"/>
                <a:gd name="connsiteX25" fmla="*/ 36924 w 78757"/>
                <a:gd name="connsiteY25" fmla="*/ 42676 h 102899"/>
                <a:gd name="connsiteX26" fmla="*/ 41307 w 78757"/>
                <a:gd name="connsiteY26" fmla="*/ 31338 h 102899"/>
                <a:gd name="connsiteX27" fmla="*/ 24059 w 78757"/>
                <a:gd name="connsiteY27" fmla="*/ 24131 h 102899"/>
                <a:gd name="connsiteX28" fmla="*/ 29357 w 78757"/>
                <a:gd name="connsiteY28" fmla="*/ 19662 h 102899"/>
                <a:gd name="connsiteX29" fmla="*/ 32672 w 78757"/>
                <a:gd name="connsiteY29" fmla="*/ 16342 h 102899"/>
                <a:gd name="connsiteX30" fmla="*/ 32689 w 78757"/>
                <a:gd name="connsiteY30" fmla="*/ 13107 h 102899"/>
                <a:gd name="connsiteX31" fmla="*/ 35952 w 78757"/>
                <a:gd name="connsiteY31" fmla="*/ 6489 h 102899"/>
                <a:gd name="connsiteX32" fmla="*/ 35969 w 78757"/>
                <a:gd name="connsiteY32" fmla="*/ 6495 h 102899"/>
                <a:gd name="connsiteX33" fmla="*/ 38616 w 78757"/>
                <a:gd name="connsiteY33" fmla="*/ 522 h 102899"/>
                <a:gd name="connsiteX34" fmla="*/ 47062 w 78757"/>
                <a:gd name="connsiteY34" fmla="*/ 13907 h 102899"/>
                <a:gd name="connsiteX35" fmla="*/ 47805 w 78757"/>
                <a:gd name="connsiteY35" fmla="*/ 5889 h 102899"/>
                <a:gd name="connsiteX36" fmla="*/ 67716 w 78757"/>
                <a:gd name="connsiteY36" fmla="*/ 3586 h 102899"/>
                <a:gd name="connsiteX37" fmla="*/ 58584 w 78757"/>
                <a:gd name="connsiteY37" fmla="*/ 21085 h 102899"/>
                <a:gd name="connsiteX38" fmla="*/ 55869 w 78757"/>
                <a:gd name="connsiteY38" fmla="*/ 21839 h 102899"/>
                <a:gd name="connsiteX39" fmla="*/ 55755 w 78757"/>
                <a:gd name="connsiteY39" fmla="*/ 22354 h 102899"/>
                <a:gd name="connsiteX40" fmla="*/ 59281 w 78757"/>
                <a:gd name="connsiteY40" fmla="*/ 20805 h 102899"/>
                <a:gd name="connsiteX41" fmla="*/ 75369 w 78757"/>
                <a:gd name="connsiteY41" fmla="*/ 19599 h 102899"/>
                <a:gd name="connsiteX42" fmla="*/ 75392 w 78757"/>
                <a:gd name="connsiteY42" fmla="*/ 22971 h 102899"/>
                <a:gd name="connsiteX43" fmla="*/ 72157 w 78757"/>
                <a:gd name="connsiteY43" fmla="*/ 26166 h 102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78757" h="102899">
                  <a:moveTo>
                    <a:pt x="72157" y="26166"/>
                  </a:moveTo>
                  <a:cubicBezTo>
                    <a:pt x="71048" y="27280"/>
                    <a:pt x="69939" y="28400"/>
                    <a:pt x="68825" y="29515"/>
                  </a:cubicBezTo>
                  <a:cubicBezTo>
                    <a:pt x="66882" y="32961"/>
                    <a:pt x="64476" y="36104"/>
                    <a:pt x="62264" y="39373"/>
                  </a:cubicBezTo>
                  <a:cubicBezTo>
                    <a:pt x="61841" y="41493"/>
                    <a:pt x="61413" y="43608"/>
                    <a:pt x="60996" y="45728"/>
                  </a:cubicBezTo>
                  <a:cubicBezTo>
                    <a:pt x="60298" y="49289"/>
                    <a:pt x="61436" y="52626"/>
                    <a:pt x="64470" y="54060"/>
                  </a:cubicBezTo>
                  <a:cubicBezTo>
                    <a:pt x="68282" y="55861"/>
                    <a:pt x="70088" y="52380"/>
                    <a:pt x="71871" y="49660"/>
                  </a:cubicBezTo>
                  <a:cubicBezTo>
                    <a:pt x="73551" y="47088"/>
                    <a:pt x="73906" y="43522"/>
                    <a:pt x="78758" y="41671"/>
                  </a:cubicBezTo>
                  <a:cubicBezTo>
                    <a:pt x="77003" y="50237"/>
                    <a:pt x="81284" y="59696"/>
                    <a:pt x="69471" y="63788"/>
                  </a:cubicBezTo>
                  <a:cubicBezTo>
                    <a:pt x="66448" y="64833"/>
                    <a:pt x="65682" y="68851"/>
                    <a:pt x="65562" y="72252"/>
                  </a:cubicBezTo>
                  <a:cubicBezTo>
                    <a:pt x="65276" y="72846"/>
                    <a:pt x="64996" y="73440"/>
                    <a:pt x="64733" y="74040"/>
                  </a:cubicBezTo>
                  <a:cubicBezTo>
                    <a:pt x="62601" y="76475"/>
                    <a:pt x="61075" y="79012"/>
                    <a:pt x="63413" y="82218"/>
                  </a:cubicBezTo>
                  <a:cubicBezTo>
                    <a:pt x="63773" y="83567"/>
                    <a:pt x="63636" y="84836"/>
                    <a:pt x="63036" y="86076"/>
                  </a:cubicBezTo>
                  <a:cubicBezTo>
                    <a:pt x="59413" y="90157"/>
                    <a:pt x="53669" y="91448"/>
                    <a:pt x="50331" y="95883"/>
                  </a:cubicBezTo>
                  <a:cubicBezTo>
                    <a:pt x="49548" y="96986"/>
                    <a:pt x="48685" y="98020"/>
                    <a:pt x="47811" y="99049"/>
                  </a:cubicBezTo>
                  <a:cubicBezTo>
                    <a:pt x="46479" y="100632"/>
                    <a:pt x="44931" y="101941"/>
                    <a:pt x="43033" y="102804"/>
                  </a:cubicBezTo>
                  <a:cubicBezTo>
                    <a:pt x="41633" y="103084"/>
                    <a:pt x="40381" y="102747"/>
                    <a:pt x="39256" y="101872"/>
                  </a:cubicBezTo>
                  <a:cubicBezTo>
                    <a:pt x="39604" y="96249"/>
                    <a:pt x="39947" y="90625"/>
                    <a:pt x="40393" y="83419"/>
                  </a:cubicBezTo>
                  <a:cubicBezTo>
                    <a:pt x="34106" y="86293"/>
                    <a:pt x="35775" y="92385"/>
                    <a:pt x="32678" y="95277"/>
                  </a:cubicBezTo>
                  <a:cubicBezTo>
                    <a:pt x="22019" y="101964"/>
                    <a:pt x="21471" y="89556"/>
                    <a:pt x="16018" y="86499"/>
                  </a:cubicBezTo>
                  <a:cubicBezTo>
                    <a:pt x="14996" y="85527"/>
                    <a:pt x="16516" y="81944"/>
                    <a:pt x="12749" y="83561"/>
                  </a:cubicBezTo>
                  <a:cubicBezTo>
                    <a:pt x="8097" y="85556"/>
                    <a:pt x="1994" y="86864"/>
                    <a:pt x="285" y="81224"/>
                  </a:cubicBezTo>
                  <a:cubicBezTo>
                    <a:pt x="-1618" y="74943"/>
                    <a:pt x="6514" y="75406"/>
                    <a:pt x="9675" y="72280"/>
                  </a:cubicBezTo>
                  <a:cubicBezTo>
                    <a:pt x="10761" y="71183"/>
                    <a:pt x="11847" y="70080"/>
                    <a:pt x="12932" y="68982"/>
                  </a:cubicBezTo>
                  <a:lnTo>
                    <a:pt x="12921" y="68982"/>
                  </a:lnTo>
                  <a:cubicBezTo>
                    <a:pt x="31192" y="69754"/>
                    <a:pt x="37518" y="55781"/>
                    <a:pt x="44931" y="43099"/>
                  </a:cubicBezTo>
                  <a:cubicBezTo>
                    <a:pt x="42388" y="38830"/>
                    <a:pt x="39044" y="46368"/>
                    <a:pt x="36924" y="42676"/>
                  </a:cubicBezTo>
                  <a:cubicBezTo>
                    <a:pt x="34249" y="38024"/>
                    <a:pt x="40604" y="36675"/>
                    <a:pt x="41307" y="31338"/>
                  </a:cubicBezTo>
                  <a:cubicBezTo>
                    <a:pt x="32300" y="35938"/>
                    <a:pt x="26774" y="31966"/>
                    <a:pt x="24059" y="24131"/>
                  </a:cubicBezTo>
                  <a:cubicBezTo>
                    <a:pt x="22899" y="20770"/>
                    <a:pt x="26574" y="20022"/>
                    <a:pt x="29357" y="19662"/>
                  </a:cubicBezTo>
                  <a:cubicBezTo>
                    <a:pt x="32055" y="20148"/>
                    <a:pt x="31306" y="17187"/>
                    <a:pt x="32672" y="16342"/>
                  </a:cubicBezTo>
                  <a:cubicBezTo>
                    <a:pt x="32672" y="15261"/>
                    <a:pt x="32683" y="14181"/>
                    <a:pt x="32689" y="13107"/>
                  </a:cubicBezTo>
                  <a:cubicBezTo>
                    <a:pt x="33392" y="10712"/>
                    <a:pt x="34346" y="8443"/>
                    <a:pt x="35952" y="6489"/>
                  </a:cubicBezTo>
                  <a:lnTo>
                    <a:pt x="35969" y="6495"/>
                  </a:lnTo>
                  <a:cubicBezTo>
                    <a:pt x="37370" y="4734"/>
                    <a:pt x="37050" y="2214"/>
                    <a:pt x="38616" y="522"/>
                  </a:cubicBezTo>
                  <a:cubicBezTo>
                    <a:pt x="45062" y="4169"/>
                    <a:pt x="45062" y="4169"/>
                    <a:pt x="47062" y="13907"/>
                  </a:cubicBezTo>
                  <a:cubicBezTo>
                    <a:pt x="47942" y="11295"/>
                    <a:pt x="46302" y="8449"/>
                    <a:pt x="47805" y="5889"/>
                  </a:cubicBezTo>
                  <a:cubicBezTo>
                    <a:pt x="53869" y="-895"/>
                    <a:pt x="63636" y="-2026"/>
                    <a:pt x="67716" y="3586"/>
                  </a:cubicBezTo>
                  <a:cubicBezTo>
                    <a:pt x="72786" y="10558"/>
                    <a:pt x="65630" y="17170"/>
                    <a:pt x="58584" y="21085"/>
                  </a:cubicBezTo>
                  <a:cubicBezTo>
                    <a:pt x="57812" y="22159"/>
                    <a:pt x="56909" y="22394"/>
                    <a:pt x="55869" y="21839"/>
                  </a:cubicBezTo>
                  <a:cubicBezTo>
                    <a:pt x="55829" y="21822"/>
                    <a:pt x="55635" y="22308"/>
                    <a:pt x="55755" y="22354"/>
                  </a:cubicBezTo>
                  <a:cubicBezTo>
                    <a:pt x="57441" y="23040"/>
                    <a:pt x="57852" y="20788"/>
                    <a:pt x="59281" y="20805"/>
                  </a:cubicBezTo>
                  <a:cubicBezTo>
                    <a:pt x="64499" y="18256"/>
                    <a:pt x="69602" y="14438"/>
                    <a:pt x="75369" y="19599"/>
                  </a:cubicBezTo>
                  <a:cubicBezTo>
                    <a:pt x="75375" y="20719"/>
                    <a:pt x="75386" y="21845"/>
                    <a:pt x="75392" y="22971"/>
                  </a:cubicBezTo>
                  <a:cubicBezTo>
                    <a:pt x="74294" y="24005"/>
                    <a:pt x="73214" y="25074"/>
                    <a:pt x="72157" y="26166"/>
                  </a:cubicBezTo>
                  <a:close/>
                </a:path>
              </a:pathLst>
            </a:custGeom>
            <a:grpFill/>
            <a:ln w="5715" cap="flat">
              <a:noFill/>
              <a:prstDash val="solid"/>
              <a:miter/>
            </a:ln>
          </p:spPr>
          <p:txBody>
            <a:bodyPr rtlCol="0" anchor="ctr"/>
            <a:lstStyle/>
            <a:p>
              <a:endParaRPr lang="zh-CN" altLang="en-US"/>
            </a:p>
          </p:txBody>
        </p:sp>
        <p:sp>
          <p:nvSpPr>
            <p:cNvPr id="5903" name="任意多边形: 形状 5902">
              <a:extLst>
                <a:ext uri="{FF2B5EF4-FFF2-40B4-BE49-F238E27FC236}">
                  <a16:creationId xmlns:a16="http://schemas.microsoft.com/office/drawing/2014/main" id="{2A9244E6-AAEF-CB9C-25B6-2DABDC364C37}"/>
                </a:ext>
              </a:extLst>
            </p:cNvPr>
            <p:cNvSpPr/>
            <p:nvPr/>
          </p:nvSpPr>
          <p:spPr>
            <a:xfrm>
              <a:off x="4811998" y="4896520"/>
              <a:ext cx="59906" cy="81787"/>
            </a:xfrm>
            <a:custGeom>
              <a:avLst/>
              <a:gdLst>
                <a:gd name="connsiteX0" fmla="*/ 3105 w 59906"/>
                <a:gd name="connsiteY0" fmla="*/ 68637 h 81787"/>
                <a:gd name="connsiteX1" fmla="*/ 3110 w 59906"/>
                <a:gd name="connsiteY1" fmla="*/ 48903 h 81787"/>
                <a:gd name="connsiteX2" fmla="*/ 3739 w 59906"/>
                <a:gd name="connsiteY2" fmla="*/ 46943 h 81787"/>
                <a:gd name="connsiteX3" fmla="*/ 9717 w 59906"/>
                <a:gd name="connsiteY3" fmla="*/ 41760 h 81787"/>
                <a:gd name="connsiteX4" fmla="*/ 14397 w 59906"/>
                <a:gd name="connsiteY4" fmla="*/ 38908 h 81787"/>
                <a:gd name="connsiteX5" fmla="*/ 17724 w 59906"/>
                <a:gd name="connsiteY5" fmla="*/ 38022 h 81787"/>
                <a:gd name="connsiteX6" fmla="*/ 18867 w 59906"/>
                <a:gd name="connsiteY6" fmla="*/ 37845 h 81787"/>
                <a:gd name="connsiteX7" fmla="*/ 17712 w 59906"/>
                <a:gd name="connsiteY7" fmla="*/ 37713 h 81787"/>
                <a:gd name="connsiteX8" fmla="*/ 15106 w 59906"/>
                <a:gd name="connsiteY8" fmla="*/ 33233 h 81787"/>
                <a:gd name="connsiteX9" fmla="*/ 15672 w 59906"/>
                <a:gd name="connsiteY9" fmla="*/ 31381 h 81787"/>
                <a:gd name="connsiteX10" fmla="*/ 16878 w 59906"/>
                <a:gd name="connsiteY10" fmla="*/ 29827 h 81787"/>
                <a:gd name="connsiteX11" fmla="*/ 20427 w 59906"/>
                <a:gd name="connsiteY11" fmla="*/ 27998 h 81787"/>
                <a:gd name="connsiteX12" fmla="*/ 22473 w 59906"/>
                <a:gd name="connsiteY12" fmla="*/ 28066 h 81787"/>
                <a:gd name="connsiteX13" fmla="*/ 29588 w 59906"/>
                <a:gd name="connsiteY13" fmla="*/ 18139 h 81787"/>
                <a:gd name="connsiteX14" fmla="*/ 29417 w 59906"/>
                <a:gd name="connsiteY14" fmla="*/ 16008 h 81787"/>
                <a:gd name="connsiteX15" fmla="*/ 37658 w 59906"/>
                <a:gd name="connsiteY15" fmla="*/ 0 h 81787"/>
                <a:gd name="connsiteX16" fmla="*/ 49128 w 59906"/>
                <a:gd name="connsiteY16" fmla="*/ 9413 h 81787"/>
                <a:gd name="connsiteX17" fmla="*/ 56729 w 59906"/>
                <a:gd name="connsiteY17" fmla="*/ 13688 h 81787"/>
                <a:gd name="connsiteX18" fmla="*/ 59460 w 59906"/>
                <a:gd name="connsiteY18" fmla="*/ 17208 h 81787"/>
                <a:gd name="connsiteX19" fmla="*/ 36337 w 59906"/>
                <a:gd name="connsiteY19" fmla="*/ 50418 h 81787"/>
                <a:gd name="connsiteX20" fmla="*/ 19107 w 59906"/>
                <a:gd name="connsiteY20" fmla="*/ 66494 h 81787"/>
                <a:gd name="connsiteX21" fmla="*/ 11140 w 59906"/>
                <a:gd name="connsiteY21" fmla="*/ 80118 h 81787"/>
                <a:gd name="connsiteX22" fmla="*/ 9688 w 59906"/>
                <a:gd name="connsiteY22" fmla="*/ 81787 h 81787"/>
                <a:gd name="connsiteX23" fmla="*/ 6396 w 59906"/>
                <a:gd name="connsiteY23" fmla="*/ 81787 h 81787"/>
                <a:gd name="connsiteX24" fmla="*/ 3105 w 59906"/>
                <a:gd name="connsiteY24" fmla="*/ 68637 h 8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9906" h="81787">
                  <a:moveTo>
                    <a:pt x="3105" y="68637"/>
                  </a:moveTo>
                  <a:cubicBezTo>
                    <a:pt x="-1044" y="62059"/>
                    <a:pt x="-1027" y="55481"/>
                    <a:pt x="3110" y="48903"/>
                  </a:cubicBezTo>
                  <a:cubicBezTo>
                    <a:pt x="3322" y="48252"/>
                    <a:pt x="3533" y="47600"/>
                    <a:pt x="3739" y="46943"/>
                  </a:cubicBezTo>
                  <a:cubicBezTo>
                    <a:pt x="5271" y="44680"/>
                    <a:pt x="7477" y="43188"/>
                    <a:pt x="9717" y="41760"/>
                  </a:cubicBezTo>
                  <a:cubicBezTo>
                    <a:pt x="11214" y="40719"/>
                    <a:pt x="12786" y="39765"/>
                    <a:pt x="14397" y="38908"/>
                  </a:cubicBezTo>
                  <a:cubicBezTo>
                    <a:pt x="15438" y="38393"/>
                    <a:pt x="16558" y="38108"/>
                    <a:pt x="17724" y="38022"/>
                  </a:cubicBezTo>
                  <a:cubicBezTo>
                    <a:pt x="18867" y="37976"/>
                    <a:pt x="19250" y="37925"/>
                    <a:pt x="18867" y="37845"/>
                  </a:cubicBezTo>
                  <a:cubicBezTo>
                    <a:pt x="18495" y="37770"/>
                    <a:pt x="18112" y="37725"/>
                    <a:pt x="17712" y="37713"/>
                  </a:cubicBezTo>
                  <a:cubicBezTo>
                    <a:pt x="15992" y="36719"/>
                    <a:pt x="15220" y="35176"/>
                    <a:pt x="15106" y="33233"/>
                  </a:cubicBezTo>
                  <a:cubicBezTo>
                    <a:pt x="15289" y="32610"/>
                    <a:pt x="15483" y="32010"/>
                    <a:pt x="15672" y="31381"/>
                  </a:cubicBezTo>
                  <a:cubicBezTo>
                    <a:pt x="16072" y="30855"/>
                    <a:pt x="16478" y="30352"/>
                    <a:pt x="16878" y="29827"/>
                  </a:cubicBezTo>
                  <a:cubicBezTo>
                    <a:pt x="17907" y="28906"/>
                    <a:pt x="19090" y="28329"/>
                    <a:pt x="20427" y="27998"/>
                  </a:cubicBezTo>
                  <a:cubicBezTo>
                    <a:pt x="21118" y="28021"/>
                    <a:pt x="21798" y="28060"/>
                    <a:pt x="22473" y="28066"/>
                  </a:cubicBezTo>
                  <a:cubicBezTo>
                    <a:pt x="29822" y="28324"/>
                    <a:pt x="28748" y="22534"/>
                    <a:pt x="29588" y="18139"/>
                  </a:cubicBezTo>
                  <a:cubicBezTo>
                    <a:pt x="29519" y="17431"/>
                    <a:pt x="29468" y="16722"/>
                    <a:pt x="29417" y="16008"/>
                  </a:cubicBezTo>
                  <a:cubicBezTo>
                    <a:pt x="29177" y="9961"/>
                    <a:pt x="34309" y="7001"/>
                    <a:pt x="37658" y="0"/>
                  </a:cubicBezTo>
                  <a:cubicBezTo>
                    <a:pt x="39486" y="7795"/>
                    <a:pt x="40344" y="15694"/>
                    <a:pt x="49128" y="9413"/>
                  </a:cubicBezTo>
                  <a:cubicBezTo>
                    <a:pt x="52277" y="9744"/>
                    <a:pt x="54545" y="11636"/>
                    <a:pt x="56729" y="13688"/>
                  </a:cubicBezTo>
                  <a:cubicBezTo>
                    <a:pt x="57786" y="14745"/>
                    <a:pt x="58677" y="15934"/>
                    <a:pt x="59460" y="17208"/>
                  </a:cubicBezTo>
                  <a:cubicBezTo>
                    <a:pt x="62541" y="35782"/>
                    <a:pt x="49122" y="42868"/>
                    <a:pt x="36337" y="50418"/>
                  </a:cubicBezTo>
                  <a:cubicBezTo>
                    <a:pt x="25405" y="50195"/>
                    <a:pt x="16735" y="51972"/>
                    <a:pt x="19107" y="66494"/>
                  </a:cubicBezTo>
                  <a:cubicBezTo>
                    <a:pt x="20095" y="72558"/>
                    <a:pt x="14112" y="75729"/>
                    <a:pt x="11140" y="80118"/>
                  </a:cubicBezTo>
                  <a:cubicBezTo>
                    <a:pt x="10654" y="80679"/>
                    <a:pt x="10174" y="81233"/>
                    <a:pt x="9688" y="81787"/>
                  </a:cubicBezTo>
                  <a:cubicBezTo>
                    <a:pt x="8591" y="81787"/>
                    <a:pt x="7494" y="81787"/>
                    <a:pt x="6396" y="81787"/>
                  </a:cubicBezTo>
                  <a:cubicBezTo>
                    <a:pt x="1682" y="78313"/>
                    <a:pt x="5196" y="72775"/>
                    <a:pt x="3105" y="68637"/>
                  </a:cubicBezTo>
                  <a:close/>
                </a:path>
              </a:pathLst>
            </a:custGeom>
            <a:grpFill/>
            <a:ln w="5715" cap="flat">
              <a:noFill/>
              <a:prstDash val="solid"/>
              <a:miter/>
            </a:ln>
          </p:spPr>
          <p:txBody>
            <a:bodyPr rtlCol="0" anchor="ctr"/>
            <a:lstStyle/>
            <a:p>
              <a:endParaRPr lang="zh-CN" altLang="en-US"/>
            </a:p>
          </p:txBody>
        </p:sp>
        <p:sp>
          <p:nvSpPr>
            <p:cNvPr id="5904" name="任意多边形: 形状 5903">
              <a:extLst>
                <a:ext uri="{FF2B5EF4-FFF2-40B4-BE49-F238E27FC236}">
                  <a16:creationId xmlns:a16="http://schemas.microsoft.com/office/drawing/2014/main" id="{A786C27B-6C4C-4595-4643-6C702697EF2A}"/>
                </a:ext>
              </a:extLst>
            </p:cNvPr>
            <p:cNvSpPr/>
            <p:nvPr/>
          </p:nvSpPr>
          <p:spPr>
            <a:xfrm>
              <a:off x="4813000" y="5111998"/>
              <a:ext cx="45696" cy="54416"/>
            </a:xfrm>
            <a:custGeom>
              <a:avLst/>
              <a:gdLst>
                <a:gd name="connsiteX0" fmla="*/ 18522 w 45696"/>
                <a:gd name="connsiteY0" fmla="*/ 14316 h 54416"/>
                <a:gd name="connsiteX1" fmla="*/ 25123 w 45696"/>
                <a:gd name="connsiteY1" fmla="*/ 14339 h 54416"/>
                <a:gd name="connsiteX2" fmla="*/ 31558 w 45696"/>
                <a:gd name="connsiteY2" fmla="*/ 14333 h 54416"/>
                <a:gd name="connsiteX3" fmla="*/ 38793 w 45696"/>
                <a:gd name="connsiteY3" fmla="*/ 0 h 54416"/>
                <a:gd name="connsiteX4" fmla="*/ 40925 w 45696"/>
                <a:gd name="connsiteY4" fmla="*/ 10339 h 54416"/>
                <a:gd name="connsiteX5" fmla="*/ 44834 w 45696"/>
                <a:gd name="connsiteY5" fmla="*/ 17614 h 54416"/>
                <a:gd name="connsiteX6" fmla="*/ 45697 w 45696"/>
                <a:gd name="connsiteY6" fmla="*/ 19488 h 54416"/>
                <a:gd name="connsiteX7" fmla="*/ 40673 w 45696"/>
                <a:gd name="connsiteY7" fmla="*/ 30530 h 54416"/>
                <a:gd name="connsiteX8" fmla="*/ 37010 w 45696"/>
                <a:gd name="connsiteY8" fmla="*/ 35170 h 54416"/>
                <a:gd name="connsiteX9" fmla="*/ 34593 w 45696"/>
                <a:gd name="connsiteY9" fmla="*/ 38148 h 54416"/>
                <a:gd name="connsiteX10" fmla="*/ 33598 w 45696"/>
                <a:gd name="connsiteY10" fmla="*/ 39777 h 54416"/>
                <a:gd name="connsiteX11" fmla="*/ 32044 w 45696"/>
                <a:gd name="connsiteY11" fmla="*/ 45474 h 54416"/>
                <a:gd name="connsiteX12" fmla="*/ 25134 w 45696"/>
                <a:gd name="connsiteY12" fmla="*/ 53847 h 54416"/>
                <a:gd name="connsiteX13" fmla="*/ 19145 w 45696"/>
                <a:gd name="connsiteY13" fmla="*/ 52561 h 54416"/>
                <a:gd name="connsiteX14" fmla="*/ 5349 w 45696"/>
                <a:gd name="connsiteY14" fmla="*/ 43914 h 54416"/>
                <a:gd name="connsiteX15" fmla="*/ 4372 w 45696"/>
                <a:gd name="connsiteY15" fmla="*/ 42131 h 54416"/>
                <a:gd name="connsiteX16" fmla="*/ 4880 w 45696"/>
                <a:gd name="connsiteY16" fmla="*/ 41211 h 54416"/>
                <a:gd name="connsiteX17" fmla="*/ 5486 w 45696"/>
                <a:gd name="connsiteY17" fmla="*/ 40165 h 54416"/>
                <a:gd name="connsiteX18" fmla="*/ 1480 w 45696"/>
                <a:gd name="connsiteY18" fmla="*/ 42085 h 54416"/>
                <a:gd name="connsiteX19" fmla="*/ 18522 w 45696"/>
                <a:gd name="connsiteY19" fmla="*/ 14316 h 5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696" h="54416">
                  <a:moveTo>
                    <a:pt x="18522" y="14316"/>
                  </a:moveTo>
                  <a:cubicBezTo>
                    <a:pt x="20722" y="14322"/>
                    <a:pt x="22923" y="14333"/>
                    <a:pt x="25123" y="14339"/>
                  </a:cubicBezTo>
                  <a:cubicBezTo>
                    <a:pt x="27272" y="17128"/>
                    <a:pt x="29312" y="17019"/>
                    <a:pt x="31558" y="14333"/>
                  </a:cubicBezTo>
                  <a:cubicBezTo>
                    <a:pt x="35044" y="10161"/>
                    <a:pt x="33787" y="3606"/>
                    <a:pt x="38793" y="0"/>
                  </a:cubicBezTo>
                  <a:cubicBezTo>
                    <a:pt x="43868" y="2658"/>
                    <a:pt x="44159" y="5990"/>
                    <a:pt x="40925" y="10339"/>
                  </a:cubicBezTo>
                  <a:cubicBezTo>
                    <a:pt x="37250" y="15282"/>
                    <a:pt x="40153" y="17002"/>
                    <a:pt x="44834" y="17614"/>
                  </a:cubicBezTo>
                  <a:cubicBezTo>
                    <a:pt x="45120" y="18237"/>
                    <a:pt x="45405" y="18865"/>
                    <a:pt x="45697" y="19488"/>
                  </a:cubicBezTo>
                  <a:cubicBezTo>
                    <a:pt x="45394" y="23792"/>
                    <a:pt x="42748" y="27032"/>
                    <a:pt x="40673" y="30530"/>
                  </a:cubicBezTo>
                  <a:cubicBezTo>
                    <a:pt x="39593" y="32187"/>
                    <a:pt x="38324" y="33707"/>
                    <a:pt x="37010" y="35170"/>
                  </a:cubicBezTo>
                  <a:cubicBezTo>
                    <a:pt x="36221" y="36170"/>
                    <a:pt x="35387" y="37148"/>
                    <a:pt x="34593" y="38148"/>
                  </a:cubicBezTo>
                  <a:cubicBezTo>
                    <a:pt x="34278" y="38702"/>
                    <a:pt x="33907" y="39222"/>
                    <a:pt x="33598" y="39777"/>
                  </a:cubicBezTo>
                  <a:cubicBezTo>
                    <a:pt x="32827" y="41605"/>
                    <a:pt x="32358" y="43509"/>
                    <a:pt x="32044" y="45474"/>
                  </a:cubicBezTo>
                  <a:cubicBezTo>
                    <a:pt x="30718" y="49075"/>
                    <a:pt x="31849" y="54733"/>
                    <a:pt x="25134" y="53847"/>
                  </a:cubicBezTo>
                  <a:cubicBezTo>
                    <a:pt x="23128" y="53373"/>
                    <a:pt x="20888" y="52075"/>
                    <a:pt x="19145" y="52561"/>
                  </a:cubicBezTo>
                  <a:cubicBezTo>
                    <a:pt x="7618" y="55778"/>
                    <a:pt x="7652" y="55904"/>
                    <a:pt x="5349" y="43914"/>
                  </a:cubicBezTo>
                  <a:cubicBezTo>
                    <a:pt x="4526" y="43383"/>
                    <a:pt x="4206" y="42788"/>
                    <a:pt x="4372" y="42131"/>
                  </a:cubicBezTo>
                  <a:cubicBezTo>
                    <a:pt x="4549" y="41445"/>
                    <a:pt x="4760" y="41102"/>
                    <a:pt x="4880" y="41211"/>
                  </a:cubicBezTo>
                  <a:cubicBezTo>
                    <a:pt x="6075" y="40811"/>
                    <a:pt x="5629" y="39954"/>
                    <a:pt x="5486" y="40165"/>
                  </a:cubicBezTo>
                  <a:cubicBezTo>
                    <a:pt x="4497" y="41605"/>
                    <a:pt x="3114" y="41943"/>
                    <a:pt x="1480" y="42085"/>
                  </a:cubicBezTo>
                  <a:cubicBezTo>
                    <a:pt x="-3658" y="31227"/>
                    <a:pt x="5200" y="16871"/>
                    <a:pt x="18522" y="14316"/>
                  </a:cubicBezTo>
                  <a:close/>
                </a:path>
              </a:pathLst>
            </a:custGeom>
            <a:grpFill/>
            <a:ln w="5715" cap="flat">
              <a:noFill/>
              <a:prstDash val="solid"/>
              <a:miter/>
            </a:ln>
          </p:spPr>
          <p:txBody>
            <a:bodyPr rtlCol="0" anchor="ctr"/>
            <a:lstStyle/>
            <a:p>
              <a:endParaRPr lang="zh-CN" altLang="en-US"/>
            </a:p>
          </p:txBody>
        </p:sp>
        <p:sp>
          <p:nvSpPr>
            <p:cNvPr id="5905" name="任意多边形: 形状 5904">
              <a:extLst>
                <a:ext uri="{FF2B5EF4-FFF2-40B4-BE49-F238E27FC236}">
                  <a16:creationId xmlns:a16="http://schemas.microsoft.com/office/drawing/2014/main" id="{94345973-236E-5E4E-089C-C6D80272E6AF}"/>
                </a:ext>
              </a:extLst>
            </p:cNvPr>
            <p:cNvSpPr/>
            <p:nvPr/>
          </p:nvSpPr>
          <p:spPr>
            <a:xfrm>
              <a:off x="4759192" y="5005439"/>
              <a:ext cx="46167" cy="64991"/>
            </a:xfrm>
            <a:custGeom>
              <a:avLst/>
              <a:gdLst>
                <a:gd name="connsiteX0" fmla="*/ 36210 w 46167"/>
                <a:gd name="connsiteY0" fmla="*/ 41963 h 64991"/>
                <a:gd name="connsiteX1" fmla="*/ 29346 w 46167"/>
                <a:gd name="connsiteY1" fmla="*/ 50164 h 64991"/>
                <a:gd name="connsiteX2" fmla="*/ 45748 w 46167"/>
                <a:gd name="connsiteY2" fmla="*/ 49050 h 64991"/>
                <a:gd name="connsiteX3" fmla="*/ 42851 w 46167"/>
                <a:gd name="connsiteY3" fmla="*/ 55170 h 64991"/>
                <a:gd name="connsiteX4" fmla="*/ 44314 w 46167"/>
                <a:gd name="connsiteY4" fmla="*/ 59103 h 64991"/>
                <a:gd name="connsiteX5" fmla="*/ 39468 w 46167"/>
                <a:gd name="connsiteY5" fmla="*/ 61668 h 64991"/>
                <a:gd name="connsiteX6" fmla="*/ 39490 w 46167"/>
                <a:gd name="connsiteY6" fmla="*/ 61691 h 64991"/>
                <a:gd name="connsiteX7" fmla="*/ 9813 w 46167"/>
                <a:gd name="connsiteY7" fmla="*/ 64983 h 64991"/>
                <a:gd name="connsiteX8" fmla="*/ 0 w 46167"/>
                <a:gd name="connsiteY8" fmla="*/ 61691 h 64991"/>
                <a:gd name="connsiteX9" fmla="*/ 20408 w 46167"/>
                <a:gd name="connsiteY9" fmla="*/ 32796 h 64991"/>
                <a:gd name="connsiteX10" fmla="*/ 16442 w 46167"/>
                <a:gd name="connsiteY10" fmla="*/ 25510 h 64991"/>
                <a:gd name="connsiteX11" fmla="*/ 32981 w 46167"/>
                <a:gd name="connsiteY11" fmla="*/ 1472 h 64991"/>
                <a:gd name="connsiteX12" fmla="*/ 39479 w 46167"/>
                <a:gd name="connsiteY12" fmla="*/ 2501 h 64991"/>
                <a:gd name="connsiteX13" fmla="*/ 40594 w 46167"/>
                <a:gd name="connsiteY13" fmla="*/ 4696 h 64991"/>
                <a:gd name="connsiteX14" fmla="*/ 39439 w 46167"/>
                <a:gd name="connsiteY14" fmla="*/ 5770 h 64991"/>
                <a:gd name="connsiteX15" fmla="*/ 36222 w 46167"/>
                <a:gd name="connsiteY15" fmla="*/ 9107 h 64991"/>
                <a:gd name="connsiteX16" fmla="*/ 31364 w 46167"/>
                <a:gd name="connsiteY16" fmla="*/ 31550 h 64991"/>
                <a:gd name="connsiteX17" fmla="*/ 31690 w 46167"/>
                <a:gd name="connsiteY17" fmla="*/ 34231 h 64991"/>
                <a:gd name="connsiteX18" fmla="*/ 32884 w 46167"/>
                <a:gd name="connsiteY18" fmla="*/ 35374 h 64991"/>
                <a:gd name="connsiteX19" fmla="*/ 36210 w 46167"/>
                <a:gd name="connsiteY19" fmla="*/ 41963 h 64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167" h="64991">
                  <a:moveTo>
                    <a:pt x="36210" y="41963"/>
                  </a:moveTo>
                  <a:cubicBezTo>
                    <a:pt x="36599" y="46775"/>
                    <a:pt x="32221" y="47684"/>
                    <a:pt x="29346" y="50164"/>
                  </a:cubicBezTo>
                  <a:cubicBezTo>
                    <a:pt x="35261" y="54850"/>
                    <a:pt x="40148" y="47621"/>
                    <a:pt x="45748" y="49050"/>
                  </a:cubicBezTo>
                  <a:cubicBezTo>
                    <a:pt x="47520" y="52330"/>
                    <a:pt x="43114" y="52827"/>
                    <a:pt x="42851" y="55170"/>
                  </a:cubicBezTo>
                  <a:cubicBezTo>
                    <a:pt x="43914" y="56268"/>
                    <a:pt x="44428" y="57571"/>
                    <a:pt x="44314" y="59103"/>
                  </a:cubicBezTo>
                  <a:cubicBezTo>
                    <a:pt x="43423" y="61320"/>
                    <a:pt x="42217" y="62949"/>
                    <a:pt x="39468" y="61668"/>
                  </a:cubicBezTo>
                  <a:lnTo>
                    <a:pt x="39490" y="61691"/>
                  </a:lnTo>
                  <a:cubicBezTo>
                    <a:pt x="28198" y="50130"/>
                    <a:pt x="19700" y="63829"/>
                    <a:pt x="9813" y="64983"/>
                  </a:cubicBezTo>
                  <a:cubicBezTo>
                    <a:pt x="6121" y="65143"/>
                    <a:pt x="3178" y="63069"/>
                    <a:pt x="0" y="61691"/>
                  </a:cubicBezTo>
                  <a:cubicBezTo>
                    <a:pt x="6806" y="52062"/>
                    <a:pt x="13653" y="42460"/>
                    <a:pt x="20408" y="32796"/>
                  </a:cubicBezTo>
                  <a:cubicBezTo>
                    <a:pt x="23843" y="27881"/>
                    <a:pt x="21134" y="26110"/>
                    <a:pt x="16442" y="25510"/>
                  </a:cubicBezTo>
                  <a:cubicBezTo>
                    <a:pt x="21917" y="17469"/>
                    <a:pt x="27203" y="9285"/>
                    <a:pt x="32981" y="1472"/>
                  </a:cubicBezTo>
                  <a:cubicBezTo>
                    <a:pt x="34890" y="-1105"/>
                    <a:pt x="37633" y="-2"/>
                    <a:pt x="39479" y="2501"/>
                  </a:cubicBezTo>
                  <a:cubicBezTo>
                    <a:pt x="40611" y="3244"/>
                    <a:pt x="40982" y="3976"/>
                    <a:pt x="40594" y="4696"/>
                  </a:cubicBezTo>
                  <a:cubicBezTo>
                    <a:pt x="40211" y="5416"/>
                    <a:pt x="39822" y="5770"/>
                    <a:pt x="39439" y="5770"/>
                  </a:cubicBezTo>
                  <a:cubicBezTo>
                    <a:pt x="38365" y="6884"/>
                    <a:pt x="37296" y="7993"/>
                    <a:pt x="36222" y="9107"/>
                  </a:cubicBezTo>
                  <a:cubicBezTo>
                    <a:pt x="41765" y="18171"/>
                    <a:pt x="33215" y="24190"/>
                    <a:pt x="31364" y="31550"/>
                  </a:cubicBezTo>
                  <a:cubicBezTo>
                    <a:pt x="30547" y="32493"/>
                    <a:pt x="30701" y="33419"/>
                    <a:pt x="31690" y="34231"/>
                  </a:cubicBezTo>
                  <a:cubicBezTo>
                    <a:pt x="32073" y="34602"/>
                    <a:pt x="32478" y="34991"/>
                    <a:pt x="32884" y="35374"/>
                  </a:cubicBezTo>
                  <a:cubicBezTo>
                    <a:pt x="32953" y="38100"/>
                    <a:pt x="33558" y="40546"/>
                    <a:pt x="36210" y="41963"/>
                  </a:cubicBezTo>
                  <a:close/>
                </a:path>
              </a:pathLst>
            </a:custGeom>
            <a:grpFill/>
            <a:ln w="5715" cap="flat">
              <a:noFill/>
              <a:prstDash val="solid"/>
              <a:miter/>
            </a:ln>
          </p:spPr>
          <p:txBody>
            <a:bodyPr rtlCol="0" anchor="ctr"/>
            <a:lstStyle/>
            <a:p>
              <a:endParaRPr lang="zh-CN" altLang="en-US" dirty="0"/>
            </a:p>
          </p:txBody>
        </p:sp>
        <p:sp>
          <p:nvSpPr>
            <p:cNvPr id="5906" name="任意多边形: 形状 5905">
              <a:extLst>
                <a:ext uri="{FF2B5EF4-FFF2-40B4-BE49-F238E27FC236}">
                  <a16:creationId xmlns:a16="http://schemas.microsoft.com/office/drawing/2014/main" id="{E9293535-132E-02C8-B8D2-8CE4B2D9BF18}"/>
                </a:ext>
              </a:extLst>
            </p:cNvPr>
            <p:cNvSpPr/>
            <p:nvPr/>
          </p:nvSpPr>
          <p:spPr>
            <a:xfrm>
              <a:off x="4768152" y="5090104"/>
              <a:ext cx="54854" cy="63991"/>
            </a:xfrm>
            <a:custGeom>
              <a:avLst/>
              <a:gdLst>
                <a:gd name="connsiteX0" fmla="*/ 40367 w 54854"/>
                <a:gd name="connsiteY0" fmla="*/ 6613 h 63991"/>
                <a:gd name="connsiteX1" fmla="*/ 46928 w 54854"/>
                <a:gd name="connsiteY1" fmla="*/ 0 h 63991"/>
                <a:gd name="connsiteX2" fmla="*/ 51848 w 54854"/>
                <a:gd name="connsiteY2" fmla="*/ 3264 h 63991"/>
                <a:gd name="connsiteX3" fmla="*/ 54855 w 54854"/>
                <a:gd name="connsiteY3" fmla="*/ 10836 h 63991"/>
                <a:gd name="connsiteX4" fmla="*/ 50534 w 54854"/>
                <a:gd name="connsiteY4" fmla="*/ 17882 h 63991"/>
                <a:gd name="connsiteX5" fmla="*/ 46334 w 54854"/>
                <a:gd name="connsiteY5" fmla="*/ 18905 h 63991"/>
                <a:gd name="connsiteX6" fmla="*/ 42013 w 54854"/>
                <a:gd name="connsiteY6" fmla="*/ 18517 h 63991"/>
                <a:gd name="connsiteX7" fmla="*/ 36978 w 54854"/>
                <a:gd name="connsiteY7" fmla="*/ 19814 h 63991"/>
                <a:gd name="connsiteX8" fmla="*/ 41293 w 54854"/>
                <a:gd name="connsiteY8" fmla="*/ 31032 h 63991"/>
                <a:gd name="connsiteX9" fmla="*/ 43659 w 54854"/>
                <a:gd name="connsiteY9" fmla="*/ 36250 h 63991"/>
                <a:gd name="connsiteX10" fmla="*/ 12758 w 54854"/>
                <a:gd name="connsiteY10" fmla="*/ 55658 h 63991"/>
                <a:gd name="connsiteX11" fmla="*/ 14541 w 54854"/>
                <a:gd name="connsiteY11" fmla="*/ 61265 h 63991"/>
                <a:gd name="connsiteX12" fmla="*/ 8980 w 54854"/>
                <a:gd name="connsiteY12" fmla="*/ 63979 h 63991"/>
                <a:gd name="connsiteX13" fmla="*/ 362 w 54854"/>
                <a:gd name="connsiteY13" fmla="*/ 57482 h 63991"/>
                <a:gd name="connsiteX14" fmla="*/ 2282 w 54854"/>
                <a:gd name="connsiteY14" fmla="*/ 52024 h 63991"/>
                <a:gd name="connsiteX15" fmla="*/ 16581 w 54854"/>
                <a:gd name="connsiteY15" fmla="*/ 41200 h 63991"/>
                <a:gd name="connsiteX16" fmla="*/ 19433 w 54854"/>
                <a:gd name="connsiteY16" fmla="*/ 23523 h 63991"/>
                <a:gd name="connsiteX17" fmla="*/ 29549 w 54854"/>
                <a:gd name="connsiteY17" fmla="*/ 9470 h 63991"/>
                <a:gd name="connsiteX18" fmla="*/ 40367 w 54854"/>
                <a:gd name="connsiteY18" fmla="*/ 6613 h 63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854" h="63991">
                  <a:moveTo>
                    <a:pt x="40367" y="6613"/>
                  </a:moveTo>
                  <a:cubicBezTo>
                    <a:pt x="40487" y="2355"/>
                    <a:pt x="42682" y="166"/>
                    <a:pt x="46928" y="0"/>
                  </a:cubicBezTo>
                  <a:cubicBezTo>
                    <a:pt x="48894" y="594"/>
                    <a:pt x="50391" y="1886"/>
                    <a:pt x="51848" y="3264"/>
                  </a:cubicBezTo>
                  <a:cubicBezTo>
                    <a:pt x="53426" y="5555"/>
                    <a:pt x="54557" y="8024"/>
                    <a:pt x="54855" y="10836"/>
                  </a:cubicBezTo>
                  <a:cubicBezTo>
                    <a:pt x="54632" y="13933"/>
                    <a:pt x="53060" y="16197"/>
                    <a:pt x="50534" y="17882"/>
                  </a:cubicBezTo>
                  <a:cubicBezTo>
                    <a:pt x="49197" y="18482"/>
                    <a:pt x="47791" y="18797"/>
                    <a:pt x="46334" y="18905"/>
                  </a:cubicBezTo>
                  <a:cubicBezTo>
                    <a:pt x="44870" y="18911"/>
                    <a:pt x="43425" y="18751"/>
                    <a:pt x="42013" y="18517"/>
                  </a:cubicBezTo>
                  <a:cubicBezTo>
                    <a:pt x="40076" y="18311"/>
                    <a:pt x="36561" y="18174"/>
                    <a:pt x="36978" y="19814"/>
                  </a:cubicBezTo>
                  <a:cubicBezTo>
                    <a:pt x="37938" y="23614"/>
                    <a:pt x="34349" y="29535"/>
                    <a:pt x="41293" y="31032"/>
                  </a:cubicBezTo>
                  <a:cubicBezTo>
                    <a:pt x="43276" y="32244"/>
                    <a:pt x="44608" y="33736"/>
                    <a:pt x="43659" y="36250"/>
                  </a:cubicBezTo>
                  <a:cubicBezTo>
                    <a:pt x="32200" y="40874"/>
                    <a:pt x="22456" y="48166"/>
                    <a:pt x="12758" y="55658"/>
                  </a:cubicBezTo>
                  <a:cubicBezTo>
                    <a:pt x="6832" y="60236"/>
                    <a:pt x="16518" y="59070"/>
                    <a:pt x="14541" y="61265"/>
                  </a:cubicBezTo>
                  <a:cubicBezTo>
                    <a:pt x="13227" y="62722"/>
                    <a:pt x="10786" y="64134"/>
                    <a:pt x="8980" y="63979"/>
                  </a:cubicBezTo>
                  <a:cubicBezTo>
                    <a:pt x="5054" y="63648"/>
                    <a:pt x="1808" y="61585"/>
                    <a:pt x="362" y="57482"/>
                  </a:cubicBezTo>
                  <a:cubicBezTo>
                    <a:pt x="-484" y="55081"/>
                    <a:pt x="151" y="53521"/>
                    <a:pt x="2282" y="52024"/>
                  </a:cubicBezTo>
                  <a:cubicBezTo>
                    <a:pt x="7174" y="48589"/>
                    <a:pt x="12175" y="45206"/>
                    <a:pt x="16581" y="41200"/>
                  </a:cubicBezTo>
                  <a:cubicBezTo>
                    <a:pt x="21919" y="36348"/>
                    <a:pt x="28160" y="32570"/>
                    <a:pt x="19433" y="23523"/>
                  </a:cubicBezTo>
                  <a:cubicBezTo>
                    <a:pt x="13312" y="17174"/>
                    <a:pt x="19473" y="9064"/>
                    <a:pt x="29549" y="9470"/>
                  </a:cubicBezTo>
                  <a:cubicBezTo>
                    <a:pt x="33738" y="9636"/>
                    <a:pt x="36904" y="8093"/>
                    <a:pt x="40367" y="6613"/>
                  </a:cubicBezTo>
                  <a:close/>
                </a:path>
              </a:pathLst>
            </a:custGeom>
            <a:grpFill/>
            <a:ln w="5715" cap="flat">
              <a:noFill/>
              <a:prstDash val="solid"/>
              <a:miter/>
            </a:ln>
          </p:spPr>
          <p:txBody>
            <a:bodyPr rtlCol="0" anchor="ctr"/>
            <a:lstStyle/>
            <a:p>
              <a:endParaRPr lang="zh-CN" altLang="en-US"/>
            </a:p>
          </p:txBody>
        </p:sp>
        <p:sp>
          <p:nvSpPr>
            <p:cNvPr id="5907" name="任意多边形: 形状 5906">
              <a:extLst>
                <a:ext uri="{FF2B5EF4-FFF2-40B4-BE49-F238E27FC236}">
                  <a16:creationId xmlns:a16="http://schemas.microsoft.com/office/drawing/2014/main" id="{C098F3B5-CFC1-B00C-4419-3A67E99F2A62}"/>
                </a:ext>
              </a:extLst>
            </p:cNvPr>
            <p:cNvSpPr/>
            <p:nvPr/>
          </p:nvSpPr>
          <p:spPr>
            <a:xfrm>
              <a:off x="4740807" y="5021078"/>
              <a:ext cx="34826" cy="49777"/>
            </a:xfrm>
            <a:custGeom>
              <a:avLst/>
              <a:gdLst>
                <a:gd name="connsiteX0" fmla="*/ 31541 w 34826"/>
                <a:gd name="connsiteY0" fmla="*/ 0 h 49777"/>
                <a:gd name="connsiteX1" fmla="*/ 34827 w 34826"/>
                <a:gd name="connsiteY1" fmla="*/ 9870 h 49777"/>
                <a:gd name="connsiteX2" fmla="*/ 23386 w 34826"/>
                <a:gd name="connsiteY2" fmla="*/ 19688 h 49777"/>
                <a:gd name="connsiteX3" fmla="*/ 16293 w 34826"/>
                <a:gd name="connsiteY3" fmla="*/ 25209 h 49777"/>
                <a:gd name="connsiteX4" fmla="*/ 7406 w 34826"/>
                <a:gd name="connsiteY4" fmla="*/ 49778 h 49777"/>
                <a:gd name="connsiteX5" fmla="*/ 80 w 34826"/>
                <a:gd name="connsiteY5" fmla="*/ 40668 h 49777"/>
                <a:gd name="connsiteX6" fmla="*/ 8184 w 34826"/>
                <a:gd name="connsiteY6" fmla="*/ 30324 h 49777"/>
                <a:gd name="connsiteX7" fmla="*/ 6623 w 34826"/>
                <a:gd name="connsiteY7" fmla="*/ 26455 h 49777"/>
                <a:gd name="connsiteX8" fmla="*/ 1326 w 34826"/>
                <a:gd name="connsiteY8" fmla="*/ 20888 h 49777"/>
                <a:gd name="connsiteX9" fmla="*/ 5298 w 34826"/>
                <a:gd name="connsiteY9" fmla="*/ 7812 h 49777"/>
                <a:gd name="connsiteX10" fmla="*/ 19711 w 34826"/>
                <a:gd name="connsiteY10" fmla="*/ 3875 h 49777"/>
                <a:gd name="connsiteX11" fmla="*/ 31541 w 34826"/>
                <a:gd name="connsiteY11" fmla="*/ 0 h 49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826" h="49777">
                  <a:moveTo>
                    <a:pt x="31541" y="0"/>
                  </a:moveTo>
                  <a:cubicBezTo>
                    <a:pt x="31655" y="3618"/>
                    <a:pt x="30952" y="7510"/>
                    <a:pt x="34827" y="9870"/>
                  </a:cubicBezTo>
                  <a:cubicBezTo>
                    <a:pt x="34221" y="16871"/>
                    <a:pt x="28529" y="18077"/>
                    <a:pt x="23386" y="19688"/>
                  </a:cubicBezTo>
                  <a:cubicBezTo>
                    <a:pt x="20111" y="20711"/>
                    <a:pt x="15230" y="23255"/>
                    <a:pt x="16293" y="25209"/>
                  </a:cubicBezTo>
                  <a:cubicBezTo>
                    <a:pt x="22603" y="36799"/>
                    <a:pt x="8612" y="40605"/>
                    <a:pt x="7406" y="49778"/>
                  </a:cubicBezTo>
                  <a:cubicBezTo>
                    <a:pt x="6115" y="45486"/>
                    <a:pt x="-817" y="45503"/>
                    <a:pt x="80" y="40668"/>
                  </a:cubicBezTo>
                  <a:cubicBezTo>
                    <a:pt x="834" y="36571"/>
                    <a:pt x="1189" y="30964"/>
                    <a:pt x="8184" y="30324"/>
                  </a:cubicBezTo>
                  <a:cubicBezTo>
                    <a:pt x="10493" y="30113"/>
                    <a:pt x="9327" y="26872"/>
                    <a:pt x="6623" y="26455"/>
                  </a:cubicBezTo>
                  <a:cubicBezTo>
                    <a:pt x="3303" y="25940"/>
                    <a:pt x="-429" y="25849"/>
                    <a:pt x="1326" y="20888"/>
                  </a:cubicBezTo>
                  <a:cubicBezTo>
                    <a:pt x="2892" y="16471"/>
                    <a:pt x="-469" y="9555"/>
                    <a:pt x="5298" y="7812"/>
                  </a:cubicBezTo>
                  <a:cubicBezTo>
                    <a:pt x="9887" y="6424"/>
                    <a:pt x="12973" y="-194"/>
                    <a:pt x="19711" y="3875"/>
                  </a:cubicBezTo>
                  <a:cubicBezTo>
                    <a:pt x="23723" y="6281"/>
                    <a:pt x="27512" y="1252"/>
                    <a:pt x="31541" y="0"/>
                  </a:cubicBezTo>
                  <a:close/>
                </a:path>
              </a:pathLst>
            </a:custGeom>
            <a:grpFill/>
            <a:ln w="5715" cap="flat">
              <a:noFill/>
              <a:prstDash val="solid"/>
              <a:miter/>
            </a:ln>
          </p:spPr>
          <p:txBody>
            <a:bodyPr rtlCol="0" anchor="ctr"/>
            <a:lstStyle/>
            <a:p>
              <a:endParaRPr lang="zh-CN" altLang="en-US"/>
            </a:p>
          </p:txBody>
        </p:sp>
        <p:sp>
          <p:nvSpPr>
            <p:cNvPr id="5908" name="任意多边形: 形状 5907">
              <a:extLst>
                <a:ext uri="{FF2B5EF4-FFF2-40B4-BE49-F238E27FC236}">
                  <a16:creationId xmlns:a16="http://schemas.microsoft.com/office/drawing/2014/main" id="{A4564CF7-68E2-A763-70F0-10A2CF8F55F7}"/>
                </a:ext>
              </a:extLst>
            </p:cNvPr>
            <p:cNvSpPr/>
            <p:nvPr/>
          </p:nvSpPr>
          <p:spPr>
            <a:xfrm>
              <a:off x="4802181" y="5078446"/>
              <a:ext cx="45824" cy="82741"/>
            </a:xfrm>
            <a:custGeom>
              <a:avLst/>
              <a:gdLst>
                <a:gd name="connsiteX0" fmla="*/ 13082 w 45824"/>
                <a:gd name="connsiteY0" fmla="*/ 28227 h 82741"/>
                <a:gd name="connsiteX1" fmla="*/ 16208 w 45824"/>
                <a:gd name="connsiteY1" fmla="*/ 28152 h 82741"/>
                <a:gd name="connsiteX2" fmla="*/ 27798 w 45824"/>
                <a:gd name="connsiteY2" fmla="*/ 10464 h 82741"/>
                <a:gd name="connsiteX3" fmla="*/ 41845 w 45824"/>
                <a:gd name="connsiteY3" fmla="*/ 0 h 82741"/>
                <a:gd name="connsiteX4" fmla="*/ 45806 w 45824"/>
                <a:gd name="connsiteY4" fmla="*/ 1755 h 82741"/>
                <a:gd name="connsiteX5" fmla="*/ 45783 w 45824"/>
                <a:gd name="connsiteY5" fmla="*/ 5109 h 82741"/>
                <a:gd name="connsiteX6" fmla="*/ 39216 w 45824"/>
                <a:gd name="connsiteY6" fmla="*/ 18299 h 82741"/>
                <a:gd name="connsiteX7" fmla="*/ 39222 w 45824"/>
                <a:gd name="connsiteY7" fmla="*/ 21574 h 82741"/>
                <a:gd name="connsiteX8" fmla="*/ 29284 w 45824"/>
                <a:gd name="connsiteY8" fmla="*/ 44726 h 82741"/>
                <a:gd name="connsiteX9" fmla="*/ 29329 w 45824"/>
                <a:gd name="connsiteY9" fmla="*/ 47869 h 82741"/>
                <a:gd name="connsiteX10" fmla="*/ 19368 w 45824"/>
                <a:gd name="connsiteY10" fmla="*/ 58687 h 82741"/>
                <a:gd name="connsiteX11" fmla="*/ 12442 w 45824"/>
                <a:gd name="connsiteY11" fmla="*/ 68631 h 82741"/>
                <a:gd name="connsiteX12" fmla="*/ 16179 w 45824"/>
                <a:gd name="connsiteY12" fmla="*/ 74192 h 82741"/>
                <a:gd name="connsiteX13" fmla="*/ 16219 w 45824"/>
                <a:gd name="connsiteY13" fmla="*/ 74243 h 82741"/>
                <a:gd name="connsiteX14" fmla="*/ 16162 w 45824"/>
                <a:gd name="connsiteY14" fmla="*/ 77467 h 82741"/>
                <a:gd name="connsiteX15" fmla="*/ 0 w 45824"/>
                <a:gd name="connsiteY15" fmla="*/ 82742 h 82741"/>
                <a:gd name="connsiteX16" fmla="*/ 9618 w 45824"/>
                <a:gd name="connsiteY16" fmla="*/ 51201 h 82741"/>
                <a:gd name="connsiteX17" fmla="*/ 11836 w 45824"/>
                <a:gd name="connsiteY17" fmla="*/ 34942 h 82741"/>
                <a:gd name="connsiteX18" fmla="*/ 11396 w 45824"/>
                <a:gd name="connsiteY18" fmla="*/ 31175 h 82741"/>
                <a:gd name="connsiteX19" fmla="*/ 13082 w 45824"/>
                <a:gd name="connsiteY19" fmla="*/ 28227 h 82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824" h="82741">
                  <a:moveTo>
                    <a:pt x="13082" y="28227"/>
                  </a:moveTo>
                  <a:cubicBezTo>
                    <a:pt x="14122" y="28209"/>
                    <a:pt x="15168" y="28186"/>
                    <a:pt x="16208" y="28152"/>
                  </a:cubicBezTo>
                  <a:cubicBezTo>
                    <a:pt x="24100" y="24912"/>
                    <a:pt x="21814" y="14973"/>
                    <a:pt x="27798" y="10464"/>
                  </a:cubicBezTo>
                  <a:cubicBezTo>
                    <a:pt x="32473" y="6978"/>
                    <a:pt x="35479" y="1229"/>
                    <a:pt x="41845" y="0"/>
                  </a:cubicBezTo>
                  <a:cubicBezTo>
                    <a:pt x="43400" y="57"/>
                    <a:pt x="44720" y="646"/>
                    <a:pt x="45806" y="1755"/>
                  </a:cubicBezTo>
                  <a:cubicBezTo>
                    <a:pt x="45800" y="2875"/>
                    <a:pt x="45789" y="3989"/>
                    <a:pt x="45783" y="5109"/>
                  </a:cubicBezTo>
                  <a:cubicBezTo>
                    <a:pt x="46314" y="10859"/>
                    <a:pt x="41640" y="14019"/>
                    <a:pt x="39216" y="18299"/>
                  </a:cubicBezTo>
                  <a:cubicBezTo>
                    <a:pt x="39216" y="19391"/>
                    <a:pt x="39216" y="20482"/>
                    <a:pt x="39222" y="21574"/>
                  </a:cubicBezTo>
                  <a:cubicBezTo>
                    <a:pt x="30421" y="26935"/>
                    <a:pt x="29992" y="35890"/>
                    <a:pt x="29284" y="44726"/>
                  </a:cubicBezTo>
                  <a:cubicBezTo>
                    <a:pt x="29312" y="45771"/>
                    <a:pt x="29324" y="46817"/>
                    <a:pt x="29329" y="47869"/>
                  </a:cubicBezTo>
                  <a:cubicBezTo>
                    <a:pt x="24683" y="50246"/>
                    <a:pt x="19511" y="52035"/>
                    <a:pt x="19368" y="58687"/>
                  </a:cubicBezTo>
                  <a:cubicBezTo>
                    <a:pt x="19265" y="63459"/>
                    <a:pt x="15082" y="65465"/>
                    <a:pt x="12442" y="68631"/>
                  </a:cubicBezTo>
                  <a:cubicBezTo>
                    <a:pt x="8847" y="72941"/>
                    <a:pt x="13207" y="73444"/>
                    <a:pt x="16179" y="74192"/>
                  </a:cubicBezTo>
                  <a:lnTo>
                    <a:pt x="16219" y="74243"/>
                  </a:lnTo>
                  <a:cubicBezTo>
                    <a:pt x="16236" y="75318"/>
                    <a:pt x="16213" y="76392"/>
                    <a:pt x="16162" y="77467"/>
                  </a:cubicBezTo>
                  <a:cubicBezTo>
                    <a:pt x="10681" y="76433"/>
                    <a:pt x="6361" y="79981"/>
                    <a:pt x="0" y="82742"/>
                  </a:cubicBezTo>
                  <a:cubicBezTo>
                    <a:pt x="3155" y="70917"/>
                    <a:pt x="11659" y="62499"/>
                    <a:pt x="9618" y="51201"/>
                  </a:cubicBezTo>
                  <a:cubicBezTo>
                    <a:pt x="12887" y="46126"/>
                    <a:pt x="9070" y="40056"/>
                    <a:pt x="11836" y="34942"/>
                  </a:cubicBezTo>
                  <a:cubicBezTo>
                    <a:pt x="11704" y="33690"/>
                    <a:pt x="11590" y="32427"/>
                    <a:pt x="11396" y="31175"/>
                  </a:cubicBezTo>
                  <a:cubicBezTo>
                    <a:pt x="11316" y="29832"/>
                    <a:pt x="11882" y="28849"/>
                    <a:pt x="13082" y="28227"/>
                  </a:cubicBezTo>
                  <a:close/>
                </a:path>
              </a:pathLst>
            </a:custGeom>
            <a:grpFill/>
            <a:ln w="5715" cap="flat">
              <a:noFill/>
              <a:prstDash val="solid"/>
              <a:miter/>
            </a:ln>
          </p:spPr>
          <p:txBody>
            <a:bodyPr rtlCol="0" anchor="ctr"/>
            <a:lstStyle/>
            <a:p>
              <a:endParaRPr lang="zh-CN" altLang="en-US"/>
            </a:p>
          </p:txBody>
        </p:sp>
        <p:sp>
          <p:nvSpPr>
            <p:cNvPr id="5909" name="任意多边形: 形状 5908">
              <a:extLst>
                <a:ext uri="{FF2B5EF4-FFF2-40B4-BE49-F238E27FC236}">
                  <a16:creationId xmlns:a16="http://schemas.microsoft.com/office/drawing/2014/main" id="{2E3B32CC-B2DF-F902-F265-A3007050DF48}"/>
                </a:ext>
              </a:extLst>
            </p:cNvPr>
            <p:cNvSpPr/>
            <p:nvPr/>
          </p:nvSpPr>
          <p:spPr>
            <a:xfrm>
              <a:off x="4702997" y="4969585"/>
              <a:ext cx="47481" cy="41692"/>
            </a:xfrm>
            <a:custGeom>
              <a:avLst/>
              <a:gdLst>
                <a:gd name="connsiteX0" fmla="*/ 377 w 47481"/>
                <a:gd name="connsiteY0" fmla="*/ 15375 h 41692"/>
                <a:gd name="connsiteX1" fmla="*/ 3629 w 47481"/>
                <a:gd name="connsiteY1" fmla="*/ 12089 h 41692"/>
                <a:gd name="connsiteX2" fmla="*/ 10161 w 47481"/>
                <a:gd name="connsiteY2" fmla="*/ 8751 h 41692"/>
                <a:gd name="connsiteX3" fmla="*/ 16367 w 47481"/>
                <a:gd name="connsiteY3" fmla="*/ 1453 h 41692"/>
                <a:gd name="connsiteX4" fmla="*/ 21048 w 47481"/>
                <a:gd name="connsiteY4" fmla="*/ 2048 h 41692"/>
                <a:gd name="connsiteX5" fmla="*/ 31695 w 47481"/>
                <a:gd name="connsiteY5" fmla="*/ 5265 h 41692"/>
                <a:gd name="connsiteX6" fmla="*/ 40696 w 47481"/>
                <a:gd name="connsiteY6" fmla="*/ 2368 h 41692"/>
                <a:gd name="connsiteX7" fmla="*/ 47480 w 47481"/>
                <a:gd name="connsiteY7" fmla="*/ 7620 h 41692"/>
                <a:gd name="connsiteX8" fmla="*/ 41422 w 47481"/>
                <a:gd name="connsiteY8" fmla="*/ 13003 h 41692"/>
                <a:gd name="connsiteX9" fmla="*/ 35781 w 47481"/>
                <a:gd name="connsiteY9" fmla="*/ 16747 h 41692"/>
                <a:gd name="connsiteX10" fmla="*/ 41211 w 47481"/>
                <a:gd name="connsiteY10" fmla="*/ 18844 h 41692"/>
                <a:gd name="connsiteX11" fmla="*/ 40656 w 47481"/>
                <a:gd name="connsiteY11" fmla="*/ 22056 h 41692"/>
                <a:gd name="connsiteX12" fmla="*/ 34650 w 47481"/>
                <a:gd name="connsiteY12" fmla="*/ 28891 h 41692"/>
                <a:gd name="connsiteX13" fmla="*/ 29586 w 47481"/>
                <a:gd name="connsiteY13" fmla="*/ 19021 h 41692"/>
                <a:gd name="connsiteX14" fmla="*/ 26620 w 47481"/>
                <a:gd name="connsiteY14" fmla="*/ 21913 h 41692"/>
                <a:gd name="connsiteX15" fmla="*/ 25774 w 47481"/>
                <a:gd name="connsiteY15" fmla="*/ 24045 h 41692"/>
                <a:gd name="connsiteX16" fmla="*/ 26637 w 47481"/>
                <a:gd name="connsiteY16" fmla="*/ 25102 h 41692"/>
                <a:gd name="connsiteX17" fmla="*/ 23340 w 47481"/>
                <a:gd name="connsiteY17" fmla="*/ 35040 h 41692"/>
                <a:gd name="connsiteX18" fmla="*/ 16808 w 47481"/>
                <a:gd name="connsiteY18" fmla="*/ 41693 h 41692"/>
                <a:gd name="connsiteX19" fmla="*/ 14859 w 47481"/>
                <a:gd name="connsiteY19" fmla="*/ 38852 h 41692"/>
                <a:gd name="connsiteX20" fmla="*/ 14819 w 47481"/>
                <a:gd name="connsiteY20" fmla="*/ 37103 h 41692"/>
                <a:gd name="connsiteX21" fmla="*/ 15310 w 47481"/>
                <a:gd name="connsiteY21" fmla="*/ 35452 h 41692"/>
                <a:gd name="connsiteX22" fmla="*/ 16573 w 47481"/>
                <a:gd name="connsiteY22" fmla="*/ 32955 h 41692"/>
                <a:gd name="connsiteX23" fmla="*/ 15659 w 47481"/>
                <a:gd name="connsiteY23" fmla="*/ 31617 h 41692"/>
                <a:gd name="connsiteX24" fmla="*/ 16442 w 47481"/>
                <a:gd name="connsiteY24" fmla="*/ 28731 h 41692"/>
                <a:gd name="connsiteX25" fmla="*/ 12144 w 47481"/>
                <a:gd name="connsiteY25" fmla="*/ 26371 h 41692"/>
                <a:gd name="connsiteX26" fmla="*/ 10967 w 47481"/>
                <a:gd name="connsiteY26" fmla="*/ 19318 h 41692"/>
                <a:gd name="connsiteX27" fmla="*/ 3046 w 47481"/>
                <a:gd name="connsiteY27" fmla="*/ 20261 h 41692"/>
                <a:gd name="connsiteX28" fmla="*/ 377 w 47481"/>
                <a:gd name="connsiteY28" fmla="*/ 15375 h 41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7481" h="41692">
                  <a:moveTo>
                    <a:pt x="377" y="15375"/>
                  </a:moveTo>
                  <a:cubicBezTo>
                    <a:pt x="1463" y="14278"/>
                    <a:pt x="2543" y="13186"/>
                    <a:pt x="3629" y="12089"/>
                  </a:cubicBezTo>
                  <a:cubicBezTo>
                    <a:pt x="5532" y="10443"/>
                    <a:pt x="7789" y="9483"/>
                    <a:pt x="10161" y="8751"/>
                  </a:cubicBezTo>
                  <a:cubicBezTo>
                    <a:pt x="12213" y="6300"/>
                    <a:pt x="14104" y="3694"/>
                    <a:pt x="16367" y="1453"/>
                  </a:cubicBezTo>
                  <a:cubicBezTo>
                    <a:pt x="17893" y="-61"/>
                    <a:pt x="20671" y="-1095"/>
                    <a:pt x="21048" y="2048"/>
                  </a:cubicBezTo>
                  <a:cubicBezTo>
                    <a:pt x="22231" y="11809"/>
                    <a:pt x="26906" y="8774"/>
                    <a:pt x="31695" y="5265"/>
                  </a:cubicBezTo>
                  <a:cubicBezTo>
                    <a:pt x="34438" y="3254"/>
                    <a:pt x="37324" y="2008"/>
                    <a:pt x="40696" y="2368"/>
                  </a:cubicBezTo>
                  <a:cubicBezTo>
                    <a:pt x="43977" y="2722"/>
                    <a:pt x="47583" y="3414"/>
                    <a:pt x="47480" y="7620"/>
                  </a:cubicBezTo>
                  <a:cubicBezTo>
                    <a:pt x="47400" y="10975"/>
                    <a:pt x="46074" y="13941"/>
                    <a:pt x="41422" y="13003"/>
                  </a:cubicBezTo>
                  <a:cubicBezTo>
                    <a:pt x="38564" y="12426"/>
                    <a:pt x="35433" y="13272"/>
                    <a:pt x="35781" y="16747"/>
                  </a:cubicBezTo>
                  <a:cubicBezTo>
                    <a:pt x="36010" y="19021"/>
                    <a:pt x="39359" y="18112"/>
                    <a:pt x="41211" y="18844"/>
                  </a:cubicBezTo>
                  <a:cubicBezTo>
                    <a:pt x="45440" y="20513"/>
                    <a:pt x="42754" y="21679"/>
                    <a:pt x="40656" y="22056"/>
                  </a:cubicBezTo>
                  <a:cubicBezTo>
                    <a:pt x="36741" y="22770"/>
                    <a:pt x="37496" y="27285"/>
                    <a:pt x="34650" y="28891"/>
                  </a:cubicBezTo>
                  <a:cubicBezTo>
                    <a:pt x="33004" y="25485"/>
                    <a:pt x="32141" y="21313"/>
                    <a:pt x="29586" y="19021"/>
                  </a:cubicBezTo>
                  <a:cubicBezTo>
                    <a:pt x="26540" y="16278"/>
                    <a:pt x="27312" y="20507"/>
                    <a:pt x="26620" y="21913"/>
                  </a:cubicBezTo>
                  <a:cubicBezTo>
                    <a:pt x="25763" y="22627"/>
                    <a:pt x="25483" y="23336"/>
                    <a:pt x="25774" y="24045"/>
                  </a:cubicBezTo>
                  <a:cubicBezTo>
                    <a:pt x="26066" y="24754"/>
                    <a:pt x="26352" y="25102"/>
                    <a:pt x="26637" y="25102"/>
                  </a:cubicBezTo>
                  <a:cubicBezTo>
                    <a:pt x="30409" y="30034"/>
                    <a:pt x="23437" y="31394"/>
                    <a:pt x="23340" y="35040"/>
                  </a:cubicBezTo>
                  <a:cubicBezTo>
                    <a:pt x="22077" y="38155"/>
                    <a:pt x="19882" y="40355"/>
                    <a:pt x="16808" y="41693"/>
                  </a:cubicBezTo>
                  <a:cubicBezTo>
                    <a:pt x="15830" y="40967"/>
                    <a:pt x="15167" y="40030"/>
                    <a:pt x="14859" y="38852"/>
                  </a:cubicBezTo>
                  <a:cubicBezTo>
                    <a:pt x="14847" y="38269"/>
                    <a:pt x="14841" y="37681"/>
                    <a:pt x="14819" y="37103"/>
                  </a:cubicBezTo>
                  <a:cubicBezTo>
                    <a:pt x="14979" y="36555"/>
                    <a:pt x="15156" y="36000"/>
                    <a:pt x="15310" y="35452"/>
                  </a:cubicBezTo>
                  <a:cubicBezTo>
                    <a:pt x="14693" y="34092"/>
                    <a:pt x="18659" y="35063"/>
                    <a:pt x="16573" y="32955"/>
                  </a:cubicBezTo>
                  <a:cubicBezTo>
                    <a:pt x="16562" y="32966"/>
                    <a:pt x="15665" y="31617"/>
                    <a:pt x="15659" y="31617"/>
                  </a:cubicBezTo>
                  <a:cubicBezTo>
                    <a:pt x="15144" y="30440"/>
                    <a:pt x="15407" y="29474"/>
                    <a:pt x="16442" y="28731"/>
                  </a:cubicBezTo>
                  <a:cubicBezTo>
                    <a:pt x="14853" y="28245"/>
                    <a:pt x="12973" y="28302"/>
                    <a:pt x="12144" y="26371"/>
                  </a:cubicBezTo>
                  <a:cubicBezTo>
                    <a:pt x="9658" y="24302"/>
                    <a:pt x="16865" y="20770"/>
                    <a:pt x="10967" y="19318"/>
                  </a:cubicBezTo>
                  <a:cubicBezTo>
                    <a:pt x="8332" y="20090"/>
                    <a:pt x="5755" y="20713"/>
                    <a:pt x="3046" y="20261"/>
                  </a:cubicBezTo>
                  <a:cubicBezTo>
                    <a:pt x="834" y="19341"/>
                    <a:pt x="-760" y="18095"/>
                    <a:pt x="377" y="15375"/>
                  </a:cubicBezTo>
                  <a:close/>
                </a:path>
              </a:pathLst>
            </a:custGeom>
            <a:grpFill/>
            <a:ln w="5715" cap="flat">
              <a:noFill/>
              <a:prstDash val="solid"/>
              <a:miter/>
            </a:ln>
          </p:spPr>
          <p:txBody>
            <a:bodyPr rtlCol="0" anchor="ctr"/>
            <a:lstStyle/>
            <a:p>
              <a:endParaRPr lang="zh-CN" altLang="en-US"/>
            </a:p>
          </p:txBody>
        </p:sp>
        <p:sp>
          <p:nvSpPr>
            <p:cNvPr id="5910" name="任意多边形: 形状 5909">
              <a:extLst>
                <a:ext uri="{FF2B5EF4-FFF2-40B4-BE49-F238E27FC236}">
                  <a16:creationId xmlns:a16="http://schemas.microsoft.com/office/drawing/2014/main" id="{3388C836-4134-E359-1556-974EC0B3318F}"/>
                </a:ext>
              </a:extLst>
            </p:cNvPr>
            <p:cNvSpPr/>
            <p:nvPr/>
          </p:nvSpPr>
          <p:spPr>
            <a:xfrm>
              <a:off x="4840328" y="5158959"/>
              <a:ext cx="25404" cy="39776"/>
            </a:xfrm>
            <a:custGeom>
              <a:avLst/>
              <a:gdLst>
                <a:gd name="connsiteX0" fmla="*/ 24095 w 25404"/>
                <a:gd name="connsiteY0" fmla="*/ 29878 h 39776"/>
                <a:gd name="connsiteX1" fmla="*/ 10951 w 25404"/>
                <a:gd name="connsiteY1" fmla="*/ 39776 h 39776"/>
                <a:gd name="connsiteX2" fmla="*/ 1504 w 25404"/>
                <a:gd name="connsiteY2" fmla="*/ 22671 h 39776"/>
                <a:gd name="connsiteX3" fmla="*/ 4356 w 25404"/>
                <a:gd name="connsiteY3" fmla="*/ 10121 h 39776"/>
                <a:gd name="connsiteX4" fmla="*/ 6419 w 25404"/>
                <a:gd name="connsiteY4" fmla="*/ 0 h 39776"/>
                <a:gd name="connsiteX5" fmla="*/ 19866 w 25404"/>
                <a:gd name="connsiteY5" fmla="*/ 1886 h 39776"/>
                <a:gd name="connsiteX6" fmla="*/ 25387 w 25404"/>
                <a:gd name="connsiteY6" fmla="*/ 8367 h 39776"/>
                <a:gd name="connsiteX7" fmla="*/ 24541 w 25404"/>
                <a:gd name="connsiteY7" fmla="*/ 14905 h 39776"/>
                <a:gd name="connsiteX8" fmla="*/ 24095 w 25404"/>
                <a:gd name="connsiteY8" fmla="*/ 29878 h 39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04" h="39776">
                  <a:moveTo>
                    <a:pt x="24095" y="29878"/>
                  </a:moveTo>
                  <a:cubicBezTo>
                    <a:pt x="21701" y="35816"/>
                    <a:pt x="15740" y="37022"/>
                    <a:pt x="10951" y="39776"/>
                  </a:cubicBezTo>
                  <a:cubicBezTo>
                    <a:pt x="92" y="36896"/>
                    <a:pt x="-1874" y="33124"/>
                    <a:pt x="1504" y="22671"/>
                  </a:cubicBezTo>
                  <a:cubicBezTo>
                    <a:pt x="2818" y="18608"/>
                    <a:pt x="3424" y="14310"/>
                    <a:pt x="4356" y="10121"/>
                  </a:cubicBezTo>
                  <a:cubicBezTo>
                    <a:pt x="1149" y="5943"/>
                    <a:pt x="3664" y="2943"/>
                    <a:pt x="6419" y="0"/>
                  </a:cubicBezTo>
                  <a:cubicBezTo>
                    <a:pt x="10665" y="2092"/>
                    <a:pt x="17180" y="3006"/>
                    <a:pt x="19866" y="1886"/>
                  </a:cubicBezTo>
                  <a:cubicBezTo>
                    <a:pt x="23004" y="2943"/>
                    <a:pt x="24661" y="5258"/>
                    <a:pt x="25387" y="8367"/>
                  </a:cubicBezTo>
                  <a:cubicBezTo>
                    <a:pt x="25507" y="10601"/>
                    <a:pt x="24987" y="12750"/>
                    <a:pt x="24541" y="14905"/>
                  </a:cubicBezTo>
                  <a:cubicBezTo>
                    <a:pt x="23438" y="19871"/>
                    <a:pt x="26416" y="24963"/>
                    <a:pt x="24095" y="29878"/>
                  </a:cubicBezTo>
                  <a:close/>
                </a:path>
              </a:pathLst>
            </a:custGeom>
            <a:grpFill/>
            <a:ln w="5715" cap="flat">
              <a:noFill/>
              <a:prstDash val="solid"/>
              <a:miter/>
            </a:ln>
          </p:spPr>
          <p:txBody>
            <a:bodyPr rtlCol="0" anchor="ctr"/>
            <a:lstStyle/>
            <a:p>
              <a:endParaRPr lang="zh-CN" altLang="en-US"/>
            </a:p>
          </p:txBody>
        </p:sp>
        <p:sp>
          <p:nvSpPr>
            <p:cNvPr id="5911" name="任意多边形: 形状 5910">
              <a:extLst>
                <a:ext uri="{FF2B5EF4-FFF2-40B4-BE49-F238E27FC236}">
                  <a16:creationId xmlns:a16="http://schemas.microsoft.com/office/drawing/2014/main" id="{BA6311D6-1300-C7F5-5AC0-DB84BB41E09F}"/>
                </a:ext>
              </a:extLst>
            </p:cNvPr>
            <p:cNvSpPr/>
            <p:nvPr/>
          </p:nvSpPr>
          <p:spPr>
            <a:xfrm>
              <a:off x="4784434" y="5060603"/>
              <a:ext cx="34667" cy="27391"/>
            </a:xfrm>
            <a:custGeom>
              <a:avLst/>
              <a:gdLst>
                <a:gd name="connsiteX0" fmla="*/ 17535 w 34667"/>
                <a:gd name="connsiteY0" fmla="*/ 3229 h 27391"/>
                <a:gd name="connsiteX1" fmla="*/ 17604 w 34667"/>
                <a:gd name="connsiteY1" fmla="*/ 0 h 27391"/>
                <a:gd name="connsiteX2" fmla="*/ 26285 w 34667"/>
                <a:gd name="connsiteY2" fmla="*/ 5372 h 27391"/>
                <a:gd name="connsiteX3" fmla="*/ 33960 w 34667"/>
                <a:gd name="connsiteY3" fmla="*/ 9795 h 27391"/>
                <a:gd name="connsiteX4" fmla="*/ 33960 w 34667"/>
                <a:gd name="connsiteY4" fmla="*/ 9807 h 27391"/>
                <a:gd name="connsiteX5" fmla="*/ 34577 w 34667"/>
                <a:gd name="connsiteY5" fmla="*/ 11984 h 27391"/>
                <a:gd name="connsiteX6" fmla="*/ 33903 w 34667"/>
                <a:gd name="connsiteY6" fmla="*/ 13053 h 27391"/>
                <a:gd name="connsiteX7" fmla="*/ 4071 w 34667"/>
                <a:gd name="connsiteY7" fmla="*/ 27312 h 27391"/>
                <a:gd name="connsiteX8" fmla="*/ 613 w 34667"/>
                <a:gd name="connsiteY8" fmla="*/ 24735 h 27391"/>
                <a:gd name="connsiteX9" fmla="*/ 2419 w 34667"/>
                <a:gd name="connsiteY9" fmla="*/ 19900 h 27391"/>
                <a:gd name="connsiteX10" fmla="*/ 14209 w 34667"/>
                <a:gd name="connsiteY10" fmla="*/ 9813 h 27391"/>
                <a:gd name="connsiteX11" fmla="*/ 17535 w 34667"/>
                <a:gd name="connsiteY11" fmla="*/ 3229 h 2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667" h="27391">
                  <a:moveTo>
                    <a:pt x="17535" y="3229"/>
                  </a:moveTo>
                  <a:cubicBezTo>
                    <a:pt x="17518" y="2149"/>
                    <a:pt x="17541" y="1074"/>
                    <a:pt x="17604" y="0"/>
                  </a:cubicBezTo>
                  <a:cubicBezTo>
                    <a:pt x="21290" y="515"/>
                    <a:pt x="26542" y="-1503"/>
                    <a:pt x="26285" y="5372"/>
                  </a:cubicBezTo>
                  <a:cubicBezTo>
                    <a:pt x="26045" y="11716"/>
                    <a:pt x="30982" y="9052"/>
                    <a:pt x="33960" y="9795"/>
                  </a:cubicBezTo>
                  <a:lnTo>
                    <a:pt x="33960" y="9807"/>
                  </a:lnTo>
                  <a:cubicBezTo>
                    <a:pt x="34600" y="10538"/>
                    <a:pt x="34806" y="11264"/>
                    <a:pt x="34577" y="11984"/>
                  </a:cubicBezTo>
                  <a:cubicBezTo>
                    <a:pt x="34349" y="12699"/>
                    <a:pt x="34126" y="13053"/>
                    <a:pt x="33903" y="13053"/>
                  </a:cubicBezTo>
                  <a:cubicBezTo>
                    <a:pt x="27708" y="25621"/>
                    <a:pt x="14917" y="24477"/>
                    <a:pt x="4071" y="27312"/>
                  </a:cubicBezTo>
                  <a:cubicBezTo>
                    <a:pt x="2345" y="27764"/>
                    <a:pt x="1316" y="26203"/>
                    <a:pt x="613" y="24735"/>
                  </a:cubicBezTo>
                  <a:cubicBezTo>
                    <a:pt x="-461" y="22483"/>
                    <a:pt x="-279" y="20174"/>
                    <a:pt x="2419" y="19900"/>
                  </a:cubicBezTo>
                  <a:cubicBezTo>
                    <a:pt x="8865" y="19254"/>
                    <a:pt x="9980" y="12784"/>
                    <a:pt x="14209" y="9813"/>
                  </a:cubicBezTo>
                  <a:cubicBezTo>
                    <a:pt x="15780" y="7853"/>
                    <a:pt x="20015" y="7235"/>
                    <a:pt x="17535" y="3229"/>
                  </a:cubicBezTo>
                  <a:close/>
                </a:path>
              </a:pathLst>
            </a:custGeom>
            <a:grpFill/>
            <a:ln w="5715" cap="flat">
              <a:noFill/>
              <a:prstDash val="solid"/>
              <a:miter/>
            </a:ln>
          </p:spPr>
          <p:txBody>
            <a:bodyPr rtlCol="0" anchor="ctr"/>
            <a:lstStyle/>
            <a:p>
              <a:endParaRPr lang="zh-CN" altLang="en-US"/>
            </a:p>
          </p:txBody>
        </p:sp>
        <p:sp>
          <p:nvSpPr>
            <p:cNvPr id="5912" name="任意多边形: 形状 5911">
              <a:extLst>
                <a:ext uri="{FF2B5EF4-FFF2-40B4-BE49-F238E27FC236}">
                  <a16:creationId xmlns:a16="http://schemas.microsoft.com/office/drawing/2014/main" id="{5213C1CF-2A97-8887-7C3D-6930B1FEB6FE}"/>
                </a:ext>
              </a:extLst>
            </p:cNvPr>
            <p:cNvSpPr/>
            <p:nvPr/>
          </p:nvSpPr>
          <p:spPr>
            <a:xfrm>
              <a:off x="4815085" y="5069117"/>
              <a:ext cx="23911" cy="37486"/>
            </a:xfrm>
            <a:custGeom>
              <a:avLst/>
              <a:gdLst>
                <a:gd name="connsiteX0" fmla="*/ 16453 w 23911"/>
                <a:gd name="connsiteY0" fmla="*/ 21039 h 37486"/>
                <a:gd name="connsiteX1" fmla="*/ 3309 w 23911"/>
                <a:gd name="connsiteY1" fmla="*/ 37486 h 37486"/>
                <a:gd name="connsiteX2" fmla="*/ 6601 w 23911"/>
                <a:gd name="connsiteY2" fmla="*/ 30908 h 37486"/>
                <a:gd name="connsiteX3" fmla="*/ 3406 w 23911"/>
                <a:gd name="connsiteY3" fmla="*/ 24388 h 37486"/>
                <a:gd name="connsiteX4" fmla="*/ 0 w 23911"/>
                <a:gd name="connsiteY4" fmla="*/ 20993 h 37486"/>
                <a:gd name="connsiteX5" fmla="*/ 9898 w 23911"/>
                <a:gd name="connsiteY5" fmla="*/ 7883 h 37486"/>
                <a:gd name="connsiteX6" fmla="*/ 13202 w 23911"/>
                <a:gd name="connsiteY6" fmla="*/ 7866 h 37486"/>
                <a:gd name="connsiteX7" fmla="*/ 16322 w 23911"/>
                <a:gd name="connsiteY7" fmla="*/ 4734 h 37486"/>
                <a:gd name="connsiteX8" fmla="*/ 16476 w 23911"/>
                <a:gd name="connsiteY8" fmla="*/ 1288 h 37486"/>
                <a:gd name="connsiteX9" fmla="*/ 23826 w 23911"/>
                <a:gd name="connsiteY9" fmla="*/ 6877 h 37486"/>
                <a:gd name="connsiteX10" fmla="*/ 16453 w 23911"/>
                <a:gd name="connsiteY10" fmla="*/ 21039 h 37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11" h="37486">
                  <a:moveTo>
                    <a:pt x="16453" y="21039"/>
                  </a:moveTo>
                  <a:cubicBezTo>
                    <a:pt x="12304" y="26708"/>
                    <a:pt x="14390" y="37360"/>
                    <a:pt x="3309" y="37486"/>
                  </a:cubicBezTo>
                  <a:cubicBezTo>
                    <a:pt x="4406" y="35292"/>
                    <a:pt x="5503" y="33103"/>
                    <a:pt x="6601" y="30908"/>
                  </a:cubicBezTo>
                  <a:cubicBezTo>
                    <a:pt x="6298" y="28360"/>
                    <a:pt x="4875" y="26365"/>
                    <a:pt x="3406" y="24388"/>
                  </a:cubicBezTo>
                  <a:cubicBezTo>
                    <a:pt x="2269" y="23256"/>
                    <a:pt x="1137" y="22125"/>
                    <a:pt x="0" y="20993"/>
                  </a:cubicBezTo>
                  <a:cubicBezTo>
                    <a:pt x="8132" y="20273"/>
                    <a:pt x="5063" y="11095"/>
                    <a:pt x="9898" y="7883"/>
                  </a:cubicBezTo>
                  <a:cubicBezTo>
                    <a:pt x="11001" y="7877"/>
                    <a:pt x="12099" y="7871"/>
                    <a:pt x="13202" y="7866"/>
                  </a:cubicBezTo>
                  <a:cubicBezTo>
                    <a:pt x="14253" y="6837"/>
                    <a:pt x="15293" y="5791"/>
                    <a:pt x="16322" y="4734"/>
                  </a:cubicBezTo>
                  <a:cubicBezTo>
                    <a:pt x="16373" y="3585"/>
                    <a:pt x="16425" y="2436"/>
                    <a:pt x="16476" y="1288"/>
                  </a:cubicBezTo>
                  <a:cubicBezTo>
                    <a:pt x="22934" y="-2136"/>
                    <a:pt x="24300" y="1796"/>
                    <a:pt x="23826" y="6877"/>
                  </a:cubicBezTo>
                  <a:cubicBezTo>
                    <a:pt x="23294" y="12426"/>
                    <a:pt x="20042" y="16901"/>
                    <a:pt x="16453" y="21039"/>
                  </a:cubicBezTo>
                  <a:close/>
                </a:path>
              </a:pathLst>
            </a:custGeom>
            <a:grpFill/>
            <a:ln w="5715" cap="flat">
              <a:noFill/>
              <a:prstDash val="solid"/>
              <a:miter/>
            </a:ln>
          </p:spPr>
          <p:txBody>
            <a:bodyPr rtlCol="0" anchor="ctr"/>
            <a:lstStyle/>
            <a:p>
              <a:endParaRPr lang="zh-CN" altLang="en-US"/>
            </a:p>
          </p:txBody>
        </p:sp>
        <p:sp>
          <p:nvSpPr>
            <p:cNvPr id="5913" name="任意多边形: 形状 5912">
              <a:extLst>
                <a:ext uri="{FF2B5EF4-FFF2-40B4-BE49-F238E27FC236}">
                  <a16:creationId xmlns:a16="http://schemas.microsoft.com/office/drawing/2014/main" id="{CB476FB7-7BDD-CC66-683A-9E9FD84DE3EB}"/>
                </a:ext>
              </a:extLst>
            </p:cNvPr>
            <p:cNvSpPr/>
            <p:nvPr/>
          </p:nvSpPr>
          <p:spPr>
            <a:xfrm>
              <a:off x="4835296" y="5138520"/>
              <a:ext cx="30075" cy="38092"/>
            </a:xfrm>
            <a:custGeom>
              <a:avLst/>
              <a:gdLst>
                <a:gd name="connsiteX0" fmla="*/ 12708 w 30075"/>
                <a:gd name="connsiteY0" fmla="*/ 20742 h 38092"/>
                <a:gd name="connsiteX1" fmla="*/ 9387 w 30075"/>
                <a:gd name="connsiteY1" fmla="*/ 30560 h 38092"/>
                <a:gd name="connsiteX2" fmla="*/ 1152 w 30075"/>
                <a:gd name="connsiteY2" fmla="*/ 38093 h 38092"/>
                <a:gd name="connsiteX3" fmla="*/ 2844 w 30075"/>
                <a:gd name="connsiteY3" fmla="*/ 27320 h 38092"/>
                <a:gd name="connsiteX4" fmla="*/ 6158 w 30075"/>
                <a:gd name="connsiteY4" fmla="*/ 14152 h 38092"/>
                <a:gd name="connsiteX5" fmla="*/ 9410 w 30075"/>
                <a:gd name="connsiteY5" fmla="*/ 10844 h 38092"/>
                <a:gd name="connsiteX6" fmla="*/ 9416 w 30075"/>
                <a:gd name="connsiteY6" fmla="*/ 10844 h 38092"/>
                <a:gd name="connsiteX7" fmla="*/ 12748 w 30075"/>
                <a:gd name="connsiteY7" fmla="*/ 7557 h 38092"/>
                <a:gd name="connsiteX8" fmla="*/ 15965 w 30075"/>
                <a:gd name="connsiteY8" fmla="*/ 4248 h 38092"/>
                <a:gd name="connsiteX9" fmla="*/ 28338 w 30075"/>
                <a:gd name="connsiteY9" fmla="*/ 1831 h 38092"/>
                <a:gd name="connsiteX10" fmla="*/ 30075 w 30075"/>
                <a:gd name="connsiteY10" fmla="*/ 5837 h 38092"/>
                <a:gd name="connsiteX11" fmla="*/ 12708 w 30075"/>
                <a:gd name="connsiteY11" fmla="*/ 20742 h 3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075" h="38092">
                  <a:moveTo>
                    <a:pt x="12708" y="20742"/>
                  </a:moveTo>
                  <a:cubicBezTo>
                    <a:pt x="11313" y="23920"/>
                    <a:pt x="9227" y="26857"/>
                    <a:pt x="9387" y="30560"/>
                  </a:cubicBezTo>
                  <a:cubicBezTo>
                    <a:pt x="5684" y="31686"/>
                    <a:pt x="4255" y="35327"/>
                    <a:pt x="1152" y="38093"/>
                  </a:cubicBezTo>
                  <a:cubicBezTo>
                    <a:pt x="-1803" y="33704"/>
                    <a:pt x="1729" y="30657"/>
                    <a:pt x="2844" y="27320"/>
                  </a:cubicBezTo>
                  <a:cubicBezTo>
                    <a:pt x="7598" y="23851"/>
                    <a:pt x="5650" y="18690"/>
                    <a:pt x="6158" y="14152"/>
                  </a:cubicBezTo>
                  <a:cubicBezTo>
                    <a:pt x="7318" y="13124"/>
                    <a:pt x="8313" y="11929"/>
                    <a:pt x="9410" y="10844"/>
                  </a:cubicBezTo>
                  <a:lnTo>
                    <a:pt x="9416" y="10844"/>
                  </a:lnTo>
                  <a:cubicBezTo>
                    <a:pt x="10467" y="9689"/>
                    <a:pt x="12725" y="9758"/>
                    <a:pt x="12748" y="7557"/>
                  </a:cubicBezTo>
                  <a:cubicBezTo>
                    <a:pt x="13822" y="6454"/>
                    <a:pt x="14896" y="5351"/>
                    <a:pt x="15965" y="4248"/>
                  </a:cubicBezTo>
                  <a:cubicBezTo>
                    <a:pt x="19566" y="739"/>
                    <a:pt x="23326" y="-1941"/>
                    <a:pt x="28338" y="1831"/>
                  </a:cubicBezTo>
                  <a:cubicBezTo>
                    <a:pt x="29430" y="2934"/>
                    <a:pt x="29990" y="4294"/>
                    <a:pt x="30075" y="5837"/>
                  </a:cubicBezTo>
                  <a:cubicBezTo>
                    <a:pt x="25652" y="12387"/>
                    <a:pt x="20909" y="18582"/>
                    <a:pt x="12708" y="20742"/>
                  </a:cubicBezTo>
                  <a:close/>
                </a:path>
              </a:pathLst>
            </a:custGeom>
            <a:grpFill/>
            <a:ln w="5715" cap="flat">
              <a:noFill/>
              <a:prstDash val="solid"/>
              <a:miter/>
            </a:ln>
          </p:spPr>
          <p:txBody>
            <a:bodyPr rtlCol="0" anchor="ctr"/>
            <a:lstStyle/>
            <a:p>
              <a:endParaRPr lang="zh-CN" altLang="en-US"/>
            </a:p>
          </p:txBody>
        </p:sp>
        <p:sp>
          <p:nvSpPr>
            <p:cNvPr id="5914" name="任意多边形: 形状 5913">
              <a:extLst>
                <a:ext uri="{FF2B5EF4-FFF2-40B4-BE49-F238E27FC236}">
                  <a16:creationId xmlns:a16="http://schemas.microsoft.com/office/drawing/2014/main" id="{9A6FF2F8-58CF-1EB8-A6ED-45D0E06EF75C}"/>
                </a:ext>
              </a:extLst>
            </p:cNvPr>
            <p:cNvSpPr/>
            <p:nvPr/>
          </p:nvSpPr>
          <p:spPr>
            <a:xfrm>
              <a:off x="4693234" y="5010083"/>
              <a:ext cx="20078" cy="27488"/>
            </a:xfrm>
            <a:custGeom>
              <a:avLst/>
              <a:gdLst>
                <a:gd name="connsiteX0" fmla="*/ 3465 w 20078"/>
                <a:gd name="connsiteY0" fmla="*/ 27489 h 27488"/>
                <a:gd name="connsiteX1" fmla="*/ 213 w 20078"/>
                <a:gd name="connsiteY1" fmla="*/ 27403 h 27488"/>
                <a:gd name="connsiteX2" fmla="*/ 5510 w 20078"/>
                <a:gd name="connsiteY2" fmla="*/ 4943 h 27488"/>
                <a:gd name="connsiteX3" fmla="*/ 9785 w 20078"/>
                <a:gd name="connsiteY3" fmla="*/ 165 h 27488"/>
                <a:gd name="connsiteX4" fmla="*/ 13900 w 20078"/>
                <a:gd name="connsiteY4" fmla="*/ 640 h 27488"/>
                <a:gd name="connsiteX5" fmla="*/ 18438 w 20078"/>
                <a:gd name="connsiteY5" fmla="*/ 7480 h 27488"/>
                <a:gd name="connsiteX6" fmla="*/ 20078 w 20078"/>
                <a:gd name="connsiteY6" fmla="*/ 11115 h 27488"/>
                <a:gd name="connsiteX7" fmla="*/ 3465 w 20078"/>
                <a:gd name="connsiteY7" fmla="*/ 27489 h 27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8" h="27488">
                  <a:moveTo>
                    <a:pt x="3465" y="27489"/>
                  </a:moveTo>
                  <a:cubicBezTo>
                    <a:pt x="2379" y="27454"/>
                    <a:pt x="1299" y="27426"/>
                    <a:pt x="213" y="27403"/>
                  </a:cubicBezTo>
                  <a:cubicBezTo>
                    <a:pt x="-1222" y="19156"/>
                    <a:pt x="5048" y="12744"/>
                    <a:pt x="5510" y="4943"/>
                  </a:cubicBezTo>
                  <a:cubicBezTo>
                    <a:pt x="6436" y="2903"/>
                    <a:pt x="7808" y="1257"/>
                    <a:pt x="9785" y="165"/>
                  </a:cubicBezTo>
                  <a:cubicBezTo>
                    <a:pt x="11208" y="-172"/>
                    <a:pt x="12580" y="17"/>
                    <a:pt x="13900" y="640"/>
                  </a:cubicBezTo>
                  <a:cubicBezTo>
                    <a:pt x="15872" y="2606"/>
                    <a:pt x="17021" y="5131"/>
                    <a:pt x="18438" y="7480"/>
                  </a:cubicBezTo>
                  <a:cubicBezTo>
                    <a:pt x="19204" y="8589"/>
                    <a:pt x="19729" y="9812"/>
                    <a:pt x="20078" y="11115"/>
                  </a:cubicBezTo>
                  <a:cubicBezTo>
                    <a:pt x="18918" y="23105"/>
                    <a:pt x="18918" y="23105"/>
                    <a:pt x="3465" y="27489"/>
                  </a:cubicBezTo>
                  <a:close/>
                </a:path>
              </a:pathLst>
            </a:custGeom>
            <a:grpFill/>
            <a:ln w="5715" cap="flat">
              <a:noFill/>
              <a:prstDash val="solid"/>
              <a:miter/>
            </a:ln>
          </p:spPr>
          <p:txBody>
            <a:bodyPr rtlCol="0" anchor="ctr"/>
            <a:lstStyle/>
            <a:p>
              <a:endParaRPr lang="zh-CN" altLang="en-US"/>
            </a:p>
          </p:txBody>
        </p:sp>
        <p:sp>
          <p:nvSpPr>
            <p:cNvPr id="5915" name="任意多边形: 形状 5914">
              <a:extLst>
                <a:ext uri="{FF2B5EF4-FFF2-40B4-BE49-F238E27FC236}">
                  <a16:creationId xmlns:a16="http://schemas.microsoft.com/office/drawing/2014/main" id="{2B6F2DA4-2FEB-5520-96E5-42C00857940C}"/>
                </a:ext>
              </a:extLst>
            </p:cNvPr>
            <p:cNvSpPr/>
            <p:nvPr/>
          </p:nvSpPr>
          <p:spPr>
            <a:xfrm>
              <a:off x="4769005" y="5060538"/>
              <a:ext cx="29672" cy="17513"/>
            </a:xfrm>
            <a:custGeom>
              <a:avLst/>
              <a:gdLst>
                <a:gd name="connsiteX0" fmla="*/ 0 w 29672"/>
                <a:gd name="connsiteY0" fmla="*/ 9878 h 17513"/>
                <a:gd name="connsiteX1" fmla="*/ 23803 w 29672"/>
                <a:gd name="connsiteY1" fmla="*/ 174 h 17513"/>
                <a:gd name="connsiteX2" fmla="*/ 29672 w 29672"/>
                <a:gd name="connsiteY2" fmla="*/ 6586 h 17513"/>
                <a:gd name="connsiteX3" fmla="*/ 6469 w 29672"/>
                <a:gd name="connsiteY3" fmla="*/ 17513 h 17513"/>
                <a:gd name="connsiteX4" fmla="*/ 0 w 29672"/>
                <a:gd name="connsiteY4" fmla="*/ 9878 h 17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72" h="17513">
                  <a:moveTo>
                    <a:pt x="0" y="9878"/>
                  </a:moveTo>
                  <a:cubicBezTo>
                    <a:pt x="5572" y="843"/>
                    <a:pt x="14248" y="-580"/>
                    <a:pt x="23803" y="174"/>
                  </a:cubicBezTo>
                  <a:cubicBezTo>
                    <a:pt x="27724" y="488"/>
                    <a:pt x="29232" y="3060"/>
                    <a:pt x="29672" y="6586"/>
                  </a:cubicBezTo>
                  <a:cubicBezTo>
                    <a:pt x="20488" y="4786"/>
                    <a:pt x="17477" y="6198"/>
                    <a:pt x="6469" y="17513"/>
                  </a:cubicBezTo>
                  <a:cubicBezTo>
                    <a:pt x="1920" y="17057"/>
                    <a:pt x="7007" y="8187"/>
                    <a:pt x="0" y="9878"/>
                  </a:cubicBezTo>
                  <a:close/>
                </a:path>
              </a:pathLst>
            </a:custGeom>
            <a:grpFill/>
            <a:ln w="5715" cap="flat">
              <a:noFill/>
              <a:prstDash val="solid"/>
              <a:miter/>
            </a:ln>
          </p:spPr>
          <p:txBody>
            <a:bodyPr rtlCol="0" anchor="ctr"/>
            <a:lstStyle/>
            <a:p>
              <a:endParaRPr lang="zh-CN" altLang="en-US"/>
            </a:p>
          </p:txBody>
        </p:sp>
        <p:sp>
          <p:nvSpPr>
            <p:cNvPr id="5916" name="任意多边形: 形状 5915">
              <a:extLst>
                <a:ext uri="{FF2B5EF4-FFF2-40B4-BE49-F238E27FC236}">
                  <a16:creationId xmlns:a16="http://schemas.microsoft.com/office/drawing/2014/main" id="{ED6599F9-F4E2-3597-0721-787070425D41}"/>
                </a:ext>
              </a:extLst>
            </p:cNvPr>
            <p:cNvSpPr/>
            <p:nvPr/>
          </p:nvSpPr>
          <p:spPr>
            <a:xfrm>
              <a:off x="4788763" y="5014546"/>
              <a:ext cx="16156" cy="26283"/>
            </a:xfrm>
            <a:custGeom>
              <a:avLst/>
              <a:gdLst>
                <a:gd name="connsiteX0" fmla="*/ 3319 w 16156"/>
                <a:gd name="connsiteY0" fmla="*/ 26266 h 26283"/>
                <a:gd name="connsiteX1" fmla="*/ 16 w 16156"/>
                <a:gd name="connsiteY1" fmla="*/ 26249 h 26283"/>
                <a:gd name="connsiteX2" fmla="*/ 45 w 16156"/>
                <a:gd name="connsiteY2" fmla="*/ 26283 h 26283"/>
                <a:gd name="connsiteX3" fmla="*/ 6651 w 16156"/>
                <a:gd name="connsiteY3" fmla="*/ 0 h 26283"/>
                <a:gd name="connsiteX4" fmla="*/ 10669 w 16156"/>
                <a:gd name="connsiteY4" fmla="*/ 14413 h 26283"/>
                <a:gd name="connsiteX5" fmla="*/ 3319 w 16156"/>
                <a:gd name="connsiteY5" fmla="*/ 26266 h 26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56" h="26283">
                  <a:moveTo>
                    <a:pt x="3319" y="26266"/>
                  </a:moveTo>
                  <a:cubicBezTo>
                    <a:pt x="2216" y="26261"/>
                    <a:pt x="1119" y="26255"/>
                    <a:pt x="16" y="26249"/>
                  </a:cubicBezTo>
                  <a:lnTo>
                    <a:pt x="45" y="26283"/>
                  </a:lnTo>
                  <a:cubicBezTo>
                    <a:pt x="-544" y="16820"/>
                    <a:pt x="4851" y="8864"/>
                    <a:pt x="6651" y="0"/>
                  </a:cubicBezTo>
                  <a:cubicBezTo>
                    <a:pt x="18316" y="5664"/>
                    <a:pt x="18744" y="6904"/>
                    <a:pt x="10669" y="14413"/>
                  </a:cubicBezTo>
                  <a:cubicBezTo>
                    <a:pt x="7068" y="17774"/>
                    <a:pt x="3314" y="20780"/>
                    <a:pt x="3319" y="26266"/>
                  </a:cubicBezTo>
                  <a:close/>
                </a:path>
              </a:pathLst>
            </a:custGeom>
            <a:grpFill/>
            <a:ln w="5715" cap="flat">
              <a:noFill/>
              <a:prstDash val="solid"/>
              <a:miter/>
            </a:ln>
          </p:spPr>
          <p:txBody>
            <a:bodyPr rtlCol="0" anchor="ctr"/>
            <a:lstStyle/>
            <a:p>
              <a:endParaRPr lang="zh-CN" altLang="en-US"/>
            </a:p>
          </p:txBody>
        </p:sp>
        <p:sp>
          <p:nvSpPr>
            <p:cNvPr id="5917" name="任意多边形: 形状 5916">
              <a:extLst>
                <a:ext uri="{FF2B5EF4-FFF2-40B4-BE49-F238E27FC236}">
                  <a16:creationId xmlns:a16="http://schemas.microsoft.com/office/drawing/2014/main" id="{5ED563FD-0A80-DCA5-0D19-E8A30AB0546A}"/>
                </a:ext>
              </a:extLst>
            </p:cNvPr>
            <p:cNvSpPr/>
            <p:nvPr/>
          </p:nvSpPr>
          <p:spPr>
            <a:xfrm>
              <a:off x="4703368" y="4999897"/>
              <a:ext cx="17788" cy="21295"/>
            </a:xfrm>
            <a:custGeom>
              <a:avLst/>
              <a:gdLst>
                <a:gd name="connsiteX0" fmla="*/ 9944 w 17788"/>
                <a:gd name="connsiteY0" fmla="*/ 21296 h 21295"/>
                <a:gd name="connsiteX1" fmla="*/ 6418 w 17788"/>
                <a:gd name="connsiteY1" fmla="*/ 21136 h 21295"/>
                <a:gd name="connsiteX2" fmla="*/ 3223 w 17788"/>
                <a:gd name="connsiteY2" fmla="*/ 11312 h 21295"/>
                <a:gd name="connsiteX3" fmla="*/ 0 w 17788"/>
                <a:gd name="connsiteY3" fmla="*/ 11295 h 21295"/>
                <a:gd name="connsiteX4" fmla="*/ 16362 w 17788"/>
                <a:gd name="connsiteY4" fmla="*/ 1459 h 21295"/>
                <a:gd name="connsiteX5" fmla="*/ 16345 w 17788"/>
                <a:gd name="connsiteY5" fmla="*/ 1436 h 21295"/>
                <a:gd name="connsiteX6" fmla="*/ 16991 w 17788"/>
                <a:gd name="connsiteY6" fmla="*/ 3642 h 21295"/>
                <a:gd name="connsiteX7" fmla="*/ 16333 w 17788"/>
                <a:gd name="connsiteY7" fmla="*/ 4740 h 21295"/>
                <a:gd name="connsiteX8" fmla="*/ 16362 w 17788"/>
                <a:gd name="connsiteY8" fmla="*/ 4700 h 21295"/>
                <a:gd name="connsiteX9" fmla="*/ 15510 w 17788"/>
                <a:gd name="connsiteY9" fmla="*/ 6894 h 21295"/>
                <a:gd name="connsiteX10" fmla="*/ 16362 w 17788"/>
                <a:gd name="connsiteY10" fmla="*/ 7991 h 21295"/>
                <a:gd name="connsiteX11" fmla="*/ 16431 w 17788"/>
                <a:gd name="connsiteY11" fmla="*/ 11374 h 21295"/>
                <a:gd name="connsiteX12" fmla="*/ 9944 w 17788"/>
                <a:gd name="connsiteY12" fmla="*/ 21296 h 2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 h="21295">
                  <a:moveTo>
                    <a:pt x="9944" y="21296"/>
                  </a:moveTo>
                  <a:cubicBezTo>
                    <a:pt x="8767" y="21239"/>
                    <a:pt x="7595" y="21187"/>
                    <a:pt x="6418" y="21136"/>
                  </a:cubicBezTo>
                  <a:cubicBezTo>
                    <a:pt x="4983" y="17981"/>
                    <a:pt x="7590" y="13518"/>
                    <a:pt x="3223" y="11312"/>
                  </a:cubicBezTo>
                  <a:cubicBezTo>
                    <a:pt x="2149" y="11306"/>
                    <a:pt x="1074" y="11300"/>
                    <a:pt x="0" y="11295"/>
                  </a:cubicBezTo>
                  <a:cubicBezTo>
                    <a:pt x="926" y="476"/>
                    <a:pt x="6858" y="-2004"/>
                    <a:pt x="16362" y="1459"/>
                  </a:cubicBezTo>
                  <a:lnTo>
                    <a:pt x="16345" y="1436"/>
                  </a:lnTo>
                  <a:cubicBezTo>
                    <a:pt x="16996" y="2173"/>
                    <a:pt x="17214" y="2911"/>
                    <a:pt x="16991" y="3642"/>
                  </a:cubicBezTo>
                  <a:cubicBezTo>
                    <a:pt x="16768" y="4374"/>
                    <a:pt x="16551" y="4740"/>
                    <a:pt x="16333" y="4740"/>
                  </a:cubicBezTo>
                  <a:lnTo>
                    <a:pt x="16362" y="4700"/>
                  </a:lnTo>
                  <a:cubicBezTo>
                    <a:pt x="15510" y="5431"/>
                    <a:pt x="15225" y="6162"/>
                    <a:pt x="15510" y="6894"/>
                  </a:cubicBezTo>
                  <a:cubicBezTo>
                    <a:pt x="15796" y="7625"/>
                    <a:pt x="16076" y="7991"/>
                    <a:pt x="16362" y="7991"/>
                  </a:cubicBezTo>
                  <a:cubicBezTo>
                    <a:pt x="16385" y="9117"/>
                    <a:pt x="16408" y="10249"/>
                    <a:pt x="16431" y="11374"/>
                  </a:cubicBezTo>
                  <a:cubicBezTo>
                    <a:pt x="19980" y="18421"/>
                    <a:pt x="16133" y="20627"/>
                    <a:pt x="9944" y="21296"/>
                  </a:cubicBezTo>
                  <a:close/>
                </a:path>
              </a:pathLst>
            </a:custGeom>
            <a:grpFill/>
            <a:ln w="5715" cap="flat">
              <a:noFill/>
              <a:prstDash val="solid"/>
              <a:miter/>
            </a:ln>
          </p:spPr>
          <p:txBody>
            <a:bodyPr rtlCol="0" anchor="ctr"/>
            <a:lstStyle/>
            <a:p>
              <a:endParaRPr lang="zh-CN" altLang="en-US"/>
            </a:p>
          </p:txBody>
        </p:sp>
        <p:sp>
          <p:nvSpPr>
            <p:cNvPr id="5918" name="任意多边形: 形状 5917">
              <a:extLst>
                <a:ext uri="{FF2B5EF4-FFF2-40B4-BE49-F238E27FC236}">
                  <a16:creationId xmlns:a16="http://schemas.microsoft.com/office/drawing/2014/main" id="{F125B197-036D-91D1-3975-8E29ED864705}"/>
                </a:ext>
              </a:extLst>
            </p:cNvPr>
            <p:cNvSpPr/>
            <p:nvPr/>
          </p:nvSpPr>
          <p:spPr>
            <a:xfrm>
              <a:off x="4638189" y="5080269"/>
              <a:ext cx="15733" cy="19756"/>
            </a:xfrm>
            <a:custGeom>
              <a:avLst/>
              <a:gdLst>
                <a:gd name="connsiteX0" fmla="*/ 9178 w 15733"/>
                <a:gd name="connsiteY0" fmla="*/ 0 h 19756"/>
                <a:gd name="connsiteX1" fmla="*/ 15733 w 15733"/>
                <a:gd name="connsiteY1" fmla="*/ 3321 h 19756"/>
                <a:gd name="connsiteX2" fmla="*/ 9195 w 15733"/>
                <a:gd name="connsiteY2" fmla="*/ 19757 h 19756"/>
                <a:gd name="connsiteX3" fmla="*/ 7109 w 15733"/>
                <a:gd name="connsiteY3" fmla="*/ 19574 h 19756"/>
                <a:gd name="connsiteX4" fmla="*/ 1509 w 15733"/>
                <a:gd name="connsiteY4" fmla="*/ 16722 h 19756"/>
                <a:gd name="connsiteX5" fmla="*/ 0 w 15733"/>
                <a:gd name="connsiteY5" fmla="*/ 12619 h 19756"/>
                <a:gd name="connsiteX6" fmla="*/ 9178 w 15733"/>
                <a:gd name="connsiteY6" fmla="*/ 0 h 19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33" h="19756">
                  <a:moveTo>
                    <a:pt x="9178" y="0"/>
                  </a:moveTo>
                  <a:cubicBezTo>
                    <a:pt x="11361" y="1109"/>
                    <a:pt x="13545" y="2212"/>
                    <a:pt x="15733" y="3321"/>
                  </a:cubicBezTo>
                  <a:cubicBezTo>
                    <a:pt x="11561" y="8007"/>
                    <a:pt x="14522" y="15528"/>
                    <a:pt x="9195" y="19757"/>
                  </a:cubicBezTo>
                  <a:cubicBezTo>
                    <a:pt x="8504" y="19694"/>
                    <a:pt x="7807" y="19631"/>
                    <a:pt x="7109" y="19574"/>
                  </a:cubicBezTo>
                  <a:cubicBezTo>
                    <a:pt x="4943" y="19225"/>
                    <a:pt x="3069" y="18300"/>
                    <a:pt x="1509" y="16722"/>
                  </a:cubicBezTo>
                  <a:cubicBezTo>
                    <a:pt x="731" y="15454"/>
                    <a:pt x="240" y="14088"/>
                    <a:pt x="0" y="12619"/>
                  </a:cubicBezTo>
                  <a:cubicBezTo>
                    <a:pt x="549" y="6584"/>
                    <a:pt x="2406" y="1497"/>
                    <a:pt x="9178" y="0"/>
                  </a:cubicBezTo>
                  <a:close/>
                </a:path>
              </a:pathLst>
            </a:custGeom>
            <a:grpFill/>
            <a:ln w="5715" cap="flat">
              <a:noFill/>
              <a:prstDash val="solid"/>
              <a:miter/>
            </a:ln>
          </p:spPr>
          <p:txBody>
            <a:bodyPr rtlCol="0" anchor="ctr"/>
            <a:lstStyle/>
            <a:p>
              <a:endParaRPr lang="zh-CN" altLang="en-US"/>
            </a:p>
          </p:txBody>
        </p:sp>
        <p:sp>
          <p:nvSpPr>
            <p:cNvPr id="5919" name="任意多边形: 形状 5918">
              <a:extLst>
                <a:ext uri="{FF2B5EF4-FFF2-40B4-BE49-F238E27FC236}">
                  <a16:creationId xmlns:a16="http://schemas.microsoft.com/office/drawing/2014/main" id="{35B9AFD3-578B-5873-A4CC-91DC234EC8D3}"/>
                </a:ext>
              </a:extLst>
            </p:cNvPr>
            <p:cNvSpPr/>
            <p:nvPr/>
          </p:nvSpPr>
          <p:spPr>
            <a:xfrm>
              <a:off x="4733284" y="5136249"/>
              <a:ext cx="12841" cy="20143"/>
            </a:xfrm>
            <a:custGeom>
              <a:avLst/>
              <a:gdLst>
                <a:gd name="connsiteX0" fmla="*/ 654 w 12841"/>
                <a:gd name="connsiteY0" fmla="*/ 20144 h 20143"/>
                <a:gd name="connsiteX1" fmla="*/ 1968 w 12841"/>
                <a:gd name="connsiteY1" fmla="*/ 6125 h 20143"/>
                <a:gd name="connsiteX2" fmla="*/ 9969 w 12841"/>
                <a:gd name="connsiteY2" fmla="*/ 101 h 20143"/>
                <a:gd name="connsiteX3" fmla="*/ 10375 w 12841"/>
                <a:gd name="connsiteY3" fmla="*/ 3456 h 20143"/>
                <a:gd name="connsiteX4" fmla="*/ 654 w 12841"/>
                <a:gd name="connsiteY4" fmla="*/ 20144 h 20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1" h="20143">
                  <a:moveTo>
                    <a:pt x="654" y="20144"/>
                  </a:moveTo>
                  <a:cubicBezTo>
                    <a:pt x="-1307" y="15155"/>
                    <a:pt x="1745" y="10748"/>
                    <a:pt x="1968" y="6125"/>
                  </a:cubicBezTo>
                  <a:cubicBezTo>
                    <a:pt x="2157" y="2193"/>
                    <a:pt x="5500" y="-573"/>
                    <a:pt x="9969" y="101"/>
                  </a:cubicBezTo>
                  <a:cubicBezTo>
                    <a:pt x="16210" y="1050"/>
                    <a:pt x="10329" y="2462"/>
                    <a:pt x="10375" y="3456"/>
                  </a:cubicBezTo>
                  <a:cubicBezTo>
                    <a:pt x="10724" y="11274"/>
                    <a:pt x="6495" y="15898"/>
                    <a:pt x="654" y="20144"/>
                  </a:cubicBezTo>
                  <a:close/>
                </a:path>
              </a:pathLst>
            </a:custGeom>
            <a:grpFill/>
            <a:ln w="5715" cap="flat">
              <a:noFill/>
              <a:prstDash val="solid"/>
              <a:miter/>
            </a:ln>
          </p:spPr>
          <p:txBody>
            <a:bodyPr rtlCol="0" anchor="ctr"/>
            <a:lstStyle/>
            <a:p>
              <a:endParaRPr lang="zh-CN" altLang="en-US"/>
            </a:p>
          </p:txBody>
        </p:sp>
        <p:sp>
          <p:nvSpPr>
            <p:cNvPr id="5920" name="任意多边形: 形状 5919">
              <a:extLst>
                <a:ext uri="{FF2B5EF4-FFF2-40B4-BE49-F238E27FC236}">
                  <a16:creationId xmlns:a16="http://schemas.microsoft.com/office/drawing/2014/main" id="{E59F59A0-ABB4-6875-89D7-CA9BC6F0047B}"/>
                </a:ext>
              </a:extLst>
            </p:cNvPr>
            <p:cNvSpPr/>
            <p:nvPr/>
          </p:nvSpPr>
          <p:spPr>
            <a:xfrm>
              <a:off x="4805745" y="5106552"/>
              <a:ext cx="13692" cy="23088"/>
            </a:xfrm>
            <a:custGeom>
              <a:avLst/>
              <a:gdLst>
                <a:gd name="connsiteX0" fmla="*/ 9340 w 13692"/>
                <a:gd name="connsiteY0" fmla="*/ 3315 h 23088"/>
                <a:gd name="connsiteX1" fmla="*/ 13369 w 13692"/>
                <a:gd name="connsiteY1" fmla="*/ 6253 h 23088"/>
                <a:gd name="connsiteX2" fmla="*/ 6071 w 13692"/>
                <a:gd name="connsiteY2" fmla="*/ 23089 h 23088"/>
                <a:gd name="connsiteX3" fmla="*/ 6065 w 13692"/>
                <a:gd name="connsiteY3" fmla="*/ 19797 h 23088"/>
                <a:gd name="connsiteX4" fmla="*/ 2768 w 13692"/>
                <a:gd name="connsiteY4" fmla="*/ 16494 h 23088"/>
                <a:gd name="connsiteX5" fmla="*/ 5922 w 13692"/>
                <a:gd name="connsiteY5" fmla="*/ 0 h 23088"/>
                <a:gd name="connsiteX6" fmla="*/ 9523 w 13692"/>
                <a:gd name="connsiteY6" fmla="*/ 114 h 23088"/>
                <a:gd name="connsiteX7" fmla="*/ 9386 w 13692"/>
                <a:gd name="connsiteY7" fmla="*/ 3349 h 23088"/>
                <a:gd name="connsiteX8" fmla="*/ 9340 w 13692"/>
                <a:gd name="connsiteY8" fmla="*/ 3315 h 23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2" h="23088">
                  <a:moveTo>
                    <a:pt x="9340" y="3315"/>
                  </a:moveTo>
                  <a:cubicBezTo>
                    <a:pt x="11340" y="3589"/>
                    <a:pt x="14758" y="4921"/>
                    <a:pt x="13369" y="6253"/>
                  </a:cubicBezTo>
                  <a:cubicBezTo>
                    <a:pt x="8397" y="11007"/>
                    <a:pt x="11620" y="18934"/>
                    <a:pt x="6071" y="23089"/>
                  </a:cubicBezTo>
                  <a:cubicBezTo>
                    <a:pt x="6071" y="21991"/>
                    <a:pt x="6065" y="20894"/>
                    <a:pt x="6065" y="19797"/>
                  </a:cubicBezTo>
                  <a:cubicBezTo>
                    <a:pt x="4968" y="18694"/>
                    <a:pt x="3865" y="17591"/>
                    <a:pt x="2768" y="16494"/>
                  </a:cubicBezTo>
                  <a:cubicBezTo>
                    <a:pt x="305" y="10321"/>
                    <a:pt x="-3199" y="3955"/>
                    <a:pt x="5922" y="0"/>
                  </a:cubicBezTo>
                  <a:cubicBezTo>
                    <a:pt x="7123" y="40"/>
                    <a:pt x="8323" y="74"/>
                    <a:pt x="9523" y="114"/>
                  </a:cubicBezTo>
                  <a:cubicBezTo>
                    <a:pt x="9483" y="1195"/>
                    <a:pt x="9437" y="2275"/>
                    <a:pt x="9386" y="3349"/>
                  </a:cubicBezTo>
                  <a:lnTo>
                    <a:pt x="9340" y="3315"/>
                  </a:lnTo>
                  <a:close/>
                </a:path>
              </a:pathLst>
            </a:custGeom>
            <a:grpFill/>
            <a:ln w="5715" cap="flat">
              <a:noFill/>
              <a:prstDash val="solid"/>
              <a:miter/>
            </a:ln>
          </p:spPr>
          <p:txBody>
            <a:bodyPr rtlCol="0" anchor="ctr"/>
            <a:lstStyle/>
            <a:p>
              <a:endParaRPr lang="zh-CN" altLang="en-US"/>
            </a:p>
          </p:txBody>
        </p:sp>
        <p:sp>
          <p:nvSpPr>
            <p:cNvPr id="5921" name="任意多边形: 形状 5920">
              <a:extLst>
                <a:ext uri="{FF2B5EF4-FFF2-40B4-BE49-F238E27FC236}">
                  <a16:creationId xmlns:a16="http://schemas.microsoft.com/office/drawing/2014/main" id="{80F59F0E-F9FF-173D-4118-A60F0CFAFFF7}"/>
                </a:ext>
              </a:extLst>
            </p:cNvPr>
            <p:cNvSpPr/>
            <p:nvPr/>
          </p:nvSpPr>
          <p:spPr>
            <a:xfrm>
              <a:off x="4689078" y="5063398"/>
              <a:ext cx="12827" cy="13849"/>
            </a:xfrm>
            <a:custGeom>
              <a:avLst/>
              <a:gdLst>
                <a:gd name="connsiteX0" fmla="*/ 5655 w 12827"/>
                <a:gd name="connsiteY0" fmla="*/ 13636 h 13849"/>
                <a:gd name="connsiteX1" fmla="*/ 203 w 12827"/>
                <a:gd name="connsiteY1" fmla="*/ 8784 h 13849"/>
                <a:gd name="connsiteX2" fmla="*/ 5729 w 12827"/>
                <a:gd name="connsiteY2" fmla="*/ 0 h 13849"/>
                <a:gd name="connsiteX3" fmla="*/ 12827 w 12827"/>
                <a:gd name="connsiteY3" fmla="*/ 10716 h 13849"/>
                <a:gd name="connsiteX4" fmla="*/ 5655 w 12827"/>
                <a:gd name="connsiteY4" fmla="*/ 13636 h 13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27" h="13849">
                  <a:moveTo>
                    <a:pt x="5655" y="13636"/>
                  </a:moveTo>
                  <a:cubicBezTo>
                    <a:pt x="1866" y="14568"/>
                    <a:pt x="1009" y="12356"/>
                    <a:pt x="203" y="8784"/>
                  </a:cubicBezTo>
                  <a:cubicBezTo>
                    <a:pt x="-980" y="3560"/>
                    <a:pt x="3289" y="2520"/>
                    <a:pt x="5729" y="0"/>
                  </a:cubicBezTo>
                  <a:cubicBezTo>
                    <a:pt x="8804" y="3103"/>
                    <a:pt x="7055" y="9407"/>
                    <a:pt x="12827" y="10716"/>
                  </a:cubicBezTo>
                  <a:cubicBezTo>
                    <a:pt x="11496" y="13950"/>
                    <a:pt x="8547" y="13322"/>
                    <a:pt x="5655" y="13636"/>
                  </a:cubicBezTo>
                  <a:close/>
                </a:path>
              </a:pathLst>
            </a:custGeom>
            <a:grpFill/>
            <a:ln w="5715" cap="flat">
              <a:noFill/>
              <a:prstDash val="solid"/>
              <a:miter/>
            </a:ln>
          </p:spPr>
          <p:txBody>
            <a:bodyPr rtlCol="0" anchor="ctr"/>
            <a:lstStyle/>
            <a:p>
              <a:endParaRPr lang="zh-CN" altLang="en-US"/>
            </a:p>
          </p:txBody>
        </p:sp>
        <p:sp>
          <p:nvSpPr>
            <p:cNvPr id="5922" name="任意多边形: 形状 5921">
              <a:extLst>
                <a:ext uri="{FF2B5EF4-FFF2-40B4-BE49-F238E27FC236}">
                  <a16:creationId xmlns:a16="http://schemas.microsoft.com/office/drawing/2014/main" id="{4ED4799B-229B-98FD-8108-E57369A7CCC2}"/>
                </a:ext>
              </a:extLst>
            </p:cNvPr>
            <p:cNvSpPr/>
            <p:nvPr/>
          </p:nvSpPr>
          <p:spPr>
            <a:xfrm>
              <a:off x="4811998" y="4965157"/>
              <a:ext cx="6414" cy="13155"/>
            </a:xfrm>
            <a:custGeom>
              <a:avLst/>
              <a:gdLst>
                <a:gd name="connsiteX0" fmla="*/ 3104 w 6414"/>
                <a:gd name="connsiteY0" fmla="*/ 0 h 13155"/>
                <a:gd name="connsiteX1" fmla="*/ 6390 w 6414"/>
                <a:gd name="connsiteY1" fmla="*/ 13156 h 13155"/>
                <a:gd name="connsiteX2" fmla="*/ 3104 w 6414"/>
                <a:gd name="connsiteY2" fmla="*/ 0 h 13155"/>
              </a:gdLst>
              <a:ahLst/>
              <a:cxnLst>
                <a:cxn ang="0">
                  <a:pos x="connsiteX0" y="connsiteY0"/>
                </a:cxn>
                <a:cxn ang="0">
                  <a:pos x="connsiteX1" y="connsiteY1"/>
                </a:cxn>
                <a:cxn ang="0">
                  <a:pos x="connsiteX2" y="connsiteY2"/>
                </a:cxn>
              </a:cxnLst>
              <a:rect l="l" t="t" r="r" b="b"/>
              <a:pathLst>
                <a:path w="6414" h="13155">
                  <a:moveTo>
                    <a:pt x="3104" y="0"/>
                  </a:moveTo>
                  <a:cubicBezTo>
                    <a:pt x="7933" y="3452"/>
                    <a:pt x="5904" y="8618"/>
                    <a:pt x="6390" y="13156"/>
                  </a:cubicBezTo>
                  <a:cubicBezTo>
                    <a:pt x="-4171" y="11138"/>
                    <a:pt x="1081" y="5166"/>
                    <a:pt x="3104" y="0"/>
                  </a:cubicBezTo>
                  <a:close/>
                </a:path>
              </a:pathLst>
            </a:custGeom>
            <a:grpFill/>
            <a:ln w="5715" cap="flat">
              <a:noFill/>
              <a:prstDash val="solid"/>
              <a:miter/>
            </a:ln>
          </p:spPr>
          <p:txBody>
            <a:bodyPr rtlCol="0" anchor="ctr"/>
            <a:lstStyle/>
            <a:p>
              <a:endParaRPr lang="zh-CN" altLang="en-US"/>
            </a:p>
          </p:txBody>
        </p:sp>
        <p:sp>
          <p:nvSpPr>
            <p:cNvPr id="5923" name="任意多边形: 形状 5922">
              <a:extLst>
                <a:ext uri="{FF2B5EF4-FFF2-40B4-BE49-F238E27FC236}">
                  <a16:creationId xmlns:a16="http://schemas.microsoft.com/office/drawing/2014/main" id="{43652190-517D-2BE6-DDFE-44F15CA981DB}"/>
                </a:ext>
              </a:extLst>
            </p:cNvPr>
            <p:cNvSpPr/>
            <p:nvPr/>
          </p:nvSpPr>
          <p:spPr>
            <a:xfrm>
              <a:off x="4796630" y="5033034"/>
              <a:ext cx="7850" cy="11069"/>
            </a:xfrm>
            <a:custGeom>
              <a:avLst/>
              <a:gdLst>
                <a:gd name="connsiteX0" fmla="*/ 2030 w 7850"/>
                <a:gd name="connsiteY0" fmla="*/ 11070 h 11069"/>
                <a:gd name="connsiteX1" fmla="*/ 6814 w 7850"/>
                <a:gd name="connsiteY1" fmla="*/ 0 h 11069"/>
                <a:gd name="connsiteX2" fmla="*/ 2019 w 7850"/>
                <a:gd name="connsiteY2" fmla="*/ 11070 h 11069"/>
                <a:gd name="connsiteX3" fmla="*/ 2030 w 7850"/>
                <a:gd name="connsiteY3" fmla="*/ 11070 h 11069"/>
              </a:gdLst>
              <a:ahLst/>
              <a:cxnLst>
                <a:cxn ang="0">
                  <a:pos x="connsiteX0" y="connsiteY0"/>
                </a:cxn>
                <a:cxn ang="0">
                  <a:pos x="connsiteX1" y="connsiteY1"/>
                </a:cxn>
                <a:cxn ang="0">
                  <a:pos x="connsiteX2" y="connsiteY2"/>
                </a:cxn>
                <a:cxn ang="0">
                  <a:pos x="connsiteX3" y="connsiteY3"/>
                </a:cxn>
              </a:cxnLst>
              <a:rect l="l" t="t" r="r" b="b"/>
              <a:pathLst>
                <a:path w="7850" h="11069">
                  <a:moveTo>
                    <a:pt x="2030" y="11070"/>
                  </a:moveTo>
                  <a:cubicBezTo>
                    <a:pt x="-4136" y="3829"/>
                    <a:pt x="5596" y="4372"/>
                    <a:pt x="6814" y="0"/>
                  </a:cubicBezTo>
                  <a:cubicBezTo>
                    <a:pt x="10506" y="6789"/>
                    <a:pt x="3248" y="7447"/>
                    <a:pt x="2019" y="11070"/>
                  </a:cubicBezTo>
                  <a:lnTo>
                    <a:pt x="2030" y="11070"/>
                  </a:lnTo>
                  <a:close/>
                </a:path>
              </a:pathLst>
            </a:custGeom>
            <a:grpFill/>
            <a:ln w="5715" cap="flat">
              <a:noFill/>
              <a:prstDash val="solid"/>
              <a:miter/>
            </a:ln>
          </p:spPr>
          <p:txBody>
            <a:bodyPr rtlCol="0" anchor="ctr"/>
            <a:lstStyle/>
            <a:p>
              <a:endParaRPr lang="zh-CN" altLang="en-US"/>
            </a:p>
          </p:txBody>
        </p:sp>
        <p:sp>
          <p:nvSpPr>
            <p:cNvPr id="5924" name="任意多边形: 形状 5923">
              <a:extLst>
                <a:ext uri="{FF2B5EF4-FFF2-40B4-BE49-F238E27FC236}">
                  <a16:creationId xmlns:a16="http://schemas.microsoft.com/office/drawing/2014/main" id="{A7DDED00-DCCB-0FB3-EA66-54AEA841EAAC}"/>
                </a:ext>
              </a:extLst>
            </p:cNvPr>
            <p:cNvSpPr/>
            <p:nvPr/>
          </p:nvSpPr>
          <p:spPr>
            <a:xfrm>
              <a:off x="4703288" y="5083025"/>
              <a:ext cx="9380" cy="7130"/>
            </a:xfrm>
            <a:custGeom>
              <a:avLst/>
              <a:gdLst>
                <a:gd name="connsiteX0" fmla="*/ 0 w 9380"/>
                <a:gd name="connsiteY0" fmla="*/ 7131 h 7130"/>
                <a:gd name="connsiteX1" fmla="*/ 697 w 9380"/>
                <a:gd name="connsiteY1" fmla="*/ 5713 h 7130"/>
                <a:gd name="connsiteX2" fmla="*/ 8807 w 9380"/>
                <a:gd name="connsiteY2" fmla="*/ 335 h 7130"/>
                <a:gd name="connsiteX3" fmla="*/ 9275 w 9380"/>
                <a:gd name="connsiteY3" fmla="*/ 3210 h 7130"/>
                <a:gd name="connsiteX4" fmla="*/ 0 w 9380"/>
                <a:gd name="connsiteY4" fmla="*/ 7131 h 7130"/>
                <a:gd name="connsiteX5" fmla="*/ 0 w 9380"/>
                <a:gd name="connsiteY5" fmla="*/ 7131 h 7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80" h="7130">
                  <a:moveTo>
                    <a:pt x="0" y="7131"/>
                  </a:moveTo>
                  <a:cubicBezTo>
                    <a:pt x="229" y="6656"/>
                    <a:pt x="360" y="6090"/>
                    <a:pt x="697" y="5713"/>
                  </a:cubicBezTo>
                  <a:cubicBezTo>
                    <a:pt x="2955" y="3216"/>
                    <a:pt x="3972" y="-1259"/>
                    <a:pt x="8807" y="335"/>
                  </a:cubicBezTo>
                  <a:cubicBezTo>
                    <a:pt x="9253" y="484"/>
                    <a:pt x="9550" y="2347"/>
                    <a:pt x="9275" y="3210"/>
                  </a:cubicBezTo>
                  <a:cubicBezTo>
                    <a:pt x="7738" y="8005"/>
                    <a:pt x="3509" y="6765"/>
                    <a:pt x="0" y="7131"/>
                  </a:cubicBezTo>
                  <a:lnTo>
                    <a:pt x="0" y="7131"/>
                  </a:lnTo>
                  <a:close/>
                </a:path>
              </a:pathLst>
            </a:custGeom>
            <a:grpFill/>
            <a:ln w="5715" cap="flat">
              <a:noFill/>
              <a:prstDash val="solid"/>
              <a:miter/>
            </a:ln>
          </p:spPr>
          <p:txBody>
            <a:bodyPr rtlCol="0" anchor="ctr"/>
            <a:lstStyle/>
            <a:p>
              <a:endParaRPr lang="zh-CN" altLang="en-US"/>
            </a:p>
          </p:txBody>
        </p:sp>
        <p:sp>
          <p:nvSpPr>
            <p:cNvPr id="5925" name="任意多边形: 形状 5924">
              <a:extLst>
                <a:ext uri="{FF2B5EF4-FFF2-40B4-BE49-F238E27FC236}">
                  <a16:creationId xmlns:a16="http://schemas.microsoft.com/office/drawing/2014/main" id="{27543D15-1095-85E6-A9AB-103FAD96CDCA}"/>
                </a:ext>
              </a:extLst>
            </p:cNvPr>
            <p:cNvSpPr/>
            <p:nvPr/>
          </p:nvSpPr>
          <p:spPr>
            <a:xfrm>
              <a:off x="4753366" y="5067101"/>
              <a:ext cx="5843" cy="7475"/>
            </a:xfrm>
            <a:custGeom>
              <a:avLst/>
              <a:gdLst>
                <a:gd name="connsiteX0" fmla="*/ 5844 w 5843"/>
                <a:gd name="connsiteY0" fmla="*/ 0 h 7475"/>
                <a:gd name="connsiteX1" fmla="*/ 1712 w 5843"/>
                <a:gd name="connsiteY1" fmla="*/ 7372 h 7475"/>
                <a:gd name="connsiteX2" fmla="*/ 3101 w 5843"/>
                <a:gd name="connsiteY2" fmla="*/ 1629 h 7475"/>
                <a:gd name="connsiteX3" fmla="*/ 5844 w 5843"/>
                <a:gd name="connsiteY3" fmla="*/ 0 h 7475"/>
              </a:gdLst>
              <a:ahLst/>
              <a:cxnLst>
                <a:cxn ang="0">
                  <a:pos x="connsiteX0" y="connsiteY0"/>
                </a:cxn>
                <a:cxn ang="0">
                  <a:pos x="connsiteX1" y="connsiteY1"/>
                </a:cxn>
                <a:cxn ang="0">
                  <a:pos x="connsiteX2" y="connsiteY2"/>
                </a:cxn>
                <a:cxn ang="0">
                  <a:pos x="connsiteX3" y="connsiteY3"/>
                </a:cxn>
              </a:cxnLst>
              <a:rect l="l" t="t" r="r" b="b"/>
              <a:pathLst>
                <a:path w="5843" h="7475">
                  <a:moveTo>
                    <a:pt x="5844" y="0"/>
                  </a:moveTo>
                  <a:cubicBezTo>
                    <a:pt x="5575" y="3258"/>
                    <a:pt x="4752" y="8258"/>
                    <a:pt x="1712" y="7372"/>
                  </a:cubicBezTo>
                  <a:cubicBezTo>
                    <a:pt x="-2180" y="6235"/>
                    <a:pt x="1569" y="3372"/>
                    <a:pt x="3101" y="1629"/>
                  </a:cubicBezTo>
                  <a:cubicBezTo>
                    <a:pt x="3769" y="874"/>
                    <a:pt x="4901" y="537"/>
                    <a:pt x="5844" y="0"/>
                  </a:cubicBezTo>
                  <a:close/>
                </a:path>
              </a:pathLst>
            </a:custGeom>
            <a:grpFill/>
            <a:ln w="5715" cap="flat">
              <a:noFill/>
              <a:prstDash val="solid"/>
              <a:miter/>
            </a:ln>
          </p:spPr>
          <p:txBody>
            <a:bodyPr rtlCol="0" anchor="ctr"/>
            <a:lstStyle/>
            <a:p>
              <a:endParaRPr lang="zh-CN" altLang="en-US"/>
            </a:p>
          </p:txBody>
        </p:sp>
        <p:sp>
          <p:nvSpPr>
            <p:cNvPr id="5926" name="任意多边形: 形状 5925">
              <a:extLst>
                <a:ext uri="{FF2B5EF4-FFF2-40B4-BE49-F238E27FC236}">
                  <a16:creationId xmlns:a16="http://schemas.microsoft.com/office/drawing/2014/main" id="{08CF4DF7-79D2-82FB-EB2B-64850C1FC695}"/>
                </a:ext>
              </a:extLst>
            </p:cNvPr>
            <p:cNvSpPr/>
            <p:nvPr/>
          </p:nvSpPr>
          <p:spPr>
            <a:xfrm>
              <a:off x="4763526" y="5013395"/>
              <a:ext cx="4664" cy="5637"/>
            </a:xfrm>
            <a:custGeom>
              <a:avLst/>
              <a:gdLst>
                <a:gd name="connsiteX0" fmla="*/ 4331 w 4664"/>
                <a:gd name="connsiteY0" fmla="*/ 3295 h 5637"/>
                <a:gd name="connsiteX1" fmla="*/ 1004 w 4664"/>
                <a:gd name="connsiteY1" fmla="*/ 5638 h 5637"/>
                <a:gd name="connsiteX2" fmla="*/ 67 w 4664"/>
                <a:gd name="connsiteY2" fmla="*/ 2935 h 5637"/>
                <a:gd name="connsiteX3" fmla="*/ 3565 w 4664"/>
                <a:gd name="connsiteY3" fmla="*/ 26 h 5637"/>
                <a:gd name="connsiteX4" fmla="*/ 4331 w 4664"/>
                <a:gd name="connsiteY4" fmla="*/ 3295 h 5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4" h="5637">
                  <a:moveTo>
                    <a:pt x="4331" y="3295"/>
                  </a:moveTo>
                  <a:cubicBezTo>
                    <a:pt x="3536" y="3855"/>
                    <a:pt x="2268" y="4746"/>
                    <a:pt x="1004" y="5638"/>
                  </a:cubicBezTo>
                  <a:cubicBezTo>
                    <a:pt x="656" y="4712"/>
                    <a:pt x="-253" y="3380"/>
                    <a:pt x="67" y="2935"/>
                  </a:cubicBezTo>
                  <a:cubicBezTo>
                    <a:pt x="941" y="1712"/>
                    <a:pt x="2210" y="369"/>
                    <a:pt x="3565" y="26"/>
                  </a:cubicBezTo>
                  <a:cubicBezTo>
                    <a:pt x="4519" y="-226"/>
                    <a:pt x="5051" y="1397"/>
                    <a:pt x="4331" y="3295"/>
                  </a:cubicBezTo>
                  <a:close/>
                </a:path>
              </a:pathLst>
            </a:custGeom>
            <a:grpFill/>
            <a:ln w="5715" cap="flat">
              <a:noFill/>
              <a:prstDash val="solid"/>
              <a:miter/>
            </a:ln>
          </p:spPr>
          <p:txBody>
            <a:bodyPr rtlCol="0" anchor="ctr"/>
            <a:lstStyle/>
            <a:p>
              <a:endParaRPr lang="zh-CN" altLang="en-US"/>
            </a:p>
          </p:txBody>
        </p:sp>
        <p:sp>
          <p:nvSpPr>
            <p:cNvPr id="5927" name="任意多边形: 形状 5926">
              <a:extLst>
                <a:ext uri="{FF2B5EF4-FFF2-40B4-BE49-F238E27FC236}">
                  <a16:creationId xmlns:a16="http://schemas.microsoft.com/office/drawing/2014/main" id="{4EBAC1E4-BA8B-03F2-3D6F-73220340F5B1}"/>
                </a:ext>
              </a:extLst>
            </p:cNvPr>
            <p:cNvSpPr/>
            <p:nvPr/>
          </p:nvSpPr>
          <p:spPr>
            <a:xfrm>
              <a:off x="4752603" y="5006782"/>
              <a:ext cx="6883" cy="4467"/>
            </a:xfrm>
            <a:custGeom>
              <a:avLst/>
              <a:gdLst>
                <a:gd name="connsiteX0" fmla="*/ 0 w 6883"/>
                <a:gd name="connsiteY0" fmla="*/ 4409 h 4467"/>
                <a:gd name="connsiteX1" fmla="*/ 4761 w 6883"/>
                <a:gd name="connsiteY1" fmla="*/ 569 h 4467"/>
                <a:gd name="connsiteX2" fmla="*/ 6875 w 6883"/>
                <a:gd name="connsiteY2" fmla="*/ 2563 h 4467"/>
                <a:gd name="connsiteX3" fmla="*/ 34 w 6883"/>
                <a:gd name="connsiteY3" fmla="*/ 4438 h 4467"/>
                <a:gd name="connsiteX4" fmla="*/ 0 w 6883"/>
                <a:gd name="connsiteY4" fmla="*/ 4409 h 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3" h="4467">
                  <a:moveTo>
                    <a:pt x="0" y="4409"/>
                  </a:moveTo>
                  <a:cubicBezTo>
                    <a:pt x="240" y="1449"/>
                    <a:pt x="812" y="-1197"/>
                    <a:pt x="4761" y="569"/>
                  </a:cubicBezTo>
                  <a:cubicBezTo>
                    <a:pt x="5635" y="957"/>
                    <a:pt x="7007" y="2283"/>
                    <a:pt x="6875" y="2563"/>
                  </a:cubicBezTo>
                  <a:cubicBezTo>
                    <a:pt x="5378" y="5701"/>
                    <a:pt x="2366" y="3878"/>
                    <a:pt x="34" y="4438"/>
                  </a:cubicBezTo>
                  <a:lnTo>
                    <a:pt x="0" y="4409"/>
                  </a:lnTo>
                  <a:close/>
                </a:path>
              </a:pathLst>
            </a:custGeom>
            <a:grpFill/>
            <a:ln w="5715" cap="flat">
              <a:noFill/>
              <a:prstDash val="solid"/>
              <a:miter/>
            </a:ln>
          </p:spPr>
          <p:txBody>
            <a:bodyPr rtlCol="0" anchor="ctr"/>
            <a:lstStyle/>
            <a:p>
              <a:endParaRPr lang="zh-CN" altLang="en-US"/>
            </a:p>
          </p:txBody>
        </p:sp>
        <p:sp>
          <p:nvSpPr>
            <p:cNvPr id="5928" name="任意多边形: 形状 5927">
              <a:extLst>
                <a:ext uri="{FF2B5EF4-FFF2-40B4-BE49-F238E27FC236}">
                  <a16:creationId xmlns:a16="http://schemas.microsoft.com/office/drawing/2014/main" id="{2469B0EB-4DCB-C010-933D-0847F7EF097B}"/>
                </a:ext>
              </a:extLst>
            </p:cNvPr>
            <p:cNvSpPr/>
            <p:nvPr/>
          </p:nvSpPr>
          <p:spPr>
            <a:xfrm>
              <a:off x="4815097" y="4991458"/>
              <a:ext cx="3309" cy="6899"/>
            </a:xfrm>
            <a:custGeom>
              <a:avLst/>
              <a:gdLst>
                <a:gd name="connsiteX0" fmla="*/ 3309 w 3309"/>
                <a:gd name="connsiteY0" fmla="*/ 0 h 6899"/>
                <a:gd name="connsiteX1" fmla="*/ 3138 w 3309"/>
                <a:gd name="connsiteY1" fmla="*/ 4658 h 6899"/>
                <a:gd name="connsiteX2" fmla="*/ 1949 w 3309"/>
                <a:gd name="connsiteY2" fmla="*/ 6898 h 6899"/>
                <a:gd name="connsiteX3" fmla="*/ 0 w 3309"/>
                <a:gd name="connsiteY3" fmla="*/ 3320 h 6899"/>
                <a:gd name="connsiteX4" fmla="*/ 3309 w 3309"/>
                <a:gd name="connsiteY4" fmla="*/ 0 h 6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9" h="6899">
                  <a:moveTo>
                    <a:pt x="3309" y="0"/>
                  </a:moveTo>
                  <a:cubicBezTo>
                    <a:pt x="3269" y="1555"/>
                    <a:pt x="3360" y="3126"/>
                    <a:pt x="3138" y="4658"/>
                  </a:cubicBezTo>
                  <a:cubicBezTo>
                    <a:pt x="3018" y="5487"/>
                    <a:pt x="2229" y="6949"/>
                    <a:pt x="1949" y="6898"/>
                  </a:cubicBezTo>
                  <a:cubicBezTo>
                    <a:pt x="-34" y="6566"/>
                    <a:pt x="246" y="4761"/>
                    <a:pt x="0" y="3320"/>
                  </a:cubicBezTo>
                  <a:cubicBezTo>
                    <a:pt x="1103" y="2212"/>
                    <a:pt x="2206" y="1103"/>
                    <a:pt x="3309" y="0"/>
                  </a:cubicBezTo>
                  <a:close/>
                </a:path>
              </a:pathLst>
            </a:custGeom>
            <a:grpFill/>
            <a:ln w="5715" cap="flat">
              <a:noFill/>
              <a:prstDash val="solid"/>
              <a:miter/>
            </a:ln>
          </p:spPr>
          <p:txBody>
            <a:bodyPr rtlCol="0" anchor="ctr"/>
            <a:lstStyle/>
            <a:p>
              <a:endParaRPr lang="zh-CN" altLang="en-US"/>
            </a:p>
          </p:txBody>
        </p:sp>
        <p:sp>
          <p:nvSpPr>
            <p:cNvPr id="5929" name="任意多边形: 形状 5928">
              <a:extLst>
                <a:ext uri="{FF2B5EF4-FFF2-40B4-BE49-F238E27FC236}">
                  <a16:creationId xmlns:a16="http://schemas.microsoft.com/office/drawing/2014/main" id="{D320353F-678D-31F6-03E9-F5ACD25DE833}"/>
                </a:ext>
              </a:extLst>
            </p:cNvPr>
            <p:cNvSpPr/>
            <p:nvPr/>
          </p:nvSpPr>
          <p:spPr>
            <a:xfrm>
              <a:off x="4816903" y="4981605"/>
              <a:ext cx="4783" cy="6618"/>
            </a:xfrm>
            <a:custGeom>
              <a:avLst/>
              <a:gdLst>
                <a:gd name="connsiteX0" fmla="*/ 4783 w 4783"/>
                <a:gd name="connsiteY0" fmla="*/ 0 h 6618"/>
                <a:gd name="connsiteX1" fmla="*/ 1520 w 4783"/>
                <a:gd name="connsiteY1" fmla="*/ 6618 h 6618"/>
                <a:gd name="connsiteX2" fmla="*/ 4783 w 4783"/>
                <a:gd name="connsiteY2" fmla="*/ 0 h 6618"/>
              </a:gdLst>
              <a:ahLst/>
              <a:cxnLst>
                <a:cxn ang="0">
                  <a:pos x="connsiteX0" y="connsiteY0"/>
                </a:cxn>
                <a:cxn ang="0">
                  <a:pos x="connsiteX1" y="connsiteY1"/>
                </a:cxn>
                <a:cxn ang="0">
                  <a:pos x="connsiteX2" y="connsiteY2"/>
                </a:cxn>
              </a:cxnLst>
              <a:rect l="l" t="t" r="r" b="b"/>
              <a:pathLst>
                <a:path w="4783" h="6618">
                  <a:moveTo>
                    <a:pt x="4783" y="0"/>
                  </a:moveTo>
                  <a:cubicBezTo>
                    <a:pt x="4720" y="2709"/>
                    <a:pt x="4137" y="5166"/>
                    <a:pt x="1520" y="6618"/>
                  </a:cubicBezTo>
                  <a:cubicBezTo>
                    <a:pt x="-2624" y="1829"/>
                    <a:pt x="2806" y="1766"/>
                    <a:pt x="4783" y="0"/>
                  </a:cubicBezTo>
                  <a:close/>
                </a:path>
              </a:pathLst>
            </a:custGeom>
            <a:grpFill/>
            <a:ln w="5715" cap="flat">
              <a:noFill/>
              <a:prstDash val="solid"/>
              <a:miter/>
            </a:ln>
          </p:spPr>
          <p:txBody>
            <a:bodyPr rtlCol="0" anchor="ctr"/>
            <a:lstStyle/>
            <a:p>
              <a:endParaRPr lang="zh-CN" altLang="en-US"/>
            </a:p>
          </p:txBody>
        </p:sp>
        <p:sp>
          <p:nvSpPr>
            <p:cNvPr id="5930" name="任意多边形: 形状 5929">
              <a:extLst>
                <a:ext uri="{FF2B5EF4-FFF2-40B4-BE49-F238E27FC236}">
                  <a16:creationId xmlns:a16="http://schemas.microsoft.com/office/drawing/2014/main" id="{BB39A74C-3829-DA8B-5326-2D334B98CF33}"/>
                </a:ext>
              </a:extLst>
            </p:cNvPr>
            <p:cNvSpPr/>
            <p:nvPr/>
          </p:nvSpPr>
          <p:spPr>
            <a:xfrm>
              <a:off x="4798637" y="5006606"/>
              <a:ext cx="5215" cy="4602"/>
            </a:xfrm>
            <a:custGeom>
              <a:avLst/>
              <a:gdLst>
                <a:gd name="connsiteX0" fmla="*/ 0 w 5215"/>
                <a:gd name="connsiteY0" fmla="*/ 4603 h 4602"/>
                <a:gd name="connsiteX1" fmla="*/ 40 w 5215"/>
                <a:gd name="connsiteY1" fmla="*/ 1328 h 4602"/>
                <a:gd name="connsiteX2" fmla="*/ 5086 w 5215"/>
                <a:gd name="connsiteY2" fmla="*/ 1065 h 4602"/>
                <a:gd name="connsiteX3" fmla="*/ 0 w 5215"/>
                <a:gd name="connsiteY3" fmla="*/ 4603 h 4602"/>
              </a:gdLst>
              <a:ahLst/>
              <a:cxnLst>
                <a:cxn ang="0">
                  <a:pos x="connsiteX0" y="connsiteY0"/>
                </a:cxn>
                <a:cxn ang="0">
                  <a:pos x="connsiteX1" y="connsiteY1"/>
                </a:cxn>
                <a:cxn ang="0">
                  <a:pos x="connsiteX2" y="connsiteY2"/>
                </a:cxn>
                <a:cxn ang="0">
                  <a:pos x="connsiteX3" y="connsiteY3"/>
                </a:cxn>
              </a:cxnLst>
              <a:rect l="l" t="t" r="r" b="b"/>
              <a:pathLst>
                <a:path w="5215" h="4602">
                  <a:moveTo>
                    <a:pt x="0" y="4603"/>
                  </a:moveTo>
                  <a:cubicBezTo>
                    <a:pt x="17" y="3512"/>
                    <a:pt x="34" y="2420"/>
                    <a:pt x="40" y="1328"/>
                  </a:cubicBezTo>
                  <a:cubicBezTo>
                    <a:pt x="1800" y="1123"/>
                    <a:pt x="4463" y="-1381"/>
                    <a:pt x="5086" y="1065"/>
                  </a:cubicBezTo>
                  <a:cubicBezTo>
                    <a:pt x="5949" y="4466"/>
                    <a:pt x="2303" y="4186"/>
                    <a:pt x="0" y="4603"/>
                  </a:cubicBezTo>
                  <a:close/>
                </a:path>
              </a:pathLst>
            </a:custGeom>
            <a:grpFill/>
            <a:ln w="5715" cap="flat">
              <a:noFill/>
              <a:prstDash val="solid"/>
              <a:miter/>
            </a:ln>
          </p:spPr>
          <p:txBody>
            <a:bodyPr rtlCol="0" anchor="ctr"/>
            <a:lstStyle/>
            <a:p>
              <a:endParaRPr lang="zh-CN" altLang="en-US"/>
            </a:p>
          </p:txBody>
        </p:sp>
        <p:sp>
          <p:nvSpPr>
            <p:cNvPr id="5931" name="任意多边形: 形状 5930">
              <a:extLst>
                <a:ext uri="{FF2B5EF4-FFF2-40B4-BE49-F238E27FC236}">
                  <a16:creationId xmlns:a16="http://schemas.microsoft.com/office/drawing/2014/main" id="{1ECC0ECA-3D66-28B6-708B-18735946565C}"/>
                </a:ext>
              </a:extLst>
            </p:cNvPr>
            <p:cNvSpPr/>
            <p:nvPr/>
          </p:nvSpPr>
          <p:spPr>
            <a:xfrm>
              <a:off x="4798649" y="5063832"/>
              <a:ext cx="5590" cy="6583"/>
            </a:xfrm>
            <a:custGeom>
              <a:avLst/>
              <a:gdLst>
                <a:gd name="connsiteX0" fmla="*/ 3320 w 5590"/>
                <a:gd name="connsiteY0" fmla="*/ 0 h 6583"/>
                <a:gd name="connsiteX1" fmla="*/ 0 w 5590"/>
                <a:gd name="connsiteY1" fmla="*/ 6584 h 6583"/>
                <a:gd name="connsiteX2" fmla="*/ 6 w 5590"/>
                <a:gd name="connsiteY2" fmla="*/ 3269 h 6583"/>
                <a:gd name="connsiteX3" fmla="*/ 3320 w 5590"/>
                <a:gd name="connsiteY3" fmla="*/ 0 h 6583"/>
              </a:gdLst>
              <a:ahLst/>
              <a:cxnLst>
                <a:cxn ang="0">
                  <a:pos x="connsiteX0" y="connsiteY0"/>
                </a:cxn>
                <a:cxn ang="0">
                  <a:pos x="connsiteX1" y="connsiteY1"/>
                </a:cxn>
                <a:cxn ang="0">
                  <a:pos x="connsiteX2" y="connsiteY2"/>
                </a:cxn>
                <a:cxn ang="0">
                  <a:pos x="connsiteX3" y="connsiteY3"/>
                </a:cxn>
              </a:cxnLst>
              <a:rect l="l" t="t" r="r" b="b"/>
              <a:pathLst>
                <a:path w="5590" h="6583">
                  <a:moveTo>
                    <a:pt x="3320" y="0"/>
                  </a:moveTo>
                  <a:cubicBezTo>
                    <a:pt x="8275" y="5252"/>
                    <a:pt x="4178" y="5938"/>
                    <a:pt x="0" y="6584"/>
                  </a:cubicBezTo>
                  <a:cubicBezTo>
                    <a:pt x="0" y="5481"/>
                    <a:pt x="6" y="4372"/>
                    <a:pt x="6" y="3269"/>
                  </a:cubicBezTo>
                  <a:cubicBezTo>
                    <a:pt x="1114" y="2183"/>
                    <a:pt x="2217" y="1091"/>
                    <a:pt x="3320" y="0"/>
                  </a:cubicBezTo>
                  <a:close/>
                </a:path>
              </a:pathLst>
            </a:custGeom>
            <a:grpFill/>
            <a:ln w="5715" cap="flat">
              <a:noFill/>
              <a:prstDash val="solid"/>
              <a:miter/>
            </a:ln>
          </p:spPr>
          <p:txBody>
            <a:bodyPr rtlCol="0" anchor="ctr"/>
            <a:lstStyle/>
            <a:p>
              <a:endParaRPr lang="zh-CN" altLang="en-US"/>
            </a:p>
          </p:txBody>
        </p:sp>
        <p:sp>
          <p:nvSpPr>
            <p:cNvPr id="5932" name="任意多边形: 形状 5931">
              <a:extLst>
                <a:ext uri="{FF2B5EF4-FFF2-40B4-BE49-F238E27FC236}">
                  <a16:creationId xmlns:a16="http://schemas.microsoft.com/office/drawing/2014/main" id="{93872983-B1BC-3483-C527-85A2648DF5CE}"/>
                </a:ext>
              </a:extLst>
            </p:cNvPr>
            <p:cNvSpPr/>
            <p:nvPr/>
          </p:nvSpPr>
          <p:spPr>
            <a:xfrm>
              <a:off x="4657265" y="5073708"/>
              <a:ext cx="4734" cy="6554"/>
            </a:xfrm>
            <a:custGeom>
              <a:avLst/>
              <a:gdLst>
                <a:gd name="connsiteX0" fmla="*/ 0 w 4734"/>
                <a:gd name="connsiteY0" fmla="*/ 6555 h 6554"/>
                <a:gd name="connsiteX1" fmla="*/ 3263 w 4734"/>
                <a:gd name="connsiteY1" fmla="*/ 0 h 6554"/>
                <a:gd name="connsiteX2" fmla="*/ 0 w 4734"/>
                <a:gd name="connsiteY2" fmla="*/ 6555 h 6554"/>
              </a:gdLst>
              <a:ahLst/>
              <a:cxnLst>
                <a:cxn ang="0">
                  <a:pos x="connsiteX0" y="connsiteY0"/>
                </a:cxn>
                <a:cxn ang="0">
                  <a:pos x="connsiteX1" y="connsiteY1"/>
                </a:cxn>
                <a:cxn ang="0">
                  <a:pos x="connsiteX2" y="connsiteY2"/>
                </a:cxn>
              </a:cxnLst>
              <a:rect l="l" t="t" r="r" b="b"/>
              <a:pathLst>
                <a:path w="4734" h="6554">
                  <a:moveTo>
                    <a:pt x="0" y="6555"/>
                  </a:moveTo>
                  <a:cubicBezTo>
                    <a:pt x="51" y="3852"/>
                    <a:pt x="640" y="1417"/>
                    <a:pt x="3263" y="0"/>
                  </a:cubicBezTo>
                  <a:cubicBezTo>
                    <a:pt x="7269" y="4726"/>
                    <a:pt x="2046" y="4846"/>
                    <a:pt x="0" y="6555"/>
                  </a:cubicBezTo>
                  <a:close/>
                </a:path>
              </a:pathLst>
            </a:custGeom>
            <a:grpFill/>
            <a:ln w="5715" cap="flat">
              <a:noFill/>
              <a:prstDash val="solid"/>
              <a:miter/>
            </a:ln>
          </p:spPr>
          <p:txBody>
            <a:bodyPr rtlCol="0" anchor="ctr"/>
            <a:lstStyle/>
            <a:p>
              <a:endParaRPr lang="zh-CN" altLang="en-US"/>
            </a:p>
          </p:txBody>
        </p:sp>
        <p:sp>
          <p:nvSpPr>
            <p:cNvPr id="5933" name="任意多边形: 形状 5932">
              <a:extLst>
                <a:ext uri="{FF2B5EF4-FFF2-40B4-BE49-F238E27FC236}">
                  <a16:creationId xmlns:a16="http://schemas.microsoft.com/office/drawing/2014/main" id="{D3AE2DAA-87F0-1710-6B3D-430321680E83}"/>
                </a:ext>
              </a:extLst>
            </p:cNvPr>
            <p:cNvSpPr/>
            <p:nvPr/>
          </p:nvSpPr>
          <p:spPr>
            <a:xfrm>
              <a:off x="4752620" y="5097145"/>
              <a:ext cx="7138" cy="2914"/>
            </a:xfrm>
            <a:custGeom>
              <a:avLst/>
              <a:gdLst>
                <a:gd name="connsiteX0" fmla="*/ 4989 w 7138"/>
                <a:gd name="connsiteY0" fmla="*/ 6 h 2914"/>
                <a:gd name="connsiteX1" fmla="*/ 7138 w 7138"/>
                <a:gd name="connsiteY1" fmla="*/ 1561 h 2914"/>
                <a:gd name="connsiteX2" fmla="*/ 3023 w 7138"/>
                <a:gd name="connsiteY2" fmla="*/ 2807 h 2914"/>
                <a:gd name="connsiteX3" fmla="*/ 0 w 7138"/>
                <a:gd name="connsiteY3" fmla="*/ 2881 h 2914"/>
                <a:gd name="connsiteX4" fmla="*/ 4989 w 7138"/>
                <a:gd name="connsiteY4" fmla="*/ 6 h 2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8" h="2914">
                  <a:moveTo>
                    <a:pt x="4989" y="6"/>
                  </a:moveTo>
                  <a:cubicBezTo>
                    <a:pt x="5646" y="481"/>
                    <a:pt x="6389" y="1018"/>
                    <a:pt x="7138" y="1561"/>
                  </a:cubicBezTo>
                  <a:cubicBezTo>
                    <a:pt x="5766" y="1989"/>
                    <a:pt x="4424" y="2521"/>
                    <a:pt x="3023" y="2807"/>
                  </a:cubicBezTo>
                  <a:cubicBezTo>
                    <a:pt x="2052" y="3006"/>
                    <a:pt x="1012" y="2864"/>
                    <a:pt x="0" y="2881"/>
                  </a:cubicBezTo>
                  <a:cubicBezTo>
                    <a:pt x="1137" y="1075"/>
                    <a:pt x="2652" y="-97"/>
                    <a:pt x="4989" y="6"/>
                  </a:cubicBezTo>
                  <a:close/>
                </a:path>
              </a:pathLst>
            </a:custGeom>
            <a:grpFill/>
            <a:ln w="5715" cap="flat">
              <a:noFill/>
              <a:prstDash val="solid"/>
              <a:miter/>
            </a:ln>
          </p:spPr>
          <p:txBody>
            <a:bodyPr rtlCol="0" anchor="ctr"/>
            <a:lstStyle/>
            <a:p>
              <a:endParaRPr lang="zh-CN" altLang="en-US"/>
            </a:p>
          </p:txBody>
        </p:sp>
        <p:sp>
          <p:nvSpPr>
            <p:cNvPr id="5934" name="任意多边形: 形状 5933">
              <a:extLst>
                <a:ext uri="{FF2B5EF4-FFF2-40B4-BE49-F238E27FC236}">
                  <a16:creationId xmlns:a16="http://schemas.microsoft.com/office/drawing/2014/main" id="{245B77CB-242B-9B59-C5D6-3D62ECB33E8A}"/>
                </a:ext>
              </a:extLst>
            </p:cNvPr>
            <p:cNvSpPr/>
            <p:nvPr/>
          </p:nvSpPr>
          <p:spPr>
            <a:xfrm>
              <a:off x="4727087" y="5016849"/>
              <a:ext cx="1719" cy="2218"/>
            </a:xfrm>
            <a:custGeom>
              <a:avLst/>
              <a:gdLst>
                <a:gd name="connsiteX0" fmla="*/ 410 w 1719"/>
                <a:gd name="connsiteY0" fmla="*/ 0 h 2218"/>
                <a:gd name="connsiteX1" fmla="*/ 1410 w 1719"/>
                <a:gd name="connsiteY1" fmla="*/ 137 h 2218"/>
                <a:gd name="connsiteX2" fmla="*/ 1667 w 1719"/>
                <a:gd name="connsiteY2" fmla="*/ 1320 h 2218"/>
                <a:gd name="connsiteX3" fmla="*/ 15 w 1719"/>
                <a:gd name="connsiteY3" fmla="*/ 1155 h 2218"/>
                <a:gd name="connsiteX4" fmla="*/ 410 w 1719"/>
                <a:gd name="connsiteY4" fmla="*/ 0 h 2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9" h="2218">
                  <a:moveTo>
                    <a:pt x="410" y="0"/>
                  </a:moveTo>
                  <a:cubicBezTo>
                    <a:pt x="758" y="34"/>
                    <a:pt x="1267" y="-51"/>
                    <a:pt x="1410" y="137"/>
                  </a:cubicBezTo>
                  <a:cubicBezTo>
                    <a:pt x="1638" y="440"/>
                    <a:pt x="1810" y="1023"/>
                    <a:pt x="1667" y="1320"/>
                  </a:cubicBezTo>
                  <a:cubicBezTo>
                    <a:pt x="1055" y="2577"/>
                    <a:pt x="393" y="2509"/>
                    <a:pt x="15" y="1155"/>
                  </a:cubicBezTo>
                  <a:cubicBezTo>
                    <a:pt x="-76" y="829"/>
                    <a:pt x="267" y="383"/>
                    <a:pt x="410" y="0"/>
                  </a:cubicBezTo>
                  <a:close/>
                </a:path>
              </a:pathLst>
            </a:custGeom>
            <a:grpFill/>
            <a:ln w="5715" cap="flat">
              <a:noFill/>
              <a:prstDash val="solid"/>
              <a:miter/>
            </a:ln>
          </p:spPr>
          <p:txBody>
            <a:bodyPr rtlCol="0" anchor="ctr"/>
            <a:lstStyle/>
            <a:p>
              <a:endParaRPr lang="zh-CN" altLang="en-US"/>
            </a:p>
          </p:txBody>
        </p:sp>
        <p:sp>
          <p:nvSpPr>
            <p:cNvPr id="5935" name="任意多边形: 形状 5934">
              <a:extLst>
                <a:ext uri="{FF2B5EF4-FFF2-40B4-BE49-F238E27FC236}">
                  <a16:creationId xmlns:a16="http://schemas.microsoft.com/office/drawing/2014/main" id="{40E3256C-27B1-54B2-9754-4D8531EEE4E9}"/>
                </a:ext>
              </a:extLst>
            </p:cNvPr>
            <p:cNvSpPr/>
            <p:nvPr/>
          </p:nvSpPr>
          <p:spPr>
            <a:xfrm>
              <a:off x="4772222" y="5016827"/>
              <a:ext cx="2516" cy="4298"/>
            </a:xfrm>
            <a:custGeom>
              <a:avLst/>
              <a:gdLst>
                <a:gd name="connsiteX0" fmla="*/ 1338 w 2516"/>
                <a:gd name="connsiteY0" fmla="*/ 0 h 4298"/>
                <a:gd name="connsiteX1" fmla="*/ 2515 w 2516"/>
                <a:gd name="connsiteY1" fmla="*/ 777 h 4298"/>
                <a:gd name="connsiteX2" fmla="*/ 1395 w 2516"/>
                <a:gd name="connsiteY2" fmla="*/ 3429 h 4298"/>
                <a:gd name="connsiteX3" fmla="*/ 223 w 2516"/>
                <a:gd name="connsiteY3" fmla="*/ 2732 h 4298"/>
                <a:gd name="connsiteX4" fmla="*/ 1338 w 2516"/>
                <a:gd name="connsiteY4" fmla="*/ 0 h 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 h="4298">
                  <a:moveTo>
                    <a:pt x="1338" y="0"/>
                  </a:moveTo>
                  <a:cubicBezTo>
                    <a:pt x="1755" y="263"/>
                    <a:pt x="2555" y="640"/>
                    <a:pt x="2515" y="777"/>
                  </a:cubicBezTo>
                  <a:cubicBezTo>
                    <a:pt x="2252" y="1703"/>
                    <a:pt x="1995" y="2726"/>
                    <a:pt x="1395" y="3429"/>
                  </a:cubicBezTo>
                  <a:cubicBezTo>
                    <a:pt x="195" y="4829"/>
                    <a:pt x="-337" y="4498"/>
                    <a:pt x="223" y="2732"/>
                  </a:cubicBezTo>
                  <a:cubicBezTo>
                    <a:pt x="521" y="1800"/>
                    <a:pt x="961" y="909"/>
                    <a:pt x="1338" y="0"/>
                  </a:cubicBezTo>
                  <a:close/>
                </a:path>
              </a:pathLst>
            </a:custGeom>
            <a:grpFill/>
            <a:ln w="5715" cap="flat">
              <a:noFill/>
              <a:prstDash val="solid"/>
              <a:miter/>
            </a:ln>
          </p:spPr>
          <p:txBody>
            <a:bodyPr rtlCol="0" anchor="ctr"/>
            <a:lstStyle/>
            <a:p>
              <a:endParaRPr lang="zh-CN" altLang="en-US"/>
            </a:p>
          </p:txBody>
        </p:sp>
        <p:sp>
          <p:nvSpPr>
            <p:cNvPr id="5936" name="任意多边形: 形状 5935">
              <a:extLst>
                <a:ext uri="{FF2B5EF4-FFF2-40B4-BE49-F238E27FC236}">
                  <a16:creationId xmlns:a16="http://schemas.microsoft.com/office/drawing/2014/main" id="{44C1812E-C36E-C1A0-6E15-E7E4B639C076}"/>
                </a:ext>
              </a:extLst>
            </p:cNvPr>
            <p:cNvSpPr/>
            <p:nvPr/>
          </p:nvSpPr>
          <p:spPr>
            <a:xfrm>
              <a:off x="4814205" y="5015346"/>
              <a:ext cx="1811" cy="1566"/>
            </a:xfrm>
            <a:custGeom>
              <a:avLst/>
              <a:gdLst>
                <a:gd name="connsiteX0" fmla="*/ 1812 w 1811"/>
                <a:gd name="connsiteY0" fmla="*/ 423 h 1566"/>
                <a:gd name="connsiteX1" fmla="*/ 1383 w 1811"/>
                <a:gd name="connsiteY1" fmla="*/ 1566 h 1566"/>
                <a:gd name="connsiteX2" fmla="*/ 0 w 1811"/>
                <a:gd name="connsiteY2" fmla="*/ 1143 h 1566"/>
                <a:gd name="connsiteX3" fmla="*/ 429 w 1811"/>
                <a:gd name="connsiteY3" fmla="*/ 0 h 1566"/>
                <a:gd name="connsiteX4" fmla="*/ 1812 w 1811"/>
                <a:gd name="connsiteY4" fmla="*/ 42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6">
                  <a:moveTo>
                    <a:pt x="1812" y="423"/>
                  </a:moveTo>
                  <a:cubicBezTo>
                    <a:pt x="1669" y="823"/>
                    <a:pt x="1537" y="1561"/>
                    <a:pt x="1383" y="1566"/>
                  </a:cubicBezTo>
                  <a:cubicBezTo>
                    <a:pt x="926" y="1584"/>
                    <a:pt x="463" y="1304"/>
                    <a:pt x="0" y="1143"/>
                  </a:cubicBezTo>
                  <a:cubicBezTo>
                    <a:pt x="143" y="743"/>
                    <a:pt x="274" y="6"/>
                    <a:pt x="429" y="0"/>
                  </a:cubicBezTo>
                  <a:cubicBezTo>
                    <a:pt x="886" y="-11"/>
                    <a:pt x="1349" y="263"/>
                    <a:pt x="1812" y="423"/>
                  </a:cubicBezTo>
                  <a:close/>
                </a:path>
              </a:pathLst>
            </a:custGeom>
            <a:grpFill/>
            <a:ln w="5715" cap="flat">
              <a:noFill/>
              <a:prstDash val="solid"/>
              <a:miter/>
            </a:ln>
          </p:spPr>
          <p:txBody>
            <a:bodyPr rtlCol="0" anchor="ctr"/>
            <a:lstStyle/>
            <a:p>
              <a:endParaRPr lang="zh-CN" altLang="en-US"/>
            </a:p>
          </p:txBody>
        </p:sp>
        <p:sp>
          <p:nvSpPr>
            <p:cNvPr id="5937" name="任意多边形: 形状 5936">
              <a:extLst>
                <a:ext uri="{FF2B5EF4-FFF2-40B4-BE49-F238E27FC236}">
                  <a16:creationId xmlns:a16="http://schemas.microsoft.com/office/drawing/2014/main" id="{DCD7E67F-B36C-58BD-7904-E7583204FDAC}"/>
                </a:ext>
              </a:extLst>
            </p:cNvPr>
            <p:cNvSpPr/>
            <p:nvPr/>
          </p:nvSpPr>
          <p:spPr>
            <a:xfrm>
              <a:off x="4674435" y="5108980"/>
              <a:ext cx="2547" cy="4201"/>
            </a:xfrm>
            <a:custGeom>
              <a:avLst/>
              <a:gdLst>
                <a:gd name="connsiteX0" fmla="*/ 296 w 2547"/>
                <a:gd name="connsiteY0" fmla="*/ 2310 h 4201"/>
                <a:gd name="connsiteX1" fmla="*/ 1342 w 2547"/>
                <a:gd name="connsiteY1" fmla="*/ 1 h 4201"/>
                <a:gd name="connsiteX2" fmla="*/ 2188 w 2547"/>
                <a:gd name="connsiteY2" fmla="*/ 1178 h 4201"/>
                <a:gd name="connsiteX3" fmla="*/ 2548 w 2547"/>
                <a:gd name="connsiteY3" fmla="*/ 4201 h 4201"/>
                <a:gd name="connsiteX4" fmla="*/ 296 w 2547"/>
                <a:gd name="connsiteY4" fmla="*/ 2310 h 4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7" h="4201">
                  <a:moveTo>
                    <a:pt x="296" y="2310"/>
                  </a:moveTo>
                  <a:cubicBezTo>
                    <a:pt x="-321" y="1001"/>
                    <a:pt x="27" y="166"/>
                    <a:pt x="1342" y="1"/>
                  </a:cubicBezTo>
                  <a:cubicBezTo>
                    <a:pt x="1582" y="-28"/>
                    <a:pt x="2085" y="726"/>
                    <a:pt x="2188" y="1178"/>
                  </a:cubicBezTo>
                  <a:cubicBezTo>
                    <a:pt x="2405" y="2167"/>
                    <a:pt x="2439" y="3190"/>
                    <a:pt x="2548" y="4201"/>
                  </a:cubicBezTo>
                  <a:cubicBezTo>
                    <a:pt x="1782" y="3555"/>
                    <a:pt x="1016" y="2910"/>
                    <a:pt x="296" y="2310"/>
                  </a:cubicBezTo>
                  <a:close/>
                </a:path>
              </a:pathLst>
            </a:custGeom>
            <a:grpFill/>
            <a:ln w="5715" cap="flat">
              <a:noFill/>
              <a:prstDash val="solid"/>
              <a:miter/>
            </a:ln>
          </p:spPr>
          <p:txBody>
            <a:bodyPr rtlCol="0" anchor="ctr"/>
            <a:lstStyle/>
            <a:p>
              <a:endParaRPr lang="zh-CN" altLang="en-US"/>
            </a:p>
          </p:txBody>
        </p:sp>
        <p:sp>
          <p:nvSpPr>
            <p:cNvPr id="5938" name="任意多边形: 形状 5937">
              <a:extLst>
                <a:ext uri="{FF2B5EF4-FFF2-40B4-BE49-F238E27FC236}">
                  <a16:creationId xmlns:a16="http://schemas.microsoft.com/office/drawing/2014/main" id="{91E12AD8-C711-4893-822B-854DE55F2E86}"/>
                </a:ext>
              </a:extLst>
            </p:cNvPr>
            <p:cNvSpPr/>
            <p:nvPr/>
          </p:nvSpPr>
          <p:spPr>
            <a:xfrm>
              <a:off x="4644098" y="5109890"/>
              <a:ext cx="1292" cy="1396"/>
            </a:xfrm>
            <a:custGeom>
              <a:avLst/>
              <a:gdLst>
                <a:gd name="connsiteX0" fmla="*/ 6 w 1292"/>
                <a:gd name="connsiteY0" fmla="*/ 0 h 1396"/>
                <a:gd name="connsiteX1" fmla="*/ 1291 w 1292"/>
                <a:gd name="connsiteY1" fmla="*/ 737 h 1396"/>
                <a:gd name="connsiteX2" fmla="*/ 0 w 1292"/>
                <a:gd name="connsiteY2" fmla="*/ 0 h 1396"/>
                <a:gd name="connsiteX3" fmla="*/ 6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6" y="0"/>
                  </a:moveTo>
                  <a:cubicBezTo>
                    <a:pt x="457" y="251"/>
                    <a:pt x="1320" y="594"/>
                    <a:pt x="1291" y="737"/>
                  </a:cubicBezTo>
                  <a:cubicBezTo>
                    <a:pt x="1046" y="1823"/>
                    <a:pt x="537" y="1560"/>
                    <a:pt x="0" y="0"/>
                  </a:cubicBezTo>
                  <a:lnTo>
                    <a:pt x="6" y="0"/>
                  </a:lnTo>
                  <a:close/>
                </a:path>
              </a:pathLst>
            </a:custGeom>
            <a:grpFill/>
            <a:ln w="5715" cap="flat">
              <a:noFill/>
              <a:prstDash val="solid"/>
              <a:miter/>
            </a:ln>
          </p:spPr>
          <p:txBody>
            <a:bodyPr rtlCol="0" anchor="ctr"/>
            <a:lstStyle/>
            <a:p>
              <a:endParaRPr lang="zh-CN" altLang="en-US"/>
            </a:p>
          </p:txBody>
        </p:sp>
        <p:sp>
          <p:nvSpPr>
            <p:cNvPr id="5939" name="任意多边形: 形状 5938">
              <a:extLst>
                <a:ext uri="{FF2B5EF4-FFF2-40B4-BE49-F238E27FC236}">
                  <a16:creationId xmlns:a16="http://schemas.microsoft.com/office/drawing/2014/main" id="{EB2E4E47-17F0-5F46-EBF6-7E753EFA382F}"/>
                </a:ext>
              </a:extLst>
            </p:cNvPr>
            <p:cNvSpPr/>
            <p:nvPr/>
          </p:nvSpPr>
          <p:spPr>
            <a:xfrm>
              <a:off x="4643826" y="5099613"/>
              <a:ext cx="3575" cy="3703"/>
            </a:xfrm>
            <a:custGeom>
              <a:avLst/>
              <a:gdLst>
                <a:gd name="connsiteX0" fmla="*/ 3558 w 3575"/>
                <a:gd name="connsiteY0" fmla="*/ 412 h 3703"/>
                <a:gd name="connsiteX1" fmla="*/ 261 w 3575"/>
                <a:gd name="connsiteY1" fmla="*/ 3704 h 3703"/>
                <a:gd name="connsiteX2" fmla="*/ 272 w 3575"/>
                <a:gd name="connsiteY2" fmla="*/ 3704 h 3703"/>
                <a:gd name="connsiteX3" fmla="*/ 3575 w 3575"/>
                <a:gd name="connsiteY3" fmla="*/ 418 h 3703"/>
                <a:gd name="connsiteX4" fmla="*/ 3558 w 3575"/>
                <a:gd name="connsiteY4" fmla="*/ 412 h 3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5" h="3703">
                  <a:moveTo>
                    <a:pt x="3558" y="412"/>
                  </a:moveTo>
                  <a:cubicBezTo>
                    <a:pt x="2461" y="1510"/>
                    <a:pt x="1358" y="2607"/>
                    <a:pt x="261" y="3704"/>
                  </a:cubicBezTo>
                  <a:lnTo>
                    <a:pt x="272" y="3704"/>
                  </a:lnTo>
                  <a:cubicBezTo>
                    <a:pt x="-459" y="767"/>
                    <a:pt x="169" y="-805"/>
                    <a:pt x="3575" y="418"/>
                  </a:cubicBezTo>
                  <a:lnTo>
                    <a:pt x="3558" y="412"/>
                  </a:lnTo>
                  <a:close/>
                </a:path>
              </a:pathLst>
            </a:custGeom>
            <a:grpFill/>
            <a:ln w="5715" cap="flat">
              <a:noFill/>
              <a:prstDash val="solid"/>
              <a:miter/>
            </a:ln>
          </p:spPr>
          <p:txBody>
            <a:bodyPr rtlCol="0" anchor="ctr"/>
            <a:lstStyle/>
            <a:p>
              <a:endParaRPr lang="zh-CN" altLang="en-US"/>
            </a:p>
          </p:txBody>
        </p:sp>
        <p:sp>
          <p:nvSpPr>
            <p:cNvPr id="5940" name="任意多边形: 形状 5939">
              <a:extLst>
                <a:ext uri="{FF2B5EF4-FFF2-40B4-BE49-F238E27FC236}">
                  <a16:creationId xmlns:a16="http://schemas.microsoft.com/office/drawing/2014/main" id="{1E2FBA87-4DEE-6DE1-9515-18AFED6A3D3D}"/>
                </a:ext>
              </a:extLst>
            </p:cNvPr>
            <p:cNvSpPr/>
            <p:nvPr/>
          </p:nvSpPr>
          <p:spPr>
            <a:xfrm>
              <a:off x="4726308" y="5092093"/>
              <a:ext cx="1354" cy="1348"/>
            </a:xfrm>
            <a:custGeom>
              <a:avLst/>
              <a:gdLst>
                <a:gd name="connsiteX0" fmla="*/ 0 w 1354"/>
                <a:gd name="connsiteY0" fmla="*/ 1349 h 1348"/>
                <a:gd name="connsiteX1" fmla="*/ 749 w 1354"/>
                <a:gd name="connsiteY1" fmla="*/ 0 h 1348"/>
                <a:gd name="connsiteX2" fmla="*/ 1354 w 1354"/>
                <a:gd name="connsiteY2" fmla="*/ 606 h 1348"/>
              </a:gdLst>
              <a:ahLst/>
              <a:cxnLst>
                <a:cxn ang="0">
                  <a:pos x="connsiteX0" y="connsiteY0"/>
                </a:cxn>
                <a:cxn ang="0">
                  <a:pos x="connsiteX1" y="connsiteY1"/>
                </a:cxn>
                <a:cxn ang="0">
                  <a:pos x="connsiteX2" y="connsiteY2"/>
                </a:cxn>
              </a:cxnLst>
              <a:rect l="l" t="t" r="r" b="b"/>
              <a:pathLst>
                <a:path w="1354" h="1348">
                  <a:moveTo>
                    <a:pt x="0" y="1349"/>
                  </a:moveTo>
                  <a:lnTo>
                    <a:pt x="749" y="0"/>
                  </a:lnTo>
                  <a:lnTo>
                    <a:pt x="1354" y="606"/>
                  </a:lnTo>
                  <a:close/>
                </a:path>
              </a:pathLst>
            </a:custGeom>
            <a:grpFill/>
            <a:ln w="5715" cap="flat">
              <a:noFill/>
              <a:prstDash val="solid"/>
              <a:miter/>
            </a:ln>
          </p:spPr>
          <p:txBody>
            <a:bodyPr rtlCol="0" anchor="ctr"/>
            <a:lstStyle/>
            <a:p>
              <a:endParaRPr lang="zh-CN" altLang="en-US"/>
            </a:p>
          </p:txBody>
        </p:sp>
        <p:sp>
          <p:nvSpPr>
            <p:cNvPr id="5941" name="任意多边形: 形状 5940">
              <a:extLst>
                <a:ext uri="{FF2B5EF4-FFF2-40B4-BE49-F238E27FC236}">
                  <a16:creationId xmlns:a16="http://schemas.microsoft.com/office/drawing/2014/main" id="{1EB446B7-2D1F-3873-363A-978C9A34B047}"/>
                </a:ext>
              </a:extLst>
            </p:cNvPr>
            <p:cNvSpPr/>
            <p:nvPr/>
          </p:nvSpPr>
          <p:spPr>
            <a:xfrm>
              <a:off x="4688772" y="5077000"/>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5942" name="任意多边形: 形状 5941">
              <a:extLst>
                <a:ext uri="{FF2B5EF4-FFF2-40B4-BE49-F238E27FC236}">
                  <a16:creationId xmlns:a16="http://schemas.microsoft.com/office/drawing/2014/main" id="{F6579A44-7C76-FB6F-0E44-845CFD0E6A2F}"/>
                </a:ext>
              </a:extLst>
            </p:cNvPr>
            <p:cNvSpPr/>
            <p:nvPr/>
          </p:nvSpPr>
          <p:spPr>
            <a:xfrm>
              <a:off x="4818343" y="5070416"/>
              <a:ext cx="1513" cy="3246"/>
            </a:xfrm>
            <a:custGeom>
              <a:avLst/>
              <a:gdLst>
                <a:gd name="connsiteX0" fmla="*/ 0 w 1513"/>
                <a:gd name="connsiteY0" fmla="*/ 3246 h 3246"/>
                <a:gd name="connsiteX1" fmla="*/ 57 w 1513"/>
                <a:gd name="connsiteY1" fmla="*/ 0 h 3246"/>
                <a:gd name="connsiteX2" fmla="*/ 1286 w 1513"/>
                <a:gd name="connsiteY2" fmla="*/ 2337 h 3246"/>
                <a:gd name="connsiteX3" fmla="*/ 0 w 1513"/>
                <a:gd name="connsiteY3" fmla="*/ 3246 h 3246"/>
              </a:gdLst>
              <a:ahLst/>
              <a:cxnLst>
                <a:cxn ang="0">
                  <a:pos x="connsiteX0" y="connsiteY0"/>
                </a:cxn>
                <a:cxn ang="0">
                  <a:pos x="connsiteX1" y="connsiteY1"/>
                </a:cxn>
                <a:cxn ang="0">
                  <a:pos x="connsiteX2" y="connsiteY2"/>
                </a:cxn>
                <a:cxn ang="0">
                  <a:pos x="connsiteX3" y="connsiteY3"/>
                </a:cxn>
              </a:cxnLst>
              <a:rect l="l" t="t" r="r" b="b"/>
              <a:pathLst>
                <a:path w="1513" h="3246">
                  <a:moveTo>
                    <a:pt x="0" y="3246"/>
                  </a:moveTo>
                  <a:cubicBezTo>
                    <a:pt x="29" y="2166"/>
                    <a:pt x="46" y="1080"/>
                    <a:pt x="57" y="0"/>
                  </a:cubicBezTo>
                  <a:cubicBezTo>
                    <a:pt x="1349" y="469"/>
                    <a:pt x="1846" y="1298"/>
                    <a:pt x="1286" y="2337"/>
                  </a:cubicBezTo>
                  <a:cubicBezTo>
                    <a:pt x="1063" y="2749"/>
                    <a:pt x="440" y="2949"/>
                    <a:pt x="0" y="3246"/>
                  </a:cubicBezTo>
                  <a:close/>
                </a:path>
              </a:pathLst>
            </a:custGeom>
            <a:grpFill/>
            <a:ln w="5715" cap="flat">
              <a:noFill/>
              <a:prstDash val="solid"/>
              <a:miter/>
            </a:ln>
          </p:spPr>
          <p:txBody>
            <a:bodyPr rtlCol="0" anchor="ctr"/>
            <a:lstStyle/>
            <a:p>
              <a:endParaRPr lang="zh-CN" altLang="en-US"/>
            </a:p>
          </p:txBody>
        </p:sp>
        <p:sp>
          <p:nvSpPr>
            <p:cNvPr id="5943" name="任意多边形: 形状 5942">
              <a:extLst>
                <a:ext uri="{FF2B5EF4-FFF2-40B4-BE49-F238E27FC236}">
                  <a16:creationId xmlns:a16="http://schemas.microsoft.com/office/drawing/2014/main" id="{234FE6DB-A28A-C99D-17EC-7A6F179839D9}"/>
                </a:ext>
              </a:extLst>
            </p:cNvPr>
            <p:cNvSpPr/>
            <p:nvPr/>
          </p:nvSpPr>
          <p:spPr>
            <a:xfrm>
              <a:off x="4821674" y="4977153"/>
              <a:ext cx="3274" cy="4452"/>
            </a:xfrm>
            <a:custGeom>
              <a:avLst/>
              <a:gdLst>
                <a:gd name="connsiteX0" fmla="*/ 3275 w 3274"/>
                <a:gd name="connsiteY0" fmla="*/ 1143 h 4452"/>
                <a:gd name="connsiteX1" fmla="*/ 23 w 3274"/>
                <a:gd name="connsiteY1" fmla="*/ 4452 h 4452"/>
                <a:gd name="connsiteX2" fmla="*/ 0 w 3274"/>
                <a:gd name="connsiteY2" fmla="*/ 1154 h 4452"/>
                <a:gd name="connsiteX3" fmla="*/ 3275 w 3274"/>
                <a:gd name="connsiteY3" fmla="*/ 1143 h 4452"/>
              </a:gdLst>
              <a:ahLst/>
              <a:cxnLst>
                <a:cxn ang="0">
                  <a:pos x="connsiteX0" y="connsiteY0"/>
                </a:cxn>
                <a:cxn ang="0">
                  <a:pos x="connsiteX1" y="connsiteY1"/>
                </a:cxn>
                <a:cxn ang="0">
                  <a:pos x="connsiteX2" y="connsiteY2"/>
                </a:cxn>
                <a:cxn ang="0">
                  <a:pos x="connsiteX3" y="connsiteY3"/>
                </a:cxn>
              </a:cxnLst>
              <a:rect l="l" t="t" r="r" b="b"/>
              <a:pathLst>
                <a:path w="3274" h="4452">
                  <a:moveTo>
                    <a:pt x="3275" y="1143"/>
                  </a:moveTo>
                  <a:cubicBezTo>
                    <a:pt x="2189" y="2246"/>
                    <a:pt x="1109" y="3349"/>
                    <a:pt x="23" y="4452"/>
                  </a:cubicBezTo>
                  <a:cubicBezTo>
                    <a:pt x="17" y="3355"/>
                    <a:pt x="6" y="2258"/>
                    <a:pt x="0" y="1154"/>
                  </a:cubicBezTo>
                  <a:cubicBezTo>
                    <a:pt x="1086" y="-417"/>
                    <a:pt x="2177" y="-349"/>
                    <a:pt x="3275" y="1143"/>
                  </a:cubicBezTo>
                  <a:close/>
                </a:path>
              </a:pathLst>
            </a:custGeom>
            <a:grpFill/>
            <a:ln w="5715" cap="flat">
              <a:noFill/>
              <a:prstDash val="solid"/>
              <a:miter/>
            </a:ln>
          </p:spPr>
          <p:txBody>
            <a:bodyPr rtlCol="0" anchor="ctr"/>
            <a:lstStyle/>
            <a:p>
              <a:endParaRPr lang="zh-CN" altLang="en-US"/>
            </a:p>
          </p:txBody>
        </p:sp>
        <p:sp>
          <p:nvSpPr>
            <p:cNvPr id="5944" name="任意多边形: 形状 5943">
              <a:extLst>
                <a:ext uri="{FF2B5EF4-FFF2-40B4-BE49-F238E27FC236}">
                  <a16:creationId xmlns:a16="http://schemas.microsoft.com/office/drawing/2014/main" id="{79D51DEA-22E4-1993-01B7-5547F6D36BB6}"/>
                </a:ext>
              </a:extLst>
            </p:cNvPr>
            <p:cNvSpPr/>
            <p:nvPr/>
          </p:nvSpPr>
          <p:spPr>
            <a:xfrm>
              <a:off x="4859475" y="5069839"/>
              <a:ext cx="50233" cy="119003"/>
            </a:xfrm>
            <a:custGeom>
              <a:avLst/>
              <a:gdLst>
                <a:gd name="connsiteX0" fmla="*/ 4948 w 50233"/>
                <a:gd name="connsiteY0" fmla="*/ 118998 h 119003"/>
                <a:gd name="connsiteX1" fmla="*/ 1742 w 50233"/>
                <a:gd name="connsiteY1" fmla="*/ 102584 h 119003"/>
                <a:gd name="connsiteX2" fmla="*/ 4931 w 50233"/>
                <a:gd name="connsiteY2" fmla="*/ 99247 h 119003"/>
                <a:gd name="connsiteX3" fmla="*/ 1650 w 50233"/>
                <a:gd name="connsiteY3" fmla="*/ 92686 h 119003"/>
                <a:gd name="connsiteX4" fmla="*/ 4954 w 50233"/>
                <a:gd name="connsiteY4" fmla="*/ 72952 h 119003"/>
                <a:gd name="connsiteX5" fmla="*/ 8908 w 50233"/>
                <a:gd name="connsiteY5" fmla="*/ 68071 h 119003"/>
                <a:gd name="connsiteX6" fmla="*/ 10480 w 50233"/>
                <a:gd name="connsiteY6" fmla="*/ 68094 h 119003"/>
                <a:gd name="connsiteX7" fmla="*/ 9228 w 50233"/>
                <a:gd name="connsiteY7" fmla="*/ 67025 h 119003"/>
                <a:gd name="connsiteX8" fmla="*/ 130 w 50233"/>
                <a:gd name="connsiteY8" fmla="*/ 59647 h 119003"/>
                <a:gd name="connsiteX9" fmla="*/ 8222 w 50233"/>
                <a:gd name="connsiteY9" fmla="*/ 46640 h 119003"/>
                <a:gd name="connsiteX10" fmla="*/ 8640 w 50233"/>
                <a:gd name="connsiteY10" fmla="*/ 37479 h 119003"/>
                <a:gd name="connsiteX11" fmla="*/ 4965 w 50233"/>
                <a:gd name="connsiteY11" fmla="*/ 23631 h 119003"/>
                <a:gd name="connsiteX12" fmla="*/ 6668 w 50233"/>
                <a:gd name="connsiteY12" fmla="*/ 18654 h 119003"/>
                <a:gd name="connsiteX13" fmla="*/ 8097 w 50233"/>
                <a:gd name="connsiteY13" fmla="*/ 15487 h 119003"/>
                <a:gd name="connsiteX14" fmla="*/ 8240 w 50233"/>
                <a:gd name="connsiteY14" fmla="*/ 13750 h 119003"/>
                <a:gd name="connsiteX15" fmla="*/ 18104 w 50233"/>
                <a:gd name="connsiteY15" fmla="*/ 10458 h 119003"/>
                <a:gd name="connsiteX16" fmla="*/ 18224 w 50233"/>
                <a:gd name="connsiteY16" fmla="*/ 37319 h 119003"/>
                <a:gd name="connsiteX17" fmla="*/ 18972 w 50233"/>
                <a:gd name="connsiteY17" fmla="*/ 38210 h 119003"/>
                <a:gd name="connsiteX18" fmla="*/ 18698 w 50233"/>
                <a:gd name="connsiteY18" fmla="*/ 36890 h 119003"/>
                <a:gd name="connsiteX19" fmla="*/ 18104 w 50233"/>
                <a:gd name="connsiteY19" fmla="*/ 10453 h 119003"/>
                <a:gd name="connsiteX20" fmla="*/ 41129 w 50233"/>
                <a:gd name="connsiteY20" fmla="*/ 600 h 119003"/>
                <a:gd name="connsiteX21" fmla="*/ 43187 w 50233"/>
                <a:gd name="connsiteY21" fmla="*/ 0 h 119003"/>
                <a:gd name="connsiteX22" fmla="*/ 46496 w 50233"/>
                <a:gd name="connsiteY22" fmla="*/ 2663 h 119003"/>
                <a:gd name="connsiteX23" fmla="*/ 48422 w 50233"/>
                <a:gd name="connsiteY23" fmla="*/ 6607 h 119003"/>
                <a:gd name="connsiteX24" fmla="*/ 50233 w 50233"/>
                <a:gd name="connsiteY24" fmla="*/ 13036 h 119003"/>
                <a:gd name="connsiteX25" fmla="*/ 44644 w 50233"/>
                <a:gd name="connsiteY25" fmla="*/ 41216 h 119003"/>
                <a:gd name="connsiteX26" fmla="*/ 27991 w 50233"/>
                <a:gd name="connsiteY26" fmla="*/ 53235 h 119003"/>
                <a:gd name="connsiteX27" fmla="*/ 24630 w 50233"/>
                <a:gd name="connsiteY27" fmla="*/ 53281 h 119003"/>
                <a:gd name="connsiteX28" fmla="*/ 8234 w 50233"/>
                <a:gd name="connsiteY28" fmla="*/ 119003 h 119003"/>
                <a:gd name="connsiteX29" fmla="*/ 4948 w 50233"/>
                <a:gd name="connsiteY29" fmla="*/ 118998 h 11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233" h="119003">
                  <a:moveTo>
                    <a:pt x="4948" y="118998"/>
                  </a:moveTo>
                  <a:cubicBezTo>
                    <a:pt x="3810" y="113540"/>
                    <a:pt x="-2207" y="109036"/>
                    <a:pt x="1742" y="102584"/>
                  </a:cubicBezTo>
                  <a:cubicBezTo>
                    <a:pt x="2902" y="101561"/>
                    <a:pt x="3782" y="100275"/>
                    <a:pt x="4931" y="99247"/>
                  </a:cubicBezTo>
                  <a:cubicBezTo>
                    <a:pt x="3839" y="97058"/>
                    <a:pt x="2742" y="94869"/>
                    <a:pt x="1650" y="92686"/>
                  </a:cubicBezTo>
                  <a:cubicBezTo>
                    <a:pt x="4610" y="86416"/>
                    <a:pt x="7760" y="80181"/>
                    <a:pt x="4954" y="72952"/>
                  </a:cubicBezTo>
                  <a:cubicBezTo>
                    <a:pt x="3582" y="69094"/>
                    <a:pt x="6308" y="68609"/>
                    <a:pt x="8908" y="68071"/>
                  </a:cubicBezTo>
                  <a:cubicBezTo>
                    <a:pt x="8851" y="68077"/>
                    <a:pt x="10480" y="68094"/>
                    <a:pt x="10480" y="68094"/>
                  </a:cubicBezTo>
                  <a:cubicBezTo>
                    <a:pt x="10480" y="68094"/>
                    <a:pt x="9268" y="66997"/>
                    <a:pt x="9228" y="67025"/>
                  </a:cubicBezTo>
                  <a:cubicBezTo>
                    <a:pt x="2022" y="69671"/>
                    <a:pt x="-647" y="66780"/>
                    <a:pt x="130" y="59647"/>
                  </a:cubicBezTo>
                  <a:cubicBezTo>
                    <a:pt x="1564" y="54515"/>
                    <a:pt x="3582" y="49760"/>
                    <a:pt x="8222" y="46640"/>
                  </a:cubicBezTo>
                  <a:cubicBezTo>
                    <a:pt x="11531" y="43868"/>
                    <a:pt x="4462" y="41234"/>
                    <a:pt x="8640" y="37479"/>
                  </a:cubicBezTo>
                  <a:cubicBezTo>
                    <a:pt x="15155" y="31627"/>
                    <a:pt x="8468" y="27706"/>
                    <a:pt x="4965" y="23631"/>
                  </a:cubicBezTo>
                  <a:cubicBezTo>
                    <a:pt x="5033" y="21797"/>
                    <a:pt x="5736" y="20185"/>
                    <a:pt x="6668" y="18654"/>
                  </a:cubicBezTo>
                  <a:cubicBezTo>
                    <a:pt x="7291" y="17671"/>
                    <a:pt x="7777" y="16613"/>
                    <a:pt x="8097" y="15487"/>
                  </a:cubicBezTo>
                  <a:cubicBezTo>
                    <a:pt x="8142" y="14910"/>
                    <a:pt x="8188" y="14327"/>
                    <a:pt x="8240" y="13750"/>
                  </a:cubicBezTo>
                  <a:cubicBezTo>
                    <a:pt x="10726" y="10241"/>
                    <a:pt x="12492" y="4583"/>
                    <a:pt x="18104" y="10458"/>
                  </a:cubicBezTo>
                  <a:cubicBezTo>
                    <a:pt x="15441" y="19459"/>
                    <a:pt x="19247" y="28438"/>
                    <a:pt x="18224" y="37319"/>
                  </a:cubicBezTo>
                  <a:cubicBezTo>
                    <a:pt x="18264" y="37210"/>
                    <a:pt x="18972" y="38210"/>
                    <a:pt x="18972" y="38210"/>
                  </a:cubicBezTo>
                  <a:cubicBezTo>
                    <a:pt x="18972" y="38210"/>
                    <a:pt x="18658" y="37022"/>
                    <a:pt x="18698" y="36890"/>
                  </a:cubicBezTo>
                  <a:cubicBezTo>
                    <a:pt x="19447" y="27969"/>
                    <a:pt x="16298" y="19271"/>
                    <a:pt x="18104" y="10453"/>
                  </a:cubicBezTo>
                  <a:cubicBezTo>
                    <a:pt x="36969" y="6921"/>
                    <a:pt x="36969" y="6921"/>
                    <a:pt x="41129" y="600"/>
                  </a:cubicBezTo>
                  <a:cubicBezTo>
                    <a:pt x="41815" y="400"/>
                    <a:pt x="42501" y="200"/>
                    <a:pt x="43187" y="0"/>
                  </a:cubicBezTo>
                  <a:cubicBezTo>
                    <a:pt x="44547" y="566"/>
                    <a:pt x="45627" y="1474"/>
                    <a:pt x="46496" y="2663"/>
                  </a:cubicBezTo>
                  <a:cubicBezTo>
                    <a:pt x="47262" y="3915"/>
                    <a:pt x="47879" y="5241"/>
                    <a:pt x="48422" y="6607"/>
                  </a:cubicBezTo>
                  <a:cubicBezTo>
                    <a:pt x="49285" y="8675"/>
                    <a:pt x="49948" y="10801"/>
                    <a:pt x="50233" y="13036"/>
                  </a:cubicBezTo>
                  <a:cubicBezTo>
                    <a:pt x="40524" y="20917"/>
                    <a:pt x="44598" y="31249"/>
                    <a:pt x="44644" y="41216"/>
                  </a:cubicBezTo>
                  <a:cubicBezTo>
                    <a:pt x="44696" y="51658"/>
                    <a:pt x="39369" y="57316"/>
                    <a:pt x="27991" y="53235"/>
                  </a:cubicBezTo>
                  <a:cubicBezTo>
                    <a:pt x="26871" y="53252"/>
                    <a:pt x="25750" y="53269"/>
                    <a:pt x="24630" y="53281"/>
                  </a:cubicBezTo>
                  <a:cubicBezTo>
                    <a:pt x="26408" y="76998"/>
                    <a:pt x="16732" y="97852"/>
                    <a:pt x="8234" y="119003"/>
                  </a:cubicBezTo>
                  <a:cubicBezTo>
                    <a:pt x="7142" y="118998"/>
                    <a:pt x="6045" y="118998"/>
                    <a:pt x="4948" y="118998"/>
                  </a:cubicBezTo>
                  <a:close/>
                </a:path>
              </a:pathLst>
            </a:custGeom>
            <a:grpFill/>
            <a:ln w="5715" cap="flat">
              <a:noFill/>
              <a:prstDash val="solid"/>
              <a:miter/>
            </a:ln>
          </p:spPr>
          <p:txBody>
            <a:bodyPr rtlCol="0" anchor="ctr"/>
            <a:lstStyle/>
            <a:p>
              <a:endParaRPr lang="zh-CN" altLang="en-US"/>
            </a:p>
          </p:txBody>
        </p:sp>
        <p:sp>
          <p:nvSpPr>
            <p:cNvPr id="5945" name="任意多边形: 形状 5944">
              <a:extLst>
                <a:ext uri="{FF2B5EF4-FFF2-40B4-BE49-F238E27FC236}">
                  <a16:creationId xmlns:a16="http://schemas.microsoft.com/office/drawing/2014/main" id="{A8D643D0-46C8-8A45-9941-576EF8F47DDB}"/>
                </a:ext>
              </a:extLst>
            </p:cNvPr>
            <p:cNvSpPr/>
            <p:nvPr/>
          </p:nvSpPr>
          <p:spPr>
            <a:xfrm>
              <a:off x="4972631" y="5007911"/>
              <a:ext cx="62813" cy="73008"/>
            </a:xfrm>
            <a:custGeom>
              <a:avLst/>
              <a:gdLst>
                <a:gd name="connsiteX0" fmla="*/ 46371 w 62813"/>
                <a:gd name="connsiteY0" fmla="*/ 46057 h 73008"/>
                <a:gd name="connsiteX1" fmla="*/ 37250 w 62813"/>
                <a:gd name="connsiteY1" fmla="*/ 45937 h 73008"/>
                <a:gd name="connsiteX2" fmla="*/ 17922 w 62813"/>
                <a:gd name="connsiteY2" fmla="*/ 73009 h 73008"/>
                <a:gd name="connsiteX3" fmla="*/ 10206 w 62813"/>
                <a:gd name="connsiteY3" fmla="*/ 55978 h 73008"/>
                <a:gd name="connsiteX4" fmla="*/ 6886 w 62813"/>
                <a:gd name="connsiteY4" fmla="*/ 55933 h 73008"/>
                <a:gd name="connsiteX5" fmla="*/ 6909 w 62813"/>
                <a:gd name="connsiteY5" fmla="*/ 55916 h 73008"/>
                <a:gd name="connsiteX6" fmla="*/ 325 w 62813"/>
                <a:gd name="connsiteY6" fmla="*/ 49320 h 73008"/>
                <a:gd name="connsiteX7" fmla="*/ 348 w 62813"/>
                <a:gd name="connsiteY7" fmla="*/ 46126 h 73008"/>
                <a:gd name="connsiteX8" fmla="*/ 10206 w 62813"/>
                <a:gd name="connsiteY8" fmla="*/ 26294 h 73008"/>
                <a:gd name="connsiteX9" fmla="*/ 13635 w 62813"/>
                <a:gd name="connsiteY9" fmla="*/ 8035 h 73008"/>
                <a:gd name="connsiteX10" fmla="*/ 30243 w 62813"/>
                <a:gd name="connsiteY10" fmla="*/ 5669 h 73008"/>
                <a:gd name="connsiteX11" fmla="*/ 33209 w 62813"/>
                <a:gd name="connsiteY11" fmla="*/ 0 h 73008"/>
                <a:gd name="connsiteX12" fmla="*/ 45834 w 62813"/>
                <a:gd name="connsiteY12" fmla="*/ 520 h 73008"/>
                <a:gd name="connsiteX13" fmla="*/ 49651 w 62813"/>
                <a:gd name="connsiteY13" fmla="*/ 6595 h 73008"/>
                <a:gd name="connsiteX14" fmla="*/ 46365 w 62813"/>
                <a:gd name="connsiteY14" fmla="*/ 9887 h 73008"/>
                <a:gd name="connsiteX15" fmla="*/ 46371 w 62813"/>
                <a:gd name="connsiteY15" fmla="*/ 13179 h 73008"/>
                <a:gd name="connsiteX16" fmla="*/ 43085 w 62813"/>
                <a:gd name="connsiteY16" fmla="*/ 19757 h 73008"/>
                <a:gd name="connsiteX17" fmla="*/ 49657 w 62813"/>
                <a:gd name="connsiteY17" fmla="*/ 32913 h 73008"/>
                <a:gd name="connsiteX18" fmla="*/ 52949 w 62813"/>
                <a:gd name="connsiteY18" fmla="*/ 29621 h 73008"/>
                <a:gd name="connsiteX19" fmla="*/ 52960 w 62813"/>
                <a:gd name="connsiteY19" fmla="*/ 26346 h 73008"/>
                <a:gd name="connsiteX20" fmla="*/ 61001 w 62813"/>
                <a:gd name="connsiteY20" fmla="*/ 33004 h 73008"/>
                <a:gd name="connsiteX21" fmla="*/ 46371 w 62813"/>
                <a:gd name="connsiteY21" fmla="*/ 46057 h 73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2813" h="73008">
                  <a:moveTo>
                    <a:pt x="46371" y="46057"/>
                  </a:moveTo>
                  <a:cubicBezTo>
                    <a:pt x="43365" y="42439"/>
                    <a:pt x="39879" y="41657"/>
                    <a:pt x="37250" y="45937"/>
                  </a:cubicBezTo>
                  <a:cubicBezTo>
                    <a:pt x="31489" y="55315"/>
                    <a:pt x="22105" y="62042"/>
                    <a:pt x="17922" y="73009"/>
                  </a:cubicBezTo>
                  <a:cubicBezTo>
                    <a:pt x="17030" y="66271"/>
                    <a:pt x="16539" y="59756"/>
                    <a:pt x="10206" y="55978"/>
                  </a:cubicBezTo>
                  <a:cubicBezTo>
                    <a:pt x="9138" y="53401"/>
                    <a:pt x="8012" y="54544"/>
                    <a:pt x="6886" y="55933"/>
                  </a:cubicBezTo>
                  <a:lnTo>
                    <a:pt x="6909" y="55916"/>
                  </a:lnTo>
                  <a:cubicBezTo>
                    <a:pt x="542" y="57881"/>
                    <a:pt x="3205" y="50835"/>
                    <a:pt x="325" y="49320"/>
                  </a:cubicBezTo>
                  <a:cubicBezTo>
                    <a:pt x="331" y="48257"/>
                    <a:pt x="342" y="47194"/>
                    <a:pt x="348" y="46126"/>
                  </a:cubicBezTo>
                  <a:cubicBezTo>
                    <a:pt x="-2510" y="36462"/>
                    <a:pt x="13264" y="36062"/>
                    <a:pt x="10206" y="26294"/>
                  </a:cubicBezTo>
                  <a:cubicBezTo>
                    <a:pt x="19670" y="21506"/>
                    <a:pt x="11389" y="13361"/>
                    <a:pt x="13635" y="8035"/>
                  </a:cubicBezTo>
                  <a:cubicBezTo>
                    <a:pt x="16710" y="743"/>
                    <a:pt x="25780" y="16316"/>
                    <a:pt x="30243" y="5669"/>
                  </a:cubicBezTo>
                  <a:cubicBezTo>
                    <a:pt x="31066" y="3709"/>
                    <a:pt x="32215" y="1886"/>
                    <a:pt x="33209" y="0"/>
                  </a:cubicBezTo>
                  <a:cubicBezTo>
                    <a:pt x="37427" y="126"/>
                    <a:pt x="41713" y="-172"/>
                    <a:pt x="45834" y="520"/>
                  </a:cubicBezTo>
                  <a:cubicBezTo>
                    <a:pt x="48588" y="983"/>
                    <a:pt x="52594" y="1954"/>
                    <a:pt x="49651" y="6595"/>
                  </a:cubicBezTo>
                  <a:cubicBezTo>
                    <a:pt x="48577" y="7715"/>
                    <a:pt x="47480" y="8807"/>
                    <a:pt x="46365" y="9887"/>
                  </a:cubicBezTo>
                  <a:cubicBezTo>
                    <a:pt x="46365" y="10984"/>
                    <a:pt x="46371" y="12081"/>
                    <a:pt x="46371" y="13179"/>
                  </a:cubicBezTo>
                  <a:cubicBezTo>
                    <a:pt x="42833" y="14150"/>
                    <a:pt x="42542" y="16745"/>
                    <a:pt x="43085" y="19757"/>
                  </a:cubicBezTo>
                  <a:cubicBezTo>
                    <a:pt x="36593" y="26838"/>
                    <a:pt x="36593" y="26838"/>
                    <a:pt x="49657" y="32913"/>
                  </a:cubicBezTo>
                  <a:cubicBezTo>
                    <a:pt x="50697" y="31764"/>
                    <a:pt x="51903" y="30769"/>
                    <a:pt x="52949" y="29621"/>
                  </a:cubicBezTo>
                  <a:cubicBezTo>
                    <a:pt x="52960" y="28529"/>
                    <a:pt x="52966" y="27438"/>
                    <a:pt x="52960" y="26346"/>
                  </a:cubicBezTo>
                  <a:cubicBezTo>
                    <a:pt x="59830" y="23591"/>
                    <a:pt x="65985" y="22911"/>
                    <a:pt x="61001" y="33004"/>
                  </a:cubicBezTo>
                  <a:cubicBezTo>
                    <a:pt x="58149" y="38765"/>
                    <a:pt x="55092" y="46080"/>
                    <a:pt x="46371" y="46057"/>
                  </a:cubicBezTo>
                  <a:close/>
                </a:path>
              </a:pathLst>
            </a:custGeom>
            <a:grpFill/>
            <a:ln w="5715" cap="flat">
              <a:noFill/>
              <a:prstDash val="solid"/>
              <a:miter/>
            </a:ln>
          </p:spPr>
          <p:txBody>
            <a:bodyPr rtlCol="0" anchor="ctr"/>
            <a:lstStyle/>
            <a:p>
              <a:endParaRPr lang="zh-CN" altLang="en-US"/>
            </a:p>
          </p:txBody>
        </p:sp>
        <p:sp>
          <p:nvSpPr>
            <p:cNvPr id="5946" name="任意多边形: 形状 5945">
              <a:extLst>
                <a:ext uri="{FF2B5EF4-FFF2-40B4-BE49-F238E27FC236}">
                  <a16:creationId xmlns:a16="http://schemas.microsoft.com/office/drawing/2014/main" id="{99958153-32E4-B0BB-2822-5682C562C84E}"/>
                </a:ext>
              </a:extLst>
            </p:cNvPr>
            <p:cNvSpPr/>
            <p:nvPr/>
          </p:nvSpPr>
          <p:spPr>
            <a:xfrm>
              <a:off x="4887471" y="5056231"/>
              <a:ext cx="52718" cy="70843"/>
            </a:xfrm>
            <a:custGeom>
              <a:avLst/>
              <a:gdLst>
                <a:gd name="connsiteX0" fmla="*/ 0 w 52718"/>
                <a:gd name="connsiteY0" fmla="*/ 66831 h 70843"/>
                <a:gd name="connsiteX1" fmla="*/ 13019 w 52718"/>
                <a:gd name="connsiteY1" fmla="*/ 59619 h 70843"/>
                <a:gd name="connsiteX2" fmla="*/ 13442 w 52718"/>
                <a:gd name="connsiteY2" fmla="*/ 41423 h 70843"/>
                <a:gd name="connsiteX3" fmla="*/ 10870 w 52718"/>
                <a:gd name="connsiteY3" fmla="*/ 39622 h 70843"/>
                <a:gd name="connsiteX4" fmla="*/ 4241 w 52718"/>
                <a:gd name="connsiteY4" fmla="*/ 33667 h 70843"/>
                <a:gd name="connsiteX5" fmla="*/ 15036 w 52718"/>
                <a:gd name="connsiteY5" fmla="*/ 29250 h 70843"/>
                <a:gd name="connsiteX6" fmla="*/ 19414 w 52718"/>
                <a:gd name="connsiteY6" fmla="*/ 28941 h 70843"/>
                <a:gd name="connsiteX7" fmla="*/ 19700 w 52718"/>
                <a:gd name="connsiteY7" fmla="*/ 24049 h 70843"/>
                <a:gd name="connsiteX8" fmla="*/ 24837 w 52718"/>
                <a:gd name="connsiteY8" fmla="*/ 18048 h 70843"/>
                <a:gd name="connsiteX9" fmla="*/ 28546 w 52718"/>
                <a:gd name="connsiteY9" fmla="*/ 16099 h 70843"/>
                <a:gd name="connsiteX10" fmla="*/ 42703 w 52718"/>
                <a:gd name="connsiteY10" fmla="*/ 10904 h 70843"/>
                <a:gd name="connsiteX11" fmla="*/ 50726 w 52718"/>
                <a:gd name="connsiteY11" fmla="*/ 0 h 70843"/>
                <a:gd name="connsiteX12" fmla="*/ 49258 w 52718"/>
                <a:gd name="connsiteY12" fmla="*/ 17442 h 70843"/>
                <a:gd name="connsiteX13" fmla="*/ 46006 w 52718"/>
                <a:gd name="connsiteY13" fmla="*/ 24043 h 70843"/>
                <a:gd name="connsiteX14" fmla="*/ 46017 w 52718"/>
                <a:gd name="connsiteY14" fmla="*/ 24043 h 70843"/>
                <a:gd name="connsiteX15" fmla="*/ 29569 w 52718"/>
                <a:gd name="connsiteY15" fmla="*/ 33913 h 70843"/>
                <a:gd name="connsiteX16" fmla="*/ 39176 w 52718"/>
                <a:gd name="connsiteY16" fmla="*/ 34570 h 70843"/>
                <a:gd name="connsiteX17" fmla="*/ 20894 w 52718"/>
                <a:gd name="connsiteY17" fmla="*/ 56967 h 70843"/>
                <a:gd name="connsiteX18" fmla="*/ 25340 w 52718"/>
                <a:gd name="connsiteY18" fmla="*/ 57550 h 70843"/>
                <a:gd name="connsiteX19" fmla="*/ 35319 w 52718"/>
                <a:gd name="connsiteY19" fmla="*/ 60294 h 70843"/>
                <a:gd name="connsiteX20" fmla="*/ 29581 w 52718"/>
                <a:gd name="connsiteY20" fmla="*/ 68134 h 70843"/>
                <a:gd name="connsiteX21" fmla="*/ 28095 w 52718"/>
                <a:gd name="connsiteY21" fmla="*/ 70843 h 70843"/>
                <a:gd name="connsiteX22" fmla="*/ 0 w 52718"/>
                <a:gd name="connsiteY22" fmla="*/ 66831 h 70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718" h="70843">
                  <a:moveTo>
                    <a:pt x="0" y="66831"/>
                  </a:moveTo>
                  <a:cubicBezTo>
                    <a:pt x="5869" y="67129"/>
                    <a:pt x="11710" y="66100"/>
                    <a:pt x="13019" y="59619"/>
                  </a:cubicBezTo>
                  <a:cubicBezTo>
                    <a:pt x="14207" y="53755"/>
                    <a:pt x="13533" y="47503"/>
                    <a:pt x="13442" y="41423"/>
                  </a:cubicBezTo>
                  <a:cubicBezTo>
                    <a:pt x="13436" y="40817"/>
                    <a:pt x="11681" y="40319"/>
                    <a:pt x="10870" y="39622"/>
                  </a:cubicBezTo>
                  <a:cubicBezTo>
                    <a:pt x="8561" y="37639"/>
                    <a:pt x="1269" y="40400"/>
                    <a:pt x="4241" y="33667"/>
                  </a:cubicBezTo>
                  <a:cubicBezTo>
                    <a:pt x="5984" y="29707"/>
                    <a:pt x="10196" y="27203"/>
                    <a:pt x="15036" y="29250"/>
                  </a:cubicBezTo>
                  <a:cubicBezTo>
                    <a:pt x="16842" y="30015"/>
                    <a:pt x="18294" y="32690"/>
                    <a:pt x="19414" y="28941"/>
                  </a:cubicBezTo>
                  <a:cubicBezTo>
                    <a:pt x="19871" y="27421"/>
                    <a:pt x="19625" y="25689"/>
                    <a:pt x="19700" y="24049"/>
                  </a:cubicBezTo>
                  <a:cubicBezTo>
                    <a:pt x="20826" y="21557"/>
                    <a:pt x="22860" y="19843"/>
                    <a:pt x="24837" y="18048"/>
                  </a:cubicBezTo>
                  <a:cubicBezTo>
                    <a:pt x="25952" y="17157"/>
                    <a:pt x="27198" y="16539"/>
                    <a:pt x="28546" y="16099"/>
                  </a:cubicBezTo>
                  <a:cubicBezTo>
                    <a:pt x="33576" y="15202"/>
                    <a:pt x="38308" y="13522"/>
                    <a:pt x="42703" y="10904"/>
                  </a:cubicBezTo>
                  <a:cubicBezTo>
                    <a:pt x="43108" y="5566"/>
                    <a:pt x="45349" y="1612"/>
                    <a:pt x="50726" y="0"/>
                  </a:cubicBezTo>
                  <a:cubicBezTo>
                    <a:pt x="57430" y="6532"/>
                    <a:pt x="44680" y="11202"/>
                    <a:pt x="49258" y="17442"/>
                  </a:cubicBezTo>
                  <a:cubicBezTo>
                    <a:pt x="46640" y="18888"/>
                    <a:pt x="46074" y="21340"/>
                    <a:pt x="46006" y="24043"/>
                  </a:cubicBezTo>
                  <a:lnTo>
                    <a:pt x="46017" y="24043"/>
                  </a:lnTo>
                  <a:cubicBezTo>
                    <a:pt x="40537" y="27335"/>
                    <a:pt x="35056" y="30621"/>
                    <a:pt x="29569" y="33913"/>
                  </a:cubicBezTo>
                  <a:cubicBezTo>
                    <a:pt x="31667" y="34056"/>
                    <a:pt x="33770" y="34199"/>
                    <a:pt x="39176" y="34570"/>
                  </a:cubicBezTo>
                  <a:cubicBezTo>
                    <a:pt x="29689" y="41377"/>
                    <a:pt x="14522" y="41925"/>
                    <a:pt x="20894" y="56967"/>
                  </a:cubicBezTo>
                  <a:cubicBezTo>
                    <a:pt x="22237" y="58327"/>
                    <a:pt x="23780" y="57744"/>
                    <a:pt x="25340" y="57550"/>
                  </a:cubicBezTo>
                  <a:cubicBezTo>
                    <a:pt x="29027" y="57093"/>
                    <a:pt x="33193" y="55778"/>
                    <a:pt x="35319" y="60294"/>
                  </a:cubicBezTo>
                  <a:cubicBezTo>
                    <a:pt x="38005" y="65980"/>
                    <a:pt x="29575" y="63997"/>
                    <a:pt x="29581" y="68134"/>
                  </a:cubicBezTo>
                  <a:cubicBezTo>
                    <a:pt x="29581" y="69037"/>
                    <a:pt x="28615" y="69940"/>
                    <a:pt x="28095" y="70843"/>
                  </a:cubicBezTo>
                  <a:cubicBezTo>
                    <a:pt x="20351" y="58207"/>
                    <a:pt x="8075" y="77221"/>
                    <a:pt x="0" y="66831"/>
                  </a:cubicBezTo>
                  <a:close/>
                </a:path>
              </a:pathLst>
            </a:custGeom>
            <a:grpFill/>
            <a:ln w="5715" cap="flat">
              <a:noFill/>
              <a:prstDash val="solid"/>
              <a:miter/>
            </a:ln>
          </p:spPr>
          <p:txBody>
            <a:bodyPr rtlCol="0" anchor="ctr"/>
            <a:lstStyle/>
            <a:p>
              <a:endParaRPr lang="zh-CN" altLang="en-US"/>
            </a:p>
          </p:txBody>
        </p:sp>
        <p:sp>
          <p:nvSpPr>
            <p:cNvPr id="5947" name="任意多边形: 形状 5946">
              <a:extLst>
                <a:ext uri="{FF2B5EF4-FFF2-40B4-BE49-F238E27FC236}">
                  <a16:creationId xmlns:a16="http://schemas.microsoft.com/office/drawing/2014/main" id="{87B63CAE-D966-BA95-7BDF-BC2C136B5EE6}"/>
                </a:ext>
              </a:extLst>
            </p:cNvPr>
            <p:cNvSpPr/>
            <p:nvPr/>
          </p:nvSpPr>
          <p:spPr>
            <a:xfrm>
              <a:off x="5022282" y="4942143"/>
              <a:ext cx="40134" cy="52623"/>
            </a:xfrm>
            <a:custGeom>
              <a:avLst/>
              <a:gdLst>
                <a:gd name="connsiteX0" fmla="*/ 29587 w 40134"/>
                <a:gd name="connsiteY0" fmla="*/ 0 h 52623"/>
                <a:gd name="connsiteX1" fmla="*/ 39902 w 40134"/>
                <a:gd name="connsiteY1" fmla="*/ 10618 h 52623"/>
                <a:gd name="connsiteX2" fmla="*/ 37839 w 40134"/>
                <a:gd name="connsiteY2" fmla="*/ 26643 h 52623"/>
                <a:gd name="connsiteX3" fmla="*/ 28804 w 40134"/>
                <a:gd name="connsiteY3" fmla="*/ 34015 h 52623"/>
                <a:gd name="connsiteX4" fmla="*/ 26409 w 40134"/>
                <a:gd name="connsiteY4" fmla="*/ 24374 h 52623"/>
                <a:gd name="connsiteX5" fmla="*/ 19723 w 40134"/>
                <a:gd name="connsiteY5" fmla="*/ 36176 h 52623"/>
                <a:gd name="connsiteX6" fmla="*/ 14728 w 40134"/>
                <a:gd name="connsiteY6" fmla="*/ 34473 h 52623"/>
                <a:gd name="connsiteX7" fmla="*/ 3280 w 40134"/>
                <a:gd name="connsiteY7" fmla="*/ 52623 h 52623"/>
                <a:gd name="connsiteX8" fmla="*/ 1903 w 40134"/>
                <a:gd name="connsiteY8" fmla="*/ 50955 h 52623"/>
                <a:gd name="connsiteX9" fmla="*/ 3280 w 40134"/>
                <a:gd name="connsiteY9" fmla="*/ 42760 h 52623"/>
                <a:gd name="connsiteX10" fmla="*/ 0 w 40134"/>
                <a:gd name="connsiteY10" fmla="*/ 36199 h 52623"/>
                <a:gd name="connsiteX11" fmla="*/ 3269 w 40134"/>
                <a:gd name="connsiteY11" fmla="*/ 32895 h 52623"/>
                <a:gd name="connsiteX12" fmla="*/ 3298 w 40134"/>
                <a:gd name="connsiteY12" fmla="*/ 29621 h 52623"/>
                <a:gd name="connsiteX13" fmla="*/ 6498 w 40134"/>
                <a:gd name="connsiteY13" fmla="*/ 26317 h 52623"/>
                <a:gd name="connsiteX14" fmla="*/ 9847 w 40134"/>
                <a:gd name="connsiteY14" fmla="*/ 19739 h 52623"/>
                <a:gd name="connsiteX15" fmla="*/ 16956 w 40134"/>
                <a:gd name="connsiteY15" fmla="*/ 20065 h 52623"/>
                <a:gd name="connsiteX16" fmla="*/ 21043 w 40134"/>
                <a:gd name="connsiteY16" fmla="*/ 18225 h 52623"/>
                <a:gd name="connsiteX17" fmla="*/ 29587 w 40134"/>
                <a:gd name="connsiteY17" fmla="*/ 0 h 52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0134" h="52623">
                  <a:moveTo>
                    <a:pt x="29587" y="0"/>
                  </a:moveTo>
                  <a:cubicBezTo>
                    <a:pt x="27855" y="8887"/>
                    <a:pt x="32107" y="12201"/>
                    <a:pt x="39902" y="10618"/>
                  </a:cubicBezTo>
                  <a:cubicBezTo>
                    <a:pt x="42137" y="16894"/>
                    <a:pt x="27255" y="19105"/>
                    <a:pt x="37839" y="26643"/>
                  </a:cubicBezTo>
                  <a:cubicBezTo>
                    <a:pt x="38959" y="27443"/>
                    <a:pt x="32084" y="31598"/>
                    <a:pt x="28804" y="34015"/>
                  </a:cubicBezTo>
                  <a:cubicBezTo>
                    <a:pt x="24466" y="31535"/>
                    <a:pt x="31793" y="26592"/>
                    <a:pt x="26409" y="24374"/>
                  </a:cubicBezTo>
                  <a:cubicBezTo>
                    <a:pt x="20723" y="26272"/>
                    <a:pt x="24906" y="33953"/>
                    <a:pt x="19723" y="36176"/>
                  </a:cubicBezTo>
                  <a:cubicBezTo>
                    <a:pt x="19111" y="32021"/>
                    <a:pt x="16054" y="29523"/>
                    <a:pt x="14728" y="34473"/>
                  </a:cubicBezTo>
                  <a:cubicBezTo>
                    <a:pt x="12687" y="42068"/>
                    <a:pt x="8978" y="47754"/>
                    <a:pt x="3280" y="52623"/>
                  </a:cubicBezTo>
                  <a:cubicBezTo>
                    <a:pt x="2823" y="52064"/>
                    <a:pt x="2366" y="51509"/>
                    <a:pt x="1903" y="50955"/>
                  </a:cubicBezTo>
                  <a:cubicBezTo>
                    <a:pt x="1800" y="48126"/>
                    <a:pt x="994" y="45182"/>
                    <a:pt x="3280" y="42760"/>
                  </a:cubicBezTo>
                  <a:cubicBezTo>
                    <a:pt x="2189" y="40571"/>
                    <a:pt x="1092" y="38382"/>
                    <a:pt x="0" y="36199"/>
                  </a:cubicBezTo>
                  <a:cubicBezTo>
                    <a:pt x="1223" y="35227"/>
                    <a:pt x="2092" y="33907"/>
                    <a:pt x="3269" y="32895"/>
                  </a:cubicBezTo>
                  <a:cubicBezTo>
                    <a:pt x="3275" y="31804"/>
                    <a:pt x="3286" y="30712"/>
                    <a:pt x="3298" y="29621"/>
                  </a:cubicBezTo>
                  <a:cubicBezTo>
                    <a:pt x="4509" y="28660"/>
                    <a:pt x="5372" y="27363"/>
                    <a:pt x="6498" y="26317"/>
                  </a:cubicBezTo>
                  <a:cubicBezTo>
                    <a:pt x="7612" y="24123"/>
                    <a:pt x="8727" y="21928"/>
                    <a:pt x="9847" y="19739"/>
                  </a:cubicBezTo>
                  <a:cubicBezTo>
                    <a:pt x="12230" y="19025"/>
                    <a:pt x="14345" y="17128"/>
                    <a:pt x="16956" y="20065"/>
                  </a:cubicBezTo>
                  <a:cubicBezTo>
                    <a:pt x="19048" y="22408"/>
                    <a:pt x="21849" y="19534"/>
                    <a:pt x="21043" y="18225"/>
                  </a:cubicBezTo>
                  <a:cubicBezTo>
                    <a:pt x="14413" y="7441"/>
                    <a:pt x="23769" y="4623"/>
                    <a:pt x="29587" y="0"/>
                  </a:cubicBezTo>
                  <a:close/>
                </a:path>
              </a:pathLst>
            </a:custGeom>
            <a:grpFill/>
            <a:ln w="5715" cap="flat">
              <a:noFill/>
              <a:prstDash val="solid"/>
              <a:miter/>
            </a:ln>
          </p:spPr>
          <p:txBody>
            <a:bodyPr rtlCol="0" anchor="ctr"/>
            <a:lstStyle/>
            <a:p>
              <a:endParaRPr lang="zh-CN" altLang="en-US"/>
            </a:p>
          </p:txBody>
        </p:sp>
        <p:sp>
          <p:nvSpPr>
            <p:cNvPr id="5948" name="任意多边形: 形状 5947">
              <a:extLst>
                <a:ext uri="{FF2B5EF4-FFF2-40B4-BE49-F238E27FC236}">
                  <a16:creationId xmlns:a16="http://schemas.microsoft.com/office/drawing/2014/main" id="{C2DC4536-A47C-8067-C0BE-105E614E3FEC}"/>
                </a:ext>
              </a:extLst>
            </p:cNvPr>
            <p:cNvSpPr/>
            <p:nvPr/>
          </p:nvSpPr>
          <p:spPr>
            <a:xfrm>
              <a:off x="4945193" y="5034206"/>
              <a:ext cx="43243" cy="43314"/>
            </a:xfrm>
            <a:custGeom>
              <a:avLst/>
              <a:gdLst>
                <a:gd name="connsiteX0" fmla="*/ 37638 w 43243"/>
                <a:gd name="connsiteY0" fmla="*/ 0 h 43314"/>
                <a:gd name="connsiteX1" fmla="*/ 38210 w 43243"/>
                <a:gd name="connsiteY1" fmla="*/ 10527 h 43314"/>
                <a:gd name="connsiteX2" fmla="*/ 27780 w 43243"/>
                <a:gd name="connsiteY2" fmla="*/ 19831 h 43314"/>
                <a:gd name="connsiteX3" fmla="*/ 6343 w 43243"/>
                <a:gd name="connsiteY3" fmla="*/ 43314 h 43314"/>
                <a:gd name="connsiteX4" fmla="*/ 1445 w 43243"/>
                <a:gd name="connsiteY4" fmla="*/ 39502 h 43314"/>
                <a:gd name="connsiteX5" fmla="*/ 8652 w 43243"/>
                <a:gd name="connsiteY5" fmla="*/ 14042 h 43314"/>
                <a:gd name="connsiteX6" fmla="*/ 32758 w 43243"/>
                <a:gd name="connsiteY6" fmla="*/ 3784 h 43314"/>
                <a:gd name="connsiteX7" fmla="*/ 37638 w 43243"/>
                <a:gd name="connsiteY7" fmla="*/ 0 h 43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243" h="43314">
                  <a:moveTo>
                    <a:pt x="37638" y="0"/>
                  </a:moveTo>
                  <a:cubicBezTo>
                    <a:pt x="42885" y="3212"/>
                    <a:pt x="46799" y="6064"/>
                    <a:pt x="38210" y="10527"/>
                  </a:cubicBezTo>
                  <a:cubicBezTo>
                    <a:pt x="34204" y="12607"/>
                    <a:pt x="31226" y="16665"/>
                    <a:pt x="27780" y="19831"/>
                  </a:cubicBezTo>
                  <a:cubicBezTo>
                    <a:pt x="12292" y="24809"/>
                    <a:pt x="11395" y="25792"/>
                    <a:pt x="6343" y="43314"/>
                  </a:cubicBezTo>
                  <a:cubicBezTo>
                    <a:pt x="4668" y="42011"/>
                    <a:pt x="3057" y="40759"/>
                    <a:pt x="1445" y="39502"/>
                  </a:cubicBezTo>
                  <a:cubicBezTo>
                    <a:pt x="-1058" y="29632"/>
                    <a:pt x="-1247" y="20671"/>
                    <a:pt x="8652" y="14042"/>
                  </a:cubicBezTo>
                  <a:cubicBezTo>
                    <a:pt x="16087" y="9058"/>
                    <a:pt x="21511" y="97"/>
                    <a:pt x="32758" y="3784"/>
                  </a:cubicBezTo>
                  <a:cubicBezTo>
                    <a:pt x="33861" y="4144"/>
                    <a:pt x="35992" y="1337"/>
                    <a:pt x="37638" y="0"/>
                  </a:cubicBezTo>
                  <a:close/>
                </a:path>
              </a:pathLst>
            </a:custGeom>
            <a:grpFill/>
            <a:ln w="5715" cap="flat">
              <a:noFill/>
              <a:prstDash val="solid"/>
              <a:miter/>
            </a:ln>
          </p:spPr>
          <p:txBody>
            <a:bodyPr rtlCol="0" anchor="ctr"/>
            <a:lstStyle/>
            <a:p>
              <a:endParaRPr lang="zh-CN" altLang="en-US"/>
            </a:p>
          </p:txBody>
        </p:sp>
        <p:sp>
          <p:nvSpPr>
            <p:cNvPr id="5949" name="任意多边形: 形状 5948">
              <a:extLst>
                <a:ext uri="{FF2B5EF4-FFF2-40B4-BE49-F238E27FC236}">
                  <a16:creationId xmlns:a16="http://schemas.microsoft.com/office/drawing/2014/main" id="{5AA256FC-B32D-F479-1C33-EE8CA92081E2}"/>
                </a:ext>
              </a:extLst>
            </p:cNvPr>
            <p:cNvSpPr/>
            <p:nvPr/>
          </p:nvSpPr>
          <p:spPr>
            <a:xfrm>
              <a:off x="4883901" y="5047390"/>
              <a:ext cx="52890" cy="31081"/>
            </a:xfrm>
            <a:custGeom>
              <a:avLst/>
              <a:gdLst>
                <a:gd name="connsiteX0" fmla="*/ 19983 w 52890"/>
                <a:gd name="connsiteY0" fmla="*/ 29621 h 31081"/>
                <a:gd name="connsiteX1" fmla="*/ 19983 w 52890"/>
                <a:gd name="connsiteY1" fmla="*/ 26318 h 31081"/>
                <a:gd name="connsiteX2" fmla="*/ 16709 w 52890"/>
                <a:gd name="connsiteY2" fmla="*/ 23026 h 31081"/>
                <a:gd name="connsiteX3" fmla="*/ 16715 w 52890"/>
                <a:gd name="connsiteY3" fmla="*/ 23037 h 31081"/>
                <a:gd name="connsiteX4" fmla="*/ 250 w 52890"/>
                <a:gd name="connsiteY4" fmla="*/ 19734 h 31081"/>
                <a:gd name="connsiteX5" fmla="*/ 3536 w 52890"/>
                <a:gd name="connsiteY5" fmla="*/ 16431 h 31081"/>
                <a:gd name="connsiteX6" fmla="*/ 29819 w 52890"/>
                <a:gd name="connsiteY6" fmla="*/ 13813 h 31081"/>
                <a:gd name="connsiteX7" fmla="*/ 52873 w 52890"/>
                <a:gd name="connsiteY7" fmla="*/ 0 h 31081"/>
                <a:gd name="connsiteX8" fmla="*/ 52890 w 52890"/>
                <a:gd name="connsiteY8" fmla="*/ 0 h 31081"/>
                <a:gd name="connsiteX9" fmla="*/ 43009 w 52890"/>
                <a:gd name="connsiteY9" fmla="*/ 19722 h 31081"/>
                <a:gd name="connsiteX10" fmla="*/ 32442 w 52890"/>
                <a:gd name="connsiteY10" fmla="*/ 24752 h 31081"/>
                <a:gd name="connsiteX11" fmla="*/ 28104 w 52890"/>
                <a:gd name="connsiteY11" fmla="*/ 28089 h 31081"/>
                <a:gd name="connsiteX12" fmla="*/ 25590 w 52890"/>
                <a:gd name="connsiteY12" fmla="*/ 30981 h 31081"/>
                <a:gd name="connsiteX13" fmla="*/ 19983 w 52890"/>
                <a:gd name="connsiteY13" fmla="*/ 29621 h 3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890" h="31081">
                  <a:moveTo>
                    <a:pt x="19983" y="29621"/>
                  </a:moveTo>
                  <a:cubicBezTo>
                    <a:pt x="19983" y="28518"/>
                    <a:pt x="19983" y="27415"/>
                    <a:pt x="19983" y="26318"/>
                  </a:cubicBezTo>
                  <a:cubicBezTo>
                    <a:pt x="21452" y="22672"/>
                    <a:pt x="20824" y="21105"/>
                    <a:pt x="16709" y="23026"/>
                  </a:cubicBezTo>
                  <a:lnTo>
                    <a:pt x="16715" y="23037"/>
                  </a:lnTo>
                  <a:cubicBezTo>
                    <a:pt x="11228" y="21934"/>
                    <a:pt x="5736" y="20837"/>
                    <a:pt x="250" y="19734"/>
                  </a:cubicBezTo>
                  <a:cubicBezTo>
                    <a:pt x="-551" y="16751"/>
                    <a:pt x="581" y="15682"/>
                    <a:pt x="3536" y="16431"/>
                  </a:cubicBezTo>
                  <a:cubicBezTo>
                    <a:pt x="12114" y="12939"/>
                    <a:pt x="21904" y="17825"/>
                    <a:pt x="29819" y="13813"/>
                  </a:cubicBezTo>
                  <a:cubicBezTo>
                    <a:pt x="37723" y="9807"/>
                    <a:pt x="43501" y="1892"/>
                    <a:pt x="52873" y="0"/>
                  </a:cubicBezTo>
                  <a:lnTo>
                    <a:pt x="52890" y="0"/>
                  </a:lnTo>
                  <a:cubicBezTo>
                    <a:pt x="49713" y="6635"/>
                    <a:pt x="41032" y="10504"/>
                    <a:pt x="43009" y="19722"/>
                  </a:cubicBezTo>
                  <a:cubicBezTo>
                    <a:pt x="40363" y="23249"/>
                    <a:pt x="36477" y="24163"/>
                    <a:pt x="32442" y="24752"/>
                  </a:cubicBezTo>
                  <a:cubicBezTo>
                    <a:pt x="30356" y="25015"/>
                    <a:pt x="28842" y="26043"/>
                    <a:pt x="28104" y="28089"/>
                  </a:cubicBezTo>
                  <a:cubicBezTo>
                    <a:pt x="27642" y="29381"/>
                    <a:pt x="26801" y="30341"/>
                    <a:pt x="25590" y="30981"/>
                  </a:cubicBezTo>
                  <a:cubicBezTo>
                    <a:pt x="23550" y="31216"/>
                    <a:pt x="21589" y="31141"/>
                    <a:pt x="19983" y="29621"/>
                  </a:cubicBezTo>
                  <a:close/>
                </a:path>
              </a:pathLst>
            </a:custGeom>
            <a:grpFill/>
            <a:ln w="5715" cap="flat">
              <a:noFill/>
              <a:prstDash val="solid"/>
              <a:miter/>
            </a:ln>
          </p:spPr>
          <p:txBody>
            <a:bodyPr rtlCol="0" anchor="ctr"/>
            <a:lstStyle/>
            <a:p>
              <a:endParaRPr lang="zh-CN" altLang="en-US"/>
            </a:p>
          </p:txBody>
        </p:sp>
        <p:sp>
          <p:nvSpPr>
            <p:cNvPr id="5950" name="任意多边形: 形状 5949">
              <a:extLst>
                <a:ext uri="{FF2B5EF4-FFF2-40B4-BE49-F238E27FC236}">
                  <a16:creationId xmlns:a16="http://schemas.microsoft.com/office/drawing/2014/main" id="{D5719477-B473-EBF4-38E6-512BB9AFCB72}"/>
                </a:ext>
              </a:extLst>
            </p:cNvPr>
            <p:cNvSpPr/>
            <p:nvPr/>
          </p:nvSpPr>
          <p:spPr>
            <a:xfrm>
              <a:off x="4868966" y="5042607"/>
              <a:ext cx="21919" cy="25180"/>
            </a:xfrm>
            <a:custGeom>
              <a:avLst/>
              <a:gdLst>
                <a:gd name="connsiteX0" fmla="*/ 18465 w 21919"/>
                <a:gd name="connsiteY0" fmla="*/ 21214 h 25180"/>
                <a:gd name="connsiteX1" fmla="*/ 15179 w 21919"/>
                <a:gd name="connsiteY1" fmla="*/ 24517 h 25180"/>
                <a:gd name="connsiteX2" fmla="*/ 0 w 21919"/>
                <a:gd name="connsiteY2" fmla="*/ 25180 h 25180"/>
                <a:gd name="connsiteX3" fmla="*/ 19945 w 21919"/>
                <a:gd name="connsiteY3" fmla="*/ 0 h 25180"/>
                <a:gd name="connsiteX4" fmla="*/ 18465 w 21919"/>
                <a:gd name="connsiteY4" fmla="*/ 21214 h 25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19" h="25180">
                  <a:moveTo>
                    <a:pt x="18465" y="21214"/>
                  </a:moveTo>
                  <a:cubicBezTo>
                    <a:pt x="17368" y="22317"/>
                    <a:pt x="16276" y="23420"/>
                    <a:pt x="15179" y="24517"/>
                  </a:cubicBezTo>
                  <a:cubicBezTo>
                    <a:pt x="10333" y="24574"/>
                    <a:pt x="5469" y="24123"/>
                    <a:pt x="0" y="25180"/>
                  </a:cubicBezTo>
                  <a:cubicBezTo>
                    <a:pt x="10573" y="19900"/>
                    <a:pt x="9910" y="6841"/>
                    <a:pt x="19945" y="0"/>
                  </a:cubicBezTo>
                  <a:cubicBezTo>
                    <a:pt x="23460" y="7704"/>
                    <a:pt x="21854" y="14470"/>
                    <a:pt x="18465" y="21214"/>
                  </a:cubicBezTo>
                  <a:close/>
                </a:path>
              </a:pathLst>
            </a:custGeom>
            <a:grpFill/>
            <a:ln w="5715" cap="flat">
              <a:noFill/>
              <a:prstDash val="solid"/>
              <a:miter/>
            </a:ln>
          </p:spPr>
          <p:txBody>
            <a:bodyPr rtlCol="0" anchor="ctr"/>
            <a:lstStyle/>
            <a:p>
              <a:endParaRPr lang="zh-CN" altLang="en-US"/>
            </a:p>
          </p:txBody>
        </p:sp>
        <p:sp>
          <p:nvSpPr>
            <p:cNvPr id="5951" name="任意多边形: 形状 5950">
              <a:extLst>
                <a:ext uri="{FF2B5EF4-FFF2-40B4-BE49-F238E27FC236}">
                  <a16:creationId xmlns:a16="http://schemas.microsoft.com/office/drawing/2014/main" id="{000CFE7E-4149-A79B-EC81-E2B5269B5AB3}"/>
                </a:ext>
              </a:extLst>
            </p:cNvPr>
            <p:cNvSpPr/>
            <p:nvPr/>
          </p:nvSpPr>
          <p:spPr>
            <a:xfrm>
              <a:off x="4827106" y="5095319"/>
              <a:ext cx="14319" cy="27852"/>
            </a:xfrm>
            <a:custGeom>
              <a:avLst/>
              <a:gdLst>
                <a:gd name="connsiteX0" fmla="*/ 4370 w 14319"/>
                <a:gd name="connsiteY0" fmla="*/ 27853 h 27852"/>
                <a:gd name="connsiteX1" fmla="*/ 44 w 14319"/>
                <a:gd name="connsiteY1" fmla="*/ 22926 h 27852"/>
                <a:gd name="connsiteX2" fmla="*/ 5559 w 14319"/>
                <a:gd name="connsiteY2" fmla="*/ 5416 h 27852"/>
                <a:gd name="connsiteX3" fmla="*/ 14303 w 14319"/>
                <a:gd name="connsiteY3" fmla="*/ 4701 h 27852"/>
                <a:gd name="connsiteX4" fmla="*/ 14320 w 14319"/>
                <a:gd name="connsiteY4" fmla="*/ 11262 h 27852"/>
                <a:gd name="connsiteX5" fmla="*/ 14297 w 14319"/>
                <a:gd name="connsiteY5" fmla="*/ 11296 h 27852"/>
                <a:gd name="connsiteX6" fmla="*/ 4370 w 14319"/>
                <a:gd name="connsiteY6" fmla="*/ 27853 h 27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19" h="27852">
                  <a:moveTo>
                    <a:pt x="4370" y="27853"/>
                  </a:moveTo>
                  <a:cubicBezTo>
                    <a:pt x="1570" y="27390"/>
                    <a:pt x="352" y="26475"/>
                    <a:pt x="44" y="22926"/>
                  </a:cubicBezTo>
                  <a:cubicBezTo>
                    <a:pt x="-545" y="16148"/>
                    <a:pt x="5004" y="11942"/>
                    <a:pt x="5559" y="5416"/>
                  </a:cubicBezTo>
                  <a:cubicBezTo>
                    <a:pt x="6502" y="-5723"/>
                    <a:pt x="11171" y="3592"/>
                    <a:pt x="14303" y="4701"/>
                  </a:cubicBezTo>
                  <a:cubicBezTo>
                    <a:pt x="14308" y="6890"/>
                    <a:pt x="14314" y="9079"/>
                    <a:pt x="14320" y="11262"/>
                  </a:cubicBezTo>
                  <a:lnTo>
                    <a:pt x="14297" y="11296"/>
                  </a:lnTo>
                  <a:cubicBezTo>
                    <a:pt x="8690" y="15440"/>
                    <a:pt x="12891" y="25464"/>
                    <a:pt x="4370" y="27853"/>
                  </a:cubicBezTo>
                  <a:close/>
                </a:path>
              </a:pathLst>
            </a:custGeom>
            <a:grpFill/>
            <a:ln w="5715" cap="flat">
              <a:noFill/>
              <a:prstDash val="solid"/>
              <a:miter/>
            </a:ln>
          </p:spPr>
          <p:txBody>
            <a:bodyPr rtlCol="0" anchor="ctr"/>
            <a:lstStyle/>
            <a:p>
              <a:endParaRPr lang="zh-CN" altLang="en-US"/>
            </a:p>
          </p:txBody>
        </p:sp>
        <p:sp>
          <p:nvSpPr>
            <p:cNvPr id="5952" name="任意多边形: 形状 5951">
              <a:extLst>
                <a:ext uri="{FF2B5EF4-FFF2-40B4-BE49-F238E27FC236}">
                  <a16:creationId xmlns:a16="http://schemas.microsoft.com/office/drawing/2014/main" id="{1DB170A7-F799-94CD-B3E2-BFA43C9DB12C}"/>
                </a:ext>
              </a:extLst>
            </p:cNvPr>
            <p:cNvSpPr/>
            <p:nvPr/>
          </p:nvSpPr>
          <p:spPr>
            <a:xfrm>
              <a:off x="4910377" y="5026588"/>
              <a:ext cx="16103" cy="24494"/>
            </a:xfrm>
            <a:custGeom>
              <a:avLst/>
              <a:gdLst>
                <a:gd name="connsiteX0" fmla="*/ 11327 w 16103"/>
                <a:gd name="connsiteY0" fmla="*/ 24494 h 24494"/>
                <a:gd name="connsiteX1" fmla="*/ 0 w 16103"/>
                <a:gd name="connsiteY1" fmla="*/ 10772 h 24494"/>
                <a:gd name="connsiteX2" fmla="*/ 15705 w 16103"/>
                <a:gd name="connsiteY2" fmla="*/ 0 h 24494"/>
                <a:gd name="connsiteX3" fmla="*/ 11327 w 16103"/>
                <a:gd name="connsiteY3" fmla="*/ 24494 h 24494"/>
              </a:gdLst>
              <a:ahLst/>
              <a:cxnLst>
                <a:cxn ang="0">
                  <a:pos x="connsiteX0" y="connsiteY0"/>
                </a:cxn>
                <a:cxn ang="0">
                  <a:pos x="connsiteX1" y="connsiteY1"/>
                </a:cxn>
                <a:cxn ang="0">
                  <a:pos x="connsiteX2" y="connsiteY2"/>
                </a:cxn>
                <a:cxn ang="0">
                  <a:pos x="connsiteX3" y="connsiteY3"/>
                </a:cxn>
              </a:cxnLst>
              <a:rect l="l" t="t" r="r" b="b"/>
              <a:pathLst>
                <a:path w="16103" h="24494">
                  <a:moveTo>
                    <a:pt x="11327" y="24494"/>
                  </a:moveTo>
                  <a:cubicBezTo>
                    <a:pt x="5612" y="19436"/>
                    <a:pt x="13156" y="9670"/>
                    <a:pt x="0" y="10772"/>
                  </a:cubicBezTo>
                  <a:cubicBezTo>
                    <a:pt x="6704" y="6178"/>
                    <a:pt x="10841" y="3337"/>
                    <a:pt x="15705" y="0"/>
                  </a:cubicBezTo>
                  <a:cubicBezTo>
                    <a:pt x="17534" y="8950"/>
                    <a:pt x="12539" y="15396"/>
                    <a:pt x="11327" y="24494"/>
                  </a:cubicBezTo>
                  <a:close/>
                </a:path>
              </a:pathLst>
            </a:custGeom>
            <a:grpFill/>
            <a:ln w="5715" cap="flat">
              <a:noFill/>
              <a:prstDash val="solid"/>
              <a:miter/>
            </a:ln>
          </p:spPr>
          <p:txBody>
            <a:bodyPr rtlCol="0" anchor="ctr"/>
            <a:lstStyle/>
            <a:p>
              <a:endParaRPr lang="zh-CN" altLang="en-US"/>
            </a:p>
          </p:txBody>
        </p:sp>
        <p:sp>
          <p:nvSpPr>
            <p:cNvPr id="5953" name="任意多边形: 形状 5952">
              <a:extLst>
                <a:ext uri="{FF2B5EF4-FFF2-40B4-BE49-F238E27FC236}">
                  <a16:creationId xmlns:a16="http://schemas.microsoft.com/office/drawing/2014/main" id="{FD51DDA7-DDDE-5185-7FCA-F398726210AE}"/>
                </a:ext>
              </a:extLst>
            </p:cNvPr>
            <p:cNvSpPr/>
            <p:nvPr/>
          </p:nvSpPr>
          <p:spPr>
            <a:xfrm>
              <a:off x="4841403" y="5078000"/>
              <a:ext cx="16173" cy="18750"/>
            </a:xfrm>
            <a:custGeom>
              <a:avLst/>
              <a:gdLst>
                <a:gd name="connsiteX0" fmla="*/ 0 w 16173"/>
                <a:gd name="connsiteY0" fmla="*/ 18751 h 18750"/>
                <a:gd name="connsiteX1" fmla="*/ 6567 w 16173"/>
                <a:gd name="connsiteY1" fmla="*/ 5561 h 18750"/>
                <a:gd name="connsiteX2" fmla="*/ 16174 w 16173"/>
                <a:gd name="connsiteY2" fmla="*/ 0 h 18750"/>
                <a:gd name="connsiteX3" fmla="*/ 0 w 16173"/>
                <a:gd name="connsiteY3" fmla="*/ 18751 h 18750"/>
              </a:gdLst>
              <a:ahLst/>
              <a:cxnLst>
                <a:cxn ang="0">
                  <a:pos x="connsiteX0" y="connsiteY0"/>
                </a:cxn>
                <a:cxn ang="0">
                  <a:pos x="connsiteX1" y="connsiteY1"/>
                </a:cxn>
                <a:cxn ang="0">
                  <a:pos x="connsiteX2" y="connsiteY2"/>
                </a:cxn>
                <a:cxn ang="0">
                  <a:pos x="connsiteX3" y="connsiteY3"/>
                </a:cxn>
              </a:cxnLst>
              <a:rect l="l" t="t" r="r" b="b"/>
              <a:pathLst>
                <a:path w="16173" h="18750">
                  <a:moveTo>
                    <a:pt x="0" y="18751"/>
                  </a:moveTo>
                  <a:cubicBezTo>
                    <a:pt x="514" y="13522"/>
                    <a:pt x="2320" y="8932"/>
                    <a:pt x="6567" y="5561"/>
                  </a:cubicBezTo>
                  <a:cubicBezTo>
                    <a:pt x="10270" y="4624"/>
                    <a:pt x="11967" y="183"/>
                    <a:pt x="16174" y="0"/>
                  </a:cubicBezTo>
                  <a:cubicBezTo>
                    <a:pt x="11464" y="11161"/>
                    <a:pt x="10716" y="12024"/>
                    <a:pt x="0" y="18751"/>
                  </a:cubicBezTo>
                  <a:close/>
                </a:path>
              </a:pathLst>
            </a:custGeom>
            <a:grpFill/>
            <a:ln w="5715" cap="flat">
              <a:noFill/>
              <a:prstDash val="solid"/>
              <a:miter/>
            </a:ln>
          </p:spPr>
          <p:txBody>
            <a:bodyPr rtlCol="0" anchor="ctr"/>
            <a:lstStyle/>
            <a:p>
              <a:endParaRPr lang="zh-CN" altLang="en-US"/>
            </a:p>
          </p:txBody>
        </p:sp>
        <p:sp>
          <p:nvSpPr>
            <p:cNvPr id="5954" name="任意多边形: 形状 5953">
              <a:extLst>
                <a:ext uri="{FF2B5EF4-FFF2-40B4-BE49-F238E27FC236}">
                  <a16:creationId xmlns:a16="http://schemas.microsoft.com/office/drawing/2014/main" id="{C2EB73BF-6DBE-2A34-38C3-AC7EF5BCF746}"/>
                </a:ext>
              </a:extLst>
            </p:cNvPr>
            <p:cNvSpPr/>
            <p:nvPr/>
          </p:nvSpPr>
          <p:spPr>
            <a:xfrm>
              <a:off x="4849781" y="5042558"/>
              <a:ext cx="14421" cy="14758"/>
            </a:xfrm>
            <a:custGeom>
              <a:avLst/>
              <a:gdLst>
                <a:gd name="connsiteX0" fmla="*/ 1503 w 14421"/>
                <a:gd name="connsiteY0" fmla="*/ 4815 h 14758"/>
                <a:gd name="connsiteX1" fmla="*/ 13173 w 14421"/>
                <a:gd name="connsiteY1" fmla="*/ 3049 h 14758"/>
                <a:gd name="connsiteX2" fmla="*/ 4829 w 14421"/>
                <a:gd name="connsiteY2" fmla="*/ 14759 h 14758"/>
                <a:gd name="connsiteX3" fmla="*/ 3360 w 14421"/>
                <a:gd name="connsiteY3" fmla="*/ 13822 h 14758"/>
                <a:gd name="connsiteX4" fmla="*/ 549 w 14421"/>
                <a:gd name="connsiteY4" fmla="*/ 9398 h 14758"/>
                <a:gd name="connsiteX5" fmla="*/ 12 w 14421"/>
                <a:gd name="connsiteY5" fmla="*/ 7724 h 14758"/>
                <a:gd name="connsiteX6" fmla="*/ 1474 w 14421"/>
                <a:gd name="connsiteY6" fmla="*/ 4849 h 14758"/>
                <a:gd name="connsiteX7" fmla="*/ 1503 w 14421"/>
                <a:gd name="connsiteY7" fmla="*/ 4815 h 1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21" h="14758">
                  <a:moveTo>
                    <a:pt x="1503" y="4815"/>
                  </a:moveTo>
                  <a:cubicBezTo>
                    <a:pt x="5521" y="4375"/>
                    <a:pt x="9213" y="-4540"/>
                    <a:pt x="13173" y="3049"/>
                  </a:cubicBezTo>
                  <a:cubicBezTo>
                    <a:pt x="16894" y="10181"/>
                    <a:pt x="11767" y="13764"/>
                    <a:pt x="4829" y="14759"/>
                  </a:cubicBezTo>
                  <a:cubicBezTo>
                    <a:pt x="4343" y="14445"/>
                    <a:pt x="3852" y="14125"/>
                    <a:pt x="3360" y="13822"/>
                  </a:cubicBezTo>
                  <a:cubicBezTo>
                    <a:pt x="2189" y="12496"/>
                    <a:pt x="1303" y="10993"/>
                    <a:pt x="549" y="9398"/>
                  </a:cubicBezTo>
                  <a:cubicBezTo>
                    <a:pt x="360" y="8844"/>
                    <a:pt x="194" y="8284"/>
                    <a:pt x="12" y="7724"/>
                  </a:cubicBezTo>
                  <a:cubicBezTo>
                    <a:pt x="-86" y="6472"/>
                    <a:pt x="434" y="5524"/>
                    <a:pt x="1474" y="4849"/>
                  </a:cubicBezTo>
                  <a:lnTo>
                    <a:pt x="1503" y="4815"/>
                  </a:lnTo>
                  <a:close/>
                </a:path>
              </a:pathLst>
            </a:custGeom>
            <a:grpFill/>
            <a:ln w="5715" cap="flat">
              <a:noFill/>
              <a:prstDash val="solid"/>
              <a:miter/>
            </a:ln>
          </p:spPr>
          <p:txBody>
            <a:bodyPr rtlCol="0" anchor="ctr"/>
            <a:lstStyle/>
            <a:p>
              <a:endParaRPr lang="zh-CN" altLang="en-US"/>
            </a:p>
          </p:txBody>
        </p:sp>
        <p:sp>
          <p:nvSpPr>
            <p:cNvPr id="5955" name="任意多边形: 形状 5954">
              <a:extLst>
                <a:ext uri="{FF2B5EF4-FFF2-40B4-BE49-F238E27FC236}">
                  <a16:creationId xmlns:a16="http://schemas.microsoft.com/office/drawing/2014/main" id="{8C93CF77-0DA4-90CD-E0A2-771F28A99B12}"/>
                </a:ext>
              </a:extLst>
            </p:cNvPr>
            <p:cNvSpPr/>
            <p:nvPr/>
          </p:nvSpPr>
          <p:spPr>
            <a:xfrm>
              <a:off x="4944342" y="5008277"/>
              <a:ext cx="10765" cy="16590"/>
            </a:xfrm>
            <a:custGeom>
              <a:avLst/>
              <a:gdLst>
                <a:gd name="connsiteX0" fmla="*/ 10749 w 10765"/>
                <a:gd name="connsiteY0" fmla="*/ 0 h 16590"/>
                <a:gd name="connsiteX1" fmla="*/ 816 w 10765"/>
                <a:gd name="connsiteY1" fmla="*/ 16591 h 16590"/>
                <a:gd name="connsiteX2" fmla="*/ 10749 w 10765"/>
                <a:gd name="connsiteY2" fmla="*/ 0 h 16590"/>
              </a:gdLst>
              <a:ahLst/>
              <a:cxnLst>
                <a:cxn ang="0">
                  <a:pos x="connsiteX0" y="connsiteY0"/>
                </a:cxn>
                <a:cxn ang="0">
                  <a:pos x="connsiteX1" y="connsiteY1"/>
                </a:cxn>
                <a:cxn ang="0">
                  <a:pos x="connsiteX2" y="connsiteY2"/>
                </a:cxn>
              </a:cxnLst>
              <a:rect l="l" t="t" r="r" b="b"/>
              <a:pathLst>
                <a:path w="10765" h="16590">
                  <a:moveTo>
                    <a:pt x="10749" y="0"/>
                  </a:moveTo>
                  <a:cubicBezTo>
                    <a:pt x="11252" y="10110"/>
                    <a:pt x="182" y="8681"/>
                    <a:pt x="816" y="16591"/>
                  </a:cubicBezTo>
                  <a:cubicBezTo>
                    <a:pt x="-1767" y="7761"/>
                    <a:pt x="1845" y="3149"/>
                    <a:pt x="10749" y="0"/>
                  </a:cubicBezTo>
                  <a:close/>
                </a:path>
              </a:pathLst>
            </a:custGeom>
            <a:grpFill/>
            <a:ln w="5715" cap="flat">
              <a:noFill/>
              <a:prstDash val="solid"/>
              <a:miter/>
            </a:ln>
          </p:spPr>
          <p:txBody>
            <a:bodyPr rtlCol="0" anchor="ctr"/>
            <a:lstStyle/>
            <a:p>
              <a:endParaRPr lang="zh-CN" altLang="en-US"/>
            </a:p>
          </p:txBody>
        </p:sp>
        <p:sp>
          <p:nvSpPr>
            <p:cNvPr id="5956" name="任意多边形: 形状 5955">
              <a:extLst>
                <a:ext uri="{FF2B5EF4-FFF2-40B4-BE49-F238E27FC236}">
                  <a16:creationId xmlns:a16="http://schemas.microsoft.com/office/drawing/2014/main" id="{325C9C46-A630-751F-1B85-063EBA523460}"/>
                </a:ext>
              </a:extLst>
            </p:cNvPr>
            <p:cNvSpPr/>
            <p:nvPr/>
          </p:nvSpPr>
          <p:spPr>
            <a:xfrm>
              <a:off x="4912526" y="5067019"/>
              <a:ext cx="17653" cy="8950"/>
            </a:xfrm>
            <a:custGeom>
              <a:avLst/>
              <a:gdLst>
                <a:gd name="connsiteX0" fmla="*/ 1315 w 17653"/>
                <a:gd name="connsiteY0" fmla="*/ 3523 h 8950"/>
                <a:gd name="connsiteX1" fmla="*/ 14379 w 17653"/>
                <a:gd name="connsiteY1" fmla="*/ 93 h 8950"/>
                <a:gd name="connsiteX2" fmla="*/ 17654 w 17653"/>
                <a:gd name="connsiteY2" fmla="*/ 128 h 8950"/>
                <a:gd name="connsiteX3" fmla="*/ 1229 w 17653"/>
                <a:gd name="connsiteY3" fmla="*/ 6689 h 8950"/>
                <a:gd name="connsiteX4" fmla="*/ 0 w 17653"/>
                <a:gd name="connsiteY4" fmla="*/ 5071 h 8950"/>
                <a:gd name="connsiteX5" fmla="*/ 1315 w 17653"/>
                <a:gd name="connsiteY5" fmla="*/ 3523 h 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53" h="8950">
                  <a:moveTo>
                    <a:pt x="1315" y="3523"/>
                  </a:moveTo>
                  <a:cubicBezTo>
                    <a:pt x="5344" y="1134"/>
                    <a:pt x="9595" y="-404"/>
                    <a:pt x="14379" y="93"/>
                  </a:cubicBezTo>
                  <a:cubicBezTo>
                    <a:pt x="15471" y="105"/>
                    <a:pt x="16562" y="116"/>
                    <a:pt x="17654" y="128"/>
                  </a:cubicBezTo>
                  <a:cubicBezTo>
                    <a:pt x="13905" y="6649"/>
                    <a:pt x="9784" y="12227"/>
                    <a:pt x="1229" y="6689"/>
                  </a:cubicBezTo>
                  <a:cubicBezTo>
                    <a:pt x="823" y="6151"/>
                    <a:pt x="411" y="5608"/>
                    <a:pt x="0" y="5071"/>
                  </a:cubicBezTo>
                  <a:cubicBezTo>
                    <a:pt x="429" y="4551"/>
                    <a:pt x="869" y="4037"/>
                    <a:pt x="1315" y="3523"/>
                  </a:cubicBezTo>
                  <a:close/>
                </a:path>
              </a:pathLst>
            </a:custGeom>
            <a:grpFill/>
            <a:ln w="5715" cap="flat">
              <a:noFill/>
              <a:prstDash val="solid"/>
              <a:miter/>
            </a:ln>
          </p:spPr>
          <p:txBody>
            <a:bodyPr rtlCol="0" anchor="ctr"/>
            <a:lstStyle/>
            <a:p>
              <a:endParaRPr lang="zh-CN" altLang="en-US"/>
            </a:p>
          </p:txBody>
        </p:sp>
        <p:sp>
          <p:nvSpPr>
            <p:cNvPr id="5957" name="任意多边形: 形状 5956">
              <a:extLst>
                <a:ext uri="{FF2B5EF4-FFF2-40B4-BE49-F238E27FC236}">
                  <a16:creationId xmlns:a16="http://schemas.microsoft.com/office/drawing/2014/main" id="{84F760C7-A519-9561-B5CA-74F062A55035}"/>
                </a:ext>
              </a:extLst>
            </p:cNvPr>
            <p:cNvSpPr/>
            <p:nvPr/>
          </p:nvSpPr>
          <p:spPr>
            <a:xfrm>
              <a:off x="4840670" y="5067130"/>
              <a:ext cx="13036" cy="13081"/>
            </a:xfrm>
            <a:custGeom>
              <a:avLst/>
              <a:gdLst>
                <a:gd name="connsiteX0" fmla="*/ 7322 w 13036"/>
                <a:gd name="connsiteY0" fmla="*/ 13076 h 13081"/>
                <a:gd name="connsiteX1" fmla="*/ 5705 w 13036"/>
                <a:gd name="connsiteY1" fmla="*/ 13082 h 13081"/>
                <a:gd name="connsiteX2" fmla="*/ 4087 w 13036"/>
                <a:gd name="connsiteY2" fmla="*/ 13059 h 13081"/>
                <a:gd name="connsiteX3" fmla="*/ 8316 w 13036"/>
                <a:gd name="connsiteY3" fmla="*/ 274 h 13081"/>
                <a:gd name="connsiteX4" fmla="*/ 10608 w 13036"/>
                <a:gd name="connsiteY4" fmla="*/ 0 h 13081"/>
                <a:gd name="connsiteX5" fmla="*/ 7322 w 13036"/>
                <a:gd name="connsiteY5" fmla="*/ 13076 h 13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36" h="13081">
                  <a:moveTo>
                    <a:pt x="7322" y="13076"/>
                  </a:moveTo>
                  <a:lnTo>
                    <a:pt x="5705" y="13082"/>
                  </a:lnTo>
                  <a:lnTo>
                    <a:pt x="4087" y="13059"/>
                  </a:lnTo>
                  <a:cubicBezTo>
                    <a:pt x="-5508" y="5155"/>
                    <a:pt x="4265" y="3669"/>
                    <a:pt x="8316" y="274"/>
                  </a:cubicBezTo>
                  <a:cubicBezTo>
                    <a:pt x="9077" y="171"/>
                    <a:pt x="9842" y="85"/>
                    <a:pt x="10608" y="0"/>
                  </a:cubicBezTo>
                  <a:cubicBezTo>
                    <a:pt x="17472" y="6361"/>
                    <a:pt x="7636" y="8521"/>
                    <a:pt x="7322" y="13076"/>
                  </a:cubicBezTo>
                  <a:close/>
                </a:path>
              </a:pathLst>
            </a:custGeom>
            <a:grpFill/>
            <a:ln w="5715" cap="flat">
              <a:noFill/>
              <a:prstDash val="solid"/>
              <a:miter/>
            </a:ln>
          </p:spPr>
          <p:txBody>
            <a:bodyPr rtlCol="0" anchor="ctr"/>
            <a:lstStyle/>
            <a:p>
              <a:endParaRPr lang="zh-CN" altLang="en-US"/>
            </a:p>
          </p:txBody>
        </p:sp>
        <p:sp>
          <p:nvSpPr>
            <p:cNvPr id="5958" name="任意多边形: 形状 5957">
              <a:extLst>
                <a:ext uri="{FF2B5EF4-FFF2-40B4-BE49-F238E27FC236}">
                  <a16:creationId xmlns:a16="http://schemas.microsoft.com/office/drawing/2014/main" id="{86FA2D11-AA9F-254E-8EA7-1922EB89ACF6}"/>
                </a:ext>
              </a:extLst>
            </p:cNvPr>
            <p:cNvSpPr/>
            <p:nvPr/>
          </p:nvSpPr>
          <p:spPr>
            <a:xfrm>
              <a:off x="4953217" y="4961871"/>
              <a:ext cx="13161" cy="7363"/>
            </a:xfrm>
            <a:custGeom>
              <a:avLst/>
              <a:gdLst>
                <a:gd name="connsiteX0" fmla="*/ 13162 w 13161"/>
                <a:gd name="connsiteY0" fmla="*/ 3286 h 7363"/>
                <a:gd name="connsiteX1" fmla="*/ 0 w 13161"/>
                <a:gd name="connsiteY1" fmla="*/ 6578 h 7363"/>
                <a:gd name="connsiteX2" fmla="*/ 17 w 13161"/>
                <a:gd name="connsiteY2" fmla="*/ 6578 h 7363"/>
                <a:gd name="connsiteX3" fmla="*/ 3303 w 13161"/>
                <a:gd name="connsiteY3" fmla="*/ 0 h 7363"/>
                <a:gd name="connsiteX4" fmla="*/ 3286 w 13161"/>
                <a:gd name="connsiteY4" fmla="*/ 0 h 7363"/>
                <a:gd name="connsiteX5" fmla="*/ 13162 w 13161"/>
                <a:gd name="connsiteY5" fmla="*/ 3286 h 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61" h="7363">
                  <a:moveTo>
                    <a:pt x="13162" y="3286"/>
                  </a:moveTo>
                  <a:cubicBezTo>
                    <a:pt x="9687" y="8047"/>
                    <a:pt x="4984" y="7875"/>
                    <a:pt x="0" y="6578"/>
                  </a:cubicBezTo>
                  <a:lnTo>
                    <a:pt x="17" y="6578"/>
                  </a:lnTo>
                  <a:cubicBezTo>
                    <a:pt x="1114" y="4384"/>
                    <a:pt x="2212" y="2189"/>
                    <a:pt x="3303" y="0"/>
                  </a:cubicBezTo>
                  <a:lnTo>
                    <a:pt x="3286" y="0"/>
                  </a:lnTo>
                  <a:cubicBezTo>
                    <a:pt x="6904" y="114"/>
                    <a:pt x="10796" y="-594"/>
                    <a:pt x="13162" y="3286"/>
                  </a:cubicBezTo>
                  <a:close/>
                </a:path>
              </a:pathLst>
            </a:custGeom>
            <a:grpFill/>
            <a:ln w="5715" cap="flat">
              <a:noFill/>
              <a:prstDash val="solid"/>
              <a:miter/>
            </a:ln>
          </p:spPr>
          <p:txBody>
            <a:bodyPr rtlCol="0" anchor="ctr"/>
            <a:lstStyle/>
            <a:p>
              <a:endParaRPr lang="zh-CN" altLang="en-US"/>
            </a:p>
          </p:txBody>
        </p:sp>
        <p:sp>
          <p:nvSpPr>
            <p:cNvPr id="5959" name="任意多边形: 形状 5958">
              <a:extLst>
                <a:ext uri="{FF2B5EF4-FFF2-40B4-BE49-F238E27FC236}">
                  <a16:creationId xmlns:a16="http://schemas.microsoft.com/office/drawing/2014/main" id="{D6D00CC5-8A2C-0A06-83AC-705D3EDACD16}"/>
                </a:ext>
              </a:extLst>
            </p:cNvPr>
            <p:cNvSpPr/>
            <p:nvPr/>
          </p:nvSpPr>
          <p:spPr>
            <a:xfrm>
              <a:off x="4966327" y="4965106"/>
              <a:ext cx="7235" cy="8642"/>
            </a:xfrm>
            <a:custGeom>
              <a:avLst/>
              <a:gdLst>
                <a:gd name="connsiteX0" fmla="*/ 0 w 7235"/>
                <a:gd name="connsiteY0" fmla="*/ 0 h 8642"/>
                <a:gd name="connsiteX1" fmla="*/ 7047 w 7235"/>
                <a:gd name="connsiteY1" fmla="*/ 7024 h 8642"/>
                <a:gd name="connsiteX2" fmla="*/ 4463 w 7235"/>
                <a:gd name="connsiteY2" fmla="*/ 8641 h 8642"/>
                <a:gd name="connsiteX3" fmla="*/ 0 w 7235"/>
                <a:gd name="connsiteY3" fmla="*/ 0 h 8642"/>
              </a:gdLst>
              <a:ahLst/>
              <a:cxnLst>
                <a:cxn ang="0">
                  <a:pos x="connsiteX0" y="connsiteY0"/>
                </a:cxn>
                <a:cxn ang="0">
                  <a:pos x="connsiteX1" y="connsiteY1"/>
                </a:cxn>
                <a:cxn ang="0">
                  <a:pos x="connsiteX2" y="connsiteY2"/>
                </a:cxn>
                <a:cxn ang="0">
                  <a:pos x="connsiteX3" y="connsiteY3"/>
                </a:cxn>
              </a:cxnLst>
              <a:rect l="l" t="t" r="r" b="b"/>
              <a:pathLst>
                <a:path w="7235" h="8642">
                  <a:moveTo>
                    <a:pt x="0" y="0"/>
                  </a:moveTo>
                  <a:cubicBezTo>
                    <a:pt x="2509" y="2286"/>
                    <a:pt x="8355" y="1178"/>
                    <a:pt x="7047" y="7024"/>
                  </a:cubicBezTo>
                  <a:cubicBezTo>
                    <a:pt x="6886" y="7750"/>
                    <a:pt x="5332" y="8675"/>
                    <a:pt x="4463" y="8641"/>
                  </a:cubicBezTo>
                  <a:cubicBezTo>
                    <a:pt x="-1880" y="8384"/>
                    <a:pt x="863" y="3275"/>
                    <a:pt x="0" y="0"/>
                  </a:cubicBezTo>
                  <a:close/>
                </a:path>
              </a:pathLst>
            </a:custGeom>
            <a:grpFill/>
            <a:ln w="5715" cap="flat">
              <a:noFill/>
              <a:prstDash val="solid"/>
              <a:miter/>
            </a:ln>
          </p:spPr>
          <p:txBody>
            <a:bodyPr rtlCol="0" anchor="ctr"/>
            <a:lstStyle/>
            <a:p>
              <a:endParaRPr lang="zh-CN" altLang="en-US"/>
            </a:p>
          </p:txBody>
        </p:sp>
        <p:sp>
          <p:nvSpPr>
            <p:cNvPr id="5960" name="任意多边形: 形状 5959">
              <a:extLst>
                <a:ext uri="{FF2B5EF4-FFF2-40B4-BE49-F238E27FC236}">
                  <a16:creationId xmlns:a16="http://schemas.microsoft.com/office/drawing/2014/main" id="{4F617D34-CC23-66E4-6DAD-772A72395FF3}"/>
                </a:ext>
              </a:extLst>
            </p:cNvPr>
            <p:cNvSpPr/>
            <p:nvPr/>
          </p:nvSpPr>
          <p:spPr>
            <a:xfrm>
              <a:off x="4846513" y="5050665"/>
              <a:ext cx="8097" cy="16470"/>
            </a:xfrm>
            <a:custGeom>
              <a:avLst/>
              <a:gdLst>
                <a:gd name="connsiteX0" fmla="*/ 1474 w 8097"/>
                <a:gd name="connsiteY0" fmla="*/ 9887 h 16470"/>
                <a:gd name="connsiteX1" fmla="*/ 1468 w 8097"/>
                <a:gd name="connsiteY1" fmla="*/ 6584 h 16470"/>
                <a:gd name="connsiteX2" fmla="*/ 4771 w 8097"/>
                <a:gd name="connsiteY2" fmla="*/ 23 h 16470"/>
                <a:gd name="connsiteX3" fmla="*/ 4754 w 8097"/>
                <a:gd name="connsiteY3" fmla="*/ 6 h 16470"/>
                <a:gd name="connsiteX4" fmla="*/ 7994 w 8097"/>
                <a:gd name="connsiteY4" fmla="*/ 6515 h 16470"/>
                <a:gd name="connsiteX5" fmla="*/ 8097 w 8097"/>
                <a:gd name="connsiteY5" fmla="*/ 6663 h 16470"/>
                <a:gd name="connsiteX6" fmla="*/ 4765 w 8097"/>
                <a:gd name="connsiteY6" fmla="*/ 16470 h 16470"/>
                <a:gd name="connsiteX7" fmla="*/ 1474 w 8097"/>
                <a:gd name="connsiteY7" fmla="*/ 9887 h 1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97" h="16470">
                  <a:moveTo>
                    <a:pt x="1474" y="9887"/>
                  </a:moveTo>
                  <a:cubicBezTo>
                    <a:pt x="1468" y="8784"/>
                    <a:pt x="1468" y="7687"/>
                    <a:pt x="1468" y="6584"/>
                  </a:cubicBezTo>
                  <a:cubicBezTo>
                    <a:pt x="-561" y="2817"/>
                    <a:pt x="-1310" y="-298"/>
                    <a:pt x="4771" y="23"/>
                  </a:cubicBezTo>
                  <a:lnTo>
                    <a:pt x="4754" y="6"/>
                  </a:lnTo>
                  <a:cubicBezTo>
                    <a:pt x="6663" y="1760"/>
                    <a:pt x="5948" y="4829"/>
                    <a:pt x="7994" y="6515"/>
                  </a:cubicBezTo>
                  <a:cubicBezTo>
                    <a:pt x="7994" y="6515"/>
                    <a:pt x="8097" y="6663"/>
                    <a:pt x="8097" y="6663"/>
                  </a:cubicBezTo>
                  <a:cubicBezTo>
                    <a:pt x="6691" y="9835"/>
                    <a:pt x="4577" y="12756"/>
                    <a:pt x="4765" y="16470"/>
                  </a:cubicBezTo>
                  <a:cubicBezTo>
                    <a:pt x="-738" y="16470"/>
                    <a:pt x="-721" y="13721"/>
                    <a:pt x="1474" y="9887"/>
                  </a:cubicBezTo>
                  <a:close/>
                </a:path>
              </a:pathLst>
            </a:custGeom>
            <a:grpFill/>
            <a:ln w="5715" cap="flat">
              <a:noFill/>
              <a:prstDash val="solid"/>
              <a:miter/>
            </a:ln>
          </p:spPr>
          <p:txBody>
            <a:bodyPr rtlCol="0" anchor="ctr"/>
            <a:lstStyle/>
            <a:p>
              <a:endParaRPr lang="zh-CN" altLang="en-US"/>
            </a:p>
          </p:txBody>
        </p:sp>
        <p:sp>
          <p:nvSpPr>
            <p:cNvPr id="5961" name="任意多边形: 形状 5960">
              <a:extLst>
                <a:ext uri="{FF2B5EF4-FFF2-40B4-BE49-F238E27FC236}">
                  <a16:creationId xmlns:a16="http://schemas.microsoft.com/office/drawing/2014/main" id="{4A6F659D-E3C8-E9C0-6818-7D0C4CE82264}"/>
                </a:ext>
              </a:extLst>
            </p:cNvPr>
            <p:cNvSpPr/>
            <p:nvPr/>
          </p:nvSpPr>
          <p:spPr>
            <a:xfrm>
              <a:off x="4860018" y="5083578"/>
              <a:ext cx="9106" cy="9881"/>
            </a:xfrm>
            <a:custGeom>
              <a:avLst/>
              <a:gdLst>
                <a:gd name="connsiteX0" fmla="*/ 7737 w 9106"/>
                <a:gd name="connsiteY0" fmla="*/ 6595 h 9881"/>
                <a:gd name="connsiteX1" fmla="*/ 4428 w 9106"/>
                <a:gd name="connsiteY1" fmla="*/ 9881 h 9881"/>
                <a:gd name="connsiteX2" fmla="*/ 1679 w 9106"/>
                <a:gd name="connsiteY2" fmla="*/ 4595 h 9881"/>
                <a:gd name="connsiteX3" fmla="*/ 7703 w 9106"/>
                <a:gd name="connsiteY3" fmla="*/ 0 h 9881"/>
                <a:gd name="connsiteX4" fmla="*/ 7737 w 9106"/>
                <a:gd name="connsiteY4" fmla="*/ 6595 h 9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06" h="9881">
                  <a:moveTo>
                    <a:pt x="7737" y="6595"/>
                  </a:moveTo>
                  <a:cubicBezTo>
                    <a:pt x="6634" y="7692"/>
                    <a:pt x="5531" y="8789"/>
                    <a:pt x="4428" y="9881"/>
                  </a:cubicBezTo>
                  <a:cubicBezTo>
                    <a:pt x="662" y="9584"/>
                    <a:pt x="-1819" y="8418"/>
                    <a:pt x="1679" y="4595"/>
                  </a:cubicBezTo>
                  <a:cubicBezTo>
                    <a:pt x="3353" y="2760"/>
                    <a:pt x="5674" y="1515"/>
                    <a:pt x="7703" y="0"/>
                  </a:cubicBezTo>
                  <a:cubicBezTo>
                    <a:pt x="9531" y="2189"/>
                    <a:pt x="9606" y="4383"/>
                    <a:pt x="7737" y="6595"/>
                  </a:cubicBezTo>
                  <a:close/>
                </a:path>
              </a:pathLst>
            </a:custGeom>
            <a:grpFill/>
            <a:ln w="5715" cap="flat">
              <a:noFill/>
              <a:prstDash val="solid"/>
              <a:miter/>
            </a:ln>
          </p:spPr>
          <p:txBody>
            <a:bodyPr rtlCol="0" anchor="ctr"/>
            <a:lstStyle/>
            <a:p>
              <a:endParaRPr lang="zh-CN" altLang="en-US"/>
            </a:p>
          </p:txBody>
        </p:sp>
        <p:sp>
          <p:nvSpPr>
            <p:cNvPr id="5962" name="任意多边形: 形状 5961">
              <a:extLst>
                <a:ext uri="{FF2B5EF4-FFF2-40B4-BE49-F238E27FC236}">
                  <a16:creationId xmlns:a16="http://schemas.microsoft.com/office/drawing/2014/main" id="{4A41C187-6F16-822A-7020-536804CC2553}"/>
                </a:ext>
              </a:extLst>
            </p:cNvPr>
            <p:cNvSpPr/>
            <p:nvPr/>
          </p:nvSpPr>
          <p:spPr>
            <a:xfrm>
              <a:off x="4857833" y="5116468"/>
              <a:ext cx="9869" cy="14319"/>
            </a:xfrm>
            <a:custGeom>
              <a:avLst/>
              <a:gdLst>
                <a:gd name="connsiteX0" fmla="*/ 9870 w 9869"/>
                <a:gd name="connsiteY0" fmla="*/ 0 h 14319"/>
                <a:gd name="connsiteX1" fmla="*/ 3315 w 9869"/>
                <a:gd name="connsiteY1" fmla="*/ 13156 h 14319"/>
                <a:gd name="connsiteX2" fmla="*/ 29 w 9869"/>
                <a:gd name="connsiteY2" fmla="*/ 13173 h 14319"/>
                <a:gd name="connsiteX3" fmla="*/ 0 w 9869"/>
                <a:gd name="connsiteY3" fmla="*/ 13139 h 14319"/>
                <a:gd name="connsiteX4" fmla="*/ 9870 w 9869"/>
                <a:gd name="connsiteY4" fmla="*/ 0 h 1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69" h="14319">
                  <a:moveTo>
                    <a:pt x="9870" y="0"/>
                  </a:moveTo>
                  <a:cubicBezTo>
                    <a:pt x="7687" y="4389"/>
                    <a:pt x="5498" y="8772"/>
                    <a:pt x="3315" y="13156"/>
                  </a:cubicBezTo>
                  <a:cubicBezTo>
                    <a:pt x="2229" y="14739"/>
                    <a:pt x="1132" y="14670"/>
                    <a:pt x="29" y="13173"/>
                  </a:cubicBezTo>
                  <a:cubicBezTo>
                    <a:pt x="29" y="13173"/>
                    <a:pt x="0" y="13139"/>
                    <a:pt x="0" y="13139"/>
                  </a:cubicBezTo>
                  <a:cubicBezTo>
                    <a:pt x="1257" y="7235"/>
                    <a:pt x="1977" y="926"/>
                    <a:pt x="9870" y="0"/>
                  </a:cubicBezTo>
                  <a:close/>
                </a:path>
              </a:pathLst>
            </a:custGeom>
            <a:grpFill/>
            <a:ln w="5715" cap="flat">
              <a:noFill/>
              <a:prstDash val="solid"/>
              <a:miter/>
            </a:ln>
          </p:spPr>
          <p:txBody>
            <a:bodyPr rtlCol="0" anchor="ctr"/>
            <a:lstStyle/>
            <a:p>
              <a:endParaRPr lang="zh-CN" altLang="en-US"/>
            </a:p>
          </p:txBody>
        </p:sp>
        <p:sp>
          <p:nvSpPr>
            <p:cNvPr id="5963" name="任意多边形: 形状 5962">
              <a:extLst>
                <a:ext uri="{FF2B5EF4-FFF2-40B4-BE49-F238E27FC236}">
                  <a16:creationId xmlns:a16="http://schemas.microsoft.com/office/drawing/2014/main" id="{8C41233A-9A0F-569B-27E7-0EB170A06D98}"/>
                </a:ext>
              </a:extLst>
            </p:cNvPr>
            <p:cNvSpPr/>
            <p:nvPr/>
          </p:nvSpPr>
          <p:spPr>
            <a:xfrm>
              <a:off x="4947644" y="4968449"/>
              <a:ext cx="5589" cy="8339"/>
            </a:xfrm>
            <a:custGeom>
              <a:avLst/>
              <a:gdLst>
                <a:gd name="connsiteX0" fmla="*/ 5573 w 5589"/>
                <a:gd name="connsiteY0" fmla="*/ 0 h 8339"/>
                <a:gd name="connsiteX1" fmla="*/ 5321 w 5589"/>
                <a:gd name="connsiteY1" fmla="*/ 4772 h 8339"/>
                <a:gd name="connsiteX2" fmla="*/ 1406 w 5589"/>
                <a:gd name="connsiteY2" fmla="*/ 7944 h 8339"/>
                <a:gd name="connsiteX3" fmla="*/ 1732 w 5589"/>
                <a:gd name="connsiteY3" fmla="*/ 2726 h 8339"/>
                <a:gd name="connsiteX4" fmla="*/ 5590 w 5589"/>
                <a:gd name="connsiteY4" fmla="*/ 0 h 8339"/>
                <a:gd name="connsiteX5" fmla="*/ 5573 w 5589"/>
                <a:gd name="connsiteY5" fmla="*/ 0 h 8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89" h="8339">
                  <a:moveTo>
                    <a:pt x="5573" y="0"/>
                  </a:moveTo>
                  <a:cubicBezTo>
                    <a:pt x="5493" y="1589"/>
                    <a:pt x="5510" y="3195"/>
                    <a:pt x="5321" y="4772"/>
                  </a:cubicBezTo>
                  <a:cubicBezTo>
                    <a:pt x="5041" y="7064"/>
                    <a:pt x="3881" y="9258"/>
                    <a:pt x="1406" y="7944"/>
                  </a:cubicBezTo>
                  <a:cubicBezTo>
                    <a:pt x="-1097" y="6618"/>
                    <a:pt x="206" y="4281"/>
                    <a:pt x="1732" y="2726"/>
                  </a:cubicBezTo>
                  <a:cubicBezTo>
                    <a:pt x="2818" y="1623"/>
                    <a:pt x="4293" y="897"/>
                    <a:pt x="5590" y="0"/>
                  </a:cubicBezTo>
                  <a:cubicBezTo>
                    <a:pt x="5584" y="0"/>
                    <a:pt x="5573" y="0"/>
                    <a:pt x="5573" y="0"/>
                  </a:cubicBezTo>
                  <a:close/>
                </a:path>
              </a:pathLst>
            </a:custGeom>
            <a:grpFill/>
            <a:ln w="5715" cap="flat">
              <a:noFill/>
              <a:prstDash val="solid"/>
              <a:miter/>
            </a:ln>
          </p:spPr>
          <p:txBody>
            <a:bodyPr rtlCol="0" anchor="ctr"/>
            <a:lstStyle/>
            <a:p>
              <a:endParaRPr lang="zh-CN" altLang="en-US"/>
            </a:p>
          </p:txBody>
        </p:sp>
        <p:sp>
          <p:nvSpPr>
            <p:cNvPr id="5964" name="任意多边形: 形状 5963">
              <a:extLst>
                <a:ext uri="{FF2B5EF4-FFF2-40B4-BE49-F238E27FC236}">
                  <a16:creationId xmlns:a16="http://schemas.microsoft.com/office/drawing/2014/main" id="{3F7B768D-725C-92AD-34BE-C26BA7B52CA4}"/>
                </a:ext>
              </a:extLst>
            </p:cNvPr>
            <p:cNvSpPr/>
            <p:nvPr/>
          </p:nvSpPr>
          <p:spPr>
            <a:xfrm>
              <a:off x="4847986" y="5004642"/>
              <a:ext cx="9864" cy="9858"/>
            </a:xfrm>
            <a:custGeom>
              <a:avLst/>
              <a:gdLst>
                <a:gd name="connsiteX0" fmla="*/ 0 w 9864"/>
                <a:gd name="connsiteY0" fmla="*/ 9858 h 9858"/>
                <a:gd name="connsiteX1" fmla="*/ 6561 w 9864"/>
                <a:gd name="connsiteY1" fmla="*/ 0 h 9858"/>
                <a:gd name="connsiteX2" fmla="*/ 9864 w 9864"/>
                <a:gd name="connsiteY2" fmla="*/ 3326 h 9858"/>
                <a:gd name="connsiteX3" fmla="*/ 0 w 9864"/>
                <a:gd name="connsiteY3" fmla="*/ 9858 h 9858"/>
              </a:gdLst>
              <a:ahLst/>
              <a:cxnLst>
                <a:cxn ang="0">
                  <a:pos x="connsiteX0" y="connsiteY0"/>
                </a:cxn>
                <a:cxn ang="0">
                  <a:pos x="connsiteX1" y="connsiteY1"/>
                </a:cxn>
                <a:cxn ang="0">
                  <a:pos x="connsiteX2" y="connsiteY2"/>
                </a:cxn>
                <a:cxn ang="0">
                  <a:pos x="connsiteX3" y="connsiteY3"/>
                </a:cxn>
              </a:cxnLst>
              <a:rect l="l" t="t" r="r" b="b"/>
              <a:pathLst>
                <a:path w="9864" h="9858">
                  <a:moveTo>
                    <a:pt x="0" y="9858"/>
                  </a:moveTo>
                  <a:cubicBezTo>
                    <a:pt x="23" y="5132"/>
                    <a:pt x="2200" y="1840"/>
                    <a:pt x="6561" y="0"/>
                  </a:cubicBezTo>
                  <a:cubicBezTo>
                    <a:pt x="7664" y="1109"/>
                    <a:pt x="8761" y="2217"/>
                    <a:pt x="9864" y="3326"/>
                  </a:cubicBezTo>
                  <a:cubicBezTo>
                    <a:pt x="7544" y="6961"/>
                    <a:pt x="3446" y="7915"/>
                    <a:pt x="0" y="9858"/>
                  </a:cubicBezTo>
                  <a:close/>
                </a:path>
              </a:pathLst>
            </a:custGeom>
            <a:grpFill/>
            <a:ln w="5715" cap="flat">
              <a:noFill/>
              <a:prstDash val="solid"/>
              <a:miter/>
            </a:ln>
          </p:spPr>
          <p:txBody>
            <a:bodyPr rtlCol="0" anchor="ctr"/>
            <a:lstStyle/>
            <a:p>
              <a:endParaRPr lang="zh-CN" altLang="en-US"/>
            </a:p>
          </p:txBody>
        </p:sp>
        <p:sp>
          <p:nvSpPr>
            <p:cNvPr id="5965" name="任意多边形: 形状 5964">
              <a:extLst>
                <a:ext uri="{FF2B5EF4-FFF2-40B4-BE49-F238E27FC236}">
                  <a16:creationId xmlns:a16="http://schemas.microsoft.com/office/drawing/2014/main" id="{32FAAC0E-BC3C-BA9B-9DF0-88B26E63BEA6}"/>
                </a:ext>
              </a:extLst>
            </p:cNvPr>
            <p:cNvSpPr/>
            <p:nvPr/>
          </p:nvSpPr>
          <p:spPr>
            <a:xfrm>
              <a:off x="4940916" y="5073702"/>
              <a:ext cx="5734" cy="7546"/>
            </a:xfrm>
            <a:custGeom>
              <a:avLst/>
              <a:gdLst>
                <a:gd name="connsiteX0" fmla="*/ 5734 w 5734"/>
                <a:gd name="connsiteY0" fmla="*/ 6 h 7546"/>
                <a:gd name="connsiteX1" fmla="*/ 5620 w 5734"/>
                <a:gd name="connsiteY1" fmla="*/ 1555 h 7546"/>
                <a:gd name="connsiteX2" fmla="*/ 1894 w 5734"/>
                <a:gd name="connsiteY2" fmla="*/ 7435 h 7546"/>
                <a:gd name="connsiteX3" fmla="*/ 2437 w 5734"/>
                <a:gd name="connsiteY3" fmla="*/ 0 h 7546"/>
                <a:gd name="connsiteX4" fmla="*/ 5734 w 5734"/>
                <a:gd name="connsiteY4" fmla="*/ 6 h 7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34" h="7546">
                  <a:moveTo>
                    <a:pt x="5734" y="6"/>
                  </a:moveTo>
                  <a:cubicBezTo>
                    <a:pt x="5700" y="526"/>
                    <a:pt x="5689" y="1046"/>
                    <a:pt x="5620" y="1555"/>
                  </a:cubicBezTo>
                  <a:cubicBezTo>
                    <a:pt x="5260" y="4200"/>
                    <a:pt x="3837" y="8270"/>
                    <a:pt x="1894" y="7435"/>
                  </a:cubicBezTo>
                  <a:cubicBezTo>
                    <a:pt x="-2638" y="5498"/>
                    <a:pt x="2380" y="2606"/>
                    <a:pt x="2437" y="0"/>
                  </a:cubicBezTo>
                  <a:cubicBezTo>
                    <a:pt x="3540" y="6"/>
                    <a:pt x="4637" y="6"/>
                    <a:pt x="5734" y="6"/>
                  </a:cubicBezTo>
                  <a:close/>
                </a:path>
              </a:pathLst>
            </a:custGeom>
            <a:grpFill/>
            <a:ln w="5715" cap="flat">
              <a:noFill/>
              <a:prstDash val="solid"/>
              <a:miter/>
            </a:ln>
          </p:spPr>
          <p:txBody>
            <a:bodyPr rtlCol="0" anchor="ctr"/>
            <a:lstStyle/>
            <a:p>
              <a:endParaRPr lang="zh-CN" altLang="en-US"/>
            </a:p>
          </p:txBody>
        </p:sp>
        <p:sp>
          <p:nvSpPr>
            <p:cNvPr id="5966" name="任意多边形: 形状 5965">
              <a:extLst>
                <a:ext uri="{FF2B5EF4-FFF2-40B4-BE49-F238E27FC236}">
                  <a16:creationId xmlns:a16="http://schemas.microsoft.com/office/drawing/2014/main" id="{23DF61B6-A38E-4616-E565-96DBCF79CF9F}"/>
                </a:ext>
              </a:extLst>
            </p:cNvPr>
            <p:cNvSpPr/>
            <p:nvPr/>
          </p:nvSpPr>
          <p:spPr>
            <a:xfrm>
              <a:off x="5002554" y="4977220"/>
              <a:ext cx="5815" cy="4385"/>
            </a:xfrm>
            <a:custGeom>
              <a:avLst/>
              <a:gdLst>
                <a:gd name="connsiteX0" fmla="*/ 3286 w 5815"/>
                <a:gd name="connsiteY0" fmla="*/ 4385 h 4385"/>
                <a:gd name="connsiteX1" fmla="*/ 0 w 5815"/>
                <a:gd name="connsiteY1" fmla="*/ 4385 h 4385"/>
                <a:gd name="connsiteX2" fmla="*/ 4761 w 5815"/>
                <a:gd name="connsiteY2" fmla="*/ 276 h 4385"/>
                <a:gd name="connsiteX3" fmla="*/ 3286 w 5815"/>
                <a:gd name="connsiteY3" fmla="*/ 4385 h 4385"/>
              </a:gdLst>
              <a:ahLst/>
              <a:cxnLst>
                <a:cxn ang="0">
                  <a:pos x="connsiteX0" y="connsiteY0"/>
                </a:cxn>
                <a:cxn ang="0">
                  <a:pos x="connsiteX1" y="connsiteY1"/>
                </a:cxn>
                <a:cxn ang="0">
                  <a:pos x="connsiteX2" y="connsiteY2"/>
                </a:cxn>
                <a:cxn ang="0">
                  <a:pos x="connsiteX3" y="connsiteY3"/>
                </a:cxn>
              </a:cxnLst>
              <a:rect l="l" t="t" r="r" b="b"/>
              <a:pathLst>
                <a:path w="5815" h="4385">
                  <a:moveTo>
                    <a:pt x="3286" y="4385"/>
                  </a:moveTo>
                  <a:cubicBezTo>
                    <a:pt x="2189" y="4385"/>
                    <a:pt x="1092" y="4385"/>
                    <a:pt x="0" y="4385"/>
                  </a:cubicBezTo>
                  <a:cubicBezTo>
                    <a:pt x="1075" y="2316"/>
                    <a:pt x="2240" y="-975"/>
                    <a:pt x="4761" y="276"/>
                  </a:cubicBezTo>
                  <a:cubicBezTo>
                    <a:pt x="7195" y="1487"/>
                    <a:pt x="4864" y="3316"/>
                    <a:pt x="3286" y="4385"/>
                  </a:cubicBezTo>
                  <a:close/>
                </a:path>
              </a:pathLst>
            </a:custGeom>
            <a:grpFill/>
            <a:ln w="5715" cap="flat">
              <a:noFill/>
              <a:prstDash val="solid"/>
              <a:miter/>
            </a:ln>
          </p:spPr>
          <p:txBody>
            <a:bodyPr rtlCol="0" anchor="ctr"/>
            <a:lstStyle/>
            <a:p>
              <a:endParaRPr lang="zh-CN" altLang="en-US"/>
            </a:p>
          </p:txBody>
        </p:sp>
        <p:sp>
          <p:nvSpPr>
            <p:cNvPr id="5967" name="任意多边形: 形状 5966">
              <a:extLst>
                <a:ext uri="{FF2B5EF4-FFF2-40B4-BE49-F238E27FC236}">
                  <a16:creationId xmlns:a16="http://schemas.microsoft.com/office/drawing/2014/main" id="{758E0E86-B5F8-0D8D-8319-351B23B9F705}"/>
                </a:ext>
              </a:extLst>
            </p:cNvPr>
            <p:cNvSpPr/>
            <p:nvPr/>
          </p:nvSpPr>
          <p:spPr>
            <a:xfrm>
              <a:off x="4976231" y="4956687"/>
              <a:ext cx="4219" cy="5183"/>
            </a:xfrm>
            <a:custGeom>
              <a:avLst/>
              <a:gdLst>
                <a:gd name="connsiteX0" fmla="*/ 17 w 4219"/>
                <a:gd name="connsiteY0" fmla="*/ 5184 h 5183"/>
                <a:gd name="connsiteX1" fmla="*/ 2412 w 4219"/>
                <a:gd name="connsiteY1" fmla="*/ 18 h 5183"/>
                <a:gd name="connsiteX2" fmla="*/ 4218 w 4219"/>
                <a:gd name="connsiteY2" fmla="*/ 1183 h 5183"/>
                <a:gd name="connsiteX3" fmla="*/ 0 w 4219"/>
                <a:gd name="connsiteY3" fmla="*/ 5178 h 5183"/>
                <a:gd name="connsiteX4" fmla="*/ 17 w 4219"/>
                <a:gd name="connsiteY4" fmla="*/ 5184 h 51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9" h="5183">
                  <a:moveTo>
                    <a:pt x="17" y="5184"/>
                  </a:moveTo>
                  <a:cubicBezTo>
                    <a:pt x="223" y="3172"/>
                    <a:pt x="183" y="984"/>
                    <a:pt x="2412" y="18"/>
                  </a:cubicBezTo>
                  <a:cubicBezTo>
                    <a:pt x="2806" y="-148"/>
                    <a:pt x="4275" y="898"/>
                    <a:pt x="4218" y="1183"/>
                  </a:cubicBezTo>
                  <a:cubicBezTo>
                    <a:pt x="3772" y="3435"/>
                    <a:pt x="1903" y="4355"/>
                    <a:pt x="0" y="5178"/>
                  </a:cubicBezTo>
                  <a:lnTo>
                    <a:pt x="17" y="5184"/>
                  </a:lnTo>
                  <a:close/>
                </a:path>
              </a:pathLst>
            </a:custGeom>
            <a:grpFill/>
            <a:ln w="5715" cap="flat">
              <a:noFill/>
              <a:prstDash val="solid"/>
              <a:miter/>
            </a:ln>
          </p:spPr>
          <p:txBody>
            <a:bodyPr rtlCol="0" anchor="ctr"/>
            <a:lstStyle/>
            <a:p>
              <a:endParaRPr lang="zh-CN" altLang="en-US"/>
            </a:p>
          </p:txBody>
        </p:sp>
        <p:sp>
          <p:nvSpPr>
            <p:cNvPr id="5968" name="任意多边形: 形状 5967">
              <a:extLst>
                <a:ext uri="{FF2B5EF4-FFF2-40B4-BE49-F238E27FC236}">
                  <a16:creationId xmlns:a16="http://schemas.microsoft.com/office/drawing/2014/main" id="{28176C0A-E4D7-E5AB-8771-F78E0A181F8E}"/>
                </a:ext>
              </a:extLst>
            </p:cNvPr>
            <p:cNvSpPr/>
            <p:nvPr/>
          </p:nvSpPr>
          <p:spPr>
            <a:xfrm>
              <a:off x="5054245" y="4905950"/>
              <a:ext cx="4207" cy="5178"/>
            </a:xfrm>
            <a:custGeom>
              <a:avLst/>
              <a:gdLst>
                <a:gd name="connsiteX0" fmla="*/ 4208 w 4207"/>
                <a:gd name="connsiteY0" fmla="*/ 0 h 5178"/>
                <a:gd name="connsiteX1" fmla="*/ 1802 w 4207"/>
                <a:gd name="connsiteY1" fmla="*/ 5160 h 5178"/>
                <a:gd name="connsiteX2" fmla="*/ 2 w 4207"/>
                <a:gd name="connsiteY2" fmla="*/ 3995 h 5178"/>
                <a:gd name="connsiteX3" fmla="*/ 4208 w 4207"/>
                <a:gd name="connsiteY3" fmla="*/ 0 h 5178"/>
                <a:gd name="connsiteX4" fmla="*/ 4208 w 4207"/>
                <a:gd name="connsiteY4" fmla="*/ 0 h 5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 h="5178">
                  <a:moveTo>
                    <a:pt x="4208" y="0"/>
                  </a:moveTo>
                  <a:cubicBezTo>
                    <a:pt x="3985" y="2006"/>
                    <a:pt x="4019" y="4195"/>
                    <a:pt x="1802" y="5160"/>
                  </a:cubicBezTo>
                  <a:cubicBezTo>
                    <a:pt x="1413" y="5326"/>
                    <a:pt x="-56" y="4280"/>
                    <a:pt x="2" y="3995"/>
                  </a:cubicBezTo>
                  <a:cubicBezTo>
                    <a:pt x="453" y="1755"/>
                    <a:pt x="2305" y="811"/>
                    <a:pt x="4208" y="0"/>
                  </a:cubicBezTo>
                  <a:lnTo>
                    <a:pt x="4208" y="0"/>
                  </a:lnTo>
                  <a:close/>
                </a:path>
              </a:pathLst>
            </a:custGeom>
            <a:grpFill/>
            <a:ln w="5715" cap="flat">
              <a:noFill/>
              <a:prstDash val="solid"/>
              <a:miter/>
            </a:ln>
          </p:spPr>
          <p:txBody>
            <a:bodyPr rtlCol="0" anchor="ctr"/>
            <a:lstStyle/>
            <a:p>
              <a:endParaRPr lang="zh-CN" altLang="en-US"/>
            </a:p>
          </p:txBody>
        </p:sp>
        <p:sp>
          <p:nvSpPr>
            <p:cNvPr id="5969" name="任意多边形: 形状 5968">
              <a:extLst>
                <a:ext uri="{FF2B5EF4-FFF2-40B4-BE49-F238E27FC236}">
                  <a16:creationId xmlns:a16="http://schemas.microsoft.com/office/drawing/2014/main" id="{50C932B3-D976-FF17-2A52-0634DE8CEFF9}"/>
                </a:ext>
              </a:extLst>
            </p:cNvPr>
            <p:cNvSpPr/>
            <p:nvPr/>
          </p:nvSpPr>
          <p:spPr>
            <a:xfrm>
              <a:off x="4841403" y="5105216"/>
              <a:ext cx="5632" cy="3798"/>
            </a:xfrm>
            <a:custGeom>
              <a:avLst/>
              <a:gdLst>
                <a:gd name="connsiteX0" fmla="*/ 23 w 5632"/>
                <a:gd name="connsiteY0" fmla="*/ 1370 h 3798"/>
                <a:gd name="connsiteX1" fmla="*/ 5572 w 5632"/>
                <a:gd name="connsiteY1" fmla="*/ 1341 h 3798"/>
                <a:gd name="connsiteX2" fmla="*/ 5143 w 5632"/>
                <a:gd name="connsiteY2" fmla="*/ 2827 h 3798"/>
                <a:gd name="connsiteX3" fmla="*/ 0 w 5632"/>
                <a:gd name="connsiteY3" fmla="*/ 1399 h 3798"/>
                <a:gd name="connsiteX4" fmla="*/ 23 w 5632"/>
                <a:gd name="connsiteY4" fmla="*/ 1370 h 3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2" h="3798">
                  <a:moveTo>
                    <a:pt x="23" y="1370"/>
                  </a:moveTo>
                  <a:cubicBezTo>
                    <a:pt x="1886" y="1335"/>
                    <a:pt x="3755" y="-1676"/>
                    <a:pt x="5572" y="1341"/>
                  </a:cubicBezTo>
                  <a:cubicBezTo>
                    <a:pt x="5761" y="1656"/>
                    <a:pt x="5481" y="2541"/>
                    <a:pt x="5143" y="2827"/>
                  </a:cubicBezTo>
                  <a:cubicBezTo>
                    <a:pt x="2800" y="4782"/>
                    <a:pt x="1263" y="3519"/>
                    <a:pt x="0" y="1399"/>
                  </a:cubicBezTo>
                  <a:lnTo>
                    <a:pt x="23" y="1370"/>
                  </a:lnTo>
                  <a:close/>
                </a:path>
              </a:pathLst>
            </a:custGeom>
            <a:grpFill/>
            <a:ln w="5715" cap="flat">
              <a:noFill/>
              <a:prstDash val="solid"/>
              <a:miter/>
            </a:ln>
          </p:spPr>
          <p:txBody>
            <a:bodyPr rtlCol="0" anchor="ctr"/>
            <a:lstStyle/>
            <a:p>
              <a:endParaRPr lang="zh-CN" altLang="en-US"/>
            </a:p>
          </p:txBody>
        </p:sp>
        <p:sp>
          <p:nvSpPr>
            <p:cNvPr id="5970" name="任意多边形: 形状 5969">
              <a:extLst>
                <a:ext uri="{FF2B5EF4-FFF2-40B4-BE49-F238E27FC236}">
                  <a16:creationId xmlns:a16="http://schemas.microsoft.com/office/drawing/2014/main" id="{3AE06EA6-E64A-6A19-93C2-4D5D3711D616}"/>
                </a:ext>
              </a:extLst>
            </p:cNvPr>
            <p:cNvSpPr/>
            <p:nvPr/>
          </p:nvSpPr>
          <p:spPr>
            <a:xfrm>
              <a:off x="4940066" y="5041551"/>
              <a:ext cx="4184" cy="2553"/>
            </a:xfrm>
            <a:custGeom>
              <a:avLst/>
              <a:gdLst>
                <a:gd name="connsiteX0" fmla="*/ 1875 w 4184"/>
                <a:gd name="connsiteY0" fmla="*/ 296 h 2553"/>
                <a:gd name="connsiteX1" fmla="*/ 4183 w 4184"/>
                <a:gd name="connsiteY1" fmla="*/ 1336 h 2553"/>
                <a:gd name="connsiteX2" fmla="*/ 3012 w 4184"/>
                <a:gd name="connsiteY2" fmla="*/ 2188 h 2553"/>
                <a:gd name="connsiteX3" fmla="*/ 0 w 4184"/>
                <a:gd name="connsiteY3" fmla="*/ 2553 h 2553"/>
                <a:gd name="connsiteX4" fmla="*/ 1875 w 4184"/>
                <a:gd name="connsiteY4" fmla="*/ 296 h 2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53">
                  <a:moveTo>
                    <a:pt x="1875" y="296"/>
                  </a:moveTo>
                  <a:cubicBezTo>
                    <a:pt x="3178" y="-321"/>
                    <a:pt x="4012" y="28"/>
                    <a:pt x="4183" y="1336"/>
                  </a:cubicBezTo>
                  <a:cubicBezTo>
                    <a:pt x="4212" y="1576"/>
                    <a:pt x="3463" y="2085"/>
                    <a:pt x="3012" y="2188"/>
                  </a:cubicBezTo>
                  <a:cubicBezTo>
                    <a:pt x="2029" y="2405"/>
                    <a:pt x="1006" y="2439"/>
                    <a:pt x="0" y="2553"/>
                  </a:cubicBezTo>
                  <a:cubicBezTo>
                    <a:pt x="640" y="1782"/>
                    <a:pt x="1280" y="1016"/>
                    <a:pt x="1875" y="296"/>
                  </a:cubicBezTo>
                  <a:close/>
                </a:path>
              </a:pathLst>
            </a:custGeom>
            <a:grpFill/>
            <a:ln w="5715" cap="flat">
              <a:noFill/>
              <a:prstDash val="solid"/>
              <a:miter/>
            </a:ln>
          </p:spPr>
          <p:txBody>
            <a:bodyPr rtlCol="0" anchor="ctr"/>
            <a:lstStyle/>
            <a:p>
              <a:endParaRPr lang="zh-CN" altLang="en-US"/>
            </a:p>
          </p:txBody>
        </p:sp>
        <p:sp>
          <p:nvSpPr>
            <p:cNvPr id="5971" name="任意多边形: 形状 5970">
              <a:extLst>
                <a:ext uri="{FF2B5EF4-FFF2-40B4-BE49-F238E27FC236}">
                  <a16:creationId xmlns:a16="http://schemas.microsoft.com/office/drawing/2014/main" id="{40757AE5-BC4A-3462-612A-ACA55F92BB99}"/>
                </a:ext>
              </a:extLst>
            </p:cNvPr>
            <p:cNvSpPr/>
            <p:nvPr/>
          </p:nvSpPr>
          <p:spPr>
            <a:xfrm>
              <a:off x="4855459" y="5098820"/>
              <a:ext cx="1568" cy="2428"/>
            </a:xfrm>
            <a:custGeom>
              <a:avLst/>
              <a:gdLst>
                <a:gd name="connsiteX0" fmla="*/ 1568 w 1568"/>
                <a:gd name="connsiteY0" fmla="*/ 1303 h 2428"/>
                <a:gd name="connsiteX1" fmla="*/ 643 w 1568"/>
                <a:gd name="connsiteY1" fmla="*/ 2429 h 2428"/>
                <a:gd name="connsiteX2" fmla="*/ 3 w 1568"/>
                <a:gd name="connsiteY2" fmla="*/ 1137 h 2428"/>
                <a:gd name="connsiteX3" fmla="*/ 871 w 1568"/>
                <a:gd name="connsiteY3" fmla="*/ 0 h 2428"/>
                <a:gd name="connsiteX4" fmla="*/ 1568 w 1568"/>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8" h="2428">
                  <a:moveTo>
                    <a:pt x="1568" y="1303"/>
                  </a:moveTo>
                  <a:cubicBezTo>
                    <a:pt x="1260" y="1680"/>
                    <a:pt x="951" y="2052"/>
                    <a:pt x="643" y="2429"/>
                  </a:cubicBezTo>
                  <a:cubicBezTo>
                    <a:pt x="408" y="1995"/>
                    <a:pt x="-38" y="1543"/>
                    <a:pt x="3" y="1137"/>
                  </a:cubicBezTo>
                  <a:cubicBezTo>
                    <a:pt x="37" y="737"/>
                    <a:pt x="563" y="377"/>
                    <a:pt x="871" y="0"/>
                  </a:cubicBezTo>
                  <a:cubicBezTo>
                    <a:pt x="1100" y="434"/>
                    <a:pt x="1334" y="869"/>
                    <a:pt x="1568" y="1303"/>
                  </a:cubicBezTo>
                  <a:close/>
                </a:path>
              </a:pathLst>
            </a:custGeom>
            <a:grpFill/>
            <a:ln w="5715" cap="flat">
              <a:noFill/>
              <a:prstDash val="solid"/>
              <a:miter/>
            </a:ln>
          </p:spPr>
          <p:txBody>
            <a:bodyPr rtlCol="0" anchor="ctr"/>
            <a:lstStyle/>
            <a:p>
              <a:endParaRPr lang="zh-CN" altLang="en-US"/>
            </a:p>
          </p:txBody>
        </p:sp>
        <p:sp>
          <p:nvSpPr>
            <p:cNvPr id="5972" name="任意多边形: 形状 5971">
              <a:extLst>
                <a:ext uri="{FF2B5EF4-FFF2-40B4-BE49-F238E27FC236}">
                  <a16:creationId xmlns:a16="http://schemas.microsoft.com/office/drawing/2014/main" id="{5A633737-CD18-B467-8F54-AEECC9272811}"/>
                </a:ext>
              </a:extLst>
            </p:cNvPr>
            <p:cNvSpPr/>
            <p:nvPr/>
          </p:nvSpPr>
          <p:spPr>
            <a:xfrm>
              <a:off x="4838122" y="5124971"/>
              <a:ext cx="1365" cy="1365"/>
            </a:xfrm>
            <a:custGeom>
              <a:avLst/>
              <a:gdLst>
                <a:gd name="connsiteX0" fmla="*/ 0 w 1365"/>
                <a:gd name="connsiteY0" fmla="*/ 1366 h 1365"/>
                <a:gd name="connsiteX1" fmla="*/ 754 w 1365"/>
                <a:gd name="connsiteY1" fmla="*/ 0 h 1365"/>
                <a:gd name="connsiteX2" fmla="*/ 1366 w 1365"/>
                <a:gd name="connsiteY2" fmla="*/ 611 h 1365"/>
              </a:gdLst>
              <a:ahLst/>
              <a:cxnLst>
                <a:cxn ang="0">
                  <a:pos x="connsiteX0" y="connsiteY0"/>
                </a:cxn>
                <a:cxn ang="0">
                  <a:pos x="connsiteX1" y="connsiteY1"/>
                </a:cxn>
                <a:cxn ang="0">
                  <a:pos x="connsiteX2" y="connsiteY2"/>
                </a:cxn>
              </a:cxnLst>
              <a:rect l="l" t="t" r="r" b="b"/>
              <a:pathLst>
                <a:path w="1365" h="1365">
                  <a:moveTo>
                    <a:pt x="0" y="1366"/>
                  </a:moveTo>
                  <a:lnTo>
                    <a:pt x="754" y="0"/>
                  </a:lnTo>
                  <a:lnTo>
                    <a:pt x="1366" y="611"/>
                  </a:lnTo>
                  <a:close/>
                </a:path>
              </a:pathLst>
            </a:custGeom>
            <a:grpFill/>
            <a:ln w="5715" cap="flat">
              <a:noFill/>
              <a:prstDash val="solid"/>
              <a:miter/>
            </a:ln>
          </p:spPr>
          <p:txBody>
            <a:bodyPr rtlCol="0" anchor="ctr"/>
            <a:lstStyle/>
            <a:p>
              <a:endParaRPr lang="zh-CN" altLang="en-US"/>
            </a:p>
          </p:txBody>
        </p:sp>
        <p:sp>
          <p:nvSpPr>
            <p:cNvPr id="5973" name="任意多边形: 形状 5972">
              <a:extLst>
                <a:ext uri="{FF2B5EF4-FFF2-40B4-BE49-F238E27FC236}">
                  <a16:creationId xmlns:a16="http://schemas.microsoft.com/office/drawing/2014/main" id="{60F116A0-DF5D-72BD-AC4F-6BDA66F5C885}"/>
                </a:ext>
              </a:extLst>
            </p:cNvPr>
            <p:cNvSpPr/>
            <p:nvPr/>
          </p:nvSpPr>
          <p:spPr>
            <a:xfrm>
              <a:off x="4936769" y="5044104"/>
              <a:ext cx="3297" cy="3292"/>
            </a:xfrm>
            <a:custGeom>
              <a:avLst/>
              <a:gdLst>
                <a:gd name="connsiteX0" fmla="*/ 3298 w 3297"/>
                <a:gd name="connsiteY0" fmla="*/ 0 h 3292"/>
                <a:gd name="connsiteX1" fmla="*/ 17 w 3297"/>
                <a:gd name="connsiteY1" fmla="*/ 3292 h 3292"/>
                <a:gd name="connsiteX2" fmla="*/ 0 w 3297"/>
                <a:gd name="connsiteY2" fmla="*/ 3292 h 3292"/>
                <a:gd name="connsiteX3" fmla="*/ 3298 w 3297"/>
                <a:gd name="connsiteY3" fmla="*/ 0 h 3292"/>
              </a:gdLst>
              <a:ahLst/>
              <a:cxnLst>
                <a:cxn ang="0">
                  <a:pos x="connsiteX0" y="connsiteY0"/>
                </a:cxn>
                <a:cxn ang="0">
                  <a:pos x="connsiteX1" y="connsiteY1"/>
                </a:cxn>
                <a:cxn ang="0">
                  <a:pos x="connsiteX2" y="connsiteY2"/>
                </a:cxn>
                <a:cxn ang="0">
                  <a:pos x="connsiteX3" y="connsiteY3"/>
                </a:cxn>
              </a:cxnLst>
              <a:rect l="l" t="t" r="r" b="b"/>
              <a:pathLst>
                <a:path w="3297" h="3292">
                  <a:moveTo>
                    <a:pt x="3298" y="0"/>
                  </a:moveTo>
                  <a:cubicBezTo>
                    <a:pt x="2206" y="1097"/>
                    <a:pt x="1109" y="2195"/>
                    <a:pt x="17" y="3292"/>
                  </a:cubicBezTo>
                  <a:cubicBezTo>
                    <a:pt x="17" y="3292"/>
                    <a:pt x="0" y="3292"/>
                    <a:pt x="0" y="3292"/>
                  </a:cubicBezTo>
                  <a:cubicBezTo>
                    <a:pt x="1103" y="2195"/>
                    <a:pt x="2200" y="1097"/>
                    <a:pt x="3298" y="0"/>
                  </a:cubicBezTo>
                  <a:close/>
                </a:path>
              </a:pathLst>
            </a:custGeom>
            <a:grpFill/>
            <a:ln w="5715" cap="flat">
              <a:noFill/>
              <a:prstDash val="solid"/>
              <a:miter/>
            </a:ln>
          </p:spPr>
          <p:txBody>
            <a:bodyPr rtlCol="0" anchor="ctr"/>
            <a:lstStyle/>
            <a:p>
              <a:endParaRPr lang="zh-CN" altLang="en-US"/>
            </a:p>
          </p:txBody>
        </p:sp>
        <p:sp>
          <p:nvSpPr>
            <p:cNvPr id="5974" name="任意多边形: 形状 5973">
              <a:extLst>
                <a:ext uri="{FF2B5EF4-FFF2-40B4-BE49-F238E27FC236}">
                  <a16:creationId xmlns:a16="http://schemas.microsoft.com/office/drawing/2014/main" id="{4DEF020C-E703-C984-CBF0-FDA2E0EAA9F7}"/>
                </a:ext>
              </a:extLst>
            </p:cNvPr>
            <p:cNvSpPr/>
            <p:nvPr/>
          </p:nvSpPr>
          <p:spPr>
            <a:xfrm>
              <a:off x="5004363" y="5001339"/>
              <a:ext cx="1476" cy="3291"/>
            </a:xfrm>
            <a:custGeom>
              <a:avLst/>
              <a:gdLst>
                <a:gd name="connsiteX0" fmla="*/ 1460 w 1476"/>
                <a:gd name="connsiteY0" fmla="*/ 0 h 3291"/>
                <a:gd name="connsiteX1" fmla="*/ 1477 w 1476"/>
                <a:gd name="connsiteY1" fmla="*/ 3292 h 3291"/>
                <a:gd name="connsiteX2" fmla="*/ 208 w 1476"/>
                <a:gd name="connsiteY2" fmla="*/ 960 h 3291"/>
                <a:gd name="connsiteX3" fmla="*/ 1460 w 1476"/>
                <a:gd name="connsiteY3" fmla="*/ 0 h 3291"/>
              </a:gdLst>
              <a:ahLst/>
              <a:cxnLst>
                <a:cxn ang="0">
                  <a:pos x="connsiteX0" y="connsiteY0"/>
                </a:cxn>
                <a:cxn ang="0">
                  <a:pos x="connsiteX1" y="connsiteY1"/>
                </a:cxn>
                <a:cxn ang="0">
                  <a:pos x="connsiteX2" y="connsiteY2"/>
                </a:cxn>
                <a:cxn ang="0">
                  <a:pos x="connsiteX3" y="connsiteY3"/>
                </a:cxn>
              </a:cxnLst>
              <a:rect l="l" t="t" r="r" b="b"/>
              <a:pathLst>
                <a:path w="1476" h="3291">
                  <a:moveTo>
                    <a:pt x="1460" y="0"/>
                  </a:moveTo>
                  <a:cubicBezTo>
                    <a:pt x="1465" y="1097"/>
                    <a:pt x="1471" y="2194"/>
                    <a:pt x="1477" y="3292"/>
                  </a:cubicBezTo>
                  <a:cubicBezTo>
                    <a:pt x="185" y="2834"/>
                    <a:pt x="-323" y="2012"/>
                    <a:pt x="208" y="960"/>
                  </a:cubicBezTo>
                  <a:cubicBezTo>
                    <a:pt x="420" y="537"/>
                    <a:pt x="1031" y="314"/>
                    <a:pt x="1460" y="0"/>
                  </a:cubicBezTo>
                  <a:close/>
                </a:path>
              </a:pathLst>
            </a:custGeom>
            <a:grpFill/>
            <a:ln w="5715" cap="flat">
              <a:noFill/>
              <a:prstDash val="solid"/>
              <a:miter/>
            </a:ln>
          </p:spPr>
          <p:txBody>
            <a:bodyPr rtlCol="0" anchor="ctr"/>
            <a:lstStyle/>
            <a:p>
              <a:endParaRPr lang="zh-CN" altLang="en-US"/>
            </a:p>
          </p:txBody>
        </p:sp>
        <p:sp>
          <p:nvSpPr>
            <p:cNvPr id="5975" name="任意多边形: 形状 5974">
              <a:extLst>
                <a:ext uri="{FF2B5EF4-FFF2-40B4-BE49-F238E27FC236}">
                  <a16:creationId xmlns:a16="http://schemas.microsoft.com/office/drawing/2014/main" id="{4A706B3D-8C61-2628-BED2-D52245B1A1CB}"/>
                </a:ext>
              </a:extLst>
            </p:cNvPr>
            <p:cNvSpPr/>
            <p:nvPr/>
          </p:nvSpPr>
          <p:spPr>
            <a:xfrm>
              <a:off x="5001075" y="4981605"/>
              <a:ext cx="1473" cy="3291"/>
            </a:xfrm>
            <a:custGeom>
              <a:avLst/>
              <a:gdLst>
                <a:gd name="connsiteX0" fmla="*/ 1473 w 1473"/>
                <a:gd name="connsiteY0" fmla="*/ 0 h 3291"/>
                <a:gd name="connsiteX1" fmla="*/ 1468 w 1473"/>
                <a:gd name="connsiteY1" fmla="*/ 3292 h 3291"/>
                <a:gd name="connsiteX2" fmla="*/ 216 w 1473"/>
                <a:gd name="connsiteY2" fmla="*/ 954 h 3291"/>
                <a:gd name="connsiteX3" fmla="*/ 1473 w 1473"/>
                <a:gd name="connsiteY3" fmla="*/ 0 h 3291"/>
              </a:gdLst>
              <a:ahLst/>
              <a:cxnLst>
                <a:cxn ang="0">
                  <a:pos x="connsiteX0" y="connsiteY0"/>
                </a:cxn>
                <a:cxn ang="0">
                  <a:pos x="connsiteX1" y="connsiteY1"/>
                </a:cxn>
                <a:cxn ang="0">
                  <a:pos x="connsiteX2" y="connsiteY2"/>
                </a:cxn>
                <a:cxn ang="0">
                  <a:pos x="connsiteX3" y="connsiteY3"/>
                </a:cxn>
              </a:cxnLst>
              <a:rect l="l" t="t" r="r" b="b"/>
              <a:pathLst>
                <a:path w="1473" h="3291">
                  <a:moveTo>
                    <a:pt x="1473" y="0"/>
                  </a:moveTo>
                  <a:cubicBezTo>
                    <a:pt x="1473" y="1097"/>
                    <a:pt x="1468" y="2195"/>
                    <a:pt x="1468" y="3292"/>
                  </a:cubicBezTo>
                  <a:cubicBezTo>
                    <a:pt x="176" y="2829"/>
                    <a:pt x="-327" y="2006"/>
                    <a:pt x="216" y="954"/>
                  </a:cubicBezTo>
                  <a:cubicBezTo>
                    <a:pt x="433" y="526"/>
                    <a:pt x="1045" y="309"/>
                    <a:pt x="1473" y="0"/>
                  </a:cubicBezTo>
                  <a:close/>
                </a:path>
              </a:pathLst>
            </a:custGeom>
            <a:grpFill/>
            <a:ln w="5715" cap="flat">
              <a:noFill/>
              <a:prstDash val="solid"/>
              <a:miter/>
            </a:ln>
          </p:spPr>
          <p:txBody>
            <a:bodyPr rtlCol="0" anchor="ctr"/>
            <a:lstStyle/>
            <a:p>
              <a:endParaRPr lang="zh-CN" altLang="en-US"/>
            </a:p>
          </p:txBody>
        </p:sp>
        <p:sp>
          <p:nvSpPr>
            <p:cNvPr id="5976" name="任意多边形: 形状 5975">
              <a:extLst>
                <a:ext uri="{FF2B5EF4-FFF2-40B4-BE49-F238E27FC236}">
                  <a16:creationId xmlns:a16="http://schemas.microsoft.com/office/drawing/2014/main" id="{0E901CD8-5D5A-A60E-43AD-108B7F9FAC84}"/>
                </a:ext>
              </a:extLst>
            </p:cNvPr>
            <p:cNvSpPr/>
            <p:nvPr/>
          </p:nvSpPr>
          <p:spPr>
            <a:xfrm>
              <a:off x="4890729" y="4978313"/>
              <a:ext cx="1292" cy="1396"/>
            </a:xfrm>
            <a:custGeom>
              <a:avLst/>
              <a:gdLst>
                <a:gd name="connsiteX0" fmla="*/ 0 w 1292"/>
                <a:gd name="connsiteY0" fmla="*/ 0 h 1396"/>
                <a:gd name="connsiteX1" fmla="*/ 1291 w 1292"/>
                <a:gd name="connsiteY1" fmla="*/ 731 h 1396"/>
                <a:gd name="connsiteX2" fmla="*/ 11 w 1292"/>
                <a:gd name="connsiteY2" fmla="*/ 0 h 1396"/>
                <a:gd name="connsiteX3" fmla="*/ 0 w 1292"/>
                <a:gd name="connsiteY3" fmla="*/ 0 h 1396"/>
              </a:gdLst>
              <a:ahLst/>
              <a:cxnLst>
                <a:cxn ang="0">
                  <a:pos x="connsiteX0" y="connsiteY0"/>
                </a:cxn>
                <a:cxn ang="0">
                  <a:pos x="connsiteX1" y="connsiteY1"/>
                </a:cxn>
                <a:cxn ang="0">
                  <a:pos x="connsiteX2" y="connsiteY2"/>
                </a:cxn>
                <a:cxn ang="0">
                  <a:pos x="connsiteX3" y="connsiteY3"/>
                </a:cxn>
              </a:cxnLst>
              <a:rect l="l" t="t" r="r" b="b"/>
              <a:pathLst>
                <a:path w="1292" h="1396">
                  <a:moveTo>
                    <a:pt x="0" y="0"/>
                  </a:moveTo>
                  <a:cubicBezTo>
                    <a:pt x="452" y="246"/>
                    <a:pt x="1326" y="583"/>
                    <a:pt x="1291" y="731"/>
                  </a:cubicBezTo>
                  <a:cubicBezTo>
                    <a:pt x="1069" y="1823"/>
                    <a:pt x="566" y="1566"/>
                    <a:pt x="11" y="0"/>
                  </a:cubicBezTo>
                  <a:lnTo>
                    <a:pt x="0" y="0"/>
                  </a:lnTo>
                  <a:close/>
                </a:path>
              </a:pathLst>
            </a:custGeom>
            <a:grpFill/>
            <a:ln w="5715" cap="flat">
              <a:noFill/>
              <a:prstDash val="solid"/>
              <a:miter/>
            </a:ln>
          </p:spPr>
          <p:txBody>
            <a:bodyPr rtlCol="0" anchor="ctr"/>
            <a:lstStyle/>
            <a:p>
              <a:endParaRPr lang="zh-CN" altLang="en-US"/>
            </a:p>
          </p:txBody>
        </p:sp>
        <p:sp>
          <p:nvSpPr>
            <p:cNvPr id="5977" name="任意多边形: 形状 5976">
              <a:extLst>
                <a:ext uri="{FF2B5EF4-FFF2-40B4-BE49-F238E27FC236}">
                  <a16:creationId xmlns:a16="http://schemas.microsoft.com/office/drawing/2014/main" id="{FD4D2EF6-5E37-DBC9-438F-0AFC6F9BDF6C}"/>
                </a:ext>
              </a:extLst>
            </p:cNvPr>
            <p:cNvSpPr/>
            <p:nvPr/>
          </p:nvSpPr>
          <p:spPr>
            <a:xfrm>
              <a:off x="4930191" y="4975027"/>
              <a:ext cx="1297" cy="1399"/>
            </a:xfrm>
            <a:custGeom>
              <a:avLst/>
              <a:gdLst>
                <a:gd name="connsiteX0" fmla="*/ 0 w 1297"/>
                <a:gd name="connsiteY0" fmla="*/ 0 h 1399"/>
                <a:gd name="connsiteX1" fmla="*/ 1297 w 1297"/>
                <a:gd name="connsiteY1" fmla="*/ 731 h 1399"/>
                <a:gd name="connsiteX2" fmla="*/ 11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2" y="251"/>
                    <a:pt x="1326" y="589"/>
                    <a:pt x="1297" y="731"/>
                  </a:cubicBezTo>
                  <a:cubicBezTo>
                    <a:pt x="1063" y="1829"/>
                    <a:pt x="554" y="1566"/>
                    <a:pt x="11" y="0"/>
                  </a:cubicBezTo>
                  <a:lnTo>
                    <a:pt x="0" y="0"/>
                  </a:lnTo>
                  <a:close/>
                </a:path>
              </a:pathLst>
            </a:custGeom>
            <a:grpFill/>
            <a:ln w="5715" cap="flat">
              <a:noFill/>
              <a:prstDash val="solid"/>
              <a:miter/>
            </a:ln>
          </p:spPr>
          <p:txBody>
            <a:bodyPr rtlCol="0" anchor="ctr"/>
            <a:lstStyle/>
            <a:p>
              <a:endParaRPr lang="zh-CN" altLang="en-US"/>
            </a:p>
          </p:txBody>
        </p:sp>
        <p:sp>
          <p:nvSpPr>
            <p:cNvPr id="5978" name="任意多边形: 形状 5977">
              <a:extLst>
                <a:ext uri="{FF2B5EF4-FFF2-40B4-BE49-F238E27FC236}">
                  <a16:creationId xmlns:a16="http://schemas.microsoft.com/office/drawing/2014/main" id="{54FDBED0-9867-DD26-8D45-370D80564D99}"/>
                </a:ext>
              </a:extLst>
            </p:cNvPr>
            <p:cNvSpPr/>
            <p:nvPr/>
          </p:nvSpPr>
          <p:spPr>
            <a:xfrm>
              <a:off x="5015710" y="4971735"/>
              <a:ext cx="3280" cy="3291"/>
            </a:xfrm>
            <a:custGeom>
              <a:avLst/>
              <a:gdLst>
                <a:gd name="connsiteX0" fmla="*/ 3280 w 3280"/>
                <a:gd name="connsiteY0" fmla="*/ 0 h 3291"/>
                <a:gd name="connsiteX1" fmla="*/ 0 w 3280"/>
                <a:gd name="connsiteY1" fmla="*/ 3292 h 3291"/>
                <a:gd name="connsiteX2" fmla="*/ 3280 w 3280"/>
                <a:gd name="connsiteY2" fmla="*/ 0 h 3291"/>
              </a:gdLst>
              <a:ahLst/>
              <a:cxnLst>
                <a:cxn ang="0">
                  <a:pos x="connsiteX0" y="connsiteY0"/>
                </a:cxn>
                <a:cxn ang="0">
                  <a:pos x="connsiteX1" y="connsiteY1"/>
                </a:cxn>
                <a:cxn ang="0">
                  <a:pos x="connsiteX2" y="connsiteY2"/>
                </a:cxn>
              </a:cxnLst>
              <a:rect l="l" t="t" r="r" b="b"/>
              <a:pathLst>
                <a:path w="3280" h="3291">
                  <a:moveTo>
                    <a:pt x="3280" y="0"/>
                  </a:moveTo>
                  <a:cubicBezTo>
                    <a:pt x="2189" y="1097"/>
                    <a:pt x="1092" y="2194"/>
                    <a:pt x="0" y="3292"/>
                  </a:cubicBezTo>
                  <a:cubicBezTo>
                    <a:pt x="1097" y="2194"/>
                    <a:pt x="2189" y="1097"/>
                    <a:pt x="3280" y="0"/>
                  </a:cubicBezTo>
                  <a:close/>
                </a:path>
              </a:pathLst>
            </a:custGeom>
            <a:grpFill/>
            <a:ln w="5715" cap="flat">
              <a:noFill/>
              <a:prstDash val="solid"/>
              <a:miter/>
            </a:ln>
          </p:spPr>
          <p:txBody>
            <a:bodyPr rtlCol="0" anchor="ctr"/>
            <a:lstStyle/>
            <a:p>
              <a:endParaRPr lang="zh-CN" altLang="en-US"/>
            </a:p>
          </p:txBody>
        </p:sp>
        <p:sp>
          <p:nvSpPr>
            <p:cNvPr id="5979" name="任意多边形: 形状 5978">
              <a:extLst>
                <a:ext uri="{FF2B5EF4-FFF2-40B4-BE49-F238E27FC236}">
                  <a16:creationId xmlns:a16="http://schemas.microsoft.com/office/drawing/2014/main" id="{3B8D5B5D-8336-FD97-F242-5BBF78D1A78C}"/>
                </a:ext>
              </a:extLst>
            </p:cNvPr>
            <p:cNvSpPr/>
            <p:nvPr/>
          </p:nvSpPr>
          <p:spPr>
            <a:xfrm>
              <a:off x="4972939" y="4961861"/>
              <a:ext cx="3308" cy="1690"/>
            </a:xfrm>
            <a:custGeom>
              <a:avLst/>
              <a:gdLst>
                <a:gd name="connsiteX0" fmla="*/ 23 w 3308"/>
                <a:gd name="connsiteY0" fmla="*/ 4 h 1690"/>
                <a:gd name="connsiteX1" fmla="*/ 3309 w 3308"/>
                <a:gd name="connsiteY1" fmla="*/ 4 h 1690"/>
                <a:gd name="connsiteX2" fmla="*/ 3292 w 3308"/>
                <a:gd name="connsiteY2" fmla="*/ 4 h 1690"/>
                <a:gd name="connsiteX3" fmla="*/ 0 w 3308"/>
                <a:gd name="connsiteY3" fmla="*/ 4 h 1690"/>
                <a:gd name="connsiteX4" fmla="*/ 23 w 3308"/>
                <a:gd name="connsiteY4" fmla="*/ 4 h 16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8" h="1690">
                  <a:moveTo>
                    <a:pt x="23" y="4"/>
                  </a:moveTo>
                  <a:cubicBezTo>
                    <a:pt x="1120" y="-1"/>
                    <a:pt x="2217" y="-1"/>
                    <a:pt x="3309" y="4"/>
                  </a:cubicBezTo>
                  <a:lnTo>
                    <a:pt x="3292" y="4"/>
                  </a:lnTo>
                  <a:cubicBezTo>
                    <a:pt x="2194" y="2245"/>
                    <a:pt x="1097" y="2262"/>
                    <a:pt x="0" y="4"/>
                  </a:cubicBezTo>
                  <a:lnTo>
                    <a:pt x="23" y="4"/>
                  </a:lnTo>
                  <a:close/>
                </a:path>
              </a:pathLst>
            </a:custGeom>
            <a:grpFill/>
            <a:ln w="5715" cap="flat">
              <a:noFill/>
              <a:prstDash val="solid"/>
              <a:miter/>
            </a:ln>
          </p:spPr>
          <p:txBody>
            <a:bodyPr rtlCol="0" anchor="ctr"/>
            <a:lstStyle/>
            <a:p>
              <a:endParaRPr lang="zh-CN" altLang="en-US"/>
            </a:p>
          </p:txBody>
        </p:sp>
        <p:sp>
          <p:nvSpPr>
            <p:cNvPr id="5980" name="任意多边形: 形状 5979">
              <a:extLst>
                <a:ext uri="{FF2B5EF4-FFF2-40B4-BE49-F238E27FC236}">
                  <a16:creationId xmlns:a16="http://schemas.microsoft.com/office/drawing/2014/main" id="{4A0CBC3B-2D73-9DCB-846B-B8F104E8AD00}"/>
                </a:ext>
              </a:extLst>
            </p:cNvPr>
            <p:cNvSpPr/>
            <p:nvPr/>
          </p:nvSpPr>
          <p:spPr>
            <a:xfrm>
              <a:off x="5025580" y="4960447"/>
              <a:ext cx="3280" cy="1418"/>
            </a:xfrm>
            <a:custGeom>
              <a:avLst/>
              <a:gdLst>
                <a:gd name="connsiteX0" fmla="*/ 3280 w 3280"/>
                <a:gd name="connsiteY0" fmla="*/ 1419 h 1418"/>
                <a:gd name="connsiteX1" fmla="*/ 0 w 3280"/>
                <a:gd name="connsiteY1" fmla="*/ 1419 h 1418"/>
                <a:gd name="connsiteX2" fmla="*/ 3280 w 3280"/>
                <a:gd name="connsiteY2" fmla="*/ 1419 h 1418"/>
              </a:gdLst>
              <a:ahLst/>
              <a:cxnLst>
                <a:cxn ang="0">
                  <a:pos x="connsiteX0" y="connsiteY0"/>
                </a:cxn>
                <a:cxn ang="0">
                  <a:pos x="connsiteX1" y="connsiteY1"/>
                </a:cxn>
                <a:cxn ang="0">
                  <a:pos x="connsiteX2" y="connsiteY2"/>
                </a:cxn>
              </a:cxnLst>
              <a:rect l="l" t="t" r="r" b="b"/>
              <a:pathLst>
                <a:path w="3280" h="1418">
                  <a:moveTo>
                    <a:pt x="3280" y="1419"/>
                  </a:moveTo>
                  <a:cubicBezTo>
                    <a:pt x="2189" y="1419"/>
                    <a:pt x="1091" y="1419"/>
                    <a:pt x="0" y="1419"/>
                  </a:cubicBezTo>
                  <a:cubicBezTo>
                    <a:pt x="1091" y="-479"/>
                    <a:pt x="2183" y="-467"/>
                    <a:pt x="3280" y="1419"/>
                  </a:cubicBezTo>
                  <a:close/>
                </a:path>
              </a:pathLst>
            </a:custGeom>
            <a:grpFill/>
            <a:ln w="5715" cap="flat">
              <a:noFill/>
              <a:prstDash val="solid"/>
              <a:miter/>
            </a:ln>
          </p:spPr>
          <p:txBody>
            <a:bodyPr rtlCol="0" anchor="ctr"/>
            <a:lstStyle/>
            <a:p>
              <a:endParaRPr lang="zh-CN" altLang="en-US"/>
            </a:p>
          </p:txBody>
        </p:sp>
        <p:sp>
          <p:nvSpPr>
            <p:cNvPr id="5981" name="任意多边形: 形状 5980">
              <a:extLst>
                <a:ext uri="{FF2B5EF4-FFF2-40B4-BE49-F238E27FC236}">
                  <a16:creationId xmlns:a16="http://schemas.microsoft.com/office/drawing/2014/main" id="{A1D20C73-7AB1-9C11-8337-AB6CA007253F}"/>
                </a:ext>
              </a:extLst>
            </p:cNvPr>
            <p:cNvSpPr/>
            <p:nvPr/>
          </p:nvSpPr>
          <p:spPr>
            <a:xfrm>
              <a:off x="4528987" y="4887087"/>
              <a:ext cx="78415" cy="41915"/>
            </a:xfrm>
            <a:custGeom>
              <a:avLst/>
              <a:gdLst>
                <a:gd name="connsiteX0" fmla="*/ 55904 w 78415"/>
                <a:gd name="connsiteY0" fmla="*/ 25446 h 41915"/>
                <a:gd name="connsiteX1" fmla="*/ 55961 w 78415"/>
                <a:gd name="connsiteY1" fmla="*/ 16274 h 41915"/>
                <a:gd name="connsiteX2" fmla="*/ 47909 w 78415"/>
                <a:gd name="connsiteY2" fmla="*/ 17903 h 41915"/>
                <a:gd name="connsiteX3" fmla="*/ 32987 w 78415"/>
                <a:gd name="connsiteY3" fmla="*/ 24429 h 41915"/>
                <a:gd name="connsiteX4" fmla="*/ 23014 w 78415"/>
                <a:gd name="connsiteY4" fmla="*/ 38614 h 41915"/>
                <a:gd name="connsiteX5" fmla="*/ 23043 w 78415"/>
                <a:gd name="connsiteY5" fmla="*/ 38579 h 41915"/>
                <a:gd name="connsiteX6" fmla="*/ 0 w 78415"/>
                <a:gd name="connsiteY6" fmla="*/ 41883 h 41915"/>
                <a:gd name="connsiteX7" fmla="*/ 11 w 78415"/>
                <a:gd name="connsiteY7" fmla="*/ 41900 h 41915"/>
                <a:gd name="connsiteX8" fmla="*/ 9813 w 78415"/>
                <a:gd name="connsiteY8" fmla="*/ 12325 h 41915"/>
                <a:gd name="connsiteX9" fmla="*/ 16442 w 78415"/>
                <a:gd name="connsiteY9" fmla="*/ 8987 h 41915"/>
                <a:gd name="connsiteX10" fmla="*/ 17996 w 78415"/>
                <a:gd name="connsiteY10" fmla="*/ 10496 h 41915"/>
                <a:gd name="connsiteX11" fmla="*/ 39428 w 78415"/>
                <a:gd name="connsiteY11" fmla="*/ 5707 h 41915"/>
                <a:gd name="connsiteX12" fmla="*/ 55847 w 78415"/>
                <a:gd name="connsiteY12" fmla="*/ 1295 h 41915"/>
                <a:gd name="connsiteX13" fmla="*/ 62562 w 78415"/>
                <a:gd name="connsiteY13" fmla="*/ 2449 h 41915"/>
                <a:gd name="connsiteX14" fmla="*/ 78416 w 78415"/>
                <a:gd name="connsiteY14" fmla="*/ 4844 h 41915"/>
                <a:gd name="connsiteX15" fmla="*/ 69066 w 78415"/>
                <a:gd name="connsiteY15" fmla="*/ 15582 h 41915"/>
                <a:gd name="connsiteX16" fmla="*/ 69089 w 78415"/>
                <a:gd name="connsiteY16" fmla="*/ 15560 h 41915"/>
                <a:gd name="connsiteX17" fmla="*/ 55904 w 78415"/>
                <a:gd name="connsiteY17" fmla="*/ 25446 h 4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415" h="41915">
                  <a:moveTo>
                    <a:pt x="55904" y="25446"/>
                  </a:moveTo>
                  <a:cubicBezTo>
                    <a:pt x="57304" y="22395"/>
                    <a:pt x="58510" y="19337"/>
                    <a:pt x="55961" y="16274"/>
                  </a:cubicBezTo>
                  <a:cubicBezTo>
                    <a:pt x="52315" y="11879"/>
                    <a:pt x="50463" y="16897"/>
                    <a:pt x="47909" y="17903"/>
                  </a:cubicBezTo>
                  <a:cubicBezTo>
                    <a:pt x="42845" y="19891"/>
                    <a:pt x="37450" y="21474"/>
                    <a:pt x="32987" y="24429"/>
                  </a:cubicBezTo>
                  <a:cubicBezTo>
                    <a:pt x="28078" y="27681"/>
                    <a:pt x="23169" y="31676"/>
                    <a:pt x="23014" y="38614"/>
                  </a:cubicBezTo>
                  <a:lnTo>
                    <a:pt x="23043" y="38579"/>
                  </a:lnTo>
                  <a:cubicBezTo>
                    <a:pt x="14985" y="37048"/>
                    <a:pt x="7910" y="42380"/>
                    <a:pt x="0" y="41883"/>
                  </a:cubicBezTo>
                  <a:lnTo>
                    <a:pt x="11" y="41900"/>
                  </a:lnTo>
                  <a:cubicBezTo>
                    <a:pt x="7309" y="33379"/>
                    <a:pt x="1932" y="20652"/>
                    <a:pt x="9813" y="12325"/>
                  </a:cubicBezTo>
                  <a:cubicBezTo>
                    <a:pt x="12024" y="11210"/>
                    <a:pt x="14236" y="10102"/>
                    <a:pt x="16442" y="8987"/>
                  </a:cubicBezTo>
                  <a:cubicBezTo>
                    <a:pt x="16956" y="9496"/>
                    <a:pt x="17465" y="10004"/>
                    <a:pt x="17996" y="10496"/>
                  </a:cubicBezTo>
                  <a:cubicBezTo>
                    <a:pt x="28369" y="23349"/>
                    <a:pt x="32324" y="7461"/>
                    <a:pt x="39428" y="5707"/>
                  </a:cubicBezTo>
                  <a:cubicBezTo>
                    <a:pt x="45354" y="5941"/>
                    <a:pt x="51092" y="5838"/>
                    <a:pt x="55847" y="1295"/>
                  </a:cubicBezTo>
                  <a:cubicBezTo>
                    <a:pt x="58207" y="-962"/>
                    <a:pt x="60682" y="-71"/>
                    <a:pt x="62562" y="2449"/>
                  </a:cubicBezTo>
                  <a:cubicBezTo>
                    <a:pt x="66603" y="9187"/>
                    <a:pt x="72455" y="1764"/>
                    <a:pt x="78416" y="4844"/>
                  </a:cubicBezTo>
                  <a:cubicBezTo>
                    <a:pt x="74855" y="8393"/>
                    <a:pt x="75621" y="14577"/>
                    <a:pt x="69066" y="15582"/>
                  </a:cubicBezTo>
                  <a:lnTo>
                    <a:pt x="69089" y="15560"/>
                  </a:lnTo>
                  <a:cubicBezTo>
                    <a:pt x="66591" y="21395"/>
                    <a:pt x="63762" y="26772"/>
                    <a:pt x="55904" y="25446"/>
                  </a:cubicBezTo>
                  <a:close/>
                </a:path>
              </a:pathLst>
            </a:custGeom>
            <a:grpFill/>
            <a:ln w="5715" cap="flat">
              <a:noFill/>
              <a:prstDash val="solid"/>
              <a:miter/>
            </a:ln>
          </p:spPr>
          <p:txBody>
            <a:bodyPr rtlCol="0" anchor="ctr"/>
            <a:lstStyle/>
            <a:p>
              <a:endParaRPr lang="zh-CN" altLang="en-US"/>
            </a:p>
          </p:txBody>
        </p:sp>
        <p:sp>
          <p:nvSpPr>
            <p:cNvPr id="5982" name="任意多边形: 形状 5981">
              <a:extLst>
                <a:ext uri="{FF2B5EF4-FFF2-40B4-BE49-F238E27FC236}">
                  <a16:creationId xmlns:a16="http://schemas.microsoft.com/office/drawing/2014/main" id="{8A0D4EA8-FEF1-47A3-8C79-0441D3D98478}"/>
                </a:ext>
              </a:extLst>
            </p:cNvPr>
            <p:cNvSpPr/>
            <p:nvPr/>
          </p:nvSpPr>
          <p:spPr>
            <a:xfrm>
              <a:off x="4451056" y="5004568"/>
              <a:ext cx="28593" cy="37373"/>
            </a:xfrm>
            <a:custGeom>
              <a:avLst/>
              <a:gdLst>
                <a:gd name="connsiteX0" fmla="*/ 28593 w 28593"/>
                <a:gd name="connsiteY0" fmla="*/ 0 h 37373"/>
                <a:gd name="connsiteX1" fmla="*/ 28559 w 28593"/>
                <a:gd name="connsiteY1" fmla="*/ 10035 h 37373"/>
                <a:gd name="connsiteX2" fmla="*/ 25587 w 28593"/>
                <a:gd name="connsiteY2" fmla="*/ 15333 h 37373"/>
                <a:gd name="connsiteX3" fmla="*/ 8482 w 28593"/>
                <a:gd name="connsiteY3" fmla="*/ 37159 h 37373"/>
                <a:gd name="connsiteX4" fmla="*/ 2464 w 28593"/>
                <a:gd name="connsiteY4" fmla="*/ 35805 h 37373"/>
                <a:gd name="connsiteX5" fmla="*/ 4716 w 28593"/>
                <a:gd name="connsiteY5" fmla="*/ 24317 h 37373"/>
                <a:gd name="connsiteX6" fmla="*/ 21661 w 28593"/>
                <a:gd name="connsiteY6" fmla="*/ 8441 h 37373"/>
                <a:gd name="connsiteX7" fmla="*/ 28593 w 28593"/>
                <a:gd name="connsiteY7" fmla="*/ 0 h 37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93" h="37373">
                  <a:moveTo>
                    <a:pt x="28593" y="0"/>
                  </a:moveTo>
                  <a:cubicBezTo>
                    <a:pt x="28582" y="3343"/>
                    <a:pt x="28570" y="6686"/>
                    <a:pt x="28559" y="10035"/>
                  </a:cubicBezTo>
                  <a:cubicBezTo>
                    <a:pt x="26873" y="11430"/>
                    <a:pt x="25039" y="13207"/>
                    <a:pt x="25587" y="15333"/>
                  </a:cubicBezTo>
                  <a:cubicBezTo>
                    <a:pt x="29359" y="30038"/>
                    <a:pt x="15403" y="30935"/>
                    <a:pt x="8482" y="37159"/>
                  </a:cubicBezTo>
                  <a:cubicBezTo>
                    <a:pt x="7596" y="37953"/>
                    <a:pt x="4522" y="36319"/>
                    <a:pt x="2464" y="35805"/>
                  </a:cubicBezTo>
                  <a:cubicBezTo>
                    <a:pt x="-747" y="31067"/>
                    <a:pt x="-1593" y="24472"/>
                    <a:pt x="4716" y="24317"/>
                  </a:cubicBezTo>
                  <a:cubicBezTo>
                    <a:pt x="16186" y="24037"/>
                    <a:pt x="17175" y="14573"/>
                    <a:pt x="21661" y="8441"/>
                  </a:cubicBezTo>
                  <a:cubicBezTo>
                    <a:pt x="23838" y="5464"/>
                    <a:pt x="24810" y="1669"/>
                    <a:pt x="28593" y="0"/>
                  </a:cubicBezTo>
                  <a:close/>
                </a:path>
              </a:pathLst>
            </a:custGeom>
            <a:grpFill/>
            <a:ln w="5715" cap="flat">
              <a:noFill/>
              <a:prstDash val="solid"/>
              <a:miter/>
            </a:ln>
          </p:spPr>
          <p:txBody>
            <a:bodyPr rtlCol="0" anchor="ctr"/>
            <a:lstStyle/>
            <a:p>
              <a:endParaRPr lang="zh-CN" altLang="en-US"/>
            </a:p>
          </p:txBody>
        </p:sp>
        <p:sp>
          <p:nvSpPr>
            <p:cNvPr id="5983" name="任意多边形: 形状 5982">
              <a:extLst>
                <a:ext uri="{FF2B5EF4-FFF2-40B4-BE49-F238E27FC236}">
                  <a16:creationId xmlns:a16="http://schemas.microsoft.com/office/drawing/2014/main" id="{846C9B2D-ABE8-4A43-3EF7-3AD30803DB3B}"/>
                </a:ext>
              </a:extLst>
            </p:cNvPr>
            <p:cNvSpPr/>
            <p:nvPr/>
          </p:nvSpPr>
          <p:spPr>
            <a:xfrm>
              <a:off x="4528896" y="4899418"/>
              <a:ext cx="9902" cy="29575"/>
            </a:xfrm>
            <a:custGeom>
              <a:avLst/>
              <a:gdLst>
                <a:gd name="connsiteX0" fmla="*/ 9903 w 9902"/>
                <a:gd name="connsiteY0" fmla="*/ 0 h 29575"/>
                <a:gd name="connsiteX1" fmla="*/ 8097 w 9902"/>
                <a:gd name="connsiteY1" fmla="*/ 14093 h 29575"/>
                <a:gd name="connsiteX2" fmla="*/ 96 w 9902"/>
                <a:gd name="connsiteY2" fmla="*/ 29575 h 29575"/>
                <a:gd name="connsiteX3" fmla="*/ 9903 w 9902"/>
                <a:gd name="connsiteY3" fmla="*/ 0 h 29575"/>
              </a:gdLst>
              <a:ahLst/>
              <a:cxnLst>
                <a:cxn ang="0">
                  <a:pos x="connsiteX0" y="connsiteY0"/>
                </a:cxn>
                <a:cxn ang="0">
                  <a:pos x="connsiteX1" y="connsiteY1"/>
                </a:cxn>
                <a:cxn ang="0">
                  <a:pos x="connsiteX2" y="connsiteY2"/>
                </a:cxn>
                <a:cxn ang="0">
                  <a:pos x="connsiteX3" y="connsiteY3"/>
                </a:cxn>
              </a:cxnLst>
              <a:rect l="l" t="t" r="r" b="b"/>
              <a:pathLst>
                <a:path w="9902" h="29575">
                  <a:moveTo>
                    <a:pt x="9903" y="0"/>
                  </a:moveTo>
                  <a:cubicBezTo>
                    <a:pt x="9212" y="4715"/>
                    <a:pt x="7263" y="9664"/>
                    <a:pt x="8097" y="14093"/>
                  </a:cubicBezTo>
                  <a:cubicBezTo>
                    <a:pt x="9583" y="21945"/>
                    <a:pt x="5125" y="25660"/>
                    <a:pt x="96" y="29575"/>
                  </a:cubicBezTo>
                  <a:cubicBezTo>
                    <a:pt x="833" y="18877"/>
                    <a:pt x="-3436" y="6515"/>
                    <a:pt x="9903" y="0"/>
                  </a:cubicBezTo>
                  <a:close/>
                </a:path>
              </a:pathLst>
            </a:custGeom>
            <a:grpFill/>
            <a:ln w="5715" cap="flat">
              <a:noFill/>
              <a:prstDash val="solid"/>
              <a:miter/>
            </a:ln>
          </p:spPr>
          <p:txBody>
            <a:bodyPr rtlCol="0" anchor="ctr"/>
            <a:lstStyle/>
            <a:p>
              <a:endParaRPr lang="zh-CN" altLang="en-US"/>
            </a:p>
          </p:txBody>
        </p:sp>
        <p:sp>
          <p:nvSpPr>
            <p:cNvPr id="5984" name="任意多边形: 形状 5983">
              <a:extLst>
                <a:ext uri="{FF2B5EF4-FFF2-40B4-BE49-F238E27FC236}">
                  <a16:creationId xmlns:a16="http://schemas.microsoft.com/office/drawing/2014/main" id="{18F66FF1-322C-C57A-26AD-397A616FC690}"/>
                </a:ext>
              </a:extLst>
            </p:cNvPr>
            <p:cNvSpPr/>
            <p:nvPr/>
          </p:nvSpPr>
          <p:spPr>
            <a:xfrm>
              <a:off x="4513750" y="4928959"/>
              <a:ext cx="10442" cy="11010"/>
            </a:xfrm>
            <a:custGeom>
              <a:avLst/>
              <a:gdLst>
                <a:gd name="connsiteX0" fmla="*/ 2069 w 10442"/>
                <a:gd name="connsiteY0" fmla="*/ 29 h 11010"/>
                <a:gd name="connsiteX1" fmla="*/ 6252 w 10442"/>
                <a:gd name="connsiteY1" fmla="*/ 2183 h 11010"/>
                <a:gd name="connsiteX2" fmla="*/ 10441 w 10442"/>
                <a:gd name="connsiteY2" fmla="*/ 6321 h 11010"/>
                <a:gd name="connsiteX3" fmla="*/ 4721 w 10442"/>
                <a:gd name="connsiteY3" fmla="*/ 10298 h 11010"/>
                <a:gd name="connsiteX4" fmla="*/ 0 w 10442"/>
                <a:gd name="connsiteY4" fmla="*/ 9761 h 11010"/>
                <a:gd name="connsiteX5" fmla="*/ 2103 w 10442"/>
                <a:gd name="connsiteY5" fmla="*/ 0 h 11010"/>
                <a:gd name="connsiteX6" fmla="*/ 2069 w 10442"/>
                <a:gd name="connsiteY6" fmla="*/ 29 h 11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42" h="11010">
                  <a:moveTo>
                    <a:pt x="2069" y="29"/>
                  </a:moveTo>
                  <a:cubicBezTo>
                    <a:pt x="3463" y="743"/>
                    <a:pt x="4898" y="1400"/>
                    <a:pt x="6252" y="2183"/>
                  </a:cubicBezTo>
                  <a:cubicBezTo>
                    <a:pt x="8007" y="3200"/>
                    <a:pt x="10396" y="3989"/>
                    <a:pt x="10441" y="6321"/>
                  </a:cubicBezTo>
                  <a:cubicBezTo>
                    <a:pt x="10504" y="10070"/>
                    <a:pt x="6972" y="9481"/>
                    <a:pt x="4721" y="10298"/>
                  </a:cubicBezTo>
                  <a:cubicBezTo>
                    <a:pt x="3360" y="10790"/>
                    <a:pt x="1875" y="11858"/>
                    <a:pt x="0" y="9761"/>
                  </a:cubicBezTo>
                  <a:cubicBezTo>
                    <a:pt x="629" y="6847"/>
                    <a:pt x="1366" y="3423"/>
                    <a:pt x="2103" y="0"/>
                  </a:cubicBezTo>
                  <a:lnTo>
                    <a:pt x="2069" y="29"/>
                  </a:lnTo>
                  <a:close/>
                </a:path>
              </a:pathLst>
            </a:custGeom>
            <a:grpFill/>
            <a:ln w="5715" cap="flat">
              <a:noFill/>
              <a:prstDash val="solid"/>
              <a:miter/>
            </a:ln>
          </p:spPr>
          <p:txBody>
            <a:bodyPr rtlCol="0" anchor="ctr"/>
            <a:lstStyle/>
            <a:p>
              <a:endParaRPr lang="zh-CN" altLang="en-US"/>
            </a:p>
          </p:txBody>
        </p:sp>
        <p:sp>
          <p:nvSpPr>
            <p:cNvPr id="5985" name="任意多边形: 形状 5984">
              <a:extLst>
                <a:ext uri="{FF2B5EF4-FFF2-40B4-BE49-F238E27FC236}">
                  <a16:creationId xmlns:a16="http://schemas.microsoft.com/office/drawing/2014/main" id="{F64F4227-CEC7-F2F3-31B8-81B7B4D56669}"/>
                </a:ext>
              </a:extLst>
            </p:cNvPr>
            <p:cNvSpPr/>
            <p:nvPr/>
          </p:nvSpPr>
          <p:spPr>
            <a:xfrm>
              <a:off x="4452078" y="4938979"/>
              <a:ext cx="13232" cy="7628"/>
            </a:xfrm>
            <a:custGeom>
              <a:avLst/>
              <a:gdLst>
                <a:gd name="connsiteX0" fmla="*/ 13232 w 13232"/>
                <a:gd name="connsiteY0" fmla="*/ 1455 h 7628"/>
                <a:gd name="connsiteX1" fmla="*/ 1299 w 13232"/>
                <a:gd name="connsiteY1" fmla="*/ 7101 h 7628"/>
                <a:gd name="connsiteX2" fmla="*/ 53 w 13232"/>
                <a:gd name="connsiteY2" fmla="*/ 4484 h 7628"/>
                <a:gd name="connsiteX3" fmla="*/ 13232 w 13232"/>
                <a:gd name="connsiteY3" fmla="*/ 1455 h 7628"/>
              </a:gdLst>
              <a:ahLst/>
              <a:cxnLst>
                <a:cxn ang="0">
                  <a:pos x="connsiteX0" y="connsiteY0"/>
                </a:cxn>
                <a:cxn ang="0">
                  <a:pos x="connsiteX1" y="connsiteY1"/>
                </a:cxn>
                <a:cxn ang="0">
                  <a:pos x="connsiteX2" y="connsiteY2"/>
                </a:cxn>
                <a:cxn ang="0">
                  <a:pos x="connsiteX3" y="connsiteY3"/>
                </a:cxn>
              </a:cxnLst>
              <a:rect l="l" t="t" r="r" b="b"/>
              <a:pathLst>
                <a:path w="13232" h="7628">
                  <a:moveTo>
                    <a:pt x="13232" y="1455"/>
                  </a:moveTo>
                  <a:cubicBezTo>
                    <a:pt x="9169" y="6221"/>
                    <a:pt x="6020" y="8810"/>
                    <a:pt x="1299" y="7101"/>
                  </a:cubicBezTo>
                  <a:cubicBezTo>
                    <a:pt x="619" y="6856"/>
                    <a:pt x="-221" y="5055"/>
                    <a:pt x="53" y="4484"/>
                  </a:cubicBezTo>
                  <a:cubicBezTo>
                    <a:pt x="2745" y="-1002"/>
                    <a:pt x="7163" y="-723"/>
                    <a:pt x="13232" y="1455"/>
                  </a:cubicBezTo>
                  <a:close/>
                </a:path>
              </a:pathLst>
            </a:custGeom>
            <a:grpFill/>
            <a:ln w="5715" cap="flat">
              <a:noFill/>
              <a:prstDash val="solid"/>
              <a:miter/>
            </a:ln>
          </p:spPr>
          <p:txBody>
            <a:bodyPr rtlCol="0" anchor="ctr"/>
            <a:lstStyle/>
            <a:p>
              <a:endParaRPr lang="zh-CN" altLang="en-US"/>
            </a:p>
          </p:txBody>
        </p:sp>
        <p:sp>
          <p:nvSpPr>
            <p:cNvPr id="5986" name="任意多边形: 形状 5985">
              <a:extLst>
                <a:ext uri="{FF2B5EF4-FFF2-40B4-BE49-F238E27FC236}">
                  <a16:creationId xmlns:a16="http://schemas.microsoft.com/office/drawing/2014/main" id="{8ED51E96-C3DD-803F-5B20-1E67818C8682}"/>
                </a:ext>
              </a:extLst>
            </p:cNvPr>
            <p:cNvSpPr/>
            <p:nvPr/>
          </p:nvSpPr>
          <p:spPr>
            <a:xfrm>
              <a:off x="4488113" y="4943384"/>
              <a:ext cx="9783" cy="7596"/>
            </a:xfrm>
            <a:custGeom>
              <a:avLst/>
              <a:gdLst>
                <a:gd name="connsiteX0" fmla="*/ 0 w 9783"/>
                <a:gd name="connsiteY0" fmla="*/ 7520 h 7596"/>
                <a:gd name="connsiteX1" fmla="*/ 737 w 9783"/>
                <a:gd name="connsiteY1" fmla="*/ 4988 h 7596"/>
                <a:gd name="connsiteX2" fmla="*/ 8047 w 9783"/>
                <a:gd name="connsiteY2" fmla="*/ 28 h 7596"/>
                <a:gd name="connsiteX3" fmla="*/ 9778 w 9783"/>
                <a:gd name="connsiteY3" fmla="*/ 2028 h 7596"/>
                <a:gd name="connsiteX4" fmla="*/ 2932 w 9783"/>
                <a:gd name="connsiteY4" fmla="*/ 7492 h 7596"/>
                <a:gd name="connsiteX5" fmla="*/ 0 w 9783"/>
                <a:gd name="connsiteY5" fmla="*/ 7520 h 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83" h="7596">
                  <a:moveTo>
                    <a:pt x="0" y="7520"/>
                  </a:moveTo>
                  <a:cubicBezTo>
                    <a:pt x="440" y="5960"/>
                    <a:pt x="452" y="5377"/>
                    <a:pt x="737" y="4988"/>
                  </a:cubicBezTo>
                  <a:cubicBezTo>
                    <a:pt x="2595" y="2474"/>
                    <a:pt x="4366" y="-309"/>
                    <a:pt x="8047" y="28"/>
                  </a:cubicBezTo>
                  <a:cubicBezTo>
                    <a:pt x="8715" y="91"/>
                    <a:pt x="9870" y="1428"/>
                    <a:pt x="9778" y="2028"/>
                  </a:cubicBezTo>
                  <a:cubicBezTo>
                    <a:pt x="9235" y="5868"/>
                    <a:pt x="5521" y="6034"/>
                    <a:pt x="2932" y="7492"/>
                  </a:cubicBezTo>
                  <a:cubicBezTo>
                    <a:pt x="2560" y="7709"/>
                    <a:pt x="1955" y="7520"/>
                    <a:pt x="0" y="7520"/>
                  </a:cubicBezTo>
                  <a:close/>
                </a:path>
              </a:pathLst>
            </a:custGeom>
            <a:grpFill/>
            <a:ln w="5715" cap="flat">
              <a:noFill/>
              <a:prstDash val="solid"/>
              <a:miter/>
            </a:ln>
          </p:spPr>
          <p:txBody>
            <a:bodyPr rtlCol="0" anchor="ctr"/>
            <a:lstStyle/>
            <a:p>
              <a:endParaRPr lang="zh-CN" altLang="en-US"/>
            </a:p>
          </p:txBody>
        </p:sp>
        <p:sp>
          <p:nvSpPr>
            <p:cNvPr id="5987" name="任意多边形: 形状 5986">
              <a:extLst>
                <a:ext uri="{FF2B5EF4-FFF2-40B4-BE49-F238E27FC236}">
                  <a16:creationId xmlns:a16="http://schemas.microsoft.com/office/drawing/2014/main" id="{4C3D21BD-411E-00A2-6126-A50D1B12D8AD}"/>
                </a:ext>
              </a:extLst>
            </p:cNvPr>
            <p:cNvSpPr/>
            <p:nvPr/>
          </p:nvSpPr>
          <p:spPr>
            <a:xfrm>
              <a:off x="4476408" y="4991503"/>
              <a:ext cx="6549" cy="6532"/>
            </a:xfrm>
            <a:custGeom>
              <a:avLst/>
              <a:gdLst>
                <a:gd name="connsiteX0" fmla="*/ 6549 w 6549"/>
                <a:gd name="connsiteY0" fmla="*/ 0 h 6532"/>
                <a:gd name="connsiteX1" fmla="*/ 0 w 6549"/>
                <a:gd name="connsiteY1" fmla="*/ 6532 h 6532"/>
                <a:gd name="connsiteX2" fmla="*/ 6549 w 6549"/>
                <a:gd name="connsiteY2" fmla="*/ 0 h 6532"/>
              </a:gdLst>
              <a:ahLst/>
              <a:cxnLst>
                <a:cxn ang="0">
                  <a:pos x="connsiteX0" y="connsiteY0"/>
                </a:cxn>
                <a:cxn ang="0">
                  <a:pos x="connsiteX1" y="connsiteY1"/>
                </a:cxn>
                <a:cxn ang="0">
                  <a:pos x="connsiteX2" y="connsiteY2"/>
                </a:cxn>
              </a:cxnLst>
              <a:rect l="l" t="t" r="r" b="b"/>
              <a:pathLst>
                <a:path w="6549" h="6532">
                  <a:moveTo>
                    <a:pt x="6549" y="0"/>
                  </a:moveTo>
                  <a:cubicBezTo>
                    <a:pt x="6418" y="4241"/>
                    <a:pt x="4258" y="6435"/>
                    <a:pt x="0" y="6532"/>
                  </a:cubicBezTo>
                  <a:cubicBezTo>
                    <a:pt x="1200" y="3366"/>
                    <a:pt x="3412" y="1217"/>
                    <a:pt x="6549" y="0"/>
                  </a:cubicBezTo>
                  <a:close/>
                </a:path>
              </a:pathLst>
            </a:custGeom>
            <a:grpFill/>
            <a:ln w="5715" cap="flat">
              <a:noFill/>
              <a:prstDash val="solid"/>
              <a:miter/>
            </a:ln>
          </p:spPr>
          <p:txBody>
            <a:bodyPr rtlCol="0" anchor="ctr"/>
            <a:lstStyle/>
            <a:p>
              <a:endParaRPr lang="zh-CN" altLang="en-US"/>
            </a:p>
          </p:txBody>
        </p:sp>
        <p:sp>
          <p:nvSpPr>
            <p:cNvPr id="5988" name="任意多边形: 形状 5987">
              <a:extLst>
                <a:ext uri="{FF2B5EF4-FFF2-40B4-BE49-F238E27FC236}">
                  <a16:creationId xmlns:a16="http://schemas.microsoft.com/office/drawing/2014/main" id="{E8434648-9A62-3122-09BE-F58BD9BDC883}"/>
                </a:ext>
              </a:extLst>
            </p:cNvPr>
            <p:cNvSpPr/>
            <p:nvPr/>
          </p:nvSpPr>
          <p:spPr>
            <a:xfrm>
              <a:off x="4513458" y="4923320"/>
              <a:ext cx="3744" cy="5667"/>
            </a:xfrm>
            <a:custGeom>
              <a:avLst/>
              <a:gdLst>
                <a:gd name="connsiteX0" fmla="*/ 2401 w 3744"/>
                <a:gd name="connsiteY0" fmla="*/ 5644 h 5667"/>
                <a:gd name="connsiteX1" fmla="*/ 961 w 3744"/>
                <a:gd name="connsiteY1" fmla="*/ 472 h 5667"/>
                <a:gd name="connsiteX2" fmla="*/ 2458 w 3744"/>
                <a:gd name="connsiteY2" fmla="*/ 66 h 5667"/>
                <a:gd name="connsiteX3" fmla="*/ 2367 w 3744"/>
                <a:gd name="connsiteY3" fmla="*/ 5667 h 5667"/>
                <a:gd name="connsiteX4" fmla="*/ 2401 w 3744"/>
                <a:gd name="connsiteY4" fmla="*/ 5644 h 5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 h="5667">
                  <a:moveTo>
                    <a:pt x="2401" y="5644"/>
                  </a:moveTo>
                  <a:cubicBezTo>
                    <a:pt x="332" y="4358"/>
                    <a:pt x="-1005" y="2832"/>
                    <a:pt x="961" y="472"/>
                  </a:cubicBezTo>
                  <a:cubicBezTo>
                    <a:pt x="1241" y="135"/>
                    <a:pt x="2150" y="-128"/>
                    <a:pt x="2458" y="66"/>
                  </a:cubicBezTo>
                  <a:cubicBezTo>
                    <a:pt x="5390" y="1935"/>
                    <a:pt x="2395" y="3787"/>
                    <a:pt x="2367" y="5667"/>
                  </a:cubicBezTo>
                  <a:cubicBezTo>
                    <a:pt x="2361" y="5667"/>
                    <a:pt x="2401" y="5644"/>
                    <a:pt x="2401" y="5644"/>
                  </a:cubicBezTo>
                  <a:close/>
                </a:path>
              </a:pathLst>
            </a:custGeom>
            <a:grpFill/>
            <a:ln w="5715" cap="flat">
              <a:noFill/>
              <a:prstDash val="solid"/>
              <a:miter/>
            </a:ln>
          </p:spPr>
          <p:txBody>
            <a:bodyPr rtlCol="0" anchor="ctr"/>
            <a:lstStyle/>
            <a:p>
              <a:endParaRPr lang="zh-CN" altLang="en-US"/>
            </a:p>
          </p:txBody>
        </p:sp>
        <p:sp>
          <p:nvSpPr>
            <p:cNvPr id="5989" name="任意多边形: 形状 5988">
              <a:extLst>
                <a:ext uri="{FF2B5EF4-FFF2-40B4-BE49-F238E27FC236}">
                  <a16:creationId xmlns:a16="http://schemas.microsoft.com/office/drawing/2014/main" id="{CDA88B8C-A2CE-5EF8-87A3-5065B85DFEB2}"/>
                </a:ext>
              </a:extLst>
            </p:cNvPr>
            <p:cNvSpPr/>
            <p:nvPr/>
          </p:nvSpPr>
          <p:spPr>
            <a:xfrm>
              <a:off x="4517850" y="4914711"/>
              <a:ext cx="3626" cy="3372"/>
            </a:xfrm>
            <a:custGeom>
              <a:avLst/>
              <a:gdLst>
                <a:gd name="connsiteX0" fmla="*/ 815 w 3626"/>
                <a:gd name="connsiteY0" fmla="*/ 3372 h 3372"/>
                <a:gd name="connsiteX1" fmla="*/ 730 w 3626"/>
                <a:gd name="connsiteY1" fmla="*/ 737 h 3372"/>
                <a:gd name="connsiteX2" fmla="*/ 2101 w 3626"/>
                <a:gd name="connsiteY2" fmla="*/ 0 h 3372"/>
                <a:gd name="connsiteX3" fmla="*/ 3370 w 3626"/>
                <a:gd name="connsiteY3" fmla="*/ 2075 h 3372"/>
                <a:gd name="connsiteX4" fmla="*/ 815 w 3626"/>
                <a:gd name="connsiteY4" fmla="*/ 3372 h 3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6" h="3372">
                  <a:moveTo>
                    <a:pt x="815" y="3372"/>
                  </a:moveTo>
                  <a:cubicBezTo>
                    <a:pt x="-225" y="2618"/>
                    <a:pt x="-288" y="1703"/>
                    <a:pt x="730" y="737"/>
                  </a:cubicBezTo>
                  <a:cubicBezTo>
                    <a:pt x="1095" y="383"/>
                    <a:pt x="1638" y="0"/>
                    <a:pt x="2101" y="0"/>
                  </a:cubicBezTo>
                  <a:cubicBezTo>
                    <a:pt x="3341" y="6"/>
                    <a:pt x="4033" y="943"/>
                    <a:pt x="3370" y="2075"/>
                  </a:cubicBezTo>
                  <a:cubicBezTo>
                    <a:pt x="2964" y="2766"/>
                    <a:pt x="1695" y="2955"/>
                    <a:pt x="815" y="3372"/>
                  </a:cubicBezTo>
                  <a:close/>
                </a:path>
              </a:pathLst>
            </a:custGeom>
            <a:grpFill/>
            <a:ln w="5715" cap="flat">
              <a:noFill/>
              <a:prstDash val="solid"/>
              <a:miter/>
            </a:ln>
          </p:spPr>
          <p:txBody>
            <a:bodyPr rtlCol="0" anchor="ctr"/>
            <a:lstStyle/>
            <a:p>
              <a:endParaRPr lang="zh-CN" altLang="en-US"/>
            </a:p>
          </p:txBody>
        </p:sp>
        <p:sp>
          <p:nvSpPr>
            <p:cNvPr id="5990" name="任意多边形: 形状 5989">
              <a:extLst>
                <a:ext uri="{FF2B5EF4-FFF2-40B4-BE49-F238E27FC236}">
                  <a16:creationId xmlns:a16="http://schemas.microsoft.com/office/drawing/2014/main" id="{C904637D-158E-CEAD-05F4-2B073C23A6C6}"/>
                </a:ext>
              </a:extLst>
            </p:cNvPr>
            <p:cNvSpPr/>
            <p:nvPr/>
          </p:nvSpPr>
          <p:spPr>
            <a:xfrm>
              <a:off x="4545429" y="4889485"/>
              <a:ext cx="4588" cy="6859"/>
            </a:xfrm>
            <a:custGeom>
              <a:avLst/>
              <a:gdLst>
                <a:gd name="connsiteX0" fmla="*/ 0 w 4588"/>
                <a:gd name="connsiteY0" fmla="*/ 6595 h 6859"/>
                <a:gd name="connsiteX1" fmla="*/ 3246 w 4588"/>
                <a:gd name="connsiteY1" fmla="*/ 0 h 6859"/>
                <a:gd name="connsiteX2" fmla="*/ 4561 w 4588"/>
                <a:gd name="connsiteY2" fmla="*/ 1732 h 6859"/>
                <a:gd name="connsiteX3" fmla="*/ 63 w 4588"/>
                <a:gd name="connsiteY3" fmla="*/ 6630 h 6859"/>
                <a:gd name="connsiteX4" fmla="*/ 0 w 4588"/>
                <a:gd name="connsiteY4" fmla="*/ 6595 h 6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8" h="6859">
                  <a:moveTo>
                    <a:pt x="0" y="6595"/>
                  </a:moveTo>
                  <a:cubicBezTo>
                    <a:pt x="74" y="3898"/>
                    <a:pt x="640" y="1446"/>
                    <a:pt x="3246" y="0"/>
                  </a:cubicBezTo>
                  <a:cubicBezTo>
                    <a:pt x="3681" y="577"/>
                    <a:pt x="4121" y="1155"/>
                    <a:pt x="4561" y="1732"/>
                  </a:cubicBezTo>
                  <a:cubicBezTo>
                    <a:pt x="4698" y="4869"/>
                    <a:pt x="4498" y="7698"/>
                    <a:pt x="63" y="6630"/>
                  </a:cubicBezTo>
                  <a:lnTo>
                    <a:pt x="0" y="6595"/>
                  </a:lnTo>
                  <a:close/>
                </a:path>
              </a:pathLst>
            </a:custGeom>
            <a:grpFill/>
            <a:ln w="5715" cap="flat">
              <a:noFill/>
              <a:prstDash val="solid"/>
              <a:miter/>
            </a:ln>
          </p:spPr>
          <p:txBody>
            <a:bodyPr rtlCol="0" anchor="ctr"/>
            <a:lstStyle/>
            <a:p>
              <a:endParaRPr lang="zh-CN" altLang="en-US"/>
            </a:p>
          </p:txBody>
        </p:sp>
        <p:sp>
          <p:nvSpPr>
            <p:cNvPr id="5991" name="任意多边形: 形状 5990">
              <a:extLst>
                <a:ext uri="{FF2B5EF4-FFF2-40B4-BE49-F238E27FC236}">
                  <a16:creationId xmlns:a16="http://schemas.microsoft.com/office/drawing/2014/main" id="{074D431A-D1E0-EE22-ACA4-D6C624FE62AA}"/>
                </a:ext>
              </a:extLst>
            </p:cNvPr>
            <p:cNvSpPr/>
            <p:nvPr/>
          </p:nvSpPr>
          <p:spPr>
            <a:xfrm>
              <a:off x="4542154" y="4974082"/>
              <a:ext cx="6560" cy="4231"/>
            </a:xfrm>
            <a:custGeom>
              <a:avLst/>
              <a:gdLst>
                <a:gd name="connsiteX0" fmla="*/ 6561 w 6560"/>
                <a:gd name="connsiteY0" fmla="*/ 928 h 4231"/>
                <a:gd name="connsiteX1" fmla="*/ 0 w 6560"/>
                <a:gd name="connsiteY1" fmla="*/ 4231 h 4231"/>
                <a:gd name="connsiteX2" fmla="*/ 23 w 6560"/>
                <a:gd name="connsiteY2" fmla="*/ 928 h 4231"/>
                <a:gd name="connsiteX3" fmla="*/ 3292 w 6560"/>
                <a:gd name="connsiteY3" fmla="*/ 945 h 4231"/>
                <a:gd name="connsiteX4" fmla="*/ 6561 w 6560"/>
                <a:gd name="connsiteY4" fmla="*/ 928 h 4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0" h="4231">
                  <a:moveTo>
                    <a:pt x="6561" y="928"/>
                  </a:moveTo>
                  <a:cubicBezTo>
                    <a:pt x="5155" y="3585"/>
                    <a:pt x="2709" y="4163"/>
                    <a:pt x="0" y="4231"/>
                  </a:cubicBezTo>
                  <a:cubicBezTo>
                    <a:pt x="6" y="3128"/>
                    <a:pt x="12" y="2031"/>
                    <a:pt x="23" y="928"/>
                  </a:cubicBezTo>
                  <a:cubicBezTo>
                    <a:pt x="1114" y="939"/>
                    <a:pt x="2200" y="945"/>
                    <a:pt x="3292" y="945"/>
                  </a:cubicBezTo>
                  <a:cubicBezTo>
                    <a:pt x="4372" y="-341"/>
                    <a:pt x="5464" y="-283"/>
                    <a:pt x="6561" y="928"/>
                  </a:cubicBezTo>
                  <a:close/>
                </a:path>
              </a:pathLst>
            </a:custGeom>
            <a:grpFill/>
            <a:ln w="5715" cap="flat">
              <a:noFill/>
              <a:prstDash val="solid"/>
              <a:miter/>
            </a:ln>
          </p:spPr>
          <p:txBody>
            <a:bodyPr rtlCol="0" anchor="ctr"/>
            <a:lstStyle/>
            <a:p>
              <a:endParaRPr lang="zh-CN" altLang="en-US"/>
            </a:p>
          </p:txBody>
        </p:sp>
        <p:sp>
          <p:nvSpPr>
            <p:cNvPr id="5992" name="任意多边形: 形状 5991">
              <a:extLst>
                <a:ext uri="{FF2B5EF4-FFF2-40B4-BE49-F238E27FC236}">
                  <a16:creationId xmlns:a16="http://schemas.microsoft.com/office/drawing/2014/main" id="{9B8A30E8-7D2B-24AF-ACB8-A72A826037A7}"/>
                </a:ext>
              </a:extLst>
            </p:cNvPr>
            <p:cNvSpPr/>
            <p:nvPr/>
          </p:nvSpPr>
          <p:spPr>
            <a:xfrm>
              <a:off x="4545446" y="4971735"/>
              <a:ext cx="4501" cy="3291"/>
            </a:xfrm>
            <a:custGeom>
              <a:avLst/>
              <a:gdLst>
                <a:gd name="connsiteX0" fmla="*/ 3269 w 4501"/>
                <a:gd name="connsiteY0" fmla="*/ 3275 h 3291"/>
                <a:gd name="connsiteX1" fmla="*/ 0 w 4501"/>
                <a:gd name="connsiteY1" fmla="*/ 3292 h 3291"/>
                <a:gd name="connsiteX2" fmla="*/ 3286 w 4501"/>
                <a:gd name="connsiteY2" fmla="*/ 0 h 3291"/>
                <a:gd name="connsiteX3" fmla="*/ 3280 w 4501"/>
                <a:gd name="connsiteY3" fmla="*/ 0 h 3291"/>
                <a:gd name="connsiteX4" fmla="*/ 4366 w 4501"/>
                <a:gd name="connsiteY4" fmla="*/ 2183 h 3291"/>
                <a:gd name="connsiteX5" fmla="*/ 3269 w 4501"/>
                <a:gd name="connsiteY5" fmla="*/ 3275 h 3291"/>
                <a:gd name="connsiteX6" fmla="*/ 3269 w 4501"/>
                <a:gd name="connsiteY6" fmla="*/ 3275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01" h="3291">
                  <a:moveTo>
                    <a:pt x="3269" y="3275"/>
                  </a:moveTo>
                  <a:cubicBezTo>
                    <a:pt x="2177" y="3286"/>
                    <a:pt x="1086" y="3292"/>
                    <a:pt x="0" y="3292"/>
                  </a:cubicBezTo>
                  <a:cubicBezTo>
                    <a:pt x="1097" y="2194"/>
                    <a:pt x="2189" y="1097"/>
                    <a:pt x="3286" y="0"/>
                  </a:cubicBezTo>
                  <a:lnTo>
                    <a:pt x="3280" y="0"/>
                  </a:lnTo>
                  <a:cubicBezTo>
                    <a:pt x="4366" y="731"/>
                    <a:pt x="4726" y="1457"/>
                    <a:pt x="4366" y="2183"/>
                  </a:cubicBezTo>
                  <a:cubicBezTo>
                    <a:pt x="4000" y="2909"/>
                    <a:pt x="3635" y="3275"/>
                    <a:pt x="3269" y="3275"/>
                  </a:cubicBezTo>
                  <a:lnTo>
                    <a:pt x="3269" y="3275"/>
                  </a:lnTo>
                  <a:close/>
                </a:path>
              </a:pathLst>
            </a:custGeom>
            <a:grpFill/>
            <a:ln w="5715" cap="flat">
              <a:noFill/>
              <a:prstDash val="solid"/>
              <a:miter/>
            </a:ln>
          </p:spPr>
          <p:txBody>
            <a:bodyPr rtlCol="0" anchor="ctr"/>
            <a:lstStyle/>
            <a:p>
              <a:endParaRPr lang="zh-CN" altLang="en-US"/>
            </a:p>
          </p:txBody>
        </p:sp>
        <p:sp>
          <p:nvSpPr>
            <p:cNvPr id="5993" name="任意多边形: 形状 5992">
              <a:extLst>
                <a:ext uri="{FF2B5EF4-FFF2-40B4-BE49-F238E27FC236}">
                  <a16:creationId xmlns:a16="http://schemas.microsoft.com/office/drawing/2014/main" id="{C619BF38-8144-E9D2-9E33-48FF5FD91B21}"/>
                </a:ext>
              </a:extLst>
            </p:cNvPr>
            <p:cNvSpPr/>
            <p:nvPr/>
          </p:nvSpPr>
          <p:spPr>
            <a:xfrm>
              <a:off x="4548680" y="4886193"/>
              <a:ext cx="3570" cy="3558"/>
            </a:xfrm>
            <a:custGeom>
              <a:avLst/>
              <a:gdLst>
                <a:gd name="connsiteX0" fmla="*/ 0 w 3570"/>
                <a:gd name="connsiteY0" fmla="*/ 3292 h 3558"/>
                <a:gd name="connsiteX1" fmla="*/ 3309 w 3570"/>
                <a:gd name="connsiteY1" fmla="*/ 0 h 3558"/>
                <a:gd name="connsiteX2" fmla="*/ 3349 w 3570"/>
                <a:gd name="connsiteY2" fmla="*/ 34 h 3558"/>
                <a:gd name="connsiteX3" fmla="*/ 63 w 3570"/>
                <a:gd name="connsiteY3" fmla="*/ 3309 h 3558"/>
                <a:gd name="connsiteX4" fmla="*/ 0 w 3570"/>
                <a:gd name="connsiteY4" fmla="*/ 3292 h 3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0" h="3558">
                  <a:moveTo>
                    <a:pt x="0" y="3292"/>
                  </a:moveTo>
                  <a:cubicBezTo>
                    <a:pt x="1103" y="2195"/>
                    <a:pt x="2206" y="1097"/>
                    <a:pt x="3309" y="0"/>
                  </a:cubicBezTo>
                  <a:cubicBezTo>
                    <a:pt x="3309" y="0"/>
                    <a:pt x="3349" y="34"/>
                    <a:pt x="3349" y="34"/>
                  </a:cubicBezTo>
                  <a:cubicBezTo>
                    <a:pt x="4069" y="2949"/>
                    <a:pt x="3047" y="4115"/>
                    <a:pt x="63" y="3309"/>
                  </a:cubicBezTo>
                  <a:cubicBezTo>
                    <a:pt x="63" y="3309"/>
                    <a:pt x="-5" y="3292"/>
                    <a:pt x="0" y="3292"/>
                  </a:cubicBezTo>
                  <a:close/>
                </a:path>
              </a:pathLst>
            </a:custGeom>
            <a:grpFill/>
            <a:ln w="5715" cap="flat">
              <a:noFill/>
              <a:prstDash val="solid"/>
              <a:miter/>
            </a:ln>
          </p:spPr>
          <p:txBody>
            <a:bodyPr rtlCol="0" anchor="ctr"/>
            <a:lstStyle/>
            <a:p>
              <a:endParaRPr lang="zh-CN" altLang="en-US"/>
            </a:p>
          </p:txBody>
        </p:sp>
        <p:sp>
          <p:nvSpPr>
            <p:cNvPr id="5994" name="任意多边形: 形状 5993">
              <a:extLst>
                <a:ext uri="{FF2B5EF4-FFF2-40B4-BE49-F238E27FC236}">
                  <a16:creationId xmlns:a16="http://schemas.microsoft.com/office/drawing/2014/main" id="{92A13A70-1ED2-2671-C44E-6C52476A7F35}"/>
                </a:ext>
              </a:extLst>
            </p:cNvPr>
            <p:cNvSpPr/>
            <p:nvPr/>
          </p:nvSpPr>
          <p:spPr>
            <a:xfrm>
              <a:off x="4831012" y="4930298"/>
              <a:ext cx="56749" cy="67754"/>
            </a:xfrm>
            <a:custGeom>
              <a:avLst/>
              <a:gdLst>
                <a:gd name="connsiteX0" fmla="*/ 10396 w 56749"/>
                <a:gd name="connsiteY0" fmla="*/ 67754 h 67754"/>
                <a:gd name="connsiteX1" fmla="*/ 21260 w 56749"/>
                <a:gd name="connsiteY1" fmla="*/ 49427 h 67754"/>
                <a:gd name="connsiteX2" fmla="*/ 3789 w 56749"/>
                <a:gd name="connsiteY2" fmla="*/ 51295 h 67754"/>
                <a:gd name="connsiteX3" fmla="*/ 2595 w 56749"/>
                <a:gd name="connsiteY3" fmla="*/ 42620 h 67754"/>
                <a:gd name="connsiteX4" fmla="*/ 17214 w 56749"/>
                <a:gd name="connsiteY4" fmla="*/ 33362 h 67754"/>
                <a:gd name="connsiteX5" fmla="*/ 31301 w 56749"/>
                <a:gd name="connsiteY5" fmla="*/ 31139 h 67754"/>
                <a:gd name="connsiteX6" fmla="*/ 39091 w 56749"/>
                <a:gd name="connsiteY6" fmla="*/ 13033 h 67754"/>
                <a:gd name="connsiteX7" fmla="*/ 56413 w 56749"/>
                <a:gd name="connsiteY7" fmla="*/ 1952 h 67754"/>
                <a:gd name="connsiteX8" fmla="*/ 56436 w 56749"/>
                <a:gd name="connsiteY8" fmla="*/ 8564 h 67754"/>
                <a:gd name="connsiteX9" fmla="*/ 48829 w 56749"/>
                <a:gd name="connsiteY9" fmla="*/ 36185 h 67754"/>
                <a:gd name="connsiteX10" fmla="*/ 42469 w 56749"/>
                <a:gd name="connsiteY10" fmla="*/ 39951 h 67754"/>
                <a:gd name="connsiteX11" fmla="*/ 30078 w 56749"/>
                <a:gd name="connsiteY11" fmla="*/ 64423 h 67754"/>
                <a:gd name="connsiteX12" fmla="*/ 10396 w 56749"/>
                <a:gd name="connsiteY12" fmla="*/ 67754 h 6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749" h="67754">
                  <a:moveTo>
                    <a:pt x="10396" y="67754"/>
                  </a:moveTo>
                  <a:cubicBezTo>
                    <a:pt x="13105" y="61388"/>
                    <a:pt x="20957" y="58336"/>
                    <a:pt x="21260" y="49427"/>
                  </a:cubicBezTo>
                  <a:cubicBezTo>
                    <a:pt x="15522" y="49586"/>
                    <a:pt x="9545" y="47695"/>
                    <a:pt x="3789" y="51295"/>
                  </a:cubicBezTo>
                  <a:cubicBezTo>
                    <a:pt x="-554" y="48946"/>
                    <a:pt x="-1445" y="46129"/>
                    <a:pt x="2595" y="42620"/>
                  </a:cubicBezTo>
                  <a:cubicBezTo>
                    <a:pt x="7813" y="40105"/>
                    <a:pt x="12619" y="36905"/>
                    <a:pt x="17214" y="33362"/>
                  </a:cubicBezTo>
                  <a:cubicBezTo>
                    <a:pt x="21740" y="31619"/>
                    <a:pt x="26604" y="32259"/>
                    <a:pt x="31301" y="31139"/>
                  </a:cubicBezTo>
                  <a:cubicBezTo>
                    <a:pt x="42543" y="28464"/>
                    <a:pt x="45383" y="22920"/>
                    <a:pt x="39091" y="13033"/>
                  </a:cubicBezTo>
                  <a:cubicBezTo>
                    <a:pt x="42057" y="4947"/>
                    <a:pt x="44457" y="-4043"/>
                    <a:pt x="56413" y="1952"/>
                  </a:cubicBezTo>
                  <a:cubicBezTo>
                    <a:pt x="56419" y="4158"/>
                    <a:pt x="56425" y="6358"/>
                    <a:pt x="56436" y="8564"/>
                  </a:cubicBezTo>
                  <a:cubicBezTo>
                    <a:pt x="58333" y="18971"/>
                    <a:pt x="51081" y="26898"/>
                    <a:pt x="48829" y="36185"/>
                  </a:cubicBezTo>
                  <a:cubicBezTo>
                    <a:pt x="48138" y="39031"/>
                    <a:pt x="45029" y="39025"/>
                    <a:pt x="42469" y="39951"/>
                  </a:cubicBezTo>
                  <a:cubicBezTo>
                    <a:pt x="29713" y="44552"/>
                    <a:pt x="27095" y="50187"/>
                    <a:pt x="30078" y="64423"/>
                  </a:cubicBezTo>
                  <a:cubicBezTo>
                    <a:pt x="23518" y="65526"/>
                    <a:pt x="16957" y="66640"/>
                    <a:pt x="10396" y="67754"/>
                  </a:cubicBezTo>
                  <a:close/>
                </a:path>
              </a:pathLst>
            </a:custGeom>
            <a:grpFill/>
            <a:ln w="5715" cap="flat">
              <a:noFill/>
              <a:prstDash val="solid"/>
              <a:miter/>
            </a:ln>
          </p:spPr>
          <p:txBody>
            <a:bodyPr rtlCol="0" anchor="ctr"/>
            <a:lstStyle/>
            <a:p>
              <a:endParaRPr lang="zh-CN" altLang="en-US"/>
            </a:p>
          </p:txBody>
        </p:sp>
        <p:sp>
          <p:nvSpPr>
            <p:cNvPr id="5995" name="任意多边形: 形状 5994">
              <a:extLst>
                <a:ext uri="{FF2B5EF4-FFF2-40B4-BE49-F238E27FC236}">
                  <a16:creationId xmlns:a16="http://schemas.microsoft.com/office/drawing/2014/main" id="{75ACB893-0EB1-FEAE-EA26-FBA993E2E405}"/>
                </a:ext>
              </a:extLst>
            </p:cNvPr>
            <p:cNvSpPr/>
            <p:nvPr/>
          </p:nvSpPr>
          <p:spPr>
            <a:xfrm>
              <a:off x="4977105" y="4883518"/>
              <a:ext cx="25528" cy="32135"/>
            </a:xfrm>
            <a:custGeom>
              <a:avLst/>
              <a:gdLst>
                <a:gd name="connsiteX0" fmla="*/ 25529 w 25528"/>
                <a:gd name="connsiteY0" fmla="*/ 12745 h 32135"/>
                <a:gd name="connsiteX1" fmla="*/ 0 w 25528"/>
                <a:gd name="connsiteY1" fmla="*/ 32136 h 32135"/>
                <a:gd name="connsiteX2" fmla="*/ 6589 w 25528"/>
                <a:gd name="connsiteY2" fmla="*/ 0 h 32135"/>
                <a:gd name="connsiteX3" fmla="*/ 11219 w 25528"/>
                <a:gd name="connsiteY3" fmla="*/ 12745 h 32135"/>
                <a:gd name="connsiteX4" fmla="*/ 25529 w 25528"/>
                <a:gd name="connsiteY4" fmla="*/ 12745 h 321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28" h="32135">
                  <a:moveTo>
                    <a:pt x="25529" y="12745"/>
                  </a:moveTo>
                  <a:cubicBezTo>
                    <a:pt x="18580" y="20934"/>
                    <a:pt x="7847" y="24260"/>
                    <a:pt x="0" y="32136"/>
                  </a:cubicBezTo>
                  <a:cubicBezTo>
                    <a:pt x="4835" y="21706"/>
                    <a:pt x="4246" y="10624"/>
                    <a:pt x="6589" y="0"/>
                  </a:cubicBezTo>
                  <a:cubicBezTo>
                    <a:pt x="11910" y="2949"/>
                    <a:pt x="6664" y="8619"/>
                    <a:pt x="11219" y="12745"/>
                  </a:cubicBezTo>
                  <a:cubicBezTo>
                    <a:pt x="14956" y="12745"/>
                    <a:pt x="20197" y="12745"/>
                    <a:pt x="25529" y="12745"/>
                  </a:cubicBezTo>
                  <a:close/>
                </a:path>
              </a:pathLst>
            </a:custGeom>
            <a:grpFill/>
            <a:ln w="5715" cap="flat">
              <a:noFill/>
              <a:prstDash val="solid"/>
              <a:miter/>
            </a:ln>
          </p:spPr>
          <p:txBody>
            <a:bodyPr rtlCol="0" anchor="ctr"/>
            <a:lstStyle/>
            <a:p>
              <a:endParaRPr lang="zh-CN" altLang="en-US"/>
            </a:p>
          </p:txBody>
        </p:sp>
        <p:sp>
          <p:nvSpPr>
            <p:cNvPr id="5996" name="任意多边形: 形状 5995">
              <a:extLst>
                <a:ext uri="{FF2B5EF4-FFF2-40B4-BE49-F238E27FC236}">
                  <a16:creationId xmlns:a16="http://schemas.microsoft.com/office/drawing/2014/main" id="{65D77458-7548-082E-4BDF-3EB85C5D573A}"/>
                </a:ext>
              </a:extLst>
            </p:cNvPr>
            <p:cNvSpPr/>
            <p:nvPr/>
          </p:nvSpPr>
          <p:spPr>
            <a:xfrm>
              <a:off x="4895004" y="4922409"/>
              <a:ext cx="18762" cy="25134"/>
            </a:xfrm>
            <a:custGeom>
              <a:avLst/>
              <a:gdLst>
                <a:gd name="connsiteX0" fmla="*/ 12150 w 18762"/>
                <a:gd name="connsiteY0" fmla="*/ 6612 h 25134"/>
                <a:gd name="connsiteX1" fmla="*/ 18762 w 18762"/>
                <a:gd name="connsiteY1" fmla="*/ 0 h 25134"/>
                <a:gd name="connsiteX2" fmla="*/ 0 w 18762"/>
                <a:gd name="connsiteY2" fmla="*/ 25134 h 25134"/>
                <a:gd name="connsiteX3" fmla="*/ 12150 w 18762"/>
                <a:gd name="connsiteY3" fmla="*/ 6612 h 25134"/>
              </a:gdLst>
              <a:ahLst/>
              <a:cxnLst>
                <a:cxn ang="0">
                  <a:pos x="connsiteX0" y="connsiteY0"/>
                </a:cxn>
                <a:cxn ang="0">
                  <a:pos x="connsiteX1" y="connsiteY1"/>
                </a:cxn>
                <a:cxn ang="0">
                  <a:pos x="connsiteX2" y="connsiteY2"/>
                </a:cxn>
                <a:cxn ang="0">
                  <a:pos x="connsiteX3" y="connsiteY3"/>
                </a:cxn>
              </a:cxnLst>
              <a:rect l="l" t="t" r="r" b="b"/>
              <a:pathLst>
                <a:path w="18762" h="25134">
                  <a:moveTo>
                    <a:pt x="12150" y="6612"/>
                  </a:moveTo>
                  <a:cubicBezTo>
                    <a:pt x="13413" y="3463"/>
                    <a:pt x="15596" y="1240"/>
                    <a:pt x="18762" y="0"/>
                  </a:cubicBezTo>
                  <a:cubicBezTo>
                    <a:pt x="17139" y="11018"/>
                    <a:pt x="16608" y="22780"/>
                    <a:pt x="0" y="25134"/>
                  </a:cubicBezTo>
                  <a:cubicBezTo>
                    <a:pt x="3515" y="17785"/>
                    <a:pt x="10481" y="13693"/>
                    <a:pt x="12150" y="6612"/>
                  </a:cubicBezTo>
                  <a:close/>
                </a:path>
              </a:pathLst>
            </a:custGeom>
            <a:grpFill/>
            <a:ln w="5715" cap="flat">
              <a:noFill/>
              <a:prstDash val="solid"/>
              <a:miter/>
            </a:ln>
          </p:spPr>
          <p:txBody>
            <a:bodyPr rtlCol="0" anchor="ctr"/>
            <a:lstStyle/>
            <a:p>
              <a:endParaRPr lang="zh-CN" altLang="en-US"/>
            </a:p>
          </p:txBody>
        </p:sp>
        <p:sp>
          <p:nvSpPr>
            <p:cNvPr id="5997" name="任意多边形: 形状 5996">
              <a:extLst>
                <a:ext uri="{FF2B5EF4-FFF2-40B4-BE49-F238E27FC236}">
                  <a16:creationId xmlns:a16="http://schemas.microsoft.com/office/drawing/2014/main" id="{E1EAADA5-1AF9-766D-7DDA-CC1783745942}"/>
                </a:ext>
              </a:extLst>
            </p:cNvPr>
            <p:cNvSpPr/>
            <p:nvPr/>
          </p:nvSpPr>
          <p:spPr>
            <a:xfrm>
              <a:off x="4865228" y="4978932"/>
              <a:ext cx="12268" cy="15828"/>
            </a:xfrm>
            <a:custGeom>
              <a:avLst/>
              <a:gdLst>
                <a:gd name="connsiteX0" fmla="*/ 9076 w 12268"/>
                <a:gd name="connsiteY0" fmla="*/ 15829 h 15828"/>
                <a:gd name="connsiteX1" fmla="*/ 5013 w 12268"/>
                <a:gd name="connsiteY1" fmla="*/ 11268 h 15828"/>
                <a:gd name="connsiteX2" fmla="*/ 1047 w 12268"/>
                <a:gd name="connsiteY2" fmla="*/ 5633 h 15828"/>
                <a:gd name="connsiteX3" fmla="*/ 7876 w 12268"/>
                <a:gd name="connsiteY3" fmla="*/ 44 h 15828"/>
                <a:gd name="connsiteX4" fmla="*/ 12180 w 12268"/>
                <a:gd name="connsiteY4" fmla="*/ 5748 h 15828"/>
                <a:gd name="connsiteX5" fmla="*/ 9059 w 12268"/>
                <a:gd name="connsiteY5" fmla="*/ 15823 h 15828"/>
                <a:gd name="connsiteX6" fmla="*/ 9076 w 12268"/>
                <a:gd name="connsiteY6" fmla="*/ 15829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68" h="15828">
                  <a:moveTo>
                    <a:pt x="9076" y="15829"/>
                  </a:moveTo>
                  <a:cubicBezTo>
                    <a:pt x="7745" y="14257"/>
                    <a:pt x="6705" y="11983"/>
                    <a:pt x="5013" y="11268"/>
                  </a:cubicBezTo>
                  <a:cubicBezTo>
                    <a:pt x="2235" y="10097"/>
                    <a:pt x="-1977" y="10651"/>
                    <a:pt x="1047" y="5633"/>
                  </a:cubicBezTo>
                  <a:cubicBezTo>
                    <a:pt x="2658" y="2959"/>
                    <a:pt x="3904" y="-425"/>
                    <a:pt x="7876" y="44"/>
                  </a:cubicBezTo>
                  <a:cubicBezTo>
                    <a:pt x="11008" y="410"/>
                    <a:pt x="12065" y="2844"/>
                    <a:pt x="12180" y="5748"/>
                  </a:cubicBezTo>
                  <a:cubicBezTo>
                    <a:pt x="12334" y="9474"/>
                    <a:pt x="12694" y="13268"/>
                    <a:pt x="9059" y="15823"/>
                  </a:cubicBezTo>
                  <a:lnTo>
                    <a:pt x="9076" y="15829"/>
                  </a:lnTo>
                  <a:close/>
                </a:path>
              </a:pathLst>
            </a:custGeom>
            <a:grpFill/>
            <a:ln w="5715" cap="flat">
              <a:noFill/>
              <a:prstDash val="solid"/>
              <a:miter/>
            </a:ln>
          </p:spPr>
          <p:txBody>
            <a:bodyPr rtlCol="0" anchor="ctr"/>
            <a:lstStyle/>
            <a:p>
              <a:endParaRPr lang="zh-CN" altLang="en-US"/>
            </a:p>
          </p:txBody>
        </p:sp>
        <p:sp>
          <p:nvSpPr>
            <p:cNvPr id="5998" name="任意多边形: 形状 5997">
              <a:extLst>
                <a:ext uri="{FF2B5EF4-FFF2-40B4-BE49-F238E27FC236}">
                  <a16:creationId xmlns:a16="http://schemas.microsoft.com/office/drawing/2014/main" id="{F2CB6BC9-7AAC-0D88-118B-9358AE53A821}"/>
                </a:ext>
              </a:extLst>
            </p:cNvPr>
            <p:cNvSpPr/>
            <p:nvPr/>
          </p:nvSpPr>
          <p:spPr>
            <a:xfrm>
              <a:off x="4991163" y="4885184"/>
              <a:ext cx="8122" cy="6867"/>
            </a:xfrm>
            <a:custGeom>
              <a:avLst/>
              <a:gdLst>
                <a:gd name="connsiteX0" fmla="*/ 8122 w 8122"/>
                <a:gd name="connsiteY0" fmla="*/ 4347 h 6867"/>
                <a:gd name="connsiteX1" fmla="*/ 470 w 8122"/>
                <a:gd name="connsiteY1" fmla="*/ 4033 h 6867"/>
                <a:gd name="connsiteX2" fmla="*/ 1859 w 8122"/>
                <a:gd name="connsiteY2" fmla="*/ 135 h 6867"/>
                <a:gd name="connsiteX3" fmla="*/ 8077 w 8122"/>
                <a:gd name="connsiteY3" fmla="*/ 4278 h 6867"/>
                <a:gd name="connsiteX4" fmla="*/ 8122 w 8122"/>
                <a:gd name="connsiteY4" fmla="*/ 4347 h 6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22" h="6867">
                  <a:moveTo>
                    <a:pt x="8122" y="4347"/>
                  </a:moveTo>
                  <a:cubicBezTo>
                    <a:pt x="5414" y="8222"/>
                    <a:pt x="2727" y="7239"/>
                    <a:pt x="470" y="4033"/>
                  </a:cubicBezTo>
                  <a:cubicBezTo>
                    <a:pt x="-564" y="2558"/>
                    <a:pt x="201" y="609"/>
                    <a:pt x="1859" y="135"/>
                  </a:cubicBezTo>
                  <a:cubicBezTo>
                    <a:pt x="5276" y="-837"/>
                    <a:pt x="5402" y="3741"/>
                    <a:pt x="8077" y="4278"/>
                  </a:cubicBezTo>
                  <a:lnTo>
                    <a:pt x="8122" y="4347"/>
                  </a:lnTo>
                  <a:close/>
                </a:path>
              </a:pathLst>
            </a:custGeom>
            <a:grpFill/>
            <a:ln w="5715" cap="flat">
              <a:noFill/>
              <a:prstDash val="solid"/>
              <a:miter/>
            </a:ln>
          </p:spPr>
          <p:txBody>
            <a:bodyPr rtlCol="0" anchor="ctr"/>
            <a:lstStyle/>
            <a:p>
              <a:endParaRPr lang="zh-CN" altLang="en-US"/>
            </a:p>
          </p:txBody>
        </p:sp>
        <p:sp>
          <p:nvSpPr>
            <p:cNvPr id="5999" name="任意多边形: 形状 5998">
              <a:extLst>
                <a:ext uri="{FF2B5EF4-FFF2-40B4-BE49-F238E27FC236}">
                  <a16:creationId xmlns:a16="http://schemas.microsoft.com/office/drawing/2014/main" id="{FCCD21E1-ABEE-028F-50B9-3A3F126772DD}"/>
                </a:ext>
              </a:extLst>
            </p:cNvPr>
            <p:cNvSpPr/>
            <p:nvPr/>
          </p:nvSpPr>
          <p:spPr>
            <a:xfrm>
              <a:off x="4999240" y="4884505"/>
              <a:ext cx="5003" cy="5025"/>
            </a:xfrm>
            <a:custGeom>
              <a:avLst/>
              <a:gdLst>
                <a:gd name="connsiteX0" fmla="*/ 0 w 5003"/>
                <a:gd name="connsiteY0" fmla="*/ 4963 h 5025"/>
                <a:gd name="connsiteX1" fmla="*/ 3966 w 5003"/>
                <a:gd name="connsiteY1" fmla="*/ 14 h 5025"/>
                <a:gd name="connsiteX2" fmla="*/ 4989 w 5003"/>
                <a:gd name="connsiteY2" fmla="*/ 1037 h 5025"/>
                <a:gd name="connsiteX3" fmla="*/ 51 w 5003"/>
                <a:gd name="connsiteY3" fmla="*/ 5026 h 5025"/>
                <a:gd name="connsiteX4" fmla="*/ 0 w 5003"/>
                <a:gd name="connsiteY4" fmla="*/ 4963 h 5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03" h="5025">
                  <a:moveTo>
                    <a:pt x="0" y="4963"/>
                  </a:moveTo>
                  <a:cubicBezTo>
                    <a:pt x="417" y="2580"/>
                    <a:pt x="349" y="-221"/>
                    <a:pt x="3966" y="14"/>
                  </a:cubicBezTo>
                  <a:cubicBezTo>
                    <a:pt x="4343" y="36"/>
                    <a:pt x="4961" y="659"/>
                    <a:pt x="4989" y="1037"/>
                  </a:cubicBezTo>
                  <a:cubicBezTo>
                    <a:pt x="5229" y="4637"/>
                    <a:pt x="2440" y="4603"/>
                    <a:pt x="51" y="5026"/>
                  </a:cubicBezTo>
                  <a:cubicBezTo>
                    <a:pt x="46" y="5026"/>
                    <a:pt x="0" y="4963"/>
                    <a:pt x="0" y="4963"/>
                  </a:cubicBezTo>
                  <a:close/>
                </a:path>
              </a:pathLst>
            </a:custGeom>
            <a:grpFill/>
            <a:ln w="5715" cap="flat">
              <a:noFill/>
              <a:prstDash val="solid"/>
              <a:miter/>
            </a:ln>
          </p:spPr>
          <p:txBody>
            <a:bodyPr rtlCol="0" anchor="ctr"/>
            <a:lstStyle/>
            <a:p>
              <a:endParaRPr lang="zh-CN" altLang="en-US"/>
            </a:p>
          </p:txBody>
        </p:sp>
        <p:sp>
          <p:nvSpPr>
            <p:cNvPr id="6000" name="任意多边形: 形状 5999">
              <a:extLst>
                <a:ext uri="{FF2B5EF4-FFF2-40B4-BE49-F238E27FC236}">
                  <a16:creationId xmlns:a16="http://schemas.microsoft.com/office/drawing/2014/main" id="{86BBC4D3-8FA5-61AE-043C-93F9084E4EAA}"/>
                </a:ext>
              </a:extLst>
            </p:cNvPr>
            <p:cNvSpPr/>
            <p:nvPr/>
          </p:nvSpPr>
          <p:spPr>
            <a:xfrm>
              <a:off x="4890727" y="4954272"/>
              <a:ext cx="5670" cy="5608"/>
            </a:xfrm>
            <a:custGeom>
              <a:avLst/>
              <a:gdLst>
                <a:gd name="connsiteX0" fmla="*/ 3288 w 5670"/>
                <a:gd name="connsiteY0" fmla="*/ 21 h 5608"/>
                <a:gd name="connsiteX1" fmla="*/ 5591 w 5670"/>
                <a:gd name="connsiteY1" fmla="*/ 3318 h 5608"/>
                <a:gd name="connsiteX2" fmla="*/ 2933 w 5670"/>
                <a:gd name="connsiteY2" fmla="*/ 5347 h 5608"/>
                <a:gd name="connsiteX3" fmla="*/ 110 w 5670"/>
                <a:gd name="connsiteY3" fmla="*/ 2752 h 5608"/>
                <a:gd name="connsiteX4" fmla="*/ 3288 w 5670"/>
                <a:gd name="connsiteY4" fmla="*/ 21 h 5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0" h="5608">
                  <a:moveTo>
                    <a:pt x="3288" y="21"/>
                  </a:moveTo>
                  <a:cubicBezTo>
                    <a:pt x="3968" y="946"/>
                    <a:pt x="5288" y="2015"/>
                    <a:pt x="5591" y="3318"/>
                  </a:cubicBezTo>
                  <a:cubicBezTo>
                    <a:pt x="6019" y="5147"/>
                    <a:pt x="4654" y="6107"/>
                    <a:pt x="2933" y="5347"/>
                  </a:cubicBezTo>
                  <a:cubicBezTo>
                    <a:pt x="1825" y="4856"/>
                    <a:pt x="-536" y="5347"/>
                    <a:pt x="110" y="2752"/>
                  </a:cubicBezTo>
                  <a:cubicBezTo>
                    <a:pt x="487" y="1255"/>
                    <a:pt x="807" y="-191"/>
                    <a:pt x="3288" y="21"/>
                  </a:cubicBezTo>
                  <a:close/>
                </a:path>
              </a:pathLst>
            </a:custGeom>
            <a:grpFill/>
            <a:ln w="5715" cap="flat">
              <a:noFill/>
              <a:prstDash val="solid"/>
              <a:miter/>
            </a:ln>
          </p:spPr>
          <p:txBody>
            <a:bodyPr rtlCol="0" anchor="ctr"/>
            <a:lstStyle/>
            <a:p>
              <a:endParaRPr lang="zh-CN" altLang="en-US"/>
            </a:p>
          </p:txBody>
        </p:sp>
        <p:sp>
          <p:nvSpPr>
            <p:cNvPr id="6001" name="任意多边形: 形状 6000">
              <a:extLst>
                <a:ext uri="{FF2B5EF4-FFF2-40B4-BE49-F238E27FC236}">
                  <a16:creationId xmlns:a16="http://schemas.microsoft.com/office/drawing/2014/main" id="{A1F1C92D-BD49-3E91-9496-F392EF5EFDC7}"/>
                </a:ext>
              </a:extLst>
            </p:cNvPr>
            <p:cNvSpPr/>
            <p:nvPr/>
          </p:nvSpPr>
          <p:spPr>
            <a:xfrm>
              <a:off x="4931578" y="4896074"/>
              <a:ext cx="5202" cy="4225"/>
            </a:xfrm>
            <a:custGeom>
              <a:avLst/>
              <a:gdLst>
                <a:gd name="connsiteX0" fmla="*/ 5191 w 5202"/>
                <a:gd name="connsiteY0" fmla="*/ 0 h 4225"/>
                <a:gd name="connsiteX1" fmla="*/ 1173 w 5202"/>
                <a:gd name="connsiteY1" fmla="*/ 4223 h 4225"/>
                <a:gd name="connsiteX2" fmla="*/ 19 w 5202"/>
                <a:gd name="connsiteY2" fmla="*/ 2400 h 4225"/>
                <a:gd name="connsiteX3" fmla="*/ 5202 w 5202"/>
                <a:gd name="connsiteY3" fmla="*/ 17 h 4225"/>
                <a:gd name="connsiteX4" fmla="*/ 5191 w 5202"/>
                <a:gd name="connsiteY4" fmla="*/ 0 h 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2" h="4225">
                  <a:moveTo>
                    <a:pt x="5191" y="0"/>
                  </a:moveTo>
                  <a:cubicBezTo>
                    <a:pt x="4379" y="1920"/>
                    <a:pt x="3431" y="3778"/>
                    <a:pt x="1173" y="4223"/>
                  </a:cubicBezTo>
                  <a:cubicBezTo>
                    <a:pt x="893" y="4281"/>
                    <a:pt x="-153" y="2795"/>
                    <a:pt x="19" y="2400"/>
                  </a:cubicBezTo>
                  <a:cubicBezTo>
                    <a:pt x="985" y="166"/>
                    <a:pt x="3185" y="211"/>
                    <a:pt x="5202" y="17"/>
                  </a:cubicBezTo>
                  <a:lnTo>
                    <a:pt x="5191" y="0"/>
                  </a:lnTo>
                  <a:close/>
                </a:path>
              </a:pathLst>
            </a:custGeom>
            <a:grpFill/>
            <a:ln w="5715" cap="flat">
              <a:noFill/>
              <a:prstDash val="solid"/>
              <a:miter/>
            </a:ln>
          </p:spPr>
          <p:txBody>
            <a:bodyPr rtlCol="0" anchor="ctr"/>
            <a:lstStyle/>
            <a:p>
              <a:endParaRPr lang="zh-CN" altLang="en-US"/>
            </a:p>
          </p:txBody>
        </p:sp>
        <p:sp>
          <p:nvSpPr>
            <p:cNvPr id="6002" name="任意多边形: 形状 6001">
              <a:extLst>
                <a:ext uri="{FF2B5EF4-FFF2-40B4-BE49-F238E27FC236}">
                  <a16:creationId xmlns:a16="http://schemas.microsoft.com/office/drawing/2014/main" id="{4891168B-C2FB-4DAA-297E-9B138FF54F27}"/>
                </a:ext>
              </a:extLst>
            </p:cNvPr>
            <p:cNvSpPr/>
            <p:nvPr/>
          </p:nvSpPr>
          <p:spPr>
            <a:xfrm>
              <a:off x="5002549" y="4892771"/>
              <a:ext cx="6589" cy="3308"/>
            </a:xfrm>
            <a:custGeom>
              <a:avLst/>
              <a:gdLst>
                <a:gd name="connsiteX0" fmla="*/ 0 w 6589"/>
                <a:gd name="connsiteY0" fmla="*/ 3309 h 3308"/>
                <a:gd name="connsiteX1" fmla="*/ 6589 w 6589"/>
                <a:gd name="connsiteY1" fmla="*/ 17 h 3308"/>
                <a:gd name="connsiteX2" fmla="*/ 6578 w 6589"/>
                <a:gd name="connsiteY2" fmla="*/ 0 h 3308"/>
                <a:gd name="connsiteX3" fmla="*/ 0 w 6589"/>
                <a:gd name="connsiteY3" fmla="*/ 3309 h 3308"/>
              </a:gdLst>
              <a:ahLst/>
              <a:cxnLst>
                <a:cxn ang="0">
                  <a:pos x="connsiteX0" y="connsiteY0"/>
                </a:cxn>
                <a:cxn ang="0">
                  <a:pos x="connsiteX1" y="connsiteY1"/>
                </a:cxn>
                <a:cxn ang="0">
                  <a:pos x="connsiteX2" y="connsiteY2"/>
                </a:cxn>
                <a:cxn ang="0">
                  <a:pos x="connsiteX3" y="connsiteY3"/>
                </a:cxn>
              </a:cxnLst>
              <a:rect l="l" t="t" r="r" b="b"/>
              <a:pathLst>
                <a:path w="6589" h="3308">
                  <a:moveTo>
                    <a:pt x="0" y="3309"/>
                  </a:moveTo>
                  <a:cubicBezTo>
                    <a:pt x="1417" y="652"/>
                    <a:pt x="3880" y="91"/>
                    <a:pt x="6589" y="17"/>
                  </a:cubicBezTo>
                  <a:cubicBezTo>
                    <a:pt x="6589" y="17"/>
                    <a:pt x="6578" y="0"/>
                    <a:pt x="6578" y="0"/>
                  </a:cubicBezTo>
                  <a:cubicBezTo>
                    <a:pt x="5178" y="2686"/>
                    <a:pt x="2714" y="3241"/>
                    <a:pt x="0" y="3309"/>
                  </a:cubicBezTo>
                  <a:close/>
                </a:path>
              </a:pathLst>
            </a:custGeom>
            <a:grpFill/>
            <a:ln w="5715" cap="flat">
              <a:noFill/>
              <a:prstDash val="solid"/>
              <a:miter/>
            </a:ln>
          </p:spPr>
          <p:txBody>
            <a:bodyPr rtlCol="0" anchor="ctr"/>
            <a:lstStyle/>
            <a:p>
              <a:endParaRPr lang="zh-CN" altLang="en-US"/>
            </a:p>
          </p:txBody>
        </p:sp>
        <p:sp>
          <p:nvSpPr>
            <p:cNvPr id="6003" name="任意多边形: 形状 6002">
              <a:extLst>
                <a:ext uri="{FF2B5EF4-FFF2-40B4-BE49-F238E27FC236}">
                  <a16:creationId xmlns:a16="http://schemas.microsoft.com/office/drawing/2014/main" id="{D09A3EB3-D778-D0DA-62E2-8FE682CB8787}"/>
                </a:ext>
              </a:extLst>
            </p:cNvPr>
            <p:cNvSpPr/>
            <p:nvPr/>
          </p:nvSpPr>
          <p:spPr>
            <a:xfrm>
              <a:off x="4903908" y="4905933"/>
              <a:ext cx="6543" cy="3331"/>
            </a:xfrm>
            <a:custGeom>
              <a:avLst/>
              <a:gdLst>
                <a:gd name="connsiteX0" fmla="*/ 0 w 6543"/>
                <a:gd name="connsiteY0" fmla="*/ 3332 h 3331"/>
                <a:gd name="connsiteX1" fmla="*/ 6544 w 6543"/>
                <a:gd name="connsiteY1" fmla="*/ 0 h 3331"/>
                <a:gd name="connsiteX2" fmla="*/ 0 w 6543"/>
                <a:gd name="connsiteY2" fmla="*/ 3332 h 3331"/>
              </a:gdLst>
              <a:ahLst/>
              <a:cxnLst>
                <a:cxn ang="0">
                  <a:pos x="connsiteX0" y="connsiteY0"/>
                </a:cxn>
                <a:cxn ang="0">
                  <a:pos x="connsiteX1" y="connsiteY1"/>
                </a:cxn>
                <a:cxn ang="0">
                  <a:pos x="connsiteX2" y="connsiteY2"/>
                </a:cxn>
              </a:cxnLst>
              <a:rect l="l" t="t" r="r" b="b"/>
              <a:pathLst>
                <a:path w="6543" h="3331">
                  <a:moveTo>
                    <a:pt x="0" y="3332"/>
                  </a:moveTo>
                  <a:cubicBezTo>
                    <a:pt x="1389" y="668"/>
                    <a:pt x="3840" y="85"/>
                    <a:pt x="6544" y="0"/>
                  </a:cubicBezTo>
                  <a:cubicBezTo>
                    <a:pt x="5149" y="2652"/>
                    <a:pt x="2703" y="3235"/>
                    <a:pt x="0" y="3332"/>
                  </a:cubicBezTo>
                  <a:close/>
                </a:path>
              </a:pathLst>
            </a:custGeom>
            <a:grpFill/>
            <a:ln w="5715" cap="flat">
              <a:noFill/>
              <a:prstDash val="solid"/>
              <a:miter/>
            </a:ln>
          </p:spPr>
          <p:txBody>
            <a:bodyPr rtlCol="0" anchor="ctr"/>
            <a:lstStyle/>
            <a:p>
              <a:endParaRPr lang="zh-CN" altLang="en-US"/>
            </a:p>
          </p:txBody>
        </p:sp>
        <p:sp>
          <p:nvSpPr>
            <p:cNvPr id="6004" name="任意多边形: 形状 6003">
              <a:extLst>
                <a:ext uri="{FF2B5EF4-FFF2-40B4-BE49-F238E27FC236}">
                  <a16:creationId xmlns:a16="http://schemas.microsoft.com/office/drawing/2014/main" id="{28A12283-ED0D-5B79-3571-35623FB2EFC2}"/>
                </a:ext>
              </a:extLst>
            </p:cNvPr>
            <p:cNvSpPr/>
            <p:nvPr/>
          </p:nvSpPr>
          <p:spPr>
            <a:xfrm>
              <a:off x="4903919" y="4915785"/>
              <a:ext cx="6549" cy="2545"/>
            </a:xfrm>
            <a:custGeom>
              <a:avLst/>
              <a:gdLst>
                <a:gd name="connsiteX0" fmla="*/ 6550 w 6549"/>
                <a:gd name="connsiteY0" fmla="*/ 28 h 2545"/>
                <a:gd name="connsiteX1" fmla="*/ 0 w 6549"/>
                <a:gd name="connsiteY1" fmla="*/ 0 h 2545"/>
                <a:gd name="connsiteX2" fmla="*/ 6550 w 6549"/>
                <a:gd name="connsiteY2" fmla="*/ 28 h 2545"/>
              </a:gdLst>
              <a:ahLst/>
              <a:cxnLst>
                <a:cxn ang="0">
                  <a:pos x="connsiteX0" y="connsiteY0"/>
                </a:cxn>
                <a:cxn ang="0">
                  <a:pos x="connsiteX1" y="connsiteY1"/>
                </a:cxn>
                <a:cxn ang="0">
                  <a:pos x="connsiteX2" y="connsiteY2"/>
                </a:cxn>
              </a:cxnLst>
              <a:rect l="l" t="t" r="r" b="b"/>
              <a:pathLst>
                <a:path w="6549" h="2545">
                  <a:moveTo>
                    <a:pt x="6550" y="28"/>
                  </a:moveTo>
                  <a:cubicBezTo>
                    <a:pt x="4349" y="3372"/>
                    <a:pt x="2166" y="3406"/>
                    <a:pt x="0" y="0"/>
                  </a:cubicBezTo>
                  <a:cubicBezTo>
                    <a:pt x="2183" y="11"/>
                    <a:pt x="4366" y="17"/>
                    <a:pt x="6550" y="28"/>
                  </a:cubicBezTo>
                  <a:close/>
                </a:path>
              </a:pathLst>
            </a:custGeom>
            <a:grpFill/>
            <a:ln w="5715" cap="flat">
              <a:noFill/>
              <a:prstDash val="solid"/>
              <a:miter/>
            </a:ln>
          </p:spPr>
          <p:txBody>
            <a:bodyPr rtlCol="0" anchor="ctr"/>
            <a:lstStyle/>
            <a:p>
              <a:endParaRPr lang="zh-CN" altLang="en-US"/>
            </a:p>
          </p:txBody>
        </p:sp>
        <p:sp>
          <p:nvSpPr>
            <p:cNvPr id="6005" name="任意多边形: 形状 6004">
              <a:extLst>
                <a:ext uri="{FF2B5EF4-FFF2-40B4-BE49-F238E27FC236}">
                  <a16:creationId xmlns:a16="http://schemas.microsoft.com/office/drawing/2014/main" id="{4CF2C705-B662-959E-8237-66A09D4E9C7C}"/>
                </a:ext>
              </a:extLst>
            </p:cNvPr>
            <p:cNvSpPr/>
            <p:nvPr/>
          </p:nvSpPr>
          <p:spPr>
            <a:xfrm>
              <a:off x="4870691" y="4994761"/>
              <a:ext cx="3618" cy="2543"/>
            </a:xfrm>
            <a:custGeom>
              <a:avLst/>
              <a:gdLst>
                <a:gd name="connsiteX0" fmla="*/ 3602 w 3618"/>
                <a:gd name="connsiteY0" fmla="*/ 0 h 2543"/>
                <a:gd name="connsiteX1" fmla="*/ 367 w 3618"/>
                <a:gd name="connsiteY1" fmla="*/ 2366 h 2543"/>
                <a:gd name="connsiteX2" fmla="*/ 3619 w 3618"/>
                <a:gd name="connsiteY2" fmla="*/ 0 h 2543"/>
                <a:gd name="connsiteX3" fmla="*/ 3602 w 3618"/>
                <a:gd name="connsiteY3" fmla="*/ 0 h 2543"/>
              </a:gdLst>
              <a:ahLst/>
              <a:cxnLst>
                <a:cxn ang="0">
                  <a:pos x="connsiteX0" y="connsiteY0"/>
                </a:cxn>
                <a:cxn ang="0">
                  <a:pos x="connsiteX1" y="connsiteY1"/>
                </a:cxn>
                <a:cxn ang="0">
                  <a:pos x="connsiteX2" y="connsiteY2"/>
                </a:cxn>
                <a:cxn ang="0">
                  <a:pos x="connsiteX3" y="connsiteY3"/>
                </a:cxn>
              </a:cxnLst>
              <a:rect l="l" t="t" r="r" b="b"/>
              <a:pathLst>
                <a:path w="3618" h="2543">
                  <a:moveTo>
                    <a:pt x="3602" y="0"/>
                  </a:moveTo>
                  <a:cubicBezTo>
                    <a:pt x="2876" y="1423"/>
                    <a:pt x="664" y="3097"/>
                    <a:pt x="367" y="2366"/>
                  </a:cubicBezTo>
                  <a:cubicBezTo>
                    <a:pt x="-1159" y="-1383"/>
                    <a:pt x="2499" y="874"/>
                    <a:pt x="3619" y="0"/>
                  </a:cubicBezTo>
                  <a:lnTo>
                    <a:pt x="3602" y="0"/>
                  </a:lnTo>
                  <a:close/>
                </a:path>
              </a:pathLst>
            </a:custGeom>
            <a:grpFill/>
            <a:ln w="5715" cap="flat">
              <a:noFill/>
              <a:prstDash val="solid"/>
              <a:miter/>
            </a:ln>
          </p:spPr>
          <p:txBody>
            <a:bodyPr rtlCol="0" anchor="ctr"/>
            <a:lstStyle/>
            <a:p>
              <a:endParaRPr lang="zh-CN" altLang="en-US"/>
            </a:p>
          </p:txBody>
        </p:sp>
        <p:sp>
          <p:nvSpPr>
            <p:cNvPr id="6006" name="任意多边形: 形状 6005">
              <a:extLst>
                <a:ext uri="{FF2B5EF4-FFF2-40B4-BE49-F238E27FC236}">
                  <a16:creationId xmlns:a16="http://schemas.microsoft.com/office/drawing/2014/main" id="{7710A997-336F-2152-038B-8007C5A1D0D7}"/>
                </a:ext>
              </a:extLst>
            </p:cNvPr>
            <p:cNvSpPr/>
            <p:nvPr/>
          </p:nvSpPr>
          <p:spPr>
            <a:xfrm>
              <a:off x="4857879" y="4998081"/>
              <a:ext cx="3240" cy="3211"/>
            </a:xfrm>
            <a:custGeom>
              <a:avLst/>
              <a:gdLst>
                <a:gd name="connsiteX0" fmla="*/ 0 w 3240"/>
                <a:gd name="connsiteY0" fmla="*/ 3212 h 3211"/>
                <a:gd name="connsiteX1" fmla="*/ 3241 w 3240"/>
                <a:gd name="connsiteY1" fmla="*/ 0 h 3211"/>
                <a:gd name="connsiteX2" fmla="*/ 0 w 3240"/>
                <a:gd name="connsiteY2" fmla="*/ 3212 h 3211"/>
              </a:gdLst>
              <a:ahLst/>
              <a:cxnLst>
                <a:cxn ang="0">
                  <a:pos x="connsiteX0" y="connsiteY0"/>
                </a:cxn>
                <a:cxn ang="0">
                  <a:pos x="connsiteX1" y="connsiteY1"/>
                </a:cxn>
                <a:cxn ang="0">
                  <a:pos x="connsiteX2" y="connsiteY2"/>
                </a:cxn>
              </a:cxnLst>
              <a:rect l="l" t="t" r="r" b="b"/>
              <a:pathLst>
                <a:path w="3240" h="3211">
                  <a:moveTo>
                    <a:pt x="0" y="3212"/>
                  </a:moveTo>
                  <a:cubicBezTo>
                    <a:pt x="1080" y="2143"/>
                    <a:pt x="2160" y="1074"/>
                    <a:pt x="3241" y="0"/>
                  </a:cubicBezTo>
                  <a:cubicBezTo>
                    <a:pt x="2160" y="1069"/>
                    <a:pt x="1080" y="2143"/>
                    <a:pt x="0" y="3212"/>
                  </a:cubicBezTo>
                  <a:close/>
                </a:path>
              </a:pathLst>
            </a:custGeom>
            <a:grpFill/>
            <a:ln w="5715" cap="flat">
              <a:noFill/>
              <a:prstDash val="solid"/>
              <a:miter/>
            </a:ln>
          </p:spPr>
          <p:txBody>
            <a:bodyPr rtlCol="0" anchor="ctr"/>
            <a:lstStyle/>
            <a:p>
              <a:endParaRPr lang="zh-CN" altLang="en-US"/>
            </a:p>
          </p:txBody>
        </p:sp>
        <p:sp>
          <p:nvSpPr>
            <p:cNvPr id="6007" name="任意多边形: 形状 6006">
              <a:extLst>
                <a:ext uri="{FF2B5EF4-FFF2-40B4-BE49-F238E27FC236}">
                  <a16:creationId xmlns:a16="http://schemas.microsoft.com/office/drawing/2014/main" id="{F328FEB7-58C4-27D3-922F-7754A5D1527B}"/>
                </a:ext>
              </a:extLst>
            </p:cNvPr>
            <p:cNvSpPr/>
            <p:nvPr/>
          </p:nvSpPr>
          <p:spPr>
            <a:xfrm>
              <a:off x="4889374" y="4958579"/>
              <a:ext cx="1365" cy="1365"/>
            </a:xfrm>
            <a:custGeom>
              <a:avLst/>
              <a:gdLst>
                <a:gd name="connsiteX0" fmla="*/ 1366 w 1365"/>
                <a:gd name="connsiteY0" fmla="*/ 0 h 1365"/>
                <a:gd name="connsiteX1" fmla="*/ 611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1" y="1366"/>
                  </a:lnTo>
                  <a:lnTo>
                    <a:pt x="0" y="749"/>
                  </a:lnTo>
                  <a:close/>
                </a:path>
              </a:pathLst>
            </a:custGeom>
            <a:grpFill/>
            <a:ln w="5715" cap="flat">
              <a:noFill/>
              <a:prstDash val="solid"/>
              <a:miter/>
            </a:ln>
          </p:spPr>
          <p:txBody>
            <a:bodyPr rtlCol="0" anchor="ctr"/>
            <a:lstStyle/>
            <a:p>
              <a:endParaRPr lang="zh-CN" altLang="en-US"/>
            </a:p>
          </p:txBody>
        </p:sp>
        <p:sp>
          <p:nvSpPr>
            <p:cNvPr id="6008" name="任意多边形: 形状 6007">
              <a:extLst>
                <a:ext uri="{FF2B5EF4-FFF2-40B4-BE49-F238E27FC236}">
                  <a16:creationId xmlns:a16="http://schemas.microsoft.com/office/drawing/2014/main" id="{7BD7346E-9568-7A73-BAE3-F76BA03FA03E}"/>
                </a:ext>
              </a:extLst>
            </p:cNvPr>
            <p:cNvSpPr/>
            <p:nvPr/>
          </p:nvSpPr>
          <p:spPr>
            <a:xfrm>
              <a:off x="4890740" y="4932279"/>
              <a:ext cx="3297" cy="3274"/>
            </a:xfrm>
            <a:custGeom>
              <a:avLst/>
              <a:gdLst>
                <a:gd name="connsiteX0" fmla="*/ 0 w 3297"/>
                <a:gd name="connsiteY0" fmla="*/ 3275 h 3274"/>
                <a:gd name="connsiteX1" fmla="*/ 3298 w 3297"/>
                <a:gd name="connsiteY1" fmla="*/ 0 h 3274"/>
                <a:gd name="connsiteX2" fmla="*/ 0 w 3297"/>
                <a:gd name="connsiteY2" fmla="*/ 3275 h 3274"/>
              </a:gdLst>
              <a:ahLst/>
              <a:cxnLst>
                <a:cxn ang="0">
                  <a:pos x="connsiteX0" y="connsiteY0"/>
                </a:cxn>
                <a:cxn ang="0">
                  <a:pos x="connsiteX1" y="connsiteY1"/>
                </a:cxn>
                <a:cxn ang="0">
                  <a:pos x="connsiteX2" y="connsiteY2"/>
                </a:cxn>
              </a:cxnLst>
              <a:rect l="l" t="t" r="r" b="b"/>
              <a:pathLst>
                <a:path w="3297" h="3274">
                  <a:moveTo>
                    <a:pt x="0" y="3275"/>
                  </a:moveTo>
                  <a:cubicBezTo>
                    <a:pt x="1097" y="2183"/>
                    <a:pt x="2200" y="1091"/>
                    <a:pt x="3298" y="0"/>
                  </a:cubicBezTo>
                  <a:cubicBezTo>
                    <a:pt x="2200" y="1091"/>
                    <a:pt x="1103" y="2183"/>
                    <a:pt x="0" y="3275"/>
                  </a:cubicBezTo>
                  <a:close/>
                </a:path>
              </a:pathLst>
            </a:custGeom>
            <a:grpFill/>
            <a:ln w="5715" cap="flat">
              <a:noFill/>
              <a:prstDash val="solid"/>
              <a:miter/>
            </a:ln>
          </p:spPr>
          <p:txBody>
            <a:bodyPr rtlCol="0" anchor="ctr"/>
            <a:lstStyle/>
            <a:p>
              <a:endParaRPr lang="zh-CN" altLang="en-US"/>
            </a:p>
          </p:txBody>
        </p:sp>
        <p:sp>
          <p:nvSpPr>
            <p:cNvPr id="6009" name="任意多边形: 形状 6008">
              <a:extLst>
                <a:ext uri="{FF2B5EF4-FFF2-40B4-BE49-F238E27FC236}">
                  <a16:creationId xmlns:a16="http://schemas.microsoft.com/office/drawing/2014/main" id="{5E4425AF-8A1F-475F-F541-5CED43E34337}"/>
                </a:ext>
              </a:extLst>
            </p:cNvPr>
            <p:cNvSpPr/>
            <p:nvPr/>
          </p:nvSpPr>
          <p:spPr>
            <a:xfrm>
              <a:off x="4913772" y="4919077"/>
              <a:ext cx="1670" cy="3325"/>
            </a:xfrm>
            <a:custGeom>
              <a:avLst/>
              <a:gdLst>
                <a:gd name="connsiteX0" fmla="*/ 0 w 1670"/>
                <a:gd name="connsiteY0" fmla="*/ 3326 h 3325"/>
                <a:gd name="connsiteX1" fmla="*/ 23 w 1670"/>
                <a:gd name="connsiteY1" fmla="*/ 0 h 3325"/>
                <a:gd name="connsiteX2" fmla="*/ 0 w 1670"/>
                <a:gd name="connsiteY2" fmla="*/ 3326 h 3325"/>
              </a:gdLst>
              <a:ahLst/>
              <a:cxnLst>
                <a:cxn ang="0">
                  <a:pos x="connsiteX0" y="connsiteY0"/>
                </a:cxn>
                <a:cxn ang="0">
                  <a:pos x="connsiteX1" y="connsiteY1"/>
                </a:cxn>
                <a:cxn ang="0">
                  <a:pos x="connsiteX2" y="connsiteY2"/>
                </a:cxn>
              </a:cxnLst>
              <a:rect l="l" t="t" r="r" b="b"/>
              <a:pathLst>
                <a:path w="1670" h="3325">
                  <a:moveTo>
                    <a:pt x="0" y="3326"/>
                  </a:moveTo>
                  <a:cubicBezTo>
                    <a:pt x="6" y="2217"/>
                    <a:pt x="17" y="1109"/>
                    <a:pt x="23" y="0"/>
                  </a:cubicBezTo>
                  <a:cubicBezTo>
                    <a:pt x="2223" y="1126"/>
                    <a:pt x="2223" y="2235"/>
                    <a:pt x="0" y="3326"/>
                  </a:cubicBezTo>
                  <a:close/>
                </a:path>
              </a:pathLst>
            </a:custGeom>
            <a:grpFill/>
            <a:ln w="5715" cap="flat">
              <a:noFill/>
              <a:prstDash val="solid"/>
              <a:miter/>
            </a:ln>
          </p:spPr>
          <p:txBody>
            <a:bodyPr rtlCol="0" anchor="ctr"/>
            <a:lstStyle/>
            <a:p>
              <a:endParaRPr lang="zh-CN" altLang="en-US"/>
            </a:p>
          </p:txBody>
        </p:sp>
        <p:sp>
          <p:nvSpPr>
            <p:cNvPr id="6010" name="任意多边形: 形状 6009">
              <a:extLst>
                <a:ext uri="{FF2B5EF4-FFF2-40B4-BE49-F238E27FC236}">
                  <a16:creationId xmlns:a16="http://schemas.microsoft.com/office/drawing/2014/main" id="{43BC8202-CE6E-F990-DD24-207A77B89100}"/>
                </a:ext>
              </a:extLst>
            </p:cNvPr>
            <p:cNvSpPr/>
            <p:nvPr/>
          </p:nvSpPr>
          <p:spPr>
            <a:xfrm>
              <a:off x="4935384" y="4882918"/>
              <a:ext cx="1402" cy="1287"/>
            </a:xfrm>
            <a:custGeom>
              <a:avLst/>
              <a:gdLst>
                <a:gd name="connsiteX0" fmla="*/ 1385 w 1402"/>
                <a:gd name="connsiteY0" fmla="*/ 0 h 1287"/>
                <a:gd name="connsiteX1" fmla="*/ 648 w 1402"/>
                <a:gd name="connsiteY1" fmla="*/ 1286 h 1287"/>
                <a:gd name="connsiteX2" fmla="*/ 1402 w 1402"/>
                <a:gd name="connsiteY2" fmla="*/ 6 h 1287"/>
                <a:gd name="connsiteX3" fmla="*/ 1385 w 1402"/>
                <a:gd name="connsiteY3" fmla="*/ 0 h 1287"/>
              </a:gdLst>
              <a:ahLst/>
              <a:cxnLst>
                <a:cxn ang="0">
                  <a:pos x="connsiteX0" y="connsiteY0"/>
                </a:cxn>
                <a:cxn ang="0">
                  <a:pos x="connsiteX1" y="connsiteY1"/>
                </a:cxn>
                <a:cxn ang="0">
                  <a:pos x="connsiteX2" y="connsiteY2"/>
                </a:cxn>
                <a:cxn ang="0">
                  <a:pos x="connsiteX3" y="connsiteY3"/>
                </a:cxn>
              </a:cxnLst>
              <a:rect l="l" t="t" r="r" b="b"/>
              <a:pathLst>
                <a:path w="1402" h="1287">
                  <a:moveTo>
                    <a:pt x="1385" y="0"/>
                  </a:moveTo>
                  <a:cubicBezTo>
                    <a:pt x="1134" y="451"/>
                    <a:pt x="791" y="1320"/>
                    <a:pt x="648" y="1286"/>
                  </a:cubicBezTo>
                  <a:cubicBezTo>
                    <a:pt x="-427" y="1040"/>
                    <a:pt x="-158" y="537"/>
                    <a:pt x="1402" y="6"/>
                  </a:cubicBezTo>
                  <a:lnTo>
                    <a:pt x="1385" y="0"/>
                  </a:lnTo>
                  <a:close/>
                </a:path>
              </a:pathLst>
            </a:custGeom>
            <a:grpFill/>
            <a:ln w="5715" cap="flat">
              <a:noFill/>
              <a:prstDash val="solid"/>
              <a:miter/>
            </a:ln>
          </p:spPr>
          <p:txBody>
            <a:bodyPr rtlCol="0" anchor="ctr"/>
            <a:lstStyle/>
            <a:p>
              <a:endParaRPr lang="zh-CN" altLang="en-US"/>
            </a:p>
          </p:txBody>
        </p:sp>
        <p:sp>
          <p:nvSpPr>
            <p:cNvPr id="6011" name="任意多边形: 形状 6010">
              <a:extLst>
                <a:ext uri="{FF2B5EF4-FFF2-40B4-BE49-F238E27FC236}">
                  <a16:creationId xmlns:a16="http://schemas.microsoft.com/office/drawing/2014/main" id="{B6C5BABD-3CB5-EEF4-C376-6C52FD0C3623}"/>
                </a:ext>
              </a:extLst>
            </p:cNvPr>
            <p:cNvSpPr/>
            <p:nvPr/>
          </p:nvSpPr>
          <p:spPr>
            <a:xfrm>
              <a:off x="5511967" y="4767790"/>
              <a:ext cx="41229" cy="29666"/>
            </a:xfrm>
            <a:custGeom>
              <a:avLst/>
              <a:gdLst>
                <a:gd name="connsiteX0" fmla="*/ 39828 w 41229"/>
                <a:gd name="connsiteY0" fmla="*/ 0 h 29666"/>
                <a:gd name="connsiteX1" fmla="*/ 39816 w 41229"/>
                <a:gd name="connsiteY1" fmla="*/ 9818 h 29666"/>
                <a:gd name="connsiteX2" fmla="*/ 39736 w 41229"/>
                <a:gd name="connsiteY2" fmla="*/ 16402 h 29666"/>
                <a:gd name="connsiteX3" fmla="*/ 36530 w 41229"/>
                <a:gd name="connsiteY3" fmla="*/ 16482 h 29666"/>
                <a:gd name="connsiteX4" fmla="*/ 36485 w 41229"/>
                <a:gd name="connsiteY4" fmla="*/ 23026 h 29666"/>
                <a:gd name="connsiteX5" fmla="*/ 36467 w 41229"/>
                <a:gd name="connsiteY5" fmla="*/ 29587 h 29666"/>
                <a:gd name="connsiteX6" fmla="*/ 33250 w 41229"/>
                <a:gd name="connsiteY6" fmla="*/ 29667 h 29666"/>
                <a:gd name="connsiteX7" fmla="*/ 23146 w 41229"/>
                <a:gd name="connsiteY7" fmla="*/ 24952 h 29666"/>
                <a:gd name="connsiteX8" fmla="*/ 0 w 41229"/>
                <a:gd name="connsiteY8" fmla="*/ 22803 h 29666"/>
                <a:gd name="connsiteX9" fmla="*/ 10076 w 41229"/>
                <a:gd name="connsiteY9" fmla="*/ 11270 h 29666"/>
                <a:gd name="connsiteX10" fmla="*/ 20031 w 41229"/>
                <a:gd name="connsiteY10" fmla="*/ 6572 h 29666"/>
                <a:gd name="connsiteX11" fmla="*/ 20048 w 41229"/>
                <a:gd name="connsiteY11" fmla="*/ 6572 h 29666"/>
                <a:gd name="connsiteX12" fmla="*/ 24786 w 41229"/>
                <a:gd name="connsiteY12" fmla="*/ 9893 h 29666"/>
                <a:gd name="connsiteX13" fmla="*/ 39828 w 41229"/>
                <a:gd name="connsiteY13" fmla="*/ 0 h 2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229" h="29666">
                  <a:moveTo>
                    <a:pt x="39828" y="0"/>
                  </a:moveTo>
                  <a:cubicBezTo>
                    <a:pt x="39822" y="3275"/>
                    <a:pt x="39822" y="6550"/>
                    <a:pt x="39816" y="9818"/>
                  </a:cubicBezTo>
                  <a:cubicBezTo>
                    <a:pt x="41828" y="12036"/>
                    <a:pt x="41594" y="14231"/>
                    <a:pt x="39736" y="16402"/>
                  </a:cubicBezTo>
                  <a:cubicBezTo>
                    <a:pt x="38668" y="16437"/>
                    <a:pt x="37599" y="16459"/>
                    <a:pt x="36530" y="16482"/>
                  </a:cubicBezTo>
                  <a:cubicBezTo>
                    <a:pt x="34461" y="18648"/>
                    <a:pt x="34467" y="20831"/>
                    <a:pt x="36485" y="23026"/>
                  </a:cubicBezTo>
                  <a:cubicBezTo>
                    <a:pt x="38331" y="25220"/>
                    <a:pt x="38348" y="27404"/>
                    <a:pt x="36467" y="29587"/>
                  </a:cubicBezTo>
                  <a:cubicBezTo>
                    <a:pt x="35393" y="29610"/>
                    <a:pt x="34324" y="29638"/>
                    <a:pt x="33250" y="29667"/>
                  </a:cubicBezTo>
                  <a:cubicBezTo>
                    <a:pt x="29141" y="29667"/>
                    <a:pt x="26312" y="27124"/>
                    <a:pt x="23146" y="24952"/>
                  </a:cubicBezTo>
                  <a:cubicBezTo>
                    <a:pt x="16682" y="20511"/>
                    <a:pt x="10184" y="15425"/>
                    <a:pt x="0" y="22803"/>
                  </a:cubicBezTo>
                  <a:cubicBezTo>
                    <a:pt x="2880" y="15533"/>
                    <a:pt x="2652" y="9630"/>
                    <a:pt x="10076" y="11270"/>
                  </a:cubicBezTo>
                  <a:cubicBezTo>
                    <a:pt x="14608" y="12270"/>
                    <a:pt x="16379" y="7424"/>
                    <a:pt x="20031" y="6572"/>
                  </a:cubicBezTo>
                  <a:lnTo>
                    <a:pt x="20048" y="6572"/>
                  </a:lnTo>
                  <a:cubicBezTo>
                    <a:pt x="20374" y="9476"/>
                    <a:pt x="20837" y="12385"/>
                    <a:pt x="24786" y="9893"/>
                  </a:cubicBezTo>
                  <a:cubicBezTo>
                    <a:pt x="29866" y="6704"/>
                    <a:pt x="34821" y="3309"/>
                    <a:pt x="39828" y="0"/>
                  </a:cubicBezTo>
                  <a:close/>
                </a:path>
              </a:pathLst>
            </a:custGeom>
            <a:grpFill/>
            <a:ln w="5715" cap="flat">
              <a:noFill/>
              <a:prstDash val="solid"/>
              <a:miter/>
            </a:ln>
          </p:spPr>
          <p:txBody>
            <a:bodyPr rtlCol="0" anchor="ctr"/>
            <a:lstStyle/>
            <a:p>
              <a:endParaRPr lang="zh-CN" altLang="en-US"/>
            </a:p>
          </p:txBody>
        </p:sp>
        <p:sp>
          <p:nvSpPr>
            <p:cNvPr id="6012" name="任意多边形: 形状 6011">
              <a:extLst>
                <a:ext uri="{FF2B5EF4-FFF2-40B4-BE49-F238E27FC236}">
                  <a16:creationId xmlns:a16="http://schemas.microsoft.com/office/drawing/2014/main" id="{E7AD149E-D16E-D51B-2C30-AD5DF487F8EB}"/>
                </a:ext>
              </a:extLst>
            </p:cNvPr>
            <p:cNvSpPr/>
            <p:nvPr/>
          </p:nvSpPr>
          <p:spPr>
            <a:xfrm>
              <a:off x="5393089" y="4842448"/>
              <a:ext cx="20848" cy="28172"/>
            </a:xfrm>
            <a:custGeom>
              <a:avLst/>
              <a:gdLst>
                <a:gd name="connsiteX0" fmla="*/ 10681 w 20848"/>
                <a:gd name="connsiteY0" fmla="*/ 27332 h 28172"/>
                <a:gd name="connsiteX1" fmla="*/ 7378 w 20848"/>
                <a:gd name="connsiteY1" fmla="*/ 24028 h 28172"/>
                <a:gd name="connsiteX2" fmla="*/ 0 w 20848"/>
                <a:gd name="connsiteY2" fmla="*/ 20103 h 28172"/>
                <a:gd name="connsiteX3" fmla="*/ 13305 w 20848"/>
                <a:gd name="connsiteY3" fmla="*/ 483 h 28172"/>
                <a:gd name="connsiteX4" fmla="*/ 17242 w 20848"/>
                <a:gd name="connsiteY4" fmla="*/ 1003 h 28172"/>
                <a:gd name="connsiteX5" fmla="*/ 17242 w 20848"/>
                <a:gd name="connsiteY5" fmla="*/ 17451 h 28172"/>
                <a:gd name="connsiteX6" fmla="*/ 17236 w 20848"/>
                <a:gd name="connsiteY6" fmla="*/ 17451 h 28172"/>
                <a:gd name="connsiteX7" fmla="*/ 20500 w 20848"/>
                <a:gd name="connsiteY7" fmla="*/ 27303 h 28172"/>
                <a:gd name="connsiteX8" fmla="*/ 13956 w 20848"/>
                <a:gd name="connsiteY8" fmla="*/ 27321 h 28172"/>
                <a:gd name="connsiteX9" fmla="*/ 10681 w 20848"/>
                <a:gd name="connsiteY9" fmla="*/ 27332 h 2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48" h="28172">
                  <a:moveTo>
                    <a:pt x="10681" y="27332"/>
                  </a:moveTo>
                  <a:cubicBezTo>
                    <a:pt x="9578" y="26229"/>
                    <a:pt x="8475" y="25126"/>
                    <a:pt x="7378" y="24028"/>
                  </a:cubicBezTo>
                  <a:cubicBezTo>
                    <a:pt x="5532" y="21571"/>
                    <a:pt x="1434" y="23343"/>
                    <a:pt x="0" y="20103"/>
                  </a:cubicBezTo>
                  <a:cubicBezTo>
                    <a:pt x="1132" y="11324"/>
                    <a:pt x="8641" y="6878"/>
                    <a:pt x="13305" y="483"/>
                  </a:cubicBezTo>
                  <a:cubicBezTo>
                    <a:pt x="14745" y="-323"/>
                    <a:pt x="16053" y="-100"/>
                    <a:pt x="17242" y="1003"/>
                  </a:cubicBezTo>
                  <a:cubicBezTo>
                    <a:pt x="22043" y="6483"/>
                    <a:pt x="22060" y="11970"/>
                    <a:pt x="17242" y="17451"/>
                  </a:cubicBezTo>
                  <a:lnTo>
                    <a:pt x="17236" y="17451"/>
                  </a:lnTo>
                  <a:cubicBezTo>
                    <a:pt x="13447" y="22354"/>
                    <a:pt x="18494" y="24326"/>
                    <a:pt x="20500" y="27303"/>
                  </a:cubicBezTo>
                  <a:cubicBezTo>
                    <a:pt x="18316" y="27309"/>
                    <a:pt x="16133" y="27315"/>
                    <a:pt x="13956" y="27321"/>
                  </a:cubicBezTo>
                  <a:cubicBezTo>
                    <a:pt x="12870" y="28481"/>
                    <a:pt x="11778" y="28429"/>
                    <a:pt x="10681" y="27332"/>
                  </a:cubicBezTo>
                  <a:close/>
                </a:path>
              </a:pathLst>
            </a:custGeom>
            <a:grpFill/>
            <a:ln w="5715" cap="flat">
              <a:noFill/>
              <a:prstDash val="solid"/>
              <a:miter/>
            </a:ln>
          </p:spPr>
          <p:txBody>
            <a:bodyPr rtlCol="0" anchor="ctr"/>
            <a:lstStyle/>
            <a:p>
              <a:endParaRPr lang="zh-CN" altLang="en-US"/>
            </a:p>
          </p:txBody>
        </p:sp>
        <p:sp>
          <p:nvSpPr>
            <p:cNvPr id="6013" name="任意多边形: 形状 6012">
              <a:extLst>
                <a:ext uri="{FF2B5EF4-FFF2-40B4-BE49-F238E27FC236}">
                  <a16:creationId xmlns:a16="http://schemas.microsoft.com/office/drawing/2014/main" id="{79CF14D2-92D9-756D-A6D7-1875B27A2F44}"/>
                </a:ext>
              </a:extLst>
            </p:cNvPr>
            <p:cNvSpPr/>
            <p:nvPr/>
          </p:nvSpPr>
          <p:spPr>
            <a:xfrm>
              <a:off x="5532003" y="4759942"/>
              <a:ext cx="16133" cy="14431"/>
            </a:xfrm>
            <a:custGeom>
              <a:avLst/>
              <a:gdLst>
                <a:gd name="connsiteX0" fmla="*/ 0 w 16133"/>
                <a:gd name="connsiteY0" fmla="*/ 14431 h 14431"/>
                <a:gd name="connsiteX1" fmla="*/ 16133 w 16133"/>
                <a:gd name="connsiteY1" fmla="*/ 109 h 14431"/>
                <a:gd name="connsiteX2" fmla="*/ 17 w 16133"/>
                <a:gd name="connsiteY2" fmla="*/ 14431 h 14431"/>
                <a:gd name="connsiteX3" fmla="*/ 0 w 16133"/>
                <a:gd name="connsiteY3" fmla="*/ 14431 h 14431"/>
              </a:gdLst>
              <a:ahLst/>
              <a:cxnLst>
                <a:cxn ang="0">
                  <a:pos x="connsiteX0" y="connsiteY0"/>
                </a:cxn>
                <a:cxn ang="0">
                  <a:pos x="connsiteX1" y="connsiteY1"/>
                </a:cxn>
                <a:cxn ang="0">
                  <a:pos x="connsiteX2" y="connsiteY2"/>
                </a:cxn>
                <a:cxn ang="0">
                  <a:pos x="connsiteX3" y="connsiteY3"/>
                </a:cxn>
              </a:cxnLst>
              <a:rect l="l" t="t" r="r" b="b"/>
              <a:pathLst>
                <a:path w="16133" h="14431">
                  <a:moveTo>
                    <a:pt x="0" y="14431"/>
                  </a:moveTo>
                  <a:cubicBezTo>
                    <a:pt x="2252" y="6830"/>
                    <a:pt x="4269" y="-1023"/>
                    <a:pt x="16133" y="109"/>
                  </a:cubicBezTo>
                  <a:cubicBezTo>
                    <a:pt x="13367" y="8527"/>
                    <a:pt x="5115" y="9825"/>
                    <a:pt x="17" y="14431"/>
                  </a:cubicBezTo>
                  <a:lnTo>
                    <a:pt x="0" y="14431"/>
                  </a:lnTo>
                  <a:close/>
                </a:path>
              </a:pathLst>
            </a:custGeom>
            <a:grpFill/>
            <a:ln w="5715" cap="flat">
              <a:noFill/>
              <a:prstDash val="solid"/>
              <a:miter/>
            </a:ln>
          </p:spPr>
          <p:txBody>
            <a:bodyPr rtlCol="0" anchor="ctr"/>
            <a:lstStyle/>
            <a:p>
              <a:endParaRPr lang="zh-CN" altLang="en-US"/>
            </a:p>
          </p:txBody>
        </p:sp>
        <p:sp>
          <p:nvSpPr>
            <p:cNvPr id="6014" name="任意多边形: 形状 6013">
              <a:extLst>
                <a:ext uri="{FF2B5EF4-FFF2-40B4-BE49-F238E27FC236}">
                  <a16:creationId xmlns:a16="http://schemas.microsoft.com/office/drawing/2014/main" id="{9A050E1F-7C06-36B5-7444-D1BC6DCFCBE2}"/>
                </a:ext>
              </a:extLst>
            </p:cNvPr>
            <p:cNvSpPr/>
            <p:nvPr/>
          </p:nvSpPr>
          <p:spPr>
            <a:xfrm>
              <a:off x="5398786" y="4833569"/>
              <a:ext cx="11545" cy="13675"/>
            </a:xfrm>
            <a:custGeom>
              <a:avLst/>
              <a:gdLst>
                <a:gd name="connsiteX0" fmla="*/ 11545 w 11545"/>
                <a:gd name="connsiteY0" fmla="*/ 9881 h 13675"/>
                <a:gd name="connsiteX1" fmla="*/ 8282 w 11545"/>
                <a:gd name="connsiteY1" fmla="*/ 9881 h 13675"/>
                <a:gd name="connsiteX2" fmla="*/ 526 w 11545"/>
                <a:gd name="connsiteY2" fmla="*/ 11642 h 13675"/>
                <a:gd name="connsiteX3" fmla="*/ 58 w 11545"/>
                <a:gd name="connsiteY3" fmla="*/ 7967 h 13675"/>
                <a:gd name="connsiteX4" fmla="*/ 2012 w 11545"/>
                <a:gd name="connsiteY4" fmla="*/ 5109 h 13675"/>
                <a:gd name="connsiteX5" fmla="*/ 5750 w 11545"/>
                <a:gd name="connsiteY5" fmla="*/ 1960 h 13675"/>
                <a:gd name="connsiteX6" fmla="*/ 8224 w 11545"/>
                <a:gd name="connsiteY6" fmla="*/ 46 h 13675"/>
                <a:gd name="connsiteX7" fmla="*/ 11522 w 11545"/>
                <a:gd name="connsiteY7" fmla="*/ 0 h 13675"/>
                <a:gd name="connsiteX8" fmla="*/ 11545 w 11545"/>
                <a:gd name="connsiteY8" fmla="*/ 9881 h 1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45" h="13675">
                  <a:moveTo>
                    <a:pt x="11545" y="9881"/>
                  </a:moveTo>
                  <a:cubicBezTo>
                    <a:pt x="10459" y="9881"/>
                    <a:pt x="9373" y="9881"/>
                    <a:pt x="8282" y="9881"/>
                  </a:cubicBezTo>
                  <a:cubicBezTo>
                    <a:pt x="6139" y="12430"/>
                    <a:pt x="4213" y="15968"/>
                    <a:pt x="526" y="11642"/>
                  </a:cubicBezTo>
                  <a:cubicBezTo>
                    <a:pt x="58" y="10459"/>
                    <a:pt x="-97" y="9219"/>
                    <a:pt x="58" y="7967"/>
                  </a:cubicBezTo>
                  <a:cubicBezTo>
                    <a:pt x="429" y="6835"/>
                    <a:pt x="1115" y="5887"/>
                    <a:pt x="2012" y="5109"/>
                  </a:cubicBezTo>
                  <a:cubicBezTo>
                    <a:pt x="3287" y="4121"/>
                    <a:pt x="4613" y="3143"/>
                    <a:pt x="5750" y="1960"/>
                  </a:cubicBezTo>
                  <a:cubicBezTo>
                    <a:pt x="6550" y="1297"/>
                    <a:pt x="7384" y="669"/>
                    <a:pt x="8224" y="46"/>
                  </a:cubicBezTo>
                  <a:cubicBezTo>
                    <a:pt x="9322" y="29"/>
                    <a:pt x="10425" y="17"/>
                    <a:pt x="11522" y="0"/>
                  </a:cubicBezTo>
                  <a:cubicBezTo>
                    <a:pt x="11533" y="3292"/>
                    <a:pt x="11539" y="6584"/>
                    <a:pt x="11545" y="9881"/>
                  </a:cubicBezTo>
                  <a:close/>
                </a:path>
              </a:pathLst>
            </a:custGeom>
            <a:grpFill/>
            <a:ln w="5715" cap="flat">
              <a:noFill/>
              <a:prstDash val="solid"/>
              <a:miter/>
            </a:ln>
          </p:spPr>
          <p:txBody>
            <a:bodyPr rtlCol="0" anchor="ctr"/>
            <a:lstStyle/>
            <a:p>
              <a:endParaRPr lang="zh-CN" altLang="en-US"/>
            </a:p>
          </p:txBody>
        </p:sp>
        <p:sp>
          <p:nvSpPr>
            <p:cNvPr id="6015" name="任意多边形: 形状 6014">
              <a:extLst>
                <a:ext uri="{FF2B5EF4-FFF2-40B4-BE49-F238E27FC236}">
                  <a16:creationId xmlns:a16="http://schemas.microsoft.com/office/drawing/2014/main" id="{F7A6BB60-6EF3-64EA-080A-E63B9D604E44}"/>
                </a:ext>
              </a:extLst>
            </p:cNvPr>
            <p:cNvSpPr/>
            <p:nvPr/>
          </p:nvSpPr>
          <p:spPr>
            <a:xfrm>
              <a:off x="5474202" y="4815151"/>
              <a:ext cx="3931" cy="3726"/>
            </a:xfrm>
            <a:custGeom>
              <a:avLst/>
              <a:gdLst>
                <a:gd name="connsiteX0" fmla="*/ 3932 w 3931"/>
                <a:gd name="connsiteY0" fmla="*/ 1097 h 3726"/>
                <a:gd name="connsiteX1" fmla="*/ 2663 w 3931"/>
                <a:gd name="connsiteY1" fmla="*/ 3680 h 3726"/>
                <a:gd name="connsiteX2" fmla="*/ 0 w 3931"/>
                <a:gd name="connsiteY2" fmla="*/ 2634 h 3726"/>
                <a:gd name="connsiteX3" fmla="*/ 1263 w 3931"/>
                <a:gd name="connsiteY3" fmla="*/ 45 h 3726"/>
                <a:gd name="connsiteX4" fmla="*/ 3932 w 3931"/>
                <a:gd name="connsiteY4" fmla="*/ 1097 h 3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1" h="3726">
                  <a:moveTo>
                    <a:pt x="3932" y="1097"/>
                  </a:moveTo>
                  <a:cubicBezTo>
                    <a:pt x="3526" y="2011"/>
                    <a:pt x="3326" y="3411"/>
                    <a:pt x="2663" y="3680"/>
                  </a:cubicBezTo>
                  <a:cubicBezTo>
                    <a:pt x="2023" y="3943"/>
                    <a:pt x="909" y="3028"/>
                    <a:pt x="0" y="2634"/>
                  </a:cubicBezTo>
                  <a:cubicBezTo>
                    <a:pt x="400" y="1725"/>
                    <a:pt x="600" y="314"/>
                    <a:pt x="1263" y="45"/>
                  </a:cubicBezTo>
                  <a:cubicBezTo>
                    <a:pt x="1903" y="-212"/>
                    <a:pt x="3017" y="697"/>
                    <a:pt x="3932" y="1097"/>
                  </a:cubicBezTo>
                  <a:close/>
                </a:path>
              </a:pathLst>
            </a:custGeom>
            <a:grpFill/>
            <a:ln w="5715" cap="flat">
              <a:noFill/>
              <a:prstDash val="solid"/>
              <a:miter/>
            </a:ln>
          </p:spPr>
          <p:txBody>
            <a:bodyPr rtlCol="0" anchor="ctr"/>
            <a:lstStyle/>
            <a:p>
              <a:endParaRPr lang="zh-CN" altLang="en-US"/>
            </a:p>
          </p:txBody>
        </p:sp>
        <p:sp>
          <p:nvSpPr>
            <p:cNvPr id="6016" name="任意多边形: 形状 6015">
              <a:extLst>
                <a:ext uri="{FF2B5EF4-FFF2-40B4-BE49-F238E27FC236}">
                  <a16:creationId xmlns:a16="http://schemas.microsoft.com/office/drawing/2014/main" id="{19EE826D-75FF-89E1-30E3-5DE25BA6E0D3}"/>
                </a:ext>
              </a:extLst>
            </p:cNvPr>
            <p:cNvSpPr/>
            <p:nvPr/>
          </p:nvSpPr>
          <p:spPr>
            <a:xfrm>
              <a:off x="5423470" y="4835988"/>
              <a:ext cx="5831" cy="7485"/>
            </a:xfrm>
            <a:custGeom>
              <a:avLst/>
              <a:gdLst>
                <a:gd name="connsiteX0" fmla="*/ 0 w 5831"/>
                <a:gd name="connsiteY0" fmla="*/ 7486 h 7485"/>
                <a:gd name="connsiteX1" fmla="*/ 4126 w 5831"/>
                <a:gd name="connsiteY1" fmla="*/ 102 h 7485"/>
                <a:gd name="connsiteX2" fmla="*/ 2738 w 5831"/>
                <a:gd name="connsiteY2" fmla="*/ 5857 h 7485"/>
                <a:gd name="connsiteX3" fmla="*/ 0 w 5831"/>
                <a:gd name="connsiteY3" fmla="*/ 7486 h 7485"/>
              </a:gdLst>
              <a:ahLst/>
              <a:cxnLst>
                <a:cxn ang="0">
                  <a:pos x="connsiteX0" y="connsiteY0"/>
                </a:cxn>
                <a:cxn ang="0">
                  <a:pos x="connsiteX1" y="connsiteY1"/>
                </a:cxn>
                <a:cxn ang="0">
                  <a:pos x="connsiteX2" y="connsiteY2"/>
                </a:cxn>
                <a:cxn ang="0">
                  <a:pos x="connsiteX3" y="connsiteY3"/>
                </a:cxn>
              </a:cxnLst>
              <a:rect l="l" t="t" r="r" b="b"/>
              <a:pathLst>
                <a:path w="5831" h="7485">
                  <a:moveTo>
                    <a:pt x="0" y="7486"/>
                  </a:moveTo>
                  <a:cubicBezTo>
                    <a:pt x="291" y="4240"/>
                    <a:pt x="1086" y="-778"/>
                    <a:pt x="4126" y="102"/>
                  </a:cubicBezTo>
                  <a:cubicBezTo>
                    <a:pt x="8001" y="1228"/>
                    <a:pt x="4275" y="4108"/>
                    <a:pt x="2738" y="5857"/>
                  </a:cubicBezTo>
                  <a:cubicBezTo>
                    <a:pt x="2080" y="6617"/>
                    <a:pt x="943" y="6948"/>
                    <a:pt x="0" y="7486"/>
                  </a:cubicBezTo>
                  <a:close/>
                </a:path>
              </a:pathLst>
            </a:custGeom>
            <a:grpFill/>
            <a:ln w="5715" cap="flat">
              <a:noFill/>
              <a:prstDash val="solid"/>
              <a:miter/>
            </a:ln>
          </p:spPr>
          <p:txBody>
            <a:bodyPr rtlCol="0" anchor="ctr"/>
            <a:lstStyle/>
            <a:p>
              <a:endParaRPr lang="zh-CN" altLang="en-US"/>
            </a:p>
          </p:txBody>
        </p:sp>
        <p:sp>
          <p:nvSpPr>
            <p:cNvPr id="6017" name="任意多边形: 形状 6016">
              <a:extLst>
                <a:ext uri="{FF2B5EF4-FFF2-40B4-BE49-F238E27FC236}">
                  <a16:creationId xmlns:a16="http://schemas.microsoft.com/office/drawing/2014/main" id="{5A3FFDAD-DC5F-8063-8E37-8F4DF9797604}"/>
                </a:ext>
              </a:extLst>
            </p:cNvPr>
            <p:cNvSpPr/>
            <p:nvPr/>
          </p:nvSpPr>
          <p:spPr>
            <a:xfrm>
              <a:off x="5420904" y="4843553"/>
              <a:ext cx="3440" cy="4007"/>
            </a:xfrm>
            <a:custGeom>
              <a:avLst/>
              <a:gdLst>
                <a:gd name="connsiteX0" fmla="*/ 2503 w 3440"/>
                <a:gd name="connsiteY0" fmla="*/ 1412 h 4007"/>
                <a:gd name="connsiteX1" fmla="*/ 1366 w 3440"/>
                <a:gd name="connsiteY1" fmla="*/ 4001 h 4007"/>
                <a:gd name="connsiteX2" fmla="*/ 354 w 3440"/>
                <a:gd name="connsiteY2" fmla="*/ 1875 h 4007"/>
                <a:gd name="connsiteX3" fmla="*/ 2537 w 3440"/>
                <a:gd name="connsiteY3" fmla="*/ 17 h 4007"/>
                <a:gd name="connsiteX4" fmla="*/ 2503 w 3440"/>
                <a:gd name="connsiteY4" fmla="*/ 1412 h 4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0" h="4007">
                  <a:moveTo>
                    <a:pt x="2503" y="1412"/>
                  </a:moveTo>
                  <a:cubicBezTo>
                    <a:pt x="2126" y="2320"/>
                    <a:pt x="1812" y="3966"/>
                    <a:pt x="1366" y="4001"/>
                  </a:cubicBezTo>
                  <a:cubicBezTo>
                    <a:pt x="103" y="4104"/>
                    <a:pt x="-400" y="2995"/>
                    <a:pt x="354" y="1875"/>
                  </a:cubicBezTo>
                  <a:cubicBezTo>
                    <a:pt x="891" y="1074"/>
                    <a:pt x="2120" y="-160"/>
                    <a:pt x="2537" y="17"/>
                  </a:cubicBezTo>
                  <a:cubicBezTo>
                    <a:pt x="4543" y="846"/>
                    <a:pt x="2595" y="-777"/>
                    <a:pt x="2503" y="1412"/>
                  </a:cubicBezTo>
                  <a:close/>
                </a:path>
              </a:pathLst>
            </a:custGeom>
            <a:grpFill/>
            <a:ln w="5715" cap="flat">
              <a:noFill/>
              <a:prstDash val="solid"/>
              <a:miter/>
            </a:ln>
          </p:spPr>
          <p:txBody>
            <a:bodyPr rtlCol="0" anchor="ctr"/>
            <a:lstStyle/>
            <a:p>
              <a:endParaRPr lang="zh-CN" altLang="en-US"/>
            </a:p>
          </p:txBody>
        </p:sp>
        <p:sp>
          <p:nvSpPr>
            <p:cNvPr id="6018" name="任意多边形: 形状 6017">
              <a:extLst>
                <a:ext uri="{FF2B5EF4-FFF2-40B4-BE49-F238E27FC236}">
                  <a16:creationId xmlns:a16="http://schemas.microsoft.com/office/drawing/2014/main" id="{2645AFAC-CC23-5B7C-09FC-BB6AD659DD29}"/>
                </a:ext>
              </a:extLst>
            </p:cNvPr>
            <p:cNvSpPr/>
            <p:nvPr/>
          </p:nvSpPr>
          <p:spPr>
            <a:xfrm>
              <a:off x="5571425" y="5367939"/>
              <a:ext cx="63122" cy="110259"/>
            </a:xfrm>
            <a:custGeom>
              <a:avLst/>
              <a:gdLst>
                <a:gd name="connsiteX0" fmla="*/ 32930 w 63122"/>
                <a:gd name="connsiteY0" fmla="*/ 61008 h 110259"/>
                <a:gd name="connsiteX1" fmla="*/ 32907 w 63122"/>
                <a:gd name="connsiteY1" fmla="*/ 57830 h 110259"/>
                <a:gd name="connsiteX2" fmla="*/ 25095 w 63122"/>
                <a:gd name="connsiteY2" fmla="*/ 46783 h 110259"/>
                <a:gd name="connsiteX3" fmla="*/ 20785 w 63122"/>
                <a:gd name="connsiteY3" fmla="*/ 46789 h 110259"/>
                <a:gd name="connsiteX4" fmla="*/ 3829 w 63122"/>
                <a:gd name="connsiteY4" fmla="*/ 46091 h 110259"/>
                <a:gd name="connsiteX5" fmla="*/ 0 w 63122"/>
                <a:gd name="connsiteY5" fmla="*/ 44611 h 110259"/>
                <a:gd name="connsiteX6" fmla="*/ 13185 w 63122"/>
                <a:gd name="connsiteY6" fmla="*/ 31376 h 110259"/>
                <a:gd name="connsiteX7" fmla="*/ 16505 w 63122"/>
                <a:gd name="connsiteY7" fmla="*/ 14979 h 110259"/>
                <a:gd name="connsiteX8" fmla="*/ 16499 w 63122"/>
                <a:gd name="connsiteY8" fmla="*/ 14996 h 110259"/>
                <a:gd name="connsiteX9" fmla="*/ 35827 w 63122"/>
                <a:gd name="connsiteY9" fmla="*/ 13951 h 110259"/>
                <a:gd name="connsiteX10" fmla="*/ 51932 w 63122"/>
                <a:gd name="connsiteY10" fmla="*/ 0 h 110259"/>
                <a:gd name="connsiteX11" fmla="*/ 41942 w 63122"/>
                <a:gd name="connsiteY11" fmla="*/ 48641 h 110259"/>
                <a:gd name="connsiteX12" fmla="*/ 62528 w 63122"/>
                <a:gd name="connsiteY12" fmla="*/ 47869 h 110259"/>
                <a:gd name="connsiteX13" fmla="*/ 63122 w 63122"/>
                <a:gd name="connsiteY13" fmla="*/ 50006 h 110259"/>
                <a:gd name="connsiteX14" fmla="*/ 52664 w 63122"/>
                <a:gd name="connsiteY14" fmla="*/ 64300 h 110259"/>
                <a:gd name="connsiteX15" fmla="*/ 50361 w 63122"/>
                <a:gd name="connsiteY15" fmla="*/ 86839 h 110259"/>
                <a:gd name="connsiteX16" fmla="*/ 45331 w 63122"/>
                <a:gd name="connsiteY16" fmla="*/ 87548 h 110259"/>
                <a:gd name="connsiteX17" fmla="*/ 34336 w 63122"/>
                <a:gd name="connsiteY17" fmla="*/ 87548 h 110259"/>
                <a:gd name="connsiteX18" fmla="*/ 25609 w 63122"/>
                <a:gd name="connsiteY18" fmla="*/ 101024 h 110259"/>
                <a:gd name="connsiteX19" fmla="*/ 16551 w 63122"/>
                <a:gd name="connsiteY19" fmla="*/ 110260 h 110259"/>
                <a:gd name="connsiteX20" fmla="*/ 26375 w 63122"/>
                <a:gd name="connsiteY20" fmla="*/ 80782 h 110259"/>
                <a:gd name="connsiteX21" fmla="*/ 28661 w 63122"/>
                <a:gd name="connsiteY21" fmla="*/ 77781 h 110259"/>
                <a:gd name="connsiteX22" fmla="*/ 32736 w 63122"/>
                <a:gd name="connsiteY22" fmla="*/ 73546 h 110259"/>
                <a:gd name="connsiteX23" fmla="*/ 32930 w 63122"/>
                <a:gd name="connsiteY23" fmla="*/ 61008 h 110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3122" h="110259">
                  <a:moveTo>
                    <a:pt x="32930" y="61008"/>
                  </a:moveTo>
                  <a:cubicBezTo>
                    <a:pt x="32924" y="59951"/>
                    <a:pt x="32918" y="58887"/>
                    <a:pt x="32907" y="57830"/>
                  </a:cubicBezTo>
                  <a:cubicBezTo>
                    <a:pt x="31027" y="53733"/>
                    <a:pt x="14659" y="59796"/>
                    <a:pt x="25095" y="46783"/>
                  </a:cubicBezTo>
                  <a:cubicBezTo>
                    <a:pt x="25152" y="46714"/>
                    <a:pt x="22311" y="46886"/>
                    <a:pt x="20785" y="46789"/>
                  </a:cubicBezTo>
                  <a:cubicBezTo>
                    <a:pt x="15111" y="46314"/>
                    <a:pt x="9527" y="44943"/>
                    <a:pt x="3829" y="46091"/>
                  </a:cubicBezTo>
                  <a:cubicBezTo>
                    <a:pt x="2315" y="46217"/>
                    <a:pt x="1040" y="45714"/>
                    <a:pt x="0" y="44611"/>
                  </a:cubicBezTo>
                  <a:cubicBezTo>
                    <a:pt x="120" y="35942"/>
                    <a:pt x="5784" y="32793"/>
                    <a:pt x="13185" y="31376"/>
                  </a:cubicBezTo>
                  <a:cubicBezTo>
                    <a:pt x="20328" y="27129"/>
                    <a:pt x="15779" y="20523"/>
                    <a:pt x="16505" y="14979"/>
                  </a:cubicBezTo>
                  <a:cubicBezTo>
                    <a:pt x="16505" y="14979"/>
                    <a:pt x="16499" y="14996"/>
                    <a:pt x="16499" y="14996"/>
                  </a:cubicBezTo>
                  <a:cubicBezTo>
                    <a:pt x="22711" y="10641"/>
                    <a:pt x="29804" y="23980"/>
                    <a:pt x="35827" y="13951"/>
                  </a:cubicBezTo>
                  <a:cubicBezTo>
                    <a:pt x="39702" y="7498"/>
                    <a:pt x="50229" y="9744"/>
                    <a:pt x="51932" y="0"/>
                  </a:cubicBezTo>
                  <a:cubicBezTo>
                    <a:pt x="55184" y="17842"/>
                    <a:pt x="43514" y="31496"/>
                    <a:pt x="41942" y="48641"/>
                  </a:cubicBezTo>
                  <a:cubicBezTo>
                    <a:pt x="49778" y="46132"/>
                    <a:pt x="56304" y="39251"/>
                    <a:pt x="62528" y="47869"/>
                  </a:cubicBezTo>
                  <a:cubicBezTo>
                    <a:pt x="62722" y="48583"/>
                    <a:pt x="62922" y="49292"/>
                    <a:pt x="63122" y="50006"/>
                  </a:cubicBezTo>
                  <a:cubicBezTo>
                    <a:pt x="62122" y="56590"/>
                    <a:pt x="50029" y="55053"/>
                    <a:pt x="52664" y="64300"/>
                  </a:cubicBezTo>
                  <a:cubicBezTo>
                    <a:pt x="57162" y="72289"/>
                    <a:pt x="50292" y="79193"/>
                    <a:pt x="50361" y="86839"/>
                  </a:cubicBezTo>
                  <a:cubicBezTo>
                    <a:pt x="50378" y="88983"/>
                    <a:pt x="46503" y="89720"/>
                    <a:pt x="45331" y="87548"/>
                  </a:cubicBezTo>
                  <a:cubicBezTo>
                    <a:pt x="41388" y="80222"/>
                    <a:pt x="38085" y="83708"/>
                    <a:pt x="34336" y="87548"/>
                  </a:cubicBezTo>
                  <a:cubicBezTo>
                    <a:pt x="30507" y="91469"/>
                    <a:pt x="26963" y="95275"/>
                    <a:pt x="25609" y="101024"/>
                  </a:cubicBezTo>
                  <a:cubicBezTo>
                    <a:pt x="24677" y="104979"/>
                    <a:pt x="23077" y="109551"/>
                    <a:pt x="16551" y="110260"/>
                  </a:cubicBezTo>
                  <a:cubicBezTo>
                    <a:pt x="17694" y="99367"/>
                    <a:pt x="25518" y="91132"/>
                    <a:pt x="26375" y="80782"/>
                  </a:cubicBezTo>
                  <a:cubicBezTo>
                    <a:pt x="26935" y="79627"/>
                    <a:pt x="27718" y="78644"/>
                    <a:pt x="28661" y="77781"/>
                  </a:cubicBezTo>
                  <a:cubicBezTo>
                    <a:pt x="30192" y="76541"/>
                    <a:pt x="31581" y="75169"/>
                    <a:pt x="32736" y="73546"/>
                  </a:cubicBezTo>
                  <a:cubicBezTo>
                    <a:pt x="33284" y="69358"/>
                    <a:pt x="38273" y="65266"/>
                    <a:pt x="32930" y="61008"/>
                  </a:cubicBezTo>
                  <a:close/>
                </a:path>
              </a:pathLst>
            </a:custGeom>
            <a:grpFill/>
            <a:ln w="5715" cap="flat">
              <a:noFill/>
              <a:prstDash val="solid"/>
              <a:miter/>
            </a:ln>
          </p:spPr>
          <p:txBody>
            <a:bodyPr rtlCol="0" anchor="ctr"/>
            <a:lstStyle/>
            <a:p>
              <a:endParaRPr lang="zh-CN" altLang="en-US"/>
            </a:p>
          </p:txBody>
        </p:sp>
        <p:sp>
          <p:nvSpPr>
            <p:cNvPr id="6019" name="任意多边形: 形状 6018">
              <a:extLst>
                <a:ext uri="{FF2B5EF4-FFF2-40B4-BE49-F238E27FC236}">
                  <a16:creationId xmlns:a16="http://schemas.microsoft.com/office/drawing/2014/main" id="{52FA8BA2-9146-63F2-E29E-D28F847D1849}"/>
                </a:ext>
              </a:extLst>
            </p:cNvPr>
            <p:cNvSpPr/>
            <p:nvPr/>
          </p:nvSpPr>
          <p:spPr>
            <a:xfrm>
              <a:off x="5670169" y="5376340"/>
              <a:ext cx="35151" cy="85581"/>
            </a:xfrm>
            <a:custGeom>
              <a:avLst/>
              <a:gdLst>
                <a:gd name="connsiteX0" fmla="*/ 19699 w 35151"/>
                <a:gd name="connsiteY0" fmla="*/ 78941 h 85581"/>
                <a:gd name="connsiteX1" fmla="*/ 13121 w 35151"/>
                <a:gd name="connsiteY1" fmla="*/ 85582 h 85581"/>
                <a:gd name="connsiteX2" fmla="*/ 13116 w 35151"/>
                <a:gd name="connsiteY2" fmla="*/ 75621 h 85581"/>
                <a:gd name="connsiteX3" fmla="*/ 20625 w 35151"/>
                <a:gd name="connsiteY3" fmla="*/ 66945 h 85581"/>
                <a:gd name="connsiteX4" fmla="*/ 6538 w 35151"/>
                <a:gd name="connsiteY4" fmla="*/ 65751 h 85581"/>
                <a:gd name="connsiteX5" fmla="*/ 6578 w 35151"/>
                <a:gd name="connsiteY5" fmla="*/ 65774 h 85581"/>
                <a:gd name="connsiteX6" fmla="*/ 5464 w 35151"/>
                <a:gd name="connsiteY6" fmla="*/ 60219 h 85581"/>
                <a:gd name="connsiteX7" fmla="*/ 0 w 35151"/>
                <a:gd name="connsiteY7" fmla="*/ 46114 h 85581"/>
                <a:gd name="connsiteX8" fmla="*/ 2194 w 35151"/>
                <a:gd name="connsiteY8" fmla="*/ 41942 h 85581"/>
                <a:gd name="connsiteX9" fmla="*/ 11721 w 35151"/>
                <a:gd name="connsiteY9" fmla="*/ 17208 h 85581"/>
                <a:gd name="connsiteX10" fmla="*/ 22986 w 35151"/>
                <a:gd name="connsiteY10" fmla="*/ 0 h 85581"/>
                <a:gd name="connsiteX11" fmla="*/ 25917 w 35151"/>
                <a:gd name="connsiteY11" fmla="*/ 2898 h 85581"/>
                <a:gd name="connsiteX12" fmla="*/ 27180 w 35151"/>
                <a:gd name="connsiteY12" fmla="*/ 15185 h 85581"/>
                <a:gd name="connsiteX13" fmla="*/ 31787 w 35151"/>
                <a:gd name="connsiteY13" fmla="*/ 24437 h 85581"/>
                <a:gd name="connsiteX14" fmla="*/ 32855 w 35151"/>
                <a:gd name="connsiteY14" fmla="*/ 26317 h 85581"/>
                <a:gd name="connsiteX15" fmla="*/ 26723 w 35151"/>
                <a:gd name="connsiteY15" fmla="*/ 35787 h 85581"/>
                <a:gd name="connsiteX16" fmla="*/ 29809 w 35151"/>
                <a:gd name="connsiteY16" fmla="*/ 50538 h 85581"/>
                <a:gd name="connsiteX17" fmla="*/ 32884 w 35151"/>
                <a:gd name="connsiteY17" fmla="*/ 65774 h 85581"/>
                <a:gd name="connsiteX18" fmla="*/ 32833 w 35151"/>
                <a:gd name="connsiteY18" fmla="*/ 78890 h 85581"/>
                <a:gd name="connsiteX19" fmla="*/ 19694 w 35151"/>
                <a:gd name="connsiteY19" fmla="*/ 78947 h 85581"/>
                <a:gd name="connsiteX20" fmla="*/ 19699 w 35151"/>
                <a:gd name="connsiteY20" fmla="*/ 78941 h 8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151" h="85581">
                  <a:moveTo>
                    <a:pt x="19699" y="78941"/>
                  </a:moveTo>
                  <a:cubicBezTo>
                    <a:pt x="17505" y="81153"/>
                    <a:pt x="15316" y="83370"/>
                    <a:pt x="13121" y="85582"/>
                  </a:cubicBezTo>
                  <a:cubicBezTo>
                    <a:pt x="13121" y="82262"/>
                    <a:pt x="13116" y="78941"/>
                    <a:pt x="13116" y="75621"/>
                  </a:cubicBezTo>
                  <a:cubicBezTo>
                    <a:pt x="14985" y="72277"/>
                    <a:pt x="18236" y="70112"/>
                    <a:pt x="20625" y="66945"/>
                  </a:cubicBezTo>
                  <a:cubicBezTo>
                    <a:pt x="15945" y="64962"/>
                    <a:pt x="11035" y="67574"/>
                    <a:pt x="6538" y="65751"/>
                  </a:cubicBezTo>
                  <a:lnTo>
                    <a:pt x="6578" y="65774"/>
                  </a:lnTo>
                  <a:cubicBezTo>
                    <a:pt x="4989" y="64145"/>
                    <a:pt x="3920" y="61774"/>
                    <a:pt x="5464" y="60219"/>
                  </a:cubicBezTo>
                  <a:cubicBezTo>
                    <a:pt x="14425" y="51172"/>
                    <a:pt x="9304" y="47903"/>
                    <a:pt x="0" y="46114"/>
                  </a:cubicBezTo>
                  <a:cubicBezTo>
                    <a:pt x="714" y="44680"/>
                    <a:pt x="1063" y="42462"/>
                    <a:pt x="2194" y="41942"/>
                  </a:cubicBezTo>
                  <a:cubicBezTo>
                    <a:pt x="13487" y="36747"/>
                    <a:pt x="12459" y="26729"/>
                    <a:pt x="11721" y="17208"/>
                  </a:cubicBezTo>
                  <a:cubicBezTo>
                    <a:pt x="11024" y="8213"/>
                    <a:pt x="18042" y="4938"/>
                    <a:pt x="22986" y="0"/>
                  </a:cubicBezTo>
                  <a:cubicBezTo>
                    <a:pt x="24203" y="726"/>
                    <a:pt x="25174" y="1697"/>
                    <a:pt x="25917" y="2898"/>
                  </a:cubicBezTo>
                  <a:cubicBezTo>
                    <a:pt x="28169" y="6806"/>
                    <a:pt x="27363" y="11018"/>
                    <a:pt x="27180" y="15185"/>
                  </a:cubicBezTo>
                  <a:cubicBezTo>
                    <a:pt x="27192" y="19037"/>
                    <a:pt x="28884" y="22037"/>
                    <a:pt x="31787" y="24437"/>
                  </a:cubicBezTo>
                  <a:cubicBezTo>
                    <a:pt x="32152" y="25054"/>
                    <a:pt x="32507" y="25689"/>
                    <a:pt x="32855" y="26317"/>
                  </a:cubicBezTo>
                  <a:cubicBezTo>
                    <a:pt x="30827" y="29484"/>
                    <a:pt x="29004" y="32816"/>
                    <a:pt x="26723" y="35787"/>
                  </a:cubicBezTo>
                  <a:cubicBezTo>
                    <a:pt x="20014" y="44526"/>
                    <a:pt x="20003" y="44371"/>
                    <a:pt x="29809" y="50538"/>
                  </a:cubicBezTo>
                  <a:cubicBezTo>
                    <a:pt x="35993" y="54424"/>
                    <a:pt x="36513" y="59750"/>
                    <a:pt x="32884" y="65774"/>
                  </a:cubicBezTo>
                  <a:cubicBezTo>
                    <a:pt x="35639" y="70157"/>
                    <a:pt x="35341" y="74529"/>
                    <a:pt x="32833" y="78890"/>
                  </a:cubicBezTo>
                  <a:cubicBezTo>
                    <a:pt x="28461" y="80799"/>
                    <a:pt x="24100" y="84902"/>
                    <a:pt x="19694" y="78947"/>
                  </a:cubicBezTo>
                  <a:lnTo>
                    <a:pt x="19699" y="78941"/>
                  </a:lnTo>
                  <a:close/>
                </a:path>
              </a:pathLst>
            </a:custGeom>
            <a:grpFill/>
            <a:ln w="5715" cap="flat">
              <a:noFill/>
              <a:prstDash val="solid"/>
              <a:miter/>
            </a:ln>
          </p:spPr>
          <p:txBody>
            <a:bodyPr rtlCol="0" anchor="ctr"/>
            <a:lstStyle/>
            <a:p>
              <a:endParaRPr lang="zh-CN" altLang="en-US"/>
            </a:p>
          </p:txBody>
        </p:sp>
        <p:sp>
          <p:nvSpPr>
            <p:cNvPr id="6020" name="任意多边形: 形状 6019">
              <a:extLst>
                <a:ext uri="{FF2B5EF4-FFF2-40B4-BE49-F238E27FC236}">
                  <a16:creationId xmlns:a16="http://schemas.microsoft.com/office/drawing/2014/main" id="{73F06F4B-6550-6CD6-5BF5-1AF2BD215977}"/>
                </a:ext>
              </a:extLst>
            </p:cNvPr>
            <p:cNvSpPr/>
            <p:nvPr/>
          </p:nvSpPr>
          <p:spPr>
            <a:xfrm>
              <a:off x="5663534" y="5419366"/>
              <a:ext cx="24306" cy="24273"/>
            </a:xfrm>
            <a:custGeom>
              <a:avLst/>
              <a:gdLst>
                <a:gd name="connsiteX0" fmla="*/ 6624 w 24306"/>
                <a:gd name="connsiteY0" fmla="*/ 3088 h 24273"/>
                <a:gd name="connsiteX1" fmla="*/ 22706 w 24306"/>
                <a:gd name="connsiteY1" fmla="*/ 3345 h 24273"/>
                <a:gd name="connsiteX2" fmla="*/ 14647 w 24306"/>
                <a:gd name="connsiteY2" fmla="*/ 18176 h 24273"/>
                <a:gd name="connsiteX3" fmla="*/ 13202 w 24306"/>
                <a:gd name="connsiteY3" fmla="*/ 22742 h 24273"/>
                <a:gd name="connsiteX4" fmla="*/ 0 w 24306"/>
                <a:gd name="connsiteY4" fmla="*/ 22736 h 24273"/>
                <a:gd name="connsiteX5" fmla="*/ 3955 w 24306"/>
                <a:gd name="connsiteY5" fmla="*/ 17804 h 24273"/>
                <a:gd name="connsiteX6" fmla="*/ 6624 w 24306"/>
                <a:gd name="connsiteY6" fmla="*/ 3088 h 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306" h="24273">
                  <a:moveTo>
                    <a:pt x="6624" y="3088"/>
                  </a:moveTo>
                  <a:cubicBezTo>
                    <a:pt x="12013" y="3865"/>
                    <a:pt x="17928" y="-4416"/>
                    <a:pt x="22706" y="3345"/>
                  </a:cubicBezTo>
                  <a:cubicBezTo>
                    <a:pt x="28232" y="12324"/>
                    <a:pt x="17934" y="13506"/>
                    <a:pt x="14647" y="18176"/>
                  </a:cubicBezTo>
                  <a:cubicBezTo>
                    <a:pt x="13773" y="19422"/>
                    <a:pt x="13665" y="21205"/>
                    <a:pt x="13202" y="22742"/>
                  </a:cubicBezTo>
                  <a:cubicBezTo>
                    <a:pt x="8801" y="22702"/>
                    <a:pt x="4401" y="26211"/>
                    <a:pt x="0" y="22736"/>
                  </a:cubicBezTo>
                  <a:cubicBezTo>
                    <a:pt x="1297" y="21050"/>
                    <a:pt x="2240" y="18639"/>
                    <a:pt x="3955" y="17804"/>
                  </a:cubicBezTo>
                  <a:cubicBezTo>
                    <a:pt x="11807" y="13981"/>
                    <a:pt x="9721" y="8700"/>
                    <a:pt x="6624" y="3088"/>
                  </a:cubicBezTo>
                  <a:close/>
                </a:path>
              </a:pathLst>
            </a:custGeom>
            <a:grpFill/>
            <a:ln w="5715" cap="flat">
              <a:noFill/>
              <a:prstDash val="solid"/>
              <a:miter/>
            </a:ln>
          </p:spPr>
          <p:txBody>
            <a:bodyPr rtlCol="0" anchor="ctr"/>
            <a:lstStyle/>
            <a:p>
              <a:endParaRPr lang="zh-CN" altLang="en-US"/>
            </a:p>
          </p:txBody>
        </p:sp>
        <p:sp>
          <p:nvSpPr>
            <p:cNvPr id="6021" name="任意多边形: 形状 6020">
              <a:extLst>
                <a:ext uri="{FF2B5EF4-FFF2-40B4-BE49-F238E27FC236}">
                  <a16:creationId xmlns:a16="http://schemas.microsoft.com/office/drawing/2014/main" id="{704865CC-D5F1-7EBD-2598-D81FA8813558}"/>
                </a:ext>
              </a:extLst>
            </p:cNvPr>
            <p:cNvSpPr/>
            <p:nvPr/>
          </p:nvSpPr>
          <p:spPr>
            <a:xfrm>
              <a:off x="5693143" y="5358459"/>
              <a:ext cx="20279" cy="21372"/>
            </a:xfrm>
            <a:custGeom>
              <a:avLst/>
              <a:gdLst>
                <a:gd name="connsiteX0" fmla="*/ 23 w 20279"/>
                <a:gd name="connsiteY0" fmla="*/ 21151 h 21372"/>
                <a:gd name="connsiteX1" fmla="*/ 0 w 20279"/>
                <a:gd name="connsiteY1" fmla="*/ 17876 h 21372"/>
                <a:gd name="connsiteX2" fmla="*/ 6584 w 20279"/>
                <a:gd name="connsiteY2" fmla="*/ 4720 h 21372"/>
                <a:gd name="connsiteX3" fmla="*/ 9801 w 20279"/>
                <a:gd name="connsiteY3" fmla="*/ 1382 h 21372"/>
                <a:gd name="connsiteX4" fmla="*/ 18648 w 20279"/>
                <a:gd name="connsiteY4" fmla="*/ 9520 h 21372"/>
                <a:gd name="connsiteX5" fmla="*/ 23 w 20279"/>
                <a:gd name="connsiteY5" fmla="*/ 21151 h 21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79" h="21372">
                  <a:moveTo>
                    <a:pt x="23" y="21151"/>
                  </a:moveTo>
                  <a:cubicBezTo>
                    <a:pt x="23" y="20059"/>
                    <a:pt x="12" y="18967"/>
                    <a:pt x="0" y="17876"/>
                  </a:cubicBezTo>
                  <a:cubicBezTo>
                    <a:pt x="2195" y="13492"/>
                    <a:pt x="4389" y="9103"/>
                    <a:pt x="6584" y="4720"/>
                  </a:cubicBezTo>
                  <a:cubicBezTo>
                    <a:pt x="7658" y="3605"/>
                    <a:pt x="8727" y="2497"/>
                    <a:pt x="9801" y="1382"/>
                  </a:cubicBezTo>
                  <a:cubicBezTo>
                    <a:pt x="17974" y="-1550"/>
                    <a:pt x="23066" y="-252"/>
                    <a:pt x="18648" y="9520"/>
                  </a:cubicBezTo>
                  <a:cubicBezTo>
                    <a:pt x="15259" y="17019"/>
                    <a:pt x="9527" y="22568"/>
                    <a:pt x="23" y="21151"/>
                  </a:cubicBezTo>
                  <a:close/>
                </a:path>
              </a:pathLst>
            </a:custGeom>
            <a:grpFill/>
            <a:ln w="5715" cap="flat">
              <a:noFill/>
              <a:prstDash val="solid"/>
              <a:miter/>
            </a:ln>
          </p:spPr>
          <p:txBody>
            <a:bodyPr rtlCol="0" anchor="ctr"/>
            <a:lstStyle/>
            <a:p>
              <a:endParaRPr lang="zh-CN" altLang="en-US"/>
            </a:p>
          </p:txBody>
        </p:sp>
        <p:sp>
          <p:nvSpPr>
            <p:cNvPr id="6022" name="任意多边形: 形状 6021">
              <a:extLst>
                <a:ext uri="{FF2B5EF4-FFF2-40B4-BE49-F238E27FC236}">
                  <a16:creationId xmlns:a16="http://schemas.microsoft.com/office/drawing/2014/main" id="{57996731-9AB6-D692-FD2F-F33A1059C122}"/>
                </a:ext>
              </a:extLst>
            </p:cNvPr>
            <p:cNvSpPr/>
            <p:nvPr/>
          </p:nvSpPr>
          <p:spPr>
            <a:xfrm>
              <a:off x="5630667" y="5438822"/>
              <a:ext cx="19739" cy="19917"/>
            </a:xfrm>
            <a:custGeom>
              <a:avLst/>
              <a:gdLst>
                <a:gd name="connsiteX0" fmla="*/ 9870 w 19739"/>
                <a:gd name="connsiteY0" fmla="*/ 19717 h 19917"/>
                <a:gd name="connsiteX1" fmla="*/ 0 w 19739"/>
                <a:gd name="connsiteY1" fmla="*/ 19751 h 19917"/>
                <a:gd name="connsiteX2" fmla="*/ 566 w 19739"/>
                <a:gd name="connsiteY2" fmla="*/ 13739 h 19917"/>
                <a:gd name="connsiteX3" fmla="*/ 19739 w 19739"/>
                <a:gd name="connsiteY3" fmla="*/ 0 h 19917"/>
                <a:gd name="connsiteX4" fmla="*/ 9870 w 19739"/>
                <a:gd name="connsiteY4" fmla="*/ 19717 h 199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39" h="19917">
                  <a:moveTo>
                    <a:pt x="9870" y="19717"/>
                  </a:moveTo>
                  <a:cubicBezTo>
                    <a:pt x="6566" y="15922"/>
                    <a:pt x="3297" y="20860"/>
                    <a:pt x="0" y="19751"/>
                  </a:cubicBezTo>
                  <a:cubicBezTo>
                    <a:pt x="188" y="17660"/>
                    <a:pt x="411" y="13739"/>
                    <a:pt x="566" y="13739"/>
                  </a:cubicBezTo>
                  <a:cubicBezTo>
                    <a:pt x="10447" y="13922"/>
                    <a:pt x="13121" y="4166"/>
                    <a:pt x="19739" y="0"/>
                  </a:cubicBezTo>
                  <a:cubicBezTo>
                    <a:pt x="18345" y="7515"/>
                    <a:pt x="15305" y="14219"/>
                    <a:pt x="9870" y="19717"/>
                  </a:cubicBezTo>
                  <a:close/>
                </a:path>
              </a:pathLst>
            </a:custGeom>
            <a:grpFill/>
            <a:ln w="5715" cap="flat">
              <a:noFill/>
              <a:prstDash val="solid"/>
              <a:miter/>
            </a:ln>
          </p:spPr>
          <p:txBody>
            <a:bodyPr rtlCol="0" anchor="ctr"/>
            <a:lstStyle/>
            <a:p>
              <a:endParaRPr lang="zh-CN" altLang="en-US"/>
            </a:p>
          </p:txBody>
        </p:sp>
        <p:sp>
          <p:nvSpPr>
            <p:cNvPr id="6023" name="任意多边形: 形状 6022">
              <a:extLst>
                <a:ext uri="{FF2B5EF4-FFF2-40B4-BE49-F238E27FC236}">
                  <a16:creationId xmlns:a16="http://schemas.microsoft.com/office/drawing/2014/main" id="{B3A7063C-A374-D41F-DB0D-20F8D13E2430}"/>
                </a:ext>
              </a:extLst>
            </p:cNvPr>
            <p:cNvSpPr/>
            <p:nvPr/>
          </p:nvSpPr>
          <p:spPr>
            <a:xfrm>
              <a:off x="5653123" y="5442092"/>
              <a:ext cx="10422" cy="9948"/>
            </a:xfrm>
            <a:custGeom>
              <a:avLst/>
              <a:gdLst>
                <a:gd name="connsiteX0" fmla="*/ 10422 w 10422"/>
                <a:gd name="connsiteY0" fmla="*/ 16 h 9948"/>
                <a:gd name="connsiteX1" fmla="*/ 3838 w 10422"/>
                <a:gd name="connsiteY1" fmla="*/ 9949 h 9948"/>
                <a:gd name="connsiteX2" fmla="*/ 649 w 10422"/>
                <a:gd name="connsiteY2" fmla="*/ 6971 h 9948"/>
                <a:gd name="connsiteX3" fmla="*/ 10422 w 10422"/>
                <a:gd name="connsiteY3" fmla="*/ 16 h 9948"/>
              </a:gdLst>
              <a:ahLst/>
              <a:cxnLst>
                <a:cxn ang="0">
                  <a:pos x="connsiteX0" y="connsiteY0"/>
                </a:cxn>
                <a:cxn ang="0">
                  <a:pos x="connsiteX1" y="connsiteY1"/>
                </a:cxn>
                <a:cxn ang="0">
                  <a:pos x="connsiteX2" y="connsiteY2"/>
                </a:cxn>
                <a:cxn ang="0">
                  <a:pos x="connsiteX3" y="connsiteY3"/>
                </a:cxn>
              </a:cxnLst>
              <a:rect l="l" t="t" r="r" b="b"/>
              <a:pathLst>
                <a:path w="10422" h="9948">
                  <a:moveTo>
                    <a:pt x="10422" y="16"/>
                  </a:moveTo>
                  <a:cubicBezTo>
                    <a:pt x="10451" y="4799"/>
                    <a:pt x="8205" y="8080"/>
                    <a:pt x="3838" y="9949"/>
                  </a:cubicBezTo>
                  <a:cubicBezTo>
                    <a:pt x="2261" y="9389"/>
                    <a:pt x="-1505" y="9800"/>
                    <a:pt x="649" y="6971"/>
                  </a:cubicBezTo>
                  <a:cubicBezTo>
                    <a:pt x="2987" y="3891"/>
                    <a:pt x="5347" y="-293"/>
                    <a:pt x="10422" y="16"/>
                  </a:cubicBezTo>
                  <a:close/>
                </a:path>
              </a:pathLst>
            </a:custGeom>
            <a:grpFill/>
            <a:ln w="5715" cap="flat">
              <a:noFill/>
              <a:prstDash val="solid"/>
              <a:miter/>
            </a:ln>
          </p:spPr>
          <p:txBody>
            <a:bodyPr rtlCol="0" anchor="ctr"/>
            <a:lstStyle/>
            <a:p>
              <a:endParaRPr lang="zh-CN" altLang="en-US"/>
            </a:p>
          </p:txBody>
        </p:sp>
        <p:sp>
          <p:nvSpPr>
            <p:cNvPr id="6024" name="任意多边形: 形状 6023">
              <a:extLst>
                <a:ext uri="{FF2B5EF4-FFF2-40B4-BE49-F238E27FC236}">
                  <a16:creationId xmlns:a16="http://schemas.microsoft.com/office/drawing/2014/main" id="{65499812-6E50-C6D8-EDDC-74FD6F9E4120}"/>
                </a:ext>
              </a:extLst>
            </p:cNvPr>
            <p:cNvSpPr/>
            <p:nvPr/>
          </p:nvSpPr>
          <p:spPr>
            <a:xfrm>
              <a:off x="5633959" y="5412630"/>
              <a:ext cx="9858" cy="10045"/>
            </a:xfrm>
            <a:custGeom>
              <a:avLst/>
              <a:gdLst>
                <a:gd name="connsiteX0" fmla="*/ 0 w 9858"/>
                <a:gd name="connsiteY0" fmla="*/ 3178 h 10045"/>
                <a:gd name="connsiteX1" fmla="*/ 9847 w 9858"/>
                <a:gd name="connsiteY1" fmla="*/ 6459 h 10045"/>
                <a:gd name="connsiteX2" fmla="*/ 9858 w 9858"/>
                <a:gd name="connsiteY2" fmla="*/ 6447 h 10045"/>
                <a:gd name="connsiteX3" fmla="*/ 6566 w 9858"/>
                <a:gd name="connsiteY3" fmla="*/ 9722 h 10045"/>
                <a:gd name="connsiteX4" fmla="*/ 6538 w 9858"/>
                <a:gd name="connsiteY4" fmla="*/ 9716 h 10045"/>
                <a:gd name="connsiteX5" fmla="*/ 0 w 9858"/>
                <a:gd name="connsiteY5" fmla="*/ 3178 h 10045"/>
                <a:gd name="connsiteX6" fmla="*/ 0 w 9858"/>
                <a:gd name="connsiteY6" fmla="*/ 3178 h 10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8" h="10045">
                  <a:moveTo>
                    <a:pt x="0" y="3178"/>
                  </a:moveTo>
                  <a:cubicBezTo>
                    <a:pt x="5429" y="-2177"/>
                    <a:pt x="8538" y="-554"/>
                    <a:pt x="9847" y="6459"/>
                  </a:cubicBezTo>
                  <a:lnTo>
                    <a:pt x="9858" y="6447"/>
                  </a:lnTo>
                  <a:cubicBezTo>
                    <a:pt x="8704" y="7482"/>
                    <a:pt x="7607" y="8573"/>
                    <a:pt x="6566" y="9722"/>
                  </a:cubicBezTo>
                  <a:lnTo>
                    <a:pt x="6538" y="9716"/>
                  </a:lnTo>
                  <a:cubicBezTo>
                    <a:pt x="360" y="11539"/>
                    <a:pt x="2235" y="5298"/>
                    <a:pt x="0" y="3178"/>
                  </a:cubicBezTo>
                  <a:lnTo>
                    <a:pt x="0" y="3178"/>
                  </a:lnTo>
                  <a:close/>
                </a:path>
              </a:pathLst>
            </a:custGeom>
            <a:grpFill/>
            <a:ln w="5715" cap="flat">
              <a:noFill/>
              <a:prstDash val="solid"/>
              <a:miter/>
            </a:ln>
          </p:spPr>
          <p:txBody>
            <a:bodyPr rtlCol="0" anchor="ctr"/>
            <a:lstStyle/>
            <a:p>
              <a:endParaRPr lang="zh-CN" altLang="en-US"/>
            </a:p>
          </p:txBody>
        </p:sp>
        <p:sp>
          <p:nvSpPr>
            <p:cNvPr id="6025" name="任意多边形: 形状 6024">
              <a:extLst>
                <a:ext uri="{FF2B5EF4-FFF2-40B4-BE49-F238E27FC236}">
                  <a16:creationId xmlns:a16="http://schemas.microsoft.com/office/drawing/2014/main" id="{669CC0B4-7410-5624-6977-58E60CADAE3E}"/>
                </a:ext>
              </a:extLst>
            </p:cNvPr>
            <p:cNvSpPr/>
            <p:nvPr/>
          </p:nvSpPr>
          <p:spPr>
            <a:xfrm>
              <a:off x="5708321" y="5267195"/>
              <a:ext cx="4270" cy="5896"/>
            </a:xfrm>
            <a:custGeom>
              <a:avLst/>
              <a:gdLst>
                <a:gd name="connsiteX0" fmla="*/ 4270 w 4270"/>
                <a:gd name="connsiteY0" fmla="*/ 2812 h 5896"/>
                <a:gd name="connsiteX1" fmla="*/ 1264 w 4270"/>
                <a:gd name="connsiteY1" fmla="*/ 5875 h 5896"/>
                <a:gd name="connsiteX2" fmla="*/ 298 w 4270"/>
                <a:gd name="connsiteY2" fmla="*/ 3264 h 5896"/>
                <a:gd name="connsiteX3" fmla="*/ 3316 w 4270"/>
                <a:gd name="connsiteY3" fmla="*/ 0 h 5896"/>
                <a:gd name="connsiteX4" fmla="*/ 4270 w 4270"/>
                <a:gd name="connsiteY4" fmla="*/ 2812 h 5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 h="5896">
                  <a:moveTo>
                    <a:pt x="4270" y="2812"/>
                  </a:moveTo>
                  <a:cubicBezTo>
                    <a:pt x="3967" y="4538"/>
                    <a:pt x="3247" y="6098"/>
                    <a:pt x="1264" y="5875"/>
                  </a:cubicBezTo>
                  <a:cubicBezTo>
                    <a:pt x="-16" y="5732"/>
                    <a:pt x="-296" y="4504"/>
                    <a:pt x="298" y="3264"/>
                  </a:cubicBezTo>
                  <a:cubicBezTo>
                    <a:pt x="978" y="1840"/>
                    <a:pt x="1338" y="0"/>
                    <a:pt x="3316" y="0"/>
                  </a:cubicBezTo>
                  <a:cubicBezTo>
                    <a:pt x="3630" y="0"/>
                    <a:pt x="3956" y="1829"/>
                    <a:pt x="4270" y="2812"/>
                  </a:cubicBezTo>
                  <a:close/>
                </a:path>
              </a:pathLst>
            </a:custGeom>
            <a:grpFill/>
            <a:ln w="5715" cap="flat">
              <a:noFill/>
              <a:prstDash val="solid"/>
              <a:miter/>
            </a:ln>
          </p:spPr>
          <p:txBody>
            <a:bodyPr rtlCol="0" anchor="ctr"/>
            <a:lstStyle/>
            <a:p>
              <a:endParaRPr lang="zh-CN" altLang="en-US"/>
            </a:p>
          </p:txBody>
        </p:sp>
        <p:sp>
          <p:nvSpPr>
            <p:cNvPr id="6026" name="任意多边形: 形状 6025">
              <a:extLst>
                <a:ext uri="{FF2B5EF4-FFF2-40B4-BE49-F238E27FC236}">
                  <a16:creationId xmlns:a16="http://schemas.microsoft.com/office/drawing/2014/main" id="{69BC8ECF-69CC-CD8D-EDFA-95A025E8C5C8}"/>
                </a:ext>
              </a:extLst>
            </p:cNvPr>
            <p:cNvSpPr/>
            <p:nvPr/>
          </p:nvSpPr>
          <p:spPr>
            <a:xfrm>
              <a:off x="5647210" y="5428889"/>
              <a:ext cx="6785" cy="6641"/>
            </a:xfrm>
            <a:custGeom>
              <a:avLst/>
              <a:gdLst>
                <a:gd name="connsiteX0" fmla="*/ 3185 w 6785"/>
                <a:gd name="connsiteY0" fmla="*/ 6641 h 6641"/>
                <a:gd name="connsiteX1" fmla="*/ 2 w 6785"/>
                <a:gd name="connsiteY1" fmla="*/ 143 h 6641"/>
                <a:gd name="connsiteX2" fmla="*/ 6751 w 6785"/>
                <a:gd name="connsiteY2" fmla="*/ 1829 h 6641"/>
                <a:gd name="connsiteX3" fmla="*/ 3185 w 6785"/>
                <a:gd name="connsiteY3" fmla="*/ 6641 h 6641"/>
              </a:gdLst>
              <a:ahLst/>
              <a:cxnLst>
                <a:cxn ang="0">
                  <a:pos x="connsiteX0" y="connsiteY0"/>
                </a:cxn>
                <a:cxn ang="0">
                  <a:pos x="connsiteX1" y="connsiteY1"/>
                </a:cxn>
                <a:cxn ang="0">
                  <a:pos x="connsiteX2" y="connsiteY2"/>
                </a:cxn>
                <a:cxn ang="0">
                  <a:pos x="connsiteX3" y="connsiteY3"/>
                </a:cxn>
              </a:cxnLst>
              <a:rect l="l" t="t" r="r" b="b"/>
              <a:pathLst>
                <a:path w="6785" h="6641">
                  <a:moveTo>
                    <a:pt x="3185" y="6641"/>
                  </a:moveTo>
                  <a:cubicBezTo>
                    <a:pt x="528" y="5258"/>
                    <a:pt x="-38" y="2847"/>
                    <a:pt x="2" y="143"/>
                  </a:cubicBezTo>
                  <a:cubicBezTo>
                    <a:pt x="2362" y="578"/>
                    <a:pt x="5666" y="-1234"/>
                    <a:pt x="6751" y="1829"/>
                  </a:cubicBezTo>
                  <a:cubicBezTo>
                    <a:pt x="7117" y="2875"/>
                    <a:pt x="4460" y="5001"/>
                    <a:pt x="3185" y="6641"/>
                  </a:cubicBezTo>
                  <a:close/>
                </a:path>
              </a:pathLst>
            </a:custGeom>
            <a:grpFill/>
            <a:ln w="5715" cap="flat">
              <a:noFill/>
              <a:prstDash val="solid"/>
              <a:miter/>
            </a:ln>
          </p:spPr>
          <p:txBody>
            <a:bodyPr rtlCol="0" anchor="ctr"/>
            <a:lstStyle/>
            <a:p>
              <a:endParaRPr lang="zh-CN" altLang="en-US"/>
            </a:p>
          </p:txBody>
        </p:sp>
        <p:sp>
          <p:nvSpPr>
            <p:cNvPr id="6027" name="任意多边形: 形状 6026">
              <a:extLst>
                <a:ext uri="{FF2B5EF4-FFF2-40B4-BE49-F238E27FC236}">
                  <a16:creationId xmlns:a16="http://schemas.microsoft.com/office/drawing/2014/main" id="{98B4C539-3294-4B0E-BECA-D16D576A4DCF}"/>
                </a:ext>
              </a:extLst>
            </p:cNvPr>
            <p:cNvSpPr/>
            <p:nvPr/>
          </p:nvSpPr>
          <p:spPr>
            <a:xfrm>
              <a:off x="5142940" y="4823260"/>
              <a:ext cx="165560" cy="207281"/>
            </a:xfrm>
            <a:custGeom>
              <a:avLst/>
              <a:gdLst>
                <a:gd name="connsiteX0" fmla="*/ 155583 w 165560"/>
                <a:gd name="connsiteY0" fmla="*/ 3743 h 207281"/>
                <a:gd name="connsiteX1" fmla="*/ 164218 w 165560"/>
                <a:gd name="connsiteY1" fmla="*/ 0 h 207281"/>
                <a:gd name="connsiteX2" fmla="*/ 163972 w 165560"/>
                <a:gd name="connsiteY2" fmla="*/ 9052 h 207281"/>
                <a:gd name="connsiteX3" fmla="*/ 161446 w 165560"/>
                <a:gd name="connsiteY3" fmla="*/ 23866 h 207281"/>
                <a:gd name="connsiteX4" fmla="*/ 148085 w 165560"/>
                <a:gd name="connsiteY4" fmla="*/ 58047 h 207281"/>
                <a:gd name="connsiteX5" fmla="*/ 155577 w 165560"/>
                <a:gd name="connsiteY5" fmla="*/ 59659 h 207281"/>
                <a:gd name="connsiteX6" fmla="*/ 147753 w 165560"/>
                <a:gd name="connsiteY6" fmla="*/ 65168 h 207281"/>
                <a:gd name="connsiteX7" fmla="*/ 142421 w 165560"/>
                <a:gd name="connsiteY7" fmla="*/ 69528 h 207281"/>
                <a:gd name="connsiteX8" fmla="*/ 140889 w 165560"/>
                <a:gd name="connsiteY8" fmla="*/ 69026 h 207281"/>
                <a:gd name="connsiteX9" fmla="*/ 110451 w 165560"/>
                <a:gd name="connsiteY9" fmla="*/ 91566 h 207281"/>
                <a:gd name="connsiteX10" fmla="*/ 109897 w 165560"/>
                <a:gd name="connsiteY10" fmla="*/ 95772 h 207281"/>
                <a:gd name="connsiteX11" fmla="*/ 131122 w 165560"/>
                <a:gd name="connsiteY11" fmla="*/ 84182 h 207281"/>
                <a:gd name="connsiteX12" fmla="*/ 110583 w 165560"/>
                <a:gd name="connsiteY12" fmla="*/ 109608 h 207281"/>
                <a:gd name="connsiteX13" fmla="*/ 125727 w 165560"/>
                <a:gd name="connsiteY13" fmla="*/ 105922 h 207281"/>
                <a:gd name="connsiteX14" fmla="*/ 140850 w 165560"/>
                <a:gd name="connsiteY14" fmla="*/ 104396 h 207281"/>
                <a:gd name="connsiteX15" fmla="*/ 143193 w 165560"/>
                <a:gd name="connsiteY15" fmla="*/ 117014 h 207281"/>
                <a:gd name="connsiteX16" fmla="*/ 135060 w 165560"/>
                <a:gd name="connsiteY16" fmla="*/ 125084 h 207281"/>
                <a:gd name="connsiteX17" fmla="*/ 136432 w 165560"/>
                <a:gd name="connsiteY17" fmla="*/ 131542 h 207281"/>
                <a:gd name="connsiteX18" fmla="*/ 136878 w 165560"/>
                <a:gd name="connsiteY18" fmla="*/ 136543 h 207281"/>
                <a:gd name="connsiteX19" fmla="*/ 119372 w 165560"/>
                <a:gd name="connsiteY19" fmla="*/ 161597 h 207281"/>
                <a:gd name="connsiteX20" fmla="*/ 117355 w 165560"/>
                <a:gd name="connsiteY20" fmla="*/ 162826 h 207281"/>
                <a:gd name="connsiteX21" fmla="*/ 113629 w 165560"/>
                <a:gd name="connsiteY21" fmla="*/ 160191 h 207281"/>
                <a:gd name="connsiteX22" fmla="*/ 111680 w 165560"/>
                <a:gd name="connsiteY22" fmla="*/ 155745 h 207281"/>
                <a:gd name="connsiteX23" fmla="*/ 110074 w 165560"/>
                <a:gd name="connsiteY23" fmla="*/ 157397 h 207281"/>
                <a:gd name="connsiteX24" fmla="*/ 91706 w 165560"/>
                <a:gd name="connsiteY24" fmla="*/ 174073 h 207281"/>
                <a:gd name="connsiteX25" fmla="*/ 80505 w 165560"/>
                <a:gd name="connsiteY25" fmla="*/ 161512 h 207281"/>
                <a:gd name="connsiteX26" fmla="*/ 79876 w 165560"/>
                <a:gd name="connsiteY26" fmla="*/ 161409 h 207281"/>
                <a:gd name="connsiteX27" fmla="*/ 63577 w 165560"/>
                <a:gd name="connsiteY27" fmla="*/ 180394 h 207281"/>
                <a:gd name="connsiteX28" fmla="*/ 55850 w 165560"/>
                <a:gd name="connsiteY28" fmla="*/ 175890 h 207281"/>
                <a:gd name="connsiteX29" fmla="*/ 68915 w 165560"/>
                <a:gd name="connsiteY29" fmla="*/ 166609 h 207281"/>
                <a:gd name="connsiteX30" fmla="*/ 54136 w 165560"/>
                <a:gd name="connsiteY30" fmla="*/ 175845 h 207281"/>
                <a:gd name="connsiteX31" fmla="*/ 50118 w 165560"/>
                <a:gd name="connsiteY31" fmla="*/ 177896 h 207281"/>
                <a:gd name="connsiteX32" fmla="*/ 27481 w 165560"/>
                <a:gd name="connsiteY32" fmla="*/ 191772 h 207281"/>
                <a:gd name="connsiteX33" fmla="*/ 23206 w 165560"/>
                <a:gd name="connsiteY33" fmla="*/ 196504 h 207281"/>
                <a:gd name="connsiteX34" fmla="*/ 8416 w 165560"/>
                <a:gd name="connsiteY34" fmla="*/ 206957 h 207281"/>
                <a:gd name="connsiteX35" fmla="*/ 866 w 165560"/>
                <a:gd name="connsiteY35" fmla="*/ 190218 h 207281"/>
                <a:gd name="connsiteX36" fmla="*/ 1015 w 165560"/>
                <a:gd name="connsiteY36" fmla="*/ 187937 h 207281"/>
                <a:gd name="connsiteX37" fmla="*/ 1506 w 165560"/>
                <a:gd name="connsiteY37" fmla="*/ 177005 h 207281"/>
                <a:gd name="connsiteX38" fmla="*/ 6421 w 165560"/>
                <a:gd name="connsiteY38" fmla="*/ 170667 h 207281"/>
                <a:gd name="connsiteX39" fmla="*/ 13691 w 165560"/>
                <a:gd name="connsiteY39" fmla="*/ 176376 h 207281"/>
                <a:gd name="connsiteX40" fmla="*/ 12559 w 165560"/>
                <a:gd name="connsiteY40" fmla="*/ 192515 h 207281"/>
                <a:gd name="connsiteX41" fmla="*/ 20337 w 165560"/>
                <a:gd name="connsiteY41" fmla="*/ 175685 h 207281"/>
                <a:gd name="connsiteX42" fmla="*/ 29961 w 165560"/>
                <a:gd name="connsiteY42" fmla="*/ 150470 h 207281"/>
                <a:gd name="connsiteX43" fmla="*/ 37185 w 165560"/>
                <a:gd name="connsiteY43" fmla="*/ 132045 h 207281"/>
                <a:gd name="connsiteX44" fmla="*/ 37219 w 165560"/>
                <a:gd name="connsiteY44" fmla="*/ 135303 h 207281"/>
                <a:gd name="connsiteX45" fmla="*/ 38214 w 165560"/>
                <a:gd name="connsiteY45" fmla="*/ 137497 h 207281"/>
                <a:gd name="connsiteX46" fmla="*/ 37219 w 165560"/>
                <a:gd name="connsiteY46" fmla="*/ 138594 h 207281"/>
                <a:gd name="connsiteX47" fmla="*/ 42603 w 165560"/>
                <a:gd name="connsiteY47" fmla="*/ 140343 h 207281"/>
                <a:gd name="connsiteX48" fmla="*/ 56216 w 165560"/>
                <a:gd name="connsiteY48" fmla="*/ 125490 h 207281"/>
                <a:gd name="connsiteX49" fmla="*/ 56410 w 165560"/>
                <a:gd name="connsiteY49" fmla="*/ 118386 h 207281"/>
                <a:gd name="connsiteX50" fmla="*/ 56925 w 165560"/>
                <a:gd name="connsiteY50" fmla="*/ 102413 h 207281"/>
                <a:gd name="connsiteX51" fmla="*/ 56942 w 165560"/>
                <a:gd name="connsiteY51" fmla="*/ 102413 h 207281"/>
                <a:gd name="connsiteX52" fmla="*/ 66166 w 165560"/>
                <a:gd name="connsiteY52" fmla="*/ 109722 h 207281"/>
                <a:gd name="connsiteX53" fmla="*/ 73127 w 165560"/>
                <a:gd name="connsiteY53" fmla="*/ 87394 h 207281"/>
                <a:gd name="connsiteX54" fmla="*/ 90855 w 165560"/>
                <a:gd name="connsiteY54" fmla="*/ 75135 h 207281"/>
                <a:gd name="connsiteX55" fmla="*/ 97993 w 165560"/>
                <a:gd name="connsiteY55" fmla="*/ 90028 h 207281"/>
                <a:gd name="connsiteX56" fmla="*/ 102970 w 165560"/>
                <a:gd name="connsiteY56" fmla="*/ 79387 h 207281"/>
                <a:gd name="connsiteX57" fmla="*/ 109217 w 165560"/>
                <a:gd name="connsiteY57" fmla="*/ 77855 h 207281"/>
                <a:gd name="connsiteX58" fmla="*/ 117201 w 165560"/>
                <a:gd name="connsiteY58" fmla="*/ 57978 h 207281"/>
                <a:gd name="connsiteX59" fmla="*/ 108588 w 165560"/>
                <a:gd name="connsiteY59" fmla="*/ 59282 h 207281"/>
                <a:gd name="connsiteX60" fmla="*/ 101679 w 165560"/>
                <a:gd name="connsiteY60" fmla="*/ 62248 h 207281"/>
                <a:gd name="connsiteX61" fmla="*/ 103142 w 165560"/>
                <a:gd name="connsiteY61" fmla="*/ 53430 h 207281"/>
                <a:gd name="connsiteX62" fmla="*/ 114806 w 165560"/>
                <a:gd name="connsiteY62" fmla="*/ 50155 h 207281"/>
                <a:gd name="connsiteX63" fmla="*/ 129277 w 165560"/>
                <a:gd name="connsiteY63" fmla="*/ 46486 h 207281"/>
                <a:gd name="connsiteX64" fmla="*/ 134054 w 165560"/>
                <a:gd name="connsiteY64" fmla="*/ 36313 h 207281"/>
                <a:gd name="connsiteX65" fmla="*/ 141764 w 165560"/>
                <a:gd name="connsiteY65" fmla="*/ 19802 h 207281"/>
                <a:gd name="connsiteX66" fmla="*/ 155583 w 165560"/>
                <a:gd name="connsiteY66" fmla="*/ 3743 h 207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165560" h="207281">
                  <a:moveTo>
                    <a:pt x="155583" y="3743"/>
                  </a:moveTo>
                  <a:cubicBezTo>
                    <a:pt x="159200" y="4280"/>
                    <a:pt x="161098" y="737"/>
                    <a:pt x="164218" y="0"/>
                  </a:cubicBezTo>
                  <a:cubicBezTo>
                    <a:pt x="166196" y="3137"/>
                    <a:pt x="165881" y="6532"/>
                    <a:pt x="163972" y="9052"/>
                  </a:cubicBezTo>
                  <a:cubicBezTo>
                    <a:pt x="160435" y="13733"/>
                    <a:pt x="160172" y="17991"/>
                    <a:pt x="161446" y="23866"/>
                  </a:cubicBezTo>
                  <a:cubicBezTo>
                    <a:pt x="164458" y="37736"/>
                    <a:pt x="153971" y="47160"/>
                    <a:pt x="148085" y="58047"/>
                  </a:cubicBezTo>
                  <a:cubicBezTo>
                    <a:pt x="150205" y="60305"/>
                    <a:pt x="153011" y="59436"/>
                    <a:pt x="155577" y="59659"/>
                  </a:cubicBezTo>
                  <a:cubicBezTo>
                    <a:pt x="154245" y="63248"/>
                    <a:pt x="156086" y="70769"/>
                    <a:pt x="147753" y="65168"/>
                  </a:cubicBezTo>
                  <a:cubicBezTo>
                    <a:pt x="143375" y="62225"/>
                    <a:pt x="143101" y="66671"/>
                    <a:pt x="142421" y="69528"/>
                  </a:cubicBezTo>
                  <a:cubicBezTo>
                    <a:pt x="141907" y="69346"/>
                    <a:pt x="141278" y="68877"/>
                    <a:pt x="140889" y="69026"/>
                  </a:cubicBezTo>
                  <a:cubicBezTo>
                    <a:pt x="132083" y="72357"/>
                    <a:pt x="115006" y="84936"/>
                    <a:pt x="110451" y="91566"/>
                  </a:cubicBezTo>
                  <a:cubicBezTo>
                    <a:pt x="109908" y="92354"/>
                    <a:pt x="110143" y="93669"/>
                    <a:pt x="109897" y="95772"/>
                  </a:cubicBezTo>
                  <a:cubicBezTo>
                    <a:pt x="118361" y="94549"/>
                    <a:pt x="120533" y="83250"/>
                    <a:pt x="131122" y="84182"/>
                  </a:cubicBezTo>
                  <a:cubicBezTo>
                    <a:pt x="126888" y="95103"/>
                    <a:pt x="120978" y="103750"/>
                    <a:pt x="110583" y="109608"/>
                  </a:cubicBezTo>
                  <a:cubicBezTo>
                    <a:pt x="116721" y="111077"/>
                    <a:pt x="121521" y="109619"/>
                    <a:pt x="125727" y="105922"/>
                  </a:cubicBezTo>
                  <a:cubicBezTo>
                    <a:pt x="130397" y="101813"/>
                    <a:pt x="136060" y="103081"/>
                    <a:pt x="140850" y="104396"/>
                  </a:cubicBezTo>
                  <a:cubicBezTo>
                    <a:pt x="149942" y="106899"/>
                    <a:pt x="150302" y="110465"/>
                    <a:pt x="143193" y="117014"/>
                  </a:cubicBezTo>
                  <a:cubicBezTo>
                    <a:pt x="140386" y="119603"/>
                    <a:pt x="137506" y="122169"/>
                    <a:pt x="135060" y="125084"/>
                  </a:cubicBezTo>
                  <a:cubicBezTo>
                    <a:pt x="133077" y="127450"/>
                    <a:pt x="132848" y="130290"/>
                    <a:pt x="136432" y="131542"/>
                  </a:cubicBezTo>
                  <a:cubicBezTo>
                    <a:pt x="140741" y="133045"/>
                    <a:pt x="139701" y="134394"/>
                    <a:pt x="136878" y="136543"/>
                  </a:cubicBezTo>
                  <a:cubicBezTo>
                    <a:pt x="129591" y="142086"/>
                    <a:pt x="122579" y="152316"/>
                    <a:pt x="119372" y="161597"/>
                  </a:cubicBezTo>
                  <a:cubicBezTo>
                    <a:pt x="118698" y="162009"/>
                    <a:pt x="118024" y="162414"/>
                    <a:pt x="117355" y="162826"/>
                  </a:cubicBezTo>
                  <a:cubicBezTo>
                    <a:pt x="115835" y="162351"/>
                    <a:pt x="114578" y="161483"/>
                    <a:pt x="113629" y="160191"/>
                  </a:cubicBezTo>
                  <a:cubicBezTo>
                    <a:pt x="112886" y="158734"/>
                    <a:pt x="112737" y="156660"/>
                    <a:pt x="111680" y="155745"/>
                  </a:cubicBezTo>
                  <a:cubicBezTo>
                    <a:pt x="107685" y="152299"/>
                    <a:pt x="110114" y="157105"/>
                    <a:pt x="110074" y="157397"/>
                  </a:cubicBezTo>
                  <a:cubicBezTo>
                    <a:pt x="108634" y="168084"/>
                    <a:pt x="99221" y="171364"/>
                    <a:pt x="91706" y="174073"/>
                  </a:cubicBezTo>
                  <a:cubicBezTo>
                    <a:pt x="81088" y="177908"/>
                    <a:pt x="81202" y="168432"/>
                    <a:pt x="80505" y="161512"/>
                  </a:cubicBezTo>
                  <a:cubicBezTo>
                    <a:pt x="80122" y="163523"/>
                    <a:pt x="79853" y="160746"/>
                    <a:pt x="79876" y="161409"/>
                  </a:cubicBezTo>
                  <a:cubicBezTo>
                    <a:pt x="80288" y="172924"/>
                    <a:pt x="74172" y="178651"/>
                    <a:pt x="63577" y="180394"/>
                  </a:cubicBezTo>
                  <a:cubicBezTo>
                    <a:pt x="60136" y="180960"/>
                    <a:pt x="57102" y="179662"/>
                    <a:pt x="55850" y="175890"/>
                  </a:cubicBezTo>
                  <a:cubicBezTo>
                    <a:pt x="57182" y="170672"/>
                    <a:pt x="61302" y="168438"/>
                    <a:pt x="68915" y="166609"/>
                  </a:cubicBezTo>
                  <a:cubicBezTo>
                    <a:pt x="59159" y="166192"/>
                    <a:pt x="57273" y="171804"/>
                    <a:pt x="54136" y="175845"/>
                  </a:cubicBezTo>
                  <a:cubicBezTo>
                    <a:pt x="52907" y="176759"/>
                    <a:pt x="51575" y="177439"/>
                    <a:pt x="50118" y="177896"/>
                  </a:cubicBezTo>
                  <a:cubicBezTo>
                    <a:pt x="40380" y="178925"/>
                    <a:pt x="30579" y="179685"/>
                    <a:pt x="27481" y="191772"/>
                  </a:cubicBezTo>
                  <a:cubicBezTo>
                    <a:pt x="26984" y="193716"/>
                    <a:pt x="24955" y="195287"/>
                    <a:pt x="23206" y="196504"/>
                  </a:cubicBezTo>
                  <a:cubicBezTo>
                    <a:pt x="18137" y="200042"/>
                    <a:pt x="15262" y="209100"/>
                    <a:pt x="8416" y="206957"/>
                  </a:cubicBezTo>
                  <a:cubicBezTo>
                    <a:pt x="2032" y="204962"/>
                    <a:pt x="2415" y="196361"/>
                    <a:pt x="866" y="190218"/>
                  </a:cubicBezTo>
                  <a:cubicBezTo>
                    <a:pt x="906" y="189458"/>
                    <a:pt x="958" y="188698"/>
                    <a:pt x="1015" y="187937"/>
                  </a:cubicBezTo>
                  <a:cubicBezTo>
                    <a:pt x="420" y="184274"/>
                    <a:pt x="4175" y="180937"/>
                    <a:pt x="1506" y="177005"/>
                  </a:cubicBezTo>
                  <a:cubicBezTo>
                    <a:pt x="-2969" y="170415"/>
                    <a:pt x="3690" y="171667"/>
                    <a:pt x="6421" y="170667"/>
                  </a:cubicBezTo>
                  <a:cubicBezTo>
                    <a:pt x="11542" y="168804"/>
                    <a:pt x="13508" y="172050"/>
                    <a:pt x="13691" y="176376"/>
                  </a:cubicBezTo>
                  <a:cubicBezTo>
                    <a:pt x="13908" y="181508"/>
                    <a:pt x="8833" y="186275"/>
                    <a:pt x="12559" y="192515"/>
                  </a:cubicBezTo>
                  <a:cubicBezTo>
                    <a:pt x="19331" y="188532"/>
                    <a:pt x="19257" y="181371"/>
                    <a:pt x="20337" y="175685"/>
                  </a:cubicBezTo>
                  <a:cubicBezTo>
                    <a:pt x="22069" y="166563"/>
                    <a:pt x="23446" y="157808"/>
                    <a:pt x="29961" y="150470"/>
                  </a:cubicBezTo>
                  <a:cubicBezTo>
                    <a:pt x="34470" y="145395"/>
                    <a:pt x="29241" y="136074"/>
                    <a:pt x="37185" y="132045"/>
                  </a:cubicBezTo>
                  <a:cubicBezTo>
                    <a:pt x="37196" y="133131"/>
                    <a:pt x="37208" y="134217"/>
                    <a:pt x="37219" y="135303"/>
                  </a:cubicBezTo>
                  <a:cubicBezTo>
                    <a:pt x="38214" y="136034"/>
                    <a:pt x="38540" y="136765"/>
                    <a:pt x="38214" y="137497"/>
                  </a:cubicBezTo>
                  <a:cubicBezTo>
                    <a:pt x="37882" y="138228"/>
                    <a:pt x="37557" y="138594"/>
                    <a:pt x="37219" y="138594"/>
                  </a:cubicBezTo>
                  <a:cubicBezTo>
                    <a:pt x="38591" y="140583"/>
                    <a:pt x="40963" y="141949"/>
                    <a:pt x="42603" y="140343"/>
                  </a:cubicBezTo>
                  <a:cubicBezTo>
                    <a:pt x="47375" y="135680"/>
                    <a:pt x="49369" y="128622"/>
                    <a:pt x="56216" y="125490"/>
                  </a:cubicBezTo>
                  <a:cubicBezTo>
                    <a:pt x="58416" y="124484"/>
                    <a:pt x="58405" y="121066"/>
                    <a:pt x="56410" y="118386"/>
                  </a:cubicBezTo>
                  <a:cubicBezTo>
                    <a:pt x="52444" y="113048"/>
                    <a:pt x="52118" y="107585"/>
                    <a:pt x="56925" y="102413"/>
                  </a:cubicBezTo>
                  <a:lnTo>
                    <a:pt x="56942" y="102413"/>
                  </a:lnTo>
                  <a:cubicBezTo>
                    <a:pt x="57365" y="107779"/>
                    <a:pt x="60371" y="109962"/>
                    <a:pt x="66166" y="109722"/>
                  </a:cubicBezTo>
                  <a:cubicBezTo>
                    <a:pt x="66949" y="101584"/>
                    <a:pt x="65503" y="91583"/>
                    <a:pt x="73127" y="87394"/>
                  </a:cubicBezTo>
                  <a:cubicBezTo>
                    <a:pt x="79602" y="83833"/>
                    <a:pt x="86831" y="81976"/>
                    <a:pt x="90855" y="75135"/>
                  </a:cubicBezTo>
                  <a:cubicBezTo>
                    <a:pt x="97473" y="78307"/>
                    <a:pt x="92375" y="85936"/>
                    <a:pt x="97993" y="90028"/>
                  </a:cubicBezTo>
                  <a:cubicBezTo>
                    <a:pt x="99650" y="86485"/>
                    <a:pt x="101313" y="82936"/>
                    <a:pt x="102970" y="79387"/>
                  </a:cubicBezTo>
                  <a:cubicBezTo>
                    <a:pt x="105365" y="79884"/>
                    <a:pt x="109177" y="82039"/>
                    <a:pt x="109217" y="77855"/>
                  </a:cubicBezTo>
                  <a:cubicBezTo>
                    <a:pt x="109291" y="70163"/>
                    <a:pt x="111480" y="63533"/>
                    <a:pt x="117201" y="57978"/>
                  </a:cubicBezTo>
                  <a:cubicBezTo>
                    <a:pt x="112852" y="56064"/>
                    <a:pt x="110794" y="57590"/>
                    <a:pt x="108588" y="59282"/>
                  </a:cubicBezTo>
                  <a:cubicBezTo>
                    <a:pt x="106560" y="60836"/>
                    <a:pt x="105891" y="66768"/>
                    <a:pt x="101679" y="62248"/>
                  </a:cubicBezTo>
                  <a:cubicBezTo>
                    <a:pt x="98867" y="59230"/>
                    <a:pt x="101490" y="56161"/>
                    <a:pt x="103142" y="53430"/>
                  </a:cubicBezTo>
                  <a:cubicBezTo>
                    <a:pt x="105965" y="48777"/>
                    <a:pt x="110731" y="49246"/>
                    <a:pt x="114806" y="50155"/>
                  </a:cubicBezTo>
                  <a:cubicBezTo>
                    <a:pt x="120510" y="51429"/>
                    <a:pt x="125487" y="51869"/>
                    <a:pt x="129277" y="46486"/>
                  </a:cubicBezTo>
                  <a:cubicBezTo>
                    <a:pt x="133500" y="44325"/>
                    <a:pt x="136569" y="41485"/>
                    <a:pt x="134054" y="36313"/>
                  </a:cubicBezTo>
                  <a:cubicBezTo>
                    <a:pt x="129802" y="27558"/>
                    <a:pt x="135209" y="22511"/>
                    <a:pt x="141764" y="19802"/>
                  </a:cubicBezTo>
                  <a:cubicBezTo>
                    <a:pt x="149559" y="16602"/>
                    <a:pt x="153074" y="10898"/>
                    <a:pt x="155583" y="3743"/>
                  </a:cubicBezTo>
                  <a:close/>
                </a:path>
              </a:pathLst>
            </a:custGeom>
            <a:grpFill/>
            <a:ln w="5715" cap="flat">
              <a:noFill/>
              <a:prstDash val="solid"/>
              <a:miter/>
            </a:ln>
          </p:spPr>
          <p:txBody>
            <a:bodyPr rtlCol="0" anchor="ctr"/>
            <a:lstStyle/>
            <a:p>
              <a:endParaRPr lang="zh-CN" altLang="en-US"/>
            </a:p>
          </p:txBody>
        </p:sp>
        <p:sp>
          <p:nvSpPr>
            <p:cNvPr id="6028" name="任意多边形: 形状 6027">
              <a:extLst>
                <a:ext uri="{FF2B5EF4-FFF2-40B4-BE49-F238E27FC236}">
                  <a16:creationId xmlns:a16="http://schemas.microsoft.com/office/drawing/2014/main" id="{8987A274-5B6D-C0C8-B6BA-5ABE1DE3F4F6}"/>
                </a:ext>
              </a:extLst>
            </p:cNvPr>
            <p:cNvSpPr/>
            <p:nvPr/>
          </p:nvSpPr>
          <p:spPr>
            <a:xfrm>
              <a:off x="5034827" y="4930319"/>
              <a:ext cx="73152" cy="121426"/>
            </a:xfrm>
            <a:custGeom>
              <a:avLst/>
              <a:gdLst>
                <a:gd name="connsiteX0" fmla="*/ 7161 w 73152"/>
                <a:gd name="connsiteY0" fmla="*/ 77598 h 121426"/>
                <a:gd name="connsiteX1" fmla="*/ 0 w 73152"/>
                <a:gd name="connsiteY1" fmla="*/ 66683 h 121426"/>
                <a:gd name="connsiteX2" fmla="*/ 18991 w 73152"/>
                <a:gd name="connsiteY2" fmla="*/ 59870 h 121426"/>
                <a:gd name="connsiteX3" fmla="*/ 36165 w 73152"/>
                <a:gd name="connsiteY3" fmla="*/ 37382 h 121426"/>
                <a:gd name="connsiteX4" fmla="*/ 49275 w 73152"/>
                <a:gd name="connsiteY4" fmla="*/ 21551 h 121426"/>
                <a:gd name="connsiteX5" fmla="*/ 53229 w 73152"/>
                <a:gd name="connsiteY5" fmla="*/ 13219 h 121426"/>
                <a:gd name="connsiteX6" fmla="*/ 55213 w 73152"/>
                <a:gd name="connsiteY6" fmla="*/ 0 h 121426"/>
                <a:gd name="connsiteX7" fmla="*/ 64128 w 73152"/>
                <a:gd name="connsiteY7" fmla="*/ 7607 h 121426"/>
                <a:gd name="connsiteX8" fmla="*/ 66786 w 73152"/>
                <a:gd name="connsiteY8" fmla="*/ 13985 h 121426"/>
                <a:gd name="connsiteX9" fmla="*/ 64477 w 73152"/>
                <a:gd name="connsiteY9" fmla="*/ 29638 h 121426"/>
                <a:gd name="connsiteX10" fmla="*/ 62248 w 73152"/>
                <a:gd name="connsiteY10" fmla="*/ 35410 h 121426"/>
                <a:gd name="connsiteX11" fmla="*/ 54601 w 73152"/>
                <a:gd name="connsiteY11" fmla="*/ 55744 h 121426"/>
                <a:gd name="connsiteX12" fmla="*/ 73152 w 73152"/>
                <a:gd name="connsiteY12" fmla="*/ 52869 h 121426"/>
                <a:gd name="connsiteX13" fmla="*/ 47394 w 73152"/>
                <a:gd name="connsiteY13" fmla="*/ 70140 h 121426"/>
                <a:gd name="connsiteX14" fmla="*/ 49715 w 73152"/>
                <a:gd name="connsiteY14" fmla="*/ 51172 h 121426"/>
                <a:gd name="connsiteX15" fmla="*/ 44240 w 73152"/>
                <a:gd name="connsiteY15" fmla="*/ 44000 h 121426"/>
                <a:gd name="connsiteX16" fmla="*/ 39405 w 73152"/>
                <a:gd name="connsiteY16" fmla="*/ 48886 h 121426"/>
                <a:gd name="connsiteX17" fmla="*/ 21066 w 73152"/>
                <a:gd name="connsiteY17" fmla="*/ 63734 h 121426"/>
                <a:gd name="connsiteX18" fmla="*/ 31730 w 73152"/>
                <a:gd name="connsiteY18" fmla="*/ 64008 h 121426"/>
                <a:gd name="connsiteX19" fmla="*/ 28295 w 73152"/>
                <a:gd name="connsiteY19" fmla="*/ 70294 h 121426"/>
                <a:gd name="connsiteX20" fmla="*/ 30198 w 73152"/>
                <a:gd name="connsiteY20" fmla="*/ 84165 h 121426"/>
                <a:gd name="connsiteX21" fmla="*/ 30953 w 73152"/>
                <a:gd name="connsiteY21" fmla="*/ 86205 h 121426"/>
                <a:gd name="connsiteX22" fmla="*/ 29872 w 73152"/>
                <a:gd name="connsiteY22" fmla="*/ 97989 h 121426"/>
                <a:gd name="connsiteX23" fmla="*/ 21403 w 73152"/>
                <a:gd name="connsiteY23" fmla="*/ 121204 h 121426"/>
                <a:gd name="connsiteX24" fmla="*/ 13510 w 73152"/>
                <a:gd name="connsiteY24" fmla="*/ 118632 h 121426"/>
                <a:gd name="connsiteX25" fmla="*/ 12333 w 73152"/>
                <a:gd name="connsiteY25" fmla="*/ 114700 h 121426"/>
                <a:gd name="connsiteX26" fmla="*/ 7161 w 73152"/>
                <a:gd name="connsiteY26" fmla="*/ 97344 h 121426"/>
                <a:gd name="connsiteX27" fmla="*/ 13716 w 73152"/>
                <a:gd name="connsiteY27" fmla="*/ 87491 h 121426"/>
                <a:gd name="connsiteX28" fmla="*/ 12184 w 73152"/>
                <a:gd name="connsiteY28" fmla="*/ 78679 h 121426"/>
                <a:gd name="connsiteX29" fmla="*/ 10470 w 73152"/>
                <a:gd name="connsiteY29" fmla="*/ 87474 h 121426"/>
                <a:gd name="connsiteX30" fmla="*/ 3926 w 73152"/>
                <a:gd name="connsiteY30" fmla="*/ 84171 h 121426"/>
                <a:gd name="connsiteX31" fmla="*/ 3263 w 73152"/>
                <a:gd name="connsiteY31" fmla="*/ 81993 h 121426"/>
                <a:gd name="connsiteX32" fmla="*/ 3909 w 73152"/>
                <a:gd name="connsiteY32" fmla="*/ 80896 h 121426"/>
                <a:gd name="connsiteX33" fmla="*/ 3898 w 73152"/>
                <a:gd name="connsiteY33" fmla="*/ 80896 h 121426"/>
                <a:gd name="connsiteX34" fmla="*/ 7161 w 73152"/>
                <a:gd name="connsiteY34" fmla="*/ 77598 h 121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3152" h="121426">
                  <a:moveTo>
                    <a:pt x="7161" y="77598"/>
                  </a:moveTo>
                  <a:cubicBezTo>
                    <a:pt x="7264" y="73444"/>
                    <a:pt x="4018" y="70963"/>
                    <a:pt x="0" y="66683"/>
                  </a:cubicBezTo>
                  <a:cubicBezTo>
                    <a:pt x="8070" y="65682"/>
                    <a:pt x="13379" y="64254"/>
                    <a:pt x="18991" y="59870"/>
                  </a:cubicBezTo>
                  <a:cubicBezTo>
                    <a:pt x="27301" y="53389"/>
                    <a:pt x="31558" y="45897"/>
                    <a:pt x="36165" y="37382"/>
                  </a:cubicBezTo>
                  <a:cubicBezTo>
                    <a:pt x="39359" y="31478"/>
                    <a:pt x="41405" y="24100"/>
                    <a:pt x="49275" y="21551"/>
                  </a:cubicBezTo>
                  <a:cubicBezTo>
                    <a:pt x="52864" y="20391"/>
                    <a:pt x="52950" y="16585"/>
                    <a:pt x="53229" y="13219"/>
                  </a:cubicBezTo>
                  <a:cubicBezTo>
                    <a:pt x="53584" y="8973"/>
                    <a:pt x="51984" y="4435"/>
                    <a:pt x="55213" y="0"/>
                  </a:cubicBezTo>
                  <a:cubicBezTo>
                    <a:pt x="58853" y="1755"/>
                    <a:pt x="60036" y="6395"/>
                    <a:pt x="64128" y="7607"/>
                  </a:cubicBezTo>
                  <a:cubicBezTo>
                    <a:pt x="67083" y="8481"/>
                    <a:pt x="68460" y="10761"/>
                    <a:pt x="66786" y="13985"/>
                  </a:cubicBezTo>
                  <a:cubicBezTo>
                    <a:pt x="64225" y="18922"/>
                    <a:pt x="62339" y="23814"/>
                    <a:pt x="64477" y="29638"/>
                  </a:cubicBezTo>
                  <a:cubicBezTo>
                    <a:pt x="65037" y="31164"/>
                    <a:pt x="63591" y="34919"/>
                    <a:pt x="62248" y="35410"/>
                  </a:cubicBezTo>
                  <a:cubicBezTo>
                    <a:pt x="51458" y="39336"/>
                    <a:pt x="58167" y="49160"/>
                    <a:pt x="54601" y="55744"/>
                  </a:cubicBezTo>
                  <a:cubicBezTo>
                    <a:pt x="60373" y="49709"/>
                    <a:pt x="66328" y="48440"/>
                    <a:pt x="73152" y="52869"/>
                  </a:cubicBezTo>
                  <a:cubicBezTo>
                    <a:pt x="66517" y="60733"/>
                    <a:pt x="56396" y="62973"/>
                    <a:pt x="47394" y="70140"/>
                  </a:cubicBezTo>
                  <a:cubicBezTo>
                    <a:pt x="48326" y="62688"/>
                    <a:pt x="49178" y="56944"/>
                    <a:pt x="49715" y="51172"/>
                  </a:cubicBezTo>
                  <a:cubicBezTo>
                    <a:pt x="50081" y="47292"/>
                    <a:pt x="47629" y="44937"/>
                    <a:pt x="44240" y="44000"/>
                  </a:cubicBezTo>
                  <a:cubicBezTo>
                    <a:pt x="40274" y="42903"/>
                    <a:pt x="40039" y="46480"/>
                    <a:pt x="39405" y="48886"/>
                  </a:cubicBezTo>
                  <a:cubicBezTo>
                    <a:pt x="36942" y="58173"/>
                    <a:pt x="24815" y="55790"/>
                    <a:pt x="21066" y="63734"/>
                  </a:cubicBezTo>
                  <a:cubicBezTo>
                    <a:pt x="24855" y="67654"/>
                    <a:pt x="28272" y="61991"/>
                    <a:pt x="31730" y="64008"/>
                  </a:cubicBezTo>
                  <a:cubicBezTo>
                    <a:pt x="33090" y="67431"/>
                    <a:pt x="30284" y="68620"/>
                    <a:pt x="28295" y="70294"/>
                  </a:cubicBezTo>
                  <a:cubicBezTo>
                    <a:pt x="20003" y="77272"/>
                    <a:pt x="20014" y="77284"/>
                    <a:pt x="30198" y="84165"/>
                  </a:cubicBezTo>
                  <a:cubicBezTo>
                    <a:pt x="30444" y="84845"/>
                    <a:pt x="30695" y="85525"/>
                    <a:pt x="30953" y="86205"/>
                  </a:cubicBezTo>
                  <a:cubicBezTo>
                    <a:pt x="29804" y="90177"/>
                    <a:pt x="29512" y="97464"/>
                    <a:pt x="29872" y="97989"/>
                  </a:cubicBezTo>
                  <a:cubicBezTo>
                    <a:pt x="38319" y="110197"/>
                    <a:pt x="29827" y="115597"/>
                    <a:pt x="21403" y="121204"/>
                  </a:cubicBezTo>
                  <a:cubicBezTo>
                    <a:pt x="18265" y="121918"/>
                    <a:pt x="15688" y="120878"/>
                    <a:pt x="13510" y="118632"/>
                  </a:cubicBezTo>
                  <a:cubicBezTo>
                    <a:pt x="12745" y="117432"/>
                    <a:pt x="12367" y="116106"/>
                    <a:pt x="12333" y="114700"/>
                  </a:cubicBezTo>
                  <a:cubicBezTo>
                    <a:pt x="11276" y="108728"/>
                    <a:pt x="3000" y="104876"/>
                    <a:pt x="7161" y="97344"/>
                  </a:cubicBezTo>
                  <a:cubicBezTo>
                    <a:pt x="9184" y="93955"/>
                    <a:pt x="14282" y="92606"/>
                    <a:pt x="13716" y="87491"/>
                  </a:cubicBezTo>
                  <a:cubicBezTo>
                    <a:pt x="11281" y="84891"/>
                    <a:pt x="12459" y="81656"/>
                    <a:pt x="12184" y="78679"/>
                  </a:cubicBezTo>
                  <a:cubicBezTo>
                    <a:pt x="11716" y="81633"/>
                    <a:pt x="12956" y="84914"/>
                    <a:pt x="10470" y="87474"/>
                  </a:cubicBezTo>
                  <a:cubicBezTo>
                    <a:pt x="8287" y="86371"/>
                    <a:pt x="6104" y="85268"/>
                    <a:pt x="3926" y="84171"/>
                  </a:cubicBezTo>
                  <a:cubicBezTo>
                    <a:pt x="3275" y="83445"/>
                    <a:pt x="3052" y="82719"/>
                    <a:pt x="3263" y="81993"/>
                  </a:cubicBezTo>
                  <a:cubicBezTo>
                    <a:pt x="3475" y="81262"/>
                    <a:pt x="3692" y="80896"/>
                    <a:pt x="3909" y="80896"/>
                  </a:cubicBezTo>
                  <a:lnTo>
                    <a:pt x="3898" y="80896"/>
                  </a:lnTo>
                  <a:cubicBezTo>
                    <a:pt x="5023" y="79827"/>
                    <a:pt x="6104" y="78724"/>
                    <a:pt x="7161" y="77598"/>
                  </a:cubicBezTo>
                  <a:close/>
                </a:path>
              </a:pathLst>
            </a:custGeom>
            <a:grpFill/>
            <a:ln w="5715" cap="flat">
              <a:noFill/>
              <a:prstDash val="solid"/>
              <a:miter/>
            </a:ln>
          </p:spPr>
          <p:txBody>
            <a:bodyPr rtlCol="0" anchor="ctr"/>
            <a:lstStyle/>
            <a:p>
              <a:endParaRPr lang="zh-CN" altLang="en-US"/>
            </a:p>
          </p:txBody>
        </p:sp>
        <p:sp>
          <p:nvSpPr>
            <p:cNvPr id="6029" name="任意多边形: 形状 6028">
              <a:extLst>
                <a:ext uri="{FF2B5EF4-FFF2-40B4-BE49-F238E27FC236}">
                  <a16:creationId xmlns:a16="http://schemas.microsoft.com/office/drawing/2014/main" id="{CAFB2CF7-0989-AE64-AE2F-ADF8270D4514}"/>
                </a:ext>
              </a:extLst>
            </p:cNvPr>
            <p:cNvSpPr/>
            <p:nvPr/>
          </p:nvSpPr>
          <p:spPr>
            <a:xfrm>
              <a:off x="5062939" y="4998424"/>
              <a:ext cx="83262" cy="53887"/>
            </a:xfrm>
            <a:custGeom>
              <a:avLst/>
              <a:gdLst>
                <a:gd name="connsiteX0" fmla="*/ 25112 w 83262"/>
                <a:gd name="connsiteY0" fmla="*/ 16077 h 53887"/>
                <a:gd name="connsiteX1" fmla="*/ 24020 w 83262"/>
                <a:gd name="connsiteY1" fmla="*/ 19146 h 53887"/>
                <a:gd name="connsiteX2" fmla="*/ 26667 w 83262"/>
                <a:gd name="connsiteY2" fmla="*/ 21460 h 53887"/>
                <a:gd name="connsiteX3" fmla="*/ 32741 w 83262"/>
                <a:gd name="connsiteY3" fmla="*/ 12779 h 53887"/>
                <a:gd name="connsiteX4" fmla="*/ 38342 w 83262"/>
                <a:gd name="connsiteY4" fmla="*/ 1401 h 53887"/>
                <a:gd name="connsiteX5" fmla="*/ 46429 w 83262"/>
                <a:gd name="connsiteY5" fmla="*/ 2412 h 53887"/>
                <a:gd name="connsiteX6" fmla="*/ 58888 w 83262"/>
                <a:gd name="connsiteY6" fmla="*/ 7327 h 53887"/>
                <a:gd name="connsiteX7" fmla="*/ 61859 w 83262"/>
                <a:gd name="connsiteY7" fmla="*/ 5990 h 53887"/>
                <a:gd name="connsiteX8" fmla="*/ 81010 w 83262"/>
                <a:gd name="connsiteY8" fmla="*/ 12791 h 53887"/>
                <a:gd name="connsiteX9" fmla="*/ 81010 w 83262"/>
                <a:gd name="connsiteY9" fmla="*/ 12785 h 53887"/>
                <a:gd name="connsiteX10" fmla="*/ 79382 w 83262"/>
                <a:gd name="connsiteY10" fmla="*/ 40611 h 53887"/>
                <a:gd name="connsiteX11" fmla="*/ 66792 w 83262"/>
                <a:gd name="connsiteY11" fmla="*/ 34050 h 53887"/>
                <a:gd name="connsiteX12" fmla="*/ 64591 w 83262"/>
                <a:gd name="connsiteY12" fmla="*/ 19763 h 53887"/>
                <a:gd name="connsiteX13" fmla="*/ 57585 w 83262"/>
                <a:gd name="connsiteY13" fmla="*/ 18666 h 53887"/>
                <a:gd name="connsiteX14" fmla="*/ 58202 w 83262"/>
                <a:gd name="connsiteY14" fmla="*/ 24392 h 53887"/>
                <a:gd name="connsiteX15" fmla="*/ 58756 w 83262"/>
                <a:gd name="connsiteY15" fmla="*/ 28661 h 53887"/>
                <a:gd name="connsiteX16" fmla="*/ 48046 w 83262"/>
                <a:gd name="connsiteY16" fmla="*/ 49704 h 53887"/>
                <a:gd name="connsiteX17" fmla="*/ 43537 w 83262"/>
                <a:gd name="connsiteY17" fmla="*/ 49452 h 53887"/>
                <a:gd name="connsiteX18" fmla="*/ 40262 w 83262"/>
                <a:gd name="connsiteY18" fmla="*/ 46223 h 53887"/>
                <a:gd name="connsiteX19" fmla="*/ 39137 w 83262"/>
                <a:gd name="connsiteY19" fmla="*/ 41903 h 53887"/>
                <a:gd name="connsiteX20" fmla="*/ 36010 w 83262"/>
                <a:gd name="connsiteY20" fmla="*/ 34290 h 53887"/>
                <a:gd name="connsiteX21" fmla="*/ 35182 w 83262"/>
                <a:gd name="connsiteY21" fmla="*/ 37582 h 53887"/>
                <a:gd name="connsiteX22" fmla="*/ 33136 w 83262"/>
                <a:gd name="connsiteY22" fmla="*/ 45046 h 53887"/>
                <a:gd name="connsiteX23" fmla="*/ 29341 w 83262"/>
                <a:gd name="connsiteY23" fmla="*/ 46784 h 53887"/>
                <a:gd name="connsiteX24" fmla="*/ 12973 w 83262"/>
                <a:gd name="connsiteY24" fmla="*/ 50287 h 53887"/>
                <a:gd name="connsiteX25" fmla="*/ 2961 w 83262"/>
                <a:gd name="connsiteY25" fmla="*/ 52744 h 53887"/>
                <a:gd name="connsiteX26" fmla="*/ 1218 w 83262"/>
                <a:gd name="connsiteY26" fmla="*/ 44155 h 53887"/>
                <a:gd name="connsiteX27" fmla="*/ 5332 w 83262"/>
                <a:gd name="connsiteY27" fmla="*/ 15071 h 53887"/>
                <a:gd name="connsiteX28" fmla="*/ 5384 w 83262"/>
                <a:gd name="connsiteY28" fmla="*/ 12779 h 53887"/>
                <a:gd name="connsiteX29" fmla="*/ 10762 w 83262"/>
                <a:gd name="connsiteY29" fmla="*/ 1355 h 53887"/>
                <a:gd name="connsiteX30" fmla="*/ 20037 w 83262"/>
                <a:gd name="connsiteY30" fmla="*/ 10619 h 53887"/>
                <a:gd name="connsiteX31" fmla="*/ 25112 w 83262"/>
                <a:gd name="connsiteY31" fmla="*/ 16077 h 5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3262" h="53887">
                  <a:moveTo>
                    <a:pt x="25112" y="16077"/>
                  </a:moveTo>
                  <a:cubicBezTo>
                    <a:pt x="24741" y="17094"/>
                    <a:pt x="24215" y="18089"/>
                    <a:pt x="24020" y="19146"/>
                  </a:cubicBezTo>
                  <a:cubicBezTo>
                    <a:pt x="23637" y="21254"/>
                    <a:pt x="24872" y="22158"/>
                    <a:pt x="26667" y="21460"/>
                  </a:cubicBezTo>
                  <a:cubicBezTo>
                    <a:pt x="30644" y="19912"/>
                    <a:pt x="33867" y="14728"/>
                    <a:pt x="32741" y="12779"/>
                  </a:cubicBezTo>
                  <a:cubicBezTo>
                    <a:pt x="28712" y="5807"/>
                    <a:pt x="41840" y="8527"/>
                    <a:pt x="38342" y="1401"/>
                  </a:cubicBezTo>
                  <a:cubicBezTo>
                    <a:pt x="37462" y="-394"/>
                    <a:pt x="46023" y="-863"/>
                    <a:pt x="46429" y="2412"/>
                  </a:cubicBezTo>
                  <a:cubicBezTo>
                    <a:pt x="47738" y="13025"/>
                    <a:pt x="53316" y="9465"/>
                    <a:pt x="58888" y="7327"/>
                  </a:cubicBezTo>
                  <a:cubicBezTo>
                    <a:pt x="59899" y="6938"/>
                    <a:pt x="60836" y="6356"/>
                    <a:pt x="61859" y="5990"/>
                  </a:cubicBezTo>
                  <a:cubicBezTo>
                    <a:pt x="71661" y="2418"/>
                    <a:pt x="74387" y="3401"/>
                    <a:pt x="81010" y="12791"/>
                  </a:cubicBezTo>
                  <a:lnTo>
                    <a:pt x="81010" y="12785"/>
                  </a:lnTo>
                  <a:cubicBezTo>
                    <a:pt x="79702" y="22009"/>
                    <a:pt x="87800" y="31787"/>
                    <a:pt x="79382" y="40611"/>
                  </a:cubicBezTo>
                  <a:cubicBezTo>
                    <a:pt x="70878" y="46720"/>
                    <a:pt x="66449" y="45063"/>
                    <a:pt x="66792" y="34050"/>
                  </a:cubicBezTo>
                  <a:cubicBezTo>
                    <a:pt x="66940" y="29170"/>
                    <a:pt x="67197" y="24106"/>
                    <a:pt x="64591" y="19763"/>
                  </a:cubicBezTo>
                  <a:cubicBezTo>
                    <a:pt x="63020" y="17151"/>
                    <a:pt x="59979" y="16683"/>
                    <a:pt x="57585" y="18666"/>
                  </a:cubicBezTo>
                  <a:cubicBezTo>
                    <a:pt x="55487" y="20409"/>
                    <a:pt x="57253" y="22529"/>
                    <a:pt x="58202" y="24392"/>
                  </a:cubicBezTo>
                  <a:cubicBezTo>
                    <a:pt x="58882" y="25764"/>
                    <a:pt x="59048" y="27175"/>
                    <a:pt x="58756" y="28661"/>
                  </a:cubicBezTo>
                  <a:cubicBezTo>
                    <a:pt x="52984" y="34548"/>
                    <a:pt x="56173" y="45006"/>
                    <a:pt x="48046" y="49704"/>
                  </a:cubicBezTo>
                  <a:cubicBezTo>
                    <a:pt x="46515" y="50115"/>
                    <a:pt x="45012" y="50047"/>
                    <a:pt x="43537" y="49452"/>
                  </a:cubicBezTo>
                  <a:cubicBezTo>
                    <a:pt x="42223" y="48595"/>
                    <a:pt x="41137" y="47509"/>
                    <a:pt x="40262" y="46223"/>
                  </a:cubicBezTo>
                  <a:cubicBezTo>
                    <a:pt x="39651" y="44852"/>
                    <a:pt x="39274" y="43400"/>
                    <a:pt x="39137" y="41903"/>
                  </a:cubicBezTo>
                  <a:cubicBezTo>
                    <a:pt x="37868" y="39417"/>
                    <a:pt x="42091" y="34708"/>
                    <a:pt x="36010" y="34290"/>
                  </a:cubicBezTo>
                  <a:cubicBezTo>
                    <a:pt x="35616" y="35405"/>
                    <a:pt x="35313" y="36445"/>
                    <a:pt x="35182" y="37582"/>
                  </a:cubicBezTo>
                  <a:cubicBezTo>
                    <a:pt x="34896" y="40206"/>
                    <a:pt x="34485" y="42743"/>
                    <a:pt x="33136" y="45046"/>
                  </a:cubicBezTo>
                  <a:cubicBezTo>
                    <a:pt x="32124" y="46200"/>
                    <a:pt x="30855" y="46732"/>
                    <a:pt x="29341" y="46784"/>
                  </a:cubicBezTo>
                  <a:cubicBezTo>
                    <a:pt x="23540" y="46115"/>
                    <a:pt x="17162" y="40931"/>
                    <a:pt x="12973" y="50287"/>
                  </a:cubicBezTo>
                  <a:cubicBezTo>
                    <a:pt x="11522" y="53533"/>
                    <a:pt x="6881" y="55127"/>
                    <a:pt x="2961" y="52744"/>
                  </a:cubicBezTo>
                  <a:cubicBezTo>
                    <a:pt x="-440" y="50681"/>
                    <a:pt x="-754" y="46006"/>
                    <a:pt x="1218" y="44155"/>
                  </a:cubicBezTo>
                  <a:cubicBezTo>
                    <a:pt x="10607" y="35325"/>
                    <a:pt x="3789" y="24684"/>
                    <a:pt x="5332" y="15071"/>
                  </a:cubicBezTo>
                  <a:cubicBezTo>
                    <a:pt x="5350" y="14311"/>
                    <a:pt x="5367" y="13545"/>
                    <a:pt x="5384" y="12779"/>
                  </a:cubicBezTo>
                  <a:cubicBezTo>
                    <a:pt x="5515" y="8030"/>
                    <a:pt x="5058" y="1658"/>
                    <a:pt x="10762" y="1355"/>
                  </a:cubicBezTo>
                  <a:cubicBezTo>
                    <a:pt x="13265" y="1223"/>
                    <a:pt x="19157" y="5218"/>
                    <a:pt x="20037" y="10619"/>
                  </a:cubicBezTo>
                  <a:cubicBezTo>
                    <a:pt x="20494" y="13556"/>
                    <a:pt x="22603" y="15008"/>
                    <a:pt x="25112" y="16077"/>
                  </a:cubicBezTo>
                  <a:close/>
                </a:path>
              </a:pathLst>
            </a:custGeom>
            <a:grpFill/>
            <a:ln w="5715" cap="flat">
              <a:noFill/>
              <a:prstDash val="solid"/>
              <a:miter/>
            </a:ln>
          </p:spPr>
          <p:txBody>
            <a:bodyPr rtlCol="0" anchor="ctr"/>
            <a:lstStyle/>
            <a:p>
              <a:endParaRPr lang="zh-CN" altLang="en-US"/>
            </a:p>
          </p:txBody>
        </p:sp>
        <p:sp>
          <p:nvSpPr>
            <p:cNvPr id="6030" name="任意多边形: 形状 6029">
              <a:extLst>
                <a:ext uri="{FF2B5EF4-FFF2-40B4-BE49-F238E27FC236}">
                  <a16:creationId xmlns:a16="http://schemas.microsoft.com/office/drawing/2014/main" id="{5B8896C5-22AD-D3BD-BBED-089F84011A9A}"/>
                </a:ext>
              </a:extLst>
            </p:cNvPr>
            <p:cNvSpPr/>
            <p:nvPr/>
          </p:nvSpPr>
          <p:spPr>
            <a:xfrm>
              <a:off x="5014342" y="5020890"/>
              <a:ext cx="38898" cy="73871"/>
            </a:xfrm>
            <a:custGeom>
              <a:avLst/>
              <a:gdLst>
                <a:gd name="connsiteX0" fmla="*/ 27646 w 38898"/>
                <a:gd name="connsiteY0" fmla="*/ 6767 h 73871"/>
                <a:gd name="connsiteX1" fmla="*/ 37378 w 38898"/>
                <a:gd name="connsiteY1" fmla="*/ 19597 h 73871"/>
                <a:gd name="connsiteX2" fmla="*/ 34247 w 38898"/>
                <a:gd name="connsiteY2" fmla="*/ 23214 h 73871"/>
                <a:gd name="connsiteX3" fmla="*/ 29480 w 38898"/>
                <a:gd name="connsiteY3" fmla="*/ 36650 h 73871"/>
                <a:gd name="connsiteX4" fmla="*/ 28972 w 38898"/>
                <a:gd name="connsiteY4" fmla="*/ 38754 h 73871"/>
                <a:gd name="connsiteX5" fmla="*/ 27697 w 38898"/>
                <a:gd name="connsiteY5" fmla="*/ 40525 h 73871"/>
                <a:gd name="connsiteX6" fmla="*/ 25668 w 38898"/>
                <a:gd name="connsiteY6" fmla="*/ 41325 h 73871"/>
                <a:gd name="connsiteX7" fmla="*/ 21588 w 38898"/>
                <a:gd name="connsiteY7" fmla="*/ 42171 h 73871"/>
                <a:gd name="connsiteX8" fmla="*/ 24794 w 38898"/>
                <a:gd name="connsiteY8" fmla="*/ 56424 h 73871"/>
                <a:gd name="connsiteX9" fmla="*/ 25903 w 38898"/>
                <a:gd name="connsiteY9" fmla="*/ 60625 h 73871"/>
                <a:gd name="connsiteX10" fmla="*/ 25640 w 38898"/>
                <a:gd name="connsiteY10" fmla="*/ 62762 h 73871"/>
                <a:gd name="connsiteX11" fmla="*/ 24708 w 38898"/>
                <a:gd name="connsiteY11" fmla="*/ 64677 h 73871"/>
                <a:gd name="connsiteX12" fmla="*/ 14764 w 38898"/>
                <a:gd name="connsiteY12" fmla="*/ 71832 h 73871"/>
                <a:gd name="connsiteX13" fmla="*/ 11307 w 38898"/>
                <a:gd name="connsiteY13" fmla="*/ 73775 h 73871"/>
                <a:gd name="connsiteX14" fmla="*/ 7929 w 38898"/>
                <a:gd name="connsiteY14" fmla="*/ 72552 h 73871"/>
                <a:gd name="connsiteX15" fmla="*/ 7935 w 38898"/>
                <a:gd name="connsiteY15" fmla="*/ 62682 h 73871"/>
                <a:gd name="connsiteX16" fmla="*/ 7929 w 38898"/>
                <a:gd name="connsiteY16" fmla="*/ 62682 h 73871"/>
                <a:gd name="connsiteX17" fmla="*/ 8775 w 38898"/>
                <a:gd name="connsiteY17" fmla="*/ 60499 h 73871"/>
                <a:gd name="connsiteX18" fmla="*/ 7929 w 38898"/>
                <a:gd name="connsiteY18" fmla="*/ 59407 h 73871"/>
                <a:gd name="connsiteX19" fmla="*/ 7935 w 38898"/>
                <a:gd name="connsiteY19" fmla="*/ 56116 h 73871"/>
                <a:gd name="connsiteX20" fmla="*/ 11221 w 38898"/>
                <a:gd name="connsiteY20" fmla="*/ 52812 h 73871"/>
                <a:gd name="connsiteX21" fmla="*/ 13610 w 38898"/>
                <a:gd name="connsiteY21" fmla="*/ 45611 h 73871"/>
                <a:gd name="connsiteX22" fmla="*/ 11210 w 38898"/>
                <a:gd name="connsiteY22" fmla="*/ 46234 h 73871"/>
                <a:gd name="connsiteX23" fmla="*/ 1345 w 38898"/>
                <a:gd name="connsiteY23" fmla="*/ 46234 h 73871"/>
                <a:gd name="connsiteX24" fmla="*/ 1351 w 38898"/>
                <a:gd name="connsiteY24" fmla="*/ 46234 h 73871"/>
                <a:gd name="connsiteX25" fmla="*/ 4632 w 38898"/>
                <a:gd name="connsiteY25" fmla="*/ 33078 h 73871"/>
                <a:gd name="connsiteX26" fmla="*/ 4637 w 38898"/>
                <a:gd name="connsiteY26" fmla="*/ 33078 h 73871"/>
                <a:gd name="connsiteX27" fmla="*/ 18410 w 38898"/>
                <a:gd name="connsiteY27" fmla="*/ 15488 h 73871"/>
                <a:gd name="connsiteX28" fmla="*/ 11227 w 38898"/>
                <a:gd name="connsiteY28" fmla="*/ 13362 h 73871"/>
                <a:gd name="connsiteX29" fmla="*/ 14501 w 38898"/>
                <a:gd name="connsiteY29" fmla="*/ 189 h 73871"/>
                <a:gd name="connsiteX30" fmla="*/ 20902 w 38898"/>
                <a:gd name="connsiteY30" fmla="*/ 5041 h 73871"/>
                <a:gd name="connsiteX31" fmla="*/ 27646 w 38898"/>
                <a:gd name="connsiteY31" fmla="*/ 6767 h 73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898" h="73871">
                  <a:moveTo>
                    <a:pt x="27646" y="6767"/>
                  </a:moveTo>
                  <a:cubicBezTo>
                    <a:pt x="30743" y="11013"/>
                    <a:pt x="29989" y="17271"/>
                    <a:pt x="37378" y="19597"/>
                  </a:cubicBezTo>
                  <a:cubicBezTo>
                    <a:pt x="41396" y="20860"/>
                    <a:pt x="36424" y="22654"/>
                    <a:pt x="34247" y="23214"/>
                  </a:cubicBezTo>
                  <a:cubicBezTo>
                    <a:pt x="30429" y="26895"/>
                    <a:pt x="30012" y="31787"/>
                    <a:pt x="29480" y="36650"/>
                  </a:cubicBezTo>
                  <a:cubicBezTo>
                    <a:pt x="29326" y="37359"/>
                    <a:pt x="29143" y="38050"/>
                    <a:pt x="28972" y="38754"/>
                  </a:cubicBezTo>
                  <a:cubicBezTo>
                    <a:pt x="28555" y="39348"/>
                    <a:pt x="28126" y="39931"/>
                    <a:pt x="27697" y="40525"/>
                  </a:cubicBezTo>
                  <a:cubicBezTo>
                    <a:pt x="27023" y="40794"/>
                    <a:pt x="26343" y="41057"/>
                    <a:pt x="25668" y="41325"/>
                  </a:cubicBezTo>
                  <a:cubicBezTo>
                    <a:pt x="24531" y="43251"/>
                    <a:pt x="20388" y="37833"/>
                    <a:pt x="21588" y="42171"/>
                  </a:cubicBezTo>
                  <a:cubicBezTo>
                    <a:pt x="22902" y="46903"/>
                    <a:pt x="23051" y="51846"/>
                    <a:pt x="24794" y="56424"/>
                  </a:cubicBezTo>
                  <a:cubicBezTo>
                    <a:pt x="25366" y="57773"/>
                    <a:pt x="25714" y="59179"/>
                    <a:pt x="25903" y="60625"/>
                  </a:cubicBezTo>
                  <a:cubicBezTo>
                    <a:pt x="25823" y="61334"/>
                    <a:pt x="25720" y="62053"/>
                    <a:pt x="25640" y="62762"/>
                  </a:cubicBezTo>
                  <a:cubicBezTo>
                    <a:pt x="25337" y="63396"/>
                    <a:pt x="25011" y="64037"/>
                    <a:pt x="24708" y="64677"/>
                  </a:cubicBezTo>
                  <a:cubicBezTo>
                    <a:pt x="22262" y="68260"/>
                    <a:pt x="18353" y="69820"/>
                    <a:pt x="14764" y="71832"/>
                  </a:cubicBezTo>
                  <a:cubicBezTo>
                    <a:pt x="13684" y="72603"/>
                    <a:pt x="12518" y="73238"/>
                    <a:pt x="11307" y="73775"/>
                  </a:cubicBezTo>
                  <a:cubicBezTo>
                    <a:pt x="9929" y="74078"/>
                    <a:pt x="8803" y="73666"/>
                    <a:pt x="7929" y="72552"/>
                  </a:cubicBezTo>
                  <a:cubicBezTo>
                    <a:pt x="2328" y="69260"/>
                    <a:pt x="3100" y="65968"/>
                    <a:pt x="7935" y="62682"/>
                  </a:cubicBezTo>
                  <a:lnTo>
                    <a:pt x="7929" y="62682"/>
                  </a:lnTo>
                  <a:cubicBezTo>
                    <a:pt x="8775" y="61957"/>
                    <a:pt x="9055" y="61225"/>
                    <a:pt x="8775" y="60499"/>
                  </a:cubicBezTo>
                  <a:cubicBezTo>
                    <a:pt x="8495" y="59773"/>
                    <a:pt x="8215" y="59407"/>
                    <a:pt x="7929" y="59407"/>
                  </a:cubicBezTo>
                  <a:cubicBezTo>
                    <a:pt x="7935" y="58310"/>
                    <a:pt x="7935" y="57213"/>
                    <a:pt x="7935" y="56116"/>
                  </a:cubicBezTo>
                  <a:cubicBezTo>
                    <a:pt x="8106" y="54098"/>
                    <a:pt x="10266" y="54047"/>
                    <a:pt x="11221" y="52812"/>
                  </a:cubicBezTo>
                  <a:cubicBezTo>
                    <a:pt x="14004" y="51069"/>
                    <a:pt x="15107" y="48720"/>
                    <a:pt x="13610" y="45611"/>
                  </a:cubicBezTo>
                  <a:cubicBezTo>
                    <a:pt x="13541" y="45469"/>
                    <a:pt x="12044" y="46011"/>
                    <a:pt x="11210" y="46234"/>
                  </a:cubicBezTo>
                  <a:cubicBezTo>
                    <a:pt x="7923" y="48469"/>
                    <a:pt x="4632" y="48469"/>
                    <a:pt x="1345" y="46234"/>
                  </a:cubicBezTo>
                  <a:lnTo>
                    <a:pt x="1351" y="46234"/>
                  </a:lnTo>
                  <a:cubicBezTo>
                    <a:pt x="-2427" y="40634"/>
                    <a:pt x="2717" y="37256"/>
                    <a:pt x="4632" y="33078"/>
                  </a:cubicBezTo>
                  <a:lnTo>
                    <a:pt x="4637" y="33078"/>
                  </a:lnTo>
                  <a:cubicBezTo>
                    <a:pt x="9238" y="27204"/>
                    <a:pt x="13833" y="21334"/>
                    <a:pt x="18410" y="15488"/>
                  </a:cubicBezTo>
                  <a:cubicBezTo>
                    <a:pt x="16530" y="12464"/>
                    <a:pt x="13661" y="13682"/>
                    <a:pt x="11227" y="13362"/>
                  </a:cubicBezTo>
                  <a:cubicBezTo>
                    <a:pt x="13438" y="9253"/>
                    <a:pt x="15010" y="4978"/>
                    <a:pt x="14501" y="189"/>
                  </a:cubicBezTo>
                  <a:cubicBezTo>
                    <a:pt x="16730" y="1503"/>
                    <a:pt x="23011" y="-3246"/>
                    <a:pt x="20902" y="5041"/>
                  </a:cubicBezTo>
                  <a:cubicBezTo>
                    <a:pt x="20285" y="7544"/>
                    <a:pt x="25268" y="6224"/>
                    <a:pt x="27646" y="6767"/>
                  </a:cubicBezTo>
                  <a:close/>
                </a:path>
              </a:pathLst>
            </a:custGeom>
            <a:grpFill/>
            <a:ln w="5715" cap="flat">
              <a:noFill/>
              <a:prstDash val="solid"/>
              <a:miter/>
            </a:ln>
          </p:spPr>
          <p:txBody>
            <a:bodyPr rtlCol="0" anchor="ctr"/>
            <a:lstStyle/>
            <a:p>
              <a:endParaRPr lang="zh-CN" altLang="en-US"/>
            </a:p>
          </p:txBody>
        </p:sp>
        <p:sp>
          <p:nvSpPr>
            <p:cNvPr id="6031" name="任意多边形: 形状 6030">
              <a:extLst>
                <a:ext uri="{FF2B5EF4-FFF2-40B4-BE49-F238E27FC236}">
                  <a16:creationId xmlns:a16="http://schemas.microsoft.com/office/drawing/2014/main" id="{C7659AAE-1E22-6F09-EEBD-BAE502177B17}"/>
                </a:ext>
              </a:extLst>
            </p:cNvPr>
            <p:cNvSpPr/>
            <p:nvPr/>
          </p:nvSpPr>
          <p:spPr>
            <a:xfrm>
              <a:off x="5009280" y="5019666"/>
              <a:ext cx="14705" cy="11946"/>
            </a:xfrm>
            <a:custGeom>
              <a:avLst/>
              <a:gdLst>
                <a:gd name="connsiteX0" fmla="*/ 6430 w 14705"/>
                <a:gd name="connsiteY0" fmla="*/ 7991 h 11946"/>
                <a:gd name="connsiteX1" fmla="*/ 252 w 14705"/>
                <a:gd name="connsiteY1" fmla="*/ 2693 h 11946"/>
                <a:gd name="connsiteX2" fmla="*/ 9716 w 14705"/>
                <a:gd name="connsiteY2" fmla="*/ 1407 h 11946"/>
                <a:gd name="connsiteX3" fmla="*/ 12511 w 14705"/>
                <a:gd name="connsiteY3" fmla="*/ 3036 h 11946"/>
                <a:gd name="connsiteX4" fmla="*/ 12397 w 14705"/>
                <a:gd name="connsiteY4" fmla="*/ 11346 h 11946"/>
                <a:gd name="connsiteX5" fmla="*/ 6430 w 14705"/>
                <a:gd name="connsiteY5" fmla="*/ 7991 h 11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05" h="11946">
                  <a:moveTo>
                    <a:pt x="6430" y="7991"/>
                  </a:moveTo>
                  <a:cubicBezTo>
                    <a:pt x="5567" y="4739"/>
                    <a:pt x="-1399" y="7888"/>
                    <a:pt x="252" y="2693"/>
                  </a:cubicBezTo>
                  <a:cubicBezTo>
                    <a:pt x="2150" y="-3274"/>
                    <a:pt x="6630" y="2733"/>
                    <a:pt x="9716" y="1407"/>
                  </a:cubicBezTo>
                  <a:cubicBezTo>
                    <a:pt x="10654" y="1944"/>
                    <a:pt x="11682" y="2367"/>
                    <a:pt x="12511" y="3036"/>
                  </a:cubicBezTo>
                  <a:cubicBezTo>
                    <a:pt x="15980" y="5819"/>
                    <a:pt x="14871" y="9408"/>
                    <a:pt x="12397" y="11346"/>
                  </a:cubicBezTo>
                  <a:cubicBezTo>
                    <a:pt x="9328" y="13751"/>
                    <a:pt x="9048" y="8168"/>
                    <a:pt x="6430" y="7991"/>
                  </a:cubicBezTo>
                  <a:close/>
                </a:path>
              </a:pathLst>
            </a:custGeom>
            <a:grpFill/>
            <a:ln w="5715" cap="flat">
              <a:noFill/>
              <a:prstDash val="solid"/>
              <a:miter/>
            </a:ln>
          </p:spPr>
          <p:txBody>
            <a:bodyPr rtlCol="0" anchor="ctr"/>
            <a:lstStyle/>
            <a:p>
              <a:endParaRPr lang="zh-CN" altLang="en-US"/>
            </a:p>
          </p:txBody>
        </p:sp>
        <p:sp>
          <p:nvSpPr>
            <p:cNvPr id="6032" name="任意多边形: 形状 6031">
              <a:extLst>
                <a:ext uri="{FF2B5EF4-FFF2-40B4-BE49-F238E27FC236}">
                  <a16:creationId xmlns:a16="http://schemas.microsoft.com/office/drawing/2014/main" id="{8925D4F4-D300-C2D4-33D5-A11323E8FDB5}"/>
                </a:ext>
              </a:extLst>
            </p:cNvPr>
            <p:cNvSpPr/>
            <p:nvPr/>
          </p:nvSpPr>
          <p:spPr>
            <a:xfrm>
              <a:off x="5100360" y="4929391"/>
              <a:ext cx="6048" cy="5026"/>
            </a:xfrm>
            <a:custGeom>
              <a:avLst/>
              <a:gdLst>
                <a:gd name="connsiteX0" fmla="*/ 2749 w 6048"/>
                <a:gd name="connsiteY0" fmla="*/ 4985 h 5026"/>
                <a:gd name="connsiteX1" fmla="*/ 166 w 6048"/>
                <a:gd name="connsiteY1" fmla="*/ 2459 h 5026"/>
                <a:gd name="connsiteX2" fmla="*/ 2681 w 6048"/>
                <a:gd name="connsiteY2" fmla="*/ 88 h 5026"/>
                <a:gd name="connsiteX3" fmla="*/ 5910 w 6048"/>
                <a:gd name="connsiteY3" fmla="*/ 2436 h 5026"/>
                <a:gd name="connsiteX4" fmla="*/ 2749 w 6048"/>
                <a:gd name="connsiteY4" fmla="*/ 4985 h 50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8" h="5026">
                  <a:moveTo>
                    <a:pt x="2749" y="4985"/>
                  </a:moveTo>
                  <a:cubicBezTo>
                    <a:pt x="2132" y="4414"/>
                    <a:pt x="601" y="3642"/>
                    <a:pt x="166" y="2459"/>
                  </a:cubicBezTo>
                  <a:cubicBezTo>
                    <a:pt x="-542" y="528"/>
                    <a:pt x="1149" y="-284"/>
                    <a:pt x="2681" y="88"/>
                  </a:cubicBezTo>
                  <a:cubicBezTo>
                    <a:pt x="3915" y="391"/>
                    <a:pt x="5544" y="1373"/>
                    <a:pt x="5910" y="2436"/>
                  </a:cubicBezTo>
                  <a:cubicBezTo>
                    <a:pt x="6459" y="4020"/>
                    <a:pt x="5373" y="5271"/>
                    <a:pt x="2749" y="4985"/>
                  </a:cubicBezTo>
                  <a:close/>
                </a:path>
              </a:pathLst>
            </a:custGeom>
            <a:grpFill/>
            <a:ln w="5715" cap="flat">
              <a:noFill/>
              <a:prstDash val="solid"/>
              <a:miter/>
            </a:ln>
          </p:spPr>
          <p:txBody>
            <a:bodyPr rtlCol="0" anchor="ctr"/>
            <a:lstStyle/>
            <a:p>
              <a:endParaRPr lang="zh-CN" altLang="en-US"/>
            </a:p>
          </p:txBody>
        </p:sp>
        <p:sp>
          <p:nvSpPr>
            <p:cNvPr id="6033" name="任意多边形: 形状 6032">
              <a:extLst>
                <a:ext uri="{FF2B5EF4-FFF2-40B4-BE49-F238E27FC236}">
                  <a16:creationId xmlns:a16="http://schemas.microsoft.com/office/drawing/2014/main" id="{07DC7EB3-A79A-7703-48E4-06B48A32BF13}"/>
                </a:ext>
              </a:extLst>
            </p:cNvPr>
            <p:cNvSpPr/>
            <p:nvPr/>
          </p:nvSpPr>
          <p:spPr>
            <a:xfrm>
              <a:off x="5079398" y="4943520"/>
              <a:ext cx="3909" cy="3794"/>
            </a:xfrm>
            <a:custGeom>
              <a:avLst/>
              <a:gdLst>
                <a:gd name="connsiteX0" fmla="*/ 1183 w 3909"/>
                <a:gd name="connsiteY0" fmla="*/ 0 h 3794"/>
                <a:gd name="connsiteX1" fmla="*/ 3909 w 3909"/>
                <a:gd name="connsiteY1" fmla="*/ 1172 h 3794"/>
                <a:gd name="connsiteX2" fmla="*/ 2675 w 3909"/>
                <a:gd name="connsiteY2" fmla="*/ 3749 h 3794"/>
                <a:gd name="connsiteX3" fmla="*/ 0 w 3909"/>
                <a:gd name="connsiteY3" fmla="*/ 2720 h 3794"/>
                <a:gd name="connsiteX4" fmla="*/ 1183 w 3909"/>
                <a:gd name="connsiteY4" fmla="*/ 0 h 3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9" h="3794">
                  <a:moveTo>
                    <a:pt x="1183" y="0"/>
                  </a:moveTo>
                  <a:cubicBezTo>
                    <a:pt x="2097" y="389"/>
                    <a:pt x="3000" y="783"/>
                    <a:pt x="3909" y="1172"/>
                  </a:cubicBezTo>
                  <a:cubicBezTo>
                    <a:pt x="3515" y="2080"/>
                    <a:pt x="3320" y="3498"/>
                    <a:pt x="2675" y="3749"/>
                  </a:cubicBezTo>
                  <a:cubicBezTo>
                    <a:pt x="2012" y="4006"/>
                    <a:pt x="909" y="3115"/>
                    <a:pt x="0" y="2720"/>
                  </a:cubicBezTo>
                  <a:cubicBezTo>
                    <a:pt x="394" y="1817"/>
                    <a:pt x="783" y="909"/>
                    <a:pt x="1183" y="0"/>
                  </a:cubicBezTo>
                  <a:close/>
                </a:path>
              </a:pathLst>
            </a:custGeom>
            <a:grpFill/>
            <a:ln w="5715" cap="flat">
              <a:noFill/>
              <a:prstDash val="solid"/>
              <a:miter/>
            </a:ln>
          </p:spPr>
          <p:txBody>
            <a:bodyPr rtlCol="0" anchor="ctr"/>
            <a:lstStyle/>
            <a:p>
              <a:endParaRPr lang="zh-CN" altLang="en-US"/>
            </a:p>
          </p:txBody>
        </p:sp>
        <p:sp>
          <p:nvSpPr>
            <p:cNvPr id="6034" name="任意多边形: 形状 6033">
              <a:extLst>
                <a:ext uri="{FF2B5EF4-FFF2-40B4-BE49-F238E27FC236}">
                  <a16:creationId xmlns:a16="http://schemas.microsoft.com/office/drawing/2014/main" id="{8705A5B1-D425-EB11-ABD0-939E8AC79460}"/>
                </a:ext>
              </a:extLst>
            </p:cNvPr>
            <p:cNvSpPr/>
            <p:nvPr/>
          </p:nvSpPr>
          <p:spPr>
            <a:xfrm>
              <a:off x="5017689" y="4993638"/>
              <a:ext cx="7879" cy="8362"/>
            </a:xfrm>
            <a:custGeom>
              <a:avLst/>
              <a:gdLst>
                <a:gd name="connsiteX0" fmla="*/ 7879 w 7879"/>
                <a:gd name="connsiteY0" fmla="*/ 1123 h 8362"/>
                <a:gd name="connsiteX1" fmla="*/ 1301 w 7879"/>
                <a:gd name="connsiteY1" fmla="*/ 7701 h 8362"/>
                <a:gd name="connsiteX2" fmla="*/ 147 w 7879"/>
                <a:gd name="connsiteY2" fmla="*/ 5512 h 8362"/>
                <a:gd name="connsiteX3" fmla="*/ 1313 w 7879"/>
                <a:gd name="connsiteY3" fmla="*/ 4426 h 8362"/>
                <a:gd name="connsiteX4" fmla="*/ 4587 w 7879"/>
                <a:gd name="connsiteY4" fmla="*/ 1123 h 8362"/>
                <a:gd name="connsiteX5" fmla="*/ 7879 w 7879"/>
                <a:gd name="connsiteY5" fmla="*/ 1123 h 8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79" h="8362">
                  <a:moveTo>
                    <a:pt x="7879" y="1123"/>
                  </a:moveTo>
                  <a:cubicBezTo>
                    <a:pt x="6896" y="4529"/>
                    <a:pt x="8313" y="10324"/>
                    <a:pt x="1301" y="7701"/>
                  </a:cubicBezTo>
                  <a:cubicBezTo>
                    <a:pt x="141" y="6970"/>
                    <a:pt x="-242" y="6238"/>
                    <a:pt x="147" y="5512"/>
                  </a:cubicBezTo>
                  <a:cubicBezTo>
                    <a:pt x="535" y="4792"/>
                    <a:pt x="924" y="4426"/>
                    <a:pt x="1313" y="4426"/>
                  </a:cubicBezTo>
                  <a:cubicBezTo>
                    <a:pt x="2404" y="3323"/>
                    <a:pt x="3496" y="2220"/>
                    <a:pt x="4587" y="1123"/>
                  </a:cubicBezTo>
                  <a:cubicBezTo>
                    <a:pt x="5690" y="-374"/>
                    <a:pt x="6787" y="-374"/>
                    <a:pt x="7879" y="1123"/>
                  </a:cubicBezTo>
                  <a:close/>
                </a:path>
              </a:pathLst>
            </a:custGeom>
            <a:grpFill/>
            <a:ln w="5715" cap="flat">
              <a:noFill/>
              <a:prstDash val="solid"/>
              <a:miter/>
            </a:ln>
          </p:spPr>
          <p:txBody>
            <a:bodyPr rtlCol="0" anchor="ctr"/>
            <a:lstStyle/>
            <a:p>
              <a:endParaRPr lang="zh-CN" altLang="en-US"/>
            </a:p>
          </p:txBody>
        </p:sp>
        <p:sp>
          <p:nvSpPr>
            <p:cNvPr id="6035" name="任意多边形: 形状 6034">
              <a:extLst>
                <a:ext uri="{FF2B5EF4-FFF2-40B4-BE49-F238E27FC236}">
                  <a16:creationId xmlns:a16="http://schemas.microsoft.com/office/drawing/2014/main" id="{E4F2EC6A-AE57-66A6-4CFB-BC33BA461A9C}"/>
                </a:ext>
              </a:extLst>
            </p:cNvPr>
            <p:cNvSpPr/>
            <p:nvPr/>
          </p:nvSpPr>
          <p:spPr>
            <a:xfrm>
              <a:off x="5022282" y="4984891"/>
              <a:ext cx="3286" cy="9869"/>
            </a:xfrm>
            <a:custGeom>
              <a:avLst/>
              <a:gdLst>
                <a:gd name="connsiteX0" fmla="*/ 3286 w 3286"/>
                <a:gd name="connsiteY0" fmla="*/ 9870 h 9869"/>
                <a:gd name="connsiteX1" fmla="*/ 0 w 3286"/>
                <a:gd name="connsiteY1" fmla="*/ 9870 h 9869"/>
                <a:gd name="connsiteX2" fmla="*/ 3286 w 3286"/>
                <a:gd name="connsiteY2" fmla="*/ 0 h 9869"/>
                <a:gd name="connsiteX3" fmla="*/ 3286 w 3286"/>
                <a:gd name="connsiteY3" fmla="*/ 9870 h 9869"/>
              </a:gdLst>
              <a:ahLst/>
              <a:cxnLst>
                <a:cxn ang="0">
                  <a:pos x="connsiteX0" y="connsiteY0"/>
                </a:cxn>
                <a:cxn ang="0">
                  <a:pos x="connsiteX1" y="connsiteY1"/>
                </a:cxn>
                <a:cxn ang="0">
                  <a:pos x="connsiteX2" y="connsiteY2"/>
                </a:cxn>
                <a:cxn ang="0">
                  <a:pos x="connsiteX3" y="connsiteY3"/>
                </a:cxn>
              </a:cxnLst>
              <a:rect l="l" t="t" r="r" b="b"/>
              <a:pathLst>
                <a:path w="3286" h="9869">
                  <a:moveTo>
                    <a:pt x="3286" y="9870"/>
                  </a:moveTo>
                  <a:cubicBezTo>
                    <a:pt x="2189" y="9870"/>
                    <a:pt x="1092" y="9870"/>
                    <a:pt x="0" y="9870"/>
                  </a:cubicBezTo>
                  <a:cubicBezTo>
                    <a:pt x="114" y="6252"/>
                    <a:pt x="-566" y="2372"/>
                    <a:pt x="3286" y="0"/>
                  </a:cubicBezTo>
                  <a:cubicBezTo>
                    <a:pt x="3286" y="3292"/>
                    <a:pt x="3286" y="6584"/>
                    <a:pt x="3286" y="9870"/>
                  </a:cubicBezTo>
                  <a:close/>
                </a:path>
              </a:pathLst>
            </a:custGeom>
            <a:grpFill/>
            <a:ln w="5715" cap="flat">
              <a:noFill/>
              <a:prstDash val="solid"/>
              <a:miter/>
            </a:ln>
          </p:spPr>
          <p:txBody>
            <a:bodyPr rtlCol="0" anchor="ctr"/>
            <a:lstStyle/>
            <a:p>
              <a:endParaRPr lang="zh-CN" altLang="en-US"/>
            </a:p>
          </p:txBody>
        </p:sp>
        <p:sp>
          <p:nvSpPr>
            <p:cNvPr id="6036" name="任意多边形: 形状 6035">
              <a:extLst>
                <a:ext uri="{FF2B5EF4-FFF2-40B4-BE49-F238E27FC236}">
                  <a16:creationId xmlns:a16="http://schemas.microsoft.com/office/drawing/2014/main" id="{4572D05E-FEB1-0770-5EFE-DF4015D687E5}"/>
                </a:ext>
              </a:extLst>
            </p:cNvPr>
            <p:cNvSpPr/>
            <p:nvPr/>
          </p:nvSpPr>
          <p:spPr>
            <a:xfrm>
              <a:off x="5155812" y="4979308"/>
              <a:ext cx="3445" cy="3414"/>
            </a:xfrm>
            <a:custGeom>
              <a:avLst/>
              <a:gdLst>
                <a:gd name="connsiteX0" fmla="*/ 1407 w 3445"/>
                <a:gd name="connsiteY0" fmla="*/ 0 h 3414"/>
                <a:gd name="connsiteX1" fmla="*/ 3402 w 3445"/>
                <a:gd name="connsiteY1" fmla="*/ 1914 h 3414"/>
                <a:gd name="connsiteX2" fmla="*/ 1499 w 3445"/>
                <a:gd name="connsiteY2" fmla="*/ 3235 h 3414"/>
                <a:gd name="connsiteX3" fmla="*/ 321 w 3445"/>
                <a:gd name="connsiteY3" fmla="*/ 2223 h 3414"/>
                <a:gd name="connsiteX4" fmla="*/ 1407 w 3445"/>
                <a:gd name="connsiteY4" fmla="*/ 0 h 3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3414">
                  <a:moveTo>
                    <a:pt x="1407" y="0"/>
                  </a:moveTo>
                  <a:cubicBezTo>
                    <a:pt x="2104" y="629"/>
                    <a:pt x="3242" y="1171"/>
                    <a:pt x="3402" y="1914"/>
                  </a:cubicBezTo>
                  <a:cubicBezTo>
                    <a:pt x="3665" y="3172"/>
                    <a:pt x="2716" y="3732"/>
                    <a:pt x="1499" y="3235"/>
                  </a:cubicBezTo>
                  <a:cubicBezTo>
                    <a:pt x="1041" y="3046"/>
                    <a:pt x="567" y="2652"/>
                    <a:pt x="321" y="2223"/>
                  </a:cubicBezTo>
                  <a:cubicBezTo>
                    <a:pt x="-359" y="1023"/>
                    <a:pt x="58" y="251"/>
                    <a:pt x="1407" y="0"/>
                  </a:cubicBezTo>
                  <a:close/>
                </a:path>
              </a:pathLst>
            </a:custGeom>
            <a:grpFill/>
            <a:ln w="5715" cap="flat">
              <a:noFill/>
              <a:prstDash val="solid"/>
              <a:miter/>
            </a:ln>
          </p:spPr>
          <p:txBody>
            <a:bodyPr rtlCol="0" anchor="ctr"/>
            <a:lstStyle/>
            <a:p>
              <a:endParaRPr lang="zh-CN" altLang="en-US"/>
            </a:p>
          </p:txBody>
        </p:sp>
        <p:sp>
          <p:nvSpPr>
            <p:cNvPr id="6037" name="任意多边形: 形状 6036">
              <a:extLst>
                <a:ext uri="{FF2B5EF4-FFF2-40B4-BE49-F238E27FC236}">
                  <a16:creationId xmlns:a16="http://schemas.microsoft.com/office/drawing/2014/main" id="{3500BE48-BCC8-DF15-4125-307BE6020F91}"/>
                </a:ext>
              </a:extLst>
            </p:cNvPr>
            <p:cNvSpPr/>
            <p:nvPr/>
          </p:nvSpPr>
          <p:spPr>
            <a:xfrm>
              <a:off x="5045297" y="5010528"/>
              <a:ext cx="3269" cy="7269"/>
            </a:xfrm>
            <a:custGeom>
              <a:avLst/>
              <a:gdLst>
                <a:gd name="connsiteX0" fmla="*/ 0 w 3269"/>
                <a:gd name="connsiteY0" fmla="*/ 7258 h 7269"/>
                <a:gd name="connsiteX1" fmla="*/ 1617 w 3269"/>
                <a:gd name="connsiteY1" fmla="*/ 0 h 7269"/>
                <a:gd name="connsiteX2" fmla="*/ 3252 w 3269"/>
                <a:gd name="connsiteY2" fmla="*/ 7270 h 7269"/>
                <a:gd name="connsiteX3" fmla="*/ 0 w 3269"/>
                <a:gd name="connsiteY3" fmla="*/ 7258 h 7269"/>
              </a:gdLst>
              <a:ahLst/>
              <a:cxnLst>
                <a:cxn ang="0">
                  <a:pos x="connsiteX0" y="connsiteY0"/>
                </a:cxn>
                <a:cxn ang="0">
                  <a:pos x="connsiteX1" y="connsiteY1"/>
                </a:cxn>
                <a:cxn ang="0">
                  <a:pos x="connsiteX2" y="connsiteY2"/>
                </a:cxn>
                <a:cxn ang="0">
                  <a:pos x="connsiteX3" y="connsiteY3"/>
                </a:cxn>
              </a:cxnLst>
              <a:rect l="l" t="t" r="r" b="b"/>
              <a:pathLst>
                <a:path w="3269" h="7269">
                  <a:moveTo>
                    <a:pt x="0" y="7258"/>
                  </a:moveTo>
                  <a:cubicBezTo>
                    <a:pt x="217" y="4784"/>
                    <a:pt x="-600" y="2069"/>
                    <a:pt x="1617" y="0"/>
                  </a:cubicBezTo>
                  <a:cubicBezTo>
                    <a:pt x="3995" y="2069"/>
                    <a:pt x="3040" y="4801"/>
                    <a:pt x="3252" y="7270"/>
                  </a:cubicBezTo>
                  <a:cubicBezTo>
                    <a:pt x="2166" y="7264"/>
                    <a:pt x="1080" y="7258"/>
                    <a:pt x="0" y="7258"/>
                  </a:cubicBezTo>
                  <a:close/>
                </a:path>
              </a:pathLst>
            </a:custGeom>
            <a:grpFill/>
            <a:ln w="5715" cap="flat">
              <a:noFill/>
              <a:prstDash val="solid"/>
              <a:miter/>
            </a:ln>
          </p:spPr>
          <p:txBody>
            <a:bodyPr rtlCol="0" anchor="ctr"/>
            <a:lstStyle/>
            <a:p>
              <a:endParaRPr lang="zh-CN" altLang="en-US"/>
            </a:p>
          </p:txBody>
        </p:sp>
        <p:sp>
          <p:nvSpPr>
            <p:cNvPr id="6038" name="任意多边形: 形状 6037">
              <a:extLst>
                <a:ext uri="{FF2B5EF4-FFF2-40B4-BE49-F238E27FC236}">
                  <a16:creationId xmlns:a16="http://schemas.microsoft.com/office/drawing/2014/main" id="{35565EAA-4AD3-0D2B-9065-53138957550C}"/>
                </a:ext>
              </a:extLst>
            </p:cNvPr>
            <p:cNvSpPr/>
            <p:nvPr/>
          </p:nvSpPr>
          <p:spPr>
            <a:xfrm>
              <a:off x="5011504" y="4992343"/>
              <a:ext cx="1805" cy="1566"/>
            </a:xfrm>
            <a:custGeom>
              <a:avLst/>
              <a:gdLst>
                <a:gd name="connsiteX0" fmla="*/ 0 w 1805"/>
                <a:gd name="connsiteY0" fmla="*/ 1143 h 1566"/>
                <a:gd name="connsiteX1" fmla="*/ 429 w 1805"/>
                <a:gd name="connsiteY1" fmla="*/ 0 h 1566"/>
                <a:gd name="connsiteX2" fmla="*/ 1806 w 1805"/>
                <a:gd name="connsiteY2" fmla="*/ 423 h 1566"/>
                <a:gd name="connsiteX3" fmla="*/ 1377 w 1805"/>
                <a:gd name="connsiteY3" fmla="*/ 1566 h 1566"/>
                <a:gd name="connsiteX4" fmla="*/ 0 w 1805"/>
                <a:gd name="connsiteY4" fmla="*/ 114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5" h="1566">
                  <a:moveTo>
                    <a:pt x="0" y="1143"/>
                  </a:moveTo>
                  <a:cubicBezTo>
                    <a:pt x="143" y="743"/>
                    <a:pt x="274" y="6"/>
                    <a:pt x="429" y="0"/>
                  </a:cubicBezTo>
                  <a:cubicBezTo>
                    <a:pt x="886" y="-11"/>
                    <a:pt x="1349" y="263"/>
                    <a:pt x="1806" y="423"/>
                  </a:cubicBezTo>
                  <a:cubicBezTo>
                    <a:pt x="1663" y="823"/>
                    <a:pt x="1532" y="1560"/>
                    <a:pt x="1377" y="1566"/>
                  </a:cubicBezTo>
                  <a:cubicBezTo>
                    <a:pt x="926" y="1583"/>
                    <a:pt x="463" y="1303"/>
                    <a:pt x="0" y="1143"/>
                  </a:cubicBezTo>
                  <a:close/>
                </a:path>
              </a:pathLst>
            </a:custGeom>
            <a:grpFill/>
            <a:ln w="5715" cap="flat">
              <a:noFill/>
              <a:prstDash val="solid"/>
              <a:miter/>
            </a:ln>
          </p:spPr>
          <p:txBody>
            <a:bodyPr rtlCol="0" anchor="ctr"/>
            <a:lstStyle/>
            <a:p>
              <a:endParaRPr lang="zh-CN" altLang="en-US"/>
            </a:p>
          </p:txBody>
        </p:sp>
        <p:sp>
          <p:nvSpPr>
            <p:cNvPr id="6039" name="任意多边形: 形状 6038">
              <a:extLst>
                <a:ext uri="{FF2B5EF4-FFF2-40B4-BE49-F238E27FC236}">
                  <a16:creationId xmlns:a16="http://schemas.microsoft.com/office/drawing/2014/main" id="{46F25102-3AFC-3BC1-FE6E-31F0C898854B}"/>
                </a:ext>
              </a:extLst>
            </p:cNvPr>
            <p:cNvSpPr/>
            <p:nvPr/>
          </p:nvSpPr>
          <p:spPr>
            <a:xfrm>
              <a:off x="5012418" y="4998064"/>
              <a:ext cx="6589" cy="4213"/>
            </a:xfrm>
            <a:custGeom>
              <a:avLst/>
              <a:gdLst>
                <a:gd name="connsiteX0" fmla="*/ 6589 w 6589"/>
                <a:gd name="connsiteY0" fmla="*/ 0 h 4213"/>
                <a:gd name="connsiteX1" fmla="*/ 6572 w 6589"/>
                <a:gd name="connsiteY1" fmla="*/ 3275 h 4213"/>
                <a:gd name="connsiteX2" fmla="*/ 3275 w 6589"/>
                <a:gd name="connsiteY2" fmla="*/ 3275 h 4213"/>
                <a:gd name="connsiteX3" fmla="*/ 0 w 6589"/>
                <a:gd name="connsiteY3" fmla="*/ 3275 h 4213"/>
                <a:gd name="connsiteX4" fmla="*/ 6589 w 6589"/>
                <a:gd name="connsiteY4" fmla="*/ 0 h 42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9" h="4213">
                  <a:moveTo>
                    <a:pt x="6589" y="0"/>
                  </a:moveTo>
                  <a:cubicBezTo>
                    <a:pt x="6584" y="1091"/>
                    <a:pt x="6578" y="2183"/>
                    <a:pt x="6572" y="3275"/>
                  </a:cubicBezTo>
                  <a:cubicBezTo>
                    <a:pt x="5475" y="3275"/>
                    <a:pt x="4378" y="3275"/>
                    <a:pt x="3275" y="3275"/>
                  </a:cubicBezTo>
                  <a:cubicBezTo>
                    <a:pt x="2183" y="4526"/>
                    <a:pt x="1092" y="4526"/>
                    <a:pt x="0" y="3275"/>
                  </a:cubicBezTo>
                  <a:cubicBezTo>
                    <a:pt x="1429" y="629"/>
                    <a:pt x="3880" y="51"/>
                    <a:pt x="6589" y="0"/>
                  </a:cubicBezTo>
                  <a:close/>
                </a:path>
              </a:pathLst>
            </a:custGeom>
            <a:grpFill/>
            <a:ln w="5715" cap="flat">
              <a:noFill/>
              <a:prstDash val="solid"/>
              <a:miter/>
            </a:ln>
          </p:spPr>
          <p:txBody>
            <a:bodyPr rtlCol="0" anchor="ctr"/>
            <a:lstStyle/>
            <a:p>
              <a:endParaRPr lang="zh-CN" altLang="en-US"/>
            </a:p>
          </p:txBody>
        </p:sp>
        <p:sp>
          <p:nvSpPr>
            <p:cNvPr id="6040" name="任意多边形: 形状 6039">
              <a:extLst>
                <a:ext uri="{FF2B5EF4-FFF2-40B4-BE49-F238E27FC236}">
                  <a16:creationId xmlns:a16="http://schemas.microsoft.com/office/drawing/2014/main" id="{10D11898-9267-B6CE-5112-B82D0DAE3CCC}"/>
                </a:ext>
              </a:extLst>
            </p:cNvPr>
            <p:cNvSpPr/>
            <p:nvPr/>
          </p:nvSpPr>
          <p:spPr>
            <a:xfrm>
              <a:off x="5022282" y="5037526"/>
              <a:ext cx="3291" cy="3292"/>
            </a:xfrm>
            <a:custGeom>
              <a:avLst/>
              <a:gdLst>
                <a:gd name="connsiteX0" fmla="*/ 3292 w 3291"/>
                <a:gd name="connsiteY0" fmla="*/ 0 h 3292"/>
                <a:gd name="connsiteX1" fmla="*/ 0 w 3291"/>
                <a:gd name="connsiteY1" fmla="*/ 3292 h 3292"/>
                <a:gd name="connsiteX2" fmla="*/ 3292 w 3291"/>
                <a:gd name="connsiteY2" fmla="*/ 0 h 3292"/>
              </a:gdLst>
              <a:ahLst/>
              <a:cxnLst>
                <a:cxn ang="0">
                  <a:pos x="connsiteX0" y="connsiteY0"/>
                </a:cxn>
                <a:cxn ang="0">
                  <a:pos x="connsiteX1" y="connsiteY1"/>
                </a:cxn>
                <a:cxn ang="0">
                  <a:pos x="connsiteX2" y="connsiteY2"/>
                </a:cxn>
              </a:cxnLst>
              <a:rect l="l" t="t" r="r" b="b"/>
              <a:pathLst>
                <a:path w="3291" h="3292">
                  <a:moveTo>
                    <a:pt x="3292" y="0"/>
                  </a:moveTo>
                  <a:cubicBezTo>
                    <a:pt x="2195" y="1097"/>
                    <a:pt x="1097" y="2195"/>
                    <a:pt x="0" y="3292"/>
                  </a:cubicBezTo>
                  <a:cubicBezTo>
                    <a:pt x="1097" y="2189"/>
                    <a:pt x="2195" y="1092"/>
                    <a:pt x="3292" y="0"/>
                  </a:cubicBezTo>
                  <a:close/>
                </a:path>
              </a:pathLst>
            </a:custGeom>
            <a:grpFill/>
            <a:ln w="5715" cap="flat">
              <a:noFill/>
              <a:prstDash val="solid"/>
              <a:miter/>
            </a:ln>
          </p:spPr>
          <p:txBody>
            <a:bodyPr rtlCol="0" anchor="ctr"/>
            <a:lstStyle/>
            <a:p>
              <a:endParaRPr lang="zh-CN" altLang="en-US"/>
            </a:p>
          </p:txBody>
        </p:sp>
        <p:sp>
          <p:nvSpPr>
            <p:cNvPr id="6041" name="任意多边形: 形状 6040">
              <a:extLst>
                <a:ext uri="{FF2B5EF4-FFF2-40B4-BE49-F238E27FC236}">
                  <a16:creationId xmlns:a16="http://schemas.microsoft.com/office/drawing/2014/main" id="{145FA0AC-E75E-DF2D-D6A2-636F3326DD0E}"/>
                </a:ext>
              </a:extLst>
            </p:cNvPr>
            <p:cNvSpPr/>
            <p:nvPr/>
          </p:nvSpPr>
          <p:spPr>
            <a:xfrm>
              <a:off x="5027500" y="501971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6042" name="任意多边形: 形状 6041">
              <a:extLst>
                <a:ext uri="{FF2B5EF4-FFF2-40B4-BE49-F238E27FC236}">
                  <a16:creationId xmlns:a16="http://schemas.microsoft.com/office/drawing/2014/main" id="{6CDA778F-28B1-B123-BAA0-E38444C9B832}"/>
                </a:ext>
              </a:extLst>
            </p:cNvPr>
            <p:cNvSpPr/>
            <p:nvPr/>
          </p:nvSpPr>
          <p:spPr>
            <a:xfrm>
              <a:off x="5018996" y="5014495"/>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89" y="1097"/>
                    <a:pt x="3286" y="0"/>
                  </a:cubicBezTo>
                  <a:cubicBezTo>
                    <a:pt x="2189" y="1097"/>
                    <a:pt x="1092" y="2194"/>
                    <a:pt x="0" y="3292"/>
                  </a:cubicBezTo>
                  <a:close/>
                </a:path>
              </a:pathLst>
            </a:custGeom>
            <a:grpFill/>
            <a:ln w="5715" cap="flat">
              <a:noFill/>
              <a:prstDash val="solid"/>
              <a:miter/>
            </a:ln>
          </p:spPr>
          <p:txBody>
            <a:bodyPr rtlCol="0" anchor="ctr"/>
            <a:lstStyle/>
            <a:p>
              <a:endParaRPr lang="zh-CN" altLang="en-US"/>
            </a:p>
          </p:txBody>
        </p:sp>
        <p:sp>
          <p:nvSpPr>
            <p:cNvPr id="6043" name="任意多边形: 形状 6042">
              <a:extLst>
                <a:ext uri="{FF2B5EF4-FFF2-40B4-BE49-F238E27FC236}">
                  <a16:creationId xmlns:a16="http://schemas.microsoft.com/office/drawing/2014/main" id="{A75F3C1A-5EF1-CBDE-8DFB-1427843B1C50}"/>
                </a:ext>
              </a:extLst>
            </p:cNvPr>
            <p:cNvSpPr/>
            <p:nvPr/>
          </p:nvSpPr>
          <p:spPr>
            <a:xfrm>
              <a:off x="5088051" y="5013129"/>
              <a:ext cx="1371" cy="1371"/>
            </a:xfrm>
            <a:custGeom>
              <a:avLst/>
              <a:gdLst>
                <a:gd name="connsiteX0" fmla="*/ 0 w 1371"/>
                <a:gd name="connsiteY0" fmla="*/ 1372 h 1371"/>
                <a:gd name="connsiteX1" fmla="*/ 754 w 1371"/>
                <a:gd name="connsiteY1" fmla="*/ 0 h 1371"/>
                <a:gd name="connsiteX2" fmla="*/ 1372 w 1371"/>
                <a:gd name="connsiteY2" fmla="*/ 611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1"/>
                  </a:lnTo>
                  <a:close/>
                </a:path>
              </a:pathLst>
            </a:custGeom>
            <a:grpFill/>
            <a:ln w="5715" cap="flat">
              <a:noFill/>
              <a:prstDash val="solid"/>
              <a:miter/>
            </a:ln>
          </p:spPr>
          <p:txBody>
            <a:bodyPr rtlCol="0" anchor="ctr"/>
            <a:lstStyle/>
            <a:p>
              <a:endParaRPr lang="zh-CN" altLang="en-US"/>
            </a:p>
          </p:txBody>
        </p:sp>
        <p:sp>
          <p:nvSpPr>
            <p:cNvPr id="6044" name="任意多边形: 形状 6043">
              <a:extLst>
                <a:ext uri="{FF2B5EF4-FFF2-40B4-BE49-F238E27FC236}">
                  <a16:creationId xmlns:a16="http://schemas.microsoft.com/office/drawing/2014/main" id="{C371CFEE-C97E-6601-C03C-E58FFE312EE2}"/>
                </a:ext>
              </a:extLst>
            </p:cNvPr>
            <p:cNvSpPr/>
            <p:nvPr/>
          </p:nvSpPr>
          <p:spPr>
            <a:xfrm>
              <a:off x="5065025" y="5011192"/>
              <a:ext cx="3683" cy="3627"/>
            </a:xfrm>
            <a:custGeom>
              <a:avLst/>
              <a:gdLst>
                <a:gd name="connsiteX0" fmla="*/ 0 w 3683"/>
                <a:gd name="connsiteY0" fmla="*/ 3292 h 3627"/>
                <a:gd name="connsiteX1" fmla="*/ 3280 w 3683"/>
                <a:gd name="connsiteY1" fmla="*/ 0 h 3627"/>
                <a:gd name="connsiteX2" fmla="*/ 3303 w 3683"/>
                <a:gd name="connsiteY2" fmla="*/ 34 h 3627"/>
                <a:gd name="connsiteX3" fmla="*/ 6 w 3683"/>
                <a:gd name="connsiteY3" fmla="*/ 3309 h 3627"/>
                <a:gd name="connsiteX4" fmla="*/ 0 w 3683"/>
                <a:gd name="connsiteY4" fmla="*/ 3292 h 3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3" h="3627">
                  <a:moveTo>
                    <a:pt x="0" y="3292"/>
                  </a:moveTo>
                  <a:cubicBezTo>
                    <a:pt x="1092" y="2194"/>
                    <a:pt x="2189" y="1097"/>
                    <a:pt x="3280" y="0"/>
                  </a:cubicBezTo>
                  <a:cubicBezTo>
                    <a:pt x="3280" y="0"/>
                    <a:pt x="3303" y="34"/>
                    <a:pt x="3303" y="34"/>
                  </a:cubicBezTo>
                  <a:cubicBezTo>
                    <a:pt x="4406" y="3343"/>
                    <a:pt x="3046" y="4172"/>
                    <a:pt x="6" y="3309"/>
                  </a:cubicBezTo>
                  <a:lnTo>
                    <a:pt x="0" y="3292"/>
                  </a:lnTo>
                  <a:close/>
                </a:path>
              </a:pathLst>
            </a:custGeom>
            <a:grpFill/>
            <a:ln w="5715" cap="flat">
              <a:noFill/>
              <a:prstDash val="solid"/>
              <a:miter/>
            </a:ln>
          </p:spPr>
          <p:txBody>
            <a:bodyPr rtlCol="0" anchor="ctr"/>
            <a:lstStyle/>
            <a:p>
              <a:endParaRPr lang="zh-CN" altLang="en-US"/>
            </a:p>
          </p:txBody>
        </p:sp>
        <p:sp>
          <p:nvSpPr>
            <p:cNvPr id="6045" name="任意多边形: 形状 6044">
              <a:extLst>
                <a:ext uri="{FF2B5EF4-FFF2-40B4-BE49-F238E27FC236}">
                  <a16:creationId xmlns:a16="http://schemas.microsoft.com/office/drawing/2014/main" id="{69D66D03-2D25-F345-ED18-059D4D997819}"/>
                </a:ext>
              </a:extLst>
            </p:cNvPr>
            <p:cNvSpPr/>
            <p:nvPr/>
          </p:nvSpPr>
          <p:spPr>
            <a:xfrm>
              <a:off x="5037054" y="5011209"/>
              <a:ext cx="1693" cy="3274"/>
            </a:xfrm>
            <a:custGeom>
              <a:avLst/>
              <a:gdLst>
                <a:gd name="connsiteX0" fmla="*/ 1676 w 1693"/>
                <a:gd name="connsiteY0" fmla="*/ 0 h 3274"/>
                <a:gd name="connsiteX1" fmla="*/ 1693 w 1693"/>
                <a:gd name="connsiteY1" fmla="*/ 3275 h 3274"/>
                <a:gd name="connsiteX2" fmla="*/ 1676 w 1693"/>
                <a:gd name="connsiteY2" fmla="*/ 0 h 3274"/>
              </a:gdLst>
              <a:ahLst/>
              <a:cxnLst>
                <a:cxn ang="0">
                  <a:pos x="connsiteX0" y="connsiteY0"/>
                </a:cxn>
                <a:cxn ang="0">
                  <a:pos x="connsiteX1" y="connsiteY1"/>
                </a:cxn>
                <a:cxn ang="0">
                  <a:pos x="connsiteX2" y="connsiteY2"/>
                </a:cxn>
              </a:cxnLst>
              <a:rect l="l" t="t" r="r" b="b"/>
              <a:pathLst>
                <a:path w="1693" h="3274">
                  <a:moveTo>
                    <a:pt x="1676" y="0"/>
                  </a:moveTo>
                  <a:cubicBezTo>
                    <a:pt x="1670" y="1092"/>
                    <a:pt x="1676" y="2183"/>
                    <a:pt x="1693" y="3275"/>
                  </a:cubicBezTo>
                  <a:cubicBezTo>
                    <a:pt x="-570" y="2195"/>
                    <a:pt x="-553" y="1103"/>
                    <a:pt x="1676" y="0"/>
                  </a:cubicBezTo>
                  <a:close/>
                </a:path>
              </a:pathLst>
            </a:custGeom>
            <a:grpFill/>
            <a:ln w="5715" cap="flat">
              <a:noFill/>
              <a:prstDash val="solid"/>
              <a:miter/>
            </a:ln>
          </p:spPr>
          <p:txBody>
            <a:bodyPr rtlCol="0" anchor="ctr"/>
            <a:lstStyle/>
            <a:p>
              <a:endParaRPr lang="zh-CN" altLang="en-US"/>
            </a:p>
          </p:txBody>
        </p:sp>
        <p:sp>
          <p:nvSpPr>
            <p:cNvPr id="6046" name="任意多边形: 形状 6045">
              <a:extLst>
                <a:ext uri="{FF2B5EF4-FFF2-40B4-BE49-F238E27FC236}">
                  <a16:creationId xmlns:a16="http://schemas.microsoft.com/office/drawing/2014/main" id="{C090884C-9014-034E-CD6B-8DC12928FC7E}"/>
                </a:ext>
              </a:extLst>
            </p:cNvPr>
            <p:cNvSpPr/>
            <p:nvPr/>
          </p:nvSpPr>
          <p:spPr>
            <a:xfrm>
              <a:off x="5038725" y="5007917"/>
              <a:ext cx="3263" cy="3291"/>
            </a:xfrm>
            <a:custGeom>
              <a:avLst/>
              <a:gdLst>
                <a:gd name="connsiteX0" fmla="*/ 3263 w 3263"/>
                <a:gd name="connsiteY0" fmla="*/ 0 h 3291"/>
                <a:gd name="connsiteX1" fmla="*/ 0 w 3263"/>
                <a:gd name="connsiteY1" fmla="*/ 3292 h 3291"/>
                <a:gd name="connsiteX2" fmla="*/ 3263 w 3263"/>
                <a:gd name="connsiteY2" fmla="*/ 0 h 3291"/>
              </a:gdLst>
              <a:ahLst/>
              <a:cxnLst>
                <a:cxn ang="0">
                  <a:pos x="connsiteX0" y="connsiteY0"/>
                </a:cxn>
                <a:cxn ang="0">
                  <a:pos x="connsiteX1" y="connsiteY1"/>
                </a:cxn>
                <a:cxn ang="0">
                  <a:pos x="connsiteX2" y="connsiteY2"/>
                </a:cxn>
              </a:cxnLst>
              <a:rect l="l" t="t" r="r" b="b"/>
              <a:pathLst>
                <a:path w="3263" h="3291">
                  <a:moveTo>
                    <a:pt x="3263" y="0"/>
                  </a:moveTo>
                  <a:cubicBezTo>
                    <a:pt x="2172" y="1097"/>
                    <a:pt x="1086" y="2194"/>
                    <a:pt x="0" y="3292"/>
                  </a:cubicBezTo>
                  <a:cubicBezTo>
                    <a:pt x="1086" y="2194"/>
                    <a:pt x="2177" y="1097"/>
                    <a:pt x="3263" y="0"/>
                  </a:cubicBezTo>
                  <a:close/>
                </a:path>
              </a:pathLst>
            </a:custGeom>
            <a:grpFill/>
            <a:ln w="5715" cap="flat">
              <a:noFill/>
              <a:prstDash val="solid"/>
              <a:miter/>
            </a:ln>
          </p:spPr>
          <p:txBody>
            <a:bodyPr rtlCol="0" anchor="ctr"/>
            <a:lstStyle/>
            <a:p>
              <a:endParaRPr lang="zh-CN" altLang="en-US"/>
            </a:p>
          </p:txBody>
        </p:sp>
        <p:sp>
          <p:nvSpPr>
            <p:cNvPr id="6047" name="任意多边形: 形状 6046">
              <a:extLst>
                <a:ext uri="{FF2B5EF4-FFF2-40B4-BE49-F238E27FC236}">
                  <a16:creationId xmlns:a16="http://schemas.microsoft.com/office/drawing/2014/main" id="{7D280590-8811-E964-21BF-0208ACC6668F}"/>
                </a:ext>
              </a:extLst>
            </p:cNvPr>
            <p:cNvSpPr/>
            <p:nvPr/>
          </p:nvSpPr>
          <p:spPr>
            <a:xfrm>
              <a:off x="5011697" y="5001339"/>
              <a:ext cx="4002" cy="3291"/>
            </a:xfrm>
            <a:custGeom>
              <a:avLst/>
              <a:gdLst>
                <a:gd name="connsiteX0" fmla="*/ 727 w 4002"/>
                <a:gd name="connsiteY0" fmla="*/ 0 h 3291"/>
                <a:gd name="connsiteX1" fmla="*/ 4002 w 4002"/>
                <a:gd name="connsiteY1" fmla="*/ 0 h 3291"/>
                <a:gd name="connsiteX2" fmla="*/ 727 w 4002"/>
                <a:gd name="connsiteY2" fmla="*/ 3292 h 3291"/>
                <a:gd name="connsiteX3" fmla="*/ 82 w 4002"/>
                <a:gd name="connsiteY3" fmla="*/ 1097 h 3291"/>
                <a:gd name="connsiteX4" fmla="*/ 727 w 4002"/>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2" h="3291">
                  <a:moveTo>
                    <a:pt x="727" y="0"/>
                  </a:moveTo>
                  <a:cubicBezTo>
                    <a:pt x="1819" y="0"/>
                    <a:pt x="2910" y="0"/>
                    <a:pt x="4002" y="0"/>
                  </a:cubicBezTo>
                  <a:cubicBezTo>
                    <a:pt x="2910" y="1097"/>
                    <a:pt x="1819" y="2194"/>
                    <a:pt x="727" y="3292"/>
                  </a:cubicBezTo>
                  <a:cubicBezTo>
                    <a:pt x="82" y="2560"/>
                    <a:pt x="-136" y="1829"/>
                    <a:pt x="82" y="1097"/>
                  </a:cubicBezTo>
                  <a:cubicBezTo>
                    <a:pt x="299" y="366"/>
                    <a:pt x="510" y="0"/>
                    <a:pt x="727" y="0"/>
                  </a:cubicBezTo>
                  <a:close/>
                </a:path>
              </a:pathLst>
            </a:custGeom>
            <a:grpFill/>
            <a:ln w="5715" cap="flat">
              <a:noFill/>
              <a:prstDash val="solid"/>
              <a:miter/>
            </a:ln>
          </p:spPr>
          <p:txBody>
            <a:bodyPr rtlCol="0" anchor="ctr"/>
            <a:lstStyle/>
            <a:p>
              <a:endParaRPr lang="zh-CN" altLang="en-US"/>
            </a:p>
          </p:txBody>
        </p:sp>
        <p:sp>
          <p:nvSpPr>
            <p:cNvPr id="6048" name="任意多边形: 形状 6047">
              <a:extLst>
                <a:ext uri="{FF2B5EF4-FFF2-40B4-BE49-F238E27FC236}">
                  <a16:creationId xmlns:a16="http://schemas.microsoft.com/office/drawing/2014/main" id="{FD01D88A-5E48-0226-E9F5-B3D8D7E366E3}"/>
                </a:ext>
              </a:extLst>
            </p:cNvPr>
            <p:cNvSpPr/>
            <p:nvPr/>
          </p:nvSpPr>
          <p:spPr>
            <a:xfrm>
              <a:off x="5010746" y="5001339"/>
              <a:ext cx="1678" cy="3291"/>
            </a:xfrm>
            <a:custGeom>
              <a:avLst/>
              <a:gdLst>
                <a:gd name="connsiteX0" fmla="*/ 1678 w 1678"/>
                <a:gd name="connsiteY0" fmla="*/ 0 h 3291"/>
                <a:gd name="connsiteX1" fmla="*/ 1678 w 1678"/>
                <a:gd name="connsiteY1" fmla="*/ 3292 h 3291"/>
                <a:gd name="connsiteX2" fmla="*/ 1678 w 1678"/>
                <a:gd name="connsiteY2" fmla="*/ 0 h 3291"/>
              </a:gdLst>
              <a:ahLst/>
              <a:cxnLst>
                <a:cxn ang="0">
                  <a:pos x="connsiteX0" y="connsiteY0"/>
                </a:cxn>
                <a:cxn ang="0">
                  <a:pos x="connsiteX1" y="connsiteY1"/>
                </a:cxn>
                <a:cxn ang="0">
                  <a:pos x="connsiteX2" y="connsiteY2"/>
                </a:cxn>
              </a:cxnLst>
              <a:rect l="l" t="t" r="r" b="b"/>
              <a:pathLst>
                <a:path w="1678" h="3291">
                  <a:moveTo>
                    <a:pt x="1678" y="0"/>
                  </a:moveTo>
                  <a:cubicBezTo>
                    <a:pt x="1678" y="1097"/>
                    <a:pt x="1678" y="2194"/>
                    <a:pt x="1678" y="3292"/>
                  </a:cubicBezTo>
                  <a:cubicBezTo>
                    <a:pt x="-562" y="2194"/>
                    <a:pt x="-557" y="1097"/>
                    <a:pt x="1678" y="0"/>
                  </a:cubicBezTo>
                  <a:close/>
                </a:path>
              </a:pathLst>
            </a:custGeom>
            <a:grpFill/>
            <a:ln w="5715" cap="flat">
              <a:noFill/>
              <a:prstDash val="solid"/>
              <a:miter/>
            </a:ln>
          </p:spPr>
          <p:txBody>
            <a:bodyPr rtlCol="0" anchor="ctr"/>
            <a:lstStyle/>
            <a:p>
              <a:endParaRPr lang="zh-CN" altLang="en-US"/>
            </a:p>
          </p:txBody>
        </p:sp>
        <p:sp>
          <p:nvSpPr>
            <p:cNvPr id="6049" name="任意多边形: 形状 6048">
              <a:extLst>
                <a:ext uri="{FF2B5EF4-FFF2-40B4-BE49-F238E27FC236}">
                  <a16:creationId xmlns:a16="http://schemas.microsoft.com/office/drawing/2014/main" id="{91A84129-A3E6-B8ED-6379-9760979A3838}"/>
                </a:ext>
              </a:extLst>
            </p:cNvPr>
            <p:cNvSpPr/>
            <p:nvPr/>
          </p:nvSpPr>
          <p:spPr>
            <a:xfrm>
              <a:off x="5015687" y="4984880"/>
              <a:ext cx="1315" cy="1421"/>
            </a:xfrm>
            <a:custGeom>
              <a:avLst/>
              <a:gdLst>
                <a:gd name="connsiteX0" fmla="*/ 40 w 1315"/>
                <a:gd name="connsiteY0" fmla="*/ 0 h 1421"/>
                <a:gd name="connsiteX1" fmla="*/ 1315 w 1315"/>
                <a:gd name="connsiteY1" fmla="*/ 760 h 1421"/>
                <a:gd name="connsiteX2" fmla="*/ 0 w 1315"/>
                <a:gd name="connsiteY2" fmla="*/ 40 h 1421"/>
                <a:gd name="connsiteX3" fmla="*/ 40 w 1315"/>
                <a:gd name="connsiteY3" fmla="*/ 0 h 1421"/>
              </a:gdLst>
              <a:ahLst/>
              <a:cxnLst>
                <a:cxn ang="0">
                  <a:pos x="connsiteX0" y="connsiteY0"/>
                </a:cxn>
                <a:cxn ang="0">
                  <a:pos x="connsiteX1" y="connsiteY1"/>
                </a:cxn>
                <a:cxn ang="0">
                  <a:pos x="connsiteX2" y="connsiteY2"/>
                </a:cxn>
                <a:cxn ang="0">
                  <a:pos x="connsiteX3" y="connsiteY3"/>
                </a:cxn>
              </a:cxnLst>
              <a:rect l="l" t="t" r="r" b="b"/>
              <a:pathLst>
                <a:path w="1315" h="1421">
                  <a:moveTo>
                    <a:pt x="40" y="0"/>
                  </a:moveTo>
                  <a:cubicBezTo>
                    <a:pt x="486" y="257"/>
                    <a:pt x="1349" y="606"/>
                    <a:pt x="1315" y="760"/>
                  </a:cubicBezTo>
                  <a:cubicBezTo>
                    <a:pt x="1080" y="1846"/>
                    <a:pt x="560" y="1589"/>
                    <a:pt x="0" y="40"/>
                  </a:cubicBezTo>
                  <a:cubicBezTo>
                    <a:pt x="0" y="34"/>
                    <a:pt x="40" y="0"/>
                    <a:pt x="40" y="0"/>
                  </a:cubicBezTo>
                  <a:close/>
                </a:path>
              </a:pathLst>
            </a:custGeom>
            <a:grpFill/>
            <a:ln w="5715" cap="flat">
              <a:noFill/>
              <a:prstDash val="solid"/>
              <a:miter/>
            </a:ln>
          </p:spPr>
          <p:txBody>
            <a:bodyPr rtlCol="0" anchor="ctr"/>
            <a:lstStyle/>
            <a:p>
              <a:endParaRPr lang="zh-CN" altLang="en-US"/>
            </a:p>
          </p:txBody>
        </p:sp>
        <p:sp>
          <p:nvSpPr>
            <p:cNvPr id="6050" name="任意多边形: 形状 6049">
              <a:extLst>
                <a:ext uri="{FF2B5EF4-FFF2-40B4-BE49-F238E27FC236}">
                  <a16:creationId xmlns:a16="http://schemas.microsoft.com/office/drawing/2014/main" id="{B29859DB-5C62-1E05-39ED-9CFCEAE5171C}"/>
                </a:ext>
              </a:extLst>
            </p:cNvPr>
            <p:cNvSpPr/>
            <p:nvPr/>
          </p:nvSpPr>
          <p:spPr>
            <a:xfrm>
              <a:off x="5040656" y="4978313"/>
              <a:ext cx="1354" cy="1365"/>
            </a:xfrm>
            <a:custGeom>
              <a:avLst/>
              <a:gdLst>
                <a:gd name="connsiteX0" fmla="*/ 1354 w 1354"/>
                <a:gd name="connsiteY0" fmla="*/ 0 h 1365"/>
                <a:gd name="connsiteX1" fmla="*/ 611 w 1354"/>
                <a:gd name="connsiteY1" fmla="*/ 1366 h 1365"/>
                <a:gd name="connsiteX2" fmla="*/ 0 w 1354"/>
                <a:gd name="connsiteY2" fmla="*/ 760 h 1365"/>
              </a:gdLst>
              <a:ahLst/>
              <a:cxnLst>
                <a:cxn ang="0">
                  <a:pos x="connsiteX0" y="connsiteY0"/>
                </a:cxn>
                <a:cxn ang="0">
                  <a:pos x="connsiteX1" y="connsiteY1"/>
                </a:cxn>
                <a:cxn ang="0">
                  <a:pos x="connsiteX2" y="connsiteY2"/>
                </a:cxn>
              </a:cxnLst>
              <a:rect l="l" t="t" r="r" b="b"/>
              <a:pathLst>
                <a:path w="1354" h="1365">
                  <a:moveTo>
                    <a:pt x="1354" y="0"/>
                  </a:moveTo>
                  <a:lnTo>
                    <a:pt x="611" y="1366"/>
                  </a:lnTo>
                  <a:lnTo>
                    <a:pt x="0" y="760"/>
                  </a:lnTo>
                  <a:close/>
                </a:path>
              </a:pathLst>
            </a:custGeom>
            <a:grpFill/>
            <a:ln w="5715" cap="flat">
              <a:noFill/>
              <a:prstDash val="solid"/>
              <a:miter/>
            </a:ln>
          </p:spPr>
          <p:txBody>
            <a:bodyPr rtlCol="0" anchor="ctr"/>
            <a:lstStyle/>
            <a:p>
              <a:endParaRPr lang="zh-CN" altLang="en-US"/>
            </a:p>
          </p:txBody>
        </p:sp>
        <p:sp>
          <p:nvSpPr>
            <p:cNvPr id="6051" name="任意多边形: 形状 6050">
              <a:extLst>
                <a:ext uri="{FF2B5EF4-FFF2-40B4-BE49-F238E27FC236}">
                  <a16:creationId xmlns:a16="http://schemas.microsoft.com/office/drawing/2014/main" id="{955C1E63-9ED9-94A7-332C-68288E3D19DE}"/>
                </a:ext>
              </a:extLst>
            </p:cNvPr>
            <p:cNvSpPr/>
            <p:nvPr/>
          </p:nvSpPr>
          <p:spPr>
            <a:xfrm>
              <a:off x="5022294" y="4975027"/>
              <a:ext cx="3268" cy="3303"/>
            </a:xfrm>
            <a:custGeom>
              <a:avLst/>
              <a:gdLst>
                <a:gd name="connsiteX0" fmla="*/ 3269 w 3268"/>
                <a:gd name="connsiteY0" fmla="*/ 0 h 3303"/>
                <a:gd name="connsiteX1" fmla="*/ 0 w 3268"/>
                <a:gd name="connsiteY1" fmla="*/ 3303 h 3303"/>
                <a:gd name="connsiteX2" fmla="*/ 3269 w 3268"/>
                <a:gd name="connsiteY2" fmla="*/ 0 h 3303"/>
              </a:gdLst>
              <a:ahLst/>
              <a:cxnLst>
                <a:cxn ang="0">
                  <a:pos x="connsiteX0" y="connsiteY0"/>
                </a:cxn>
                <a:cxn ang="0">
                  <a:pos x="connsiteX1" y="connsiteY1"/>
                </a:cxn>
                <a:cxn ang="0">
                  <a:pos x="connsiteX2" y="connsiteY2"/>
                </a:cxn>
              </a:cxnLst>
              <a:rect l="l" t="t" r="r" b="b"/>
              <a:pathLst>
                <a:path w="3268" h="3303">
                  <a:moveTo>
                    <a:pt x="3269" y="0"/>
                  </a:moveTo>
                  <a:cubicBezTo>
                    <a:pt x="2177" y="1103"/>
                    <a:pt x="1092" y="2206"/>
                    <a:pt x="0" y="3303"/>
                  </a:cubicBezTo>
                  <a:cubicBezTo>
                    <a:pt x="1086" y="2200"/>
                    <a:pt x="2177" y="1103"/>
                    <a:pt x="3269" y="0"/>
                  </a:cubicBezTo>
                  <a:close/>
                </a:path>
              </a:pathLst>
            </a:custGeom>
            <a:grpFill/>
            <a:ln w="5715" cap="flat">
              <a:noFill/>
              <a:prstDash val="solid"/>
              <a:miter/>
            </a:ln>
          </p:spPr>
          <p:txBody>
            <a:bodyPr rtlCol="0" anchor="ctr"/>
            <a:lstStyle/>
            <a:p>
              <a:endParaRPr lang="zh-CN" altLang="en-US"/>
            </a:p>
          </p:txBody>
        </p:sp>
        <p:sp>
          <p:nvSpPr>
            <p:cNvPr id="6052" name="任意多边形: 形状 6051">
              <a:extLst>
                <a:ext uri="{FF2B5EF4-FFF2-40B4-BE49-F238E27FC236}">
                  <a16:creationId xmlns:a16="http://schemas.microsoft.com/office/drawing/2014/main" id="{0AA93643-C5A3-20D6-476B-529819BA81EB}"/>
                </a:ext>
              </a:extLst>
            </p:cNvPr>
            <p:cNvSpPr/>
            <p:nvPr/>
          </p:nvSpPr>
          <p:spPr>
            <a:xfrm>
              <a:off x="5025586" y="4968449"/>
              <a:ext cx="3200" cy="3303"/>
            </a:xfrm>
            <a:custGeom>
              <a:avLst/>
              <a:gdLst>
                <a:gd name="connsiteX0" fmla="*/ 3200 w 3200"/>
                <a:gd name="connsiteY0" fmla="*/ 0 h 3303"/>
                <a:gd name="connsiteX1" fmla="*/ 0 w 3200"/>
                <a:gd name="connsiteY1" fmla="*/ 3303 h 3303"/>
                <a:gd name="connsiteX2" fmla="*/ 3200 w 3200"/>
                <a:gd name="connsiteY2" fmla="*/ 0 h 3303"/>
              </a:gdLst>
              <a:ahLst/>
              <a:cxnLst>
                <a:cxn ang="0">
                  <a:pos x="connsiteX0" y="connsiteY0"/>
                </a:cxn>
                <a:cxn ang="0">
                  <a:pos x="connsiteX1" y="connsiteY1"/>
                </a:cxn>
                <a:cxn ang="0">
                  <a:pos x="connsiteX2" y="connsiteY2"/>
                </a:cxn>
              </a:cxnLst>
              <a:rect l="l" t="t" r="r" b="b"/>
              <a:pathLst>
                <a:path w="3200" h="3303">
                  <a:moveTo>
                    <a:pt x="3200" y="0"/>
                  </a:moveTo>
                  <a:cubicBezTo>
                    <a:pt x="2132" y="1103"/>
                    <a:pt x="1069" y="2200"/>
                    <a:pt x="0" y="3303"/>
                  </a:cubicBezTo>
                  <a:cubicBezTo>
                    <a:pt x="1069" y="2200"/>
                    <a:pt x="2132" y="1097"/>
                    <a:pt x="3200" y="0"/>
                  </a:cubicBezTo>
                  <a:close/>
                </a:path>
              </a:pathLst>
            </a:custGeom>
            <a:grpFill/>
            <a:ln w="5715" cap="flat">
              <a:noFill/>
              <a:prstDash val="solid"/>
              <a:miter/>
            </a:ln>
          </p:spPr>
          <p:txBody>
            <a:bodyPr rtlCol="0" anchor="ctr"/>
            <a:lstStyle/>
            <a:p>
              <a:endParaRPr lang="zh-CN" altLang="en-US"/>
            </a:p>
          </p:txBody>
        </p:sp>
        <p:sp>
          <p:nvSpPr>
            <p:cNvPr id="6053" name="任意多边形: 形状 6052">
              <a:extLst>
                <a:ext uri="{FF2B5EF4-FFF2-40B4-BE49-F238E27FC236}">
                  <a16:creationId xmlns:a16="http://schemas.microsoft.com/office/drawing/2014/main" id="{B627E7BD-81AB-B37D-3267-F188303B23F7}"/>
                </a:ext>
              </a:extLst>
            </p:cNvPr>
            <p:cNvSpPr/>
            <p:nvPr/>
          </p:nvSpPr>
          <p:spPr>
            <a:xfrm>
              <a:off x="5020099" y="4968851"/>
              <a:ext cx="243075" cy="226790"/>
            </a:xfrm>
            <a:custGeom>
              <a:avLst/>
              <a:gdLst>
                <a:gd name="connsiteX0" fmla="*/ 44931 w 243075"/>
                <a:gd name="connsiteY0" fmla="*/ 45649 h 226790"/>
                <a:gd name="connsiteX1" fmla="*/ 48229 w 243075"/>
                <a:gd name="connsiteY1" fmla="*/ 42374 h 226790"/>
                <a:gd name="connsiteX2" fmla="*/ 54738 w 243075"/>
                <a:gd name="connsiteY2" fmla="*/ 57679 h 226790"/>
                <a:gd name="connsiteX3" fmla="*/ 53733 w 243075"/>
                <a:gd name="connsiteY3" fmla="*/ 63063 h 226790"/>
                <a:gd name="connsiteX4" fmla="*/ 46892 w 243075"/>
                <a:gd name="connsiteY4" fmla="*/ 72190 h 226790"/>
                <a:gd name="connsiteX5" fmla="*/ 46703 w 243075"/>
                <a:gd name="connsiteY5" fmla="*/ 79567 h 226790"/>
                <a:gd name="connsiteX6" fmla="*/ 54778 w 243075"/>
                <a:gd name="connsiteY6" fmla="*/ 76739 h 226790"/>
                <a:gd name="connsiteX7" fmla="*/ 63882 w 243075"/>
                <a:gd name="connsiteY7" fmla="*/ 63103 h 226790"/>
                <a:gd name="connsiteX8" fmla="*/ 65351 w 243075"/>
                <a:gd name="connsiteY8" fmla="*/ 72001 h 226790"/>
                <a:gd name="connsiteX9" fmla="*/ 74524 w 243075"/>
                <a:gd name="connsiteY9" fmla="*/ 75247 h 226790"/>
                <a:gd name="connsiteX10" fmla="*/ 78090 w 243075"/>
                <a:gd name="connsiteY10" fmla="*/ 89043 h 226790"/>
                <a:gd name="connsiteX11" fmla="*/ 87668 w 243075"/>
                <a:gd name="connsiteY11" fmla="*/ 78556 h 226790"/>
                <a:gd name="connsiteX12" fmla="*/ 93132 w 243075"/>
                <a:gd name="connsiteY12" fmla="*/ 71858 h 226790"/>
                <a:gd name="connsiteX13" fmla="*/ 100836 w 243075"/>
                <a:gd name="connsiteY13" fmla="*/ 55513 h 226790"/>
                <a:gd name="connsiteX14" fmla="*/ 94103 w 243075"/>
                <a:gd name="connsiteY14" fmla="*/ 47187 h 226790"/>
                <a:gd name="connsiteX15" fmla="*/ 108339 w 243075"/>
                <a:gd name="connsiteY15" fmla="*/ 42563 h 226790"/>
                <a:gd name="connsiteX16" fmla="*/ 112706 w 243075"/>
                <a:gd name="connsiteY16" fmla="*/ 49484 h 226790"/>
                <a:gd name="connsiteX17" fmla="*/ 113289 w 243075"/>
                <a:gd name="connsiteY17" fmla="*/ 67052 h 226790"/>
                <a:gd name="connsiteX18" fmla="*/ 120524 w 243075"/>
                <a:gd name="connsiteY18" fmla="*/ 68623 h 226790"/>
                <a:gd name="connsiteX19" fmla="*/ 124427 w 243075"/>
                <a:gd name="connsiteY19" fmla="*/ 86706 h 226790"/>
                <a:gd name="connsiteX20" fmla="*/ 128776 w 243075"/>
                <a:gd name="connsiteY20" fmla="*/ 106651 h 226790"/>
                <a:gd name="connsiteX21" fmla="*/ 134394 w 243075"/>
                <a:gd name="connsiteY21" fmla="*/ 124025 h 226790"/>
                <a:gd name="connsiteX22" fmla="*/ 134988 w 243075"/>
                <a:gd name="connsiteY22" fmla="*/ 123784 h 226790"/>
                <a:gd name="connsiteX23" fmla="*/ 158471 w 243075"/>
                <a:gd name="connsiteY23" fmla="*/ 112480 h 226790"/>
                <a:gd name="connsiteX24" fmla="*/ 128702 w 243075"/>
                <a:gd name="connsiteY24" fmla="*/ 104931 h 226790"/>
                <a:gd name="connsiteX25" fmla="*/ 124884 w 243075"/>
                <a:gd name="connsiteY25" fmla="*/ 89592 h 226790"/>
                <a:gd name="connsiteX26" fmla="*/ 133114 w 243075"/>
                <a:gd name="connsiteY26" fmla="*/ 79876 h 226790"/>
                <a:gd name="connsiteX27" fmla="*/ 146367 w 243075"/>
                <a:gd name="connsiteY27" fmla="*/ 88912 h 226790"/>
                <a:gd name="connsiteX28" fmla="*/ 156968 w 243075"/>
                <a:gd name="connsiteY28" fmla="*/ 54456 h 226790"/>
                <a:gd name="connsiteX29" fmla="*/ 173182 w 243075"/>
                <a:gd name="connsiteY29" fmla="*/ 29213 h 226790"/>
                <a:gd name="connsiteX30" fmla="*/ 176462 w 243075"/>
                <a:gd name="connsiteY30" fmla="*/ 29196 h 226790"/>
                <a:gd name="connsiteX31" fmla="*/ 179788 w 243075"/>
                <a:gd name="connsiteY31" fmla="*/ 29230 h 226790"/>
                <a:gd name="connsiteX32" fmla="*/ 199231 w 243075"/>
                <a:gd name="connsiteY32" fmla="*/ 17371 h 226790"/>
                <a:gd name="connsiteX33" fmla="*/ 197579 w 243075"/>
                <a:gd name="connsiteY33" fmla="*/ 8004 h 226790"/>
                <a:gd name="connsiteX34" fmla="*/ 202334 w 243075"/>
                <a:gd name="connsiteY34" fmla="*/ 4330 h 226790"/>
                <a:gd name="connsiteX35" fmla="*/ 205563 w 243075"/>
                <a:gd name="connsiteY35" fmla="*/ 7296 h 226790"/>
                <a:gd name="connsiteX36" fmla="*/ 207506 w 243075"/>
                <a:gd name="connsiteY36" fmla="*/ 18417 h 226790"/>
                <a:gd name="connsiteX37" fmla="*/ 216501 w 243075"/>
                <a:gd name="connsiteY37" fmla="*/ 23538 h 226790"/>
                <a:gd name="connsiteX38" fmla="*/ 229743 w 243075"/>
                <a:gd name="connsiteY38" fmla="*/ 5724 h 226790"/>
                <a:gd name="connsiteX39" fmla="*/ 239819 w 243075"/>
                <a:gd name="connsiteY39" fmla="*/ 26 h 226790"/>
                <a:gd name="connsiteX40" fmla="*/ 238956 w 243075"/>
                <a:gd name="connsiteY40" fmla="*/ 16034 h 226790"/>
                <a:gd name="connsiteX41" fmla="*/ 242213 w 243075"/>
                <a:gd name="connsiteY41" fmla="*/ 16000 h 226790"/>
                <a:gd name="connsiteX42" fmla="*/ 242253 w 243075"/>
                <a:gd name="connsiteY42" fmla="*/ 19354 h 226790"/>
                <a:gd name="connsiteX43" fmla="*/ 225251 w 243075"/>
                <a:gd name="connsiteY43" fmla="*/ 55033 h 226790"/>
                <a:gd name="connsiteX44" fmla="*/ 222988 w 243075"/>
                <a:gd name="connsiteY44" fmla="*/ 61674 h 226790"/>
                <a:gd name="connsiteX45" fmla="*/ 215890 w 243075"/>
                <a:gd name="connsiteY45" fmla="*/ 93501 h 226790"/>
                <a:gd name="connsiteX46" fmla="*/ 199585 w 243075"/>
                <a:gd name="connsiteY46" fmla="*/ 95895 h 226790"/>
                <a:gd name="connsiteX47" fmla="*/ 191921 w 243075"/>
                <a:gd name="connsiteY47" fmla="*/ 97536 h 226790"/>
                <a:gd name="connsiteX48" fmla="*/ 179165 w 243075"/>
                <a:gd name="connsiteY48" fmla="*/ 129265 h 226790"/>
                <a:gd name="connsiteX49" fmla="*/ 179914 w 243075"/>
                <a:gd name="connsiteY49" fmla="*/ 130785 h 226790"/>
                <a:gd name="connsiteX50" fmla="*/ 186863 w 243075"/>
                <a:gd name="connsiteY50" fmla="*/ 141198 h 226790"/>
                <a:gd name="connsiteX51" fmla="*/ 189630 w 243075"/>
                <a:gd name="connsiteY51" fmla="*/ 144347 h 226790"/>
                <a:gd name="connsiteX52" fmla="*/ 184326 w 243075"/>
                <a:gd name="connsiteY52" fmla="*/ 167099 h 226790"/>
                <a:gd name="connsiteX53" fmla="*/ 179657 w 243075"/>
                <a:gd name="connsiteY53" fmla="*/ 180449 h 226790"/>
                <a:gd name="connsiteX54" fmla="*/ 176428 w 243075"/>
                <a:gd name="connsiteY54" fmla="*/ 187032 h 226790"/>
                <a:gd name="connsiteX55" fmla="*/ 173176 w 243075"/>
                <a:gd name="connsiteY55" fmla="*/ 187067 h 226790"/>
                <a:gd name="connsiteX56" fmla="*/ 139726 w 243075"/>
                <a:gd name="connsiteY56" fmla="*/ 201360 h 226790"/>
                <a:gd name="connsiteX57" fmla="*/ 126999 w 243075"/>
                <a:gd name="connsiteY57" fmla="*/ 207875 h 226790"/>
                <a:gd name="connsiteX58" fmla="*/ 117123 w 243075"/>
                <a:gd name="connsiteY58" fmla="*/ 201606 h 226790"/>
                <a:gd name="connsiteX59" fmla="*/ 110723 w 243075"/>
                <a:gd name="connsiteY59" fmla="*/ 219894 h 226790"/>
                <a:gd name="connsiteX60" fmla="*/ 104162 w 243075"/>
                <a:gd name="connsiteY60" fmla="*/ 223294 h 226790"/>
                <a:gd name="connsiteX61" fmla="*/ 104065 w 243075"/>
                <a:gd name="connsiteY61" fmla="*/ 223191 h 226790"/>
                <a:gd name="connsiteX62" fmla="*/ 94315 w 243075"/>
                <a:gd name="connsiteY62" fmla="*/ 226517 h 226790"/>
                <a:gd name="connsiteX63" fmla="*/ 90994 w 243075"/>
                <a:gd name="connsiteY63" fmla="*/ 226551 h 226790"/>
                <a:gd name="connsiteX64" fmla="*/ 87697 w 243075"/>
                <a:gd name="connsiteY64" fmla="*/ 226551 h 226790"/>
                <a:gd name="connsiteX65" fmla="*/ 81102 w 243075"/>
                <a:gd name="connsiteY65" fmla="*/ 226551 h 226790"/>
                <a:gd name="connsiteX66" fmla="*/ 76101 w 243075"/>
                <a:gd name="connsiteY66" fmla="*/ 221094 h 226790"/>
                <a:gd name="connsiteX67" fmla="*/ 87097 w 243075"/>
                <a:gd name="connsiteY67" fmla="*/ 187427 h 226790"/>
                <a:gd name="connsiteX68" fmla="*/ 95721 w 243075"/>
                <a:gd name="connsiteY68" fmla="*/ 189787 h 226790"/>
                <a:gd name="connsiteX69" fmla="*/ 94189 w 243075"/>
                <a:gd name="connsiteY69" fmla="*/ 193747 h 226790"/>
                <a:gd name="connsiteX70" fmla="*/ 95658 w 243075"/>
                <a:gd name="connsiteY70" fmla="*/ 191610 h 226790"/>
                <a:gd name="connsiteX71" fmla="*/ 100698 w 243075"/>
                <a:gd name="connsiteY71" fmla="*/ 158966 h 226790"/>
                <a:gd name="connsiteX72" fmla="*/ 88080 w 243075"/>
                <a:gd name="connsiteY72" fmla="*/ 186850 h 226790"/>
                <a:gd name="connsiteX73" fmla="*/ 73055 w 243075"/>
                <a:gd name="connsiteY73" fmla="*/ 184347 h 226790"/>
                <a:gd name="connsiteX74" fmla="*/ 74249 w 243075"/>
                <a:gd name="connsiteY74" fmla="*/ 181392 h 226790"/>
                <a:gd name="connsiteX75" fmla="*/ 72352 w 243075"/>
                <a:gd name="connsiteY75" fmla="*/ 181940 h 226790"/>
                <a:gd name="connsiteX76" fmla="*/ 68523 w 243075"/>
                <a:gd name="connsiteY76" fmla="*/ 182866 h 226790"/>
                <a:gd name="connsiteX77" fmla="*/ 46315 w 243075"/>
                <a:gd name="connsiteY77" fmla="*/ 196422 h 226790"/>
                <a:gd name="connsiteX78" fmla="*/ 43034 w 243075"/>
                <a:gd name="connsiteY78" fmla="*/ 220134 h 226790"/>
                <a:gd name="connsiteX79" fmla="*/ 36645 w 243075"/>
                <a:gd name="connsiteY79" fmla="*/ 225592 h 226790"/>
                <a:gd name="connsiteX80" fmla="*/ 25312 w 243075"/>
                <a:gd name="connsiteY80" fmla="*/ 218517 h 226790"/>
                <a:gd name="connsiteX81" fmla="*/ 23877 w 243075"/>
                <a:gd name="connsiteY81" fmla="*/ 214316 h 226790"/>
                <a:gd name="connsiteX82" fmla="*/ 18477 w 243075"/>
                <a:gd name="connsiteY82" fmla="*/ 207458 h 226790"/>
                <a:gd name="connsiteX83" fmla="*/ 7487 w 243075"/>
                <a:gd name="connsiteY83" fmla="*/ 203589 h 226790"/>
                <a:gd name="connsiteX84" fmla="*/ 9870 w 243075"/>
                <a:gd name="connsiteY84" fmla="*/ 176214 h 226790"/>
                <a:gd name="connsiteX85" fmla="*/ 10813 w 243075"/>
                <a:gd name="connsiteY85" fmla="*/ 171870 h 226790"/>
                <a:gd name="connsiteX86" fmla="*/ 5469 w 243075"/>
                <a:gd name="connsiteY86" fmla="*/ 134460 h 226790"/>
                <a:gd name="connsiteX87" fmla="*/ 5464 w 243075"/>
                <a:gd name="connsiteY87" fmla="*/ 131140 h 226790"/>
                <a:gd name="connsiteX88" fmla="*/ 5481 w 243075"/>
                <a:gd name="connsiteY88" fmla="*/ 124579 h 226790"/>
                <a:gd name="connsiteX89" fmla="*/ 18637 w 243075"/>
                <a:gd name="connsiteY89" fmla="*/ 114709 h 226790"/>
                <a:gd name="connsiteX90" fmla="*/ 19740 w 243075"/>
                <a:gd name="connsiteY90" fmla="*/ 113252 h 226790"/>
                <a:gd name="connsiteX91" fmla="*/ 20454 w 243075"/>
                <a:gd name="connsiteY91" fmla="*/ 111572 h 226790"/>
                <a:gd name="connsiteX92" fmla="*/ 18631 w 243075"/>
                <a:gd name="connsiteY92" fmla="*/ 111423 h 226790"/>
                <a:gd name="connsiteX93" fmla="*/ 21917 w 243075"/>
                <a:gd name="connsiteY93" fmla="*/ 91689 h 226790"/>
                <a:gd name="connsiteX94" fmla="*/ 34502 w 243075"/>
                <a:gd name="connsiteY94" fmla="*/ 83843 h 226790"/>
                <a:gd name="connsiteX95" fmla="*/ 35067 w 243075"/>
                <a:gd name="connsiteY95" fmla="*/ 81819 h 226790"/>
                <a:gd name="connsiteX96" fmla="*/ 46080 w 243075"/>
                <a:gd name="connsiteY96" fmla="*/ 64600 h 226790"/>
                <a:gd name="connsiteX97" fmla="*/ 36033 w 243075"/>
                <a:gd name="connsiteY97" fmla="*/ 65566 h 226790"/>
                <a:gd name="connsiteX98" fmla="*/ 39668 w 243075"/>
                <a:gd name="connsiteY98" fmla="*/ 58971 h 226790"/>
                <a:gd name="connsiteX99" fmla="*/ 40079 w 243075"/>
                <a:gd name="connsiteY99" fmla="*/ 52513 h 226790"/>
                <a:gd name="connsiteX100" fmla="*/ 44931 w 243075"/>
                <a:gd name="connsiteY100" fmla="*/ 45649 h 226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243075" h="226790">
                  <a:moveTo>
                    <a:pt x="44931" y="45649"/>
                  </a:moveTo>
                  <a:cubicBezTo>
                    <a:pt x="46029" y="44557"/>
                    <a:pt x="47126" y="43466"/>
                    <a:pt x="48229" y="42374"/>
                  </a:cubicBezTo>
                  <a:cubicBezTo>
                    <a:pt x="52550" y="46501"/>
                    <a:pt x="48498" y="54056"/>
                    <a:pt x="54738" y="57679"/>
                  </a:cubicBezTo>
                  <a:cubicBezTo>
                    <a:pt x="56996" y="58988"/>
                    <a:pt x="55333" y="61257"/>
                    <a:pt x="53733" y="63063"/>
                  </a:cubicBezTo>
                  <a:cubicBezTo>
                    <a:pt x="51218" y="65897"/>
                    <a:pt x="49001" y="69029"/>
                    <a:pt x="46892" y="72190"/>
                  </a:cubicBezTo>
                  <a:cubicBezTo>
                    <a:pt x="45337" y="74516"/>
                    <a:pt x="44171" y="77544"/>
                    <a:pt x="46703" y="79567"/>
                  </a:cubicBezTo>
                  <a:cubicBezTo>
                    <a:pt x="50338" y="82465"/>
                    <a:pt x="52401" y="78659"/>
                    <a:pt x="54778" y="76739"/>
                  </a:cubicBezTo>
                  <a:cubicBezTo>
                    <a:pt x="59093" y="73252"/>
                    <a:pt x="56939" y="65709"/>
                    <a:pt x="63882" y="63103"/>
                  </a:cubicBezTo>
                  <a:cubicBezTo>
                    <a:pt x="68100" y="65349"/>
                    <a:pt x="63671" y="72475"/>
                    <a:pt x="65351" y="72001"/>
                  </a:cubicBezTo>
                  <a:cubicBezTo>
                    <a:pt x="69872" y="70732"/>
                    <a:pt x="71878" y="73132"/>
                    <a:pt x="74524" y="75247"/>
                  </a:cubicBezTo>
                  <a:cubicBezTo>
                    <a:pt x="78999" y="78939"/>
                    <a:pt x="75975" y="84586"/>
                    <a:pt x="78090" y="89043"/>
                  </a:cubicBezTo>
                  <a:cubicBezTo>
                    <a:pt x="83176" y="87203"/>
                    <a:pt x="83285" y="80893"/>
                    <a:pt x="87668" y="78556"/>
                  </a:cubicBezTo>
                  <a:cubicBezTo>
                    <a:pt x="90549" y="77099"/>
                    <a:pt x="94486" y="74761"/>
                    <a:pt x="93132" y="71858"/>
                  </a:cubicBezTo>
                  <a:cubicBezTo>
                    <a:pt x="88880" y="62720"/>
                    <a:pt x="96429" y="60039"/>
                    <a:pt x="100836" y="55513"/>
                  </a:cubicBezTo>
                  <a:cubicBezTo>
                    <a:pt x="94452" y="55970"/>
                    <a:pt x="93709" y="47763"/>
                    <a:pt x="94103" y="47187"/>
                  </a:cubicBezTo>
                  <a:cubicBezTo>
                    <a:pt x="97407" y="42352"/>
                    <a:pt x="102904" y="42014"/>
                    <a:pt x="108339" y="42563"/>
                  </a:cubicBezTo>
                  <a:cubicBezTo>
                    <a:pt x="112654" y="42997"/>
                    <a:pt x="112677" y="45815"/>
                    <a:pt x="112706" y="49484"/>
                  </a:cubicBezTo>
                  <a:cubicBezTo>
                    <a:pt x="112746" y="55313"/>
                    <a:pt x="114763" y="61005"/>
                    <a:pt x="113289" y="67052"/>
                  </a:cubicBezTo>
                  <a:cubicBezTo>
                    <a:pt x="112471" y="70401"/>
                    <a:pt x="113134" y="70561"/>
                    <a:pt x="120524" y="68623"/>
                  </a:cubicBezTo>
                  <a:cubicBezTo>
                    <a:pt x="125936" y="73761"/>
                    <a:pt x="125227" y="80282"/>
                    <a:pt x="124427" y="86706"/>
                  </a:cubicBezTo>
                  <a:cubicBezTo>
                    <a:pt x="123530" y="93918"/>
                    <a:pt x="125164" y="100479"/>
                    <a:pt x="128776" y="106651"/>
                  </a:cubicBezTo>
                  <a:cubicBezTo>
                    <a:pt x="129473" y="112874"/>
                    <a:pt x="134663" y="117670"/>
                    <a:pt x="134394" y="124025"/>
                  </a:cubicBezTo>
                  <a:cubicBezTo>
                    <a:pt x="134377" y="125756"/>
                    <a:pt x="134543" y="126111"/>
                    <a:pt x="134988" y="123784"/>
                  </a:cubicBezTo>
                  <a:cubicBezTo>
                    <a:pt x="138332" y="111309"/>
                    <a:pt x="151396" y="118275"/>
                    <a:pt x="158471" y="112480"/>
                  </a:cubicBezTo>
                  <a:cubicBezTo>
                    <a:pt x="147939" y="110549"/>
                    <a:pt x="134651" y="122619"/>
                    <a:pt x="128702" y="104931"/>
                  </a:cubicBezTo>
                  <a:cubicBezTo>
                    <a:pt x="125736" y="100239"/>
                    <a:pt x="124421" y="95438"/>
                    <a:pt x="124884" y="89592"/>
                  </a:cubicBezTo>
                  <a:cubicBezTo>
                    <a:pt x="125353" y="83694"/>
                    <a:pt x="127005" y="80585"/>
                    <a:pt x="133114" y="79876"/>
                  </a:cubicBezTo>
                  <a:cubicBezTo>
                    <a:pt x="140098" y="79070"/>
                    <a:pt x="145013" y="80579"/>
                    <a:pt x="146367" y="88912"/>
                  </a:cubicBezTo>
                  <a:cubicBezTo>
                    <a:pt x="145441" y="75899"/>
                    <a:pt x="146653" y="65217"/>
                    <a:pt x="156968" y="54456"/>
                  </a:cubicBezTo>
                  <a:cubicBezTo>
                    <a:pt x="162981" y="48181"/>
                    <a:pt x="166695" y="37105"/>
                    <a:pt x="173182" y="29213"/>
                  </a:cubicBezTo>
                  <a:cubicBezTo>
                    <a:pt x="174273" y="29201"/>
                    <a:pt x="175371" y="29196"/>
                    <a:pt x="176462" y="29196"/>
                  </a:cubicBezTo>
                  <a:cubicBezTo>
                    <a:pt x="177582" y="28007"/>
                    <a:pt x="178691" y="28076"/>
                    <a:pt x="179788" y="29230"/>
                  </a:cubicBezTo>
                  <a:cubicBezTo>
                    <a:pt x="191853" y="32819"/>
                    <a:pt x="199619" y="28076"/>
                    <a:pt x="199231" y="17371"/>
                  </a:cubicBezTo>
                  <a:cubicBezTo>
                    <a:pt x="199116" y="14165"/>
                    <a:pt x="196247" y="11433"/>
                    <a:pt x="197579" y="8004"/>
                  </a:cubicBezTo>
                  <a:cubicBezTo>
                    <a:pt x="198414" y="5861"/>
                    <a:pt x="199922" y="4421"/>
                    <a:pt x="202334" y="4330"/>
                  </a:cubicBezTo>
                  <a:cubicBezTo>
                    <a:pt x="204317" y="4250"/>
                    <a:pt x="205226" y="5650"/>
                    <a:pt x="205563" y="7296"/>
                  </a:cubicBezTo>
                  <a:cubicBezTo>
                    <a:pt x="206317" y="10982"/>
                    <a:pt x="207100" y="14679"/>
                    <a:pt x="207506" y="18417"/>
                  </a:cubicBezTo>
                  <a:cubicBezTo>
                    <a:pt x="208661" y="28990"/>
                    <a:pt x="209083" y="29458"/>
                    <a:pt x="216501" y="23538"/>
                  </a:cubicBezTo>
                  <a:cubicBezTo>
                    <a:pt x="222297" y="18914"/>
                    <a:pt x="232263" y="17406"/>
                    <a:pt x="229743" y="5724"/>
                  </a:cubicBezTo>
                  <a:cubicBezTo>
                    <a:pt x="229057" y="2552"/>
                    <a:pt x="233795" y="-305"/>
                    <a:pt x="239819" y="26"/>
                  </a:cubicBezTo>
                  <a:cubicBezTo>
                    <a:pt x="238167" y="5330"/>
                    <a:pt x="237230" y="10747"/>
                    <a:pt x="238956" y="16034"/>
                  </a:cubicBezTo>
                  <a:cubicBezTo>
                    <a:pt x="240042" y="16028"/>
                    <a:pt x="241128" y="16017"/>
                    <a:pt x="242213" y="16000"/>
                  </a:cubicBezTo>
                  <a:cubicBezTo>
                    <a:pt x="242225" y="17120"/>
                    <a:pt x="242236" y="18234"/>
                    <a:pt x="242253" y="19354"/>
                  </a:cubicBezTo>
                  <a:cubicBezTo>
                    <a:pt x="246105" y="35796"/>
                    <a:pt x="235755" y="45409"/>
                    <a:pt x="225251" y="55033"/>
                  </a:cubicBezTo>
                  <a:cubicBezTo>
                    <a:pt x="223582" y="56559"/>
                    <a:pt x="219016" y="55073"/>
                    <a:pt x="222988" y="61674"/>
                  </a:cubicBezTo>
                  <a:cubicBezTo>
                    <a:pt x="229132" y="71898"/>
                    <a:pt x="217753" y="82448"/>
                    <a:pt x="215890" y="93501"/>
                  </a:cubicBezTo>
                  <a:cubicBezTo>
                    <a:pt x="214930" y="99193"/>
                    <a:pt x="205220" y="94804"/>
                    <a:pt x="199585" y="95895"/>
                  </a:cubicBezTo>
                  <a:cubicBezTo>
                    <a:pt x="196911" y="96215"/>
                    <a:pt x="192744" y="95347"/>
                    <a:pt x="191921" y="97536"/>
                  </a:cubicBezTo>
                  <a:cubicBezTo>
                    <a:pt x="187887" y="108245"/>
                    <a:pt x="173473" y="114823"/>
                    <a:pt x="179165" y="129265"/>
                  </a:cubicBezTo>
                  <a:cubicBezTo>
                    <a:pt x="179285" y="129568"/>
                    <a:pt x="175365" y="132191"/>
                    <a:pt x="179914" y="130785"/>
                  </a:cubicBezTo>
                  <a:cubicBezTo>
                    <a:pt x="193087" y="126722"/>
                    <a:pt x="190984" y="133483"/>
                    <a:pt x="186863" y="141198"/>
                  </a:cubicBezTo>
                  <a:cubicBezTo>
                    <a:pt x="184829" y="145004"/>
                    <a:pt x="188818" y="143210"/>
                    <a:pt x="189630" y="144347"/>
                  </a:cubicBezTo>
                  <a:cubicBezTo>
                    <a:pt x="187092" y="151645"/>
                    <a:pt x="179205" y="157223"/>
                    <a:pt x="184326" y="167099"/>
                  </a:cubicBezTo>
                  <a:cubicBezTo>
                    <a:pt x="185812" y="169968"/>
                    <a:pt x="181377" y="175911"/>
                    <a:pt x="179657" y="180449"/>
                  </a:cubicBezTo>
                  <a:cubicBezTo>
                    <a:pt x="177188" y="181957"/>
                    <a:pt x="177640" y="184901"/>
                    <a:pt x="176428" y="187032"/>
                  </a:cubicBezTo>
                  <a:cubicBezTo>
                    <a:pt x="175342" y="187032"/>
                    <a:pt x="174262" y="187044"/>
                    <a:pt x="173176" y="187067"/>
                  </a:cubicBezTo>
                  <a:cubicBezTo>
                    <a:pt x="160723" y="188701"/>
                    <a:pt x="147956" y="188901"/>
                    <a:pt x="139726" y="201360"/>
                  </a:cubicBezTo>
                  <a:cubicBezTo>
                    <a:pt x="137326" y="204989"/>
                    <a:pt x="131159" y="205109"/>
                    <a:pt x="126999" y="207875"/>
                  </a:cubicBezTo>
                  <a:cubicBezTo>
                    <a:pt x="121301" y="211664"/>
                    <a:pt x="120838" y="210990"/>
                    <a:pt x="117123" y="201606"/>
                  </a:cubicBezTo>
                  <a:cubicBezTo>
                    <a:pt x="108117" y="205332"/>
                    <a:pt x="114489" y="214413"/>
                    <a:pt x="110723" y="219894"/>
                  </a:cubicBezTo>
                  <a:cubicBezTo>
                    <a:pt x="108934" y="221797"/>
                    <a:pt x="107905" y="225163"/>
                    <a:pt x="104162" y="223294"/>
                  </a:cubicBezTo>
                  <a:lnTo>
                    <a:pt x="104065" y="223191"/>
                  </a:lnTo>
                  <a:cubicBezTo>
                    <a:pt x="99738" y="221145"/>
                    <a:pt x="97384" y="224889"/>
                    <a:pt x="94315" y="226517"/>
                  </a:cubicBezTo>
                  <a:cubicBezTo>
                    <a:pt x="93206" y="226529"/>
                    <a:pt x="92103" y="226540"/>
                    <a:pt x="90994" y="226551"/>
                  </a:cubicBezTo>
                  <a:cubicBezTo>
                    <a:pt x="89897" y="226197"/>
                    <a:pt x="88800" y="226197"/>
                    <a:pt x="87697" y="226551"/>
                  </a:cubicBezTo>
                  <a:cubicBezTo>
                    <a:pt x="85496" y="226551"/>
                    <a:pt x="83302" y="226551"/>
                    <a:pt x="81102" y="226551"/>
                  </a:cubicBezTo>
                  <a:cubicBezTo>
                    <a:pt x="75970" y="227883"/>
                    <a:pt x="75072" y="223305"/>
                    <a:pt x="76101" y="221094"/>
                  </a:cubicBezTo>
                  <a:cubicBezTo>
                    <a:pt x="81147" y="210275"/>
                    <a:pt x="77456" y="196634"/>
                    <a:pt x="87097" y="187427"/>
                  </a:cubicBezTo>
                  <a:cubicBezTo>
                    <a:pt x="90972" y="184581"/>
                    <a:pt x="94029" y="184706"/>
                    <a:pt x="95721" y="189787"/>
                  </a:cubicBezTo>
                  <a:cubicBezTo>
                    <a:pt x="95732" y="191302"/>
                    <a:pt x="94915" y="192507"/>
                    <a:pt x="94189" y="193747"/>
                  </a:cubicBezTo>
                  <a:cubicBezTo>
                    <a:pt x="95201" y="193405"/>
                    <a:pt x="94732" y="192033"/>
                    <a:pt x="95658" y="191610"/>
                  </a:cubicBezTo>
                  <a:cubicBezTo>
                    <a:pt x="95109" y="180266"/>
                    <a:pt x="100750" y="169887"/>
                    <a:pt x="100698" y="158966"/>
                  </a:cubicBezTo>
                  <a:cubicBezTo>
                    <a:pt x="98132" y="168767"/>
                    <a:pt x="100464" y="181112"/>
                    <a:pt x="88080" y="186850"/>
                  </a:cubicBezTo>
                  <a:cubicBezTo>
                    <a:pt x="84108" y="179866"/>
                    <a:pt x="76735" y="192976"/>
                    <a:pt x="73055" y="184347"/>
                  </a:cubicBezTo>
                  <a:cubicBezTo>
                    <a:pt x="72604" y="183009"/>
                    <a:pt x="74495" y="182386"/>
                    <a:pt x="74249" y="181392"/>
                  </a:cubicBezTo>
                  <a:cubicBezTo>
                    <a:pt x="74009" y="180409"/>
                    <a:pt x="73004" y="180677"/>
                    <a:pt x="72352" y="181940"/>
                  </a:cubicBezTo>
                  <a:cubicBezTo>
                    <a:pt x="71078" y="182358"/>
                    <a:pt x="69826" y="182643"/>
                    <a:pt x="68523" y="182866"/>
                  </a:cubicBezTo>
                  <a:cubicBezTo>
                    <a:pt x="59865" y="185324"/>
                    <a:pt x="53887" y="192159"/>
                    <a:pt x="46315" y="196422"/>
                  </a:cubicBezTo>
                  <a:cubicBezTo>
                    <a:pt x="36073" y="202188"/>
                    <a:pt x="42348" y="211904"/>
                    <a:pt x="43034" y="220134"/>
                  </a:cubicBezTo>
                  <a:cubicBezTo>
                    <a:pt x="42468" y="223780"/>
                    <a:pt x="40028" y="225237"/>
                    <a:pt x="36645" y="225592"/>
                  </a:cubicBezTo>
                  <a:cubicBezTo>
                    <a:pt x="31530" y="225386"/>
                    <a:pt x="28415" y="221974"/>
                    <a:pt x="25312" y="218517"/>
                  </a:cubicBezTo>
                  <a:cubicBezTo>
                    <a:pt x="24437" y="217248"/>
                    <a:pt x="23975" y="215836"/>
                    <a:pt x="23877" y="214316"/>
                  </a:cubicBezTo>
                  <a:cubicBezTo>
                    <a:pt x="23923" y="210578"/>
                    <a:pt x="24392" y="206446"/>
                    <a:pt x="18477" y="207458"/>
                  </a:cubicBezTo>
                  <a:cubicBezTo>
                    <a:pt x="14048" y="208218"/>
                    <a:pt x="10127" y="207806"/>
                    <a:pt x="7487" y="203589"/>
                  </a:cubicBezTo>
                  <a:cubicBezTo>
                    <a:pt x="4989" y="194188"/>
                    <a:pt x="1086" y="184689"/>
                    <a:pt x="9870" y="176214"/>
                  </a:cubicBezTo>
                  <a:cubicBezTo>
                    <a:pt x="10996" y="175128"/>
                    <a:pt x="11830" y="172328"/>
                    <a:pt x="10813" y="171870"/>
                  </a:cubicBezTo>
                  <a:cubicBezTo>
                    <a:pt x="-10830" y="162144"/>
                    <a:pt x="6961" y="146924"/>
                    <a:pt x="5469" y="134460"/>
                  </a:cubicBezTo>
                  <a:cubicBezTo>
                    <a:pt x="5469" y="133351"/>
                    <a:pt x="5464" y="132248"/>
                    <a:pt x="5464" y="131140"/>
                  </a:cubicBezTo>
                  <a:cubicBezTo>
                    <a:pt x="3629" y="128951"/>
                    <a:pt x="3475" y="126762"/>
                    <a:pt x="5481" y="124579"/>
                  </a:cubicBezTo>
                  <a:cubicBezTo>
                    <a:pt x="11287" y="123184"/>
                    <a:pt x="21494" y="127665"/>
                    <a:pt x="18637" y="114709"/>
                  </a:cubicBezTo>
                  <a:cubicBezTo>
                    <a:pt x="19003" y="114223"/>
                    <a:pt x="19374" y="113732"/>
                    <a:pt x="19740" y="113252"/>
                  </a:cubicBezTo>
                  <a:cubicBezTo>
                    <a:pt x="19980" y="112692"/>
                    <a:pt x="20220" y="112131"/>
                    <a:pt x="20454" y="111572"/>
                  </a:cubicBezTo>
                  <a:cubicBezTo>
                    <a:pt x="19848" y="111520"/>
                    <a:pt x="19237" y="111474"/>
                    <a:pt x="18631" y="111423"/>
                  </a:cubicBezTo>
                  <a:cubicBezTo>
                    <a:pt x="15814" y="104193"/>
                    <a:pt x="14185" y="97158"/>
                    <a:pt x="21917" y="91689"/>
                  </a:cubicBezTo>
                  <a:cubicBezTo>
                    <a:pt x="25912" y="88746"/>
                    <a:pt x="32056" y="89260"/>
                    <a:pt x="34502" y="83843"/>
                  </a:cubicBezTo>
                  <a:cubicBezTo>
                    <a:pt x="34679" y="83168"/>
                    <a:pt x="34873" y="82494"/>
                    <a:pt x="35067" y="81819"/>
                  </a:cubicBezTo>
                  <a:cubicBezTo>
                    <a:pt x="40914" y="77487"/>
                    <a:pt x="42411" y="70378"/>
                    <a:pt x="46080" y="64600"/>
                  </a:cubicBezTo>
                  <a:cubicBezTo>
                    <a:pt x="42063" y="60274"/>
                    <a:pt x="40028" y="68115"/>
                    <a:pt x="36033" y="65566"/>
                  </a:cubicBezTo>
                  <a:cubicBezTo>
                    <a:pt x="34250" y="62291"/>
                    <a:pt x="36028" y="60074"/>
                    <a:pt x="39668" y="58971"/>
                  </a:cubicBezTo>
                  <a:cubicBezTo>
                    <a:pt x="46429" y="56925"/>
                    <a:pt x="43388" y="55913"/>
                    <a:pt x="40079" y="52513"/>
                  </a:cubicBezTo>
                  <a:cubicBezTo>
                    <a:pt x="37691" y="50073"/>
                    <a:pt x="44109" y="48701"/>
                    <a:pt x="44931" y="45649"/>
                  </a:cubicBezTo>
                  <a:close/>
                </a:path>
              </a:pathLst>
            </a:custGeom>
            <a:grpFill/>
            <a:ln w="5715" cap="flat">
              <a:noFill/>
              <a:prstDash val="solid"/>
              <a:miter/>
            </a:ln>
          </p:spPr>
          <p:txBody>
            <a:bodyPr rtlCol="0" anchor="ctr"/>
            <a:lstStyle/>
            <a:p>
              <a:endParaRPr lang="zh-CN" altLang="en-US"/>
            </a:p>
          </p:txBody>
        </p:sp>
        <p:sp>
          <p:nvSpPr>
            <p:cNvPr id="6054" name="任意多边形: 形状 6053">
              <a:extLst>
                <a:ext uri="{FF2B5EF4-FFF2-40B4-BE49-F238E27FC236}">
                  <a16:creationId xmlns:a16="http://schemas.microsoft.com/office/drawing/2014/main" id="{39A2BD8B-0B4D-E44B-76F7-FE68971849D2}"/>
                </a:ext>
              </a:extLst>
            </p:cNvPr>
            <p:cNvSpPr/>
            <p:nvPr/>
          </p:nvSpPr>
          <p:spPr>
            <a:xfrm>
              <a:off x="4914803" y="5093716"/>
              <a:ext cx="123999" cy="155695"/>
            </a:xfrm>
            <a:custGeom>
              <a:avLst/>
              <a:gdLst>
                <a:gd name="connsiteX0" fmla="*/ 9021 w 123999"/>
                <a:gd name="connsiteY0" fmla="*/ 153899 h 155695"/>
                <a:gd name="connsiteX1" fmla="*/ 2415 w 123999"/>
                <a:gd name="connsiteY1" fmla="*/ 150716 h 155695"/>
                <a:gd name="connsiteX2" fmla="*/ 2614 w 123999"/>
                <a:gd name="connsiteY2" fmla="*/ 138052 h 155695"/>
                <a:gd name="connsiteX3" fmla="*/ 6238 w 123999"/>
                <a:gd name="connsiteY3" fmla="*/ 129479 h 155695"/>
                <a:gd name="connsiteX4" fmla="*/ 21680 w 123999"/>
                <a:gd name="connsiteY4" fmla="*/ 118524 h 155695"/>
                <a:gd name="connsiteX5" fmla="*/ 22737 w 123999"/>
                <a:gd name="connsiteY5" fmla="*/ 111631 h 155695"/>
                <a:gd name="connsiteX6" fmla="*/ 15553 w 123999"/>
                <a:gd name="connsiteY6" fmla="*/ 114620 h 155695"/>
                <a:gd name="connsiteX7" fmla="*/ 11210 w 123999"/>
                <a:gd name="connsiteY7" fmla="*/ 119095 h 155695"/>
                <a:gd name="connsiteX8" fmla="*/ 24029 w 123999"/>
                <a:gd name="connsiteY8" fmla="*/ 102196 h 155695"/>
                <a:gd name="connsiteX9" fmla="*/ 27961 w 123999"/>
                <a:gd name="connsiteY9" fmla="*/ 95498 h 155695"/>
                <a:gd name="connsiteX10" fmla="*/ 40305 w 123999"/>
                <a:gd name="connsiteY10" fmla="*/ 80364 h 155695"/>
                <a:gd name="connsiteX11" fmla="*/ 25280 w 123999"/>
                <a:gd name="connsiteY11" fmla="*/ 75369 h 155695"/>
                <a:gd name="connsiteX12" fmla="*/ 25263 w 123999"/>
                <a:gd name="connsiteY12" fmla="*/ 75398 h 155695"/>
                <a:gd name="connsiteX13" fmla="*/ 19571 w 123999"/>
                <a:gd name="connsiteY13" fmla="*/ 75067 h 155695"/>
                <a:gd name="connsiteX14" fmla="*/ 28561 w 123999"/>
                <a:gd name="connsiteY14" fmla="*/ 49069 h 155695"/>
                <a:gd name="connsiteX15" fmla="*/ 28601 w 123999"/>
                <a:gd name="connsiteY15" fmla="*/ 45852 h 155695"/>
                <a:gd name="connsiteX16" fmla="*/ 26172 w 123999"/>
                <a:gd name="connsiteY16" fmla="*/ 38399 h 155695"/>
                <a:gd name="connsiteX17" fmla="*/ 30429 w 123999"/>
                <a:gd name="connsiteY17" fmla="*/ 28798 h 155695"/>
                <a:gd name="connsiteX18" fmla="*/ 21971 w 123999"/>
                <a:gd name="connsiteY18" fmla="*/ 31895 h 155695"/>
                <a:gd name="connsiteX19" fmla="*/ 24737 w 123999"/>
                <a:gd name="connsiteY19" fmla="*/ 22186 h 155695"/>
                <a:gd name="connsiteX20" fmla="*/ 39671 w 123999"/>
                <a:gd name="connsiteY20" fmla="*/ 8698 h 155695"/>
                <a:gd name="connsiteX21" fmla="*/ 36173 w 123999"/>
                <a:gd name="connsiteY21" fmla="*/ 18208 h 155695"/>
                <a:gd name="connsiteX22" fmla="*/ 43488 w 123999"/>
                <a:gd name="connsiteY22" fmla="*/ 23963 h 155695"/>
                <a:gd name="connsiteX23" fmla="*/ 53415 w 123999"/>
                <a:gd name="connsiteY23" fmla="*/ 1749 h 155695"/>
                <a:gd name="connsiteX24" fmla="*/ 65508 w 123999"/>
                <a:gd name="connsiteY24" fmla="*/ 7007 h 155695"/>
                <a:gd name="connsiteX25" fmla="*/ 68006 w 123999"/>
                <a:gd name="connsiteY25" fmla="*/ 16191 h 155695"/>
                <a:gd name="connsiteX26" fmla="*/ 65531 w 123999"/>
                <a:gd name="connsiteY26" fmla="*/ 24220 h 155695"/>
                <a:gd name="connsiteX27" fmla="*/ 58816 w 123999"/>
                <a:gd name="connsiteY27" fmla="*/ 29735 h 155695"/>
                <a:gd name="connsiteX28" fmla="*/ 57404 w 123999"/>
                <a:gd name="connsiteY28" fmla="*/ 28564 h 155695"/>
                <a:gd name="connsiteX29" fmla="*/ 59193 w 123999"/>
                <a:gd name="connsiteY29" fmla="*/ 30792 h 155695"/>
                <a:gd name="connsiteX30" fmla="*/ 54312 w 123999"/>
                <a:gd name="connsiteY30" fmla="*/ 46595 h 155695"/>
                <a:gd name="connsiteX31" fmla="*/ 55741 w 123999"/>
                <a:gd name="connsiteY31" fmla="*/ 49532 h 155695"/>
                <a:gd name="connsiteX32" fmla="*/ 56661 w 123999"/>
                <a:gd name="connsiteY32" fmla="*/ 62808 h 155695"/>
                <a:gd name="connsiteX33" fmla="*/ 60725 w 123999"/>
                <a:gd name="connsiteY33" fmla="*/ 41554 h 155695"/>
                <a:gd name="connsiteX34" fmla="*/ 64839 w 123999"/>
                <a:gd name="connsiteY34" fmla="*/ 23003 h 155695"/>
                <a:gd name="connsiteX35" fmla="*/ 67994 w 123999"/>
                <a:gd name="connsiteY35" fmla="*/ 16185 h 155695"/>
                <a:gd name="connsiteX36" fmla="*/ 74584 w 123999"/>
                <a:gd name="connsiteY36" fmla="*/ 12864 h 155695"/>
                <a:gd name="connsiteX37" fmla="*/ 81824 w 123999"/>
                <a:gd name="connsiteY37" fmla="*/ 28112 h 155695"/>
                <a:gd name="connsiteX38" fmla="*/ 101821 w 123999"/>
                <a:gd name="connsiteY38" fmla="*/ 32330 h 155695"/>
                <a:gd name="connsiteX39" fmla="*/ 104702 w 123999"/>
                <a:gd name="connsiteY39" fmla="*/ 44531 h 155695"/>
                <a:gd name="connsiteX40" fmla="*/ 104427 w 123999"/>
                <a:gd name="connsiteY40" fmla="*/ 53807 h 155695"/>
                <a:gd name="connsiteX41" fmla="*/ 92311 w 123999"/>
                <a:gd name="connsiteY41" fmla="*/ 66317 h 155695"/>
                <a:gd name="connsiteX42" fmla="*/ 100238 w 123999"/>
                <a:gd name="connsiteY42" fmla="*/ 74032 h 155695"/>
                <a:gd name="connsiteX43" fmla="*/ 112245 w 123999"/>
                <a:gd name="connsiteY43" fmla="*/ 81759 h 155695"/>
                <a:gd name="connsiteX44" fmla="*/ 116526 w 123999"/>
                <a:gd name="connsiteY44" fmla="*/ 95743 h 155695"/>
                <a:gd name="connsiteX45" fmla="*/ 110142 w 123999"/>
                <a:gd name="connsiteY45" fmla="*/ 110077 h 155695"/>
                <a:gd name="connsiteX46" fmla="*/ 96306 w 123999"/>
                <a:gd name="connsiteY46" fmla="*/ 119546 h 155695"/>
                <a:gd name="connsiteX47" fmla="*/ 96832 w 123999"/>
                <a:gd name="connsiteY47" fmla="*/ 118112 h 155695"/>
                <a:gd name="connsiteX48" fmla="*/ 95340 w 123999"/>
                <a:gd name="connsiteY48" fmla="*/ 117558 h 155695"/>
                <a:gd name="connsiteX49" fmla="*/ 90471 w 123999"/>
                <a:gd name="connsiteY49" fmla="*/ 118980 h 155695"/>
                <a:gd name="connsiteX50" fmla="*/ 86562 w 123999"/>
                <a:gd name="connsiteY50" fmla="*/ 114529 h 155695"/>
                <a:gd name="connsiteX51" fmla="*/ 90443 w 123999"/>
                <a:gd name="connsiteY51" fmla="*/ 105379 h 155695"/>
                <a:gd name="connsiteX52" fmla="*/ 95415 w 123999"/>
                <a:gd name="connsiteY52" fmla="*/ 103419 h 155695"/>
                <a:gd name="connsiteX53" fmla="*/ 88111 w 123999"/>
                <a:gd name="connsiteY53" fmla="*/ 105350 h 155695"/>
                <a:gd name="connsiteX54" fmla="*/ 60582 w 123999"/>
                <a:gd name="connsiteY54" fmla="*/ 115877 h 155695"/>
                <a:gd name="connsiteX55" fmla="*/ 60873 w 123999"/>
                <a:gd name="connsiteY55" fmla="*/ 126022 h 155695"/>
                <a:gd name="connsiteX56" fmla="*/ 62348 w 123999"/>
                <a:gd name="connsiteY56" fmla="*/ 132536 h 155695"/>
                <a:gd name="connsiteX57" fmla="*/ 61456 w 123999"/>
                <a:gd name="connsiteY57" fmla="*/ 134594 h 155695"/>
                <a:gd name="connsiteX58" fmla="*/ 57056 w 123999"/>
                <a:gd name="connsiteY58" fmla="*/ 135726 h 155695"/>
                <a:gd name="connsiteX59" fmla="*/ 37590 w 123999"/>
                <a:gd name="connsiteY59" fmla="*/ 134205 h 155695"/>
                <a:gd name="connsiteX60" fmla="*/ 48375 w 123999"/>
                <a:gd name="connsiteY60" fmla="*/ 111448 h 155695"/>
                <a:gd name="connsiteX61" fmla="*/ 43934 w 123999"/>
                <a:gd name="connsiteY61" fmla="*/ 96595 h 155695"/>
                <a:gd name="connsiteX62" fmla="*/ 48375 w 123999"/>
                <a:gd name="connsiteY62" fmla="*/ 111448 h 155695"/>
                <a:gd name="connsiteX63" fmla="*/ 38813 w 123999"/>
                <a:gd name="connsiteY63" fmla="*/ 117489 h 155695"/>
                <a:gd name="connsiteX64" fmla="*/ 30549 w 123999"/>
                <a:gd name="connsiteY64" fmla="*/ 132016 h 155695"/>
                <a:gd name="connsiteX65" fmla="*/ 27972 w 123999"/>
                <a:gd name="connsiteY65" fmla="*/ 154934 h 155695"/>
                <a:gd name="connsiteX66" fmla="*/ 19502 w 123999"/>
                <a:gd name="connsiteY66" fmla="*/ 150133 h 155695"/>
                <a:gd name="connsiteX67" fmla="*/ 9021 w 123999"/>
                <a:gd name="connsiteY67" fmla="*/ 153899 h 155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23999" h="155695">
                  <a:moveTo>
                    <a:pt x="9021" y="153899"/>
                  </a:moveTo>
                  <a:cubicBezTo>
                    <a:pt x="7358" y="151711"/>
                    <a:pt x="4963" y="151053"/>
                    <a:pt x="2415" y="150716"/>
                  </a:cubicBezTo>
                  <a:cubicBezTo>
                    <a:pt x="-1409" y="146104"/>
                    <a:pt x="3175" y="138680"/>
                    <a:pt x="2614" y="138052"/>
                  </a:cubicBezTo>
                  <a:cubicBezTo>
                    <a:pt x="-3060" y="131697"/>
                    <a:pt x="1597" y="130302"/>
                    <a:pt x="6238" y="129479"/>
                  </a:cubicBezTo>
                  <a:cubicBezTo>
                    <a:pt x="13284" y="128228"/>
                    <a:pt x="17559" y="123718"/>
                    <a:pt x="21680" y="118524"/>
                  </a:cubicBezTo>
                  <a:cubicBezTo>
                    <a:pt x="23514" y="116209"/>
                    <a:pt x="25417" y="114020"/>
                    <a:pt x="22737" y="111631"/>
                  </a:cubicBezTo>
                  <a:cubicBezTo>
                    <a:pt x="18782" y="108105"/>
                    <a:pt x="17233" y="111974"/>
                    <a:pt x="15553" y="114620"/>
                  </a:cubicBezTo>
                  <a:cubicBezTo>
                    <a:pt x="14405" y="116432"/>
                    <a:pt x="13719" y="118626"/>
                    <a:pt x="11210" y="119095"/>
                  </a:cubicBezTo>
                  <a:cubicBezTo>
                    <a:pt x="12839" y="109654"/>
                    <a:pt x="12930" y="109796"/>
                    <a:pt x="24029" y="102196"/>
                  </a:cubicBezTo>
                  <a:cubicBezTo>
                    <a:pt x="25983" y="100858"/>
                    <a:pt x="27332" y="97938"/>
                    <a:pt x="27961" y="95498"/>
                  </a:cubicBezTo>
                  <a:cubicBezTo>
                    <a:pt x="29732" y="88611"/>
                    <a:pt x="32081" y="82342"/>
                    <a:pt x="40305" y="80364"/>
                  </a:cubicBezTo>
                  <a:cubicBezTo>
                    <a:pt x="35562" y="74352"/>
                    <a:pt x="31098" y="72421"/>
                    <a:pt x="25280" y="75369"/>
                  </a:cubicBezTo>
                  <a:lnTo>
                    <a:pt x="25263" y="75398"/>
                  </a:lnTo>
                  <a:cubicBezTo>
                    <a:pt x="23086" y="78038"/>
                    <a:pt x="19274" y="78267"/>
                    <a:pt x="19571" y="75067"/>
                  </a:cubicBezTo>
                  <a:cubicBezTo>
                    <a:pt x="20417" y="65854"/>
                    <a:pt x="19582" y="55613"/>
                    <a:pt x="28561" y="49069"/>
                  </a:cubicBezTo>
                  <a:cubicBezTo>
                    <a:pt x="29841" y="48012"/>
                    <a:pt x="32190" y="46972"/>
                    <a:pt x="28601" y="45852"/>
                  </a:cubicBezTo>
                  <a:cubicBezTo>
                    <a:pt x="28481" y="43160"/>
                    <a:pt x="21920" y="42691"/>
                    <a:pt x="26172" y="38399"/>
                  </a:cubicBezTo>
                  <a:cubicBezTo>
                    <a:pt x="28755" y="35793"/>
                    <a:pt x="31492" y="33015"/>
                    <a:pt x="30429" y="28798"/>
                  </a:cubicBezTo>
                  <a:cubicBezTo>
                    <a:pt x="26138" y="26512"/>
                    <a:pt x="26126" y="36450"/>
                    <a:pt x="21971" y="31895"/>
                  </a:cubicBezTo>
                  <a:cubicBezTo>
                    <a:pt x="18731" y="28341"/>
                    <a:pt x="18262" y="24272"/>
                    <a:pt x="24737" y="22186"/>
                  </a:cubicBezTo>
                  <a:cubicBezTo>
                    <a:pt x="31475" y="20020"/>
                    <a:pt x="30332" y="8721"/>
                    <a:pt x="39671" y="8698"/>
                  </a:cubicBezTo>
                  <a:cubicBezTo>
                    <a:pt x="42557" y="13345"/>
                    <a:pt x="36270" y="14750"/>
                    <a:pt x="36173" y="18208"/>
                  </a:cubicBezTo>
                  <a:cubicBezTo>
                    <a:pt x="36030" y="23180"/>
                    <a:pt x="42328" y="19505"/>
                    <a:pt x="43488" y="23963"/>
                  </a:cubicBezTo>
                  <a:cubicBezTo>
                    <a:pt x="45963" y="15859"/>
                    <a:pt x="42842" y="6109"/>
                    <a:pt x="53415" y="1749"/>
                  </a:cubicBezTo>
                  <a:cubicBezTo>
                    <a:pt x="60605" y="-1217"/>
                    <a:pt x="64085" y="-989"/>
                    <a:pt x="65508" y="7007"/>
                  </a:cubicBezTo>
                  <a:cubicBezTo>
                    <a:pt x="66080" y="10230"/>
                    <a:pt x="66874" y="13207"/>
                    <a:pt x="68006" y="16191"/>
                  </a:cubicBezTo>
                  <a:cubicBezTo>
                    <a:pt x="64777" y="18122"/>
                    <a:pt x="62553" y="20368"/>
                    <a:pt x="65531" y="24220"/>
                  </a:cubicBezTo>
                  <a:cubicBezTo>
                    <a:pt x="64845" y="28055"/>
                    <a:pt x="63148" y="30610"/>
                    <a:pt x="58816" y="29735"/>
                  </a:cubicBezTo>
                  <a:cubicBezTo>
                    <a:pt x="58107" y="29032"/>
                    <a:pt x="57587" y="28615"/>
                    <a:pt x="57404" y="28564"/>
                  </a:cubicBezTo>
                  <a:cubicBezTo>
                    <a:pt x="58073" y="29181"/>
                    <a:pt x="58661" y="29884"/>
                    <a:pt x="59193" y="30792"/>
                  </a:cubicBezTo>
                  <a:cubicBezTo>
                    <a:pt x="58010" y="36302"/>
                    <a:pt x="58284" y="42160"/>
                    <a:pt x="54312" y="46595"/>
                  </a:cubicBezTo>
                  <a:cubicBezTo>
                    <a:pt x="51701" y="48920"/>
                    <a:pt x="55118" y="48578"/>
                    <a:pt x="55741" y="49532"/>
                  </a:cubicBezTo>
                  <a:cubicBezTo>
                    <a:pt x="59673" y="53732"/>
                    <a:pt x="59627" y="58173"/>
                    <a:pt x="56661" y="62808"/>
                  </a:cubicBezTo>
                  <a:cubicBezTo>
                    <a:pt x="66794" y="52938"/>
                    <a:pt x="67605" y="52424"/>
                    <a:pt x="60725" y="41554"/>
                  </a:cubicBezTo>
                  <a:cubicBezTo>
                    <a:pt x="55267" y="32930"/>
                    <a:pt x="68651" y="30204"/>
                    <a:pt x="64839" y="23003"/>
                  </a:cubicBezTo>
                  <a:cubicBezTo>
                    <a:pt x="62839" y="19317"/>
                    <a:pt x="65943" y="17997"/>
                    <a:pt x="67994" y="16185"/>
                  </a:cubicBezTo>
                  <a:cubicBezTo>
                    <a:pt x="70709" y="16099"/>
                    <a:pt x="73166" y="15516"/>
                    <a:pt x="74584" y="12864"/>
                  </a:cubicBezTo>
                  <a:cubicBezTo>
                    <a:pt x="85648" y="14173"/>
                    <a:pt x="75401" y="24643"/>
                    <a:pt x="81824" y="28112"/>
                  </a:cubicBezTo>
                  <a:cubicBezTo>
                    <a:pt x="90214" y="17997"/>
                    <a:pt x="95049" y="30718"/>
                    <a:pt x="101821" y="32330"/>
                  </a:cubicBezTo>
                  <a:cubicBezTo>
                    <a:pt x="108628" y="33942"/>
                    <a:pt x="106450" y="40371"/>
                    <a:pt x="104702" y="44531"/>
                  </a:cubicBezTo>
                  <a:cubicBezTo>
                    <a:pt x="103250" y="47978"/>
                    <a:pt x="103690" y="50543"/>
                    <a:pt x="104427" y="53807"/>
                  </a:cubicBezTo>
                  <a:cubicBezTo>
                    <a:pt x="107936" y="69403"/>
                    <a:pt x="107822" y="69432"/>
                    <a:pt x="92311" y="66317"/>
                  </a:cubicBezTo>
                  <a:cubicBezTo>
                    <a:pt x="93466" y="73849"/>
                    <a:pt x="93472" y="74106"/>
                    <a:pt x="100238" y="74032"/>
                  </a:cubicBezTo>
                  <a:cubicBezTo>
                    <a:pt x="106153" y="73969"/>
                    <a:pt x="108336" y="79067"/>
                    <a:pt x="112245" y="81759"/>
                  </a:cubicBezTo>
                  <a:cubicBezTo>
                    <a:pt x="126927" y="86045"/>
                    <a:pt x="127270" y="86445"/>
                    <a:pt x="116526" y="95743"/>
                  </a:cubicBezTo>
                  <a:cubicBezTo>
                    <a:pt x="111702" y="99921"/>
                    <a:pt x="111577" y="104876"/>
                    <a:pt x="110142" y="110077"/>
                  </a:cubicBezTo>
                  <a:cubicBezTo>
                    <a:pt x="108348" y="116575"/>
                    <a:pt x="106776" y="125141"/>
                    <a:pt x="96306" y="119546"/>
                  </a:cubicBezTo>
                  <a:cubicBezTo>
                    <a:pt x="96352" y="119644"/>
                    <a:pt x="96832" y="118112"/>
                    <a:pt x="96832" y="118112"/>
                  </a:cubicBezTo>
                  <a:cubicBezTo>
                    <a:pt x="96832" y="118112"/>
                    <a:pt x="95352" y="117489"/>
                    <a:pt x="95340" y="117558"/>
                  </a:cubicBezTo>
                  <a:cubicBezTo>
                    <a:pt x="94026" y="119164"/>
                    <a:pt x="92352" y="119381"/>
                    <a:pt x="90471" y="118980"/>
                  </a:cubicBezTo>
                  <a:cubicBezTo>
                    <a:pt x="88597" y="117980"/>
                    <a:pt x="87299" y="116506"/>
                    <a:pt x="86562" y="114529"/>
                  </a:cubicBezTo>
                  <a:cubicBezTo>
                    <a:pt x="86242" y="110785"/>
                    <a:pt x="87448" y="107693"/>
                    <a:pt x="90443" y="105379"/>
                  </a:cubicBezTo>
                  <a:cubicBezTo>
                    <a:pt x="91860" y="104145"/>
                    <a:pt x="93523" y="103499"/>
                    <a:pt x="95415" y="103419"/>
                  </a:cubicBezTo>
                  <a:cubicBezTo>
                    <a:pt x="92689" y="102939"/>
                    <a:pt x="90831" y="105739"/>
                    <a:pt x="88111" y="105350"/>
                  </a:cubicBezTo>
                  <a:cubicBezTo>
                    <a:pt x="74904" y="97675"/>
                    <a:pt x="71612" y="116855"/>
                    <a:pt x="60582" y="115877"/>
                  </a:cubicBezTo>
                  <a:cubicBezTo>
                    <a:pt x="60010" y="115826"/>
                    <a:pt x="60062" y="122507"/>
                    <a:pt x="60873" y="126022"/>
                  </a:cubicBezTo>
                  <a:cubicBezTo>
                    <a:pt x="61731" y="128113"/>
                    <a:pt x="62331" y="130262"/>
                    <a:pt x="62348" y="132536"/>
                  </a:cubicBezTo>
                  <a:cubicBezTo>
                    <a:pt x="62056" y="133222"/>
                    <a:pt x="61759" y="133908"/>
                    <a:pt x="61456" y="134594"/>
                  </a:cubicBezTo>
                  <a:cubicBezTo>
                    <a:pt x="59930" y="135000"/>
                    <a:pt x="57199" y="136017"/>
                    <a:pt x="57056" y="135726"/>
                  </a:cubicBezTo>
                  <a:cubicBezTo>
                    <a:pt x="51878" y="125473"/>
                    <a:pt x="45466" y="126867"/>
                    <a:pt x="37590" y="134205"/>
                  </a:cubicBezTo>
                  <a:cubicBezTo>
                    <a:pt x="40974" y="125873"/>
                    <a:pt x="47929" y="120209"/>
                    <a:pt x="48375" y="111448"/>
                  </a:cubicBezTo>
                  <a:cubicBezTo>
                    <a:pt x="50483" y="105813"/>
                    <a:pt x="53598" y="99852"/>
                    <a:pt x="43934" y="96595"/>
                  </a:cubicBezTo>
                  <a:cubicBezTo>
                    <a:pt x="46117" y="101578"/>
                    <a:pt x="53461" y="105122"/>
                    <a:pt x="48375" y="111448"/>
                  </a:cubicBezTo>
                  <a:cubicBezTo>
                    <a:pt x="45146" y="113591"/>
                    <a:pt x="42248" y="116374"/>
                    <a:pt x="38813" y="117489"/>
                  </a:cubicBezTo>
                  <a:cubicBezTo>
                    <a:pt x="31287" y="119935"/>
                    <a:pt x="28321" y="124438"/>
                    <a:pt x="30549" y="132016"/>
                  </a:cubicBezTo>
                  <a:cubicBezTo>
                    <a:pt x="33007" y="140372"/>
                    <a:pt x="26595" y="147321"/>
                    <a:pt x="27972" y="154934"/>
                  </a:cubicBezTo>
                  <a:cubicBezTo>
                    <a:pt x="21262" y="158283"/>
                    <a:pt x="23188" y="149465"/>
                    <a:pt x="19502" y="150133"/>
                  </a:cubicBezTo>
                  <a:cubicBezTo>
                    <a:pt x="15896" y="150779"/>
                    <a:pt x="12507" y="152596"/>
                    <a:pt x="9021" y="153899"/>
                  </a:cubicBezTo>
                  <a:close/>
                </a:path>
              </a:pathLst>
            </a:custGeom>
            <a:grpFill/>
            <a:ln w="5715" cap="flat">
              <a:noFill/>
              <a:prstDash val="solid"/>
              <a:miter/>
            </a:ln>
          </p:spPr>
          <p:txBody>
            <a:bodyPr rtlCol="0" anchor="ctr"/>
            <a:lstStyle/>
            <a:p>
              <a:endParaRPr lang="zh-CN" altLang="en-US"/>
            </a:p>
          </p:txBody>
        </p:sp>
        <p:sp>
          <p:nvSpPr>
            <p:cNvPr id="6055" name="任意多边形: 形状 6054">
              <a:extLst>
                <a:ext uri="{FF2B5EF4-FFF2-40B4-BE49-F238E27FC236}">
                  <a16:creationId xmlns:a16="http://schemas.microsoft.com/office/drawing/2014/main" id="{776A332E-EB40-8B9C-44CD-66EACE1E2245}"/>
                </a:ext>
              </a:extLst>
            </p:cNvPr>
            <p:cNvSpPr/>
            <p:nvPr/>
          </p:nvSpPr>
          <p:spPr>
            <a:xfrm>
              <a:off x="4988732" y="5080252"/>
              <a:ext cx="48016" cy="100528"/>
            </a:xfrm>
            <a:custGeom>
              <a:avLst/>
              <a:gdLst>
                <a:gd name="connsiteX0" fmla="*/ 36791 w 48016"/>
                <a:gd name="connsiteY0" fmla="*/ 98681 h 100528"/>
                <a:gd name="connsiteX1" fmla="*/ 27396 w 48016"/>
                <a:gd name="connsiteY1" fmla="*/ 90526 h 100528"/>
                <a:gd name="connsiteX2" fmla="*/ 23715 w 48016"/>
                <a:gd name="connsiteY2" fmla="*/ 95389 h 100528"/>
                <a:gd name="connsiteX3" fmla="*/ 18989 w 48016"/>
                <a:gd name="connsiteY3" fmla="*/ 100424 h 100528"/>
                <a:gd name="connsiteX4" fmla="*/ 15880 w 48016"/>
                <a:gd name="connsiteY4" fmla="*/ 95549 h 100528"/>
                <a:gd name="connsiteX5" fmla="*/ 13851 w 48016"/>
                <a:gd name="connsiteY5" fmla="*/ 82839 h 100528"/>
                <a:gd name="connsiteX6" fmla="*/ 26173 w 48016"/>
                <a:gd name="connsiteY6" fmla="*/ 75478 h 100528"/>
                <a:gd name="connsiteX7" fmla="*/ 28910 w 48016"/>
                <a:gd name="connsiteY7" fmla="*/ 79164 h 100528"/>
                <a:gd name="connsiteX8" fmla="*/ 30025 w 48016"/>
                <a:gd name="connsiteY8" fmla="*/ 74729 h 100528"/>
                <a:gd name="connsiteX9" fmla="*/ 26276 w 48016"/>
                <a:gd name="connsiteY9" fmla="*/ 67957 h 100528"/>
                <a:gd name="connsiteX10" fmla="*/ 29327 w 48016"/>
                <a:gd name="connsiteY10" fmla="*/ 56636 h 100528"/>
                <a:gd name="connsiteX11" fmla="*/ 24875 w 48016"/>
                <a:gd name="connsiteY11" fmla="*/ 50224 h 100528"/>
                <a:gd name="connsiteX12" fmla="*/ 17863 w 48016"/>
                <a:gd name="connsiteY12" fmla="*/ 44326 h 100528"/>
                <a:gd name="connsiteX13" fmla="*/ 10273 w 48016"/>
                <a:gd name="connsiteY13" fmla="*/ 45000 h 100528"/>
                <a:gd name="connsiteX14" fmla="*/ 3850 w 48016"/>
                <a:gd name="connsiteY14" fmla="*/ 44063 h 100528"/>
                <a:gd name="connsiteX15" fmla="*/ 1575 w 48016"/>
                <a:gd name="connsiteY15" fmla="*/ 37953 h 100528"/>
                <a:gd name="connsiteX16" fmla="*/ 661 w 48016"/>
                <a:gd name="connsiteY16" fmla="*/ 26329 h 100528"/>
                <a:gd name="connsiteX17" fmla="*/ 672 w 48016"/>
                <a:gd name="connsiteY17" fmla="*/ 26346 h 100528"/>
                <a:gd name="connsiteX18" fmla="*/ 3953 w 48016"/>
                <a:gd name="connsiteY18" fmla="*/ 19768 h 100528"/>
                <a:gd name="connsiteX19" fmla="*/ 3947 w 48016"/>
                <a:gd name="connsiteY19" fmla="*/ 19774 h 100528"/>
                <a:gd name="connsiteX20" fmla="*/ 7210 w 48016"/>
                <a:gd name="connsiteY20" fmla="*/ 16488 h 100528"/>
                <a:gd name="connsiteX21" fmla="*/ 8891 w 48016"/>
                <a:gd name="connsiteY21" fmla="*/ 2286 h 100528"/>
                <a:gd name="connsiteX22" fmla="*/ 23647 w 48016"/>
                <a:gd name="connsiteY22" fmla="*/ 0 h 100528"/>
                <a:gd name="connsiteX23" fmla="*/ 23710 w 48016"/>
                <a:gd name="connsiteY23" fmla="*/ 52 h 100528"/>
                <a:gd name="connsiteX24" fmla="*/ 15994 w 48016"/>
                <a:gd name="connsiteY24" fmla="*/ 17694 h 100528"/>
                <a:gd name="connsiteX25" fmla="*/ 9411 w 48016"/>
                <a:gd name="connsiteY25" fmla="*/ 34147 h 100528"/>
                <a:gd name="connsiteX26" fmla="*/ 16777 w 48016"/>
                <a:gd name="connsiteY26" fmla="*/ 30067 h 100528"/>
                <a:gd name="connsiteX27" fmla="*/ 36831 w 48016"/>
                <a:gd name="connsiteY27" fmla="*/ 23077 h 100528"/>
                <a:gd name="connsiteX28" fmla="*/ 40940 w 48016"/>
                <a:gd name="connsiteY28" fmla="*/ 29381 h 100528"/>
                <a:gd name="connsiteX29" fmla="*/ 34557 w 48016"/>
                <a:gd name="connsiteY29" fmla="*/ 52407 h 100528"/>
                <a:gd name="connsiteX30" fmla="*/ 46964 w 48016"/>
                <a:gd name="connsiteY30" fmla="*/ 54447 h 100528"/>
                <a:gd name="connsiteX31" fmla="*/ 42300 w 48016"/>
                <a:gd name="connsiteY31" fmla="*/ 69803 h 100528"/>
                <a:gd name="connsiteX32" fmla="*/ 39391 w 48016"/>
                <a:gd name="connsiteY32" fmla="*/ 77964 h 100528"/>
                <a:gd name="connsiteX33" fmla="*/ 40112 w 48016"/>
                <a:gd name="connsiteY33" fmla="*/ 92080 h 100528"/>
                <a:gd name="connsiteX34" fmla="*/ 36791 w 48016"/>
                <a:gd name="connsiteY34" fmla="*/ 98681 h 10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8016" h="100528">
                  <a:moveTo>
                    <a:pt x="36791" y="98681"/>
                  </a:moveTo>
                  <a:cubicBezTo>
                    <a:pt x="33608" y="95915"/>
                    <a:pt x="30425" y="93154"/>
                    <a:pt x="27396" y="90526"/>
                  </a:cubicBezTo>
                  <a:cubicBezTo>
                    <a:pt x="24104" y="90857"/>
                    <a:pt x="24150" y="93349"/>
                    <a:pt x="23715" y="95389"/>
                  </a:cubicBezTo>
                  <a:cubicBezTo>
                    <a:pt x="23144" y="98087"/>
                    <a:pt x="22778" y="101133"/>
                    <a:pt x="18989" y="100424"/>
                  </a:cubicBezTo>
                  <a:cubicBezTo>
                    <a:pt x="16640" y="99990"/>
                    <a:pt x="15120" y="97898"/>
                    <a:pt x="15880" y="95549"/>
                  </a:cubicBezTo>
                  <a:cubicBezTo>
                    <a:pt x="17394" y="90869"/>
                    <a:pt x="14137" y="87148"/>
                    <a:pt x="13851" y="82839"/>
                  </a:cubicBezTo>
                  <a:cubicBezTo>
                    <a:pt x="13388" y="76015"/>
                    <a:pt x="19315" y="72243"/>
                    <a:pt x="26173" y="75478"/>
                  </a:cubicBezTo>
                  <a:cubicBezTo>
                    <a:pt x="27396" y="76055"/>
                    <a:pt x="28013" y="77901"/>
                    <a:pt x="28910" y="79164"/>
                  </a:cubicBezTo>
                  <a:cubicBezTo>
                    <a:pt x="29299" y="77690"/>
                    <a:pt x="29950" y="76227"/>
                    <a:pt x="30025" y="74729"/>
                  </a:cubicBezTo>
                  <a:cubicBezTo>
                    <a:pt x="30173" y="71683"/>
                    <a:pt x="26504" y="70095"/>
                    <a:pt x="26276" y="67957"/>
                  </a:cubicBezTo>
                  <a:cubicBezTo>
                    <a:pt x="25876" y="64134"/>
                    <a:pt x="20829" y="58247"/>
                    <a:pt x="29327" y="56636"/>
                  </a:cubicBezTo>
                  <a:cubicBezTo>
                    <a:pt x="28544" y="54115"/>
                    <a:pt x="35997" y="46240"/>
                    <a:pt x="24875" y="50224"/>
                  </a:cubicBezTo>
                  <a:cubicBezTo>
                    <a:pt x="21955" y="51269"/>
                    <a:pt x="19686" y="46943"/>
                    <a:pt x="17863" y="44326"/>
                  </a:cubicBezTo>
                  <a:cubicBezTo>
                    <a:pt x="14834" y="39971"/>
                    <a:pt x="12817" y="39051"/>
                    <a:pt x="10273" y="45000"/>
                  </a:cubicBezTo>
                  <a:cubicBezTo>
                    <a:pt x="8399" y="49378"/>
                    <a:pt x="6147" y="44183"/>
                    <a:pt x="3850" y="44063"/>
                  </a:cubicBezTo>
                  <a:cubicBezTo>
                    <a:pt x="-156" y="43863"/>
                    <a:pt x="627" y="40434"/>
                    <a:pt x="1575" y="37953"/>
                  </a:cubicBezTo>
                  <a:cubicBezTo>
                    <a:pt x="3158" y="33839"/>
                    <a:pt x="5559" y="29855"/>
                    <a:pt x="661" y="26329"/>
                  </a:cubicBezTo>
                  <a:lnTo>
                    <a:pt x="672" y="26346"/>
                  </a:lnTo>
                  <a:cubicBezTo>
                    <a:pt x="-1522" y="22512"/>
                    <a:pt x="2210" y="21631"/>
                    <a:pt x="3953" y="19768"/>
                  </a:cubicBezTo>
                  <a:lnTo>
                    <a:pt x="3947" y="19774"/>
                  </a:lnTo>
                  <a:cubicBezTo>
                    <a:pt x="5033" y="18677"/>
                    <a:pt x="6239" y="17700"/>
                    <a:pt x="7210" y="16488"/>
                  </a:cubicBezTo>
                  <a:cubicBezTo>
                    <a:pt x="13371" y="12493"/>
                    <a:pt x="5256" y="7464"/>
                    <a:pt x="8891" y="2286"/>
                  </a:cubicBezTo>
                  <a:cubicBezTo>
                    <a:pt x="13680" y="3806"/>
                    <a:pt x="18377" y="520"/>
                    <a:pt x="23647" y="0"/>
                  </a:cubicBezTo>
                  <a:lnTo>
                    <a:pt x="23710" y="52"/>
                  </a:lnTo>
                  <a:cubicBezTo>
                    <a:pt x="23292" y="6990"/>
                    <a:pt x="17017" y="11722"/>
                    <a:pt x="15994" y="17694"/>
                  </a:cubicBezTo>
                  <a:cubicBezTo>
                    <a:pt x="14920" y="23917"/>
                    <a:pt x="11714" y="28649"/>
                    <a:pt x="9411" y="34147"/>
                  </a:cubicBezTo>
                  <a:cubicBezTo>
                    <a:pt x="13960" y="36273"/>
                    <a:pt x="15566" y="32696"/>
                    <a:pt x="16777" y="30067"/>
                  </a:cubicBezTo>
                  <a:cubicBezTo>
                    <a:pt x="21132" y="20603"/>
                    <a:pt x="27979" y="19180"/>
                    <a:pt x="36831" y="23077"/>
                  </a:cubicBezTo>
                  <a:cubicBezTo>
                    <a:pt x="37797" y="25558"/>
                    <a:pt x="42558" y="27341"/>
                    <a:pt x="40940" y="29381"/>
                  </a:cubicBezTo>
                  <a:cubicBezTo>
                    <a:pt x="35328" y="36450"/>
                    <a:pt x="37848" y="45263"/>
                    <a:pt x="34557" y="52407"/>
                  </a:cubicBezTo>
                  <a:cubicBezTo>
                    <a:pt x="38374" y="58099"/>
                    <a:pt x="42889" y="50286"/>
                    <a:pt x="46964" y="54447"/>
                  </a:cubicBezTo>
                  <a:cubicBezTo>
                    <a:pt x="47061" y="59459"/>
                    <a:pt x="51222" y="66203"/>
                    <a:pt x="42300" y="69803"/>
                  </a:cubicBezTo>
                  <a:cubicBezTo>
                    <a:pt x="38791" y="71221"/>
                    <a:pt x="38334" y="74158"/>
                    <a:pt x="39391" y="77964"/>
                  </a:cubicBezTo>
                  <a:cubicBezTo>
                    <a:pt x="40643" y="82496"/>
                    <a:pt x="43363" y="87222"/>
                    <a:pt x="40112" y="92080"/>
                  </a:cubicBezTo>
                  <a:cubicBezTo>
                    <a:pt x="40094" y="94829"/>
                    <a:pt x="39340" y="97207"/>
                    <a:pt x="36791" y="98681"/>
                  </a:cubicBezTo>
                  <a:close/>
                </a:path>
              </a:pathLst>
            </a:custGeom>
            <a:grpFill/>
            <a:ln w="5715" cap="flat">
              <a:noFill/>
              <a:prstDash val="solid"/>
              <a:miter/>
            </a:ln>
          </p:spPr>
          <p:txBody>
            <a:bodyPr rtlCol="0" anchor="ctr"/>
            <a:lstStyle/>
            <a:p>
              <a:endParaRPr lang="zh-CN" altLang="en-US"/>
            </a:p>
          </p:txBody>
        </p:sp>
        <p:sp>
          <p:nvSpPr>
            <p:cNvPr id="6056" name="任意多边形: 形状 6055">
              <a:extLst>
                <a:ext uri="{FF2B5EF4-FFF2-40B4-BE49-F238E27FC236}">
                  <a16:creationId xmlns:a16="http://schemas.microsoft.com/office/drawing/2014/main" id="{814AD6AE-44B3-02A5-2A7E-F3565041D64C}"/>
                </a:ext>
              </a:extLst>
            </p:cNvPr>
            <p:cNvSpPr/>
            <p:nvPr/>
          </p:nvSpPr>
          <p:spPr>
            <a:xfrm>
              <a:off x="4867720" y="5123108"/>
              <a:ext cx="52443" cy="66815"/>
            </a:xfrm>
            <a:custGeom>
              <a:avLst/>
              <a:gdLst>
                <a:gd name="connsiteX0" fmla="*/ 0 w 52443"/>
                <a:gd name="connsiteY0" fmla="*/ 65728 h 66815"/>
                <a:gd name="connsiteX1" fmla="*/ 12676 w 52443"/>
                <a:gd name="connsiteY1" fmla="*/ 21928 h 66815"/>
                <a:gd name="connsiteX2" fmla="*/ 14316 w 52443"/>
                <a:gd name="connsiteY2" fmla="*/ 11641 h 66815"/>
                <a:gd name="connsiteX3" fmla="*/ 16391 w 52443"/>
                <a:gd name="connsiteY3" fmla="*/ 0 h 66815"/>
                <a:gd name="connsiteX4" fmla="*/ 18545 w 52443"/>
                <a:gd name="connsiteY4" fmla="*/ 11035 h 66815"/>
                <a:gd name="connsiteX5" fmla="*/ 31152 w 52443"/>
                <a:gd name="connsiteY5" fmla="*/ 12819 h 66815"/>
                <a:gd name="connsiteX6" fmla="*/ 15390 w 52443"/>
                <a:gd name="connsiteY6" fmla="*/ 33410 h 66815"/>
                <a:gd name="connsiteX7" fmla="*/ 25169 w 52443"/>
                <a:gd name="connsiteY7" fmla="*/ 36045 h 66815"/>
                <a:gd name="connsiteX8" fmla="*/ 18951 w 52443"/>
                <a:gd name="connsiteY8" fmla="*/ 46091 h 66815"/>
                <a:gd name="connsiteX9" fmla="*/ 23020 w 52443"/>
                <a:gd name="connsiteY9" fmla="*/ 49280 h 66815"/>
                <a:gd name="connsiteX10" fmla="*/ 23014 w 52443"/>
                <a:gd name="connsiteY10" fmla="*/ 49280 h 66815"/>
                <a:gd name="connsiteX11" fmla="*/ 27546 w 52443"/>
                <a:gd name="connsiteY11" fmla="*/ 44629 h 66815"/>
                <a:gd name="connsiteX12" fmla="*/ 52349 w 52443"/>
                <a:gd name="connsiteY12" fmla="*/ 17562 h 66815"/>
                <a:gd name="connsiteX13" fmla="*/ 43668 w 52443"/>
                <a:gd name="connsiteY13" fmla="*/ 33284 h 66815"/>
                <a:gd name="connsiteX14" fmla="*/ 34959 w 52443"/>
                <a:gd name="connsiteY14" fmla="*/ 48189 h 66815"/>
                <a:gd name="connsiteX15" fmla="*/ 29381 w 52443"/>
                <a:gd name="connsiteY15" fmla="*/ 56807 h 66815"/>
                <a:gd name="connsiteX16" fmla="*/ 1171 w 52443"/>
                <a:gd name="connsiteY16" fmla="*/ 66814 h 66815"/>
                <a:gd name="connsiteX17" fmla="*/ 0 w 52443"/>
                <a:gd name="connsiteY17" fmla="*/ 65728 h 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443" h="66815">
                  <a:moveTo>
                    <a:pt x="0" y="65728"/>
                  </a:moveTo>
                  <a:cubicBezTo>
                    <a:pt x="812" y="50138"/>
                    <a:pt x="4858" y="35404"/>
                    <a:pt x="12676" y="21928"/>
                  </a:cubicBezTo>
                  <a:cubicBezTo>
                    <a:pt x="14739" y="18368"/>
                    <a:pt x="16053" y="15688"/>
                    <a:pt x="14316" y="11641"/>
                  </a:cubicBezTo>
                  <a:cubicBezTo>
                    <a:pt x="12567" y="7567"/>
                    <a:pt x="12127" y="3235"/>
                    <a:pt x="16391" y="0"/>
                  </a:cubicBezTo>
                  <a:cubicBezTo>
                    <a:pt x="16379" y="3823"/>
                    <a:pt x="17116" y="7418"/>
                    <a:pt x="18545" y="11035"/>
                  </a:cubicBezTo>
                  <a:cubicBezTo>
                    <a:pt x="22094" y="20014"/>
                    <a:pt x="21946" y="20077"/>
                    <a:pt x="31152" y="12819"/>
                  </a:cubicBezTo>
                  <a:cubicBezTo>
                    <a:pt x="31770" y="24060"/>
                    <a:pt x="31770" y="24060"/>
                    <a:pt x="15390" y="33410"/>
                  </a:cubicBezTo>
                  <a:cubicBezTo>
                    <a:pt x="17768" y="38233"/>
                    <a:pt x="22660" y="30415"/>
                    <a:pt x="25169" y="36045"/>
                  </a:cubicBezTo>
                  <a:cubicBezTo>
                    <a:pt x="25837" y="40559"/>
                    <a:pt x="20048" y="42097"/>
                    <a:pt x="18951" y="46091"/>
                  </a:cubicBezTo>
                  <a:cubicBezTo>
                    <a:pt x="18105" y="49166"/>
                    <a:pt x="21060" y="48949"/>
                    <a:pt x="23020" y="49280"/>
                  </a:cubicBezTo>
                  <a:lnTo>
                    <a:pt x="23014" y="49280"/>
                  </a:lnTo>
                  <a:cubicBezTo>
                    <a:pt x="24552" y="47743"/>
                    <a:pt x="26603" y="46469"/>
                    <a:pt x="27546" y="44629"/>
                  </a:cubicBezTo>
                  <a:cubicBezTo>
                    <a:pt x="34770" y="30570"/>
                    <a:pt x="38022" y="26900"/>
                    <a:pt x="52349" y="17562"/>
                  </a:cubicBezTo>
                  <a:cubicBezTo>
                    <a:pt x="52709" y="28449"/>
                    <a:pt x="52458" y="28032"/>
                    <a:pt x="43668" y="33284"/>
                  </a:cubicBezTo>
                  <a:cubicBezTo>
                    <a:pt x="38525" y="36359"/>
                    <a:pt x="29369" y="37713"/>
                    <a:pt x="34959" y="48189"/>
                  </a:cubicBezTo>
                  <a:cubicBezTo>
                    <a:pt x="36896" y="51824"/>
                    <a:pt x="31815" y="57213"/>
                    <a:pt x="29381" y="56807"/>
                  </a:cubicBezTo>
                  <a:cubicBezTo>
                    <a:pt x="17762" y="54870"/>
                    <a:pt x="11241" y="65671"/>
                    <a:pt x="1171" y="66814"/>
                  </a:cubicBezTo>
                  <a:cubicBezTo>
                    <a:pt x="829" y="66854"/>
                    <a:pt x="394" y="66111"/>
                    <a:pt x="0" y="65728"/>
                  </a:cubicBezTo>
                  <a:close/>
                </a:path>
              </a:pathLst>
            </a:custGeom>
            <a:grpFill/>
            <a:ln w="5715" cap="flat">
              <a:noFill/>
              <a:prstDash val="solid"/>
              <a:miter/>
            </a:ln>
          </p:spPr>
          <p:txBody>
            <a:bodyPr rtlCol="0" anchor="ctr"/>
            <a:lstStyle/>
            <a:p>
              <a:endParaRPr lang="zh-CN" altLang="en-US"/>
            </a:p>
          </p:txBody>
        </p:sp>
        <p:sp>
          <p:nvSpPr>
            <p:cNvPr id="6057" name="任意多边形: 形状 6056">
              <a:extLst>
                <a:ext uri="{FF2B5EF4-FFF2-40B4-BE49-F238E27FC236}">
                  <a16:creationId xmlns:a16="http://schemas.microsoft.com/office/drawing/2014/main" id="{4613A5E4-33BE-C57C-8B69-467EAED0EF1E}"/>
                </a:ext>
              </a:extLst>
            </p:cNvPr>
            <p:cNvSpPr/>
            <p:nvPr/>
          </p:nvSpPr>
          <p:spPr>
            <a:xfrm>
              <a:off x="4969572" y="5057226"/>
              <a:ext cx="9961" cy="13190"/>
            </a:xfrm>
            <a:custGeom>
              <a:avLst/>
              <a:gdLst>
                <a:gd name="connsiteX0" fmla="*/ 3378 w 9961"/>
                <a:gd name="connsiteY0" fmla="*/ 0 h 13190"/>
                <a:gd name="connsiteX1" fmla="*/ 9962 w 9961"/>
                <a:gd name="connsiteY1" fmla="*/ 6595 h 13190"/>
                <a:gd name="connsiteX2" fmla="*/ 3378 w 9961"/>
                <a:gd name="connsiteY2" fmla="*/ 13190 h 13190"/>
                <a:gd name="connsiteX3" fmla="*/ 3378 w 9961"/>
                <a:gd name="connsiteY3" fmla="*/ 13190 h 13190"/>
                <a:gd name="connsiteX4" fmla="*/ 3378 w 9961"/>
                <a:gd name="connsiteY4" fmla="*/ 0 h 13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61" h="13190">
                  <a:moveTo>
                    <a:pt x="3378" y="0"/>
                  </a:moveTo>
                  <a:cubicBezTo>
                    <a:pt x="5573" y="2200"/>
                    <a:pt x="7767" y="4395"/>
                    <a:pt x="9962" y="6595"/>
                  </a:cubicBezTo>
                  <a:cubicBezTo>
                    <a:pt x="8716" y="9744"/>
                    <a:pt x="6499" y="11916"/>
                    <a:pt x="3378" y="13190"/>
                  </a:cubicBezTo>
                  <a:lnTo>
                    <a:pt x="3378" y="13190"/>
                  </a:lnTo>
                  <a:cubicBezTo>
                    <a:pt x="-4468" y="8795"/>
                    <a:pt x="3881" y="4401"/>
                    <a:pt x="3378" y="0"/>
                  </a:cubicBezTo>
                  <a:close/>
                </a:path>
              </a:pathLst>
            </a:custGeom>
            <a:grpFill/>
            <a:ln w="5715" cap="flat">
              <a:noFill/>
              <a:prstDash val="solid"/>
              <a:miter/>
            </a:ln>
          </p:spPr>
          <p:txBody>
            <a:bodyPr rtlCol="0" anchor="ctr"/>
            <a:lstStyle/>
            <a:p>
              <a:endParaRPr lang="zh-CN" altLang="en-US"/>
            </a:p>
          </p:txBody>
        </p:sp>
        <p:sp>
          <p:nvSpPr>
            <p:cNvPr id="6058" name="任意多边形: 形状 6057">
              <a:extLst>
                <a:ext uri="{FF2B5EF4-FFF2-40B4-BE49-F238E27FC236}">
                  <a16:creationId xmlns:a16="http://schemas.microsoft.com/office/drawing/2014/main" id="{D3672E49-C828-7755-5099-22DA04FA547B}"/>
                </a:ext>
              </a:extLst>
            </p:cNvPr>
            <p:cNvSpPr/>
            <p:nvPr/>
          </p:nvSpPr>
          <p:spPr>
            <a:xfrm>
              <a:off x="5015732" y="5083578"/>
              <a:ext cx="6556" cy="10970"/>
            </a:xfrm>
            <a:custGeom>
              <a:avLst/>
              <a:gdLst>
                <a:gd name="connsiteX0" fmla="*/ 6556 w 6556"/>
                <a:gd name="connsiteY0" fmla="*/ 0 h 10970"/>
                <a:gd name="connsiteX1" fmla="*/ 6550 w 6556"/>
                <a:gd name="connsiteY1" fmla="*/ 9870 h 10970"/>
                <a:gd name="connsiteX2" fmla="*/ 281 w 6556"/>
                <a:gd name="connsiteY2" fmla="*/ 8647 h 10970"/>
                <a:gd name="connsiteX3" fmla="*/ 6556 w 6556"/>
                <a:gd name="connsiteY3" fmla="*/ 0 h 10970"/>
              </a:gdLst>
              <a:ahLst/>
              <a:cxnLst>
                <a:cxn ang="0">
                  <a:pos x="connsiteX0" y="connsiteY0"/>
                </a:cxn>
                <a:cxn ang="0">
                  <a:pos x="connsiteX1" y="connsiteY1"/>
                </a:cxn>
                <a:cxn ang="0">
                  <a:pos x="connsiteX2" y="connsiteY2"/>
                </a:cxn>
                <a:cxn ang="0">
                  <a:pos x="connsiteX3" y="connsiteY3"/>
                </a:cxn>
              </a:cxnLst>
              <a:rect l="l" t="t" r="r" b="b"/>
              <a:pathLst>
                <a:path w="6556" h="10970">
                  <a:moveTo>
                    <a:pt x="6556" y="0"/>
                  </a:moveTo>
                  <a:cubicBezTo>
                    <a:pt x="4533" y="3286"/>
                    <a:pt x="4527" y="6578"/>
                    <a:pt x="6550" y="9870"/>
                  </a:cubicBezTo>
                  <a:cubicBezTo>
                    <a:pt x="4259" y="10327"/>
                    <a:pt x="1150" y="12687"/>
                    <a:pt x="281" y="8647"/>
                  </a:cubicBezTo>
                  <a:cubicBezTo>
                    <a:pt x="-730" y="3949"/>
                    <a:pt x="904" y="291"/>
                    <a:pt x="6556" y="0"/>
                  </a:cubicBezTo>
                  <a:close/>
                </a:path>
              </a:pathLst>
            </a:custGeom>
            <a:grpFill/>
            <a:ln w="5715" cap="flat">
              <a:noFill/>
              <a:prstDash val="solid"/>
              <a:miter/>
            </a:ln>
          </p:spPr>
          <p:txBody>
            <a:bodyPr rtlCol="0" anchor="ctr"/>
            <a:lstStyle/>
            <a:p>
              <a:endParaRPr lang="zh-CN" altLang="en-US"/>
            </a:p>
          </p:txBody>
        </p:sp>
        <p:sp>
          <p:nvSpPr>
            <p:cNvPr id="6059" name="任意多边形: 形状 6058">
              <a:extLst>
                <a:ext uri="{FF2B5EF4-FFF2-40B4-BE49-F238E27FC236}">
                  <a16:creationId xmlns:a16="http://schemas.microsoft.com/office/drawing/2014/main" id="{A96FCD4E-89AA-5AFF-C03A-192A99AE8EA7}"/>
                </a:ext>
              </a:extLst>
            </p:cNvPr>
            <p:cNvSpPr/>
            <p:nvPr/>
          </p:nvSpPr>
          <p:spPr>
            <a:xfrm>
              <a:off x="4979511" y="5056297"/>
              <a:ext cx="6511" cy="7593"/>
            </a:xfrm>
            <a:custGeom>
              <a:avLst/>
              <a:gdLst>
                <a:gd name="connsiteX0" fmla="*/ 0 w 6511"/>
                <a:gd name="connsiteY0" fmla="*/ 7541 h 7593"/>
                <a:gd name="connsiteX1" fmla="*/ 149 w 6511"/>
                <a:gd name="connsiteY1" fmla="*/ 5930 h 7593"/>
                <a:gd name="connsiteX2" fmla="*/ 4355 w 6511"/>
                <a:gd name="connsiteY2" fmla="*/ 186 h 7593"/>
                <a:gd name="connsiteX3" fmla="*/ 3320 w 6511"/>
                <a:gd name="connsiteY3" fmla="*/ 7593 h 7593"/>
                <a:gd name="connsiteX4" fmla="*/ 0 w 6511"/>
                <a:gd name="connsiteY4" fmla="*/ 7541 h 7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1" h="7593">
                  <a:moveTo>
                    <a:pt x="0" y="7541"/>
                  </a:moveTo>
                  <a:cubicBezTo>
                    <a:pt x="46" y="7004"/>
                    <a:pt x="51" y="6456"/>
                    <a:pt x="149" y="5930"/>
                  </a:cubicBezTo>
                  <a:cubicBezTo>
                    <a:pt x="640" y="3209"/>
                    <a:pt x="2075" y="-928"/>
                    <a:pt x="4355" y="186"/>
                  </a:cubicBezTo>
                  <a:cubicBezTo>
                    <a:pt x="8361" y="2135"/>
                    <a:pt x="6058" y="5376"/>
                    <a:pt x="3320" y="7593"/>
                  </a:cubicBezTo>
                  <a:cubicBezTo>
                    <a:pt x="2217" y="7576"/>
                    <a:pt x="1109" y="7559"/>
                    <a:pt x="0" y="7541"/>
                  </a:cubicBezTo>
                  <a:close/>
                </a:path>
              </a:pathLst>
            </a:custGeom>
            <a:grpFill/>
            <a:ln w="5715" cap="flat">
              <a:noFill/>
              <a:prstDash val="solid"/>
              <a:miter/>
            </a:ln>
          </p:spPr>
          <p:txBody>
            <a:bodyPr rtlCol="0" anchor="ctr"/>
            <a:lstStyle/>
            <a:p>
              <a:endParaRPr lang="zh-CN" altLang="en-US"/>
            </a:p>
          </p:txBody>
        </p:sp>
        <p:sp>
          <p:nvSpPr>
            <p:cNvPr id="6060" name="任意多边形: 形状 6059">
              <a:extLst>
                <a:ext uri="{FF2B5EF4-FFF2-40B4-BE49-F238E27FC236}">
                  <a16:creationId xmlns:a16="http://schemas.microsoft.com/office/drawing/2014/main" id="{D44E1E70-4A98-C0E4-EF3D-C38E14047221}"/>
                </a:ext>
              </a:extLst>
            </p:cNvPr>
            <p:cNvSpPr/>
            <p:nvPr/>
          </p:nvSpPr>
          <p:spPr>
            <a:xfrm>
              <a:off x="5012586" y="5053968"/>
              <a:ext cx="6404" cy="13155"/>
            </a:xfrm>
            <a:custGeom>
              <a:avLst/>
              <a:gdLst>
                <a:gd name="connsiteX0" fmla="*/ 6404 w 6404"/>
                <a:gd name="connsiteY0" fmla="*/ 0 h 13155"/>
                <a:gd name="connsiteX1" fmla="*/ 3124 w 6404"/>
                <a:gd name="connsiteY1" fmla="*/ 13156 h 13155"/>
                <a:gd name="connsiteX2" fmla="*/ 6404 w 6404"/>
                <a:gd name="connsiteY2" fmla="*/ 0 h 13155"/>
              </a:gdLst>
              <a:ahLst/>
              <a:cxnLst>
                <a:cxn ang="0">
                  <a:pos x="connsiteX0" y="connsiteY0"/>
                </a:cxn>
                <a:cxn ang="0">
                  <a:pos x="connsiteX1" y="connsiteY1"/>
                </a:cxn>
                <a:cxn ang="0">
                  <a:pos x="connsiteX2" y="connsiteY2"/>
                </a:cxn>
              </a:cxnLst>
              <a:rect l="l" t="t" r="r" b="b"/>
              <a:pathLst>
                <a:path w="6404" h="13155">
                  <a:moveTo>
                    <a:pt x="6404" y="0"/>
                  </a:moveTo>
                  <a:cubicBezTo>
                    <a:pt x="5313" y="4389"/>
                    <a:pt x="4215" y="8773"/>
                    <a:pt x="3124" y="13156"/>
                  </a:cubicBezTo>
                  <a:cubicBezTo>
                    <a:pt x="-3094" y="6949"/>
                    <a:pt x="1009" y="3315"/>
                    <a:pt x="6404" y="0"/>
                  </a:cubicBezTo>
                  <a:close/>
                </a:path>
              </a:pathLst>
            </a:custGeom>
            <a:grpFill/>
            <a:ln w="5715" cap="flat">
              <a:noFill/>
              <a:prstDash val="solid"/>
              <a:miter/>
            </a:ln>
          </p:spPr>
          <p:txBody>
            <a:bodyPr rtlCol="0" anchor="ctr"/>
            <a:lstStyle/>
            <a:p>
              <a:endParaRPr lang="zh-CN" altLang="en-US"/>
            </a:p>
          </p:txBody>
        </p:sp>
        <p:sp>
          <p:nvSpPr>
            <p:cNvPr id="6061" name="任意多边形: 形状 6060">
              <a:extLst>
                <a:ext uri="{FF2B5EF4-FFF2-40B4-BE49-F238E27FC236}">
                  <a16:creationId xmlns:a16="http://schemas.microsoft.com/office/drawing/2014/main" id="{780E34DC-0EF2-145A-9F43-8405F357C7C0}"/>
                </a:ext>
              </a:extLst>
            </p:cNvPr>
            <p:cNvSpPr/>
            <p:nvPr/>
          </p:nvSpPr>
          <p:spPr>
            <a:xfrm>
              <a:off x="4943351" y="5135133"/>
              <a:ext cx="8706" cy="7652"/>
            </a:xfrm>
            <a:custGeom>
              <a:avLst/>
              <a:gdLst>
                <a:gd name="connsiteX0" fmla="*/ 48 w 8706"/>
                <a:gd name="connsiteY0" fmla="*/ 4435 h 7652"/>
                <a:gd name="connsiteX1" fmla="*/ 7940 w 8706"/>
                <a:gd name="connsiteY1" fmla="*/ 0 h 7652"/>
                <a:gd name="connsiteX2" fmla="*/ 8649 w 8706"/>
                <a:gd name="connsiteY2" fmla="*/ 2572 h 7652"/>
                <a:gd name="connsiteX3" fmla="*/ 8 w 8706"/>
                <a:gd name="connsiteY3" fmla="*/ 7652 h 7652"/>
                <a:gd name="connsiteX4" fmla="*/ 48 w 8706"/>
                <a:gd name="connsiteY4" fmla="*/ 4435 h 7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06" h="7652">
                  <a:moveTo>
                    <a:pt x="48" y="4435"/>
                  </a:moveTo>
                  <a:cubicBezTo>
                    <a:pt x="2676" y="2954"/>
                    <a:pt x="5311" y="1480"/>
                    <a:pt x="7940" y="0"/>
                  </a:cubicBezTo>
                  <a:cubicBezTo>
                    <a:pt x="8203" y="863"/>
                    <a:pt x="8912" y="1909"/>
                    <a:pt x="8649" y="2572"/>
                  </a:cubicBezTo>
                  <a:cubicBezTo>
                    <a:pt x="7117" y="6429"/>
                    <a:pt x="3802" y="7504"/>
                    <a:pt x="8" y="7652"/>
                  </a:cubicBezTo>
                  <a:cubicBezTo>
                    <a:pt x="-10" y="6578"/>
                    <a:pt x="2" y="5509"/>
                    <a:pt x="48" y="4435"/>
                  </a:cubicBezTo>
                  <a:close/>
                </a:path>
              </a:pathLst>
            </a:custGeom>
            <a:grpFill/>
            <a:ln w="5715" cap="flat">
              <a:noFill/>
              <a:prstDash val="solid"/>
              <a:miter/>
            </a:ln>
          </p:spPr>
          <p:txBody>
            <a:bodyPr rtlCol="0" anchor="ctr"/>
            <a:lstStyle/>
            <a:p>
              <a:endParaRPr lang="zh-CN" altLang="en-US"/>
            </a:p>
          </p:txBody>
        </p:sp>
        <p:sp>
          <p:nvSpPr>
            <p:cNvPr id="6062" name="任意多边形: 形状 6061">
              <a:extLst>
                <a:ext uri="{FF2B5EF4-FFF2-40B4-BE49-F238E27FC236}">
                  <a16:creationId xmlns:a16="http://schemas.microsoft.com/office/drawing/2014/main" id="{EB8F4B1B-B7EA-D65E-F218-5C6E0E54F821}"/>
                </a:ext>
              </a:extLst>
            </p:cNvPr>
            <p:cNvSpPr/>
            <p:nvPr/>
          </p:nvSpPr>
          <p:spPr>
            <a:xfrm>
              <a:off x="5015704" y="5067130"/>
              <a:ext cx="9864" cy="3158"/>
            </a:xfrm>
            <a:custGeom>
              <a:avLst/>
              <a:gdLst>
                <a:gd name="connsiteX0" fmla="*/ 0 w 9864"/>
                <a:gd name="connsiteY0" fmla="*/ 0 h 3158"/>
                <a:gd name="connsiteX1" fmla="*/ 9864 w 9864"/>
                <a:gd name="connsiteY1" fmla="*/ 0 h 3158"/>
                <a:gd name="connsiteX2" fmla="*/ 0 w 9864"/>
                <a:gd name="connsiteY2" fmla="*/ 0 h 3158"/>
              </a:gdLst>
              <a:ahLst/>
              <a:cxnLst>
                <a:cxn ang="0">
                  <a:pos x="connsiteX0" y="connsiteY0"/>
                </a:cxn>
                <a:cxn ang="0">
                  <a:pos x="connsiteX1" y="connsiteY1"/>
                </a:cxn>
                <a:cxn ang="0">
                  <a:pos x="connsiteX2" y="connsiteY2"/>
                </a:cxn>
              </a:cxnLst>
              <a:rect l="l" t="t" r="r" b="b"/>
              <a:pathLst>
                <a:path w="9864" h="3158">
                  <a:moveTo>
                    <a:pt x="0" y="0"/>
                  </a:moveTo>
                  <a:cubicBezTo>
                    <a:pt x="3286" y="0"/>
                    <a:pt x="6578" y="0"/>
                    <a:pt x="9864" y="0"/>
                  </a:cubicBezTo>
                  <a:cubicBezTo>
                    <a:pt x="6578" y="4206"/>
                    <a:pt x="3286" y="4218"/>
                    <a:pt x="0" y="0"/>
                  </a:cubicBezTo>
                  <a:close/>
                </a:path>
              </a:pathLst>
            </a:custGeom>
            <a:grpFill/>
            <a:ln w="5715" cap="flat">
              <a:noFill/>
              <a:prstDash val="solid"/>
              <a:miter/>
            </a:ln>
          </p:spPr>
          <p:txBody>
            <a:bodyPr rtlCol="0" anchor="ctr"/>
            <a:lstStyle/>
            <a:p>
              <a:endParaRPr lang="zh-CN" altLang="en-US"/>
            </a:p>
          </p:txBody>
        </p:sp>
        <p:sp>
          <p:nvSpPr>
            <p:cNvPr id="6063" name="任意多边形: 形状 6062">
              <a:extLst>
                <a:ext uri="{FF2B5EF4-FFF2-40B4-BE49-F238E27FC236}">
                  <a16:creationId xmlns:a16="http://schemas.microsoft.com/office/drawing/2014/main" id="{E2185D0A-201B-583C-D163-0234BECB54A0}"/>
                </a:ext>
              </a:extLst>
            </p:cNvPr>
            <p:cNvSpPr/>
            <p:nvPr/>
          </p:nvSpPr>
          <p:spPr>
            <a:xfrm>
              <a:off x="4987118" y="5100026"/>
              <a:ext cx="5572" cy="6577"/>
            </a:xfrm>
            <a:custGeom>
              <a:avLst/>
              <a:gdLst>
                <a:gd name="connsiteX0" fmla="*/ 5573 w 5572"/>
                <a:gd name="connsiteY0" fmla="*/ 0 h 6577"/>
                <a:gd name="connsiteX1" fmla="*/ 2292 w 5572"/>
                <a:gd name="connsiteY1" fmla="*/ 6578 h 6577"/>
                <a:gd name="connsiteX2" fmla="*/ 5573 w 5572"/>
                <a:gd name="connsiteY2" fmla="*/ 0 h 6577"/>
              </a:gdLst>
              <a:ahLst/>
              <a:cxnLst>
                <a:cxn ang="0">
                  <a:pos x="connsiteX0" y="connsiteY0"/>
                </a:cxn>
                <a:cxn ang="0">
                  <a:pos x="connsiteX1" y="connsiteY1"/>
                </a:cxn>
                <a:cxn ang="0">
                  <a:pos x="connsiteX2" y="connsiteY2"/>
                </a:cxn>
              </a:cxnLst>
              <a:rect l="l" t="t" r="r" b="b"/>
              <a:pathLst>
                <a:path w="5572" h="6577">
                  <a:moveTo>
                    <a:pt x="5573" y="0"/>
                  </a:moveTo>
                  <a:cubicBezTo>
                    <a:pt x="4481" y="2194"/>
                    <a:pt x="3384" y="4383"/>
                    <a:pt x="2292" y="6578"/>
                  </a:cubicBezTo>
                  <a:cubicBezTo>
                    <a:pt x="-2703" y="1343"/>
                    <a:pt x="1423" y="663"/>
                    <a:pt x="5573" y="0"/>
                  </a:cubicBezTo>
                  <a:close/>
                </a:path>
              </a:pathLst>
            </a:custGeom>
            <a:grpFill/>
            <a:ln w="5715" cap="flat">
              <a:noFill/>
              <a:prstDash val="solid"/>
              <a:miter/>
            </a:ln>
          </p:spPr>
          <p:txBody>
            <a:bodyPr rtlCol="0" anchor="ctr"/>
            <a:lstStyle/>
            <a:p>
              <a:endParaRPr lang="zh-CN" altLang="en-US"/>
            </a:p>
          </p:txBody>
        </p:sp>
        <p:sp>
          <p:nvSpPr>
            <p:cNvPr id="6064" name="任意多边形: 形状 6063">
              <a:extLst>
                <a:ext uri="{FF2B5EF4-FFF2-40B4-BE49-F238E27FC236}">
                  <a16:creationId xmlns:a16="http://schemas.microsoft.com/office/drawing/2014/main" id="{006F8C07-3CAA-AAC9-97ED-F270D56EA3B6}"/>
                </a:ext>
              </a:extLst>
            </p:cNvPr>
            <p:cNvSpPr/>
            <p:nvPr/>
          </p:nvSpPr>
          <p:spPr>
            <a:xfrm>
              <a:off x="5012384" y="5076022"/>
              <a:ext cx="2561" cy="4275"/>
            </a:xfrm>
            <a:custGeom>
              <a:avLst/>
              <a:gdLst>
                <a:gd name="connsiteX0" fmla="*/ 0 w 2561"/>
                <a:gd name="connsiteY0" fmla="*/ 4229 h 4275"/>
                <a:gd name="connsiteX1" fmla="*/ 1269 w 2561"/>
                <a:gd name="connsiteY1" fmla="*/ 0 h 4275"/>
                <a:gd name="connsiteX2" fmla="*/ 63 w 2561"/>
                <a:gd name="connsiteY2" fmla="*/ 4275 h 4275"/>
                <a:gd name="connsiteX3" fmla="*/ 0 w 2561"/>
                <a:gd name="connsiteY3" fmla="*/ 4229 h 4275"/>
              </a:gdLst>
              <a:ahLst/>
              <a:cxnLst>
                <a:cxn ang="0">
                  <a:pos x="connsiteX0" y="connsiteY0"/>
                </a:cxn>
                <a:cxn ang="0">
                  <a:pos x="connsiteX1" y="connsiteY1"/>
                </a:cxn>
                <a:cxn ang="0">
                  <a:pos x="connsiteX2" y="connsiteY2"/>
                </a:cxn>
                <a:cxn ang="0">
                  <a:pos x="connsiteX3" y="connsiteY3"/>
                </a:cxn>
              </a:cxnLst>
              <a:rect l="l" t="t" r="r" b="b"/>
              <a:pathLst>
                <a:path w="2561" h="4275">
                  <a:moveTo>
                    <a:pt x="0" y="4229"/>
                  </a:moveTo>
                  <a:cubicBezTo>
                    <a:pt x="423" y="2817"/>
                    <a:pt x="846" y="1412"/>
                    <a:pt x="1269" y="0"/>
                  </a:cubicBezTo>
                  <a:cubicBezTo>
                    <a:pt x="4241" y="2378"/>
                    <a:pt x="1332" y="3097"/>
                    <a:pt x="63" y="4275"/>
                  </a:cubicBezTo>
                  <a:cubicBezTo>
                    <a:pt x="63" y="4281"/>
                    <a:pt x="0" y="4229"/>
                    <a:pt x="0" y="4229"/>
                  </a:cubicBezTo>
                  <a:close/>
                </a:path>
              </a:pathLst>
            </a:custGeom>
            <a:grpFill/>
            <a:ln w="5715" cap="flat">
              <a:noFill/>
              <a:prstDash val="solid"/>
              <a:miter/>
            </a:ln>
          </p:spPr>
          <p:txBody>
            <a:bodyPr rtlCol="0" anchor="ctr"/>
            <a:lstStyle/>
            <a:p>
              <a:endParaRPr lang="zh-CN" altLang="en-US"/>
            </a:p>
          </p:txBody>
        </p:sp>
        <p:sp>
          <p:nvSpPr>
            <p:cNvPr id="6065" name="任意多边形: 形状 6064">
              <a:extLst>
                <a:ext uri="{FF2B5EF4-FFF2-40B4-BE49-F238E27FC236}">
                  <a16:creationId xmlns:a16="http://schemas.microsoft.com/office/drawing/2014/main" id="{571DB309-0291-6F0E-0391-A5C178C8F12C}"/>
                </a:ext>
              </a:extLst>
            </p:cNvPr>
            <p:cNvSpPr/>
            <p:nvPr/>
          </p:nvSpPr>
          <p:spPr>
            <a:xfrm>
              <a:off x="5021447" y="5073708"/>
              <a:ext cx="4132" cy="3303"/>
            </a:xfrm>
            <a:custGeom>
              <a:avLst/>
              <a:gdLst>
                <a:gd name="connsiteX0" fmla="*/ 4133 w 4132"/>
                <a:gd name="connsiteY0" fmla="*/ 0 h 3303"/>
                <a:gd name="connsiteX1" fmla="*/ 846 w 4132"/>
                <a:gd name="connsiteY1" fmla="*/ 3303 h 3303"/>
                <a:gd name="connsiteX2" fmla="*/ 4133 w 4132"/>
                <a:gd name="connsiteY2" fmla="*/ 0 h 3303"/>
              </a:gdLst>
              <a:ahLst/>
              <a:cxnLst>
                <a:cxn ang="0">
                  <a:pos x="connsiteX0" y="connsiteY0"/>
                </a:cxn>
                <a:cxn ang="0">
                  <a:pos x="connsiteX1" y="connsiteY1"/>
                </a:cxn>
                <a:cxn ang="0">
                  <a:pos x="connsiteX2" y="connsiteY2"/>
                </a:cxn>
              </a:cxnLst>
              <a:rect l="l" t="t" r="r" b="b"/>
              <a:pathLst>
                <a:path w="4132" h="3303">
                  <a:moveTo>
                    <a:pt x="4133" y="0"/>
                  </a:moveTo>
                  <a:cubicBezTo>
                    <a:pt x="3035" y="1103"/>
                    <a:pt x="1938" y="2206"/>
                    <a:pt x="846" y="3303"/>
                  </a:cubicBezTo>
                  <a:cubicBezTo>
                    <a:pt x="-1885" y="-1600"/>
                    <a:pt x="2750" y="817"/>
                    <a:pt x="4133" y="0"/>
                  </a:cubicBezTo>
                  <a:close/>
                </a:path>
              </a:pathLst>
            </a:custGeom>
            <a:grpFill/>
            <a:ln w="5715" cap="flat">
              <a:noFill/>
              <a:prstDash val="solid"/>
              <a:miter/>
            </a:ln>
          </p:spPr>
          <p:txBody>
            <a:bodyPr rtlCol="0" anchor="ctr"/>
            <a:lstStyle/>
            <a:p>
              <a:endParaRPr lang="zh-CN" altLang="en-US"/>
            </a:p>
          </p:txBody>
        </p:sp>
        <p:sp>
          <p:nvSpPr>
            <p:cNvPr id="6066" name="任意多边形: 形状 6065">
              <a:extLst>
                <a:ext uri="{FF2B5EF4-FFF2-40B4-BE49-F238E27FC236}">
                  <a16:creationId xmlns:a16="http://schemas.microsoft.com/office/drawing/2014/main" id="{CDB4D2AF-65BD-3CD2-29BF-60E638FAA330}"/>
                </a:ext>
              </a:extLst>
            </p:cNvPr>
            <p:cNvSpPr/>
            <p:nvPr/>
          </p:nvSpPr>
          <p:spPr>
            <a:xfrm>
              <a:off x="5022277" y="5093442"/>
              <a:ext cx="3291" cy="6560"/>
            </a:xfrm>
            <a:custGeom>
              <a:avLst/>
              <a:gdLst>
                <a:gd name="connsiteX0" fmla="*/ 3292 w 3291"/>
                <a:gd name="connsiteY0" fmla="*/ 0 h 6560"/>
                <a:gd name="connsiteX1" fmla="*/ 3275 w 3291"/>
                <a:gd name="connsiteY1" fmla="*/ 6561 h 6560"/>
                <a:gd name="connsiteX2" fmla="*/ 0 w 3291"/>
                <a:gd name="connsiteY2" fmla="*/ 0 h 6560"/>
                <a:gd name="connsiteX3" fmla="*/ 3292 w 3291"/>
                <a:gd name="connsiteY3" fmla="*/ 0 h 6560"/>
              </a:gdLst>
              <a:ahLst/>
              <a:cxnLst>
                <a:cxn ang="0">
                  <a:pos x="connsiteX0" y="connsiteY0"/>
                </a:cxn>
                <a:cxn ang="0">
                  <a:pos x="connsiteX1" y="connsiteY1"/>
                </a:cxn>
                <a:cxn ang="0">
                  <a:pos x="connsiteX2" y="connsiteY2"/>
                </a:cxn>
                <a:cxn ang="0">
                  <a:pos x="connsiteX3" y="connsiteY3"/>
                </a:cxn>
              </a:cxnLst>
              <a:rect l="l" t="t" r="r" b="b"/>
              <a:pathLst>
                <a:path w="3291" h="6560">
                  <a:moveTo>
                    <a:pt x="3292" y="0"/>
                  </a:moveTo>
                  <a:cubicBezTo>
                    <a:pt x="3286" y="2189"/>
                    <a:pt x="3280" y="4378"/>
                    <a:pt x="3275" y="6561"/>
                  </a:cubicBezTo>
                  <a:cubicBezTo>
                    <a:pt x="640" y="5143"/>
                    <a:pt x="74" y="2691"/>
                    <a:pt x="0" y="0"/>
                  </a:cubicBezTo>
                  <a:cubicBezTo>
                    <a:pt x="1103" y="0"/>
                    <a:pt x="2200" y="0"/>
                    <a:pt x="3292" y="0"/>
                  </a:cubicBezTo>
                  <a:close/>
                </a:path>
              </a:pathLst>
            </a:custGeom>
            <a:grpFill/>
            <a:ln w="5715" cap="flat">
              <a:noFill/>
              <a:prstDash val="solid"/>
              <a:miter/>
            </a:ln>
          </p:spPr>
          <p:txBody>
            <a:bodyPr rtlCol="0" anchor="ctr"/>
            <a:lstStyle/>
            <a:p>
              <a:endParaRPr lang="zh-CN" altLang="en-US"/>
            </a:p>
          </p:txBody>
        </p:sp>
        <p:sp>
          <p:nvSpPr>
            <p:cNvPr id="6067" name="任意多边形: 形状 6066">
              <a:extLst>
                <a:ext uri="{FF2B5EF4-FFF2-40B4-BE49-F238E27FC236}">
                  <a16:creationId xmlns:a16="http://schemas.microsoft.com/office/drawing/2014/main" id="{209B5297-F046-5E9C-7EAF-6C6BCB03DE26}"/>
                </a:ext>
              </a:extLst>
            </p:cNvPr>
            <p:cNvSpPr/>
            <p:nvPr/>
          </p:nvSpPr>
          <p:spPr>
            <a:xfrm>
              <a:off x="4992684" y="5096739"/>
              <a:ext cx="3263" cy="3286"/>
            </a:xfrm>
            <a:custGeom>
              <a:avLst/>
              <a:gdLst>
                <a:gd name="connsiteX0" fmla="*/ 3263 w 3263"/>
                <a:gd name="connsiteY0" fmla="*/ 0 h 3286"/>
                <a:gd name="connsiteX1" fmla="*/ 0 w 3263"/>
                <a:gd name="connsiteY1" fmla="*/ 3286 h 3286"/>
                <a:gd name="connsiteX2" fmla="*/ 3263 w 3263"/>
                <a:gd name="connsiteY2" fmla="*/ 0 h 3286"/>
              </a:gdLst>
              <a:ahLst/>
              <a:cxnLst>
                <a:cxn ang="0">
                  <a:pos x="connsiteX0" y="connsiteY0"/>
                </a:cxn>
                <a:cxn ang="0">
                  <a:pos x="connsiteX1" y="connsiteY1"/>
                </a:cxn>
                <a:cxn ang="0">
                  <a:pos x="connsiteX2" y="connsiteY2"/>
                </a:cxn>
              </a:cxnLst>
              <a:rect l="l" t="t" r="r" b="b"/>
              <a:pathLst>
                <a:path w="3263" h="3286">
                  <a:moveTo>
                    <a:pt x="3263" y="0"/>
                  </a:moveTo>
                  <a:cubicBezTo>
                    <a:pt x="2177" y="1097"/>
                    <a:pt x="1086" y="2189"/>
                    <a:pt x="0" y="3286"/>
                  </a:cubicBezTo>
                  <a:cubicBezTo>
                    <a:pt x="1086" y="2195"/>
                    <a:pt x="2177" y="1097"/>
                    <a:pt x="3263" y="0"/>
                  </a:cubicBezTo>
                  <a:close/>
                </a:path>
              </a:pathLst>
            </a:custGeom>
            <a:grpFill/>
            <a:ln w="5715" cap="flat">
              <a:noFill/>
              <a:prstDash val="solid"/>
              <a:miter/>
            </a:ln>
          </p:spPr>
          <p:txBody>
            <a:bodyPr rtlCol="0" anchor="ctr"/>
            <a:lstStyle/>
            <a:p>
              <a:endParaRPr lang="zh-CN" altLang="en-US"/>
            </a:p>
          </p:txBody>
        </p:sp>
        <p:sp>
          <p:nvSpPr>
            <p:cNvPr id="6068" name="任意多边形: 形状 6067">
              <a:extLst>
                <a:ext uri="{FF2B5EF4-FFF2-40B4-BE49-F238E27FC236}">
                  <a16:creationId xmlns:a16="http://schemas.microsoft.com/office/drawing/2014/main" id="{01FA262B-AD52-D241-66EC-D3CD3339CDC6}"/>
                </a:ext>
              </a:extLst>
            </p:cNvPr>
            <p:cNvSpPr/>
            <p:nvPr/>
          </p:nvSpPr>
          <p:spPr>
            <a:xfrm>
              <a:off x="5022282" y="5080303"/>
              <a:ext cx="1678" cy="3274"/>
            </a:xfrm>
            <a:custGeom>
              <a:avLst/>
              <a:gdLst>
                <a:gd name="connsiteX0" fmla="*/ 0 w 1678"/>
                <a:gd name="connsiteY0" fmla="*/ 0 h 3274"/>
                <a:gd name="connsiteX1" fmla="*/ 0 w 1678"/>
                <a:gd name="connsiteY1" fmla="*/ 3275 h 3274"/>
                <a:gd name="connsiteX2" fmla="*/ 0 w 1678"/>
                <a:gd name="connsiteY2" fmla="*/ 0 h 3274"/>
              </a:gdLst>
              <a:ahLst/>
              <a:cxnLst>
                <a:cxn ang="0">
                  <a:pos x="connsiteX0" y="connsiteY0"/>
                </a:cxn>
                <a:cxn ang="0">
                  <a:pos x="connsiteX1" y="connsiteY1"/>
                </a:cxn>
                <a:cxn ang="0">
                  <a:pos x="connsiteX2" y="connsiteY2"/>
                </a:cxn>
              </a:cxnLst>
              <a:rect l="l" t="t" r="r" b="b"/>
              <a:pathLst>
                <a:path w="1678" h="3274">
                  <a:moveTo>
                    <a:pt x="0" y="0"/>
                  </a:moveTo>
                  <a:cubicBezTo>
                    <a:pt x="2246" y="1091"/>
                    <a:pt x="2229" y="2183"/>
                    <a:pt x="0" y="3275"/>
                  </a:cubicBezTo>
                  <a:cubicBezTo>
                    <a:pt x="0" y="2183"/>
                    <a:pt x="0" y="1091"/>
                    <a:pt x="0" y="0"/>
                  </a:cubicBezTo>
                  <a:close/>
                </a:path>
              </a:pathLst>
            </a:custGeom>
            <a:grpFill/>
            <a:ln w="5715" cap="flat">
              <a:noFill/>
              <a:prstDash val="solid"/>
              <a:miter/>
            </a:ln>
          </p:spPr>
          <p:txBody>
            <a:bodyPr rtlCol="0" anchor="ctr"/>
            <a:lstStyle/>
            <a:p>
              <a:endParaRPr lang="zh-CN" altLang="en-US"/>
            </a:p>
          </p:txBody>
        </p:sp>
        <p:sp>
          <p:nvSpPr>
            <p:cNvPr id="6069" name="任意多边形: 形状 6068">
              <a:extLst>
                <a:ext uri="{FF2B5EF4-FFF2-40B4-BE49-F238E27FC236}">
                  <a16:creationId xmlns:a16="http://schemas.microsoft.com/office/drawing/2014/main" id="{3118C0DD-C9D0-BF4B-0E56-30F810E99A6F}"/>
                </a:ext>
              </a:extLst>
            </p:cNvPr>
            <p:cNvSpPr/>
            <p:nvPr/>
          </p:nvSpPr>
          <p:spPr>
            <a:xfrm>
              <a:off x="4933483" y="5080286"/>
              <a:ext cx="1298" cy="1391"/>
            </a:xfrm>
            <a:custGeom>
              <a:avLst/>
              <a:gdLst>
                <a:gd name="connsiteX0" fmla="*/ 0 w 1298"/>
                <a:gd name="connsiteY0" fmla="*/ 0 h 1391"/>
                <a:gd name="connsiteX1" fmla="*/ 1297 w 1298"/>
                <a:gd name="connsiteY1" fmla="*/ 726 h 1391"/>
                <a:gd name="connsiteX2" fmla="*/ 12 w 1298"/>
                <a:gd name="connsiteY2" fmla="*/ 0 h 1391"/>
                <a:gd name="connsiteX3" fmla="*/ 0 w 1298"/>
                <a:gd name="connsiteY3" fmla="*/ 0 h 1391"/>
              </a:gdLst>
              <a:ahLst/>
              <a:cxnLst>
                <a:cxn ang="0">
                  <a:pos x="connsiteX0" y="connsiteY0"/>
                </a:cxn>
                <a:cxn ang="0">
                  <a:pos x="connsiteX1" y="connsiteY1"/>
                </a:cxn>
                <a:cxn ang="0">
                  <a:pos x="connsiteX2" y="connsiteY2"/>
                </a:cxn>
                <a:cxn ang="0">
                  <a:pos x="connsiteX3" y="connsiteY3"/>
                </a:cxn>
              </a:cxnLst>
              <a:rect l="l" t="t" r="r" b="b"/>
              <a:pathLst>
                <a:path w="1298" h="1391">
                  <a:moveTo>
                    <a:pt x="0" y="0"/>
                  </a:moveTo>
                  <a:cubicBezTo>
                    <a:pt x="452" y="246"/>
                    <a:pt x="1326" y="583"/>
                    <a:pt x="1297" y="726"/>
                  </a:cubicBezTo>
                  <a:cubicBezTo>
                    <a:pt x="1069" y="1817"/>
                    <a:pt x="566" y="1560"/>
                    <a:pt x="12" y="0"/>
                  </a:cubicBezTo>
                  <a:lnTo>
                    <a:pt x="0" y="0"/>
                  </a:lnTo>
                  <a:close/>
                </a:path>
              </a:pathLst>
            </a:custGeom>
            <a:grpFill/>
            <a:ln w="5715" cap="flat">
              <a:noFill/>
              <a:prstDash val="solid"/>
              <a:miter/>
            </a:ln>
          </p:spPr>
          <p:txBody>
            <a:bodyPr rtlCol="0" anchor="ctr"/>
            <a:lstStyle/>
            <a:p>
              <a:endParaRPr lang="zh-CN" altLang="en-US"/>
            </a:p>
          </p:txBody>
        </p:sp>
        <p:sp>
          <p:nvSpPr>
            <p:cNvPr id="6070" name="任意多边形: 形状 6069">
              <a:extLst>
                <a:ext uri="{FF2B5EF4-FFF2-40B4-BE49-F238E27FC236}">
                  <a16:creationId xmlns:a16="http://schemas.microsoft.com/office/drawing/2014/main" id="{A9A070C3-5C57-C108-4D1B-E34D89705787}"/>
                </a:ext>
              </a:extLst>
            </p:cNvPr>
            <p:cNvSpPr/>
            <p:nvPr/>
          </p:nvSpPr>
          <p:spPr>
            <a:xfrm>
              <a:off x="4971563" y="5070416"/>
              <a:ext cx="1387" cy="1287"/>
            </a:xfrm>
            <a:custGeom>
              <a:avLst/>
              <a:gdLst>
                <a:gd name="connsiteX0" fmla="*/ 1388 w 1387"/>
                <a:gd name="connsiteY0" fmla="*/ 0 h 1287"/>
                <a:gd name="connsiteX1" fmla="*/ 651 w 1387"/>
                <a:gd name="connsiteY1" fmla="*/ 1286 h 1287"/>
                <a:gd name="connsiteX2" fmla="*/ 1388 w 1387"/>
                <a:gd name="connsiteY2" fmla="*/ 0 h 1287"/>
                <a:gd name="connsiteX3" fmla="*/ 1388 w 1387"/>
                <a:gd name="connsiteY3" fmla="*/ 0 h 1287"/>
              </a:gdLst>
              <a:ahLst/>
              <a:cxnLst>
                <a:cxn ang="0">
                  <a:pos x="connsiteX0" y="connsiteY0"/>
                </a:cxn>
                <a:cxn ang="0">
                  <a:pos x="connsiteX1" y="connsiteY1"/>
                </a:cxn>
                <a:cxn ang="0">
                  <a:pos x="connsiteX2" y="connsiteY2"/>
                </a:cxn>
                <a:cxn ang="0">
                  <a:pos x="connsiteX3" y="connsiteY3"/>
                </a:cxn>
              </a:cxnLst>
              <a:rect l="l" t="t" r="r" b="b"/>
              <a:pathLst>
                <a:path w="1387" h="1287">
                  <a:moveTo>
                    <a:pt x="1388" y="0"/>
                  </a:moveTo>
                  <a:cubicBezTo>
                    <a:pt x="1136" y="452"/>
                    <a:pt x="799" y="1320"/>
                    <a:pt x="651" y="1286"/>
                  </a:cubicBezTo>
                  <a:cubicBezTo>
                    <a:pt x="-424" y="1052"/>
                    <a:pt x="-161" y="543"/>
                    <a:pt x="1388" y="0"/>
                  </a:cubicBezTo>
                  <a:lnTo>
                    <a:pt x="1388" y="0"/>
                  </a:lnTo>
                  <a:close/>
                </a:path>
              </a:pathLst>
            </a:custGeom>
            <a:grpFill/>
            <a:ln w="5715" cap="flat">
              <a:noFill/>
              <a:prstDash val="solid"/>
              <a:miter/>
            </a:ln>
          </p:spPr>
          <p:txBody>
            <a:bodyPr rtlCol="0" anchor="ctr"/>
            <a:lstStyle/>
            <a:p>
              <a:endParaRPr lang="zh-CN" altLang="en-US"/>
            </a:p>
          </p:txBody>
        </p:sp>
        <p:sp>
          <p:nvSpPr>
            <p:cNvPr id="6071" name="任意多边形: 形状 6070">
              <a:extLst>
                <a:ext uri="{FF2B5EF4-FFF2-40B4-BE49-F238E27FC236}">
                  <a16:creationId xmlns:a16="http://schemas.microsoft.com/office/drawing/2014/main" id="{E387BFC4-4075-EB10-B532-BFEBAC767C99}"/>
                </a:ext>
              </a:extLst>
            </p:cNvPr>
            <p:cNvSpPr/>
            <p:nvPr/>
          </p:nvSpPr>
          <p:spPr>
            <a:xfrm>
              <a:off x="5881742" y="5595299"/>
              <a:ext cx="67901" cy="78930"/>
            </a:xfrm>
            <a:custGeom>
              <a:avLst/>
              <a:gdLst>
                <a:gd name="connsiteX0" fmla="*/ 61324 w 67901"/>
                <a:gd name="connsiteY0" fmla="*/ 1411 h 78930"/>
                <a:gd name="connsiteX1" fmla="*/ 66628 w 67901"/>
                <a:gd name="connsiteY1" fmla="*/ 3886 h 78930"/>
                <a:gd name="connsiteX2" fmla="*/ 67896 w 67901"/>
                <a:gd name="connsiteY2" fmla="*/ 11281 h 78930"/>
                <a:gd name="connsiteX3" fmla="*/ 67902 w 67901"/>
                <a:gd name="connsiteY3" fmla="*/ 11287 h 78930"/>
                <a:gd name="connsiteX4" fmla="*/ 64604 w 67901"/>
                <a:gd name="connsiteY4" fmla="*/ 14544 h 78930"/>
                <a:gd name="connsiteX5" fmla="*/ 64576 w 67901"/>
                <a:gd name="connsiteY5" fmla="*/ 14550 h 78930"/>
                <a:gd name="connsiteX6" fmla="*/ 51477 w 67901"/>
                <a:gd name="connsiteY6" fmla="*/ 21162 h 78930"/>
                <a:gd name="connsiteX7" fmla="*/ 44802 w 67901"/>
                <a:gd name="connsiteY7" fmla="*/ 40851 h 78930"/>
                <a:gd name="connsiteX8" fmla="*/ 41618 w 67901"/>
                <a:gd name="connsiteY8" fmla="*/ 44188 h 78930"/>
                <a:gd name="connsiteX9" fmla="*/ 41618 w 67901"/>
                <a:gd name="connsiteY9" fmla="*/ 44200 h 78930"/>
                <a:gd name="connsiteX10" fmla="*/ 41601 w 67901"/>
                <a:gd name="connsiteY10" fmla="*/ 54052 h 78930"/>
                <a:gd name="connsiteX11" fmla="*/ 41601 w 67901"/>
                <a:gd name="connsiteY11" fmla="*/ 54069 h 78930"/>
                <a:gd name="connsiteX12" fmla="*/ 41630 w 67901"/>
                <a:gd name="connsiteY12" fmla="*/ 60647 h 78930"/>
                <a:gd name="connsiteX13" fmla="*/ 41630 w 67901"/>
                <a:gd name="connsiteY13" fmla="*/ 60647 h 78930"/>
                <a:gd name="connsiteX14" fmla="*/ 38327 w 67901"/>
                <a:gd name="connsiteY14" fmla="*/ 67208 h 78930"/>
                <a:gd name="connsiteX15" fmla="*/ 35064 w 67901"/>
                <a:gd name="connsiteY15" fmla="*/ 67242 h 78930"/>
                <a:gd name="connsiteX16" fmla="*/ 24371 w 67901"/>
                <a:gd name="connsiteY16" fmla="*/ 73666 h 78930"/>
                <a:gd name="connsiteX17" fmla="*/ 12838 w 67901"/>
                <a:gd name="connsiteY17" fmla="*/ 73872 h 78930"/>
                <a:gd name="connsiteX18" fmla="*/ 4637 w 67901"/>
                <a:gd name="connsiteY18" fmla="*/ 73020 h 78930"/>
                <a:gd name="connsiteX19" fmla="*/ 76 w 67901"/>
                <a:gd name="connsiteY19" fmla="*/ 73118 h 78930"/>
                <a:gd name="connsiteX20" fmla="*/ 2134 w 67901"/>
                <a:gd name="connsiteY20" fmla="*/ 67197 h 78930"/>
                <a:gd name="connsiteX21" fmla="*/ 5442 w 67901"/>
                <a:gd name="connsiteY21" fmla="*/ 63928 h 78930"/>
                <a:gd name="connsiteX22" fmla="*/ 28480 w 67901"/>
                <a:gd name="connsiteY22" fmla="*/ 30318 h 78930"/>
                <a:gd name="connsiteX23" fmla="*/ 41699 w 67901"/>
                <a:gd name="connsiteY23" fmla="*/ 17888 h 78930"/>
                <a:gd name="connsiteX24" fmla="*/ 61335 w 67901"/>
                <a:gd name="connsiteY24" fmla="*/ 1411 h 78930"/>
                <a:gd name="connsiteX25" fmla="*/ 61324 w 67901"/>
                <a:gd name="connsiteY25" fmla="*/ 1411 h 78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7901" h="78930">
                  <a:moveTo>
                    <a:pt x="61324" y="1411"/>
                  </a:moveTo>
                  <a:cubicBezTo>
                    <a:pt x="63627" y="1166"/>
                    <a:pt x="67936" y="-2852"/>
                    <a:pt x="66628" y="3886"/>
                  </a:cubicBezTo>
                  <a:cubicBezTo>
                    <a:pt x="66073" y="6738"/>
                    <a:pt x="67056" y="8893"/>
                    <a:pt x="67896" y="11281"/>
                  </a:cubicBezTo>
                  <a:lnTo>
                    <a:pt x="67902" y="11287"/>
                  </a:lnTo>
                  <a:cubicBezTo>
                    <a:pt x="66713" y="12281"/>
                    <a:pt x="65736" y="13493"/>
                    <a:pt x="64604" y="14544"/>
                  </a:cubicBezTo>
                  <a:lnTo>
                    <a:pt x="64576" y="14550"/>
                  </a:lnTo>
                  <a:cubicBezTo>
                    <a:pt x="61324" y="18962"/>
                    <a:pt x="55975" y="19225"/>
                    <a:pt x="51477" y="21162"/>
                  </a:cubicBezTo>
                  <a:cubicBezTo>
                    <a:pt x="49248" y="27723"/>
                    <a:pt x="47025" y="34290"/>
                    <a:pt x="44802" y="40851"/>
                  </a:cubicBezTo>
                  <a:cubicBezTo>
                    <a:pt x="43699" y="41925"/>
                    <a:pt x="42693" y="43091"/>
                    <a:pt x="41618" y="44188"/>
                  </a:cubicBezTo>
                  <a:lnTo>
                    <a:pt x="41618" y="44200"/>
                  </a:lnTo>
                  <a:cubicBezTo>
                    <a:pt x="37058" y="47474"/>
                    <a:pt x="38561" y="50761"/>
                    <a:pt x="41601" y="54052"/>
                  </a:cubicBezTo>
                  <a:lnTo>
                    <a:pt x="41601" y="54069"/>
                  </a:lnTo>
                  <a:cubicBezTo>
                    <a:pt x="43653" y="56253"/>
                    <a:pt x="43430" y="58447"/>
                    <a:pt x="41630" y="60647"/>
                  </a:cubicBezTo>
                  <a:lnTo>
                    <a:pt x="41630" y="60647"/>
                  </a:lnTo>
                  <a:cubicBezTo>
                    <a:pt x="39047" y="62088"/>
                    <a:pt x="39481" y="65048"/>
                    <a:pt x="38327" y="67208"/>
                  </a:cubicBezTo>
                  <a:cubicBezTo>
                    <a:pt x="37241" y="67220"/>
                    <a:pt x="36149" y="67225"/>
                    <a:pt x="35064" y="67242"/>
                  </a:cubicBezTo>
                  <a:cubicBezTo>
                    <a:pt x="31057" y="68649"/>
                    <a:pt x="22953" y="63225"/>
                    <a:pt x="24371" y="73666"/>
                  </a:cubicBezTo>
                  <a:cubicBezTo>
                    <a:pt x="20559" y="70706"/>
                    <a:pt x="17284" y="86708"/>
                    <a:pt x="12838" y="73872"/>
                  </a:cubicBezTo>
                  <a:cubicBezTo>
                    <a:pt x="11621" y="70357"/>
                    <a:pt x="7780" y="70637"/>
                    <a:pt x="4637" y="73020"/>
                  </a:cubicBezTo>
                  <a:cubicBezTo>
                    <a:pt x="3254" y="74072"/>
                    <a:pt x="1071" y="76649"/>
                    <a:pt x="76" y="73118"/>
                  </a:cubicBezTo>
                  <a:cubicBezTo>
                    <a:pt x="-387" y="71466"/>
                    <a:pt x="1379" y="69186"/>
                    <a:pt x="2134" y="67197"/>
                  </a:cubicBezTo>
                  <a:cubicBezTo>
                    <a:pt x="3236" y="66105"/>
                    <a:pt x="4339" y="65014"/>
                    <a:pt x="5442" y="63928"/>
                  </a:cubicBezTo>
                  <a:cubicBezTo>
                    <a:pt x="11312" y="51526"/>
                    <a:pt x="22742" y="43016"/>
                    <a:pt x="28480" y="30318"/>
                  </a:cubicBezTo>
                  <a:cubicBezTo>
                    <a:pt x="30846" y="25077"/>
                    <a:pt x="41064" y="26249"/>
                    <a:pt x="41699" y="17888"/>
                  </a:cubicBezTo>
                  <a:cubicBezTo>
                    <a:pt x="51048" y="15733"/>
                    <a:pt x="57632" y="10293"/>
                    <a:pt x="61335" y="1411"/>
                  </a:cubicBezTo>
                  <a:lnTo>
                    <a:pt x="61324" y="1411"/>
                  </a:lnTo>
                  <a:close/>
                </a:path>
              </a:pathLst>
            </a:custGeom>
            <a:grpFill/>
            <a:ln w="5715" cap="flat">
              <a:noFill/>
              <a:prstDash val="solid"/>
              <a:miter/>
            </a:ln>
          </p:spPr>
          <p:txBody>
            <a:bodyPr rtlCol="0" anchor="ctr"/>
            <a:lstStyle/>
            <a:p>
              <a:endParaRPr lang="zh-CN" altLang="en-US"/>
            </a:p>
          </p:txBody>
        </p:sp>
        <p:sp>
          <p:nvSpPr>
            <p:cNvPr id="6072" name="任意多边形: 形状 6071">
              <a:extLst>
                <a:ext uri="{FF2B5EF4-FFF2-40B4-BE49-F238E27FC236}">
                  <a16:creationId xmlns:a16="http://schemas.microsoft.com/office/drawing/2014/main" id="{D041DD4A-5932-8C7E-7E78-C0E0ED40BD53}"/>
                </a:ext>
              </a:extLst>
            </p:cNvPr>
            <p:cNvSpPr/>
            <p:nvPr/>
          </p:nvSpPr>
          <p:spPr>
            <a:xfrm>
              <a:off x="5810161" y="5654786"/>
              <a:ext cx="10015" cy="6568"/>
            </a:xfrm>
            <a:custGeom>
              <a:avLst/>
              <a:gdLst>
                <a:gd name="connsiteX0" fmla="*/ 1392 w 10015"/>
                <a:gd name="connsiteY0" fmla="*/ 1132 h 6568"/>
                <a:gd name="connsiteX1" fmla="*/ 10015 w 10015"/>
                <a:gd name="connsiteY1" fmla="*/ 0 h 6568"/>
                <a:gd name="connsiteX2" fmla="*/ 2637 w 10015"/>
                <a:gd name="connsiteY2" fmla="*/ 6566 h 6568"/>
                <a:gd name="connsiteX3" fmla="*/ 1357 w 10015"/>
                <a:gd name="connsiteY3" fmla="*/ 1166 h 6568"/>
                <a:gd name="connsiteX4" fmla="*/ 1392 w 10015"/>
                <a:gd name="connsiteY4" fmla="*/ 1132 h 65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5" h="6568">
                  <a:moveTo>
                    <a:pt x="1392" y="1132"/>
                  </a:moveTo>
                  <a:cubicBezTo>
                    <a:pt x="3946" y="795"/>
                    <a:pt x="6506" y="463"/>
                    <a:pt x="10015" y="0"/>
                  </a:cubicBezTo>
                  <a:cubicBezTo>
                    <a:pt x="9467" y="4949"/>
                    <a:pt x="5472" y="6504"/>
                    <a:pt x="2637" y="6566"/>
                  </a:cubicBezTo>
                  <a:cubicBezTo>
                    <a:pt x="-2421" y="6675"/>
                    <a:pt x="1351" y="3155"/>
                    <a:pt x="1357" y="1166"/>
                  </a:cubicBezTo>
                  <a:cubicBezTo>
                    <a:pt x="1357" y="1166"/>
                    <a:pt x="1392" y="1132"/>
                    <a:pt x="1392" y="1132"/>
                  </a:cubicBezTo>
                  <a:close/>
                </a:path>
              </a:pathLst>
            </a:custGeom>
            <a:grpFill/>
            <a:ln w="5715" cap="flat">
              <a:noFill/>
              <a:prstDash val="solid"/>
              <a:miter/>
            </a:ln>
          </p:spPr>
          <p:txBody>
            <a:bodyPr rtlCol="0" anchor="ctr"/>
            <a:lstStyle/>
            <a:p>
              <a:endParaRPr lang="zh-CN" altLang="en-US"/>
            </a:p>
          </p:txBody>
        </p:sp>
        <p:sp>
          <p:nvSpPr>
            <p:cNvPr id="6073" name="任意多边形: 形状 6072">
              <a:extLst>
                <a:ext uri="{FF2B5EF4-FFF2-40B4-BE49-F238E27FC236}">
                  <a16:creationId xmlns:a16="http://schemas.microsoft.com/office/drawing/2014/main" id="{56ABF51D-6DBD-EEE9-26DD-93F97EE2CFB6}"/>
                </a:ext>
              </a:extLst>
            </p:cNvPr>
            <p:cNvSpPr/>
            <p:nvPr/>
          </p:nvSpPr>
          <p:spPr>
            <a:xfrm>
              <a:off x="5371666" y="4756452"/>
              <a:ext cx="51820" cy="65321"/>
            </a:xfrm>
            <a:custGeom>
              <a:avLst/>
              <a:gdLst>
                <a:gd name="connsiteX0" fmla="*/ 51821 w 51820"/>
                <a:gd name="connsiteY0" fmla="*/ 4743 h 65321"/>
                <a:gd name="connsiteX1" fmla="*/ 13387 w 51820"/>
                <a:gd name="connsiteY1" fmla="*/ 65322 h 65321"/>
                <a:gd name="connsiteX2" fmla="*/ 6427 w 51820"/>
                <a:gd name="connsiteY2" fmla="*/ 56275 h 65321"/>
                <a:gd name="connsiteX3" fmla="*/ 1792 w 51820"/>
                <a:gd name="connsiteY3" fmla="*/ 35255 h 65321"/>
                <a:gd name="connsiteX4" fmla="*/ 7375 w 51820"/>
                <a:gd name="connsiteY4" fmla="*/ 9246 h 65321"/>
                <a:gd name="connsiteX5" fmla="*/ 3706 w 51820"/>
                <a:gd name="connsiteY5" fmla="*/ 29798 h 65321"/>
                <a:gd name="connsiteX6" fmla="*/ 20731 w 51820"/>
                <a:gd name="connsiteY6" fmla="*/ 20608 h 65321"/>
                <a:gd name="connsiteX7" fmla="*/ 24395 w 51820"/>
                <a:gd name="connsiteY7" fmla="*/ 6543 h 65321"/>
                <a:gd name="connsiteX8" fmla="*/ 37008 w 51820"/>
                <a:gd name="connsiteY8" fmla="*/ 4080 h 65321"/>
                <a:gd name="connsiteX9" fmla="*/ 45243 w 51820"/>
                <a:gd name="connsiteY9" fmla="*/ 1468 h 65321"/>
                <a:gd name="connsiteX10" fmla="*/ 51821 w 51820"/>
                <a:gd name="connsiteY10" fmla="*/ 1468 h 65321"/>
                <a:gd name="connsiteX11" fmla="*/ 51821 w 51820"/>
                <a:gd name="connsiteY11" fmla="*/ 4743 h 65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820" h="65321">
                  <a:moveTo>
                    <a:pt x="51821" y="4743"/>
                  </a:moveTo>
                  <a:cubicBezTo>
                    <a:pt x="33744" y="21219"/>
                    <a:pt x="20714" y="40885"/>
                    <a:pt x="13387" y="65322"/>
                  </a:cubicBezTo>
                  <a:cubicBezTo>
                    <a:pt x="9581" y="63453"/>
                    <a:pt x="5044" y="59818"/>
                    <a:pt x="6427" y="56275"/>
                  </a:cubicBezTo>
                  <a:cubicBezTo>
                    <a:pt x="9770" y="47720"/>
                    <a:pt x="4866" y="41250"/>
                    <a:pt x="1792" y="35255"/>
                  </a:cubicBezTo>
                  <a:cubicBezTo>
                    <a:pt x="-3437" y="25054"/>
                    <a:pt x="4123" y="18973"/>
                    <a:pt x="7375" y="9246"/>
                  </a:cubicBezTo>
                  <a:cubicBezTo>
                    <a:pt x="9621" y="17453"/>
                    <a:pt x="20543" y="23465"/>
                    <a:pt x="3706" y="29798"/>
                  </a:cubicBezTo>
                  <a:cubicBezTo>
                    <a:pt x="19554" y="31117"/>
                    <a:pt x="18599" y="30918"/>
                    <a:pt x="20731" y="20608"/>
                  </a:cubicBezTo>
                  <a:cubicBezTo>
                    <a:pt x="21674" y="16053"/>
                    <a:pt x="28875" y="12915"/>
                    <a:pt x="24395" y="6543"/>
                  </a:cubicBezTo>
                  <a:cubicBezTo>
                    <a:pt x="28904" y="7532"/>
                    <a:pt x="30772" y="-3675"/>
                    <a:pt x="37008" y="4080"/>
                  </a:cubicBezTo>
                  <a:cubicBezTo>
                    <a:pt x="41002" y="9046"/>
                    <a:pt x="43317" y="4994"/>
                    <a:pt x="45243" y="1468"/>
                  </a:cubicBezTo>
                  <a:cubicBezTo>
                    <a:pt x="47437" y="-641"/>
                    <a:pt x="49626" y="-332"/>
                    <a:pt x="51821" y="1468"/>
                  </a:cubicBezTo>
                  <a:cubicBezTo>
                    <a:pt x="51821" y="2565"/>
                    <a:pt x="51821" y="3651"/>
                    <a:pt x="51821" y="4743"/>
                  </a:cubicBezTo>
                  <a:close/>
                </a:path>
              </a:pathLst>
            </a:custGeom>
            <a:grpFill/>
            <a:ln w="5715" cap="flat">
              <a:noFill/>
              <a:prstDash val="solid"/>
              <a:miter/>
            </a:ln>
          </p:spPr>
          <p:txBody>
            <a:bodyPr rtlCol="0" anchor="ctr"/>
            <a:lstStyle/>
            <a:p>
              <a:endParaRPr lang="zh-CN" altLang="en-US"/>
            </a:p>
          </p:txBody>
        </p:sp>
        <p:sp>
          <p:nvSpPr>
            <p:cNvPr id="6074" name="任意多边形: 形状 6073">
              <a:extLst>
                <a:ext uri="{FF2B5EF4-FFF2-40B4-BE49-F238E27FC236}">
                  <a16:creationId xmlns:a16="http://schemas.microsoft.com/office/drawing/2014/main" id="{F80D230F-ABD3-D096-1E18-54E7F589E360}"/>
                </a:ext>
              </a:extLst>
            </p:cNvPr>
            <p:cNvSpPr/>
            <p:nvPr/>
          </p:nvSpPr>
          <p:spPr>
            <a:xfrm>
              <a:off x="5380762" y="4833581"/>
              <a:ext cx="12695" cy="13847"/>
            </a:xfrm>
            <a:custGeom>
              <a:avLst/>
              <a:gdLst>
                <a:gd name="connsiteX0" fmla="*/ 0 w 12695"/>
                <a:gd name="connsiteY0" fmla="*/ 6595 h 13847"/>
                <a:gd name="connsiteX1" fmla="*/ 17 w 12695"/>
                <a:gd name="connsiteY1" fmla="*/ 3252 h 13847"/>
                <a:gd name="connsiteX2" fmla="*/ 9847 w 12695"/>
                <a:gd name="connsiteY2" fmla="*/ 0 h 13847"/>
                <a:gd name="connsiteX3" fmla="*/ 12390 w 12695"/>
                <a:gd name="connsiteY3" fmla="*/ 3692 h 13847"/>
                <a:gd name="connsiteX4" fmla="*/ 9173 w 12695"/>
                <a:gd name="connsiteY4" fmla="*/ 13670 h 13847"/>
                <a:gd name="connsiteX5" fmla="*/ 5184 w 12695"/>
                <a:gd name="connsiteY5" fmla="*/ 12990 h 13847"/>
                <a:gd name="connsiteX6" fmla="*/ 0 w 12695"/>
                <a:gd name="connsiteY6" fmla="*/ 6595 h 13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95" h="13847">
                  <a:moveTo>
                    <a:pt x="0" y="6595"/>
                  </a:moveTo>
                  <a:cubicBezTo>
                    <a:pt x="6" y="5481"/>
                    <a:pt x="12" y="4366"/>
                    <a:pt x="17" y="3252"/>
                  </a:cubicBezTo>
                  <a:cubicBezTo>
                    <a:pt x="3298" y="2166"/>
                    <a:pt x="6572" y="1086"/>
                    <a:pt x="9847" y="0"/>
                  </a:cubicBezTo>
                  <a:cubicBezTo>
                    <a:pt x="11041" y="994"/>
                    <a:pt x="11870" y="2235"/>
                    <a:pt x="12390" y="3692"/>
                  </a:cubicBezTo>
                  <a:cubicBezTo>
                    <a:pt x="13116" y="7601"/>
                    <a:pt x="12739" y="11156"/>
                    <a:pt x="9173" y="13670"/>
                  </a:cubicBezTo>
                  <a:cubicBezTo>
                    <a:pt x="7749" y="14042"/>
                    <a:pt x="6407" y="13836"/>
                    <a:pt x="5184" y="12990"/>
                  </a:cubicBezTo>
                  <a:cubicBezTo>
                    <a:pt x="2949" y="11281"/>
                    <a:pt x="1863" y="8624"/>
                    <a:pt x="0" y="6595"/>
                  </a:cubicBezTo>
                  <a:close/>
                </a:path>
              </a:pathLst>
            </a:custGeom>
            <a:grpFill/>
            <a:ln w="5715" cap="flat">
              <a:noFill/>
              <a:prstDash val="solid"/>
              <a:miter/>
            </a:ln>
          </p:spPr>
          <p:txBody>
            <a:bodyPr rtlCol="0" anchor="ctr"/>
            <a:lstStyle/>
            <a:p>
              <a:endParaRPr lang="zh-CN" altLang="en-US"/>
            </a:p>
          </p:txBody>
        </p:sp>
        <p:sp>
          <p:nvSpPr>
            <p:cNvPr id="6075" name="任意多边形: 形状 6074">
              <a:extLst>
                <a:ext uri="{FF2B5EF4-FFF2-40B4-BE49-F238E27FC236}">
                  <a16:creationId xmlns:a16="http://schemas.microsoft.com/office/drawing/2014/main" id="{21A83FF7-C240-6EDC-E555-6582468D9CDE}"/>
                </a:ext>
              </a:extLst>
            </p:cNvPr>
            <p:cNvSpPr/>
            <p:nvPr/>
          </p:nvSpPr>
          <p:spPr>
            <a:xfrm>
              <a:off x="5390603" y="4830283"/>
              <a:ext cx="7643" cy="7516"/>
            </a:xfrm>
            <a:custGeom>
              <a:avLst/>
              <a:gdLst>
                <a:gd name="connsiteX0" fmla="*/ 0 w 7643"/>
                <a:gd name="connsiteY0" fmla="*/ 6584 h 7516"/>
                <a:gd name="connsiteX1" fmla="*/ 6 w 7643"/>
                <a:gd name="connsiteY1" fmla="*/ 3292 h 7516"/>
                <a:gd name="connsiteX2" fmla="*/ 6578 w 7643"/>
                <a:gd name="connsiteY2" fmla="*/ 0 h 7516"/>
                <a:gd name="connsiteX3" fmla="*/ 7641 w 7643"/>
                <a:gd name="connsiteY3" fmla="*/ 1572 h 7516"/>
                <a:gd name="connsiteX4" fmla="*/ 6538 w 7643"/>
                <a:gd name="connsiteY4" fmla="*/ 5109 h 7516"/>
                <a:gd name="connsiteX5" fmla="*/ 0 w 7643"/>
                <a:gd name="connsiteY5" fmla="*/ 6584 h 7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3" h="7516">
                  <a:moveTo>
                    <a:pt x="0" y="6584"/>
                  </a:moveTo>
                  <a:cubicBezTo>
                    <a:pt x="0" y="5487"/>
                    <a:pt x="6" y="4389"/>
                    <a:pt x="6" y="3292"/>
                  </a:cubicBezTo>
                  <a:cubicBezTo>
                    <a:pt x="1423" y="652"/>
                    <a:pt x="3875" y="74"/>
                    <a:pt x="6578" y="0"/>
                  </a:cubicBezTo>
                  <a:cubicBezTo>
                    <a:pt x="6932" y="520"/>
                    <a:pt x="7281" y="1046"/>
                    <a:pt x="7641" y="1572"/>
                  </a:cubicBezTo>
                  <a:cubicBezTo>
                    <a:pt x="7681" y="2875"/>
                    <a:pt x="7309" y="4052"/>
                    <a:pt x="6538" y="5109"/>
                  </a:cubicBezTo>
                  <a:cubicBezTo>
                    <a:pt x="4612" y="6721"/>
                    <a:pt x="2766" y="8727"/>
                    <a:pt x="0" y="6584"/>
                  </a:cubicBezTo>
                  <a:close/>
                </a:path>
              </a:pathLst>
            </a:custGeom>
            <a:grpFill/>
            <a:ln w="5715" cap="flat">
              <a:noFill/>
              <a:prstDash val="solid"/>
              <a:miter/>
            </a:ln>
          </p:spPr>
          <p:txBody>
            <a:bodyPr rtlCol="0" anchor="ctr"/>
            <a:lstStyle/>
            <a:p>
              <a:endParaRPr lang="zh-CN" altLang="en-US"/>
            </a:p>
          </p:txBody>
        </p:sp>
        <p:sp>
          <p:nvSpPr>
            <p:cNvPr id="6076" name="任意多边形: 形状 6075">
              <a:extLst>
                <a:ext uri="{FF2B5EF4-FFF2-40B4-BE49-F238E27FC236}">
                  <a16:creationId xmlns:a16="http://schemas.microsoft.com/office/drawing/2014/main" id="{C90709AA-BF76-C9EB-0E6D-BB6042B50A6E}"/>
                </a:ext>
              </a:extLst>
            </p:cNvPr>
            <p:cNvSpPr/>
            <p:nvPr/>
          </p:nvSpPr>
          <p:spPr>
            <a:xfrm>
              <a:off x="5415452" y="4751348"/>
              <a:ext cx="8034" cy="6577"/>
            </a:xfrm>
            <a:custGeom>
              <a:avLst/>
              <a:gdLst>
                <a:gd name="connsiteX0" fmla="*/ 8035 w 8034"/>
                <a:gd name="connsiteY0" fmla="*/ 6578 h 6577"/>
                <a:gd name="connsiteX1" fmla="*/ 1457 w 8034"/>
                <a:gd name="connsiteY1" fmla="*/ 6578 h 6577"/>
                <a:gd name="connsiteX2" fmla="*/ 1462 w 8034"/>
                <a:gd name="connsiteY2" fmla="*/ 0 h 6577"/>
                <a:gd name="connsiteX3" fmla="*/ 1445 w 8034"/>
                <a:gd name="connsiteY3" fmla="*/ 0 h 6577"/>
                <a:gd name="connsiteX4" fmla="*/ 8035 w 8034"/>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4" h="6577">
                  <a:moveTo>
                    <a:pt x="8035" y="6578"/>
                  </a:moveTo>
                  <a:cubicBezTo>
                    <a:pt x="5840" y="6578"/>
                    <a:pt x="3651" y="6578"/>
                    <a:pt x="1457" y="6578"/>
                  </a:cubicBezTo>
                  <a:cubicBezTo>
                    <a:pt x="-486" y="4383"/>
                    <a:pt x="-486" y="2189"/>
                    <a:pt x="1462" y="0"/>
                  </a:cubicBezTo>
                  <a:lnTo>
                    <a:pt x="1445" y="0"/>
                  </a:lnTo>
                  <a:cubicBezTo>
                    <a:pt x="4577" y="1257"/>
                    <a:pt x="6789" y="3434"/>
                    <a:pt x="8035" y="6578"/>
                  </a:cubicBezTo>
                  <a:close/>
                </a:path>
              </a:pathLst>
            </a:custGeom>
            <a:grpFill/>
            <a:ln w="5715" cap="flat">
              <a:noFill/>
              <a:prstDash val="solid"/>
              <a:miter/>
            </a:ln>
          </p:spPr>
          <p:txBody>
            <a:bodyPr rtlCol="0" anchor="ctr"/>
            <a:lstStyle/>
            <a:p>
              <a:endParaRPr lang="zh-CN" altLang="en-US"/>
            </a:p>
          </p:txBody>
        </p:sp>
        <p:sp>
          <p:nvSpPr>
            <p:cNvPr id="6077" name="任意多边形: 形状 6076">
              <a:extLst>
                <a:ext uri="{FF2B5EF4-FFF2-40B4-BE49-F238E27FC236}">
                  <a16:creationId xmlns:a16="http://schemas.microsoft.com/office/drawing/2014/main" id="{640EB343-C249-1DAC-FED2-5FE00FB242D3}"/>
                </a:ext>
              </a:extLst>
            </p:cNvPr>
            <p:cNvSpPr/>
            <p:nvPr/>
          </p:nvSpPr>
          <p:spPr>
            <a:xfrm>
              <a:off x="5399675" y="4826230"/>
              <a:ext cx="7358" cy="4720"/>
            </a:xfrm>
            <a:custGeom>
              <a:avLst/>
              <a:gdLst>
                <a:gd name="connsiteX0" fmla="*/ 7358 w 7358"/>
                <a:gd name="connsiteY0" fmla="*/ 756 h 4720"/>
                <a:gd name="connsiteX1" fmla="*/ 4089 w 7358"/>
                <a:gd name="connsiteY1" fmla="*/ 4059 h 4720"/>
                <a:gd name="connsiteX2" fmla="*/ 580 w 7358"/>
                <a:gd name="connsiteY2" fmla="*/ 4179 h 4720"/>
                <a:gd name="connsiteX3" fmla="*/ 791 w 7358"/>
                <a:gd name="connsiteY3" fmla="*/ 784 h 4720"/>
                <a:gd name="connsiteX4" fmla="*/ 797 w 7358"/>
                <a:gd name="connsiteY4" fmla="*/ 767 h 4720"/>
                <a:gd name="connsiteX5" fmla="*/ 4072 w 7358"/>
                <a:gd name="connsiteY5" fmla="*/ 767 h 4720"/>
                <a:gd name="connsiteX6" fmla="*/ 7358 w 7358"/>
                <a:gd name="connsiteY6" fmla="*/ 756 h 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58" h="4720">
                  <a:moveTo>
                    <a:pt x="7358" y="756"/>
                  </a:moveTo>
                  <a:cubicBezTo>
                    <a:pt x="6266" y="1859"/>
                    <a:pt x="5181" y="2962"/>
                    <a:pt x="4089" y="4059"/>
                  </a:cubicBezTo>
                  <a:cubicBezTo>
                    <a:pt x="2952" y="4916"/>
                    <a:pt x="1780" y="4922"/>
                    <a:pt x="580" y="4179"/>
                  </a:cubicBezTo>
                  <a:cubicBezTo>
                    <a:pt x="-260" y="2990"/>
                    <a:pt x="-186" y="1859"/>
                    <a:pt x="791" y="784"/>
                  </a:cubicBezTo>
                  <a:lnTo>
                    <a:pt x="797" y="767"/>
                  </a:lnTo>
                  <a:cubicBezTo>
                    <a:pt x="1889" y="-256"/>
                    <a:pt x="2980" y="-256"/>
                    <a:pt x="4072" y="767"/>
                  </a:cubicBezTo>
                  <a:cubicBezTo>
                    <a:pt x="5169" y="773"/>
                    <a:pt x="6261" y="767"/>
                    <a:pt x="7358" y="756"/>
                  </a:cubicBezTo>
                  <a:close/>
                </a:path>
              </a:pathLst>
            </a:custGeom>
            <a:grpFill/>
            <a:ln w="5715" cap="flat">
              <a:noFill/>
              <a:prstDash val="solid"/>
              <a:miter/>
            </a:ln>
          </p:spPr>
          <p:txBody>
            <a:bodyPr rtlCol="0" anchor="ctr"/>
            <a:lstStyle/>
            <a:p>
              <a:endParaRPr lang="zh-CN" altLang="en-US"/>
            </a:p>
          </p:txBody>
        </p:sp>
        <p:sp>
          <p:nvSpPr>
            <p:cNvPr id="6078" name="任意多边形: 形状 6077">
              <a:extLst>
                <a:ext uri="{FF2B5EF4-FFF2-40B4-BE49-F238E27FC236}">
                  <a16:creationId xmlns:a16="http://schemas.microsoft.com/office/drawing/2014/main" id="{38DF2A55-365C-4F8F-98BB-60D309316814}"/>
                </a:ext>
              </a:extLst>
            </p:cNvPr>
            <p:cNvSpPr/>
            <p:nvPr/>
          </p:nvSpPr>
          <p:spPr>
            <a:xfrm>
              <a:off x="5397181" y="4827020"/>
              <a:ext cx="3286" cy="4520"/>
            </a:xfrm>
            <a:custGeom>
              <a:avLst/>
              <a:gdLst>
                <a:gd name="connsiteX0" fmla="*/ 3286 w 3286"/>
                <a:gd name="connsiteY0" fmla="*/ 0 h 4520"/>
                <a:gd name="connsiteX1" fmla="*/ 3280 w 3286"/>
                <a:gd name="connsiteY1" fmla="*/ 3258 h 4520"/>
                <a:gd name="connsiteX2" fmla="*/ 1646 w 3286"/>
                <a:gd name="connsiteY2" fmla="*/ 4521 h 4520"/>
                <a:gd name="connsiteX3" fmla="*/ 0 w 3286"/>
                <a:gd name="connsiteY3" fmla="*/ 3269 h 4520"/>
                <a:gd name="connsiteX4" fmla="*/ 6 w 3286"/>
                <a:gd name="connsiteY4" fmla="*/ 3269 h 4520"/>
                <a:gd name="connsiteX5" fmla="*/ 3286 w 3286"/>
                <a:gd name="connsiteY5" fmla="*/ 0 h 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6" h="4520">
                  <a:moveTo>
                    <a:pt x="3286" y="0"/>
                  </a:moveTo>
                  <a:cubicBezTo>
                    <a:pt x="3286" y="1086"/>
                    <a:pt x="3286" y="2172"/>
                    <a:pt x="3280" y="3258"/>
                  </a:cubicBezTo>
                  <a:cubicBezTo>
                    <a:pt x="2738" y="3681"/>
                    <a:pt x="2189" y="4103"/>
                    <a:pt x="1646" y="4521"/>
                  </a:cubicBezTo>
                  <a:cubicBezTo>
                    <a:pt x="1097" y="4103"/>
                    <a:pt x="549" y="3686"/>
                    <a:pt x="0" y="3269"/>
                  </a:cubicBezTo>
                  <a:lnTo>
                    <a:pt x="6" y="3269"/>
                  </a:lnTo>
                  <a:cubicBezTo>
                    <a:pt x="1097" y="2178"/>
                    <a:pt x="2189" y="1086"/>
                    <a:pt x="3286" y="0"/>
                  </a:cubicBezTo>
                  <a:close/>
                </a:path>
              </a:pathLst>
            </a:custGeom>
            <a:grpFill/>
            <a:ln w="5715" cap="flat">
              <a:noFill/>
              <a:prstDash val="solid"/>
              <a:miter/>
            </a:ln>
          </p:spPr>
          <p:txBody>
            <a:bodyPr rtlCol="0" anchor="ctr"/>
            <a:lstStyle/>
            <a:p>
              <a:endParaRPr lang="zh-CN" altLang="en-US"/>
            </a:p>
          </p:txBody>
        </p:sp>
        <p:sp>
          <p:nvSpPr>
            <p:cNvPr id="6079" name="任意多边形: 形状 6078">
              <a:extLst>
                <a:ext uri="{FF2B5EF4-FFF2-40B4-BE49-F238E27FC236}">
                  <a16:creationId xmlns:a16="http://schemas.microsoft.com/office/drawing/2014/main" id="{F0F30900-A64D-813C-8785-787D828DDB2C}"/>
                </a:ext>
              </a:extLst>
            </p:cNvPr>
            <p:cNvSpPr/>
            <p:nvPr/>
          </p:nvSpPr>
          <p:spPr>
            <a:xfrm>
              <a:off x="5400473" y="4825578"/>
              <a:ext cx="3274" cy="1425"/>
            </a:xfrm>
            <a:custGeom>
              <a:avLst/>
              <a:gdLst>
                <a:gd name="connsiteX0" fmla="*/ 3275 w 3274"/>
                <a:gd name="connsiteY0" fmla="*/ 1425 h 1425"/>
                <a:gd name="connsiteX1" fmla="*/ 0 w 3274"/>
                <a:gd name="connsiteY1" fmla="*/ 1425 h 1425"/>
                <a:gd name="connsiteX2" fmla="*/ 3275 w 3274"/>
                <a:gd name="connsiteY2" fmla="*/ 1425 h 1425"/>
              </a:gdLst>
              <a:ahLst/>
              <a:cxnLst>
                <a:cxn ang="0">
                  <a:pos x="connsiteX0" y="connsiteY0"/>
                </a:cxn>
                <a:cxn ang="0">
                  <a:pos x="connsiteX1" y="connsiteY1"/>
                </a:cxn>
                <a:cxn ang="0">
                  <a:pos x="connsiteX2" y="connsiteY2"/>
                </a:cxn>
              </a:cxnLst>
              <a:rect l="l" t="t" r="r" b="b"/>
              <a:pathLst>
                <a:path w="3274" h="1425">
                  <a:moveTo>
                    <a:pt x="3275" y="1425"/>
                  </a:moveTo>
                  <a:cubicBezTo>
                    <a:pt x="2183" y="1425"/>
                    <a:pt x="1092" y="1425"/>
                    <a:pt x="0" y="1425"/>
                  </a:cubicBezTo>
                  <a:cubicBezTo>
                    <a:pt x="1092" y="-466"/>
                    <a:pt x="2183" y="-484"/>
                    <a:pt x="3275" y="1425"/>
                  </a:cubicBezTo>
                  <a:close/>
                </a:path>
              </a:pathLst>
            </a:custGeom>
            <a:grpFill/>
            <a:ln w="5715" cap="flat">
              <a:noFill/>
              <a:prstDash val="solid"/>
              <a:miter/>
            </a:ln>
          </p:spPr>
          <p:txBody>
            <a:bodyPr rtlCol="0" anchor="ctr"/>
            <a:lstStyle/>
            <a:p>
              <a:endParaRPr lang="zh-CN" altLang="en-US"/>
            </a:p>
          </p:txBody>
        </p:sp>
        <p:sp>
          <p:nvSpPr>
            <p:cNvPr id="6080" name="任意多边形: 形状 6079">
              <a:extLst>
                <a:ext uri="{FF2B5EF4-FFF2-40B4-BE49-F238E27FC236}">
                  <a16:creationId xmlns:a16="http://schemas.microsoft.com/office/drawing/2014/main" id="{A812ADD1-915B-2002-D587-A52FE614769B}"/>
                </a:ext>
              </a:extLst>
            </p:cNvPr>
            <p:cNvSpPr/>
            <p:nvPr/>
          </p:nvSpPr>
          <p:spPr>
            <a:xfrm>
              <a:off x="5933219" y="5609809"/>
              <a:ext cx="13185" cy="15596"/>
            </a:xfrm>
            <a:custGeom>
              <a:avLst/>
              <a:gdLst>
                <a:gd name="connsiteX0" fmla="*/ 0 w 13185"/>
                <a:gd name="connsiteY0" fmla="*/ 6652 h 15596"/>
                <a:gd name="connsiteX1" fmla="*/ 13099 w 13185"/>
                <a:gd name="connsiteY1" fmla="*/ 40 h 15596"/>
                <a:gd name="connsiteX2" fmla="*/ 4240 w 13185"/>
                <a:gd name="connsiteY2" fmla="*/ 15596 h 15596"/>
                <a:gd name="connsiteX3" fmla="*/ 0 w 13185"/>
                <a:gd name="connsiteY3" fmla="*/ 6652 h 15596"/>
              </a:gdLst>
              <a:ahLst/>
              <a:cxnLst>
                <a:cxn ang="0">
                  <a:pos x="connsiteX0" y="connsiteY0"/>
                </a:cxn>
                <a:cxn ang="0">
                  <a:pos x="connsiteX1" y="connsiteY1"/>
                </a:cxn>
                <a:cxn ang="0">
                  <a:pos x="connsiteX2" y="connsiteY2"/>
                </a:cxn>
                <a:cxn ang="0">
                  <a:pos x="connsiteX3" y="connsiteY3"/>
                </a:cxn>
              </a:cxnLst>
              <a:rect l="l" t="t" r="r" b="b"/>
              <a:pathLst>
                <a:path w="13185" h="15596">
                  <a:moveTo>
                    <a:pt x="0" y="6652"/>
                  </a:moveTo>
                  <a:cubicBezTo>
                    <a:pt x="2463" y="680"/>
                    <a:pt x="7492" y="-223"/>
                    <a:pt x="13099" y="40"/>
                  </a:cubicBezTo>
                  <a:cubicBezTo>
                    <a:pt x="13733" y="7275"/>
                    <a:pt x="10915" y="12516"/>
                    <a:pt x="4240" y="15596"/>
                  </a:cubicBezTo>
                  <a:cubicBezTo>
                    <a:pt x="-200" y="13956"/>
                    <a:pt x="4937" y="7921"/>
                    <a:pt x="0" y="6652"/>
                  </a:cubicBezTo>
                  <a:close/>
                </a:path>
              </a:pathLst>
            </a:custGeom>
            <a:grpFill/>
            <a:ln w="5715" cap="flat">
              <a:noFill/>
              <a:prstDash val="solid"/>
              <a:miter/>
            </a:ln>
          </p:spPr>
          <p:txBody>
            <a:bodyPr rtlCol="0" anchor="ctr"/>
            <a:lstStyle/>
            <a:p>
              <a:endParaRPr lang="zh-CN" altLang="en-US"/>
            </a:p>
          </p:txBody>
        </p:sp>
        <p:sp>
          <p:nvSpPr>
            <p:cNvPr id="6081" name="任意多边形: 形状 6080">
              <a:extLst>
                <a:ext uri="{FF2B5EF4-FFF2-40B4-BE49-F238E27FC236}">
                  <a16:creationId xmlns:a16="http://schemas.microsoft.com/office/drawing/2014/main" id="{FE779ACB-74C9-B662-0E51-E5E44DB71205}"/>
                </a:ext>
              </a:extLst>
            </p:cNvPr>
            <p:cNvSpPr/>
            <p:nvPr/>
          </p:nvSpPr>
          <p:spPr>
            <a:xfrm>
              <a:off x="5940603" y="5649357"/>
              <a:ext cx="12344" cy="14530"/>
            </a:xfrm>
            <a:custGeom>
              <a:avLst/>
              <a:gdLst>
                <a:gd name="connsiteX0" fmla="*/ 12344 w 12344"/>
                <a:gd name="connsiteY0" fmla="*/ 6578 h 14530"/>
                <a:gd name="connsiteX1" fmla="*/ 7384 w 12344"/>
                <a:gd name="connsiteY1" fmla="*/ 12962 h 14530"/>
                <a:gd name="connsiteX2" fmla="*/ 1726 w 12344"/>
                <a:gd name="connsiteY2" fmla="*/ 13407 h 14530"/>
                <a:gd name="connsiteX3" fmla="*/ 714 w 12344"/>
                <a:gd name="connsiteY3" fmla="*/ 7544 h 14530"/>
                <a:gd name="connsiteX4" fmla="*/ 9053 w 12344"/>
                <a:gd name="connsiteY4" fmla="*/ 0 h 14530"/>
                <a:gd name="connsiteX5" fmla="*/ 9064 w 12344"/>
                <a:gd name="connsiteY5" fmla="*/ 0 h 14530"/>
                <a:gd name="connsiteX6" fmla="*/ 12344 w 12344"/>
                <a:gd name="connsiteY6" fmla="*/ 6578 h 1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44" h="14530">
                  <a:moveTo>
                    <a:pt x="12344" y="6578"/>
                  </a:moveTo>
                  <a:cubicBezTo>
                    <a:pt x="10704" y="8721"/>
                    <a:pt x="9207" y="10990"/>
                    <a:pt x="7384" y="12962"/>
                  </a:cubicBezTo>
                  <a:cubicBezTo>
                    <a:pt x="5783" y="14699"/>
                    <a:pt x="3703" y="15196"/>
                    <a:pt x="1726" y="13407"/>
                  </a:cubicBezTo>
                  <a:cubicBezTo>
                    <a:pt x="-91" y="11762"/>
                    <a:pt x="-549" y="9670"/>
                    <a:pt x="714" y="7544"/>
                  </a:cubicBezTo>
                  <a:cubicBezTo>
                    <a:pt x="2709" y="4206"/>
                    <a:pt x="5441" y="1595"/>
                    <a:pt x="9053" y="0"/>
                  </a:cubicBezTo>
                  <a:lnTo>
                    <a:pt x="9064" y="0"/>
                  </a:lnTo>
                  <a:cubicBezTo>
                    <a:pt x="9127" y="2703"/>
                    <a:pt x="9681" y="5167"/>
                    <a:pt x="12344" y="6578"/>
                  </a:cubicBezTo>
                  <a:close/>
                </a:path>
              </a:pathLst>
            </a:custGeom>
            <a:grpFill/>
            <a:ln w="5715" cap="flat">
              <a:noFill/>
              <a:prstDash val="solid"/>
              <a:miter/>
            </a:ln>
          </p:spPr>
          <p:txBody>
            <a:bodyPr rtlCol="0" anchor="ctr"/>
            <a:lstStyle/>
            <a:p>
              <a:endParaRPr lang="zh-CN" altLang="en-US"/>
            </a:p>
          </p:txBody>
        </p:sp>
        <p:sp>
          <p:nvSpPr>
            <p:cNvPr id="6082" name="任意多边形: 形状 6081">
              <a:extLst>
                <a:ext uri="{FF2B5EF4-FFF2-40B4-BE49-F238E27FC236}">
                  <a16:creationId xmlns:a16="http://schemas.microsoft.com/office/drawing/2014/main" id="{C2E7848E-31A0-7967-C877-37C3B8FFCC07}"/>
                </a:ext>
              </a:extLst>
            </p:cNvPr>
            <p:cNvSpPr/>
            <p:nvPr/>
          </p:nvSpPr>
          <p:spPr>
            <a:xfrm>
              <a:off x="5914575" y="5639504"/>
              <a:ext cx="8785" cy="9852"/>
            </a:xfrm>
            <a:custGeom>
              <a:avLst/>
              <a:gdLst>
                <a:gd name="connsiteX0" fmla="*/ 8768 w 8785"/>
                <a:gd name="connsiteY0" fmla="*/ 9853 h 9852"/>
                <a:gd name="connsiteX1" fmla="*/ 5854 w 8785"/>
                <a:gd name="connsiteY1" fmla="*/ 8578 h 9852"/>
                <a:gd name="connsiteX2" fmla="*/ 2 w 8785"/>
                <a:gd name="connsiteY2" fmla="*/ 5429 h 9852"/>
                <a:gd name="connsiteX3" fmla="*/ 4139 w 8785"/>
                <a:gd name="connsiteY3" fmla="*/ 966 h 9852"/>
                <a:gd name="connsiteX4" fmla="*/ 8786 w 8785"/>
                <a:gd name="connsiteY4" fmla="*/ 0 h 9852"/>
                <a:gd name="connsiteX5" fmla="*/ 8768 w 8785"/>
                <a:gd name="connsiteY5" fmla="*/ 9853 h 9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 h="9852">
                  <a:moveTo>
                    <a:pt x="8768" y="9853"/>
                  </a:moveTo>
                  <a:cubicBezTo>
                    <a:pt x="7786" y="9441"/>
                    <a:pt x="6665" y="9207"/>
                    <a:pt x="5854" y="8578"/>
                  </a:cubicBezTo>
                  <a:cubicBezTo>
                    <a:pt x="4036" y="7167"/>
                    <a:pt x="-96" y="9658"/>
                    <a:pt x="2" y="5429"/>
                  </a:cubicBezTo>
                  <a:cubicBezTo>
                    <a:pt x="53" y="3206"/>
                    <a:pt x="2111" y="1760"/>
                    <a:pt x="4139" y="966"/>
                  </a:cubicBezTo>
                  <a:cubicBezTo>
                    <a:pt x="5591" y="395"/>
                    <a:pt x="7231" y="303"/>
                    <a:pt x="8786" y="0"/>
                  </a:cubicBezTo>
                  <a:cubicBezTo>
                    <a:pt x="8780" y="3286"/>
                    <a:pt x="8774" y="6567"/>
                    <a:pt x="8768" y="9853"/>
                  </a:cubicBezTo>
                  <a:close/>
                </a:path>
              </a:pathLst>
            </a:custGeom>
            <a:grpFill/>
            <a:ln w="5715" cap="flat">
              <a:noFill/>
              <a:prstDash val="solid"/>
              <a:miter/>
            </a:ln>
          </p:spPr>
          <p:txBody>
            <a:bodyPr rtlCol="0" anchor="ctr"/>
            <a:lstStyle/>
            <a:p>
              <a:endParaRPr lang="zh-CN" altLang="en-US"/>
            </a:p>
          </p:txBody>
        </p:sp>
        <p:sp>
          <p:nvSpPr>
            <p:cNvPr id="6083" name="任意多边形: 形状 6082">
              <a:extLst>
                <a:ext uri="{FF2B5EF4-FFF2-40B4-BE49-F238E27FC236}">
                  <a16:creationId xmlns:a16="http://schemas.microsoft.com/office/drawing/2014/main" id="{3606BDA3-83C7-8386-17B0-E39CA8B91192}"/>
                </a:ext>
              </a:extLst>
            </p:cNvPr>
            <p:cNvSpPr/>
            <p:nvPr/>
          </p:nvSpPr>
          <p:spPr>
            <a:xfrm>
              <a:off x="6008976" y="5596728"/>
              <a:ext cx="6453" cy="18310"/>
            </a:xfrm>
            <a:custGeom>
              <a:avLst/>
              <a:gdLst>
                <a:gd name="connsiteX0" fmla="*/ 6453 w 6453"/>
                <a:gd name="connsiteY0" fmla="*/ 0 h 18310"/>
                <a:gd name="connsiteX1" fmla="*/ 6453 w 6453"/>
                <a:gd name="connsiteY1" fmla="*/ 3286 h 18310"/>
                <a:gd name="connsiteX2" fmla="*/ 1030 w 6453"/>
                <a:gd name="connsiteY2" fmla="*/ 18311 h 18310"/>
                <a:gd name="connsiteX3" fmla="*/ 6453 w 6453"/>
                <a:gd name="connsiteY3" fmla="*/ 0 h 18310"/>
              </a:gdLst>
              <a:ahLst/>
              <a:cxnLst>
                <a:cxn ang="0">
                  <a:pos x="connsiteX0" y="connsiteY0"/>
                </a:cxn>
                <a:cxn ang="0">
                  <a:pos x="connsiteX1" y="connsiteY1"/>
                </a:cxn>
                <a:cxn ang="0">
                  <a:pos x="connsiteX2" y="connsiteY2"/>
                </a:cxn>
                <a:cxn ang="0">
                  <a:pos x="connsiteX3" y="connsiteY3"/>
                </a:cxn>
              </a:cxnLst>
              <a:rect l="l" t="t" r="r" b="b"/>
              <a:pathLst>
                <a:path w="6453" h="18310">
                  <a:moveTo>
                    <a:pt x="6453" y="0"/>
                  </a:moveTo>
                  <a:cubicBezTo>
                    <a:pt x="6453" y="1097"/>
                    <a:pt x="6453" y="2189"/>
                    <a:pt x="6453" y="3286"/>
                  </a:cubicBezTo>
                  <a:cubicBezTo>
                    <a:pt x="4882" y="7635"/>
                    <a:pt x="3316" y="11984"/>
                    <a:pt x="1030" y="18311"/>
                  </a:cubicBezTo>
                  <a:cubicBezTo>
                    <a:pt x="-668" y="9744"/>
                    <a:pt x="-1102" y="3720"/>
                    <a:pt x="6453" y="0"/>
                  </a:cubicBezTo>
                  <a:close/>
                </a:path>
              </a:pathLst>
            </a:custGeom>
            <a:grpFill/>
            <a:ln w="5715" cap="flat">
              <a:noFill/>
              <a:prstDash val="solid"/>
              <a:miter/>
            </a:ln>
          </p:spPr>
          <p:txBody>
            <a:bodyPr rtlCol="0" anchor="ctr"/>
            <a:lstStyle/>
            <a:p>
              <a:endParaRPr lang="zh-CN" altLang="en-US"/>
            </a:p>
          </p:txBody>
        </p:sp>
        <p:sp>
          <p:nvSpPr>
            <p:cNvPr id="6084" name="任意多边形: 形状 6083">
              <a:extLst>
                <a:ext uri="{FF2B5EF4-FFF2-40B4-BE49-F238E27FC236}">
                  <a16:creationId xmlns:a16="http://schemas.microsoft.com/office/drawing/2014/main" id="{D7517B02-3233-2619-F397-DB5DACEDCFD8}"/>
                </a:ext>
              </a:extLst>
            </p:cNvPr>
            <p:cNvSpPr/>
            <p:nvPr/>
          </p:nvSpPr>
          <p:spPr>
            <a:xfrm>
              <a:off x="5923338" y="5644936"/>
              <a:ext cx="8211" cy="11016"/>
            </a:xfrm>
            <a:custGeom>
              <a:avLst/>
              <a:gdLst>
                <a:gd name="connsiteX0" fmla="*/ 29 w 8211"/>
                <a:gd name="connsiteY0" fmla="*/ 11016 h 11016"/>
                <a:gd name="connsiteX1" fmla="*/ 0 w 8211"/>
                <a:gd name="connsiteY1" fmla="*/ 4438 h 11016"/>
                <a:gd name="connsiteX2" fmla="*/ 7052 w 8211"/>
                <a:gd name="connsiteY2" fmla="*/ 1020 h 11016"/>
                <a:gd name="connsiteX3" fmla="*/ 3966 w 8211"/>
                <a:gd name="connsiteY3" fmla="*/ 8455 h 11016"/>
                <a:gd name="connsiteX4" fmla="*/ 29 w 8211"/>
                <a:gd name="connsiteY4" fmla="*/ 11016 h 1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11" h="11016">
                  <a:moveTo>
                    <a:pt x="29" y="11016"/>
                  </a:moveTo>
                  <a:cubicBezTo>
                    <a:pt x="17" y="8821"/>
                    <a:pt x="11" y="6627"/>
                    <a:pt x="0" y="4438"/>
                  </a:cubicBezTo>
                  <a:cubicBezTo>
                    <a:pt x="2846" y="4112"/>
                    <a:pt x="3475" y="-2477"/>
                    <a:pt x="7052" y="1020"/>
                  </a:cubicBezTo>
                  <a:cubicBezTo>
                    <a:pt x="10281" y="4175"/>
                    <a:pt x="5949" y="6375"/>
                    <a:pt x="3966" y="8455"/>
                  </a:cubicBezTo>
                  <a:cubicBezTo>
                    <a:pt x="2920" y="9553"/>
                    <a:pt x="1360" y="10176"/>
                    <a:pt x="29" y="11016"/>
                  </a:cubicBezTo>
                  <a:close/>
                </a:path>
              </a:pathLst>
            </a:custGeom>
            <a:grpFill/>
            <a:ln w="5715" cap="flat">
              <a:noFill/>
              <a:prstDash val="solid"/>
              <a:miter/>
            </a:ln>
          </p:spPr>
          <p:txBody>
            <a:bodyPr rtlCol="0" anchor="ctr"/>
            <a:lstStyle/>
            <a:p>
              <a:endParaRPr lang="zh-CN" altLang="en-US"/>
            </a:p>
          </p:txBody>
        </p:sp>
        <p:sp>
          <p:nvSpPr>
            <p:cNvPr id="6085" name="任意多边形: 形状 6084">
              <a:extLst>
                <a:ext uri="{FF2B5EF4-FFF2-40B4-BE49-F238E27FC236}">
                  <a16:creationId xmlns:a16="http://schemas.microsoft.com/office/drawing/2014/main" id="{9BA6865D-C326-AEF8-A3E3-1C3AFB4ECE3C}"/>
                </a:ext>
              </a:extLst>
            </p:cNvPr>
            <p:cNvSpPr/>
            <p:nvPr/>
          </p:nvSpPr>
          <p:spPr>
            <a:xfrm>
              <a:off x="5990556" y="5633429"/>
              <a:ext cx="6805" cy="11024"/>
            </a:xfrm>
            <a:custGeom>
              <a:avLst/>
              <a:gdLst>
                <a:gd name="connsiteX0" fmla="*/ 5877 w 6805"/>
                <a:gd name="connsiteY0" fmla="*/ 0 h 11024"/>
                <a:gd name="connsiteX1" fmla="*/ 287 w 6805"/>
                <a:gd name="connsiteY1" fmla="*/ 11024 h 11024"/>
                <a:gd name="connsiteX2" fmla="*/ 5877 w 6805"/>
                <a:gd name="connsiteY2" fmla="*/ 0 h 11024"/>
              </a:gdLst>
              <a:ahLst/>
              <a:cxnLst>
                <a:cxn ang="0">
                  <a:pos x="connsiteX0" y="connsiteY0"/>
                </a:cxn>
                <a:cxn ang="0">
                  <a:pos x="connsiteX1" y="connsiteY1"/>
                </a:cxn>
                <a:cxn ang="0">
                  <a:pos x="connsiteX2" y="connsiteY2"/>
                </a:cxn>
              </a:cxnLst>
              <a:rect l="l" t="t" r="r" b="b"/>
              <a:pathLst>
                <a:path w="6805" h="11024">
                  <a:moveTo>
                    <a:pt x="5877" y="0"/>
                  </a:moveTo>
                  <a:cubicBezTo>
                    <a:pt x="8683" y="6349"/>
                    <a:pt x="4642" y="8310"/>
                    <a:pt x="287" y="11024"/>
                  </a:cubicBezTo>
                  <a:cubicBezTo>
                    <a:pt x="-1353" y="5081"/>
                    <a:pt x="4499" y="3457"/>
                    <a:pt x="5877" y="0"/>
                  </a:cubicBezTo>
                  <a:close/>
                </a:path>
              </a:pathLst>
            </a:custGeom>
            <a:grpFill/>
            <a:ln w="5715" cap="flat">
              <a:noFill/>
              <a:prstDash val="solid"/>
              <a:miter/>
            </a:ln>
          </p:spPr>
          <p:txBody>
            <a:bodyPr rtlCol="0" anchor="ctr"/>
            <a:lstStyle/>
            <a:p>
              <a:endParaRPr lang="zh-CN" altLang="en-US"/>
            </a:p>
          </p:txBody>
        </p:sp>
        <p:sp>
          <p:nvSpPr>
            <p:cNvPr id="6086" name="任意多边形: 形状 6085">
              <a:extLst>
                <a:ext uri="{FF2B5EF4-FFF2-40B4-BE49-F238E27FC236}">
                  <a16:creationId xmlns:a16="http://schemas.microsoft.com/office/drawing/2014/main" id="{6F13BDB7-0A0D-B5C9-5A68-08F3C43C947D}"/>
                </a:ext>
              </a:extLst>
            </p:cNvPr>
            <p:cNvSpPr/>
            <p:nvPr/>
          </p:nvSpPr>
          <p:spPr>
            <a:xfrm>
              <a:off x="5954262" y="5615941"/>
              <a:ext cx="5237" cy="8624"/>
            </a:xfrm>
            <a:custGeom>
              <a:avLst/>
              <a:gdLst>
                <a:gd name="connsiteX0" fmla="*/ 3697 w 5237"/>
                <a:gd name="connsiteY0" fmla="*/ 0 h 8624"/>
                <a:gd name="connsiteX1" fmla="*/ 3246 w 5237"/>
                <a:gd name="connsiteY1" fmla="*/ 8464 h 8624"/>
                <a:gd name="connsiteX2" fmla="*/ 543 w 5237"/>
                <a:gd name="connsiteY2" fmla="*/ 7990 h 8624"/>
                <a:gd name="connsiteX3" fmla="*/ 3697 w 5237"/>
                <a:gd name="connsiteY3" fmla="*/ 0 h 8624"/>
              </a:gdLst>
              <a:ahLst/>
              <a:cxnLst>
                <a:cxn ang="0">
                  <a:pos x="connsiteX0" y="connsiteY0"/>
                </a:cxn>
                <a:cxn ang="0">
                  <a:pos x="connsiteX1" y="connsiteY1"/>
                </a:cxn>
                <a:cxn ang="0">
                  <a:pos x="connsiteX2" y="connsiteY2"/>
                </a:cxn>
                <a:cxn ang="0">
                  <a:pos x="connsiteX3" y="connsiteY3"/>
                </a:cxn>
              </a:cxnLst>
              <a:rect l="l" t="t" r="r" b="b"/>
              <a:pathLst>
                <a:path w="5237" h="8624">
                  <a:moveTo>
                    <a:pt x="3697" y="0"/>
                  </a:moveTo>
                  <a:cubicBezTo>
                    <a:pt x="6040" y="3001"/>
                    <a:pt x="5566" y="5869"/>
                    <a:pt x="3246" y="8464"/>
                  </a:cubicBezTo>
                  <a:cubicBezTo>
                    <a:pt x="2903" y="8847"/>
                    <a:pt x="760" y="8487"/>
                    <a:pt x="543" y="7990"/>
                  </a:cubicBezTo>
                  <a:cubicBezTo>
                    <a:pt x="-1006" y="4440"/>
                    <a:pt x="983" y="2092"/>
                    <a:pt x="3697" y="0"/>
                  </a:cubicBezTo>
                  <a:close/>
                </a:path>
              </a:pathLst>
            </a:custGeom>
            <a:grpFill/>
            <a:ln w="5715" cap="flat">
              <a:noFill/>
              <a:prstDash val="solid"/>
              <a:miter/>
            </a:ln>
          </p:spPr>
          <p:txBody>
            <a:bodyPr rtlCol="0" anchor="ctr"/>
            <a:lstStyle/>
            <a:p>
              <a:endParaRPr lang="zh-CN" altLang="en-US"/>
            </a:p>
          </p:txBody>
        </p:sp>
        <p:sp>
          <p:nvSpPr>
            <p:cNvPr id="6087" name="任意多边形: 形状 6086">
              <a:extLst>
                <a:ext uri="{FF2B5EF4-FFF2-40B4-BE49-F238E27FC236}">
                  <a16:creationId xmlns:a16="http://schemas.microsoft.com/office/drawing/2014/main" id="{019B4D0B-80FD-99F0-9559-5CF7351A8607}"/>
                </a:ext>
              </a:extLst>
            </p:cNvPr>
            <p:cNvSpPr/>
            <p:nvPr/>
          </p:nvSpPr>
          <p:spPr>
            <a:xfrm>
              <a:off x="6014418" y="5540787"/>
              <a:ext cx="4290" cy="5196"/>
            </a:xfrm>
            <a:custGeom>
              <a:avLst/>
              <a:gdLst>
                <a:gd name="connsiteX0" fmla="*/ 3738 w 4290"/>
                <a:gd name="connsiteY0" fmla="*/ 2734 h 5196"/>
                <a:gd name="connsiteX1" fmla="*/ 1863 w 4290"/>
                <a:gd name="connsiteY1" fmla="*/ 5191 h 5196"/>
                <a:gd name="connsiteX2" fmla="*/ 0 w 4290"/>
                <a:gd name="connsiteY2" fmla="*/ 3991 h 5196"/>
                <a:gd name="connsiteX3" fmla="*/ 2915 w 4290"/>
                <a:gd name="connsiteY3" fmla="*/ 670 h 5196"/>
                <a:gd name="connsiteX4" fmla="*/ 3738 w 4290"/>
                <a:gd name="connsiteY4" fmla="*/ 2734 h 5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0" h="5196">
                  <a:moveTo>
                    <a:pt x="3738" y="2734"/>
                  </a:moveTo>
                  <a:cubicBezTo>
                    <a:pt x="3606" y="2922"/>
                    <a:pt x="2812" y="4122"/>
                    <a:pt x="1863" y="5191"/>
                  </a:cubicBezTo>
                  <a:cubicBezTo>
                    <a:pt x="1789" y="5277"/>
                    <a:pt x="646" y="4414"/>
                    <a:pt x="0" y="3991"/>
                  </a:cubicBezTo>
                  <a:cubicBezTo>
                    <a:pt x="966" y="2877"/>
                    <a:pt x="1835" y="1659"/>
                    <a:pt x="2915" y="670"/>
                  </a:cubicBezTo>
                  <a:cubicBezTo>
                    <a:pt x="4275" y="-575"/>
                    <a:pt x="4772" y="-193"/>
                    <a:pt x="3738" y="2734"/>
                  </a:cubicBezTo>
                  <a:close/>
                </a:path>
              </a:pathLst>
            </a:custGeom>
            <a:grpFill/>
            <a:ln w="5715" cap="flat">
              <a:noFill/>
              <a:prstDash val="solid"/>
              <a:miter/>
            </a:ln>
          </p:spPr>
          <p:txBody>
            <a:bodyPr rtlCol="0" anchor="ctr"/>
            <a:lstStyle/>
            <a:p>
              <a:endParaRPr lang="zh-CN" altLang="en-US"/>
            </a:p>
          </p:txBody>
        </p:sp>
        <p:sp>
          <p:nvSpPr>
            <p:cNvPr id="6088" name="任意多边形: 形状 6087">
              <a:extLst>
                <a:ext uri="{FF2B5EF4-FFF2-40B4-BE49-F238E27FC236}">
                  <a16:creationId xmlns:a16="http://schemas.microsoft.com/office/drawing/2014/main" id="{84FFA879-60B4-FCAE-4548-725A6D02D9B1}"/>
                </a:ext>
              </a:extLst>
            </p:cNvPr>
            <p:cNvSpPr/>
            <p:nvPr/>
          </p:nvSpPr>
          <p:spPr>
            <a:xfrm>
              <a:off x="5918829" y="5655944"/>
              <a:ext cx="4537" cy="6568"/>
            </a:xfrm>
            <a:custGeom>
              <a:avLst/>
              <a:gdLst>
                <a:gd name="connsiteX0" fmla="*/ 1234 w 4537"/>
                <a:gd name="connsiteY0" fmla="*/ 6569 h 6568"/>
                <a:gd name="connsiteX1" fmla="*/ 4538 w 4537"/>
                <a:gd name="connsiteY1" fmla="*/ 8 h 6568"/>
                <a:gd name="connsiteX2" fmla="*/ 1234 w 4537"/>
                <a:gd name="connsiteY2" fmla="*/ 6569 h 6568"/>
              </a:gdLst>
              <a:ahLst/>
              <a:cxnLst>
                <a:cxn ang="0">
                  <a:pos x="connsiteX0" y="connsiteY0"/>
                </a:cxn>
                <a:cxn ang="0">
                  <a:pos x="connsiteX1" y="connsiteY1"/>
                </a:cxn>
                <a:cxn ang="0">
                  <a:pos x="connsiteX2" y="connsiteY2"/>
                </a:cxn>
              </a:cxnLst>
              <a:rect l="l" t="t" r="r" b="b"/>
              <a:pathLst>
                <a:path w="4537" h="6568">
                  <a:moveTo>
                    <a:pt x="1234" y="6569"/>
                  </a:moveTo>
                  <a:cubicBezTo>
                    <a:pt x="-440" y="2986"/>
                    <a:pt x="-1269" y="-181"/>
                    <a:pt x="4538" y="8"/>
                  </a:cubicBezTo>
                  <a:cubicBezTo>
                    <a:pt x="4457" y="2711"/>
                    <a:pt x="3886" y="5163"/>
                    <a:pt x="1234" y="6569"/>
                  </a:cubicBezTo>
                  <a:close/>
                </a:path>
              </a:pathLst>
            </a:custGeom>
            <a:grpFill/>
            <a:ln w="5715" cap="flat">
              <a:noFill/>
              <a:prstDash val="solid"/>
              <a:miter/>
            </a:ln>
          </p:spPr>
          <p:txBody>
            <a:bodyPr rtlCol="0" anchor="ctr"/>
            <a:lstStyle/>
            <a:p>
              <a:endParaRPr lang="zh-CN" altLang="en-US"/>
            </a:p>
          </p:txBody>
        </p:sp>
        <p:sp>
          <p:nvSpPr>
            <p:cNvPr id="6089" name="任意多边形: 形状 6088">
              <a:extLst>
                <a:ext uri="{FF2B5EF4-FFF2-40B4-BE49-F238E27FC236}">
                  <a16:creationId xmlns:a16="http://schemas.microsoft.com/office/drawing/2014/main" id="{097A6250-3C47-4044-94E5-32C9DC67B019}"/>
                </a:ext>
              </a:extLst>
            </p:cNvPr>
            <p:cNvSpPr/>
            <p:nvPr/>
          </p:nvSpPr>
          <p:spPr>
            <a:xfrm>
              <a:off x="5952942" y="5650031"/>
              <a:ext cx="5251" cy="6077"/>
            </a:xfrm>
            <a:custGeom>
              <a:avLst/>
              <a:gdLst>
                <a:gd name="connsiteX0" fmla="*/ 2954 w 5251"/>
                <a:gd name="connsiteY0" fmla="*/ 0 h 6077"/>
                <a:gd name="connsiteX1" fmla="*/ 5252 w 5251"/>
                <a:gd name="connsiteY1" fmla="*/ 3543 h 6077"/>
                <a:gd name="connsiteX2" fmla="*/ 1525 w 5251"/>
                <a:gd name="connsiteY2" fmla="*/ 5732 h 6077"/>
                <a:gd name="connsiteX3" fmla="*/ 599 w 5251"/>
                <a:gd name="connsiteY3" fmla="*/ 4469 h 6077"/>
                <a:gd name="connsiteX4" fmla="*/ 2954 w 5251"/>
                <a:gd name="connsiteY4" fmla="*/ 0 h 6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1" h="6077">
                  <a:moveTo>
                    <a:pt x="2954" y="0"/>
                  </a:moveTo>
                  <a:cubicBezTo>
                    <a:pt x="4406" y="2240"/>
                    <a:pt x="4829" y="2892"/>
                    <a:pt x="5252" y="3543"/>
                  </a:cubicBezTo>
                  <a:cubicBezTo>
                    <a:pt x="4011" y="4286"/>
                    <a:pt x="2834" y="5155"/>
                    <a:pt x="1525" y="5732"/>
                  </a:cubicBezTo>
                  <a:cubicBezTo>
                    <a:pt x="-161" y="6475"/>
                    <a:pt x="-418" y="6006"/>
                    <a:pt x="599" y="4469"/>
                  </a:cubicBezTo>
                  <a:cubicBezTo>
                    <a:pt x="1445" y="3194"/>
                    <a:pt x="2045" y="1755"/>
                    <a:pt x="2954" y="0"/>
                  </a:cubicBezTo>
                  <a:close/>
                </a:path>
              </a:pathLst>
            </a:custGeom>
            <a:grpFill/>
            <a:ln w="5715" cap="flat">
              <a:noFill/>
              <a:prstDash val="solid"/>
              <a:miter/>
            </a:ln>
          </p:spPr>
          <p:txBody>
            <a:bodyPr rtlCol="0" anchor="ctr"/>
            <a:lstStyle/>
            <a:p>
              <a:endParaRPr lang="zh-CN" altLang="en-US"/>
            </a:p>
          </p:txBody>
        </p:sp>
        <p:sp>
          <p:nvSpPr>
            <p:cNvPr id="6090" name="任意多边形: 形状 6089">
              <a:extLst>
                <a:ext uri="{FF2B5EF4-FFF2-40B4-BE49-F238E27FC236}">
                  <a16:creationId xmlns:a16="http://schemas.microsoft.com/office/drawing/2014/main" id="{D1230CAF-BD4E-8B78-F3FF-88A26061FFBA}"/>
                </a:ext>
              </a:extLst>
            </p:cNvPr>
            <p:cNvSpPr/>
            <p:nvPr/>
          </p:nvSpPr>
          <p:spPr>
            <a:xfrm>
              <a:off x="5927408" y="5659215"/>
              <a:ext cx="2524" cy="4257"/>
            </a:xfrm>
            <a:custGeom>
              <a:avLst/>
              <a:gdLst>
                <a:gd name="connsiteX0" fmla="*/ 2525 w 2524"/>
                <a:gd name="connsiteY0" fmla="*/ 23 h 4257"/>
                <a:gd name="connsiteX1" fmla="*/ 1302 w 2524"/>
                <a:gd name="connsiteY1" fmla="*/ 4258 h 4257"/>
                <a:gd name="connsiteX2" fmla="*/ 2508 w 2524"/>
                <a:gd name="connsiteY2" fmla="*/ 0 h 4257"/>
                <a:gd name="connsiteX3" fmla="*/ 2525 w 2524"/>
                <a:gd name="connsiteY3" fmla="*/ 23 h 4257"/>
              </a:gdLst>
              <a:ahLst/>
              <a:cxnLst>
                <a:cxn ang="0">
                  <a:pos x="connsiteX0" y="connsiteY0"/>
                </a:cxn>
                <a:cxn ang="0">
                  <a:pos x="connsiteX1" y="connsiteY1"/>
                </a:cxn>
                <a:cxn ang="0">
                  <a:pos x="connsiteX2" y="connsiteY2"/>
                </a:cxn>
                <a:cxn ang="0">
                  <a:pos x="connsiteX3" y="connsiteY3"/>
                </a:cxn>
              </a:cxnLst>
              <a:rect l="l" t="t" r="r" b="b"/>
              <a:pathLst>
                <a:path w="2524" h="4257">
                  <a:moveTo>
                    <a:pt x="2525" y="23"/>
                  </a:moveTo>
                  <a:cubicBezTo>
                    <a:pt x="2119" y="1434"/>
                    <a:pt x="1707" y="2846"/>
                    <a:pt x="1302" y="4258"/>
                  </a:cubicBezTo>
                  <a:cubicBezTo>
                    <a:pt x="-1687" y="1875"/>
                    <a:pt x="1233" y="1171"/>
                    <a:pt x="2508" y="0"/>
                  </a:cubicBezTo>
                  <a:lnTo>
                    <a:pt x="2525" y="23"/>
                  </a:lnTo>
                  <a:close/>
                </a:path>
              </a:pathLst>
            </a:custGeom>
            <a:grpFill/>
            <a:ln w="5715" cap="flat">
              <a:noFill/>
              <a:prstDash val="solid"/>
              <a:miter/>
            </a:ln>
          </p:spPr>
          <p:txBody>
            <a:bodyPr rtlCol="0" anchor="ctr"/>
            <a:lstStyle/>
            <a:p>
              <a:endParaRPr lang="zh-CN" altLang="en-US"/>
            </a:p>
          </p:txBody>
        </p:sp>
        <p:sp>
          <p:nvSpPr>
            <p:cNvPr id="6091" name="任意多边形: 形状 6090">
              <a:extLst>
                <a:ext uri="{FF2B5EF4-FFF2-40B4-BE49-F238E27FC236}">
                  <a16:creationId xmlns:a16="http://schemas.microsoft.com/office/drawing/2014/main" id="{3FD8322D-AA18-0F47-F6BB-589184635572}"/>
                </a:ext>
              </a:extLst>
            </p:cNvPr>
            <p:cNvSpPr/>
            <p:nvPr/>
          </p:nvSpPr>
          <p:spPr>
            <a:xfrm>
              <a:off x="6013000" y="5553054"/>
              <a:ext cx="1556" cy="1805"/>
            </a:xfrm>
            <a:custGeom>
              <a:avLst/>
              <a:gdLst>
                <a:gd name="connsiteX0" fmla="*/ 418 w 1556"/>
                <a:gd name="connsiteY0" fmla="*/ 0 h 1805"/>
                <a:gd name="connsiteX1" fmla="*/ 1555 w 1556"/>
                <a:gd name="connsiteY1" fmla="*/ 428 h 1805"/>
                <a:gd name="connsiteX2" fmla="*/ 1132 w 1556"/>
                <a:gd name="connsiteY2" fmla="*/ 1806 h 1805"/>
                <a:gd name="connsiteX3" fmla="*/ 1 w 1556"/>
                <a:gd name="connsiteY3" fmla="*/ 1377 h 1805"/>
                <a:gd name="connsiteX4" fmla="*/ 418 w 1556"/>
                <a:gd name="connsiteY4" fmla="*/ 0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6" h="1805">
                  <a:moveTo>
                    <a:pt x="418" y="0"/>
                  </a:moveTo>
                  <a:cubicBezTo>
                    <a:pt x="818" y="143"/>
                    <a:pt x="1550" y="274"/>
                    <a:pt x="1555" y="428"/>
                  </a:cubicBezTo>
                  <a:cubicBezTo>
                    <a:pt x="1573" y="880"/>
                    <a:pt x="1292" y="1349"/>
                    <a:pt x="1132" y="1806"/>
                  </a:cubicBezTo>
                  <a:cubicBezTo>
                    <a:pt x="732" y="1663"/>
                    <a:pt x="1" y="1532"/>
                    <a:pt x="1" y="1377"/>
                  </a:cubicBezTo>
                  <a:cubicBezTo>
                    <a:pt x="-16" y="926"/>
                    <a:pt x="258" y="463"/>
                    <a:pt x="418" y="0"/>
                  </a:cubicBezTo>
                  <a:close/>
                </a:path>
              </a:pathLst>
            </a:custGeom>
            <a:grpFill/>
            <a:ln w="5715" cap="flat">
              <a:noFill/>
              <a:prstDash val="solid"/>
              <a:miter/>
            </a:ln>
          </p:spPr>
          <p:txBody>
            <a:bodyPr rtlCol="0" anchor="ctr"/>
            <a:lstStyle/>
            <a:p>
              <a:endParaRPr lang="zh-CN" altLang="en-US"/>
            </a:p>
          </p:txBody>
        </p:sp>
        <p:sp>
          <p:nvSpPr>
            <p:cNvPr id="6092" name="任意多边形: 形状 6091">
              <a:extLst>
                <a:ext uri="{FF2B5EF4-FFF2-40B4-BE49-F238E27FC236}">
                  <a16:creationId xmlns:a16="http://schemas.microsoft.com/office/drawing/2014/main" id="{E6362893-08A0-FA4C-6296-9C49B85B298C}"/>
                </a:ext>
              </a:extLst>
            </p:cNvPr>
            <p:cNvSpPr/>
            <p:nvPr/>
          </p:nvSpPr>
          <p:spPr>
            <a:xfrm>
              <a:off x="5946347" y="5606586"/>
              <a:ext cx="3303" cy="3257"/>
            </a:xfrm>
            <a:custGeom>
              <a:avLst/>
              <a:gdLst>
                <a:gd name="connsiteX0" fmla="*/ 0 w 3303"/>
                <a:gd name="connsiteY0" fmla="*/ 3257 h 3257"/>
                <a:gd name="connsiteX1" fmla="*/ 3303 w 3303"/>
                <a:gd name="connsiteY1" fmla="*/ 0 h 3257"/>
                <a:gd name="connsiteX2" fmla="*/ 0 w 3303"/>
                <a:gd name="connsiteY2" fmla="*/ 3257 h 3257"/>
              </a:gdLst>
              <a:ahLst/>
              <a:cxnLst>
                <a:cxn ang="0">
                  <a:pos x="connsiteX0" y="connsiteY0"/>
                </a:cxn>
                <a:cxn ang="0">
                  <a:pos x="connsiteX1" y="connsiteY1"/>
                </a:cxn>
                <a:cxn ang="0">
                  <a:pos x="connsiteX2" y="connsiteY2"/>
                </a:cxn>
              </a:cxnLst>
              <a:rect l="l" t="t" r="r" b="b"/>
              <a:pathLst>
                <a:path w="3303" h="3257">
                  <a:moveTo>
                    <a:pt x="0" y="3257"/>
                  </a:moveTo>
                  <a:cubicBezTo>
                    <a:pt x="1103" y="2171"/>
                    <a:pt x="2200" y="1086"/>
                    <a:pt x="3303" y="0"/>
                  </a:cubicBezTo>
                  <a:cubicBezTo>
                    <a:pt x="2200" y="1086"/>
                    <a:pt x="1103" y="2171"/>
                    <a:pt x="0" y="3257"/>
                  </a:cubicBezTo>
                  <a:close/>
                </a:path>
              </a:pathLst>
            </a:custGeom>
            <a:grpFill/>
            <a:ln w="5715" cap="flat">
              <a:noFill/>
              <a:prstDash val="solid"/>
              <a:miter/>
            </a:ln>
          </p:spPr>
          <p:txBody>
            <a:bodyPr rtlCol="0" anchor="ctr"/>
            <a:lstStyle/>
            <a:p>
              <a:endParaRPr lang="zh-CN" altLang="en-US"/>
            </a:p>
          </p:txBody>
        </p:sp>
        <p:sp>
          <p:nvSpPr>
            <p:cNvPr id="6093" name="任意多边形: 形状 6092">
              <a:extLst>
                <a:ext uri="{FF2B5EF4-FFF2-40B4-BE49-F238E27FC236}">
                  <a16:creationId xmlns:a16="http://schemas.microsoft.com/office/drawing/2014/main" id="{0961D1C5-5FC3-14C3-E0D6-1C76F4CC60C5}"/>
                </a:ext>
              </a:extLst>
            </p:cNvPr>
            <p:cNvSpPr/>
            <p:nvPr/>
          </p:nvSpPr>
          <p:spPr>
            <a:xfrm>
              <a:off x="5923361" y="5636155"/>
              <a:ext cx="3183" cy="3337"/>
            </a:xfrm>
            <a:custGeom>
              <a:avLst/>
              <a:gdLst>
                <a:gd name="connsiteX0" fmla="*/ 0 w 3183"/>
                <a:gd name="connsiteY0" fmla="*/ 3338 h 3337"/>
                <a:gd name="connsiteX1" fmla="*/ 3183 w 3183"/>
                <a:gd name="connsiteY1" fmla="*/ 0 h 3337"/>
                <a:gd name="connsiteX2" fmla="*/ 0 w 3183"/>
                <a:gd name="connsiteY2" fmla="*/ 3338 h 3337"/>
              </a:gdLst>
              <a:ahLst/>
              <a:cxnLst>
                <a:cxn ang="0">
                  <a:pos x="connsiteX0" y="connsiteY0"/>
                </a:cxn>
                <a:cxn ang="0">
                  <a:pos x="connsiteX1" y="connsiteY1"/>
                </a:cxn>
                <a:cxn ang="0">
                  <a:pos x="connsiteX2" y="connsiteY2"/>
                </a:cxn>
              </a:cxnLst>
              <a:rect l="l" t="t" r="r" b="b"/>
              <a:pathLst>
                <a:path w="3183" h="3337">
                  <a:moveTo>
                    <a:pt x="0" y="3338"/>
                  </a:moveTo>
                  <a:cubicBezTo>
                    <a:pt x="1063" y="2223"/>
                    <a:pt x="2126" y="1114"/>
                    <a:pt x="3183" y="0"/>
                  </a:cubicBezTo>
                  <a:cubicBezTo>
                    <a:pt x="2120" y="1109"/>
                    <a:pt x="1057" y="2223"/>
                    <a:pt x="0" y="3338"/>
                  </a:cubicBezTo>
                  <a:close/>
                </a:path>
              </a:pathLst>
            </a:custGeom>
            <a:grpFill/>
            <a:ln w="5715" cap="flat">
              <a:noFill/>
              <a:prstDash val="solid"/>
              <a:miter/>
            </a:ln>
          </p:spPr>
          <p:txBody>
            <a:bodyPr rtlCol="0" anchor="ctr"/>
            <a:lstStyle/>
            <a:p>
              <a:endParaRPr lang="zh-CN" altLang="en-US"/>
            </a:p>
          </p:txBody>
        </p:sp>
        <p:sp>
          <p:nvSpPr>
            <p:cNvPr id="6094" name="任意多边形: 形状 6093">
              <a:extLst>
                <a:ext uri="{FF2B5EF4-FFF2-40B4-BE49-F238E27FC236}">
                  <a16:creationId xmlns:a16="http://schemas.microsoft.com/office/drawing/2014/main" id="{C7BF3609-9E74-1583-A929-374E6DB0268A}"/>
                </a:ext>
              </a:extLst>
            </p:cNvPr>
            <p:cNvSpPr/>
            <p:nvPr/>
          </p:nvSpPr>
          <p:spPr>
            <a:xfrm>
              <a:off x="5949650" y="5646065"/>
              <a:ext cx="3297" cy="3291"/>
            </a:xfrm>
            <a:custGeom>
              <a:avLst/>
              <a:gdLst>
                <a:gd name="connsiteX0" fmla="*/ 3297 w 3297"/>
                <a:gd name="connsiteY0" fmla="*/ 0 h 3291"/>
                <a:gd name="connsiteX1" fmla="*/ 11 w 3297"/>
                <a:gd name="connsiteY1" fmla="*/ 3292 h 3291"/>
                <a:gd name="connsiteX2" fmla="*/ 0 w 3297"/>
                <a:gd name="connsiteY2" fmla="*/ 3292 h 3291"/>
                <a:gd name="connsiteX3" fmla="*/ 3286 w 3297"/>
                <a:gd name="connsiteY3" fmla="*/ 0 h 3291"/>
                <a:gd name="connsiteX4" fmla="*/ 3297 w 3297"/>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3291">
                  <a:moveTo>
                    <a:pt x="3297" y="0"/>
                  </a:moveTo>
                  <a:cubicBezTo>
                    <a:pt x="2200" y="1097"/>
                    <a:pt x="1109" y="2195"/>
                    <a:pt x="11" y="3292"/>
                  </a:cubicBezTo>
                  <a:cubicBezTo>
                    <a:pt x="11" y="3292"/>
                    <a:pt x="0" y="3292"/>
                    <a:pt x="0" y="3292"/>
                  </a:cubicBezTo>
                  <a:cubicBezTo>
                    <a:pt x="1097" y="2195"/>
                    <a:pt x="2189" y="1097"/>
                    <a:pt x="3286" y="0"/>
                  </a:cubicBezTo>
                  <a:lnTo>
                    <a:pt x="3297" y="0"/>
                  </a:lnTo>
                  <a:close/>
                </a:path>
              </a:pathLst>
            </a:custGeom>
            <a:grpFill/>
            <a:ln w="5715" cap="flat">
              <a:noFill/>
              <a:prstDash val="solid"/>
              <a:miter/>
            </a:ln>
          </p:spPr>
          <p:txBody>
            <a:bodyPr rtlCol="0" anchor="ctr"/>
            <a:lstStyle/>
            <a:p>
              <a:endParaRPr lang="zh-CN" altLang="en-US"/>
            </a:p>
          </p:txBody>
        </p:sp>
        <p:sp>
          <p:nvSpPr>
            <p:cNvPr id="6095" name="任意多边形: 形状 6094">
              <a:extLst>
                <a:ext uri="{FF2B5EF4-FFF2-40B4-BE49-F238E27FC236}">
                  <a16:creationId xmlns:a16="http://schemas.microsoft.com/office/drawing/2014/main" id="{51D3834B-235C-3A7A-E4B6-C5EAA1DF1A27}"/>
                </a:ext>
              </a:extLst>
            </p:cNvPr>
            <p:cNvSpPr/>
            <p:nvPr/>
          </p:nvSpPr>
          <p:spPr>
            <a:xfrm>
              <a:off x="4714069" y="4725041"/>
              <a:ext cx="143099" cy="192620"/>
            </a:xfrm>
            <a:custGeom>
              <a:avLst/>
              <a:gdLst>
                <a:gd name="connsiteX0" fmla="*/ 45117 w 143099"/>
                <a:gd name="connsiteY0" fmla="*/ 49303 h 192620"/>
                <a:gd name="connsiteX1" fmla="*/ 45123 w 143099"/>
                <a:gd name="connsiteY1" fmla="*/ 46040 h 192620"/>
                <a:gd name="connsiteX2" fmla="*/ 65034 w 143099"/>
                <a:gd name="connsiteY2" fmla="*/ 37188 h 192620"/>
                <a:gd name="connsiteX3" fmla="*/ 69292 w 143099"/>
                <a:gd name="connsiteY3" fmla="*/ 38708 h 192620"/>
                <a:gd name="connsiteX4" fmla="*/ 73858 w 143099"/>
                <a:gd name="connsiteY4" fmla="*/ 38610 h 192620"/>
                <a:gd name="connsiteX5" fmla="*/ 81299 w 143099"/>
                <a:gd name="connsiteY5" fmla="*/ 26306 h 192620"/>
                <a:gd name="connsiteX6" fmla="*/ 84317 w 143099"/>
                <a:gd name="connsiteY6" fmla="*/ 35416 h 192620"/>
                <a:gd name="connsiteX7" fmla="*/ 118207 w 143099"/>
                <a:gd name="connsiteY7" fmla="*/ 36496 h 192620"/>
                <a:gd name="connsiteX8" fmla="*/ 113463 w 143099"/>
                <a:gd name="connsiteY8" fmla="*/ 16602 h 192620"/>
                <a:gd name="connsiteX9" fmla="*/ 124047 w 143099"/>
                <a:gd name="connsiteY9" fmla="*/ 9864 h 192620"/>
                <a:gd name="connsiteX10" fmla="*/ 137209 w 143099"/>
                <a:gd name="connsiteY10" fmla="*/ 0 h 192620"/>
                <a:gd name="connsiteX11" fmla="*/ 135511 w 143099"/>
                <a:gd name="connsiteY11" fmla="*/ 26615 h 192620"/>
                <a:gd name="connsiteX12" fmla="*/ 134134 w 143099"/>
                <a:gd name="connsiteY12" fmla="*/ 34261 h 192620"/>
                <a:gd name="connsiteX13" fmla="*/ 133917 w 143099"/>
                <a:gd name="connsiteY13" fmla="*/ 36147 h 192620"/>
                <a:gd name="connsiteX14" fmla="*/ 113206 w 143099"/>
                <a:gd name="connsiteY14" fmla="*/ 60556 h 192620"/>
                <a:gd name="connsiteX15" fmla="*/ 122476 w 143099"/>
                <a:gd name="connsiteY15" fmla="*/ 65562 h 192620"/>
                <a:gd name="connsiteX16" fmla="*/ 104268 w 143099"/>
                <a:gd name="connsiteY16" fmla="*/ 76872 h 192620"/>
                <a:gd name="connsiteX17" fmla="*/ 104296 w 143099"/>
                <a:gd name="connsiteY17" fmla="*/ 85519 h 192620"/>
                <a:gd name="connsiteX18" fmla="*/ 92723 w 143099"/>
                <a:gd name="connsiteY18" fmla="*/ 78718 h 192620"/>
                <a:gd name="connsiteX19" fmla="*/ 93341 w 143099"/>
                <a:gd name="connsiteY19" fmla="*/ 77353 h 192620"/>
                <a:gd name="connsiteX20" fmla="*/ 96255 w 143099"/>
                <a:gd name="connsiteY20" fmla="*/ 72037 h 192620"/>
                <a:gd name="connsiteX21" fmla="*/ 95484 w 143099"/>
                <a:gd name="connsiteY21" fmla="*/ 74369 h 192620"/>
                <a:gd name="connsiteX22" fmla="*/ 94421 w 143099"/>
                <a:gd name="connsiteY22" fmla="*/ 75615 h 192620"/>
                <a:gd name="connsiteX23" fmla="*/ 83734 w 143099"/>
                <a:gd name="connsiteY23" fmla="*/ 87148 h 192620"/>
                <a:gd name="connsiteX24" fmla="*/ 76830 w 143099"/>
                <a:gd name="connsiteY24" fmla="*/ 81462 h 192620"/>
                <a:gd name="connsiteX25" fmla="*/ 75624 w 143099"/>
                <a:gd name="connsiteY25" fmla="*/ 82130 h 192620"/>
                <a:gd name="connsiteX26" fmla="*/ 74310 w 143099"/>
                <a:gd name="connsiteY26" fmla="*/ 81645 h 192620"/>
                <a:gd name="connsiteX27" fmla="*/ 75252 w 143099"/>
                <a:gd name="connsiteY27" fmla="*/ 82645 h 192620"/>
                <a:gd name="connsiteX28" fmla="*/ 77830 w 143099"/>
                <a:gd name="connsiteY28" fmla="*/ 81736 h 192620"/>
                <a:gd name="connsiteX29" fmla="*/ 82162 w 143099"/>
                <a:gd name="connsiteY29" fmla="*/ 87388 h 192620"/>
                <a:gd name="connsiteX30" fmla="*/ 70623 w 143099"/>
                <a:gd name="connsiteY30" fmla="*/ 99515 h 192620"/>
                <a:gd name="connsiteX31" fmla="*/ 78453 w 143099"/>
                <a:gd name="connsiteY31" fmla="*/ 118169 h 192620"/>
                <a:gd name="connsiteX32" fmla="*/ 71315 w 143099"/>
                <a:gd name="connsiteY32" fmla="*/ 98790 h 192620"/>
                <a:gd name="connsiteX33" fmla="*/ 83465 w 143099"/>
                <a:gd name="connsiteY33" fmla="*/ 91829 h 192620"/>
                <a:gd name="connsiteX34" fmla="*/ 98793 w 143099"/>
                <a:gd name="connsiteY34" fmla="*/ 89851 h 192620"/>
                <a:gd name="connsiteX35" fmla="*/ 107565 w 143099"/>
                <a:gd name="connsiteY35" fmla="*/ 85502 h 192620"/>
                <a:gd name="connsiteX36" fmla="*/ 111811 w 143099"/>
                <a:gd name="connsiteY36" fmla="*/ 84942 h 192620"/>
                <a:gd name="connsiteX37" fmla="*/ 99696 w 143099"/>
                <a:gd name="connsiteY37" fmla="*/ 102693 h 192620"/>
                <a:gd name="connsiteX38" fmla="*/ 98187 w 143099"/>
                <a:gd name="connsiteY38" fmla="*/ 110117 h 192620"/>
                <a:gd name="connsiteX39" fmla="*/ 96895 w 143099"/>
                <a:gd name="connsiteY39" fmla="*/ 115855 h 192620"/>
                <a:gd name="connsiteX40" fmla="*/ 88134 w 143099"/>
                <a:gd name="connsiteY40" fmla="*/ 133148 h 192620"/>
                <a:gd name="connsiteX41" fmla="*/ 86094 w 143099"/>
                <a:gd name="connsiteY41" fmla="*/ 134874 h 192620"/>
                <a:gd name="connsiteX42" fmla="*/ 57816 w 143099"/>
                <a:gd name="connsiteY42" fmla="*/ 152030 h 192620"/>
                <a:gd name="connsiteX43" fmla="*/ 51873 w 143099"/>
                <a:gd name="connsiteY43" fmla="*/ 159220 h 192620"/>
                <a:gd name="connsiteX44" fmla="*/ 32344 w 143099"/>
                <a:gd name="connsiteY44" fmla="*/ 181326 h 192620"/>
                <a:gd name="connsiteX45" fmla="*/ 27098 w 143099"/>
                <a:gd name="connsiteY45" fmla="*/ 184943 h 192620"/>
                <a:gd name="connsiteX46" fmla="*/ 16765 w 143099"/>
                <a:gd name="connsiteY46" fmla="*/ 187103 h 192620"/>
                <a:gd name="connsiteX47" fmla="*/ 12450 w 143099"/>
                <a:gd name="connsiteY47" fmla="*/ 192481 h 192620"/>
                <a:gd name="connsiteX48" fmla="*/ 8439 w 143099"/>
                <a:gd name="connsiteY48" fmla="*/ 184360 h 192620"/>
                <a:gd name="connsiteX49" fmla="*/ 1032 w 143099"/>
                <a:gd name="connsiteY49" fmla="*/ 182457 h 192620"/>
                <a:gd name="connsiteX50" fmla="*/ 729 w 143099"/>
                <a:gd name="connsiteY50" fmla="*/ 177988 h 192620"/>
                <a:gd name="connsiteX51" fmla="*/ 12085 w 143099"/>
                <a:gd name="connsiteY51" fmla="*/ 156882 h 192620"/>
                <a:gd name="connsiteX52" fmla="*/ 18937 w 143099"/>
                <a:gd name="connsiteY52" fmla="*/ 156408 h 192620"/>
                <a:gd name="connsiteX53" fmla="*/ 21389 w 143099"/>
                <a:gd name="connsiteY53" fmla="*/ 157900 h 192620"/>
                <a:gd name="connsiteX54" fmla="*/ 33722 w 143099"/>
                <a:gd name="connsiteY54" fmla="*/ 135537 h 192620"/>
                <a:gd name="connsiteX55" fmla="*/ 44517 w 143099"/>
                <a:gd name="connsiteY55" fmla="*/ 118266 h 192620"/>
                <a:gd name="connsiteX56" fmla="*/ 53176 w 143099"/>
                <a:gd name="connsiteY56" fmla="*/ 115975 h 192620"/>
                <a:gd name="connsiteX57" fmla="*/ 59302 w 143099"/>
                <a:gd name="connsiteY57" fmla="*/ 113431 h 192620"/>
                <a:gd name="connsiteX58" fmla="*/ 52038 w 143099"/>
                <a:gd name="connsiteY58" fmla="*/ 109105 h 192620"/>
                <a:gd name="connsiteX59" fmla="*/ 44466 w 143099"/>
                <a:gd name="connsiteY59" fmla="*/ 112071 h 192620"/>
                <a:gd name="connsiteX60" fmla="*/ 35230 w 143099"/>
                <a:gd name="connsiteY60" fmla="*/ 115117 h 192620"/>
                <a:gd name="connsiteX61" fmla="*/ 34436 w 143099"/>
                <a:gd name="connsiteY61" fmla="*/ 113008 h 192620"/>
                <a:gd name="connsiteX62" fmla="*/ 38054 w 143099"/>
                <a:gd name="connsiteY62" fmla="*/ 104893 h 192620"/>
                <a:gd name="connsiteX63" fmla="*/ 40317 w 143099"/>
                <a:gd name="connsiteY63" fmla="*/ 101024 h 192620"/>
                <a:gd name="connsiteX64" fmla="*/ 74310 w 143099"/>
                <a:gd name="connsiteY64" fmla="*/ 70895 h 192620"/>
                <a:gd name="connsiteX65" fmla="*/ 94203 w 143099"/>
                <a:gd name="connsiteY65" fmla="*/ 54395 h 192620"/>
                <a:gd name="connsiteX66" fmla="*/ 96621 w 143099"/>
                <a:gd name="connsiteY66" fmla="*/ 47269 h 192620"/>
                <a:gd name="connsiteX67" fmla="*/ 88094 w 143099"/>
                <a:gd name="connsiteY67" fmla="*/ 44783 h 192620"/>
                <a:gd name="connsiteX68" fmla="*/ 68389 w 143099"/>
                <a:gd name="connsiteY68" fmla="*/ 58087 h 192620"/>
                <a:gd name="connsiteX69" fmla="*/ 48363 w 143099"/>
                <a:gd name="connsiteY69" fmla="*/ 72380 h 192620"/>
                <a:gd name="connsiteX70" fmla="*/ 45146 w 143099"/>
                <a:gd name="connsiteY70" fmla="*/ 72318 h 192620"/>
                <a:gd name="connsiteX71" fmla="*/ 45117 w 143099"/>
                <a:gd name="connsiteY71" fmla="*/ 49303 h 19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43099" h="192620">
                  <a:moveTo>
                    <a:pt x="45117" y="49303"/>
                  </a:moveTo>
                  <a:cubicBezTo>
                    <a:pt x="45123" y="48218"/>
                    <a:pt x="45123" y="47132"/>
                    <a:pt x="45123" y="46040"/>
                  </a:cubicBezTo>
                  <a:cubicBezTo>
                    <a:pt x="57839" y="48721"/>
                    <a:pt x="57776" y="48680"/>
                    <a:pt x="65034" y="37188"/>
                  </a:cubicBezTo>
                  <a:cubicBezTo>
                    <a:pt x="68577" y="31576"/>
                    <a:pt x="68486" y="34593"/>
                    <a:pt x="69292" y="38708"/>
                  </a:cubicBezTo>
                  <a:cubicBezTo>
                    <a:pt x="70029" y="42480"/>
                    <a:pt x="72281" y="39639"/>
                    <a:pt x="73858" y="38610"/>
                  </a:cubicBezTo>
                  <a:cubicBezTo>
                    <a:pt x="78327" y="35702"/>
                    <a:pt x="76830" y="29198"/>
                    <a:pt x="81299" y="26306"/>
                  </a:cubicBezTo>
                  <a:cubicBezTo>
                    <a:pt x="82294" y="29301"/>
                    <a:pt x="83282" y="32295"/>
                    <a:pt x="84317" y="35416"/>
                  </a:cubicBezTo>
                  <a:cubicBezTo>
                    <a:pt x="95347" y="31130"/>
                    <a:pt x="106314" y="32581"/>
                    <a:pt x="118207" y="36496"/>
                  </a:cubicBezTo>
                  <a:cubicBezTo>
                    <a:pt x="118149" y="28552"/>
                    <a:pt x="111303" y="23088"/>
                    <a:pt x="113463" y="16602"/>
                  </a:cubicBezTo>
                  <a:cubicBezTo>
                    <a:pt x="114823" y="12521"/>
                    <a:pt x="120390" y="12007"/>
                    <a:pt x="124047" y="9864"/>
                  </a:cubicBezTo>
                  <a:cubicBezTo>
                    <a:pt x="126430" y="3903"/>
                    <a:pt x="132385" y="2703"/>
                    <a:pt x="137209" y="0"/>
                  </a:cubicBezTo>
                  <a:cubicBezTo>
                    <a:pt x="150645" y="9801"/>
                    <a:pt x="137117" y="17814"/>
                    <a:pt x="135511" y="26615"/>
                  </a:cubicBezTo>
                  <a:cubicBezTo>
                    <a:pt x="134769" y="29101"/>
                    <a:pt x="134494" y="31690"/>
                    <a:pt x="134134" y="34261"/>
                  </a:cubicBezTo>
                  <a:cubicBezTo>
                    <a:pt x="134071" y="34890"/>
                    <a:pt x="133997" y="35519"/>
                    <a:pt x="133917" y="36147"/>
                  </a:cubicBezTo>
                  <a:cubicBezTo>
                    <a:pt x="131322" y="49309"/>
                    <a:pt x="130905" y="49800"/>
                    <a:pt x="113206" y="60556"/>
                  </a:cubicBezTo>
                  <a:cubicBezTo>
                    <a:pt x="113292" y="67683"/>
                    <a:pt x="119675" y="61271"/>
                    <a:pt x="122476" y="65562"/>
                  </a:cubicBezTo>
                  <a:cubicBezTo>
                    <a:pt x="115320" y="67654"/>
                    <a:pt x="115629" y="79604"/>
                    <a:pt x="104268" y="76872"/>
                  </a:cubicBezTo>
                  <a:cubicBezTo>
                    <a:pt x="102164" y="76364"/>
                    <a:pt x="104988" y="82473"/>
                    <a:pt x="104296" y="85519"/>
                  </a:cubicBezTo>
                  <a:cubicBezTo>
                    <a:pt x="93895" y="94321"/>
                    <a:pt x="95609" y="82616"/>
                    <a:pt x="92723" y="78718"/>
                  </a:cubicBezTo>
                  <a:cubicBezTo>
                    <a:pt x="93809" y="76850"/>
                    <a:pt x="92198" y="79227"/>
                    <a:pt x="93341" y="77353"/>
                  </a:cubicBezTo>
                  <a:cubicBezTo>
                    <a:pt x="94392" y="75627"/>
                    <a:pt x="95729" y="74055"/>
                    <a:pt x="96255" y="72037"/>
                  </a:cubicBezTo>
                  <a:cubicBezTo>
                    <a:pt x="94706" y="72306"/>
                    <a:pt x="95855" y="73581"/>
                    <a:pt x="95484" y="74369"/>
                  </a:cubicBezTo>
                  <a:cubicBezTo>
                    <a:pt x="94558" y="76318"/>
                    <a:pt x="95232" y="73495"/>
                    <a:pt x="94421" y="75615"/>
                  </a:cubicBezTo>
                  <a:cubicBezTo>
                    <a:pt x="90026" y="78758"/>
                    <a:pt x="91757" y="87491"/>
                    <a:pt x="83734" y="87148"/>
                  </a:cubicBezTo>
                  <a:cubicBezTo>
                    <a:pt x="80625" y="86240"/>
                    <a:pt x="80248" y="81953"/>
                    <a:pt x="76830" y="81462"/>
                  </a:cubicBezTo>
                  <a:cubicBezTo>
                    <a:pt x="76893" y="81456"/>
                    <a:pt x="75624" y="82130"/>
                    <a:pt x="75624" y="82130"/>
                  </a:cubicBezTo>
                  <a:cubicBezTo>
                    <a:pt x="75624" y="82130"/>
                    <a:pt x="74252" y="81707"/>
                    <a:pt x="74310" y="81645"/>
                  </a:cubicBezTo>
                  <a:cubicBezTo>
                    <a:pt x="74367" y="81582"/>
                    <a:pt x="75207" y="82662"/>
                    <a:pt x="75252" y="82645"/>
                  </a:cubicBezTo>
                  <a:cubicBezTo>
                    <a:pt x="75813" y="81445"/>
                    <a:pt x="76641" y="81142"/>
                    <a:pt x="77830" y="81736"/>
                  </a:cubicBezTo>
                  <a:cubicBezTo>
                    <a:pt x="79945" y="83125"/>
                    <a:pt x="81042" y="85245"/>
                    <a:pt x="82162" y="87388"/>
                  </a:cubicBezTo>
                  <a:cubicBezTo>
                    <a:pt x="80499" y="93532"/>
                    <a:pt x="74995" y="95978"/>
                    <a:pt x="70623" y="99515"/>
                  </a:cubicBezTo>
                  <a:cubicBezTo>
                    <a:pt x="62462" y="108837"/>
                    <a:pt x="65406" y="114552"/>
                    <a:pt x="78453" y="118169"/>
                  </a:cubicBezTo>
                  <a:cubicBezTo>
                    <a:pt x="65657" y="113854"/>
                    <a:pt x="62920" y="107854"/>
                    <a:pt x="71315" y="98790"/>
                  </a:cubicBezTo>
                  <a:cubicBezTo>
                    <a:pt x="75047" y="96041"/>
                    <a:pt x="80128" y="96515"/>
                    <a:pt x="83465" y="91829"/>
                  </a:cubicBezTo>
                  <a:cubicBezTo>
                    <a:pt x="86917" y="86982"/>
                    <a:pt x="91832" y="81867"/>
                    <a:pt x="98793" y="89851"/>
                  </a:cubicBezTo>
                  <a:cubicBezTo>
                    <a:pt x="101839" y="93349"/>
                    <a:pt x="105268" y="88463"/>
                    <a:pt x="107565" y="85502"/>
                  </a:cubicBezTo>
                  <a:cubicBezTo>
                    <a:pt x="108908" y="83850"/>
                    <a:pt x="111800" y="81639"/>
                    <a:pt x="111811" y="84942"/>
                  </a:cubicBezTo>
                  <a:cubicBezTo>
                    <a:pt x="111840" y="93097"/>
                    <a:pt x="107485" y="99178"/>
                    <a:pt x="99696" y="102693"/>
                  </a:cubicBezTo>
                  <a:cubicBezTo>
                    <a:pt x="96552" y="104110"/>
                    <a:pt x="89786" y="105533"/>
                    <a:pt x="98187" y="110117"/>
                  </a:cubicBezTo>
                  <a:cubicBezTo>
                    <a:pt x="100130" y="111174"/>
                    <a:pt x="98050" y="114106"/>
                    <a:pt x="96895" y="115855"/>
                  </a:cubicBezTo>
                  <a:cubicBezTo>
                    <a:pt x="93323" y="121272"/>
                    <a:pt x="84717" y="124107"/>
                    <a:pt x="88134" y="133148"/>
                  </a:cubicBezTo>
                  <a:cubicBezTo>
                    <a:pt x="88248" y="133451"/>
                    <a:pt x="86774" y="134908"/>
                    <a:pt x="86094" y="134874"/>
                  </a:cubicBezTo>
                  <a:cubicBezTo>
                    <a:pt x="72761" y="134160"/>
                    <a:pt x="69000" y="149167"/>
                    <a:pt x="57816" y="152030"/>
                  </a:cubicBezTo>
                  <a:cubicBezTo>
                    <a:pt x="54421" y="152899"/>
                    <a:pt x="52981" y="155894"/>
                    <a:pt x="51873" y="159220"/>
                  </a:cubicBezTo>
                  <a:cubicBezTo>
                    <a:pt x="48518" y="169284"/>
                    <a:pt x="43014" y="177565"/>
                    <a:pt x="32344" y="181326"/>
                  </a:cubicBezTo>
                  <a:cubicBezTo>
                    <a:pt x="30395" y="182011"/>
                    <a:pt x="28418" y="183366"/>
                    <a:pt x="27098" y="184943"/>
                  </a:cubicBezTo>
                  <a:cubicBezTo>
                    <a:pt x="24161" y="188464"/>
                    <a:pt x="22503" y="196436"/>
                    <a:pt x="16765" y="187103"/>
                  </a:cubicBezTo>
                  <a:cubicBezTo>
                    <a:pt x="16685" y="186972"/>
                    <a:pt x="15508" y="193658"/>
                    <a:pt x="12450" y="192481"/>
                  </a:cubicBezTo>
                  <a:cubicBezTo>
                    <a:pt x="10393" y="191692"/>
                    <a:pt x="10050" y="186995"/>
                    <a:pt x="8439" y="184360"/>
                  </a:cubicBezTo>
                  <a:cubicBezTo>
                    <a:pt x="6741" y="181583"/>
                    <a:pt x="3129" y="184286"/>
                    <a:pt x="1032" y="182457"/>
                  </a:cubicBezTo>
                  <a:cubicBezTo>
                    <a:pt x="-340" y="181268"/>
                    <a:pt x="-243" y="179274"/>
                    <a:pt x="729" y="177988"/>
                  </a:cubicBezTo>
                  <a:cubicBezTo>
                    <a:pt x="5621" y="171519"/>
                    <a:pt x="8821" y="164226"/>
                    <a:pt x="12085" y="156882"/>
                  </a:cubicBezTo>
                  <a:cubicBezTo>
                    <a:pt x="13188" y="154396"/>
                    <a:pt x="16371" y="150956"/>
                    <a:pt x="18937" y="156408"/>
                  </a:cubicBezTo>
                  <a:cubicBezTo>
                    <a:pt x="19508" y="157625"/>
                    <a:pt x="20011" y="158271"/>
                    <a:pt x="21389" y="157900"/>
                  </a:cubicBezTo>
                  <a:cubicBezTo>
                    <a:pt x="17794" y="146247"/>
                    <a:pt x="33042" y="145052"/>
                    <a:pt x="33722" y="135537"/>
                  </a:cubicBezTo>
                  <a:cubicBezTo>
                    <a:pt x="34247" y="128187"/>
                    <a:pt x="42688" y="125416"/>
                    <a:pt x="44517" y="118266"/>
                  </a:cubicBezTo>
                  <a:cubicBezTo>
                    <a:pt x="45323" y="115129"/>
                    <a:pt x="49747" y="114957"/>
                    <a:pt x="53176" y="115975"/>
                  </a:cubicBezTo>
                  <a:cubicBezTo>
                    <a:pt x="55942" y="116798"/>
                    <a:pt x="59376" y="117255"/>
                    <a:pt x="59302" y="113431"/>
                  </a:cubicBezTo>
                  <a:cubicBezTo>
                    <a:pt x="59222" y="109448"/>
                    <a:pt x="55444" y="108465"/>
                    <a:pt x="52038" y="109105"/>
                  </a:cubicBezTo>
                  <a:cubicBezTo>
                    <a:pt x="49421" y="109597"/>
                    <a:pt x="47021" y="111145"/>
                    <a:pt x="44466" y="112071"/>
                  </a:cubicBezTo>
                  <a:cubicBezTo>
                    <a:pt x="41420" y="113174"/>
                    <a:pt x="38311" y="114111"/>
                    <a:pt x="35230" y="115117"/>
                  </a:cubicBezTo>
                  <a:cubicBezTo>
                    <a:pt x="34968" y="114414"/>
                    <a:pt x="34705" y="113712"/>
                    <a:pt x="34436" y="113008"/>
                  </a:cubicBezTo>
                  <a:cubicBezTo>
                    <a:pt x="34716" y="109888"/>
                    <a:pt x="36419" y="107413"/>
                    <a:pt x="38054" y="104893"/>
                  </a:cubicBezTo>
                  <a:cubicBezTo>
                    <a:pt x="38768" y="103579"/>
                    <a:pt x="39551" y="102310"/>
                    <a:pt x="40317" y="101024"/>
                  </a:cubicBezTo>
                  <a:cubicBezTo>
                    <a:pt x="45003" y="83582"/>
                    <a:pt x="61382" y="78776"/>
                    <a:pt x="74310" y="70895"/>
                  </a:cubicBezTo>
                  <a:cubicBezTo>
                    <a:pt x="81962" y="66231"/>
                    <a:pt x="87305" y="59545"/>
                    <a:pt x="94203" y="54395"/>
                  </a:cubicBezTo>
                  <a:cubicBezTo>
                    <a:pt x="96415" y="52744"/>
                    <a:pt x="97981" y="50023"/>
                    <a:pt x="96621" y="47269"/>
                  </a:cubicBezTo>
                  <a:cubicBezTo>
                    <a:pt x="94866" y="43714"/>
                    <a:pt x="91169" y="43588"/>
                    <a:pt x="88094" y="44783"/>
                  </a:cubicBezTo>
                  <a:cubicBezTo>
                    <a:pt x="80585" y="47703"/>
                    <a:pt x="72755" y="50086"/>
                    <a:pt x="68389" y="58087"/>
                  </a:cubicBezTo>
                  <a:cubicBezTo>
                    <a:pt x="64120" y="65911"/>
                    <a:pt x="57690" y="71341"/>
                    <a:pt x="48363" y="72380"/>
                  </a:cubicBezTo>
                  <a:cubicBezTo>
                    <a:pt x="47289" y="72358"/>
                    <a:pt x="46215" y="72335"/>
                    <a:pt x="45146" y="72318"/>
                  </a:cubicBezTo>
                  <a:cubicBezTo>
                    <a:pt x="43746" y="64654"/>
                    <a:pt x="47598" y="56967"/>
                    <a:pt x="45117" y="49303"/>
                  </a:cubicBezTo>
                  <a:close/>
                </a:path>
              </a:pathLst>
            </a:custGeom>
            <a:grpFill/>
            <a:ln w="5715" cap="flat">
              <a:noFill/>
              <a:prstDash val="solid"/>
              <a:miter/>
            </a:ln>
          </p:spPr>
          <p:txBody>
            <a:bodyPr rtlCol="0" anchor="ctr"/>
            <a:lstStyle/>
            <a:p>
              <a:endParaRPr lang="zh-CN" altLang="en-US"/>
            </a:p>
          </p:txBody>
        </p:sp>
        <p:sp>
          <p:nvSpPr>
            <p:cNvPr id="6096" name="任意多边形: 形状 6095">
              <a:extLst>
                <a:ext uri="{FF2B5EF4-FFF2-40B4-BE49-F238E27FC236}">
                  <a16:creationId xmlns:a16="http://schemas.microsoft.com/office/drawing/2014/main" id="{2AB1BAC5-6BCC-602C-D357-F15193B44CD3}"/>
                </a:ext>
              </a:extLst>
            </p:cNvPr>
            <p:cNvSpPr/>
            <p:nvPr/>
          </p:nvSpPr>
          <p:spPr>
            <a:xfrm>
              <a:off x="4802683" y="4665617"/>
              <a:ext cx="51881" cy="62705"/>
            </a:xfrm>
            <a:custGeom>
              <a:avLst/>
              <a:gdLst>
                <a:gd name="connsiteX0" fmla="*/ 51881 w 51881"/>
                <a:gd name="connsiteY0" fmla="*/ 217 h 62705"/>
                <a:gd name="connsiteX1" fmla="*/ 51881 w 51881"/>
                <a:gd name="connsiteY1" fmla="*/ 3492 h 62705"/>
                <a:gd name="connsiteX2" fmla="*/ 45435 w 51881"/>
                <a:gd name="connsiteY2" fmla="*/ 6807 h 62705"/>
                <a:gd name="connsiteX3" fmla="*/ 38720 w 51881"/>
                <a:gd name="connsiteY3" fmla="*/ 13373 h 62705"/>
                <a:gd name="connsiteX4" fmla="*/ 38680 w 51881"/>
                <a:gd name="connsiteY4" fmla="*/ 15310 h 62705"/>
                <a:gd name="connsiteX5" fmla="*/ 37022 w 51881"/>
                <a:gd name="connsiteY5" fmla="*/ 18796 h 62705"/>
                <a:gd name="connsiteX6" fmla="*/ 35445 w 51881"/>
                <a:gd name="connsiteY6" fmla="*/ 19940 h 62705"/>
                <a:gd name="connsiteX7" fmla="*/ 14402 w 51881"/>
                <a:gd name="connsiteY7" fmla="*/ 40239 h 62705"/>
                <a:gd name="connsiteX8" fmla="*/ 25558 w 51881"/>
                <a:gd name="connsiteY8" fmla="*/ 42948 h 62705"/>
                <a:gd name="connsiteX9" fmla="*/ 25598 w 51881"/>
                <a:gd name="connsiteY9" fmla="*/ 43000 h 62705"/>
                <a:gd name="connsiteX10" fmla="*/ 15706 w 51881"/>
                <a:gd name="connsiteY10" fmla="*/ 62705 h 62705"/>
                <a:gd name="connsiteX11" fmla="*/ 12419 w 51881"/>
                <a:gd name="connsiteY11" fmla="*/ 56127 h 62705"/>
                <a:gd name="connsiteX12" fmla="*/ 7733 w 51881"/>
                <a:gd name="connsiteY12" fmla="*/ 28832 h 62705"/>
                <a:gd name="connsiteX13" fmla="*/ 13219 w 51881"/>
                <a:gd name="connsiteY13" fmla="*/ 19557 h 62705"/>
                <a:gd name="connsiteX14" fmla="*/ 17506 w 51881"/>
                <a:gd name="connsiteY14" fmla="*/ 4452 h 62705"/>
                <a:gd name="connsiteX15" fmla="*/ 37908 w 51881"/>
                <a:gd name="connsiteY15" fmla="*/ 1349 h 62705"/>
                <a:gd name="connsiteX16" fmla="*/ 51881 w 51881"/>
                <a:gd name="connsiteY16" fmla="*/ 217 h 6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1881" h="62705">
                  <a:moveTo>
                    <a:pt x="51881" y="217"/>
                  </a:moveTo>
                  <a:cubicBezTo>
                    <a:pt x="51881" y="1309"/>
                    <a:pt x="51881" y="2400"/>
                    <a:pt x="51881" y="3492"/>
                  </a:cubicBezTo>
                  <a:cubicBezTo>
                    <a:pt x="50338" y="5772"/>
                    <a:pt x="48092" y="6726"/>
                    <a:pt x="45435" y="6807"/>
                  </a:cubicBezTo>
                  <a:cubicBezTo>
                    <a:pt x="41160" y="6932"/>
                    <a:pt x="38977" y="9155"/>
                    <a:pt x="38720" y="13373"/>
                  </a:cubicBezTo>
                  <a:cubicBezTo>
                    <a:pt x="38703" y="14019"/>
                    <a:pt x="38686" y="14665"/>
                    <a:pt x="38680" y="15310"/>
                  </a:cubicBezTo>
                  <a:cubicBezTo>
                    <a:pt x="38343" y="16573"/>
                    <a:pt x="37771" y="17728"/>
                    <a:pt x="37022" y="18796"/>
                  </a:cubicBezTo>
                  <a:cubicBezTo>
                    <a:pt x="36502" y="19179"/>
                    <a:pt x="35977" y="19557"/>
                    <a:pt x="35445" y="19940"/>
                  </a:cubicBezTo>
                  <a:cubicBezTo>
                    <a:pt x="28313" y="26523"/>
                    <a:pt x="27696" y="39165"/>
                    <a:pt x="14402" y="40239"/>
                  </a:cubicBezTo>
                  <a:cubicBezTo>
                    <a:pt x="18523" y="44354"/>
                    <a:pt x="22266" y="42371"/>
                    <a:pt x="25558" y="42948"/>
                  </a:cubicBezTo>
                  <a:lnTo>
                    <a:pt x="25598" y="43000"/>
                  </a:lnTo>
                  <a:cubicBezTo>
                    <a:pt x="22615" y="49726"/>
                    <a:pt x="23484" y="58384"/>
                    <a:pt x="15706" y="62705"/>
                  </a:cubicBezTo>
                  <a:cubicBezTo>
                    <a:pt x="14608" y="60510"/>
                    <a:pt x="13517" y="58321"/>
                    <a:pt x="12419" y="56127"/>
                  </a:cubicBezTo>
                  <a:cubicBezTo>
                    <a:pt x="-2308" y="48972"/>
                    <a:pt x="-4023" y="39548"/>
                    <a:pt x="7733" y="28832"/>
                  </a:cubicBezTo>
                  <a:cubicBezTo>
                    <a:pt x="10693" y="26134"/>
                    <a:pt x="14477" y="22437"/>
                    <a:pt x="13219" y="19557"/>
                  </a:cubicBezTo>
                  <a:cubicBezTo>
                    <a:pt x="10219" y="12676"/>
                    <a:pt x="11916" y="8030"/>
                    <a:pt x="17506" y="4452"/>
                  </a:cubicBezTo>
                  <a:cubicBezTo>
                    <a:pt x="23741" y="469"/>
                    <a:pt x="31324" y="-1503"/>
                    <a:pt x="37908" y="1349"/>
                  </a:cubicBezTo>
                  <a:cubicBezTo>
                    <a:pt x="43532" y="3789"/>
                    <a:pt x="47229" y="-389"/>
                    <a:pt x="51881" y="217"/>
                  </a:cubicBezTo>
                  <a:close/>
                </a:path>
              </a:pathLst>
            </a:custGeom>
            <a:grpFill/>
            <a:ln w="5715" cap="flat">
              <a:noFill/>
              <a:prstDash val="solid"/>
              <a:miter/>
            </a:ln>
          </p:spPr>
          <p:txBody>
            <a:bodyPr rtlCol="0" anchor="ctr"/>
            <a:lstStyle/>
            <a:p>
              <a:endParaRPr lang="zh-CN" altLang="en-US"/>
            </a:p>
          </p:txBody>
        </p:sp>
        <p:sp>
          <p:nvSpPr>
            <p:cNvPr id="6097" name="任意多边形: 形状 6096">
              <a:extLst>
                <a:ext uri="{FF2B5EF4-FFF2-40B4-BE49-F238E27FC236}">
                  <a16:creationId xmlns:a16="http://schemas.microsoft.com/office/drawing/2014/main" id="{D758E714-E989-67AA-301D-6B0BA7A63C8D}"/>
                </a:ext>
              </a:extLst>
            </p:cNvPr>
            <p:cNvSpPr/>
            <p:nvPr/>
          </p:nvSpPr>
          <p:spPr>
            <a:xfrm>
              <a:off x="4767689" y="4673972"/>
              <a:ext cx="33024" cy="51057"/>
            </a:xfrm>
            <a:custGeom>
              <a:avLst/>
              <a:gdLst>
                <a:gd name="connsiteX0" fmla="*/ 4671 w 33024"/>
                <a:gd name="connsiteY0" fmla="*/ 31307 h 51057"/>
                <a:gd name="connsiteX1" fmla="*/ 7952 w 33024"/>
                <a:gd name="connsiteY1" fmla="*/ 24752 h 51057"/>
                <a:gd name="connsiteX2" fmla="*/ 15467 w 33024"/>
                <a:gd name="connsiteY2" fmla="*/ 18362 h 51057"/>
                <a:gd name="connsiteX3" fmla="*/ 29806 w 33024"/>
                <a:gd name="connsiteY3" fmla="*/ 0 h 51057"/>
                <a:gd name="connsiteX4" fmla="*/ 29080 w 33024"/>
                <a:gd name="connsiteY4" fmla="*/ 18780 h 51057"/>
                <a:gd name="connsiteX5" fmla="*/ 20319 w 33024"/>
                <a:gd name="connsiteY5" fmla="*/ 33604 h 51057"/>
                <a:gd name="connsiteX6" fmla="*/ 4642 w 33024"/>
                <a:gd name="connsiteY6" fmla="*/ 51058 h 51057"/>
                <a:gd name="connsiteX7" fmla="*/ 4665 w 33024"/>
                <a:gd name="connsiteY7" fmla="*/ 51040 h 51057"/>
                <a:gd name="connsiteX8" fmla="*/ 1396 w 33024"/>
                <a:gd name="connsiteY8" fmla="*/ 44480 h 51057"/>
                <a:gd name="connsiteX9" fmla="*/ 1374 w 33024"/>
                <a:gd name="connsiteY9" fmla="*/ 44497 h 51057"/>
                <a:gd name="connsiteX10" fmla="*/ 4683 w 33024"/>
                <a:gd name="connsiteY10" fmla="*/ 41182 h 51057"/>
                <a:gd name="connsiteX11" fmla="*/ 4665 w 33024"/>
                <a:gd name="connsiteY11" fmla="*/ 41199 h 51057"/>
                <a:gd name="connsiteX12" fmla="*/ 4665 w 33024"/>
                <a:gd name="connsiteY12" fmla="*/ 34587 h 51057"/>
                <a:gd name="connsiteX13" fmla="*/ 4688 w 33024"/>
                <a:gd name="connsiteY13" fmla="*/ 34604 h 51057"/>
                <a:gd name="connsiteX14" fmla="*/ 3511 w 33024"/>
                <a:gd name="connsiteY14" fmla="*/ 32404 h 51057"/>
                <a:gd name="connsiteX15" fmla="*/ 4671 w 33024"/>
                <a:gd name="connsiteY15" fmla="*/ 31307 h 51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024" h="51057">
                  <a:moveTo>
                    <a:pt x="4671" y="31307"/>
                  </a:moveTo>
                  <a:cubicBezTo>
                    <a:pt x="5763" y="29124"/>
                    <a:pt x="6860" y="26935"/>
                    <a:pt x="7952" y="24752"/>
                  </a:cubicBezTo>
                  <a:cubicBezTo>
                    <a:pt x="12512" y="25043"/>
                    <a:pt x="18404" y="26895"/>
                    <a:pt x="15467" y="18362"/>
                  </a:cubicBezTo>
                  <a:cubicBezTo>
                    <a:pt x="25834" y="16979"/>
                    <a:pt x="23456" y="5612"/>
                    <a:pt x="29806" y="0"/>
                  </a:cubicBezTo>
                  <a:cubicBezTo>
                    <a:pt x="38092" y="6824"/>
                    <a:pt x="27583" y="12727"/>
                    <a:pt x="29080" y="18780"/>
                  </a:cubicBezTo>
                  <a:cubicBezTo>
                    <a:pt x="20833" y="20420"/>
                    <a:pt x="22519" y="28575"/>
                    <a:pt x="20319" y="33604"/>
                  </a:cubicBezTo>
                  <a:cubicBezTo>
                    <a:pt x="16855" y="41525"/>
                    <a:pt x="7551" y="43285"/>
                    <a:pt x="4642" y="51058"/>
                  </a:cubicBezTo>
                  <a:lnTo>
                    <a:pt x="4665" y="51040"/>
                  </a:lnTo>
                  <a:cubicBezTo>
                    <a:pt x="-867" y="51069"/>
                    <a:pt x="-810" y="48309"/>
                    <a:pt x="1396" y="44480"/>
                  </a:cubicBezTo>
                  <a:lnTo>
                    <a:pt x="1374" y="44497"/>
                  </a:lnTo>
                  <a:cubicBezTo>
                    <a:pt x="2494" y="43405"/>
                    <a:pt x="3597" y="42308"/>
                    <a:pt x="4683" y="41182"/>
                  </a:cubicBezTo>
                  <a:lnTo>
                    <a:pt x="4665" y="41199"/>
                  </a:lnTo>
                  <a:cubicBezTo>
                    <a:pt x="6683" y="38993"/>
                    <a:pt x="6683" y="36793"/>
                    <a:pt x="4665" y="34587"/>
                  </a:cubicBezTo>
                  <a:lnTo>
                    <a:pt x="4688" y="34604"/>
                  </a:lnTo>
                  <a:cubicBezTo>
                    <a:pt x="3517" y="33873"/>
                    <a:pt x="3128" y="33141"/>
                    <a:pt x="3511" y="32404"/>
                  </a:cubicBezTo>
                  <a:cubicBezTo>
                    <a:pt x="3894" y="31672"/>
                    <a:pt x="4277" y="31307"/>
                    <a:pt x="4671" y="31307"/>
                  </a:cubicBezTo>
                  <a:close/>
                </a:path>
              </a:pathLst>
            </a:custGeom>
            <a:grpFill/>
            <a:ln w="5715" cap="flat">
              <a:noFill/>
              <a:prstDash val="solid"/>
              <a:miter/>
            </a:ln>
          </p:spPr>
          <p:txBody>
            <a:bodyPr rtlCol="0" anchor="ctr"/>
            <a:lstStyle/>
            <a:p>
              <a:endParaRPr lang="zh-CN" altLang="en-US"/>
            </a:p>
          </p:txBody>
        </p:sp>
        <p:sp>
          <p:nvSpPr>
            <p:cNvPr id="6098" name="任意多边形: 形状 6097">
              <a:extLst>
                <a:ext uri="{FF2B5EF4-FFF2-40B4-BE49-F238E27FC236}">
                  <a16:creationId xmlns:a16="http://schemas.microsoft.com/office/drawing/2014/main" id="{E21FDD92-459F-2B2F-5EF9-051833CC5753}"/>
                </a:ext>
              </a:extLst>
            </p:cNvPr>
            <p:cNvSpPr/>
            <p:nvPr/>
          </p:nvSpPr>
          <p:spPr>
            <a:xfrm>
              <a:off x="4794089" y="4726239"/>
              <a:ext cx="27057" cy="28406"/>
            </a:xfrm>
            <a:custGeom>
              <a:avLst/>
              <a:gdLst>
                <a:gd name="connsiteX0" fmla="*/ 24300 w 27057"/>
                <a:gd name="connsiteY0" fmla="*/ 2077 h 28406"/>
                <a:gd name="connsiteX1" fmla="*/ 24197 w 27057"/>
                <a:gd name="connsiteY1" fmla="*/ 8221 h 28406"/>
                <a:gd name="connsiteX2" fmla="*/ 18939 w 27057"/>
                <a:gd name="connsiteY2" fmla="*/ 9044 h 28406"/>
                <a:gd name="connsiteX3" fmla="*/ 22482 w 27057"/>
                <a:gd name="connsiteY3" fmla="*/ 13593 h 28406"/>
                <a:gd name="connsiteX4" fmla="*/ 24843 w 27057"/>
                <a:gd name="connsiteY4" fmla="*/ 24400 h 28406"/>
                <a:gd name="connsiteX5" fmla="*/ 13933 w 27057"/>
                <a:gd name="connsiteY5" fmla="*/ 26600 h 28406"/>
                <a:gd name="connsiteX6" fmla="*/ 1280 w 27057"/>
                <a:gd name="connsiteY6" fmla="*/ 25103 h 28406"/>
                <a:gd name="connsiteX7" fmla="*/ 5429 w 27057"/>
                <a:gd name="connsiteY7" fmla="*/ 14633 h 28406"/>
                <a:gd name="connsiteX8" fmla="*/ 8652 w 27057"/>
                <a:gd name="connsiteY8" fmla="*/ 4357 h 28406"/>
                <a:gd name="connsiteX9" fmla="*/ 13213 w 27057"/>
                <a:gd name="connsiteY9" fmla="*/ 197 h 28406"/>
                <a:gd name="connsiteX10" fmla="*/ 24300 w 27057"/>
                <a:gd name="connsiteY10" fmla="*/ 2077 h 28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057" h="28406">
                  <a:moveTo>
                    <a:pt x="24300" y="2077"/>
                  </a:moveTo>
                  <a:cubicBezTo>
                    <a:pt x="27683" y="6855"/>
                    <a:pt x="27672" y="7964"/>
                    <a:pt x="24197" y="8221"/>
                  </a:cubicBezTo>
                  <a:cubicBezTo>
                    <a:pt x="22368" y="8358"/>
                    <a:pt x="19819" y="5998"/>
                    <a:pt x="18939" y="9044"/>
                  </a:cubicBezTo>
                  <a:cubicBezTo>
                    <a:pt x="18282" y="11318"/>
                    <a:pt x="20254" y="13216"/>
                    <a:pt x="22482" y="13593"/>
                  </a:cubicBezTo>
                  <a:cubicBezTo>
                    <a:pt x="32450" y="15290"/>
                    <a:pt x="22700" y="21120"/>
                    <a:pt x="24843" y="24400"/>
                  </a:cubicBezTo>
                  <a:cubicBezTo>
                    <a:pt x="21225" y="26160"/>
                    <a:pt x="15116" y="31018"/>
                    <a:pt x="13933" y="26600"/>
                  </a:cubicBezTo>
                  <a:cubicBezTo>
                    <a:pt x="10247" y="12833"/>
                    <a:pt x="4966" y="28206"/>
                    <a:pt x="1280" y="25103"/>
                  </a:cubicBezTo>
                  <a:cubicBezTo>
                    <a:pt x="-2309" y="19702"/>
                    <a:pt x="2486" y="16885"/>
                    <a:pt x="5429" y="14633"/>
                  </a:cubicBezTo>
                  <a:cubicBezTo>
                    <a:pt x="9338" y="11644"/>
                    <a:pt x="13036" y="10181"/>
                    <a:pt x="8652" y="4357"/>
                  </a:cubicBezTo>
                  <a:cubicBezTo>
                    <a:pt x="6909" y="2043"/>
                    <a:pt x="10024" y="-774"/>
                    <a:pt x="13213" y="197"/>
                  </a:cubicBezTo>
                  <a:cubicBezTo>
                    <a:pt x="16882" y="1306"/>
                    <a:pt x="20471" y="2237"/>
                    <a:pt x="24300" y="2077"/>
                  </a:cubicBezTo>
                  <a:close/>
                </a:path>
              </a:pathLst>
            </a:custGeom>
            <a:grpFill/>
            <a:ln w="5715" cap="flat">
              <a:noFill/>
              <a:prstDash val="solid"/>
              <a:miter/>
            </a:ln>
          </p:spPr>
          <p:txBody>
            <a:bodyPr rtlCol="0" anchor="ctr"/>
            <a:lstStyle/>
            <a:p>
              <a:endParaRPr lang="zh-CN" altLang="en-US"/>
            </a:p>
          </p:txBody>
        </p:sp>
        <p:sp>
          <p:nvSpPr>
            <p:cNvPr id="6099" name="任意多边形: 形状 6098">
              <a:extLst>
                <a:ext uri="{FF2B5EF4-FFF2-40B4-BE49-F238E27FC236}">
                  <a16:creationId xmlns:a16="http://schemas.microsoft.com/office/drawing/2014/main" id="{D56F4241-3C5A-BFBE-7789-43EEB3BA355C}"/>
                </a:ext>
              </a:extLst>
            </p:cNvPr>
            <p:cNvSpPr/>
            <p:nvPr/>
          </p:nvSpPr>
          <p:spPr>
            <a:xfrm>
              <a:off x="5416892" y="5111870"/>
              <a:ext cx="112228" cy="84509"/>
            </a:xfrm>
            <a:custGeom>
              <a:avLst/>
              <a:gdLst>
                <a:gd name="connsiteX0" fmla="*/ 82233 w 112228"/>
                <a:gd name="connsiteY0" fmla="*/ 1312 h 84509"/>
                <a:gd name="connsiteX1" fmla="*/ 82210 w 112228"/>
                <a:gd name="connsiteY1" fmla="*/ 7844 h 84509"/>
                <a:gd name="connsiteX2" fmla="*/ 89543 w 112228"/>
                <a:gd name="connsiteY2" fmla="*/ 31921 h 84509"/>
                <a:gd name="connsiteX3" fmla="*/ 85199 w 112228"/>
                <a:gd name="connsiteY3" fmla="*/ 40614 h 84509"/>
                <a:gd name="connsiteX4" fmla="*/ 88743 w 112228"/>
                <a:gd name="connsiteY4" fmla="*/ 31093 h 84509"/>
                <a:gd name="connsiteX5" fmla="*/ 93149 w 112228"/>
                <a:gd name="connsiteY5" fmla="*/ 20360 h 84509"/>
                <a:gd name="connsiteX6" fmla="*/ 102361 w 112228"/>
                <a:gd name="connsiteY6" fmla="*/ 20526 h 84509"/>
                <a:gd name="connsiteX7" fmla="*/ 104659 w 112228"/>
                <a:gd name="connsiteY7" fmla="*/ 24166 h 84509"/>
                <a:gd name="connsiteX8" fmla="*/ 105379 w 112228"/>
                <a:gd name="connsiteY8" fmla="*/ 28401 h 84509"/>
                <a:gd name="connsiteX9" fmla="*/ 107494 w 112228"/>
                <a:gd name="connsiteY9" fmla="*/ 46311 h 84509"/>
                <a:gd name="connsiteX10" fmla="*/ 105248 w 112228"/>
                <a:gd name="connsiteY10" fmla="*/ 70389 h 84509"/>
                <a:gd name="connsiteX11" fmla="*/ 105253 w 112228"/>
                <a:gd name="connsiteY11" fmla="*/ 70389 h 84509"/>
                <a:gd name="connsiteX12" fmla="*/ 98069 w 112228"/>
                <a:gd name="connsiteY12" fmla="*/ 81653 h 84509"/>
                <a:gd name="connsiteX13" fmla="*/ 92040 w 112228"/>
                <a:gd name="connsiteY13" fmla="*/ 84488 h 84509"/>
                <a:gd name="connsiteX14" fmla="*/ 87102 w 112228"/>
                <a:gd name="connsiteY14" fmla="*/ 79739 h 84509"/>
                <a:gd name="connsiteX15" fmla="*/ 87937 w 112228"/>
                <a:gd name="connsiteY15" fmla="*/ 73006 h 84509"/>
                <a:gd name="connsiteX16" fmla="*/ 93315 w 112228"/>
                <a:gd name="connsiteY16" fmla="*/ 65297 h 84509"/>
                <a:gd name="connsiteX17" fmla="*/ 81113 w 112228"/>
                <a:gd name="connsiteY17" fmla="*/ 68714 h 84509"/>
                <a:gd name="connsiteX18" fmla="*/ 71832 w 112228"/>
                <a:gd name="connsiteY18" fmla="*/ 64245 h 84509"/>
                <a:gd name="connsiteX19" fmla="*/ 64997 w 112228"/>
                <a:gd name="connsiteY19" fmla="*/ 56033 h 84509"/>
                <a:gd name="connsiteX20" fmla="*/ 65803 w 112228"/>
                <a:gd name="connsiteY20" fmla="*/ 35882 h 84509"/>
                <a:gd name="connsiteX21" fmla="*/ 64825 w 112228"/>
                <a:gd name="connsiteY21" fmla="*/ 55941 h 84509"/>
                <a:gd name="connsiteX22" fmla="*/ 43588 w 112228"/>
                <a:gd name="connsiteY22" fmla="*/ 61605 h 84509"/>
                <a:gd name="connsiteX23" fmla="*/ 40217 w 112228"/>
                <a:gd name="connsiteY23" fmla="*/ 58187 h 84509"/>
                <a:gd name="connsiteX24" fmla="*/ 39942 w 112228"/>
                <a:gd name="connsiteY24" fmla="*/ 58045 h 84509"/>
                <a:gd name="connsiteX25" fmla="*/ 40559 w 112228"/>
                <a:gd name="connsiteY25" fmla="*/ 58742 h 84509"/>
                <a:gd name="connsiteX26" fmla="*/ 40742 w 112228"/>
                <a:gd name="connsiteY26" fmla="*/ 63525 h 84509"/>
                <a:gd name="connsiteX27" fmla="*/ 37868 w 112228"/>
                <a:gd name="connsiteY27" fmla="*/ 66205 h 84509"/>
                <a:gd name="connsiteX28" fmla="*/ 30970 w 112228"/>
                <a:gd name="connsiteY28" fmla="*/ 72961 h 84509"/>
                <a:gd name="connsiteX29" fmla="*/ 27826 w 112228"/>
                <a:gd name="connsiteY29" fmla="*/ 75635 h 84509"/>
                <a:gd name="connsiteX30" fmla="*/ 12150 w 112228"/>
                <a:gd name="connsiteY30" fmla="*/ 69006 h 84509"/>
                <a:gd name="connsiteX31" fmla="*/ 13139 w 112228"/>
                <a:gd name="connsiteY31" fmla="*/ 66217 h 84509"/>
                <a:gd name="connsiteX32" fmla="*/ 10133 w 112228"/>
                <a:gd name="connsiteY32" fmla="*/ 69503 h 84509"/>
                <a:gd name="connsiteX33" fmla="*/ 12 w 112228"/>
                <a:gd name="connsiteY33" fmla="*/ 67108 h 84509"/>
                <a:gd name="connsiteX34" fmla="*/ 0 w 112228"/>
                <a:gd name="connsiteY34" fmla="*/ 67074 h 84509"/>
                <a:gd name="connsiteX35" fmla="*/ 20631 w 112228"/>
                <a:gd name="connsiteY35" fmla="*/ 56221 h 84509"/>
                <a:gd name="connsiteX36" fmla="*/ 20248 w 112228"/>
                <a:gd name="connsiteY36" fmla="*/ 54764 h 84509"/>
                <a:gd name="connsiteX37" fmla="*/ 19283 w 112228"/>
                <a:gd name="connsiteY37" fmla="*/ 55987 h 84509"/>
                <a:gd name="connsiteX38" fmla="*/ 6698 w 112228"/>
                <a:gd name="connsiteY38" fmla="*/ 52535 h 84509"/>
                <a:gd name="connsiteX39" fmla="*/ 14036 w 112228"/>
                <a:gd name="connsiteY39" fmla="*/ 41705 h 84509"/>
                <a:gd name="connsiteX40" fmla="*/ 15499 w 112228"/>
                <a:gd name="connsiteY40" fmla="*/ 36230 h 84509"/>
                <a:gd name="connsiteX41" fmla="*/ 13979 w 112228"/>
                <a:gd name="connsiteY41" fmla="*/ 32150 h 84509"/>
                <a:gd name="connsiteX42" fmla="*/ 14551 w 112228"/>
                <a:gd name="connsiteY42" fmla="*/ 25360 h 84509"/>
                <a:gd name="connsiteX43" fmla="*/ 28175 w 112228"/>
                <a:gd name="connsiteY43" fmla="*/ 14885 h 84509"/>
                <a:gd name="connsiteX44" fmla="*/ 35073 w 112228"/>
                <a:gd name="connsiteY44" fmla="*/ 20451 h 84509"/>
                <a:gd name="connsiteX45" fmla="*/ 34702 w 112228"/>
                <a:gd name="connsiteY45" fmla="*/ 35533 h 84509"/>
                <a:gd name="connsiteX46" fmla="*/ 35873 w 112228"/>
                <a:gd name="connsiteY46" fmla="*/ 33516 h 84509"/>
                <a:gd name="connsiteX47" fmla="*/ 49440 w 112228"/>
                <a:gd name="connsiteY47" fmla="*/ 31264 h 84509"/>
                <a:gd name="connsiteX48" fmla="*/ 47223 w 112228"/>
                <a:gd name="connsiteY48" fmla="*/ 36305 h 84509"/>
                <a:gd name="connsiteX49" fmla="*/ 46172 w 112228"/>
                <a:gd name="connsiteY49" fmla="*/ 37230 h 84509"/>
                <a:gd name="connsiteX50" fmla="*/ 46594 w 112228"/>
                <a:gd name="connsiteY50" fmla="*/ 36825 h 84509"/>
                <a:gd name="connsiteX51" fmla="*/ 49829 w 112228"/>
                <a:gd name="connsiteY51" fmla="*/ 33504 h 84509"/>
                <a:gd name="connsiteX52" fmla="*/ 39142 w 112228"/>
                <a:gd name="connsiteY52" fmla="*/ 21800 h 84509"/>
                <a:gd name="connsiteX53" fmla="*/ 48372 w 112228"/>
                <a:gd name="connsiteY53" fmla="*/ 11370 h 84509"/>
                <a:gd name="connsiteX54" fmla="*/ 51892 w 112228"/>
                <a:gd name="connsiteY54" fmla="*/ 9055 h 84509"/>
                <a:gd name="connsiteX55" fmla="*/ 82233 w 112228"/>
                <a:gd name="connsiteY55" fmla="*/ 1312 h 84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2228" h="84509">
                  <a:moveTo>
                    <a:pt x="82233" y="1312"/>
                  </a:moveTo>
                  <a:cubicBezTo>
                    <a:pt x="82227" y="3489"/>
                    <a:pt x="82222" y="5666"/>
                    <a:pt x="82210" y="7844"/>
                  </a:cubicBezTo>
                  <a:cubicBezTo>
                    <a:pt x="85331" y="15662"/>
                    <a:pt x="92092" y="22371"/>
                    <a:pt x="89543" y="31921"/>
                  </a:cubicBezTo>
                  <a:cubicBezTo>
                    <a:pt x="89428" y="36299"/>
                    <a:pt x="85502" y="39025"/>
                    <a:pt x="85199" y="40614"/>
                  </a:cubicBezTo>
                  <a:cubicBezTo>
                    <a:pt x="84462" y="38568"/>
                    <a:pt x="94423" y="37488"/>
                    <a:pt x="88743" y="31093"/>
                  </a:cubicBezTo>
                  <a:cubicBezTo>
                    <a:pt x="87605" y="26412"/>
                    <a:pt x="89857" y="23172"/>
                    <a:pt x="93149" y="20360"/>
                  </a:cubicBezTo>
                  <a:cubicBezTo>
                    <a:pt x="96178" y="22034"/>
                    <a:pt x="99293" y="19588"/>
                    <a:pt x="102361" y="20526"/>
                  </a:cubicBezTo>
                  <a:cubicBezTo>
                    <a:pt x="103396" y="21577"/>
                    <a:pt x="104150" y="22794"/>
                    <a:pt x="104659" y="24166"/>
                  </a:cubicBezTo>
                  <a:cubicBezTo>
                    <a:pt x="105065" y="25549"/>
                    <a:pt x="105287" y="26966"/>
                    <a:pt x="105379" y="28401"/>
                  </a:cubicBezTo>
                  <a:cubicBezTo>
                    <a:pt x="105522" y="34436"/>
                    <a:pt x="102676" y="40814"/>
                    <a:pt x="107494" y="46311"/>
                  </a:cubicBezTo>
                  <a:cubicBezTo>
                    <a:pt x="109237" y="54564"/>
                    <a:pt x="118415" y="63537"/>
                    <a:pt x="105248" y="70389"/>
                  </a:cubicBezTo>
                  <a:lnTo>
                    <a:pt x="105253" y="70389"/>
                  </a:lnTo>
                  <a:cubicBezTo>
                    <a:pt x="101693" y="73395"/>
                    <a:pt x="101190" y="78356"/>
                    <a:pt x="98069" y="81653"/>
                  </a:cubicBezTo>
                  <a:cubicBezTo>
                    <a:pt x="96481" y="83487"/>
                    <a:pt x="94589" y="84688"/>
                    <a:pt x="92040" y="84488"/>
                  </a:cubicBezTo>
                  <a:cubicBezTo>
                    <a:pt x="89737" y="83590"/>
                    <a:pt x="88091" y="82002"/>
                    <a:pt x="87102" y="79739"/>
                  </a:cubicBezTo>
                  <a:cubicBezTo>
                    <a:pt x="86457" y="77384"/>
                    <a:pt x="86674" y="75127"/>
                    <a:pt x="87937" y="73006"/>
                  </a:cubicBezTo>
                  <a:cubicBezTo>
                    <a:pt x="90497" y="71040"/>
                    <a:pt x="92949" y="68989"/>
                    <a:pt x="93315" y="65297"/>
                  </a:cubicBezTo>
                  <a:cubicBezTo>
                    <a:pt x="90360" y="70766"/>
                    <a:pt x="86862" y="75035"/>
                    <a:pt x="81113" y="68714"/>
                  </a:cubicBezTo>
                  <a:cubicBezTo>
                    <a:pt x="78450" y="65788"/>
                    <a:pt x="76238" y="63057"/>
                    <a:pt x="71832" y="64245"/>
                  </a:cubicBezTo>
                  <a:cubicBezTo>
                    <a:pt x="64557" y="65554"/>
                    <a:pt x="61853" y="60422"/>
                    <a:pt x="64997" y="56033"/>
                  </a:cubicBezTo>
                  <a:cubicBezTo>
                    <a:pt x="69637" y="49552"/>
                    <a:pt x="66654" y="43917"/>
                    <a:pt x="65803" y="35882"/>
                  </a:cubicBezTo>
                  <a:cubicBezTo>
                    <a:pt x="65608" y="43831"/>
                    <a:pt x="67220" y="49495"/>
                    <a:pt x="64825" y="55941"/>
                  </a:cubicBezTo>
                  <a:cubicBezTo>
                    <a:pt x="59219" y="71029"/>
                    <a:pt x="55916" y="72543"/>
                    <a:pt x="43588" y="61605"/>
                  </a:cubicBezTo>
                  <a:cubicBezTo>
                    <a:pt x="41880" y="60931"/>
                    <a:pt x="41074" y="59365"/>
                    <a:pt x="40217" y="58187"/>
                  </a:cubicBezTo>
                  <a:cubicBezTo>
                    <a:pt x="40359" y="58387"/>
                    <a:pt x="39942" y="58045"/>
                    <a:pt x="39942" y="58045"/>
                  </a:cubicBezTo>
                  <a:cubicBezTo>
                    <a:pt x="39942" y="58045"/>
                    <a:pt x="40457" y="58576"/>
                    <a:pt x="40559" y="58742"/>
                  </a:cubicBezTo>
                  <a:cubicBezTo>
                    <a:pt x="41108" y="60416"/>
                    <a:pt x="41211" y="61942"/>
                    <a:pt x="40742" y="63525"/>
                  </a:cubicBezTo>
                  <a:cubicBezTo>
                    <a:pt x="39976" y="64668"/>
                    <a:pt x="39028" y="65531"/>
                    <a:pt x="37868" y="66205"/>
                  </a:cubicBezTo>
                  <a:cubicBezTo>
                    <a:pt x="34713" y="67594"/>
                    <a:pt x="32067" y="69469"/>
                    <a:pt x="30970" y="72961"/>
                  </a:cubicBezTo>
                  <a:cubicBezTo>
                    <a:pt x="30192" y="74178"/>
                    <a:pt x="29135" y="75052"/>
                    <a:pt x="27826" y="75635"/>
                  </a:cubicBezTo>
                  <a:cubicBezTo>
                    <a:pt x="20940" y="77344"/>
                    <a:pt x="13505" y="80299"/>
                    <a:pt x="12150" y="69006"/>
                  </a:cubicBezTo>
                  <a:cubicBezTo>
                    <a:pt x="12002" y="67926"/>
                    <a:pt x="14145" y="67629"/>
                    <a:pt x="13139" y="66217"/>
                  </a:cubicBezTo>
                  <a:cubicBezTo>
                    <a:pt x="13047" y="68132"/>
                    <a:pt x="11424" y="68646"/>
                    <a:pt x="10133" y="69503"/>
                  </a:cubicBezTo>
                  <a:cubicBezTo>
                    <a:pt x="6281" y="70646"/>
                    <a:pt x="2823" y="70235"/>
                    <a:pt x="12" y="67108"/>
                  </a:cubicBezTo>
                  <a:lnTo>
                    <a:pt x="0" y="67074"/>
                  </a:lnTo>
                  <a:cubicBezTo>
                    <a:pt x="2932" y="55850"/>
                    <a:pt x="11339" y="55096"/>
                    <a:pt x="20631" y="56221"/>
                  </a:cubicBezTo>
                  <a:cubicBezTo>
                    <a:pt x="20534" y="56221"/>
                    <a:pt x="20248" y="54764"/>
                    <a:pt x="20248" y="54764"/>
                  </a:cubicBezTo>
                  <a:cubicBezTo>
                    <a:pt x="20248" y="54764"/>
                    <a:pt x="19403" y="55981"/>
                    <a:pt x="19283" y="55987"/>
                  </a:cubicBezTo>
                  <a:cubicBezTo>
                    <a:pt x="15145" y="54032"/>
                    <a:pt x="8613" y="58582"/>
                    <a:pt x="6698" y="52535"/>
                  </a:cubicBezTo>
                  <a:cubicBezTo>
                    <a:pt x="5006" y="47197"/>
                    <a:pt x="10367" y="44551"/>
                    <a:pt x="14036" y="41705"/>
                  </a:cubicBezTo>
                  <a:cubicBezTo>
                    <a:pt x="15893" y="40265"/>
                    <a:pt x="16471" y="38465"/>
                    <a:pt x="15499" y="36230"/>
                  </a:cubicBezTo>
                  <a:cubicBezTo>
                    <a:pt x="14819" y="34910"/>
                    <a:pt x="14339" y="33567"/>
                    <a:pt x="13979" y="32150"/>
                  </a:cubicBezTo>
                  <a:cubicBezTo>
                    <a:pt x="13573" y="29829"/>
                    <a:pt x="13767" y="27572"/>
                    <a:pt x="14551" y="25360"/>
                  </a:cubicBezTo>
                  <a:cubicBezTo>
                    <a:pt x="17254" y="19480"/>
                    <a:pt x="22757" y="17102"/>
                    <a:pt x="28175" y="14885"/>
                  </a:cubicBezTo>
                  <a:cubicBezTo>
                    <a:pt x="33330" y="12770"/>
                    <a:pt x="34781" y="16091"/>
                    <a:pt x="35073" y="20451"/>
                  </a:cubicBezTo>
                  <a:cubicBezTo>
                    <a:pt x="27266" y="25280"/>
                    <a:pt x="36370" y="30544"/>
                    <a:pt x="34702" y="35533"/>
                  </a:cubicBezTo>
                  <a:cubicBezTo>
                    <a:pt x="35530" y="35116"/>
                    <a:pt x="35439" y="34161"/>
                    <a:pt x="35873" y="33516"/>
                  </a:cubicBezTo>
                  <a:cubicBezTo>
                    <a:pt x="39605" y="27938"/>
                    <a:pt x="44246" y="27921"/>
                    <a:pt x="49440" y="31264"/>
                  </a:cubicBezTo>
                  <a:cubicBezTo>
                    <a:pt x="50109" y="33624"/>
                    <a:pt x="48406" y="34927"/>
                    <a:pt x="47223" y="36305"/>
                  </a:cubicBezTo>
                  <a:cubicBezTo>
                    <a:pt x="47332" y="36196"/>
                    <a:pt x="46172" y="37230"/>
                    <a:pt x="46172" y="37230"/>
                  </a:cubicBezTo>
                  <a:cubicBezTo>
                    <a:pt x="46172" y="37230"/>
                    <a:pt x="46486" y="36933"/>
                    <a:pt x="46594" y="36825"/>
                  </a:cubicBezTo>
                  <a:cubicBezTo>
                    <a:pt x="47880" y="35802"/>
                    <a:pt x="48806" y="34636"/>
                    <a:pt x="49829" y="33504"/>
                  </a:cubicBezTo>
                  <a:cubicBezTo>
                    <a:pt x="50526" y="25692"/>
                    <a:pt x="36833" y="31087"/>
                    <a:pt x="39142" y="21800"/>
                  </a:cubicBezTo>
                  <a:cubicBezTo>
                    <a:pt x="41674" y="17862"/>
                    <a:pt x="47309" y="16656"/>
                    <a:pt x="48372" y="11370"/>
                  </a:cubicBezTo>
                  <a:cubicBezTo>
                    <a:pt x="49332" y="10256"/>
                    <a:pt x="50515" y="9518"/>
                    <a:pt x="51892" y="9055"/>
                  </a:cubicBezTo>
                  <a:cubicBezTo>
                    <a:pt x="62934" y="10055"/>
                    <a:pt x="70032" y="-4318"/>
                    <a:pt x="82233" y="1312"/>
                  </a:cubicBezTo>
                  <a:close/>
                </a:path>
              </a:pathLst>
            </a:custGeom>
            <a:grpFill/>
            <a:ln w="5715" cap="flat">
              <a:noFill/>
              <a:prstDash val="solid"/>
              <a:miter/>
            </a:ln>
          </p:spPr>
          <p:txBody>
            <a:bodyPr rtlCol="0" anchor="ctr"/>
            <a:lstStyle/>
            <a:p>
              <a:endParaRPr lang="zh-CN" altLang="en-US"/>
            </a:p>
          </p:txBody>
        </p:sp>
        <p:sp>
          <p:nvSpPr>
            <p:cNvPr id="6100" name="任意多边形: 形状 6099">
              <a:extLst>
                <a:ext uri="{FF2B5EF4-FFF2-40B4-BE49-F238E27FC236}">
                  <a16:creationId xmlns:a16="http://schemas.microsoft.com/office/drawing/2014/main" id="{386C81E3-C79D-5B83-C885-7E2D1C0DB794}"/>
                </a:ext>
              </a:extLst>
            </p:cNvPr>
            <p:cNvSpPr/>
            <p:nvPr/>
          </p:nvSpPr>
          <p:spPr>
            <a:xfrm>
              <a:off x="5465547" y="5001362"/>
              <a:ext cx="88424" cy="124201"/>
            </a:xfrm>
            <a:custGeom>
              <a:avLst/>
              <a:gdLst>
                <a:gd name="connsiteX0" fmla="*/ 33578 w 88424"/>
                <a:gd name="connsiteY0" fmla="*/ 111820 h 124201"/>
                <a:gd name="connsiteX1" fmla="*/ 14153 w 88424"/>
                <a:gd name="connsiteY1" fmla="*/ 122032 h 124201"/>
                <a:gd name="connsiteX2" fmla="*/ 688 w 88424"/>
                <a:gd name="connsiteY2" fmla="*/ 121706 h 124201"/>
                <a:gd name="connsiteX3" fmla="*/ 459 w 88424"/>
                <a:gd name="connsiteY3" fmla="*/ 117500 h 124201"/>
                <a:gd name="connsiteX4" fmla="*/ 17113 w 88424"/>
                <a:gd name="connsiteY4" fmla="*/ 106350 h 124201"/>
                <a:gd name="connsiteX5" fmla="*/ 32721 w 88424"/>
                <a:gd name="connsiteY5" fmla="*/ 87108 h 124201"/>
                <a:gd name="connsiteX6" fmla="*/ 33498 w 88424"/>
                <a:gd name="connsiteY6" fmla="*/ 23894 h 124201"/>
                <a:gd name="connsiteX7" fmla="*/ 32000 w 88424"/>
                <a:gd name="connsiteY7" fmla="*/ 1640 h 124201"/>
                <a:gd name="connsiteX8" fmla="*/ 33606 w 88424"/>
                <a:gd name="connsiteY8" fmla="*/ 0 h 124201"/>
                <a:gd name="connsiteX9" fmla="*/ 39218 w 88424"/>
                <a:gd name="connsiteY9" fmla="*/ 2777 h 124201"/>
                <a:gd name="connsiteX10" fmla="*/ 42470 w 88424"/>
                <a:gd name="connsiteY10" fmla="*/ 11544 h 124201"/>
                <a:gd name="connsiteX11" fmla="*/ 47808 w 88424"/>
                <a:gd name="connsiteY11" fmla="*/ 7710 h 124201"/>
                <a:gd name="connsiteX12" fmla="*/ 50946 w 88424"/>
                <a:gd name="connsiteY12" fmla="*/ 14819 h 124201"/>
                <a:gd name="connsiteX13" fmla="*/ 44436 w 88424"/>
                <a:gd name="connsiteY13" fmla="*/ 48452 h 124201"/>
                <a:gd name="connsiteX14" fmla="*/ 51911 w 88424"/>
                <a:gd name="connsiteY14" fmla="*/ 32518 h 124201"/>
                <a:gd name="connsiteX15" fmla="*/ 55803 w 88424"/>
                <a:gd name="connsiteY15" fmla="*/ 20494 h 124201"/>
                <a:gd name="connsiteX16" fmla="*/ 66445 w 88424"/>
                <a:gd name="connsiteY16" fmla="*/ 16442 h 124201"/>
                <a:gd name="connsiteX17" fmla="*/ 66519 w 88424"/>
                <a:gd name="connsiteY17" fmla="*/ 23043 h 124201"/>
                <a:gd name="connsiteX18" fmla="*/ 69725 w 88424"/>
                <a:gd name="connsiteY18" fmla="*/ 26249 h 124201"/>
                <a:gd name="connsiteX19" fmla="*/ 76366 w 88424"/>
                <a:gd name="connsiteY19" fmla="*/ 22974 h 124201"/>
                <a:gd name="connsiteX20" fmla="*/ 81029 w 88424"/>
                <a:gd name="connsiteY20" fmla="*/ 26580 h 124201"/>
                <a:gd name="connsiteX21" fmla="*/ 86196 w 88424"/>
                <a:gd name="connsiteY21" fmla="*/ 36164 h 124201"/>
                <a:gd name="connsiteX22" fmla="*/ 88110 w 88424"/>
                <a:gd name="connsiteY22" fmla="*/ 39862 h 124201"/>
                <a:gd name="connsiteX23" fmla="*/ 76320 w 88424"/>
                <a:gd name="connsiteY23" fmla="*/ 69060 h 124201"/>
                <a:gd name="connsiteX24" fmla="*/ 76332 w 88424"/>
                <a:gd name="connsiteY24" fmla="*/ 69060 h 124201"/>
                <a:gd name="connsiteX25" fmla="*/ 58810 w 88424"/>
                <a:gd name="connsiteY25" fmla="*/ 67305 h 124201"/>
                <a:gd name="connsiteX26" fmla="*/ 65039 w 88424"/>
                <a:gd name="connsiteY26" fmla="*/ 77232 h 124201"/>
                <a:gd name="connsiteX27" fmla="*/ 59072 w 88424"/>
                <a:gd name="connsiteY27" fmla="*/ 82387 h 124201"/>
                <a:gd name="connsiteX28" fmla="*/ 56055 w 88424"/>
                <a:gd name="connsiteY28" fmla="*/ 79507 h 124201"/>
                <a:gd name="connsiteX29" fmla="*/ 54678 w 88424"/>
                <a:gd name="connsiteY29" fmla="*/ 75009 h 124201"/>
                <a:gd name="connsiteX30" fmla="*/ 50180 w 88424"/>
                <a:gd name="connsiteY30" fmla="*/ 77650 h 124201"/>
                <a:gd name="connsiteX31" fmla="*/ 33578 w 88424"/>
                <a:gd name="connsiteY31" fmla="*/ 111820 h 12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8424" h="124201">
                  <a:moveTo>
                    <a:pt x="33578" y="111820"/>
                  </a:moveTo>
                  <a:cubicBezTo>
                    <a:pt x="27514" y="115877"/>
                    <a:pt x="18959" y="114385"/>
                    <a:pt x="14153" y="122032"/>
                  </a:cubicBezTo>
                  <a:cubicBezTo>
                    <a:pt x="10781" y="127399"/>
                    <a:pt x="5294" y="121032"/>
                    <a:pt x="688" y="121706"/>
                  </a:cubicBezTo>
                  <a:cubicBezTo>
                    <a:pt x="-146" y="120346"/>
                    <a:pt x="-221" y="118946"/>
                    <a:pt x="459" y="117500"/>
                  </a:cubicBezTo>
                  <a:cubicBezTo>
                    <a:pt x="5346" y="112791"/>
                    <a:pt x="11586" y="110111"/>
                    <a:pt x="17113" y="106350"/>
                  </a:cubicBezTo>
                  <a:cubicBezTo>
                    <a:pt x="26194" y="103087"/>
                    <a:pt x="30863" y="96235"/>
                    <a:pt x="32721" y="87108"/>
                  </a:cubicBezTo>
                  <a:cubicBezTo>
                    <a:pt x="42785" y="66179"/>
                    <a:pt x="35652" y="44937"/>
                    <a:pt x="33498" y="23894"/>
                  </a:cubicBezTo>
                  <a:cubicBezTo>
                    <a:pt x="32738" y="16465"/>
                    <a:pt x="29492" y="9292"/>
                    <a:pt x="32000" y="1640"/>
                  </a:cubicBezTo>
                  <a:cubicBezTo>
                    <a:pt x="32532" y="1091"/>
                    <a:pt x="33069" y="543"/>
                    <a:pt x="33606" y="0"/>
                  </a:cubicBezTo>
                  <a:cubicBezTo>
                    <a:pt x="35789" y="297"/>
                    <a:pt x="38001" y="720"/>
                    <a:pt x="39218" y="2777"/>
                  </a:cubicBezTo>
                  <a:cubicBezTo>
                    <a:pt x="40836" y="5520"/>
                    <a:pt x="38984" y="9927"/>
                    <a:pt x="42470" y="11544"/>
                  </a:cubicBezTo>
                  <a:cubicBezTo>
                    <a:pt x="45596" y="12996"/>
                    <a:pt x="44596" y="6612"/>
                    <a:pt x="47808" y="7710"/>
                  </a:cubicBezTo>
                  <a:cubicBezTo>
                    <a:pt x="51157" y="8852"/>
                    <a:pt x="54317" y="12116"/>
                    <a:pt x="50946" y="14819"/>
                  </a:cubicBezTo>
                  <a:cubicBezTo>
                    <a:pt x="38870" y="24506"/>
                    <a:pt x="44705" y="36279"/>
                    <a:pt x="44436" y="48452"/>
                  </a:cubicBezTo>
                  <a:cubicBezTo>
                    <a:pt x="56861" y="41925"/>
                    <a:pt x="56958" y="41874"/>
                    <a:pt x="51911" y="32518"/>
                  </a:cubicBezTo>
                  <a:cubicBezTo>
                    <a:pt x="48922" y="26975"/>
                    <a:pt x="50557" y="23060"/>
                    <a:pt x="55803" y="20494"/>
                  </a:cubicBezTo>
                  <a:cubicBezTo>
                    <a:pt x="59198" y="18836"/>
                    <a:pt x="62890" y="17774"/>
                    <a:pt x="66445" y="16442"/>
                  </a:cubicBezTo>
                  <a:cubicBezTo>
                    <a:pt x="66468" y="18642"/>
                    <a:pt x="66496" y="20842"/>
                    <a:pt x="66519" y="23043"/>
                  </a:cubicBezTo>
                  <a:cubicBezTo>
                    <a:pt x="67571" y="24129"/>
                    <a:pt x="68634" y="25197"/>
                    <a:pt x="69725" y="26249"/>
                  </a:cubicBezTo>
                  <a:cubicBezTo>
                    <a:pt x="71937" y="25157"/>
                    <a:pt x="74154" y="24066"/>
                    <a:pt x="76366" y="22974"/>
                  </a:cubicBezTo>
                  <a:cubicBezTo>
                    <a:pt x="80109" y="21368"/>
                    <a:pt x="81584" y="24283"/>
                    <a:pt x="81029" y="26580"/>
                  </a:cubicBezTo>
                  <a:cubicBezTo>
                    <a:pt x="79783" y="31747"/>
                    <a:pt x="82933" y="33821"/>
                    <a:pt x="86196" y="36164"/>
                  </a:cubicBezTo>
                  <a:cubicBezTo>
                    <a:pt x="87556" y="37084"/>
                    <a:pt x="89099" y="39245"/>
                    <a:pt x="88110" y="39862"/>
                  </a:cubicBezTo>
                  <a:cubicBezTo>
                    <a:pt x="77063" y="46823"/>
                    <a:pt x="79458" y="59042"/>
                    <a:pt x="76320" y="69060"/>
                  </a:cubicBezTo>
                  <a:lnTo>
                    <a:pt x="76332" y="69060"/>
                  </a:lnTo>
                  <a:cubicBezTo>
                    <a:pt x="70434" y="68831"/>
                    <a:pt x="64496" y="69860"/>
                    <a:pt x="58810" y="67305"/>
                  </a:cubicBezTo>
                  <a:cubicBezTo>
                    <a:pt x="57289" y="73935"/>
                    <a:pt x="67108" y="71289"/>
                    <a:pt x="65039" y="77232"/>
                  </a:cubicBezTo>
                  <a:cubicBezTo>
                    <a:pt x="64056" y="80044"/>
                    <a:pt x="61667" y="81461"/>
                    <a:pt x="59072" y="82387"/>
                  </a:cubicBezTo>
                  <a:cubicBezTo>
                    <a:pt x="56358" y="83353"/>
                    <a:pt x="52889" y="84130"/>
                    <a:pt x="56055" y="79507"/>
                  </a:cubicBezTo>
                  <a:cubicBezTo>
                    <a:pt x="57975" y="76707"/>
                    <a:pt x="57204" y="75884"/>
                    <a:pt x="54678" y="75009"/>
                  </a:cubicBezTo>
                  <a:cubicBezTo>
                    <a:pt x="52140" y="74129"/>
                    <a:pt x="50345" y="74895"/>
                    <a:pt x="50180" y="77650"/>
                  </a:cubicBezTo>
                  <a:cubicBezTo>
                    <a:pt x="49363" y="91354"/>
                    <a:pt x="39990" y="100858"/>
                    <a:pt x="33578" y="111820"/>
                  </a:cubicBezTo>
                  <a:close/>
                </a:path>
              </a:pathLst>
            </a:custGeom>
            <a:grpFill/>
            <a:ln w="5715" cap="flat">
              <a:noFill/>
              <a:prstDash val="solid"/>
              <a:miter/>
            </a:ln>
          </p:spPr>
          <p:txBody>
            <a:bodyPr rtlCol="0" anchor="ctr"/>
            <a:lstStyle/>
            <a:p>
              <a:endParaRPr lang="zh-CN" altLang="en-US"/>
            </a:p>
          </p:txBody>
        </p:sp>
        <p:sp>
          <p:nvSpPr>
            <p:cNvPr id="6101" name="任意多边形: 形状 6100">
              <a:extLst>
                <a:ext uri="{FF2B5EF4-FFF2-40B4-BE49-F238E27FC236}">
                  <a16:creationId xmlns:a16="http://schemas.microsoft.com/office/drawing/2014/main" id="{8D89B1DA-79C6-16B8-9C18-DB0986E6EC22}"/>
                </a:ext>
              </a:extLst>
            </p:cNvPr>
            <p:cNvSpPr/>
            <p:nvPr/>
          </p:nvSpPr>
          <p:spPr>
            <a:xfrm>
              <a:off x="5474271" y="5184937"/>
              <a:ext cx="93914" cy="76263"/>
            </a:xfrm>
            <a:custGeom>
              <a:avLst/>
              <a:gdLst>
                <a:gd name="connsiteX0" fmla="*/ 31387 w 93914"/>
                <a:gd name="connsiteY0" fmla="*/ 705 h 76263"/>
                <a:gd name="connsiteX1" fmla="*/ 31415 w 93914"/>
                <a:gd name="connsiteY1" fmla="*/ 7163 h 76263"/>
                <a:gd name="connsiteX2" fmla="*/ 29038 w 93914"/>
                <a:gd name="connsiteY2" fmla="*/ 10809 h 76263"/>
                <a:gd name="connsiteX3" fmla="*/ 34713 w 93914"/>
                <a:gd name="connsiteY3" fmla="*/ 10477 h 76263"/>
                <a:gd name="connsiteX4" fmla="*/ 38010 w 93914"/>
                <a:gd name="connsiteY4" fmla="*/ 7185 h 76263"/>
                <a:gd name="connsiteX5" fmla="*/ 43457 w 93914"/>
                <a:gd name="connsiteY5" fmla="*/ 14724 h 76263"/>
                <a:gd name="connsiteX6" fmla="*/ 44360 w 93914"/>
                <a:gd name="connsiteY6" fmla="*/ 35720 h 76263"/>
                <a:gd name="connsiteX7" fmla="*/ 64322 w 93914"/>
                <a:gd name="connsiteY7" fmla="*/ 17050 h 76263"/>
                <a:gd name="connsiteX8" fmla="*/ 67677 w 93914"/>
                <a:gd name="connsiteY8" fmla="*/ 23690 h 76263"/>
                <a:gd name="connsiteX9" fmla="*/ 70900 w 93914"/>
                <a:gd name="connsiteY9" fmla="*/ 23610 h 76263"/>
                <a:gd name="connsiteX10" fmla="*/ 70894 w 93914"/>
                <a:gd name="connsiteY10" fmla="*/ 20353 h 76263"/>
                <a:gd name="connsiteX11" fmla="*/ 74158 w 93914"/>
                <a:gd name="connsiteY11" fmla="*/ 20319 h 76263"/>
                <a:gd name="connsiteX12" fmla="*/ 77484 w 93914"/>
                <a:gd name="connsiteY12" fmla="*/ 20336 h 76263"/>
                <a:gd name="connsiteX13" fmla="*/ 80758 w 93914"/>
                <a:gd name="connsiteY13" fmla="*/ 17050 h 76263"/>
                <a:gd name="connsiteX14" fmla="*/ 80770 w 93914"/>
                <a:gd name="connsiteY14" fmla="*/ 17033 h 76263"/>
                <a:gd name="connsiteX15" fmla="*/ 93914 w 93914"/>
                <a:gd name="connsiteY15" fmla="*/ 10500 h 76263"/>
                <a:gd name="connsiteX16" fmla="*/ 93914 w 93914"/>
                <a:gd name="connsiteY16" fmla="*/ 13723 h 76263"/>
                <a:gd name="connsiteX17" fmla="*/ 87371 w 93914"/>
                <a:gd name="connsiteY17" fmla="*/ 29606 h 76263"/>
                <a:gd name="connsiteX18" fmla="*/ 83050 w 93914"/>
                <a:gd name="connsiteY18" fmla="*/ 43710 h 76263"/>
                <a:gd name="connsiteX19" fmla="*/ 78387 w 93914"/>
                <a:gd name="connsiteY19" fmla="*/ 32234 h 76263"/>
                <a:gd name="connsiteX20" fmla="*/ 64339 w 93914"/>
                <a:gd name="connsiteY20" fmla="*/ 46636 h 76263"/>
                <a:gd name="connsiteX21" fmla="*/ 63699 w 93914"/>
                <a:gd name="connsiteY21" fmla="*/ 48745 h 76263"/>
                <a:gd name="connsiteX22" fmla="*/ 54458 w 93914"/>
                <a:gd name="connsiteY22" fmla="*/ 63095 h 76263"/>
                <a:gd name="connsiteX23" fmla="*/ 44600 w 93914"/>
                <a:gd name="connsiteY23" fmla="*/ 76251 h 76263"/>
                <a:gd name="connsiteX24" fmla="*/ 40091 w 93914"/>
                <a:gd name="connsiteY24" fmla="*/ 70262 h 76263"/>
                <a:gd name="connsiteX25" fmla="*/ 38004 w 93914"/>
                <a:gd name="connsiteY25" fmla="*/ 66382 h 76263"/>
                <a:gd name="connsiteX26" fmla="*/ 38022 w 93914"/>
                <a:gd name="connsiteY26" fmla="*/ 66382 h 76263"/>
                <a:gd name="connsiteX27" fmla="*/ 34067 w 93914"/>
                <a:gd name="connsiteY27" fmla="*/ 68353 h 76263"/>
                <a:gd name="connsiteX28" fmla="*/ 27843 w 93914"/>
                <a:gd name="connsiteY28" fmla="*/ 69033 h 76263"/>
                <a:gd name="connsiteX29" fmla="*/ 8407 w 93914"/>
                <a:gd name="connsiteY29" fmla="*/ 76245 h 76263"/>
                <a:gd name="connsiteX30" fmla="*/ 383 w 93914"/>
                <a:gd name="connsiteY30" fmla="*/ 66959 h 76263"/>
                <a:gd name="connsiteX31" fmla="*/ 3114 w 93914"/>
                <a:gd name="connsiteY31" fmla="*/ 63935 h 76263"/>
                <a:gd name="connsiteX32" fmla="*/ 10681 w 93914"/>
                <a:gd name="connsiteY32" fmla="*/ 61346 h 76263"/>
                <a:gd name="connsiteX33" fmla="*/ 17905 w 93914"/>
                <a:gd name="connsiteY33" fmla="*/ 56786 h 76263"/>
                <a:gd name="connsiteX34" fmla="*/ 21042 w 93914"/>
                <a:gd name="connsiteY34" fmla="*/ 51482 h 76263"/>
                <a:gd name="connsiteX35" fmla="*/ 29443 w 93914"/>
                <a:gd name="connsiteY35" fmla="*/ 35840 h 76263"/>
                <a:gd name="connsiteX36" fmla="*/ 15630 w 93914"/>
                <a:gd name="connsiteY36" fmla="*/ 37429 h 76263"/>
                <a:gd name="connsiteX37" fmla="*/ 7452 w 93914"/>
                <a:gd name="connsiteY37" fmla="*/ 34429 h 76263"/>
                <a:gd name="connsiteX38" fmla="*/ 12778 w 93914"/>
                <a:gd name="connsiteY38" fmla="*/ 27885 h 76263"/>
                <a:gd name="connsiteX39" fmla="*/ 15019 w 93914"/>
                <a:gd name="connsiteY39" fmla="*/ 26388 h 76263"/>
                <a:gd name="connsiteX40" fmla="*/ 11207 w 93914"/>
                <a:gd name="connsiteY40" fmla="*/ 26742 h 76263"/>
                <a:gd name="connsiteX41" fmla="*/ 15527 w 93914"/>
                <a:gd name="connsiteY41" fmla="*/ 6723 h 76263"/>
                <a:gd name="connsiteX42" fmla="*/ 23100 w 93914"/>
                <a:gd name="connsiteY42" fmla="*/ 1836 h 76263"/>
                <a:gd name="connsiteX43" fmla="*/ 31387 w 93914"/>
                <a:gd name="connsiteY43" fmla="*/ 705 h 76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93914" h="76263">
                  <a:moveTo>
                    <a:pt x="31387" y="705"/>
                  </a:moveTo>
                  <a:cubicBezTo>
                    <a:pt x="31398" y="2859"/>
                    <a:pt x="31409" y="5008"/>
                    <a:pt x="31415" y="7163"/>
                  </a:cubicBezTo>
                  <a:cubicBezTo>
                    <a:pt x="31186" y="8746"/>
                    <a:pt x="30552" y="10066"/>
                    <a:pt x="29038" y="10809"/>
                  </a:cubicBezTo>
                  <a:cubicBezTo>
                    <a:pt x="31004" y="12015"/>
                    <a:pt x="32787" y="10037"/>
                    <a:pt x="34713" y="10477"/>
                  </a:cubicBezTo>
                  <a:cubicBezTo>
                    <a:pt x="35810" y="9380"/>
                    <a:pt x="36913" y="8283"/>
                    <a:pt x="38010" y="7185"/>
                  </a:cubicBezTo>
                  <a:cubicBezTo>
                    <a:pt x="44497" y="6294"/>
                    <a:pt x="43137" y="11352"/>
                    <a:pt x="43457" y="14724"/>
                  </a:cubicBezTo>
                  <a:cubicBezTo>
                    <a:pt x="44062" y="21136"/>
                    <a:pt x="41559" y="27651"/>
                    <a:pt x="44360" y="35720"/>
                  </a:cubicBezTo>
                  <a:cubicBezTo>
                    <a:pt x="50566" y="28142"/>
                    <a:pt x="53818" y="18250"/>
                    <a:pt x="64322" y="17050"/>
                  </a:cubicBezTo>
                  <a:cubicBezTo>
                    <a:pt x="66980" y="18490"/>
                    <a:pt x="67562" y="20970"/>
                    <a:pt x="67677" y="23690"/>
                  </a:cubicBezTo>
                  <a:cubicBezTo>
                    <a:pt x="68757" y="23925"/>
                    <a:pt x="69906" y="26851"/>
                    <a:pt x="70900" y="23610"/>
                  </a:cubicBezTo>
                  <a:cubicBezTo>
                    <a:pt x="70900" y="22525"/>
                    <a:pt x="70900" y="21439"/>
                    <a:pt x="70894" y="20353"/>
                  </a:cubicBezTo>
                  <a:cubicBezTo>
                    <a:pt x="71974" y="19290"/>
                    <a:pt x="73060" y="19330"/>
                    <a:pt x="74158" y="20319"/>
                  </a:cubicBezTo>
                  <a:cubicBezTo>
                    <a:pt x="75266" y="20324"/>
                    <a:pt x="76375" y="20330"/>
                    <a:pt x="77484" y="20336"/>
                  </a:cubicBezTo>
                  <a:cubicBezTo>
                    <a:pt x="79690" y="20353"/>
                    <a:pt x="79615" y="18095"/>
                    <a:pt x="80758" y="17050"/>
                  </a:cubicBezTo>
                  <a:lnTo>
                    <a:pt x="80770" y="17033"/>
                  </a:lnTo>
                  <a:cubicBezTo>
                    <a:pt x="83445" y="11420"/>
                    <a:pt x="86473" y="6511"/>
                    <a:pt x="93914" y="10500"/>
                  </a:cubicBezTo>
                  <a:cubicBezTo>
                    <a:pt x="93914" y="11575"/>
                    <a:pt x="93914" y="12649"/>
                    <a:pt x="93914" y="13723"/>
                  </a:cubicBezTo>
                  <a:cubicBezTo>
                    <a:pt x="88971" y="17878"/>
                    <a:pt x="87262" y="23382"/>
                    <a:pt x="87371" y="29606"/>
                  </a:cubicBezTo>
                  <a:cubicBezTo>
                    <a:pt x="87456" y="34560"/>
                    <a:pt x="86994" y="39338"/>
                    <a:pt x="83050" y="43710"/>
                  </a:cubicBezTo>
                  <a:cubicBezTo>
                    <a:pt x="78730" y="41207"/>
                    <a:pt x="82536" y="35709"/>
                    <a:pt x="78387" y="32234"/>
                  </a:cubicBezTo>
                  <a:cubicBezTo>
                    <a:pt x="76146" y="39595"/>
                    <a:pt x="70089" y="42944"/>
                    <a:pt x="64339" y="46636"/>
                  </a:cubicBezTo>
                  <a:cubicBezTo>
                    <a:pt x="64128" y="47339"/>
                    <a:pt x="63911" y="48042"/>
                    <a:pt x="63699" y="48745"/>
                  </a:cubicBezTo>
                  <a:cubicBezTo>
                    <a:pt x="58847" y="52385"/>
                    <a:pt x="56824" y="57855"/>
                    <a:pt x="54458" y="63095"/>
                  </a:cubicBezTo>
                  <a:cubicBezTo>
                    <a:pt x="43965" y="62078"/>
                    <a:pt x="44382" y="69239"/>
                    <a:pt x="44600" y="76251"/>
                  </a:cubicBezTo>
                  <a:cubicBezTo>
                    <a:pt x="40976" y="75885"/>
                    <a:pt x="34421" y="77874"/>
                    <a:pt x="40091" y="70262"/>
                  </a:cubicBezTo>
                  <a:cubicBezTo>
                    <a:pt x="41102" y="68902"/>
                    <a:pt x="39490" y="67279"/>
                    <a:pt x="38004" y="66382"/>
                  </a:cubicBezTo>
                  <a:lnTo>
                    <a:pt x="38022" y="66382"/>
                  </a:lnTo>
                  <a:cubicBezTo>
                    <a:pt x="37079" y="67810"/>
                    <a:pt x="35787" y="69056"/>
                    <a:pt x="34067" y="68353"/>
                  </a:cubicBezTo>
                  <a:cubicBezTo>
                    <a:pt x="31752" y="67410"/>
                    <a:pt x="28661" y="56197"/>
                    <a:pt x="27843" y="69033"/>
                  </a:cubicBezTo>
                  <a:cubicBezTo>
                    <a:pt x="20322" y="68627"/>
                    <a:pt x="15945" y="76697"/>
                    <a:pt x="8407" y="76245"/>
                  </a:cubicBezTo>
                  <a:cubicBezTo>
                    <a:pt x="6212" y="72742"/>
                    <a:pt x="-1835" y="74297"/>
                    <a:pt x="383" y="66959"/>
                  </a:cubicBezTo>
                  <a:cubicBezTo>
                    <a:pt x="1051" y="65730"/>
                    <a:pt x="1971" y="64736"/>
                    <a:pt x="3114" y="63935"/>
                  </a:cubicBezTo>
                  <a:cubicBezTo>
                    <a:pt x="5457" y="62535"/>
                    <a:pt x="7989" y="61689"/>
                    <a:pt x="10681" y="61346"/>
                  </a:cubicBezTo>
                  <a:cubicBezTo>
                    <a:pt x="13990" y="61295"/>
                    <a:pt x="16636" y="60147"/>
                    <a:pt x="17905" y="56786"/>
                  </a:cubicBezTo>
                  <a:cubicBezTo>
                    <a:pt x="18728" y="54877"/>
                    <a:pt x="19694" y="53077"/>
                    <a:pt x="21042" y="51482"/>
                  </a:cubicBezTo>
                  <a:cubicBezTo>
                    <a:pt x="27037" y="48002"/>
                    <a:pt x="29672" y="42704"/>
                    <a:pt x="29443" y="35840"/>
                  </a:cubicBezTo>
                  <a:cubicBezTo>
                    <a:pt x="25157" y="38544"/>
                    <a:pt x="20259" y="36675"/>
                    <a:pt x="15630" y="37429"/>
                  </a:cubicBezTo>
                  <a:cubicBezTo>
                    <a:pt x="12493" y="37515"/>
                    <a:pt x="8578" y="38818"/>
                    <a:pt x="7452" y="34429"/>
                  </a:cubicBezTo>
                  <a:cubicBezTo>
                    <a:pt x="6412" y="30371"/>
                    <a:pt x="9167" y="28559"/>
                    <a:pt x="12778" y="27885"/>
                  </a:cubicBezTo>
                  <a:cubicBezTo>
                    <a:pt x="13459" y="27314"/>
                    <a:pt x="14653" y="27485"/>
                    <a:pt x="15019" y="26388"/>
                  </a:cubicBezTo>
                  <a:cubicBezTo>
                    <a:pt x="13853" y="27508"/>
                    <a:pt x="12561" y="27337"/>
                    <a:pt x="11207" y="26742"/>
                  </a:cubicBezTo>
                  <a:cubicBezTo>
                    <a:pt x="5812" y="18575"/>
                    <a:pt x="9641" y="12432"/>
                    <a:pt x="15527" y="6723"/>
                  </a:cubicBezTo>
                  <a:cubicBezTo>
                    <a:pt x="17871" y="4819"/>
                    <a:pt x="20494" y="3333"/>
                    <a:pt x="23100" y="1836"/>
                  </a:cubicBezTo>
                  <a:cubicBezTo>
                    <a:pt x="25752" y="722"/>
                    <a:pt x="28341" y="-970"/>
                    <a:pt x="31387" y="705"/>
                  </a:cubicBezTo>
                  <a:close/>
                </a:path>
              </a:pathLst>
            </a:custGeom>
            <a:grpFill/>
            <a:ln w="5715" cap="flat">
              <a:noFill/>
              <a:prstDash val="solid"/>
              <a:miter/>
            </a:ln>
          </p:spPr>
          <p:txBody>
            <a:bodyPr rtlCol="0" anchor="ctr"/>
            <a:lstStyle/>
            <a:p>
              <a:endParaRPr lang="zh-CN" altLang="en-US"/>
            </a:p>
          </p:txBody>
        </p:sp>
        <p:sp>
          <p:nvSpPr>
            <p:cNvPr id="6102" name="任意多边形: 形状 6101">
              <a:extLst>
                <a:ext uri="{FF2B5EF4-FFF2-40B4-BE49-F238E27FC236}">
                  <a16:creationId xmlns:a16="http://schemas.microsoft.com/office/drawing/2014/main" id="{2B4750F0-FE67-E4E2-A355-4BC523BF02E3}"/>
                </a:ext>
              </a:extLst>
            </p:cNvPr>
            <p:cNvSpPr/>
            <p:nvPr/>
          </p:nvSpPr>
          <p:spPr>
            <a:xfrm>
              <a:off x="5509522" y="5089373"/>
              <a:ext cx="37106" cy="52430"/>
            </a:xfrm>
            <a:custGeom>
              <a:avLst/>
              <a:gdLst>
                <a:gd name="connsiteX0" fmla="*/ 9348 w 37106"/>
                <a:gd name="connsiteY0" fmla="*/ 43560 h 52430"/>
                <a:gd name="connsiteX1" fmla="*/ 2708 w 37106"/>
                <a:gd name="connsiteY1" fmla="*/ 43497 h 52430"/>
                <a:gd name="connsiteX2" fmla="*/ 2782 w 37106"/>
                <a:gd name="connsiteY2" fmla="*/ 30358 h 52430"/>
                <a:gd name="connsiteX3" fmla="*/ 9251 w 37106"/>
                <a:gd name="connsiteY3" fmla="*/ 15019 h 52430"/>
                <a:gd name="connsiteX4" fmla="*/ 18412 w 37106"/>
                <a:gd name="connsiteY4" fmla="*/ 0 h 52430"/>
                <a:gd name="connsiteX5" fmla="*/ 37106 w 37106"/>
                <a:gd name="connsiteY5" fmla="*/ 4549 h 52430"/>
                <a:gd name="connsiteX6" fmla="*/ 11417 w 37106"/>
                <a:gd name="connsiteY6" fmla="*/ 25935 h 52430"/>
                <a:gd name="connsiteX7" fmla="*/ 23562 w 37106"/>
                <a:gd name="connsiteY7" fmla="*/ 24174 h 52430"/>
                <a:gd name="connsiteX8" fmla="*/ 29499 w 37106"/>
                <a:gd name="connsiteY8" fmla="*/ 28850 h 52430"/>
                <a:gd name="connsiteX9" fmla="*/ 25305 w 37106"/>
                <a:gd name="connsiteY9" fmla="*/ 33804 h 52430"/>
                <a:gd name="connsiteX10" fmla="*/ 25699 w 37106"/>
                <a:gd name="connsiteY10" fmla="*/ 43417 h 52430"/>
                <a:gd name="connsiteX11" fmla="*/ 9331 w 37106"/>
                <a:gd name="connsiteY11" fmla="*/ 50075 h 52430"/>
                <a:gd name="connsiteX12" fmla="*/ 9331 w 37106"/>
                <a:gd name="connsiteY12" fmla="*/ 46834 h 52430"/>
                <a:gd name="connsiteX13" fmla="*/ 10194 w 37106"/>
                <a:gd name="connsiteY13" fmla="*/ 44657 h 52430"/>
                <a:gd name="connsiteX14" fmla="*/ 9348 w 37106"/>
                <a:gd name="connsiteY14" fmla="*/ 43560 h 5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106" h="52430">
                  <a:moveTo>
                    <a:pt x="9348" y="43560"/>
                  </a:moveTo>
                  <a:cubicBezTo>
                    <a:pt x="7131" y="43840"/>
                    <a:pt x="4885" y="47194"/>
                    <a:pt x="2708" y="43497"/>
                  </a:cubicBezTo>
                  <a:cubicBezTo>
                    <a:pt x="-1350" y="39096"/>
                    <a:pt x="-447" y="34719"/>
                    <a:pt x="2782" y="30358"/>
                  </a:cubicBezTo>
                  <a:cubicBezTo>
                    <a:pt x="2387" y="24180"/>
                    <a:pt x="2925" y="18825"/>
                    <a:pt x="9251" y="15019"/>
                  </a:cubicBezTo>
                  <a:cubicBezTo>
                    <a:pt x="14040" y="12144"/>
                    <a:pt x="18401" y="8070"/>
                    <a:pt x="18412" y="0"/>
                  </a:cubicBezTo>
                  <a:cubicBezTo>
                    <a:pt x="25510" y="9933"/>
                    <a:pt x="25510" y="9933"/>
                    <a:pt x="37106" y="4549"/>
                  </a:cubicBezTo>
                  <a:cubicBezTo>
                    <a:pt x="33763" y="18088"/>
                    <a:pt x="18898" y="17614"/>
                    <a:pt x="11417" y="25935"/>
                  </a:cubicBezTo>
                  <a:cubicBezTo>
                    <a:pt x="17869" y="29546"/>
                    <a:pt x="19772" y="23711"/>
                    <a:pt x="23562" y="24174"/>
                  </a:cubicBezTo>
                  <a:cubicBezTo>
                    <a:pt x="26670" y="24557"/>
                    <a:pt x="28539" y="26055"/>
                    <a:pt x="29499" y="28850"/>
                  </a:cubicBezTo>
                  <a:cubicBezTo>
                    <a:pt x="30854" y="32804"/>
                    <a:pt x="28031" y="32964"/>
                    <a:pt x="25305" y="33804"/>
                  </a:cubicBezTo>
                  <a:cubicBezTo>
                    <a:pt x="13703" y="37370"/>
                    <a:pt x="25385" y="40199"/>
                    <a:pt x="25699" y="43417"/>
                  </a:cubicBezTo>
                  <a:cubicBezTo>
                    <a:pt x="22693" y="51658"/>
                    <a:pt x="17744" y="55127"/>
                    <a:pt x="9331" y="50075"/>
                  </a:cubicBezTo>
                  <a:cubicBezTo>
                    <a:pt x="9331" y="48995"/>
                    <a:pt x="9337" y="47915"/>
                    <a:pt x="9331" y="46834"/>
                  </a:cubicBezTo>
                  <a:cubicBezTo>
                    <a:pt x="10183" y="46115"/>
                    <a:pt x="10468" y="45383"/>
                    <a:pt x="10194" y="44657"/>
                  </a:cubicBezTo>
                  <a:cubicBezTo>
                    <a:pt x="9914" y="43926"/>
                    <a:pt x="9634" y="43560"/>
                    <a:pt x="9348" y="43560"/>
                  </a:cubicBezTo>
                  <a:close/>
                </a:path>
              </a:pathLst>
            </a:custGeom>
            <a:grpFill/>
            <a:ln w="5715" cap="flat">
              <a:noFill/>
              <a:prstDash val="solid"/>
              <a:miter/>
            </a:ln>
          </p:spPr>
          <p:txBody>
            <a:bodyPr rtlCol="0" anchor="ctr"/>
            <a:lstStyle/>
            <a:p>
              <a:endParaRPr lang="zh-CN" altLang="en-US"/>
            </a:p>
          </p:txBody>
        </p:sp>
        <p:sp>
          <p:nvSpPr>
            <p:cNvPr id="6103" name="任意多边形: 形状 6102">
              <a:extLst>
                <a:ext uri="{FF2B5EF4-FFF2-40B4-BE49-F238E27FC236}">
                  <a16:creationId xmlns:a16="http://schemas.microsoft.com/office/drawing/2014/main" id="{AEFA9BFC-EC68-E778-88C4-33D8DE21B75D}"/>
                </a:ext>
              </a:extLst>
            </p:cNvPr>
            <p:cNvSpPr/>
            <p:nvPr/>
          </p:nvSpPr>
          <p:spPr>
            <a:xfrm>
              <a:off x="5512281" y="5182259"/>
              <a:ext cx="26306" cy="43473"/>
            </a:xfrm>
            <a:custGeom>
              <a:avLst/>
              <a:gdLst>
                <a:gd name="connsiteX0" fmla="*/ 26306 w 26306"/>
                <a:gd name="connsiteY0" fmla="*/ 19734 h 43473"/>
                <a:gd name="connsiteX1" fmla="*/ 14956 w 26306"/>
                <a:gd name="connsiteY1" fmla="*/ 36188 h 43473"/>
                <a:gd name="connsiteX2" fmla="*/ 5229 w 26306"/>
                <a:gd name="connsiteY2" fmla="*/ 43474 h 43473"/>
                <a:gd name="connsiteX3" fmla="*/ 1280 w 26306"/>
                <a:gd name="connsiteY3" fmla="*/ 18259 h 43473"/>
                <a:gd name="connsiteX4" fmla="*/ 0 w 26306"/>
                <a:gd name="connsiteY4" fmla="*/ 9870 h 43473"/>
                <a:gd name="connsiteX5" fmla="*/ 9876 w 26306"/>
                <a:gd name="connsiteY5" fmla="*/ 0 h 43473"/>
                <a:gd name="connsiteX6" fmla="*/ 19717 w 26306"/>
                <a:gd name="connsiteY6" fmla="*/ 6561 h 43473"/>
                <a:gd name="connsiteX7" fmla="*/ 19751 w 26306"/>
                <a:gd name="connsiteY7" fmla="*/ 6595 h 43473"/>
                <a:gd name="connsiteX8" fmla="*/ 26306 w 26306"/>
                <a:gd name="connsiteY8" fmla="*/ 19734 h 4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306" h="43473">
                  <a:moveTo>
                    <a:pt x="26306" y="19734"/>
                  </a:moveTo>
                  <a:cubicBezTo>
                    <a:pt x="22620" y="25209"/>
                    <a:pt x="15053" y="27546"/>
                    <a:pt x="14956" y="36188"/>
                  </a:cubicBezTo>
                  <a:cubicBezTo>
                    <a:pt x="14910" y="40462"/>
                    <a:pt x="7790" y="39794"/>
                    <a:pt x="5229" y="43474"/>
                  </a:cubicBezTo>
                  <a:cubicBezTo>
                    <a:pt x="-4183" y="36262"/>
                    <a:pt x="2595" y="26580"/>
                    <a:pt x="1280" y="18259"/>
                  </a:cubicBezTo>
                  <a:cubicBezTo>
                    <a:pt x="846" y="15516"/>
                    <a:pt x="3755" y="12264"/>
                    <a:pt x="0" y="9870"/>
                  </a:cubicBezTo>
                  <a:cubicBezTo>
                    <a:pt x="2372" y="5664"/>
                    <a:pt x="3412" y="114"/>
                    <a:pt x="9876" y="0"/>
                  </a:cubicBezTo>
                  <a:cubicBezTo>
                    <a:pt x="10184" y="6641"/>
                    <a:pt x="14933" y="6630"/>
                    <a:pt x="19717" y="6561"/>
                  </a:cubicBezTo>
                  <a:lnTo>
                    <a:pt x="19751" y="6595"/>
                  </a:lnTo>
                  <a:cubicBezTo>
                    <a:pt x="19208" y="12339"/>
                    <a:pt x="19174" y="17825"/>
                    <a:pt x="26306" y="19734"/>
                  </a:cubicBezTo>
                  <a:close/>
                </a:path>
              </a:pathLst>
            </a:custGeom>
            <a:grpFill/>
            <a:ln w="5715" cap="flat">
              <a:noFill/>
              <a:prstDash val="solid"/>
              <a:miter/>
            </a:ln>
          </p:spPr>
          <p:txBody>
            <a:bodyPr rtlCol="0" anchor="ctr"/>
            <a:lstStyle/>
            <a:p>
              <a:endParaRPr lang="zh-CN" altLang="en-US"/>
            </a:p>
          </p:txBody>
        </p:sp>
        <p:sp>
          <p:nvSpPr>
            <p:cNvPr id="6104" name="任意多边形: 形状 6103">
              <a:extLst>
                <a:ext uri="{FF2B5EF4-FFF2-40B4-BE49-F238E27FC236}">
                  <a16:creationId xmlns:a16="http://schemas.microsoft.com/office/drawing/2014/main" id="{602ADB8C-75EA-F89C-C7C5-02D6DD86DCB3}"/>
                </a:ext>
              </a:extLst>
            </p:cNvPr>
            <p:cNvSpPr/>
            <p:nvPr/>
          </p:nvSpPr>
          <p:spPr>
            <a:xfrm>
              <a:off x="5520693" y="5139441"/>
              <a:ext cx="33525" cy="43769"/>
            </a:xfrm>
            <a:custGeom>
              <a:avLst/>
              <a:gdLst>
                <a:gd name="connsiteX0" fmla="*/ 1452 w 33525"/>
                <a:gd name="connsiteY0" fmla="*/ 42818 h 43769"/>
                <a:gd name="connsiteX1" fmla="*/ 1377 w 33525"/>
                <a:gd name="connsiteY1" fmla="*/ 19667 h 43769"/>
                <a:gd name="connsiteX2" fmla="*/ 17945 w 33525"/>
                <a:gd name="connsiteY2" fmla="*/ 104 h 43769"/>
                <a:gd name="connsiteX3" fmla="*/ 22849 w 33525"/>
                <a:gd name="connsiteY3" fmla="*/ 127 h 43769"/>
                <a:gd name="connsiteX4" fmla="*/ 27758 w 33525"/>
                <a:gd name="connsiteY4" fmla="*/ 16500 h 43769"/>
                <a:gd name="connsiteX5" fmla="*/ 27769 w 33525"/>
                <a:gd name="connsiteY5" fmla="*/ 16500 h 43769"/>
                <a:gd name="connsiteX6" fmla="*/ 19751 w 33525"/>
                <a:gd name="connsiteY6" fmla="*/ 17352 h 43769"/>
                <a:gd name="connsiteX7" fmla="*/ 12173 w 33525"/>
                <a:gd name="connsiteY7" fmla="*/ 18958 h 43769"/>
                <a:gd name="connsiteX8" fmla="*/ 8561 w 33525"/>
                <a:gd name="connsiteY8" fmla="*/ 42115 h 43769"/>
                <a:gd name="connsiteX9" fmla="*/ 1452 w 33525"/>
                <a:gd name="connsiteY9" fmla="*/ 42818 h 4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25" h="43769">
                  <a:moveTo>
                    <a:pt x="1452" y="42818"/>
                  </a:moveTo>
                  <a:cubicBezTo>
                    <a:pt x="9498" y="35074"/>
                    <a:pt x="2680" y="27382"/>
                    <a:pt x="1377" y="19667"/>
                  </a:cubicBezTo>
                  <a:cubicBezTo>
                    <a:pt x="-4143" y="3790"/>
                    <a:pt x="8064" y="2933"/>
                    <a:pt x="17945" y="104"/>
                  </a:cubicBezTo>
                  <a:cubicBezTo>
                    <a:pt x="19580" y="98"/>
                    <a:pt x="21260" y="-142"/>
                    <a:pt x="22849" y="127"/>
                  </a:cubicBezTo>
                  <a:cubicBezTo>
                    <a:pt x="35553" y="2316"/>
                    <a:pt x="36570" y="5768"/>
                    <a:pt x="27758" y="16500"/>
                  </a:cubicBezTo>
                  <a:lnTo>
                    <a:pt x="27769" y="16500"/>
                  </a:lnTo>
                  <a:cubicBezTo>
                    <a:pt x="25095" y="16775"/>
                    <a:pt x="22409" y="16958"/>
                    <a:pt x="19751" y="17352"/>
                  </a:cubicBezTo>
                  <a:cubicBezTo>
                    <a:pt x="17631" y="17666"/>
                    <a:pt x="15545" y="18232"/>
                    <a:pt x="12173" y="18958"/>
                  </a:cubicBezTo>
                  <a:cubicBezTo>
                    <a:pt x="15459" y="27210"/>
                    <a:pt x="15310" y="35166"/>
                    <a:pt x="8561" y="42115"/>
                  </a:cubicBezTo>
                  <a:cubicBezTo>
                    <a:pt x="5921" y="44830"/>
                    <a:pt x="3898" y="43555"/>
                    <a:pt x="1452" y="42818"/>
                  </a:cubicBezTo>
                  <a:close/>
                </a:path>
              </a:pathLst>
            </a:custGeom>
            <a:grpFill/>
            <a:ln w="5715" cap="flat">
              <a:noFill/>
              <a:prstDash val="solid"/>
              <a:miter/>
            </a:ln>
          </p:spPr>
          <p:txBody>
            <a:bodyPr rtlCol="0" anchor="ctr"/>
            <a:lstStyle/>
            <a:p>
              <a:endParaRPr lang="zh-CN" altLang="en-US"/>
            </a:p>
          </p:txBody>
        </p:sp>
        <p:sp>
          <p:nvSpPr>
            <p:cNvPr id="6105" name="任意多边形: 形状 6104">
              <a:extLst>
                <a:ext uri="{FF2B5EF4-FFF2-40B4-BE49-F238E27FC236}">
                  <a16:creationId xmlns:a16="http://schemas.microsoft.com/office/drawing/2014/main" id="{187F7324-43A2-DA88-9297-DFADA388D76B}"/>
                </a:ext>
              </a:extLst>
            </p:cNvPr>
            <p:cNvSpPr/>
            <p:nvPr/>
          </p:nvSpPr>
          <p:spPr>
            <a:xfrm>
              <a:off x="5490392" y="5116337"/>
              <a:ext cx="21911" cy="26459"/>
            </a:xfrm>
            <a:custGeom>
              <a:avLst/>
              <a:gdLst>
                <a:gd name="connsiteX0" fmla="*/ 21911 w 21911"/>
                <a:gd name="connsiteY0" fmla="*/ 3388 h 26459"/>
                <a:gd name="connsiteX1" fmla="*/ 21837 w 21911"/>
                <a:gd name="connsiteY1" fmla="*/ 16527 h 26459"/>
                <a:gd name="connsiteX2" fmla="*/ 15299 w 21911"/>
                <a:gd name="connsiteY2" fmla="*/ 26460 h 26459"/>
                <a:gd name="connsiteX3" fmla="*/ 15322 w 21911"/>
                <a:gd name="connsiteY3" fmla="*/ 26425 h 26459"/>
                <a:gd name="connsiteX4" fmla="*/ 12996 w 21911"/>
                <a:gd name="connsiteY4" fmla="*/ 22568 h 26459"/>
                <a:gd name="connsiteX5" fmla="*/ 0 w 21911"/>
                <a:gd name="connsiteY5" fmla="*/ 11195 h 26459"/>
                <a:gd name="connsiteX6" fmla="*/ 8710 w 21911"/>
                <a:gd name="connsiteY6" fmla="*/ 3371 h 26459"/>
                <a:gd name="connsiteX7" fmla="*/ 21911 w 21911"/>
                <a:gd name="connsiteY7" fmla="*/ 3388 h 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11" h="26459">
                  <a:moveTo>
                    <a:pt x="21911" y="3388"/>
                  </a:moveTo>
                  <a:cubicBezTo>
                    <a:pt x="21888" y="7766"/>
                    <a:pt x="21866" y="12149"/>
                    <a:pt x="21837" y="16527"/>
                  </a:cubicBezTo>
                  <a:cubicBezTo>
                    <a:pt x="18225" y="18893"/>
                    <a:pt x="17236" y="22991"/>
                    <a:pt x="15299" y="26460"/>
                  </a:cubicBezTo>
                  <a:lnTo>
                    <a:pt x="15322" y="26425"/>
                  </a:lnTo>
                  <a:cubicBezTo>
                    <a:pt x="14499" y="25128"/>
                    <a:pt x="12784" y="23660"/>
                    <a:pt x="12996" y="22568"/>
                  </a:cubicBezTo>
                  <a:cubicBezTo>
                    <a:pt x="15093" y="11835"/>
                    <a:pt x="9870" y="8886"/>
                    <a:pt x="0" y="11195"/>
                  </a:cubicBezTo>
                  <a:cubicBezTo>
                    <a:pt x="1223" y="5526"/>
                    <a:pt x="5749" y="5411"/>
                    <a:pt x="8710" y="3371"/>
                  </a:cubicBezTo>
                  <a:cubicBezTo>
                    <a:pt x="13470" y="-1127"/>
                    <a:pt x="13470" y="-1127"/>
                    <a:pt x="21911" y="3388"/>
                  </a:cubicBezTo>
                  <a:close/>
                </a:path>
              </a:pathLst>
            </a:custGeom>
            <a:grpFill/>
            <a:ln w="5715" cap="flat">
              <a:noFill/>
              <a:prstDash val="solid"/>
              <a:miter/>
            </a:ln>
          </p:spPr>
          <p:txBody>
            <a:bodyPr rtlCol="0" anchor="ctr"/>
            <a:lstStyle/>
            <a:p>
              <a:endParaRPr lang="zh-CN" altLang="en-US"/>
            </a:p>
          </p:txBody>
        </p:sp>
        <p:sp>
          <p:nvSpPr>
            <p:cNvPr id="6106" name="任意多边形: 形状 6105">
              <a:extLst>
                <a:ext uri="{FF2B5EF4-FFF2-40B4-BE49-F238E27FC236}">
                  <a16:creationId xmlns:a16="http://schemas.microsoft.com/office/drawing/2014/main" id="{778BBCFA-DF55-973D-8947-F0109F8A5BFC}"/>
                </a:ext>
              </a:extLst>
            </p:cNvPr>
            <p:cNvSpPr/>
            <p:nvPr/>
          </p:nvSpPr>
          <p:spPr>
            <a:xfrm>
              <a:off x="5554645" y="5171343"/>
              <a:ext cx="16831" cy="30637"/>
            </a:xfrm>
            <a:custGeom>
              <a:avLst/>
              <a:gdLst>
                <a:gd name="connsiteX0" fmla="*/ 13528 w 16831"/>
                <a:gd name="connsiteY0" fmla="*/ 24106 h 30637"/>
                <a:gd name="connsiteX1" fmla="*/ 384 w 16831"/>
                <a:gd name="connsiteY1" fmla="*/ 30638 h 30637"/>
                <a:gd name="connsiteX2" fmla="*/ 5059 w 16831"/>
                <a:gd name="connsiteY2" fmla="*/ 9115 h 30637"/>
                <a:gd name="connsiteX3" fmla="*/ 10133 w 16831"/>
                <a:gd name="connsiteY3" fmla="*/ 0 h 30637"/>
                <a:gd name="connsiteX4" fmla="*/ 10728 w 16831"/>
                <a:gd name="connsiteY4" fmla="*/ 14636 h 30637"/>
                <a:gd name="connsiteX5" fmla="*/ 16814 w 16831"/>
                <a:gd name="connsiteY5" fmla="*/ 20780 h 30637"/>
                <a:gd name="connsiteX6" fmla="*/ 16831 w 16831"/>
                <a:gd name="connsiteY6" fmla="*/ 20780 h 30637"/>
                <a:gd name="connsiteX7" fmla="*/ 13528 w 16831"/>
                <a:gd name="connsiteY7" fmla="*/ 24106 h 30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31" h="30637">
                  <a:moveTo>
                    <a:pt x="13528" y="24106"/>
                  </a:moveTo>
                  <a:cubicBezTo>
                    <a:pt x="7807" y="23586"/>
                    <a:pt x="4933" y="28798"/>
                    <a:pt x="384" y="30638"/>
                  </a:cubicBezTo>
                  <a:cubicBezTo>
                    <a:pt x="-805" y="24100"/>
                    <a:pt x="772" y="12876"/>
                    <a:pt x="5059" y="9115"/>
                  </a:cubicBezTo>
                  <a:cubicBezTo>
                    <a:pt x="8122" y="6435"/>
                    <a:pt x="4550" y="1086"/>
                    <a:pt x="10133" y="0"/>
                  </a:cubicBezTo>
                  <a:cubicBezTo>
                    <a:pt x="15283" y="4612"/>
                    <a:pt x="12562" y="10635"/>
                    <a:pt x="10728" y="14636"/>
                  </a:cubicBezTo>
                  <a:cubicBezTo>
                    <a:pt x="6402" y="24071"/>
                    <a:pt x="14025" y="19620"/>
                    <a:pt x="16814" y="20780"/>
                  </a:cubicBezTo>
                  <a:lnTo>
                    <a:pt x="16831" y="20780"/>
                  </a:lnTo>
                  <a:cubicBezTo>
                    <a:pt x="15734" y="21894"/>
                    <a:pt x="14631" y="22997"/>
                    <a:pt x="13528" y="24106"/>
                  </a:cubicBezTo>
                  <a:close/>
                </a:path>
              </a:pathLst>
            </a:custGeom>
            <a:grpFill/>
            <a:ln w="5715" cap="flat">
              <a:noFill/>
              <a:prstDash val="solid"/>
              <a:miter/>
            </a:ln>
          </p:spPr>
          <p:txBody>
            <a:bodyPr rtlCol="0" anchor="ctr"/>
            <a:lstStyle/>
            <a:p>
              <a:endParaRPr lang="zh-CN" altLang="en-US"/>
            </a:p>
          </p:txBody>
        </p:sp>
        <p:sp>
          <p:nvSpPr>
            <p:cNvPr id="6107" name="任意多边形: 形状 6106">
              <a:extLst>
                <a:ext uri="{FF2B5EF4-FFF2-40B4-BE49-F238E27FC236}">
                  <a16:creationId xmlns:a16="http://schemas.microsoft.com/office/drawing/2014/main" id="{D83F242F-4B06-BDFA-C0CA-FBDF27C66C2E}"/>
                </a:ext>
              </a:extLst>
            </p:cNvPr>
            <p:cNvSpPr/>
            <p:nvPr/>
          </p:nvSpPr>
          <p:spPr>
            <a:xfrm>
              <a:off x="5516531" y="5132789"/>
              <a:ext cx="22101" cy="26323"/>
            </a:xfrm>
            <a:custGeom>
              <a:avLst/>
              <a:gdLst>
                <a:gd name="connsiteX0" fmla="*/ 22102 w 22101"/>
                <a:gd name="connsiteY0" fmla="*/ 6755 h 26323"/>
                <a:gd name="connsiteX1" fmla="*/ 13741 w 22101"/>
                <a:gd name="connsiteY1" fmla="*/ 13350 h 26323"/>
                <a:gd name="connsiteX2" fmla="*/ 5534 w 22101"/>
                <a:gd name="connsiteY2" fmla="*/ 26323 h 26323"/>
                <a:gd name="connsiteX3" fmla="*/ 728 w 22101"/>
                <a:gd name="connsiteY3" fmla="*/ 16111 h 26323"/>
                <a:gd name="connsiteX4" fmla="*/ 2316 w 22101"/>
                <a:gd name="connsiteY4" fmla="*/ 6658 h 26323"/>
                <a:gd name="connsiteX5" fmla="*/ 18684 w 22101"/>
                <a:gd name="connsiteY5" fmla="*/ 0 h 26323"/>
                <a:gd name="connsiteX6" fmla="*/ 22102 w 22101"/>
                <a:gd name="connsiteY6" fmla="*/ 6755 h 26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01" h="26323">
                  <a:moveTo>
                    <a:pt x="22102" y="6755"/>
                  </a:moveTo>
                  <a:cubicBezTo>
                    <a:pt x="18890" y="8395"/>
                    <a:pt x="17861" y="12613"/>
                    <a:pt x="13741" y="13350"/>
                  </a:cubicBezTo>
                  <a:cubicBezTo>
                    <a:pt x="6465" y="14642"/>
                    <a:pt x="5437" y="20197"/>
                    <a:pt x="5534" y="26323"/>
                  </a:cubicBezTo>
                  <a:cubicBezTo>
                    <a:pt x="1162" y="24226"/>
                    <a:pt x="-1318" y="21494"/>
                    <a:pt x="728" y="16111"/>
                  </a:cubicBezTo>
                  <a:cubicBezTo>
                    <a:pt x="1842" y="13185"/>
                    <a:pt x="1825" y="9824"/>
                    <a:pt x="2316" y="6658"/>
                  </a:cubicBezTo>
                  <a:cubicBezTo>
                    <a:pt x="9283" y="8161"/>
                    <a:pt x="13586" y="3103"/>
                    <a:pt x="18684" y="0"/>
                  </a:cubicBezTo>
                  <a:cubicBezTo>
                    <a:pt x="21393" y="1457"/>
                    <a:pt x="22033" y="3960"/>
                    <a:pt x="22102" y="6755"/>
                  </a:cubicBezTo>
                  <a:close/>
                </a:path>
              </a:pathLst>
            </a:custGeom>
            <a:grpFill/>
            <a:ln w="5715" cap="flat">
              <a:noFill/>
              <a:prstDash val="solid"/>
              <a:miter/>
            </a:ln>
          </p:spPr>
          <p:txBody>
            <a:bodyPr rtlCol="0" anchor="ctr"/>
            <a:lstStyle/>
            <a:p>
              <a:endParaRPr lang="zh-CN" altLang="en-US"/>
            </a:p>
          </p:txBody>
        </p:sp>
        <p:sp>
          <p:nvSpPr>
            <p:cNvPr id="6108" name="任意多边形: 形状 6107">
              <a:extLst>
                <a:ext uri="{FF2B5EF4-FFF2-40B4-BE49-F238E27FC236}">
                  <a16:creationId xmlns:a16="http://schemas.microsoft.com/office/drawing/2014/main" id="{40CC8EE1-5752-7B22-E083-09ADF33C7FAD}"/>
                </a:ext>
              </a:extLst>
            </p:cNvPr>
            <p:cNvSpPr/>
            <p:nvPr/>
          </p:nvSpPr>
          <p:spPr>
            <a:xfrm>
              <a:off x="5539907" y="5024044"/>
              <a:ext cx="12988" cy="15003"/>
            </a:xfrm>
            <a:custGeom>
              <a:avLst/>
              <a:gdLst>
                <a:gd name="connsiteX0" fmla="*/ 11836 w 12988"/>
                <a:gd name="connsiteY0" fmla="*/ 13482 h 15003"/>
                <a:gd name="connsiteX1" fmla="*/ 469 w 12988"/>
                <a:gd name="connsiteY1" fmla="*/ 14768 h 15003"/>
                <a:gd name="connsiteX2" fmla="*/ 2000 w 12988"/>
                <a:gd name="connsiteY2" fmla="*/ 292 h 15003"/>
                <a:gd name="connsiteX3" fmla="*/ 11836 w 12988"/>
                <a:gd name="connsiteY3" fmla="*/ 13482 h 15003"/>
              </a:gdLst>
              <a:ahLst/>
              <a:cxnLst>
                <a:cxn ang="0">
                  <a:pos x="connsiteX0" y="connsiteY0"/>
                </a:cxn>
                <a:cxn ang="0">
                  <a:pos x="connsiteX1" y="connsiteY1"/>
                </a:cxn>
                <a:cxn ang="0">
                  <a:pos x="connsiteX2" y="connsiteY2"/>
                </a:cxn>
                <a:cxn ang="0">
                  <a:pos x="connsiteX3" y="connsiteY3"/>
                </a:cxn>
              </a:cxnLst>
              <a:rect l="l" t="t" r="r" b="b"/>
              <a:pathLst>
                <a:path w="12988" h="15003">
                  <a:moveTo>
                    <a:pt x="11836" y="13482"/>
                  </a:moveTo>
                  <a:cubicBezTo>
                    <a:pt x="7795" y="11442"/>
                    <a:pt x="4195" y="16071"/>
                    <a:pt x="469" y="14768"/>
                  </a:cubicBezTo>
                  <a:cubicBezTo>
                    <a:pt x="-2412" y="9173"/>
                    <a:pt x="9224" y="5973"/>
                    <a:pt x="2000" y="292"/>
                  </a:cubicBezTo>
                  <a:cubicBezTo>
                    <a:pt x="12744" y="-965"/>
                    <a:pt x="14619" y="1555"/>
                    <a:pt x="11836" y="13482"/>
                  </a:cubicBezTo>
                  <a:close/>
                </a:path>
              </a:pathLst>
            </a:custGeom>
            <a:grpFill/>
            <a:ln w="5715" cap="flat">
              <a:noFill/>
              <a:prstDash val="solid"/>
              <a:miter/>
            </a:ln>
          </p:spPr>
          <p:txBody>
            <a:bodyPr rtlCol="0" anchor="ctr"/>
            <a:lstStyle/>
            <a:p>
              <a:endParaRPr lang="zh-CN" altLang="en-US"/>
            </a:p>
          </p:txBody>
        </p:sp>
        <p:sp>
          <p:nvSpPr>
            <p:cNvPr id="6109" name="任意多边形: 形状 6108">
              <a:extLst>
                <a:ext uri="{FF2B5EF4-FFF2-40B4-BE49-F238E27FC236}">
                  <a16:creationId xmlns:a16="http://schemas.microsoft.com/office/drawing/2014/main" id="{1F04AC3C-D47D-9D62-0BF1-04C8BC94181C}"/>
                </a:ext>
              </a:extLst>
            </p:cNvPr>
            <p:cNvSpPr/>
            <p:nvPr/>
          </p:nvSpPr>
          <p:spPr>
            <a:xfrm>
              <a:off x="5539176" y="5070416"/>
              <a:ext cx="12567" cy="14189"/>
            </a:xfrm>
            <a:custGeom>
              <a:avLst/>
              <a:gdLst>
                <a:gd name="connsiteX0" fmla="*/ 2692 w 12567"/>
                <a:gd name="connsiteY0" fmla="*/ 0 h 14189"/>
                <a:gd name="connsiteX1" fmla="*/ 12567 w 12567"/>
                <a:gd name="connsiteY1" fmla="*/ 0 h 14189"/>
                <a:gd name="connsiteX2" fmla="*/ 12556 w 12567"/>
                <a:gd name="connsiteY2" fmla="*/ 0 h 14189"/>
                <a:gd name="connsiteX3" fmla="*/ 5618 w 12567"/>
                <a:gd name="connsiteY3" fmla="*/ 13591 h 14189"/>
                <a:gd name="connsiteX4" fmla="*/ 217 w 12567"/>
                <a:gd name="connsiteY4" fmla="*/ 12676 h 14189"/>
                <a:gd name="connsiteX5" fmla="*/ 1012 w 12567"/>
                <a:gd name="connsiteY5" fmla="*/ 8321 h 14189"/>
                <a:gd name="connsiteX6" fmla="*/ 2703 w 12567"/>
                <a:gd name="connsiteY6" fmla="*/ 0 h 14189"/>
                <a:gd name="connsiteX7" fmla="*/ 2692 w 12567"/>
                <a:gd name="connsiteY7" fmla="*/ 0 h 14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67" h="14189">
                  <a:moveTo>
                    <a:pt x="2692" y="0"/>
                  </a:moveTo>
                  <a:cubicBezTo>
                    <a:pt x="5984" y="0"/>
                    <a:pt x="9276" y="0"/>
                    <a:pt x="12567" y="0"/>
                  </a:cubicBezTo>
                  <a:lnTo>
                    <a:pt x="12556" y="0"/>
                  </a:lnTo>
                  <a:cubicBezTo>
                    <a:pt x="8498" y="3612"/>
                    <a:pt x="15739" y="12962"/>
                    <a:pt x="5618" y="13591"/>
                  </a:cubicBezTo>
                  <a:cubicBezTo>
                    <a:pt x="3629" y="13716"/>
                    <a:pt x="1320" y="15328"/>
                    <a:pt x="217" y="12676"/>
                  </a:cubicBezTo>
                  <a:cubicBezTo>
                    <a:pt x="-280" y="11487"/>
                    <a:pt x="114" y="8979"/>
                    <a:pt x="1012" y="8321"/>
                  </a:cubicBezTo>
                  <a:cubicBezTo>
                    <a:pt x="4332" y="5909"/>
                    <a:pt x="4383" y="3229"/>
                    <a:pt x="2703" y="0"/>
                  </a:cubicBezTo>
                  <a:lnTo>
                    <a:pt x="2692" y="0"/>
                  </a:lnTo>
                  <a:close/>
                </a:path>
              </a:pathLst>
            </a:custGeom>
            <a:grpFill/>
            <a:ln w="5715" cap="flat">
              <a:noFill/>
              <a:prstDash val="solid"/>
              <a:miter/>
            </a:ln>
          </p:spPr>
          <p:txBody>
            <a:bodyPr rtlCol="0" anchor="ctr"/>
            <a:lstStyle/>
            <a:p>
              <a:endParaRPr lang="zh-CN" altLang="en-US"/>
            </a:p>
          </p:txBody>
        </p:sp>
        <p:sp>
          <p:nvSpPr>
            <p:cNvPr id="6110" name="任意多边形: 形状 6109">
              <a:extLst>
                <a:ext uri="{FF2B5EF4-FFF2-40B4-BE49-F238E27FC236}">
                  <a16:creationId xmlns:a16="http://schemas.microsoft.com/office/drawing/2014/main" id="{9CAD62EF-8C2F-2EA3-3ED6-C85918D7329A}"/>
                </a:ext>
              </a:extLst>
            </p:cNvPr>
            <p:cNvSpPr/>
            <p:nvPr/>
          </p:nvSpPr>
          <p:spPr>
            <a:xfrm>
              <a:off x="5574751" y="5190151"/>
              <a:ext cx="5852" cy="8555"/>
            </a:xfrm>
            <a:custGeom>
              <a:avLst/>
              <a:gdLst>
                <a:gd name="connsiteX0" fmla="*/ 12 w 5852"/>
                <a:gd name="connsiteY0" fmla="*/ 8555 h 8555"/>
                <a:gd name="connsiteX1" fmla="*/ 5143 w 5852"/>
                <a:gd name="connsiteY1" fmla="*/ 0 h 8555"/>
                <a:gd name="connsiteX2" fmla="*/ 0 w 5852"/>
                <a:gd name="connsiteY2" fmla="*/ 8555 h 8555"/>
                <a:gd name="connsiteX3" fmla="*/ 12 w 5852"/>
                <a:gd name="connsiteY3" fmla="*/ 8555 h 8555"/>
              </a:gdLst>
              <a:ahLst/>
              <a:cxnLst>
                <a:cxn ang="0">
                  <a:pos x="connsiteX0" y="connsiteY0"/>
                </a:cxn>
                <a:cxn ang="0">
                  <a:pos x="connsiteX1" y="connsiteY1"/>
                </a:cxn>
                <a:cxn ang="0">
                  <a:pos x="connsiteX2" y="connsiteY2"/>
                </a:cxn>
                <a:cxn ang="0">
                  <a:pos x="connsiteX3" y="connsiteY3"/>
                </a:cxn>
              </a:cxnLst>
              <a:rect l="l" t="t" r="r" b="b"/>
              <a:pathLst>
                <a:path w="5852" h="8555">
                  <a:moveTo>
                    <a:pt x="12" y="8555"/>
                  </a:moveTo>
                  <a:cubicBezTo>
                    <a:pt x="1532" y="6018"/>
                    <a:pt x="3058" y="3480"/>
                    <a:pt x="5143" y="0"/>
                  </a:cubicBezTo>
                  <a:cubicBezTo>
                    <a:pt x="7338" y="6818"/>
                    <a:pt x="4109" y="8035"/>
                    <a:pt x="0" y="8555"/>
                  </a:cubicBezTo>
                  <a:lnTo>
                    <a:pt x="12" y="8555"/>
                  </a:lnTo>
                  <a:close/>
                </a:path>
              </a:pathLst>
            </a:custGeom>
            <a:grpFill/>
            <a:ln w="5715" cap="flat">
              <a:noFill/>
              <a:prstDash val="solid"/>
              <a:miter/>
            </a:ln>
          </p:spPr>
          <p:txBody>
            <a:bodyPr rtlCol="0" anchor="ctr"/>
            <a:lstStyle/>
            <a:p>
              <a:endParaRPr lang="zh-CN" altLang="en-US"/>
            </a:p>
          </p:txBody>
        </p:sp>
        <p:sp>
          <p:nvSpPr>
            <p:cNvPr id="6111" name="任意多边形: 形状 6110">
              <a:extLst>
                <a:ext uri="{FF2B5EF4-FFF2-40B4-BE49-F238E27FC236}">
                  <a16:creationId xmlns:a16="http://schemas.microsoft.com/office/drawing/2014/main" id="{5C07421A-C091-5CA1-273B-BE29758F8005}"/>
                </a:ext>
              </a:extLst>
            </p:cNvPr>
            <p:cNvSpPr/>
            <p:nvPr/>
          </p:nvSpPr>
          <p:spPr>
            <a:xfrm>
              <a:off x="5531992" y="5181194"/>
              <a:ext cx="5762" cy="7660"/>
            </a:xfrm>
            <a:custGeom>
              <a:avLst/>
              <a:gdLst>
                <a:gd name="connsiteX0" fmla="*/ 0 w 5762"/>
                <a:gd name="connsiteY0" fmla="*/ 7626 h 7660"/>
                <a:gd name="connsiteX1" fmla="*/ 994 w 5762"/>
                <a:gd name="connsiteY1" fmla="*/ 3020 h 7660"/>
                <a:gd name="connsiteX2" fmla="*/ 4166 w 5762"/>
                <a:gd name="connsiteY2" fmla="*/ 19 h 7660"/>
                <a:gd name="connsiteX3" fmla="*/ 3909 w 5762"/>
                <a:gd name="connsiteY3" fmla="*/ 4969 h 7660"/>
                <a:gd name="connsiteX4" fmla="*/ 29 w 5762"/>
                <a:gd name="connsiteY4" fmla="*/ 7660 h 7660"/>
                <a:gd name="connsiteX5" fmla="*/ 0 w 5762"/>
                <a:gd name="connsiteY5" fmla="*/ 7626 h 7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62" h="7660">
                  <a:moveTo>
                    <a:pt x="0" y="7626"/>
                  </a:moveTo>
                  <a:cubicBezTo>
                    <a:pt x="303" y="6072"/>
                    <a:pt x="280" y="4346"/>
                    <a:pt x="994" y="3020"/>
                  </a:cubicBezTo>
                  <a:cubicBezTo>
                    <a:pt x="1680" y="1745"/>
                    <a:pt x="3698" y="-215"/>
                    <a:pt x="4166" y="19"/>
                  </a:cubicBezTo>
                  <a:cubicBezTo>
                    <a:pt x="7195" y="1562"/>
                    <a:pt x="5218" y="3511"/>
                    <a:pt x="3909" y="4969"/>
                  </a:cubicBezTo>
                  <a:cubicBezTo>
                    <a:pt x="2886" y="6106"/>
                    <a:pt x="1343" y="6780"/>
                    <a:pt x="29" y="7660"/>
                  </a:cubicBezTo>
                  <a:cubicBezTo>
                    <a:pt x="34" y="7660"/>
                    <a:pt x="0" y="7626"/>
                    <a:pt x="0" y="7626"/>
                  </a:cubicBezTo>
                  <a:close/>
                </a:path>
              </a:pathLst>
            </a:custGeom>
            <a:grpFill/>
            <a:ln w="5715" cap="flat">
              <a:noFill/>
              <a:prstDash val="solid"/>
              <a:miter/>
            </a:ln>
          </p:spPr>
          <p:txBody>
            <a:bodyPr rtlCol="0" anchor="ctr"/>
            <a:lstStyle/>
            <a:p>
              <a:endParaRPr lang="zh-CN" altLang="en-US"/>
            </a:p>
          </p:txBody>
        </p:sp>
        <p:sp>
          <p:nvSpPr>
            <p:cNvPr id="6112" name="任意多边形: 形状 6111">
              <a:extLst>
                <a:ext uri="{FF2B5EF4-FFF2-40B4-BE49-F238E27FC236}">
                  <a16:creationId xmlns:a16="http://schemas.microsoft.com/office/drawing/2014/main" id="{F487AFCF-E356-C179-9805-580B0B9E39F5}"/>
                </a:ext>
              </a:extLst>
            </p:cNvPr>
            <p:cNvSpPr/>
            <p:nvPr/>
          </p:nvSpPr>
          <p:spPr>
            <a:xfrm>
              <a:off x="5541947" y="5208559"/>
              <a:ext cx="4207" cy="2564"/>
            </a:xfrm>
            <a:custGeom>
              <a:avLst/>
              <a:gdLst>
                <a:gd name="connsiteX0" fmla="*/ 3217 w 4207"/>
                <a:gd name="connsiteY0" fmla="*/ 0 h 2564"/>
                <a:gd name="connsiteX1" fmla="*/ 4206 w 4207"/>
                <a:gd name="connsiteY1" fmla="*/ 2149 h 2564"/>
                <a:gd name="connsiteX2" fmla="*/ 0 w 4207"/>
                <a:gd name="connsiteY2" fmla="*/ 80 h 2564"/>
                <a:gd name="connsiteX3" fmla="*/ 3217 w 4207"/>
                <a:gd name="connsiteY3" fmla="*/ 0 h 2564"/>
              </a:gdLst>
              <a:ahLst/>
              <a:cxnLst>
                <a:cxn ang="0">
                  <a:pos x="connsiteX0" y="connsiteY0"/>
                </a:cxn>
                <a:cxn ang="0">
                  <a:pos x="connsiteX1" y="connsiteY1"/>
                </a:cxn>
                <a:cxn ang="0">
                  <a:pos x="connsiteX2" y="connsiteY2"/>
                </a:cxn>
                <a:cxn ang="0">
                  <a:pos x="connsiteX3" y="connsiteY3"/>
                </a:cxn>
              </a:cxnLst>
              <a:rect l="l" t="t" r="r" b="b"/>
              <a:pathLst>
                <a:path w="4207" h="2564">
                  <a:moveTo>
                    <a:pt x="3217" y="0"/>
                  </a:moveTo>
                  <a:cubicBezTo>
                    <a:pt x="3560" y="749"/>
                    <a:pt x="4235" y="2132"/>
                    <a:pt x="4206" y="2149"/>
                  </a:cubicBezTo>
                  <a:cubicBezTo>
                    <a:pt x="1926" y="3326"/>
                    <a:pt x="909" y="1800"/>
                    <a:pt x="0" y="80"/>
                  </a:cubicBezTo>
                  <a:cubicBezTo>
                    <a:pt x="1069" y="35"/>
                    <a:pt x="2143" y="6"/>
                    <a:pt x="3217" y="0"/>
                  </a:cubicBezTo>
                  <a:close/>
                </a:path>
              </a:pathLst>
            </a:custGeom>
            <a:grpFill/>
            <a:ln w="5715" cap="flat">
              <a:noFill/>
              <a:prstDash val="solid"/>
              <a:miter/>
            </a:ln>
          </p:spPr>
          <p:txBody>
            <a:bodyPr rtlCol="0" anchor="ctr"/>
            <a:lstStyle/>
            <a:p>
              <a:endParaRPr lang="zh-CN" altLang="en-US"/>
            </a:p>
          </p:txBody>
        </p:sp>
        <p:sp>
          <p:nvSpPr>
            <p:cNvPr id="6113" name="任意多边形: 形状 6112">
              <a:extLst>
                <a:ext uri="{FF2B5EF4-FFF2-40B4-BE49-F238E27FC236}">
                  <a16:creationId xmlns:a16="http://schemas.microsoft.com/office/drawing/2014/main" id="{2A2AAAB1-0047-41CE-F3E8-6B55C8DDA573}"/>
                </a:ext>
              </a:extLst>
            </p:cNvPr>
            <p:cNvSpPr/>
            <p:nvPr/>
          </p:nvSpPr>
          <p:spPr>
            <a:xfrm>
              <a:off x="5551749" y="5201998"/>
              <a:ext cx="3274" cy="4104"/>
            </a:xfrm>
            <a:custGeom>
              <a:avLst/>
              <a:gdLst>
                <a:gd name="connsiteX0" fmla="*/ 3275 w 3274"/>
                <a:gd name="connsiteY0" fmla="*/ 0 h 4104"/>
                <a:gd name="connsiteX1" fmla="*/ 0 w 3274"/>
                <a:gd name="connsiteY1" fmla="*/ 3286 h 4104"/>
                <a:gd name="connsiteX2" fmla="*/ 3275 w 3274"/>
                <a:gd name="connsiteY2" fmla="*/ 0 h 4104"/>
              </a:gdLst>
              <a:ahLst/>
              <a:cxnLst>
                <a:cxn ang="0">
                  <a:pos x="connsiteX0" y="connsiteY0"/>
                </a:cxn>
                <a:cxn ang="0">
                  <a:pos x="connsiteX1" y="connsiteY1"/>
                </a:cxn>
                <a:cxn ang="0">
                  <a:pos x="connsiteX2" y="connsiteY2"/>
                </a:cxn>
              </a:cxnLst>
              <a:rect l="l" t="t" r="r" b="b"/>
              <a:pathLst>
                <a:path w="3274" h="4104">
                  <a:moveTo>
                    <a:pt x="3275" y="0"/>
                  </a:moveTo>
                  <a:cubicBezTo>
                    <a:pt x="2429" y="1337"/>
                    <a:pt x="4881" y="5961"/>
                    <a:pt x="0" y="3286"/>
                  </a:cubicBezTo>
                  <a:cubicBezTo>
                    <a:pt x="1092" y="2189"/>
                    <a:pt x="2183" y="1097"/>
                    <a:pt x="3275" y="0"/>
                  </a:cubicBezTo>
                  <a:close/>
                </a:path>
              </a:pathLst>
            </a:custGeom>
            <a:grpFill/>
            <a:ln w="5715" cap="flat">
              <a:noFill/>
              <a:prstDash val="solid"/>
              <a:miter/>
            </a:ln>
          </p:spPr>
          <p:txBody>
            <a:bodyPr rtlCol="0" anchor="ctr"/>
            <a:lstStyle/>
            <a:p>
              <a:endParaRPr lang="zh-CN" altLang="en-US"/>
            </a:p>
          </p:txBody>
        </p:sp>
        <p:sp>
          <p:nvSpPr>
            <p:cNvPr id="6114" name="任意多边形: 形状 6113">
              <a:extLst>
                <a:ext uri="{FF2B5EF4-FFF2-40B4-BE49-F238E27FC236}">
                  <a16:creationId xmlns:a16="http://schemas.microsoft.com/office/drawing/2014/main" id="{794A6E7B-A677-B3DD-DD56-E5F981E8600E}"/>
                </a:ext>
              </a:extLst>
            </p:cNvPr>
            <p:cNvSpPr/>
            <p:nvPr/>
          </p:nvSpPr>
          <p:spPr>
            <a:xfrm>
              <a:off x="5548445" y="5155941"/>
              <a:ext cx="4251" cy="2520"/>
            </a:xfrm>
            <a:custGeom>
              <a:avLst/>
              <a:gdLst>
                <a:gd name="connsiteX0" fmla="*/ 0 w 4251"/>
                <a:gd name="connsiteY0" fmla="*/ 0 h 2520"/>
                <a:gd name="connsiteX1" fmla="*/ 4252 w 4251"/>
                <a:gd name="connsiteY1" fmla="*/ 1206 h 2520"/>
                <a:gd name="connsiteX2" fmla="*/ 11 w 4251"/>
                <a:gd name="connsiteY2" fmla="*/ 0 h 2520"/>
                <a:gd name="connsiteX3" fmla="*/ 0 w 4251"/>
                <a:gd name="connsiteY3" fmla="*/ 0 h 2520"/>
              </a:gdLst>
              <a:ahLst/>
              <a:cxnLst>
                <a:cxn ang="0">
                  <a:pos x="connsiteX0" y="connsiteY0"/>
                </a:cxn>
                <a:cxn ang="0">
                  <a:pos x="connsiteX1" y="connsiteY1"/>
                </a:cxn>
                <a:cxn ang="0">
                  <a:pos x="connsiteX2" y="connsiteY2"/>
                </a:cxn>
                <a:cxn ang="0">
                  <a:pos x="connsiteX3" y="connsiteY3"/>
                </a:cxn>
              </a:cxnLst>
              <a:rect l="l" t="t" r="r" b="b"/>
              <a:pathLst>
                <a:path w="4251" h="2520">
                  <a:moveTo>
                    <a:pt x="0" y="0"/>
                  </a:moveTo>
                  <a:cubicBezTo>
                    <a:pt x="1417" y="400"/>
                    <a:pt x="2835" y="800"/>
                    <a:pt x="4252" y="1206"/>
                  </a:cubicBezTo>
                  <a:cubicBezTo>
                    <a:pt x="1869" y="4229"/>
                    <a:pt x="1177" y="1263"/>
                    <a:pt x="11" y="0"/>
                  </a:cubicBezTo>
                  <a:lnTo>
                    <a:pt x="0" y="0"/>
                  </a:lnTo>
                  <a:close/>
                </a:path>
              </a:pathLst>
            </a:custGeom>
            <a:grpFill/>
            <a:ln w="5715" cap="flat">
              <a:noFill/>
              <a:prstDash val="solid"/>
              <a:miter/>
            </a:ln>
          </p:spPr>
          <p:txBody>
            <a:bodyPr rtlCol="0" anchor="ctr"/>
            <a:lstStyle/>
            <a:p>
              <a:endParaRPr lang="zh-CN" altLang="en-US"/>
            </a:p>
          </p:txBody>
        </p:sp>
        <p:sp>
          <p:nvSpPr>
            <p:cNvPr id="6115" name="任意多边形: 形状 6114">
              <a:extLst>
                <a:ext uri="{FF2B5EF4-FFF2-40B4-BE49-F238E27FC236}">
                  <a16:creationId xmlns:a16="http://schemas.microsoft.com/office/drawing/2014/main" id="{3BD34F5E-7BA4-8801-DFD5-8225967B9381}"/>
                </a:ext>
              </a:extLst>
            </p:cNvPr>
            <p:cNvSpPr/>
            <p:nvPr/>
          </p:nvSpPr>
          <p:spPr>
            <a:xfrm>
              <a:off x="5571465" y="5190830"/>
              <a:ext cx="1416" cy="1297"/>
            </a:xfrm>
            <a:custGeom>
              <a:avLst/>
              <a:gdLst>
                <a:gd name="connsiteX0" fmla="*/ 0 w 1416"/>
                <a:gd name="connsiteY0" fmla="*/ 1298 h 1297"/>
                <a:gd name="connsiteX1" fmla="*/ 743 w 1416"/>
                <a:gd name="connsiteY1" fmla="*/ 1 h 1297"/>
                <a:gd name="connsiteX2" fmla="*/ 17 w 1416"/>
                <a:gd name="connsiteY2" fmla="*/ 1298 h 1297"/>
                <a:gd name="connsiteX3" fmla="*/ 0 w 1416"/>
                <a:gd name="connsiteY3" fmla="*/ 1298 h 1297"/>
              </a:gdLst>
              <a:ahLst/>
              <a:cxnLst>
                <a:cxn ang="0">
                  <a:pos x="connsiteX0" y="connsiteY0"/>
                </a:cxn>
                <a:cxn ang="0">
                  <a:pos x="connsiteX1" y="connsiteY1"/>
                </a:cxn>
                <a:cxn ang="0">
                  <a:pos x="connsiteX2" y="connsiteY2"/>
                </a:cxn>
                <a:cxn ang="0">
                  <a:pos x="connsiteX3" y="connsiteY3"/>
                </a:cxn>
              </a:cxnLst>
              <a:rect l="l" t="t" r="r" b="b"/>
              <a:pathLst>
                <a:path w="1416" h="1297">
                  <a:moveTo>
                    <a:pt x="0" y="1298"/>
                  </a:moveTo>
                  <a:cubicBezTo>
                    <a:pt x="251" y="841"/>
                    <a:pt x="594" y="-28"/>
                    <a:pt x="743" y="1"/>
                  </a:cubicBezTo>
                  <a:cubicBezTo>
                    <a:pt x="1846" y="235"/>
                    <a:pt x="1589" y="744"/>
                    <a:pt x="17" y="1298"/>
                  </a:cubicBezTo>
                  <a:lnTo>
                    <a:pt x="0" y="1298"/>
                  </a:lnTo>
                  <a:close/>
                </a:path>
              </a:pathLst>
            </a:custGeom>
            <a:grpFill/>
            <a:ln w="5715" cap="flat">
              <a:noFill/>
              <a:prstDash val="solid"/>
              <a:miter/>
            </a:ln>
          </p:spPr>
          <p:txBody>
            <a:bodyPr rtlCol="0" anchor="ctr"/>
            <a:lstStyle/>
            <a:p>
              <a:endParaRPr lang="zh-CN" altLang="en-US"/>
            </a:p>
          </p:txBody>
        </p:sp>
        <p:sp>
          <p:nvSpPr>
            <p:cNvPr id="6116" name="任意多边形: 形状 6115">
              <a:extLst>
                <a:ext uri="{FF2B5EF4-FFF2-40B4-BE49-F238E27FC236}">
                  <a16:creationId xmlns:a16="http://schemas.microsoft.com/office/drawing/2014/main" id="{7479A47B-02AA-29CC-DC70-08761849D025}"/>
                </a:ext>
              </a:extLst>
            </p:cNvPr>
            <p:cNvSpPr/>
            <p:nvPr/>
          </p:nvSpPr>
          <p:spPr>
            <a:xfrm>
              <a:off x="5578049" y="5159233"/>
              <a:ext cx="1365" cy="1360"/>
            </a:xfrm>
            <a:custGeom>
              <a:avLst/>
              <a:gdLst>
                <a:gd name="connsiteX0" fmla="*/ 0 w 1365"/>
                <a:gd name="connsiteY0" fmla="*/ 0 h 1360"/>
                <a:gd name="connsiteX1" fmla="*/ 1366 w 1365"/>
                <a:gd name="connsiteY1" fmla="*/ 743 h 1360"/>
                <a:gd name="connsiteX2" fmla="*/ 754 w 1365"/>
                <a:gd name="connsiteY2" fmla="*/ 1360 h 1360"/>
              </a:gdLst>
              <a:ahLst/>
              <a:cxnLst>
                <a:cxn ang="0">
                  <a:pos x="connsiteX0" y="connsiteY0"/>
                </a:cxn>
                <a:cxn ang="0">
                  <a:pos x="connsiteX1" y="connsiteY1"/>
                </a:cxn>
                <a:cxn ang="0">
                  <a:pos x="connsiteX2" y="connsiteY2"/>
                </a:cxn>
              </a:cxnLst>
              <a:rect l="l" t="t" r="r" b="b"/>
              <a:pathLst>
                <a:path w="1365" h="1360">
                  <a:moveTo>
                    <a:pt x="0" y="0"/>
                  </a:moveTo>
                  <a:lnTo>
                    <a:pt x="1366" y="743"/>
                  </a:lnTo>
                  <a:lnTo>
                    <a:pt x="754" y="1360"/>
                  </a:lnTo>
                  <a:close/>
                </a:path>
              </a:pathLst>
            </a:custGeom>
            <a:grpFill/>
            <a:ln w="5715" cap="flat">
              <a:noFill/>
              <a:prstDash val="solid"/>
              <a:miter/>
            </a:ln>
          </p:spPr>
          <p:txBody>
            <a:bodyPr rtlCol="0" anchor="ctr"/>
            <a:lstStyle/>
            <a:p>
              <a:endParaRPr lang="zh-CN" altLang="en-US"/>
            </a:p>
          </p:txBody>
        </p:sp>
        <p:sp>
          <p:nvSpPr>
            <p:cNvPr id="6117" name="任意多边形: 形状 6116">
              <a:extLst>
                <a:ext uri="{FF2B5EF4-FFF2-40B4-BE49-F238E27FC236}">
                  <a16:creationId xmlns:a16="http://schemas.microsoft.com/office/drawing/2014/main" id="{6DBFFCB9-1F9D-5C92-C7A8-8CB9937CB023}"/>
                </a:ext>
              </a:extLst>
            </p:cNvPr>
            <p:cNvSpPr/>
            <p:nvPr/>
          </p:nvSpPr>
          <p:spPr>
            <a:xfrm>
              <a:off x="5545159" y="5203855"/>
              <a:ext cx="3263" cy="1447"/>
            </a:xfrm>
            <a:custGeom>
              <a:avLst/>
              <a:gdLst>
                <a:gd name="connsiteX0" fmla="*/ 3263 w 3263"/>
                <a:gd name="connsiteY0" fmla="*/ 1412 h 1447"/>
                <a:gd name="connsiteX1" fmla="*/ 0 w 3263"/>
                <a:gd name="connsiteY1" fmla="*/ 1447 h 1447"/>
                <a:gd name="connsiteX2" fmla="*/ 3263 w 3263"/>
                <a:gd name="connsiteY2" fmla="*/ 1412 h 1447"/>
              </a:gdLst>
              <a:ahLst/>
              <a:cxnLst>
                <a:cxn ang="0">
                  <a:pos x="connsiteX0" y="connsiteY0"/>
                </a:cxn>
                <a:cxn ang="0">
                  <a:pos x="connsiteX1" y="connsiteY1"/>
                </a:cxn>
                <a:cxn ang="0">
                  <a:pos x="connsiteX2" y="connsiteY2"/>
                </a:cxn>
              </a:cxnLst>
              <a:rect l="l" t="t" r="r" b="b"/>
              <a:pathLst>
                <a:path w="3263" h="1447">
                  <a:moveTo>
                    <a:pt x="3263" y="1412"/>
                  </a:moveTo>
                  <a:cubicBezTo>
                    <a:pt x="2177" y="1424"/>
                    <a:pt x="1086" y="1435"/>
                    <a:pt x="0" y="1447"/>
                  </a:cubicBezTo>
                  <a:cubicBezTo>
                    <a:pt x="1069" y="-439"/>
                    <a:pt x="2155" y="-513"/>
                    <a:pt x="3263" y="1412"/>
                  </a:cubicBezTo>
                  <a:close/>
                </a:path>
              </a:pathLst>
            </a:custGeom>
            <a:grpFill/>
            <a:ln w="5715" cap="flat">
              <a:noFill/>
              <a:prstDash val="solid"/>
              <a:miter/>
            </a:ln>
          </p:spPr>
          <p:txBody>
            <a:bodyPr rtlCol="0" anchor="ctr"/>
            <a:lstStyle/>
            <a:p>
              <a:endParaRPr lang="zh-CN" altLang="en-US"/>
            </a:p>
          </p:txBody>
        </p:sp>
        <p:sp>
          <p:nvSpPr>
            <p:cNvPr id="6118" name="任意多边形: 形状 6117">
              <a:extLst>
                <a:ext uri="{FF2B5EF4-FFF2-40B4-BE49-F238E27FC236}">
                  <a16:creationId xmlns:a16="http://schemas.microsoft.com/office/drawing/2014/main" id="{425CC6B0-A531-BB37-732F-AA70C03DD796}"/>
                </a:ext>
              </a:extLst>
            </p:cNvPr>
            <p:cNvSpPr/>
            <p:nvPr/>
          </p:nvSpPr>
          <p:spPr>
            <a:xfrm>
              <a:off x="5551732" y="5069124"/>
              <a:ext cx="1397" cy="1292"/>
            </a:xfrm>
            <a:custGeom>
              <a:avLst/>
              <a:gdLst>
                <a:gd name="connsiteX0" fmla="*/ 11 w 1397"/>
                <a:gd name="connsiteY0" fmla="*/ 1292 h 1292"/>
                <a:gd name="connsiteX1" fmla="*/ 743 w 1397"/>
                <a:gd name="connsiteY1" fmla="*/ 1 h 1292"/>
                <a:gd name="connsiteX2" fmla="*/ 0 w 1397"/>
                <a:gd name="connsiteY2" fmla="*/ 1292 h 1292"/>
                <a:gd name="connsiteX3" fmla="*/ 11 w 1397"/>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7" h="1292">
                  <a:moveTo>
                    <a:pt x="11" y="1292"/>
                  </a:moveTo>
                  <a:cubicBezTo>
                    <a:pt x="257" y="841"/>
                    <a:pt x="600" y="-28"/>
                    <a:pt x="743" y="1"/>
                  </a:cubicBezTo>
                  <a:cubicBezTo>
                    <a:pt x="1823" y="241"/>
                    <a:pt x="1560" y="749"/>
                    <a:pt x="0" y="1292"/>
                  </a:cubicBezTo>
                  <a:lnTo>
                    <a:pt x="11" y="1292"/>
                  </a:lnTo>
                  <a:close/>
                </a:path>
              </a:pathLst>
            </a:custGeom>
            <a:grpFill/>
            <a:ln w="5715" cap="flat">
              <a:noFill/>
              <a:prstDash val="solid"/>
              <a:miter/>
            </a:ln>
          </p:spPr>
          <p:txBody>
            <a:bodyPr rtlCol="0" anchor="ctr"/>
            <a:lstStyle/>
            <a:p>
              <a:endParaRPr lang="zh-CN" altLang="en-US"/>
            </a:p>
          </p:txBody>
        </p:sp>
        <p:sp>
          <p:nvSpPr>
            <p:cNvPr id="6119" name="任意多边形: 形状 6118">
              <a:extLst>
                <a:ext uri="{FF2B5EF4-FFF2-40B4-BE49-F238E27FC236}">
                  <a16:creationId xmlns:a16="http://schemas.microsoft.com/office/drawing/2014/main" id="{FEFAD29F-79DF-EFE4-6E40-DD7D35039B26}"/>
                </a:ext>
              </a:extLst>
            </p:cNvPr>
            <p:cNvSpPr/>
            <p:nvPr/>
          </p:nvSpPr>
          <p:spPr>
            <a:xfrm>
              <a:off x="5532060" y="5024399"/>
              <a:ext cx="3206" cy="3206"/>
            </a:xfrm>
            <a:custGeom>
              <a:avLst/>
              <a:gdLst>
                <a:gd name="connsiteX0" fmla="*/ 3206 w 3206"/>
                <a:gd name="connsiteY0" fmla="*/ 3206 h 3206"/>
                <a:gd name="connsiteX1" fmla="*/ 0 w 3206"/>
                <a:gd name="connsiteY1" fmla="*/ 0 h 3206"/>
                <a:gd name="connsiteX2" fmla="*/ 3206 w 3206"/>
                <a:gd name="connsiteY2" fmla="*/ 3206 h 3206"/>
              </a:gdLst>
              <a:ahLst/>
              <a:cxnLst>
                <a:cxn ang="0">
                  <a:pos x="connsiteX0" y="connsiteY0"/>
                </a:cxn>
                <a:cxn ang="0">
                  <a:pos x="connsiteX1" y="connsiteY1"/>
                </a:cxn>
                <a:cxn ang="0">
                  <a:pos x="connsiteX2" y="connsiteY2"/>
                </a:cxn>
              </a:cxnLst>
              <a:rect l="l" t="t" r="r" b="b"/>
              <a:pathLst>
                <a:path w="3206" h="3206">
                  <a:moveTo>
                    <a:pt x="3206" y="3206"/>
                  </a:moveTo>
                  <a:cubicBezTo>
                    <a:pt x="2137" y="2138"/>
                    <a:pt x="1069" y="1069"/>
                    <a:pt x="0" y="0"/>
                  </a:cubicBezTo>
                  <a:cubicBezTo>
                    <a:pt x="1069" y="1075"/>
                    <a:pt x="2137" y="2143"/>
                    <a:pt x="3206" y="3206"/>
                  </a:cubicBezTo>
                  <a:close/>
                </a:path>
              </a:pathLst>
            </a:custGeom>
            <a:grpFill/>
            <a:ln w="5715" cap="flat">
              <a:noFill/>
              <a:prstDash val="solid"/>
              <a:miter/>
            </a:ln>
          </p:spPr>
          <p:txBody>
            <a:bodyPr rtlCol="0" anchor="ctr"/>
            <a:lstStyle/>
            <a:p>
              <a:endParaRPr lang="zh-CN" altLang="en-US"/>
            </a:p>
          </p:txBody>
        </p:sp>
        <p:sp>
          <p:nvSpPr>
            <p:cNvPr id="6120" name="任意多边形: 形状 6119">
              <a:extLst>
                <a:ext uri="{FF2B5EF4-FFF2-40B4-BE49-F238E27FC236}">
                  <a16:creationId xmlns:a16="http://schemas.microsoft.com/office/drawing/2014/main" id="{ACA256F5-07CE-7E36-B139-27C2DA066A33}"/>
                </a:ext>
              </a:extLst>
            </p:cNvPr>
            <p:cNvSpPr/>
            <p:nvPr/>
          </p:nvSpPr>
          <p:spPr>
            <a:xfrm>
              <a:off x="5553675" y="5017787"/>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6121" name="任意多边形: 形状 6120">
              <a:extLst>
                <a:ext uri="{FF2B5EF4-FFF2-40B4-BE49-F238E27FC236}">
                  <a16:creationId xmlns:a16="http://schemas.microsoft.com/office/drawing/2014/main" id="{CDED11E6-F835-FD84-46C5-067BF51B1102}"/>
                </a:ext>
              </a:extLst>
            </p:cNvPr>
            <p:cNvSpPr/>
            <p:nvPr/>
          </p:nvSpPr>
          <p:spPr>
            <a:xfrm>
              <a:off x="4843954" y="4892800"/>
              <a:ext cx="59902" cy="63890"/>
            </a:xfrm>
            <a:custGeom>
              <a:avLst/>
              <a:gdLst>
                <a:gd name="connsiteX0" fmla="*/ 43478 w 59902"/>
                <a:gd name="connsiteY0" fmla="*/ 39445 h 63890"/>
                <a:gd name="connsiteX1" fmla="*/ 27053 w 59902"/>
                <a:gd name="connsiteY1" fmla="*/ 52618 h 63890"/>
                <a:gd name="connsiteX2" fmla="*/ 26430 w 59902"/>
                <a:gd name="connsiteY2" fmla="*/ 54578 h 63890"/>
                <a:gd name="connsiteX3" fmla="*/ 16069 w 59902"/>
                <a:gd name="connsiteY3" fmla="*/ 61151 h 63890"/>
                <a:gd name="connsiteX4" fmla="*/ 12228 w 59902"/>
                <a:gd name="connsiteY4" fmla="*/ 63213 h 63890"/>
                <a:gd name="connsiteX5" fmla="*/ 61 w 59902"/>
                <a:gd name="connsiteY5" fmla="*/ 52372 h 63890"/>
                <a:gd name="connsiteX6" fmla="*/ 4016 w 59902"/>
                <a:gd name="connsiteY6" fmla="*/ 52601 h 63890"/>
                <a:gd name="connsiteX7" fmla="*/ 23881 w 59902"/>
                <a:gd name="connsiteY7" fmla="*/ 31741 h 63890"/>
                <a:gd name="connsiteX8" fmla="*/ 23761 w 59902"/>
                <a:gd name="connsiteY8" fmla="*/ 19717 h 63890"/>
                <a:gd name="connsiteX9" fmla="*/ 23761 w 59902"/>
                <a:gd name="connsiteY9" fmla="*/ 19717 h 63890"/>
                <a:gd name="connsiteX10" fmla="*/ 17160 w 59902"/>
                <a:gd name="connsiteY10" fmla="*/ 13122 h 63890"/>
                <a:gd name="connsiteX11" fmla="*/ 17137 w 59902"/>
                <a:gd name="connsiteY11" fmla="*/ 9881 h 63890"/>
                <a:gd name="connsiteX12" fmla="*/ 20458 w 59902"/>
                <a:gd name="connsiteY12" fmla="*/ 0 h 63890"/>
                <a:gd name="connsiteX13" fmla="*/ 20463 w 59902"/>
                <a:gd name="connsiteY13" fmla="*/ 0 h 63890"/>
                <a:gd name="connsiteX14" fmla="*/ 32374 w 59902"/>
                <a:gd name="connsiteY14" fmla="*/ 10796 h 63890"/>
                <a:gd name="connsiteX15" fmla="*/ 33739 w 59902"/>
                <a:gd name="connsiteY15" fmla="*/ 12807 h 63890"/>
                <a:gd name="connsiteX16" fmla="*/ 34448 w 59902"/>
                <a:gd name="connsiteY16" fmla="*/ 8978 h 63890"/>
                <a:gd name="connsiteX17" fmla="*/ 59903 w 59902"/>
                <a:gd name="connsiteY17" fmla="*/ 6595 h 63890"/>
                <a:gd name="connsiteX18" fmla="*/ 56594 w 59902"/>
                <a:gd name="connsiteY18" fmla="*/ 22963 h 63890"/>
                <a:gd name="connsiteX19" fmla="*/ 53365 w 59902"/>
                <a:gd name="connsiteY19" fmla="*/ 22997 h 63890"/>
                <a:gd name="connsiteX20" fmla="*/ 53365 w 59902"/>
                <a:gd name="connsiteY20" fmla="*/ 22997 h 63890"/>
                <a:gd name="connsiteX21" fmla="*/ 50084 w 59902"/>
                <a:gd name="connsiteY21" fmla="*/ 23032 h 63890"/>
                <a:gd name="connsiteX22" fmla="*/ 50044 w 59902"/>
                <a:gd name="connsiteY22" fmla="*/ 29581 h 63890"/>
                <a:gd name="connsiteX23" fmla="*/ 45724 w 59902"/>
                <a:gd name="connsiteY23" fmla="*/ 29707 h 63890"/>
                <a:gd name="connsiteX24" fmla="*/ 41112 w 59902"/>
                <a:gd name="connsiteY24" fmla="*/ 29118 h 63890"/>
                <a:gd name="connsiteX25" fmla="*/ 43546 w 59902"/>
                <a:gd name="connsiteY25" fmla="*/ 32918 h 63890"/>
                <a:gd name="connsiteX26" fmla="*/ 43478 w 59902"/>
                <a:gd name="connsiteY26" fmla="*/ 39445 h 6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9902" h="63890">
                  <a:moveTo>
                    <a:pt x="43478" y="39445"/>
                  </a:moveTo>
                  <a:cubicBezTo>
                    <a:pt x="33454" y="38159"/>
                    <a:pt x="31619" y="47092"/>
                    <a:pt x="27053" y="52618"/>
                  </a:cubicBezTo>
                  <a:cubicBezTo>
                    <a:pt x="26841" y="53269"/>
                    <a:pt x="26636" y="53921"/>
                    <a:pt x="26430" y="54578"/>
                  </a:cubicBezTo>
                  <a:cubicBezTo>
                    <a:pt x="23887" y="58202"/>
                    <a:pt x="19583" y="59025"/>
                    <a:pt x="16069" y="61151"/>
                  </a:cubicBezTo>
                  <a:cubicBezTo>
                    <a:pt x="14834" y="61939"/>
                    <a:pt x="13554" y="62596"/>
                    <a:pt x="12228" y="63213"/>
                  </a:cubicBezTo>
                  <a:cubicBezTo>
                    <a:pt x="2747" y="65700"/>
                    <a:pt x="-499" y="61168"/>
                    <a:pt x="61" y="52372"/>
                  </a:cubicBezTo>
                  <a:cubicBezTo>
                    <a:pt x="1444" y="51275"/>
                    <a:pt x="2764" y="51349"/>
                    <a:pt x="4016" y="52601"/>
                  </a:cubicBezTo>
                  <a:cubicBezTo>
                    <a:pt x="8102" y="43365"/>
                    <a:pt x="19823" y="41685"/>
                    <a:pt x="23881" y="31741"/>
                  </a:cubicBezTo>
                  <a:cubicBezTo>
                    <a:pt x="25841" y="26946"/>
                    <a:pt x="25876" y="23723"/>
                    <a:pt x="23761" y="19717"/>
                  </a:cubicBezTo>
                  <a:lnTo>
                    <a:pt x="23761" y="19717"/>
                  </a:lnTo>
                  <a:cubicBezTo>
                    <a:pt x="20624" y="18459"/>
                    <a:pt x="18435" y="16248"/>
                    <a:pt x="17160" y="13122"/>
                  </a:cubicBezTo>
                  <a:cubicBezTo>
                    <a:pt x="17166" y="12041"/>
                    <a:pt x="17160" y="10962"/>
                    <a:pt x="17137" y="9881"/>
                  </a:cubicBezTo>
                  <a:cubicBezTo>
                    <a:pt x="15571" y="5692"/>
                    <a:pt x="12851" y="1109"/>
                    <a:pt x="20458" y="0"/>
                  </a:cubicBezTo>
                  <a:lnTo>
                    <a:pt x="20463" y="0"/>
                  </a:lnTo>
                  <a:cubicBezTo>
                    <a:pt x="22407" y="5841"/>
                    <a:pt x="28396" y="7218"/>
                    <a:pt x="32374" y="10796"/>
                  </a:cubicBezTo>
                  <a:cubicBezTo>
                    <a:pt x="33185" y="11213"/>
                    <a:pt x="32579" y="12607"/>
                    <a:pt x="33739" y="12807"/>
                  </a:cubicBezTo>
                  <a:cubicBezTo>
                    <a:pt x="33316" y="11418"/>
                    <a:pt x="33368" y="10121"/>
                    <a:pt x="34448" y="8978"/>
                  </a:cubicBezTo>
                  <a:cubicBezTo>
                    <a:pt x="42866" y="7309"/>
                    <a:pt x="50867" y="1400"/>
                    <a:pt x="59903" y="6595"/>
                  </a:cubicBezTo>
                  <a:cubicBezTo>
                    <a:pt x="56782" y="11641"/>
                    <a:pt x="56331" y="17231"/>
                    <a:pt x="56594" y="22963"/>
                  </a:cubicBezTo>
                  <a:cubicBezTo>
                    <a:pt x="55525" y="23866"/>
                    <a:pt x="54451" y="23917"/>
                    <a:pt x="53365" y="22997"/>
                  </a:cubicBezTo>
                  <a:lnTo>
                    <a:pt x="53365" y="22997"/>
                  </a:lnTo>
                  <a:cubicBezTo>
                    <a:pt x="52262" y="21866"/>
                    <a:pt x="51170" y="21928"/>
                    <a:pt x="50084" y="23032"/>
                  </a:cubicBezTo>
                  <a:cubicBezTo>
                    <a:pt x="50067" y="25215"/>
                    <a:pt x="50056" y="27398"/>
                    <a:pt x="50044" y="29581"/>
                  </a:cubicBezTo>
                  <a:cubicBezTo>
                    <a:pt x="48621" y="30421"/>
                    <a:pt x="47227" y="30181"/>
                    <a:pt x="45724" y="29707"/>
                  </a:cubicBezTo>
                  <a:cubicBezTo>
                    <a:pt x="44249" y="29244"/>
                    <a:pt x="42912" y="27083"/>
                    <a:pt x="41112" y="29118"/>
                  </a:cubicBezTo>
                  <a:cubicBezTo>
                    <a:pt x="42861" y="29786"/>
                    <a:pt x="44804" y="30324"/>
                    <a:pt x="43546" y="32918"/>
                  </a:cubicBezTo>
                  <a:cubicBezTo>
                    <a:pt x="43524" y="35090"/>
                    <a:pt x="43501" y="37267"/>
                    <a:pt x="43478" y="39445"/>
                  </a:cubicBezTo>
                  <a:close/>
                </a:path>
              </a:pathLst>
            </a:custGeom>
            <a:grpFill/>
            <a:ln w="5715" cap="flat">
              <a:noFill/>
              <a:prstDash val="solid"/>
              <a:miter/>
            </a:ln>
          </p:spPr>
          <p:txBody>
            <a:bodyPr rtlCol="0" anchor="ctr"/>
            <a:lstStyle/>
            <a:p>
              <a:endParaRPr lang="zh-CN" altLang="en-US"/>
            </a:p>
          </p:txBody>
        </p:sp>
        <p:sp>
          <p:nvSpPr>
            <p:cNvPr id="6122" name="任意多边形: 形状 6121">
              <a:extLst>
                <a:ext uri="{FF2B5EF4-FFF2-40B4-BE49-F238E27FC236}">
                  <a16:creationId xmlns:a16="http://schemas.microsoft.com/office/drawing/2014/main" id="{0377AD5E-98EE-7E81-4DAA-6DB2C66D6B7F}"/>
                </a:ext>
              </a:extLst>
            </p:cNvPr>
            <p:cNvSpPr/>
            <p:nvPr/>
          </p:nvSpPr>
          <p:spPr>
            <a:xfrm>
              <a:off x="4864081" y="4856189"/>
              <a:ext cx="40365" cy="49760"/>
            </a:xfrm>
            <a:custGeom>
              <a:avLst/>
              <a:gdLst>
                <a:gd name="connsiteX0" fmla="*/ 39781 w 40365"/>
                <a:gd name="connsiteY0" fmla="*/ 43211 h 49760"/>
                <a:gd name="connsiteX1" fmla="*/ 13503 w 40365"/>
                <a:gd name="connsiteY1" fmla="*/ 49761 h 49760"/>
                <a:gd name="connsiteX2" fmla="*/ 342 w 40365"/>
                <a:gd name="connsiteY2" fmla="*/ 36622 h 49760"/>
                <a:gd name="connsiteX3" fmla="*/ 6017 w 40365"/>
                <a:gd name="connsiteY3" fmla="*/ 36759 h 49760"/>
                <a:gd name="connsiteX4" fmla="*/ 14589 w 40365"/>
                <a:gd name="connsiteY4" fmla="*/ 25563 h 49760"/>
                <a:gd name="connsiteX5" fmla="*/ 17447 w 40365"/>
                <a:gd name="connsiteY5" fmla="*/ 18780 h 49760"/>
                <a:gd name="connsiteX6" fmla="*/ 10732 w 40365"/>
                <a:gd name="connsiteY6" fmla="*/ 19357 h 49760"/>
                <a:gd name="connsiteX7" fmla="*/ 8257 w 40365"/>
                <a:gd name="connsiteY7" fmla="*/ 20266 h 49760"/>
                <a:gd name="connsiteX8" fmla="*/ 7708 w 40365"/>
                <a:gd name="connsiteY8" fmla="*/ 15859 h 49760"/>
                <a:gd name="connsiteX9" fmla="*/ 16795 w 40365"/>
                <a:gd name="connsiteY9" fmla="*/ 7001 h 49760"/>
                <a:gd name="connsiteX10" fmla="*/ 26116 w 40365"/>
                <a:gd name="connsiteY10" fmla="*/ 554 h 49760"/>
                <a:gd name="connsiteX11" fmla="*/ 29951 w 40365"/>
                <a:gd name="connsiteY11" fmla="*/ 13579 h 49760"/>
                <a:gd name="connsiteX12" fmla="*/ 34323 w 40365"/>
                <a:gd name="connsiteY12" fmla="*/ 32496 h 49760"/>
                <a:gd name="connsiteX13" fmla="*/ 39781 w 40365"/>
                <a:gd name="connsiteY13" fmla="*/ 43211 h 49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65" h="49760">
                  <a:moveTo>
                    <a:pt x="39781" y="43211"/>
                  </a:moveTo>
                  <a:cubicBezTo>
                    <a:pt x="30666" y="43960"/>
                    <a:pt x="22247" y="47526"/>
                    <a:pt x="13503" y="49761"/>
                  </a:cubicBezTo>
                  <a:cubicBezTo>
                    <a:pt x="6514" y="47989"/>
                    <a:pt x="-1796" y="47537"/>
                    <a:pt x="342" y="36622"/>
                  </a:cubicBezTo>
                  <a:cubicBezTo>
                    <a:pt x="2291" y="37131"/>
                    <a:pt x="5234" y="38959"/>
                    <a:pt x="6017" y="36759"/>
                  </a:cubicBezTo>
                  <a:cubicBezTo>
                    <a:pt x="7731" y="31936"/>
                    <a:pt x="10189" y="28272"/>
                    <a:pt x="14589" y="25563"/>
                  </a:cubicBezTo>
                  <a:cubicBezTo>
                    <a:pt x="16812" y="24197"/>
                    <a:pt x="18847" y="21174"/>
                    <a:pt x="17447" y="18780"/>
                  </a:cubicBezTo>
                  <a:cubicBezTo>
                    <a:pt x="15618" y="15648"/>
                    <a:pt x="12926" y="17545"/>
                    <a:pt x="10732" y="19357"/>
                  </a:cubicBezTo>
                  <a:cubicBezTo>
                    <a:pt x="10063" y="19911"/>
                    <a:pt x="8628" y="20563"/>
                    <a:pt x="8257" y="20266"/>
                  </a:cubicBezTo>
                  <a:cubicBezTo>
                    <a:pt x="6800" y="19111"/>
                    <a:pt x="7188" y="17420"/>
                    <a:pt x="7708" y="15859"/>
                  </a:cubicBezTo>
                  <a:cubicBezTo>
                    <a:pt x="9206" y="11344"/>
                    <a:pt x="14646" y="10859"/>
                    <a:pt x="16795" y="7001"/>
                  </a:cubicBezTo>
                  <a:cubicBezTo>
                    <a:pt x="19064" y="3543"/>
                    <a:pt x="21047" y="-1726"/>
                    <a:pt x="26116" y="554"/>
                  </a:cubicBezTo>
                  <a:cubicBezTo>
                    <a:pt x="31368" y="2915"/>
                    <a:pt x="33792" y="7727"/>
                    <a:pt x="29951" y="13579"/>
                  </a:cubicBezTo>
                  <a:cubicBezTo>
                    <a:pt x="32946" y="19511"/>
                    <a:pt x="40015" y="24266"/>
                    <a:pt x="34323" y="32496"/>
                  </a:cubicBezTo>
                  <a:cubicBezTo>
                    <a:pt x="30003" y="38731"/>
                    <a:pt x="43244" y="36879"/>
                    <a:pt x="39781" y="43211"/>
                  </a:cubicBezTo>
                  <a:close/>
                </a:path>
              </a:pathLst>
            </a:custGeom>
            <a:grpFill/>
            <a:ln w="5715" cap="flat">
              <a:noFill/>
              <a:prstDash val="solid"/>
              <a:miter/>
            </a:ln>
          </p:spPr>
          <p:txBody>
            <a:bodyPr rtlCol="0" anchor="ctr"/>
            <a:lstStyle/>
            <a:p>
              <a:endParaRPr lang="zh-CN" altLang="en-US"/>
            </a:p>
          </p:txBody>
        </p:sp>
        <p:sp>
          <p:nvSpPr>
            <p:cNvPr id="6123" name="任意多边形: 形状 6122">
              <a:extLst>
                <a:ext uri="{FF2B5EF4-FFF2-40B4-BE49-F238E27FC236}">
                  <a16:creationId xmlns:a16="http://schemas.microsoft.com/office/drawing/2014/main" id="{FE77D117-C4B8-28E9-CF4C-9D1E6D83FF06}"/>
                </a:ext>
              </a:extLst>
            </p:cNvPr>
            <p:cNvSpPr/>
            <p:nvPr/>
          </p:nvSpPr>
          <p:spPr>
            <a:xfrm>
              <a:off x="4880653" y="4802471"/>
              <a:ext cx="56019" cy="67291"/>
            </a:xfrm>
            <a:custGeom>
              <a:avLst/>
              <a:gdLst>
                <a:gd name="connsiteX0" fmla="*/ 13374 w 56019"/>
                <a:gd name="connsiteY0" fmla="*/ 67291 h 67291"/>
                <a:gd name="connsiteX1" fmla="*/ 218 w 56019"/>
                <a:gd name="connsiteY1" fmla="*/ 60713 h 67291"/>
                <a:gd name="connsiteX2" fmla="*/ 218 w 56019"/>
                <a:gd name="connsiteY2" fmla="*/ 57421 h 67291"/>
                <a:gd name="connsiteX3" fmla="*/ 16643 w 56019"/>
                <a:gd name="connsiteY3" fmla="*/ 37716 h 67291"/>
                <a:gd name="connsiteX4" fmla="*/ 19952 w 56019"/>
                <a:gd name="connsiteY4" fmla="*/ 24526 h 67291"/>
                <a:gd name="connsiteX5" fmla="*/ 39080 w 56019"/>
                <a:gd name="connsiteY5" fmla="*/ 6672 h 67291"/>
                <a:gd name="connsiteX6" fmla="*/ 49510 w 56019"/>
                <a:gd name="connsiteY6" fmla="*/ 1546 h 67291"/>
                <a:gd name="connsiteX7" fmla="*/ 56019 w 56019"/>
                <a:gd name="connsiteY7" fmla="*/ 11438 h 67291"/>
                <a:gd name="connsiteX8" fmla="*/ 41457 w 56019"/>
                <a:gd name="connsiteY8" fmla="*/ 33607 h 67291"/>
                <a:gd name="connsiteX9" fmla="*/ 26541 w 56019"/>
                <a:gd name="connsiteY9" fmla="*/ 34390 h 67291"/>
                <a:gd name="connsiteX10" fmla="*/ 26524 w 56019"/>
                <a:gd name="connsiteY10" fmla="*/ 34390 h 67291"/>
                <a:gd name="connsiteX11" fmla="*/ 21329 w 56019"/>
                <a:gd name="connsiteY11" fmla="*/ 34150 h 67291"/>
                <a:gd name="connsiteX12" fmla="*/ 21295 w 56019"/>
                <a:gd name="connsiteY12" fmla="*/ 51181 h 67291"/>
                <a:gd name="connsiteX13" fmla="*/ 13374 w 56019"/>
                <a:gd name="connsiteY13" fmla="*/ 67291 h 6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 h="67291">
                  <a:moveTo>
                    <a:pt x="13374" y="67291"/>
                  </a:moveTo>
                  <a:cubicBezTo>
                    <a:pt x="9825" y="55021"/>
                    <a:pt x="9825" y="55021"/>
                    <a:pt x="218" y="60713"/>
                  </a:cubicBezTo>
                  <a:cubicBezTo>
                    <a:pt x="218" y="59616"/>
                    <a:pt x="218" y="58519"/>
                    <a:pt x="218" y="57421"/>
                  </a:cubicBezTo>
                  <a:cubicBezTo>
                    <a:pt x="-2051" y="44397"/>
                    <a:pt x="14100" y="46729"/>
                    <a:pt x="16643" y="37716"/>
                  </a:cubicBezTo>
                  <a:cubicBezTo>
                    <a:pt x="17129" y="33161"/>
                    <a:pt x="15134" y="27989"/>
                    <a:pt x="19952" y="24526"/>
                  </a:cubicBezTo>
                  <a:cubicBezTo>
                    <a:pt x="28170" y="20559"/>
                    <a:pt x="35457" y="15816"/>
                    <a:pt x="39080" y="6672"/>
                  </a:cubicBezTo>
                  <a:cubicBezTo>
                    <a:pt x="40743" y="2472"/>
                    <a:pt x="43183" y="-2609"/>
                    <a:pt x="49510" y="1546"/>
                  </a:cubicBezTo>
                  <a:cubicBezTo>
                    <a:pt x="49441" y="6318"/>
                    <a:pt x="49418" y="11056"/>
                    <a:pt x="56019" y="11438"/>
                  </a:cubicBezTo>
                  <a:cubicBezTo>
                    <a:pt x="48144" y="16845"/>
                    <a:pt x="43983" y="24526"/>
                    <a:pt x="41457" y="33607"/>
                  </a:cubicBezTo>
                  <a:cubicBezTo>
                    <a:pt x="40028" y="38745"/>
                    <a:pt x="31016" y="38962"/>
                    <a:pt x="26541" y="34390"/>
                  </a:cubicBezTo>
                  <a:lnTo>
                    <a:pt x="26524" y="34390"/>
                  </a:lnTo>
                  <a:cubicBezTo>
                    <a:pt x="24684" y="34110"/>
                    <a:pt x="21049" y="32207"/>
                    <a:pt x="21329" y="34150"/>
                  </a:cubicBezTo>
                  <a:cubicBezTo>
                    <a:pt x="22140" y="39859"/>
                    <a:pt x="19729" y="45243"/>
                    <a:pt x="21295" y="51181"/>
                  </a:cubicBezTo>
                  <a:cubicBezTo>
                    <a:pt x="23003" y="57718"/>
                    <a:pt x="22009" y="64896"/>
                    <a:pt x="13374" y="67291"/>
                  </a:cubicBezTo>
                  <a:close/>
                </a:path>
              </a:pathLst>
            </a:custGeom>
            <a:grpFill/>
            <a:ln w="5715" cap="flat">
              <a:noFill/>
              <a:prstDash val="solid"/>
              <a:miter/>
            </a:ln>
          </p:spPr>
          <p:txBody>
            <a:bodyPr rtlCol="0" anchor="ctr"/>
            <a:lstStyle/>
            <a:p>
              <a:endParaRPr lang="zh-CN" altLang="en-US"/>
            </a:p>
          </p:txBody>
        </p:sp>
        <p:sp>
          <p:nvSpPr>
            <p:cNvPr id="6124" name="任意多边形: 形状 6123">
              <a:extLst>
                <a:ext uri="{FF2B5EF4-FFF2-40B4-BE49-F238E27FC236}">
                  <a16:creationId xmlns:a16="http://schemas.microsoft.com/office/drawing/2014/main" id="{B86189CC-139F-EC0E-B7BB-AE9E28D0EDF4}"/>
                </a:ext>
              </a:extLst>
            </p:cNvPr>
            <p:cNvSpPr/>
            <p:nvPr/>
          </p:nvSpPr>
          <p:spPr>
            <a:xfrm>
              <a:off x="4964507" y="4805554"/>
              <a:ext cx="34755" cy="43588"/>
            </a:xfrm>
            <a:custGeom>
              <a:avLst/>
              <a:gdLst>
                <a:gd name="connsiteX0" fmla="*/ 34756 w 34755"/>
                <a:gd name="connsiteY0" fmla="*/ 21448 h 43588"/>
                <a:gd name="connsiteX1" fmla="*/ 32001 w 34755"/>
                <a:gd name="connsiteY1" fmla="*/ 23031 h 43588"/>
                <a:gd name="connsiteX2" fmla="*/ 13347 w 34755"/>
                <a:gd name="connsiteY2" fmla="*/ 28598 h 43588"/>
                <a:gd name="connsiteX3" fmla="*/ 1820 w 34755"/>
                <a:gd name="connsiteY3" fmla="*/ 43588 h 43588"/>
                <a:gd name="connsiteX4" fmla="*/ 1837 w 34755"/>
                <a:gd name="connsiteY4" fmla="*/ 31370 h 43588"/>
                <a:gd name="connsiteX5" fmla="*/ 729 w 34755"/>
                <a:gd name="connsiteY5" fmla="*/ 29135 h 43588"/>
                <a:gd name="connsiteX6" fmla="*/ 1866 w 34755"/>
                <a:gd name="connsiteY6" fmla="*/ 28032 h 43588"/>
                <a:gd name="connsiteX7" fmla="*/ 11610 w 34755"/>
                <a:gd name="connsiteY7" fmla="*/ 19202 h 43588"/>
                <a:gd name="connsiteX8" fmla="*/ 17285 w 34755"/>
                <a:gd name="connsiteY8" fmla="*/ 6338 h 43588"/>
                <a:gd name="connsiteX9" fmla="*/ 19022 w 34755"/>
                <a:gd name="connsiteY9" fmla="*/ 14562 h 43588"/>
                <a:gd name="connsiteX10" fmla="*/ 32430 w 34755"/>
                <a:gd name="connsiteY10" fmla="*/ 0 h 43588"/>
                <a:gd name="connsiteX11" fmla="*/ 34756 w 34755"/>
                <a:gd name="connsiteY11" fmla="*/ 21448 h 4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55" h="43588">
                  <a:moveTo>
                    <a:pt x="34756" y="21448"/>
                  </a:moveTo>
                  <a:cubicBezTo>
                    <a:pt x="33819" y="21963"/>
                    <a:pt x="32538" y="22243"/>
                    <a:pt x="32001" y="23031"/>
                  </a:cubicBezTo>
                  <a:cubicBezTo>
                    <a:pt x="27286" y="29981"/>
                    <a:pt x="17999" y="21077"/>
                    <a:pt x="13347" y="28598"/>
                  </a:cubicBezTo>
                  <a:cubicBezTo>
                    <a:pt x="10073" y="33895"/>
                    <a:pt x="7307" y="39725"/>
                    <a:pt x="1820" y="43588"/>
                  </a:cubicBezTo>
                  <a:cubicBezTo>
                    <a:pt x="-2735" y="38970"/>
                    <a:pt x="2815" y="35267"/>
                    <a:pt x="1837" y="31370"/>
                  </a:cubicBezTo>
                  <a:cubicBezTo>
                    <a:pt x="717" y="30615"/>
                    <a:pt x="346" y="29872"/>
                    <a:pt x="729" y="29135"/>
                  </a:cubicBezTo>
                  <a:cubicBezTo>
                    <a:pt x="1106" y="28403"/>
                    <a:pt x="1489" y="28032"/>
                    <a:pt x="1866" y="28032"/>
                  </a:cubicBezTo>
                  <a:cubicBezTo>
                    <a:pt x="7455" y="27666"/>
                    <a:pt x="11033" y="24957"/>
                    <a:pt x="11610" y="19202"/>
                  </a:cubicBezTo>
                  <a:cubicBezTo>
                    <a:pt x="12107" y="14247"/>
                    <a:pt x="13485" y="9807"/>
                    <a:pt x="17285" y="6338"/>
                  </a:cubicBezTo>
                  <a:cubicBezTo>
                    <a:pt x="21674" y="8493"/>
                    <a:pt x="16805" y="12287"/>
                    <a:pt x="19022" y="14562"/>
                  </a:cubicBezTo>
                  <a:cubicBezTo>
                    <a:pt x="22651" y="10618"/>
                    <a:pt x="26361" y="6595"/>
                    <a:pt x="32430" y="0"/>
                  </a:cubicBezTo>
                  <a:cubicBezTo>
                    <a:pt x="33487" y="9744"/>
                    <a:pt x="34122" y="15596"/>
                    <a:pt x="34756" y="21448"/>
                  </a:cubicBezTo>
                  <a:close/>
                </a:path>
              </a:pathLst>
            </a:custGeom>
            <a:grpFill/>
            <a:ln w="5715" cap="flat">
              <a:noFill/>
              <a:prstDash val="solid"/>
              <a:miter/>
            </a:ln>
          </p:spPr>
          <p:txBody>
            <a:bodyPr rtlCol="0" anchor="ctr"/>
            <a:lstStyle/>
            <a:p>
              <a:endParaRPr lang="zh-CN" altLang="en-US"/>
            </a:p>
          </p:txBody>
        </p:sp>
        <p:sp>
          <p:nvSpPr>
            <p:cNvPr id="6125" name="任意多边形: 形状 6124">
              <a:extLst>
                <a:ext uri="{FF2B5EF4-FFF2-40B4-BE49-F238E27FC236}">
                  <a16:creationId xmlns:a16="http://schemas.microsoft.com/office/drawing/2014/main" id="{73144285-D0A9-832A-067E-2CF6853D5E9F}"/>
                </a:ext>
              </a:extLst>
            </p:cNvPr>
            <p:cNvSpPr/>
            <p:nvPr/>
          </p:nvSpPr>
          <p:spPr>
            <a:xfrm>
              <a:off x="4935505" y="4831994"/>
              <a:ext cx="30873" cy="17377"/>
            </a:xfrm>
            <a:custGeom>
              <a:avLst/>
              <a:gdLst>
                <a:gd name="connsiteX0" fmla="*/ 30873 w 30873"/>
                <a:gd name="connsiteY0" fmla="*/ 1587 h 17377"/>
                <a:gd name="connsiteX1" fmla="*/ 30839 w 30873"/>
                <a:gd name="connsiteY1" fmla="*/ 4924 h 17377"/>
                <a:gd name="connsiteX2" fmla="*/ 761 w 30873"/>
                <a:gd name="connsiteY2" fmla="*/ 17377 h 17377"/>
                <a:gd name="connsiteX3" fmla="*/ 2207 w 30873"/>
                <a:gd name="connsiteY3" fmla="*/ 5599 h 17377"/>
                <a:gd name="connsiteX4" fmla="*/ 16751 w 30873"/>
                <a:gd name="connsiteY4" fmla="*/ 1295 h 17377"/>
                <a:gd name="connsiteX5" fmla="*/ 30873 w 30873"/>
                <a:gd name="connsiteY5" fmla="*/ 1587 h 1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73" h="17377">
                  <a:moveTo>
                    <a:pt x="30873" y="1587"/>
                  </a:moveTo>
                  <a:cubicBezTo>
                    <a:pt x="30862" y="2701"/>
                    <a:pt x="30850" y="3810"/>
                    <a:pt x="30839" y="4924"/>
                  </a:cubicBezTo>
                  <a:cubicBezTo>
                    <a:pt x="20706" y="8205"/>
                    <a:pt x="11922" y="14897"/>
                    <a:pt x="761" y="17377"/>
                  </a:cubicBezTo>
                  <a:cubicBezTo>
                    <a:pt x="1270" y="12811"/>
                    <a:pt x="-2062" y="7176"/>
                    <a:pt x="2207" y="5599"/>
                  </a:cubicBezTo>
                  <a:cubicBezTo>
                    <a:pt x="6824" y="3890"/>
                    <a:pt x="10676" y="-2774"/>
                    <a:pt x="16751" y="1295"/>
                  </a:cubicBezTo>
                  <a:cubicBezTo>
                    <a:pt x="21592" y="4536"/>
                    <a:pt x="26170" y="1787"/>
                    <a:pt x="30873" y="1587"/>
                  </a:cubicBezTo>
                  <a:close/>
                </a:path>
              </a:pathLst>
            </a:custGeom>
            <a:grpFill/>
            <a:ln w="5715" cap="flat">
              <a:noFill/>
              <a:prstDash val="solid"/>
              <a:miter/>
            </a:ln>
          </p:spPr>
          <p:txBody>
            <a:bodyPr rtlCol="0" anchor="ctr"/>
            <a:lstStyle/>
            <a:p>
              <a:endParaRPr lang="zh-CN" altLang="en-US"/>
            </a:p>
          </p:txBody>
        </p:sp>
        <p:sp>
          <p:nvSpPr>
            <p:cNvPr id="6126" name="任意多边形: 形状 6125">
              <a:extLst>
                <a:ext uri="{FF2B5EF4-FFF2-40B4-BE49-F238E27FC236}">
                  <a16:creationId xmlns:a16="http://schemas.microsoft.com/office/drawing/2014/main" id="{F356A0E6-7C0D-B5F9-167D-32F8A2D530BA}"/>
                </a:ext>
              </a:extLst>
            </p:cNvPr>
            <p:cNvSpPr/>
            <p:nvPr/>
          </p:nvSpPr>
          <p:spPr>
            <a:xfrm>
              <a:off x="4876933" y="4918725"/>
              <a:ext cx="24305" cy="10308"/>
            </a:xfrm>
            <a:custGeom>
              <a:avLst/>
              <a:gdLst>
                <a:gd name="connsiteX0" fmla="*/ 10567 w 24305"/>
                <a:gd name="connsiteY0" fmla="*/ 6994 h 10308"/>
                <a:gd name="connsiteX1" fmla="*/ 0 w 24305"/>
                <a:gd name="connsiteY1" fmla="*/ 8765 h 10308"/>
                <a:gd name="connsiteX2" fmla="*/ 17071 w 24305"/>
                <a:gd name="connsiteY2" fmla="*/ 3656 h 10308"/>
                <a:gd name="connsiteX3" fmla="*/ 24306 w 24305"/>
                <a:gd name="connsiteY3" fmla="*/ 5262 h 10308"/>
                <a:gd name="connsiteX4" fmla="*/ 10567 w 24305"/>
                <a:gd name="connsiteY4" fmla="*/ 6994 h 10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05" h="10308">
                  <a:moveTo>
                    <a:pt x="10567" y="6994"/>
                  </a:moveTo>
                  <a:cubicBezTo>
                    <a:pt x="6372" y="3822"/>
                    <a:pt x="4503" y="14046"/>
                    <a:pt x="0" y="8765"/>
                  </a:cubicBezTo>
                  <a:cubicBezTo>
                    <a:pt x="7229" y="-1865"/>
                    <a:pt x="7229" y="-1865"/>
                    <a:pt x="17071" y="3656"/>
                  </a:cubicBezTo>
                  <a:cubicBezTo>
                    <a:pt x="19528" y="3942"/>
                    <a:pt x="22266" y="2959"/>
                    <a:pt x="24306" y="5262"/>
                  </a:cubicBezTo>
                  <a:cubicBezTo>
                    <a:pt x="20300" y="10651"/>
                    <a:pt x="15579" y="10005"/>
                    <a:pt x="10567" y="6994"/>
                  </a:cubicBezTo>
                  <a:close/>
                </a:path>
              </a:pathLst>
            </a:custGeom>
            <a:grpFill/>
            <a:ln w="5715" cap="flat">
              <a:noFill/>
              <a:prstDash val="solid"/>
              <a:miter/>
            </a:ln>
          </p:spPr>
          <p:txBody>
            <a:bodyPr rtlCol="0" anchor="ctr"/>
            <a:lstStyle/>
            <a:p>
              <a:endParaRPr lang="zh-CN" altLang="en-US"/>
            </a:p>
          </p:txBody>
        </p:sp>
        <p:sp>
          <p:nvSpPr>
            <p:cNvPr id="6127" name="任意多边形: 形状 6126">
              <a:extLst>
                <a:ext uri="{FF2B5EF4-FFF2-40B4-BE49-F238E27FC236}">
                  <a16:creationId xmlns:a16="http://schemas.microsoft.com/office/drawing/2014/main" id="{F72DC46D-AAFA-6B2C-A6EC-A5B0DCCC30B4}"/>
                </a:ext>
              </a:extLst>
            </p:cNvPr>
            <p:cNvSpPr/>
            <p:nvPr/>
          </p:nvSpPr>
          <p:spPr>
            <a:xfrm>
              <a:off x="4947172" y="4819843"/>
              <a:ext cx="5865" cy="6091"/>
            </a:xfrm>
            <a:custGeom>
              <a:avLst/>
              <a:gdLst>
                <a:gd name="connsiteX0" fmla="*/ 5273 w 5865"/>
                <a:gd name="connsiteY0" fmla="*/ 4983 h 6091"/>
                <a:gd name="connsiteX1" fmla="*/ 987 w 5865"/>
                <a:gd name="connsiteY1" fmla="*/ 5131 h 6091"/>
                <a:gd name="connsiteX2" fmla="*/ 255 w 5865"/>
                <a:gd name="connsiteY2" fmla="*/ 879 h 6091"/>
                <a:gd name="connsiteX3" fmla="*/ 3455 w 5865"/>
                <a:gd name="connsiteY3" fmla="*/ 1953 h 6091"/>
                <a:gd name="connsiteX4" fmla="*/ 5273 w 5865"/>
                <a:gd name="connsiteY4" fmla="*/ 4983 h 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5" h="6091">
                  <a:moveTo>
                    <a:pt x="5273" y="4983"/>
                  </a:moveTo>
                  <a:cubicBezTo>
                    <a:pt x="3696" y="6291"/>
                    <a:pt x="1981" y="6566"/>
                    <a:pt x="987" y="5131"/>
                  </a:cubicBezTo>
                  <a:cubicBezTo>
                    <a:pt x="215" y="4011"/>
                    <a:pt x="-351" y="1771"/>
                    <a:pt x="255" y="879"/>
                  </a:cubicBezTo>
                  <a:cubicBezTo>
                    <a:pt x="1632" y="-1156"/>
                    <a:pt x="2907" y="828"/>
                    <a:pt x="3455" y="1953"/>
                  </a:cubicBezTo>
                  <a:cubicBezTo>
                    <a:pt x="3970" y="3022"/>
                    <a:pt x="7165" y="2839"/>
                    <a:pt x="5273" y="4983"/>
                  </a:cubicBezTo>
                  <a:close/>
                </a:path>
              </a:pathLst>
            </a:custGeom>
            <a:grpFill/>
            <a:ln w="5715" cap="flat">
              <a:noFill/>
              <a:prstDash val="solid"/>
              <a:miter/>
            </a:ln>
          </p:spPr>
          <p:txBody>
            <a:bodyPr rtlCol="0" anchor="ctr"/>
            <a:lstStyle/>
            <a:p>
              <a:endParaRPr lang="zh-CN" altLang="en-US"/>
            </a:p>
          </p:txBody>
        </p:sp>
        <p:sp>
          <p:nvSpPr>
            <p:cNvPr id="6128" name="任意多边形: 形状 6127">
              <a:extLst>
                <a:ext uri="{FF2B5EF4-FFF2-40B4-BE49-F238E27FC236}">
                  <a16:creationId xmlns:a16="http://schemas.microsoft.com/office/drawing/2014/main" id="{852542F5-2EF9-A48A-74F4-419BE2FD71F1}"/>
                </a:ext>
              </a:extLst>
            </p:cNvPr>
            <p:cNvSpPr/>
            <p:nvPr/>
          </p:nvSpPr>
          <p:spPr>
            <a:xfrm>
              <a:off x="4953217" y="4821163"/>
              <a:ext cx="4201" cy="2547"/>
            </a:xfrm>
            <a:custGeom>
              <a:avLst/>
              <a:gdLst>
                <a:gd name="connsiteX0" fmla="*/ 1892 w 4201"/>
                <a:gd name="connsiteY0" fmla="*/ 296 h 2547"/>
                <a:gd name="connsiteX1" fmla="*/ 4201 w 4201"/>
                <a:gd name="connsiteY1" fmla="*/ 1342 h 2547"/>
                <a:gd name="connsiteX2" fmla="*/ 3023 w 4201"/>
                <a:gd name="connsiteY2" fmla="*/ 2188 h 2547"/>
                <a:gd name="connsiteX3" fmla="*/ 0 w 4201"/>
                <a:gd name="connsiteY3" fmla="*/ 2548 h 2547"/>
                <a:gd name="connsiteX4" fmla="*/ 1892 w 4201"/>
                <a:gd name="connsiteY4" fmla="*/ 296 h 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1" h="2547">
                  <a:moveTo>
                    <a:pt x="1892" y="296"/>
                  </a:moveTo>
                  <a:cubicBezTo>
                    <a:pt x="3200" y="-321"/>
                    <a:pt x="4035" y="27"/>
                    <a:pt x="4201" y="1342"/>
                  </a:cubicBezTo>
                  <a:cubicBezTo>
                    <a:pt x="4229" y="1582"/>
                    <a:pt x="3480" y="2085"/>
                    <a:pt x="3023" y="2188"/>
                  </a:cubicBezTo>
                  <a:cubicBezTo>
                    <a:pt x="2040" y="2405"/>
                    <a:pt x="1012" y="2439"/>
                    <a:pt x="0" y="2548"/>
                  </a:cubicBezTo>
                  <a:cubicBezTo>
                    <a:pt x="646" y="1782"/>
                    <a:pt x="1292" y="1010"/>
                    <a:pt x="1892" y="296"/>
                  </a:cubicBezTo>
                  <a:close/>
                </a:path>
              </a:pathLst>
            </a:custGeom>
            <a:grpFill/>
            <a:ln w="5715" cap="flat">
              <a:noFill/>
              <a:prstDash val="solid"/>
              <a:miter/>
            </a:ln>
          </p:spPr>
          <p:txBody>
            <a:bodyPr rtlCol="0" anchor="ctr"/>
            <a:lstStyle/>
            <a:p>
              <a:endParaRPr lang="zh-CN" altLang="en-US"/>
            </a:p>
          </p:txBody>
        </p:sp>
        <p:sp>
          <p:nvSpPr>
            <p:cNvPr id="6129" name="任意多边形: 形状 6128">
              <a:extLst>
                <a:ext uri="{FF2B5EF4-FFF2-40B4-BE49-F238E27FC236}">
                  <a16:creationId xmlns:a16="http://schemas.microsoft.com/office/drawing/2014/main" id="{B9CEFFEC-C180-D49E-E0CE-2C2744EBB153}"/>
                </a:ext>
              </a:extLst>
            </p:cNvPr>
            <p:cNvSpPr/>
            <p:nvPr/>
          </p:nvSpPr>
          <p:spPr>
            <a:xfrm>
              <a:off x="4897324" y="4915768"/>
              <a:ext cx="3228" cy="1718"/>
            </a:xfrm>
            <a:custGeom>
              <a:avLst/>
              <a:gdLst>
                <a:gd name="connsiteX0" fmla="*/ 0 w 3228"/>
                <a:gd name="connsiteY0" fmla="*/ 29 h 1718"/>
                <a:gd name="connsiteX1" fmla="*/ 3229 w 3228"/>
                <a:gd name="connsiteY1" fmla="*/ 0 h 1718"/>
                <a:gd name="connsiteX2" fmla="*/ 0 w 3228"/>
                <a:gd name="connsiteY2" fmla="*/ 29 h 1718"/>
              </a:gdLst>
              <a:ahLst/>
              <a:cxnLst>
                <a:cxn ang="0">
                  <a:pos x="connsiteX0" y="connsiteY0"/>
                </a:cxn>
                <a:cxn ang="0">
                  <a:pos x="connsiteX1" y="connsiteY1"/>
                </a:cxn>
                <a:cxn ang="0">
                  <a:pos x="connsiteX2" y="connsiteY2"/>
                </a:cxn>
              </a:cxnLst>
              <a:rect l="l" t="t" r="r" b="b"/>
              <a:pathLst>
                <a:path w="3228" h="1718">
                  <a:moveTo>
                    <a:pt x="0" y="29"/>
                  </a:moveTo>
                  <a:cubicBezTo>
                    <a:pt x="1080" y="35"/>
                    <a:pt x="2155" y="23"/>
                    <a:pt x="3229" y="0"/>
                  </a:cubicBezTo>
                  <a:cubicBezTo>
                    <a:pt x="2177" y="2303"/>
                    <a:pt x="1097" y="2269"/>
                    <a:pt x="0" y="29"/>
                  </a:cubicBezTo>
                  <a:close/>
                </a:path>
              </a:pathLst>
            </a:custGeom>
            <a:grpFill/>
            <a:ln w="5715" cap="flat">
              <a:noFill/>
              <a:prstDash val="solid"/>
              <a:miter/>
            </a:ln>
          </p:spPr>
          <p:txBody>
            <a:bodyPr rtlCol="0" anchor="ctr"/>
            <a:lstStyle/>
            <a:p>
              <a:endParaRPr lang="zh-CN" altLang="en-US"/>
            </a:p>
          </p:txBody>
        </p:sp>
        <p:sp>
          <p:nvSpPr>
            <p:cNvPr id="6130" name="任意多边形: 形状 6129">
              <a:extLst>
                <a:ext uri="{FF2B5EF4-FFF2-40B4-BE49-F238E27FC236}">
                  <a16:creationId xmlns:a16="http://schemas.microsoft.com/office/drawing/2014/main" id="{D297DC36-73AA-F69C-5D18-580E43CBF0CD}"/>
                </a:ext>
              </a:extLst>
            </p:cNvPr>
            <p:cNvSpPr/>
            <p:nvPr/>
          </p:nvSpPr>
          <p:spPr>
            <a:xfrm>
              <a:off x="4894044" y="4914136"/>
              <a:ext cx="3280" cy="1695"/>
            </a:xfrm>
            <a:custGeom>
              <a:avLst/>
              <a:gdLst>
                <a:gd name="connsiteX0" fmla="*/ 0 w 3280"/>
                <a:gd name="connsiteY0" fmla="*/ 1695 h 1695"/>
                <a:gd name="connsiteX1" fmla="*/ 3280 w 3280"/>
                <a:gd name="connsiteY1" fmla="*/ 1661 h 1695"/>
                <a:gd name="connsiteX2" fmla="*/ 0 w 3280"/>
                <a:gd name="connsiteY2" fmla="*/ 1695 h 1695"/>
              </a:gdLst>
              <a:ahLst/>
              <a:cxnLst>
                <a:cxn ang="0">
                  <a:pos x="connsiteX0" y="connsiteY0"/>
                </a:cxn>
                <a:cxn ang="0">
                  <a:pos x="connsiteX1" y="connsiteY1"/>
                </a:cxn>
                <a:cxn ang="0">
                  <a:pos x="connsiteX2" y="connsiteY2"/>
                </a:cxn>
              </a:cxnLst>
              <a:rect l="l" t="t" r="r" b="b"/>
              <a:pathLst>
                <a:path w="3280" h="1695">
                  <a:moveTo>
                    <a:pt x="0" y="1695"/>
                  </a:moveTo>
                  <a:cubicBezTo>
                    <a:pt x="1075" y="-562"/>
                    <a:pt x="2166" y="-557"/>
                    <a:pt x="3280" y="1661"/>
                  </a:cubicBezTo>
                  <a:cubicBezTo>
                    <a:pt x="2189" y="1672"/>
                    <a:pt x="1092" y="1684"/>
                    <a:pt x="0" y="1695"/>
                  </a:cubicBezTo>
                  <a:close/>
                </a:path>
              </a:pathLst>
            </a:custGeom>
            <a:grpFill/>
            <a:ln w="5715" cap="flat">
              <a:noFill/>
              <a:prstDash val="solid"/>
              <a:miter/>
            </a:ln>
          </p:spPr>
          <p:txBody>
            <a:bodyPr rtlCol="0" anchor="ctr"/>
            <a:lstStyle/>
            <a:p>
              <a:endParaRPr lang="zh-CN" altLang="en-US"/>
            </a:p>
          </p:txBody>
        </p:sp>
        <p:sp>
          <p:nvSpPr>
            <p:cNvPr id="6131" name="任意多边形: 形状 6130">
              <a:extLst>
                <a:ext uri="{FF2B5EF4-FFF2-40B4-BE49-F238E27FC236}">
                  <a16:creationId xmlns:a16="http://schemas.microsoft.com/office/drawing/2014/main" id="{8A18D783-A18B-2CBF-C665-9F56912D132D}"/>
                </a:ext>
              </a:extLst>
            </p:cNvPr>
            <p:cNvSpPr/>
            <p:nvPr/>
          </p:nvSpPr>
          <p:spPr>
            <a:xfrm>
              <a:off x="4913760" y="4891428"/>
              <a:ext cx="1354" cy="1360"/>
            </a:xfrm>
            <a:custGeom>
              <a:avLst/>
              <a:gdLst>
                <a:gd name="connsiteX0" fmla="*/ 0 w 1354"/>
                <a:gd name="connsiteY0" fmla="*/ 1360 h 1360"/>
                <a:gd name="connsiteX1" fmla="*/ 743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1"/>
                  </a:lnTo>
                  <a:close/>
                </a:path>
              </a:pathLst>
            </a:custGeom>
            <a:grpFill/>
            <a:ln w="5715" cap="flat">
              <a:noFill/>
              <a:prstDash val="solid"/>
              <a:miter/>
            </a:ln>
          </p:spPr>
          <p:txBody>
            <a:bodyPr rtlCol="0" anchor="ctr"/>
            <a:lstStyle/>
            <a:p>
              <a:endParaRPr lang="zh-CN" altLang="en-US"/>
            </a:p>
          </p:txBody>
        </p:sp>
        <p:sp>
          <p:nvSpPr>
            <p:cNvPr id="6132" name="任意多边形: 形状 6131">
              <a:extLst>
                <a:ext uri="{FF2B5EF4-FFF2-40B4-BE49-F238E27FC236}">
                  <a16:creationId xmlns:a16="http://schemas.microsoft.com/office/drawing/2014/main" id="{9A7C4AC5-25A3-77DE-8465-F0783D730C68}"/>
                </a:ext>
              </a:extLst>
            </p:cNvPr>
            <p:cNvSpPr/>
            <p:nvPr/>
          </p:nvSpPr>
          <p:spPr>
            <a:xfrm>
              <a:off x="5314852" y="5208570"/>
              <a:ext cx="139181" cy="129125"/>
            </a:xfrm>
            <a:custGeom>
              <a:avLst/>
              <a:gdLst>
                <a:gd name="connsiteX0" fmla="*/ 82334 w 139181"/>
                <a:gd name="connsiteY0" fmla="*/ 92109 h 129125"/>
                <a:gd name="connsiteX1" fmla="*/ 85683 w 139181"/>
                <a:gd name="connsiteY1" fmla="*/ 92149 h 129125"/>
                <a:gd name="connsiteX2" fmla="*/ 95490 w 139181"/>
                <a:gd name="connsiteY2" fmla="*/ 95395 h 129125"/>
                <a:gd name="connsiteX3" fmla="*/ 95490 w 139181"/>
                <a:gd name="connsiteY3" fmla="*/ 95383 h 129125"/>
                <a:gd name="connsiteX4" fmla="*/ 95484 w 139181"/>
                <a:gd name="connsiteY4" fmla="*/ 98693 h 129125"/>
                <a:gd name="connsiteX5" fmla="*/ 95490 w 139181"/>
                <a:gd name="connsiteY5" fmla="*/ 98681 h 129125"/>
                <a:gd name="connsiteX6" fmla="*/ 90793 w 139181"/>
                <a:gd name="connsiteY6" fmla="*/ 99761 h 129125"/>
                <a:gd name="connsiteX7" fmla="*/ 72139 w 139181"/>
                <a:gd name="connsiteY7" fmla="*/ 114637 h 129125"/>
                <a:gd name="connsiteX8" fmla="*/ 52119 w 139181"/>
                <a:gd name="connsiteY8" fmla="*/ 126256 h 129125"/>
                <a:gd name="connsiteX9" fmla="*/ 49444 w 139181"/>
                <a:gd name="connsiteY9" fmla="*/ 124999 h 129125"/>
                <a:gd name="connsiteX10" fmla="*/ 51108 w 139181"/>
                <a:gd name="connsiteY10" fmla="*/ 114569 h 129125"/>
                <a:gd name="connsiteX11" fmla="*/ 39563 w 139181"/>
                <a:gd name="connsiteY11" fmla="*/ 118421 h 129125"/>
                <a:gd name="connsiteX12" fmla="*/ 32179 w 139181"/>
                <a:gd name="connsiteY12" fmla="*/ 122295 h 129125"/>
                <a:gd name="connsiteX13" fmla="*/ 3353 w 139181"/>
                <a:gd name="connsiteY13" fmla="*/ 128193 h 129125"/>
                <a:gd name="connsiteX14" fmla="*/ 118 w 139181"/>
                <a:gd name="connsiteY14" fmla="*/ 128273 h 129125"/>
                <a:gd name="connsiteX15" fmla="*/ 2530 w 139181"/>
                <a:gd name="connsiteY15" fmla="*/ 109734 h 129125"/>
                <a:gd name="connsiteX16" fmla="*/ 9639 w 139181"/>
                <a:gd name="connsiteY16" fmla="*/ 116980 h 129125"/>
                <a:gd name="connsiteX17" fmla="*/ 2073 w 139181"/>
                <a:gd name="connsiteY17" fmla="*/ 102813 h 129125"/>
                <a:gd name="connsiteX18" fmla="*/ 16560 w 139181"/>
                <a:gd name="connsiteY18" fmla="*/ 88817 h 129125"/>
                <a:gd name="connsiteX19" fmla="*/ 29716 w 139181"/>
                <a:gd name="connsiteY19" fmla="*/ 65791 h 129125"/>
                <a:gd name="connsiteX20" fmla="*/ 34985 w 139181"/>
                <a:gd name="connsiteY20" fmla="*/ 62099 h 129125"/>
                <a:gd name="connsiteX21" fmla="*/ 48404 w 139181"/>
                <a:gd name="connsiteY21" fmla="*/ 57784 h 129125"/>
                <a:gd name="connsiteX22" fmla="*/ 51708 w 139181"/>
                <a:gd name="connsiteY22" fmla="*/ 44423 h 129125"/>
                <a:gd name="connsiteX23" fmla="*/ 57497 w 139181"/>
                <a:gd name="connsiteY23" fmla="*/ 43222 h 129125"/>
                <a:gd name="connsiteX24" fmla="*/ 64738 w 139181"/>
                <a:gd name="connsiteY24" fmla="*/ 29695 h 129125"/>
                <a:gd name="connsiteX25" fmla="*/ 69053 w 139181"/>
                <a:gd name="connsiteY25" fmla="*/ 23666 h 129125"/>
                <a:gd name="connsiteX26" fmla="*/ 91513 w 139181"/>
                <a:gd name="connsiteY26" fmla="*/ 20780 h 129125"/>
                <a:gd name="connsiteX27" fmla="*/ 93924 w 139181"/>
                <a:gd name="connsiteY27" fmla="*/ 17157 h 129125"/>
                <a:gd name="connsiteX28" fmla="*/ 105343 w 139181"/>
                <a:gd name="connsiteY28" fmla="*/ 3292 h 129125"/>
                <a:gd name="connsiteX29" fmla="*/ 106840 w 139181"/>
                <a:gd name="connsiteY29" fmla="*/ 5549 h 129125"/>
                <a:gd name="connsiteX30" fmla="*/ 107063 w 139181"/>
                <a:gd name="connsiteY30" fmla="*/ 6841 h 129125"/>
                <a:gd name="connsiteX31" fmla="*/ 107149 w 139181"/>
                <a:gd name="connsiteY31" fmla="*/ 5504 h 129125"/>
                <a:gd name="connsiteX32" fmla="*/ 108618 w 139181"/>
                <a:gd name="connsiteY32" fmla="*/ 3275 h 129125"/>
                <a:gd name="connsiteX33" fmla="*/ 111921 w 139181"/>
                <a:gd name="connsiteY33" fmla="*/ 0 h 129125"/>
                <a:gd name="connsiteX34" fmla="*/ 117030 w 139181"/>
                <a:gd name="connsiteY34" fmla="*/ 5309 h 129125"/>
                <a:gd name="connsiteX35" fmla="*/ 116824 w 139181"/>
                <a:gd name="connsiteY35" fmla="*/ 8853 h 129125"/>
                <a:gd name="connsiteX36" fmla="*/ 115178 w 139181"/>
                <a:gd name="connsiteY36" fmla="*/ 11350 h 129125"/>
                <a:gd name="connsiteX37" fmla="*/ 116293 w 139181"/>
                <a:gd name="connsiteY37" fmla="*/ 12522 h 129125"/>
                <a:gd name="connsiteX38" fmla="*/ 117630 w 139181"/>
                <a:gd name="connsiteY38" fmla="*/ 15316 h 129125"/>
                <a:gd name="connsiteX39" fmla="*/ 118939 w 139181"/>
                <a:gd name="connsiteY39" fmla="*/ 17814 h 129125"/>
                <a:gd name="connsiteX40" fmla="*/ 121539 w 139181"/>
                <a:gd name="connsiteY40" fmla="*/ 18568 h 129125"/>
                <a:gd name="connsiteX41" fmla="*/ 125883 w 139181"/>
                <a:gd name="connsiteY41" fmla="*/ 16299 h 129125"/>
                <a:gd name="connsiteX42" fmla="*/ 135472 w 139181"/>
                <a:gd name="connsiteY42" fmla="*/ 14162 h 129125"/>
                <a:gd name="connsiteX43" fmla="*/ 139010 w 139181"/>
                <a:gd name="connsiteY43" fmla="*/ 16591 h 129125"/>
                <a:gd name="connsiteX44" fmla="*/ 136118 w 139181"/>
                <a:gd name="connsiteY44" fmla="*/ 24557 h 129125"/>
                <a:gd name="connsiteX45" fmla="*/ 117693 w 139181"/>
                <a:gd name="connsiteY45" fmla="*/ 39331 h 129125"/>
                <a:gd name="connsiteX46" fmla="*/ 109275 w 139181"/>
                <a:gd name="connsiteY46" fmla="*/ 39891 h 129125"/>
                <a:gd name="connsiteX47" fmla="*/ 106966 w 139181"/>
                <a:gd name="connsiteY47" fmla="*/ 34536 h 129125"/>
                <a:gd name="connsiteX48" fmla="*/ 109263 w 139181"/>
                <a:gd name="connsiteY48" fmla="*/ 31627 h 129125"/>
                <a:gd name="connsiteX49" fmla="*/ 112881 w 139181"/>
                <a:gd name="connsiteY49" fmla="*/ 31244 h 129125"/>
                <a:gd name="connsiteX50" fmla="*/ 116030 w 139181"/>
                <a:gd name="connsiteY50" fmla="*/ 29998 h 129125"/>
                <a:gd name="connsiteX51" fmla="*/ 115961 w 139181"/>
                <a:gd name="connsiteY51" fmla="*/ 29861 h 129125"/>
                <a:gd name="connsiteX52" fmla="*/ 114555 w 139181"/>
                <a:gd name="connsiteY52" fmla="*/ 30638 h 129125"/>
                <a:gd name="connsiteX53" fmla="*/ 111264 w 139181"/>
                <a:gd name="connsiteY53" fmla="*/ 31158 h 129125"/>
                <a:gd name="connsiteX54" fmla="*/ 108092 w 139181"/>
                <a:gd name="connsiteY54" fmla="*/ 30244 h 129125"/>
                <a:gd name="connsiteX55" fmla="*/ 107280 w 139181"/>
                <a:gd name="connsiteY55" fmla="*/ 27072 h 129125"/>
                <a:gd name="connsiteX56" fmla="*/ 104554 w 139181"/>
                <a:gd name="connsiteY56" fmla="*/ 27392 h 129125"/>
                <a:gd name="connsiteX57" fmla="*/ 97953 w 139181"/>
                <a:gd name="connsiteY57" fmla="*/ 50326 h 129125"/>
                <a:gd name="connsiteX58" fmla="*/ 83032 w 139181"/>
                <a:gd name="connsiteY58" fmla="*/ 33359 h 129125"/>
                <a:gd name="connsiteX59" fmla="*/ 78197 w 139181"/>
                <a:gd name="connsiteY59" fmla="*/ 68260 h 129125"/>
                <a:gd name="connsiteX60" fmla="*/ 82986 w 139181"/>
                <a:gd name="connsiteY60" fmla="*/ 77233 h 129125"/>
                <a:gd name="connsiteX61" fmla="*/ 82317 w 139181"/>
                <a:gd name="connsiteY61" fmla="*/ 85514 h 129125"/>
                <a:gd name="connsiteX62" fmla="*/ 82323 w 139181"/>
                <a:gd name="connsiteY62" fmla="*/ 85514 h 129125"/>
                <a:gd name="connsiteX63" fmla="*/ 81311 w 139181"/>
                <a:gd name="connsiteY63" fmla="*/ 95926 h 129125"/>
                <a:gd name="connsiteX64" fmla="*/ 82334 w 139181"/>
                <a:gd name="connsiteY64" fmla="*/ 92109 h 12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39181" h="129125">
                  <a:moveTo>
                    <a:pt x="82334" y="92109"/>
                  </a:moveTo>
                  <a:cubicBezTo>
                    <a:pt x="83449" y="92120"/>
                    <a:pt x="84563" y="92137"/>
                    <a:pt x="85683" y="92149"/>
                  </a:cubicBezTo>
                  <a:cubicBezTo>
                    <a:pt x="88598" y="94309"/>
                    <a:pt x="93101" y="91651"/>
                    <a:pt x="95490" y="95395"/>
                  </a:cubicBezTo>
                  <a:lnTo>
                    <a:pt x="95490" y="95383"/>
                  </a:lnTo>
                  <a:cubicBezTo>
                    <a:pt x="96347" y="96486"/>
                    <a:pt x="96388" y="97589"/>
                    <a:pt x="95484" y="98693"/>
                  </a:cubicBezTo>
                  <a:lnTo>
                    <a:pt x="95490" y="98681"/>
                  </a:lnTo>
                  <a:cubicBezTo>
                    <a:pt x="93913" y="99018"/>
                    <a:pt x="92084" y="98961"/>
                    <a:pt x="90793" y="99761"/>
                  </a:cubicBezTo>
                  <a:cubicBezTo>
                    <a:pt x="83957" y="103984"/>
                    <a:pt x="81283" y="113957"/>
                    <a:pt x="72139" y="114637"/>
                  </a:cubicBezTo>
                  <a:cubicBezTo>
                    <a:pt x="63229" y="115300"/>
                    <a:pt x="58811" y="122467"/>
                    <a:pt x="52119" y="126256"/>
                  </a:cubicBezTo>
                  <a:cubicBezTo>
                    <a:pt x="51622" y="126536"/>
                    <a:pt x="50353" y="125450"/>
                    <a:pt x="49444" y="124999"/>
                  </a:cubicBezTo>
                  <a:cubicBezTo>
                    <a:pt x="47393" y="121072"/>
                    <a:pt x="56897" y="118792"/>
                    <a:pt x="51108" y="114569"/>
                  </a:cubicBezTo>
                  <a:cubicBezTo>
                    <a:pt x="45815" y="110711"/>
                    <a:pt x="42255" y="113369"/>
                    <a:pt x="39563" y="118421"/>
                  </a:cubicBezTo>
                  <a:cubicBezTo>
                    <a:pt x="38060" y="121244"/>
                    <a:pt x="36586" y="123884"/>
                    <a:pt x="32179" y="122295"/>
                  </a:cubicBezTo>
                  <a:cubicBezTo>
                    <a:pt x="21509" y="118449"/>
                    <a:pt x="12394" y="123399"/>
                    <a:pt x="3353" y="128193"/>
                  </a:cubicBezTo>
                  <a:cubicBezTo>
                    <a:pt x="2301" y="129411"/>
                    <a:pt x="1227" y="129433"/>
                    <a:pt x="118" y="128273"/>
                  </a:cubicBezTo>
                  <a:cubicBezTo>
                    <a:pt x="-453" y="121815"/>
                    <a:pt x="1159" y="115763"/>
                    <a:pt x="2530" y="109734"/>
                  </a:cubicBezTo>
                  <a:cubicBezTo>
                    <a:pt x="7856" y="110260"/>
                    <a:pt x="5559" y="115923"/>
                    <a:pt x="9639" y="116980"/>
                  </a:cubicBezTo>
                  <a:cubicBezTo>
                    <a:pt x="13177" y="109277"/>
                    <a:pt x="6942" y="106488"/>
                    <a:pt x="2073" y="102813"/>
                  </a:cubicBezTo>
                  <a:cubicBezTo>
                    <a:pt x="5753" y="96669"/>
                    <a:pt x="19115" y="100693"/>
                    <a:pt x="16560" y="88817"/>
                  </a:cubicBezTo>
                  <a:cubicBezTo>
                    <a:pt x="15915" y="78267"/>
                    <a:pt x="20109" y="70483"/>
                    <a:pt x="29716" y="65791"/>
                  </a:cubicBezTo>
                  <a:cubicBezTo>
                    <a:pt x="31511" y="64585"/>
                    <a:pt x="33934" y="63774"/>
                    <a:pt x="34985" y="62099"/>
                  </a:cubicBezTo>
                  <a:cubicBezTo>
                    <a:pt x="38557" y="56401"/>
                    <a:pt x="47873" y="64031"/>
                    <a:pt x="48404" y="57784"/>
                  </a:cubicBezTo>
                  <a:cubicBezTo>
                    <a:pt x="48822" y="52847"/>
                    <a:pt x="51308" y="48983"/>
                    <a:pt x="51708" y="44423"/>
                  </a:cubicBezTo>
                  <a:cubicBezTo>
                    <a:pt x="52382" y="36753"/>
                    <a:pt x="56137" y="44205"/>
                    <a:pt x="57497" y="43222"/>
                  </a:cubicBezTo>
                  <a:cubicBezTo>
                    <a:pt x="61966" y="39988"/>
                    <a:pt x="64235" y="34901"/>
                    <a:pt x="64738" y="29695"/>
                  </a:cubicBezTo>
                  <a:cubicBezTo>
                    <a:pt x="65372" y="23123"/>
                    <a:pt x="65424" y="21871"/>
                    <a:pt x="69053" y="23666"/>
                  </a:cubicBezTo>
                  <a:cubicBezTo>
                    <a:pt x="77505" y="27844"/>
                    <a:pt x="83706" y="19180"/>
                    <a:pt x="91513" y="20780"/>
                  </a:cubicBezTo>
                  <a:cubicBezTo>
                    <a:pt x="92919" y="21066"/>
                    <a:pt x="94067" y="18877"/>
                    <a:pt x="93924" y="17157"/>
                  </a:cubicBezTo>
                  <a:cubicBezTo>
                    <a:pt x="93244" y="8790"/>
                    <a:pt x="99434" y="6172"/>
                    <a:pt x="105343" y="3292"/>
                  </a:cubicBezTo>
                  <a:cubicBezTo>
                    <a:pt x="106126" y="3863"/>
                    <a:pt x="106623" y="4618"/>
                    <a:pt x="106840" y="5549"/>
                  </a:cubicBezTo>
                  <a:cubicBezTo>
                    <a:pt x="106840" y="5532"/>
                    <a:pt x="107063" y="6841"/>
                    <a:pt x="107063" y="6841"/>
                  </a:cubicBezTo>
                  <a:cubicBezTo>
                    <a:pt x="107063" y="6841"/>
                    <a:pt x="107149" y="5515"/>
                    <a:pt x="107149" y="5504"/>
                  </a:cubicBezTo>
                  <a:cubicBezTo>
                    <a:pt x="107252" y="4498"/>
                    <a:pt x="107743" y="3761"/>
                    <a:pt x="108618" y="3275"/>
                  </a:cubicBezTo>
                  <a:cubicBezTo>
                    <a:pt x="109721" y="2183"/>
                    <a:pt x="110818" y="1092"/>
                    <a:pt x="111921" y="0"/>
                  </a:cubicBezTo>
                  <a:cubicBezTo>
                    <a:pt x="113710" y="1692"/>
                    <a:pt x="116316" y="2595"/>
                    <a:pt x="117030" y="5309"/>
                  </a:cubicBezTo>
                  <a:cubicBezTo>
                    <a:pt x="117230" y="6504"/>
                    <a:pt x="117150" y="7698"/>
                    <a:pt x="116824" y="8853"/>
                  </a:cubicBezTo>
                  <a:cubicBezTo>
                    <a:pt x="117316" y="10361"/>
                    <a:pt x="113578" y="9093"/>
                    <a:pt x="115178" y="11350"/>
                  </a:cubicBezTo>
                  <a:cubicBezTo>
                    <a:pt x="115196" y="11339"/>
                    <a:pt x="116287" y="12539"/>
                    <a:pt x="116293" y="12522"/>
                  </a:cubicBezTo>
                  <a:cubicBezTo>
                    <a:pt x="116904" y="13379"/>
                    <a:pt x="117344" y="14328"/>
                    <a:pt x="117630" y="15316"/>
                  </a:cubicBezTo>
                  <a:cubicBezTo>
                    <a:pt x="117973" y="16191"/>
                    <a:pt x="118390" y="17054"/>
                    <a:pt x="118939" y="17814"/>
                  </a:cubicBezTo>
                  <a:cubicBezTo>
                    <a:pt x="119710" y="18379"/>
                    <a:pt x="120556" y="18677"/>
                    <a:pt x="121539" y="18568"/>
                  </a:cubicBezTo>
                  <a:cubicBezTo>
                    <a:pt x="123145" y="18082"/>
                    <a:pt x="124477" y="17162"/>
                    <a:pt x="125883" y="16299"/>
                  </a:cubicBezTo>
                  <a:cubicBezTo>
                    <a:pt x="128849" y="14459"/>
                    <a:pt x="131963" y="13442"/>
                    <a:pt x="135472" y="14162"/>
                  </a:cubicBezTo>
                  <a:cubicBezTo>
                    <a:pt x="136895" y="14625"/>
                    <a:pt x="138056" y="15448"/>
                    <a:pt x="139010" y="16591"/>
                  </a:cubicBezTo>
                  <a:cubicBezTo>
                    <a:pt x="139719" y="19865"/>
                    <a:pt x="138124" y="22283"/>
                    <a:pt x="136118" y="24557"/>
                  </a:cubicBezTo>
                  <a:cubicBezTo>
                    <a:pt x="129929" y="29404"/>
                    <a:pt x="125305" y="36233"/>
                    <a:pt x="117693" y="39331"/>
                  </a:cubicBezTo>
                  <a:cubicBezTo>
                    <a:pt x="114933" y="40199"/>
                    <a:pt x="112155" y="40856"/>
                    <a:pt x="109275" y="39891"/>
                  </a:cubicBezTo>
                  <a:cubicBezTo>
                    <a:pt x="107475" y="38548"/>
                    <a:pt x="106783" y="36725"/>
                    <a:pt x="106966" y="34536"/>
                  </a:cubicBezTo>
                  <a:cubicBezTo>
                    <a:pt x="107337" y="33261"/>
                    <a:pt x="108115" y="32284"/>
                    <a:pt x="109263" y="31627"/>
                  </a:cubicBezTo>
                  <a:cubicBezTo>
                    <a:pt x="110452" y="31427"/>
                    <a:pt x="111675" y="31301"/>
                    <a:pt x="112881" y="31244"/>
                  </a:cubicBezTo>
                  <a:cubicBezTo>
                    <a:pt x="114018" y="31078"/>
                    <a:pt x="115093" y="30667"/>
                    <a:pt x="116030" y="29998"/>
                  </a:cubicBezTo>
                  <a:cubicBezTo>
                    <a:pt x="118059" y="29478"/>
                    <a:pt x="118002" y="29289"/>
                    <a:pt x="115961" y="29861"/>
                  </a:cubicBezTo>
                  <a:cubicBezTo>
                    <a:pt x="113858" y="30450"/>
                    <a:pt x="116756" y="30632"/>
                    <a:pt x="114555" y="30638"/>
                  </a:cubicBezTo>
                  <a:cubicBezTo>
                    <a:pt x="113481" y="30987"/>
                    <a:pt x="112389" y="31147"/>
                    <a:pt x="111264" y="31158"/>
                  </a:cubicBezTo>
                  <a:cubicBezTo>
                    <a:pt x="110115" y="31164"/>
                    <a:pt x="109063" y="30855"/>
                    <a:pt x="108092" y="30244"/>
                  </a:cubicBezTo>
                  <a:cubicBezTo>
                    <a:pt x="107486" y="29272"/>
                    <a:pt x="107229" y="28209"/>
                    <a:pt x="107280" y="27072"/>
                  </a:cubicBezTo>
                  <a:cubicBezTo>
                    <a:pt x="106137" y="24820"/>
                    <a:pt x="105554" y="28335"/>
                    <a:pt x="104554" y="27392"/>
                  </a:cubicBezTo>
                  <a:cubicBezTo>
                    <a:pt x="96239" y="33301"/>
                    <a:pt x="105280" y="44177"/>
                    <a:pt x="97953" y="50326"/>
                  </a:cubicBezTo>
                  <a:cubicBezTo>
                    <a:pt x="80174" y="52007"/>
                    <a:pt x="79660" y="51509"/>
                    <a:pt x="83032" y="33359"/>
                  </a:cubicBezTo>
                  <a:cubicBezTo>
                    <a:pt x="72933" y="45291"/>
                    <a:pt x="80580" y="57470"/>
                    <a:pt x="78197" y="68260"/>
                  </a:cubicBezTo>
                  <a:cubicBezTo>
                    <a:pt x="77517" y="72472"/>
                    <a:pt x="79397" y="75124"/>
                    <a:pt x="82986" y="77233"/>
                  </a:cubicBezTo>
                  <a:cubicBezTo>
                    <a:pt x="88055" y="80216"/>
                    <a:pt x="85775" y="83005"/>
                    <a:pt x="82317" y="85514"/>
                  </a:cubicBezTo>
                  <a:lnTo>
                    <a:pt x="82323" y="85514"/>
                  </a:lnTo>
                  <a:cubicBezTo>
                    <a:pt x="78905" y="89834"/>
                    <a:pt x="81557" y="94949"/>
                    <a:pt x="81311" y="95926"/>
                  </a:cubicBezTo>
                  <a:cubicBezTo>
                    <a:pt x="81060" y="97081"/>
                    <a:pt x="80117" y="94206"/>
                    <a:pt x="82334" y="92109"/>
                  </a:cubicBezTo>
                  <a:close/>
                </a:path>
              </a:pathLst>
            </a:custGeom>
            <a:grpFill/>
            <a:ln w="5715" cap="flat">
              <a:noFill/>
              <a:prstDash val="solid"/>
              <a:miter/>
            </a:ln>
          </p:spPr>
          <p:txBody>
            <a:bodyPr rtlCol="0" anchor="ctr"/>
            <a:lstStyle/>
            <a:p>
              <a:endParaRPr lang="zh-CN" altLang="en-US"/>
            </a:p>
          </p:txBody>
        </p:sp>
        <p:sp>
          <p:nvSpPr>
            <p:cNvPr id="6133" name="任意多边形: 形状 6132">
              <a:extLst>
                <a:ext uri="{FF2B5EF4-FFF2-40B4-BE49-F238E27FC236}">
                  <a16:creationId xmlns:a16="http://schemas.microsoft.com/office/drawing/2014/main" id="{B497D716-3A99-D05A-DAB5-736471905242}"/>
                </a:ext>
              </a:extLst>
            </p:cNvPr>
            <p:cNvSpPr/>
            <p:nvPr/>
          </p:nvSpPr>
          <p:spPr>
            <a:xfrm>
              <a:off x="5380664" y="5347371"/>
              <a:ext cx="38062" cy="76061"/>
            </a:xfrm>
            <a:custGeom>
              <a:avLst/>
              <a:gdLst>
                <a:gd name="connsiteX0" fmla="*/ 13276 w 38062"/>
                <a:gd name="connsiteY0" fmla="*/ 9241 h 76061"/>
                <a:gd name="connsiteX1" fmla="*/ 22089 w 38062"/>
                <a:gd name="connsiteY1" fmla="*/ 8687 h 76061"/>
                <a:gd name="connsiteX2" fmla="*/ 32896 w 38062"/>
                <a:gd name="connsiteY2" fmla="*/ 0 h 76061"/>
                <a:gd name="connsiteX3" fmla="*/ 38062 w 38062"/>
                <a:gd name="connsiteY3" fmla="*/ 14979 h 76061"/>
                <a:gd name="connsiteX4" fmla="*/ 27084 w 38062"/>
                <a:gd name="connsiteY4" fmla="*/ 13739 h 76061"/>
                <a:gd name="connsiteX5" fmla="*/ 17511 w 38062"/>
                <a:gd name="connsiteY5" fmla="*/ 32433 h 76061"/>
                <a:gd name="connsiteX6" fmla="*/ 36239 w 38062"/>
                <a:gd name="connsiteY6" fmla="*/ 25678 h 76061"/>
                <a:gd name="connsiteX7" fmla="*/ 36114 w 38062"/>
                <a:gd name="connsiteY7" fmla="*/ 27952 h 76061"/>
                <a:gd name="connsiteX8" fmla="*/ 28844 w 38062"/>
                <a:gd name="connsiteY8" fmla="*/ 40068 h 76061"/>
                <a:gd name="connsiteX9" fmla="*/ 9944 w 38062"/>
                <a:gd name="connsiteY9" fmla="*/ 65134 h 76061"/>
                <a:gd name="connsiteX10" fmla="*/ 7144 w 38062"/>
                <a:gd name="connsiteY10" fmla="*/ 72649 h 76061"/>
                <a:gd name="connsiteX11" fmla="*/ 1898 w 38062"/>
                <a:gd name="connsiteY11" fmla="*/ 75861 h 76061"/>
                <a:gd name="connsiteX12" fmla="*/ 23 w 38062"/>
                <a:gd name="connsiteY12" fmla="*/ 68392 h 76061"/>
                <a:gd name="connsiteX13" fmla="*/ 13276 w 38062"/>
                <a:gd name="connsiteY13" fmla="*/ 9241 h 76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062" h="76061">
                  <a:moveTo>
                    <a:pt x="13276" y="9241"/>
                  </a:moveTo>
                  <a:cubicBezTo>
                    <a:pt x="16300" y="10579"/>
                    <a:pt x="19100" y="11676"/>
                    <a:pt x="22089" y="8687"/>
                  </a:cubicBezTo>
                  <a:cubicBezTo>
                    <a:pt x="25095" y="5681"/>
                    <a:pt x="27587" y="1955"/>
                    <a:pt x="32896" y="0"/>
                  </a:cubicBezTo>
                  <a:cubicBezTo>
                    <a:pt x="34673" y="5149"/>
                    <a:pt x="36422" y="10230"/>
                    <a:pt x="38062" y="14979"/>
                  </a:cubicBezTo>
                  <a:cubicBezTo>
                    <a:pt x="31210" y="20774"/>
                    <a:pt x="33610" y="8910"/>
                    <a:pt x="27084" y="13739"/>
                  </a:cubicBezTo>
                  <a:cubicBezTo>
                    <a:pt x="26026" y="19002"/>
                    <a:pt x="12476" y="20683"/>
                    <a:pt x="17511" y="32433"/>
                  </a:cubicBezTo>
                  <a:cubicBezTo>
                    <a:pt x="24444" y="32090"/>
                    <a:pt x="24569" y="12887"/>
                    <a:pt x="36239" y="25678"/>
                  </a:cubicBezTo>
                  <a:cubicBezTo>
                    <a:pt x="36194" y="26438"/>
                    <a:pt x="36148" y="27192"/>
                    <a:pt x="36114" y="27952"/>
                  </a:cubicBezTo>
                  <a:cubicBezTo>
                    <a:pt x="34565" y="32558"/>
                    <a:pt x="33365" y="38376"/>
                    <a:pt x="28844" y="40068"/>
                  </a:cubicBezTo>
                  <a:cubicBezTo>
                    <a:pt x="16871" y="44543"/>
                    <a:pt x="14448" y="55464"/>
                    <a:pt x="9944" y="65134"/>
                  </a:cubicBezTo>
                  <a:cubicBezTo>
                    <a:pt x="9779" y="67923"/>
                    <a:pt x="9144" y="70540"/>
                    <a:pt x="7144" y="72649"/>
                  </a:cubicBezTo>
                  <a:cubicBezTo>
                    <a:pt x="5641" y="74227"/>
                    <a:pt x="3801" y="76798"/>
                    <a:pt x="1898" y="75861"/>
                  </a:cubicBezTo>
                  <a:cubicBezTo>
                    <a:pt x="-851" y="74512"/>
                    <a:pt x="275" y="71026"/>
                    <a:pt x="23" y="68392"/>
                  </a:cubicBezTo>
                  <a:cubicBezTo>
                    <a:pt x="4195" y="48618"/>
                    <a:pt x="3824" y="27826"/>
                    <a:pt x="13276" y="9241"/>
                  </a:cubicBezTo>
                  <a:close/>
                </a:path>
              </a:pathLst>
            </a:custGeom>
            <a:grpFill/>
            <a:ln w="5715" cap="flat">
              <a:noFill/>
              <a:prstDash val="solid"/>
              <a:miter/>
            </a:ln>
          </p:spPr>
          <p:txBody>
            <a:bodyPr rtlCol="0" anchor="ctr"/>
            <a:lstStyle/>
            <a:p>
              <a:endParaRPr lang="zh-CN" altLang="en-US"/>
            </a:p>
          </p:txBody>
        </p:sp>
        <p:sp>
          <p:nvSpPr>
            <p:cNvPr id="6134" name="任意多边形: 形状 6133">
              <a:extLst>
                <a:ext uri="{FF2B5EF4-FFF2-40B4-BE49-F238E27FC236}">
                  <a16:creationId xmlns:a16="http://schemas.microsoft.com/office/drawing/2014/main" id="{948598F1-0F54-9371-DF35-BCDCA0461792}"/>
                </a:ext>
              </a:extLst>
            </p:cNvPr>
            <p:cNvSpPr/>
            <p:nvPr/>
          </p:nvSpPr>
          <p:spPr>
            <a:xfrm>
              <a:off x="5344528" y="5351154"/>
              <a:ext cx="24134" cy="42353"/>
            </a:xfrm>
            <a:custGeom>
              <a:avLst/>
              <a:gdLst>
                <a:gd name="connsiteX0" fmla="*/ 0 w 24134"/>
                <a:gd name="connsiteY0" fmla="*/ 35096 h 42353"/>
                <a:gd name="connsiteX1" fmla="*/ 0 w 24134"/>
                <a:gd name="connsiteY1" fmla="*/ 31707 h 42353"/>
                <a:gd name="connsiteX2" fmla="*/ 11944 w 24134"/>
                <a:gd name="connsiteY2" fmla="*/ 11464 h 42353"/>
                <a:gd name="connsiteX3" fmla="*/ 24134 w 24134"/>
                <a:gd name="connsiteY3" fmla="*/ 0 h 42353"/>
                <a:gd name="connsiteX4" fmla="*/ 22208 w 24134"/>
                <a:gd name="connsiteY4" fmla="*/ 14527 h 42353"/>
                <a:gd name="connsiteX5" fmla="*/ 1520 w 24134"/>
                <a:gd name="connsiteY5" fmla="*/ 42354 h 42353"/>
                <a:gd name="connsiteX6" fmla="*/ 0 w 24134"/>
                <a:gd name="connsiteY6" fmla="*/ 35096 h 4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4" h="42353">
                  <a:moveTo>
                    <a:pt x="0" y="35096"/>
                  </a:moveTo>
                  <a:cubicBezTo>
                    <a:pt x="0" y="33964"/>
                    <a:pt x="0" y="32838"/>
                    <a:pt x="0" y="31707"/>
                  </a:cubicBezTo>
                  <a:cubicBezTo>
                    <a:pt x="6149" y="26180"/>
                    <a:pt x="12522" y="19562"/>
                    <a:pt x="11944" y="11464"/>
                  </a:cubicBezTo>
                  <a:cubicBezTo>
                    <a:pt x="11213" y="1149"/>
                    <a:pt x="18419" y="2537"/>
                    <a:pt x="24134" y="0"/>
                  </a:cubicBezTo>
                  <a:cubicBezTo>
                    <a:pt x="19140" y="4680"/>
                    <a:pt x="17688" y="9292"/>
                    <a:pt x="22208" y="14527"/>
                  </a:cubicBezTo>
                  <a:cubicBezTo>
                    <a:pt x="12979" y="22117"/>
                    <a:pt x="18077" y="40102"/>
                    <a:pt x="1520" y="42354"/>
                  </a:cubicBezTo>
                  <a:cubicBezTo>
                    <a:pt x="-572" y="40548"/>
                    <a:pt x="240" y="37690"/>
                    <a:pt x="0" y="35096"/>
                  </a:cubicBezTo>
                  <a:close/>
                </a:path>
              </a:pathLst>
            </a:custGeom>
            <a:grpFill/>
            <a:ln w="5715" cap="flat">
              <a:noFill/>
              <a:prstDash val="solid"/>
              <a:miter/>
            </a:ln>
          </p:spPr>
          <p:txBody>
            <a:bodyPr rtlCol="0" anchor="ctr"/>
            <a:lstStyle/>
            <a:p>
              <a:endParaRPr lang="zh-CN" altLang="en-US"/>
            </a:p>
          </p:txBody>
        </p:sp>
        <p:sp>
          <p:nvSpPr>
            <p:cNvPr id="6135" name="任意多边形: 形状 6134">
              <a:extLst>
                <a:ext uri="{FF2B5EF4-FFF2-40B4-BE49-F238E27FC236}">
                  <a16:creationId xmlns:a16="http://schemas.microsoft.com/office/drawing/2014/main" id="{304367D1-80E5-674D-8AFB-05B6307FCEA4}"/>
                </a:ext>
              </a:extLst>
            </p:cNvPr>
            <p:cNvSpPr/>
            <p:nvPr/>
          </p:nvSpPr>
          <p:spPr>
            <a:xfrm>
              <a:off x="5325295" y="5373277"/>
              <a:ext cx="6111" cy="22797"/>
            </a:xfrm>
            <a:custGeom>
              <a:avLst/>
              <a:gdLst>
                <a:gd name="connsiteX0" fmla="*/ 6112 w 6111"/>
                <a:gd name="connsiteY0" fmla="*/ 22780 h 22797"/>
                <a:gd name="connsiteX1" fmla="*/ 4163 w 6111"/>
                <a:gd name="connsiteY1" fmla="*/ 0 h 22797"/>
                <a:gd name="connsiteX2" fmla="*/ 6095 w 6111"/>
                <a:gd name="connsiteY2" fmla="*/ 22797 h 22797"/>
                <a:gd name="connsiteX3" fmla="*/ 6112 w 6111"/>
                <a:gd name="connsiteY3" fmla="*/ 22780 h 22797"/>
              </a:gdLst>
              <a:ahLst/>
              <a:cxnLst>
                <a:cxn ang="0">
                  <a:pos x="connsiteX0" y="connsiteY0"/>
                </a:cxn>
                <a:cxn ang="0">
                  <a:pos x="connsiteX1" y="connsiteY1"/>
                </a:cxn>
                <a:cxn ang="0">
                  <a:pos x="connsiteX2" y="connsiteY2"/>
                </a:cxn>
                <a:cxn ang="0">
                  <a:pos x="connsiteX3" y="connsiteY3"/>
                </a:cxn>
              </a:cxnLst>
              <a:rect l="l" t="t" r="r" b="b"/>
              <a:pathLst>
                <a:path w="6111" h="22797">
                  <a:moveTo>
                    <a:pt x="6112" y="22780"/>
                  </a:moveTo>
                  <a:cubicBezTo>
                    <a:pt x="157" y="16608"/>
                    <a:pt x="-3089" y="10155"/>
                    <a:pt x="4163" y="0"/>
                  </a:cubicBezTo>
                  <a:cubicBezTo>
                    <a:pt x="7232" y="9104"/>
                    <a:pt x="5592" y="16059"/>
                    <a:pt x="6095" y="22797"/>
                  </a:cubicBezTo>
                  <a:lnTo>
                    <a:pt x="6112" y="22780"/>
                  </a:lnTo>
                  <a:close/>
                </a:path>
              </a:pathLst>
            </a:custGeom>
            <a:grpFill/>
            <a:ln w="5715" cap="flat">
              <a:noFill/>
              <a:prstDash val="solid"/>
              <a:miter/>
            </a:ln>
          </p:spPr>
          <p:txBody>
            <a:bodyPr rtlCol="0" anchor="ctr"/>
            <a:lstStyle/>
            <a:p>
              <a:endParaRPr lang="zh-CN" altLang="en-US"/>
            </a:p>
          </p:txBody>
        </p:sp>
        <p:sp>
          <p:nvSpPr>
            <p:cNvPr id="6136" name="任意多边形: 形状 6135">
              <a:extLst>
                <a:ext uri="{FF2B5EF4-FFF2-40B4-BE49-F238E27FC236}">
                  <a16:creationId xmlns:a16="http://schemas.microsoft.com/office/drawing/2014/main" id="{85EFCC72-13A3-6ADC-1BC3-45D695610A37}"/>
                </a:ext>
              </a:extLst>
            </p:cNvPr>
            <p:cNvSpPr/>
            <p:nvPr/>
          </p:nvSpPr>
          <p:spPr>
            <a:xfrm>
              <a:off x="5395790" y="5323705"/>
              <a:ext cx="1396" cy="1297"/>
            </a:xfrm>
            <a:custGeom>
              <a:avLst/>
              <a:gdLst>
                <a:gd name="connsiteX0" fmla="*/ 1385 w 1396"/>
                <a:gd name="connsiteY0" fmla="*/ 0 h 1297"/>
                <a:gd name="connsiteX1" fmla="*/ 659 w 1396"/>
                <a:gd name="connsiteY1" fmla="*/ 1297 h 1297"/>
                <a:gd name="connsiteX2" fmla="*/ 1396 w 1396"/>
                <a:gd name="connsiteY2" fmla="*/ 0 h 1297"/>
                <a:gd name="connsiteX3" fmla="*/ 1385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85" y="0"/>
                  </a:moveTo>
                  <a:cubicBezTo>
                    <a:pt x="1139" y="457"/>
                    <a:pt x="796" y="1326"/>
                    <a:pt x="659" y="1297"/>
                  </a:cubicBezTo>
                  <a:cubicBezTo>
                    <a:pt x="-427" y="1057"/>
                    <a:pt x="-164" y="549"/>
                    <a:pt x="1396" y="0"/>
                  </a:cubicBezTo>
                  <a:lnTo>
                    <a:pt x="1385" y="0"/>
                  </a:lnTo>
                  <a:close/>
                </a:path>
              </a:pathLst>
            </a:custGeom>
            <a:grpFill/>
            <a:ln w="5715" cap="flat">
              <a:noFill/>
              <a:prstDash val="solid"/>
              <a:miter/>
            </a:ln>
          </p:spPr>
          <p:txBody>
            <a:bodyPr rtlCol="0" anchor="ctr"/>
            <a:lstStyle/>
            <a:p>
              <a:endParaRPr lang="zh-CN" altLang="en-US"/>
            </a:p>
          </p:txBody>
        </p:sp>
        <p:sp>
          <p:nvSpPr>
            <p:cNvPr id="6137" name="任意多边形: 形状 6136">
              <a:extLst>
                <a:ext uri="{FF2B5EF4-FFF2-40B4-BE49-F238E27FC236}">
                  <a16:creationId xmlns:a16="http://schemas.microsoft.com/office/drawing/2014/main" id="{EB73DF66-3B40-4523-48D5-600BECEEB068}"/>
                </a:ext>
              </a:extLst>
            </p:cNvPr>
            <p:cNvSpPr/>
            <p:nvPr/>
          </p:nvSpPr>
          <p:spPr>
            <a:xfrm>
              <a:off x="5324823" y="5366459"/>
              <a:ext cx="1298" cy="1399"/>
            </a:xfrm>
            <a:custGeom>
              <a:avLst/>
              <a:gdLst>
                <a:gd name="connsiteX0" fmla="*/ 0 w 1298"/>
                <a:gd name="connsiteY0" fmla="*/ 6 h 1399"/>
                <a:gd name="connsiteX1" fmla="*/ 1297 w 1298"/>
                <a:gd name="connsiteY1" fmla="*/ 731 h 1399"/>
                <a:gd name="connsiteX2" fmla="*/ 11 w 1298"/>
                <a:gd name="connsiteY2" fmla="*/ 0 h 1399"/>
                <a:gd name="connsiteX3" fmla="*/ 0 w 1298"/>
                <a:gd name="connsiteY3" fmla="*/ 6 h 1399"/>
              </a:gdLst>
              <a:ahLst/>
              <a:cxnLst>
                <a:cxn ang="0">
                  <a:pos x="connsiteX0" y="connsiteY0"/>
                </a:cxn>
                <a:cxn ang="0">
                  <a:pos x="connsiteX1" y="connsiteY1"/>
                </a:cxn>
                <a:cxn ang="0">
                  <a:pos x="connsiteX2" y="connsiteY2"/>
                </a:cxn>
                <a:cxn ang="0">
                  <a:pos x="connsiteX3" y="connsiteY3"/>
                </a:cxn>
              </a:cxnLst>
              <a:rect l="l" t="t" r="r" b="b"/>
              <a:pathLst>
                <a:path w="1298" h="1399">
                  <a:moveTo>
                    <a:pt x="0" y="6"/>
                  </a:moveTo>
                  <a:cubicBezTo>
                    <a:pt x="457" y="251"/>
                    <a:pt x="1332" y="589"/>
                    <a:pt x="1297" y="731"/>
                  </a:cubicBezTo>
                  <a:cubicBezTo>
                    <a:pt x="1069" y="1829"/>
                    <a:pt x="560" y="1566"/>
                    <a:pt x="11" y="0"/>
                  </a:cubicBezTo>
                  <a:lnTo>
                    <a:pt x="0" y="6"/>
                  </a:lnTo>
                  <a:close/>
                </a:path>
              </a:pathLst>
            </a:custGeom>
            <a:grpFill/>
            <a:ln w="5715" cap="flat">
              <a:noFill/>
              <a:prstDash val="solid"/>
              <a:miter/>
            </a:ln>
          </p:spPr>
          <p:txBody>
            <a:bodyPr rtlCol="0" anchor="ctr"/>
            <a:lstStyle/>
            <a:p>
              <a:endParaRPr lang="zh-CN" altLang="en-US"/>
            </a:p>
          </p:txBody>
        </p:sp>
        <p:sp>
          <p:nvSpPr>
            <p:cNvPr id="6138" name="任意多边形: 形状 6137">
              <a:extLst>
                <a:ext uri="{FF2B5EF4-FFF2-40B4-BE49-F238E27FC236}">
                  <a16:creationId xmlns:a16="http://schemas.microsoft.com/office/drawing/2014/main" id="{6AFC5C0A-BAEA-A6A6-BCB3-2D0930418C51}"/>
                </a:ext>
              </a:extLst>
            </p:cNvPr>
            <p:cNvSpPr/>
            <p:nvPr/>
          </p:nvSpPr>
          <p:spPr>
            <a:xfrm>
              <a:off x="5413623" y="5308908"/>
              <a:ext cx="50599" cy="130553"/>
            </a:xfrm>
            <a:custGeom>
              <a:avLst/>
              <a:gdLst>
                <a:gd name="connsiteX0" fmla="*/ 42771 w 50599"/>
                <a:gd name="connsiteY0" fmla="*/ 116786 h 130553"/>
                <a:gd name="connsiteX1" fmla="*/ 40085 w 50599"/>
                <a:gd name="connsiteY1" fmla="*/ 121924 h 130553"/>
                <a:gd name="connsiteX2" fmla="*/ 28255 w 50599"/>
                <a:gd name="connsiteY2" fmla="*/ 130554 h 130553"/>
                <a:gd name="connsiteX3" fmla="*/ 26306 w 50599"/>
                <a:gd name="connsiteY3" fmla="*/ 123364 h 130553"/>
                <a:gd name="connsiteX4" fmla="*/ 23569 w 50599"/>
                <a:gd name="connsiteY4" fmla="*/ 111437 h 130553"/>
                <a:gd name="connsiteX5" fmla="*/ 2006 w 50599"/>
                <a:gd name="connsiteY5" fmla="*/ 101465 h 130553"/>
                <a:gd name="connsiteX6" fmla="*/ 0 w 50599"/>
                <a:gd name="connsiteY6" fmla="*/ 97035 h 130553"/>
                <a:gd name="connsiteX7" fmla="*/ 3280 w 50599"/>
                <a:gd name="connsiteY7" fmla="*/ 64157 h 130553"/>
                <a:gd name="connsiteX8" fmla="*/ 3280 w 50599"/>
                <a:gd name="connsiteY8" fmla="*/ 64140 h 130553"/>
                <a:gd name="connsiteX9" fmla="*/ 11773 w 50599"/>
                <a:gd name="connsiteY9" fmla="*/ 61465 h 130553"/>
                <a:gd name="connsiteX10" fmla="*/ 14499 w 50599"/>
                <a:gd name="connsiteY10" fmla="*/ 24775 h 130553"/>
                <a:gd name="connsiteX11" fmla="*/ 8447 w 50599"/>
                <a:gd name="connsiteY11" fmla="*/ 8910 h 130553"/>
                <a:gd name="connsiteX12" fmla="*/ 12287 w 50599"/>
                <a:gd name="connsiteY12" fmla="*/ 5384 h 130553"/>
                <a:gd name="connsiteX13" fmla="*/ 21488 w 50599"/>
                <a:gd name="connsiteY13" fmla="*/ 823 h 130553"/>
                <a:gd name="connsiteX14" fmla="*/ 24300 w 50599"/>
                <a:gd name="connsiteY14" fmla="*/ 12488 h 130553"/>
                <a:gd name="connsiteX15" fmla="*/ 17311 w 50599"/>
                <a:gd name="connsiteY15" fmla="*/ 31198 h 130553"/>
                <a:gd name="connsiteX16" fmla="*/ 30712 w 50599"/>
                <a:gd name="connsiteY16" fmla="*/ 26884 h 130553"/>
                <a:gd name="connsiteX17" fmla="*/ 34347 w 50599"/>
                <a:gd name="connsiteY17" fmla="*/ 47229 h 130553"/>
                <a:gd name="connsiteX18" fmla="*/ 39056 w 50599"/>
                <a:gd name="connsiteY18" fmla="*/ 58688 h 130553"/>
                <a:gd name="connsiteX19" fmla="*/ 29044 w 50599"/>
                <a:gd name="connsiteY19" fmla="*/ 71598 h 130553"/>
                <a:gd name="connsiteX20" fmla="*/ 28946 w 50599"/>
                <a:gd name="connsiteY20" fmla="*/ 92275 h 130553"/>
                <a:gd name="connsiteX21" fmla="*/ 44091 w 50599"/>
                <a:gd name="connsiteY21" fmla="*/ 74844 h 130553"/>
                <a:gd name="connsiteX22" fmla="*/ 43257 w 50599"/>
                <a:gd name="connsiteY22" fmla="*/ 71026 h 130553"/>
                <a:gd name="connsiteX23" fmla="*/ 44977 w 50599"/>
                <a:gd name="connsiteY23" fmla="*/ 65294 h 130553"/>
                <a:gd name="connsiteX24" fmla="*/ 50589 w 50599"/>
                <a:gd name="connsiteY24" fmla="*/ 69386 h 130553"/>
                <a:gd name="connsiteX25" fmla="*/ 47709 w 50599"/>
                <a:gd name="connsiteY25" fmla="*/ 81954 h 130553"/>
                <a:gd name="connsiteX26" fmla="*/ 39993 w 50599"/>
                <a:gd name="connsiteY26" fmla="*/ 111317 h 130553"/>
                <a:gd name="connsiteX27" fmla="*/ 42771 w 50599"/>
                <a:gd name="connsiteY27" fmla="*/ 116786 h 13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0599" h="130553">
                  <a:moveTo>
                    <a:pt x="42771" y="116786"/>
                  </a:moveTo>
                  <a:cubicBezTo>
                    <a:pt x="42554" y="118929"/>
                    <a:pt x="41914" y="122370"/>
                    <a:pt x="40085" y="121924"/>
                  </a:cubicBezTo>
                  <a:cubicBezTo>
                    <a:pt x="32410" y="120050"/>
                    <a:pt x="32067" y="127610"/>
                    <a:pt x="28255" y="130554"/>
                  </a:cubicBezTo>
                  <a:cubicBezTo>
                    <a:pt x="25397" y="128588"/>
                    <a:pt x="26683" y="125759"/>
                    <a:pt x="26306" y="123364"/>
                  </a:cubicBezTo>
                  <a:cubicBezTo>
                    <a:pt x="23163" y="119958"/>
                    <a:pt x="26929" y="114861"/>
                    <a:pt x="23569" y="111437"/>
                  </a:cubicBezTo>
                  <a:cubicBezTo>
                    <a:pt x="7807" y="122330"/>
                    <a:pt x="6006" y="121461"/>
                    <a:pt x="2006" y="101465"/>
                  </a:cubicBezTo>
                  <a:cubicBezTo>
                    <a:pt x="1697" y="99916"/>
                    <a:pt x="686" y="98510"/>
                    <a:pt x="0" y="97035"/>
                  </a:cubicBezTo>
                  <a:cubicBezTo>
                    <a:pt x="543" y="86023"/>
                    <a:pt x="2452" y="75141"/>
                    <a:pt x="3280" y="64157"/>
                  </a:cubicBezTo>
                  <a:lnTo>
                    <a:pt x="3280" y="64140"/>
                  </a:lnTo>
                  <a:cubicBezTo>
                    <a:pt x="5847" y="63334"/>
                    <a:pt x="8413" y="62522"/>
                    <a:pt x="11773" y="61465"/>
                  </a:cubicBezTo>
                  <a:cubicBezTo>
                    <a:pt x="9893" y="49332"/>
                    <a:pt x="8818" y="36891"/>
                    <a:pt x="14499" y="24775"/>
                  </a:cubicBezTo>
                  <a:cubicBezTo>
                    <a:pt x="17482" y="18408"/>
                    <a:pt x="15019" y="12659"/>
                    <a:pt x="8447" y="8910"/>
                  </a:cubicBezTo>
                  <a:cubicBezTo>
                    <a:pt x="9938" y="7487"/>
                    <a:pt x="10910" y="5875"/>
                    <a:pt x="12287" y="5384"/>
                  </a:cubicBezTo>
                  <a:cubicBezTo>
                    <a:pt x="15631" y="4190"/>
                    <a:pt x="17008" y="-2251"/>
                    <a:pt x="21488" y="823"/>
                  </a:cubicBezTo>
                  <a:cubicBezTo>
                    <a:pt x="25186" y="3361"/>
                    <a:pt x="26380" y="7653"/>
                    <a:pt x="24300" y="12488"/>
                  </a:cubicBezTo>
                  <a:cubicBezTo>
                    <a:pt x="21734" y="18454"/>
                    <a:pt x="19722" y="24655"/>
                    <a:pt x="17311" y="31198"/>
                  </a:cubicBezTo>
                  <a:cubicBezTo>
                    <a:pt x="22951" y="33947"/>
                    <a:pt x="25832" y="28238"/>
                    <a:pt x="30712" y="26884"/>
                  </a:cubicBezTo>
                  <a:cubicBezTo>
                    <a:pt x="32033" y="33633"/>
                    <a:pt x="37507" y="39159"/>
                    <a:pt x="34347" y="47229"/>
                  </a:cubicBezTo>
                  <a:cubicBezTo>
                    <a:pt x="32456" y="52053"/>
                    <a:pt x="49875" y="53499"/>
                    <a:pt x="39056" y="58688"/>
                  </a:cubicBezTo>
                  <a:cubicBezTo>
                    <a:pt x="31907" y="62117"/>
                    <a:pt x="33679" y="68192"/>
                    <a:pt x="29044" y="71598"/>
                  </a:cubicBezTo>
                  <a:cubicBezTo>
                    <a:pt x="21597" y="77073"/>
                    <a:pt x="23477" y="84543"/>
                    <a:pt x="28946" y="92275"/>
                  </a:cubicBezTo>
                  <a:cubicBezTo>
                    <a:pt x="34181" y="86360"/>
                    <a:pt x="33696" y="75627"/>
                    <a:pt x="44091" y="74844"/>
                  </a:cubicBezTo>
                  <a:cubicBezTo>
                    <a:pt x="45497" y="74736"/>
                    <a:pt x="44480" y="72147"/>
                    <a:pt x="43257" y="71026"/>
                  </a:cubicBezTo>
                  <a:cubicBezTo>
                    <a:pt x="39879" y="67923"/>
                    <a:pt x="42108" y="66083"/>
                    <a:pt x="44977" y="65294"/>
                  </a:cubicBezTo>
                  <a:cubicBezTo>
                    <a:pt x="48023" y="64460"/>
                    <a:pt x="50795" y="66306"/>
                    <a:pt x="50589" y="69386"/>
                  </a:cubicBezTo>
                  <a:cubicBezTo>
                    <a:pt x="50309" y="73638"/>
                    <a:pt x="49509" y="78136"/>
                    <a:pt x="47709" y="81954"/>
                  </a:cubicBezTo>
                  <a:cubicBezTo>
                    <a:pt x="43297" y="91309"/>
                    <a:pt x="43531" y="101784"/>
                    <a:pt x="39993" y="111317"/>
                  </a:cubicBezTo>
                  <a:cubicBezTo>
                    <a:pt x="39193" y="113460"/>
                    <a:pt x="40971" y="115386"/>
                    <a:pt x="42771" y="116786"/>
                  </a:cubicBezTo>
                  <a:close/>
                </a:path>
              </a:pathLst>
            </a:custGeom>
            <a:grpFill/>
            <a:ln w="5715" cap="flat">
              <a:noFill/>
              <a:prstDash val="solid"/>
              <a:miter/>
            </a:ln>
          </p:spPr>
          <p:txBody>
            <a:bodyPr rtlCol="0" anchor="ctr"/>
            <a:lstStyle/>
            <a:p>
              <a:endParaRPr lang="zh-CN" altLang="en-US"/>
            </a:p>
          </p:txBody>
        </p:sp>
        <p:sp>
          <p:nvSpPr>
            <p:cNvPr id="6139" name="任意多边形: 形状 6138">
              <a:extLst>
                <a:ext uri="{FF2B5EF4-FFF2-40B4-BE49-F238E27FC236}">
                  <a16:creationId xmlns:a16="http://schemas.microsoft.com/office/drawing/2014/main" id="{4D3437C9-4B12-983C-6CC1-FD7207EF7FD6}"/>
                </a:ext>
              </a:extLst>
            </p:cNvPr>
            <p:cNvSpPr/>
            <p:nvPr/>
          </p:nvSpPr>
          <p:spPr>
            <a:xfrm>
              <a:off x="5381032" y="5389547"/>
              <a:ext cx="33241" cy="76609"/>
            </a:xfrm>
            <a:custGeom>
              <a:avLst/>
              <a:gdLst>
                <a:gd name="connsiteX0" fmla="*/ 29356 w 33241"/>
                <a:gd name="connsiteY0" fmla="*/ 16334 h 76609"/>
                <a:gd name="connsiteX1" fmla="*/ 25338 w 33241"/>
                <a:gd name="connsiteY1" fmla="*/ 36525 h 76609"/>
                <a:gd name="connsiteX2" fmla="*/ 28345 w 33241"/>
                <a:gd name="connsiteY2" fmla="*/ 40331 h 76609"/>
                <a:gd name="connsiteX3" fmla="*/ 29722 w 33241"/>
                <a:gd name="connsiteY3" fmla="*/ 43605 h 76609"/>
                <a:gd name="connsiteX4" fmla="*/ 26430 w 33241"/>
                <a:gd name="connsiteY4" fmla="*/ 47212 h 76609"/>
                <a:gd name="connsiteX5" fmla="*/ 11874 w 33241"/>
                <a:gd name="connsiteY5" fmla="*/ 61373 h 76609"/>
                <a:gd name="connsiteX6" fmla="*/ 3593 w 33241"/>
                <a:gd name="connsiteY6" fmla="*/ 76610 h 76609"/>
                <a:gd name="connsiteX7" fmla="*/ 3216 w 33241"/>
                <a:gd name="connsiteY7" fmla="*/ 51098 h 76609"/>
                <a:gd name="connsiteX8" fmla="*/ 14926 w 33241"/>
                <a:gd name="connsiteY8" fmla="*/ 29924 h 76609"/>
                <a:gd name="connsiteX9" fmla="*/ 16080 w 33241"/>
                <a:gd name="connsiteY9" fmla="*/ 19677 h 76609"/>
                <a:gd name="connsiteX10" fmla="*/ 27339 w 33241"/>
                <a:gd name="connsiteY10" fmla="*/ 0 h 76609"/>
                <a:gd name="connsiteX11" fmla="*/ 30905 w 33241"/>
                <a:gd name="connsiteY11" fmla="*/ 2766 h 76609"/>
                <a:gd name="connsiteX12" fmla="*/ 29356 w 33241"/>
                <a:gd name="connsiteY12" fmla="*/ 16334 h 76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241" h="76609">
                  <a:moveTo>
                    <a:pt x="29356" y="16334"/>
                  </a:moveTo>
                  <a:cubicBezTo>
                    <a:pt x="29282" y="23317"/>
                    <a:pt x="29408" y="30387"/>
                    <a:pt x="25338" y="36525"/>
                  </a:cubicBezTo>
                  <a:cubicBezTo>
                    <a:pt x="22161" y="41320"/>
                    <a:pt x="25379" y="40348"/>
                    <a:pt x="28345" y="40331"/>
                  </a:cubicBezTo>
                  <a:cubicBezTo>
                    <a:pt x="30556" y="40314"/>
                    <a:pt x="31036" y="41857"/>
                    <a:pt x="29722" y="43605"/>
                  </a:cubicBezTo>
                  <a:cubicBezTo>
                    <a:pt x="28745" y="44897"/>
                    <a:pt x="27482" y="45971"/>
                    <a:pt x="26430" y="47212"/>
                  </a:cubicBezTo>
                  <a:cubicBezTo>
                    <a:pt x="21967" y="52475"/>
                    <a:pt x="12777" y="54013"/>
                    <a:pt x="11874" y="61373"/>
                  </a:cubicBezTo>
                  <a:cubicBezTo>
                    <a:pt x="11040" y="68163"/>
                    <a:pt x="4159" y="70180"/>
                    <a:pt x="3593" y="76610"/>
                  </a:cubicBezTo>
                  <a:cubicBezTo>
                    <a:pt x="-230" y="67803"/>
                    <a:pt x="-1922" y="58916"/>
                    <a:pt x="3216" y="51098"/>
                  </a:cubicBezTo>
                  <a:cubicBezTo>
                    <a:pt x="7668" y="44320"/>
                    <a:pt x="9068" y="36050"/>
                    <a:pt x="14926" y="29924"/>
                  </a:cubicBezTo>
                  <a:cubicBezTo>
                    <a:pt x="16823" y="27941"/>
                    <a:pt x="19578" y="23500"/>
                    <a:pt x="16080" y="19677"/>
                  </a:cubicBezTo>
                  <a:cubicBezTo>
                    <a:pt x="13228" y="9339"/>
                    <a:pt x="14851" y="1560"/>
                    <a:pt x="27339" y="0"/>
                  </a:cubicBezTo>
                  <a:cubicBezTo>
                    <a:pt x="28716" y="675"/>
                    <a:pt x="29911" y="1594"/>
                    <a:pt x="30905" y="2766"/>
                  </a:cubicBezTo>
                  <a:cubicBezTo>
                    <a:pt x="32882" y="7567"/>
                    <a:pt x="35631" y="12465"/>
                    <a:pt x="29356" y="16334"/>
                  </a:cubicBezTo>
                  <a:close/>
                </a:path>
              </a:pathLst>
            </a:custGeom>
            <a:grpFill/>
            <a:ln w="5715" cap="flat">
              <a:noFill/>
              <a:prstDash val="solid"/>
              <a:miter/>
            </a:ln>
          </p:spPr>
          <p:txBody>
            <a:bodyPr rtlCol="0" anchor="ctr"/>
            <a:lstStyle/>
            <a:p>
              <a:endParaRPr lang="zh-CN" altLang="en-US"/>
            </a:p>
          </p:txBody>
        </p:sp>
        <p:sp>
          <p:nvSpPr>
            <p:cNvPr id="6140" name="任意多边形: 形状 6139">
              <a:extLst>
                <a:ext uri="{FF2B5EF4-FFF2-40B4-BE49-F238E27FC236}">
                  <a16:creationId xmlns:a16="http://schemas.microsoft.com/office/drawing/2014/main" id="{EAC79A40-7FE7-D8D0-586D-34A28EE54427}"/>
                </a:ext>
              </a:extLst>
            </p:cNvPr>
            <p:cNvSpPr/>
            <p:nvPr/>
          </p:nvSpPr>
          <p:spPr>
            <a:xfrm>
              <a:off x="5389885" y="5373065"/>
              <a:ext cx="31097" cy="39439"/>
            </a:xfrm>
            <a:custGeom>
              <a:avLst/>
              <a:gdLst>
                <a:gd name="connsiteX0" fmla="*/ 20458 w 31097"/>
                <a:gd name="connsiteY0" fmla="*/ 19717 h 39439"/>
                <a:gd name="connsiteX1" fmla="*/ 13514 w 31097"/>
                <a:gd name="connsiteY1" fmla="*/ 20362 h 39439"/>
                <a:gd name="connsiteX2" fmla="*/ 7227 w 31097"/>
                <a:gd name="connsiteY2" fmla="*/ 36165 h 39439"/>
                <a:gd name="connsiteX3" fmla="*/ 724 w 31097"/>
                <a:gd name="connsiteY3" fmla="*/ 39439 h 39439"/>
                <a:gd name="connsiteX4" fmla="*/ 2924 w 31097"/>
                <a:gd name="connsiteY4" fmla="*/ 30026 h 39439"/>
                <a:gd name="connsiteX5" fmla="*/ 3621 w 31097"/>
                <a:gd name="connsiteY5" fmla="*/ 28866 h 39439"/>
                <a:gd name="connsiteX6" fmla="*/ 16051 w 31097"/>
                <a:gd name="connsiteY6" fmla="*/ 12853 h 39439"/>
                <a:gd name="connsiteX7" fmla="*/ 27019 w 31097"/>
                <a:gd name="connsiteY7" fmla="*/ 0 h 39439"/>
                <a:gd name="connsiteX8" fmla="*/ 27081 w 31097"/>
                <a:gd name="connsiteY8" fmla="*/ 1554 h 39439"/>
                <a:gd name="connsiteX9" fmla="*/ 23738 w 31097"/>
                <a:gd name="connsiteY9" fmla="*/ 32873 h 39439"/>
                <a:gd name="connsiteX10" fmla="*/ 20503 w 31097"/>
                <a:gd name="connsiteY10" fmla="*/ 32816 h 39439"/>
                <a:gd name="connsiteX11" fmla="*/ 20441 w 31097"/>
                <a:gd name="connsiteY11" fmla="*/ 19711 h 39439"/>
                <a:gd name="connsiteX12" fmla="*/ 20458 w 31097"/>
                <a:gd name="connsiteY12" fmla="*/ 19711 h 39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097" h="39439">
                  <a:moveTo>
                    <a:pt x="20458" y="19717"/>
                  </a:moveTo>
                  <a:cubicBezTo>
                    <a:pt x="18063" y="19014"/>
                    <a:pt x="15629" y="17179"/>
                    <a:pt x="13514" y="20362"/>
                  </a:cubicBezTo>
                  <a:cubicBezTo>
                    <a:pt x="10302" y="25203"/>
                    <a:pt x="6170" y="29638"/>
                    <a:pt x="7227" y="36165"/>
                  </a:cubicBezTo>
                  <a:cubicBezTo>
                    <a:pt x="5061" y="37256"/>
                    <a:pt x="2896" y="38348"/>
                    <a:pt x="724" y="39439"/>
                  </a:cubicBezTo>
                  <a:cubicBezTo>
                    <a:pt x="-471" y="36056"/>
                    <a:pt x="-471" y="36056"/>
                    <a:pt x="2924" y="30026"/>
                  </a:cubicBezTo>
                  <a:cubicBezTo>
                    <a:pt x="3153" y="29621"/>
                    <a:pt x="3724" y="29112"/>
                    <a:pt x="3621" y="28866"/>
                  </a:cubicBezTo>
                  <a:cubicBezTo>
                    <a:pt x="-1762" y="16088"/>
                    <a:pt x="8410" y="15539"/>
                    <a:pt x="16051" y="12853"/>
                  </a:cubicBezTo>
                  <a:cubicBezTo>
                    <a:pt x="22126" y="10721"/>
                    <a:pt x="20235" y="1629"/>
                    <a:pt x="27019" y="0"/>
                  </a:cubicBezTo>
                  <a:cubicBezTo>
                    <a:pt x="27030" y="526"/>
                    <a:pt x="26830" y="1189"/>
                    <a:pt x="27081" y="1554"/>
                  </a:cubicBezTo>
                  <a:cubicBezTo>
                    <a:pt x="34802" y="12950"/>
                    <a:pt x="30110" y="22997"/>
                    <a:pt x="23738" y="32873"/>
                  </a:cubicBezTo>
                  <a:cubicBezTo>
                    <a:pt x="22658" y="32861"/>
                    <a:pt x="21584" y="32844"/>
                    <a:pt x="20503" y="32816"/>
                  </a:cubicBezTo>
                  <a:cubicBezTo>
                    <a:pt x="23835" y="28432"/>
                    <a:pt x="20395" y="24083"/>
                    <a:pt x="20441" y="19711"/>
                  </a:cubicBezTo>
                  <a:lnTo>
                    <a:pt x="20458" y="19711"/>
                  </a:lnTo>
                  <a:close/>
                </a:path>
              </a:pathLst>
            </a:custGeom>
            <a:grpFill/>
            <a:ln w="5715" cap="flat">
              <a:noFill/>
              <a:prstDash val="solid"/>
              <a:miter/>
            </a:ln>
          </p:spPr>
          <p:txBody>
            <a:bodyPr rtlCol="0" anchor="ctr"/>
            <a:lstStyle/>
            <a:p>
              <a:endParaRPr lang="zh-CN" altLang="en-US"/>
            </a:p>
          </p:txBody>
        </p:sp>
        <p:sp>
          <p:nvSpPr>
            <p:cNvPr id="6141" name="任意多边形: 形状 6140">
              <a:extLst>
                <a:ext uri="{FF2B5EF4-FFF2-40B4-BE49-F238E27FC236}">
                  <a16:creationId xmlns:a16="http://schemas.microsoft.com/office/drawing/2014/main" id="{4282DF4A-A597-F3E2-F5CD-2934F669ED9D}"/>
                </a:ext>
              </a:extLst>
            </p:cNvPr>
            <p:cNvSpPr/>
            <p:nvPr/>
          </p:nvSpPr>
          <p:spPr>
            <a:xfrm>
              <a:off x="5410337" y="5456695"/>
              <a:ext cx="4395" cy="8450"/>
            </a:xfrm>
            <a:custGeom>
              <a:avLst/>
              <a:gdLst>
                <a:gd name="connsiteX0" fmla="*/ 0 w 4395"/>
                <a:gd name="connsiteY0" fmla="*/ 8450 h 8450"/>
                <a:gd name="connsiteX1" fmla="*/ 623 w 4395"/>
                <a:gd name="connsiteY1" fmla="*/ 2084 h 8450"/>
                <a:gd name="connsiteX2" fmla="*/ 2675 w 4395"/>
                <a:gd name="connsiteY2" fmla="*/ 3 h 8450"/>
                <a:gd name="connsiteX3" fmla="*/ 3789 w 4395"/>
                <a:gd name="connsiteY3" fmla="*/ 3490 h 8450"/>
                <a:gd name="connsiteX4" fmla="*/ 0 w 4395"/>
                <a:gd name="connsiteY4" fmla="*/ 8450 h 8450"/>
                <a:gd name="connsiteX5" fmla="*/ 0 w 4395"/>
                <a:gd name="connsiteY5" fmla="*/ 8450 h 8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5" h="8450">
                  <a:moveTo>
                    <a:pt x="0" y="8450"/>
                  </a:moveTo>
                  <a:cubicBezTo>
                    <a:pt x="177" y="6324"/>
                    <a:pt x="171" y="4159"/>
                    <a:pt x="623" y="2084"/>
                  </a:cubicBezTo>
                  <a:cubicBezTo>
                    <a:pt x="806" y="1238"/>
                    <a:pt x="2057" y="-76"/>
                    <a:pt x="2675" y="3"/>
                  </a:cubicBezTo>
                  <a:cubicBezTo>
                    <a:pt x="5035" y="301"/>
                    <a:pt x="4504" y="2238"/>
                    <a:pt x="3789" y="3490"/>
                  </a:cubicBezTo>
                  <a:cubicBezTo>
                    <a:pt x="2772" y="5284"/>
                    <a:pt x="1286" y="6810"/>
                    <a:pt x="0" y="8450"/>
                  </a:cubicBezTo>
                  <a:lnTo>
                    <a:pt x="0" y="8450"/>
                  </a:lnTo>
                  <a:close/>
                </a:path>
              </a:pathLst>
            </a:custGeom>
            <a:grpFill/>
            <a:ln w="5715" cap="flat">
              <a:noFill/>
              <a:prstDash val="solid"/>
              <a:miter/>
            </a:ln>
          </p:spPr>
          <p:txBody>
            <a:bodyPr rtlCol="0" anchor="ctr"/>
            <a:lstStyle/>
            <a:p>
              <a:endParaRPr lang="zh-CN" altLang="en-US"/>
            </a:p>
          </p:txBody>
        </p:sp>
        <p:sp>
          <p:nvSpPr>
            <p:cNvPr id="6142" name="任意多边形: 形状 6141">
              <a:extLst>
                <a:ext uri="{FF2B5EF4-FFF2-40B4-BE49-F238E27FC236}">
                  <a16:creationId xmlns:a16="http://schemas.microsoft.com/office/drawing/2014/main" id="{A43575AC-C951-2FA1-0967-201C590C4499}"/>
                </a:ext>
              </a:extLst>
            </p:cNvPr>
            <p:cNvSpPr/>
            <p:nvPr/>
          </p:nvSpPr>
          <p:spPr>
            <a:xfrm>
              <a:off x="5335578" y="5411579"/>
              <a:ext cx="1578" cy="1840"/>
            </a:xfrm>
            <a:custGeom>
              <a:avLst/>
              <a:gdLst>
                <a:gd name="connsiteX0" fmla="*/ 1155 w 1578"/>
                <a:gd name="connsiteY0" fmla="*/ 1840 h 1840"/>
                <a:gd name="connsiteX1" fmla="*/ 1 w 1578"/>
                <a:gd name="connsiteY1" fmla="*/ 1406 h 1840"/>
                <a:gd name="connsiteX2" fmla="*/ 424 w 1578"/>
                <a:gd name="connsiteY2" fmla="*/ 0 h 1840"/>
                <a:gd name="connsiteX3" fmla="*/ 1578 w 1578"/>
                <a:gd name="connsiteY3" fmla="*/ 434 h 1840"/>
                <a:gd name="connsiteX4" fmla="*/ 1155 w 1578"/>
                <a:gd name="connsiteY4" fmla="*/ 1840 h 1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 h="1840">
                  <a:moveTo>
                    <a:pt x="1155" y="1840"/>
                  </a:moveTo>
                  <a:cubicBezTo>
                    <a:pt x="749" y="1697"/>
                    <a:pt x="7" y="1560"/>
                    <a:pt x="1" y="1406"/>
                  </a:cubicBezTo>
                  <a:cubicBezTo>
                    <a:pt x="-16" y="943"/>
                    <a:pt x="264" y="468"/>
                    <a:pt x="424" y="0"/>
                  </a:cubicBezTo>
                  <a:cubicBezTo>
                    <a:pt x="830" y="143"/>
                    <a:pt x="1572" y="274"/>
                    <a:pt x="1578" y="434"/>
                  </a:cubicBezTo>
                  <a:cubicBezTo>
                    <a:pt x="1595" y="897"/>
                    <a:pt x="1315" y="1366"/>
                    <a:pt x="1155" y="1840"/>
                  </a:cubicBezTo>
                  <a:close/>
                </a:path>
              </a:pathLst>
            </a:custGeom>
            <a:grpFill/>
            <a:ln w="5715" cap="flat">
              <a:noFill/>
              <a:prstDash val="solid"/>
              <a:miter/>
            </a:ln>
          </p:spPr>
          <p:txBody>
            <a:bodyPr rtlCol="0" anchor="ctr"/>
            <a:lstStyle/>
            <a:p>
              <a:endParaRPr lang="zh-CN" altLang="en-US"/>
            </a:p>
          </p:txBody>
        </p:sp>
        <p:sp>
          <p:nvSpPr>
            <p:cNvPr id="6143" name="任意多边形: 形状 6142">
              <a:extLst>
                <a:ext uri="{FF2B5EF4-FFF2-40B4-BE49-F238E27FC236}">
                  <a16:creationId xmlns:a16="http://schemas.microsoft.com/office/drawing/2014/main" id="{48E26F6C-A140-958A-0585-21E2C6B5EAD3}"/>
                </a:ext>
              </a:extLst>
            </p:cNvPr>
            <p:cNvSpPr/>
            <p:nvPr/>
          </p:nvSpPr>
          <p:spPr>
            <a:xfrm>
              <a:off x="5328098" y="5411235"/>
              <a:ext cx="1397" cy="1297"/>
            </a:xfrm>
            <a:custGeom>
              <a:avLst/>
              <a:gdLst>
                <a:gd name="connsiteX0" fmla="*/ 34 w 1397"/>
                <a:gd name="connsiteY0" fmla="*/ 1298 h 1297"/>
                <a:gd name="connsiteX1" fmla="*/ 743 w 1397"/>
                <a:gd name="connsiteY1" fmla="*/ 1 h 1297"/>
                <a:gd name="connsiteX2" fmla="*/ 0 w 1397"/>
                <a:gd name="connsiteY2" fmla="*/ 1269 h 1297"/>
                <a:gd name="connsiteX3" fmla="*/ 34 w 1397"/>
                <a:gd name="connsiteY3" fmla="*/ 1298 h 1297"/>
              </a:gdLst>
              <a:ahLst/>
              <a:cxnLst>
                <a:cxn ang="0">
                  <a:pos x="connsiteX0" y="connsiteY0"/>
                </a:cxn>
                <a:cxn ang="0">
                  <a:pos x="connsiteX1" y="connsiteY1"/>
                </a:cxn>
                <a:cxn ang="0">
                  <a:pos x="connsiteX2" y="connsiteY2"/>
                </a:cxn>
                <a:cxn ang="0">
                  <a:pos x="connsiteX3" y="connsiteY3"/>
                </a:cxn>
              </a:cxnLst>
              <a:rect l="l" t="t" r="r" b="b"/>
              <a:pathLst>
                <a:path w="1397" h="1297">
                  <a:moveTo>
                    <a:pt x="34" y="1298"/>
                  </a:moveTo>
                  <a:cubicBezTo>
                    <a:pt x="274" y="841"/>
                    <a:pt x="606" y="-28"/>
                    <a:pt x="743" y="1"/>
                  </a:cubicBezTo>
                  <a:cubicBezTo>
                    <a:pt x="1823" y="229"/>
                    <a:pt x="1560" y="726"/>
                    <a:pt x="0" y="1269"/>
                  </a:cubicBezTo>
                  <a:cubicBezTo>
                    <a:pt x="0" y="1269"/>
                    <a:pt x="34" y="1298"/>
                    <a:pt x="34" y="1298"/>
                  </a:cubicBezTo>
                  <a:close/>
                </a:path>
              </a:pathLst>
            </a:custGeom>
            <a:grpFill/>
            <a:ln w="5715" cap="flat">
              <a:noFill/>
              <a:prstDash val="solid"/>
              <a:miter/>
            </a:ln>
          </p:spPr>
          <p:txBody>
            <a:bodyPr rtlCol="0" anchor="ctr"/>
            <a:lstStyle/>
            <a:p>
              <a:endParaRPr lang="zh-CN" altLang="en-US"/>
            </a:p>
          </p:txBody>
        </p:sp>
        <p:sp>
          <p:nvSpPr>
            <p:cNvPr id="6144" name="任意多边形: 形状 6143">
              <a:extLst>
                <a:ext uri="{FF2B5EF4-FFF2-40B4-BE49-F238E27FC236}">
                  <a16:creationId xmlns:a16="http://schemas.microsoft.com/office/drawing/2014/main" id="{0D67071C-281F-1CFC-46C1-9AF2F6AAFE7A}"/>
                </a:ext>
              </a:extLst>
            </p:cNvPr>
            <p:cNvSpPr/>
            <p:nvPr/>
          </p:nvSpPr>
          <p:spPr>
            <a:xfrm>
              <a:off x="5408936" y="5465145"/>
              <a:ext cx="1395" cy="1298"/>
            </a:xfrm>
            <a:custGeom>
              <a:avLst/>
              <a:gdLst>
                <a:gd name="connsiteX0" fmla="*/ 1395 w 1395"/>
                <a:gd name="connsiteY0" fmla="*/ 0 h 1298"/>
                <a:gd name="connsiteX1" fmla="*/ 663 w 1395"/>
                <a:gd name="connsiteY1" fmla="*/ 1297 h 1298"/>
                <a:gd name="connsiteX2" fmla="*/ 1395 w 1395"/>
                <a:gd name="connsiteY2" fmla="*/ 0 h 1298"/>
                <a:gd name="connsiteX3" fmla="*/ 1395 w 1395"/>
                <a:gd name="connsiteY3" fmla="*/ 0 h 1298"/>
              </a:gdLst>
              <a:ahLst/>
              <a:cxnLst>
                <a:cxn ang="0">
                  <a:pos x="connsiteX0" y="connsiteY0"/>
                </a:cxn>
                <a:cxn ang="0">
                  <a:pos x="connsiteX1" y="connsiteY1"/>
                </a:cxn>
                <a:cxn ang="0">
                  <a:pos x="connsiteX2" y="connsiteY2"/>
                </a:cxn>
                <a:cxn ang="0">
                  <a:pos x="connsiteX3" y="connsiteY3"/>
                </a:cxn>
              </a:cxnLst>
              <a:rect l="l" t="t" r="r" b="b"/>
              <a:pathLst>
                <a:path w="1395" h="1298">
                  <a:moveTo>
                    <a:pt x="1395" y="0"/>
                  </a:moveTo>
                  <a:cubicBezTo>
                    <a:pt x="1144" y="457"/>
                    <a:pt x="806" y="1331"/>
                    <a:pt x="663" y="1297"/>
                  </a:cubicBezTo>
                  <a:cubicBezTo>
                    <a:pt x="-428" y="1063"/>
                    <a:pt x="-165" y="554"/>
                    <a:pt x="1395" y="0"/>
                  </a:cubicBezTo>
                  <a:lnTo>
                    <a:pt x="1395" y="0"/>
                  </a:lnTo>
                  <a:close/>
                </a:path>
              </a:pathLst>
            </a:custGeom>
            <a:grpFill/>
            <a:ln w="5715" cap="flat">
              <a:noFill/>
              <a:prstDash val="solid"/>
              <a:miter/>
            </a:ln>
          </p:spPr>
          <p:txBody>
            <a:bodyPr rtlCol="0" anchor="ctr"/>
            <a:lstStyle/>
            <a:p>
              <a:endParaRPr lang="zh-CN" altLang="en-US"/>
            </a:p>
          </p:txBody>
        </p:sp>
        <p:sp>
          <p:nvSpPr>
            <p:cNvPr id="6145" name="任意多边形: 形状 6144">
              <a:extLst>
                <a:ext uri="{FF2B5EF4-FFF2-40B4-BE49-F238E27FC236}">
                  <a16:creationId xmlns:a16="http://schemas.microsoft.com/office/drawing/2014/main" id="{35B8BA29-74DB-EE50-7926-00B4EB3FA7D9}"/>
                </a:ext>
              </a:extLst>
            </p:cNvPr>
            <p:cNvSpPr/>
            <p:nvPr/>
          </p:nvSpPr>
          <p:spPr>
            <a:xfrm>
              <a:off x="5364291" y="4836873"/>
              <a:ext cx="23025" cy="23025"/>
            </a:xfrm>
            <a:custGeom>
              <a:avLst/>
              <a:gdLst>
                <a:gd name="connsiteX0" fmla="*/ 16471 w 23025"/>
                <a:gd name="connsiteY0" fmla="*/ 3303 h 23025"/>
                <a:gd name="connsiteX1" fmla="*/ 23026 w 23025"/>
                <a:gd name="connsiteY1" fmla="*/ 6607 h 23025"/>
                <a:gd name="connsiteX2" fmla="*/ 16276 w 23025"/>
                <a:gd name="connsiteY2" fmla="*/ 16345 h 23025"/>
                <a:gd name="connsiteX3" fmla="*/ 13224 w 23025"/>
                <a:gd name="connsiteY3" fmla="*/ 18865 h 23025"/>
                <a:gd name="connsiteX4" fmla="*/ 8418 w 23025"/>
                <a:gd name="connsiteY4" fmla="*/ 22306 h 23025"/>
                <a:gd name="connsiteX5" fmla="*/ 6584 w 23025"/>
                <a:gd name="connsiteY5" fmla="*/ 23026 h 23025"/>
                <a:gd name="connsiteX6" fmla="*/ 0 w 23025"/>
                <a:gd name="connsiteY6" fmla="*/ 19734 h 23025"/>
                <a:gd name="connsiteX7" fmla="*/ 6 w 23025"/>
                <a:gd name="connsiteY7" fmla="*/ 19734 h 23025"/>
                <a:gd name="connsiteX8" fmla="*/ 3212 w 23025"/>
                <a:gd name="connsiteY8" fmla="*/ 16419 h 23025"/>
                <a:gd name="connsiteX9" fmla="*/ 1183 w 23025"/>
                <a:gd name="connsiteY9" fmla="*/ 8784 h 23025"/>
                <a:gd name="connsiteX10" fmla="*/ 6584 w 23025"/>
                <a:gd name="connsiteY10" fmla="*/ 0 h 23025"/>
                <a:gd name="connsiteX11" fmla="*/ 7744 w 23025"/>
                <a:gd name="connsiteY11" fmla="*/ 2200 h 23025"/>
                <a:gd name="connsiteX12" fmla="*/ 6589 w 23025"/>
                <a:gd name="connsiteY12" fmla="*/ 3303 h 23025"/>
                <a:gd name="connsiteX13" fmla="*/ 16471 w 23025"/>
                <a:gd name="connsiteY13" fmla="*/ 3303 h 2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025" h="23025">
                  <a:moveTo>
                    <a:pt x="16471" y="3303"/>
                  </a:moveTo>
                  <a:cubicBezTo>
                    <a:pt x="19185" y="3355"/>
                    <a:pt x="21626" y="3949"/>
                    <a:pt x="23026" y="6607"/>
                  </a:cubicBezTo>
                  <a:cubicBezTo>
                    <a:pt x="20574" y="9710"/>
                    <a:pt x="19711" y="13922"/>
                    <a:pt x="16276" y="16345"/>
                  </a:cubicBezTo>
                  <a:cubicBezTo>
                    <a:pt x="15322" y="17259"/>
                    <a:pt x="14288" y="18082"/>
                    <a:pt x="13224" y="18865"/>
                  </a:cubicBezTo>
                  <a:cubicBezTo>
                    <a:pt x="11681" y="20088"/>
                    <a:pt x="10098" y="21266"/>
                    <a:pt x="8418" y="22306"/>
                  </a:cubicBezTo>
                  <a:cubicBezTo>
                    <a:pt x="7812" y="22557"/>
                    <a:pt x="7195" y="22792"/>
                    <a:pt x="6584" y="23026"/>
                  </a:cubicBezTo>
                  <a:cubicBezTo>
                    <a:pt x="3875" y="22963"/>
                    <a:pt x="1423" y="22374"/>
                    <a:pt x="0" y="19734"/>
                  </a:cubicBezTo>
                  <a:lnTo>
                    <a:pt x="6" y="19734"/>
                  </a:lnTo>
                  <a:cubicBezTo>
                    <a:pt x="1303" y="18848"/>
                    <a:pt x="2137" y="17516"/>
                    <a:pt x="3212" y="16419"/>
                  </a:cubicBezTo>
                  <a:cubicBezTo>
                    <a:pt x="2549" y="13870"/>
                    <a:pt x="2040" y="11264"/>
                    <a:pt x="1183" y="8784"/>
                  </a:cubicBezTo>
                  <a:cubicBezTo>
                    <a:pt x="-629" y="3555"/>
                    <a:pt x="932" y="560"/>
                    <a:pt x="6584" y="0"/>
                  </a:cubicBezTo>
                  <a:cubicBezTo>
                    <a:pt x="7738" y="731"/>
                    <a:pt x="8127" y="1463"/>
                    <a:pt x="7744" y="2200"/>
                  </a:cubicBezTo>
                  <a:cubicBezTo>
                    <a:pt x="7361" y="2938"/>
                    <a:pt x="6978" y="3303"/>
                    <a:pt x="6589" y="3303"/>
                  </a:cubicBezTo>
                  <a:cubicBezTo>
                    <a:pt x="9990" y="10939"/>
                    <a:pt x="10338" y="10939"/>
                    <a:pt x="16471" y="3303"/>
                  </a:cubicBezTo>
                  <a:close/>
                </a:path>
              </a:pathLst>
            </a:custGeom>
            <a:grpFill/>
            <a:ln w="5715" cap="flat">
              <a:noFill/>
              <a:prstDash val="solid"/>
              <a:miter/>
            </a:ln>
          </p:spPr>
          <p:txBody>
            <a:bodyPr rtlCol="0" anchor="ctr"/>
            <a:lstStyle/>
            <a:p>
              <a:endParaRPr lang="zh-CN" altLang="en-US"/>
            </a:p>
          </p:txBody>
        </p:sp>
        <p:sp>
          <p:nvSpPr>
            <p:cNvPr id="6146" name="任意多边形: 形状 6145">
              <a:extLst>
                <a:ext uri="{FF2B5EF4-FFF2-40B4-BE49-F238E27FC236}">
                  <a16:creationId xmlns:a16="http://schemas.microsoft.com/office/drawing/2014/main" id="{B0C672A2-388C-D29B-1186-6953E7B946A6}"/>
                </a:ext>
              </a:extLst>
            </p:cNvPr>
            <p:cNvSpPr/>
            <p:nvPr/>
          </p:nvSpPr>
          <p:spPr>
            <a:xfrm>
              <a:off x="5377969" y="4737080"/>
              <a:ext cx="9493" cy="18285"/>
            </a:xfrm>
            <a:custGeom>
              <a:avLst/>
              <a:gdLst>
                <a:gd name="connsiteX0" fmla="*/ 5490 w 9493"/>
                <a:gd name="connsiteY0" fmla="*/ 18285 h 18285"/>
                <a:gd name="connsiteX1" fmla="*/ 255 w 9493"/>
                <a:gd name="connsiteY1" fmla="*/ 5055 h 18285"/>
                <a:gd name="connsiteX2" fmla="*/ 1078 w 9493"/>
                <a:gd name="connsiteY2" fmla="*/ 769 h 18285"/>
                <a:gd name="connsiteX3" fmla="*/ 6690 w 9493"/>
                <a:gd name="connsiteY3" fmla="*/ 2152 h 18285"/>
                <a:gd name="connsiteX4" fmla="*/ 5490 w 9493"/>
                <a:gd name="connsiteY4" fmla="*/ 18285 h 18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93" h="18285">
                  <a:moveTo>
                    <a:pt x="5490" y="18285"/>
                  </a:moveTo>
                  <a:cubicBezTo>
                    <a:pt x="4953" y="13176"/>
                    <a:pt x="2793" y="9118"/>
                    <a:pt x="255" y="5055"/>
                  </a:cubicBezTo>
                  <a:cubicBezTo>
                    <a:pt x="-339" y="4106"/>
                    <a:pt x="175" y="1546"/>
                    <a:pt x="1078" y="769"/>
                  </a:cubicBezTo>
                  <a:cubicBezTo>
                    <a:pt x="3147" y="-1014"/>
                    <a:pt x="5427" y="666"/>
                    <a:pt x="6690" y="2152"/>
                  </a:cubicBezTo>
                  <a:cubicBezTo>
                    <a:pt x="11319" y="7564"/>
                    <a:pt x="9719" y="13016"/>
                    <a:pt x="5490" y="18285"/>
                  </a:cubicBezTo>
                  <a:close/>
                </a:path>
              </a:pathLst>
            </a:custGeom>
            <a:grpFill/>
            <a:ln w="5715" cap="flat">
              <a:noFill/>
              <a:prstDash val="solid"/>
              <a:miter/>
            </a:ln>
          </p:spPr>
          <p:txBody>
            <a:bodyPr rtlCol="0" anchor="ctr"/>
            <a:lstStyle/>
            <a:p>
              <a:endParaRPr lang="zh-CN" altLang="en-US"/>
            </a:p>
          </p:txBody>
        </p:sp>
        <p:sp>
          <p:nvSpPr>
            <p:cNvPr id="6147" name="任意多边形: 形状 6146">
              <a:extLst>
                <a:ext uri="{FF2B5EF4-FFF2-40B4-BE49-F238E27FC236}">
                  <a16:creationId xmlns:a16="http://schemas.microsoft.com/office/drawing/2014/main" id="{E1B72FE5-DDBB-3052-D45B-1BB415C3045E}"/>
                </a:ext>
              </a:extLst>
            </p:cNvPr>
            <p:cNvSpPr/>
            <p:nvPr/>
          </p:nvSpPr>
          <p:spPr>
            <a:xfrm>
              <a:off x="5411843" y="4751342"/>
              <a:ext cx="5077" cy="6577"/>
            </a:xfrm>
            <a:custGeom>
              <a:avLst/>
              <a:gdLst>
                <a:gd name="connsiteX0" fmla="*/ 5077 w 5077"/>
                <a:gd name="connsiteY0" fmla="*/ 0 h 6577"/>
                <a:gd name="connsiteX1" fmla="*/ 5071 w 5077"/>
                <a:gd name="connsiteY1" fmla="*/ 6578 h 6577"/>
                <a:gd name="connsiteX2" fmla="*/ 82 w 5077"/>
                <a:gd name="connsiteY2" fmla="*/ 4024 h 6577"/>
                <a:gd name="connsiteX3" fmla="*/ 5077 w 5077"/>
                <a:gd name="connsiteY3" fmla="*/ 0 h 6577"/>
              </a:gdLst>
              <a:ahLst/>
              <a:cxnLst>
                <a:cxn ang="0">
                  <a:pos x="connsiteX0" y="connsiteY0"/>
                </a:cxn>
                <a:cxn ang="0">
                  <a:pos x="connsiteX1" y="connsiteY1"/>
                </a:cxn>
                <a:cxn ang="0">
                  <a:pos x="connsiteX2" y="connsiteY2"/>
                </a:cxn>
                <a:cxn ang="0">
                  <a:pos x="connsiteX3" y="connsiteY3"/>
                </a:cxn>
              </a:cxnLst>
              <a:rect l="l" t="t" r="r" b="b"/>
              <a:pathLst>
                <a:path w="5077" h="6577">
                  <a:moveTo>
                    <a:pt x="5077" y="0"/>
                  </a:moveTo>
                  <a:cubicBezTo>
                    <a:pt x="5077" y="2195"/>
                    <a:pt x="5071" y="4389"/>
                    <a:pt x="5071" y="6578"/>
                  </a:cubicBezTo>
                  <a:cubicBezTo>
                    <a:pt x="3060" y="6344"/>
                    <a:pt x="460" y="6184"/>
                    <a:pt x="82" y="4024"/>
                  </a:cubicBezTo>
                  <a:cubicBezTo>
                    <a:pt x="-558" y="429"/>
                    <a:pt x="2671" y="474"/>
                    <a:pt x="5077" y="0"/>
                  </a:cubicBezTo>
                  <a:close/>
                </a:path>
              </a:pathLst>
            </a:custGeom>
            <a:grpFill/>
            <a:ln w="5715" cap="flat">
              <a:noFill/>
              <a:prstDash val="solid"/>
              <a:miter/>
            </a:ln>
          </p:spPr>
          <p:txBody>
            <a:bodyPr rtlCol="0" anchor="ctr"/>
            <a:lstStyle/>
            <a:p>
              <a:endParaRPr lang="zh-CN" altLang="en-US"/>
            </a:p>
          </p:txBody>
        </p:sp>
        <p:sp>
          <p:nvSpPr>
            <p:cNvPr id="6148" name="任意多边形: 形状 6147">
              <a:extLst>
                <a:ext uri="{FF2B5EF4-FFF2-40B4-BE49-F238E27FC236}">
                  <a16:creationId xmlns:a16="http://schemas.microsoft.com/office/drawing/2014/main" id="{0B16E255-F720-3AEE-C6E5-A95B6B340668}"/>
                </a:ext>
              </a:extLst>
            </p:cNvPr>
            <p:cNvSpPr/>
            <p:nvPr/>
          </p:nvSpPr>
          <p:spPr>
            <a:xfrm>
              <a:off x="5348248" y="4795286"/>
              <a:ext cx="6178" cy="6004"/>
            </a:xfrm>
            <a:custGeom>
              <a:avLst/>
              <a:gdLst>
                <a:gd name="connsiteX0" fmla="*/ 1286 w 6178"/>
                <a:gd name="connsiteY0" fmla="*/ 6005 h 6004"/>
                <a:gd name="connsiteX1" fmla="*/ 0 w 6178"/>
                <a:gd name="connsiteY1" fmla="*/ 3685 h 6004"/>
                <a:gd name="connsiteX2" fmla="*/ 3841 w 6178"/>
                <a:gd name="connsiteY2" fmla="*/ 95 h 6004"/>
                <a:gd name="connsiteX3" fmla="*/ 6178 w 6178"/>
                <a:gd name="connsiteY3" fmla="*/ 2113 h 6004"/>
                <a:gd name="connsiteX4" fmla="*/ 1286 w 6178"/>
                <a:gd name="connsiteY4" fmla="*/ 6005 h 6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8" h="6004">
                  <a:moveTo>
                    <a:pt x="1286" y="6005"/>
                  </a:moveTo>
                  <a:cubicBezTo>
                    <a:pt x="829" y="5233"/>
                    <a:pt x="-22" y="4439"/>
                    <a:pt x="0" y="3685"/>
                  </a:cubicBezTo>
                  <a:cubicBezTo>
                    <a:pt x="86" y="1364"/>
                    <a:pt x="1143" y="-442"/>
                    <a:pt x="3841" y="95"/>
                  </a:cubicBezTo>
                  <a:cubicBezTo>
                    <a:pt x="4721" y="273"/>
                    <a:pt x="5407" y="1410"/>
                    <a:pt x="6178" y="2113"/>
                  </a:cubicBezTo>
                  <a:cubicBezTo>
                    <a:pt x="4550" y="3410"/>
                    <a:pt x="2921" y="4707"/>
                    <a:pt x="1286" y="6005"/>
                  </a:cubicBezTo>
                  <a:close/>
                </a:path>
              </a:pathLst>
            </a:custGeom>
            <a:grpFill/>
            <a:ln w="5715" cap="flat">
              <a:noFill/>
              <a:prstDash val="solid"/>
              <a:miter/>
            </a:ln>
          </p:spPr>
          <p:txBody>
            <a:bodyPr rtlCol="0" anchor="ctr"/>
            <a:lstStyle/>
            <a:p>
              <a:endParaRPr lang="zh-CN" altLang="en-US"/>
            </a:p>
          </p:txBody>
        </p:sp>
        <p:sp>
          <p:nvSpPr>
            <p:cNvPr id="6149" name="任意多边形: 形状 6148">
              <a:extLst>
                <a:ext uri="{FF2B5EF4-FFF2-40B4-BE49-F238E27FC236}">
                  <a16:creationId xmlns:a16="http://schemas.microsoft.com/office/drawing/2014/main" id="{6C3AA8F5-2026-3028-AF7D-37BA2697224A}"/>
                </a:ext>
              </a:extLst>
            </p:cNvPr>
            <p:cNvSpPr/>
            <p:nvPr/>
          </p:nvSpPr>
          <p:spPr>
            <a:xfrm>
              <a:off x="5394751" y="4753719"/>
              <a:ext cx="1572" cy="1823"/>
            </a:xfrm>
            <a:custGeom>
              <a:avLst/>
              <a:gdLst>
                <a:gd name="connsiteX0" fmla="*/ 1149 w 1572"/>
                <a:gd name="connsiteY0" fmla="*/ 1823 h 1823"/>
                <a:gd name="connsiteX1" fmla="*/ 0 w 1572"/>
                <a:gd name="connsiteY1" fmla="*/ 1389 h 1823"/>
                <a:gd name="connsiteX2" fmla="*/ 423 w 1572"/>
                <a:gd name="connsiteY2" fmla="*/ 0 h 1823"/>
                <a:gd name="connsiteX3" fmla="*/ 1572 w 1572"/>
                <a:gd name="connsiteY3" fmla="*/ 434 h 1823"/>
                <a:gd name="connsiteX4" fmla="*/ 1149 w 1572"/>
                <a:gd name="connsiteY4" fmla="*/ 1823 h 1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2" h="1823">
                  <a:moveTo>
                    <a:pt x="1149" y="1823"/>
                  </a:moveTo>
                  <a:cubicBezTo>
                    <a:pt x="743" y="1680"/>
                    <a:pt x="6" y="1549"/>
                    <a:pt x="0" y="1389"/>
                  </a:cubicBezTo>
                  <a:cubicBezTo>
                    <a:pt x="-11" y="932"/>
                    <a:pt x="263" y="463"/>
                    <a:pt x="423" y="0"/>
                  </a:cubicBezTo>
                  <a:cubicBezTo>
                    <a:pt x="829" y="143"/>
                    <a:pt x="1566" y="274"/>
                    <a:pt x="1572" y="434"/>
                  </a:cubicBezTo>
                  <a:cubicBezTo>
                    <a:pt x="1589" y="892"/>
                    <a:pt x="1315" y="1360"/>
                    <a:pt x="1149" y="1823"/>
                  </a:cubicBezTo>
                  <a:close/>
                </a:path>
              </a:pathLst>
            </a:custGeom>
            <a:grpFill/>
            <a:ln w="5715" cap="flat">
              <a:noFill/>
              <a:prstDash val="solid"/>
              <a:miter/>
            </a:ln>
          </p:spPr>
          <p:txBody>
            <a:bodyPr rtlCol="0" anchor="ctr"/>
            <a:lstStyle/>
            <a:p>
              <a:endParaRPr lang="zh-CN" altLang="en-US"/>
            </a:p>
          </p:txBody>
        </p:sp>
        <p:sp>
          <p:nvSpPr>
            <p:cNvPr id="6150" name="任意多边形: 形状 6149">
              <a:extLst>
                <a:ext uri="{FF2B5EF4-FFF2-40B4-BE49-F238E27FC236}">
                  <a16:creationId xmlns:a16="http://schemas.microsoft.com/office/drawing/2014/main" id="{997654F2-4213-1138-B6C0-E3DDA15DDDBE}"/>
                </a:ext>
              </a:extLst>
            </p:cNvPr>
            <p:cNvSpPr/>
            <p:nvPr/>
          </p:nvSpPr>
          <p:spPr>
            <a:xfrm>
              <a:off x="5370875" y="4836873"/>
              <a:ext cx="4057" cy="3303"/>
            </a:xfrm>
            <a:custGeom>
              <a:avLst/>
              <a:gdLst>
                <a:gd name="connsiteX0" fmla="*/ 6 w 4057"/>
                <a:gd name="connsiteY0" fmla="*/ 3303 h 3303"/>
                <a:gd name="connsiteX1" fmla="*/ 0 w 4057"/>
                <a:gd name="connsiteY1" fmla="*/ 0 h 3303"/>
                <a:gd name="connsiteX2" fmla="*/ 4058 w 4057"/>
                <a:gd name="connsiteY2" fmla="*/ 1640 h 3303"/>
                <a:gd name="connsiteX3" fmla="*/ 6 w 4057"/>
                <a:gd name="connsiteY3" fmla="*/ 3303 h 3303"/>
              </a:gdLst>
              <a:ahLst/>
              <a:cxnLst>
                <a:cxn ang="0">
                  <a:pos x="connsiteX0" y="connsiteY0"/>
                </a:cxn>
                <a:cxn ang="0">
                  <a:pos x="connsiteX1" y="connsiteY1"/>
                </a:cxn>
                <a:cxn ang="0">
                  <a:pos x="connsiteX2" y="connsiteY2"/>
                </a:cxn>
                <a:cxn ang="0">
                  <a:pos x="connsiteX3" y="connsiteY3"/>
                </a:cxn>
              </a:cxnLst>
              <a:rect l="l" t="t" r="r" b="b"/>
              <a:pathLst>
                <a:path w="4057" h="3303">
                  <a:moveTo>
                    <a:pt x="6" y="3303"/>
                  </a:moveTo>
                  <a:cubicBezTo>
                    <a:pt x="6" y="2200"/>
                    <a:pt x="0" y="1097"/>
                    <a:pt x="0" y="0"/>
                  </a:cubicBezTo>
                  <a:cubicBezTo>
                    <a:pt x="1577" y="143"/>
                    <a:pt x="4052" y="-63"/>
                    <a:pt x="4058" y="1640"/>
                  </a:cubicBezTo>
                  <a:cubicBezTo>
                    <a:pt x="4058" y="3343"/>
                    <a:pt x="1583" y="3149"/>
                    <a:pt x="6" y="3303"/>
                  </a:cubicBezTo>
                  <a:close/>
                </a:path>
              </a:pathLst>
            </a:custGeom>
            <a:grpFill/>
            <a:ln w="5715" cap="flat">
              <a:noFill/>
              <a:prstDash val="solid"/>
              <a:miter/>
            </a:ln>
          </p:spPr>
          <p:txBody>
            <a:bodyPr rtlCol="0" anchor="ctr"/>
            <a:lstStyle/>
            <a:p>
              <a:endParaRPr lang="zh-CN" altLang="en-US"/>
            </a:p>
          </p:txBody>
        </p:sp>
        <p:sp>
          <p:nvSpPr>
            <p:cNvPr id="6151" name="任意多边形: 形状 6150">
              <a:extLst>
                <a:ext uri="{FF2B5EF4-FFF2-40B4-BE49-F238E27FC236}">
                  <a16:creationId xmlns:a16="http://schemas.microsoft.com/office/drawing/2014/main" id="{0A7E3F94-06A0-B34A-F63B-EEAD68174ADC}"/>
                </a:ext>
              </a:extLst>
            </p:cNvPr>
            <p:cNvSpPr/>
            <p:nvPr/>
          </p:nvSpPr>
          <p:spPr>
            <a:xfrm>
              <a:off x="5364297" y="4853286"/>
              <a:ext cx="3206" cy="3314"/>
            </a:xfrm>
            <a:custGeom>
              <a:avLst/>
              <a:gdLst>
                <a:gd name="connsiteX0" fmla="*/ 3206 w 3206"/>
                <a:gd name="connsiteY0" fmla="*/ 0 h 3314"/>
                <a:gd name="connsiteX1" fmla="*/ 0 w 3206"/>
                <a:gd name="connsiteY1" fmla="*/ 3315 h 3314"/>
                <a:gd name="connsiteX2" fmla="*/ 3206 w 3206"/>
                <a:gd name="connsiteY2" fmla="*/ 0 h 3314"/>
              </a:gdLst>
              <a:ahLst/>
              <a:cxnLst>
                <a:cxn ang="0">
                  <a:pos x="connsiteX0" y="connsiteY0"/>
                </a:cxn>
                <a:cxn ang="0">
                  <a:pos x="connsiteX1" y="connsiteY1"/>
                </a:cxn>
                <a:cxn ang="0">
                  <a:pos x="connsiteX2" y="connsiteY2"/>
                </a:cxn>
              </a:cxnLst>
              <a:rect l="l" t="t" r="r" b="b"/>
              <a:pathLst>
                <a:path w="3206" h="3314">
                  <a:moveTo>
                    <a:pt x="3206" y="0"/>
                  </a:moveTo>
                  <a:cubicBezTo>
                    <a:pt x="2138" y="1103"/>
                    <a:pt x="1069" y="2212"/>
                    <a:pt x="0" y="3315"/>
                  </a:cubicBezTo>
                  <a:cubicBezTo>
                    <a:pt x="1063" y="2212"/>
                    <a:pt x="2132" y="1109"/>
                    <a:pt x="3206" y="0"/>
                  </a:cubicBezTo>
                  <a:close/>
                </a:path>
              </a:pathLst>
            </a:custGeom>
            <a:grpFill/>
            <a:ln w="5715" cap="flat">
              <a:noFill/>
              <a:prstDash val="solid"/>
              <a:miter/>
            </a:ln>
          </p:spPr>
          <p:txBody>
            <a:bodyPr rtlCol="0" anchor="ctr"/>
            <a:lstStyle/>
            <a:p>
              <a:endParaRPr lang="zh-CN" altLang="en-US"/>
            </a:p>
          </p:txBody>
        </p:sp>
        <p:sp>
          <p:nvSpPr>
            <p:cNvPr id="6152" name="任意多边形: 形状 6151">
              <a:extLst>
                <a:ext uri="{FF2B5EF4-FFF2-40B4-BE49-F238E27FC236}">
                  <a16:creationId xmlns:a16="http://schemas.microsoft.com/office/drawing/2014/main" id="{A634969B-044E-40EC-CAE9-A9B9A7C35EE8}"/>
                </a:ext>
              </a:extLst>
            </p:cNvPr>
            <p:cNvSpPr/>
            <p:nvPr/>
          </p:nvSpPr>
          <p:spPr>
            <a:xfrm>
              <a:off x="4856452" y="4715166"/>
              <a:ext cx="79500" cy="133671"/>
            </a:xfrm>
            <a:custGeom>
              <a:avLst/>
              <a:gdLst>
                <a:gd name="connsiteX0" fmla="*/ 73710 w 79500"/>
                <a:gd name="connsiteY0" fmla="*/ 88857 h 133671"/>
                <a:gd name="connsiteX1" fmla="*/ 64549 w 79500"/>
                <a:gd name="connsiteY1" fmla="*/ 100675 h 133671"/>
                <a:gd name="connsiteX2" fmla="*/ 44147 w 79500"/>
                <a:gd name="connsiteY2" fmla="*/ 111837 h 133671"/>
                <a:gd name="connsiteX3" fmla="*/ 41426 w 79500"/>
                <a:gd name="connsiteY3" fmla="*/ 107682 h 133671"/>
                <a:gd name="connsiteX4" fmla="*/ 37569 w 79500"/>
                <a:gd name="connsiteY4" fmla="*/ 115111 h 133671"/>
                <a:gd name="connsiteX5" fmla="*/ 34242 w 79500"/>
                <a:gd name="connsiteY5" fmla="*/ 118415 h 133671"/>
                <a:gd name="connsiteX6" fmla="*/ 30985 w 79500"/>
                <a:gd name="connsiteY6" fmla="*/ 121706 h 133671"/>
                <a:gd name="connsiteX7" fmla="*/ 30979 w 79500"/>
                <a:gd name="connsiteY7" fmla="*/ 121706 h 133671"/>
                <a:gd name="connsiteX8" fmla="*/ 26407 w 79500"/>
                <a:gd name="connsiteY8" fmla="*/ 120112 h 133671"/>
                <a:gd name="connsiteX9" fmla="*/ 16309 w 79500"/>
                <a:gd name="connsiteY9" fmla="*/ 121815 h 133671"/>
                <a:gd name="connsiteX10" fmla="*/ 9617 w 79500"/>
                <a:gd name="connsiteY10" fmla="*/ 130925 h 133671"/>
                <a:gd name="connsiteX11" fmla="*/ 4096 w 79500"/>
                <a:gd name="connsiteY11" fmla="*/ 133440 h 133671"/>
                <a:gd name="connsiteX12" fmla="*/ 27 w 79500"/>
                <a:gd name="connsiteY12" fmla="*/ 126959 h 133671"/>
                <a:gd name="connsiteX13" fmla="*/ 9331 w 79500"/>
                <a:gd name="connsiteY13" fmla="*/ 115026 h 133671"/>
                <a:gd name="connsiteX14" fmla="*/ 28893 w 79500"/>
                <a:gd name="connsiteY14" fmla="*/ 100458 h 133671"/>
                <a:gd name="connsiteX15" fmla="*/ 1387 w 79500"/>
                <a:gd name="connsiteY15" fmla="*/ 98664 h 133671"/>
                <a:gd name="connsiteX16" fmla="*/ 2444 w 79500"/>
                <a:gd name="connsiteY16" fmla="*/ 93897 h 133671"/>
                <a:gd name="connsiteX17" fmla="*/ 4324 w 79500"/>
                <a:gd name="connsiteY17" fmla="*/ 89114 h 133671"/>
                <a:gd name="connsiteX18" fmla="*/ 1427 w 79500"/>
                <a:gd name="connsiteY18" fmla="*/ 65819 h 133671"/>
                <a:gd name="connsiteX19" fmla="*/ 2873 w 79500"/>
                <a:gd name="connsiteY19" fmla="*/ 57910 h 133671"/>
                <a:gd name="connsiteX20" fmla="*/ 13171 w 79500"/>
                <a:gd name="connsiteY20" fmla="*/ 46068 h 133671"/>
                <a:gd name="connsiteX21" fmla="*/ 7982 w 79500"/>
                <a:gd name="connsiteY21" fmla="*/ 29621 h 133671"/>
                <a:gd name="connsiteX22" fmla="*/ 6582 w 79500"/>
                <a:gd name="connsiteY22" fmla="*/ 26878 h 133671"/>
                <a:gd name="connsiteX23" fmla="*/ 38906 w 79500"/>
                <a:gd name="connsiteY23" fmla="*/ 12361 h 133671"/>
                <a:gd name="connsiteX24" fmla="*/ 70498 w 79500"/>
                <a:gd name="connsiteY24" fmla="*/ 0 h 133671"/>
                <a:gd name="connsiteX25" fmla="*/ 72007 w 79500"/>
                <a:gd name="connsiteY25" fmla="*/ 21048 h 133671"/>
                <a:gd name="connsiteX26" fmla="*/ 74379 w 79500"/>
                <a:gd name="connsiteY26" fmla="*/ 45023 h 133671"/>
                <a:gd name="connsiteX27" fmla="*/ 76276 w 79500"/>
                <a:gd name="connsiteY27" fmla="*/ 51046 h 133671"/>
                <a:gd name="connsiteX28" fmla="*/ 68190 w 79500"/>
                <a:gd name="connsiteY28" fmla="*/ 56121 h 133671"/>
                <a:gd name="connsiteX29" fmla="*/ 57302 w 79500"/>
                <a:gd name="connsiteY29" fmla="*/ 69037 h 133671"/>
                <a:gd name="connsiteX30" fmla="*/ 43815 w 79500"/>
                <a:gd name="connsiteY30" fmla="*/ 77204 h 133671"/>
                <a:gd name="connsiteX31" fmla="*/ 30185 w 79500"/>
                <a:gd name="connsiteY31" fmla="*/ 73272 h 133671"/>
                <a:gd name="connsiteX32" fmla="*/ 24373 w 79500"/>
                <a:gd name="connsiteY32" fmla="*/ 72352 h 133671"/>
                <a:gd name="connsiteX33" fmla="*/ 21658 w 79500"/>
                <a:gd name="connsiteY33" fmla="*/ 75701 h 133671"/>
                <a:gd name="connsiteX34" fmla="*/ 40015 w 79500"/>
                <a:gd name="connsiteY34" fmla="*/ 79776 h 133671"/>
                <a:gd name="connsiteX35" fmla="*/ 60623 w 79500"/>
                <a:gd name="connsiteY35" fmla="*/ 69054 h 133671"/>
                <a:gd name="connsiteX36" fmla="*/ 68201 w 79500"/>
                <a:gd name="connsiteY36" fmla="*/ 67980 h 133671"/>
                <a:gd name="connsiteX37" fmla="*/ 70475 w 79500"/>
                <a:gd name="connsiteY37" fmla="*/ 78953 h 133671"/>
                <a:gd name="connsiteX38" fmla="*/ 76991 w 79500"/>
                <a:gd name="connsiteY38" fmla="*/ 82153 h 133671"/>
                <a:gd name="connsiteX39" fmla="*/ 73710 w 79500"/>
                <a:gd name="connsiteY39" fmla="*/ 88857 h 13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9500" h="133671">
                  <a:moveTo>
                    <a:pt x="73710" y="88857"/>
                  </a:moveTo>
                  <a:cubicBezTo>
                    <a:pt x="65869" y="89039"/>
                    <a:pt x="67229" y="96497"/>
                    <a:pt x="64549" y="100675"/>
                  </a:cubicBezTo>
                  <a:cubicBezTo>
                    <a:pt x="59703" y="108236"/>
                    <a:pt x="55114" y="115694"/>
                    <a:pt x="44147" y="111837"/>
                  </a:cubicBezTo>
                  <a:cubicBezTo>
                    <a:pt x="43884" y="109974"/>
                    <a:pt x="43952" y="107088"/>
                    <a:pt x="41426" y="107682"/>
                  </a:cubicBezTo>
                  <a:cubicBezTo>
                    <a:pt x="37946" y="108499"/>
                    <a:pt x="37832" y="112071"/>
                    <a:pt x="37569" y="115111"/>
                  </a:cubicBezTo>
                  <a:cubicBezTo>
                    <a:pt x="36397" y="116152"/>
                    <a:pt x="35294" y="117254"/>
                    <a:pt x="34242" y="118415"/>
                  </a:cubicBezTo>
                  <a:cubicBezTo>
                    <a:pt x="33157" y="119512"/>
                    <a:pt x="32071" y="120609"/>
                    <a:pt x="30985" y="121706"/>
                  </a:cubicBezTo>
                  <a:lnTo>
                    <a:pt x="30979" y="121706"/>
                  </a:lnTo>
                  <a:cubicBezTo>
                    <a:pt x="29442" y="121192"/>
                    <a:pt x="27710" y="120975"/>
                    <a:pt x="26407" y="120112"/>
                  </a:cubicBezTo>
                  <a:cubicBezTo>
                    <a:pt x="22704" y="117643"/>
                    <a:pt x="21932" y="131650"/>
                    <a:pt x="16309" y="121815"/>
                  </a:cubicBezTo>
                  <a:cubicBezTo>
                    <a:pt x="15709" y="120769"/>
                    <a:pt x="12337" y="128010"/>
                    <a:pt x="9617" y="130925"/>
                  </a:cubicBezTo>
                  <a:cubicBezTo>
                    <a:pt x="8102" y="132548"/>
                    <a:pt x="6359" y="134314"/>
                    <a:pt x="4096" y="133440"/>
                  </a:cubicBezTo>
                  <a:cubicBezTo>
                    <a:pt x="1387" y="132393"/>
                    <a:pt x="-230" y="129622"/>
                    <a:pt x="27" y="126959"/>
                  </a:cubicBezTo>
                  <a:cubicBezTo>
                    <a:pt x="570" y="121226"/>
                    <a:pt x="3376" y="117243"/>
                    <a:pt x="9331" y="115026"/>
                  </a:cubicBezTo>
                  <a:cubicBezTo>
                    <a:pt x="16857" y="112220"/>
                    <a:pt x="23778" y="108025"/>
                    <a:pt x="28893" y="100458"/>
                  </a:cubicBezTo>
                  <a:cubicBezTo>
                    <a:pt x="19069" y="105516"/>
                    <a:pt x="10537" y="98812"/>
                    <a:pt x="1387" y="98664"/>
                  </a:cubicBezTo>
                  <a:cubicBezTo>
                    <a:pt x="32" y="96681"/>
                    <a:pt x="1210" y="95280"/>
                    <a:pt x="2444" y="93897"/>
                  </a:cubicBezTo>
                  <a:cubicBezTo>
                    <a:pt x="3724" y="92594"/>
                    <a:pt x="4570" y="91091"/>
                    <a:pt x="4324" y="89114"/>
                  </a:cubicBezTo>
                  <a:cubicBezTo>
                    <a:pt x="564" y="81650"/>
                    <a:pt x="8588" y="72815"/>
                    <a:pt x="1427" y="65819"/>
                  </a:cubicBezTo>
                  <a:cubicBezTo>
                    <a:pt x="1884" y="63173"/>
                    <a:pt x="2004" y="60413"/>
                    <a:pt x="2873" y="57910"/>
                  </a:cubicBezTo>
                  <a:cubicBezTo>
                    <a:pt x="4782" y="52401"/>
                    <a:pt x="15960" y="52195"/>
                    <a:pt x="13171" y="46068"/>
                  </a:cubicBezTo>
                  <a:cubicBezTo>
                    <a:pt x="10680" y="40593"/>
                    <a:pt x="11902" y="34296"/>
                    <a:pt x="7982" y="29621"/>
                  </a:cubicBezTo>
                  <a:cubicBezTo>
                    <a:pt x="7085" y="28849"/>
                    <a:pt x="6616" y="27935"/>
                    <a:pt x="6582" y="26878"/>
                  </a:cubicBezTo>
                  <a:cubicBezTo>
                    <a:pt x="19761" y="27603"/>
                    <a:pt x="24653" y="10607"/>
                    <a:pt x="38906" y="12361"/>
                  </a:cubicBezTo>
                  <a:cubicBezTo>
                    <a:pt x="51073" y="13859"/>
                    <a:pt x="63863" y="14007"/>
                    <a:pt x="70498" y="0"/>
                  </a:cubicBezTo>
                  <a:cubicBezTo>
                    <a:pt x="76111" y="6709"/>
                    <a:pt x="76265" y="16419"/>
                    <a:pt x="72007" y="21048"/>
                  </a:cubicBezTo>
                  <a:cubicBezTo>
                    <a:pt x="62572" y="31295"/>
                    <a:pt x="76391" y="36976"/>
                    <a:pt x="74379" y="45023"/>
                  </a:cubicBezTo>
                  <a:cubicBezTo>
                    <a:pt x="81854" y="44863"/>
                    <a:pt x="79928" y="47937"/>
                    <a:pt x="76276" y="51046"/>
                  </a:cubicBezTo>
                  <a:cubicBezTo>
                    <a:pt x="73830" y="53126"/>
                    <a:pt x="70864" y="56178"/>
                    <a:pt x="68190" y="56121"/>
                  </a:cubicBezTo>
                  <a:cubicBezTo>
                    <a:pt x="58600" y="55916"/>
                    <a:pt x="57760" y="62093"/>
                    <a:pt x="57302" y="69037"/>
                  </a:cubicBezTo>
                  <a:cubicBezTo>
                    <a:pt x="54188" y="73941"/>
                    <a:pt x="48067" y="73849"/>
                    <a:pt x="43815" y="77204"/>
                  </a:cubicBezTo>
                  <a:cubicBezTo>
                    <a:pt x="38460" y="81427"/>
                    <a:pt x="32837" y="81473"/>
                    <a:pt x="30185" y="73272"/>
                  </a:cubicBezTo>
                  <a:cubicBezTo>
                    <a:pt x="28996" y="69586"/>
                    <a:pt x="27110" y="67500"/>
                    <a:pt x="24373" y="72352"/>
                  </a:cubicBezTo>
                  <a:cubicBezTo>
                    <a:pt x="22670" y="72792"/>
                    <a:pt x="20749" y="73066"/>
                    <a:pt x="21658" y="75701"/>
                  </a:cubicBezTo>
                  <a:cubicBezTo>
                    <a:pt x="24830" y="89428"/>
                    <a:pt x="36185" y="81850"/>
                    <a:pt x="40015" y="79776"/>
                  </a:cubicBezTo>
                  <a:cubicBezTo>
                    <a:pt x="46770" y="76118"/>
                    <a:pt x="54616" y="74164"/>
                    <a:pt x="60623" y="69054"/>
                  </a:cubicBezTo>
                  <a:cubicBezTo>
                    <a:pt x="62680" y="65454"/>
                    <a:pt x="64635" y="61756"/>
                    <a:pt x="68201" y="67980"/>
                  </a:cubicBezTo>
                  <a:cubicBezTo>
                    <a:pt x="70184" y="71443"/>
                    <a:pt x="70578" y="75118"/>
                    <a:pt x="70475" y="78953"/>
                  </a:cubicBezTo>
                  <a:cubicBezTo>
                    <a:pt x="71476" y="82399"/>
                    <a:pt x="75539" y="79621"/>
                    <a:pt x="76991" y="82153"/>
                  </a:cubicBezTo>
                  <a:cubicBezTo>
                    <a:pt x="75888" y="84382"/>
                    <a:pt x="74802" y="86622"/>
                    <a:pt x="73710" y="88857"/>
                  </a:cubicBezTo>
                  <a:close/>
                </a:path>
              </a:pathLst>
            </a:custGeom>
            <a:grpFill/>
            <a:ln w="5715" cap="flat">
              <a:noFill/>
              <a:prstDash val="solid"/>
              <a:miter/>
            </a:ln>
          </p:spPr>
          <p:txBody>
            <a:bodyPr rtlCol="0" anchor="ctr"/>
            <a:lstStyle/>
            <a:p>
              <a:endParaRPr lang="zh-CN" altLang="en-US"/>
            </a:p>
          </p:txBody>
        </p:sp>
        <p:sp>
          <p:nvSpPr>
            <p:cNvPr id="6153" name="任意多边形: 形状 6152">
              <a:extLst>
                <a:ext uri="{FF2B5EF4-FFF2-40B4-BE49-F238E27FC236}">
                  <a16:creationId xmlns:a16="http://schemas.microsoft.com/office/drawing/2014/main" id="{805E5505-2D50-6123-123C-8306367905D3}"/>
                </a:ext>
              </a:extLst>
            </p:cNvPr>
            <p:cNvSpPr/>
            <p:nvPr/>
          </p:nvSpPr>
          <p:spPr>
            <a:xfrm>
              <a:off x="4844706" y="4662519"/>
              <a:ext cx="82238" cy="98703"/>
            </a:xfrm>
            <a:custGeom>
              <a:avLst/>
              <a:gdLst>
                <a:gd name="connsiteX0" fmla="*/ 82239 w 82238"/>
                <a:gd name="connsiteY0" fmla="*/ 52641 h 98703"/>
                <a:gd name="connsiteX1" fmla="*/ 66363 w 82238"/>
                <a:gd name="connsiteY1" fmla="*/ 69266 h 98703"/>
                <a:gd name="connsiteX2" fmla="*/ 41154 w 82238"/>
                <a:gd name="connsiteY2" fmla="*/ 64528 h 98703"/>
                <a:gd name="connsiteX3" fmla="*/ 33336 w 82238"/>
                <a:gd name="connsiteY3" fmla="*/ 79867 h 98703"/>
                <a:gd name="connsiteX4" fmla="*/ 21494 w 82238"/>
                <a:gd name="connsiteY4" fmla="*/ 78398 h 98703"/>
                <a:gd name="connsiteX5" fmla="*/ 19723 w 82238"/>
                <a:gd name="connsiteY5" fmla="*/ 82262 h 98703"/>
                <a:gd name="connsiteX6" fmla="*/ 3286 w 82238"/>
                <a:gd name="connsiteY6" fmla="*/ 98664 h 98703"/>
                <a:gd name="connsiteX7" fmla="*/ 3309 w 82238"/>
                <a:gd name="connsiteY7" fmla="*/ 98704 h 98703"/>
                <a:gd name="connsiteX8" fmla="*/ 0 w 82238"/>
                <a:gd name="connsiteY8" fmla="*/ 92183 h 98703"/>
                <a:gd name="connsiteX9" fmla="*/ 6538 w 82238"/>
                <a:gd name="connsiteY9" fmla="*/ 77507 h 98703"/>
                <a:gd name="connsiteX10" fmla="*/ 6578 w 82238"/>
                <a:gd name="connsiteY10" fmla="*/ 62517 h 98703"/>
                <a:gd name="connsiteX11" fmla="*/ 13127 w 82238"/>
                <a:gd name="connsiteY11" fmla="*/ 55916 h 98703"/>
                <a:gd name="connsiteX12" fmla="*/ 16482 w 82238"/>
                <a:gd name="connsiteY12" fmla="*/ 55870 h 98703"/>
                <a:gd name="connsiteX13" fmla="*/ 19717 w 82238"/>
                <a:gd name="connsiteY13" fmla="*/ 55887 h 98703"/>
                <a:gd name="connsiteX14" fmla="*/ 23054 w 82238"/>
                <a:gd name="connsiteY14" fmla="*/ 57190 h 98703"/>
                <a:gd name="connsiteX15" fmla="*/ 26758 w 82238"/>
                <a:gd name="connsiteY15" fmla="*/ 66003 h 98703"/>
                <a:gd name="connsiteX16" fmla="*/ 26975 w 82238"/>
                <a:gd name="connsiteY16" fmla="*/ 58447 h 98703"/>
                <a:gd name="connsiteX17" fmla="*/ 29598 w 82238"/>
                <a:gd name="connsiteY17" fmla="*/ 52647 h 98703"/>
                <a:gd name="connsiteX18" fmla="*/ 29358 w 82238"/>
                <a:gd name="connsiteY18" fmla="*/ 44343 h 98703"/>
                <a:gd name="connsiteX19" fmla="*/ 38913 w 82238"/>
                <a:gd name="connsiteY19" fmla="*/ 36050 h 98703"/>
                <a:gd name="connsiteX20" fmla="*/ 39376 w 82238"/>
                <a:gd name="connsiteY20" fmla="*/ 30438 h 98703"/>
                <a:gd name="connsiteX21" fmla="*/ 49401 w 82238"/>
                <a:gd name="connsiteY21" fmla="*/ 486 h 98703"/>
                <a:gd name="connsiteX22" fmla="*/ 52630 w 82238"/>
                <a:gd name="connsiteY22" fmla="*/ 0 h 98703"/>
                <a:gd name="connsiteX23" fmla="*/ 52624 w 82238"/>
                <a:gd name="connsiteY23" fmla="*/ 13173 h 98703"/>
                <a:gd name="connsiteX24" fmla="*/ 52607 w 82238"/>
                <a:gd name="connsiteY24" fmla="*/ 13173 h 98703"/>
                <a:gd name="connsiteX25" fmla="*/ 52630 w 82238"/>
                <a:gd name="connsiteY25" fmla="*/ 26346 h 98703"/>
                <a:gd name="connsiteX26" fmla="*/ 51498 w 82238"/>
                <a:gd name="connsiteY26" fmla="*/ 26460 h 98703"/>
                <a:gd name="connsiteX27" fmla="*/ 52607 w 82238"/>
                <a:gd name="connsiteY27" fmla="*/ 26312 h 98703"/>
                <a:gd name="connsiteX28" fmla="*/ 57590 w 82238"/>
                <a:gd name="connsiteY28" fmla="*/ 29289 h 98703"/>
                <a:gd name="connsiteX29" fmla="*/ 52607 w 82238"/>
                <a:gd name="connsiteY29" fmla="*/ 39485 h 98703"/>
                <a:gd name="connsiteX30" fmla="*/ 52612 w 82238"/>
                <a:gd name="connsiteY30" fmla="*/ 39485 h 98703"/>
                <a:gd name="connsiteX31" fmla="*/ 42314 w 82238"/>
                <a:gd name="connsiteY31" fmla="*/ 50001 h 98703"/>
                <a:gd name="connsiteX32" fmla="*/ 39222 w 82238"/>
                <a:gd name="connsiteY32" fmla="*/ 51612 h 98703"/>
                <a:gd name="connsiteX33" fmla="*/ 40508 w 82238"/>
                <a:gd name="connsiteY33" fmla="*/ 51384 h 98703"/>
                <a:gd name="connsiteX34" fmla="*/ 43708 w 82238"/>
                <a:gd name="connsiteY34" fmla="*/ 49143 h 98703"/>
                <a:gd name="connsiteX35" fmla="*/ 54961 w 82238"/>
                <a:gd name="connsiteY35" fmla="*/ 50218 h 98703"/>
                <a:gd name="connsiteX36" fmla="*/ 69094 w 82238"/>
                <a:gd name="connsiteY36" fmla="*/ 59247 h 98703"/>
                <a:gd name="connsiteX37" fmla="*/ 82239 w 82238"/>
                <a:gd name="connsiteY37" fmla="*/ 52641 h 98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2238" h="98703">
                  <a:moveTo>
                    <a:pt x="82239" y="52641"/>
                  </a:moveTo>
                  <a:cubicBezTo>
                    <a:pt x="79879" y="65917"/>
                    <a:pt x="78250" y="69106"/>
                    <a:pt x="66363" y="69266"/>
                  </a:cubicBezTo>
                  <a:cubicBezTo>
                    <a:pt x="58407" y="69375"/>
                    <a:pt x="49509" y="74861"/>
                    <a:pt x="41154" y="64528"/>
                  </a:cubicBezTo>
                  <a:cubicBezTo>
                    <a:pt x="44817" y="79033"/>
                    <a:pt x="44794" y="78804"/>
                    <a:pt x="33336" y="79867"/>
                  </a:cubicBezTo>
                  <a:cubicBezTo>
                    <a:pt x="29169" y="80256"/>
                    <a:pt x="25249" y="82365"/>
                    <a:pt x="21494" y="78398"/>
                  </a:cubicBezTo>
                  <a:cubicBezTo>
                    <a:pt x="20923" y="77793"/>
                    <a:pt x="19911" y="80684"/>
                    <a:pt x="19723" y="82262"/>
                  </a:cubicBezTo>
                  <a:cubicBezTo>
                    <a:pt x="13213" y="86696"/>
                    <a:pt x="12790" y="97235"/>
                    <a:pt x="3286" y="98664"/>
                  </a:cubicBezTo>
                  <a:cubicBezTo>
                    <a:pt x="3286" y="98664"/>
                    <a:pt x="3309" y="98704"/>
                    <a:pt x="3309" y="98704"/>
                  </a:cubicBezTo>
                  <a:cubicBezTo>
                    <a:pt x="1383" y="96949"/>
                    <a:pt x="2086" y="93858"/>
                    <a:pt x="0" y="92183"/>
                  </a:cubicBezTo>
                  <a:cubicBezTo>
                    <a:pt x="394" y="86497"/>
                    <a:pt x="2909" y="81604"/>
                    <a:pt x="6538" y="77507"/>
                  </a:cubicBezTo>
                  <a:cubicBezTo>
                    <a:pt x="11156" y="72289"/>
                    <a:pt x="9258" y="67511"/>
                    <a:pt x="6578" y="62517"/>
                  </a:cubicBezTo>
                  <a:cubicBezTo>
                    <a:pt x="8761" y="60316"/>
                    <a:pt x="10944" y="58116"/>
                    <a:pt x="13127" y="55916"/>
                  </a:cubicBezTo>
                  <a:cubicBezTo>
                    <a:pt x="14225" y="54304"/>
                    <a:pt x="15339" y="54367"/>
                    <a:pt x="16482" y="55870"/>
                  </a:cubicBezTo>
                  <a:cubicBezTo>
                    <a:pt x="17562" y="55870"/>
                    <a:pt x="18642" y="55876"/>
                    <a:pt x="19717" y="55887"/>
                  </a:cubicBezTo>
                  <a:cubicBezTo>
                    <a:pt x="21448" y="54858"/>
                    <a:pt x="23432" y="55733"/>
                    <a:pt x="23054" y="57190"/>
                  </a:cubicBezTo>
                  <a:cubicBezTo>
                    <a:pt x="21951" y="61448"/>
                    <a:pt x="20140" y="66637"/>
                    <a:pt x="26758" y="66003"/>
                  </a:cubicBezTo>
                  <a:cubicBezTo>
                    <a:pt x="31204" y="65580"/>
                    <a:pt x="26152" y="61185"/>
                    <a:pt x="26975" y="58447"/>
                  </a:cubicBezTo>
                  <a:cubicBezTo>
                    <a:pt x="27609" y="56339"/>
                    <a:pt x="27958" y="54247"/>
                    <a:pt x="29598" y="52647"/>
                  </a:cubicBezTo>
                  <a:cubicBezTo>
                    <a:pt x="29912" y="49829"/>
                    <a:pt x="18911" y="47132"/>
                    <a:pt x="29358" y="44343"/>
                  </a:cubicBezTo>
                  <a:cubicBezTo>
                    <a:pt x="34113" y="43074"/>
                    <a:pt x="34844" y="37914"/>
                    <a:pt x="38913" y="36050"/>
                  </a:cubicBezTo>
                  <a:cubicBezTo>
                    <a:pt x="41348" y="34936"/>
                    <a:pt x="40634" y="32336"/>
                    <a:pt x="39376" y="30438"/>
                  </a:cubicBezTo>
                  <a:cubicBezTo>
                    <a:pt x="28661" y="14253"/>
                    <a:pt x="30770" y="7881"/>
                    <a:pt x="49401" y="486"/>
                  </a:cubicBezTo>
                  <a:cubicBezTo>
                    <a:pt x="50383" y="97"/>
                    <a:pt x="51549" y="155"/>
                    <a:pt x="52630" y="0"/>
                  </a:cubicBezTo>
                  <a:cubicBezTo>
                    <a:pt x="51355" y="4389"/>
                    <a:pt x="42520" y="8778"/>
                    <a:pt x="52624" y="13173"/>
                  </a:cubicBezTo>
                  <a:lnTo>
                    <a:pt x="52607" y="13173"/>
                  </a:lnTo>
                  <a:cubicBezTo>
                    <a:pt x="52612" y="17562"/>
                    <a:pt x="52624" y="21957"/>
                    <a:pt x="52630" y="26346"/>
                  </a:cubicBezTo>
                  <a:cubicBezTo>
                    <a:pt x="51875" y="26420"/>
                    <a:pt x="51498" y="26460"/>
                    <a:pt x="51498" y="26460"/>
                  </a:cubicBezTo>
                  <a:cubicBezTo>
                    <a:pt x="51984" y="27695"/>
                    <a:pt x="52355" y="27649"/>
                    <a:pt x="52607" y="26312"/>
                  </a:cubicBezTo>
                  <a:cubicBezTo>
                    <a:pt x="55218" y="25763"/>
                    <a:pt x="59716" y="22534"/>
                    <a:pt x="57590" y="29289"/>
                  </a:cubicBezTo>
                  <a:cubicBezTo>
                    <a:pt x="56470" y="32861"/>
                    <a:pt x="54298" y="36096"/>
                    <a:pt x="52607" y="39485"/>
                  </a:cubicBezTo>
                  <a:lnTo>
                    <a:pt x="52612" y="39485"/>
                  </a:lnTo>
                  <a:cubicBezTo>
                    <a:pt x="50355" y="44166"/>
                    <a:pt x="46343" y="47120"/>
                    <a:pt x="42314" y="50001"/>
                  </a:cubicBezTo>
                  <a:cubicBezTo>
                    <a:pt x="41462" y="50841"/>
                    <a:pt x="40405" y="51395"/>
                    <a:pt x="39222" y="51612"/>
                  </a:cubicBezTo>
                  <a:cubicBezTo>
                    <a:pt x="39885" y="52984"/>
                    <a:pt x="40302" y="52995"/>
                    <a:pt x="40508" y="51384"/>
                  </a:cubicBezTo>
                  <a:cubicBezTo>
                    <a:pt x="41548" y="50566"/>
                    <a:pt x="42588" y="49835"/>
                    <a:pt x="43708" y="49143"/>
                  </a:cubicBezTo>
                  <a:cubicBezTo>
                    <a:pt x="47743" y="46880"/>
                    <a:pt x="52075" y="42120"/>
                    <a:pt x="54961" y="50218"/>
                  </a:cubicBezTo>
                  <a:cubicBezTo>
                    <a:pt x="57367" y="56979"/>
                    <a:pt x="63156" y="58162"/>
                    <a:pt x="69094" y="59247"/>
                  </a:cubicBezTo>
                  <a:cubicBezTo>
                    <a:pt x="74815" y="59727"/>
                    <a:pt x="76455" y="52058"/>
                    <a:pt x="82239" y="52641"/>
                  </a:cubicBezTo>
                  <a:close/>
                </a:path>
              </a:pathLst>
            </a:custGeom>
            <a:grpFill/>
            <a:ln w="5715" cap="flat">
              <a:noFill/>
              <a:prstDash val="solid"/>
              <a:miter/>
            </a:ln>
          </p:spPr>
          <p:txBody>
            <a:bodyPr rtlCol="0" anchor="ctr"/>
            <a:lstStyle/>
            <a:p>
              <a:endParaRPr lang="zh-CN" altLang="en-US"/>
            </a:p>
          </p:txBody>
        </p:sp>
        <p:sp>
          <p:nvSpPr>
            <p:cNvPr id="6154" name="任意多边形: 形状 6153">
              <a:extLst>
                <a:ext uri="{FF2B5EF4-FFF2-40B4-BE49-F238E27FC236}">
                  <a16:creationId xmlns:a16="http://schemas.microsoft.com/office/drawing/2014/main" id="{EDFC040B-DA36-F85D-4DB7-E93E2FD638E0}"/>
                </a:ext>
              </a:extLst>
            </p:cNvPr>
            <p:cNvSpPr/>
            <p:nvPr/>
          </p:nvSpPr>
          <p:spPr>
            <a:xfrm>
              <a:off x="4872864" y="4777671"/>
              <a:ext cx="47275" cy="25813"/>
            </a:xfrm>
            <a:custGeom>
              <a:avLst/>
              <a:gdLst>
                <a:gd name="connsiteX0" fmla="*/ 4715 w 47275"/>
                <a:gd name="connsiteY0" fmla="*/ 9859 h 25813"/>
                <a:gd name="connsiteX1" fmla="*/ 10876 w 47275"/>
                <a:gd name="connsiteY1" fmla="*/ 0 h 25813"/>
                <a:gd name="connsiteX2" fmla="*/ 16962 w 47275"/>
                <a:gd name="connsiteY2" fmla="*/ 12013 h 25813"/>
                <a:gd name="connsiteX3" fmla="*/ 22997 w 47275"/>
                <a:gd name="connsiteY3" fmla="*/ 13819 h 25813"/>
                <a:gd name="connsiteX4" fmla="*/ 40885 w 47275"/>
                <a:gd name="connsiteY4" fmla="*/ 6532 h 25813"/>
                <a:gd name="connsiteX5" fmla="*/ 44206 w 47275"/>
                <a:gd name="connsiteY5" fmla="*/ 6549 h 25813"/>
                <a:gd name="connsiteX6" fmla="*/ 43566 w 47275"/>
                <a:gd name="connsiteY6" fmla="*/ 13728 h 25813"/>
                <a:gd name="connsiteX7" fmla="*/ 28707 w 47275"/>
                <a:gd name="connsiteY7" fmla="*/ 19957 h 25813"/>
                <a:gd name="connsiteX8" fmla="*/ 19620 w 47275"/>
                <a:gd name="connsiteY8" fmla="*/ 22477 h 25813"/>
                <a:gd name="connsiteX9" fmla="*/ 0 w 47275"/>
                <a:gd name="connsiteY9" fmla="*/ 25752 h 25813"/>
                <a:gd name="connsiteX10" fmla="*/ 4732 w 47275"/>
                <a:gd name="connsiteY10" fmla="*/ 9876 h 25813"/>
                <a:gd name="connsiteX11" fmla="*/ 4715 w 47275"/>
                <a:gd name="connsiteY11" fmla="*/ 9876 h 2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7275" h="25813">
                  <a:moveTo>
                    <a:pt x="4715" y="9859"/>
                  </a:moveTo>
                  <a:cubicBezTo>
                    <a:pt x="8201" y="8275"/>
                    <a:pt x="7487" y="4218"/>
                    <a:pt x="10876" y="0"/>
                  </a:cubicBezTo>
                  <a:cubicBezTo>
                    <a:pt x="11184" y="5607"/>
                    <a:pt x="20185" y="3646"/>
                    <a:pt x="16962" y="12013"/>
                  </a:cubicBezTo>
                  <a:cubicBezTo>
                    <a:pt x="15928" y="14694"/>
                    <a:pt x="20288" y="14899"/>
                    <a:pt x="22997" y="13819"/>
                  </a:cubicBezTo>
                  <a:cubicBezTo>
                    <a:pt x="28975" y="11430"/>
                    <a:pt x="34130" y="7013"/>
                    <a:pt x="40885" y="6532"/>
                  </a:cubicBezTo>
                  <a:cubicBezTo>
                    <a:pt x="41994" y="6538"/>
                    <a:pt x="43097" y="6544"/>
                    <a:pt x="44206" y="6549"/>
                  </a:cubicBezTo>
                  <a:cubicBezTo>
                    <a:pt x="47377" y="9390"/>
                    <a:pt x="49383" y="13893"/>
                    <a:pt x="43566" y="13728"/>
                  </a:cubicBezTo>
                  <a:cubicBezTo>
                    <a:pt x="36953" y="13539"/>
                    <a:pt x="32267" y="13905"/>
                    <a:pt x="28707" y="19957"/>
                  </a:cubicBezTo>
                  <a:cubicBezTo>
                    <a:pt x="26786" y="23226"/>
                    <a:pt x="24546" y="24695"/>
                    <a:pt x="19620" y="22477"/>
                  </a:cubicBezTo>
                  <a:cubicBezTo>
                    <a:pt x="13767" y="19843"/>
                    <a:pt x="7858" y="26518"/>
                    <a:pt x="0" y="25752"/>
                  </a:cubicBezTo>
                  <a:cubicBezTo>
                    <a:pt x="3298" y="20517"/>
                    <a:pt x="-394" y="14231"/>
                    <a:pt x="4732" y="9876"/>
                  </a:cubicBezTo>
                  <a:lnTo>
                    <a:pt x="4715" y="9876"/>
                  </a:lnTo>
                  <a:close/>
                </a:path>
              </a:pathLst>
            </a:custGeom>
            <a:grpFill/>
            <a:ln w="5715" cap="flat">
              <a:noFill/>
              <a:prstDash val="solid"/>
              <a:miter/>
            </a:ln>
          </p:spPr>
          <p:txBody>
            <a:bodyPr rtlCol="0" anchor="ctr"/>
            <a:lstStyle/>
            <a:p>
              <a:endParaRPr lang="zh-CN" altLang="en-US"/>
            </a:p>
          </p:txBody>
        </p:sp>
        <p:sp>
          <p:nvSpPr>
            <p:cNvPr id="6155" name="任意多边形: 形状 6154">
              <a:extLst>
                <a:ext uri="{FF2B5EF4-FFF2-40B4-BE49-F238E27FC236}">
                  <a16:creationId xmlns:a16="http://schemas.microsoft.com/office/drawing/2014/main" id="{7534E2F2-E44F-7413-C099-5F51369007F2}"/>
                </a:ext>
              </a:extLst>
            </p:cNvPr>
            <p:cNvSpPr/>
            <p:nvPr/>
          </p:nvSpPr>
          <p:spPr>
            <a:xfrm>
              <a:off x="4884151" y="4702004"/>
              <a:ext cx="30449" cy="22072"/>
            </a:xfrm>
            <a:custGeom>
              <a:avLst/>
              <a:gdLst>
                <a:gd name="connsiteX0" fmla="*/ 29644 w 30449"/>
                <a:gd name="connsiteY0" fmla="*/ 19768 h 22072"/>
                <a:gd name="connsiteX1" fmla="*/ 11647 w 30449"/>
                <a:gd name="connsiteY1" fmla="*/ 8978 h 22072"/>
                <a:gd name="connsiteX2" fmla="*/ 0 w 30449"/>
                <a:gd name="connsiteY2" fmla="*/ 13144 h 22072"/>
                <a:gd name="connsiteX3" fmla="*/ 17 w 30449"/>
                <a:gd name="connsiteY3" fmla="*/ 13162 h 22072"/>
                <a:gd name="connsiteX4" fmla="*/ 13162 w 30449"/>
                <a:gd name="connsiteY4" fmla="*/ 0 h 22072"/>
                <a:gd name="connsiteX5" fmla="*/ 19734 w 30449"/>
                <a:gd name="connsiteY5" fmla="*/ 13156 h 22072"/>
                <a:gd name="connsiteX6" fmla="*/ 29609 w 30449"/>
                <a:gd name="connsiteY6" fmla="*/ 13139 h 22072"/>
                <a:gd name="connsiteX7" fmla="*/ 29627 w 30449"/>
                <a:gd name="connsiteY7" fmla="*/ 13162 h 22072"/>
                <a:gd name="connsiteX8" fmla="*/ 30364 w 30449"/>
                <a:gd name="connsiteY8" fmla="*/ 15311 h 22072"/>
                <a:gd name="connsiteX9" fmla="*/ 29655 w 30449"/>
                <a:gd name="connsiteY9" fmla="*/ 16396 h 22072"/>
                <a:gd name="connsiteX10" fmla="*/ 29644 w 30449"/>
                <a:gd name="connsiteY10" fmla="*/ 19768 h 2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49" h="22072">
                  <a:moveTo>
                    <a:pt x="29644" y="19768"/>
                  </a:moveTo>
                  <a:cubicBezTo>
                    <a:pt x="18254" y="23820"/>
                    <a:pt x="18254" y="23820"/>
                    <a:pt x="11647" y="8978"/>
                  </a:cubicBezTo>
                  <a:cubicBezTo>
                    <a:pt x="7389" y="9281"/>
                    <a:pt x="4612" y="13836"/>
                    <a:pt x="0" y="13144"/>
                  </a:cubicBezTo>
                  <a:lnTo>
                    <a:pt x="17" y="13162"/>
                  </a:lnTo>
                  <a:cubicBezTo>
                    <a:pt x="846" y="5224"/>
                    <a:pt x="8578" y="4189"/>
                    <a:pt x="13162" y="0"/>
                  </a:cubicBezTo>
                  <a:cubicBezTo>
                    <a:pt x="15351" y="4389"/>
                    <a:pt x="17539" y="8773"/>
                    <a:pt x="19734" y="13156"/>
                  </a:cubicBezTo>
                  <a:cubicBezTo>
                    <a:pt x="23031" y="16231"/>
                    <a:pt x="26312" y="10127"/>
                    <a:pt x="29609" y="13139"/>
                  </a:cubicBezTo>
                  <a:lnTo>
                    <a:pt x="29627" y="13162"/>
                  </a:lnTo>
                  <a:cubicBezTo>
                    <a:pt x="30352" y="13876"/>
                    <a:pt x="30598" y="14591"/>
                    <a:pt x="30364" y="15311"/>
                  </a:cubicBezTo>
                  <a:cubicBezTo>
                    <a:pt x="30129" y="16031"/>
                    <a:pt x="29895" y="16396"/>
                    <a:pt x="29655" y="16396"/>
                  </a:cubicBezTo>
                  <a:cubicBezTo>
                    <a:pt x="29649" y="17522"/>
                    <a:pt x="29649" y="18642"/>
                    <a:pt x="29644" y="19768"/>
                  </a:cubicBezTo>
                  <a:close/>
                </a:path>
              </a:pathLst>
            </a:custGeom>
            <a:grpFill/>
            <a:ln w="5715" cap="flat">
              <a:noFill/>
              <a:prstDash val="solid"/>
              <a:miter/>
            </a:ln>
          </p:spPr>
          <p:txBody>
            <a:bodyPr rtlCol="0" anchor="ctr"/>
            <a:lstStyle/>
            <a:p>
              <a:endParaRPr lang="zh-CN" altLang="en-US"/>
            </a:p>
          </p:txBody>
        </p:sp>
        <p:sp>
          <p:nvSpPr>
            <p:cNvPr id="6156" name="任意多边形: 形状 6155">
              <a:extLst>
                <a:ext uri="{FF2B5EF4-FFF2-40B4-BE49-F238E27FC236}">
                  <a16:creationId xmlns:a16="http://schemas.microsoft.com/office/drawing/2014/main" id="{A44BDA4B-2D53-E80F-8BE5-150BB32E1BB6}"/>
                </a:ext>
              </a:extLst>
            </p:cNvPr>
            <p:cNvSpPr/>
            <p:nvPr/>
          </p:nvSpPr>
          <p:spPr>
            <a:xfrm>
              <a:off x="4919750" y="4690500"/>
              <a:ext cx="10478" cy="21368"/>
            </a:xfrm>
            <a:custGeom>
              <a:avLst/>
              <a:gdLst>
                <a:gd name="connsiteX0" fmla="*/ 588 w 10478"/>
                <a:gd name="connsiteY0" fmla="*/ 18082 h 21368"/>
                <a:gd name="connsiteX1" fmla="*/ 8143 w 10478"/>
                <a:gd name="connsiteY1" fmla="*/ 0 h 21368"/>
                <a:gd name="connsiteX2" fmla="*/ 10452 w 10478"/>
                <a:gd name="connsiteY2" fmla="*/ 8213 h 21368"/>
                <a:gd name="connsiteX3" fmla="*/ 7121 w 10478"/>
                <a:gd name="connsiteY3" fmla="*/ 21368 h 21368"/>
                <a:gd name="connsiteX4" fmla="*/ 3903 w 10478"/>
                <a:gd name="connsiteY4" fmla="*/ 21368 h 21368"/>
                <a:gd name="connsiteX5" fmla="*/ 588 w 10478"/>
                <a:gd name="connsiteY5" fmla="*/ 18082 h 21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8" h="21368">
                  <a:moveTo>
                    <a:pt x="588" y="18082"/>
                  </a:moveTo>
                  <a:cubicBezTo>
                    <a:pt x="-1898" y="9784"/>
                    <a:pt x="4046" y="5561"/>
                    <a:pt x="8143" y="0"/>
                  </a:cubicBezTo>
                  <a:cubicBezTo>
                    <a:pt x="11092" y="2943"/>
                    <a:pt x="10207" y="5692"/>
                    <a:pt x="10452" y="8213"/>
                  </a:cubicBezTo>
                  <a:cubicBezTo>
                    <a:pt x="10378" y="12859"/>
                    <a:pt x="11230" y="17745"/>
                    <a:pt x="7121" y="21368"/>
                  </a:cubicBezTo>
                  <a:cubicBezTo>
                    <a:pt x="6046" y="21368"/>
                    <a:pt x="4977" y="21368"/>
                    <a:pt x="3903" y="21368"/>
                  </a:cubicBezTo>
                  <a:cubicBezTo>
                    <a:pt x="2880" y="20186"/>
                    <a:pt x="1360" y="19511"/>
                    <a:pt x="588" y="18082"/>
                  </a:cubicBezTo>
                  <a:close/>
                </a:path>
              </a:pathLst>
            </a:custGeom>
            <a:grpFill/>
            <a:ln w="5715" cap="flat">
              <a:noFill/>
              <a:prstDash val="solid"/>
              <a:miter/>
            </a:ln>
          </p:spPr>
          <p:txBody>
            <a:bodyPr rtlCol="0" anchor="ctr"/>
            <a:lstStyle/>
            <a:p>
              <a:endParaRPr lang="zh-CN" altLang="en-US"/>
            </a:p>
          </p:txBody>
        </p:sp>
        <p:sp>
          <p:nvSpPr>
            <p:cNvPr id="6157" name="任意多边形: 形状 6156">
              <a:extLst>
                <a:ext uri="{FF2B5EF4-FFF2-40B4-BE49-F238E27FC236}">
                  <a16:creationId xmlns:a16="http://schemas.microsoft.com/office/drawing/2014/main" id="{D6B75F94-D505-85A9-5DEF-8F42DCB1FED8}"/>
                </a:ext>
              </a:extLst>
            </p:cNvPr>
            <p:cNvSpPr/>
            <p:nvPr/>
          </p:nvSpPr>
          <p:spPr>
            <a:xfrm>
              <a:off x="4926865" y="4698718"/>
              <a:ext cx="9949" cy="13167"/>
            </a:xfrm>
            <a:custGeom>
              <a:avLst/>
              <a:gdLst>
                <a:gd name="connsiteX0" fmla="*/ 0 w 9949"/>
                <a:gd name="connsiteY0" fmla="*/ 13156 h 13167"/>
                <a:gd name="connsiteX1" fmla="*/ 3332 w 9949"/>
                <a:gd name="connsiteY1" fmla="*/ 0 h 13167"/>
                <a:gd name="connsiteX2" fmla="*/ 6601 w 9949"/>
                <a:gd name="connsiteY2" fmla="*/ 6549 h 13167"/>
                <a:gd name="connsiteX3" fmla="*/ 9950 w 9949"/>
                <a:gd name="connsiteY3" fmla="*/ 6584 h 13167"/>
                <a:gd name="connsiteX4" fmla="*/ 9910 w 9949"/>
                <a:gd name="connsiteY4" fmla="*/ 9876 h 13167"/>
                <a:gd name="connsiteX5" fmla="*/ 0 w 9949"/>
                <a:gd name="connsiteY5" fmla="*/ 13156 h 1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49" h="13167">
                  <a:moveTo>
                    <a:pt x="0" y="13156"/>
                  </a:moveTo>
                  <a:cubicBezTo>
                    <a:pt x="554" y="8630"/>
                    <a:pt x="-1486" y="3441"/>
                    <a:pt x="3332" y="0"/>
                  </a:cubicBezTo>
                  <a:cubicBezTo>
                    <a:pt x="5955" y="1418"/>
                    <a:pt x="4818" y="4715"/>
                    <a:pt x="6601" y="6549"/>
                  </a:cubicBezTo>
                  <a:cubicBezTo>
                    <a:pt x="7715" y="6561"/>
                    <a:pt x="8835" y="6572"/>
                    <a:pt x="9950" y="6584"/>
                  </a:cubicBezTo>
                  <a:cubicBezTo>
                    <a:pt x="9938" y="7681"/>
                    <a:pt x="9921" y="8778"/>
                    <a:pt x="9910" y="9876"/>
                  </a:cubicBezTo>
                  <a:cubicBezTo>
                    <a:pt x="6704" y="11247"/>
                    <a:pt x="3732" y="13345"/>
                    <a:pt x="0" y="13156"/>
                  </a:cubicBezTo>
                  <a:close/>
                </a:path>
              </a:pathLst>
            </a:custGeom>
            <a:grpFill/>
            <a:ln w="5715" cap="flat">
              <a:noFill/>
              <a:prstDash val="solid"/>
              <a:miter/>
            </a:ln>
          </p:spPr>
          <p:txBody>
            <a:bodyPr rtlCol="0" anchor="ctr"/>
            <a:lstStyle/>
            <a:p>
              <a:endParaRPr lang="zh-CN" altLang="en-US"/>
            </a:p>
          </p:txBody>
        </p:sp>
        <p:sp>
          <p:nvSpPr>
            <p:cNvPr id="6158" name="任意多边形: 形状 6157">
              <a:extLst>
                <a:ext uri="{FF2B5EF4-FFF2-40B4-BE49-F238E27FC236}">
                  <a16:creationId xmlns:a16="http://schemas.microsoft.com/office/drawing/2014/main" id="{FB8B3CF6-F327-E296-7E45-EF1D4F473448}"/>
                </a:ext>
              </a:extLst>
            </p:cNvPr>
            <p:cNvSpPr/>
            <p:nvPr/>
          </p:nvSpPr>
          <p:spPr>
            <a:xfrm>
              <a:off x="4903885" y="4708582"/>
              <a:ext cx="9875" cy="9141"/>
            </a:xfrm>
            <a:custGeom>
              <a:avLst/>
              <a:gdLst>
                <a:gd name="connsiteX0" fmla="*/ 9876 w 9875"/>
                <a:gd name="connsiteY0" fmla="*/ 6561 h 9141"/>
                <a:gd name="connsiteX1" fmla="*/ 0 w 9875"/>
                <a:gd name="connsiteY1" fmla="*/ 6578 h 9141"/>
                <a:gd name="connsiteX2" fmla="*/ 3292 w 9875"/>
                <a:gd name="connsiteY2" fmla="*/ 3303 h 9141"/>
                <a:gd name="connsiteX3" fmla="*/ 6589 w 9875"/>
                <a:gd name="connsiteY3" fmla="*/ 0 h 9141"/>
                <a:gd name="connsiteX4" fmla="*/ 9864 w 9875"/>
                <a:gd name="connsiteY4" fmla="*/ 3292 h 9141"/>
                <a:gd name="connsiteX5" fmla="*/ 9876 w 9875"/>
                <a:gd name="connsiteY5" fmla="*/ 6561 h 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75" h="9141">
                  <a:moveTo>
                    <a:pt x="9876" y="6561"/>
                  </a:moveTo>
                  <a:cubicBezTo>
                    <a:pt x="6584" y="7452"/>
                    <a:pt x="3303" y="11882"/>
                    <a:pt x="0" y="6578"/>
                  </a:cubicBezTo>
                  <a:cubicBezTo>
                    <a:pt x="1097" y="5487"/>
                    <a:pt x="2195" y="4395"/>
                    <a:pt x="3292" y="3303"/>
                  </a:cubicBezTo>
                  <a:cubicBezTo>
                    <a:pt x="4418" y="2229"/>
                    <a:pt x="5658" y="1263"/>
                    <a:pt x="6589" y="0"/>
                  </a:cubicBezTo>
                  <a:cubicBezTo>
                    <a:pt x="7681" y="1097"/>
                    <a:pt x="8773" y="2195"/>
                    <a:pt x="9864" y="3292"/>
                  </a:cubicBezTo>
                  <a:cubicBezTo>
                    <a:pt x="9864" y="4384"/>
                    <a:pt x="9864" y="5475"/>
                    <a:pt x="9876" y="6561"/>
                  </a:cubicBezTo>
                  <a:close/>
                </a:path>
              </a:pathLst>
            </a:custGeom>
            <a:grpFill/>
            <a:ln w="5715" cap="flat">
              <a:noFill/>
              <a:prstDash val="solid"/>
              <a:miter/>
            </a:ln>
          </p:spPr>
          <p:txBody>
            <a:bodyPr rtlCol="0" anchor="ctr"/>
            <a:lstStyle/>
            <a:p>
              <a:endParaRPr lang="zh-CN" altLang="en-US"/>
            </a:p>
          </p:txBody>
        </p:sp>
        <p:sp>
          <p:nvSpPr>
            <p:cNvPr id="6159" name="任意多边形: 形状 6158">
              <a:extLst>
                <a:ext uri="{FF2B5EF4-FFF2-40B4-BE49-F238E27FC236}">
                  <a16:creationId xmlns:a16="http://schemas.microsoft.com/office/drawing/2014/main" id="{F32C088E-DD3F-62E3-8583-CF33599F6BA9}"/>
                </a:ext>
              </a:extLst>
            </p:cNvPr>
            <p:cNvSpPr/>
            <p:nvPr/>
          </p:nvSpPr>
          <p:spPr>
            <a:xfrm>
              <a:off x="4922763" y="4794107"/>
              <a:ext cx="10730" cy="5826"/>
            </a:xfrm>
            <a:custGeom>
              <a:avLst/>
              <a:gdLst>
                <a:gd name="connsiteX0" fmla="*/ 10662 w 10730"/>
                <a:gd name="connsiteY0" fmla="*/ 3200 h 5826"/>
                <a:gd name="connsiteX1" fmla="*/ 4656 w 10730"/>
                <a:gd name="connsiteY1" fmla="*/ 4726 h 5826"/>
                <a:gd name="connsiteX2" fmla="*/ 32 w 10730"/>
                <a:gd name="connsiteY2" fmla="*/ 4035 h 5826"/>
                <a:gd name="connsiteX3" fmla="*/ 4141 w 10730"/>
                <a:gd name="connsiteY3" fmla="*/ 0 h 5826"/>
                <a:gd name="connsiteX4" fmla="*/ 10731 w 10730"/>
                <a:gd name="connsiteY4" fmla="*/ 17 h 5826"/>
                <a:gd name="connsiteX5" fmla="*/ 10708 w 10730"/>
                <a:gd name="connsiteY5" fmla="*/ 0 h 5826"/>
                <a:gd name="connsiteX6" fmla="*/ 10662 w 10730"/>
                <a:gd name="connsiteY6" fmla="*/ 3200 h 5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30" h="5826">
                  <a:moveTo>
                    <a:pt x="10662" y="3200"/>
                  </a:moveTo>
                  <a:cubicBezTo>
                    <a:pt x="8662" y="3703"/>
                    <a:pt x="6645" y="4172"/>
                    <a:pt x="4656" y="4726"/>
                  </a:cubicBezTo>
                  <a:cubicBezTo>
                    <a:pt x="2941" y="5200"/>
                    <a:pt x="575" y="7298"/>
                    <a:pt x="32" y="4035"/>
                  </a:cubicBezTo>
                  <a:cubicBezTo>
                    <a:pt x="-316" y="1926"/>
                    <a:pt x="2227" y="840"/>
                    <a:pt x="4141" y="0"/>
                  </a:cubicBezTo>
                  <a:cubicBezTo>
                    <a:pt x="6336" y="6"/>
                    <a:pt x="8536" y="12"/>
                    <a:pt x="10731" y="17"/>
                  </a:cubicBezTo>
                  <a:lnTo>
                    <a:pt x="10708" y="0"/>
                  </a:lnTo>
                  <a:cubicBezTo>
                    <a:pt x="10737" y="1069"/>
                    <a:pt x="10719" y="2132"/>
                    <a:pt x="10662" y="3200"/>
                  </a:cubicBezTo>
                  <a:close/>
                </a:path>
              </a:pathLst>
            </a:custGeom>
            <a:grpFill/>
            <a:ln w="5715" cap="flat">
              <a:noFill/>
              <a:prstDash val="solid"/>
              <a:miter/>
            </a:ln>
          </p:spPr>
          <p:txBody>
            <a:bodyPr rtlCol="0" anchor="ctr"/>
            <a:lstStyle/>
            <a:p>
              <a:endParaRPr lang="zh-CN" altLang="en-US"/>
            </a:p>
          </p:txBody>
        </p:sp>
        <p:sp>
          <p:nvSpPr>
            <p:cNvPr id="6160" name="任意多边形: 形状 6159">
              <a:extLst>
                <a:ext uri="{FF2B5EF4-FFF2-40B4-BE49-F238E27FC236}">
                  <a16:creationId xmlns:a16="http://schemas.microsoft.com/office/drawing/2014/main" id="{63B8EB97-3C39-8156-8ECC-004497E9C531}"/>
                </a:ext>
              </a:extLst>
            </p:cNvPr>
            <p:cNvSpPr/>
            <p:nvPr/>
          </p:nvSpPr>
          <p:spPr>
            <a:xfrm>
              <a:off x="4932107" y="4788474"/>
              <a:ext cx="3780" cy="5650"/>
            </a:xfrm>
            <a:custGeom>
              <a:avLst/>
              <a:gdLst>
                <a:gd name="connsiteX0" fmla="*/ 1399 w 3780"/>
                <a:gd name="connsiteY0" fmla="*/ 5651 h 5650"/>
                <a:gd name="connsiteX1" fmla="*/ 1307 w 3780"/>
                <a:gd name="connsiteY1" fmla="*/ 67 h 5650"/>
                <a:gd name="connsiteX2" fmla="*/ 2805 w 3780"/>
                <a:gd name="connsiteY2" fmla="*/ 467 h 5650"/>
                <a:gd name="connsiteX3" fmla="*/ 1376 w 3780"/>
                <a:gd name="connsiteY3" fmla="*/ 5633 h 5650"/>
                <a:gd name="connsiteX4" fmla="*/ 1399 w 3780"/>
                <a:gd name="connsiteY4" fmla="*/ 5651 h 5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0" h="5650">
                  <a:moveTo>
                    <a:pt x="1399" y="5651"/>
                  </a:moveTo>
                  <a:cubicBezTo>
                    <a:pt x="1353" y="3776"/>
                    <a:pt x="-1664" y="1930"/>
                    <a:pt x="1307" y="67"/>
                  </a:cubicBezTo>
                  <a:cubicBezTo>
                    <a:pt x="1616" y="-127"/>
                    <a:pt x="2519" y="130"/>
                    <a:pt x="2805" y="467"/>
                  </a:cubicBezTo>
                  <a:cubicBezTo>
                    <a:pt x="4799" y="2827"/>
                    <a:pt x="3439" y="4347"/>
                    <a:pt x="1376" y="5633"/>
                  </a:cubicBezTo>
                  <a:lnTo>
                    <a:pt x="1399" y="5651"/>
                  </a:lnTo>
                  <a:close/>
                </a:path>
              </a:pathLst>
            </a:custGeom>
            <a:grpFill/>
            <a:ln w="5715" cap="flat">
              <a:noFill/>
              <a:prstDash val="solid"/>
              <a:miter/>
            </a:ln>
          </p:spPr>
          <p:txBody>
            <a:bodyPr rtlCol="0" anchor="ctr"/>
            <a:lstStyle/>
            <a:p>
              <a:endParaRPr lang="zh-CN" altLang="en-US"/>
            </a:p>
          </p:txBody>
        </p:sp>
        <p:sp>
          <p:nvSpPr>
            <p:cNvPr id="6161" name="任意多边形: 形状 6160">
              <a:extLst>
                <a:ext uri="{FF2B5EF4-FFF2-40B4-BE49-F238E27FC236}">
                  <a16:creationId xmlns:a16="http://schemas.microsoft.com/office/drawing/2014/main" id="{1C430F3C-0B0B-E1DB-B324-7DDB0E133B3C}"/>
                </a:ext>
              </a:extLst>
            </p:cNvPr>
            <p:cNvSpPr/>
            <p:nvPr/>
          </p:nvSpPr>
          <p:spPr>
            <a:xfrm>
              <a:off x="4913777" y="4715166"/>
              <a:ext cx="1464" cy="3234"/>
            </a:xfrm>
            <a:custGeom>
              <a:avLst/>
              <a:gdLst>
                <a:gd name="connsiteX0" fmla="*/ 29 w 1464"/>
                <a:gd name="connsiteY0" fmla="*/ 3235 h 3234"/>
                <a:gd name="connsiteX1" fmla="*/ 0 w 1464"/>
                <a:gd name="connsiteY1" fmla="*/ 0 h 3234"/>
                <a:gd name="connsiteX2" fmla="*/ 1263 w 1464"/>
                <a:gd name="connsiteY2" fmla="*/ 2297 h 3234"/>
                <a:gd name="connsiteX3" fmla="*/ 29 w 1464"/>
                <a:gd name="connsiteY3" fmla="*/ 3235 h 3234"/>
              </a:gdLst>
              <a:ahLst/>
              <a:cxnLst>
                <a:cxn ang="0">
                  <a:pos x="connsiteX0" y="connsiteY0"/>
                </a:cxn>
                <a:cxn ang="0">
                  <a:pos x="connsiteX1" y="connsiteY1"/>
                </a:cxn>
                <a:cxn ang="0">
                  <a:pos x="connsiteX2" y="connsiteY2"/>
                </a:cxn>
                <a:cxn ang="0">
                  <a:pos x="connsiteX3" y="connsiteY3"/>
                </a:cxn>
              </a:cxnLst>
              <a:rect l="l" t="t" r="r" b="b"/>
              <a:pathLst>
                <a:path w="1464" h="3234">
                  <a:moveTo>
                    <a:pt x="29" y="3235"/>
                  </a:moveTo>
                  <a:cubicBezTo>
                    <a:pt x="12" y="2154"/>
                    <a:pt x="0" y="1080"/>
                    <a:pt x="0" y="0"/>
                  </a:cubicBezTo>
                  <a:cubicBezTo>
                    <a:pt x="1274" y="451"/>
                    <a:pt x="1783" y="1263"/>
                    <a:pt x="1263" y="2297"/>
                  </a:cubicBezTo>
                  <a:cubicBezTo>
                    <a:pt x="1057" y="2714"/>
                    <a:pt x="452" y="2932"/>
                    <a:pt x="29" y="3235"/>
                  </a:cubicBezTo>
                  <a:close/>
                </a:path>
              </a:pathLst>
            </a:custGeom>
            <a:grpFill/>
            <a:ln w="5715" cap="flat">
              <a:noFill/>
              <a:prstDash val="solid"/>
              <a:miter/>
            </a:ln>
          </p:spPr>
          <p:txBody>
            <a:bodyPr rtlCol="0" anchor="ctr"/>
            <a:lstStyle/>
            <a:p>
              <a:endParaRPr lang="zh-CN" altLang="en-US"/>
            </a:p>
          </p:txBody>
        </p:sp>
        <p:sp>
          <p:nvSpPr>
            <p:cNvPr id="6162" name="任意多边形: 形状 6161">
              <a:extLst>
                <a:ext uri="{FF2B5EF4-FFF2-40B4-BE49-F238E27FC236}">
                  <a16:creationId xmlns:a16="http://schemas.microsoft.com/office/drawing/2014/main" id="{2A15022F-EB2D-C999-EBF3-D29AF885842E}"/>
                </a:ext>
              </a:extLst>
            </p:cNvPr>
            <p:cNvSpPr/>
            <p:nvPr/>
          </p:nvSpPr>
          <p:spPr>
            <a:xfrm>
              <a:off x="4920338" y="4708582"/>
              <a:ext cx="3314" cy="3291"/>
            </a:xfrm>
            <a:custGeom>
              <a:avLst/>
              <a:gdLst>
                <a:gd name="connsiteX0" fmla="*/ 0 w 3314"/>
                <a:gd name="connsiteY0" fmla="*/ 0 h 3291"/>
                <a:gd name="connsiteX1" fmla="*/ 3315 w 3314"/>
                <a:gd name="connsiteY1" fmla="*/ 3292 h 3291"/>
                <a:gd name="connsiteX2" fmla="*/ 11 w 3314"/>
                <a:gd name="connsiteY2" fmla="*/ 3292 h 3291"/>
                <a:gd name="connsiteX3" fmla="*/ 0 w 3314"/>
                <a:gd name="connsiteY3" fmla="*/ 0 h 3291"/>
              </a:gdLst>
              <a:ahLst/>
              <a:cxnLst>
                <a:cxn ang="0">
                  <a:pos x="connsiteX0" y="connsiteY0"/>
                </a:cxn>
                <a:cxn ang="0">
                  <a:pos x="connsiteX1" y="connsiteY1"/>
                </a:cxn>
                <a:cxn ang="0">
                  <a:pos x="connsiteX2" y="connsiteY2"/>
                </a:cxn>
                <a:cxn ang="0">
                  <a:pos x="connsiteX3" y="connsiteY3"/>
                </a:cxn>
              </a:cxnLst>
              <a:rect l="l" t="t" r="r" b="b"/>
              <a:pathLst>
                <a:path w="3314" h="3291">
                  <a:moveTo>
                    <a:pt x="0" y="0"/>
                  </a:moveTo>
                  <a:cubicBezTo>
                    <a:pt x="1103" y="1097"/>
                    <a:pt x="2206" y="2195"/>
                    <a:pt x="3315" y="3292"/>
                  </a:cubicBezTo>
                  <a:cubicBezTo>
                    <a:pt x="2212" y="3292"/>
                    <a:pt x="1114" y="3292"/>
                    <a:pt x="11"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6163" name="任意多边形: 形状 6162">
              <a:extLst>
                <a:ext uri="{FF2B5EF4-FFF2-40B4-BE49-F238E27FC236}">
                  <a16:creationId xmlns:a16="http://schemas.microsoft.com/office/drawing/2014/main" id="{6C20B0BD-C89B-C40C-09D1-659C748FDB66}"/>
                </a:ext>
              </a:extLst>
            </p:cNvPr>
            <p:cNvSpPr/>
            <p:nvPr/>
          </p:nvSpPr>
          <p:spPr>
            <a:xfrm>
              <a:off x="5275428" y="5303965"/>
              <a:ext cx="24501" cy="29609"/>
            </a:xfrm>
            <a:custGeom>
              <a:avLst/>
              <a:gdLst>
                <a:gd name="connsiteX0" fmla="*/ 0 w 24501"/>
                <a:gd name="connsiteY0" fmla="*/ 23026 h 29609"/>
                <a:gd name="connsiteX1" fmla="*/ 4966 w 24501"/>
                <a:gd name="connsiteY1" fmla="*/ 17437 h 29609"/>
                <a:gd name="connsiteX2" fmla="*/ 6555 w 24501"/>
                <a:gd name="connsiteY2" fmla="*/ 9915 h 29609"/>
                <a:gd name="connsiteX3" fmla="*/ 8258 w 24501"/>
                <a:gd name="connsiteY3" fmla="*/ 1063 h 29609"/>
                <a:gd name="connsiteX4" fmla="*/ 9927 w 24501"/>
                <a:gd name="connsiteY4" fmla="*/ 0 h 29609"/>
                <a:gd name="connsiteX5" fmla="*/ 13470 w 24501"/>
                <a:gd name="connsiteY5" fmla="*/ 3258 h 29609"/>
                <a:gd name="connsiteX6" fmla="*/ 22826 w 24501"/>
                <a:gd name="connsiteY6" fmla="*/ 2206 h 29609"/>
                <a:gd name="connsiteX7" fmla="*/ 17499 w 24501"/>
                <a:gd name="connsiteY7" fmla="*/ 21105 h 29609"/>
                <a:gd name="connsiteX8" fmla="*/ 15459 w 24501"/>
                <a:gd name="connsiteY8" fmla="*/ 23609 h 29609"/>
                <a:gd name="connsiteX9" fmla="*/ 23546 w 24501"/>
                <a:gd name="connsiteY9" fmla="*/ 24569 h 29609"/>
                <a:gd name="connsiteX10" fmla="*/ 10927 w 24501"/>
                <a:gd name="connsiteY10" fmla="*/ 25718 h 29609"/>
                <a:gd name="connsiteX11" fmla="*/ 0 w 24501"/>
                <a:gd name="connsiteY11" fmla="*/ 23026 h 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501" h="29609">
                  <a:moveTo>
                    <a:pt x="0" y="23026"/>
                  </a:moveTo>
                  <a:cubicBezTo>
                    <a:pt x="1629" y="21111"/>
                    <a:pt x="2897" y="18482"/>
                    <a:pt x="4966" y="17437"/>
                  </a:cubicBezTo>
                  <a:cubicBezTo>
                    <a:pt x="9104" y="15339"/>
                    <a:pt x="7767" y="12773"/>
                    <a:pt x="6555" y="9915"/>
                  </a:cubicBezTo>
                  <a:cubicBezTo>
                    <a:pt x="4103" y="6384"/>
                    <a:pt x="6429" y="3772"/>
                    <a:pt x="8258" y="1063"/>
                  </a:cubicBezTo>
                  <a:cubicBezTo>
                    <a:pt x="8807" y="703"/>
                    <a:pt x="9367" y="354"/>
                    <a:pt x="9927" y="0"/>
                  </a:cubicBezTo>
                  <a:cubicBezTo>
                    <a:pt x="11110" y="1086"/>
                    <a:pt x="12264" y="2200"/>
                    <a:pt x="13470" y="3258"/>
                  </a:cubicBezTo>
                  <a:cubicBezTo>
                    <a:pt x="17231" y="6549"/>
                    <a:pt x="21574" y="-4326"/>
                    <a:pt x="22826" y="2206"/>
                  </a:cubicBezTo>
                  <a:cubicBezTo>
                    <a:pt x="23912" y="7892"/>
                    <a:pt x="27946" y="17368"/>
                    <a:pt x="17499" y="21105"/>
                  </a:cubicBezTo>
                  <a:cubicBezTo>
                    <a:pt x="16654" y="21408"/>
                    <a:pt x="16162" y="22711"/>
                    <a:pt x="15459" y="23609"/>
                  </a:cubicBezTo>
                  <a:cubicBezTo>
                    <a:pt x="17665" y="28152"/>
                    <a:pt x="21128" y="22197"/>
                    <a:pt x="23546" y="24569"/>
                  </a:cubicBezTo>
                  <a:cubicBezTo>
                    <a:pt x="15968" y="30581"/>
                    <a:pt x="14373" y="31524"/>
                    <a:pt x="10927" y="25718"/>
                  </a:cubicBezTo>
                  <a:cubicBezTo>
                    <a:pt x="7269" y="19562"/>
                    <a:pt x="3572" y="23740"/>
                    <a:pt x="0" y="23026"/>
                  </a:cubicBezTo>
                  <a:close/>
                </a:path>
              </a:pathLst>
            </a:custGeom>
            <a:grpFill/>
            <a:ln w="5715" cap="flat">
              <a:noFill/>
              <a:prstDash val="solid"/>
              <a:miter/>
            </a:ln>
          </p:spPr>
          <p:txBody>
            <a:bodyPr rtlCol="0" anchor="ctr"/>
            <a:lstStyle/>
            <a:p>
              <a:endParaRPr lang="zh-CN" altLang="en-US"/>
            </a:p>
          </p:txBody>
        </p:sp>
        <p:sp>
          <p:nvSpPr>
            <p:cNvPr id="6164" name="任意多边形: 形状 6163">
              <a:extLst>
                <a:ext uri="{FF2B5EF4-FFF2-40B4-BE49-F238E27FC236}">
                  <a16:creationId xmlns:a16="http://schemas.microsoft.com/office/drawing/2014/main" id="{D7EEBD95-2708-0158-F134-E907A1C8CED2}"/>
                </a:ext>
              </a:extLst>
            </p:cNvPr>
            <p:cNvSpPr/>
            <p:nvPr/>
          </p:nvSpPr>
          <p:spPr>
            <a:xfrm>
              <a:off x="5278857" y="5336651"/>
              <a:ext cx="26254" cy="26527"/>
            </a:xfrm>
            <a:custGeom>
              <a:avLst/>
              <a:gdLst>
                <a:gd name="connsiteX0" fmla="*/ 9801 w 26254"/>
                <a:gd name="connsiteY0" fmla="*/ 10079 h 26527"/>
                <a:gd name="connsiteX1" fmla="*/ 13099 w 26254"/>
                <a:gd name="connsiteY1" fmla="*/ 6793 h 26527"/>
                <a:gd name="connsiteX2" fmla="*/ 13927 w 26254"/>
                <a:gd name="connsiteY2" fmla="*/ 4633 h 26527"/>
                <a:gd name="connsiteX3" fmla="*/ 13047 w 26254"/>
                <a:gd name="connsiteY3" fmla="*/ 3570 h 26527"/>
                <a:gd name="connsiteX4" fmla="*/ 11441 w 26254"/>
                <a:gd name="connsiteY4" fmla="*/ 3558 h 26527"/>
                <a:gd name="connsiteX5" fmla="*/ 9836 w 26254"/>
                <a:gd name="connsiteY5" fmla="*/ 3575 h 26527"/>
                <a:gd name="connsiteX6" fmla="*/ 26238 w 26254"/>
                <a:gd name="connsiteY6" fmla="*/ 3501 h 26527"/>
                <a:gd name="connsiteX7" fmla="*/ 26255 w 26254"/>
                <a:gd name="connsiteY7" fmla="*/ 3501 h 26527"/>
                <a:gd name="connsiteX8" fmla="*/ 17094 w 26254"/>
                <a:gd name="connsiteY8" fmla="*/ 14943 h 26527"/>
                <a:gd name="connsiteX9" fmla="*/ 9253 w 26254"/>
                <a:gd name="connsiteY9" fmla="*/ 22755 h 26527"/>
                <a:gd name="connsiteX10" fmla="*/ 6515 w 26254"/>
                <a:gd name="connsiteY10" fmla="*/ 26527 h 26527"/>
                <a:gd name="connsiteX11" fmla="*/ 4206 w 26254"/>
                <a:gd name="connsiteY11" fmla="*/ 21275 h 26527"/>
                <a:gd name="connsiteX12" fmla="*/ 0 w 26254"/>
                <a:gd name="connsiteY12" fmla="*/ 16651 h 26527"/>
                <a:gd name="connsiteX13" fmla="*/ 3217 w 26254"/>
                <a:gd name="connsiteY13" fmla="*/ 13348 h 26527"/>
                <a:gd name="connsiteX14" fmla="*/ 9801 w 26254"/>
                <a:gd name="connsiteY14" fmla="*/ 10079 h 26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254" h="26527">
                  <a:moveTo>
                    <a:pt x="9801" y="10079"/>
                  </a:moveTo>
                  <a:cubicBezTo>
                    <a:pt x="10898" y="8982"/>
                    <a:pt x="12002" y="7890"/>
                    <a:pt x="13099" y="6793"/>
                  </a:cubicBezTo>
                  <a:cubicBezTo>
                    <a:pt x="13950" y="6061"/>
                    <a:pt x="14225" y="5341"/>
                    <a:pt x="13927" y="4633"/>
                  </a:cubicBezTo>
                  <a:cubicBezTo>
                    <a:pt x="13630" y="3924"/>
                    <a:pt x="13339" y="3570"/>
                    <a:pt x="13047" y="3570"/>
                  </a:cubicBezTo>
                  <a:lnTo>
                    <a:pt x="11441" y="3558"/>
                  </a:lnTo>
                  <a:cubicBezTo>
                    <a:pt x="11441" y="3558"/>
                    <a:pt x="9836" y="3575"/>
                    <a:pt x="9836" y="3575"/>
                  </a:cubicBezTo>
                  <a:cubicBezTo>
                    <a:pt x="14042" y="-1174"/>
                    <a:pt x="17722" y="-1185"/>
                    <a:pt x="26238" y="3501"/>
                  </a:cubicBezTo>
                  <a:lnTo>
                    <a:pt x="26255" y="3501"/>
                  </a:lnTo>
                  <a:cubicBezTo>
                    <a:pt x="19294" y="4198"/>
                    <a:pt x="16276" y="9793"/>
                    <a:pt x="17094" y="14943"/>
                  </a:cubicBezTo>
                  <a:cubicBezTo>
                    <a:pt x="18328" y="22749"/>
                    <a:pt x="17299" y="25344"/>
                    <a:pt x="9253" y="22755"/>
                  </a:cubicBezTo>
                  <a:cubicBezTo>
                    <a:pt x="8790" y="22606"/>
                    <a:pt x="7447" y="25207"/>
                    <a:pt x="6515" y="26527"/>
                  </a:cubicBezTo>
                  <a:cubicBezTo>
                    <a:pt x="4378" y="25378"/>
                    <a:pt x="3578" y="23595"/>
                    <a:pt x="4206" y="21275"/>
                  </a:cubicBezTo>
                  <a:cubicBezTo>
                    <a:pt x="5235" y="17469"/>
                    <a:pt x="2949" y="16783"/>
                    <a:pt x="0" y="16651"/>
                  </a:cubicBezTo>
                  <a:cubicBezTo>
                    <a:pt x="1074" y="15548"/>
                    <a:pt x="2149" y="14451"/>
                    <a:pt x="3217" y="13348"/>
                  </a:cubicBezTo>
                  <a:cubicBezTo>
                    <a:pt x="4955" y="11348"/>
                    <a:pt x="8115" y="12194"/>
                    <a:pt x="9801" y="10079"/>
                  </a:cubicBezTo>
                  <a:close/>
                </a:path>
              </a:pathLst>
            </a:custGeom>
            <a:grpFill/>
            <a:ln w="5715" cap="flat">
              <a:noFill/>
              <a:prstDash val="solid"/>
              <a:miter/>
            </a:ln>
          </p:spPr>
          <p:txBody>
            <a:bodyPr rtlCol="0" anchor="ctr"/>
            <a:lstStyle/>
            <a:p>
              <a:endParaRPr lang="zh-CN" altLang="en-US"/>
            </a:p>
          </p:txBody>
        </p:sp>
        <p:sp>
          <p:nvSpPr>
            <p:cNvPr id="6165" name="任意多边形: 形状 6164">
              <a:extLst>
                <a:ext uri="{FF2B5EF4-FFF2-40B4-BE49-F238E27FC236}">
                  <a16:creationId xmlns:a16="http://schemas.microsoft.com/office/drawing/2014/main" id="{ED0EEC41-8F3B-B1B9-96DE-5F92F43DD3CF}"/>
                </a:ext>
              </a:extLst>
            </p:cNvPr>
            <p:cNvSpPr/>
            <p:nvPr/>
          </p:nvSpPr>
          <p:spPr>
            <a:xfrm>
              <a:off x="5310676" y="5264507"/>
              <a:ext cx="21567" cy="26285"/>
            </a:xfrm>
            <a:custGeom>
              <a:avLst/>
              <a:gdLst>
                <a:gd name="connsiteX0" fmla="*/ 1008 w 21567"/>
                <a:gd name="connsiteY0" fmla="*/ 19725 h 26285"/>
                <a:gd name="connsiteX1" fmla="*/ 4283 w 21567"/>
                <a:gd name="connsiteY1" fmla="*/ 13147 h 26285"/>
                <a:gd name="connsiteX2" fmla="*/ 4294 w 21567"/>
                <a:gd name="connsiteY2" fmla="*/ 13135 h 26285"/>
                <a:gd name="connsiteX3" fmla="*/ 10838 w 21567"/>
                <a:gd name="connsiteY3" fmla="*/ 9889 h 26285"/>
                <a:gd name="connsiteX4" fmla="*/ 10901 w 21567"/>
                <a:gd name="connsiteY4" fmla="*/ 6614 h 26285"/>
                <a:gd name="connsiteX5" fmla="*/ 17479 w 21567"/>
                <a:gd name="connsiteY5" fmla="*/ 2 h 26285"/>
                <a:gd name="connsiteX6" fmla="*/ 20696 w 21567"/>
                <a:gd name="connsiteY6" fmla="*/ 19 h 26285"/>
                <a:gd name="connsiteX7" fmla="*/ 21491 w 21567"/>
                <a:gd name="connsiteY7" fmla="*/ 2151 h 26285"/>
                <a:gd name="connsiteX8" fmla="*/ 20782 w 21567"/>
                <a:gd name="connsiteY8" fmla="*/ 3248 h 26285"/>
                <a:gd name="connsiteX9" fmla="*/ 6906 w 21567"/>
                <a:gd name="connsiteY9" fmla="*/ 24577 h 26285"/>
                <a:gd name="connsiteX10" fmla="*/ 1008 w 21567"/>
                <a:gd name="connsiteY10" fmla="*/ 19725 h 26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67" h="26285">
                  <a:moveTo>
                    <a:pt x="1008" y="19725"/>
                  </a:moveTo>
                  <a:cubicBezTo>
                    <a:pt x="3666" y="18307"/>
                    <a:pt x="4203" y="15844"/>
                    <a:pt x="4283" y="13147"/>
                  </a:cubicBezTo>
                  <a:lnTo>
                    <a:pt x="4294" y="13135"/>
                  </a:lnTo>
                  <a:cubicBezTo>
                    <a:pt x="6089" y="11278"/>
                    <a:pt x="9101" y="11867"/>
                    <a:pt x="10838" y="9889"/>
                  </a:cubicBezTo>
                  <a:cubicBezTo>
                    <a:pt x="10861" y="8798"/>
                    <a:pt x="10878" y="7706"/>
                    <a:pt x="10901" y="6614"/>
                  </a:cubicBezTo>
                  <a:cubicBezTo>
                    <a:pt x="11581" y="2905"/>
                    <a:pt x="13775" y="705"/>
                    <a:pt x="17479" y="2"/>
                  </a:cubicBezTo>
                  <a:cubicBezTo>
                    <a:pt x="18553" y="-4"/>
                    <a:pt x="19622" y="2"/>
                    <a:pt x="20696" y="19"/>
                  </a:cubicBezTo>
                  <a:cubicBezTo>
                    <a:pt x="21451" y="717"/>
                    <a:pt x="21714" y="1431"/>
                    <a:pt x="21491" y="2151"/>
                  </a:cubicBezTo>
                  <a:cubicBezTo>
                    <a:pt x="21262" y="2882"/>
                    <a:pt x="21022" y="3248"/>
                    <a:pt x="20782" y="3248"/>
                  </a:cubicBezTo>
                  <a:cubicBezTo>
                    <a:pt x="14696" y="9438"/>
                    <a:pt x="14987" y="19913"/>
                    <a:pt x="6906" y="24577"/>
                  </a:cubicBezTo>
                  <a:cubicBezTo>
                    <a:pt x="1923" y="27446"/>
                    <a:pt x="-1901" y="27245"/>
                    <a:pt x="1008" y="19725"/>
                  </a:cubicBezTo>
                  <a:close/>
                </a:path>
              </a:pathLst>
            </a:custGeom>
            <a:grpFill/>
            <a:ln w="5715" cap="flat">
              <a:noFill/>
              <a:prstDash val="solid"/>
              <a:miter/>
            </a:ln>
          </p:spPr>
          <p:txBody>
            <a:bodyPr rtlCol="0" anchor="ctr"/>
            <a:lstStyle/>
            <a:p>
              <a:endParaRPr lang="zh-CN" altLang="en-US"/>
            </a:p>
          </p:txBody>
        </p:sp>
        <p:sp>
          <p:nvSpPr>
            <p:cNvPr id="6166" name="任意多边形: 形状 6165">
              <a:extLst>
                <a:ext uri="{FF2B5EF4-FFF2-40B4-BE49-F238E27FC236}">
                  <a16:creationId xmlns:a16="http://schemas.microsoft.com/office/drawing/2014/main" id="{AEF686D0-8945-DFD1-8D75-E2A0CE79AF4E}"/>
                </a:ext>
              </a:extLst>
            </p:cNvPr>
            <p:cNvSpPr/>
            <p:nvPr/>
          </p:nvSpPr>
          <p:spPr>
            <a:xfrm>
              <a:off x="5272245" y="5291116"/>
              <a:ext cx="22370" cy="17988"/>
            </a:xfrm>
            <a:custGeom>
              <a:avLst/>
              <a:gdLst>
                <a:gd name="connsiteX0" fmla="*/ 0 w 22370"/>
                <a:gd name="connsiteY0" fmla="*/ 12884 h 17988"/>
                <a:gd name="connsiteX1" fmla="*/ 3241 w 22370"/>
                <a:gd name="connsiteY1" fmla="*/ 6254 h 17988"/>
                <a:gd name="connsiteX2" fmla="*/ 16459 w 22370"/>
                <a:gd name="connsiteY2" fmla="*/ 333 h 17988"/>
                <a:gd name="connsiteX3" fmla="*/ 22369 w 22370"/>
                <a:gd name="connsiteY3" fmla="*/ 3888 h 17988"/>
                <a:gd name="connsiteX4" fmla="*/ 17477 w 22370"/>
                <a:gd name="connsiteY4" fmla="*/ 5003 h 17988"/>
                <a:gd name="connsiteX5" fmla="*/ 13122 w 22370"/>
                <a:gd name="connsiteY5" fmla="*/ 12855 h 17988"/>
                <a:gd name="connsiteX6" fmla="*/ 13139 w 22370"/>
                <a:gd name="connsiteY6" fmla="*/ 12855 h 17988"/>
                <a:gd name="connsiteX7" fmla="*/ 0 w 22370"/>
                <a:gd name="connsiteY7" fmla="*/ 12884 h 17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70" h="17988">
                  <a:moveTo>
                    <a:pt x="0" y="12884"/>
                  </a:moveTo>
                  <a:cubicBezTo>
                    <a:pt x="2623" y="11426"/>
                    <a:pt x="3126" y="8935"/>
                    <a:pt x="3241" y="6254"/>
                  </a:cubicBezTo>
                  <a:cubicBezTo>
                    <a:pt x="7635" y="4248"/>
                    <a:pt x="11927" y="1962"/>
                    <a:pt x="16459" y="333"/>
                  </a:cubicBezTo>
                  <a:cubicBezTo>
                    <a:pt x="19311" y="-690"/>
                    <a:pt x="22317" y="682"/>
                    <a:pt x="22369" y="3888"/>
                  </a:cubicBezTo>
                  <a:cubicBezTo>
                    <a:pt x="22466" y="10260"/>
                    <a:pt x="19088" y="4402"/>
                    <a:pt x="17477" y="5003"/>
                  </a:cubicBezTo>
                  <a:cubicBezTo>
                    <a:pt x="13813" y="6363"/>
                    <a:pt x="13345" y="9552"/>
                    <a:pt x="13122" y="12855"/>
                  </a:cubicBezTo>
                  <a:lnTo>
                    <a:pt x="13139" y="12855"/>
                  </a:lnTo>
                  <a:cubicBezTo>
                    <a:pt x="8755" y="13787"/>
                    <a:pt x="4406" y="23908"/>
                    <a:pt x="0" y="12884"/>
                  </a:cubicBezTo>
                  <a:close/>
                </a:path>
              </a:pathLst>
            </a:custGeom>
            <a:grpFill/>
            <a:ln w="5715" cap="flat">
              <a:noFill/>
              <a:prstDash val="solid"/>
              <a:miter/>
            </a:ln>
          </p:spPr>
          <p:txBody>
            <a:bodyPr rtlCol="0" anchor="ctr"/>
            <a:lstStyle/>
            <a:p>
              <a:endParaRPr lang="zh-CN" altLang="en-US"/>
            </a:p>
          </p:txBody>
        </p:sp>
        <p:sp>
          <p:nvSpPr>
            <p:cNvPr id="6167" name="任意多边形: 形状 6166">
              <a:extLst>
                <a:ext uri="{FF2B5EF4-FFF2-40B4-BE49-F238E27FC236}">
                  <a16:creationId xmlns:a16="http://schemas.microsoft.com/office/drawing/2014/main" id="{BD357EE5-8F1D-2A04-8765-E303D7492E43}"/>
                </a:ext>
              </a:extLst>
            </p:cNvPr>
            <p:cNvSpPr/>
            <p:nvPr/>
          </p:nvSpPr>
          <p:spPr>
            <a:xfrm>
              <a:off x="5331367" y="5249907"/>
              <a:ext cx="9904" cy="19564"/>
            </a:xfrm>
            <a:custGeom>
              <a:avLst/>
              <a:gdLst>
                <a:gd name="connsiteX0" fmla="*/ 80 w 9904"/>
                <a:gd name="connsiteY0" fmla="*/ 17848 h 19564"/>
                <a:gd name="connsiteX1" fmla="*/ 0 w 9904"/>
                <a:gd name="connsiteY1" fmla="*/ 14619 h 19564"/>
                <a:gd name="connsiteX2" fmla="*/ 6955 w 9904"/>
                <a:gd name="connsiteY2" fmla="*/ 0 h 19564"/>
                <a:gd name="connsiteX3" fmla="*/ 9904 w 9904"/>
                <a:gd name="connsiteY3" fmla="*/ 11298 h 19564"/>
                <a:gd name="connsiteX4" fmla="*/ 9870 w 9904"/>
                <a:gd name="connsiteY4" fmla="*/ 14539 h 19564"/>
                <a:gd name="connsiteX5" fmla="*/ 6607 w 9904"/>
                <a:gd name="connsiteY5" fmla="*/ 17894 h 19564"/>
                <a:gd name="connsiteX6" fmla="*/ 80 w 9904"/>
                <a:gd name="connsiteY6" fmla="*/ 17848 h 1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4" h="19564">
                  <a:moveTo>
                    <a:pt x="80" y="17848"/>
                  </a:moveTo>
                  <a:cubicBezTo>
                    <a:pt x="63" y="16774"/>
                    <a:pt x="34" y="15693"/>
                    <a:pt x="0" y="14619"/>
                  </a:cubicBezTo>
                  <a:cubicBezTo>
                    <a:pt x="566" y="9247"/>
                    <a:pt x="2715" y="4612"/>
                    <a:pt x="6955" y="0"/>
                  </a:cubicBezTo>
                  <a:cubicBezTo>
                    <a:pt x="11819" y="2897"/>
                    <a:pt x="3423" y="9510"/>
                    <a:pt x="9904" y="11298"/>
                  </a:cubicBezTo>
                  <a:cubicBezTo>
                    <a:pt x="9898" y="12378"/>
                    <a:pt x="9887" y="13459"/>
                    <a:pt x="9870" y="14539"/>
                  </a:cubicBezTo>
                  <a:cubicBezTo>
                    <a:pt x="9716" y="16562"/>
                    <a:pt x="7710" y="16791"/>
                    <a:pt x="6607" y="17894"/>
                  </a:cubicBezTo>
                  <a:cubicBezTo>
                    <a:pt x="4406" y="21511"/>
                    <a:pt x="2258" y="18179"/>
                    <a:pt x="80" y="17848"/>
                  </a:cubicBezTo>
                  <a:close/>
                </a:path>
              </a:pathLst>
            </a:custGeom>
            <a:grpFill/>
            <a:ln w="5715" cap="flat">
              <a:noFill/>
              <a:prstDash val="solid"/>
              <a:miter/>
            </a:ln>
          </p:spPr>
          <p:txBody>
            <a:bodyPr rtlCol="0" anchor="ctr"/>
            <a:lstStyle/>
            <a:p>
              <a:endParaRPr lang="zh-CN" altLang="en-US"/>
            </a:p>
          </p:txBody>
        </p:sp>
        <p:sp>
          <p:nvSpPr>
            <p:cNvPr id="6168" name="任意多边形: 形状 6167">
              <a:extLst>
                <a:ext uri="{FF2B5EF4-FFF2-40B4-BE49-F238E27FC236}">
                  <a16:creationId xmlns:a16="http://schemas.microsoft.com/office/drawing/2014/main" id="{6B0CB93F-768F-F519-364E-04A0AD8A7026}"/>
                </a:ext>
              </a:extLst>
            </p:cNvPr>
            <p:cNvSpPr/>
            <p:nvPr/>
          </p:nvSpPr>
          <p:spPr>
            <a:xfrm>
              <a:off x="5327491" y="5273496"/>
              <a:ext cx="17071" cy="23891"/>
            </a:xfrm>
            <a:custGeom>
              <a:avLst/>
              <a:gdLst>
                <a:gd name="connsiteX0" fmla="*/ 17072 w 17071"/>
                <a:gd name="connsiteY0" fmla="*/ 866 h 23891"/>
                <a:gd name="connsiteX1" fmla="*/ 3916 w 17071"/>
                <a:gd name="connsiteY1" fmla="*/ 23892 h 23891"/>
                <a:gd name="connsiteX2" fmla="*/ 630 w 17071"/>
                <a:gd name="connsiteY2" fmla="*/ 17314 h 23891"/>
                <a:gd name="connsiteX3" fmla="*/ 624 w 17071"/>
                <a:gd name="connsiteY3" fmla="*/ 17314 h 23891"/>
                <a:gd name="connsiteX4" fmla="*/ 10505 w 17071"/>
                <a:gd name="connsiteY4" fmla="*/ 866 h 23891"/>
                <a:gd name="connsiteX5" fmla="*/ 13780 w 17071"/>
                <a:gd name="connsiteY5" fmla="*/ 866 h 23891"/>
                <a:gd name="connsiteX6" fmla="*/ 17072 w 17071"/>
                <a:gd name="connsiteY6" fmla="*/ 866 h 2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71" h="23891">
                  <a:moveTo>
                    <a:pt x="17072" y="866"/>
                  </a:moveTo>
                  <a:cubicBezTo>
                    <a:pt x="11134" y="7655"/>
                    <a:pt x="8762" y="16479"/>
                    <a:pt x="3916" y="23892"/>
                  </a:cubicBezTo>
                  <a:cubicBezTo>
                    <a:pt x="2161" y="22029"/>
                    <a:pt x="-1456" y="21097"/>
                    <a:pt x="630" y="17314"/>
                  </a:cubicBezTo>
                  <a:lnTo>
                    <a:pt x="624" y="17314"/>
                  </a:lnTo>
                  <a:cubicBezTo>
                    <a:pt x="3733" y="11719"/>
                    <a:pt x="3573" y="4158"/>
                    <a:pt x="10505" y="866"/>
                  </a:cubicBezTo>
                  <a:cubicBezTo>
                    <a:pt x="11597" y="866"/>
                    <a:pt x="12688" y="866"/>
                    <a:pt x="13780" y="866"/>
                  </a:cubicBezTo>
                  <a:cubicBezTo>
                    <a:pt x="14883" y="-289"/>
                    <a:pt x="15974" y="-289"/>
                    <a:pt x="17072" y="866"/>
                  </a:cubicBezTo>
                  <a:close/>
                </a:path>
              </a:pathLst>
            </a:custGeom>
            <a:grpFill/>
            <a:ln w="5715" cap="flat">
              <a:noFill/>
              <a:prstDash val="solid"/>
              <a:miter/>
            </a:ln>
          </p:spPr>
          <p:txBody>
            <a:bodyPr rtlCol="0" anchor="ctr"/>
            <a:lstStyle/>
            <a:p>
              <a:endParaRPr lang="zh-CN" altLang="en-US"/>
            </a:p>
          </p:txBody>
        </p:sp>
        <p:sp>
          <p:nvSpPr>
            <p:cNvPr id="6169" name="任意多边形: 形状 6168">
              <a:extLst>
                <a:ext uri="{FF2B5EF4-FFF2-40B4-BE49-F238E27FC236}">
                  <a16:creationId xmlns:a16="http://schemas.microsoft.com/office/drawing/2014/main" id="{03650EA6-90E7-E0AA-3A5B-E5E692726333}"/>
                </a:ext>
              </a:extLst>
            </p:cNvPr>
            <p:cNvSpPr/>
            <p:nvPr/>
          </p:nvSpPr>
          <p:spPr>
            <a:xfrm>
              <a:off x="5328113" y="5274362"/>
              <a:ext cx="9888" cy="16447"/>
            </a:xfrm>
            <a:custGeom>
              <a:avLst/>
              <a:gdLst>
                <a:gd name="connsiteX0" fmla="*/ 9889 w 9888"/>
                <a:gd name="connsiteY0" fmla="*/ 0 h 16447"/>
                <a:gd name="connsiteX1" fmla="*/ 7 w 9888"/>
                <a:gd name="connsiteY1" fmla="*/ 16448 h 16447"/>
                <a:gd name="connsiteX2" fmla="*/ 9889 w 9888"/>
                <a:gd name="connsiteY2" fmla="*/ 0 h 16447"/>
              </a:gdLst>
              <a:ahLst/>
              <a:cxnLst>
                <a:cxn ang="0">
                  <a:pos x="connsiteX0" y="connsiteY0"/>
                </a:cxn>
                <a:cxn ang="0">
                  <a:pos x="connsiteX1" y="connsiteY1"/>
                </a:cxn>
                <a:cxn ang="0">
                  <a:pos x="connsiteX2" y="connsiteY2"/>
                </a:cxn>
              </a:cxnLst>
              <a:rect l="l" t="t" r="r" b="b"/>
              <a:pathLst>
                <a:path w="9888" h="16447">
                  <a:moveTo>
                    <a:pt x="9889" y="0"/>
                  </a:moveTo>
                  <a:cubicBezTo>
                    <a:pt x="6522" y="5440"/>
                    <a:pt x="5254" y="12138"/>
                    <a:pt x="7" y="16448"/>
                  </a:cubicBezTo>
                  <a:cubicBezTo>
                    <a:pt x="70" y="9024"/>
                    <a:pt x="-1056" y="886"/>
                    <a:pt x="9889" y="0"/>
                  </a:cubicBezTo>
                  <a:close/>
                </a:path>
              </a:pathLst>
            </a:custGeom>
            <a:grpFill/>
            <a:ln w="5715" cap="flat">
              <a:noFill/>
              <a:prstDash val="solid"/>
              <a:miter/>
            </a:ln>
          </p:spPr>
          <p:txBody>
            <a:bodyPr rtlCol="0" anchor="ctr"/>
            <a:lstStyle/>
            <a:p>
              <a:endParaRPr lang="zh-CN" altLang="en-US"/>
            </a:p>
          </p:txBody>
        </p:sp>
        <p:sp>
          <p:nvSpPr>
            <p:cNvPr id="6170" name="任意多边形: 形状 6169">
              <a:extLst>
                <a:ext uri="{FF2B5EF4-FFF2-40B4-BE49-F238E27FC236}">
                  <a16:creationId xmlns:a16="http://schemas.microsoft.com/office/drawing/2014/main" id="{3A065A60-AA5F-8736-2510-4DE10021B4F4}"/>
                </a:ext>
              </a:extLst>
            </p:cNvPr>
            <p:cNvSpPr/>
            <p:nvPr/>
          </p:nvSpPr>
          <p:spPr>
            <a:xfrm>
              <a:off x="5321061" y="5290809"/>
              <a:ext cx="10346" cy="6633"/>
            </a:xfrm>
            <a:custGeom>
              <a:avLst/>
              <a:gdLst>
                <a:gd name="connsiteX0" fmla="*/ 7060 w 10346"/>
                <a:gd name="connsiteY0" fmla="*/ 0 h 6633"/>
                <a:gd name="connsiteX1" fmla="*/ 10346 w 10346"/>
                <a:gd name="connsiteY1" fmla="*/ 6578 h 6633"/>
                <a:gd name="connsiteX2" fmla="*/ 7077 w 10346"/>
                <a:gd name="connsiteY2" fmla="*/ 6555 h 6633"/>
                <a:gd name="connsiteX3" fmla="*/ 53 w 10346"/>
                <a:gd name="connsiteY3" fmla="*/ 4698 h 6633"/>
                <a:gd name="connsiteX4" fmla="*/ 7060 w 10346"/>
                <a:gd name="connsiteY4" fmla="*/ 0 h 6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46" h="6633">
                  <a:moveTo>
                    <a:pt x="7060" y="0"/>
                  </a:moveTo>
                  <a:cubicBezTo>
                    <a:pt x="8157" y="2194"/>
                    <a:pt x="9249" y="4384"/>
                    <a:pt x="10346" y="6578"/>
                  </a:cubicBezTo>
                  <a:cubicBezTo>
                    <a:pt x="9254" y="6578"/>
                    <a:pt x="8152" y="6669"/>
                    <a:pt x="7077" y="6555"/>
                  </a:cubicBezTo>
                  <a:cubicBezTo>
                    <a:pt x="4562" y="6292"/>
                    <a:pt x="453" y="7618"/>
                    <a:pt x="53" y="4698"/>
                  </a:cubicBezTo>
                  <a:cubicBezTo>
                    <a:pt x="-541" y="292"/>
                    <a:pt x="3968" y="554"/>
                    <a:pt x="7060" y="0"/>
                  </a:cubicBezTo>
                  <a:close/>
                </a:path>
              </a:pathLst>
            </a:custGeom>
            <a:grpFill/>
            <a:ln w="5715" cap="flat">
              <a:noFill/>
              <a:prstDash val="solid"/>
              <a:miter/>
            </a:ln>
          </p:spPr>
          <p:txBody>
            <a:bodyPr rtlCol="0" anchor="ctr"/>
            <a:lstStyle/>
            <a:p>
              <a:endParaRPr lang="zh-CN" altLang="en-US"/>
            </a:p>
          </p:txBody>
        </p:sp>
        <p:sp>
          <p:nvSpPr>
            <p:cNvPr id="6171" name="任意多边形: 形状 6170">
              <a:extLst>
                <a:ext uri="{FF2B5EF4-FFF2-40B4-BE49-F238E27FC236}">
                  <a16:creationId xmlns:a16="http://schemas.microsoft.com/office/drawing/2014/main" id="{BF6DEB96-D336-479F-3508-63E85E085E49}"/>
                </a:ext>
              </a:extLst>
            </p:cNvPr>
            <p:cNvSpPr/>
            <p:nvPr/>
          </p:nvSpPr>
          <p:spPr>
            <a:xfrm>
              <a:off x="5303762" y="5340152"/>
              <a:ext cx="5532" cy="6329"/>
            </a:xfrm>
            <a:custGeom>
              <a:avLst/>
              <a:gdLst>
                <a:gd name="connsiteX0" fmla="*/ 1328 w 5532"/>
                <a:gd name="connsiteY0" fmla="*/ 0 h 6329"/>
                <a:gd name="connsiteX1" fmla="*/ 5185 w 5532"/>
                <a:gd name="connsiteY1" fmla="*/ 5487 h 6329"/>
                <a:gd name="connsiteX2" fmla="*/ 2379 w 5532"/>
                <a:gd name="connsiteY2" fmla="*/ 6264 h 6329"/>
                <a:gd name="connsiteX3" fmla="*/ 1339 w 5532"/>
                <a:gd name="connsiteY3" fmla="*/ 6 h 6329"/>
                <a:gd name="connsiteX4" fmla="*/ 1328 w 5532"/>
                <a:gd name="connsiteY4" fmla="*/ 6 h 6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 h="6329">
                  <a:moveTo>
                    <a:pt x="1328" y="0"/>
                  </a:moveTo>
                  <a:cubicBezTo>
                    <a:pt x="3459" y="1257"/>
                    <a:pt x="6580" y="1926"/>
                    <a:pt x="5185" y="5487"/>
                  </a:cubicBezTo>
                  <a:cubicBezTo>
                    <a:pt x="4962" y="6052"/>
                    <a:pt x="3208" y="6504"/>
                    <a:pt x="2379" y="6264"/>
                  </a:cubicBezTo>
                  <a:cubicBezTo>
                    <a:pt x="-2073" y="4961"/>
                    <a:pt x="1030" y="2217"/>
                    <a:pt x="1339" y="6"/>
                  </a:cubicBezTo>
                  <a:lnTo>
                    <a:pt x="1328" y="6"/>
                  </a:lnTo>
                  <a:close/>
                </a:path>
              </a:pathLst>
            </a:custGeom>
            <a:grpFill/>
            <a:ln w="5715" cap="flat">
              <a:noFill/>
              <a:prstDash val="solid"/>
              <a:miter/>
            </a:ln>
          </p:spPr>
          <p:txBody>
            <a:bodyPr rtlCol="0" anchor="ctr"/>
            <a:lstStyle/>
            <a:p>
              <a:endParaRPr lang="zh-CN" altLang="en-US"/>
            </a:p>
          </p:txBody>
        </p:sp>
        <p:sp>
          <p:nvSpPr>
            <p:cNvPr id="6172" name="任意多边形: 形状 6171">
              <a:extLst>
                <a:ext uri="{FF2B5EF4-FFF2-40B4-BE49-F238E27FC236}">
                  <a16:creationId xmlns:a16="http://schemas.microsoft.com/office/drawing/2014/main" id="{523BFDE0-E6D0-5CE0-D749-965D7D12B8D6}"/>
                </a:ext>
              </a:extLst>
            </p:cNvPr>
            <p:cNvSpPr/>
            <p:nvPr/>
          </p:nvSpPr>
          <p:spPr>
            <a:xfrm>
              <a:off x="5314965" y="5336764"/>
              <a:ext cx="5622" cy="5195"/>
            </a:xfrm>
            <a:custGeom>
              <a:avLst/>
              <a:gdLst>
                <a:gd name="connsiteX0" fmla="*/ 0 w 5622"/>
                <a:gd name="connsiteY0" fmla="*/ 80 h 5195"/>
                <a:gd name="connsiteX1" fmla="*/ 3235 w 5622"/>
                <a:gd name="connsiteY1" fmla="*/ 0 h 5195"/>
                <a:gd name="connsiteX2" fmla="*/ 4258 w 5622"/>
                <a:gd name="connsiteY2" fmla="*/ 4829 h 5195"/>
                <a:gd name="connsiteX3" fmla="*/ 0 w 5622"/>
                <a:gd name="connsiteY3" fmla="*/ 80 h 5195"/>
              </a:gdLst>
              <a:ahLst/>
              <a:cxnLst>
                <a:cxn ang="0">
                  <a:pos x="connsiteX0" y="connsiteY0"/>
                </a:cxn>
                <a:cxn ang="0">
                  <a:pos x="connsiteX1" y="connsiteY1"/>
                </a:cxn>
                <a:cxn ang="0">
                  <a:pos x="connsiteX2" y="connsiteY2"/>
                </a:cxn>
                <a:cxn ang="0">
                  <a:pos x="connsiteX3" y="connsiteY3"/>
                </a:cxn>
              </a:cxnLst>
              <a:rect l="l" t="t" r="r" b="b"/>
              <a:pathLst>
                <a:path w="5622" h="5195">
                  <a:moveTo>
                    <a:pt x="0" y="80"/>
                  </a:moveTo>
                  <a:cubicBezTo>
                    <a:pt x="1080" y="85"/>
                    <a:pt x="2160" y="57"/>
                    <a:pt x="3235" y="0"/>
                  </a:cubicBezTo>
                  <a:cubicBezTo>
                    <a:pt x="5138" y="1343"/>
                    <a:pt x="6955" y="3703"/>
                    <a:pt x="4258" y="4829"/>
                  </a:cubicBezTo>
                  <a:cubicBezTo>
                    <a:pt x="497" y="6395"/>
                    <a:pt x="480" y="2589"/>
                    <a:pt x="0" y="80"/>
                  </a:cubicBezTo>
                  <a:close/>
                </a:path>
              </a:pathLst>
            </a:custGeom>
            <a:grpFill/>
            <a:ln w="5715" cap="flat">
              <a:noFill/>
              <a:prstDash val="solid"/>
              <a:miter/>
            </a:ln>
          </p:spPr>
          <p:txBody>
            <a:bodyPr rtlCol="0" anchor="ctr"/>
            <a:lstStyle/>
            <a:p>
              <a:endParaRPr lang="zh-CN" altLang="en-US"/>
            </a:p>
          </p:txBody>
        </p:sp>
        <p:sp>
          <p:nvSpPr>
            <p:cNvPr id="6173" name="任意多边形: 形状 6172">
              <a:extLst>
                <a:ext uri="{FF2B5EF4-FFF2-40B4-BE49-F238E27FC236}">
                  <a16:creationId xmlns:a16="http://schemas.microsoft.com/office/drawing/2014/main" id="{D2FCBD7A-9CFD-8404-7D9B-E5B7A418E4FB}"/>
                </a:ext>
              </a:extLst>
            </p:cNvPr>
            <p:cNvSpPr/>
            <p:nvPr/>
          </p:nvSpPr>
          <p:spPr>
            <a:xfrm>
              <a:off x="5285367" y="5363179"/>
              <a:ext cx="2547" cy="4189"/>
            </a:xfrm>
            <a:custGeom>
              <a:avLst/>
              <a:gdLst>
                <a:gd name="connsiteX0" fmla="*/ 2252 w 2547"/>
                <a:gd name="connsiteY0" fmla="*/ 1880 h 4189"/>
                <a:gd name="connsiteX1" fmla="*/ 1206 w 2547"/>
                <a:gd name="connsiteY1" fmla="*/ 4189 h 4189"/>
                <a:gd name="connsiteX2" fmla="*/ 360 w 2547"/>
                <a:gd name="connsiteY2" fmla="*/ 3017 h 4189"/>
                <a:gd name="connsiteX3" fmla="*/ 0 w 2547"/>
                <a:gd name="connsiteY3" fmla="*/ 0 h 4189"/>
                <a:gd name="connsiteX4" fmla="*/ 2252 w 2547"/>
                <a:gd name="connsiteY4" fmla="*/ 1880 h 4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7" h="4189">
                  <a:moveTo>
                    <a:pt x="2252" y="1880"/>
                  </a:moveTo>
                  <a:cubicBezTo>
                    <a:pt x="2869" y="3183"/>
                    <a:pt x="2520" y="4023"/>
                    <a:pt x="1206" y="4189"/>
                  </a:cubicBezTo>
                  <a:cubicBezTo>
                    <a:pt x="966" y="4218"/>
                    <a:pt x="457" y="3469"/>
                    <a:pt x="360" y="3017"/>
                  </a:cubicBezTo>
                  <a:cubicBezTo>
                    <a:pt x="143" y="2034"/>
                    <a:pt x="108" y="1006"/>
                    <a:pt x="0" y="0"/>
                  </a:cubicBezTo>
                  <a:cubicBezTo>
                    <a:pt x="766" y="640"/>
                    <a:pt x="1537" y="1280"/>
                    <a:pt x="2252" y="1880"/>
                  </a:cubicBezTo>
                  <a:close/>
                </a:path>
              </a:pathLst>
            </a:custGeom>
            <a:grpFill/>
            <a:ln w="5715" cap="flat">
              <a:noFill/>
              <a:prstDash val="solid"/>
              <a:miter/>
            </a:ln>
          </p:spPr>
          <p:txBody>
            <a:bodyPr rtlCol="0" anchor="ctr"/>
            <a:lstStyle/>
            <a:p>
              <a:endParaRPr lang="zh-CN" altLang="en-US"/>
            </a:p>
          </p:txBody>
        </p:sp>
        <p:sp>
          <p:nvSpPr>
            <p:cNvPr id="6174" name="任意多边形: 形状 6173">
              <a:extLst>
                <a:ext uri="{FF2B5EF4-FFF2-40B4-BE49-F238E27FC236}">
                  <a16:creationId xmlns:a16="http://schemas.microsoft.com/office/drawing/2014/main" id="{C7AD6A06-C3A5-A5F8-3C1A-6C49A1450762}"/>
                </a:ext>
              </a:extLst>
            </p:cNvPr>
            <p:cNvSpPr/>
            <p:nvPr/>
          </p:nvSpPr>
          <p:spPr>
            <a:xfrm>
              <a:off x="5337973" y="5264446"/>
              <a:ext cx="6577" cy="3354"/>
            </a:xfrm>
            <a:custGeom>
              <a:avLst/>
              <a:gdLst>
                <a:gd name="connsiteX0" fmla="*/ 0 w 6577"/>
                <a:gd name="connsiteY0" fmla="*/ 3355 h 3354"/>
                <a:gd name="connsiteX1" fmla="*/ 3263 w 6577"/>
                <a:gd name="connsiteY1" fmla="*/ 0 h 3354"/>
                <a:gd name="connsiteX2" fmla="*/ 6578 w 6577"/>
                <a:gd name="connsiteY2" fmla="*/ 3320 h 3354"/>
                <a:gd name="connsiteX3" fmla="*/ 0 w 6577"/>
                <a:gd name="connsiteY3" fmla="*/ 3355 h 3354"/>
              </a:gdLst>
              <a:ahLst/>
              <a:cxnLst>
                <a:cxn ang="0">
                  <a:pos x="connsiteX0" y="connsiteY0"/>
                </a:cxn>
                <a:cxn ang="0">
                  <a:pos x="connsiteX1" y="connsiteY1"/>
                </a:cxn>
                <a:cxn ang="0">
                  <a:pos x="connsiteX2" y="connsiteY2"/>
                </a:cxn>
                <a:cxn ang="0">
                  <a:pos x="connsiteX3" y="connsiteY3"/>
                </a:cxn>
              </a:cxnLst>
              <a:rect l="l" t="t" r="r" b="b"/>
              <a:pathLst>
                <a:path w="6577" h="3354">
                  <a:moveTo>
                    <a:pt x="0" y="3355"/>
                  </a:moveTo>
                  <a:cubicBezTo>
                    <a:pt x="1086" y="2240"/>
                    <a:pt x="2177" y="1120"/>
                    <a:pt x="3263" y="0"/>
                  </a:cubicBezTo>
                  <a:cubicBezTo>
                    <a:pt x="4366" y="1109"/>
                    <a:pt x="5475" y="2211"/>
                    <a:pt x="6578" y="3320"/>
                  </a:cubicBezTo>
                  <a:cubicBezTo>
                    <a:pt x="4389" y="3332"/>
                    <a:pt x="2195" y="3343"/>
                    <a:pt x="0" y="3355"/>
                  </a:cubicBezTo>
                  <a:close/>
                </a:path>
              </a:pathLst>
            </a:custGeom>
            <a:grpFill/>
            <a:ln w="5715" cap="flat">
              <a:noFill/>
              <a:prstDash val="solid"/>
              <a:miter/>
            </a:ln>
          </p:spPr>
          <p:txBody>
            <a:bodyPr rtlCol="0" anchor="ctr"/>
            <a:lstStyle/>
            <a:p>
              <a:endParaRPr lang="zh-CN" altLang="en-US"/>
            </a:p>
          </p:txBody>
        </p:sp>
        <p:sp>
          <p:nvSpPr>
            <p:cNvPr id="6175" name="任意多边形: 形状 6174">
              <a:extLst>
                <a:ext uri="{FF2B5EF4-FFF2-40B4-BE49-F238E27FC236}">
                  <a16:creationId xmlns:a16="http://schemas.microsoft.com/office/drawing/2014/main" id="{16A762DC-66CF-8ED8-DC21-3D5D4F8F92B0}"/>
                </a:ext>
              </a:extLst>
            </p:cNvPr>
            <p:cNvSpPr/>
            <p:nvPr/>
          </p:nvSpPr>
          <p:spPr>
            <a:xfrm>
              <a:off x="5341277" y="5271104"/>
              <a:ext cx="3286" cy="3257"/>
            </a:xfrm>
            <a:custGeom>
              <a:avLst/>
              <a:gdLst>
                <a:gd name="connsiteX0" fmla="*/ 3286 w 3286"/>
                <a:gd name="connsiteY0" fmla="*/ 3258 h 3257"/>
                <a:gd name="connsiteX1" fmla="*/ 0 w 3286"/>
                <a:gd name="connsiteY1" fmla="*/ 3258 h 3257"/>
                <a:gd name="connsiteX2" fmla="*/ 3269 w 3286"/>
                <a:gd name="connsiteY2" fmla="*/ 0 h 3257"/>
                <a:gd name="connsiteX3" fmla="*/ 3286 w 3286"/>
                <a:gd name="connsiteY3" fmla="*/ 3258 h 3257"/>
              </a:gdLst>
              <a:ahLst/>
              <a:cxnLst>
                <a:cxn ang="0">
                  <a:pos x="connsiteX0" y="connsiteY0"/>
                </a:cxn>
                <a:cxn ang="0">
                  <a:pos x="connsiteX1" y="connsiteY1"/>
                </a:cxn>
                <a:cxn ang="0">
                  <a:pos x="connsiteX2" y="connsiteY2"/>
                </a:cxn>
                <a:cxn ang="0">
                  <a:pos x="connsiteX3" y="connsiteY3"/>
                </a:cxn>
              </a:cxnLst>
              <a:rect l="l" t="t" r="r" b="b"/>
              <a:pathLst>
                <a:path w="3286" h="3257">
                  <a:moveTo>
                    <a:pt x="3286" y="3258"/>
                  </a:moveTo>
                  <a:cubicBezTo>
                    <a:pt x="2189" y="3258"/>
                    <a:pt x="1097" y="3258"/>
                    <a:pt x="0" y="3258"/>
                  </a:cubicBezTo>
                  <a:cubicBezTo>
                    <a:pt x="1092" y="2172"/>
                    <a:pt x="2177" y="1086"/>
                    <a:pt x="3269" y="0"/>
                  </a:cubicBezTo>
                  <a:cubicBezTo>
                    <a:pt x="3275" y="1086"/>
                    <a:pt x="3280" y="2172"/>
                    <a:pt x="3286" y="3258"/>
                  </a:cubicBezTo>
                  <a:close/>
                </a:path>
              </a:pathLst>
            </a:custGeom>
            <a:grpFill/>
            <a:ln w="5715" cap="flat">
              <a:noFill/>
              <a:prstDash val="solid"/>
              <a:miter/>
            </a:ln>
          </p:spPr>
          <p:txBody>
            <a:bodyPr rtlCol="0" anchor="ctr"/>
            <a:lstStyle/>
            <a:p>
              <a:endParaRPr lang="zh-CN" altLang="en-US"/>
            </a:p>
          </p:txBody>
        </p:sp>
        <p:sp>
          <p:nvSpPr>
            <p:cNvPr id="6176" name="任意多边形: 形状 6175">
              <a:extLst>
                <a:ext uri="{FF2B5EF4-FFF2-40B4-BE49-F238E27FC236}">
                  <a16:creationId xmlns:a16="http://schemas.microsoft.com/office/drawing/2014/main" id="{DDB32EBA-8D19-3A49-E894-4C4E998246D5}"/>
                </a:ext>
              </a:extLst>
            </p:cNvPr>
            <p:cNvSpPr/>
            <p:nvPr/>
          </p:nvSpPr>
          <p:spPr>
            <a:xfrm>
              <a:off x="5291945" y="5280940"/>
              <a:ext cx="1365" cy="1365"/>
            </a:xfrm>
            <a:custGeom>
              <a:avLst/>
              <a:gdLst>
                <a:gd name="connsiteX0" fmla="*/ 0 w 1365"/>
                <a:gd name="connsiteY0" fmla="*/ 0 h 1365"/>
                <a:gd name="connsiteX1" fmla="*/ 1366 w 1365"/>
                <a:gd name="connsiteY1" fmla="*/ 754 h 1365"/>
                <a:gd name="connsiteX2" fmla="*/ 754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54"/>
                  </a:lnTo>
                  <a:lnTo>
                    <a:pt x="754" y="1366"/>
                  </a:lnTo>
                  <a:close/>
                </a:path>
              </a:pathLst>
            </a:custGeom>
            <a:grpFill/>
            <a:ln w="5715" cap="flat">
              <a:noFill/>
              <a:prstDash val="solid"/>
              <a:miter/>
            </a:ln>
          </p:spPr>
          <p:txBody>
            <a:bodyPr rtlCol="0" anchor="ctr"/>
            <a:lstStyle/>
            <a:p>
              <a:endParaRPr lang="zh-CN" altLang="en-US"/>
            </a:p>
          </p:txBody>
        </p:sp>
        <p:sp>
          <p:nvSpPr>
            <p:cNvPr id="6177" name="任意多边形: 形状 6176">
              <a:extLst>
                <a:ext uri="{FF2B5EF4-FFF2-40B4-BE49-F238E27FC236}">
                  <a16:creationId xmlns:a16="http://schemas.microsoft.com/office/drawing/2014/main" id="{8103B38F-EC5E-BA74-C0AB-B8E986F33F5B}"/>
                </a:ext>
              </a:extLst>
            </p:cNvPr>
            <p:cNvSpPr/>
            <p:nvPr/>
          </p:nvSpPr>
          <p:spPr>
            <a:xfrm>
              <a:off x="5198726" y="5283762"/>
              <a:ext cx="15440" cy="20243"/>
            </a:xfrm>
            <a:custGeom>
              <a:avLst/>
              <a:gdLst>
                <a:gd name="connsiteX0" fmla="*/ 14009 w 15440"/>
                <a:gd name="connsiteY0" fmla="*/ 20244 h 20243"/>
                <a:gd name="connsiteX1" fmla="*/ 1961 w 15440"/>
                <a:gd name="connsiteY1" fmla="*/ 7282 h 20243"/>
                <a:gd name="connsiteX2" fmla="*/ 590 w 15440"/>
                <a:gd name="connsiteY2" fmla="*/ 1973 h 20243"/>
                <a:gd name="connsiteX3" fmla="*/ 5882 w 15440"/>
                <a:gd name="connsiteY3" fmla="*/ 864 h 20243"/>
                <a:gd name="connsiteX4" fmla="*/ 14009 w 15440"/>
                <a:gd name="connsiteY4" fmla="*/ 20244 h 20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0" h="20243">
                  <a:moveTo>
                    <a:pt x="14009" y="20244"/>
                  </a:moveTo>
                  <a:cubicBezTo>
                    <a:pt x="10699" y="13551"/>
                    <a:pt x="7545" y="9088"/>
                    <a:pt x="1961" y="7282"/>
                  </a:cubicBezTo>
                  <a:cubicBezTo>
                    <a:pt x="-605" y="6448"/>
                    <a:pt x="-176" y="4122"/>
                    <a:pt x="590" y="1973"/>
                  </a:cubicBezTo>
                  <a:cubicBezTo>
                    <a:pt x="1755" y="-1273"/>
                    <a:pt x="4590" y="344"/>
                    <a:pt x="5882" y="864"/>
                  </a:cubicBezTo>
                  <a:cubicBezTo>
                    <a:pt x="13403" y="3905"/>
                    <a:pt x="17906" y="8814"/>
                    <a:pt x="14009" y="20244"/>
                  </a:cubicBezTo>
                  <a:close/>
                </a:path>
              </a:pathLst>
            </a:custGeom>
            <a:grpFill/>
            <a:ln w="5715" cap="flat">
              <a:noFill/>
              <a:prstDash val="solid"/>
              <a:miter/>
            </a:ln>
          </p:spPr>
          <p:txBody>
            <a:bodyPr rtlCol="0" anchor="ctr"/>
            <a:lstStyle/>
            <a:p>
              <a:endParaRPr lang="zh-CN" altLang="en-US"/>
            </a:p>
          </p:txBody>
        </p:sp>
        <p:sp>
          <p:nvSpPr>
            <p:cNvPr id="6178" name="任意多边形: 形状 6177">
              <a:extLst>
                <a:ext uri="{FF2B5EF4-FFF2-40B4-BE49-F238E27FC236}">
                  <a16:creationId xmlns:a16="http://schemas.microsoft.com/office/drawing/2014/main" id="{8FC31B09-377F-7A52-A7FB-78F5A839B586}"/>
                </a:ext>
              </a:extLst>
            </p:cNvPr>
            <p:cNvSpPr/>
            <p:nvPr/>
          </p:nvSpPr>
          <p:spPr>
            <a:xfrm>
              <a:off x="5243136" y="5273985"/>
              <a:ext cx="16365" cy="14584"/>
            </a:xfrm>
            <a:custGeom>
              <a:avLst/>
              <a:gdLst>
                <a:gd name="connsiteX0" fmla="*/ 15924 w 16365"/>
                <a:gd name="connsiteY0" fmla="*/ 3669 h 14584"/>
                <a:gd name="connsiteX1" fmla="*/ 12678 w 16365"/>
                <a:gd name="connsiteY1" fmla="*/ 7018 h 14584"/>
                <a:gd name="connsiteX2" fmla="*/ 94 w 16365"/>
                <a:gd name="connsiteY2" fmla="*/ 14584 h 14584"/>
                <a:gd name="connsiteX3" fmla="*/ 12633 w 16365"/>
                <a:gd name="connsiteY3" fmla="*/ 383 h 14584"/>
                <a:gd name="connsiteX4" fmla="*/ 15924 w 16365"/>
                <a:gd name="connsiteY4" fmla="*/ 3669 h 14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5" h="14584">
                  <a:moveTo>
                    <a:pt x="15924" y="3669"/>
                  </a:moveTo>
                  <a:cubicBezTo>
                    <a:pt x="14844" y="4783"/>
                    <a:pt x="13758" y="5903"/>
                    <a:pt x="12678" y="7018"/>
                  </a:cubicBezTo>
                  <a:cubicBezTo>
                    <a:pt x="7969" y="8229"/>
                    <a:pt x="6209" y="14145"/>
                    <a:pt x="94" y="14584"/>
                  </a:cubicBezTo>
                  <a:cubicBezTo>
                    <a:pt x="-1129" y="4766"/>
                    <a:pt x="9941" y="6081"/>
                    <a:pt x="12633" y="383"/>
                  </a:cubicBezTo>
                  <a:cubicBezTo>
                    <a:pt x="15810" y="-606"/>
                    <a:pt x="17130" y="263"/>
                    <a:pt x="15924" y="3669"/>
                  </a:cubicBezTo>
                  <a:close/>
                </a:path>
              </a:pathLst>
            </a:custGeom>
            <a:grpFill/>
            <a:ln w="5715" cap="flat">
              <a:noFill/>
              <a:prstDash val="solid"/>
              <a:miter/>
            </a:ln>
          </p:spPr>
          <p:txBody>
            <a:bodyPr rtlCol="0" anchor="ctr"/>
            <a:lstStyle/>
            <a:p>
              <a:endParaRPr lang="zh-CN" altLang="en-US"/>
            </a:p>
          </p:txBody>
        </p:sp>
        <p:sp>
          <p:nvSpPr>
            <p:cNvPr id="6179" name="任意多边形: 形状 6178">
              <a:extLst>
                <a:ext uri="{FF2B5EF4-FFF2-40B4-BE49-F238E27FC236}">
                  <a16:creationId xmlns:a16="http://schemas.microsoft.com/office/drawing/2014/main" id="{9FEF4D17-46C0-9FFE-6387-CC98FA5C8680}"/>
                </a:ext>
              </a:extLst>
            </p:cNvPr>
            <p:cNvSpPr/>
            <p:nvPr/>
          </p:nvSpPr>
          <p:spPr>
            <a:xfrm>
              <a:off x="5206786" y="5342884"/>
              <a:ext cx="2982" cy="7138"/>
            </a:xfrm>
            <a:custGeom>
              <a:avLst/>
              <a:gdLst>
                <a:gd name="connsiteX0" fmla="*/ 0 w 2982"/>
                <a:gd name="connsiteY0" fmla="*/ 2240 h 7138"/>
                <a:gd name="connsiteX1" fmla="*/ 1612 w 2982"/>
                <a:gd name="connsiteY1" fmla="*/ 0 h 7138"/>
                <a:gd name="connsiteX2" fmla="*/ 2875 w 2982"/>
                <a:gd name="connsiteY2" fmla="*/ 4109 h 7138"/>
                <a:gd name="connsiteX3" fmla="*/ 2943 w 2982"/>
                <a:gd name="connsiteY3" fmla="*/ 7138 h 7138"/>
                <a:gd name="connsiteX4" fmla="*/ 0 w 2982"/>
                <a:gd name="connsiteY4" fmla="*/ 2240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2" h="7138">
                  <a:moveTo>
                    <a:pt x="0" y="2240"/>
                  </a:moveTo>
                  <a:cubicBezTo>
                    <a:pt x="531" y="1492"/>
                    <a:pt x="1074" y="743"/>
                    <a:pt x="1612" y="0"/>
                  </a:cubicBezTo>
                  <a:cubicBezTo>
                    <a:pt x="2046" y="1366"/>
                    <a:pt x="2589" y="2709"/>
                    <a:pt x="2875" y="4109"/>
                  </a:cubicBezTo>
                  <a:cubicBezTo>
                    <a:pt x="3075" y="5081"/>
                    <a:pt x="2932" y="6127"/>
                    <a:pt x="2943" y="7138"/>
                  </a:cubicBezTo>
                  <a:cubicBezTo>
                    <a:pt x="1097" y="6029"/>
                    <a:pt x="6" y="4463"/>
                    <a:pt x="0" y="2240"/>
                  </a:cubicBezTo>
                  <a:close/>
                </a:path>
              </a:pathLst>
            </a:custGeom>
            <a:grpFill/>
            <a:ln w="5715" cap="flat">
              <a:noFill/>
              <a:prstDash val="solid"/>
              <a:miter/>
            </a:ln>
          </p:spPr>
          <p:txBody>
            <a:bodyPr rtlCol="0" anchor="ctr"/>
            <a:lstStyle/>
            <a:p>
              <a:endParaRPr lang="zh-CN" altLang="en-US"/>
            </a:p>
          </p:txBody>
        </p:sp>
        <p:sp>
          <p:nvSpPr>
            <p:cNvPr id="6180" name="任意多边形: 形状 6179">
              <a:extLst>
                <a:ext uri="{FF2B5EF4-FFF2-40B4-BE49-F238E27FC236}">
                  <a16:creationId xmlns:a16="http://schemas.microsoft.com/office/drawing/2014/main" id="{F95034AE-21CF-4608-7B4B-C257A3002134}"/>
                </a:ext>
              </a:extLst>
            </p:cNvPr>
            <p:cNvSpPr/>
            <p:nvPr/>
          </p:nvSpPr>
          <p:spPr>
            <a:xfrm>
              <a:off x="5214946" y="5338792"/>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6181" name="任意多边形: 形状 6180">
              <a:extLst>
                <a:ext uri="{FF2B5EF4-FFF2-40B4-BE49-F238E27FC236}">
                  <a16:creationId xmlns:a16="http://schemas.microsoft.com/office/drawing/2014/main" id="{0632602B-018B-4374-202F-337032F870C2}"/>
                </a:ext>
              </a:extLst>
            </p:cNvPr>
            <p:cNvSpPr/>
            <p:nvPr/>
          </p:nvSpPr>
          <p:spPr>
            <a:xfrm>
              <a:off x="4969949" y="5170051"/>
              <a:ext cx="86382" cy="88512"/>
            </a:xfrm>
            <a:custGeom>
              <a:avLst/>
              <a:gdLst>
                <a:gd name="connsiteX0" fmla="*/ 55574 w 86382"/>
                <a:gd name="connsiteY0" fmla="*/ 8881 h 88512"/>
                <a:gd name="connsiteX1" fmla="*/ 58889 w 86382"/>
                <a:gd name="connsiteY1" fmla="*/ 2280 h 88512"/>
                <a:gd name="connsiteX2" fmla="*/ 69341 w 86382"/>
                <a:gd name="connsiteY2" fmla="*/ 2143 h 88512"/>
                <a:gd name="connsiteX3" fmla="*/ 77834 w 86382"/>
                <a:gd name="connsiteY3" fmla="*/ 1652 h 88512"/>
                <a:gd name="connsiteX4" fmla="*/ 76902 w 86382"/>
                <a:gd name="connsiteY4" fmla="*/ 12751 h 88512"/>
                <a:gd name="connsiteX5" fmla="*/ 75365 w 86382"/>
                <a:gd name="connsiteY5" fmla="*/ 15494 h 88512"/>
                <a:gd name="connsiteX6" fmla="*/ 75348 w 86382"/>
                <a:gd name="connsiteY6" fmla="*/ 15482 h 88512"/>
                <a:gd name="connsiteX7" fmla="*/ 85269 w 86382"/>
                <a:gd name="connsiteY7" fmla="*/ 22072 h 88512"/>
                <a:gd name="connsiteX8" fmla="*/ 86378 w 86382"/>
                <a:gd name="connsiteY8" fmla="*/ 24426 h 88512"/>
                <a:gd name="connsiteX9" fmla="*/ 85995 w 86382"/>
                <a:gd name="connsiteY9" fmla="*/ 25792 h 88512"/>
                <a:gd name="connsiteX10" fmla="*/ 78868 w 86382"/>
                <a:gd name="connsiteY10" fmla="*/ 30067 h 88512"/>
                <a:gd name="connsiteX11" fmla="*/ 74645 w 86382"/>
                <a:gd name="connsiteY11" fmla="*/ 30273 h 88512"/>
                <a:gd name="connsiteX12" fmla="*/ 68273 w 86382"/>
                <a:gd name="connsiteY12" fmla="*/ 48726 h 88512"/>
                <a:gd name="connsiteX13" fmla="*/ 65215 w 86382"/>
                <a:gd name="connsiteY13" fmla="*/ 56385 h 88512"/>
                <a:gd name="connsiteX14" fmla="*/ 66295 w 86382"/>
                <a:gd name="connsiteY14" fmla="*/ 61505 h 88512"/>
                <a:gd name="connsiteX15" fmla="*/ 65489 w 86382"/>
                <a:gd name="connsiteY15" fmla="*/ 64837 h 88512"/>
                <a:gd name="connsiteX16" fmla="*/ 47642 w 86382"/>
                <a:gd name="connsiteY16" fmla="*/ 76027 h 88512"/>
                <a:gd name="connsiteX17" fmla="*/ 40646 w 86382"/>
                <a:gd name="connsiteY17" fmla="*/ 82170 h 88512"/>
                <a:gd name="connsiteX18" fmla="*/ 22118 w 86382"/>
                <a:gd name="connsiteY18" fmla="*/ 84445 h 88512"/>
                <a:gd name="connsiteX19" fmla="*/ 12894 w 86382"/>
                <a:gd name="connsiteY19" fmla="*/ 84519 h 88512"/>
                <a:gd name="connsiteX20" fmla="*/ 12894 w 86382"/>
                <a:gd name="connsiteY20" fmla="*/ 81313 h 88512"/>
                <a:gd name="connsiteX21" fmla="*/ 13729 w 86382"/>
                <a:gd name="connsiteY21" fmla="*/ 79085 h 88512"/>
                <a:gd name="connsiteX22" fmla="*/ 12871 w 86382"/>
                <a:gd name="connsiteY22" fmla="*/ 77976 h 88512"/>
                <a:gd name="connsiteX23" fmla="*/ 12871 w 86382"/>
                <a:gd name="connsiteY23" fmla="*/ 74718 h 88512"/>
                <a:gd name="connsiteX24" fmla="*/ 13700 w 86382"/>
                <a:gd name="connsiteY24" fmla="*/ 72529 h 88512"/>
                <a:gd name="connsiteX25" fmla="*/ 12843 w 86382"/>
                <a:gd name="connsiteY25" fmla="*/ 71443 h 88512"/>
                <a:gd name="connsiteX26" fmla="*/ 6276 w 86382"/>
                <a:gd name="connsiteY26" fmla="*/ 71443 h 88512"/>
                <a:gd name="connsiteX27" fmla="*/ 5459 w 86382"/>
                <a:gd name="connsiteY27" fmla="*/ 69232 h 88512"/>
                <a:gd name="connsiteX28" fmla="*/ 6322 w 86382"/>
                <a:gd name="connsiteY28" fmla="*/ 68146 h 88512"/>
                <a:gd name="connsiteX29" fmla="*/ 6305 w 86382"/>
                <a:gd name="connsiteY29" fmla="*/ 58259 h 88512"/>
                <a:gd name="connsiteX30" fmla="*/ 6288 w 86382"/>
                <a:gd name="connsiteY30" fmla="*/ 58276 h 88512"/>
                <a:gd name="connsiteX31" fmla="*/ 6516 w 86382"/>
                <a:gd name="connsiteY31" fmla="*/ 53676 h 88512"/>
                <a:gd name="connsiteX32" fmla="*/ 4562 w 86382"/>
                <a:gd name="connsiteY32" fmla="*/ 51452 h 88512"/>
                <a:gd name="connsiteX33" fmla="*/ 3002 w 86382"/>
                <a:gd name="connsiteY33" fmla="*/ 51681 h 88512"/>
                <a:gd name="connsiteX34" fmla="*/ 2242 w 86382"/>
                <a:gd name="connsiteY34" fmla="*/ 34050 h 88512"/>
                <a:gd name="connsiteX35" fmla="*/ 27919 w 86382"/>
                <a:gd name="connsiteY35" fmla="*/ 20026 h 88512"/>
                <a:gd name="connsiteX36" fmla="*/ 35880 w 86382"/>
                <a:gd name="connsiteY36" fmla="*/ 28650 h 88512"/>
                <a:gd name="connsiteX37" fmla="*/ 35886 w 86382"/>
                <a:gd name="connsiteY37" fmla="*/ 28650 h 88512"/>
                <a:gd name="connsiteX38" fmla="*/ 32645 w 86382"/>
                <a:gd name="connsiteY38" fmla="*/ 38582 h 88512"/>
                <a:gd name="connsiteX39" fmla="*/ 25513 w 86382"/>
                <a:gd name="connsiteY39" fmla="*/ 49544 h 88512"/>
                <a:gd name="connsiteX40" fmla="*/ 24061 w 86382"/>
                <a:gd name="connsiteY40" fmla="*/ 61248 h 88512"/>
                <a:gd name="connsiteX41" fmla="*/ 35892 w 86382"/>
                <a:gd name="connsiteY41" fmla="*/ 41823 h 88512"/>
                <a:gd name="connsiteX42" fmla="*/ 42452 w 86382"/>
                <a:gd name="connsiteY42" fmla="*/ 38519 h 88512"/>
                <a:gd name="connsiteX43" fmla="*/ 45721 w 86382"/>
                <a:gd name="connsiteY43" fmla="*/ 42480 h 88512"/>
                <a:gd name="connsiteX44" fmla="*/ 51991 w 86382"/>
                <a:gd name="connsiteY44" fmla="*/ 32033 h 88512"/>
                <a:gd name="connsiteX45" fmla="*/ 64592 w 86382"/>
                <a:gd name="connsiteY45" fmla="*/ 13853 h 88512"/>
                <a:gd name="connsiteX46" fmla="*/ 66633 w 86382"/>
                <a:gd name="connsiteY46" fmla="*/ 11310 h 88512"/>
                <a:gd name="connsiteX47" fmla="*/ 55574 w 86382"/>
                <a:gd name="connsiteY47" fmla="*/ 8881 h 88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86382" h="88512">
                  <a:moveTo>
                    <a:pt x="55574" y="8881"/>
                  </a:moveTo>
                  <a:cubicBezTo>
                    <a:pt x="55700" y="6190"/>
                    <a:pt x="56260" y="3715"/>
                    <a:pt x="58889" y="2280"/>
                  </a:cubicBezTo>
                  <a:cubicBezTo>
                    <a:pt x="62403" y="4315"/>
                    <a:pt x="65764" y="4069"/>
                    <a:pt x="69341" y="2143"/>
                  </a:cubicBezTo>
                  <a:cubicBezTo>
                    <a:pt x="71953" y="738"/>
                    <a:pt x="74931" y="-1617"/>
                    <a:pt x="77834" y="1652"/>
                  </a:cubicBezTo>
                  <a:cubicBezTo>
                    <a:pt x="81326" y="5590"/>
                    <a:pt x="80343" y="9270"/>
                    <a:pt x="76902" y="12751"/>
                  </a:cubicBezTo>
                  <a:cubicBezTo>
                    <a:pt x="76194" y="13470"/>
                    <a:pt x="75868" y="14568"/>
                    <a:pt x="75365" y="15494"/>
                  </a:cubicBezTo>
                  <a:lnTo>
                    <a:pt x="75348" y="15482"/>
                  </a:lnTo>
                  <a:cubicBezTo>
                    <a:pt x="80509" y="14888"/>
                    <a:pt x="81834" y="20066"/>
                    <a:pt x="85269" y="22072"/>
                  </a:cubicBezTo>
                  <a:cubicBezTo>
                    <a:pt x="86058" y="22774"/>
                    <a:pt x="86429" y="23558"/>
                    <a:pt x="86378" y="24426"/>
                  </a:cubicBezTo>
                  <a:cubicBezTo>
                    <a:pt x="86326" y="25335"/>
                    <a:pt x="86195" y="25786"/>
                    <a:pt x="85995" y="25792"/>
                  </a:cubicBezTo>
                  <a:cubicBezTo>
                    <a:pt x="84126" y="28055"/>
                    <a:pt x="81629" y="29267"/>
                    <a:pt x="78868" y="30067"/>
                  </a:cubicBezTo>
                  <a:cubicBezTo>
                    <a:pt x="77462" y="30301"/>
                    <a:pt x="76051" y="30330"/>
                    <a:pt x="74645" y="30273"/>
                  </a:cubicBezTo>
                  <a:cubicBezTo>
                    <a:pt x="64432" y="33650"/>
                    <a:pt x="69336" y="42234"/>
                    <a:pt x="68273" y="48726"/>
                  </a:cubicBezTo>
                  <a:cubicBezTo>
                    <a:pt x="68141" y="51658"/>
                    <a:pt x="67290" y="54310"/>
                    <a:pt x="65215" y="56385"/>
                  </a:cubicBezTo>
                  <a:cubicBezTo>
                    <a:pt x="60563" y="59013"/>
                    <a:pt x="64832" y="59979"/>
                    <a:pt x="66295" y="61505"/>
                  </a:cubicBezTo>
                  <a:cubicBezTo>
                    <a:pt x="66838" y="62831"/>
                    <a:pt x="66564" y="63934"/>
                    <a:pt x="65489" y="64837"/>
                  </a:cubicBezTo>
                  <a:cubicBezTo>
                    <a:pt x="61118" y="70901"/>
                    <a:pt x="52368" y="69803"/>
                    <a:pt x="47642" y="76027"/>
                  </a:cubicBezTo>
                  <a:cubicBezTo>
                    <a:pt x="46099" y="78061"/>
                    <a:pt x="42589" y="79644"/>
                    <a:pt x="40646" y="82170"/>
                  </a:cubicBezTo>
                  <a:cubicBezTo>
                    <a:pt x="34737" y="89868"/>
                    <a:pt x="31411" y="90474"/>
                    <a:pt x="22118" y="84445"/>
                  </a:cubicBezTo>
                  <a:cubicBezTo>
                    <a:pt x="18729" y="82245"/>
                    <a:pt x="15952" y="85200"/>
                    <a:pt x="12894" y="84519"/>
                  </a:cubicBezTo>
                  <a:cubicBezTo>
                    <a:pt x="12894" y="83451"/>
                    <a:pt x="12894" y="82382"/>
                    <a:pt x="12894" y="81313"/>
                  </a:cubicBezTo>
                  <a:cubicBezTo>
                    <a:pt x="13740" y="80565"/>
                    <a:pt x="14014" y="79822"/>
                    <a:pt x="13729" y="79085"/>
                  </a:cubicBezTo>
                  <a:cubicBezTo>
                    <a:pt x="13443" y="78347"/>
                    <a:pt x="13157" y="77976"/>
                    <a:pt x="12871" y="77976"/>
                  </a:cubicBezTo>
                  <a:cubicBezTo>
                    <a:pt x="12866" y="76890"/>
                    <a:pt x="12866" y="75804"/>
                    <a:pt x="12871" y="74718"/>
                  </a:cubicBezTo>
                  <a:cubicBezTo>
                    <a:pt x="13712" y="73987"/>
                    <a:pt x="13992" y="73255"/>
                    <a:pt x="13700" y="72529"/>
                  </a:cubicBezTo>
                  <a:cubicBezTo>
                    <a:pt x="13414" y="71809"/>
                    <a:pt x="13129" y="71443"/>
                    <a:pt x="12843" y="71443"/>
                  </a:cubicBezTo>
                  <a:cubicBezTo>
                    <a:pt x="10654" y="71443"/>
                    <a:pt x="8465" y="71443"/>
                    <a:pt x="6276" y="71443"/>
                  </a:cubicBezTo>
                  <a:cubicBezTo>
                    <a:pt x="5436" y="70701"/>
                    <a:pt x="5168" y="69963"/>
                    <a:pt x="5459" y="69232"/>
                  </a:cubicBezTo>
                  <a:cubicBezTo>
                    <a:pt x="5751" y="68506"/>
                    <a:pt x="6036" y="68146"/>
                    <a:pt x="6322" y="68146"/>
                  </a:cubicBezTo>
                  <a:cubicBezTo>
                    <a:pt x="18895" y="64826"/>
                    <a:pt x="6728" y="61551"/>
                    <a:pt x="6305" y="58259"/>
                  </a:cubicBezTo>
                  <a:cubicBezTo>
                    <a:pt x="6305" y="58259"/>
                    <a:pt x="6288" y="58276"/>
                    <a:pt x="6288" y="58276"/>
                  </a:cubicBezTo>
                  <a:cubicBezTo>
                    <a:pt x="7785" y="56802"/>
                    <a:pt x="7282" y="55230"/>
                    <a:pt x="6516" y="53676"/>
                  </a:cubicBezTo>
                  <a:cubicBezTo>
                    <a:pt x="6436" y="52458"/>
                    <a:pt x="5779" y="51698"/>
                    <a:pt x="4562" y="51452"/>
                  </a:cubicBezTo>
                  <a:cubicBezTo>
                    <a:pt x="4568" y="51475"/>
                    <a:pt x="3002" y="51681"/>
                    <a:pt x="3002" y="51681"/>
                  </a:cubicBezTo>
                  <a:cubicBezTo>
                    <a:pt x="-4525" y="46120"/>
                    <a:pt x="4790" y="39828"/>
                    <a:pt x="2242" y="34050"/>
                  </a:cubicBezTo>
                  <a:cubicBezTo>
                    <a:pt x="15963" y="38748"/>
                    <a:pt x="17541" y="21174"/>
                    <a:pt x="27919" y="20026"/>
                  </a:cubicBezTo>
                  <a:cubicBezTo>
                    <a:pt x="33931" y="19363"/>
                    <a:pt x="31645" y="27192"/>
                    <a:pt x="35880" y="28650"/>
                  </a:cubicBezTo>
                  <a:lnTo>
                    <a:pt x="35886" y="28650"/>
                  </a:lnTo>
                  <a:cubicBezTo>
                    <a:pt x="34806" y="31958"/>
                    <a:pt x="33726" y="35273"/>
                    <a:pt x="32645" y="38582"/>
                  </a:cubicBezTo>
                  <a:cubicBezTo>
                    <a:pt x="33903" y="44583"/>
                    <a:pt x="29588" y="47315"/>
                    <a:pt x="25513" y="49544"/>
                  </a:cubicBezTo>
                  <a:cubicBezTo>
                    <a:pt x="19141" y="53041"/>
                    <a:pt x="21175" y="57053"/>
                    <a:pt x="24061" y="61248"/>
                  </a:cubicBezTo>
                  <a:cubicBezTo>
                    <a:pt x="26039" y="53750"/>
                    <a:pt x="31777" y="48281"/>
                    <a:pt x="35892" y="41823"/>
                  </a:cubicBezTo>
                  <a:cubicBezTo>
                    <a:pt x="38080" y="40720"/>
                    <a:pt x="40263" y="39622"/>
                    <a:pt x="42452" y="38519"/>
                  </a:cubicBezTo>
                  <a:cubicBezTo>
                    <a:pt x="42755" y="40560"/>
                    <a:pt x="42978" y="43703"/>
                    <a:pt x="45721" y="42480"/>
                  </a:cubicBezTo>
                  <a:cubicBezTo>
                    <a:pt x="49870" y="40634"/>
                    <a:pt x="53271" y="36548"/>
                    <a:pt x="51991" y="32033"/>
                  </a:cubicBezTo>
                  <a:cubicBezTo>
                    <a:pt x="48670" y="20294"/>
                    <a:pt x="55328" y="16442"/>
                    <a:pt x="64592" y="13853"/>
                  </a:cubicBezTo>
                  <a:cubicBezTo>
                    <a:pt x="65392" y="13631"/>
                    <a:pt x="65884" y="12282"/>
                    <a:pt x="66633" y="11310"/>
                  </a:cubicBezTo>
                  <a:cubicBezTo>
                    <a:pt x="63632" y="7401"/>
                    <a:pt x="57991" y="14985"/>
                    <a:pt x="55574" y="8881"/>
                  </a:cubicBezTo>
                  <a:close/>
                </a:path>
              </a:pathLst>
            </a:custGeom>
            <a:grpFill/>
            <a:ln w="5715" cap="flat">
              <a:noFill/>
              <a:prstDash val="solid"/>
              <a:miter/>
            </a:ln>
          </p:spPr>
          <p:txBody>
            <a:bodyPr rtlCol="0" anchor="ctr"/>
            <a:lstStyle/>
            <a:p>
              <a:endParaRPr lang="zh-CN" altLang="en-US"/>
            </a:p>
          </p:txBody>
        </p:sp>
        <p:sp>
          <p:nvSpPr>
            <p:cNvPr id="6182" name="任意多边形: 形状 6181">
              <a:extLst>
                <a:ext uri="{FF2B5EF4-FFF2-40B4-BE49-F238E27FC236}">
                  <a16:creationId xmlns:a16="http://schemas.microsoft.com/office/drawing/2014/main" id="{747022BE-77DB-C8FD-DDC9-248C7A8D7A7D}"/>
                </a:ext>
              </a:extLst>
            </p:cNvPr>
            <p:cNvSpPr/>
            <p:nvPr/>
          </p:nvSpPr>
          <p:spPr>
            <a:xfrm>
              <a:off x="5031598" y="5149346"/>
              <a:ext cx="76186" cy="89909"/>
            </a:xfrm>
            <a:custGeom>
              <a:avLst/>
              <a:gdLst>
                <a:gd name="connsiteX0" fmla="*/ 548 w 76186"/>
                <a:gd name="connsiteY0" fmla="*/ 75672 h 89909"/>
                <a:gd name="connsiteX1" fmla="*/ 3863 w 76186"/>
                <a:gd name="connsiteY1" fmla="*/ 69112 h 89909"/>
                <a:gd name="connsiteX2" fmla="*/ 10224 w 76186"/>
                <a:gd name="connsiteY2" fmla="*/ 63762 h 89909"/>
                <a:gd name="connsiteX3" fmla="*/ 13996 w 76186"/>
                <a:gd name="connsiteY3" fmla="*/ 62271 h 89909"/>
                <a:gd name="connsiteX4" fmla="*/ 20734 w 76186"/>
                <a:gd name="connsiteY4" fmla="*/ 56670 h 89909"/>
                <a:gd name="connsiteX5" fmla="*/ 21917 w 76186"/>
                <a:gd name="connsiteY5" fmla="*/ 53435 h 89909"/>
                <a:gd name="connsiteX6" fmla="*/ 24214 w 76186"/>
                <a:gd name="connsiteY6" fmla="*/ 50738 h 89909"/>
                <a:gd name="connsiteX7" fmla="*/ 22122 w 76186"/>
                <a:gd name="connsiteY7" fmla="*/ 48532 h 89909"/>
                <a:gd name="connsiteX8" fmla="*/ 23517 w 76186"/>
                <a:gd name="connsiteY8" fmla="*/ 46023 h 89909"/>
                <a:gd name="connsiteX9" fmla="*/ 23614 w 76186"/>
                <a:gd name="connsiteY9" fmla="*/ 42782 h 89909"/>
                <a:gd name="connsiteX10" fmla="*/ 30181 w 76186"/>
                <a:gd name="connsiteY10" fmla="*/ 39588 h 89909"/>
                <a:gd name="connsiteX11" fmla="*/ 41291 w 76186"/>
                <a:gd name="connsiteY11" fmla="*/ 26735 h 89909"/>
                <a:gd name="connsiteX12" fmla="*/ 43942 w 76186"/>
                <a:gd name="connsiteY12" fmla="*/ 12053 h 89909"/>
                <a:gd name="connsiteX13" fmla="*/ 59716 w 76186"/>
                <a:gd name="connsiteY13" fmla="*/ 6 h 89909"/>
                <a:gd name="connsiteX14" fmla="*/ 63019 w 76186"/>
                <a:gd name="connsiteY14" fmla="*/ 0 h 89909"/>
                <a:gd name="connsiteX15" fmla="*/ 63036 w 76186"/>
                <a:gd name="connsiteY15" fmla="*/ 17 h 89909"/>
                <a:gd name="connsiteX16" fmla="*/ 65814 w 76186"/>
                <a:gd name="connsiteY16" fmla="*/ 4121 h 89909"/>
                <a:gd name="connsiteX17" fmla="*/ 76186 w 76186"/>
                <a:gd name="connsiteY17" fmla="*/ 6595 h 89909"/>
                <a:gd name="connsiteX18" fmla="*/ 76181 w 76186"/>
                <a:gd name="connsiteY18" fmla="*/ 6595 h 89909"/>
                <a:gd name="connsiteX19" fmla="*/ 68688 w 76186"/>
                <a:gd name="connsiteY19" fmla="*/ 37484 h 89909"/>
                <a:gd name="connsiteX20" fmla="*/ 69591 w 76186"/>
                <a:gd name="connsiteY20" fmla="*/ 46068 h 89909"/>
                <a:gd name="connsiteX21" fmla="*/ 60356 w 76186"/>
                <a:gd name="connsiteY21" fmla="*/ 63185 h 89909"/>
                <a:gd name="connsiteX22" fmla="*/ 53201 w 76186"/>
                <a:gd name="connsiteY22" fmla="*/ 87617 h 89909"/>
                <a:gd name="connsiteX23" fmla="*/ 46594 w 76186"/>
                <a:gd name="connsiteY23" fmla="*/ 88828 h 89909"/>
                <a:gd name="connsiteX24" fmla="*/ 49892 w 76186"/>
                <a:gd name="connsiteY24" fmla="*/ 69060 h 89909"/>
                <a:gd name="connsiteX25" fmla="*/ 55452 w 76186"/>
                <a:gd name="connsiteY25" fmla="*/ 67683 h 89909"/>
                <a:gd name="connsiteX26" fmla="*/ 49909 w 76186"/>
                <a:gd name="connsiteY26" fmla="*/ 65848 h 89909"/>
                <a:gd name="connsiteX27" fmla="*/ 43302 w 76186"/>
                <a:gd name="connsiteY27" fmla="*/ 65802 h 89909"/>
                <a:gd name="connsiteX28" fmla="*/ 49537 w 76186"/>
                <a:gd name="connsiteY28" fmla="*/ 44280 h 89909"/>
                <a:gd name="connsiteX29" fmla="*/ 52286 w 76186"/>
                <a:gd name="connsiteY29" fmla="*/ 29815 h 89909"/>
                <a:gd name="connsiteX30" fmla="*/ 32798 w 76186"/>
                <a:gd name="connsiteY30" fmla="*/ 59430 h 89909"/>
                <a:gd name="connsiteX31" fmla="*/ 31301 w 76186"/>
                <a:gd name="connsiteY31" fmla="*/ 62173 h 89909"/>
                <a:gd name="connsiteX32" fmla="*/ 3846 w 76186"/>
                <a:gd name="connsiteY32" fmla="*/ 85542 h 89909"/>
                <a:gd name="connsiteX33" fmla="*/ 3840 w 76186"/>
                <a:gd name="connsiteY33" fmla="*/ 82250 h 89909"/>
                <a:gd name="connsiteX34" fmla="*/ 548 w 76186"/>
                <a:gd name="connsiteY34" fmla="*/ 75672 h 89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6186" h="89909">
                  <a:moveTo>
                    <a:pt x="548" y="75672"/>
                  </a:moveTo>
                  <a:cubicBezTo>
                    <a:pt x="3166" y="74249"/>
                    <a:pt x="3732" y="71792"/>
                    <a:pt x="3863" y="69112"/>
                  </a:cubicBezTo>
                  <a:cubicBezTo>
                    <a:pt x="5646" y="66922"/>
                    <a:pt x="7538" y="64860"/>
                    <a:pt x="10224" y="63762"/>
                  </a:cubicBezTo>
                  <a:cubicBezTo>
                    <a:pt x="11441" y="63174"/>
                    <a:pt x="12716" y="62688"/>
                    <a:pt x="13996" y="62271"/>
                  </a:cubicBezTo>
                  <a:cubicBezTo>
                    <a:pt x="16956" y="61271"/>
                    <a:pt x="19751" y="60053"/>
                    <a:pt x="20734" y="56670"/>
                  </a:cubicBezTo>
                  <a:cubicBezTo>
                    <a:pt x="21008" y="55538"/>
                    <a:pt x="21425" y="54464"/>
                    <a:pt x="21917" y="53435"/>
                  </a:cubicBezTo>
                  <a:cubicBezTo>
                    <a:pt x="21820" y="51795"/>
                    <a:pt x="25226" y="53161"/>
                    <a:pt x="24214" y="50738"/>
                  </a:cubicBezTo>
                  <a:cubicBezTo>
                    <a:pt x="23083" y="50395"/>
                    <a:pt x="22403" y="49657"/>
                    <a:pt x="22122" y="48532"/>
                  </a:cubicBezTo>
                  <a:cubicBezTo>
                    <a:pt x="21757" y="47223"/>
                    <a:pt x="22225" y="46389"/>
                    <a:pt x="23517" y="46023"/>
                  </a:cubicBezTo>
                  <a:cubicBezTo>
                    <a:pt x="23534" y="44943"/>
                    <a:pt x="23568" y="43863"/>
                    <a:pt x="23614" y="42782"/>
                  </a:cubicBezTo>
                  <a:cubicBezTo>
                    <a:pt x="26300" y="42737"/>
                    <a:pt x="28723" y="42148"/>
                    <a:pt x="30181" y="39588"/>
                  </a:cubicBezTo>
                  <a:cubicBezTo>
                    <a:pt x="32992" y="34530"/>
                    <a:pt x="38136" y="31501"/>
                    <a:pt x="41291" y="26735"/>
                  </a:cubicBezTo>
                  <a:cubicBezTo>
                    <a:pt x="50743" y="23403"/>
                    <a:pt x="45217" y="17345"/>
                    <a:pt x="43942" y="12053"/>
                  </a:cubicBezTo>
                  <a:cubicBezTo>
                    <a:pt x="45182" y="2760"/>
                    <a:pt x="54218" y="3715"/>
                    <a:pt x="59716" y="6"/>
                  </a:cubicBezTo>
                  <a:cubicBezTo>
                    <a:pt x="60819" y="6"/>
                    <a:pt x="61916" y="6"/>
                    <a:pt x="63019" y="0"/>
                  </a:cubicBezTo>
                  <a:lnTo>
                    <a:pt x="63036" y="17"/>
                  </a:lnTo>
                  <a:cubicBezTo>
                    <a:pt x="63413" y="1892"/>
                    <a:pt x="63733" y="5778"/>
                    <a:pt x="65814" y="4121"/>
                  </a:cubicBezTo>
                  <a:cubicBezTo>
                    <a:pt x="71043" y="-40"/>
                    <a:pt x="73186" y="4063"/>
                    <a:pt x="76186" y="6595"/>
                  </a:cubicBezTo>
                  <a:lnTo>
                    <a:pt x="76181" y="6595"/>
                  </a:lnTo>
                  <a:cubicBezTo>
                    <a:pt x="73712" y="16899"/>
                    <a:pt x="71391" y="27243"/>
                    <a:pt x="68688" y="37484"/>
                  </a:cubicBezTo>
                  <a:cubicBezTo>
                    <a:pt x="67854" y="40645"/>
                    <a:pt x="66002" y="43531"/>
                    <a:pt x="69591" y="46068"/>
                  </a:cubicBezTo>
                  <a:cubicBezTo>
                    <a:pt x="64099" y="50452"/>
                    <a:pt x="60253" y="54732"/>
                    <a:pt x="60356" y="63185"/>
                  </a:cubicBezTo>
                  <a:cubicBezTo>
                    <a:pt x="60459" y="71386"/>
                    <a:pt x="57138" y="79855"/>
                    <a:pt x="53201" y="87617"/>
                  </a:cubicBezTo>
                  <a:cubicBezTo>
                    <a:pt x="51235" y="91491"/>
                    <a:pt x="48960" y="89411"/>
                    <a:pt x="46594" y="88828"/>
                  </a:cubicBezTo>
                  <a:cubicBezTo>
                    <a:pt x="43931" y="81610"/>
                    <a:pt x="38879" y="73992"/>
                    <a:pt x="49892" y="69060"/>
                  </a:cubicBezTo>
                  <a:cubicBezTo>
                    <a:pt x="51406" y="67226"/>
                    <a:pt x="53446" y="67523"/>
                    <a:pt x="55452" y="67683"/>
                  </a:cubicBezTo>
                  <a:cubicBezTo>
                    <a:pt x="53526" y="67305"/>
                    <a:pt x="51360" y="67654"/>
                    <a:pt x="49909" y="65848"/>
                  </a:cubicBezTo>
                  <a:cubicBezTo>
                    <a:pt x="47709" y="65831"/>
                    <a:pt x="45503" y="65814"/>
                    <a:pt x="43302" y="65802"/>
                  </a:cubicBezTo>
                  <a:cubicBezTo>
                    <a:pt x="42028" y="57676"/>
                    <a:pt x="41519" y="50149"/>
                    <a:pt x="49537" y="44280"/>
                  </a:cubicBezTo>
                  <a:cubicBezTo>
                    <a:pt x="52921" y="41805"/>
                    <a:pt x="56538" y="37405"/>
                    <a:pt x="52286" y="29815"/>
                  </a:cubicBezTo>
                  <a:cubicBezTo>
                    <a:pt x="46263" y="41205"/>
                    <a:pt x="33255" y="45686"/>
                    <a:pt x="32798" y="59430"/>
                  </a:cubicBezTo>
                  <a:cubicBezTo>
                    <a:pt x="32764" y="60396"/>
                    <a:pt x="32004" y="61996"/>
                    <a:pt x="31301" y="62173"/>
                  </a:cubicBezTo>
                  <a:cubicBezTo>
                    <a:pt x="18231" y="65408"/>
                    <a:pt x="17065" y="82576"/>
                    <a:pt x="3846" y="85542"/>
                  </a:cubicBezTo>
                  <a:cubicBezTo>
                    <a:pt x="3846" y="84445"/>
                    <a:pt x="3840" y="83347"/>
                    <a:pt x="3840" y="82250"/>
                  </a:cubicBezTo>
                  <a:cubicBezTo>
                    <a:pt x="3269" y="79799"/>
                    <a:pt x="-1612" y="79496"/>
                    <a:pt x="548" y="75672"/>
                  </a:cubicBezTo>
                  <a:close/>
                </a:path>
              </a:pathLst>
            </a:custGeom>
            <a:grpFill/>
            <a:ln w="5715" cap="flat">
              <a:noFill/>
              <a:prstDash val="solid"/>
              <a:miter/>
            </a:ln>
          </p:spPr>
          <p:txBody>
            <a:bodyPr rtlCol="0" anchor="ctr"/>
            <a:lstStyle/>
            <a:p>
              <a:endParaRPr lang="zh-CN" altLang="en-US"/>
            </a:p>
          </p:txBody>
        </p:sp>
        <p:sp>
          <p:nvSpPr>
            <p:cNvPr id="6183" name="任意多边形: 形状 6182">
              <a:extLst>
                <a:ext uri="{FF2B5EF4-FFF2-40B4-BE49-F238E27FC236}">
                  <a16:creationId xmlns:a16="http://schemas.microsoft.com/office/drawing/2014/main" id="{A1A3956F-5B5D-1A27-B8C3-FC0894288F4F}"/>
                </a:ext>
              </a:extLst>
            </p:cNvPr>
            <p:cNvSpPr/>
            <p:nvPr/>
          </p:nvSpPr>
          <p:spPr>
            <a:xfrm>
              <a:off x="5052838" y="5223778"/>
              <a:ext cx="14269" cy="21865"/>
            </a:xfrm>
            <a:custGeom>
              <a:avLst/>
              <a:gdLst>
                <a:gd name="connsiteX0" fmla="*/ 12227 w 14269"/>
                <a:gd name="connsiteY0" fmla="*/ 17677 h 21865"/>
                <a:gd name="connsiteX1" fmla="*/ 12187 w 14269"/>
                <a:gd name="connsiteY1" fmla="*/ 20968 h 21865"/>
                <a:gd name="connsiteX2" fmla="*/ 934 w 14269"/>
                <a:gd name="connsiteY2" fmla="*/ 21866 h 21865"/>
                <a:gd name="connsiteX3" fmla="*/ 14062 w 14269"/>
                <a:gd name="connsiteY3" fmla="*/ 0 h 21865"/>
                <a:gd name="connsiteX4" fmla="*/ 9044 w 14269"/>
                <a:gd name="connsiteY4" fmla="*/ 10904 h 21865"/>
                <a:gd name="connsiteX5" fmla="*/ 12227 w 14269"/>
                <a:gd name="connsiteY5" fmla="*/ 17677 h 21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69" h="21865">
                  <a:moveTo>
                    <a:pt x="12227" y="17677"/>
                  </a:moveTo>
                  <a:cubicBezTo>
                    <a:pt x="12210" y="18774"/>
                    <a:pt x="12199" y="19871"/>
                    <a:pt x="12187" y="20968"/>
                  </a:cubicBezTo>
                  <a:cubicBezTo>
                    <a:pt x="8438" y="21266"/>
                    <a:pt x="4683" y="21568"/>
                    <a:pt x="934" y="21866"/>
                  </a:cubicBezTo>
                  <a:cubicBezTo>
                    <a:pt x="-1717" y="5646"/>
                    <a:pt x="860" y="1275"/>
                    <a:pt x="14062" y="0"/>
                  </a:cubicBezTo>
                  <a:cubicBezTo>
                    <a:pt x="15073" y="4892"/>
                    <a:pt x="12233" y="8110"/>
                    <a:pt x="9044" y="10904"/>
                  </a:cubicBezTo>
                  <a:cubicBezTo>
                    <a:pt x="1912" y="17151"/>
                    <a:pt x="12559" y="14785"/>
                    <a:pt x="12227" y="17677"/>
                  </a:cubicBezTo>
                  <a:close/>
                </a:path>
              </a:pathLst>
            </a:custGeom>
            <a:grpFill/>
            <a:ln w="5715" cap="flat">
              <a:noFill/>
              <a:prstDash val="solid"/>
              <a:miter/>
            </a:ln>
          </p:spPr>
          <p:txBody>
            <a:bodyPr rtlCol="0" anchor="ctr"/>
            <a:lstStyle/>
            <a:p>
              <a:endParaRPr lang="zh-CN" altLang="en-US"/>
            </a:p>
          </p:txBody>
        </p:sp>
        <p:sp>
          <p:nvSpPr>
            <p:cNvPr id="6184" name="任意多边形: 形状 6183">
              <a:extLst>
                <a:ext uri="{FF2B5EF4-FFF2-40B4-BE49-F238E27FC236}">
                  <a16:creationId xmlns:a16="http://schemas.microsoft.com/office/drawing/2014/main" id="{E12A61AD-563F-B5B3-EF7C-68FD840DC513}"/>
                </a:ext>
              </a:extLst>
            </p:cNvPr>
            <p:cNvSpPr/>
            <p:nvPr/>
          </p:nvSpPr>
          <p:spPr>
            <a:xfrm>
              <a:off x="5049002" y="5252706"/>
              <a:ext cx="5033" cy="6054"/>
            </a:xfrm>
            <a:custGeom>
              <a:avLst/>
              <a:gdLst>
                <a:gd name="connsiteX0" fmla="*/ 4993 w 5033"/>
                <a:gd name="connsiteY0" fmla="*/ 3305 h 6054"/>
                <a:gd name="connsiteX1" fmla="*/ 2467 w 5033"/>
                <a:gd name="connsiteY1" fmla="*/ 5888 h 6054"/>
                <a:gd name="connsiteX2" fmla="*/ 89 w 5033"/>
                <a:gd name="connsiteY2" fmla="*/ 3373 h 6054"/>
                <a:gd name="connsiteX3" fmla="*/ 2450 w 5033"/>
                <a:gd name="connsiteY3" fmla="*/ 139 h 6054"/>
                <a:gd name="connsiteX4" fmla="*/ 4993 w 5033"/>
                <a:gd name="connsiteY4" fmla="*/ 3305 h 6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3" h="6054">
                  <a:moveTo>
                    <a:pt x="4993" y="3305"/>
                  </a:moveTo>
                  <a:cubicBezTo>
                    <a:pt x="4421" y="3922"/>
                    <a:pt x="3644" y="5453"/>
                    <a:pt x="2467" y="5888"/>
                  </a:cubicBezTo>
                  <a:cubicBezTo>
                    <a:pt x="535" y="6597"/>
                    <a:pt x="-288" y="4911"/>
                    <a:pt x="89" y="3373"/>
                  </a:cubicBezTo>
                  <a:cubicBezTo>
                    <a:pt x="392" y="2133"/>
                    <a:pt x="1387" y="510"/>
                    <a:pt x="2450" y="139"/>
                  </a:cubicBezTo>
                  <a:cubicBezTo>
                    <a:pt x="4027" y="-410"/>
                    <a:pt x="5278" y="676"/>
                    <a:pt x="4993" y="3305"/>
                  </a:cubicBezTo>
                  <a:close/>
                </a:path>
              </a:pathLst>
            </a:custGeom>
            <a:grpFill/>
            <a:ln w="5715" cap="flat">
              <a:noFill/>
              <a:prstDash val="solid"/>
              <a:miter/>
            </a:ln>
          </p:spPr>
          <p:txBody>
            <a:bodyPr rtlCol="0" anchor="ctr"/>
            <a:lstStyle/>
            <a:p>
              <a:endParaRPr lang="zh-CN" altLang="en-US"/>
            </a:p>
          </p:txBody>
        </p:sp>
        <p:sp>
          <p:nvSpPr>
            <p:cNvPr id="6185" name="任意多边形: 形状 6184">
              <a:extLst>
                <a:ext uri="{FF2B5EF4-FFF2-40B4-BE49-F238E27FC236}">
                  <a16:creationId xmlns:a16="http://schemas.microsoft.com/office/drawing/2014/main" id="{6DBE7936-69A3-3740-65D6-DFE27FCC4FF8}"/>
                </a:ext>
              </a:extLst>
            </p:cNvPr>
            <p:cNvSpPr/>
            <p:nvPr/>
          </p:nvSpPr>
          <p:spPr>
            <a:xfrm>
              <a:off x="5034119" y="5274664"/>
              <a:ext cx="5587" cy="6068"/>
            </a:xfrm>
            <a:custGeom>
              <a:avLst/>
              <a:gdLst>
                <a:gd name="connsiteX0" fmla="*/ 2320 w 5587"/>
                <a:gd name="connsiteY0" fmla="*/ 1 h 6068"/>
                <a:gd name="connsiteX1" fmla="*/ 5566 w 5587"/>
                <a:gd name="connsiteY1" fmla="*/ 2076 h 6068"/>
                <a:gd name="connsiteX2" fmla="*/ 2725 w 5587"/>
                <a:gd name="connsiteY2" fmla="*/ 5545 h 6068"/>
                <a:gd name="connsiteX3" fmla="*/ 308 w 5587"/>
                <a:gd name="connsiteY3" fmla="*/ 3236 h 6068"/>
                <a:gd name="connsiteX4" fmla="*/ 2320 w 5587"/>
                <a:gd name="connsiteY4" fmla="*/ 1 h 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7" h="6068">
                  <a:moveTo>
                    <a:pt x="2320" y="1"/>
                  </a:moveTo>
                  <a:cubicBezTo>
                    <a:pt x="3891" y="-16"/>
                    <a:pt x="5812" y="207"/>
                    <a:pt x="5566" y="2076"/>
                  </a:cubicBezTo>
                  <a:cubicBezTo>
                    <a:pt x="5400" y="3356"/>
                    <a:pt x="3960" y="4773"/>
                    <a:pt x="2725" y="5545"/>
                  </a:cubicBezTo>
                  <a:cubicBezTo>
                    <a:pt x="-103" y="7316"/>
                    <a:pt x="754" y="4093"/>
                    <a:pt x="308" y="3236"/>
                  </a:cubicBezTo>
                  <a:cubicBezTo>
                    <a:pt x="-566" y="1550"/>
                    <a:pt x="520" y="389"/>
                    <a:pt x="2320" y="1"/>
                  </a:cubicBezTo>
                  <a:close/>
                </a:path>
              </a:pathLst>
            </a:custGeom>
            <a:grpFill/>
            <a:ln w="5715" cap="flat">
              <a:noFill/>
              <a:prstDash val="solid"/>
              <a:miter/>
            </a:ln>
          </p:spPr>
          <p:txBody>
            <a:bodyPr rtlCol="0" anchor="ctr"/>
            <a:lstStyle/>
            <a:p>
              <a:endParaRPr lang="zh-CN" altLang="en-US"/>
            </a:p>
          </p:txBody>
        </p:sp>
        <p:sp>
          <p:nvSpPr>
            <p:cNvPr id="6186" name="任意多边形: 形状 6185">
              <a:extLst>
                <a:ext uri="{FF2B5EF4-FFF2-40B4-BE49-F238E27FC236}">
                  <a16:creationId xmlns:a16="http://schemas.microsoft.com/office/drawing/2014/main" id="{F9EB23E7-478C-2512-5317-AF472FB76583}"/>
                </a:ext>
              </a:extLst>
            </p:cNvPr>
            <p:cNvSpPr/>
            <p:nvPr/>
          </p:nvSpPr>
          <p:spPr>
            <a:xfrm>
              <a:off x="5081488" y="5215200"/>
              <a:ext cx="4065" cy="3211"/>
            </a:xfrm>
            <a:custGeom>
              <a:avLst/>
              <a:gdLst>
                <a:gd name="connsiteX0" fmla="*/ 19 w 4065"/>
                <a:gd name="connsiteY0" fmla="*/ 0 h 3211"/>
                <a:gd name="connsiteX1" fmla="*/ 4066 w 4065"/>
                <a:gd name="connsiteY1" fmla="*/ 1617 h 3211"/>
                <a:gd name="connsiteX2" fmla="*/ 2 w 4065"/>
                <a:gd name="connsiteY2" fmla="*/ 3212 h 3211"/>
                <a:gd name="connsiteX3" fmla="*/ 19 w 4065"/>
                <a:gd name="connsiteY3" fmla="*/ 0 h 3211"/>
              </a:gdLst>
              <a:ahLst/>
              <a:cxnLst>
                <a:cxn ang="0">
                  <a:pos x="connsiteX0" y="connsiteY0"/>
                </a:cxn>
                <a:cxn ang="0">
                  <a:pos x="connsiteX1" y="connsiteY1"/>
                </a:cxn>
                <a:cxn ang="0">
                  <a:pos x="connsiteX2" y="connsiteY2"/>
                </a:cxn>
                <a:cxn ang="0">
                  <a:pos x="connsiteX3" y="connsiteY3"/>
                </a:cxn>
              </a:cxnLst>
              <a:rect l="l" t="t" r="r" b="b"/>
              <a:pathLst>
                <a:path w="4065" h="3211">
                  <a:moveTo>
                    <a:pt x="19" y="0"/>
                  </a:moveTo>
                  <a:cubicBezTo>
                    <a:pt x="1602" y="114"/>
                    <a:pt x="4071" y="-97"/>
                    <a:pt x="4066" y="1617"/>
                  </a:cubicBezTo>
                  <a:cubicBezTo>
                    <a:pt x="4060" y="3320"/>
                    <a:pt x="1585" y="3109"/>
                    <a:pt x="2" y="3212"/>
                  </a:cubicBezTo>
                  <a:cubicBezTo>
                    <a:pt x="-4" y="2137"/>
                    <a:pt x="2" y="1068"/>
                    <a:pt x="19" y="0"/>
                  </a:cubicBezTo>
                  <a:close/>
                </a:path>
              </a:pathLst>
            </a:custGeom>
            <a:grpFill/>
            <a:ln w="5715" cap="flat">
              <a:noFill/>
              <a:prstDash val="solid"/>
              <a:miter/>
            </a:ln>
          </p:spPr>
          <p:txBody>
            <a:bodyPr rtlCol="0" anchor="ctr"/>
            <a:lstStyle/>
            <a:p>
              <a:endParaRPr lang="zh-CN" altLang="en-US"/>
            </a:p>
          </p:txBody>
        </p:sp>
        <p:sp>
          <p:nvSpPr>
            <p:cNvPr id="6187" name="任意多边形: 形状 6186">
              <a:extLst>
                <a:ext uri="{FF2B5EF4-FFF2-40B4-BE49-F238E27FC236}">
                  <a16:creationId xmlns:a16="http://schemas.microsoft.com/office/drawing/2014/main" id="{C261954D-938A-6895-E7AD-F8BF8704D305}"/>
                </a:ext>
              </a:extLst>
            </p:cNvPr>
            <p:cNvSpPr/>
            <p:nvPr/>
          </p:nvSpPr>
          <p:spPr>
            <a:xfrm>
              <a:off x="5073540" y="5215154"/>
              <a:ext cx="1360" cy="1360"/>
            </a:xfrm>
            <a:custGeom>
              <a:avLst/>
              <a:gdLst>
                <a:gd name="connsiteX0" fmla="*/ 1360 w 1360"/>
                <a:gd name="connsiteY0" fmla="*/ 0 h 1360"/>
                <a:gd name="connsiteX1" fmla="*/ 617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7" y="1360"/>
                  </a:lnTo>
                  <a:lnTo>
                    <a:pt x="0" y="749"/>
                  </a:lnTo>
                  <a:close/>
                </a:path>
              </a:pathLst>
            </a:custGeom>
            <a:grpFill/>
            <a:ln w="5715" cap="flat">
              <a:noFill/>
              <a:prstDash val="solid"/>
              <a:miter/>
            </a:ln>
          </p:spPr>
          <p:txBody>
            <a:bodyPr rtlCol="0" anchor="ctr"/>
            <a:lstStyle/>
            <a:p>
              <a:endParaRPr lang="zh-CN" altLang="en-US"/>
            </a:p>
          </p:txBody>
        </p:sp>
        <p:sp>
          <p:nvSpPr>
            <p:cNvPr id="6188" name="任意多边形: 形状 6187">
              <a:extLst>
                <a:ext uri="{FF2B5EF4-FFF2-40B4-BE49-F238E27FC236}">
                  <a16:creationId xmlns:a16="http://schemas.microsoft.com/office/drawing/2014/main" id="{CC060ACF-559D-6DA0-F5D6-154E8F7B28A6}"/>
                </a:ext>
              </a:extLst>
            </p:cNvPr>
            <p:cNvSpPr/>
            <p:nvPr/>
          </p:nvSpPr>
          <p:spPr>
            <a:xfrm>
              <a:off x="5070207" y="5274362"/>
              <a:ext cx="1401" cy="1298"/>
            </a:xfrm>
            <a:custGeom>
              <a:avLst/>
              <a:gdLst>
                <a:gd name="connsiteX0" fmla="*/ 1401 w 1401"/>
                <a:gd name="connsiteY0" fmla="*/ 0 h 1298"/>
                <a:gd name="connsiteX1" fmla="*/ 670 w 1401"/>
                <a:gd name="connsiteY1" fmla="*/ 1297 h 1298"/>
                <a:gd name="connsiteX2" fmla="*/ 1396 w 1401"/>
                <a:gd name="connsiteY2" fmla="*/ 0 h 1298"/>
                <a:gd name="connsiteX3" fmla="*/ 1401 w 1401"/>
                <a:gd name="connsiteY3" fmla="*/ 0 h 1298"/>
              </a:gdLst>
              <a:ahLst/>
              <a:cxnLst>
                <a:cxn ang="0">
                  <a:pos x="connsiteX0" y="connsiteY0"/>
                </a:cxn>
                <a:cxn ang="0">
                  <a:pos x="connsiteX1" y="connsiteY1"/>
                </a:cxn>
                <a:cxn ang="0">
                  <a:pos x="connsiteX2" y="connsiteY2"/>
                </a:cxn>
                <a:cxn ang="0">
                  <a:pos x="connsiteX3" y="connsiteY3"/>
                </a:cxn>
              </a:cxnLst>
              <a:rect l="l" t="t" r="r" b="b"/>
              <a:pathLst>
                <a:path w="1401" h="1298">
                  <a:moveTo>
                    <a:pt x="1401" y="0"/>
                  </a:moveTo>
                  <a:cubicBezTo>
                    <a:pt x="1150" y="457"/>
                    <a:pt x="813" y="1331"/>
                    <a:pt x="670" y="1297"/>
                  </a:cubicBezTo>
                  <a:cubicBezTo>
                    <a:pt x="-428" y="1063"/>
                    <a:pt x="-170" y="554"/>
                    <a:pt x="1396" y="0"/>
                  </a:cubicBezTo>
                  <a:lnTo>
                    <a:pt x="1401" y="0"/>
                  </a:lnTo>
                  <a:close/>
                </a:path>
              </a:pathLst>
            </a:custGeom>
            <a:grpFill/>
            <a:ln w="5715" cap="flat">
              <a:noFill/>
              <a:prstDash val="solid"/>
              <a:miter/>
            </a:ln>
          </p:spPr>
          <p:txBody>
            <a:bodyPr rtlCol="0" anchor="ctr"/>
            <a:lstStyle/>
            <a:p>
              <a:endParaRPr lang="zh-CN" altLang="en-US"/>
            </a:p>
          </p:txBody>
        </p:sp>
        <p:sp>
          <p:nvSpPr>
            <p:cNvPr id="6189" name="任意多边形: 形状 6188">
              <a:extLst>
                <a:ext uri="{FF2B5EF4-FFF2-40B4-BE49-F238E27FC236}">
                  <a16:creationId xmlns:a16="http://schemas.microsoft.com/office/drawing/2014/main" id="{62188EA8-C3D5-5C95-19C8-2ADFA507762A}"/>
                </a:ext>
              </a:extLst>
            </p:cNvPr>
            <p:cNvSpPr/>
            <p:nvPr/>
          </p:nvSpPr>
          <p:spPr>
            <a:xfrm>
              <a:off x="5648217" y="5527633"/>
              <a:ext cx="27757" cy="39513"/>
            </a:xfrm>
            <a:custGeom>
              <a:avLst/>
              <a:gdLst>
                <a:gd name="connsiteX0" fmla="*/ 18614 w 27757"/>
                <a:gd name="connsiteY0" fmla="*/ 0 h 39513"/>
                <a:gd name="connsiteX1" fmla="*/ 22483 w 27757"/>
                <a:gd name="connsiteY1" fmla="*/ 4721 h 39513"/>
                <a:gd name="connsiteX2" fmla="*/ 24478 w 27757"/>
                <a:gd name="connsiteY2" fmla="*/ 28403 h 39513"/>
                <a:gd name="connsiteX3" fmla="*/ 25244 w 27757"/>
                <a:gd name="connsiteY3" fmla="*/ 39514 h 39513"/>
                <a:gd name="connsiteX4" fmla="*/ 21900 w 27757"/>
                <a:gd name="connsiteY4" fmla="*/ 39496 h 39513"/>
                <a:gd name="connsiteX5" fmla="*/ 18626 w 27757"/>
                <a:gd name="connsiteY5" fmla="*/ 32913 h 39513"/>
                <a:gd name="connsiteX6" fmla="*/ 13922 w 27757"/>
                <a:gd name="connsiteY6" fmla="*/ 18877 h 39513"/>
                <a:gd name="connsiteX7" fmla="*/ 5470 w 27757"/>
                <a:gd name="connsiteY7" fmla="*/ 29078 h 39513"/>
                <a:gd name="connsiteX8" fmla="*/ 2932 w 27757"/>
                <a:gd name="connsiteY8" fmla="*/ 18242 h 39513"/>
                <a:gd name="connsiteX9" fmla="*/ 18614 w 27757"/>
                <a:gd name="connsiteY9" fmla="*/ 0 h 3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757" h="39513">
                  <a:moveTo>
                    <a:pt x="18614" y="0"/>
                  </a:moveTo>
                  <a:cubicBezTo>
                    <a:pt x="21426" y="377"/>
                    <a:pt x="24666" y="1509"/>
                    <a:pt x="22483" y="4721"/>
                  </a:cubicBezTo>
                  <a:cubicBezTo>
                    <a:pt x="16574" y="13425"/>
                    <a:pt x="20454" y="20677"/>
                    <a:pt x="24478" y="28403"/>
                  </a:cubicBezTo>
                  <a:cubicBezTo>
                    <a:pt x="26192" y="31701"/>
                    <a:pt x="30473" y="35478"/>
                    <a:pt x="25244" y="39514"/>
                  </a:cubicBezTo>
                  <a:cubicBezTo>
                    <a:pt x="24129" y="39508"/>
                    <a:pt x="23015" y="39502"/>
                    <a:pt x="21900" y="39496"/>
                  </a:cubicBezTo>
                  <a:cubicBezTo>
                    <a:pt x="21797" y="36810"/>
                    <a:pt x="21323" y="34307"/>
                    <a:pt x="18626" y="32913"/>
                  </a:cubicBezTo>
                  <a:cubicBezTo>
                    <a:pt x="18872" y="27878"/>
                    <a:pt x="18037" y="23180"/>
                    <a:pt x="13922" y="18877"/>
                  </a:cubicBezTo>
                  <a:cubicBezTo>
                    <a:pt x="10705" y="21974"/>
                    <a:pt x="16305" y="33021"/>
                    <a:pt x="5470" y="29078"/>
                  </a:cubicBezTo>
                  <a:cubicBezTo>
                    <a:pt x="-479" y="26912"/>
                    <a:pt x="-1954" y="22197"/>
                    <a:pt x="2932" y="18242"/>
                  </a:cubicBezTo>
                  <a:cubicBezTo>
                    <a:pt x="9345" y="13047"/>
                    <a:pt x="14420" y="6961"/>
                    <a:pt x="18614" y="0"/>
                  </a:cubicBezTo>
                  <a:close/>
                </a:path>
              </a:pathLst>
            </a:custGeom>
            <a:grpFill/>
            <a:ln w="5715" cap="flat">
              <a:noFill/>
              <a:prstDash val="solid"/>
              <a:miter/>
            </a:ln>
          </p:spPr>
          <p:txBody>
            <a:bodyPr rtlCol="0" anchor="ctr"/>
            <a:lstStyle/>
            <a:p>
              <a:endParaRPr lang="zh-CN" altLang="en-US"/>
            </a:p>
          </p:txBody>
        </p:sp>
        <p:sp>
          <p:nvSpPr>
            <p:cNvPr id="6190" name="任意多边形: 形状 6189">
              <a:extLst>
                <a:ext uri="{FF2B5EF4-FFF2-40B4-BE49-F238E27FC236}">
                  <a16:creationId xmlns:a16="http://schemas.microsoft.com/office/drawing/2014/main" id="{89FF76B6-CDA3-7654-F8B2-3D2FCD1F717B}"/>
                </a:ext>
              </a:extLst>
            </p:cNvPr>
            <p:cNvSpPr/>
            <p:nvPr/>
          </p:nvSpPr>
          <p:spPr>
            <a:xfrm>
              <a:off x="5697482" y="5596293"/>
              <a:ext cx="12037" cy="16876"/>
            </a:xfrm>
            <a:custGeom>
              <a:avLst/>
              <a:gdLst>
                <a:gd name="connsiteX0" fmla="*/ 10606 w 12037"/>
                <a:gd name="connsiteY0" fmla="*/ 0 h 16876"/>
                <a:gd name="connsiteX1" fmla="*/ 5537 w 12037"/>
                <a:gd name="connsiteY1" fmla="*/ 16876 h 16876"/>
                <a:gd name="connsiteX2" fmla="*/ 2456 w 12037"/>
                <a:gd name="connsiteY2" fmla="*/ 16174 h 16876"/>
                <a:gd name="connsiteX3" fmla="*/ 85 w 12037"/>
                <a:gd name="connsiteY3" fmla="*/ 12602 h 16876"/>
                <a:gd name="connsiteX4" fmla="*/ 10606 w 12037"/>
                <a:gd name="connsiteY4" fmla="*/ 0 h 1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37" h="16876">
                  <a:moveTo>
                    <a:pt x="10606" y="0"/>
                  </a:moveTo>
                  <a:cubicBezTo>
                    <a:pt x="16561" y="8098"/>
                    <a:pt x="1770" y="9607"/>
                    <a:pt x="5537" y="16876"/>
                  </a:cubicBezTo>
                  <a:cubicBezTo>
                    <a:pt x="4508" y="16654"/>
                    <a:pt x="3422" y="16562"/>
                    <a:pt x="2456" y="16174"/>
                  </a:cubicBezTo>
                  <a:cubicBezTo>
                    <a:pt x="919" y="15545"/>
                    <a:pt x="-344" y="14453"/>
                    <a:pt x="85" y="12602"/>
                  </a:cubicBezTo>
                  <a:cubicBezTo>
                    <a:pt x="1468" y="6641"/>
                    <a:pt x="5548" y="2926"/>
                    <a:pt x="10606" y="0"/>
                  </a:cubicBezTo>
                  <a:close/>
                </a:path>
              </a:pathLst>
            </a:custGeom>
            <a:grpFill/>
            <a:ln w="5715" cap="flat">
              <a:noFill/>
              <a:prstDash val="solid"/>
              <a:miter/>
            </a:ln>
          </p:spPr>
          <p:txBody>
            <a:bodyPr rtlCol="0" anchor="ctr"/>
            <a:lstStyle/>
            <a:p>
              <a:endParaRPr lang="zh-CN" altLang="en-US"/>
            </a:p>
          </p:txBody>
        </p:sp>
        <p:sp>
          <p:nvSpPr>
            <p:cNvPr id="6191" name="任意多边形: 形状 6190">
              <a:extLst>
                <a:ext uri="{FF2B5EF4-FFF2-40B4-BE49-F238E27FC236}">
                  <a16:creationId xmlns:a16="http://schemas.microsoft.com/office/drawing/2014/main" id="{571B2919-E8F6-3E19-2B4E-1A5CB90FBD4C}"/>
                </a:ext>
              </a:extLst>
            </p:cNvPr>
            <p:cNvSpPr/>
            <p:nvPr/>
          </p:nvSpPr>
          <p:spPr>
            <a:xfrm>
              <a:off x="5695145" y="5573702"/>
              <a:ext cx="11165" cy="11933"/>
            </a:xfrm>
            <a:custGeom>
              <a:avLst/>
              <a:gdLst>
                <a:gd name="connsiteX0" fmla="*/ 11166 w 11165"/>
                <a:gd name="connsiteY0" fmla="*/ 0 h 11933"/>
                <a:gd name="connsiteX1" fmla="*/ 7828 w 11165"/>
                <a:gd name="connsiteY1" fmla="*/ 9853 h 11933"/>
                <a:gd name="connsiteX2" fmla="*/ 1976 w 11165"/>
                <a:gd name="connsiteY2" fmla="*/ 11819 h 11933"/>
                <a:gd name="connsiteX3" fmla="*/ 2051 w 11165"/>
                <a:gd name="connsiteY3" fmla="*/ 5464 h 11933"/>
                <a:gd name="connsiteX4" fmla="*/ 11166 w 11165"/>
                <a:gd name="connsiteY4" fmla="*/ 0 h 11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 h="11933">
                  <a:moveTo>
                    <a:pt x="11166" y="0"/>
                  </a:moveTo>
                  <a:cubicBezTo>
                    <a:pt x="10057" y="3286"/>
                    <a:pt x="8943" y="6566"/>
                    <a:pt x="7828" y="9853"/>
                  </a:cubicBezTo>
                  <a:cubicBezTo>
                    <a:pt x="5851" y="10579"/>
                    <a:pt x="3422" y="12407"/>
                    <a:pt x="1976" y="11819"/>
                  </a:cubicBezTo>
                  <a:cubicBezTo>
                    <a:pt x="-2064" y="10178"/>
                    <a:pt x="1205" y="7452"/>
                    <a:pt x="2051" y="5464"/>
                  </a:cubicBezTo>
                  <a:cubicBezTo>
                    <a:pt x="3696" y="1612"/>
                    <a:pt x="7102" y="108"/>
                    <a:pt x="11166" y="0"/>
                  </a:cubicBezTo>
                  <a:close/>
                </a:path>
              </a:pathLst>
            </a:custGeom>
            <a:grpFill/>
            <a:ln w="5715" cap="flat">
              <a:noFill/>
              <a:prstDash val="solid"/>
              <a:miter/>
            </a:ln>
          </p:spPr>
          <p:txBody>
            <a:bodyPr rtlCol="0" anchor="ctr"/>
            <a:lstStyle/>
            <a:p>
              <a:endParaRPr lang="zh-CN" altLang="en-US"/>
            </a:p>
          </p:txBody>
        </p:sp>
        <p:sp>
          <p:nvSpPr>
            <p:cNvPr id="6192" name="任意多边形: 形状 6191">
              <a:extLst>
                <a:ext uri="{FF2B5EF4-FFF2-40B4-BE49-F238E27FC236}">
                  <a16:creationId xmlns:a16="http://schemas.microsoft.com/office/drawing/2014/main" id="{2B8FCED6-9494-7A99-8280-AA12079BFB1F}"/>
                </a:ext>
              </a:extLst>
            </p:cNvPr>
            <p:cNvSpPr/>
            <p:nvPr/>
          </p:nvSpPr>
          <p:spPr>
            <a:xfrm>
              <a:off x="5701659" y="5567118"/>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6193" name="任意多边形: 形状 6192">
              <a:extLst>
                <a:ext uri="{FF2B5EF4-FFF2-40B4-BE49-F238E27FC236}">
                  <a16:creationId xmlns:a16="http://schemas.microsoft.com/office/drawing/2014/main" id="{3ACC2DD3-E9C0-0FDD-CB0B-684D2215D18F}"/>
                </a:ext>
              </a:extLst>
            </p:cNvPr>
            <p:cNvSpPr/>
            <p:nvPr/>
          </p:nvSpPr>
          <p:spPr>
            <a:xfrm>
              <a:off x="5712895" y="5593419"/>
              <a:ext cx="3240" cy="3320"/>
            </a:xfrm>
            <a:custGeom>
              <a:avLst/>
              <a:gdLst>
                <a:gd name="connsiteX0" fmla="*/ 0 w 3240"/>
                <a:gd name="connsiteY0" fmla="*/ 0 h 3320"/>
                <a:gd name="connsiteX1" fmla="*/ 3240 w 3240"/>
                <a:gd name="connsiteY1" fmla="*/ 3320 h 3320"/>
                <a:gd name="connsiteX2" fmla="*/ 0 w 3240"/>
                <a:gd name="connsiteY2" fmla="*/ 0 h 3320"/>
              </a:gdLst>
              <a:ahLst/>
              <a:cxnLst>
                <a:cxn ang="0">
                  <a:pos x="connsiteX0" y="connsiteY0"/>
                </a:cxn>
                <a:cxn ang="0">
                  <a:pos x="connsiteX1" y="connsiteY1"/>
                </a:cxn>
                <a:cxn ang="0">
                  <a:pos x="connsiteX2" y="connsiteY2"/>
                </a:cxn>
              </a:cxnLst>
              <a:rect l="l" t="t" r="r" b="b"/>
              <a:pathLst>
                <a:path w="3240" h="3320">
                  <a:moveTo>
                    <a:pt x="0" y="0"/>
                  </a:moveTo>
                  <a:cubicBezTo>
                    <a:pt x="1080" y="1109"/>
                    <a:pt x="2160" y="2211"/>
                    <a:pt x="3240" y="3320"/>
                  </a:cubicBezTo>
                  <a:cubicBezTo>
                    <a:pt x="2160" y="2211"/>
                    <a:pt x="1080" y="1109"/>
                    <a:pt x="0" y="0"/>
                  </a:cubicBezTo>
                  <a:close/>
                </a:path>
              </a:pathLst>
            </a:custGeom>
            <a:grpFill/>
            <a:ln w="5715" cap="flat">
              <a:noFill/>
              <a:prstDash val="solid"/>
              <a:miter/>
            </a:ln>
          </p:spPr>
          <p:txBody>
            <a:bodyPr rtlCol="0" anchor="ctr"/>
            <a:lstStyle/>
            <a:p>
              <a:endParaRPr lang="zh-CN" altLang="en-US"/>
            </a:p>
          </p:txBody>
        </p:sp>
        <p:sp>
          <p:nvSpPr>
            <p:cNvPr id="6194" name="任意多边形: 形状 6193">
              <a:extLst>
                <a:ext uri="{FF2B5EF4-FFF2-40B4-BE49-F238E27FC236}">
                  <a16:creationId xmlns:a16="http://schemas.microsoft.com/office/drawing/2014/main" id="{C23EA244-6C58-A820-4197-F5227FFF552D}"/>
                </a:ext>
              </a:extLst>
            </p:cNvPr>
            <p:cNvSpPr/>
            <p:nvPr/>
          </p:nvSpPr>
          <p:spPr>
            <a:xfrm>
              <a:off x="5577295" y="4801640"/>
              <a:ext cx="12869" cy="8950"/>
            </a:xfrm>
            <a:custGeom>
              <a:avLst/>
              <a:gdLst>
                <a:gd name="connsiteX0" fmla="*/ 10618 w 12869"/>
                <a:gd name="connsiteY0" fmla="*/ 8915 h 8950"/>
                <a:gd name="connsiteX1" fmla="*/ 0 w 12869"/>
                <a:gd name="connsiteY1" fmla="*/ 7703 h 8950"/>
                <a:gd name="connsiteX2" fmla="*/ 5224 w 12869"/>
                <a:gd name="connsiteY2" fmla="*/ 1851 h 8950"/>
                <a:gd name="connsiteX3" fmla="*/ 12310 w 12869"/>
                <a:gd name="connsiteY3" fmla="*/ 1440 h 8950"/>
                <a:gd name="connsiteX4" fmla="*/ 10607 w 12869"/>
                <a:gd name="connsiteY4" fmla="*/ 8909 h 8950"/>
                <a:gd name="connsiteX5" fmla="*/ 10618 w 12869"/>
                <a:gd name="connsiteY5" fmla="*/ 8909 h 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69" h="8950">
                  <a:moveTo>
                    <a:pt x="10618" y="8915"/>
                  </a:moveTo>
                  <a:cubicBezTo>
                    <a:pt x="7041" y="8698"/>
                    <a:pt x="3275" y="9618"/>
                    <a:pt x="0" y="7703"/>
                  </a:cubicBezTo>
                  <a:cubicBezTo>
                    <a:pt x="63" y="3754"/>
                    <a:pt x="2903" y="3000"/>
                    <a:pt x="5224" y="1851"/>
                  </a:cubicBezTo>
                  <a:cubicBezTo>
                    <a:pt x="7521" y="719"/>
                    <a:pt x="10316" y="-1452"/>
                    <a:pt x="12310" y="1440"/>
                  </a:cubicBezTo>
                  <a:cubicBezTo>
                    <a:pt x="14002" y="3891"/>
                    <a:pt x="11390" y="6429"/>
                    <a:pt x="10607" y="8909"/>
                  </a:cubicBezTo>
                  <a:lnTo>
                    <a:pt x="10618" y="8909"/>
                  </a:lnTo>
                  <a:close/>
                </a:path>
              </a:pathLst>
            </a:custGeom>
            <a:grpFill/>
            <a:ln w="5715" cap="flat">
              <a:noFill/>
              <a:prstDash val="solid"/>
              <a:miter/>
            </a:ln>
          </p:spPr>
          <p:txBody>
            <a:bodyPr rtlCol="0" anchor="ctr"/>
            <a:lstStyle/>
            <a:p>
              <a:endParaRPr lang="zh-CN" altLang="en-US"/>
            </a:p>
          </p:txBody>
        </p:sp>
        <p:sp>
          <p:nvSpPr>
            <p:cNvPr id="6195" name="任意多边形: 形状 6194">
              <a:extLst>
                <a:ext uri="{FF2B5EF4-FFF2-40B4-BE49-F238E27FC236}">
                  <a16:creationId xmlns:a16="http://schemas.microsoft.com/office/drawing/2014/main" id="{2C08F43B-18F6-D633-6A88-EE42F5EC13C5}"/>
                </a:ext>
              </a:extLst>
            </p:cNvPr>
            <p:cNvSpPr/>
            <p:nvPr/>
          </p:nvSpPr>
          <p:spPr>
            <a:xfrm>
              <a:off x="5551703" y="4776009"/>
              <a:ext cx="12865" cy="8188"/>
            </a:xfrm>
            <a:custGeom>
              <a:avLst/>
              <a:gdLst>
                <a:gd name="connsiteX0" fmla="*/ 0 w 12865"/>
                <a:gd name="connsiteY0" fmla="*/ 8188 h 8188"/>
                <a:gd name="connsiteX1" fmla="*/ 74 w 12865"/>
                <a:gd name="connsiteY1" fmla="*/ 1605 h 8188"/>
                <a:gd name="connsiteX2" fmla="*/ 11001 w 12865"/>
                <a:gd name="connsiteY2" fmla="*/ 393 h 8188"/>
                <a:gd name="connsiteX3" fmla="*/ 12796 w 12865"/>
                <a:gd name="connsiteY3" fmla="*/ 2519 h 8188"/>
                <a:gd name="connsiteX4" fmla="*/ 10796 w 12865"/>
                <a:gd name="connsiteY4" fmla="*/ 6120 h 8188"/>
                <a:gd name="connsiteX5" fmla="*/ 0 w 12865"/>
                <a:gd name="connsiteY5" fmla="*/ 8188 h 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65" h="8188">
                  <a:moveTo>
                    <a:pt x="0" y="8188"/>
                  </a:moveTo>
                  <a:cubicBezTo>
                    <a:pt x="23" y="5994"/>
                    <a:pt x="51" y="3799"/>
                    <a:pt x="74" y="1605"/>
                  </a:cubicBezTo>
                  <a:cubicBezTo>
                    <a:pt x="3509" y="-601"/>
                    <a:pt x="7298" y="-24"/>
                    <a:pt x="11001" y="393"/>
                  </a:cubicBezTo>
                  <a:cubicBezTo>
                    <a:pt x="11699" y="473"/>
                    <a:pt x="12641" y="1696"/>
                    <a:pt x="12796" y="2519"/>
                  </a:cubicBezTo>
                  <a:cubicBezTo>
                    <a:pt x="13104" y="4142"/>
                    <a:pt x="12373" y="6497"/>
                    <a:pt x="10796" y="6120"/>
                  </a:cubicBezTo>
                  <a:cubicBezTo>
                    <a:pt x="6727" y="5154"/>
                    <a:pt x="3406" y="6531"/>
                    <a:pt x="0" y="8188"/>
                  </a:cubicBezTo>
                  <a:close/>
                </a:path>
              </a:pathLst>
            </a:custGeom>
            <a:grpFill/>
            <a:ln w="5715" cap="flat">
              <a:noFill/>
              <a:prstDash val="solid"/>
              <a:miter/>
            </a:ln>
          </p:spPr>
          <p:txBody>
            <a:bodyPr rtlCol="0" anchor="ctr"/>
            <a:lstStyle/>
            <a:p>
              <a:endParaRPr lang="zh-CN" altLang="en-US"/>
            </a:p>
          </p:txBody>
        </p:sp>
        <p:sp>
          <p:nvSpPr>
            <p:cNvPr id="6196" name="任意多边形: 形状 6195">
              <a:extLst>
                <a:ext uri="{FF2B5EF4-FFF2-40B4-BE49-F238E27FC236}">
                  <a16:creationId xmlns:a16="http://schemas.microsoft.com/office/drawing/2014/main" id="{1C23F4B8-958C-ADE8-A4D3-528D55A0FBFC}"/>
                </a:ext>
              </a:extLst>
            </p:cNvPr>
            <p:cNvSpPr/>
            <p:nvPr/>
          </p:nvSpPr>
          <p:spPr>
            <a:xfrm>
              <a:off x="5492481" y="4888124"/>
              <a:ext cx="9940" cy="9052"/>
            </a:xfrm>
            <a:custGeom>
              <a:avLst/>
              <a:gdLst>
                <a:gd name="connsiteX0" fmla="*/ 9941 w 9940"/>
                <a:gd name="connsiteY0" fmla="*/ 4664 h 9052"/>
                <a:gd name="connsiteX1" fmla="*/ 1831 w 9940"/>
                <a:gd name="connsiteY1" fmla="*/ 8762 h 9052"/>
                <a:gd name="connsiteX2" fmla="*/ 88 w 9940"/>
                <a:gd name="connsiteY2" fmla="*/ 1389 h 9052"/>
                <a:gd name="connsiteX3" fmla="*/ 9941 w 9940"/>
                <a:gd name="connsiteY3" fmla="*/ 4664 h 9052"/>
              </a:gdLst>
              <a:ahLst/>
              <a:cxnLst>
                <a:cxn ang="0">
                  <a:pos x="connsiteX0" y="connsiteY0"/>
                </a:cxn>
                <a:cxn ang="0">
                  <a:pos x="connsiteX1" y="connsiteY1"/>
                </a:cxn>
                <a:cxn ang="0">
                  <a:pos x="connsiteX2" y="connsiteY2"/>
                </a:cxn>
                <a:cxn ang="0">
                  <a:pos x="connsiteX3" y="connsiteY3"/>
                </a:cxn>
              </a:cxnLst>
              <a:rect l="l" t="t" r="r" b="b"/>
              <a:pathLst>
                <a:path w="9940" h="9052">
                  <a:moveTo>
                    <a:pt x="9941" y="4664"/>
                  </a:moveTo>
                  <a:cubicBezTo>
                    <a:pt x="8009" y="7630"/>
                    <a:pt x="4969" y="9876"/>
                    <a:pt x="1831" y="8762"/>
                  </a:cubicBezTo>
                  <a:cubicBezTo>
                    <a:pt x="-872" y="7807"/>
                    <a:pt x="271" y="4012"/>
                    <a:pt x="88" y="1389"/>
                  </a:cubicBezTo>
                  <a:cubicBezTo>
                    <a:pt x="5003" y="-2446"/>
                    <a:pt x="6958" y="2664"/>
                    <a:pt x="9941" y="4664"/>
                  </a:cubicBezTo>
                  <a:close/>
                </a:path>
              </a:pathLst>
            </a:custGeom>
            <a:grpFill/>
            <a:ln w="5715" cap="flat">
              <a:noFill/>
              <a:prstDash val="solid"/>
              <a:miter/>
            </a:ln>
          </p:spPr>
          <p:txBody>
            <a:bodyPr rtlCol="0" anchor="ctr"/>
            <a:lstStyle/>
            <a:p>
              <a:endParaRPr lang="zh-CN" altLang="en-US"/>
            </a:p>
          </p:txBody>
        </p:sp>
        <p:sp>
          <p:nvSpPr>
            <p:cNvPr id="6197" name="任意多边形: 形状 6196">
              <a:extLst>
                <a:ext uri="{FF2B5EF4-FFF2-40B4-BE49-F238E27FC236}">
                  <a16:creationId xmlns:a16="http://schemas.microsoft.com/office/drawing/2014/main" id="{63DDDF13-A218-7771-7E67-D4F4D4C3A619}"/>
                </a:ext>
              </a:extLst>
            </p:cNvPr>
            <p:cNvSpPr/>
            <p:nvPr/>
          </p:nvSpPr>
          <p:spPr>
            <a:xfrm>
              <a:off x="5558396" y="4797427"/>
              <a:ext cx="3011" cy="7378"/>
            </a:xfrm>
            <a:custGeom>
              <a:avLst/>
              <a:gdLst>
                <a:gd name="connsiteX0" fmla="*/ 2085 w 3011"/>
                <a:gd name="connsiteY0" fmla="*/ 7379 h 7378"/>
                <a:gd name="connsiteX1" fmla="*/ 233 w 3011"/>
                <a:gd name="connsiteY1" fmla="*/ 4567 h 7378"/>
                <a:gd name="connsiteX2" fmla="*/ 1999 w 3011"/>
                <a:gd name="connsiteY2" fmla="*/ 0 h 7378"/>
                <a:gd name="connsiteX3" fmla="*/ 3011 w 3011"/>
                <a:gd name="connsiteY3" fmla="*/ 2635 h 7378"/>
                <a:gd name="connsiteX4" fmla="*/ 2085 w 3011"/>
                <a:gd name="connsiteY4" fmla="*/ 7379 h 73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1" h="7378">
                  <a:moveTo>
                    <a:pt x="2085" y="7379"/>
                  </a:moveTo>
                  <a:cubicBezTo>
                    <a:pt x="1217" y="6121"/>
                    <a:pt x="262" y="5361"/>
                    <a:pt x="233" y="4567"/>
                  </a:cubicBezTo>
                  <a:cubicBezTo>
                    <a:pt x="182" y="2864"/>
                    <a:pt x="-881" y="509"/>
                    <a:pt x="1999" y="0"/>
                  </a:cubicBezTo>
                  <a:cubicBezTo>
                    <a:pt x="2200" y="-34"/>
                    <a:pt x="3034" y="1721"/>
                    <a:pt x="3011" y="2635"/>
                  </a:cubicBezTo>
                  <a:cubicBezTo>
                    <a:pt x="2982" y="4087"/>
                    <a:pt x="2479" y="5533"/>
                    <a:pt x="2085" y="7379"/>
                  </a:cubicBezTo>
                  <a:close/>
                </a:path>
              </a:pathLst>
            </a:custGeom>
            <a:grpFill/>
            <a:ln w="5715" cap="flat">
              <a:noFill/>
              <a:prstDash val="solid"/>
              <a:miter/>
            </a:ln>
          </p:spPr>
          <p:txBody>
            <a:bodyPr rtlCol="0" anchor="ctr"/>
            <a:lstStyle/>
            <a:p>
              <a:endParaRPr lang="zh-CN" altLang="en-US"/>
            </a:p>
          </p:txBody>
        </p:sp>
        <p:sp>
          <p:nvSpPr>
            <p:cNvPr id="6198" name="任意多边形: 形状 6197">
              <a:extLst>
                <a:ext uri="{FF2B5EF4-FFF2-40B4-BE49-F238E27FC236}">
                  <a16:creationId xmlns:a16="http://schemas.microsoft.com/office/drawing/2014/main" id="{3196DAE6-4467-779D-BFF9-0CC807C19BCA}"/>
                </a:ext>
              </a:extLst>
            </p:cNvPr>
            <p:cNvSpPr/>
            <p:nvPr/>
          </p:nvSpPr>
          <p:spPr>
            <a:xfrm>
              <a:off x="5545936" y="4784272"/>
              <a:ext cx="2555" cy="6543"/>
            </a:xfrm>
            <a:custGeom>
              <a:avLst/>
              <a:gdLst>
                <a:gd name="connsiteX0" fmla="*/ 2515 w 2555"/>
                <a:gd name="connsiteY0" fmla="*/ 6544 h 6543"/>
                <a:gd name="connsiteX1" fmla="*/ 2555 w 2555"/>
                <a:gd name="connsiteY1" fmla="*/ 0 h 6543"/>
                <a:gd name="connsiteX2" fmla="*/ 2515 w 2555"/>
                <a:gd name="connsiteY2" fmla="*/ 6544 h 6543"/>
              </a:gdLst>
              <a:ahLst/>
              <a:cxnLst>
                <a:cxn ang="0">
                  <a:pos x="connsiteX0" y="connsiteY0"/>
                </a:cxn>
                <a:cxn ang="0">
                  <a:pos x="connsiteX1" y="connsiteY1"/>
                </a:cxn>
                <a:cxn ang="0">
                  <a:pos x="connsiteX2" y="connsiteY2"/>
                </a:cxn>
              </a:cxnLst>
              <a:rect l="l" t="t" r="r" b="b"/>
              <a:pathLst>
                <a:path w="2555" h="6543">
                  <a:moveTo>
                    <a:pt x="2515" y="6544"/>
                  </a:moveTo>
                  <a:cubicBezTo>
                    <a:pt x="-834" y="4343"/>
                    <a:pt x="-857" y="2160"/>
                    <a:pt x="2555" y="0"/>
                  </a:cubicBezTo>
                  <a:cubicBezTo>
                    <a:pt x="2544" y="2183"/>
                    <a:pt x="2532" y="4366"/>
                    <a:pt x="2515" y="6544"/>
                  </a:cubicBezTo>
                  <a:close/>
                </a:path>
              </a:pathLst>
            </a:custGeom>
            <a:grpFill/>
            <a:ln w="5715" cap="flat">
              <a:noFill/>
              <a:prstDash val="solid"/>
              <a:miter/>
            </a:ln>
          </p:spPr>
          <p:txBody>
            <a:bodyPr rtlCol="0" anchor="ctr"/>
            <a:lstStyle/>
            <a:p>
              <a:endParaRPr lang="zh-CN" altLang="en-US"/>
            </a:p>
          </p:txBody>
        </p:sp>
        <p:sp>
          <p:nvSpPr>
            <p:cNvPr id="6199" name="任意多边形: 形状 6198">
              <a:extLst>
                <a:ext uri="{FF2B5EF4-FFF2-40B4-BE49-F238E27FC236}">
                  <a16:creationId xmlns:a16="http://schemas.microsoft.com/office/drawing/2014/main" id="{CC04748D-7C1D-B133-AAAB-0912382F9C18}"/>
                </a:ext>
              </a:extLst>
            </p:cNvPr>
            <p:cNvSpPr/>
            <p:nvPr/>
          </p:nvSpPr>
          <p:spPr>
            <a:xfrm>
              <a:off x="5548434" y="4790821"/>
              <a:ext cx="2539" cy="6560"/>
            </a:xfrm>
            <a:custGeom>
              <a:avLst/>
              <a:gdLst>
                <a:gd name="connsiteX0" fmla="*/ 0 w 2539"/>
                <a:gd name="connsiteY0" fmla="*/ 6561 h 6560"/>
                <a:gd name="connsiteX1" fmla="*/ 17 w 2539"/>
                <a:gd name="connsiteY1" fmla="*/ 0 h 6560"/>
                <a:gd name="connsiteX2" fmla="*/ 0 w 2539"/>
                <a:gd name="connsiteY2" fmla="*/ 6561 h 6560"/>
              </a:gdLst>
              <a:ahLst/>
              <a:cxnLst>
                <a:cxn ang="0">
                  <a:pos x="connsiteX0" y="connsiteY0"/>
                </a:cxn>
                <a:cxn ang="0">
                  <a:pos x="connsiteX1" y="connsiteY1"/>
                </a:cxn>
                <a:cxn ang="0">
                  <a:pos x="connsiteX2" y="connsiteY2"/>
                </a:cxn>
              </a:cxnLst>
              <a:rect l="l" t="t" r="r" b="b"/>
              <a:pathLst>
                <a:path w="2539" h="6560">
                  <a:moveTo>
                    <a:pt x="0" y="6561"/>
                  </a:moveTo>
                  <a:cubicBezTo>
                    <a:pt x="6" y="4372"/>
                    <a:pt x="12" y="2183"/>
                    <a:pt x="17" y="0"/>
                  </a:cubicBezTo>
                  <a:cubicBezTo>
                    <a:pt x="3400" y="2194"/>
                    <a:pt x="3366" y="4378"/>
                    <a:pt x="0" y="6561"/>
                  </a:cubicBezTo>
                  <a:close/>
                </a:path>
              </a:pathLst>
            </a:custGeom>
            <a:grpFill/>
            <a:ln w="5715" cap="flat">
              <a:noFill/>
              <a:prstDash val="solid"/>
              <a:miter/>
            </a:ln>
          </p:spPr>
          <p:txBody>
            <a:bodyPr rtlCol="0" anchor="ctr"/>
            <a:lstStyle/>
            <a:p>
              <a:endParaRPr lang="zh-CN" altLang="en-US"/>
            </a:p>
          </p:txBody>
        </p:sp>
        <p:sp>
          <p:nvSpPr>
            <p:cNvPr id="6200" name="任意多边形: 形状 6199">
              <a:extLst>
                <a:ext uri="{FF2B5EF4-FFF2-40B4-BE49-F238E27FC236}">
                  <a16:creationId xmlns:a16="http://schemas.microsoft.com/office/drawing/2014/main" id="{0F7DAB83-2B0F-68B3-8B17-6CB6F40BA8D1}"/>
                </a:ext>
              </a:extLst>
            </p:cNvPr>
            <p:cNvSpPr/>
            <p:nvPr/>
          </p:nvSpPr>
          <p:spPr>
            <a:xfrm>
              <a:off x="5566753" y="4803977"/>
              <a:ext cx="1437" cy="1332"/>
            </a:xfrm>
            <a:custGeom>
              <a:avLst/>
              <a:gdLst>
                <a:gd name="connsiteX0" fmla="*/ 1438 w 1437"/>
                <a:gd name="connsiteY0" fmla="*/ 17 h 1332"/>
                <a:gd name="connsiteX1" fmla="*/ 684 w 1437"/>
                <a:gd name="connsiteY1" fmla="*/ 1331 h 1332"/>
                <a:gd name="connsiteX2" fmla="*/ 1426 w 1437"/>
                <a:gd name="connsiteY2" fmla="*/ 0 h 1332"/>
                <a:gd name="connsiteX3" fmla="*/ 1438 w 1437"/>
                <a:gd name="connsiteY3" fmla="*/ 17 h 1332"/>
              </a:gdLst>
              <a:ahLst/>
              <a:cxnLst>
                <a:cxn ang="0">
                  <a:pos x="connsiteX0" y="connsiteY0"/>
                </a:cxn>
                <a:cxn ang="0">
                  <a:pos x="connsiteX1" y="connsiteY1"/>
                </a:cxn>
                <a:cxn ang="0">
                  <a:pos x="connsiteX2" y="connsiteY2"/>
                </a:cxn>
                <a:cxn ang="0">
                  <a:pos x="connsiteX3" y="connsiteY3"/>
                </a:cxn>
              </a:cxnLst>
              <a:rect l="l" t="t" r="r" b="b"/>
              <a:pathLst>
                <a:path w="1437" h="1332">
                  <a:moveTo>
                    <a:pt x="1438" y="17"/>
                  </a:moveTo>
                  <a:cubicBezTo>
                    <a:pt x="1181" y="480"/>
                    <a:pt x="826" y="1366"/>
                    <a:pt x="684" y="1331"/>
                  </a:cubicBezTo>
                  <a:cubicBezTo>
                    <a:pt x="-437" y="1074"/>
                    <a:pt x="-174" y="549"/>
                    <a:pt x="1426" y="0"/>
                  </a:cubicBezTo>
                  <a:lnTo>
                    <a:pt x="1438" y="17"/>
                  </a:lnTo>
                  <a:close/>
                </a:path>
              </a:pathLst>
            </a:custGeom>
            <a:grpFill/>
            <a:ln w="5715" cap="flat">
              <a:noFill/>
              <a:prstDash val="solid"/>
              <a:miter/>
            </a:ln>
          </p:spPr>
          <p:txBody>
            <a:bodyPr rtlCol="0" anchor="ctr"/>
            <a:lstStyle/>
            <a:p>
              <a:endParaRPr lang="zh-CN" altLang="en-US"/>
            </a:p>
          </p:txBody>
        </p:sp>
        <p:sp>
          <p:nvSpPr>
            <p:cNvPr id="6201" name="任意多边形: 形状 6200">
              <a:extLst>
                <a:ext uri="{FF2B5EF4-FFF2-40B4-BE49-F238E27FC236}">
                  <a16:creationId xmlns:a16="http://schemas.microsoft.com/office/drawing/2014/main" id="{66FBA8B7-921F-E8FE-4218-283E6C378875}"/>
                </a:ext>
              </a:extLst>
            </p:cNvPr>
            <p:cNvSpPr/>
            <p:nvPr/>
          </p:nvSpPr>
          <p:spPr>
            <a:xfrm>
              <a:off x="5566819" y="4790816"/>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6202" name="任意多边形: 形状 6201">
              <a:extLst>
                <a:ext uri="{FF2B5EF4-FFF2-40B4-BE49-F238E27FC236}">
                  <a16:creationId xmlns:a16="http://schemas.microsoft.com/office/drawing/2014/main" id="{4C79DEF1-EEE6-4513-936F-533C072043C3}"/>
                </a:ext>
              </a:extLst>
            </p:cNvPr>
            <p:cNvSpPr/>
            <p:nvPr/>
          </p:nvSpPr>
          <p:spPr>
            <a:xfrm>
              <a:off x="5616900" y="5553945"/>
              <a:ext cx="19408" cy="42325"/>
            </a:xfrm>
            <a:custGeom>
              <a:avLst/>
              <a:gdLst>
                <a:gd name="connsiteX0" fmla="*/ 3903 w 19408"/>
                <a:gd name="connsiteY0" fmla="*/ 19757 h 42325"/>
                <a:gd name="connsiteX1" fmla="*/ 3903 w 19408"/>
                <a:gd name="connsiteY1" fmla="*/ 6630 h 42325"/>
                <a:gd name="connsiteX2" fmla="*/ 3949 w 19408"/>
                <a:gd name="connsiteY2" fmla="*/ 0 h 42325"/>
                <a:gd name="connsiteX3" fmla="*/ 17494 w 19408"/>
                <a:gd name="connsiteY3" fmla="*/ 7292 h 42325"/>
                <a:gd name="connsiteX4" fmla="*/ 11687 w 19408"/>
                <a:gd name="connsiteY4" fmla="*/ 20049 h 42325"/>
                <a:gd name="connsiteX5" fmla="*/ 18625 w 19408"/>
                <a:gd name="connsiteY5" fmla="*/ 18814 h 42325"/>
                <a:gd name="connsiteX6" fmla="*/ 19402 w 19408"/>
                <a:gd name="connsiteY6" fmla="*/ 20054 h 42325"/>
                <a:gd name="connsiteX7" fmla="*/ 13865 w 19408"/>
                <a:gd name="connsiteY7" fmla="*/ 41914 h 42325"/>
                <a:gd name="connsiteX8" fmla="*/ 10779 w 19408"/>
                <a:gd name="connsiteY8" fmla="*/ 42325 h 42325"/>
                <a:gd name="connsiteX9" fmla="*/ 6441 w 19408"/>
                <a:gd name="connsiteY9" fmla="*/ 35828 h 42325"/>
                <a:gd name="connsiteX10" fmla="*/ 3903 w 19408"/>
                <a:gd name="connsiteY10" fmla="*/ 19757 h 4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408" h="42325">
                  <a:moveTo>
                    <a:pt x="3903" y="19757"/>
                  </a:moveTo>
                  <a:cubicBezTo>
                    <a:pt x="3903" y="15379"/>
                    <a:pt x="3903" y="11007"/>
                    <a:pt x="3903" y="6630"/>
                  </a:cubicBezTo>
                  <a:cubicBezTo>
                    <a:pt x="3921" y="4418"/>
                    <a:pt x="3938" y="2212"/>
                    <a:pt x="3949" y="0"/>
                  </a:cubicBezTo>
                  <a:cubicBezTo>
                    <a:pt x="7510" y="4121"/>
                    <a:pt x="11676" y="7190"/>
                    <a:pt x="17494" y="7292"/>
                  </a:cubicBezTo>
                  <a:cubicBezTo>
                    <a:pt x="16408" y="12225"/>
                    <a:pt x="10830" y="14653"/>
                    <a:pt x="11687" y="20049"/>
                  </a:cubicBezTo>
                  <a:cubicBezTo>
                    <a:pt x="14493" y="22369"/>
                    <a:pt x="16048" y="17688"/>
                    <a:pt x="18625" y="18814"/>
                  </a:cubicBezTo>
                  <a:cubicBezTo>
                    <a:pt x="18899" y="19237"/>
                    <a:pt x="19477" y="19974"/>
                    <a:pt x="19402" y="20054"/>
                  </a:cubicBezTo>
                  <a:cubicBezTo>
                    <a:pt x="13184" y="26278"/>
                    <a:pt x="17922" y="35233"/>
                    <a:pt x="13865" y="41914"/>
                  </a:cubicBezTo>
                  <a:cubicBezTo>
                    <a:pt x="13527" y="42474"/>
                    <a:pt x="11836" y="42211"/>
                    <a:pt x="10779" y="42325"/>
                  </a:cubicBezTo>
                  <a:cubicBezTo>
                    <a:pt x="9361" y="40091"/>
                    <a:pt x="8458" y="36765"/>
                    <a:pt x="6441" y="35828"/>
                  </a:cubicBezTo>
                  <a:cubicBezTo>
                    <a:pt x="-2829" y="31518"/>
                    <a:pt x="-617" y="25940"/>
                    <a:pt x="3903" y="19757"/>
                  </a:cubicBezTo>
                  <a:close/>
                </a:path>
              </a:pathLst>
            </a:custGeom>
            <a:grpFill/>
            <a:ln w="5715" cap="flat">
              <a:noFill/>
              <a:prstDash val="solid"/>
              <a:miter/>
            </a:ln>
          </p:spPr>
          <p:txBody>
            <a:bodyPr rtlCol="0" anchor="ctr"/>
            <a:lstStyle/>
            <a:p>
              <a:endParaRPr lang="zh-CN" altLang="en-US"/>
            </a:p>
          </p:txBody>
        </p:sp>
        <p:sp>
          <p:nvSpPr>
            <p:cNvPr id="6203" name="任意多边形: 形状 6202">
              <a:extLst>
                <a:ext uri="{FF2B5EF4-FFF2-40B4-BE49-F238E27FC236}">
                  <a16:creationId xmlns:a16="http://schemas.microsoft.com/office/drawing/2014/main" id="{6666B6B9-2C21-2EC5-CC40-D691ADC94957}"/>
                </a:ext>
              </a:extLst>
            </p:cNvPr>
            <p:cNvSpPr/>
            <p:nvPr/>
          </p:nvSpPr>
          <p:spPr>
            <a:xfrm>
              <a:off x="5661403" y="5514298"/>
              <a:ext cx="15321" cy="14560"/>
            </a:xfrm>
            <a:custGeom>
              <a:avLst/>
              <a:gdLst>
                <a:gd name="connsiteX0" fmla="*/ 15321 w 15321"/>
                <a:gd name="connsiteY0" fmla="*/ 3500 h 14560"/>
                <a:gd name="connsiteX1" fmla="*/ 5446 w 15321"/>
                <a:gd name="connsiteY1" fmla="*/ 13352 h 14560"/>
                <a:gd name="connsiteX2" fmla="*/ 159 w 15321"/>
                <a:gd name="connsiteY2" fmla="*/ 11752 h 14560"/>
                <a:gd name="connsiteX3" fmla="*/ 15304 w 15321"/>
                <a:gd name="connsiteY3" fmla="*/ 162 h 14560"/>
                <a:gd name="connsiteX4" fmla="*/ 15321 w 15321"/>
                <a:gd name="connsiteY4" fmla="*/ 3500 h 14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1" h="14560">
                  <a:moveTo>
                    <a:pt x="15321" y="3500"/>
                  </a:moveTo>
                  <a:cubicBezTo>
                    <a:pt x="10898" y="5648"/>
                    <a:pt x="7555" y="8883"/>
                    <a:pt x="5446" y="13352"/>
                  </a:cubicBezTo>
                  <a:cubicBezTo>
                    <a:pt x="3434" y="13335"/>
                    <a:pt x="-881" y="16953"/>
                    <a:pt x="159" y="11752"/>
                  </a:cubicBezTo>
                  <a:cubicBezTo>
                    <a:pt x="1657" y="4260"/>
                    <a:pt x="6417" y="-1004"/>
                    <a:pt x="15304" y="162"/>
                  </a:cubicBezTo>
                  <a:cubicBezTo>
                    <a:pt x="15310" y="1271"/>
                    <a:pt x="15316" y="2385"/>
                    <a:pt x="15321" y="3500"/>
                  </a:cubicBezTo>
                  <a:close/>
                </a:path>
              </a:pathLst>
            </a:custGeom>
            <a:grpFill/>
            <a:ln w="5715" cap="flat">
              <a:noFill/>
              <a:prstDash val="solid"/>
              <a:miter/>
            </a:ln>
          </p:spPr>
          <p:txBody>
            <a:bodyPr rtlCol="0" anchor="ctr"/>
            <a:lstStyle/>
            <a:p>
              <a:endParaRPr lang="zh-CN" altLang="en-US"/>
            </a:p>
          </p:txBody>
        </p:sp>
        <p:sp>
          <p:nvSpPr>
            <p:cNvPr id="6204" name="任意多边形: 形状 6203">
              <a:extLst>
                <a:ext uri="{FF2B5EF4-FFF2-40B4-BE49-F238E27FC236}">
                  <a16:creationId xmlns:a16="http://schemas.microsoft.com/office/drawing/2014/main" id="{86ED5815-9686-8C0D-B787-D4C18F83FACD}"/>
                </a:ext>
              </a:extLst>
            </p:cNvPr>
            <p:cNvSpPr/>
            <p:nvPr/>
          </p:nvSpPr>
          <p:spPr>
            <a:xfrm>
              <a:off x="5662530" y="5560540"/>
              <a:ext cx="4312" cy="2407"/>
            </a:xfrm>
            <a:custGeom>
              <a:avLst/>
              <a:gdLst>
                <a:gd name="connsiteX0" fmla="*/ 3553 w 4312"/>
                <a:gd name="connsiteY0" fmla="*/ 1331 h 2407"/>
                <a:gd name="connsiteX1" fmla="*/ 913 w 4312"/>
                <a:gd name="connsiteY1" fmla="*/ 2360 h 2407"/>
                <a:gd name="connsiteX2" fmla="*/ 1278 w 4312"/>
                <a:gd name="connsiteY2" fmla="*/ 337 h 2407"/>
                <a:gd name="connsiteX3" fmla="*/ 4313 w 4312"/>
                <a:gd name="connsiteY3" fmla="*/ 0 h 2407"/>
                <a:gd name="connsiteX4" fmla="*/ 3553 w 4312"/>
                <a:gd name="connsiteY4" fmla="*/ 1331 h 24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2" h="2407">
                  <a:moveTo>
                    <a:pt x="3553" y="1331"/>
                  </a:moveTo>
                  <a:cubicBezTo>
                    <a:pt x="2661" y="1714"/>
                    <a:pt x="1536" y="2623"/>
                    <a:pt x="913" y="2360"/>
                  </a:cubicBezTo>
                  <a:cubicBezTo>
                    <a:pt x="-459" y="1772"/>
                    <a:pt x="-242" y="731"/>
                    <a:pt x="1278" y="337"/>
                  </a:cubicBezTo>
                  <a:cubicBezTo>
                    <a:pt x="2256" y="85"/>
                    <a:pt x="3301" y="103"/>
                    <a:pt x="4313" y="0"/>
                  </a:cubicBezTo>
                  <a:cubicBezTo>
                    <a:pt x="4056" y="446"/>
                    <a:pt x="3804" y="886"/>
                    <a:pt x="3553" y="1331"/>
                  </a:cubicBezTo>
                  <a:close/>
                </a:path>
              </a:pathLst>
            </a:custGeom>
            <a:grpFill/>
            <a:ln w="5715" cap="flat">
              <a:noFill/>
              <a:prstDash val="solid"/>
              <a:miter/>
            </a:ln>
          </p:spPr>
          <p:txBody>
            <a:bodyPr rtlCol="0" anchor="ctr"/>
            <a:lstStyle/>
            <a:p>
              <a:endParaRPr lang="zh-CN" altLang="en-US"/>
            </a:p>
          </p:txBody>
        </p:sp>
        <p:sp>
          <p:nvSpPr>
            <p:cNvPr id="6205" name="任意多边形: 形状 6204">
              <a:extLst>
                <a:ext uri="{FF2B5EF4-FFF2-40B4-BE49-F238E27FC236}">
                  <a16:creationId xmlns:a16="http://schemas.microsoft.com/office/drawing/2014/main" id="{CCD3160E-840A-390E-560A-FC56339BC8B9}"/>
                </a:ext>
              </a:extLst>
            </p:cNvPr>
            <p:cNvSpPr/>
            <p:nvPr/>
          </p:nvSpPr>
          <p:spPr>
            <a:xfrm>
              <a:off x="5404675" y="4917597"/>
              <a:ext cx="105587" cy="233479"/>
            </a:xfrm>
            <a:custGeom>
              <a:avLst/>
              <a:gdLst>
                <a:gd name="connsiteX0" fmla="*/ 61571 w 105587"/>
                <a:gd name="connsiteY0" fmla="*/ 202197 h 233479"/>
                <a:gd name="connsiteX1" fmla="*/ 61554 w 105587"/>
                <a:gd name="connsiteY1" fmla="*/ 205471 h 233479"/>
                <a:gd name="connsiteX2" fmla="*/ 61571 w 105587"/>
                <a:gd name="connsiteY2" fmla="*/ 205454 h 233479"/>
                <a:gd name="connsiteX3" fmla="*/ 56011 w 105587"/>
                <a:gd name="connsiteY3" fmla="*/ 207163 h 233479"/>
                <a:gd name="connsiteX4" fmla="*/ 53382 w 105587"/>
                <a:gd name="connsiteY4" fmla="*/ 206820 h 233479"/>
                <a:gd name="connsiteX5" fmla="*/ 48964 w 105587"/>
                <a:gd name="connsiteY5" fmla="*/ 216147 h 233479"/>
                <a:gd name="connsiteX6" fmla="*/ 45135 w 105587"/>
                <a:gd name="connsiteY6" fmla="*/ 215353 h 233479"/>
                <a:gd name="connsiteX7" fmla="*/ 43443 w 105587"/>
                <a:gd name="connsiteY7" fmla="*/ 211638 h 233479"/>
                <a:gd name="connsiteX8" fmla="*/ 28664 w 105587"/>
                <a:gd name="connsiteY8" fmla="*/ 221919 h 233479"/>
                <a:gd name="connsiteX9" fmla="*/ 22961 w 105587"/>
                <a:gd name="connsiteY9" fmla="*/ 227206 h 233479"/>
                <a:gd name="connsiteX10" fmla="*/ 14851 w 105587"/>
                <a:gd name="connsiteY10" fmla="*/ 233224 h 233479"/>
                <a:gd name="connsiteX11" fmla="*/ 8948 w 105587"/>
                <a:gd name="connsiteY11" fmla="*/ 231772 h 233479"/>
                <a:gd name="connsiteX12" fmla="*/ 2364 w 105587"/>
                <a:gd name="connsiteY12" fmla="*/ 228480 h 233479"/>
                <a:gd name="connsiteX13" fmla="*/ 798 w 105587"/>
                <a:gd name="connsiteY13" fmla="*/ 226806 h 233479"/>
                <a:gd name="connsiteX14" fmla="*/ 484 w 105587"/>
                <a:gd name="connsiteY14" fmla="*/ 220233 h 233479"/>
                <a:gd name="connsiteX15" fmla="*/ 3633 w 105587"/>
                <a:gd name="connsiteY15" fmla="*/ 217667 h 233479"/>
                <a:gd name="connsiteX16" fmla="*/ 10354 w 105587"/>
                <a:gd name="connsiteY16" fmla="*/ 206489 h 233479"/>
                <a:gd name="connsiteX17" fmla="*/ 21978 w 105587"/>
                <a:gd name="connsiteY17" fmla="*/ 206758 h 233479"/>
                <a:gd name="connsiteX18" fmla="*/ 24189 w 105587"/>
                <a:gd name="connsiteY18" fmla="*/ 207192 h 233479"/>
                <a:gd name="connsiteX19" fmla="*/ 21583 w 105587"/>
                <a:gd name="connsiteY19" fmla="*/ 205591 h 233479"/>
                <a:gd name="connsiteX20" fmla="*/ 20452 w 105587"/>
                <a:gd name="connsiteY20" fmla="*/ 188304 h 233479"/>
                <a:gd name="connsiteX21" fmla="*/ 21366 w 105587"/>
                <a:gd name="connsiteY21" fmla="*/ 187115 h 233479"/>
                <a:gd name="connsiteX22" fmla="*/ 18766 w 105587"/>
                <a:gd name="connsiteY22" fmla="*/ 185926 h 233479"/>
                <a:gd name="connsiteX23" fmla="*/ 20229 w 105587"/>
                <a:gd name="connsiteY23" fmla="*/ 169958 h 233479"/>
                <a:gd name="connsiteX24" fmla="*/ 24189 w 105587"/>
                <a:gd name="connsiteY24" fmla="*/ 150447 h 233479"/>
                <a:gd name="connsiteX25" fmla="*/ 25361 w 105587"/>
                <a:gd name="connsiteY25" fmla="*/ 146259 h 233479"/>
                <a:gd name="connsiteX26" fmla="*/ 31602 w 105587"/>
                <a:gd name="connsiteY26" fmla="*/ 145567 h 233479"/>
                <a:gd name="connsiteX27" fmla="*/ 31448 w 105587"/>
                <a:gd name="connsiteY27" fmla="*/ 138377 h 233479"/>
                <a:gd name="connsiteX28" fmla="*/ 25390 w 105587"/>
                <a:gd name="connsiteY28" fmla="*/ 126496 h 233479"/>
                <a:gd name="connsiteX29" fmla="*/ 26196 w 105587"/>
                <a:gd name="connsiteY29" fmla="*/ 124364 h 233479"/>
                <a:gd name="connsiteX30" fmla="*/ 30065 w 105587"/>
                <a:gd name="connsiteY30" fmla="*/ 122278 h 233479"/>
                <a:gd name="connsiteX31" fmla="*/ 32213 w 105587"/>
                <a:gd name="connsiteY31" fmla="*/ 123021 h 233479"/>
                <a:gd name="connsiteX32" fmla="*/ 38128 w 105587"/>
                <a:gd name="connsiteY32" fmla="*/ 123536 h 233479"/>
                <a:gd name="connsiteX33" fmla="*/ 32093 w 105587"/>
                <a:gd name="connsiteY33" fmla="*/ 105996 h 233479"/>
                <a:gd name="connsiteX34" fmla="*/ 28687 w 105587"/>
                <a:gd name="connsiteY34" fmla="*/ 96892 h 233479"/>
                <a:gd name="connsiteX35" fmla="*/ 25401 w 105587"/>
                <a:gd name="connsiteY35" fmla="*/ 93618 h 233479"/>
                <a:gd name="connsiteX36" fmla="*/ 29950 w 105587"/>
                <a:gd name="connsiteY36" fmla="*/ 86799 h 233479"/>
                <a:gd name="connsiteX37" fmla="*/ 35259 w 105587"/>
                <a:gd name="connsiteY37" fmla="*/ 83736 h 233479"/>
                <a:gd name="connsiteX38" fmla="*/ 43838 w 105587"/>
                <a:gd name="connsiteY38" fmla="*/ 75598 h 233479"/>
                <a:gd name="connsiteX39" fmla="*/ 51701 w 105587"/>
                <a:gd name="connsiteY39" fmla="*/ 67288 h 233479"/>
                <a:gd name="connsiteX40" fmla="*/ 41632 w 105587"/>
                <a:gd name="connsiteY40" fmla="*/ 57230 h 233479"/>
                <a:gd name="connsiteX41" fmla="*/ 39752 w 105587"/>
                <a:gd name="connsiteY41" fmla="*/ 50098 h 233479"/>
                <a:gd name="connsiteX42" fmla="*/ 35654 w 105587"/>
                <a:gd name="connsiteY42" fmla="*/ 44634 h 233479"/>
                <a:gd name="connsiteX43" fmla="*/ 46032 w 105587"/>
                <a:gd name="connsiteY43" fmla="*/ 48075 h 233479"/>
                <a:gd name="connsiteX44" fmla="*/ 48878 w 105587"/>
                <a:gd name="connsiteY44" fmla="*/ 50389 h 233479"/>
                <a:gd name="connsiteX45" fmla="*/ 53542 w 105587"/>
                <a:gd name="connsiteY45" fmla="*/ 31564 h 233479"/>
                <a:gd name="connsiteX46" fmla="*/ 69567 w 105587"/>
                <a:gd name="connsiteY46" fmla="*/ 23814 h 233479"/>
                <a:gd name="connsiteX47" fmla="*/ 64857 w 105587"/>
                <a:gd name="connsiteY47" fmla="*/ 14665 h 233479"/>
                <a:gd name="connsiteX48" fmla="*/ 92438 w 105587"/>
                <a:gd name="connsiteY48" fmla="*/ 0 h 233479"/>
                <a:gd name="connsiteX49" fmla="*/ 93421 w 105587"/>
                <a:gd name="connsiteY49" fmla="*/ 16002 h 233479"/>
                <a:gd name="connsiteX50" fmla="*/ 104331 w 105587"/>
                <a:gd name="connsiteY50" fmla="*/ 10441 h 233479"/>
                <a:gd name="connsiteX51" fmla="*/ 104314 w 105587"/>
                <a:gd name="connsiteY51" fmla="*/ 24529 h 233479"/>
                <a:gd name="connsiteX52" fmla="*/ 75145 w 105587"/>
                <a:gd name="connsiteY52" fmla="*/ 61025 h 233479"/>
                <a:gd name="connsiteX53" fmla="*/ 72418 w 105587"/>
                <a:gd name="connsiteY53" fmla="*/ 53247 h 233479"/>
                <a:gd name="connsiteX54" fmla="*/ 73527 w 105587"/>
                <a:gd name="connsiteY54" fmla="*/ 46794 h 233479"/>
                <a:gd name="connsiteX55" fmla="*/ 78133 w 105587"/>
                <a:gd name="connsiteY55" fmla="*/ 40748 h 233479"/>
                <a:gd name="connsiteX56" fmla="*/ 81271 w 105587"/>
                <a:gd name="connsiteY56" fmla="*/ 34576 h 233479"/>
                <a:gd name="connsiteX57" fmla="*/ 72773 w 105587"/>
                <a:gd name="connsiteY57" fmla="*/ 35193 h 233479"/>
                <a:gd name="connsiteX58" fmla="*/ 71024 w 105587"/>
                <a:gd name="connsiteY58" fmla="*/ 34227 h 233479"/>
                <a:gd name="connsiteX59" fmla="*/ 73018 w 105587"/>
                <a:gd name="connsiteY59" fmla="*/ 36010 h 233479"/>
                <a:gd name="connsiteX60" fmla="*/ 74899 w 105587"/>
                <a:gd name="connsiteY60" fmla="*/ 60865 h 233479"/>
                <a:gd name="connsiteX61" fmla="*/ 62189 w 105587"/>
                <a:gd name="connsiteY61" fmla="*/ 78736 h 233479"/>
                <a:gd name="connsiteX62" fmla="*/ 55965 w 105587"/>
                <a:gd name="connsiteY62" fmla="*/ 86925 h 233479"/>
                <a:gd name="connsiteX63" fmla="*/ 44038 w 105587"/>
                <a:gd name="connsiteY63" fmla="*/ 91846 h 233479"/>
                <a:gd name="connsiteX64" fmla="*/ 54759 w 105587"/>
                <a:gd name="connsiteY64" fmla="*/ 98881 h 233479"/>
                <a:gd name="connsiteX65" fmla="*/ 57131 w 105587"/>
                <a:gd name="connsiteY65" fmla="*/ 102419 h 233479"/>
                <a:gd name="connsiteX66" fmla="*/ 50336 w 105587"/>
                <a:gd name="connsiteY66" fmla="*/ 111751 h 233479"/>
                <a:gd name="connsiteX67" fmla="*/ 53250 w 105587"/>
                <a:gd name="connsiteY67" fmla="*/ 114649 h 233479"/>
                <a:gd name="connsiteX68" fmla="*/ 53913 w 105587"/>
                <a:gd name="connsiteY68" fmla="*/ 134063 h 233479"/>
                <a:gd name="connsiteX69" fmla="*/ 48198 w 105587"/>
                <a:gd name="connsiteY69" fmla="*/ 137560 h 233479"/>
                <a:gd name="connsiteX70" fmla="*/ 53210 w 105587"/>
                <a:gd name="connsiteY70" fmla="*/ 135611 h 233479"/>
                <a:gd name="connsiteX71" fmla="*/ 52262 w 105587"/>
                <a:gd name="connsiteY71" fmla="*/ 149544 h 233479"/>
                <a:gd name="connsiteX72" fmla="*/ 40512 w 105587"/>
                <a:gd name="connsiteY72" fmla="*/ 161695 h 233479"/>
                <a:gd name="connsiteX73" fmla="*/ 37283 w 105587"/>
                <a:gd name="connsiteY73" fmla="*/ 165895 h 233479"/>
                <a:gd name="connsiteX74" fmla="*/ 39351 w 105587"/>
                <a:gd name="connsiteY74" fmla="*/ 164592 h 233479"/>
                <a:gd name="connsiteX75" fmla="*/ 42146 w 105587"/>
                <a:gd name="connsiteY75" fmla="*/ 161740 h 233479"/>
                <a:gd name="connsiteX76" fmla="*/ 53319 w 105587"/>
                <a:gd name="connsiteY76" fmla="*/ 171353 h 233479"/>
                <a:gd name="connsiteX77" fmla="*/ 45558 w 105587"/>
                <a:gd name="connsiteY77" fmla="*/ 189669 h 233479"/>
                <a:gd name="connsiteX78" fmla="*/ 59285 w 105587"/>
                <a:gd name="connsiteY78" fmla="*/ 190532 h 233479"/>
                <a:gd name="connsiteX79" fmla="*/ 59240 w 105587"/>
                <a:gd name="connsiteY79" fmla="*/ 194642 h 233479"/>
                <a:gd name="connsiteX80" fmla="*/ 62589 w 105587"/>
                <a:gd name="connsiteY80" fmla="*/ 195579 h 233479"/>
                <a:gd name="connsiteX81" fmla="*/ 63543 w 105587"/>
                <a:gd name="connsiteY81" fmla="*/ 199128 h 233479"/>
                <a:gd name="connsiteX82" fmla="*/ 61571 w 105587"/>
                <a:gd name="connsiteY82" fmla="*/ 202197 h 233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05587" h="233479">
                  <a:moveTo>
                    <a:pt x="61571" y="202197"/>
                  </a:moveTo>
                  <a:cubicBezTo>
                    <a:pt x="61571" y="203289"/>
                    <a:pt x="61566" y="204380"/>
                    <a:pt x="61554" y="205471"/>
                  </a:cubicBezTo>
                  <a:lnTo>
                    <a:pt x="61571" y="205454"/>
                  </a:lnTo>
                  <a:cubicBezTo>
                    <a:pt x="60108" y="207295"/>
                    <a:pt x="58165" y="207580"/>
                    <a:pt x="56011" y="207163"/>
                  </a:cubicBezTo>
                  <a:cubicBezTo>
                    <a:pt x="55005" y="207592"/>
                    <a:pt x="53639" y="204660"/>
                    <a:pt x="53382" y="206820"/>
                  </a:cubicBezTo>
                  <a:cubicBezTo>
                    <a:pt x="52936" y="210586"/>
                    <a:pt x="51113" y="213358"/>
                    <a:pt x="48964" y="216147"/>
                  </a:cubicBezTo>
                  <a:cubicBezTo>
                    <a:pt x="47524" y="216667"/>
                    <a:pt x="46249" y="216398"/>
                    <a:pt x="45135" y="215353"/>
                  </a:cubicBezTo>
                  <a:cubicBezTo>
                    <a:pt x="44946" y="213850"/>
                    <a:pt x="44072" y="211072"/>
                    <a:pt x="43443" y="211638"/>
                  </a:cubicBezTo>
                  <a:cubicBezTo>
                    <a:pt x="38923" y="215701"/>
                    <a:pt x="31059" y="214970"/>
                    <a:pt x="28664" y="221919"/>
                  </a:cubicBezTo>
                  <a:cubicBezTo>
                    <a:pt x="26996" y="223931"/>
                    <a:pt x="25670" y="226314"/>
                    <a:pt x="22961" y="227206"/>
                  </a:cubicBezTo>
                  <a:cubicBezTo>
                    <a:pt x="19789" y="228566"/>
                    <a:pt x="17892" y="231669"/>
                    <a:pt x="14851" y="233224"/>
                  </a:cubicBezTo>
                  <a:cubicBezTo>
                    <a:pt x="12622" y="233789"/>
                    <a:pt x="10611" y="233464"/>
                    <a:pt x="8948" y="231772"/>
                  </a:cubicBezTo>
                  <a:cubicBezTo>
                    <a:pt x="7525" y="229126"/>
                    <a:pt x="5073" y="228549"/>
                    <a:pt x="2364" y="228480"/>
                  </a:cubicBezTo>
                  <a:cubicBezTo>
                    <a:pt x="1844" y="227920"/>
                    <a:pt x="1324" y="227360"/>
                    <a:pt x="798" y="226806"/>
                  </a:cubicBezTo>
                  <a:cubicBezTo>
                    <a:pt x="-162" y="224651"/>
                    <a:pt x="-242" y="222456"/>
                    <a:pt x="484" y="220233"/>
                  </a:cubicBezTo>
                  <a:cubicBezTo>
                    <a:pt x="1129" y="218879"/>
                    <a:pt x="2221" y="218044"/>
                    <a:pt x="3633" y="217667"/>
                  </a:cubicBezTo>
                  <a:cubicBezTo>
                    <a:pt x="11834" y="217690"/>
                    <a:pt x="8542" y="210312"/>
                    <a:pt x="10354" y="206489"/>
                  </a:cubicBezTo>
                  <a:cubicBezTo>
                    <a:pt x="14966" y="196767"/>
                    <a:pt x="18303" y="201048"/>
                    <a:pt x="21978" y="206758"/>
                  </a:cubicBezTo>
                  <a:cubicBezTo>
                    <a:pt x="22635" y="207752"/>
                    <a:pt x="23384" y="207912"/>
                    <a:pt x="24189" y="207192"/>
                  </a:cubicBezTo>
                  <a:cubicBezTo>
                    <a:pt x="23338" y="206655"/>
                    <a:pt x="22149" y="206672"/>
                    <a:pt x="21583" y="205591"/>
                  </a:cubicBezTo>
                  <a:cubicBezTo>
                    <a:pt x="18075" y="199968"/>
                    <a:pt x="27887" y="193527"/>
                    <a:pt x="20452" y="188304"/>
                  </a:cubicBezTo>
                  <a:cubicBezTo>
                    <a:pt x="21761" y="186658"/>
                    <a:pt x="21583" y="189287"/>
                    <a:pt x="21366" y="187115"/>
                  </a:cubicBezTo>
                  <a:cubicBezTo>
                    <a:pt x="21229" y="185720"/>
                    <a:pt x="20120" y="185360"/>
                    <a:pt x="18766" y="185926"/>
                  </a:cubicBezTo>
                  <a:cubicBezTo>
                    <a:pt x="12365" y="179931"/>
                    <a:pt x="13914" y="174491"/>
                    <a:pt x="20229" y="169958"/>
                  </a:cubicBezTo>
                  <a:cubicBezTo>
                    <a:pt x="27773" y="164546"/>
                    <a:pt x="28384" y="158077"/>
                    <a:pt x="24189" y="150447"/>
                  </a:cubicBezTo>
                  <a:cubicBezTo>
                    <a:pt x="23927" y="148870"/>
                    <a:pt x="24321" y="147476"/>
                    <a:pt x="25361" y="146259"/>
                  </a:cubicBezTo>
                  <a:cubicBezTo>
                    <a:pt x="27464" y="146070"/>
                    <a:pt x="29933" y="146521"/>
                    <a:pt x="31602" y="145567"/>
                  </a:cubicBezTo>
                  <a:cubicBezTo>
                    <a:pt x="35414" y="143384"/>
                    <a:pt x="37626" y="139852"/>
                    <a:pt x="31448" y="138377"/>
                  </a:cubicBezTo>
                  <a:cubicBezTo>
                    <a:pt x="24041" y="136611"/>
                    <a:pt x="20989" y="133754"/>
                    <a:pt x="25390" y="126496"/>
                  </a:cubicBezTo>
                  <a:cubicBezTo>
                    <a:pt x="25658" y="125787"/>
                    <a:pt x="25933" y="125073"/>
                    <a:pt x="26196" y="124364"/>
                  </a:cubicBezTo>
                  <a:cubicBezTo>
                    <a:pt x="27213" y="123170"/>
                    <a:pt x="28521" y="122507"/>
                    <a:pt x="30065" y="122278"/>
                  </a:cubicBezTo>
                  <a:cubicBezTo>
                    <a:pt x="30779" y="122530"/>
                    <a:pt x="31493" y="122781"/>
                    <a:pt x="32213" y="123021"/>
                  </a:cubicBezTo>
                  <a:cubicBezTo>
                    <a:pt x="34316" y="122627"/>
                    <a:pt x="36454" y="130051"/>
                    <a:pt x="38128" y="123536"/>
                  </a:cubicBezTo>
                  <a:cubicBezTo>
                    <a:pt x="39831" y="116918"/>
                    <a:pt x="32231" y="112540"/>
                    <a:pt x="32093" y="105996"/>
                  </a:cubicBezTo>
                  <a:cubicBezTo>
                    <a:pt x="32048" y="102567"/>
                    <a:pt x="31642" y="99258"/>
                    <a:pt x="28687" y="96892"/>
                  </a:cubicBezTo>
                  <a:cubicBezTo>
                    <a:pt x="27590" y="95801"/>
                    <a:pt x="26493" y="94709"/>
                    <a:pt x="25401" y="93618"/>
                  </a:cubicBezTo>
                  <a:cubicBezTo>
                    <a:pt x="26218" y="90880"/>
                    <a:pt x="28081" y="88840"/>
                    <a:pt x="29950" y="86799"/>
                  </a:cubicBezTo>
                  <a:cubicBezTo>
                    <a:pt x="31390" y="85211"/>
                    <a:pt x="33614" y="84982"/>
                    <a:pt x="35259" y="83736"/>
                  </a:cubicBezTo>
                  <a:cubicBezTo>
                    <a:pt x="37197" y="80016"/>
                    <a:pt x="39408" y="75872"/>
                    <a:pt x="43838" y="75598"/>
                  </a:cubicBezTo>
                  <a:cubicBezTo>
                    <a:pt x="49621" y="75244"/>
                    <a:pt x="49456" y="70363"/>
                    <a:pt x="51701" y="67288"/>
                  </a:cubicBezTo>
                  <a:cubicBezTo>
                    <a:pt x="44489" y="67820"/>
                    <a:pt x="38374" y="67494"/>
                    <a:pt x="41632" y="57230"/>
                  </a:cubicBezTo>
                  <a:cubicBezTo>
                    <a:pt x="42335" y="55007"/>
                    <a:pt x="42769" y="51669"/>
                    <a:pt x="39752" y="50098"/>
                  </a:cubicBezTo>
                  <a:cubicBezTo>
                    <a:pt x="37334" y="48841"/>
                    <a:pt x="29716" y="50949"/>
                    <a:pt x="35654" y="44634"/>
                  </a:cubicBezTo>
                  <a:cubicBezTo>
                    <a:pt x="39872" y="40148"/>
                    <a:pt x="44449" y="41119"/>
                    <a:pt x="46032" y="48075"/>
                  </a:cubicBezTo>
                  <a:cubicBezTo>
                    <a:pt x="46124" y="48463"/>
                    <a:pt x="46798" y="48726"/>
                    <a:pt x="48878" y="50389"/>
                  </a:cubicBezTo>
                  <a:cubicBezTo>
                    <a:pt x="47295" y="42685"/>
                    <a:pt x="54696" y="39777"/>
                    <a:pt x="53542" y="31564"/>
                  </a:cubicBezTo>
                  <a:cubicBezTo>
                    <a:pt x="52633" y="25089"/>
                    <a:pt x="62697" y="25123"/>
                    <a:pt x="69567" y="23814"/>
                  </a:cubicBezTo>
                  <a:cubicBezTo>
                    <a:pt x="65549" y="20865"/>
                    <a:pt x="61766" y="19185"/>
                    <a:pt x="64857" y="14665"/>
                  </a:cubicBezTo>
                  <a:cubicBezTo>
                    <a:pt x="70224" y="3349"/>
                    <a:pt x="70224" y="3349"/>
                    <a:pt x="92438" y="0"/>
                  </a:cubicBezTo>
                  <a:cubicBezTo>
                    <a:pt x="96227" y="4955"/>
                    <a:pt x="82803" y="10596"/>
                    <a:pt x="93421" y="16002"/>
                  </a:cubicBezTo>
                  <a:cubicBezTo>
                    <a:pt x="101056" y="19888"/>
                    <a:pt x="99759" y="10396"/>
                    <a:pt x="104331" y="10441"/>
                  </a:cubicBezTo>
                  <a:cubicBezTo>
                    <a:pt x="107834" y="15248"/>
                    <a:pt x="102731" y="19906"/>
                    <a:pt x="104314" y="24529"/>
                  </a:cubicBezTo>
                  <a:cubicBezTo>
                    <a:pt x="97867" y="39314"/>
                    <a:pt x="95667" y="57499"/>
                    <a:pt x="75145" y="61025"/>
                  </a:cubicBezTo>
                  <a:cubicBezTo>
                    <a:pt x="72647" y="58985"/>
                    <a:pt x="71790" y="56367"/>
                    <a:pt x="72418" y="53247"/>
                  </a:cubicBezTo>
                  <a:cubicBezTo>
                    <a:pt x="73876" y="51303"/>
                    <a:pt x="75807" y="49423"/>
                    <a:pt x="73527" y="46794"/>
                  </a:cubicBezTo>
                  <a:cubicBezTo>
                    <a:pt x="73950" y="43909"/>
                    <a:pt x="76087" y="42360"/>
                    <a:pt x="78133" y="40748"/>
                  </a:cubicBezTo>
                  <a:cubicBezTo>
                    <a:pt x="80094" y="39148"/>
                    <a:pt x="81128" y="37056"/>
                    <a:pt x="81271" y="34576"/>
                  </a:cubicBezTo>
                  <a:cubicBezTo>
                    <a:pt x="77928" y="28678"/>
                    <a:pt x="75550" y="36245"/>
                    <a:pt x="72773" y="35193"/>
                  </a:cubicBezTo>
                  <a:cubicBezTo>
                    <a:pt x="71967" y="34724"/>
                    <a:pt x="71333" y="34393"/>
                    <a:pt x="71024" y="34227"/>
                  </a:cubicBezTo>
                  <a:cubicBezTo>
                    <a:pt x="71773" y="34530"/>
                    <a:pt x="72418" y="35085"/>
                    <a:pt x="73018" y="36010"/>
                  </a:cubicBezTo>
                  <a:cubicBezTo>
                    <a:pt x="76716" y="44149"/>
                    <a:pt x="64103" y="53344"/>
                    <a:pt x="74899" y="60865"/>
                  </a:cubicBezTo>
                  <a:cubicBezTo>
                    <a:pt x="73824" y="69054"/>
                    <a:pt x="75939" y="79296"/>
                    <a:pt x="62189" y="78736"/>
                  </a:cubicBezTo>
                  <a:cubicBezTo>
                    <a:pt x="57199" y="78536"/>
                    <a:pt x="58908" y="84805"/>
                    <a:pt x="55965" y="86925"/>
                  </a:cubicBezTo>
                  <a:cubicBezTo>
                    <a:pt x="52444" y="89948"/>
                    <a:pt x="44729" y="85091"/>
                    <a:pt x="44038" y="91846"/>
                  </a:cubicBezTo>
                  <a:cubicBezTo>
                    <a:pt x="43329" y="98749"/>
                    <a:pt x="51267" y="96252"/>
                    <a:pt x="54759" y="98881"/>
                  </a:cubicBezTo>
                  <a:cubicBezTo>
                    <a:pt x="55879" y="99835"/>
                    <a:pt x="56651" y="101041"/>
                    <a:pt x="57131" y="102419"/>
                  </a:cubicBezTo>
                  <a:cubicBezTo>
                    <a:pt x="58514" y="108225"/>
                    <a:pt x="54468" y="110082"/>
                    <a:pt x="50336" y="111751"/>
                  </a:cubicBezTo>
                  <a:cubicBezTo>
                    <a:pt x="49324" y="114580"/>
                    <a:pt x="53182" y="112751"/>
                    <a:pt x="53250" y="114649"/>
                  </a:cubicBezTo>
                  <a:cubicBezTo>
                    <a:pt x="56451" y="121067"/>
                    <a:pt x="56456" y="127525"/>
                    <a:pt x="53913" y="134063"/>
                  </a:cubicBezTo>
                  <a:cubicBezTo>
                    <a:pt x="52336" y="135748"/>
                    <a:pt x="50936" y="137749"/>
                    <a:pt x="48198" y="137560"/>
                  </a:cubicBezTo>
                  <a:cubicBezTo>
                    <a:pt x="50439" y="138400"/>
                    <a:pt x="51433" y="136074"/>
                    <a:pt x="53210" y="135611"/>
                  </a:cubicBezTo>
                  <a:cubicBezTo>
                    <a:pt x="60354" y="140778"/>
                    <a:pt x="57279" y="145458"/>
                    <a:pt x="52262" y="149544"/>
                  </a:cubicBezTo>
                  <a:cubicBezTo>
                    <a:pt x="47827" y="153156"/>
                    <a:pt x="42026" y="155323"/>
                    <a:pt x="40512" y="161695"/>
                  </a:cubicBezTo>
                  <a:cubicBezTo>
                    <a:pt x="39803" y="163369"/>
                    <a:pt x="39369" y="165295"/>
                    <a:pt x="37283" y="165895"/>
                  </a:cubicBezTo>
                  <a:cubicBezTo>
                    <a:pt x="38586" y="166461"/>
                    <a:pt x="39288" y="166101"/>
                    <a:pt x="39351" y="164592"/>
                  </a:cubicBezTo>
                  <a:cubicBezTo>
                    <a:pt x="40140" y="163466"/>
                    <a:pt x="41037" y="162535"/>
                    <a:pt x="42146" y="161740"/>
                  </a:cubicBezTo>
                  <a:cubicBezTo>
                    <a:pt x="53616" y="159140"/>
                    <a:pt x="57068" y="161820"/>
                    <a:pt x="53319" y="171353"/>
                  </a:cubicBezTo>
                  <a:cubicBezTo>
                    <a:pt x="50964" y="177342"/>
                    <a:pt x="47901" y="183132"/>
                    <a:pt x="45558" y="189669"/>
                  </a:cubicBezTo>
                  <a:cubicBezTo>
                    <a:pt x="49970" y="191567"/>
                    <a:pt x="55233" y="184937"/>
                    <a:pt x="59285" y="190532"/>
                  </a:cubicBezTo>
                  <a:cubicBezTo>
                    <a:pt x="60051" y="191898"/>
                    <a:pt x="59085" y="193270"/>
                    <a:pt x="59240" y="194642"/>
                  </a:cubicBezTo>
                  <a:cubicBezTo>
                    <a:pt x="60508" y="194413"/>
                    <a:pt x="61617" y="194733"/>
                    <a:pt x="62589" y="195579"/>
                  </a:cubicBezTo>
                  <a:cubicBezTo>
                    <a:pt x="63223" y="196682"/>
                    <a:pt x="63532" y="197865"/>
                    <a:pt x="63543" y="199128"/>
                  </a:cubicBezTo>
                  <a:cubicBezTo>
                    <a:pt x="63246" y="200385"/>
                    <a:pt x="62571" y="201397"/>
                    <a:pt x="61571" y="202197"/>
                  </a:cubicBezTo>
                  <a:close/>
                </a:path>
              </a:pathLst>
            </a:custGeom>
            <a:grpFill/>
            <a:ln w="5715" cap="flat">
              <a:noFill/>
              <a:prstDash val="solid"/>
              <a:miter/>
            </a:ln>
          </p:spPr>
          <p:txBody>
            <a:bodyPr rtlCol="0" anchor="ctr"/>
            <a:lstStyle/>
            <a:p>
              <a:endParaRPr lang="zh-CN" altLang="en-US"/>
            </a:p>
          </p:txBody>
        </p:sp>
        <p:sp>
          <p:nvSpPr>
            <p:cNvPr id="6206" name="任意多边形: 形状 6205">
              <a:extLst>
                <a:ext uri="{FF2B5EF4-FFF2-40B4-BE49-F238E27FC236}">
                  <a16:creationId xmlns:a16="http://schemas.microsoft.com/office/drawing/2014/main" id="{3686D0E0-6F8C-B6C6-89FD-D66C579A821A}"/>
                </a:ext>
              </a:extLst>
            </p:cNvPr>
            <p:cNvSpPr/>
            <p:nvPr/>
          </p:nvSpPr>
          <p:spPr>
            <a:xfrm>
              <a:off x="5574751" y="4928004"/>
              <a:ext cx="2525" cy="4257"/>
            </a:xfrm>
            <a:custGeom>
              <a:avLst/>
              <a:gdLst>
                <a:gd name="connsiteX0" fmla="*/ 0 w 2525"/>
                <a:gd name="connsiteY0" fmla="*/ 4258 h 4257"/>
                <a:gd name="connsiteX1" fmla="*/ 1206 w 2525"/>
                <a:gd name="connsiteY1" fmla="*/ 0 h 4257"/>
                <a:gd name="connsiteX2" fmla="*/ 17 w 2525"/>
                <a:gd name="connsiteY2" fmla="*/ 4258 h 4257"/>
                <a:gd name="connsiteX3" fmla="*/ 0 w 2525"/>
                <a:gd name="connsiteY3" fmla="*/ 4258 h 4257"/>
              </a:gdLst>
              <a:ahLst/>
              <a:cxnLst>
                <a:cxn ang="0">
                  <a:pos x="connsiteX0" y="connsiteY0"/>
                </a:cxn>
                <a:cxn ang="0">
                  <a:pos x="connsiteX1" y="connsiteY1"/>
                </a:cxn>
                <a:cxn ang="0">
                  <a:pos x="connsiteX2" y="connsiteY2"/>
                </a:cxn>
                <a:cxn ang="0">
                  <a:pos x="connsiteX3" y="connsiteY3"/>
                </a:cxn>
              </a:cxnLst>
              <a:rect l="l" t="t" r="r" b="b"/>
              <a:pathLst>
                <a:path w="2525" h="4257">
                  <a:moveTo>
                    <a:pt x="0" y="4258"/>
                  </a:moveTo>
                  <a:cubicBezTo>
                    <a:pt x="400" y="2834"/>
                    <a:pt x="800" y="1417"/>
                    <a:pt x="1206" y="0"/>
                  </a:cubicBezTo>
                  <a:cubicBezTo>
                    <a:pt x="4223" y="2372"/>
                    <a:pt x="1297" y="3086"/>
                    <a:pt x="17" y="4258"/>
                  </a:cubicBezTo>
                  <a:lnTo>
                    <a:pt x="0" y="4258"/>
                  </a:lnTo>
                  <a:close/>
                </a:path>
              </a:pathLst>
            </a:custGeom>
            <a:grpFill/>
            <a:ln w="5715" cap="flat">
              <a:noFill/>
              <a:prstDash val="solid"/>
              <a:miter/>
            </a:ln>
          </p:spPr>
          <p:txBody>
            <a:bodyPr rtlCol="0" anchor="ctr"/>
            <a:lstStyle/>
            <a:p>
              <a:endParaRPr lang="zh-CN" altLang="en-US"/>
            </a:p>
          </p:txBody>
        </p:sp>
        <p:sp>
          <p:nvSpPr>
            <p:cNvPr id="6207" name="任意多边形: 形状 6206">
              <a:extLst>
                <a:ext uri="{FF2B5EF4-FFF2-40B4-BE49-F238E27FC236}">
                  <a16:creationId xmlns:a16="http://schemas.microsoft.com/office/drawing/2014/main" id="{572CAAFA-5F94-D7FC-0850-25876C0843B4}"/>
                </a:ext>
              </a:extLst>
            </p:cNvPr>
            <p:cNvSpPr/>
            <p:nvPr/>
          </p:nvSpPr>
          <p:spPr>
            <a:xfrm>
              <a:off x="5522883" y="4878500"/>
              <a:ext cx="5085" cy="6230"/>
            </a:xfrm>
            <a:custGeom>
              <a:avLst/>
              <a:gdLst>
                <a:gd name="connsiteX0" fmla="*/ 2628 w 5085"/>
                <a:gd name="connsiteY0" fmla="*/ 6230 h 6230"/>
                <a:gd name="connsiteX1" fmla="*/ 308 w 5085"/>
                <a:gd name="connsiteY1" fmla="*/ 2961 h 6230"/>
                <a:gd name="connsiteX2" fmla="*/ 3805 w 5085"/>
                <a:gd name="connsiteY2" fmla="*/ 29 h 6230"/>
                <a:gd name="connsiteX3" fmla="*/ 4863 w 5085"/>
                <a:gd name="connsiteY3" fmla="*/ 2584 h 6230"/>
                <a:gd name="connsiteX4" fmla="*/ 2628 w 5085"/>
                <a:gd name="connsiteY4" fmla="*/ 6230 h 6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5" h="6230">
                  <a:moveTo>
                    <a:pt x="2628" y="6230"/>
                  </a:moveTo>
                  <a:cubicBezTo>
                    <a:pt x="165" y="5081"/>
                    <a:pt x="-458" y="3990"/>
                    <a:pt x="308" y="2961"/>
                  </a:cubicBezTo>
                  <a:cubicBezTo>
                    <a:pt x="1211" y="1744"/>
                    <a:pt x="2457" y="395"/>
                    <a:pt x="3805" y="29"/>
                  </a:cubicBezTo>
                  <a:cubicBezTo>
                    <a:pt x="4783" y="-239"/>
                    <a:pt x="5457" y="1401"/>
                    <a:pt x="4863" y="2584"/>
                  </a:cubicBezTo>
                  <a:cubicBezTo>
                    <a:pt x="4148" y="4001"/>
                    <a:pt x="3211" y="5298"/>
                    <a:pt x="2628" y="6230"/>
                  </a:cubicBezTo>
                  <a:close/>
                </a:path>
              </a:pathLst>
            </a:custGeom>
            <a:grpFill/>
            <a:ln w="5715" cap="flat">
              <a:noFill/>
              <a:prstDash val="solid"/>
              <a:miter/>
            </a:ln>
          </p:spPr>
          <p:txBody>
            <a:bodyPr rtlCol="0" anchor="ctr"/>
            <a:lstStyle/>
            <a:p>
              <a:endParaRPr lang="zh-CN" altLang="en-US"/>
            </a:p>
          </p:txBody>
        </p:sp>
        <p:sp>
          <p:nvSpPr>
            <p:cNvPr id="6208" name="任意多边形: 形状 6207">
              <a:extLst>
                <a:ext uri="{FF2B5EF4-FFF2-40B4-BE49-F238E27FC236}">
                  <a16:creationId xmlns:a16="http://schemas.microsoft.com/office/drawing/2014/main" id="{964A4F7D-0F07-1E5F-3B77-F1F0D181FBB3}"/>
                </a:ext>
              </a:extLst>
            </p:cNvPr>
            <p:cNvSpPr/>
            <p:nvPr/>
          </p:nvSpPr>
          <p:spPr>
            <a:xfrm>
              <a:off x="4544325" y="4882362"/>
              <a:ext cx="24083" cy="25634"/>
            </a:xfrm>
            <a:custGeom>
              <a:avLst/>
              <a:gdLst>
                <a:gd name="connsiteX0" fmla="*/ 4419 w 24083"/>
                <a:gd name="connsiteY0" fmla="*/ 7140 h 25634"/>
                <a:gd name="connsiteX1" fmla="*/ 7705 w 24083"/>
                <a:gd name="connsiteY1" fmla="*/ 3865 h 25634"/>
                <a:gd name="connsiteX2" fmla="*/ 14609 w 24083"/>
                <a:gd name="connsiteY2" fmla="*/ 3602 h 25634"/>
                <a:gd name="connsiteX3" fmla="*/ 24084 w 24083"/>
                <a:gd name="connsiteY3" fmla="*/ 10437 h 25634"/>
                <a:gd name="connsiteX4" fmla="*/ 16723 w 24083"/>
                <a:gd name="connsiteY4" fmla="*/ 22548 h 25634"/>
                <a:gd name="connsiteX5" fmla="*/ 3899 w 24083"/>
                <a:gd name="connsiteY5" fmla="*/ 23953 h 25634"/>
                <a:gd name="connsiteX6" fmla="*/ 1161 w 24083"/>
                <a:gd name="connsiteY6" fmla="*/ 13758 h 25634"/>
                <a:gd name="connsiteX7" fmla="*/ 4419 w 24083"/>
                <a:gd name="connsiteY7" fmla="*/ 7140 h 25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083" h="25634">
                  <a:moveTo>
                    <a:pt x="4419" y="7140"/>
                  </a:moveTo>
                  <a:cubicBezTo>
                    <a:pt x="5516" y="6048"/>
                    <a:pt x="6608" y="4957"/>
                    <a:pt x="7705" y="3865"/>
                  </a:cubicBezTo>
                  <a:cubicBezTo>
                    <a:pt x="10042" y="4625"/>
                    <a:pt x="12008" y="-5010"/>
                    <a:pt x="14609" y="3602"/>
                  </a:cubicBezTo>
                  <a:cubicBezTo>
                    <a:pt x="16037" y="8340"/>
                    <a:pt x="19438" y="10226"/>
                    <a:pt x="24084" y="10437"/>
                  </a:cubicBezTo>
                  <a:cubicBezTo>
                    <a:pt x="21649" y="14489"/>
                    <a:pt x="19449" y="18701"/>
                    <a:pt x="16723" y="22548"/>
                  </a:cubicBezTo>
                  <a:cubicBezTo>
                    <a:pt x="13117" y="27634"/>
                    <a:pt x="8551" y="25182"/>
                    <a:pt x="3899" y="23953"/>
                  </a:cubicBezTo>
                  <a:cubicBezTo>
                    <a:pt x="-3491" y="21999"/>
                    <a:pt x="2064" y="17124"/>
                    <a:pt x="1161" y="13758"/>
                  </a:cubicBezTo>
                  <a:cubicBezTo>
                    <a:pt x="3796" y="12306"/>
                    <a:pt x="4299" y="9820"/>
                    <a:pt x="4419" y="7140"/>
                  </a:cubicBezTo>
                  <a:close/>
                </a:path>
              </a:pathLst>
            </a:custGeom>
            <a:grpFill/>
            <a:ln w="5715" cap="flat">
              <a:noFill/>
              <a:prstDash val="solid"/>
              <a:miter/>
            </a:ln>
          </p:spPr>
          <p:txBody>
            <a:bodyPr rtlCol="0" anchor="ctr"/>
            <a:lstStyle/>
            <a:p>
              <a:endParaRPr lang="zh-CN" altLang="en-US"/>
            </a:p>
          </p:txBody>
        </p:sp>
        <p:sp>
          <p:nvSpPr>
            <p:cNvPr id="6209" name="任意多边形: 形状 6208">
              <a:extLst>
                <a:ext uri="{FF2B5EF4-FFF2-40B4-BE49-F238E27FC236}">
                  <a16:creationId xmlns:a16="http://schemas.microsoft.com/office/drawing/2014/main" id="{C5C74B74-5E75-3D9C-781F-06EDC237098B}"/>
                </a:ext>
              </a:extLst>
            </p:cNvPr>
            <p:cNvSpPr/>
            <p:nvPr/>
          </p:nvSpPr>
          <p:spPr>
            <a:xfrm>
              <a:off x="4557224" y="4803962"/>
              <a:ext cx="21152" cy="26683"/>
            </a:xfrm>
            <a:custGeom>
              <a:avLst/>
              <a:gdLst>
                <a:gd name="connsiteX0" fmla="*/ 11236 w 21152"/>
                <a:gd name="connsiteY0" fmla="*/ 3302 h 26683"/>
                <a:gd name="connsiteX1" fmla="*/ 21100 w 21152"/>
                <a:gd name="connsiteY1" fmla="*/ 10 h 26683"/>
                <a:gd name="connsiteX2" fmla="*/ 16054 w 21152"/>
                <a:gd name="connsiteY2" fmla="*/ 20989 h 26683"/>
                <a:gd name="connsiteX3" fmla="*/ 0 w 21152"/>
                <a:gd name="connsiteY3" fmla="*/ 26139 h 26683"/>
                <a:gd name="connsiteX4" fmla="*/ 11236 w 21152"/>
                <a:gd name="connsiteY4" fmla="*/ 3302 h 26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52" h="26683">
                  <a:moveTo>
                    <a:pt x="11236" y="3302"/>
                  </a:moveTo>
                  <a:cubicBezTo>
                    <a:pt x="14431" y="1936"/>
                    <a:pt x="17385" y="-162"/>
                    <a:pt x="21100" y="10"/>
                  </a:cubicBezTo>
                  <a:cubicBezTo>
                    <a:pt x="21849" y="7365"/>
                    <a:pt x="14362" y="12091"/>
                    <a:pt x="16054" y="20989"/>
                  </a:cubicBezTo>
                  <a:cubicBezTo>
                    <a:pt x="17134" y="26659"/>
                    <a:pt x="7104" y="27442"/>
                    <a:pt x="0" y="26139"/>
                  </a:cubicBezTo>
                  <a:cubicBezTo>
                    <a:pt x="9990" y="21167"/>
                    <a:pt x="12024" y="12891"/>
                    <a:pt x="11236" y="3302"/>
                  </a:cubicBezTo>
                  <a:close/>
                </a:path>
              </a:pathLst>
            </a:custGeom>
            <a:grpFill/>
            <a:ln w="5715" cap="flat">
              <a:noFill/>
              <a:prstDash val="solid"/>
              <a:miter/>
            </a:ln>
          </p:spPr>
          <p:txBody>
            <a:bodyPr rtlCol="0" anchor="ctr"/>
            <a:lstStyle/>
            <a:p>
              <a:endParaRPr lang="zh-CN" altLang="en-US"/>
            </a:p>
          </p:txBody>
        </p:sp>
        <p:sp>
          <p:nvSpPr>
            <p:cNvPr id="6210" name="任意多边形: 形状 6209">
              <a:extLst>
                <a:ext uri="{FF2B5EF4-FFF2-40B4-BE49-F238E27FC236}">
                  <a16:creationId xmlns:a16="http://schemas.microsoft.com/office/drawing/2014/main" id="{1DE0861B-63F4-C9FC-AF3E-95C48CA9D373}"/>
                </a:ext>
              </a:extLst>
            </p:cNvPr>
            <p:cNvSpPr/>
            <p:nvPr/>
          </p:nvSpPr>
          <p:spPr>
            <a:xfrm>
              <a:off x="4594738" y="4876792"/>
              <a:ext cx="10538" cy="12710"/>
            </a:xfrm>
            <a:custGeom>
              <a:avLst/>
              <a:gdLst>
                <a:gd name="connsiteX0" fmla="*/ 0 w 10538"/>
                <a:gd name="connsiteY0" fmla="*/ 2806 h 12710"/>
                <a:gd name="connsiteX1" fmla="*/ 10538 w 10538"/>
                <a:gd name="connsiteY1" fmla="*/ 0 h 12710"/>
                <a:gd name="connsiteX2" fmla="*/ 34 w 10538"/>
                <a:gd name="connsiteY2" fmla="*/ 12711 h 12710"/>
                <a:gd name="connsiteX3" fmla="*/ 0 w 10538"/>
                <a:gd name="connsiteY3" fmla="*/ 2806 h 12710"/>
              </a:gdLst>
              <a:ahLst/>
              <a:cxnLst>
                <a:cxn ang="0">
                  <a:pos x="connsiteX0" y="connsiteY0"/>
                </a:cxn>
                <a:cxn ang="0">
                  <a:pos x="connsiteX1" y="connsiteY1"/>
                </a:cxn>
                <a:cxn ang="0">
                  <a:pos x="connsiteX2" y="connsiteY2"/>
                </a:cxn>
                <a:cxn ang="0">
                  <a:pos x="connsiteX3" y="connsiteY3"/>
                </a:cxn>
              </a:cxnLst>
              <a:rect l="l" t="t" r="r" b="b"/>
              <a:pathLst>
                <a:path w="10538" h="12710">
                  <a:moveTo>
                    <a:pt x="0" y="2806"/>
                  </a:moveTo>
                  <a:cubicBezTo>
                    <a:pt x="2617" y="-1663"/>
                    <a:pt x="7515" y="4532"/>
                    <a:pt x="10538" y="0"/>
                  </a:cubicBezTo>
                  <a:cubicBezTo>
                    <a:pt x="9035" y="6504"/>
                    <a:pt x="4926" y="9938"/>
                    <a:pt x="34" y="12711"/>
                  </a:cubicBezTo>
                  <a:cubicBezTo>
                    <a:pt x="17" y="9407"/>
                    <a:pt x="11" y="6110"/>
                    <a:pt x="0" y="2806"/>
                  </a:cubicBezTo>
                  <a:close/>
                </a:path>
              </a:pathLst>
            </a:custGeom>
            <a:grpFill/>
            <a:ln w="5715" cap="flat">
              <a:noFill/>
              <a:prstDash val="solid"/>
              <a:miter/>
            </a:ln>
          </p:spPr>
          <p:txBody>
            <a:bodyPr rtlCol="0" anchor="ctr"/>
            <a:lstStyle/>
            <a:p>
              <a:endParaRPr lang="zh-CN" altLang="en-US"/>
            </a:p>
          </p:txBody>
        </p:sp>
        <p:sp>
          <p:nvSpPr>
            <p:cNvPr id="6211" name="任意多边形: 形状 6210">
              <a:extLst>
                <a:ext uri="{FF2B5EF4-FFF2-40B4-BE49-F238E27FC236}">
                  <a16:creationId xmlns:a16="http://schemas.microsoft.com/office/drawing/2014/main" id="{CD1E788D-FADC-4C06-0D2C-A50F9D380353}"/>
                </a:ext>
              </a:extLst>
            </p:cNvPr>
            <p:cNvSpPr/>
            <p:nvPr/>
          </p:nvSpPr>
          <p:spPr>
            <a:xfrm>
              <a:off x="4568965" y="4879402"/>
              <a:ext cx="9519" cy="7863"/>
            </a:xfrm>
            <a:custGeom>
              <a:avLst/>
              <a:gdLst>
                <a:gd name="connsiteX0" fmla="*/ 9519 w 9519"/>
                <a:gd name="connsiteY0" fmla="*/ 3516 h 7863"/>
                <a:gd name="connsiteX1" fmla="*/ 5987 w 9519"/>
                <a:gd name="connsiteY1" fmla="*/ 7774 h 7863"/>
                <a:gd name="connsiteX2" fmla="*/ 84 w 9519"/>
                <a:gd name="connsiteY2" fmla="*/ 2934 h 7863"/>
                <a:gd name="connsiteX3" fmla="*/ 2164 w 9519"/>
                <a:gd name="connsiteY3" fmla="*/ 305 h 7863"/>
                <a:gd name="connsiteX4" fmla="*/ 9519 w 9519"/>
                <a:gd name="connsiteY4" fmla="*/ 3516 h 7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9" h="7863">
                  <a:moveTo>
                    <a:pt x="9519" y="3516"/>
                  </a:moveTo>
                  <a:cubicBezTo>
                    <a:pt x="8771" y="6831"/>
                    <a:pt x="7856" y="8248"/>
                    <a:pt x="5987" y="7774"/>
                  </a:cubicBezTo>
                  <a:cubicBezTo>
                    <a:pt x="3353" y="7105"/>
                    <a:pt x="655" y="6111"/>
                    <a:pt x="84" y="2934"/>
                  </a:cubicBezTo>
                  <a:cubicBezTo>
                    <a:pt x="-179" y="1476"/>
                    <a:pt x="89" y="-833"/>
                    <a:pt x="2164" y="305"/>
                  </a:cubicBezTo>
                  <a:cubicBezTo>
                    <a:pt x="4599" y="1648"/>
                    <a:pt x="6576" y="3882"/>
                    <a:pt x="9519" y="3516"/>
                  </a:cubicBezTo>
                  <a:close/>
                </a:path>
              </a:pathLst>
            </a:custGeom>
            <a:grpFill/>
            <a:ln w="5715" cap="flat">
              <a:noFill/>
              <a:prstDash val="solid"/>
              <a:miter/>
            </a:ln>
          </p:spPr>
          <p:txBody>
            <a:bodyPr rtlCol="0" anchor="ctr"/>
            <a:lstStyle/>
            <a:p>
              <a:endParaRPr lang="zh-CN" altLang="en-US"/>
            </a:p>
          </p:txBody>
        </p:sp>
        <p:sp>
          <p:nvSpPr>
            <p:cNvPr id="6212" name="任意多边形: 形状 6211">
              <a:extLst>
                <a:ext uri="{FF2B5EF4-FFF2-40B4-BE49-F238E27FC236}">
                  <a16:creationId xmlns:a16="http://schemas.microsoft.com/office/drawing/2014/main" id="{818167D2-8DD2-6500-2205-8CC7844C78EF}"/>
                </a:ext>
              </a:extLst>
            </p:cNvPr>
            <p:cNvSpPr/>
            <p:nvPr/>
          </p:nvSpPr>
          <p:spPr>
            <a:xfrm>
              <a:off x="4546497" y="4825011"/>
              <a:ext cx="5143" cy="6125"/>
            </a:xfrm>
            <a:custGeom>
              <a:avLst/>
              <a:gdLst>
                <a:gd name="connsiteX0" fmla="*/ 5144 w 5143"/>
                <a:gd name="connsiteY0" fmla="*/ 2849 h 6125"/>
                <a:gd name="connsiteX1" fmla="*/ 2601 w 5143"/>
                <a:gd name="connsiteY1" fmla="*/ 5918 h 6125"/>
                <a:gd name="connsiteX2" fmla="*/ 80 w 5143"/>
                <a:gd name="connsiteY2" fmla="*/ 2597 h 6125"/>
                <a:gd name="connsiteX3" fmla="*/ 2732 w 5143"/>
                <a:gd name="connsiteY3" fmla="*/ 145 h 6125"/>
                <a:gd name="connsiteX4" fmla="*/ 5144 w 5143"/>
                <a:gd name="connsiteY4" fmla="*/ 2849 h 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3" h="6125">
                  <a:moveTo>
                    <a:pt x="5144" y="2849"/>
                  </a:moveTo>
                  <a:cubicBezTo>
                    <a:pt x="5069" y="5106"/>
                    <a:pt x="4504" y="6718"/>
                    <a:pt x="2601" y="5918"/>
                  </a:cubicBezTo>
                  <a:cubicBezTo>
                    <a:pt x="1463" y="5438"/>
                    <a:pt x="395" y="3866"/>
                    <a:pt x="80" y="2597"/>
                  </a:cubicBezTo>
                  <a:cubicBezTo>
                    <a:pt x="-360" y="803"/>
                    <a:pt x="1075" y="-437"/>
                    <a:pt x="2732" y="145"/>
                  </a:cubicBezTo>
                  <a:cubicBezTo>
                    <a:pt x="3847" y="534"/>
                    <a:pt x="4544" y="2128"/>
                    <a:pt x="5144" y="2849"/>
                  </a:cubicBezTo>
                  <a:close/>
                </a:path>
              </a:pathLst>
            </a:custGeom>
            <a:grpFill/>
            <a:ln w="5715" cap="flat">
              <a:noFill/>
              <a:prstDash val="solid"/>
              <a:miter/>
            </a:ln>
          </p:spPr>
          <p:txBody>
            <a:bodyPr rtlCol="0" anchor="ctr"/>
            <a:lstStyle/>
            <a:p>
              <a:endParaRPr lang="zh-CN" altLang="en-US"/>
            </a:p>
          </p:txBody>
        </p:sp>
        <p:sp>
          <p:nvSpPr>
            <p:cNvPr id="6213" name="任意多边形: 形状 6212">
              <a:extLst>
                <a:ext uri="{FF2B5EF4-FFF2-40B4-BE49-F238E27FC236}">
                  <a16:creationId xmlns:a16="http://schemas.microsoft.com/office/drawing/2014/main" id="{CA4191C8-4FB1-8504-197B-454A60F09B36}"/>
                </a:ext>
              </a:extLst>
            </p:cNvPr>
            <p:cNvSpPr/>
            <p:nvPr/>
          </p:nvSpPr>
          <p:spPr>
            <a:xfrm>
              <a:off x="4584936" y="4875393"/>
              <a:ext cx="6555" cy="7525"/>
            </a:xfrm>
            <a:custGeom>
              <a:avLst/>
              <a:gdLst>
                <a:gd name="connsiteX0" fmla="*/ 0 w 6555"/>
                <a:gd name="connsiteY0" fmla="*/ 7526 h 7525"/>
                <a:gd name="connsiteX1" fmla="*/ 3823 w 6555"/>
                <a:gd name="connsiteY1" fmla="*/ 79 h 7525"/>
                <a:gd name="connsiteX2" fmla="*/ 6555 w 6555"/>
                <a:gd name="connsiteY2" fmla="*/ 4239 h 7525"/>
                <a:gd name="connsiteX3" fmla="*/ 0 w 6555"/>
                <a:gd name="connsiteY3" fmla="*/ 7526 h 7525"/>
              </a:gdLst>
              <a:ahLst/>
              <a:cxnLst>
                <a:cxn ang="0">
                  <a:pos x="connsiteX0" y="connsiteY0"/>
                </a:cxn>
                <a:cxn ang="0">
                  <a:pos x="connsiteX1" y="connsiteY1"/>
                </a:cxn>
                <a:cxn ang="0">
                  <a:pos x="connsiteX2" y="connsiteY2"/>
                </a:cxn>
                <a:cxn ang="0">
                  <a:pos x="connsiteX3" y="connsiteY3"/>
                </a:cxn>
              </a:cxnLst>
              <a:rect l="l" t="t" r="r" b="b"/>
              <a:pathLst>
                <a:path w="6555" h="7525">
                  <a:moveTo>
                    <a:pt x="0" y="7526"/>
                  </a:moveTo>
                  <a:cubicBezTo>
                    <a:pt x="263" y="4491"/>
                    <a:pt x="337" y="908"/>
                    <a:pt x="3823" y="79"/>
                  </a:cubicBezTo>
                  <a:cubicBezTo>
                    <a:pt x="6338" y="-515"/>
                    <a:pt x="6287" y="2376"/>
                    <a:pt x="6555" y="4239"/>
                  </a:cubicBezTo>
                  <a:cubicBezTo>
                    <a:pt x="4372" y="5337"/>
                    <a:pt x="2183" y="6434"/>
                    <a:pt x="0" y="7526"/>
                  </a:cubicBezTo>
                  <a:close/>
                </a:path>
              </a:pathLst>
            </a:custGeom>
            <a:grpFill/>
            <a:ln w="5715" cap="flat">
              <a:noFill/>
              <a:prstDash val="solid"/>
              <a:miter/>
            </a:ln>
          </p:spPr>
          <p:txBody>
            <a:bodyPr rtlCol="0" anchor="ctr"/>
            <a:lstStyle/>
            <a:p>
              <a:endParaRPr lang="zh-CN" altLang="en-US"/>
            </a:p>
          </p:txBody>
        </p:sp>
        <p:sp>
          <p:nvSpPr>
            <p:cNvPr id="6214" name="任意多边形: 形状 6213">
              <a:extLst>
                <a:ext uri="{FF2B5EF4-FFF2-40B4-BE49-F238E27FC236}">
                  <a16:creationId xmlns:a16="http://schemas.microsoft.com/office/drawing/2014/main" id="{4A4476B9-6CE7-CC92-FDDF-2DE4C1B390DC}"/>
                </a:ext>
              </a:extLst>
            </p:cNvPr>
            <p:cNvSpPr/>
            <p:nvPr/>
          </p:nvSpPr>
          <p:spPr>
            <a:xfrm>
              <a:off x="4559480" y="4819230"/>
              <a:ext cx="1573" cy="2423"/>
            </a:xfrm>
            <a:custGeom>
              <a:avLst/>
              <a:gdLst>
                <a:gd name="connsiteX0" fmla="*/ 1573 w 1573"/>
                <a:gd name="connsiteY0" fmla="*/ 1297 h 2423"/>
                <a:gd name="connsiteX1" fmla="*/ 648 w 1573"/>
                <a:gd name="connsiteY1" fmla="*/ 2423 h 2423"/>
                <a:gd name="connsiteX2" fmla="*/ 2 w 1573"/>
                <a:gd name="connsiteY2" fmla="*/ 1132 h 2423"/>
                <a:gd name="connsiteX3" fmla="*/ 865 w 1573"/>
                <a:gd name="connsiteY3" fmla="*/ 0 h 2423"/>
                <a:gd name="connsiteX4" fmla="*/ 1573 w 1573"/>
                <a:gd name="connsiteY4" fmla="*/ 1297 h 2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3">
                  <a:moveTo>
                    <a:pt x="1573" y="1297"/>
                  </a:moveTo>
                  <a:cubicBezTo>
                    <a:pt x="1265" y="1674"/>
                    <a:pt x="956" y="2046"/>
                    <a:pt x="648" y="2423"/>
                  </a:cubicBezTo>
                  <a:cubicBezTo>
                    <a:pt x="413" y="1989"/>
                    <a:pt x="-32" y="1543"/>
                    <a:pt x="2" y="1132"/>
                  </a:cubicBezTo>
                  <a:cubicBezTo>
                    <a:pt x="36" y="731"/>
                    <a:pt x="556" y="371"/>
                    <a:pt x="865" y="0"/>
                  </a:cubicBezTo>
                  <a:cubicBezTo>
                    <a:pt x="1105" y="429"/>
                    <a:pt x="1339" y="863"/>
                    <a:pt x="1573" y="1297"/>
                  </a:cubicBezTo>
                  <a:close/>
                </a:path>
              </a:pathLst>
            </a:custGeom>
            <a:grpFill/>
            <a:ln w="5715" cap="flat">
              <a:noFill/>
              <a:prstDash val="solid"/>
              <a:miter/>
            </a:ln>
          </p:spPr>
          <p:txBody>
            <a:bodyPr rtlCol="0" anchor="ctr"/>
            <a:lstStyle/>
            <a:p>
              <a:endParaRPr lang="zh-CN" altLang="en-US"/>
            </a:p>
          </p:txBody>
        </p:sp>
        <p:sp>
          <p:nvSpPr>
            <p:cNvPr id="6215" name="任意多边形: 形状 6214">
              <a:extLst>
                <a:ext uri="{FF2B5EF4-FFF2-40B4-BE49-F238E27FC236}">
                  <a16:creationId xmlns:a16="http://schemas.microsoft.com/office/drawing/2014/main" id="{A2E12CF8-3D8E-F9A4-A38A-382A88328EA3}"/>
                </a:ext>
              </a:extLst>
            </p:cNvPr>
            <p:cNvSpPr/>
            <p:nvPr/>
          </p:nvSpPr>
          <p:spPr>
            <a:xfrm>
              <a:off x="4578330" y="4800685"/>
              <a:ext cx="3280" cy="3291"/>
            </a:xfrm>
            <a:custGeom>
              <a:avLst/>
              <a:gdLst>
                <a:gd name="connsiteX0" fmla="*/ 0 w 3280"/>
                <a:gd name="connsiteY0" fmla="*/ 3292 h 3291"/>
                <a:gd name="connsiteX1" fmla="*/ 3280 w 3280"/>
                <a:gd name="connsiteY1" fmla="*/ 0 h 3291"/>
                <a:gd name="connsiteX2" fmla="*/ 0 w 3280"/>
                <a:gd name="connsiteY2" fmla="*/ 3292 h 3291"/>
              </a:gdLst>
              <a:ahLst/>
              <a:cxnLst>
                <a:cxn ang="0">
                  <a:pos x="connsiteX0" y="connsiteY0"/>
                </a:cxn>
                <a:cxn ang="0">
                  <a:pos x="connsiteX1" y="connsiteY1"/>
                </a:cxn>
                <a:cxn ang="0">
                  <a:pos x="connsiteX2" y="connsiteY2"/>
                </a:cxn>
              </a:cxnLst>
              <a:rect l="l" t="t" r="r" b="b"/>
              <a:pathLst>
                <a:path w="3280" h="3291">
                  <a:moveTo>
                    <a:pt x="0" y="3292"/>
                  </a:moveTo>
                  <a:cubicBezTo>
                    <a:pt x="1091" y="2194"/>
                    <a:pt x="2189" y="1097"/>
                    <a:pt x="3280" y="0"/>
                  </a:cubicBezTo>
                  <a:cubicBezTo>
                    <a:pt x="2189" y="1097"/>
                    <a:pt x="1097" y="2194"/>
                    <a:pt x="0" y="3292"/>
                  </a:cubicBezTo>
                  <a:close/>
                </a:path>
              </a:pathLst>
            </a:custGeom>
            <a:grpFill/>
            <a:ln w="5715" cap="flat">
              <a:noFill/>
              <a:prstDash val="solid"/>
              <a:miter/>
            </a:ln>
          </p:spPr>
          <p:txBody>
            <a:bodyPr rtlCol="0" anchor="ctr"/>
            <a:lstStyle/>
            <a:p>
              <a:endParaRPr lang="zh-CN" altLang="en-US"/>
            </a:p>
          </p:txBody>
        </p:sp>
        <p:sp>
          <p:nvSpPr>
            <p:cNvPr id="6216" name="任意多边形: 形状 6215">
              <a:extLst>
                <a:ext uri="{FF2B5EF4-FFF2-40B4-BE49-F238E27FC236}">
                  <a16:creationId xmlns:a16="http://schemas.microsoft.com/office/drawing/2014/main" id="{4AAB8DA5-E894-B812-8CCB-F683F63E90BB}"/>
                </a:ext>
              </a:extLst>
            </p:cNvPr>
            <p:cNvSpPr/>
            <p:nvPr/>
          </p:nvSpPr>
          <p:spPr>
            <a:xfrm>
              <a:off x="5201208" y="5348023"/>
              <a:ext cx="33004" cy="32611"/>
            </a:xfrm>
            <a:custGeom>
              <a:avLst/>
              <a:gdLst>
                <a:gd name="connsiteX0" fmla="*/ 0 w 33004"/>
                <a:gd name="connsiteY0" fmla="*/ 32237 h 32611"/>
                <a:gd name="connsiteX1" fmla="*/ 14550 w 33004"/>
                <a:gd name="connsiteY1" fmla="*/ 11989 h 32611"/>
                <a:gd name="connsiteX2" fmla="*/ 20614 w 33004"/>
                <a:gd name="connsiteY2" fmla="*/ 39 h 32611"/>
                <a:gd name="connsiteX3" fmla="*/ 33004 w 33004"/>
                <a:gd name="connsiteY3" fmla="*/ 4691 h 32611"/>
                <a:gd name="connsiteX4" fmla="*/ 0 w 33004"/>
                <a:gd name="connsiteY4" fmla="*/ 32237 h 32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04" h="32611">
                  <a:moveTo>
                    <a:pt x="0" y="32237"/>
                  </a:moveTo>
                  <a:cubicBezTo>
                    <a:pt x="10235" y="29066"/>
                    <a:pt x="12716" y="20745"/>
                    <a:pt x="14550" y="11989"/>
                  </a:cubicBezTo>
                  <a:cubicBezTo>
                    <a:pt x="15516" y="7383"/>
                    <a:pt x="14625" y="1062"/>
                    <a:pt x="20614" y="39"/>
                  </a:cubicBezTo>
                  <a:cubicBezTo>
                    <a:pt x="24677" y="-658"/>
                    <a:pt x="23460" y="8223"/>
                    <a:pt x="33004" y="4691"/>
                  </a:cubicBezTo>
                  <a:cubicBezTo>
                    <a:pt x="20465" y="16595"/>
                    <a:pt x="19963" y="35506"/>
                    <a:pt x="0" y="32237"/>
                  </a:cubicBezTo>
                  <a:close/>
                </a:path>
              </a:pathLst>
            </a:custGeom>
            <a:grpFill/>
            <a:ln w="5715" cap="flat">
              <a:noFill/>
              <a:prstDash val="solid"/>
              <a:miter/>
            </a:ln>
          </p:spPr>
          <p:txBody>
            <a:bodyPr rtlCol="0" anchor="ctr"/>
            <a:lstStyle/>
            <a:p>
              <a:endParaRPr lang="zh-CN" altLang="en-US"/>
            </a:p>
          </p:txBody>
        </p:sp>
        <p:sp>
          <p:nvSpPr>
            <p:cNvPr id="6217" name="任意多边形: 形状 6216">
              <a:extLst>
                <a:ext uri="{FF2B5EF4-FFF2-40B4-BE49-F238E27FC236}">
                  <a16:creationId xmlns:a16="http://schemas.microsoft.com/office/drawing/2014/main" id="{9DE36DDB-3418-E3C8-1AC1-D08B23D2F242}"/>
                </a:ext>
              </a:extLst>
            </p:cNvPr>
            <p:cNvSpPr/>
            <p:nvPr/>
          </p:nvSpPr>
          <p:spPr>
            <a:xfrm>
              <a:off x="5259792" y="5297392"/>
              <a:ext cx="25589" cy="23261"/>
            </a:xfrm>
            <a:custGeom>
              <a:avLst/>
              <a:gdLst>
                <a:gd name="connsiteX0" fmla="*/ 12453 w 25589"/>
                <a:gd name="connsiteY0" fmla="*/ 6608 h 23261"/>
                <a:gd name="connsiteX1" fmla="*/ 18614 w 25589"/>
                <a:gd name="connsiteY1" fmla="*/ 7019 h 23261"/>
                <a:gd name="connsiteX2" fmla="*/ 25580 w 25589"/>
                <a:gd name="connsiteY2" fmla="*/ 6573 h 23261"/>
                <a:gd name="connsiteX3" fmla="*/ 22191 w 25589"/>
                <a:gd name="connsiteY3" fmla="*/ 16489 h 23261"/>
                <a:gd name="connsiteX4" fmla="*/ 0 w 25589"/>
                <a:gd name="connsiteY4" fmla="*/ 23261 h 23261"/>
                <a:gd name="connsiteX5" fmla="*/ 2137 w 25589"/>
                <a:gd name="connsiteY5" fmla="*/ 7928 h 23261"/>
                <a:gd name="connsiteX6" fmla="*/ 5303 w 25589"/>
                <a:gd name="connsiteY6" fmla="*/ 590 h 23261"/>
                <a:gd name="connsiteX7" fmla="*/ 12453 w 25589"/>
                <a:gd name="connsiteY7" fmla="*/ 6608 h 2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89" h="23261">
                  <a:moveTo>
                    <a:pt x="12453" y="6608"/>
                  </a:moveTo>
                  <a:cubicBezTo>
                    <a:pt x="14322" y="9545"/>
                    <a:pt x="16522" y="9740"/>
                    <a:pt x="18614" y="7019"/>
                  </a:cubicBezTo>
                  <a:cubicBezTo>
                    <a:pt x="20883" y="4064"/>
                    <a:pt x="23209" y="5830"/>
                    <a:pt x="25580" y="6573"/>
                  </a:cubicBezTo>
                  <a:cubicBezTo>
                    <a:pt x="25746" y="10322"/>
                    <a:pt x="23609" y="13283"/>
                    <a:pt x="22191" y="16489"/>
                  </a:cubicBezTo>
                  <a:cubicBezTo>
                    <a:pt x="15150" y="19255"/>
                    <a:pt x="8430" y="23038"/>
                    <a:pt x="0" y="23261"/>
                  </a:cubicBezTo>
                  <a:cubicBezTo>
                    <a:pt x="394" y="18163"/>
                    <a:pt x="11270" y="14586"/>
                    <a:pt x="2137" y="7928"/>
                  </a:cubicBezTo>
                  <a:cubicBezTo>
                    <a:pt x="-1069" y="5590"/>
                    <a:pt x="1852" y="2070"/>
                    <a:pt x="5303" y="590"/>
                  </a:cubicBezTo>
                  <a:cubicBezTo>
                    <a:pt x="11653" y="-2131"/>
                    <a:pt x="9418" y="5373"/>
                    <a:pt x="12453" y="6608"/>
                  </a:cubicBezTo>
                  <a:close/>
                </a:path>
              </a:pathLst>
            </a:custGeom>
            <a:grpFill/>
            <a:ln w="5715" cap="flat">
              <a:noFill/>
              <a:prstDash val="solid"/>
              <a:miter/>
            </a:ln>
          </p:spPr>
          <p:txBody>
            <a:bodyPr rtlCol="0" anchor="ctr"/>
            <a:lstStyle/>
            <a:p>
              <a:endParaRPr lang="zh-CN" altLang="en-US"/>
            </a:p>
          </p:txBody>
        </p:sp>
        <p:sp>
          <p:nvSpPr>
            <p:cNvPr id="6218" name="任意多边形: 形状 6217">
              <a:extLst>
                <a:ext uri="{FF2B5EF4-FFF2-40B4-BE49-F238E27FC236}">
                  <a16:creationId xmlns:a16="http://schemas.microsoft.com/office/drawing/2014/main" id="{B5D0E7CB-32AA-0236-C9E1-2F91708195A0}"/>
                </a:ext>
              </a:extLst>
            </p:cNvPr>
            <p:cNvSpPr/>
            <p:nvPr/>
          </p:nvSpPr>
          <p:spPr>
            <a:xfrm>
              <a:off x="5265627" y="5273464"/>
              <a:ext cx="6381" cy="7475"/>
            </a:xfrm>
            <a:custGeom>
              <a:avLst/>
              <a:gdLst>
                <a:gd name="connsiteX0" fmla="*/ 0 w 6381"/>
                <a:gd name="connsiteY0" fmla="*/ 7458 h 7475"/>
                <a:gd name="connsiteX1" fmla="*/ 5041 w 6381"/>
                <a:gd name="connsiteY1" fmla="*/ 0 h 7475"/>
                <a:gd name="connsiteX2" fmla="*/ 3332 w 6381"/>
                <a:gd name="connsiteY2" fmla="*/ 7475 h 7475"/>
                <a:gd name="connsiteX3" fmla="*/ 0 w 6381"/>
                <a:gd name="connsiteY3" fmla="*/ 7458 h 7475"/>
              </a:gdLst>
              <a:ahLst/>
              <a:cxnLst>
                <a:cxn ang="0">
                  <a:pos x="connsiteX0" y="connsiteY0"/>
                </a:cxn>
                <a:cxn ang="0">
                  <a:pos x="connsiteX1" y="connsiteY1"/>
                </a:cxn>
                <a:cxn ang="0">
                  <a:pos x="connsiteX2" y="connsiteY2"/>
                </a:cxn>
                <a:cxn ang="0">
                  <a:pos x="connsiteX3" y="connsiteY3"/>
                </a:cxn>
              </a:cxnLst>
              <a:rect l="l" t="t" r="r" b="b"/>
              <a:pathLst>
                <a:path w="6381" h="7475">
                  <a:moveTo>
                    <a:pt x="0" y="7458"/>
                  </a:moveTo>
                  <a:cubicBezTo>
                    <a:pt x="1463" y="4863"/>
                    <a:pt x="2154" y="1743"/>
                    <a:pt x="5041" y="0"/>
                  </a:cubicBezTo>
                  <a:cubicBezTo>
                    <a:pt x="7692" y="3286"/>
                    <a:pt x="6035" y="5498"/>
                    <a:pt x="3332" y="7475"/>
                  </a:cubicBezTo>
                  <a:cubicBezTo>
                    <a:pt x="2217" y="7469"/>
                    <a:pt x="1109" y="7464"/>
                    <a:pt x="0" y="7458"/>
                  </a:cubicBezTo>
                  <a:close/>
                </a:path>
              </a:pathLst>
            </a:custGeom>
            <a:grpFill/>
            <a:ln w="5715" cap="flat">
              <a:noFill/>
              <a:prstDash val="solid"/>
              <a:miter/>
            </a:ln>
          </p:spPr>
          <p:txBody>
            <a:bodyPr rtlCol="0" anchor="ctr"/>
            <a:lstStyle/>
            <a:p>
              <a:endParaRPr lang="zh-CN" altLang="en-US"/>
            </a:p>
          </p:txBody>
        </p:sp>
        <p:sp>
          <p:nvSpPr>
            <p:cNvPr id="6219" name="任意多边形: 形状 6218">
              <a:extLst>
                <a:ext uri="{FF2B5EF4-FFF2-40B4-BE49-F238E27FC236}">
                  <a16:creationId xmlns:a16="http://schemas.microsoft.com/office/drawing/2014/main" id="{D2FA151D-6957-D10E-3759-7BC330DB0ABC}"/>
                </a:ext>
              </a:extLst>
            </p:cNvPr>
            <p:cNvSpPr/>
            <p:nvPr/>
          </p:nvSpPr>
          <p:spPr>
            <a:xfrm>
              <a:off x="5255769" y="5272063"/>
              <a:ext cx="6555" cy="5602"/>
            </a:xfrm>
            <a:custGeom>
              <a:avLst/>
              <a:gdLst>
                <a:gd name="connsiteX0" fmla="*/ 3292 w 6555"/>
                <a:gd name="connsiteY0" fmla="*/ 5591 h 5602"/>
                <a:gd name="connsiteX1" fmla="*/ 0 w 6555"/>
                <a:gd name="connsiteY1" fmla="*/ 2299 h 5602"/>
                <a:gd name="connsiteX2" fmla="*/ 6555 w 6555"/>
                <a:gd name="connsiteY2" fmla="*/ 5602 h 5602"/>
                <a:gd name="connsiteX3" fmla="*/ 3292 w 6555"/>
                <a:gd name="connsiteY3" fmla="*/ 5591 h 5602"/>
              </a:gdLst>
              <a:ahLst/>
              <a:cxnLst>
                <a:cxn ang="0">
                  <a:pos x="connsiteX0" y="connsiteY0"/>
                </a:cxn>
                <a:cxn ang="0">
                  <a:pos x="connsiteX1" y="connsiteY1"/>
                </a:cxn>
                <a:cxn ang="0">
                  <a:pos x="connsiteX2" y="connsiteY2"/>
                </a:cxn>
                <a:cxn ang="0">
                  <a:pos x="connsiteX3" y="connsiteY3"/>
                </a:cxn>
              </a:cxnLst>
              <a:rect l="l" t="t" r="r" b="b"/>
              <a:pathLst>
                <a:path w="6555" h="5602">
                  <a:moveTo>
                    <a:pt x="3292" y="5591"/>
                  </a:moveTo>
                  <a:cubicBezTo>
                    <a:pt x="2195" y="4493"/>
                    <a:pt x="1097" y="3396"/>
                    <a:pt x="0" y="2299"/>
                  </a:cubicBezTo>
                  <a:cubicBezTo>
                    <a:pt x="5258" y="-2696"/>
                    <a:pt x="5932" y="1396"/>
                    <a:pt x="6555" y="5602"/>
                  </a:cubicBezTo>
                  <a:cubicBezTo>
                    <a:pt x="5469" y="5591"/>
                    <a:pt x="4378" y="5585"/>
                    <a:pt x="3292" y="5591"/>
                  </a:cubicBezTo>
                  <a:close/>
                </a:path>
              </a:pathLst>
            </a:custGeom>
            <a:grpFill/>
            <a:ln w="5715" cap="flat">
              <a:noFill/>
              <a:prstDash val="solid"/>
              <a:miter/>
            </a:ln>
          </p:spPr>
          <p:txBody>
            <a:bodyPr rtlCol="0" anchor="ctr"/>
            <a:lstStyle/>
            <a:p>
              <a:endParaRPr lang="zh-CN" altLang="en-US"/>
            </a:p>
          </p:txBody>
        </p:sp>
        <p:sp>
          <p:nvSpPr>
            <p:cNvPr id="6220" name="任意多边形: 形状 6219">
              <a:extLst>
                <a:ext uri="{FF2B5EF4-FFF2-40B4-BE49-F238E27FC236}">
                  <a16:creationId xmlns:a16="http://schemas.microsoft.com/office/drawing/2014/main" id="{09789D5C-E29E-70A0-4ED4-14387786C8DE}"/>
                </a:ext>
              </a:extLst>
            </p:cNvPr>
            <p:cNvSpPr/>
            <p:nvPr/>
          </p:nvSpPr>
          <p:spPr>
            <a:xfrm>
              <a:off x="4859733" y="4715160"/>
              <a:ext cx="19239" cy="20646"/>
            </a:xfrm>
            <a:custGeom>
              <a:avLst/>
              <a:gdLst>
                <a:gd name="connsiteX0" fmla="*/ 14565 w 19239"/>
                <a:gd name="connsiteY0" fmla="*/ 0 h 20646"/>
                <a:gd name="connsiteX1" fmla="*/ 18080 w 19239"/>
                <a:gd name="connsiteY1" fmla="*/ 11927 h 20646"/>
                <a:gd name="connsiteX2" fmla="*/ 16954 w 19239"/>
                <a:gd name="connsiteY2" fmla="*/ 18859 h 20646"/>
                <a:gd name="connsiteX3" fmla="*/ 10428 w 19239"/>
                <a:gd name="connsiteY3" fmla="*/ 16745 h 20646"/>
                <a:gd name="connsiteX4" fmla="*/ 5324 w 19239"/>
                <a:gd name="connsiteY4" fmla="*/ 18282 h 20646"/>
                <a:gd name="connsiteX5" fmla="*/ 4690 w 19239"/>
                <a:gd name="connsiteY5" fmla="*/ 3241 h 20646"/>
                <a:gd name="connsiteX6" fmla="*/ 14565 w 19239"/>
                <a:gd name="connsiteY6" fmla="*/ 0 h 20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39" h="20646">
                  <a:moveTo>
                    <a:pt x="14565" y="0"/>
                  </a:moveTo>
                  <a:cubicBezTo>
                    <a:pt x="14314" y="4395"/>
                    <a:pt x="15011" y="8424"/>
                    <a:pt x="18080" y="11927"/>
                  </a:cubicBezTo>
                  <a:cubicBezTo>
                    <a:pt x="20280" y="14442"/>
                    <a:pt x="19034" y="16779"/>
                    <a:pt x="16954" y="18859"/>
                  </a:cubicBezTo>
                  <a:cubicBezTo>
                    <a:pt x="13222" y="22591"/>
                    <a:pt x="12371" y="19786"/>
                    <a:pt x="10428" y="16745"/>
                  </a:cubicBezTo>
                  <a:cubicBezTo>
                    <a:pt x="8627" y="13933"/>
                    <a:pt x="7227" y="18728"/>
                    <a:pt x="5324" y="18282"/>
                  </a:cubicBezTo>
                  <a:cubicBezTo>
                    <a:pt x="-1562" y="16659"/>
                    <a:pt x="-1762" y="11356"/>
                    <a:pt x="4690" y="3241"/>
                  </a:cubicBezTo>
                  <a:cubicBezTo>
                    <a:pt x="7090" y="-549"/>
                    <a:pt x="10953" y="114"/>
                    <a:pt x="14565" y="0"/>
                  </a:cubicBezTo>
                  <a:close/>
                </a:path>
              </a:pathLst>
            </a:custGeom>
            <a:grpFill/>
            <a:ln w="5715" cap="flat">
              <a:noFill/>
              <a:prstDash val="solid"/>
              <a:miter/>
            </a:ln>
          </p:spPr>
          <p:txBody>
            <a:bodyPr rtlCol="0" anchor="ctr"/>
            <a:lstStyle/>
            <a:p>
              <a:endParaRPr lang="zh-CN" altLang="en-US"/>
            </a:p>
          </p:txBody>
        </p:sp>
        <p:sp>
          <p:nvSpPr>
            <p:cNvPr id="6221" name="任意多边形: 形状 6220">
              <a:extLst>
                <a:ext uri="{FF2B5EF4-FFF2-40B4-BE49-F238E27FC236}">
                  <a16:creationId xmlns:a16="http://schemas.microsoft.com/office/drawing/2014/main" id="{AB794B27-B6FE-2A84-A0CA-8121D44BCD20}"/>
                </a:ext>
              </a:extLst>
            </p:cNvPr>
            <p:cNvSpPr/>
            <p:nvPr/>
          </p:nvSpPr>
          <p:spPr>
            <a:xfrm>
              <a:off x="4838111" y="4676448"/>
              <a:ext cx="15316" cy="29259"/>
            </a:xfrm>
            <a:custGeom>
              <a:avLst/>
              <a:gdLst>
                <a:gd name="connsiteX0" fmla="*/ 3292 w 15316"/>
                <a:gd name="connsiteY0" fmla="*/ 2542 h 29259"/>
                <a:gd name="connsiteX1" fmla="*/ 13173 w 15316"/>
                <a:gd name="connsiteY1" fmla="*/ 2530 h 29259"/>
                <a:gd name="connsiteX2" fmla="*/ 13162 w 15316"/>
                <a:gd name="connsiteY2" fmla="*/ 2530 h 29259"/>
                <a:gd name="connsiteX3" fmla="*/ 15110 w 15316"/>
                <a:gd name="connsiteY3" fmla="*/ 6291 h 29259"/>
                <a:gd name="connsiteX4" fmla="*/ 3326 w 15316"/>
                <a:gd name="connsiteY4" fmla="*/ 29259 h 29259"/>
                <a:gd name="connsiteX5" fmla="*/ 11 w 15316"/>
                <a:gd name="connsiteY5" fmla="*/ 9108 h 29259"/>
                <a:gd name="connsiteX6" fmla="*/ 0 w 15316"/>
                <a:gd name="connsiteY6" fmla="*/ 9108 h 29259"/>
                <a:gd name="connsiteX7" fmla="*/ 3298 w 15316"/>
                <a:gd name="connsiteY7" fmla="*/ 2519 h 29259"/>
                <a:gd name="connsiteX8" fmla="*/ 3292 w 15316"/>
                <a:gd name="connsiteY8" fmla="*/ 2542 h 2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16" h="29259">
                  <a:moveTo>
                    <a:pt x="3292" y="2542"/>
                  </a:moveTo>
                  <a:cubicBezTo>
                    <a:pt x="6584" y="1656"/>
                    <a:pt x="9876" y="-2699"/>
                    <a:pt x="13173" y="2530"/>
                  </a:cubicBezTo>
                  <a:lnTo>
                    <a:pt x="13162" y="2530"/>
                  </a:lnTo>
                  <a:cubicBezTo>
                    <a:pt x="14585" y="3479"/>
                    <a:pt x="15819" y="6142"/>
                    <a:pt x="15110" y="6291"/>
                  </a:cubicBezTo>
                  <a:cubicBezTo>
                    <a:pt x="3126" y="8811"/>
                    <a:pt x="6487" y="19984"/>
                    <a:pt x="3326" y="29259"/>
                  </a:cubicBezTo>
                  <a:cubicBezTo>
                    <a:pt x="-1772" y="21813"/>
                    <a:pt x="783" y="15189"/>
                    <a:pt x="11" y="9108"/>
                  </a:cubicBezTo>
                  <a:lnTo>
                    <a:pt x="0" y="9108"/>
                  </a:lnTo>
                  <a:cubicBezTo>
                    <a:pt x="2075" y="7399"/>
                    <a:pt x="1394" y="4308"/>
                    <a:pt x="3298" y="2519"/>
                  </a:cubicBezTo>
                  <a:lnTo>
                    <a:pt x="3292" y="2542"/>
                  </a:lnTo>
                  <a:close/>
                </a:path>
              </a:pathLst>
            </a:custGeom>
            <a:grpFill/>
            <a:ln w="5715" cap="flat">
              <a:noFill/>
              <a:prstDash val="solid"/>
              <a:miter/>
            </a:ln>
          </p:spPr>
          <p:txBody>
            <a:bodyPr rtlCol="0" anchor="ctr"/>
            <a:lstStyle/>
            <a:p>
              <a:endParaRPr lang="zh-CN" altLang="en-US"/>
            </a:p>
          </p:txBody>
        </p:sp>
        <p:sp>
          <p:nvSpPr>
            <p:cNvPr id="6222" name="任意多边形: 形状 6221">
              <a:extLst>
                <a:ext uri="{FF2B5EF4-FFF2-40B4-BE49-F238E27FC236}">
                  <a16:creationId xmlns:a16="http://schemas.microsoft.com/office/drawing/2014/main" id="{964752FA-AEFC-C74C-32F7-B099198037DA}"/>
                </a:ext>
              </a:extLst>
            </p:cNvPr>
            <p:cNvSpPr/>
            <p:nvPr/>
          </p:nvSpPr>
          <p:spPr>
            <a:xfrm>
              <a:off x="4861234" y="4677178"/>
              <a:ext cx="9622" cy="23705"/>
            </a:xfrm>
            <a:custGeom>
              <a:avLst/>
              <a:gdLst>
                <a:gd name="connsiteX0" fmla="*/ 0 w 9622"/>
                <a:gd name="connsiteY0" fmla="*/ 23706 h 23705"/>
                <a:gd name="connsiteX1" fmla="*/ 9407 w 9622"/>
                <a:gd name="connsiteY1" fmla="*/ 0 h 23705"/>
                <a:gd name="connsiteX2" fmla="*/ 0 w 9622"/>
                <a:gd name="connsiteY2" fmla="*/ 23706 h 23705"/>
              </a:gdLst>
              <a:ahLst/>
              <a:cxnLst>
                <a:cxn ang="0">
                  <a:pos x="connsiteX0" y="connsiteY0"/>
                </a:cxn>
                <a:cxn ang="0">
                  <a:pos x="connsiteX1" y="connsiteY1"/>
                </a:cxn>
                <a:cxn ang="0">
                  <a:pos x="connsiteX2" y="connsiteY2"/>
                </a:cxn>
              </a:cxnLst>
              <a:rect l="l" t="t" r="r" b="b"/>
              <a:pathLst>
                <a:path w="9622" h="23705">
                  <a:moveTo>
                    <a:pt x="0" y="23706"/>
                  </a:moveTo>
                  <a:cubicBezTo>
                    <a:pt x="1029" y="13202"/>
                    <a:pt x="6155" y="7001"/>
                    <a:pt x="9407" y="0"/>
                  </a:cubicBezTo>
                  <a:cubicBezTo>
                    <a:pt x="9201" y="8264"/>
                    <a:pt x="12350" y="17631"/>
                    <a:pt x="0" y="23706"/>
                  </a:cubicBezTo>
                  <a:close/>
                </a:path>
              </a:pathLst>
            </a:custGeom>
            <a:grpFill/>
            <a:ln w="5715" cap="flat">
              <a:noFill/>
              <a:prstDash val="solid"/>
              <a:miter/>
            </a:ln>
          </p:spPr>
          <p:txBody>
            <a:bodyPr rtlCol="0" anchor="ctr"/>
            <a:lstStyle/>
            <a:p>
              <a:endParaRPr lang="zh-CN" altLang="en-US"/>
            </a:p>
          </p:txBody>
        </p:sp>
        <p:sp>
          <p:nvSpPr>
            <p:cNvPr id="6223" name="任意多边形: 形状 6222">
              <a:extLst>
                <a:ext uri="{FF2B5EF4-FFF2-40B4-BE49-F238E27FC236}">
                  <a16:creationId xmlns:a16="http://schemas.microsoft.com/office/drawing/2014/main" id="{E8DFC80D-C087-F22E-C19B-65F044B39CE6}"/>
                </a:ext>
              </a:extLst>
            </p:cNvPr>
            <p:cNvSpPr/>
            <p:nvPr/>
          </p:nvSpPr>
          <p:spPr>
            <a:xfrm>
              <a:off x="4897301" y="4653215"/>
              <a:ext cx="6439" cy="9332"/>
            </a:xfrm>
            <a:custGeom>
              <a:avLst/>
              <a:gdLst>
                <a:gd name="connsiteX0" fmla="*/ 6201 w 6439"/>
                <a:gd name="connsiteY0" fmla="*/ 0 h 9332"/>
                <a:gd name="connsiteX1" fmla="*/ 0 w 6439"/>
                <a:gd name="connsiteY1" fmla="*/ 9333 h 9332"/>
                <a:gd name="connsiteX2" fmla="*/ 6201 w 6439"/>
                <a:gd name="connsiteY2" fmla="*/ 0 h 9332"/>
              </a:gdLst>
              <a:ahLst/>
              <a:cxnLst>
                <a:cxn ang="0">
                  <a:pos x="connsiteX0" y="connsiteY0"/>
                </a:cxn>
                <a:cxn ang="0">
                  <a:pos x="connsiteX1" y="connsiteY1"/>
                </a:cxn>
                <a:cxn ang="0">
                  <a:pos x="connsiteX2" y="connsiteY2"/>
                </a:cxn>
              </a:cxnLst>
              <a:rect l="l" t="t" r="r" b="b"/>
              <a:pathLst>
                <a:path w="6439" h="9332">
                  <a:moveTo>
                    <a:pt x="6201" y="0"/>
                  </a:moveTo>
                  <a:cubicBezTo>
                    <a:pt x="6944" y="4978"/>
                    <a:pt x="6229" y="8990"/>
                    <a:pt x="0" y="9333"/>
                  </a:cubicBezTo>
                  <a:cubicBezTo>
                    <a:pt x="69" y="4892"/>
                    <a:pt x="1714" y="1503"/>
                    <a:pt x="6201" y="0"/>
                  </a:cubicBezTo>
                  <a:close/>
                </a:path>
              </a:pathLst>
            </a:custGeom>
            <a:grpFill/>
            <a:ln w="5715" cap="flat">
              <a:noFill/>
              <a:prstDash val="solid"/>
              <a:miter/>
            </a:ln>
          </p:spPr>
          <p:txBody>
            <a:bodyPr rtlCol="0" anchor="ctr"/>
            <a:lstStyle/>
            <a:p>
              <a:endParaRPr lang="zh-CN" altLang="en-US"/>
            </a:p>
          </p:txBody>
        </p:sp>
        <p:sp>
          <p:nvSpPr>
            <p:cNvPr id="6224" name="任意多边形: 形状 6223">
              <a:extLst>
                <a:ext uri="{FF2B5EF4-FFF2-40B4-BE49-F238E27FC236}">
                  <a16:creationId xmlns:a16="http://schemas.microsoft.com/office/drawing/2014/main" id="{E46CE381-9AD0-D5B5-92B9-5B43617B00D5}"/>
                </a:ext>
              </a:extLst>
            </p:cNvPr>
            <p:cNvSpPr/>
            <p:nvPr/>
          </p:nvSpPr>
          <p:spPr>
            <a:xfrm>
              <a:off x="4855585" y="4710137"/>
              <a:ext cx="5596" cy="8297"/>
            </a:xfrm>
            <a:custGeom>
              <a:avLst/>
              <a:gdLst>
                <a:gd name="connsiteX0" fmla="*/ 5597 w 5596"/>
                <a:gd name="connsiteY0" fmla="*/ 8252 h 8297"/>
                <a:gd name="connsiteX1" fmla="*/ 2242 w 5596"/>
                <a:gd name="connsiteY1" fmla="*/ 8298 h 8297"/>
                <a:gd name="connsiteX2" fmla="*/ 1014 w 5596"/>
                <a:gd name="connsiteY2" fmla="*/ 5452 h 8297"/>
                <a:gd name="connsiteX3" fmla="*/ 1579 w 5596"/>
                <a:gd name="connsiteY3" fmla="*/ 222 h 8297"/>
                <a:gd name="connsiteX4" fmla="*/ 5323 w 5596"/>
                <a:gd name="connsiteY4" fmla="*/ 3611 h 8297"/>
                <a:gd name="connsiteX5" fmla="*/ 5597 w 5596"/>
                <a:gd name="connsiteY5" fmla="*/ 8252 h 8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6" h="8297">
                  <a:moveTo>
                    <a:pt x="5597" y="8252"/>
                  </a:moveTo>
                  <a:cubicBezTo>
                    <a:pt x="4477" y="8269"/>
                    <a:pt x="3362" y="8286"/>
                    <a:pt x="2242" y="8298"/>
                  </a:cubicBezTo>
                  <a:cubicBezTo>
                    <a:pt x="1831" y="7349"/>
                    <a:pt x="1391" y="6412"/>
                    <a:pt x="1014" y="5452"/>
                  </a:cubicBezTo>
                  <a:cubicBezTo>
                    <a:pt x="276" y="3583"/>
                    <a:pt x="-1095" y="1234"/>
                    <a:pt x="1579" y="222"/>
                  </a:cubicBezTo>
                  <a:cubicBezTo>
                    <a:pt x="4008" y="-698"/>
                    <a:pt x="5077" y="1394"/>
                    <a:pt x="5323" y="3611"/>
                  </a:cubicBezTo>
                  <a:cubicBezTo>
                    <a:pt x="5500" y="5149"/>
                    <a:pt x="5511" y="6703"/>
                    <a:pt x="5597" y="8252"/>
                  </a:cubicBezTo>
                  <a:close/>
                </a:path>
              </a:pathLst>
            </a:custGeom>
            <a:grpFill/>
            <a:ln w="5715" cap="flat">
              <a:noFill/>
              <a:prstDash val="solid"/>
              <a:miter/>
            </a:ln>
          </p:spPr>
          <p:txBody>
            <a:bodyPr rtlCol="0" anchor="ctr"/>
            <a:lstStyle/>
            <a:p>
              <a:endParaRPr lang="zh-CN" altLang="en-US"/>
            </a:p>
          </p:txBody>
        </p:sp>
        <p:sp>
          <p:nvSpPr>
            <p:cNvPr id="6225" name="任意多边形: 形状 6224">
              <a:extLst>
                <a:ext uri="{FF2B5EF4-FFF2-40B4-BE49-F238E27FC236}">
                  <a16:creationId xmlns:a16="http://schemas.microsoft.com/office/drawing/2014/main" id="{688D8815-76A0-78B3-FA55-BDD22B91A9A3}"/>
                </a:ext>
              </a:extLst>
            </p:cNvPr>
            <p:cNvSpPr/>
            <p:nvPr/>
          </p:nvSpPr>
          <p:spPr>
            <a:xfrm>
              <a:off x="4828241" y="4704415"/>
              <a:ext cx="6313" cy="5502"/>
            </a:xfrm>
            <a:custGeom>
              <a:avLst/>
              <a:gdLst>
                <a:gd name="connsiteX0" fmla="*/ 0 w 6313"/>
                <a:gd name="connsiteY0" fmla="*/ 4145 h 5502"/>
                <a:gd name="connsiteX1" fmla="*/ 5486 w 6313"/>
                <a:gd name="connsiteY1" fmla="*/ 344 h 5502"/>
                <a:gd name="connsiteX2" fmla="*/ 6246 w 6313"/>
                <a:gd name="connsiteY2" fmla="*/ 3127 h 5502"/>
                <a:gd name="connsiteX3" fmla="*/ 40 w 6313"/>
                <a:gd name="connsiteY3" fmla="*/ 4196 h 5502"/>
                <a:gd name="connsiteX4" fmla="*/ 0 w 6313"/>
                <a:gd name="connsiteY4" fmla="*/ 4145 h 5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3" h="5502">
                  <a:moveTo>
                    <a:pt x="0" y="4145"/>
                  </a:moveTo>
                  <a:cubicBezTo>
                    <a:pt x="1291" y="2059"/>
                    <a:pt x="1972" y="-1039"/>
                    <a:pt x="5486" y="344"/>
                  </a:cubicBezTo>
                  <a:cubicBezTo>
                    <a:pt x="6046" y="567"/>
                    <a:pt x="6486" y="2304"/>
                    <a:pt x="6246" y="3127"/>
                  </a:cubicBezTo>
                  <a:cubicBezTo>
                    <a:pt x="4978" y="7545"/>
                    <a:pt x="2246" y="4505"/>
                    <a:pt x="40" y="4196"/>
                  </a:cubicBezTo>
                  <a:lnTo>
                    <a:pt x="0" y="4145"/>
                  </a:lnTo>
                  <a:close/>
                </a:path>
              </a:pathLst>
            </a:custGeom>
            <a:grpFill/>
            <a:ln w="5715" cap="flat">
              <a:noFill/>
              <a:prstDash val="solid"/>
              <a:miter/>
            </a:ln>
          </p:spPr>
          <p:txBody>
            <a:bodyPr rtlCol="0" anchor="ctr"/>
            <a:lstStyle/>
            <a:p>
              <a:endParaRPr lang="zh-CN" altLang="en-US"/>
            </a:p>
          </p:txBody>
        </p:sp>
        <p:sp>
          <p:nvSpPr>
            <p:cNvPr id="6226" name="任意多边形: 形状 6225">
              <a:extLst>
                <a:ext uri="{FF2B5EF4-FFF2-40B4-BE49-F238E27FC236}">
                  <a16:creationId xmlns:a16="http://schemas.microsoft.com/office/drawing/2014/main" id="{6DFEE70A-9207-8431-9F40-4BD37168958D}"/>
                </a:ext>
              </a:extLst>
            </p:cNvPr>
            <p:cNvSpPr/>
            <p:nvPr/>
          </p:nvSpPr>
          <p:spPr>
            <a:xfrm>
              <a:off x="5529160" y="5519112"/>
              <a:ext cx="25694" cy="28375"/>
            </a:xfrm>
            <a:custGeom>
              <a:avLst/>
              <a:gdLst>
                <a:gd name="connsiteX0" fmla="*/ 11124 w 25694"/>
                <a:gd name="connsiteY0" fmla="*/ 28375 h 28375"/>
                <a:gd name="connsiteX1" fmla="*/ 3186 w 25694"/>
                <a:gd name="connsiteY1" fmla="*/ 20083 h 28375"/>
                <a:gd name="connsiteX2" fmla="*/ 780 w 25694"/>
                <a:gd name="connsiteY2" fmla="*/ 14339 h 28375"/>
                <a:gd name="connsiteX3" fmla="*/ 12621 w 25694"/>
                <a:gd name="connsiteY3" fmla="*/ 3812 h 28375"/>
                <a:gd name="connsiteX4" fmla="*/ 24051 w 25694"/>
                <a:gd name="connsiteY4" fmla="*/ 989 h 28375"/>
                <a:gd name="connsiteX5" fmla="*/ 20336 w 25694"/>
                <a:gd name="connsiteY5" fmla="*/ 11516 h 28375"/>
                <a:gd name="connsiteX6" fmla="*/ 11124 w 25694"/>
                <a:gd name="connsiteY6" fmla="*/ 28375 h 28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94" h="28375">
                  <a:moveTo>
                    <a:pt x="11124" y="28375"/>
                  </a:moveTo>
                  <a:cubicBezTo>
                    <a:pt x="5746" y="27672"/>
                    <a:pt x="15776" y="14613"/>
                    <a:pt x="3186" y="20083"/>
                  </a:cubicBezTo>
                  <a:cubicBezTo>
                    <a:pt x="265" y="21352"/>
                    <a:pt x="-912" y="16368"/>
                    <a:pt x="780" y="14339"/>
                  </a:cubicBezTo>
                  <a:cubicBezTo>
                    <a:pt x="4192" y="10247"/>
                    <a:pt x="8004" y="5178"/>
                    <a:pt x="12621" y="3812"/>
                  </a:cubicBezTo>
                  <a:cubicBezTo>
                    <a:pt x="16307" y="2721"/>
                    <a:pt x="21005" y="-2029"/>
                    <a:pt x="24051" y="989"/>
                  </a:cubicBezTo>
                  <a:cubicBezTo>
                    <a:pt x="28183" y="5075"/>
                    <a:pt x="23611" y="8401"/>
                    <a:pt x="20336" y="11516"/>
                  </a:cubicBezTo>
                  <a:cubicBezTo>
                    <a:pt x="15599" y="16025"/>
                    <a:pt x="17485" y="24180"/>
                    <a:pt x="11124" y="28375"/>
                  </a:cubicBezTo>
                  <a:close/>
                </a:path>
              </a:pathLst>
            </a:custGeom>
            <a:grpFill/>
            <a:ln w="5715" cap="flat">
              <a:noFill/>
              <a:prstDash val="solid"/>
              <a:miter/>
            </a:ln>
          </p:spPr>
          <p:txBody>
            <a:bodyPr rtlCol="0" anchor="ctr"/>
            <a:lstStyle/>
            <a:p>
              <a:endParaRPr lang="zh-CN" altLang="en-US"/>
            </a:p>
          </p:txBody>
        </p:sp>
        <p:sp>
          <p:nvSpPr>
            <p:cNvPr id="6227" name="任意多边形: 形状 6226">
              <a:extLst>
                <a:ext uri="{FF2B5EF4-FFF2-40B4-BE49-F238E27FC236}">
                  <a16:creationId xmlns:a16="http://schemas.microsoft.com/office/drawing/2014/main" id="{D0313678-BA74-33E0-5DF3-5D76F1DA9441}"/>
                </a:ext>
              </a:extLst>
            </p:cNvPr>
            <p:cNvSpPr/>
            <p:nvPr/>
          </p:nvSpPr>
          <p:spPr>
            <a:xfrm>
              <a:off x="5543840" y="5487300"/>
              <a:ext cx="30905" cy="20628"/>
            </a:xfrm>
            <a:custGeom>
              <a:avLst/>
              <a:gdLst>
                <a:gd name="connsiteX0" fmla="*/ 14395 w 30905"/>
                <a:gd name="connsiteY0" fmla="*/ 826 h 20628"/>
                <a:gd name="connsiteX1" fmla="*/ 21076 w 30905"/>
                <a:gd name="connsiteY1" fmla="*/ 860 h 20628"/>
                <a:gd name="connsiteX2" fmla="*/ 30906 w 30905"/>
                <a:gd name="connsiteY2" fmla="*/ 4163 h 20628"/>
                <a:gd name="connsiteX3" fmla="*/ 4594 w 30905"/>
                <a:gd name="connsiteY3" fmla="*/ 20582 h 20628"/>
                <a:gd name="connsiteX4" fmla="*/ 4640 w 30905"/>
                <a:gd name="connsiteY4" fmla="*/ 20628 h 20628"/>
                <a:gd name="connsiteX5" fmla="*/ 3674 w 30905"/>
                <a:gd name="connsiteY5" fmla="*/ 13605 h 20628"/>
                <a:gd name="connsiteX6" fmla="*/ 1376 w 30905"/>
                <a:gd name="connsiteY6" fmla="*/ 7495 h 20628"/>
                <a:gd name="connsiteX7" fmla="*/ 4622 w 30905"/>
                <a:gd name="connsiteY7" fmla="*/ 872 h 20628"/>
                <a:gd name="connsiteX8" fmla="*/ 4622 w 30905"/>
                <a:gd name="connsiteY8" fmla="*/ 883 h 20628"/>
                <a:gd name="connsiteX9" fmla="*/ 7903 w 30905"/>
                <a:gd name="connsiteY9" fmla="*/ 866 h 20628"/>
                <a:gd name="connsiteX10" fmla="*/ 11246 w 30905"/>
                <a:gd name="connsiteY10" fmla="*/ 831 h 20628"/>
                <a:gd name="connsiteX11" fmla="*/ 14395 w 30905"/>
                <a:gd name="connsiteY11" fmla="*/ 826 h 2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905" h="20628">
                  <a:moveTo>
                    <a:pt x="14395" y="826"/>
                  </a:moveTo>
                  <a:cubicBezTo>
                    <a:pt x="16624" y="837"/>
                    <a:pt x="18847" y="849"/>
                    <a:pt x="21076" y="860"/>
                  </a:cubicBezTo>
                  <a:cubicBezTo>
                    <a:pt x="24779" y="689"/>
                    <a:pt x="27722" y="2786"/>
                    <a:pt x="30906" y="4163"/>
                  </a:cubicBezTo>
                  <a:cubicBezTo>
                    <a:pt x="23179" y="11313"/>
                    <a:pt x="14149" y="16370"/>
                    <a:pt x="4594" y="20582"/>
                  </a:cubicBezTo>
                  <a:lnTo>
                    <a:pt x="4640" y="20628"/>
                  </a:lnTo>
                  <a:cubicBezTo>
                    <a:pt x="7028" y="13536"/>
                    <a:pt x="7028" y="13536"/>
                    <a:pt x="3674" y="13605"/>
                  </a:cubicBezTo>
                  <a:cubicBezTo>
                    <a:pt x="-738" y="13696"/>
                    <a:pt x="-738" y="13696"/>
                    <a:pt x="1376" y="7495"/>
                  </a:cubicBezTo>
                  <a:cubicBezTo>
                    <a:pt x="3371" y="5735"/>
                    <a:pt x="2696" y="2666"/>
                    <a:pt x="4622" y="872"/>
                  </a:cubicBezTo>
                  <a:lnTo>
                    <a:pt x="4622" y="883"/>
                  </a:lnTo>
                  <a:cubicBezTo>
                    <a:pt x="5708" y="-317"/>
                    <a:pt x="6805" y="-266"/>
                    <a:pt x="7903" y="866"/>
                  </a:cubicBezTo>
                  <a:cubicBezTo>
                    <a:pt x="9017" y="854"/>
                    <a:pt x="10132" y="843"/>
                    <a:pt x="11246" y="831"/>
                  </a:cubicBezTo>
                  <a:cubicBezTo>
                    <a:pt x="12286" y="-254"/>
                    <a:pt x="13338" y="-260"/>
                    <a:pt x="14395" y="826"/>
                  </a:cubicBezTo>
                  <a:close/>
                </a:path>
              </a:pathLst>
            </a:custGeom>
            <a:grpFill/>
            <a:ln w="5715" cap="flat">
              <a:noFill/>
              <a:prstDash val="solid"/>
              <a:miter/>
            </a:ln>
          </p:spPr>
          <p:txBody>
            <a:bodyPr rtlCol="0" anchor="ctr"/>
            <a:lstStyle/>
            <a:p>
              <a:endParaRPr lang="zh-CN" altLang="en-US"/>
            </a:p>
          </p:txBody>
        </p:sp>
        <p:sp>
          <p:nvSpPr>
            <p:cNvPr id="6228" name="任意多边形: 形状 6227">
              <a:extLst>
                <a:ext uri="{FF2B5EF4-FFF2-40B4-BE49-F238E27FC236}">
                  <a16:creationId xmlns:a16="http://schemas.microsoft.com/office/drawing/2014/main" id="{B8575178-62B5-A745-94EA-F7D7831E2956}"/>
                </a:ext>
              </a:extLst>
            </p:cNvPr>
            <p:cNvSpPr/>
            <p:nvPr/>
          </p:nvSpPr>
          <p:spPr>
            <a:xfrm>
              <a:off x="5545216" y="5488177"/>
              <a:ext cx="3246" cy="6623"/>
            </a:xfrm>
            <a:custGeom>
              <a:avLst/>
              <a:gdLst>
                <a:gd name="connsiteX0" fmla="*/ 3246 w 3246"/>
                <a:gd name="connsiteY0" fmla="*/ 0 h 6623"/>
                <a:gd name="connsiteX1" fmla="*/ 0 w 3246"/>
                <a:gd name="connsiteY1" fmla="*/ 6624 h 6623"/>
                <a:gd name="connsiteX2" fmla="*/ 3246 w 3246"/>
                <a:gd name="connsiteY2" fmla="*/ 0 h 6623"/>
              </a:gdLst>
              <a:ahLst/>
              <a:cxnLst>
                <a:cxn ang="0">
                  <a:pos x="connsiteX0" y="connsiteY0"/>
                </a:cxn>
                <a:cxn ang="0">
                  <a:pos x="connsiteX1" y="connsiteY1"/>
                </a:cxn>
                <a:cxn ang="0">
                  <a:pos x="connsiteX2" y="connsiteY2"/>
                </a:cxn>
              </a:cxnLst>
              <a:rect l="l" t="t" r="r" b="b"/>
              <a:pathLst>
                <a:path w="3246" h="6623">
                  <a:moveTo>
                    <a:pt x="3246" y="0"/>
                  </a:moveTo>
                  <a:cubicBezTo>
                    <a:pt x="3178" y="2703"/>
                    <a:pt x="2595" y="5155"/>
                    <a:pt x="0" y="6624"/>
                  </a:cubicBezTo>
                  <a:cubicBezTo>
                    <a:pt x="29" y="3898"/>
                    <a:pt x="577" y="1429"/>
                    <a:pt x="3246" y="0"/>
                  </a:cubicBezTo>
                  <a:close/>
                </a:path>
              </a:pathLst>
            </a:custGeom>
            <a:grpFill/>
            <a:ln w="5715" cap="flat">
              <a:noFill/>
              <a:prstDash val="solid"/>
              <a:miter/>
            </a:ln>
          </p:spPr>
          <p:txBody>
            <a:bodyPr rtlCol="0" anchor="ctr"/>
            <a:lstStyle/>
            <a:p>
              <a:endParaRPr lang="zh-CN" altLang="en-US"/>
            </a:p>
          </p:txBody>
        </p:sp>
        <p:sp>
          <p:nvSpPr>
            <p:cNvPr id="6229" name="任意多边形: 形状 6228">
              <a:extLst>
                <a:ext uri="{FF2B5EF4-FFF2-40B4-BE49-F238E27FC236}">
                  <a16:creationId xmlns:a16="http://schemas.microsoft.com/office/drawing/2014/main" id="{D197E7E2-7EB3-BCC6-9C34-7EF83C845512}"/>
                </a:ext>
              </a:extLst>
            </p:cNvPr>
            <p:cNvSpPr/>
            <p:nvPr/>
          </p:nvSpPr>
          <p:spPr>
            <a:xfrm>
              <a:off x="5548462" y="5484868"/>
              <a:ext cx="3280" cy="3320"/>
            </a:xfrm>
            <a:custGeom>
              <a:avLst/>
              <a:gdLst>
                <a:gd name="connsiteX0" fmla="*/ 3280 w 3280"/>
                <a:gd name="connsiteY0" fmla="*/ 3303 h 3320"/>
                <a:gd name="connsiteX1" fmla="*/ 0 w 3280"/>
                <a:gd name="connsiteY1" fmla="*/ 3320 h 3320"/>
                <a:gd name="connsiteX2" fmla="*/ 6 w 3280"/>
                <a:gd name="connsiteY2" fmla="*/ 0 h 3320"/>
                <a:gd name="connsiteX3" fmla="*/ 3280 w 3280"/>
                <a:gd name="connsiteY3" fmla="*/ 3303 h 3320"/>
              </a:gdLst>
              <a:ahLst/>
              <a:cxnLst>
                <a:cxn ang="0">
                  <a:pos x="connsiteX0" y="connsiteY0"/>
                </a:cxn>
                <a:cxn ang="0">
                  <a:pos x="connsiteX1" y="connsiteY1"/>
                </a:cxn>
                <a:cxn ang="0">
                  <a:pos x="connsiteX2" y="connsiteY2"/>
                </a:cxn>
                <a:cxn ang="0">
                  <a:pos x="connsiteX3" y="connsiteY3"/>
                </a:cxn>
              </a:cxnLst>
              <a:rect l="l" t="t" r="r" b="b"/>
              <a:pathLst>
                <a:path w="3280" h="3320">
                  <a:moveTo>
                    <a:pt x="3280" y="3303"/>
                  </a:moveTo>
                  <a:cubicBezTo>
                    <a:pt x="2189" y="3309"/>
                    <a:pt x="1092" y="3315"/>
                    <a:pt x="0" y="3320"/>
                  </a:cubicBezTo>
                  <a:cubicBezTo>
                    <a:pt x="6" y="2212"/>
                    <a:pt x="6" y="1109"/>
                    <a:pt x="6" y="0"/>
                  </a:cubicBezTo>
                  <a:cubicBezTo>
                    <a:pt x="1097" y="1103"/>
                    <a:pt x="2189" y="2206"/>
                    <a:pt x="3280" y="3303"/>
                  </a:cubicBezTo>
                  <a:close/>
                </a:path>
              </a:pathLst>
            </a:custGeom>
            <a:grpFill/>
            <a:ln w="5715" cap="flat">
              <a:noFill/>
              <a:prstDash val="solid"/>
              <a:miter/>
            </a:ln>
          </p:spPr>
          <p:txBody>
            <a:bodyPr rtlCol="0" anchor="ctr"/>
            <a:lstStyle/>
            <a:p>
              <a:endParaRPr lang="zh-CN" altLang="en-US"/>
            </a:p>
          </p:txBody>
        </p:sp>
        <p:sp>
          <p:nvSpPr>
            <p:cNvPr id="6230" name="任意多边形: 形状 6229">
              <a:extLst>
                <a:ext uri="{FF2B5EF4-FFF2-40B4-BE49-F238E27FC236}">
                  <a16:creationId xmlns:a16="http://schemas.microsoft.com/office/drawing/2014/main" id="{47F924F3-A782-DD97-D2C7-C7A95F2F63B6}"/>
                </a:ext>
              </a:extLst>
            </p:cNvPr>
            <p:cNvSpPr/>
            <p:nvPr/>
          </p:nvSpPr>
          <p:spPr>
            <a:xfrm>
              <a:off x="5547073" y="5507882"/>
              <a:ext cx="1407" cy="1309"/>
            </a:xfrm>
            <a:custGeom>
              <a:avLst/>
              <a:gdLst>
                <a:gd name="connsiteX0" fmla="*/ 1361 w 1407"/>
                <a:gd name="connsiteY0" fmla="*/ 0 h 1309"/>
                <a:gd name="connsiteX1" fmla="*/ 658 w 1407"/>
                <a:gd name="connsiteY1" fmla="*/ 1309 h 1309"/>
                <a:gd name="connsiteX2" fmla="*/ 1407 w 1407"/>
                <a:gd name="connsiteY2" fmla="*/ 46 h 1309"/>
                <a:gd name="connsiteX3" fmla="*/ 1361 w 1407"/>
                <a:gd name="connsiteY3" fmla="*/ 0 h 1309"/>
              </a:gdLst>
              <a:ahLst/>
              <a:cxnLst>
                <a:cxn ang="0">
                  <a:pos x="connsiteX0" y="connsiteY0"/>
                </a:cxn>
                <a:cxn ang="0">
                  <a:pos x="connsiteX1" y="connsiteY1"/>
                </a:cxn>
                <a:cxn ang="0">
                  <a:pos x="connsiteX2" y="connsiteY2"/>
                </a:cxn>
                <a:cxn ang="0">
                  <a:pos x="connsiteX3" y="connsiteY3"/>
                </a:cxn>
              </a:cxnLst>
              <a:rect l="l" t="t" r="r" b="b"/>
              <a:pathLst>
                <a:path w="1407" h="1309">
                  <a:moveTo>
                    <a:pt x="1361" y="0"/>
                  </a:moveTo>
                  <a:cubicBezTo>
                    <a:pt x="1121" y="457"/>
                    <a:pt x="790" y="1337"/>
                    <a:pt x="658" y="1309"/>
                  </a:cubicBezTo>
                  <a:cubicBezTo>
                    <a:pt x="-428" y="1075"/>
                    <a:pt x="-165" y="577"/>
                    <a:pt x="1407" y="46"/>
                  </a:cubicBezTo>
                  <a:cubicBezTo>
                    <a:pt x="1407" y="46"/>
                    <a:pt x="1361" y="0"/>
                    <a:pt x="1361" y="0"/>
                  </a:cubicBezTo>
                  <a:close/>
                </a:path>
              </a:pathLst>
            </a:custGeom>
            <a:grpFill/>
            <a:ln w="5715" cap="flat">
              <a:noFill/>
              <a:prstDash val="solid"/>
              <a:miter/>
            </a:ln>
          </p:spPr>
          <p:txBody>
            <a:bodyPr rtlCol="0" anchor="ctr"/>
            <a:lstStyle/>
            <a:p>
              <a:endParaRPr lang="zh-CN" altLang="en-US"/>
            </a:p>
          </p:txBody>
        </p:sp>
        <p:sp>
          <p:nvSpPr>
            <p:cNvPr id="6231" name="任意多边形: 形状 6230">
              <a:extLst>
                <a:ext uri="{FF2B5EF4-FFF2-40B4-BE49-F238E27FC236}">
                  <a16:creationId xmlns:a16="http://schemas.microsoft.com/office/drawing/2014/main" id="{AB29D0B5-B207-1A3F-BDAD-C496DE3FEB29}"/>
                </a:ext>
              </a:extLst>
            </p:cNvPr>
            <p:cNvSpPr/>
            <p:nvPr/>
          </p:nvSpPr>
          <p:spPr>
            <a:xfrm>
              <a:off x="4613586" y="5072533"/>
              <a:ext cx="34631" cy="47226"/>
            </a:xfrm>
            <a:custGeom>
              <a:avLst/>
              <a:gdLst>
                <a:gd name="connsiteX0" fmla="*/ 33816 w 34631"/>
                <a:gd name="connsiteY0" fmla="*/ 27493 h 47226"/>
                <a:gd name="connsiteX1" fmla="*/ 30512 w 34631"/>
                <a:gd name="connsiteY1" fmla="*/ 30779 h 47226"/>
                <a:gd name="connsiteX2" fmla="*/ 18791 w 34631"/>
                <a:gd name="connsiteY2" fmla="*/ 38992 h 47226"/>
                <a:gd name="connsiteX3" fmla="*/ 1972 w 34631"/>
                <a:gd name="connsiteY3" fmla="*/ 46547 h 47226"/>
                <a:gd name="connsiteX4" fmla="*/ 21311 w 34631"/>
                <a:gd name="connsiteY4" fmla="*/ 23104 h 47226"/>
                <a:gd name="connsiteX5" fmla="*/ 0 w 34631"/>
                <a:gd name="connsiteY5" fmla="*/ 22646 h 47226"/>
                <a:gd name="connsiteX6" fmla="*/ 11476 w 34631"/>
                <a:gd name="connsiteY6" fmla="*/ 8479 h 47226"/>
                <a:gd name="connsiteX7" fmla="*/ 16436 w 34631"/>
                <a:gd name="connsiteY7" fmla="*/ 11731 h 47226"/>
                <a:gd name="connsiteX8" fmla="*/ 21437 w 34631"/>
                <a:gd name="connsiteY8" fmla="*/ 12125 h 47226"/>
                <a:gd name="connsiteX9" fmla="*/ 23654 w 34631"/>
                <a:gd name="connsiteY9" fmla="*/ 7884 h 47226"/>
                <a:gd name="connsiteX10" fmla="*/ 27215 w 34631"/>
                <a:gd name="connsiteY10" fmla="*/ 1164 h 47226"/>
                <a:gd name="connsiteX11" fmla="*/ 30518 w 34631"/>
                <a:gd name="connsiteY11" fmla="*/ 1164 h 47226"/>
                <a:gd name="connsiteX12" fmla="*/ 33776 w 34631"/>
                <a:gd name="connsiteY12" fmla="*/ 1198 h 47226"/>
                <a:gd name="connsiteX13" fmla="*/ 33776 w 34631"/>
                <a:gd name="connsiteY13" fmla="*/ 1187 h 47226"/>
                <a:gd name="connsiteX14" fmla="*/ 34541 w 34631"/>
                <a:gd name="connsiteY14" fmla="*/ 3375 h 47226"/>
                <a:gd name="connsiteX15" fmla="*/ 33799 w 34631"/>
                <a:gd name="connsiteY15" fmla="*/ 4479 h 47226"/>
                <a:gd name="connsiteX16" fmla="*/ 33781 w 34631"/>
                <a:gd name="connsiteY16" fmla="*/ 7753 h 47226"/>
                <a:gd name="connsiteX17" fmla="*/ 27221 w 34631"/>
                <a:gd name="connsiteY17" fmla="*/ 24218 h 47226"/>
                <a:gd name="connsiteX18" fmla="*/ 33816 w 34631"/>
                <a:gd name="connsiteY18" fmla="*/ 27493 h 47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631" h="47226">
                  <a:moveTo>
                    <a:pt x="33816" y="27493"/>
                  </a:moveTo>
                  <a:cubicBezTo>
                    <a:pt x="32713" y="28590"/>
                    <a:pt x="31615" y="29682"/>
                    <a:pt x="30512" y="30779"/>
                  </a:cubicBezTo>
                  <a:cubicBezTo>
                    <a:pt x="26295" y="33156"/>
                    <a:pt x="20180" y="34065"/>
                    <a:pt x="18791" y="38992"/>
                  </a:cubicBezTo>
                  <a:cubicBezTo>
                    <a:pt x="15979" y="48941"/>
                    <a:pt x="9104" y="47507"/>
                    <a:pt x="1972" y="46547"/>
                  </a:cubicBezTo>
                  <a:cubicBezTo>
                    <a:pt x="9190" y="39197"/>
                    <a:pt x="7761" y="26304"/>
                    <a:pt x="21311" y="23104"/>
                  </a:cubicBezTo>
                  <a:cubicBezTo>
                    <a:pt x="11801" y="16074"/>
                    <a:pt x="6978" y="26755"/>
                    <a:pt x="0" y="22646"/>
                  </a:cubicBezTo>
                  <a:cubicBezTo>
                    <a:pt x="1657" y="16194"/>
                    <a:pt x="6189" y="12160"/>
                    <a:pt x="11476" y="8479"/>
                  </a:cubicBezTo>
                  <a:cubicBezTo>
                    <a:pt x="16585" y="4924"/>
                    <a:pt x="15842" y="8062"/>
                    <a:pt x="16436" y="11731"/>
                  </a:cubicBezTo>
                  <a:cubicBezTo>
                    <a:pt x="16934" y="14800"/>
                    <a:pt x="19751" y="13045"/>
                    <a:pt x="21437" y="12125"/>
                  </a:cubicBezTo>
                  <a:cubicBezTo>
                    <a:pt x="22992" y="11268"/>
                    <a:pt x="26266" y="10485"/>
                    <a:pt x="23654" y="7884"/>
                  </a:cubicBezTo>
                  <a:cubicBezTo>
                    <a:pt x="17031" y="1284"/>
                    <a:pt x="27672" y="4233"/>
                    <a:pt x="27215" y="1164"/>
                  </a:cubicBezTo>
                  <a:cubicBezTo>
                    <a:pt x="28318" y="1164"/>
                    <a:pt x="29415" y="1164"/>
                    <a:pt x="30518" y="1164"/>
                  </a:cubicBezTo>
                  <a:cubicBezTo>
                    <a:pt x="31621" y="-362"/>
                    <a:pt x="32707" y="-425"/>
                    <a:pt x="33776" y="1198"/>
                  </a:cubicBezTo>
                  <a:lnTo>
                    <a:pt x="33776" y="1187"/>
                  </a:lnTo>
                  <a:cubicBezTo>
                    <a:pt x="34530" y="1912"/>
                    <a:pt x="34787" y="2644"/>
                    <a:pt x="34541" y="3375"/>
                  </a:cubicBezTo>
                  <a:cubicBezTo>
                    <a:pt x="34296" y="4107"/>
                    <a:pt x="34050" y="4479"/>
                    <a:pt x="33799" y="4479"/>
                  </a:cubicBezTo>
                  <a:cubicBezTo>
                    <a:pt x="33793" y="5570"/>
                    <a:pt x="33787" y="6662"/>
                    <a:pt x="33781" y="7753"/>
                  </a:cubicBezTo>
                  <a:cubicBezTo>
                    <a:pt x="28609" y="12051"/>
                    <a:pt x="26981" y="17760"/>
                    <a:pt x="27221" y="24218"/>
                  </a:cubicBezTo>
                  <a:cubicBezTo>
                    <a:pt x="29918" y="24298"/>
                    <a:pt x="32393" y="24847"/>
                    <a:pt x="33816" y="27493"/>
                  </a:cubicBezTo>
                  <a:close/>
                </a:path>
              </a:pathLst>
            </a:custGeom>
            <a:grpFill/>
            <a:ln w="5715" cap="flat">
              <a:noFill/>
              <a:prstDash val="solid"/>
              <a:miter/>
            </a:ln>
          </p:spPr>
          <p:txBody>
            <a:bodyPr rtlCol="0" anchor="ctr"/>
            <a:lstStyle/>
            <a:p>
              <a:endParaRPr lang="zh-CN" altLang="en-US"/>
            </a:p>
          </p:txBody>
        </p:sp>
        <p:sp>
          <p:nvSpPr>
            <p:cNvPr id="6232" name="任意多边形: 形状 6231">
              <a:extLst>
                <a:ext uri="{FF2B5EF4-FFF2-40B4-BE49-F238E27FC236}">
                  <a16:creationId xmlns:a16="http://schemas.microsoft.com/office/drawing/2014/main" id="{37734144-5033-C047-5817-AB5E1F67EBA5}"/>
                </a:ext>
              </a:extLst>
            </p:cNvPr>
            <p:cNvSpPr/>
            <p:nvPr/>
          </p:nvSpPr>
          <p:spPr>
            <a:xfrm>
              <a:off x="4634223" y="5040801"/>
              <a:ext cx="2543" cy="3611"/>
            </a:xfrm>
            <a:custGeom>
              <a:avLst/>
              <a:gdLst>
                <a:gd name="connsiteX0" fmla="*/ 0 w 2543"/>
                <a:gd name="connsiteY0" fmla="*/ 11 h 3611"/>
                <a:gd name="connsiteX1" fmla="*/ 2366 w 2543"/>
                <a:gd name="connsiteY1" fmla="*/ 3252 h 3611"/>
                <a:gd name="connsiteX2" fmla="*/ 17 w 2543"/>
                <a:gd name="connsiteY2" fmla="*/ 0 h 3611"/>
                <a:gd name="connsiteX3" fmla="*/ 0 w 2543"/>
                <a:gd name="connsiteY3" fmla="*/ 11 h 3611"/>
              </a:gdLst>
              <a:ahLst/>
              <a:cxnLst>
                <a:cxn ang="0">
                  <a:pos x="connsiteX0" y="connsiteY0"/>
                </a:cxn>
                <a:cxn ang="0">
                  <a:pos x="connsiteX1" y="connsiteY1"/>
                </a:cxn>
                <a:cxn ang="0">
                  <a:pos x="connsiteX2" y="connsiteY2"/>
                </a:cxn>
                <a:cxn ang="0">
                  <a:pos x="connsiteX3" y="connsiteY3"/>
                </a:cxn>
              </a:cxnLst>
              <a:rect l="l" t="t" r="r" b="b"/>
              <a:pathLst>
                <a:path w="2543" h="3611">
                  <a:moveTo>
                    <a:pt x="0" y="11"/>
                  </a:moveTo>
                  <a:cubicBezTo>
                    <a:pt x="1423" y="731"/>
                    <a:pt x="3097" y="2954"/>
                    <a:pt x="2366" y="3252"/>
                  </a:cubicBezTo>
                  <a:cubicBezTo>
                    <a:pt x="-1372" y="4760"/>
                    <a:pt x="897" y="1109"/>
                    <a:pt x="17" y="0"/>
                  </a:cubicBezTo>
                  <a:lnTo>
                    <a:pt x="0" y="11"/>
                  </a:lnTo>
                  <a:close/>
                </a:path>
              </a:pathLst>
            </a:custGeom>
            <a:grpFill/>
            <a:ln w="5715" cap="flat">
              <a:noFill/>
              <a:prstDash val="solid"/>
              <a:miter/>
            </a:ln>
          </p:spPr>
          <p:txBody>
            <a:bodyPr rtlCol="0" anchor="ctr"/>
            <a:lstStyle/>
            <a:p>
              <a:endParaRPr lang="zh-CN" altLang="en-US"/>
            </a:p>
          </p:txBody>
        </p:sp>
        <p:sp>
          <p:nvSpPr>
            <p:cNvPr id="6233" name="任意多边形: 形状 6232">
              <a:extLst>
                <a:ext uri="{FF2B5EF4-FFF2-40B4-BE49-F238E27FC236}">
                  <a16:creationId xmlns:a16="http://schemas.microsoft.com/office/drawing/2014/main" id="{91EBDE04-87AA-6F0D-6DA0-3CDEC4468A49}"/>
                </a:ext>
              </a:extLst>
            </p:cNvPr>
            <p:cNvSpPr/>
            <p:nvPr/>
          </p:nvSpPr>
          <p:spPr>
            <a:xfrm>
              <a:off x="4641494" y="5044208"/>
              <a:ext cx="3461" cy="4034"/>
            </a:xfrm>
            <a:custGeom>
              <a:avLst/>
              <a:gdLst>
                <a:gd name="connsiteX0" fmla="*/ 2530 w 3461"/>
                <a:gd name="connsiteY0" fmla="*/ 1422 h 4034"/>
                <a:gd name="connsiteX1" fmla="*/ 1376 w 3461"/>
                <a:gd name="connsiteY1" fmla="*/ 4028 h 4034"/>
                <a:gd name="connsiteX2" fmla="*/ 353 w 3461"/>
                <a:gd name="connsiteY2" fmla="*/ 1885 h 4034"/>
                <a:gd name="connsiteX3" fmla="*/ 2553 w 3461"/>
                <a:gd name="connsiteY3" fmla="*/ 16 h 4034"/>
                <a:gd name="connsiteX4" fmla="*/ 2530 w 3461"/>
                <a:gd name="connsiteY4" fmla="*/ 1422 h 4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61" h="4034">
                  <a:moveTo>
                    <a:pt x="2530" y="1422"/>
                  </a:moveTo>
                  <a:cubicBezTo>
                    <a:pt x="2153" y="2336"/>
                    <a:pt x="1833" y="3988"/>
                    <a:pt x="1376" y="4028"/>
                  </a:cubicBezTo>
                  <a:cubicBezTo>
                    <a:pt x="107" y="4131"/>
                    <a:pt x="-402" y="3011"/>
                    <a:pt x="353" y="1885"/>
                  </a:cubicBezTo>
                  <a:cubicBezTo>
                    <a:pt x="890" y="1079"/>
                    <a:pt x="2124" y="-155"/>
                    <a:pt x="2553" y="16"/>
                  </a:cubicBezTo>
                  <a:cubicBezTo>
                    <a:pt x="4565" y="839"/>
                    <a:pt x="2622" y="-767"/>
                    <a:pt x="2530" y="1422"/>
                  </a:cubicBezTo>
                  <a:close/>
                </a:path>
              </a:pathLst>
            </a:custGeom>
            <a:grpFill/>
            <a:ln w="5715" cap="flat">
              <a:noFill/>
              <a:prstDash val="solid"/>
              <a:miter/>
            </a:ln>
          </p:spPr>
          <p:txBody>
            <a:bodyPr rtlCol="0" anchor="ctr"/>
            <a:lstStyle/>
            <a:p>
              <a:endParaRPr lang="zh-CN" altLang="en-US"/>
            </a:p>
          </p:txBody>
        </p:sp>
        <p:sp>
          <p:nvSpPr>
            <p:cNvPr id="6234" name="任意多边形: 形状 6233">
              <a:extLst>
                <a:ext uri="{FF2B5EF4-FFF2-40B4-BE49-F238E27FC236}">
                  <a16:creationId xmlns:a16="http://schemas.microsoft.com/office/drawing/2014/main" id="{B66621BA-E43A-72C9-8ACF-C9D7EAF6D4CD}"/>
                </a:ext>
              </a:extLst>
            </p:cNvPr>
            <p:cNvSpPr/>
            <p:nvPr/>
          </p:nvSpPr>
          <p:spPr>
            <a:xfrm>
              <a:off x="4644167" y="5019653"/>
              <a:ext cx="3257" cy="1437"/>
            </a:xfrm>
            <a:custGeom>
              <a:avLst/>
              <a:gdLst>
                <a:gd name="connsiteX0" fmla="*/ 0 w 3257"/>
                <a:gd name="connsiteY0" fmla="*/ 1437 h 1437"/>
                <a:gd name="connsiteX1" fmla="*/ 3258 w 3257"/>
                <a:gd name="connsiteY1" fmla="*/ 1375 h 1437"/>
                <a:gd name="connsiteX2" fmla="*/ 0 w 3257"/>
                <a:gd name="connsiteY2" fmla="*/ 1437 h 1437"/>
              </a:gdLst>
              <a:ahLst/>
              <a:cxnLst>
                <a:cxn ang="0">
                  <a:pos x="connsiteX0" y="connsiteY0"/>
                </a:cxn>
                <a:cxn ang="0">
                  <a:pos x="connsiteX1" y="connsiteY1"/>
                </a:cxn>
                <a:cxn ang="0">
                  <a:pos x="connsiteX2" y="connsiteY2"/>
                </a:cxn>
              </a:cxnLst>
              <a:rect l="l" t="t" r="r" b="b"/>
              <a:pathLst>
                <a:path w="3257" h="1437">
                  <a:moveTo>
                    <a:pt x="0" y="1437"/>
                  </a:moveTo>
                  <a:cubicBezTo>
                    <a:pt x="1052" y="-477"/>
                    <a:pt x="2137" y="-460"/>
                    <a:pt x="3258" y="1375"/>
                  </a:cubicBezTo>
                  <a:cubicBezTo>
                    <a:pt x="2172" y="1403"/>
                    <a:pt x="1086" y="1420"/>
                    <a:pt x="0" y="1437"/>
                  </a:cubicBezTo>
                  <a:close/>
                </a:path>
              </a:pathLst>
            </a:custGeom>
            <a:grpFill/>
            <a:ln w="5715" cap="flat">
              <a:noFill/>
              <a:prstDash val="solid"/>
              <a:miter/>
            </a:ln>
          </p:spPr>
          <p:txBody>
            <a:bodyPr rtlCol="0" anchor="ctr"/>
            <a:lstStyle/>
            <a:p>
              <a:endParaRPr lang="zh-CN" altLang="en-US"/>
            </a:p>
          </p:txBody>
        </p:sp>
        <p:sp>
          <p:nvSpPr>
            <p:cNvPr id="6235" name="任意多边形: 形状 6234">
              <a:extLst>
                <a:ext uri="{FF2B5EF4-FFF2-40B4-BE49-F238E27FC236}">
                  <a16:creationId xmlns:a16="http://schemas.microsoft.com/office/drawing/2014/main" id="{B24528DE-9851-8BB4-4606-D222BD609905}"/>
                </a:ext>
              </a:extLst>
            </p:cNvPr>
            <p:cNvSpPr/>
            <p:nvPr/>
          </p:nvSpPr>
          <p:spPr>
            <a:xfrm>
              <a:off x="5370875" y="4830277"/>
              <a:ext cx="36198" cy="41419"/>
            </a:xfrm>
            <a:custGeom>
              <a:avLst/>
              <a:gdLst>
                <a:gd name="connsiteX0" fmla="*/ 29587 w 36198"/>
                <a:gd name="connsiteY0" fmla="*/ 0 h 41419"/>
                <a:gd name="connsiteX1" fmla="*/ 32890 w 36198"/>
                <a:gd name="connsiteY1" fmla="*/ 17 h 41419"/>
                <a:gd name="connsiteX2" fmla="*/ 36147 w 36198"/>
                <a:gd name="connsiteY2" fmla="*/ 3337 h 41419"/>
                <a:gd name="connsiteX3" fmla="*/ 36170 w 36198"/>
                <a:gd name="connsiteY3" fmla="*/ 6578 h 41419"/>
                <a:gd name="connsiteX4" fmla="*/ 32890 w 36198"/>
                <a:gd name="connsiteY4" fmla="*/ 9881 h 41419"/>
                <a:gd name="connsiteX5" fmla="*/ 29592 w 36198"/>
                <a:gd name="connsiteY5" fmla="*/ 9881 h 41419"/>
                <a:gd name="connsiteX6" fmla="*/ 29055 w 36198"/>
                <a:gd name="connsiteY6" fmla="*/ 9093 h 41419"/>
                <a:gd name="connsiteX7" fmla="*/ 28644 w 36198"/>
                <a:gd name="connsiteY7" fmla="*/ 9950 h 41419"/>
                <a:gd name="connsiteX8" fmla="*/ 29592 w 36198"/>
                <a:gd name="connsiteY8" fmla="*/ 9876 h 41419"/>
                <a:gd name="connsiteX9" fmla="*/ 36199 w 36198"/>
                <a:gd name="connsiteY9" fmla="*/ 13167 h 41419"/>
                <a:gd name="connsiteX10" fmla="*/ 23043 w 36198"/>
                <a:gd name="connsiteY10" fmla="*/ 32901 h 41419"/>
                <a:gd name="connsiteX11" fmla="*/ 18294 w 36198"/>
                <a:gd name="connsiteY11" fmla="*/ 39211 h 41419"/>
                <a:gd name="connsiteX12" fmla="*/ 14808 w 36198"/>
                <a:gd name="connsiteY12" fmla="*/ 41211 h 41419"/>
                <a:gd name="connsiteX13" fmla="*/ 4841 w 36198"/>
                <a:gd name="connsiteY13" fmla="*/ 37005 h 41419"/>
                <a:gd name="connsiteX14" fmla="*/ 3280 w 36198"/>
                <a:gd name="connsiteY14" fmla="*/ 36205 h 41419"/>
                <a:gd name="connsiteX15" fmla="*/ 0 w 36198"/>
                <a:gd name="connsiteY15" fmla="*/ 29610 h 41419"/>
                <a:gd name="connsiteX16" fmla="*/ 6578 w 36198"/>
                <a:gd name="connsiteY16" fmla="*/ 23032 h 41419"/>
                <a:gd name="connsiteX17" fmla="*/ 6572 w 36198"/>
                <a:gd name="connsiteY17" fmla="*/ 23032 h 41419"/>
                <a:gd name="connsiteX18" fmla="*/ 16425 w 36198"/>
                <a:gd name="connsiteY18" fmla="*/ 16419 h 41419"/>
                <a:gd name="connsiteX19" fmla="*/ 19734 w 36198"/>
                <a:gd name="connsiteY19" fmla="*/ 6584 h 41419"/>
                <a:gd name="connsiteX20" fmla="*/ 26289 w 36198"/>
                <a:gd name="connsiteY20" fmla="*/ 3281 h 41419"/>
                <a:gd name="connsiteX21" fmla="*/ 29587 w 36198"/>
                <a:gd name="connsiteY21" fmla="*/ 6 h 41419"/>
                <a:gd name="connsiteX22" fmla="*/ 29587 w 36198"/>
                <a:gd name="connsiteY22" fmla="*/ 0 h 41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6198" h="41419">
                  <a:moveTo>
                    <a:pt x="29587" y="0"/>
                  </a:moveTo>
                  <a:cubicBezTo>
                    <a:pt x="30690" y="6"/>
                    <a:pt x="31787" y="12"/>
                    <a:pt x="32890" y="17"/>
                  </a:cubicBezTo>
                  <a:cubicBezTo>
                    <a:pt x="33976" y="1126"/>
                    <a:pt x="35062" y="2229"/>
                    <a:pt x="36147" y="3337"/>
                  </a:cubicBezTo>
                  <a:cubicBezTo>
                    <a:pt x="36159" y="4418"/>
                    <a:pt x="36170" y="5498"/>
                    <a:pt x="36170" y="6578"/>
                  </a:cubicBezTo>
                  <a:cubicBezTo>
                    <a:pt x="34987" y="7590"/>
                    <a:pt x="33942" y="8744"/>
                    <a:pt x="32890" y="9881"/>
                  </a:cubicBezTo>
                  <a:cubicBezTo>
                    <a:pt x="31793" y="9881"/>
                    <a:pt x="30690" y="9881"/>
                    <a:pt x="29592" y="9881"/>
                  </a:cubicBezTo>
                  <a:cubicBezTo>
                    <a:pt x="29592" y="9881"/>
                    <a:pt x="29055" y="9098"/>
                    <a:pt x="29055" y="9093"/>
                  </a:cubicBezTo>
                  <a:cubicBezTo>
                    <a:pt x="29055" y="9093"/>
                    <a:pt x="28644" y="9950"/>
                    <a:pt x="28644" y="9950"/>
                  </a:cubicBezTo>
                  <a:cubicBezTo>
                    <a:pt x="28644" y="9950"/>
                    <a:pt x="29592" y="9876"/>
                    <a:pt x="29592" y="9876"/>
                  </a:cubicBezTo>
                  <a:cubicBezTo>
                    <a:pt x="29432" y="15716"/>
                    <a:pt x="32638" y="14796"/>
                    <a:pt x="36199" y="13167"/>
                  </a:cubicBezTo>
                  <a:cubicBezTo>
                    <a:pt x="36147" y="22637"/>
                    <a:pt x="26969" y="26020"/>
                    <a:pt x="23043" y="32901"/>
                  </a:cubicBezTo>
                  <a:cubicBezTo>
                    <a:pt x="21488" y="35021"/>
                    <a:pt x="19883" y="37102"/>
                    <a:pt x="18294" y="39211"/>
                  </a:cubicBezTo>
                  <a:cubicBezTo>
                    <a:pt x="17299" y="40177"/>
                    <a:pt x="16145" y="40845"/>
                    <a:pt x="14808" y="41211"/>
                  </a:cubicBezTo>
                  <a:cubicBezTo>
                    <a:pt x="10298" y="42611"/>
                    <a:pt x="8984" y="36502"/>
                    <a:pt x="4841" y="37005"/>
                  </a:cubicBezTo>
                  <a:cubicBezTo>
                    <a:pt x="4309" y="36742"/>
                    <a:pt x="3795" y="36473"/>
                    <a:pt x="3280" y="36205"/>
                  </a:cubicBezTo>
                  <a:cubicBezTo>
                    <a:pt x="2189" y="34004"/>
                    <a:pt x="1092" y="31810"/>
                    <a:pt x="0" y="29610"/>
                  </a:cubicBezTo>
                  <a:cubicBezTo>
                    <a:pt x="1749" y="26969"/>
                    <a:pt x="3869" y="24712"/>
                    <a:pt x="6578" y="23032"/>
                  </a:cubicBezTo>
                  <a:lnTo>
                    <a:pt x="6572" y="23032"/>
                  </a:lnTo>
                  <a:cubicBezTo>
                    <a:pt x="13265" y="25906"/>
                    <a:pt x="11779" y="16591"/>
                    <a:pt x="16425" y="16419"/>
                  </a:cubicBezTo>
                  <a:cubicBezTo>
                    <a:pt x="20305" y="14076"/>
                    <a:pt x="19608" y="10190"/>
                    <a:pt x="19734" y="6584"/>
                  </a:cubicBezTo>
                  <a:cubicBezTo>
                    <a:pt x="21923" y="5481"/>
                    <a:pt x="24106" y="4378"/>
                    <a:pt x="26289" y="3281"/>
                  </a:cubicBezTo>
                  <a:cubicBezTo>
                    <a:pt x="27123" y="1920"/>
                    <a:pt x="28506" y="1114"/>
                    <a:pt x="29587" y="6"/>
                  </a:cubicBezTo>
                  <a:lnTo>
                    <a:pt x="29587" y="0"/>
                  </a:lnTo>
                  <a:close/>
                </a:path>
              </a:pathLst>
            </a:custGeom>
            <a:grpFill/>
            <a:ln w="5715" cap="flat">
              <a:noFill/>
              <a:prstDash val="solid"/>
              <a:miter/>
            </a:ln>
          </p:spPr>
          <p:txBody>
            <a:bodyPr rtlCol="0" anchor="ctr"/>
            <a:lstStyle/>
            <a:p>
              <a:endParaRPr lang="zh-CN" altLang="en-US"/>
            </a:p>
          </p:txBody>
        </p:sp>
        <p:sp>
          <p:nvSpPr>
            <p:cNvPr id="6236" name="任意多边形: 形状 6235">
              <a:extLst>
                <a:ext uri="{FF2B5EF4-FFF2-40B4-BE49-F238E27FC236}">
                  <a16:creationId xmlns:a16="http://schemas.microsoft.com/office/drawing/2014/main" id="{6F772E1F-E699-353B-FF67-70AE2E49A160}"/>
                </a:ext>
              </a:extLst>
            </p:cNvPr>
            <p:cNvSpPr/>
            <p:nvPr/>
          </p:nvSpPr>
          <p:spPr>
            <a:xfrm>
              <a:off x="5483117" y="4748759"/>
              <a:ext cx="15864" cy="13543"/>
            </a:xfrm>
            <a:custGeom>
              <a:avLst/>
              <a:gdLst>
                <a:gd name="connsiteX0" fmla="*/ 0 w 15864"/>
                <a:gd name="connsiteY0" fmla="*/ 13544 h 13543"/>
                <a:gd name="connsiteX1" fmla="*/ 15865 w 15864"/>
                <a:gd name="connsiteY1" fmla="*/ 948 h 13543"/>
                <a:gd name="connsiteX2" fmla="*/ 0 w 15864"/>
                <a:gd name="connsiteY2" fmla="*/ 13544 h 13543"/>
              </a:gdLst>
              <a:ahLst/>
              <a:cxnLst>
                <a:cxn ang="0">
                  <a:pos x="connsiteX0" y="connsiteY0"/>
                </a:cxn>
                <a:cxn ang="0">
                  <a:pos x="connsiteX1" y="connsiteY1"/>
                </a:cxn>
                <a:cxn ang="0">
                  <a:pos x="connsiteX2" y="connsiteY2"/>
                </a:cxn>
              </a:cxnLst>
              <a:rect l="l" t="t" r="r" b="b"/>
              <a:pathLst>
                <a:path w="15864" h="13543">
                  <a:moveTo>
                    <a:pt x="0" y="13544"/>
                  </a:moveTo>
                  <a:cubicBezTo>
                    <a:pt x="1834" y="1691"/>
                    <a:pt x="5532" y="-1955"/>
                    <a:pt x="15865" y="948"/>
                  </a:cubicBezTo>
                  <a:cubicBezTo>
                    <a:pt x="12133" y="7097"/>
                    <a:pt x="7624" y="9406"/>
                    <a:pt x="0" y="13544"/>
                  </a:cubicBezTo>
                  <a:close/>
                </a:path>
              </a:pathLst>
            </a:custGeom>
            <a:grpFill/>
            <a:ln w="5715" cap="flat">
              <a:noFill/>
              <a:prstDash val="solid"/>
              <a:miter/>
            </a:ln>
          </p:spPr>
          <p:txBody>
            <a:bodyPr rtlCol="0" anchor="ctr"/>
            <a:lstStyle/>
            <a:p>
              <a:endParaRPr lang="zh-CN" altLang="en-US"/>
            </a:p>
          </p:txBody>
        </p:sp>
        <p:sp>
          <p:nvSpPr>
            <p:cNvPr id="6237" name="任意多边形: 形状 6236">
              <a:extLst>
                <a:ext uri="{FF2B5EF4-FFF2-40B4-BE49-F238E27FC236}">
                  <a16:creationId xmlns:a16="http://schemas.microsoft.com/office/drawing/2014/main" id="{5BA4A8F6-FCE7-447A-ABD7-53FEF02DD54F}"/>
                </a:ext>
              </a:extLst>
            </p:cNvPr>
            <p:cNvSpPr/>
            <p:nvPr/>
          </p:nvSpPr>
          <p:spPr>
            <a:xfrm>
              <a:off x="5511377" y="4729147"/>
              <a:ext cx="7482" cy="4888"/>
            </a:xfrm>
            <a:custGeom>
              <a:avLst/>
              <a:gdLst>
                <a:gd name="connsiteX0" fmla="*/ 7471 w 7482"/>
                <a:gd name="connsiteY0" fmla="*/ 2461 h 4888"/>
                <a:gd name="connsiteX1" fmla="*/ 4516 w 7482"/>
                <a:gd name="connsiteY1" fmla="*/ 3850 h 4888"/>
                <a:gd name="connsiteX2" fmla="*/ 298 w 7482"/>
                <a:gd name="connsiteY2" fmla="*/ 4084 h 4888"/>
                <a:gd name="connsiteX3" fmla="*/ 3647 w 7482"/>
                <a:gd name="connsiteY3" fmla="*/ 61 h 4888"/>
                <a:gd name="connsiteX4" fmla="*/ 7482 w 7482"/>
                <a:gd name="connsiteY4" fmla="*/ 2456 h 4888"/>
                <a:gd name="connsiteX5" fmla="*/ 7471 w 7482"/>
                <a:gd name="connsiteY5" fmla="*/ 2456 h 4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82" h="4888">
                  <a:moveTo>
                    <a:pt x="7471" y="2461"/>
                  </a:moveTo>
                  <a:cubicBezTo>
                    <a:pt x="6488" y="2924"/>
                    <a:pt x="5499" y="3376"/>
                    <a:pt x="4516" y="3850"/>
                  </a:cubicBezTo>
                  <a:cubicBezTo>
                    <a:pt x="3093" y="4542"/>
                    <a:pt x="1001" y="5668"/>
                    <a:pt x="298" y="4084"/>
                  </a:cubicBezTo>
                  <a:cubicBezTo>
                    <a:pt x="-862" y="1484"/>
                    <a:pt x="1596" y="473"/>
                    <a:pt x="3647" y="61"/>
                  </a:cubicBezTo>
                  <a:cubicBezTo>
                    <a:pt x="5419" y="-293"/>
                    <a:pt x="6642" y="947"/>
                    <a:pt x="7482" y="2456"/>
                  </a:cubicBezTo>
                  <a:lnTo>
                    <a:pt x="7471" y="2456"/>
                  </a:lnTo>
                  <a:close/>
                </a:path>
              </a:pathLst>
            </a:custGeom>
            <a:grpFill/>
            <a:ln w="5715" cap="flat">
              <a:noFill/>
              <a:prstDash val="solid"/>
              <a:miter/>
            </a:ln>
          </p:spPr>
          <p:txBody>
            <a:bodyPr rtlCol="0" anchor="ctr"/>
            <a:lstStyle/>
            <a:p>
              <a:endParaRPr lang="zh-CN" altLang="en-US"/>
            </a:p>
          </p:txBody>
        </p:sp>
        <p:sp>
          <p:nvSpPr>
            <p:cNvPr id="6238" name="任意多边形: 形状 6237">
              <a:extLst>
                <a:ext uri="{FF2B5EF4-FFF2-40B4-BE49-F238E27FC236}">
                  <a16:creationId xmlns:a16="http://schemas.microsoft.com/office/drawing/2014/main" id="{D3E2679B-BC7A-CC5C-8024-9371DDD25E46}"/>
                </a:ext>
              </a:extLst>
            </p:cNvPr>
            <p:cNvSpPr/>
            <p:nvPr/>
          </p:nvSpPr>
          <p:spPr>
            <a:xfrm>
              <a:off x="5502405" y="4728316"/>
              <a:ext cx="2548" cy="3588"/>
            </a:xfrm>
            <a:custGeom>
              <a:avLst/>
              <a:gdLst>
                <a:gd name="connsiteX0" fmla="*/ 0 w 2548"/>
                <a:gd name="connsiteY0" fmla="*/ 0 h 3588"/>
                <a:gd name="connsiteX1" fmla="*/ 2372 w 2548"/>
                <a:gd name="connsiteY1" fmla="*/ 3217 h 3588"/>
                <a:gd name="connsiteX2" fmla="*/ 17 w 2548"/>
                <a:gd name="connsiteY2" fmla="*/ 0 h 3588"/>
                <a:gd name="connsiteX3" fmla="*/ 0 w 2548"/>
                <a:gd name="connsiteY3" fmla="*/ 0 h 3588"/>
              </a:gdLst>
              <a:ahLst/>
              <a:cxnLst>
                <a:cxn ang="0">
                  <a:pos x="connsiteX0" y="connsiteY0"/>
                </a:cxn>
                <a:cxn ang="0">
                  <a:pos x="connsiteX1" y="connsiteY1"/>
                </a:cxn>
                <a:cxn ang="0">
                  <a:pos x="connsiteX2" y="connsiteY2"/>
                </a:cxn>
                <a:cxn ang="0">
                  <a:pos x="connsiteX3" y="connsiteY3"/>
                </a:cxn>
              </a:cxnLst>
              <a:rect l="l" t="t" r="r" b="b"/>
              <a:pathLst>
                <a:path w="2548" h="3588">
                  <a:moveTo>
                    <a:pt x="0" y="0"/>
                  </a:moveTo>
                  <a:cubicBezTo>
                    <a:pt x="1417" y="720"/>
                    <a:pt x="3103" y="2920"/>
                    <a:pt x="2372" y="3217"/>
                  </a:cubicBezTo>
                  <a:cubicBezTo>
                    <a:pt x="-1343" y="4749"/>
                    <a:pt x="869" y="1120"/>
                    <a:pt x="17" y="0"/>
                  </a:cubicBezTo>
                  <a:lnTo>
                    <a:pt x="0" y="0"/>
                  </a:lnTo>
                  <a:close/>
                </a:path>
              </a:pathLst>
            </a:custGeom>
            <a:grpFill/>
            <a:ln w="5715" cap="flat">
              <a:noFill/>
              <a:prstDash val="solid"/>
              <a:miter/>
            </a:ln>
          </p:spPr>
          <p:txBody>
            <a:bodyPr rtlCol="0" anchor="ctr"/>
            <a:lstStyle/>
            <a:p>
              <a:endParaRPr lang="zh-CN" altLang="en-US"/>
            </a:p>
          </p:txBody>
        </p:sp>
        <p:sp>
          <p:nvSpPr>
            <p:cNvPr id="6239" name="任意多边形: 形状 6238">
              <a:extLst>
                <a:ext uri="{FF2B5EF4-FFF2-40B4-BE49-F238E27FC236}">
                  <a16:creationId xmlns:a16="http://schemas.microsoft.com/office/drawing/2014/main" id="{B17E6729-8B09-3AAB-3189-41B5C4AFF0DA}"/>
                </a:ext>
              </a:extLst>
            </p:cNvPr>
            <p:cNvSpPr/>
            <p:nvPr/>
          </p:nvSpPr>
          <p:spPr>
            <a:xfrm>
              <a:off x="5459640" y="4942132"/>
              <a:ext cx="53815" cy="85213"/>
            </a:xfrm>
            <a:custGeom>
              <a:avLst/>
              <a:gdLst>
                <a:gd name="connsiteX0" fmla="*/ 19751 w 53815"/>
                <a:gd name="connsiteY0" fmla="*/ 36182 h 85213"/>
                <a:gd name="connsiteX1" fmla="*/ 33050 w 53815"/>
                <a:gd name="connsiteY1" fmla="*/ 25432 h 85213"/>
                <a:gd name="connsiteX2" fmla="*/ 37776 w 53815"/>
                <a:gd name="connsiteY2" fmla="*/ 11093 h 85213"/>
                <a:gd name="connsiteX3" fmla="*/ 40714 w 53815"/>
                <a:gd name="connsiteY3" fmla="*/ 6766 h 85213"/>
                <a:gd name="connsiteX4" fmla="*/ 49349 w 53815"/>
                <a:gd name="connsiteY4" fmla="*/ 0 h 85213"/>
                <a:gd name="connsiteX5" fmla="*/ 51464 w 53815"/>
                <a:gd name="connsiteY5" fmla="*/ 8549 h 85213"/>
                <a:gd name="connsiteX6" fmla="*/ 45606 w 53815"/>
                <a:gd name="connsiteY6" fmla="*/ 19219 h 85213"/>
                <a:gd name="connsiteX7" fmla="*/ 35324 w 53815"/>
                <a:gd name="connsiteY7" fmla="*/ 43079 h 85213"/>
                <a:gd name="connsiteX8" fmla="*/ 39508 w 53815"/>
                <a:gd name="connsiteY8" fmla="*/ 59224 h 85213"/>
                <a:gd name="connsiteX9" fmla="*/ 39502 w 53815"/>
                <a:gd name="connsiteY9" fmla="*/ 59224 h 85213"/>
                <a:gd name="connsiteX10" fmla="*/ 17545 w 53815"/>
                <a:gd name="connsiteY10" fmla="*/ 79650 h 85213"/>
                <a:gd name="connsiteX11" fmla="*/ 13453 w 53815"/>
                <a:gd name="connsiteY11" fmla="*/ 80496 h 85213"/>
                <a:gd name="connsiteX12" fmla="*/ 23 w 53815"/>
                <a:gd name="connsiteY12" fmla="*/ 78941 h 85213"/>
                <a:gd name="connsiteX13" fmla="*/ 17 w 53815"/>
                <a:gd name="connsiteY13" fmla="*/ 75649 h 85213"/>
                <a:gd name="connsiteX14" fmla="*/ 0 w 53815"/>
                <a:gd name="connsiteY14" fmla="*/ 62476 h 85213"/>
                <a:gd name="connsiteX15" fmla="*/ 577 w 53815"/>
                <a:gd name="connsiteY15" fmla="*/ 52881 h 85213"/>
                <a:gd name="connsiteX16" fmla="*/ 7150 w 53815"/>
                <a:gd name="connsiteY16" fmla="*/ 49926 h 85213"/>
                <a:gd name="connsiteX17" fmla="*/ 11253 w 53815"/>
                <a:gd name="connsiteY17" fmla="*/ 46674 h 85213"/>
                <a:gd name="connsiteX18" fmla="*/ 19751 w 53815"/>
                <a:gd name="connsiteY18" fmla="*/ 36182 h 85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815" h="85213">
                  <a:moveTo>
                    <a:pt x="19751" y="36182"/>
                  </a:moveTo>
                  <a:cubicBezTo>
                    <a:pt x="24066" y="32524"/>
                    <a:pt x="26500" y="27289"/>
                    <a:pt x="33050" y="25432"/>
                  </a:cubicBezTo>
                  <a:cubicBezTo>
                    <a:pt x="39645" y="23563"/>
                    <a:pt x="39502" y="22185"/>
                    <a:pt x="37776" y="11093"/>
                  </a:cubicBezTo>
                  <a:cubicBezTo>
                    <a:pt x="37285" y="7944"/>
                    <a:pt x="38696" y="7041"/>
                    <a:pt x="40714" y="6766"/>
                  </a:cubicBezTo>
                  <a:cubicBezTo>
                    <a:pt x="45051" y="6178"/>
                    <a:pt x="46086" y="1737"/>
                    <a:pt x="49349" y="0"/>
                  </a:cubicBezTo>
                  <a:cubicBezTo>
                    <a:pt x="49841" y="2954"/>
                    <a:pt x="57602" y="4492"/>
                    <a:pt x="51464" y="8549"/>
                  </a:cubicBezTo>
                  <a:cubicBezTo>
                    <a:pt x="47326" y="11287"/>
                    <a:pt x="46383" y="14830"/>
                    <a:pt x="45606" y="19219"/>
                  </a:cubicBezTo>
                  <a:cubicBezTo>
                    <a:pt x="44080" y="27883"/>
                    <a:pt x="42840" y="36262"/>
                    <a:pt x="35324" y="43079"/>
                  </a:cubicBezTo>
                  <a:cubicBezTo>
                    <a:pt x="28969" y="48840"/>
                    <a:pt x="34867" y="54595"/>
                    <a:pt x="39508" y="59224"/>
                  </a:cubicBezTo>
                  <a:cubicBezTo>
                    <a:pt x="39508" y="59224"/>
                    <a:pt x="39502" y="59224"/>
                    <a:pt x="39502" y="59224"/>
                  </a:cubicBezTo>
                  <a:cubicBezTo>
                    <a:pt x="31747" y="65562"/>
                    <a:pt x="27626" y="75815"/>
                    <a:pt x="17545" y="79650"/>
                  </a:cubicBezTo>
                  <a:cubicBezTo>
                    <a:pt x="16213" y="80101"/>
                    <a:pt x="14836" y="80370"/>
                    <a:pt x="13453" y="80496"/>
                  </a:cubicBezTo>
                  <a:cubicBezTo>
                    <a:pt x="8653" y="82873"/>
                    <a:pt x="3178" y="90606"/>
                    <a:pt x="23" y="78941"/>
                  </a:cubicBezTo>
                  <a:cubicBezTo>
                    <a:pt x="23" y="77844"/>
                    <a:pt x="17" y="76746"/>
                    <a:pt x="17" y="75649"/>
                  </a:cubicBezTo>
                  <a:cubicBezTo>
                    <a:pt x="326" y="71260"/>
                    <a:pt x="1194" y="66866"/>
                    <a:pt x="0" y="62476"/>
                  </a:cubicBezTo>
                  <a:cubicBezTo>
                    <a:pt x="149" y="59265"/>
                    <a:pt x="-200" y="55927"/>
                    <a:pt x="577" y="52881"/>
                  </a:cubicBezTo>
                  <a:cubicBezTo>
                    <a:pt x="1343" y="49897"/>
                    <a:pt x="2595" y="46612"/>
                    <a:pt x="7150" y="49926"/>
                  </a:cubicBezTo>
                  <a:cubicBezTo>
                    <a:pt x="9767" y="51835"/>
                    <a:pt x="16573" y="57470"/>
                    <a:pt x="11253" y="46674"/>
                  </a:cubicBezTo>
                  <a:cubicBezTo>
                    <a:pt x="7812" y="39702"/>
                    <a:pt x="21328" y="43434"/>
                    <a:pt x="19751" y="36182"/>
                  </a:cubicBezTo>
                  <a:close/>
                </a:path>
              </a:pathLst>
            </a:custGeom>
            <a:grpFill/>
            <a:ln w="5715" cap="flat">
              <a:noFill/>
              <a:prstDash val="solid"/>
              <a:miter/>
            </a:ln>
          </p:spPr>
          <p:txBody>
            <a:bodyPr rtlCol="0" anchor="ctr"/>
            <a:lstStyle/>
            <a:p>
              <a:endParaRPr lang="zh-CN" altLang="en-US"/>
            </a:p>
          </p:txBody>
        </p:sp>
        <p:sp>
          <p:nvSpPr>
            <p:cNvPr id="6240" name="任意多边形: 形状 6239">
              <a:extLst>
                <a:ext uri="{FF2B5EF4-FFF2-40B4-BE49-F238E27FC236}">
                  <a16:creationId xmlns:a16="http://schemas.microsoft.com/office/drawing/2014/main" id="{C5C3B317-AB4E-8039-2E95-98121B3F309C}"/>
                </a:ext>
              </a:extLst>
            </p:cNvPr>
            <p:cNvSpPr/>
            <p:nvPr/>
          </p:nvSpPr>
          <p:spPr>
            <a:xfrm>
              <a:off x="5510428" y="4937165"/>
              <a:ext cx="48738" cy="56332"/>
            </a:xfrm>
            <a:custGeom>
              <a:avLst/>
              <a:gdLst>
                <a:gd name="connsiteX0" fmla="*/ 47921 w 48738"/>
                <a:gd name="connsiteY0" fmla="*/ 27992 h 56332"/>
                <a:gd name="connsiteX1" fmla="*/ 47881 w 48738"/>
                <a:gd name="connsiteY1" fmla="*/ 31267 h 56332"/>
                <a:gd name="connsiteX2" fmla="*/ 44606 w 48738"/>
                <a:gd name="connsiteY2" fmla="*/ 34570 h 56332"/>
                <a:gd name="connsiteX3" fmla="*/ 44601 w 48738"/>
                <a:gd name="connsiteY3" fmla="*/ 34570 h 56332"/>
                <a:gd name="connsiteX4" fmla="*/ 41320 w 48738"/>
                <a:gd name="connsiteY4" fmla="*/ 37862 h 56332"/>
                <a:gd name="connsiteX5" fmla="*/ 41314 w 48738"/>
                <a:gd name="connsiteY5" fmla="*/ 37862 h 56332"/>
                <a:gd name="connsiteX6" fmla="*/ 29919 w 48738"/>
                <a:gd name="connsiteY6" fmla="*/ 39936 h 56332"/>
                <a:gd name="connsiteX7" fmla="*/ 21929 w 48738"/>
                <a:gd name="connsiteY7" fmla="*/ 44423 h 56332"/>
                <a:gd name="connsiteX8" fmla="*/ 18597 w 48738"/>
                <a:gd name="connsiteY8" fmla="*/ 47372 h 56332"/>
                <a:gd name="connsiteX9" fmla="*/ 16460 w 48738"/>
                <a:gd name="connsiteY9" fmla="*/ 55881 h 56332"/>
                <a:gd name="connsiteX10" fmla="*/ 3384 w 48738"/>
                <a:gd name="connsiteY10" fmla="*/ 51749 h 56332"/>
                <a:gd name="connsiteX11" fmla="*/ 1007 w 48738"/>
                <a:gd name="connsiteY11" fmla="*/ 41731 h 56332"/>
                <a:gd name="connsiteX12" fmla="*/ 7945 w 48738"/>
                <a:gd name="connsiteY12" fmla="*/ 24123 h 56332"/>
                <a:gd name="connsiteX13" fmla="*/ 11711 w 48738"/>
                <a:gd name="connsiteY13" fmla="*/ 21437 h 56332"/>
                <a:gd name="connsiteX14" fmla="*/ 13425 w 48738"/>
                <a:gd name="connsiteY14" fmla="*/ 21448 h 56332"/>
                <a:gd name="connsiteX15" fmla="*/ 18517 w 48738"/>
                <a:gd name="connsiteY15" fmla="*/ 19980 h 56332"/>
                <a:gd name="connsiteX16" fmla="*/ 21598 w 48738"/>
                <a:gd name="connsiteY16" fmla="*/ 21403 h 56332"/>
                <a:gd name="connsiteX17" fmla="*/ 28039 w 48738"/>
                <a:gd name="connsiteY17" fmla="*/ 19877 h 56332"/>
                <a:gd name="connsiteX18" fmla="*/ 34136 w 48738"/>
                <a:gd name="connsiteY18" fmla="*/ 0 h 56332"/>
                <a:gd name="connsiteX19" fmla="*/ 35262 w 48738"/>
                <a:gd name="connsiteY19" fmla="*/ 17208 h 56332"/>
                <a:gd name="connsiteX20" fmla="*/ 41309 w 48738"/>
                <a:gd name="connsiteY20" fmla="*/ 24683 h 56332"/>
                <a:gd name="connsiteX21" fmla="*/ 47904 w 48738"/>
                <a:gd name="connsiteY21" fmla="*/ 24683 h 56332"/>
                <a:gd name="connsiteX22" fmla="*/ 47904 w 48738"/>
                <a:gd name="connsiteY22" fmla="*/ 24700 h 56332"/>
                <a:gd name="connsiteX23" fmla="*/ 48653 w 48738"/>
                <a:gd name="connsiteY23" fmla="*/ 26889 h 56332"/>
                <a:gd name="connsiteX24" fmla="*/ 47921 w 48738"/>
                <a:gd name="connsiteY24" fmla="*/ 27992 h 5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8738" h="56332">
                  <a:moveTo>
                    <a:pt x="47921" y="27992"/>
                  </a:moveTo>
                  <a:cubicBezTo>
                    <a:pt x="47910" y="29084"/>
                    <a:pt x="47892" y="30175"/>
                    <a:pt x="47881" y="31267"/>
                  </a:cubicBezTo>
                  <a:cubicBezTo>
                    <a:pt x="46687" y="32267"/>
                    <a:pt x="45704" y="33473"/>
                    <a:pt x="44606" y="34570"/>
                  </a:cubicBezTo>
                  <a:lnTo>
                    <a:pt x="44601" y="34570"/>
                  </a:lnTo>
                  <a:cubicBezTo>
                    <a:pt x="43509" y="35667"/>
                    <a:pt x="42297" y="36650"/>
                    <a:pt x="41320" y="37862"/>
                  </a:cubicBezTo>
                  <a:lnTo>
                    <a:pt x="41314" y="37862"/>
                  </a:lnTo>
                  <a:cubicBezTo>
                    <a:pt x="37777" y="39616"/>
                    <a:pt x="32176" y="28844"/>
                    <a:pt x="29919" y="39936"/>
                  </a:cubicBezTo>
                  <a:cubicBezTo>
                    <a:pt x="29256" y="43183"/>
                    <a:pt x="25335" y="44080"/>
                    <a:pt x="21929" y="44423"/>
                  </a:cubicBezTo>
                  <a:cubicBezTo>
                    <a:pt x="20232" y="44594"/>
                    <a:pt x="16551" y="44331"/>
                    <a:pt x="18597" y="47372"/>
                  </a:cubicBezTo>
                  <a:cubicBezTo>
                    <a:pt x="21455" y="51618"/>
                    <a:pt x="21466" y="54230"/>
                    <a:pt x="16460" y="55881"/>
                  </a:cubicBezTo>
                  <a:cubicBezTo>
                    <a:pt x="11259" y="57601"/>
                    <a:pt x="7116" y="54012"/>
                    <a:pt x="3384" y="51749"/>
                  </a:cubicBezTo>
                  <a:cubicBezTo>
                    <a:pt x="641" y="50081"/>
                    <a:pt x="-1262" y="44131"/>
                    <a:pt x="1007" y="41731"/>
                  </a:cubicBezTo>
                  <a:cubicBezTo>
                    <a:pt x="5927" y="36536"/>
                    <a:pt x="9699" y="31735"/>
                    <a:pt x="7945" y="24123"/>
                  </a:cubicBezTo>
                  <a:cubicBezTo>
                    <a:pt x="7813" y="23546"/>
                    <a:pt x="10391" y="22346"/>
                    <a:pt x="11711" y="21437"/>
                  </a:cubicBezTo>
                  <a:cubicBezTo>
                    <a:pt x="12282" y="21448"/>
                    <a:pt x="12854" y="21460"/>
                    <a:pt x="13425" y="21448"/>
                  </a:cubicBezTo>
                  <a:cubicBezTo>
                    <a:pt x="15140" y="21031"/>
                    <a:pt x="16797" y="20397"/>
                    <a:pt x="18517" y="19980"/>
                  </a:cubicBezTo>
                  <a:cubicBezTo>
                    <a:pt x="19815" y="19877"/>
                    <a:pt x="20838" y="20357"/>
                    <a:pt x="21598" y="21403"/>
                  </a:cubicBezTo>
                  <a:cubicBezTo>
                    <a:pt x="23992" y="21923"/>
                    <a:pt x="26918" y="24117"/>
                    <a:pt x="28039" y="19877"/>
                  </a:cubicBezTo>
                  <a:cubicBezTo>
                    <a:pt x="29793" y="13242"/>
                    <a:pt x="31325" y="6549"/>
                    <a:pt x="34136" y="0"/>
                  </a:cubicBezTo>
                  <a:cubicBezTo>
                    <a:pt x="37480" y="5669"/>
                    <a:pt x="35857" y="11562"/>
                    <a:pt x="35262" y="17208"/>
                  </a:cubicBezTo>
                  <a:cubicBezTo>
                    <a:pt x="34737" y="22197"/>
                    <a:pt x="36623" y="24346"/>
                    <a:pt x="41309" y="24683"/>
                  </a:cubicBezTo>
                  <a:cubicBezTo>
                    <a:pt x="43509" y="22746"/>
                    <a:pt x="45704" y="22757"/>
                    <a:pt x="47904" y="24683"/>
                  </a:cubicBezTo>
                  <a:lnTo>
                    <a:pt x="47904" y="24700"/>
                  </a:lnTo>
                  <a:cubicBezTo>
                    <a:pt x="48641" y="25426"/>
                    <a:pt x="48887" y="26158"/>
                    <a:pt x="48653" y="26889"/>
                  </a:cubicBezTo>
                  <a:cubicBezTo>
                    <a:pt x="48407" y="27626"/>
                    <a:pt x="48167" y="27992"/>
                    <a:pt x="47921" y="27992"/>
                  </a:cubicBezTo>
                  <a:close/>
                </a:path>
              </a:pathLst>
            </a:custGeom>
            <a:grpFill/>
            <a:ln w="5715" cap="flat">
              <a:noFill/>
              <a:prstDash val="solid"/>
              <a:miter/>
            </a:ln>
          </p:spPr>
          <p:txBody>
            <a:bodyPr rtlCol="0" anchor="ctr"/>
            <a:lstStyle/>
            <a:p>
              <a:endParaRPr lang="zh-CN" altLang="en-US"/>
            </a:p>
          </p:txBody>
        </p:sp>
        <p:sp>
          <p:nvSpPr>
            <p:cNvPr id="6241" name="任意多边形: 形状 6240">
              <a:extLst>
                <a:ext uri="{FF2B5EF4-FFF2-40B4-BE49-F238E27FC236}">
                  <a16:creationId xmlns:a16="http://schemas.microsoft.com/office/drawing/2014/main" id="{652B915D-4B61-C44F-C45F-9AE7684C0451}"/>
                </a:ext>
              </a:extLst>
            </p:cNvPr>
            <p:cNvSpPr/>
            <p:nvPr/>
          </p:nvSpPr>
          <p:spPr>
            <a:xfrm>
              <a:off x="5522101" y="4948710"/>
              <a:ext cx="9924" cy="10803"/>
            </a:xfrm>
            <a:custGeom>
              <a:avLst/>
              <a:gdLst>
                <a:gd name="connsiteX0" fmla="*/ 9925 w 9924"/>
                <a:gd name="connsiteY0" fmla="*/ 9853 h 10803"/>
                <a:gd name="connsiteX1" fmla="*/ 6644 w 9924"/>
                <a:gd name="connsiteY1" fmla="*/ 9887 h 10803"/>
                <a:gd name="connsiteX2" fmla="*/ 38 w 9924"/>
                <a:gd name="connsiteY2" fmla="*/ 9870 h 10803"/>
                <a:gd name="connsiteX3" fmla="*/ 38 w 9924"/>
                <a:gd name="connsiteY3" fmla="*/ 9887 h 10803"/>
                <a:gd name="connsiteX4" fmla="*/ 6622 w 9924"/>
                <a:gd name="connsiteY4" fmla="*/ 0 h 10803"/>
                <a:gd name="connsiteX5" fmla="*/ 9925 w 9924"/>
                <a:gd name="connsiteY5" fmla="*/ 9853 h 1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24" h="10803">
                  <a:moveTo>
                    <a:pt x="9925" y="9853"/>
                  </a:moveTo>
                  <a:cubicBezTo>
                    <a:pt x="8833" y="9864"/>
                    <a:pt x="7736" y="9875"/>
                    <a:pt x="6644" y="9887"/>
                  </a:cubicBezTo>
                  <a:cubicBezTo>
                    <a:pt x="4444" y="9887"/>
                    <a:pt x="2232" y="11961"/>
                    <a:pt x="38" y="9870"/>
                  </a:cubicBezTo>
                  <a:cubicBezTo>
                    <a:pt x="38" y="9870"/>
                    <a:pt x="38" y="9887"/>
                    <a:pt x="38" y="9887"/>
                  </a:cubicBezTo>
                  <a:cubicBezTo>
                    <a:pt x="-488" y="4778"/>
                    <a:pt x="4598" y="3412"/>
                    <a:pt x="6622" y="0"/>
                  </a:cubicBezTo>
                  <a:cubicBezTo>
                    <a:pt x="10485" y="2355"/>
                    <a:pt x="9788" y="6241"/>
                    <a:pt x="9925" y="9853"/>
                  </a:cubicBezTo>
                  <a:close/>
                </a:path>
              </a:pathLst>
            </a:custGeom>
            <a:grpFill/>
            <a:ln w="5715" cap="flat">
              <a:noFill/>
              <a:prstDash val="solid"/>
              <a:miter/>
            </a:ln>
          </p:spPr>
          <p:txBody>
            <a:bodyPr rtlCol="0" anchor="ctr"/>
            <a:lstStyle/>
            <a:p>
              <a:endParaRPr lang="zh-CN" altLang="en-US"/>
            </a:p>
          </p:txBody>
        </p:sp>
        <p:sp>
          <p:nvSpPr>
            <p:cNvPr id="6242" name="任意多边形: 形状 6241">
              <a:extLst>
                <a:ext uri="{FF2B5EF4-FFF2-40B4-BE49-F238E27FC236}">
                  <a16:creationId xmlns:a16="http://schemas.microsoft.com/office/drawing/2014/main" id="{8EE35C05-7FA3-01D5-1379-8E9CDD35B8DD}"/>
                </a:ext>
              </a:extLst>
            </p:cNvPr>
            <p:cNvSpPr/>
            <p:nvPr/>
          </p:nvSpPr>
          <p:spPr>
            <a:xfrm>
              <a:off x="5527397" y="5003568"/>
              <a:ext cx="6342" cy="9698"/>
            </a:xfrm>
            <a:custGeom>
              <a:avLst/>
              <a:gdLst>
                <a:gd name="connsiteX0" fmla="*/ 2846 w 6342"/>
                <a:gd name="connsiteY0" fmla="*/ 0 h 9698"/>
                <a:gd name="connsiteX1" fmla="*/ 3812 w 6342"/>
                <a:gd name="connsiteY1" fmla="*/ 8990 h 9698"/>
                <a:gd name="connsiteX2" fmla="*/ 1205 w 6342"/>
                <a:gd name="connsiteY2" fmla="*/ 4035 h 9698"/>
                <a:gd name="connsiteX3" fmla="*/ 2846 w 6342"/>
                <a:gd name="connsiteY3" fmla="*/ 0 h 9698"/>
              </a:gdLst>
              <a:ahLst/>
              <a:cxnLst>
                <a:cxn ang="0">
                  <a:pos x="connsiteX0" y="connsiteY0"/>
                </a:cxn>
                <a:cxn ang="0">
                  <a:pos x="connsiteX1" y="connsiteY1"/>
                </a:cxn>
                <a:cxn ang="0">
                  <a:pos x="connsiteX2" y="connsiteY2"/>
                </a:cxn>
                <a:cxn ang="0">
                  <a:pos x="connsiteX3" y="connsiteY3"/>
                </a:cxn>
              </a:cxnLst>
              <a:rect l="l" t="t" r="r" b="b"/>
              <a:pathLst>
                <a:path w="6342" h="9698">
                  <a:moveTo>
                    <a:pt x="2846" y="0"/>
                  </a:moveTo>
                  <a:cubicBezTo>
                    <a:pt x="6000" y="3132"/>
                    <a:pt x="8355" y="7155"/>
                    <a:pt x="3812" y="8990"/>
                  </a:cubicBezTo>
                  <a:cubicBezTo>
                    <a:pt x="-2789" y="11653"/>
                    <a:pt x="1183" y="6104"/>
                    <a:pt x="1205" y="4035"/>
                  </a:cubicBezTo>
                  <a:cubicBezTo>
                    <a:pt x="1217" y="2766"/>
                    <a:pt x="2189" y="1515"/>
                    <a:pt x="2846" y="0"/>
                  </a:cubicBezTo>
                  <a:close/>
                </a:path>
              </a:pathLst>
            </a:custGeom>
            <a:grpFill/>
            <a:ln w="5715" cap="flat">
              <a:noFill/>
              <a:prstDash val="solid"/>
              <a:miter/>
            </a:ln>
          </p:spPr>
          <p:txBody>
            <a:bodyPr rtlCol="0" anchor="ctr"/>
            <a:lstStyle/>
            <a:p>
              <a:endParaRPr lang="zh-CN" altLang="en-US"/>
            </a:p>
          </p:txBody>
        </p:sp>
        <p:sp>
          <p:nvSpPr>
            <p:cNvPr id="6243" name="任意多边形: 形状 6242">
              <a:extLst>
                <a:ext uri="{FF2B5EF4-FFF2-40B4-BE49-F238E27FC236}">
                  <a16:creationId xmlns:a16="http://schemas.microsoft.com/office/drawing/2014/main" id="{1E68DC98-DE6F-DEC0-05A8-3D1B194B9C7C}"/>
                </a:ext>
              </a:extLst>
            </p:cNvPr>
            <p:cNvSpPr/>
            <p:nvPr/>
          </p:nvSpPr>
          <p:spPr>
            <a:xfrm>
              <a:off x="5264313" y="4844902"/>
              <a:ext cx="6851" cy="10022"/>
            </a:xfrm>
            <a:custGeom>
              <a:avLst/>
              <a:gdLst>
                <a:gd name="connsiteX0" fmla="*/ 4795 w 6851"/>
                <a:gd name="connsiteY0" fmla="*/ 0 h 10022"/>
                <a:gd name="connsiteX1" fmla="*/ 6578 w 6851"/>
                <a:gd name="connsiteY1" fmla="*/ 3743 h 10022"/>
                <a:gd name="connsiteX2" fmla="*/ 983 w 6851"/>
                <a:gd name="connsiteY2" fmla="*/ 10013 h 10022"/>
                <a:gd name="connsiteX3" fmla="*/ 411 w 6851"/>
                <a:gd name="connsiteY3" fmla="*/ 7304 h 10022"/>
                <a:gd name="connsiteX4" fmla="*/ 4795 w 6851"/>
                <a:gd name="connsiteY4" fmla="*/ 0 h 10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1" h="10022">
                  <a:moveTo>
                    <a:pt x="4795" y="0"/>
                  </a:moveTo>
                  <a:cubicBezTo>
                    <a:pt x="6675" y="777"/>
                    <a:pt x="7258" y="2349"/>
                    <a:pt x="6578" y="3743"/>
                  </a:cubicBezTo>
                  <a:cubicBezTo>
                    <a:pt x="5320" y="6315"/>
                    <a:pt x="5189" y="10247"/>
                    <a:pt x="983" y="10013"/>
                  </a:cubicBezTo>
                  <a:cubicBezTo>
                    <a:pt x="-115" y="9950"/>
                    <a:pt x="-275" y="8412"/>
                    <a:pt x="411" y="7304"/>
                  </a:cubicBezTo>
                  <a:cubicBezTo>
                    <a:pt x="1909" y="4875"/>
                    <a:pt x="354" y="526"/>
                    <a:pt x="4795" y="0"/>
                  </a:cubicBezTo>
                  <a:close/>
                </a:path>
              </a:pathLst>
            </a:custGeom>
            <a:grpFill/>
            <a:ln w="5715" cap="flat">
              <a:noFill/>
              <a:prstDash val="solid"/>
              <a:miter/>
            </a:ln>
          </p:spPr>
          <p:txBody>
            <a:bodyPr rtlCol="0" anchor="ctr"/>
            <a:lstStyle/>
            <a:p>
              <a:endParaRPr lang="zh-CN" altLang="en-US"/>
            </a:p>
          </p:txBody>
        </p:sp>
        <p:sp>
          <p:nvSpPr>
            <p:cNvPr id="6244" name="任意多边形: 形状 6243">
              <a:extLst>
                <a:ext uri="{FF2B5EF4-FFF2-40B4-BE49-F238E27FC236}">
                  <a16:creationId xmlns:a16="http://schemas.microsoft.com/office/drawing/2014/main" id="{928F34E6-0652-68F1-4460-9D48F1FA4187}"/>
                </a:ext>
              </a:extLst>
            </p:cNvPr>
            <p:cNvSpPr/>
            <p:nvPr/>
          </p:nvSpPr>
          <p:spPr>
            <a:xfrm>
              <a:off x="5199859" y="4921487"/>
              <a:ext cx="5183" cy="4196"/>
            </a:xfrm>
            <a:custGeom>
              <a:avLst/>
              <a:gdLst>
                <a:gd name="connsiteX0" fmla="*/ 0 w 5183"/>
                <a:gd name="connsiteY0" fmla="*/ 4196 h 4196"/>
                <a:gd name="connsiteX1" fmla="*/ 4000 w 5183"/>
                <a:gd name="connsiteY1" fmla="*/ 2 h 4196"/>
                <a:gd name="connsiteX2" fmla="*/ 5166 w 5183"/>
                <a:gd name="connsiteY2" fmla="*/ 1802 h 4196"/>
                <a:gd name="connsiteX3" fmla="*/ 17 w 5183"/>
                <a:gd name="connsiteY3" fmla="*/ 4196 h 4196"/>
                <a:gd name="connsiteX4" fmla="*/ 0 w 5183"/>
                <a:gd name="connsiteY4" fmla="*/ 4196 h 4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3" h="4196">
                  <a:moveTo>
                    <a:pt x="0" y="4196"/>
                  </a:moveTo>
                  <a:cubicBezTo>
                    <a:pt x="812" y="2287"/>
                    <a:pt x="1760" y="441"/>
                    <a:pt x="4000" y="2"/>
                  </a:cubicBezTo>
                  <a:cubicBezTo>
                    <a:pt x="4286" y="-56"/>
                    <a:pt x="5332" y="1413"/>
                    <a:pt x="5166" y="1802"/>
                  </a:cubicBezTo>
                  <a:cubicBezTo>
                    <a:pt x="4212" y="4030"/>
                    <a:pt x="2023" y="3991"/>
                    <a:pt x="17" y="4196"/>
                  </a:cubicBezTo>
                  <a:lnTo>
                    <a:pt x="0" y="4196"/>
                  </a:lnTo>
                  <a:close/>
                </a:path>
              </a:pathLst>
            </a:custGeom>
            <a:grpFill/>
            <a:ln w="5715" cap="flat">
              <a:noFill/>
              <a:prstDash val="solid"/>
              <a:miter/>
            </a:ln>
          </p:spPr>
          <p:txBody>
            <a:bodyPr rtlCol="0" anchor="ctr"/>
            <a:lstStyle/>
            <a:p>
              <a:endParaRPr lang="zh-CN" altLang="en-US"/>
            </a:p>
          </p:txBody>
        </p:sp>
        <p:sp>
          <p:nvSpPr>
            <p:cNvPr id="6245" name="任意多边形: 形状 6244">
              <a:extLst>
                <a:ext uri="{FF2B5EF4-FFF2-40B4-BE49-F238E27FC236}">
                  <a16:creationId xmlns:a16="http://schemas.microsoft.com/office/drawing/2014/main" id="{549C8E9E-E550-DCAF-1278-65EDAB1337D6}"/>
                </a:ext>
              </a:extLst>
            </p:cNvPr>
            <p:cNvSpPr/>
            <p:nvPr/>
          </p:nvSpPr>
          <p:spPr>
            <a:xfrm>
              <a:off x="5180148" y="4958574"/>
              <a:ext cx="3280" cy="3291"/>
            </a:xfrm>
            <a:custGeom>
              <a:avLst/>
              <a:gdLst>
                <a:gd name="connsiteX0" fmla="*/ 0 w 3280"/>
                <a:gd name="connsiteY0" fmla="*/ 3292 h 3291"/>
                <a:gd name="connsiteX1" fmla="*/ 0 w 3280"/>
                <a:gd name="connsiteY1" fmla="*/ 0 h 3291"/>
                <a:gd name="connsiteX2" fmla="*/ 3280 w 3280"/>
                <a:gd name="connsiteY2" fmla="*/ 0 h 3291"/>
                <a:gd name="connsiteX3" fmla="*/ 3275 w 3280"/>
                <a:gd name="connsiteY3" fmla="*/ 0 h 3291"/>
                <a:gd name="connsiteX4" fmla="*/ 0 w 3280"/>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0" h="3291">
                  <a:moveTo>
                    <a:pt x="0" y="3292"/>
                  </a:moveTo>
                  <a:cubicBezTo>
                    <a:pt x="0" y="2194"/>
                    <a:pt x="0" y="1097"/>
                    <a:pt x="0" y="0"/>
                  </a:cubicBezTo>
                  <a:cubicBezTo>
                    <a:pt x="1092" y="0"/>
                    <a:pt x="2189" y="0"/>
                    <a:pt x="3280" y="0"/>
                  </a:cubicBezTo>
                  <a:lnTo>
                    <a:pt x="3275" y="0"/>
                  </a:lnTo>
                  <a:cubicBezTo>
                    <a:pt x="2183" y="1103"/>
                    <a:pt x="1092" y="2194"/>
                    <a:pt x="0" y="3292"/>
                  </a:cubicBezTo>
                  <a:close/>
                </a:path>
              </a:pathLst>
            </a:custGeom>
            <a:grpFill/>
            <a:ln w="5715" cap="flat">
              <a:noFill/>
              <a:prstDash val="solid"/>
              <a:miter/>
            </a:ln>
          </p:spPr>
          <p:txBody>
            <a:bodyPr rtlCol="0" anchor="ctr"/>
            <a:lstStyle/>
            <a:p>
              <a:endParaRPr lang="zh-CN" altLang="en-US"/>
            </a:p>
          </p:txBody>
        </p:sp>
        <p:sp>
          <p:nvSpPr>
            <p:cNvPr id="6246" name="任意多边形: 形状 6245">
              <a:extLst>
                <a:ext uri="{FF2B5EF4-FFF2-40B4-BE49-F238E27FC236}">
                  <a16:creationId xmlns:a16="http://schemas.microsoft.com/office/drawing/2014/main" id="{B0592AA9-B016-6769-3129-06193AD12129}"/>
                </a:ext>
              </a:extLst>
            </p:cNvPr>
            <p:cNvSpPr/>
            <p:nvPr/>
          </p:nvSpPr>
          <p:spPr>
            <a:xfrm>
              <a:off x="5183423" y="4957287"/>
              <a:ext cx="1396" cy="1292"/>
            </a:xfrm>
            <a:custGeom>
              <a:avLst/>
              <a:gdLst>
                <a:gd name="connsiteX0" fmla="*/ 6 w 1396"/>
                <a:gd name="connsiteY0" fmla="*/ 1292 h 1292"/>
                <a:gd name="connsiteX1" fmla="*/ 737 w 1396"/>
                <a:gd name="connsiteY1" fmla="*/ 1 h 1292"/>
                <a:gd name="connsiteX2" fmla="*/ 0 w 1396"/>
                <a:gd name="connsiteY2" fmla="*/ 1292 h 1292"/>
                <a:gd name="connsiteX3" fmla="*/ 6 w 1396"/>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6" h="1292">
                  <a:moveTo>
                    <a:pt x="6" y="1292"/>
                  </a:moveTo>
                  <a:cubicBezTo>
                    <a:pt x="257" y="841"/>
                    <a:pt x="594" y="-28"/>
                    <a:pt x="737" y="1"/>
                  </a:cubicBezTo>
                  <a:cubicBezTo>
                    <a:pt x="1823" y="241"/>
                    <a:pt x="1560" y="749"/>
                    <a:pt x="0" y="1292"/>
                  </a:cubicBezTo>
                  <a:lnTo>
                    <a:pt x="6" y="1292"/>
                  </a:lnTo>
                  <a:close/>
                </a:path>
              </a:pathLst>
            </a:custGeom>
            <a:grpFill/>
            <a:ln w="5715" cap="flat">
              <a:noFill/>
              <a:prstDash val="solid"/>
              <a:miter/>
            </a:ln>
          </p:spPr>
          <p:txBody>
            <a:bodyPr rtlCol="0" anchor="ctr"/>
            <a:lstStyle/>
            <a:p>
              <a:endParaRPr lang="zh-CN" altLang="en-US"/>
            </a:p>
          </p:txBody>
        </p:sp>
        <p:sp>
          <p:nvSpPr>
            <p:cNvPr id="6247" name="任意多边形: 形状 6246">
              <a:extLst>
                <a:ext uri="{FF2B5EF4-FFF2-40B4-BE49-F238E27FC236}">
                  <a16:creationId xmlns:a16="http://schemas.microsoft.com/office/drawing/2014/main" id="{09A0B296-7E25-DA75-56D7-F855247A8144}"/>
                </a:ext>
              </a:extLst>
            </p:cNvPr>
            <p:cNvSpPr/>
            <p:nvPr/>
          </p:nvSpPr>
          <p:spPr>
            <a:xfrm>
              <a:off x="5244545" y="4901298"/>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6248" name="任意多边形: 形状 6247">
              <a:extLst>
                <a:ext uri="{FF2B5EF4-FFF2-40B4-BE49-F238E27FC236}">
                  <a16:creationId xmlns:a16="http://schemas.microsoft.com/office/drawing/2014/main" id="{44EC5B4C-CAC9-7AFB-DF75-DBB6457845B4}"/>
                </a:ext>
              </a:extLst>
            </p:cNvPr>
            <p:cNvSpPr/>
            <p:nvPr/>
          </p:nvSpPr>
          <p:spPr>
            <a:xfrm>
              <a:off x="5268925" y="4866471"/>
              <a:ext cx="3286" cy="3291"/>
            </a:xfrm>
            <a:custGeom>
              <a:avLst/>
              <a:gdLst>
                <a:gd name="connsiteX0" fmla="*/ 3286 w 3286"/>
                <a:gd name="connsiteY0" fmla="*/ 3292 h 3291"/>
                <a:gd name="connsiteX1" fmla="*/ 6 w 3286"/>
                <a:gd name="connsiteY1" fmla="*/ 0 h 3291"/>
                <a:gd name="connsiteX2" fmla="*/ 0 w 3286"/>
                <a:gd name="connsiteY2" fmla="*/ 0 h 3291"/>
                <a:gd name="connsiteX3" fmla="*/ 3286 w 3286"/>
                <a:gd name="connsiteY3" fmla="*/ 3292 h 3291"/>
              </a:gdLst>
              <a:ahLst/>
              <a:cxnLst>
                <a:cxn ang="0">
                  <a:pos x="connsiteX0" y="connsiteY0"/>
                </a:cxn>
                <a:cxn ang="0">
                  <a:pos x="connsiteX1" y="connsiteY1"/>
                </a:cxn>
                <a:cxn ang="0">
                  <a:pos x="connsiteX2" y="connsiteY2"/>
                </a:cxn>
                <a:cxn ang="0">
                  <a:pos x="connsiteX3" y="connsiteY3"/>
                </a:cxn>
              </a:cxnLst>
              <a:rect l="l" t="t" r="r" b="b"/>
              <a:pathLst>
                <a:path w="3286" h="3291">
                  <a:moveTo>
                    <a:pt x="3286" y="3292"/>
                  </a:moveTo>
                  <a:cubicBezTo>
                    <a:pt x="2195" y="2194"/>
                    <a:pt x="1097" y="1097"/>
                    <a:pt x="6" y="0"/>
                  </a:cubicBezTo>
                  <a:lnTo>
                    <a:pt x="0" y="0"/>
                  </a:lnTo>
                  <a:cubicBezTo>
                    <a:pt x="1097" y="1103"/>
                    <a:pt x="2195" y="2194"/>
                    <a:pt x="3286" y="3292"/>
                  </a:cubicBezTo>
                  <a:close/>
                </a:path>
              </a:pathLst>
            </a:custGeom>
            <a:grpFill/>
            <a:ln w="5715" cap="flat">
              <a:noFill/>
              <a:prstDash val="solid"/>
              <a:miter/>
            </a:ln>
          </p:spPr>
          <p:txBody>
            <a:bodyPr rtlCol="0" anchor="ctr"/>
            <a:lstStyle/>
            <a:p>
              <a:endParaRPr lang="zh-CN" altLang="en-US"/>
            </a:p>
          </p:txBody>
        </p:sp>
        <p:sp>
          <p:nvSpPr>
            <p:cNvPr id="6249" name="任意多边形: 形状 6248">
              <a:extLst>
                <a:ext uri="{FF2B5EF4-FFF2-40B4-BE49-F238E27FC236}">
                  <a16:creationId xmlns:a16="http://schemas.microsoft.com/office/drawing/2014/main" id="{D5A2D496-5874-401C-0C50-09C68ACF250E}"/>
                </a:ext>
              </a:extLst>
            </p:cNvPr>
            <p:cNvSpPr/>
            <p:nvPr/>
          </p:nvSpPr>
          <p:spPr>
            <a:xfrm>
              <a:off x="5267632" y="4865077"/>
              <a:ext cx="1298" cy="1399"/>
            </a:xfrm>
            <a:custGeom>
              <a:avLst/>
              <a:gdLst>
                <a:gd name="connsiteX0" fmla="*/ 1298 w 1298"/>
                <a:gd name="connsiteY0" fmla="*/ 1399 h 1399"/>
                <a:gd name="connsiteX1" fmla="*/ 1 w 1298"/>
                <a:gd name="connsiteY1" fmla="*/ 668 h 1399"/>
                <a:gd name="connsiteX2" fmla="*/ 1293 w 1298"/>
                <a:gd name="connsiteY2" fmla="*/ 1399 h 1399"/>
                <a:gd name="connsiteX3" fmla="*/ 1298 w 1298"/>
                <a:gd name="connsiteY3" fmla="*/ 1399 h 1399"/>
              </a:gdLst>
              <a:ahLst/>
              <a:cxnLst>
                <a:cxn ang="0">
                  <a:pos x="connsiteX0" y="connsiteY0"/>
                </a:cxn>
                <a:cxn ang="0">
                  <a:pos x="connsiteX1" y="connsiteY1"/>
                </a:cxn>
                <a:cxn ang="0">
                  <a:pos x="connsiteX2" y="connsiteY2"/>
                </a:cxn>
                <a:cxn ang="0">
                  <a:pos x="connsiteX3" y="connsiteY3"/>
                </a:cxn>
              </a:cxnLst>
              <a:rect l="l" t="t" r="r" b="b"/>
              <a:pathLst>
                <a:path w="1298" h="1399">
                  <a:moveTo>
                    <a:pt x="1298" y="1399"/>
                  </a:moveTo>
                  <a:cubicBezTo>
                    <a:pt x="841" y="1154"/>
                    <a:pt x="-33" y="811"/>
                    <a:pt x="1" y="668"/>
                  </a:cubicBezTo>
                  <a:cubicBezTo>
                    <a:pt x="235" y="-430"/>
                    <a:pt x="744" y="-167"/>
                    <a:pt x="1293" y="1399"/>
                  </a:cubicBezTo>
                  <a:lnTo>
                    <a:pt x="1298" y="1399"/>
                  </a:lnTo>
                  <a:close/>
                </a:path>
              </a:pathLst>
            </a:custGeom>
            <a:grpFill/>
            <a:ln w="5715" cap="flat">
              <a:noFill/>
              <a:prstDash val="solid"/>
              <a:miter/>
            </a:ln>
          </p:spPr>
          <p:txBody>
            <a:bodyPr rtlCol="0" anchor="ctr"/>
            <a:lstStyle/>
            <a:p>
              <a:endParaRPr lang="zh-CN" altLang="en-US"/>
            </a:p>
          </p:txBody>
        </p:sp>
        <p:sp>
          <p:nvSpPr>
            <p:cNvPr id="6250" name="任意多边形: 形状 6249">
              <a:extLst>
                <a:ext uri="{FF2B5EF4-FFF2-40B4-BE49-F238E27FC236}">
                  <a16:creationId xmlns:a16="http://schemas.microsoft.com/office/drawing/2014/main" id="{646F2539-1098-A7E4-DD37-7DF36AED1831}"/>
                </a:ext>
              </a:extLst>
            </p:cNvPr>
            <p:cNvSpPr/>
            <p:nvPr/>
          </p:nvSpPr>
          <p:spPr>
            <a:xfrm>
              <a:off x="5587966" y="5484133"/>
              <a:ext cx="22973" cy="40202"/>
            </a:xfrm>
            <a:custGeom>
              <a:avLst/>
              <a:gdLst>
                <a:gd name="connsiteX0" fmla="*/ 19681 w 22973"/>
                <a:gd name="connsiteY0" fmla="*/ 4038 h 40202"/>
                <a:gd name="connsiteX1" fmla="*/ 8788 w 22973"/>
                <a:gd name="connsiteY1" fmla="*/ 11119 h 40202"/>
                <a:gd name="connsiteX2" fmla="*/ 22973 w 22973"/>
                <a:gd name="connsiteY2" fmla="*/ 23772 h 40202"/>
                <a:gd name="connsiteX3" fmla="*/ 6508 w 22973"/>
                <a:gd name="connsiteY3" fmla="*/ 40203 h 40202"/>
                <a:gd name="connsiteX4" fmla="*/ 1004 w 22973"/>
                <a:gd name="connsiteY4" fmla="*/ 33008 h 40202"/>
                <a:gd name="connsiteX5" fmla="*/ 2147 w 22973"/>
                <a:gd name="connsiteY5" fmla="*/ 13611 h 40202"/>
                <a:gd name="connsiteX6" fmla="*/ 3147 w 22973"/>
                <a:gd name="connsiteY6" fmla="*/ 5278 h 40202"/>
                <a:gd name="connsiteX7" fmla="*/ 19441 w 22973"/>
                <a:gd name="connsiteY7" fmla="*/ 2461 h 40202"/>
                <a:gd name="connsiteX8" fmla="*/ 19681 w 22973"/>
                <a:gd name="connsiteY8" fmla="*/ 4038 h 4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73" h="40202">
                  <a:moveTo>
                    <a:pt x="19681" y="4038"/>
                  </a:moveTo>
                  <a:cubicBezTo>
                    <a:pt x="16035" y="6187"/>
                    <a:pt x="11560" y="7056"/>
                    <a:pt x="8788" y="11119"/>
                  </a:cubicBezTo>
                  <a:cubicBezTo>
                    <a:pt x="10480" y="18674"/>
                    <a:pt x="23087" y="14313"/>
                    <a:pt x="22973" y="23772"/>
                  </a:cubicBezTo>
                  <a:cubicBezTo>
                    <a:pt x="17949" y="29715"/>
                    <a:pt x="15835" y="38574"/>
                    <a:pt x="6508" y="40203"/>
                  </a:cubicBezTo>
                  <a:cubicBezTo>
                    <a:pt x="1936" y="39797"/>
                    <a:pt x="-1888" y="36831"/>
                    <a:pt x="1004" y="33008"/>
                  </a:cubicBezTo>
                  <a:cubicBezTo>
                    <a:pt x="6022" y="26366"/>
                    <a:pt x="2136" y="19926"/>
                    <a:pt x="2147" y="13611"/>
                  </a:cubicBezTo>
                  <a:cubicBezTo>
                    <a:pt x="2153" y="10667"/>
                    <a:pt x="-2088" y="8187"/>
                    <a:pt x="3147" y="5278"/>
                  </a:cubicBezTo>
                  <a:cubicBezTo>
                    <a:pt x="8422" y="2352"/>
                    <a:pt x="12846" y="-3237"/>
                    <a:pt x="19441" y="2461"/>
                  </a:cubicBezTo>
                  <a:cubicBezTo>
                    <a:pt x="19744" y="2729"/>
                    <a:pt x="19612" y="3501"/>
                    <a:pt x="19681" y="4038"/>
                  </a:cubicBezTo>
                  <a:close/>
                </a:path>
              </a:pathLst>
            </a:custGeom>
            <a:grpFill/>
            <a:ln w="5715" cap="flat">
              <a:noFill/>
              <a:prstDash val="solid"/>
              <a:miter/>
            </a:ln>
          </p:spPr>
          <p:txBody>
            <a:bodyPr rtlCol="0" anchor="ctr"/>
            <a:lstStyle/>
            <a:p>
              <a:endParaRPr lang="zh-CN" altLang="en-US"/>
            </a:p>
          </p:txBody>
        </p:sp>
        <p:sp>
          <p:nvSpPr>
            <p:cNvPr id="6251" name="任意多边形: 形状 6250">
              <a:extLst>
                <a:ext uri="{FF2B5EF4-FFF2-40B4-BE49-F238E27FC236}">
                  <a16:creationId xmlns:a16="http://schemas.microsoft.com/office/drawing/2014/main" id="{A8D7BAF8-E255-8CEB-7E76-CCA07E64D82B}"/>
                </a:ext>
              </a:extLst>
            </p:cNvPr>
            <p:cNvSpPr/>
            <p:nvPr/>
          </p:nvSpPr>
          <p:spPr>
            <a:xfrm>
              <a:off x="5595422" y="5529613"/>
              <a:ext cx="7042" cy="6819"/>
            </a:xfrm>
            <a:custGeom>
              <a:avLst/>
              <a:gdLst>
                <a:gd name="connsiteX0" fmla="*/ 7041 w 7042"/>
                <a:gd name="connsiteY0" fmla="*/ 3638 h 6819"/>
                <a:gd name="connsiteX1" fmla="*/ 2549 w 7042"/>
                <a:gd name="connsiteY1" fmla="*/ 6816 h 6819"/>
                <a:gd name="connsiteX2" fmla="*/ 86 w 7042"/>
                <a:gd name="connsiteY2" fmla="*/ 3638 h 6819"/>
                <a:gd name="connsiteX3" fmla="*/ 4395 w 7042"/>
                <a:gd name="connsiteY3" fmla="*/ 32 h 6819"/>
                <a:gd name="connsiteX4" fmla="*/ 7041 w 7042"/>
                <a:gd name="connsiteY4" fmla="*/ 3638 h 68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2" h="6819">
                  <a:moveTo>
                    <a:pt x="7041" y="3638"/>
                  </a:moveTo>
                  <a:cubicBezTo>
                    <a:pt x="6355" y="5450"/>
                    <a:pt x="4892" y="6907"/>
                    <a:pt x="2549" y="6816"/>
                  </a:cubicBezTo>
                  <a:cubicBezTo>
                    <a:pt x="743" y="6747"/>
                    <a:pt x="-320" y="5335"/>
                    <a:pt x="86" y="3638"/>
                  </a:cubicBezTo>
                  <a:cubicBezTo>
                    <a:pt x="583" y="1546"/>
                    <a:pt x="1926" y="-265"/>
                    <a:pt x="4395" y="32"/>
                  </a:cubicBezTo>
                  <a:cubicBezTo>
                    <a:pt x="6041" y="226"/>
                    <a:pt x="7087" y="1507"/>
                    <a:pt x="7041" y="3638"/>
                  </a:cubicBezTo>
                  <a:close/>
                </a:path>
              </a:pathLst>
            </a:custGeom>
            <a:grpFill/>
            <a:ln w="5715" cap="flat">
              <a:noFill/>
              <a:prstDash val="solid"/>
              <a:miter/>
            </a:ln>
          </p:spPr>
          <p:txBody>
            <a:bodyPr rtlCol="0" anchor="ctr"/>
            <a:lstStyle/>
            <a:p>
              <a:endParaRPr lang="zh-CN" altLang="en-US"/>
            </a:p>
          </p:txBody>
        </p:sp>
        <p:sp>
          <p:nvSpPr>
            <p:cNvPr id="6252" name="任意多边形: 形状 6251">
              <a:extLst>
                <a:ext uri="{FF2B5EF4-FFF2-40B4-BE49-F238E27FC236}">
                  <a16:creationId xmlns:a16="http://schemas.microsoft.com/office/drawing/2014/main" id="{3C4D7E45-D30E-C3FF-5853-FDBDA509014B}"/>
                </a:ext>
              </a:extLst>
            </p:cNvPr>
            <p:cNvSpPr/>
            <p:nvPr/>
          </p:nvSpPr>
          <p:spPr>
            <a:xfrm>
              <a:off x="5587942" y="5527645"/>
              <a:ext cx="3177" cy="4263"/>
            </a:xfrm>
            <a:custGeom>
              <a:avLst/>
              <a:gdLst>
                <a:gd name="connsiteX0" fmla="*/ 0 w 3177"/>
                <a:gd name="connsiteY0" fmla="*/ 0 h 4263"/>
                <a:gd name="connsiteX1" fmla="*/ 3178 w 3177"/>
                <a:gd name="connsiteY1" fmla="*/ 23 h 4263"/>
                <a:gd name="connsiteX2" fmla="*/ 1594 w 3177"/>
                <a:gd name="connsiteY2" fmla="*/ 4264 h 4263"/>
                <a:gd name="connsiteX3" fmla="*/ 0 w 3177"/>
                <a:gd name="connsiteY3" fmla="*/ 0 h 4263"/>
              </a:gdLst>
              <a:ahLst/>
              <a:cxnLst>
                <a:cxn ang="0">
                  <a:pos x="connsiteX0" y="connsiteY0"/>
                </a:cxn>
                <a:cxn ang="0">
                  <a:pos x="connsiteX1" y="connsiteY1"/>
                </a:cxn>
                <a:cxn ang="0">
                  <a:pos x="connsiteX2" y="connsiteY2"/>
                </a:cxn>
                <a:cxn ang="0">
                  <a:pos x="connsiteX3" y="connsiteY3"/>
                </a:cxn>
              </a:cxnLst>
              <a:rect l="l" t="t" r="r" b="b"/>
              <a:pathLst>
                <a:path w="3177" h="4263">
                  <a:moveTo>
                    <a:pt x="0" y="0"/>
                  </a:moveTo>
                  <a:cubicBezTo>
                    <a:pt x="1057" y="6"/>
                    <a:pt x="2120" y="12"/>
                    <a:pt x="3178" y="23"/>
                  </a:cubicBezTo>
                  <a:cubicBezTo>
                    <a:pt x="3069" y="1594"/>
                    <a:pt x="3292" y="3292"/>
                    <a:pt x="1594" y="4264"/>
                  </a:cubicBezTo>
                  <a:cubicBezTo>
                    <a:pt x="1057" y="2846"/>
                    <a:pt x="531" y="1423"/>
                    <a:pt x="0" y="0"/>
                  </a:cubicBezTo>
                  <a:close/>
                </a:path>
              </a:pathLst>
            </a:custGeom>
            <a:grpFill/>
            <a:ln w="5715" cap="flat">
              <a:noFill/>
              <a:prstDash val="solid"/>
              <a:miter/>
            </a:ln>
          </p:spPr>
          <p:txBody>
            <a:bodyPr rtlCol="0" anchor="ctr"/>
            <a:lstStyle/>
            <a:p>
              <a:endParaRPr lang="zh-CN" altLang="en-US"/>
            </a:p>
          </p:txBody>
        </p:sp>
        <p:sp>
          <p:nvSpPr>
            <p:cNvPr id="6253" name="任意多边形: 形状 6252">
              <a:extLst>
                <a:ext uri="{FF2B5EF4-FFF2-40B4-BE49-F238E27FC236}">
                  <a16:creationId xmlns:a16="http://schemas.microsoft.com/office/drawing/2014/main" id="{53BB415D-7977-718C-957A-74768421207A}"/>
                </a:ext>
              </a:extLst>
            </p:cNvPr>
            <p:cNvSpPr/>
            <p:nvPr/>
          </p:nvSpPr>
          <p:spPr>
            <a:xfrm>
              <a:off x="5075365" y="5298596"/>
              <a:ext cx="22561" cy="18530"/>
            </a:xfrm>
            <a:custGeom>
              <a:avLst/>
              <a:gdLst>
                <a:gd name="connsiteX0" fmla="*/ 22561 w 22561"/>
                <a:gd name="connsiteY0" fmla="*/ 2083 h 18530"/>
                <a:gd name="connsiteX1" fmla="*/ 9371 w 22561"/>
                <a:gd name="connsiteY1" fmla="*/ 18530 h 18530"/>
                <a:gd name="connsiteX2" fmla="*/ 3068 w 22561"/>
                <a:gd name="connsiteY2" fmla="*/ 10838 h 18530"/>
                <a:gd name="connsiteX3" fmla="*/ 33 w 22561"/>
                <a:gd name="connsiteY3" fmla="*/ 7809 h 18530"/>
                <a:gd name="connsiteX4" fmla="*/ 3473 w 22561"/>
                <a:gd name="connsiteY4" fmla="*/ 3888 h 18530"/>
                <a:gd name="connsiteX5" fmla="*/ 22561 w 22561"/>
                <a:gd name="connsiteY5" fmla="*/ 2083 h 18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561" h="18530">
                  <a:moveTo>
                    <a:pt x="22561" y="2083"/>
                  </a:moveTo>
                  <a:cubicBezTo>
                    <a:pt x="12886" y="3329"/>
                    <a:pt x="13812" y="13084"/>
                    <a:pt x="9371" y="18530"/>
                  </a:cubicBezTo>
                  <a:cubicBezTo>
                    <a:pt x="9365" y="14261"/>
                    <a:pt x="10000" y="9615"/>
                    <a:pt x="3068" y="10838"/>
                  </a:cubicBezTo>
                  <a:cubicBezTo>
                    <a:pt x="1433" y="11124"/>
                    <a:pt x="204" y="9609"/>
                    <a:pt x="33" y="7809"/>
                  </a:cubicBezTo>
                  <a:cubicBezTo>
                    <a:pt x="-201" y="5340"/>
                    <a:pt x="804" y="3643"/>
                    <a:pt x="3473" y="3888"/>
                  </a:cubicBezTo>
                  <a:cubicBezTo>
                    <a:pt x="9966" y="4489"/>
                    <a:pt x="15606" y="-3712"/>
                    <a:pt x="22561" y="2083"/>
                  </a:cubicBezTo>
                  <a:close/>
                </a:path>
              </a:pathLst>
            </a:custGeom>
            <a:grpFill/>
            <a:ln w="5715" cap="flat">
              <a:noFill/>
              <a:prstDash val="solid"/>
              <a:miter/>
            </a:ln>
          </p:spPr>
          <p:txBody>
            <a:bodyPr rtlCol="0" anchor="ctr"/>
            <a:lstStyle/>
            <a:p>
              <a:endParaRPr lang="zh-CN" altLang="en-US"/>
            </a:p>
          </p:txBody>
        </p:sp>
        <p:sp>
          <p:nvSpPr>
            <p:cNvPr id="6254" name="任意多边形: 形状 6253">
              <a:extLst>
                <a:ext uri="{FF2B5EF4-FFF2-40B4-BE49-F238E27FC236}">
                  <a16:creationId xmlns:a16="http://schemas.microsoft.com/office/drawing/2014/main" id="{8BC17096-103C-FB34-73E4-55D905AA9742}"/>
                </a:ext>
              </a:extLst>
            </p:cNvPr>
            <p:cNvSpPr/>
            <p:nvPr/>
          </p:nvSpPr>
          <p:spPr>
            <a:xfrm>
              <a:off x="5078181" y="5281981"/>
              <a:ext cx="9841" cy="9915"/>
            </a:xfrm>
            <a:custGeom>
              <a:avLst/>
              <a:gdLst>
                <a:gd name="connsiteX0" fmla="*/ 0 w 9841"/>
                <a:gd name="connsiteY0" fmla="*/ 5548 h 9915"/>
                <a:gd name="connsiteX1" fmla="*/ 9841 w 9841"/>
                <a:gd name="connsiteY1" fmla="*/ 2227 h 9915"/>
                <a:gd name="connsiteX2" fmla="*/ 5132 w 9841"/>
                <a:gd name="connsiteY2" fmla="*/ 8023 h 9915"/>
                <a:gd name="connsiteX3" fmla="*/ 0 w 9841"/>
                <a:gd name="connsiteY3" fmla="*/ 5548 h 9915"/>
              </a:gdLst>
              <a:ahLst/>
              <a:cxnLst>
                <a:cxn ang="0">
                  <a:pos x="connsiteX0" y="connsiteY0"/>
                </a:cxn>
                <a:cxn ang="0">
                  <a:pos x="connsiteX1" y="connsiteY1"/>
                </a:cxn>
                <a:cxn ang="0">
                  <a:pos x="connsiteX2" y="connsiteY2"/>
                </a:cxn>
                <a:cxn ang="0">
                  <a:pos x="connsiteX3" y="connsiteY3"/>
                </a:cxn>
              </a:cxnLst>
              <a:rect l="l" t="t" r="r" b="b"/>
              <a:pathLst>
                <a:path w="9841" h="9915">
                  <a:moveTo>
                    <a:pt x="0" y="5548"/>
                  </a:moveTo>
                  <a:cubicBezTo>
                    <a:pt x="3469" y="5005"/>
                    <a:pt x="4058" y="-4099"/>
                    <a:pt x="9841" y="2227"/>
                  </a:cubicBezTo>
                  <a:cubicBezTo>
                    <a:pt x="8281" y="4171"/>
                    <a:pt x="6875" y="6263"/>
                    <a:pt x="5132" y="8023"/>
                  </a:cubicBezTo>
                  <a:cubicBezTo>
                    <a:pt x="1240" y="11955"/>
                    <a:pt x="406" y="9086"/>
                    <a:pt x="0" y="5548"/>
                  </a:cubicBezTo>
                  <a:close/>
                </a:path>
              </a:pathLst>
            </a:custGeom>
            <a:grpFill/>
            <a:ln w="5715" cap="flat">
              <a:noFill/>
              <a:prstDash val="solid"/>
              <a:miter/>
            </a:ln>
          </p:spPr>
          <p:txBody>
            <a:bodyPr rtlCol="0" anchor="ctr"/>
            <a:lstStyle/>
            <a:p>
              <a:endParaRPr lang="zh-CN" altLang="en-US"/>
            </a:p>
          </p:txBody>
        </p:sp>
        <p:sp>
          <p:nvSpPr>
            <p:cNvPr id="6255" name="任意多边形: 形状 6254">
              <a:extLst>
                <a:ext uri="{FF2B5EF4-FFF2-40B4-BE49-F238E27FC236}">
                  <a16:creationId xmlns:a16="http://schemas.microsoft.com/office/drawing/2014/main" id="{5D96F5EE-F489-2E30-ABD3-0CFA559246D1}"/>
                </a:ext>
              </a:extLst>
            </p:cNvPr>
            <p:cNvSpPr/>
            <p:nvPr/>
          </p:nvSpPr>
          <p:spPr>
            <a:xfrm>
              <a:off x="5095325" y="5286418"/>
              <a:ext cx="4967" cy="5513"/>
            </a:xfrm>
            <a:custGeom>
              <a:avLst/>
              <a:gdLst>
                <a:gd name="connsiteX0" fmla="*/ 4664 w 4967"/>
                <a:gd name="connsiteY0" fmla="*/ 3237 h 5513"/>
                <a:gd name="connsiteX1" fmla="*/ 1338 w 4967"/>
                <a:gd name="connsiteY1" fmla="*/ 5495 h 5513"/>
                <a:gd name="connsiteX2" fmla="*/ 309 w 4967"/>
                <a:gd name="connsiteY2" fmla="*/ 2957 h 5513"/>
                <a:gd name="connsiteX3" fmla="*/ 3813 w 4967"/>
                <a:gd name="connsiteY3" fmla="*/ 31 h 5513"/>
                <a:gd name="connsiteX4" fmla="*/ 4664 w 4967"/>
                <a:gd name="connsiteY4" fmla="*/ 3237 h 5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7" h="5513">
                  <a:moveTo>
                    <a:pt x="4664" y="3237"/>
                  </a:moveTo>
                  <a:cubicBezTo>
                    <a:pt x="3870" y="3820"/>
                    <a:pt x="2721" y="5203"/>
                    <a:pt x="1338" y="5495"/>
                  </a:cubicBezTo>
                  <a:cubicBezTo>
                    <a:pt x="304" y="5712"/>
                    <a:pt x="-451" y="3980"/>
                    <a:pt x="309" y="2957"/>
                  </a:cubicBezTo>
                  <a:cubicBezTo>
                    <a:pt x="1212" y="1740"/>
                    <a:pt x="2464" y="403"/>
                    <a:pt x="3813" y="31"/>
                  </a:cubicBezTo>
                  <a:cubicBezTo>
                    <a:pt x="4790" y="-243"/>
                    <a:pt x="5350" y="1328"/>
                    <a:pt x="4664" y="3237"/>
                  </a:cubicBezTo>
                  <a:close/>
                </a:path>
              </a:pathLst>
            </a:custGeom>
            <a:grpFill/>
            <a:ln w="5715" cap="flat">
              <a:noFill/>
              <a:prstDash val="solid"/>
              <a:miter/>
            </a:ln>
          </p:spPr>
          <p:txBody>
            <a:bodyPr rtlCol="0" anchor="ctr"/>
            <a:lstStyle/>
            <a:p>
              <a:endParaRPr lang="zh-CN" altLang="en-US"/>
            </a:p>
          </p:txBody>
        </p:sp>
        <p:sp>
          <p:nvSpPr>
            <p:cNvPr id="6256" name="任意多边形: 形状 6255">
              <a:extLst>
                <a:ext uri="{FF2B5EF4-FFF2-40B4-BE49-F238E27FC236}">
                  <a16:creationId xmlns:a16="http://schemas.microsoft.com/office/drawing/2014/main" id="{F55CE13A-E951-EF95-8463-129F377F0C62}"/>
                </a:ext>
              </a:extLst>
            </p:cNvPr>
            <p:cNvSpPr/>
            <p:nvPr/>
          </p:nvSpPr>
          <p:spPr>
            <a:xfrm>
              <a:off x="4969797" y="5244746"/>
              <a:ext cx="3170" cy="10744"/>
            </a:xfrm>
            <a:custGeom>
              <a:avLst/>
              <a:gdLst>
                <a:gd name="connsiteX0" fmla="*/ 3170 w 3170"/>
                <a:gd name="connsiteY0" fmla="*/ 29 h 10744"/>
                <a:gd name="connsiteX1" fmla="*/ 3170 w 3170"/>
                <a:gd name="connsiteY1" fmla="*/ 10744 h 10744"/>
                <a:gd name="connsiteX2" fmla="*/ 3136 w 3170"/>
                <a:gd name="connsiteY2" fmla="*/ 0 h 10744"/>
                <a:gd name="connsiteX3" fmla="*/ 3170 w 3170"/>
                <a:gd name="connsiteY3" fmla="*/ 29 h 10744"/>
              </a:gdLst>
              <a:ahLst/>
              <a:cxnLst>
                <a:cxn ang="0">
                  <a:pos x="connsiteX0" y="connsiteY0"/>
                </a:cxn>
                <a:cxn ang="0">
                  <a:pos x="connsiteX1" y="connsiteY1"/>
                </a:cxn>
                <a:cxn ang="0">
                  <a:pos x="connsiteX2" y="connsiteY2"/>
                </a:cxn>
                <a:cxn ang="0">
                  <a:pos x="connsiteX3" y="connsiteY3"/>
                </a:cxn>
              </a:cxnLst>
              <a:rect l="l" t="t" r="r" b="b"/>
              <a:pathLst>
                <a:path w="3170" h="10744">
                  <a:moveTo>
                    <a:pt x="3170" y="29"/>
                  </a:moveTo>
                  <a:cubicBezTo>
                    <a:pt x="3170" y="3223"/>
                    <a:pt x="3170" y="6418"/>
                    <a:pt x="3170" y="10744"/>
                  </a:cubicBezTo>
                  <a:cubicBezTo>
                    <a:pt x="-2070" y="6007"/>
                    <a:pt x="102" y="2966"/>
                    <a:pt x="3136" y="0"/>
                  </a:cubicBezTo>
                  <a:lnTo>
                    <a:pt x="3170" y="29"/>
                  </a:lnTo>
                  <a:close/>
                </a:path>
              </a:pathLst>
            </a:custGeom>
            <a:grpFill/>
            <a:ln w="5715" cap="flat">
              <a:noFill/>
              <a:prstDash val="solid"/>
              <a:miter/>
            </a:ln>
          </p:spPr>
          <p:txBody>
            <a:bodyPr rtlCol="0" anchor="ctr"/>
            <a:lstStyle/>
            <a:p>
              <a:endParaRPr lang="zh-CN" altLang="en-US"/>
            </a:p>
          </p:txBody>
        </p:sp>
        <p:sp>
          <p:nvSpPr>
            <p:cNvPr id="6257" name="任意多边形: 形状 6256">
              <a:extLst>
                <a:ext uri="{FF2B5EF4-FFF2-40B4-BE49-F238E27FC236}">
                  <a16:creationId xmlns:a16="http://schemas.microsoft.com/office/drawing/2014/main" id="{F49802E3-F027-C12F-01A4-7926AA7E3BD1}"/>
                </a:ext>
              </a:extLst>
            </p:cNvPr>
            <p:cNvSpPr/>
            <p:nvPr/>
          </p:nvSpPr>
          <p:spPr>
            <a:xfrm>
              <a:off x="4983575" y="5267467"/>
              <a:ext cx="2548" cy="3614"/>
            </a:xfrm>
            <a:custGeom>
              <a:avLst/>
              <a:gdLst>
                <a:gd name="connsiteX0" fmla="*/ 2520 w 2548"/>
                <a:gd name="connsiteY0" fmla="*/ 3614 h 3614"/>
                <a:gd name="connsiteX1" fmla="*/ 177 w 2548"/>
                <a:gd name="connsiteY1" fmla="*/ 374 h 3614"/>
                <a:gd name="connsiteX2" fmla="*/ 2549 w 2548"/>
                <a:gd name="connsiteY2" fmla="*/ 3586 h 3614"/>
                <a:gd name="connsiteX3" fmla="*/ 2520 w 2548"/>
                <a:gd name="connsiteY3" fmla="*/ 3614 h 3614"/>
              </a:gdLst>
              <a:ahLst/>
              <a:cxnLst>
                <a:cxn ang="0">
                  <a:pos x="connsiteX0" y="connsiteY0"/>
                </a:cxn>
                <a:cxn ang="0">
                  <a:pos x="connsiteX1" y="connsiteY1"/>
                </a:cxn>
                <a:cxn ang="0">
                  <a:pos x="connsiteX2" y="connsiteY2"/>
                </a:cxn>
                <a:cxn ang="0">
                  <a:pos x="connsiteX3" y="connsiteY3"/>
                </a:cxn>
              </a:cxnLst>
              <a:rect l="l" t="t" r="r" b="b"/>
              <a:pathLst>
                <a:path w="2548" h="3614">
                  <a:moveTo>
                    <a:pt x="2520" y="3614"/>
                  </a:moveTo>
                  <a:cubicBezTo>
                    <a:pt x="1126" y="2877"/>
                    <a:pt x="-554" y="677"/>
                    <a:pt x="177" y="374"/>
                  </a:cubicBezTo>
                  <a:cubicBezTo>
                    <a:pt x="3886" y="-1169"/>
                    <a:pt x="1663" y="2489"/>
                    <a:pt x="2549" y="3586"/>
                  </a:cubicBezTo>
                  <a:cubicBezTo>
                    <a:pt x="2549" y="3592"/>
                    <a:pt x="2520" y="3614"/>
                    <a:pt x="2520" y="3614"/>
                  </a:cubicBezTo>
                  <a:close/>
                </a:path>
              </a:pathLst>
            </a:custGeom>
            <a:grpFill/>
            <a:ln w="5715" cap="flat">
              <a:noFill/>
              <a:prstDash val="solid"/>
              <a:miter/>
            </a:ln>
          </p:spPr>
          <p:txBody>
            <a:bodyPr rtlCol="0" anchor="ctr"/>
            <a:lstStyle/>
            <a:p>
              <a:endParaRPr lang="zh-CN" altLang="en-US"/>
            </a:p>
          </p:txBody>
        </p:sp>
        <p:sp>
          <p:nvSpPr>
            <p:cNvPr id="6258" name="任意多边形: 形状 6257">
              <a:extLst>
                <a:ext uri="{FF2B5EF4-FFF2-40B4-BE49-F238E27FC236}">
                  <a16:creationId xmlns:a16="http://schemas.microsoft.com/office/drawing/2014/main" id="{2ED8677B-8005-4DAD-E7D0-6794A3A0BE55}"/>
                </a:ext>
              </a:extLst>
            </p:cNvPr>
            <p:cNvSpPr/>
            <p:nvPr/>
          </p:nvSpPr>
          <p:spPr>
            <a:xfrm>
              <a:off x="4972945" y="5238197"/>
              <a:ext cx="3337" cy="6577"/>
            </a:xfrm>
            <a:custGeom>
              <a:avLst/>
              <a:gdLst>
                <a:gd name="connsiteX0" fmla="*/ 3338 w 3337"/>
                <a:gd name="connsiteY0" fmla="*/ 0 h 6577"/>
                <a:gd name="connsiteX1" fmla="*/ 3292 w 3337"/>
                <a:gd name="connsiteY1" fmla="*/ 3303 h 6577"/>
                <a:gd name="connsiteX2" fmla="*/ 29 w 3337"/>
                <a:gd name="connsiteY2" fmla="*/ 6578 h 6577"/>
                <a:gd name="connsiteX3" fmla="*/ 0 w 3337"/>
                <a:gd name="connsiteY3" fmla="*/ 6544 h 6577"/>
                <a:gd name="connsiteX4" fmla="*/ 3338 w 3337"/>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37" h="6577">
                  <a:moveTo>
                    <a:pt x="3338" y="0"/>
                  </a:moveTo>
                  <a:cubicBezTo>
                    <a:pt x="3321" y="1097"/>
                    <a:pt x="3303" y="2200"/>
                    <a:pt x="3292" y="3303"/>
                  </a:cubicBezTo>
                  <a:cubicBezTo>
                    <a:pt x="2206" y="4395"/>
                    <a:pt x="1114" y="5487"/>
                    <a:pt x="29" y="6578"/>
                  </a:cubicBezTo>
                  <a:cubicBezTo>
                    <a:pt x="29" y="6578"/>
                    <a:pt x="0" y="6549"/>
                    <a:pt x="0" y="6544"/>
                  </a:cubicBezTo>
                  <a:cubicBezTo>
                    <a:pt x="69" y="3829"/>
                    <a:pt x="669" y="1389"/>
                    <a:pt x="3338" y="0"/>
                  </a:cubicBezTo>
                  <a:close/>
                </a:path>
              </a:pathLst>
            </a:custGeom>
            <a:grpFill/>
            <a:ln w="5715" cap="flat">
              <a:noFill/>
              <a:prstDash val="solid"/>
              <a:miter/>
            </a:ln>
          </p:spPr>
          <p:txBody>
            <a:bodyPr rtlCol="0" anchor="ctr"/>
            <a:lstStyle/>
            <a:p>
              <a:endParaRPr lang="zh-CN" altLang="en-US"/>
            </a:p>
          </p:txBody>
        </p:sp>
        <p:sp>
          <p:nvSpPr>
            <p:cNvPr id="6259" name="任意多边形: 形状 6258">
              <a:extLst>
                <a:ext uri="{FF2B5EF4-FFF2-40B4-BE49-F238E27FC236}">
                  <a16:creationId xmlns:a16="http://schemas.microsoft.com/office/drawing/2014/main" id="{99132BF5-73B1-FC89-1494-E925ACB5339B}"/>
                </a:ext>
              </a:extLst>
            </p:cNvPr>
            <p:cNvSpPr/>
            <p:nvPr/>
          </p:nvSpPr>
          <p:spPr>
            <a:xfrm>
              <a:off x="4982803" y="5241500"/>
              <a:ext cx="1485" cy="3274"/>
            </a:xfrm>
            <a:custGeom>
              <a:avLst/>
              <a:gdLst>
                <a:gd name="connsiteX0" fmla="*/ 0 w 1485"/>
                <a:gd name="connsiteY0" fmla="*/ 0 h 3274"/>
                <a:gd name="connsiteX1" fmla="*/ 1274 w 1485"/>
                <a:gd name="connsiteY1" fmla="*/ 2309 h 3274"/>
                <a:gd name="connsiteX2" fmla="*/ 23 w 1485"/>
                <a:gd name="connsiteY2" fmla="*/ 3275 h 3274"/>
                <a:gd name="connsiteX3" fmla="*/ 0 w 1485"/>
                <a:gd name="connsiteY3" fmla="*/ 0 h 3274"/>
              </a:gdLst>
              <a:ahLst/>
              <a:cxnLst>
                <a:cxn ang="0">
                  <a:pos x="connsiteX0" y="connsiteY0"/>
                </a:cxn>
                <a:cxn ang="0">
                  <a:pos x="connsiteX1" y="connsiteY1"/>
                </a:cxn>
                <a:cxn ang="0">
                  <a:pos x="connsiteX2" y="connsiteY2"/>
                </a:cxn>
                <a:cxn ang="0">
                  <a:pos x="connsiteX3" y="connsiteY3"/>
                </a:cxn>
              </a:cxnLst>
              <a:rect l="l" t="t" r="r" b="b"/>
              <a:pathLst>
                <a:path w="1485" h="3274">
                  <a:moveTo>
                    <a:pt x="0" y="0"/>
                  </a:moveTo>
                  <a:cubicBezTo>
                    <a:pt x="1303" y="440"/>
                    <a:pt x="1812" y="1252"/>
                    <a:pt x="1274" y="2309"/>
                  </a:cubicBezTo>
                  <a:cubicBezTo>
                    <a:pt x="1057" y="2732"/>
                    <a:pt x="452" y="2954"/>
                    <a:pt x="23" y="3275"/>
                  </a:cubicBezTo>
                  <a:cubicBezTo>
                    <a:pt x="17" y="2183"/>
                    <a:pt x="6" y="1091"/>
                    <a:pt x="0" y="0"/>
                  </a:cubicBezTo>
                  <a:close/>
                </a:path>
              </a:pathLst>
            </a:custGeom>
            <a:grpFill/>
            <a:ln w="5715" cap="flat">
              <a:noFill/>
              <a:prstDash val="solid"/>
              <a:miter/>
            </a:ln>
          </p:spPr>
          <p:txBody>
            <a:bodyPr rtlCol="0" anchor="ctr"/>
            <a:lstStyle/>
            <a:p>
              <a:endParaRPr lang="zh-CN" altLang="en-US"/>
            </a:p>
          </p:txBody>
        </p:sp>
        <p:sp>
          <p:nvSpPr>
            <p:cNvPr id="6260" name="任意多边形: 形状 6259">
              <a:extLst>
                <a:ext uri="{FF2B5EF4-FFF2-40B4-BE49-F238E27FC236}">
                  <a16:creationId xmlns:a16="http://schemas.microsoft.com/office/drawing/2014/main" id="{68CD31EF-19FE-F368-8B12-3CF687736A05}"/>
                </a:ext>
              </a:extLst>
            </p:cNvPr>
            <p:cNvSpPr/>
            <p:nvPr/>
          </p:nvSpPr>
          <p:spPr>
            <a:xfrm>
              <a:off x="4982826" y="5248033"/>
              <a:ext cx="1468" cy="3337"/>
            </a:xfrm>
            <a:custGeom>
              <a:avLst/>
              <a:gdLst>
                <a:gd name="connsiteX0" fmla="*/ 0 w 1468"/>
                <a:gd name="connsiteY0" fmla="*/ 0 h 3337"/>
                <a:gd name="connsiteX1" fmla="*/ 1263 w 1468"/>
                <a:gd name="connsiteY1" fmla="*/ 2355 h 3337"/>
                <a:gd name="connsiteX2" fmla="*/ 23 w 1468"/>
                <a:gd name="connsiteY2" fmla="*/ 3337 h 3337"/>
                <a:gd name="connsiteX3" fmla="*/ 0 w 1468"/>
                <a:gd name="connsiteY3" fmla="*/ 0 h 3337"/>
              </a:gdLst>
              <a:ahLst/>
              <a:cxnLst>
                <a:cxn ang="0">
                  <a:pos x="connsiteX0" y="connsiteY0"/>
                </a:cxn>
                <a:cxn ang="0">
                  <a:pos x="connsiteX1" y="connsiteY1"/>
                </a:cxn>
                <a:cxn ang="0">
                  <a:pos x="connsiteX2" y="connsiteY2"/>
                </a:cxn>
                <a:cxn ang="0">
                  <a:pos x="connsiteX3" y="connsiteY3"/>
                </a:cxn>
              </a:cxnLst>
              <a:rect l="l" t="t" r="r" b="b"/>
              <a:pathLst>
                <a:path w="1468" h="3337">
                  <a:moveTo>
                    <a:pt x="0" y="0"/>
                  </a:moveTo>
                  <a:cubicBezTo>
                    <a:pt x="1286" y="474"/>
                    <a:pt x="1789" y="1297"/>
                    <a:pt x="1263" y="2355"/>
                  </a:cubicBezTo>
                  <a:cubicBezTo>
                    <a:pt x="1052" y="2783"/>
                    <a:pt x="446" y="3017"/>
                    <a:pt x="23" y="3337"/>
                  </a:cubicBezTo>
                  <a:cubicBezTo>
                    <a:pt x="17" y="2223"/>
                    <a:pt x="12" y="1109"/>
                    <a:pt x="0" y="0"/>
                  </a:cubicBezTo>
                  <a:close/>
                </a:path>
              </a:pathLst>
            </a:custGeom>
            <a:grpFill/>
            <a:ln w="5715" cap="flat">
              <a:noFill/>
              <a:prstDash val="solid"/>
              <a:miter/>
            </a:ln>
          </p:spPr>
          <p:txBody>
            <a:bodyPr rtlCol="0" anchor="ctr"/>
            <a:lstStyle/>
            <a:p>
              <a:endParaRPr lang="zh-CN" altLang="en-US"/>
            </a:p>
          </p:txBody>
        </p:sp>
        <p:sp>
          <p:nvSpPr>
            <p:cNvPr id="6261" name="任意多边形: 形状 6260">
              <a:extLst>
                <a:ext uri="{FF2B5EF4-FFF2-40B4-BE49-F238E27FC236}">
                  <a16:creationId xmlns:a16="http://schemas.microsoft.com/office/drawing/2014/main" id="{C7B97FBF-A11A-17CC-6630-A9674E5E45AA}"/>
                </a:ext>
              </a:extLst>
            </p:cNvPr>
            <p:cNvSpPr/>
            <p:nvPr/>
          </p:nvSpPr>
          <p:spPr>
            <a:xfrm>
              <a:off x="5330230" y="4754811"/>
              <a:ext cx="6900" cy="7772"/>
            </a:xfrm>
            <a:custGeom>
              <a:avLst/>
              <a:gdLst>
                <a:gd name="connsiteX0" fmla="*/ 6898 w 6900"/>
                <a:gd name="connsiteY0" fmla="*/ 3703 h 7772"/>
                <a:gd name="connsiteX1" fmla="*/ 2680 w 6900"/>
                <a:gd name="connsiteY1" fmla="*/ 7772 h 7772"/>
                <a:gd name="connsiteX2" fmla="*/ 206 w 6900"/>
                <a:gd name="connsiteY2" fmla="*/ 4618 h 7772"/>
                <a:gd name="connsiteX3" fmla="*/ 4566 w 6900"/>
                <a:gd name="connsiteY3" fmla="*/ 51 h 7772"/>
                <a:gd name="connsiteX4" fmla="*/ 6898 w 6900"/>
                <a:gd name="connsiteY4" fmla="*/ 3703 h 77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0" h="7772">
                  <a:moveTo>
                    <a:pt x="6898" y="3703"/>
                  </a:moveTo>
                  <a:cubicBezTo>
                    <a:pt x="6321" y="5920"/>
                    <a:pt x="5178" y="7801"/>
                    <a:pt x="2680" y="7772"/>
                  </a:cubicBezTo>
                  <a:cubicBezTo>
                    <a:pt x="960" y="7749"/>
                    <a:pt x="-566" y="6195"/>
                    <a:pt x="206" y="4618"/>
                  </a:cubicBezTo>
                  <a:cubicBezTo>
                    <a:pt x="1109" y="2766"/>
                    <a:pt x="2760" y="874"/>
                    <a:pt x="4566" y="51"/>
                  </a:cubicBezTo>
                  <a:cubicBezTo>
                    <a:pt x="5469" y="-366"/>
                    <a:pt x="6978" y="1846"/>
                    <a:pt x="6898" y="3703"/>
                  </a:cubicBezTo>
                  <a:close/>
                </a:path>
              </a:pathLst>
            </a:custGeom>
            <a:grpFill/>
            <a:ln w="5715" cap="flat">
              <a:noFill/>
              <a:prstDash val="solid"/>
              <a:miter/>
            </a:ln>
          </p:spPr>
          <p:txBody>
            <a:bodyPr rtlCol="0" anchor="ctr"/>
            <a:lstStyle/>
            <a:p>
              <a:endParaRPr lang="zh-CN" altLang="en-US"/>
            </a:p>
          </p:txBody>
        </p:sp>
        <p:sp>
          <p:nvSpPr>
            <p:cNvPr id="6262" name="任意多边形: 形状 6261">
              <a:extLst>
                <a:ext uri="{FF2B5EF4-FFF2-40B4-BE49-F238E27FC236}">
                  <a16:creationId xmlns:a16="http://schemas.microsoft.com/office/drawing/2014/main" id="{B9D5AACA-6B9A-BBAA-2D0F-14D45F5A0D42}"/>
                </a:ext>
              </a:extLst>
            </p:cNvPr>
            <p:cNvSpPr/>
            <p:nvPr/>
          </p:nvSpPr>
          <p:spPr>
            <a:xfrm>
              <a:off x="5566469" y="4958579"/>
              <a:ext cx="4922" cy="9504"/>
            </a:xfrm>
            <a:custGeom>
              <a:avLst/>
              <a:gdLst>
                <a:gd name="connsiteX0" fmla="*/ 4922 w 4922"/>
                <a:gd name="connsiteY0" fmla="*/ 0 h 9504"/>
                <a:gd name="connsiteX1" fmla="*/ 4551 w 4922"/>
                <a:gd name="connsiteY1" fmla="*/ 9504 h 9504"/>
                <a:gd name="connsiteX2" fmla="*/ 4922 w 4922"/>
                <a:gd name="connsiteY2" fmla="*/ 0 h 9504"/>
              </a:gdLst>
              <a:ahLst/>
              <a:cxnLst>
                <a:cxn ang="0">
                  <a:pos x="connsiteX0" y="connsiteY0"/>
                </a:cxn>
                <a:cxn ang="0">
                  <a:pos x="connsiteX1" y="connsiteY1"/>
                </a:cxn>
                <a:cxn ang="0">
                  <a:pos x="connsiteX2" y="connsiteY2"/>
                </a:cxn>
              </a:cxnLst>
              <a:rect l="l" t="t" r="r" b="b"/>
              <a:pathLst>
                <a:path w="4922" h="9504">
                  <a:moveTo>
                    <a:pt x="4922" y="0"/>
                  </a:moveTo>
                  <a:cubicBezTo>
                    <a:pt x="4802" y="3166"/>
                    <a:pt x="4677" y="6338"/>
                    <a:pt x="4551" y="9504"/>
                  </a:cubicBezTo>
                  <a:cubicBezTo>
                    <a:pt x="-2296" y="6058"/>
                    <a:pt x="-793" y="2943"/>
                    <a:pt x="4922" y="0"/>
                  </a:cubicBezTo>
                  <a:close/>
                </a:path>
              </a:pathLst>
            </a:custGeom>
            <a:grpFill/>
            <a:ln w="5715" cap="flat">
              <a:noFill/>
              <a:prstDash val="solid"/>
              <a:miter/>
            </a:ln>
          </p:spPr>
          <p:txBody>
            <a:bodyPr rtlCol="0" anchor="ctr"/>
            <a:lstStyle/>
            <a:p>
              <a:endParaRPr lang="zh-CN" altLang="en-US"/>
            </a:p>
          </p:txBody>
        </p:sp>
        <p:sp>
          <p:nvSpPr>
            <p:cNvPr id="6263" name="任意多边形: 形状 6262">
              <a:extLst>
                <a:ext uri="{FF2B5EF4-FFF2-40B4-BE49-F238E27FC236}">
                  <a16:creationId xmlns:a16="http://schemas.microsoft.com/office/drawing/2014/main" id="{B3D44AFB-D0B2-FCB6-0BF7-E6A3621701D4}"/>
                </a:ext>
              </a:extLst>
            </p:cNvPr>
            <p:cNvSpPr/>
            <p:nvPr/>
          </p:nvSpPr>
          <p:spPr>
            <a:xfrm>
              <a:off x="5551732" y="4955316"/>
              <a:ext cx="6595" cy="6537"/>
            </a:xfrm>
            <a:custGeom>
              <a:avLst/>
              <a:gdLst>
                <a:gd name="connsiteX0" fmla="*/ 6595 w 6595"/>
                <a:gd name="connsiteY0" fmla="*/ 6538 h 6537"/>
                <a:gd name="connsiteX1" fmla="*/ 0 w 6595"/>
                <a:gd name="connsiteY1" fmla="*/ 6538 h 6537"/>
                <a:gd name="connsiteX2" fmla="*/ 3337 w 6595"/>
                <a:gd name="connsiteY2" fmla="*/ 0 h 6537"/>
                <a:gd name="connsiteX3" fmla="*/ 6584 w 6595"/>
                <a:gd name="connsiteY3" fmla="*/ 3280 h 6537"/>
                <a:gd name="connsiteX4" fmla="*/ 6595 w 6595"/>
                <a:gd name="connsiteY4" fmla="*/ 6538 h 6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6537">
                  <a:moveTo>
                    <a:pt x="6595" y="6538"/>
                  </a:moveTo>
                  <a:cubicBezTo>
                    <a:pt x="4395" y="6538"/>
                    <a:pt x="2200" y="6538"/>
                    <a:pt x="0" y="6538"/>
                  </a:cubicBezTo>
                  <a:cubicBezTo>
                    <a:pt x="80" y="3829"/>
                    <a:pt x="669" y="1383"/>
                    <a:pt x="3337" y="0"/>
                  </a:cubicBezTo>
                  <a:cubicBezTo>
                    <a:pt x="4240" y="1274"/>
                    <a:pt x="6412" y="1286"/>
                    <a:pt x="6584" y="3280"/>
                  </a:cubicBezTo>
                  <a:cubicBezTo>
                    <a:pt x="6589" y="4366"/>
                    <a:pt x="6589" y="5452"/>
                    <a:pt x="6595" y="6538"/>
                  </a:cubicBezTo>
                  <a:close/>
                </a:path>
              </a:pathLst>
            </a:custGeom>
            <a:grpFill/>
            <a:ln w="5715" cap="flat">
              <a:noFill/>
              <a:prstDash val="solid"/>
              <a:miter/>
            </a:ln>
          </p:spPr>
          <p:txBody>
            <a:bodyPr rtlCol="0" anchor="ctr"/>
            <a:lstStyle/>
            <a:p>
              <a:endParaRPr lang="zh-CN" altLang="en-US"/>
            </a:p>
          </p:txBody>
        </p:sp>
        <p:sp>
          <p:nvSpPr>
            <p:cNvPr id="6264" name="任意多边形: 形状 6263">
              <a:extLst>
                <a:ext uri="{FF2B5EF4-FFF2-40B4-BE49-F238E27FC236}">
                  <a16:creationId xmlns:a16="http://schemas.microsoft.com/office/drawing/2014/main" id="{2EE5FA9F-58A7-3882-E57C-44E7B14651C8}"/>
                </a:ext>
              </a:extLst>
            </p:cNvPr>
            <p:cNvSpPr/>
            <p:nvPr/>
          </p:nvSpPr>
          <p:spPr>
            <a:xfrm>
              <a:off x="5561607" y="4949703"/>
              <a:ext cx="6577" cy="5586"/>
            </a:xfrm>
            <a:custGeom>
              <a:avLst/>
              <a:gdLst>
                <a:gd name="connsiteX0" fmla="*/ 0 w 6577"/>
                <a:gd name="connsiteY0" fmla="*/ 5585 h 5586"/>
                <a:gd name="connsiteX1" fmla="*/ 6578 w 6577"/>
                <a:gd name="connsiteY1" fmla="*/ 2293 h 5586"/>
                <a:gd name="connsiteX2" fmla="*/ 3269 w 6577"/>
                <a:gd name="connsiteY2" fmla="*/ 5568 h 5586"/>
                <a:gd name="connsiteX3" fmla="*/ 0 w 6577"/>
                <a:gd name="connsiteY3" fmla="*/ 5585 h 5586"/>
              </a:gdLst>
              <a:ahLst/>
              <a:cxnLst>
                <a:cxn ang="0">
                  <a:pos x="connsiteX0" y="connsiteY0"/>
                </a:cxn>
                <a:cxn ang="0">
                  <a:pos x="connsiteX1" y="connsiteY1"/>
                </a:cxn>
                <a:cxn ang="0">
                  <a:pos x="connsiteX2" y="connsiteY2"/>
                </a:cxn>
                <a:cxn ang="0">
                  <a:pos x="connsiteX3" y="connsiteY3"/>
                </a:cxn>
              </a:cxnLst>
              <a:rect l="l" t="t" r="r" b="b"/>
              <a:pathLst>
                <a:path w="6577" h="5586">
                  <a:moveTo>
                    <a:pt x="0" y="5585"/>
                  </a:moveTo>
                  <a:cubicBezTo>
                    <a:pt x="646" y="1395"/>
                    <a:pt x="1343" y="-2691"/>
                    <a:pt x="6578" y="2293"/>
                  </a:cubicBezTo>
                  <a:cubicBezTo>
                    <a:pt x="5349" y="3258"/>
                    <a:pt x="4263" y="4362"/>
                    <a:pt x="3269" y="5568"/>
                  </a:cubicBezTo>
                  <a:cubicBezTo>
                    <a:pt x="2177" y="5585"/>
                    <a:pt x="1091" y="5590"/>
                    <a:pt x="0" y="5585"/>
                  </a:cubicBezTo>
                  <a:close/>
                </a:path>
              </a:pathLst>
            </a:custGeom>
            <a:grpFill/>
            <a:ln w="5715" cap="flat">
              <a:noFill/>
              <a:prstDash val="solid"/>
              <a:miter/>
            </a:ln>
          </p:spPr>
          <p:txBody>
            <a:bodyPr rtlCol="0" anchor="ctr"/>
            <a:lstStyle/>
            <a:p>
              <a:endParaRPr lang="zh-CN" altLang="en-US"/>
            </a:p>
          </p:txBody>
        </p:sp>
        <p:sp>
          <p:nvSpPr>
            <p:cNvPr id="6265" name="任意多边形: 形状 6264">
              <a:extLst>
                <a:ext uri="{FF2B5EF4-FFF2-40B4-BE49-F238E27FC236}">
                  <a16:creationId xmlns:a16="http://schemas.microsoft.com/office/drawing/2014/main" id="{257503CE-757A-52D5-8C7E-50FB335F79DA}"/>
                </a:ext>
              </a:extLst>
            </p:cNvPr>
            <p:cNvSpPr/>
            <p:nvPr/>
          </p:nvSpPr>
          <p:spPr>
            <a:xfrm>
              <a:off x="5555069" y="4955293"/>
              <a:ext cx="6538" cy="3303"/>
            </a:xfrm>
            <a:custGeom>
              <a:avLst/>
              <a:gdLst>
                <a:gd name="connsiteX0" fmla="*/ 3252 w 6538"/>
                <a:gd name="connsiteY0" fmla="*/ 3303 h 3303"/>
                <a:gd name="connsiteX1" fmla="*/ 0 w 6538"/>
                <a:gd name="connsiteY1" fmla="*/ 23 h 3303"/>
                <a:gd name="connsiteX2" fmla="*/ 6538 w 6538"/>
                <a:gd name="connsiteY2" fmla="*/ 0 h 3303"/>
                <a:gd name="connsiteX3" fmla="*/ 3252 w 6538"/>
                <a:gd name="connsiteY3" fmla="*/ 3303 h 3303"/>
              </a:gdLst>
              <a:ahLst/>
              <a:cxnLst>
                <a:cxn ang="0">
                  <a:pos x="connsiteX0" y="connsiteY0"/>
                </a:cxn>
                <a:cxn ang="0">
                  <a:pos x="connsiteX1" y="connsiteY1"/>
                </a:cxn>
                <a:cxn ang="0">
                  <a:pos x="connsiteX2" y="connsiteY2"/>
                </a:cxn>
                <a:cxn ang="0">
                  <a:pos x="connsiteX3" y="connsiteY3"/>
                </a:cxn>
              </a:cxnLst>
              <a:rect l="l" t="t" r="r" b="b"/>
              <a:pathLst>
                <a:path w="6538" h="3303">
                  <a:moveTo>
                    <a:pt x="3252" y="3303"/>
                  </a:moveTo>
                  <a:cubicBezTo>
                    <a:pt x="2166" y="2212"/>
                    <a:pt x="1086" y="1114"/>
                    <a:pt x="0" y="23"/>
                  </a:cubicBezTo>
                  <a:cubicBezTo>
                    <a:pt x="2177" y="17"/>
                    <a:pt x="4361" y="6"/>
                    <a:pt x="6538" y="0"/>
                  </a:cubicBezTo>
                  <a:cubicBezTo>
                    <a:pt x="5441" y="1097"/>
                    <a:pt x="4343" y="2200"/>
                    <a:pt x="3252" y="3303"/>
                  </a:cubicBezTo>
                  <a:close/>
                </a:path>
              </a:pathLst>
            </a:custGeom>
            <a:grpFill/>
            <a:ln w="5715" cap="flat">
              <a:noFill/>
              <a:prstDash val="solid"/>
              <a:miter/>
            </a:ln>
          </p:spPr>
          <p:txBody>
            <a:bodyPr rtlCol="0" anchor="ctr"/>
            <a:lstStyle/>
            <a:p>
              <a:endParaRPr lang="zh-CN" altLang="en-US"/>
            </a:p>
          </p:txBody>
        </p:sp>
        <p:sp>
          <p:nvSpPr>
            <p:cNvPr id="6266" name="任意多边形: 形状 6265">
              <a:extLst>
                <a:ext uri="{FF2B5EF4-FFF2-40B4-BE49-F238E27FC236}">
                  <a16:creationId xmlns:a16="http://schemas.microsoft.com/office/drawing/2014/main" id="{C7679FF8-2CDA-2DB9-1BD1-8DE25CD22D61}"/>
                </a:ext>
              </a:extLst>
            </p:cNvPr>
            <p:cNvSpPr/>
            <p:nvPr/>
          </p:nvSpPr>
          <p:spPr>
            <a:xfrm>
              <a:off x="5551749" y="4971735"/>
              <a:ext cx="3280" cy="3291"/>
            </a:xfrm>
            <a:custGeom>
              <a:avLst/>
              <a:gdLst>
                <a:gd name="connsiteX0" fmla="*/ 0 w 3280"/>
                <a:gd name="connsiteY0" fmla="*/ 3292 h 3291"/>
                <a:gd name="connsiteX1" fmla="*/ 3280 w 3280"/>
                <a:gd name="connsiteY1" fmla="*/ 0 h 3291"/>
                <a:gd name="connsiteX2" fmla="*/ 0 w 3280"/>
                <a:gd name="connsiteY2" fmla="*/ 3292 h 3291"/>
              </a:gdLst>
              <a:ahLst/>
              <a:cxnLst>
                <a:cxn ang="0">
                  <a:pos x="connsiteX0" y="connsiteY0"/>
                </a:cxn>
                <a:cxn ang="0">
                  <a:pos x="connsiteX1" y="connsiteY1"/>
                </a:cxn>
                <a:cxn ang="0">
                  <a:pos x="connsiteX2" y="connsiteY2"/>
                </a:cxn>
              </a:cxnLst>
              <a:rect l="l" t="t" r="r" b="b"/>
              <a:pathLst>
                <a:path w="3280" h="3291">
                  <a:moveTo>
                    <a:pt x="0" y="3292"/>
                  </a:moveTo>
                  <a:cubicBezTo>
                    <a:pt x="1092" y="2194"/>
                    <a:pt x="2189" y="1097"/>
                    <a:pt x="3280" y="0"/>
                  </a:cubicBezTo>
                  <a:cubicBezTo>
                    <a:pt x="2189" y="1097"/>
                    <a:pt x="1092" y="2194"/>
                    <a:pt x="0" y="3292"/>
                  </a:cubicBezTo>
                  <a:close/>
                </a:path>
              </a:pathLst>
            </a:custGeom>
            <a:grpFill/>
            <a:ln w="5715" cap="flat">
              <a:noFill/>
              <a:prstDash val="solid"/>
              <a:miter/>
            </a:ln>
          </p:spPr>
          <p:txBody>
            <a:bodyPr rtlCol="0" anchor="ctr"/>
            <a:lstStyle/>
            <a:p>
              <a:endParaRPr lang="zh-CN" altLang="en-US"/>
            </a:p>
          </p:txBody>
        </p:sp>
        <p:sp>
          <p:nvSpPr>
            <p:cNvPr id="6267" name="任意多边形: 形状 6266">
              <a:extLst>
                <a:ext uri="{FF2B5EF4-FFF2-40B4-BE49-F238E27FC236}">
                  <a16:creationId xmlns:a16="http://schemas.microsoft.com/office/drawing/2014/main" id="{2D08CCA9-B932-9FF1-2779-2DCB668F85AC}"/>
                </a:ext>
              </a:extLst>
            </p:cNvPr>
            <p:cNvSpPr/>
            <p:nvPr/>
          </p:nvSpPr>
          <p:spPr>
            <a:xfrm>
              <a:off x="5555035" y="4968432"/>
              <a:ext cx="3274" cy="3303"/>
            </a:xfrm>
            <a:custGeom>
              <a:avLst/>
              <a:gdLst>
                <a:gd name="connsiteX0" fmla="*/ 0 w 3274"/>
                <a:gd name="connsiteY0" fmla="*/ 3303 h 3303"/>
                <a:gd name="connsiteX1" fmla="*/ 3275 w 3274"/>
                <a:gd name="connsiteY1" fmla="*/ 0 h 3303"/>
                <a:gd name="connsiteX2" fmla="*/ 0 w 3274"/>
                <a:gd name="connsiteY2" fmla="*/ 3303 h 3303"/>
              </a:gdLst>
              <a:ahLst/>
              <a:cxnLst>
                <a:cxn ang="0">
                  <a:pos x="connsiteX0" y="connsiteY0"/>
                </a:cxn>
                <a:cxn ang="0">
                  <a:pos x="connsiteX1" y="connsiteY1"/>
                </a:cxn>
                <a:cxn ang="0">
                  <a:pos x="connsiteX2" y="connsiteY2"/>
                </a:cxn>
              </a:cxnLst>
              <a:rect l="l" t="t" r="r" b="b"/>
              <a:pathLst>
                <a:path w="3274" h="3303">
                  <a:moveTo>
                    <a:pt x="0" y="3303"/>
                  </a:moveTo>
                  <a:cubicBezTo>
                    <a:pt x="1092" y="2200"/>
                    <a:pt x="2183" y="1097"/>
                    <a:pt x="3275" y="0"/>
                  </a:cubicBezTo>
                  <a:cubicBezTo>
                    <a:pt x="2183" y="1103"/>
                    <a:pt x="1092" y="2200"/>
                    <a:pt x="0" y="3303"/>
                  </a:cubicBezTo>
                  <a:close/>
                </a:path>
              </a:pathLst>
            </a:custGeom>
            <a:grpFill/>
            <a:ln w="5715" cap="flat">
              <a:noFill/>
              <a:prstDash val="solid"/>
              <a:miter/>
            </a:ln>
          </p:spPr>
          <p:txBody>
            <a:bodyPr rtlCol="0" anchor="ctr"/>
            <a:lstStyle/>
            <a:p>
              <a:endParaRPr lang="zh-CN" altLang="en-US"/>
            </a:p>
          </p:txBody>
        </p:sp>
        <p:sp>
          <p:nvSpPr>
            <p:cNvPr id="6268" name="任意多边形: 形状 6267">
              <a:extLst>
                <a:ext uri="{FF2B5EF4-FFF2-40B4-BE49-F238E27FC236}">
                  <a16:creationId xmlns:a16="http://schemas.microsoft.com/office/drawing/2014/main" id="{543BD35D-B903-AD67-A836-06AF030A6BBC}"/>
                </a:ext>
              </a:extLst>
            </p:cNvPr>
            <p:cNvSpPr/>
            <p:nvPr/>
          </p:nvSpPr>
          <p:spPr>
            <a:xfrm>
              <a:off x="5558327" y="4961865"/>
              <a:ext cx="1476" cy="3291"/>
            </a:xfrm>
            <a:custGeom>
              <a:avLst/>
              <a:gdLst>
                <a:gd name="connsiteX0" fmla="*/ 23 w 1476"/>
                <a:gd name="connsiteY0" fmla="*/ 3292 h 3291"/>
                <a:gd name="connsiteX1" fmla="*/ 0 w 1476"/>
                <a:gd name="connsiteY1" fmla="*/ 0 h 3291"/>
                <a:gd name="connsiteX2" fmla="*/ 1269 w 1476"/>
                <a:gd name="connsiteY2" fmla="*/ 2326 h 3291"/>
                <a:gd name="connsiteX3" fmla="*/ 23 w 1476"/>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6" h="3291">
                  <a:moveTo>
                    <a:pt x="23" y="3292"/>
                  </a:moveTo>
                  <a:cubicBezTo>
                    <a:pt x="17" y="2194"/>
                    <a:pt x="6" y="1097"/>
                    <a:pt x="0" y="0"/>
                  </a:cubicBezTo>
                  <a:cubicBezTo>
                    <a:pt x="1291" y="457"/>
                    <a:pt x="1800" y="1274"/>
                    <a:pt x="1269" y="2326"/>
                  </a:cubicBezTo>
                  <a:cubicBezTo>
                    <a:pt x="1057" y="2755"/>
                    <a:pt x="451" y="2977"/>
                    <a:pt x="23" y="3292"/>
                  </a:cubicBezTo>
                  <a:close/>
                </a:path>
              </a:pathLst>
            </a:custGeom>
            <a:grpFill/>
            <a:ln w="5715" cap="flat">
              <a:noFill/>
              <a:prstDash val="solid"/>
              <a:miter/>
            </a:ln>
          </p:spPr>
          <p:txBody>
            <a:bodyPr rtlCol="0" anchor="ctr"/>
            <a:lstStyle/>
            <a:p>
              <a:endParaRPr lang="zh-CN" altLang="en-US"/>
            </a:p>
          </p:txBody>
        </p:sp>
        <p:sp>
          <p:nvSpPr>
            <p:cNvPr id="6269" name="任意多边形: 形状 6268">
              <a:extLst>
                <a:ext uri="{FF2B5EF4-FFF2-40B4-BE49-F238E27FC236}">
                  <a16:creationId xmlns:a16="http://schemas.microsoft.com/office/drawing/2014/main" id="{0D7DE718-F841-8E6F-2ADB-535187C74A2E}"/>
                </a:ext>
              </a:extLst>
            </p:cNvPr>
            <p:cNvSpPr/>
            <p:nvPr/>
          </p:nvSpPr>
          <p:spPr>
            <a:xfrm>
              <a:off x="5564876" y="4951996"/>
              <a:ext cx="3309" cy="3274"/>
            </a:xfrm>
            <a:custGeom>
              <a:avLst/>
              <a:gdLst>
                <a:gd name="connsiteX0" fmla="*/ 0 w 3309"/>
                <a:gd name="connsiteY0" fmla="*/ 3275 h 3274"/>
                <a:gd name="connsiteX1" fmla="*/ 3309 w 3309"/>
                <a:gd name="connsiteY1" fmla="*/ 0 h 3274"/>
                <a:gd name="connsiteX2" fmla="*/ 0 w 3309"/>
                <a:gd name="connsiteY2" fmla="*/ 3275 h 3274"/>
              </a:gdLst>
              <a:ahLst/>
              <a:cxnLst>
                <a:cxn ang="0">
                  <a:pos x="connsiteX0" y="connsiteY0"/>
                </a:cxn>
                <a:cxn ang="0">
                  <a:pos x="connsiteX1" y="connsiteY1"/>
                </a:cxn>
                <a:cxn ang="0">
                  <a:pos x="connsiteX2" y="connsiteY2"/>
                </a:cxn>
              </a:cxnLst>
              <a:rect l="l" t="t" r="r" b="b"/>
              <a:pathLst>
                <a:path w="3309" h="3274">
                  <a:moveTo>
                    <a:pt x="0" y="3275"/>
                  </a:moveTo>
                  <a:cubicBezTo>
                    <a:pt x="1103" y="2183"/>
                    <a:pt x="2206" y="1091"/>
                    <a:pt x="3309" y="0"/>
                  </a:cubicBezTo>
                  <a:cubicBezTo>
                    <a:pt x="2206" y="1091"/>
                    <a:pt x="1103" y="2183"/>
                    <a:pt x="0" y="3275"/>
                  </a:cubicBezTo>
                  <a:close/>
                </a:path>
              </a:pathLst>
            </a:custGeom>
            <a:grpFill/>
            <a:ln w="5715" cap="flat">
              <a:noFill/>
              <a:prstDash val="solid"/>
              <a:miter/>
            </a:ln>
          </p:spPr>
          <p:txBody>
            <a:bodyPr rtlCol="0" anchor="ctr"/>
            <a:lstStyle/>
            <a:p>
              <a:endParaRPr lang="zh-CN" altLang="en-US"/>
            </a:p>
          </p:txBody>
        </p:sp>
        <p:sp>
          <p:nvSpPr>
            <p:cNvPr id="6270" name="任意多边形: 形状 6269">
              <a:extLst>
                <a:ext uri="{FF2B5EF4-FFF2-40B4-BE49-F238E27FC236}">
                  <a16:creationId xmlns:a16="http://schemas.microsoft.com/office/drawing/2014/main" id="{23E252A6-F08C-7985-F0BA-450471133471}"/>
                </a:ext>
              </a:extLst>
            </p:cNvPr>
            <p:cNvSpPr/>
            <p:nvPr/>
          </p:nvSpPr>
          <p:spPr>
            <a:xfrm>
              <a:off x="5282075" y="5346730"/>
              <a:ext cx="6583" cy="3274"/>
            </a:xfrm>
            <a:custGeom>
              <a:avLst/>
              <a:gdLst>
                <a:gd name="connsiteX0" fmla="*/ 6584 w 6583"/>
                <a:gd name="connsiteY0" fmla="*/ 0 h 3274"/>
                <a:gd name="connsiteX1" fmla="*/ 0 w 6583"/>
                <a:gd name="connsiteY1" fmla="*/ 3275 h 3274"/>
                <a:gd name="connsiteX2" fmla="*/ 6584 w 6583"/>
                <a:gd name="connsiteY2" fmla="*/ 0 h 3274"/>
              </a:gdLst>
              <a:ahLst/>
              <a:cxnLst>
                <a:cxn ang="0">
                  <a:pos x="connsiteX0" y="connsiteY0"/>
                </a:cxn>
                <a:cxn ang="0">
                  <a:pos x="connsiteX1" y="connsiteY1"/>
                </a:cxn>
                <a:cxn ang="0">
                  <a:pos x="connsiteX2" y="connsiteY2"/>
                </a:cxn>
              </a:cxnLst>
              <a:rect l="l" t="t" r="r" b="b"/>
              <a:pathLst>
                <a:path w="6583" h="3274">
                  <a:moveTo>
                    <a:pt x="6584" y="0"/>
                  </a:moveTo>
                  <a:cubicBezTo>
                    <a:pt x="5166" y="2652"/>
                    <a:pt x="2715" y="3235"/>
                    <a:pt x="0" y="3275"/>
                  </a:cubicBezTo>
                  <a:cubicBezTo>
                    <a:pt x="1423" y="640"/>
                    <a:pt x="3875" y="63"/>
                    <a:pt x="6584" y="0"/>
                  </a:cubicBezTo>
                  <a:close/>
                </a:path>
              </a:pathLst>
            </a:custGeom>
            <a:grpFill/>
            <a:ln w="5715" cap="flat">
              <a:noFill/>
              <a:prstDash val="solid"/>
              <a:miter/>
            </a:ln>
          </p:spPr>
          <p:txBody>
            <a:bodyPr rtlCol="0" anchor="ctr"/>
            <a:lstStyle/>
            <a:p>
              <a:endParaRPr lang="zh-CN" altLang="en-US"/>
            </a:p>
          </p:txBody>
        </p:sp>
        <p:sp>
          <p:nvSpPr>
            <p:cNvPr id="6271" name="任意多边形: 形状 6270">
              <a:extLst>
                <a:ext uri="{FF2B5EF4-FFF2-40B4-BE49-F238E27FC236}">
                  <a16:creationId xmlns:a16="http://schemas.microsoft.com/office/drawing/2014/main" id="{13F8960A-EE8E-F1B4-3B98-D230ED8F7DEA}"/>
                </a:ext>
              </a:extLst>
            </p:cNvPr>
            <p:cNvSpPr/>
            <p:nvPr/>
          </p:nvSpPr>
          <p:spPr>
            <a:xfrm>
              <a:off x="5291899" y="5340216"/>
              <a:ext cx="1516" cy="3223"/>
            </a:xfrm>
            <a:custGeom>
              <a:avLst/>
              <a:gdLst>
                <a:gd name="connsiteX0" fmla="*/ 0 w 1516"/>
                <a:gd name="connsiteY0" fmla="*/ 0 h 3223"/>
                <a:gd name="connsiteX1" fmla="*/ 1309 w 1516"/>
                <a:gd name="connsiteY1" fmla="*/ 2269 h 3223"/>
                <a:gd name="connsiteX2" fmla="*/ 51 w 1516"/>
                <a:gd name="connsiteY2" fmla="*/ 3223 h 3223"/>
                <a:gd name="connsiteX3" fmla="*/ 0 w 1516"/>
                <a:gd name="connsiteY3" fmla="*/ 0 h 3223"/>
              </a:gdLst>
              <a:ahLst/>
              <a:cxnLst>
                <a:cxn ang="0">
                  <a:pos x="connsiteX0" y="connsiteY0"/>
                </a:cxn>
                <a:cxn ang="0">
                  <a:pos x="connsiteX1" y="connsiteY1"/>
                </a:cxn>
                <a:cxn ang="0">
                  <a:pos x="connsiteX2" y="connsiteY2"/>
                </a:cxn>
                <a:cxn ang="0">
                  <a:pos x="connsiteX3" y="connsiteY3"/>
                </a:cxn>
              </a:cxnLst>
              <a:rect l="l" t="t" r="r" b="b"/>
              <a:pathLst>
                <a:path w="1516" h="3223">
                  <a:moveTo>
                    <a:pt x="0" y="0"/>
                  </a:moveTo>
                  <a:cubicBezTo>
                    <a:pt x="1320" y="411"/>
                    <a:pt x="1846" y="1211"/>
                    <a:pt x="1309" y="2269"/>
                  </a:cubicBezTo>
                  <a:cubicBezTo>
                    <a:pt x="1097" y="2692"/>
                    <a:pt x="480" y="2909"/>
                    <a:pt x="51" y="3223"/>
                  </a:cubicBezTo>
                  <a:cubicBezTo>
                    <a:pt x="46" y="2149"/>
                    <a:pt x="29" y="1074"/>
                    <a:pt x="0" y="0"/>
                  </a:cubicBezTo>
                  <a:close/>
                </a:path>
              </a:pathLst>
            </a:custGeom>
            <a:grpFill/>
            <a:ln w="5715" cap="flat">
              <a:noFill/>
              <a:prstDash val="solid"/>
              <a:miter/>
            </a:ln>
          </p:spPr>
          <p:txBody>
            <a:bodyPr rtlCol="0" anchor="ctr"/>
            <a:lstStyle/>
            <a:p>
              <a:endParaRPr lang="zh-CN" altLang="en-US"/>
            </a:p>
          </p:txBody>
        </p:sp>
        <p:sp>
          <p:nvSpPr>
            <p:cNvPr id="6272" name="任意多边形: 形状 6271">
              <a:extLst>
                <a:ext uri="{FF2B5EF4-FFF2-40B4-BE49-F238E27FC236}">
                  <a16:creationId xmlns:a16="http://schemas.microsoft.com/office/drawing/2014/main" id="{CA13A1BF-03D9-FE25-6581-C633011C1537}"/>
                </a:ext>
              </a:extLst>
            </p:cNvPr>
            <p:cNvSpPr/>
            <p:nvPr/>
          </p:nvSpPr>
          <p:spPr>
            <a:xfrm>
              <a:off x="5693166" y="5355855"/>
              <a:ext cx="39444" cy="50743"/>
            </a:xfrm>
            <a:custGeom>
              <a:avLst/>
              <a:gdLst>
                <a:gd name="connsiteX0" fmla="*/ 0 w 39444"/>
                <a:gd name="connsiteY0" fmla="*/ 23754 h 50743"/>
                <a:gd name="connsiteX1" fmla="*/ 15551 w 39444"/>
                <a:gd name="connsiteY1" fmla="*/ 12004 h 50743"/>
                <a:gd name="connsiteX2" fmla="*/ 9778 w 39444"/>
                <a:gd name="connsiteY2" fmla="*/ 3985 h 50743"/>
                <a:gd name="connsiteX3" fmla="*/ 9858 w 39444"/>
                <a:gd name="connsiteY3" fmla="*/ 745 h 50743"/>
                <a:gd name="connsiteX4" fmla="*/ 25472 w 39444"/>
                <a:gd name="connsiteY4" fmla="*/ 6409 h 50743"/>
                <a:gd name="connsiteX5" fmla="*/ 26197 w 39444"/>
                <a:gd name="connsiteY5" fmla="*/ 11649 h 50743"/>
                <a:gd name="connsiteX6" fmla="*/ 25437 w 39444"/>
                <a:gd name="connsiteY6" fmla="*/ 23108 h 50743"/>
                <a:gd name="connsiteX7" fmla="*/ 36502 w 39444"/>
                <a:gd name="connsiteY7" fmla="*/ 21862 h 50743"/>
                <a:gd name="connsiteX8" fmla="*/ 39445 w 39444"/>
                <a:gd name="connsiteY8" fmla="*/ 20479 h 50743"/>
                <a:gd name="connsiteX9" fmla="*/ 34633 w 39444"/>
                <a:gd name="connsiteY9" fmla="*/ 27880 h 50743"/>
                <a:gd name="connsiteX10" fmla="*/ 29581 w 39444"/>
                <a:gd name="connsiteY10" fmla="*/ 36927 h 50743"/>
                <a:gd name="connsiteX11" fmla="*/ 15728 w 39444"/>
                <a:gd name="connsiteY11" fmla="*/ 50048 h 50743"/>
                <a:gd name="connsiteX12" fmla="*/ 9847 w 39444"/>
                <a:gd name="connsiteY12" fmla="*/ 46797 h 50743"/>
                <a:gd name="connsiteX13" fmla="*/ 7630 w 39444"/>
                <a:gd name="connsiteY13" fmla="*/ 42802 h 50743"/>
                <a:gd name="connsiteX14" fmla="*/ 23 w 39444"/>
                <a:gd name="connsiteY14" fmla="*/ 33681 h 50743"/>
                <a:gd name="connsiteX15" fmla="*/ 0 w 39444"/>
                <a:gd name="connsiteY15" fmla="*/ 23754 h 5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444" h="50743">
                  <a:moveTo>
                    <a:pt x="0" y="23754"/>
                  </a:moveTo>
                  <a:cubicBezTo>
                    <a:pt x="5075" y="19679"/>
                    <a:pt x="11842" y="17679"/>
                    <a:pt x="15551" y="12004"/>
                  </a:cubicBezTo>
                  <a:cubicBezTo>
                    <a:pt x="20168" y="4946"/>
                    <a:pt x="15905" y="3643"/>
                    <a:pt x="9778" y="3985"/>
                  </a:cubicBezTo>
                  <a:cubicBezTo>
                    <a:pt x="9818" y="2906"/>
                    <a:pt x="9841" y="1825"/>
                    <a:pt x="9858" y="745"/>
                  </a:cubicBezTo>
                  <a:cubicBezTo>
                    <a:pt x="15556" y="1139"/>
                    <a:pt x="22911" y="-3495"/>
                    <a:pt x="25472" y="6409"/>
                  </a:cubicBezTo>
                  <a:cubicBezTo>
                    <a:pt x="25952" y="8261"/>
                    <a:pt x="28729" y="10358"/>
                    <a:pt x="26197" y="11649"/>
                  </a:cubicBezTo>
                  <a:cubicBezTo>
                    <a:pt x="19214" y="15204"/>
                    <a:pt x="24032" y="20725"/>
                    <a:pt x="25437" y="23108"/>
                  </a:cubicBezTo>
                  <a:cubicBezTo>
                    <a:pt x="28655" y="28554"/>
                    <a:pt x="32764" y="22954"/>
                    <a:pt x="36502" y="21862"/>
                  </a:cubicBezTo>
                  <a:cubicBezTo>
                    <a:pt x="37531" y="21559"/>
                    <a:pt x="38468" y="20948"/>
                    <a:pt x="39445" y="20479"/>
                  </a:cubicBezTo>
                  <a:cubicBezTo>
                    <a:pt x="39268" y="23874"/>
                    <a:pt x="37605" y="26200"/>
                    <a:pt x="34633" y="27880"/>
                  </a:cubicBezTo>
                  <a:cubicBezTo>
                    <a:pt x="31198" y="29823"/>
                    <a:pt x="29666" y="33018"/>
                    <a:pt x="29581" y="36927"/>
                  </a:cubicBezTo>
                  <a:cubicBezTo>
                    <a:pt x="27203" y="43528"/>
                    <a:pt x="19271" y="44202"/>
                    <a:pt x="15728" y="50048"/>
                  </a:cubicBezTo>
                  <a:cubicBezTo>
                    <a:pt x="14162" y="52632"/>
                    <a:pt x="12322" y="47214"/>
                    <a:pt x="9847" y="46797"/>
                  </a:cubicBezTo>
                  <a:cubicBezTo>
                    <a:pt x="8727" y="45671"/>
                    <a:pt x="7584" y="44328"/>
                    <a:pt x="7630" y="42802"/>
                  </a:cubicBezTo>
                  <a:cubicBezTo>
                    <a:pt x="7830" y="35412"/>
                    <a:pt x="6292" y="33464"/>
                    <a:pt x="23" y="33681"/>
                  </a:cubicBezTo>
                  <a:cubicBezTo>
                    <a:pt x="2012" y="30360"/>
                    <a:pt x="2018" y="27057"/>
                    <a:pt x="0" y="23754"/>
                  </a:cubicBezTo>
                  <a:close/>
                </a:path>
              </a:pathLst>
            </a:custGeom>
            <a:grpFill/>
            <a:ln w="5715" cap="flat">
              <a:noFill/>
              <a:prstDash val="solid"/>
              <a:miter/>
            </a:ln>
          </p:spPr>
          <p:txBody>
            <a:bodyPr rtlCol="0" anchor="ctr"/>
            <a:lstStyle/>
            <a:p>
              <a:endParaRPr lang="zh-CN" altLang="en-US"/>
            </a:p>
          </p:txBody>
        </p:sp>
        <p:sp>
          <p:nvSpPr>
            <p:cNvPr id="6273" name="任意多边形: 形状 6272">
              <a:extLst>
                <a:ext uri="{FF2B5EF4-FFF2-40B4-BE49-F238E27FC236}">
                  <a16:creationId xmlns:a16="http://schemas.microsoft.com/office/drawing/2014/main" id="{09A5F9D1-7115-F315-7DE1-A80DC86D363C}"/>
                </a:ext>
              </a:extLst>
            </p:cNvPr>
            <p:cNvSpPr/>
            <p:nvPr/>
          </p:nvSpPr>
          <p:spPr>
            <a:xfrm>
              <a:off x="4930202" y="4697338"/>
              <a:ext cx="5738" cy="7923"/>
            </a:xfrm>
            <a:custGeom>
              <a:avLst/>
              <a:gdLst>
                <a:gd name="connsiteX0" fmla="*/ 3269 w 5738"/>
                <a:gd name="connsiteY0" fmla="*/ 7923 h 7923"/>
                <a:gd name="connsiteX1" fmla="*/ 0 w 5738"/>
                <a:gd name="connsiteY1" fmla="*/ 1374 h 7923"/>
                <a:gd name="connsiteX2" fmla="*/ 5338 w 5738"/>
                <a:gd name="connsiteY2" fmla="*/ 991 h 7923"/>
                <a:gd name="connsiteX3" fmla="*/ 3269 w 5738"/>
                <a:gd name="connsiteY3" fmla="*/ 7923 h 7923"/>
              </a:gdLst>
              <a:ahLst/>
              <a:cxnLst>
                <a:cxn ang="0">
                  <a:pos x="connsiteX0" y="connsiteY0"/>
                </a:cxn>
                <a:cxn ang="0">
                  <a:pos x="connsiteX1" y="connsiteY1"/>
                </a:cxn>
                <a:cxn ang="0">
                  <a:pos x="connsiteX2" y="connsiteY2"/>
                </a:cxn>
                <a:cxn ang="0">
                  <a:pos x="connsiteX3" y="connsiteY3"/>
                </a:cxn>
              </a:cxnLst>
              <a:rect l="l" t="t" r="r" b="b"/>
              <a:pathLst>
                <a:path w="5738" h="7923">
                  <a:moveTo>
                    <a:pt x="3269" y="7923"/>
                  </a:moveTo>
                  <a:cubicBezTo>
                    <a:pt x="589" y="6535"/>
                    <a:pt x="86" y="4060"/>
                    <a:pt x="0" y="1374"/>
                  </a:cubicBezTo>
                  <a:cubicBezTo>
                    <a:pt x="1818" y="1105"/>
                    <a:pt x="3978" y="-1323"/>
                    <a:pt x="5338" y="991"/>
                  </a:cubicBezTo>
                  <a:cubicBezTo>
                    <a:pt x="6784" y="3466"/>
                    <a:pt x="3903" y="5557"/>
                    <a:pt x="3269" y="7923"/>
                  </a:cubicBezTo>
                  <a:close/>
                </a:path>
              </a:pathLst>
            </a:custGeom>
            <a:grpFill/>
            <a:ln w="5715" cap="flat">
              <a:noFill/>
              <a:prstDash val="solid"/>
              <a:miter/>
            </a:ln>
          </p:spPr>
          <p:txBody>
            <a:bodyPr rtlCol="0" anchor="ctr"/>
            <a:lstStyle/>
            <a:p>
              <a:endParaRPr lang="zh-CN" altLang="en-US"/>
            </a:p>
          </p:txBody>
        </p:sp>
        <p:sp>
          <p:nvSpPr>
            <p:cNvPr id="6274" name="任意多边形: 形状 6273">
              <a:extLst>
                <a:ext uri="{FF2B5EF4-FFF2-40B4-BE49-F238E27FC236}">
                  <a16:creationId xmlns:a16="http://schemas.microsoft.com/office/drawing/2014/main" id="{BBB88237-CCED-9200-93BE-0FBE565FB450}"/>
                </a:ext>
              </a:extLst>
            </p:cNvPr>
            <p:cNvSpPr/>
            <p:nvPr/>
          </p:nvSpPr>
          <p:spPr>
            <a:xfrm>
              <a:off x="4907177" y="4700322"/>
              <a:ext cx="3326" cy="3350"/>
            </a:xfrm>
            <a:custGeom>
              <a:avLst/>
              <a:gdLst>
                <a:gd name="connsiteX0" fmla="*/ 0 w 3326"/>
                <a:gd name="connsiteY0" fmla="*/ 1682 h 3350"/>
                <a:gd name="connsiteX1" fmla="*/ 3326 w 3326"/>
                <a:gd name="connsiteY1" fmla="*/ 1648 h 3350"/>
                <a:gd name="connsiteX2" fmla="*/ 0 w 3326"/>
                <a:gd name="connsiteY2" fmla="*/ 1682 h 3350"/>
              </a:gdLst>
              <a:ahLst/>
              <a:cxnLst>
                <a:cxn ang="0">
                  <a:pos x="connsiteX0" y="connsiteY0"/>
                </a:cxn>
                <a:cxn ang="0">
                  <a:pos x="connsiteX1" y="connsiteY1"/>
                </a:cxn>
                <a:cxn ang="0">
                  <a:pos x="connsiteX2" y="connsiteY2"/>
                </a:cxn>
              </a:cxnLst>
              <a:rect l="l" t="t" r="r" b="b"/>
              <a:pathLst>
                <a:path w="3326" h="3350">
                  <a:moveTo>
                    <a:pt x="0" y="1682"/>
                  </a:moveTo>
                  <a:cubicBezTo>
                    <a:pt x="1086" y="-546"/>
                    <a:pt x="2195" y="-564"/>
                    <a:pt x="3326" y="1648"/>
                  </a:cubicBezTo>
                  <a:cubicBezTo>
                    <a:pt x="2240" y="3871"/>
                    <a:pt x="1132" y="3951"/>
                    <a:pt x="0" y="1682"/>
                  </a:cubicBezTo>
                  <a:close/>
                </a:path>
              </a:pathLst>
            </a:custGeom>
            <a:grpFill/>
            <a:ln w="5715" cap="flat">
              <a:noFill/>
              <a:prstDash val="solid"/>
              <a:miter/>
            </a:ln>
          </p:spPr>
          <p:txBody>
            <a:bodyPr rtlCol="0" anchor="ctr"/>
            <a:lstStyle/>
            <a:p>
              <a:endParaRPr lang="zh-CN" altLang="en-US"/>
            </a:p>
          </p:txBody>
        </p:sp>
        <p:sp>
          <p:nvSpPr>
            <p:cNvPr id="6275" name="任意多边形: 形状 6274">
              <a:extLst>
                <a:ext uri="{FF2B5EF4-FFF2-40B4-BE49-F238E27FC236}">
                  <a16:creationId xmlns:a16="http://schemas.microsoft.com/office/drawing/2014/main" id="{AE01BF6D-893C-85BF-8E41-EE8BAE7503C3}"/>
                </a:ext>
              </a:extLst>
            </p:cNvPr>
            <p:cNvSpPr/>
            <p:nvPr/>
          </p:nvSpPr>
          <p:spPr>
            <a:xfrm>
              <a:off x="4907182" y="4708582"/>
              <a:ext cx="3297" cy="3303"/>
            </a:xfrm>
            <a:custGeom>
              <a:avLst/>
              <a:gdLst>
                <a:gd name="connsiteX0" fmla="*/ 3298 w 3297"/>
                <a:gd name="connsiteY0" fmla="*/ 0 h 3303"/>
                <a:gd name="connsiteX1" fmla="*/ 0 w 3297"/>
                <a:gd name="connsiteY1" fmla="*/ 3303 h 3303"/>
                <a:gd name="connsiteX2" fmla="*/ 3298 w 3297"/>
                <a:gd name="connsiteY2" fmla="*/ 0 h 3303"/>
              </a:gdLst>
              <a:ahLst/>
              <a:cxnLst>
                <a:cxn ang="0">
                  <a:pos x="connsiteX0" y="connsiteY0"/>
                </a:cxn>
                <a:cxn ang="0">
                  <a:pos x="connsiteX1" y="connsiteY1"/>
                </a:cxn>
                <a:cxn ang="0">
                  <a:pos x="connsiteX2" y="connsiteY2"/>
                </a:cxn>
              </a:cxnLst>
              <a:rect l="l" t="t" r="r" b="b"/>
              <a:pathLst>
                <a:path w="3297" h="3303">
                  <a:moveTo>
                    <a:pt x="3298" y="0"/>
                  </a:moveTo>
                  <a:cubicBezTo>
                    <a:pt x="2200" y="1103"/>
                    <a:pt x="1097" y="2206"/>
                    <a:pt x="0" y="3303"/>
                  </a:cubicBezTo>
                  <a:cubicBezTo>
                    <a:pt x="1097" y="2206"/>
                    <a:pt x="2195" y="1103"/>
                    <a:pt x="3298" y="0"/>
                  </a:cubicBezTo>
                  <a:close/>
                </a:path>
              </a:pathLst>
            </a:custGeom>
            <a:grpFill/>
            <a:ln w="5715" cap="flat">
              <a:noFill/>
              <a:prstDash val="solid"/>
              <a:miter/>
            </a:ln>
          </p:spPr>
          <p:txBody>
            <a:bodyPr rtlCol="0" anchor="ctr"/>
            <a:lstStyle/>
            <a:p>
              <a:endParaRPr lang="zh-CN" altLang="en-US"/>
            </a:p>
          </p:txBody>
        </p:sp>
        <p:sp>
          <p:nvSpPr>
            <p:cNvPr id="6276" name="任意多边形: 形状 6275">
              <a:extLst>
                <a:ext uri="{FF2B5EF4-FFF2-40B4-BE49-F238E27FC236}">
                  <a16:creationId xmlns:a16="http://schemas.microsoft.com/office/drawing/2014/main" id="{1915E933-F452-2BE8-18B9-9ACB83308E35}"/>
                </a:ext>
              </a:extLst>
            </p:cNvPr>
            <p:cNvSpPr/>
            <p:nvPr/>
          </p:nvSpPr>
          <p:spPr>
            <a:xfrm>
              <a:off x="5607670" y="5210674"/>
              <a:ext cx="9824" cy="8427"/>
            </a:xfrm>
            <a:custGeom>
              <a:avLst/>
              <a:gdLst>
                <a:gd name="connsiteX0" fmla="*/ 3275 w 9824"/>
                <a:gd name="connsiteY0" fmla="*/ 7749 h 8427"/>
                <a:gd name="connsiteX1" fmla="*/ 0 w 9824"/>
                <a:gd name="connsiteY1" fmla="*/ 4469 h 8427"/>
                <a:gd name="connsiteX2" fmla="*/ 9824 w 9824"/>
                <a:gd name="connsiteY2" fmla="*/ 1188 h 8427"/>
                <a:gd name="connsiteX3" fmla="*/ 6538 w 9824"/>
                <a:gd name="connsiteY3" fmla="*/ 7738 h 8427"/>
                <a:gd name="connsiteX4" fmla="*/ 3275 w 9824"/>
                <a:gd name="connsiteY4" fmla="*/ 7749 h 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24" h="8427">
                  <a:moveTo>
                    <a:pt x="3275" y="7749"/>
                  </a:moveTo>
                  <a:cubicBezTo>
                    <a:pt x="2183" y="6658"/>
                    <a:pt x="1092" y="5560"/>
                    <a:pt x="0" y="4469"/>
                  </a:cubicBezTo>
                  <a:cubicBezTo>
                    <a:pt x="2709" y="1686"/>
                    <a:pt x="5155" y="-1898"/>
                    <a:pt x="9824" y="1188"/>
                  </a:cubicBezTo>
                  <a:cubicBezTo>
                    <a:pt x="8727" y="3371"/>
                    <a:pt x="7635" y="5555"/>
                    <a:pt x="6538" y="7738"/>
                  </a:cubicBezTo>
                  <a:cubicBezTo>
                    <a:pt x="5452" y="8652"/>
                    <a:pt x="4366" y="8658"/>
                    <a:pt x="3275" y="7749"/>
                  </a:cubicBezTo>
                  <a:close/>
                </a:path>
              </a:pathLst>
            </a:custGeom>
            <a:grpFill/>
            <a:ln w="5715" cap="flat">
              <a:noFill/>
              <a:prstDash val="solid"/>
              <a:miter/>
            </a:ln>
          </p:spPr>
          <p:txBody>
            <a:bodyPr rtlCol="0" anchor="ctr"/>
            <a:lstStyle/>
            <a:p>
              <a:endParaRPr lang="zh-CN" altLang="en-US"/>
            </a:p>
          </p:txBody>
        </p:sp>
        <p:sp>
          <p:nvSpPr>
            <p:cNvPr id="6277" name="任意多边形: 形状 6276">
              <a:extLst>
                <a:ext uri="{FF2B5EF4-FFF2-40B4-BE49-F238E27FC236}">
                  <a16:creationId xmlns:a16="http://schemas.microsoft.com/office/drawing/2014/main" id="{8D1B33AA-37EB-A61E-93BC-E4BF3489263E}"/>
                </a:ext>
              </a:extLst>
            </p:cNvPr>
            <p:cNvSpPr/>
            <p:nvPr/>
          </p:nvSpPr>
          <p:spPr>
            <a:xfrm>
              <a:off x="5654438" y="5237869"/>
              <a:ext cx="2541" cy="3597"/>
            </a:xfrm>
            <a:custGeom>
              <a:avLst/>
              <a:gdLst>
                <a:gd name="connsiteX0" fmla="*/ 2541 w 2541"/>
                <a:gd name="connsiteY0" fmla="*/ 3597 h 3597"/>
                <a:gd name="connsiteX1" fmla="*/ 175 w 2541"/>
                <a:gd name="connsiteY1" fmla="*/ 368 h 3597"/>
                <a:gd name="connsiteX2" fmla="*/ 2535 w 2541"/>
                <a:gd name="connsiteY2" fmla="*/ 3597 h 3597"/>
                <a:gd name="connsiteX3" fmla="*/ 2541 w 2541"/>
                <a:gd name="connsiteY3" fmla="*/ 3597 h 3597"/>
              </a:gdLst>
              <a:ahLst/>
              <a:cxnLst>
                <a:cxn ang="0">
                  <a:pos x="connsiteX0" y="connsiteY0"/>
                </a:cxn>
                <a:cxn ang="0">
                  <a:pos x="connsiteX1" y="connsiteY1"/>
                </a:cxn>
                <a:cxn ang="0">
                  <a:pos x="connsiteX2" y="connsiteY2"/>
                </a:cxn>
                <a:cxn ang="0">
                  <a:pos x="connsiteX3" y="connsiteY3"/>
                </a:cxn>
              </a:cxnLst>
              <a:rect l="l" t="t" r="r" b="b"/>
              <a:pathLst>
                <a:path w="2541" h="3597">
                  <a:moveTo>
                    <a:pt x="2541" y="3597"/>
                  </a:moveTo>
                  <a:cubicBezTo>
                    <a:pt x="1124" y="2871"/>
                    <a:pt x="-551" y="665"/>
                    <a:pt x="175" y="368"/>
                  </a:cubicBezTo>
                  <a:cubicBezTo>
                    <a:pt x="3901" y="-1158"/>
                    <a:pt x="1672" y="2483"/>
                    <a:pt x="2535" y="3597"/>
                  </a:cubicBezTo>
                  <a:lnTo>
                    <a:pt x="2541" y="3597"/>
                  </a:lnTo>
                  <a:close/>
                </a:path>
              </a:pathLst>
            </a:custGeom>
            <a:grpFill/>
            <a:ln w="5715" cap="flat">
              <a:noFill/>
              <a:prstDash val="solid"/>
              <a:miter/>
            </a:ln>
          </p:spPr>
          <p:txBody>
            <a:bodyPr rtlCol="0" anchor="ctr"/>
            <a:lstStyle/>
            <a:p>
              <a:endParaRPr lang="zh-CN" altLang="en-US"/>
            </a:p>
          </p:txBody>
        </p:sp>
        <p:sp>
          <p:nvSpPr>
            <p:cNvPr id="6278" name="任意多边形: 形状 6277">
              <a:extLst>
                <a:ext uri="{FF2B5EF4-FFF2-40B4-BE49-F238E27FC236}">
                  <a16:creationId xmlns:a16="http://schemas.microsoft.com/office/drawing/2014/main" id="{E476A085-449C-756C-758A-33695F6CCEBE}"/>
                </a:ext>
              </a:extLst>
            </p:cNvPr>
            <p:cNvSpPr/>
            <p:nvPr/>
          </p:nvSpPr>
          <p:spPr>
            <a:xfrm>
              <a:off x="5653613" y="5227921"/>
              <a:ext cx="3794" cy="2814"/>
            </a:xfrm>
            <a:custGeom>
              <a:avLst/>
              <a:gdLst>
                <a:gd name="connsiteX0" fmla="*/ 3760 w 3794"/>
                <a:gd name="connsiteY0" fmla="*/ 0 h 2814"/>
                <a:gd name="connsiteX1" fmla="*/ 365 w 3794"/>
                <a:gd name="connsiteY1" fmla="*/ 2692 h 2814"/>
                <a:gd name="connsiteX2" fmla="*/ 3794 w 3794"/>
                <a:gd name="connsiteY2" fmla="*/ 46 h 2814"/>
                <a:gd name="connsiteX3" fmla="*/ 3760 w 3794"/>
                <a:gd name="connsiteY3" fmla="*/ 0 h 2814"/>
              </a:gdLst>
              <a:ahLst/>
              <a:cxnLst>
                <a:cxn ang="0">
                  <a:pos x="connsiteX0" y="connsiteY0"/>
                </a:cxn>
                <a:cxn ang="0">
                  <a:pos x="connsiteX1" y="connsiteY1"/>
                </a:cxn>
                <a:cxn ang="0">
                  <a:pos x="connsiteX2" y="connsiteY2"/>
                </a:cxn>
                <a:cxn ang="0">
                  <a:pos x="connsiteX3" y="connsiteY3"/>
                </a:cxn>
              </a:cxnLst>
              <a:rect l="l" t="t" r="r" b="b"/>
              <a:pathLst>
                <a:path w="3794" h="2814">
                  <a:moveTo>
                    <a:pt x="3760" y="0"/>
                  </a:moveTo>
                  <a:cubicBezTo>
                    <a:pt x="2920" y="1406"/>
                    <a:pt x="622" y="3321"/>
                    <a:pt x="365" y="2692"/>
                  </a:cubicBezTo>
                  <a:cubicBezTo>
                    <a:pt x="-1218" y="-1166"/>
                    <a:pt x="2794" y="1252"/>
                    <a:pt x="3794" y="46"/>
                  </a:cubicBezTo>
                  <a:cubicBezTo>
                    <a:pt x="3794" y="46"/>
                    <a:pt x="3760" y="0"/>
                    <a:pt x="3760" y="0"/>
                  </a:cubicBezTo>
                  <a:close/>
                </a:path>
              </a:pathLst>
            </a:custGeom>
            <a:grpFill/>
            <a:ln w="5715" cap="flat">
              <a:noFill/>
              <a:prstDash val="solid"/>
              <a:miter/>
            </a:ln>
          </p:spPr>
          <p:txBody>
            <a:bodyPr rtlCol="0" anchor="ctr"/>
            <a:lstStyle/>
            <a:p>
              <a:endParaRPr lang="zh-CN" altLang="en-US"/>
            </a:p>
          </p:txBody>
        </p:sp>
        <p:sp>
          <p:nvSpPr>
            <p:cNvPr id="6279" name="任意多边形: 形状 6278">
              <a:extLst>
                <a:ext uri="{FF2B5EF4-FFF2-40B4-BE49-F238E27FC236}">
                  <a16:creationId xmlns:a16="http://schemas.microsoft.com/office/drawing/2014/main" id="{6DCC9542-65BC-530E-8E02-1FD6BB42EB50}"/>
                </a:ext>
              </a:extLst>
            </p:cNvPr>
            <p:cNvSpPr/>
            <p:nvPr/>
          </p:nvSpPr>
          <p:spPr>
            <a:xfrm>
              <a:off x="5601063" y="5211845"/>
              <a:ext cx="3348" cy="7846"/>
            </a:xfrm>
            <a:custGeom>
              <a:avLst/>
              <a:gdLst>
                <a:gd name="connsiteX0" fmla="*/ 6 w 3348"/>
                <a:gd name="connsiteY0" fmla="*/ 6595 h 7846"/>
                <a:gd name="connsiteX1" fmla="*/ 0 w 3348"/>
                <a:gd name="connsiteY1" fmla="*/ 0 h 7846"/>
                <a:gd name="connsiteX2" fmla="*/ 3349 w 3348"/>
                <a:gd name="connsiteY2" fmla="*/ 3303 h 7846"/>
                <a:gd name="connsiteX3" fmla="*/ 3286 w 3348"/>
                <a:gd name="connsiteY3" fmla="*/ 6578 h 7846"/>
                <a:gd name="connsiteX4" fmla="*/ 1652 w 3348"/>
                <a:gd name="connsiteY4" fmla="*/ 7847 h 7846"/>
                <a:gd name="connsiteX5" fmla="*/ 6 w 3348"/>
                <a:gd name="connsiteY5" fmla="*/ 6595 h 7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8" h="7846">
                  <a:moveTo>
                    <a:pt x="6" y="6595"/>
                  </a:moveTo>
                  <a:cubicBezTo>
                    <a:pt x="6" y="4395"/>
                    <a:pt x="6" y="2200"/>
                    <a:pt x="0" y="0"/>
                  </a:cubicBezTo>
                  <a:cubicBezTo>
                    <a:pt x="1114" y="1103"/>
                    <a:pt x="2235" y="2206"/>
                    <a:pt x="3349" y="3303"/>
                  </a:cubicBezTo>
                  <a:cubicBezTo>
                    <a:pt x="3321" y="4395"/>
                    <a:pt x="3303" y="5487"/>
                    <a:pt x="3286" y="6578"/>
                  </a:cubicBezTo>
                  <a:cubicBezTo>
                    <a:pt x="2743" y="7001"/>
                    <a:pt x="2195" y="7418"/>
                    <a:pt x="1652" y="7847"/>
                  </a:cubicBezTo>
                  <a:cubicBezTo>
                    <a:pt x="1109" y="7435"/>
                    <a:pt x="555" y="7018"/>
                    <a:pt x="6" y="6595"/>
                  </a:cubicBezTo>
                  <a:close/>
                </a:path>
              </a:pathLst>
            </a:custGeom>
            <a:grpFill/>
            <a:ln w="5715" cap="flat">
              <a:noFill/>
              <a:prstDash val="solid"/>
              <a:miter/>
            </a:ln>
          </p:spPr>
          <p:txBody>
            <a:bodyPr rtlCol="0" anchor="ctr"/>
            <a:lstStyle/>
            <a:p>
              <a:endParaRPr lang="zh-CN" altLang="en-US"/>
            </a:p>
          </p:txBody>
        </p:sp>
        <p:sp>
          <p:nvSpPr>
            <p:cNvPr id="6280" name="任意多边形: 形状 6279">
              <a:extLst>
                <a:ext uri="{FF2B5EF4-FFF2-40B4-BE49-F238E27FC236}">
                  <a16:creationId xmlns:a16="http://schemas.microsoft.com/office/drawing/2014/main" id="{7E26DF0C-85BE-A084-DE0D-7B7E4B2A17E9}"/>
                </a:ext>
              </a:extLst>
            </p:cNvPr>
            <p:cNvSpPr/>
            <p:nvPr/>
          </p:nvSpPr>
          <p:spPr>
            <a:xfrm>
              <a:off x="5607641" y="5203992"/>
              <a:ext cx="1392" cy="1292"/>
            </a:xfrm>
            <a:custGeom>
              <a:avLst/>
              <a:gdLst>
                <a:gd name="connsiteX0" fmla="*/ 12 w 1392"/>
                <a:gd name="connsiteY0" fmla="*/ 1292 h 1292"/>
                <a:gd name="connsiteX1" fmla="*/ 737 w 1392"/>
                <a:gd name="connsiteY1" fmla="*/ 1 h 1292"/>
                <a:gd name="connsiteX2" fmla="*/ 0 w 1392"/>
                <a:gd name="connsiteY2" fmla="*/ 1292 h 1292"/>
                <a:gd name="connsiteX3" fmla="*/ 12 w 1392"/>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2" h="1292">
                  <a:moveTo>
                    <a:pt x="12" y="1292"/>
                  </a:moveTo>
                  <a:cubicBezTo>
                    <a:pt x="257" y="841"/>
                    <a:pt x="594" y="-28"/>
                    <a:pt x="737" y="1"/>
                  </a:cubicBezTo>
                  <a:cubicBezTo>
                    <a:pt x="1818" y="241"/>
                    <a:pt x="1555" y="744"/>
                    <a:pt x="0" y="1292"/>
                  </a:cubicBezTo>
                  <a:lnTo>
                    <a:pt x="12" y="1292"/>
                  </a:lnTo>
                  <a:close/>
                </a:path>
              </a:pathLst>
            </a:custGeom>
            <a:grpFill/>
            <a:ln w="5715" cap="flat">
              <a:noFill/>
              <a:prstDash val="solid"/>
              <a:miter/>
            </a:ln>
          </p:spPr>
          <p:txBody>
            <a:bodyPr rtlCol="0" anchor="ctr"/>
            <a:lstStyle/>
            <a:p>
              <a:endParaRPr lang="zh-CN" altLang="en-US"/>
            </a:p>
          </p:txBody>
        </p:sp>
        <p:sp>
          <p:nvSpPr>
            <p:cNvPr id="6281" name="任意多边形: 形状 6280">
              <a:extLst>
                <a:ext uri="{FF2B5EF4-FFF2-40B4-BE49-F238E27FC236}">
                  <a16:creationId xmlns:a16="http://schemas.microsoft.com/office/drawing/2014/main" id="{A5F6442D-48D0-CA68-52FA-B112AE0FB152}"/>
                </a:ext>
              </a:extLst>
            </p:cNvPr>
            <p:cNvSpPr/>
            <p:nvPr/>
          </p:nvSpPr>
          <p:spPr>
            <a:xfrm>
              <a:off x="5604361" y="5205284"/>
              <a:ext cx="3297" cy="1676"/>
            </a:xfrm>
            <a:custGeom>
              <a:avLst/>
              <a:gdLst>
                <a:gd name="connsiteX0" fmla="*/ 3286 w 3297"/>
                <a:gd name="connsiteY0" fmla="*/ 0 h 1676"/>
                <a:gd name="connsiteX1" fmla="*/ 0 w 3297"/>
                <a:gd name="connsiteY1" fmla="*/ 0 h 1676"/>
                <a:gd name="connsiteX2" fmla="*/ 3298 w 3297"/>
                <a:gd name="connsiteY2" fmla="*/ 0 h 1676"/>
                <a:gd name="connsiteX3" fmla="*/ 3286 w 3297"/>
                <a:gd name="connsiteY3" fmla="*/ 0 h 1676"/>
              </a:gdLst>
              <a:ahLst/>
              <a:cxnLst>
                <a:cxn ang="0">
                  <a:pos x="connsiteX0" y="connsiteY0"/>
                </a:cxn>
                <a:cxn ang="0">
                  <a:pos x="connsiteX1" y="connsiteY1"/>
                </a:cxn>
                <a:cxn ang="0">
                  <a:pos x="connsiteX2" y="connsiteY2"/>
                </a:cxn>
                <a:cxn ang="0">
                  <a:pos x="connsiteX3" y="connsiteY3"/>
                </a:cxn>
              </a:cxnLst>
              <a:rect l="l" t="t" r="r" b="b"/>
              <a:pathLst>
                <a:path w="3297" h="1676">
                  <a:moveTo>
                    <a:pt x="3286" y="0"/>
                  </a:moveTo>
                  <a:cubicBezTo>
                    <a:pt x="2189" y="2223"/>
                    <a:pt x="1097" y="2246"/>
                    <a:pt x="0" y="0"/>
                  </a:cubicBezTo>
                  <a:cubicBezTo>
                    <a:pt x="1097" y="0"/>
                    <a:pt x="2200" y="0"/>
                    <a:pt x="3298" y="0"/>
                  </a:cubicBezTo>
                  <a:lnTo>
                    <a:pt x="3286" y="0"/>
                  </a:lnTo>
                  <a:close/>
                </a:path>
              </a:pathLst>
            </a:custGeom>
            <a:grpFill/>
            <a:ln w="5715" cap="flat">
              <a:noFill/>
              <a:prstDash val="solid"/>
              <a:miter/>
            </a:ln>
          </p:spPr>
          <p:txBody>
            <a:bodyPr rtlCol="0" anchor="ctr"/>
            <a:lstStyle/>
            <a:p>
              <a:endParaRPr lang="zh-CN" altLang="en-US"/>
            </a:p>
          </p:txBody>
        </p:sp>
        <p:sp>
          <p:nvSpPr>
            <p:cNvPr id="6282" name="任意多边形: 形状 6281">
              <a:extLst>
                <a:ext uri="{FF2B5EF4-FFF2-40B4-BE49-F238E27FC236}">
                  <a16:creationId xmlns:a16="http://schemas.microsoft.com/office/drawing/2014/main" id="{FD042D0D-7BA0-7BA8-265B-F03825B9DC90}"/>
                </a:ext>
              </a:extLst>
            </p:cNvPr>
            <p:cNvSpPr/>
            <p:nvPr/>
          </p:nvSpPr>
          <p:spPr>
            <a:xfrm>
              <a:off x="4594720" y="4771030"/>
              <a:ext cx="1332" cy="1430"/>
            </a:xfrm>
            <a:custGeom>
              <a:avLst/>
              <a:gdLst>
                <a:gd name="connsiteX0" fmla="*/ 0 w 1332"/>
                <a:gd name="connsiteY0" fmla="*/ 86 h 1430"/>
                <a:gd name="connsiteX1" fmla="*/ 1332 w 1332"/>
                <a:gd name="connsiteY1" fmla="*/ 777 h 1430"/>
                <a:gd name="connsiteX2" fmla="*/ 86 w 1332"/>
                <a:gd name="connsiteY2" fmla="*/ 0 h 1430"/>
                <a:gd name="connsiteX3" fmla="*/ 0 w 1332"/>
                <a:gd name="connsiteY3" fmla="*/ 86 h 1430"/>
              </a:gdLst>
              <a:ahLst/>
              <a:cxnLst>
                <a:cxn ang="0">
                  <a:pos x="connsiteX0" y="connsiteY0"/>
                </a:cxn>
                <a:cxn ang="0">
                  <a:pos x="connsiteX1" y="connsiteY1"/>
                </a:cxn>
                <a:cxn ang="0">
                  <a:pos x="connsiteX2" y="connsiteY2"/>
                </a:cxn>
                <a:cxn ang="0">
                  <a:pos x="connsiteX3" y="connsiteY3"/>
                </a:cxn>
              </a:cxnLst>
              <a:rect l="l" t="t" r="r" b="b"/>
              <a:pathLst>
                <a:path w="1332" h="1430">
                  <a:moveTo>
                    <a:pt x="0" y="86"/>
                  </a:moveTo>
                  <a:cubicBezTo>
                    <a:pt x="469" y="320"/>
                    <a:pt x="1360" y="646"/>
                    <a:pt x="1332" y="777"/>
                  </a:cubicBezTo>
                  <a:cubicBezTo>
                    <a:pt x="1109" y="1863"/>
                    <a:pt x="617" y="1589"/>
                    <a:pt x="86" y="0"/>
                  </a:cubicBezTo>
                  <a:lnTo>
                    <a:pt x="0" y="86"/>
                  </a:lnTo>
                  <a:close/>
                </a:path>
              </a:pathLst>
            </a:custGeom>
            <a:grpFill/>
            <a:ln w="5715" cap="flat">
              <a:noFill/>
              <a:prstDash val="solid"/>
              <a:miter/>
            </a:ln>
          </p:spPr>
          <p:txBody>
            <a:bodyPr rtlCol="0" anchor="ctr"/>
            <a:lstStyle/>
            <a:p>
              <a:endParaRPr lang="zh-CN" altLang="en-US"/>
            </a:p>
          </p:txBody>
        </p:sp>
        <p:sp>
          <p:nvSpPr>
            <p:cNvPr id="6283" name="任意多边形: 形状 6282">
              <a:extLst>
                <a:ext uri="{FF2B5EF4-FFF2-40B4-BE49-F238E27FC236}">
                  <a16:creationId xmlns:a16="http://schemas.microsoft.com/office/drawing/2014/main" id="{ED0ED2D4-BE2A-5C81-8755-B1ADC1076ED2}"/>
                </a:ext>
              </a:extLst>
            </p:cNvPr>
            <p:cNvSpPr/>
            <p:nvPr/>
          </p:nvSpPr>
          <p:spPr>
            <a:xfrm>
              <a:off x="4510619" y="5051465"/>
              <a:ext cx="8400" cy="14236"/>
            </a:xfrm>
            <a:custGeom>
              <a:avLst/>
              <a:gdLst>
                <a:gd name="connsiteX0" fmla="*/ 3195 w 8400"/>
                <a:gd name="connsiteY0" fmla="*/ 0 h 14236"/>
                <a:gd name="connsiteX1" fmla="*/ 629 w 8400"/>
                <a:gd name="connsiteY1" fmla="*/ 14236 h 14236"/>
                <a:gd name="connsiteX2" fmla="*/ 3195 w 8400"/>
                <a:gd name="connsiteY2" fmla="*/ 0 h 14236"/>
              </a:gdLst>
              <a:ahLst/>
              <a:cxnLst>
                <a:cxn ang="0">
                  <a:pos x="connsiteX0" y="connsiteY0"/>
                </a:cxn>
                <a:cxn ang="0">
                  <a:pos x="connsiteX1" y="connsiteY1"/>
                </a:cxn>
                <a:cxn ang="0">
                  <a:pos x="connsiteX2" y="connsiteY2"/>
                </a:cxn>
              </a:cxnLst>
              <a:rect l="l" t="t" r="r" b="b"/>
              <a:pathLst>
                <a:path w="8400" h="14236">
                  <a:moveTo>
                    <a:pt x="3195" y="0"/>
                  </a:moveTo>
                  <a:cubicBezTo>
                    <a:pt x="10516" y="10710"/>
                    <a:pt x="10516" y="10710"/>
                    <a:pt x="629" y="14236"/>
                  </a:cubicBezTo>
                  <a:cubicBezTo>
                    <a:pt x="-1532" y="8990"/>
                    <a:pt x="2514" y="5652"/>
                    <a:pt x="3195" y="0"/>
                  </a:cubicBezTo>
                  <a:close/>
                </a:path>
              </a:pathLst>
            </a:custGeom>
            <a:grpFill/>
            <a:ln w="5715" cap="flat">
              <a:noFill/>
              <a:prstDash val="solid"/>
              <a:miter/>
            </a:ln>
          </p:spPr>
          <p:txBody>
            <a:bodyPr rtlCol="0" anchor="ctr"/>
            <a:lstStyle/>
            <a:p>
              <a:endParaRPr lang="zh-CN" altLang="en-US"/>
            </a:p>
          </p:txBody>
        </p:sp>
        <p:sp>
          <p:nvSpPr>
            <p:cNvPr id="6284" name="任意多边形: 形状 6283">
              <a:extLst>
                <a:ext uri="{FF2B5EF4-FFF2-40B4-BE49-F238E27FC236}">
                  <a16:creationId xmlns:a16="http://schemas.microsoft.com/office/drawing/2014/main" id="{E07B45F7-B22A-CBEA-B749-36E17D3F472B}"/>
                </a:ext>
              </a:extLst>
            </p:cNvPr>
            <p:cNvSpPr/>
            <p:nvPr/>
          </p:nvSpPr>
          <p:spPr>
            <a:xfrm>
              <a:off x="4897313" y="4670502"/>
              <a:ext cx="4190" cy="5185"/>
            </a:xfrm>
            <a:custGeom>
              <a:avLst/>
              <a:gdLst>
                <a:gd name="connsiteX0" fmla="*/ 11 w 4190"/>
                <a:gd name="connsiteY0" fmla="*/ 5185 h 5185"/>
                <a:gd name="connsiteX1" fmla="*/ 2377 w 4190"/>
                <a:gd name="connsiteY1" fmla="*/ 19 h 5185"/>
                <a:gd name="connsiteX2" fmla="*/ 4189 w 4190"/>
                <a:gd name="connsiteY2" fmla="*/ 1173 h 5185"/>
                <a:gd name="connsiteX3" fmla="*/ 0 w 4190"/>
                <a:gd name="connsiteY3" fmla="*/ 5180 h 5185"/>
                <a:gd name="connsiteX4" fmla="*/ 11 w 4190"/>
                <a:gd name="connsiteY4" fmla="*/ 5180 h 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0" h="5185">
                  <a:moveTo>
                    <a:pt x="11" y="5185"/>
                  </a:moveTo>
                  <a:cubicBezTo>
                    <a:pt x="206" y="3179"/>
                    <a:pt x="149" y="985"/>
                    <a:pt x="2377" y="19"/>
                  </a:cubicBezTo>
                  <a:cubicBezTo>
                    <a:pt x="2772" y="-153"/>
                    <a:pt x="4240" y="893"/>
                    <a:pt x="4189" y="1173"/>
                  </a:cubicBezTo>
                  <a:cubicBezTo>
                    <a:pt x="3743" y="3408"/>
                    <a:pt x="1920" y="4385"/>
                    <a:pt x="0" y="5180"/>
                  </a:cubicBezTo>
                  <a:lnTo>
                    <a:pt x="11" y="5180"/>
                  </a:lnTo>
                  <a:close/>
                </a:path>
              </a:pathLst>
            </a:custGeom>
            <a:grpFill/>
            <a:ln w="5715" cap="flat">
              <a:noFill/>
              <a:prstDash val="solid"/>
              <a:miter/>
            </a:ln>
          </p:spPr>
          <p:txBody>
            <a:bodyPr rtlCol="0" anchor="ctr"/>
            <a:lstStyle/>
            <a:p>
              <a:endParaRPr lang="zh-CN" altLang="en-US"/>
            </a:p>
          </p:txBody>
        </p:sp>
        <p:sp>
          <p:nvSpPr>
            <p:cNvPr id="6285" name="任意多边形: 形状 6284">
              <a:extLst>
                <a:ext uri="{FF2B5EF4-FFF2-40B4-BE49-F238E27FC236}">
                  <a16:creationId xmlns:a16="http://schemas.microsoft.com/office/drawing/2014/main" id="{3E31E150-5CA2-F2C9-7722-69F6F3B12C88}"/>
                </a:ext>
              </a:extLst>
            </p:cNvPr>
            <p:cNvSpPr/>
            <p:nvPr/>
          </p:nvSpPr>
          <p:spPr>
            <a:xfrm>
              <a:off x="4482080" y="5037532"/>
              <a:ext cx="4152" cy="3297"/>
            </a:xfrm>
            <a:custGeom>
              <a:avLst/>
              <a:gdLst>
                <a:gd name="connsiteX0" fmla="*/ 780 w 4152"/>
                <a:gd name="connsiteY0" fmla="*/ 0 h 3297"/>
                <a:gd name="connsiteX1" fmla="*/ 4152 w 4152"/>
                <a:gd name="connsiteY1" fmla="*/ 3297 h 3297"/>
                <a:gd name="connsiteX2" fmla="*/ 780 w 4152"/>
                <a:gd name="connsiteY2" fmla="*/ 0 h 3297"/>
              </a:gdLst>
              <a:ahLst/>
              <a:cxnLst>
                <a:cxn ang="0">
                  <a:pos x="connsiteX0" y="connsiteY0"/>
                </a:cxn>
                <a:cxn ang="0">
                  <a:pos x="connsiteX1" y="connsiteY1"/>
                </a:cxn>
                <a:cxn ang="0">
                  <a:pos x="connsiteX2" y="connsiteY2"/>
                </a:cxn>
              </a:cxnLst>
              <a:rect l="l" t="t" r="r" b="b"/>
              <a:pathLst>
                <a:path w="4152" h="3297">
                  <a:moveTo>
                    <a:pt x="780" y="0"/>
                  </a:moveTo>
                  <a:cubicBezTo>
                    <a:pt x="1906" y="1097"/>
                    <a:pt x="3026" y="2200"/>
                    <a:pt x="4152" y="3297"/>
                  </a:cubicBezTo>
                  <a:cubicBezTo>
                    <a:pt x="2758" y="2475"/>
                    <a:pt x="-1809" y="4898"/>
                    <a:pt x="780" y="0"/>
                  </a:cubicBezTo>
                  <a:close/>
                </a:path>
              </a:pathLst>
            </a:custGeom>
            <a:grpFill/>
            <a:ln w="5715" cap="flat">
              <a:noFill/>
              <a:prstDash val="solid"/>
              <a:miter/>
            </a:ln>
          </p:spPr>
          <p:txBody>
            <a:bodyPr rtlCol="0" anchor="ctr"/>
            <a:lstStyle/>
            <a:p>
              <a:endParaRPr lang="zh-CN" altLang="en-US"/>
            </a:p>
          </p:txBody>
        </p:sp>
        <p:sp>
          <p:nvSpPr>
            <p:cNvPr id="6286" name="任意多边形: 形状 6285">
              <a:extLst>
                <a:ext uri="{FF2B5EF4-FFF2-40B4-BE49-F238E27FC236}">
                  <a16:creationId xmlns:a16="http://schemas.microsoft.com/office/drawing/2014/main" id="{78BA2047-B6ED-C8F0-99F0-AD2D8B60244C}"/>
                </a:ext>
              </a:extLst>
            </p:cNvPr>
            <p:cNvSpPr/>
            <p:nvPr/>
          </p:nvSpPr>
          <p:spPr>
            <a:xfrm>
              <a:off x="4847986" y="4654593"/>
              <a:ext cx="1360" cy="1360"/>
            </a:xfrm>
            <a:custGeom>
              <a:avLst/>
              <a:gdLst>
                <a:gd name="connsiteX0" fmla="*/ 0 w 1360"/>
                <a:gd name="connsiteY0" fmla="*/ 1360 h 1360"/>
                <a:gd name="connsiteX1" fmla="*/ 754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54" y="0"/>
                  </a:lnTo>
                  <a:lnTo>
                    <a:pt x="1360" y="611"/>
                  </a:lnTo>
                  <a:close/>
                </a:path>
              </a:pathLst>
            </a:custGeom>
            <a:grpFill/>
            <a:ln w="5715" cap="flat">
              <a:noFill/>
              <a:prstDash val="solid"/>
              <a:miter/>
            </a:ln>
          </p:spPr>
          <p:txBody>
            <a:bodyPr rtlCol="0" anchor="ctr"/>
            <a:lstStyle/>
            <a:p>
              <a:endParaRPr lang="zh-CN" altLang="en-US"/>
            </a:p>
          </p:txBody>
        </p:sp>
        <p:sp>
          <p:nvSpPr>
            <p:cNvPr id="6287" name="任意多边形: 形状 6286">
              <a:extLst>
                <a:ext uri="{FF2B5EF4-FFF2-40B4-BE49-F238E27FC236}">
                  <a16:creationId xmlns:a16="http://schemas.microsoft.com/office/drawing/2014/main" id="{E47928DE-9BA5-C50F-B0AA-6AF921E4F152}"/>
                </a:ext>
              </a:extLst>
            </p:cNvPr>
            <p:cNvSpPr/>
            <p:nvPr/>
          </p:nvSpPr>
          <p:spPr>
            <a:xfrm>
              <a:off x="4895640" y="5212441"/>
              <a:ext cx="11548" cy="10260"/>
            </a:xfrm>
            <a:custGeom>
              <a:avLst/>
              <a:gdLst>
                <a:gd name="connsiteX0" fmla="*/ 11548 w 11548"/>
                <a:gd name="connsiteY0" fmla="*/ 9291 h 10260"/>
                <a:gd name="connsiteX1" fmla="*/ 6576 w 11548"/>
                <a:gd name="connsiteY1" fmla="*/ 5377 h 10260"/>
                <a:gd name="connsiteX2" fmla="*/ 1004 w 11548"/>
                <a:gd name="connsiteY2" fmla="*/ 8714 h 10260"/>
                <a:gd name="connsiteX3" fmla="*/ 5588 w 11548"/>
                <a:gd name="connsiteY3" fmla="*/ 216 h 10260"/>
                <a:gd name="connsiteX4" fmla="*/ 11405 w 11548"/>
                <a:gd name="connsiteY4" fmla="*/ 6028 h 10260"/>
                <a:gd name="connsiteX5" fmla="*/ 11525 w 11548"/>
                <a:gd name="connsiteY5" fmla="*/ 9297 h 10260"/>
                <a:gd name="connsiteX6" fmla="*/ 11548 w 11548"/>
                <a:gd name="connsiteY6" fmla="*/ 9297 h 1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48" h="10260">
                  <a:moveTo>
                    <a:pt x="11548" y="9291"/>
                  </a:moveTo>
                  <a:cubicBezTo>
                    <a:pt x="9908" y="7925"/>
                    <a:pt x="8439" y="5828"/>
                    <a:pt x="6576" y="5377"/>
                  </a:cubicBezTo>
                  <a:cubicBezTo>
                    <a:pt x="4062" y="4771"/>
                    <a:pt x="5342" y="13766"/>
                    <a:pt x="1004" y="8714"/>
                  </a:cubicBezTo>
                  <a:cubicBezTo>
                    <a:pt x="-1739" y="5519"/>
                    <a:pt x="1587" y="1262"/>
                    <a:pt x="5588" y="216"/>
                  </a:cubicBezTo>
                  <a:cubicBezTo>
                    <a:pt x="9782" y="-882"/>
                    <a:pt x="11148" y="2382"/>
                    <a:pt x="11405" y="6028"/>
                  </a:cubicBezTo>
                  <a:cubicBezTo>
                    <a:pt x="11480" y="7114"/>
                    <a:pt x="11491" y="8205"/>
                    <a:pt x="11525" y="9297"/>
                  </a:cubicBezTo>
                  <a:lnTo>
                    <a:pt x="11548" y="9297"/>
                  </a:lnTo>
                  <a:close/>
                </a:path>
              </a:pathLst>
            </a:custGeom>
            <a:grpFill/>
            <a:ln w="5715" cap="flat">
              <a:noFill/>
              <a:prstDash val="solid"/>
              <a:miter/>
            </a:ln>
          </p:spPr>
          <p:txBody>
            <a:bodyPr rtlCol="0" anchor="ctr"/>
            <a:lstStyle/>
            <a:p>
              <a:endParaRPr lang="zh-CN" altLang="en-US"/>
            </a:p>
          </p:txBody>
        </p:sp>
        <p:sp>
          <p:nvSpPr>
            <p:cNvPr id="6288" name="任意多边形: 形状 6287">
              <a:extLst>
                <a:ext uri="{FF2B5EF4-FFF2-40B4-BE49-F238E27FC236}">
                  <a16:creationId xmlns:a16="http://schemas.microsoft.com/office/drawing/2014/main" id="{FAE7473C-49C3-F0FB-F3E8-BD1DEFC6F3CC}"/>
                </a:ext>
              </a:extLst>
            </p:cNvPr>
            <p:cNvSpPr/>
            <p:nvPr/>
          </p:nvSpPr>
          <p:spPr>
            <a:xfrm>
              <a:off x="5931241" y="5494171"/>
              <a:ext cx="25706" cy="33485"/>
            </a:xfrm>
            <a:custGeom>
              <a:avLst/>
              <a:gdLst>
                <a:gd name="connsiteX0" fmla="*/ 5264 w 25706"/>
                <a:gd name="connsiteY0" fmla="*/ 30188 h 33485"/>
                <a:gd name="connsiteX1" fmla="*/ 5299 w 25706"/>
                <a:gd name="connsiteY1" fmla="*/ 26919 h 33485"/>
                <a:gd name="connsiteX2" fmla="*/ 5241 w 25706"/>
                <a:gd name="connsiteY2" fmla="*/ 26867 h 33485"/>
                <a:gd name="connsiteX3" fmla="*/ 3618 w 25706"/>
                <a:gd name="connsiteY3" fmla="*/ 26633 h 33485"/>
                <a:gd name="connsiteX4" fmla="*/ 584 w 25706"/>
                <a:gd name="connsiteY4" fmla="*/ 22404 h 33485"/>
                <a:gd name="connsiteX5" fmla="*/ 11333 w 25706"/>
                <a:gd name="connsiteY5" fmla="*/ 3710 h 33485"/>
                <a:gd name="connsiteX6" fmla="*/ 17889 w 25706"/>
                <a:gd name="connsiteY6" fmla="*/ 2802 h 33485"/>
                <a:gd name="connsiteX7" fmla="*/ 25707 w 25706"/>
                <a:gd name="connsiteY7" fmla="*/ 213 h 33485"/>
                <a:gd name="connsiteX8" fmla="*/ 5264 w 25706"/>
                <a:gd name="connsiteY8" fmla="*/ 33485 h 33485"/>
                <a:gd name="connsiteX9" fmla="*/ 4258 w 25706"/>
                <a:gd name="connsiteY9" fmla="*/ 31291 h 33485"/>
                <a:gd name="connsiteX10" fmla="*/ 5264 w 25706"/>
                <a:gd name="connsiteY10" fmla="*/ 30188 h 33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06" h="33485">
                  <a:moveTo>
                    <a:pt x="5264" y="30188"/>
                  </a:moveTo>
                  <a:cubicBezTo>
                    <a:pt x="5281" y="29102"/>
                    <a:pt x="5293" y="28010"/>
                    <a:pt x="5299" y="26919"/>
                  </a:cubicBezTo>
                  <a:lnTo>
                    <a:pt x="5241" y="26867"/>
                  </a:lnTo>
                  <a:cubicBezTo>
                    <a:pt x="4698" y="26793"/>
                    <a:pt x="4150" y="26759"/>
                    <a:pt x="3618" y="26633"/>
                  </a:cubicBezTo>
                  <a:cubicBezTo>
                    <a:pt x="1287" y="26050"/>
                    <a:pt x="-1142" y="23439"/>
                    <a:pt x="584" y="22404"/>
                  </a:cubicBezTo>
                  <a:cubicBezTo>
                    <a:pt x="8042" y="17912"/>
                    <a:pt x="2967" y="6551"/>
                    <a:pt x="11333" y="3710"/>
                  </a:cubicBezTo>
                  <a:cubicBezTo>
                    <a:pt x="12620" y="3276"/>
                    <a:pt x="15706" y="4813"/>
                    <a:pt x="17889" y="2802"/>
                  </a:cubicBezTo>
                  <a:cubicBezTo>
                    <a:pt x="19432" y="1379"/>
                    <a:pt x="20718" y="-667"/>
                    <a:pt x="25707" y="213"/>
                  </a:cubicBezTo>
                  <a:cubicBezTo>
                    <a:pt x="19855" y="12386"/>
                    <a:pt x="14888" y="24182"/>
                    <a:pt x="5264" y="33485"/>
                  </a:cubicBezTo>
                  <a:cubicBezTo>
                    <a:pt x="4258" y="32754"/>
                    <a:pt x="3927" y="32023"/>
                    <a:pt x="4258" y="31291"/>
                  </a:cubicBezTo>
                  <a:cubicBezTo>
                    <a:pt x="4590" y="30554"/>
                    <a:pt x="4927" y="30188"/>
                    <a:pt x="5264" y="30188"/>
                  </a:cubicBezTo>
                  <a:close/>
                </a:path>
              </a:pathLst>
            </a:custGeom>
            <a:grpFill/>
            <a:ln w="5715" cap="flat">
              <a:noFill/>
              <a:prstDash val="solid"/>
              <a:miter/>
            </a:ln>
          </p:spPr>
          <p:txBody>
            <a:bodyPr rtlCol="0" anchor="ctr"/>
            <a:lstStyle/>
            <a:p>
              <a:endParaRPr lang="zh-CN" altLang="en-US"/>
            </a:p>
          </p:txBody>
        </p:sp>
        <p:sp>
          <p:nvSpPr>
            <p:cNvPr id="6289" name="任意多边形: 形状 6288">
              <a:extLst>
                <a:ext uri="{FF2B5EF4-FFF2-40B4-BE49-F238E27FC236}">
                  <a16:creationId xmlns:a16="http://schemas.microsoft.com/office/drawing/2014/main" id="{C82A196B-9125-E749-C52E-BF6423AF5C07}"/>
                </a:ext>
              </a:extLst>
            </p:cNvPr>
            <p:cNvSpPr/>
            <p:nvPr/>
          </p:nvSpPr>
          <p:spPr>
            <a:xfrm>
              <a:off x="5914085" y="5524359"/>
              <a:ext cx="22425" cy="39507"/>
            </a:xfrm>
            <a:custGeom>
              <a:avLst/>
              <a:gdLst>
                <a:gd name="connsiteX0" fmla="*/ 22420 w 22425"/>
                <a:gd name="connsiteY0" fmla="*/ 0 h 39507"/>
                <a:gd name="connsiteX1" fmla="*/ 22420 w 22425"/>
                <a:gd name="connsiteY1" fmla="*/ 3292 h 39507"/>
                <a:gd name="connsiteX2" fmla="*/ 22414 w 22425"/>
                <a:gd name="connsiteY2" fmla="*/ 6584 h 39507"/>
                <a:gd name="connsiteX3" fmla="*/ 22426 w 22425"/>
                <a:gd name="connsiteY3" fmla="*/ 6578 h 39507"/>
                <a:gd name="connsiteX4" fmla="*/ 15985 w 22425"/>
                <a:gd name="connsiteY4" fmla="*/ 26100 h 39507"/>
                <a:gd name="connsiteX5" fmla="*/ 2709 w 22425"/>
                <a:gd name="connsiteY5" fmla="*/ 39508 h 39507"/>
                <a:gd name="connsiteX6" fmla="*/ 2652 w 22425"/>
                <a:gd name="connsiteY6" fmla="*/ 39445 h 39507"/>
                <a:gd name="connsiteX7" fmla="*/ 10339 w 22425"/>
                <a:gd name="connsiteY7" fmla="*/ 18071 h 39507"/>
                <a:gd name="connsiteX8" fmla="*/ 0 w 22425"/>
                <a:gd name="connsiteY8" fmla="*/ 16036 h 39507"/>
                <a:gd name="connsiteX9" fmla="*/ 22420 w 22425"/>
                <a:gd name="connsiteY9" fmla="*/ 0 h 39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5" h="39507">
                  <a:moveTo>
                    <a:pt x="22420" y="0"/>
                  </a:moveTo>
                  <a:cubicBezTo>
                    <a:pt x="22420" y="1097"/>
                    <a:pt x="22420" y="2194"/>
                    <a:pt x="22420" y="3292"/>
                  </a:cubicBezTo>
                  <a:cubicBezTo>
                    <a:pt x="22420" y="4389"/>
                    <a:pt x="22414" y="5486"/>
                    <a:pt x="22414" y="6584"/>
                  </a:cubicBezTo>
                  <a:lnTo>
                    <a:pt x="22426" y="6578"/>
                  </a:lnTo>
                  <a:cubicBezTo>
                    <a:pt x="15905" y="11601"/>
                    <a:pt x="17448" y="19471"/>
                    <a:pt x="15985" y="26100"/>
                  </a:cubicBezTo>
                  <a:cubicBezTo>
                    <a:pt x="14282" y="33816"/>
                    <a:pt x="10618" y="38479"/>
                    <a:pt x="2709" y="39508"/>
                  </a:cubicBezTo>
                  <a:lnTo>
                    <a:pt x="2652" y="39445"/>
                  </a:lnTo>
                  <a:cubicBezTo>
                    <a:pt x="5252" y="32215"/>
                    <a:pt x="7853" y="24980"/>
                    <a:pt x="10339" y="18071"/>
                  </a:cubicBezTo>
                  <a:cubicBezTo>
                    <a:pt x="7098" y="14779"/>
                    <a:pt x="3703" y="19071"/>
                    <a:pt x="0" y="16036"/>
                  </a:cubicBezTo>
                  <a:cubicBezTo>
                    <a:pt x="5966" y="8424"/>
                    <a:pt x="16351" y="6989"/>
                    <a:pt x="22420" y="0"/>
                  </a:cubicBezTo>
                  <a:close/>
                </a:path>
              </a:pathLst>
            </a:custGeom>
            <a:grpFill/>
            <a:ln w="5715" cap="flat">
              <a:noFill/>
              <a:prstDash val="solid"/>
              <a:miter/>
            </a:ln>
          </p:spPr>
          <p:txBody>
            <a:bodyPr rtlCol="0" anchor="ctr"/>
            <a:lstStyle/>
            <a:p>
              <a:endParaRPr lang="zh-CN" altLang="en-US"/>
            </a:p>
          </p:txBody>
        </p:sp>
        <p:sp>
          <p:nvSpPr>
            <p:cNvPr id="6290" name="任意多边形: 形状 6289">
              <a:extLst>
                <a:ext uri="{FF2B5EF4-FFF2-40B4-BE49-F238E27FC236}">
                  <a16:creationId xmlns:a16="http://schemas.microsoft.com/office/drawing/2014/main" id="{04976DC5-8BE4-C87F-1B16-ED73E45787FA}"/>
                </a:ext>
              </a:extLst>
            </p:cNvPr>
            <p:cNvSpPr/>
            <p:nvPr/>
          </p:nvSpPr>
          <p:spPr>
            <a:xfrm>
              <a:off x="5899948" y="5569290"/>
              <a:ext cx="22972" cy="15788"/>
            </a:xfrm>
            <a:custGeom>
              <a:avLst/>
              <a:gdLst>
                <a:gd name="connsiteX0" fmla="*/ 387 w 22972"/>
                <a:gd name="connsiteY0" fmla="*/ 14276 h 15788"/>
                <a:gd name="connsiteX1" fmla="*/ 13526 w 22972"/>
                <a:gd name="connsiteY1" fmla="*/ 1120 h 15788"/>
                <a:gd name="connsiteX2" fmla="*/ 13543 w 22972"/>
                <a:gd name="connsiteY2" fmla="*/ 1103 h 15788"/>
                <a:gd name="connsiteX3" fmla="*/ 22973 w 22972"/>
                <a:gd name="connsiteY3" fmla="*/ 0 h 15788"/>
                <a:gd name="connsiteX4" fmla="*/ 10234 w 22972"/>
                <a:gd name="connsiteY4" fmla="*/ 14276 h 15788"/>
                <a:gd name="connsiteX5" fmla="*/ 10245 w 22972"/>
                <a:gd name="connsiteY5" fmla="*/ 14276 h 15788"/>
                <a:gd name="connsiteX6" fmla="*/ 364 w 22972"/>
                <a:gd name="connsiteY6" fmla="*/ 14276 h 15788"/>
                <a:gd name="connsiteX7" fmla="*/ 387 w 22972"/>
                <a:gd name="connsiteY7" fmla="*/ 14276 h 15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72" h="15788">
                  <a:moveTo>
                    <a:pt x="387" y="14276"/>
                  </a:moveTo>
                  <a:cubicBezTo>
                    <a:pt x="-2299" y="2834"/>
                    <a:pt x="9748" y="6104"/>
                    <a:pt x="13526" y="1120"/>
                  </a:cubicBezTo>
                  <a:lnTo>
                    <a:pt x="13543" y="1103"/>
                  </a:lnTo>
                  <a:cubicBezTo>
                    <a:pt x="16115" y="800"/>
                    <a:pt x="18686" y="503"/>
                    <a:pt x="22973" y="0"/>
                  </a:cubicBezTo>
                  <a:cubicBezTo>
                    <a:pt x="19143" y="6241"/>
                    <a:pt x="12205" y="8286"/>
                    <a:pt x="10234" y="14276"/>
                  </a:cubicBezTo>
                  <a:lnTo>
                    <a:pt x="10245" y="14276"/>
                  </a:lnTo>
                  <a:cubicBezTo>
                    <a:pt x="6953" y="16276"/>
                    <a:pt x="3662" y="16310"/>
                    <a:pt x="364" y="14276"/>
                  </a:cubicBezTo>
                  <a:lnTo>
                    <a:pt x="387" y="14276"/>
                  </a:lnTo>
                  <a:close/>
                </a:path>
              </a:pathLst>
            </a:custGeom>
            <a:grpFill/>
            <a:ln w="5715" cap="flat">
              <a:noFill/>
              <a:prstDash val="solid"/>
              <a:miter/>
            </a:ln>
          </p:spPr>
          <p:txBody>
            <a:bodyPr rtlCol="0" anchor="ctr"/>
            <a:lstStyle/>
            <a:p>
              <a:endParaRPr lang="zh-CN" altLang="en-US"/>
            </a:p>
          </p:txBody>
        </p:sp>
        <p:sp>
          <p:nvSpPr>
            <p:cNvPr id="6291" name="任意多边形: 形状 6290">
              <a:extLst>
                <a:ext uri="{FF2B5EF4-FFF2-40B4-BE49-F238E27FC236}">
                  <a16:creationId xmlns:a16="http://schemas.microsoft.com/office/drawing/2014/main" id="{E86E7CD9-A52B-268E-9476-A1F30FB8AEC4}"/>
                </a:ext>
              </a:extLst>
            </p:cNvPr>
            <p:cNvSpPr/>
            <p:nvPr/>
          </p:nvSpPr>
          <p:spPr>
            <a:xfrm>
              <a:off x="5923349" y="5494749"/>
              <a:ext cx="9918" cy="15181"/>
            </a:xfrm>
            <a:custGeom>
              <a:avLst/>
              <a:gdLst>
                <a:gd name="connsiteX0" fmla="*/ 0 w 9918"/>
                <a:gd name="connsiteY0" fmla="*/ 9870 h 15181"/>
                <a:gd name="connsiteX1" fmla="*/ 9864 w 9918"/>
                <a:gd name="connsiteY1" fmla="*/ 0 h 15181"/>
                <a:gd name="connsiteX2" fmla="*/ 6721 w 9918"/>
                <a:gd name="connsiteY2" fmla="*/ 12281 h 15181"/>
                <a:gd name="connsiteX3" fmla="*/ 0 w 9918"/>
                <a:gd name="connsiteY3" fmla="*/ 9870 h 15181"/>
              </a:gdLst>
              <a:ahLst/>
              <a:cxnLst>
                <a:cxn ang="0">
                  <a:pos x="connsiteX0" y="connsiteY0"/>
                </a:cxn>
                <a:cxn ang="0">
                  <a:pos x="connsiteX1" y="connsiteY1"/>
                </a:cxn>
                <a:cxn ang="0">
                  <a:pos x="connsiteX2" y="connsiteY2"/>
                </a:cxn>
                <a:cxn ang="0">
                  <a:pos x="connsiteX3" y="connsiteY3"/>
                </a:cxn>
              </a:cxnLst>
              <a:rect l="l" t="t" r="r" b="b"/>
              <a:pathLst>
                <a:path w="9918" h="15181">
                  <a:moveTo>
                    <a:pt x="0" y="9870"/>
                  </a:moveTo>
                  <a:cubicBezTo>
                    <a:pt x="4098" y="7390"/>
                    <a:pt x="4686" y="1400"/>
                    <a:pt x="9864" y="0"/>
                  </a:cubicBezTo>
                  <a:cubicBezTo>
                    <a:pt x="10127" y="4435"/>
                    <a:pt x="9493" y="8733"/>
                    <a:pt x="6721" y="12281"/>
                  </a:cubicBezTo>
                  <a:cubicBezTo>
                    <a:pt x="2349" y="17882"/>
                    <a:pt x="903" y="14425"/>
                    <a:pt x="0" y="9870"/>
                  </a:cubicBezTo>
                  <a:close/>
                </a:path>
              </a:pathLst>
            </a:custGeom>
            <a:grpFill/>
            <a:ln w="5715" cap="flat">
              <a:noFill/>
              <a:prstDash val="solid"/>
              <a:miter/>
            </a:ln>
          </p:spPr>
          <p:txBody>
            <a:bodyPr rtlCol="0" anchor="ctr"/>
            <a:lstStyle/>
            <a:p>
              <a:endParaRPr lang="zh-CN" altLang="en-US"/>
            </a:p>
          </p:txBody>
        </p:sp>
        <p:sp>
          <p:nvSpPr>
            <p:cNvPr id="6292" name="任意多边形: 形状 6291">
              <a:extLst>
                <a:ext uri="{FF2B5EF4-FFF2-40B4-BE49-F238E27FC236}">
                  <a16:creationId xmlns:a16="http://schemas.microsoft.com/office/drawing/2014/main" id="{8A9F1423-9E13-A9F1-87BD-D34F3EF38703}"/>
                </a:ext>
              </a:extLst>
            </p:cNvPr>
            <p:cNvSpPr/>
            <p:nvPr/>
          </p:nvSpPr>
          <p:spPr>
            <a:xfrm>
              <a:off x="5893746" y="5595554"/>
              <a:ext cx="8315" cy="4488"/>
            </a:xfrm>
            <a:custGeom>
              <a:avLst/>
              <a:gdLst>
                <a:gd name="connsiteX0" fmla="*/ 0 w 8315"/>
                <a:gd name="connsiteY0" fmla="*/ 4402 h 4488"/>
                <a:gd name="connsiteX1" fmla="*/ 7544 w 8315"/>
                <a:gd name="connsiteY1" fmla="*/ 624 h 4488"/>
                <a:gd name="connsiteX2" fmla="*/ 3212 w 8315"/>
                <a:gd name="connsiteY2" fmla="*/ 4356 h 4488"/>
                <a:gd name="connsiteX3" fmla="*/ 0 w 8315"/>
                <a:gd name="connsiteY3" fmla="*/ 4402 h 4488"/>
              </a:gdLst>
              <a:ahLst/>
              <a:cxnLst>
                <a:cxn ang="0">
                  <a:pos x="connsiteX0" y="connsiteY0"/>
                </a:cxn>
                <a:cxn ang="0">
                  <a:pos x="connsiteX1" y="connsiteY1"/>
                </a:cxn>
                <a:cxn ang="0">
                  <a:pos x="connsiteX2" y="connsiteY2"/>
                </a:cxn>
                <a:cxn ang="0">
                  <a:pos x="connsiteX3" y="connsiteY3"/>
                </a:cxn>
              </a:cxnLst>
              <a:rect l="l" t="t" r="r" b="b"/>
              <a:pathLst>
                <a:path w="8315" h="4488">
                  <a:moveTo>
                    <a:pt x="0" y="4402"/>
                  </a:moveTo>
                  <a:cubicBezTo>
                    <a:pt x="1880" y="1607"/>
                    <a:pt x="6201" y="-1307"/>
                    <a:pt x="7544" y="624"/>
                  </a:cubicBezTo>
                  <a:cubicBezTo>
                    <a:pt x="10190" y="4436"/>
                    <a:pt x="5355" y="3779"/>
                    <a:pt x="3212" y="4356"/>
                  </a:cubicBezTo>
                  <a:cubicBezTo>
                    <a:pt x="2212" y="4625"/>
                    <a:pt x="1080" y="4402"/>
                    <a:pt x="0" y="4402"/>
                  </a:cubicBezTo>
                  <a:close/>
                </a:path>
              </a:pathLst>
            </a:custGeom>
            <a:grpFill/>
            <a:ln w="5715" cap="flat">
              <a:noFill/>
              <a:prstDash val="solid"/>
              <a:miter/>
            </a:ln>
          </p:spPr>
          <p:txBody>
            <a:bodyPr rtlCol="0" anchor="ctr"/>
            <a:lstStyle/>
            <a:p>
              <a:endParaRPr lang="zh-CN" altLang="en-US"/>
            </a:p>
          </p:txBody>
        </p:sp>
        <p:sp>
          <p:nvSpPr>
            <p:cNvPr id="6293" name="任意多边形: 形状 6292">
              <a:extLst>
                <a:ext uri="{FF2B5EF4-FFF2-40B4-BE49-F238E27FC236}">
                  <a16:creationId xmlns:a16="http://schemas.microsoft.com/office/drawing/2014/main" id="{A18D0845-8C6C-67DE-36AE-B7BA998F750E}"/>
                </a:ext>
              </a:extLst>
            </p:cNvPr>
            <p:cNvSpPr/>
            <p:nvPr/>
          </p:nvSpPr>
          <p:spPr>
            <a:xfrm>
              <a:off x="6008846" y="5472569"/>
              <a:ext cx="7642" cy="5743"/>
            </a:xfrm>
            <a:custGeom>
              <a:avLst/>
              <a:gdLst>
                <a:gd name="connsiteX0" fmla="*/ 0 w 7642"/>
                <a:gd name="connsiteY0" fmla="*/ 5738 h 5743"/>
                <a:gd name="connsiteX1" fmla="*/ 2686 w 7642"/>
                <a:gd name="connsiteY1" fmla="*/ 1863 h 5743"/>
                <a:gd name="connsiteX2" fmla="*/ 7624 w 7642"/>
                <a:gd name="connsiteY2" fmla="*/ 1589 h 5743"/>
                <a:gd name="connsiteX3" fmla="*/ 4618 w 7642"/>
                <a:gd name="connsiteY3" fmla="*/ 4749 h 5743"/>
                <a:gd name="connsiteX4" fmla="*/ 17 w 7642"/>
                <a:gd name="connsiteY4" fmla="*/ 5744 h 5743"/>
                <a:gd name="connsiteX5" fmla="*/ 0 w 7642"/>
                <a:gd name="connsiteY5" fmla="*/ 5744 h 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2" h="5743">
                  <a:moveTo>
                    <a:pt x="0" y="5738"/>
                  </a:moveTo>
                  <a:cubicBezTo>
                    <a:pt x="880" y="4429"/>
                    <a:pt x="1549" y="2886"/>
                    <a:pt x="2686" y="1863"/>
                  </a:cubicBezTo>
                  <a:cubicBezTo>
                    <a:pt x="4138" y="560"/>
                    <a:pt x="6069" y="-1440"/>
                    <a:pt x="7624" y="1589"/>
                  </a:cubicBezTo>
                  <a:cubicBezTo>
                    <a:pt x="7858" y="2046"/>
                    <a:pt x="5892" y="4064"/>
                    <a:pt x="4618" y="4749"/>
                  </a:cubicBezTo>
                  <a:cubicBezTo>
                    <a:pt x="3292" y="5464"/>
                    <a:pt x="1566" y="5441"/>
                    <a:pt x="17" y="5744"/>
                  </a:cubicBezTo>
                  <a:lnTo>
                    <a:pt x="0" y="5744"/>
                  </a:lnTo>
                  <a:close/>
                </a:path>
              </a:pathLst>
            </a:custGeom>
            <a:grpFill/>
            <a:ln w="5715" cap="flat">
              <a:noFill/>
              <a:prstDash val="solid"/>
              <a:miter/>
            </a:ln>
          </p:spPr>
          <p:txBody>
            <a:bodyPr rtlCol="0" anchor="ctr"/>
            <a:lstStyle/>
            <a:p>
              <a:endParaRPr lang="zh-CN" altLang="en-US"/>
            </a:p>
          </p:txBody>
        </p:sp>
        <p:sp>
          <p:nvSpPr>
            <p:cNvPr id="6294" name="任意多边形: 形状 6293">
              <a:extLst>
                <a:ext uri="{FF2B5EF4-FFF2-40B4-BE49-F238E27FC236}">
                  <a16:creationId xmlns:a16="http://schemas.microsoft.com/office/drawing/2014/main" id="{754ABFC4-B633-BEF1-7A91-40216C148FA9}"/>
                </a:ext>
              </a:extLst>
            </p:cNvPr>
            <p:cNvSpPr/>
            <p:nvPr/>
          </p:nvSpPr>
          <p:spPr>
            <a:xfrm>
              <a:off x="6008536" y="5485031"/>
              <a:ext cx="4779" cy="4492"/>
            </a:xfrm>
            <a:custGeom>
              <a:avLst/>
              <a:gdLst>
                <a:gd name="connsiteX0" fmla="*/ 4779 w 4779"/>
                <a:gd name="connsiteY0" fmla="*/ 1385 h 4492"/>
                <a:gd name="connsiteX1" fmla="*/ 3373 w 4779"/>
                <a:gd name="connsiteY1" fmla="*/ 4077 h 4492"/>
                <a:gd name="connsiteX2" fmla="*/ 887 w 4779"/>
                <a:gd name="connsiteY2" fmla="*/ 3088 h 4492"/>
                <a:gd name="connsiteX3" fmla="*/ 1945 w 4779"/>
                <a:gd name="connsiteY3" fmla="*/ 31 h 4492"/>
                <a:gd name="connsiteX4" fmla="*/ 4779 w 4779"/>
                <a:gd name="connsiteY4" fmla="*/ 1385 h 4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 h="4492">
                  <a:moveTo>
                    <a:pt x="4779" y="1385"/>
                  </a:moveTo>
                  <a:cubicBezTo>
                    <a:pt x="4328" y="2305"/>
                    <a:pt x="4093" y="3494"/>
                    <a:pt x="3373" y="4077"/>
                  </a:cubicBezTo>
                  <a:cubicBezTo>
                    <a:pt x="2322" y="4928"/>
                    <a:pt x="933" y="4408"/>
                    <a:pt x="887" y="3088"/>
                  </a:cubicBezTo>
                  <a:cubicBezTo>
                    <a:pt x="853" y="2140"/>
                    <a:pt x="-1667" y="-301"/>
                    <a:pt x="1945" y="31"/>
                  </a:cubicBezTo>
                  <a:cubicBezTo>
                    <a:pt x="2922" y="117"/>
                    <a:pt x="3836" y="911"/>
                    <a:pt x="4779" y="1385"/>
                  </a:cubicBezTo>
                  <a:close/>
                </a:path>
              </a:pathLst>
            </a:custGeom>
            <a:grpFill/>
            <a:ln w="5715" cap="flat">
              <a:noFill/>
              <a:prstDash val="solid"/>
              <a:miter/>
            </a:ln>
          </p:spPr>
          <p:txBody>
            <a:bodyPr rtlCol="0" anchor="ctr"/>
            <a:lstStyle/>
            <a:p>
              <a:endParaRPr lang="zh-CN" altLang="en-US"/>
            </a:p>
          </p:txBody>
        </p:sp>
        <p:sp>
          <p:nvSpPr>
            <p:cNvPr id="6295" name="任意多边形: 形状 6294">
              <a:extLst>
                <a:ext uri="{FF2B5EF4-FFF2-40B4-BE49-F238E27FC236}">
                  <a16:creationId xmlns:a16="http://schemas.microsoft.com/office/drawing/2014/main" id="{BA5B79E4-7EB5-CFAB-4B98-6BBC2CE1CB21}"/>
                </a:ext>
              </a:extLst>
            </p:cNvPr>
            <p:cNvSpPr/>
            <p:nvPr/>
          </p:nvSpPr>
          <p:spPr>
            <a:xfrm>
              <a:off x="6004649" y="5478307"/>
              <a:ext cx="4214" cy="6577"/>
            </a:xfrm>
            <a:custGeom>
              <a:avLst/>
              <a:gdLst>
                <a:gd name="connsiteX0" fmla="*/ 4214 w 4214"/>
                <a:gd name="connsiteY0" fmla="*/ 0 h 6577"/>
                <a:gd name="connsiteX1" fmla="*/ 4209 w 4214"/>
                <a:gd name="connsiteY1" fmla="*/ 6578 h 6577"/>
                <a:gd name="connsiteX2" fmla="*/ 203 w 4214"/>
                <a:gd name="connsiteY2" fmla="*/ 5178 h 6577"/>
                <a:gd name="connsiteX3" fmla="*/ 4203 w 4214"/>
                <a:gd name="connsiteY3" fmla="*/ 0 h 6577"/>
                <a:gd name="connsiteX4" fmla="*/ 4214 w 4214"/>
                <a:gd name="connsiteY4" fmla="*/ 0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4" h="6577">
                  <a:moveTo>
                    <a:pt x="4214" y="0"/>
                  </a:moveTo>
                  <a:cubicBezTo>
                    <a:pt x="4209" y="2195"/>
                    <a:pt x="4209" y="4384"/>
                    <a:pt x="4209" y="6578"/>
                  </a:cubicBezTo>
                  <a:cubicBezTo>
                    <a:pt x="2814" y="6127"/>
                    <a:pt x="454" y="5984"/>
                    <a:pt x="203" y="5178"/>
                  </a:cubicBezTo>
                  <a:cubicBezTo>
                    <a:pt x="-786" y="2000"/>
                    <a:pt x="2054" y="1143"/>
                    <a:pt x="4203" y="0"/>
                  </a:cubicBezTo>
                  <a:lnTo>
                    <a:pt x="4214" y="0"/>
                  </a:lnTo>
                  <a:close/>
                </a:path>
              </a:pathLst>
            </a:custGeom>
            <a:grpFill/>
            <a:ln w="5715" cap="flat">
              <a:noFill/>
              <a:prstDash val="solid"/>
              <a:miter/>
            </a:ln>
          </p:spPr>
          <p:txBody>
            <a:bodyPr rtlCol="0" anchor="ctr"/>
            <a:lstStyle/>
            <a:p>
              <a:endParaRPr lang="zh-CN" altLang="en-US"/>
            </a:p>
          </p:txBody>
        </p:sp>
        <p:sp>
          <p:nvSpPr>
            <p:cNvPr id="6296" name="任意多边形: 形状 6295">
              <a:extLst>
                <a:ext uri="{FF2B5EF4-FFF2-40B4-BE49-F238E27FC236}">
                  <a16:creationId xmlns:a16="http://schemas.microsoft.com/office/drawing/2014/main" id="{952EAB39-DEF2-2F85-91E9-69616923EFA9}"/>
                </a:ext>
              </a:extLst>
            </p:cNvPr>
            <p:cNvSpPr/>
            <p:nvPr/>
          </p:nvSpPr>
          <p:spPr>
            <a:xfrm>
              <a:off x="5911181" y="5563803"/>
              <a:ext cx="5607" cy="6606"/>
            </a:xfrm>
            <a:custGeom>
              <a:avLst/>
              <a:gdLst>
                <a:gd name="connsiteX0" fmla="*/ 5608 w 5607"/>
                <a:gd name="connsiteY0" fmla="*/ 57 h 6606"/>
                <a:gd name="connsiteX1" fmla="*/ 2310 w 5607"/>
                <a:gd name="connsiteY1" fmla="*/ 6589 h 6606"/>
                <a:gd name="connsiteX2" fmla="*/ 2293 w 5607"/>
                <a:gd name="connsiteY2" fmla="*/ 6607 h 6606"/>
                <a:gd name="connsiteX3" fmla="*/ 5551 w 5607"/>
                <a:gd name="connsiteY3" fmla="*/ 0 h 6606"/>
                <a:gd name="connsiteX4" fmla="*/ 5608 w 5607"/>
                <a:gd name="connsiteY4" fmla="*/ 57 h 6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07" h="6606">
                  <a:moveTo>
                    <a:pt x="5608" y="57"/>
                  </a:moveTo>
                  <a:cubicBezTo>
                    <a:pt x="4511" y="2235"/>
                    <a:pt x="3413" y="4412"/>
                    <a:pt x="2310" y="6589"/>
                  </a:cubicBezTo>
                  <a:lnTo>
                    <a:pt x="2293" y="6607"/>
                  </a:lnTo>
                  <a:cubicBezTo>
                    <a:pt x="-2702" y="1406"/>
                    <a:pt x="1424" y="697"/>
                    <a:pt x="5551" y="0"/>
                  </a:cubicBezTo>
                  <a:cubicBezTo>
                    <a:pt x="5551" y="0"/>
                    <a:pt x="5608" y="57"/>
                    <a:pt x="5608" y="57"/>
                  </a:cubicBezTo>
                  <a:close/>
                </a:path>
              </a:pathLst>
            </a:custGeom>
            <a:grpFill/>
            <a:ln w="5715" cap="flat">
              <a:noFill/>
              <a:prstDash val="solid"/>
              <a:miter/>
            </a:ln>
          </p:spPr>
          <p:txBody>
            <a:bodyPr rtlCol="0" anchor="ctr"/>
            <a:lstStyle/>
            <a:p>
              <a:endParaRPr lang="zh-CN" altLang="en-US"/>
            </a:p>
          </p:txBody>
        </p:sp>
        <p:sp>
          <p:nvSpPr>
            <p:cNvPr id="6297" name="任意多边形: 形状 6296">
              <a:extLst>
                <a:ext uri="{FF2B5EF4-FFF2-40B4-BE49-F238E27FC236}">
                  <a16:creationId xmlns:a16="http://schemas.microsoft.com/office/drawing/2014/main" id="{FD760E40-B490-7B4E-FC1D-8AA808C98909}"/>
                </a:ext>
              </a:extLst>
            </p:cNvPr>
            <p:cNvSpPr/>
            <p:nvPr/>
          </p:nvSpPr>
          <p:spPr>
            <a:xfrm>
              <a:off x="5893746" y="5583566"/>
              <a:ext cx="6595" cy="5579"/>
            </a:xfrm>
            <a:custGeom>
              <a:avLst/>
              <a:gdLst>
                <a:gd name="connsiteX0" fmla="*/ 6578 w 6595"/>
                <a:gd name="connsiteY0" fmla="*/ 0 h 5579"/>
                <a:gd name="connsiteX1" fmla="*/ 12 w 6595"/>
                <a:gd name="connsiteY1" fmla="*/ 3292 h 5579"/>
                <a:gd name="connsiteX2" fmla="*/ 0 w 6595"/>
                <a:gd name="connsiteY2" fmla="*/ 3292 h 5579"/>
                <a:gd name="connsiteX3" fmla="*/ 6595 w 6595"/>
                <a:gd name="connsiteY3" fmla="*/ 0 h 5579"/>
                <a:gd name="connsiteX4" fmla="*/ 6578 w 6595"/>
                <a:gd name="connsiteY4" fmla="*/ 0 h 5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5" h="5579">
                  <a:moveTo>
                    <a:pt x="6578" y="0"/>
                  </a:moveTo>
                  <a:cubicBezTo>
                    <a:pt x="5926" y="4166"/>
                    <a:pt x="5241" y="8275"/>
                    <a:pt x="12" y="3292"/>
                  </a:cubicBezTo>
                  <a:lnTo>
                    <a:pt x="0" y="3292"/>
                  </a:lnTo>
                  <a:cubicBezTo>
                    <a:pt x="2200" y="2194"/>
                    <a:pt x="4395" y="1097"/>
                    <a:pt x="6595" y="0"/>
                  </a:cubicBezTo>
                  <a:lnTo>
                    <a:pt x="6578" y="0"/>
                  </a:lnTo>
                  <a:close/>
                </a:path>
              </a:pathLst>
            </a:custGeom>
            <a:grpFill/>
            <a:ln w="5715" cap="flat">
              <a:noFill/>
              <a:prstDash val="solid"/>
              <a:miter/>
            </a:ln>
          </p:spPr>
          <p:txBody>
            <a:bodyPr rtlCol="0" anchor="ctr"/>
            <a:lstStyle/>
            <a:p>
              <a:endParaRPr lang="zh-CN" altLang="en-US"/>
            </a:p>
          </p:txBody>
        </p:sp>
        <p:sp>
          <p:nvSpPr>
            <p:cNvPr id="6298" name="任意多边形: 形状 6297">
              <a:extLst>
                <a:ext uri="{FF2B5EF4-FFF2-40B4-BE49-F238E27FC236}">
                  <a16:creationId xmlns:a16="http://schemas.microsoft.com/office/drawing/2014/main" id="{0B7B303B-E497-9D6C-205F-BEAC4E2ECBEA}"/>
                </a:ext>
              </a:extLst>
            </p:cNvPr>
            <p:cNvSpPr/>
            <p:nvPr/>
          </p:nvSpPr>
          <p:spPr>
            <a:xfrm>
              <a:off x="5936494" y="5530942"/>
              <a:ext cx="4246" cy="2510"/>
            </a:xfrm>
            <a:custGeom>
              <a:avLst/>
              <a:gdLst>
                <a:gd name="connsiteX0" fmla="*/ 0 w 4246"/>
                <a:gd name="connsiteY0" fmla="*/ 0 h 2510"/>
                <a:gd name="connsiteX1" fmla="*/ 4246 w 4246"/>
                <a:gd name="connsiteY1" fmla="*/ 1206 h 2510"/>
                <a:gd name="connsiteX2" fmla="*/ 11 w 4246"/>
                <a:gd name="connsiteY2" fmla="*/ 0 h 2510"/>
                <a:gd name="connsiteX3" fmla="*/ 0 w 4246"/>
                <a:gd name="connsiteY3" fmla="*/ 0 h 2510"/>
              </a:gdLst>
              <a:ahLst/>
              <a:cxnLst>
                <a:cxn ang="0">
                  <a:pos x="connsiteX0" y="connsiteY0"/>
                </a:cxn>
                <a:cxn ang="0">
                  <a:pos x="connsiteX1" y="connsiteY1"/>
                </a:cxn>
                <a:cxn ang="0">
                  <a:pos x="connsiteX2" y="connsiteY2"/>
                </a:cxn>
                <a:cxn ang="0">
                  <a:pos x="connsiteX3" y="connsiteY3"/>
                </a:cxn>
              </a:cxnLst>
              <a:rect l="l" t="t" r="r" b="b"/>
              <a:pathLst>
                <a:path w="4246" h="2510">
                  <a:moveTo>
                    <a:pt x="0" y="0"/>
                  </a:moveTo>
                  <a:cubicBezTo>
                    <a:pt x="1417" y="400"/>
                    <a:pt x="2834" y="800"/>
                    <a:pt x="4246" y="1206"/>
                  </a:cubicBezTo>
                  <a:cubicBezTo>
                    <a:pt x="1863" y="4212"/>
                    <a:pt x="1183" y="1252"/>
                    <a:pt x="11" y="0"/>
                  </a:cubicBezTo>
                  <a:lnTo>
                    <a:pt x="0" y="0"/>
                  </a:lnTo>
                  <a:close/>
                </a:path>
              </a:pathLst>
            </a:custGeom>
            <a:grpFill/>
            <a:ln w="5715" cap="flat">
              <a:noFill/>
              <a:prstDash val="solid"/>
              <a:miter/>
            </a:ln>
          </p:spPr>
          <p:txBody>
            <a:bodyPr rtlCol="0" anchor="ctr"/>
            <a:lstStyle/>
            <a:p>
              <a:endParaRPr lang="zh-CN" altLang="en-US"/>
            </a:p>
          </p:txBody>
        </p:sp>
        <p:sp>
          <p:nvSpPr>
            <p:cNvPr id="6299" name="任意多边形: 形状 6298">
              <a:extLst>
                <a:ext uri="{FF2B5EF4-FFF2-40B4-BE49-F238E27FC236}">
                  <a16:creationId xmlns:a16="http://schemas.microsoft.com/office/drawing/2014/main" id="{3A2BC827-D911-8C9A-3C54-981A0DB7D837}"/>
                </a:ext>
              </a:extLst>
            </p:cNvPr>
            <p:cNvSpPr/>
            <p:nvPr/>
          </p:nvSpPr>
          <p:spPr>
            <a:xfrm>
              <a:off x="5933213" y="5493389"/>
              <a:ext cx="1365" cy="1365"/>
            </a:xfrm>
            <a:custGeom>
              <a:avLst/>
              <a:gdLst>
                <a:gd name="connsiteX0" fmla="*/ 0 w 1365"/>
                <a:gd name="connsiteY0" fmla="*/ 1366 h 1365"/>
                <a:gd name="connsiteX1" fmla="*/ 754 w 1365"/>
                <a:gd name="connsiteY1" fmla="*/ 0 h 1365"/>
                <a:gd name="connsiteX2" fmla="*/ 1366 w 1365"/>
                <a:gd name="connsiteY2" fmla="*/ 617 h 1365"/>
              </a:gdLst>
              <a:ahLst/>
              <a:cxnLst>
                <a:cxn ang="0">
                  <a:pos x="connsiteX0" y="connsiteY0"/>
                </a:cxn>
                <a:cxn ang="0">
                  <a:pos x="connsiteX1" y="connsiteY1"/>
                </a:cxn>
                <a:cxn ang="0">
                  <a:pos x="connsiteX2" y="connsiteY2"/>
                </a:cxn>
              </a:cxnLst>
              <a:rect l="l" t="t" r="r" b="b"/>
              <a:pathLst>
                <a:path w="1365" h="1365">
                  <a:moveTo>
                    <a:pt x="0" y="1366"/>
                  </a:moveTo>
                  <a:lnTo>
                    <a:pt x="754" y="0"/>
                  </a:lnTo>
                  <a:lnTo>
                    <a:pt x="1366" y="617"/>
                  </a:lnTo>
                  <a:close/>
                </a:path>
              </a:pathLst>
            </a:custGeom>
            <a:grpFill/>
            <a:ln w="5715" cap="flat">
              <a:noFill/>
              <a:prstDash val="solid"/>
              <a:miter/>
            </a:ln>
          </p:spPr>
          <p:txBody>
            <a:bodyPr rtlCol="0" anchor="ctr"/>
            <a:lstStyle/>
            <a:p>
              <a:endParaRPr lang="zh-CN" altLang="en-US"/>
            </a:p>
          </p:txBody>
        </p:sp>
        <p:sp>
          <p:nvSpPr>
            <p:cNvPr id="6300" name="任意多边形: 形状 6299">
              <a:extLst>
                <a:ext uri="{FF2B5EF4-FFF2-40B4-BE49-F238E27FC236}">
                  <a16:creationId xmlns:a16="http://schemas.microsoft.com/office/drawing/2014/main" id="{82BE0365-3F05-6DC3-60A7-FC38FBD82490}"/>
                </a:ext>
              </a:extLst>
            </p:cNvPr>
            <p:cNvSpPr/>
            <p:nvPr/>
          </p:nvSpPr>
          <p:spPr>
            <a:xfrm>
              <a:off x="5900335" y="5501287"/>
              <a:ext cx="3246" cy="3331"/>
            </a:xfrm>
            <a:custGeom>
              <a:avLst/>
              <a:gdLst>
                <a:gd name="connsiteX0" fmla="*/ 0 w 3246"/>
                <a:gd name="connsiteY0" fmla="*/ 3332 h 3331"/>
                <a:gd name="connsiteX1" fmla="*/ 3246 w 3246"/>
                <a:gd name="connsiteY1" fmla="*/ 0 h 3331"/>
                <a:gd name="connsiteX2" fmla="*/ 0 w 3246"/>
                <a:gd name="connsiteY2" fmla="*/ 3332 h 3331"/>
              </a:gdLst>
              <a:ahLst/>
              <a:cxnLst>
                <a:cxn ang="0">
                  <a:pos x="connsiteX0" y="connsiteY0"/>
                </a:cxn>
                <a:cxn ang="0">
                  <a:pos x="connsiteX1" y="connsiteY1"/>
                </a:cxn>
                <a:cxn ang="0">
                  <a:pos x="connsiteX2" y="connsiteY2"/>
                </a:cxn>
              </a:cxnLst>
              <a:rect l="l" t="t" r="r" b="b"/>
              <a:pathLst>
                <a:path w="3246" h="3331">
                  <a:moveTo>
                    <a:pt x="0" y="3332"/>
                  </a:moveTo>
                  <a:cubicBezTo>
                    <a:pt x="1080" y="2223"/>
                    <a:pt x="2166" y="1114"/>
                    <a:pt x="3246" y="0"/>
                  </a:cubicBezTo>
                  <a:cubicBezTo>
                    <a:pt x="2166" y="1114"/>
                    <a:pt x="1086" y="2223"/>
                    <a:pt x="0" y="3332"/>
                  </a:cubicBezTo>
                  <a:close/>
                </a:path>
              </a:pathLst>
            </a:custGeom>
            <a:grpFill/>
            <a:ln w="5715" cap="flat">
              <a:noFill/>
              <a:prstDash val="solid"/>
              <a:miter/>
            </a:ln>
          </p:spPr>
          <p:txBody>
            <a:bodyPr rtlCol="0" anchor="ctr"/>
            <a:lstStyle/>
            <a:p>
              <a:endParaRPr lang="zh-CN" altLang="en-US"/>
            </a:p>
          </p:txBody>
        </p:sp>
        <p:sp>
          <p:nvSpPr>
            <p:cNvPr id="6301" name="任意多边形: 形状 6300">
              <a:extLst>
                <a:ext uri="{FF2B5EF4-FFF2-40B4-BE49-F238E27FC236}">
                  <a16:creationId xmlns:a16="http://schemas.microsoft.com/office/drawing/2014/main" id="{86B648BB-EAD7-30B9-0A05-E462A40F220D}"/>
                </a:ext>
              </a:extLst>
            </p:cNvPr>
            <p:cNvSpPr/>
            <p:nvPr/>
          </p:nvSpPr>
          <p:spPr>
            <a:xfrm>
              <a:off x="5921995" y="5503264"/>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6302" name="任意多边形: 形状 6301">
              <a:extLst>
                <a:ext uri="{FF2B5EF4-FFF2-40B4-BE49-F238E27FC236}">
                  <a16:creationId xmlns:a16="http://schemas.microsoft.com/office/drawing/2014/main" id="{CAB6144B-83C0-F3AD-FFA6-E5B766BF8D90}"/>
                </a:ext>
              </a:extLst>
            </p:cNvPr>
            <p:cNvSpPr/>
            <p:nvPr/>
          </p:nvSpPr>
          <p:spPr>
            <a:xfrm>
              <a:off x="5910188" y="5583566"/>
              <a:ext cx="1292" cy="1387"/>
            </a:xfrm>
            <a:custGeom>
              <a:avLst/>
              <a:gdLst>
                <a:gd name="connsiteX0" fmla="*/ 0 w 1292"/>
                <a:gd name="connsiteY0" fmla="*/ 0 h 1387"/>
                <a:gd name="connsiteX1" fmla="*/ 1292 w 1292"/>
                <a:gd name="connsiteY1" fmla="*/ 726 h 1387"/>
                <a:gd name="connsiteX2" fmla="*/ 17 w 1292"/>
                <a:gd name="connsiteY2" fmla="*/ 0 h 1387"/>
                <a:gd name="connsiteX3" fmla="*/ 0 w 1292"/>
                <a:gd name="connsiteY3" fmla="*/ 0 h 1387"/>
              </a:gdLst>
              <a:ahLst/>
              <a:cxnLst>
                <a:cxn ang="0">
                  <a:pos x="connsiteX0" y="connsiteY0"/>
                </a:cxn>
                <a:cxn ang="0">
                  <a:pos x="connsiteX1" y="connsiteY1"/>
                </a:cxn>
                <a:cxn ang="0">
                  <a:pos x="connsiteX2" y="connsiteY2"/>
                </a:cxn>
                <a:cxn ang="0">
                  <a:pos x="connsiteX3" y="connsiteY3"/>
                </a:cxn>
              </a:cxnLst>
              <a:rect l="l" t="t" r="r" b="b"/>
              <a:pathLst>
                <a:path w="1292" h="1387">
                  <a:moveTo>
                    <a:pt x="0" y="0"/>
                  </a:moveTo>
                  <a:cubicBezTo>
                    <a:pt x="451" y="246"/>
                    <a:pt x="1320" y="577"/>
                    <a:pt x="1292" y="726"/>
                  </a:cubicBezTo>
                  <a:cubicBezTo>
                    <a:pt x="1069" y="1811"/>
                    <a:pt x="566" y="1554"/>
                    <a:pt x="17" y="0"/>
                  </a:cubicBezTo>
                  <a:lnTo>
                    <a:pt x="0" y="0"/>
                  </a:lnTo>
                  <a:close/>
                </a:path>
              </a:pathLst>
            </a:custGeom>
            <a:grpFill/>
            <a:ln w="5715" cap="flat">
              <a:noFill/>
              <a:prstDash val="solid"/>
              <a:miter/>
            </a:ln>
          </p:spPr>
          <p:txBody>
            <a:bodyPr rtlCol="0" anchor="ctr"/>
            <a:lstStyle/>
            <a:p>
              <a:endParaRPr lang="zh-CN" altLang="en-US"/>
            </a:p>
          </p:txBody>
        </p:sp>
        <p:sp>
          <p:nvSpPr>
            <p:cNvPr id="6303" name="任意多边形: 形状 6302">
              <a:extLst>
                <a:ext uri="{FF2B5EF4-FFF2-40B4-BE49-F238E27FC236}">
                  <a16:creationId xmlns:a16="http://schemas.microsoft.com/office/drawing/2014/main" id="{9371DE09-6008-E6A0-C452-67B5690B2607}"/>
                </a:ext>
              </a:extLst>
            </p:cNvPr>
            <p:cNvSpPr/>
            <p:nvPr/>
          </p:nvSpPr>
          <p:spPr>
            <a:xfrm>
              <a:off x="5676701" y="5436738"/>
              <a:ext cx="22605" cy="15216"/>
            </a:xfrm>
            <a:custGeom>
              <a:avLst/>
              <a:gdLst>
                <a:gd name="connsiteX0" fmla="*/ 0 w 22605"/>
                <a:gd name="connsiteY0" fmla="*/ 5353 h 15216"/>
                <a:gd name="connsiteX1" fmla="*/ 16951 w 22605"/>
                <a:gd name="connsiteY1" fmla="*/ 398 h 15216"/>
                <a:gd name="connsiteX2" fmla="*/ 22191 w 22605"/>
                <a:gd name="connsiteY2" fmla="*/ 2398 h 15216"/>
                <a:gd name="connsiteX3" fmla="*/ 20974 w 22605"/>
                <a:gd name="connsiteY3" fmla="*/ 8427 h 15216"/>
                <a:gd name="connsiteX4" fmla="*/ 6584 w 22605"/>
                <a:gd name="connsiteY4" fmla="*/ 15217 h 15216"/>
                <a:gd name="connsiteX5" fmla="*/ 0 w 22605"/>
                <a:gd name="connsiteY5" fmla="*/ 5353 h 15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05" h="15216">
                  <a:moveTo>
                    <a:pt x="0" y="5353"/>
                  </a:moveTo>
                  <a:cubicBezTo>
                    <a:pt x="5126" y="1906"/>
                    <a:pt x="11424" y="2484"/>
                    <a:pt x="16951" y="398"/>
                  </a:cubicBezTo>
                  <a:cubicBezTo>
                    <a:pt x="19242" y="-465"/>
                    <a:pt x="21180" y="21"/>
                    <a:pt x="22191" y="2398"/>
                  </a:cubicBezTo>
                  <a:cubicBezTo>
                    <a:pt x="23129" y="4610"/>
                    <a:pt x="22369" y="6741"/>
                    <a:pt x="20974" y="8427"/>
                  </a:cubicBezTo>
                  <a:cubicBezTo>
                    <a:pt x="17277" y="12914"/>
                    <a:pt x="11007" y="12137"/>
                    <a:pt x="6584" y="15217"/>
                  </a:cubicBezTo>
                  <a:cubicBezTo>
                    <a:pt x="7144" y="10090"/>
                    <a:pt x="1972" y="8788"/>
                    <a:pt x="0" y="5353"/>
                  </a:cubicBezTo>
                  <a:close/>
                </a:path>
              </a:pathLst>
            </a:custGeom>
            <a:grpFill/>
            <a:ln w="5715" cap="flat">
              <a:noFill/>
              <a:prstDash val="solid"/>
              <a:miter/>
            </a:ln>
          </p:spPr>
          <p:txBody>
            <a:bodyPr rtlCol="0" anchor="ctr"/>
            <a:lstStyle/>
            <a:p>
              <a:endParaRPr lang="zh-CN" altLang="en-US"/>
            </a:p>
          </p:txBody>
        </p:sp>
        <p:sp>
          <p:nvSpPr>
            <p:cNvPr id="6304" name="任意多边形: 形状 6303">
              <a:extLst>
                <a:ext uri="{FF2B5EF4-FFF2-40B4-BE49-F238E27FC236}">
                  <a16:creationId xmlns:a16="http://schemas.microsoft.com/office/drawing/2014/main" id="{B1DE5BCE-C5E1-1B5D-9B25-3C8ADBF8C373}"/>
                </a:ext>
              </a:extLst>
            </p:cNvPr>
            <p:cNvSpPr/>
            <p:nvPr/>
          </p:nvSpPr>
          <p:spPr>
            <a:xfrm>
              <a:off x="5589803" y="5427678"/>
              <a:ext cx="25376" cy="24386"/>
            </a:xfrm>
            <a:custGeom>
              <a:avLst/>
              <a:gdLst>
                <a:gd name="connsiteX0" fmla="*/ 14552 w 25376"/>
                <a:gd name="connsiteY0" fmla="*/ 1269 h 24386"/>
                <a:gd name="connsiteX1" fmla="*/ 25377 w 25376"/>
                <a:gd name="connsiteY1" fmla="*/ 0 h 24386"/>
                <a:gd name="connsiteX2" fmla="*/ 14552 w 25376"/>
                <a:gd name="connsiteY2" fmla="*/ 17728 h 24386"/>
                <a:gd name="connsiteX3" fmla="*/ 11260 w 25376"/>
                <a:gd name="connsiteY3" fmla="*/ 21003 h 24386"/>
                <a:gd name="connsiteX4" fmla="*/ 8003 w 25376"/>
                <a:gd name="connsiteY4" fmla="*/ 21037 h 24386"/>
                <a:gd name="connsiteX5" fmla="*/ 1334 w 25376"/>
                <a:gd name="connsiteY5" fmla="*/ 24386 h 24386"/>
                <a:gd name="connsiteX6" fmla="*/ 4082 w 25376"/>
                <a:gd name="connsiteY6" fmla="*/ 17162 h 24386"/>
                <a:gd name="connsiteX7" fmla="*/ 14552 w 25376"/>
                <a:gd name="connsiteY7" fmla="*/ 1269 h 2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376" h="24386">
                  <a:moveTo>
                    <a:pt x="14552" y="1269"/>
                  </a:moveTo>
                  <a:cubicBezTo>
                    <a:pt x="17090" y="972"/>
                    <a:pt x="19621" y="675"/>
                    <a:pt x="25377" y="0"/>
                  </a:cubicBezTo>
                  <a:cubicBezTo>
                    <a:pt x="17884" y="5464"/>
                    <a:pt x="19484" y="13042"/>
                    <a:pt x="14552" y="17728"/>
                  </a:cubicBezTo>
                  <a:cubicBezTo>
                    <a:pt x="13552" y="18917"/>
                    <a:pt x="12232" y="19786"/>
                    <a:pt x="11260" y="21003"/>
                  </a:cubicBezTo>
                  <a:cubicBezTo>
                    <a:pt x="10174" y="21008"/>
                    <a:pt x="9089" y="21020"/>
                    <a:pt x="8003" y="21037"/>
                  </a:cubicBezTo>
                  <a:cubicBezTo>
                    <a:pt x="5780" y="22152"/>
                    <a:pt x="3557" y="23272"/>
                    <a:pt x="1334" y="24386"/>
                  </a:cubicBezTo>
                  <a:cubicBezTo>
                    <a:pt x="-2118" y="20351"/>
                    <a:pt x="1979" y="17974"/>
                    <a:pt x="4082" y="17162"/>
                  </a:cubicBezTo>
                  <a:cubicBezTo>
                    <a:pt x="11643" y="14253"/>
                    <a:pt x="12729" y="7641"/>
                    <a:pt x="14552" y="1269"/>
                  </a:cubicBezTo>
                  <a:close/>
                </a:path>
              </a:pathLst>
            </a:custGeom>
            <a:grpFill/>
            <a:ln w="5715" cap="flat">
              <a:noFill/>
              <a:prstDash val="solid"/>
              <a:miter/>
            </a:ln>
          </p:spPr>
          <p:txBody>
            <a:bodyPr rtlCol="0" anchor="ctr"/>
            <a:lstStyle/>
            <a:p>
              <a:endParaRPr lang="zh-CN" altLang="en-US"/>
            </a:p>
          </p:txBody>
        </p:sp>
        <p:sp>
          <p:nvSpPr>
            <p:cNvPr id="6305" name="任意多边形: 形状 6304">
              <a:extLst>
                <a:ext uri="{FF2B5EF4-FFF2-40B4-BE49-F238E27FC236}">
                  <a16:creationId xmlns:a16="http://schemas.microsoft.com/office/drawing/2014/main" id="{D42CC1B8-B017-7497-9A76-08181C1F16AC}"/>
                </a:ext>
              </a:extLst>
            </p:cNvPr>
            <p:cNvSpPr/>
            <p:nvPr/>
          </p:nvSpPr>
          <p:spPr>
            <a:xfrm>
              <a:off x="5621656" y="5415808"/>
              <a:ext cx="18840" cy="16436"/>
            </a:xfrm>
            <a:custGeom>
              <a:avLst/>
              <a:gdLst>
                <a:gd name="connsiteX0" fmla="*/ 12297 w 18840"/>
                <a:gd name="connsiteY0" fmla="*/ 0 h 16436"/>
                <a:gd name="connsiteX1" fmla="*/ 18841 w 18840"/>
                <a:gd name="connsiteY1" fmla="*/ 6544 h 16436"/>
                <a:gd name="connsiteX2" fmla="*/ 12703 w 18840"/>
                <a:gd name="connsiteY2" fmla="*/ 13196 h 16436"/>
                <a:gd name="connsiteX3" fmla="*/ 2444 w 18840"/>
                <a:gd name="connsiteY3" fmla="*/ 16436 h 16436"/>
                <a:gd name="connsiteX4" fmla="*/ 2444 w 18840"/>
                <a:gd name="connsiteY4" fmla="*/ 8401 h 16436"/>
                <a:gd name="connsiteX5" fmla="*/ 12297 w 18840"/>
                <a:gd name="connsiteY5" fmla="*/ 0 h 1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40" h="16436">
                  <a:moveTo>
                    <a:pt x="12297" y="0"/>
                  </a:moveTo>
                  <a:cubicBezTo>
                    <a:pt x="14480" y="2183"/>
                    <a:pt x="16657" y="4361"/>
                    <a:pt x="18841" y="6544"/>
                  </a:cubicBezTo>
                  <a:cubicBezTo>
                    <a:pt x="18258" y="10144"/>
                    <a:pt x="20727" y="16853"/>
                    <a:pt x="12703" y="13196"/>
                  </a:cubicBezTo>
                  <a:cubicBezTo>
                    <a:pt x="7959" y="11035"/>
                    <a:pt x="4530" y="11110"/>
                    <a:pt x="2444" y="16436"/>
                  </a:cubicBezTo>
                  <a:cubicBezTo>
                    <a:pt x="-1356" y="13762"/>
                    <a:pt x="-225" y="10915"/>
                    <a:pt x="2444" y="8401"/>
                  </a:cubicBezTo>
                  <a:cubicBezTo>
                    <a:pt x="5576" y="5440"/>
                    <a:pt x="9000" y="2783"/>
                    <a:pt x="12297" y="0"/>
                  </a:cubicBezTo>
                  <a:close/>
                </a:path>
              </a:pathLst>
            </a:custGeom>
            <a:grpFill/>
            <a:ln w="5715" cap="flat">
              <a:noFill/>
              <a:prstDash val="solid"/>
              <a:miter/>
            </a:ln>
          </p:spPr>
          <p:txBody>
            <a:bodyPr rtlCol="0" anchor="ctr"/>
            <a:lstStyle/>
            <a:p>
              <a:endParaRPr lang="zh-CN" altLang="en-US"/>
            </a:p>
          </p:txBody>
        </p:sp>
        <p:sp>
          <p:nvSpPr>
            <p:cNvPr id="6306" name="任意多边形: 形状 6305">
              <a:extLst>
                <a:ext uri="{FF2B5EF4-FFF2-40B4-BE49-F238E27FC236}">
                  <a16:creationId xmlns:a16="http://schemas.microsoft.com/office/drawing/2014/main" id="{D609A1D7-7A61-1516-C03E-D6F97016E304}"/>
                </a:ext>
              </a:extLst>
            </p:cNvPr>
            <p:cNvSpPr/>
            <p:nvPr/>
          </p:nvSpPr>
          <p:spPr>
            <a:xfrm>
              <a:off x="5640537" y="5474644"/>
              <a:ext cx="11220" cy="10241"/>
            </a:xfrm>
            <a:custGeom>
              <a:avLst/>
              <a:gdLst>
                <a:gd name="connsiteX0" fmla="*/ 6 w 11220"/>
                <a:gd name="connsiteY0" fmla="*/ 10241 h 10241"/>
                <a:gd name="connsiteX1" fmla="*/ 8252 w 11220"/>
                <a:gd name="connsiteY1" fmla="*/ 0 h 10241"/>
                <a:gd name="connsiteX2" fmla="*/ 0 w 11220"/>
                <a:gd name="connsiteY2" fmla="*/ 10241 h 10241"/>
                <a:gd name="connsiteX3" fmla="*/ 6 w 11220"/>
                <a:gd name="connsiteY3" fmla="*/ 10241 h 10241"/>
              </a:gdLst>
              <a:ahLst/>
              <a:cxnLst>
                <a:cxn ang="0">
                  <a:pos x="connsiteX0" y="connsiteY0"/>
                </a:cxn>
                <a:cxn ang="0">
                  <a:pos x="connsiteX1" y="connsiteY1"/>
                </a:cxn>
                <a:cxn ang="0">
                  <a:pos x="connsiteX2" y="connsiteY2"/>
                </a:cxn>
                <a:cxn ang="0">
                  <a:pos x="connsiteX3" y="connsiteY3"/>
                </a:cxn>
              </a:cxnLst>
              <a:rect l="l" t="t" r="r" b="b"/>
              <a:pathLst>
                <a:path w="11220" h="10241">
                  <a:moveTo>
                    <a:pt x="6" y="10241"/>
                  </a:moveTo>
                  <a:cubicBezTo>
                    <a:pt x="308" y="4818"/>
                    <a:pt x="4298" y="2457"/>
                    <a:pt x="8252" y="0"/>
                  </a:cubicBezTo>
                  <a:cubicBezTo>
                    <a:pt x="17414" y="13379"/>
                    <a:pt x="2692" y="6801"/>
                    <a:pt x="0" y="10241"/>
                  </a:cubicBezTo>
                  <a:lnTo>
                    <a:pt x="6" y="10241"/>
                  </a:lnTo>
                  <a:close/>
                </a:path>
              </a:pathLst>
            </a:custGeom>
            <a:grpFill/>
            <a:ln w="5715" cap="flat">
              <a:noFill/>
              <a:prstDash val="solid"/>
              <a:miter/>
            </a:ln>
          </p:spPr>
          <p:txBody>
            <a:bodyPr rtlCol="0" anchor="ctr"/>
            <a:lstStyle/>
            <a:p>
              <a:endParaRPr lang="zh-CN" altLang="en-US"/>
            </a:p>
          </p:txBody>
        </p:sp>
        <p:sp>
          <p:nvSpPr>
            <p:cNvPr id="6307" name="任意多边形: 形状 6306">
              <a:extLst>
                <a:ext uri="{FF2B5EF4-FFF2-40B4-BE49-F238E27FC236}">
                  <a16:creationId xmlns:a16="http://schemas.microsoft.com/office/drawing/2014/main" id="{278F0EBA-3F64-3E5C-D8F2-ECE28A0375E6}"/>
                </a:ext>
              </a:extLst>
            </p:cNvPr>
            <p:cNvSpPr/>
            <p:nvPr/>
          </p:nvSpPr>
          <p:spPr>
            <a:xfrm>
              <a:off x="5670882" y="5463887"/>
              <a:ext cx="9116" cy="9037"/>
            </a:xfrm>
            <a:custGeom>
              <a:avLst/>
              <a:gdLst>
                <a:gd name="connsiteX0" fmla="*/ 9117 w 9116"/>
                <a:gd name="connsiteY0" fmla="*/ 1258 h 9037"/>
                <a:gd name="connsiteX1" fmla="*/ 5768 w 9116"/>
                <a:gd name="connsiteY1" fmla="*/ 7847 h 9037"/>
                <a:gd name="connsiteX2" fmla="*/ 1293 w 9116"/>
                <a:gd name="connsiteY2" fmla="*/ 8956 h 9037"/>
                <a:gd name="connsiteX3" fmla="*/ 893 w 9116"/>
                <a:gd name="connsiteY3" fmla="*/ 5241 h 9037"/>
                <a:gd name="connsiteX4" fmla="*/ 9117 w 9116"/>
                <a:gd name="connsiteY4" fmla="*/ 1258 h 9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6" h="9037">
                  <a:moveTo>
                    <a:pt x="9117" y="1258"/>
                  </a:moveTo>
                  <a:cubicBezTo>
                    <a:pt x="8003" y="3452"/>
                    <a:pt x="6888" y="5647"/>
                    <a:pt x="5768" y="7847"/>
                  </a:cubicBezTo>
                  <a:cubicBezTo>
                    <a:pt x="4259" y="8270"/>
                    <a:pt x="2556" y="9339"/>
                    <a:pt x="1293" y="8956"/>
                  </a:cubicBezTo>
                  <a:cubicBezTo>
                    <a:pt x="-524" y="8407"/>
                    <a:pt x="-204" y="6184"/>
                    <a:pt x="893" y="5241"/>
                  </a:cubicBezTo>
                  <a:cubicBezTo>
                    <a:pt x="3225" y="3241"/>
                    <a:pt x="3962" y="-2525"/>
                    <a:pt x="9117" y="1258"/>
                  </a:cubicBezTo>
                  <a:close/>
                </a:path>
              </a:pathLst>
            </a:custGeom>
            <a:grpFill/>
            <a:ln w="5715" cap="flat">
              <a:noFill/>
              <a:prstDash val="solid"/>
              <a:miter/>
            </a:ln>
          </p:spPr>
          <p:txBody>
            <a:bodyPr rtlCol="0" anchor="ctr"/>
            <a:lstStyle/>
            <a:p>
              <a:endParaRPr lang="zh-CN" altLang="en-US"/>
            </a:p>
          </p:txBody>
        </p:sp>
        <p:sp>
          <p:nvSpPr>
            <p:cNvPr id="6308" name="任意多边形: 形状 6307">
              <a:extLst>
                <a:ext uri="{FF2B5EF4-FFF2-40B4-BE49-F238E27FC236}">
                  <a16:creationId xmlns:a16="http://schemas.microsoft.com/office/drawing/2014/main" id="{0D8814B1-D5A2-614D-808F-4E276906CDBE}"/>
                </a:ext>
              </a:extLst>
            </p:cNvPr>
            <p:cNvSpPr/>
            <p:nvPr/>
          </p:nvSpPr>
          <p:spPr>
            <a:xfrm>
              <a:off x="5607647" y="5483840"/>
              <a:ext cx="9446" cy="7190"/>
            </a:xfrm>
            <a:custGeom>
              <a:avLst/>
              <a:gdLst>
                <a:gd name="connsiteX0" fmla="*/ 9447 w 9446"/>
                <a:gd name="connsiteY0" fmla="*/ 3000 h 7190"/>
                <a:gd name="connsiteX1" fmla="*/ 3789 w 9446"/>
                <a:gd name="connsiteY1" fmla="*/ 7006 h 7190"/>
                <a:gd name="connsiteX2" fmla="*/ 0 w 9446"/>
                <a:gd name="connsiteY2" fmla="*/ 4337 h 7190"/>
                <a:gd name="connsiteX3" fmla="*/ 6864 w 9446"/>
                <a:gd name="connsiteY3" fmla="*/ 211 h 7190"/>
                <a:gd name="connsiteX4" fmla="*/ 9447 w 9446"/>
                <a:gd name="connsiteY4" fmla="*/ 3000 h 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46" h="7190">
                  <a:moveTo>
                    <a:pt x="9447" y="3000"/>
                  </a:moveTo>
                  <a:cubicBezTo>
                    <a:pt x="8887" y="6212"/>
                    <a:pt x="6904" y="7749"/>
                    <a:pt x="3789" y="7006"/>
                  </a:cubicBezTo>
                  <a:cubicBezTo>
                    <a:pt x="2395" y="6675"/>
                    <a:pt x="1257" y="5257"/>
                    <a:pt x="0" y="4337"/>
                  </a:cubicBezTo>
                  <a:cubicBezTo>
                    <a:pt x="2275" y="2926"/>
                    <a:pt x="4418" y="1182"/>
                    <a:pt x="6864" y="211"/>
                  </a:cubicBezTo>
                  <a:cubicBezTo>
                    <a:pt x="9047" y="-664"/>
                    <a:pt x="9310" y="1360"/>
                    <a:pt x="9447" y="3000"/>
                  </a:cubicBezTo>
                  <a:close/>
                </a:path>
              </a:pathLst>
            </a:custGeom>
            <a:grpFill/>
            <a:ln w="5715" cap="flat">
              <a:noFill/>
              <a:prstDash val="solid"/>
              <a:miter/>
            </a:ln>
          </p:spPr>
          <p:txBody>
            <a:bodyPr rtlCol="0" anchor="ctr"/>
            <a:lstStyle/>
            <a:p>
              <a:endParaRPr lang="zh-CN" altLang="en-US"/>
            </a:p>
          </p:txBody>
        </p:sp>
        <p:sp>
          <p:nvSpPr>
            <p:cNvPr id="6309" name="任意多边形: 形状 6308">
              <a:extLst>
                <a:ext uri="{FF2B5EF4-FFF2-40B4-BE49-F238E27FC236}">
                  <a16:creationId xmlns:a16="http://schemas.microsoft.com/office/drawing/2014/main" id="{CFCB424C-8635-6A7E-4E7C-2CC5B505DC21}"/>
                </a:ext>
              </a:extLst>
            </p:cNvPr>
            <p:cNvSpPr/>
            <p:nvPr/>
          </p:nvSpPr>
          <p:spPr>
            <a:xfrm>
              <a:off x="5626530" y="5481721"/>
              <a:ext cx="10715" cy="3163"/>
            </a:xfrm>
            <a:custGeom>
              <a:avLst/>
              <a:gdLst>
                <a:gd name="connsiteX0" fmla="*/ 10716 w 10715"/>
                <a:gd name="connsiteY0" fmla="*/ 3163 h 3163"/>
                <a:gd name="connsiteX1" fmla="*/ 0 w 10715"/>
                <a:gd name="connsiteY1" fmla="*/ 3163 h 3163"/>
                <a:gd name="connsiteX2" fmla="*/ 10710 w 10715"/>
                <a:gd name="connsiteY2" fmla="*/ 3163 h 3163"/>
                <a:gd name="connsiteX3" fmla="*/ 10716 w 10715"/>
                <a:gd name="connsiteY3" fmla="*/ 3163 h 3163"/>
              </a:gdLst>
              <a:ahLst/>
              <a:cxnLst>
                <a:cxn ang="0">
                  <a:pos x="connsiteX0" y="connsiteY0"/>
                </a:cxn>
                <a:cxn ang="0">
                  <a:pos x="connsiteX1" y="connsiteY1"/>
                </a:cxn>
                <a:cxn ang="0">
                  <a:pos x="connsiteX2" y="connsiteY2"/>
                </a:cxn>
                <a:cxn ang="0">
                  <a:pos x="connsiteX3" y="connsiteY3"/>
                </a:cxn>
              </a:cxnLst>
              <a:rect l="l" t="t" r="r" b="b"/>
              <a:pathLst>
                <a:path w="10715" h="3163">
                  <a:moveTo>
                    <a:pt x="10716" y="3163"/>
                  </a:moveTo>
                  <a:cubicBezTo>
                    <a:pt x="7521" y="3163"/>
                    <a:pt x="4332" y="3163"/>
                    <a:pt x="0" y="3163"/>
                  </a:cubicBezTo>
                  <a:cubicBezTo>
                    <a:pt x="4738" y="-2072"/>
                    <a:pt x="7761" y="100"/>
                    <a:pt x="10710" y="3163"/>
                  </a:cubicBezTo>
                  <a:lnTo>
                    <a:pt x="10716" y="3163"/>
                  </a:lnTo>
                  <a:close/>
                </a:path>
              </a:pathLst>
            </a:custGeom>
            <a:grpFill/>
            <a:ln w="5715" cap="flat">
              <a:noFill/>
              <a:prstDash val="solid"/>
              <a:miter/>
            </a:ln>
          </p:spPr>
          <p:txBody>
            <a:bodyPr rtlCol="0" anchor="ctr"/>
            <a:lstStyle/>
            <a:p>
              <a:endParaRPr lang="zh-CN" altLang="en-US"/>
            </a:p>
          </p:txBody>
        </p:sp>
        <p:sp>
          <p:nvSpPr>
            <p:cNvPr id="6310" name="任意多边形: 形状 6309">
              <a:extLst>
                <a:ext uri="{FF2B5EF4-FFF2-40B4-BE49-F238E27FC236}">
                  <a16:creationId xmlns:a16="http://schemas.microsoft.com/office/drawing/2014/main" id="{892E0D6D-DB56-1131-6A6E-94BEFEFFA71A}"/>
                </a:ext>
              </a:extLst>
            </p:cNvPr>
            <p:cNvSpPr/>
            <p:nvPr/>
          </p:nvSpPr>
          <p:spPr>
            <a:xfrm>
              <a:off x="5579442" y="5523443"/>
              <a:ext cx="5225" cy="4236"/>
            </a:xfrm>
            <a:custGeom>
              <a:avLst/>
              <a:gdLst>
                <a:gd name="connsiteX0" fmla="*/ 5202 w 5225"/>
                <a:gd name="connsiteY0" fmla="*/ 4236 h 4236"/>
                <a:gd name="connsiteX1" fmla="*/ 19 w 5225"/>
                <a:gd name="connsiteY1" fmla="*/ 1819 h 4236"/>
                <a:gd name="connsiteX2" fmla="*/ 1196 w 5225"/>
                <a:gd name="connsiteY2" fmla="*/ 1 h 4236"/>
                <a:gd name="connsiteX3" fmla="*/ 5225 w 5225"/>
                <a:gd name="connsiteY3" fmla="*/ 4219 h 4236"/>
                <a:gd name="connsiteX4" fmla="*/ 5202 w 5225"/>
                <a:gd name="connsiteY4" fmla="*/ 4236 h 42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25" h="4236">
                  <a:moveTo>
                    <a:pt x="5202" y="4236"/>
                  </a:moveTo>
                  <a:cubicBezTo>
                    <a:pt x="3185" y="4019"/>
                    <a:pt x="979" y="4059"/>
                    <a:pt x="19" y="1819"/>
                  </a:cubicBezTo>
                  <a:cubicBezTo>
                    <a:pt x="-153" y="1424"/>
                    <a:pt x="905" y="-50"/>
                    <a:pt x="1196" y="1"/>
                  </a:cubicBezTo>
                  <a:cubicBezTo>
                    <a:pt x="3459" y="436"/>
                    <a:pt x="4408" y="2299"/>
                    <a:pt x="5225" y="4219"/>
                  </a:cubicBezTo>
                  <a:lnTo>
                    <a:pt x="5202" y="4236"/>
                  </a:lnTo>
                  <a:close/>
                </a:path>
              </a:pathLst>
            </a:custGeom>
            <a:grpFill/>
            <a:ln w="5715" cap="flat">
              <a:noFill/>
              <a:prstDash val="solid"/>
              <a:miter/>
            </a:ln>
          </p:spPr>
          <p:txBody>
            <a:bodyPr rtlCol="0" anchor="ctr"/>
            <a:lstStyle/>
            <a:p>
              <a:endParaRPr lang="zh-CN" altLang="en-US"/>
            </a:p>
          </p:txBody>
        </p:sp>
        <p:sp>
          <p:nvSpPr>
            <p:cNvPr id="6311" name="任意多边形: 形状 6310">
              <a:extLst>
                <a:ext uri="{FF2B5EF4-FFF2-40B4-BE49-F238E27FC236}">
                  <a16:creationId xmlns:a16="http://schemas.microsoft.com/office/drawing/2014/main" id="{34F04751-35A5-0235-0768-BAF63F26A5DC}"/>
                </a:ext>
              </a:extLst>
            </p:cNvPr>
            <p:cNvSpPr/>
            <p:nvPr/>
          </p:nvSpPr>
          <p:spPr>
            <a:xfrm>
              <a:off x="5640525" y="5419077"/>
              <a:ext cx="3291" cy="3275"/>
            </a:xfrm>
            <a:custGeom>
              <a:avLst/>
              <a:gdLst>
                <a:gd name="connsiteX0" fmla="*/ 0 w 3291"/>
                <a:gd name="connsiteY0" fmla="*/ 3275 h 3275"/>
                <a:gd name="connsiteX1" fmla="*/ 3292 w 3291"/>
                <a:gd name="connsiteY1" fmla="*/ 0 h 3275"/>
                <a:gd name="connsiteX2" fmla="*/ 0 w 3291"/>
                <a:gd name="connsiteY2" fmla="*/ 3275 h 3275"/>
              </a:gdLst>
              <a:ahLst/>
              <a:cxnLst>
                <a:cxn ang="0">
                  <a:pos x="connsiteX0" y="connsiteY0"/>
                </a:cxn>
                <a:cxn ang="0">
                  <a:pos x="connsiteX1" y="connsiteY1"/>
                </a:cxn>
                <a:cxn ang="0">
                  <a:pos x="connsiteX2" y="connsiteY2"/>
                </a:cxn>
              </a:cxnLst>
              <a:rect l="l" t="t" r="r" b="b"/>
              <a:pathLst>
                <a:path w="3291" h="3275">
                  <a:moveTo>
                    <a:pt x="0" y="3275"/>
                  </a:moveTo>
                  <a:cubicBezTo>
                    <a:pt x="1097" y="2183"/>
                    <a:pt x="2194" y="1092"/>
                    <a:pt x="3292" y="0"/>
                  </a:cubicBezTo>
                  <a:cubicBezTo>
                    <a:pt x="2194" y="1092"/>
                    <a:pt x="1097" y="2183"/>
                    <a:pt x="0" y="3275"/>
                  </a:cubicBezTo>
                  <a:close/>
                </a:path>
              </a:pathLst>
            </a:custGeom>
            <a:grpFill/>
            <a:ln w="5715" cap="flat">
              <a:noFill/>
              <a:prstDash val="solid"/>
              <a:miter/>
            </a:ln>
          </p:spPr>
          <p:txBody>
            <a:bodyPr rtlCol="0" anchor="ctr"/>
            <a:lstStyle/>
            <a:p>
              <a:endParaRPr lang="zh-CN" altLang="en-US"/>
            </a:p>
          </p:txBody>
        </p:sp>
        <p:sp>
          <p:nvSpPr>
            <p:cNvPr id="6312" name="任意多边形: 形状 6311">
              <a:extLst>
                <a:ext uri="{FF2B5EF4-FFF2-40B4-BE49-F238E27FC236}">
                  <a16:creationId xmlns:a16="http://schemas.microsoft.com/office/drawing/2014/main" id="{0016155F-1427-6A5B-065B-CCAFFD463F1B}"/>
                </a:ext>
              </a:extLst>
            </p:cNvPr>
            <p:cNvSpPr/>
            <p:nvPr/>
          </p:nvSpPr>
          <p:spPr>
            <a:xfrm>
              <a:off x="5629307" y="5458567"/>
              <a:ext cx="1360" cy="1365"/>
            </a:xfrm>
            <a:custGeom>
              <a:avLst/>
              <a:gdLst>
                <a:gd name="connsiteX0" fmla="*/ 1360 w 1360"/>
                <a:gd name="connsiteY0" fmla="*/ 0 h 1365"/>
                <a:gd name="connsiteX1" fmla="*/ 611 w 1360"/>
                <a:gd name="connsiteY1" fmla="*/ 1366 h 1365"/>
                <a:gd name="connsiteX2" fmla="*/ 0 w 1360"/>
                <a:gd name="connsiteY2" fmla="*/ 749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49"/>
                  </a:lnTo>
                  <a:close/>
                </a:path>
              </a:pathLst>
            </a:custGeom>
            <a:grpFill/>
            <a:ln w="5715" cap="flat">
              <a:noFill/>
              <a:prstDash val="solid"/>
              <a:miter/>
            </a:ln>
          </p:spPr>
          <p:txBody>
            <a:bodyPr rtlCol="0" anchor="ctr"/>
            <a:lstStyle/>
            <a:p>
              <a:endParaRPr lang="zh-CN" altLang="en-US"/>
            </a:p>
          </p:txBody>
        </p:sp>
        <p:sp>
          <p:nvSpPr>
            <p:cNvPr id="6313" name="任意多边形: 形状 6312">
              <a:extLst>
                <a:ext uri="{FF2B5EF4-FFF2-40B4-BE49-F238E27FC236}">
                  <a16:creationId xmlns:a16="http://schemas.microsoft.com/office/drawing/2014/main" id="{862DBE1F-C0E5-2A2C-6328-FCACDA7E9A96}"/>
                </a:ext>
              </a:extLst>
            </p:cNvPr>
            <p:cNvSpPr/>
            <p:nvPr/>
          </p:nvSpPr>
          <p:spPr>
            <a:xfrm>
              <a:off x="5637239" y="5484885"/>
              <a:ext cx="3303" cy="1420"/>
            </a:xfrm>
            <a:custGeom>
              <a:avLst/>
              <a:gdLst>
                <a:gd name="connsiteX0" fmla="*/ 0 w 3303"/>
                <a:gd name="connsiteY0" fmla="*/ 0 h 1420"/>
                <a:gd name="connsiteX1" fmla="*/ 3303 w 3303"/>
                <a:gd name="connsiteY1" fmla="*/ 0 h 1420"/>
                <a:gd name="connsiteX2" fmla="*/ 3298 w 3303"/>
                <a:gd name="connsiteY2" fmla="*/ 0 h 1420"/>
                <a:gd name="connsiteX3" fmla="*/ 12 w 3303"/>
                <a:gd name="connsiteY3" fmla="*/ 0 h 1420"/>
                <a:gd name="connsiteX4" fmla="*/ 0 w 3303"/>
                <a:gd name="connsiteY4" fmla="*/ 0 h 1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1420">
                  <a:moveTo>
                    <a:pt x="0" y="0"/>
                  </a:moveTo>
                  <a:cubicBezTo>
                    <a:pt x="1103" y="0"/>
                    <a:pt x="2200" y="0"/>
                    <a:pt x="3303" y="0"/>
                  </a:cubicBezTo>
                  <a:lnTo>
                    <a:pt x="3298" y="0"/>
                  </a:lnTo>
                  <a:cubicBezTo>
                    <a:pt x="2200" y="1892"/>
                    <a:pt x="1103" y="1898"/>
                    <a:pt x="12" y="0"/>
                  </a:cubicBezTo>
                  <a:lnTo>
                    <a:pt x="0" y="0"/>
                  </a:lnTo>
                  <a:close/>
                </a:path>
              </a:pathLst>
            </a:custGeom>
            <a:grpFill/>
            <a:ln w="5715" cap="flat">
              <a:noFill/>
              <a:prstDash val="solid"/>
              <a:miter/>
            </a:ln>
          </p:spPr>
          <p:txBody>
            <a:bodyPr rtlCol="0" anchor="ctr"/>
            <a:lstStyle/>
            <a:p>
              <a:endParaRPr lang="zh-CN" altLang="en-US"/>
            </a:p>
          </p:txBody>
        </p:sp>
        <p:sp>
          <p:nvSpPr>
            <p:cNvPr id="6314" name="任意多边形: 形状 6313">
              <a:extLst>
                <a:ext uri="{FF2B5EF4-FFF2-40B4-BE49-F238E27FC236}">
                  <a16:creationId xmlns:a16="http://schemas.microsoft.com/office/drawing/2014/main" id="{E6E4E02A-4E5E-0437-208A-913A096F4D63}"/>
                </a:ext>
              </a:extLst>
            </p:cNvPr>
            <p:cNvSpPr/>
            <p:nvPr/>
          </p:nvSpPr>
          <p:spPr>
            <a:xfrm>
              <a:off x="5676707" y="5509899"/>
              <a:ext cx="1401" cy="1298"/>
            </a:xfrm>
            <a:custGeom>
              <a:avLst/>
              <a:gdLst>
                <a:gd name="connsiteX0" fmla="*/ 0 w 1401"/>
                <a:gd name="connsiteY0" fmla="*/ 1298 h 1298"/>
                <a:gd name="connsiteX1" fmla="*/ 731 w 1401"/>
                <a:gd name="connsiteY1" fmla="*/ 1 h 1298"/>
                <a:gd name="connsiteX2" fmla="*/ 6 w 1401"/>
                <a:gd name="connsiteY2" fmla="*/ 1298 h 1298"/>
                <a:gd name="connsiteX3" fmla="*/ 0 w 1401"/>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1" h="1298">
                  <a:moveTo>
                    <a:pt x="0" y="1298"/>
                  </a:moveTo>
                  <a:cubicBezTo>
                    <a:pt x="251" y="841"/>
                    <a:pt x="589" y="-33"/>
                    <a:pt x="731" y="1"/>
                  </a:cubicBezTo>
                  <a:cubicBezTo>
                    <a:pt x="1829" y="235"/>
                    <a:pt x="1572" y="744"/>
                    <a:pt x="6" y="1298"/>
                  </a:cubicBezTo>
                  <a:cubicBezTo>
                    <a:pt x="6" y="1298"/>
                    <a:pt x="0" y="1298"/>
                    <a:pt x="0" y="1298"/>
                  </a:cubicBezTo>
                  <a:close/>
                </a:path>
              </a:pathLst>
            </a:custGeom>
            <a:grpFill/>
            <a:ln w="5715" cap="flat">
              <a:noFill/>
              <a:prstDash val="solid"/>
              <a:miter/>
            </a:ln>
          </p:spPr>
          <p:txBody>
            <a:bodyPr rtlCol="0" anchor="ctr"/>
            <a:lstStyle/>
            <a:p>
              <a:endParaRPr lang="zh-CN" altLang="en-US"/>
            </a:p>
          </p:txBody>
        </p:sp>
        <p:sp>
          <p:nvSpPr>
            <p:cNvPr id="6315" name="任意多边形: 形状 6314">
              <a:extLst>
                <a:ext uri="{FF2B5EF4-FFF2-40B4-BE49-F238E27FC236}">
                  <a16:creationId xmlns:a16="http://schemas.microsoft.com/office/drawing/2014/main" id="{8B5BF9FA-3AF2-004B-0C59-B3E29BD743FC}"/>
                </a:ext>
              </a:extLst>
            </p:cNvPr>
            <p:cNvSpPr/>
            <p:nvPr/>
          </p:nvSpPr>
          <p:spPr>
            <a:xfrm>
              <a:off x="5933213" y="5593441"/>
              <a:ext cx="2543" cy="4184"/>
            </a:xfrm>
            <a:custGeom>
              <a:avLst/>
              <a:gdLst>
                <a:gd name="connsiteX0" fmla="*/ 2246 w 2543"/>
                <a:gd name="connsiteY0" fmla="*/ 1875 h 4184"/>
                <a:gd name="connsiteX1" fmla="*/ 1206 w 2543"/>
                <a:gd name="connsiteY1" fmla="*/ 4183 h 4184"/>
                <a:gd name="connsiteX2" fmla="*/ 366 w 2543"/>
                <a:gd name="connsiteY2" fmla="*/ 3012 h 4184"/>
                <a:gd name="connsiteX3" fmla="*/ 0 w 2543"/>
                <a:gd name="connsiteY3" fmla="*/ 0 h 4184"/>
                <a:gd name="connsiteX4" fmla="*/ 2246 w 2543"/>
                <a:gd name="connsiteY4" fmla="*/ 1875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75"/>
                  </a:moveTo>
                  <a:cubicBezTo>
                    <a:pt x="2863" y="3178"/>
                    <a:pt x="2520" y="4012"/>
                    <a:pt x="1206" y="4183"/>
                  </a:cubicBezTo>
                  <a:cubicBezTo>
                    <a:pt x="966" y="4212"/>
                    <a:pt x="463" y="3463"/>
                    <a:pt x="366" y="3012"/>
                  </a:cubicBezTo>
                  <a:cubicBezTo>
                    <a:pt x="149" y="2029"/>
                    <a:pt x="108" y="1006"/>
                    <a:pt x="0" y="0"/>
                  </a:cubicBezTo>
                  <a:cubicBezTo>
                    <a:pt x="766" y="634"/>
                    <a:pt x="1532" y="1275"/>
                    <a:pt x="2246" y="1875"/>
                  </a:cubicBezTo>
                  <a:close/>
                </a:path>
              </a:pathLst>
            </a:custGeom>
            <a:grpFill/>
            <a:ln w="5715" cap="flat">
              <a:noFill/>
              <a:prstDash val="solid"/>
              <a:miter/>
            </a:ln>
          </p:spPr>
          <p:txBody>
            <a:bodyPr rtlCol="0" anchor="ctr"/>
            <a:lstStyle/>
            <a:p>
              <a:endParaRPr lang="zh-CN" altLang="en-US"/>
            </a:p>
          </p:txBody>
        </p:sp>
        <p:sp>
          <p:nvSpPr>
            <p:cNvPr id="6316" name="任意多边形: 形状 6315">
              <a:extLst>
                <a:ext uri="{FF2B5EF4-FFF2-40B4-BE49-F238E27FC236}">
                  <a16:creationId xmlns:a16="http://schemas.microsoft.com/office/drawing/2014/main" id="{9E4DBA75-5DC9-A019-97D3-01981A875764}"/>
                </a:ext>
              </a:extLst>
            </p:cNvPr>
            <p:cNvSpPr/>
            <p:nvPr/>
          </p:nvSpPr>
          <p:spPr>
            <a:xfrm>
              <a:off x="5977859" y="5583566"/>
              <a:ext cx="1401" cy="1292"/>
            </a:xfrm>
            <a:custGeom>
              <a:avLst/>
              <a:gdLst>
                <a:gd name="connsiteX0" fmla="*/ 1394 w 1401"/>
                <a:gd name="connsiteY0" fmla="*/ 0 h 1292"/>
                <a:gd name="connsiteX1" fmla="*/ 657 w 1401"/>
                <a:gd name="connsiteY1" fmla="*/ 1292 h 1292"/>
                <a:gd name="connsiteX2" fmla="*/ 1400 w 1401"/>
                <a:gd name="connsiteY2" fmla="*/ 0 h 1292"/>
                <a:gd name="connsiteX3" fmla="*/ 1394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94" y="0"/>
                  </a:moveTo>
                  <a:cubicBezTo>
                    <a:pt x="1143" y="451"/>
                    <a:pt x="800" y="1326"/>
                    <a:pt x="657" y="1292"/>
                  </a:cubicBezTo>
                  <a:cubicBezTo>
                    <a:pt x="-429" y="1046"/>
                    <a:pt x="-160" y="537"/>
                    <a:pt x="1400" y="0"/>
                  </a:cubicBezTo>
                  <a:cubicBezTo>
                    <a:pt x="1406" y="0"/>
                    <a:pt x="1394" y="0"/>
                    <a:pt x="1394" y="0"/>
                  </a:cubicBezTo>
                  <a:close/>
                </a:path>
              </a:pathLst>
            </a:custGeom>
            <a:grpFill/>
            <a:ln w="5715" cap="flat">
              <a:noFill/>
              <a:prstDash val="solid"/>
              <a:miter/>
            </a:ln>
          </p:spPr>
          <p:txBody>
            <a:bodyPr rtlCol="0" anchor="ctr"/>
            <a:lstStyle/>
            <a:p>
              <a:endParaRPr lang="zh-CN" altLang="en-US"/>
            </a:p>
          </p:txBody>
        </p:sp>
        <p:sp>
          <p:nvSpPr>
            <p:cNvPr id="6317" name="任意多边形: 形状 6316">
              <a:extLst>
                <a:ext uri="{FF2B5EF4-FFF2-40B4-BE49-F238E27FC236}">
                  <a16:creationId xmlns:a16="http://schemas.microsoft.com/office/drawing/2014/main" id="{65CFCDFC-2308-F40B-2C2E-160AFA603CB2}"/>
                </a:ext>
              </a:extLst>
            </p:cNvPr>
            <p:cNvSpPr/>
            <p:nvPr/>
          </p:nvSpPr>
          <p:spPr>
            <a:xfrm>
              <a:off x="5941779" y="5595319"/>
              <a:ext cx="1292" cy="1391"/>
            </a:xfrm>
            <a:custGeom>
              <a:avLst/>
              <a:gdLst>
                <a:gd name="connsiteX0" fmla="*/ 1293 w 1292"/>
                <a:gd name="connsiteY0" fmla="*/ 1391 h 1391"/>
                <a:gd name="connsiteX1" fmla="*/ 1 w 1292"/>
                <a:gd name="connsiteY1" fmla="*/ 666 h 1391"/>
                <a:gd name="connsiteX2" fmla="*/ 1287 w 1292"/>
                <a:gd name="connsiteY2" fmla="*/ 1391 h 1391"/>
                <a:gd name="connsiteX3" fmla="*/ 1293 w 1292"/>
                <a:gd name="connsiteY3" fmla="*/ 1391 h 1391"/>
              </a:gdLst>
              <a:ahLst/>
              <a:cxnLst>
                <a:cxn ang="0">
                  <a:pos x="connsiteX0" y="connsiteY0"/>
                </a:cxn>
                <a:cxn ang="0">
                  <a:pos x="connsiteX1" y="connsiteY1"/>
                </a:cxn>
                <a:cxn ang="0">
                  <a:pos x="connsiteX2" y="connsiteY2"/>
                </a:cxn>
                <a:cxn ang="0">
                  <a:pos x="connsiteX3" y="connsiteY3"/>
                </a:cxn>
              </a:cxnLst>
              <a:rect l="l" t="t" r="r" b="b"/>
              <a:pathLst>
                <a:path w="1292" h="1391">
                  <a:moveTo>
                    <a:pt x="1293" y="1391"/>
                  </a:moveTo>
                  <a:cubicBezTo>
                    <a:pt x="841" y="1146"/>
                    <a:pt x="-34" y="809"/>
                    <a:pt x="1" y="666"/>
                  </a:cubicBezTo>
                  <a:cubicBezTo>
                    <a:pt x="235" y="-426"/>
                    <a:pt x="744" y="-169"/>
                    <a:pt x="1287" y="1391"/>
                  </a:cubicBezTo>
                  <a:lnTo>
                    <a:pt x="1293" y="1391"/>
                  </a:lnTo>
                  <a:close/>
                </a:path>
              </a:pathLst>
            </a:custGeom>
            <a:grpFill/>
            <a:ln w="5715" cap="flat">
              <a:noFill/>
              <a:prstDash val="solid"/>
              <a:miter/>
            </a:ln>
          </p:spPr>
          <p:txBody>
            <a:bodyPr rtlCol="0" anchor="ctr"/>
            <a:lstStyle/>
            <a:p>
              <a:endParaRPr lang="zh-CN" altLang="en-US"/>
            </a:p>
          </p:txBody>
        </p:sp>
        <p:sp>
          <p:nvSpPr>
            <p:cNvPr id="6318" name="任意多边形: 形状 6317">
              <a:extLst>
                <a:ext uri="{FF2B5EF4-FFF2-40B4-BE49-F238E27FC236}">
                  <a16:creationId xmlns:a16="http://schemas.microsoft.com/office/drawing/2014/main" id="{959DDA8A-0ED8-BE9F-ECB7-D1FBD3D83697}"/>
                </a:ext>
              </a:extLst>
            </p:cNvPr>
            <p:cNvSpPr/>
            <p:nvPr/>
          </p:nvSpPr>
          <p:spPr>
            <a:xfrm>
              <a:off x="5726051" y="5386764"/>
              <a:ext cx="8832" cy="15887"/>
            </a:xfrm>
            <a:custGeom>
              <a:avLst/>
              <a:gdLst>
                <a:gd name="connsiteX0" fmla="*/ 6572 w 8832"/>
                <a:gd name="connsiteY0" fmla="*/ 15888 h 15887"/>
                <a:gd name="connsiteX1" fmla="*/ 0 w 8832"/>
                <a:gd name="connsiteY1" fmla="*/ 9310 h 15887"/>
                <a:gd name="connsiteX2" fmla="*/ 8412 w 8832"/>
                <a:gd name="connsiteY2" fmla="*/ 0 h 15887"/>
                <a:gd name="connsiteX3" fmla="*/ 6572 w 8832"/>
                <a:gd name="connsiteY3" fmla="*/ 15888 h 15887"/>
              </a:gdLst>
              <a:ahLst/>
              <a:cxnLst>
                <a:cxn ang="0">
                  <a:pos x="connsiteX0" y="connsiteY0"/>
                </a:cxn>
                <a:cxn ang="0">
                  <a:pos x="connsiteX1" y="connsiteY1"/>
                </a:cxn>
                <a:cxn ang="0">
                  <a:pos x="connsiteX2" y="connsiteY2"/>
                </a:cxn>
                <a:cxn ang="0">
                  <a:pos x="connsiteX3" y="connsiteY3"/>
                </a:cxn>
              </a:cxnLst>
              <a:rect l="l" t="t" r="r" b="b"/>
              <a:pathLst>
                <a:path w="8832" h="15887">
                  <a:moveTo>
                    <a:pt x="6572" y="15888"/>
                  </a:moveTo>
                  <a:cubicBezTo>
                    <a:pt x="4383" y="13693"/>
                    <a:pt x="2189" y="11504"/>
                    <a:pt x="0" y="9310"/>
                  </a:cubicBezTo>
                  <a:cubicBezTo>
                    <a:pt x="3995" y="7904"/>
                    <a:pt x="2006" y="2155"/>
                    <a:pt x="8412" y="0"/>
                  </a:cubicBezTo>
                  <a:cubicBezTo>
                    <a:pt x="4177" y="5927"/>
                    <a:pt x="12601" y="10699"/>
                    <a:pt x="6572" y="15888"/>
                  </a:cubicBezTo>
                  <a:close/>
                </a:path>
              </a:pathLst>
            </a:custGeom>
            <a:grpFill/>
            <a:ln w="5715" cap="flat">
              <a:noFill/>
              <a:prstDash val="solid"/>
              <a:miter/>
            </a:ln>
          </p:spPr>
          <p:txBody>
            <a:bodyPr rtlCol="0" anchor="ctr"/>
            <a:lstStyle/>
            <a:p>
              <a:endParaRPr lang="zh-CN" altLang="en-US"/>
            </a:p>
          </p:txBody>
        </p:sp>
        <p:sp>
          <p:nvSpPr>
            <p:cNvPr id="6319" name="任意多边形: 形状 6318">
              <a:extLst>
                <a:ext uri="{FF2B5EF4-FFF2-40B4-BE49-F238E27FC236}">
                  <a16:creationId xmlns:a16="http://schemas.microsoft.com/office/drawing/2014/main" id="{D64FEF49-43F0-9F4B-F6DD-D75C4A6D4601}"/>
                </a:ext>
              </a:extLst>
            </p:cNvPr>
            <p:cNvSpPr/>
            <p:nvPr/>
          </p:nvSpPr>
          <p:spPr>
            <a:xfrm>
              <a:off x="5752496" y="5363104"/>
              <a:ext cx="3221" cy="6692"/>
            </a:xfrm>
            <a:custGeom>
              <a:avLst/>
              <a:gdLst>
                <a:gd name="connsiteX0" fmla="*/ 3221 w 3221"/>
                <a:gd name="connsiteY0" fmla="*/ 3640 h 6692"/>
                <a:gd name="connsiteX1" fmla="*/ 1815 w 3221"/>
                <a:gd name="connsiteY1" fmla="*/ 6692 h 6692"/>
                <a:gd name="connsiteX2" fmla="*/ 4 w 3221"/>
                <a:gd name="connsiteY2" fmla="*/ 3429 h 6692"/>
                <a:gd name="connsiteX3" fmla="*/ 1764 w 3221"/>
                <a:gd name="connsiteY3" fmla="*/ 0 h 6692"/>
                <a:gd name="connsiteX4" fmla="*/ 3221 w 3221"/>
                <a:gd name="connsiteY4" fmla="*/ 3640 h 6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1" h="6692">
                  <a:moveTo>
                    <a:pt x="3221" y="3640"/>
                  </a:moveTo>
                  <a:cubicBezTo>
                    <a:pt x="2616" y="5006"/>
                    <a:pt x="2141" y="6721"/>
                    <a:pt x="1815" y="6692"/>
                  </a:cubicBezTo>
                  <a:cubicBezTo>
                    <a:pt x="-105" y="6527"/>
                    <a:pt x="21" y="4801"/>
                    <a:pt x="4" y="3429"/>
                  </a:cubicBezTo>
                  <a:cubicBezTo>
                    <a:pt x="-13" y="1995"/>
                    <a:pt x="-53" y="143"/>
                    <a:pt x="1764" y="0"/>
                  </a:cubicBezTo>
                  <a:cubicBezTo>
                    <a:pt x="2187" y="-28"/>
                    <a:pt x="2810" y="2578"/>
                    <a:pt x="3221" y="3640"/>
                  </a:cubicBezTo>
                  <a:close/>
                </a:path>
              </a:pathLst>
            </a:custGeom>
            <a:grpFill/>
            <a:ln w="5715" cap="flat">
              <a:noFill/>
              <a:prstDash val="solid"/>
              <a:miter/>
            </a:ln>
          </p:spPr>
          <p:txBody>
            <a:bodyPr rtlCol="0" anchor="ctr"/>
            <a:lstStyle/>
            <a:p>
              <a:endParaRPr lang="zh-CN" altLang="en-US"/>
            </a:p>
          </p:txBody>
        </p:sp>
        <p:sp>
          <p:nvSpPr>
            <p:cNvPr id="6320" name="任意多边形: 形状 6319">
              <a:extLst>
                <a:ext uri="{FF2B5EF4-FFF2-40B4-BE49-F238E27FC236}">
                  <a16:creationId xmlns:a16="http://schemas.microsoft.com/office/drawing/2014/main" id="{FAEB83B4-D01A-4001-38F5-CDF63B85A6AE}"/>
                </a:ext>
              </a:extLst>
            </p:cNvPr>
            <p:cNvSpPr/>
            <p:nvPr/>
          </p:nvSpPr>
          <p:spPr>
            <a:xfrm>
              <a:off x="5778651" y="5310515"/>
              <a:ext cx="3263" cy="9886"/>
            </a:xfrm>
            <a:custGeom>
              <a:avLst/>
              <a:gdLst>
                <a:gd name="connsiteX0" fmla="*/ 0 w 3263"/>
                <a:gd name="connsiteY0" fmla="*/ 0 h 9886"/>
                <a:gd name="connsiteX1" fmla="*/ 3263 w 3263"/>
                <a:gd name="connsiteY1" fmla="*/ 9887 h 9886"/>
                <a:gd name="connsiteX2" fmla="*/ 0 w 3263"/>
                <a:gd name="connsiteY2" fmla="*/ 0 h 9886"/>
              </a:gdLst>
              <a:ahLst/>
              <a:cxnLst>
                <a:cxn ang="0">
                  <a:pos x="connsiteX0" y="connsiteY0"/>
                </a:cxn>
                <a:cxn ang="0">
                  <a:pos x="connsiteX1" y="connsiteY1"/>
                </a:cxn>
                <a:cxn ang="0">
                  <a:pos x="connsiteX2" y="connsiteY2"/>
                </a:cxn>
              </a:cxnLst>
              <a:rect l="l" t="t" r="r" b="b"/>
              <a:pathLst>
                <a:path w="3263" h="9886">
                  <a:moveTo>
                    <a:pt x="0" y="0"/>
                  </a:moveTo>
                  <a:cubicBezTo>
                    <a:pt x="3846" y="2383"/>
                    <a:pt x="3183" y="6258"/>
                    <a:pt x="3263" y="9887"/>
                  </a:cubicBezTo>
                  <a:cubicBezTo>
                    <a:pt x="-572" y="7498"/>
                    <a:pt x="154" y="3606"/>
                    <a:pt x="0" y="0"/>
                  </a:cubicBezTo>
                  <a:close/>
                </a:path>
              </a:pathLst>
            </a:custGeom>
            <a:grpFill/>
            <a:ln w="5715" cap="flat">
              <a:noFill/>
              <a:prstDash val="solid"/>
              <a:miter/>
            </a:ln>
          </p:spPr>
          <p:txBody>
            <a:bodyPr rtlCol="0" anchor="ctr"/>
            <a:lstStyle/>
            <a:p>
              <a:endParaRPr lang="zh-CN" altLang="en-US"/>
            </a:p>
          </p:txBody>
        </p:sp>
        <p:sp>
          <p:nvSpPr>
            <p:cNvPr id="6321" name="任意多边形: 形状 6320">
              <a:extLst>
                <a:ext uri="{FF2B5EF4-FFF2-40B4-BE49-F238E27FC236}">
                  <a16:creationId xmlns:a16="http://schemas.microsoft.com/office/drawing/2014/main" id="{45650162-D8A3-0345-CF37-F312B77F4948}"/>
                </a:ext>
              </a:extLst>
            </p:cNvPr>
            <p:cNvSpPr/>
            <p:nvPr/>
          </p:nvSpPr>
          <p:spPr>
            <a:xfrm>
              <a:off x="5752334" y="5330272"/>
              <a:ext cx="1298" cy="1405"/>
            </a:xfrm>
            <a:custGeom>
              <a:avLst/>
              <a:gdLst>
                <a:gd name="connsiteX0" fmla="*/ 0 w 1298"/>
                <a:gd name="connsiteY0" fmla="*/ 17 h 1405"/>
                <a:gd name="connsiteX1" fmla="*/ 1297 w 1298"/>
                <a:gd name="connsiteY1" fmla="*/ 749 h 1405"/>
                <a:gd name="connsiteX2" fmla="*/ 17 w 1298"/>
                <a:gd name="connsiteY2" fmla="*/ 0 h 1405"/>
                <a:gd name="connsiteX3" fmla="*/ 0 w 1298"/>
                <a:gd name="connsiteY3" fmla="*/ 17 h 1405"/>
              </a:gdLst>
              <a:ahLst/>
              <a:cxnLst>
                <a:cxn ang="0">
                  <a:pos x="connsiteX0" y="connsiteY0"/>
                </a:cxn>
                <a:cxn ang="0">
                  <a:pos x="connsiteX1" y="connsiteY1"/>
                </a:cxn>
                <a:cxn ang="0">
                  <a:pos x="connsiteX2" y="connsiteY2"/>
                </a:cxn>
                <a:cxn ang="0">
                  <a:pos x="connsiteX3" y="connsiteY3"/>
                </a:cxn>
              </a:cxnLst>
              <a:rect l="l" t="t" r="r" b="b"/>
              <a:pathLst>
                <a:path w="1298" h="1405">
                  <a:moveTo>
                    <a:pt x="0" y="17"/>
                  </a:moveTo>
                  <a:cubicBezTo>
                    <a:pt x="457" y="263"/>
                    <a:pt x="1331" y="611"/>
                    <a:pt x="1297" y="749"/>
                  </a:cubicBezTo>
                  <a:cubicBezTo>
                    <a:pt x="1046" y="1834"/>
                    <a:pt x="543" y="1566"/>
                    <a:pt x="17" y="0"/>
                  </a:cubicBezTo>
                  <a:lnTo>
                    <a:pt x="0" y="17"/>
                  </a:lnTo>
                  <a:close/>
                </a:path>
              </a:pathLst>
            </a:custGeom>
            <a:grpFill/>
            <a:ln w="5715" cap="flat">
              <a:noFill/>
              <a:prstDash val="solid"/>
              <a:miter/>
            </a:ln>
          </p:spPr>
          <p:txBody>
            <a:bodyPr rtlCol="0" anchor="ctr"/>
            <a:lstStyle/>
            <a:p>
              <a:endParaRPr lang="zh-CN" altLang="en-US"/>
            </a:p>
          </p:txBody>
        </p:sp>
        <p:sp>
          <p:nvSpPr>
            <p:cNvPr id="6322" name="任意多边形: 形状 6321">
              <a:extLst>
                <a:ext uri="{FF2B5EF4-FFF2-40B4-BE49-F238E27FC236}">
                  <a16:creationId xmlns:a16="http://schemas.microsoft.com/office/drawing/2014/main" id="{794022BD-227B-534F-6F43-9110B52C1283}"/>
                </a:ext>
              </a:extLst>
            </p:cNvPr>
            <p:cNvSpPr/>
            <p:nvPr/>
          </p:nvSpPr>
          <p:spPr>
            <a:xfrm>
              <a:off x="5731257" y="5371688"/>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6323" name="任意多边形: 形状 6322">
              <a:extLst>
                <a:ext uri="{FF2B5EF4-FFF2-40B4-BE49-F238E27FC236}">
                  <a16:creationId xmlns:a16="http://schemas.microsoft.com/office/drawing/2014/main" id="{46273565-FAE9-B396-A2D6-A0DFB5E29DB9}"/>
                </a:ext>
              </a:extLst>
            </p:cNvPr>
            <p:cNvSpPr/>
            <p:nvPr/>
          </p:nvSpPr>
          <p:spPr>
            <a:xfrm>
              <a:off x="5732611" y="5373042"/>
              <a:ext cx="1676" cy="3292"/>
            </a:xfrm>
            <a:custGeom>
              <a:avLst/>
              <a:gdLst>
                <a:gd name="connsiteX0" fmla="*/ 0 w 1676"/>
                <a:gd name="connsiteY0" fmla="*/ 3292 h 3292"/>
                <a:gd name="connsiteX1" fmla="*/ 0 w 1676"/>
                <a:gd name="connsiteY1" fmla="*/ 0 h 3292"/>
                <a:gd name="connsiteX2" fmla="*/ 0 w 1676"/>
                <a:gd name="connsiteY2" fmla="*/ 3292 h 3292"/>
              </a:gdLst>
              <a:ahLst/>
              <a:cxnLst>
                <a:cxn ang="0">
                  <a:pos x="connsiteX0" y="connsiteY0"/>
                </a:cxn>
                <a:cxn ang="0">
                  <a:pos x="connsiteX1" y="connsiteY1"/>
                </a:cxn>
                <a:cxn ang="0">
                  <a:pos x="connsiteX2" y="connsiteY2"/>
                </a:cxn>
              </a:cxnLst>
              <a:rect l="l" t="t" r="r" b="b"/>
              <a:pathLst>
                <a:path w="1676" h="3292">
                  <a:moveTo>
                    <a:pt x="0" y="3292"/>
                  </a:moveTo>
                  <a:cubicBezTo>
                    <a:pt x="0" y="2195"/>
                    <a:pt x="0" y="1097"/>
                    <a:pt x="0" y="0"/>
                  </a:cubicBezTo>
                  <a:cubicBezTo>
                    <a:pt x="2235" y="1097"/>
                    <a:pt x="2235" y="2195"/>
                    <a:pt x="0" y="3292"/>
                  </a:cubicBezTo>
                  <a:close/>
                </a:path>
              </a:pathLst>
            </a:custGeom>
            <a:grpFill/>
            <a:ln w="5715" cap="flat">
              <a:noFill/>
              <a:prstDash val="solid"/>
              <a:miter/>
            </a:ln>
          </p:spPr>
          <p:txBody>
            <a:bodyPr rtlCol="0" anchor="ctr"/>
            <a:lstStyle/>
            <a:p>
              <a:endParaRPr lang="zh-CN" altLang="en-US"/>
            </a:p>
          </p:txBody>
        </p:sp>
        <p:sp>
          <p:nvSpPr>
            <p:cNvPr id="6324" name="任意多边形: 形状 6323">
              <a:extLst>
                <a:ext uri="{FF2B5EF4-FFF2-40B4-BE49-F238E27FC236}">
                  <a16:creationId xmlns:a16="http://schemas.microsoft.com/office/drawing/2014/main" id="{780EBC59-E7F0-754C-F1C5-CF805371F0FE}"/>
                </a:ext>
              </a:extLst>
            </p:cNvPr>
            <p:cNvSpPr/>
            <p:nvPr/>
          </p:nvSpPr>
          <p:spPr>
            <a:xfrm>
              <a:off x="6051533" y="5603288"/>
              <a:ext cx="9936" cy="10762"/>
            </a:xfrm>
            <a:custGeom>
              <a:avLst/>
              <a:gdLst>
                <a:gd name="connsiteX0" fmla="*/ 9937 w 9936"/>
                <a:gd name="connsiteY0" fmla="*/ 0 h 10762"/>
                <a:gd name="connsiteX1" fmla="*/ 7033 w 9936"/>
                <a:gd name="connsiteY1" fmla="*/ 5703 h 10762"/>
                <a:gd name="connsiteX2" fmla="*/ 1753 w 9936"/>
                <a:gd name="connsiteY2" fmla="*/ 10590 h 10762"/>
                <a:gd name="connsiteX3" fmla="*/ 78 w 9936"/>
                <a:gd name="connsiteY3" fmla="*/ 3303 h 10762"/>
                <a:gd name="connsiteX4" fmla="*/ 9937 w 9936"/>
                <a:gd name="connsiteY4" fmla="*/ 0 h 1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36" h="10762">
                  <a:moveTo>
                    <a:pt x="9937" y="0"/>
                  </a:moveTo>
                  <a:cubicBezTo>
                    <a:pt x="8965" y="1903"/>
                    <a:pt x="7993" y="3795"/>
                    <a:pt x="7033" y="5703"/>
                  </a:cubicBezTo>
                  <a:cubicBezTo>
                    <a:pt x="5845" y="8058"/>
                    <a:pt x="4599" y="11584"/>
                    <a:pt x="1753" y="10590"/>
                  </a:cubicBezTo>
                  <a:cubicBezTo>
                    <a:pt x="-848" y="9681"/>
                    <a:pt x="273" y="5892"/>
                    <a:pt x="78" y="3303"/>
                  </a:cubicBezTo>
                  <a:cubicBezTo>
                    <a:pt x="3364" y="2200"/>
                    <a:pt x="6650" y="1103"/>
                    <a:pt x="9937" y="0"/>
                  </a:cubicBezTo>
                  <a:close/>
                </a:path>
              </a:pathLst>
            </a:custGeom>
            <a:grpFill/>
            <a:ln w="5715" cap="flat">
              <a:noFill/>
              <a:prstDash val="solid"/>
              <a:miter/>
            </a:ln>
          </p:spPr>
          <p:txBody>
            <a:bodyPr rtlCol="0" anchor="ctr"/>
            <a:lstStyle/>
            <a:p>
              <a:endParaRPr lang="zh-CN" altLang="en-US"/>
            </a:p>
          </p:txBody>
        </p:sp>
        <p:sp>
          <p:nvSpPr>
            <p:cNvPr id="6325" name="任意多边形: 形状 6324">
              <a:extLst>
                <a:ext uri="{FF2B5EF4-FFF2-40B4-BE49-F238E27FC236}">
                  <a16:creationId xmlns:a16="http://schemas.microsoft.com/office/drawing/2014/main" id="{36D1E4DF-611B-8F46-0C6B-57A1A3432D88}"/>
                </a:ext>
              </a:extLst>
            </p:cNvPr>
            <p:cNvSpPr/>
            <p:nvPr/>
          </p:nvSpPr>
          <p:spPr>
            <a:xfrm>
              <a:off x="6061458" y="5600031"/>
              <a:ext cx="3291" cy="3274"/>
            </a:xfrm>
            <a:custGeom>
              <a:avLst/>
              <a:gdLst>
                <a:gd name="connsiteX0" fmla="*/ 3292 w 3291"/>
                <a:gd name="connsiteY0" fmla="*/ 0 h 3274"/>
                <a:gd name="connsiteX1" fmla="*/ 0 w 3291"/>
                <a:gd name="connsiteY1" fmla="*/ 3275 h 3274"/>
                <a:gd name="connsiteX2" fmla="*/ 3292 w 3291"/>
                <a:gd name="connsiteY2" fmla="*/ 0 h 3274"/>
              </a:gdLst>
              <a:ahLst/>
              <a:cxnLst>
                <a:cxn ang="0">
                  <a:pos x="connsiteX0" y="connsiteY0"/>
                </a:cxn>
                <a:cxn ang="0">
                  <a:pos x="connsiteX1" y="connsiteY1"/>
                </a:cxn>
                <a:cxn ang="0">
                  <a:pos x="connsiteX2" y="connsiteY2"/>
                </a:cxn>
              </a:cxnLst>
              <a:rect l="l" t="t" r="r" b="b"/>
              <a:pathLst>
                <a:path w="3291" h="3274">
                  <a:moveTo>
                    <a:pt x="3292" y="0"/>
                  </a:moveTo>
                  <a:cubicBezTo>
                    <a:pt x="2195" y="1091"/>
                    <a:pt x="1097" y="2183"/>
                    <a:pt x="0" y="3275"/>
                  </a:cubicBezTo>
                  <a:cubicBezTo>
                    <a:pt x="1097" y="2183"/>
                    <a:pt x="2195" y="1091"/>
                    <a:pt x="3292" y="0"/>
                  </a:cubicBezTo>
                  <a:close/>
                </a:path>
              </a:pathLst>
            </a:custGeom>
            <a:grpFill/>
            <a:ln w="5715" cap="flat">
              <a:noFill/>
              <a:prstDash val="solid"/>
              <a:miter/>
            </a:ln>
          </p:spPr>
          <p:txBody>
            <a:bodyPr rtlCol="0" anchor="ctr"/>
            <a:lstStyle/>
            <a:p>
              <a:endParaRPr lang="zh-CN" altLang="en-US"/>
            </a:p>
          </p:txBody>
        </p:sp>
        <p:sp>
          <p:nvSpPr>
            <p:cNvPr id="6326" name="任意多边形: 形状 6325">
              <a:extLst>
                <a:ext uri="{FF2B5EF4-FFF2-40B4-BE49-F238E27FC236}">
                  <a16:creationId xmlns:a16="http://schemas.microsoft.com/office/drawing/2014/main" id="{C8647C77-5534-2F46-7B0B-E32639310C0A}"/>
                </a:ext>
              </a:extLst>
            </p:cNvPr>
            <p:cNvSpPr/>
            <p:nvPr/>
          </p:nvSpPr>
          <p:spPr>
            <a:xfrm>
              <a:off x="5883876" y="5439583"/>
              <a:ext cx="3617" cy="2559"/>
            </a:xfrm>
            <a:custGeom>
              <a:avLst/>
              <a:gdLst>
                <a:gd name="connsiteX0" fmla="*/ 0 w 3617"/>
                <a:gd name="connsiteY0" fmla="*/ 2526 h 2559"/>
                <a:gd name="connsiteX1" fmla="*/ 3246 w 3617"/>
                <a:gd name="connsiteY1" fmla="*/ 183 h 2559"/>
                <a:gd name="connsiteX2" fmla="*/ 17 w 3617"/>
                <a:gd name="connsiteY2" fmla="*/ 2560 h 2559"/>
                <a:gd name="connsiteX3" fmla="*/ 0 w 3617"/>
                <a:gd name="connsiteY3" fmla="*/ 2526 h 2559"/>
              </a:gdLst>
              <a:ahLst/>
              <a:cxnLst>
                <a:cxn ang="0">
                  <a:pos x="connsiteX0" y="connsiteY0"/>
                </a:cxn>
                <a:cxn ang="0">
                  <a:pos x="connsiteX1" y="connsiteY1"/>
                </a:cxn>
                <a:cxn ang="0">
                  <a:pos x="connsiteX2" y="connsiteY2"/>
                </a:cxn>
                <a:cxn ang="0">
                  <a:pos x="connsiteX3" y="connsiteY3"/>
                </a:cxn>
              </a:cxnLst>
              <a:rect l="l" t="t" r="r" b="b"/>
              <a:pathLst>
                <a:path w="3617" h="2559">
                  <a:moveTo>
                    <a:pt x="0" y="2526"/>
                  </a:moveTo>
                  <a:cubicBezTo>
                    <a:pt x="731" y="1114"/>
                    <a:pt x="2937" y="-560"/>
                    <a:pt x="3246" y="183"/>
                  </a:cubicBezTo>
                  <a:cubicBezTo>
                    <a:pt x="4783" y="3909"/>
                    <a:pt x="1126" y="1686"/>
                    <a:pt x="17" y="2560"/>
                  </a:cubicBezTo>
                  <a:lnTo>
                    <a:pt x="0" y="2526"/>
                  </a:lnTo>
                  <a:close/>
                </a:path>
              </a:pathLst>
            </a:custGeom>
            <a:grpFill/>
            <a:ln w="5715" cap="flat">
              <a:noFill/>
              <a:prstDash val="solid"/>
              <a:miter/>
            </a:ln>
          </p:spPr>
          <p:txBody>
            <a:bodyPr rtlCol="0" anchor="ctr"/>
            <a:lstStyle/>
            <a:p>
              <a:endParaRPr lang="zh-CN" altLang="en-US"/>
            </a:p>
          </p:txBody>
        </p:sp>
        <p:sp>
          <p:nvSpPr>
            <p:cNvPr id="6327" name="任意多边形: 形状 6326">
              <a:extLst>
                <a:ext uri="{FF2B5EF4-FFF2-40B4-BE49-F238E27FC236}">
                  <a16:creationId xmlns:a16="http://schemas.microsoft.com/office/drawing/2014/main" id="{50386FD9-2D89-B903-DD69-C777EB713087}"/>
                </a:ext>
              </a:extLst>
            </p:cNvPr>
            <p:cNvSpPr/>
            <p:nvPr/>
          </p:nvSpPr>
          <p:spPr>
            <a:xfrm>
              <a:off x="5803566" y="5313818"/>
              <a:ext cx="1419" cy="1309"/>
            </a:xfrm>
            <a:custGeom>
              <a:avLst/>
              <a:gdLst>
                <a:gd name="connsiteX0" fmla="*/ 1380 w 1419"/>
                <a:gd name="connsiteY0" fmla="*/ 0 h 1309"/>
                <a:gd name="connsiteX1" fmla="*/ 660 w 1419"/>
                <a:gd name="connsiteY1" fmla="*/ 1309 h 1309"/>
                <a:gd name="connsiteX2" fmla="*/ 1420 w 1419"/>
                <a:gd name="connsiteY2" fmla="*/ 34 h 1309"/>
                <a:gd name="connsiteX3" fmla="*/ 1380 w 1419"/>
                <a:gd name="connsiteY3" fmla="*/ 0 h 1309"/>
              </a:gdLst>
              <a:ahLst/>
              <a:cxnLst>
                <a:cxn ang="0">
                  <a:pos x="connsiteX0" y="connsiteY0"/>
                </a:cxn>
                <a:cxn ang="0">
                  <a:pos x="connsiteX1" y="connsiteY1"/>
                </a:cxn>
                <a:cxn ang="0">
                  <a:pos x="connsiteX2" y="connsiteY2"/>
                </a:cxn>
                <a:cxn ang="0">
                  <a:pos x="connsiteX3" y="connsiteY3"/>
                </a:cxn>
              </a:cxnLst>
              <a:rect l="l" t="t" r="r" b="b"/>
              <a:pathLst>
                <a:path w="1419" h="1309">
                  <a:moveTo>
                    <a:pt x="1380" y="0"/>
                  </a:moveTo>
                  <a:cubicBezTo>
                    <a:pt x="1134" y="457"/>
                    <a:pt x="791" y="1337"/>
                    <a:pt x="660" y="1309"/>
                  </a:cubicBezTo>
                  <a:cubicBezTo>
                    <a:pt x="-432" y="1057"/>
                    <a:pt x="-163" y="560"/>
                    <a:pt x="1420" y="34"/>
                  </a:cubicBezTo>
                  <a:lnTo>
                    <a:pt x="1380" y="0"/>
                  </a:lnTo>
                  <a:close/>
                </a:path>
              </a:pathLst>
            </a:custGeom>
            <a:grpFill/>
            <a:ln w="5715" cap="flat">
              <a:noFill/>
              <a:prstDash val="solid"/>
              <a:miter/>
            </a:ln>
          </p:spPr>
          <p:txBody>
            <a:bodyPr rtlCol="0" anchor="ctr"/>
            <a:lstStyle/>
            <a:p>
              <a:endParaRPr lang="zh-CN" altLang="en-US"/>
            </a:p>
          </p:txBody>
        </p:sp>
        <p:sp>
          <p:nvSpPr>
            <p:cNvPr id="6328" name="任意多边形: 形状 6327">
              <a:extLst>
                <a:ext uri="{FF2B5EF4-FFF2-40B4-BE49-F238E27FC236}">
                  <a16:creationId xmlns:a16="http://schemas.microsoft.com/office/drawing/2014/main" id="{3F6CB6BA-3AF2-A6D4-FE87-325514713308}"/>
                </a:ext>
              </a:extLst>
            </p:cNvPr>
            <p:cNvSpPr/>
            <p:nvPr/>
          </p:nvSpPr>
          <p:spPr>
            <a:xfrm>
              <a:off x="5702990" y="5442103"/>
              <a:ext cx="6612" cy="13115"/>
            </a:xfrm>
            <a:custGeom>
              <a:avLst/>
              <a:gdLst>
                <a:gd name="connsiteX0" fmla="*/ 0 w 6612"/>
                <a:gd name="connsiteY0" fmla="*/ 13116 h 13115"/>
                <a:gd name="connsiteX1" fmla="*/ 46 w 6612"/>
                <a:gd name="connsiteY1" fmla="*/ 0 h 13115"/>
                <a:gd name="connsiteX2" fmla="*/ 6612 w 6612"/>
                <a:gd name="connsiteY2" fmla="*/ 3326 h 13115"/>
                <a:gd name="connsiteX3" fmla="*/ 0 w 6612"/>
                <a:gd name="connsiteY3" fmla="*/ 13116 h 13115"/>
              </a:gdLst>
              <a:ahLst/>
              <a:cxnLst>
                <a:cxn ang="0">
                  <a:pos x="connsiteX0" y="connsiteY0"/>
                </a:cxn>
                <a:cxn ang="0">
                  <a:pos x="connsiteX1" y="connsiteY1"/>
                </a:cxn>
                <a:cxn ang="0">
                  <a:pos x="connsiteX2" y="connsiteY2"/>
                </a:cxn>
                <a:cxn ang="0">
                  <a:pos x="connsiteX3" y="connsiteY3"/>
                </a:cxn>
              </a:cxnLst>
              <a:rect l="l" t="t" r="r" b="b"/>
              <a:pathLst>
                <a:path w="6612" h="13115">
                  <a:moveTo>
                    <a:pt x="0" y="13116"/>
                  </a:moveTo>
                  <a:cubicBezTo>
                    <a:pt x="17" y="8744"/>
                    <a:pt x="34" y="4372"/>
                    <a:pt x="46" y="0"/>
                  </a:cubicBezTo>
                  <a:cubicBezTo>
                    <a:pt x="2235" y="1109"/>
                    <a:pt x="4423" y="2217"/>
                    <a:pt x="6612" y="3326"/>
                  </a:cubicBezTo>
                  <a:cubicBezTo>
                    <a:pt x="4681" y="6766"/>
                    <a:pt x="3720" y="10875"/>
                    <a:pt x="0" y="13116"/>
                  </a:cubicBezTo>
                  <a:close/>
                </a:path>
              </a:pathLst>
            </a:custGeom>
            <a:grpFill/>
            <a:ln w="5715" cap="flat">
              <a:noFill/>
              <a:prstDash val="solid"/>
              <a:miter/>
            </a:ln>
          </p:spPr>
          <p:txBody>
            <a:bodyPr rtlCol="0" anchor="ctr"/>
            <a:lstStyle/>
            <a:p>
              <a:endParaRPr lang="zh-CN" altLang="en-US"/>
            </a:p>
          </p:txBody>
        </p:sp>
        <p:sp>
          <p:nvSpPr>
            <p:cNvPr id="6329" name="任意多边形: 形状 6328">
              <a:extLst>
                <a:ext uri="{FF2B5EF4-FFF2-40B4-BE49-F238E27FC236}">
                  <a16:creationId xmlns:a16="http://schemas.microsoft.com/office/drawing/2014/main" id="{DCF7AD2E-7F49-9A61-A3D9-DAF5C7DCFC9B}"/>
                </a:ext>
              </a:extLst>
            </p:cNvPr>
            <p:cNvSpPr/>
            <p:nvPr/>
          </p:nvSpPr>
          <p:spPr>
            <a:xfrm>
              <a:off x="5679952" y="5537154"/>
              <a:ext cx="6625" cy="10762"/>
            </a:xfrm>
            <a:custGeom>
              <a:avLst/>
              <a:gdLst>
                <a:gd name="connsiteX0" fmla="*/ 6614 w 6625"/>
                <a:gd name="connsiteY0" fmla="*/ 6949 h 10762"/>
                <a:gd name="connsiteX1" fmla="*/ 99 w 6625"/>
                <a:gd name="connsiteY1" fmla="*/ 6504 h 10762"/>
                <a:gd name="connsiteX2" fmla="*/ 396 w 6625"/>
                <a:gd name="connsiteY2" fmla="*/ 0 h 10762"/>
                <a:gd name="connsiteX3" fmla="*/ 6625 w 6625"/>
                <a:gd name="connsiteY3" fmla="*/ 6938 h 10762"/>
                <a:gd name="connsiteX4" fmla="*/ 6614 w 6625"/>
                <a:gd name="connsiteY4" fmla="*/ 6949 h 1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5" h="10762">
                  <a:moveTo>
                    <a:pt x="6614" y="6949"/>
                  </a:moveTo>
                  <a:cubicBezTo>
                    <a:pt x="4459" y="6218"/>
                    <a:pt x="1516" y="16191"/>
                    <a:pt x="99" y="6504"/>
                  </a:cubicBezTo>
                  <a:cubicBezTo>
                    <a:pt x="-204" y="4429"/>
                    <a:pt x="276" y="2240"/>
                    <a:pt x="396" y="0"/>
                  </a:cubicBezTo>
                  <a:cubicBezTo>
                    <a:pt x="4882" y="646"/>
                    <a:pt x="4934" y="4481"/>
                    <a:pt x="6625" y="6938"/>
                  </a:cubicBezTo>
                  <a:lnTo>
                    <a:pt x="6614" y="6949"/>
                  </a:lnTo>
                  <a:close/>
                </a:path>
              </a:pathLst>
            </a:custGeom>
            <a:grpFill/>
            <a:ln w="5715" cap="flat">
              <a:noFill/>
              <a:prstDash val="solid"/>
              <a:miter/>
            </a:ln>
          </p:spPr>
          <p:txBody>
            <a:bodyPr rtlCol="0" anchor="ctr"/>
            <a:lstStyle/>
            <a:p>
              <a:endParaRPr lang="zh-CN" altLang="en-US"/>
            </a:p>
          </p:txBody>
        </p:sp>
        <p:sp>
          <p:nvSpPr>
            <p:cNvPr id="6330" name="任意多边形: 形状 6329">
              <a:extLst>
                <a:ext uri="{FF2B5EF4-FFF2-40B4-BE49-F238E27FC236}">
                  <a16:creationId xmlns:a16="http://schemas.microsoft.com/office/drawing/2014/main" id="{ACC34890-131B-02A0-E5D8-41934113AD98}"/>
                </a:ext>
              </a:extLst>
            </p:cNvPr>
            <p:cNvSpPr/>
            <p:nvPr/>
          </p:nvSpPr>
          <p:spPr>
            <a:xfrm>
              <a:off x="5674294" y="5546173"/>
              <a:ext cx="1595" cy="2451"/>
            </a:xfrm>
            <a:custGeom>
              <a:avLst/>
              <a:gdLst>
                <a:gd name="connsiteX0" fmla="*/ 1596 w 1595"/>
                <a:gd name="connsiteY0" fmla="*/ 1315 h 2451"/>
                <a:gd name="connsiteX1" fmla="*/ 658 w 1595"/>
                <a:gd name="connsiteY1" fmla="*/ 2452 h 2451"/>
                <a:gd name="connsiteX2" fmla="*/ 1 w 1595"/>
                <a:gd name="connsiteY2" fmla="*/ 1149 h 2451"/>
                <a:gd name="connsiteX3" fmla="*/ 876 w 1595"/>
                <a:gd name="connsiteY3" fmla="*/ 0 h 2451"/>
                <a:gd name="connsiteX4" fmla="*/ 1596 w 1595"/>
                <a:gd name="connsiteY4" fmla="*/ 1315 h 2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5" h="2451">
                  <a:moveTo>
                    <a:pt x="1596" y="1315"/>
                  </a:moveTo>
                  <a:cubicBezTo>
                    <a:pt x="1287" y="1692"/>
                    <a:pt x="973" y="2075"/>
                    <a:pt x="658" y="2452"/>
                  </a:cubicBezTo>
                  <a:cubicBezTo>
                    <a:pt x="418" y="2018"/>
                    <a:pt x="-27" y="1560"/>
                    <a:pt x="1" y="1149"/>
                  </a:cubicBezTo>
                  <a:cubicBezTo>
                    <a:pt x="35" y="743"/>
                    <a:pt x="567" y="383"/>
                    <a:pt x="876" y="0"/>
                  </a:cubicBezTo>
                  <a:cubicBezTo>
                    <a:pt x="1121" y="440"/>
                    <a:pt x="1361" y="874"/>
                    <a:pt x="1596" y="1315"/>
                  </a:cubicBezTo>
                  <a:close/>
                </a:path>
              </a:pathLst>
            </a:custGeom>
            <a:grpFill/>
            <a:ln w="5715" cap="flat">
              <a:noFill/>
              <a:prstDash val="solid"/>
              <a:miter/>
            </a:ln>
          </p:spPr>
          <p:txBody>
            <a:bodyPr rtlCol="0" anchor="ctr"/>
            <a:lstStyle/>
            <a:p>
              <a:endParaRPr lang="zh-CN" altLang="en-US"/>
            </a:p>
          </p:txBody>
        </p:sp>
        <p:sp>
          <p:nvSpPr>
            <p:cNvPr id="6331" name="任意多边形: 形状 6330">
              <a:extLst>
                <a:ext uri="{FF2B5EF4-FFF2-40B4-BE49-F238E27FC236}">
                  <a16:creationId xmlns:a16="http://schemas.microsoft.com/office/drawing/2014/main" id="{2AD1FDD4-77D1-1393-86EF-3C76E3CB2395}"/>
                </a:ext>
              </a:extLst>
            </p:cNvPr>
            <p:cNvSpPr/>
            <p:nvPr/>
          </p:nvSpPr>
          <p:spPr>
            <a:xfrm>
              <a:off x="4742058" y="4764515"/>
              <a:ext cx="75254" cy="65779"/>
            </a:xfrm>
            <a:custGeom>
              <a:avLst/>
              <a:gdLst>
                <a:gd name="connsiteX0" fmla="*/ 20397 w 75254"/>
                <a:gd name="connsiteY0" fmla="*/ 32913 h 65779"/>
                <a:gd name="connsiteX1" fmla="*/ 39508 w 75254"/>
                <a:gd name="connsiteY1" fmla="*/ 9613 h 65779"/>
                <a:gd name="connsiteX2" fmla="*/ 64449 w 75254"/>
                <a:gd name="connsiteY2" fmla="*/ 12 h 65779"/>
                <a:gd name="connsiteX3" fmla="*/ 74341 w 75254"/>
                <a:gd name="connsiteY3" fmla="*/ 4224 h 65779"/>
                <a:gd name="connsiteX4" fmla="*/ 71066 w 75254"/>
                <a:gd name="connsiteY4" fmla="*/ 17328 h 65779"/>
                <a:gd name="connsiteX5" fmla="*/ 54727 w 75254"/>
                <a:gd name="connsiteY5" fmla="*/ 32182 h 65779"/>
                <a:gd name="connsiteX6" fmla="*/ 32782 w 75254"/>
                <a:gd name="connsiteY6" fmla="*/ 45377 h 65779"/>
                <a:gd name="connsiteX7" fmla="*/ 16757 w 75254"/>
                <a:gd name="connsiteY7" fmla="*/ 62025 h 65779"/>
                <a:gd name="connsiteX8" fmla="*/ 13842 w 75254"/>
                <a:gd name="connsiteY8" fmla="*/ 65780 h 65779"/>
                <a:gd name="connsiteX9" fmla="*/ 7276 w 75254"/>
                <a:gd name="connsiteY9" fmla="*/ 46029 h 65779"/>
                <a:gd name="connsiteX10" fmla="*/ 20397 w 75254"/>
                <a:gd name="connsiteY10" fmla="*/ 32913 h 65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254" h="65779">
                  <a:moveTo>
                    <a:pt x="20397" y="32913"/>
                  </a:moveTo>
                  <a:cubicBezTo>
                    <a:pt x="25735" y="24295"/>
                    <a:pt x="39457" y="22569"/>
                    <a:pt x="39508" y="9613"/>
                  </a:cubicBezTo>
                  <a:cubicBezTo>
                    <a:pt x="48121" y="7190"/>
                    <a:pt x="54756" y="-337"/>
                    <a:pt x="64449" y="12"/>
                  </a:cubicBezTo>
                  <a:cubicBezTo>
                    <a:pt x="68329" y="149"/>
                    <a:pt x="72489" y="223"/>
                    <a:pt x="74341" y="4224"/>
                  </a:cubicBezTo>
                  <a:cubicBezTo>
                    <a:pt x="76679" y="9270"/>
                    <a:pt x="74147" y="15928"/>
                    <a:pt x="71066" y="17328"/>
                  </a:cubicBezTo>
                  <a:cubicBezTo>
                    <a:pt x="63546" y="20746"/>
                    <a:pt x="60865" y="29113"/>
                    <a:pt x="54727" y="32182"/>
                  </a:cubicBezTo>
                  <a:cubicBezTo>
                    <a:pt x="46789" y="36154"/>
                    <a:pt x="39828" y="43554"/>
                    <a:pt x="32782" y="45377"/>
                  </a:cubicBezTo>
                  <a:cubicBezTo>
                    <a:pt x="22209" y="48115"/>
                    <a:pt x="19797" y="54270"/>
                    <a:pt x="16757" y="62025"/>
                  </a:cubicBezTo>
                  <a:cubicBezTo>
                    <a:pt x="16202" y="63442"/>
                    <a:pt x="14837" y="64534"/>
                    <a:pt x="13842" y="65780"/>
                  </a:cubicBezTo>
                  <a:cubicBezTo>
                    <a:pt x="-3263" y="62351"/>
                    <a:pt x="-3371" y="62020"/>
                    <a:pt x="7276" y="46029"/>
                  </a:cubicBezTo>
                  <a:cubicBezTo>
                    <a:pt x="9567" y="39571"/>
                    <a:pt x="16443" y="37702"/>
                    <a:pt x="20397" y="32913"/>
                  </a:cubicBezTo>
                  <a:close/>
                </a:path>
              </a:pathLst>
            </a:custGeom>
            <a:grpFill/>
            <a:ln w="5715" cap="flat">
              <a:noFill/>
              <a:prstDash val="solid"/>
              <a:miter/>
            </a:ln>
          </p:spPr>
          <p:txBody>
            <a:bodyPr rtlCol="0" anchor="ctr"/>
            <a:lstStyle/>
            <a:p>
              <a:endParaRPr lang="zh-CN" altLang="en-US"/>
            </a:p>
          </p:txBody>
        </p:sp>
        <p:sp>
          <p:nvSpPr>
            <p:cNvPr id="6332" name="任意多边形: 形状 6331">
              <a:extLst>
                <a:ext uri="{FF2B5EF4-FFF2-40B4-BE49-F238E27FC236}">
                  <a16:creationId xmlns:a16="http://schemas.microsoft.com/office/drawing/2014/main" id="{A0BBA7C5-A5A4-39B3-5B5C-3EC4822FE7B3}"/>
                </a:ext>
              </a:extLst>
            </p:cNvPr>
            <p:cNvSpPr/>
            <p:nvPr/>
          </p:nvSpPr>
          <p:spPr>
            <a:xfrm>
              <a:off x="4669380" y="4981558"/>
              <a:ext cx="54491" cy="44237"/>
            </a:xfrm>
            <a:custGeom>
              <a:avLst/>
              <a:gdLst>
                <a:gd name="connsiteX0" fmla="*/ 50356 w 54491"/>
                <a:gd name="connsiteY0" fmla="*/ 19798 h 44237"/>
                <a:gd name="connsiteX1" fmla="*/ 33994 w 54491"/>
                <a:gd name="connsiteY1" fmla="*/ 29633 h 44237"/>
                <a:gd name="connsiteX2" fmla="*/ 30668 w 54491"/>
                <a:gd name="connsiteY2" fmla="*/ 32971 h 44237"/>
                <a:gd name="connsiteX3" fmla="*/ 29108 w 54491"/>
                <a:gd name="connsiteY3" fmla="*/ 32079 h 44237"/>
                <a:gd name="connsiteX4" fmla="*/ 9740 w 54491"/>
                <a:gd name="connsiteY4" fmla="*/ 43309 h 44237"/>
                <a:gd name="connsiteX5" fmla="*/ 7614 w 54491"/>
                <a:gd name="connsiteY5" fmla="*/ 42806 h 44237"/>
                <a:gd name="connsiteX6" fmla="*/ 333 w 54491"/>
                <a:gd name="connsiteY6" fmla="*/ 40869 h 44237"/>
                <a:gd name="connsiteX7" fmla="*/ 3419 w 54491"/>
                <a:gd name="connsiteY7" fmla="*/ 34228 h 44237"/>
                <a:gd name="connsiteX8" fmla="*/ 14192 w 54491"/>
                <a:gd name="connsiteY8" fmla="*/ 19781 h 44237"/>
                <a:gd name="connsiteX9" fmla="*/ 18701 w 54491"/>
                <a:gd name="connsiteY9" fmla="*/ 15283 h 44237"/>
                <a:gd name="connsiteX10" fmla="*/ 29193 w 54491"/>
                <a:gd name="connsiteY10" fmla="*/ 9265 h 44237"/>
                <a:gd name="connsiteX11" fmla="*/ 31520 w 54491"/>
                <a:gd name="connsiteY11" fmla="*/ 11060 h 44237"/>
                <a:gd name="connsiteX12" fmla="*/ 29051 w 54491"/>
                <a:gd name="connsiteY12" fmla="*/ 9145 h 44237"/>
                <a:gd name="connsiteX13" fmla="*/ 18689 w 54491"/>
                <a:gd name="connsiteY13" fmla="*/ 15255 h 44237"/>
                <a:gd name="connsiteX14" fmla="*/ 14186 w 54491"/>
                <a:gd name="connsiteY14" fmla="*/ 19781 h 44237"/>
                <a:gd name="connsiteX15" fmla="*/ 10991 w 54491"/>
                <a:gd name="connsiteY15" fmla="*/ 9711 h 44237"/>
                <a:gd name="connsiteX16" fmla="*/ 21970 w 54491"/>
                <a:gd name="connsiteY16" fmla="*/ 1 h 44237"/>
                <a:gd name="connsiteX17" fmla="*/ 34000 w 54491"/>
                <a:gd name="connsiteY17" fmla="*/ 3396 h 44237"/>
                <a:gd name="connsiteX18" fmla="*/ 37195 w 54491"/>
                <a:gd name="connsiteY18" fmla="*/ 6608 h 44237"/>
                <a:gd name="connsiteX19" fmla="*/ 43778 w 54491"/>
                <a:gd name="connsiteY19" fmla="*/ 3350 h 44237"/>
                <a:gd name="connsiteX20" fmla="*/ 53728 w 54491"/>
                <a:gd name="connsiteY20" fmla="*/ 1510 h 44237"/>
                <a:gd name="connsiteX21" fmla="*/ 50373 w 54491"/>
                <a:gd name="connsiteY21" fmla="*/ 16501 h 44237"/>
                <a:gd name="connsiteX22" fmla="*/ 50356 w 54491"/>
                <a:gd name="connsiteY22" fmla="*/ 16483 h 44237"/>
                <a:gd name="connsiteX23" fmla="*/ 50356 w 54491"/>
                <a:gd name="connsiteY23" fmla="*/ 19798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4491" h="44237">
                  <a:moveTo>
                    <a:pt x="50356" y="19798"/>
                  </a:moveTo>
                  <a:cubicBezTo>
                    <a:pt x="43595" y="20907"/>
                    <a:pt x="37377" y="22907"/>
                    <a:pt x="33994" y="29633"/>
                  </a:cubicBezTo>
                  <a:cubicBezTo>
                    <a:pt x="32886" y="30748"/>
                    <a:pt x="31777" y="31856"/>
                    <a:pt x="30668" y="32971"/>
                  </a:cubicBezTo>
                  <a:cubicBezTo>
                    <a:pt x="30142" y="32663"/>
                    <a:pt x="29616" y="32348"/>
                    <a:pt x="29108" y="32079"/>
                  </a:cubicBezTo>
                  <a:cubicBezTo>
                    <a:pt x="21187" y="33291"/>
                    <a:pt x="21073" y="48024"/>
                    <a:pt x="9740" y="43309"/>
                  </a:cubicBezTo>
                  <a:cubicBezTo>
                    <a:pt x="9025" y="43149"/>
                    <a:pt x="8317" y="42978"/>
                    <a:pt x="7614" y="42806"/>
                  </a:cubicBezTo>
                  <a:cubicBezTo>
                    <a:pt x="5059" y="42469"/>
                    <a:pt x="1573" y="43784"/>
                    <a:pt x="333" y="40869"/>
                  </a:cubicBezTo>
                  <a:cubicBezTo>
                    <a:pt x="-747" y="38326"/>
                    <a:pt x="939" y="35120"/>
                    <a:pt x="3419" y="34228"/>
                  </a:cubicBezTo>
                  <a:cubicBezTo>
                    <a:pt x="10397" y="31714"/>
                    <a:pt x="13574" y="26816"/>
                    <a:pt x="14192" y="19781"/>
                  </a:cubicBezTo>
                  <a:cubicBezTo>
                    <a:pt x="15718" y="18301"/>
                    <a:pt x="17203" y="16786"/>
                    <a:pt x="18701" y="15283"/>
                  </a:cubicBezTo>
                  <a:cubicBezTo>
                    <a:pt x="21764" y="12500"/>
                    <a:pt x="24467" y="9082"/>
                    <a:pt x="29193" y="9265"/>
                  </a:cubicBezTo>
                  <a:cubicBezTo>
                    <a:pt x="29788" y="10088"/>
                    <a:pt x="30577" y="10688"/>
                    <a:pt x="31520" y="11060"/>
                  </a:cubicBezTo>
                  <a:cubicBezTo>
                    <a:pt x="30817" y="10283"/>
                    <a:pt x="29834" y="9859"/>
                    <a:pt x="29051" y="9145"/>
                  </a:cubicBezTo>
                  <a:cubicBezTo>
                    <a:pt x="23661" y="7939"/>
                    <a:pt x="21827" y="12711"/>
                    <a:pt x="18689" y="15255"/>
                  </a:cubicBezTo>
                  <a:cubicBezTo>
                    <a:pt x="17198" y="16763"/>
                    <a:pt x="15672" y="18249"/>
                    <a:pt x="14186" y="19781"/>
                  </a:cubicBezTo>
                  <a:cubicBezTo>
                    <a:pt x="9122" y="17695"/>
                    <a:pt x="8357" y="14374"/>
                    <a:pt x="10991" y="9711"/>
                  </a:cubicBezTo>
                  <a:cubicBezTo>
                    <a:pt x="13557" y="5173"/>
                    <a:pt x="15066" y="-90"/>
                    <a:pt x="21970" y="1"/>
                  </a:cubicBezTo>
                  <a:cubicBezTo>
                    <a:pt x="26410" y="58"/>
                    <a:pt x="30194" y="1538"/>
                    <a:pt x="34000" y="3396"/>
                  </a:cubicBezTo>
                  <a:cubicBezTo>
                    <a:pt x="35063" y="4465"/>
                    <a:pt x="36132" y="5539"/>
                    <a:pt x="37195" y="6608"/>
                  </a:cubicBezTo>
                  <a:cubicBezTo>
                    <a:pt x="41126" y="9037"/>
                    <a:pt x="41978" y="5236"/>
                    <a:pt x="43778" y="3350"/>
                  </a:cubicBezTo>
                  <a:cubicBezTo>
                    <a:pt x="47476" y="4173"/>
                    <a:pt x="50488" y="-370"/>
                    <a:pt x="53728" y="1510"/>
                  </a:cubicBezTo>
                  <a:cubicBezTo>
                    <a:pt x="57849" y="8162"/>
                    <a:pt x="43624" y="9431"/>
                    <a:pt x="50373" y="16501"/>
                  </a:cubicBezTo>
                  <a:lnTo>
                    <a:pt x="50356" y="16483"/>
                  </a:lnTo>
                  <a:cubicBezTo>
                    <a:pt x="50351" y="17592"/>
                    <a:pt x="50351" y="18695"/>
                    <a:pt x="50356" y="19798"/>
                  </a:cubicBezTo>
                  <a:close/>
                </a:path>
              </a:pathLst>
            </a:custGeom>
            <a:grpFill/>
            <a:ln w="5715" cap="flat">
              <a:noFill/>
              <a:prstDash val="solid"/>
              <a:miter/>
            </a:ln>
          </p:spPr>
          <p:txBody>
            <a:bodyPr rtlCol="0" anchor="ctr"/>
            <a:lstStyle/>
            <a:p>
              <a:endParaRPr lang="zh-CN" altLang="en-US"/>
            </a:p>
          </p:txBody>
        </p:sp>
        <p:sp>
          <p:nvSpPr>
            <p:cNvPr id="6333" name="任意多边形: 形状 6332">
              <a:extLst>
                <a:ext uri="{FF2B5EF4-FFF2-40B4-BE49-F238E27FC236}">
                  <a16:creationId xmlns:a16="http://schemas.microsoft.com/office/drawing/2014/main" id="{1D377A9C-FC67-768B-C583-BA8BA51C0100}"/>
                </a:ext>
              </a:extLst>
            </p:cNvPr>
            <p:cNvSpPr/>
            <p:nvPr/>
          </p:nvSpPr>
          <p:spPr>
            <a:xfrm>
              <a:off x="4605608" y="4942166"/>
              <a:ext cx="30071" cy="61345"/>
            </a:xfrm>
            <a:custGeom>
              <a:avLst/>
              <a:gdLst>
                <a:gd name="connsiteX0" fmla="*/ 12206 w 30071"/>
                <a:gd name="connsiteY0" fmla="*/ 0 h 61345"/>
                <a:gd name="connsiteX1" fmla="*/ 18384 w 30071"/>
                <a:gd name="connsiteY1" fmla="*/ 7212 h 61345"/>
                <a:gd name="connsiteX2" fmla="*/ 20167 w 30071"/>
                <a:gd name="connsiteY2" fmla="*/ 26638 h 61345"/>
                <a:gd name="connsiteX3" fmla="*/ 25391 w 30071"/>
                <a:gd name="connsiteY3" fmla="*/ 26283 h 61345"/>
                <a:gd name="connsiteX4" fmla="*/ 28683 w 30071"/>
                <a:gd name="connsiteY4" fmla="*/ 32816 h 61345"/>
                <a:gd name="connsiteX5" fmla="*/ 25334 w 30071"/>
                <a:gd name="connsiteY5" fmla="*/ 49326 h 61345"/>
                <a:gd name="connsiteX6" fmla="*/ 9966 w 30071"/>
                <a:gd name="connsiteY6" fmla="*/ 61259 h 61345"/>
                <a:gd name="connsiteX7" fmla="*/ 8886 w 30071"/>
                <a:gd name="connsiteY7" fmla="*/ 55858 h 61345"/>
                <a:gd name="connsiteX8" fmla="*/ 810 w 30071"/>
                <a:gd name="connsiteY8" fmla="*/ 36833 h 61345"/>
                <a:gd name="connsiteX9" fmla="*/ 5594 w 30071"/>
                <a:gd name="connsiteY9" fmla="*/ 26283 h 61345"/>
                <a:gd name="connsiteX10" fmla="*/ 5605 w 30071"/>
                <a:gd name="connsiteY10" fmla="*/ 26283 h 61345"/>
                <a:gd name="connsiteX11" fmla="*/ 10086 w 30071"/>
                <a:gd name="connsiteY11" fmla="*/ 14676 h 61345"/>
                <a:gd name="connsiteX12" fmla="*/ 12206 w 30071"/>
                <a:gd name="connsiteY12" fmla="*/ 0 h 6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071" h="61345">
                  <a:moveTo>
                    <a:pt x="12206" y="0"/>
                  </a:moveTo>
                  <a:cubicBezTo>
                    <a:pt x="16796" y="274"/>
                    <a:pt x="19847" y="3178"/>
                    <a:pt x="18384" y="7212"/>
                  </a:cubicBezTo>
                  <a:cubicBezTo>
                    <a:pt x="15864" y="14150"/>
                    <a:pt x="22973" y="19694"/>
                    <a:pt x="20167" y="26638"/>
                  </a:cubicBezTo>
                  <a:cubicBezTo>
                    <a:pt x="19659" y="27895"/>
                    <a:pt x="23539" y="26529"/>
                    <a:pt x="25391" y="26283"/>
                  </a:cubicBezTo>
                  <a:cubicBezTo>
                    <a:pt x="31420" y="25975"/>
                    <a:pt x="30551" y="29141"/>
                    <a:pt x="28683" y="32816"/>
                  </a:cubicBezTo>
                  <a:cubicBezTo>
                    <a:pt x="26014" y="38005"/>
                    <a:pt x="25271" y="43582"/>
                    <a:pt x="25334" y="49326"/>
                  </a:cubicBezTo>
                  <a:cubicBezTo>
                    <a:pt x="22213" y="55893"/>
                    <a:pt x="16624" y="60127"/>
                    <a:pt x="9966" y="61259"/>
                  </a:cubicBezTo>
                  <a:cubicBezTo>
                    <a:pt x="5617" y="61996"/>
                    <a:pt x="8863" y="57853"/>
                    <a:pt x="8886" y="55858"/>
                  </a:cubicBezTo>
                  <a:cubicBezTo>
                    <a:pt x="6646" y="49463"/>
                    <a:pt x="10446" y="41022"/>
                    <a:pt x="810" y="36833"/>
                  </a:cubicBezTo>
                  <a:cubicBezTo>
                    <a:pt x="-1721" y="35730"/>
                    <a:pt x="2182" y="29204"/>
                    <a:pt x="5594" y="26283"/>
                  </a:cubicBezTo>
                  <a:lnTo>
                    <a:pt x="5605" y="26283"/>
                  </a:lnTo>
                  <a:cubicBezTo>
                    <a:pt x="5583" y="21826"/>
                    <a:pt x="7354" y="17636"/>
                    <a:pt x="10086" y="14676"/>
                  </a:cubicBezTo>
                  <a:cubicBezTo>
                    <a:pt x="14464" y="9938"/>
                    <a:pt x="13058" y="5092"/>
                    <a:pt x="12206" y="0"/>
                  </a:cubicBezTo>
                  <a:close/>
                </a:path>
              </a:pathLst>
            </a:custGeom>
            <a:grpFill/>
            <a:ln w="5715" cap="flat">
              <a:noFill/>
              <a:prstDash val="solid"/>
              <a:miter/>
            </a:ln>
          </p:spPr>
          <p:txBody>
            <a:bodyPr rtlCol="0" anchor="ctr"/>
            <a:lstStyle/>
            <a:p>
              <a:endParaRPr lang="zh-CN" altLang="en-US"/>
            </a:p>
          </p:txBody>
        </p:sp>
        <p:sp>
          <p:nvSpPr>
            <p:cNvPr id="6334" name="任意多边形: 形状 6333">
              <a:extLst>
                <a:ext uri="{FF2B5EF4-FFF2-40B4-BE49-F238E27FC236}">
                  <a16:creationId xmlns:a16="http://schemas.microsoft.com/office/drawing/2014/main" id="{03167B21-021D-810B-1302-EDBE58CBE8C6}"/>
                </a:ext>
              </a:extLst>
            </p:cNvPr>
            <p:cNvSpPr/>
            <p:nvPr/>
          </p:nvSpPr>
          <p:spPr>
            <a:xfrm>
              <a:off x="4711129" y="4810538"/>
              <a:ext cx="45016" cy="44867"/>
            </a:xfrm>
            <a:custGeom>
              <a:avLst/>
              <a:gdLst>
                <a:gd name="connsiteX0" fmla="*/ 38199 w 45016"/>
                <a:gd name="connsiteY0" fmla="*/ 0 h 44867"/>
                <a:gd name="connsiteX1" fmla="*/ 33970 w 45016"/>
                <a:gd name="connsiteY1" fmla="*/ 13945 h 44867"/>
                <a:gd name="connsiteX2" fmla="*/ 44765 w 45016"/>
                <a:gd name="connsiteY2" fmla="*/ 19751 h 44867"/>
                <a:gd name="connsiteX3" fmla="*/ 44771 w 45016"/>
                <a:gd name="connsiteY3" fmla="*/ 19751 h 44867"/>
                <a:gd name="connsiteX4" fmla="*/ 26232 w 45016"/>
                <a:gd name="connsiteY4" fmla="*/ 37685 h 44867"/>
                <a:gd name="connsiteX5" fmla="*/ 12556 w 45016"/>
                <a:gd name="connsiteY5" fmla="*/ 44657 h 44867"/>
                <a:gd name="connsiteX6" fmla="*/ 6252 w 45016"/>
                <a:gd name="connsiteY6" fmla="*/ 31404 h 44867"/>
                <a:gd name="connsiteX7" fmla="*/ 5326 w 45016"/>
                <a:gd name="connsiteY7" fmla="*/ 29621 h 44867"/>
                <a:gd name="connsiteX8" fmla="*/ 5984 w 45016"/>
                <a:gd name="connsiteY8" fmla="*/ 28146 h 44867"/>
                <a:gd name="connsiteX9" fmla="*/ 9573 w 45016"/>
                <a:gd name="connsiteY9" fmla="*/ 19928 h 44867"/>
                <a:gd name="connsiteX10" fmla="*/ 0 w 45016"/>
                <a:gd name="connsiteY10" fmla="*/ 20140 h 44867"/>
                <a:gd name="connsiteX11" fmla="*/ 17316 w 45016"/>
                <a:gd name="connsiteY11" fmla="*/ 17522 h 44867"/>
                <a:gd name="connsiteX12" fmla="*/ 25072 w 45016"/>
                <a:gd name="connsiteY12" fmla="*/ 9915 h 44867"/>
                <a:gd name="connsiteX13" fmla="*/ 34941 w 45016"/>
                <a:gd name="connsiteY13" fmla="*/ 46 h 44867"/>
                <a:gd name="connsiteX14" fmla="*/ 38199 w 45016"/>
                <a:gd name="connsiteY14" fmla="*/ 0 h 44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16" h="44867">
                  <a:moveTo>
                    <a:pt x="38199" y="0"/>
                  </a:moveTo>
                  <a:cubicBezTo>
                    <a:pt x="39359" y="5624"/>
                    <a:pt x="35462" y="9995"/>
                    <a:pt x="33970" y="13945"/>
                  </a:cubicBezTo>
                  <a:cubicBezTo>
                    <a:pt x="36444" y="19825"/>
                    <a:pt x="46743" y="6224"/>
                    <a:pt x="44765" y="19751"/>
                  </a:cubicBezTo>
                  <a:lnTo>
                    <a:pt x="44771" y="19751"/>
                  </a:lnTo>
                  <a:cubicBezTo>
                    <a:pt x="37376" y="24472"/>
                    <a:pt x="31884" y="31158"/>
                    <a:pt x="26232" y="37685"/>
                  </a:cubicBezTo>
                  <a:cubicBezTo>
                    <a:pt x="22631" y="41845"/>
                    <a:pt x="18785" y="45840"/>
                    <a:pt x="12556" y="44657"/>
                  </a:cubicBezTo>
                  <a:cubicBezTo>
                    <a:pt x="4572" y="43137"/>
                    <a:pt x="9161" y="35456"/>
                    <a:pt x="6252" y="31404"/>
                  </a:cubicBezTo>
                  <a:cubicBezTo>
                    <a:pt x="5915" y="30821"/>
                    <a:pt x="5623" y="30221"/>
                    <a:pt x="5326" y="29621"/>
                  </a:cubicBezTo>
                  <a:cubicBezTo>
                    <a:pt x="5549" y="29129"/>
                    <a:pt x="5789" y="28643"/>
                    <a:pt x="5984" y="28146"/>
                  </a:cubicBezTo>
                  <a:cubicBezTo>
                    <a:pt x="7087" y="25329"/>
                    <a:pt x="11630" y="23574"/>
                    <a:pt x="9573" y="19928"/>
                  </a:cubicBezTo>
                  <a:cubicBezTo>
                    <a:pt x="6681" y="14808"/>
                    <a:pt x="3309" y="22311"/>
                    <a:pt x="0" y="20140"/>
                  </a:cubicBezTo>
                  <a:cubicBezTo>
                    <a:pt x="6561" y="12082"/>
                    <a:pt x="6292" y="12693"/>
                    <a:pt x="17316" y="17522"/>
                  </a:cubicBezTo>
                  <a:cubicBezTo>
                    <a:pt x="22877" y="19962"/>
                    <a:pt x="22580" y="12670"/>
                    <a:pt x="25072" y="9915"/>
                  </a:cubicBezTo>
                  <a:cubicBezTo>
                    <a:pt x="27529" y="5795"/>
                    <a:pt x="30838" y="2520"/>
                    <a:pt x="34941" y="46"/>
                  </a:cubicBezTo>
                  <a:cubicBezTo>
                    <a:pt x="36033" y="34"/>
                    <a:pt x="37119" y="17"/>
                    <a:pt x="38199" y="0"/>
                  </a:cubicBezTo>
                  <a:close/>
                </a:path>
              </a:pathLst>
            </a:custGeom>
            <a:grpFill/>
            <a:ln w="5715" cap="flat">
              <a:noFill/>
              <a:prstDash val="solid"/>
              <a:miter/>
            </a:ln>
          </p:spPr>
          <p:txBody>
            <a:bodyPr rtlCol="0" anchor="ctr"/>
            <a:lstStyle/>
            <a:p>
              <a:endParaRPr lang="zh-CN" altLang="en-US"/>
            </a:p>
          </p:txBody>
        </p:sp>
        <p:sp>
          <p:nvSpPr>
            <p:cNvPr id="6335" name="任意多边形: 形状 6334">
              <a:extLst>
                <a:ext uri="{FF2B5EF4-FFF2-40B4-BE49-F238E27FC236}">
                  <a16:creationId xmlns:a16="http://schemas.microsoft.com/office/drawing/2014/main" id="{6C9BC4B3-4EF5-F241-89D1-761BCE1D2767}"/>
                </a:ext>
              </a:extLst>
            </p:cNvPr>
            <p:cNvSpPr/>
            <p:nvPr/>
          </p:nvSpPr>
          <p:spPr>
            <a:xfrm>
              <a:off x="4699819" y="4838758"/>
              <a:ext cx="49509" cy="34174"/>
            </a:xfrm>
            <a:custGeom>
              <a:avLst/>
              <a:gdLst>
                <a:gd name="connsiteX0" fmla="*/ 49503 w 49509"/>
                <a:gd name="connsiteY0" fmla="*/ 1401 h 34174"/>
                <a:gd name="connsiteX1" fmla="*/ 38142 w 49509"/>
                <a:gd name="connsiteY1" fmla="*/ 24272 h 34174"/>
                <a:gd name="connsiteX2" fmla="*/ 31833 w 49509"/>
                <a:gd name="connsiteY2" fmla="*/ 31611 h 34174"/>
                <a:gd name="connsiteX3" fmla="*/ 28352 w 49509"/>
                <a:gd name="connsiteY3" fmla="*/ 24478 h 34174"/>
                <a:gd name="connsiteX4" fmla="*/ 26569 w 49509"/>
                <a:gd name="connsiteY4" fmla="*/ 28953 h 34174"/>
                <a:gd name="connsiteX5" fmla="*/ 26060 w 49509"/>
                <a:gd name="connsiteY5" fmla="*/ 34154 h 34174"/>
                <a:gd name="connsiteX6" fmla="*/ 14939 w 49509"/>
                <a:gd name="connsiteY6" fmla="*/ 30033 h 34174"/>
                <a:gd name="connsiteX7" fmla="*/ 10653 w 49509"/>
                <a:gd name="connsiteY7" fmla="*/ 29502 h 34174"/>
                <a:gd name="connsiteX8" fmla="*/ 0 w 49509"/>
                <a:gd name="connsiteY8" fmla="*/ 13585 h 34174"/>
                <a:gd name="connsiteX9" fmla="*/ 16642 w 49509"/>
                <a:gd name="connsiteY9" fmla="*/ 1401 h 34174"/>
                <a:gd name="connsiteX10" fmla="*/ 16625 w 49509"/>
                <a:gd name="connsiteY10" fmla="*/ 1384 h 34174"/>
                <a:gd name="connsiteX11" fmla="*/ 18305 w 49509"/>
                <a:gd name="connsiteY11" fmla="*/ 16437 h 34174"/>
                <a:gd name="connsiteX12" fmla="*/ 37410 w 49509"/>
                <a:gd name="connsiteY12" fmla="*/ 7739 h 34174"/>
                <a:gd name="connsiteX13" fmla="*/ 49509 w 49509"/>
                <a:gd name="connsiteY13" fmla="*/ 1401 h 34174"/>
                <a:gd name="connsiteX14" fmla="*/ 49503 w 49509"/>
                <a:gd name="connsiteY14" fmla="*/ 1401 h 34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509" h="34174">
                  <a:moveTo>
                    <a:pt x="49503" y="1401"/>
                  </a:moveTo>
                  <a:cubicBezTo>
                    <a:pt x="49086" y="4584"/>
                    <a:pt x="41440" y="20140"/>
                    <a:pt x="38142" y="24272"/>
                  </a:cubicBezTo>
                  <a:cubicBezTo>
                    <a:pt x="36124" y="26799"/>
                    <a:pt x="33930" y="29187"/>
                    <a:pt x="31833" y="31611"/>
                  </a:cubicBezTo>
                  <a:cubicBezTo>
                    <a:pt x="28655" y="30107"/>
                    <a:pt x="30735" y="26541"/>
                    <a:pt x="28352" y="24478"/>
                  </a:cubicBezTo>
                  <a:cubicBezTo>
                    <a:pt x="25466" y="24718"/>
                    <a:pt x="26901" y="27358"/>
                    <a:pt x="26569" y="28953"/>
                  </a:cubicBezTo>
                  <a:cubicBezTo>
                    <a:pt x="26243" y="30519"/>
                    <a:pt x="26243" y="32153"/>
                    <a:pt x="26060" y="34154"/>
                  </a:cubicBezTo>
                  <a:cubicBezTo>
                    <a:pt x="21568" y="34565"/>
                    <a:pt x="19431" y="28741"/>
                    <a:pt x="14939" y="30033"/>
                  </a:cubicBezTo>
                  <a:cubicBezTo>
                    <a:pt x="13276" y="30513"/>
                    <a:pt x="9784" y="32793"/>
                    <a:pt x="10653" y="29502"/>
                  </a:cubicBezTo>
                  <a:cubicBezTo>
                    <a:pt x="13322" y="19392"/>
                    <a:pt x="3789" y="18780"/>
                    <a:pt x="0" y="13585"/>
                  </a:cubicBezTo>
                  <a:cubicBezTo>
                    <a:pt x="5246" y="-782"/>
                    <a:pt x="5246" y="-782"/>
                    <a:pt x="16642" y="1401"/>
                  </a:cubicBezTo>
                  <a:lnTo>
                    <a:pt x="16625" y="1384"/>
                  </a:lnTo>
                  <a:cubicBezTo>
                    <a:pt x="20528" y="6196"/>
                    <a:pt x="11321" y="13723"/>
                    <a:pt x="18305" y="16437"/>
                  </a:cubicBezTo>
                  <a:cubicBezTo>
                    <a:pt x="26123" y="19483"/>
                    <a:pt x="32895" y="14717"/>
                    <a:pt x="37410" y="7739"/>
                  </a:cubicBezTo>
                  <a:cubicBezTo>
                    <a:pt x="40285" y="3299"/>
                    <a:pt x="42177" y="-2777"/>
                    <a:pt x="49509" y="1401"/>
                  </a:cubicBezTo>
                  <a:lnTo>
                    <a:pt x="49503" y="1401"/>
                  </a:lnTo>
                  <a:close/>
                </a:path>
              </a:pathLst>
            </a:custGeom>
            <a:grpFill/>
            <a:ln w="5715" cap="flat">
              <a:noFill/>
              <a:prstDash val="solid"/>
              <a:miter/>
            </a:ln>
          </p:spPr>
          <p:txBody>
            <a:bodyPr rtlCol="0" anchor="ctr"/>
            <a:lstStyle/>
            <a:p>
              <a:endParaRPr lang="zh-CN" altLang="en-US"/>
            </a:p>
          </p:txBody>
        </p:sp>
        <p:sp>
          <p:nvSpPr>
            <p:cNvPr id="6336" name="任意多边形: 形状 6335">
              <a:extLst>
                <a:ext uri="{FF2B5EF4-FFF2-40B4-BE49-F238E27FC236}">
                  <a16:creationId xmlns:a16="http://schemas.microsoft.com/office/drawing/2014/main" id="{8102D19D-9C84-F883-F49C-F68A08A888AA}"/>
                </a:ext>
              </a:extLst>
            </p:cNvPr>
            <p:cNvSpPr/>
            <p:nvPr/>
          </p:nvSpPr>
          <p:spPr>
            <a:xfrm>
              <a:off x="4835968" y="4780985"/>
              <a:ext cx="31735" cy="34450"/>
            </a:xfrm>
            <a:custGeom>
              <a:avLst/>
              <a:gdLst>
                <a:gd name="connsiteX0" fmla="*/ 25243 w 31735"/>
                <a:gd name="connsiteY0" fmla="*/ 29570 h 34450"/>
                <a:gd name="connsiteX1" fmla="*/ 21871 w 31735"/>
                <a:gd name="connsiteY1" fmla="*/ 32845 h 34450"/>
                <a:gd name="connsiteX2" fmla="*/ 11327 w 31735"/>
                <a:gd name="connsiteY2" fmla="*/ 32119 h 34450"/>
                <a:gd name="connsiteX3" fmla="*/ 0 w 31735"/>
                <a:gd name="connsiteY3" fmla="*/ 34451 h 34450"/>
                <a:gd name="connsiteX4" fmla="*/ 15573 w 31735"/>
                <a:gd name="connsiteY4" fmla="*/ 15369 h 34450"/>
                <a:gd name="connsiteX5" fmla="*/ 8115 w 31735"/>
                <a:gd name="connsiteY5" fmla="*/ 11402 h 34450"/>
                <a:gd name="connsiteX6" fmla="*/ 21900 w 31735"/>
                <a:gd name="connsiteY6" fmla="*/ 1 h 34450"/>
                <a:gd name="connsiteX7" fmla="*/ 29381 w 31735"/>
                <a:gd name="connsiteY7" fmla="*/ 9899 h 34450"/>
                <a:gd name="connsiteX8" fmla="*/ 31735 w 31735"/>
                <a:gd name="connsiteY8" fmla="*/ 26318 h 34450"/>
                <a:gd name="connsiteX9" fmla="*/ 25243 w 31735"/>
                <a:gd name="connsiteY9" fmla="*/ 29570 h 3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35" h="34450">
                  <a:moveTo>
                    <a:pt x="25243" y="29570"/>
                  </a:moveTo>
                  <a:cubicBezTo>
                    <a:pt x="24117" y="30662"/>
                    <a:pt x="22997" y="31754"/>
                    <a:pt x="21871" y="32845"/>
                  </a:cubicBezTo>
                  <a:cubicBezTo>
                    <a:pt x="18408" y="32165"/>
                    <a:pt x="14808" y="36177"/>
                    <a:pt x="11327" y="32119"/>
                  </a:cubicBezTo>
                  <a:cubicBezTo>
                    <a:pt x="7315" y="27444"/>
                    <a:pt x="3709" y="30953"/>
                    <a:pt x="0" y="34451"/>
                  </a:cubicBezTo>
                  <a:cubicBezTo>
                    <a:pt x="2423" y="19209"/>
                    <a:pt x="2423" y="19209"/>
                    <a:pt x="15573" y="15369"/>
                  </a:cubicBezTo>
                  <a:cubicBezTo>
                    <a:pt x="14527" y="11688"/>
                    <a:pt x="10584" y="14243"/>
                    <a:pt x="8115" y="11402"/>
                  </a:cubicBezTo>
                  <a:cubicBezTo>
                    <a:pt x="11699" y="6567"/>
                    <a:pt x="19854" y="6567"/>
                    <a:pt x="21900" y="1"/>
                  </a:cubicBezTo>
                  <a:cubicBezTo>
                    <a:pt x="28866" y="-39"/>
                    <a:pt x="34879" y="1430"/>
                    <a:pt x="29381" y="9899"/>
                  </a:cubicBezTo>
                  <a:cubicBezTo>
                    <a:pt x="24969" y="16694"/>
                    <a:pt x="26718" y="21455"/>
                    <a:pt x="31735" y="26318"/>
                  </a:cubicBezTo>
                  <a:cubicBezTo>
                    <a:pt x="29969" y="28182"/>
                    <a:pt x="26906" y="27473"/>
                    <a:pt x="25243" y="29570"/>
                  </a:cubicBezTo>
                  <a:close/>
                </a:path>
              </a:pathLst>
            </a:custGeom>
            <a:grpFill/>
            <a:ln w="5715" cap="flat">
              <a:noFill/>
              <a:prstDash val="solid"/>
              <a:miter/>
            </a:ln>
          </p:spPr>
          <p:txBody>
            <a:bodyPr rtlCol="0" anchor="ctr"/>
            <a:lstStyle/>
            <a:p>
              <a:endParaRPr lang="zh-CN" altLang="en-US"/>
            </a:p>
          </p:txBody>
        </p:sp>
        <p:sp>
          <p:nvSpPr>
            <p:cNvPr id="6337" name="任意多边形: 形状 6336">
              <a:extLst>
                <a:ext uri="{FF2B5EF4-FFF2-40B4-BE49-F238E27FC236}">
                  <a16:creationId xmlns:a16="http://schemas.microsoft.com/office/drawing/2014/main" id="{031C4060-7C16-3088-63A1-DCE4436F6392}"/>
                </a:ext>
              </a:extLst>
            </p:cNvPr>
            <p:cNvSpPr/>
            <p:nvPr/>
          </p:nvSpPr>
          <p:spPr>
            <a:xfrm>
              <a:off x="4667362" y="5014218"/>
              <a:ext cx="33923" cy="30751"/>
            </a:xfrm>
            <a:custGeom>
              <a:avLst/>
              <a:gdLst>
                <a:gd name="connsiteX0" fmla="*/ 32680 w 33923"/>
                <a:gd name="connsiteY0" fmla="*/ 311 h 30751"/>
                <a:gd name="connsiteX1" fmla="*/ 26085 w 33923"/>
                <a:gd name="connsiteY1" fmla="*/ 23268 h 30751"/>
                <a:gd name="connsiteX2" fmla="*/ 9740 w 33923"/>
                <a:gd name="connsiteY2" fmla="*/ 26611 h 30751"/>
                <a:gd name="connsiteX3" fmla="*/ 2847 w 33923"/>
                <a:gd name="connsiteY3" fmla="*/ 29920 h 30751"/>
                <a:gd name="connsiteX4" fmla="*/ 2716 w 33923"/>
                <a:gd name="connsiteY4" fmla="*/ 18850 h 30751"/>
                <a:gd name="connsiteX5" fmla="*/ 9620 w 33923"/>
                <a:gd name="connsiteY5" fmla="*/ 10146 h 30751"/>
                <a:gd name="connsiteX6" fmla="*/ 22027 w 33923"/>
                <a:gd name="connsiteY6" fmla="*/ 7763 h 30751"/>
                <a:gd name="connsiteX7" fmla="*/ 32623 w 33923"/>
                <a:gd name="connsiteY7" fmla="*/ 265 h 30751"/>
                <a:gd name="connsiteX8" fmla="*/ 32680 w 33923"/>
                <a:gd name="connsiteY8" fmla="*/ 311 h 30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23" h="30751">
                  <a:moveTo>
                    <a:pt x="32680" y="311"/>
                  </a:moveTo>
                  <a:cubicBezTo>
                    <a:pt x="36600" y="9723"/>
                    <a:pt x="30382" y="16216"/>
                    <a:pt x="26085" y="23268"/>
                  </a:cubicBezTo>
                  <a:cubicBezTo>
                    <a:pt x="18164" y="32515"/>
                    <a:pt x="17443" y="32663"/>
                    <a:pt x="9740" y="26611"/>
                  </a:cubicBezTo>
                  <a:cubicBezTo>
                    <a:pt x="7111" y="27023"/>
                    <a:pt x="5442" y="29429"/>
                    <a:pt x="2847" y="29920"/>
                  </a:cubicBezTo>
                  <a:cubicBezTo>
                    <a:pt x="-1553" y="26280"/>
                    <a:pt x="-256" y="22582"/>
                    <a:pt x="2716" y="18850"/>
                  </a:cubicBezTo>
                  <a:cubicBezTo>
                    <a:pt x="5025" y="15959"/>
                    <a:pt x="7316" y="13044"/>
                    <a:pt x="9620" y="10146"/>
                  </a:cubicBezTo>
                  <a:cubicBezTo>
                    <a:pt x="13952" y="10752"/>
                    <a:pt x="19078" y="17930"/>
                    <a:pt x="22027" y="7763"/>
                  </a:cubicBezTo>
                  <a:cubicBezTo>
                    <a:pt x="23199" y="3728"/>
                    <a:pt x="26313" y="-1204"/>
                    <a:pt x="32623" y="265"/>
                  </a:cubicBezTo>
                  <a:lnTo>
                    <a:pt x="32680" y="311"/>
                  </a:lnTo>
                  <a:close/>
                </a:path>
              </a:pathLst>
            </a:custGeom>
            <a:grpFill/>
            <a:ln w="5715" cap="flat">
              <a:noFill/>
              <a:prstDash val="solid"/>
              <a:miter/>
            </a:ln>
          </p:spPr>
          <p:txBody>
            <a:bodyPr rtlCol="0" anchor="ctr"/>
            <a:lstStyle/>
            <a:p>
              <a:endParaRPr lang="zh-CN" altLang="en-US"/>
            </a:p>
          </p:txBody>
        </p:sp>
        <p:sp>
          <p:nvSpPr>
            <p:cNvPr id="6338" name="任意多边形: 形状 6337">
              <a:extLst>
                <a:ext uri="{FF2B5EF4-FFF2-40B4-BE49-F238E27FC236}">
                  <a16:creationId xmlns:a16="http://schemas.microsoft.com/office/drawing/2014/main" id="{49FB5BE1-871F-03DB-D72C-A2BD08FFF2A6}"/>
                </a:ext>
              </a:extLst>
            </p:cNvPr>
            <p:cNvSpPr/>
            <p:nvPr/>
          </p:nvSpPr>
          <p:spPr>
            <a:xfrm>
              <a:off x="4731403" y="4939645"/>
              <a:ext cx="28252" cy="27776"/>
            </a:xfrm>
            <a:custGeom>
              <a:avLst/>
              <a:gdLst>
                <a:gd name="connsiteX0" fmla="*/ 28252 w 28252"/>
                <a:gd name="connsiteY0" fmla="*/ 7842 h 27776"/>
                <a:gd name="connsiteX1" fmla="*/ 17005 w 28252"/>
                <a:gd name="connsiteY1" fmla="*/ 18769 h 27776"/>
                <a:gd name="connsiteX2" fmla="*/ 10124 w 28252"/>
                <a:gd name="connsiteY2" fmla="*/ 26124 h 27776"/>
                <a:gd name="connsiteX3" fmla="*/ 1363 w 28252"/>
                <a:gd name="connsiteY3" fmla="*/ 26210 h 27776"/>
                <a:gd name="connsiteX4" fmla="*/ 2461 w 28252"/>
                <a:gd name="connsiteY4" fmla="*/ 17472 h 27776"/>
                <a:gd name="connsiteX5" fmla="*/ 8336 w 28252"/>
                <a:gd name="connsiteY5" fmla="*/ 12191 h 27776"/>
                <a:gd name="connsiteX6" fmla="*/ 17817 w 28252"/>
                <a:gd name="connsiteY6" fmla="*/ 115 h 27776"/>
                <a:gd name="connsiteX7" fmla="*/ 28252 w 28252"/>
                <a:gd name="connsiteY7" fmla="*/ 7842 h 27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2" h="27776">
                  <a:moveTo>
                    <a:pt x="28252" y="7842"/>
                  </a:moveTo>
                  <a:cubicBezTo>
                    <a:pt x="18828" y="5373"/>
                    <a:pt x="29521" y="22746"/>
                    <a:pt x="17005" y="18769"/>
                  </a:cubicBezTo>
                  <a:cubicBezTo>
                    <a:pt x="13205" y="17563"/>
                    <a:pt x="14462" y="25061"/>
                    <a:pt x="10124" y="26124"/>
                  </a:cubicBezTo>
                  <a:cubicBezTo>
                    <a:pt x="7067" y="26873"/>
                    <a:pt x="4261" y="29387"/>
                    <a:pt x="1363" y="26210"/>
                  </a:cubicBezTo>
                  <a:cubicBezTo>
                    <a:pt x="-1540" y="23021"/>
                    <a:pt x="855" y="19975"/>
                    <a:pt x="2461" y="17472"/>
                  </a:cubicBezTo>
                  <a:cubicBezTo>
                    <a:pt x="3826" y="15340"/>
                    <a:pt x="6575" y="14145"/>
                    <a:pt x="8336" y="12191"/>
                  </a:cubicBezTo>
                  <a:cubicBezTo>
                    <a:pt x="11684" y="8464"/>
                    <a:pt x="20394" y="8996"/>
                    <a:pt x="17817" y="115"/>
                  </a:cubicBezTo>
                  <a:cubicBezTo>
                    <a:pt x="17560" y="-777"/>
                    <a:pt x="27984" y="3687"/>
                    <a:pt x="28252" y="7842"/>
                  </a:cubicBezTo>
                  <a:close/>
                </a:path>
              </a:pathLst>
            </a:custGeom>
            <a:grpFill/>
            <a:ln w="5715" cap="flat">
              <a:noFill/>
              <a:prstDash val="solid"/>
              <a:miter/>
            </a:ln>
          </p:spPr>
          <p:txBody>
            <a:bodyPr rtlCol="0" anchor="ctr"/>
            <a:lstStyle/>
            <a:p>
              <a:endParaRPr lang="zh-CN" altLang="en-US"/>
            </a:p>
          </p:txBody>
        </p:sp>
        <p:sp>
          <p:nvSpPr>
            <p:cNvPr id="6339" name="任意多边形: 形状 6338">
              <a:extLst>
                <a:ext uri="{FF2B5EF4-FFF2-40B4-BE49-F238E27FC236}">
                  <a16:creationId xmlns:a16="http://schemas.microsoft.com/office/drawing/2014/main" id="{C9BD309B-9067-C364-8B1A-BCAC794A7A54}"/>
                </a:ext>
              </a:extLst>
            </p:cNvPr>
            <p:cNvSpPr/>
            <p:nvPr/>
          </p:nvSpPr>
          <p:spPr>
            <a:xfrm>
              <a:off x="4799433" y="4912493"/>
              <a:ext cx="42994" cy="32929"/>
            </a:xfrm>
            <a:custGeom>
              <a:avLst/>
              <a:gdLst>
                <a:gd name="connsiteX0" fmla="*/ 15675 w 42994"/>
                <a:gd name="connsiteY0" fmla="*/ 32930 h 32929"/>
                <a:gd name="connsiteX1" fmla="*/ 14195 w 42994"/>
                <a:gd name="connsiteY1" fmla="*/ 32273 h 32929"/>
                <a:gd name="connsiteX2" fmla="*/ 4 w 42994"/>
                <a:gd name="connsiteY2" fmla="*/ 25666 h 32929"/>
                <a:gd name="connsiteX3" fmla="*/ 13806 w 42994"/>
                <a:gd name="connsiteY3" fmla="*/ 13825 h 32929"/>
                <a:gd name="connsiteX4" fmla="*/ 22258 w 42994"/>
                <a:gd name="connsiteY4" fmla="*/ 9898 h 32929"/>
                <a:gd name="connsiteX5" fmla="*/ 22241 w 42994"/>
                <a:gd name="connsiteY5" fmla="*/ 9898 h 32929"/>
                <a:gd name="connsiteX6" fmla="*/ 41981 w 42994"/>
                <a:gd name="connsiteY6" fmla="*/ 29 h 32929"/>
                <a:gd name="connsiteX7" fmla="*/ 32117 w 42994"/>
                <a:gd name="connsiteY7" fmla="*/ 13184 h 32929"/>
                <a:gd name="connsiteX8" fmla="*/ 32122 w 42994"/>
                <a:gd name="connsiteY8" fmla="*/ 13184 h 32929"/>
                <a:gd name="connsiteX9" fmla="*/ 28825 w 42994"/>
                <a:gd name="connsiteY9" fmla="*/ 16476 h 32929"/>
                <a:gd name="connsiteX10" fmla="*/ 15663 w 42994"/>
                <a:gd name="connsiteY10" fmla="*/ 32924 h 32929"/>
                <a:gd name="connsiteX11" fmla="*/ 15675 w 42994"/>
                <a:gd name="connsiteY11" fmla="*/ 32924 h 3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994" h="32929">
                  <a:moveTo>
                    <a:pt x="15675" y="32930"/>
                  </a:moveTo>
                  <a:cubicBezTo>
                    <a:pt x="15172" y="32719"/>
                    <a:pt x="14492" y="32650"/>
                    <a:pt x="14195" y="32273"/>
                  </a:cubicBezTo>
                  <a:cubicBezTo>
                    <a:pt x="10474" y="27632"/>
                    <a:pt x="284" y="35359"/>
                    <a:pt x="4" y="25666"/>
                  </a:cubicBezTo>
                  <a:cubicBezTo>
                    <a:pt x="-230" y="17574"/>
                    <a:pt x="9468" y="18282"/>
                    <a:pt x="13806" y="13825"/>
                  </a:cubicBezTo>
                  <a:cubicBezTo>
                    <a:pt x="15646" y="11933"/>
                    <a:pt x="20224" y="13139"/>
                    <a:pt x="22258" y="9898"/>
                  </a:cubicBezTo>
                  <a:lnTo>
                    <a:pt x="22241" y="9898"/>
                  </a:lnTo>
                  <a:cubicBezTo>
                    <a:pt x="29842" y="8647"/>
                    <a:pt x="33454" y="-577"/>
                    <a:pt x="41981" y="29"/>
                  </a:cubicBezTo>
                  <a:cubicBezTo>
                    <a:pt x="46141" y="10001"/>
                    <a:pt x="36432" y="9573"/>
                    <a:pt x="32117" y="13184"/>
                  </a:cubicBezTo>
                  <a:lnTo>
                    <a:pt x="32122" y="13184"/>
                  </a:lnTo>
                  <a:cubicBezTo>
                    <a:pt x="31031" y="14287"/>
                    <a:pt x="29882" y="15334"/>
                    <a:pt x="28825" y="16476"/>
                  </a:cubicBezTo>
                  <a:cubicBezTo>
                    <a:pt x="23367" y="21100"/>
                    <a:pt x="15138" y="23512"/>
                    <a:pt x="15663" y="32924"/>
                  </a:cubicBezTo>
                  <a:lnTo>
                    <a:pt x="15675" y="32924"/>
                  </a:lnTo>
                  <a:close/>
                </a:path>
              </a:pathLst>
            </a:custGeom>
            <a:grpFill/>
            <a:ln w="5715" cap="flat">
              <a:noFill/>
              <a:prstDash val="solid"/>
              <a:miter/>
            </a:ln>
          </p:spPr>
          <p:txBody>
            <a:bodyPr rtlCol="0" anchor="ctr"/>
            <a:lstStyle/>
            <a:p>
              <a:endParaRPr lang="zh-CN" altLang="en-US"/>
            </a:p>
          </p:txBody>
        </p:sp>
        <p:sp>
          <p:nvSpPr>
            <p:cNvPr id="6340" name="任意多边形: 形状 6339">
              <a:extLst>
                <a:ext uri="{FF2B5EF4-FFF2-40B4-BE49-F238E27FC236}">
                  <a16:creationId xmlns:a16="http://schemas.microsoft.com/office/drawing/2014/main" id="{5365942F-1FF3-CEA0-418A-9D6F9062D3DB}"/>
                </a:ext>
              </a:extLst>
            </p:cNvPr>
            <p:cNvSpPr/>
            <p:nvPr/>
          </p:nvSpPr>
          <p:spPr>
            <a:xfrm>
              <a:off x="4785493" y="4800685"/>
              <a:ext cx="36153" cy="24681"/>
            </a:xfrm>
            <a:custGeom>
              <a:avLst/>
              <a:gdLst>
                <a:gd name="connsiteX0" fmla="*/ 23031 w 36153"/>
                <a:gd name="connsiteY0" fmla="*/ 0 h 24681"/>
                <a:gd name="connsiteX1" fmla="*/ 26735 w 36153"/>
                <a:gd name="connsiteY1" fmla="*/ 10127 h 24681"/>
                <a:gd name="connsiteX2" fmla="*/ 32884 w 36153"/>
                <a:gd name="connsiteY2" fmla="*/ 9864 h 24681"/>
                <a:gd name="connsiteX3" fmla="*/ 36153 w 36153"/>
                <a:gd name="connsiteY3" fmla="*/ 9847 h 24681"/>
                <a:gd name="connsiteX4" fmla="*/ 26672 w 36153"/>
                <a:gd name="connsiteY4" fmla="*/ 16825 h 24681"/>
                <a:gd name="connsiteX5" fmla="*/ 13396 w 36153"/>
                <a:gd name="connsiteY5" fmla="*/ 18997 h 24681"/>
                <a:gd name="connsiteX6" fmla="*/ 17 w 36153"/>
                <a:gd name="connsiteY6" fmla="*/ 23020 h 24681"/>
                <a:gd name="connsiteX7" fmla="*/ 0 w 36153"/>
                <a:gd name="connsiteY7" fmla="*/ 23020 h 24681"/>
                <a:gd name="connsiteX8" fmla="*/ 9876 w 36153"/>
                <a:gd name="connsiteY8" fmla="*/ 9864 h 24681"/>
                <a:gd name="connsiteX9" fmla="*/ 16774 w 36153"/>
                <a:gd name="connsiteY9" fmla="*/ 4177 h 24681"/>
                <a:gd name="connsiteX10" fmla="*/ 23031 w 36153"/>
                <a:gd name="connsiteY10" fmla="*/ 0 h 2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53" h="24681">
                  <a:moveTo>
                    <a:pt x="23031" y="0"/>
                  </a:moveTo>
                  <a:cubicBezTo>
                    <a:pt x="22997" y="3840"/>
                    <a:pt x="24689" y="7115"/>
                    <a:pt x="26735" y="10127"/>
                  </a:cubicBezTo>
                  <a:cubicBezTo>
                    <a:pt x="28684" y="13001"/>
                    <a:pt x="30935" y="12447"/>
                    <a:pt x="32884" y="9864"/>
                  </a:cubicBezTo>
                  <a:cubicBezTo>
                    <a:pt x="33976" y="9864"/>
                    <a:pt x="35067" y="9864"/>
                    <a:pt x="36153" y="9847"/>
                  </a:cubicBezTo>
                  <a:cubicBezTo>
                    <a:pt x="35627" y="16059"/>
                    <a:pt x="29746" y="20197"/>
                    <a:pt x="26672" y="16825"/>
                  </a:cubicBezTo>
                  <a:cubicBezTo>
                    <a:pt x="19631" y="9104"/>
                    <a:pt x="14259" y="16059"/>
                    <a:pt x="13396" y="18997"/>
                  </a:cubicBezTo>
                  <a:cubicBezTo>
                    <a:pt x="10538" y="28683"/>
                    <a:pt x="4766" y="23066"/>
                    <a:pt x="17" y="23020"/>
                  </a:cubicBezTo>
                  <a:lnTo>
                    <a:pt x="0" y="23020"/>
                  </a:lnTo>
                  <a:cubicBezTo>
                    <a:pt x="1886" y="17579"/>
                    <a:pt x="6006" y="13813"/>
                    <a:pt x="9876" y="9864"/>
                  </a:cubicBezTo>
                  <a:cubicBezTo>
                    <a:pt x="13539" y="9624"/>
                    <a:pt x="15876" y="7892"/>
                    <a:pt x="16774" y="4177"/>
                  </a:cubicBezTo>
                  <a:cubicBezTo>
                    <a:pt x="17545" y="1000"/>
                    <a:pt x="20248" y="354"/>
                    <a:pt x="23031" y="0"/>
                  </a:cubicBezTo>
                  <a:close/>
                </a:path>
              </a:pathLst>
            </a:custGeom>
            <a:grpFill/>
            <a:ln w="5715" cap="flat">
              <a:noFill/>
              <a:prstDash val="solid"/>
              <a:miter/>
            </a:ln>
          </p:spPr>
          <p:txBody>
            <a:bodyPr rtlCol="0" anchor="ctr"/>
            <a:lstStyle/>
            <a:p>
              <a:endParaRPr lang="zh-CN" altLang="en-US"/>
            </a:p>
          </p:txBody>
        </p:sp>
        <p:sp>
          <p:nvSpPr>
            <p:cNvPr id="6341" name="任意多边形: 形状 6340">
              <a:extLst>
                <a:ext uri="{FF2B5EF4-FFF2-40B4-BE49-F238E27FC236}">
                  <a16:creationId xmlns:a16="http://schemas.microsoft.com/office/drawing/2014/main" id="{0A424973-0AB9-EC90-3D33-24F6909C8F24}"/>
                </a:ext>
              </a:extLst>
            </p:cNvPr>
            <p:cNvSpPr/>
            <p:nvPr/>
          </p:nvSpPr>
          <p:spPr>
            <a:xfrm>
              <a:off x="4862714" y="4840187"/>
              <a:ext cx="34586" cy="22919"/>
            </a:xfrm>
            <a:custGeom>
              <a:avLst/>
              <a:gdLst>
                <a:gd name="connsiteX0" fmla="*/ 34581 w 34586"/>
                <a:gd name="connsiteY0" fmla="*/ 0 h 22919"/>
                <a:gd name="connsiteX1" fmla="*/ 28718 w 34586"/>
                <a:gd name="connsiteY1" fmla="*/ 10076 h 22919"/>
                <a:gd name="connsiteX2" fmla="*/ 18157 w 34586"/>
                <a:gd name="connsiteY2" fmla="*/ 19705 h 22919"/>
                <a:gd name="connsiteX3" fmla="*/ 0 w 34586"/>
                <a:gd name="connsiteY3" fmla="*/ 18751 h 22919"/>
                <a:gd name="connsiteX4" fmla="*/ 12144 w 34586"/>
                <a:gd name="connsiteY4" fmla="*/ 11150 h 22919"/>
                <a:gd name="connsiteX5" fmla="*/ 27106 w 34586"/>
                <a:gd name="connsiteY5" fmla="*/ 2714 h 22919"/>
                <a:gd name="connsiteX6" fmla="*/ 34581 w 34586"/>
                <a:gd name="connsiteY6" fmla="*/ 0 h 22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86" h="22919">
                  <a:moveTo>
                    <a:pt x="34581" y="0"/>
                  </a:moveTo>
                  <a:cubicBezTo>
                    <a:pt x="34622" y="4509"/>
                    <a:pt x="34564" y="8687"/>
                    <a:pt x="28718" y="10076"/>
                  </a:cubicBezTo>
                  <a:cubicBezTo>
                    <a:pt x="23637" y="11281"/>
                    <a:pt x="20500" y="15196"/>
                    <a:pt x="18157" y="19705"/>
                  </a:cubicBezTo>
                  <a:cubicBezTo>
                    <a:pt x="12230" y="22437"/>
                    <a:pt x="6287" y="25729"/>
                    <a:pt x="0" y="18751"/>
                  </a:cubicBezTo>
                  <a:cubicBezTo>
                    <a:pt x="4521" y="16728"/>
                    <a:pt x="10356" y="18236"/>
                    <a:pt x="12144" y="11150"/>
                  </a:cubicBezTo>
                  <a:cubicBezTo>
                    <a:pt x="13790" y="4635"/>
                    <a:pt x="19225" y="977"/>
                    <a:pt x="27106" y="2714"/>
                  </a:cubicBezTo>
                  <a:cubicBezTo>
                    <a:pt x="29295" y="3195"/>
                    <a:pt x="32073" y="983"/>
                    <a:pt x="34581" y="0"/>
                  </a:cubicBezTo>
                  <a:close/>
                </a:path>
              </a:pathLst>
            </a:custGeom>
            <a:grpFill/>
            <a:ln w="5715" cap="flat">
              <a:noFill/>
              <a:prstDash val="solid"/>
              <a:miter/>
            </a:ln>
          </p:spPr>
          <p:txBody>
            <a:bodyPr rtlCol="0" anchor="ctr"/>
            <a:lstStyle/>
            <a:p>
              <a:endParaRPr lang="zh-CN" altLang="en-US"/>
            </a:p>
          </p:txBody>
        </p:sp>
        <p:sp>
          <p:nvSpPr>
            <p:cNvPr id="6342" name="任意多边形: 形状 6341">
              <a:extLst>
                <a:ext uri="{FF2B5EF4-FFF2-40B4-BE49-F238E27FC236}">
                  <a16:creationId xmlns:a16="http://schemas.microsoft.com/office/drawing/2014/main" id="{15EE0787-29BC-F0F0-186D-7B6475D9F3D1}"/>
                </a:ext>
              </a:extLst>
            </p:cNvPr>
            <p:cNvSpPr/>
            <p:nvPr/>
          </p:nvSpPr>
          <p:spPr>
            <a:xfrm>
              <a:off x="4666525" y="4860790"/>
              <a:ext cx="24870" cy="24483"/>
            </a:xfrm>
            <a:custGeom>
              <a:avLst/>
              <a:gdLst>
                <a:gd name="connsiteX0" fmla="*/ 13737 w 24870"/>
                <a:gd name="connsiteY0" fmla="*/ 18842 h 24483"/>
                <a:gd name="connsiteX1" fmla="*/ 9468 w 24870"/>
                <a:gd name="connsiteY1" fmla="*/ 15574 h 24483"/>
                <a:gd name="connsiteX2" fmla="*/ 141 w 24870"/>
                <a:gd name="connsiteY2" fmla="*/ 24483 h 24483"/>
                <a:gd name="connsiteX3" fmla="*/ 3885 w 24870"/>
                <a:gd name="connsiteY3" fmla="*/ 12259 h 24483"/>
                <a:gd name="connsiteX4" fmla="*/ 15663 w 24870"/>
                <a:gd name="connsiteY4" fmla="*/ 0 h 24483"/>
                <a:gd name="connsiteX5" fmla="*/ 24870 w 24870"/>
                <a:gd name="connsiteY5" fmla="*/ 10796 h 24483"/>
                <a:gd name="connsiteX6" fmla="*/ 13760 w 24870"/>
                <a:gd name="connsiteY6" fmla="*/ 18837 h 24483"/>
                <a:gd name="connsiteX7" fmla="*/ 13737 w 24870"/>
                <a:gd name="connsiteY7" fmla="*/ 18837 h 24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70" h="24483">
                  <a:moveTo>
                    <a:pt x="13737" y="18842"/>
                  </a:moveTo>
                  <a:cubicBezTo>
                    <a:pt x="13263" y="16465"/>
                    <a:pt x="13343" y="12807"/>
                    <a:pt x="9468" y="15574"/>
                  </a:cubicBezTo>
                  <a:cubicBezTo>
                    <a:pt x="6228" y="17882"/>
                    <a:pt x="6353" y="23586"/>
                    <a:pt x="141" y="24483"/>
                  </a:cubicBezTo>
                  <a:cubicBezTo>
                    <a:pt x="-1019" y="19585"/>
                    <a:pt x="5388" y="16797"/>
                    <a:pt x="3885" y="12259"/>
                  </a:cubicBezTo>
                  <a:cubicBezTo>
                    <a:pt x="9417" y="10321"/>
                    <a:pt x="13486" y="6669"/>
                    <a:pt x="15663" y="0"/>
                  </a:cubicBezTo>
                  <a:cubicBezTo>
                    <a:pt x="19424" y="4412"/>
                    <a:pt x="22098" y="7550"/>
                    <a:pt x="24870" y="10796"/>
                  </a:cubicBezTo>
                  <a:cubicBezTo>
                    <a:pt x="23001" y="15991"/>
                    <a:pt x="17572" y="16322"/>
                    <a:pt x="13760" y="18837"/>
                  </a:cubicBezTo>
                  <a:lnTo>
                    <a:pt x="13737" y="18837"/>
                  </a:lnTo>
                  <a:close/>
                </a:path>
              </a:pathLst>
            </a:custGeom>
            <a:grpFill/>
            <a:ln w="5715" cap="flat">
              <a:noFill/>
              <a:prstDash val="solid"/>
              <a:miter/>
            </a:ln>
          </p:spPr>
          <p:txBody>
            <a:bodyPr rtlCol="0" anchor="ctr"/>
            <a:lstStyle/>
            <a:p>
              <a:endParaRPr lang="zh-CN" altLang="en-US"/>
            </a:p>
          </p:txBody>
        </p:sp>
        <p:sp>
          <p:nvSpPr>
            <p:cNvPr id="6343" name="任意多边形: 形状 6342">
              <a:extLst>
                <a:ext uri="{FF2B5EF4-FFF2-40B4-BE49-F238E27FC236}">
                  <a16:creationId xmlns:a16="http://schemas.microsoft.com/office/drawing/2014/main" id="{39D99F6A-278D-206E-F0A5-1CA950053FF0}"/>
                </a:ext>
              </a:extLst>
            </p:cNvPr>
            <p:cNvSpPr/>
            <p:nvPr/>
          </p:nvSpPr>
          <p:spPr>
            <a:xfrm>
              <a:off x="4630994" y="4944169"/>
              <a:ext cx="19693" cy="30806"/>
            </a:xfrm>
            <a:custGeom>
              <a:avLst/>
              <a:gdLst>
                <a:gd name="connsiteX0" fmla="*/ 3298 w 19693"/>
                <a:gd name="connsiteY0" fmla="*/ 30807 h 30806"/>
                <a:gd name="connsiteX1" fmla="*/ 6 w 19693"/>
                <a:gd name="connsiteY1" fmla="*/ 24275 h 30806"/>
                <a:gd name="connsiteX2" fmla="*/ 0 w 19693"/>
                <a:gd name="connsiteY2" fmla="*/ 21040 h 30806"/>
                <a:gd name="connsiteX3" fmla="*/ 3195 w 19693"/>
                <a:gd name="connsiteY3" fmla="*/ 14405 h 30806"/>
                <a:gd name="connsiteX4" fmla="*/ 6515 w 19693"/>
                <a:gd name="connsiteY4" fmla="*/ 11061 h 30806"/>
                <a:gd name="connsiteX5" fmla="*/ 9795 w 19693"/>
                <a:gd name="connsiteY5" fmla="*/ 7821 h 30806"/>
                <a:gd name="connsiteX6" fmla="*/ 9807 w 19693"/>
                <a:gd name="connsiteY6" fmla="*/ 7809 h 30806"/>
                <a:gd name="connsiteX7" fmla="*/ 13036 w 19693"/>
                <a:gd name="connsiteY7" fmla="*/ 4529 h 30806"/>
                <a:gd name="connsiteX8" fmla="*/ 16373 w 19693"/>
                <a:gd name="connsiteY8" fmla="*/ 1209 h 30806"/>
                <a:gd name="connsiteX9" fmla="*/ 19694 w 19693"/>
                <a:gd name="connsiteY9" fmla="*/ 1243 h 30806"/>
                <a:gd name="connsiteX10" fmla="*/ 3298 w 19693"/>
                <a:gd name="connsiteY10" fmla="*/ 30807 h 3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93" h="30806">
                  <a:moveTo>
                    <a:pt x="3298" y="30807"/>
                  </a:moveTo>
                  <a:cubicBezTo>
                    <a:pt x="3155" y="28149"/>
                    <a:pt x="2606" y="25692"/>
                    <a:pt x="6" y="24275"/>
                  </a:cubicBezTo>
                  <a:cubicBezTo>
                    <a:pt x="11" y="23194"/>
                    <a:pt x="11" y="22114"/>
                    <a:pt x="0" y="21040"/>
                  </a:cubicBezTo>
                  <a:cubicBezTo>
                    <a:pt x="2034" y="19297"/>
                    <a:pt x="1229" y="16182"/>
                    <a:pt x="3195" y="14405"/>
                  </a:cubicBezTo>
                  <a:cubicBezTo>
                    <a:pt x="4303" y="13290"/>
                    <a:pt x="5406" y="12176"/>
                    <a:pt x="6515" y="11061"/>
                  </a:cubicBezTo>
                  <a:cubicBezTo>
                    <a:pt x="7595" y="9964"/>
                    <a:pt x="8790" y="8993"/>
                    <a:pt x="9795" y="7821"/>
                  </a:cubicBezTo>
                  <a:lnTo>
                    <a:pt x="9807" y="7809"/>
                  </a:lnTo>
                  <a:cubicBezTo>
                    <a:pt x="10944" y="6775"/>
                    <a:pt x="12024" y="5684"/>
                    <a:pt x="13036" y="4529"/>
                  </a:cubicBezTo>
                  <a:cubicBezTo>
                    <a:pt x="14150" y="3420"/>
                    <a:pt x="15259" y="2312"/>
                    <a:pt x="16373" y="1209"/>
                  </a:cubicBezTo>
                  <a:cubicBezTo>
                    <a:pt x="17494" y="-414"/>
                    <a:pt x="18602" y="-403"/>
                    <a:pt x="19694" y="1243"/>
                  </a:cubicBezTo>
                  <a:cubicBezTo>
                    <a:pt x="17636" y="12987"/>
                    <a:pt x="8590" y="20857"/>
                    <a:pt x="3298" y="30807"/>
                  </a:cubicBezTo>
                  <a:close/>
                </a:path>
              </a:pathLst>
            </a:custGeom>
            <a:grpFill/>
            <a:ln w="5715" cap="flat">
              <a:noFill/>
              <a:prstDash val="solid"/>
              <a:miter/>
            </a:ln>
          </p:spPr>
          <p:txBody>
            <a:bodyPr rtlCol="0" anchor="ctr"/>
            <a:lstStyle/>
            <a:p>
              <a:endParaRPr lang="zh-CN" altLang="en-US"/>
            </a:p>
          </p:txBody>
        </p:sp>
        <p:sp>
          <p:nvSpPr>
            <p:cNvPr id="6344" name="任意多边形: 形状 6343">
              <a:extLst>
                <a:ext uri="{FF2B5EF4-FFF2-40B4-BE49-F238E27FC236}">
                  <a16:creationId xmlns:a16="http://schemas.microsoft.com/office/drawing/2014/main" id="{6087CF86-8D3A-0AEC-B0D2-FE59036717A9}"/>
                </a:ext>
              </a:extLst>
            </p:cNvPr>
            <p:cNvSpPr/>
            <p:nvPr/>
          </p:nvSpPr>
          <p:spPr>
            <a:xfrm>
              <a:off x="4751057" y="4774345"/>
              <a:ext cx="11790" cy="23999"/>
            </a:xfrm>
            <a:custGeom>
              <a:avLst/>
              <a:gdLst>
                <a:gd name="connsiteX0" fmla="*/ 8129 w 11790"/>
                <a:gd name="connsiteY0" fmla="*/ 0 h 23999"/>
                <a:gd name="connsiteX1" fmla="*/ 8175 w 11790"/>
                <a:gd name="connsiteY1" fmla="*/ 23020 h 23999"/>
                <a:gd name="connsiteX2" fmla="*/ 740 w 11790"/>
                <a:gd name="connsiteY2" fmla="*/ 23597 h 23999"/>
                <a:gd name="connsiteX3" fmla="*/ 4289 w 11790"/>
                <a:gd name="connsiteY3" fmla="*/ 16265 h 23999"/>
                <a:gd name="connsiteX4" fmla="*/ 4843 w 11790"/>
                <a:gd name="connsiteY4" fmla="*/ 13139 h 23999"/>
                <a:gd name="connsiteX5" fmla="*/ 8129 w 11790"/>
                <a:gd name="connsiteY5" fmla="*/ 0 h 2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23999">
                  <a:moveTo>
                    <a:pt x="8129" y="0"/>
                  </a:moveTo>
                  <a:cubicBezTo>
                    <a:pt x="14290" y="7664"/>
                    <a:pt x="11530" y="15339"/>
                    <a:pt x="8175" y="23020"/>
                  </a:cubicBezTo>
                  <a:cubicBezTo>
                    <a:pt x="5609" y="23283"/>
                    <a:pt x="1568" y="24672"/>
                    <a:pt x="740" y="23597"/>
                  </a:cubicBezTo>
                  <a:cubicBezTo>
                    <a:pt x="-2095" y="19905"/>
                    <a:pt x="4117" y="19357"/>
                    <a:pt x="4289" y="16265"/>
                  </a:cubicBezTo>
                  <a:cubicBezTo>
                    <a:pt x="4346" y="15213"/>
                    <a:pt x="4655" y="14179"/>
                    <a:pt x="4843" y="13139"/>
                  </a:cubicBezTo>
                  <a:cubicBezTo>
                    <a:pt x="9718" y="9698"/>
                    <a:pt x="2089" y="3143"/>
                    <a:pt x="8129" y="0"/>
                  </a:cubicBezTo>
                  <a:close/>
                </a:path>
              </a:pathLst>
            </a:custGeom>
            <a:grpFill/>
            <a:ln w="5715" cap="flat">
              <a:noFill/>
              <a:prstDash val="solid"/>
              <a:miter/>
            </a:ln>
          </p:spPr>
          <p:txBody>
            <a:bodyPr rtlCol="0" anchor="ctr"/>
            <a:lstStyle/>
            <a:p>
              <a:endParaRPr lang="zh-CN" altLang="en-US"/>
            </a:p>
          </p:txBody>
        </p:sp>
        <p:sp>
          <p:nvSpPr>
            <p:cNvPr id="6345" name="任意多边形: 形状 6344">
              <a:extLst>
                <a:ext uri="{FF2B5EF4-FFF2-40B4-BE49-F238E27FC236}">
                  <a16:creationId xmlns:a16="http://schemas.microsoft.com/office/drawing/2014/main" id="{4EF5980B-2B27-2AC3-0690-62CF9527C778}"/>
                </a:ext>
              </a:extLst>
            </p:cNvPr>
            <p:cNvSpPr/>
            <p:nvPr/>
          </p:nvSpPr>
          <p:spPr>
            <a:xfrm>
              <a:off x="4770617" y="4890608"/>
              <a:ext cx="19436" cy="14901"/>
            </a:xfrm>
            <a:custGeom>
              <a:avLst/>
              <a:gdLst>
                <a:gd name="connsiteX0" fmla="*/ 0 w 19436"/>
                <a:gd name="connsiteY0" fmla="*/ 14902 h 14901"/>
                <a:gd name="connsiteX1" fmla="*/ 11824 w 19436"/>
                <a:gd name="connsiteY1" fmla="*/ 2083 h 14901"/>
                <a:gd name="connsiteX2" fmla="*/ 18494 w 19436"/>
                <a:gd name="connsiteY2" fmla="*/ 1837 h 14901"/>
                <a:gd name="connsiteX3" fmla="*/ 15950 w 19436"/>
                <a:gd name="connsiteY3" fmla="*/ 7753 h 14901"/>
                <a:gd name="connsiteX4" fmla="*/ 0 w 19436"/>
                <a:gd name="connsiteY4" fmla="*/ 14902 h 14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36" h="14901">
                  <a:moveTo>
                    <a:pt x="0" y="14902"/>
                  </a:moveTo>
                  <a:cubicBezTo>
                    <a:pt x="2326" y="7352"/>
                    <a:pt x="8521" y="6221"/>
                    <a:pt x="11824" y="2083"/>
                  </a:cubicBezTo>
                  <a:cubicBezTo>
                    <a:pt x="13739" y="-311"/>
                    <a:pt x="16425" y="-957"/>
                    <a:pt x="18494" y="1837"/>
                  </a:cubicBezTo>
                  <a:cubicBezTo>
                    <a:pt x="20751" y="4883"/>
                    <a:pt x="18574" y="7346"/>
                    <a:pt x="15950" y="7753"/>
                  </a:cubicBezTo>
                  <a:cubicBezTo>
                    <a:pt x="10516" y="8598"/>
                    <a:pt x="6921" y="13050"/>
                    <a:pt x="0" y="14902"/>
                  </a:cubicBezTo>
                  <a:close/>
                </a:path>
              </a:pathLst>
            </a:custGeom>
            <a:grpFill/>
            <a:ln w="5715" cap="flat">
              <a:noFill/>
              <a:prstDash val="solid"/>
              <a:miter/>
            </a:ln>
          </p:spPr>
          <p:txBody>
            <a:bodyPr rtlCol="0" anchor="ctr"/>
            <a:lstStyle/>
            <a:p>
              <a:endParaRPr lang="zh-CN" altLang="en-US"/>
            </a:p>
          </p:txBody>
        </p:sp>
        <p:sp>
          <p:nvSpPr>
            <p:cNvPr id="6346" name="任意多边形: 形状 6345">
              <a:extLst>
                <a:ext uri="{FF2B5EF4-FFF2-40B4-BE49-F238E27FC236}">
                  <a16:creationId xmlns:a16="http://schemas.microsoft.com/office/drawing/2014/main" id="{48D3473B-C9CE-2CC2-94C1-79322B6079DB}"/>
                </a:ext>
              </a:extLst>
            </p:cNvPr>
            <p:cNvSpPr/>
            <p:nvPr/>
          </p:nvSpPr>
          <p:spPr>
            <a:xfrm>
              <a:off x="4644084" y="5059032"/>
              <a:ext cx="10017" cy="14693"/>
            </a:xfrm>
            <a:custGeom>
              <a:avLst/>
              <a:gdLst>
                <a:gd name="connsiteX0" fmla="*/ 3277 w 10017"/>
                <a:gd name="connsiteY0" fmla="*/ 14694 h 14693"/>
                <a:gd name="connsiteX1" fmla="*/ 20 w 10017"/>
                <a:gd name="connsiteY1" fmla="*/ 14659 h 14693"/>
                <a:gd name="connsiteX2" fmla="*/ 5523 w 10017"/>
                <a:gd name="connsiteY2" fmla="*/ 0 h 14693"/>
                <a:gd name="connsiteX3" fmla="*/ 3277 w 10017"/>
                <a:gd name="connsiteY3" fmla="*/ 14694 h 14693"/>
              </a:gdLst>
              <a:ahLst/>
              <a:cxnLst>
                <a:cxn ang="0">
                  <a:pos x="connsiteX0" y="connsiteY0"/>
                </a:cxn>
                <a:cxn ang="0">
                  <a:pos x="connsiteX1" y="connsiteY1"/>
                </a:cxn>
                <a:cxn ang="0">
                  <a:pos x="connsiteX2" y="connsiteY2"/>
                </a:cxn>
                <a:cxn ang="0">
                  <a:pos x="connsiteX3" y="connsiteY3"/>
                </a:cxn>
              </a:cxnLst>
              <a:rect l="l" t="t" r="r" b="b"/>
              <a:pathLst>
                <a:path w="10017" h="14693">
                  <a:moveTo>
                    <a:pt x="3277" y="14694"/>
                  </a:moveTo>
                  <a:cubicBezTo>
                    <a:pt x="2191" y="14688"/>
                    <a:pt x="1106" y="14676"/>
                    <a:pt x="20" y="14659"/>
                  </a:cubicBezTo>
                  <a:cubicBezTo>
                    <a:pt x="-163" y="9018"/>
                    <a:pt x="854" y="3829"/>
                    <a:pt x="5523" y="0"/>
                  </a:cubicBezTo>
                  <a:cubicBezTo>
                    <a:pt x="15473" y="6607"/>
                    <a:pt x="6221" y="10156"/>
                    <a:pt x="3277" y="14694"/>
                  </a:cubicBezTo>
                  <a:close/>
                </a:path>
              </a:pathLst>
            </a:custGeom>
            <a:grpFill/>
            <a:ln w="5715" cap="flat">
              <a:noFill/>
              <a:prstDash val="solid"/>
              <a:miter/>
            </a:ln>
          </p:spPr>
          <p:txBody>
            <a:bodyPr rtlCol="0" anchor="ctr"/>
            <a:lstStyle/>
            <a:p>
              <a:endParaRPr lang="zh-CN" altLang="en-US"/>
            </a:p>
          </p:txBody>
        </p:sp>
        <p:sp>
          <p:nvSpPr>
            <p:cNvPr id="6347" name="任意多边形: 形状 6346">
              <a:extLst>
                <a:ext uri="{FF2B5EF4-FFF2-40B4-BE49-F238E27FC236}">
                  <a16:creationId xmlns:a16="http://schemas.microsoft.com/office/drawing/2014/main" id="{11CDB132-56BC-58E6-10F7-DCCFC49EE511}"/>
                </a:ext>
              </a:extLst>
            </p:cNvPr>
            <p:cNvSpPr/>
            <p:nvPr/>
          </p:nvSpPr>
          <p:spPr>
            <a:xfrm>
              <a:off x="4855894" y="4886235"/>
              <a:ext cx="9748" cy="16451"/>
            </a:xfrm>
            <a:custGeom>
              <a:avLst/>
              <a:gdLst>
                <a:gd name="connsiteX0" fmla="*/ 8523 w 9748"/>
                <a:gd name="connsiteY0" fmla="*/ 6571 h 16451"/>
                <a:gd name="connsiteX1" fmla="*/ 5209 w 9748"/>
                <a:gd name="connsiteY1" fmla="*/ 16452 h 16451"/>
                <a:gd name="connsiteX2" fmla="*/ 3008 w 9748"/>
                <a:gd name="connsiteY2" fmla="*/ 1530 h 16451"/>
                <a:gd name="connsiteX3" fmla="*/ 8769 w 9748"/>
                <a:gd name="connsiteY3" fmla="*/ 879 h 16451"/>
                <a:gd name="connsiteX4" fmla="*/ 8523 w 9748"/>
                <a:gd name="connsiteY4" fmla="*/ 6571 h 16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8" h="16451">
                  <a:moveTo>
                    <a:pt x="8523" y="6571"/>
                  </a:moveTo>
                  <a:cubicBezTo>
                    <a:pt x="4671" y="8943"/>
                    <a:pt x="5368" y="12840"/>
                    <a:pt x="5209" y="16452"/>
                  </a:cubicBezTo>
                  <a:cubicBezTo>
                    <a:pt x="-3347" y="12680"/>
                    <a:pt x="682" y="6731"/>
                    <a:pt x="3008" y="1530"/>
                  </a:cubicBezTo>
                  <a:cubicBezTo>
                    <a:pt x="3780" y="-184"/>
                    <a:pt x="6957" y="-539"/>
                    <a:pt x="8769" y="879"/>
                  </a:cubicBezTo>
                  <a:cubicBezTo>
                    <a:pt x="10895" y="2553"/>
                    <a:pt x="8963" y="4668"/>
                    <a:pt x="8523" y="6571"/>
                  </a:cubicBezTo>
                  <a:close/>
                </a:path>
              </a:pathLst>
            </a:custGeom>
            <a:grpFill/>
            <a:ln w="5715" cap="flat">
              <a:noFill/>
              <a:prstDash val="solid"/>
              <a:miter/>
            </a:ln>
          </p:spPr>
          <p:txBody>
            <a:bodyPr rtlCol="0" anchor="ctr"/>
            <a:lstStyle/>
            <a:p>
              <a:endParaRPr lang="zh-CN" altLang="en-US"/>
            </a:p>
          </p:txBody>
        </p:sp>
        <p:sp>
          <p:nvSpPr>
            <p:cNvPr id="6348" name="任意多边形: 形状 6347">
              <a:extLst>
                <a:ext uri="{FF2B5EF4-FFF2-40B4-BE49-F238E27FC236}">
                  <a16:creationId xmlns:a16="http://schemas.microsoft.com/office/drawing/2014/main" id="{C68958D1-73F0-31F2-4402-1630A084715E}"/>
                </a:ext>
              </a:extLst>
            </p:cNvPr>
            <p:cNvSpPr/>
            <p:nvPr/>
          </p:nvSpPr>
          <p:spPr>
            <a:xfrm>
              <a:off x="4816765" y="4911688"/>
              <a:ext cx="7106" cy="10710"/>
            </a:xfrm>
            <a:custGeom>
              <a:avLst/>
              <a:gdLst>
                <a:gd name="connsiteX0" fmla="*/ 4921 w 7106"/>
                <a:gd name="connsiteY0" fmla="*/ 10710 h 10710"/>
                <a:gd name="connsiteX1" fmla="*/ 6761 w 7106"/>
                <a:gd name="connsiteY1" fmla="*/ 0 h 10710"/>
                <a:gd name="connsiteX2" fmla="*/ 4904 w 7106"/>
                <a:gd name="connsiteY2" fmla="*/ 10710 h 10710"/>
                <a:gd name="connsiteX3" fmla="*/ 4921 w 7106"/>
                <a:gd name="connsiteY3" fmla="*/ 10710 h 10710"/>
              </a:gdLst>
              <a:ahLst/>
              <a:cxnLst>
                <a:cxn ang="0">
                  <a:pos x="connsiteX0" y="connsiteY0"/>
                </a:cxn>
                <a:cxn ang="0">
                  <a:pos x="connsiteX1" y="connsiteY1"/>
                </a:cxn>
                <a:cxn ang="0">
                  <a:pos x="connsiteX2" y="connsiteY2"/>
                </a:cxn>
                <a:cxn ang="0">
                  <a:pos x="connsiteX3" y="connsiteY3"/>
                </a:cxn>
              </a:cxnLst>
              <a:rect l="l" t="t" r="r" b="b"/>
              <a:pathLst>
                <a:path w="7106" h="10710">
                  <a:moveTo>
                    <a:pt x="4921" y="10710"/>
                  </a:moveTo>
                  <a:cubicBezTo>
                    <a:pt x="-1920" y="4635"/>
                    <a:pt x="-1920" y="4612"/>
                    <a:pt x="6761" y="0"/>
                  </a:cubicBezTo>
                  <a:cubicBezTo>
                    <a:pt x="8304" y="3978"/>
                    <a:pt x="4121" y="6932"/>
                    <a:pt x="4904" y="10710"/>
                  </a:cubicBezTo>
                  <a:lnTo>
                    <a:pt x="4921" y="10710"/>
                  </a:lnTo>
                  <a:close/>
                </a:path>
              </a:pathLst>
            </a:custGeom>
            <a:grpFill/>
            <a:ln w="5715" cap="flat">
              <a:noFill/>
              <a:prstDash val="solid"/>
              <a:miter/>
            </a:ln>
          </p:spPr>
          <p:txBody>
            <a:bodyPr rtlCol="0" anchor="ctr"/>
            <a:lstStyle/>
            <a:p>
              <a:endParaRPr lang="zh-CN" altLang="en-US"/>
            </a:p>
          </p:txBody>
        </p:sp>
        <p:sp>
          <p:nvSpPr>
            <p:cNvPr id="6349" name="任意多边形: 形状 6348">
              <a:extLst>
                <a:ext uri="{FF2B5EF4-FFF2-40B4-BE49-F238E27FC236}">
                  <a16:creationId xmlns:a16="http://schemas.microsoft.com/office/drawing/2014/main" id="{EBD7CEDD-AB11-2EBD-CF96-31FAB7E619CE}"/>
                </a:ext>
              </a:extLst>
            </p:cNvPr>
            <p:cNvSpPr/>
            <p:nvPr/>
          </p:nvSpPr>
          <p:spPr>
            <a:xfrm>
              <a:off x="4670210" y="5038474"/>
              <a:ext cx="6886" cy="13062"/>
            </a:xfrm>
            <a:custGeom>
              <a:avLst/>
              <a:gdLst>
                <a:gd name="connsiteX0" fmla="*/ 0 w 6886"/>
                <a:gd name="connsiteY0" fmla="*/ 5665 h 13062"/>
                <a:gd name="connsiteX1" fmla="*/ 6886 w 6886"/>
                <a:gd name="connsiteY1" fmla="*/ 2355 h 13062"/>
                <a:gd name="connsiteX2" fmla="*/ 6732 w 6886"/>
                <a:gd name="connsiteY2" fmla="*/ 5556 h 13062"/>
                <a:gd name="connsiteX3" fmla="*/ 3480 w 6886"/>
                <a:gd name="connsiteY3" fmla="*/ 12202 h 13062"/>
                <a:gd name="connsiteX4" fmla="*/ 257 w 6886"/>
                <a:gd name="connsiteY4" fmla="*/ 12077 h 13062"/>
                <a:gd name="connsiteX5" fmla="*/ 0 w 6886"/>
                <a:gd name="connsiteY5" fmla="*/ 5665 h 1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86" h="13062">
                  <a:moveTo>
                    <a:pt x="0" y="5665"/>
                  </a:moveTo>
                  <a:cubicBezTo>
                    <a:pt x="777" y="1401"/>
                    <a:pt x="1612" y="-2742"/>
                    <a:pt x="6886" y="2355"/>
                  </a:cubicBezTo>
                  <a:cubicBezTo>
                    <a:pt x="6784" y="3419"/>
                    <a:pt x="6732" y="4487"/>
                    <a:pt x="6732" y="5556"/>
                  </a:cubicBezTo>
                  <a:cubicBezTo>
                    <a:pt x="4732" y="7328"/>
                    <a:pt x="5401" y="10397"/>
                    <a:pt x="3480" y="12202"/>
                  </a:cubicBezTo>
                  <a:cubicBezTo>
                    <a:pt x="2360" y="13391"/>
                    <a:pt x="1286" y="13346"/>
                    <a:pt x="257" y="12077"/>
                  </a:cubicBezTo>
                  <a:cubicBezTo>
                    <a:pt x="177" y="9945"/>
                    <a:pt x="86" y="7808"/>
                    <a:pt x="0" y="5665"/>
                  </a:cubicBezTo>
                  <a:close/>
                </a:path>
              </a:pathLst>
            </a:custGeom>
            <a:grpFill/>
            <a:ln w="5715" cap="flat">
              <a:noFill/>
              <a:prstDash val="solid"/>
              <a:miter/>
            </a:ln>
          </p:spPr>
          <p:txBody>
            <a:bodyPr rtlCol="0" anchor="ctr"/>
            <a:lstStyle/>
            <a:p>
              <a:endParaRPr lang="zh-CN" altLang="en-US"/>
            </a:p>
          </p:txBody>
        </p:sp>
        <p:sp>
          <p:nvSpPr>
            <p:cNvPr id="6350" name="任意多边形: 形状 6349">
              <a:extLst>
                <a:ext uri="{FF2B5EF4-FFF2-40B4-BE49-F238E27FC236}">
                  <a16:creationId xmlns:a16="http://schemas.microsoft.com/office/drawing/2014/main" id="{BBD280DC-B11B-EACD-A837-C3A393FAB9BE}"/>
                </a:ext>
              </a:extLst>
            </p:cNvPr>
            <p:cNvSpPr/>
            <p:nvPr/>
          </p:nvSpPr>
          <p:spPr>
            <a:xfrm>
              <a:off x="4736207" y="4810584"/>
              <a:ext cx="9869" cy="9869"/>
            </a:xfrm>
            <a:custGeom>
              <a:avLst/>
              <a:gdLst>
                <a:gd name="connsiteX0" fmla="*/ 9870 w 9869"/>
                <a:gd name="connsiteY0" fmla="*/ 0 h 9869"/>
                <a:gd name="connsiteX1" fmla="*/ 0 w 9869"/>
                <a:gd name="connsiteY1" fmla="*/ 9870 h 9869"/>
                <a:gd name="connsiteX2" fmla="*/ 9870 w 9869"/>
                <a:gd name="connsiteY2" fmla="*/ 0 h 9869"/>
              </a:gdLst>
              <a:ahLst/>
              <a:cxnLst>
                <a:cxn ang="0">
                  <a:pos x="connsiteX0" y="connsiteY0"/>
                </a:cxn>
                <a:cxn ang="0">
                  <a:pos x="connsiteX1" y="connsiteY1"/>
                </a:cxn>
                <a:cxn ang="0">
                  <a:pos x="connsiteX2" y="connsiteY2"/>
                </a:cxn>
              </a:cxnLst>
              <a:rect l="l" t="t" r="r" b="b"/>
              <a:pathLst>
                <a:path w="9869" h="9869">
                  <a:moveTo>
                    <a:pt x="9870" y="0"/>
                  </a:moveTo>
                  <a:cubicBezTo>
                    <a:pt x="7675" y="4389"/>
                    <a:pt x="4383" y="7675"/>
                    <a:pt x="0" y="9870"/>
                  </a:cubicBezTo>
                  <a:cubicBezTo>
                    <a:pt x="251" y="3543"/>
                    <a:pt x="3543" y="257"/>
                    <a:pt x="9870" y="0"/>
                  </a:cubicBezTo>
                  <a:close/>
                </a:path>
              </a:pathLst>
            </a:custGeom>
            <a:grpFill/>
            <a:ln w="5715" cap="flat">
              <a:noFill/>
              <a:prstDash val="solid"/>
              <a:miter/>
            </a:ln>
          </p:spPr>
          <p:txBody>
            <a:bodyPr rtlCol="0" anchor="ctr"/>
            <a:lstStyle/>
            <a:p>
              <a:endParaRPr lang="zh-CN" altLang="en-US"/>
            </a:p>
          </p:txBody>
        </p:sp>
        <p:sp>
          <p:nvSpPr>
            <p:cNvPr id="6351" name="任意多边形: 形状 6350">
              <a:extLst>
                <a:ext uri="{FF2B5EF4-FFF2-40B4-BE49-F238E27FC236}">
                  <a16:creationId xmlns:a16="http://schemas.microsoft.com/office/drawing/2014/main" id="{B04290B3-CC38-3A08-35F4-606B6319548E}"/>
                </a:ext>
              </a:extLst>
            </p:cNvPr>
            <p:cNvSpPr/>
            <p:nvPr/>
          </p:nvSpPr>
          <p:spPr>
            <a:xfrm>
              <a:off x="4821027" y="4892600"/>
              <a:ext cx="4059" cy="12847"/>
            </a:xfrm>
            <a:custGeom>
              <a:avLst/>
              <a:gdLst>
                <a:gd name="connsiteX0" fmla="*/ 4059 w 4059"/>
                <a:gd name="connsiteY0" fmla="*/ 0 h 12847"/>
                <a:gd name="connsiteX1" fmla="*/ 213 w 4059"/>
                <a:gd name="connsiteY1" fmla="*/ 12847 h 12847"/>
                <a:gd name="connsiteX2" fmla="*/ 4059 w 4059"/>
                <a:gd name="connsiteY2" fmla="*/ 0 h 12847"/>
              </a:gdLst>
              <a:ahLst/>
              <a:cxnLst>
                <a:cxn ang="0">
                  <a:pos x="connsiteX0" y="connsiteY0"/>
                </a:cxn>
                <a:cxn ang="0">
                  <a:pos x="connsiteX1" y="connsiteY1"/>
                </a:cxn>
                <a:cxn ang="0">
                  <a:pos x="connsiteX2" y="connsiteY2"/>
                </a:cxn>
              </a:cxnLst>
              <a:rect l="l" t="t" r="r" b="b"/>
              <a:pathLst>
                <a:path w="4059" h="12847">
                  <a:moveTo>
                    <a:pt x="4059" y="0"/>
                  </a:moveTo>
                  <a:cubicBezTo>
                    <a:pt x="3213" y="4080"/>
                    <a:pt x="5557" y="8652"/>
                    <a:pt x="213" y="12847"/>
                  </a:cubicBezTo>
                  <a:cubicBezTo>
                    <a:pt x="-387" y="7332"/>
                    <a:pt x="99" y="3389"/>
                    <a:pt x="4059" y="0"/>
                  </a:cubicBezTo>
                  <a:close/>
                </a:path>
              </a:pathLst>
            </a:custGeom>
            <a:grpFill/>
            <a:ln w="5715" cap="flat">
              <a:noFill/>
              <a:prstDash val="solid"/>
              <a:miter/>
            </a:ln>
          </p:spPr>
          <p:txBody>
            <a:bodyPr rtlCol="0" anchor="ctr"/>
            <a:lstStyle/>
            <a:p>
              <a:endParaRPr lang="zh-CN" altLang="en-US"/>
            </a:p>
          </p:txBody>
        </p:sp>
        <p:sp>
          <p:nvSpPr>
            <p:cNvPr id="6352" name="任意多边形: 形状 6351">
              <a:extLst>
                <a:ext uri="{FF2B5EF4-FFF2-40B4-BE49-F238E27FC236}">
                  <a16:creationId xmlns:a16="http://schemas.microsoft.com/office/drawing/2014/main" id="{3AA80EE4-9E64-005C-0D5F-22A032A2C13E}"/>
                </a:ext>
              </a:extLst>
            </p:cNvPr>
            <p:cNvSpPr/>
            <p:nvPr/>
          </p:nvSpPr>
          <p:spPr>
            <a:xfrm>
              <a:off x="4706626" y="4976843"/>
              <a:ext cx="6532" cy="4824"/>
            </a:xfrm>
            <a:custGeom>
              <a:avLst/>
              <a:gdLst>
                <a:gd name="connsiteX0" fmla="*/ 6532 w 6532"/>
                <a:gd name="connsiteY0" fmla="*/ 1487 h 4824"/>
                <a:gd name="connsiteX1" fmla="*/ 0 w 6532"/>
                <a:gd name="connsiteY1" fmla="*/ 4824 h 4824"/>
                <a:gd name="connsiteX2" fmla="*/ 6532 w 6532"/>
                <a:gd name="connsiteY2" fmla="*/ 1487 h 4824"/>
              </a:gdLst>
              <a:ahLst/>
              <a:cxnLst>
                <a:cxn ang="0">
                  <a:pos x="connsiteX0" y="connsiteY0"/>
                </a:cxn>
                <a:cxn ang="0">
                  <a:pos x="connsiteX1" y="connsiteY1"/>
                </a:cxn>
                <a:cxn ang="0">
                  <a:pos x="connsiteX2" y="connsiteY2"/>
                </a:cxn>
              </a:cxnLst>
              <a:rect l="l" t="t" r="r" b="b"/>
              <a:pathLst>
                <a:path w="6532" h="4824">
                  <a:moveTo>
                    <a:pt x="6532" y="1487"/>
                  </a:moveTo>
                  <a:cubicBezTo>
                    <a:pt x="5121" y="4105"/>
                    <a:pt x="2675" y="4687"/>
                    <a:pt x="0" y="4824"/>
                  </a:cubicBezTo>
                  <a:cubicBezTo>
                    <a:pt x="1709" y="2801"/>
                    <a:pt x="1703" y="-2593"/>
                    <a:pt x="6532" y="1487"/>
                  </a:cubicBezTo>
                  <a:close/>
                </a:path>
              </a:pathLst>
            </a:custGeom>
            <a:grpFill/>
            <a:ln w="5715" cap="flat">
              <a:noFill/>
              <a:prstDash val="solid"/>
              <a:miter/>
            </a:ln>
          </p:spPr>
          <p:txBody>
            <a:bodyPr rtlCol="0" anchor="ctr"/>
            <a:lstStyle/>
            <a:p>
              <a:endParaRPr lang="zh-CN" altLang="en-US"/>
            </a:p>
          </p:txBody>
        </p:sp>
        <p:sp>
          <p:nvSpPr>
            <p:cNvPr id="6353" name="任意多边形: 形状 6352">
              <a:extLst>
                <a:ext uri="{FF2B5EF4-FFF2-40B4-BE49-F238E27FC236}">
                  <a16:creationId xmlns:a16="http://schemas.microsoft.com/office/drawing/2014/main" id="{13C8912B-7E5A-019C-C26E-936337588AEA}"/>
                </a:ext>
              </a:extLst>
            </p:cNvPr>
            <p:cNvSpPr/>
            <p:nvPr/>
          </p:nvSpPr>
          <p:spPr>
            <a:xfrm>
              <a:off x="4677874" y="4879632"/>
              <a:ext cx="3771" cy="5634"/>
            </a:xfrm>
            <a:custGeom>
              <a:avLst/>
              <a:gdLst>
                <a:gd name="connsiteX0" fmla="*/ 2405 w 3771"/>
                <a:gd name="connsiteY0" fmla="*/ 0 h 5634"/>
                <a:gd name="connsiteX1" fmla="*/ 2462 w 3771"/>
                <a:gd name="connsiteY1" fmla="*/ 5572 h 5634"/>
                <a:gd name="connsiteX2" fmla="*/ 977 w 3771"/>
                <a:gd name="connsiteY2" fmla="*/ 5155 h 5634"/>
                <a:gd name="connsiteX3" fmla="*/ 2388 w 3771"/>
                <a:gd name="connsiteY3" fmla="*/ 0 h 5634"/>
                <a:gd name="connsiteX4" fmla="*/ 2405 w 3771"/>
                <a:gd name="connsiteY4" fmla="*/ 0 h 5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1" h="5634">
                  <a:moveTo>
                    <a:pt x="2405" y="0"/>
                  </a:moveTo>
                  <a:cubicBezTo>
                    <a:pt x="2428" y="1875"/>
                    <a:pt x="5428" y="3732"/>
                    <a:pt x="2462" y="5572"/>
                  </a:cubicBezTo>
                  <a:cubicBezTo>
                    <a:pt x="2154" y="5761"/>
                    <a:pt x="1262" y="5492"/>
                    <a:pt x="977" y="5155"/>
                  </a:cubicBezTo>
                  <a:cubicBezTo>
                    <a:pt x="-1001" y="2812"/>
                    <a:pt x="308" y="1280"/>
                    <a:pt x="2388" y="0"/>
                  </a:cubicBezTo>
                  <a:lnTo>
                    <a:pt x="2405" y="0"/>
                  </a:lnTo>
                  <a:close/>
                </a:path>
              </a:pathLst>
            </a:custGeom>
            <a:grpFill/>
            <a:ln w="5715" cap="flat">
              <a:noFill/>
              <a:prstDash val="solid"/>
              <a:miter/>
            </a:ln>
          </p:spPr>
          <p:txBody>
            <a:bodyPr rtlCol="0" anchor="ctr"/>
            <a:lstStyle/>
            <a:p>
              <a:endParaRPr lang="zh-CN" altLang="en-US"/>
            </a:p>
          </p:txBody>
        </p:sp>
        <p:sp>
          <p:nvSpPr>
            <p:cNvPr id="6354" name="任意多边形: 形状 6353">
              <a:extLst>
                <a:ext uri="{FF2B5EF4-FFF2-40B4-BE49-F238E27FC236}">
                  <a16:creationId xmlns:a16="http://schemas.microsoft.com/office/drawing/2014/main" id="{C6115AFD-202F-1BCD-A935-AFD750197EBA}"/>
                </a:ext>
              </a:extLst>
            </p:cNvPr>
            <p:cNvSpPr/>
            <p:nvPr/>
          </p:nvSpPr>
          <p:spPr>
            <a:xfrm>
              <a:off x="4720821" y="4808879"/>
              <a:ext cx="3366" cy="2875"/>
            </a:xfrm>
            <a:custGeom>
              <a:avLst/>
              <a:gdLst>
                <a:gd name="connsiteX0" fmla="*/ 1961 w 3366"/>
                <a:gd name="connsiteY0" fmla="*/ 2728 h 2875"/>
                <a:gd name="connsiteX1" fmla="*/ 1 w 3366"/>
                <a:gd name="connsiteY1" fmla="*/ 1328 h 2875"/>
                <a:gd name="connsiteX2" fmla="*/ 658 w 3366"/>
                <a:gd name="connsiteY2" fmla="*/ 30 h 2875"/>
                <a:gd name="connsiteX3" fmla="*/ 3367 w 3366"/>
                <a:gd name="connsiteY3" fmla="*/ 190 h 2875"/>
                <a:gd name="connsiteX4" fmla="*/ 1961 w 3366"/>
                <a:gd name="connsiteY4" fmla="*/ 2728 h 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6" h="2875">
                  <a:moveTo>
                    <a:pt x="1961" y="2728"/>
                  </a:moveTo>
                  <a:cubicBezTo>
                    <a:pt x="704" y="3145"/>
                    <a:pt x="-22" y="2676"/>
                    <a:pt x="1" y="1328"/>
                  </a:cubicBezTo>
                  <a:cubicBezTo>
                    <a:pt x="6" y="870"/>
                    <a:pt x="384" y="65"/>
                    <a:pt x="658" y="30"/>
                  </a:cubicBezTo>
                  <a:cubicBezTo>
                    <a:pt x="1544" y="-73"/>
                    <a:pt x="2458" y="116"/>
                    <a:pt x="3367" y="190"/>
                  </a:cubicBezTo>
                  <a:cubicBezTo>
                    <a:pt x="2898" y="1036"/>
                    <a:pt x="2430" y="1887"/>
                    <a:pt x="1961" y="2728"/>
                  </a:cubicBezTo>
                  <a:close/>
                </a:path>
              </a:pathLst>
            </a:custGeom>
            <a:grpFill/>
            <a:ln w="5715" cap="flat">
              <a:noFill/>
              <a:prstDash val="solid"/>
              <a:miter/>
            </a:ln>
          </p:spPr>
          <p:txBody>
            <a:bodyPr rtlCol="0" anchor="ctr"/>
            <a:lstStyle/>
            <a:p>
              <a:endParaRPr lang="zh-CN" altLang="en-US"/>
            </a:p>
          </p:txBody>
        </p:sp>
        <p:sp>
          <p:nvSpPr>
            <p:cNvPr id="6355" name="任意多边形: 形状 6354">
              <a:extLst>
                <a:ext uri="{FF2B5EF4-FFF2-40B4-BE49-F238E27FC236}">
                  <a16:creationId xmlns:a16="http://schemas.microsoft.com/office/drawing/2014/main" id="{74E140B5-D73A-9E94-0A3F-D1847C9D1755}"/>
                </a:ext>
              </a:extLst>
            </p:cNvPr>
            <p:cNvSpPr/>
            <p:nvPr/>
          </p:nvSpPr>
          <p:spPr>
            <a:xfrm>
              <a:off x="4716450" y="4878632"/>
              <a:ext cx="2521" cy="4286"/>
            </a:xfrm>
            <a:custGeom>
              <a:avLst/>
              <a:gdLst>
                <a:gd name="connsiteX0" fmla="*/ 0 w 2521"/>
                <a:gd name="connsiteY0" fmla="*/ 4286 h 4286"/>
                <a:gd name="connsiteX1" fmla="*/ 1206 w 2521"/>
                <a:gd name="connsiteY1" fmla="*/ 0 h 4286"/>
                <a:gd name="connsiteX2" fmla="*/ 0 w 2521"/>
                <a:gd name="connsiteY2" fmla="*/ 4286 h 4286"/>
                <a:gd name="connsiteX3" fmla="*/ 0 w 2521"/>
                <a:gd name="connsiteY3" fmla="*/ 4286 h 4286"/>
              </a:gdLst>
              <a:ahLst/>
              <a:cxnLst>
                <a:cxn ang="0">
                  <a:pos x="connsiteX0" y="connsiteY0"/>
                </a:cxn>
                <a:cxn ang="0">
                  <a:pos x="connsiteX1" y="connsiteY1"/>
                </a:cxn>
                <a:cxn ang="0">
                  <a:pos x="connsiteX2" y="connsiteY2"/>
                </a:cxn>
                <a:cxn ang="0">
                  <a:pos x="connsiteX3" y="connsiteY3"/>
                </a:cxn>
              </a:cxnLst>
              <a:rect l="l" t="t" r="r" b="b"/>
              <a:pathLst>
                <a:path w="2521" h="4286">
                  <a:moveTo>
                    <a:pt x="0" y="4286"/>
                  </a:moveTo>
                  <a:cubicBezTo>
                    <a:pt x="400" y="2858"/>
                    <a:pt x="806" y="1429"/>
                    <a:pt x="1206" y="0"/>
                  </a:cubicBezTo>
                  <a:cubicBezTo>
                    <a:pt x="4241" y="2406"/>
                    <a:pt x="1246" y="3097"/>
                    <a:pt x="0" y="4286"/>
                  </a:cubicBezTo>
                  <a:lnTo>
                    <a:pt x="0" y="4286"/>
                  </a:lnTo>
                  <a:close/>
                </a:path>
              </a:pathLst>
            </a:custGeom>
            <a:grpFill/>
            <a:ln w="5715" cap="flat">
              <a:noFill/>
              <a:prstDash val="solid"/>
              <a:miter/>
            </a:ln>
          </p:spPr>
          <p:txBody>
            <a:bodyPr rtlCol="0" anchor="ctr"/>
            <a:lstStyle/>
            <a:p>
              <a:endParaRPr lang="zh-CN" altLang="en-US"/>
            </a:p>
          </p:txBody>
        </p:sp>
        <p:sp>
          <p:nvSpPr>
            <p:cNvPr id="6356" name="任意多边形: 形状 6355">
              <a:extLst>
                <a:ext uri="{FF2B5EF4-FFF2-40B4-BE49-F238E27FC236}">
                  <a16:creationId xmlns:a16="http://schemas.microsoft.com/office/drawing/2014/main" id="{EE1FBA95-4975-5A65-1CF2-CA339166CF98}"/>
                </a:ext>
              </a:extLst>
            </p:cNvPr>
            <p:cNvSpPr/>
            <p:nvPr/>
          </p:nvSpPr>
          <p:spPr>
            <a:xfrm>
              <a:off x="4715244" y="4890308"/>
              <a:ext cx="2451" cy="1596"/>
            </a:xfrm>
            <a:custGeom>
              <a:avLst/>
              <a:gdLst>
                <a:gd name="connsiteX0" fmla="*/ 2452 w 2451"/>
                <a:gd name="connsiteY0" fmla="*/ 937 h 1596"/>
                <a:gd name="connsiteX1" fmla="*/ 1149 w 2451"/>
                <a:gd name="connsiteY1" fmla="*/ 1595 h 1596"/>
                <a:gd name="connsiteX2" fmla="*/ 0 w 2451"/>
                <a:gd name="connsiteY2" fmla="*/ 720 h 1596"/>
                <a:gd name="connsiteX3" fmla="*/ 2452 w 2451"/>
                <a:gd name="connsiteY3" fmla="*/ 937 h 1596"/>
              </a:gdLst>
              <a:ahLst/>
              <a:cxnLst>
                <a:cxn ang="0">
                  <a:pos x="connsiteX0" y="connsiteY0"/>
                </a:cxn>
                <a:cxn ang="0">
                  <a:pos x="connsiteX1" y="connsiteY1"/>
                </a:cxn>
                <a:cxn ang="0">
                  <a:pos x="connsiteX2" y="connsiteY2"/>
                </a:cxn>
                <a:cxn ang="0">
                  <a:pos x="connsiteX3" y="connsiteY3"/>
                </a:cxn>
              </a:cxnLst>
              <a:rect l="l" t="t" r="r" b="b"/>
              <a:pathLst>
                <a:path w="2451" h="1596">
                  <a:moveTo>
                    <a:pt x="2452" y="937"/>
                  </a:moveTo>
                  <a:cubicBezTo>
                    <a:pt x="2017" y="1177"/>
                    <a:pt x="1560" y="1629"/>
                    <a:pt x="1149" y="1595"/>
                  </a:cubicBezTo>
                  <a:cubicBezTo>
                    <a:pt x="743" y="1560"/>
                    <a:pt x="383" y="1029"/>
                    <a:pt x="0" y="720"/>
                  </a:cubicBezTo>
                  <a:cubicBezTo>
                    <a:pt x="932" y="-309"/>
                    <a:pt x="1749" y="-234"/>
                    <a:pt x="2452" y="937"/>
                  </a:cubicBezTo>
                  <a:close/>
                </a:path>
              </a:pathLst>
            </a:custGeom>
            <a:grpFill/>
            <a:ln w="5715" cap="flat">
              <a:noFill/>
              <a:prstDash val="solid"/>
              <a:miter/>
            </a:ln>
          </p:spPr>
          <p:txBody>
            <a:bodyPr rtlCol="0" anchor="ctr"/>
            <a:lstStyle/>
            <a:p>
              <a:endParaRPr lang="zh-CN" altLang="en-US"/>
            </a:p>
          </p:txBody>
        </p:sp>
        <p:sp>
          <p:nvSpPr>
            <p:cNvPr id="6357" name="任意多边形: 形状 6356">
              <a:extLst>
                <a:ext uri="{FF2B5EF4-FFF2-40B4-BE49-F238E27FC236}">
                  <a16:creationId xmlns:a16="http://schemas.microsoft.com/office/drawing/2014/main" id="{DE35CB8B-25F2-0BFE-213F-D8AFE725B4A0}"/>
                </a:ext>
              </a:extLst>
            </p:cNvPr>
            <p:cNvSpPr/>
            <p:nvPr/>
          </p:nvSpPr>
          <p:spPr>
            <a:xfrm>
              <a:off x="4647356" y="4938840"/>
              <a:ext cx="3320" cy="6566"/>
            </a:xfrm>
            <a:custGeom>
              <a:avLst/>
              <a:gdLst>
                <a:gd name="connsiteX0" fmla="*/ 3320 w 3320"/>
                <a:gd name="connsiteY0" fmla="*/ 6566 h 6566"/>
                <a:gd name="connsiteX1" fmla="*/ 0 w 3320"/>
                <a:gd name="connsiteY1" fmla="*/ 6532 h 6566"/>
                <a:gd name="connsiteX2" fmla="*/ 23 w 3320"/>
                <a:gd name="connsiteY2" fmla="*/ 0 h 6566"/>
                <a:gd name="connsiteX3" fmla="*/ 3320 w 3320"/>
                <a:gd name="connsiteY3" fmla="*/ 6566 h 6566"/>
              </a:gdLst>
              <a:ahLst/>
              <a:cxnLst>
                <a:cxn ang="0">
                  <a:pos x="connsiteX0" y="connsiteY0"/>
                </a:cxn>
                <a:cxn ang="0">
                  <a:pos x="connsiteX1" y="connsiteY1"/>
                </a:cxn>
                <a:cxn ang="0">
                  <a:pos x="connsiteX2" y="connsiteY2"/>
                </a:cxn>
                <a:cxn ang="0">
                  <a:pos x="connsiteX3" y="connsiteY3"/>
                </a:cxn>
              </a:cxnLst>
              <a:rect l="l" t="t" r="r" b="b"/>
              <a:pathLst>
                <a:path w="3320" h="6566">
                  <a:moveTo>
                    <a:pt x="3320" y="6566"/>
                  </a:moveTo>
                  <a:cubicBezTo>
                    <a:pt x="2217" y="6555"/>
                    <a:pt x="1109" y="6543"/>
                    <a:pt x="0" y="6532"/>
                  </a:cubicBezTo>
                  <a:cubicBezTo>
                    <a:pt x="6" y="4355"/>
                    <a:pt x="17" y="2177"/>
                    <a:pt x="23" y="0"/>
                  </a:cubicBezTo>
                  <a:cubicBezTo>
                    <a:pt x="2669" y="1417"/>
                    <a:pt x="3252" y="3863"/>
                    <a:pt x="3320" y="6566"/>
                  </a:cubicBezTo>
                  <a:close/>
                </a:path>
              </a:pathLst>
            </a:custGeom>
            <a:grpFill/>
            <a:ln w="5715" cap="flat">
              <a:noFill/>
              <a:prstDash val="solid"/>
              <a:miter/>
            </a:ln>
          </p:spPr>
          <p:txBody>
            <a:bodyPr rtlCol="0" anchor="ctr"/>
            <a:lstStyle/>
            <a:p>
              <a:endParaRPr lang="zh-CN" altLang="en-US"/>
            </a:p>
          </p:txBody>
        </p:sp>
        <p:sp>
          <p:nvSpPr>
            <p:cNvPr id="6358" name="任意多边形: 形状 6357">
              <a:extLst>
                <a:ext uri="{FF2B5EF4-FFF2-40B4-BE49-F238E27FC236}">
                  <a16:creationId xmlns:a16="http://schemas.microsoft.com/office/drawing/2014/main" id="{AEBCC4C3-B2D0-55C5-B28B-CECF03AAFA47}"/>
                </a:ext>
              </a:extLst>
            </p:cNvPr>
            <p:cNvSpPr/>
            <p:nvPr/>
          </p:nvSpPr>
          <p:spPr>
            <a:xfrm>
              <a:off x="4759170" y="4974050"/>
              <a:ext cx="2580" cy="4280"/>
            </a:xfrm>
            <a:custGeom>
              <a:avLst/>
              <a:gdLst>
                <a:gd name="connsiteX0" fmla="*/ 0 w 2580"/>
                <a:gd name="connsiteY0" fmla="*/ 4246 h 4280"/>
                <a:gd name="connsiteX1" fmla="*/ 1269 w 2580"/>
                <a:gd name="connsiteY1" fmla="*/ 0 h 4280"/>
                <a:gd name="connsiteX2" fmla="*/ 46 w 2580"/>
                <a:gd name="connsiteY2" fmla="*/ 4281 h 4280"/>
                <a:gd name="connsiteX3" fmla="*/ 0 w 2580"/>
                <a:gd name="connsiteY3" fmla="*/ 4246 h 4280"/>
              </a:gdLst>
              <a:ahLst/>
              <a:cxnLst>
                <a:cxn ang="0">
                  <a:pos x="connsiteX0" y="connsiteY0"/>
                </a:cxn>
                <a:cxn ang="0">
                  <a:pos x="connsiteX1" y="connsiteY1"/>
                </a:cxn>
                <a:cxn ang="0">
                  <a:pos x="connsiteX2" y="connsiteY2"/>
                </a:cxn>
                <a:cxn ang="0">
                  <a:pos x="connsiteX3" y="connsiteY3"/>
                </a:cxn>
              </a:cxnLst>
              <a:rect l="l" t="t" r="r" b="b"/>
              <a:pathLst>
                <a:path w="2580" h="4280">
                  <a:moveTo>
                    <a:pt x="0" y="4246"/>
                  </a:moveTo>
                  <a:cubicBezTo>
                    <a:pt x="423" y="2829"/>
                    <a:pt x="846" y="1418"/>
                    <a:pt x="1269" y="0"/>
                  </a:cubicBezTo>
                  <a:cubicBezTo>
                    <a:pt x="4252" y="2401"/>
                    <a:pt x="1400" y="3126"/>
                    <a:pt x="46" y="4281"/>
                  </a:cubicBezTo>
                  <a:lnTo>
                    <a:pt x="0" y="4246"/>
                  </a:lnTo>
                  <a:close/>
                </a:path>
              </a:pathLst>
            </a:custGeom>
            <a:grpFill/>
            <a:ln w="5715" cap="flat">
              <a:noFill/>
              <a:prstDash val="solid"/>
              <a:miter/>
            </a:ln>
          </p:spPr>
          <p:txBody>
            <a:bodyPr rtlCol="0" anchor="ctr"/>
            <a:lstStyle/>
            <a:p>
              <a:endParaRPr lang="zh-CN" altLang="en-US"/>
            </a:p>
          </p:txBody>
        </p:sp>
        <p:sp>
          <p:nvSpPr>
            <p:cNvPr id="6359" name="任意多边形: 形状 6358">
              <a:extLst>
                <a:ext uri="{FF2B5EF4-FFF2-40B4-BE49-F238E27FC236}">
                  <a16:creationId xmlns:a16="http://schemas.microsoft.com/office/drawing/2014/main" id="{DBDF62FB-C711-811F-28DA-D131936C2544}"/>
                </a:ext>
              </a:extLst>
            </p:cNvPr>
            <p:cNvSpPr/>
            <p:nvPr/>
          </p:nvSpPr>
          <p:spPr>
            <a:xfrm>
              <a:off x="4673696" y="5044036"/>
              <a:ext cx="3251" cy="6646"/>
            </a:xfrm>
            <a:custGeom>
              <a:avLst/>
              <a:gdLst>
                <a:gd name="connsiteX0" fmla="*/ 0 w 3251"/>
                <a:gd name="connsiteY0" fmla="*/ 6646 h 6646"/>
                <a:gd name="connsiteX1" fmla="*/ 3252 w 3251"/>
                <a:gd name="connsiteY1" fmla="*/ 0 h 6646"/>
                <a:gd name="connsiteX2" fmla="*/ 0 w 3251"/>
                <a:gd name="connsiteY2" fmla="*/ 6646 h 6646"/>
              </a:gdLst>
              <a:ahLst/>
              <a:cxnLst>
                <a:cxn ang="0">
                  <a:pos x="connsiteX0" y="connsiteY0"/>
                </a:cxn>
                <a:cxn ang="0">
                  <a:pos x="connsiteX1" y="connsiteY1"/>
                </a:cxn>
                <a:cxn ang="0">
                  <a:pos x="connsiteX2" y="connsiteY2"/>
                </a:cxn>
              </a:cxnLst>
              <a:rect l="l" t="t" r="r" b="b"/>
              <a:pathLst>
                <a:path w="3251" h="6646">
                  <a:moveTo>
                    <a:pt x="0" y="6646"/>
                  </a:moveTo>
                  <a:cubicBezTo>
                    <a:pt x="80" y="3937"/>
                    <a:pt x="674" y="1486"/>
                    <a:pt x="3252" y="0"/>
                  </a:cubicBezTo>
                  <a:cubicBezTo>
                    <a:pt x="3229" y="2738"/>
                    <a:pt x="2669" y="5206"/>
                    <a:pt x="0" y="6646"/>
                  </a:cubicBezTo>
                  <a:close/>
                </a:path>
              </a:pathLst>
            </a:custGeom>
            <a:grpFill/>
            <a:ln w="5715" cap="flat">
              <a:noFill/>
              <a:prstDash val="solid"/>
              <a:miter/>
            </a:ln>
          </p:spPr>
          <p:txBody>
            <a:bodyPr rtlCol="0" anchor="ctr"/>
            <a:lstStyle/>
            <a:p>
              <a:endParaRPr lang="zh-CN" altLang="en-US"/>
            </a:p>
          </p:txBody>
        </p:sp>
        <p:sp>
          <p:nvSpPr>
            <p:cNvPr id="6360" name="任意多边形: 形状 6359">
              <a:extLst>
                <a:ext uri="{FF2B5EF4-FFF2-40B4-BE49-F238E27FC236}">
                  <a16:creationId xmlns:a16="http://schemas.microsoft.com/office/drawing/2014/main" id="{058793F6-B6DA-B98D-8122-15B96289B24C}"/>
                </a:ext>
              </a:extLst>
            </p:cNvPr>
            <p:cNvSpPr/>
            <p:nvPr/>
          </p:nvSpPr>
          <p:spPr>
            <a:xfrm>
              <a:off x="4647361" y="5073714"/>
              <a:ext cx="1693" cy="3286"/>
            </a:xfrm>
            <a:custGeom>
              <a:avLst/>
              <a:gdLst>
                <a:gd name="connsiteX0" fmla="*/ 23 w 1693"/>
                <a:gd name="connsiteY0" fmla="*/ 3286 h 3286"/>
                <a:gd name="connsiteX1" fmla="*/ 0 w 1693"/>
                <a:gd name="connsiteY1" fmla="*/ 0 h 3286"/>
                <a:gd name="connsiteX2" fmla="*/ 23 w 1693"/>
                <a:gd name="connsiteY2" fmla="*/ 3286 h 3286"/>
              </a:gdLst>
              <a:ahLst/>
              <a:cxnLst>
                <a:cxn ang="0">
                  <a:pos x="connsiteX0" y="connsiteY0"/>
                </a:cxn>
                <a:cxn ang="0">
                  <a:pos x="connsiteX1" y="connsiteY1"/>
                </a:cxn>
                <a:cxn ang="0">
                  <a:pos x="connsiteX2" y="connsiteY2"/>
                </a:cxn>
              </a:cxnLst>
              <a:rect l="l" t="t" r="r" b="b"/>
              <a:pathLst>
                <a:path w="1693" h="3286">
                  <a:moveTo>
                    <a:pt x="23" y="3286"/>
                  </a:moveTo>
                  <a:cubicBezTo>
                    <a:pt x="17" y="2189"/>
                    <a:pt x="6" y="1097"/>
                    <a:pt x="0" y="0"/>
                  </a:cubicBezTo>
                  <a:cubicBezTo>
                    <a:pt x="2240" y="1080"/>
                    <a:pt x="2269" y="2172"/>
                    <a:pt x="23" y="3286"/>
                  </a:cubicBezTo>
                  <a:close/>
                </a:path>
              </a:pathLst>
            </a:custGeom>
            <a:grpFill/>
            <a:ln w="5715" cap="flat">
              <a:noFill/>
              <a:prstDash val="solid"/>
              <a:miter/>
            </a:ln>
          </p:spPr>
          <p:txBody>
            <a:bodyPr rtlCol="0" anchor="ctr"/>
            <a:lstStyle/>
            <a:p>
              <a:endParaRPr lang="zh-CN" altLang="en-US"/>
            </a:p>
          </p:txBody>
        </p:sp>
        <p:sp>
          <p:nvSpPr>
            <p:cNvPr id="6361" name="任意多边形: 形状 6360">
              <a:extLst>
                <a:ext uri="{FF2B5EF4-FFF2-40B4-BE49-F238E27FC236}">
                  <a16:creationId xmlns:a16="http://schemas.microsoft.com/office/drawing/2014/main" id="{6739AE22-8CA2-65B5-EF45-46C80B87C4BE}"/>
                </a:ext>
              </a:extLst>
            </p:cNvPr>
            <p:cNvSpPr/>
            <p:nvPr/>
          </p:nvSpPr>
          <p:spPr>
            <a:xfrm>
              <a:off x="4669050" y="5053968"/>
              <a:ext cx="1354" cy="1360"/>
            </a:xfrm>
            <a:custGeom>
              <a:avLst/>
              <a:gdLst>
                <a:gd name="connsiteX0" fmla="*/ 1354 w 1354"/>
                <a:gd name="connsiteY0" fmla="*/ 0 h 1360"/>
                <a:gd name="connsiteX1" fmla="*/ 606 w 1354"/>
                <a:gd name="connsiteY1" fmla="*/ 1360 h 1360"/>
                <a:gd name="connsiteX2" fmla="*/ 0 w 1354"/>
                <a:gd name="connsiteY2" fmla="*/ 754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54"/>
                  </a:lnTo>
                  <a:close/>
                </a:path>
              </a:pathLst>
            </a:custGeom>
            <a:grpFill/>
            <a:ln w="5715" cap="flat">
              <a:noFill/>
              <a:prstDash val="solid"/>
              <a:miter/>
            </a:ln>
          </p:spPr>
          <p:txBody>
            <a:bodyPr rtlCol="0" anchor="ctr"/>
            <a:lstStyle/>
            <a:p>
              <a:endParaRPr lang="zh-CN" altLang="en-US"/>
            </a:p>
          </p:txBody>
        </p:sp>
        <p:sp>
          <p:nvSpPr>
            <p:cNvPr id="6362" name="任意多边形: 形状 6361">
              <a:extLst>
                <a:ext uri="{FF2B5EF4-FFF2-40B4-BE49-F238E27FC236}">
                  <a16:creationId xmlns:a16="http://schemas.microsoft.com/office/drawing/2014/main" id="{13CDC67E-802B-FFBA-CCDE-A766D0B1D538}"/>
                </a:ext>
              </a:extLst>
            </p:cNvPr>
            <p:cNvSpPr/>
            <p:nvPr/>
          </p:nvSpPr>
          <p:spPr>
            <a:xfrm>
              <a:off x="4670410" y="5050556"/>
              <a:ext cx="3286" cy="3417"/>
            </a:xfrm>
            <a:custGeom>
              <a:avLst/>
              <a:gdLst>
                <a:gd name="connsiteX0" fmla="*/ 63 w 3286"/>
                <a:gd name="connsiteY0" fmla="*/ 0 h 3417"/>
                <a:gd name="connsiteX1" fmla="*/ 3286 w 3286"/>
                <a:gd name="connsiteY1" fmla="*/ 126 h 3417"/>
                <a:gd name="connsiteX2" fmla="*/ 0 w 3286"/>
                <a:gd name="connsiteY2" fmla="*/ 3418 h 3417"/>
                <a:gd name="connsiteX3" fmla="*/ 63 w 3286"/>
                <a:gd name="connsiteY3" fmla="*/ 0 h 3417"/>
              </a:gdLst>
              <a:ahLst/>
              <a:cxnLst>
                <a:cxn ang="0">
                  <a:pos x="connsiteX0" y="connsiteY0"/>
                </a:cxn>
                <a:cxn ang="0">
                  <a:pos x="connsiteX1" y="connsiteY1"/>
                </a:cxn>
                <a:cxn ang="0">
                  <a:pos x="connsiteX2" y="connsiteY2"/>
                </a:cxn>
                <a:cxn ang="0">
                  <a:pos x="connsiteX3" y="connsiteY3"/>
                </a:cxn>
              </a:cxnLst>
              <a:rect l="l" t="t" r="r" b="b"/>
              <a:pathLst>
                <a:path w="3286" h="3417">
                  <a:moveTo>
                    <a:pt x="63" y="0"/>
                  </a:moveTo>
                  <a:cubicBezTo>
                    <a:pt x="1137" y="74"/>
                    <a:pt x="2206" y="114"/>
                    <a:pt x="3286" y="126"/>
                  </a:cubicBezTo>
                  <a:cubicBezTo>
                    <a:pt x="2189" y="1223"/>
                    <a:pt x="1091" y="2320"/>
                    <a:pt x="0" y="3418"/>
                  </a:cubicBezTo>
                  <a:cubicBezTo>
                    <a:pt x="17" y="2275"/>
                    <a:pt x="40" y="1137"/>
                    <a:pt x="63" y="0"/>
                  </a:cubicBezTo>
                  <a:close/>
                </a:path>
              </a:pathLst>
            </a:custGeom>
            <a:grpFill/>
            <a:ln w="5715" cap="flat">
              <a:noFill/>
              <a:prstDash val="solid"/>
              <a:miter/>
            </a:ln>
          </p:spPr>
          <p:txBody>
            <a:bodyPr rtlCol="0" anchor="ctr"/>
            <a:lstStyle/>
            <a:p>
              <a:endParaRPr lang="zh-CN" altLang="en-US"/>
            </a:p>
          </p:txBody>
        </p:sp>
        <p:sp>
          <p:nvSpPr>
            <p:cNvPr id="6363" name="任意多边形: 形状 6362">
              <a:extLst>
                <a:ext uri="{FF2B5EF4-FFF2-40B4-BE49-F238E27FC236}">
                  <a16:creationId xmlns:a16="http://schemas.microsoft.com/office/drawing/2014/main" id="{D13C2A61-A4C6-6D7F-9473-C1AEA53DF06A}"/>
                </a:ext>
              </a:extLst>
            </p:cNvPr>
            <p:cNvSpPr/>
            <p:nvPr/>
          </p:nvSpPr>
          <p:spPr>
            <a:xfrm>
              <a:off x="4728143" y="4991492"/>
              <a:ext cx="1485" cy="3194"/>
            </a:xfrm>
            <a:custGeom>
              <a:avLst/>
              <a:gdLst>
                <a:gd name="connsiteX0" fmla="*/ 1486 w 1485"/>
                <a:gd name="connsiteY0" fmla="*/ 3195 h 3194"/>
                <a:gd name="connsiteX1" fmla="*/ 211 w 1485"/>
                <a:gd name="connsiteY1" fmla="*/ 932 h 3194"/>
                <a:gd name="connsiteX2" fmla="*/ 1469 w 1485"/>
                <a:gd name="connsiteY2" fmla="*/ 0 h 3194"/>
                <a:gd name="connsiteX3" fmla="*/ 1486 w 1485"/>
                <a:gd name="connsiteY3" fmla="*/ 3195 h 3194"/>
              </a:gdLst>
              <a:ahLst/>
              <a:cxnLst>
                <a:cxn ang="0">
                  <a:pos x="connsiteX0" y="connsiteY0"/>
                </a:cxn>
                <a:cxn ang="0">
                  <a:pos x="connsiteX1" y="connsiteY1"/>
                </a:cxn>
                <a:cxn ang="0">
                  <a:pos x="connsiteX2" y="connsiteY2"/>
                </a:cxn>
                <a:cxn ang="0">
                  <a:pos x="connsiteX3" y="connsiteY3"/>
                </a:cxn>
              </a:cxnLst>
              <a:rect l="l" t="t" r="r" b="b"/>
              <a:pathLst>
                <a:path w="1485" h="3194">
                  <a:moveTo>
                    <a:pt x="1486" y="3195"/>
                  </a:moveTo>
                  <a:cubicBezTo>
                    <a:pt x="183" y="2772"/>
                    <a:pt x="-326" y="1972"/>
                    <a:pt x="211" y="932"/>
                  </a:cubicBezTo>
                  <a:cubicBezTo>
                    <a:pt x="429" y="515"/>
                    <a:pt x="1040" y="309"/>
                    <a:pt x="1469" y="0"/>
                  </a:cubicBezTo>
                  <a:cubicBezTo>
                    <a:pt x="1463" y="1069"/>
                    <a:pt x="1469" y="2132"/>
                    <a:pt x="1486" y="3195"/>
                  </a:cubicBezTo>
                  <a:close/>
                </a:path>
              </a:pathLst>
            </a:custGeom>
            <a:grpFill/>
            <a:ln w="5715" cap="flat">
              <a:noFill/>
              <a:prstDash val="solid"/>
              <a:miter/>
            </a:ln>
          </p:spPr>
          <p:txBody>
            <a:bodyPr rtlCol="0" anchor="ctr"/>
            <a:lstStyle/>
            <a:p>
              <a:endParaRPr lang="zh-CN" altLang="en-US"/>
            </a:p>
          </p:txBody>
        </p:sp>
        <p:sp>
          <p:nvSpPr>
            <p:cNvPr id="6364" name="任意多边形: 形状 6363">
              <a:extLst>
                <a:ext uri="{FF2B5EF4-FFF2-40B4-BE49-F238E27FC236}">
                  <a16:creationId xmlns:a16="http://schemas.microsoft.com/office/drawing/2014/main" id="{139ABD00-DC1D-592C-42ED-4BF85B0DC6A6}"/>
                </a:ext>
              </a:extLst>
            </p:cNvPr>
            <p:cNvSpPr/>
            <p:nvPr/>
          </p:nvSpPr>
          <p:spPr>
            <a:xfrm>
              <a:off x="4757756" y="4978296"/>
              <a:ext cx="1459" cy="1355"/>
            </a:xfrm>
            <a:custGeom>
              <a:avLst/>
              <a:gdLst>
                <a:gd name="connsiteX0" fmla="*/ 1460 w 1459"/>
                <a:gd name="connsiteY0" fmla="*/ 34 h 1355"/>
                <a:gd name="connsiteX1" fmla="*/ 700 w 1459"/>
                <a:gd name="connsiteY1" fmla="*/ 1354 h 1355"/>
                <a:gd name="connsiteX2" fmla="*/ 1414 w 1459"/>
                <a:gd name="connsiteY2" fmla="*/ 0 h 1355"/>
                <a:gd name="connsiteX3" fmla="*/ 1460 w 1459"/>
                <a:gd name="connsiteY3" fmla="*/ 34 h 1355"/>
              </a:gdLst>
              <a:ahLst/>
              <a:cxnLst>
                <a:cxn ang="0">
                  <a:pos x="connsiteX0" y="connsiteY0"/>
                </a:cxn>
                <a:cxn ang="0">
                  <a:pos x="connsiteX1" y="connsiteY1"/>
                </a:cxn>
                <a:cxn ang="0">
                  <a:pos x="connsiteX2" y="connsiteY2"/>
                </a:cxn>
                <a:cxn ang="0">
                  <a:pos x="connsiteX3" y="connsiteY3"/>
                </a:cxn>
              </a:cxnLst>
              <a:rect l="l" t="t" r="r" b="b"/>
              <a:pathLst>
                <a:path w="1459" h="1355">
                  <a:moveTo>
                    <a:pt x="1460" y="34"/>
                  </a:moveTo>
                  <a:cubicBezTo>
                    <a:pt x="1202" y="497"/>
                    <a:pt x="848" y="1389"/>
                    <a:pt x="700" y="1354"/>
                  </a:cubicBezTo>
                  <a:cubicBezTo>
                    <a:pt x="-438" y="1109"/>
                    <a:pt x="-181" y="577"/>
                    <a:pt x="1414" y="0"/>
                  </a:cubicBezTo>
                  <a:cubicBezTo>
                    <a:pt x="1414" y="0"/>
                    <a:pt x="1460" y="34"/>
                    <a:pt x="1460" y="34"/>
                  </a:cubicBezTo>
                  <a:close/>
                </a:path>
              </a:pathLst>
            </a:custGeom>
            <a:grpFill/>
            <a:ln w="5715" cap="flat">
              <a:noFill/>
              <a:prstDash val="solid"/>
              <a:miter/>
            </a:ln>
          </p:spPr>
          <p:txBody>
            <a:bodyPr rtlCol="0" anchor="ctr"/>
            <a:lstStyle/>
            <a:p>
              <a:endParaRPr lang="zh-CN" altLang="en-US"/>
            </a:p>
          </p:txBody>
        </p:sp>
        <p:sp>
          <p:nvSpPr>
            <p:cNvPr id="6365" name="任意多边形: 形状 6364">
              <a:extLst>
                <a:ext uri="{FF2B5EF4-FFF2-40B4-BE49-F238E27FC236}">
                  <a16:creationId xmlns:a16="http://schemas.microsoft.com/office/drawing/2014/main" id="{91F1645A-D387-50F2-D1C6-E510D58D2BD6}"/>
                </a:ext>
              </a:extLst>
            </p:cNvPr>
            <p:cNvSpPr/>
            <p:nvPr/>
          </p:nvSpPr>
          <p:spPr>
            <a:xfrm>
              <a:off x="4824966" y="4891422"/>
              <a:ext cx="1371" cy="1365"/>
            </a:xfrm>
            <a:custGeom>
              <a:avLst/>
              <a:gdLst>
                <a:gd name="connsiteX0" fmla="*/ 0 w 1371"/>
                <a:gd name="connsiteY0" fmla="*/ 1366 h 1365"/>
                <a:gd name="connsiteX1" fmla="*/ 754 w 1371"/>
                <a:gd name="connsiteY1" fmla="*/ 0 h 1365"/>
                <a:gd name="connsiteX2" fmla="*/ 1372 w 1371"/>
                <a:gd name="connsiteY2" fmla="*/ 617 h 1365"/>
              </a:gdLst>
              <a:ahLst/>
              <a:cxnLst>
                <a:cxn ang="0">
                  <a:pos x="connsiteX0" y="connsiteY0"/>
                </a:cxn>
                <a:cxn ang="0">
                  <a:pos x="connsiteX1" y="connsiteY1"/>
                </a:cxn>
                <a:cxn ang="0">
                  <a:pos x="connsiteX2" y="connsiteY2"/>
                </a:cxn>
              </a:cxnLst>
              <a:rect l="l" t="t" r="r" b="b"/>
              <a:pathLst>
                <a:path w="1371" h="1365">
                  <a:moveTo>
                    <a:pt x="0" y="1366"/>
                  </a:moveTo>
                  <a:lnTo>
                    <a:pt x="754" y="0"/>
                  </a:lnTo>
                  <a:lnTo>
                    <a:pt x="1372" y="617"/>
                  </a:lnTo>
                  <a:close/>
                </a:path>
              </a:pathLst>
            </a:custGeom>
            <a:grpFill/>
            <a:ln w="5715" cap="flat">
              <a:noFill/>
              <a:prstDash val="solid"/>
              <a:miter/>
            </a:ln>
          </p:spPr>
          <p:txBody>
            <a:bodyPr rtlCol="0" anchor="ctr"/>
            <a:lstStyle/>
            <a:p>
              <a:endParaRPr lang="zh-CN" altLang="en-US"/>
            </a:p>
          </p:txBody>
        </p:sp>
        <p:sp>
          <p:nvSpPr>
            <p:cNvPr id="6366" name="任意多边形: 形状 6365">
              <a:extLst>
                <a:ext uri="{FF2B5EF4-FFF2-40B4-BE49-F238E27FC236}">
                  <a16:creationId xmlns:a16="http://schemas.microsoft.com/office/drawing/2014/main" id="{8C4C7905-7C08-4550-AF53-164EE67BD7C5}"/>
                </a:ext>
              </a:extLst>
            </p:cNvPr>
            <p:cNvSpPr/>
            <p:nvPr/>
          </p:nvSpPr>
          <p:spPr>
            <a:xfrm>
              <a:off x="4715052" y="4882918"/>
              <a:ext cx="1394" cy="1292"/>
            </a:xfrm>
            <a:custGeom>
              <a:avLst/>
              <a:gdLst>
                <a:gd name="connsiteX0" fmla="*/ 1392 w 1394"/>
                <a:gd name="connsiteY0" fmla="*/ 0 h 1292"/>
                <a:gd name="connsiteX1" fmla="*/ 655 w 1394"/>
                <a:gd name="connsiteY1" fmla="*/ 1292 h 1292"/>
                <a:gd name="connsiteX2" fmla="*/ 1392 w 1394"/>
                <a:gd name="connsiteY2" fmla="*/ 0 h 1292"/>
                <a:gd name="connsiteX3" fmla="*/ 1392 w 1394"/>
                <a:gd name="connsiteY3" fmla="*/ 0 h 1292"/>
              </a:gdLst>
              <a:ahLst/>
              <a:cxnLst>
                <a:cxn ang="0">
                  <a:pos x="connsiteX0" y="connsiteY0"/>
                </a:cxn>
                <a:cxn ang="0">
                  <a:pos x="connsiteX1" y="connsiteY1"/>
                </a:cxn>
                <a:cxn ang="0">
                  <a:pos x="connsiteX2" y="connsiteY2"/>
                </a:cxn>
                <a:cxn ang="0">
                  <a:pos x="connsiteX3" y="connsiteY3"/>
                </a:cxn>
              </a:cxnLst>
              <a:rect l="l" t="t" r="r" b="b"/>
              <a:pathLst>
                <a:path w="1394" h="1292">
                  <a:moveTo>
                    <a:pt x="1392" y="0"/>
                  </a:moveTo>
                  <a:cubicBezTo>
                    <a:pt x="1141" y="451"/>
                    <a:pt x="804" y="1326"/>
                    <a:pt x="655" y="1292"/>
                  </a:cubicBezTo>
                  <a:cubicBezTo>
                    <a:pt x="-425" y="1057"/>
                    <a:pt x="-162" y="549"/>
                    <a:pt x="1392" y="0"/>
                  </a:cubicBezTo>
                  <a:cubicBezTo>
                    <a:pt x="1398" y="0"/>
                    <a:pt x="1392" y="0"/>
                    <a:pt x="1392" y="0"/>
                  </a:cubicBezTo>
                  <a:close/>
                </a:path>
              </a:pathLst>
            </a:custGeom>
            <a:grpFill/>
            <a:ln w="5715" cap="flat">
              <a:noFill/>
              <a:prstDash val="solid"/>
              <a:miter/>
            </a:ln>
          </p:spPr>
          <p:txBody>
            <a:bodyPr rtlCol="0" anchor="ctr"/>
            <a:lstStyle/>
            <a:p>
              <a:endParaRPr lang="zh-CN" altLang="en-US"/>
            </a:p>
          </p:txBody>
        </p:sp>
        <p:sp>
          <p:nvSpPr>
            <p:cNvPr id="6367" name="任意多边形: 形状 6366">
              <a:extLst>
                <a:ext uri="{FF2B5EF4-FFF2-40B4-BE49-F238E27FC236}">
                  <a16:creationId xmlns:a16="http://schemas.microsoft.com/office/drawing/2014/main" id="{0012F9AB-25FC-1873-A250-CEA433326B67}"/>
                </a:ext>
              </a:extLst>
            </p:cNvPr>
            <p:cNvSpPr/>
            <p:nvPr/>
          </p:nvSpPr>
          <p:spPr>
            <a:xfrm>
              <a:off x="4887448" y="4836867"/>
              <a:ext cx="1297" cy="1399"/>
            </a:xfrm>
            <a:custGeom>
              <a:avLst/>
              <a:gdLst>
                <a:gd name="connsiteX0" fmla="*/ 0 w 1297"/>
                <a:gd name="connsiteY0" fmla="*/ 0 h 1399"/>
                <a:gd name="connsiteX1" fmla="*/ 1297 w 1297"/>
                <a:gd name="connsiteY1" fmla="*/ 731 h 1399"/>
                <a:gd name="connsiteX2" fmla="*/ 0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2" y="251"/>
                    <a:pt x="1326" y="588"/>
                    <a:pt x="1297" y="731"/>
                  </a:cubicBezTo>
                  <a:cubicBezTo>
                    <a:pt x="1057" y="1829"/>
                    <a:pt x="549" y="1566"/>
                    <a:pt x="0" y="0"/>
                  </a:cubicBezTo>
                  <a:lnTo>
                    <a:pt x="0" y="0"/>
                  </a:lnTo>
                  <a:close/>
                </a:path>
              </a:pathLst>
            </a:custGeom>
            <a:grpFill/>
            <a:ln w="5715" cap="flat">
              <a:noFill/>
              <a:prstDash val="solid"/>
              <a:miter/>
            </a:ln>
          </p:spPr>
          <p:txBody>
            <a:bodyPr rtlCol="0" anchor="ctr"/>
            <a:lstStyle/>
            <a:p>
              <a:endParaRPr lang="zh-CN" altLang="en-US"/>
            </a:p>
          </p:txBody>
        </p:sp>
        <p:sp>
          <p:nvSpPr>
            <p:cNvPr id="6368" name="任意多边形: 形状 6367">
              <a:extLst>
                <a:ext uri="{FF2B5EF4-FFF2-40B4-BE49-F238E27FC236}">
                  <a16:creationId xmlns:a16="http://schemas.microsoft.com/office/drawing/2014/main" id="{54FB7533-EFB7-3994-3C19-E7C70D15D2A7}"/>
                </a:ext>
              </a:extLst>
            </p:cNvPr>
            <p:cNvSpPr/>
            <p:nvPr/>
          </p:nvSpPr>
          <p:spPr>
            <a:xfrm>
              <a:off x="4890700" y="4830277"/>
              <a:ext cx="3326" cy="3303"/>
            </a:xfrm>
            <a:custGeom>
              <a:avLst/>
              <a:gdLst>
                <a:gd name="connsiteX0" fmla="*/ 0 w 3326"/>
                <a:gd name="connsiteY0" fmla="*/ 3303 h 3303"/>
                <a:gd name="connsiteX1" fmla="*/ 3326 w 3326"/>
                <a:gd name="connsiteY1" fmla="*/ 0 h 3303"/>
                <a:gd name="connsiteX2" fmla="*/ 0 w 3326"/>
                <a:gd name="connsiteY2" fmla="*/ 3303 h 3303"/>
              </a:gdLst>
              <a:ahLst/>
              <a:cxnLst>
                <a:cxn ang="0">
                  <a:pos x="connsiteX0" y="connsiteY0"/>
                </a:cxn>
                <a:cxn ang="0">
                  <a:pos x="connsiteX1" y="connsiteY1"/>
                </a:cxn>
                <a:cxn ang="0">
                  <a:pos x="connsiteX2" y="connsiteY2"/>
                </a:cxn>
              </a:cxnLst>
              <a:rect l="l" t="t" r="r" b="b"/>
              <a:pathLst>
                <a:path w="3326" h="3303">
                  <a:moveTo>
                    <a:pt x="0" y="3303"/>
                  </a:moveTo>
                  <a:cubicBezTo>
                    <a:pt x="1109" y="2200"/>
                    <a:pt x="2217" y="1097"/>
                    <a:pt x="3326" y="0"/>
                  </a:cubicBezTo>
                  <a:cubicBezTo>
                    <a:pt x="2217" y="1097"/>
                    <a:pt x="1109" y="2200"/>
                    <a:pt x="0" y="3303"/>
                  </a:cubicBezTo>
                  <a:close/>
                </a:path>
              </a:pathLst>
            </a:custGeom>
            <a:grpFill/>
            <a:ln w="5715" cap="flat">
              <a:noFill/>
              <a:prstDash val="solid"/>
              <a:miter/>
            </a:ln>
          </p:spPr>
          <p:txBody>
            <a:bodyPr rtlCol="0" anchor="ctr"/>
            <a:lstStyle/>
            <a:p>
              <a:endParaRPr lang="zh-CN" altLang="en-US"/>
            </a:p>
          </p:txBody>
        </p:sp>
        <p:sp>
          <p:nvSpPr>
            <p:cNvPr id="6369" name="任意多边形: 形状 6368">
              <a:extLst>
                <a:ext uri="{FF2B5EF4-FFF2-40B4-BE49-F238E27FC236}">
                  <a16:creationId xmlns:a16="http://schemas.microsoft.com/office/drawing/2014/main" id="{2B3E7D61-0012-CCE4-74D9-5199CCD000C0}"/>
                </a:ext>
              </a:extLst>
            </p:cNvPr>
            <p:cNvSpPr/>
            <p:nvPr/>
          </p:nvSpPr>
          <p:spPr>
            <a:xfrm>
              <a:off x="4732886" y="4751199"/>
              <a:ext cx="26317" cy="24096"/>
            </a:xfrm>
            <a:custGeom>
              <a:avLst/>
              <a:gdLst>
                <a:gd name="connsiteX0" fmla="*/ 26318 w 26317"/>
                <a:gd name="connsiteY0" fmla="*/ 16590 h 24096"/>
                <a:gd name="connsiteX1" fmla="*/ 14688 w 26317"/>
                <a:gd name="connsiteY1" fmla="*/ 21082 h 24096"/>
                <a:gd name="connsiteX2" fmla="*/ 0 w 26317"/>
                <a:gd name="connsiteY2" fmla="*/ 23168 h 24096"/>
                <a:gd name="connsiteX3" fmla="*/ 21723 w 26317"/>
                <a:gd name="connsiteY3" fmla="*/ 0 h 24096"/>
                <a:gd name="connsiteX4" fmla="*/ 21317 w 26317"/>
                <a:gd name="connsiteY4" fmla="*/ 10527 h 24096"/>
                <a:gd name="connsiteX5" fmla="*/ 26318 w 26317"/>
                <a:gd name="connsiteY5" fmla="*/ 16590 h 24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317" h="24096">
                  <a:moveTo>
                    <a:pt x="26318" y="16590"/>
                  </a:moveTo>
                  <a:cubicBezTo>
                    <a:pt x="21871" y="16619"/>
                    <a:pt x="17637" y="18345"/>
                    <a:pt x="14688" y="21082"/>
                  </a:cubicBezTo>
                  <a:cubicBezTo>
                    <a:pt x="9933" y="25506"/>
                    <a:pt x="5086" y="23986"/>
                    <a:pt x="0" y="23168"/>
                  </a:cubicBezTo>
                  <a:cubicBezTo>
                    <a:pt x="4658" y="12567"/>
                    <a:pt x="18499" y="12533"/>
                    <a:pt x="21723" y="0"/>
                  </a:cubicBezTo>
                  <a:cubicBezTo>
                    <a:pt x="26969" y="6492"/>
                    <a:pt x="19500" y="7321"/>
                    <a:pt x="21317" y="10527"/>
                  </a:cubicBezTo>
                  <a:cubicBezTo>
                    <a:pt x="22591" y="12773"/>
                    <a:pt x="24626" y="14590"/>
                    <a:pt x="26318" y="16590"/>
                  </a:cubicBezTo>
                  <a:close/>
                </a:path>
              </a:pathLst>
            </a:custGeom>
            <a:grpFill/>
            <a:ln w="5715" cap="flat">
              <a:noFill/>
              <a:prstDash val="solid"/>
              <a:miter/>
            </a:ln>
          </p:spPr>
          <p:txBody>
            <a:bodyPr rtlCol="0" anchor="ctr"/>
            <a:lstStyle/>
            <a:p>
              <a:endParaRPr lang="zh-CN" altLang="en-US"/>
            </a:p>
          </p:txBody>
        </p:sp>
        <p:sp>
          <p:nvSpPr>
            <p:cNvPr id="6370" name="任意多边形: 形状 6369">
              <a:extLst>
                <a:ext uri="{FF2B5EF4-FFF2-40B4-BE49-F238E27FC236}">
                  <a16:creationId xmlns:a16="http://schemas.microsoft.com/office/drawing/2014/main" id="{CBF32461-CB1A-C2A0-83B0-BCC0DD0EF7F2}"/>
                </a:ext>
              </a:extLst>
            </p:cNvPr>
            <p:cNvSpPr/>
            <p:nvPr/>
          </p:nvSpPr>
          <p:spPr>
            <a:xfrm>
              <a:off x="4760074" y="4718458"/>
              <a:ext cx="12280" cy="14560"/>
            </a:xfrm>
            <a:custGeom>
              <a:avLst/>
              <a:gdLst>
                <a:gd name="connsiteX0" fmla="*/ 9011 w 12280"/>
                <a:gd name="connsiteY0" fmla="*/ 0 h 14560"/>
                <a:gd name="connsiteX1" fmla="*/ 12280 w 12280"/>
                <a:gd name="connsiteY1" fmla="*/ 6561 h 14560"/>
                <a:gd name="connsiteX2" fmla="*/ 8634 w 12280"/>
                <a:gd name="connsiteY2" fmla="*/ 11721 h 14560"/>
                <a:gd name="connsiteX3" fmla="*/ 1919 w 12280"/>
                <a:gd name="connsiteY3" fmla="*/ 13647 h 14560"/>
                <a:gd name="connsiteX4" fmla="*/ 867 w 12280"/>
                <a:gd name="connsiteY4" fmla="*/ 6481 h 14560"/>
                <a:gd name="connsiteX5" fmla="*/ 9011 w 12280"/>
                <a:gd name="connsiteY5" fmla="*/ 0 h 14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80" h="14560">
                  <a:moveTo>
                    <a:pt x="9011" y="0"/>
                  </a:moveTo>
                  <a:cubicBezTo>
                    <a:pt x="9091" y="2686"/>
                    <a:pt x="9640" y="5149"/>
                    <a:pt x="12280" y="6561"/>
                  </a:cubicBezTo>
                  <a:cubicBezTo>
                    <a:pt x="11080" y="8292"/>
                    <a:pt x="10051" y="10184"/>
                    <a:pt x="8634" y="11721"/>
                  </a:cubicBezTo>
                  <a:cubicBezTo>
                    <a:pt x="6862" y="13647"/>
                    <a:pt x="4708" y="15836"/>
                    <a:pt x="1919" y="13647"/>
                  </a:cubicBezTo>
                  <a:cubicBezTo>
                    <a:pt x="-436" y="11802"/>
                    <a:pt x="-418" y="9184"/>
                    <a:pt x="867" y="6481"/>
                  </a:cubicBezTo>
                  <a:cubicBezTo>
                    <a:pt x="2547" y="2943"/>
                    <a:pt x="4571" y="-17"/>
                    <a:pt x="9011" y="0"/>
                  </a:cubicBezTo>
                  <a:close/>
                </a:path>
              </a:pathLst>
            </a:custGeom>
            <a:grpFill/>
            <a:ln w="5715" cap="flat">
              <a:noFill/>
              <a:prstDash val="solid"/>
              <a:miter/>
            </a:ln>
          </p:spPr>
          <p:txBody>
            <a:bodyPr rtlCol="0" anchor="ctr"/>
            <a:lstStyle/>
            <a:p>
              <a:endParaRPr lang="zh-CN" altLang="en-US"/>
            </a:p>
          </p:txBody>
        </p:sp>
        <p:sp>
          <p:nvSpPr>
            <p:cNvPr id="6371" name="任意多边形: 形状 6370">
              <a:extLst>
                <a:ext uri="{FF2B5EF4-FFF2-40B4-BE49-F238E27FC236}">
                  <a16:creationId xmlns:a16="http://schemas.microsoft.com/office/drawing/2014/main" id="{AA571500-6A31-B791-5D07-D7B2EB709AC5}"/>
                </a:ext>
              </a:extLst>
            </p:cNvPr>
            <p:cNvSpPr/>
            <p:nvPr/>
          </p:nvSpPr>
          <p:spPr>
            <a:xfrm>
              <a:off x="4735351" y="4708577"/>
              <a:ext cx="15643" cy="11225"/>
            </a:xfrm>
            <a:custGeom>
              <a:avLst/>
              <a:gdLst>
                <a:gd name="connsiteX0" fmla="*/ 7411 w 15643"/>
                <a:gd name="connsiteY0" fmla="*/ 0 h 11225"/>
                <a:gd name="connsiteX1" fmla="*/ 15509 w 15643"/>
                <a:gd name="connsiteY1" fmla="*/ 2949 h 11225"/>
                <a:gd name="connsiteX2" fmla="*/ 10560 w 15643"/>
                <a:gd name="connsiteY2" fmla="*/ 8201 h 11225"/>
                <a:gd name="connsiteX3" fmla="*/ 4 w 15643"/>
                <a:gd name="connsiteY3" fmla="*/ 10624 h 11225"/>
                <a:gd name="connsiteX4" fmla="*/ 7399 w 15643"/>
                <a:gd name="connsiteY4" fmla="*/ 17 h 11225"/>
                <a:gd name="connsiteX5" fmla="*/ 7411 w 15643"/>
                <a:gd name="connsiteY5" fmla="*/ 0 h 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43" h="11225">
                  <a:moveTo>
                    <a:pt x="7411" y="0"/>
                  </a:moveTo>
                  <a:cubicBezTo>
                    <a:pt x="10337" y="463"/>
                    <a:pt x="14423" y="-1160"/>
                    <a:pt x="15509" y="2949"/>
                  </a:cubicBezTo>
                  <a:cubicBezTo>
                    <a:pt x="16395" y="6292"/>
                    <a:pt x="12714" y="7052"/>
                    <a:pt x="10560" y="8201"/>
                  </a:cubicBezTo>
                  <a:cubicBezTo>
                    <a:pt x="7479" y="9847"/>
                    <a:pt x="4387" y="12396"/>
                    <a:pt x="4" y="10624"/>
                  </a:cubicBezTo>
                  <a:cubicBezTo>
                    <a:pt x="-225" y="4744"/>
                    <a:pt x="9497" y="6401"/>
                    <a:pt x="7399" y="17"/>
                  </a:cubicBezTo>
                  <a:lnTo>
                    <a:pt x="7411" y="0"/>
                  </a:lnTo>
                  <a:close/>
                </a:path>
              </a:pathLst>
            </a:custGeom>
            <a:grpFill/>
            <a:ln w="5715" cap="flat">
              <a:noFill/>
              <a:prstDash val="solid"/>
              <a:miter/>
            </a:ln>
          </p:spPr>
          <p:txBody>
            <a:bodyPr rtlCol="0" anchor="ctr"/>
            <a:lstStyle/>
            <a:p>
              <a:endParaRPr lang="zh-CN" altLang="en-US"/>
            </a:p>
          </p:txBody>
        </p:sp>
        <p:sp>
          <p:nvSpPr>
            <p:cNvPr id="6372" name="任意多边形: 形状 6371">
              <a:extLst>
                <a:ext uri="{FF2B5EF4-FFF2-40B4-BE49-F238E27FC236}">
                  <a16:creationId xmlns:a16="http://schemas.microsoft.com/office/drawing/2014/main" id="{25068E36-E38E-A6D9-03C4-D32A944060BE}"/>
                </a:ext>
              </a:extLst>
            </p:cNvPr>
            <p:cNvSpPr/>
            <p:nvPr/>
          </p:nvSpPr>
          <p:spPr>
            <a:xfrm>
              <a:off x="4758531" y="4691957"/>
              <a:ext cx="12611" cy="14927"/>
            </a:xfrm>
            <a:custGeom>
              <a:avLst/>
              <a:gdLst>
                <a:gd name="connsiteX0" fmla="*/ 12611 w 12611"/>
                <a:gd name="connsiteY0" fmla="*/ 0 h 14927"/>
                <a:gd name="connsiteX1" fmla="*/ 678 w 12611"/>
                <a:gd name="connsiteY1" fmla="*/ 14928 h 14927"/>
                <a:gd name="connsiteX2" fmla="*/ 12611 w 12611"/>
                <a:gd name="connsiteY2" fmla="*/ 0 h 14927"/>
              </a:gdLst>
              <a:ahLst/>
              <a:cxnLst>
                <a:cxn ang="0">
                  <a:pos x="connsiteX0" y="connsiteY0"/>
                </a:cxn>
                <a:cxn ang="0">
                  <a:pos x="connsiteX1" y="connsiteY1"/>
                </a:cxn>
                <a:cxn ang="0">
                  <a:pos x="connsiteX2" y="connsiteY2"/>
                </a:cxn>
              </a:cxnLst>
              <a:rect l="l" t="t" r="r" b="b"/>
              <a:pathLst>
                <a:path w="12611" h="14927">
                  <a:moveTo>
                    <a:pt x="12611" y="0"/>
                  </a:moveTo>
                  <a:cubicBezTo>
                    <a:pt x="4879" y="3121"/>
                    <a:pt x="4245" y="9670"/>
                    <a:pt x="678" y="14928"/>
                  </a:cubicBezTo>
                  <a:cubicBezTo>
                    <a:pt x="-859" y="1155"/>
                    <a:pt x="-859" y="1155"/>
                    <a:pt x="12611" y="0"/>
                  </a:cubicBezTo>
                  <a:close/>
                </a:path>
              </a:pathLst>
            </a:custGeom>
            <a:grpFill/>
            <a:ln w="5715" cap="flat">
              <a:noFill/>
              <a:prstDash val="solid"/>
              <a:miter/>
            </a:ln>
          </p:spPr>
          <p:txBody>
            <a:bodyPr rtlCol="0" anchor="ctr"/>
            <a:lstStyle/>
            <a:p>
              <a:endParaRPr lang="zh-CN" altLang="en-US"/>
            </a:p>
          </p:txBody>
        </p:sp>
        <p:sp>
          <p:nvSpPr>
            <p:cNvPr id="6373" name="任意多边形: 形状 6372">
              <a:extLst>
                <a:ext uri="{FF2B5EF4-FFF2-40B4-BE49-F238E27FC236}">
                  <a16:creationId xmlns:a16="http://schemas.microsoft.com/office/drawing/2014/main" id="{B1216890-CDD4-8117-6AC9-274FD66BA00D}"/>
                </a:ext>
              </a:extLst>
            </p:cNvPr>
            <p:cNvSpPr/>
            <p:nvPr/>
          </p:nvSpPr>
          <p:spPr>
            <a:xfrm>
              <a:off x="4745734" y="4698861"/>
              <a:ext cx="4777" cy="4489"/>
            </a:xfrm>
            <a:custGeom>
              <a:avLst/>
              <a:gdLst>
                <a:gd name="connsiteX0" fmla="*/ 4777 w 4777"/>
                <a:gd name="connsiteY0" fmla="*/ 1383 h 4489"/>
                <a:gd name="connsiteX1" fmla="*/ 3377 w 4777"/>
                <a:gd name="connsiteY1" fmla="*/ 4075 h 4489"/>
                <a:gd name="connsiteX2" fmla="*/ 897 w 4777"/>
                <a:gd name="connsiteY2" fmla="*/ 3086 h 4489"/>
                <a:gd name="connsiteX3" fmla="*/ 1937 w 4777"/>
                <a:gd name="connsiteY3" fmla="*/ 29 h 4489"/>
                <a:gd name="connsiteX4" fmla="*/ 4777 w 4777"/>
                <a:gd name="connsiteY4" fmla="*/ 1383 h 4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7" h="4489">
                  <a:moveTo>
                    <a:pt x="4777" y="1383"/>
                  </a:moveTo>
                  <a:cubicBezTo>
                    <a:pt x="4332" y="2303"/>
                    <a:pt x="4097" y="3492"/>
                    <a:pt x="3377" y="4075"/>
                  </a:cubicBezTo>
                  <a:cubicBezTo>
                    <a:pt x="2326" y="4927"/>
                    <a:pt x="925" y="4401"/>
                    <a:pt x="897" y="3086"/>
                  </a:cubicBezTo>
                  <a:cubicBezTo>
                    <a:pt x="874" y="2143"/>
                    <a:pt x="-1681" y="-291"/>
                    <a:pt x="1937" y="29"/>
                  </a:cubicBezTo>
                  <a:cubicBezTo>
                    <a:pt x="2914" y="115"/>
                    <a:pt x="3829" y="909"/>
                    <a:pt x="4777" y="1383"/>
                  </a:cubicBezTo>
                  <a:close/>
                </a:path>
              </a:pathLst>
            </a:custGeom>
            <a:grpFill/>
            <a:ln w="5715" cap="flat">
              <a:noFill/>
              <a:prstDash val="solid"/>
              <a:miter/>
            </a:ln>
          </p:spPr>
          <p:txBody>
            <a:bodyPr rtlCol="0" anchor="ctr"/>
            <a:lstStyle/>
            <a:p>
              <a:endParaRPr lang="zh-CN" altLang="en-US"/>
            </a:p>
          </p:txBody>
        </p:sp>
        <p:sp>
          <p:nvSpPr>
            <p:cNvPr id="6374" name="任意多边形: 形状 6373">
              <a:extLst>
                <a:ext uri="{FF2B5EF4-FFF2-40B4-BE49-F238E27FC236}">
                  <a16:creationId xmlns:a16="http://schemas.microsoft.com/office/drawing/2014/main" id="{5845D5D5-651D-A484-EF14-DA7137F452D5}"/>
                </a:ext>
              </a:extLst>
            </p:cNvPr>
            <p:cNvSpPr/>
            <p:nvPr/>
          </p:nvSpPr>
          <p:spPr>
            <a:xfrm>
              <a:off x="4768091" y="4705279"/>
              <a:ext cx="4280" cy="3303"/>
            </a:xfrm>
            <a:custGeom>
              <a:avLst/>
              <a:gdLst>
                <a:gd name="connsiteX0" fmla="*/ 4269 w 4280"/>
                <a:gd name="connsiteY0" fmla="*/ 0 h 3303"/>
                <a:gd name="connsiteX1" fmla="*/ 4281 w 4280"/>
                <a:gd name="connsiteY1" fmla="*/ 3303 h 3303"/>
                <a:gd name="connsiteX2" fmla="*/ 0 w 4280"/>
                <a:gd name="connsiteY2" fmla="*/ 1669 h 3303"/>
                <a:gd name="connsiteX3" fmla="*/ 4269 w 4280"/>
                <a:gd name="connsiteY3" fmla="*/ 0 h 3303"/>
              </a:gdLst>
              <a:ahLst/>
              <a:cxnLst>
                <a:cxn ang="0">
                  <a:pos x="connsiteX0" y="connsiteY0"/>
                </a:cxn>
                <a:cxn ang="0">
                  <a:pos x="connsiteX1" y="connsiteY1"/>
                </a:cxn>
                <a:cxn ang="0">
                  <a:pos x="connsiteX2" y="connsiteY2"/>
                </a:cxn>
                <a:cxn ang="0">
                  <a:pos x="connsiteX3" y="connsiteY3"/>
                </a:cxn>
              </a:cxnLst>
              <a:rect l="l" t="t" r="r" b="b"/>
              <a:pathLst>
                <a:path w="4280" h="3303">
                  <a:moveTo>
                    <a:pt x="4269" y="0"/>
                  </a:moveTo>
                  <a:cubicBezTo>
                    <a:pt x="4275" y="1103"/>
                    <a:pt x="4275" y="2206"/>
                    <a:pt x="4281" y="3303"/>
                  </a:cubicBezTo>
                  <a:cubicBezTo>
                    <a:pt x="2852" y="2761"/>
                    <a:pt x="1429" y="2212"/>
                    <a:pt x="0" y="1669"/>
                  </a:cubicBezTo>
                  <a:cubicBezTo>
                    <a:pt x="1423" y="1114"/>
                    <a:pt x="2846" y="555"/>
                    <a:pt x="4269" y="0"/>
                  </a:cubicBezTo>
                  <a:close/>
                </a:path>
              </a:pathLst>
            </a:custGeom>
            <a:grpFill/>
            <a:ln w="5715" cap="flat">
              <a:noFill/>
              <a:prstDash val="solid"/>
              <a:miter/>
            </a:ln>
          </p:spPr>
          <p:txBody>
            <a:bodyPr rtlCol="0" anchor="ctr"/>
            <a:lstStyle/>
            <a:p>
              <a:endParaRPr lang="zh-CN" altLang="en-US"/>
            </a:p>
          </p:txBody>
        </p:sp>
        <p:sp>
          <p:nvSpPr>
            <p:cNvPr id="6375" name="任意多边形: 形状 6374">
              <a:extLst>
                <a:ext uri="{FF2B5EF4-FFF2-40B4-BE49-F238E27FC236}">
                  <a16:creationId xmlns:a16="http://schemas.microsoft.com/office/drawing/2014/main" id="{C2318D26-B18A-AEB6-DF5F-0BB15AE5F989}"/>
                </a:ext>
              </a:extLst>
            </p:cNvPr>
            <p:cNvSpPr/>
            <p:nvPr/>
          </p:nvSpPr>
          <p:spPr>
            <a:xfrm>
              <a:off x="4772348" y="4708565"/>
              <a:ext cx="2520" cy="6612"/>
            </a:xfrm>
            <a:custGeom>
              <a:avLst/>
              <a:gdLst>
                <a:gd name="connsiteX0" fmla="*/ 0 w 2520"/>
                <a:gd name="connsiteY0" fmla="*/ 0 h 6612"/>
                <a:gd name="connsiteX1" fmla="*/ 0 w 2520"/>
                <a:gd name="connsiteY1" fmla="*/ 6612 h 6612"/>
                <a:gd name="connsiteX2" fmla="*/ 0 w 2520"/>
                <a:gd name="connsiteY2" fmla="*/ 0 h 6612"/>
              </a:gdLst>
              <a:ahLst/>
              <a:cxnLst>
                <a:cxn ang="0">
                  <a:pos x="connsiteX0" y="connsiteY0"/>
                </a:cxn>
                <a:cxn ang="0">
                  <a:pos x="connsiteX1" y="connsiteY1"/>
                </a:cxn>
                <a:cxn ang="0">
                  <a:pos x="connsiteX2" y="connsiteY2"/>
                </a:cxn>
              </a:cxnLst>
              <a:rect l="l" t="t" r="r" b="b"/>
              <a:pathLst>
                <a:path w="2520" h="6612">
                  <a:moveTo>
                    <a:pt x="0" y="0"/>
                  </a:moveTo>
                  <a:cubicBezTo>
                    <a:pt x="3366" y="2206"/>
                    <a:pt x="3355" y="4406"/>
                    <a:pt x="0" y="6612"/>
                  </a:cubicBezTo>
                  <a:cubicBezTo>
                    <a:pt x="0" y="4406"/>
                    <a:pt x="0" y="2206"/>
                    <a:pt x="0" y="0"/>
                  </a:cubicBezTo>
                  <a:close/>
                </a:path>
              </a:pathLst>
            </a:custGeom>
            <a:grpFill/>
            <a:ln w="5715" cap="flat">
              <a:noFill/>
              <a:prstDash val="solid"/>
              <a:miter/>
            </a:ln>
          </p:spPr>
          <p:txBody>
            <a:bodyPr rtlCol="0" anchor="ctr"/>
            <a:lstStyle/>
            <a:p>
              <a:endParaRPr lang="zh-CN" altLang="en-US"/>
            </a:p>
          </p:txBody>
        </p:sp>
        <p:sp>
          <p:nvSpPr>
            <p:cNvPr id="6376" name="任意多边形: 形状 6375">
              <a:extLst>
                <a:ext uri="{FF2B5EF4-FFF2-40B4-BE49-F238E27FC236}">
                  <a16:creationId xmlns:a16="http://schemas.microsoft.com/office/drawing/2014/main" id="{F7482B72-A6E0-087C-C0E4-CBFD6BB6C594}"/>
                </a:ext>
              </a:extLst>
            </p:cNvPr>
            <p:cNvSpPr/>
            <p:nvPr/>
          </p:nvSpPr>
          <p:spPr>
            <a:xfrm>
              <a:off x="4754501" y="4721738"/>
              <a:ext cx="1405" cy="1304"/>
            </a:xfrm>
            <a:custGeom>
              <a:avLst/>
              <a:gdLst>
                <a:gd name="connsiteX0" fmla="*/ 1400 w 1405"/>
                <a:gd name="connsiteY0" fmla="*/ 0 h 1304"/>
                <a:gd name="connsiteX1" fmla="*/ 663 w 1405"/>
                <a:gd name="connsiteY1" fmla="*/ 1303 h 1304"/>
                <a:gd name="connsiteX2" fmla="*/ 1406 w 1405"/>
                <a:gd name="connsiteY2" fmla="*/ 0 h 1304"/>
                <a:gd name="connsiteX3" fmla="*/ 1400 w 1405"/>
                <a:gd name="connsiteY3" fmla="*/ 0 h 1304"/>
              </a:gdLst>
              <a:ahLst/>
              <a:cxnLst>
                <a:cxn ang="0">
                  <a:pos x="connsiteX0" y="connsiteY0"/>
                </a:cxn>
                <a:cxn ang="0">
                  <a:pos x="connsiteX1" y="connsiteY1"/>
                </a:cxn>
                <a:cxn ang="0">
                  <a:pos x="connsiteX2" y="connsiteY2"/>
                </a:cxn>
                <a:cxn ang="0">
                  <a:pos x="connsiteX3" y="connsiteY3"/>
                </a:cxn>
              </a:cxnLst>
              <a:rect l="l" t="t" r="r" b="b"/>
              <a:pathLst>
                <a:path w="1405" h="1304">
                  <a:moveTo>
                    <a:pt x="1400" y="0"/>
                  </a:moveTo>
                  <a:cubicBezTo>
                    <a:pt x="1149" y="457"/>
                    <a:pt x="806" y="1337"/>
                    <a:pt x="663" y="1303"/>
                  </a:cubicBezTo>
                  <a:cubicBezTo>
                    <a:pt x="-429" y="1052"/>
                    <a:pt x="-166" y="543"/>
                    <a:pt x="1406" y="0"/>
                  </a:cubicBezTo>
                  <a:lnTo>
                    <a:pt x="1400" y="0"/>
                  </a:lnTo>
                  <a:close/>
                </a:path>
              </a:pathLst>
            </a:custGeom>
            <a:grpFill/>
            <a:ln w="5715" cap="flat">
              <a:noFill/>
              <a:prstDash val="solid"/>
              <a:miter/>
            </a:ln>
          </p:spPr>
          <p:txBody>
            <a:bodyPr rtlCol="0" anchor="ctr"/>
            <a:lstStyle/>
            <a:p>
              <a:endParaRPr lang="zh-CN" altLang="en-US"/>
            </a:p>
          </p:txBody>
        </p:sp>
        <p:sp>
          <p:nvSpPr>
            <p:cNvPr id="6377" name="任意多边形: 形状 6376">
              <a:extLst>
                <a:ext uri="{FF2B5EF4-FFF2-40B4-BE49-F238E27FC236}">
                  <a16:creationId xmlns:a16="http://schemas.microsoft.com/office/drawing/2014/main" id="{1889BE7F-C270-482E-BEA0-78180423004E}"/>
                </a:ext>
              </a:extLst>
            </p:cNvPr>
            <p:cNvSpPr/>
            <p:nvPr/>
          </p:nvSpPr>
          <p:spPr>
            <a:xfrm>
              <a:off x="4755901" y="4720446"/>
              <a:ext cx="1399" cy="1292"/>
            </a:xfrm>
            <a:custGeom>
              <a:avLst/>
              <a:gdLst>
                <a:gd name="connsiteX0" fmla="*/ 12 w 1399"/>
                <a:gd name="connsiteY0" fmla="*/ 1293 h 1292"/>
                <a:gd name="connsiteX1" fmla="*/ 743 w 1399"/>
                <a:gd name="connsiteY1" fmla="*/ 1 h 1292"/>
                <a:gd name="connsiteX2" fmla="*/ 0 w 1399"/>
                <a:gd name="connsiteY2" fmla="*/ 1293 h 1292"/>
                <a:gd name="connsiteX3" fmla="*/ 12 w 1399"/>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9" h="1292">
                  <a:moveTo>
                    <a:pt x="12" y="1293"/>
                  </a:moveTo>
                  <a:cubicBezTo>
                    <a:pt x="263" y="841"/>
                    <a:pt x="606" y="-33"/>
                    <a:pt x="743" y="1"/>
                  </a:cubicBezTo>
                  <a:cubicBezTo>
                    <a:pt x="1829" y="247"/>
                    <a:pt x="1560" y="750"/>
                    <a:pt x="0" y="1293"/>
                  </a:cubicBezTo>
                  <a:lnTo>
                    <a:pt x="12" y="1293"/>
                  </a:lnTo>
                  <a:close/>
                </a:path>
              </a:pathLst>
            </a:custGeom>
            <a:grpFill/>
            <a:ln w="5715" cap="flat">
              <a:noFill/>
              <a:prstDash val="solid"/>
              <a:miter/>
            </a:ln>
          </p:spPr>
          <p:txBody>
            <a:bodyPr rtlCol="0" anchor="ctr"/>
            <a:lstStyle/>
            <a:p>
              <a:endParaRPr lang="zh-CN" altLang="en-US"/>
            </a:p>
          </p:txBody>
        </p:sp>
        <p:sp>
          <p:nvSpPr>
            <p:cNvPr id="6378" name="任意多边形: 形状 6377">
              <a:extLst>
                <a:ext uri="{FF2B5EF4-FFF2-40B4-BE49-F238E27FC236}">
                  <a16:creationId xmlns:a16="http://schemas.microsoft.com/office/drawing/2014/main" id="{F3877732-7DD2-F9F3-2FAC-0E2F51BF1D09}"/>
                </a:ext>
              </a:extLst>
            </p:cNvPr>
            <p:cNvSpPr/>
            <p:nvPr/>
          </p:nvSpPr>
          <p:spPr>
            <a:xfrm>
              <a:off x="4769062" y="4715160"/>
              <a:ext cx="3309" cy="3314"/>
            </a:xfrm>
            <a:custGeom>
              <a:avLst/>
              <a:gdLst>
                <a:gd name="connsiteX0" fmla="*/ 3309 w 3309"/>
                <a:gd name="connsiteY0" fmla="*/ 0 h 3314"/>
                <a:gd name="connsiteX1" fmla="*/ 0 w 3309"/>
                <a:gd name="connsiteY1" fmla="*/ 3315 h 3314"/>
                <a:gd name="connsiteX2" fmla="*/ 3309 w 3309"/>
                <a:gd name="connsiteY2" fmla="*/ 0 h 3314"/>
              </a:gdLst>
              <a:ahLst/>
              <a:cxnLst>
                <a:cxn ang="0">
                  <a:pos x="connsiteX0" y="connsiteY0"/>
                </a:cxn>
                <a:cxn ang="0">
                  <a:pos x="connsiteX1" y="connsiteY1"/>
                </a:cxn>
                <a:cxn ang="0">
                  <a:pos x="connsiteX2" y="connsiteY2"/>
                </a:cxn>
              </a:cxnLst>
              <a:rect l="l" t="t" r="r" b="b"/>
              <a:pathLst>
                <a:path w="3309" h="3314">
                  <a:moveTo>
                    <a:pt x="3309" y="0"/>
                  </a:moveTo>
                  <a:cubicBezTo>
                    <a:pt x="2206" y="1103"/>
                    <a:pt x="1103" y="2206"/>
                    <a:pt x="0" y="3315"/>
                  </a:cubicBezTo>
                  <a:cubicBezTo>
                    <a:pt x="1103" y="2206"/>
                    <a:pt x="2206" y="1103"/>
                    <a:pt x="3309" y="0"/>
                  </a:cubicBezTo>
                  <a:close/>
                </a:path>
              </a:pathLst>
            </a:custGeom>
            <a:grpFill/>
            <a:ln w="5715" cap="flat">
              <a:noFill/>
              <a:prstDash val="solid"/>
              <a:miter/>
            </a:ln>
          </p:spPr>
          <p:txBody>
            <a:bodyPr rtlCol="0" anchor="ctr"/>
            <a:lstStyle/>
            <a:p>
              <a:endParaRPr lang="zh-CN" altLang="en-US"/>
            </a:p>
          </p:txBody>
        </p:sp>
        <p:sp>
          <p:nvSpPr>
            <p:cNvPr id="6379" name="任意多边形: 形状 6378">
              <a:extLst>
                <a:ext uri="{FF2B5EF4-FFF2-40B4-BE49-F238E27FC236}">
                  <a16:creationId xmlns:a16="http://schemas.microsoft.com/office/drawing/2014/main" id="{50B8FB74-74A5-9BBD-14C5-7C4F56DCE246}"/>
                </a:ext>
              </a:extLst>
            </p:cNvPr>
            <p:cNvSpPr/>
            <p:nvPr/>
          </p:nvSpPr>
          <p:spPr>
            <a:xfrm>
              <a:off x="4723022" y="4690763"/>
              <a:ext cx="1371" cy="1371"/>
            </a:xfrm>
            <a:custGeom>
              <a:avLst/>
              <a:gdLst>
                <a:gd name="connsiteX0" fmla="*/ 0 w 1371"/>
                <a:gd name="connsiteY0" fmla="*/ 1372 h 1371"/>
                <a:gd name="connsiteX1" fmla="*/ 754 w 1371"/>
                <a:gd name="connsiteY1" fmla="*/ 0 h 1371"/>
                <a:gd name="connsiteX2" fmla="*/ 1372 w 1371"/>
                <a:gd name="connsiteY2" fmla="*/ 617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7"/>
                  </a:lnTo>
                  <a:close/>
                </a:path>
              </a:pathLst>
            </a:custGeom>
            <a:grpFill/>
            <a:ln w="5715" cap="flat">
              <a:noFill/>
              <a:prstDash val="solid"/>
              <a:miter/>
            </a:ln>
          </p:spPr>
          <p:txBody>
            <a:bodyPr rtlCol="0" anchor="ctr"/>
            <a:lstStyle/>
            <a:p>
              <a:endParaRPr lang="zh-CN" altLang="en-US"/>
            </a:p>
          </p:txBody>
        </p:sp>
        <p:sp>
          <p:nvSpPr>
            <p:cNvPr id="6380" name="任意多边形: 形状 6379">
              <a:extLst>
                <a:ext uri="{FF2B5EF4-FFF2-40B4-BE49-F238E27FC236}">
                  <a16:creationId xmlns:a16="http://schemas.microsoft.com/office/drawing/2014/main" id="{A7F0ED4D-D1A3-DF54-DC07-624E4731B37B}"/>
                </a:ext>
              </a:extLst>
            </p:cNvPr>
            <p:cNvSpPr/>
            <p:nvPr/>
          </p:nvSpPr>
          <p:spPr>
            <a:xfrm>
              <a:off x="4578353" y="5037521"/>
              <a:ext cx="11206" cy="11962"/>
            </a:xfrm>
            <a:custGeom>
              <a:avLst/>
              <a:gdLst>
                <a:gd name="connsiteX0" fmla="*/ 0 w 11206"/>
                <a:gd name="connsiteY0" fmla="*/ 3281 h 11962"/>
                <a:gd name="connsiteX1" fmla="*/ 9841 w 11206"/>
                <a:gd name="connsiteY1" fmla="*/ 0 h 11962"/>
                <a:gd name="connsiteX2" fmla="*/ 10573 w 11206"/>
                <a:gd name="connsiteY2" fmla="*/ 4612 h 11962"/>
                <a:gd name="connsiteX3" fmla="*/ 7504 w 11206"/>
                <a:gd name="connsiteY3" fmla="*/ 11881 h 11962"/>
                <a:gd name="connsiteX4" fmla="*/ 2840 w 11206"/>
                <a:gd name="connsiteY4" fmla="*/ 6841 h 11962"/>
                <a:gd name="connsiteX5" fmla="*/ 0 w 11206"/>
                <a:gd name="connsiteY5" fmla="*/ 3281 h 11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06" h="11962">
                  <a:moveTo>
                    <a:pt x="0" y="3281"/>
                  </a:moveTo>
                  <a:cubicBezTo>
                    <a:pt x="2355" y="-588"/>
                    <a:pt x="6241" y="120"/>
                    <a:pt x="9841" y="0"/>
                  </a:cubicBezTo>
                  <a:cubicBezTo>
                    <a:pt x="10070" y="1543"/>
                    <a:pt x="10053" y="3172"/>
                    <a:pt x="10573" y="4612"/>
                  </a:cubicBezTo>
                  <a:cubicBezTo>
                    <a:pt x="11841" y="8110"/>
                    <a:pt x="11390" y="11133"/>
                    <a:pt x="7504" y="11881"/>
                  </a:cubicBezTo>
                  <a:cubicBezTo>
                    <a:pt x="4161" y="12527"/>
                    <a:pt x="3829" y="9184"/>
                    <a:pt x="2840" y="6841"/>
                  </a:cubicBezTo>
                  <a:cubicBezTo>
                    <a:pt x="2274" y="5498"/>
                    <a:pt x="971" y="4458"/>
                    <a:pt x="0" y="3281"/>
                  </a:cubicBezTo>
                  <a:close/>
                </a:path>
              </a:pathLst>
            </a:custGeom>
            <a:grpFill/>
            <a:ln w="5715" cap="flat">
              <a:noFill/>
              <a:prstDash val="solid"/>
              <a:miter/>
            </a:ln>
          </p:spPr>
          <p:txBody>
            <a:bodyPr rtlCol="0" anchor="ctr"/>
            <a:lstStyle/>
            <a:p>
              <a:endParaRPr lang="zh-CN" altLang="en-US"/>
            </a:p>
          </p:txBody>
        </p:sp>
        <p:sp>
          <p:nvSpPr>
            <p:cNvPr id="6381" name="任意多边形: 形状 6380">
              <a:extLst>
                <a:ext uri="{FF2B5EF4-FFF2-40B4-BE49-F238E27FC236}">
                  <a16:creationId xmlns:a16="http://schemas.microsoft.com/office/drawing/2014/main" id="{5B0B28A6-35D5-F026-E55D-02B2504A681E}"/>
                </a:ext>
              </a:extLst>
            </p:cNvPr>
            <p:cNvSpPr/>
            <p:nvPr/>
          </p:nvSpPr>
          <p:spPr>
            <a:xfrm>
              <a:off x="4632233" y="5014455"/>
              <a:ext cx="8624" cy="7235"/>
            </a:xfrm>
            <a:custGeom>
              <a:avLst/>
              <a:gdLst>
                <a:gd name="connsiteX0" fmla="*/ 8625 w 8624"/>
                <a:gd name="connsiteY0" fmla="*/ 0 h 7235"/>
                <a:gd name="connsiteX1" fmla="*/ 1613 w 8624"/>
                <a:gd name="connsiteY1" fmla="*/ 7052 h 7235"/>
                <a:gd name="connsiteX2" fmla="*/ 1 w 8624"/>
                <a:gd name="connsiteY2" fmla="*/ 4469 h 7235"/>
                <a:gd name="connsiteX3" fmla="*/ 8625 w 8624"/>
                <a:gd name="connsiteY3" fmla="*/ 0 h 7235"/>
              </a:gdLst>
              <a:ahLst/>
              <a:cxnLst>
                <a:cxn ang="0">
                  <a:pos x="connsiteX0" y="connsiteY0"/>
                </a:cxn>
                <a:cxn ang="0">
                  <a:pos x="connsiteX1" y="connsiteY1"/>
                </a:cxn>
                <a:cxn ang="0">
                  <a:pos x="connsiteX2" y="connsiteY2"/>
                </a:cxn>
                <a:cxn ang="0">
                  <a:pos x="connsiteX3" y="connsiteY3"/>
                </a:cxn>
              </a:cxnLst>
              <a:rect l="l" t="t" r="r" b="b"/>
              <a:pathLst>
                <a:path w="8624" h="7235">
                  <a:moveTo>
                    <a:pt x="8625" y="0"/>
                  </a:moveTo>
                  <a:cubicBezTo>
                    <a:pt x="6305" y="2475"/>
                    <a:pt x="7442" y="8344"/>
                    <a:pt x="1613" y="7052"/>
                  </a:cubicBezTo>
                  <a:cubicBezTo>
                    <a:pt x="892" y="6892"/>
                    <a:pt x="-33" y="5344"/>
                    <a:pt x="1" y="4469"/>
                  </a:cubicBezTo>
                  <a:cubicBezTo>
                    <a:pt x="264" y="-1846"/>
                    <a:pt x="5339" y="834"/>
                    <a:pt x="8625" y="0"/>
                  </a:cubicBezTo>
                  <a:close/>
                </a:path>
              </a:pathLst>
            </a:custGeom>
            <a:grpFill/>
            <a:ln w="5715" cap="flat">
              <a:noFill/>
              <a:prstDash val="solid"/>
              <a:miter/>
            </a:ln>
          </p:spPr>
          <p:txBody>
            <a:bodyPr rtlCol="0" anchor="ctr"/>
            <a:lstStyle/>
            <a:p>
              <a:endParaRPr lang="zh-CN" altLang="en-US"/>
            </a:p>
          </p:txBody>
        </p:sp>
        <p:sp>
          <p:nvSpPr>
            <p:cNvPr id="6382" name="任意多边形: 形状 6381">
              <a:extLst>
                <a:ext uri="{FF2B5EF4-FFF2-40B4-BE49-F238E27FC236}">
                  <a16:creationId xmlns:a16="http://schemas.microsoft.com/office/drawing/2014/main" id="{A22F3CAF-9025-1D0D-3EFC-347A6A6AB72C}"/>
                </a:ext>
              </a:extLst>
            </p:cNvPr>
            <p:cNvSpPr/>
            <p:nvPr/>
          </p:nvSpPr>
          <p:spPr>
            <a:xfrm>
              <a:off x="4591474" y="5037526"/>
              <a:ext cx="1297" cy="1399"/>
            </a:xfrm>
            <a:custGeom>
              <a:avLst/>
              <a:gdLst>
                <a:gd name="connsiteX0" fmla="*/ 0 w 1297"/>
                <a:gd name="connsiteY0" fmla="*/ 0 h 1399"/>
                <a:gd name="connsiteX1" fmla="*/ 1297 w 1297"/>
                <a:gd name="connsiteY1" fmla="*/ 732 h 1399"/>
                <a:gd name="connsiteX2" fmla="*/ 6 w 1297"/>
                <a:gd name="connsiteY2" fmla="*/ 0 h 1399"/>
                <a:gd name="connsiteX3" fmla="*/ 0 w 1297"/>
                <a:gd name="connsiteY3" fmla="*/ 0 h 1399"/>
              </a:gdLst>
              <a:ahLst/>
              <a:cxnLst>
                <a:cxn ang="0">
                  <a:pos x="connsiteX0" y="connsiteY0"/>
                </a:cxn>
                <a:cxn ang="0">
                  <a:pos x="connsiteX1" y="connsiteY1"/>
                </a:cxn>
                <a:cxn ang="0">
                  <a:pos x="connsiteX2" y="connsiteY2"/>
                </a:cxn>
                <a:cxn ang="0">
                  <a:pos x="connsiteX3" y="connsiteY3"/>
                </a:cxn>
              </a:cxnLst>
              <a:rect l="l" t="t" r="r" b="b"/>
              <a:pathLst>
                <a:path w="1297" h="1399">
                  <a:moveTo>
                    <a:pt x="0" y="0"/>
                  </a:moveTo>
                  <a:cubicBezTo>
                    <a:pt x="457" y="251"/>
                    <a:pt x="1326" y="589"/>
                    <a:pt x="1297" y="732"/>
                  </a:cubicBezTo>
                  <a:cubicBezTo>
                    <a:pt x="1063" y="1829"/>
                    <a:pt x="554" y="1566"/>
                    <a:pt x="6" y="0"/>
                  </a:cubicBezTo>
                  <a:lnTo>
                    <a:pt x="0" y="0"/>
                  </a:lnTo>
                  <a:close/>
                </a:path>
              </a:pathLst>
            </a:custGeom>
            <a:grpFill/>
            <a:ln w="5715" cap="flat">
              <a:noFill/>
              <a:prstDash val="solid"/>
              <a:miter/>
            </a:ln>
          </p:spPr>
          <p:txBody>
            <a:bodyPr rtlCol="0" anchor="ctr"/>
            <a:lstStyle/>
            <a:p>
              <a:endParaRPr lang="zh-CN" altLang="en-US"/>
            </a:p>
          </p:txBody>
        </p:sp>
        <p:sp>
          <p:nvSpPr>
            <p:cNvPr id="6383" name="任意多边形: 形状 6382">
              <a:extLst>
                <a:ext uri="{FF2B5EF4-FFF2-40B4-BE49-F238E27FC236}">
                  <a16:creationId xmlns:a16="http://schemas.microsoft.com/office/drawing/2014/main" id="{CC1C9E9E-5B8B-D755-733F-EBE037C56A0E}"/>
                </a:ext>
              </a:extLst>
            </p:cNvPr>
            <p:cNvSpPr/>
            <p:nvPr/>
          </p:nvSpPr>
          <p:spPr>
            <a:xfrm>
              <a:off x="4550639" y="4925672"/>
              <a:ext cx="5630" cy="5776"/>
            </a:xfrm>
            <a:custGeom>
              <a:avLst/>
              <a:gdLst>
                <a:gd name="connsiteX0" fmla="*/ 1368 w 5630"/>
                <a:gd name="connsiteY0" fmla="*/ 29 h 5776"/>
                <a:gd name="connsiteX1" fmla="*/ 5580 w 5630"/>
                <a:gd name="connsiteY1" fmla="*/ 2807 h 5776"/>
                <a:gd name="connsiteX2" fmla="*/ 1019 w 5630"/>
                <a:gd name="connsiteY2" fmla="*/ 5378 h 5776"/>
                <a:gd name="connsiteX3" fmla="*/ 1391 w 5630"/>
                <a:gd name="connsiteY3" fmla="*/ 1 h 5776"/>
                <a:gd name="connsiteX4" fmla="*/ 1368 w 5630"/>
                <a:gd name="connsiteY4" fmla="*/ 29 h 5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0" h="5776">
                  <a:moveTo>
                    <a:pt x="1368" y="29"/>
                  </a:moveTo>
                  <a:cubicBezTo>
                    <a:pt x="3174" y="406"/>
                    <a:pt x="6049" y="-245"/>
                    <a:pt x="5580" y="2807"/>
                  </a:cubicBezTo>
                  <a:cubicBezTo>
                    <a:pt x="5266" y="4853"/>
                    <a:pt x="3014" y="6584"/>
                    <a:pt x="1019" y="5378"/>
                  </a:cubicBezTo>
                  <a:cubicBezTo>
                    <a:pt x="-1358" y="3944"/>
                    <a:pt x="1134" y="1830"/>
                    <a:pt x="1391" y="1"/>
                  </a:cubicBezTo>
                  <a:cubicBezTo>
                    <a:pt x="1391" y="-5"/>
                    <a:pt x="1368" y="29"/>
                    <a:pt x="1368" y="29"/>
                  </a:cubicBezTo>
                  <a:close/>
                </a:path>
              </a:pathLst>
            </a:custGeom>
            <a:grpFill/>
            <a:ln w="5715" cap="flat">
              <a:noFill/>
              <a:prstDash val="solid"/>
              <a:miter/>
            </a:ln>
          </p:spPr>
          <p:txBody>
            <a:bodyPr rtlCol="0" anchor="ctr"/>
            <a:lstStyle/>
            <a:p>
              <a:endParaRPr lang="zh-CN" altLang="en-US"/>
            </a:p>
          </p:txBody>
        </p:sp>
        <p:sp>
          <p:nvSpPr>
            <p:cNvPr id="6384" name="任意多边形: 形状 6383">
              <a:extLst>
                <a:ext uri="{FF2B5EF4-FFF2-40B4-BE49-F238E27FC236}">
                  <a16:creationId xmlns:a16="http://schemas.microsoft.com/office/drawing/2014/main" id="{DB6B0497-5B43-3E00-67B2-8B3DEC101447}"/>
                </a:ext>
              </a:extLst>
            </p:cNvPr>
            <p:cNvSpPr/>
            <p:nvPr/>
          </p:nvSpPr>
          <p:spPr>
            <a:xfrm>
              <a:off x="4538862" y="507563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6385" name="任意多边形: 形状 6384">
              <a:extLst>
                <a:ext uri="{FF2B5EF4-FFF2-40B4-BE49-F238E27FC236}">
                  <a16:creationId xmlns:a16="http://schemas.microsoft.com/office/drawing/2014/main" id="{43CD8437-9E7A-E15A-0ED8-44E4DC0AF465}"/>
                </a:ext>
              </a:extLst>
            </p:cNvPr>
            <p:cNvSpPr/>
            <p:nvPr/>
          </p:nvSpPr>
          <p:spPr>
            <a:xfrm>
              <a:off x="4488104" y="4988200"/>
              <a:ext cx="8015" cy="6577"/>
            </a:xfrm>
            <a:custGeom>
              <a:avLst/>
              <a:gdLst>
                <a:gd name="connsiteX0" fmla="*/ 8016 w 8015"/>
                <a:gd name="connsiteY0" fmla="*/ 3286 h 6577"/>
                <a:gd name="connsiteX1" fmla="*/ 4724 w 8015"/>
                <a:gd name="connsiteY1" fmla="*/ 6578 h 6577"/>
                <a:gd name="connsiteX2" fmla="*/ 1426 w 8015"/>
                <a:gd name="connsiteY2" fmla="*/ 6561 h 6577"/>
                <a:gd name="connsiteX3" fmla="*/ 1478 w 8015"/>
                <a:gd name="connsiteY3" fmla="*/ 0 h 6577"/>
                <a:gd name="connsiteX4" fmla="*/ 8016 w 8015"/>
                <a:gd name="connsiteY4" fmla="*/ 3286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5" h="6577">
                  <a:moveTo>
                    <a:pt x="8016" y="3286"/>
                  </a:moveTo>
                  <a:cubicBezTo>
                    <a:pt x="6919" y="4384"/>
                    <a:pt x="5821" y="5481"/>
                    <a:pt x="4724" y="6578"/>
                  </a:cubicBezTo>
                  <a:cubicBezTo>
                    <a:pt x="3627" y="6572"/>
                    <a:pt x="2524" y="6566"/>
                    <a:pt x="1426" y="6561"/>
                  </a:cubicBezTo>
                  <a:cubicBezTo>
                    <a:pt x="-345" y="4361"/>
                    <a:pt x="-620" y="2172"/>
                    <a:pt x="1478" y="0"/>
                  </a:cubicBezTo>
                  <a:cubicBezTo>
                    <a:pt x="4175" y="63"/>
                    <a:pt x="6610" y="646"/>
                    <a:pt x="8016" y="3286"/>
                  </a:cubicBezTo>
                  <a:close/>
                </a:path>
              </a:pathLst>
            </a:custGeom>
            <a:grpFill/>
            <a:ln w="5715" cap="flat">
              <a:noFill/>
              <a:prstDash val="solid"/>
              <a:miter/>
            </a:ln>
          </p:spPr>
          <p:txBody>
            <a:bodyPr rtlCol="0" anchor="ctr"/>
            <a:lstStyle/>
            <a:p>
              <a:endParaRPr lang="zh-CN" altLang="en-US"/>
            </a:p>
          </p:txBody>
        </p:sp>
        <p:sp>
          <p:nvSpPr>
            <p:cNvPr id="6386" name="任意多边形: 形状 6385">
              <a:extLst>
                <a:ext uri="{FF2B5EF4-FFF2-40B4-BE49-F238E27FC236}">
                  <a16:creationId xmlns:a16="http://schemas.microsoft.com/office/drawing/2014/main" id="{01C6F895-60E7-11B0-B11E-3BB0A6F5B059}"/>
                </a:ext>
              </a:extLst>
            </p:cNvPr>
            <p:cNvSpPr/>
            <p:nvPr/>
          </p:nvSpPr>
          <p:spPr>
            <a:xfrm>
              <a:off x="4486250" y="4988200"/>
              <a:ext cx="3326" cy="6560"/>
            </a:xfrm>
            <a:custGeom>
              <a:avLst/>
              <a:gdLst>
                <a:gd name="connsiteX0" fmla="*/ 3326 w 3326"/>
                <a:gd name="connsiteY0" fmla="*/ 0 h 6560"/>
                <a:gd name="connsiteX1" fmla="*/ 3275 w 3326"/>
                <a:gd name="connsiteY1" fmla="*/ 6561 h 6560"/>
                <a:gd name="connsiteX2" fmla="*/ 0 w 3326"/>
                <a:gd name="connsiteY2" fmla="*/ 0 h 6560"/>
                <a:gd name="connsiteX3" fmla="*/ 3326 w 3326"/>
                <a:gd name="connsiteY3" fmla="*/ 0 h 6560"/>
              </a:gdLst>
              <a:ahLst/>
              <a:cxnLst>
                <a:cxn ang="0">
                  <a:pos x="connsiteX0" y="connsiteY0"/>
                </a:cxn>
                <a:cxn ang="0">
                  <a:pos x="connsiteX1" y="connsiteY1"/>
                </a:cxn>
                <a:cxn ang="0">
                  <a:pos x="connsiteX2" y="connsiteY2"/>
                </a:cxn>
                <a:cxn ang="0">
                  <a:pos x="connsiteX3" y="connsiteY3"/>
                </a:cxn>
              </a:cxnLst>
              <a:rect l="l" t="t" r="r" b="b"/>
              <a:pathLst>
                <a:path w="3326" h="6560">
                  <a:moveTo>
                    <a:pt x="3326" y="0"/>
                  </a:moveTo>
                  <a:cubicBezTo>
                    <a:pt x="3309" y="2189"/>
                    <a:pt x="3292" y="4378"/>
                    <a:pt x="3275" y="6561"/>
                  </a:cubicBezTo>
                  <a:cubicBezTo>
                    <a:pt x="634" y="5144"/>
                    <a:pt x="57" y="2703"/>
                    <a:pt x="0" y="0"/>
                  </a:cubicBezTo>
                  <a:cubicBezTo>
                    <a:pt x="1109" y="0"/>
                    <a:pt x="2217" y="0"/>
                    <a:pt x="3326" y="0"/>
                  </a:cubicBezTo>
                  <a:close/>
                </a:path>
              </a:pathLst>
            </a:custGeom>
            <a:grpFill/>
            <a:ln w="5715" cap="flat">
              <a:noFill/>
              <a:prstDash val="solid"/>
              <a:miter/>
            </a:ln>
          </p:spPr>
          <p:txBody>
            <a:bodyPr rtlCol="0" anchor="ctr"/>
            <a:lstStyle/>
            <a:p>
              <a:endParaRPr lang="zh-CN" altLang="en-US"/>
            </a:p>
          </p:txBody>
        </p:sp>
        <p:sp>
          <p:nvSpPr>
            <p:cNvPr id="6387" name="任意多边形: 形状 6386">
              <a:extLst>
                <a:ext uri="{FF2B5EF4-FFF2-40B4-BE49-F238E27FC236}">
                  <a16:creationId xmlns:a16="http://schemas.microsoft.com/office/drawing/2014/main" id="{F01B6C49-EB77-370B-185E-1B3C1873175F}"/>
                </a:ext>
              </a:extLst>
            </p:cNvPr>
            <p:cNvSpPr/>
            <p:nvPr/>
          </p:nvSpPr>
          <p:spPr>
            <a:xfrm>
              <a:off x="4633340" y="4946179"/>
              <a:ext cx="1738" cy="1684"/>
            </a:xfrm>
            <a:custGeom>
              <a:avLst/>
              <a:gdLst>
                <a:gd name="connsiteX0" fmla="*/ 1722 w 1738"/>
                <a:gd name="connsiteY0" fmla="*/ 1273 h 1684"/>
                <a:gd name="connsiteX1" fmla="*/ 334 w 1738"/>
                <a:gd name="connsiteY1" fmla="*/ 1684 h 1684"/>
                <a:gd name="connsiteX2" fmla="*/ 25 w 1738"/>
                <a:gd name="connsiteY2" fmla="*/ 513 h 1684"/>
                <a:gd name="connsiteX3" fmla="*/ 1722 w 1738"/>
                <a:gd name="connsiteY3" fmla="*/ 1273 h 1684"/>
              </a:gdLst>
              <a:ahLst/>
              <a:cxnLst>
                <a:cxn ang="0">
                  <a:pos x="connsiteX0" y="connsiteY0"/>
                </a:cxn>
                <a:cxn ang="0">
                  <a:pos x="connsiteX1" y="connsiteY1"/>
                </a:cxn>
                <a:cxn ang="0">
                  <a:pos x="connsiteX2" y="connsiteY2"/>
                </a:cxn>
                <a:cxn ang="0">
                  <a:pos x="connsiteX3" y="connsiteY3"/>
                </a:cxn>
              </a:cxnLst>
              <a:rect l="l" t="t" r="r" b="b"/>
              <a:pathLst>
                <a:path w="1738" h="1684">
                  <a:moveTo>
                    <a:pt x="1722" y="1273"/>
                  </a:moveTo>
                  <a:cubicBezTo>
                    <a:pt x="1259" y="1410"/>
                    <a:pt x="796" y="1547"/>
                    <a:pt x="334" y="1684"/>
                  </a:cubicBezTo>
                  <a:cubicBezTo>
                    <a:pt x="219" y="1279"/>
                    <a:pt x="-89" y="598"/>
                    <a:pt x="25" y="513"/>
                  </a:cubicBezTo>
                  <a:cubicBezTo>
                    <a:pt x="1254" y="-385"/>
                    <a:pt x="1848" y="-87"/>
                    <a:pt x="1722" y="1273"/>
                  </a:cubicBezTo>
                  <a:close/>
                </a:path>
              </a:pathLst>
            </a:custGeom>
            <a:grpFill/>
            <a:ln w="5715" cap="flat">
              <a:noFill/>
              <a:prstDash val="solid"/>
              <a:miter/>
            </a:ln>
          </p:spPr>
          <p:txBody>
            <a:bodyPr rtlCol="0" anchor="ctr"/>
            <a:lstStyle/>
            <a:p>
              <a:endParaRPr lang="zh-CN" altLang="en-US"/>
            </a:p>
          </p:txBody>
        </p:sp>
        <p:sp>
          <p:nvSpPr>
            <p:cNvPr id="6388" name="任意多边形: 形状 6387">
              <a:extLst>
                <a:ext uri="{FF2B5EF4-FFF2-40B4-BE49-F238E27FC236}">
                  <a16:creationId xmlns:a16="http://schemas.microsoft.com/office/drawing/2014/main" id="{6245D16B-4E21-0A3F-87BE-F2CDBB71F361}"/>
                </a:ext>
              </a:extLst>
            </p:cNvPr>
            <p:cNvSpPr/>
            <p:nvPr/>
          </p:nvSpPr>
          <p:spPr>
            <a:xfrm>
              <a:off x="4630994" y="4958574"/>
              <a:ext cx="3194" cy="6634"/>
            </a:xfrm>
            <a:custGeom>
              <a:avLst/>
              <a:gdLst>
                <a:gd name="connsiteX0" fmla="*/ 3195 w 3194"/>
                <a:gd name="connsiteY0" fmla="*/ 0 h 6634"/>
                <a:gd name="connsiteX1" fmla="*/ 0 w 3194"/>
                <a:gd name="connsiteY1" fmla="*/ 6635 h 6634"/>
                <a:gd name="connsiteX2" fmla="*/ 3195 w 3194"/>
                <a:gd name="connsiteY2" fmla="*/ 0 h 6634"/>
              </a:gdLst>
              <a:ahLst/>
              <a:cxnLst>
                <a:cxn ang="0">
                  <a:pos x="connsiteX0" y="connsiteY0"/>
                </a:cxn>
                <a:cxn ang="0">
                  <a:pos x="connsiteX1" y="connsiteY1"/>
                </a:cxn>
                <a:cxn ang="0">
                  <a:pos x="connsiteX2" y="connsiteY2"/>
                </a:cxn>
              </a:cxnLst>
              <a:rect l="l" t="t" r="r" b="b"/>
              <a:pathLst>
                <a:path w="3194" h="6634">
                  <a:moveTo>
                    <a:pt x="3195" y="0"/>
                  </a:moveTo>
                  <a:cubicBezTo>
                    <a:pt x="3160" y="2709"/>
                    <a:pt x="2583" y="5155"/>
                    <a:pt x="0" y="6635"/>
                  </a:cubicBezTo>
                  <a:cubicBezTo>
                    <a:pt x="0" y="3909"/>
                    <a:pt x="583" y="1463"/>
                    <a:pt x="3195" y="0"/>
                  </a:cubicBezTo>
                  <a:close/>
                </a:path>
              </a:pathLst>
            </a:custGeom>
            <a:grpFill/>
            <a:ln w="5715" cap="flat">
              <a:noFill/>
              <a:prstDash val="solid"/>
              <a:miter/>
            </a:ln>
          </p:spPr>
          <p:txBody>
            <a:bodyPr rtlCol="0" anchor="ctr"/>
            <a:lstStyle/>
            <a:p>
              <a:endParaRPr lang="zh-CN" altLang="en-US"/>
            </a:p>
          </p:txBody>
        </p:sp>
        <p:sp>
          <p:nvSpPr>
            <p:cNvPr id="6389" name="任意多边形: 形状 6388">
              <a:extLst>
                <a:ext uri="{FF2B5EF4-FFF2-40B4-BE49-F238E27FC236}">
                  <a16:creationId xmlns:a16="http://schemas.microsoft.com/office/drawing/2014/main" id="{9B8667C9-9D93-7853-2084-D792A171A8E2}"/>
                </a:ext>
              </a:extLst>
            </p:cNvPr>
            <p:cNvSpPr/>
            <p:nvPr/>
          </p:nvSpPr>
          <p:spPr>
            <a:xfrm>
              <a:off x="4637503" y="4951990"/>
              <a:ext cx="3280" cy="3240"/>
            </a:xfrm>
            <a:custGeom>
              <a:avLst/>
              <a:gdLst>
                <a:gd name="connsiteX0" fmla="*/ 3280 w 3280"/>
                <a:gd name="connsiteY0" fmla="*/ 0 h 3240"/>
                <a:gd name="connsiteX1" fmla="*/ 0 w 3280"/>
                <a:gd name="connsiteY1" fmla="*/ 3241 h 3240"/>
                <a:gd name="connsiteX2" fmla="*/ 3280 w 3280"/>
                <a:gd name="connsiteY2" fmla="*/ 0 h 3240"/>
              </a:gdLst>
              <a:ahLst/>
              <a:cxnLst>
                <a:cxn ang="0">
                  <a:pos x="connsiteX0" y="connsiteY0"/>
                </a:cxn>
                <a:cxn ang="0">
                  <a:pos x="connsiteX1" y="connsiteY1"/>
                </a:cxn>
                <a:cxn ang="0">
                  <a:pos x="connsiteX2" y="connsiteY2"/>
                </a:cxn>
              </a:cxnLst>
              <a:rect l="l" t="t" r="r" b="b"/>
              <a:pathLst>
                <a:path w="3280" h="3240">
                  <a:moveTo>
                    <a:pt x="3280" y="0"/>
                  </a:moveTo>
                  <a:cubicBezTo>
                    <a:pt x="2189" y="1080"/>
                    <a:pt x="1091" y="2160"/>
                    <a:pt x="0" y="3241"/>
                  </a:cubicBezTo>
                  <a:cubicBezTo>
                    <a:pt x="1097" y="2160"/>
                    <a:pt x="2189" y="1080"/>
                    <a:pt x="3280" y="0"/>
                  </a:cubicBezTo>
                  <a:close/>
                </a:path>
              </a:pathLst>
            </a:custGeom>
            <a:grpFill/>
            <a:ln w="5715" cap="flat">
              <a:noFill/>
              <a:prstDash val="solid"/>
              <a:miter/>
            </a:ln>
          </p:spPr>
          <p:txBody>
            <a:bodyPr rtlCol="0" anchor="ctr"/>
            <a:lstStyle/>
            <a:p>
              <a:endParaRPr lang="zh-CN" altLang="en-US"/>
            </a:p>
          </p:txBody>
        </p:sp>
        <p:sp>
          <p:nvSpPr>
            <p:cNvPr id="6390" name="任意多边形: 形状 6389">
              <a:extLst>
                <a:ext uri="{FF2B5EF4-FFF2-40B4-BE49-F238E27FC236}">
                  <a16:creationId xmlns:a16="http://schemas.microsoft.com/office/drawing/2014/main" id="{1CA7D975-1E1A-A27B-E831-B19EC001108C}"/>
                </a:ext>
              </a:extLst>
            </p:cNvPr>
            <p:cNvSpPr/>
            <p:nvPr/>
          </p:nvSpPr>
          <p:spPr>
            <a:xfrm>
              <a:off x="4640795" y="4948698"/>
              <a:ext cx="3228" cy="3280"/>
            </a:xfrm>
            <a:custGeom>
              <a:avLst/>
              <a:gdLst>
                <a:gd name="connsiteX0" fmla="*/ 3229 w 3228"/>
                <a:gd name="connsiteY0" fmla="*/ 0 h 3280"/>
                <a:gd name="connsiteX1" fmla="*/ 0 w 3228"/>
                <a:gd name="connsiteY1" fmla="*/ 3280 h 3280"/>
                <a:gd name="connsiteX2" fmla="*/ 3229 w 3228"/>
                <a:gd name="connsiteY2" fmla="*/ 0 h 3280"/>
              </a:gdLst>
              <a:ahLst/>
              <a:cxnLst>
                <a:cxn ang="0">
                  <a:pos x="connsiteX0" y="connsiteY0"/>
                </a:cxn>
                <a:cxn ang="0">
                  <a:pos x="connsiteX1" y="connsiteY1"/>
                </a:cxn>
                <a:cxn ang="0">
                  <a:pos x="connsiteX2" y="connsiteY2"/>
                </a:cxn>
              </a:cxnLst>
              <a:rect l="l" t="t" r="r" b="b"/>
              <a:pathLst>
                <a:path w="3228" h="3280">
                  <a:moveTo>
                    <a:pt x="3229" y="0"/>
                  </a:moveTo>
                  <a:cubicBezTo>
                    <a:pt x="2154" y="1091"/>
                    <a:pt x="1074" y="2189"/>
                    <a:pt x="0" y="3280"/>
                  </a:cubicBezTo>
                  <a:cubicBezTo>
                    <a:pt x="1080" y="2183"/>
                    <a:pt x="2154" y="1091"/>
                    <a:pt x="3229" y="0"/>
                  </a:cubicBezTo>
                  <a:close/>
                </a:path>
              </a:pathLst>
            </a:custGeom>
            <a:grpFill/>
            <a:ln w="5715" cap="flat">
              <a:noFill/>
              <a:prstDash val="solid"/>
              <a:miter/>
            </a:ln>
          </p:spPr>
          <p:txBody>
            <a:bodyPr rtlCol="0" anchor="ctr"/>
            <a:lstStyle/>
            <a:p>
              <a:endParaRPr lang="zh-CN" altLang="en-US"/>
            </a:p>
          </p:txBody>
        </p:sp>
        <p:sp>
          <p:nvSpPr>
            <p:cNvPr id="6391" name="任意多边形: 形状 6390">
              <a:extLst>
                <a:ext uri="{FF2B5EF4-FFF2-40B4-BE49-F238E27FC236}">
                  <a16:creationId xmlns:a16="http://schemas.microsoft.com/office/drawing/2014/main" id="{0451BD55-1CAD-82E5-688E-61C449FACCAB}"/>
                </a:ext>
              </a:extLst>
            </p:cNvPr>
            <p:cNvSpPr/>
            <p:nvPr/>
          </p:nvSpPr>
          <p:spPr>
            <a:xfrm>
              <a:off x="4538908" y="4978313"/>
              <a:ext cx="3246" cy="3291"/>
            </a:xfrm>
            <a:custGeom>
              <a:avLst/>
              <a:gdLst>
                <a:gd name="connsiteX0" fmla="*/ 3246 w 3246"/>
                <a:gd name="connsiteY0" fmla="*/ 0 h 3291"/>
                <a:gd name="connsiteX1" fmla="*/ 0 w 3246"/>
                <a:gd name="connsiteY1" fmla="*/ 3292 h 3291"/>
                <a:gd name="connsiteX2" fmla="*/ 3246 w 3246"/>
                <a:gd name="connsiteY2" fmla="*/ 0 h 3291"/>
              </a:gdLst>
              <a:ahLst/>
              <a:cxnLst>
                <a:cxn ang="0">
                  <a:pos x="connsiteX0" y="connsiteY0"/>
                </a:cxn>
                <a:cxn ang="0">
                  <a:pos x="connsiteX1" y="connsiteY1"/>
                </a:cxn>
                <a:cxn ang="0">
                  <a:pos x="connsiteX2" y="connsiteY2"/>
                </a:cxn>
              </a:cxnLst>
              <a:rect l="l" t="t" r="r" b="b"/>
              <a:pathLst>
                <a:path w="3246" h="3291">
                  <a:moveTo>
                    <a:pt x="3246" y="0"/>
                  </a:moveTo>
                  <a:cubicBezTo>
                    <a:pt x="2166" y="1097"/>
                    <a:pt x="1080" y="2194"/>
                    <a:pt x="0" y="3292"/>
                  </a:cubicBezTo>
                  <a:cubicBezTo>
                    <a:pt x="1080" y="2194"/>
                    <a:pt x="2160" y="1097"/>
                    <a:pt x="3246" y="0"/>
                  </a:cubicBezTo>
                  <a:close/>
                </a:path>
              </a:pathLst>
            </a:custGeom>
            <a:grpFill/>
            <a:ln w="5715" cap="flat">
              <a:noFill/>
              <a:prstDash val="solid"/>
              <a:miter/>
            </a:ln>
          </p:spPr>
          <p:txBody>
            <a:bodyPr rtlCol="0" anchor="ctr"/>
            <a:lstStyle/>
            <a:p>
              <a:endParaRPr lang="zh-CN" altLang="en-US"/>
            </a:p>
          </p:txBody>
        </p:sp>
        <p:sp>
          <p:nvSpPr>
            <p:cNvPr id="6392" name="任意多边形: 形状 6391">
              <a:extLst>
                <a:ext uri="{FF2B5EF4-FFF2-40B4-BE49-F238E27FC236}">
                  <a16:creationId xmlns:a16="http://schemas.microsoft.com/office/drawing/2014/main" id="{888D032E-9E73-20CA-7B68-52240300E17F}"/>
                </a:ext>
              </a:extLst>
            </p:cNvPr>
            <p:cNvSpPr/>
            <p:nvPr/>
          </p:nvSpPr>
          <p:spPr>
            <a:xfrm>
              <a:off x="4548715" y="4970533"/>
              <a:ext cx="11479" cy="4510"/>
            </a:xfrm>
            <a:custGeom>
              <a:avLst/>
              <a:gdLst>
                <a:gd name="connsiteX0" fmla="*/ 0 w 11479"/>
                <a:gd name="connsiteY0" fmla="*/ 4476 h 4510"/>
                <a:gd name="connsiteX1" fmla="*/ 6 w 11479"/>
                <a:gd name="connsiteY1" fmla="*/ 1202 h 4510"/>
                <a:gd name="connsiteX2" fmla="*/ 6458 w 11479"/>
                <a:gd name="connsiteY2" fmla="*/ 910 h 4510"/>
                <a:gd name="connsiteX3" fmla="*/ 11453 w 11479"/>
                <a:gd name="connsiteY3" fmla="*/ 1699 h 4510"/>
                <a:gd name="connsiteX4" fmla="*/ 6635 w 11479"/>
                <a:gd name="connsiteY4" fmla="*/ 4511 h 4510"/>
                <a:gd name="connsiteX5" fmla="*/ 0 w 11479"/>
                <a:gd name="connsiteY5" fmla="*/ 4476 h 4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79" h="4510">
                  <a:moveTo>
                    <a:pt x="0" y="4476"/>
                  </a:moveTo>
                  <a:cubicBezTo>
                    <a:pt x="6" y="3385"/>
                    <a:pt x="11" y="2293"/>
                    <a:pt x="6" y="1202"/>
                  </a:cubicBezTo>
                  <a:cubicBezTo>
                    <a:pt x="2154" y="1099"/>
                    <a:pt x="4309" y="979"/>
                    <a:pt x="6458" y="910"/>
                  </a:cubicBezTo>
                  <a:cubicBezTo>
                    <a:pt x="8230" y="853"/>
                    <a:pt x="11001" y="-1553"/>
                    <a:pt x="11453" y="1699"/>
                  </a:cubicBezTo>
                  <a:cubicBezTo>
                    <a:pt x="11801" y="4242"/>
                    <a:pt x="8670" y="4202"/>
                    <a:pt x="6635" y="4511"/>
                  </a:cubicBezTo>
                  <a:cubicBezTo>
                    <a:pt x="4423" y="4499"/>
                    <a:pt x="2212" y="4488"/>
                    <a:pt x="0" y="4476"/>
                  </a:cubicBezTo>
                  <a:close/>
                </a:path>
              </a:pathLst>
            </a:custGeom>
            <a:grpFill/>
            <a:ln w="5715" cap="flat">
              <a:noFill/>
              <a:prstDash val="solid"/>
              <a:miter/>
            </a:ln>
          </p:spPr>
          <p:txBody>
            <a:bodyPr rtlCol="0" anchor="ctr"/>
            <a:lstStyle/>
            <a:p>
              <a:endParaRPr lang="zh-CN" altLang="en-US"/>
            </a:p>
          </p:txBody>
        </p:sp>
        <p:sp>
          <p:nvSpPr>
            <p:cNvPr id="6393" name="任意多边形: 形状 6392">
              <a:extLst>
                <a:ext uri="{FF2B5EF4-FFF2-40B4-BE49-F238E27FC236}">
                  <a16:creationId xmlns:a16="http://schemas.microsoft.com/office/drawing/2014/main" id="{3108697F-B61D-B28E-4FD2-27C6C8B4200E}"/>
                </a:ext>
              </a:extLst>
            </p:cNvPr>
            <p:cNvSpPr/>
            <p:nvPr/>
          </p:nvSpPr>
          <p:spPr>
            <a:xfrm>
              <a:off x="5272211" y="5163793"/>
              <a:ext cx="114944" cy="94451"/>
            </a:xfrm>
            <a:custGeom>
              <a:avLst/>
              <a:gdLst>
                <a:gd name="connsiteX0" fmla="*/ 3280 w 114944"/>
                <a:gd name="connsiteY0" fmla="*/ 77673 h 94451"/>
                <a:gd name="connsiteX1" fmla="*/ 0 w 114944"/>
                <a:gd name="connsiteY1" fmla="*/ 71095 h 94451"/>
                <a:gd name="connsiteX2" fmla="*/ 18179 w 114944"/>
                <a:gd name="connsiteY2" fmla="*/ 68843 h 94451"/>
                <a:gd name="connsiteX3" fmla="*/ 19734 w 114944"/>
                <a:gd name="connsiteY3" fmla="*/ 54647 h 94451"/>
                <a:gd name="connsiteX4" fmla="*/ 45108 w 114944"/>
                <a:gd name="connsiteY4" fmla="*/ 49086 h 94451"/>
                <a:gd name="connsiteX5" fmla="*/ 82216 w 114944"/>
                <a:gd name="connsiteY5" fmla="*/ 38199 h 94451"/>
                <a:gd name="connsiteX6" fmla="*/ 75049 w 114944"/>
                <a:gd name="connsiteY6" fmla="*/ 31753 h 94451"/>
                <a:gd name="connsiteX7" fmla="*/ 76918 w 114944"/>
                <a:gd name="connsiteY7" fmla="*/ 28461 h 94451"/>
                <a:gd name="connsiteX8" fmla="*/ 98521 w 114944"/>
                <a:gd name="connsiteY8" fmla="*/ 12647 h 94451"/>
                <a:gd name="connsiteX9" fmla="*/ 108053 w 114944"/>
                <a:gd name="connsiteY9" fmla="*/ 5064 h 94451"/>
                <a:gd name="connsiteX10" fmla="*/ 113974 w 114944"/>
                <a:gd name="connsiteY10" fmla="*/ 1686 h 94451"/>
                <a:gd name="connsiteX11" fmla="*/ 110305 w 114944"/>
                <a:gd name="connsiteY11" fmla="*/ 9178 h 94451"/>
                <a:gd name="connsiteX12" fmla="*/ 104207 w 114944"/>
                <a:gd name="connsiteY12" fmla="*/ 21557 h 94451"/>
                <a:gd name="connsiteX13" fmla="*/ 103973 w 114944"/>
                <a:gd name="connsiteY13" fmla="*/ 35319 h 94451"/>
                <a:gd name="connsiteX14" fmla="*/ 95372 w 114944"/>
                <a:gd name="connsiteY14" fmla="*/ 41491 h 94451"/>
                <a:gd name="connsiteX15" fmla="*/ 94835 w 114944"/>
                <a:gd name="connsiteY15" fmla="*/ 40708 h 94451"/>
                <a:gd name="connsiteX16" fmla="*/ 94423 w 114944"/>
                <a:gd name="connsiteY16" fmla="*/ 41565 h 94451"/>
                <a:gd name="connsiteX17" fmla="*/ 95372 w 114944"/>
                <a:gd name="connsiteY17" fmla="*/ 41491 h 94451"/>
                <a:gd name="connsiteX18" fmla="*/ 91977 w 114944"/>
                <a:gd name="connsiteY18" fmla="*/ 48852 h 94451"/>
                <a:gd name="connsiteX19" fmla="*/ 71420 w 114944"/>
                <a:gd name="connsiteY19" fmla="*/ 60253 h 94451"/>
                <a:gd name="connsiteX20" fmla="*/ 67254 w 114944"/>
                <a:gd name="connsiteY20" fmla="*/ 55841 h 94451"/>
                <a:gd name="connsiteX21" fmla="*/ 55098 w 114944"/>
                <a:gd name="connsiteY21" fmla="*/ 50915 h 94451"/>
                <a:gd name="connsiteX22" fmla="*/ 42708 w 114944"/>
                <a:gd name="connsiteY22" fmla="*/ 58002 h 94451"/>
                <a:gd name="connsiteX23" fmla="*/ 41114 w 114944"/>
                <a:gd name="connsiteY23" fmla="*/ 57990 h 94451"/>
                <a:gd name="connsiteX24" fmla="*/ 39519 w 114944"/>
                <a:gd name="connsiteY24" fmla="*/ 57996 h 94451"/>
                <a:gd name="connsiteX25" fmla="*/ 36216 w 114944"/>
                <a:gd name="connsiteY25" fmla="*/ 61259 h 94451"/>
                <a:gd name="connsiteX26" fmla="*/ 18197 w 114944"/>
                <a:gd name="connsiteY26" fmla="*/ 94452 h 94451"/>
                <a:gd name="connsiteX27" fmla="*/ 11001 w 114944"/>
                <a:gd name="connsiteY27" fmla="*/ 68357 h 94451"/>
                <a:gd name="connsiteX28" fmla="*/ 5629 w 114944"/>
                <a:gd name="connsiteY28" fmla="*/ 84405 h 94451"/>
                <a:gd name="connsiteX29" fmla="*/ 3280 w 114944"/>
                <a:gd name="connsiteY29" fmla="*/ 77673 h 9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14944" h="94451">
                  <a:moveTo>
                    <a:pt x="3280" y="77673"/>
                  </a:moveTo>
                  <a:cubicBezTo>
                    <a:pt x="3217" y="74964"/>
                    <a:pt x="2640" y="72518"/>
                    <a:pt x="0" y="71095"/>
                  </a:cubicBezTo>
                  <a:cubicBezTo>
                    <a:pt x="4801" y="61619"/>
                    <a:pt x="11144" y="62276"/>
                    <a:pt x="18179" y="68843"/>
                  </a:cubicBezTo>
                  <a:cubicBezTo>
                    <a:pt x="20974" y="63974"/>
                    <a:pt x="19191" y="59190"/>
                    <a:pt x="19734" y="54647"/>
                  </a:cubicBezTo>
                  <a:cubicBezTo>
                    <a:pt x="29044" y="56687"/>
                    <a:pt x="37113" y="55224"/>
                    <a:pt x="45108" y="49086"/>
                  </a:cubicBezTo>
                  <a:cubicBezTo>
                    <a:pt x="55807" y="40874"/>
                    <a:pt x="70254" y="43360"/>
                    <a:pt x="82216" y="38199"/>
                  </a:cubicBezTo>
                  <a:cubicBezTo>
                    <a:pt x="87497" y="27518"/>
                    <a:pt x="75529" y="36016"/>
                    <a:pt x="75049" y="31753"/>
                  </a:cubicBezTo>
                  <a:cubicBezTo>
                    <a:pt x="74266" y="29849"/>
                    <a:pt x="75181" y="28547"/>
                    <a:pt x="76918" y="28461"/>
                  </a:cubicBezTo>
                  <a:cubicBezTo>
                    <a:pt x="87628" y="27929"/>
                    <a:pt x="96452" y="25357"/>
                    <a:pt x="98521" y="12647"/>
                  </a:cubicBezTo>
                  <a:cubicBezTo>
                    <a:pt x="99270" y="8024"/>
                    <a:pt x="103441" y="5486"/>
                    <a:pt x="108053" y="5064"/>
                  </a:cubicBezTo>
                  <a:cubicBezTo>
                    <a:pt x="110894" y="4801"/>
                    <a:pt x="109488" y="-3463"/>
                    <a:pt x="113974" y="1686"/>
                  </a:cubicBezTo>
                  <a:cubicBezTo>
                    <a:pt x="116574" y="4669"/>
                    <a:pt x="113471" y="7687"/>
                    <a:pt x="110305" y="9178"/>
                  </a:cubicBezTo>
                  <a:cubicBezTo>
                    <a:pt x="104927" y="11716"/>
                    <a:pt x="101447" y="14722"/>
                    <a:pt x="104207" y="21557"/>
                  </a:cubicBezTo>
                  <a:cubicBezTo>
                    <a:pt x="105933" y="25826"/>
                    <a:pt x="96658" y="30089"/>
                    <a:pt x="103973" y="35319"/>
                  </a:cubicBezTo>
                  <a:cubicBezTo>
                    <a:pt x="106070" y="36816"/>
                    <a:pt x="105173" y="38067"/>
                    <a:pt x="95372" y="41491"/>
                  </a:cubicBezTo>
                  <a:cubicBezTo>
                    <a:pt x="95372" y="41491"/>
                    <a:pt x="94835" y="40708"/>
                    <a:pt x="94835" y="40708"/>
                  </a:cubicBezTo>
                  <a:cubicBezTo>
                    <a:pt x="94835" y="40708"/>
                    <a:pt x="94423" y="41565"/>
                    <a:pt x="94423" y="41565"/>
                  </a:cubicBezTo>
                  <a:cubicBezTo>
                    <a:pt x="94423" y="41565"/>
                    <a:pt x="95372" y="41491"/>
                    <a:pt x="95372" y="41491"/>
                  </a:cubicBezTo>
                  <a:cubicBezTo>
                    <a:pt x="94646" y="44228"/>
                    <a:pt x="96812" y="49732"/>
                    <a:pt x="91977" y="48852"/>
                  </a:cubicBezTo>
                  <a:cubicBezTo>
                    <a:pt x="81433" y="46926"/>
                    <a:pt x="77095" y="54407"/>
                    <a:pt x="71420" y="60253"/>
                  </a:cubicBezTo>
                  <a:cubicBezTo>
                    <a:pt x="69117" y="59647"/>
                    <a:pt x="68106" y="57990"/>
                    <a:pt x="67254" y="55841"/>
                  </a:cubicBezTo>
                  <a:cubicBezTo>
                    <a:pt x="63836" y="47223"/>
                    <a:pt x="61813" y="46309"/>
                    <a:pt x="55098" y="50915"/>
                  </a:cubicBezTo>
                  <a:cubicBezTo>
                    <a:pt x="51132" y="53635"/>
                    <a:pt x="48252" y="58081"/>
                    <a:pt x="42708" y="58002"/>
                  </a:cubicBezTo>
                  <a:cubicBezTo>
                    <a:pt x="42708" y="58002"/>
                    <a:pt x="41114" y="57990"/>
                    <a:pt x="41114" y="57990"/>
                  </a:cubicBezTo>
                  <a:lnTo>
                    <a:pt x="39519" y="57996"/>
                  </a:lnTo>
                  <a:cubicBezTo>
                    <a:pt x="38308" y="58973"/>
                    <a:pt x="37330" y="60184"/>
                    <a:pt x="36216" y="61259"/>
                  </a:cubicBezTo>
                  <a:cubicBezTo>
                    <a:pt x="21340" y="67477"/>
                    <a:pt x="25797" y="84228"/>
                    <a:pt x="18197" y="94452"/>
                  </a:cubicBezTo>
                  <a:cubicBezTo>
                    <a:pt x="13802" y="86977"/>
                    <a:pt x="11036" y="79004"/>
                    <a:pt x="11001" y="68357"/>
                  </a:cubicBezTo>
                  <a:cubicBezTo>
                    <a:pt x="4138" y="73855"/>
                    <a:pt x="8407" y="80136"/>
                    <a:pt x="5629" y="84405"/>
                  </a:cubicBezTo>
                  <a:cubicBezTo>
                    <a:pt x="2206" y="83068"/>
                    <a:pt x="3760" y="80010"/>
                    <a:pt x="3280" y="77673"/>
                  </a:cubicBezTo>
                  <a:close/>
                </a:path>
              </a:pathLst>
            </a:custGeom>
            <a:grpFill/>
            <a:ln w="5715" cap="flat">
              <a:noFill/>
              <a:prstDash val="solid"/>
              <a:miter/>
            </a:ln>
          </p:spPr>
          <p:txBody>
            <a:bodyPr rtlCol="0" anchor="ctr"/>
            <a:lstStyle/>
            <a:p>
              <a:endParaRPr lang="zh-CN" altLang="en-US"/>
            </a:p>
          </p:txBody>
        </p:sp>
        <p:sp>
          <p:nvSpPr>
            <p:cNvPr id="6394" name="任意多边形: 形状 6393">
              <a:extLst>
                <a:ext uri="{FF2B5EF4-FFF2-40B4-BE49-F238E27FC236}">
                  <a16:creationId xmlns:a16="http://schemas.microsoft.com/office/drawing/2014/main" id="{1D266F65-A944-C87C-51B2-0E1589BA93D7}"/>
                </a:ext>
              </a:extLst>
            </p:cNvPr>
            <p:cNvSpPr/>
            <p:nvPr/>
          </p:nvSpPr>
          <p:spPr>
            <a:xfrm>
              <a:off x="5364302" y="5066330"/>
              <a:ext cx="56195" cy="87576"/>
            </a:xfrm>
            <a:custGeom>
              <a:avLst/>
              <a:gdLst>
                <a:gd name="connsiteX0" fmla="*/ 9876 w 56195"/>
                <a:gd name="connsiteY0" fmla="*/ 17259 h 87576"/>
                <a:gd name="connsiteX1" fmla="*/ 16722 w 56195"/>
                <a:gd name="connsiteY1" fmla="*/ 0 h 87576"/>
                <a:gd name="connsiteX2" fmla="*/ 20191 w 56195"/>
                <a:gd name="connsiteY2" fmla="*/ 9961 h 87576"/>
                <a:gd name="connsiteX3" fmla="*/ 31404 w 56195"/>
                <a:gd name="connsiteY3" fmla="*/ 10293 h 87576"/>
                <a:gd name="connsiteX4" fmla="*/ 42743 w 56195"/>
                <a:gd name="connsiteY4" fmla="*/ 7378 h 87576"/>
                <a:gd name="connsiteX5" fmla="*/ 43960 w 56195"/>
                <a:gd name="connsiteY5" fmla="*/ 8898 h 87576"/>
                <a:gd name="connsiteX6" fmla="*/ 50355 w 56195"/>
                <a:gd name="connsiteY6" fmla="*/ 18734 h 87576"/>
                <a:gd name="connsiteX7" fmla="*/ 52075 w 56195"/>
                <a:gd name="connsiteY7" fmla="*/ 22654 h 87576"/>
                <a:gd name="connsiteX8" fmla="*/ 42731 w 56195"/>
                <a:gd name="connsiteY8" fmla="*/ 69877 h 87576"/>
                <a:gd name="connsiteX9" fmla="*/ 42737 w 56195"/>
                <a:gd name="connsiteY9" fmla="*/ 69877 h 87576"/>
                <a:gd name="connsiteX10" fmla="*/ 42731 w 56195"/>
                <a:gd name="connsiteY10" fmla="*/ 79747 h 87576"/>
                <a:gd name="connsiteX11" fmla="*/ 42731 w 56195"/>
                <a:gd name="connsiteY11" fmla="*/ 79747 h 87576"/>
                <a:gd name="connsiteX12" fmla="*/ 21723 w 56195"/>
                <a:gd name="connsiteY12" fmla="*/ 87577 h 87576"/>
                <a:gd name="connsiteX13" fmla="*/ 32873 w 56195"/>
                <a:gd name="connsiteY13" fmla="*/ 63299 h 87576"/>
                <a:gd name="connsiteX14" fmla="*/ 32844 w 56195"/>
                <a:gd name="connsiteY14" fmla="*/ 46823 h 87576"/>
                <a:gd name="connsiteX15" fmla="*/ 31232 w 56195"/>
                <a:gd name="connsiteY15" fmla="*/ 46829 h 87576"/>
                <a:gd name="connsiteX16" fmla="*/ 29621 w 56195"/>
                <a:gd name="connsiteY16" fmla="*/ 46823 h 87576"/>
                <a:gd name="connsiteX17" fmla="*/ 24083 w 56195"/>
                <a:gd name="connsiteY17" fmla="*/ 41439 h 87576"/>
                <a:gd name="connsiteX18" fmla="*/ 20014 w 56195"/>
                <a:gd name="connsiteY18" fmla="*/ 41096 h 87576"/>
                <a:gd name="connsiteX19" fmla="*/ 16019 w 56195"/>
                <a:gd name="connsiteY19" fmla="*/ 36159 h 87576"/>
                <a:gd name="connsiteX20" fmla="*/ 25780 w 56195"/>
                <a:gd name="connsiteY20" fmla="*/ 26786 h 87576"/>
                <a:gd name="connsiteX21" fmla="*/ 25946 w 56195"/>
                <a:gd name="connsiteY21" fmla="*/ 30461 h 87576"/>
                <a:gd name="connsiteX22" fmla="*/ 27181 w 56195"/>
                <a:gd name="connsiteY22" fmla="*/ 27981 h 87576"/>
                <a:gd name="connsiteX23" fmla="*/ 20974 w 56195"/>
                <a:gd name="connsiteY23" fmla="*/ 22997 h 87576"/>
                <a:gd name="connsiteX24" fmla="*/ 17945 w 56195"/>
                <a:gd name="connsiteY24" fmla="*/ 39571 h 87576"/>
                <a:gd name="connsiteX25" fmla="*/ 14093 w 56195"/>
                <a:gd name="connsiteY25" fmla="*/ 47629 h 87576"/>
                <a:gd name="connsiteX26" fmla="*/ 0 w 56195"/>
                <a:gd name="connsiteY26" fmla="*/ 46886 h 87576"/>
                <a:gd name="connsiteX27" fmla="*/ 9876 w 56195"/>
                <a:gd name="connsiteY27" fmla="*/ 17259 h 87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6195" h="87576">
                  <a:moveTo>
                    <a:pt x="9876" y="17259"/>
                  </a:moveTo>
                  <a:cubicBezTo>
                    <a:pt x="16225" y="13167"/>
                    <a:pt x="10076" y="4183"/>
                    <a:pt x="16722" y="0"/>
                  </a:cubicBezTo>
                  <a:cubicBezTo>
                    <a:pt x="21620" y="2063"/>
                    <a:pt x="14145" y="8784"/>
                    <a:pt x="20191" y="9961"/>
                  </a:cubicBezTo>
                  <a:cubicBezTo>
                    <a:pt x="23826" y="10670"/>
                    <a:pt x="27718" y="10716"/>
                    <a:pt x="31404" y="10293"/>
                  </a:cubicBezTo>
                  <a:cubicBezTo>
                    <a:pt x="35250" y="9853"/>
                    <a:pt x="37736" y="3772"/>
                    <a:pt x="42743" y="7378"/>
                  </a:cubicBezTo>
                  <a:cubicBezTo>
                    <a:pt x="43143" y="7887"/>
                    <a:pt x="43548" y="8395"/>
                    <a:pt x="43960" y="8898"/>
                  </a:cubicBezTo>
                  <a:cubicBezTo>
                    <a:pt x="45223" y="12727"/>
                    <a:pt x="48503" y="15253"/>
                    <a:pt x="50355" y="18734"/>
                  </a:cubicBezTo>
                  <a:cubicBezTo>
                    <a:pt x="51035" y="20003"/>
                    <a:pt x="51578" y="21311"/>
                    <a:pt x="52075" y="22654"/>
                  </a:cubicBezTo>
                  <a:cubicBezTo>
                    <a:pt x="62362" y="41057"/>
                    <a:pt x="51161" y="55190"/>
                    <a:pt x="42731" y="69877"/>
                  </a:cubicBezTo>
                  <a:lnTo>
                    <a:pt x="42737" y="69877"/>
                  </a:lnTo>
                  <a:cubicBezTo>
                    <a:pt x="39954" y="73163"/>
                    <a:pt x="38342" y="76455"/>
                    <a:pt x="42731" y="79747"/>
                  </a:cubicBezTo>
                  <a:lnTo>
                    <a:pt x="42731" y="79747"/>
                  </a:lnTo>
                  <a:cubicBezTo>
                    <a:pt x="37028" y="85411"/>
                    <a:pt x="28169" y="82285"/>
                    <a:pt x="21723" y="87577"/>
                  </a:cubicBezTo>
                  <a:cubicBezTo>
                    <a:pt x="27535" y="79998"/>
                    <a:pt x="28009" y="70666"/>
                    <a:pt x="32873" y="63299"/>
                  </a:cubicBezTo>
                  <a:cubicBezTo>
                    <a:pt x="34221" y="57807"/>
                    <a:pt x="38765" y="52304"/>
                    <a:pt x="32844" y="46823"/>
                  </a:cubicBezTo>
                  <a:lnTo>
                    <a:pt x="31232" y="46829"/>
                  </a:lnTo>
                  <a:lnTo>
                    <a:pt x="29621" y="46823"/>
                  </a:lnTo>
                  <a:cubicBezTo>
                    <a:pt x="27083" y="45732"/>
                    <a:pt x="29587" y="39536"/>
                    <a:pt x="24083" y="41439"/>
                  </a:cubicBezTo>
                  <a:cubicBezTo>
                    <a:pt x="22671" y="41674"/>
                    <a:pt x="21340" y="41548"/>
                    <a:pt x="20014" y="41096"/>
                  </a:cubicBezTo>
                  <a:cubicBezTo>
                    <a:pt x="18231" y="39805"/>
                    <a:pt x="17174" y="37948"/>
                    <a:pt x="16019" y="36159"/>
                  </a:cubicBezTo>
                  <a:cubicBezTo>
                    <a:pt x="16093" y="29707"/>
                    <a:pt x="17048" y="24174"/>
                    <a:pt x="25780" y="26786"/>
                  </a:cubicBezTo>
                  <a:cubicBezTo>
                    <a:pt x="26792" y="27952"/>
                    <a:pt x="26506" y="29198"/>
                    <a:pt x="25946" y="30461"/>
                  </a:cubicBezTo>
                  <a:cubicBezTo>
                    <a:pt x="27512" y="30221"/>
                    <a:pt x="26203" y="28535"/>
                    <a:pt x="27181" y="27981"/>
                  </a:cubicBezTo>
                  <a:cubicBezTo>
                    <a:pt x="25975" y="25077"/>
                    <a:pt x="28249" y="16636"/>
                    <a:pt x="20974" y="22997"/>
                  </a:cubicBezTo>
                  <a:cubicBezTo>
                    <a:pt x="16453" y="26952"/>
                    <a:pt x="12659" y="32913"/>
                    <a:pt x="17945" y="39571"/>
                  </a:cubicBezTo>
                  <a:cubicBezTo>
                    <a:pt x="19134" y="43760"/>
                    <a:pt x="15945" y="49481"/>
                    <a:pt x="14093" y="47629"/>
                  </a:cubicBezTo>
                  <a:cubicBezTo>
                    <a:pt x="8773" y="42308"/>
                    <a:pt x="4223" y="50818"/>
                    <a:pt x="0" y="46886"/>
                  </a:cubicBezTo>
                  <a:cubicBezTo>
                    <a:pt x="2446" y="36719"/>
                    <a:pt x="10693" y="28501"/>
                    <a:pt x="9876" y="17259"/>
                  </a:cubicBezTo>
                  <a:close/>
                </a:path>
              </a:pathLst>
            </a:custGeom>
            <a:grpFill/>
            <a:ln w="5715" cap="flat">
              <a:noFill/>
              <a:prstDash val="solid"/>
              <a:miter/>
            </a:ln>
          </p:spPr>
          <p:txBody>
            <a:bodyPr rtlCol="0" anchor="ctr"/>
            <a:lstStyle/>
            <a:p>
              <a:endParaRPr lang="zh-CN" altLang="en-US"/>
            </a:p>
          </p:txBody>
        </p:sp>
        <p:sp>
          <p:nvSpPr>
            <p:cNvPr id="6395" name="任意多边形: 形状 6394">
              <a:extLst>
                <a:ext uri="{FF2B5EF4-FFF2-40B4-BE49-F238E27FC236}">
                  <a16:creationId xmlns:a16="http://schemas.microsoft.com/office/drawing/2014/main" id="{C2570DA6-DDE0-D3B4-1827-BB22456141E5}"/>
                </a:ext>
              </a:extLst>
            </p:cNvPr>
            <p:cNvSpPr/>
            <p:nvPr/>
          </p:nvSpPr>
          <p:spPr>
            <a:xfrm>
              <a:off x="5416689" y="5137836"/>
              <a:ext cx="74764" cy="88611"/>
            </a:xfrm>
            <a:custGeom>
              <a:avLst/>
              <a:gdLst>
                <a:gd name="connsiteX0" fmla="*/ 13398 w 74764"/>
                <a:gd name="connsiteY0" fmla="*/ 77364 h 88611"/>
                <a:gd name="connsiteX1" fmla="*/ 10084 w 74764"/>
                <a:gd name="connsiteY1" fmla="*/ 70741 h 88611"/>
                <a:gd name="connsiteX2" fmla="*/ 12581 w 74764"/>
                <a:gd name="connsiteY2" fmla="*/ 68077 h 88611"/>
                <a:gd name="connsiteX3" fmla="*/ 5169 w 74764"/>
                <a:gd name="connsiteY3" fmla="*/ 68214 h 88611"/>
                <a:gd name="connsiteX4" fmla="*/ 3500 w 74764"/>
                <a:gd name="connsiteY4" fmla="*/ 60876 h 88611"/>
                <a:gd name="connsiteX5" fmla="*/ 5214 w 74764"/>
                <a:gd name="connsiteY5" fmla="*/ 60534 h 88611"/>
                <a:gd name="connsiteX6" fmla="*/ 11507 w 74764"/>
                <a:gd name="connsiteY6" fmla="*/ 56847 h 88611"/>
                <a:gd name="connsiteX7" fmla="*/ 29829 w 74764"/>
                <a:gd name="connsiteY7" fmla="*/ 47720 h 88611"/>
                <a:gd name="connsiteX8" fmla="*/ 29823 w 74764"/>
                <a:gd name="connsiteY8" fmla="*/ 47738 h 88611"/>
                <a:gd name="connsiteX9" fmla="*/ 39699 w 74764"/>
                <a:gd name="connsiteY9" fmla="*/ 37868 h 88611"/>
                <a:gd name="connsiteX10" fmla="*/ 39693 w 74764"/>
                <a:gd name="connsiteY10" fmla="*/ 37868 h 88611"/>
                <a:gd name="connsiteX11" fmla="*/ 43008 w 74764"/>
                <a:gd name="connsiteY11" fmla="*/ 34582 h 88611"/>
                <a:gd name="connsiteX12" fmla="*/ 48877 w 74764"/>
                <a:gd name="connsiteY12" fmla="*/ 29187 h 88611"/>
                <a:gd name="connsiteX13" fmla="*/ 54021 w 74764"/>
                <a:gd name="connsiteY13" fmla="*/ 39765 h 88611"/>
                <a:gd name="connsiteX14" fmla="*/ 62873 w 74764"/>
                <a:gd name="connsiteY14" fmla="*/ 29998 h 88611"/>
                <a:gd name="connsiteX15" fmla="*/ 62004 w 74764"/>
                <a:gd name="connsiteY15" fmla="*/ 16545 h 88611"/>
                <a:gd name="connsiteX16" fmla="*/ 66485 w 74764"/>
                <a:gd name="connsiteY16" fmla="*/ 0 h 88611"/>
                <a:gd name="connsiteX17" fmla="*/ 71526 w 74764"/>
                <a:gd name="connsiteY17" fmla="*/ 6086 h 88611"/>
                <a:gd name="connsiteX18" fmla="*/ 69325 w 74764"/>
                <a:gd name="connsiteY18" fmla="*/ 13813 h 88611"/>
                <a:gd name="connsiteX19" fmla="*/ 74189 w 74764"/>
                <a:gd name="connsiteY19" fmla="*/ 23609 h 88611"/>
                <a:gd name="connsiteX20" fmla="*/ 66834 w 74764"/>
                <a:gd name="connsiteY20" fmla="*/ 31673 h 88611"/>
                <a:gd name="connsiteX21" fmla="*/ 72554 w 74764"/>
                <a:gd name="connsiteY21" fmla="*/ 34559 h 88611"/>
                <a:gd name="connsiteX22" fmla="*/ 74120 w 74764"/>
                <a:gd name="connsiteY22" fmla="*/ 36376 h 88611"/>
                <a:gd name="connsiteX23" fmla="*/ 70640 w 74764"/>
                <a:gd name="connsiteY23" fmla="*/ 46652 h 88611"/>
                <a:gd name="connsiteX24" fmla="*/ 58101 w 74764"/>
                <a:gd name="connsiteY24" fmla="*/ 58613 h 88611"/>
                <a:gd name="connsiteX25" fmla="*/ 43213 w 74764"/>
                <a:gd name="connsiteY25" fmla="*/ 59951 h 88611"/>
                <a:gd name="connsiteX26" fmla="*/ 40710 w 74764"/>
                <a:gd name="connsiteY26" fmla="*/ 58430 h 88611"/>
                <a:gd name="connsiteX27" fmla="*/ 39830 w 74764"/>
                <a:gd name="connsiteY27" fmla="*/ 58333 h 88611"/>
                <a:gd name="connsiteX28" fmla="*/ 40750 w 74764"/>
                <a:gd name="connsiteY28" fmla="*/ 58465 h 88611"/>
                <a:gd name="connsiteX29" fmla="*/ 41545 w 74764"/>
                <a:gd name="connsiteY29" fmla="*/ 61162 h 88611"/>
                <a:gd name="connsiteX30" fmla="*/ 38733 w 74764"/>
                <a:gd name="connsiteY30" fmla="*/ 65117 h 88611"/>
                <a:gd name="connsiteX31" fmla="*/ 31092 w 74764"/>
                <a:gd name="connsiteY31" fmla="*/ 69220 h 88611"/>
                <a:gd name="connsiteX32" fmla="*/ 26800 w 74764"/>
                <a:gd name="connsiteY32" fmla="*/ 69255 h 88611"/>
                <a:gd name="connsiteX33" fmla="*/ 28172 w 74764"/>
                <a:gd name="connsiteY33" fmla="*/ 71192 h 88611"/>
                <a:gd name="connsiteX34" fmla="*/ 29566 w 74764"/>
                <a:gd name="connsiteY34" fmla="*/ 79381 h 88611"/>
                <a:gd name="connsiteX35" fmla="*/ 28292 w 74764"/>
                <a:gd name="connsiteY35" fmla="*/ 83394 h 88611"/>
                <a:gd name="connsiteX36" fmla="*/ 25137 w 74764"/>
                <a:gd name="connsiteY36" fmla="*/ 86096 h 88611"/>
                <a:gd name="connsiteX37" fmla="*/ 21479 w 74764"/>
                <a:gd name="connsiteY37" fmla="*/ 88023 h 88611"/>
                <a:gd name="connsiteX38" fmla="*/ 19542 w 74764"/>
                <a:gd name="connsiteY38" fmla="*/ 88611 h 88611"/>
                <a:gd name="connsiteX39" fmla="*/ 17570 w 74764"/>
                <a:gd name="connsiteY39" fmla="*/ 88463 h 88611"/>
                <a:gd name="connsiteX40" fmla="*/ 15936 w 74764"/>
                <a:gd name="connsiteY40" fmla="*/ 87434 h 88611"/>
                <a:gd name="connsiteX41" fmla="*/ 15027 w 74764"/>
                <a:gd name="connsiteY41" fmla="*/ 83942 h 88611"/>
                <a:gd name="connsiteX42" fmla="*/ 15542 w 74764"/>
                <a:gd name="connsiteY42" fmla="*/ 80724 h 88611"/>
                <a:gd name="connsiteX43" fmla="*/ 16850 w 74764"/>
                <a:gd name="connsiteY43" fmla="*/ 80090 h 88611"/>
                <a:gd name="connsiteX44" fmla="*/ 15764 w 74764"/>
                <a:gd name="connsiteY44" fmla="*/ 79056 h 88611"/>
                <a:gd name="connsiteX45" fmla="*/ 13398 w 74764"/>
                <a:gd name="connsiteY45" fmla="*/ 77364 h 8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4764" h="88611">
                  <a:moveTo>
                    <a:pt x="13398" y="77364"/>
                  </a:moveTo>
                  <a:cubicBezTo>
                    <a:pt x="12295" y="75158"/>
                    <a:pt x="11192" y="72946"/>
                    <a:pt x="10084" y="70741"/>
                  </a:cubicBezTo>
                  <a:cubicBezTo>
                    <a:pt x="11255" y="70020"/>
                    <a:pt x="15193" y="71009"/>
                    <a:pt x="12581" y="68077"/>
                  </a:cubicBezTo>
                  <a:cubicBezTo>
                    <a:pt x="11518" y="66883"/>
                    <a:pt x="7712" y="68329"/>
                    <a:pt x="5169" y="68214"/>
                  </a:cubicBezTo>
                  <a:cubicBezTo>
                    <a:pt x="-3975" y="67791"/>
                    <a:pt x="1363" y="63940"/>
                    <a:pt x="3500" y="60876"/>
                  </a:cubicBezTo>
                  <a:cubicBezTo>
                    <a:pt x="4071" y="60768"/>
                    <a:pt x="4649" y="60659"/>
                    <a:pt x="5214" y="60534"/>
                  </a:cubicBezTo>
                  <a:cubicBezTo>
                    <a:pt x="7415" y="59488"/>
                    <a:pt x="9484" y="58230"/>
                    <a:pt x="11507" y="56847"/>
                  </a:cubicBezTo>
                  <a:cubicBezTo>
                    <a:pt x="17239" y="53030"/>
                    <a:pt x="24194" y="51704"/>
                    <a:pt x="29829" y="47720"/>
                  </a:cubicBezTo>
                  <a:lnTo>
                    <a:pt x="29823" y="47738"/>
                  </a:lnTo>
                  <a:cubicBezTo>
                    <a:pt x="30406" y="41737"/>
                    <a:pt x="34990" y="39736"/>
                    <a:pt x="39699" y="37868"/>
                  </a:cubicBezTo>
                  <a:lnTo>
                    <a:pt x="39693" y="37868"/>
                  </a:lnTo>
                  <a:cubicBezTo>
                    <a:pt x="40836" y="36811"/>
                    <a:pt x="40979" y="34742"/>
                    <a:pt x="43008" y="34582"/>
                  </a:cubicBezTo>
                  <a:cubicBezTo>
                    <a:pt x="44928" y="32816"/>
                    <a:pt x="46854" y="31050"/>
                    <a:pt x="48877" y="29187"/>
                  </a:cubicBezTo>
                  <a:cubicBezTo>
                    <a:pt x="53346" y="31610"/>
                    <a:pt x="45808" y="40217"/>
                    <a:pt x="54021" y="39765"/>
                  </a:cubicBezTo>
                  <a:cubicBezTo>
                    <a:pt x="59187" y="39485"/>
                    <a:pt x="62633" y="35942"/>
                    <a:pt x="62873" y="29998"/>
                  </a:cubicBezTo>
                  <a:cubicBezTo>
                    <a:pt x="63056" y="25506"/>
                    <a:pt x="65656" y="21871"/>
                    <a:pt x="62004" y="16545"/>
                  </a:cubicBezTo>
                  <a:cubicBezTo>
                    <a:pt x="57770" y="10367"/>
                    <a:pt x="67811" y="6915"/>
                    <a:pt x="66485" y="0"/>
                  </a:cubicBezTo>
                  <a:cubicBezTo>
                    <a:pt x="71045" y="1938"/>
                    <a:pt x="72034" y="3720"/>
                    <a:pt x="71526" y="6086"/>
                  </a:cubicBezTo>
                  <a:cubicBezTo>
                    <a:pt x="70966" y="8704"/>
                    <a:pt x="70446" y="11413"/>
                    <a:pt x="69325" y="13813"/>
                  </a:cubicBezTo>
                  <a:cubicBezTo>
                    <a:pt x="66708" y="19448"/>
                    <a:pt x="76846" y="18814"/>
                    <a:pt x="74189" y="23609"/>
                  </a:cubicBezTo>
                  <a:cubicBezTo>
                    <a:pt x="72457" y="26723"/>
                    <a:pt x="67685" y="28558"/>
                    <a:pt x="66834" y="31673"/>
                  </a:cubicBezTo>
                  <a:cubicBezTo>
                    <a:pt x="65239" y="37485"/>
                    <a:pt x="69645" y="35393"/>
                    <a:pt x="72554" y="34559"/>
                  </a:cubicBezTo>
                  <a:cubicBezTo>
                    <a:pt x="73074" y="35164"/>
                    <a:pt x="73594" y="35770"/>
                    <a:pt x="74120" y="36376"/>
                  </a:cubicBezTo>
                  <a:cubicBezTo>
                    <a:pt x="75652" y="40719"/>
                    <a:pt x="74440" y="44126"/>
                    <a:pt x="70640" y="46652"/>
                  </a:cubicBezTo>
                  <a:cubicBezTo>
                    <a:pt x="64108" y="48143"/>
                    <a:pt x="63033" y="55407"/>
                    <a:pt x="58101" y="58613"/>
                  </a:cubicBezTo>
                  <a:cubicBezTo>
                    <a:pt x="53146" y="59431"/>
                    <a:pt x="48220" y="60596"/>
                    <a:pt x="43213" y="59951"/>
                  </a:cubicBezTo>
                  <a:cubicBezTo>
                    <a:pt x="42253" y="59699"/>
                    <a:pt x="41368" y="59162"/>
                    <a:pt x="40710" y="58430"/>
                  </a:cubicBezTo>
                  <a:cubicBezTo>
                    <a:pt x="40790" y="58487"/>
                    <a:pt x="39830" y="58333"/>
                    <a:pt x="39830" y="58333"/>
                  </a:cubicBezTo>
                  <a:cubicBezTo>
                    <a:pt x="39830" y="58333"/>
                    <a:pt x="40647" y="58362"/>
                    <a:pt x="40750" y="58465"/>
                  </a:cubicBezTo>
                  <a:cubicBezTo>
                    <a:pt x="41173" y="59385"/>
                    <a:pt x="41402" y="60230"/>
                    <a:pt x="41545" y="61162"/>
                  </a:cubicBezTo>
                  <a:cubicBezTo>
                    <a:pt x="41356" y="63094"/>
                    <a:pt x="40442" y="64431"/>
                    <a:pt x="38733" y="65117"/>
                  </a:cubicBezTo>
                  <a:cubicBezTo>
                    <a:pt x="34201" y="62642"/>
                    <a:pt x="34012" y="68443"/>
                    <a:pt x="31092" y="69220"/>
                  </a:cubicBezTo>
                  <a:cubicBezTo>
                    <a:pt x="29600" y="69672"/>
                    <a:pt x="28046" y="68963"/>
                    <a:pt x="26800" y="69255"/>
                  </a:cubicBezTo>
                  <a:cubicBezTo>
                    <a:pt x="26086" y="69420"/>
                    <a:pt x="27920" y="70323"/>
                    <a:pt x="28172" y="71192"/>
                  </a:cubicBezTo>
                  <a:cubicBezTo>
                    <a:pt x="29560" y="73769"/>
                    <a:pt x="29823" y="76524"/>
                    <a:pt x="29566" y="79381"/>
                  </a:cubicBezTo>
                  <a:cubicBezTo>
                    <a:pt x="29366" y="80788"/>
                    <a:pt x="28920" y="82119"/>
                    <a:pt x="28292" y="83394"/>
                  </a:cubicBezTo>
                  <a:cubicBezTo>
                    <a:pt x="27423" y="84508"/>
                    <a:pt x="26371" y="85417"/>
                    <a:pt x="25137" y="86096"/>
                  </a:cubicBezTo>
                  <a:cubicBezTo>
                    <a:pt x="23937" y="86771"/>
                    <a:pt x="22708" y="87405"/>
                    <a:pt x="21479" y="88023"/>
                  </a:cubicBezTo>
                  <a:cubicBezTo>
                    <a:pt x="20839" y="88223"/>
                    <a:pt x="20182" y="88411"/>
                    <a:pt x="19542" y="88611"/>
                  </a:cubicBezTo>
                  <a:cubicBezTo>
                    <a:pt x="18891" y="88565"/>
                    <a:pt x="18222" y="88503"/>
                    <a:pt x="17570" y="88463"/>
                  </a:cubicBezTo>
                  <a:cubicBezTo>
                    <a:pt x="17033" y="88120"/>
                    <a:pt x="16479" y="87760"/>
                    <a:pt x="15936" y="87434"/>
                  </a:cubicBezTo>
                  <a:cubicBezTo>
                    <a:pt x="15439" y="86331"/>
                    <a:pt x="15119" y="85142"/>
                    <a:pt x="15027" y="83942"/>
                  </a:cubicBezTo>
                  <a:cubicBezTo>
                    <a:pt x="14958" y="82839"/>
                    <a:pt x="15153" y="81742"/>
                    <a:pt x="15542" y="80724"/>
                  </a:cubicBezTo>
                  <a:cubicBezTo>
                    <a:pt x="15513" y="80764"/>
                    <a:pt x="16850" y="80090"/>
                    <a:pt x="16850" y="80090"/>
                  </a:cubicBezTo>
                  <a:cubicBezTo>
                    <a:pt x="16850" y="80090"/>
                    <a:pt x="15770" y="79044"/>
                    <a:pt x="15764" y="79056"/>
                  </a:cubicBezTo>
                  <a:cubicBezTo>
                    <a:pt x="14684" y="78896"/>
                    <a:pt x="13895" y="78330"/>
                    <a:pt x="13398" y="77364"/>
                  </a:cubicBezTo>
                  <a:close/>
                </a:path>
              </a:pathLst>
            </a:custGeom>
            <a:grpFill/>
            <a:ln w="5715" cap="flat">
              <a:noFill/>
              <a:prstDash val="solid"/>
              <a:miter/>
            </a:ln>
          </p:spPr>
          <p:txBody>
            <a:bodyPr rtlCol="0" anchor="ctr"/>
            <a:lstStyle/>
            <a:p>
              <a:endParaRPr lang="zh-CN" altLang="en-US"/>
            </a:p>
          </p:txBody>
        </p:sp>
        <p:sp>
          <p:nvSpPr>
            <p:cNvPr id="6396" name="任意多边形: 形状 6395">
              <a:extLst>
                <a:ext uri="{FF2B5EF4-FFF2-40B4-BE49-F238E27FC236}">
                  <a16:creationId xmlns:a16="http://schemas.microsoft.com/office/drawing/2014/main" id="{DE630CF3-E0AC-5BC7-270F-5CC4B3C973EC}"/>
                </a:ext>
              </a:extLst>
            </p:cNvPr>
            <p:cNvSpPr/>
            <p:nvPr/>
          </p:nvSpPr>
          <p:spPr>
            <a:xfrm>
              <a:off x="5341277" y="5100620"/>
              <a:ext cx="56524" cy="61464"/>
            </a:xfrm>
            <a:custGeom>
              <a:avLst/>
              <a:gdLst>
                <a:gd name="connsiteX0" fmla="*/ 39451 w 56524"/>
                <a:gd name="connsiteY0" fmla="*/ 2692 h 61464"/>
                <a:gd name="connsiteX1" fmla="*/ 46006 w 56524"/>
                <a:gd name="connsiteY1" fmla="*/ 5995 h 61464"/>
                <a:gd name="connsiteX2" fmla="*/ 46063 w 56524"/>
                <a:gd name="connsiteY2" fmla="*/ 5961 h 61464"/>
                <a:gd name="connsiteX3" fmla="*/ 56287 w 56524"/>
                <a:gd name="connsiteY3" fmla="*/ 0 h 61464"/>
                <a:gd name="connsiteX4" fmla="*/ 52658 w 56524"/>
                <a:gd name="connsiteY4" fmla="*/ 12521 h 61464"/>
                <a:gd name="connsiteX5" fmla="*/ 35679 w 56524"/>
                <a:gd name="connsiteY5" fmla="*/ 42794 h 61464"/>
                <a:gd name="connsiteX6" fmla="*/ 25940 w 56524"/>
                <a:gd name="connsiteY6" fmla="*/ 61465 h 61464"/>
                <a:gd name="connsiteX7" fmla="*/ 7104 w 56524"/>
                <a:gd name="connsiteY7" fmla="*/ 48126 h 61464"/>
                <a:gd name="connsiteX8" fmla="*/ 0 w 56524"/>
                <a:gd name="connsiteY8" fmla="*/ 45445 h 61464"/>
                <a:gd name="connsiteX9" fmla="*/ 9864 w 56524"/>
                <a:gd name="connsiteY9" fmla="*/ 38868 h 61464"/>
                <a:gd name="connsiteX10" fmla="*/ 13167 w 56524"/>
                <a:gd name="connsiteY10" fmla="*/ 19128 h 61464"/>
                <a:gd name="connsiteX11" fmla="*/ 13162 w 56524"/>
                <a:gd name="connsiteY11" fmla="*/ 19145 h 61464"/>
                <a:gd name="connsiteX12" fmla="*/ 23037 w 56524"/>
                <a:gd name="connsiteY12" fmla="*/ 12584 h 61464"/>
                <a:gd name="connsiteX13" fmla="*/ 23049 w 56524"/>
                <a:gd name="connsiteY13" fmla="*/ 12573 h 61464"/>
                <a:gd name="connsiteX14" fmla="*/ 35513 w 56524"/>
                <a:gd name="connsiteY14" fmla="*/ 10441 h 61464"/>
                <a:gd name="connsiteX15" fmla="*/ 39473 w 56524"/>
                <a:gd name="connsiteY15" fmla="*/ 2680 h 61464"/>
                <a:gd name="connsiteX16" fmla="*/ 39451 w 56524"/>
                <a:gd name="connsiteY16" fmla="*/ 2680 h 61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4" h="61464">
                  <a:moveTo>
                    <a:pt x="39451" y="2692"/>
                  </a:moveTo>
                  <a:cubicBezTo>
                    <a:pt x="41634" y="3795"/>
                    <a:pt x="43823" y="4898"/>
                    <a:pt x="46006" y="5995"/>
                  </a:cubicBezTo>
                  <a:lnTo>
                    <a:pt x="46063" y="5961"/>
                  </a:lnTo>
                  <a:cubicBezTo>
                    <a:pt x="48240" y="2600"/>
                    <a:pt x="51664" y="1309"/>
                    <a:pt x="56287" y="0"/>
                  </a:cubicBezTo>
                  <a:cubicBezTo>
                    <a:pt x="57876" y="5172"/>
                    <a:pt x="50903" y="7892"/>
                    <a:pt x="52658" y="12521"/>
                  </a:cubicBezTo>
                  <a:cubicBezTo>
                    <a:pt x="52458" y="25660"/>
                    <a:pt x="45000" y="35873"/>
                    <a:pt x="35679" y="42794"/>
                  </a:cubicBezTo>
                  <a:cubicBezTo>
                    <a:pt x="29409" y="47452"/>
                    <a:pt x="25569" y="51406"/>
                    <a:pt x="25940" y="61465"/>
                  </a:cubicBezTo>
                  <a:cubicBezTo>
                    <a:pt x="20025" y="46211"/>
                    <a:pt x="20014" y="46149"/>
                    <a:pt x="7104" y="48126"/>
                  </a:cubicBezTo>
                  <a:cubicBezTo>
                    <a:pt x="4080" y="48589"/>
                    <a:pt x="1783" y="47897"/>
                    <a:pt x="0" y="45445"/>
                  </a:cubicBezTo>
                  <a:cubicBezTo>
                    <a:pt x="4749" y="45445"/>
                    <a:pt x="8024" y="43228"/>
                    <a:pt x="9864" y="38868"/>
                  </a:cubicBezTo>
                  <a:cubicBezTo>
                    <a:pt x="8344" y="31850"/>
                    <a:pt x="11801" y="25666"/>
                    <a:pt x="13167" y="19128"/>
                  </a:cubicBezTo>
                  <a:lnTo>
                    <a:pt x="13162" y="19145"/>
                  </a:lnTo>
                  <a:cubicBezTo>
                    <a:pt x="15362" y="15316"/>
                    <a:pt x="19368" y="14202"/>
                    <a:pt x="23037" y="12584"/>
                  </a:cubicBezTo>
                  <a:cubicBezTo>
                    <a:pt x="23037" y="12584"/>
                    <a:pt x="23049" y="12573"/>
                    <a:pt x="23049" y="12573"/>
                  </a:cubicBezTo>
                  <a:cubicBezTo>
                    <a:pt x="27335" y="13945"/>
                    <a:pt x="29335" y="6984"/>
                    <a:pt x="35513" y="10441"/>
                  </a:cubicBezTo>
                  <a:cubicBezTo>
                    <a:pt x="40262" y="13099"/>
                    <a:pt x="38656" y="5772"/>
                    <a:pt x="39473" y="2680"/>
                  </a:cubicBezTo>
                  <a:lnTo>
                    <a:pt x="39451" y="2680"/>
                  </a:lnTo>
                  <a:close/>
                </a:path>
              </a:pathLst>
            </a:custGeom>
            <a:grpFill/>
            <a:ln w="5715" cap="flat">
              <a:noFill/>
              <a:prstDash val="solid"/>
              <a:miter/>
            </a:ln>
          </p:spPr>
          <p:txBody>
            <a:bodyPr rtlCol="0" anchor="ctr"/>
            <a:lstStyle/>
            <a:p>
              <a:endParaRPr lang="zh-CN" altLang="en-US"/>
            </a:p>
          </p:txBody>
        </p:sp>
        <p:sp>
          <p:nvSpPr>
            <p:cNvPr id="6397" name="任意多边形: 形状 6396">
              <a:extLst>
                <a:ext uri="{FF2B5EF4-FFF2-40B4-BE49-F238E27FC236}">
                  <a16:creationId xmlns:a16="http://schemas.microsoft.com/office/drawing/2014/main" id="{CE1BDD06-B856-976F-D87D-A34575129DD7}"/>
                </a:ext>
              </a:extLst>
            </p:cNvPr>
            <p:cNvSpPr/>
            <p:nvPr/>
          </p:nvSpPr>
          <p:spPr>
            <a:xfrm>
              <a:off x="5389691" y="5139510"/>
              <a:ext cx="52459" cy="50874"/>
            </a:xfrm>
            <a:custGeom>
              <a:avLst/>
              <a:gdLst>
                <a:gd name="connsiteX0" fmla="*/ 23932 w 52459"/>
                <a:gd name="connsiteY0" fmla="*/ 9853 h 50874"/>
                <a:gd name="connsiteX1" fmla="*/ 30515 w 52459"/>
                <a:gd name="connsiteY1" fmla="*/ 9807 h 50874"/>
                <a:gd name="connsiteX2" fmla="*/ 37099 w 52459"/>
                <a:gd name="connsiteY2" fmla="*/ 3292 h 50874"/>
                <a:gd name="connsiteX3" fmla="*/ 43648 w 52459"/>
                <a:gd name="connsiteY3" fmla="*/ 0 h 50874"/>
                <a:gd name="connsiteX4" fmla="*/ 43660 w 52459"/>
                <a:gd name="connsiteY4" fmla="*/ 6561 h 50874"/>
                <a:gd name="connsiteX5" fmla="*/ 52226 w 52459"/>
                <a:gd name="connsiteY5" fmla="*/ 14247 h 50874"/>
                <a:gd name="connsiteX6" fmla="*/ 36167 w 52459"/>
                <a:gd name="connsiteY6" fmla="*/ 25015 h 50874"/>
                <a:gd name="connsiteX7" fmla="*/ 50238 w 52459"/>
                <a:gd name="connsiteY7" fmla="*/ 23009 h 50874"/>
                <a:gd name="connsiteX8" fmla="*/ 49935 w 52459"/>
                <a:gd name="connsiteY8" fmla="*/ 30272 h 50874"/>
                <a:gd name="connsiteX9" fmla="*/ 27212 w 52459"/>
                <a:gd name="connsiteY9" fmla="*/ 39439 h 50874"/>
                <a:gd name="connsiteX10" fmla="*/ 820 w 52459"/>
                <a:gd name="connsiteY10" fmla="*/ 50875 h 50874"/>
                <a:gd name="connsiteX11" fmla="*/ 1026 w 52459"/>
                <a:gd name="connsiteY11" fmla="*/ 44411 h 50874"/>
                <a:gd name="connsiteX12" fmla="*/ 17159 w 52459"/>
                <a:gd name="connsiteY12" fmla="*/ 13916 h 50874"/>
                <a:gd name="connsiteX13" fmla="*/ 23932 w 52459"/>
                <a:gd name="connsiteY13" fmla="*/ 9853 h 50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59" h="50874">
                  <a:moveTo>
                    <a:pt x="23932" y="9853"/>
                  </a:moveTo>
                  <a:cubicBezTo>
                    <a:pt x="26126" y="9836"/>
                    <a:pt x="28321" y="9818"/>
                    <a:pt x="30515" y="9807"/>
                  </a:cubicBezTo>
                  <a:cubicBezTo>
                    <a:pt x="32516" y="7441"/>
                    <a:pt x="33733" y="4275"/>
                    <a:pt x="37099" y="3292"/>
                  </a:cubicBezTo>
                  <a:cubicBezTo>
                    <a:pt x="39282" y="2194"/>
                    <a:pt x="41465" y="1097"/>
                    <a:pt x="43648" y="0"/>
                  </a:cubicBezTo>
                  <a:cubicBezTo>
                    <a:pt x="43654" y="2189"/>
                    <a:pt x="43660" y="4378"/>
                    <a:pt x="43660" y="6561"/>
                  </a:cubicBezTo>
                  <a:cubicBezTo>
                    <a:pt x="46706" y="8390"/>
                    <a:pt x="50752" y="8978"/>
                    <a:pt x="52226" y="14247"/>
                  </a:cubicBezTo>
                  <a:cubicBezTo>
                    <a:pt x="47506" y="18065"/>
                    <a:pt x="37882" y="15482"/>
                    <a:pt x="36167" y="25015"/>
                  </a:cubicBezTo>
                  <a:cubicBezTo>
                    <a:pt x="41219" y="26861"/>
                    <a:pt x="45986" y="27838"/>
                    <a:pt x="50238" y="23009"/>
                  </a:cubicBezTo>
                  <a:cubicBezTo>
                    <a:pt x="53924" y="25780"/>
                    <a:pt x="52455" y="30855"/>
                    <a:pt x="49935" y="30272"/>
                  </a:cubicBezTo>
                  <a:cubicBezTo>
                    <a:pt x="39699" y="27906"/>
                    <a:pt x="34367" y="35542"/>
                    <a:pt x="27212" y="39439"/>
                  </a:cubicBezTo>
                  <a:cubicBezTo>
                    <a:pt x="16971" y="39851"/>
                    <a:pt x="9615" y="47177"/>
                    <a:pt x="820" y="50875"/>
                  </a:cubicBezTo>
                  <a:cubicBezTo>
                    <a:pt x="-894" y="48417"/>
                    <a:pt x="534" y="46372"/>
                    <a:pt x="1026" y="44411"/>
                  </a:cubicBezTo>
                  <a:cubicBezTo>
                    <a:pt x="3872" y="33004"/>
                    <a:pt x="16674" y="26838"/>
                    <a:pt x="17159" y="13916"/>
                  </a:cubicBezTo>
                  <a:cubicBezTo>
                    <a:pt x="17211" y="12482"/>
                    <a:pt x="21571" y="11202"/>
                    <a:pt x="23932" y="9853"/>
                  </a:cubicBezTo>
                  <a:close/>
                </a:path>
              </a:pathLst>
            </a:custGeom>
            <a:grpFill/>
            <a:ln w="5715" cap="flat">
              <a:noFill/>
              <a:prstDash val="solid"/>
              <a:miter/>
            </a:ln>
          </p:spPr>
          <p:txBody>
            <a:bodyPr rtlCol="0" anchor="ctr"/>
            <a:lstStyle/>
            <a:p>
              <a:endParaRPr lang="zh-CN" altLang="en-US"/>
            </a:p>
          </p:txBody>
        </p:sp>
        <p:sp>
          <p:nvSpPr>
            <p:cNvPr id="6398" name="任意多边形: 形状 6397">
              <a:extLst>
                <a:ext uri="{FF2B5EF4-FFF2-40B4-BE49-F238E27FC236}">
                  <a16:creationId xmlns:a16="http://schemas.microsoft.com/office/drawing/2014/main" id="{C90B4EA8-449E-5375-095D-FDEAAAC63D4A}"/>
                </a:ext>
              </a:extLst>
            </p:cNvPr>
            <p:cNvSpPr/>
            <p:nvPr/>
          </p:nvSpPr>
          <p:spPr>
            <a:xfrm>
              <a:off x="5415706" y="5178961"/>
              <a:ext cx="30817" cy="21145"/>
            </a:xfrm>
            <a:custGeom>
              <a:avLst/>
              <a:gdLst>
                <a:gd name="connsiteX0" fmla="*/ 30818 w 30817"/>
                <a:gd name="connsiteY0" fmla="*/ 6584 h 21145"/>
                <a:gd name="connsiteX1" fmla="*/ 11072 w 30817"/>
                <a:gd name="connsiteY1" fmla="*/ 19739 h 21145"/>
                <a:gd name="connsiteX2" fmla="*/ 4495 w 30817"/>
                <a:gd name="connsiteY2" fmla="*/ 19739 h 21145"/>
                <a:gd name="connsiteX3" fmla="*/ 4489 w 30817"/>
                <a:gd name="connsiteY3" fmla="*/ 19739 h 21145"/>
                <a:gd name="connsiteX4" fmla="*/ 3077 w 30817"/>
                <a:gd name="connsiteY4" fmla="*/ 15470 h 21145"/>
                <a:gd name="connsiteX5" fmla="*/ 31 w 30817"/>
                <a:gd name="connsiteY5" fmla="*/ 4252 h 21145"/>
                <a:gd name="connsiteX6" fmla="*/ 1208 w 30817"/>
                <a:gd name="connsiteY6" fmla="*/ 17 h 21145"/>
                <a:gd name="connsiteX7" fmla="*/ 14353 w 30817"/>
                <a:gd name="connsiteY7" fmla="*/ 0 h 21145"/>
                <a:gd name="connsiteX8" fmla="*/ 30818 w 30817"/>
                <a:gd name="connsiteY8" fmla="*/ 6584 h 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817" h="21145">
                  <a:moveTo>
                    <a:pt x="30818" y="6584"/>
                  </a:moveTo>
                  <a:cubicBezTo>
                    <a:pt x="26675" y="14630"/>
                    <a:pt x="17679" y="15390"/>
                    <a:pt x="11072" y="19739"/>
                  </a:cubicBezTo>
                  <a:cubicBezTo>
                    <a:pt x="8878" y="21660"/>
                    <a:pt x="6689" y="21568"/>
                    <a:pt x="4495" y="19739"/>
                  </a:cubicBezTo>
                  <a:lnTo>
                    <a:pt x="4489" y="19739"/>
                  </a:lnTo>
                  <a:cubicBezTo>
                    <a:pt x="3969" y="18294"/>
                    <a:pt x="2597" y="16408"/>
                    <a:pt x="3077" y="15470"/>
                  </a:cubicBezTo>
                  <a:cubicBezTo>
                    <a:pt x="5540" y="10630"/>
                    <a:pt x="5615" y="6852"/>
                    <a:pt x="31" y="4252"/>
                  </a:cubicBezTo>
                  <a:cubicBezTo>
                    <a:pt x="-186" y="4149"/>
                    <a:pt x="791" y="1486"/>
                    <a:pt x="1208" y="17"/>
                  </a:cubicBezTo>
                  <a:cubicBezTo>
                    <a:pt x="5592" y="11"/>
                    <a:pt x="9975" y="6"/>
                    <a:pt x="14353" y="0"/>
                  </a:cubicBezTo>
                  <a:cubicBezTo>
                    <a:pt x="16250" y="11196"/>
                    <a:pt x="25629" y="3652"/>
                    <a:pt x="30818" y="6584"/>
                  </a:cubicBezTo>
                  <a:close/>
                </a:path>
              </a:pathLst>
            </a:custGeom>
            <a:grpFill/>
            <a:ln w="5715" cap="flat">
              <a:noFill/>
              <a:prstDash val="solid"/>
              <a:miter/>
            </a:ln>
          </p:spPr>
          <p:txBody>
            <a:bodyPr rtlCol="0" anchor="ctr"/>
            <a:lstStyle/>
            <a:p>
              <a:endParaRPr lang="zh-CN" altLang="en-US"/>
            </a:p>
          </p:txBody>
        </p:sp>
        <p:sp>
          <p:nvSpPr>
            <p:cNvPr id="6399" name="任意多边形: 形状 6398">
              <a:extLst>
                <a:ext uri="{FF2B5EF4-FFF2-40B4-BE49-F238E27FC236}">
                  <a16:creationId xmlns:a16="http://schemas.microsoft.com/office/drawing/2014/main" id="{35CB1E48-CCCA-B70F-ED01-BD5491EEDF01}"/>
                </a:ext>
              </a:extLst>
            </p:cNvPr>
            <p:cNvSpPr/>
            <p:nvPr/>
          </p:nvSpPr>
          <p:spPr>
            <a:xfrm>
              <a:off x="5299771" y="5183249"/>
              <a:ext cx="16616" cy="31590"/>
            </a:xfrm>
            <a:custGeom>
              <a:avLst/>
              <a:gdLst>
                <a:gd name="connsiteX0" fmla="*/ 6181 w 16616"/>
                <a:gd name="connsiteY0" fmla="*/ 31590 h 31590"/>
                <a:gd name="connsiteX1" fmla="*/ 409 w 16616"/>
                <a:gd name="connsiteY1" fmla="*/ 19280 h 31590"/>
                <a:gd name="connsiteX2" fmla="*/ 5878 w 16616"/>
                <a:gd name="connsiteY2" fmla="*/ 10451 h 31590"/>
                <a:gd name="connsiteX3" fmla="*/ 10776 w 16616"/>
                <a:gd name="connsiteY3" fmla="*/ 12851 h 31590"/>
                <a:gd name="connsiteX4" fmla="*/ 8576 w 16616"/>
                <a:gd name="connsiteY4" fmla="*/ 6199 h 31590"/>
                <a:gd name="connsiteX5" fmla="*/ 7216 w 16616"/>
                <a:gd name="connsiteY5" fmla="*/ 1604 h 31590"/>
                <a:gd name="connsiteX6" fmla="*/ 14217 w 16616"/>
                <a:gd name="connsiteY6" fmla="*/ 1964 h 31590"/>
                <a:gd name="connsiteX7" fmla="*/ 16331 w 16616"/>
                <a:gd name="connsiteY7" fmla="*/ 11205 h 31590"/>
                <a:gd name="connsiteX8" fmla="*/ 6181 w 16616"/>
                <a:gd name="connsiteY8" fmla="*/ 31590 h 31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6" h="31590">
                  <a:moveTo>
                    <a:pt x="6181" y="31590"/>
                  </a:moveTo>
                  <a:cubicBezTo>
                    <a:pt x="2101" y="27207"/>
                    <a:pt x="12399" y="19126"/>
                    <a:pt x="409" y="19280"/>
                  </a:cubicBezTo>
                  <a:cubicBezTo>
                    <a:pt x="-1208" y="19297"/>
                    <a:pt x="2249" y="10262"/>
                    <a:pt x="5878" y="10451"/>
                  </a:cubicBezTo>
                  <a:cubicBezTo>
                    <a:pt x="7599" y="10542"/>
                    <a:pt x="7187" y="16932"/>
                    <a:pt x="10776" y="12851"/>
                  </a:cubicBezTo>
                  <a:cubicBezTo>
                    <a:pt x="12788" y="10565"/>
                    <a:pt x="11502" y="7730"/>
                    <a:pt x="8576" y="6199"/>
                  </a:cubicBezTo>
                  <a:cubicBezTo>
                    <a:pt x="6553" y="5141"/>
                    <a:pt x="2112" y="4667"/>
                    <a:pt x="7216" y="1604"/>
                  </a:cubicBezTo>
                  <a:cubicBezTo>
                    <a:pt x="9536" y="209"/>
                    <a:pt x="12553" y="-1328"/>
                    <a:pt x="14217" y="1964"/>
                  </a:cubicBezTo>
                  <a:cubicBezTo>
                    <a:pt x="15634" y="4764"/>
                    <a:pt x="17291" y="8725"/>
                    <a:pt x="16331" y="11205"/>
                  </a:cubicBezTo>
                  <a:cubicBezTo>
                    <a:pt x="13702" y="17983"/>
                    <a:pt x="13319" y="26161"/>
                    <a:pt x="6181" y="31590"/>
                  </a:cubicBezTo>
                  <a:close/>
                </a:path>
              </a:pathLst>
            </a:custGeom>
            <a:grpFill/>
            <a:ln w="5715" cap="flat">
              <a:noFill/>
              <a:prstDash val="solid"/>
              <a:miter/>
            </a:ln>
          </p:spPr>
          <p:txBody>
            <a:bodyPr rtlCol="0" anchor="ctr"/>
            <a:lstStyle/>
            <a:p>
              <a:endParaRPr lang="zh-CN" altLang="en-US"/>
            </a:p>
          </p:txBody>
        </p:sp>
        <p:sp>
          <p:nvSpPr>
            <p:cNvPr id="6400" name="任意多边形: 形状 6399">
              <a:extLst>
                <a:ext uri="{FF2B5EF4-FFF2-40B4-BE49-F238E27FC236}">
                  <a16:creationId xmlns:a16="http://schemas.microsoft.com/office/drawing/2014/main" id="{830B714C-594A-A7B7-DE44-C0B9BFA7B7C5}"/>
                </a:ext>
              </a:extLst>
            </p:cNvPr>
            <p:cNvSpPr/>
            <p:nvPr/>
          </p:nvSpPr>
          <p:spPr>
            <a:xfrm>
              <a:off x="5278292" y="5207858"/>
              <a:ext cx="18132" cy="12462"/>
            </a:xfrm>
            <a:custGeom>
              <a:avLst/>
              <a:gdLst>
                <a:gd name="connsiteX0" fmla="*/ 13653 w 18132"/>
                <a:gd name="connsiteY0" fmla="*/ 10582 h 12462"/>
                <a:gd name="connsiteX1" fmla="*/ 0 w 18132"/>
                <a:gd name="connsiteY1" fmla="*/ 12463 h 12462"/>
                <a:gd name="connsiteX2" fmla="*/ 10367 w 18132"/>
                <a:gd name="connsiteY2" fmla="*/ 730 h 12462"/>
                <a:gd name="connsiteX3" fmla="*/ 17436 w 18132"/>
                <a:gd name="connsiteY3" fmla="*/ 1604 h 12462"/>
                <a:gd name="connsiteX4" fmla="*/ 13653 w 18132"/>
                <a:gd name="connsiteY4" fmla="*/ 10582 h 12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2" h="12462">
                  <a:moveTo>
                    <a:pt x="13653" y="10582"/>
                  </a:moveTo>
                  <a:cubicBezTo>
                    <a:pt x="9001" y="11222"/>
                    <a:pt x="4349" y="11863"/>
                    <a:pt x="0" y="12463"/>
                  </a:cubicBezTo>
                  <a:cubicBezTo>
                    <a:pt x="3457" y="8554"/>
                    <a:pt x="6909" y="4644"/>
                    <a:pt x="10367" y="730"/>
                  </a:cubicBezTo>
                  <a:cubicBezTo>
                    <a:pt x="12184" y="4610"/>
                    <a:pt x="15065" y="-3168"/>
                    <a:pt x="17436" y="1604"/>
                  </a:cubicBezTo>
                  <a:cubicBezTo>
                    <a:pt x="19974" y="6725"/>
                    <a:pt x="14842" y="7611"/>
                    <a:pt x="13653" y="10582"/>
                  </a:cubicBezTo>
                  <a:close/>
                </a:path>
              </a:pathLst>
            </a:custGeom>
            <a:grpFill/>
            <a:ln w="5715" cap="flat">
              <a:noFill/>
              <a:prstDash val="solid"/>
              <a:miter/>
            </a:ln>
          </p:spPr>
          <p:txBody>
            <a:bodyPr rtlCol="0" anchor="ctr"/>
            <a:lstStyle/>
            <a:p>
              <a:endParaRPr lang="zh-CN" altLang="en-US"/>
            </a:p>
          </p:txBody>
        </p:sp>
        <p:sp>
          <p:nvSpPr>
            <p:cNvPr id="6401" name="任意多边形: 形状 6400">
              <a:extLst>
                <a:ext uri="{FF2B5EF4-FFF2-40B4-BE49-F238E27FC236}">
                  <a16:creationId xmlns:a16="http://schemas.microsoft.com/office/drawing/2014/main" id="{9F8459E7-6544-DA42-9E30-D6221B6D0EE5}"/>
                </a:ext>
              </a:extLst>
            </p:cNvPr>
            <p:cNvSpPr/>
            <p:nvPr/>
          </p:nvSpPr>
          <p:spPr>
            <a:xfrm>
              <a:off x="5314948" y="5139537"/>
              <a:ext cx="12851" cy="13224"/>
            </a:xfrm>
            <a:custGeom>
              <a:avLst/>
              <a:gdLst>
                <a:gd name="connsiteX0" fmla="*/ 0 w 12851"/>
                <a:gd name="connsiteY0" fmla="*/ 9797 h 13224"/>
                <a:gd name="connsiteX1" fmla="*/ 2989 w 12851"/>
                <a:gd name="connsiteY1" fmla="*/ 1048 h 13224"/>
                <a:gd name="connsiteX2" fmla="*/ 11784 w 12851"/>
                <a:gd name="connsiteY2" fmla="*/ 2545 h 13224"/>
                <a:gd name="connsiteX3" fmla="*/ 10361 w 12851"/>
                <a:gd name="connsiteY3" fmla="*/ 11592 h 13224"/>
                <a:gd name="connsiteX4" fmla="*/ 4715 w 12851"/>
                <a:gd name="connsiteY4" fmla="*/ 8660 h 13224"/>
                <a:gd name="connsiteX5" fmla="*/ 34 w 12851"/>
                <a:gd name="connsiteY5" fmla="*/ 9843 h 13224"/>
                <a:gd name="connsiteX6" fmla="*/ 0 w 12851"/>
                <a:gd name="connsiteY6" fmla="*/ 9797 h 13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51" h="13224">
                  <a:moveTo>
                    <a:pt x="0" y="9797"/>
                  </a:moveTo>
                  <a:cubicBezTo>
                    <a:pt x="183" y="6580"/>
                    <a:pt x="-417" y="2785"/>
                    <a:pt x="2989" y="1048"/>
                  </a:cubicBezTo>
                  <a:cubicBezTo>
                    <a:pt x="5938" y="-455"/>
                    <a:pt x="9578" y="-650"/>
                    <a:pt x="11784" y="2545"/>
                  </a:cubicBezTo>
                  <a:cubicBezTo>
                    <a:pt x="13979" y="5722"/>
                    <a:pt x="12430" y="9300"/>
                    <a:pt x="10361" y="11592"/>
                  </a:cubicBezTo>
                  <a:cubicBezTo>
                    <a:pt x="5772" y="16672"/>
                    <a:pt x="7344" y="8231"/>
                    <a:pt x="4715" y="8660"/>
                  </a:cubicBezTo>
                  <a:cubicBezTo>
                    <a:pt x="3132" y="8923"/>
                    <a:pt x="1589" y="9443"/>
                    <a:pt x="34" y="9843"/>
                  </a:cubicBezTo>
                  <a:lnTo>
                    <a:pt x="0" y="9797"/>
                  </a:lnTo>
                  <a:close/>
                </a:path>
              </a:pathLst>
            </a:custGeom>
            <a:grpFill/>
            <a:ln w="5715" cap="flat">
              <a:noFill/>
              <a:prstDash val="solid"/>
              <a:miter/>
            </a:ln>
          </p:spPr>
          <p:txBody>
            <a:bodyPr rtlCol="0" anchor="ctr"/>
            <a:lstStyle/>
            <a:p>
              <a:endParaRPr lang="zh-CN" altLang="en-US"/>
            </a:p>
          </p:txBody>
        </p:sp>
        <p:sp>
          <p:nvSpPr>
            <p:cNvPr id="6402" name="任意多边形: 形状 6401">
              <a:extLst>
                <a:ext uri="{FF2B5EF4-FFF2-40B4-BE49-F238E27FC236}">
                  <a16:creationId xmlns:a16="http://schemas.microsoft.com/office/drawing/2014/main" id="{41152E1D-D083-AC24-291B-EF9CEBEA0741}"/>
                </a:ext>
              </a:extLst>
            </p:cNvPr>
            <p:cNvSpPr/>
            <p:nvPr/>
          </p:nvSpPr>
          <p:spPr>
            <a:xfrm>
              <a:off x="5341374" y="5119759"/>
              <a:ext cx="13120" cy="19739"/>
            </a:xfrm>
            <a:custGeom>
              <a:avLst/>
              <a:gdLst>
                <a:gd name="connsiteX0" fmla="*/ 13070 w 13120"/>
                <a:gd name="connsiteY0" fmla="*/ 0 h 19739"/>
                <a:gd name="connsiteX1" fmla="*/ 9767 w 13120"/>
                <a:gd name="connsiteY1" fmla="*/ 19739 h 19739"/>
                <a:gd name="connsiteX2" fmla="*/ 0 w 13120"/>
                <a:gd name="connsiteY2" fmla="*/ 12259 h 19739"/>
                <a:gd name="connsiteX3" fmla="*/ 13070 w 13120"/>
                <a:gd name="connsiteY3" fmla="*/ 0 h 19739"/>
              </a:gdLst>
              <a:ahLst/>
              <a:cxnLst>
                <a:cxn ang="0">
                  <a:pos x="connsiteX0" y="connsiteY0"/>
                </a:cxn>
                <a:cxn ang="0">
                  <a:pos x="connsiteX1" y="connsiteY1"/>
                </a:cxn>
                <a:cxn ang="0">
                  <a:pos x="connsiteX2" y="connsiteY2"/>
                </a:cxn>
                <a:cxn ang="0">
                  <a:pos x="connsiteX3" y="connsiteY3"/>
                </a:cxn>
              </a:cxnLst>
              <a:rect l="l" t="t" r="r" b="b"/>
              <a:pathLst>
                <a:path w="13120" h="19739">
                  <a:moveTo>
                    <a:pt x="13070" y="0"/>
                  </a:moveTo>
                  <a:cubicBezTo>
                    <a:pt x="13076" y="6767"/>
                    <a:pt x="13773" y="13647"/>
                    <a:pt x="9767" y="19739"/>
                  </a:cubicBezTo>
                  <a:cubicBezTo>
                    <a:pt x="6492" y="18236"/>
                    <a:pt x="3240" y="16716"/>
                    <a:pt x="0" y="12259"/>
                  </a:cubicBezTo>
                  <a:cubicBezTo>
                    <a:pt x="7304" y="10658"/>
                    <a:pt x="9533" y="4755"/>
                    <a:pt x="13070" y="0"/>
                  </a:cubicBezTo>
                  <a:close/>
                </a:path>
              </a:pathLst>
            </a:custGeom>
            <a:grpFill/>
            <a:ln w="5715" cap="flat">
              <a:noFill/>
              <a:prstDash val="solid"/>
              <a:miter/>
            </a:ln>
          </p:spPr>
          <p:txBody>
            <a:bodyPr rtlCol="0" anchor="ctr"/>
            <a:lstStyle/>
            <a:p>
              <a:endParaRPr lang="zh-CN" altLang="en-US"/>
            </a:p>
          </p:txBody>
        </p:sp>
        <p:sp>
          <p:nvSpPr>
            <p:cNvPr id="6403" name="任意多边形: 形状 6402">
              <a:extLst>
                <a:ext uri="{FF2B5EF4-FFF2-40B4-BE49-F238E27FC236}">
                  <a16:creationId xmlns:a16="http://schemas.microsoft.com/office/drawing/2014/main" id="{970DBA01-B0BC-032D-62BC-3B96B8529622}"/>
                </a:ext>
              </a:extLst>
            </p:cNvPr>
            <p:cNvSpPr/>
            <p:nvPr/>
          </p:nvSpPr>
          <p:spPr>
            <a:xfrm>
              <a:off x="5298488" y="5142745"/>
              <a:ext cx="16487" cy="17575"/>
            </a:xfrm>
            <a:custGeom>
              <a:avLst/>
              <a:gdLst>
                <a:gd name="connsiteX0" fmla="*/ 9864 w 16487"/>
                <a:gd name="connsiteY0" fmla="*/ 0 h 17575"/>
                <a:gd name="connsiteX1" fmla="*/ 16453 w 16487"/>
                <a:gd name="connsiteY1" fmla="*/ 6584 h 17575"/>
                <a:gd name="connsiteX2" fmla="*/ 16488 w 16487"/>
                <a:gd name="connsiteY2" fmla="*/ 6630 h 17575"/>
                <a:gd name="connsiteX3" fmla="*/ 4812 w 16487"/>
                <a:gd name="connsiteY3" fmla="*/ 17168 h 17575"/>
                <a:gd name="connsiteX4" fmla="*/ 6 w 16487"/>
                <a:gd name="connsiteY4" fmla="*/ 13162 h 17575"/>
                <a:gd name="connsiteX5" fmla="*/ 0 w 16487"/>
                <a:gd name="connsiteY5" fmla="*/ 13185 h 17575"/>
                <a:gd name="connsiteX6" fmla="*/ 9876 w 16487"/>
                <a:gd name="connsiteY6" fmla="*/ 6 h 17575"/>
                <a:gd name="connsiteX7" fmla="*/ 9864 w 16487"/>
                <a:gd name="connsiteY7" fmla="*/ 0 h 17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487" h="17575">
                  <a:moveTo>
                    <a:pt x="9864" y="0"/>
                  </a:moveTo>
                  <a:cubicBezTo>
                    <a:pt x="12064" y="2195"/>
                    <a:pt x="14259" y="4389"/>
                    <a:pt x="16453" y="6584"/>
                  </a:cubicBezTo>
                  <a:cubicBezTo>
                    <a:pt x="16453" y="6584"/>
                    <a:pt x="16488" y="6630"/>
                    <a:pt x="16488" y="6630"/>
                  </a:cubicBezTo>
                  <a:cubicBezTo>
                    <a:pt x="13979" y="11676"/>
                    <a:pt x="10087" y="15214"/>
                    <a:pt x="4812" y="17168"/>
                  </a:cubicBezTo>
                  <a:cubicBezTo>
                    <a:pt x="983" y="18585"/>
                    <a:pt x="286" y="16082"/>
                    <a:pt x="6" y="13162"/>
                  </a:cubicBezTo>
                  <a:cubicBezTo>
                    <a:pt x="6" y="13162"/>
                    <a:pt x="0" y="13185"/>
                    <a:pt x="0" y="13185"/>
                  </a:cubicBezTo>
                  <a:cubicBezTo>
                    <a:pt x="1794" y="7670"/>
                    <a:pt x="9201" y="6361"/>
                    <a:pt x="9876" y="6"/>
                  </a:cubicBezTo>
                  <a:lnTo>
                    <a:pt x="9864" y="0"/>
                  </a:lnTo>
                  <a:close/>
                </a:path>
              </a:pathLst>
            </a:custGeom>
            <a:grpFill/>
            <a:ln w="5715" cap="flat">
              <a:noFill/>
              <a:prstDash val="solid"/>
              <a:miter/>
            </a:ln>
          </p:spPr>
          <p:txBody>
            <a:bodyPr rtlCol="0" anchor="ctr"/>
            <a:lstStyle/>
            <a:p>
              <a:endParaRPr lang="zh-CN" altLang="en-US"/>
            </a:p>
          </p:txBody>
        </p:sp>
        <p:sp>
          <p:nvSpPr>
            <p:cNvPr id="6404" name="任意多边形: 形状 6403">
              <a:extLst>
                <a:ext uri="{FF2B5EF4-FFF2-40B4-BE49-F238E27FC236}">
                  <a16:creationId xmlns:a16="http://schemas.microsoft.com/office/drawing/2014/main" id="{466AF563-1E09-088D-9EB4-F00769C6B3DA}"/>
                </a:ext>
              </a:extLst>
            </p:cNvPr>
            <p:cNvSpPr/>
            <p:nvPr/>
          </p:nvSpPr>
          <p:spPr>
            <a:xfrm>
              <a:off x="5348951" y="5157813"/>
              <a:ext cx="10207" cy="9970"/>
            </a:xfrm>
            <a:custGeom>
              <a:avLst/>
              <a:gdLst>
                <a:gd name="connsiteX0" fmla="*/ 10207 w 10207"/>
                <a:gd name="connsiteY0" fmla="*/ 3248 h 9970"/>
                <a:gd name="connsiteX1" fmla="*/ 2315 w 10207"/>
                <a:gd name="connsiteY1" fmla="*/ 9969 h 9970"/>
                <a:gd name="connsiteX2" fmla="*/ 189 w 10207"/>
                <a:gd name="connsiteY2" fmla="*/ 6511 h 9970"/>
                <a:gd name="connsiteX3" fmla="*/ 6944 w 10207"/>
                <a:gd name="connsiteY3" fmla="*/ 53 h 9970"/>
                <a:gd name="connsiteX4" fmla="*/ 10207 w 10207"/>
                <a:gd name="connsiteY4" fmla="*/ 3248 h 9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7" h="9970">
                  <a:moveTo>
                    <a:pt x="10207" y="3248"/>
                  </a:moveTo>
                  <a:cubicBezTo>
                    <a:pt x="8882" y="6860"/>
                    <a:pt x="6630" y="9803"/>
                    <a:pt x="2315" y="9969"/>
                  </a:cubicBezTo>
                  <a:cubicBezTo>
                    <a:pt x="492" y="10038"/>
                    <a:pt x="-422" y="8100"/>
                    <a:pt x="189" y="6511"/>
                  </a:cubicBezTo>
                  <a:cubicBezTo>
                    <a:pt x="1389" y="3391"/>
                    <a:pt x="3515" y="762"/>
                    <a:pt x="6944" y="53"/>
                  </a:cubicBezTo>
                  <a:cubicBezTo>
                    <a:pt x="8721" y="-312"/>
                    <a:pt x="9802" y="1248"/>
                    <a:pt x="10207" y="3248"/>
                  </a:cubicBezTo>
                  <a:close/>
                </a:path>
              </a:pathLst>
            </a:custGeom>
            <a:grpFill/>
            <a:ln w="5715" cap="flat">
              <a:noFill/>
              <a:prstDash val="solid"/>
              <a:miter/>
            </a:ln>
          </p:spPr>
          <p:txBody>
            <a:bodyPr rtlCol="0" anchor="ctr"/>
            <a:lstStyle/>
            <a:p>
              <a:endParaRPr lang="zh-CN" altLang="en-US"/>
            </a:p>
          </p:txBody>
        </p:sp>
        <p:sp>
          <p:nvSpPr>
            <p:cNvPr id="6405" name="任意多边形: 形状 6404">
              <a:extLst>
                <a:ext uri="{FF2B5EF4-FFF2-40B4-BE49-F238E27FC236}">
                  <a16:creationId xmlns:a16="http://schemas.microsoft.com/office/drawing/2014/main" id="{3612659D-39AC-9680-D981-FAB748A6C812}"/>
                </a:ext>
              </a:extLst>
            </p:cNvPr>
            <p:cNvSpPr/>
            <p:nvPr/>
          </p:nvSpPr>
          <p:spPr>
            <a:xfrm>
              <a:off x="5396340" y="5113153"/>
              <a:ext cx="6704" cy="16476"/>
            </a:xfrm>
            <a:custGeom>
              <a:avLst/>
              <a:gdLst>
                <a:gd name="connsiteX0" fmla="*/ 812 w 6704"/>
                <a:gd name="connsiteY0" fmla="*/ 0 h 16476"/>
                <a:gd name="connsiteX1" fmla="*/ 840 w 6704"/>
                <a:gd name="connsiteY1" fmla="*/ 16476 h 16476"/>
                <a:gd name="connsiteX2" fmla="*/ 812 w 6704"/>
                <a:gd name="connsiteY2" fmla="*/ 0 h 16476"/>
              </a:gdLst>
              <a:ahLst/>
              <a:cxnLst>
                <a:cxn ang="0">
                  <a:pos x="connsiteX0" y="connsiteY0"/>
                </a:cxn>
                <a:cxn ang="0">
                  <a:pos x="connsiteX1" y="connsiteY1"/>
                </a:cxn>
                <a:cxn ang="0">
                  <a:pos x="connsiteX2" y="connsiteY2"/>
                </a:cxn>
              </a:cxnLst>
              <a:rect l="l" t="t" r="r" b="b"/>
              <a:pathLst>
                <a:path w="6704" h="16476">
                  <a:moveTo>
                    <a:pt x="812" y="0"/>
                  </a:moveTo>
                  <a:cubicBezTo>
                    <a:pt x="8664" y="5178"/>
                    <a:pt x="8664" y="5806"/>
                    <a:pt x="840" y="16476"/>
                  </a:cubicBezTo>
                  <a:cubicBezTo>
                    <a:pt x="-1640" y="10990"/>
                    <a:pt x="2309" y="5492"/>
                    <a:pt x="812" y="0"/>
                  </a:cubicBezTo>
                  <a:close/>
                </a:path>
              </a:pathLst>
            </a:custGeom>
            <a:grpFill/>
            <a:ln w="5715" cap="flat">
              <a:noFill/>
              <a:prstDash val="solid"/>
              <a:miter/>
            </a:ln>
          </p:spPr>
          <p:txBody>
            <a:bodyPr rtlCol="0" anchor="ctr"/>
            <a:lstStyle/>
            <a:p>
              <a:endParaRPr lang="zh-CN" altLang="en-US"/>
            </a:p>
          </p:txBody>
        </p:sp>
        <p:sp>
          <p:nvSpPr>
            <p:cNvPr id="6406" name="任意多边形: 形状 6405">
              <a:extLst>
                <a:ext uri="{FF2B5EF4-FFF2-40B4-BE49-F238E27FC236}">
                  <a16:creationId xmlns:a16="http://schemas.microsoft.com/office/drawing/2014/main" id="{EA298B3F-AD06-9F3F-7A2F-234444446FE7}"/>
                </a:ext>
              </a:extLst>
            </p:cNvPr>
            <p:cNvSpPr/>
            <p:nvPr/>
          </p:nvSpPr>
          <p:spPr>
            <a:xfrm>
              <a:off x="5352963" y="5108785"/>
              <a:ext cx="11344" cy="10991"/>
            </a:xfrm>
            <a:custGeom>
              <a:avLst/>
              <a:gdLst>
                <a:gd name="connsiteX0" fmla="*/ 11345 w 11344"/>
                <a:gd name="connsiteY0" fmla="*/ 4431 h 10991"/>
                <a:gd name="connsiteX1" fmla="*/ 1469 w 11344"/>
                <a:gd name="connsiteY1" fmla="*/ 10991 h 10991"/>
                <a:gd name="connsiteX2" fmla="*/ 4098 w 11344"/>
                <a:gd name="connsiteY2" fmla="*/ 544 h 10991"/>
                <a:gd name="connsiteX3" fmla="*/ 11345 w 11344"/>
                <a:gd name="connsiteY3" fmla="*/ 4431 h 10991"/>
              </a:gdLst>
              <a:ahLst/>
              <a:cxnLst>
                <a:cxn ang="0">
                  <a:pos x="connsiteX0" y="connsiteY0"/>
                </a:cxn>
                <a:cxn ang="0">
                  <a:pos x="connsiteX1" y="connsiteY1"/>
                </a:cxn>
                <a:cxn ang="0">
                  <a:pos x="connsiteX2" y="connsiteY2"/>
                </a:cxn>
                <a:cxn ang="0">
                  <a:pos x="connsiteX3" y="connsiteY3"/>
                </a:cxn>
              </a:cxnLst>
              <a:rect l="l" t="t" r="r" b="b"/>
              <a:pathLst>
                <a:path w="11344" h="10991">
                  <a:moveTo>
                    <a:pt x="11345" y="4431"/>
                  </a:moveTo>
                  <a:cubicBezTo>
                    <a:pt x="9493" y="8791"/>
                    <a:pt x="6196" y="10957"/>
                    <a:pt x="1469" y="10991"/>
                  </a:cubicBezTo>
                  <a:cubicBezTo>
                    <a:pt x="-1171" y="6625"/>
                    <a:pt x="-228" y="2962"/>
                    <a:pt x="4098" y="544"/>
                  </a:cubicBezTo>
                  <a:cubicBezTo>
                    <a:pt x="8162" y="-1730"/>
                    <a:pt x="8533" y="3819"/>
                    <a:pt x="11345" y="4431"/>
                  </a:cubicBezTo>
                  <a:close/>
                </a:path>
              </a:pathLst>
            </a:custGeom>
            <a:grpFill/>
            <a:ln w="5715" cap="flat">
              <a:noFill/>
              <a:prstDash val="solid"/>
              <a:miter/>
            </a:ln>
          </p:spPr>
          <p:txBody>
            <a:bodyPr rtlCol="0" anchor="ctr"/>
            <a:lstStyle/>
            <a:p>
              <a:endParaRPr lang="zh-CN" altLang="en-US"/>
            </a:p>
          </p:txBody>
        </p:sp>
        <p:sp>
          <p:nvSpPr>
            <p:cNvPr id="6407" name="任意多边形: 形状 6406">
              <a:extLst>
                <a:ext uri="{FF2B5EF4-FFF2-40B4-BE49-F238E27FC236}">
                  <a16:creationId xmlns:a16="http://schemas.microsoft.com/office/drawing/2014/main" id="{E3B0E11C-80A1-D943-461B-CF25E5567755}"/>
                </a:ext>
              </a:extLst>
            </p:cNvPr>
            <p:cNvSpPr/>
            <p:nvPr/>
          </p:nvSpPr>
          <p:spPr>
            <a:xfrm>
              <a:off x="5319137" y="5262079"/>
              <a:ext cx="9012" cy="9042"/>
            </a:xfrm>
            <a:custGeom>
              <a:avLst/>
              <a:gdLst>
                <a:gd name="connsiteX0" fmla="*/ 9013 w 9012"/>
                <a:gd name="connsiteY0" fmla="*/ 2430 h 9042"/>
                <a:gd name="connsiteX1" fmla="*/ 2435 w 9012"/>
                <a:gd name="connsiteY1" fmla="*/ 9042 h 9042"/>
                <a:gd name="connsiteX2" fmla="*/ 1286 w 9012"/>
                <a:gd name="connsiteY2" fmla="*/ 2442 h 9042"/>
                <a:gd name="connsiteX3" fmla="*/ 9013 w 9012"/>
                <a:gd name="connsiteY3" fmla="*/ 2430 h 9042"/>
              </a:gdLst>
              <a:ahLst/>
              <a:cxnLst>
                <a:cxn ang="0">
                  <a:pos x="connsiteX0" y="connsiteY0"/>
                </a:cxn>
                <a:cxn ang="0">
                  <a:pos x="connsiteX1" y="connsiteY1"/>
                </a:cxn>
                <a:cxn ang="0">
                  <a:pos x="connsiteX2" y="connsiteY2"/>
                </a:cxn>
                <a:cxn ang="0">
                  <a:pos x="connsiteX3" y="connsiteY3"/>
                </a:cxn>
              </a:cxnLst>
              <a:rect l="l" t="t" r="r" b="b"/>
              <a:pathLst>
                <a:path w="9012" h="9042">
                  <a:moveTo>
                    <a:pt x="9013" y="2430"/>
                  </a:moveTo>
                  <a:cubicBezTo>
                    <a:pt x="7715" y="5528"/>
                    <a:pt x="5555" y="7756"/>
                    <a:pt x="2435" y="9042"/>
                  </a:cubicBezTo>
                  <a:cubicBezTo>
                    <a:pt x="-291" y="7248"/>
                    <a:pt x="-806" y="4887"/>
                    <a:pt x="1286" y="2442"/>
                  </a:cubicBezTo>
                  <a:cubicBezTo>
                    <a:pt x="3703" y="-393"/>
                    <a:pt x="6435" y="-1205"/>
                    <a:pt x="9013" y="2430"/>
                  </a:cubicBezTo>
                  <a:close/>
                </a:path>
              </a:pathLst>
            </a:custGeom>
            <a:grpFill/>
            <a:ln w="5715" cap="flat">
              <a:noFill/>
              <a:prstDash val="solid"/>
              <a:miter/>
            </a:ln>
          </p:spPr>
          <p:txBody>
            <a:bodyPr rtlCol="0" anchor="ctr"/>
            <a:lstStyle/>
            <a:p>
              <a:endParaRPr lang="zh-CN" altLang="en-US"/>
            </a:p>
          </p:txBody>
        </p:sp>
        <p:sp>
          <p:nvSpPr>
            <p:cNvPr id="6408" name="任意多边形: 形状 6407">
              <a:extLst>
                <a:ext uri="{FF2B5EF4-FFF2-40B4-BE49-F238E27FC236}">
                  <a16:creationId xmlns:a16="http://schemas.microsoft.com/office/drawing/2014/main" id="{AA276C4C-CED7-E914-AE32-4F6FA3B471FE}"/>
                </a:ext>
              </a:extLst>
            </p:cNvPr>
            <p:cNvSpPr/>
            <p:nvPr/>
          </p:nvSpPr>
          <p:spPr>
            <a:xfrm>
              <a:off x="5335556" y="5155941"/>
              <a:ext cx="7929" cy="9744"/>
            </a:xfrm>
            <a:custGeom>
              <a:avLst/>
              <a:gdLst>
                <a:gd name="connsiteX0" fmla="*/ 0 w 7929"/>
                <a:gd name="connsiteY0" fmla="*/ 9744 h 9744"/>
                <a:gd name="connsiteX1" fmla="*/ 5715 w 7929"/>
                <a:gd name="connsiteY1" fmla="*/ 0 h 9744"/>
                <a:gd name="connsiteX2" fmla="*/ 7784 w 7929"/>
                <a:gd name="connsiteY2" fmla="*/ 2275 h 9744"/>
                <a:gd name="connsiteX3" fmla="*/ 0 w 7929"/>
                <a:gd name="connsiteY3" fmla="*/ 9744 h 9744"/>
              </a:gdLst>
              <a:ahLst/>
              <a:cxnLst>
                <a:cxn ang="0">
                  <a:pos x="connsiteX0" y="connsiteY0"/>
                </a:cxn>
                <a:cxn ang="0">
                  <a:pos x="connsiteX1" y="connsiteY1"/>
                </a:cxn>
                <a:cxn ang="0">
                  <a:pos x="connsiteX2" y="connsiteY2"/>
                </a:cxn>
                <a:cxn ang="0">
                  <a:pos x="connsiteX3" y="connsiteY3"/>
                </a:cxn>
              </a:cxnLst>
              <a:rect l="l" t="t" r="r" b="b"/>
              <a:pathLst>
                <a:path w="7929" h="9744">
                  <a:moveTo>
                    <a:pt x="0" y="9744"/>
                  </a:moveTo>
                  <a:cubicBezTo>
                    <a:pt x="2629" y="5258"/>
                    <a:pt x="4172" y="2629"/>
                    <a:pt x="5715" y="0"/>
                  </a:cubicBezTo>
                  <a:cubicBezTo>
                    <a:pt x="6429" y="754"/>
                    <a:pt x="7612" y="1417"/>
                    <a:pt x="7784" y="2275"/>
                  </a:cubicBezTo>
                  <a:cubicBezTo>
                    <a:pt x="8550" y="6161"/>
                    <a:pt x="6355" y="8093"/>
                    <a:pt x="0" y="9744"/>
                  </a:cubicBezTo>
                  <a:close/>
                </a:path>
              </a:pathLst>
            </a:custGeom>
            <a:grpFill/>
            <a:ln w="5715" cap="flat">
              <a:noFill/>
              <a:prstDash val="solid"/>
              <a:miter/>
            </a:ln>
          </p:spPr>
          <p:txBody>
            <a:bodyPr rtlCol="0" anchor="ctr"/>
            <a:lstStyle/>
            <a:p>
              <a:endParaRPr lang="zh-CN" altLang="en-US"/>
            </a:p>
          </p:txBody>
        </p:sp>
        <p:sp>
          <p:nvSpPr>
            <p:cNvPr id="6409" name="任意多边形: 形状 6408">
              <a:extLst>
                <a:ext uri="{FF2B5EF4-FFF2-40B4-BE49-F238E27FC236}">
                  <a16:creationId xmlns:a16="http://schemas.microsoft.com/office/drawing/2014/main" id="{E39BB418-B623-174A-9A62-E0E389DBED53}"/>
                </a:ext>
              </a:extLst>
            </p:cNvPr>
            <p:cNvSpPr/>
            <p:nvPr/>
          </p:nvSpPr>
          <p:spPr>
            <a:xfrm>
              <a:off x="5338904" y="5140498"/>
              <a:ext cx="3649" cy="5573"/>
            </a:xfrm>
            <a:custGeom>
              <a:avLst/>
              <a:gdLst>
                <a:gd name="connsiteX0" fmla="*/ 70 w 3649"/>
                <a:gd name="connsiteY0" fmla="*/ 3161 h 5573"/>
                <a:gd name="connsiteX1" fmla="*/ 2459 w 3649"/>
                <a:gd name="connsiteY1" fmla="*/ 1 h 5573"/>
                <a:gd name="connsiteX2" fmla="*/ 3647 w 3649"/>
                <a:gd name="connsiteY2" fmla="*/ 915 h 5573"/>
                <a:gd name="connsiteX3" fmla="*/ 2367 w 3649"/>
                <a:gd name="connsiteY3" fmla="*/ 5573 h 5573"/>
                <a:gd name="connsiteX4" fmla="*/ 70 w 3649"/>
                <a:gd name="connsiteY4" fmla="*/ 3161 h 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9" h="5573">
                  <a:moveTo>
                    <a:pt x="70" y="3161"/>
                  </a:moveTo>
                  <a:cubicBezTo>
                    <a:pt x="-233" y="1436"/>
                    <a:pt x="430" y="155"/>
                    <a:pt x="2459" y="1"/>
                  </a:cubicBezTo>
                  <a:cubicBezTo>
                    <a:pt x="2853" y="-28"/>
                    <a:pt x="3693" y="687"/>
                    <a:pt x="3647" y="915"/>
                  </a:cubicBezTo>
                  <a:cubicBezTo>
                    <a:pt x="3322" y="2493"/>
                    <a:pt x="2813" y="4024"/>
                    <a:pt x="2367" y="5573"/>
                  </a:cubicBezTo>
                  <a:cubicBezTo>
                    <a:pt x="1636" y="4807"/>
                    <a:pt x="904" y="4036"/>
                    <a:pt x="70" y="3161"/>
                  </a:cubicBezTo>
                  <a:close/>
                </a:path>
              </a:pathLst>
            </a:custGeom>
            <a:grpFill/>
            <a:ln w="5715" cap="flat">
              <a:noFill/>
              <a:prstDash val="solid"/>
              <a:miter/>
            </a:ln>
          </p:spPr>
          <p:txBody>
            <a:bodyPr rtlCol="0" anchor="ctr"/>
            <a:lstStyle/>
            <a:p>
              <a:endParaRPr lang="zh-CN" altLang="en-US"/>
            </a:p>
          </p:txBody>
        </p:sp>
        <p:sp>
          <p:nvSpPr>
            <p:cNvPr id="6410" name="任意多边形: 形状 6409">
              <a:extLst>
                <a:ext uri="{FF2B5EF4-FFF2-40B4-BE49-F238E27FC236}">
                  <a16:creationId xmlns:a16="http://schemas.microsoft.com/office/drawing/2014/main" id="{3A644E31-958F-B3D9-903D-4FD710A72525}"/>
                </a:ext>
              </a:extLst>
            </p:cNvPr>
            <p:cNvSpPr/>
            <p:nvPr/>
          </p:nvSpPr>
          <p:spPr>
            <a:xfrm>
              <a:off x="5314965" y="5274396"/>
              <a:ext cx="6543" cy="3246"/>
            </a:xfrm>
            <a:custGeom>
              <a:avLst/>
              <a:gdLst>
                <a:gd name="connsiteX0" fmla="*/ 6544 w 6543"/>
                <a:gd name="connsiteY0" fmla="*/ 0 h 3246"/>
                <a:gd name="connsiteX1" fmla="*/ 0 w 6543"/>
                <a:gd name="connsiteY1" fmla="*/ 3246 h 3246"/>
                <a:gd name="connsiteX2" fmla="*/ 6544 w 6543"/>
                <a:gd name="connsiteY2" fmla="*/ 0 h 3246"/>
              </a:gdLst>
              <a:ahLst/>
              <a:cxnLst>
                <a:cxn ang="0">
                  <a:pos x="connsiteX0" y="connsiteY0"/>
                </a:cxn>
                <a:cxn ang="0">
                  <a:pos x="connsiteX1" y="connsiteY1"/>
                </a:cxn>
                <a:cxn ang="0">
                  <a:pos x="connsiteX2" y="connsiteY2"/>
                </a:cxn>
              </a:cxnLst>
              <a:rect l="l" t="t" r="r" b="b"/>
              <a:pathLst>
                <a:path w="6543" h="3246">
                  <a:moveTo>
                    <a:pt x="6544" y="0"/>
                  </a:moveTo>
                  <a:cubicBezTo>
                    <a:pt x="5132" y="2635"/>
                    <a:pt x="2680" y="3172"/>
                    <a:pt x="0" y="3246"/>
                  </a:cubicBezTo>
                  <a:cubicBezTo>
                    <a:pt x="1423" y="623"/>
                    <a:pt x="3846" y="34"/>
                    <a:pt x="6544" y="0"/>
                  </a:cubicBezTo>
                  <a:close/>
                </a:path>
              </a:pathLst>
            </a:custGeom>
            <a:grpFill/>
            <a:ln w="5715" cap="flat">
              <a:noFill/>
              <a:prstDash val="solid"/>
              <a:miter/>
            </a:ln>
          </p:spPr>
          <p:txBody>
            <a:bodyPr rtlCol="0" anchor="ctr"/>
            <a:lstStyle/>
            <a:p>
              <a:endParaRPr lang="zh-CN" altLang="en-US"/>
            </a:p>
          </p:txBody>
        </p:sp>
        <p:sp>
          <p:nvSpPr>
            <p:cNvPr id="6411" name="任意多边形: 形状 6410">
              <a:extLst>
                <a:ext uri="{FF2B5EF4-FFF2-40B4-BE49-F238E27FC236}">
                  <a16:creationId xmlns:a16="http://schemas.microsoft.com/office/drawing/2014/main" id="{F95E1804-70FE-734D-2B32-F8B8E4788776}"/>
                </a:ext>
              </a:extLst>
            </p:cNvPr>
            <p:cNvSpPr/>
            <p:nvPr/>
          </p:nvSpPr>
          <p:spPr>
            <a:xfrm>
              <a:off x="5293549" y="5155947"/>
              <a:ext cx="1681" cy="3320"/>
            </a:xfrm>
            <a:custGeom>
              <a:avLst/>
              <a:gdLst>
                <a:gd name="connsiteX0" fmla="*/ 1653 w 1681"/>
                <a:gd name="connsiteY0" fmla="*/ 3320 h 3320"/>
                <a:gd name="connsiteX1" fmla="*/ 1682 w 1681"/>
                <a:gd name="connsiteY1" fmla="*/ 0 h 3320"/>
                <a:gd name="connsiteX2" fmla="*/ 1653 w 1681"/>
                <a:gd name="connsiteY2" fmla="*/ 3320 h 3320"/>
              </a:gdLst>
              <a:ahLst/>
              <a:cxnLst>
                <a:cxn ang="0">
                  <a:pos x="connsiteX0" y="connsiteY0"/>
                </a:cxn>
                <a:cxn ang="0">
                  <a:pos x="connsiteX1" y="connsiteY1"/>
                </a:cxn>
                <a:cxn ang="0">
                  <a:pos x="connsiteX2" y="connsiteY2"/>
                </a:cxn>
              </a:cxnLst>
              <a:rect l="l" t="t" r="r" b="b"/>
              <a:pathLst>
                <a:path w="1681" h="3320">
                  <a:moveTo>
                    <a:pt x="1653" y="3320"/>
                  </a:moveTo>
                  <a:cubicBezTo>
                    <a:pt x="-530" y="2195"/>
                    <a:pt x="-581" y="1086"/>
                    <a:pt x="1682" y="0"/>
                  </a:cubicBezTo>
                  <a:cubicBezTo>
                    <a:pt x="1670" y="1103"/>
                    <a:pt x="1665" y="2212"/>
                    <a:pt x="1653" y="3320"/>
                  </a:cubicBezTo>
                  <a:close/>
                </a:path>
              </a:pathLst>
            </a:custGeom>
            <a:grpFill/>
            <a:ln w="5715" cap="flat">
              <a:noFill/>
              <a:prstDash val="solid"/>
              <a:miter/>
            </a:ln>
          </p:spPr>
          <p:txBody>
            <a:bodyPr rtlCol="0" anchor="ctr"/>
            <a:lstStyle/>
            <a:p>
              <a:endParaRPr lang="zh-CN" altLang="en-US"/>
            </a:p>
          </p:txBody>
        </p:sp>
        <p:sp>
          <p:nvSpPr>
            <p:cNvPr id="6412" name="任意多边形: 形状 6411">
              <a:extLst>
                <a:ext uri="{FF2B5EF4-FFF2-40B4-BE49-F238E27FC236}">
                  <a16:creationId xmlns:a16="http://schemas.microsoft.com/office/drawing/2014/main" id="{EE55EE51-1B8E-923C-FBC3-41647105302B}"/>
                </a:ext>
              </a:extLst>
            </p:cNvPr>
            <p:cNvSpPr/>
            <p:nvPr/>
          </p:nvSpPr>
          <p:spPr>
            <a:xfrm>
              <a:off x="5339911" y="515458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6413" name="任意多边形: 形状 6412">
              <a:extLst>
                <a:ext uri="{FF2B5EF4-FFF2-40B4-BE49-F238E27FC236}">
                  <a16:creationId xmlns:a16="http://schemas.microsoft.com/office/drawing/2014/main" id="{59050283-CF9D-9596-54BE-657400EEA62B}"/>
                </a:ext>
              </a:extLst>
            </p:cNvPr>
            <p:cNvSpPr/>
            <p:nvPr/>
          </p:nvSpPr>
          <p:spPr>
            <a:xfrm>
              <a:off x="5420195" y="5211845"/>
              <a:ext cx="3274" cy="4462"/>
            </a:xfrm>
            <a:custGeom>
              <a:avLst/>
              <a:gdLst>
                <a:gd name="connsiteX0" fmla="*/ 3275 w 3274"/>
                <a:gd name="connsiteY0" fmla="*/ 0 h 4462"/>
                <a:gd name="connsiteX1" fmla="*/ 3275 w 3274"/>
                <a:gd name="connsiteY1" fmla="*/ 3320 h 4462"/>
                <a:gd name="connsiteX2" fmla="*/ 0 w 3274"/>
                <a:gd name="connsiteY2" fmla="*/ 3303 h 4462"/>
                <a:gd name="connsiteX3" fmla="*/ 0 w 3274"/>
                <a:gd name="connsiteY3" fmla="*/ 12 h 4462"/>
                <a:gd name="connsiteX4" fmla="*/ 3275 w 3274"/>
                <a:gd name="connsiteY4" fmla="*/ 0 h 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4462">
                  <a:moveTo>
                    <a:pt x="3275" y="0"/>
                  </a:moveTo>
                  <a:cubicBezTo>
                    <a:pt x="3275" y="1109"/>
                    <a:pt x="3275" y="2217"/>
                    <a:pt x="3275" y="3320"/>
                  </a:cubicBezTo>
                  <a:cubicBezTo>
                    <a:pt x="2177" y="4812"/>
                    <a:pt x="1086" y="4881"/>
                    <a:pt x="0" y="3303"/>
                  </a:cubicBezTo>
                  <a:cubicBezTo>
                    <a:pt x="0" y="2206"/>
                    <a:pt x="0" y="1109"/>
                    <a:pt x="0" y="12"/>
                  </a:cubicBezTo>
                  <a:cubicBezTo>
                    <a:pt x="1092" y="17"/>
                    <a:pt x="2183" y="12"/>
                    <a:pt x="3275" y="0"/>
                  </a:cubicBezTo>
                  <a:close/>
                </a:path>
              </a:pathLst>
            </a:custGeom>
            <a:grpFill/>
            <a:ln w="5715" cap="flat">
              <a:noFill/>
              <a:prstDash val="solid"/>
              <a:miter/>
            </a:ln>
          </p:spPr>
          <p:txBody>
            <a:bodyPr rtlCol="0" anchor="ctr"/>
            <a:lstStyle/>
            <a:p>
              <a:endParaRPr lang="zh-CN" altLang="en-US"/>
            </a:p>
          </p:txBody>
        </p:sp>
        <p:sp>
          <p:nvSpPr>
            <p:cNvPr id="6414" name="任意多边形: 形状 6413">
              <a:extLst>
                <a:ext uri="{FF2B5EF4-FFF2-40B4-BE49-F238E27FC236}">
                  <a16:creationId xmlns:a16="http://schemas.microsoft.com/office/drawing/2014/main" id="{60BC087A-91D6-2B7D-3299-80EB18A09738}"/>
                </a:ext>
              </a:extLst>
            </p:cNvPr>
            <p:cNvSpPr/>
            <p:nvPr/>
          </p:nvSpPr>
          <p:spPr>
            <a:xfrm>
              <a:off x="5341271" y="5259845"/>
              <a:ext cx="1365" cy="1360"/>
            </a:xfrm>
            <a:custGeom>
              <a:avLst/>
              <a:gdLst>
                <a:gd name="connsiteX0" fmla="*/ 0 w 1365"/>
                <a:gd name="connsiteY0" fmla="*/ 1360 h 1360"/>
                <a:gd name="connsiteX1" fmla="*/ 754 w 1365"/>
                <a:gd name="connsiteY1" fmla="*/ 0 h 1360"/>
                <a:gd name="connsiteX2" fmla="*/ 1366 w 1365"/>
                <a:gd name="connsiteY2" fmla="*/ 612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2"/>
                  </a:lnTo>
                  <a:close/>
                </a:path>
              </a:pathLst>
            </a:custGeom>
            <a:grpFill/>
            <a:ln w="5715" cap="flat">
              <a:noFill/>
              <a:prstDash val="solid"/>
              <a:miter/>
            </a:ln>
          </p:spPr>
          <p:txBody>
            <a:bodyPr rtlCol="0" anchor="ctr"/>
            <a:lstStyle/>
            <a:p>
              <a:endParaRPr lang="zh-CN" altLang="en-US"/>
            </a:p>
          </p:txBody>
        </p:sp>
        <p:sp>
          <p:nvSpPr>
            <p:cNvPr id="6415" name="任意多边形: 形状 6414">
              <a:extLst>
                <a:ext uri="{FF2B5EF4-FFF2-40B4-BE49-F238E27FC236}">
                  <a16:creationId xmlns:a16="http://schemas.microsoft.com/office/drawing/2014/main" id="{C27B330D-AD0F-25BD-FBFE-87D90A6C377F}"/>
                </a:ext>
              </a:extLst>
            </p:cNvPr>
            <p:cNvSpPr/>
            <p:nvPr/>
          </p:nvSpPr>
          <p:spPr>
            <a:xfrm>
              <a:off x="5215546" y="4961608"/>
              <a:ext cx="86360" cy="110558"/>
            </a:xfrm>
            <a:custGeom>
              <a:avLst/>
              <a:gdLst>
                <a:gd name="connsiteX0" fmla="*/ 4081 w 86360"/>
                <a:gd name="connsiteY0" fmla="*/ 98944 h 110558"/>
                <a:gd name="connsiteX1" fmla="*/ 18517 w 86360"/>
                <a:gd name="connsiteY1" fmla="*/ 99715 h 110558"/>
                <a:gd name="connsiteX2" fmla="*/ 25370 w 86360"/>
                <a:gd name="connsiteY2" fmla="*/ 68883 h 110558"/>
                <a:gd name="connsiteX3" fmla="*/ 15254 w 86360"/>
                <a:gd name="connsiteY3" fmla="*/ 61956 h 110558"/>
                <a:gd name="connsiteX4" fmla="*/ 45018 w 86360"/>
                <a:gd name="connsiteY4" fmla="*/ 32776 h 110558"/>
                <a:gd name="connsiteX5" fmla="*/ 46812 w 86360"/>
                <a:gd name="connsiteY5" fmla="*/ 26603 h 110558"/>
                <a:gd name="connsiteX6" fmla="*/ 55482 w 86360"/>
                <a:gd name="connsiteY6" fmla="*/ 22734 h 110558"/>
                <a:gd name="connsiteX7" fmla="*/ 64963 w 86360"/>
                <a:gd name="connsiteY7" fmla="*/ 26815 h 110558"/>
                <a:gd name="connsiteX8" fmla="*/ 86360 w 86360"/>
                <a:gd name="connsiteY8" fmla="*/ 0 h 110558"/>
                <a:gd name="connsiteX9" fmla="*/ 79474 w 86360"/>
                <a:gd name="connsiteY9" fmla="*/ 26598 h 110558"/>
                <a:gd name="connsiteX10" fmla="*/ 73398 w 86360"/>
                <a:gd name="connsiteY10" fmla="*/ 31930 h 110558"/>
                <a:gd name="connsiteX11" fmla="*/ 69827 w 86360"/>
                <a:gd name="connsiteY11" fmla="*/ 39731 h 110558"/>
                <a:gd name="connsiteX12" fmla="*/ 76405 w 86360"/>
                <a:gd name="connsiteY12" fmla="*/ 43023 h 110558"/>
                <a:gd name="connsiteX13" fmla="*/ 61151 w 86360"/>
                <a:gd name="connsiteY13" fmla="*/ 58893 h 110558"/>
                <a:gd name="connsiteX14" fmla="*/ 39320 w 86360"/>
                <a:gd name="connsiteY14" fmla="*/ 90966 h 110558"/>
                <a:gd name="connsiteX15" fmla="*/ 27079 w 86360"/>
                <a:gd name="connsiteY15" fmla="*/ 105533 h 110558"/>
                <a:gd name="connsiteX16" fmla="*/ 24987 w 86360"/>
                <a:gd name="connsiteY16" fmla="*/ 107745 h 110558"/>
                <a:gd name="connsiteX17" fmla="*/ 22032 w 86360"/>
                <a:gd name="connsiteY17" fmla="*/ 108682 h 110558"/>
                <a:gd name="connsiteX18" fmla="*/ 20478 w 86360"/>
                <a:gd name="connsiteY18" fmla="*/ 108791 h 110558"/>
                <a:gd name="connsiteX19" fmla="*/ 17237 w 86360"/>
                <a:gd name="connsiteY19" fmla="*/ 108802 h 110558"/>
                <a:gd name="connsiteX20" fmla="*/ 8825 w 86360"/>
                <a:gd name="connsiteY20" fmla="*/ 110528 h 110558"/>
                <a:gd name="connsiteX21" fmla="*/ 6162 w 86360"/>
                <a:gd name="connsiteY21" fmla="*/ 107482 h 110558"/>
                <a:gd name="connsiteX22" fmla="*/ 10271 w 86360"/>
                <a:gd name="connsiteY22" fmla="*/ 105665 h 110558"/>
                <a:gd name="connsiteX23" fmla="*/ 6139 w 86360"/>
                <a:gd name="connsiteY23" fmla="*/ 106693 h 110558"/>
                <a:gd name="connsiteX24" fmla="*/ 298 w 86360"/>
                <a:gd name="connsiteY24" fmla="*/ 105808 h 110558"/>
                <a:gd name="connsiteX25" fmla="*/ 4081 w 86360"/>
                <a:gd name="connsiteY25" fmla="*/ 98944 h 11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6360" h="110558">
                  <a:moveTo>
                    <a:pt x="4081" y="98944"/>
                  </a:moveTo>
                  <a:cubicBezTo>
                    <a:pt x="8899" y="99201"/>
                    <a:pt x="13711" y="99458"/>
                    <a:pt x="18517" y="99715"/>
                  </a:cubicBezTo>
                  <a:cubicBezTo>
                    <a:pt x="16340" y="88457"/>
                    <a:pt x="27233" y="80370"/>
                    <a:pt x="25370" y="68883"/>
                  </a:cubicBezTo>
                  <a:cubicBezTo>
                    <a:pt x="19838" y="70495"/>
                    <a:pt x="14637" y="70437"/>
                    <a:pt x="15254" y="61956"/>
                  </a:cubicBezTo>
                  <a:cubicBezTo>
                    <a:pt x="30130" y="61065"/>
                    <a:pt x="39577" y="51806"/>
                    <a:pt x="45018" y="32776"/>
                  </a:cubicBezTo>
                  <a:cubicBezTo>
                    <a:pt x="45607" y="30718"/>
                    <a:pt x="46212" y="28661"/>
                    <a:pt x="46812" y="26603"/>
                  </a:cubicBezTo>
                  <a:cubicBezTo>
                    <a:pt x="50218" y="26466"/>
                    <a:pt x="53270" y="25358"/>
                    <a:pt x="55482" y="22734"/>
                  </a:cubicBezTo>
                  <a:cubicBezTo>
                    <a:pt x="62883" y="13962"/>
                    <a:pt x="62643" y="23443"/>
                    <a:pt x="64963" y="26815"/>
                  </a:cubicBezTo>
                  <a:cubicBezTo>
                    <a:pt x="69198" y="17065"/>
                    <a:pt x="73993" y="7932"/>
                    <a:pt x="86360" y="0"/>
                  </a:cubicBezTo>
                  <a:cubicBezTo>
                    <a:pt x="81857" y="10521"/>
                    <a:pt x="78559" y="18111"/>
                    <a:pt x="79474" y="26598"/>
                  </a:cubicBezTo>
                  <a:cubicBezTo>
                    <a:pt x="79885" y="30381"/>
                    <a:pt x="77759" y="31976"/>
                    <a:pt x="73398" y="31930"/>
                  </a:cubicBezTo>
                  <a:cubicBezTo>
                    <a:pt x="68021" y="31878"/>
                    <a:pt x="65055" y="34399"/>
                    <a:pt x="69827" y="39731"/>
                  </a:cubicBezTo>
                  <a:cubicBezTo>
                    <a:pt x="71244" y="42377"/>
                    <a:pt x="73701" y="42948"/>
                    <a:pt x="76405" y="43023"/>
                  </a:cubicBezTo>
                  <a:cubicBezTo>
                    <a:pt x="72753" y="49692"/>
                    <a:pt x="69427" y="56670"/>
                    <a:pt x="61151" y="58893"/>
                  </a:cubicBezTo>
                  <a:cubicBezTo>
                    <a:pt x="60523" y="73952"/>
                    <a:pt x="43269" y="77627"/>
                    <a:pt x="39320" y="90966"/>
                  </a:cubicBezTo>
                  <a:cubicBezTo>
                    <a:pt x="37668" y="96544"/>
                    <a:pt x="31302" y="100721"/>
                    <a:pt x="27079" y="105533"/>
                  </a:cubicBezTo>
                  <a:cubicBezTo>
                    <a:pt x="26701" y="106573"/>
                    <a:pt x="26004" y="107305"/>
                    <a:pt x="24987" y="107745"/>
                  </a:cubicBezTo>
                  <a:cubicBezTo>
                    <a:pt x="24072" y="108277"/>
                    <a:pt x="23084" y="108579"/>
                    <a:pt x="22032" y="108682"/>
                  </a:cubicBezTo>
                  <a:cubicBezTo>
                    <a:pt x="22038" y="108688"/>
                    <a:pt x="20478" y="108791"/>
                    <a:pt x="20478" y="108791"/>
                  </a:cubicBezTo>
                  <a:cubicBezTo>
                    <a:pt x="19398" y="108797"/>
                    <a:pt x="18317" y="108802"/>
                    <a:pt x="17237" y="108802"/>
                  </a:cubicBezTo>
                  <a:cubicBezTo>
                    <a:pt x="14745" y="110917"/>
                    <a:pt x="11739" y="110534"/>
                    <a:pt x="8825" y="110528"/>
                  </a:cubicBezTo>
                  <a:cubicBezTo>
                    <a:pt x="7470" y="109922"/>
                    <a:pt x="6579" y="108900"/>
                    <a:pt x="6162" y="107482"/>
                  </a:cubicBezTo>
                  <a:cubicBezTo>
                    <a:pt x="7322" y="106419"/>
                    <a:pt x="7579" y="103322"/>
                    <a:pt x="10271" y="105665"/>
                  </a:cubicBezTo>
                  <a:cubicBezTo>
                    <a:pt x="8076" y="102676"/>
                    <a:pt x="7539" y="106408"/>
                    <a:pt x="6139" y="106693"/>
                  </a:cubicBezTo>
                  <a:cubicBezTo>
                    <a:pt x="4007" y="107585"/>
                    <a:pt x="2070" y="107248"/>
                    <a:pt x="298" y="105808"/>
                  </a:cubicBezTo>
                  <a:cubicBezTo>
                    <a:pt x="-936" y="102144"/>
                    <a:pt x="1927" y="100738"/>
                    <a:pt x="4081" y="98944"/>
                  </a:cubicBezTo>
                  <a:close/>
                </a:path>
              </a:pathLst>
            </a:custGeom>
            <a:grpFill/>
            <a:ln w="5715" cap="flat">
              <a:noFill/>
              <a:prstDash val="solid"/>
              <a:miter/>
            </a:ln>
          </p:spPr>
          <p:txBody>
            <a:bodyPr rtlCol="0" anchor="ctr"/>
            <a:lstStyle/>
            <a:p>
              <a:endParaRPr lang="zh-CN" altLang="en-US"/>
            </a:p>
          </p:txBody>
        </p:sp>
        <p:sp>
          <p:nvSpPr>
            <p:cNvPr id="6416" name="任意多边形: 形状 6415">
              <a:extLst>
                <a:ext uri="{FF2B5EF4-FFF2-40B4-BE49-F238E27FC236}">
                  <a16:creationId xmlns:a16="http://schemas.microsoft.com/office/drawing/2014/main" id="{AF12D462-6AF7-6D44-3602-F67761D7FF6B}"/>
                </a:ext>
              </a:extLst>
            </p:cNvPr>
            <p:cNvSpPr/>
            <p:nvPr/>
          </p:nvSpPr>
          <p:spPr>
            <a:xfrm>
              <a:off x="5315863" y="4813841"/>
              <a:ext cx="33819" cy="54875"/>
            </a:xfrm>
            <a:custGeom>
              <a:avLst/>
              <a:gdLst>
                <a:gd name="connsiteX0" fmla="*/ 2388 w 33819"/>
                <a:gd name="connsiteY0" fmla="*/ 32895 h 54875"/>
                <a:gd name="connsiteX1" fmla="*/ 1536 w 33819"/>
                <a:gd name="connsiteY1" fmla="*/ 24454 h 54875"/>
                <a:gd name="connsiteX2" fmla="*/ 18830 w 33819"/>
                <a:gd name="connsiteY2" fmla="*/ 0 h 54875"/>
                <a:gd name="connsiteX3" fmla="*/ 22053 w 33819"/>
                <a:gd name="connsiteY3" fmla="*/ 16813 h 54875"/>
                <a:gd name="connsiteX4" fmla="*/ 28385 w 33819"/>
                <a:gd name="connsiteY4" fmla="*/ 26460 h 54875"/>
                <a:gd name="connsiteX5" fmla="*/ 31003 w 33819"/>
                <a:gd name="connsiteY5" fmla="*/ 39365 h 54875"/>
                <a:gd name="connsiteX6" fmla="*/ 20790 w 33819"/>
                <a:gd name="connsiteY6" fmla="*/ 54875 h 54875"/>
                <a:gd name="connsiteX7" fmla="*/ 5680 w 33819"/>
                <a:gd name="connsiteY7" fmla="*/ 46057 h 54875"/>
                <a:gd name="connsiteX8" fmla="*/ 8697 w 33819"/>
                <a:gd name="connsiteY8" fmla="*/ 34187 h 54875"/>
                <a:gd name="connsiteX9" fmla="*/ 7120 w 33819"/>
                <a:gd name="connsiteY9" fmla="*/ 29478 h 54875"/>
                <a:gd name="connsiteX10" fmla="*/ 2388 w 33819"/>
                <a:gd name="connsiteY10" fmla="*/ 32895 h 54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819" h="54875">
                  <a:moveTo>
                    <a:pt x="2388" y="32895"/>
                  </a:moveTo>
                  <a:cubicBezTo>
                    <a:pt x="1639" y="30021"/>
                    <a:pt x="-2036" y="25540"/>
                    <a:pt x="1536" y="24454"/>
                  </a:cubicBezTo>
                  <a:cubicBezTo>
                    <a:pt x="14121" y="20637"/>
                    <a:pt x="13161" y="8138"/>
                    <a:pt x="18830" y="0"/>
                  </a:cubicBezTo>
                  <a:cubicBezTo>
                    <a:pt x="24236" y="4755"/>
                    <a:pt x="21584" y="11127"/>
                    <a:pt x="22053" y="16813"/>
                  </a:cubicBezTo>
                  <a:cubicBezTo>
                    <a:pt x="22425" y="21363"/>
                    <a:pt x="22928" y="24523"/>
                    <a:pt x="28385" y="26460"/>
                  </a:cubicBezTo>
                  <a:cubicBezTo>
                    <a:pt x="34615" y="28666"/>
                    <a:pt x="35489" y="39256"/>
                    <a:pt x="31003" y="39365"/>
                  </a:cubicBezTo>
                  <a:cubicBezTo>
                    <a:pt x="19784" y="39639"/>
                    <a:pt x="23310" y="48612"/>
                    <a:pt x="20790" y="54875"/>
                  </a:cubicBezTo>
                  <a:cubicBezTo>
                    <a:pt x="14949" y="42257"/>
                    <a:pt x="14949" y="42257"/>
                    <a:pt x="5680" y="46057"/>
                  </a:cubicBezTo>
                  <a:cubicBezTo>
                    <a:pt x="6720" y="42108"/>
                    <a:pt x="7989" y="38193"/>
                    <a:pt x="8697" y="34187"/>
                  </a:cubicBezTo>
                  <a:cubicBezTo>
                    <a:pt x="8977" y="32598"/>
                    <a:pt x="10189" y="29541"/>
                    <a:pt x="7120" y="29478"/>
                  </a:cubicBezTo>
                  <a:cubicBezTo>
                    <a:pt x="5565" y="29438"/>
                    <a:pt x="3965" y="31684"/>
                    <a:pt x="2388" y="32895"/>
                  </a:cubicBezTo>
                  <a:close/>
                </a:path>
              </a:pathLst>
            </a:custGeom>
            <a:grpFill/>
            <a:ln w="5715" cap="flat">
              <a:noFill/>
              <a:prstDash val="solid"/>
              <a:miter/>
            </a:ln>
          </p:spPr>
          <p:txBody>
            <a:bodyPr rtlCol="0" anchor="ctr"/>
            <a:lstStyle/>
            <a:p>
              <a:endParaRPr lang="zh-CN" altLang="en-US"/>
            </a:p>
          </p:txBody>
        </p:sp>
        <p:sp>
          <p:nvSpPr>
            <p:cNvPr id="6417" name="任意多边形: 形状 6416">
              <a:extLst>
                <a:ext uri="{FF2B5EF4-FFF2-40B4-BE49-F238E27FC236}">
                  <a16:creationId xmlns:a16="http://schemas.microsoft.com/office/drawing/2014/main" id="{4FD8CAA5-66FF-4B0C-3823-9DAF459A6FF9}"/>
                </a:ext>
              </a:extLst>
            </p:cNvPr>
            <p:cNvSpPr/>
            <p:nvPr/>
          </p:nvSpPr>
          <p:spPr>
            <a:xfrm>
              <a:off x="5362888" y="4865833"/>
              <a:ext cx="35217" cy="60720"/>
            </a:xfrm>
            <a:custGeom>
              <a:avLst/>
              <a:gdLst>
                <a:gd name="connsiteX0" fmla="*/ 24400 w 35217"/>
                <a:gd name="connsiteY0" fmla="*/ 3912 h 60720"/>
                <a:gd name="connsiteX1" fmla="*/ 24446 w 35217"/>
                <a:gd name="connsiteY1" fmla="*/ 671 h 60720"/>
                <a:gd name="connsiteX2" fmla="*/ 31001 w 35217"/>
                <a:gd name="connsiteY2" fmla="*/ 3929 h 60720"/>
                <a:gd name="connsiteX3" fmla="*/ 34321 w 35217"/>
                <a:gd name="connsiteY3" fmla="*/ 7255 h 60720"/>
                <a:gd name="connsiteX4" fmla="*/ 35116 w 35217"/>
                <a:gd name="connsiteY4" fmla="*/ 9404 h 60720"/>
                <a:gd name="connsiteX5" fmla="*/ 34310 w 35217"/>
                <a:gd name="connsiteY5" fmla="*/ 10478 h 60720"/>
                <a:gd name="connsiteX6" fmla="*/ 34276 w 35217"/>
                <a:gd name="connsiteY6" fmla="*/ 13799 h 60720"/>
                <a:gd name="connsiteX7" fmla="*/ 26149 w 35217"/>
                <a:gd name="connsiteY7" fmla="*/ 21543 h 60720"/>
                <a:gd name="connsiteX8" fmla="*/ 28755 w 35217"/>
                <a:gd name="connsiteY8" fmla="*/ 24698 h 60720"/>
                <a:gd name="connsiteX9" fmla="*/ 14513 w 35217"/>
                <a:gd name="connsiteY9" fmla="*/ 56558 h 60720"/>
                <a:gd name="connsiteX10" fmla="*/ 11250 w 35217"/>
                <a:gd name="connsiteY10" fmla="*/ 56576 h 60720"/>
                <a:gd name="connsiteX11" fmla="*/ 7964 w 35217"/>
                <a:gd name="connsiteY11" fmla="*/ 59850 h 60720"/>
                <a:gd name="connsiteX12" fmla="*/ 7970 w 35217"/>
                <a:gd name="connsiteY12" fmla="*/ 59850 h 60720"/>
                <a:gd name="connsiteX13" fmla="*/ 4683 w 35217"/>
                <a:gd name="connsiteY13" fmla="*/ 59850 h 60720"/>
                <a:gd name="connsiteX14" fmla="*/ 437 w 35217"/>
                <a:gd name="connsiteY14" fmla="*/ 47672 h 60720"/>
                <a:gd name="connsiteX15" fmla="*/ 5564 w 35217"/>
                <a:gd name="connsiteY15" fmla="*/ 38945 h 60720"/>
                <a:gd name="connsiteX16" fmla="*/ 9450 w 35217"/>
                <a:gd name="connsiteY16" fmla="*/ 50804 h 60720"/>
                <a:gd name="connsiteX17" fmla="*/ 9056 w 35217"/>
                <a:gd name="connsiteY17" fmla="*/ 4466 h 60720"/>
                <a:gd name="connsiteX18" fmla="*/ 11250 w 35217"/>
                <a:gd name="connsiteY18" fmla="*/ 649 h 60720"/>
                <a:gd name="connsiteX19" fmla="*/ 11256 w 35217"/>
                <a:gd name="connsiteY19" fmla="*/ 649 h 60720"/>
                <a:gd name="connsiteX20" fmla="*/ 24400 w 35217"/>
                <a:gd name="connsiteY20" fmla="*/ 3912 h 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217" h="60720">
                  <a:moveTo>
                    <a:pt x="24400" y="3912"/>
                  </a:moveTo>
                  <a:cubicBezTo>
                    <a:pt x="24417" y="2832"/>
                    <a:pt x="24435" y="1752"/>
                    <a:pt x="24446" y="671"/>
                  </a:cubicBezTo>
                  <a:cubicBezTo>
                    <a:pt x="28184" y="-1369"/>
                    <a:pt x="29395" y="1683"/>
                    <a:pt x="31001" y="3929"/>
                  </a:cubicBezTo>
                  <a:cubicBezTo>
                    <a:pt x="32110" y="5038"/>
                    <a:pt x="33213" y="6146"/>
                    <a:pt x="34321" y="7255"/>
                  </a:cubicBezTo>
                  <a:cubicBezTo>
                    <a:pt x="35122" y="7970"/>
                    <a:pt x="35384" y="8690"/>
                    <a:pt x="35116" y="9404"/>
                  </a:cubicBezTo>
                  <a:cubicBezTo>
                    <a:pt x="34847" y="10118"/>
                    <a:pt x="34579" y="10478"/>
                    <a:pt x="34310" y="10478"/>
                  </a:cubicBezTo>
                  <a:cubicBezTo>
                    <a:pt x="34299" y="11587"/>
                    <a:pt x="34287" y="12696"/>
                    <a:pt x="34276" y="13799"/>
                  </a:cubicBezTo>
                  <a:cubicBezTo>
                    <a:pt x="36807" y="21903"/>
                    <a:pt x="29195" y="19291"/>
                    <a:pt x="26149" y="21543"/>
                  </a:cubicBezTo>
                  <a:cubicBezTo>
                    <a:pt x="25240" y="24097"/>
                    <a:pt x="28304" y="23269"/>
                    <a:pt x="28755" y="24698"/>
                  </a:cubicBezTo>
                  <a:cubicBezTo>
                    <a:pt x="24920" y="35745"/>
                    <a:pt x="24646" y="48363"/>
                    <a:pt x="14513" y="56558"/>
                  </a:cubicBezTo>
                  <a:cubicBezTo>
                    <a:pt x="13428" y="56558"/>
                    <a:pt x="12336" y="56564"/>
                    <a:pt x="11250" y="56576"/>
                  </a:cubicBezTo>
                  <a:cubicBezTo>
                    <a:pt x="10673" y="58187"/>
                    <a:pt x="9273" y="58970"/>
                    <a:pt x="7964" y="59850"/>
                  </a:cubicBezTo>
                  <a:lnTo>
                    <a:pt x="7970" y="59850"/>
                  </a:lnTo>
                  <a:cubicBezTo>
                    <a:pt x="6872" y="61011"/>
                    <a:pt x="5775" y="61011"/>
                    <a:pt x="4683" y="59850"/>
                  </a:cubicBezTo>
                  <a:cubicBezTo>
                    <a:pt x="4718" y="55284"/>
                    <a:pt x="1820" y="51741"/>
                    <a:pt x="437" y="47672"/>
                  </a:cubicBezTo>
                  <a:cubicBezTo>
                    <a:pt x="-1157" y="42963"/>
                    <a:pt x="1849" y="40785"/>
                    <a:pt x="5564" y="38945"/>
                  </a:cubicBezTo>
                  <a:cubicBezTo>
                    <a:pt x="9644" y="42065"/>
                    <a:pt x="1249" y="48683"/>
                    <a:pt x="9450" y="50804"/>
                  </a:cubicBezTo>
                  <a:cubicBezTo>
                    <a:pt x="15845" y="35293"/>
                    <a:pt x="18154" y="19954"/>
                    <a:pt x="9056" y="4466"/>
                  </a:cubicBezTo>
                  <a:cubicBezTo>
                    <a:pt x="8690" y="3843"/>
                    <a:pt x="10467" y="1952"/>
                    <a:pt x="11250" y="649"/>
                  </a:cubicBezTo>
                  <a:lnTo>
                    <a:pt x="11256" y="649"/>
                  </a:lnTo>
                  <a:cubicBezTo>
                    <a:pt x="15565" y="2054"/>
                    <a:pt x="18640" y="8410"/>
                    <a:pt x="24400" y="3912"/>
                  </a:cubicBezTo>
                  <a:close/>
                </a:path>
              </a:pathLst>
            </a:custGeom>
            <a:grpFill/>
            <a:ln w="5715" cap="flat">
              <a:noFill/>
              <a:prstDash val="solid"/>
              <a:miter/>
            </a:ln>
          </p:spPr>
          <p:txBody>
            <a:bodyPr rtlCol="0" anchor="ctr"/>
            <a:lstStyle/>
            <a:p>
              <a:endParaRPr lang="zh-CN" altLang="en-US"/>
            </a:p>
          </p:txBody>
        </p:sp>
        <p:sp>
          <p:nvSpPr>
            <p:cNvPr id="6418" name="任意多边形: 形状 6417">
              <a:extLst>
                <a:ext uri="{FF2B5EF4-FFF2-40B4-BE49-F238E27FC236}">
                  <a16:creationId xmlns:a16="http://schemas.microsoft.com/office/drawing/2014/main" id="{AA1E8B22-7FE0-D55C-C2BE-E496B2AB3BFE}"/>
                </a:ext>
              </a:extLst>
            </p:cNvPr>
            <p:cNvSpPr/>
            <p:nvPr/>
          </p:nvSpPr>
          <p:spPr>
            <a:xfrm>
              <a:off x="5297458" y="4912198"/>
              <a:ext cx="23052" cy="29058"/>
            </a:xfrm>
            <a:custGeom>
              <a:avLst/>
              <a:gdLst>
                <a:gd name="connsiteX0" fmla="*/ 23051 w 23052"/>
                <a:gd name="connsiteY0" fmla="*/ 10229 h 29058"/>
                <a:gd name="connsiteX1" fmla="*/ 8523 w 23052"/>
                <a:gd name="connsiteY1" fmla="*/ 28374 h 29058"/>
                <a:gd name="connsiteX2" fmla="*/ 1825 w 23052"/>
                <a:gd name="connsiteY2" fmla="*/ 20590 h 29058"/>
                <a:gd name="connsiteX3" fmla="*/ 2339 w 23052"/>
                <a:gd name="connsiteY3" fmla="*/ 14463 h 29058"/>
                <a:gd name="connsiteX4" fmla="*/ 11163 w 23052"/>
                <a:gd name="connsiteY4" fmla="*/ 999 h 29058"/>
                <a:gd name="connsiteX5" fmla="*/ 17290 w 23052"/>
                <a:gd name="connsiteY5" fmla="*/ 5285 h 29058"/>
                <a:gd name="connsiteX6" fmla="*/ 23051 w 23052"/>
                <a:gd name="connsiteY6" fmla="*/ 10229 h 29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52" h="29058">
                  <a:moveTo>
                    <a:pt x="23051" y="10229"/>
                  </a:moveTo>
                  <a:cubicBezTo>
                    <a:pt x="23222" y="14915"/>
                    <a:pt x="12838" y="27385"/>
                    <a:pt x="8523" y="28374"/>
                  </a:cubicBezTo>
                  <a:cubicBezTo>
                    <a:pt x="974" y="30100"/>
                    <a:pt x="-2358" y="28928"/>
                    <a:pt x="1825" y="20590"/>
                  </a:cubicBezTo>
                  <a:cubicBezTo>
                    <a:pt x="2699" y="18847"/>
                    <a:pt x="3197" y="15938"/>
                    <a:pt x="2339" y="14463"/>
                  </a:cubicBezTo>
                  <a:cubicBezTo>
                    <a:pt x="-4101" y="3433"/>
                    <a:pt x="4248" y="3782"/>
                    <a:pt x="11163" y="999"/>
                  </a:cubicBezTo>
                  <a:cubicBezTo>
                    <a:pt x="17444" y="-1527"/>
                    <a:pt x="18250" y="1045"/>
                    <a:pt x="17290" y="5285"/>
                  </a:cubicBezTo>
                  <a:cubicBezTo>
                    <a:pt x="15850" y="11657"/>
                    <a:pt x="21702" y="8017"/>
                    <a:pt x="23051" y="10229"/>
                  </a:cubicBezTo>
                  <a:close/>
                </a:path>
              </a:pathLst>
            </a:custGeom>
            <a:grpFill/>
            <a:ln w="5715" cap="flat">
              <a:noFill/>
              <a:prstDash val="solid"/>
              <a:miter/>
            </a:ln>
          </p:spPr>
          <p:txBody>
            <a:bodyPr rtlCol="0" anchor="ctr"/>
            <a:lstStyle/>
            <a:p>
              <a:endParaRPr lang="zh-CN" altLang="en-US"/>
            </a:p>
          </p:txBody>
        </p:sp>
        <p:sp>
          <p:nvSpPr>
            <p:cNvPr id="6419" name="任意多边形: 形状 6418">
              <a:extLst>
                <a:ext uri="{FF2B5EF4-FFF2-40B4-BE49-F238E27FC236}">
                  <a16:creationId xmlns:a16="http://schemas.microsoft.com/office/drawing/2014/main" id="{1A859B5E-FBEA-9DD1-2772-50534D429ADC}"/>
                </a:ext>
              </a:extLst>
            </p:cNvPr>
            <p:cNvSpPr/>
            <p:nvPr/>
          </p:nvSpPr>
          <p:spPr>
            <a:xfrm>
              <a:off x="5308845" y="4856365"/>
              <a:ext cx="15984" cy="20718"/>
            </a:xfrm>
            <a:custGeom>
              <a:avLst/>
              <a:gdLst>
                <a:gd name="connsiteX0" fmla="*/ 12698 w 15984"/>
                <a:gd name="connsiteY0" fmla="*/ 3528 h 20718"/>
                <a:gd name="connsiteX1" fmla="*/ 15984 w 15984"/>
                <a:gd name="connsiteY1" fmla="*/ 10106 h 20718"/>
                <a:gd name="connsiteX2" fmla="*/ 10538 w 15984"/>
                <a:gd name="connsiteY2" fmla="*/ 17930 h 20718"/>
                <a:gd name="connsiteX3" fmla="*/ 2062 w 15984"/>
                <a:gd name="connsiteY3" fmla="*/ 16267 h 20718"/>
                <a:gd name="connsiteX4" fmla="*/ 1342 w 15984"/>
                <a:gd name="connsiteY4" fmla="*/ 11689 h 20718"/>
                <a:gd name="connsiteX5" fmla="*/ 6452 w 15984"/>
                <a:gd name="connsiteY5" fmla="*/ 2236 h 20718"/>
                <a:gd name="connsiteX6" fmla="*/ 12698 w 15984"/>
                <a:gd name="connsiteY6" fmla="*/ 3528 h 20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84" h="20718">
                  <a:moveTo>
                    <a:pt x="12698" y="3528"/>
                  </a:moveTo>
                  <a:cubicBezTo>
                    <a:pt x="12767" y="6237"/>
                    <a:pt x="13350" y="8683"/>
                    <a:pt x="15984" y="10106"/>
                  </a:cubicBezTo>
                  <a:cubicBezTo>
                    <a:pt x="14144" y="12700"/>
                    <a:pt x="11938" y="15118"/>
                    <a:pt x="10538" y="17930"/>
                  </a:cubicBezTo>
                  <a:cubicBezTo>
                    <a:pt x="6486" y="26102"/>
                    <a:pt x="6772" y="13426"/>
                    <a:pt x="2062" y="16267"/>
                  </a:cubicBezTo>
                  <a:cubicBezTo>
                    <a:pt x="-1349" y="18324"/>
                    <a:pt x="256" y="12792"/>
                    <a:pt x="1342" y="11689"/>
                  </a:cubicBezTo>
                  <a:cubicBezTo>
                    <a:pt x="4068" y="8923"/>
                    <a:pt x="5051" y="5717"/>
                    <a:pt x="6452" y="2236"/>
                  </a:cubicBezTo>
                  <a:cubicBezTo>
                    <a:pt x="8800" y="-3604"/>
                    <a:pt x="10338" y="3882"/>
                    <a:pt x="12698" y="3528"/>
                  </a:cubicBezTo>
                  <a:close/>
                </a:path>
              </a:pathLst>
            </a:custGeom>
            <a:grpFill/>
            <a:ln w="5715" cap="flat">
              <a:noFill/>
              <a:prstDash val="solid"/>
              <a:miter/>
            </a:ln>
          </p:spPr>
          <p:txBody>
            <a:bodyPr rtlCol="0" anchor="ctr"/>
            <a:lstStyle/>
            <a:p>
              <a:endParaRPr lang="zh-CN" altLang="en-US"/>
            </a:p>
          </p:txBody>
        </p:sp>
        <p:sp>
          <p:nvSpPr>
            <p:cNvPr id="6420" name="任意多边形: 形状 6419">
              <a:extLst>
                <a:ext uri="{FF2B5EF4-FFF2-40B4-BE49-F238E27FC236}">
                  <a16:creationId xmlns:a16="http://schemas.microsoft.com/office/drawing/2014/main" id="{D275D1F7-226E-9C14-F756-A0646DFF5D14}"/>
                </a:ext>
              </a:extLst>
            </p:cNvPr>
            <p:cNvSpPr/>
            <p:nvPr/>
          </p:nvSpPr>
          <p:spPr>
            <a:xfrm>
              <a:off x="5283436" y="4893102"/>
              <a:ext cx="6624" cy="20322"/>
            </a:xfrm>
            <a:custGeom>
              <a:avLst/>
              <a:gdLst>
                <a:gd name="connsiteX0" fmla="*/ 2577 w 6624"/>
                <a:gd name="connsiteY0" fmla="*/ 0 h 20322"/>
                <a:gd name="connsiteX1" fmla="*/ 542 w 6624"/>
                <a:gd name="connsiteY1" fmla="*/ 20323 h 20322"/>
                <a:gd name="connsiteX2" fmla="*/ 2577 w 6624"/>
                <a:gd name="connsiteY2" fmla="*/ 0 h 20322"/>
              </a:gdLst>
              <a:ahLst/>
              <a:cxnLst>
                <a:cxn ang="0">
                  <a:pos x="connsiteX0" y="connsiteY0"/>
                </a:cxn>
                <a:cxn ang="0">
                  <a:pos x="connsiteX1" y="connsiteY1"/>
                </a:cxn>
                <a:cxn ang="0">
                  <a:pos x="connsiteX2" y="connsiteY2"/>
                </a:cxn>
              </a:cxnLst>
              <a:rect l="l" t="t" r="r" b="b"/>
              <a:pathLst>
                <a:path w="6624" h="20322">
                  <a:moveTo>
                    <a:pt x="2577" y="0"/>
                  </a:moveTo>
                  <a:cubicBezTo>
                    <a:pt x="8458" y="12882"/>
                    <a:pt x="8058" y="15808"/>
                    <a:pt x="542" y="20323"/>
                  </a:cubicBezTo>
                  <a:cubicBezTo>
                    <a:pt x="-1389" y="13230"/>
                    <a:pt x="2451" y="6589"/>
                    <a:pt x="2577" y="0"/>
                  </a:cubicBezTo>
                  <a:close/>
                </a:path>
              </a:pathLst>
            </a:custGeom>
            <a:grpFill/>
            <a:ln w="5715" cap="flat">
              <a:noFill/>
              <a:prstDash val="solid"/>
              <a:miter/>
            </a:ln>
          </p:spPr>
          <p:txBody>
            <a:bodyPr rtlCol="0" anchor="ctr"/>
            <a:lstStyle/>
            <a:p>
              <a:endParaRPr lang="zh-CN" altLang="en-US"/>
            </a:p>
          </p:txBody>
        </p:sp>
        <p:sp>
          <p:nvSpPr>
            <p:cNvPr id="6421" name="任意多边形: 形状 6420">
              <a:extLst>
                <a:ext uri="{FF2B5EF4-FFF2-40B4-BE49-F238E27FC236}">
                  <a16:creationId xmlns:a16="http://schemas.microsoft.com/office/drawing/2014/main" id="{61703BAC-C53D-102A-76B0-CE7E9AD6B5D9}"/>
                </a:ext>
              </a:extLst>
            </p:cNvPr>
            <p:cNvSpPr/>
            <p:nvPr/>
          </p:nvSpPr>
          <p:spPr>
            <a:xfrm>
              <a:off x="5360157" y="4925684"/>
              <a:ext cx="10711" cy="9881"/>
            </a:xfrm>
            <a:custGeom>
              <a:avLst/>
              <a:gdLst>
                <a:gd name="connsiteX0" fmla="*/ 7425 w 10711"/>
                <a:gd name="connsiteY0" fmla="*/ 0 h 9881"/>
                <a:gd name="connsiteX1" fmla="*/ 10711 w 10711"/>
                <a:gd name="connsiteY1" fmla="*/ 0 h 9881"/>
                <a:gd name="connsiteX2" fmla="*/ 10706 w 10711"/>
                <a:gd name="connsiteY2" fmla="*/ 3280 h 9881"/>
                <a:gd name="connsiteX3" fmla="*/ 7420 w 10711"/>
                <a:gd name="connsiteY3" fmla="*/ 6578 h 9881"/>
                <a:gd name="connsiteX4" fmla="*/ 847 w 10711"/>
                <a:gd name="connsiteY4" fmla="*/ 9881 h 9881"/>
                <a:gd name="connsiteX5" fmla="*/ 7425 w 10711"/>
                <a:gd name="connsiteY5" fmla="*/ 0 h 9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1" h="9881">
                  <a:moveTo>
                    <a:pt x="7425" y="0"/>
                  </a:moveTo>
                  <a:cubicBezTo>
                    <a:pt x="8523" y="0"/>
                    <a:pt x="9620" y="0"/>
                    <a:pt x="10711" y="0"/>
                  </a:cubicBezTo>
                  <a:cubicBezTo>
                    <a:pt x="10711" y="1097"/>
                    <a:pt x="10711" y="2189"/>
                    <a:pt x="10706" y="3280"/>
                  </a:cubicBezTo>
                  <a:cubicBezTo>
                    <a:pt x="9431" y="4200"/>
                    <a:pt x="8523" y="5486"/>
                    <a:pt x="7420" y="6578"/>
                  </a:cubicBezTo>
                  <a:cubicBezTo>
                    <a:pt x="5231" y="7681"/>
                    <a:pt x="3036" y="8784"/>
                    <a:pt x="847" y="9881"/>
                  </a:cubicBezTo>
                  <a:cubicBezTo>
                    <a:pt x="-2427" y="2949"/>
                    <a:pt x="4654" y="2909"/>
                    <a:pt x="7425" y="0"/>
                  </a:cubicBezTo>
                  <a:close/>
                </a:path>
              </a:pathLst>
            </a:custGeom>
            <a:grpFill/>
            <a:ln w="5715" cap="flat">
              <a:noFill/>
              <a:prstDash val="solid"/>
              <a:miter/>
            </a:ln>
          </p:spPr>
          <p:txBody>
            <a:bodyPr rtlCol="0" anchor="ctr"/>
            <a:lstStyle/>
            <a:p>
              <a:endParaRPr lang="zh-CN" altLang="en-US"/>
            </a:p>
          </p:txBody>
        </p:sp>
        <p:sp>
          <p:nvSpPr>
            <p:cNvPr id="6422" name="任意多边形: 形状 6421">
              <a:extLst>
                <a:ext uri="{FF2B5EF4-FFF2-40B4-BE49-F238E27FC236}">
                  <a16:creationId xmlns:a16="http://schemas.microsoft.com/office/drawing/2014/main" id="{08F9D4D8-6598-6320-BEB1-E9EC79444F56}"/>
                </a:ext>
              </a:extLst>
            </p:cNvPr>
            <p:cNvSpPr/>
            <p:nvPr/>
          </p:nvSpPr>
          <p:spPr>
            <a:xfrm>
              <a:off x="5299075" y="4976564"/>
              <a:ext cx="5499" cy="6794"/>
            </a:xfrm>
            <a:custGeom>
              <a:avLst/>
              <a:gdLst>
                <a:gd name="connsiteX0" fmla="*/ 3482 w 5499"/>
                <a:gd name="connsiteY0" fmla="*/ 86 h 6794"/>
                <a:gd name="connsiteX1" fmla="*/ 5077 w 5499"/>
                <a:gd name="connsiteY1" fmla="*/ 5235 h 6794"/>
                <a:gd name="connsiteX2" fmla="*/ 1402 w 5499"/>
                <a:gd name="connsiteY2" fmla="*/ 6390 h 6794"/>
                <a:gd name="connsiteX3" fmla="*/ 219 w 5499"/>
                <a:gd name="connsiteY3" fmla="*/ 2343 h 6794"/>
                <a:gd name="connsiteX4" fmla="*/ 3482 w 5499"/>
                <a:gd name="connsiteY4" fmla="*/ 86 h 6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9" h="6794">
                  <a:moveTo>
                    <a:pt x="3482" y="86"/>
                  </a:moveTo>
                  <a:cubicBezTo>
                    <a:pt x="5517" y="1332"/>
                    <a:pt x="5940" y="3241"/>
                    <a:pt x="5077" y="5235"/>
                  </a:cubicBezTo>
                  <a:cubicBezTo>
                    <a:pt x="4431" y="6721"/>
                    <a:pt x="2882" y="7230"/>
                    <a:pt x="1402" y="6390"/>
                  </a:cubicBezTo>
                  <a:cubicBezTo>
                    <a:pt x="-164" y="5504"/>
                    <a:pt x="-181" y="3840"/>
                    <a:pt x="219" y="2343"/>
                  </a:cubicBezTo>
                  <a:cubicBezTo>
                    <a:pt x="636" y="795"/>
                    <a:pt x="1591" y="-326"/>
                    <a:pt x="3482" y="86"/>
                  </a:cubicBezTo>
                  <a:close/>
                </a:path>
              </a:pathLst>
            </a:custGeom>
            <a:grpFill/>
            <a:ln w="5715" cap="flat">
              <a:noFill/>
              <a:prstDash val="solid"/>
              <a:miter/>
            </a:ln>
          </p:spPr>
          <p:txBody>
            <a:bodyPr rtlCol="0" anchor="ctr"/>
            <a:lstStyle/>
            <a:p>
              <a:endParaRPr lang="zh-CN" altLang="en-US"/>
            </a:p>
          </p:txBody>
        </p:sp>
        <p:sp>
          <p:nvSpPr>
            <p:cNvPr id="6423" name="任意多边形: 形状 6422">
              <a:extLst>
                <a:ext uri="{FF2B5EF4-FFF2-40B4-BE49-F238E27FC236}">
                  <a16:creationId xmlns:a16="http://schemas.microsoft.com/office/drawing/2014/main" id="{270D3D74-B663-7370-1E06-FD1E45C82BCC}"/>
                </a:ext>
              </a:extLst>
            </p:cNvPr>
            <p:cNvSpPr/>
            <p:nvPr/>
          </p:nvSpPr>
          <p:spPr>
            <a:xfrm>
              <a:off x="5341469" y="4826848"/>
              <a:ext cx="2985" cy="6700"/>
            </a:xfrm>
            <a:custGeom>
              <a:avLst/>
              <a:gdLst>
                <a:gd name="connsiteX0" fmla="*/ 2985 w 2985"/>
                <a:gd name="connsiteY0" fmla="*/ 3510 h 6700"/>
                <a:gd name="connsiteX1" fmla="*/ 1139 w 2985"/>
                <a:gd name="connsiteY1" fmla="*/ 6699 h 6700"/>
                <a:gd name="connsiteX2" fmla="*/ 2 w 2985"/>
                <a:gd name="connsiteY2" fmla="*/ 2595 h 6700"/>
                <a:gd name="connsiteX3" fmla="*/ 1168 w 2985"/>
                <a:gd name="connsiteY3" fmla="*/ 1 h 6700"/>
                <a:gd name="connsiteX4" fmla="*/ 2985 w 2985"/>
                <a:gd name="connsiteY4" fmla="*/ 3510 h 6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5" h="6700">
                  <a:moveTo>
                    <a:pt x="2985" y="3510"/>
                  </a:moveTo>
                  <a:cubicBezTo>
                    <a:pt x="2785" y="4876"/>
                    <a:pt x="3020" y="6773"/>
                    <a:pt x="1139" y="6699"/>
                  </a:cubicBezTo>
                  <a:cubicBezTo>
                    <a:pt x="676" y="6682"/>
                    <a:pt x="82" y="4047"/>
                    <a:pt x="2" y="2595"/>
                  </a:cubicBezTo>
                  <a:cubicBezTo>
                    <a:pt x="-50" y="1715"/>
                    <a:pt x="951" y="-45"/>
                    <a:pt x="1168" y="1"/>
                  </a:cubicBezTo>
                  <a:cubicBezTo>
                    <a:pt x="3002" y="395"/>
                    <a:pt x="2825" y="2075"/>
                    <a:pt x="2985" y="3510"/>
                  </a:cubicBezTo>
                  <a:close/>
                </a:path>
              </a:pathLst>
            </a:custGeom>
            <a:grpFill/>
            <a:ln w="5715" cap="flat">
              <a:noFill/>
              <a:prstDash val="solid"/>
              <a:miter/>
            </a:ln>
          </p:spPr>
          <p:txBody>
            <a:bodyPr rtlCol="0" anchor="ctr"/>
            <a:lstStyle/>
            <a:p>
              <a:endParaRPr lang="zh-CN" altLang="en-US"/>
            </a:p>
          </p:txBody>
        </p:sp>
        <p:sp>
          <p:nvSpPr>
            <p:cNvPr id="6424" name="任意多边形: 形状 6423">
              <a:extLst>
                <a:ext uri="{FF2B5EF4-FFF2-40B4-BE49-F238E27FC236}">
                  <a16:creationId xmlns:a16="http://schemas.microsoft.com/office/drawing/2014/main" id="{F8439A84-BD4B-A798-DF26-300274D97A2C}"/>
                </a:ext>
              </a:extLst>
            </p:cNvPr>
            <p:cNvSpPr/>
            <p:nvPr/>
          </p:nvSpPr>
          <p:spPr>
            <a:xfrm>
              <a:off x="5310298" y="4887296"/>
              <a:ext cx="5923" cy="4638"/>
            </a:xfrm>
            <a:custGeom>
              <a:avLst/>
              <a:gdLst>
                <a:gd name="connsiteX0" fmla="*/ 1175 w 5923"/>
                <a:gd name="connsiteY0" fmla="*/ 4590 h 4638"/>
                <a:gd name="connsiteX1" fmla="*/ 666 w 5923"/>
                <a:gd name="connsiteY1" fmla="*/ 1920 h 4638"/>
                <a:gd name="connsiteX2" fmla="*/ 4816 w 5923"/>
                <a:gd name="connsiteY2" fmla="*/ 0 h 4638"/>
                <a:gd name="connsiteX3" fmla="*/ 5364 w 5923"/>
                <a:gd name="connsiteY3" fmla="*/ 2589 h 4638"/>
                <a:gd name="connsiteX4" fmla="*/ 1175 w 5923"/>
                <a:gd name="connsiteY4" fmla="*/ 4590 h 46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 h="4638">
                  <a:moveTo>
                    <a:pt x="1175" y="4590"/>
                  </a:moveTo>
                  <a:cubicBezTo>
                    <a:pt x="-88" y="3915"/>
                    <a:pt x="-448" y="2783"/>
                    <a:pt x="666" y="1920"/>
                  </a:cubicBezTo>
                  <a:cubicBezTo>
                    <a:pt x="1861" y="989"/>
                    <a:pt x="3404" y="29"/>
                    <a:pt x="4816" y="0"/>
                  </a:cubicBezTo>
                  <a:cubicBezTo>
                    <a:pt x="6056" y="-22"/>
                    <a:pt x="6279" y="1475"/>
                    <a:pt x="5364" y="2589"/>
                  </a:cubicBezTo>
                  <a:cubicBezTo>
                    <a:pt x="4296" y="3904"/>
                    <a:pt x="3027" y="4869"/>
                    <a:pt x="1175" y="4590"/>
                  </a:cubicBezTo>
                  <a:close/>
                </a:path>
              </a:pathLst>
            </a:custGeom>
            <a:grpFill/>
            <a:ln w="5715" cap="flat">
              <a:noFill/>
              <a:prstDash val="solid"/>
              <a:miter/>
            </a:ln>
          </p:spPr>
          <p:txBody>
            <a:bodyPr rtlCol="0" anchor="ctr"/>
            <a:lstStyle/>
            <a:p>
              <a:endParaRPr lang="zh-CN" altLang="en-US"/>
            </a:p>
          </p:txBody>
        </p:sp>
        <p:sp>
          <p:nvSpPr>
            <p:cNvPr id="6425" name="任意多边形: 形状 6424">
              <a:extLst>
                <a:ext uri="{FF2B5EF4-FFF2-40B4-BE49-F238E27FC236}">
                  <a16:creationId xmlns:a16="http://schemas.microsoft.com/office/drawing/2014/main" id="{20C3A9F5-74ED-C004-5912-4433ED158F59}"/>
                </a:ext>
              </a:extLst>
            </p:cNvPr>
            <p:cNvSpPr/>
            <p:nvPr/>
          </p:nvSpPr>
          <p:spPr>
            <a:xfrm>
              <a:off x="5363990" y="4889602"/>
              <a:ext cx="7238" cy="3098"/>
            </a:xfrm>
            <a:custGeom>
              <a:avLst/>
              <a:gdLst>
                <a:gd name="connsiteX0" fmla="*/ 7239 w 7238"/>
                <a:gd name="connsiteY0" fmla="*/ 1380 h 3098"/>
                <a:gd name="connsiteX1" fmla="*/ 5341 w 7238"/>
                <a:gd name="connsiteY1" fmla="*/ 2860 h 3098"/>
                <a:gd name="connsiteX2" fmla="*/ 4 w 7238"/>
                <a:gd name="connsiteY2" fmla="*/ 1294 h 3098"/>
                <a:gd name="connsiteX3" fmla="*/ 1130 w 7238"/>
                <a:gd name="connsiteY3" fmla="*/ 317 h 3098"/>
                <a:gd name="connsiteX4" fmla="*/ 7239 w 7238"/>
                <a:gd name="connsiteY4" fmla="*/ 1380 h 3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38" h="3098">
                  <a:moveTo>
                    <a:pt x="7239" y="1380"/>
                  </a:moveTo>
                  <a:cubicBezTo>
                    <a:pt x="6593" y="1912"/>
                    <a:pt x="6016" y="2780"/>
                    <a:pt x="5341" y="2860"/>
                  </a:cubicBezTo>
                  <a:cubicBezTo>
                    <a:pt x="3393" y="3094"/>
                    <a:pt x="1187" y="3683"/>
                    <a:pt x="4" y="1294"/>
                  </a:cubicBezTo>
                  <a:cubicBezTo>
                    <a:pt x="-59" y="1169"/>
                    <a:pt x="690" y="391"/>
                    <a:pt x="1130" y="317"/>
                  </a:cubicBezTo>
                  <a:cubicBezTo>
                    <a:pt x="3153" y="-37"/>
                    <a:pt x="5239" y="-483"/>
                    <a:pt x="7239" y="1380"/>
                  </a:cubicBezTo>
                  <a:close/>
                </a:path>
              </a:pathLst>
            </a:custGeom>
            <a:grpFill/>
            <a:ln w="5715" cap="flat">
              <a:noFill/>
              <a:prstDash val="solid"/>
              <a:miter/>
            </a:ln>
          </p:spPr>
          <p:txBody>
            <a:bodyPr rtlCol="0" anchor="ctr"/>
            <a:lstStyle/>
            <a:p>
              <a:endParaRPr lang="zh-CN" altLang="en-US"/>
            </a:p>
          </p:txBody>
        </p:sp>
        <p:sp>
          <p:nvSpPr>
            <p:cNvPr id="6426" name="任意多边形: 形状 6425">
              <a:extLst>
                <a:ext uri="{FF2B5EF4-FFF2-40B4-BE49-F238E27FC236}">
                  <a16:creationId xmlns:a16="http://schemas.microsoft.com/office/drawing/2014/main" id="{9544FED2-C3C8-560B-C108-7D6363F7C9AF}"/>
                </a:ext>
              </a:extLst>
            </p:cNvPr>
            <p:cNvSpPr/>
            <p:nvPr/>
          </p:nvSpPr>
          <p:spPr>
            <a:xfrm>
              <a:off x="5313947" y="4846737"/>
              <a:ext cx="4304" cy="2391"/>
            </a:xfrm>
            <a:custGeom>
              <a:avLst/>
              <a:gdLst>
                <a:gd name="connsiteX0" fmla="*/ 3521 w 4304"/>
                <a:gd name="connsiteY0" fmla="*/ 1309 h 2391"/>
                <a:gd name="connsiteX1" fmla="*/ 898 w 4304"/>
                <a:gd name="connsiteY1" fmla="*/ 2343 h 2391"/>
                <a:gd name="connsiteX2" fmla="*/ 1287 w 4304"/>
                <a:gd name="connsiteY2" fmla="*/ 354 h 2391"/>
                <a:gd name="connsiteX3" fmla="*/ 4304 w 4304"/>
                <a:gd name="connsiteY3" fmla="*/ 0 h 2391"/>
                <a:gd name="connsiteX4" fmla="*/ 3521 w 4304"/>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391">
                  <a:moveTo>
                    <a:pt x="3521" y="1309"/>
                  </a:moveTo>
                  <a:cubicBezTo>
                    <a:pt x="2630" y="1692"/>
                    <a:pt x="1504" y="2612"/>
                    <a:pt x="898" y="2343"/>
                  </a:cubicBezTo>
                  <a:cubicBezTo>
                    <a:pt x="-462" y="1749"/>
                    <a:pt x="-233" y="731"/>
                    <a:pt x="1287" y="354"/>
                  </a:cubicBezTo>
                  <a:cubicBezTo>
                    <a:pt x="2264" y="114"/>
                    <a:pt x="3293" y="108"/>
                    <a:pt x="4304" y="0"/>
                  </a:cubicBezTo>
                  <a:cubicBezTo>
                    <a:pt x="4047" y="434"/>
                    <a:pt x="3784" y="874"/>
                    <a:pt x="3521" y="1309"/>
                  </a:cubicBezTo>
                  <a:close/>
                </a:path>
              </a:pathLst>
            </a:custGeom>
            <a:grpFill/>
            <a:ln w="5715" cap="flat">
              <a:noFill/>
              <a:prstDash val="solid"/>
              <a:miter/>
            </a:ln>
          </p:spPr>
          <p:txBody>
            <a:bodyPr rtlCol="0" anchor="ctr"/>
            <a:lstStyle/>
            <a:p>
              <a:endParaRPr lang="zh-CN" altLang="en-US"/>
            </a:p>
          </p:txBody>
        </p:sp>
        <p:sp>
          <p:nvSpPr>
            <p:cNvPr id="6427" name="任意多边形: 形状 6426">
              <a:extLst>
                <a:ext uri="{FF2B5EF4-FFF2-40B4-BE49-F238E27FC236}">
                  <a16:creationId xmlns:a16="http://schemas.microsoft.com/office/drawing/2014/main" id="{5DDD2704-A964-EFB7-9D8B-A09EABACBC0E}"/>
                </a:ext>
              </a:extLst>
            </p:cNvPr>
            <p:cNvSpPr/>
            <p:nvPr/>
          </p:nvSpPr>
          <p:spPr>
            <a:xfrm>
              <a:off x="5361005" y="4938840"/>
              <a:ext cx="6577" cy="3291"/>
            </a:xfrm>
            <a:custGeom>
              <a:avLst/>
              <a:gdLst>
                <a:gd name="connsiteX0" fmla="*/ 0 w 6577"/>
                <a:gd name="connsiteY0" fmla="*/ 0 h 3291"/>
                <a:gd name="connsiteX1" fmla="*/ 6578 w 6577"/>
                <a:gd name="connsiteY1" fmla="*/ 0 h 3291"/>
                <a:gd name="connsiteX2" fmla="*/ 0 w 6577"/>
                <a:gd name="connsiteY2" fmla="*/ 3292 h 3291"/>
                <a:gd name="connsiteX3" fmla="*/ 0 w 6577"/>
                <a:gd name="connsiteY3" fmla="*/ 0 h 3291"/>
              </a:gdLst>
              <a:ahLst/>
              <a:cxnLst>
                <a:cxn ang="0">
                  <a:pos x="connsiteX0" y="connsiteY0"/>
                </a:cxn>
                <a:cxn ang="0">
                  <a:pos x="connsiteX1" y="connsiteY1"/>
                </a:cxn>
                <a:cxn ang="0">
                  <a:pos x="connsiteX2" y="connsiteY2"/>
                </a:cxn>
                <a:cxn ang="0">
                  <a:pos x="connsiteX3" y="connsiteY3"/>
                </a:cxn>
              </a:cxnLst>
              <a:rect l="l" t="t" r="r" b="b"/>
              <a:pathLst>
                <a:path w="6577" h="3291">
                  <a:moveTo>
                    <a:pt x="0" y="0"/>
                  </a:moveTo>
                  <a:cubicBezTo>
                    <a:pt x="2195" y="0"/>
                    <a:pt x="4383" y="0"/>
                    <a:pt x="6578" y="0"/>
                  </a:cubicBezTo>
                  <a:cubicBezTo>
                    <a:pt x="5155" y="2640"/>
                    <a:pt x="2703" y="3217"/>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6428" name="任意多边形: 形状 6427">
              <a:extLst>
                <a:ext uri="{FF2B5EF4-FFF2-40B4-BE49-F238E27FC236}">
                  <a16:creationId xmlns:a16="http://schemas.microsoft.com/office/drawing/2014/main" id="{0314330C-C35E-0684-A0E5-BD6596D0C788}"/>
                </a:ext>
              </a:extLst>
            </p:cNvPr>
            <p:cNvSpPr/>
            <p:nvPr/>
          </p:nvSpPr>
          <p:spPr>
            <a:xfrm>
              <a:off x="5285367" y="4999979"/>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6429" name="任意多边形: 形状 6428">
              <a:extLst>
                <a:ext uri="{FF2B5EF4-FFF2-40B4-BE49-F238E27FC236}">
                  <a16:creationId xmlns:a16="http://schemas.microsoft.com/office/drawing/2014/main" id="{2EA08A73-D00C-BEC7-6963-F7053E857D23}"/>
                </a:ext>
              </a:extLst>
            </p:cNvPr>
            <p:cNvSpPr/>
            <p:nvPr/>
          </p:nvSpPr>
          <p:spPr>
            <a:xfrm>
              <a:off x="5298523" y="4881558"/>
              <a:ext cx="1354" cy="1360"/>
            </a:xfrm>
            <a:custGeom>
              <a:avLst/>
              <a:gdLst>
                <a:gd name="connsiteX0" fmla="*/ 0 w 1354"/>
                <a:gd name="connsiteY0" fmla="*/ 1360 h 1360"/>
                <a:gd name="connsiteX1" fmla="*/ 743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1"/>
                  </a:lnTo>
                  <a:close/>
                </a:path>
              </a:pathLst>
            </a:custGeom>
            <a:grpFill/>
            <a:ln w="5715" cap="flat">
              <a:noFill/>
              <a:prstDash val="solid"/>
              <a:miter/>
            </a:ln>
          </p:spPr>
          <p:txBody>
            <a:bodyPr rtlCol="0" anchor="ctr"/>
            <a:lstStyle/>
            <a:p>
              <a:endParaRPr lang="zh-CN" altLang="en-US"/>
            </a:p>
          </p:txBody>
        </p:sp>
        <p:sp>
          <p:nvSpPr>
            <p:cNvPr id="6430" name="任意多边形: 形状 6429">
              <a:extLst>
                <a:ext uri="{FF2B5EF4-FFF2-40B4-BE49-F238E27FC236}">
                  <a16:creationId xmlns:a16="http://schemas.microsoft.com/office/drawing/2014/main" id="{40364792-0CC7-225F-25A2-C15119819EC8}"/>
                </a:ext>
              </a:extLst>
            </p:cNvPr>
            <p:cNvSpPr/>
            <p:nvPr/>
          </p:nvSpPr>
          <p:spPr>
            <a:xfrm>
              <a:off x="5324829" y="4865116"/>
              <a:ext cx="1360" cy="1360"/>
            </a:xfrm>
            <a:custGeom>
              <a:avLst/>
              <a:gdLst>
                <a:gd name="connsiteX0" fmla="*/ 0 w 1360"/>
                <a:gd name="connsiteY0" fmla="*/ 1360 h 1360"/>
                <a:gd name="connsiteX1" fmla="*/ 749 w 1360"/>
                <a:gd name="connsiteY1" fmla="*/ 0 h 1360"/>
                <a:gd name="connsiteX2" fmla="*/ 1360 w 1360"/>
                <a:gd name="connsiteY2" fmla="*/ 606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06"/>
                  </a:lnTo>
                  <a:close/>
                </a:path>
              </a:pathLst>
            </a:custGeom>
            <a:grpFill/>
            <a:ln w="5715" cap="flat">
              <a:noFill/>
              <a:prstDash val="solid"/>
              <a:miter/>
            </a:ln>
          </p:spPr>
          <p:txBody>
            <a:bodyPr rtlCol="0" anchor="ctr"/>
            <a:lstStyle/>
            <a:p>
              <a:endParaRPr lang="zh-CN" altLang="en-US"/>
            </a:p>
          </p:txBody>
        </p:sp>
        <p:sp>
          <p:nvSpPr>
            <p:cNvPr id="6431" name="任意多边形: 形状 6430">
              <a:extLst>
                <a:ext uri="{FF2B5EF4-FFF2-40B4-BE49-F238E27FC236}">
                  <a16:creationId xmlns:a16="http://schemas.microsoft.com/office/drawing/2014/main" id="{66F8D1D8-BB98-760F-60F7-D5F553AA3328}"/>
                </a:ext>
              </a:extLst>
            </p:cNvPr>
            <p:cNvSpPr/>
            <p:nvPr/>
          </p:nvSpPr>
          <p:spPr>
            <a:xfrm>
              <a:off x="5377424" y="4879204"/>
              <a:ext cx="27186" cy="50300"/>
            </a:xfrm>
            <a:custGeom>
              <a:avLst/>
              <a:gdLst>
                <a:gd name="connsiteX0" fmla="*/ 9898 w 27186"/>
                <a:gd name="connsiteY0" fmla="*/ 10298 h 50300"/>
                <a:gd name="connsiteX1" fmla="*/ 9898 w 27186"/>
                <a:gd name="connsiteY1" fmla="*/ 5434 h 50300"/>
                <a:gd name="connsiteX2" fmla="*/ 14396 w 27186"/>
                <a:gd name="connsiteY2" fmla="*/ 3977 h 50300"/>
                <a:gd name="connsiteX3" fmla="*/ 19751 w 27186"/>
                <a:gd name="connsiteY3" fmla="*/ 428 h 50300"/>
                <a:gd name="connsiteX4" fmla="*/ 27186 w 27186"/>
                <a:gd name="connsiteY4" fmla="*/ 873 h 50300"/>
                <a:gd name="connsiteX5" fmla="*/ 16471 w 27186"/>
                <a:gd name="connsiteY5" fmla="*/ 46479 h 50300"/>
                <a:gd name="connsiteX6" fmla="*/ 6881 w 27186"/>
                <a:gd name="connsiteY6" fmla="*/ 46496 h 50300"/>
                <a:gd name="connsiteX7" fmla="*/ 0 w 27186"/>
                <a:gd name="connsiteY7" fmla="*/ 43193 h 50300"/>
                <a:gd name="connsiteX8" fmla="*/ 12070 w 27186"/>
                <a:gd name="connsiteY8" fmla="*/ 14092 h 50300"/>
                <a:gd name="connsiteX9" fmla="*/ 9893 w 27186"/>
                <a:gd name="connsiteY9" fmla="*/ 10298 h 50300"/>
                <a:gd name="connsiteX10" fmla="*/ 9898 w 27186"/>
                <a:gd name="connsiteY10" fmla="*/ 10298 h 5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186" h="50300">
                  <a:moveTo>
                    <a:pt x="9898" y="10298"/>
                  </a:moveTo>
                  <a:cubicBezTo>
                    <a:pt x="9898" y="8674"/>
                    <a:pt x="9898" y="7057"/>
                    <a:pt x="9898" y="5434"/>
                  </a:cubicBezTo>
                  <a:cubicBezTo>
                    <a:pt x="9887" y="291"/>
                    <a:pt x="9710" y="-2984"/>
                    <a:pt x="14396" y="3977"/>
                  </a:cubicBezTo>
                  <a:cubicBezTo>
                    <a:pt x="16196" y="6652"/>
                    <a:pt x="18436" y="2537"/>
                    <a:pt x="19751" y="428"/>
                  </a:cubicBezTo>
                  <a:cubicBezTo>
                    <a:pt x="21854" y="554"/>
                    <a:pt x="23957" y="679"/>
                    <a:pt x="27186" y="873"/>
                  </a:cubicBezTo>
                  <a:cubicBezTo>
                    <a:pt x="15162" y="14669"/>
                    <a:pt x="6498" y="28603"/>
                    <a:pt x="16471" y="46479"/>
                  </a:cubicBezTo>
                  <a:cubicBezTo>
                    <a:pt x="10944" y="51571"/>
                    <a:pt x="8270" y="51571"/>
                    <a:pt x="6881" y="46496"/>
                  </a:cubicBezTo>
                  <a:cubicBezTo>
                    <a:pt x="5846" y="42719"/>
                    <a:pt x="5846" y="42719"/>
                    <a:pt x="0" y="43193"/>
                  </a:cubicBezTo>
                  <a:cubicBezTo>
                    <a:pt x="5206" y="34003"/>
                    <a:pt x="5972" y="22956"/>
                    <a:pt x="12070" y="14092"/>
                  </a:cubicBezTo>
                  <a:cubicBezTo>
                    <a:pt x="12424" y="13572"/>
                    <a:pt x="10664" y="11595"/>
                    <a:pt x="9893" y="10298"/>
                  </a:cubicBezTo>
                  <a:lnTo>
                    <a:pt x="9898" y="10298"/>
                  </a:lnTo>
                  <a:close/>
                </a:path>
              </a:pathLst>
            </a:custGeom>
            <a:grpFill/>
            <a:ln w="5715" cap="flat">
              <a:noFill/>
              <a:prstDash val="solid"/>
              <a:miter/>
            </a:ln>
          </p:spPr>
          <p:txBody>
            <a:bodyPr rtlCol="0" anchor="ctr"/>
            <a:lstStyle/>
            <a:p>
              <a:endParaRPr lang="zh-CN" altLang="en-US"/>
            </a:p>
          </p:txBody>
        </p:sp>
        <p:sp>
          <p:nvSpPr>
            <p:cNvPr id="6432" name="任意多边形: 形状 6431">
              <a:extLst>
                <a:ext uri="{FF2B5EF4-FFF2-40B4-BE49-F238E27FC236}">
                  <a16:creationId xmlns:a16="http://schemas.microsoft.com/office/drawing/2014/main" id="{4470047A-E260-6C86-14C4-24DB952173E5}"/>
                </a:ext>
              </a:extLst>
            </p:cNvPr>
            <p:cNvSpPr/>
            <p:nvPr/>
          </p:nvSpPr>
          <p:spPr>
            <a:xfrm>
              <a:off x="5411973" y="4998107"/>
              <a:ext cx="27956" cy="16833"/>
            </a:xfrm>
            <a:custGeom>
              <a:avLst/>
              <a:gdLst>
                <a:gd name="connsiteX0" fmla="*/ 27956 w 27956"/>
                <a:gd name="connsiteY0" fmla="*/ 3232 h 16833"/>
                <a:gd name="connsiteX1" fmla="*/ 24658 w 27956"/>
                <a:gd name="connsiteY1" fmla="*/ 6524 h 16833"/>
                <a:gd name="connsiteX2" fmla="*/ 535 w 27956"/>
                <a:gd name="connsiteY2" fmla="*/ 16005 h 16833"/>
                <a:gd name="connsiteX3" fmla="*/ 1633 w 27956"/>
                <a:gd name="connsiteY3" fmla="*/ 9810 h 16833"/>
                <a:gd name="connsiteX4" fmla="*/ 27956 w 27956"/>
                <a:gd name="connsiteY4" fmla="*/ 3232 h 16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56" h="16833">
                  <a:moveTo>
                    <a:pt x="27956" y="3232"/>
                  </a:moveTo>
                  <a:cubicBezTo>
                    <a:pt x="26859" y="4329"/>
                    <a:pt x="25756" y="5426"/>
                    <a:pt x="24658" y="6524"/>
                  </a:cubicBezTo>
                  <a:cubicBezTo>
                    <a:pt x="15960" y="8010"/>
                    <a:pt x="11417" y="20057"/>
                    <a:pt x="535" y="16005"/>
                  </a:cubicBezTo>
                  <a:cubicBezTo>
                    <a:pt x="-379" y="13708"/>
                    <a:pt x="-190" y="11616"/>
                    <a:pt x="1633" y="9810"/>
                  </a:cubicBezTo>
                  <a:cubicBezTo>
                    <a:pt x="9554" y="4209"/>
                    <a:pt x="16600" y="-4900"/>
                    <a:pt x="27956" y="3232"/>
                  </a:cubicBezTo>
                  <a:close/>
                </a:path>
              </a:pathLst>
            </a:custGeom>
            <a:grpFill/>
            <a:ln w="5715" cap="flat">
              <a:noFill/>
              <a:prstDash val="solid"/>
              <a:miter/>
            </a:ln>
          </p:spPr>
          <p:txBody>
            <a:bodyPr rtlCol="0" anchor="ctr"/>
            <a:lstStyle/>
            <a:p>
              <a:endParaRPr lang="zh-CN" altLang="en-US"/>
            </a:p>
          </p:txBody>
        </p:sp>
        <p:sp>
          <p:nvSpPr>
            <p:cNvPr id="6433" name="任意多边形: 形状 6432">
              <a:extLst>
                <a:ext uri="{FF2B5EF4-FFF2-40B4-BE49-F238E27FC236}">
                  <a16:creationId xmlns:a16="http://schemas.microsoft.com/office/drawing/2014/main" id="{7D8BB298-0054-5B12-B8F0-E9F99FE66189}"/>
                </a:ext>
              </a:extLst>
            </p:cNvPr>
            <p:cNvSpPr/>
            <p:nvPr/>
          </p:nvSpPr>
          <p:spPr>
            <a:xfrm>
              <a:off x="5400467" y="5007917"/>
              <a:ext cx="14520" cy="19739"/>
            </a:xfrm>
            <a:custGeom>
              <a:avLst/>
              <a:gdLst>
                <a:gd name="connsiteX0" fmla="*/ 13139 w 14520"/>
                <a:gd name="connsiteY0" fmla="*/ 0 h 19739"/>
                <a:gd name="connsiteX1" fmla="*/ 13173 w 14520"/>
                <a:gd name="connsiteY1" fmla="*/ 6561 h 19739"/>
                <a:gd name="connsiteX2" fmla="*/ 14368 w 14520"/>
                <a:gd name="connsiteY2" fmla="*/ 8772 h 19739"/>
                <a:gd name="connsiteX3" fmla="*/ 13156 w 14520"/>
                <a:gd name="connsiteY3" fmla="*/ 9870 h 19739"/>
                <a:gd name="connsiteX4" fmla="*/ 0 w 14520"/>
                <a:gd name="connsiteY4" fmla="*/ 19739 h 19739"/>
                <a:gd name="connsiteX5" fmla="*/ 13139 w 14520"/>
                <a:gd name="connsiteY5" fmla="*/ 0 h 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20" h="19739">
                  <a:moveTo>
                    <a:pt x="13139" y="0"/>
                  </a:moveTo>
                  <a:cubicBezTo>
                    <a:pt x="13150" y="2189"/>
                    <a:pt x="13162" y="4378"/>
                    <a:pt x="13173" y="6561"/>
                  </a:cubicBezTo>
                  <a:cubicBezTo>
                    <a:pt x="14373" y="7304"/>
                    <a:pt x="14773" y="8035"/>
                    <a:pt x="14368" y="8772"/>
                  </a:cubicBezTo>
                  <a:cubicBezTo>
                    <a:pt x="13967" y="9504"/>
                    <a:pt x="13562" y="9870"/>
                    <a:pt x="13156" y="9870"/>
                  </a:cubicBezTo>
                  <a:cubicBezTo>
                    <a:pt x="10773" y="15825"/>
                    <a:pt x="4818" y="17019"/>
                    <a:pt x="0" y="19739"/>
                  </a:cubicBezTo>
                  <a:cubicBezTo>
                    <a:pt x="812" y="10784"/>
                    <a:pt x="1743" y="1909"/>
                    <a:pt x="13139" y="0"/>
                  </a:cubicBezTo>
                  <a:close/>
                </a:path>
              </a:pathLst>
            </a:custGeom>
            <a:grpFill/>
            <a:ln w="5715" cap="flat">
              <a:noFill/>
              <a:prstDash val="solid"/>
              <a:miter/>
            </a:ln>
          </p:spPr>
          <p:txBody>
            <a:bodyPr rtlCol="0" anchor="ctr"/>
            <a:lstStyle/>
            <a:p>
              <a:endParaRPr lang="zh-CN" altLang="en-US"/>
            </a:p>
          </p:txBody>
        </p:sp>
        <p:sp>
          <p:nvSpPr>
            <p:cNvPr id="6434" name="任意多边形: 形状 6433">
              <a:extLst>
                <a:ext uri="{FF2B5EF4-FFF2-40B4-BE49-F238E27FC236}">
                  <a16:creationId xmlns:a16="http://schemas.microsoft.com/office/drawing/2014/main" id="{4E511056-CFAF-E74F-DB19-AD4A37F16EDA}"/>
                </a:ext>
              </a:extLst>
            </p:cNvPr>
            <p:cNvSpPr/>
            <p:nvPr/>
          </p:nvSpPr>
          <p:spPr>
            <a:xfrm>
              <a:off x="5371950" y="4941451"/>
              <a:ext cx="7797" cy="18911"/>
            </a:xfrm>
            <a:custGeom>
              <a:avLst/>
              <a:gdLst>
                <a:gd name="connsiteX0" fmla="*/ 2622 w 7797"/>
                <a:gd name="connsiteY0" fmla="*/ 0 h 18911"/>
                <a:gd name="connsiteX1" fmla="*/ 387 w 7797"/>
                <a:gd name="connsiteY1" fmla="*/ 18911 h 18911"/>
                <a:gd name="connsiteX2" fmla="*/ 2622 w 7797"/>
                <a:gd name="connsiteY2" fmla="*/ 0 h 18911"/>
              </a:gdLst>
              <a:ahLst/>
              <a:cxnLst>
                <a:cxn ang="0">
                  <a:pos x="connsiteX0" y="connsiteY0"/>
                </a:cxn>
                <a:cxn ang="0">
                  <a:pos x="connsiteX1" y="connsiteY1"/>
                </a:cxn>
                <a:cxn ang="0">
                  <a:pos x="connsiteX2" y="connsiteY2"/>
                </a:cxn>
              </a:cxnLst>
              <a:rect l="l" t="t" r="r" b="b"/>
              <a:pathLst>
                <a:path w="7797" h="18911">
                  <a:moveTo>
                    <a:pt x="2622" y="0"/>
                  </a:moveTo>
                  <a:cubicBezTo>
                    <a:pt x="9857" y="13922"/>
                    <a:pt x="9857" y="13922"/>
                    <a:pt x="387" y="18911"/>
                  </a:cubicBezTo>
                  <a:cubicBezTo>
                    <a:pt x="330" y="12419"/>
                    <a:pt x="-1310" y="6429"/>
                    <a:pt x="2622" y="0"/>
                  </a:cubicBezTo>
                  <a:close/>
                </a:path>
              </a:pathLst>
            </a:custGeom>
            <a:grpFill/>
            <a:ln w="5715" cap="flat">
              <a:noFill/>
              <a:prstDash val="solid"/>
              <a:miter/>
            </a:ln>
          </p:spPr>
          <p:txBody>
            <a:bodyPr rtlCol="0" anchor="ctr"/>
            <a:lstStyle/>
            <a:p>
              <a:endParaRPr lang="zh-CN" altLang="en-US"/>
            </a:p>
          </p:txBody>
        </p:sp>
        <p:sp>
          <p:nvSpPr>
            <p:cNvPr id="6435" name="任意多边形: 形状 6434">
              <a:extLst>
                <a:ext uri="{FF2B5EF4-FFF2-40B4-BE49-F238E27FC236}">
                  <a16:creationId xmlns:a16="http://schemas.microsoft.com/office/drawing/2014/main" id="{0AF16B65-9397-76A6-6483-0D16259ACBB8}"/>
                </a:ext>
              </a:extLst>
            </p:cNvPr>
            <p:cNvSpPr/>
            <p:nvPr/>
          </p:nvSpPr>
          <p:spPr>
            <a:xfrm>
              <a:off x="5404527" y="4939297"/>
              <a:ext cx="10729" cy="16493"/>
            </a:xfrm>
            <a:custGeom>
              <a:avLst/>
              <a:gdLst>
                <a:gd name="connsiteX0" fmla="*/ 969 w 10729"/>
                <a:gd name="connsiteY0" fmla="*/ 16494 h 16493"/>
                <a:gd name="connsiteX1" fmla="*/ 10730 w 10729"/>
                <a:gd name="connsiteY1" fmla="*/ 0 h 16493"/>
                <a:gd name="connsiteX2" fmla="*/ 969 w 10729"/>
                <a:gd name="connsiteY2" fmla="*/ 16494 h 16493"/>
              </a:gdLst>
              <a:ahLst/>
              <a:cxnLst>
                <a:cxn ang="0">
                  <a:pos x="connsiteX0" y="connsiteY0"/>
                </a:cxn>
                <a:cxn ang="0">
                  <a:pos x="connsiteX1" y="connsiteY1"/>
                </a:cxn>
                <a:cxn ang="0">
                  <a:pos x="connsiteX2" y="connsiteY2"/>
                </a:cxn>
              </a:cxnLst>
              <a:rect l="l" t="t" r="r" b="b"/>
              <a:pathLst>
                <a:path w="10729" h="16493">
                  <a:moveTo>
                    <a:pt x="969" y="16494"/>
                  </a:moveTo>
                  <a:cubicBezTo>
                    <a:pt x="-2175" y="4641"/>
                    <a:pt x="2660" y="2155"/>
                    <a:pt x="10730" y="0"/>
                  </a:cubicBezTo>
                  <a:cubicBezTo>
                    <a:pt x="8381" y="6487"/>
                    <a:pt x="1506" y="7424"/>
                    <a:pt x="969" y="16494"/>
                  </a:cubicBezTo>
                  <a:close/>
                </a:path>
              </a:pathLst>
            </a:custGeom>
            <a:grpFill/>
            <a:ln w="5715" cap="flat">
              <a:noFill/>
              <a:prstDash val="solid"/>
              <a:miter/>
            </a:ln>
          </p:spPr>
          <p:txBody>
            <a:bodyPr rtlCol="0" anchor="ctr"/>
            <a:lstStyle/>
            <a:p>
              <a:endParaRPr lang="zh-CN" altLang="en-US"/>
            </a:p>
          </p:txBody>
        </p:sp>
        <p:sp>
          <p:nvSpPr>
            <p:cNvPr id="6436" name="任意多边形: 形状 6435">
              <a:extLst>
                <a:ext uri="{FF2B5EF4-FFF2-40B4-BE49-F238E27FC236}">
                  <a16:creationId xmlns:a16="http://schemas.microsoft.com/office/drawing/2014/main" id="{5411168C-5B13-4302-D410-BFB230633986}"/>
                </a:ext>
              </a:extLst>
            </p:cNvPr>
            <p:cNvSpPr/>
            <p:nvPr/>
          </p:nvSpPr>
          <p:spPr>
            <a:xfrm>
              <a:off x="5419459" y="4963912"/>
              <a:ext cx="10493" cy="11263"/>
            </a:xfrm>
            <a:custGeom>
              <a:avLst/>
              <a:gdLst>
                <a:gd name="connsiteX0" fmla="*/ 147 w 10493"/>
                <a:gd name="connsiteY0" fmla="*/ 11264 h 11263"/>
                <a:gd name="connsiteX1" fmla="*/ 2473 w 10493"/>
                <a:gd name="connsiteY1" fmla="*/ 4057 h 11263"/>
                <a:gd name="connsiteX2" fmla="*/ 9611 w 10493"/>
                <a:gd name="connsiteY2" fmla="*/ 1240 h 11263"/>
                <a:gd name="connsiteX3" fmla="*/ 7091 w 10493"/>
                <a:gd name="connsiteY3" fmla="*/ 7698 h 11263"/>
                <a:gd name="connsiteX4" fmla="*/ 147 w 10493"/>
                <a:gd name="connsiteY4" fmla="*/ 11264 h 11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93" h="11263">
                  <a:moveTo>
                    <a:pt x="147" y="11264"/>
                  </a:moveTo>
                  <a:cubicBezTo>
                    <a:pt x="-567" y="7092"/>
                    <a:pt x="1502" y="5846"/>
                    <a:pt x="2473" y="4057"/>
                  </a:cubicBezTo>
                  <a:cubicBezTo>
                    <a:pt x="4130" y="1011"/>
                    <a:pt x="6628" y="-1646"/>
                    <a:pt x="9611" y="1240"/>
                  </a:cubicBezTo>
                  <a:cubicBezTo>
                    <a:pt x="11709" y="3263"/>
                    <a:pt x="9743" y="6223"/>
                    <a:pt x="7091" y="7698"/>
                  </a:cubicBezTo>
                  <a:cubicBezTo>
                    <a:pt x="5239" y="8732"/>
                    <a:pt x="3319" y="9647"/>
                    <a:pt x="147" y="11264"/>
                  </a:cubicBezTo>
                  <a:close/>
                </a:path>
              </a:pathLst>
            </a:custGeom>
            <a:grpFill/>
            <a:ln w="5715" cap="flat">
              <a:noFill/>
              <a:prstDash val="solid"/>
              <a:miter/>
            </a:ln>
          </p:spPr>
          <p:txBody>
            <a:bodyPr rtlCol="0" anchor="ctr"/>
            <a:lstStyle/>
            <a:p>
              <a:endParaRPr lang="zh-CN" altLang="en-US"/>
            </a:p>
          </p:txBody>
        </p:sp>
        <p:sp>
          <p:nvSpPr>
            <p:cNvPr id="6437" name="任意多边形: 形状 6436">
              <a:extLst>
                <a:ext uri="{FF2B5EF4-FFF2-40B4-BE49-F238E27FC236}">
                  <a16:creationId xmlns:a16="http://schemas.microsoft.com/office/drawing/2014/main" id="{2EF4D5AF-F2E6-8E92-B7D2-199BC5556840}"/>
                </a:ext>
              </a:extLst>
            </p:cNvPr>
            <p:cNvSpPr/>
            <p:nvPr/>
          </p:nvSpPr>
          <p:spPr>
            <a:xfrm>
              <a:off x="5367583" y="4932599"/>
              <a:ext cx="13978" cy="9532"/>
            </a:xfrm>
            <a:custGeom>
              <a:avLst/>
              <a:gdLst>
                <a:gd name="connsiteX0" fmla="*/ 6578 w 13978"/>
                <a:gd name="connsiteY0" fmla="*/ 9533 h 9532"/>
                <a:gd name="connsiteX1" fmla="*/ 0 w 13978"/>
                <a:gd name="connsiteY1" fmla="*/ 6241 h 9532"/>
                <a:gd name="connsiteX2" fmla="*/ 13979 w 13978"/>
                <a:gd name="connsiteY2" fmla="*/ 0 h 9532"/>
                <a:gd name="connsiteX3" fmla="*/ 6578 w 13978"/>
                <a:gd name="connsiteY3" fmla="*/ 9533 h 9532"/>
              </a:gdLst>
              <a:ahLst/>
              <a:cxnLst>
                <a:cxn ang="0">
                  <a:pos x="connsiteX0" y="connsiteY0"/>
                </a:cxn>
                <a:cxn ang="0">
                  <a:pos x="connsiteX1" y="connsiteY1"/>
                </a:cxn>
                <a:cxn ang="0">
                  <a:pos x="connsiteX2" y="connsiteY2"/>
                </a:cxn>
                <a:cxn ang="0">
                  <a:pos x="connsiteX3" y="connsiteY3"/>
                </a:cxn>
              </a:cxnLst>
              <a:rect l="l" t="t" r="r" b="b"/>
              <a:pathLst>
                <a:path w="13978" h="9532">
                  <a:moveTo>
                    <a:pt x="6578" y="9533"/>
                  </a:moveTo>
                  <a:cubicBezTo>
                    <a:pt x="4383" y="8435"/>
                    <a:pt x="2195" y="7338"/>
                    <a:pt x="0" y="6241"/>
                  </a:cubicBezTo>
                  <a:cubicBezTo>
                    <a:pt x="3258" y="2286"/>
                    <a:pt x="7384" y="126"/>
                    <a:pt x="13979" y="0"/>
                  </a:cubicBezTo>
                  <a:cubicBezTo>
                    <a:pt x="11161" y="3629"/>
                    <a:pt x="8870" y="6578"/>
                    <a:pt x="6578" y="9533"/>
                  </a:cubicBezTo>
                  <a:close/>
                </a:path>
              </a:pathLst>
            </a:custGeom>
            <a:grpFill/>
            <a:ln w="5715" cap="flat">
              <a:noFill/>
              <a:prstDash val="solid"/>
              <a:miter/>
            </a:ln>
          </p:spPr>
          <p:txBody>
            <a:bodyPr rtlCol="0" anchor="ctr"/>
            <a:lstStyle/>
            <a:p>
              <a:endParaRPr lang="zh-CN" altLang="en-US"/>
            </a:p>
          </p:txBody>
        </p:sp>
        <p:sp>
          <p:nvSpPr>
            <p:cNvPr id="6438" name="任意多边形: 形状 6437">
              <a:extLst>
                <a:ext uri="{FF2B5EF4-FFF2-40B4-BE49-F238E27FC236}">
                  <a16:creationId xmlns:a16="http://schemas.microsoft.com/office/drawing/2014/main" id="{B198C068-EE03-73F5-4FFC-509150FD896E}"/>
                </a:ext>
              </a:extLst>
            </p:cNvPr>
            <p:cNvSpPr/>
            <p:nvPr/>
          </p:nvSpPr>
          <p:spPr>
            <a:xfrm>
              <a:off x="5398055" y="4889513"/>
              <a:ext cx="12681" cy="7270"/>
            </a:xfrm>
            <a:custGeom>
              <a:avLst/>
              <a:gdLst>
                <a:gd name="connsiteX0" fmla="*/ 12682 w 12681"/>
                <a:gd name="connsiteY0" fmla="*/ 0 h 7270"/>
                <a:gd name="connsiteX1" fmla="*/ 0 w 12681"/>
                <a:gd name="connsiteY1" fmla="*/ 7207 h 7270"/>
                <a:gd name="connsiteX2" fmla="*/ 12682 w 12681"/>
                <a:gd name="connsiteY2" fmla="*/ 0 h 7270"/>
              </a:gdLst>
              <a:ahLst/>
              <a:cxnLst>
                <a:cxn ang="0">
                  <a:pos x="connsiteX0" y="connsiteY0"/>
                </a:cxn>
                <a:cxn ang="0">
                  <a:pos x="connsiteX1" y="connsiteY1"/>
                </a:cxn>
                <a:cxn ang="0">
                  <a:pos x="connsiteX2" y="connsiteY2"/>
                </a:cxn>
              </a:cxnLst>
              <a:rect l="l" t="t" r="r" b="b"/>
              <a:pathLst>
                <a:path w="12681" h="7270">
                  <a:moveTo>
                    <a:pt x="12682" y="0"/>
                  </a:moveTo>
                  <a:cubicBezTo>
                    <a:pt x="8950" y="5092"/>
                    <a:pt x="5795" y="7721"/>
                    <a:pt x="0" y="7207"/>
                  </a:cubicBezTo>
                  <a:cubicBezTo>
                    <a:pt x="1623" y="-108"/>
                    <a:pt x="6995" y="6"/>
                    <a:pt x="12682" y="0"/>
                  </a:cubicBezTo>
                  <a:close/>
                </a:path>
              </a:pathLst>
            </a:custGeom>
            <a:grpFill/>
            <a:ln w="5715" cap="flat">
              <a:noFill/>
              <a:prstDash val="solid"/>
              <a:miter/>
            </a:ln>
          </p:spPr>
          <p:txBody>
            <a:bodyPr rtlCol="0" anchor="ctr"/>
            <a:lstStyle/>
            <a:p>
              <a:endParaRPr lang="zh-CN" altLang="en-US"/>
            </a:p>
          </p:txBody>
        </p:sp>
        <p:sp>
          <p:nvSpPr>
            <p:cNvPr id="6439" name="任意多边形: 形状 6438">
              <a:extLst>
                <a:ext uri="{FF2B5EF4-FFF2-40B4-BE49-F238E27FC236}">
                  <a16:creationId xmlns:a16="http://schemas.microsoft.com/office/drawing/2014/main" id="{1C9240F2-3E22-35F4-F853-A155E4447362}"/>
                </a:ext>
              </a:extLst>
            </p:cNvPr>
            <p:cNvSpPr/>
            <p:nvPr/>
          </p:nvSpPr>
          <p:spPr>
            <a:xfrm>
              <a:off x="5387334" y="4863184"/>
              <a:ext cx="13133" cy="6577"/>
            </a:xfrm>
            <a:custGeom>
              <a:avLst/>
              <a:gdLst>
                <a:gd name="connsiteX0" fmla="*/ 6555 w 13133"/>
                <a:gd name="connsiteY0" fmla="*/ 6578 h 6577"/>
                <a:gd name="connsiteX1" fmla="*/ 0 w 13133"/>
                <a:gd name="connsiteY1" fmla="*/ 3320 h 6577"/>
                <a:gd name="connsiteX2" fmla="*/ 6578 w 13133"/>
                <a:gd name="connsiteY2" fmla="*/ 0 h 6577"/>
                <a:gd name="connsiteX3" fmla="*/ 13133 w 13133"/>
                <a:gd name="connsiteY3" fmla="*/ 3292 h 6577"/>
                <a:gd name="connsiteX4" fmla="*/ 6555 w 13133"/>
                <a:gd name="connsiteY4" fmla="*/ 6578 h 6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3" h="6577">
                  <a:moveTo>
                    <a:pt x="6555" y="6578"/>
                  </a:moveTo>
                  <a:cubicBezTo>
                    <a:pt x="4372" y="5492"/>
                    <a:pt x="2183" y="4406"/>
                    <a:pt x="0" y="3320"/>
                  </a:cubicBezTo>
                  <a:cubicBezTo>
                    <a:pt x="1400" y="640"/>
                    <a:pt x="3863" y="63"/>
                    <a:pt x="6578" y="0"/>
                  </a:cubicBezTo>
                  <a:cubicBezTo>
                    <a:pt x="9281" y="57"/>
                    <a:pt x="11727" y="646"/>
                    <a:pt x="13133" y="3292"/>
                  </a:cubicBezTo>
                  <a:cubicBezTo>
                    <a:pt x="10424" y="3360"/>
                    <a:pt x="7978" y="3938"/>
                    <a:pt x="6555" y="6578"/>
                  </a:cubicBezTo>
                  <a:close/>
                </a:path>
              </a:pathLst>
            </a:custGeom>
            <a:grpFill/>
            <a:ln w="5715" cap="flat">
              <a:noFill/>
              <a:prstDash val="solid"/>
              <a:miter/>
            </a:ln>
          </p:spPr>
          <p:txBody>
            <a:bodyPr rtlCol="0" anchor="ctr"/>
            <a:lstStyle/>
            <a:p>
              <a:endParaRPr lang="zh-CN" altLang="en-US"/>
            </a:p>
          </p:txBody>
        </p:sp>
        <p:sp>
          <p:nvSpPr>
            <p:cNvPr id="6440" name="任意多边形: 形状 6439">
              <a:extLst>
                <a:ext uri="{FF2B5EF4-FFF2-40B4-BE49-F238E27FC236}">
                  <a16:creationId xmlns:a16="http://schemas.microsoft.com/office/drawing/2014/main" id="{D3FE7AEF-CE54-407A-1C06-284CEB5E6C8E}"/>
                </a:ext>
              </a:extLst>
            </p:cNvPr>
            <p:cNvSpPr/>
            <p:nvPr/>
          </p:nvSpPr>
          <p:spPr>
            <a:xfrm>
              <a:off x="5328104" y="4981597"/>
              <a:ext cx="9881" cy="6580"/>
            </a:xfrm>
            <a:custGeom>
              <a:avLst/>
              <a:gdLst>
                <a:gd name="connsiteX0" fmla="*/ 0 w 9881"/>
                <a:gd name="connsiteY0" fmla="*/ 6581 h 6580"/>
                <a:gd name="connsiteX1" fmla="*/ 9881 w 9881"/>
                <a:gd name="connsiteY1" fmla="*/ 8 h 6580"/>
                <a:gd name="connsiteX2" fmla="*/ 0 w 9881"/>
                <a:gd name="connsiteY2" fmla="*/ 6581 h 6580"/>
              </a:gdLst>
              <a:ahLst/>
              <a:cxnLst>
                <a:cxn ang="0">
                  <a:pos x="connsiteX0" y="connsiteY0"/>
                </a:cxn>
                <a:cxn ang="0">
                  <a:pos x="connsiteX1" y="connsiteY1"/>
                </a:cxn>
                <a:cxn ang="0">
                  <a:pos x="connsiteX2" y="connsiteY2"/>
                </a:cxn>
              </a:cxnLst>
              <a:rect l="l" t="t" r="r" b="b"/>
              <a:pathLst>
                <a:path w="9881" h="6580">
                  <a:moveTo>
                    <a:pt x="0" y="6581"/>
                  </a:moveTo>
                  <a:cubicBezTo>
                    <a:pt x="331" y="-60"/>
                    <a:pt x="5098" y="-43"/>
                    <a:pt x="9881" y="8"/>
                  </a:cubicBezTo>
                  <a:cubicBezTo>
                    <a:pt x="8030" y="4374"/>
                    <a:pt x="4743" y="6569"/>
                    <a:pt x="0" y="6581"/>
                  </a:cubicBezTo>
                  <a:close/>
                </a:path>
              </a:pathLst>
            </a:custGeom>
            <a:grpFill/>
            <a:ln w="5715" cap="flat">
              <a:noFill/>
              <a:prstDash val="solid"/>
              <a:miter/>
            </a:ln>
          </p:spPr>
          <p:txBody>
            <a:bodyPr rtlCol="0" anchor="ctr"/>
            <a:lstStyle/>
            <a:p>
              <a:endParaRPr lang="zh-CN" altLang="en-US"/>
            </a:p>
          </p:txBody>
        </p:sp>
        <p:sp>
          <p:nvSpPr>
            <p:cNvPr id="6441" name="任意多边形: 形状 6440">
              <a:extLst>
                <a:ext uri="{FF2B5EF4-FFF2-40B4-BE49-F238E27FC236}">
                  <a16:creationId xmlns:a16="http://schemas.microsoft.com/office/drawing/2014/main" id="{28680C28-A014-FEDA-69CE-4B4F70EABB9F}"/>
                </a:ext>
              </a:extLst>
            </p:cNvPr>
            <p:cNvSpPr/>
            <p:nvPr/>
          </p:nvSpPr>
          <p:spPr>
            <a:xfrm>
              <a:off x="5359020" y="4969695"/>
              <a:ext cx="3746" cy="3847"/>
            </a:xfrm>
            <a:custGeom>
              <a:avLst/>
              <a:gdLst>
                <a:gd name="connsiteX0" fmla="*/ 1098 w 3746"/>
                <a:gd name="connsiteY0" fmla="*/ 0 h 3847"/>
                <a:gd name="connsiteX1" fmla="*/ 3693 w 3746"/>
                <a:gd name="connsiteY1" fmla="*/ 1263 h 3847"/>
                <a:gd name="connsiteX2" fmla="*/ 2584 w 3746"/>
                <a:gd name="connsiteY2" fmla="*/ 3795 h 3847"/>
                <a:gd name="connsiteX3" fmla="*/ 47 w 3746"/>
                <a:gd name="connsiteY3" fmla="*/ 2680 h 3847"/>
                <a:gd name="connsiteX4" fmla="*/ 1098 w 3746"/>
                <a:gd name="connsiteY4" fmla="*/ 0 h 3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6" h="3847">
                  <a:moveTo>
                    <a:pt x="1098" y="0"/>
                  </a:moveTo>
                  <a:cubicBezTo>
                    <a:pt x="2013" y="400"/>
                    <a:pt x="3430" y="606"/>
                    <a:pt x="3693" y="1263"/>
                  </a:cubicBezTo>
                  <a:cubicBezTo>
                    <a:pt x="3950" y="1914"/>
                    <a:pt x="3236" y="3549"/>
                    <a:pt x="2584" y="3795"/>
                  </a:cubicBezTo>
                  <a:cubicBezTo>
                    <a:pt x="1922" y="4046"/>
                    <a:pt x="304" y="3343"/>
                    <a:pt x="47" y="2680"/>
                  </a:cubicBezTo>
                  <a:cubicBezTo>
                    <a:pt x="-216" y="2029"/>
                    <a:pt x="693" y="914"/>
                    <a:pt x="1098" y="0"/>
                  </a:cubicBezTo>
                  <a:close/>
                </a:path>
              </a:pathLst>
            </a:custGeom>
            <a:grpFill/>
            <a:ln w="5715" cap="flat">
              <a:noFill/>
              <a:prstDash val="solid"/>
              <a:miter/>
            </a:ln>
          </p:spPr>
          <p:txBody>
            <a:bodyPr rtlCol="0" anchor="ctr"/>
            <a:lstStyle/>
            <a:p>
              <a:endParaRPr lang="zh-CN" altLang="en-US"/>
            </a:p>
          </p:txBody>
        </p:sp>
        <p:sp>
          <p:nvSpPr>
            <p:cNvPr id="6442" name="任意多边形: 形状 6441">
              <a:extLst>
                <a:ext uri="{FF2B5EF4-FFF2-40B4-BE49-F238E27FC236}">
                  <a16:creationId xmlns:a16="http://schemas.microsoft.com/office/drawing/2014/main" id="{F84B6D30-CBE2-0FF7-89B7-0CA8D053BB3D}"/>
                </a:ext>
              </a:extLst>
            </p:cNvPr>
            <p:cNvSpPr/>
            <p:nvPr/>
          </p:nvSpPr>
          <p:spPr>
            <a:xfrm>
              <a:off x="5393875" y="4920174"/>
              <a:ext cx="5254" cy="5681"/>
            </a:xfrm>
            <a:custGeom>
              <a:avLst/>
              <a:gdLst>
                <a:gd name="connsiteX0" fmla="*/ 3220 w 5254"/>
                <a:gd name="connsiteY0" fmla="*/ 0 h 5681"/>
                <a:gd name="connsiteX1" fmla="*/ 5254 w 5254"/>
                <a:gd name="connsiteY1" fmla="*/ 3161 h 5681"/>
                <a:gd name="connsiteX2" fmla="*/ 1534 w 5254"/>
                <a:gd name="connsiteY2" fmla="*/ 5338 h 5681"/>
                <a:gd name="connsiteX3" fmla="*/ 637 w 5254"/>
                <a:gd name="connsiteY3" fmla="*/ 4098 h 5681"/>
                <a:gd name="connsiteX4" fmla="*/ 3220 w 5254"/>
                <a:gd name="connsiteY4" fmla="*/ 0 h 56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4" h="5681">
                  <a:moveTo>
                    <a:pt x="3220" y="0"/>
                  </a:moveTo>
                  <a:cubicBezTo>
                    <a:pt x="4420" y="1863"/>
                    <a:pt x="4837" y="2515"/>
                    <a:pt x="5254" y="3161"/>
                  </a:cubicBezTo>
                  <a:cubicBezTo>
                    <a:pt x="4020" y="3898"/>
                    <a:pt x="2837" y="4761"/>
                    <a:pt x="1534" y="5338"/>
                  </a:cubicBezTo>
                  <a:cubicBezTo>
                    <a:pt x="-152" y="6081"/>
                    <a:pt x="-444" y="5595"/>
                    <a:pt x="637" y="4098"/>
                  </a:cubicBezTo>
                  <a:cubicBezTo>
                    <a:pt x="1511" y="2875"/>
                    <a:pt x="2248" y="1555"/>
                    <a:pt x="3220" y="0"/>
                  </a:cubicBezTo>
                  <a:close/>
                </a:path>
              </a:pathLst>
            </a:custGeom>
            <a:grpFill/>
            <a:ln w="5715" cap="flat">
              <a:noFill/>
              <a:prstDash val="solid"/>
              <a:miter/>
            </a:ln>
          </p:spPr>
          <p:txBody>
            <a:bodyPr rtlCol="0" anchor="ctr"/>
            <a:lstStyle/>
            <a:p>
              <a:endParaRPr lang="zh-CN" altLang="en-US"/>
            </a:p>
          </p:txBody>
        </p:sp>
        <p:sp>
          <p:nvSpPr>
            <p:cNvPr id="6443" name="任意多边形: 形状 6442">
              <a:extLst>
                <a:ext uri="{FF2B5EF4-FFF2-40B4-BE49-F238E27FC236}">
                  <a16:creationId xmlns:a16="http://schemas.microsoft.com/office/drawing/2014/main" id="{41B780B2-B4C7-8994-A41C-A4A2BBA1751A}"/>
                </a:ext>
              </a:extLst>
            </p:cNvPr>
            <p:cNvSpPr/>
            <p:nvPr/>
          </p:nvSpPr>
          <p:spPr>
            <a:xfrm>
              <a:off x="5421594" y="4892788"/>
              <a:ext cx="5185" cy="4207"/>
            </a:xfrm>
            <a:custGeom>
              <a:avLst/>
              <a:gdLst>
                <a:gd name="connsiteX0" fmla="*/ 5185 w 5185"/>
                <a:gd name="connsiteY0" fmla="*/ 0 h 4207"/>
                <a:gd name="connsiteX1" fmla="*/ 1185 w 5185"/>
                <a:gd name="connsiteY1" fmla="*/ 4206 h 4207"/>
                <a:gd name="connsiteX2" fmla="*/ 19 w 5185"/>
                <a:gd name="connsiteY2" fmla="*/ 2401 h 4207"/>
                <a:gd name="connsiteX3" fmla="*/ 5174 w 5185"/>
                <a:gd name="connsiteY3" fmla="*/ 0 h 4207"/>
                <a:gd name="connsiteX4" fmla="*/ 5185 w 5185"/>
                <a:gd name="connsiteY4" fmla="*/ 0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 h="4207">
                  <a:moveTo>
                    <a:pt x="5185" y="0"/>
                  </a:moveTo>
                  <a:cubicBezTo>
                    <a:pt x="4374" y="1909"/>
                    <a:pt x="3431" y="3766"/>
                    <a:pt x="1185" y="4206"/>
                  </a:cubicBezTo>
                  <a:cubicBezTo>
                    <a:pt x="899" y="4264"/>
                    <a:pt x="-153" y="2795"/>
                    <a:pt x="19" y="2401"/>
                  </a:cubicBezTo>
                  <a:cubicBezTo>
                    <a:pt x="973" y="166"/>
                    <a:pt x="3168" y="206"/>
                    <a:pt x="5174" y="0"/>
                  </a:cubicBezTo>
                  <a:lnTo>
                    <a:pt x="5185" y="0"/>
                  </a:lnTo>
                  <a:close/>
                </a:path>
              </a:pathLst>
            </a:custGeom>
            <a:grpFill/>
            <a:ln w="5715" cap="flat">
              <a:noFill/>
              <a:prstDash val="solid"/>
              <a:miter/>
            </a:ln>
          </p:spPr>
          <p:txBody>
            <a:bodyPr rtlCol="0" anchor="ctr"/>
            <a:lstStyle/>
            <a:p>
              <a:endParaRPr lang="zh-CN" altLang="en-US"/>
            </a:p>
          </p:txBody>
        </p:sp>
        <p:sp>
          <p:nvSpPr>
            <p:cNvPr id="6444" name="任意多边形: 形状 6443">
              <a:extLst>
                <a:ext uri="{FF2B5EF4-FFF2-40B4-BE49-F238E27FC236}">
                  <a16:creationId xmlns:a16="http://schemas.microsoft.com/office/drawing/2014/main" id="{C167DBC9-2FCD-165A-1BF4-9A411657E245}"/>
                </a:ext>
              </a:extLst>
            </p:cNvPr>
            <p:cNvSpPr/>
            <p:nvPr/>
          </p:nvSpPr>
          <p:spPr>
            <a:xfrm>
              <a:off x="5430053" y="4951996"/>
              <a:ext cx="2553" cy="3613"/>
            </a:xfrm>
            <a:custGeom>
              <a:avLst/>
              <a:gdLst>
                <a:gd name="connsiteX0" fmla="*/ 17 w 2553"/>
                <a:gd name="connsiteY0" fmla="*/ 0 h 3613"/>
                <a:gd name="connsiteX1" fmla="*/ 2372 w 2553"/>
                <a:gd name="connsiteY1" fmla="*/ 3235 h 3613"/>
                <a:gd name="connsiteX2" fmla="*/ 0 w 2553"/>
                <a:gd name="connsiteY2" fmla="*/ 17 h 3613"/>
                <a:gd name="connsiteX3" fmla="*/ 17 w 2553"/>
                <a:gd name="connsiteY3" fmla="*/ 0 h 3613"/>
              </a:gdLst>
              <a:ahLst/>
              <a:cxnLst>
                <a:cxn ang="0">
                  <a:pos x="connsiteX0" y="connsiteY0"/>
                </a:cxn>
                <a:cxn ang="0">
                  <a:pos x="connsiteX1" y="connsiteY1"/>
                </a:cxn>
                <a:cxn ang="0">
                  <a:pos x="connsiteX2" y="connsiteY2"/>
                </a:cxn>
                <a:cxn ang="0">
                  <a:pos x="connsiteX3" y="connsiteY3"/>
                </a:cxn>
              </a:cxnLst>
              <a:rect l="l" t="t" r="r" b="b"/>
              <a:pathLst>
                <a:path w="2553" h="3613">
                  <a:moveTo>
                    <a:pt x="17" y="0"/>
                  </a:moveTo>
                  <a:cubicBezTo>
                    <a:pt x="1435" y="726"/>
                    <a:pt x="3115" y="2926"/>
                    <a:pt x="2372" y="3235"/>
                  </a:cubicBezTo>
                  <a:cubicBezTo>
                    <a:pt x="-1354" y="4789"/>
                    <a:pt x="863" y="1132"/>
                    <a:pt x="0" y="17"/>
                  </a:cubicBezTo>
                  <a:lnTo>
                    <a:pt x="17" y="0"/>
                  </a:lnTo>
                  <a:close/>
                </a:path>
              </a:pathLst>
            </a:custGeom>
            <a:grpFill/>
            <a:ln w="5715" cap="flat">
              <a:noFill/>
              <a:prstDash val="solid"/>
              <a:miter/>
            </a:ln>
          </p:spPr>
          <p:txBody>
            <a:bodyPr rtlCol="0" anchor="ctr"/>
            <a:lstStyle/>
            <a:p>
              <a:endParaRPr lang="zh-CN" altLang="en-US"/>
            </a:p>
          </p:txBody>
        </p:sp>
        <p:sp>
          <p:nvSpPr>
            <p:cNvPr id="6445" name="任意多边形: 形状 6444">
              <a:extLst>
                <a:ext uri="{FF2B5EF4-FFF2-40B4-BE49-F238E27FC236}">
                  <a16:creationId xmlns:a16="http://schemas.microsoft.com/office/drawing/2014/main" id="{54227142-A5F4-AA45-2298-B0D82AB94F0E}"/>
                </a:ext>
              </a:extLst>
            </p:cNvPr>
            <p:cNvSpPr/>
            <p:nvPr/>
          </p:nvSpPr>
          <p:spPr>
            <a:xfrm>
              <a:off x="5310319" y="5037526"/>
              <a:ext cx="1354" cy="1354"/>
            </a:xfrm>
            <a:custGeom>
              <a:avLst/>
              <a:gdLst>
                <a:gd name="connsiteX0" fmla="*/ 1354 w 1354"/>
                <a:gd name="connsiteY0" fmla="*/ 0 h 1354"/>
                <a:gd name="connsiteX1" fmla="*/ 611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6446" name="任意多边形: 形状 6445">
              <a:extLst>
                <a:ext uri="{FF2B5EF4-FFF2-40B4-BE49-F238E27FC236}">
                  <a16:creationId xmlns:a16="http://schemas.microsoft.com/office/drawing/2014/main" id="{EDA4EEA1-DBFC-B73F-9E56-DC0684062DDE}"/>
                </a:ext>
              </a:extLst>
            </p:cNvPr>
            <p:cNvSpPr/>
            <p:nvPr/>
          </p:nvSpPr>
          <p:spPr>
            <a:xfrm>
              <a:off x="5367577" y="4928964"/>
              <a:ext cx="3286" cy="3297"/>
            </a:xfrm>
            <a:custGeom>
              <a:avLst/>
              <a:gdLst>
                <a:gd name="connsiteX0" fmla="*/ 0 w 3286"/>
                <a:gd name="connsiteY0" fmla="*/ 3298 h 3297"/>
                <a:gd name="connsiteX1" fmla="*/ 3286 w 3286"/>
                <a:gd name="connsiteY1" fmla="*/ 0 h 3297"/>
                <a:gd name="connsiteX2" fmla="*/ 0 w 3286"/>
                <a:gd name="connsiteY2" fmla="*/ 3298 h 3297"/>
              </a:gdLst>
              <a:ahLst/>
              <a:cxnLst>
                <a:cxn ang="0">
                  <a:pos x="connsiteX0" y="connsiteY0"/>
                </a:cxn>
                <a:cxn ang="0">
                  <a:pos x="connsiteX1" y="connsiteY1"/>
                </a:cxn>
                <a:cxn ang="0">
                  <a:pos x="connsiteX2" y="connsiteY2"/>
                </a:cxn>
              </a:cxnLst>
              <a:rect l="l" t="t" r="r" b="b"/>
              <a:pathLst>
                <a:path w="3286" h="3297">
                  <a:moveTo>
                    <a:pt x="0" y="3298"/>
                  </a:moveTo>
                  <a:cubicBezTo>
                    <a:pt x="1097" y="2200"/>
                    <a:pt x="2189" y="1097"/>
                    <a:pt x="3286" y="0"/>
                  </a:cubicBezTo>
                  <a:cubicBezTo>
                    <a:pt x="2189" y="1103"/>
                    <a:pt x="1097" y="2200"/>
                    <a:pt x="0" y="3298"/>
                  </a:cubicBezTo>
                  <a:close/>
                </a:path>
              </a:pathLst>
            </a:custGeom>
            <a:grpFill/>
            <a:ln w="5715" cap="flat">
              <a:noFill/>
              <a:prstDash val="solid"/>
              <a:miter/>
            </a:ln>
          </p:spPr>
          <p:txBody>
            <a:bodyPr rtlCol="0" anchor="ctr"/>
            <a:lstStyle/>
            <a:p>
              <a:endParaRPr lang="zh-CN" altLang="en-US"/>
            </a:p>
          </p:txBody>
        </p:sp>
        <p:sp>
          <p:nvSpPr>
            <p:cNvPr id="6447" name="任意多边形: 形状 6446">
              <a:extLst>
                <a:ext uri="{FF2B5EF4-FFF2-40B4-BE49-F238E27FC236}">
                  <a16:creationId xmlns:a16="http://schemas.microsoft.com/office/drawing/2014/main" id="{9776BE8F-DBB7-301B-57FB-74CD00CFF16E}"/>
                </a:ext>
              </a:extLst>
            </p:cNvPr>
            <p:cNvSpPr/>
            <p:nvPr/>
          </p:nvSpPr>
          <p:spPr>
            <a:xfrm>
              <a:off x="5374161" y="4925684"/>
              <a:ext cx="1354" cy="1360"/>
            </a:xfrm>
            <a:custGeom>
              <a:avLst/>
              <a:gdLst>
                <a:gd name="connsiteX0" fmla="*/ 0 w 1354"/>
                <a:gd name="connsiteY0" fmla="*/ 0 h 1360"/>
                <a:gd name="connsiteX1" fmla="*/ 1354 w 1354"/>
                <a:gd name="connsiteY1" fmla="*/ 749 h 1360"/>
                <a:gd name="connsiteX2" fmla="*/ 743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3" y="1360"/>
                  </a:lnTo>
                  <a:close/>
                </a:path>
              </a:pathLst>
            </a:custGeom>
            <a:grpFill/>
            <a:ln w="5715" cap="flat">
              <a:noFill/>
              <a:prstDash val="solid"/>
              <a:miter/>
            </a:ln>
          </p:spPr>
          <p:txBody>
            <a:bodyPr rtlCol="0" anchor="ctr"/>
            <a:lstStyle/>
            <a:p>
              <a:endParaRPr lang="zh-CN" altLang="en-US"/>
            </a:p>
          </p:txBody>
        </p:sp>
        <p:sp>
          <p:nvSpPr>
            <p:cNvPr id="6448" name="任意多边形: 形状 6447">
              <a:extLst>
                <a:ext uri="{FF2B5EF4-FFF2-40B4-BE49-F238E27FC236}">
                  <a16:creationId xmlns:a16="http://schemas.microsoft.com/office/drawing/2014/main" id="{04702122-B57D-CE80-8959-FD00F7C71955}"/>
                </a:ext>
              </a:extLst>
            </p:cNvPr>
            <p:cNvSpPr/>
            <p:nvPr/>
          </p:nvSpPr>
          <p:spPr>
            <a:xfrm>
              <a:off x="5370863" y="4922409"/>
              <a:ext cx="3294" cy="3274"/>
            </a:xfrm>
            <a:custGeom>
              <a:avLst/>
              <a:gdLst>
                <a:gd name="connsiteX0" fmla="*/ 0 w 3294"/>
                <a:gd name="connsiteY0" fmla="*/ 3275 h 3274"/>
                <a:gd name="connsiteX1" fmla="*/ 3286 w 3294"/>
                <a:gd name="connsiteY1" fmla="*/ 0 h 3274"/>
                <a:gd name="connsiteX2" fmla="*/ 3292 w 3294"/>
                <a:gd name="connsiteY2" fmla="*/ 3275 h 3274"/>
                <a:gd name="connsiteX3" fmla="*/ 0 w 3294"/>
                <a:gd name="connsiteY3" fmla="*/ 3275 h 3274"/>
              </a:gdLst>
              <a:ahLst/>
              <a:cxnLst>
                <a:cxn ang="0">
                  <a:pos x="connsiteX0" y="connsiteY0"/>
                </a:cxn>
                <a:cxn ang="0">
                  <a:pos x="connsiteX1" y="connsiteY1"/>
                </a:cxn>
                <a:cxn ang="0">
                  <a:pos x="connsiteX2" y="connsiteY2"/>
                </a:cxn>
                <a:cxn ang="0">
                  <a:pos x="connsiteX3" y="connsiteY3"/>
                </a:cxn>
              </a:cxnLst>
              <a:rect l="l" t="t" r="r" b="b"/>
              <a:pathLst>
                <a:path w="3294" h="3274">
                  <a:moveTo>
                    <a:pt x="0" y="3275"/>
                  </a:moveTo>
                  <a:cubicBezTo>
                    <a:pt x="1097" y="2183"/>
                    <a:pt x="2195" y="1091"/>
                    <a:pt x="3286" y="0"/>
                  </a:cubicBezTo>
                  <a:cubicBezTo>
                    <a:pt x="3292" y="1091"/>
                    <a:pt x="3298" y="2183"/>
                    <a:pt x="3292" y="3275"/>
                  </a:cubicBezTo>
                  <a:cubicBezTo>
                    <a:pt x="2195" y="3275"/>
                    <a:pt x="1097" y="3275"/>
                    <a:pt x="0" y="3275"/>
                  </a:cubicBezTo>
                  <a:close/>
                </a:path>
              </a:pathLst>
            </a:custGeom>
            <a:grpFill/>
            <a:ln w="5715" cap="flat">
              <a:noFill/>
              <a:prstDash val="solid"/>
              <a:miter/>
            </a:ln>
          </p:spPr>
          <p:txBody>
            <a:bodyPr rtlCol="0" anchor="ctr"/>
            <a:lstStyle/>
            <a:p>
              <a:endParaRPr lang="zh-CN" altLang="en-US"/>
            </a:p>
          </p:txBody>
        </p:sp>
        <p:sp>
          <p:nvSpPr>
            <p:cNvPr id="6449" name="任意多边形: 形状 6448">
              <a:extLst>
                <a:ext uri="{FF2B5EF4-FFF2-40B4-BE49-F238E27FC236}">
                  <a16:creationId xmlns:a16="http://schemas.microsoft.com/office/drawing/2014/main" id="{66F4608E-EA92-797A-273C-EB03C1CEB27D}"/>
                </a:ext>
              </a:extLst>
            </p:cNvPr>
            <p:cNvSpPr/>
            <p:nvPr/>
          </p:nvSpPr>
          <p:spPr>
            <a:xfrm>
              <a:off x="5410331" y="4886210"/>
              <a:ext cx="3291" cy="3292"/>
            </a:xfrm>
            <a:custGeom>
              <a:avLst/>
              <a:gdLst>
                <a:gd name="connsiteX0" fmla="*/ 3292 w 3291"/>
                <a:gd name="connsiteY0" fmla="*/ 0 h 3292"/>
                <a:gd name="connsiteX1" fmla="*/ 0 w 3291"/>
                <a:gd name="connsiteY1" fmla="*/ 3292 h 3292"/>
                <a:gd name="connsiteX2" fmla="*/ 3292 w 3291"/>
                <a:gd name="connsiteY2" fmla="*/ 0 h 3292"/>
              </a:gdLst>
              <a:ahLst/>
              <a:cxnLst>
                <a:cxn ang="0">
                  <a:pos x="connsiteX0" y="connsiteY0"/>
                </a:cxn>
                <a:cxn ang="0">
                  <a:pos x="connsiteX1" y="connsiteY1"/>
                </a:cxn>
                <a:cxn ang="0">
                  <a:pos x="connsiteX2" y="connsiteY2"/>
                </a:cxn>
              </a:cxnLst>
              <a:rect l="l" t="t" r="r" b="b"/>
              <a:pathLst>
                <a:path w="3291" h="3292">
                  <a:moveTo>
                    <a:pt x="3292" y="0"/>
                  </a:moveTo>
                  <a:cubicBezTo>
                    <a:pt x="2195" y="1097"/>
                    <a:pt x="1097" y="2195"/>
                    <a:pt x="0" y="3292"/>
                  </a:cubicBezTo>
                  <a:cubicBezTo>
                    <a:pt x="1097" y="2195"/>
                    <a:pt x="2195" y="1097"/>
                    <a:pt x="3292" y="0"/>
                  </a:cubicBezTo>
                  <a:close/>
                </a:path>
              </a:pathLst>
            </a:custGeom>
            <a:grpFill/>
            <a:ln w="5715" cap="flat">
              <a:noFill/>
              <a:prstDash val="solid"/>
              <a:miter/>
            </a:ln>
          </p:spPr>
          <p:txBody>
            <a:bodyPr rtlCol="0" anchor="ctr"/>
            <a:lstStyle/>
            <a:p>
              <a:endParaRPr lang="zh-CN" altLang="en-US"/>
            </a:p>
          </p:txBody>
        </p:sp>
        <p:sp>
          <p:nvSpPr>
            <p:cNvPr id="6450" name="任意多边形: 形状 6449">
              <a:extLst>
                <a:ext uri="{FF2B5EF4-FFF2-40B4-BE49-F238E27FC236}">
                  <a16:creationId xmlns:a16="http://schemas.microsoft.com/office/drawing/2014/main" id="{7D61C670-EF89-846A-B451-1C3C5ACE2432}"/>
                </a:ext>
              </a:extLst>
            </p:cNvPr>
            <p:cNvSpPr/>
            <p:nvPr/>
          </p:nvSpPr>
          <p:spPr>
            <a:xfrm>
              <a:off x="5397201" y="4873089"/>
              <a:ext cx="1465" cy="3223"/>
            </a:xfrm>
            <a:custGeom>
              <a:avLst/>
              <a:gdLst>
                <a:gd name="connsiteX0" fmla="*/ 2 w 1465"/>
                <a:gd name="connsiteY0" fmla="*/ 3223 h 3223"/>
                <a:gd name="connsiteX1" fmla="*/ 8 w 1465"/>
                <a:gd name="connsiteY1" fmla="*/ 0 h 3223"/>
                <a:gd name="connsiteX2" fmla="*/ 1248 w 1465"/>
                <a:gd name="connsiteY2" fmla="*/ 2292 h 3223"/>
                <a:gd name="connsiteX3" fmla="*/ 2 w 1465"/>
                <a:gd name="connsiteY3" fmla="*/ 3223 h 3223"/>
              </a:gdLst>
              <a:ahLst/>
              <a:cxnLst>
                <a:cxn ang="0">
                  <a:pos x="connsiteX0" y="connsiteY0"/>
                </a:cxn>
                <a:cxn ang="0">
                  <a:pos x="connsiteX1" y="connsiteY1"/>
                </a:cxn>
                <a:cxn ang="0">
                  <a:pos x="connsiteX2" y="connsiteY2"/>
                </a:cxn>
                <a:cxn ang="0">
                  <a:pos x="connsiteX3" y="connsiteY3"/>
                </a:cxn>
              </a:cxnLst>
              <a:rect l="l" t="t" r="r" b="b"/>
              <a:pathLst>
                <a:path w="1465" h="3223">
                  <a:moveTo>
                    <a:pt x="2" y="3223"/>
                  </a:moveTo>
                  <a:cubicBezTo>
                    <a:pt x="-3" y="2149"/>
                    <a:pt x="2" y="1074"/>
                    <a:pt x="8" y="0"/>
                  </a:cubicBezTo>
                  <a:cubicBezTo>
                    <a:pt x="1294" y="446"/>
                    <a:pt x="1791" y="1257"/>
                    <a:pt x="1248" y="2292"/>
                  </a:cubicBezTo>
                  <a:cubicBezTo>
                    <a:pt x="1037" y="2709"/>
                    <a:pt x="431" y="2920"/>
                    <a:pt x="2" y="3223"/>
                  </a:cubicBezTo>
                  <a:close/>
                </a:path>
              </a:pathLst>
            </a:custGeom>
            <a:grpFill/>
            <a:ln w="5715" cap="flat">
              <a:noFill/>
              <a:prstDash val="solid"/>
              <a:miter/>
            </a:ln>
          </p:spPr>
          <p:txBody>
            <a:bodyPr rtlCol="0" anchor="ctr"/>
            <a:lstStyle/>
            <a:p>
              <a:endParaRPr lang="zh-CN" altLang="en-US"/>
            </a:p>
          </p:txBody>
        </p:sp>
        <p:sp>
          <p:nvSpPr>
            <p:cNvPr id="6451" name="任意多边形: 形状 6450">
              <a:extLst>
                <a:ext uri="{FF2B5EF4-FFF2-40B4-BE49-F238E27FC236}">
                  <a16:creationId xmlns:a16="http://schemas.microsoft.com/office/drawing/2014/main" id="{385885A1-9F77-479E-809C-43E7BBAAC183}"/>
                </a:ext>
              </a:extLst>
            </p:cNvPr>
            <p:cNvSpPr/>
            <p:nvPr/>
          </p:nvSpPr>
          <p:spPr>
            <a:xfrm>
              <a:off x="5403770" y="4869760"/>
              <a:ext cx="3274" cy="1433"/>
            </a:xfrm>
            <a:custGeom>
              <a:avLst/>
              <a:gdLst>
                <a:gd name="connsiteX0" fmla="*/ 0 w 3274"/>
                <a:gd name="connsiteY0" fmla="*/ 19 h 1433"/>
                <a:gd name="connsiteX1" fmla="*/ 3275 w 3274"/>
                <a:gd name="connsiteY1" fmla="*/ 2 h 1433"/>
                <a:gd name="connsiteX2" fmla="*/ 0 w 3274"/>
                <a:gd name="connsiteY2" fmla="*/ 19 h 1433"/>
              </a:gdLst>
              <a:ahLst/>
              <a:cxnLst>
                <a:cxn ang="0">
                  <a:pos x="connsiteX0" y="connsiteY0"/>
                </a:cxn>
                <a:cxn ang="0">
                  <a:pos x="connsiteX1" y="connsiteY1"/>
                </a:cxn>
                <a:cxn ang="0">
                  <a:pos x="connsiteX2" y="connsiteY2"/>
                </a:cxn>
              </a:cxnLst>
              <a:rect l="l" t="t" r="r" b="b"/>
              <a:pathLst>
                <a:path w="3274" h="1433">
                  <a:moveTo>
                    <a:pt x="0" y="19"/>
                  </a:moveTo>
                  <a:cubicBezTo>
                    <a:pt x="1092" y="2"/>
                    <a:pt x="2183" y="-3"/>
                    <a:pt x="3275" y="2"/>
                  </a:cubicBezTo>
                  <a:cubicBezTo>
                    <a:pt x="2195" y="1894"/>
                    <a:pt x="1103" y="1922"/>
                    <a:pt x="0" y="19"/>
                  </a:cubicBezTo>
                  <a:close/>
                </a:path>
              </a:pathLst>
            </a:custGeom>
            <a:grpFill/>
            <a:ln w="5715" cap="flat">
              <a:noFill/>
              <a:prstDash val="solid"/>
              <a:miter/>
            </a:ln>
          </p:spPr>
          <p:txBody>
            <a:bodyPr rtlCol="0" anchor="ctr"/>
            <a:lstStyle/>
            <a:p>
              <a:endParaRPr lang="zh-CN" altLang="en-US"/>
            </a:p>
          </p:txBody>
        </p:sp>
        <p:sp>
          <p:nvSpPr>
            <p:cNvPr id="6452" name="任意多边形: 形状 6451">
              <a:extLst>
                <a:ext uri="{FF2B5EF4-FFF2-40B4-BE49-F238E27FC236}">
                  <a16:creationId xmlns:a16="http://schemas.microsoft.com/office/drawing/2014/main" id="{319B21AD-0E05-5CD6-0371-CB771EA4C46F}"/>
                </a:ext>
              </a:extLst>
            </p:cNvPr>
            <p:cNvSpPr/>
            <p:nvPr/>
          </p:nvSpPr>
          <p:spPr>
            <a:xfrm>
              <a:off x="5124249" y="5176829"/>
              <a:ext cx="42816" cy="41633"/>
            </a:xfrm>
            <a:custGeom>
              <a:avLst/>
              <a:gdLst>
                <a:gd name="connsiteX0" fmla="*/ 0 w 42816"/>
                <a:gd name="connsiteY0" fmla="*/ 15328 h 41633"/>
                <a:gd name="connsiteX1" fmla="*/ 6561 w 42816"/>
                <a:gd name="connsiteY1" fmla="*/ 11927 h 41633"/>
                <a:gd name="connsiteX2" fmla="*/ 9070 w 42816"/>
                <a:gd name="connsiteY2" fmla="*/ 20020 h 41633"/>
                <a:gd name="connsiteX3" fmla="*/ 24123 w 42816"/>
                <a:gd name="connsiteY3" fmla="*/ 12053 h 41633"/>
                <a:gd name="connsiteX4" fmla="*/ 34599 w 42816"/>
                <a:gd name="connsiteY4" fmla="*/ 0 h 41633"/>
                <a:gd name="connsiteX5" fmla="*/ 36153 w 42816"/>
                <a:gd name="connsiteY5" fmla="*/ 18591 h 41633"/>
                <a:gd name="connsiteX6" fmla="*/ 42817 w 42816"/>
                <a:gd name="connsiteY6" fmla="*/ 18980 h 41633"/>
                <a:gd name="connsiteX7" fmla="*/ 18048 w 42816"/>
                <a:gd name="connsiteY7" fmla="*/ 34399 h 41633"/>
                <a:gd name="connsiteX8" fmla="*/ 9853 w 42816"/>
                <a:gd name="connsiteY8" fmla="*/ 41634 h 41633"/>
                <a:gd name="connsiteX9" fmla="*/ 0 w 42816"/>
                <a:gd name="connsiteY9" fmla="*/ 15328 h 4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816" h="41633">
                  <a:moveTo>
                    <a:pt x="0" y="15328"/>
                  </a:moveTo>
                  <a:cubicBezTo>
                    <a:pt x="2189" y="14196"/>
                    <a:pt x="4372" y="13059"/>
                    <a:pt x="6561" y="11927"/>
                  </a:cubicBezTo>
                  <a:cubicBezTo>
                    <a:pt x="7007" y="14956"/>
                    <a:pt x="7075" y="21220"/>
                    <a:pt x="9070" y="20020"/>
                  </a:cubicBezTo>
                  <a:cubicBezTo>
                    <a:pt x="14059" y="17019"/>
                    <a:pt x="24020" y="21077"/>
                    <a:pt x="24123" y="12053"/>
                  </a:cubicBezTo>
                  <a:cubicBezTo>
                    <a:pt x="24214" y="4206"/>
                    <a:pt x="30061" y="4366"/>
                    <a:pt x="34599" y="0"/>
                  </a:cubicBezTo>
                  <a:cubicBezTo>
                    <a:pt x="37205" y="7018"/>
                    <a:pt x="35633" y="12933"/>
                    <a:pt x="36153" y="18591"/>
                  </a:cubicBezTo>
                  <a:cubicBezTo>
                    <a:pt x="38256" y="18711"/>
                    <a:pt x="40354" y="18831"/>
                    <a:pt x="42817" y="18980"/>
                  </a:cubicBezTo>
                  <a:cubicBezTo>
                    <a:pt x="31215" y="29564"/>
                    <a:pt x="30707" y="29873"/>
                    <a:pt x="18048" y="34399"/>
                  </a:cubicBezTo>
                  <a:cubicBezTo>
                    <a:pt x="14362" y="35719"/>
                    <a:pt x="11390" y="37868"/>
                    <a:pt x="9853" y="41634"/>
                  </a:cubicBezTo>
                  <a:cubicBezTo>
                    <a:pt x="-1286" y="35805"/>
                    <a:pt x="3640" y="23963"/>
                    <a:pt x="0" y="15328"/>
                  </a:cubicBezTo>
                  <a:close/>
                </a:path>
              </a:pathLst>
            </a:custGeom>
            <a:grpFill/>
            <a:ln w="5715" cap="flat">
              <a:noFill/>
              <a:prstDash val="solid"/>
              <a:miter/>
            </a:ln>
          </p:spPr>
          <p:txBody>
            <a:bodyPr rtlCol="0" anchor="ctr"/>
            <a:lstStyle/>
            <a:p>
              <a:endParaRPr lang="zh-CN" altLang="en-US"/>
            </a:p>
          </p:txBody>
        </p:sp>
        <p:sp>
          <p:nvSpPr>
            <p:cNvPr id="6453" name="任意多边形: 形状 6452">
              <a:extLst>
                <a:ext uri="{FF2B5EF4-FFF2-40B4-BE49-F238E27FC236}">
                  <a16:creationId xmlns:a16="http://schemas.microsoft.com/office/drawing/2014/main" id="{29C358DD-7720-0ED2-4379-D496699F04E3}"/>
                </a:ext>
              </a:extLst>
            </p:cNvPr>
            <p:cNvSpPr/>
            <p:nvPr/>
          </p:nvSpPr>
          <p:spPr>
            <a:xfrm>
              <a:off x="5226171" y="5162519"/>
              <a:ext cx="1680" cy="3291"/>
            </a:xfrm>
            <a:custGeom>
              <a:avLst/>
              <a:gdLst>
                <a:gd name="connsiteX0" fmla="*/ 0 w 1680"/>
                <a:gd name="connsiteY0" fmla="*/ 0 h 3291"/>
                <a:gd name="connsiteX1" fmla="*/ 0 w 1680"/>
                <a:gd name="connsiteY1" fmla="*/ 3292 h 3291"/>
                <a:gd name="connsiteX2" fmla="*/ 0 w 1680"/>
                <a:gd name="connsiteY2" fmla="*/ 0 h 3291"/>
              </a:gdLst>
              <a:ahLst/>
              <a:cxnLst>
                <a:cxn ang="0">
                  <a:pos x="connsiteX0" y="connsiteY0"/>
                </a:cxn>
                <a:cxn ang="0">
                  <a:pos x="connsiteX1" y="connsiteY1"/>
                </a:cxn>
                <a:cxn ang="0">
                  <a:pos x="connsiteX2" y="connsiteY2"/>
                </a:cxn>
              </a:cxnLst>
              <a:rect l="l" t="t" r="r" b="b"/>
              <a:pathLst>
                <a:path w="1680" h="3291">
                  <a:moveTo>
                    <a:pt x="0" y="0"/>
                  </a:moveTo>
                  <a:cubicBezTo>
                    <a:pt x="2235" y="1097"/>
                    <a:pt x="2246" y="2194"/>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6454" name="任意多边形: 形状 6453">
              <a:extLst>
                <a:ext uri="{FF2B5EF4-FFF2-40B4-BE49-F238E27FC236}">
                  <a16:creationId xmlns:a16="http://schemas.microsoft.com/office/drawing/2014/main" id="{08D72858-B733-DB05-0DC3-9FC2A885477C}"/>
                </a:ext>
              </a:extLst>
            </p:cNvPr>
            <p:cNvSpPr/>
            <p:nvPr/>
          </p:nvSpPr>
          <p:spPr>
            <a:xfrm>
              <a:off x="5114403" y="5189603"/>
              <a:ext cx="9755" cy="5796"/>
            </a:xfrm>
            <a:custGeom>
              <a:avLst/>
              <a:gdLst>
                <a:gd name="connsiteX0" fmla="*/ 0 w 9755"/>
                <a:gd name="connsiteY0" fmla="*/ 5783 h 5796"/>
                <a:gd name="connsiteX1" fmla="*/ 9756 w 9755"/>
                <a:gd name="connsiteY1" fmla="*/ 2457 h 5796"/>
                <a:gd name="connsiteX2" fmla="*/ 0 w 9755"/>
                <a:gd name="connsiteY2" fmla="*/ 5783 h 5796"/>
              </a:gdLst>
              <a:ahLst/>
              <a:cxnLst>
                <a:cxn ang="0">
                  <a:pos x="connsiteX0" y="connsiteY0"/>
                </a:cxn>
                <a:cxn ang="0">
                  <a:pos x="connsiteX1" y="connsiteY1"/>
                </a:cxn>
                <a:cxn ang="0">
                  <a:pos x="connsiteX2" y="connsiteY2"/>
                </a:cxn>
              </a:cxnLst>
              <a:rect l="l" t="t" r="r" b="b"/>
              <a:pathLst>
                <a:path w="9755" h="5796">
                  <a:moveTo>
                    <a:pt x="0" y="5783"/>
                  </a:moveTo>
                  <a:cubicBezTo>
                    <a:pt x="2429" y="2263"/>
                    <a:pt x="4183" y="-3229"/>
                    <a:pt x="9756" y="2457"/>
                  </a:cubicBezTo>
                  <a:cubicBezTo>
                    <a:pt x="6618" y="3903"/>
                    <a:pt x="3698" y="5984"/>
                    <a:pt x="0" y="5783"/>
                  </a:cubicBezTo>
                  <a:close/>
                </a:path>
              </a:pathLst>
            </a:custGeom>
            <a:grpFill/>
            <a:ln w="5715" cap="flat">
              <a:noFill/>
              <a:prstDash val="solid"/>
              <a:miter/>
            </a:ln>
          </p:spPr>
          <p:txBody>
            <a:bodyPr rtlCol="0" anchor="ctr"/>
            <a:lstStyle/>
            <a:p>
              <a:endParaRPr lang="zh-CN" altLang="en-US"/>
            </a:p>
          </p:txBody>
        </p:sp>
        <p:sp>
          <p:nvSpPr>
            <p:cNvPr id="6455" name="任意多边形: 形状 6454">
              <a:extLst>
                <a:ext uri="{FF2B5EF4-FFF2-40B4-BE49-F238E27FC236}">
                  <a16:creationId xmlns:a16="http://schemas.microsoft.com/office/drawing/2014/main" id="{0C0EDE14-D59B-7497-DA88-333153287E2A}"/>
                </a:ext>
              </a:extLst>
            </p:cNvPr>
            <p:cNvSpPr/>
            <p:nvPr/>
          </p:nvSpPr>
          <p:spPr>
            <a:xfrm>
              <a:off x="5065781" y="5263600"/>
              <a:ext cx="2536" cy="4184"/>
            </a:xfrm>
            <a:custGeom>
              <a:avLst/>
              <a:gdLst>
                <a:gd name="connsiteX0" fmla="*/ 296 w 2536"/>
                <a:gd name="connsiteY0" fmla="*/ 2304 h 4184"/>
                <a:gd name="connsiteX1" fmla="*/ 1336 w 2536"/>
                <a:gd name="connsiteY1" fmla="*/ 1 h 4184"/>
                <a:gd name="connsiteX2" fmla="*/ 2176 w 2536"/>
                <a:gd name="connsiteY2" fmla="*/ 1172 h 4184"/>
                <a:gd name="connsiteX3" fmla="*/ 2536 w 2536"/>
                <a:gd name="connsiteY3" fmla="*/ 4184 h 4184"/>
                <a:gd name="connsiteX4" fmla="*/ 296 w 2536"/>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84">
                  <a:moveTo>
                    <a:pt x="296" y="2304"/>
                  </a:moveTo>
                  <a:cubicBezTo>
                    <a:pt x="-321" y="1001"/>
                    <a:pt x="27" y="166"/>
                    <a:pt x="1336" y="1"/>
                  </a:cubicBezTo>
                  <a:cubicBezTo>
                    <a:pt x="1576" y="-28"/>
                    <a:pt x="2079" y="721"/>
                    <a:pt x="2176" y="1172"/>
                  </a:cubicBezTo>
                  <a:cubicBezTo>
                    <a:pt x="2393" y="2155"/>
                    <a:pt x="2428" y="3178"/>
                    <a:pt x="2536" y="4184"/>
                  </a:cubicBezTo>
                  <a:cubicBezTo>
                    <a:pt x="1776" y="3544"/>
                    <a:pt x="1010" y="2898"/>
                    <a:pt x="296" y="2304"/>
                  </a:cubicBezTo>
                  <a:close/>
                </a:path>
              </a:pathLst>
            </a:custGeom>
            <a:grpFill/>
            <a:ln w="5715" cap="flat">
              <a:noFill/>
              <a:prstDash val="solid"/>
              <a:miter/>
            </a:ln>
          </p:spPr>
          <p:txBody>
            <a:bodyPr rtlCol="0" anchor="ctr"/>
            <a:lstStyle/>
            <a:p>
              <a:endParaRPr lang="zh-CN" altLang="en-US"/>
            </a:p>
          </p:txBody>
        </p:sp>
        <p:sp>
          <p:nvSpPr>
            <p:cNvPr id="6456" name="任意多边形: 形状 6455">
              <a:extLst>
                <a:ext uri="{FF2B5EF4-FFF2-40B4-BE49-F238E27FC236}">
                  <a16:creationId xmlns:a16="http://schemas.microsoft.com/office/drawing/2014/main" id="{338B108A-5486-D178-DF50-CC0D3A062DF5}"/>
                </a:ext>
              </a:extLst>
            </p:cNvPr>
            <p:cNvSpPr/>
            <p:nvPr/>
          </p:nvSpPr>
          <p:spPr>
            <a:xfrm>
              <a:off x="5107785" y="5193736"/>
              <a:ext cx="3297" cy="3090"/>
            </a:xfrm>
            <a:custGeom>
              <a:avLst/>
              <a:gdLst>
                <a:gd name="connsiteX0" fmla="*/ 0 w 3297"/>
                <a:gd name="connsiteY0" fmla="*/ 1678 h 3090"/>
                <a:gd name="connsiteX1" fmla="*/ 3298 w 3297"/>
                <a:gd name="connsiteY1" fmla="*/ 1678 h 3090"/>
                <a:gd name="connsiteX2" fmla="*/ 0 w 3297"/>
                <a:gd name="connsiteY2" fmla="*/ 1678 h 3090"/>
              </a:gdLst>
              <a:ahLst/>
              <a:cxnLst>
                <a:cxn ang="0">
                  <a:pos x="connsiteX0" y="connsiteY0"/>
                </a:cxn>
                <a:cxn ang="0">
                  <a:pos x="connsiteX1" y="connsiteY1"/>
                </a:cxn>
                <a:cxn ang="0">
                  <a:pos x="connsiteX2" y="connsiteY2"/>
                </a:cxn>
              </a:cxnLst>
              <a:rect l="l" t="t" r="r" b="b"/>
              <a:pathLst>
                <a:path w="3297" h="3090">
                  <a:moveTo>
                    <a:pt x="0" y="1678"/>
                  </a:moveTo>
                  <a:cubicBezTo>
                    <a:pt x="1097" y="-562"/>
                    <a:pt x="2194" y="-557"/>
                    <a:pt x="3298" y="1678"/>
                  </a:cubicBezTo>
                  <a:cubicBezTo>
                    <a:pt x="2200" y="3564"/>
                    <a:pt x="1097" y="3558"/>
                    <a:pt x="0" y="1678"/>
                  </a:cubicBezTo>
                  <a:close/>
                </a:path>
              </a:pathLst>
            </a:custGeom>
            <a:grpFill/>
            <a:ln w="5715" cap="flat">
              <a:noFill/>
              <a:prstDash val="solid"/>
              <a:miter/>
            </a:ln>
          </p:spPr>
          <p:txBody>
            <a:bodyPr rtlCol="0" anchor="ctr"/>
            <a:lstStyle/>
            <a:p>
              <a:endParaRPr lang="zh-CN" altLang="en-US"/>
            </a:p>
          </p:txBody>
        </p:sp>
        <p:sp>
          <p:nvSpPr>
            <p:cNvPr id="6457" name="任意多边形: 形状 6456">
              <a:extLst>
                <a:ext uri="{FF2B5EF4-FFF2-40B4-BE49-F238E27FC236}">
                  <a16:creationId xmlns:a16="http://schemas.microsoft.com/office/drawing/2014/main" id="{9910A4C2-65A1-9004-FF7D-D7951B181068}"/>
                </a:ext>
              </a:extLst>
            </p:cNvPr>
            <p:cNvSpPr/>
            <p:nvPr/>
          </p:nvSpPr>
          <p:spPr>
            <a:xfrm>
              <a:off x="5308415" y="5221784"/>
              <a:ext cx="3303" cy="3263"/>
            </a:xfrm>
            <a:custGeom>
              <a:avLst/>
              <a:gdLst>
                <a:gd name="connsiteX0" fmla="*/ 0 w 3303"/>
                <a:gd name="connsiteY0" fmla="*/ 3263 h 3263"/>
                <a:gd name="connsiteX1" fmla="*/ 3303 w 3303"/>
                <a:gd name="connsiteY1" fmla="*/ 0 h 3263"/>
                <a:gd name="connsiteX2" fmla="*/ 0 w 3303"/>
                <a:gd name="connsiteY2" fmla="*/ 3263 h 3263"/>
              </a:gdLst>
              <a:ahLst/>
              <a:cxnLst>
                <a:cxn ang="0">
                  <a:pos x="connsiteX0" y="connsiteY0"/>
                </a:cxn>
                <a:cxn ang="0">
                  <a:pos x="connsiteX1" y="connsiteY1"/>
                </a:cxn>
                <a:cxn ang="0">
                  <a:pos x="connsiteX2" y="connsiteY2"/>
                </a:cxn>
              </a:cxnLst>
              <a:rect l="l" t="t" r="r" b="b"/>
              <a:pathLst>
                <a:path w="3303" h="3263">
                  <a:moveTo>
                    <a:pt x="0" y="3263"/>
                  </a:moveTo>
                  <a:cubicBezTo>
                    <a:pt x="1103" y="2177"/>
                    <a:pt x="2200" y="1086"/>
                    <a:pt x="3303" y="0"/>
                  </a:cubicBezTo>
                  <a:cubicBezTo>
                    <a:pt x="2200" y="1091"/>
                    <a:pt x="1103" y="2177"/>
                    <a:pt x="0" y="3263"/>
                  </a:cubicBezTo>
                  <a:close/>
                </a:path>
              </a:pathLst>
            </a:custGeom>
            <a:grpFill/>
            <a:ln w="5715" cap="flat">
              <a:noFill/>
              <a:prstDash val="solid"/>
              <a:miter/>
            </a:ln>
          </p:spPr>
          <p:txBody>
            <a:bodyPr rtlCol="0" anchor="ctr"/>
            <a:lstStyle/>
            <a:p>
              <a:endParaRPr lang="zh-CN" altLang="en-US"/>
            </a:p>
          </p:txBody>
        </p:sp>
        <p:sp>
          <p:nvSpPr>
            <p:cNvPr id="6458" name="任意多边形: 形状 6457">
              <a:extLst>
                <a:ext uri="{FF2B5EF4-FFF2-40B4-BE49-F238E27FC236}">
                  <a16:creationId xmlns:a16="http://schemas.microsoft.com/office/drawing/2014/main" id="{0AB15CCF-1027-9427-78C2-4E118F9A2D96}"/>
                </a:ext>
              </a:extLst>
            </p:cNvPr>
            <p:cNvSpPr/>
            <p:nvPr/>
          </p:nvSpPr>
          <p:spPr>
            <a:xfrm>
              <a:off x="5270724" y="5241466"/>
              <a:ext cx="1487" cy="3257"/>
            </a:xfrm>
            <a:custGeom>
              <a:avLst/>
              <a:gdLst>
                <a:gd name="connsiteX0" fmla="*/ 1470 w 1487"/>
                <a:gd name="connsiteY0" fmla="*/ 3257 h 3257"/>
                <a:gd name="connsiteX1" fmla="*/ 224 w 1487"/>
                <a:gd name="connsiteY1" fmla="*/ 943 h 3257"/>
                <a:gd name="connsiteX2" fmla="*/ 1487 w 1487"/>
                <a:gd name="connsiteY2" fmla="*/ 0 h 3257"/>
                <a:gd name="connsiteX3" fmla="*/ 1470 w 1487"/>
                <a:gd name="connsiteY3" fmla="*/ 3257 h 3257"/>
              </a:gdLst>
              <a:ahLst/>
              <a:cxnLst>
                <a:cxn ang="0">
                  <a:pos x="connsiteX0" y="connsiteY0"/>
                </a:cxn>
                <a:cxn ang="0">
                  <a:pos x="connsiteX1" y="connsiteY1"/>
                </a:cxn>
                <a:cxn ang="0">
                  <a:pos x="connsiteX2" y="connsiteY2"/>
                </a:cxn>
                <a:cxn ang="0">
                  <a:pos x="connsiteX3" y="connsiteY3"/>
                </a:cxn>
              </a:cxnLst>
              <a:rect l="l" t="t" r="r" b="b"/>
              <a:pathLst>
                <a:path w="1487" h="3257">
                  <a:moveTo>
                    <a:pt x="1470" y="3257"/>
                  </a:moveTo>
                  <a:cubicBezTo>
                    <a:pt x="167" y="2806"/>
                    <a:pt x="-330" y="1989"/>
                    <a:pt x="224" y="943"/>
                  </a:cubicBezTo>
                  <a:cubicBezTo>
                    <a:pt x="447" y="526"/>
                    <a:pt x="1058" y="308"/>
                    <a:pt x="1487" y="0"/>
                  </a:cubicBezTo>
                  <a:cubicBezTo>
                    <a:pt x="1481" y="1086"/>
                    <a:pt x="1476" y="2171"/>
                    <a:pt x="1470" y="3257"/>
                  </a:cubicBezTo>
                  <a:close/>
                </a:path>
              </a:pathLst>
            </a:custGeom>
            <a:grpFill/>
            <a:ln w="5715" cap="flat">
              <a:noFill/>
              <a:prstDash val="solid"/>
              <a:miter/>
            </a:ln>
          </p:spPr>
          <p:txBody>
            <a:bodyPr rtlCol="0" anchor="ctr"/>
            <a:lstStyle/>
            <a:p>
              <a:endParaRPr lang="zh-CN" altLang="en-US"/>
            </a:p>
          </p:txBody>
        </p:sp>
        <p:sp>
          <p:nvSpPr>
            <p:cNvPr id="6459" name="任意多边形: 形状 6458">
              <a:extLst>
                <a:ext uri="{FF2B5EF4-FFF2-40B4-BE49-F238E27FC236}">
                  <a16:creationId xmlns:a16="http://schemas.microsoft.com/office/drawing/2014/main" id="{C1DC8AA0-BF05-DF0B-7262-DD1D245C0A44}"/>
                </a:ext>
              </a:extLst>
            </p:cNvPr>
            <p:cNvSpPr/>
            <p:nvPr/>
          </p:nvSpPr>
          <p:spPr>
            <a:xfrm>
              <a:off x="5186794" y="5060363"/>
              <a:ext cx="45977" cy="55568"/>
            </a:xfrm>
            <a:custGeom>
              <a:avLst/>
              <a:gdLst>
                <a:gd name="connsiteX0" fmla="*/ 32833 w 45977"/>
                <a:gd name="connsiteY0" fmla="*/ 189 h 55568"/>
                <a:gd name="connsiteX1" fmla="*/ 29472 w 45977"/>
                <a:gd name="connsiteY1" fmla="*/ 6750 h 55568"/>
                <a:gd name="connsiteX2" fmla="*/ 36096 w 45977"/>
                <a:gd name="connsiteY2" fmla="*/ 10007 h 55568"/>
                <a:gd name="connsiteX3" fmla="*/ 45977 w 45977"/>
                <a:gd name="connsiteY3" fmla="*/ 10047 h 55568"/>
                <a:gd name="connsiteX4" fmla="*/ 31124 w 45977"/>
                <a:gd name="connsiteY4" fmla="*/ 30959 h 55568"/>
                <a:gd name="connsiteX5" fmla="*/ 24089 w 45977"/>
                <a:gd name="connsiteY5" fmla="*/ 21734 h 55568"/>
                <a:gd name="connsiteX6" fmla="*/ 23752 w 45977"/>
                <a:gd name="connsiteY6" fmla="*/ 35045 h 55568"/>
                <a:gd name="connsiteX7" fmla="*/ 26169 w 45977"/>
                <a:gd name="connsiteY7" fmla="*/ 46246 h 55568"/>
                <a:gd name="connsiteX8" fmla="*/ 22923 w 45977"/>
                <a:gd name="connsiteY8" fmla="*/ 52841 h 55568"/>
                <a:gd name="connsiteX9" fmla="*/ 12036 w 45977"/>
                <a:gd name="connsiteY9" fmla="*/ 55253 h 55568"/>
                <a:gd name="connsiteX10" fmla="*/ 20660 w 45977"/>
                <a:gd name="connsiteY10" fmla="*/ 41383 h 55568"/>
                <a:gd name="connsiteX11" fmla="*/ 6332 w 45977"/>
                <a:gd name="connsiteY11" fmla="*/ 44869 h 55568"/>
                <a:gd name="connsiteX12" fmla="*/ 0 w 45977"/>
                <a:gd name="connsiteY12" fmla="*/ 23752 h 55568"/>
                <a:gd name="connsiteX13" fmla="*/ 17185 w 45977"/>
                <a:gd name="connsiteY13" fmla="*/ 10064 h 55568"/>
                <a:gd name="connsiteX14" fmla="*/ 32833 w 45977"/>
                <a:gd name="connsiteY14" fmla="*/ 189 h 55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77" h="55568">
                  <a:moveTo>
                    <a:pt x="32833" y="189"/>
                  </a:moveTo>
                  <a:cubicBezTo>
                    <a:pt x="31713" y="2378"/>
                    <a:pt x="30592" y="4567"/>
                    <a:pt x="29472" y="6750"/>
                  </a:cubicBezTo>
                  <a:cubicBezTo>
                    <a:pt x="29341" y="12591"/>
                    <a:pt x="34690" y="7298"/>
                    <a:pt x="36096" y="10007"/>
                  </a:cubicBezTo>
                  <a:cubicBezTo>
                    <a:pt x="39388" y="10024"/>
                    <a:pt x="42685" y="10036"/>
                    <a:pt x="45977" y="10047"/>
                  </a:cubicBezTo>
                  <a:cubicBezTo>
                    <a:pt x="41097" y="17214"/>
                    <a:pt x="30147" y="19774"/>
                    <a:pt x="31124" y="30959"/>
                  </a:cubicBezTo>
                  <a:cubicBezTo>
                    <a:pt x="25729" y="29456"/>
                    <a:pt x="27232" y="23986"/>
                    <a:pt x="24089" y="21734"/>
                  </a:cubicBezTo>
                  <a:cubicBezTo>
                    <a:pt x="15362" y="29764"/>
                    <a:pt x="15316" y="29833"/>
                    <a:pt x="23752" y="35045"/>
                  </a:cubicBezTo>
                  <a:cubicBezTo>
                    <a:pt x="28569" y="38022"/>
                    <a:pt x="28398" y="41857"/>
                    <a:pt x="26169" y="46246"/>
                  </a:cubicBezTo>
                  <a:cubicBezTo>
                    <a:pt x="23552" y="47686"/>
                    <a:pt x="22992" y="50144"/>
                    <a:pt x="22923" y="52841"/>
                  </a:cubicBezTo>
                  <a:cubicBezTo>
                    <a:pt x="19900" y="53870"/>
                    <a:pt x="17351" y="56465"/>
                    <a:pt x="12036" y="55253"/>
                  </a:cubicBezTo>
                  <a:cubicBezTo>
                    <a:pt x="15585" y="50681"/>
                    <a:pt x="21168" y="47543"/>
                    <a:pt x="20660" y="41383"/>
                  </a:cubicBezTo>
                  <a:cubicBezTo>
                    <a:pt x="14305" y="36159"/>
                    <a:pt x="12664" y="48109"/>
                    <a:pt x="6332" y="44869"/>
                  </a:cubicBezTo>
                  <a:cubicBezTo>
                    <a:pt x="10750" y="37245"/>
                    <a:pt x="13139" y="29547"/>
                    <a:pt x="0" y="23752"/>
                  </a:cubicBezTo>
                  <a:cubicBezTo>
                    <a:pt x="10441" y="22197"/>
                    <a:pt x="16768" y="20226"/>
                    <a:pt x="17185" y="10064"/>
                  </a:cubicBezTo>
                  <a:cubicBezTo>
                    <a:pt x="17545" y="1321"/>
                    <a:pt x="24935" y="-691"/>
                    <a:pt x="32833" y="189"/>
                  </a:cubicBezTo>
                  <a:close/>
                </a:path>
              </a:pathLst>
            </a:custGeom>
            <a:grpFill/>
            <a:ln w="5715" cap="flat">
              <a:noFill/>
              <a:prstDash val="solid"/>
              <a:miter/>
            </a:ln>
          </p:spPr>
          <p:txBody>
            <a:bodyPr rtlCol="0" anchor="ctr"/>
            <a:lstStyle/>
            <a:p>
              <a:endParaRPr lang="zh-CN" altLang="en-US"/>
            </a:p>
          </p:txBody>
        </p:sp>
        <p:sp>
          <p:nvSpPr>
            <p:cNvPr id="6460" name="任意多边形: 形状 6459">
              <a:extLst>
                <a:ext uri="{FF2B5EF4-FFF2-40B4-BE49-F238E27FC236}">
                  <a16:creationId xmlns:a16="http://schemas.microsoft.com/office/drawing/2014/main" id="{66576E33-D651-91FB-6C95-E54F37A10307}"/>
                </a:ext>
              </a:extLst>
            </p:cNvPr>
            <p:cNvSpPr/>
            <p:nvPr/>
          </p:nvSpPr>
          <p:spPr>
            <a:xfrm>
              <a:off x="5236018" y="5067141"/>
              <a:ext cx="8022" cy="5777"/>
            </a:xfrm>
            <a:custGeom>
              <a:avLst/>
              <a:gdLst>
                <a:gd name="connsiteX0" fmla="*/ 3378 w 8022"/>
                <a:gd name="connsiteY0" fmla="*/ 29 h 5777"/>
                <a:gd name="connsiteX1" fmla="*/ 6601 w 8022"/>
                <a:gd name="connsiteY1" fmla="*/ 0 h 5777"/>
                <a:gd name="connsiteX2" fmla="*/ 6201 w 8022"/>
                <a:gd name="connsiteY2" fmla="*/ 4761 h 5777"/>
                <a:gd name="connsiteX3" fmla="*/ 0 w 8022"/>
                <a:gd name="connsiteY3" fmla="*/ 3258 h 5777"/>
                <a:gd name="connsiteX4" fmla="*/ 17 w 8022"/>
                <a:gd name="connsiteY4" fmla="*/ 3258 h 5777"/>
                <a:gd name="connsiteX5" fmla="*/ 3378 w 8022"/>
                <a:gd name="connsiteY5" fmla="*/ 29 h 5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22" h="5777">
                  <a:moveTo>
                    <a:pt x="3378" y="29"/>
                  </a:moveTo>
                  <a:cubicBezTo>
                    <a:pt x="4452" y="29"/>
                    <a:pt x="5526" y="17"/>
                    <a:pt x="6601" y="0"/>
                  </a:cubicBezTo>
                  <a:cubicBezTo>
                    <a:pt x="8973" y="1795"/>
                    <a:pt x="8052" y="3452"/>
                    <a:pt x="6201" y="4761"/>
                  </a:cubicBezTo>
                  <a:cubicBezTo>
                    <a:pt x="3680" y="6544"/>
                    <a:pt x="1537" y="5944"/>
                    <a:pt x="0" y="3258"/>
                  </a:cubicBezTo>
                  <a:cubicBezTo>
                    <a:pt x="0" y="3258"/>
                    <a:pt x="17" y="3258"/>
                    <a:pt x="17" y="3258"/>
                  </a:cubicBezTo>
                  <a:cubicBezTo>
                    <a:pt x="1297" y="2349"/>
                    <a:pt x="2246" y="1097"/>
                    <a:pt x="3378" y="29"/>
                  </a:cubicBezTo>
                  <a:close/>
                </a:path>
              </a:pathLst>
            </a:custGeom>
            <a:grpFill/>
            <a:ln w="5715" cap="flat">
              <a:noFill/>
              <a:prstDash val="solid"/>
              <a:miter/>
            </a:ln>
          </p:spPr>
          <p:txBody>
            <a:bodyPr rtlCol="0" anchor="ctr"/>
            <a:lstStyle/>
            <a:p>
              <a:endParaRPr lang="zh-CN" altLang="en-US"/>
            </a:p>
          </p:txBody>
        </p:sp>
        <p:sp>
          <p:nvSpPr>
            <p:cNvPr id="6461" name="任意多边形: 形状 6460">
              <a:extLst>
                <a:ext uri="{FF2B5EF4-FFF2-40B4-BE49-F238E27FC236}">
                  <a16:creationId xmlns:a16="http://schemas.microsoft.com/office/drawing/2014/main" id="{3862D14C-7887-C299-58C6-3AC7BA329BF2}"/>
                </a:ext>
              </a:extLst>
            </p:cNvPr>
            <p:cNvSpPr/>
            <p:nvPr/>
          </p:nvSpPr>
          <p:spPr>
            <a:xfrm>
              <a:off x="5254809" y="5074609"/>
              <a:ext cx="4302" cy="2518"/>
            </a:xfrm>
            <a:custGeom>
              <a:avLst/>
              <a:gdLst>
                <a:gd name="connsiteX0" fmla="*/ 0 w 4302"/>
                <a:gd name="connsiteY0" fmla="*/ 1179 h 2518"/>
                <a:gd name="connsiteX1" fmla="*/ 783 w 4302"/>
                <a:gd name="connsiteY1" fmla="*/ 1 h 2518"/>
                <a:gd name="connsiteX2" fmla="*/ 3435 w 4302"/>
                <a:gd name="connsiteY2" fmla="*/ 1122 h 2518"/>
                <a:gd name="connsiteX3" fmla="*/ 2738 w 4302"/>
                <a:gd name="connsiteY3" fmla="*/ 2293 h 2518"/>
                <a:gd name="connsiteX4" fmla="*/ 0 w 4302"/>
                <a:gd name="connsiteY4" fmla="*/ 1179 h 2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18">
                  <a:moveTo>
                    <a:pt x="0" y="1179"/>
                  </a:moveTo>
                  <a:cubicBezTo>
                    <a:pt x="269" y="761"/>
                    <a:pt x="640" y="-38"/>
                    <a:pt x="783" y="1"/>
                  </a:cubicBezTo>
                  <a:cubicBezTo>
                    <a:pt x="1703" y="264"/>
                    <a:pt x="2738" y="522"/>
                    <a:pt x="3435" y="1122"/>
                  </a:cubicBezTo>
                  <a:cubicBezTo>
                    <a:pt x="4835" y="2322"/>
                    <a:pt x="4498" y="2859"/>
                    <a:pt x="2738" y="2293"/>
                  </a:cubicBezTo>
                  <a:cubicBezTo>
                    <a:pt x="1800" y="1996"/>
                    <a:pt x="914" y="1556"/>
                    <a:pt x="0" y="1179"/>
                  </a:cubicBezTo>
                  <a:close/>
                </a:path>
              </a:pathLst>
            </a:custGeom>
            <a:grpFill/>
            <a:ln w="5715" cap="flat">
              <a:noFill/>
              <a:prstDash val="solid"/>
              <a:miter/>
            </a:ln>
          </p:spPr>
          <p:txBody>
            <a:bodyPr rtlCol="0" anchor="ctr"/>
            <a:lstStyle/>
            <a:p>
              <a:endParaRPr lang="zh-CN" altLang="en-US"/>
            </a:p>
          </p:txBody>
        </p:sp>
        <p:sp>
          <p:nvSpPr>
            <p:cNvPr id="6462" name="任意多边形: 形状 6461">
              <a:extLst>
                <a:ext uri="{FF2B5EF4-FFF2-40B4-BE49-F238E27FC236}">
                  <a16:creationId xmlns:a16="http://schemas.microsoft.com/office/drawing/2014/main" id="{FC37B51C-4D21-83CD-B534-0B050D47F2EB}"/>
                </a:ext>
              </a:extLst>
            </p:cNvPr>
            <p:cNvSpPr/>
            <p:nvPr/>
          </p:nvSpPr>
          <p:spPr>
            <a:xfrm>
              <a:off x="5239361" y="5093470"/>
              <a:ext cx="2483" cy="6526"/>
            </a:xfrm>
            <a:custGeom>
              <a:avLst/>
              <a:gdLst>
                <a:gd name="connsiteX0" fmla="*/ 0 w 2483"/>
                <a:gd name="connsiteY0" fmla="*/ 6527 h 6526"/>
                <a:gd name="connsiteX1" fmla="*/ 0 w 2483"/>
                <a:gd name="connsiteY1" fmla="*/ 0 h 6526"/>
                <a:gd name="connsiteX2" fmla="*/ 0 w 2483"/>
                <a:gd name="connsiteY2" fmla="*/ 6527 h 6526"/>
              </a:gdLst>
              <a:ahLst/>
              <a:cxnLst>
                <a:cxn ang="0">
                  <a:pos x="connsiteX0" y="connsiteY0"/>
                </a:cxn>
                <a:cxn ang="0">
                  <a:pos x="connsiteX1" y="connsiteY1"/>
                </a:cxn>
                <a:cxn ang="0">
                  <a:pos x="connsiteX2" y="connsiteY2"/>
                </a:cxn>
              </a:cxnLst>
              <a:rect l="l" t="t" r="r" b="b"/>
              <a:pathLst>
                <a:path w="2483" h="6526">
                  <a:moveTo>
                    <a:pt x="0" y="6527"/>
                  </a:moveTo>
                  <a:cubicBezTo>
                    <a:pt x="0" y="4349"/>
                    <a:pt x="0" y="2172"/>
                    <a:pt x="0" y="0"/>
                  </a:cubicBezTo>
                  <a:cubicBezTo>
                    <a:pt x="3315" y="2178"/>
                    <a:pt x="3309" y="4355"/>
                    <a:pt x="0" y="6527"/>
                  </a:cubicBezTo>
                  <a:close/>
                </a:path>
              </a:pathLst>
            </a:custGeom>
            <a:grpFill/>
            <a:ln w="5715" cap="flat">
              <a:noFill/>
              <a:prstDash val="solid"/>
              <a:miter/>
            </a:ln>
          </p:spPr>
          <p:txBody>
            <a:bodyPr rtlCol="0" anchor="ctr"/>
            <a:lstStyle/>
            <a:p>
              <a:endParaRPr lang="zh-CN" altLang="en-US"/>
            </a:p>
          </p:txBody>
        </p:sp>
        <p:sp>
          <p:nvSpPr>
            <p:cNvPr id="6463" name="任意多边形: 形状 6462">
              <a:extLst>
                <a:ext uri="{FF2B5EF4-FFF2-40B4-BE49-F238E27FC236}">
                  <a16:creationId xmlns:a16="http://schemas.microsoft.com/office/drawing/2014/main" id="{8D8C6326-A0C9-DF3F-954E-6E885EC5573C}"/>
                </a:ext>
              </a:extLst>
            </p:cNvPr>
            <p:cNvSpPr/>
            <p:nvPr/>
          </p:nvSpPr>
          <p:spPr>
            <a:xfrm>
              <a:off x="5239378" y="5103340"/>
              <a:ext cx="3223" cy="3291"/>
            </a:xfrm>
            <a:custGeom>
              <a:avLst/>
              <a:gdLst>
                <a:gd name="connsiteX0" fmla="*/ 3223 w 3223"/>
                <a:gd name="connsiteY0" fmla="*/ 3292 h 3291"/>
                <a:gd name="connsiteX1" fmla="*/ 0 w 3223"/>
                <a:gd name="connsiteY1" fmla="*/ 0 h 3291"/>
                <a:gd name="connsiteX2" fmla="*/ 3223 w 3223"/>
                <a:gd name="connsiteY2" fmla="*/ 3292 h 3291"/>
              </a:gdLst>
              <a:ahLst/>
              <a:cxnLst>
                <a:cxn ang="0">
                  <a:pos x="connsiteX0" y="connsiteY0"/>
                </a:cxn>
                <a:cxn ang="0">
                  <a:pos x="connsiteX1" y="connsiteY1"/>
                </a:cxn>
                <a:cxn ang="0">
                  <a:pos x="connsiteX2" y="connsiteY2"/>
                </a:cxn>
              </a:cxnLst>
              <a:rect l="l" t="t" r="r" b="b"/>
              <a:pathLst>
                <a:path w="3223" h="3291">
                  <a:moveTo>
                    <a:pt x="3223" y="3292"/>
                  </a:moveTo>
                  <a:cubicBezTo>
                    <a:pt x="2149" y="2194"/>
                    <a:pt x="1075" y="1097"/>
                    <a:pt x="0" y="0"/>
                  </a:cubicBezTo>
                  <a:cubicBezTo>
                    <a:pt x="1075" y="1097"/>
                    <a:pt x="2149" y="2194"/>
                    <a:pt x="3223" y="3292"/>
                  </a:cubicBezTo>
                  <a:close/>
                </a:path>
              </a:pathLst>
            </a:custGeom>
            <a:grpFill/>
            <a:ln w="5715" cap="flat">
              <a:noFill/>
              <a:prstDash val="solid"/>
              <a:miter/>
            </a:ln>
          </p:spPr>
          <p:txBody>
            <a:bodyPr rtlCol="0" anchor="ctr"/>
            <a:lstStyle/>
            <a:p>
              <a:endParaRPr lang="zh-CN" altLang="en-US"/>
            </a:p>
          </p:txBody>
        </p:sp>
        <p:sp>
          <p:nvSpPr>
            <p:cNvPr id="6464" name="任意多边形: 形状 6463">
              <a:extLst>
                <a:ext uri="{FF2B5EF4-FFF2-40B4-BE49-F238E27FC236}">
                  <a16:creationId xmlns:a16="http://schemas.microsoft.com/office/drawing/2014/main" id="{929C5A92-CFDA-C3F3-6C94-95F8F8C79959}"/>
                </a:ext>
              </a:extLst>
            </p:cNvPr>
            <p:cNvSpPr/>
            <p:nvPr/>
          </p:nvSpPr>
          <p:spPr>
            <a:xfrm>
              <a:off x="5284007" y="5024365"/>
              <a:ext cx="1360" cy="1365"/>
            </a:xfrm>
            <a:custGeom>
              <a:avLst/>
              <a:gdLst>
                <a:gd name="connsiteX0" fmla="*/ 1360 w 1360"/>
                <a:gd name="connsiteY0" fmla="*/ 0 h 1365"/>
                <a:gd name="connsiteX1" fmla="*/ 611 w 1360"/>
                <a:gd name="connsiteY1" fmla="*/ 1366 h 1365"/>
                <a:gd name="connsiteX2" fmla="*/ 0 w 1360"/>
                <a:gd name="connsiteY2" fmla="*/ 754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54"/>
                  </a:lnTo>
                  <a:close/>
                </a:path>
              </a:pathLst>
            </a:custGeom>
            <a:grpFill/>
            <a:ln w="5715" cap="flat">
              <a:noFill/>
              <a:prstDash val="solid"/>
              <a:miter/>
            </a:ln>
          </p:spPr>
          <p:txBody>
            <a:bodyPr rtlCol="0" anchor="ctr"/>
            <a:lstStyle/>
            <a:p>
              <a:endParaRPr lang="zh-CN" altLang="en-US"/>
            </a:p>
          </p:txBody>
        </p:sp>
        <p:sp>
          <p:nvSpPr>
            <p:cNvPr id="6465" name="任意多边形: 形状 6464">
              <a:extLst>
                <a:ext uri="{FF2B5EF4-FFF2-40B4-BE49-F238E27FC236}">
                  <a16:creationId xmlns:a16="http://schemas.microsoft.com/office/drawing/2014/main" id="{43DB7E2F-D694-7CA3-72F9-1871DBE37633}"/>
                </a:ext>
              </a:extLst>
            </p:cNvPr>
            <p:cNvSpPr/>
            <p:nvPr/>
          </p:nvSpPr>
          <p:spPr>
            <a:xfrm>
              <a:off x="5285367" y="5022946"/>
              <a:ext cx="3286" cy="1418"/>
            </a:xfrm>
            <a:custGeom>
              <a:avLst/>
              <a:gdLst>
                <a:gd name="connsiteX0" fmla="*/ 0 w 3286"/>
                <a:gd name="connsiteY0" fmla="*/ 1419 h 1418"/>
                <a:gd name="connsiteX1" fmla="*/ 3286 w 3286"/>
                <a:gd name="connsiteY1" fmla="*/ 1419 h 1418"/>
                <a:gd name="connsiteX2" fmla="*/ 0 w 3286"/>
                <a:gd name="connsiteY2" fmla="*/ 1419 h 1418"/>
              </a:gdLst>
              <a:ahLst/>
              <a:cxnLst>
                <a:cxn ang="0">
                  <a:pos x="connsiteX0" y="connsiteY0"/>
                </a:cxn>
                <a:cxn ang="0">
                  <a:pos x="connsiteX1" y="connsiteY1"/>
                </a:cxn>
                <a:cxn ang="0">
                  <a:pos x="connsiteX2" y="connsiteY2"/>
                </a:cxn>
              </a:cxnLst>
              <a:rect l="l" t="t" r="r" b="b"/>
              <a:pathLst>
                <a:path w="3286" h="1418">
                  <a:moveTo>
                    <a:pt x="0" y="1419"/>
                  </a:moveTo>
                  <a:cubicBezTo>
                    <a:pt x="1097" y="-473"/>
                    <a:pt x="2194" y="-473"/>
                    <a:pt x="3286" y="1419"/>
                  </a:cubicBezTo>
                  <a:cubicBezTo>
                    <a:pt x="2194" y="1419"/>
                    <a:pt x="1097" y="1419"/>
                    <a:pt x="0" y="1419"/>
                  </a:cubicBezTo>
                  <a:close/>
                </a:path>
              </a:pathLst>
            </a:custGeom>
            <a:grpFill/>
            <a:ln w="5715" cap="flat">
              <a:noFill/>
              <a:prstDash val="solid"/>
              <a:miter/>
            </a:ln>
          </p:spPr>
          <p:txBody>
            <a:bodyPr rtlCol="0" anchor="ctr"/>
            <a:lstStyle/>
            <a:p>
              <a:endParaRPr lang="zh-CN" altLang="en-US"/>
            </a:p>
          </p:txBody>
        </p:sp>
        <p:sp>
          <p:nvSpPr>
            <p:cNvPr id="6466" name="任意多边形: 形状 6465">
              <a:extLst>
                <a:ext uri="{FF2B5EF4-FFF2-40B4-BE49-F238E27FC236}">
                  <a16:creationId xmlns:a16="http://schemas.microsoft.com/office/drawing/2014/main" id="{C52C4320-EE1F-13EE-C555-C01B192E73CE}"/>
                </a:ext>
              </a:extLst>
            </p:cNvPr>
            <p:cNvSpPr/>
            <p:nvPr/>
          </p:nvSpPr>
          <p:spPr>
            <a:xfrm>
              <a:off x="5413629" y="5014500"/>
              <a:ext cx="26306" cy="29609"/>
            </a:xfrm>
            <a:custGeom>
              <a:avLst/>
              <a:gdLst>
                <a:gd name="connsiteX0" fmla="*/ 19734 w 26306"/>
                <a:gd name="connsiteY0" fmla="*/ 0 h 29609"/>
                <a:gd name="connsiteX1" fmla="*/ 26306 w 26306"/>
                <a:gd name="connsiteY1" fmla="*/ 6595 h 29609"/>
                <a:gd name="connsiteX2" fmla="*/ 19722 w 26306"/>
                <a:gd name="connsiteY2" fmla="*/ 26318 h 29609"/>
                <a:gd name="connsiteX3" fmla="*/ 19728 w 26306"/>
                <a:gd name="connsiteY3" fmla="*/ 26318 h 29609"/>
                <a:gd name="connsiteX4" fmla="*/ 16442 w 26306"/>
                <a:gd name="connsiteY4" fmla="*/ 29610 h 29609"/>
                <a:gd name="connsiteX5" fmla="*/ 0 w 26306"/>
                <a:gd name="connsiteY5" fmla="*/ 26318 h 29609"/>
                <a:gd name="connsiteX6" fmla="*/ 7418 w 26306"/>
                <a:gd name="connsiteY6" fmla="*/ 16968 h 29609"/>
                <a:gd name="connsiteX7" fmla="*/ 19734 w 26306"/>
                <a:gd name="connsiteY7" fmla="*/ 0 h 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06" h="29609">
                  <a:moveTo>
                    <a:pt x="19734" y="0"/>
                  </a:moveTo>
                  <a:cubicBezTo>
                    <a:pt x="24014" y="114"/>
                    <a:pt x="26197" y="2320"/>
                    <a:pt x="26306" y="6595"/>
                  </a:cubicBezTo>
                  <a:cubicBezTo>
                    <a:pt x="21363" y="12253"/>
                    <a:pt x="30209" y="22512"/>
                    <a:pt x="19722" y="26318"/>
                  </a:cubicBezTo>
                  <a:lnTo>
                    <a:pt x="19728" y="26318"/>
                  </a:lnTo>
                  <a:cubicBezTo>
                    <a:pt x="18671" y="27455"/>
                    <a:pt x="17408" y="28387"/>
                    <a:pt x="16442" y="29610"/>
                  </a:cubicBezTo>
                  <a:cubicBezTo>
                    <a:pt x="11373" y="26455"/>
                    <a:pt x="5772" y="25969"/>
                    <a:pt x="0" y="26318"/>
                  </a:cubicBezTo>
                  <a:cubicBezTo>
                    <a:pt x="309" y="21466"/>
                    <a:pt x="2343" y="17225"/>
                    <a:pt x="7418" y="16968"/>
                  </a:cubicBezTo>
                  <a:cubicBezTo>
                    <a:pt x="19002" y="16385"/>
                    <a:pt x="20397" y="9110"/>
                    <a:pt x="19734" y="0"/>
                  </a:cubicBezTo>
                  <a:close/>
                </a:path>
              </a:pathLst>
            </a:custGeom>
            <a:grpFill/>
            <a:ln w="5715" cap="flat">
              <a:noFill/>
              <a:prstDash val="solid"/>
              <a:miter/>
            </a:ln>
          </p:spPr>
          <p:txBody>
            <a:bodyPr rtlCol="0" anchor="ctr"/>
            <a:lstStyle/>
            <a:p>
              <a:endParaRPr lang="zh-CN" altLang="en-US"/>
            </a:p>
          </p:txBody>
        </p:sp>
        <p:sp>
          <p:nvSpPr>
            <p:cNvPr id="6467" name="任意多边形: 形状 6466">
              <a:extLst>
                <a:ext uri="{FF2B5EF4-FFF2-40B4-BE49-F238E27FC236}">
                  <a16:creationId xmlns:a16="http://schemas.microsoft.com/office/drawing/2014/main" id="{8CD9D03A-F532-CCE8-44E8-EE60633D3798}"/>
                </a:ext>
              </a:extLst>
            </p:cNvPr>
            <p:cNvSpPr/>
            <p:nvPr/>
          </p:nvSpPr>
          <p:spPr>
            <a:xfrm>
              <a:off x="5401970" y="5048357"/>
              <a:ext cx="19510" cy="26459"/>
            </a:xfrm>
            <a:custGeom>
              <a:avLst/>
              <a:gdLst>
                <a:gd name="connsiteX0" fmla="*/ 5075 w 19510"/>
                <a:gd name="connsiteY0" fmla="*/ 25351 h 26459"/>
                <a:gd name="connsiteX1" fmla="*/ 4292 w 19510"/>
                <a:gd name="connsiteY1" fmla="*/ 18962 h 26459"/>
                <a:gd name="connsiteX2" fmla="*/ 2109 w 19510"/>
                <a:gd name="connsiteY2" fmla="*/ 6514 h 26459"/>
                <a:gd name="connsiteX3" fmla="*/ 19511 w 19510"/>
                <a:gd name="connsiteY3" fmla="*/ 11 h 26459"/>
                <a:gd name="connsiteX4" fmla="*/ 8361 w 19510"/>
                <a:gd name="connsiteY4" fmla="*/ 25351 h 26459"/>
                <a:gd name="connsiteX5" fmla="*/ 6715 w 19510"/>
                <a:gd name="connsiteY5" fmla="*/ 26460 h 26459"/>
                <a:gd name="connsiteX6" fmla="*/ 5075 w 19510"/>
                <a:gd name="connsiteY6" fmla="*/ 25351 h 26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10" h="26459">
                  <a:moveTo>
                    <a:pt x="5075" y="25351"/>
                  </a:moveTo>
                  <a:cubicBezTo>
                    <a:pt x="4852" y="23202"/>
                    <a:pt x="5200" y="20762"/>
                    <a:pt x="4292" y="18962"/>
                  </a:cubicBezTo>
                  <a:cubicBezTo>
                    <a:pt x="2274" y="14984"/>
                    <a:pt x="-2875" y="12412"/>
                    <a:pt x="2109" y="6514"/>
                  </a:cubicBezTo>
                  <a:cubicBezTo>
                    <a:pt x="7246" y="434"/>
                    <a:pt x="6629" y="-92"/>
                    <a:pt x="19511" y="11"/>
                  </a:cubicBezTo>
                  <a:cubicBezTo>
                    <a:pt x="15630" y="8709"/>
                    <a:pt x="5269" y="14401"/>
                    <a:pt x="8361" y="25351"/>
                  </a:cubicBezTo>
                  <a:cubicBezTo>
                    <a:pt x="7812" y="25723"/>
                    <a:pt x="7264" y="26088"/>
                    <a:pt x="6715" y="26460"/>
                  </a:cubicBezTo>
                  <a:cubicBezTo>
                    <a:pt x="6172" y="26088"/>
                    <a:pt x="5623" y="25717"/>
                    <a:pt x="5075" y="25351"/>
                  </a:cubicBezTo>
                  <a:close/>
                </a:path>
              </a:pathLst>
            </a:custGeom>
            <a:grpFill/>
            <a:ln w="5715" cap="flat">
              <a:noFill/>
              <a:prstDash val="solid"/>
              <a:miter/>
            </a:ln>
          </p:spPr>
          <p:txBody>
            <a:bodyPr rtlCol="0" anchor="ctr"/>
            <a:lstStyle/>
            <a:p>
              <a:endParaRPr lang="zh-CN" altLang="en-US"/>
            </a:p>
          </p:txBody>
        </p:sp>
        <p:sp>
          <p:nvSpPr>
            <p:cNvPr id="6468" name="任意多边形: 形状 6467">
              <a:extLst>
                <a:ext uri="{FF2B5EF4-FFF2-40B4-BE49-F238E27FC236}">
                  <a16:creationId xmlns:a16="http://schemas.microsoft.com/office/drawing/2014/main" id="{DBEF41D6-F084-92CB-46A0-7F2B5F5A03F4}"/>
                </a:ext>
              </a:extLst>
            </p:cNvPr>
            <p:cNvSpPr/>
            <p:nvPr/>
          </p:nvSpPr>
          <p:spPr>
            <a:xfrm>
              <a:off x="5412142" y="5063861"/>
              <a:ext cx="18782" cy="23034"/>
            </a:xfrm>
            <a:custGeom>
              <a:avLst/>
              <a:gdLst>
                <a:gd name="connsiteX0" fmla="*/ 17900 w 18782"/>
                <a:gd name="connsiteY0" fmla="*/ 0 h 23034"/>
                <a:gd name="connsiteX1" fmla="*/ 17934 w 18782"/>
                <a:gd name="connsiteY1" fmla="*/ 3269 h 23034"/>
                <a:gd name="connsiteX2" fmla="*/ 1492 w 18782"/>
                <a:gd name="connsiteY2" fmla="*/ 23009 h 23034"/>
                <a:gd name="connsiteX3" fmla="*/ 1475 w 18782"/>
                <a:gd name="connsiteY3" fmla="*/ 22992 h 23034"/>
                <a:gd name="connsiteX4" fmla="*/ 1989 w 18782"/>
                <a:gd name="connsiteY4" fmla="*/ 11521 h 23034"/>
                <a:gd name="connsiteX5" fmla="*/ 1481 w 18782"/>
                <a:gd name="connsiteY5" fmla="*/ 9853 h 23034"/>
                <a:gd name="connsiteX6" fmla="*/ 5378 w 18782"/>
                <a:gd name="connsiteY6" fmla="*/ 4440 h 23034"/>
                <a:gd name="connsiteX7" fmla="*/ 17900 w 18782"/>
                <a:gd name="connsiteY7" fmla="*/ 0 h 23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82" h="23034">
                  <a:moveTo>
                    <a:pt x="17900" y="0"/>
                  </a:moveTo>
                  <a:cubicBezTo>
                    <a:pt x="17917" y="1091"/>
                    <a:pt x="17928" y="2177"/>
                    <a:pt x="17934" y="3269"/>
                  </a:cubicBezTo>
                  <a:cubicBezTo>
                    <a:pt x="21078" y="17037"/>
                    <a:pt x="15460" y="23500"/>
                    <a:pt x="1492" y="23009"/>
                  </a:cubicBezTo>
                  <a:lnTo>
                    <a:pt x="1475" y="22992"/>
                  </a:lnTo>
                  <a:cubicBezTo>
                    <a:pt x="-2131" y="18974"/>
                    <a:pt x="2012" y="15339"/>
                    <a:pt x="1989" y="11521"/>
                  </a:cubicBezTo>
                  <a:cubicBezTo>
                    <a:pt x="1784" y="10979"/>
                    <a:pt x="1635" y="10413"/>
                    <a:pt x="1481" y="9853"/>
                  </a:cubicBezTo>
                  <a:cubicBezTo>
                    <a:pt x="1812" y="7269"/>
                    <a:pt x="2441" y="3480"/>
                    <a:pt x="5378" y="4440"/>
                  </a:cubicBezTo>
                  <a:cubicBezTo>
                    <a:pt x="11179" y="6321"/>
                    <a:pt x="13779" y="1480"/>
                    <a:pt x="17900" y="0"/>
                  </a:cubicBezTo>
                  <a:close/>
                </a:path>
              </a:pathLst>
            </a:custGeom>
            <a:grpFill/>
            <a:ln w="5715" cap="flat">
              <a:noFill/>
              <a:prstDash val="solid"/>
              <a:miter/>
            </a:ln>
          </p:spPr>
          <p:txBody>
            <a:bodyPr rtlCol="0" anchor="ctr"/>
            <a:lstStyle/>
            <a:p>
              <a:endParaRPr lang="zh-CN" altLang="en-US"/>
            </a:p>
          </p:txBody>
        </p:sp>
        <p:sp>
          <p:nvSpPr>
            <p:cNvPr id="6469" name="任意多边形: 形状 6468">
              <a:extLst>
                <a:ext uri="{FF2B5EF4-FFF2-40B4-BE49-F238E27FC236}">
                  <a16:creationId xmlns:a16="http://schemas.microsoft.com/office/drawing/2014/main" id="{8A2A73E7-01D6-92E4-A4FC-EE6F041F41C4}"/>
                </a:ext>
              </a:extLst>
            </p:cNvPr>
            <p:cNvSpPr/>
            <p:nvPr/>
          </p:nvSpPr>
          <p:spPr>
            <a:xfrm>
              <a:off x="5413623" y="5004586"/>
              <a:ext cx="23014" cy="13457"/>
            </a:xfrm>
            <a:custGeom>
              <a:avLst/>
              <a:gdLst>
                <a:gd name="connsiteX0" fmla="*/ 0 w 23014"/>
                <a:gd name="connsiteY0" fmla="*/ 13201 h 13457"/>
                <a:gd name="connsiteX1" fmla="*/ 17 w 23014"/>
                <a:gd name="connsiteY1" fmla="*/ 9898 h 13457"/>
                <a:gd name="connsiteX2" fmla="*/ 23014 w 23014"/>
                <a:gd name="connsiteY2" fmla="*/ 45 h 13457"/>
                <a:gd name="connsiteX3" fmla="*/ 16453 w 23014"/>
                <a:gd name="connsiteY3" fmla="*/ 6640 h 13457"/>
                <a:gd name="connsiteX4" fmla="*/ 0 w 23014"/>
                <a:gd name="connsiteY4" fmla="*/ 13201 h 13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14" h="13457">
                  <a:moveTo>
                    <a:pt x="0" y="13201"/>
                  </a:moveTo>
                  <a:cubicBezTo>
                    <a:pt x="6" y="12098"/>
                    <a:pt x="12" y="10995"/>
                    <a:pt x="17" y="9898"/>
                  </a:cubicBezTo>
                  <a:cubicBezTo>
                    <a:pt x="7498" y="6183"/>
                    <a:pt x="13659" y="-618"/>
                    <a:pt x="23014" y="45"/>
                  </a:cubicBezTo>
                  <a:cubicBezTo>
                    <a:pt x="22911" y="4314"/>
                    <a:pt x="20711" y="6503"/>
                    <a:pt x="16453" y="6640"/>
                  </a:cubicBezTo>
                  <a:cubicBezTo>
                    <a:pt x="11241" y="9515"/>
                    <a:pt x="6938" y="14664"/>
                    <a:pt x="0" y="13201"/>
                  </a:cubicBezTo>
                  <a:close/>
                </a:path>
              </a:pathLst>
            </a:custGeom>
            <a:grpFill/>
            <a:ln w="5715" cap="flat">
              <a:noFill/>
              <a:prstDash val="solid"/>
              <a:miter/>
            </a:ln>
          </p:spPr>
          <p:txBody>
            <a:bodyPr rtlCol="0" anchor="ctr"/>
            <a:lstStyle/>
            <a:p>
              <a:endParaRPr lang="zh-CN" altLang="en-US"/>
            </a:p>
          </p:txBody>
        </p:sp>
        <p:sp>
          <p:nvSpPr>
            <p:cNvPr id="6470" name="任意多边形: 形状 6469">
              <a:extLst>
                <a:ext uri="{FF2B5EF4-FFF2-40B4-BE49-F238E27FC236}">
                  <a16:creationId xmlns:a16="http://schemas.microsoft.com/office/drawing/2014/main" id="{509E078D-1D9D-BA9A-A63D-13A65121DAD0}"/>
                </a:ext>
              </a:extLst>
            </p:cNvPr>
            <p:cNvSpPr/>
            <p:nvPr/>
          </p:nvSpPr>
          <p:spPr>
            <a:xfrm>
              <a:off x="5374161" y="5054003"/>
              <a:ext cx="2501" cy="6549"/>
            </a:xfrm>
            <a:custGeom>
              <a:avLst/>
              <a:gdLst>
                <a:gd name="connsiteX0" fmla="*/ 0 w 2501"/>
                <a:gd name="connsiteY0" fmla="*/ 6549 h 6549"/>
                <a:gd name="connsiteX1" fmla="*/ 23 w 2501"/>
                <a:gd name="connsiteY1" fmla="*/ 0 h 6549"/>
                <a:gd name="connsiteX2" fmla="*/ 0 w 2501"/>
                <a:gd name="connsiteY2" fmla="*/ 6549 h 6549"/>
              </a:gdLst>
              <a:ahLst/>
              <a:cxnLst>
                <a:cxn ang="0">
                  <a:pos x="connsiteX0" y="connsiteY0"/>
                </a:cxn>
                <a:cxn ang="0">
                  <a:pos x="connsiteX1" y="connsiteY1"/>
                </a:cxn>
                <a:cxn ang="0">
                  <a:pos x="connsiteX2" y="connsiteY2"/>
                </a:cxn>
              </a:cxnLst>
              <a:rect l="l" t="t" r="r" b="b"/>
              <a:pathLst>
                <a:path w="2501" h="6549">
                  <a:moveTo>
                    <a:pt x="0" y="6549"/>
                  </a:moveTo>
                  <a:cubicBezTo>
                    <a:pt x="6" y="4366"/>
                    <a:pt x="12" y="2183"/>
                    <a:pt x="23" y="0"/>
                  </a:cubicBezTo>
                  <a:cubicBezTo>
                    <a:pt x="3366" y="2194"/>
                    <a:pt x="3298" y="4378"/>
                    <a:pt x="0" y="6549"/>
                  </a:cubicBezTo>
                  <a:close/>
                </a:path>
              </a:pathLst>
            </a:custGeom>
            <a:grpFill/>
            <a:ln w="5715" cap="flat">
              <a:noFill/>
              <a:prstDash val="solid"/>
              <a:miter/>
            </a:ln>
          </p:spPr>
          <p:txBody>
            <a:bodyPr rtlCol="0" anchor="ctr"/>
            <a:lstStyle/>
            <a:p>
              <a:endParaRPr lang="zh-CN" altLang="en-US"/>
            </a:p>
          </p:txBody>
        </p:sp>
        <p:sp>
          <p:nvSpPr>
            <p:cNvPr id="6471" name="任意多边形: 形状 6470">
              <a:extLst>
                <a:ext uri="{FF2B5EF4-FFF2-40B4-BE49-F238E27FC236}">
                  <a16:creationId xmlns:a16="http://schemas.microsoft.com/office/drawing/2014/main" id="{CD99B4E2-8D5F-4009-86F8-509A03BFEEE8}"/>
                </a:ext>
              </a:extLst>
            </p:cNvPr>
            <p:cNvSpPr/>
            <p:nvPr/>
          </p:nvSpPr>
          <p:spPr>
            <a:xfrm>
              <a:off x="5370869" y="5060552"/>
              <a:ext cx="3286" cy="6577"/>
            </a:xfrm>
            <a:custGeom>
              <a:avLst/>
              <a:gdLst>
                <a:gd name="connsiteX0" fmla="*/ 0 w 3286"/>
                <a:gd name="connsiteY0" fmla="*/ 6578 h 6577"/>
                <a:gd name="connsiteX1" fmla="*/ 6 w 3286"/>
                <a:gd name="connsiteY1" fmla="*/ 0 h 6577"/>
                <a:gd name="connsiteX2" fmla="*/ 3286 w 3286"/>
                <a:gd name="connsiteY2" fmla="*/ 0 h 6577"/>
                <a:gd name="connsiteX3" fmla="*/ 0 w 3286"/>
                <a:gd name="connsiteY3" fmla="*/ 6578 h 6577"/>
              </a:gdLst>
              <a:ahLst/>
              <a:cxnLst>
                <a:cxn ang="0">
                  <a:pos x="connsiteX0" y="connsiteY0"/>
                </a:cxn>
                <a:cxn ang="0">
                  <a:pos x="connsiteX1" y="connsiteY1"/>
                </a:cxn>
                <a:cxn ang="0">
                  <a:pos x="connsiteX2" y="connsiteY2"/>
                </a:cxn>
                <a:cxn ang="0">
                  <a:pos x="connsiteX3" y="connsiteY3"/>
                </a:cxn>
              </a:cxnLst>
              <a:rect l="l" t="t" r="r" b="b"/>
              <a:pathLst>
                <a:path w="3286" h="6577">
                  <a:moveTo>
                    <a:pt x="0" y="6578"/>
                  </a:moveTo>
                  <a:cubicBezTo>
                    <a:pt x="0" y="4383"/>
                    <a:pt x="6" y="2194"/>
                    <a:pt x="6" y="0"/>
                  </a:cubicBezTo>
                  <a:cubicBezTo>
                    <a:pt x="1097" y="0"/>
                    <a:pt x="2195" y="0"/>
                    <a:pt x="3286" y="0"/>
                  </a:cubicBezTo>
                  <a:cubicBezTo>
                    <a:pt x="3212" y="2697"/>
                    <a:pt x="2657" y="5166"/>
                    <a:pt x="0" y="6578"/>
                  </a:cubicBezTo>
                  <a:close/>
                </a:path>
              </a:pathLst>
            </a:custGeom>
            <a:grpFill/>
            <a:ln w="5715" cap="flat">
              <a:noFill/>
              <a:prstDash val="solid"/>
              <a:miter/>
            </a:ln>
          </p:spPr>
          <p:txBody>
            <a:bodyPr rtlCol="0" anchor="ctr"/>
            <a:lstStyle/>
            <a:p>
              <a:endParaRPr lang="zh-CN" altLang="en-US"/>
            </a:p>
          </p:txBody>
        </p:sp>
        <p:sp>
          <p:nvSpPr>
            <p:cNvPr id="6472" name="任意多边形: 形状 6471">
              <a:extLst>
                <a:ext uri="{FF2B5EF4-FFF2-40B4-BE49-F238E27FC236}">
                  <a16:creationId xmlns:a16="http://schemas.microsoft.com/office/drawing/2014/main" id="{55DE26AF-6259-7037-4B96-1BF0C46846FB}"/>
                </a:ext>
              </a:extLst>
            </p:cNvPr>
            <p:cNvSpPr/>
            <p:nvPr/>
          </p:nvSpPr>
          <p:spPr>
            <a:xfrm>
              <a:off x="5410120" y="5073708"/>
              <a:ext cx="3712" cy="3417"/>
            </a:xfrm>
            <a:custGeom>
              <a:avLst/>
              <a:gdLst>
                <a:gd name="connsiteX0" fmla="*/ 211 w 3712"/>
                <a:gd name="connsiteY0" fmla="*/ 0 h 3417"/>
                <a:gd name="connsiteX1" fmla="*/ 3503 w 3712"/>
                <a:gd name="connsiteY1" fmla="*/ 0 h 3417"/>
                <a:gd name="connsiteX2" fmla="*/ 1852 w 3712"/>
                <a:gd name="connsiteY2" fmla="*/ 3417 h 3417"/>
                <a:gd name="connsiteX3" fmla="*/ 211 w 3712"/>
                <a:gd name="connsiteY3" fmla="*/ 0 h 3417"/>
              </a:gdLst>
              <a:ahLst/>
              <a:cxnLst>
                <a:cxn ang="0">
                  <a:pos x="connsiteX0" y="connsiteY0"/>
                </a:cxn>
                <a:cxn ang="0">
                  <a:pos x="connsiteX1" y="connsiteY1"/>
                </a:cxn>
                <a:cxn ang="0">
                  <a:pos x="connsiteX2" y="connsiteY2"/>
                </a:cxn>
                <a:cxn ang="0">
                  <a:pos x="connsiteX3" y="connsiteY3"/>
                </a:cxn>
              </a:cxnLst>
              <a:rect l="l" t="t" r="r" b="b"/>
              <a:pathLst>
                <a:path w="3712" h="3417">
                  <a:moveTo>
                    <a:pt x="211" y="0"/>
                  </a:moveTo>
                  <a:cubicBezTo>
                    <a:pt x="1309" y="0"/>
                    <a:pt x="2406" y="0"/>
                    <a:pt x="3503" y="0"/>
                  </a:cubicBezTo>
                  <a:cubicBezTo>
                    <a:pt x="4075" y="1709"/>
                    <a:pt x="3463" y="3417"/>
                    <a:pt x="1852" y="3417"/>
                  </a:cubicBezTo>
                  <a:cubicBezTo>
                    <a:pt x="240" y="3412"/>
                    <a:pt x="-360" y="1703"/>
                    <a:pt x="211" y="0"/>
                  </a:cubicBezTo>
                  <a:close/>
                </a:path>
              </a:pathLst>
            </a:custGeom>
            <a:grpFill/>
            <a:ln w="5715" cap="flat">
              <a:noFill/>
              <a:prstDash val="solid"/>
              <a:miter/>
            </a:ln>
          </p:spPr>
          <p:txBody>
            <a:bodyPr rtlCol="0" anchor="ctr"/>
            <a:lstStyle/>
            <a:p>
              <a:endParaRPr lang="zh-CN" altLang="en-US"/>
            </a:p>
          </p:txBody>
        </p:sp>
        <p:sp>
          <p:nvSpPr>
            <p:cNvPr id="6473" name="任意多边形: 形状 6472">
              <a:extLst>
                <a:ext uri="{FF2B5EF4-FFF2-40B4-BE49-F238E27FC236}">
                  <a16:creationId xmlns:a16="http://schemas.microsoft.com/office/drawing/2014/main" id="{A150AC21-6F00-82A2-38AE-2125221BA96C}"/>
                </a:ext>
              </a:extLst>
            </p:cNvPr>
            <p:cNvSpPr/>
            <p:nvPr/>
          </p:nvSpPr>
          <p:spPr>
            <a:xfrm>
              <a:off x="5412257" y="5040812"/>
              <a:ext cx="1365" cy="1365"/>
            </a:xfrm>
            <a:custGeom>
              <a:avLst/>
              <a:gdLst>
                <a:gd name="connsiteX0" fmla="*/ 1366 w 1365"/>
                <a:gd name="connsiteY0" fmla="*/ 0 h 1365"/>
                <a:gd name="connsiteX1" fmla="*/ 612 w 1365"/>
                <a:gd name="connsiteY1" fmla="*/ 1366 h 1365"/>
                <a:gd name="connsiteX2" fmla="*/ 0 w 1365"/>
                <a:gd name="connsiteY2" fmla="*/ 754 h 1365"/>
              </a:gdLst>
              <a:ahLst/>
              <a:cxnLst>
                <a:cxn ang="0">
                  <a:pos x="connsiteX0" y="connsiteY0"/>
                </a:cxn>
                <a:cxn ang="0">
                  <a:pos x="connsiteX1" y="connsiteY1"/>
                </a:cxn>
                <a:cxn ang="0">
                  <a:pos x="connsiteX2" y="connsiteY2"/>
                </a:cxn>
              </a:cxnLst>
              <a:rect l="l" t="t" r="r" b="b"/>
              <a:pathLst>
                <a:path w="1365" h="1365">
                  <a:moveTo>
                    <a:pt x="1366" y="0"/>
                  </a:moveTo>
                  <a:lnTo>
                    <a:pt x="612" y="1366"/>
                  </a:lnTo>
                  <a:lnTo>
                    <a:pt x="0" y="754"/>
                  </a:lnTo>
                  <a:close/>
                </a:path>
              </a:pathLst>
            </a:custGeom>
            <a:grpFill/>
            <a:ln w="5715" cap="flat">
              <a:noFill/>
              <a:prstDash val="solid"/>
              <a:miter/>
            </a:ln>
          </p:spPr>
          <p:txBody>
            <a:bodyPr rtlCol="0" anchor="ctr"/>
            <a:lstStyle/>
            <a:p>
              <a:endParaRPr lang="zh-CN" altLang="en-US"/>
            </a:p>
          </p:txBody>
        </p:sp>
        <p:sp>
          <p:nvSpPr>
            <p:cNvPr id="6474" name="任意多边形: 形状 6473">
              <a:extLst>
                <a:ext uri="{FF2B5EF4-FFF2-40B4-BE49-F238E27FC236}">
                  <a16:creationId xmlns:a16="http://schemas.microsoft.com/office/drawing/2014/main" id="{C6593FC3-8203-F171-FF1B-185CA302DA15}"/>
                </a:ext>
              </a:extLst>
            </p:cNvPr>
            <p:cNvSpPr/>
            <p:nvPr/>
          </p:nvSpPr>
          <p:spPr>
            <a:xfrm>
              <a:off x="5213364" y="5129595"/>
              <a:ext cx="9658" cy="15738"/>
            </a:xfrm>
            <a:custGeom>
              <a:avLst/>
              <a:gdLst>
                <a:gd name="connsiteX0" fmla="*/ 6212 w 9658"/>
                <a:gd name="connsiteY0" fmla="*/ 0 h 15738"/>
                <a:gd name="connsiteX1" fmla="*/ 0 w 9658"/>
                <a:gd name="connsiteY1" fmla="*/ 15739 h 15738"/>
                <a:gd name="connsiteX2" fmla="*/ 6218 w 9658"/>
                <a:gd name="connsiteY2" fmla="*/ 17 h 15738"/>
                <a:gd name="connsiteX3" fmla="*/ 6212 w 9658"/>
                <a:gd name="connsiteY3" fmla="*/ 0 h 15738"/>
              </a:gdLst>
              <a:ahLst/>
              <a:cxnLst>
                <a:cxn ang="0">
                  <a:pos x="connsiteX0" y="connsiteY0"/>
                </a:cxn>
                <a:cxn ang="0">
                  <a:pos x="connsiteX1" y="connsiteY1"/>
                </a:cxn>
                <a:cxn ang="0">
                  <a:pos x="connsiteX2" y="connsiteY2"/>
                </a:cxn>
                <a:cxn ang="0">
                  <a:pos x="connsiteX3" y="connsiteY3"/>
                </a:cxn>
              </a:cxnLst>
              <a:rect l="l" t="t" r="r" b="b"/>
              <a:pathLst>
                <a:path w="9658" h="15738">
                  <a:moveTo>
                    <a:pt x="6212" y="0"/>
                  </a:moveTo>
                  <a:cubicBezTo>
                    <a:pt x="12641" y="8252"/>
                    <a:pt x="9795" y="13224"/>
                    <a:pt x="0" y="15739"/>
                  </a:cubicBezTo>
                  <a:cubicBezTo>
                    <a:pt x="2920" y="10801"/>
                    <a:pt x="7944" y="6601"/>
                    <a:pt x="6218" y="17"/>
                  </a:cubicBezTo>
                  <a:cubicBezTo>
                    <a:pt x="6218" y="17"/>
                    <a:pt x="6212" y="0"/>
                    <a:pt x="6212" y="0"/>
                  </a:cubicBezTo>
                  <a:close/>
                </a:path>
              </a:pathLst>
            </a:custGeom>
            <a:grpFill/>
            <a:ln w="5715" cap="flat">
              <a:noFill/>
              <a:prstDash val="solid"/>
              <a:miter/>
            </a:ln>
          </p:spPr>
          <p:txBody>
            <a:bodyPr rtlCol="0" anchor="ctr"/>
            <a:lstStyle/>
            <a:p>
              <a:endParaRPr lang="zh-CN" altLang="en-US"/>
            </a:p>
          </p:txBody>
        </p:sp>
        <p:sp>
          <p:nvSpPr>
            <p:cNvPr id="6475" name="任意多边形: 形状 6474">
              <a:extLst>
                <a:ext uri="{FF2B5EF4-FFF2-40B4-BE49-F238E27FC236}">
                  <a16:creationId xmlns:a16="http://schemas.microsoft.com/office/drawing/2014/main" id="{63955AFF-936E-8108-D38B-05A30EE5B6FA}"/>
                </a:ext>
              </a:extLst>
            </p:cNvPr>
            <p:cNvSpPr/>
            <p:nvPr/>
          </p:nvSpPr>
          <p:spPr>
            <a:xfrm>
              <a:off x="5195324" y="5149305"/>
              <a:ext cx="4427" cy="6584"/>
            </a:xfrm>
            <a:custGeom>
              <a:avLst/>
              <a:gdLst>
                <a:gd name="connsiteX0" fmla="*/ 1198 w 4427"/>
                <a:gd name="connsiteY0" fmla="*/ 6585 h 6584"/>
                <a:gd name="connsiteX1" fmla="*/ 4427 w 4427"/>
                <a:gd name="connsiteY1" fmla="*/ 1 h 6584"/>
                <a:gd name="connsiteX2" fmla="*/ 1198 w 4427"/>
                <a:gd name="connsiteY2" fmla="*/ 6585 h 6584"/>
              </a:gdLst>
              <a:ahLst/>
              <a:cxnLst>
                <a:cxn ang="0">
                  <a:pos x="connsiteX0" y="connsiteY0"/>
                </a:cxn>
                <a:cxn ang="0">
                  <a:pos x="connsiteX1" y="connsiteY1"/>
                </a:cxn>
                <a:cxn ang="0">
                  <a:pos x="connsiteX2" y="connsiteY2"/>
                </a:cxn>
              </a:cxnLst>
              <a:rect l="l" t="t" r="r" b="b"/>
              <a:pathLst>
                <a:path w="4427" h="6584">
                  <a:moveTo>
                    <a:pt x="1198" y="6585"/>
                  </a:moveTo>
                  <a:cubicBezTo>
                    <a:pt x="-420" y="3070"/>
                    <a:pt x="-1248" y="-62"/>
                    <a:pt x="4427" y="1"/>
                  </a:cubicBezTo>
                  <a:cubicBezTo>
                    <a:pt x="4450" y="2738"/>
                    <a:pt x="3924" y="5202"/>
                    <a:pt x="1198" y="6585"/>
                  </a:cubicBezTo>
                  <a:close/>
                </a:path>
              </a:pathLst>
            </a:custGeom>
            <a:grpFill/>
            <a:ln w="5715" cap="flat">
              <a:noFill/>
              <a:prstDash val="solid"/>
              <a:miter/>
            </a:ln>
          </p:spPr>
          <p:txBody>
            <a:bodyPr rtlCol="0" anchor="ctr"/>
            <a:lstStyle/>
            <a:p>
              <a:endParaRPr lang="zh-CN" altLang="en-US"/>
            </a:p>
          </p:txBody>
        </p:sp>
        <p:sp>
          <p:nvSpPr>
            <p:cNvPr id="6476" name="任意多边形: 形状 6475">
              <a:extLst>
                <a:ext uri="{FF2B5EF4-FFF2-40B4-BE49-F238E27FC236}">
                  <a16:creationId xmlns:a16="http://schemas.microsoft.com/office/drawing/2014/main" id="{D21D43BA-B8F3-0989-8612-39281CBC3518}"/>
                </a:ext>
              </a:extLst>
            </p:cNvPr>
            <p:cNvSpPr/>
            <p:nvPr/>
          </p:nvSpPr>
          <p:spPr>
            <a:xfrm>
              <a:off x="5219593" y="5151283"/>
              <a:ext cx="1371" cy="1371"/>
            </a:xfrm>
            <a:custGeom>
              <a:avLst/>
              <a:gdLst>
                <a:gd name="connsiteX0" fmla="*/ 0 w 1371"/>
                <a:gd name="connsiteY0" fmla="*/ 1372 h 1371"/>
                <a:gd name="connsiteX1" fmla="*/ 754 w 1371"/>
                <a:gd name="connsiteY1" fmla="*/ 0 h 1371"/>
                <a:gd name="connsiteX2" fmla="*/ 1372 w 1371"/>
                <a:gd name="connsiteY2" fmla="*/ 611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1"/>
                  </a:lnTo>
                  <a:close/>
                </a:path>
              </a:pathLst>
            </a:custGeom>
            <a:grpFill/>
            <a:ln w="5715" cap="flat">
              <a:noFill/>
              <a:prstDash val="solid"/>
              <a:miter/>
            </a:ln>
          </p:spPr>
          <p:txBody>
            <a:bodyPr rtlCol="0" anchor="ctr"/>
            <a:lstStyle/>
            <a:p>
              <a:endParaRPr lang="zh-CN" altLang="en-US"/>
            </a:p>
          </p:txBody>
        </p:sp>
        <p:sp>
          <p:nvSpPr>
            <p:cNvPr id="6477" name="任意多边形: 形状 6476">
              <a:extLst>
                <a:ext uri="{FF2B5EF4-FFF2-40B4-BE49-F238E27FC236}">
                  <a16:creationId xmlns:a16="http://schemas.microsoft.com/office/drawing/2014/main" id="{9E704482-206F-FE71-2B2D-5A0C6F4F4810}"/>
                </a:ext>
              </a:extLst>
            </p:cNvPr>
            <p:cNvSpPr/>
            <p:nvPr/>
          </p:nvSpPr>
          <p:spPr>
            <a:xfrm>
              <a:off x="5250245" y="5178984"/>
              <a:ext cx="18691" cy="12836"/>
            </a:xfrm>
            <a:custGeom>
              <a:avLst/>
              <a:gdLst>
                <a:gd name="connsiteX0" fmla="*/ 2238 w 18691"/>
                <a:gd name="connsiteY0" fmla="*/ 3275 h 12836"/>
                <a:gd name="connsiteX1" fmla="*/ 8793 w 18691"/>
                <a:gd name="connsiteY1" fmla="*/ 0 h 12836"/>
                <a:gd name="connsiteX2" fmla="*/ 18691 w 18691"/>
                <a:gd name="connsiteY2" fmla="*/ 3292 h 12836"/>
                <a:gd name="connsiteX3" fmla="*/ 7581 w 18691"/>
                <a:gd name="connsiteY3" fmla="*/ 11910 h 12836"/>
                <a:gd name="connsiteX4" fmla="*/ 512 w 18691"/>
                <a:gd name="connsiteY4" fmla="*/ 10756 h 12836"/>
                <a:gd name="connsiteX5" fmla="*/ 2238 w 18691"/>
                <a:gd name="connsiteY5" fmla="*/ 3275 h 12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91" h="12836">
                  <a:moveTo>
                    <a:pt x="2238" y="3275"/>
                  </a:moveTo>
                  <a:cubicBezTo>
                    <a:pt x="5810" y="4955"/>
                    <a:pt x="8964" y="5812"/>
                    <a:pt x="8793" y="0"/>
                  </a:cubicBezTo>
                  <a:cubicBezTo>
                    <a:pt x="11553" y="2715"/>
                    <a:pt x="16148" y="-86"/>
                    <a:pt x="18691" y="3292"/>
                  </a:cubicBezTo>
                  <a:cubicBezTo>
                    <a:pt x="16708" y="8378"/>
                    <a:pt x="11902" y="9864"/>
                    <a:pt x="7581" y="11910"/>
                  </a:cubicBezTo>
                  <a:cubicBezTo>
                    <a:pt x="5038" y="13116"/>
                    <a:pt x="2169" y="13522"/>
                    <a:pt x="512" y="10756"/>
                  </a:cubicBezTo>
                  <a:cubicBezTo>
                    <a:pt x="-1111" y="8041"/>
                    <a:pt x="1586" y="5772"/>
                    <a:pt x="2238" y="3275"/>
                  </a:cubicBezTo>
                  <a:close/>
                </a:path>
              </a:pathLst>
            </a:custGeom>
            <a:grpFill/>
            <a:ln w="5715" cap="flat">
              <a:noFill/>
              <a:prstDash val="solid"/>
              <a:miter/>
            </a:ln>
          </p:spPr>
          <p:txBody>
            <a:bodyPr rtlCol="0" anchor="ctr"/>
            <a:lstStyle/>
            <a:p>
              <a:endParaRPr lang="zh-CN" altLang="en-US"/>
            </a:p>
          </p:txBody>
        </p:sp>
        <p:sp>
          <p:nvSpPr>
            <p:cNvPr id="6478" name="任意多边形: 形状 6477">
              <a:extLst>
                <a:ext uri="{FF2B5EF4-FFF2-40B4-BE49-F238E27FC236}">
                  <a16:creationId xmlns:a16="http://schemas.microsoft.com/office/drawing/2014/main" id="{55C75C6B-2BCC-444B-EC68-E7A0AADA333B}"/>
                </a:ext>
              </a:extLst>
            </p:cNvPr>
            <p:cNvSpPr/>
            <p:nvPr/>
          </p:nvSpPr>
          <p:spPr>
            <a:xfrm>
              <a:off x="5274080" y="5185545"/>
              <a:ext cx="1428" cy="1315"/>
            </a:xfrm>
            <a:custGeom>
              <a:avLst/>
              <a:gdLst>
                <a:gd name="connsiteX0" fmla="*/ 1428 w 1428"/>
                <a:gd name="connsiteY0" fmla="*/ 17 h 1315"/>
                <a:gd name="connsiteX1" fmla="*/ 674 w 1428"/>
                <a:gd name="connsiteY1" fmla="*/ 1314 h 1315"/>
                <a:gd name="connsiteX2" fmla="*/ 1411 w 1428"/>
                <a:gd name="connsiteY2" fmla="*/ 0 h 1315"/>
                <a:gd name="connsiteX3" fmla="*/ 1428 w 1428"/>
                <a:gd name="connsiteY3" fmla="*/ 17 h 1315"/>
              </a:gdLst>
              <a:ahLst/>
              <a:cxnLst>
                <a:cxn ang="0">
                  <a:pos x="connsiteX0" y="connsiteY0"/>
                </a:cxn>
                <a:cxn ang="0">
                  <a:pos x="connsiteX1" y="connsiteY1"/>
                </a:cxn>
                <a:cxn ang="0">
                  <a:pos x="connsiteX2" y="connsiteY2"/>
                </a:cxn>
                <a:cxn ang="0">
                  <a:pos x="connsiteX3" y="connsiteY3"/>
                </a:cxn>
              </a:cxnLst>
              <a:rect l="l" t="t" r="r" b="b"/>
              <a:pathLst>
                <a:path w="1428" h="1315">
                  <a:moveTo>
                    <a:pt x="1428" y="17"/>
                  </a:moveTo>
                  <a:cubicBezTo>
                    <a:pt x="1171" y="474"/>
                    <a:pt x="822" y="1349"/>
                    <a:pt x="674" y="1314"/>
                  </a:cubicBezTo>
                  <a:cubicBezTo>
                    <a:pt x="-435" y="1063"/>
                    <a:pt x="-166" y="543"/>
                    <a:pt x="1411" y="0"/>
                  </a:cubicBezTo>
                  <a:lnTo>
                    <a:pt x="1428" y="17"/>
                  </a:lnTo>
                  <a:close/>
                </a:path>
              </a:pathLst>
            </a:custGeom>
            <a:grpFill/>
            <a:ln w="5715" cap="flat">
              <a:noFill/>
              <a:prstDash val="solid"/>
              <a:miter/>
            </a:ln>
          </p:spPr>
          <p:txBody>
            <a:bodyPr rtlCol="0" anchor="ctr"/>
            <a:lstStyle/>
            <a:p>
              <a:endParaRPr lang="zh-CN" altLang="en-US"/>
            </a:p>
          </p:txBody>
        </p:sp>
        <p:sp>
          <p:nvSpPr>
            <p:cNvPr id="6479" name="任意多边形: 形状 6478">
              <a:extLst>
                <a:ext uri="{FF2B5EF4-FFF2-40B4-BE49-F238E27FC236}">
                  <a16:creationId xmlns:a16="http://schemas.microsoft.com/office/drawing/2014/main" id="{75248BD9-81C4-70EC-D1AA-4B7C40BC6C32}"/>
                </a:ext>
              </a:extLst>
            </p:cNvPr>
            <p:cNvSpPr/>
            <p:nvPr/>
          </p:nvSpPr>
          <p:spPr>
            <a:xfrm>
              <a:off x="5267570" y="5233528"/>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6480" name="任意多边形: 形状 6479">
              <a:extLst>
                <a:ext uri="{FF2B5EF4-FFF2-40B4-BE49-F238E27FC236}">
                  <a16:creationId xmlns:a16="http://schemas.microsoft.com/office/drawing/2014/main" id="{48D6170D-EBC6-6DC3-E7F2-CB434EBD261F}"/>
                </a:ext>
              </a:extLst>
            </p:cNvPr>
            <p:cNvSpPr/>
            <p:nvPr/>
          </p:nvSpPr>
          <p:spPr>
            <a:xfrm>
              <a:off x="5268919" y="5234888"/>
              <a:ext cx="3291" cy="1673"/>
            </a:xfrm>
            <a:custGeom>
              <a:avLst/>
              <a:gdLst>
                <a:gd name="connsiteX0" fmla="*/ 3292 w 3291"/>
                <a:gd name="connsiteY0" fmla="*/ 0 h 1673"/>
                <a:gd name="connsiteX1" fmla="*/ 0 w 3291"/>
                <a:gd name="connsiteY1" fmla="*/ 0 h 1673"/>
                <a:gd name="connsiteX2" fmla="*/ 3292 w 3291"/>
                <a:gd name="connsiteY2" fmla="*/ 0 h 1673"/>
              </a:gdLst>
              <a:ahLst/>
              <a:cxnLst>
                <a:cxn ang="0">
                  <a:pos x="connsiteX0" y="connsiteY0"/>
                </a:cxn>
                <a:cxn ang="0">
                  <a:pos x="connsiteX1" y="connsiteY1"/>
                </a:cxn>
                <a:cxn ang="0">
                  <a:pos x="connsiteX2" y="connsiteY2"/>
                </a:cxn>
              </a:cxnLst>
              <a:rect l="l" t="t" r="r" b="b"/>
              <a:pathLst>
                <a:path w="3291" h="1673">
                  <a:moveTo>
                    <a:pt x="3292" y="0"/>
                  </a:moveTo>
                  <a:cubicBezTo>
                    <a:pt x="2195" y="2229"/>
                    <a:pt x="1097" y="2235"/>
                    <a:pt x="0" y="0"/>
                  </a:cubicBezTo>
                  <a:cubicBezTo>
                    <a:pt x="1103" y="0"/>
                    <a:pt x="2200" y="0"/>
                    <a:pt x="3292" y="0"/>
                  </a:cubicBezTo>
                  <a:close/>
                </a:path>
              </a:pathLst>
            </a:custGeom>
            <a:grpFill/>
            <a:ln w="5715" cap="flat">
              <a:noFill/>
              <a:prstDash val="solid"/>
              <a:miter/>
            </a:ln>
          </p:spPr>
          <p:txBody>
            <a:bodyPr rtlCol="0" anchor="ctr"/>
            <a:lstStyle/>
            <a:p>
              <a:endParaRPr lang="zh-CN" altLang="en-US"/>
            </a:p>
          </p:txBody>
        </p:sp>
        <p:sp>
          <p:nvSpPr>
            <p:cNvPr id="6481" name="任意多边形: 形状 6480">
              <a:extLst>
                <a:ext uri="{FF2B5EF4-FFF2-40B4-BE49-F238E27FC236}">
                  <a16:creationId xmlns:a16="http://schemas.microsoft.com/office/drawing/2014/main" id="{F18B0623-115A-3641-53C2-10982E8D6100}"/>
                </a:ext>
              </a:extLst>
            </p:cNvPr>
            <p:cNvSpPr/>
            <p:nvPr/>
          </p:nvSpPr>
          <p:spPr>
            <a:xfrm>
              <a:off x="5297117" y="5142751"/>
              <a:ext cx="11570" cy="13178"/>
            </a:xfrm>
            <a:custGeom>
              <a:avLst/>
              <a:gdLst>
                <a:gd name="connsiteX0" fmla="*/ 11247 w 11570"/>
                <a:gd name="connsiteY0" fmla="*/ 0 h 13178"/>
                <a:gd name="connsiteX1" fmla="*/ 1371 w 11570"/>
                <a:gd name="connsiteY1" fmla="*/ 13179 h 13178"/>
                <a:gd name="connsiteX2" fmla="*/ 1377 w 11570"/>
                <a:gd name="connsiteY2" fmla="*/ 9933 h 13178"/>
                <a:gd name="connsiteX3" fmla="*/ 1405 w 11570"/>
                <a:gd name="connsiteY3" fmla="*/ 3320 h 13178"/>
                <a:gd name="connsiteX4" fmla="*/ 4652 w 11570"/>
                <a:gd name="connsiteY4" fmla="*/ 3286 h 13178"/>
                <a:gd name="connsiteX5" fmla="*/ 7989 w 11570"/>
                <a:gd name="connsiteY5" fmla="*/ 46 h 13178"/>
                <a:gd name="connsiteX6" fmla="*/ 11247 w 11570"/>
                <a:gd name="connsiteY6" fmla="*/ 0 h 1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70" h="13178">
                  <a:moveTo>
                    <a:pt x="11247" y="0"/>
                  </a:moveTo>
                  <a:cubicBezTo>
                    <a:pt x="13373" y="8453"/>
                    <a:pt x="4469" y="8641"/>
                    <a:pt x="1371" y="13179"/>
                  </a:cubicBezTo>
                  <a:cubicBezTo>
                    <a:pt x="1371" y="12099"/>
                    <a:pt x="1371" y="11013"/>
                    <a:pt x="1377" y="9933"/>
                  </a:cubicBezTo>
                  <a:cubicBezTo>
                    <a:pt x="-498" y="7721"/>
                    <a:pt x="-429" y="5515"/>
                    <a:pt x="1405" y="3320"/>
                  </a:cubicBezTo>
                  <a:cubicBezTo>
                    <a:pt x="2486" y="3286"/>
                    <a:pt x="3566" y="3275"/>
                    <a:pt x="4652" y="3286"/>
                  </a:cubicBezTo>
                  <a:cubicBezTo>
                    <a:pt x="5669" y="2109"/>
                    <a:pt x="7115" y="1372"/>
                    <a:pt x="7989" y="46"/>
                  </a:cubicBezTo>
                  <a:cubicBezTo>
                    <a:pt x="9069" y="23"/>
                    <a:pt x="10161" y="6"/>
                    <a:pt x="11247" y="0"/>
                  </a:cubicBezTo>
                  <a:close/>
                </a:path>
              </a:pathLst>
            </a:custGeom>
            <a:grpFill/>
            <a:ln w="5715" cap="flat">
              <a:noFill/>
              <a:prstDash val="solid"/>
              <a:miter/>
            </a:ln>
          </p:spPr>
          <p:txBody>
            <a:bodyPr rtlCol="0" anchor="ctr"/>
            <a:lstStyle/>
            <a:p>
              <a:endParaRPr lang="zh-CN" altLang="en-US"/>
            </a:p>
          </p:txBody>
        </p:sp>
        <p:sp>
          <p:nvSpPr>
            <p:cNvPr id="6482" name="任意多边形: 形状 6481">
              <a:extLst>
                <a:ext uri="{FF2B5EF4-FFF2-40B4-BE49-F238E27FC236}">
                  <a16:creationId xmlns:a16="http://schemas.microsoft.com/office/drawing/2014/main" id="{F3F43FB7-E14D-98A8-F85F-1FAD7249AC11}"/>
                </a:ext>
              </a:extLst>
            </p:cNvPr>
            <p:cNvSpPr/>
            <p:nvPr/>
          </p:nvSpPr>
          <p:spPr>
            <a:xfrm>
              <a:off x="5296007" y="5146077"/>
              <a:ext cx="2515" cy="6612"/>
            </a:xfrm>
            <a:custGeom>
              <a:avLst/>
              <a:gdLst>
                <a:gd name="connsiteX0" fmla="*/ 2515 w 2515"/>
                <a:gd name="connsiteY0" fmla="*/ 0 h 6612"/>
                <a:gd name="connsiteX1" fmla="*/ 2487 w 2515"/>
                <a:gd name="connsiteY1" fmla="*/ 6612 h 6612"/>
                <a:gd name="connsiteX2" fmla="*/ 2515 w 2515"/>
                <a:gd name="connsiteY2" fmla="*/ 0 h 6612"/>
              </a:gdLst>
              <a:ahLst/>
              <a:cxnLst>
                <a:cxn ang="0">
                  <a:pos x="connsiteX0" y="connsiteY0"/>
                </a:cxn>
                <a:cxn ang="0">
                  <a:pos x="connsiteX1" y="connsiteY1"/>
                </a:cxn>
                <a:cxn ang="0">
                  <a:pos x="connsiteX2" y="connsiteY2"/>
                </a:cxn>
              </a:cxnLst>
              <a:rect l="l" t="t" r="r" b="b"/>
              <a:pathLst>
                <a:path w="2515" h="6612">
                  <a:moveTo>
                    <a:pt x="2515" y="0"/>
                  </a:moveTo>
                  <a:cubicBezTo>
                    <a:pt x="2504" y="2206"/>
                    <a:pt x="2498" y="4406"/>
                    <a:pt x="2487" y="6612"/>
                  </a:cubicBezTo>
                  <a:cubicBezTo>
                    <a:pt x="-817" y="4389"/>
                    <a:pt x="-851" y="2189"/>
                    <a:pt x="2515" y="0"/>
                  </a:cubicBezTo>
                  <a:close/>
                </a:path>
              </a:pathLst>
            </a:custGeom>
            <a:grpFill/>
            <a:ln w="5715" cap="flat">
              <a:noFill/>
              <a:prstDash val="solid"/>
              <a:miter/>
            </a:ln>
          </p:spPr>
          <p:txBody>
            <a:bodyPr rtlCol="0" anchor="ctr"/>
            <a:lstStyle/>
            <a:p>
              <a:endParaRPr lang="zh-CN" altLang="en-US"/>
            </a:p>
          </p:txBody>
        </p:sp>
        <p:sp>
          <p:nvSpPr>
            <p:cNvPr id="6483" name="任意多边形: 形状 6482">
              <a:extLst>
                <a:ext uri="{FF2B5EF4-FFF2-40B4-BE49-F238E27FC236}">
                  <a16:creationId xmlns:a16="http://schemas.microsoft.com/office/drawing/2014/main" id="{87822CE1-8D95-E21A-E8CD-5BE1FBCFF7C2}"/>
                </a:ext>
              </a:extLst>
            </p:cNvPr>
            <p:cNvSpPr/>
            <p:nvPr/>
          </p:nvSpPr>
          <p:spPr>
            <a:xfrm>
              <a:off x="5301763" y="5142797"/>
              <a:ext cx="3337" cy="3240"/>
            </a:xfrm>
            <a:custGeom>
              <a:avLst/>
              <a:gdLst>
                <a:gd name="connsiteX0" fmla="*/ 3337 w 3337"/>
                <a:gd name="connsiteY0" fmla="*/ 0 h 3240"/>
                <a:gd name="connsiteX1" fmla="*/ 0 w 3337"/>
                <a:gd name="connsiteY1" fmla="*/ 3240 h 3240"/>
                <a:gd name="connsiteX2" fmla="*/ 3337 w 3337"/>
                <a:gd name="connsiteY2" fmla="*/ 0 h 3240"/>
              </a:gdLst>
              <a:ahLst/>
              <a:cxnLst>
                <a:cxn ang="0">
                  <a:pos x="connsiteX0" y="connsiteY0"/>
                </a:cxn>
                <a:cxn ang="0">
                  <a:pos x="connsiteX1" y="connsiteY1"/>
                </a:cxn>
                <a:cxn ang="0">
                  <a:pos x="connsiteX2" y="connsiteY2"/>
                </a:cxn>
              </a:cxnLst>
              <a:rect l="l" t="t" r="r" b="b"/>
              <a:pathLst>
                <a:path w="3337" h="3240">
                  <a:moveTo>
                    <a:pt x="3337" y="0"/>
                  </a:moveTo>
                  <a:cubicBezTo>
                    <a:pt x="2229" y="1080"/>
                    <a:pt x="1114" y="2160"/>
                    <a:pt x="0" y="3240"/>
                  </a:cubicBezTo>
                  <a:cubicBezTo>
                    <a:pt x="1114" y="2160"/>
                    <a:pt x="2223" y="1080"/>
                    <a:pt x="3337" y="0"/>
                  </a:cubicBezTo>
                  <a:close/>
                </a:path>
              </a:pathLst>
            </a:custGeom>
            <a:grpFill/>
            <a:ln w="5715" cap="flat">
              <a:noFill/>
              <a:prstDash val="solid"/>
              <a:miter/>
            </a:ln>
          </p:spPr>
          <p:txBody>
            <a:bodyPr rtlCol="0" anchor="ctr"/>
            <a:lstStyle/>
            <a:p>
              <a:endParaRPr lang="zh-CN" altLang="en-US"/>
            </a:p>
          </p:txBody>
        </p:sp>
        <p:sp>
          <p:nvSpPr>
            <p:cNvPr id="6484" name="任意多边形: 形状 6483">
              <a:extLst>
                <a:ext uri="{FF2B5EF4-FFF2-40B4-BE49-F238E27FC236}">
                  <a16:creationId xmlns:a16="http://schemas.microsoft.com/office/drawing/2014/main" id="{10A2689A-3730-CE43-7488-8B6A59FB5D40}"/>
                </a:ext>
              </a:extLst>
            </p:cNvPr>
            <p:cNvSpPr/>
            <p:nvPr/>
          </p:nvSpPr>
          <p:spPr>
            <a:xfrm>
              <a:off x="5274108" y="5170272"/>
              <a:ext cx="9837" cy="7668"/>
            </a:xfrm>
            <a:custGeom>
              <a:avLst/>
              <a:gdLst>
                <a:gd name="connsiteX0" fmla="*/ 0 w 9837"/>
                <a:gd name="connsiteY0" fmla="*/ 7323 h 7668"/>
                <a:gd name="connsiteX1" fmla="*/ 806 w 9837"/>
                <a:gd name="connsiteY1" fmla="*/ 4871 h 7668"/>
                <a:gd name="connsiteX2" fmla="*/ 8315 w 9837"/>
                <a:gd name="connsiteY2" fmla="*/ 59 h 7668"/>
                <a:gd name="connsiteX3" fmla="*/ 9824 w 9837"/>
                <a:gd name="connsiteY3" fmla="*/ 2270 h 7668"/>
                <a:gd name="connsiteX4" fmla="*/ 2760 w 9837"/>
                <a:gd name="connsiteY4" fmla="*/ 7614 h 7668"/>
                <a:gd name="connsiteX5" fmla="*/ 0 w 9837"/>
                <a:gd name="connsiteY5" fmla="*/ 7323 h 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37" h="7668">
                  <a:moveTo>
                    <a:pt x="0" y="7323"/>
                  </a:moveTo>
                  <a:cubicBezTo>
                    <a:pt x="463" y="5854"/>
                    <a:pt x="486" y="5231"/>
                    <a:pt x="806" y="4871"/>
                  </a:cubicBezTo>
                  <a:cubicBezTo>
                    <a:pt x="2863" y="2568"/>
                    <a:pt x="4560" y="-461"/>
                    <a:pt x="8315" y="59"/>
                  </a:cubicBezTo>
                  <a:cubicBezTo>
                    <a:pt x="8938" y="145"/>
                    <a:pt x="9967" y="1648"/>
                    <a:pt x="9824" y="2270"/>
                  </a:cubicBezTo>
                  <a:cubicBezTo>
                    <a:pt x="8990" y="5911"/>
                    <a:pt x="5544" y="6391"/>
                    <a:pt x="2760" y="7614"/>
                  </a:cubicBezTo>
                  <a:cubicBezTo>
                    <a:pt x="2372" y="7780"/>
                    <a:pt x="1800" y="7529"/>
                    <a:pt x="0" y="7323"/>
                  </a:cubicBezTo>
                  <a:close/>
                </a:path>
              </a:pathLst>
            </a:custGeom>
            <a:grpFill/>
            <a:ln w="5715" cap="flat">
              <a:noFill/>
              <a:prstDash val="solid"/>
              <a:miter/>
            </a:ln>
          </p:spPr>
          <p:txBody>
            <a:bodyPr rtlCol="0" anchor="ctr"/>
            <a:lstStyle/>
            <a:p>
              <a:endParaRPr lang="zh-CN" altLang="en-US"/>
            </a:p>
          </p:txBody>
        </p:sp>
        <p:sp>
          <p:nvSpPr>
            <p:cNvPr id="6485" name="任意多边形: 形状 6484">
              <a:extLst>
                <a:ext uri="{FF2B5EF4-FFF2-40B4-BE49-F238E27FC236}">
                  <a16:creationId xmlns:a16="http://schemas.microsoft.com/office/drawing/2014/main" id="{E409735C-A750-F7EE-9F6A-84C1A5CC14C1}"/>
                </a:ext>
              </a:extLst>
            </p:cNvPr>
            <p:cNvSpPr/>
            <p:nvPr/>
          </p:nvSpPr>
          <p:spPr>
            <a:xfrm>
              <a:off x="5445812" y="5344291"/>
              <a:ext cx="59902" cy="117574"/>
            </a:xfrm>
            <a:custGeom>
              <a:avLst/>
              <a:gdLst>
                <a:gd name="connsiteX0" fmla="*/ 59868 w 59902"/>
                <a:gd name="connsiteY0" fmla="*/ 2457 h 117574"/>
                <a:gd name="connsiteX1" fmla="*/ 43209 w 59902"/>
                <a:gd name="connsiteY1" fmla="*/ 24106 h 117574"/>
                <a:gd name="connsiteX2" fmla="*/ 53313 w 59902"/>
                <a:gd name="connsiteY2" fmla="*/ 22111 h 117574"/>
                <a:gd name="connsiteX3" fmla="*/ 56691 w 59902"/>
                <a:gd name="connsiteY3" fmla="*/ 28798 h 117574"/>
                <a:gd name="connsiteX4" fmla="*/ 57731 w 59902"/>
                <a:gd name="connsiteY4" fmla="*/ 31324 h 117574"/>
                <a:gd name="connsiteX5" fmla="*/ 57325 w 59902"/>
                <a:gd name="connsiteY5" fmla="*/ 32741 h 117574"/>
                <a:gd name="connsiteX6" fmla="*/ 54553 w 59902"/>
                <a:gd name="connsiteY6" fmla="*/ 36124 h 117574"/>
                <a:gd name="connsiteX7" fmla="*/ 50336 w 59902"/>
                <a:gd name="connsiteY7" fmla="*/ 37393 h 117574"/>
                <a:gd name="connsiteX8" fmla="*/ 41346 w 59902"/>
                <a:gd name="connsiteY8" fmla="*/ 40274 h 117574"/>
                <a:gd name="connsiteX9" fmla="*/ 52490 w 59902"/>
                <a:gd name="connsiteY9" fmla="*/ 37462 h 117574"/>
                <a:gd name="connsiteX10" fmla="*/ 59902 w 59902"/>
                <a:gd name="connsiteY10" fmla="*/ 41897 h 117574"/>
                <a:gd name="connsiteX11" fmla="*/ 53033 w 59902"/>
                <a:gd name="connsiteY11" fmla="*/ 70049 h 117574"/>
                <a:gd name="connsiteX12" fmla="*/ 45781 w 59902"/>
                <a:gd name="connsiteY12" fmla="*/ 74249 h 117574"/>
                <a:gd name="connsiteX13" fmla="*/ 31545 w 59902"/>
                <a:gd name="connsiteY13" fmla="*/ 74283 h 117574"/>
                <a:gd name="connsiteX14" fmla="*/ 30304 w 59902"/>
                <a:gd name="connsiteY14" fmla="*/ 87977 h 117574"/>
                <a:gd name="connsiteX15" fmla="*/ 27167 w 59902"/>
                <a:gd name="connsiteY15" fmla="*/ 91428 h 117574"/>
                <a:gd name="connsiteX16" fmla="*/ 695 w 59902"/>
                <a:gd name="connsiteY16" fmla="*/ 117574 h 117574"/>
                <a:gd name="connsiteX17" fmla="*/ 272 w 59902"/>
                <a:gd name="connsiteY17" fmla="*/ 107876 h 117574"/>
                <a:gd name="connsiteX18" fmla="*/ 9410 w 59902"/>
                <a:gd name="connsiteY18" fmla="*/ 96046 h 117574"/>
                <a:gd name="connsiteX19" fmla="*/ 24824 w 59902"/>
                <a:gd name="connsiteY19" fmla="*/ 87673 h 117574"/>
                <a:gd name="connsiteX20" fmla="*/ 10565 w 59902"/>
                <a:gd name="connsiteY20" fmla="*/ 81421 h 117574"/>
                <a:gd name="connsiteX21" fmla="*/ 18417 w 59902"/>
                <a:gd name="connsiteY21" fmla="*/ 53287 h 117574"/>
                <a:gd name="connsiteX22" fmla="*/ 22006 w 59902"/>
                <a:gd name="connsiteY22" fmla="*/ 50532 h 117574"/>
                <a:gd name="connsiteX23" fmla="*/ 23961 w 59902"/>
                <a:gd name="connsiteY23" fmla="*/ 54875 h 117574"/>
                <a:gd name="connsiteX24" fmla="*/ 27538 w 59902"/>
                <a:gd name="connsiteY24" fmla="*/ 59373 h 117574"/>
                <a:gd name="connsiteX25" fmla="*/ 31390 w 59902"/>
                <a:gd name="connsiteY25" fmla="*/ 55115 h 117574"/>
                <a:gd name="connsiteX26" fmla="*/ 26995 w 59902"/>
                <a:gd name="connsiteY26" fmla="*/ 41914 h 117574"/>
                <a:gd name="connsiteX27" fmla="*/ 27007 w 59902"/>
                <a:gd name="connsiteY27" fmla="*/ 41914 h 117574"/>
                <a:gd name="connsiteX28" fmla="*/ 38625 w 59902"/>
                <a:gd name="connsiteY28" fmla="*/ 12733 h 117574"/>
                <a:gd name="connsiteX29" fmla="*/ 59868 w 59902"/>
                <a:gd name="connsiteY29" fmla="*/ 2457 h 11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9902" h="117574">
                  <a:moveTo>
                    <a:pt x="59868" y="2457"/>
                  </a:moveTo>
                  <a:cubicBezTo>
                    <a:pt x="54342" y="9641"/>
                    <a:pt x="48815" y="16819"/>
                    <a:pt x="43209" y="24106"/>
                  </a:cubicBezTo>
                  <a:cubicBezTo>
                    <a:pt x="47095" y="27026"/>
                    <a:pt x="49953" y="23071"/>
                    <a:pt x="53313" y="22111"/>
                  </a:cubicBezTo>
                  <a:cubicBezTo>
                    <a:pt x="56011" y="23546"/>
                    <a:pt x="56599" y="26049"/>
                    <a:pt x="56691" y="28798"/>
                  </a:cubicBezTo>
                  <a:cubicBezTo>
                    <a:pt x="57451" y="29575"/>
                    <a:pt x="57794" y="30415"/>
                    <a:pt x="57731" y="31324"/>
                  </a:cubicBezTo>
                  <a:cubicBezTo>
                    <a:pt x="57662" y="32267"/>
                    <a:pt x="57525" y="32735"/>
                    <a:pt x="57325" y="32741"/>
                  </a:cubicBezTo>
                  <a:cubicBezTo>
                    <a:pt x="56668" y="34090"/>
                    <a:pt x="55736" y="35210"/>
                    <a:pt x="54553" y="36124"/>
                  </a:cubicBezTo>
                  <a:cubicBezTo>
                    <a:pt x="53181" y="36662"/>
                    <a:pt x="51770" y="37079"/>
                    <a:pt x="50336" y="37393"/>
                  </a:cubicBezTo>
                  <a:cubicBezTo>
                    <a:pt x="47307" y="38204"/>
                    <a:pt x="44455" y="39668"/>
                    <a:pt x="41346" y="40274"/>
                  </a:cubicBezTo>
                  <a:cubicBezTo>
                    <a:pt x="45203" y="40011"/>
                    <a:pt x="48638" y="37759"/>
                    <a:pt x="52490" y="37462"/>
                  </a:cubicBezTo>
                  <a:cubicBezTo>
                    <a:pt x="55816" y="37507"/>
                    <a:pt x="57851" y="39719"/>
                    <a:pt x="59902" y="41897"/>
                  </a:cubicBezTo>
                  <a:cubicBezTo>
                    <a:pt x="56216" y="50943"/>
                    <a:pt x="53993" y="60299"/>
                    <a:pt x="53033" y="70049"/>
                  </a:cubicBezTo>
                  <a:cubicBezTo>
                    <a:pt x="52667" y="73763"/>
                    <a:pt x="51667" y="77752"/>
                    <a:pt x="45781" y="74249"/>
                  </a:cubicBezTo>
                  <a:cubicBezTo>
                    <a:pt x="41500" y="71700"/>
                    <a:pt x="36471" y="84565"/>
                    <a:pt x="31545" y="74283"/>
                  </a:cubicBezTo>
                  <a:cubicBezTo>
                    <a:pt x="29207" y="78673"/>
                    <a:pt x="27584" y="83130"/>
                    <a:pt x="30304" y="87977"/>
                  </a:cubicBezTo>
                  <a:cubicBezTo>
                    <a:pt x="29219" y="89120"/>
                    <a:pt x="27321" y="90165"/>
                    <a:pt x="27167" y="91428"/>
                  </a:cubicBezTo>
                  <a:cubicBezTo>
                    <a:pt x="25229" y="107213"/>
                    <a:pt x="12834" y="112237"/>
                    <a:pt x="695" y="117574"/>
                  </a:cubicBezTo>
                  <a:cubicBezTo>
                    <a:pt x="581" y="114334"/>
                    <a:pt x="861" y="111025"/>
                    <a:pt x="272" y="107876"/>
                  </a:cubicBezTo>
                  <a:cubicBezTo>
                    <a:pt x="-1139" y="100304"/>
                    <a:pt x="3095" y="96298"/>
                    <a:pt x="9410" y="96046"/>
                  </a:cubicBezTo>
                  <a:cubicBezTo>
                    <a:pt x="15800" y="95795"/>
                    <a:pt x="18509" y="91548"/>
                    <a:pt x="24824" y="87673"/>
                  </a:cubicBezTo>
                  <a:cubicBezTo>
                    <a:pt x="17148" y="88045"/>
                    <a:pt x="13782" y="84873"/>
                    <a:pt x="10565" y="81421"/>
                  </a:cubicBezTo>
                  <a:cubicBezTo>
                    <a:pt x="13165" y="72037"/>
                    <a:pt x="15708" y="62642"/>
                    <a:pt x="18417" y="53287"/>
                  </a:cubicBezTo>
                  <a:cubicBezTo>
                    <a:pt x="18863" y="51755"/>
                    <a:pt x="20155" y="50246"/>
                    <a:pt x="22006" y="50532"/>
                  </a:cubicBezTo>
                  <a:cubicBezTo>
                    <a:pt x="24538" y="50926"/>
                    <a:pt x="25595" y="52241"/>
                    <a:pt x="23961" y="54875"/>
                  </a:cubicBezTo>
                  <a:cubicBezTo>
                    <a:pt x="21212" y="59304"/>
                    <a:pt x="25595" y="59030"/>
                    <a:pt x="27538" y="59373"/>
                  </a:cubicBezTo>
                  <a:cubicBezTo>
                    <a:pt x="30310" y="59864"/>
                    <a:pt x="31327" y="56967"/>
                    <a:pt x="31390" y="55115"/>
                  </a:cubicBezTo>
                  <a:cubicBezTo>
                    <a:pt x="31556" y="50298"/>
                    <a:pt x="31305" y="45354"/>
                    <a:pt x="26995" y="41914"/>
                  </a:cubicBezTo>
                  <a:lnTo>
                    <a:pt x="27007" y="41914"/>
                  </a:lnTo>
                  <a:cubicBezTo>
                    <a:pt x="32882" y="32987"/>
                    <a:pt x="36854" y="23551"/>
                    <a:pt x="38625" y="12733"/>
                  </a:cubicBezTo>
                  <a:cubicBezTo>
                    <a:pt x="40712" y="-46"/>
                    <a:pt x="47375" y="-2658"/>
                    <a:pt x="59868" y="2457"/>
                  </a:cubicBezTo>
                  <a:close/>
                </a:path>
              </a:pathLst>
            </a:custGeom>
            <a:grpFill/>
            <a:ln w="5715" cap="flat">
              <a:noFill/>
              <a:prstDash val="solid"/>
              <a:miter/>
            </a:ln>
          </p:spPr>
          <p:txBody>
            <a:bodyPr rtlCol="0" anchor="ctr"/>
            <a:lstStyle/>
            <a:p>
              <a:endParaRPr lang="zh-CN" altLang="en-US"/>
            </a:p>
          </p:txBody>
        </p:sp>
        <p:sp>
          <p:nvSpPr>
            <p:cNvPr id="6486" name="任意多边形: 形状 6485">
              <a:extLst>
                <a:ext uri="{FF2B5EF4-FFF2-40B4-BE49-F238E27FC236}">
                  <a16:creationId xmlns:a16="http://schemas.microsoft.com/office/drawing/2014/main" id="{B5E6B89F-BCCB-8EBE-57D0-7EC42C321AB8}"/>
                </a:ext>
              </a:extLst>
            </p:cNvPr>
            <p:cNvSpPr/>
            <p:nvPr/>
          </p:nvSpPr>
          <p:spPr>
            <a:xfrm>
              <a:off x="5464890" y="5170166"/>
              <a:ext cx="46931" cy="91401"/>
            </a:xfrm>
            <a:custGeom>
              <a:avLst/>
              <a:gdLst>
                <a:gd name="connsiteX0" fmla="*/ 21079 w 46931"/>
                <a:gd name="connsiteY0" fmla="*/ 77884 h 91401"/>
                <a:gd name="connsiteX1" fmla="*/ 14495 w 46931"/>
                <a:gd name="connsiteY1" fmla="*/ 81124 h 91401"/>
                <a:gd name="connsiteX2" fmla="*/ 11220 w 46931"/>
                <a:gd name="connsiteY2" fmla="*/ 81199 h 91401"/>
                <a:gd name="connsiteX3" fmla="*/ 13769 w 46931"/>
                <a:gd name="connsiteY3" fmla="*/ 85919 h 91401"/>
                <a:gd name="connsiteX4" fmla="*/ 17781 w 46931"/>
                <a:gd name="connsiteY4" fmla="*/ 91040 h 91401"/>
                <a:gd name="connsiteX5" fmla="*/ 1356 w 46931"/>
                <a:gd name="connsiteY5" fmla="*/ 84462 h 91401"/>
                <a:gd name="connsiteX6" fmla="*/ 13 w 46931"/>
                <a:gd name="connsiteY6" fmla="*/ 80890 h 91401"/>
                <a:gd name="connsiteX7" fmla="*/ 310 w 46931"/>
                <a:gd name="connsiteY7" fmla="*/ 69009 h 91401"/>
                <a:gd name="connsiteX8" fmla="*/ 3305 w 46931"/>
                <a:gd name="connsiteY8" fmla="*/ 66128 h 91401"/>
                <a:gd name="connsiteX9" fmla="*/ 11306 w 46931"/>
                <a:gd name="connsiteY9" fmla="*/ 63791 h 91401"/>
                <a:gd name="connsiteX10" fmla="*/ 8254 w 46931"/>
                <a:gd name="connsiteY10" fmla="*/ 62494 h 91401"/>
                <a:gd name="connsiteX11" fmla="*/ 6603 w 46931"/>
                <a:gd name="connsiteY11" fmla="*/ 58813 h 91401"/>
                <a:gd name="connsiteX12" fmla="*/ 8311 w 46931"/>
                <a:gd name="connsiteY12" fmla="*/ 52669 h 91401"/>
                <a:gd name="connsiteX13" fmla="*/ 19473 w 46931"/>
                <a:gd name="connsiteY13" fmla="*/ 14104 h 91401"/>
                <a:gd name="connsiteX14" fmla="*/ 24371 w 46931"/>
                <a:gd name="connsiteY14" fmla="*/ 2223 h 91401"/>
                <a:gd name="connsiteX15" fmla="*/ 37584 w 46931"/>
                <a:gd name="connsiteY15" fmla="*/ 11196 h 91401"/>
                <a:gd name="connsiteX16" fmla="*/ 46310 w 46931"/>
                <a:gd name="connsiteY16" fmla="*/ 0 h 91401"/>
                <a:gd name="connsiteX17" fmla="*/ 40773 w 46931"/>
                <a:gd name="connsiteY17" fmla="*/ 15470 h 91401"/>
                <a:gd name="connsiteX18" fmla="*/ 34235 w 46931"/>
                <a:gd name="connsiteY18" fmla="*/ 18648 h 91401"/>
                <a:gd name="connsiteX19" fmla="*/ 27645 w 46931"/>
                <a:gd name="connsiteY19" fmla="*/ 21951 h 91401"/>
                <a:gd name="connsiteX20" fmla="*/ 24388 w 46931"/>
                <a:gd name="connsiteY20" fmla="*/ 41696 h 91401"/>
                <a:gd name="connsiteX21" fmla="*/ 24371 w 46931"/>
                <a:gd name="connsiteY21" fmla="*/ 41691 h 91401"/>
                <a:gd name="connsiteX22" fmla="*/ 21159 w 46931"/>
                <a:gd name="connsiteY22" fmla="*/ 44954 h 91401"/>
                <a:gd name="connsiteX23" fmla="*/ 19073 w 46931"/>
                <a:gd name="connsiteY23" fmla="*/ 48480 h 91401"/>
                <a:gd name="connsiteX24" fmla="*/ 24382 w 46931"/>
                <a:gd name="connsiteY24" fmla="*/ 48274 h 91401"/>
                <a:gd name="connsiteX25" fmla="*/ 27828 w 46931"/>
                <a:gd name="connsiteY25" fmla="*/ 61025 h 91401"/>
                <a:gd name="connsiteX26" fmla="*/ 30943 w 46931"/>
                <a:gd name="connsiteY26" fmla="*/ 68014 h 91401"/>
                <a:gd name="connsiteX27" fmla="*/ 30903 w 46931"/>
                <a:gd name="connsiteY27" fmla="*/ 74592 h 91401"/>
                <a:gd name="connsiteX28" fmla="*/ 21079 w 46931"/>
                <a:gd name="connsiteY28" fmla="*/ 77884 h 9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6931" h="91401">
                  <a:moveTo>
                    <a:pt x="21079" y="77884"/>
                  </a:moveTo>
                  <a:cubicBezTo>
                    <a:pt x="18884" y="78964"/>
                    <a:pt x="16690" y="80044"/>
                    <a:pt x="14495" y="81124"/>
                  </a:cubicBezTo>
                  <a:cubicBezTo>
                    <a:pt x="13381" y="80004"/>
                    <a:pt x="12289" y="80027"/>
                    <a:pt x="11220" y="81199"/>
                  </a:cubicBezTo>
                  <a:cubicBezTo>
                    <a:pt x="11380" y="83165"/>
                    <a:pt x="11175" y="85651"/>
                    <a:pt x="13769" y="85919"/>
                  </a:cubicBezTo>
                  <a:cubicBezTo>
                    <a:pt x="17175" y="86274"/>
                    <a:pt x="17787" y="88285"/>
                    <a:pt x="17781" y="91040"/>
                  </a:cubicBezTo>
                  <a:cubicBezTo>
                    <a:pt x="10546" y="93234"/>
                    <a:pt x="7597" y="84742"/>
                    <a:pt x="1356" y="84462"/>
                  </a:cubicBezTo>
                  <a:cubicBezTo>
                    <a:pt x="356" y="83479"/>
                    <a:pt x="-84" y="82285"/>
                    <a:pt x="13" y="80890"/>
                  </a:cubicBezTo>
                  <a:cubicBezTo>
                    <a:pt x="1379" y="76975"/>
                    <a:pt x="265" y="72986"/>
                    <a:pt x="310" y="69009"/>
                  </a:cubicBezTo>
                  <a:cubicBezTo>
                    <a:pt x="893" y="67614"/>
                    <a:pt x="1911" y="66688"/>
                    <a:pt x="3305" y="66128"/>
                  </a:cubicBezTo>
                  <a:cubicBezTo>
                    <a:pt x="5654" y="64202"/>
                    <a:pt x="9700" y="68220"/>
                    <a:pt x="11306" y="63791"/>
                  </a:cubicBezTo>
                  <a:cubicBezTo>
                    <a:pt x="10277" y="63431"/>
                    <a:pt x="9271" y="63008"/>
                    <a:pt x="8254" y="62494"/>
                  </a:cubicBezTo>
                  <a:cubicBezTo>
                    <a:pt x="7197" y="61470"/>
                    <a:pt x="6688" y="60247"/>
                    <a:pt x="6603" y="58813"/>
                  </a:cubicBezTo>
                  <a:cubicBezTo>
                    <a:pt x="6911" y="56681"/>
                    <a:pt x="7671" y="54693"/>
                    <a:pt x="8311" y="52669"/>
                  </a:cubicBezTo>
                  <a:cubicBezTo>
                    <a:pt x="6500" y="38205"/>
                    <a:pt x="12563" y="26032"/>
                    <a:pt x="19473" y="14104"/>
                  </a:cubicBezTo>
                  <a:cubicBezTo>
                    <a:pt x="28188" y="13076"/>
                    <a:pt x="27651" y="8213"/>
                    <a:pt x="24371" y="2223"/>
                  </a:cubicBezTo>
                  <a:cubicBezTo>
                    <a:pt x="32617" y="1034"/>
                    <a:pt x="32617" y="1034"/>
                    <a:pt x="37584" y="11196"/>
                  </a:cubicBezTo>
                  <a:cubicBezTo>
                    <a:pt x="45476" y="11350"/>
                    <a:pt x="39698" y="851"/>
                    <a:pt x="46310" y="0"/>
                  </a:cubicBezTo>
                  <a:cubicBezTo>
                    <a:pt x="47533" y="10218"/>
                    <a:pt x="47533" y="10218"/>
                    <a:pt x="40773" y="15470"/>
                  </a:cubicBezTo>
                  <a:cubicBezTo>
                    <a:pt x="38595" y="16528"/>
                    <a:pt x="36412" y="17591"/>
                    <a:pt x="34235" y="18648"/>
                  </a:cubicBezTo>
                  <a:cubicBezTo>
                    <a:pt x="32640" y="20951"/>
                    <a:pt x="28937" y="19048"/>
                    <a:pt x="27645" y="21951"/>
                  </a:cubicBezTo>
                  <a:cubicBezTo>
                    <a:pt x="24736" y="28232"/>
                    <a:pt x="16090" y="33564"/>
                    <a:pt x="24388" y="41696"/>
                  </a:cubicBezTo>
                  <a:lnTo>
                    <a:pt x="24371" y="41691"/>
                  </a:lnTo>
                  <a:cubicBezTo>
                    <a:pt x="23308" y="42788"/>
                    <a:pt x="22319" y="43977"/>
                    <a:pt x="21159" y="44954"/>
                  </a:cubicBezTo>
                  <a:cubicBezTo>
                    <a:pt x="19993" y="45937"/>
                    <a:pt x="18233" y="47086"/>
                    <a:pt x="19073" y="48480"/>
                  </a:cubicBezTo>
                  <a:cubicBezTo>
                    <a:pt x="20604" y="51018"/>
                    <a:pt x="22576" y="48417"/>
                    <a:pt x="24382" y="48274"/>
                  </a:cubicBezTo>
                  <a:cubicBezTo>
                    <a:pt x="28148" y="51841"/>
                    <a:pt x="30446" y="56544"/>
                    <a:pt x="27828" y="61025"/>
                  </a:cubicBezTo>
                  <a:cubicBezTo>
                    <a:pt x="24976" y="65905"/>
                    <a:pt x="30034" y="65705"/>
                    <a:pt x="30943" y="68014"/>
                  </a:cubicBezTo>
                  <a:cubicBezTo>
                    <a:pt x="30931" y="70209"/>
                    <a:pt x="30920" y="72403"/>
                    <a:pt x="30903" y="74592"/>
                  </a:cubicBezTo>
                  <a:cubicBezTo>
                    <a:pt x="28040" y="76941"/>
                    <a:pt x="24673" y="77747"/>
                    <a:pt x="21079" y="77884"/>
                  </a:cubicBezTo>
                  <a:close/>
                </a:path>
              </a:pathLst>
            </a:custGeom>
            <a:grpFill/>
            <a:ln w="5715" cap="flat">
              <a:noFill/>
              <a:prstDash val="solid"/>
              <a:miter/>
            </a:ln>
          </p:spPr>
          <p:txBody>
            <a:bodyPr rtlCol="0" anchor="ctr"/>
            <a:lstStyle/>
            <a:p>
              <a:endParaRPr lang="zh-CN" altLang="en-US"/>
            </a:p>
          </p:txBody>
        </p:sp>
        <p:sp>
          <p:nvSpPr>
            <p:cNvPr id="6487" name="任意多边形: 形状 6486">
              <a:extLst>
                <a:ext uri="{FF2B5EF4-FFF2-40B4-BE49-F238E27FC236}">
                  <a16:creationId xmlns:a16="http://schemas.microsoft.com/office/drawing/2014/main" id="{45FBF5D6-67D7-ED42-CFC0-5EEF35521679}"/>
                </a:ext>
              </a:extLst>
            </p:cNvPr>
            <p:cNvSpPr/>
            <p:nvPr/>
          </p:nvSpPr>
          <p:spPr>
            <a:xfrm>
              <a:off x="5411845" y="5236146"/>
              <a:ext cx="55216" cy="43509"/>
            </a:xfrm>
            <a:custGeom>
              <a:avLst/>
              <a:gdLst>
                <a:gd name="connsiteX0" fmla="*/ 54447 w 55216"/>
                <a:gd name="connsiteY0" fmla="*/ 15179 h 43509"/>
                <a:gd name="connsiteX1" fmla="*/ 54401 w 55216"/>
                <a:gd name="connsiteY1" fmla="*/ 18476 h 43509"/>
                <a:gd name="connsiteX2" fmla="*/ 47452 w 55216"/>
                <a:gd name="connsiteY2" fmla="*/ 11933 h 43509"/>
                <a:gd name="connsiteX3" fmla="*/ 41685 w 55216"/>
                <a:gd name="connsiteY3" fmla="*/ 12744 h 43509"/>
                <a:gd name="connsiteX4" fmla="*/ 35867 w 55216"/>
                <a:gd name="connsiteY4" fmla="*/ 16762 h 43509"/>
                <a:gd name="connsiteX5" fmla="*/ 14642 w 55216"/>
                <a:gd name="connsiteY5" fmla="*/ 39467 h 43509"/>
                <a:gd name="connsiteX6" fmla="*/ 8293 w 55216"/>
                <a:gd name="connsiteY6" fmla="*/ 41462 h 43509"/>
                <a:gd name="connsiteX7" fmla="*/ 0 w 55216"/>
                <a:gd name="connsiteY7" fmla="*/ 31752 h 43509"/>
                <a:gd name="connsiteX8" fmla="*/ 16431 w 55216"/>
                <a:gd name="connsiteY8" fmla="*/ 19733 h 43509"/>
                <a:gd name="connsiteX9" fmla="*/ 18237 w 55216"/>
                <a:gd name="connsiteY9" fmla="*/ 17933 h 43509"/>
                <a:gd name="connsiteX10" fmla="*/ 16356 w 55216"/>
                <a:gd name="connsiteY10" fmla="*/ 19751 h 43509"/>
                <a:gd name="connsiteX11" fmla="*/ 10350 w 55216"/>
                <a:gd name="connsiteY11" fmla="*/ 13613 h 43509"/>
                <a:gd name="connsiteX12" fmla="*/ 11642 w 55216"/>
                <a:gd name="connsiteY12" fmla="*/ 11898 h 43509"/>
                <a:gd name="connsiteX13" fmla="*/ 18208 w 55216"/>
                <a:gd name="connsiteY13" fmla="*/ 8623 h 43509"/>
                <a:gd name="connsiteX14" fmla="*/ 48360 w 55216"/>
                <a:gd name="connsiteY14" fmla="*/ 11 h 43509"/>
                <a:gd name="connsiteX15" fmla="*/ 52184 w 55216"/>
                <a:gd name="connsiteY15" fmla="*/ 2223 h 43509"/>
                <a:gd name="connsiteX16" fmla="*/ 54447 w 55216"/>
                <a:gd name="connsiteY16" fmla="*/ 15179 h 43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216" h="43509">
                  <a:moveTo>
                    <a:pt x="54447" y="15179"/>
                  </a:moveTo>
                  <a:cubicBezTo>
                    <a:pt x="54430" y="16276"/>
                    <a:pt x="54418" y="17379"/>
                    <a:pt x="54401" y="18476"/>
                  </a:cubicBezTo>
                  <a:cubicBezTo>
                    <a:pt x="51252" y="17173"/>
                    <a:pt x="49423" y="14550"/>
                    <a:pt x="47452" y="11933"/>
                  </a:cubicBezTo>
                  <a:cubicBezTo>
                    <a:pt x="45371" y="9178"/>
                    <a:pt x="42811" y="8944"/>
                    <a:pt x="41685" y="12744"/>
                  </a:cubicBezTo>
                  <a:cubicBezTo>
                    <a:pt x="40742" y="15944"/>
                    <a:pt x="38885" y="16619"/>
                    <a:pt x="35867" y="16762"/>
                  </a:cubicBezTo>
                  <a:cubicBezTo>
                    <a:pt x="21517" y="17436"/>
                    <a:pt x="15825" y="26214"/>
                    <a:pt x="14642" y="39467"/>
                  </a:cubicBezTo>
                  <a:cubicBezTo>
                    <a:pt x="14248" y="43919"/>
                    <a:pt x="11693" y="44857"/>
                    <a:pt x="8293" y="41462"/>
                  </a:cubicBezTo>
                  <a:cubicBezTo>
                    <a:pt x="3801" y="39702"/>
                    <a:pt x="326" y="37073"/>
                    <a:pt x="0" y="31752"/>
                  </a:cubicBezTo>
                  <a:cubicBezTo>
                    <a:pt x="2372" y="23505"/>
                    <a:pt x="8973" y="21014"/>
                    <a:pt x="16431" y="19733"/>
                  </a:cubicBezTo>
                  <a:cubicBezTo>
                    <a:pt x="17185" y="19305"/>
                    <a:pt x="17911" y="18819"/>
                    <a:pt x="18237" y="17933"/>
                  </a:cubicBezTo>
                  <a:cubicBezTo>
                    <a:pt x="17888" y="18728"/>
                    <a:pt x="17259" y="19333"/>
                    <a:pt x="16356" y="19751"/>
                  </a:cubicBezTo>
                  <a:cubicBezTo>
                    <a:pt x="11733" y="20265"/>
                    <a:pt x="9744" y="18207"/>
                    <a:pt x="10350" y="13613"/>
                  </a:cubicBezTo>
                  <a:cubicBezTo>
                    <a:pt x="10779" y="13041"/>
                    <a:pt x="11213" y="12470"/>
                    <a:pt x="11642" y="11898"/>
                  </a:cubicBezTo>
                  <a:cubicBezTo>
                    <a:pt x="13830" y="10807"/>
                    <a:pt x="16019" y="9715"/>
                    <a:pt x="18208" y="8623"/>
                  </a:cubicBezTo>
                  <a:cubicBezTo>
                    <a:pt x="30438" y="13413"/>
                    <a:pt x="37353" y="-446"/>
                    <a:pt x="48360" y="11"/>
                  </a:cubicBezTo>
                  <a:cubicBezTo>
                    <a:pt x="49869" y="342"/>
                    <a:pt x="51138" y="1085"/>
                    <a:pt x="52184" y="2223"/>
                  </a:cubicBezTo>
                  <a:cubicBezTo>
                    <a:pt x="53052" y="6520"/>
                    <a:pt x="56813" y="10321"/>
                    <a:pt x="54447" y="15179"/>
                  </a:cubicBezTo>
                  <a:close/>
                </a:path>
              </a:pathLst>
            </a:custGeom>
            <a:grpFill/>
            <a:ln w="5715" cap="flat">
              <a:noFill/>
              <a:prstDash val="solid"/>
              <a:miter/>
            </a:ln>
          </p:spPr>
          <p:txBody>
            <a:bodyPr rtlCol="0" anchor="ctr"/>
            <a:lstStyle/>
            <a:p>
              <a:endParaRPr lang="zh-CN" altLang="en-US"/>
            </a:p>
          </p:txBody>
        </p:sp>
        <p:sp>
          <p:nvSpPr>
            <p:cNvPr id="6488" name="任意多边形: 形状 6487">
              <a:extLst>
                <a:ext uri="{FF2B5EF4-FFF2-40B4-BE49-F238E27FC236}">
                  <a16:creationId xmlns:a16="http://schemas.microsoft.com/office/drawing/2014/main" id="{5B54538E-65DA-74EF-C508-BC1901AC036F}"/>
                </a:ext>
              </a:extLst>
            </p:cNvPr>
            <p:cNvSpPr/>
            <p:nvPr/>
          </p:nvSpPr>
          <p:spPr>
            <a:xfrm>
              <a:off x="5388401" y="5265352"/>
              <a:ext cx="31736" cy="28749"/>
            </a:xfrm>
            <a:custGeom>
              <a:avLst/>
              <a:gdLst>
                <a:gd name="connsiteX0" fmla="*/ 25205 w 31736"/>
                <a:gd name="connsiteY0" fmla="*/ 2449 h 28749"/>
                <a:gd name="connsiteX1" fmla="*/ 31737 w 31736"/>
                <a:gd name="connsiteY1" fmla="*/ 12261 h 28749"/>
                <a:gd name="connsiteX2" fmla="*/ 20530 w 31736"/>
                <a:gd name="connsiteY2" fmla="*/ 21183 h 28749"/>
                <a:gd name="connsiteX3" fmla="*/ 8780 w 31736"/>
                <a:gd name="connsiteY3" fmla="*/ 28749 h 28749"/>
                <a:gd name="connsiteX4" fmla="*/ 7642 w 31736"/>
                <a:gd name="connsiteY4" fmla="*/ 23063 h 28749"/>
                <a:gd name="connsiteX5" fmla="*/ 2184 w 31736"/>
                <a:gd name="connsiteY5" fmla="*/ 12319 h 28749"/>
                <a:gd name="connsiteX6" fmla="*/ 3556 w 31736"/>
                <a:gd name="connsiteY6" fmla="*/ 12587 h 28749"/>
                <a:gd name="connsiteX7" fmla="*/ 4356 w 31736"/>
                <a:gd name="connsiteY7" fmla="*/ 13730 h 28749"/>
                <a:gd name="connsiteX8" fmla="*/ 5528 w 31736"/>
                <a:gd name="connsiteY8" fmla="*/ 12947 h 28749"/>
                <a:gd name="connsiteX9" fmla="*/ 5305 w 31736"/>
                <a:gd name="connsiteY9" fmla="*/ 10187 h 28749"/>
                <a:gd name="connsiteX10" fmla="*/ 7471 w 31736"/>
                <a:gd name="connsiteY10" fmla="*/ 7278 h 28749"/>
                <a:gd name="connsiteX11" fmla="*/ 21656 w 31736"/>
                <a:gd name="connsiteY11" fmla="*/ 94 h 28749"/>
                <a:gd name="connsiteX12" fmla="*/ 25205 w 31736"/>
                <a:gd name="connsiteY12" fmla="*/ 2449 h 28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36" h="28749">
                  <a:moveTo>
                    <a:pt x="25205" y="2449"/>
                  </a:moveTo>
                  <a:cubicBezTo>
                    <a:pt x="27382" y="5718"/>
                    <a:pt x="29559" y="8993"/>
                    <a:pt x="31737" y="12261"/>
                  </a:cubicBezTo>
                  <a:cubicBezTo>
                    <a:pt x="27342" y="14393"/>
                    <a:pt x="23244" y="16685"/>
                    <a:pt x="20530" y="21183"/>
                  </a:cubicBezTo>
                  <a:cubicBezTo>
                    <a:pt x="17964" y="25429"/>
                    <a:pt x="14295" y="28715"/>
                    <a:pt x="8780" y="28749"/>
                  </a:cubicBezTo>
                  <a:cubicBezTo>
                    <a:pt x="8797" y="26743"/>
                    <a:pt x="12586" y="23554"/>
                    <a:pt x="7642" y="23063"/>
                  </a:cubicBezTo>
                  <a:cubicBezTo>
                    <a:pt x="-256" y="22274"/>
                    <a:pt x="-1953" y="18931"/>
                    <a:pt x="2184" y="12319"/>
                  </a:cubicBezTo>
                  <a:cubicBezTo>
                    <a:pt x="2184" y="12319"/>
                    <a:pt x="3550" y="12587"/>
                    <a:pt x="3556" y="12587"/>
                  </a:cubicBezTo>
                  <a:cubicBezTo>
                    <a:pt x="3562" y="12582"/>
                    <a:pt x="4356" y="13730"/>
                    <a:pt x="4356" y="13730"/>
                  </a:cubicBezTo>
                  <a:cubicBezTo>
                    <a:pt x="4356" y="13730"/>
                    <a:pt x="5539" y="12993"/>
                    <a:pt x="5528" y="12947"/>
                  </a:cubicBezTo>
                  <a:cubicBezTo>
                    <a:pt x="4539" y="12102"/>
                    <a:pt x="4465" y="11216"/>
                    <a:pt x="5305" y="10187"/>
                  </a:cubicBezTo>
                  <a:cubicBezTo>
                    <a:pt x="5945" y="9124"/>
                    <a:pt x="6659" y="8192"/>
                    <a:pt x="7471" y="7278"/>
                  </a:cubicBezTo>
                  <a:cubicBezTo>
                    <a:pt x="11426" y="3300"/>
                    <a:pt x="15346" y="-666"/>
                    <a:pt x="21656" y="94"/>
                  </a:cubicBezTo>
                  <a:cubicBezTo>
                    <a:pt x="23061" y="546"/>
                    <a:pt x="24256" y="1317"/>
                    <a:pt x="25205" y="2449"/>
                  </a:cubicBezTo>
                  <a:close/>
                </a:path>
              </a:pathLst>
            </a:custGeom>
            <a:grpFill/>
            <a:ln w="5715" cap="flat">
              <a:noFill/>
              <a:prstDash val="solid"/>
              <a:miter/>
            </a:ln>
          </p:spPr>
          <p:txBody>
            <a:bodyPr rtlCol="0" anchor="ctr"/>
            <a:lstStyle/>
            <a:p>
              <a:endParaRPr lang="zh-CN" altLang="en-US"/>
            </a:p>
          </p:txBody>
        </p:sp>
        <p:sp>
          <p:nvSpPr>
            <p:cNvPr id="6489" name="任意多边形: 形状 6488">
              <a:extLst>
                <a:ext uri="{FF2B5EF4-FFF2-40B4-BE49-F238E27FC236}">
                  <a16:creationId xmlns:a16="http://schemas.microsoft.com/office/drawing/2014/main" id="{22814949-024A-2382-320A-F9621D46B0E6}"/>
                </a:ext>
              </a:extLst>
            </p:cNvPr>
            <p:cNvSpPr/>
            <p:nvPr/>
          </p:nvSpPr>
          <p:spPr>
            <a:xfrm>
              <a:off x="5400535" y="5295113"/>
              <a:ext cx="10990" cy="8852"/>
            </a:xfrm>
            <a:custGeom>
              <a:avLst/>
              <a:gdLst>
                <a:gd name="connsiteX0" fmla="*/ 9807 w 10990"/>
                <a:gd name="connsiteY0" fmla="*/ 8852 h 8852"/>
                <a:gd name="connsiteX1" fmla="*/ 0 w 10990"/>
                <a:gd name="connsiteY1" fmla="*/ 5606 h 8852"/>
                <a:gd name="connsiteX2" fmla="*/ 2800 w 10990"/>
                <a:gd name="connsiteY2" fmla="*/ 4006 h 8852"/>
                <a:gd name="connsiteX3" fmla="*/ 9453 w 10990"/>
                <a:gd name="connsiteY3" fmla="*/ 285 h 8852"/>
                <a:gd name="connsiteX4" fmla="*/ 9807 w 10990"/>
                <a:gd name="connsiteY4" fmla="*/ 8852 h 8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90" h="8852">
                  <a:moveTo>
                    <a:pt x="9807" y="8852"/>
                  </a:moveTo>
                  <a:cubicBezTo>
                    <a:pt x="6224" y="8715"/>
                    <a:pt x="2355" y="9447"/>
                    <a:pt x="0" y="5606"/>
                  </a:cubicBezTo>
                  <a:cubicBezTo>
                    <a:pt x="932" y="5074"/>
                    <a:pt x="1886" y="4571"/>
                    <a:pt x="2800" y="4006"/>
                  </a:cubicBezTo>
                  <a:cubicBezTo>
                    <a:pt x="5029" y="2640"/>
                    <a:pt x="6978" y="-1046"/>
                    <a:pt x="9453" y="285"/>
                  </a:cubicBezTo>
                  <a:cubicBezTo>
                    <a:pt x="13099" y="2263"/>
                    <a:pt x="9013" y="5943"/>
                    <a:pt x="9807" y="8852"/>
                  </a:cubicBezTo>
                  <a:close/>
                </a:path>
              </a:pathLst>
            </a:custGeom>
            <a:grpFill/>
            <a:ln w="5715" cap="flat">
              <a:noFill/>
              <a:prstDash val="solid"/>
              <a:miter/>
            </a:ln>
          </p:spPr>
          <p:txBody>
            <a:bodyPr rtlCol="0" anchor="ctr"/>
            <a:lstStyle/>
            <a:p>
              <a:endParaRPr lang="zh-CN" altLang="en-US"/>
            </a:p>
          </p:txBody>
        </p:sp>
        <p:sp>
          <p:nvSpPr>
            <p:cNvPr id="6490" name="任意多边形: 形状 6489">
              <a:extLst>
                <a:ext uri="{FF2B5EF4-FFF2-40B4-BE49-F238E27FC236}">
                  <a16:creationId xmlns:a16="http://schemas.microsoft.com/office/drawing/2014/main" id="{98623ECB-47BA-4949-F565-FA5AE2F07B8E}"/>
                </a:ext>
              </a:extLst>
            </p:cNvPr>
            <p:cNvSpPr/>
            <p:nvPr/>
          </p:nvSpPr>
          <p:spPr>
            <a:xfrm>
              <a:off x="5394126" y="5294101"/>
              <a:ext cx="3060" cy="12836"/>
            </a:xfrm>
            <a:custGeom>
              <a:avLst/>
              <a:gdLst>
                <a:gd name="connsiteX0" fmla="*/ 3060 w 3060"/>
                <a:gd name="connsiteY0" fmla="*/ 6578 h 12836"/>
                <a:gd name="connsiteX1" fmla="*/ 2575 w 3060"/>
                <a:gd name="connsiteY1" fmla="*/ 12836 h 12836"/>
                <a:gd name="connsiteX2" fmla="*/ 3060 w 3060"/>
                <a:gd name="connsiteY2" fmla="*/ 0 h 12836"/>
                <a:gd name="connsiteX3" fmla="*/ 3060 w 3060"/>
                <a:gd name="connsiteY3" fmla="*/ 6578 h 12836"/>
              </a:gdLst>
              <a:ahLst/>
              <a:cxnLst>
                <a:cxn ang="0">
                  <a:pos x="connsiteX0" y="connsiteY0"/>
                </a:cxn>
                <a:cxn ang="0">
                  <a:pos x="connsiteX1" y="connsiteY1"/>
                </a:cxn>
                <a:cxn ang="0">
                  <a:pos x="connsiteX2" y="connsiteY2"/>
                </a:cxn>
                <a:cxn ang="0">
                  <a:pos x="connsiteX3" y="connsiteY3"/>
                </a:cxn>
              </a:cxnLst>
              <a:rect l="l" t="t" r="r" b="b"/>
              <a:pathLst>
                <a:path w="3060" h="12836">
                  <a:moveTo>
                    <a:pt x="3060" y="6578"/>
                  </a:moveTo>
                  <a:cubicBezTo>
                    <a:pt x="2901" y="8664"/>
                    <a:pt x="2740" y="10750"/>
                    <a:pt x="2575" y="12836"/>
                  </a:cubicBezTo>
                  <a:cubicBezTo>
                    <a:pt x="117" y="8361"/>
                    <a:pt x="-1917" y="3921"/>
                    <a:pt x="3060" y="0"/>
                  </a:cubicBezTo>
                  <a:cubicBezTo>
                    <a:pt x="3060" y="2189"/>
                    <a:pt x="3060" y="4384"/>
                    <a:pt x="3060" y="6578"/>
                  </a:cubicBezTo>
                  <a:close/>
                </a:path>
              </a:pathLst>
            </a:custGeom>
            <a:grpFill/>
            <a:ln w="5715" cap="flat">
              <a:noFill/>
              <a:prstDash val="solid"/>
              <a:miter/>
            </a:ln>
          </p:spPr>
          <p:txBody>
            <a:bodyPr rtlCol="0" anchor="ctr"/>
            <a:lstStyle/>
            <a:p>
              <a:endParaRPr lang="zh-CN" altLang="en-US"/>
            </a:p>
          </p:txBody>
        </p:sp>
        <p:sp>
          <p:nvSpPr>
            <p:cNvPr id="6491" name="任意多边形: 形状 6490">
              <a:extLst>
                <a:ext uri="{FF2B5EF4-FFF2-40B4-BE49-F238E27FC236}">
                  <a16:creationId xmlns:a16="http://schemas.microsoft.com/office/drawing/2014/main" id="{FF3EA6DA-8202-FD89-A40C-7340627E07D9}"/>
                </a:ext>
              </a:extLst>
            </p:cNvPr>
            <p:cNvSpPr/>
            <p:nvPr/>
          </p:nvSpPr>
          <p:spPr>
            <a:xfrm>
              <a:off x="5489249" y="5323705"/>
              <a:ext cx="5185" cy="4207"/>
            </a:xfrm>
            <a:custGeom>
              <a:avLst/>
              <a:gdLst>
                <a:gd name="connsiteX0" fmla="*/ 0 w 5185"/>
                <a:gd name="connsiteY0" fmla="*/ 0 h 4207"/>
                <a:gd name="connsiteX1" fmla="*/ 5166 w 5185"/>
                <a:gd name="connsiteY1" fmla="*/ 2389 h 4207"/>
                <a:gd name="connsiteX2" fmla="*/ 4012 w 5185"/>
                <a:gd name="connsiteY2" fmla="*/ 4206 h 4207"/>
                <a:gd name="connsiteX3" fmla="*/ 12 w 5185"/>
                <a:gd name="connsiteY3" fmla="*/ 0 h 4207"/>
                <a:gd name="connsiteX4" fmla="*/ 0 w 5185"/>
                <a:gd name="connsiteY4" fmla="*/ 0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 h="4207">
                  <a:moveTo>
                    <a:pt x="0" y="0"/>
                  </a:moveTo>
                  <a:cubicBezTo>
                    <a:pt x="2006" y="206"/>
                    <a:pt x="4200" y="160"/>
                    <a:pt x="5166" y="2389"/>
                  </a:cubicBezTo>
                  <a:cubicBezTo>
                    <a:pt x="5338" y="2783"/>
                    <a:pt x="4292" y="4258"/>
                    <a:pt x="4012" y="4206"/>
                  </a:cubicBezTo>
                  <a:cubicBezTo>
                    <a:pt x="1760" y="3772"/>
                    <a:pt x="829" y="1909"/>
                    <a:pt x="12" y="0"/>
                  </a:cubicBezTo>
                  <a:lnTo>
                    <a:pt x="0" y="0"/>
                  </a:lnTo>
                  <a:close/>
                </a:path>
              </a:pathLst>
            </a:custGeom>
            <a:grpFill/>
            <a:ln w="5715" cap="flat">
              <a:noFill/>
              <a:prstDash val="solid"/>
              <a:miter/>
            </a:ln>
          </p:spPr>
          <p:txBody>
            <a:bodyPr rtlCol="0" anchor="ctr"/>
            <a:lstStyle/>
            <a:p>
              <a:endParaRPr lang="zh-CN" altLang="en-US"/>
            </a:p>
          </p:txBody>
        </p:sp>
        <p:sp>
          <p:nvSpPr>
            <p:cNvPr id="6492" name="任意多边形: 形状 6491">
              <a:extLst>
                <a:ext uri="{FF2B5EF4-FFF2-40B4-BE49-F238E27FC236}">
                  <a16:creationId xmlns:a16="http://schemas.microsoft.com/office/drawing/2014/main" id="{C45CB7DC-8BFF-E112-CEEC-EA33BEA82CC0}"/>
                </a:ext>
              </a:extLst>
            </p:cNvPr>
            <p:cNvSpPr/>
            <p:nvPr/>
          </p:nvSpPr>
          <p:spPr>
            <a:xfrm>
              <a:off x="5460679" y="5364257"/>
              <a:ext cx="3652" cy="3581"/>
            </a:xfrm>
            <a:custGeom>
              <a:avLst/>
              <a:gdLst>
                <a:gd name="connsiteX0" fmla="*/ 3653 w 3652"/>
                <a:gd name="connsiteY0" fmla="*/ 756 h 3581"/>
                <a:gd name="connsiteX1" fmla="*/ 2224 w 3652"/>
                <a:gd name="connsiteY1" fmla="*/ 3122 h 3581"/>
                <a:gd name="connsiteX2" fmla="*/ 7 w 3652"/>
                <a:gd name="connsiteY2" fmla="*/ 2379 h 3581"/>
                <a:gd name="connsiteX3" fmla="*/ 1207 w 3652"/>
                <a:gd name="connsiteY3" fmla="*/ 65 h 3581"/>
                <a:gd name="connsiteX4" fmla="*/ 3653 w 3652"/>
                <a:gd name="connsiteY4" fmla="*/ 756 h 3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2" h="3581">
                  <a:moveTo>
                    <a:pt x="3653" y="756"/>
                  </a:moveTo>
                  <a:cubicBezTo>
                    <a:pt x="3190" y="1562"/>
                    <a:pt x="2882" y="2539"/>
                    <a:pt x="2224" y="3122"/>
                  </a:cubicBezTo>
                  <a:cubicBezTo>
                    <a:pt x="1276" y="3962"/>
                    <a:pt x="138" y="3614"/>
                    <a:pt x="7" y="2379"/>
                  </a:cubicBezTo>
                  <a:cubicBezTo>
                    <a:pt x="-73" y="1619"/>
                    <a:pt x="550" y="390"/>
                    <a:pt x="1207" y="65"/>
                  </a:cubicBezTo>
                  <a:cubicBezTo>
                    <a:pt x="1767" y="-215"/>
                    <a:pt x="2819" y="488"/>
                    <a:pt x="3653" y="756"/>
                  </a:cubicBezTo>
                  <a:close/>
                </a:path>
              </a:pathLst>
            </a:custGeom>
            <a:grpFill/>
            <a:ln w="5715" cap="flat">
              <a:noFill/>
              <a:prstDash val="solid"/>
              <a:miter/>
            </a:ln>
          </p:spPr>
          <p:txBody>
            <a:bodyPr rtlCol="0" anchor="ctr"/>
            <a:lstStyle/>
            <a:p>
              <a:endParaRPr lang="zh-CN" altLang="en-US"/>
            </a:p>
          </p:txBody>
        </p:sp>
        <p:sp>
          <p:nvSpPr>
            <p:cNvPr id="6493" name="任意多边形: 形状 6492">
              <a:extLst>
                <a:ext uri="{FF2B5EF4-FFF2-40B4-BE49-F238E27FC236}">
                  <a16:creationId xmlns:a16="http://schemas.microsoft.com/office/drawing/2014/main" id="{123751E6-304B-8F48-4338-A9437896E5C9}"/>
                </a:ext>
              </a:extLst>
            </p:cNvPr>
            <p:cNvSpPr/>
            <p:nvPr/>
          </p:nvSpPr>
          <p:spPr>
            <a:xfrm>
              <a:off x="5410331" y="5303960"/>
              <a:ext cx="1683" cy="3308"/>
            </a:xfrm>
            <a:custGeom>
              <a:avLst/>
              <a:gdLst>
                <a:gd name="connsiteX0" fmla="*/ 0 w 1683"/>
                <a:gd name="connsiteY0" fmla="*/ 3309 h 3308"/>
                <a:gd name="connsiteX1" fmla="*/ 6 w 1683"/>
                <a:gd name="connsiteY1" fmla="*/ 0 h 3308"/>
                <a:gd name="connsiteX2" fmla="*/ 0 w 1683"/>
                <a:gd name="connsiteY2" fmla="*/ 3309 h 3308"/>
              </a:gdLst>
              <a:ahLst/>
              <a:cxnLst>
                <a:cxn ang="0">
                  <a:pos x="connsiteX0" y="connsiteY0"/>
                </a:cxn>
                <a:cxn ang="0">
                  <a:pos x="connsiteX1" y="connsiteY1"/>
                </a:cxn>
                <a:cxn ang="0">
                  <a:pos x="connsiteX2" y="connsiteY2"/>
                </a:cxn>
              </a:cxnLst>
              <a:rect l="l" t="t" r="r" b="b"/>
              <a:pathLst>
                <a:path w="1683" h="3308">
                  <a:moveTo>
                    <a:pt x="0" y="3309"/>
                  </a:moveTo>
                  <a:cubicBezTo>
                    <a:pt x="0" y="2206"/>
                    <a:pt x="6" y="1103"/>
                    <a:pt x="6" y="0"/>
                  </a:cubicBezTo>
                  <a:cubicBezTo>
                    <a:pt x="2263" y="1109"/>
                    <a:pt x="2223" y="2211"/>
                    <a:pt x="0" y="3309"/>
                  </a:cubicBezTo>
                  <a:close/>
                </a:path>
              </a:pathLst>
            </a:custGeom>
            <a:grpFill/>
            <a:ln w="5715" cap="flat">
              <a:noFill/>
              <a:prstDash val="solid"/>
              <a:miter/>
            </a:ln>
          </p:spPr>
          <p:txBody>
            <a:bodyPr rtlCol="0" anchor="ctr"/>
            <a:lstStyle/>
            <a:p>
              <a:endParaRPr lang="zh-CN" altLang="en-US"/>
            </a:p>
          </p:txBody>
        </p:sp>
        <p:sp>
          <p:nvSpPr>
            <p:cNvPr id="6494" name="任意多边形: 形状 6493">
              <a:extLst>
                <a:ext uri="{FF2B5EF4-FFF2-40B4-BE49-F238E27FC236}">
                  <a16:creationId xmlns:a16="http://schemas.microsoft.com/office/drawing/2014/main" id="{4F6B576D-BD58-C30E-EA57-2CA21EF48668}"/>
                </a:ext>
              </a:extLst>
            </p:cNvPr>
            <p:cNvSpPr/>
            <p:nvPr/>
          </p:nvSpPr>
          <p:spPr>
            <a:xfrm>
              <a:off x="5471419" y="5386204"/>
              <a:ext cx="1405" cy="1292"/>
            </a:xfrm>
            <a:custGeom>
              <a:avLst/>
              <a:gdLst>
                <a:gd name="connsiteX0" fmla="*/ 1394 w 1405"/>
                <a:gd name="connsiteY0" fmla="*/ 0 h 1292"/>
                <a:gd name="connsiteX1" fmla="*/ 657 w 1405"/>
                <a:gd name="connsiteY1" fmla="*/ 1291 h 1292"/>
                <a:gd name="connsiteX2" fmla="*/ 1405 w 1405"/>
                <a:gd name="connsiteY2" fmla="*/ 0 h 1292"/>
                <a:gd name="connsiteX3" fmla="*/ 1394 w 1405"/>
                <a:gd name="connsiteY3" fmla="*/ 0 h 1292"/>
              </a:gdLst>
              <a:ahLst/>
              <a:cxnLst>
                <a:cxn ang="0">
                  <a:pos x="connsiteX0" y="connsiteY0"/>
                </a:cxn>
                <a:cxn ang="0">
                  <a:pos x="connsiteX1" y="connsiteY1"/>
                </a:cxn>
                <a:cxn ang="0">
                  <a:pos x="connsiteX2" y="connsiteY2"/>
                </a:cxn>
                <a:cxn ang="0">
                  <a:pos x="connsiteX3" y="connsiteY3"/>
                </a:cxn>
              </a:cxnLst>
              <a:rect l="l" t="t" r="r" b="b"/>
              <a:pathLst>
                <a:path w="1405" h="1292">
                  <a:moveTo>
                    <a:pt x="1394" y="0"/>
                  </a:moveTo>
                  <a:cubicBezTo>
                    <a:pt x="1142" y="451"/>
                    <a:pt x="794" y="1326"/>
                    <a:pt x="657" y="1291"/>
                  </a:cubicBezTo>
                  <a:cubicBezTo>
                    <a:pt x="-429" y="1046"/>
                    <a:pt x="-161" y="537"/>
                    <a:pt x="1405" y="0"/>
                  </a:cubicBezTo>
                  <a:lnTo>
                    <a:pt x="1394" y="0"/>
                  </a:lnTo>
                  <a:close/>
                </a:path>
              </a:pathLst>
            </a:custGeom>
            <a:grpFill/>
            <a:ln w="5715" cap="flat">
              <a:noFill/>
              <a:prstDash val="solid"/>
              <a:miter/>
            </a:ln>
          </p:spPr>
          <p:txBody>
            <a:bodyPr rtlCol="0" anchor="ctr"/>
            <a:lstStyle/>
            <a:p>
              <a:endParaRPr lang="zh-CN" altLang="en-US"/>
            </a:p>
          </p:txBody>
        </p:sp>
        <p:sp>
          <p:nvSpPr>
            <p:cNvPr id="6495" name="任意多边形: 形状 6494">
              <a:extLst>
                <a:ext uri="{FF2B5EF4-FFF2-40B4-BE49-F238E27FC236}">
                  <a16:creationId xmlns:a16="http://schemas.microsoft.com/office/drawing/2014/main" id="{D96BCDAC-8AF9-D3A1-C127-29732FE24837}"/>
                </a:ext>
              </a:extLst>
            </p:cNvPr>
            <p:cNvSpPr/>
            <p:nvPr/>
          </p:nvSpPr>
          <p:spPr>
            <a:xfrm>
              <a:off x="5559030" y="5412516"/>
              <a:ext cx="20121" cy="42759"/>
            </a:xfrm>
            <a:custGeom>
              <a:avLst/>
              <a:gdLst>
                <a:gd name="connsiteX0" fmla="*/ 12395 w 20121"/>
                <a:gd name="connsiteY0" fmla="*/ 34 h 42759"/>
                <a:gd name="connsiteX1" fmla="*/ 15738 w 20121"/>
                <a:gd name="connsiteY1" fmla="*/ 0 h 42759"/>
                <a:gd name="connsiteX2" fmla="*/ 18379 w 20121"/>
                <a:gd name="connsiteY2" fmla="*/ 2532 h 42759"/>
                <a:gd name="connsiteX3" fmla="*/ 20122 w 20121"/>
                <a:gd name="connsiteY3" fmla="*/ 7761 h 42759"/>
                <a:gd name="connsiteX4" fmla="*/ 18282 w 20121"/>
                <a:gd name="connsiteY4" fmla="*/ 10824 h 42759"/>
                <a:gd name="connsiteX5" fmla="*/ 13304 w 20121"/>
                <a:gd name="connsiteY5" fmla="*/ 10950 h 42759"/>
                <a:gd name="connsiteX6" fmla="*/ 12355 w 20121"/>
                <a:gd name="connsiteY6" fmla="*/ 10853 h 42759"/>
                <a:gd name="connsiteX7" fmla="*/ 13733 w 20121"/>
                <a:gd name="connsiteY7" fmla="*/ 12459 h 42759"/>
                <a:gd name="connsiteX8" fmla="*/ 12447 w 20121"/>
                <a:gd name="connsiteY8" fmla="*/ 26294 h 42759"/>
                <a:gd name="connsiteX9" fmla="*/ 2560 w 20121"/>
                <a:gd name="connsiteY9" fmla="*/ 42760 h 42759"/>
                <a:gd name="connsiteX10" fmla="*/ 857 w 20121"/>
                <a:gd name="connsiteY10" fmla="*/ 32518 h 42759"/>
                <a:gd name="connsiteX11" fmla="*/ 1217 w 20121"/>
                <a:gd name="connsiteY11" fmla="*/ 11173 h 42759"/>
                <a:gd name="connsiteX12" fmla="*/ 3994 w 20121"/>
                <a:gd name="connsiteY12" fmla="*/ 4589 h 42759"/>
                <a:gd name="connsiteX13" fmla="*/ 12395 w 20121"/>
                <a:gd name="connsiteY13" fmla="*/ 34 h 4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121" h="42759">
                  <a:moveTo>
                    <a:pt x="12395" y="34"/>
                  </a:moveTo>
                  <a:cubicBezTo>
                    <a:pt x="13510" y="23"/>
                    <a:pt x="14624" y="11"/>
                    <a:pt x="15738" y="0"/>
                  </a:cubicBezTo>
                  <a:cubicBezTo>
                    <a:pt x="16813" y="640"/>
                    <a:pt x="17699" y="1480"/>
                    <a:pt x="18379" y="2532"/>
                  </a:cubicBezTo>
                  <a:cubicBezTo>
                    <a:pt x="19350" y="4143"/>
                    <a:pt x="20065" y="5846"/>
                    <a:pt x="20122" y="7761"/>
                  </a:cubicBezTo>
                  <a:cubicBezTo>
                    <a:pt x="19825" y="8967"/>
                    <a:pt x="19225" y="10001"/>
                    <a:pt x="18282" y="10824"/>
                  </a:cubicBezTo>
                  <a:cubicBezTo>
                    <a:pt x="16642" y="11676"/>
                    <a:pt x="14973" y="11858"/>
                    <a:pt x="13304" y="10950"/>
                  </a:cubicBezTo>
                  <a:cubicBezTo>
                    <a:pt x="12961" y="11275"/>
                    <a:pt x="12967" y="8453"/>
                    <a:pt x="12355" y="10853"/>
                  </a:cubicBezTo>
                  <a:cubicBezTo>
                    <a:pt x="13258" y="10710"/>
                    <a:pt x="13710" y="11236"/>
                    <a:pt x="13733" y="12459"/>
                  </a:cubicBezTo>
                  <a:cubicBezTo>
                    <a:pt x="13561" y="17122"/>
                    <a:pt x="14967" y="21894"/>
                    <a:pt x="12447" y="26294"/>
                  </a:cubicBezTo>
                  <a:cubicBezTo>
                    <a:pt x="8463" y="31369"/>
                    <a:pt x="3177" y="35662"/>
                    <a:pt x="2560" y="42760"/>
                  </a:cubicBezTo>
                  <a:cubicBezTo>
                    <a:pt x="-1435" y="39868"/>
                    <a:pt x="297" y="36410"/>
                    <a:pt x="857" y="32518"/>
                  </a:cubicBezTo>
                  <a:cubicBezTo>
                    <a:pt x="1851" y="25546"/>
                    <a:pt x="8275" y="18631"/>
                    <a:pt x="1217" y="11173"/>
                  </a:cubicBezTo>
                  <a:cubicBezTo>
                    <a:pt x="-881" y="8955"/>
                    <a:pt x="1451" y="6086"/>
                    <a:pt x="3994" y="4589"/>
                  </a:cubicBezTo>
                  <a:cubicBezTo>
                    <a:pt x="6737" y="2977"/>
                    <a:pt x="10549" y="3314"/>
                    <a:pt x="12395" y="34"/>
                  </a:cubicBezTo>
                  <a:close/>
                </a:path>
              </a:pathLst>
            </a:custGeom>
            <a:grpFill/>
            <a:ln w="5715" cap="flat">
              <a:noFill/>
              <a:prstDash val="solid"/>
              <a:miter/>
            </a:ln>
          </p:spPr>
          <p:txBody>
            <a:bodyPr rtlCol="0" anchor="ctr"/>
            <a:lstStyle/>
            <a:p>
              <a:endParaRPr lang="zh-CN" altLang="en-US"/>
            </a:p>
          </p:txBody>
        </p:sp>
        <p:sp>
          <p:nvSpPr>
            <p:cNvPr id="6496" name="任意多边形: 形状 6495">
              <a:extLst>
                <a:ext uri="{FF2B5EF4-FFF2-40B4-BE49-F238E27FC236}">
                  <a16:creationId xmlns:a16="http://schemas.microsoft.com/office/drawing/2014/main" id="{B1CCD3B8-5ED5-BBFA-FA70-25065ED16886}"/>
                </a:ext>
              </a:extLst>
            </p:cNvPr>
            <p:cNvSpPr/>
            <p:nvPr/>
          </p:nvSpPr>
          <p:spPr>
            <a:xfrm>
              <a:off x="5575344" y="5335946"/>
              <a:ext cx="15866" cy="23357"/>
            </a:xfrm>
            <a:custGeom>
              <a:avLst/>
              <a:gdLst>
                <a:gd name="connsiteX0" fmla="*/ 15861 w 15866"/>
                <a:gd name="connsiteY0" fmla="*/ 17362 h 23357"/>
                <a:gd name="connsiteX1" fmla="*/ 6466 w 15866"/>
                <a:gd name="connsiteY1" fmla="*/ 23357 h 23357"/>
                <a:gd name="connsiteX2" fmla="*/ 7048 w 15866"/>
                <a:gd name="connsiteY2" fmla="*/ 0 h 23357"/>
                <a:gd name="connsiteX3" fmla="*/ 6397 w 15866"/>
                <a:gd name="connsiteY3" fmla="*/ 5326 h 23357"/>
                <a:gd name="connsiteX4" fmla="*/ 4037 w 15866"/>
                <a:gd name="connsiteY4" fmla="*/ 11161 h 23357"/>
                <a:gd name="connsiteX5" fmla="*/ 15867 w 15866"/>
                <a:gd name="connsiteY5" fmla="*/ 14076 h 23357"/>
                <a:gd name="connsiteX6" fmla="*/ 15861 w 15866"/>
                <a:gd name="connsiteY6" fmla="*/ 17362 h 2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66" h="23357">
                  <a:moveTo>
                    <a:pt x="15861" y="17362"/>
                  </a:moveTo>
                  <a:cubicBezTo>
                    <a:pt x="12729" y="19356"/>
                    <a:pt x="9597" y="21357"/>
                    <a:pt x="6466" y="23357"/>
                  </a:cubicBezTo>
                  <a:cubicBezTo>
                    <a:pt x="-2250" y="9121"/>
                    <a:pt x="-2250" y="9121"/>
                    <a:pt x="7048" y="0"/>
                  </a:cubicBezTo>
                  <a:cubicBezTo>
                    <a:pt x="9746" y="2132"/>
                    <a:pt x="7460" y="3709"/>
                    <a:pt x="6397" y="5326"/>
                  </a:cubicBezTo>
                  <a:cubicBezTo>
                    <a:pt x="5254" y="7064"/>
                    <a:pt x="3385" y="8447"/>
                    <a:pt x="4037" y="11161"/>
                  </a:cubicBezTo>
                  <a:cubicBezTo>
                    <a:pt x="7923" y="11916"/>
                    <a:pt x="12363" y="11219"/>
                    <a:pt x="15867" y="14076"/>
                  </a:cubicBezTo>
                  <a:cubicBezTo>
                    <a:pt x="15861" y="15168"/>
                    <a:pt x="15861" y="16265"/>
                    <a:pt x="15861" y="17362"/>
                  </a:cubicBezTo>
                  <a:close/>
                </a:path>
              </a:pathLst>
            </a:custGeom>
            <a:grpFill/>
            <a:ln w="5715" cap="flat">
              <a:noFill/>
              <a:prstDash val="solid"/>
              <a:miter/>
            </a:ln>
          </p:spPr>
          <p:txBody>
            <a:bodyPr rtlCol="0" anchor="ctr"/>
            <a:lstStyle/>
            <a:p>
              <a:endParaRPr lang="zh-CN" altLang="en-US"/>
            </a:p>
          </p:txBody>
        </p:sp>
        <p:sp>
          <p:nvSpPr>
            <p:cNvPr id="6497" name="任意多边形: 形状 6496">
              <a:extLst>
                <a:ext uri="{FF2B5EF4-FFF2-40B4-BE49-F238E27FC236}">
                  <a16:creationId xmlns:a16="http://schemas.microsoft.com/office/drawing/2014/main" id="{85CB133C-F444-2129-01B3-CE7A365129BA}"/>
                </a:ext>
              </a:extLst>
            </p:cNvPr>
            <p:cNvSpPr/>
            <p:nvPr/>
          </p:nvSpPr>
          <p:spPr>
            <a:xfrm>
              <a:off x="5584519" y="5382912"/>
              <a:ext cx="9637" cy="16402"/>
            </a:xfrm>
            <a:custGeom>
              <a:avLst/>
              <a:gdLst>
                <a:gd name="connsiteX0" fmla="*/ 3411 w 9637"/>
                <a:gd name="connsiteY0" fmla="*/ 0 h 16402"/>
                <a:gd name="connsiteX1" fmla="*/ 91 w 9637"/>
                <a:gd name="connsiteY1" fmla="*/ 16402 h 16402"/>
                <a:gd name="connsiteX2" fmla="*/ 3411 w 9637"/>
                <a:gd name="connsiteY2" fmla="*/ 0 h 16402"/>
              </a:gdLst>
              <a:ahLst/>
              <a:cxnLst>
                <a:cxn ang="0">
                  <a:pos x="connsiteX0" y="connsiteY0"/>
                </a:cxn>
                <a:cxn ang="0">
                  <a:pos x="connsiteX1" y="connsiteY1"/>
                </a:cxn>
                <a:cxn ang="0">
                  <a:pos x="connsiteX2" y="connsiteY2"/>
                </a:cxn>
              </a:cxnLst>
              <a:rect l="l" t="t" r="r" b="b"/>
              <a:pathLst>
                <a:path w="9637" h="16402">
                  <a:moveTo>
                    <a:pt x="3411" y="0"/>
                  </a:moveTo>
                  <a:cubicBezTo>
                    <a:pt x="12378" y="9841"/>
                    <a:pt x="11989" y="11750"/>
                    <a:pt x="91" y="16402"/>
                  </a:cubicBezTo>
                  <a:cubicBezTo>
                    <a:pt x="908" y="10875"/>
                    <a:pt x="-2069" y="4578"/>
                    <a:pt x="3411" y="0"/>
                  </a:cubicBezTo>
                  <a:close/>
                </a:path>
              </a:pathLst>
            </a:custGeom>
            <a:grpFill/>
            <a:ln w="5715" cap="flat">
              <a:noFill/>
              <a:prstDash val="solid"/>
              <a:miter/>
            </a:ln>
          </p:spPr>
          <p:txBody>
            <a:bodyPr rtlCol="0" anchor="ctr"/>
            <a:lstStyle/>
            <a:p>
              <a:endParaRPr lang="zh-CN" altLang="en-US"/>
            </a:p>
          </p:txBody>
        </p:sp>
        <p:sp>
          <p:nvSpPr>
            <p:cNvPr id="6498" name="任意多边形: 形状 6497">
              <a:extLst>
                <a:ext uri="{FF2B5EF4-FFF2-40B4-BE49-F238E27FC236}">
                  <a16:creationId xmlns:a16="http://schemas.microsoft.com/office/drawing/2014/main" id="{A78BEEB8-B667-4A1D-7961-2D4A7BEBA06A}"/>
                </a:ext>
              </a:extLst>
            </p:cNvPr>
            <p:cNvSpPr/>
            <p:nvPr/>
          </p:nvSpPr>
          <p:spPr>
            <a:xfrm>
              <a:off x="5591205" y="5353308"/>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6499" name="任意多边形: 形状 6498">
              <a:extLst>
                <a:ext uri="{FF2B5EF4-FFF2-40B4-BE49-F238E27FC236}">
                  <a16:creationId xmlns:a16="http://schemas.microsoft.com/office/drawing/2014/main" id="{F2D16332-5055-6FAA-FFA4-7672845AEEE2}"/>
                </a:ext>
              </a:extLst>
            </p:cNvPr>
            <p:cNvSpPr/>
            <p:nvPr/>
          </p:nvSpPr>
          <p:spPr>
            <a:xfrm>
              <a:off x="5583541" y="5218440"/>
              <a:ext cx="18475" cy="19739"/>
            </a:xfrm>
            <a:custGeom>
              <a:avLst/>
              <a:gdLst>
                <a:gd name="connsiteX0" fmla="*/ 7652 w 18475"/>
                <a:gd name="connsiteY0" fmla="*/ 19740 h 19739"/>
                <a:gd name="connsiteX1" fmla="*/ 0 w 18475"/>
                <a:gd name="connsiteY1" fmla="*/ 11705 h 19739"/>
                <a:gd name="connsiteX2" fmla="*/ 10950 w 18475"/>
                <a:gd name="connsiteY2" fmla="*/ 3292 h 19739"/>
                <a:gd name="connsiteX3" fmla="*/ 17528 w 18475"/>
                <a:gd name="connsiteY3" fmla="*/ 0 h 19739"/>
                <a:gd name="connsiteX4" fmla="*/ 18374 w 18475"/>
                <a:gd name="connsiteY4" fmla="*/ 2189 h 19739"/>
                <a:gd name="connsiteX5" fmla="*/ 17551 w 18475"/>
                <a:gd name="connsiteY5" fmla="*/ 3292 h 19739"/>
                <a:gd name="connsiteX6" fmla="*/ 17528 w 18475"/>
                <a:gd name="connsiteY6" fmla="*/ 6601 h 19739"/>
                <a:gd name="connsiteX7" fmla="*/ 14247 w 18475"/>
                <a:gd name="connsiteY7" fmla="*/ 9876 h 19739"/>
                <a:gd name="connsiteX8" fmla="*/ 10956 w 18475"/>
                <a:gd name="connsiteY8" fmla="*/ 16471 h 19739"/>
                <a:gd name="connsiteX9" fmla="*/ 7652 w 18475"/>
                <a:gd name="connsiteY9" fmla="*/ 19740 h 19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75" h="19739">
                  <a:moveTo>
                    <a:pt x="7652" y="19740"/>
                  </a:moveTo>
                  <a:cubicBezTo>
                    <a:pt x="5418" y="17396"/>
                    <a:pt x="3189" y="15054"/>
                    <a:pt x="0" y="11705"/>
                  </a:cubicBezTo>
                  <a:cubicBezTo>
                    <a:pt x="3103" y="8321"/>
                    <a:pt x="11716" y="10784"/>
                    <a:pt x="10950" y="3292"/>
                  </a:cubicBezTo>
                  <a:cubicBezTo>
                    <a:pt x="13144" y="2195"/>
                    <a:pt x="15333" y="1097"/>
                    <a:pt x="17528" y="0"/>
                  </a:cubicBezTo>
                  <a:cubicBezTo>
                    <a:pt x="18368" y="726"/>
                    <a:pt x="18648" y="1452"/>
                    <a:pt x="18374" y="2189"/>
                  </a:cubicBezTo>
                  <a:cubicBezTo>
                    <a:pt x="18099" y="2926"/>
                    <a:pt x="17825" y="3292"/>
                    <a:pt x="17551" y="3292"/>
                  </a:cubicBezTo>
                  <a:cubicBezTo>
                    <a:pt x="17545" y="4395"/>
                    <a:pt x="17534" y="5498"/>
                    <a:pt x="17528" y="6601"/>
                  </a:cubicBezTo>
                  <a:cubicBezTo>
                    <a:pt x="16311" y="7572"/>
                    <a:pt x="15351" y="8790"/>
                    <a:pt x="14247" y="9876"/>
                  </a:cubicBezTo>
                  <a:cubicBezTo>
                    <a:pt x="13150" y="12076"/>
                    <a:pt x="12053" y="14270"/>
                    <a:pt x="10956" y="16471"/>
                  </a:cubicBezTo>
                  <a:cubicBezTo>
                    <a:pt x="10196" y="17899"/>
                    <a:pt x="8938" y="18831"/>
                    <a:pt x="7652" y="19740"/>
                  </a:cubicBezTo>
                  <a:close/>
                </a:path>
              </a:pathLst>
            </a:custGeom>
            <a:grpFill/>
            <a:ln w="5715" cap="flat">
              <a:noFill/>
              <a:prstDash val="solid"/>
              <a:miter/>
            </a:ln>
          </p:spPr>
          <p:txBody>
            <a:bodyPr rtlCol="0" anchor="ctr"/>
            <a:lstStyle/>
            <a:p>
              <a:endParaRPr lang="zh-CN" altLang="en-US"/>
            </a:p>
          </p:txBody>
        </p:sp>
        <p:sp>
          <p:nvSpPr>
            <p:cNvPr id="6500" name="任意多边形: 形状 6499">
              <a:extLst>
                <a:ext uri="{FF2B5EF4-FFF2-40B4-BE49-F238E27FC236}">
                  <a16:creationId xmlns:a16="http://schemas.microsoft.com/office/drawing/2014/main" id="{CB6F4820-41D4-9B89-C88F-58EF717E085F}"/>
                </a:ext>
              </a:extLst>
            </p:cNvPr>
            <p:cNvSpPr/>
            <p:nvPr/>
          </p:nvSpPr>
          <p:spPr>
            <a:xfrm>
              <a:off x="5575821" y="5239070"/>
              <a:ext cx="6603" cy="6531"/>
            </a:xfrm>
            <a:custGeom>
              <a:avLst/>
              <a:gdLst>
                <a:gd name="connsiteX0" fmla="*/ 5789 w 6603"/>
                <a:gd name="connsiteY0" fmla="*/ 3580 h 6531"/>
                <a:gd name="connsiteX1" fmla="*/ 1726 w 6603"/>
                <a:gd name="connsiteY1" fmla="*/ 6477 h 6531"/>
                <a:gd name="connsiteX2" fmla="*/ 445 w 6603"/>
                <a:gd name="connsiteY2" fmla="*/ 3385 h 6531"/>
                <a:gd name="connsiteX3" fmla="*/ 5435 w 6603"/>
                <a:gd name="connsiteY3" fmla="*/ 19 h 6531"/>
                <a:gd name="connsiteX4" fmla="*/ 5789 w 6603"/>
                <a:gd name="connsiteY4" fmla="*/ 3580 h 65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3" h="6531">
                  <a:moveTo>
                    <a:pt x="5789" y="3580"/>
                  </a:moveTo>
                  <a:cubicBezTo>
                    <a:pt x="5046" y="4151"/>
                    <a:pt x="3549" y="6094"/>
                    <a:pt x="1726" y="6477"/>
                  </a:cubicBezTo>
                  <a:cubicBezTo>
                    <a:pt x="-280" y="6900"/>
                    <a:pt x="-286" y="4740"/>
                    <a:pt x="445" y="3385"/>
                  </a:cubicBezTo>
                  <a:cubicBezTo>
                    <a:pt x="1480" y="1465"/>
                    <a:pt x="3034" y="-198"/>
                    <a:pt x="5435" y="19"/>
                  </a:cubicBezTo>
                  <a:cubicBezTo>
                    <a:pt x="6772" y="145"/>
                    <a:pt x="7058" y="1333"/>
                    <a:pt x="5789" y="3580"/>
                  </a:cubicBezTo>
                  <a:close/>
                </a:path>
              </a:pathLst>
            </a:custGeom>
            <a:grpFill/>
            <a:ln w="5715" cap="flat">
              <a:noFill/>
              <a:prstDash val="solid"/>
              <a:miter/>
            </a:ln>
          </p:spPr>
          <p:txBody>
            <a:bodyPr rtlCol="0" anchor="ctr"/>
            <a:lstStyle/>
            <a:p>
              <a:endParaRPr lang="zh-CN" altLang="en-US"/>
            </a:p>
          </p:txBody>
        </p:sp>
        <p:sp>
          <p:nvSpPr>
            <p:cNvPr id="6501" name="任意多边形: 形状 6500">
              <a:extLst>
                <a:ext uri="{FF2B5EF4-FFF2-40B4-BE49-F238E27FC236}">
                  <a16:creationId xmlns:a16="http://schemas.microsoft.com/office/drawing/2014/main" id="{B13F584C-2CA7-B233-48F0-32E2B7F8DA98}"/>
                </a:ext>
              </a:extLst>
            </p:cNvPr>
            <p:cNvSpPr/>
            <p:nvPr/>
          </p:nvSpPr>
          <p:spPr>
            <a:xfrm>
              <a:off x="5537139" y="5231585"/>
              <a:ext cx="3980" cy="6595"/>
            </a:xfrm>
            <a:custGeom>
              <a:avLst/>
              <a:gdLst>
                <a:gd name="connsiteX0" fmla="*/ 1465 w 3980"/>
                <a:gd name="connsiteY0" fmla="*/ 0 h 6595"/>
                <a:gd name="connsiteX1" fmla="*/ 1459 w 3980"/>
                <a:gd name="connsiteY1" fmla="*/ 6595 h 6595"/>
                <a:gd name="connsiteX2" fmla="*/ 1442 w 3980"/>
                <a:gd name="connsiteY2" fmla="*/ 6595 h 6595"/>
                <a:gd name="connsiteX3" fmla="*/ 1436 w 3980"/>
                <a:gd name="connsiteY3" fmla="*/ 34 h 6595"/>
                <a:gd name="connsiteX4" fmla="*/ 1465 w 3980"/>
                <a:gd name="connsiteY4" fmla="*/ 0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0" h="6595">
                  <a:moveTo>
                    <a:pt x="1465" y="0"/>
                  </a:moveTo>
                  <a:cubicBezTo>
                    <a:pt x="4797" y="2200"/>
                    <a:pt x="4842" y="4400"/>
                    <a:pt x="1459" y="6595"/>
                  </a:cubicBezTo>
                  <a:lnTo>
                    <a:pt x="1442" y="6595"/>
                  </a:lnTo>
                  <a:cubicBezTo>
                    <a:pt x="-592" y="4412"/>
                    <a:pt x="-364" y="2223"/>
                    <a:pt x="1436" y="34"/>
                  </a:cubicBezTo>
                  <a:lnTo>
                    <a:pt x="1465" y="0"/>
                  </a:lnTo>
                  <a:close/>
                </a:path>
              </a:pathLst>
            </a:custGeom>
            <a:grpFill/>
            <a:ln w="5715" cap="flat">
              <a:noFill/>
              <a:prstDash val="solid"/>
              <a:miter/>
            </a:ln>
          </p:spPr>
          <p:txBody>
            <a:bodyPr rtlCol="0" anchor="ctr"/>
            <a:lstStyle/>
            <a:p>
              <a:endParaRPr lang="zh-CN" altLang="en-US"/>
            </a:p>
          </p:txBody>
        </p:sp>
        <p:sp>
          <p:nvSpPr>
            <p:cNvPr id="6502" name="任意多边形: 形状 6501">
              <a:extLst>
                <a:ext uri="{FF2B5EF4-FFF2-40B4-BE49-F238E27FC236}">
                  <a16:creationId xmlns:a16="http://schemas.microsoft.com/office/drawing/2014/main" id="{C37B5670-E29B-E77D-095E-E375AC4F419D}"/>
                </a:ext>
              </a:extLst>
            </p:cNvPr>
            <p:cNvSpPr/>
            <p:nvPr/>
          </p:nvSpPr>
          <p:spPr>
            <a:xfrm>
              <a:off x="5591959" y="5217559"/>
              <a:ext cx="2537" cy="4172"/>
            </a:xfrm>
            <a:custGeom>
              <a:avLst/>
              <a:gdLst>
                <a:gd name="connsiteX0" fmla="*/ 297 w 2537"/>
                <a:gd name="connsiteY0" fmla="*/ 2293 h 4172"/>
                <a:gd name="connsiteX1" fmla="*/ 1332 w 2537"/>
                <a:gd name="connsiteY1" fmla="*/ 1 h 4172"/>
                <a:gd name="connsiteX2" fmla="*/ 2166 w 2537"/>
                <a:gd name="connsiteY2" fmla="*/ 1172 h 4172"/>
                <a:gd name="connsiteX3" fmla="*/ 2538 w 2537"/>
                <a:gd name="connsiteY3" fmla="*/ 4173 h 4172"/>
                <a:gd name="connsiteX4" fmla="*/ 297 w 2537"/>
                <a:gd name="connsiteY4" fmla="*/ 2293 h 4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72">
                  <a:moveTo>
                    <a:pt x="297" y="2293"/>
                  </a:moveTo>
                  <a:cubicBezTo>
                    <a:pt x="-320" y="995"/>
                    <a:pt x="23" y="166"/>
                    <a:pt x="1332" y="1"/>
                  </a:cubicBezTo>
                  <a:cubicBezTo>
                    <a:pt x="1566" y="-28"/>
                    <a:pt x="2063" y="721"/>
                    <a:pt x="2166" y="1172"/>
                  </a:cubicBezTo>
                  <a:cubicBezTo>
                    <a:pt x="2383" y="2150"/>
                    <a:pt x="2424" y="3173"/>
                    <a:pt x="2538" y="4173"/>
                  </a:cubicBezTo>
                  <a:cubicBezTo>
                    <a:pt x="1772" y="3533"/>
                    <a:pt x="1006" y="2887"/>
                    <a:pt x="297" y="2293"/>
                  </a:cubicBezTo>
                  <a:close/>
                </a:path>
              </a:pathLst>
            </a:custGeom>
            <a:grpFill/>
            <a:ln w="5715" cap="flat">
              <a:noFill/>
              <a:prstDash val="solid"/>
              <a:miter/>
            </a:ln>
          </p:spPr>
          <p:txBody>
            <a:bodyPr rtlCol="0" anchor="ctr"/>
            <a:lstStyle/>
            <a:p>
              <a:endParaRPr lang="zh-CN" altLang="en-US"/>
            </a:p>
          </p:txBody>
        </p:sp>
        <p:sp>
          <p:nvSpPr>
            <p:cNvPr id="6503" name="任意多边形: 形状 6502">
              <a:extLst>
                <a:ext uri="{FF2B5EF4-FFF2-40B4-BE49-F238E27FC236}">
                  <a16:creationId xmlns:a16="http://schemas.microsoft.com/office/drawing/2014/main" id="{B43FB35E-7137-E1E5-6BF8-7C9908BA0D2C}"/>
                </a:ext>
              </a:extLst>
            </p:cNvPr>
            <p:cNvSpPr/>
            <p:nvPr/>
          </p:nvSpPr>
          <p:spPr>
            <a:xfrm>
              <a:off x="5601069" y="5218429"/>
              <a:ext cx="3286" cy="3303"/>
            </a:xfrm>
            <a:custGeom>
              <a:avLst/>
              <a:gdLst>
                <a:gd name="connsiteX0" fmla="*/ 23 w 3286"/>
                <a:gd name="connsiteY0" fmla="*/ 3303 h 3303"/>
                <a:gd name="connsiteX1" fmla="*/ 0 w 3286"/>
                <a:gd name="connsiteY1" fmla="*/ 17 h 3303"/>
                <a:gd name="connsiteX2" fmla="*/ 3286 w 3286"/>
                <a:gd name="connsiteY2" fmla="*/ 0 h 3303"/>
                <a:gd name="connsiteX3" fmla="*/ 23 w 3286"/>
                <a:gd name="connsiteY3" fmla="*/ 3303 h 3303"/>
              </a:gdLst>
              <a:ahLst/>
              <a:cxnLst>
                <a:cxn ang="0">
                  <a:pos x="connsiteX0" y="connsiteY0"/>
                </a:cxn>
                <a:cxn ang="0">
                  <a:pos x="connsiteX1" y="connsiteY1"/>
                </a:cxn>
                <a:cxn ang="0">
                  <a:pos x="connsiteX2" y="connsiteY2"/>
                </a:cxn>
                <a:cxn ang="0">
                  <a:pos x="connsiteX3" y="connsiteY3"/>
                </a:cxn>
              </a:cxnLst>
              <a:rect l="l" t="t" r="r" b="b"/>
              <a:pathLst>
                <a:path w="3286" h="3303">
                  <a:moveTo>
                    <a:pt x="23" y="3303"/>
                  </a:moveTo>
                  <a:cubicBezTo>
                    <a:pt x="6" y="2206"/>
                    <a:pt x="0" y="1109"/>
                    <a:pt x="0" y="17"/>
                  </a:cubicBezTo>
                  <a:cubicBezTo>
                    <a:pt x="1097" y="29"/>
                    <a:pt x="2189" y="23"/>
                    <a:pt x="3286" y="0"/>
                  </a:cubicBezTo>
                  <a:cubicBezTo>
                    <a:pt x="2200" y="1097"/>
                    <a:pt x="1114" y="2200"/>
                    <a:pt x="23" y="3303"/>
                  </a:cubicBezTo>
                  <a:close/>
                </a:path>
              </a:pathLst>
            </a:custGeom>
            <a:grpFill/>
            <a:ln w="5715" cap="flat">
              <a:noFill/>
              <a:prstDash val="solid"/>
              <a:miter/>
            </a:ln>
          </p:spPr>
          <p:txBody>
            <a:bodyPr rtlCol="0" anchor="ctr"/>
            <a:lstStyle/>
            <a:p>
              <a:endParaRPr lang="zh-CN" altLang="en-US"/>
            </a:p>
          </p:txBody>
        </p:sp>
        <p:sp>
          <p:nvSpPr>
            <p:cNvPr id="6504" name="任意多边形: 形状 6503">
              <a:extLst>
                <a:ext uri="{FF2B5EF4-FFF2-40B4-BE49-F238E27FC236}">
                  <a16:creationId xmlns:a16="http://schemas.microsoft.com/office/drawing/2014/main" id="{11C9A0EA-6623-1F24-463F-269DA6E93984}"/>
                </a:ext>
              </a:extLst>
            </p:cNvPr>
            <p:cNvSpPr/>
            <p:nvPr/>
          </p:nvSpPr>
          <p:spPr>
            <a:xfrm>
              <a:off x="5610944" y="5218406"/>
              <a:ext cx="3263" cy="1703"/>
            </a:xfrm>
            <a:custGeom>
              <a:avLst/>
              <a:gdLst>
                <a:gd name="connsiteX0" fmla="*/ 0 w 3263"/>
                <a:gd name="connsiteY0" fmla="*/ 17 h 1703"/>
                <a:gd name="connsiteX1" fmla="*/ 3264 w 3263"/>
                <a:gd name="connsiteY1" fmla="*/ 0 h 1703"/>
                <a:gd name="connsiteX2" fmla="*/ 0 w 3263"/>
                <a:gd name="connsiteY2" fmla="*/ 17 h 1703"/>
              </a:gdLst>
              <a:ahLst/>
              <a:cxnLst>
                <a:cxn ang="0">
                  <a:pos x="connsiteX0" y="connsiteY0"/>
                </a:cxn>
                <a:cxn ang="0">
                  <a:pos x="connsiteX1" y="connsiteY1"/>
                </a:cxn>
                <a:cxn ang="0">
                  <a:pos x="connsiteX2" y="connsiteY2"/>
                </a:cxn>
              </a:cxnLst>
              <a:rect l="l" t="t" r="r" b="b"/>
              <a:pathLst>
                <a:path w="3263" h="1703">
                  <a:moveTo>
                    <a:pt x="0" y="17"/>
                  </a:moveTo>
                  <a:cubicBezTo>
                    <a:pt x="1086" y="34"/>
                    <a:pt x="2178" y="29"/>
                    <a:pt x="3264" y="0"/>
                  </a:cubicBezTo>
                  <a:cubicBezTo>
                    <a:pt x="2183" y="2269"/>
                    <a:pt x="1097" y="2269"/>
                    <a:pt x="0" y="17"/>
                  </a:cubicBezTo>
                  <a:close/>
                </a:path>
              </a:pathLst>
            </a:custGeom>
            <a:grpFill/>
            <a:ln w="5715" cap="flat">
              <a:noFill/>
              <a:prstDash val="solid"/>
              <a:miter/>
            </a:ln>
          </p:spPr>
          <p:txBody>
            <a:bodyPr rtlCol="0" anchor="ctr"/>
            <a:lstStyle/>
            <a:p>
              <a:endParaRPr lang="zh-CN" altLang="en-US"/>
            </a:p>
          </p:txBody>
        </p:sp>
        <p:sp>
          <p:nvSpPr>
            <p:cNvPr id="6505" name="任意多边形: 形状 6504">
              <a:extLst>
                <a:ext uri="{FF2B5EF4-FFF2-40B4-BE49-F238E27FC236}">
                  <a16:creationId xmlns:a16="http://schemas.microsoft.com/office/drawing/2014/main" id="{8F1A2C06-5A7C-D74F-7A0C-6FD9ACE9D43F}"/>
                </a:ext>
              </a:extLst>
            </p:cNvPr>
            <p:cNvSpPr/>
            <p:nvPr/>
          </p:nvSpPr>
          <p:spPr>
            <a:xfrm>
              <a:off x="5597789" y="5225036"/>
              <a:ext cx="3280" cy="3274"/>
            </a:xfrm>
            <a:custGeom>
              <a:avLst/>
              <a:gdLst>
                <a:gd name="connsiteX0" fmla="*/ 0 w 3280"/>
                <a:gd name="connsiteY0" fmla="*/ 3275 h 3274"/>
                <a:gd name="connsiteX1" fmla="*/ 3281 w 3280"/>
                <a:gd name="connsiteY1" fmla="*/ 0 h 3274"/>
                <a:gd name="connsiteX2" fmla="*/ 0 w 3280"/>
                <a:gd name="connsiteY2" fmla="*/ 3275 h 3274"/>
              </a:gdLst>
              <a:ahLst/>
              <a:cxnLst>
                <a:cxn ang="0">
                  <a:pos x="connsiteX0" y="connsiteY0"/>
                </a:cxn>
                <a:cxn ang="0">
                  <a:pos x="connsiteX1" y="connsiteY1"/>
                </a:cxn>
                <a:cxn ang="0">
                  <a:pos x="connsiteX2" y="connsiteY2"/>
                </a:cxn>
              </a:cxnLst>
              <a:rect l="l" t="t" r="r" b="b"/>
              <a:pathLst>
                <a:path w="3280" h="3274">
                  <a:moveTo>
                    <a:pt x="0" y="3275"/>
                  </a:moveTo>
                  <a:cubicBezTo>
                    <a:pt x="1092" y="2183"/>
                    <a:pt x="2189" y="1091"/>
                    <a:pt x="3281" y="0"/>
                  </a:cubicBezTo>
                  <a:cubicBezTo>
                    <a:pt x="2189" y="1091"/>
                    <a:pt x="1097" y="2183"/>
                    <a:pt x="0" y="3275"/>
                  </a:cubicBezTo>
                  <a:close/>
                </a:path>
              </a:pathLst>
            </a:custGeom>
            <a:grpFill/>
            <a:ln w="5715" cap="flat">
              <a:noFill/>
              <a:prstDash val="solid"/>
              <a:miter/>
            </a:ln>
          </p:spPr>
          <p:txBody>
            <a:bodyPr rtlCol="0" anchor="ctr"/>
            <a:lstStyle/>
            <a:p>
              <a:endParaRPr lang="zh-CN" altLang="en-US"/>
            </a:p>
          </p:txBody>
        </p:sp>
        <p:sp>
          <p:nvSpPr>
            <p:cNvPr id="6506" name="任意多边形: 形状 6505">
              <a:extLst>
                <a:ext uri="{FF2B5EF4-FFF2-40B4-BE49-F238E27FC236}">
                  <a16:creationId xmlns:a16="http://schemas.microsoft.com/office/drawing/2014/main" id="{8522E704-4033-138E-9AD6-F8F36CCE09E8}"/>
                </a:ext>
              </a:extLst>
            </p:cNvPr>
            <p:cNvSpPr/>
            <p:nvPr/>
          </p:nvSpPr>
          <p:spPr>
            <a:xfrm>
              <a:off x="5591194" y="5234905"/>
              <a:ext cx="3303" cy="3274"/>
            </a:xfrm>
            <a:custGeom>
              <a:avLst/>
              <a:gdLst>
                <a:gd name="connsiteX0" fmla="*/ 0 w 3303"/>
                <a:gd name="connsiteY0" fmla="*/ 3275 h 3274"/>
                <a:gd name="connsiteX1" fmla="*/ 3303 w 3303"/>
                <a:gd name="connsiteY1" fmla="*/ 0 h 3274"/>
                <a:gd name="connsiteX2" fmla="*/ 3298 w 3303"/>
                <a:gd name="connsiteY2" fmla="*/ 3275 h 3274"/>
                <a:gd name="connsiteX3" fmla="*/ 0 w 3303"/>
                <a:gd name="connsiteY3" fmla="*/ 3275 h 3274"/>
              </a:gdLst>
              <a:ahLst/>
              <a:cxnLst>
                <a:cxn ang="0">
                  <a:pos x="connsiteX0" y="connsiteY0"/>
                </a:cxn>
                <a:cxn ang="0">
                  <a:pos x="connsiteX1" y="connsiteY1"/>
                </a:cxn>
                <a:cxn ang="0">
                  <a:pos x="connsiteX2" y="connsiteY2"/>
                </a:cxn>
                <a:cxn ang="0">
                  <a:pos x="connsiteX3" y="connsiteY3"/>
                </a:cxn>
              </a:cxnLst>
              <a:rect l="l" t="t" r="r" b="b"/>
              <a:pathLst>
                <a:path w="3303" h="3274">
                  <a:moveTo>
                    <a:pt x="0" y="3275"/>
                  </a:moveTo>
                  <a:cubicBezTo>
                    <a:pt x="1103" y="2183"/>
                    <a:pt x="2200" y="1091"/>
                    <a:pt x="3303" y="0"/>
                  </a:cubicBezTo>
                  <a:cubicBezTo>
                    <a:pt x="3298" y="1091"/>
                    <a:pt x="3292" y="2183"/>
                    <a:pt x="3298" y="3275"/>
                  </a:cubicBezTo>
                  <a:cubicBezTo>
                    <a:pt x="2200" y="3275"/>
                    <a:pt x="1103" y="3275"/>
                    <a:pt x="0" y="3275"/>
                  </a:cubicBezTo>
                  <a:close/>
                </a:path>
              </a:pathLst>
            </a:custGeom>
            <a:grpFill/>
            <a:ln w="5715" cap="flat">
              <a:noFill/>
              <a:prstDash val="solid"/>
              <a:miter/>
            </a:ln>
          </p:spPr>
          <p:txBody>
            <a:bodyPr rtlCol="0" anchor="ctr"/>
            <a:lstStyle/>
            <a:p>
              <a:endParaRPr lang="zh-CN" altLang="en-US"/>
            </a:p>
          </p:txBody>
        </p:sp>
        <p:sp>
          <p:nvSpPr>
            <p:cNvPr id="6507" name="任意多边形: 形状 6506">
              <a:extLst>
                <a:ext uri="{FF2B5EF4-FFF2-40B4-BE49-F238E27FC236}">
                  <a16:creationId xmlns:a16="http://schemas.microsoft.com/office/drawing/2014/main" id="{241849B9-43DA-A7C2-311B-9CF24095DF89}"/>
                </a:ext>
              </a:extLst>
            </p:cNvPr>
            <p:cNvSpPr/>
            <p:nvPr/>
          </p:nvSpPr>
          <p:spPr>
            <a:xfrm>
              <a:off x="5594491" y="5238180"/>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6508" name="任意多边形: 形状 6507">
              <a:extLst>
                <a:ext uri="{FF2B5EF4-FFF2-40B4-BE49-F238E27FC236}">
                  <a16:creationId xmlns:a16="http://schemas.microsoft.com/office/drawing/2014/main" id="{010F82C5-DCB9-1C03-1CA0-47A6F7E8E366}"/>
                </a:ext>
              </a:extLst>
            </p:cNvPr>
            <p:cNvSpPr/>
            <p:nvPr/>
          </p:nvSpPr>
          <p:spPr>
            <a:xfrm>
              <a:off x="5540575" y="5299277"/>
              <a:ext cx="1309" cy="1401"/>
            </a:xfrm>
            <a:custGeom>
              <a:avLst/>
              <a:gdLst>
                <a:gd name="connsiteX0" fmla="*/ 1293 w 1309"/>
                <a:gd name="connsiteY0" fmla="*/ 1402 h 1401"/>
                <a:gd name="connsiteX1" fmla="*/ 1 w 1309"/>
                <a:gd name="connsiteY1" fmla="*/ 659 h 1401"/>
                <a:gd name="connsiteX2" fmla="*/ 1310 w 1309"/>
                <a:gd name="connsiteY2" fmla="*/ 1402 h 1401"/>
                <a:gd name="connsiteX3" fmla="*/ 1293 w 1309"/>
                <a:gd name="connsiteY3" fmla="*/ 1402 h 1401"/>
              </a:gdLst>
              <a:ahLst/>
              <a:cxnLst>
                <a:cxn ang="0">
                  <a:pos x="connsiteX0" y="connsiteY0"/>
                </a:cxn>
                <a:cxn ang="0">
                  <a:pos x="connsiteX1" y="connsiteY1"/>
                </a:cxn>
                <a:cxn ang="0">
                  <a:pos x="connsiteX2" y="connsiteY2"/>
                </a:cxn>
                <a:cxn ang="0">
                  <a:pos x="connsiteX3" y="connsiteY3"/>
                </a:cxn>
              </a:cxnLst>
              <a:rect l="l" t="t" r="r" b="b"/>
              <a:pathLst>
                <a:path w="1309" h="1401">
                  <a:moveTo>
                    <a:pt x="1293" y="1402"/>
                  </a:moveTo>
                  <a:cubicBezTo>
                    <a:pt x="841" y="1150"/>
                    <a:pt x="-33" y="802"/>
                    <a:pt x="1" y="659"/>
                  </a:cubicBezTo>
                  <a:cubicBezTo>
                    <a:pt x="252" y="-427"/>
                    <a:pt x="767" y="-164"/>
                    <a:pt x="1310" y="1402"/>
                  </a:cubicBezTo>
                  <a:lnTo>
                    <a:pt x="1293" y="1402"/>
                  </a:lnTo>
                  <a:close/>
                </a:path>
              </a:pathLst>
            </a:custGeom>
            <a:grpFill/>
            <a:ln w="5715" cap="flat">
              <a:noFill/>
              <a:prstDash val="solid"/>
              <a:miter/>
            </a:ln>
          </p:spPr>
          <p:txBody>
            <a:bodyPr rtlCol="0" anchor="ctr"/>
            <a:lstStyle/>
            <a:p>
              <a:endParaRPr lang="zh-CN" altLang="en-US"/>
            </a:p>
          </p:txBody>
        </p:sp>
        <p:sp>
          <p:nvSpPr>
            <p:cNvPr id="6509" name="任意多边形: 形状 6508">
              <a:extLst>
                <a:ext uri="{FF2B5EF4-FFF2-40B4-BE49-F238E27FC236}">
                  <a16:creationId xmlns:a16="http://schemas.microsoft.com/office/drawing/2014/main" id="{CF66742B-E900-6A77-4195-7DAA79C19A44}"/>
                </a:ext>
              </a:extLst>
            </p:cNvPr>
            <p:cNvSpPr/>
            <p:nvPr/>
          </p:nvSpPr>
          <p:spPr>
            <a:xfrm>
              <a:off x="5476088" y="5430127"/>
              <a:ext cx="13167" cy="10075"/>
            </a:xfrm>
            <a:custGeom>
              <a:avLst/>
              <a:gdLst>
                <a:gd name="connsiteX0" fmla="*/ 0 w 13167"/>
                <a:gd name="connsiteY0" fmla="*/ 2129 h 10075"/>
                <a:gd name="connsiteX1" fmla="*/ 13167 w 13167"/>
                <a:gd name="connsiteY1" fmla="*/ 8707 h 10075"/>
                <a:gd name="connsiteX2" fmla="*/ 0 w 13167"/>
                <a:gd name="connsiteY2" fmla="*/ 2129 h 10075"/>
              </a:gdLst>
              <a:ahLst/>
              <a:cxnLst>
                <a:cxn ang="0">
                  <a:pos x="connsiteX0" y="connsiteY0"/>
                </a:cxn>
                <a:cxn ang="0">
                  <a:pos x="connsiteX1" y="connsiteY1"/>
                </a:cxn>
                <a:cxn ang="0">
                  <a:pos x="connsiteX2" y="connsiteY2"/>
                </a:cxn>
              </a:cxnLst>
              <a:rect l="l" t="t" r="r" b="b"/>
              <a:pathLst>
                <a:path w="13167" h="10075">
                  <a:moveTo>
                    <a:pt x="0" y="2129"/>
                  </a:moveTo>
                  <a:cubicBezTo>
                    <a:pt x="9853" y="-1392"/>
                    <a:pt x="9853" y="-1392"/>
                    <a:pt x="13167" y="8707"/>
                  </a:cubicBezTo>
                  <a:cubicBezTo>
                    <a:pt x="6252" y="11576"/>
                    <a:pt x="1463" y="10187"/>
                    <a:pt x="0" y="2129"/>
                  </a:cubicBezTo>
                  <a:close/>
                </a:path>
              </a:pathLst>
            </a:custGeom>
            <a:grpFill/>
            <a:ln w="5715" cap="flat">
              <a:noFill/>
              <a:prstDash val="solid"/>
              <a:miter/>
            </a:ln>
          </p:spPr>
          <p:txBody>
            <a:bodyPr rtlCol="0" anchor="ctr"/>
            <a:lstStyle/>
            <a:p>
              <a:endParaRPr lang="zh-CN" altLang="en-US"/>
            </a:p>
          </p:txBody>
        </p:sp>
        <p:sp>
          <p:nvSpPr>
            <p:cNvPr id="6510" name="任意多边形: 形状 6509">
              <a:extLst>
                <a:ext uri="{FF2B5EF4-FFF2-40B4-BE49-F238E27FC236}">
                  <a16:creationId xmlns:a16="http://schemas.microsoft.com/office/drawing/2014/main" id="{342C047D-AA17-9641-2938-4AFBD2B94EAF}"/>
                </a:ext>
              </a:extLst>
            </p:cNvPr>
            <p:cNvSpPr/>
            <p:nvPr/>
          </p:nvSpPr>
          <p:spPr>
            <a:xfrm>
              <a:off x="5439958" y="5470757"/>
              <a:ext cx="5722" cy="7550"/>
            </a:xfrm>
            <a:custGeom>
              <a:avLst/>
              <a:gdLst>
                <a:gd name="connsiteX0" fmla="*/ 3269 w 5722"/>
                <a:gd name="connsiteY0" fmla="*/ 7550 h 7550"/>
                <a:gd name="connsiteX1" fmla="*/ 1635 w 5722"/>
                <a:gd name="connsiteY1" fmla="*/ 7550 h 7550"/>
                <a:gd name="connsiteX2" fmla="*/ 0 w 5722"/>
                <a:gd name="connsiteY2" fmla="*/ 7550 h 7550"/>
                <a:gd name="connsiteX3" fmla="*/ 103 w 5722"/>
                <a:gd name="connsiteY3" fmla="*/ 6001 h 7550"/>
                <a:gd name="connsiteX4" fmla="*/ 3823 w 5722"/>
                <a:gd name="connsiteY4" fmla="*/ 109 h 7550"/>
                <a:gd name="connsiteX5" fmla="*/ 3269 w 5722"/>
                <a:gd name="connsiteY5" fmla="*/ 7550 h 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22" h="7550">
                  <a:moveTo>
                    <a:pt x="3269" y="7550"/>
                  </a:moveTo>
                  <a:lnTo>
                    <a:pt x="1635" y="7550"/>
                  </a:lnTo>
                  <a:lnTo>
                    <a:pt x="0" y="7550"/>
                  </a:lnTo>
                  <a:cubicBezTo>
                    <a:pt x="34" y="7030"/>
                    <a:pt x="34" y="6510"/>
                    <a:pt x="103" y="6001"/>
                  </a:cubicBezTo>
                  <a:cubicBezTo>
                    <a:pt x="457" y="3355"/>
                    <a:pt x="1892" y="-719"/>
                    <a:pt x="3823" y="109"/>
                  </a:cubicBezTo>
                  <a:cubicBezTo>
                    <a:pt x="8361" y="2058"/>
                    <a:pt x="3355" y="4944"/>
                    <a:pt x="3269" y="7550"/>
                  </a:cubicBezTo>
                  <a:close/>
                </a:path>
              </a:pathLst>
            </a:custGeom>
            <a:grpFill/>
            <a:ln w="5715" cap="flat">
              <a:noFill/>
              <a:prstDash val="solid"/>
              <a:miter/>
            </a:ln>
          </p:spPr>
          <p:txBody>
            <a:bodyPr rtlCol="0" anchor="ctr"/>
            <a:lstStyle/>
            <a:p>
              <a:endParaRPr lang="zh-CN" altLang="en-US"/>
            </a:p>
          </p:txBody>
        </p:sp>
        <p:sp>
          <p:nvSpPr>
            <p:cNvPr id="6511" name="任意多边形: 形状 6510">
              <a:extLst>
                <a:ext uri="{FF2B5EF4-FFF2-40B4-BE49-F238E27FC236}">
                  <a16:creationId xmlns:a16="http://schemas.microsoft.com/office/drawing/2014/main" id="{B5259F90-34AA-FF30-4C48-D1D2466A6AC3}"/>
                </a:ext>
              </a:extLst>
            </p:cNvPr>
            <p:cNvSpPr/>
            <p:nvPr/>
          </p:nvSpPr>
          <p:spPr>
            <a:xfrm>
              <a:off x="5445124" y="5461859"/>
              <a:ext cx="1383" cy="1371"/>
            </a:xfrm>
            <a:custGeom>
              <a:avLst/>
              <a:gdLst>
                <a:gd name="connsiteX0" fmla="*/ 1383 w 1383"/>
                <a:gd name="connsiteY0" fmla="*/ 0 h 1371"/>
                <a:gd name="connsiteX1" fmla="*/ 617 w 1383"/>
                <a:gd name="connsiteY1" fmla="*/ 1372 h 1371"/>
                <a:gd name="connsiteX2" fmla="*/ 0 w 1383"/>
                <a:gd name="connsiteY2" fmla="*/ 749 h 1371"/>
              </a:gdLst>
              <a:ahLst/>
              <a:cxnLst>
                <a:cxn ang="0">
                  <a:pos x="connsiteX0" y="connsiteY0"/>
                </a:cxn>
                <a:cxn ang="0">
                  <a:pos x="connsiteX1" y="connsiteY1"/>
                </a:cxn>
                <a:cxn ang="0">
                  <a:pos x="connsiteX2" y="connsiteY2"/>
                </a:cxn>
              </a:cxnLst>
              <a:rect l="l" t="t" r="r" b="b"/>
              <a:pathLst>
                <a:path w="1383" h="1371">
                  <a:moveTo>
                    <a:pt x="1383" y="0"/>
                  </a:moveTo>
                  <a:lnTo>
                    <a:pt x="617" y="1372"/>
                  </a:lnTo>
                  <a:lnTo>
                    <a:pt x="0" y="749"/>
                  </a:lnTo>
                  <a:close/>
                </a:path>
              </a:pathLst>
            </a:custGeom>
            <a:grpFill/>
            <a:ln w="5715" cap="flat">
              <a:noFill/>
              <a:prstDash val="solid"/>
              <a:miter/>
            </a:ln>
          </p:spPr>
          <p:txBody>
            <a:bodyPr rtlCol="0" anchor="ctr"/>
            <a:lstStyle/>
            <a:p>
              <a:endParaRPr lang="zh-CN" altLang="en-US"/>
            </a:p>
          </p:txBody>
        </p:sp>
        <p:sp>
          <p:nvSpPr>
            <p:cNvPr id="6512" name="任意多边形: 形状 6511">
              <a:extLst>
                <a:ext uri="{FF2B5EF4-FFF2-40B4-BE49-F238E27FC236}">
                  <a16:creationId xmlns:a16="http://schemas.microsoft.com/office/drawing/2014/main" id="{000DDB54-F81C-6CAF-0A35-0E5A4E0004C3}"/>
                </a:ext>
              </a:extLst>
            </p:cNvPr>
            <p:cNvSpPr/>
            <p:nvPr/>
          </p:nvSpPr>
          <p:spPr>
            <a:xfrm>
              <a:off x="5497835" y="5373094"/>
              <a:ext cx="8919" cy="13127"/>
            </a:xfrm>
            <a:custGeom>
              <a:avLst/>
              <a:gdLst>
                <a:gd name="connsiteX0" fmla="*/ 7874 w 8919"/>
                <a:gd name="connsiteY0" fmla="*/ 13093 h 13127"/>
                <a:gd name="connsiteX1" fmla="*/ 1267 w 8919"/>
                <a:gd name="connsiteY1" fmla="*/ 9870 h 13127"/>
                <a:gd name="connsiteX2" fmla="*/ 136 w 8919"/>
                <a:gd name="connsiteY2" fmla="*/ 7629 h 13127"/>
                <a:gd name="connsiteX3" fmla="*/ 1250 w 8919"/>
                <a:gd name="connsiteY3" fmla="*/ 6504 h 13127"/>
                <a:gd name="connsiteX4" fmla="*/ 1267 w 8919"/>
                <a:gd name="connsiteY4" fmla="*/ 6509 h 13127"/>
                <a:gd name="connsiteX5" fmla="*/ 4576 w 8919"/>
                <a:gd name="connsiteY5" fmla="*/ 3229 h 13127"/>
                <a:gd name="connsiteX6" fmla="*/ 4662 w 8919"/>
                <a:gd name="connsiteY6" fmla="*/ 0 h 13127"/>
                <a:gd name="connsiteX7" fmla="*/ 7885 w 8919"/>
                <a:gd name="connsiteY7" fmla="*/ 9853 h 13127"/>
                <a:gd name="connsiteX8" fmla="*/ 8800 w 8919"/>
                <a:gd name="connsiteY8" fmla="*/ 12041 h 13127"/>
                <a:gd name="connsiteX9" fmla="*/ 7857 w 8919"/>
                <a:gd name="connsiteY9" fmla="*/ 13127 h 13127"/>
                <a:gd name="connsiteX10" fmla="*/ 7874 w 8919"/>
                <a:gd name="connsiteY10" fmla="*/ 13093 h 13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19" h="13127">
                  <a:moveTo>
                    <a:pt x="7874" y="13093"/>
                  </a:moveTo>
                  <a:cubicBezTo>
                    <a:pt x="5176" y="13030"/>
                    <a:pt x="2730" y="12459"/>
                    <a:pt x="1267" y="9870"/>
                  </a:cubicBezTo>
                  <a:cubicBezTo>
                    <a:pt x="142" y="9127"/>
                    <a:pt x="-230" y="8378"/>
                    <a:pt x="136" y="7629"/>
                  </a:cubicBezTo>
                  <a:cubicBezTo>
                    <a:pt x="507" y="6881"/>
                    <a:pt x="873" y="6504"/>
                    <a:pt x="1250" y="6504"/>
                  </a:cubicBezTo>
                  <a:lnTo>
                    <a:pt x="1267" y="6509"/>
                  </a:lnTo>
                  <a:cubicBezTo>
                    <a:pt x="2433" y="5481"/>
                    <a:pt x="3508" y="4355"/>
                    <a:pt x="4576" y="3229"/>
                  </a:cubicBezTo>
                  <a:cubicBezTo>
                    <a:pt x="4582" y="2155"/>
                    <a:pt x="4611" y="1074"/>
                    <a:pt x="4662" y="0"/>
                  </a:cubicBezTo>
                  <a:cubicBezTo>
                    <a:pt x="8463" y="2395"/>
                    <a:pt x="7748" y="6264"/>
                    <a:pt x="7885" y="9853"/>
                  </a:cubicBezTo>
                  <a:cubicBezTo>
                    <a:pt x="8811" y="10590"/>
                    <a:pt x="9114" y="11316"/>
                    <a:pt x="8800" y="12041"/>
                  </a:cubicBezTo>
                  <a:cubicBezTo>
                    <a:pt x="8485" y="12761"/>
                    <a:pt x="8171" y="13127"/>
                    <a:pt x="7857" y="13127"/>
                  </a:cubicBezTo>
                  <a:lnTo>
                    <a:pt x="7874" y="13093"/>
                  </a:lnTo>
                  <a:close/>
                </a:path>
              </a:pathLst>
            </a:custGeom>
            <a:grpFill/>
            <a:ln w="5715" cap="flat">
              <a:noFill/>
              <a:prstDash val="solid"/>
              <a:miter/>
            </a:ln>
          </p:spPr>
          <p:txBody>
            <a:bodyPr rtlCol="0" anchor="ctr"/>
            <a:lstStyle/>
            <a:p>
              <a:endParaRPr lang="zh-CN" altLang="en-US"/>
            </a:p>
          </p:txBody>
        </p:sp>
        <p:sp>
          <p:nvSpPr>
            <p:cNvPr id="6513" name="任意多边形: 形状 6512">
              <a:extLst>
                <a:ext uri="{FF2B5EF4-FFF2-40B4-BE49-F238E27FC236}">
                  <a16:creationId xmlns:a16="http://schemas.microsoft.com/office/drawing/2014/main" id="{FA5BFA5F-6536-2257-6947-24CE17E9CEFD}"/>
                </a:ext>
              </a:extLst>
            </p:cNvPr>
            <p:cNvSpPr/>
            <p:nvPr/>
          </p:nvSpPr>
          <p:spPr>
            <a:xfrm>
              <a:off x="5511223" y="5382947"/>
              <a:ext cx="3949" cy="8410"/>
            </a:xfrm>
            <a:custGeom>
              <a:avLst/>
              <a:gdLst>
                <a:gd name="connsiteX0" fmla="*/ 1092 w 3949"/>
                <a:gd name="connsiteY0" fmla="*/ 0 h 8410"/>
                <a:gd name="connsiteX1" fmla="*/ 3938 w 3949"/>
                <a:gd name="connsiteY1" fmla="*/ 5172 h 8410"/>
                <a:gd name="connsiteX2" fmla="*/ 1343 w 3949"/>
                <a:gd name="connsiteY2" fmla="*/ 8372 h 8410"/>
                <a:gd name="connsiteX3" fmla="*/ 377 w 3949"/>
                <a:gd name="connsiteY3" fmla="*/ 4652 h 8410"/>
                <a:gd name="connsiteX4" fmla="*/ 1092 w 3949"/>
                <a:gd name="connsiteY4" fmla="*/ 0 h 8410"/>
                <a:gd name="connsiteX5" fmla="*/ 1092 w 3949"/>
                <a:gd name="connsiteY5" fmla="*/ 0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9" h="8410">
                  <a:moveTo>
                    <a:pt x="1092" y="0"/>
                  </a:moveTo>
                  <a:cubicBezTo>
                    <a:pt x="3018" y="1189"/>
                    <a:pt x="4075" y="2892"/>
                    <a:pt x="3938" y="5172"/>
                  </a:cubicBezTo>
                  <a:cubicBezTo>
                    <a:pt x="3835" y="6812"/>
                    <a:pt x="3229" y="8704"/>
                    <a:pt x="1343" y="8372"/>
                  </a:cubicBezTo>
                  <a:cubicBezTo>
                    <a:pt x="-697" y="8018"/>
                    <a:pt x="126" y="6086"/>
                    <a:pt x="377" y="4652"/>
                  </a:cubicBezTo>
                  <a:cubicBezTo>
                    <a:pt x="652" y="3109"/>
                    <a:pt x="857" y="1549"/>
                    <a:pt x="1092" y="0"/>
                  </a:cubicBezTo>
                  <a:lnTo>
                    <a:pt x="1092" y="0"/>
                  </a:lnTo>
                  <a:close/>
                </a:path>
              </a:pathLst>
            </a:custGeom>
            <a:grpFill/>
            <a:ln w="5715" cap="flat">
              <a:noFill/>
              <a:prstDash val="solid"/>
              <a:miter/>
            </a:ln>
          </p:spPr>
          <p:txBody>
            <a:bodyPr rtlCol="0" anchor="ctr"/>
            <a:lstStyle/>
            <a:p>
              <a:endParaRPr lang="zh-CN" altLang="en-US"/>
            </a:p>
          </p:txBody>
        </p:sp>
        <p:sp>
          <p:nvSpPr>
            <p:cNvPr id="6514" name="任意多边形: 形状 6513">
              <a:extLst>
                <a:ext uri="{FF2B5EF4-FFF2-40B4-BE49-F238E27FC236}">
                  <a16:creationId xmlns:a16="http://schemas.microsoft.com/office/drawing/2014/main" id="{E6C70A87-85F4-2B55-7FB6-D309B745BE33}"/>
                </a:ext>
              </a:extLst>
            </p:cNvPr>
            <p:cNvSpPr/>
            <p:nvPr/>
          </p:nvSpPr>
          <p:spPr>
            <a:xfrm>
              <a:off x="5508949" y="5376346"/>
              <a:ext cx="4174" cy="6595"/>
            </a:xfrm>
            <a:custGeom>
              <a:avLst/>
              <a:gdLst>
                <a:gd name="connsiteX0" fmla="*/ 3400 w 4174"/>
                <a:gd name="connsiteY0" fmla="*/ 3149 h 6595"/>
                <a:gd name="connsiteX1" fmla="*/ 3366 w 4174"/>
                <a:gd name="connsiteY1" fmla="*/ 6595 h 6595"/>
                <a:gd name="connsiteX2" fmla="*/ 3366 w 4174"/>
                <a:gd name="connsiteY2" fmla="*/ 6595 h 6595"/>
                <a:gd name="connsiteX3" fmla="*/ 0 w 4174"/>
                <a:gd name="connsiteY3" fmla="*/ 6595 h 6595"/>
                <a:gd name="connsiteX4" fmla="*/ 6 w 4174"/>
                <a:gd name="connsiteY4" fmla="*/ 6595 h 6595"/>
                <a:gd name="connsiteX5" fmla="*/ 3360 w 4174"/>
                <a:gd name="connsiteY5" fmla="*/ 0 h 6595"/>
                <a:gd name="connsiteX6" fmla="*/ 4092 w 4174"/>
                <a:gd name="connsiteY6" fmla="*/ 2086 h 6595"/>
                <a:gd name="connsiteX7" fmla="*/ 3400 w 4174"/>
                <a:gd name="connsiteY7" fmla="*/ 3149 h 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4" h="6595">
                  <a:moveTo>
                    <a:pt x="3400" y="3149"/>
                  </a:moveTo>
                  <a:cubicBezTo>
                    <a:pt x="3389" y="4298"/>
                    <a:pt x="3378" y="5446"/>
                    <a:pt x="3366" y="6595"/>
                  </a:cubicBezTo>
                  <a:cubicBezTo>
                    <a:pt x="3366" y="6595"/>
                    <a:pt x="3366" y="6595"/>
                    <a:pt x="3366" y="6595"/>
                  </a:cubicBezTo>
                  <a:cubicBezTo>
                    <a:pt x="2246" y="6595"/>
                    <a:pt x="1120" y="6595"/>
                    <a:pt x="0" y="6595"/>
                  </a:cubicBezTo>
                  <a:lnTo>
                    <a:pt x="6" y="6595"/>
                  </a:lnTo>
                  <a:cubicBezTo>
                    <a:pt x="103" y="3881"/>
                    <a:pt x="692" y="1406"/>
                    <a:pt x="3360" y="0"/>
                  </a:cubicBezTo>
                  <a:cubicBezTo>
                    <a:pt x="4075" y="692"/>
                    <a:pt x="4321" y="1383"/>
                    <a:pt x="4092" y="2086"/>
                  </a:cubicBezTo>
                  <a:cubicBezTo>
                    <a:pt x="3863" y="2795"/>
                    <a:pt x="3635" y="3149"/>
                    <a:pt x="3400" y="3149"/>
                  </a:cubicBezTo>
                  <a:close/>
                </a:path>
              </a:pathLst>
            </a:custGeom>
            <a:grpFill/>
            <a:ln w="5715" cap="flat">
              <a:noFill/>
              <a:prstDash val="solid"/>
              <a:miter/>
            </a:ln>
          </p:spPr>
          <p:txBody>
            <a:bodyPr rtlCol="0" anchor="ctr"/>
            <a:lstStyle/>
            <a:p>
              <a:endParaRPr lang="zh-CN" altLang="en-US"/>
            </a:p>
          </p:txBody>
        </p:sp>
        <p:sp>
          <p:nvSpPr>
            <p:cNvPr id="6515" name="任意多边形: 形状 6514">
              <a:extLst>
                <a:ext uri="{FF2B5EF4-FFF2-40B4-BE49-F238E27FC236}">
                  <a16:creationId xmlns:a16="http://schemas.microsoft.com/office/drawing/2014/main" id="{1487F126-518C-396B-D10A-C03B617F680B}"/>
                </a:ext>
              </a:extLst>
            </p:cNvPr>
            <p:cNvSpPr/>
            <p:nvPr/>
          </p:nvSpPr>
          <p:spPr>
            <a:xfrm>
              <a:off x="5512309" y="5376352"/>
              <a:ext cx="1241" cy="3143"/>
            </a:xfrm>
            <a:custGeom>
              <a:avLst/>
              <a:gdLst>
                <a:gd name="connsiteX0" fmla="*/ 40 w 1241"/>
                <a:gd name="connsiteY0" fmla="*/ 3143 h 3143"/>
                <a:gd name="connsiteX1" fmla="*/ 0 w 1241"/>
                <a:gd name="connsiteY1" fmla="*/ 0 h 3143"/>
                <a:gd name="connsiteX2" fmla="*/ 1240 w 1241"/>
                <a:gd name="connsiteY2" fmla="*/ 2292 h 3143"/>
                <a:gd name="connsiteX3" fmla="*/ 40 w 1241"/>
                <a:gd name="connsiteY3" fmla="*/ 3143 h 3143"/>
              </a:gdLst>
              <a:ahLst/>
              <a:cxnLst>
                <a:cxn ang="0">
                  <a:pos x="connsiteX0" y="connsiteY0"/>
                </a:cxn>
                <a:cxn ang="0">
                  <a:pos x="connsiteX1" y="connsiteY1"/>
                </a:cxn>
                <a:cxn ang="0">
                  <a:pos x="connsiteX2" y="connsiteY2"/>
                </a:cxn>
                <a:cxn ang="0">
                  <a:pos x="connsiteX3" y="connsiteY3"/>
                </a:cxn>
              </a:cxnLst>
              <a:rect l="l" t="t" r="r" b="b"/>
              <a:pathLst>
                <a:path w="1241" h="3143">
                  <a:moveTo>
                    <a:pt x="40" y="3143"/>
                  </a:moveTo>
                  <a:cubicBezTo>
                    <a:pt x="23" y="2092"/>
                    <a:pt x="11" y="1046"/>
                    <a:pt x="0" y="0"/>
                  </a:cubicBezTo>
                  <a:cubicBezTo>
                    <a:pt x="434" y="754"/>
                    <a:pt x="926" y="1486"/>
                    <a:pt x="1240" y="2292"/>
                  </a:cubicBezTo>
                  <a:cubicBezTo>
                    <a:pt x="1280" y="2400"/>
                    <a:pt x="457" y="2852"/>
                    <a:pt x="40" y="3143"/>
                  </a:cubicBezTo>
                  <a:close/>
                </a:path>
              </a:pathLst>
            </a:custGeom>
            <a:grpFill/>
            <a:ln w="5715" cap="flat">
              <a:noFill/>
              <a:prstDash val="solid"/>
              <a:miter/>
            </a:ln>
          </p:spPr>
          <p:txBody>
            <a:bodyPr rtlCol="0" anchor="ctr"/>
            <a:lstStyle/>
            <a:p>
              <a:endParaRPr lang="zh-CN" altLang="en-US"/>
            </a:p>
          </p:txBody>
        </p:sp>
        <p:sp>
          <p:nvSpPr>
            <p:cNvPr id="6516" name="任意多边形: 形状 6515">
              <a:extLst>
                <a:ext uri="{FF2B5EF4-FFF2-40B4-BE49-F238E27FC236}">
                  <a16:creationId xmlns:a16="http://schemas.microsoft.com/office/drawing/2014/main" id="{EA46F2AC-2EEF-A4DE-3E27-568103FEC5BC}"/>
                </a:ext>
              </a:extLst>
            </p:cNvPr>
            <p:cNvSpPr/>
            <p:nvPr/>
          </p:nvSpPr>
          <p:spPr>
            <a:xfrm>
              <a:off x="5505686" y="5382942"/>
              <a:ext cx="3263" cy="3279"/>
            </a:xfrm>
            <a:custGeom>
              <a:avLst/>
              <a:gdLst>
                <a:gd name="connsiteX0" fmla="*/ 0 w 3263"/>
                <a:gd name="connsiteY0" fmla="*/ 3279 h 3279"/>
                <a:gd name="connsiteX1" fmla="*/ 29 w 3263"/>
                <a:gd name="connsiteY1" fmla="*/ 4 h 3279"/>
                <a:gd name="connsiteX2" fmla="*/ 3263 w 3263"/>
                <a:gd name="connsiteY2" fmla="*/ 4 h 3279"/>
                <a:gd name="connsiteX3" fmla="*/ 3258 w 3263"/>
                <a:gd name="connsiteY3" fmla="*/ 4 h 3279"/>
                <a:gd name="connsiteX4" fmla="*/ 0 w 3263"/>
                <a:gd name="connsiteY4" fmla="*/ 3279 h 3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3" h="3279">
                  <a:moveTo>
                    <a:pt x="0" y="3279"/>
                  </a:moveTo>
                  <a:cubicBezTo>
                    <a:pt x="6" y="2188"/>
                    <a:pt x="17" y="1096"/>
                    <a:pt x="29" y="4"/>
                  </a:cubicBezTo>
                  <a:cubicBezTo>
                    <a:pt x="1109" y="-1"/>
                    <a:pt x="2183" y="-1"/>
                    <a:pt x="3263" y="4"/>
                  </a:cubicBezTo>
                  <a:cubicBezTo>
                    <a:pt x="3263" y="4"/>
                    <a:pt x="3258" y="4"/>
                    <a:pt x="3258" y="4"/>
                  </a:cubicBezTo>
                  <a:cubicBezTo>
                    <a:pt x="2172" y="1096"/>
                    <a:pt x="1086" y="2188"/>
                    <a:pt x="0" y="3279"/>
                  </a:cubicBezTo>
                  <a:close/>
                </a:path>
              </a:pathLst>
            </a:custGeom>
            <a:grpFill/>
            <a:ln w="5715" cap="flat">
              <a:noFill/>
              <a:prstDash val="solid"/>
              <a:miter/>
            </a:ln>
          </p:spPr>
          <p:txBody>
            <a:bodyPr rtlCol="0" anchor="ctr"/>
            <a:lstStyle/>
            <a:p>
              <a:endParaRPr lang="zh-CN" altLang="en-US"/>
            </a:p>
          </p:txBody>
        </p:sp>
        <p:sp>
          <p:nvSpPr>
            <p:cNvPr id="6517" name="任意多边形: 形状 6516">
              <a:extLst>
                <a:ext uri="{FF2B5EF4-FFF2-40B4-BE49-F238E27FC236}">
                  <a16:creationId xmlns:a16="http://schemas.microsoft.com/office/drawing/2014/main" id="{3A19B205-ECBD-625F-2CF1-E592EAF38DDE}"/>
                </a:ext>
              </a:extLst>
            </p:cNvPr>
            <p:cNvSpPr/>
            <p:nvPr/>
          </p:nvSpPr>
          <p:spPr>
            <a:xfrm>
              <a:off x="5569597" y="5411802"/>
              <a:ext cx="40112" cy="30991"/>
            </a:xfrm>
            <a:custGeom>
              <a:avLst/>
              <a:gdLst>
                <a:gd name="connsiteX0" fmla="*/ 1874 w 40112"/>
                <a:gd name="connsiteY0" fmla="*/ 10584 h 30991"/>
                <a:gd name="connsiteX1" fmla="*/ 8452 w 40112"/>
                <a:gd name="connsiteY1" fmla="*/ 10584 h 30991"/>
                <a:gd name="connsiteX2" fmla="*/ 9949 w 40112"/>
                <a:gd name="connsiteY2" fmla="*/ 12121 h 30991"/>
                <a:gd name="connsiteX3" fmla="*/ 11629 w 40112"/>
                <a:gd name="connsiteY3" fmla="*/ 15408 h 30991"/>
                <a:gd name="connsiteX4" fmla="*/ 14041 w 40112"/>
                <a:gd name="connsiteY4" fmla="*/ 7646 h 30991"/>
                <a:gd name="connsiteX5" fmla="*/ 16253 w 40112"/>
                <a:gd name="connsiteY5" fmla="*/ 3943 h 30991"/>
                <a:gd name="connsiteX6" fmla="*/ 19505 w 40112"/>
                <a:gd name="connsiteY6" fmla="*/ 1183 h 30991"/>
                <a:gd name="connsiteX7" fmla="*/ 21602 w 40112"/>
                <a:gd name="connsiteY7" fmla="*/ 726 h 30991"/>
                <a:gd name="connsiteX8" fmla="*/ 32672 w 40112"/>
                <a:gd name="connsiteY8" fmla="*/ 0 h 30991"/>
                <a:gd name="connsiteX9" fmla="*/ 31055 w 40112"/>
                <a:gd name="connsiteY9" fmla="*/ 3646 h 30991"/>
                <a:gd name="connsiteX10" fmla="*/ 26528 w 40112"/>
                <a:gd name="connsiteY10" fmla="*/ 7338 h 30991"/>
                <a:gd name="connsiteX11" fmla="*/ 32935 w 40112"/>
                <a:gd name="connsiteY11" fmla="*/ 9595 h 30991"/>
                <a:gd name="connsiteX12" fmla="*/ 40021 w 40112"/>
                <a:gd name="connsiteY12" fmla="*/ 6761 h 30991"/>
                <a:gd name="connsiteX13" fmla="*/ 34735 w 40112"/>
                <a:gd name="connsiteY13" fmla="*/ 13967 h 30991"/>
                <a:gd name="connsiteX14" fmla="*/ 18299 w 40112"/>
                <a:gd name="connsiteY14" fmla="*/ 28832 h 30991"/>
                <a:gd name="connsiteX15" fmla="*/ 8200 w 40112"/>
                <a:gd name="connsiteY15" fmla="*/ 27797 h 30991"/>
                <a:gd name="connsiteX16" fmla="*/ 1880 w 40112"/>
                <a:gd name="connsiteY16" fmla="*/ 27015 h 30991"/>
                <a:gd name="connsiteX17" fmla="*/ 1862 w 40112"/>
                <a:gd name="connsiteY17" fmla="*/ 10584 h 30991"/>
                <a:gd name="connsiteX18" fmla="*/ 1874 w 40112"/>
                <a:gd name="connsiteY18" fmla="*/ 10584 h 30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0112" h="30991">
                  <a:moveTo>
                    <a:pt x="1874" y="10584"/>
                  </a:moveTo>
                  <a:cubicBezTo>
                    <a:pt x="4068" y="10584"/>
                    <a:pt x="6257" y="10584"/>
                    <a:pt x="8452" y="10584"/>
                  </a:cubicBezTo>
                  <a:cubicBezTo>
                    <a:pt x="8949" y="11104"/>
                    <a:pt x="9452" y="11618"/>
                    <a:pt x="9949" y="12121"/>
                  </a:cubicBezTo>
                  <a:cubicBezTo>
                    <a:pt x="10938" y="12990"/>
                    <a:pt x="9652" y="15030"/>
                    <a:pt x="11629" y="15408"/>
                  </a:cubicBezTo>
                  <a:cubicBezTo>
                    <a:pt x="11978" y="12676"/>
                    <a:pt x="12807" y="10098"/>
                    <a:pt x="14041" y="7646"/>
                  </a:cubicBezTo>
                  <a:cubicBezTo>
                    <a:pt x="14647" y="6338"/>
                    <a:pt x="15413" y="5115"/>
                    <a:pt x="16253" y="3943"/>
                  </a:cubicBezTo>
                  <a:cubicBezTo>
                    <a:pt x="17162" y="2823"/>
                    <a:pt x="18247" y="1903"/>
                    <a:pt x="19505" y="1183"/>
                  </a:cubicBezTo>
                  <a:cubicBezTo>
                    <a:pt x="20196" y="1029"/>
                    <a:pt x="20899" y="874"/>
                    <a:pt x="21602" y="726"/>
                  </a:cubicBezTo>
                  <a:cubicBezTo>
                    <a:pt x="25317" y="480"/>
                    <a:pt x="29026" y="240"/>
                    <a:pt x="32672" y="0"/>
                  </a:cubicBezTo>
                  <a:cubicBezTo>
                    <a:pt x="33723" y="2034"/>
                    <a:pt x="32529" y="3029"/>
                    <a:pt x="31055" y="3646"/>
                  </a:cubicBezTo>
                  <a:cubicBezTo>
                    <a:pt x="29117" y="4458"/>
                    <a:pt x="26111" y="4703"/>
                    <a:pt x="26528" y="7338"/>
                  </a:cubicBezTo>
                  <a:cubicBezTo>
                    <a:pt x="27128" y="11116"/>
                    <a:pt x="30226" y="10258"/>
                    <a:pt x="32935" y="9595"/>
                  </a:cubicBezTo>
                  <a:cubicBezTo>
                    <a:pt x="35415" y="8990"/>
                    <a:pt x="36655" y="5275"/>
                    <a:pt x="40021" y="6761"/>
                  </a:cubicBezTo>
                  <a:cubicBezTo>
                    <a:pt x="40696" y="11024"/>
                    <a:pt x="37501" y="12339"/>
                    <a:pt x="34735" y="13967"/>
                  </a:cubicBezTo>
                  <a:cubicBezTo>
                    <a:pt x="27454" y="16654"/>
                    <a:pt x="25259" y="24694"/>
                    <a:pt x="18299" y="28832"/>
                  </a:cubicBezTo>
                  <a:cubicBezTo>
                    <a:pt x="12332" y="32381"/>
                    <a:pt x="11658" y="31215"/>
                    <a:pt x="8200" y="27797"/>
                  </a:cubicBezTo>
                  <a:cubicBezTo>
                    <a:pt x="7006" y="26615"/>
                    <a:pt x="4040" y="27226"/>
                    <a:pt x="1880" y="27015"/>
                  </a:cubicBezTo>
                  <a:cubicBezTo>
                    <a:pt x="-612" y="21540"/>
                    <a:pt x="-635" y="16065"/>
                    <a:pt x="1862" y="10584"/>
                  </a:cubicBezTo>
                  <a:lnTo>
                    <a:pt x="1874" y="10584"/>
                  </a:lnTo>
                  <a:close/>
                </a:path>
              </a:pathLst>
            </a:custGeom>
            <a:grpFill/>
            <a:ln w="5715" cap="flat">
              <a:noFill/>
              <a:prstDash val="solid"/>
              <a:miter/>
            </a:ln>
          </p:spPr>
          <p:txBody>
            <a:bodyPr rtlCol="0" anchor="ctr"/>
            <a:lstStyle/>
            <a:p>
              <a:endParaRPr lang="zh-CN" altLang="en-US"/>
            </a:p>
          </p:txBody>
        </p:sp>
        <p:sp>
          <p:nvSpPr>
            <p:cNvPr id="6518" name="任意多边形: 形状 6517">
              <a:extLst>
                <a:ext uri="{FF2B5EF4-FFF2-40B4-BE49-F238E27FC236}">
                  <a16:creationId xmlns:a16="http://schemas.microsoft.com/office/drawing/2014/main" id="{2CB06971-1FA5-0A82-6FD0-001A438BCE3B}"/>
                </a:ext>
              </a:extLst>
            </p:cNvPr>
            <p:cNvSpPr/>
            <p:nvPr/>
          </p:nvSpPr>
          <p:spPr>
            <a:xfrm>
              <a:off x="5555086" y="5486730"/>
              <a:ext cx="3149" cy="1412"/>
            </a:xfrm>
            <a:custGeom>
              <a:avLst/>
              <a:gdLst>
                <a:gd name="connsiteX0" fmla="*/ 3149 w 3149"/>
                <a:gd name="connsiteY0" fmla="*/ 1395 h 1412"/>
                <a:gd name="connsiteX1" fmla="*/ 0 w 3149"/>
                <a:gd name="connsiteY1" fmla="*/ 1412 h 1412"/>
                <a:gd name="connsiteX2" fmla="*/ 3149 w 3149"/>
                <a:gd name="connsiteY2" fmla="*/ 1395 h 1412"/>
              </a:gdLst>
              <a:ahLst/>
              <a:cxnLst>
                <a:cxn ang="0">
                  <a:pos x="connsiteX0" y="connsiteY0"/>
                </a:cxn>
                <a:cxn ang="0">
                  <a:pos x="connsiteX1" y="connsiteY1"/>
                </a:cxn>
                <a:cxn ang="0">
                  <a:pos x="connsiteX2" y="connsiteY2"/>
                </a:cxn>
              </a:cxnLst>
              <a:rect l="l" t="t" r="r" b="b"/>
              <a:pathLst>
                <a:path w="3149" h="1412">
                  <a:moveTo>
                    <a:pt x="3149" y="1395"/>
                  </a:moveTo>
                  <a:cubicBezTo>
                    <a:pt x="2097" y="1407"/>
                    <a:pt x="1046" y="1412"/>
                    <a:pt x="0" y="1412"/>
                  </a:cubicBezTo>
                  <a:cubicBezTo>
                    <a:pt x="1040" y="-445"/>
                    <a:pt x="2086" y="-491"/>
                    <a:pt x="3149" y="1395"/>
                  </a:cubicBezTo>
                  <a:close/>
                </a:path>
              </a:pathLst>
            </a:custGeom>
            <a:grpFill/>
            <a:ln w="5715" cap="flat">
              <a:noFill/>
              <a:prstDash val="solid"/>
              <a:miter/>
            </a:ln>
          </p:spPr>
          <p:txBody>
            <a:bodyPr rtlCol="0" anchor="ctr"/>
            <a:lstStyle/>
            <a:p>
              <a:endParaRPr lang="zh-CN" altLang="en-US"/>
            </a:p>
          </p:txBody>
        </p:sp>
        <p:sp>
          <p:nvSpPr>
            <p:cNvPr id="6519" name="任意多边形: 形状 6518">
              <a:extLst>
                <a:ext uri="{FF2B5EF4-FFF2-40B4-BE49-F238E27FC236}">
                  <a16:creationId xmlns:a16="http://schemas.microsoft.com/office/drawing/2014/main" id="{00EA7B47-000F-9BEC-462E-C04F753EB9BD}"/>
                </a:ext>
              </a:extLst>
            </p:cNvPr>
            <p:cNvSpPr/>
            <p:nvPr/>
          </p:nvSpPr>
          <p:spPr>
            <a:xfrm>
              <a:off x="5528723" y="5392782"/>
              <a:ext cx="2537" cy="4184"/>
            </a:xfrm>
            <a:custGeom>
              <a:avLst/>
              <a:gdLst>
                <a:gd name="connsiteX0" fmla="*/ 2240 w 2537"/>
                <a:gd name="connsiteY0" fmla="*/ 1880 h 4184"/>
                <a:gd name="connsiteX1" fmla="*/ 1200 w 2537"/>
                <a:gd name="connsiteY1" fmla="*/ 4183 h 4184"/>
                <a:gd name="connsiteX2" fmla="*/ 360 w 2537"/>
                <a:gd name="connsiteY2" fmla="*/ 3012 h 4184"/>
                <a:gd name="connsiteX3" fmla="*/ 0 w 2537"/>
                <a:gd name="connsiteY3" fmla="*/ 0 h 4184"/>
                <a:gd name="connsiteX4" fmla="*/ 2240 w 2537"/>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240" y="1880"/>
                  </a:moveTo>
                  <a:cubicBezTo>
                    <a:pt x="2858" y="3183"/>
                    <a:pt x="2514" y="4018"/>
                    <a:pt x="1200" y="4183"/>
                  </a:cubicBezTo>
                  <a:cubicBezTo>
                    <a:pt x="960" y="4212"/>
                    <a:pt x="457" y="3463"/>
                    <a:pt x="360" y="3012"/>
                  </a:cubicBezTo>
                  <a:cubicBezTo>
                    <a:pt x="143" y="2029"/>
                    <a:pt x="108" y="1006"/>
                    <a:pt x="0" y="0"/>
                  </a:cubicBezTo>
                  <a:cubicBezTo>
                    <a:pt x="760" y="640"/>
                    <a:pt x="1526" y="1280"/>
                    <a:pt x="2240" y="1880"/>
                  </a:cubicBezTo>
                  <a:close/>
                </a:path>
              </a:pathLst>
            </a:custGeom>
            <a:grpFill/>
            <a:ln w="5715" cap="flat">
              <a:noFill/>
              <a:prstDash val="solid"/>
              <a:miter/>
            </a:ln>
          </p:spPr>
          <p:txBody>
            <a:bodyPr rtlCol="0" anchor="ctr"/>
            <a:lstStyle/>
            <a:p>
              <a:endParaRPr lang="zh-CN" altLang="en-US"/>
            </a:p>
          </p:txBody>
        </p:sp>
        <p:sp>
          <p:nvSpPr>
            <p:cNvPr id="6520" name="任意多边形: 形状 6519">
              <a:extLst>
                <a:ext uri="{FF2B5EF4-FFF2-40B4-BE49-F238E27FC236}">
                  <a16:creationId xmlns:a16="http://schemas.microsoft.com/office/drawing/2014/main" id="{6B69D814-1D0F-7C5A-71B2-B64212A7E3FB}"/>
                </a:ext>
              </a:extLst>
            </p:cNvPr>
            <p:cNvSpPr/>
            <p:nvPr/>
          </p:nvSpPr>
          <p:spPr>
            <a:xfrm>
              <a:off x="5528617" y="5231614"/>
              <a:ext cx="9958" cy="16430"/>
            </a:xfrm>
            <a:custGeom>
              <a:avLst/>
              <a:gdLst>
                <a:gd name="connsiteX0" fmla="*/ 9953 w 9958"/>
                <a:gd name="connsiteY0" fmla="*/ 0 h 16430"/>
                <a:gd name="connsiteX1" fmla="*/ 9959 w 9958"/>
                <a:gd name="connsiteY1" fmla="*/ 6561 h 16430"/>
                <a:gd name="connsiteX2" fmla="*/ 4781 w 9958"/>
                <a:gd name="connsiteY2" fmla="*/ 13613 h 16430"/>
                <a:gd name="connsiteX3" fmla="*/ 100 w 9958"/>
                <a:gd name="connsiteY3" fmla="*/ 16431 h 16430"/>
                <a:gd name="connsiteX4" fmla="*/ 9953 w 9958"/>
                <a:gd name="connsiteY4" fmla="*/ 0 h 16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8" h="16430">
                  <a:moveTo>
                    <a:pt x="9953" y="0"/>
                  </a:moveTo>
                  <a:cubicBezTo>
                    <a:pt x="9959" y="2189"/>
                    <a:pt x="9959" y="4378"/>
                    <a:pt x="9959" y="6561"/>
                  </a:cubicBezTo>
                  <a:cubicBezTo>
                    <a:pt x="6838" y="7886"/>
                    <a:pt x="4792" y="9795"/>
                    <a:pt x="4781" y="13613"/>
                  </a:cubicBezTo>
                  <a:cubicBezTo>
                    <a:pt x="4775" y="16522"/>
                    <a:pt x="2100" y="16190"/>
                    <a:pt x="100" y="16431"/>
                  </a:cubicBezTo>
                  <a:cubicBezTo>
                    <a:pt x="-689" y="8509"/>
                    <a:pt x="3238" y="3417"/>
                    <a:pt x="9953" y="0"/>
                  </a:cubicBezTo>
                  <a:close/>
                </a:path>
              </a:pathLst>
            </a:custGeom>
            <a:grpFill/>
            <a:ln w="5715" cap="flat">
              <a:noFill/>
              <a:prstDash val="solid"/>
              <a:miter/>
            </a:ln>
          </p:spPr>
          <p:txBody>
            <a:bodyPr rtlCol="0" anchor="ctr"/>
            <a:lstStyle/>
            <a:p>
              <a:endParaRPr lang="zh-CN" altLang="en-US"/>
            </a:p>
          </p:txBody>
        </p:sp>
        <p:sp>
          <p:nvSpPr>
            <p:cNvPr id="6521" name="任意多边形: 形状 6520">
              <a:extLst>
                <a:ext uri="{FF2B5EF4-FFF2-40B4-BE49-F238E27FC236}">
                  <a16:creationId xmlns:a16="http://schemas.microsoft.com/office/drawing/2014/main" id="{A5AB0A27-4E80-E83D-CE28-21A645CC127E}"/>
                </a:ext>
              </a:extLst>
            </p:cNvPr>
            <p:cNvSpPr/>
            <p:nvPr/>
          </p:nvSpPr>
          <p:spPr>
            <a:xfrm>
              <a:off x="5798431" y="5529274"/>
              <a:ext cx="3200" cy="1753"/>
            </a:xfrm>
            <a:custGeom>
              <a:avLst/>
              <a:gdLst>
                <a:gd name="connsiteX0" fmla="*/ 3200 w 3200"/>
                <a:gd name="connsiteY0" fmla="*/ 1748 h 1753"/>
                <a:gd name="connsiteX1" fmla="*/ 1600 w 3200"/>
                <a:gd name="connsiteY1" fmla="*/ 1719 h 1753"/>
                <a:gd name="connsiteX2" fmla="*/ 0 w 3200"/>
                <a:gd name="connsiteY2" fmla="*/ 1754 h 1753"/>
                <a:gd name="connsiteX3" fmla="*/ 3200 w 3200"/>
                <a:gd name="connsiteY3" fmla="*/ 1748 h 1753"/>
              </a:gdLst>
              <a:ahLst/>
              <a:cxnLst>
                <a:cxn ang="0">
                  <a:pos x="connsiteX0" y="connsiteY0"/>
                </a:cxn>
                <a:cxn ang="0">
                  <a:pos x="connsiteX1" y="connsiteY1"/>
                </a:cxn>
                <a:cxn ang="0">
                  <a:pos x="connsiteX2" y="connsiteY2"/>
                </a:cxn>
                <a:cxn ang="0">
                  <a:pos x="connsiteX3" y="connsiteY3"/>
                </a:cxn>
              </a:cxnLst>
              <a:rect l="l" t="t" r="r" b="b"/>
              <a:pathLst>
                <a:path w="3200" h="1753">
                  <a:moveTo>
                    <a:pt x="3200" y="1748"/>
                  </a:moveTo>
                  <a:lnTo>
                    <a:pt x="1600" y="1719"/>
                  </a:lnTo>
                  <a:cubicBezTo>
                    <a:pt x="1600" y="1719"/>
                    <a:pt x="0" y="1754"/>
                    <a:pt x="0" y="1754"/>
                  </a:cubicBezTo>
                  <a:cubicBezTo>
                    <a:pt x="1063" y="-572"/>
                    <a:pt x="2126" y="-595"/>
                    <a:pt x="3200" y="1748"/>
                  </a:cubicBezTo>
                  <a:close/>
                </a:path>
              </a:pathLst>
            </a:custGeom>
            <a:grpFill/>
            <a:ln w="5715" cap="flat">
              <a:noFill/>
              <a:prstDash val="solid"/>
              <a:miter/>
            </a:ln>
          </p:spPr>
          <p:txBody>
            <a:bodyPr rtlCol="0" anchor="ctr"/>
            <a:lstStyle/>
            <a:p>
              <a:endParaRPr lang="zh-CN" altLang="en-US"/>
            </a:p>
          </p:txBody>
        </p:sp>
        <p:sp>
          <p:nvSpPr>
            <p:cNvPr id="6522" name="任意多边形: 形状 6521">
              <a:extLst>
                <a:ext uri="{FF2B5EF4-FFF2-40B4-BE49-F238E27FC236}">
                  <a16:creationId xmlns:a16="http://schemas.microsoft.com/office/drawing/2014/main" id="{12DDAD63-01BA-A9F2-EC6B-28EBBE068888}"/>
                </a:ext>
              </a:extLst>
            </p:cNvPr>
            <p:cNvSpPr/>
            <p:nvPr/>
          </p:nvSpPr>
          <p:spPr>
            <a:xfrm>
              <a:off x="4821669" y="4942720"/>
              <a:ext cx="26300" cy="46085"/>
            </a:xfrm>
            <a:custGeom>
              <a:avLst/>
              <a:gdLst>
                <a:gd name="connsiteX0" fmla="*/ 26301 w 26300"/>
                <a:gd name="connsiteY0" fmla="*/ 2686 h 46085"/>
                <a:gd name="connsiteX1" fmla="*/ 23060 w 26300"/>
                <a:gd name="connsiteY1" fmla="*/ 2720 h 46085"/>
                <a:gd name="connsiteX2" fmla="*/ 22934 w 26300"/>
                <a:gd name="connsiteY2" fmla="*/ 10110 h 46085"/>
                <a:gd name="connsiteX3" fmla="*/ 22671 w 26300"/>
                <a:gd name="connsiteY3" fmla="*/ 22905 h 46085"/>
                <a:gd name="connsiteX4" fmla="*/ 13059 w 26300"/>
                <a:gd name="connsiteY4" fmla="*/ 32318 h 46085"/>
                <a:gd name="connsiteX5" fmla="*/ 13127 w 26300"/>
                <a:gd name="connsiteY5" fmla="*/ 38868 h 46085"/>
                <a:gd name="connsiteX6" fmla="*/ 11447 w 26300"/>
                <a:gd name="connsiteY6" fmla="*/ 46086 h 46085"/>
                <a:gd name="connsiteX7" fmla="*/ 5972 w 26300"/>
                <a:gd name="connsiteY7" fmla="*/ 35198 h 46085"/>
                <a:gd name="connsiteX8" fmla="*/ 4566 w 26300"/>
                <a:gd name="connsiteY8" fmla="*/ 34713 h 46085"/>
                <a:gd name="connsiteX9" fmla="*/ 3275 w 26300"/>
                <a:gd name="connsiteY9" fmla="*/ 35576 h 46085"/>
                <a:gd name="connsiteX10" fmla="*/ 0 w 26300"/>
                <a:gd name="connsiteY10" fmla="*/ 35593 h 46085"/>
                <a:gd name="connsiteX11" fmla="*/ 4035 w 26300"/>
                <a:gd name="connsiteY11" fmla="*/ 8481 h 46085"/>
                <a:gd name="connsiteX12" fmla="*/ 5612 w 26300"/>
                <a:gd name="connsiteY12" fmla="*/ 4463 h 46085"/>
                <a:gd name="connsiteX13" fmla="*/ 26301 w 26300"/>
                <a:gd name="connsiteY13" fmla="*/ 2686 h 46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300" h="46085">
                  <a:moveTo>
                    <a:pt x="26301" y="2686"/>
                  </a:moveTo>
                  <a:cubicBezTo>
                    <a:pt x="25220" y="2697"/>
                    <a:pt x="24140" y="2715"/>
                    <a:pt x="23060" y="2720"/>
                  </a:cubicBezTo>
                  <a:cubicBezTo>
                    <a:pt x="28375" y="5000"/>
                    <a:pt x="8190" y="6412"/>
                    <a:pt x="22934" y="10110"/>
                  </a:cubicBezTo>
                  <a:cubicBezTo>
                    <a:pt x="27581" y="11276"/>
                    <a:pt x="23889" y="18488"/>
                    <a:pt x="22671" y="22905"/>
                  </a:cubicBezTo>
                  <a:cubicBezTo>
                    <a:pt x="20877" y="27489"/>
                    <a:pt x="16596" y="29524"/>
                    <a:pt x="13059" y="32318"/>
                  </a:cubicBezTo>
                  <a:cubicBezTo>
                    <a:pt x="9498" y="34541"/>
                    <a:pt x="12882" y="36684"/>
                    <a:pt x="13127" y="38868"/>
                  </a:cubicBezTo>
                  <a:cubicBezTo>
                    <a:pt x="12842" y="41308"/>
                    <a:pt x="13882" y="44057"/>
                    <a:pt x="11447" y="46086"/>
                  </a:cubicBezTo>
                  <a:cubicBezTo>
                    <a:pt x="7550" y="43468"/>
                    <a:pt x="7361" y="39033"/>
                    <a:pt x="5972" y="35198"/>
                  </a:cubicBezTo>
                  <a:cubicBezTo>
                    <a:pt x="5858" y="34890"/>
                    <a:pt x="5018" y="34644"/>
                    <a:pt x="4566" y="34713"/>
                  </a:cubicBezTo>
                  <a:cubicBezTo>
                    <a:pt x="4103" y="34781"/>
                    <a:pt x="3703" y="35267"/>
                    <a:pt x="3275" y="35576"/>
                  </a:cubicBezTo>
                  <a:cubicBezTo>
                    <a:pt x="2183" y="35587"/>
                    <a:pt x="1092" y="35593"/>
                    <a:pt x="0" y="35593"/>
                  </a:cubicBezTo>
                  <a:cubicBezTo>
                    <a:pt x="2675" y="26780"/>
                    <a:pt x="10236" y="18728"/>
                    <a:pt x="4035" y="8481"/>
                  </a:cubicBezTo>
                  <a:cubicBezTo>
                    <a:pt x="3555" y="7687"/>
                    <a:pt x="4898" y="4537"/>
                    <a:pt x="5612" y="4463"/>
                  </a:cubicBezTo>
                  <a:cubicBezTo>
                    <a:pt x="12493" y="3703"/>
                    <a:pt x="18848" y="-3949"/>
                    <a:pt x="26301" y="2686"/>
                  </a:cubicBezTo>
                  <a:close/>
                </a:path>
              </a:pathLst>
            </a:custGeom>
            <a:grpFill/>
            <a:ln w="5715" cap="flat">
              <a:noFill/>
              <a:prstDash val="solid"/>
              <a:miter/>
            </a:ln>
          </p:spPr>
          <p:txBody>
            <a:bodyPr rtlCol="0" anchor="ctr"/>
            <a:lstStyle/>
            <a:p>
              <a:endParaRPr lang="zh-CN" altLang="en-US"/>
            </a:p>
          </p:txBody>
        </p:sp>
        <p:sp>
          <p:nvSpPr>
            <p:cNvPr id="6523" name="任意多边形: 形状 6522">
              <a:extLst>
                <a:ext uri="{FF2B5EF4-FFF2-40B4-BE49-F238E27FC236}">
                  <a16:creationId xmlns:a16="http://schemas.microsoft.com/office/drawing/2014/main" id="{31F725E3-E516-3488-87DF-FC744AC9B940}"/>
                </a:ext>
              </a:extLst>
            </p:cNvPr>
            <p:cNvSpPr/>
            <p:nvPr/>
          </p:nvSpPr>
          <p:spPr>
            <a:xfrm>
              <a:off x="4831533" y="5060552"/>
              <a:ext cx="19739" cy="29604"/>
            </a:xfrm>
            <a:custGeom>
              <a:avLst/>
              <a:gdLst>
                <a:gd name="connsiteX0" fmla="*/ 16453 w 19739"/>
                <a:gd name="connsiteY0" fmla="*/ 0 h 29604"/>
                <a:gd name="connsiteX1" fmla="*/ 19740 w 19739"/>
                <a:gd name="connsiteY1" fmla="*/ 6578 h 29604"/>
                <a:gd name="connsiteX2" fmla="*/ 14808 w 19739"/>
                <a:gd name="connsiteY2" fmla="*/ 12156 h 29604"/>
                <a:gd name="connsiteX3" fmla="*/ 13219 w 19739"/>
                <a:gd name="connsiteY3" fmla="*/ 19637 h 29604"/>
                <a:gd name="connsiteX4" fmla="*/ 0 w 19739"/>
                <a:gd name="connsiteY4" fmla="*/ 29598 h 29604"/>
                <a:gd name="connsiteX5" fmla="*/ 4223 w 19739"/>
                <a:gd name="connsiteY5" fmla="*/ 14516 h 29604"/>
                <a:gd name="connsiteX6" fmla="*/ 17 w 19739"/>
                <a:gd name="connsiteY6" fmla="*/ 9847 h 29604"/>
                <a:gd name="connsiteX7" fmla="*/ 16453 w 19739"/>
                <a:gd name="connsiteY7" fmla="*/ 0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39" h="29604">
                  <a:moveTo>
                    <a:pt x="16453" y="0"/>
                  </a:moveTo>
                  <a:cubicBezTo>
                    <a:pt x="16545" y="2697"/>
                    <a:pt x="17076" y="5172"/>
                    <a:pt x="19740" y="6578"/>
                  </a:cubicBezTo>
                  <a:cubicBezTo>
                    <a:pt x="18122" y="8487"/>
                    <a:pt x="16865" y="11104"/>
                    <a:pt x="14808" y="12156"/>
                  </a:cubicBezTo>
                  <a:cubicBezTo>
                    <a:pt x="10721" y="14242"/>
                    <a:pt x="11939" y="16779"/>
                    <a:pt x="13219" y="19637"/>
                  </a:cubicBezTo>
                  <a:cubicBezTo>
                    <a:pt x="7441" y="21134"/>
                    <a:pt x="7121" y="29884"/>
                    <a:pt x="0" y="29598"/>
                  </a:cubicBezTo>
                  <a:cubicBezTo>
                    <a:pt x="1406" y="24569"/>
                    <a:pt x="2795" y="19540"/>
                    <a:pt x="4223" y="14516"/>
                  </a:cubicBezTo>
                  <a:cubicBezTo>
                    <a:pt x="5315" y="10681"/>
                    <a:pt x="2732" y="10213"/>
                    <a:pt x="17" y="9847"/>
                  </a:cubicBezTo>
                  <a:cubicBezTo>
                    <a:pt x="3526" y="3275"/>
                    <a:pt x="9681" y="1114"/>
                    <a:pt x="16453" y="0"/>
                  </a:cubicBezTo>
                  <a:close/>
                </a:path>
              </a:pathLst>
            </a:custGeom>
            <a:grpFill/>
            <a:ln w="5715" cap="flat">
              <a:noFill/>
              <a:prstDash val="solid"/>
              <a:miter/>
            </a:ln>
          </p:spPr>
          <p:txBody>
            <a:bodyPr rtlCol="0" anchor="ctr"/>
            <a:lstStyle/>
            <a:p>
              <a:endParaRPr lang="zh-CN" altLang="en-US"/>
            </a:p>
          </p:txBody>
        </p:sp>
        <p:sp>
          <p:nvSpPr>
            <p:cNvPr id="6524" name="任意多边形: 形状 6523">
              <a:extLst>
                <a:ext uri="{FF2B5EF4-FFF2-40B4-BE49-F238E27FC236}">
                  <a16:creationId xmlns:a16="http://schemas.microsoft.com/office/drawing/2014/main" id="{EAD13DE0-498D-D705-E420-7E094A66A66A}"/>
                </a:ext>
              </a:extLst>
            </p:cNvPr>
            <p:cNvSpPr/>
            <p:nvPr/>
          </p:nvSpPr>
          <p:spPr>
            <a:xfrm>
              <a:off x="4840342" y="5047407"/>
              <a:ext cx="10941" cy="9901"/>
            </a:xfrm>
            <a:custGeom>
              <a:avLst/>
              <a:gdLst>
                <a:gd name="connsiteX0" fmla="*/ 10942 w 10941"/>
                <a:gd name="connsiteY0" fmla="*/ 3281 h 9901"/>
                <a:gd name="connsiteX1" fmla="*/ 7639 w 10941"/>
                <a:gd name="connsiteY1" fmla="*/ 9841 h 9901"/>
                <a:gd name="connsiteX2" fmla="*/ 198 w 10941"/>
                <a:gd name="connsiteY2" fmla="*/ 8001 h 9901"/>
                <a:gd name="connsiteX3" fmla="*/ 3415 w 10941"/>
                <a:gd name="connsiteY3" fmla="*/ 2772 h 9901"/>
                <a:gd name="connsiteX4" fmla="*/ 10919 w 10941"/>
                <a:gd name="connsiteY4" fmla="*/ 0 h 9901"/>
                <a:gd name="connsiteX5" fmla="*/ 10942 w 10941"/>
                <a:gd name="connsiteY5" fmla="*/ 3281 h 9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41" h="9901">
                  <a:moveTo>
                    <a:pt x="10942" y="3281"/>
                  </a:moveTo>
                  <a:cubicBezTo>
                    <a:pt x="8290" y="4686"/>
                    <a:pt x="7724" y="7144"/>
                    <a:pt x="7639" y="9841"/>
                  </a:cubicBezTo>
                  <a:cubicBezTo>
                    <a:pt x="5004" y="9647"/>
                    <a:pt x="1541" y="10750"/>
                    <a:pt x="198" y="8001"/>
                  </a:cubicBezTo>
                  <a:cubicBezTo>
                    <a:pt x="-734" y="6098"/>
                    <a:pt x="1844" y="4275"/>
                    <a:pt x="3415" y="2772"/>
                  </a:cubicBezTo>
                  <a:cubicBezTo>
                    <a:pt x="5518" y="766"/>
                    <a:pt x="8147" y="177"/>
                    <a:pt x="10919" y="0"/>
                  </a:cubicBezTo>
                  <a:cubicBezTo>
                    <a:pt x="10936" y="1092"/>
                    <a:pt x="10942" y="2183"/>
                    <a:pt x="10942" y="3281"/>
                  </a:cubicBezTo>
                  <a:close/>
                </a:path>
              </a:pathLst>
            </a:custGeom>
            <a:grpFill/>
            <a:ln w="5715" cap="flat">
              <a:noFill/>
              <a:prstDash val="solid"/>
              <a:miter/>
            </a:ln>
          </p:spPr>
          <p:txBody>
            <a:bodyPr rtlCol="0" anchor="ctr"/>
            <a:lstStyle/>
            <a:p>
              <a:endParaRPr lang="zh-CN" altLang="en-US"/>
            </a:p>
          </p:txBody>
        </p:sp>
        <p:sp>
          <p:nvSpPr>
            <p:cNvPr id="6525" name="任意多边形: 形状 6524">
              <a:extLst>
                <a:ext uri="{FF2B5EF4-FFF2-40B4-BE49-F238E27FC236}">
                  <a16:creationId xmlns:a16="http://schemas.microsoft.com/office/drawing/2014/main" id="{840BF706-9850-9D26-F700-F2C0390C6FFF}"/>
                </a:ext>
              </a:extLst>
            </p:cNvPr>
            <p:cNvSpPr/>
            <p:nvPr/>
          </p:nvSpPr>
          <p:spPr>
            <a:xfrm>
              <a:off x="4828275" y="5073845"/>
              <a:ext cx="3120" cy="3131"/>
            </a:xfrm>
            <a:custGeom>
              <a:avLst/>
              <a:gdLst>
                <a:gd name="connsiteX0" fmla="*/ 3120 w 3120"/>
                <a:gd name="connsiteY0" fmla="*/ 0 h 3131"/>
                <a:gd name="connsiteX1" fmla="*/ 0 w 3120"/>
                <a:gd name="connsiteY1" fmla="*/ 3132 h 3131"/>
                <a:gd name="connsiteX2" fmla="*/ 3120 w 3120"/>
                <a:gd name="connsiteY2" fmla="*/ 0 h 3131"/>
              </a:gdLst>
              <a:ahLst/>
              <a:cxnLst>
                <a:cxn ang="0">
                  <a:pos x="connsiteX0" y="connsiteY0"/>
                </a:cxn>
                <a:cxn ang="0">
                  <a:pos x="connsiteX1" y="connsiteY1"/>
                </a:cxn>
                <a:cxn ang="0">
                  <a:pos x="connsiteX2" y="connsiteY2"/>
                </a:cxn>
              </a:cxnLst>
              <a:rect l="l" t="t" r="r" b="b"/>
              <a:pathLst>
                <a:path w="3120" h="3131">
                  <a:moveTo>
                    <a:pt x="3120" y="0"/>
                  </a:moveTo>
                  <a:cubicBezTo>
                    <a:pt x="2080" y="1046"/>
                    <a:pt x="1040" y="2086"/>
                    <a:pt x="0" y="3132"/>
                  </a:cubicBezTo>
                  <a:cubicBezTo>
                    <a:pt x="1040" y="2092"/>
                    <a:pt x="2080" y="1046"/>
                    <a:pt x="3120" y="0"/>
                  </a:cubicBezTo>
                  <a:close/>
                </a:path>
              </a:pathLst>
            </a:custGeom>
            <a:grpFill/>
            <a:ln w="5715" cap="flat">
              <a:noFill/>
              <a:prstDash val="solid"/>
              <a:miter/>
            </a:ln>
          </p:spPr>
          <p:txBody>
            <a:bodyPr rtlCol="0" anchor="ctr"/>
            <a:lstStyle/>
            <a:p>
              <a:endParaRPr lang="zh-CN" altLang="en-US"/>
            </a:p>
          </p:txBody>
        </p:sp>
        <p:sp>
          <p:nvSpPr>
            <p:cNvPr id="6526" name="任意多边形: 形状 6525">
              <a:extLst>
                <a:ext uri="{FF2B5EF4-FFF2-40B4-BE49-F238E27FC236}">
                  <a16:creationId xmlns:a16="http://schemas.microsoft.com/office/drawing/2014/main" id="{29122CDB-2C8B-E6B4-F3F0-8DF881F4F700}"/>
                </a:ext>
              </a:extLst>
            </p:cNvPr>
            <p:cNvSpPr/>
            <p:nvPr/>
          </p:nvSpPr>
          <p:spPr>
            <a:xfrm>
              <a:off x="4840048" y="4998053"/>
              <a:ext cx="1360" cy="1360"/>
            </a:xfrm>
            <a:custGeom>
              <a:avLst/>
              <a:gdLst>
                <a:gd name="connsiteX0" fmla="*/ 1360 w 1360"/>
                <a:gd name="connsiteY0" fmla="*/ 0 h 1360"/>
                <a:gd name="connsiteX1" fmla="*/ 617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7" y="1360"/>
                  </a:lnTo>
                  <a:lnTo>
                    <a:pt x="0" y="754"/>
                  </a:lnTo>
                  <a:close/>
                </a:path>
              </a:pathLst>
            </a:custGeom>
            <a:grpFill/>
            <a:ln w="5715" cap="flat">
              <a:noFill/>
              <a:prstDash val="solid"/>
              <a:miter/>
            </a:ln>
          </p:spPr>
          <p:txBody>
            <a:bodyPr rtlCol="0" anchor="ctr"/>
            <a:lstStyle/>
            <a:p>
              <a:endParaRPr lang="zh-CN" altLang="en-US"/>
            </a:p>
          </p:txBody>
        </p:sp>
        <p:sp>
          <p:nvSpPr>
            <p:cNvPr id="6527" name="任意多边形: 形状 6526">
              <a:extLst>
                <a:ext uri="{FF2B5EF4-FFF2-40B4-BE49-F238E27FC236}">
                  <a16:creationId xmlns:a16="http://schemas.microsoft.com/office/drawing/2014/main" id="{CE9EA642-3ECD-E64D-D39A-9A58C8A3A8DC}"/>
                </a:ext>
              </a:extLst>
            </p:cNvPr>
            <p:cNvSpPr/>
            <p:nvPr/>
          </p:nvSpPr>
          <p:spPr>
            <a:xfrm>
              <a:off x="4831544" y="4912522"/>
              <a:ext cx="15286" cy="17959"/>
            </a:xfrm>
            <a:custGeom>
              <a:avLst/>
              <a:gdLst>
                <a:gd name="connsiteX0" fmla="*/ 0 w 15286"/>
                <a:gd name="connsiteY0" fmla="*/ 13162 h 17959"/>
                <a:gd name="connsiteX1" fmla="*/ 4178 w 15286"/>
                <a:gd name="connsiteY1" fmla="*/ 6898 h 17959"/>
                <a:gd name="connsiteX2" fmla="*/ 9864 w 15286"/>
                <a:gd name="connsiteY2" fmla="*/ 0 h 17959"/>
                <a:gd name="connsiteX3" fmla="*/ 15225 w 15286"/>
                <a:gd name="connsiteY3" fmla="*/ 4286 h 17959"/>
                <a:gd name="connsiteX4" fmla="*/ 11533 w 15286"/>
                <a:gd name="connsiteY4" fmla="*/ 11259 h 17959"/>
                <a:gd name="connsiteX5" fmla="*/ 0 w 15286"/>
                <a:gd name="connsiteY5" fmla="*/ 13162 h 17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86" h="17959">
                  <a:moveTo>
                    <a:pt x="0" y="13162"/>
                  </a:moveTo>
                  <a:cubicBezTo>
                    <a:pt x="360" y="10379"/>
                    <a:pt x="989" y="7670"/>
                    <a:pt x="4178" y="6898"/>
                  </a:cubicBezTo>
                  <a:cubicBezTo>
                    <a:pt x="7892" y="6001"/>
                    <a:pt x="9624" y="3669"/>
                    <a:pt x="9864" y="0"/>
                  </a:cubicBezTo>
                  <a:cubicBezTo>
                    <a:pt x="12556" y="349"/>
                    <a:pt x="15773" y="783"/>
                    <a:pt x="15225" y="4286"/>
                  </a:cubicBezTo>
                  <a:cubicBezTo>
                    <a:pt x="14842" y="6738"/>
                    <a:pt x="12516" y="8818"/>
                    <a:pt x="11533" y="11259"/>
                  </a:cubicBezTo>
                  <a:cubicBezTo>
                    <a:pt x="8098" y="19831"/>
                    <a:pt x="8178" y="19860"/>
                    <a:pt x="0" y="13162"/>
                  </a:cubicBezTo>
                  <a:close/>
                </a:path>
              </a:pathLst>
            </a:custGeom>
            <a:grpFill/>
            <a:ln w="5715" cap="flat">
              <a:noFill/>
              <a:prstDash val="solid"/>
              <a:miter/>
            </a:ln>
          </p:spPr>
          <p:txBody>
            <a:bodyPr rtlCol="0" anchor="ctr"/>
            <a:lstStyle/>
            <a:p>
              <a:endParaRPr lang="zh-CN" altLang="en-US"/>
            </a:p>
          </p:txBody>
        </p:sp>
        <p:sp>
          <p:nvSpPr>
            <p:cNvPr id="6528" name="任意多边形: 形状 6527">
              <a:extLst>
                <a:ext uri="{FF2B5EF4-FFF2-40B4-BE49-F238E27FC236}">
                  <a16:creationId xmlns:a16="http://schemas.microsoft.com/office/drawing/2014/main" id="{79441F90-7F3A-77EF-1E85-4A770DD5D752}"/>
                </a:ext>
              </a:extLst>
            </p:cNvPr>
            <p:cNvSpPr/>
            <p:nvPr/>
          </p:nvSpPr>
          <p:spPr>
            <a:xfrm>
              <a:off x="4814651" y="4928976"/>
              <a:ext cx="13607" cy="16447"/>
            </a:xfrm>
            <a:custGeom>
              <a:avLst/>
              <a:gdLst>
                <a:gd name="connsiteX0" fmla="*/ 445 w 13607"/>
                <a:gd name="connsiteY0" fmla="*/ 16448 h 16447"/>
                <a:gd name="connsiteX1" fmla="*/ 13607 w 13607"/>
                <a:gd name="connsiteY1" fmla="*/ 0 h 16447"/>
                <a:gd name="connsiteX2" fmla="*/ 13607 w 13607"/>
                <a:gd name="connsiteY2" fmla="*/ 3292 h 16447"/>
                <a:gd name="connsiteX3" fmla="*/ 12790 w 13607"/>
                <a:gd name="connsiteY3" fmla="*/ 4635 h 16447"/>
                <a:gd name="connsiteX4" fmla="*/ 10269 w 13607"/>
                <a:gd name="connsiteY4" fmla="*/ 8355 h 16447"/>
                <a:gd name="connsiteX5" fmla="*/ 10321 w 13607"/>
                <a:gd name="connsiteY5" fmla="*/ 9875 h 16447"/>
                <a:gd name="connsiteX6" fmla="*/ 445 w 13607"/>
                <a:gd name="connsiteY6" fmla="*/ 16448 h 16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07" h="16447">
                  <a:moveTo>
                    <a:pt x="445" y="16448"/>
                  </a:moveTo>
                  <a:cubicBezTo>
                    <a:pt x="-692" y="2012"/>
                    <a:pt x="-692" y="2012"/>
                    <a:pt x="13607" y="0"/>
                  </a:cubicBezTo>
                  <a:cubicBezTo>
                    <a:pt x="13607" y="1097"/>
                    <a:pt x="13607" y="2194"/>
                    <a:pt x="13607" y="3292"/>
                  </a:cubicBezTo>
                  <a:cubicBezTo>
                    <a:pt x="13607" y="3292"/>
                    <a:pt x="12784" y="4635"/>
                    <a:pt x="12790" y="4635"/>
                  </a:cubicBezTo>
                  <a:cubicBezTo>
                    <a:pt x="11755" y="5744"/>
                    <a:pt x="10435" y="6658"/>
                    <a:pt x="10269" y="8355"/>
                  </a:cubicBezTo>
                  <a:cubicBezTo>
                    <a:pt x="10281" y="8355"/>
                    <a:pt x="10321" y="9875"/>
                    <a:pt x="10321" y="9875"/>
                  </a:cubicBezTo>
                  <a:cubicBezTo>
                    <a:pt x="8012" y="13539"/>
                    <a:pt x="3914" y="14522"/>
                    <a:pt x="445" y="16448"/>
                  </a:cubicBezTo>
                  <a:close/>
                </a:path>
              </a:pathLst>
            </a:custGeom>
            <a:grpFill/>
            <a:ln w="5715" cap="flat">
              <a:noFill/>
              <a:prstDash val="solid"/>
              <a:miter/>
            </a:ln>
          </p:spPr>
          <p:txBody>
            <a:bodyPr rtlCol="0" anchor="ctr"/>
            <a:lstStyle/>
            <a:p>
              <a:endParaRPr lang="zh-CN" altLang="en-US"/>
            </a:p>
          </p:txBody>
        </p:sp>
        <p:sp>
          <p:nvSpPr>
            <p:cNvPr id="6529" name="任意多边形: 形状 6528">
              <a:extLst>
                <a:ext uri="{FF2B5EF4-FFF2-40B4-BE49-F238E27FC236}">
                  <a16:creationId xmlns:a16="http://schemas.microsoft.com/office/drawing/2014/main" id="{64B0577A-D138-129B-877F-F18E7C0307E1}"/>
                </a:ext>
              </a:extLst>
            </p:cNvPr>
            <p:cNvSpPr/>
            <p:nvPr/>
          </p:nvSpPr>
          <p:spPr>
            <a:xfrm>
              <a:off x="4831544" y="4935554"/>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6530" name="任意多边形: 形状 6529">
              <a:extLst>
                <a:ext uri="{FF2B5EF4-FFF2-40B4-BE49-F238E27FC236}">
                  <a16:creationId xmlns:a16="http://schemas.microsoft.com/office/drawing/2014/main" id="{AF60D36B-E74C-EA2B-CECD-2D9124DD42D2}"/>
                </a:ext>
              </a:extLst>
            </p:cNvPr>
            <p:cNvSpPr/>
            <p:nvPr/>
          </p:nvSpPr>
          <p:spPr>
            <a:xfrm>
              <a:off x="4824616" y="4934959"/>
              <a:ext cx="3642" cy="3886"/>
            </a:xfrm>
            <a:custGeom>
              <a:avLst/>
              <a:gdLst>
                <a:gd name="connsiteX0" fmla="*/ 3643 w 3642"/>
                <a:gd name="connsiteY0" fmla="*/ 594 h 3886"/>
                <a:gd name="connsiteX1" fmla="*/ 356 w 3642"/>
                <a:gd name="connsiteY1" fmla="*/ 3886 h 3886"/>
                <a:gd name="connsiteX2" fmla="*/ 1397 w 3642"/>
                <a:gd name="connsiteY2" fmla="*/ 0 h 3886"/>
                <a:gd name="connsiteX3" fmla="*/ 3643 w 3642"/>
                <a:gd name="connsiteY3" fmla="*/ 594 h 3886"/>
              </a:gdLst>
              <a:ahLst/>
              <a:cxnLst>
                <a:cxn ang="0">
                  <a:pos x="connsiteX0" y="connsiteY0"/>
                </a:cxn>
                <a:cxn ang="0">
                  <a:pos x="connsiteX1" y="connsiteY1"/>
                </a:cxn>
                <a:cxn ang="0">
                  <a:pos x="connsiteX2" y="connsiteY2"/>
                </a:cxn>
                <a:cxn ang="0">
                  <a:pos x="connsiteX3" y="connsiteY3"/>
                </a:cxn>
              </a:cxnLst>
              <a:rect l="l" t="t" r="r" b="b"/>
              <a:pathLst>
                <a:path w="3642" h="3886">
                  <a:moveTo>
                    <a:pt x="3643" y="594"/>
                  </a:moveTo>
                  <a:cubicBezTo>
                    <a:pt x="2545" y="1692"/>
                    <a:pt x="1448" y="2789"/>
                    <a:pt x="356" y="3886"/>
                  </a:cubicBezTo>
                  <a:cubicBezTo>
                    <a:pt x="-369" y="2303"/>
                    <a:pt x="31" y="1023"/>
                    <a:pt x="1397" y="0"/>
                  </a:cubicBezTo>
                  <a:cubicBezTo>
                    <a:pt x="2140" y="194"/>
                    <a:pt x="2888" y="394"/>
                    <a:pt x="3643" y="594"/>
                  </a:cubicBezTo>
                  <a:close/>
                </a:path>
              </a:pathLst>
            </a:custGeom>
            <a:grpFill/>
            <a:ln w="5715" cap="flat">
              <a:noFill/>
              <a:prstDash val="solid"/>
              <a:miter/>
            </a:ln>
          </p:spPr>
          <p:txBody>
            <a:bodyPr rtlCol="0" anchor="ctr"/>
            <a:lstStyle/>
            <a:p>
              <a:endParaRPr lang="zh-CN" altLang="en-US"/>
            </a:p>
          </p:txBody>
        </p:sp>
        <p:sp>
          <p:nvSpPr>
            <p:cNvPr id="6531" name="任意多边形: 形状 6530">
              <a:extLst>
                <a:ext uri="{FF2B5EF4-FFF2-40B4-BE49-F238E27FC236}">
                  <a16:creationId xmlns:a16="http://schemas.microsoft.com/office/drawing/2014/main" id="{6AA3CB22-93DB-4103-BEA8-2816F1B98343}"/>
                </a:ext>
              </a:extLst>
            </p:cNvPr>
            <p:cNvSpPr/>
            <p:nvPr/>
          </p:nvSpPr>
          <p:spPr>
            <a:xfrm>
              <a:off x="4826999" y="4932262"/>
              <a:ext cx="4551" cy="3291"/>
            </a:xfrm>
            <a:custGeom>
              <a:avLst/>
              <a:gdLst>
                <a:gd name="connsiteX0" fmla="*/ 1259 w 4551"/>
                <a:gd name="connsiteY0" fmla="*/ 0 h 3291"/>
                <a:gd name="connsiteX1" fmla="*/ 4551 w 4551"/>
                <a:gd name="connsiteY1" fmla="*/ 3292 h 3291"/>
                <a:gd name="connsiteX2" fmla="*/ 1259 w 4551"/>
                <a:gd name="connsiteY2" fmla="*/ 3292 h 3291"/>
                <a:gd name="connsiteX3" fmla="*/ 139 w 4551"/>
                <a:gd name="connsiteY3" fmla="*/ 1097 h 3291"/>
                <a:gd name="connsiteX4" fmla="*/ 1259 w 455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 h="3291">
                  <a:moveTo>
                    <a:pt x="1259" y="0"/>
                  </a:moveTo>
                  <a:cubicBezTo>
                    <a:pt x="2357" y="1097"/>
                    <a:pt x="3454" y="2194"/>
                    <a:pt x="4551" y="3292"/>
                  </a:cubicBezTo>
                  <a:cubicBezTo>
                    <a:pt x="3454" y="3292"/>
                    <a:pt x="2357" y="3292"/>
                    <a:pt x="1259" y="3292"/>
                  </a:cubicBezTo>
                  <a:cubicBezTo>
                    <a:pt x="139" y="2560"/>
                    <a:pt x="-232" y="1828"/>
                    <a:pt x="139" y="1097"/>
                  </a:cubicBezTo>
                  <a:cubicBezTo>
                    <a:pt x="511" y="366"/>
                    <a:pt x="882" y="0"/>
                    <a:pt x="1259" y="0"/>
                  </a:cubicBezTo>
                  <a:close/>
                </a:path>
              </a:pathLst>
            </a:custGeom>
            <a:grpFill/>
            <a:ln w="5715" cap="flat">
              <a:noFill/>
              <a:prstDash val="solid"/>
              <a:miter/>
            </a:ln>
          </p:spPr>
          <p:txBody>
            <a:bodyPr rtlCol="0" anchor="ctr"/>
            <a:lstStyle/>
            <a:p>
              <a:endParaRPr lang="zh-CN" altLang="en-US"/>
            </a:p>
          </p:txBody>
        </p:sp>
        <p:sp>
          <p:nvSpPr>
            <p:cNvPr id="6532" name="任意多边形: 形状 6531">
              <a:extLst>
                <a:ext uri="{FF2B5EF4-FFF2-40B4-BE49-F238E27FC236}">
                  <a16:creationId xmlns:a16="http://schemas.microsoft.com/office/drawing/2014/main" id="{0E4195BF-2801-8121-AAA5-3CD369316317}"/>
                </a:ext>
              </a:extLst>
            </p:cNvPr>
            <p:cNvSpPr/>
            <p:nvPr/>
          </p:nvSpPr>
          <p:spPr>
            <a:xfrm>
              <a:off x="4828258" y="4925684"/>
              <a:ext cx="3297" cy="3291"/>
            </a:xfrm>
            <a:custGeom>
              <a:avLst/>
              <a:gdLst>
                <a:gd name="connsiteX0" fmla="*/ 0 w 3297"/>
                <a:gd name="connsiteY0" fmla="*/ 3292 h 3291"/>
                <a:gd name="connsiteX1" fmla="*/ 3298 w 3297"/>
                <a:gd name="connsiteY1" fmla="*/ 0 h 3291"/>
                <a:gd name="connsiteX2" fmla="*/ 0 w 3297"/>
                <a:gd name="connsiteY2" fmla="*/ 3292 h 3291"/>
              </a:gdLst>
              <a:ahLst/>
              <a:cxnLst>
                <a:cxn ang="0">
                  <a:pos x="connsiteX0" y="connsiteY0"/>
                </a:cxn>
                <a:cxn ang="0">
                  <a:pos x="connsiteX1" y="connsiteY1"/>
                </a:cxn>
                <a:cxn ang="0">
                  <a:pos x="connsiteX2" y="connsiteY2"/>
                </a:cxn>
              </a:cxnLst>
              <a:rect l="l" t="t" r="r" b="b"/>
              <a:pathLst>
                <a:path w="3297" h="3291">
                  <a:moveTo>
                    <a:pt x="0" y="3292"/>
                  </a:moveTo>
                  <a:cubicBezTo>
                    <a:pt x="1097" y="2194"/>
                    <a:pt x="2195" y="1097"/>
                    <a:pt x="3298" y="0"/>
                  </a:cubicBezTo>
                  <a:cubicBezTo>
                    <a:pt x="2195" y="1097"/>
                    <a:pt x="1097" y="2194"/>
                    <a:pt x="0" y="3292"/>
                  </a:cubicBezTo>
                  <a:close/>
                </a:path>
              </a:pathLst>
            </a:custGeom>
            <a:grpFill/>
            <a:ln w="5715" cap="flat">
              <a:noFill/>
              <a:prstDash val="solid"/>
              <a:miter/>
            </a:ln>
          </p:spPr>
          <p:txBody>
            <a:bodyPr rtlCol="0" anchor="ctr"/>
            <a:lstStyle/>
            <a:p>
              <a:endParaRPr lang="zh-CN" altLang="en-US"/>
            </a:p>
          </p:txBody>
        </p:sp>
        <p:sp>
          <p:nvSpPr>
            <p:cNvPr id="6533" name="任意多边形: 形状 6532">
              <a:extLst>
                <a:ext uri="{FF2B5EF4-FFF2-40B4-BE49-F238E27FC236}">
                  <a16:creationId xmlns:a16="http://schemas.microsoft.com/office/drawing/2014/main" id="{9D31119D-3C64-E0AF-793D-8EE9C2DADBA1}"/>
                </a:ext>
              </a:extLst>
            </p:cNvPr>
            <p:cNvSpPr/>
            <p:nvPr/>
          </p:nvSpPr>
          <p:spPr>
            <a:xfrm>
              <a:off x="4851236" y="5129629"/>
              <a:ext cx="26353" cy="13161"/>
            </a:xfrm>
            <a:custGeom>
              <a:avLst/>
              <a:gdLst>
                <a:gd name="connsiteX0" fmla="*/ 6625 w 26353"/>
                <a:gd name="connsiteY0" fmla="*/ 17 h 13161"/>
                <a:gd name="connsiteX1" fmla="*/ 9912 w 26353"/>
                <a:gd name="connsiteY1" fmla="*/ 0 h 13161"/>
                <a:gd name="connsiteX2" fmla="*/ 18250 w 26353"/>
                <a:gd name="connsiteY2" fmla="*/ 5487 h 13161"/>
                <a:gd name="connsiteX3" fmla="*/ 26354 w 26353"/>
                <a:gd name="connsiteY3" fmla="*/ 6572 h 13161"/>
                <a:gd name="connsiteX4" fmla="*/ 23056 w 26353"/>
                <a:gd name="connsiteY4" fmla="*/ 9870 h 13161"/>
                <a:gd name="connsiteX5" fmla="*/ 13192 w 26353"/>
                <a:gd name="connsiteY5" fmla="*/ 13162 h 13161"/>
                <a:gd name="connsiteX6" fmla="*/ 25 w 26353"/>
                <a:gd name="connsiteY6" fmla="*/ 13144 h 13161"/>
                <a:gd name="connsiteX7" fmla="*/ 6625 w 26353"/>
                <a:gd name="connsiteY7" fmla="*/ 17 h 13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53" h="13161">
                  <a:moveTo>
                    <a:pt x="6625" y="17"/>
                  </a:moveTo>
                  <a:cubicBezTo>
                    <a:pt x="7723" y="17"/>
                    <a:pt x="8814" y="12"/>
                    <a:pt x="9912" y="0"/>
                  </a:cubicBezTo>
                  <a:cubicBezTo>
                    <a:pt x="10392" y="5326"/>
                    <a:pt x="13135" y="7424"/>
                    <a:pt x="18250" y="5487"/>
                  </a:cubicBezTo>
                  <a:cubicBezTo>
                    <a:pt x="21262" y="4349"/>
                    <a:pt x="24056" y="3121"/>
                    <a:pt x="26354" y="6572"/>
                  </a:cubicBezTo>
                  <a:cubicBezTo>
                    <a:pt x="25079" y="7498"/>
                    <a:pt x="24125" y="8738"/>
                    <a:pt x="23056" y="9870"/>
                  </a:cubicBezTo>
                  <a:cubicBezTo>
                    <a:pt x="19444" y="9996"/>
                    <a:pt x="15558" y="9292"/>
                    <a:pt x="13192" y="13162"/>
                  </a:cubicBezTo>
                  <a:cubicBezTo>
                    <a:pt x="8808" y="9733"/>
                    <a:pt x="4414" y="13219"/>
                    <a:pt x="25" y="13144"/>
                  </a:cubicBezTo>
                  <a:cubicBezTo>
                    <a:pt x="-398" y="7447"/>
                    <a:pt x="4751" y="4555"/>
                    <a:pt x="6625" y="17"/>
                  </a:cubicBezTo>
                  <a:close/>
                </a:path>
              </a:pathLst>
            </a:custGeom>
            <a:grpFill/>
            <a:ln w="5715" cap="flat">
              <a:noFill/>
              <a:prstDash val="solid"/>
              <a:miter/>
            </a:ln>
          </p:spPr>
          <p:txBody>
            <a:bodyPr rtlCol="0" anchor="ctr"/>
            <a:lstStyle/>
            <a:p>
              <a:endParaRPr lang="zh-CN" altLang="en-US"/>
            </a:p>
          </p:txBody>
        </p:sp>
        <p:sp>
          <p:nvSpPr>
            <p:cNvPr id="6534" name="任意多边形: 形状 6533">
              <a:extLst>
                <a:ext uri="{FF2B5EF4-FFF2-40B4-BE49-F238E27FC236}">
                  <a16:creationId xmlns:a16="http://schemas.microsoft.com/office/drawing/2014/main" id="{3BE980A3-4000-68F2-6879-171982B7862C}"/>
                </a:ext>
              </a:extLst>
            </p:cNvPr>
            <p:cNvSpPr/>
            <p:nvPr/>
          </p:nvSpPr>
          <p:spPr>
            <a:xfrm>
              <a:off x="4818371" y="5149647"/>
              <a:ext cx="7024" cy="3042"/>
            </a:xfrm>
            <a:custGeom>
              <a:avLst/>
              <a:gdLst>
                <a:gd name="connsiteX0" fmla="*/ 0 w 7024"/>
                <a:gd name="connsiteY0" fmla="*/ 2991 h 3042"/>
                <a:gd name="connsiteX1" fmla="*/ 3423 w 7024"/>
                <a:gd name="connsiteY1" fmla="*/ 317 h 3042"/>
                <a:gd name="connsiteX2" fmla="*/ 7024 w 7024"/>
                <a:gd name="connsiteY2" fmla="*/ 1688 h 3042"/>
                <a:gd name="connsiteX3" fmla="*/ 4561 w 7024"/>
                <a:gd name="connsiteY3" fmla="*/ 2797 h 3042"/>
                <a:gd name="connsiteX4" fmla="*/ 40 w 7024"/>
                <a:gd name="connsiteY4" fmla="*/ 3043 h 3042"/>
                <a:gd name="connsiteX5" fmla="*/ 0 w 7024"/>
                <a:gd name="connsiteY5" fmla="*/ 2991 h 3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24" h="3042">
                  <a:moveTo>
                    <a:pt x="0" y="2991"/>
                  </a:moveTo>
                  <a:cubicBezTo>
                    <a:pt x="1132" y="2071"/>
                    <a:pt x="2132" y="848"/>
                    <a:pt x="3423" y="317"/>
                  </a:cubicBezTo>
                  <a:cubicBezTo>
                    <a:pt x="4766" y="-243"/>
                    <a:pt x="6469" y="-215"/>
                    <a:pt x="7024" y="1688"/>
                  </a:cubicBezTo>
                  <a:cubicBezTo>
                    <a:pt x="7064" y="1826"/>
                    <a:pt x="5458" y="2654"/>
                    <a:pt x="4561" y="2797"/>
                  </a:cubicBezTo>
                  <a:cubicBezTo>
                    <a:pt x="3080" y="3037"/>
                    <a:pt x="1549" y="2974"/>
                    <a:pt x="40" y="3043"/>
                  </a:cubicBezTo>
                  <a:cubicBezTo>
                    <a:pt x="46" y="3037"/>
                    <a:pt x="0" y="2991"/>
                    <a:pt x="0" y="2991"/>
                  </a:cubicBezTo>
                  <a:close/>
                </a:path>
              </a:pathLst>
            </a:custGeom>
            <a:grpFill/>
            <a:ln w="5715" cap="flat">
              <a:noFill/>
              <a:prstDash val="solid"/>
              <a:miter/>
            </a:ln>
          </p:spPr>
          <p:txBody>
            <a:bodyPr rtlCol="0" anchor="ctr"/>
            <a:lstStyle/>
            <a:p>
              <a:endParaRPr lang="zh-CN" altLang="en-US"/>
            </a:p>
          </p:txBody>
        </p:sp>
        <p:sp>
          <p:nvSpPr>
            <p:cNvPr id="6535" name="任意多边形: 形状 6534">
              <a:extLst>
                <a:ext uri="{FF2B5EF4-FFF2-40B4-BE49-F238E27FC236}">
                  <a16:creationId xmlns:a16="http://schemas.microsoft.com/office/drawing/2014/main" id="{FF1235E4-5B2B-25E9-AE8D-51BE749C9FF4}"/>
                </a:ext>
              </a:extLst>
            </p:cNvPr>
            <p:cNvSpPr/>
            <p:nvPr/>
          </p:nvSpPr>
          <p:spPr>
            <a:xfrm>
              <a:off x="4844706" y="5146077"/>
              <a:ext cx="4129" cy="3286"/>
            </a:xfrm>
            <a:custGeom>
              <a:avLst/>
              <a:gdLst>
                <a:gd name="connsiteX0" fmla="*/ 3332 w 4129"/>
                <a:gd name="connsiteY0" fmla="*/ 0 h 3286"/>
                <a:gd name="connsiteX1" fmla="*/ 0 w 4129"/>
                <a:gd name="connsiteY1" fmla="*/ 3286 h 3286"/>
                <a:gd name="connsiteX2" fmla="*/ 3332 w 4129"/>
                <a:gd name="connsiteY2" fmla="*/ 0 h 3286"/>
              </a:gdLst>
              <a:ahLst/>
              <a:cxnLst>
                <a:cxn ang="0">
                  <a:pos x="connsiteX0" y="connsiteY0"/>
                </a:cxn>
                <a:cxn ang="0">
                  <a:pos x="connsiteX1" y="connsiteY1"/>
                </a:cxn>
                <a:cxn ang="0">
                  <a:pos x="connsiteX2" y="connsiteY2"/>
                </a:cxn>
              </a:cxnLst>
              <a:rect l="l" t="t" r="r" b="b"/>
              <a:pathLst>
                <a:path w="4129" h="3286">
                  <a:moveTo>
                    <a:pt x="3332" y="0"/>
                  </a:moveTo>
                  <a:cubicBezTo>
                    <a:pt x="5955" y="4887"/>
                    <a:pt x="1383" y="2469"/>
                    <a:pt x="0" y="3286"/>
                  </a:cubicBezTo>
                  <a:cubicBezTo>
                    <a:pt x="1114" y="2189"/>
                    <a:pt x="2223" y="1097"/>
                    <a:pt x="3332" y="0"/>
                  </a:cubicBezTo>
                  <a:close/>
                </a:path>
              </a:pathLst>
            </a:custGeom>
            <a:grpFill/>
            <a:ln w="5715" cap="flat">
              <a:noFill/>
              <a:prstDash val="solid"/>
              <a:miter/>
            </a:ln>
          </p:spPr>
          <p:txBody>
            <a:bodyPr rtlCol="0" anchor="ctr"/>
            <a:lstStyle/>
            <a:p>
              <a:endParaRPr lang="zh-CN" altLang="en-US"/>
            </a:p>
          </p:txBody>
        </p:sp>
        <p:sp>
          <p:nvSpPr>
            <p:cNvPr id="6536" name="任意多边形: 形状 6535">
              <a:extLst>
                <a:ext uri="{FF2B5EF4-FFF2-40B4-BE49-F238E27FC236}">
                  <a16:creationId xmlns:a16="http://schemas.microsoft.com/office/drawing/2014/main" id="{13141826-1A04-D140-94DB-D17638DE51F8}"/>
                </a:ext>
              </a:extLst>
            </p:cNvPr>
            <p:cNvSpPr/>
            <p:nvPr/>
          </p:nvSpPr>
          <p:spPr>
            <a:xfrm>
              <a:off x="4841454" y="5149363"/>
              <a:ext cx="3251" cy="3308"/>
            </a:xfrm>
            <a:custGeom>
              <a:avLst/>
              <a:gdLst>
                <a:gd name="connsiteX0" fmla="*/ 3252 w 3251"/>
                <a:gd name="connsiteY0" fmla="*/ 0 h 3308"/>
                <a:gd name="connsiteX1" fmla="*/ 0 w 3251"/>
                <a:gd name="connsiteY1" fmla="*/ 3309 h 3308"/>
                <a:gd name="connsiteX2" fmla="*/ 3252 w 3251"/>
                <a:gd name="connsiteY2" fmla="*/ 0 h 3308"/>
              </a:gdLst>
              <a:ahLst/>
              <a:cxnLst>
                <a:cxn ang="0">
                  <a:pos x="connsiteX0" y="connsiteY0"/>
                </a:cxn>
                <a:cxn ang="0">
                  <a:pos x="connsiteX1" y="connsiteY1"/>
                </a:cxn>
                <a:cxn ang="0">
                  <a:pos x="connsiteX2" y="connsiteY2"/>
                </a:cxn>
              </a:cxnLst>
              <a:rect l="l" t="t" r="r" b="b"/>
              <a:pathLst>
                <a:path w="3251" h="3308">
                  <a:moveTo>
                    <a:pt x="3252" y="0"/>
                  </a:moveTo>
                  <a:cubicBezTo>
                    <a:pt x="2166" y="1103"/>
                    <a:pt x="1080" y="2206"/>
                    <a:pt x="0" y="3309"/>
                  </a:cubicBezTo>
                  <a:cubicBezTo>
                    <a:pt x="1080" y="2212"/>
                    <a:pt x="2166" y="1103"/>
                    <a:pt x="3252" y="0"/>
                  </a:cubicBezTo>
                  <a:close/>
                </a:path>
              </a:pathLst>
            </a:custGeom>
            <a:grpFill/>
            <a:ln w="5715" cap="flat">
              <a:noFill/>
              <a:prstDash val="solid"/>
              <a:miter/>
            </a:ln>
          </p:spPr>
          <p:txBody>
            <a:bodyPr rtlCol="0" anchor="ctr"/>
            <a:lstStyle/>
            <a:p>
              <a:endParaRPr lang="zh-CN" altLang="en-US"/>
            </a:p>
          </p:txBody>
        </p:sp>
        <p:sp>
          <p:nvSpPr>
            <p:cNvPr id="6537" name="任意多边形: 形状 6536">
              <a:extLst>
                <a:ext uri="{FF2B5EF4-FFF2-40B4-BE49-F238E27FC236}">
                  <a16:creationId xmlns:a16="http://schemas.microsoft.com/office/drawing/2014/main" id="{4693B91E-6A9F-93F8-180C-8E7E57E3E002}"/>
                </a:ext>
              </a:extLst>
            </p:cNvPr>
            <p:cNvSpPr/>
            <p:nvPr/>
          </p:nvSpPr>
          <p:spPr>
            <a:xfrm>
              <a:off x="4783814" y="5040795"/>
              <a:ext cx="4993" cy="4972"/>
            </a:xfrm>
            <a:custGeom>
              <a:avLst/>
              <a:gdLst>
                <a:gd name="connsiteX0" fmla="*/ 4965 w 4993"/>
                <a:gd name="connsiteY0" fmla="*/ 0 h 4972"/>
                <a:gd name="connsiteX1" fmla="*/ 1027 w 4993"/>
                <a:gd name="connsiteY1" fmla="*/ 4961 h 4972"/>
                <a:gd name="connsiteX2" fmla="*/ 10 w 4993"/>
                <a:gd name="connsiteY2" fmla="*/ 3938 h 4972"/>
                <a:gd name="connsiteX3" fmla="*/ 4993 w 4993"/>
                <a:gd name="connsiteY3" fmla="*/ 34 h 4972"/>
                <a:gd name="connsiteX4" fmla="*/ 4965 w 4993"/>
                <a:gd name="connsiteY4" fmla="*/ 0 h 4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 h="4972">
                  <a:moveTo>
                    <a:pt x="4965" y="0"/>
                  </a:moveTo>
                  <a:cubicBezTo>
                    <a:pt x="4531" y="2360"/>
                    <a:pt x="4645" y="5183"/>
                    <a:pt x="1027" y="4961"/>
                  </a:cubicBezTo>
                  <a:cubicBezTo>
                    <a:pt x="656" y="4938"/>
                    <a:pt x="33" y="4309"/>
                    <a:pt x="10" y="3938"/>
                  </a:cubicBezTo>
                  <a:cubicBezTo>
                    <a:pt x="-190" y="314"/>
                    <a:pt x="2627" y="440"/>
                    <a:pt x="4993" y="34"/>
                  </a:cubicBezTo>
                  <a:lnTo>
                    <a:pt x="4965" y="0"/>
                  </a:lnTo>
                  <a:close/>
                </a:path>
              </a:pathLst>
            </a:custGeom>
            <a:grpFill/>
            <a:ln w="5715" cap="flat">
              <a:noFill/>
              <a:prstDash val="solid"/>
              <a:miter/>
            </a:ln>
          </p:spPr>
          <p:txBody>
            <a:bodyPr rtlCol="0" anchor="ctr"/>
            <a:lstStyle/>
            <a:p>
              <a:endParaRPr lang="zh-CN" altLang="en-US"/>
            </a:p>
          </p:txBody>
        </p:sp>
        <p:sp>
          <p:nvSpPr>
            <p:cNvPr id="6538" name="任意多边形: 形状 6537">
              <a:extLst>
                <a:ext uri="{FF2B5EF4-FFF2-40B4-BE49-F238E27FC236}">
                  <a16:creationId xmlns:a16="http://schemas.microsoft.com/office/drawing/2014/main" id="{91AEDF4C-76A4-E804-E80D-30D1EBC7B424}"/>
                </a:ext>
              </a:extLst>
            </p:cNvPr>
            <p:cNvSpPr/>
            <p:nvPr/>
          </p:nvSpPr>
          <p:spPr>
            <a:xfrm>
              <a:off x="4797295" y="5103029"/>
              <a:ext cx="14366" cy="21362"/>
            </a:xfrm>
            <a:custGeom>
              <a:avLst/>
              <a:gdLst>
                <a:gd name="connsiteX0" fmla="*/ 14367 w 14366"/>
                <a:gd name="connsiteY0" fmla="*/ 3529 h 21362"/>
                <a:gd name="connsiteX1" fmla="*/ 11212 w 14366"/>
                <a:gd name="connsiteY1" fmla="*/ 20022 h 21362"/>
                <a:gd name="connsiteX2" fmla="*/ 4822 w 14366"/>
                <a:gd name="connsiteY2" fmla="*/ 21291 h 21362"/>
                <a:gd name="connsiteX3" fmla="*/ 1188 w 14366"/>
                <a:gd name="connsiteY3" fmla="*/ 15673 h 21362"/>
                <a:gd name="connsiteX4" fmla="*/ 4125 w 14366"/>
                <a:gd name="connsiteY4" fmla="*/ 10147 h 21362"/>
                <a:gd name="connsiteX5" fmla="*/ 1456 w 14366"/>
                <a:gd name="connsiteY5" fmla="*/ 2723 h 21362"/>
                <a:gd name="connsiteX6" fmla="*/ 14367 w 14366"/>
                <a:gd name="connsiteY6" fmla="*/ 3529 h 2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66" h="21362">
                  <a:moveTo>
                    <a:pt x="14367" y="3529"/>
                  </a:moveTo>
                  <a:cubicBezTo>
                    <a:pt x="9057" y="8209"/>
                    <a:pt x="12092" y="14490"/>
                    <a:pt x="11212" y="20022"/>
                  </a:cubicBezTo>
                  <a:cubicBezTo>
                    <a:pt x="9086" y="20457"/>
                    <a:pt x="6977" y="21080"/>
                    <a:pt x="4822" y="21291"/>
                  </a:cubicBezTo>
                  <a:cubicBezTo>
                    <a:pt x="159" y="21754"/>
                    <a:pt x="-1144" y="19965"/>
                    <a:pt x="1188" y="15673"/>
                  </a:cubicBezTo>
                  <a:cubicBezTo>
                    <a:pt x="2205" y="13804"/>
                    <a:pt x="7537" y="13799"/>
                    <a:pt x="4125" y="10147"/>
                  </a:cubicBezTo>
                  <a:cubicBezTo>
                    <a:pt x="1948" y="7815"/>
                    <a:pt x="-2213" y="6009"/>
                    <a:pt x="1456" y="2723"/>
                  </a:cubicBezTo>
                  <a:cubicBezTo>
                    <a:pt x="5405" y="-814"/>
                    <a:pt x="10349" y="-1266"/>
                    <a:pt x="14367" y="3529"/>
                  </a:cubicBezTo>
                  <a:close/>
                </a:path>
              </a:pathLst>
            </a:custGeom>
            <a:grpFill/>
            <a:ln w="5715" cap="flat">
              <a:noFill/>
              <a:prstDash val="solid"/>
              <a:miter/>
            </a:ln>
          </p:spPr>
          <p:txBody>
            <a:bodyPr rtlCol="0" anchor="ctr"/>
            <a:lstStyle/>
            <a:p>
              <a:endParaRPr lang="zh-CN" altLang="en-US"/>
            </a:p>
          </p:txBody>
        </p:sp>
        <p:sp>
          <p:nvSpPr>
            <p:cNvPr id="6539" name="任意多边形: 形状 6538">
              <a:extLst>
                <a:ext uri="{FF2B5EF4-FFF2-40B4-BE49-F238E27FC236}">
                  <a16:creationId xmlns:a16="http://schemas.microsoft.com/office/drawing/2014/main" id="{6E4D8AF4-7511-76C1-B7A1-15CA8FC08622}"/>
                </a:ext>
              </a:extLst>
            </p:cNvPr>
            <p:cNvSpPr/>
            <p:nvPr/>
          </p:nvSpPr>
          <p:spPr>
            <a:xfrm>
              <a:off x="4818485" y="5093505"/>
              <a:ext cx="4673" cy="6520"/>
            </a:xfrm>
            <a:custGeom>
              <a:avLst/>
              <a:gdLst>
                <a:gd name="connsiteX0" fmla="*/ 1 w 4673"/>
                <a:gd name="connsiteY0" fmla="*/ 0 h 6520"/>
                <a:gd name="connsiteX1" fmla="*/ 3196 w 4673"/>
                <a:gd name="connsiteY1" fmla="*/ 6521 h 6520"/>
                <a:gd name="connsiteX2" fmla="*/ 1 w 4673"/>
                <a:gd name="connsiteY2" fmla="*/ 0 h 6520"/>
              </a:gdLst>
              <a:ahLst/>
              <a:cxnLst>
                <a:cxn ang="0">
                  <a:pos x="connsiteX0" y="connsiteY0"/>
                </a:cxn>
                <a:cxn ang="0">
                  <a:pos x="connsiteX1" y="connsiteY1"/>
                </a:cxn>
                <a:cxn ang="0">
                  <a:pos x="connsiteX2" y="connsiteY2"/>
                </a:cxn>
              </a:cxnLst>
              <a:rect l="l" t="t" r="r" b="b"/>
              <a:pathLst>
                <a:path w="4673" h="6520">
                  <a:moveTo>
                    <a:pt x="1" y="0"/>
                  </a:moveTo>
                  <a:cubicBezTo>
                    <a:pt x="1995" y="1720"/>
                    <a:pt x="7207" y="1857"/>
                    <a:pt x="3196" y="6521"/>
                  </a:cubicBezTo>
                  <a:cubicBezTo>
                    <a:pt x="595" y="5098"/>
                    <a:pt x="-28" y="2709"/>
                    <a:pt x="1" y="0"/>
                  </a:cubicBezTo>
                  <a:close/>
                </a:path>
              </a:pathLst>
            </a:custGeom>
            <a:grpFill/>
            <a:ln w="5715" cap="flat">
              <a:noFill/>
              <a:prstDash val="solid"/>
              <a:miter/>
            </a:ln>
          </p:spPr>
          <p:txBody>
            <a:bodyPr rtlCol="0" anchor="ctr"/>
            <a:lstStyle/>
            <a:p>
              <a:endParaRPr lang="zh-CN" altLang="en-US"/>
            </a:p>
          </p:txBody>
        </p:sp>
        <p:sp>
          <p:nvSpPr>
            <p:cNvPr id="6540" name="任意多边形: 形状 6539">
              <a:extLst>
                <a:ext uri="{FF2B5EF4-FFF2-40B4-BE49-F238E27FC236}">
                  <a16:creationId xmlns:a16="http://schemas.microsoft.com/office/drawing/2014/main" id="{89618C04-C551-6A91-9222-F4B2496775B0}"/>
                </a:ext>
              </a:extLst>
            </p:cNvPr>
            <p:cNvSpPr/>
            <p:nvPr/>
          </p:nvSpPr>
          <p:spPr>
            <a:xfrm>
              <a:off x="4808519" y="5096717"/>
              <a:ext cx="1298" cy="1405"/>
            </a:xfrm>
            <a:custGeom>
              <a:avLst/>
              <a:gdLst>
                <a:gd name="connsiteX0" fmla="*/ 0 w 1298"/>
                <a:gd name="connsiteY0" fmla="*/ 0 h 1405"/>
                <a:gd name="connsiteX1" fmla="*/ 1297 w 1298"/>
                <a:gd name="connsiteY1" fmla="*/ 743 h 1405"/>
                <a:gd name="connsiteX2" fmla="*/ 0 w 1298"/>
                <a:gd name="connsiteY2" fmla="*/ 0 h 1405"/>
              </a:gdLst>
              <a:ahLst/>
              <a:cxnLst>
                <a:cxn ang="0">
                  <a:pos x="connsiteX0" y="connsiteY0"/>
                </a:cxn>
                <a:cxn ang="0">
                  <a:pos x="connsiteX1" y="connsiteY1"/>
                </a:cxn>
                <a:cxn ang="0">
                  <a:pos x="connsiteX2" y="connsiteY2"/>
                </a:cxn>
              </a:cxnLst>
              <a:rect l="l" t="t" r="r" b="b"/>
              <a:pathLst>
                <a:path w="1298" h="1405">
                  <a:moveTo>
                    <a:pt x="0" y="0"/>
                  </a:moveTo>
                  <a:cubicBezTo>
                    <a:pt x="452" y="251"/>
                    <a:pt x="1326" y="594"/>
                    <a:pt x="1297" y="743"/>
                  </a:cubicBezTo>
                  <a:cubicBezTo>
                    <a:pt x="1052" y="1834"/>
                    <a:pt x="543" y="1571"/>
                    <a:pt x="0" y="0"/>
                  </a:cubicBezTo>
                  <a:close/>
                </a:path>
              </a:pathLst>
            </a:custGeom>
            <a:grpFill/>
            <a:ln w="5715" cap="flat">
              <a:noFill/>
              <a:prstDash val="solid"/>
              <a:miter/>
            </a:ln>
          </p:spPr>
          <p:txBody>
            <a:bodyPr rtlCol="0" anchor="ctr"/>
            <a:lstStyle/>
            <a:p>
              <a:endParaRPr lang="zh-CN" altLang="en-US"/>
            </a:p>
          </p:txBody>
        </p:sp>
        <p:sp>
          <p:nvSpPr>
            <p:cNvPr id="6541" name="任意多边形: 形状 6540">
              <a:extLst>
                <a:ext uri="{FF2B5EF4-FFF2-40B4-BE49-F238E27FC236}">
                  <a16:creationId xmlns:a16="http://schemas.microsoft.com/office/drawing/2014/main" id="{1585197D-9607-D9C6-C134-296A6FF3A648}"/>
                </a:ext>
              </a:extLst>
            </p:cNvPr>
            <p:cNvSpPr/>
            <p:nvPr/>
          </p:nvSpPr>
          <p:spPr>
            <a:xfrm>
              <a:off x="4706563" y="4984908"/>
              <a:ext cx="6583" cy="5569"/>
            </a:xfrm>
            <a:custGeom>
              <a:avLst/>
              <a:gdLst>
                <a:gd name="connsiteX0" fmla="*/ 6584 w 6583"/>
                <a:gd name="connsiteY0" fmla="*/ 0 h 5569"/>
                <a:gd name="connsiteX1" fmla="*/ 0 w 6583"/>
                <a:gd name="connsiteY1" fmla="*/ 3258 h 5569"/>
                <a:gd name="connsiteX2" fmla="*/ 6584 w 6583"/>
                <a:gd name="connsiteY2" fmla="*/ 0 h 5569"/>
              </a:gdLst>
              <a:ahLst/>
              <a:cxnLst>
                <a:cxn ang="0">
                  <a:pos x="connsiteX0" y="connsiteY0"/>
                </a:cxn>
                <a:cxn ang="0">
                  <a:pos x="connsiteX1" y="connsiteY1"/>
                </a:cxn>
                <a:cxn ang="0">
                  <a:pos x="connsiteX2" y="connsiteY2"/>
                </a:cxn>
              </a:cxnLst>
              <a:rect l="l" t="t" r="r" b="b"/>
              <a:pathLst>
                <a:path w="6583" h="5569">
                  <a:moveTo>
                    <a:pt x="6584" y="0"/>
                  </a:moveTo>
                  <a:cubicBezTo>
                    <a:pt x="5926" y="4200"/>
                    <a:pt x="5201" y="8258"/>
                    <a:pt x="0" y="3258"/>
                  </a:cubicBezTo>
                  <a:cubicBezTo>
                    <a:pt x="2195" y="2172"/>
                    <a:pt x="4389" y="1086"/>
                    <a:pt x="6584" y="0"/>
                  </a:cubicBezTo>
                  <a:close/>
                </a:path>
              </a:pathLst>
            </a:custGeom>
            <a:grpFill/>
            <a:ln w="5715" cap="flat">
              <a:noFill/>
              <a:prstDash val="solid"/>
              <a:miter/>
            </a:ln>
          </p:spPr>
          <p:txBody>
            <a:bodyPr rtlCol="0" anchor="ctr"/>
            <a:lstStyle/>
            <a:p>
              <a:endParaRPr lang="zh-CN" altLang="en-US"/>
            </a:p>
          </p:txBody>
        </p:sp>
        <p:sp>
          <p:nvSpPr>
            <p:cNvPr id="6542" name="任意多边形: 形状 6541">
              <a:extLst>
                <a:ext uri="{FF2B5EF4-FFF2-40B4-BE49-F238E27FC236}">
                  <a16:creationId xmlns:a16="http://schemas.microsoft.com/office/drawing/2014/main" id="{B8D267B7-0967-B3BD-721E-4CCD859090EB}"/>
                </a:ext>
              </a:extLst>
            </p:cNvPr>
            <p:cNvSpPr/>
            <p:nvPr/>
          </p:nvSpPr>
          <p:spPr>
            <a:xfrm>
              <a:off x="4718049" y="5004596"/>
              <a:ext cx="1686" cy="3291"/>
            </a:xfrm>
            <a:custGeom>
              <a:avLst/>
              <a:gdLst>
                <a:gd name="connsiteX0" fmla="*/ 1687 w 1686"/>
                <a:gd name="connsiteY0" fmla="*/ 3292 h 3291"/>
                <a:gd name="connsiteX1" fmla="*/ 1687 w 1686"/>
                <a:gd name="connsiteY1" fmla="*/ 0 h 3291"/>
                <a:gd name="connsiteX2" fmla="*/ 1687 w 1686"/>
                <a:gd name="connsiteY2" fmla="*/ 3292 h 3291"/>
              </a:gdLst>
              <a:ahLst/>
              <a:cxnLst>
                <a:cxn ang="0">
                  <a:pos x="connsiteX0" y="connsiteY0"/>
                </a:cxn>
                <a:cxn ang="0">
                  <a:pos x="connsiteX1" y="connsiteY1"/>
                </a:cxn>
                <a:cxn ang="0">
                  <a:pos x="connsiteX2" y="connsiteY2"/>
                </a:cxn>
              </a:cxnLst>
              <a:rect l="l" t="t" r="r" b="b"/>
              <a:pathLst>
                <a:path w="1686" h="3291">
                  <a:moveTo>
                    <a:pt x="1687" y="3292"/>
                  </a:moveTo>
                  <a:cubicBezTo>
                    <a:pt x="-588" y="2194"/>
                    <a:pt x="-536" y="1097"/>
                    <a:pt x="1687" y="0"/>
                  </a:cubicBezTo>
                  <a:cubicBezTo>
                    <a:pt x="1687" y="1097"/>
                    <a:pt x="1687" y="2194"/>
                    <a:pt x="1687" y="3292"/>
                  </a:cubicBezTo>
                  <a:close/>
                </a:path>
              </a:pathLst>
            </a:custGeom>
            <a:grpFill/>
            <a:ln w="5715" cap="flat">
              <a:noFill/>
              <a:prstDash val="solid"/>
              <a:miter/>
            </a:ln>
          </p:spPr>
          <p:txBody>
            <a:bodyPr rtlCol="0" anchor="ctr"/>
            <a:lstStyle/>
            <a:p>
              <a:endParaRPr lang="zh-CN" altLang="en-US"/>
            </a:p>
          </p:txBody>
        </p:sp>
        <p:sp>
          <p:nvSpPr>
            <p:cNvPr id="6543" name="任意多边形: 形状 6542">
              <a:extLst>
                <a:ext uri="{FF2B5EF4-FFF2-40B4-BE49-F238E27FC236}">
                  <a16:creationId xmlns:a16="http://schemas.microsoft.com/office/drawing/2014/main" id="{3846561F-18AB-F480-5724-6A1C87055DA8}"/>
                </a:ext>
              </a:extLst>
            </p:cNvPr>
            <p:cNvSpPr/>
            <p:nvPr/>
          </p:nvSpPr>
          <p:spPr>
            <a:xfrm>
              <a:off x="4719702" y="5001333"/>
              <a:ext cx="1698" cy="3303"/>
            </a:xfrm>
            <a:custGeom>
              <a:avLst/>
              <a:gdLst>
                <a:gd name="connsiteX0" fmla="*/ 0 w 1698"/>
                <a:gd name="connsiteY0" fmla="*/ 3303 h 3303"/>
                <a:gd name="connsiteX1" fmla="*/ 11 w 1698"/>
                <a:gd name="connsiteY1" fmla="*/ 0 h 3303"/>
                <a:gd name="connsiteX2" fmla="*/ 0 w 1698"/>
                <a:gd name="connsiteY2" fmla="*/ 3303 h 3303"/>
              </a:gdLst>
              <a:ahLst/>
              <a:cxnLst>
                <a:cxn ang="0">
                  <a:pos x="connsiteX0" y="connsiteY0"/>
                </a:cxn>
                <a:cxn ang="0">
                  <a:pos x="connsiteX1" y="connsiteY1"/>
                </a:cxn>
                <a:cxn ang="0">
                  <a:pos x="connsiteX2" y="connsiteY2"/>
                </a:cxn>
              </a:cxnLst>
              <a:rect l="l" t="t" r="r" b="b"/>
              <a:pathLst>
                <a:path w="1698" h="3303">
                  <a:moveTo>
                    <a:pt x="0" y="3303"/>
                  </a:moveTo>
                  <a:cubicBezTo>
                    <a:pt x="6" y="2200"/>
                    <a:pt x="11" y="1103"/>
                    <a:pt x="11" y="0"/>
                  </a:cubicBezTo>
                  <a:cubicBezTo>
                    <a:pt x="2263" y="1114"/>
                    <a:pt x="2263" y="2211"/>
                    <a:pt x="0" y="3303"/>
                  </a:cubicBezTo>
                  <a:close/>
                </a:path>
              </a:pathLst>
            </a:custGeom>
            <a:grpFill/>
            <a:ln w="5715" cap="flat">
              <a:noFill/>
              <a:prstDash val="solid"/>
              <a:miter/>
            </a:ln>
          </p:spPr>
          <p:txBody>
            <a:bodyPr rtlCol="0" anchor="ctr"/>
            <a:lstStyle/>
            <a:p>
              <a:endParaRPr lang="zh-CN" altLang="en-US"/>
            </a:p>
          </p:txBody>
        </p:sp>
        <p:sp>
          <p:nvSpPr>
            <p:cNvPr id="6544" name="任意多边形: 形状 6543">
              <a:extLst>
                <a:ext uri="{FF2B5EF4-FFF2-40B4-BE49-F238E27FC236}">
                  <a16:creationId xmlns:a16="http://schemas.microsoft.com/office/drawing/2014/main" id="{4A63D29E-C9B0-B0A1-CEC2-0D657DBDD743}"/>
                </a:ext>
              </a:extLst>
            </p:cNvPr>
            <p:cNvSpPr/>
            <p:nvPr/>
          </p:nvSpPr>
          <p:spPr>
            <a:xfrm>
              <a:off x="4719725" y="4996754"/>
              <a:ext cx="1409" cy="1309"/>
            </a:xfrm>
            <a:custGeom>
              <a:avLst/>
              <a:gdLst>
                <a:gd name="connsiteX0" fmla="*/ 17 w 1409"/>
                <a:gd name="connsiteY0" fmla="*/ 1310 h 1309"/>
                <a:gd name="connsiteX1" fmla="*/ 743 w 1409"/>
                <a:gd name="connsiteY1" fmla="*/ 1 h 1309"/>
                <a:gd name="connsiteX2" fmla="*/ 0 w 1409"/>
                <a:gd name="connsiteY2" fmla="*/ 1298 h 1309"/>
                <a:gd name="connsiteX3" fmla="*/ 17 w 1409"/>
                <a:gd name="connsiteY3" fmla="*/ 1310 h 1309"/>
              </a:gdLst>
              <a:ahLst/>
              <a:cxnLst>
                <a:cxn ang="0">
                  <a:pos x="connsiteX0" y="connsiteY0"/>
                </a:cxn>
                <a:cxn ang="0">
                  <a:pos x="connsiteX1" y="connsiteY1"/>
                </a:cxn>
                <a:cxn ang="0">
                  <a:pos x="connsiteX2" y="connsiteY2"/>
                </a:cxn>
                <a:cxn ang="0">
                  <a:pos x="connsiteX3" y="connsiteY3"/>
                </a:cxn>
              </a:cxnLst>
              <a:rect l="l" t="t" r="r" b="b"/>
              <a:pathLst>
                <a:path w="1409" h="1309">
                  <a:moveTo>
                    <a:pt x="17" y="1310"/>
                  </a:moveTo>
                  <a:cubicBezTo>
                    <a:pt x="263" y="852"/>
                    <a:pt x="606" y="-33"/>
                    <a:pt x="743" y="1"/>
                  </a:cubicBezTo>
                  <a:cubicBezTo>
                    <a:pt x="1840" y="241"/>
                    <a:pt x="1577" y="750"/>
                    <a:pt x="0" y="1298"/>
                  </a:cubicBezTo>
                  <a:lnTo>
                    <a:pt x="17" y="1310"/>
                  </a:lnTo>
                  <a:close/>
                </a:path>
              </a:pathLst>
            </a:custGeom>
            <a:grpFill/>
            <a:ln w="5715" cap="flat">
              <a:noFill/>
              <a:prstDash val="solid"/>
              <a:miter/>
            </a:ln>
          </p:spPr>
          <p:txBody>
            <a:bodyPr rtlCol="0" anchor="ctr"/>
            <a:lstStyle/>
            <a:p>
              <a:endParaRPr lang="zh-CN" altLang="en-US"/>
            </a:p>
          </p:txBody>
        </p:sp>
        <p:sp>
          <p:nvSpPr>
            <p:cNvPr id="6545" name="任意多边形: 形状 6544">
              <a:extLst>
                <a:ext uri="{FF2B5EF4-FFF2-40B4-BE49-F238E27FC236}">
                  <a16:creationId xmlns:a16="http://schemas.microsoft.com/office/drawing/2014/main" id="{23E28FED-6F8B-82E5-86C8-B6672DDF46D3}"/>
                </a:ext>
              </a:extLst>
            </p:cNvPr>
            <p:cNvSpPr/>
            <p:nvPr/>
          </p:nvSpPr>
          <p:spPr>
            <a:xfrm>
              <a:off x="4848003" y="5142785"/>
              <a:ext cx="22155" cy="31518"/>
            </a:xfrm>
            <a:custGeom>
              <a:avLst/>
              <a:gdLst>
                <a:gd name="connsiteX0" fmla="*/ 16425 w 22155"/>
                <a:gd name="connsiteY0" fmla="*/ 0 h 31518"/>
                <a:gd name="connsiteX1" fmla="*/ 13122 w 22155"/>
                <a:gd name="connsiteY1" fmla="*/ 19734 h 31518"/>
                <a:gd name="connsiteX2" fmla="*/ 4401 w 22155"/>
                <a:gd name="connsiteY2" fmla="*/ 31518 h 31518"/>
                <a:gd name="connsiteX3" fmla="*/ 0 w 22155"/>
                <a:gd name="connsiteY3" fmla="*/ 16476 h 31518"/>
                <a:gd name="connsiteX4" fmla="*/ 16425 w 22155"/>
                <a:gd name="connsiteY4" fmla="*/ 0 h 31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55" h="31518">
                  <a:moveTo>
                    <a:pt x="16425" y="0"/>
                  </a:moveTo>
                  <a:cubicBezTo>
                    <a:pt x="24660" y="11676"/>
                    <a:pt x="24409" y="13179"/>
                    <a:pt x="13122" y="19734"/>
                  </a:cubicBezTo>
                  <a:cubicBezTo>
                    <a:pt x="4823" y="19591"/>
                    <a:pt x="8155" y="28249"/>
                    <a:pt x="4401" y="31518"/>
                  </a:cubicBezTo>
                  <a:cubicBezTo>
                    <a:pt x="-3406" y="28232"/>
                    <a:pt x="6807" y="19934"/>
                    <a:pt x="0" y="16476"/>
                  </a:cubicBezTo>
                  <a:cubicBezTo>
                    <a:pt x="5389" y="10898"/>
                    <a:pt x="8893" y="3440"/>
                    <a:pt x="16425" y="0"/>
                  </a:cubicBezTo>
                  <a:close/>
                </a:path>
              </a:pathLst>
            </a:custGeom>
            <a:grpFill/>
            <a:ln w="5715" cap="flat">
              <a:noFill/>
              <a:prstDash val="solid"/>
              <a:miter/>
            </a:ln>
          </p:spPr>
          <p:txBody>
            <a:bodyPr rtlCol="0" anchor="ctr"/>
            <a:lstStyle/>
            <a:p>
              <a:endParaRPr lang="zh-CN" altLang="en-US"/>
            </a:p>
          </p:txBody>
        </p:sp>
        <p:sp>
          <p:nvSpPr>
            <p:cNvPr id="6546" name="任意多边形: 形状 6545">
              <a:extLst>
                <a:ext uri="{FF2B5EF4-FFF2-40B4-BE49-F238E27FC236}">
                  <a16:creationId xmlns:a16="http://schemas.microsoft.com/office/drawing/2014/main" id="{DEA6090F-0434-E2D0-4CA2-B1713A485306}"/>
                </a:ext>
              </a:extLst>
            </p:cNvPr>
            <p:cNvSpPr/>
            <p:nvPr/>
          </p:nvSpPr>
          <p:spPr>
            <a:xfrm>
              <a:off x="4846152" y="5186561"/>
              <a:ext cx="3196" cy="3092"/>
            </a:xfrm>
            <a:custGeom>
              <a:avLst/>
              <a:gdLst>
                <a:gd name="connsiteX0" fmla="*/ 2629 w 3196"/>
                <a:gd name="connsiteY0" fmla="*/ 2447 h 3092"/>
                <a:gd name="connsiteX1" fmla="*/ 0 w 3196"/>
                <a:gd name="connsiteY1" fmla="*/ 3093 h 3092"/>
                <a:gd name="connsiteX2" fmla="*/ 526 w 3196"/>
                <a:gd name="connsiteY2" fmla="*/ 412 h 3092"/>
                <a:gd name="connsiteX3" fmla="*/ 1949 w 3196"/>
                <a:gd name="connsiteY3" fmla="*/ 29 h 3092"/>
                <a:gd name="connsiteX4" fmla="*/ 2629 w 3196"/>
                <a:gd name="connsiteY4" fmla="*/ 2447 h 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092">
                  <a:moveTo>
                    <a:pt x="2629" y="2447"/>
                  </a:moveTo>
                  <a:cubicBezTo>
                    <a:pt x="1755" y="2664"/>
                    <a:pt x="874" y="2881"/>
                    <a:pt x="0" y="3093"/>
                  </a:cubicBezTo>
                  <a:cubicBezTo>
                    <a:pt x="154" y="2190"/>
                    <a:pt x="200" y="1247"/>
                    <a:pt x="526" y="412"/>
                  </a:cubicBezTo>
                  <a:cubicBezTo>
                    <a:pt x="640" y="127"/>
                    <a:pt x="1515" y="-79"/>
                    <a:pt x="1949" y="29"/>
                  </a:cubicBezTo>
                  <a:cubicBezTo>
                    <a:pt x="3355" y="395"/>
                    <a:pt x="3561" y="1275"/>
                    <a:pt x="2629" y="2447"/>
                  </a:cubicBezTo>
                  <a:close/>
                </a:path>
              </a:pathLst>
            </a:custGeom>
            <a:grpFill/>
            <a:ln w="5715" cap="flat">
              <a:noFill/>
              <a:prstDash val="solid"/>
              <a:miter/>
            </a:ln>
          </p:spPr>
          <p:txBody>
            <a:bodyPr rtlCol="0" anchor="ctr"/>
            <a:lstStyle/>
            <a:p>
              <a:endParaRPr lang="zh-CN" altLang="en-US"/>
            </a:p>
          </p:txBody>
        </p:sp>
        <p:sp>
          <p:nvSpPr>
            <p:cNvPr id="6547" name="任意多边形: 形状 6546">
              <a:extLst>
                <a:ext uri="{FF2B5EF4-FFF2-40B4-BE49-F238E27FC236}">
                  <a16:creationId xmlns:a16="http://schemas.microsoft.com/office/drawing/2014/main" id="{9174FFAB-AC06-539F-6959-A8FF4F5D04EC}"/>
                </a:ext>
              </a:extLst>
            </p:cNvPr>
            <p:cNvSpPr/>
            <p:nvPr/>
          </p:nvSpPr>
          <p:spPr>
            <a:xfrm>
              <a:off x="4861217" y="5169085"/>
              <a:ext cx="3188" cy="3337"/>
            </a:xfrm>
            <a:custGeom>
              <a:avLst/>
              <a:gdLst>
                <a:gd name="connsiteX0" fmla="*/ 3189 w 3188"/>
                <a:gd name="connsiteY0" fmla="*/ 0 h 3337"/>
                <a:gd name="connsiteX1" fmla="*/ 0 w 3188"/>
                <a:gd name="connsiteY1" fmla="*/ 3337 h 3337"/>
                <a:gd name="connsiteX2" fmla="*/ 3189 w 3188"/>
                <a:gd name="connsiteY2" fmla="*/ 0 h 3337"/>
              </a:gdLst>
              <a:ahLst/>
              <a:cxnLst>
                <a:cxn ang="0">
                  <a:pos x="connsiteX0" y="connsiteY0"/>
                </a:cxn>
                <a:cxn ang="0">
                  <a:pos x="connsiteX1" y="connsiteY1"/>
                </a:cxn>
                <a:cxn ang="0">
                  <a:pos x="connsiteX2" y="connsiteY2"/>
                </a:cxn>
              </a:cxnLst>
              <a:rect l="l" t="t" r="r" b="b"/>
              <a:pathLst>
                <a:path w="3188" h="3337">
                  <a:moveTo>
                    <a:pt x="3189" y="0"/>
                  </a:moveTo>
                  <a:cubicBezTo>
                    <a:pt x="2126" y="1114"/>
                    <a:pt x="1063" y="2223"/>
                    <a:pt x="0" y="3337"/>
                  </a:cubicBezTo>
                  <a:cubicBezTo>
                    <a:pt x="1063" y="2223"/>
                    <a:pt x="2126" y="1114"/>
                    <a:pt x="3189" y="0"/>
                  </a:cubicBezTo>
                  <a:close/>
                </a:path>
              </a:pathLst>
            </a:custGeom>
            <a:grpFill/>
            <a:ln w="5715" cap="flat">
              <a:noFill/>
              <a:prstDash val="solid"/>
              <a:miter/>
            </a:ln>
          </p:spPr>
          <p:txBody>
            <a:bodyPr rtlCol="0" anchor="ctr"/>
            <a:lstStyle/>
            <a:p>
              <a:endParaRPr lang="zh-CN" altLang="en-US"/>
            </a:p>
          </p:txBody>
        </p:sp>
        <p:sp>
          <p:nvSpPr>
            <p:cNvPr id="6548" name="任意多边形: 形状 6547">
              <a:extLst>
                <a:ext uri="{FF2B5EF4-FFF2-40B4-BE49-F238E27FC236}">
                  <a16:creationId xmlns:a16="http://schemas.microsoft.com/office/drawing/2014/main" id="{0ECDCB50-F2F4-482A-D101-614D194DC9F6}"/>
                </a:ext>
              </a:extLst>
            </p:cNvPr>
            <p:cNvSpPr/>
            <p:nvPr/>
          </p:nvSpPr>
          <p:spPr>
            <a:xfrm>
              <a:off x="4706586" y="5009926"/>
              <a:ext cx="6402" cy="11106"/>
            </a:xfrm>
            <a:custGeom>
              <a:avLst/>
              <a:gdLst>
                <a:gd name="connsiteX0" fmla="*/ 12 w 6402"/>
                <a:gd name="connsiteY0" fmla="*/ 1283 h 11106"/>
                <a:gd name="connsiteX1" fmla="*/ 5595 w 6402"/>
                <a:gd name="connsiteY1" fmla="*/ 957 h 11106"/>
                <a:gd name="connsiteX2" fmla="*/ 3206 w 6402"/>
                <a:gd name="connsiteY2" fmla="*/ 11107 h 11106"/>
                <a:gd name="connsiteX3" fmla="*/ 12 w 6402"/>
                <a:gd name="connsiteY3" fmla="*/ 1283 h 11106"/>
              </a:gdLst>
              <a:ahLst/>
              <a:cxnLst>
                <a:cxn ang="0">
                  <a:pos x="connsiteX0" y="connsiteY0"/>
                </a:cxn>
                <a:cxn ang="0">
                  <a:pos x="connsiteX1" y="connsiteY1"/>
                </a:cxn>
                <a:cxn ang="0">
                  <a:pos x="connsiteX2" y="connsiteY2"/>
                </a:cxn>
                <a:cxn ang="0">
                  <a:pos x="connsiteX3" y="connsiteY3"/>
                </a:cxn>
              </a:cxnLst>
              <a:rect l="l" t="t" r="r" b="b"/>
              <a:pathLst>
                <a:path w="6402" h="11106">
                  <a:moveTo>
                    <a:pt x="12" y="1283"/>
                  </a:moveTo>
                  <a:cubicBezTo>
                    <a:pt x="1892" y="848"/>
                    <a:pt x="4241" y="-1169"/>
                    <a:pt x="5595" y="957"/>
                  </a:cubicBezTo>
                  <a:cubicBezTo>
                    <a:pt x="8030" y="4792"/>
                    <a:pt x="4286" y="7758"/>
                    <a:pt x="3206" y="11107"/>
                  </a:cubicBezTo>
                  <a:cubicBezTo>
                    <a:pt x="-611" y="8724"/>
                    <a:pt x="74" y="4883"/>
                    <a:pt x="12" y="1283"/>
                  </a:cubicBezTo>
                  <a:close/>
                </a:path>
              </a:pathLst>
            </a:custGeom>
            <a:grpFill/>
            <a:ln w="5715" cap="flat">
              <a:noFill/>
              <a:prstDash val="solid"/>
              <a:miter/>
            </a:ln>
          </p:spPr>
          <p:txBody>
            <a:bodyPr rtlCol="0" anchor="ctr"/>
            <a:lstStyle/>
            <a:p>
              <a:endParaRPr lang="zh-CN" altLang="en-US"/>
            </a:p>
          </p:txBody>
        </p:sp>
        <p:sp>
          <p:nvSpPr>
            <p:cNvPr id="6549" name="任意多边形: 形状 6548">
              <a:extLst>
                <a:ext uri="{FF2B5EF4-FFF2-40B4-BE49-F238E27FC236}">
                  <a16:creationId xmlns:a16="http://schemas.microsoft.com/office/drawing/2014/main" id="{70D4DD69-3B9B-0CD4-03E8-EA8035558E14}"/>
                </a:ext>
              </a:extLst>
            </p:cNvPr>
            <p:cNvSpPr/>
            <p:nvPr/>
          </p:nvSpPr>
          <p:spPr>
            <a:xfrm>
              <a:off x="4813735" y="5109867"/>
              <a:ext cx="1389" cy="1303"/>
            </a:xfrm>
            <a:custGeom>
              <a:avLst/>
              <a:gdLst>
                <a:gd name="connsiteX0" fmla="*/ 1350 w 1389"/>
                <a:gd name="connsiteY0" fmla="*/ 0 h 1303"/>
                <a:gd name="connsiteX1" fmla="*/ 652 w 1389"/>
                <a:gd name="connsiteY1" fmla="*/ 1303 h 1303"/>
                <a:gd name="connsiteX2" fmla="*/ 1390 w 1389"/>
                <a:gd name="connsiteY2" fmla="*/ 40 h 1303"/>
                <a:gd name="connsiteX3" fmla="*/ 1350 w 1389"/>
                <a:gd name="connsiteY3" fmla="*/ 0 h 1303"/>
              </a:gdLst>
              <a:ahLst/>
              <a:cxnLst>
                <a:cxn ang="0">
                  <a:pos x="connsiteX0" y="connsiteY0"/>
                </a:cxn>
                <a:cxn ang="0">
                  <a:pos x="connsiteX1" y="connsiteY1"/>
                </a:cxn>
                <a:cxn ang="0">
                  <a:pos x="connsiteX2" y="connsiteY2"/>
                </a:cxn>
                <a:cxn ang="0">
                  <a:pos x="connsiteX3" y="connsiteY3"/>
                </a:cxn>
              </a:cxnLst>
              <a:rect l="l" t="t" r="r" b="b"/>
              <a:pathLst>
                <a:path w="1389" h="1303">
                  <a:moveTo>
                    <a:pt x="1350" y="0"/>
                  </a:moveTo>
                  <a:cubicBezTo>
                    <a:pt x="1115" y="457"/>
                    <a:pt x="795" y="1332"/>
                    <a:pt x="652" y="1303"/>
                  </a:cubicBezTo>
                  <a:cubicBezTo>
                    <a:pt x="-422" y="1092"/>
                    <a:pt x="-165" y="594"/>
                    <a:pt x="1390" y="40"/>
                  </a:cubicBezTo>
                  <a:lnTo>
                    <a:pt x="1350" y="0"/>
                  </a:lnTo>
                  <a:close/>
                </a:path>
              </a:pathLst>
            </a:custGeom>
            <a:grpFill/>
            <a:ln w="5715" cap="flat">
              <a:noFill/>
              <a:prstDash val="solid"/>
              <a:miter/>
            </a:ln>
          </p:spPr>
          <p:txBody>
            <a:bodyPr rtlCol="0" anchor="ctr"/>
            <a:lstStyle/>
            <a:p>
              <a:endParaRPr lang="zh-CN" altLang="en-US"/>
            </a:p>
          </p:txBody>
        </p:sp>
        <p:sp>
          <p:nvSpPr>
            <p:cNvPr id="6550" name="任意多边形: 形状 6549">
              <a:extLst>
                <a:ext uri="{FF2B5EF4-FFF2-40B4-BE49-F238E27FC236}">
                  <a16:creationId xmlns:a16="http://schemas.microsoft.com/office/drawing/2014/main" id="{455D4E03-11FC-84D8-83B5-07F188F9069B}"/>
                </a:ext>
              </a:extLst>
            </p:cNvPr>
            <p:cNvSpPr/>
            <p:nvPr/>
          </p:nvSpPr>
          <p:spPr>
            <a:xfrm>
              <a:off x="4874015" y="5080286"/>
              <a:ext cx="7395" cy="32895"/>
            </a:xfrm>
            <a:custGeom>
              <a:avLst/>
              <a:gdLst>
                <a:gd name="connsiteX0" fmla="*/ 3569 w 7395"/>
                <a:gd name="connsiteY0" fmla="*/ 0 h 32895"/>
                <a:gd name="connsiteX1" fmla="*/ 3569 w 7395"/>
                <a:gd name="connsiteY1" fmla="*/ 32895 h 32895"/>
                <a:gd name="connsiteX2" fmla="*/ 3569 w 7395"/>
                <a:gd name="connsiteY2" fmla="*/ 0 h 32895"/>
              </a:gdLst>
              <a:ahLst/>
              <a:cxnLst>
                <a:cxn ang="0">
                  <a:pos x="connsiteX0" y="connsiteY0"/>
                </a:cxn>
                <a:cxn ang="0">
                  <a:pos x="connsiteX1" y="connsiteY1"/>
                </a:cxn>
                <a:cxn ang="0">
                  <a:pos x="connsiteX2" y="connsiteY2"/>
                </a:cxn>
              </a:cxnLst>
              <a:rect l="l" t="t" r="r" b="b"/>
              <a:pathLst>
                <a:path w="7395" h="32895">
                  <a:moveTo>
                    <a:pt x="3569" y="0"/>
                  </a:moveTo>
                  <a:cubicBezTo>
                    <a:pt x="7553" y="10967"/>
                    <a:pt x="9679" y="21928"/>
                    <a:pt x="3569" y="32895"/>
                  </a:cubicBezTo>
                  <a:cubicBezTo>
                    <a:pt x="1712" y="21928"/>
                    <a:pt x="-3437" y="10967"/>
                    <a:pt x="3569" y="0"/>
                  </a:cubicBezTo>
                  <a:close/>
                </a:path>
              </a:pathLst>
            </a:custGeom>
            <a:grpFill/>
            <a:ln w="5715" cap="flat">
              <a:noFill/>
              <a:prstDash val="solid"/>
              <a:miter/>
            </a:ln>
          </p:spPr>
          <p:txBody>
            <a:bodyPr rtlCol="0" anchor="ctr"/>
            <a:lstStyle/>
            <a:p>
              <a:endParaRPr lang="zh-CN" altLang="en-US"/>
            </a:p>
          </p:txBody>
        </p:sp>
        <p:sp>
          <p:nvSpPr>
            <p:cNvPr id="6551" name="任意多边形: 形状 6550">
              <a:extLst>
                <a:ext uri="{FF2B5EF4-FFF2-40B4-BE49-F238E27FC236}">
                  <a16:creationId xmlns:a16="http://schemas.microsoft.com/office/drawing/2014/main" id="{21A08F9E-243F-AB74-F187-08F73C400F8D}"/>
                </a:ext>
              </a:extLst>
            </p:cNvPr>
            <p:cNvSpPr/>
            <p:nvPr/>
          </p:nvSpPr>
          <p:spPr>
            <a:xfrm>
              <a:off x="4900610" y="5068061"/>
              <a:ext cx="5627" cy="5646"/>
            </a:xfrm>
            <a:custGeom>
              <a:avLst/>
              <a:gdLst>
                <a:gd name="connsiteX0" fmla="*/ 0 w 5627"/>
                <a:gd name="connsiteY0" fmla="*/ 2355 h 5646"/>
                <a:gd name="connsiteX1" fmla="*/ 4766 w 5627"/>
                <a:gd name="connsiteY1" fmla="*/ 869 h 5646"/>
                <a:gd name="connsiteX2" fmla="*/ 3275 w 5627"/>
                <a:gd name="connsiteY2" fmla="*/ 5647 h 5646"/>
                <a:gd name="connsiteX3" fmla="*/ 0 w 5627"/>
                <a:gd name="connsiteY3" fmla="*/ 2355 h 5646"/>
              </a:gdLst>
              <a:ahLst/>
              <a:cxnLst>
                <a:cxn ang="0">
                  <a:pos x="connsiteX0" y="connsiteY0"/>
                </a:cxn>
                <a:cxn ang="0">
                  <a:pos x="connsiteX1" y="connsiteY1"/>
                </a:cxn>
                <a:cxn ang="0">
                  <a:pos x="connsiteX2" y="connsiteY2"/>
                </a:cxn>
                <a:cxn ang="0">
                  <a:pos x="connsiteX3" y="connsiteY3"/>
                </a:cxn>
              </a:cxnLst>
              <a:rect l="l" t="t" r="r" b="b"/>
              <a:pathLst>
                <a:path w="5627" h="5646">
                  <a:moveTo>
                    <a:pt x="0" y="2355"/>
                  </a:moveTo>
                  <a:cubicBezTo>
                    <a:pt x="1183" y="497"/>
                    <a:pt x="2886" y="-1023"/>
                    <a:pt x="4766" y="869"/>
                  </a:cubicBezTo>
                  <a:cubicBezTo>
                    <a:pt x="6647" y="2755"/>
                    <a:pt x="5126" y="4458"/>
                    <a:pt x="3275" y="5647"/>
                  </a:cubicBezTo>
                  <a:cubicBezTo>
                    <a:pt x="2183" y="4549"/>
                    <a:pt x="1091" y="3452"/>
                    <a:pt x="0" y="2355"/>
                  </a:cubicBezTo>
                  <a:close/>
                </a:path>
              </a:pathLst>
            </a:custGeom>
            <a:grpFill/>
            <a:ln w="5715" cap="flat">
              <a:noFill/>
              <a:prstDash val="solid"/>
              <a:miter/>
            </a:ln>
          </p:spPr>
          <p:txBody>
            <a:bodyPr rtlCol="0" anchor="ctr"/>
            <a:lstStyle/>
            <a:p>
              <a:endParaRPr lang="zh-CN" altLang="en-US"/>
            </a:p>
          </p:txBody>
        </p:sp>
        <p:sp>
          <p:nvSpPr>
            <p:cNvPr id="6552" name="任意多边形: 形状 6551">
              <a:extLst>
                <a:ext uri="{FF2B5EF4-FFF2-40B4-BE49-F238E27FC236}">
                  <a16:creationId xmlns:a16="http://schemas.microsoft.com/office/drawing/2014/main" id="{B0C6E017-80A3-BA8A-60E3-B90191C29902}"/>
                </a:ext>
              </a:extLst>
            </p:cNvPr>
            <p:cNvSpPr/>
            <p:nvPr/>
          </p:nvSpPr>
          <p:spPr>
            <a:xfrm>
              <a:off x="4903885" y="5075789"/>
              <a:ext cx="9835" cy="4490"/>
            </a:xfrm>
            <a:custGeom>
              <a:avLst/>
              <a:gdLst>
                <a:gd name="connsiteX0" fmla="*/ 0 w 9835"/>
                <a:gd name="connsiteY0" fmla="*/ 1222 h 4490"/>
                <a:gd name="connsiteX1" fmla="*/ 6601 w 9835"/>
                <a:gd name="connsiteY1" fmla="*/ 1205 h 4490"/>
                <a:gd name="connsiteX2" fmla="*/ 9836 w 9835"/>
                <a:gd name="connsiteY2" fmla="*/ 1171 h 4490"/>
                <a:gd name="connsiteX3" fmla="*/ 3292 w 9835"/>
                <a:gd name="connsiteY3" fmla="*/ 4491 h 4490"/>
                <a:gd name="connsiteX4" fmla="*/ 0 w 9835"/>
                <a:gd name="connsiteY4" fmla="*/ 1222 h 4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5" h="4490">
                  <a:moveTo>
                    <a:pt x="0" y="1222"/>
                  </a:moveTo>
                  <a:cubicBezTo>
                    <a:pt x="2200" y="1216"/>
                    <a:pt x="4400" y="1211"/>
                    <a:pt x="6601" y="1205"/>
                  </a:cubicBezTo>
                  <a:cubicBezTo>
                    <a:pt x="7664" y="-350"/>
                    <a:pt x="8738" y="-441"/>
                    <a:pt x="9836" y="1171"/>
                  </a:cubicBezTo>
                  <a:cubicBezTo>
                    <a:pt x="8447" y="3845"/>
                    <a:pt x="6001" y="4423"/>
                    <a:pt x="3292" y="4491"/>
                  </a:cubicBezTo>
                  <a:cubicBezTo>
                    <a:pt x="2195" y="3405"/>
                    <a:pt x="1097" y="2314"/>
                    <a:pt x="0" y="1222"/>
                  </a:cubicBezTo>
                  <a:close/>
                </a:path>
              </a:pathLst>
            </a:custGeom>
            <a:grpFill/>
            <a:ln w="5715" cap="flat">
              <a:noFill/>
              <a:prstDash val="solid"/>
              <a:miter/>
            </a:ln>
          </p:spPr>
          <p:txBody>
            <a:bodyPr rtlCol="0" anchor="ctr"/>
            <a:lstStyle/>
            <a:p>
              <a:endParaRPr lang="zh-CN" altLang="en-US"/>
            </a:p>
          </p:txBody>
        </p:sp>
        <p:sp>
          <p:nvSpPr>
            <p:cNvPr id="6553" name="任意多边形: 形状 6552">
              <a:extLst>
                <a:ext uri="{FF2B5EF4-FFF2-40B4-BE49-F238E27FC236}">
                  <a16:creationId xmlns:a16="http://schemas.microsoft.com/office/drawing/2014/main" id="{A626427F-D6EB-9B9C-8C05-09A99F137D81}"/>
                </a:ext>
              </a:extLst>
            </p:cNvPr>
            <p:cNvSpPr/>
            <p:nvPr/>
          </p:nvSpPr>
          <p:spPr>
            <a:xfrm>
              <a:off x="4867715" y="5083578"/>
              <a:ext cx="2527" cy="6595"/>
            </a:xfrm>
            <a:custGeom>
              <a:avLst/>
              <a:gdLst>
                <a:gd name="connsiteX0" fmla="*/ 40 w 2527"/>
                <a:gd name="connsiteY0" fmla="*/ 6595 h 6595"/>
                <a:gd name="connsiteX1" fmla="*/ 0 w 2527"/>
                <a:gd name="connsiteY1" fmla="*/ 0 h 6595"/>
                <a:gd name="connsiteX2" fmla="*/ 40 w 2527"/>
                <a:gd name="connsiteY2" fmla="*/ 6595 h 6595"/>
              </a:gdLst>
              <a:ahLst/>
              <a:cxnLst>
                <a:cxn ang="0">
                  <a:pos x="connsiteX0" y="connsiteY0"/>
                </a:cxn>
                <a:cxn ang="0">
                  <a:pos x="connsiteX1" y="connsiteY1"/>
                </a:cxn>
                <a:cxn ang="0">
                  <a:pos x="connsiteX2" y="connsiteY2"/>
                </a:cxn>
              </a:cxnLst>
              <a:rect l="l" t="t" r="r" b="b"/>
              <a:pathLst>
                <a:path w="2527" h="6595">
                  <a:moveTo>
                    <a:pt x="40" y="6595"/>
                  </a:moveTo>
                  <a:cubicBezTo>
                    <a:pt x="29" y="4395"/>
                    <a:pt x="17" y="2200"/>
                    <a:pt x="0" y="0"/>
                  </a:cubicBezTo>
                  <a:cubicBezTo>
                    <a:pt x="3378" y="2177"/>
                    <a:pt x="3349" y="4378"/>
                    <a:pt x="40" y="6595"/>
                  </a:cubicBezTo>
                  <a:close/>
                </a:path>
              </a:pathLst>
            </a:custGeom>
            <a:grpFill/>
            <a:ln w="5715" cap="flat">
              <a:noFill/>
              <a:prstDash val="solid"/>
              <a:miter/>
            </a:ln>
          </p:spPr>
          <p:txBody>
            <a:bodyPr rtlCol="0" anchor="ctr"/>
            <a:lstStyle/>
            <a:p>
              <a:endParaRPr lang="zh-CN" altLang="en-US"/>
            </a:p>
          </p:txBody>
        </p:sp>
        <p:sp>
          <p:nvSpPr>
            <p:cNvPr id="6554" name="任意多边形: 形状 6553">
              <a:extLst>
                <a:ext uri="{FF2B5EF4-FFF2-40B4-BE49-F238E27FC236}">
                  <a16:creationId xmlns:a16="http://schemas.microsoft.com/office/drawing/2014/main" id="{C2A9F432-8D38-E96D-0457-70F02626BD3D}"/>
                </a:ext>
              </a:extLst>
            </p:cNvPr>
            <p:cNvSpPr/>
            <p:nvPr/>
          </p:nvSpPr>
          <p:spPr>
            <a:xfrm>
              <a:off x="4874298" y="5136196"/>
              <a:ext cx="3297" cy="3297"/>
            </a:xfrm>
            <a:custGeom>
              <a:avLst/>
              <a:gdLst>
                <a:gd name="connsiteX0" fmla="*/ 0 w 3297"/>
                <a:gd name="connsiteY0" fmla="*/ 3298 h 3297"/>
                <a:gd name="connsiteX1" fmla="*/ 3298 w 3297"/>
                <a:gd name="connsiteY1" fmla="*/ 0 h 3297"/>
                <a:gd name="connsiteX2" fmla="*/ 0 w 3297"/>
                <a:gd name="connsiteY2" fmla="*/ 3298 h 3297"/>
              </a:gdLst>
              <a:ahLst/>
              <a:cxnLst>
                <a:cxn ang="0">
                  <a:pos x="connsiteX0" y="connsiteY0"/>
                </a:cxn>
                <a:cxn ang="0">
                  <a:pos x="connsiteX1" y="connsiteY1"/>
                </a:cxn>
                <a:cxn ang="0">
                  <a:pos x="connsiteX2" y="connsiteY2"/>
                </a:cxn>
              </a:cxnLst>
              <a:rect l="l" t="t" r="r" b="b"/>
              <a:pathLst>
                <a:path w="3297" h="3297">
                  <a:moveTo>
                    <a:pt x="0" y="3298"/>
                  </a:moveTo>
                  <a:cubicBezTo>
                    <a:pt x="1097" y="2200"/>
                    <a:pt x="2200" y="1103"/>
                    <a:pt x="3298" y="0"/>
                  </a:cubicBezTo>
                  <a:cubicBezTo>
                    <a:pt x="2195" y="1103"/>
                    <a:pt x="1097" y="2200"/>
                    <a:pt x="0" y="3298"/>
                  </a:cubicBezTo>
                  <a:close/>
                </a:path>
              </a:pathLst>
            </a:custGeom>
            <a:grpFill/>
            <a:ln w="5715" cap="flat">
              <a:noFill/>
              <a:prstDash val="solid"/>
              <a:miter/>
            </a:ln>
          </p:spPr>
          <p:txBody>
            <a:bodyPr rtlCol="0" anchor="ctr"/>
            <a:lstStyle/>
            <a:p>
              <a:endParaRPr lang="zh-CN" altLang="en-US"/>
            </a:p>
          </p:txBody>
        </p:sp>
        <p:sp>
          <p:nvSpPr>
            <p:cNvPr id="6555" name="任意多边形: 形状 6554">
              <a:extLst>
                <a:ext uri="{FF2B5EF4-FFF2-40B4-BE49-F238E27FC236}">
                  <a16:creationId xmlns:a16="http://schemas.microsoft.com/office/drawing/2014/main" id="{0DB1188D-73CE-2229-74D3-39EAB7FCA20A}"/>
                </a:ext>
              </a:extLst>
            </p:cNvPr>
            <p:cNvSpPr/>
            <p:nvPr/>
          </p:nvSpPr>
          <p:spPr>
            <a:xfrm>
              <a:off x="4877584" y="5113181"/>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6556" name="任意多边形: 形状 6555">
              <a:extLst>
                <a:ext uri="{FF2B5EF4-FFF2-40B4-BE49-F238E27FC236}">
                  <a16:creationId xmlns:a16="http://schemas.microsoft.com/office/drawing/2014/main" id="{EE0174D8-2DC7-EEE6-D2E6-894919441A16}"/>
                </a:ext>
              </a:extLst>
            </p:cNvPr>
            <p:cNvSpPr/>
            <p:nvPr/>
          </p:nvSpPr>
          <p:spPr>
            <a:xfrm>
              <a:off x="4993642" y="5022095"/>
              <a:ext cx="7848" cy="16225"/>
            </a:xfrm>
            <a:custGeom>
              <a:avLst/>
              <a:gdLst>
                <a:gd name="connsiteX0" fmla="*/ 843 w 7848"/>
                <a:gd name="connsiteY0" fmla="*/ 16226 h 16225"/>
                <a:gd name="connsiteX1" fmla="*/ 465 w 7848"/>
                <a:gd name="connsiteY1" fmla="*/ 11928 h 16225"/>
                <a:gd name="connsiteX2" fmla="*/ 3123 w 7848"/>
                <a:gd name="connsiteY2" fmla="*/ 544 h 16225"/>
                <a:gd name="connsiteX3" fmla="*/ 6878 w 7848"/>
                <a:gd name="connsiteY3" fmla="*/ 1418 h 16225"/>
                <a:gd name="connsiteX4" fmla="*/ 3574 w 7848"/>
                <a:gd name="connsiteY4" fmla="*/ 15551 h 16225"/>
                <a:gd name="connsiteX5" fmla="*/ 843 w 7848"/>
                <a:gd name="connsiteY5" fmla="*/ 16226 h 1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48" h="16225">
                  <a:moveTo>
                    <a:pt x="843" y="16226"/>
                  </a:moveTo>
                  <a:cubicBezTo>
                    <a:pt x="-626" y="14900"/>
                    <a:pt x="220" y="13436"/>
                    <a:pt x="465" y="11928"/>
                  </a:cubicBezTo>
                  <a:cubicBezTo>
                    <a:pt x="1088" y="8065"/>
                    <a:pt x="-2203" y="3293"/>
                    <a:pt x="3123" y="544"/>
                  </a:cubicBezTo>
                  <a:cubicBezTo>
                    <a:pt x="4592" y="-217"/>
                    <a:pt x="6558" y="-388"/>
                    <a:pt x="6878" y="1418"/>
                  </a:cubicBezTo>
                  <a:cubicBezTo>
                    <a:pt x="7792" y="6510"/>
                    <a:pt x="9564" y="12036"/>
                    <a:pt x="3574" y="15551"/>
                  </a:cubicBezTo>
                  <a:cubicBezTo>
                    <a:pt x="2792" y="16003"/>
                    <a:pt x="1751" y="16008"/>
                    <a:pt x="843" y="16226"/>
                  </a:cubicBezTo>
                  <a:close/>
                </a:path>
              </a:pathLst>
            </a:custGeom>
            <a:grpFill/>
            <a:ln w="5715" cap="flat">
              <a:noFill/>
              <a:prstDash val="solid"/>
              <a:miter/>
            </a:ln>
          </p:spPr>
          <p:txBody>
            <a:bodyPr rtlCol="0" anchor="ctr"/>
            <a:lstStyle/>
            <a:p>
              <a:endParaRPr lang="zh-CN" altLang="en-US"/>
            </a:p>
          </p:txBody>
        </p:sp>
        <p:sp>
          <p:nvSpPr>
            <p:cNvPr id="6557" name="任意多边形: 形状 6556">
              <a:extLst>
                <a:ext uri="{FF2B5EF4-FFF2-40B4-BE49-F238E27FC236}">
                  <a16:creationId xmlns:a16="http://schemas.microsoft.com/office/drawing/2014/main" id="{6613B6CD-4A6E-B44A-F0E0-4E9C31B6995F}"/>
                </a:ext>
              </a:extLst>
            </p:cNvPr>
            <p:cNvSpPr/>
            <p:nvPr/>
          </p:nvSpPr>
          <p:spPr>
            <a:xfrm>
              <a:off x="4915686" y="5090156"/>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6558" name="任意多边形: 形状 6557">
              <a:extLst>
                <a:ext uri="{FF2B5EF4-FFF2-40B4-BE49-F238E27FC236}">
                  <a16:creationId xmlns:a16="http://schemas.microsoft.com/office/drawing/2014/main" id="{4BB24736-B341-4368-FFDE-1336D1366379}"/>
                </a:ext>
              </a:extLst>
            </p:cNvPr>
            <p:cNvSpPr/>
            <p:nvPr/>
          </p:nvSpPr>
          <p:spPr>
            <a:xfrm>
              <a:off x="4910486" y="5072953"/>
              <a:ext cx="3274" cy="4046"/>
            </a:xfrm>
            <a:custGeom>
              <a:avLst/>
              <a:gdLst>
                <a:gd name="connsiteX0" fmla="*/ 3235 w 3274"/>
                <a:gd name="connsiteY0" fmla="*/ 4012 h 4046"/>
                <a:gd name="connsiteX1" fmla="*/ 0 w 3274"/>
                <a:gd name="connsiteY1" fmla="*/ 4046 h 4046"/>
                <a:gd name="connsiteX2" fmla="*/ 23 w 3274"/>
                <a:gd name="connsiteY2" fmla="*/ 789 h 4046"/>
                <a:gd name="connsiteX3" fmla="*/ 3275 w 3274"/>
                <a:gd name="connsiteY3" fmla="*/ 755 h 4046"/>
                <a:gd name="connsiteX4" fmla="*/ 3269 w 3274"/>
                <a:gd name="connsiteY4" fmla="*/ 755 h 4046"/>
                <a:gd name="connsiteX5" fmla="*/ 3235 w 3274"/>
                <a:gd name="connsiteY5" fmla="*/ 4012 h 4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4" h="4046">
                  <a:moveTo>
                    <a:pt x="3235" y="4012"/>
                  </a:moveTo>
                  <a:cubicBezTo>
                    <a:pt x="2154" y="4023"/>
                    <a:pt x="1080" y="4035"/>
                    <a:pt x="0" y="4046"/>
                  </a:cubicBezTo>
                  <a:cubicBezTo>
                    <a:pt x="6" y="2961"/>
                    <a:pt x="17" y="1875"/>
                    <a:pt x="23" y="789"/>
                  </a:cubicBezTo>
                  <a:cubicBezTo>
                    <a:pt x="1097" y="-251"/>
                    <a:pt x="2177" y="-263"/>
                    <a:pt x="3275" y="755"/>
                  </a:cubicBezTo>
                  <a:cubicBezTo>
                    <a:pt x="3275" y="755"/>
                    <a:pt x="3269" y="755"/>
                    <a:pt x="3269" y="755"/>
                  </a:cubicBezTo>
                  <a:cubicBezTo>
                    <a:pt x="3275" y="1840"/>
                    <a:pt x="3269" y="2926"/>
                    <a:pt x="3235" y="4012"/>
                  </a:cubicBezTo>
                  <a:close/>
                </a:path>
              </a:pathLst>
            </a:custGeom>
            <a:grpFill/>
            <a:ln w="5715" cap="flat">
              <a:noFill/>
              <a:prstDash val="solid"/>
              <a:miter/>
            </a:ln>
          </p:spPr>
          <p:txBody>
            <a:bodyPr rtlCol="0" anchor="ctr"/>
            <a:lstStyle/>
            <a:p>
              <a:endParaRPr lang="zh-CN" altLang="en-US"/>
            </a:p>
          </p:txBody>
        </p:sp>
        <p:sp>
          <p:nvSpPr>
            <p:cNvPr id="6559" name="任意多边形: 形状 6558">
              <a:extLst>
                <a:ext uri="{FF2B5EF4-FFF2-40B4-BE49-F238E27FC236}">
                  <a16:creationId xmlns:a16="http://schemas.microsoft.com/office/drawing/2014/main" id="{305B7403-0C28-5FA7-D44F-8CC9D832724D}"/>
                </a:ext>
              </a:extLst>
            </p:cNvPr>
            <p:cNvSpPr/>
            <p:nvPr/>
          </p:nvSpPr>
          <p:spPr>
            <a:xfrm>
              <a:off x="4910508" y="5070542"/>
              <a:ext cx="3331" cy="3200"/>
            </a:xfrm>
            <a:custGeom>
              <a:avLst/>
              <a:gdLst>
                <a:gd name="connsiteX0" fmla="*/ 3252 w 3331"/>
                <a:gd name="connsiteY0" fmla="*/ 3166 h 3200"/>
                <a:gd name="connsiteX1" fmla="*/ 0 w 3331"/>
                <a:gd name="connsiteY1" fmla="*/ 3200 h 3200"/>
                <a:gd name="connsiteX2" fmla="*/ 3332 w 3331"/>
                <a:gd name="connsiteY2" fmla="*/ 0 h 3200"/>
                <a:gd name="connsiteX3" fmla="*/ 3252 w 3331"/>
                <a:gd name="connsiteY3" fmla="*/ 3166 h 3200"/>
              </a:gdLst>
              <a:ahLst/>
              <a:cxnLst>
                <a:cxn ang="0">
                  <a:pos x="connsiteX0" y="connsiteY0"/>
                </a:cxn>
                <a:cxn ang="0">
                  <a:pos x="connsiteX1" y="connsiteY1"/>
                </a:cxn>
                <a:cxn ang="0">
                  <a:pos x="connsiteX2" y="connsiteY2"/>
                </a:cxn>
                <a:cxn ang="0">
                  <a:pos x="connsiteX3" y="connsiteY3"/>
                </a:cxn>
              </a:cxnLst>
              <a:rect l="l" t="t" r="r" b="b"/>
              <a:pathLst>
                <a:path w="3331" h="3200">
                  <a:moveTo>
                    <a:pt x="3252" y="3166"/>
                  </a:moveTo>
                  <a:cubicBezTo>
                    <a:pt x="2172" y="3177"/>
                    <a:pt x="1086" y="3189"/>
                    <a:pt x="0" y="3200"/>
                  </a:cubicBezTo>
                  <a:cubicBezTo>
                    <a:pt x="1109" y="2132"/>
                    <a:pt x="2217" y="1069"/>
                    <a:pt x="3332" y="0"/>
                  </a:cubicBezTo>
                  <a:cubicBezTo>
                    <a:pt x="3286" y="1052"/>
                    <a:pt x="3258" y="2109"/>
                    <a:pt x="3252" y="3166"/>
                  </a:cubicBezTo>
                  <a:close/>
                </a:path>
              </a:pathLst>
            </a:custGeom>
            <a:grpFill/>
            <a:ln w="5715" cap="flat">
              <a:noFill/>
              <a:prstDash val="solid"/>
              <a:miter/>
            </a:ln>
          </p:spPr>
          <p:txBody>
            <a:bodyPr rtlCol="0" anchor="ctr"/>
            <a:lstStyle/>
            <a:p>
              <a:endParaRPr lang="zh-CN" altLang="en-US"/>
            </a:p>
          </p:txBody>
        </p:sp>
        <p:sp>
          <p:nvSpPr>
            <p:cNvPr id="6560" name="任意多边形: 形状 6559">
              <a:extLst>
                <a:ext uri="{FF2B5EF4-FFF2-40B4-BE49-F238E27FC236}">
                  <a16:creationId xmlns:a16="http://schemas.microsoft.com/office/drawing/2014/main" id="{01109610-4E8F-8008-6C37-918882149F62}"/>
                </a:ext>
              </a:extLst>
            </p:cNvPr>
            <p:cNvSpPr/>
            <p:nvPr/>
          </p:nvSpPr>
          <p:spPr>
            <a:xfrm>
              <a:off x="4851267" y="5050665"/>
              <a:ext cx="3240" cy="6509"/>
            </a:xfrm>
            <a:custGeom>
              <a:avLst/>
              <a:gdLst>
                <a:gd name="connsiteX0" fmla="*/ 3240 w 3240"/>
                <a:gd name="connsiteY0" fmla="*/ 6510 h 6509"/>
                <a:gd name="connsiteX1" fmla="*/ 0 w 3240"/>
                <a:gd name="connsiteY1" fmla="*/ 0 h 6509"/>
                <a:gd name="connsiteX2" fmla="*/ 3240 w 3240"/>
                <a:gd name="connsiteY2" fmla="*/ 6510 h 6509"/>
              </a:gdLst>
              <a:ahLst/>
              <a:cxnLst>
                <a:cxn ang="0">
                  <a:pos x="connsiteX0" y="connsiteY0"/>
                </a:cxn>
                <a:cxn ang="0">
                  <a:pos x="connsiteX1" y="connsiteY1"/>
                </a:cxn>
                <a:cxn ang="0">
                  <a:pos x="connsiteX2" y="connsiteY2"/>
                </a:cxn>
              </a:cxnLst>
              <a:rect l="l" t="t" r="r" b="b"/>
              <a:pathLst>
                <a:path w="3240" h="6509">
                  <a:moveTo>
                    <a:pt x="3240" y="6510"/>
                  </a:moveTo>
                  <a:cubicBezTo>
                    <a:pt x="611" y="5109"/>
                    <a:pt x="74" y="2669"/>
                    <a:pt x="0" y="0"/>
                  </a:cubicBezTo>
                  <a:cubicBezTo>
                    <a:pt x="2640" y="1395"/>
                    <a:pt x="3183" y="3829"/>
                    <a:pt x="3240" y="6510"/>
                  </a:cubicBezTo>
                  <a:close/>
                </a:path>
              </a:pathLst>
            </a:custGeom>
            <a:grpFill/>
            <a:ln w="5715" cap="flat">
              <a:noFill/>
              <a:prstDash val="solid"/>
              <a:miter/>
            </a:ln>
          </p:spPr>
          <p:txBody>
            <a:bodyPr rtlCol="0" anchor="ctr"/>
            <a:lstStyle/>
            <a:p>
              <a:endParaRPr lang="zh-CN" altLang="en-US"/>
            </a:p>
          </p:txBody>
        </p:sp>
        <p:sp>
          <p:nvSpPr>
            <p:cNvPr id="6561" name="任意多边形: 形状 6560">
              <a:extLst>
                <a:ext uri="{FF2B5EF4-FFF2-40B4-BE49-F238E27FC236}">
                  <a16:creationId xmlns:a16="http://schemas.microsoft.com/office/drawing/2014/main" id="{9D6737D2-F727-558F-CCF3-B609E71FCED9}"/>
                </a:ext>
              </a:extLst>
            </p:cNvPr>
            <p:cNvSpPr/>
            <p:nvPr/>
          </p:nvSpPr>
          <p:spPr>
            <a:xfrm>
              <a:off x="4596777" y="4901269"/>
              <a:ext cx="1292" cy="1406"/>
            </a:xfrm>
            <a:custGeom>
              <a:avLst/>
              <a:gdLst>
                <a:gd name="connsiteX0" fmla="*/ 1292 w 1292"/>
                <a:gd name="connsiteY0" fmla="*/ 1384 h 1406"/>
                <a:gd name="connsiteX1" fmla="*/ 1 w 1292"/>
                <a:gd name="connsiteY1" fmla="*/ 652 h 1406"/>
                <a:gd name="connsiteX2" fmla="*/ 1269 w 1292"/>
                <a:gd name="connsiteY2" fmla="*/ 1407 h 1406"/>
                <a:gd name="connsiteX3" fmla="*/ 1292 w 1292"/>
                <a:gd name="connsiteY3" fmla="*/ 1384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84"/>
                  </a:moveTo>
                  <a:cubicBezTo>
                    <a:pt x="841" y="1132"/>
                    <a:pt x="-28" y="789"/>
                    <a:pt x="1" y="652"/>
                  </a:cubicBezTo>
                  <a:cubicBezTo>
                    <a:pt x="246" y="-428"/>
                    <a:pt x="744" y="-159"/>
                    <a:pt x="1269" y="1407"/>
                  </a:cubicBezTo>
                  <a:lnTo>
                    <a:pt x="1292" y="1384"/>
                  </a:lnTo>
                  <a:close/>
                </a:path>
              </a:pathLst>
            </a:custGeom>
            <a:grpFill/>
            <a:ln w="5715" cap="flat">
              <a:noFill/>
              <a:prstDash val="solid"/>
              <a:miter/>
            </a:ln>
          </p:spPr>
          <p:txBody>
            <a:bodyPr rtlCol="0" anchor="ctr"/>
            <a:lstStyle/>
            <a:p>
              <a:endParaRPr lang="zh-CN" altLang="en-US"/>
            </a:p>
          </p:txBody>
        </p:sp>
        <p:sp>
          <p:nvSpPr>
            <p:cNvPr id="6562" name="任意多边形: 形状 6561">
              <a:extLst>
                <a:ext uri="{FF2B5EF4-FFF2-40B4-BE49-F238E27FC236}">
                  <a16:creationId xmlns:a16="http://schemas.microsoft.com/office/drawing/2014/main" id="{3614770D-97F1-E789-1CD8-73F658ABC0E5}"/>
                </a:ext>
              </a:extLst>
            </p:cNvPr>
            <p:cNvSpPr/>
            <p:nvPr/>
          </p:nvSpPr>
          <p:spPr>
            <a:xfrm>
              <a:off x="4844055" y="4945423"/>
              <a:ext cx="34588" cy="21703"/>
            </a:xfrm>
            <a:custGeom>
              <a:avLst/>
              <a:gdLst>
                <a:gd name="connsiteX0" fmla="*/ 26952 w 34588"/>
                <a:gd name="connsiteY0" fmla="*/ 0 h 21703"/>
                <a:gd name="connsiteX1" fmla="*/ 34295 w 34588"/>
                <a:gd name="connsiteY1" fmla="*/ 8601 h 21703"/>
                <a:gd name="connsiteX2" fmla="*/ 26580 w 34588"/>
                <a:gd name="connsiteY2" fmla="*/ 17819 h 21703"/>
                <a:gd name="connsiteX3" fmla="*/ 3869 w 34588"/>
                <a:gd name="connsiteY3" fmla="*/ 19751 h 21703"/>
                <a:gd name="connsiteX4" fmla="*/ 80 w 34588"/>
                <a:gd name="connsiteY4" fmla="*/ 20043 h 21703"/>
                <a:gd name="connsiteX5" fmla="*/ 13796 w 34588"/>
                <a:gd name="connsiteY5" fmla="*/ 6578 h 21703"/>
                <a:gd name="connsiteX6" fmla="*/ 13796 w 34588"/>
                <a:gd name="connsiteY6" fmla="*/ 6578 h 21703"/>
                <a:gd name="connsiteX7" fmla="*/ 15304 w 34588"/>
                <a:gd name="connsiteY7" fmla="*/ 6069 h 21703"/>
                <a:gd name="connsiteX8" fmla="*/ 26952 w 34588"/>
                <a:gd name="connsiteY8" fmla="*/ 0 h 2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588" h="21703">
                  <a:moveTo>
                    <a:pt x="26952" y="0"/>
                  </a:moveTo>
                  <a:cubicBezTo>
                    <a:pt x="29929" y="2383"/>
                    <a:pt x="35987" y="1857"/>
                    <a:pt x="34295" y="8601"/>
                  </a:cubicBezTo>
                  <a:cubicBezTo>
                    <a:pt x="33158" y="13139"/>
                    <a:pt x="31495" y="17088"/>
                    <a:pt x="26580" y="17819"/>
                  </a:cubicBezTo>
                  <a:cubicBezTo>
                    <a:pt x="19071" y="18934"/>
                    <a:pt x="11887" y="24643"/>
                    <a:pt x="3869" y="19751"/>
                  </a:cubicBezTo>
                  <a:cubicBezTo>
                    <a:pt x="2680" y="20837"/>
                    <a:pt x="1417" y="20934"/>
                    <a:pt x="80" y="20043"/>
                  </a:cubicBezTo>
                  <a:cubicBezTo>
                    <a:pt x="-1160" y="9635"/>
                    <a:pt x="12470" y="14379"/>
                    <a:pt x="13796" y="6578"/>
                  </a:cubicBezTo>
                  <a:lnTo>
                    <a:pt x="13796" y="6578"/>
                  </a:lnTo>
                  <a:cubicBezTo>
                    <a:pt x="14304" y="6395"/>
                    <a:pt x="14881" y="5949"/>
                    <a:pt x="15304" y="6069"/>
                  </a:cubicBezTo>
                  <a:cubicBezTo>
                    <a:pt x="21117" y="7698"/>
                    <a:pt x="27763" y="11064"/>
                    <a:pt x="26952" y="0"/>
                  </a:cubicBezTo>
                  <a:close/>
                </a:path>
              </a:pathLst>
            </a:custGeom>
            <a:grpFill/>
            <a:ln w="5715" cap="flat">
              <a:noFill/>
              <a:prstDash val="solid"/>
              <a:miter/>
            </a:ln>
          </p:spPr>
          <p:txBody>
            <a:bodyPr rtlCol="0" anchor="ctr"/>
            <a:lstStyle/>
            <a:p>
              <a:endParaRPr lang="zh-CN" altLang="en-US"/>
            </a:p>
          </p:txBody>
        </p:sp>
        <p:sp>
          <p:nvSpPr>
            <p:cNvPr id="6563" name="任意多边形: 形状 6562">
              <a:extLst>
                <a:ext uri="{FF2B5EF4-FFF2-40B4-BE49-F238E27FC236}">
                  <a16:creationId xmlns:a16="http://schemas.microsoft.com/office/drawing/2014/main" id="{ACA98E1E-CABE-222C-791C-93FD5AAE73D3}"/>
                </a:ext>
              </a:extLst>
            </p:cNvPr>
            <p:cNvSpPr/>
            <p:nvPr/>
          </p:nvSpPr>
          <p:spPr>
            <a:xfrm>
              <a:off x="4834739" y="4963946"/>
              <a:ext cx="13190" cy="11097"/>
            </a:xfrm>
            <a:custGeom>
              <a:avLst/>
              <a:gdLst>
                <a:gd name="connsiteX0" fmla="*/ 9950 w 13190"/>
                <a:gd name="connsiteY0" fmla="*/ 1103 h 11097"/>
                <a:gd name="connsiteX1" fmla="*/ 13190 w 13190"/>
                <a:gd name="connsiteY1" fmla="*/ 1228 h 11097"/>
                <a:gd name="connsiteX2" fmla="*/ 0 w 13190"/>
                <a:gd name="connsiteY2" fmla="*/ 11098 h 11097"/>
                <a:gd name="connsiteX3" fmla="*/ 6652 w 13190"/>
                <a:gd name="connsiteY3" fmla="*/ 1171 h 11097"/>
                <a:gd name="connsiteX4" fmla="*/ 9950 w 13190"/>
                <a:gd name="connsiteY4" fmla="*/ 1103 h 11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0" h="11097">
                  <a:moveTo>
                    <a:pt x="9950" y="1103"/>
                  </a:moveTo>
                  <a:cubicBezTo>
                    <a:pt x="11030" y="1165"/>
                    <a:pt x="12110" y="1205"/>
                    <a:pt x="13190" y="1228"/>
                  </a:cubicBezTo>
                  <a:cubicBezTo>
                    <a:pt x="12327" y="9240"/>
                    <a:pt x="5938" y="9869"/>
                    <a:pt x="0" y="11098"/>
                  </a:cubicBezTo>
                  <a:cubicBezTo>
                    <a:pt x="2217" y="7789"/>
                    <a:pt x="4435" y="4480"/>
                    <a:pt x="6652" y="1171"/>
                  </a:cubicBezTo>
                  <a:cubicBezTo>
                    <a:pt x="7721" y="-332"/>
                    <a:pt x="8818" y="-424"/>
                    <a:pt x="9950" y="1103"/>
                  </a:cubicBezTo>
                  <a:close/>
                </a:path>
              </a:pathLst>
            </a:custGeom>
            <a:grpFill/>
            <a:ln w="5715" cap="flat">
              <a:noFill/>
              <a:prstDash val="solid"/>
              <a:miter/>
            </a:ln>
          </p:spPr>
          <p:txBody>
            <a:bodyPr rtlCol="0" anchor="ctr"/>
            <a:lstStyle/>
            <a:p>
              <a:endParaRPr lang="zh-CN" altLang="en-US"/>
            </a:p>
          </p:txBody>
        </p:sp>
        <p:sp>
          <p:nvSpPr>
            <p:cNvPr id="6564" name="任意多边形: 形状 6563">
              <a:extLst>
                <a:ext uri="{FF2B5EF4-FFF2-40B4-BE49-F238E27FC236}">
                  <a16:creationId xmlns:a16="http://schemas.microsoft.com/office/drawing/2014/main" id="{2C96D5D8-ACA5-EB2D-D2E5-805E826CDAE0}"/>
                </a:ext>
              </a:extLst>
            </p:cNvPr>
            <p:cNvSpPr/>
            <p:nvPr/>
          </p:nvSpPr>
          <p:spPr>
            <a:xfrm>
              <a:off x="5406079" y="4857370"/>
              <a:ext cx="4257" cy="2522"/>
            </a:xfrm>
            <a:custGeom>
              <a:avLst/>
              <a:gdLst>
                <a:gd name="connsiteX0" fmla="*/ 4246 w 4257"/>
                <a:gd name="connsiteY0" fmla="*/ 2522 h 2522"/>
                <a:gd name="connsiteX1" fmla="*/ 0 w 4257"/>
                <a:gd name="connsiteY1" fmla="*/ 1305 h 2522"/>
                <a:gd name="connsiteX2" fmla="*/ 4258 w 4257"/>
                <a:gd name="connsiteY2" fmla="*/ 2522 h 2522"/>
                <a:gd name="connsiteX3" fmla="*/ 4246 w 4257"/>
                <a:gd name="connsiteY3" fmla="*/ 2522 h 2522"/>
              </a:gdLst>
              <a:ahLst/>
              <a:cxnLst>
                <a:cxn ang="0">
                  <a:pos x="connsiteX0" y="connsiteY0"/>
                </a:cxn>
                <a:cxn ang="0">
                  <a:pos x="connsiteX1" y="connsiteY1"/>
                </a:cxn>
                <a:cxn ang="0">
                  <a:pos x="connsiteX2" y="connsiteY2"/>
                </a:cxn>
                <a:cxn ang="0">
                  <a:pos x="connsiteX3" y="connsiteY3"/>
                </a:cxn>
              </a:cxnLst>
              <a:rect l="l" t="t" r="r" b="b"/>
              <a:pathLst>
                <a:path w="4257" h="2522">
                  <a:moveTo>
                    <a:pt x="4246" y="2522"/>
                  </a:moveTo>
                  <a:cubicBezTo>
                    <a:pt x="2829" y="2117"/>
                    <a:pt x="1412" y="1711"/>
                    <a:pt x="0" y="1305"/>
                  </a:cubicBezTo>
                  <a:cubicBezTo>
                    <a:pt x="2395" y="-1695"/>
                    <a:pt x="3086" y="1242"/>
                    <a:pt x="4258" y="2522"/>
                  </a:cubicBezTo>
                  <a:lnTo>
                    <a:pt x="4246" y="2522"/>
                  </a:lnTo>
                  <a:close/>
                </a:path>
              </a:pathLst>
            </a:custGeom>
            <a:grpFill/>
            <a:ln w="5715" cap="flat">
              <a:noFill/>
              <a:prstDash val="solid"/>
              <a:miter/>
            </a:ln>
          </p:spPr>
          <p:txBody>
            <a:bodyPr rtlCol="0" anchor="ctr"/>
            <a:lstStyle/>
            <a:p>
              <a:endParaRPr lang="zh-CN" altLang="en-US"/>
            </a:p>
          </p:txBody>
        </p:sp>
        <p:sp>
          <p:nvSpPr>
            <p:cNvPr id="6565" name="任意多边形: 形状 6564">
              <a:extLst>
                <a:ext uri="{FF2B5EF4-FFF2-40B4-BE49-F238E27FC236}">
                  <a16:creationId xmlns:a16="http://schemas.microsoft.com/office/drawing/2014/main" id="{D0B04651-CBE1-C7AB-733A-9735207AF3FE}"/>
                </a:ext>
              </a:extLst>
            </p:cNvPr>
            <p:cNvSpPr/>
            <p:nvPr/>
          </p:nvSpPr>
          <p:spPr>
            <a:xfrm>
              <a:off x="5403764" y="4836855"/>
              <a:ext cx="3280" cy="3303"/>
            </a:xfrm>
            <a:custGeom>
              <a:avLst/>
              <a:gdLst>
                <a:gd name="connsiteX0" fmla="*/ 0 w 3280"/>
                <a:gd name="connsiteY0" fmla="*/ 3303 h 3303"/>
                <a:gd name="connsiteX1" fmla="*/ 3280 w 3280"/>
                <a:gd name="connsiteY1" fmla="*/ 0 h 3303"/>
                <a:gd name="connsiteX2" fmla="*/ 0 w 3280"/>
                <a:gd name="connsiteY2" fmla="*/ 3303 h 3303"/>
              </a:gdLst>
              <a:ahLst/>
              <a:cxnLst>
                <a:cxn ang="0">
                  <a:pos x="connsiteX0" y="connsiteY0"/>
                </a:cxn>
                <a:cxn ang="0">
                  <a:pos x="connsiteX1" y="connsiteY1"/>
                </a:cxn>
                <a:cxn ang="0">
                  <a:pos x="connsiteX2" y="connsiteY2"/>
                </a:cxn>
              </a:cxnLst>
              <a:rect l="l" t="t" r="r" b="b"/>
              <a:pathLst>
                <a:path w="3280" h="3303">
                  <a:moveTo>
                    <a:pt x="0" y="3303"/>
                  </a:moveTo>
                  <a:cubicBezTo>
                    <a:pt x="1092" y="2200"/>
                    <a:pt x="2189" y="1097"/>
                    <a:pt x="3280" y="0"/>
                  </a:cubicBezTo>
                  <a:cubicBezTo>
                    <a:pt x="2189" y="1097"/>
                    <a:pt x="1092" y="2200"/>
                    <a:pt x="0" y="3303"/>
                  </a:cubicBezTo>
                  <a:close/>
                </a:path>
              </a:pathLst>
            </a:custGeom>
            <a:grpFill/>
            <a:ln w="5715" cap="flat">
              <a:noFill/>
              <a:prstDash val="solid"/>
              <a:miter/>
            </a:ln>
          </p:spPr>
          <p:txBody>
            <a:bodyPr rtlCol="0" anchor="ctr"/>
            <a:lstStyle/>
            <a:p>
              <a:endParaRPr lang="zh-CN" altLang="en-US"/>
            </a:p>
          </p:txBody>
        </p:sp>
        <p:sp>
          <p:nvSpPr>
            <p:cNvPr id="6566" name="任意多边形: 形状 6565">
              <a:extLst>
                <a:ext uri="{FF2B5EF4-FFF2-40B4-BE49-F238E27FC236}">
                  <a16:creationId xmlns:a16="http://schemas.microsoft.com/office/drawing/2014/main" id="{D06440AE-921B-14B5-848B-82D246C29D7C}"/>
                </a:ext>
              </a:extLst>
            </p:cNvPr>
            <p:cNvSpPr/>
            <p:nvPr/>
          </p:nvSpPr>
          <p:spPr>
            <a:xfrm>
              <a:off x="5574763" y="5408352"/>
              <a:ext cx="16453" cy="14500"/>
            </a:xfrm>
            <a:custGeom>
              <a:avLst/>
              <a:gdLst>
                <a:gd name="connsiteX0" fmla="*/ 3286 w 16453"/>
                <a:gd name="connsiteY0" fmla="*/ 14034 h 14500"/>
                <a:gd name="connsiteX1" fmla="*/ 3246 w 16453"/>
                <a:gd name="connsiteY1" fmla="*/ 10702 h 14500"/>
                <a:gd name="connsiteX2" fmla="*/ 0 w 16453"/>
                <a:gd name="connsiteY2" fmla="*/ 7473 h 14500"/>
                <a:gd name="connsiteX3" fmla="*/ 6 w 16453"/>
                <a:gd name="connsiteY3" fmla="*/ 4170 h 14500"/>
                <a:gd name="connsiteX4" fmla="*/ 16431 w 16453"/>
                <a:gd name="connsiteY4" fmla="*/ 4187 h 14500"/>
                <a:gd name="connsiteX5" fmla="*/ 16453 w 16453"/>
                <a:gd name="connsiteY5" fmla="*/ 4153 h 14500"/>
                <a:gd name="connsiteX6" fmla="*/ 13162 w 16453"/>
                <a:gd name="connsiteY6" fmla="*/ 7444 h 14500"/>
                <a:gd name="connsiteX7" fmla="*/ 13139 w 16453"/>
                <a:gd name="connsiteY7" fmla="*/ 7479 h 14500"/>
                <a:gd name="connsiteX8" fmla="*/ 3303 w 16453"/>
                <a:gd name="connsiteY8" fmla="*/ 14056 h 14500"/>
                <a:gd name="connsiteX9" fmla="*/ 3286 w 16453"/>
                <a:gd name="connsiteY9" fmla="*/ 14034 h 1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53" h="14500">
                  <a:moveTo>
                    <a:pt x="3286" y="14034"/>
                  </a:moveTo>
                  <a:cubicBezTo>
                    <a:pt x="3275" y="12919"/>
                    <a:pt x="3257" y="11810"/>
                    <a:pt x="3246" y="10702"/>
                  </a:cubicBezTo>
                  <a:cubicBezTo>
                    <a:pt x="2183" y="9605"/>
                    <a:pt x="1103" y="8530"/>
                    <a:pt x="0" y="7473"/>
                  </a:cubicBezTo>
                  <a:cubicBezTo>
                    <a:pt x="0" y="6370"/>
                    <a:pt x="6" y="5267"/>
                    <a:pt x="6" y="4170"/>
                  </a:cubicBezTo>
                  <a:cubicBezTo>
                    <a:pt x="5492" y="-4620"/>
                    <a:pt x="10956" y="3038"/>
                    <a:pt x="16431" y="4187"/>
                  </a:cubicBezTo>
                  <a:cubicBezTo>
                    <a:pt x="16431" y="4187"/>
                    <a:pt x="16453" y="4153"/>
                    <a:pt x="16453" y="4153"/>
                  </a:cubicBezTo>
                  <a:cubicBezTo>
                    <a:pt x="15150" y="5044"/>
                    <a:pt x="14299" y="6387"/>
                    <a:pt x="13162" y="7444"/>
                  </a:cubicBezTo>
                  <a:lnTo>
                    <a:pt x="13139" y="7479"/>
                  </a:lnTo>
                  <a:cubicBezTo>
                    <a:pt x="10138" y="10090"/>
                    <a:pt x="9475" y="16188"/>
                    <a:pt x="3303" y="14056"/>
                  </a:cubicBezTo>
                  <a:lnTo>
                    <a:pt x="3286" y="14034"/>
                  </a:lnTo>
                  <a:close/>
                </a:path>
              </a:pathLst>
            </a:custGeom>
            <a:grpFill/>
            <a:ln w="5715" cap="flat">
              <a:noFill/>
              <a:prstDash val="solid"/>
              <a:miter/>
            </a:ln>
          </p:spPr>
          <p:txBody>
            <a:bodyPr rtlCol="0" anchor="ctr"/>
            <a:lstStyle/>
            <a:p>
              <a:endParaRPr lang="zh-CN" altLang="en-US"/>
            </a:p>
          </p:txBody>
        </p:sp>
        <p:sp>
          <p:nvSpPr>
            <p:cNvPr id="6567" name="任意多边形: 形状 6566">
              <a:extLst>
                <a:ext uri="{FF2B5EF4-FFF2-40B4-BE49-F238E27FC236}">
                  <a16:creationId xmlns:a16="http://schemas.microsoft.com/office/drawing/2014/main" id="{A3BA6C43-72DF-E99F-58B4-9FFA348D7415}"/>
                </a:ext>
              </a:extLst>
            </p:cNvPr>
            <p:cNvSpPr/>
            <p:nvPr/>
          </p:nvSpPr>
          <p:spPr>
            <a:xfrm>
              <a:off x="5610933" y="5384833"/>
              <a:ext cx="1371" cy="1371"/>
            </a:xfrm>
            <a:custGeom>
              <a:avLst/>
              <a:gdLst>
                <a:gd name="connsiteX0" fmla="*/ 0 w 1371"/>
                <a:gd name="connsiteY0" fmla="*/ 1372 h 1371"/>
                <a:gd name="connsiteX1" fmla="*/ 754 w 1371"/>
                <a:gd name="connsiteY1" fmla="*/ 0 h 1371"/>
                <a:gd name="connsiteX2" fmla="*/ 1372 w 1371"/>
                <a:gd name="connsiteY2" fmla="*/ 617 h 1371"/>
              </a:gdLst>
              <a:ahLst/>
              <a:cxnLst>
                <a:cxn ang="0">
                  <a:pos x="connsiteX0" y="connsiteY0"/>
                </a:cxn>
                <a:cxn ang="0">
                  <a:pos x="connsiteX1" y="connsiteY1"/>
                </a:cxn>
                <a:cxn ang="0">
                  <a:pos x="connsiteX2" y="connsiteY2"/>
                </a:cxn>
              </a:cxnLst>
              <a:rect l="l" t="t" r="r" b="b"/>
              <a:pathLst>
                <a:path w="1371" h="1371">
                  <a:moveTo>
                    <a:pt x="0" y="1372"/>
                  </a:moveTo>
                  <a:lnTo>
                    <a:pt x="754" y="0"/>
                  </a:lnTo>
                  <a:lnTo>
                    <a:pt x="1372" y="617"/>
                  </a:lnTo>
                  <a:close/>
                </a:path>
              </a:pathLst>
            </a:custGeom>
            <a:grpFill/>
            <a:ln w="5715" cap="flat">
              <a:noFill/>
              <a:prstDash val="solid"/>
              <a:miter/>
            </a:ln>
          </p:spPr>
          <p:txBody>
            <a:bodyPr rtlCol="0" anchor="ctr"/>
            <a:lstStyle/>
            <a:p>
              <a:endParaRPr lang="zh-CN" altLang="en-US"/>
            </a:p>
          </p:txBody>
        </p:sp>
        <p:sp>
          <p:nvSpPr>
            <p:cNvPr id="6568" name="任意多边形: 形状 6567">
              <a:extLst>
                <a:ext uri="{FF2B5EF4-FFF2-40B4-BE49-F238E27FC236}">
                  <a16:creationId xmlns:a16="http://schemas.microsoft.com/office/drawing/2014/main" id="{E2C95A8A-26AC-1545-D36A-506CD72854FC}"/>
                </a:ext>
              </a:extLst>
            </p:cNvPr>
            <p:cNvSpPr/>
            <p:nvPr/>
          </p:nvSpPr>
          <p:spPr>
            <a:xfrm>
              <a:off x="5609579" y="5386204"/>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6569" name="任意多边形: 形状 6568">
              <a:extLst>
                <a:ext uri="{FF2B5EF4-FFF2-40B4-BE49-F238E27FC236}">
                  <a16:creationId xmlns:a16="http://schemas.microsoft.com/office/drawing/2014/main" id="{7ABABA1D-4917-7135-395C-C83107E7BE2F}"/>
                </a:ext>
              </a:extLst>
            </p:cNvPr>
            <p:cNvSpPr/>
            <p:nvPr/>
          </p:nvSpPr>
          <p:spPr>
            <a:xfrm>
              <a:off x="5601063" y="5445412"/>
              <a:ext cx="3292" cy="3274"/>
            </a:xfrm>
            <a:custGeom>
              <a:avLst/>
              <a:gdLst>
                <a:gd name="connsiteX0" fmla="*/ 0 w 3292"/>
                <a:gd name="connsiteY0" fmla="*/ 3275 h 3274"/>
                <a:gd name="connsiteX1" fmla="*/ 3292 w 3292"/>
                <a:gd name="connsiteY1" fmla="*/ 0 h 3274"/>
                <a:gd name="connsiteX2" fmla="*/ 0 w 3292"/>
                <a:gd name="connsiteY2" fmla="*/ 3275 h 3274"/>
              </a:gdLst>
              <a:ahLst/>
              <a:cxnLst>
                <a:cxn ang="0">
                  <a:pos x="connsiteX0" y="connsiteY0"/>
                </a:cxn>
                <a:cxn ang="0">
                  <a:pos x="connsiteX1" y="connsiteY1"/>
                </a:cxn>
                <a:cxn ang="0">
                  <a:pos x="connsiteX2" y="connsiteY2"/>
                </a:cxn>
              </a:cxnLst>
              <a:rect l="l" t="t" r="r" b="b"/>
              <a:pathLst>
                <a:path w="3292" h="3274">
                  <a:moveTo>
                    <a:pt x="0" y="3275"/>
                  </a:moveTo>
                  <a:cubicBezTo>
                    <a:pt x="1097" y="2183"/>
                    <a:pt x="2195" y="1091"/>
                    <a:pt x="3292" y="0"/>
                  </a:cubicBezTo>
                  <a:cubicBezTo>
                    <a:pt x="2189" y="1091"/>
                    <a:pt x="1092" y="2183"/>
                    <a:pt x="0" y="3275"/>
                  </a:cubicBezTo>
                  <a:close/>
                </a:path>
              </a:pathLst>
            </a:custGeom>
            <a:grpFill/>
            <a:ln w="5715" cap="flat">
              <a:noFill/>
              <a:prstDash val="solid"/>
              <a:miter/>
            </a:ln>
          </p:spPr>
          <p:txBody>
            <a:bodyPr rtlCol="0" anchor="ctr"/>
            <a:lstStyle/>
            <a:p>
              <a:endParaRPr lang="zh-CN" altLang="en-US"/>
            </a:p>
          </p:txBody>
        </p:sp>
        <p:sp>
          <p:nvSpPr>
            <p:cNvPr id="6570" name="任意多边形: 形状 6569">
              <a:extLst>
                <a:ext uri="{FF2B5EF4-FFF2-40B4-BE49-F238E27FC236}">
                  <a16:creationId xmlns:a16="http://schemas.microsoft.com/office/drawing/2014/main" id="{CCA25CDC-6EFC-56F1-9613-6CCAFDBEE756}"/>
                </a:ext>
              </a:extLst>
            </p:cNvPr>
            <p:cNvSpPr/>
            <p:nvPr/>
          </p:nvSpPr>
          <p:spPr>
            <a:xfrm>
              <a:off x="5693094" y="5377668"/>
              <a:ext cx="16433" cy="25079"/>
            </a:xfrm>
            <a:custGeom>
              <a:avLst/>
              <a:gdLst>
                <a:gd name="connsiteX0" fmla="*/ 95 w 16433"/>
                <a:gd name="connsiteY0" fmla="*/ 11863 h 25079"/>
                <a:gd name="connsiteX1" fmla="*/ 8411 w 16433"/>
                <a:gd name="connsiteY1" fmla="*/ 4330 h 25079"/>
                <a:gd name="connsiteX2" fmla="*/ 13731 w 16433"/>
                <a:gd name="connsiteY2" fmla="*/ 250 h 25079"/>
                <a:gd name="connsiteX3" fmla="*/ 16132 w 16433"/>
                <a:gd name="connsiteY3" fmla="*/ 7148 h 25079"/>
                <a:gd name="connsiteX4" fmla="*/ 9920 w 16433"/>
                <a:gd name="connsiteY4" fmla="*/ 24984 h 25079"/>
                <a:gd name="connsiteX5" fmla="*/ 95 w 16433"/>
                <a:gd name="connsiteY5" fmla="*/ 11863 h 25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433" h="25079">
                  <a:moveTo>
                    <a:pt x="95" y="11863"/>
                  </a:moveTo>
                  <a:cubicBezTo>
                    <a:pt x="4764" y="11451"/>
                    <a:pt x="8565" y="10320"/>
                    <a:pt x="8411" y="4330"/>
                  </a:cubicBezTo>
                  <a:cubicBezTo>
                    <a:pt x="8325" y="1061"/>
                    <a:pt x="10714" y="-682"/>
                    <a:pt x="13731" y="250"/>
                  </a:cubicBezTo>
                  <a:cubicBezTo>
                    <a:pt x="17040" y="1267"/>
                    <a:pt x="16554" y="4639"/>
                    <a:pt x="16132" y="7148"/>
                  </a:cubicBezTo>
                  <a:cubicBezTo>
                    <a:pt x="15086" y="13411"/>
                    <a:pt x="8165" y="17681"/>
                    <a:pt x="9920" y="24984"/>
                  </a:cubicBezTo>
                  <a:cubicBezTo>
                    <a:pt x="-533" y="25984"/>
                    <a:pt x="-185" y="18903"/>
                    <a:pt x="95" y="11863"/>
                  </a:cubicBezTo>
                  <a:close/>
                </a:path>
              </a:pathLst>
            </a:custGeom>
            <a:grpFill/>
            <a:ln w="5715" cap="flat">
              <a:noFill/>
              <a:prstDash val="solid"/>
              <a:miter/>
            </a:ln>
          </p:spPr>
          <p:txBody>
            <a:bodyPr rtlCol="0" anchor="ctr"/>
            <a:lstStyle/>
            <a:p>
              <a:endParaRPr lang="zh-CN" altLang="en-US"/>
            </a:p>
          </p:txBody>
        </p:sp>
        <p:sp>
          <p:nvSpPr>
            <p:cNvPr id="6571" name="任意多边形: 形状 6570">
              <a:extLst>
                <a:ext uri="{FF2B5EF4-FFF2-40B4-BE49-F238E27FC236}">
                  <a16:creationId xmlns:a16="http://schemas.microsoft.com/office/drawing/2014/main" id="{7203081B-5198-23F9-BD04-8DCCD1C89E0A}"/>
                </a:ext>
              </a:extLst>
            </p:cNvPr>
            <p:cNvSpPr/>
            <p:nvPr/>
          </p:nvSpPr>
          <p:spPr>
            <a:xfrm>
              <a:off x="5689852" y="5452662"/>
              <a:ext cx="3743" cy="2619"/>
            </a:xfrm>
            <a:custGeom>
              <a:avLst/>
              <a:gdLst>
                <a:gd name="connsiteX0" fmla="*/ 17 w 3743"/>
                <a:gd name="connsiteY0" fmla="*/ 2620 h 2619"/>
                <a:gd name="connsiteX1" fmla="*/ 3360 w 3743"/>
                <a:gd name="connsiteY1" fmla="*/ 202 h 2619"/>
                <a:gd name="connsiteX2" fmla="*/ 0 w 3743"/>
                <a:gd name="connsiteY2" fmla="*/ 2614 h 2619"/>
                <a:gd name="connsiteX3" fmla="*/ 17 w 3743"/>
                <a:gd name="connsiteY3" fmla="*/ 2620 h 2619"/>
              </a:gdLst>
              <a:ahLst/>
              <a:cxnLst>
                <a:cxn ang="0">
                  <a:pos x="connsiteX0" y="connsiteY0"/>
                </a:cxn>
                <a:cxn ang="0">
                  <a:pos x="connsiteX1" y="connsiteY1"/>
                </a:cxn>
                <a:cxn ang="0">
                  <a:pos x="connsiteX2" y="connsiteY2"/>
                </a:cxn>
                <a:cxn ang="0">
                  <a:pos x="connsiteX3" y="connsiteY3"/>
                </a:cxn>
              </a:cxnLst>
              <a:rect l="l" t="t" r="r" b="b"/>
              <a:pathLst>
                <a:path w="3743" h="2619">
                  <a:moveTo>
                    <a:pt x="17" y="2620"/>
                  </a:moveTo>
                  <a:cubicBezTo>
                    <a:pt x="754" y="1134"/>
                    <a:pt x="3041" y="-598"/>
                    <a:pt x="3360" y="202"/>
                  </a:cubicBezTo>
                  <a:cubicBezTo>
                    <a:pt x="4943" y="4094"/>
                    <a:pt x="1177" y="1751"/>
                    <a:pt x="0" y="2614"/>
                  </a:cubicBezTo>
                  <a:lnTo>
                    <a:pt x="17" y="2620"/>
                  </a:lnTo>
                  <a:close/>
                </a:path>
              </a:pathLst>
            </a:custGeom>
            <a:grpFill/>
            <a:ln w="5715" cap="flat">
              <a:noFill/>
              <a:prstDash val="solid"/>
              <a:miter/>
            </a:ln>
          </p:spPr>
          <p:txBody>
            <a:bodyPr rtlCol="0" anchor="ctr"/>
            <a:lstStyle/>
            <a:p>
              <a:endParaRPr lang="zh-CN" altLang="en-US"/>
            </a:p>
          </p:txBody>
        </p:sp>
        <p:sp>
          <p:nvSpPr>
            <p:cNvPr id="6572" name="任意多边形: 形状 6571">
              <a:extLst>
                <a:ext uri="{FF2B5EF4-FFF2-40B4-BE49-F238E27FC236}">
                  <a16:creationId xmlns:a16="http://schemas.microsoft.com/office/drawing/2014/main" id="{DFD73FCA-37F4-F5F8-82B5-BBB2FF206C30}"/>
                </a:ext>
              </a:extLst>
            </p:cNvPr>
            <p:cNvSpPr/>
            <p:nvPr/>
          </p:nvSpPr>
          <p:spPr>
            <a:xfrm>
              <a:off x="5138897" y="4998064"/>
              <a:ext cx="56590" cy="79164"/>
            </a:xfrm>
            <a:custGeom>
              <a:avLst/>
              <a:gdLst>
                <a:gd name="connsiteX0" fmla="*/ 54384 w 56590"/>
                <a:gd name="connsiteY0" fmla="*/ 0 h 79164"/>
                <a:gd name="connsiteX1" fmla="*/ 48498 w 56590"/>
                <a:gd name="connsiteY1" fmla="*/ 12344 h 79164"/>
                <a:gd name="connsiteX2" fmla="*/ 44269 w 56590"/>
                <a:gd name="connsiteY2" fmla="*/ 23969 h 79164"/>
                <a:gd name="connsiteX3" fmla="*/ 39880 w 56590"/>
                <a:gd name="connsiteY3" fmla="*/ 29404 h 79164"/>
                <a:gd name="connsiteX4" fmla="*/ 31113 w 56590"/>
                <a:gd name="connsiteY4" fmla="*/ 45440 h 79164"/>
                <a:gd name="connsiteX5" fmla="*/ 33216 w 56590"/>
                <a:gd name="connsiteY5" fmla="*/ 52807 h 79164"/>
                <a:gd name="connsiteX6" fmla="*/ 27404 w 56590"/>
                <a:gd name="connsiteY6" fmla="*/ 67928 h 79164"/>
                <a:gd name="connsiteX7" fmla="*/ 22100 w 56590"/>
                <a:gd name="connsiteY7" fmla="*/ 54213 h 79164"/>
                <a:gd name="connsiteX8" fmla="*/ 17614 w 56590"/>
                <a:gd name="connsiteY8" fmla="*/ 54378 h 79164"/>
                <a:gd name="connsiteX9" fmla="*/ 8996 w 56590"/>
                <a:gd name="connsiteY9" fmla="*/ 66351 h 79164"/>
                <a:gd name="connsiteX10" fmla="*/ 11642 w 56590"/>
                <a:gd name="connsiteY10" fmla="*/ 75707 h 79164"/>
                <a:gd name="connsiteX11" fmla="*/ 8339 w 56590"/>
                <a:gd name="connsiteY11" fmla="*/ 78913 h 79164"/>
                <a:gd name="connsiteX12" fmla="*/ 3012 w 56590"/>
                <a:gd name="connsiteY12" fmla="*/ 59973 h 79164"/>
                <a:gd name="connsiteX13" fmla="*/ 1732 w 56590"/>
                <a:gd name="connsiteY13" fmla="*/ 39416 h 79164"/>
                <a:gd name="connsiteX14" fmla="*/ 3944 w 56590"/>
                <a:gd name="connsiteY14" fmla="*/ 29221 h 79164"/>
                <a:gd name="connsiteX15" fmla="*/ 5058 w 56590"/>
                <a:gd name="connsiteY15" fmla="*/ 13139 h 79164"/>
                <a:gd name="connsiteX16" fmla="*/ 12259 w 56590"/>
                <a:gd name="connsiteY16" fmla="*/ 30678 h 79164"/>
                <a:gd name="connsiteX17" fmla="*/ 25729 w 56590"/>
                <a:gd name="connsiteY17" fmla="*/ 17774 h 79164"/>
                <a:gd name="connsiteX18" fmla="*/ 29324 w 56590"/>
                <a:gd name="connsiteY18" fmla="*/ 14750 h 79164"/>
                <a:gd name="connsiteX19" fmla="*/ 54384 w 56590"/>
                <a:gd name="connsiteY19" fmla="*/ 0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590" h="79164">
                  <a:moveTo>
                    <a:pt x="54384" y="0"/>
                  </a:moveTo>
                  <a:cubicBezTo>
                    <a:pt x="53670" y="4572"/>
                    <a:pt x="62768" y="13059"/>
                    <a:pt x="48498" y="12344"/>
                  </a:cubicBezTo>
                  <a:cubicBezTo>
                    <a:pt x="43006" y="12070"/>
                    <a:pt x="42434" y="18545"/>
                    <a:pt x="44269" y="23969"/>
                  </a:cubicBezTo>
                  <a:cubicBezTo>
                    <a:pt x="45520" y="27666"/>
                    <a:pt x="45035" y="27832"/>
                    <a:pt x="39880" y="29404"/>
                  </a:cubicBezTo>
                  <a:cubicBezTo>
                    <a:pt x="38508" y="29821"/>
                    <a:pt x="30221" y="44514"/>
                    <a:pt x="31113" y="45440"/>
                  </a:cubicBezTo>
                  <a:cubicBezTo>
                    <a:pt x="33233" y="47635"/>
                    <a:pt x="33702" y="49881"/>
                    <a:pt x="33216" y="52807"/>
                  </a:cubicBezTo>
                  <a:cubicBezTo>
                    <a:pt x="32279" y="58470"/>
                    <a:pt x="33816" y="67609"/>
                    <a:pt x="27404" y="67928"/>
                  </a:cubicBezTo>
                  <a:cubicBezTo>
                    <a:pt x="19323" y="68334"/>
                    <a:pt x="23906" y="58996"/>
                    <a:pt x="22100" y="54213"/>
                  </a:cubicBezTo>
                  <a:cubicBezTo>
                    <a:pt x="20523" y="53121"/>
                    <a:pt x="18968" y="54550"/>
                    <a:pt x="17614" y="54378"/>
                  </a:cubicBezTo>
                  <a:cubicBezTo>
                    <a:pt x="7150" y="53035"/>
                    <a:pt x="7521" y="59339"/>
                    <a:pt x="8996" y="66351"/>
                  </a:cubicBezTo>
                  <a:cubicBezTo>
                    <a:pt x="9664" y="69517"/>
                    <a:pt x="10745" y="72592"/>
                    <a:pt x="11642" y="75707"/>
                  </a:cubicBezTo>
                  <a:cubicBezTo>
                    <a:pt x="12951" y="79256"/>
                    <a:pt x="11059" y="79513"/>
                    <a:pt x="8339" y="78913"/>
                  </a:cubicBezTo>
                  <a:cubicBezTo>
                    <a:pt x="4447" y="73221"/>
                    <a:pt x="1115" y="68031"/>
                    <a:pt x="3012" y="59973"/>
                  </a:cubicBezTo>
                  <a:cubicBezTo>
                    <a:pt x="4515" y="53573"/>
                    <a:pt x="2298" y="46303"/>
                    <a:pt x="1732" y="39416"/>
                  </a:cubicBezTo>
                  <a:cubicBezTo>
                    <a:pt x="3149" y="36067"/>
                    <a:pt x="6847" y="31558"/>
                    <a:pt x="3944" y="29221"/>
                  </a:cubicBezTo>
                  <a:cubicBezTo>
                    <a:pt x="-4217" y="22654"/>
                    <a:pt x="2395" y="18277"/>
                    <a:pt x="5058" y="13139"/>
                  </a:cubicBezTo>
                  <a:cubicBezTo>
                    <a:pt x="10647" y="17396"/>
                    <a:pt x="11545" y="23877"/>
                    <a:pt x="12259" y="30678"/>
                  </a:cubicBezTo>
                  <a:cubicBezTo>
                    <a:pt x="17225" y="25912"/>
                    <a:pt x="21449" y="21814"/>
                    <a:pt x="25729" y="17774"/>
                  </a:cubicBezTo>
                  <a:cubicBezTo>
                    <a:pt x="26895" y="16671"/>
                    <a:pt x="29301" y="15773"/>
                    <a:pt x="29324" y="14750"/>
                  </a:cubicBezTo>
                  <a:cubicBezTo>
                    <a:pt x="29701" y="-3903"/>
                    <a:pt x="44029" y="1457"/>
                    <a:pt x="54384" y="0"/>
                  </a:cubicBezTo>
                  <a:close/>
                </a:path>
              </a:pathLst>
            </a:custGeom>
            <a:grpFill/>
            <a:ln w="5715" cap="flat">
              <a:noFill/>
              <a:prstDash val="solid"/>
              <a:miter/>
            </a:ln>
          </p:spPr>
          <p:txBody>
            <a:bodyPr rtlCol="0" anchor="ctr"/>
            <a:lstStyle/>
            <a:p>
              <a:endParaRPr lang="zh-CN" altLang="en-US"/>
            </a:p>
          </p:txBody>
        </p:sp>
        <p:sp>
          <p:nvSpPr>
            <p:cNvPr id="6573" name="任意多边形: 形状 6572">
              <a:extLst>
                <a:ext uri="{FF2B5EF4-FFF2-40B4-BE49-F238E27FC236}">
                  <a16:creationId xmlns:a16="http://schemas.microsoft.com/office/drawing/2014/main" id="{F984B87D-C0BB-0FD8-593E-8982CC0B7AE1}"/>
                </a:ext>
              </a:extLst>
            </p:cNvPr>
            <p:cNvSpPr/>
            <p:nvPr/>
          </p:nvSpPr>
          <p:spPr>
            <a:xfrm>
              <a:off x="5206391" y="4944097"/>
              <a:ext cx="31959" cy="30912"/>
            </a:xfrm>
            <a:custGeom>
              <a:avLst/>
              <a:gdLst>
                <a:gd name="connsiteX0" fmla="*/ 29649 w 31959"/>
                <a:gd name="connsiteY0" fmla="*/ 11191 h 30912"/>
                <a:gd name="connsiteX1" fmla="*/ 26032 w 31959"/>
                <a:gd name="connsiteY1" fmla="*/ 16088 h 30912"/>
                <a:gd name="connsiteX2" fmla="*/ 24226 w 31959"/>
                <a:gd name="connsiteY2" fmla="*/ 22946 h 30912"/>
                <a:gd name="connsiteX3" fmla="*/ 3337 w 31959"/>
                <a:gd name="connsiteY3" fmla="*/ 30913 h 30912"/>
                <a:gd name="connsiteX4" fmla="*/ 0 w 31959"/>
                <a:gd name="connsiteY4" fmla="*/ 27598 h 30912"/>
                <a:gd name="connsiteX5" fmla="*/ 21946 w 31959"/>
                <a:gd name="connsiteY5" fmla="*/ 3029 h 30912"/>
                <a:gd name="connsiteX6" fmla="*/ 31678 w 31959"/>
                <a:gd name="connsiteY6" fmla="*/ 378 h 30912"/>
                <a:gd name="connsiteX7" fmla="*/ 29649 w 31959"/>
                <a:gd name="connsiteY7" fmla="*/ 11191 h 3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959" h="30912">
                  <a:moveTo>
                    <a:pt x="29649" y="11191"/>
                  </a:moveTo>
                  <a:cubicBezTo>
                    <a:pt x="23917" y="12145"/>
                    <a:pt x="23517" y="12425"/>
                    <a:pt x="26032" y="16088"/>
                  </a:cubicBezTo>
                  <a:cubicBezTo>
                    <a:pt x="28569" y="19780"/>
                    <a:pt x="27038" y="23981"/>
                    <a:pt x="24226" y="22946"/>
                  </a:cubicBezTo>
                  <a:cubicBezTo>
                    <a:pt x="14316" y="19311"/>
                    <a:pt x="9858" y="27301"/>
                    <a:pt x="3337" y="30913"/>
                  </a:cubicBezTo>
                  <a:cubicBezTo>
                    <a:pt x="2355" y="29678"/>
                    <a:pt x="217" y="29604"/>
                    <a:pt x="0" y="27598"/>
                  </a:cubicBezTo>
                  <a:cubicBezTo>
                    <a:pt x="7372" y="19454"/>
                    <a:pt x="15145" y="11630"/>
                    <a:pt x="21946" y="3029"/>
                  </a:cubicBezTo>
                  <a:cubicBezTo>
                    <a:pt x="25054" y="-908"/>
                    <a:pt x="28043" y="-28"/>
                    <a:pt x="31678" y="378"/>
                  </a:cubicBezTo>
                  <a:cubicBezTo>
                    <a:pt x="33056" y="4441"/>
                    <a:pt x="28889" y="7367"/>
                    <a:pt x="29649" y="11191"/>
                  </a:cubicBezTo>
                  <a:close/>
                </a:path>
              </a:pathLst>
            </a:custGeom>
            <a:grpFill/>
            <a:ln w="5715" cap="flat">
              <a:noFill/>
              <a:prstDash val="solid"/>
              <a:miter/>
            </a:ln>
          </p:spPr>
          <p:txBody>
            <a:bodyPr rtlCol="0" anchor="ctr"/>
            <a:lstStyle/>
            <a:p>
              <a:endParaRPr lang="zh-CN" altLang="en-US"/>
            </a:p>
          </p:txBody>
        </p:sp>
        <p:sp>
          <p:nvSpPr>
            <p:cNvPr id="6574" name="任意多边形: 形状 6573">
              <a:extLst>
                <a:ext uri="{FF2B5EF4-FFF2-40B4-BE49-F238E27FC236}">
                  <a16:creationId xmlns:a16="http://schemas.microsoft.com/office/drawing/2014/main" id="{F8B37A7B-7A2B-D4EE-01AA-58DFD927A0E8}"/>
                </a:ext>
              </a:extLst>
            </p:cNvPr>
            <p:cNvSpPr/>
            <p:nvPr/>
          </p:nvSpPr>
          <p:spPr>
            <a:xfrm>
              <a:off x="5242619" y="4944236"/>
              <a:ext cx="28457" cy="14616"/>
            </a:xfrm>
            <a:custGeom>
              <a:avLst/>
              <a:gdLst>
                <a:gd name="connsiteX0" fmla="*/ 26306 w 28457"/>
                <a:gd name="connsiteY0" fmla="*/ 1187 h 14616"/>
                <a:gd name="connsiteX1" fmla="*/ 28095 w 28457"/>
                <a:gd name="connsiteY1" fmla="*/ 5096 h 14616"/>
                <a:gd name="connsiteX2" fmla="*/ 8155 w 28457"/>
                <a:gd name="connsiteY2" fmla="*/ 14595 h 14616"/>
                <a:gd name="connsiteX3" fmla="*/ 0 w 28457"/>
                <a:gd name="connsiteY3" fmla="*/ 7765 h 14616"/>
                <a:gd name="connsiteX4" fmla="*/ 11 w 28457"/>
                <a:gd name="connsiteY4" fmla="*/ 7765 h 14616"/>
                <a:gd name="connsiteX5" fmla="*/ 6938 w 28457"/>
                <a:gd name="connsiteY5" fmla="*/ 2610 h 14616"/>
                <a:gd name="connsiteX6" fmla="*/ 23020 w 28457"/>
                <a:gd name="connsiteY6" fmla="*/ 1187 h 14616"/>
                <a:gd name="connsiteX7" fmla="*/ 26306 w 28457"/>
                <a:gd name="connsiteY7" fmla="*/ 1187 h 14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457" h="14616">
                  <a:moveTo>
                    <a:pt x="26306" y="1187"/>
                  </a:moveTo>
                  <a:cubicBezTo>
                    <a:pt x="27678" y="2170"/>
                    <a:pt x="29158" y="3987"/>
                    <a:pt x="28095" y="5096"/>
                  </a:cubicBezTo>
                  <a:cubicBezTo>
                    <a:pt x="22763" y="10634"/>
                    <a:pt x="14059" y="9594"/>
                    <a:pt x="8155" y="14595"/>
                  </a:cubicBezTo>
                  <a:cubicBezTo>
                    <a:pt x="7698" y="14983"/>
                    <a:pt x="2823" y="10165"/>
                    <a:pt x="0" y="7765"/>
                  </a:cubicBezTo>
                  <a:lnTo>
                    <a:pt x="11" y="7765"/>
                  </a:lnTo>
                  <a:cubicBezTo>
                    <a:pt x="1537" y="4810"/>
                    <a:pt x="4481" y="519"/>
                    <a:pt x="6938" y="2610"/>
                  </a:cubicBezTo>
                  <a:cubicBezTo>
                    <a:pt x="13436" y="8148"/>
                    <a:pt x="17854" y="3119"/>
                    <a:pt x="23020" y="1187"/>
                  </a:cubicBezTo>
                  <a:cubicBezTo>
                    <a:pt x="24106" y="-396"/>
                    <a:pt x="25209" y="-396"/>
                    <a:pt x="26306" y="1187"/>
                  </a:cubicBezTo>
                  <a:close/>
                </a:path>
              </a:pathLst>
            </a:custGeom>
            <a:grpFill/>
            <a:ln w="5715" cap="flat">
              <a:noFill/>
              <a:prstDash val="solid"/>
              <a:miter/>
            </a:ln>
          </p:spPr>
          <p:txBody>
            <a:bodyPr rtlCol="0" anchor="ctr"/>
            <a:lstStyle/>
            <a:p>
              <a:endParaRPr lang="zh-CN" altLang="en-US"/>
            </a:p>
          </p:txBody>
        </p:sp>
        <p:sp>
          <p:nvSpPr>
            <p:cNvPr id="6575" name="任意多边形: 形状 6574">
              <a:extLst>
                <a:ext uri="{FF2B5EF4-FFF2-40B4-BE49-F238E27FC236}">
                  <a16:creationId xmlns:a16="http://schemas.microsoft.com/office/drawing/2014/main" id="{758841ED-8938-F208-C2D9-21B693EDAA1E}"/>
                </a:ext>
              </a:extLst>
            </p:cNvPr>
            <p:cNvSpPr/>
            <p:nvPr/>
          </p:nvSpPr>
          <p:spPr>
            <a:xfrm>
              <a:off x="5196561" y="4984114"/>
              <a:ext cx="18139" cy="13967"/>
            </a:xfrm>
            <a:custGeom>
              <a:avLst/>
              <a:gdLst>
                <a:gd name="connsiteX0" fmla="*/ 3326 w 18139"/>
                <a:gd name="connsiteY0" fmla="*/ 13967 h 13967"/>
                <a:gd name="connsiteX1" fmla="*/ 0 w 18139"/>
                <a:gd name="connsiteY1" fmla="*/ 13933 h 13967"/>
                <a:gd name="connsiteX2" fmla="*/ 7744 w 18139"/>
                <a:gd name="connsiteY2" fmla="*/ 0 h 13967"/>
                <a:gd name="connsiteX3" fmla="*/ 18139 w 18139"/>
                <a:gd name="connsiteY3" fmla="*/ 6155 h 13967"/>
                <a:gd name="connsiteX4" fmla="*/ 3326 w 18139"/>
                <a:gd name="connsiteY4" fmla="*/ 13967 h 13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9" h="13967">
                  <a:moveTo>
                    <a:pt x="3326" y="13967"/>
                  </a:moveTo>
                  <a:cubicBezTo>
                    <a:pt x="2217" y="13956"/>
                    <a:pt x="1109" y="13945"/>
                    <a:pt x="0" y="13933"/>
                  </a:cubicBezTo>
                  <a:cubicBezTo>
                    <a:pt x="6" y="7852"/>
                    <a:pt x="4686" y="4440"/>
                    <a:pt x="7744" y="0"/>
                  </a:cubicBezTo>
                  <a:cubicBezTo>
                    <a:pt x="11024" y="1943"/>
                    <a:pt x="14150" y="3789"/>
                    <a:pt x="18139" y="6155"/>
                  </a:cubicBezTo>
                  <a:cubicBezTo>
                    <a:pt x="12813" y="8967"/>
                    <a:pt x="8070" y="11470"/>
                    <a:pt x="3326" y="13967"/>
                  </a:cubicBezTo>
                  <a:close/>
                </a:path>
              </a:pathLst>
            </a:custGeom>
            <a:grpFill/>
            <a:ln w="5715" cap="flat">
              <a:noFill/>
              <a:prstDash val="solid"/>
              <a:miter/>
            </a:ln>
          </p:spPr>
          <p:txBody>
            <a:bodyPr rtlCol="0" anchor="ctr"/>
            <a:lstStyle/>
            <a:p>
              <a:endParaRPr lang="zh-CN" altLang="en-US"/>
            </a:p>
          </p:txBody>
        </p:sp>
        <p:sp>
          <p:nvSpPr>
            <p:cNvPr id="6576" name="任意多边形: 形状 6575">
              <a:extLst>
                <a:ext uri="{FF2B5EF4-FFF2-40B4-BE49-F238E27FC236}">
                  <a16:creationId xmlns:a16="http://schemas.microsoft.com/office/drawing/2014/main" id="{CCEB829C-B969-3A21-EE1E-05356572E748}"/>
                </a:ext>
              </a:extLst>
            </p:cNvPr>
            <p:cNvSpPr/>
            <p:nvPr/>
          </p:nvSpPr>
          <p:spPr>
            <a:xfrm>
              <a:off x="5258072" y="4883690"/>
              <a:ext cx="11254" cy="17236"/>
            </a:xfrm>
            <a:custGeom>
              <a:avLst/>
              <a:gdLst>
                <a:gd name="connsiteX0" fmla="*/ 10184 w 11254"/>
                <a:gd name="connsiteY0" fmla="*/ 0 h 17236"/>
                <a:gd name="connsiteX1" fmla="*/ 75 w 11254"/>
                <a:gd name="connsiteY1" fmla="*/ 17236 h 17236"/>
                <a:gd name="connsiteX2" fmla="*/ 10184 w 11254"/>
                <a:gd name="connsiteY2" fmla="*/ 0 h 17236"/>
              </a:gdLst>
              <a:ahLst/>
              <a:cxnLst>
                <a:cxn ang="0">
                  <a:pos x="connsiteX0" y="connsiteY0"/>
                </a:cxn>
                <a:cxn ang="0">
                  <a:pos x="connsiteX1" y="connsiteY1"/>
                </a:cxn>
                <a:cxn ang="0">
                  <a:pos x="connsiteX2" y="connsiteY2"/>
                </a:cxn>
              </a:cxnLst>
              <a:rect l="l" t="t" r="r" b="b"/>
              <a:pathLst>
                <a:path w="11254" h="17236">
                  <a:moveTo>
                    <a:pt x="10184" y="0"/>
                  </a:moveTo>
                  <a:cubicBezTo>
                    <a:pt x="12316" y="8035"/>
                    <a:pt x="12316" y="8035"/>
                    <a:pt x="75" y="17236"/>
                  </a:cubicBezTo>
                  <a:cubicBezTo>
                    <a:pt x="-874" y="8235"/>
                    <a:pt x="7481" y="7127"/>
                    <a:pt x="10184" y="0"/>
                  </a:cubicBezTo>
                  <a:close/>
                </a:path>
              </a:pathLst>
            </a:custGeom>
            <a:grpFill/>
            <a:ln w="5715" cap="flat">
              <a:noFill/>
              <a:prstDash val="solid"/>
              <a:miter/>
            </a:ln>
          </p:spPr>
          <p:txBody>
            <a:bodyPr rtlCol="0" anchor="ctr"/>
            <a:lstStyle/>
            <a:p>
              <a:endParaRPr lang="zh-CN" altLang="en-US"/>
            </a:p>
          </p:txBody>
        </p:sp>
        <p:sp>
          <p:nvSpPr>
            <p:cNvPr id="6577" name="任意多边形: 形状 6576">
              <a:extLst>
                <a:ext uri="{FF2B5EF4-FFF2-40B4-BE49-F238E27FC236}">
                  <a16:creationId xmlns:a16="http://schemas.microsoft.com/office/drawing/2014/main" id="{37218820-3F70-06CB-51BD-177092249805}"/>
                </a:ext>
              </a:extLst>
            </p:cNvPr>
            <p:cNvSpPr/>
            <p:nvPr/>
          </p:nvSpPr>
          <p:spPr>
            <a:xfrm>
              <a:off x="5193578" y="4971695"/>
              <a:ext cx="16144" cy="8115"/>
            </a:xfrm>
            <a:custGeom>
              <a:avLst/>
              <a:gdLst>
                <a:gd name="connsiteX0" fmla="*/ 12807 w 16144"/>
                <a:gd name="connsiteY0" fmla="*/ 0 h 8115"/>
                <a:gd name="connsiteX1" fmla="*/ 16145 w 16144"/>
                <a:gd name="connsiteY1" fmla="*/ 3315 h 8115"/>
                <a:gd name="connsiteX2" fmla="*/ 0 w 16144"/>
                <a:gd name="connsiteY2" fmla="*/ 8115 h 8115"/>
                <a:gd name="connsiteX3" fmla="*/ 12807 w 16144"/>
                <a:gd name="connsiteY3" fmla="*/ 0 h 8115"/>
              </a:gdLst>
              <a:ahLst/>
              <a:cxnLst>
                <a:cxn ang="0">
                  <a:pos x="connsiteX0" y="connsiteY0"/>
                </a:cxn>
                <a:cxn ang="0">
                  <a:pos x="connsiteX1" y="connsiteY1"/>
                </a:cxn>
                <a:cxn ang="0">
                  <a:pos x="connsiteX2" y="connsiteY2"/>
                </a:cxn>
                <a:cxn ang="0">
                  <a:pos x="connsiteX3" y="connsiteY3"/>
                </a:cxn>
              </a:cxnLst>
              <a:rect l="l" t="t" r="r" b="b"/>
              <a:pathLst>
                <a:path w="16144" h="8115">
                  <a:moveTo>
                    <a:pt x="12807" y="0"/>
                  </a:moveTo>
                  <a:cubicBezTo>
                    <a:pt x="13922" y="1103"/>
                    <a:pt x="15036" y="2212"/>
                    <a:pt x="16145" y="3315"/>
                  </a:cubicBezTo>
                  <a:cubicBezTo>
                    <a:pt x="11236" y="4772"/>
                    <a:pt x="6326" y="6235"/>
                    <a:pt x="0" y="8115"/>
                  </a:cubicBezTo>
                  <a:cubicBezTo>
                    <a:pt x="3555" y="1846"/>
                    <a:pt x="7984" y="589"/>
                    <a:pt x="12807" y="0"/>
                  </a:cubicBezTo>
                  <a:close/>
                </a:path>
              </a:pathLst>
            </a:custGeom>
            <a:grpFill/>
            <a:ln w="5715" cap="flat">
              <a:noFill/>
              <a:prstDash val="solid"/>
              <a:miter/>
            </a:ln>
          </p:spPr>
          <p:txBody>
            <a:bodyPr rtlCol="0" anchor="ctr"/>
            <a:lstStyle/>
            <a:p>
              <a:endParaRPr lang="zh-CN" altLang="en-US"/>
            </a:p>
          </p:txBody>
        </p:sp>
        <p:sp>
          <p:nvSpPr>
            <p:cNvPr id="6578" name="任意多边形: 形状 6577">
              <a:extLst>
                <a:ext uri="{FF2B5EF4-FFF2-40B4-BE49-F238E27FC236}">
                  <a16:creationId xmlns:a16="http://schemas.microsoft.com/office/drawing/2014/main" id="{32B84B27-C089-B302-A3F7-9754F0B122C9}"/>
                </a:ext>
              </a:extLst>
            </p:cNvPr>
            <p:cNvSpPr/>
            <p:nvPr/>
          </p:nvSpPr>
          <p:spPr>
            <a:xfrm>
              <a:off x="5268810" y="4878784"/>
              <a:ext cx="8628" cy="7683"/>
            </a:xfrm>
            <a:custGeom>
              <a:avLst/>
              <a:gdLst>
                <a:gd name="connsiteX0" fmla="*/ 0 w 8628"/>
                <a:gd name="connsiteY0" fmla="*/ 7683 h 7683"/>
                <a:gd name="connsiteX1" fmla="*/ 6921 w 8628"/>
                <a:gd name="connsiteY1" fmla="*/ 2 h 7683"/>
                <a:gd name="connsiteX2" fmla="*/ 8624 w 8628"/>
                <a:gd name="connsiteY2" fmla="*/ 1819 h 7683"/>
                <a:gd name="connsiteX3" fmla="*/ 0 w 8628"/>
                <a:gd name="connsiteY3" fmla="*/ 7683 h 7683"/>
              </a:gdLst>
              <a:ahLst/>
              <a:cxnLst>
                <a:cxn ang="0">
                  <a:pos x="connsiteX0" y="connsiteY0"/>
                </a:cxn>
                <a:cxn ang="0">
                  <a:pos x="connsiteX1" y="connsiteY1"/>
                </a:cxn>
                <a:cxn ang="0">
                  <a:pos x="connsiteX2" y="connsiteY2"/>
                </a:cxn>
                <a:cxn ang="0">
                  <a:pos x="connsiteX3" y="connsiteY3"/>
                </a:cxn>
              </a:cxnLst>
              <a:rect l="l" t="t" r="r" b="b"/>
              <a:pathLst>
                <a:path w="8628" h="7683">
                  <a:moveTo>
                    <a:pt x="0" y="7683"/>
                  </a:moveTo>
                  <a:cubicBezTo>
                    <a:pt x="932" y="2099"/>
                    <a:pt x="3469" y="425"/>
                    <a:pt x="6921" y="2"/>
                  </a:cubicBezTo>
                  <a:cubicBezTo>
                    <a:pt x="7435" y="-61"/>
                    <a:pt x="8715" y="1299"/>
                    <a:pt x="8624" y="1819"/>
                  </a:cubicBezTo>
                  <a:cubicBezTo>
                    <a:pt x="7761" y="6569"/>
                    <a:pt x="3783" y="6803"/>
                    <a:pt x="0" y="7683"/>
                  </a:cubicBezTo>
                  <a:close/>
                </a:path>
              </a:pathLst>
            </a:custGeom>
            <a:grpFill/>
            <a:ln w="5715" cap="flat">
              <a:noFill/>
              <a:prstDash val="solid"/>
              <a:miter/>
            </a:ln>
          </p:spPr>
          <p:txBody>
            <a:bodyPr rtlCol="0" anchor="ctr"/>
            <a:lstStyle/>
            <a:p>
              <a:endParaRPr lang="zh-CN" altLang="en-US"/>
            </a:p>
          </p:txBody>
        </p:sp>
        <p:sp>
          <p:nvSpPr>
            <p:cNvPr id="6579" name="任意多边形: 形状 6578">
              <a:extLst>
                <a:ext uri="{FF2B5EF4-FFF2-40B4-BE49-F238E27FC236}">
                  <a16:creationId xmlns:a16="http://schemas.microsoft.com/office/drawing/2014/main" id="{E600E612-1365-33A5-1FB0-D2E9F9091B8E}"/>
                </a:ext>
              </a:extLst>
            </p:cNvPr>
            <p:cNvSpPr/>
            <p:nvPr/>
          </p:nvSpPr>
          <p:spPr>
            <a:xfrm>
              <a:off x="5264354" y="4936205"/>
              <a:ext cx="6892" cy="9217"/>
            </a:xfrm>
            <a:custGeom>
              <a:avLst/>
              <a:gdLst>
                <a:gd name="connsiteX0" fmla="*/ 4570 w 6892"/>
                <a:gd name="connsiteY0" fmla="*/ 9218 h 9217"/>
                <a:gd name="connsiteX1" fmla="*/ 1273 w 6892"/>
                <a:gd name="connsiteY1" fmla="*/ 9218 h 9217"/>
                <a:gd name="connsiteX2" fmla="*/ 953 w 6892"/>
                <a:gd name="connsiteY2" fmla="*/ 6052 h 9217"/>
                <a:gd name="connsiteX3" fmla="*/ 1216 w 6892"/>
                <a:gd name="connsiteY3" fmla="*/ 354 h 9217"/>
                <a:gd name="connsiteX4" fmla="*/ 5513 w 6892"/>
                <a:gd name="connsiteY4" fmla="*/ 674 h 9217"/>
                <a:gd name="connsiteX5" fmla="*/ 5856 w 6892"/>
                <a:gd name="connsiteY5" fmla="*/ 6309 h 9217"/>
                <a:gd name="connsiteX6" fmla="*/ 4570 w 6892"/>
                <a:gd name="connsiteY6" fmla="*/ 9218 h 9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92" h="9217">
                  <a:moveTo>
                    <a:pt x="4570" y="9218"/>
                  </a:moveTo>
                  <a:cubicBezTo>
                    <a:pt x="3473" y="9218"/>
                    <a:pt x="2370" y="9218"/>
                    <a:pt x="1273" y="9218"/>
                  </a:cubicBezTo>
                  <a:cubicBezTo>
                    <a:pt x="1158" y="8161"/>
                    <a:pt x="981" y="7109"/>
                    <a:pt x="953" y="6052"/>
                  </a:cubicBezTo>
                  <a:cubicBezTo>
                    <a:pt x="901" y="4109"/>
                    <a:pt x="-1328" y="1840"/>
                    <a:pt x="1216" y="354"/>
                  </a:cubicBezTo>
                  <a:cubicBezTo>
                    <a:pt x="2267" y="-258"/>
                    <a:pt x="4410" y="-29"/>
                    <a:pt x="5513" y="674"/>
                  </a:cubicBezTo>
                  <a:cubicBezTo>
                    <a:pt x="7845" y="2154"/>
                    <a:pt x="6696" y="4354"/>
                    <a:pt x="5856" y="6309"/>
                  </a:cubicBezTo>
                  <a:cubicBezTo>
                    <a:pt x="5439" y="7275"/>
                    <a:pt x="4999" y="8241"/>
                    <a:pt x="4570" y="9218"/>
                  </a:cubicBezTo>
                  <a:close/>
                </a:path>
              </a:pathLst>
            </a:custGeom>
            <a:grpFill/>
            <a:ln w="5715" cap="flat">
              <a:noFill/>
              <a:prstDash val="solid"/>
              <a:miter/>
            </a:ln>
          </p:spPr>
          <p:txBody>
            <a:bodyPr rtlCol="0" anchor="ctr"/>
            <a:lstStyle/>
            <a:p>
              <a:endParaRPr lang="zh-CN" altLang="en-US"/>
            </a:p>
          </p:txBody>
        </p:sp>
        <p:sp>
          <p:nvSpPr>
            <p:cNvPr id="6580" name="任意多边形: 形状 6579">
              <a:extLst>
                <a:ext uri="{FF2B5EF4-FFF2-40B4-BE49-F238E27FC236}">
                  <a16:creationId xmlns:a16="http://schemas.microsoft.com/office/drawing/2014/main" id="{7270EAFE-667C-12F1-CD95-546CD059AFEE}"/>
                </a:ext>
              </a:extLst>
            </p:cNvPr>
            <p:cNvSpPr/>
            <p:nvPr/>
          </p:nvSpPr>
          <p:spPr>
            <a:xfrm>
              <a:off x="5188644" y="4987389"/>
              <a:ext cx="4333" cy="6128"/>
            </a:xfrm>
            <a:custGeom>
              <a:avLst/>
              <a:gdLst>
                <a:gd name="connsiteX0" fmla="*/ 4334 w 4333"/>
                <a:gd name="connsiteY0" fmla="*/ 2920 h 6128"/>
                <a:gd name="connsiteX1" fmla="*/ 1385 w 4333"/>
                <a:gd name="connsiteY1" fmla="*/ 6121 h 6128"/>
                <a:gd name="connsiteX2" fmla="*/ 368 w 4333"/>
                <a:gd name="connsiteY2" fmla="*/ 3566 h 6128"/>
                <a:gd name="connsiteX3" fmla="*/ 3282 w 4333"/>
                <a:gd name="connsiteY3" fmla="*/ 0 h 6128"/>
                <a:gd name="connsiteX4" fmla="*/ 4334 w 4333"/>
                <a:gd name="connsiteY4" fmla="*/ 2920 h 6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 h="6128">
                  <a:moveTo>
                    <a:pt x="4334" y="2920"/>
                  </a:moveTo>
                  <a:cubicBezTo>
                    <a:pt x="4071" y="4669"/>
                    <a:pt x="3374" y="6252"/>
                    <a:pt x="1385" y="6121"/>
                  </a:cubicBezTo>
                  <a:cubicBezTo>
                    <a:pt x="65" y="6029"/>
                    <a:pt x="-393" y="4732"/>
                    <a:pt x="368" y="3566"/>
                  </a:cubicBezTo>
                  <a:cubicBezTo>
                    <a:pt x="1196" y="2286"/>
                    <a:pt x="2299" y="1183"/>
                    <a:pt x="3282" y="0"/>
                  </a:cubicBezTo>
                  <a:cubicBezTo>
                    <a:pt x="3631" y="977"/>
                    <a:pt x="3985" y="1949"/>
                    <a:pt x="4334" y="2920"/>
                  </a:cubicBezTo>
                  <a:close/>
                </a:path>
              </a:pathLst>
            </a:custGeom>
            <a:grpFill/>
            <a:ln w="5715" cap="flat">
              <a:noFill/>
              <a:prstDash val="solid"/>
              <a:miter/>
            </a:ln>
          </p:spPr>
          <p:txBody>
            <a:bodyPr rtlCol="0" anchor="ctr"/>
            <a:lstStyle/>
            <a:p>
              <a:endParaRPr lang="zh-CN" altLang="en-US"/>
            </a:p>
          </p:txBody>
        </p:sp>
        <p:sp>
          <p:nvSpPr>
            <p:cNvPr id="6581" name="任意多边形: 形状 6580">
              <a:extLst>
                <a:ext uri="{FF2B5EF4-FFF2-40B4-BE49-F238E27FC236}">
                  <a16:creationId xmlns:a16="http://schemas.microsoft.com/office/drawing/2014/main" id="{C406A517-6E68-57D3-24A6-7CBE248E02D4}"/>
                </a:ext>
              </a:extLst>
            </p:cNvPr>
            <p:cNvSpPr/>
            <p:nvPr/>
          </p:nvSpPr>
          <p:spPr>
            <a:xfrm>
              <a:off x="5236041" y="4955287"/>
              <a:ext cx="3291" cy="1425"/>
            </a:xfrm>
            <a:custGeom>
              <a:avLst/>
              <a:gdLst>
                <a:gd name="connsiteX0" fmla="*/ 0 w 3291"/>
                <a:gd name="connsiteY0" fmla="*/ 0 h 1425"/>
                <a:gd name="connsiteX1" fmla="*/ 3292 w 3291"/>
                <a:gd name="connsiteY1" fmla="*/ 0 h 1425"/>
                <a:gd name="connsiteX2" fmla="*/ 3280 w 3291"/>
                <a:gd name="connsiteY2" fmla="*/ 0 h 1425"/>
                <a:gd name="connsiteX3" fmla="*/ 0 w 3291"/>
                <a:gd name="connsiteY3" fmla="*/ 0 h 1425"/>
              </a:gdLst>
              <a:ahLst/>
              <a:cxnLst>
                <a:cxn ang="0">
                  <a:pos x="connsiteX0" y="connsiteY0"/>
                </a:cxn>
                <a:cxn ang="0">
                  <a:pos x="connsiteX1" y="connsiteY1"/>
                </a:cxn>
                <a:cxn ang="0">
                  <a:pos x="connsiteX2" y="connsiteY2"/>
                </a:cxn>
                <a:cxn ang="0">
                  <a:pos x="connsiteX3" y="connsiteY3"/>
                </a:cxn>
              </a:cxnLst>
              <a:rect l="l" t="t" r="r" b="b"/>
              <a:pathLst>
                <a:path w="3291" h="1425">
                  <a:moveTo>
                    <a:pt x="0" y="0"/>
                  </a:moveTo>
                  <a:cubicBezTo>
                    <a:pt x="1097" y="0"/>
                    <a:pt x="2195" y="0"/>
                    <a:pt x="3292" y="0"/>
                  </a:cubicBezTo>
                  <a:lnTo>
                    <a:pt x="3280" y="0"/>
                  </a:lnTo>
                  <a:cubicBezTo>
                    <a:pt x="2183" y="1892"/>
                    <a:pt x="1092" y="1909"/>
                    <a:pt x="0" y="0"/>
                  </a:cubicBezTo>
                  <a:close/>
                </a:path>
              </a:pathLst>
            </a:custGeom>
            <a:grpFill/>
            <a:ln w="5715" cap="flat">
              <a:noFill/>
              <a:prstDash val="solid"/>
              <a:miter/>
            </a:ln>
          </p:spPr>
          <p:txBody>
            <a:bodyPr rtlCol="0" anchor="ctr"/>
            <a:lstStyle/>
            <a:p>
              <a:endParaRPr lang="zh-CN" altLang="en-US"/>
            </a:p>
          </p:txBody>
        </p:sp>
        <p:sp>
          <p:nvSpPr>
            <p:cNvPr id="6582" name="任意多边形: 形状 6581">
              <a:extLst>
                <a:ext uri="{FF2B5EF4-FFF2-40B4-BE49-F238E27FC236}">
                  <a16:creationId xmlns:a16="http://schemas.microsoft.com/office/drawing/2014/main" id="{8DF9154C-CC37-B1F5-D812-C29D750C2CC3}"/>
                </a:ext>
              </a:extLst>
            </p:cNvPr>
            <p:cNvSpPr/>
            <p:nvPr/>
          </p:nvSpPr>
          <p:spPr>
            <a:xfrm>
              <a:off x="5239321" y="4951996"/>
              <a:ext cx="3303" cy="3291"/>
            </a:xfrm>
            <a:custGeom>
              <a:avLst/>
              <a:gdLst>
                <a:gd name="connsiteX0" fmla="*/ 11 w 3303"/>
                <a:gd name="connsiteY0" fmla="*/ 3292 h 3291"/>
                <a:gd name="connsiteX1" fmla="*/ 3303 w 3303"/>
                <a:gd name="connsiteY1" fmla="*/ 0 h 3291"/>
                <a:gd name="connsiteX2" fmla="*/ 3292 w 3303"/>
                <a:gd name="connsiteY2" fmla="*/ 0 h 3291"/>
                <a:gd name="connsiteX3" fmla="*/ 0 w 3303"/>
                <a:gd name="connsiteY3" fmla="*/ 3292 h 3291"/>
                <a:gd name="connsiteX4" fmla="*/ 11 w 3303"/>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3291">
                  <a:moveTo>
                    <a:pt x="11" y="3292"/>
                  </a:moveTo>
                  <a:cubicBezTo>
                    <a:pt x="1109" y="2194"/>
                    <a:pt x="2206" y="1097"/>
                    <a:pt x="3303" y="0"/>
                  </a:cubicBezTo>
                  <a:lnTo>
                    <a:pt x="3292" y="0"/>
                  </a:lnTo>
                  <a:cubicBezTo>
                    <a:pt x="2195" y="1097"/>
                    <a:pt x="1097" y="2194"/>
                    <a:pt x="0" y="3292"/>
                  </a:cubicBezTo>
                  <a:cubicBezTo>
                    <a:pt x="0" y="3292"/>
                    <a:pt x="11" y="3292"/>
                    <a:pt x="11" y="3292"/>
                  </a:cubicBezTo>
                  <a:close/>
                </a:path>
              </a:pathLst>
            </a:custGeom>
            <a:grpFill/>
            <a:ln w="5715" cap="flat">
              <a:noFill/>
              <a:prstDash val="solid"/>
              <a:miter/>
            </a:ln>
          </p:spPr>
          <p:txBody>
            <a:bodyPr rtlCol="0" anchor="ctr"/>
            <a:lstStyle/>
            <a:p>
              <a:endParaRPr lang="zh-CN" altLang="en-US"/>
            </a:p>
          </p:txBody>
        </p:sp>
        <p:sp>
          <p:nvSpPr>
            <p:cNvPr id="6583" name="任意多边形: 形状 6582">
              <a:extLst>
                <a:ext uri="{FF2B5EF4-FFF2-40B4-BE49-F238E27FC236}">
                  <a16:creationId xmlns:a16="http://schemas.microsoft.com/office/drawing/2014/main" id="{D8066550-E257-6760-29CD-ED036CE93A01}"/>
                </a:ext>
              </a:extLst>
            </p:cNvPr>
            <p:cNvSpPr/>
            <p:nvPr/>
          </p:nvSpPr>
          <p:spPr>
            <a:xfrm>
              <a:off x="5042011" y="5047381"/>
              <a:ext cx="13257" cy="12156"/>
            </a:xfrm>
            <a:custGeom>
              <a:avLst/>
              <a:gdLst>
                <a:gd name="connsiteX0" fmla="*/ 6578 w 13257"/>
                <a:gd name="connsiteY0" fmla="*/ 9 h 12156"/>
                <a:gd name="connsiteX1" fmla="*/ 13156 w 13257"/>
                <a:gd name="connsiteY1" fmla="*/ 3301 h 12156"/>
                <a:gd name="connsiteX2" fmla="*/ 0 w 13257"/>
                <a:gd name="connsiteY2" fmla="*/ 9879 h 12156"/>
                <a:gd name="connsiteX3" fmla="*/ 6578 w 13257"/>
                <a:gd name="connsiteY3" fmla="*/ 9 h 12156"/>
              </a:gdLst>
              <a:ahLst/>
              <a:cxnLst>
                <a:cxn ang="0">
                  <a:pos x="connsiteX0" y="connsiteY0"/>
                </a:cxn>
                <a:cxn ang="0">
                  <a:pos x="connsiteX1" y="connsiteY1"/>
                </a:cxn>
                <a:cxn ang="0">
                  <a:pos x="connsiteX2" y="connsiteY2"/>
                </a:cxn>
                <a:cxn ang="0">
                  <a:pos x="connsiteX3" y="connsiteY3"/>
                </a:cxn>
              </a:cxnLst>
              <a:rect l="l" t="t" r="r" b="b"/>
              <a:pathLst>
                <a:path w="13257" h="12156">
                  <a:moveTo>
                    <a:pt x="6578" y="9"/>
                  </a:moveTo>
                  <a:cubicBezTo>
                    <a:pt x="8772" y="1107"/>
                    <a:pt x="10961" y="2204"/>
                    <a:pt x="13156" y="3301"/>
                  </a:cubicBezTo>
                  <a:cubicBezTo>
                    <a:pt x="14247" y="16446"/>
                    <a:pt x="6309" y="11531"/>
                    <a:pt x="0" y="9879"/>
                  </a:cubicBezTo>
                  <a:cubicBezTo>
                    <a:pt x="314" y="5336"/>
                    <a:pt x="-955" y="-259"/>
                    <a:pt x="6578" y="9"/>
                  </a:cubicBezTo>
                  <a:close/>
                </a:path>
              </a:pathLst>
            </a:custGeom>
            <a:grpFill/>
            <a:ln w="5715" cap="flat">
              <a:noFill/>
              <a:prstDash val="solid"/>
              <a:miter/>
            </a:ln>
          </p:spPr>
          <p:txBody>
            <a:bodyPr rtlCol="0" anchor="ctr"/>
            <a:lstStyle/>
            <a:p>
              <a:endParaRPr lang="zh-CN" altLang="en-US"/>
            </a:p>
          </p:txBody>
        </p:sp>
        <p:sp>
          <p:nvSpPr>
            <p:cNvPr id="6584" name="任意多边形: 形状 6583">
              <a:extLst>
                <a:ext uri="{FF2B5EF4-FFF2-40B4-BE49-F238E27FC236}">
                  <a16:creationId xmlns:a16="http://schemas.microsoft.com/office/drawing/2014/main" id="{58776C69-4529-81BE-4933-9FA7312782E4}"/>
                </a:ext>
              </a:extLst>
            </p:cNvPr>
            <p:cNvSpPr/>
            <p:nvPr/>
          </p:nvSpPr>
          <p:spPr>
            <a:xfrm>
              <a:off x="5039801" y="5044104"/>
              <a:ext cx="8787" cy="13155"/>
            </a:xfrm>
            <a:custGeom>
              <a:avLst/>
              <a:gdLst>
                <a:gd name="connsiteX0" fmla="*/ 8787 w 8787"/>
                <a:gd name="connsiteY0" fmla="*/ 3286 h 13155"/>
                <a:gd name="connsiteX1" fmla="*/ 2209 w 8787"/>
                <a:gd name="connsiteY1" fmla="*/ 13156 h 13155"/>
                <a:gd name="connsiteX2" fmla="*/ 8787 w 8787"/>
                <a:gd name="connsiteY2" fmla="*/ 0 h 13155"/>
                <a:gd name="connsiteX3" fmla="*/ 8787 w 8787"/>
                <a:gd name="connsiteY3" fmla="*/ 3286 h 13155"/>
              </a:gdLst>
              <a:ahLst/>
              <a:cxnLst>
                <a:cxn ang="0">
                  <a:pos x="connsiteX0" y="connsiteY0"/>
                </a:cxn>
                <a:cxn ang="0">
                  <a:pos x="connsiteX1" y="connsiteY1"/>
                </a:cxn>
                <a:cxn ang="0">
                  <a:pos x="connsiteX2" y="connsiteY2"/>
                </a:cxn>
                <a:cxn ang="0">
                  <a:pos x="connsiteX3" y="connsiteY3"/>
                </a:cxn>
              </a:cxnLst>
              <a:rect l="l" t="t" r="r" b="b"/>
              <a:pathLst>
                <a:path w="8787" h="13155">
                  <a:moveTo>
                    <a:pt x="8787" y="3286"/>
                  </a:moveTo>
                  <a:cubicBezTo>
                    <a:pt x="5101" y="5578"/>
                    <a:pt x="4169" y="9710"/>
                    <a:pt x="2209" y="13156"/>
                  </a:cubicBezTo>
                  <a:cubicBezTo>
                    <a:pt x="-3049" y="5047"/>
                    <a:pt x="1855" y="2012"/>
                    <a:pt x="8787" y="0"/>
                  </a:cubicBezTo>
                  <a:cubicBezTo>
                    <a:pt x="8787" y="1097"/>
                    <a:pt x="8787" y="2195"/>
                    <a:pt x="8787" y="3286"/>
                  </a:cubicBezTo>
                  <a:close/>
                </a:path>
              </a:pathLst>
            </a:custGeom>
            <a:grpFill/>
            <a:ln w="5715" cap="flat">
              <a:noFill/>
              <a:prstDash val="solid"/>
              <a:miter/>
            </a:ln>
          </p:spPr>
          <p:txBody>
            <a:bodyPr rtlCol="0" anchor="ctr"/>
            <a:lstStyle/>
            <a:p>
              <a:endParaRPr lang="zh-CN" altLang="en-US"/>
            </a:p>
          </p:txBody>
        </p:sp>
        <p:sp>
          <p:nvSpPr>
            <p:cNvPr id="6585" name="任意多边形: 形状 6584">
              <a:extLst>
                <a:ext uri="{FF2B5EF4-FFF2-40B4-BE49-F238E27FC236}">
                  <a16:creationId xmlns:a16="http://schemas.microsoft.com/office/drawing/2014/main" id="{CA0CDAF7-2C31-43D2-1191-076E0BCB78A7}"/>
                </a:ext>
              </a:extLst>
            </p:cNvPr>
            <p:cNvSpPr/>
            <p:nvPr/>
          </p:nvSpPr>
          <p:spPr>
            <a:xfrm>
              <a:off x="5093489" y="5040343"/>
              <a:ext cx="14386" cy="24855"/>
            </a:xfrm>
            <a:custGeom>
              <a:avLst/>
              <a:gdLst>
                <a:gd name="connsiteX0" fmla="*/ 14279 w 14386"/>
                <a:gd name="connsiteY0" fmla="*/ 7065 h 24855"/>
                <a:gd name="connsiteX1" fmla="*/ 3546 w 14386"/>
                <a:gd name="connsiteY1" fmla="*/ 24856 h 24855"/>
                <a:gd name="connsiteX2" fmla="*/ 1134 w 14386"/>
                <a:gd name="connsiteY2" fmla="*/ 3761 h 24855"/>
                <a:gd name="connsiteX3" fmla="*/ 1134 w 14386"/>
                <a:gd name="connsiteY3" fmla="*/ 3744 h 24855"/>
                <a:gd name="connsiteX4" fmla="*/ 10958 w 14386"/>
                <a:gd name="connsiteY4" fmla="*/ 533 h 24855"/>
                <a:gd name="connsiteX5" fmla="*/ 11027 w 14386"/>
                <a:gd name="connsiteY5" fmla="*/ 3750 h 24855"/>
                <a:gd name="connsiteX6" fmla="*/ 14284 w 14386"/>
                <a:gd name="connsiteY6" fmla="*/ 7059 h 24855"/>
                <a:gd name="connsiteX7" fmla="*/ 14279 w 14386"/>
                <a:gd name="connsiteY7" fmla="*/ 7065 h 2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86" h="24855">
                  <a:moveTo>
                    <a:pt x="14279" y="7065"/>
                  </a:moveTo>
                  <a:cubicBezTo>
                    <a:pt x="15210" y="15757"/>
                    <a:pt x="10004" y="20592"/>
                    <a:pt x="3546" y="24856"/>
                  </a:cubicBezTo>
                  <a:cubicBezTo>
                    <a:pt x="-3049" y="18192"/>
                    <a:pt x="1683" y="10694"/>
                    <a:pt x="1134" y="3761"/>
                  </a:cubicBezTo>
                  <a:lnTo>
                    <a:pt x="1134" y="3744"/>
                  </a:lnTo>
                  <a:cubicBezTo>
                    <a:pt x="6358" y="8636"/>
                    <a:pt x="6340" y="-2502"/>
                    <a:pt x="10958" y="533"/>
                  </a:cubicBezTo>
                  <a:cubicBezTo>
                    <a:pt x="10970" y="1607"/>
                    <a:pt x="10987" y="2676"/>
                    <a:pt x="11027" y="3750"/>
                  </a:cubicBezTo>
                  <a:cubicBezTo>
                    <a:pt x="12193" y="4773"/>
                    <a:pt x="13056" y="6099"/>
                    <a:pt x="14284" y="7059"/>
                  </a:cubicBezTo>
                  <a:lnTo>
                    <a:pt x="14279" y="7065"/>
                  </a:lnTo>
                  <a:close/>
                </a:path>
              </a:pathLst>
            </a:custGeom>
            <a:grpFill/>
            <a:ln w="5715" cap="flat">
              <a:noFill/>
              <a:prstDash val="solid"/>
              <a:miter/>
            </a:ln>
          </p:spPr>
          <p:txBody>
            <a:bodyPr rtlCol="0" anchor="ctr"/>
            <a:lstStyle/>
            <a:p>
              <a:endParaRPr lang="zh-CN" altLang="en-US"/>
            </a:p>
          </p:txBody>
        </p:sp>
        <p:sp>
          <p:nvSpPr>
            <p:cNvPr id="6586" name="任意多边形: 形状 6585">
              <a:extLst>
                <a:ext uri="{FF2B5EF4-FFF2-40B4-BE49-F238E27FC236}">
                  <a16:creationId xmlns:a16="http://schemas.microsoft.com/office/drawing/2014/main" id="{433CDCAC-FB81-CA2D-7AC1-FE2C08BC55BD}"/>
                </a:ext>
              </a:extLst>
            </p:cNvPr>
            <p:cNvSpPr/>
            <p:nvPr/>
          </p:nvSpPr>
          <p:spPr>
            <a:xfrm>
              <a:off x="5094623" y="5025357"/>
              <a:ext cx="12291" cy="20115"/>
            </a:xfrm>
            <a:custGeom>
              <a:avLst/>
              <a:gdLst>
                <a:gd name="connsiteX0" fmla="*/ 9824 w 12291"/>
                <a:gd name="connsiteY0" fmla="*/ 15519 h 20115"/>
                <a:gd name="connsiteX1" fmla="*/ 0 w 12291"/>
                <a:gd name="connsiteY1" fmla="*/ 18730 h 20115"/>
                <a:gd name="connsiteX2" fmla="*/ 46 w 12291"/>
                <a:gd name="connsiteY2" fmla="*/ 8832 h 20115"/>
                <a:gd name="connsiteX3" fmla="*/ 4075 w 12291"/>
                <a:gd name="connsiteY3" fmla="*/ 7134 h 20115"/>
                <a:gd name="connsiteX4" fmla="*/ 34 w 12291"/>
                <a:gd name="connsiteY4" fmla="*/ 5620 h 20115"/>
                <a:gd name="connsiteX5" fmla="*/ 10561 w 12291"/>
                <a:gd name="connsiteY5" fmla="*/ 3934 h 20115"/>
                <a:gd name="connsiteX6" fmla="*/ 9824 w 12291"/>
                <a:gd name="connsiteY6" fmla="*/ 15519 h 2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91" h="20115">
                  <a:moveTo>
                    <a:pt x="9824" y="15519"/>
                  </a:moveTo>
                  <a:cubicBezTo>
                    <a:pt x="6864" y="17553"/>
                    <a:pt x="4863" y="22519"/>
                    <a:pt x="0" y="18730"/>
                  </a:cubicBezTo>
                  <a:cubicBezTo>
                    <a:pt x="17" y="15427"/>
                    <a:pt x="29" y="12130"/>
                    <a:pt x="46" y="8832"/>
                  </a:cubicBezTo>
                  <a:cubicBezTo>
                    <a:pt x="1091" y="7558"/>
                    <a:pt x="2623" y="7438"/>
                    <a:pt x="4075" y="7134"/>
                  </a:cubicBezTo>
                  <a:cubicBezTo>
                    <a:pt x="2537" y="7134"/>
                    <a:pt x="1103" y="6860"/>
                    <a:pt x="34" y="5620"/>
                  </a:cubicBezTo>
                  <a:cubicBezTo>
                    <a:pt x="2469" y="-1649"/>
                    <a:pt x="6155" y="-1489"/>
                    <a:pt x="10561" y="3934"/>
                  </a:cubicBezTo>
                  <a:cubicBezTo>
                    <a:pt x="13830" y="7952"/>
                    <a:pt x="11819" y="11764"/>
                    <a:pt x="9824" y="15519"/>
                  </a:cubicBezTo>
                  <a:close/>
                </a:path>
              </a:pathLst>
            </a:custGeom>
            <a:grpFill/>
            <a:ln w="5715" cap="flat">
              <a:noFill/>
              <a:prstDash val="solid"/>
              <a:miter/>
            </a:ln>
          </p:spPr>
          <p:txBody>
            <a:bodyPr rtlCol="0" anchor="ctr"/>
            <a:lstStyle/>
            <a:p>
              <a:endParaRPr lang="zh-CN" altLang="en-US"/>
            </a:p>
          </p:txBody>
        </p:sp>
        <p:sp>
          <p:nvSpPr>
            <p:cNvPr id="6587" name="任意多边形: 形状 6586">
              <a:extLst>
                <a:ext uri="{FF2B5EF4-FFF2-40B4-BE49-F238E27FC236}">
                  <a16:creationId xmlns:a16="http://schemas.microsoft.com/office/drawing/2014/main" id="{17BDA060-9726-A235-598D-1DAC5BEAC3FC}"/>
                </a:ext>
              </a:extLst>
            </p:cNvPr>
            <p:cNvSpPr/>
            <p:nvPr/>
          </p:nvSpPr>
          <p:spPr>
            <a:xfrm>
              <a:off x="5094651" y="5030977"/>
              <a:ext cx="4046" cy="3211"/>
            </a:xfrm>
            <a:custGeom>
              <a:avLst/>
              <a:gdLst>
                <a:gd name="connsiteX0" fmla="*/ 6 w 4046"/>
                <a:gd name="connsiteY0" fmla="*/ 0 h 3211"/>
                <a:gd name="connsiteX1" fmla="*/ 4046 w 4046"/>
                <a:gd name="connsiteY1" fmla="*/ 1606 h 3211"/>
                <a:gd name="connsiteX2" fmla="*/ 17 w 4046"/>
                <a:gd name="connsiteY2" fmla="*/ 3212 h 3211"/>
                <a:gd name="connsiteX3" fmla="*/ 6 w 4046"/>
                <a:gd name="connsiteY3" fmla="*/ 0 h 3211"/>
              </a:gdLst>
              <a:ahLst/>
              <a:cxnLst>
                <a:cxn ang="0">
                  <a:pos x="connsiteX0" y="connsiteY0"/>
                </a:cxn>
                <a:cxn ang="0">
                  <a:pos x="connsiteX1" y="connsiteY1"/>
                </a:cxn>
                <a:cxn ang="0">
                  <a:pos x="connsiteX2" y="connsiteY2"/>
                </a:cxn>
                <a:cxn ang="0">
                  <a:pos x="connsiteX3" y="connsiteY3"/>
                </a:cxn>
              </a:cxnLst>
              <a:rect l="l" t="t" r="r" b="b"/>
              <a:pathLst>
                <a:path w="4046" h="3211">
                  <a:moveTo>
                    <a:pt x="6" y="0"/>
                  </a:moveTo>
                  <a:cubicBezTo>
                    <a:pt x="1583" y="109"/>
                    <a:pt x="4046" y="-91"/>
                    <a:pt x="4046" y="1606"/>
                  </a:cubicBezTo>
                  <a:cubicBezTo>
                    <a:pt x="4052" y="3315"/>
                    <a:pt x="1595" y="3121"/>
                    <a:pt x="17" y="3212"/>
                  </a:cubicBezTo>
                  <a:cubicBezTo>
                    <a:pt x="0" y="2138"/>
                    <a:pt x="-5" y="1069"/>
                    <a:pt x="6" y="0"/>
                  </a:cubicBezTo>
                  <a:close/>
                </a:path>
              </a:pathLst>
            </a:custGeom>
            <a:grpFill/>
            <a:ln w="5715" cap="flat">
              <a:noFill/>
              <a:prstDash val="solid"/>
              <a:miter/>
            </a:ln>
          </p:spPr>
          <p:txBody>
            <a:bodyPr rtlCol="0" anchor="ctr"/>
            <a:lstStyle/>
            <a:p>
              <a:endParaRPr lang="zh-CN" altLang="en-US"/>
            </a:p>
          </p:txBody>
        </p:sp>
        <p:sp>
          <p:nvSpPr>
            <p:cNvPr id="6588" name="任意多边形: 形状 6587">
              <a:extLst>
                <a:ext uri="{FF2B5EF4-FFF2-40B4-BE49-F238E27FC236}">
                  <a16:creationId xmlns:a16="http://schemas.microsoft.com/office/drawing/2014/main" id="{03F94DEF-85C5-83D6-1999-8CCCEC0D95C6}"/>
                </a:ext>
              </a:extLst>
            </p:cNvPr>
            <p:cNvSpPr/>
            <p:nvPr/>
          </p:nvSpPr>
          <p:spPr>
            <a:xfrm>
              <a:off x="5104516" y="5044098"/>
              <a:ext cx="3257" cy="3308"/>
            </a:xfrm>
            <a:custGeom>
              <a:avLst/>
              <a:gdLst>
                <a:gd name="connsiteX0" fmla="*/ 3258 w 3257"/>
                <a:gd name="connsiteY0" fmla="*/ 3309 h 3308"/>
                <a:gd name="connsiteX1" fmla="*/ 0 w 3257"/>
                <a:gd name="connsiteY1" fmla="*/ 0 h 3308"/>
                <a:gd name="connsiteX2" fmla="*/ 3258 w 3257"/>
                <a:gd name="connsiteY2" fmla="*/ 3309 h 3308"/>
              </a:gdLst>
              <a:ahLst/>
              <a:cxnLst>
                <a:cxn ang="0">
                  <a:pos x="connsiteX0" y="connsiteY0"/>
                </a:cxn>
                <a:cxn ang="0">
                  <a:pos x="connsiteX1" y="connsiteY1"/>
                </a:cxn>
                <a:cxn ang="0">
                  <a:pos x="connsiteX2" y="connsiteY2"/>
                </a:cxn>
              </a:cxnLst>
              <a:rect l="l" t="t" r="r" b="b"/>
              <a:pathLst>
                <a:path w="3257" h="3308">
                  <a:moveTo>
                    <a:pt x="3258" y="3309"/>
                  </a:moveTo>
                  <a:cubicBezTo>
                    <a:pt x="2172" y="2206"/>
                    <a:pt x="1086" y="1103"/>
                    <a:pt x="0" y="0"/>
                  </a:cubicBezTo>
                  <a:cubicBezTo>
                    <a:pt x="1086" y="1103"/>
                    <a:pt x="2172" y="2206"/>
                    <a:pt x="3258" y="3309"/>
                  </a:cubicBezTo>
                  <a:close/>
                </a:path>
              </a:pathLst>
            </a:custGeom>
            <a:grpFill/>
            <a:ln w="5715" cap="flat">
              <a:noFill/>
              <a:prstDash val="solid"/>
              <a:miter/>
            </a:ln>
          </p:spPr>
          <p:txBody>
            <a:bodyPr rtlCol="0" anchor="ctr"/>
            <a:lstStyle/>
            <a:p>
              <a:endParaRPr lang="zh-CN" altLang="en-US"/>
            </a:p>
          </p:txBody>
        </p:sp>
        <p:sp>
          <p:nvSpPr>
            <p:cNvPr id="6589" name="任意多边形: 形状 6588">
              <a:extLst>
                <a:ext uri="{FF2B5EF4-FFF2-40B4-BE49-F238E27FC236}">
                  <a16:creationId xmlns:a16="http://schemas.microsoft.com/office/drawing/2014/main" id="{BCFB3442-4190-DAB1-BCB8-97DAB79E912B}"/>
                </a:ext>
              </a:extLst>
            </p:cNvPr>
            <p:cNvSpPr/>
            <p:nvPr/>
          </p:nvSpPr>
          <p:spPr>
            <a:xfrm>
              <a:off x="5025569" y="5083578"/>
              <a:ext cx="18547" cy="18495"/>
            </a:xfrm>
            <a:custGeom>
              <a:avLst/>
              <a:gdLst>
                <a:gd name="connsiteX0" fmla="*/ 13156 w 18547"/>
                <a:gd name="connsiteY0" fmla="*/ 0 h 18495"/>
                <a:gd name="connsiteX1" fmla="*/ 17356 w 18547"/>
                <a:gd name="connsiteY1" fmla="*/ 8538 h 18495"/>
                <a:gd name="connsiteX2" fmla="*/ 14385 w 18547"/>
                <a:gd name="connsiteY2" fmla="*/ 17385 h 18495"/>
                <a:gd name="connsiteX3" fmla="*/ 6195 w 18547"/>
                <a:gd name="connsiteY3" fmla="*/ 13842 h 18495"/>
                <a:gd name="connsiteX4" fmla="*/ 0 w 18547"/>
                <a:gd name="connsiteY4" fmla="*/ 9864 h 18495"/>
                <a:gd name="connsiteX5" fmla="*/ 13156 w 18547"/>
                <a:gd name="connsiteY5" fmla="*/ 0 h 18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47" h="18495">
                  <a:moveTo>
                    <a:pt x="13156" y="0"/>
                  </a:moveTo>
                  <a:cubicBezTo>
                    <a:pt x="14545" y="2852"/>
                    <a:pt x="15813" y="5772"/>
                    <a:pt x="17356" y="8538"/>
                  </a:cubicBezTo>
                  <a:cubicBezTo>
                    <a:pt x="19665" y="12682"/>
                    <a:pt x="18585" y="15288"/>
                    <a:pt x="14385" y="17385"/>
                  </a:cubicBezTo>
                  <a:cubicBezTo>
                    <a:pt x="9944" y="19602"/>
                    <a:pt x="7487" y="18539"/>
                    <a:pt x="6195" y="13842"/>
                  </a:cubicBezTo>
                  <a:cubicBezTo>
                    <a:pt x="5355" y="10784"/>
                    <a:pt x="2692" y="10218"/>
                    <a:pt x="0" y="9864"/>
                  </a:cubicBezTo>
                  <a:cubicBezTo>
                    <a:pt x="720" y="1686"/>
                    <a:pt x="10384" y="5440"/>
                    <a:pt x="13156" y="0"/>
                  </a:cubicBezTo>
                  <a:close/>
                </a:path>
              </a:pathLst>
            </a:custGeom>
            <a:grpFill/>
            <a:ln w="5715" cap="flat">
              <a:noFill/>
              <a:prstDash val="solid"/>
              <a:miter/>
            </a:ln>
          </p:spPr>
          <p:txBody>
            <a:bodyPr rtlCol="0" anchor="ctr"/>
            <a:lstStyle/>
            <a:p>
              <a:endParaRPr lang="zh-CN" altLang="en-US"/>
            </a:p>
          </p:txBody>
        </p:sp>
        <p:sp>
          <p:nvSpPr>
            <p:cNvPr id="6590" name="任意多边形: 形状 6589">
              <a:extLst>
                <a:ext uri="{FF2B5EF4-FFF2-40B4-BE49-F238E27FC236}">
                  <a16:creationId xmlns:a16="http://schemas.microsoft.com/office/drawing/2014/main" id="{19C62192-E757-F99D-2FEC-680ACF8A5667}"/>
                </a:ext>
              </a:extLst>
            </p:cNvPr>
            <p:cNvSpPr/>
            <p:nvPr/>
          </p:nvSpPr>
          <p:spPr>
            <a:xfrm>
              <a:off x="5032173" y="5053848"/>
              <a:ext cx="9838" cy="26437"/>
            </a:xfrm>
            <a:custGeom>
              <a:avLst/>
              <a:gdLst>
                <a:gd name="connsiteX0" fmla="*/ 9838 w 9838"/>
                <a:gd name="connsiteY0" fmla="*/ 6704 h 26437"/>
                <a:gd name="connsiteX1" fmla="*/ 6552 w 9838"/>
                <a:gd name="connsiteY1" fmla="*/ 26438 h 26437"/>
                <a:gd name="connsiteX2" fmla="*/ 1443 w 9838"/>
                <a:gd name="connsiteY2" fmla="*/ 23717 h 26437"/>
                <a:gd name="connsiteX3" fmla="*/ 523 w 9838"/>
                <a:gd name="connsiteY3" fmla="*/ 0 h 26437"/>
                <a:gd name="connsiteX4" fmla="*/ 9838 w 9838"/>
                <a:gd name="connsiteY4" fmla="*/ 6704 h 26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8" h="26437">
                  <a:moveTo>
                    <a:pt x="9838" y="6704"/>
                  </a:moveTo>
                  <a:cubicBezTo>
                    <a:pt x="5935" y="12813"/>
                    <a:pt x="6478" y="19666"/>
                    <a:pt x="6552" y="26438"/>
                  </a:cubicBezTo>
                  <a:cubicBezTo>
                    <a:pt x="4437" y="26146"/>
                    <a:pt x="951" y="25392"/>
                    <a:pt x="1443" y="23717"/>
                  </a:cubicBezTo>
                  <a:cubicBezTo>
                    <a:pt x="3774" y="15750"/>
                    <a:pt x="-1643" y="8224"/>
                    <a:pt x="523" y="0"/>
                  </a:cubicBezTo>
                  <a:cubicBezTo>
                    <a:pt x="4334" y="1635"/>
                    <a:pt x="4712" y="7647"/>
                    <a:pt x="9838" y="6704"/>
                  </a:cubicBezTo>
                  <a:close/>
                </a:path>
              </a:pathLst>
            </a:custGeom>
            <a:grpFill/>
            <a:ln w="5715" cap="flat">
              <a:noFill/>
              <a:prstDash val="solid"/>
              <a:miter/>
            </a:ln>
          </p:spPr>
          <p:txBody>
            <a:bodyPr rtlCol="0" anchor="ctr"/>
            <a:lstStyle/>
            <a:p>
              <a:endParaRPr lang="zh-CN" altLang="en-US"/>
            </a:p>
          </p:txBody>
        </p:sp>
        <p:sp>
          <p:nvSpPr>
            <p:cNvPr id="6591" name="任意多边形: 形状 6590">
              <a:extLst>
                <a:ext uri="{FF2B5EF4-FFF2-40B4-BE49-F238E27FC236}">
                  <a16:creationId xmlns:a16="http://schemas.microsoft.com/office/drawing/2014/main" id="{5C425AD0-5A74-8610-12A8-FF6F5AAB7167}"/>
                </a:ext>
              </a:extLst>
            </p:cNvPr>
            <p:cNvSpPr/>
            <p:nvPr/>
          </p:nvSpPr>
          <p:spPr>
            <a:xfrm>
              <a:off x="5042011" y="5050682"/>
              <a:ext cx="16226" cy="11390"/>
            </a:xfrm>
            <a:custGeom>
              <a:avLst/>
              <a:gdLst>
                <a:gd name="connsiteX0" fmla="*/ 0 w 16226"/>
                <a:gd name="connsiteY0" fmla="*/ 6578 h 11390"/>
                <a:gd name="connsiteX1" fmla="*/ 13156 w 16226"/>
                <a:gd name="connsiteY1" fmla="*/ 0 h 11390"/>
                <a:gd name="connsiteX2" fmla="*/ 12070 w 16226"/>
                <a:gd name="connsiteY2" fmla="*/ 9527 h 11390"/>
                <a:gd name="connsiteX3" fmla="*/ 6 w 16226"/>
                <a:gd name="connsiteY3" fmla="*/ 9870 h 11390"/>
                <a:gd name="connsiteX4" fmla="*/ 0 w 16226"/>
                <a:gd name="connsiteY4" fmla="*/ 6578 h 11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26" h="11390">
                  <a:moveTo>
                    <a:pt x="0" y="6578"/>
                  </a:moveTo>
                  <a:cubicBezTo>
                    <a:pt x="5183" y="5978"/>
                    <a:pt x="12070" y="8795"/>
                    <a:pt x="13156" y="0"/>
                  </a:cubicBezTo>
                  <a:cubicBezTo>
                    <a:pt x="17208" y="3686"/>
                    <a:pt x="17642" y="7184"/>
                    <a:pt x="12070" y="9527"/>
                  </a:cubicBezTo>
                  <a:cubicBezTo>
                    <a:pt x="8230" y="11144"/>
                    <a:pt x="4098" y="12590"/>
                    <a:pt x="6" y="9870"/>
                  </a:cubicBezTo>
                  <a:cubicBezTo>
                    <a:pt x="0" y="8773"/>
                    <a:pt x="0" y="7675"/>
                    <a:pt x="0" y="6578"/>
                  </a:cubicBezTo>
                  <a:close/>
                </a:path>
              </a:pathLst>
            </a:custGeom>
            <a:grpFill/>
            <a:ln w="5715" cap="flat">
              <a:noFill/>
              <a:prstDash val="solid"/>
              <a:miter/>
            </a:ln>
          </p:spPr>
          <p:txBody>
            <a:bodyPr rtlCol="0" anchor="ctr"/>
            <a:lstStyle/>
            <a:p>
              <a:endParaRPr lang="zh-CN" altLang="en-US"/>
            </a:p>
          </p:txBody>
        </p:sp>
        <p:sp>
          <p:nvSpPr>
            <p:cNvPr id="6592" name="任意多边形: 形状 6591">
              <a:extLst>
                <a:ext uri="{FF2B5EF4-FFF2-40B4-BE49-F238E27FC236}">
                  <a16:creationId xmlns:a16="http://schemas.microsoft.com/office/drawing/2014/main" id="{23817666-C084-31E1-7927-40C10CE43710}"/>
                </a:ext>
              </a:extLst>
            </p:cNvPr>
            <p:cNvSpPr/>
            <p:nvPr/>
          </p:nvSpPr>
          <p:spPr>
            <a:xfrm>
              <a:off x="5038725" y="5080286"/>
              <a:ext cx="3286" cy="3291"/>
            </a:xfrm>
            <a:custGeom>
              <a:avLst/>
              <a:gdLst>
                <a:gd name="connsiteX0" fmla="*/ 0 w 3286"/>
                <a:gd name="connsiteY0" fmla="*/ 0 h 3291"/>
                <a:gd name="connsiteX1" fmla="*/ 3286 w 3286"/>
                <a:gd name="connsiteY1" fmla="*/ 0 h 3291"/>
                <a:gd name="connsiteX2" fmla="*/ 0 w 3286"/>
                <a:gd name="connsiteY2" fmla="*/ 3292 h 3291"/>
                <a:gd name="connsiteX3" fmla="*/ 0 w 3286"/>
                <a:gd name="connsiteY3" fmla="*/ 0 h 3291"/>
              </a:gdLst>
              <a:ahLst/>
              <a:cxnLst>
                <a:cxn ang="0">
                  <a:pos x="connsiteX0" y="connsiteY0"/>
                </a:cxn>
                <a:cxn ang="0">
                  <a:pos x="connsiteX1" y="connsiteY1"/>
                </a:cxn>
                <a:cxn ang="0">
                  <a:pos x="connsiteX2" y="connsiteY2"/>
                </a:cxn>
                <a:cxn ang="0">
                  <a:pos x="connsiteX3" y="connsiteY3"/>
                </a:cxn>
              </a:cxnLst>
              <a:rect l="l" t="t" r="r" b="b"/>
              <a:pathLst>
                <a:path w="3286" h="3291">
                  <a:moveTo>
                    <a:pt x="0" y="0"/>
                  </a:moveTo>
                  <a:cubicBezTo>
                    <a:pt x="1097" y="0"/>
                    <a:pt x="2195" y="0"/>
                    <a:pt x="3286" y="0"/>
                  </a:cubicBezTo>
                  <a:cubicBezTo>
                    <a:pt x="2189" y="1097"/>
                    <a:pt x="1092" y="2194"/>
                    <a:pt x="0" y="3292"/>
                  </a:cubicBezTo>
                  <a:cubicBezTo>
                    <a:pt x="0" y="2194"/>
                    <a:pt x="0" y="1097"/>
                    <a:pt x="0" y="0"/>
                  </a:cubicBezTo>
                  <a:close/>
                </a:path>
              </a:pathLst>
            </a:custGeom>
            <a:grpFill/>
            <a:ln w="5715" cap="flat">
              <a:noFill/>
              <a:prstDash val="solid"/>
              <a:miter/>
            </a:ln>
          </p:spPr>
          <p:txBody>
            <a:bodyPr rtlCol="0" anchor="ctr"/>
            <a:lstStyle/>
            <a:p>
              <a:endParaRPr lang="zh-CN" altLang="en-US"/>
            </a:p>
          </p:txBody>
        </p:sp>
        <p:sp>
          <p:nvSpPr>
            <p:cNvPr id="6593" name="任意多边形: 形状 6592">
              <a:extLst>
                <a:ext uri="{FF2B5EF4-FFF2-40B4-BE49-F238E27FC236}">
                  <a16:creationId xmlns:a16="http://schemas.microsoft.com/office/drawing/2014/main" id="{6DEA9209-A8E2-4C49-4390-4AC74CBAA841}"/>
                </a:ext>
              </a:extLst>
            </p:cNvPr>
            <p:cNvSpPr/>
            <p:nvPr/>
          </p:nvSpPr>
          <p:spPr>
            <a:xfrm>
              <a:off x="5051875" y="5062988"/>
              <a:ext cx="26311" cy="74893"/>
            </a:xfrm>
            <a:custGeom>
              <a:avLst/>
              <a:gdLst>
                <a:gd name="connsiteX0" fmla="*/ 26312 w 26311"/>
                <a:gd name="connsiteY0" fmla="*/ 30425 h 74893"/>
                <a:gd name="connsiteX1" fmla="*/ 23683 w 26311"/>
                <a:gd name="connsiteY1" fmla="*/ 36095 h 74893"/>
                <a:gd name="connsiteX2" fmla="*/ 18882 w 26311"/>
                <a:gd name="connsiteY2" fmla="*/ 52617 h 74893"/>
                <a:gd name="connsiteX3" fmla="*/ 11619 w 26311"/>
                <a:gd name="connsiteY3" fmla="*/ 74894 h 74893"/>
                <a:gd name="connsiteX4" fmla="*/ 8150 w 26311"/>
                <a:gd name="connsiteY4" fmla="*/ 59886 h 74893"/>
                <a:gd name="connsiteX5" fmla="*/ 0 w 26311"/>
                <a:gd name="connsiteY5" fmla="*/ 33740 h 74893"/>
                <a:gd name="connsiteX6" fmla="*/ 3286 w 26311"/>
                <a:gd name="connsiteY6" fmla="*/ 27162 h 74893"/>
                <a:gd name="connsiteX7" fmla="*/ 560 w 26311"/>
                <a:gd name="connsiteY7" fmla="*/ 25402 h 74893"/>
                <a:gd name="connsiteX8" fmla="*/ 0 w 26311"/>
                <a:gd name="connsiteY8" fmla="*/ 23876 h 74893"/>
                <a:gd name="connsiteX9" fmla="*/ 1435 w 26311"/>
                <a:gd name="connsiteY9" fmla="*/ 19544 h 74893"/>
                <a:gd name="connsiteX10" fmla="*/ 16465 w 26311"/>
                <a:gd name="connsiteY10" fmla="*/ 896 h 74893"/>
                <a:gd name="connsiteX11" fmla="*/ 19728 w 26311"/>
                <a:gd name="connsiteY11" fmla="*/ 879 h 74893"/>
                <a:gd name="connsiteX12" fmla="*/ 19763 w 26311"/>
                <a:gd name="connsiteY12" fmla="*/ 4171 h 74893"/>
                <a:gd name="connsiteX13" fmla="*/ 12602 w 26311"/>
                <a:gd name="connsiteY13" fmla="*/ 22030 h 74893"/>
                <a:gd name="connsiteX14" fmla="*/ 9893 w 26311"/>
                <a:gd name="connsiteY14" fmla="*/ 23447 h 74893"/>
                <a:gd name="connsiteX15" fmla="*/ 13110 w 26311"/>
                <a:gd name="connsiteY15" fmla="*/ 21870 h 74893"/>
                <a:gd name="connsiteX16" fmla="*/ 26312 w 26311"/>
                <a:gd name="connsiteY16" fmla="*/ 30425 h 74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311" h="74893">
                  <a:moveTo>
                    <a:pt x="26312" y="30425"/>
                  </a:moveTo>
                  <a:cubicBezTo>
                    <a:pt x="25466" y="32363"/>
                    <a:pt x="25163" y="35180"/>
                    <a:pt x="23683" y="36095"/>
                  </a:cubicBezTo>
                  <a:cubicBezTo>
                    <a:pt x="16865" y="40312"/>
                    <a:pt x="16282" y="45021"/>
                    <a:pt x="18882" y="52617"/>
                  </a:cubicBezTo>
                  <a:cubicBezTo>
                    <a:pt x="21574" y="60492"/>
                    <a:pt x="19014" y="68584"/>
                    <a:pt x="11619" y="74894"/>
                  </a:cubicBezTo>
                  <a:cubicBezTo>
                    <a:pt x="13847" y="68801"/>
                    <a:pt x="6915" y="65841"/>
                    <a:pt x="8150" y="59886"/>
                  </a:cubicBezTo>
                  <a:cubicBezTo>
                    <a:pt x="10653" y="47804"/>
                    <a:pt x="9053" y="43964"/>
                    <a:pt x="0" y="33740"/>
                  </a:cubicBezTo>
                  <a:cubicBezTo>
                    <a:pt x="5829" y="33911"/>
                    <a:pt x="4972" y="30745"/>
                    <a:pt x="3286" y="27162"/>
                  </a:cubicBezTo>
                  <a:cubicBezTo>
                    <a:pt x="2452" y="26459"/>
                    <a:pt x="1543" y="25871"/>
                    <a:pt x="560" y="25402"/>
                  </a:cubicBezTo>
                  <a:cubicBezTo>
                    <a:pt x="554" y="25402"/>
                    <a:pt x="0" y="23876"/>
                    <a:pt x="0" y="23876"/>
                  </a:cubicBezTo>
                  <a:cubicBezTo>
                    <a:pt x="469" y="22373"/>
                    <a:pt x="674" y="19715"/>
                    <a:pt x="1435" y="19544"/>
                  </a:cubicBezTo>
                  <a:cubicBezTo>
                    <a:pt x="11527" y="17309"/>
                    <a:pt x="13327" y="8594"/>
                    <a:pt x="16465" y="896"/>
                  </a:cubicBezTo>
                  <a:cubicBezTo>
                    <a:pt x="17545" y="-293"/>
                    <a:pt x="18637" y="-299"/>
                    <a:pt x="19728" y="879"/>
                  </a:cubicBezTo>
                  <a:cubicBezTo>
                    <a:pt x="19740" y="1976"/>
                    <a:pt x="19751" y="3073"/>
                    <a:pt x="19763" y="4171"/>
                  </a:cubicBezTo>
                  <a:cubicBezTo>
                    <a:pt x="22746" y="12303"/>
                    <a:pt x="21591" y="18761"/>
                    <a:pt x="12602" y="22030"/>
                  </a:cubicBezTo>
                  <a:cubicBezTo>
                    <a:pt x="12156" y="23316"/>
                    <a:pt x="10538" y="22447"/>
                    <a:pt x="9893" y="23447"/>
                  </a:cubicBezTo>
                  <a:cubicBezTo>
                    <a:pt x="11510" y="24053"/>
                    <a:pt x="11744" y="21841"/>
                    <a:pt x="13110" y="21870"/>
                  </a:cubicBezTo>
                  <a:cubicBezTo>
                    <a:pt x="23094" y="16155"/>
                    <a:pt x="21677" y="27945"/>
                    <a:pt x="26312" y="30425"/>
                  </a:cubicBezTo>
                  <a:close/>
                </a:path>
              </a:pathLst>
            </a:custGeom>
            <a:grpFill/>
            <a:ln w="5715" cap="flat">
              <a:noFill/>
              <a:prstDash val="solid"/>
              <a:miter/>
            </a:ln>
          </p:spPr>
          <p:txBody>
            <a:bodyPr rtlCol="0" anchor="ctr"/>
            <a:lstStyle/>
            <a:p>
              <a:endParaRPr lang="zh-CN" altLang="en-US"/>
            </a:p>
          </p:txBody>
        </p:sp>
        <p:sp>
          <p:nvSpPr>
            <p:cNvPr id="6594" name="任意多边形: 形状 6593">
              <a:extLst>
                <a:ext uri="{FF2B5EF4-FFF2-40B4-BE49-F238E27FC236}">
                  <a16:creationId xmlns:a16="http://schemas.microsoft.com/office/drawing/2014/main" id="{AED1C76C-D69E-6E55-5AD0-0CE23458C4C3}"/>
                </a:ext>
              </a:extLst>
            </p:cNvPr>
            <p:cNvSpPr/>
            <p:nvPr/>
          </p:nvSpPr>
          <p:spPr>
            <a:xfrm>
              <a:off x="5144963" y="5071538"/>
              <a:ext cx="38883" cy="25196"/>
            </a:xfrm>
            <a:custGeom>
              <a:avLst/>
              <a:gdLst>
                <a:gd name="connsiteX0" fmla="*/ 2266 w 38883"/>
                <a:gd name="connsiteY0" fmla="*/ 5445 h 25196"/>
                <a:gd name="connsiteX1" fmla="*/ 5569 w 38883"/>
                <a:gd name="connsiteY1" fmla="*/ 2233 h 25196"/>
                <a:gd name="connsiteX2" fmla="*/ 19165 w 38883"/>
                <a:gd name="connsiteY2" fmla="*/ 496 h 25196"/>
                <a:gd name="connsiteX3" fmla="*/ 20291 w 38883"/>
                <a:gd name="connsiteY3" fmla="*/ 8965 h 25196"/>
                <a:gd name="connsiteX4" fmla="*/ 29624 w 38883"/>
                <a:gd name="connsiteY4" fmla="*/ 3542 h 25196"/>
                <a:gd name="connsiteX5" fmla="*/ 38328 w 38883"/>
                <a:gd name="connsiteY5" fmla="*/ 6017 h 25196"/>
                <a:gd name="connsiteX6" fmla="*/ 34510 w 38883"/>
                <a:gd name="connsiteY6" fmla="*/ 11503 h 25196"/>
                <a:gd name="connsiteX7" fmla="*/ 27595 w 38883"/>
                <a:gd name="connsiteY7" fmla="*/ 23024 h 25196"/>
                <a:gd name="connsiteX8" fmla="*/ 27006 w 38883"/>
                <a:gd name="connsiteY8" fmla="*/ 14652 h 25196"/>
                <a:gd name="connsiteX9" fmla="*/ 8867 w 38883"/>
                <a:gd name="connsiteY9" fmla="*/ 25196 h 25196"/>
                <a:gd name="connsiteX10" fmla="*/ 8850 w 38883"/>
                <a:gd name="connsiteY10" fmla="*/ 25196 h 25196"/>
                <a:gd name="connsiteX11" fmla="*/ 837 w 38883"/>
                <a:gd name="connsiteY11" fmla="*/ 10497 h 25196"/>
                <a:gd name="connsiteX12" fmla="*/ 2266 w 38883"/>
                <a:gd name="connsiteY12" fmla="*/ 5445 h 2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883" h="25196">
                  <a:moveTo>
                    <a:pt x="2266" y="5445"/>
                  </a:moveTo>
                  <a:cubicBezTo>
                    <a:pt x="3369" y="4376"/>
                    <a:pt x="4466" y="3308"/>
                    <a:pt x="5569" y="2233"/>
                  </a:cubicBezTo>
                  <a:cubicBezTo>
                    <a:pt x="12325" y="17138"/>
                    <a:pt x="13759" y="-3373"/>
                    <a:pt x="19165" y="496"/>
                  </a:cubicBezTo>
                  <a:cubicBezTo>
                    <a:pt x="21777" y="2736"/>
                    <a:pt x="16737" y="6548"/>
                    <a:pt x="20291" y="8965"/>
                  </a:cubicBezTo>
                  <a:cubicBezTo>
                    <a:pt x="23377" y="7148"/>
                    <a:pt x="26383" y="5102"/>
                    <a:pt x="29624" y="3542"/>
                  </a:cubicBezTo>
                  <a:cubicBezTo>
                    <a:pt x="33064" y="1884"/>
                    <a:pt x="36665" y="3622"/>
                    <a:pt x="38328" y="6017"/>
                  </a:cubicBezTo>
                  <a:cubicBezTo>
                    <a:pt x="40580" y="9257"/>
                    <a:pt x="35316" y="9257"/>
                    <a:pt x="34510" y="11503"/>
                  </a:cubicBezTo>
                  <a:cubicBezTo>
                    <a:pt x="32973" y="15789"/>
                    <a:pt x="33939" y="21544"/>
                    <a:pt x="27595" y="23024"/>
                  </a:cubicBezTo>
                  <a:cubicBezTo>
                    <a:pt x="23703" y="20498"/>
                    <a:pt x="29395" y="17281"/>
                    <a:pt x="27006" y="14652"/>
                  </a:cubicBezTo>
                  <a:cubicBezTo>
                    <a:pt x="18011" y="13023"/>
                    <a:pt x="13610" y="19412"/>
                    <a:pt x="8867" y="25196"/>
                  </a:cubicBezTo>
                  <a:lnTo>
                    <a:pt x="8850" y="25196"/>
                  </a:lnTo>
                  <a:cubicBezTo>
                    <a:pt x="5787" y="20544"/>
                    <a:pt x="5889" y="14275"/>
                    <a:pt x="837" y="10497"/>
                  </a:cubicBezTo>
                  <a:cubicBezTo>
                    <a:pt x="-934" y="9177"/>
                    <a:pt x="374" y="6765"/>
                    <a:pt x="2266" y="5445"/>
                  </a:cubicBezTo>
                  <a:close/>
                </a:path>
              </a:pathLst>
            </a:custGeom>
            <a:grpFill/>
            <a:ln w="5715" cap="flat">
              <a:noFill/>
              <a:prstDash val="solid"/>
              <a:miter/>
            </a:ln>
          </p:spPr>
          <p:txBody>
            <a:bodyPr rtlCol="0" anchor="ctr"/>
            <a:lstStyle/>
            <a:p>
              <a:endParaRPr lang="zh-CN" altLang="en-US"/>
            </a:p>
          </p:txBody>
        </p:sp>
        <p:sp>
          <p:nvSpPr>
            <p:cNvPr id="6595" name="任意多边形: 形状 6594">
              <a:extLst>
                <a:ext uri="{FF2B5EF4-FFF2-40B4-BE49-F238E27FC236}">
                  <a16:creationId xmlns:a16="http://schemas.microsoft.com/office/drawing/2014/main" id="{CB2F8B6D-2599-E62D-8446-CE88F1545D70}"/>
                </a:ext>
              </a:extLst>
            </p:cNvPr>
            <p:cNvSpPr/>
            <p:nvPr/>
          </p:nvSpPr>
          <p:spPr>
            <a:xfrm>
              <a:off x="5055742" y="5148492"/>
              <a:ext cx="35577" cy="40442"/>
            </a:xfrm>
            <a:custGeom>
              <a:avLst/>
              <a:gdLst>
                <a:gd name="connsiteX0" fmla="*/ 19102 w 35577"/>
                <a:gd name="connsiteY0" fmla="*/ 30515 h 40442"/>
                <a:gd name="connsiteX1" fmla="*/ 6043 w 35577"/>
                <a:gd name="connsiteY1" fmla="*/ 40442 h 40442"/>
                <a:gd name="connsiteX2" fmla="*/ 15518 w 35577"/>
                <a:gd name="connsiteY2" fmla="*/ 9884 h 40442"/>
                <a:gd name="connsiteX3" fmla="*/ 35578 w 35577"/>
                <a:gd name="connsiteY3" fmla="*/ 866 h 40442"/>
                <a:gd name="connsiteX4" fmla="*/ 27657 w 35577"/>
                <a:gd name="connsiteY4" fmla="*/ 7484 h 40442"/>
                <a:gd name="connsiteX5" fmla="*/ 22456 w 35577"/>
                <a:gd name="connsiteY5" fmla="*/ 14050 h 40442"/>
                <a:gd name="connsiteX6" fmla="*/ 18501 w 35577"/>
                <a:gd name="connsiteY6" fmla="*/ 20600 h 40442"/>
                <a:gd name="connsiteX7" fmla="*/ 19102 w 35577"/>
                <a:gd name="connsiteY7" fmla="*/ 30515 h 40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77" h="40442">
                  <a:moveTo>
                    <a:pt x="19102" y="30515"/>
                  </a:moveTo>
                  <a:cubicBezTo>
                    <a:pt x="16284" y="35847"/>
                    <a:pt x="12638" y="40088"/>
                    <a:pt x="6043" y="40442"/>
                  </a:cubicBezTo>
                  <a:cubicBezTo>
                    <a:pt x="-3416" y="22091"/>
                    <a:pt x="-2850" y="21183"/>
                    <a:pt x="15518" y="9884"/>
                  </a:cubicBezTo>
                  <a:cubicBezTo>
                    <a:pt x="21925" y="5941"/>
                    <a:pt x="25851" y="-2763"/>
                    <a:pt x="35578" y="866"/>
                  </a:cubicBezTo>
                  <a:cubicBezTo>
                    <a:pt x="34023" y="4375"/>
                    <a:pt x="31480" y="6758"/>
                    <a:pt x="27657" y="7484"/>
                  </a:cubicBezTo>
                  <a:cubicBezTo>
                    <a:pt x="23959" y="8187"/>
                    <a:pt x="22696" y="10684"/>
                    <a:pt x="22456" y="14050"/>
                  </a:cubicBezTo>
                  <a:cubicBezTo>
                    <a:pt x="20399" y="15816"/>
                    <a:pt x="21262" y="19657"/>
                    <a:pt x="18501" y="20600"/>
                  </a:cubicBezTo>
                  <a:cubicBezTo>
                    <a:pt x="6243" y="24783"/>
                    <a:pt x="16884" y="27349"/>
                    <a:pt x="19102" y="30515"/>
                  </a:cubicBezTo>
                  <a:close/>
                </a:path>
              </a:pathLst>
            </a:custGeom>
            <a:grpFill/>
            <a:ln w="5715" cap="flat">
              <a:noFill/>
              <a:prstDash val="solid"/>
              <a:miter/>
            </a:ln>
          </p:spPr>
          <p:txBody>
            <a:bodyPr rtlCol="0" anchor="ctr"/>
            <a:lstStyle/>
            <a:p>
              <a:endParaRPr lang="zh-CN" altLang="en-US"/>
            </a:p>
          </p:txBody>
        </p:sp>
        <p:sp>
          <p:nvSpPr>
            <p:cNvPr id="6596" name="任意多边形: 形状 6595">
              <a:extLst>
                <a:ext uri="{FF2B5EF4-FFF2-40B4-BE49-F238E27FC236}">
                  <a16:creationId xmlns:a16="http://schemas.microsoft.com/office/drawing/2014/main" id="{5E95FA75-62C0-1740-8BDA-18BA1F09670C}"/>
                </a:ext>
              </a:extLst>
            </p:cNvPr>
            <p:cNvSpPr/>
            <p:nvPr/>
          </p:nvSpPr>
          <p:spPr>
            <a:xfrm>
              <a:off x="5061739" y="5064055"/>
              <a:ext cx="30459" cy="30545"/>
            </a:xfrm>
            <a:custGeom>
              <a:avLst/>
              <a:gdLst>
                <a:gd name="connsiteX0" fmla="*/ 23 w 30459"/>
                <a:gd name="connsiteY0" fmla="*/ 22826 h 30545"/>
                <a:gd name="connsiteX1" fmla="*/ 9910 w 30459"/>
                <a:gd name="connsiteY1" fmla="*/ 3109 h 30545"/>
                <a:gd name="connsiteX2" fmla="*/ 15333 w 30459"/>
                <a:gd name="connsiteY2" fmla="*/ 3183 h 30545"/>
                <a:gd name="connsiteX3" fmla="*/ 15533 w 30459"/>
                <a:gd name="connsiteY3" fmla="*/ 14425 h 30545"/>
                <a:gd name="connsiteX4" fmla="*/ 27289 w 30459"/>
                <a:gd name="connsiteY4" fmla="*/ 0 h 30545"/>
                <a:gd name="connsiteX5" fmla="*/ 22768 w 30459"/>
                <a:gd name="connsiteY5" fmla="*/ 16968 h 30545"/>
                <a:gd name="connsiteX6" fmla="*/ 18179 w 30459"/>
                <a:gd name="connsiteY6" fmla="*/ 23180 h 30545"/>
                <a:gd name="connsiteX7" fmla="*/ 16453 w 30459"/>
                <a:gd name="connsiteY7" fmla="*/ 29364 h 30545"/>
                <a:gd name="connsiteX8" fmla="*/ 10344 w 30459"/>
                <a:gd name="connsiteY8" fmla="*/ 28467 h 30545"/>
                <a:gd name="connsiteX9" fmla="*/ 0 w 30459"/>
                <a:gd name="connsiteY9" fmla="*/ 22803 h 30545"/>
                <a:gd name="connsiteX10" fmla="*/ 23 w 30459"/>
                <a:gd name="connsiteY10" fmla="*/ 22826 h 3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59" h="30545">
                  <a:moveTo>
                    <a:pt x="23" y="22826"/>
                  </a:moveTo>
                  <a:cubicBezTo>
                    <a:pt x="5366" y="17282"/>
                    <a:pt x="10173" y="11464"/>
                    <a:pt x="9910" y="3109"/>
                  </a:cubicBezTo>
                  <a:cubicBezTo>
                    <a:pt x="11767" y="2869"/>
                    <a:pt x="14162" y="223"/>
                    <a:pt x="15333" y="3183"/>
                  </a:cubicBezTo>
                  <a:cubicBezTo>
                    <a:pt x="16642" y="6498"/>
                    <a:pt x="11053" y="9881"/>
                    <a:pt x="15533" y="14425"/>
                  </a:cubicBezTo>
                  <a:cubicBezTo>
                    <a:pt x="19871" y="9915"/>
                    <a:pt x="24454" y="5755"/>
                    <a:pt x="27289" y="0"/>
                  </a:cubicBezTo>
                  <a:cubicBezTo>
                    <a:pt x="32124" y="9653"/>
                    <a:pt x="32032" y="9533"/>
                    <a:pt x="22768" y="16968"/>
                  </a:cubicBezTo>
                  <a:cubicBezTo>
                    <a:pt x="20883" y="18482"/>
                    <a:pt x="18185" y="19774"/>
                    <a:pt x="18179" y="23180"/>
                  </a:cubicBezTo>
                  <a:cubicBezTo>
                    <a:pt x="18174" y="25243"/>
                    <a:pt x="17065" y="27300"/>
                    <a:pt x="16453" y="29364"/>
                  </a:cubicBezTo>
                  <a:cubicBezTo>
                    <a:pt x="14225" y="29821"/>
                    <a:pt x="10418" y="32233"/>
                    <a:pt x="10344" y="28467"/>
                  </a:cubicBezTo>
                  <a:cubicBezTo>
                    <a:pt x="10178" y="19465"/>
                    <a:pt x="4623" y="22443"/>
                    <a:pt x="0" y="22803"/>
                  </a:cubicBezTo>
                  <a:lnTo>
                    <a:pt x="23" y="22826"/>
                  </a:lnTo>
                  <a:close/>
                </a:path>
              </a:pathLst>
            </a:custGeom>
            <a:grpFill/>
            <a:ln w="5715" cap="flat">
              <a:noFill/>
              <a:prstDash val="solid"/>
              <a:miter/>
            </a:ln>
          </p:spPr>
          <p:txBody>
            <a:bodyPr rtlCol="0" anchor="ctr"/>
            <a:lstStyle/>
            <a:p>
              <a:endParaRPr lang="zh-CN" altLang="en-US"/>
            </a:p>
          </p:txBody>
        </p:sp>
        <p:sp>
          <p:nvSpPr>
            <p:cNvPr id="6597" name="任意多边形: 形状 6596">
              <a:extLst>
                <a:ext uri="{FF2B5EF4-FFF2-40B4-BE49-F238E27FC236}">
                  <a16:creationId xmlns:a16="http://schemas.microsoft.com/office/drawing/2014/main" id="{6926FEE7-5805-A51B-4372-89552F2A237E}"/>
                </a:ext>
              </a:extLst>
            </p:cNvPr>
            <p:cNvSpPr/>
            <p:nvPr/>
          </p:nvSpPr>
          <p:spPr>
            <a:xfrm>
              <a:off x="5107779" y="5118359"/>
              <a:ext cx="16351" cy="44182"/>
            </a:xfrm>
            <a:custGeom>
              <a:avLst/>
              <a:gdLst>
                <a:gd name="connsiteX0" fmla="*/ 6566 w 16351"/>
                <a:gd name="connsiteY0" fmla="*/ 44149 h 44182"/>
                <a:gd name="connsiteX1" fmla="*/ 0 w 16351"/>
                <a:gd name="connsiteY1" fmla="*/ 37588 h 44182"/>
                <a:gd name="connsiteX2" fmla="*/ 6 w 16351"/>
                <a:gd name="connsiteY2" fmla="*/ 37588 h 44182"/>
                <a:gd name="connsiteX3" fmla="*/ 7327 w 16351"/>
                <a:gd name="connsiteY3" fmla="*/ 200 h 44182"/>
                <a:gd name="connsiteX4" fmla="*/ 16259 w 16351"/>
                <a:gd name="connsiteY4" fmla="*/ 4515 h 44182"/>
                <a:gd name="connsiteX5" fmla="*/ 6595 w 16351"/>
                <a:gd name="connsiteY5" fmla="*/ 44183 h 44182"/>
                <a:gd name="connsiteX6" fmla="*/ 6566 w 16351"/>
                <a:gd name="connsiteY6" fmla="*/ 44149 h 44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51" h="44182">
                  <a:moveTo>
                    <a:pt x="6566" y="44149"/>
                  </a:moveTo>
                  <a:cubicBezTo>
                    <a:pt x="6475" y="39862"/>
                    <a:pt x="4280" y="37679"/>
                    <a:pt x="0" y="37588"/>
                  </a:cubicBezTo>
                  <a:lnTo>
                    <a:pt x="6" y="37588"/>
                  </a:lnTo>
                  <a:cubicBezTo>
                    <a:pt x="9138" y="26598"/>
                    <a:pt x="11933" y="14196"/>
                    <a:pt x="7327" y="200"/>
                  </a:cubicBezTo>
                  <a:cubicBezTo>
                    <a:pt x="11681" y="458"/>
                    <a:pt x="17128" y="-1840"/>
                    <a:pt x="16259" y="4515"/>
                  </a:cubicBezTo>
                  <a:cubicBezTo>
                    <a:pt x="14407" y="18025"/>
                    <a:pt x="15133" y="32273"/>
                    <a:pt x="6595" y="44183"/>
                  </a:cubicBezTo>
                  <a:lnTo>
                    <a:pt x="6566" y="44149"/>
                  </a:lnTo>
                  <a:close/>
                </a:path>
              </a:pathLst>
            </a:custGeom>
            <a:grpFill/>
            <a:ln w="5715" cap="flat">
              <a:noFill/>
              <a:prstDash val="solid"/>
              <a:miter/>
            </a:ln>
          </p:spPr>
          <p:txBody>
            <a:bodyPr rtlCol="0" anchor="ctr"/>
            <a:lstStyle/>
            <a:p>
              <a:endParaRPr lang="zh-CN" altLang="en-US"/>
            </a:p>
          </p:txBody>
        </p:sp>
        <p:sp>
          <p:nvSpPr>
            <p:cNvPr id="6598" name="任意多边形: 形状 6597">
              <a:extLst>
                <a:ext uri="{FF2B5EF4-FFF2-40B4-BE49-F238E27FC236}">
                  <a16:creationId xmlns:a16="http://schemas.microsoft.com/office/drawing/2014/main" id="{D8AEC688-6300-4616-3A81-ED3C27215212}"/>
                </a:ext>
              </a:extLst>
            </p:cNvPr>
            <p:cNvSpPr/>
            <p:nvPr/>
          </p:nvSpPr>
          <p:spPr>
            <a:xfrm>
              <a:off x="5127579" y="5088595"/>
              <a:ext cx="19100" cy="17894"/>
            </a:xfrm>
            <a:custGeom>
              <a:avLst/>
              <a:gdLst>
                <a:gd name="connsiteX0" fmla="*/ 37 w 19100"/>
                <a:gd name="connsiteY0" fmla="*/ 17882 h 17894"/>
                <a:gd name="connsiteX1" fmla="*/ 15393 w 19100"/>
                <a:gd name="connsiteY1" fmla="*/ 34 h 17894"/>
                <a:gd name="connsiteX2" fmla="*/ 18039 w 19100"/>
                <a:gd name="connsiteY2" fmla="*/ 709 h 17894"/>
                <a:gd name="connsiteX3" fmla="*/ 18879 w 19100"/>
                <a:gd name="connsiteY3" fmla="*/ 5064 h 17894"/>
                <a:gd name="connsiteX4" fmla="*/ 37 w 19100"/>
                <a:gd name="connsiteY4" fmla="*/ 17882 h 17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00" h="17894">
                  <a:moveTo>
                    <a:pt x="37" y="17882"/>
                  </a:moveTo>
                  <a:cubicBezTo>
                    <a:pt x="-786" y="6544"/>
                    <a:pt x="12387" y="7704"/>
                    <a:pt x="15393" y="34"/>
                  </a:cubicBezTo>
                  <a:cubicBezTo>
                    <a:pt x="15445" y="-97"/>
                    <a:pt x="17776" y="154"/>
                    <a:pt x="18039" y="709"/>
                  </a:cubicBezTo>
                  <a:cubicBezTo>
                    <a:pt x="18679" y="2040"/>
                    <a:pt x="19502" y="4292"/>
                    <a:pt x="18879" y="5064"/>
                  </a:cubicBezTo>
                  <a:cubicBezTo>
                    <a:pt x="13970" y="11133"/>
                    <a:pt x="9598" y="18237"/>
                    <a:pt x="37" y="17882"/>
                  </a:cubicBezTo>
                  <a:close/>
                </a:path>
              </a:pathLst>
            </a:custGeom>
            <a:grpFill/>
            <a:ln w="5715" cap="flat">
              <a:noFill/>
              <a:prstDash val="solid"/>
              <a:miter/>
            </a:ln>
          </p:spPr>
          <p:txBody>
            <a:bodyPr rtlCol="0" anchor="ctr"/>
            <a:lstStyle/>
            <a:p>
              <a:endParaRPr lang="zh-CN" altLang="en-US"/>
            </a:p>
          </p:txBody>
        </p:sp>
        <p:sp>
          <p:nvSpPr>
            <p:cNvPr id="6599" name="任意多边形: 形状 6598">
              <a:extLst>
                <a:ext uri="{FF2B5EF4-FFF2-40B4-BE49-F238E27FC236}">
                  <a16:creationId xmlns:a16="http://schemas.microsoft.com/office/drawing/2014/main" id="{684E49D9-453E-15A8-79D7-0C89B7FED7AC}"/>
                </a:ext>
              </a:extLst>
            </p:cNvPr>
            <p:cNvSpPr/>
            <p:nvPr/>
          </p:nvSpPr>
          <p:spPr>
            <a:xfrm>
              <a:off x="5174540" y="5134333"/>
              <a:ext cx="12097" cy="17768"/>
            </a:xfrm>
            <a:custGeom>
              <a:avLst/>
              <a:gdLst>
                <a:gd name="connsiteX0" fmla="*/ 7568 w 12097"/>
                <a:gd name="connsiteY0" fmla="*/ 0 h 17768"/>
                <a:gd name="connsiteX1" fmla="*/ 11974 w 12097"/>
                <a:gd name="connsiteY1" fmla="*/ 12202 h 17768"/>
                <a:gd name="connsiteX2" fmla="*/ 5659 w 12097"/>
                <a:gd name="connsiteY2" fmla="*/ 17579 h 17768"/>
                <a:gd name="connsiteX3" fmla="*/ 767 w 12097"/>
                <a:gd name="connsiteY3" fmla="*/ 9333 h 17768"/>
                <a:gd name="connsiteX4" fmla="*/ 7568 w 12097"/>
                <a:gd name="connsiteY4" fmla="*/ 0 h 17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7" h="17768">
                  <a:moveTo>
                    <a:pt x="7568" y="0"/>
                  </a:moveTo>
                  <a:cubicBezTo>
                    <a:pt x="12740" y="4543"/>
                    <a:pt x="12174" y="8447"/>
                    <a:pt x="11974" y="12202"/>
                  </a:cubicBezTo>
                  <a:cubicBezTo>
                    <a:pt x="11763" y="16133"/>
                    <a:pt x="9534" y="18471"/>
                    <a:pt x="5659" y="17579"/>
                  </a:cubicBezTo>
                  <a:cubicBezTo>
                    <a:pt x="1601" y="16642"/>
                    <a:pt x="-1502" y="13956"/>
                    <a:pt x="767" y="9333"/>
                  </a:cubicBezTo>
                  <a:cubicBezTo>
                    <a:pt x="2367" y="6052"/>
                    <a:pt x="5087" y="3320"/>
                    <a:pt x="7568" y="0"/>
                  </a:cubicBezTo>
                  <a:close/>
                </a:path>
              </a:pathLst>
            </a:custGeom>
            <a:grpFill/>
            <a:ln w="5715" cap="flat">
              <a:noFill/>
              <a:prstDash val="solid"/>
              <a:miter/>
            </a:ln>
          </p:spPr>
          <p:txBody>
            <a:bodyPr rtlCol="0" anchor="ctr"/>
            <a:lstStyle/>
            <a:p>
              <a:endParaRPr lang="zh-CN" altLang="en-US"/>
            </a:p>
          </p:txBody>
        </p:sp>
        <p:sp>
          <p:nvSpPr>
            <p:cNvPr id="6600" name="任意多边形: 形状 6599">
              <a:extLst>
                <a:ext uri="{FF2B5EF4-FFF2-40B4-BE49-F238E27FC236}">
                  <a16:creationId xmlns:a16="http://schemas.microsoft.com/office/drawing/2014/main" id="{41D6393C-B31E-A051-0C9E-3D461D33EF52}"/>
                </a:ext>
              </a:extLst>
            </p:cNvPr>
            <p:cNvSpPr/>
            <p:nvPr/>
          </p:nvSpPr>
          <p:spPr>
            <a:xfrm>
              <a:off x="5064207" y="5058374"/>
              <a:ext cx="7401" cy="5515"/>
            </a:xfrm>
            <a:custGeom>
              <a:avLst/>
              <a:gdLst>
                <a:gd name="connsiteX0" fmla="*/ 7401 w 7401"/>
                <a:gd name="connsiteY0" fmla="*/ 5498 h 5515"/>
                <a:gd name="connsiteX1" fmla="*/ 5767 w 7401"/>
                <a:gd name="connsiteY1" fmla="*/ 5492 h 5515"/>
                <a:gd name="connsiteX2" fmla="*/ 4132 w 7401"/>
                <a:gd name="connsiteY2" fmla="*/ 5515 h 5515"/>
                <a:gd name="connsiteX3" fmla="*/ 52 w 7401"/>
                <a:gd name="connsiteY3" fmla="*/ 2583 h 5515"/>
                <a:gd name="connsiteX4" fmla="*/ 3412 w 7401"/>
                <a:gd name="connsiteY4" fmla="*/ 0 h 5515"/>
                <a:gd name="connsiteX5" fmla="*/ 7401 w 7401"/>
                <a:gd name="connsiteY5" fmla="*/ 5498 h 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1" h="5515">
                  <a:moveTo>
                    <a:pt x="7401" y="5498"/>
                  </a:moveTo>
                  <a:lnTo>
                    <a:pt x="5767" y="5492"/>
                  </a:lnTo>
                  <a:cubicBezTo>
                    <a:pt x="5767" y="5492"/>
                    <a:pt x="4132" y="5515"/>
                    <a:pt x="4132" y="5515"/>
                  </a:cubicBezTo>
                  <a:cubicBezTo>
                    <a:pt x="2275" y="5161"/>
                    <a:pt x="-406" y="5504"/>
                    <a:pt x="52" y="2583"/>
                  </a:cubicBezTo>
                  <a:cubicBezTo>
                    <a:pt x="217" y="1526"/>
                    <a:pt x="2235" y="0"/>
                    <a:pt x="3412" y="0"/>
                  </a:cubicBezTo>
                  <a:cubicBezTo>
                    <a:pt x="6841" y="-6"/>
                    <a:pt x="7075" y="2909"/>
                    <a:pt x="7401" y="5498"/>
                  </a:cubicBezTo>
                  <a:close/>
                </a:path>
              </a:pathLst>
            </a:custGeom>
            <a:grpFill/>
            <a:ln w="5715" cap="flat">
              <a:noFill/>
              <a:prstDash val="solid"/>
              <a:miter/>
            </a:ln>
          </p:spPr>
          <p:txBody>
            <a:bodyPr rtlCol="0" anchor="ctr"/>
            <a:lstStyle/>
            <a:p>
              <a:endParaRPr lang="zh-CN" altLang="en-US"/>
            </a:p>
          </p:txBody>
        </p:sp>
        <p:sp>
          <p:nvSpPr>
            <p:cNvPr id="6601" name="任意多边形: 形状 6600">
              <a:extLst>
                <a:ext uri="{FF2B5EF4-FFF2-40B4-BE49-F238E27FC236}">
                  <a16:creationId xmlns:a16="http://schemas.microsoft.com/office/drawing/2014/main" id="{C88A2E2F-C2A7-FA4A-E03D-C55BE2C0F2D5}"/>
                </a:ext>
              </a:extLst>
            </p:cNvPr>
            <p:cNvSpPr/>
            <p:nvPr/>
          </p:nvSpPr>
          <p:spPr>
            <a:xfrm>
              <a:off x="5105333" y="5178967"/>
              <a:ext cx="5743" cy="7642"/>
            </a:xfrm>
            <a:custGeom>
              <a:avLst/>
              <a:gdLst>
                <a:gd name="connsiteX0" fmla="*/ 5732 w 5743"/>
                <a:gd name="connsiteY0" fmla="*/ 0 h 7642"/>
                <a:gd name="connsiteX1" fmla="*/ 4749 w 5743"/>
                <a:gd name="connsiteY1" fmla="*/ 4612 h 7642"/>
                <a:gd name="connsiteX2" fmla="*/ 1595 w 5743"/>
                <a:gd name="connsiteY2" fmla="*/ 7624 h 7642"/>
                <a:gd name="connsiteX3" fmla="*/ 1863 w 5743"/>
                <a:gd name="connsiteY3" fmla="*/ 2686 h 7642"/>
                <a:gd name="connsiteX4" fmla="*/ 5744 w 5743"/>
                <a:gd name="connsiteY4" fmla="*/ 0 h 7642"/>
                <a:gd name="connsiteX5" fmla="*/ 5732 w 5743"/>
                <a:gd name="connsiteY5" fmla="*/ 0 h 7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3" h="7642">
                  <a:moveTo>
                    <a:pt x="5732" y="0"/>
                  </a:moveTo>
                  <a:cubicBezTo>
                    <a:pt x="5435" y="1555"/>
                    <a:pt x="5464" y="3281"/>
                    <a:pt x="4749" y="4612"/>
                  </a:cubicBezTo>
                  <a:cubicBezTo>
                    <a:pt x="4064" y="5892"/>
                    <a:pt x="2052" y="7858"/>
                    <a:pt x="1595" y="7624"/>
                  </a:cubicBezTo>
                  <a:cubicBezTo>
                    <a:pt x="-1440" y="6069"/>
                    <a:pt x="555" y="4138"/>
                    <a:pt x="1863" y="2686"/>
                  </a:cubicBezTo>
                  <a:cubicBezTo>
                    <a:pt x="2886" y="1549"/>
                    <a:pt x="4429" y="880"/>
                    <a:pt x="5744" y="0"/>
                  </a:cubicBezTo>
                  <a:lnTo>
                    <a:pt x="5732" y="0"/>
                  </a:lnTo>
                  <a:close/>
                </a:path>
              </a:pathLst>
            </a:custGeom>
            <a:grpFill/>
            <a:ln w="5715" cap="flat">
              <a:noFill/>
              <a:prstDash val="solid"/>
              <a:miter/>
            </a:ln>
          </p:spPr>
          <p:txBody>
            <a:bodyPr rtlCol="0" anchor="ctr"/>
            <a:lstStyle/>
            <a:p>
              <a:endParaRPr lang="zh-CN" altLang="en-US"/>
            </a:p>
          </p:txBody>
        </p:sp>
        <p:sp>
          <p:nvSpPr>
            <p:cNvPr id="6602" name="任意多边形: 形状 6601">
              <a:extLst>
                <a:ext uri="{FF2B5EF4-FFF2-40B4-BE49-F238E27FC236}">
                  <a16:creationId xmlns:a16="http://schemas.microsoft.com/office/drawing/2014/main" id="{6297CBC9-54E4-3D51-556E-BA469AC0B448}"/>
                </a:ext>
              </a:extLst>
            </p:cNvPr>
            <p:cNvSpPr/>
            <p:nvPr/>
          </p:nvSpPr>
          <p:spPr>
            <a:xfrm>
              <a:off x="5111071" y="5174001"/>
              <a:ext cx="4970" cy="4966"/>
            </a:xfrm>
            <a:custGeom>
              <a:avLst/>
              <a:gdLst>
                <a:gd name="connsiteX0" fmla="*/ 12 w 4970"/>
                <a:gd name="connsiteY0" fmla="*/ 4966 h 4966"/>
                <a:gd name="connsiteX1" fmla="*/ 3943 w 4970"/>
                <a:gd name="connsiteY1" fmla="*/ 11 h 4966"/>
                <a:gd name="connsiteX2" fmla="*/ 4961 w 4970"/>
                <a:gd name="connsiteY2" fmla="*/ 1029 h 4966"/>
                <a:gd name="connsiteX3" fmla="*/ 0 w 4970"/>
                <a:gd name="connsiteY3" fmla="*/ 4966 h 4966"/>
                <a:gd name="connsiteX4" fmla="*/ 12 w 4970"/>
                <a:gd name="connsiteY4" fmla="*/ 4966 h 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0" h="4966">
                  <a:moveTo>
                    <a:pt x="12" y="4966"/>
                  </a:moveTo>
                  <a:cubicBezTo>
                    <a:pt x="446" y="2606"/>
                    <a:pt x="337" y="-200"/>
                    <a:pt x="3943" y="11"/>
                  </a:cubicBezTo>
                  <a:cubicBezTo>
                    <a:pt x="4315" y="34"/>
                    <a:pt x="4938" y="657"/>
                    <a:pt x="4961" y="1029"/>
                  </a:cubicBezTo>
                  <a:cubicBezTo>
                    <a:pt x="5161" y="4623"/>
                    <a:pt x="2355" y="4526"/>
                    <a:pt x="0" y="4966"/>
                  </a:cubicBezTo>
                  <a:lnTo>
                    <a:pt x="12" y="4966"/>
                  </a:lnTo>
                  <a:close/>
                </a:path>
              </a:pathLst>
            </a:custGeom>
            <a:grpFill/>
            <a:ln w="5715" cap="flat">
              <a:noFill/>
              <a:prstDash val="solid"/>
              <a:miter/>
            </a:ln>
          </p:spPr>
          <p:txBody>
            <a:bodyPr rtlCol="0" anchor="ctr"/>
            <a:lstStyle/>
            <a:p>
              <a:endParaRPr lang="zh-CN" altLang="en-US"/>
            </a:p>
          </p:txBody>
        </p:sp>
        <p:sp>
          <p:nvSpPr>
            <p:cNvPr id="6603" name="任意多边形: 形状 6602">
              <a:extLst>
                <a:ext uri="{FF2B5EF4-FFF2-40B4-BE49-F238E27FC236}">
                  <a16:creationId xmlns:a16="http://schemas.microsoft.com/office/drawing/2014/main" id="{F4599C37-4574-3506-FA89-F2F7829230A6}"/>
                </a:ext>
              </a:extLst>
            </p:cNvPr>
            <p:cNvSpPr/>
            <p:nvPr/>
          </p:nvSpPr>
          <p:spPr>
            <a:xfrm>
              <a:off x="5126249" y="5027073"/>
              <a:ext cx="4264" cy="5896"/>
            </a:xfrm>
            <a:custGeom>
              <a:avLst/>
              <a:gdLst>
                <a:gd name="connsiteX0" fmla="*/ 4264 w 4264"/>
                <a:gd name="connsiteY0" fmla="*/ 2812 h 5896"/>
                <a:gd name="connsiteX1" fmla="*/ 1258 w 4264"/>
                <a:gd name="connsiteY1" fmla="*/ 5875 h 5896"/>
                <a:gd name="connsiteX2" fmla="*/ 304 w 4264"/>
                <a:gd name="connsiteY2" fmla="*/ 3269 h 5896"/>
                <a:gd name="connsiteX3" fmla="*/ 3310 w 4264"/>
                <a:gd name="connsiteY3" fmla="*/ 0 h 5896"/>
                <a:gd name="connsiteX4" fmla="*/ 4264 w 4264"/>
                <a:gd name="connsiteY4" fmla="*/ 2812 h 5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4" h="5896">
                  <a:moveTo>
                    <a:pt x="4264" y="2812"/>
                  </a:moveTo>
                  <a:cubicBezTo>
                    <a:pt x="3956" y="4532"/>
                    <a:pt x="3241" y="6098"/>
                    <a:pt x="1258" y="5875"/>
                  </a:cubicBezTo>
                  <a:cubicBezTo>
                    <a:pt x="-22" y="5732"/>
                    <a:pt x="-296" y="4504"/>
                    <a:pt x="304" y="3269"/>
                  </a:cubicBezTo>
                  <a:cubicBezTo>
                    <a:pt x="995" y="1857"/>
                    <a:pt x="1338" y="0"/>
                    <a:pt x="3310" y="0"/>
                  </a:cubicBezTo>
                  <a:cubicBezTo>
                    <a:pt x="3630" y="-6"/>
                    <a:pt x="3956" y="1829"/>
                    <a:pt x="4264" y="2812"/>
                  </a:cubicBezTo>
                  <a:close/>
                </a:path>
              </a:pathLst>
            </a:custGeom>
            <a:grpFill/>
            <a:ln w="5715" cap="flat">
              <a:noFill/>
              <a:prstDash val="solid"/>
              <a:miter/>
            </a:ln>
          </p:spPr>
          <p:txBody>
            <a:bodyPr rtlCol="0" anchor="ctr"/>
            <a:lstStyle/>
            <a:p>
              <a:endParaRPr lang="zh-CN" altLang="en-US"/>
            </a:p>
          </p:txBody>
        </p:sp>
        <p:sp>
          <p:nvSpPr>
            <p:cNvPr id="6604" name="任意多边形: 形状 6603">
              <a:extLst>
                <a:ext uri="{FF2B5EF4-FFF2-40B4-BE49-F238E27FC236}">
                  <a16:creationId xmlns:a16="http://schemas.microsoft.com/office/drawing/2014/main" id="{2DF42A5B-9289-E6E2-A056-E84F6277A6A8}"/>
                </a:ext>
              </a:extLst>
            </p:cNvPr>
            <p:cNvSpPr/>
            <p:nvPr/>
          </p:nvSpPr>
          <p:spPr>
            <a:xfrm>
              <a:off x="5120850" y="5019198"/>
              <a:ext cx="4399" cy="5247"/>
            </a:xfrm>
            <a:custGeom>
              <a:avLst/>
              <a:gdLst>
                <a:gd name="connsiteX0" fmla="*/ 2582 w 4399"/>
                <a:gd name="connsiteY0" fmla="*/ 0 h 5247"/>
                <a:gd name="connsiteX1" fmla="*/ 4399 w 4399"/>
                <a:gd name="connsiteY1" fmla="*/ 1189 h 5247"/>
                <a:gd name="connsiteX2" fmla="*/ 1473 w 4399"/>
                <a:gd name="connsiteY2" fmla="*/ 4509 h 5247"/>
                <a:gd name="connsiteX3" fmla="*/ 210 w 4399"/>
                <a:gd name="connsiteY3" fmla="*/ 3623 h 5247"/>
                <a:gd name="connsiteX4" fmla="*/ 2582 w 4399"/>
                <a:gd name="connsiteY4" fmla="*/ 0 h 5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9" h="5247">
                  <a:moveTo>
                    <a:pt x="2582" y="0"/>
                  </a:moveTo>
                  <a:cubicBezTo>
                    <a:pt x="3102" y="343"/>
                    <a:pt x="3748" y="766"/>
                    <a:pt x="4399" y="1189"/>
                  </a:cubicBezTo>
                  <a:cubicBezTo>
                    <a:pt x="3434" y="2303"/>
                    <a:pt x="2553" y="3521"/>
                    <a:pt x="1473" y="4509"/>
                  </a:cubicBezTo>
                  <a:cubicBezTo>
                    <a:pt x="113" y="5755"/>
                    <a:pt x="-298" y="5401"/>
                    <a:pt x="210" y="3623"/>
                  </a:cubicBezTo>
                  <a:cubicBezTo>
                    <a:pt x="628" y="2160"/>
                    <a:pt x="770" y="594"/>
                    <a:pt x="2582" y="0"/>
                  </a:cubicBezTo>
                  <a:close/>
                </a:path>
              </a:pathLst>
            </a:custGeom>
            <a:grpFill/>
            <a:ln w="5715" cap="flat">
              <a:noFill/>
              <a:prstDash val="solid"/>
              <a:miter/>
            </a:ln>
          </p:spPr>
          <p:txBody>
            <a:bodyPr rtlCol="0" anchor="ctr"/>
            <a:lstStyle/>
            <a:p>
              <a:endParaRPr lang="zh-CN" altLang="en-US"/>
            </a:p>
          </p:txBody>
        </p:sp>
        <p:sp>
          <p:nvSpPr>
            <p:cNvPr id="6605" name="任意多边形: 形状 6604">
              <a:extLst>
                <a:ext uri="{FF2B5EF4-FFF2-40B4-BE49-F238E27FC236}">
                  <a16:creationId xmlns:a16="http://schemas.microsoft.com/office/drawing/2014/main" id="{E3CD0F41-6C1A-40CA-D1E9-59525B894C68}"/>
                </a:ext>
              </a:extLst>
            </p:cNvPr>
            <p:cNvSpPr/>
            <p:nvPr/>
          </p:nvSpPr>
          <p:spPr>
            <a:xfrm>
              <a:off x="5047611" y="5086870"/>
              <a:ext cx="5097" cy="3286"/>
            </a:xfrm>
            <a:custGeom>
              <a:avLst/>
              <a:gdLst>
                <a:gd name="connsiteX0" fmla="*/ 4292 w 5097"/>
                <a:gd name="connsiteY0" fmla="*/ 3286 h 3286"/>
                <a:gd name="connsiteX1" fmla="*/ 0 w 5097"/>
                <a:gd name="connsiteY1" fmla="*/ 1663 h 3286"/>
                <a:gd name="connsiteX2" fmla="*/ 4263 w 5097"/>
                <a:gd name="connsiteY2" fmla="*/ 0 h 3286"/>
                <a:gd name="connsiteX3" fmla="*/ 5012 w 5097"/>
                <a:gd name="connsiteY3" fmla="*/ 2189 h 3286"/>
                <a:gd name="connsiteX4" fmla="*/ 4292 w 5097"/>
                <a:gd name="connsiteY4" fmla="*/ 3286 h 3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7" h="3286">
                  <a:moveTo>
                    <a:pt x="4292" y="3286"/>
                  </a:moveTo>
                  <a:cubicBezTo>
                    <a:pt x="2863" y="2743"/>
                    <a:pt x="1429" y="2200"/>
                    <a:pt x="0" y="1663"/>
                  </a:cubicBezTo>
                  <a:cubicBezTo>
                    <a:pt x="966" y="-57"/>
                    <a:pt x="2680" y="143"/>
                    <a:pt x="4263" y="0"/>
                  </a:cubicBezTo>
                  <a:cubicBezTo>
                    <a:pt x="5001" y="726"/>
                    <a:pt x="5246" y="1451"/>
                    <a:pt x="5012" y="2189"/>
                  </a:cubicBezTo>
                  <a:cubicBezTo>
                    <a:pt x="4778" y="2920"/>
                    <a:pt x="4538" y="3286"/>
                    <a:pt x="4292" y="3286"/>
                  </a:cubicBezTo>
                  <a:close/>
                </a:path>
              </a:pathLst>
            </a:custGeom>
            <a:grpFill/>
            <a:ln w="5715" cap="flat">
              <a:noFill/>
              <a:prstDash val="solid"/>
              <a:miter/>
            </a:ln>
          </p:spPr>
          <p:txBody>
            <a:bodyPr rtlCol="0" anchor="ctr"/>
            <a:lstStyle/>
            <a:p>
              <a:endParaRPr lang="zh-CN" altLang="en-US"/>
            </a:p>
          </p:txBody>
        </p:sp>
        <p:sp>
          <p:nvSpPr>
            <p:cNvPr id="6606" name="任意多边形: 形状 6605">
              <a:extLst>
                <a:ext uri="{FF2B5EF4-FFF2-40B4-BE49-F238E27FC236}">
                  <a16:creationId xmlns:a16="http://schemas.microsoft.com/office/drawing/2014/main" id="{ADC24962-4F8D-3CA3-3B6F-AB5EBB1BB309}"/>
                </a:ext>
              </a:extLst>
            </p:cNvPr>
            <p:cNvSpPr/>
            <p:nvPr/>
          </p:nvSpPr>
          <p:spPr>
            <a:xfrm>
              <a:off x="5151292" y="5096734"/>
              <a:ext cx="2538" cy="4263"/>
            </a:xfrm>
            <a:custGeom>
              <a:avLst/>
              <a:gdLst>
                <a:gd name="connsiteX0" fmla="*/ 2539 w 2538"/>
                <a:gd name="connsiteY0" fmla="*/ 0 h 4263"/>
                <a:gd name="connsiteX1" fmla="*/ 1322 w 2538"/>
                <a:gd name="connsiteY1" fmla="*/ 4263 h 4263"/>
                <a:gd name="connsiteX2" fmla="*/ 2527 w 2538"/>
                <a:gd name="connsiteY2" fmla="*/ 0 h 4263"/>
                <a:gd name="connsiteX3" fmla="*/ 2539 w 2538"/>
                <a:gd name="connsiteY3" fmla="*/ 0 h 4263"/>
              </a:gdLst>
              <a:ahLst/>
              <a:cxnLst>
                <a:cxn ang="0">
                  <a:pos x="connsiteX0" y="connsiteY0"/>
                </a:cxn>
                <a:cxn ang="0">
                  <a:pos x="connsiteX1" y="connsiteY1"/>
                </a:cxn>
                <a:cxn ang="0">
                  <a:pos x="connsiteX2" y="connsiteY2"/>
                </a:cxn>
                <a:cxn ang="0">
                  <a:pos x="connsiteX3" y="connsiteY3"/>
                </a:cxn>
              </a:cxnLst>
              <a:rect l="l" t="t" r="r" b="b"/>
              <a:pathLst>
                <a:path w="2538" h="4263">
                  <a:moveTo>
                    <a:pt x="2539" y="0"/>
                  </a:moveTo>
                  <a:cubicBezTo>
                    <a:pt x="2133" y="1423"/>
                    <a:pt x="1727" y="2840"/>
                    <a:pt x="1322" y="4263"/>
                  </a:cubicBezTo>
                  <a:cubicBezTo>
                    <a:pt x="-1696" y="1875"/>
                    <a:pt x="1219" y="1166"/>
                    <a:pt x="2527" y="0"/>
                  </a:cubicBezTo>
                  <a:lnTo>
                    <a:pt x="2539" y="0"/>
                  </a:lnTo>
                  <a:close/>
                </a:path>
              </a:pathLst>
            </a:custGeom>
            <a:grpFill/>
            <a:ln w="5715" cap="flat">
              <a:noFill/>
              <a:prstDash val="solid"/>
              <a:miter/>
            </a:ln>
          </p:spPr>
          <p:txBody>
            <a:bodyPr rtlCol="0" anchor="ctr"/>
            <a:lstStyle/>
            <a:p>
              <a:endParaRPr lang="zh-CN" altLang="en-US"/>
            </a:p>
          </p:txBody>
        </p:sp>
        <p:sp>
          <p:nvSpPr>
            <p:cNvPr id="6607" name="任意多边形: 形状 6606">
              <a:extLst>
                <a:ext uri="{FF2B5EF4-FFF2-40B4-BE49-F238E27FC236}">
                  <a16:creationId xmlns:a16="http://schemas.microsoft.com/office/drawing/2014/main" id="{211A852B-2B2F-9098-340C-D25A6E657C3F}"/>
                </a:ext>
              </a:extLst>
            </p:cNvPr>
            <p:cNvSpPr/>
            <p:nvPr/>
          </p:nvSpPr>
          <p:spPr>
            <a:xfrm>
              <a:off x="5166155" y="5153506"/>
              <a:ext cx="1714" cy="1634"/>
            </a:xfrm>
            <a:custGeom>
              <a:avLst/>
              <a:gdLst>
                <a:gd name="connsiteX0" fmla="*/ 1386 w 1714"/>
                <a:gd name="connsiteY0" fmla="*/ 0 h 1634"/>
                <a:gd name="connsiteX1" fmla="*/ 1683 w 1714"/>
                <a:gd name="connsiteY1" fmla="*/ 1172 h 1634"/>
                <a:gd name="connsiteX2" fmla="*/ 329 w 1714"/>
                <a:gd name="connsiteY2" fmla="*/ 1635 h 1634"/>
                <a:gd name="connsiteX3" fmla="*/ 32 w 1714"/>
                <a:gd name="connsiteY3" fmla="*/ 463 h 1634"/>
                <a:gd name="connsiteX4" fmla="*/ 1386 w 1714"/>
                <a:gd name="connsiteY4" fmla="*/ 0 h 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 h="1634">
                  <a:moveTo>
                    <a:pt x="1386" y="0"/>
                  </a:moveTo>
                  <a:cubicBezTo>
                    <a:pt x="1500" y="406"/>
                    <a:pt x="1815" y="1063"/>
                    <a:pt x="1683" y="1172"/>
                  </a:cubicBezTo>
                  <a:cubicBezTo>
                    <a:pt x="1335" y="1452"/>
                    <a:pt x="797" y="1497"/>
                    <a:pt x="329" y="1635"/>
                  </a:cubicBezTo>
                  <a:cubicBezTo>
                    <a:pt x="214" y="1229"/>
                    <a:pt x="-100" y="566"/>
                    <a:pt x="32" y="463"/>
                  </a:cubicBezTo>
                  <a:cubicBezTo>
                    <a:pt x="380" y="177"/>
                    <a:pt x="923" y="137"/>
                    <a:pt x="1386" y="0"/>
                  </a:cubicBezTo>
                  <a:close/>
                </a:path>
              </a:pathLst>
            </a:custGeom>
            <a:grpFill/>
            <a:ln w="5715" cap="flat">
              <a:noFill/>
              <a:prstDash val="solid"/>
              <a:miter/>
            </a:ln>
          </p:spPr>
          <p:txBody>
            <a:bodyPr rtlCol="0" anchor="ctr"/>
            <a:lstStyle/>
            <a:p>
              <a:endParaRPr lang="zh-CN" altLang="en-US"/>
            </a:p>
          </p:txBody>
        </p:sp>
        <p:sp>
          <p:nvSpPr>
            <p:cNvPr id="6608" name="任意多边形: 形状 6607">
              <a:extLst>
                <a:ext uri="{FF2B5EF4-FFF2-40B4-BE49-F238E27FC236}">
                  <a16:creationId xmlns:a16="http://schemas.microsoft.com/office/drawing/2014/main" id="{A06C54CD-34FC-0993-679C-1DB53228017B}"/>
                </a:ext>
              </a:extLst>
            </p:cNvPr>
            <p:cNvSpPr/>
            <p:nvPr/>
          </p:nvSpPr>
          <p:spPr>
            <a:xfrm>
              <a:off x="5112950" y="5162502"/>
              <a:ext cx="1418" cy="1326"/>
            </a:xfrm>
            <a:custGeom>
              <a:avLst/>
              <a:gdLst>
                <a:gd name="connsiteX0" fmla="*/ 1418 w 1418"/>
                <a:gd name="connsiteY0" fmla="*/ 34 h 1326"/>
                <a:gd name="connsiteX1" fmla="*/ 670 w 1418"/>
                <a:gd name="connsiteY1" fmla="*/ 1326 h 1326"/>
                <a:gd name="connsiteX2" fmla="*/ 1396 w 1418"/>
                <a:gd name="connsiteY2" fmla="*/ 0 h 1326"/>
                <a:gd name="connsiteX3" fmla="*/ 1418 w 1418"/>
                <a:gd name="connsiteY3" fmla="*/ 34 h 1326"/>
              </a:gdLst>
              <a:ahLst/>
              <a:cxnLst>
                <a:cxn ang="0">
                  <a:pos x="connsiteX0" y="connsiteY0"/>
                </a:cxn>
                <a:cxn ang="0">
                  <a:pos x="connsiteX1" y="connsiteY1"/>
                </a:cxn>
                <a:cxn ang="0">
                  <a:pos x="connsiteX2" y="connsiteY2"/>
                </a:cxn>
                <a:cxn ang="0">
                  <a:pos x="connsiteX3" y="connsiteY3"/>
                </a:cxn>
              </a:cxnLst>
              <a:rect l="l" t="t" r="r" b="b"/>
              <a:pathLst>
                <a:path w="1418" h="1326">
                  <a:moveTo>
                    <a:pt x="1418" y="34"/>
                  </a:moveTo>
                  <a:cubicBezTo>
                    <a:pt x="1161" y="486"/>
                    <a:pt x="813" y="1360"/>
                    <a:pt x="670" y="1326"/>
                  </a:cubicBezTo>
                  <a:cubicBezTo>
                    <a:pt x="-428" y="1080"/>
                    <a:pt x="-170" y="560"/>
                    <a:pt x="1396" y="0"/>
                  </a:cubicBezTo>
                  <a:cubicBezTo>
                    <a:pt x="1396" y="6"/>
                    <a:pt x="1418" y="34"/>
                    <a:pt x="1418" y="34"/>
                  </a:cubicBezTo>
                  <a:close/>
                </a:path>
              </a:pathLst>
            </a:custGeom>
            <a:grpFill/>
            <a:ln w="5715" cap="flat">
              <a:noFill/>
              <a:prstDash val="solid"/>
              <a:miter/>
            </a:ln>
          </p:spPr>
          <p:txBody>
            <a:bodyPr rtlCol="0" anchor="ctr"/>
            <a:lstStyle/>
            <a:p>
              <a:endParaRPr lang="zh-CN" altLang="en-US"/>
            </a:p>
          </p:txBody>
        </p:sp>
        <p:sp>
          <p:nvSpPr>
            <p:cNvPr id="6609" name="任意多边形: 形状 6608">
              <a:extLst>
                <a:ext uri="{FF2B5EF4-FFF2-40B4-BE49-F238E27FC236}">
                  <a16:creationId xmlns:a16="http://schemas.microsoft.com/office/drawing/2014/main" id="{9637F499-F095-8368-48F2-EA4D6D81DBD2}"/>
                </a:ext>
              </a:extLst>
            </p:cNvPr>
            <p:cNvSpPr/>
            <p:nvPr/>
          </p:nvSpPr>
          <p:spPr>
            <a:xfrm>
              <a:off x="5094623" y="5148053"/>
              <a:ext cx="1420" cy="1309"/>
            </a:xfrm>
            <a:custGeom>
              <a:avLst/>
              <a:gdLst>
                <a:gd name="connsiteX0" fmla="*/ 0 w 1420"/>
                <a:gd name="connsiteY0" fmla="*/ 1293 h 1309"/>
                <a:gd name="connsiteX1" fmla="*/ 749 w 1420"/>
                <a:gd name="connsiteY1" fmla="*/ 1 h 1309"/>
                <a:gd name="connsiteX2" fmla="*/ 17 w 1420"/>
                <a:gd name="connsiteY2" fmla="*/ 1310 h 1309"/>
                <a:gd name="connsiteX3" fmla="*/ 0 w 1420"/>
                <a:gd name="connsiteY3" fmla="*/ 1293 h 1309"/>
              </a:gdLst>
              <a:ahLst/>
              <a:cxnLst>
                <a:cxn ang="0">
                  <a:pos x="connsiteX0" y="connsiteY0"/>
                </a:cxn>
                <a:cxn ang="0">
                  <a:pos x="connsiteX1" y="connsiteY1"/>
                </a:cxn>
                <a:cxn ang="0">
                  <a:pos x="connsiteX2" y="connsiteY2"/>
                </a:cxn>
                <a:cxn ang="0">
                  <a:pos x="connsiteX3" y="connsiteY3"/>
                </a:cxn>
              </a:cxnLst>
              <a:rect l="l" t="t" r="r" b="b"/>
              <a:pathLst>
                <a:path w="1420" h="1309">
                  <a:moveTo>
                    <a:pt x="0" y="1293"/>
                  </a:moveTo>
                  <a:cubicBezTo>
                    <a:pt x="257" y="841"/>
                    <a:pt x="606" y="-33"/>
                    <a:pt x="749" y="1"/>
                  </a:cubicBezTo>
                  <a:cubicBezTo>
                    <a:pt x="1852" y="247"/>
                    <a:pt x="1589" y="761"/>
                    <a:pt x="17" y="1310"/>
                  </a:cubicBezTo>
                  <a:lnTo>
                    <a:pt x="0" y="1293"/>
                  </a:lnTo>
                  <a:close/>
                </a:path>
              </a:pathLst>
            </a:custGeom>
            <a:grpFill/>
            <a:ln w="5715" cap="flat">
              <a:noFill/>
              <a:prstDash val="solid"/>
              <a:miter/>
            </a:ln>
          </p:spPr>
          <p:txBody>
            <a:bodyPr rtlCol="0" anchor="ctr"/>
            <a:lstStyle/>
            <a:p>
              <a:endParaRPr lang="zh-CN" altLang="en-US"/>
            </a:p>
          </p:txBody>
        </p:sp>
        <p:sp>
          <p:nvSpPr>
            <p:cNvPr id="6610" name="任意多边形: 形状 6609">
              <a:extLst>
                <a:ext uri="{FF2B5EF4-FFF2-40B4-BE49-F238E27FC236}">
                  <a16:creationId xmlns:a16="http://schemas.microsoft.com/office/drawing/2014/main" id="{84B653BF-FBC1-7125-6779-75B062B4BFE3}"/>
                </a:ext>
              </a:extLst>
            </p:cNvPr>
            <p:cNvSpPr/>
            <p:nvPr/>
          </p:nvSpPr>
          <p:spPr>
            <a:xfrm>
              <a:off x="5050514" y="5095373"/>
              <a:ext cx="1365" cy="1360"/>
            </a:xfrm>
            <a:custGeom>
              <a:avLst/>
              <a:gdLst>
                <a:gd name="connsiteX0" fmla="*/ 1366 w 1365"/>
                <a:gd name="connsiteY0" fmla="*/ 1360 h 1360"/>
                <a:gd name="connsiteX1" fmla="*/ 0 w 1365"/>
                <a:gd name="connsiteY1" fmla="*/ 611 h 1360"/>
                <a:gd name="connsiteX2" fmla="*/ 612 w 1365"/>
                <a:gd name="connsiteY2" fmla="*/ 0 h 1360"/>
              </a:gdLst>
              <a:ahLst/>
              <a:cxnLst>
                <a:cxn ang="0">
                  <a:pos x="connsiteX0" y="connsiteY0"/>
                </a:cxn>
                <a:cxn ang="0">
                  <a:pos x="connsiteX1" y="connsiteY1"/>
                </a:cxn>
                <a:cxn ang="0">
                  <a:pos x="connsiteX2" y="connsiteY2"/>
                </a:cxn>
              </a:cxnLst>
              <a:rect l="l" t="t" r="r" b="b"/>
              <a:pathLst>
                <a:path w="1365" h="1360">
                  <a:moveTo>
                    <a:pt x="1366" y="1360"/>
                  </a:moveTo>
                  <a:lnTo>
                    <a:pt x="0" y="611"/>
                  </a:lnTo>
                  <a:lnTo>
                    <a:pt x="612" y="0"/>
                  </a:lnTo>
                  <a:close/>
                </a:path>
              </a:pathLst>
            </a:custGeom>
            <a:grpFill/>
            <a:ln w="5715" cap="flat">
              <a:noFill/>
              <a:prstDash val="solid"/>
              <a:miter/>
            </a:ln>
          </p:spPr>
          <p:txBody>
            <a:bodyPr rtlCol="0" anchor="ctr"/>
            <a:lstStyle/>
            <a:p>
              <a:endParaRPr lang="zh-CN" altLang="en-US"/>
            </a:p>
          </p:txBody>
        </p:sp>
        <p:sp>
          <p:nvSpPr>
            <p:cNvPr id="6611" name="任意多边形: 形状 6610">
              <a:extLst>
                <a:ext uri="{FF2B5EF4-FFF2-40B4-BE49-F238E27FC236}">
                  <a16:creationId xmlns:a16="http://schemas.microsoft.com/office/drawing/2014/main" id="{BCB7BCEE-B711-9E8D-6CA1-FAFF0DA62657}"/>
                </a:ext>
              </a:extLst>
            </p:cNvPr>
            <p:cNvSpPr/>
            <p:nvPr/>
          </p:nvSpPr>
          <p:spPr>
            <a:xfrm>
              <a:off x="5051875" y="5086864"/>
              <a:ext cx="3286" cy="3291"/>
            </a:xfrm>
            <a:custGeom>
              <a:avLst/>
              <a:gdLst>
                <a:gd name="connsiteX0" fmla="*/ 29 w 3286"/>
                <a:gd name="connsiteY0" fmla="*/ 3292 h 3291"/>
                <a:gd name="connsiteX1" fmla="*/ 0 w 3286"/>
                <a:gd name="connsiteY1" fmla="*/ 0 h 3291"/>
                <a:gd name="connsiteX2" fmla="*/ 3286 w 3286"/>
                <a:gd name="connsiteY2" fmla="*/ 3292 h 3291"/>
                <a:gd name="connsiteX3" fmla="*/ 29 w 3286"/>
                <a:gd name="connsiteY3" fmla="*/ 3292 h 3291"/>
              </a:gdLst>
              <a:ahLst/>
              <a:cxnLst>
                <a:cxn ang="0">
                  <a:pos x="connsiteX0" y="connsiteY0"/>
                </a:cxn>
                <a:cxn ang="0">
                  <a:pos x="connsiteX1" y="connsiteY1"/>
                </a:cxn>
                <a:cxn ang="0">
                  <a:pos x="connsiteX2" y="connsiteY2"/>
                </a:cxn>
                <a:cxn ang="0">
                  <a:pos x="connsiteX3" y="connsiteY3"/>
                </a:cxn>
              </a:cxnLst>
              <a:rect l="l" t="t" r="r" b="b"/>
              <a:pathLst>
                <a:path w="3286" h="3291">
                  <a:moveTo>
                    <a:pt x="29" y="3292"/>
                  </a:moveTo>
                  <a:cubicBezTo>
                    <a:pt x="17" y="2194"/>
                    <a:pt x="12" y="1097"/>
                    <a:pt x="0" y="0"/>
                  </a:cubicBezTo>
                  <a:cubicBezTo>
                    <a:pt x="1097" y="1097"/>
                    <a:pt x="2195" y="2194"/>
                    <a:pt x="3286" y="3292"/>
                  </a:cubicBezTo>
                  <a:cubicBezTo>
                    <a:pt x="2206" y="3292"/>
                    <a:pt x="1120" y="3292"/>
                    <a:pt x="29" y="3292"/>
                  </a:cubicBezTo>
                  <a:close/>
                </a:path>
              </a:pathLst>
            </a:custGeom>
            <a:grpFill/>
            <a:ln w="5715" cap="flat">
              <a:noFill/>
              <a:prstDash val="solid"/>
              <a:miter/>
            </a:ln>
          </p:spPr>
          <p:txBody>
            <a:bodyPr rtlCol="0" anchor="ctr"/>
            <a:lstStyle/>
            <a:p>
              <a:endParaRPr lang="zh-CN" altLang="en-US"/>
            </a:p>
          </p:txBody>
        </p:sp>
        <p:sp>
          <p:nvSpPr>
            <p:cNvPr id="6612" name="任意多边形: 形状 6611">
              <a:extLst>
                <a:ext uri="{FF2B5EF4-FFF2-40B4-BE49-F238E27FC236}">
                  <a16:creationId xmlns:a16="http://schemas.microsoft.com/office/drawing/2014/main" id="{976B373A-ECED-8884-978C-1676905D8FFF}"/>
                </a:ext>
              </a:extLst>
            </p:cNvPr>
            <p:cNvSpPr/>
            <p:nvPr/>
          </p:nvSpPr>
          <p:spPr>
            <a:xfrm>
              <a:off x="5042011" y="5078932"/>
              <a:ext cx="1360" cy="1354"/>
            </a:xfrm>
            <a:custGeom>
              <a:avLst/>
              <a:gdLst>
                <a:gd name="connsiteX0" fmla="*/ 0 w 1360"/>
                <a:gd name="connsiteY0" fmla="*/ 1354 h 1354"/>
                <a:gd name="connsiteX1" fmla="*/ 754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54" y="0"/>
                  </a:lnTo>
                  <a:lnTo>
                    <a:pt x="1360" y="606"/>
                  </a:lnTo>
                  <a:close/>
                </a:path>
              </a:pathLst>
            </a:custGeom>
            <a:grpFill/>
            <a:ln w="5715" cap="flat">
              <a:noFill/>
              <a:prstDash val="solid"/>
              <a:miter/>
            </a:ln>
          </p:spPr>
          <p:txBody>
            <a:bodyPr rtlCol="0" anchor="ctr"/>
            <a:lstStyle/>
            <a:p>
              <a:endParaRPr lang="zh-CN" altLang="en-US"/>
            </a:p>
          </p:txBody>
        </p:sp>
        <p:sp>
          <p:nvSpPr>
            <p:cNvPr id="6613" name="任意多边形: 形状 6612">
              <a:extLst>
                <a:ext uri="{FF2B5EF4-FFF2-40B4-BE49-F238E27FC236}">
                  <a16:creationId xmlns:a16="http://schemas.microsoft.com/office/drawing/2014/main" id="{751EA081-9CC3-41C8-8722-21EB6ACF5D0E}"/>
                </a:ext>
              </a:extLst>
            </p:cNvPr>
            <p:cNvSpPr/>
            <p:nvPr/>
          </p:nvSpPr>
          <p:spPr>
            <a:xfrm>
              <a:off x="5257700" y="4984891"/>
              <a:ext cx="1360" cy="1360"/>
            </a:xfrm>
            <a:custGeom>
              <a:avLst/>
              <a:gdLst>
                <a:gd name="connsiteX0" fmla="*/ 1360 w 1360"/>
                <a:gd name="connsiteY0" fmla="*/ 0 h 1360"/>
                <a:gd name="connsiteX1" fmla="*/ 611 w 1360"/>
                <a:gd name="connsiteY1" fmla="*/ 1360 h 1360"/>
                <a:gd name="connsiteX2" fmla="*/ 0 w 1360"/>
                <a:gd name="connsiteY2" fmla="*/ 754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54"/>
                  </a:lnTo>
                  <a:close/>
                </a:path>
              </a:pathLst>
            </a:custGeom>
            <a:grpFill/>
            <a:ln w="5715" cap="flat">
              <a:noFill/>
              <a:prstDash val="solid"/>
              <a:miter/>
            </a:ln>
          </p:spPr>
          <p:txBody>
            <a:bodyPr rtlCol="0" anchor="ctr"/>
            <a:lstStyle/>
            <a:p>
              <a:endParaRPr lang="zh-CN" altLang="en-US"/>
            </a:p>
          </p:txBody>
        </p:sp>
        <p:sp>
          <p:nvSpPr>
            <p:cNvPr id="6614" name="任意多边形: 形状 6613">
              <a:extLst>
                <a:ext uri="{FF2B5EF4-FFF2-40B4-BE49-F238E27FC236}">
                  <a16:creationId xmlns:a16="http://schemas.microsoft.com/office/drawing/2014/main" id="{B23E89D2-1E54-BA90-8295-7A2CB98AE261}"/>
                </a:ext>
              </a:extLst>
            </p:cNvPr>
            <p:cNvSpPr/>
            <p:nvPr/>
          </p:nvSpPr>
          <p:spPr>
            <a:xfrm>
              <a:off x="4965524" y="5116473"/>
              <a:ext cx="19928" cy="48745"/>
            </a:xfrm>
            <a:custGeom>
              <a:avLst/>
              <a:gdLst>
                <a:gd name="connsiteX0" fmla="*/ 7421 w 19928"/>
                <a:gd name="connsiteY0" fmla="*/ 6578 h 48745"/>
                <a:gd name="connsiteX1" fmla="*/ 14016 w 19928"/>
                <a:gd name="connsiteY1" fmla="*/ 0 h 48745"/>
                <a:gd name="connsiteX2" fmla="*/ 13999 w 19928"/>
                <a:gd name="connsiteY2" fmla="*/ 0 h 48745"/>
                <a:gd name="connsiteX3" fmla="*/ 14491 w 19928"/>
                <a:gd name="connsiteY3" fmla="*/ 10316 h 48745"/>
                <a:gd name="connsiteX4" fmla="*/ 16119 w 19928"/>
                <a:gd name="connsiteY4" fmla="*/ 14585 h 48745"/>
                <a:gd name="connsiteX5" fmla="*/ 19566 w 19928"/>
                <a:gd name="connsiteY5" fmla="*/ 18579 h 48745"/>
                <a:gd name="connsiteX6" fmla="*/ 11239 w 19928"/>
                <a:gd name="connsiteY6" fmla="*/ 41262 h 48745"/>
                <a:gd name="connsiteX7" fmla="*/ 980 w 19928"/>
                <a:gd name="connsiteY7" fmla="*/ 48669 h 48745"/>
                <a:gd name="connsiteX8" fmla="*/ 3181 w 19928"/>
                <a:gd name="connsiteY8" fmla="*/ 37153 h 48745"/>
                <a:gd name="connsiteX9" fmla="*/ 855 w 19928"/>
                <a:gd name="connsiteY9" fmla="*/ 26317 h 48745"/>
                <a:gd name="connsiteX10" fmla="*/ 7438 w 19928"/>
                <a:gd name="connsiteY10" fmla="*/ 6584 h 48745"/>
                <a:gd name="connsiteX11" fmla="*/ 7421 w 19928"/>
                <a:gd name="connsiteY11" fmla="*/ 6584 h 4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928" h="48745">
                  <a:moveTo>
                    <a:pt x="7421" y="6578"/>
                  </a:moveTo>
                  <a:cubicBezTo>
                    <a:pt x="10576" y="5344"/>
                    <a:pt x="12759" y="3138"/>
                    <a:pt x="14016" y="0"/>
                  </a:cubicBezTo>
                  <a:lnTo>
                    <a:pt x="13999" y="0"/>
                  </a:lnTo>
                  <a:cubicBezTo>
                    <a:pt x="19623" y="5241"/>
                    <a:pt x="19623" y="5241"/>
                    <a:pt x="14491" y="10316"/>
                  </a:cubicBezTo>
                  <a:cubicBezTo>
                    <a:pt x="11422" y="13350"/>
                    <a:pt x="11347" y="13779"/>
                    <a:pt x="16119" y="14585"/>
                  </a:cubicBezTo>
                  <a:cubicBezTo>
                    <a:pt x="18977" y="15071"/>
                    <a:pt x="19354" y="16162"/>
                    <a:pt x="19566" y="18579"/>
                  </a:cubicBezTo>
                  <a:cubicBezTo>
                    <a:pt x="20343" y="27489"/>
                    <a:pt x="20743" y="36073"/>
                    <a:pt x="11239" y="41262"/>
                  </a:cubicBezTo>
                  <a:cubicBezTo>
                    <a:pt x="7633" y="43228"/>
                    <a:pt x="7193" y="49509"/>
                    <a:pt x="980" y="48669"/>
                  </a:cubicBezTo>
                  <a:cubicBezTo>
                    <a:pt x="-1151" y="44377"/>
                    <a:pt x="472" y="40400"/>
                    <a:pt x="3181" y="37153"/>
                  </a:cubicBezTo>
                  <a:cubicBezTo>
                    <a:pt x="7301" y="32210"/>
                    <a:pt x="4124" y="29381"/>
                    <a:pt x="855" y="26317"/>
                  </a:cubicBezTo>
                  <a:cubicBezTo>
                    <a:pt x="3049" y="19739"/>
                    <a:pt x="5244" y="13162"/>
                    <a:pt x="7438" y="6584"/>
                  </a:cubicBezTo>
                  <a:lnTo>
                    <a:pt x="7421" y="6584"/>
                  </a:lnTo>
                  <a:close/>
                </a:path>
              </a:pathLst>
            </a:custGeom>
            <a:grpFill/>
            <a:ln w="5715" cap="flat">
              <a:noFill/>
              <a:prstDash val="solid"/>
              <a:miter/>
            </a:ln>
          </p:spPr>
          <p:txBody>
            <a:bodyPr rtlCol="0" anchor="ctr"/>
            <a:lstStyle/>
            <a:p>
              <a:endParaRPr lang="zh-CN" altLang="en-US"/>
            </a:p>
          </p:txBody>
        </p:sp>
        <p:sp>
          <p:nvSpPr>
            <p:cNvPr id="6615" name="任意多边形: 形状 6614">
              <a:extLst>
                <a:ext uri="{FF2B5EF4-FFF2-40B4-BE49-F238E27FC236}">
                  <a16:creationId xmlns:a16="http://schemas.microsoft.com/office/drawing/2014/main" id="{148145D6-5FC6-0243-4BA4-63D79AA136E9}"/>
                </a:ext>
              </a:extLst>
            </p:cNvPr>
            <p:cNvSpPr/>
            <p:nvPr/>
          </p:nvSpPr>
          <p:spPr>
            <a:xfrm>
              <a:off x="4985129" y="5208633"/>
              <a:ext cx="20728" cy="29998"/>
            </a:xfrm>
            <a:custGeom>
              <a:avLst/>
              <a:gdLst>
                <a:gd name="connsiteX0" fmla="*/ 20728 w 20728"/>
                <a:gd name="connsiteY0" fmla="*/ 3246 h 29998"/>
                <a:gd name="connsiteX1" fmla="*/ 15133 w 20728"/>
                <a:gd name="connsiteY1" fmla="*/ 16494 h 29998"/>
                <a:gd name="connsiteX2" fmla="*/ 8961 w 20728"/>
                <a:gd name="connsiteY2" fmla="*/ 29998 h 29998"/>
                <a:gd name="connsiteX3" fmla="*/ 7264 w 20728"/>
                <a:gd name="connsiteY3" fmla="*/ 26329 h 29998"/>
                <a:gd name="connsiteX4" fmla="*/ 234 w 20728"/>
                <a:gd name="connsiteY4" fmla="*/ 13219 h 29998"/>
                <a:gd name="connsiteX5" fmla="*/ 12533 w 20728"/>
                <a:gd name="connsiteY5" fmla="*/ 6298 h 29998"/>
                <a:gd name="connsiteX6" fmla="*/ 17482 w 20728"/>
                <a:gd name="connsiteY6" fmla="*/ 0 h 29998"/>
                <a:gd name="connsiteX7" fmla="*/ 20728 w 20728"/>
                <a:gd name="connsiteY7" fmla="*/ 3246 h 2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28" h="29998">
                  <a:moveTo>
                    <a:pt x="20728" y="3246"/>
                  </a:moveTo>
                  <a:cubicBezTo>
                    <a:pt x="18322" y="7338"/>
                    <a:pt x="22832" y="13756"/>
                    <a:pt x="15133" y="16494"/>
                  </a:cubicBezTo>
                  <a:cubicBezTo>
                    <a:pt x="9887" y="18362"/>
                    <a:pt x="16008" y="27284"/>
                    <a:pt x="8961" y="29998"/>
                  </a:cubicBezTo>
                  <a:cubicBezTo>
                    <a:pt x="8413" y="28867"/>
                    <a:pt x="7361" y="27632"/>
                    <a:pt x="7264" y="26329"/>
                  </a:cubicBezTo>
                  <a:cubicBezTo>
                    <a:pt x="6864" y="21020"/>
                    <a:pt x="-1491" y="20968"/>
                    <a:pt x="234" y="13219"/>
                  </a:cubicBezTo>
                  <a:cubicBezTo>
                    <a:pt x="2138" y="4658"/>
                    <a:pt x="9436" y="10070"/>
                    <a:pt x="12533" y="6298"/>
                  </a:cubicBezTo>
                  <a:cubicBezTo>
                    <a:pt x="14225" y="4235"/>
                    <a:pt x="15831" y="2097"/>
                    <a:pt x="17482" y="0"/>
                  </a:cubicBezTo>
                  <a:cubicBezTo>
                    <a:pt x="18557" y="1086"/>
                    <a:pt x="19643" y="2166"/>
                    <a:pt x="20728" y="3246"/>
                  </a:cubicBezTo>
                  <a:close/>
                </a:path>
              </a:pathLst>
            </a:custGeom>
            <a:grpFill/>
            <a:ln w="5715" cap="flat">
              <a:noFill/>
              <a:prstDash val="solid"/>
              <a:miter/>
            </a:ln>
          </p:spPr>
          <p:txBody>
            <a:bodyPr rtlCol="0" anchor="ctr"/>
            <a:lstStyle/>
            <a:p>
              <a:endParaRPr lang="zh-CN" altLang="en-US"/>
            </a:p>
          </p:txBody>
        </p:sp>
        <p:sp>
          <p:nvSpPr>
            <p:cNvPr id="6616" name="任意多边形: 形状 6615">
              <a:extLst>
                <a:ext uri="{FF2B5EF4-FFF2-40B4-BE49-F238E27FC236}">
                  <a16:creationId xmlns:a16="http://schemas.microsoft.com/office/drawing/2014/main" id="{11316A1B-D451-3104-B17D-C16CD484440A}"/>
                </a:ext>
              </a:extLst>
            </p:cNvPr>
            <p:cNvSpPr/>
            <p:nvPr/>
          </p:nvSpPr>
          <p:spPr>
            <a:xfrm>
              <a:off x="4956157" y="5185781"/>
              <a:ext cx="16982" cy="21640"/>
            </a:xfrm>
            <a:custGeom>
              <a:avLst/>
              <a:gdLst>
                <a:gd name="connsiteX0" fmla="*/ 6044 w 16982"/>
                <a:gd name="connsiteY0" fmla="*/ 21640 h 21640"/>
                <a:gd name="connsiteX1" fmla="*/ 781 w 16982"/>
                <a:gd name="connsiteY1" fmla="*/ 8193 h 21640"/>
                <a:gd name="connsiteX2" fmla="*/ 1049 w 16982"/>
                <a:gd name="connsiteY2" fmla="*/ 558 h 21640"/>
                <a:gd name="connsiteX3" fmla="*/ 5804 w 16982"/>
                <a:gd name="connsiteY3" fmla="*/ 4335 h 21640"/>
                <a:gd name="connsiteX4" fmla="*/ 16983 w 16982"/>
                <a:gd name="connsiteY4" fmla="*/ 3810 h 21640"/>
                <a:gd name="connsiteX5" fmla="*/ 6044 w 16982"/>
                <a:gd name="connsiteY5" fmla="*/ 21640 h 2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82" h="21640">
                  <a:moveTo>
                    <a:pt x="6044" y="21640"/>
                  </a:moveTo>
                  <a:cubicBezTo>
                    <a:pt x="8930" y="13428"/>
                    <a:pt x="2849" y="11942"/>
                    <a:pt x="781" y="8193"/>
                  </a:cubicBezTo>
                  <a:cubicBezTo>
                    <a:pt x="-328" y="6176"/>
                    <a:pt x="-271" y="1484"/>
                    <a:pt x="1049" y="558"/>
                  </a:cubicBezTo>
                  <a:cubicBezTo>
                    <a:pt x="4427" y="-1808"/>
                    <a:pt x="3175" y="4107"/>
                    <a:pt x="5804" y="4335"/>
                  </a:cubicBezTo>
                  <a:cubicBezTo>
                    <a:pt x="9302" y="4632"/>
                    <a:pt x="12342" y="3"/>
                    <a:pt x="16983" y="3810"/>
                  </a:cubicBezTo>
                  <a:cubicBezTo>
                    <a:pt x="13714" y="9142"/>
                    <a:pt x="10485" y="14405"/>
                    <a:pt x="6044" y="21640"/>
                  </a:cubicBezTo>
                  <a:close/>
                </a:path>
              </a:pathLst>
            </a:custGeom>
            <a:grpFill/>
            <a:ln w="5715" cap="flat">
              <a:noFill/>
              <a:prstDash val="solid"/>
              <a:miter/>
            </a:ln>
          </p:spPr>
          <p:txBody>
            <a:bodyPr rtlCol="0" anchor="ctr"/>
            <a:lstStyle/>
            <a:p>
              <a:endParaRPr lang="zh-CN" altLang="en-US"/>
            </a:p>
          </p:txBody>
        </p:sp>
        <p:sp>
          <p:nvSpPr>
            <p:cNvPr id="6617" name="任意多边形: 形状 6616">
              <a:extLst>
                <a:ext uri="{FF2B5EF4-FFF2-40B4-BE49-F238E27FC236}">
                  <a16:creationId xmlns:a16="http://schemas.microsoft.com/office/drawing/2014/main" id="{152799B1-53E7-B757-706C-54A783F956D6}"/>
                </a:ext>
              </a:extLst>
            </p:cNvPr>
            <p:cNvSpPr/>
            <p:nvPr/>
          </p:nvSpPr>
          <p:spPr>
            <a:xfrm>
              <a:off x="4961308" y="5142659"/>
              <a:ext cx="5041" cy="5187"/>
            </a:xfrm>
            <a:custGeom>
              <a:avLst/>
              <a:gdLst>
                <a:gd name="connsiteX0" fmla="*/ 4356 w 5041"/>
                <a:gd name="connsiteY0" fmla="*/ 2835 h 5187"/>
                <a:gd name="connsiteX1" fmla="*/ 2533 w 5041"/>
                <a:gd name="connsiteY1" fmla="*/ 4995 h 5187"/>
                <a:gd name="connsiteX2" fmla="*/ 207 w 5041"/>
                <a:gd name="connsiteY2" fmla="*/ 2669 h 5187"/>
                <a:gd name="connsiteX3" fmla="*/ 3590 w 5041"/>
                <a:gd name="connsiteY3" fmla="*/ 332 h 5187"/>
                <a:gd name="connsiteX4" fmla="*/ 4356 w 5041"/>
                <a:gd name="connsiteY4" fmla="*/ 2835 h 5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41" h="5187">
                  <a:moveTo>
                    <a:pt x="4356" y="2835"/>
                  </a:moveTo>
                  <a:cubicBezTo>
                    <a:pt x="4293" y="2921"/>
                    <a:pt x="3653" y="4544"/>
                    <a:pt x="2533" y="4995"/>
                  </a:cubicBezTo>
                  <a:cubicBezTo>
                    <a:pt x="813" y="5698"/>
                    <a:pt x="-531" y="4372"/>
                    <a:pt x="207" y="2669"/>
                  </a:cubicBezTo>
                  <a:cubicBezTo>
                    <a:pt x="670" y="1595"/>
                    <a:pt x="2356" y="977"/>
                    <a:pt x="3590" y="332"/>
                  </a:cubicBezTo>
                  <a:cubicBezTo>
                    <a:pt x="5087" y="-451"/>
                    <a:pt x="5567" y="63"/>
                    <a:pt x="4356" y="2835"/>
                  </a:cubicBezTo>
                  <a:close/>
                </a:path>
              </a:pathLst>
            </a:custGeom>
            <a:grpFill/>
            <a:ln w="5715" cap="flat">
              <a:noFill/>
              <a:prstDash val="solid"/>
              <a:miter/>
            </a:ln>
          </p:spPr>
          <p:txBody>
            <a:bodyPr rtlCol="0" anchor="ctr"/>
            <a:lstStyle/>
            <a:p>
              <a:endParaRPr lang="zh-CN" altLang="en-US"/>
            </a:p>
          </p:txBody>
        </p:sp>
        <p:sp>
          <p:nvSpPr>
            <p:cNvPr id="6618" name="任意多边形: 形状 6617">
              <a:extLst>
                <a:ext uri="{FF2B5EF4-FFF2-40B4-BE49-F238E27FC236}">
                  <a16:creationId xmlns:a16="http://schemas.microsoft.com/office/drawing/2014/main" id="{A00B500D-AC64-07FD-8E4A-1AA964DC0965}"/>
                </a:ext>
              </a:extLst>
            </p:cNvPr>
            <p:cNvSpPr/>
            <p:nvPr/>
          </p:nvSpPr>
          <p:spPr>
            <a:xfrm>
              <a:off x="4977250" y="5109907"/>
              <a:ext cx="5564" cy="6560"/>
            </a:xfrm>
            <a:custGeom>
              <a:avLst/>
              <a:gdLst>
                <a:gd name="connsiteX0" fmla="*/ 5553 w 5564"/>
                <a:gd name="connsiteY0" fmla="*/ 0 h 6560"/>
                <a:gd name="connsiteX1" fmla="*/ 2272 w 5564"/>
                <a:gd name="connsiteY1" fmla="*/ 6561 h 6560"/>
                <a:gd name="connsiteX2" fmla="*/ 2290 w 5564"/>
                <a:gd name="connsiteY2" fmla="*/ 6561 h 6560"/>
                <a:gd name="connsiteX3" fmla="*/ 5564 w 5564"/>
                <a:gd name="connsiteY3" fmla="*/ 0 h 6560"/>
                <a:gd name="connsiteX4" fmla="*/ 5553 w 5564"/>
                <a:gd name="connsiteY4" fmla="*/ 0 h 6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64" h="6560">
                  <a:moveTo>
                    <a:pt x="5553" y="0"/>
                  </a:moveTo>
                  <a:cubicBezTo>
                    <a:pt x="4461" y="2189"/>
                    <a:pt x="3364" y="4378"/>
                    <a:pt x="2272" y="6561"/>
                  </a:cubicBezTo>
                  <a:lnTo>
                    <a:pt x="2290" y="6561"/>
                  </a:lnTo>
                  <a:cubicBezTo>
                    <a:pt x="-2688" y="1343"/>
                    <a:pt x="1398" y="652"/>
                    <a:pt x="5564" y="0"/>
                  </a:cubicBezTo>
                  <a:lnTo>
                    <a:pt x="5553" y="0"/>
                  </a:lnTo>
                  <a:close/>
                </a:path>
              </a:pathLst>
            </a:custGeom>
            <a:grpFill/>
            <a:ln w="5715" cap="flat">
              <a:noFill/>
              <a:prstDash val="solid"/>
              <a:miter/>
            </a:ln>
          </p:spPr>
          <p:txBody>
            <a:bodyPr rtlCol="0" anchor="ctr"/>
            <a:lstStyle/>
            <a:p>
              <a:endParaRPr lang="zh-CN" altLang="en-US"/>
            </a:p>
          </p:txBody>
        </p:sp>
        <p:sp>
          <p:nvSpPr>
            <p:cNvPr id="6619" name="任意多边形: 形状 6618">
              <a:extLst>
                <a:ext uri="{FF2B5EF4-FFF2-40B4-BE49-F238E27FC236}">
                  <a16:creationId xmlns:a16="http://schemas.microsoft.com/office/drawing/2014/main" id="{82DA275B-6D31-2FFA-71D9-844997F87A0C}"/>
                </a:ext>
              </a:extLst>
            </p:cNvPr>
            <p:cNvSpPr/>
            <p:nvPr/>
          </p:nvSpPr>
          <p:spPr>
            <a:xfrm>
              <a:off x="4969931" y="5116004"/>
              <a:ext cx="3030" cy="7047"/>
            </a:xfrm>
            <a:custGeom>
              <a:avLst/>
              <a:gdLst>
                <a:gd name="connsiteX0" fmla="*/ 3031 w 3030"/>
                <a:gd name="connsiteY0" fmla="*/ 7047 h 7047"/>
                <a:gd name="connsiteX1" fmla="*/ 316 w 3030"/>
                <a:gd name="connsiteY1" fmla="*/ 3601 h 7047"/>
                <a:gd name="connsiteX2" fmla="*/ 1733 w 3030"/>
                <a:gd name="connsiteY2" fmla="*/ 1 h 7047"/>
                <a:gd name="connsiteX3" fmla="*/ 2853 w 3030"/>
                <a:gd name="connsiteY3" fmla="*/ 2487 h 7047"/>
                <a:gd name="connsiteX4" fmla="*/ 3013 w 3030"/>
                <a:gd name="connsiteY4" fmla="*/ 7047 h 7047"/>
                <a:gd name="connsiteX5" fmla="*/ 3031 w 3030"/>
                <a:gd name="connsiteY5" fmla="*/ 7047 h 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0" h="7047">
                  <a:moveTo>
                    <a:pt x="3031" y="7047"/>
                  </a:moveTo>
                  <a:cubicBezTo>
                    <a:pt x="2099" y="5910"/>
                    <a:pt x="865" y="4898"/>
                    <a:pt x="316" y="3601"/>
                  </a:cubicBezTo>
                  <a:cubicBezTo>
                    <a:pt x="-261" y="2235"/>
                    <a:pt x="-187" y="532"/>
                    <a:pt x="1733" y="1"/>
                  </a:cubicBezTo>
                  <a:cubicBezTo>
                    <a:pt x="1882" y="-39"/>
                    <a:pt x="2722" y="1584"/>
                    <a:pt x="2853" y="2487"/>
                  </a:cubicBezTo>
                  <a:cubicBezTo>
                    <a:pt x="3071" y="3984"/>
                    <a:pt x="2973" y="5527"/>
                    <a:pt x="3013" y="7047"/>
                  </a:cubicBezTo>
                  <a:lnTo>
                    <a:pt x="3031" y="7047"/>
                  </a:lnTo>
                  <a:close/>
                </a:path>
              </a:pathLst>
            </a:custGeom>
            <a:grpFill/>
            <a:ln w="5715" cap="flat">
              <a:noFill/>
              <a:prstDash val="solid"/>
              <a:miter/>
            </a:ln>
          </p:spPr>
          <p:txBody>
            <a:bodyPr rtlCol="0" anchor="ctr"/>
            <a:lstStyle/>
            <a:p>
              <a:endParaRPr lang="zh-CN" altLang="en-US"/>
            </a:p>
          </p:txBody>
        </p:sp>
        <p:sp>
          <p:nvSpPr>
            <p:cNvPr id="6620" name="任意多边形: 形状 6619">
              <a:extLst>
                <a:ext uri="{FF2B5EF4-FFF2-40B4-BE49-F238E27FC236}">
                  <a16:creationId xmlns:a16="http://schemas.microsoft.com/office/drawing/2014/main" id="{D03A7847-88B3-AA43-F486-0BAD39AB1543}"/>
                </a:ext>
              </a:extLst>
            </p:cNvPr>
            <p:cNvSpPr/>
            <p:nvPr/>
          </p:nvSpPr>
          <p:spPr>
            <a:xfrm>
              <a:off x="5012319" y="5203399"/>
              <a:ext cx="4391" cy="5256"/>
            </a:xfrm>
            <a:custGeom>
              <a:avLst/>
              <a:gdLst>
                <a:gd name="connsiteX0" fmla="*/ 2574 w 4391"/>
                <a:gd name="connsiteY0" fmla="*/ 0 h 5256"/>
                <a:gd name="connsiteX1" fmla="*/ 4392 w 4391"/>
                <a:gd name="connsiteY1" fmla="*/ 1183 h 5256"/>
                <a:gd name="connsiteX2" fmla="*/ 1477 w 4391"/>
                <a:gd name="connsiteY2" fmla="*/ 4520 h 5256"/>
                <a:gd name="connsiteX3" fmla="*/ 208 w 4391"/>
                <a:gd name="connsiteY3" fmla="*/ 3629 h 5256"/>
                <a:gd name="connsiteX4" fmla="*/ 2574 w 4391"/>
                <a:gd name="connsiteY4" fmla="*/ 0 h 5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91" h="5256">
                  <a:moveTo>
                    <a:pt x="2574" y="0"/>
                  </a:moveTo>
                  <a:cubicBezTo>
                    <a:pt x="3094" y="343"/>
                    <a:pt x="3746" y="760"/>
                    <a:pt x="4392" y="1183"/>
                  </a:cubicBezTo>
                  <a:cubicBezTo>
                    <a:pt x="3426" y="2303"/>
                    <a:pt x="2557" y="3526"/>
                    <a:pt x="1477" y="4520"/>
                  </a:cubicBezTo>
                  <a:cubicBezTo>
                    <a:pt x="123" y="5766"/>
                    <a:pt x="-300" y="5406"/>
                    <a:pt x="208" y="3629"/>
                  </a:cubicBezTo>
                  <a:cubicBezTo>
                    <a:pt x="631" y="2166"/>
                    <a:pt x="768" y="600"/>
                    <a:pt x="2574" y="0"/>
                  </a:cubicBezTo>
                  <a:close/>
                </a:path>
              </a:pathLst>
            </a:custGeom>
            <a:grpFill/>
            <a:ln w="5715" cap="flat">
              <a:noFill/>
              <a:prstDash val="solid"/>
              <a:miter/>
            </a:ln>
          </p:spPr>
          <p:txBody>
            <a:bodyPr rtlCol="0" anchor="ctr"/>
            <a:lstStyle/>
            <a:p>
              <a:endParaRPr lang="zh-CN" altLang="en-US"/>
            </a:p>
          </p:txBody>
        </p:sp>
        <p:sp>
          <p:nvSpPr>
            <p:cNvPr id="6621" name="任意多边形: 形状 6620">
              <a:extLst>
                <a:ext uri="{FF2B5EF4-FFF2-40B4-BE49-F238E27FC236}">
                  <a16:creationId xmlns:a16="http://schemas.microsoft.com/office/drawing/2014/main" id="{25AE44E7-0227-0843-D09F-3D301B1260BF}"/>
                </a:ext>
              </a:extLst>
            </p:cNvPr>
            <p:cNvSpPr/>
            <p:nvPr/>
          </p:nvSpPr>
          <p:spPr>
            <a:xfrm>
              <a:off x="4972962" y="5220960"/>
              <a:ext cx="5811" cy="7366"/>
            </a:xfrm>
            <a:custGeom>
              <a:avLst/>
              <a:gdLst>
                <a:gd name="connsiteX0" fmla="*/ 3292 w 5811"/>
                <a:gd name="connsiteY0" fmla="*/ 737 h 7366"/>
                <a:gd name="connsiteX1" fmla="*/ 3286 w 5811"/>
                <a:gd name="connsiteY1" fmla="*/ 7367 h 7366"/>
                <a:gd name="connsiteX2" fmla="*/ 0 w 5811"/>
                <a:gd name="connsiteY2" fmla="*/ 772 h 7366"/>
                <a:gd name="connsiteX3" fmla="*/ 3292 w 5811"/>
                <a:gd name="connsiteY3" fmla="*/ 737 h 7366"/>
              </a:gdLst>
              <a:ahLst/>
              <a:cxnLst>
                <a:cxn ang="0">
                  <a:pos x="connsiteX0" y="connsiteY0"/>
                </a:cxn>
                <a:cxn ang="0">
                  <a:pos x="connsiteX1" y="connsiteY1"/>
                </a:cxn>
                <a:cxn ang="0">
                  <a:pos x="connsiteX2" y="connsiteY2"/>
                </a:cxn>
                <a:cxn ang="0">
                  <a:pos x="connsiteX3" y="connsiteY3"/>
                </a:cxn>
              </a:cxnLst>
              <a:rect l="l" t="t" r="r" b="b"/>
              <a:pathLst>
                <a:path w="5811" h="7366">
                  <a:moveTo>
                    <a:pt x="3292" y="737"/>
                  </a:moveTo>
                  <a:cubicBezTo>
                    <a:pt x="6618" y="2949"/>
                    <a:pt x="6686" y="5161"/>
                    <a:pt x="3286" y="7367"/>
                  </a:cubicBezTo>
                  <a:cubicBezTo>
                    <a:pt x="2189" y="5167"/>
                    <a:pt x="1091" y="2972"/>
                    <a:pt x="0" y="772"/>
                  </a:cubicBezTo>
                  <a:cubicBezTo>
                    <a:pt x="1086" y="-246"/>
                    <a:pt x="2189" y="-257"/>
                    <a:pt x="3292" y="737"/>
                  </a:cubicBezTo>
                  <a:close/>
                </a:path>
              </a:pathLst>
            </a:custGeom>
            <a:grpFill/>
            <a:ln w="5715" cap="flat">
              <a:noFill/>
              <a:prstDash val="solid"/>
              <a:miter/>
            </a:ln>
          </p:spPr>
          <p:txBody>
            <a:bodyPr rtlCol="0" anchor="ctr"/>
            <a:lstStyle/>
            <a:p>
              <a:endParaRPr lang="zh-CN" altLang="en-US"/>
            </a:p>
          </p:txBody>
        </p:sp>
        <p:sp>
          <p:nvSpPr>
            <p:cNvPr id="6622" name="任意多边形: 形状 6621">
              <a:extLst>
                <a:ext uri="{FF2B5EF4-FFF2-40B4-BE49-F238E27FC236}">
                  <a16:creationId xmlns:a16="http://schemas.microsoft.com/office/drawing/2014/main" id="{D6048635-4FC3-E3A8-2904-0E8E7BB1F5AC}"/>
                </a:ext>
              </a:extLst>
            </p:cNvPr>
            <p:cNvSpPr/>
            <p:nvPr/>
          </p:nvSpPr>
          <p:spPr>
            <a:xfrm>
              <a:off x="4954096" y="5148460"/>
              <a:ext cx="1560" cy="1811"/>
            </a:xfrm>
            <a:custGeom>
              <a:avLst/>
              <a:gdLst>
                <a:gd name="connsiteX0" fmla="*/ 1138 w 1560"/>
                <a:gd name="connsiteY0" fmla="*/ 1812 h 1811"/>
                <a:gd name="connsiteX1" fmla="*/ 0 w 1560"/>
                <a:gd name="connsiteY1" fmla="*/ 1383 h 1811"/>
                <a:gd name="connsiteX2" fmla="*/ 423 w 1560"/>
                <a:gd name="connsiteY2" fmla="*/ 0 h 1811"/>
                <a:gd name="connsiteX3" fmla="*/ 1561 w 1560"/>
                <a:gd name="connsiteY3" fmla="*/ 429 h 1811"/>
                <a:gd name="connsiteX4" fmla="*/ 1138 w 1560"/>
                <a:gd name="connsiteY4" fmla="*/ 1812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 h="1811">
                  <a:moveTo>
                    <a:pt x="1138" y="1812"/>
                  </a:moveTo>
                  <a:cubicBezTo>
                    <a:pt x="738" y="1669"/>
                    <a:pt x="6" y="1538"/>
                    <a:pt x="0" y="1383"/>
                  </a:cubicBezTo>
                  <a:cubicBezTo>
                    <a:pt x="-11" y="926"/>
                    <a:pt x="263" y="463"/>
                    <a:pt x="423" y="0"/>
                  </a:cubicBezTo>
                  <a:cubicBezTo>
                    <a:pt x="823" y="143"/>
                    <a:pt x="1555" y="275"/>
                    <a:pt x="1561" y="429"/>
                  </a:cubicBezTo>
                  <a:cubicBezTo>
                    <a:pt x="1572" y="880"/>
                    <a:pt x="1298" y="1349"/>
                    <a:pt x="1138" y="1812"/>
                  </a:cubicBezTo>
                  <a:close/>
                </a:path>
              </a:pathLst>
            </a:custGeom>
            <a:grpFill/>
            <a:ln w="5715" cap="flat">
              <a:noFill/>
              <a:prstDash val="solid"/>
              <a:miter/>
            </a:ln>
          </p:spPr>
          <p:txBody>
            <a:bodyPr rtlCol="0" anchor="ctr"/>
            <a:lstStyle/>
            <a:p>
              <a:endParaRPr lang="zh-CN" altLang="en-US"/>
            </a:p>
          </p:txBody>
        </p:sp>
        <p:sp>
          <p:nvSpPr>
            <p:cNvPr id="6623" name="任意多边形: 形状 6622">
              <a:extLst>
                <a:ext uri="{FF2B5EF4-FFF2-40B4-BE49-F238E27FC236}">
                  <a16:creationId xmlns:a16="http://schemas.microsoft.com/office/drawing/2014/main" id="{7AA74482-EFB8-3857-0FBE-E55DA36F7762}"/>
                </a:ext>
              </a:extLst>
            </p:cNvPr>
            <p:cNvSpPr/>
            <p:nvPr/>
          </p:nvSpPr>
          <p:spPr>
            <a:xfrm>
              <a:off x="4960635" y="5155015"/>
              <a:ext cx="1560" cy="1811"/>
            </a:xfrm>
            <a:custGeom>
              <a:avLst/>
              <a:gdLst>
                <a:gd name="connsiteX0" fmla="*/ 429 w 1560"/>
                <a:gd name="connsiteY0" fmla="*/ 0 h 1811"/>
                <a:gd name="connsiteX1" fmla="*/ 1560 w 1560"/>
                <a:gd name="connsiteY1" fmla="*/ 429 h 1811"/>
                <a:gd name="connsiteX2" fmla="*/ 1137 w 1560"/>
                <a:gd name="connsiteY2" fmla="*/ 1811 h 1811"/>
                <a:gd name="connsiteX3" fmla="*/ 0 w 1560"/>
                <a:gd name="connsiteY3" fmla="*/ 1383 h 1811"/>
                <a:gd name="connsiteX4" fmla="*/ 429 w 1560"/>
                <a:gd name="connsiteY4" fmla="*/ 0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0" h="1811">
                  <a:moveTo>
                    <a:pt x="429" y="0"/>
                  </a:moveTo>
                  <a:cubicBezTo>
                    <a:pt x="829" y="143"/>
                    <a:pt x="1555" y="274"/>
                    <a:pt x="1560" y="429"/>
                  </a:cubicBezTo>
                  <a:cubicBezTo>
                    <a:pt x="1572" y="886"/>
                    <a:pt x="1303" y="1349"/>
                    <a:pt x="1137" y="1811"/>
                  </a:cubicBezTo>
                  <a:cubicBezTo>
                    <a:pt x="737" y="1669"/>
                    <a:pt x="6" y="1537"/>
                    <a:pt x="0" y="1383"/>
                  </a:cubicBezTo>
                  <a:cubicBezTo>
                    <a:pt x="-6" y="926"/>
                    <a:pt x="269" y="463"/>
                    <a:pt x="429" y="0"/>
                  </a:cubicBezTo>
                  <a:close/>
                </a:path>
              </a:pathLst>
            </a:custGeom>
            <a:grpFill/>
            <a:ln w="5715" cap="flat">
              <a:noFill/>
              <a:prstDash val="solid"/>
              <a:miter/>
            </a:ln>
          </p:spPr>
          <p:txBody>
            <a:bodyPr rtlCol="0" anchor="ctr"/>
            <a:lstStyle/>
            <a:p>
              <a:endParaRPr lang="zh-CN" altLang="en-US"/>
            </a:p>
          </p:txBody>
        </p:sp>
        <p:sp>
          <p:nvSpPr>
            <p:cNvPr id="6624" name="任意多边形: 形状 6623">
              <a:extLst>
                <a:ext uri="{FF2B5EF4-FFF2-40B4-BE49-F238E27FC236}">
                  <a16:creationId xmlns:a16="http://schemas.microsoft.com/office/drawing/2014/main" id="{CAC0B783-E064-109F-31E6-32A34582A98C}"/>
                </a:ext>
              </a:extLst>
            </p:cNvPr>
            <p:cNvSpPr/>
            <p:nvPr/>
          </p:nvSpPr>
          <p:spPr>
            <a:xfrm>
              <a:off x="5005840" y="5196163"/>
              <a:ext cx="3599" cy="2543"/>
            </a:xfrm>
            <a:custGeom>
              <a:avLst/>
              <a:gdLst>
                <a:gd name="connsiteX0" fmla="*/ 0 w 3599"/>
                <a:gd name="connsiteY0" fmla="*/ 2543 h 2543"/>
                <a:gd name="connsiteX1" fmla="*/ 3229 w 3599"/>
                <a:gd name="connsiteY1" fmla="*/ 177 h 2543"/>
                <a:gd name="connsiteX2" fmla="*/ 6 w 3599"/>
                <a:gd name="connsiteY2" fmla="*/ 2543 h 2543"/>
                <a:gd name="connsiteX3" fmla="*/ 0 w 3599"/>
                <a:gd name="connsiteY3" fmla="*/ 2543 h 2543"/>
              </a:gdLst>
              <a:ahLst/>
              <a:cxnLst>
                <a:cxn ang="0">
                  <a:pos x="connsiteX0" y="connsiteY0"/>
                </a:cxn>
                <a:cxn ang="0">
                  <a:pos x="connsiteX1" y="connsiteY1"/>
                </a:cxn>
                <a:cxn ang="0">
                  <a:pos x="connsiteX2" y="connsiteY2"/>
                </a:cxn>
                <a:cxn ang="0">
                  <a:pos x="connsiteX3" y="connsiteY3"/>
                </a:cxn>
              </a:cxnLst>
              <a:rect l="l" t="t" r="r" b="b"/>
              <a:pathLst>
                <a:path w="3599" h="2543">
                  <a:moveTo>
                    <a:pt x="0" y="2543"/>
                  </a:moveTo>
                  <a:cubicBezTo>
                    <a:pt x="726" y="1126"/>
                    <a:pt x="2926" y="-554"/>
                    <a:pt x="3229" y="177"/>
                  </a:cubicBezTo>
                  <a:cubicBezTo>
                    <a:pt x="4761" y="3898"/>
                    <a:pt x="1126" y="1686"/>
                    <a:pt x="6" y="2543"/>
                  </a:cubicBezTo>
                  <a:lnTo>
                    <a:pt x="0" y="2543"/>
                  </a:lnTo>
                  <a:close/>
                </a:path>
              </a:pathLst>
            </a:custGeom>
            <a:grpFill/>
            <a:ln w="5715" cap="flat">
              <a:noFill/>
              <a:prstDash val="solid"/>
              <a:miter/>
            </a:ln>
          </p:spPr>
          <p:txBody>
            <a:bodyPr rtlCol="0" anchor="ctr"/>
            <a:lstStyle/>
            <a:p>
              <a:endParaRPr lang="zh-CN" altLang="en-US"/>
            </a:p>
          </p:txBody>
        </p:sp>
        <p:sp>
          <p:nvSpPr>
            <p:cNvPr id="6625" name="任意多边形: 形状 6624">
              <a:extLst>
                <a:ext uri="{FF2B5EF4-FFF2-40B4-BE49-F238E27FC236}">
                  <a16:creationId xmlns:a16="http://schemas.microsoft.com/office/drawing/2014/main" id="{3CC510AD-A7A2-A6C2-2A8E-FF742B2FFDDC}"/>
                </a:ext>
              </a:extLst>
            </p:cNvPr>
            <p:cNvSpPr/>
            <p:nvPr/>
          </p:nvSpPr>
          <p:spPr>
            <a:xfrm>
              <a:off x="4938763" y="5167691"/>
              <a:ext cx="1309" cy="1422"/>
            </a:xfrm>
            <a:custGeom>
              <a:avLst/>
              <a:gdLst>
                <a:gd name="connsiteX0" fmla="*/ 1298 w 1309"/>
                <a:gd name="connsiteY0" fmla="*/ 1423 h 1422"/>
                <a:gd name="connsiteX1" fmla="*/ 1 w 1309"/>
                <a:gd name="connsiteY1" fmla="*/ 674 h 1422"/>
                <a:gd name="connsiteX2" fmla="*/ 1309 w 1309"/>
                <a:gd name="connsiteY2" fmla="*/ 1394 h 1422"/>
                <a:gd name="connsiteX3" fmla="*/ 1298 w 1309"/>
                <a:gd name="connsiteY3" fmla="*/ 1423 h 1422"/>
              </a:gdLst>
              <a:ahLst/>
              <a:cxnLst>
                <a:cxn ang="0">
                  <a:pos x="connsiteX0" y="connsiteY0"/>
                </a:cxn>
                <a:cxn ang="0">
                  <a:pos x="connsiteX1" y="connsiteY1"/>
                </a:cxn>
                <a:cxn ang="0">
                  <a:pos x="connsiteX2" y="connsiteY2"/>
                </a:cxn>
                <a:cxn ang="0">
                  <a:pos x="connsiteX3" y="connsiteY3"/>
                </a:cxn>
              </a:cxnLst>
              <a:rect l="l" t="t" r="r" b="b"/>
              <a:pathLst>
                <a:path w="1309" h="1422">
                  <a:moveTo>
                    <a:pt x="1298" y="1423"/>
                  </a:moveTo>
                  <a:cubicBezTo>
                    <a:pt x="847" y="1171"/>
                    <a:pt x="-28" y="828"/>
                    <a:pt x="1" y="674"/>
                  </a:cubicBezTo>
                  <a:cubicBezTo>
                    <a:pt x="235" y="-429"/>
                    <a:pt x="749" y="-172"/>
                    <a:pt x="1309" y="1394"/>
                  </a:cubicBezTo>
                  <a:lnTo>
                    <a:pt x="1298" y="1423"/>
                  </a:lnTo>
                  <a:close/>
                </a:path>
              </a:pathLst>
            </a:custGeom>
            <a:grpFill/>
            <a:ln w="5715" cap="flat">
              <a:noFill/>
              <a:prstDash val="solid"/>
              <a:miter/>
            </a:ln>
          </p:spPr>
          <p:txBody>
            <a:bodyPr rtlCol="0" anchor="ctr"/>
            <a:lstStyle/>
            <a:p>
              <a:endParaRPr lang="zh-CN" altLang="en-US"/>
            </a:p>
          </p:txBody>
        </p:sp>
        <p:sp>
          <p:nvSpPr>
            <p:cNvPr id="6626" name="任意多边形: 形状 6625">
              <a:extLst>
                <a:ext uri="{FF2B5EF4-FFF2-40B4-BE49-F238E27FC236}">
                  <a16:creationId xmlns:a16="http://schemas.microsoft.com/office/drawing/2014/main" id="{A0BB5DF3-690C-2107-2E23-8B8F6C72E072}"/>
                </a:ext>
              </a:extLst>
            </p:cNvPr>
            <p:cNvSpPr/>
            <p:nvPr/>
          </p:nvSpPr>
          <p:spPr>
            <a:xfrm>
              <a:off x="4890735" y="5172389"/>
              <a:ext cx="1292" cy="1395"/>
            </a:xfrm>
            <a:custGeom>
              <a:avLst/>
              <a:gdLst>
                <a:gd name="connsiteX0" fmla="*/ 0 w 1292"/>
                <a:gd name="connsiteY0" fmla="*/ 0 h 1395"/>
                <a:gd name="connsiteX1" fmla="*/ 1291 w 1292"/>
                <a:gd name="connsiteY1" fmla="*/ 731 h 1395"/>
                <a:gd name="connsiteX2" fmla="*/ 0 w 1292"/>
                <a:gd name="connsiteY2" fmla="*/ 0 h 1395"/>
                <a:gd name="connsiteX3" fmla="*/ 0 w 1292"/>
                <a:gd name="connsiteY3" fmla="*/ 0 h 1395"/>
              </a:gdLst>
              <a:ahLst/>
              <a:cxnLst>
                <a:cxn ang="0">
                  <a:pos x="connsiteX0" y="connsiteY0"/>
                </a:cxn>
                <a:cxn ang="0">
                  <a:pos x="connsiteX1" y="connsiteY1"/>
                </a:cxn>
                <a:cxn ang="0">
                  <a:pos x="connsiteX2" y="connsiteY2"/>
                </a:cxn>
                <a:cxn ang="0">
                  <a:pos x="connsiteX3" y="connsiteY3"/>
                </a:cxn>
              </a:cxnLst>
              <a:rect l="l" t="t" r="r" b="b"/>
              <a:pathLst>
                <a:path w="1292" h="1395">
                  <a:moveTo>
                    <a:pt x="0" y="0"/>
                  </a:moveTo>
                  <a:cubicBezTo>
                    <a:pt x="451" y="251"/>
                    <a:pt x="1320" y="589"/>
                    <a:pt x="1291" y="731"/>
                  </a:cubicBezTo>
                  <a:cubicBezTo>
                    <a:pt x="1057" y="1823"/>
                    <a:pt x="549" y="1560"/>
                    <a:pt x="0" y="0"/>
                  </a:cubicBezTo>
                  <a:lnTo>
                    <a:pt x="0" y="0"/>
                  </a:lnTo>
                  <a:close/>
                </a:path>
              </a:pathLst>
            </a:custGeom>
            <a:grpFill/>
            <a:ln w="5715" cap="flat">
              <a:noFill/>
              <a:prstDash val="solid"/>
              <a:miter/>
            </a:ln>
          </p:spPr>
          <p:txBody>
            <a:bodyPr rtlCol="0" anchor="ctr"/>
            <a:lstStyle/>
            <a:p>
              <a:endParaRPr lang="zh-CN" altLang="en-US"/>
            </a:p>
          </p:txBody>
        </p:sp>
        <p:sp>
          <p:nvSpPr>
            <p:cNvPr id="6627" name="任意多边形: 形状 6626">
              <a:extLst>
                <a:ext uri="{FF2B5EF4-FFF2-40B4-BE49-F238E27FC236}">
                  <a16:creationId xmlns:a16="http://schemas.microsoft.com/office/drawing/2014/main" id="{D3D915EF-4C1D-4C7B-4D05-B1E54F4EEE40}"/>
                </a:ext>
              </a:extLst>
            </p:cNvPr>
            <p:cNvSpPr/>
            <p:nvPr/>
          </p:nvSpPr>
          <p:spPr>
            <a:xfrm>
              <a:off x="5887174" y="5659221"/>
              <a:ext cx="1377" cy="1377"/>
            </a:xfrm>
            <a:custGeom>
              <a:avLst/>
              <a:gdLst>
                <a:gd name="connsiteX0" fmla="*/ 0 w 1377"/>
                <a:gd name="connsiteY0" fmla="*/ 0 h 1377"/>
                <a:gd name="connsiteX1" fmla="*/ 1377 w 1377"/>
                <a:gd name="connsiteY1" fmla="*/ 754 h 1377"/>
                <a:gd name="connsiteX2" fmla="*/ 760 w 1377"/>
                <a:gd name="connsiteY2" fmla="*/ 1377 h 1377"/>
              </a:gdLst>
              <a:ahLst/>
              <a:cxnLst>
                <a:cxn ang="0">
                  <a:pos x="connsiteX0" y="connsiteY0"/>
                </a:cxn>
                <a:cxn ang="0">
                  <a:pos x="connsiteX1" y="connsiteY1"/>
                </a:cxn>
                <a:cxn ang="0">
                  <a:pos x="connsiteX2" y="connsiteY2"/>
                </a:cxn>
              </a:cxnLst>
              <a:rect l="l" t="t" r="r" b="b"/>
              <a:pathLst>
                <a:path w="1377" h="1377">
                  <a:moveTo>
                    <a:pt x="0" y="0"/>
                  </a:moveTo>
                  <a:lnTo>
                    <a:pt x="1377" y="754"/>
                  </a:lnTo>
                  <a:lnTo>
                    <a:pt x="760" y="1377"/>
                  </a:lnTo>
                  <a:close/>
                </a:path>
              </a:pathLst>
            </a:custGeom>
            <a:grpFill/>
            <a:ln w="5715" cap="flat">
              <a:noFill/>
              <a:prstDash val="solid"/>
              <a:miter/>
            </a:ln>
          </p:spPr>
          <p:txBody>
            <a:bodyPr rtlCol="0" anchor="ctr"/>
            <a:lstStyle/>
            <a:p>
              <a:endParaRPr lang="zh-CN" altLang="en-US"/>
            </a:p>
          </p:txBody>
        </p:sp>
        <p:sp>
          <p:nvSpPr>
            <p:cNvPr id="6628" name="任意多边形: 形状 6627">
              <a:extLst>
                <a:ext uri="{FF2B5EF4-FFF2-40B4-BE49-F238E27FC236}">
                  <a16:creationId xmlns:a16="http://schemas.microsoft.com/office/drawing/2014/main" id="{33117DB7-2328-0191-58E8-68877B7C91AB}"/>
                </a:ext>
              </a:extLst>
            </p:cNvPr>
            <p:cNvSpPr/>
            <p:nvPr/>
          </p:nvSpPr>
          <p:spPr>
            <a:xfrm>
              <a:off x="5377441" y="4843485"/>
              <a:ext cx="9875" cy="11040"/>
            </a:xfrm>
            <a:custGeom>
              <a:avLst/>
              <a:gdLst>
                <a:gd name="connsiteX0" fmla="*/ 9853 w 9875"/>
                <a:gd name="connsiteY0" fmla="*/ 3223 h 11040"/>
                <a:gd name="connsiteX1" fmla="*/ 0 w 9875"/>
                <a:gd name="connsiteY1" fmla="*/ 9835 h 11040"/>
                <a:gd name="connsiteX2" fmla="*/ 9876 w 9875"/>
                <a:gd name="connsiteY2" fmla="*/ 0 h 11040"/>
                <a:gd name="connsiteX3" fmla="*/ 9853 w 9875"/>
                <a:gd name="connsiteY3" fmla="*/ 3223 h 11040"/>
              </a:gdLst>
              <a:ahLst/>
              <a:cxnLst>
                <a:cxn ang="0">
                  <a:pos x="connsiteX0" y="connsiteY0"/>
                </a:cxn>
                <a:cxn ang="0">
                  <a:pos x="connsiteX1" y="connsiteY1"/>
                </a:cxn>
                <a:cxn ang="0">
                  <a:pos x="connsiteX2" y="connsiteY2"/>
                </a:cxn>
                <a:cxn ang="0">
                  <a:pos x="connsiteX3" y="connsiteY3"/>
                </a:cxn>
              </a:cxnLst>
              <a:rect l="l" t="t" r="r" b="b"/>
              <a:pathLst>
                <a:path w="9875" h="11040">
                  <a:moveTo>
                    <a:pt x="9853" y="3223"/>
                  </a:moveTo>
                  <a:cubicBezTo>
                    <a:pt x="7475" y="6778"/>
                    <a:pt x="7464" y="13870"/>
                    <a:pt x="0" y="9835"/>
                  </a:cubicBezTo>
                  <a:cubicBezTo>
                    <a:pt x="2154" y="5418"/>
                    <a:pt x="5418" y="2103"/>
                    <a:pt x="9876" y="0"/>
                  </a:cubicBezTo>
                  <a:cubicBezTo>
                    <a:pt x="9870" y="1068"/>
                    <a:pt x="9864" y="2149"/>
                    <a:pt x="9853" y="3223"/>
                  </a:cubicBezTo>
                  <a:close/>
                </a:path>
              </a:pathLst>
            </a:custGeom>
            <a:grpFill/>
            <a:ln w="5715" cap="flat">
              <a:noFill/>
              <a:prstDash val="solid"/>
              <a:miter/>
            </a:ln>
          </p:spPr>
          <p:txBody>
            <a:bodyPr rtlCol="0" anchor="ctr"/>
            <a:lstStyle/>
            <a:p>
              <a:endParaRPr lang="zh-CN" altLang="en-US"/>
            </a:p>
          </p:txBody>
        </p:sp>
        <p:sp>
          <p:nvSpPr>
            <p:cNvPr id="6629" name="任意多边形: 形状 6628">
              <a:extLst>
                <a:ext uri="{FF2B5EF4-FFF2-40B4-BE49-F238E27FC236}">
                  <a16:creationId xmlns:a16="http://schemas.microsoft.com/office/drawing/2014/main" id="{86C874BB-FACF-A456-004A-8475086DABDC}"/>
                </a:ext>
              </a:extLst>
            </p:cNvPr>
            <p:cNvSpPr/>
            <p:nvPr/>
          </p:nvSpPr>
          <p:spPr>
            <a:xfrm>
              <a:off x="5397164" y="4830289"/>
              <a:ext cx="3297" cy="3274"/>
            </a:xfrm>
            <a:custGeom>
              <a:avLst/>
              <a:gdLst>
                <a:gd name="connsiteX0" fmla="*/ 3298 w 3297"/>
                <a:gd name="connsiteY0" fmla="*/ 0 h 3274"/>
                <a:gd name="connsiteX1" fmla="*/ 0 w 3297"/>
                <a:gd name="connsiteY1" fmla="*/ 3275 h 3274"/>
                <a:gd name="connsiteX2" fmla="*/ 17 w 3297"/>
                <a:gd name="connsiteY2" fmla="*/ 0 h 3274"/>
                <a:gd name="connsiteX3" fmla="*/ 3298 w 3297"/>
                <a:gd name="connsiteY3" fmla="*/ 0 h 3274"/>
              </a:gdLst>
              <a:ahLst/>
              <a:cxnLst>
                <a:cxn ang="0">
                  <a:pos x="connsiteX0" y="connsiteY0"/>
                </a:cxn>
                <a:cxn ang="0">
                  <a:pos x="connsiteX1" y="connsiteY1"/>
                </a:cxn>
                <a:cxn ang="0">
                  <a:pos x="connsiteX2" y="connsiteY2"/>
                </a:cxn>
                <a:cxn ang="0">
                  <a:pos x="connsiteX3" y="connsiteY3"/>
                </a:cxn>
              </a:cxnLst>
              <a:rect l="l" t="t" r="r" b="b"/>
              <a:pathLst>
                <a:path w="3297" h="3274">
                  <a:moveTo>
                    <a:pt x="3298" y="0"/>
                  </a:moveTo>
                  <a:cubicBezTo>
                    <a:pt x="2200" y="1091"/>
                    <a:pt x="1097" y="2183"/>
                    <a:pt x="0" y="3275"/>
                  </a:cubicBezTo>
                  <a:cubicBezTo>
                    <a:pt x="12" y="2183"/>
                    <a:pt x="17" y="1091"/>
                    <a:pt x="17" y="0"/>
                  </a:cubicBezTo>
                  <a:cubicBezTo>
                    <a:pt x="1109" y="0"/>
                    <a:pt x="2200" y="0"/>
                    <a:pt x="3298" y="0"/>
                  </a:cubicBezTo>
                  <a:close/>
                </a:path>
              </a:pathLst>
            </a:custGeom>
            <a:grpFill/>
            <a:ln w="5715" cap="flat">
              <a:noFill/>
              <a:prstDash val="solid"/>
              <a:miter/>
            </a:ln>
          </p:spPr>
          <p:txBody>
            <a:bodyPr rtlCol="0" anchor="ctr"/>
            <a:lstStyle/>
            <a:p>
              <a:endParaRPr lang="zh-CN" altLang="en-US"/>
            </a:p>
          </p:txBody>
        </p:sp>
        <p:sp>
          <p:nvSpPr>
            <p:cNvPr id="6630" name="任意多边形: 形状 6629">
              <a:extLst>
                <a:ext uri="{FF2B5EF4-FFF2-40B4-BE49-F238E27FC236}">
                  <a16:creationId xmlns:a16="http://schemas.microsoft.com/office/drawing/2014/main" id="{32A0A194-A55A-489C-B2DF-44255B223C2E}"/>
                </a:ext>
              </a:extLst>
            </p:cNvPr>
            <p:cNvSpPr/>
            <p:nvPr/>
          </p:nvSpPr>
          <p:spPr>
            <a:xfrm>
              <a:off x="4712313" y="4830289"/>
              <a:ext cx="43592" cy="29289"/>
            </a:xfrm>
            <a:custGeom>
              <a:avLst/>
              <a:gdLst>
                <a:gd name="connsiteX0" fmla="*/ 37015 w 43592"/>
                <a:gd name="connsiteY0" fmla="*/ 9870 h 29289"/>
                <a:gd name="connsiteX1" fmla="*/ 27808 w 43592"/>
                <a:gd name="connsiteY1" fmla="*/ 15402 h 29289"/>
                <a:gd name="connsiteX2" fmla="*/ 10315 w 43592"/>
                <a:gd name="connsiteY2" fmla="*/ 28592 h 29289"/>
                <a:gd name="connsiteX3" fmla="*/ 62 w 43592"/>
                <a:gd name="connsiteY3" fmla="*/ 22094 h 29289"/>
                <a:gd name="connsiteX4" fmla="*/ 4131 w 43592"/>
                <a:gd name="connsiteY4" fmla="*/ 9853 h 29289"/>
                <a:gd name="connsiteX5" fmla="*/ 9777 w 43592"/>
                <a:gd name="connsiteY5" fmla="*/ 14339 h 29289"/>
                <a:gd name="connsiteX6" fmla="*/ 9640 w 43592"/>
                <a:gd name="connsiteY6" fmla="*/ 22180 h 29289"/>
                <a:gd name="connsiteX7" fmla="*/ 22967 w 43592"/>
                <a:gd name="connsiteY7" fmla="*/ 14625 h 29289"/>
                <a:gd name="connsiteX8" fmla="*/ 43593 w 43592"/>
                <a:gd name="connsiteY8" fmla="*/ 0 h 29289"/>
                <a:gd name="connsiteX9" fmla="*/ 37015 w 43592"/>
                <a:gd name="connsiteY9" fmla="*/ 9870 h 29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592" h="29289">
                  <a:moveTo>
                    <a:pt x="37015" y="9870"/>
                  </a:moveTo>
                  <a:cubicBezTo>
                    <a:pt x="32872" y="9927"/>
                    <a:pt x="29397" y="11573"/>
                    <a:pt x="27808" y="15402"/>
                  </a:cubicBezTo>
                  <a:cubicBezTo>
                    <a:pt x="24516" y="23346"/>
                    <a:pt x="17304" y="25775"/>
                    <a:pt x="10315" y="28592"/>
                  </a:cubicBezTo>
                  <a:cubicBezTo>
                    <a:pt x="4862" y="30792"/>
                    <a:pt x="-647" y="27558"/>
                    <a:pt x="62" y="22094"/>
                  </a:cubicBezTo>
                  <a:cubicBezTo>
                    <a:pt x="605" y="17905"/>
                    <a:pt x="2713" y="13922"/>
                    <a:pt x="4131" y="9853"/>
                  </a:cubicBezTo>
                  <a:cubicBezTo>
                    <a:pt x="5725" y="11630"/>
                    <a:pt x="13109" y="5881"/>
                    <a:pt x="9777" y="14339"/>
                  </a:cubicBezTo>
                  <a:cubicBezTo>
                    <a:pt x="8880" y="16613"/>
                    <a:pt x="9640" y="19534"/>
                    <a:pt x="9640" y="22180"/>
                  </a:cubicBezTo>
                  <a:cubicBezTo>
                    <a:pt x="16858" y="23992"/>
                    <a:pt x="20024" y="19128"/>
                    <a:pt x="22967" y="14625"/>
                  </a:cubicBezTo>
                  <a:cubicBezTo>
                    <a:pt x="27980" y="6967"/>
                    <a:pt x="34872" y="2269"/>
                    <a:pt x="43593" y="0"/>
                  </a:cubicBezTo>
                  <a:cubicBezTo>
                    <a:pt x="41404" y="3292"/>
                    <a:pt x="39210" y="6578"/>
                    <a:pt x="37015" y="9870"/>
                  </a:cubicBezTo>
                  <a:close/>
                </a:path>
              </a:pathLst>
            </a:custGeom>
            <a:grpFill/>
            <a:ln w="5715" cap="flat">
              <a:noFill/>
              <a:prstDash val="solid"/>
              <a:miter/>
            </a:ln>
          </p:spPr>
          <p:txBody>
            <a:bodyPr rtlCol="0" anchor="ctr"/>
            <a:lstStyle/>
            <a:p>
              <a:endParaRPr lang="zh-CN" altLang="en-US"/>
            </a:p>
          </p:txBody>
        </p:sp>
        <p:sp>
          <p:nvSpPr>
            <p:cNvPr id="6631" name="任意多边形: 形状 6630">
              <a:extLst>
                <a:ext uri="{FF2B5EF4-FFF2-40B4-BE49-F238E27FC236}">
                  <a16:creationId xmlns:a16="http://schemas.microsoft.com/office/drawing/2014/main" id="{B47DC15B-B918-7563-4482-0BCCC0CF3A8D}"/>
                </a:ext>
              </a:extLst>
            </p:cNvPr>
            <p:cNvSpPr/>
            <p:nvPr/>
          </p:nvSpPr>
          <p:spPr>
            <a:xfrm>
              <a:off x="4776062" y="4823666"/>
              <a:ext cx="23352" cy="20887"/>
            </a:xfrm>
            <a:custGeom>
              <a:avLst/>
              <a:gdLst>
                <a:gd name="connsiteX0" fmla="*/ 9454 w 23352"/>
                <a:gd name="connsiteY0" fmla="*/ 45 h 20887"/>
                <a:gd name="connsiteX1" fmla="*/ 23353 w 23352"/>
                <a:gd name="connsiteY1" fmla="*/ 17396 h 20887"/>
                <a:gd name="connsiteX2" fmla="*/ 14809 w 23352"/>
                <a:gd name="connsiteY2" fmla="*/ 19745 h 20887"/>
                <a:gd name="connsiteX3" fmla="*/ 3864 w 23352"/>
                <a:gd name="connsiteY3" fmla="*/ 20887 h 20887"/>
                <a:gd name="connsiteX4" fmla="*/ 401 w 23352"/>
                <a:gd name="connsiteY4" fmla="*/ 2125 h 20887"/>
                <a:gd name="connsiteX5" fmla="*/ 9431 w 23352"/>
                <a:gd name="connsiteY5" fmla="*/ 50 h 20887"/>
                <a:gd name="connsiteX6" fmla="*/ 9454 w 23352"/>
                <a:gd name="connsiteY6" fmla="*/ 50 h 20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52" h="20887">
                  <a:moveTo>
                    <a:pt x="9454" y="45"/>
                  </a:moveTo>
                  <a:cubicBezTo>
                    <a:pt x="6448" y="14252"/>
                    <a:pt x="6448" y="14252"/>
                    <a:pt x="23353" y="17396"/>
                  </a:cubicBezTo>
                  <a:cubicBezTo>
                    <a:pt x="21352" y="21368"/>
                    <a:pt x="17689" y="19276"/>
                    <a:pt x="14809" y="19745"/>
                  </a:cubicBezTo>
                  <a:cubicBezTo>
                    <a:pt x="11603" y="20264"/>
                    <a:pt x="8339" y="20436"/>
                    <a:pt x="3864" y="20887"/>
                  </a:cubicBezTo>
                  <a:cubicBezTo>
                    <a:pt x="4465" y="14247"/>
                    <a:pt x="-1582" y="8783"/>
                    <a:pt x="401" y="2125"/>
                  </a:cubicBezTo>
                  <a:cubicBezTo>
                    <a:pt x="1270" y="-784"/>
                    <a:pt x="6208" y="187"/>
                    <a:pt x="9431" y="50"/>
                  </a:cubicBezTo>
                  <a:lnTo>
                    <a:pt x="9454" y="50"/>
                  </a:lnTo>
                  <a:close/>
                </a:path>
              </a:pathLst>
            </a:custGeom>
            <a:grpFill/>
            <a:ln w="5715" cap="flat">
              <a:noFill/>
              <a:prstDash val="solid"/>
              <a:miter/>
            </a:ln>
          </p:spPr>
          <p:txBody>
            <a:bodyPr rtlCol="0" anchor="ctr"/>
            <a:lstStyle/>
            <a:p>
              <a:endParaRPr lang="zh-CN" altLang="en-US"/>
            </a:p>
          </p:txBody>
        </p:sp>
        <p:sp>
          <p:nvSpPr>
            <p:cNvPr id="6632" name="任意多边形: 形状 6631">
              <a:extLst>
                <a:ext uri="{FF2B5EF4-FFF2-40B4-BE49-F238E27FC236}">
                  <a16:creationId xmlns:a16="http://schemas.microsoft.com/office/drawing/2014/main" id="{801C9C80-4881-C590-392B-65A7C707C26B}"/>
                </a:ext>
              </a:extLst>
            </p:cNvPr>
            <p:cNvSpPr/>
            <p:nvPr/>
          </p:nvSpPr>
          <p:spPr>
            <a:xfrm>
              <a:off x="4808479" y="4786849"/>
              <a:ext cx="3881" cy="14481"/>
            </a:xfrm>
            <a:custGeom>
              <a:avLst/>
              <a:gdLst>
                <a:gd name="connsiteX0" fmla="*/ 0 w 3881"/>
                <a:gd name="connsiteY0" fmla="*/ 14482 h 14481"/>
                <a:gd name="connsiteX1" fmla="*/ 3543 w 3881"/>
                <a:gd name="connsiteY1" fmla="*/ 0 h 14481"/>
                <a:gd name="connsiteX2" fmla="*/ 0 w 3881"/>
                <a:gd name="connsiteY2" fmla="*/ 14482 h 14481"/>
              </a:gdLst>
              <a:ahLst/>
              <a:cxnLst>
                <a:cxn ang="0">
                  <a:pos x="connsiteX0" y="connsiteY0"/>
                </a:cxn>
                <a:cxn ang="0">
                  <a:pos x="connsiteX1" y="connsiteY1"/>
                </a:cxn>
                <a:cxn ang="0">
                  <a:pos x="connsiteX2" y="connsiteY2"/>
                </a:cxn>
              </a:cxnLst>
              <a:rect l="l" t="t" r="r" b="b"/>
              <a:pathLst>
                <a:path w="3881" h="14481">
                  <a:moveTo>
                    <a:pt x="0" y="14482"/>
                  </a:moveTo>
                  <a:cubicBezTo>
                    <a:pt x="303" y="9847"/>
                    <a:pt x="-772" y="5561"/>
                    <a:pt x="3543" y="0"/>
                  </a:cubicBezTo>
                  <a:cubicBezTo>
                    <a:pt x="4520" y="6732"/>
                    <a:pt x="3395" y="10533"/>
                    <a:pt x="0" y="14482"/>
                  </a:cubicBezTo>
                  <a:close/>
                </a:path>
              </a:pathLst>
            </a:custGeom>
            <a:grpFill/>
            <a:ln w="5715" cap="flat">
              <a:noFill/>
              <a:prstDash val="solid"/>
              <a:miter/>
            </a:ln>
          </p:spPr>
          <p:txBody>
            <a:bodyPr rtlCol="0" anchor="ctr"/>
            <a:lstStyle/>
            <a:p>
              <a:endParaRPr lang="zh-CN" altLang="en-US"/>
            </a:p>
          </p:txBody>
        </p:sp>
        <p:sp>
          <p:nvSpPr>
            <p:cNvPr id="6633" name="任意多边形: 形状 6632">
              <a:extLst>
                <a:ext uri="{FF2B5EF4-FFF2-40B4-BE49-F238E27FC236}">
                  <a16:creationId xmlns:a16="http://schemas.microsoft.com/office/drawing/2014/main" id="{FD1C0082-B8BC-30C5-94CF-B392C3E7C19D}"/>
                </a:ext>
              </a:extLst>
            </p:cNvPr>
            <p:cNvSpPr/>
            <p:nvPr/>
          </p:nvSpPr>
          <p:spPr>
            <a:xfrm>
              <a:off x="4780439" y="4810430"/>
              <a:ext cx="5034" cy="5186"/>
            </a:xfrm>
            <a:custGeom>
              <a:avLst/>
              <a:gdLst>
                <a:gd name="connsiteX0" fmla="*/ 4334 w 5034"/>
                <a:gd name="connsiteY0" fmla="*/ 2852 h 5186"/>
                <a:gd name="connsiteX1" fmla="*/ 2528 w 5034"/>
                <a:gd name="connsiteY1" fmla="*/ 4995 h 5186"/>
                <a:gd name="connsiteX2" fmla="*/ 208 w 5034"/>
                <a:gd name="connsiteY2" fmla="*/ 2669 h 5186"/>
                <a:gd name="connsiteX3" fmla="*/ 3591 w 5034"/>
                <a:gd name="connsiteY3" fmla="*/ 331 h 5186"/>
                <a:gd name="connsiteX4" fmla="*/ 4334 w 5034"/>
                <a:gd name="connsiteY4" fmla="*/ 2852 h 5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4" h="5186">
                  <a:moveTo>
                    <a:pt x="4334" y="2852"/>
                  </a:moveTo>
                  <a:cubicBezTo>
                    <a:pt x="4282" y="2914"/>
                    <a:pt x="3642" y="4537"/>
                    <a:pt x="2528" y="4995"/>
                  </a:cubicBezTo>
                  <a:cubicBezTo>
                    <a:pt x="802" y="5698"/>
                    <a:pt x="-530" y="4366"/>
                    <a:pt x="208" y="2669"/>
                  </a:cubicBezTo>
                  <a:cubicBezTo>
                    <a:pt x="671" y="1594"/>
                    <a:pt x="2356" y="977"/>
                    <a:pt x="3591" y="331"/>
                  </a:cubicBezTo>
                  <a:cubicBezTo>
                    <a:pt x="5088" y="-452"/>
                    <a:pt x="5563" y="63"/>
                    <a:pt x="4334" y="2852"/>
                  </a:cubicBezTo>
                  <a:close/>
                </a:path>
              </a:pathLst>
            </a:custGeom>
            <a:grpFill/>
            <a:ln w="5715" cap="flat">
              <a:noFill/>
              <a:prstDash val="solid"/>
              <a:miter/>
            </a:ln>
          </p:spPr>
          <p:txBody>
            <a:bodyPr rtlCol="0" anchor="ctr"/>
            <a:lstStyle/>
            <a:p>
              <a:endParaRPr lang="zh-CN" altLang="en-US"/>
            </a:p>
          </p:txBody>
        </p:sp>
        <p:sp>
          <p:nvSpPr>
            <p:cNvPr id="6634" name="任意多边形: 形状 6633">
              <a:extLst>
                <a:ext uri="{FF2B5EF4-FFF2-40B4-BE49-F238E27FC236}">
                  <a16:creationId xmlns:a16="http://schemas.microsoft.com/office/drawing/2014/main" id="{7CA41CF2-E944-610D-CBD0-F9231CBBED50}"/>
                </a:ext>
              </a:extLst>
            </p:cNvPr>
            <p:cNvSpPr/>
            <p:nvPr/>
          </p:nvSpPr>
          <p:spPr>
            <a:xfrm>
              <a:off x="4788790" y="4804972"/>
              <a:ext cx="6577" cy="5583"/>
            </a:xfrm>
            <a:custGeom>
              <a:avLst/>
              <a:gdLst>
                <a:gd name="connsiteX0" fmla="*/ 0 w 6577"/>
                <a:gd name="connsiteY0" fmla="*/ 2292 h 5583"/>
                <a:gd name="connsiteX1" fmla="*/ 6578 w 6577"/>
                <a:gd name="connsiteY1" fmla="*/ 5583 h 5583"/>
                <a:gd name="connsiteX2" fmla="*/ 0 w 6577"/>
                <a:gd name="connsiteY2" fmla="*/ 2292 h 5583"/>
              </a:gdLst>
              <a:ahLst/>
              <a:cxnLst>
                <a:cxn ang="0">
                  <a:pos x="connsiteX0" y="connsiteY0"/>
                </a:cxn>
                <a:cxn ang="0">
                  <a:pos x="connsiteX1" y="connsiteY1"/>
                </a:cxn>
                <a:cxn ang="0">
                  <a:pos x="connsiteX2" y="connsiteY2"/>
                </a:cxn>
              </a:cxnLst>
              <a:rect l="l" t="t" r="r" b="b"/>
              <a:pathLst>
                <a:path w="6577" h="5583">
                  <a:moveTo>
                    <a:pt x="0" y="2292"/>
                  </a:moveTo>
                  <a:cubicBezTo>
                    <a:pt x="5235" y="-2697"/>
                    <a:pt x="5921" y="1412"/>
                    <a:pt x="6578" y="5583"/>
                  </a:cubicBezTo>
                  <a:cubicBezTo>
                    <a:pt x="4389" y="4486"/>
                    <a:pt x="2195" y="3389"/>
                    <a:pt x="0" y="2292"/>
                  </a:cubicBezTo>
                  <a:close/>
                </a:path>
              </a:pathLst>
            </a:custGeom>
            <a:grpFill/>
            <a:ln w="5715" cap="flat">
              <a:noFill/>
              <a:prstDash val="solid"/>
              <a:miter/>
            </a:ln>
          </p:spPr>
          <p:txBody>
            <a:bodyPr rtlCol="0" anchor="ctr"/>
            <a:lstStyle/>
            <a:p>
              <a:endParaRPr lang="zh-CN" altLang="en-US"/>
            </a:p>
          </p:txBody>
        </p:sp>
        <p:sp>
          <p:nvSpPr>
            <p:cNvPr id="6635" name="任意多边形: 形状 6634">
              <a:extLst>
                <a:ext uri="{FF2B5EF4-FFF2-40B4-BE49-F238E27FC236}">
                  <a16:creationId xmlns:a16="http://schemas.microsoft.com/office/drawing/2014/main" id="{A6AE4519-82D8-0D4B-1F62-0A5A6409A9B8}"/>
                </a:ext>
              </a:extLst>
            </p:cNvPr>
            <p:cNvSpPr/>
            <p:nvPr/>
          </p:nvSpPr>
          <p:spPr>
            <a:xfrm>
              <a:off x="4844706" y="4754697"/>
              <a:ext cx="3309" cy="6520"/>
            </a:xfrm>
            <a:custGeom>
              <a:avLst/>
              <a:gdLst>
                <a:gd name="connsiteX0" fmla="*/ 0 w 3309"/>
                <a:gd name="connsiteY0" fmla="*/ 0 h 6520"/>
                <a:gd name="connsiteX1" fmla="*/ 3309 w 3309"/>
                <a:gd name="connsiteY1" fmla="*/ 6521 h 6520"/>
                <a:gd name="connsiteX2" fmla="*/ 0 w 3309"/>
                <a:gd name="connsiteY2" fmla="*/ 0 h 6520"/>
              </a:gdLst>
              <a:ahLst/>
              <a:cxnLst>
                <a:cxn ang="0">
                  <a:pos x="connsiteX0" y="connsiteY0"/>
                </a:cxn>
                <a:cxn ang="0">
                  <a:pos x="connsiteX1" y="connsiteY1"/>
                </a:cxn>
                <a:cxn ang="0">
                  <a:pos x="connsiteX2" y="connsiteY2"/>
                </a:cxn>
              </a:cxnLst>
              <a:rect l="l" t="t" r="r" b="b"/>
              <a:pathLst>
                <a:path w="3309" h="6520">
                  <a:moveTo>
                    <a:pt x="0" y="0"/>
                  </a:moveTo>
                  <a:cubicBezTo>
                    <a:pt x="2680" y="1372"/>
                    <a:pt x="3200" y="3840"/>
                    <a:pt x="3309" y="6521"/>
                  </a:cubicBezTo>
                  <a:cubicBezTo>
                    <a:pt x="680" y="5126"/>
                    <a:pt x="91" y="2692"/>
                    <a:pt x="0" y="0"/>
                  </a:cubicBezTo>
                  <a:close/>
                </a:path>
              </a:pathLst>
            </a:custGeom>
            <a:grpFill/>
            <a:ln w="5715" cap="flat">
              <a:noFill/>
              <a:prstDash val="solid"/>
              <a:miter/>
            </a:ln>
          </p:spPr>
          <p:txBody>
            <a:bodyPr rtlCol="0" anchor="ctr"/>
            <a:lstStyle/>
            <a:p>
              <a:endParaRPr lang="zh-CN" altLang="en-US"/>
            </a:p>
          </p:txBody>
        </p:sp>
        <p:sp>
          <p:nvSpPr>
            <p:cNvPr id="6636" name="任意多边形: 形状 6635">
              <a:extLst>
                <a:ext uri="{FF2B5EF4-FFF2-40B4-BE49-F238E27FC236}">
                  <a16:creationId xmlns:a16="http://schemas.microsoft.com/office/drawing/2014/main" id="{A3F75F7D-ECBE-F203-79B9-BFE8FE2227D0}"/>
                </a:ext>
              </a:extLst>
            </p:cNvPr>
            <p:cNvSpPr/>
            <p:nvPr/>
          </p:nvSpPr>
          <p:spPr>
            <a:xfrm>
              <a:off x="4787442" y="4856606"/>
              <a:ext cx="1348" cy="1360"/>
            </a:xfrm>
            <a:custGeom>
              <a:avLst/>
              <a:gdLst>
                <a:gd name="connsiteX0" fmla="*/ 1349 w 1348"/>
                <a:gd name="connsiteY0" fmla="*/ 0 h 1360"/>
                <a:gd name="connsiteX1" fmla="*/ 606 w 1348"/>
                <a:gd name="connsiteY1" fmla="*/ 1360 h 1360"/>
                <a:gd name="connsiteX2" fmla="*/ 0 w 1348"/>
                <a:gd name="connsiteY2" fmla="*/ 754 h 1360"/>
              </a:gdLst>
              <a:ahLst/>
              <a:cxnLst>
                <a:cxn ang="0">
                  <a:pos x="connsiteX0" y="connsiteY0"/>
                </a:cxn>
                <a:cxn ang="0">
                  <a:pos x="connsiteX1" y="connsiteY1"/>
                </a:cxn>
                <a:cxn ang="0">
                  <a:pos x="connsiteX2" y="connsiteY2"/>
                </a:cxn>
              </a:cxnLst>
              <a:rect l="l" t="t" r="r" b="b"/>
              <a:pathLst>
                <a:path w="1348" h="1360">
                  <a:moveTo>
                    <a:pt x="1349" y="0"/>
                  </a:moveTo>
                  <a:lnTo>
                    <a:pt x="606" y="1360"/>
                  </a:lnTo>
                  <a:lnTo>
                    <a:pt x="0" y="754"/>
                  </a:lnTo>
                  <a:close/>
                </a:path>
              </a:pathLst>
            </a:custGeom>
            <a:grpFill/>
            <a:ln w="5715" cap="flat">
              <a:noFill/>
              <a:prstDash val="solid"/>
              <a:miter/>
            </a:ln>
          </p:spPr>
          <p:txBody>
            <a:bodyPr rtlCol="0" anchor="ctr"/>
            <a:lstStyle/>
            <a:p>
              <a:endParaRPr lang="zh-CN" altLang="en-US"/>
            </a:p>
          </p:txBody>
        </p:sp>
        <p:sp>
          <p:nvSpPr>
            <p:cNvPr id="6637" name="任意多边形: 形状 6636">
              <a:extLst>
                <a:ext uri="{FF2B5EF4-FFF2-40B4-BE49-F238E27FC236}">
                  <a16:creationId xmlns:a16="http://schemas.microsoft.com/office/drawing/2014/main" id="{32BDE59C-D3E5-4FED-F73C-F676ABB7FF6D}"/>
                </a:ext>
              </a:extLst>
            </p:cNvPr>
            <p:cNvSpPr/>
            <p:nvPr/>
          </p:nvSpPr>
          <p:spPr>
            <a:xfrm>
              <a:off x="4788790" y="4855252"/>
              <a:ext cx="1360" cy="1354"/>
            </a:xfrm>
            <a:custGeom>
              <a:avLst/>
              <a:gdLst>
                <a:gd name="connsiteX0" fmla="*/ 0 w 1360"/>
                <a:gd name="connsiteY0" fmla="*/ 1354 h 1354"/>
                <a:gd name="connsiteX1" fmla="*/ 760 w 1360"/>
                <a:gd name="connsiteY1" fmla="*/ 0 h 1354"/>
                <a:gd name="connsiteX2" fmla="*/ 1360 w 1360"/>
                <a:gd name="connsiteY2" fmla="*/ 611 h 1354"/>
              </a:gdLst>
              <a:ahLst/>
              <a:cxnLst>
                <a:cxn ang="0">
                  <a:pos x="connsiteX0" y="connsiteY0"/>
                </a:cxn>
                <a:cxn ang="0">
                  <a:pos x="connsiteX1" y="connsiteY1"/>
                </a:cxn>
                <a:cxn ang="0">
                  <a:pos x="connsiteX2" y="connsiteY2"/>
                </a:cxn>
              </a:cxnLst>
              <a:rect l="l" t="t" r="r" b="b"/>
              <a:pathLst>
                <a:path w="1360" h="1354">
                  <a:moveTo>
                    <a:pt x="0" y="1354"/>
                  </a:moveTo>
                  <a:lnTo>
                    <a:pt x="760" y="0"/>
                  </a:lnTo>
                  <a:lnTo>
                    <a:pt x="1360" y="611"/>
                  </a:lnTo>
                  <a:close/>
                </a:path>
              </a:pathLst>
            </a:custGeom>
            <a:grpFill/>
            <a:ln w="5715" cap="flat">
              <a:noFill/>
              <a:prstDash val="solid"/>
              <a:miter/>
            </a:ln>
          </p:spPr>
          <p:txBody>
            <a:bodyPr rtlCol="0" anchor="ctr"/>
            <a:lstStyle/>
            <a:p>
              <a:endParaRPr lang="zh-CN" altLang="en-US"/>
            </a:p>
          </p:txBody>
        </p:sp>
        <p:sp>
          <p:nvSpPr>
            <p:cNvPr id="6638" name="任意多边形: 形状 6637">
              <a:extLst>
                <a:ext uri="{FF2B5EF4-FFF2-40B4-BE49-F238E27FC236}">
                  <a16:creationId xmlns:a16="http://schemas.microsoft.com/office/drawing/2014/main" id="{EBE0D147-0D9C-2439-6933-B1F9A68AE274}"/>
                </a:ext>
              </a:extLst>
            </p:cNvPr>
            <p:cNvSpPr/>
            <p:nvPr/>
          </p:nvSpPr>
          <p:spPr>
            <a:xfrm>
              <a:off x="4785504" y="4807263"/>
              <a:ext cx="3286" cy="3291"/>
            </a:xfrm>
            <a:custGeom>
              <a:avLst/>
              <a:gdLst>
                <a:gd name="connsiteX0" fmla="*/ 3286 w 3286"/>
                <a:gd name="connsiteY0" fmla="*/ 0 h 3291"/>
                <a:gd name="connsiteX1" fmla="*/ 0 w 3286"/>
                <a:gd name="connsiteY1" fmla="*/ 3292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2" y="2194"/>
                    <a:pt x="0" y="3292"/>
                  </a:cubicBezTo>
                  <a:cubicBezTo>
                    <a:pt x="1097" y="2194"/>
                    <a:pt x="2195" y="1097"/>
                    <a:pt x="3286" y="0"/>
                  </a:cubicBezTo>
                  <a:close/>
                </a:path>
              </a:pathLst>
            </a:custGeom>
            <a:grpFill/>
            <a:ln w="5715" cap="flat">
              <a:noFill/>
              <a:prstDash val="solid"/>
              <a:miter/>
            </a:ln>
          </p:spPr>
          <p:txBody>
            <a:bodyPr rtlCol="0" anchor="ctr"/>
            <a:lstStyle/>
            <a:p>
              <a:endParaRPr lang="zh-CN" altLang="en-US"/>
            </a:p>
          </p:txBody>
        </p:sp>
        <p:sp>
          <p:nvSpPr>
            <p:cNvPr id="6639" name="任意多边形: 形状 6638">
              <a:extLst>
                <a:ext uri="{FF2B5EF4-FFF2-40B4-BE49-F238E27FC236}">
                  <a16:creationId xmlns:a16="http://schemas.microsoft.com/office/drawing/2014/main" id="{7C6905F1-E665-D687-1303-ADDFF580C46D}"/>
                </a:ext>
              </a:extLst>
            </p:cNvPr>
            <p:cNvSpPr/>
            <p:nvPr/>
          </p:nvSpPr>
          <p:spPr>
            <a:xfrm>
              <a:off x="4838122" y="473490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6640" name="任意多边形: 形状 6639">
              <a:extLst>
                <a:ext uri="{FF2B5EF4-FFF2-40B4-BE49-F238E27FC236}">
                  <a16:creationId xmlns:a16="http://schemas.microsoft.com/office/drawing/2014/main" id="{8AB74F71-AC4A-A267-6EA7-42F5FB75E26A}"/>
                </a:ext>
              </a:extLst>
            </p:cNvPr>
            <p:cNvSpPr/>
            <p:nvPr/>
          </p:nvSpPr>
          <p:spPr>
            <a:xfrm>
              <a:off x="4831910" y="4673621"/>
              <a:ext cx="4244" cy="6123"/>
            </a:xfrm>
            <a:custGeom>
              <a:avLst/>
              <a:gdLst>
                <a:gd name="connsiteX0" fmla="*/ 989 w 4244"/>
                <a:gd name="connsiteY0" fmla="*/ 6123 h 6123"/>
                <a:gd name="connsiteX1" fmla="*/ 0 w 4244"/>
                <a:gd name="connsiteY1" fmla="*/ 3203 h 6123"/>
                <a:gd name="connsiteX2" fmla="*/ 2898 w 4244"/>
                <a:gd name="connsiteY2" fmla="*/ 8 h 6123"/>
                <a:gd name="connsiteX3" fmla="*/ 3949 w 4244"/>
                <a:gd name="connsiteY3" fmla="*/ 2586 h 6123"/>
                <a:gd name="connsiteX4" fmla="*/ 989 w 4244"/>
                <a:gd name="connsiteY4" fmla="*/ 6123 h 6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4" h="6123">
                  <a:moveTo>
                    <a:pt x="989" y="6123"/>
                  </a:moveTo>
                  <a:cubicBezTo>
                    <a:pt x="640" y="5152"/>
                    <a:pt x="-17" y="4175"/>
                    <a:pt x="0" y="3203"/>
                  </a:cubicBezTo>
                  <a:cubicBezTo>
                    <a:pt x="35" y="1454"/>
                    <a:pt x="903" y="-129"/>
                    <a:pt x="2898" y="8"/>
                  </a:cubicBezTo>
                  <a:cubicBezTo>
                    <a:pt x="4229" y="100"/>
                    <a:pt x="4561" y="1317"/>
                    <a:pt x="3949" y="2586"/>
                  </a:cubicBezTo>
                  <a:cubicBezTo>
                    <a:pt x="3258" y="4009"/>
                    <a:pt x="2955" y="5763"/>
                    <a:pt x="989" y="6123"/>
                  </a:cubicBezTo>
                  <a:close/>
                </a:path>
              </a:pathLst>
            </a:custGeom>
            <a:grpFill/>
            <a:ln w="5715" cap="flat">
              <a:noFill/>
              <a:prstDash val="solid"/>
              <a:miter/>
            </a:ln>
          </p:spPr>
          <p:txBody>
            <a:bodyPr rtlCol="0" anchor="ctr"/>
            <a:lstStyle/>
            <a:p>
              <a:endParaRPr lang="zh-CN" altLang="en-US"/>
            </a:p>
          </p:txBody>
        </p:sp>
        <p:sp>
          <p:nvSpPr>
            <p:cNvPr id="6641" name="任意多边形: 形状 6640">
              <a:extLst>
                <a:ext uri="{FF2B5EF4-FFF2-40B4-BE49-F238E27FC236}">
                  <a16:creationId xmlns:a16="http://schemas.microsoft.com/office/drawing/2014/main" id="{7A15A812-905C-C031-7E3B-01A70BB18C04}"/>
                </a:ext>
              </a:extLst>
            </p:cNvPr>
            <p:cNvSpPr/>
            <p:nvPr/>
          </p:nvSpPr>
          <p:spPr>
            <a:xfrm>
              <a:off x="4838122" y="4678967"/>
              <a:ext cx="3297" cy="6589"/>
            </a:xfrm>
            <a:custGeom>
              <a:avLst/>
              <a:gdLst>
                <a:gd name="connsiteX0" fmla="*/ 3298 w 3297"/>
                <a:gd name="connsiteY0" fmla="*/ 0 h 6589"/>
                <a:gd name="connsiteX1" fmla="*/ 0 w 3297"/>
                <a:gd name="connsiteY1" fmla="*/ 6589 h 6589"/>
                <a:gd name="connsiteX2" fmla="*/ 3298 w 3297"/>
                <a:gd name="connsiteY2" fmla="*/ 0 h 6589"/>
              </a:gdLst>
              <a:ahLst/>
              <a:cxnLst>
                <a:cxn ang="0">
                  <a:pos x="connsiteX0" y="connsiteY0"/>
                </a:cxn>
                <a:cxn ang="0">
                  <a:pos x="connsiteX1" y="connsiteY1"/>
                </a:cxn>
                <a:cxn ang="0">
                  <a:pos x="connsiteX2" y="connsiteY2"/>
                </a:cxn>
              </a:cxnLst>
              <a:rect l="l" t="t" r="r" b="b"/>
              <a:pathLst>
                <a:path w="3297" h="6589">
                  <a:moveTo>
                    <a:pt x="3298" y="0"/>
                  </a:moveTo>
                  <a:cubicBezTo>
                    <a:pt x="3218" y="2709"/>
                    <a:pt x="2646" y="5172"/>
                    <a:pt x="0" y="6589"/>
                  </a:cubicBezTo>
                  <a:cubicBezTo>
                    <a:pt x="74" y="3881"/>
                    <a:pt x="652" y="1423"/>
                    <a:pt x="3298" y="0"/>
                  </a:cubicBezTo>
                  <a:close/>
                </a:path>
              </a:pathLst>
            </a:custGeom>
            <a:grpFill/>
            <a:ln w="5715" cap="flat">
              <a:noFill/>
              <a:prstDash val="solid"/>
              <a:miter/>
            </a:ln>
          </p:spPr>
          <p:txBody>
            <a:bodyPr rtlCol="0" anchor="ctr"/>
            <a:lstStyle/>
            <a:p>
              <a:endParaRPr lang="zh-CN" altLang="en-US"/>
            </a:p>
          </p:txBody>
        </p:sp>
        <p:sp>
          <p:nvSpPr>
            <p:cNvPr id="6642" name="任意多边形: 形状 6641">
              <a:extLst>
                <a:ext uri="{FF2B5EF4-FFF2-40B4-BE49-F238E27FC236}">
                  <a16:creationId xmlns:a16="http://schemas.microsoft.com/office/drawing/2014/main" id="{BFAC48A4-8071-73E0-C886-B5823B34804C}"/>
                </a:ext>
              </a:extLst>
            </p:cNvPr>
            <p:cNvSpPr/>
            <p:nvPr/>
          </p:nvSpPr>
          <p:spPr>
            <a:xfrm>
              <a:off x="4815102" y="4720372"/>
              <a:ext cx="1365" cy="1365"/>
            </a:xfrm>
            <a:custGeom>
              <a:avLst/>
              <a:gdLst>
                <a:gd name="connsiteX0" fmla="*/ 0 w 1365"/>
                <a:gd name="connsiteY0" fmla="*/ 1366 h 1365"/>
                <a:gd name="connsiteX1" fmla="*/ 749 w 1365"/>
                <a:gd name="connsiteY1" fmla="*/ 0 h 1365"/>
                <a:gd name="connsiteX2" fmla="*/ 1366 w 1365"/>
                <a:gd name="connsiteY2" fmla="*/ 617 h 1365"/>
              </a:gdLst>
              <a:ahLst/>
              <a:cxnLst>
                <a:cxn ang="0">
                  <a:pos x="connsiteX0" y="connsiteY0"/>
                </a:cxn>
                <a:cxn ang="0">
                  <a:pos x="connsiteX1" y="connsiteY1"/>
                </a:cxn>
                <a:cxn ang="0">
                  <a:pos x="connsiteX2" y="connsiteY2"/>
                </a:cxn>
              </a:cxnLst>
              <a:rect l="l" t="t" r="r" b="b"/>
              <a:pathLst>
                <a:path w="1365" h="1365">
                  <a:moveTo>
                    <a:pt x="0" y="1366"/>
                  </a:moveTo>
                  <a:lnTo>
                    <a:pt x="749" y="0"/>
                  </a:lnTo>
                  <a:lnTo>
                    <a:pt x="1366" y="617"/>
                  </a:lnTo>
                  <a:close/>
                </a:path>
              </a:pathLst>
            </a:custGeom>
            <a:grpFill/>
            <a:ln w="5715" cap="flat">
              <a:noFill/>
              <a:prstDash val="solid"/>
              <a:miter/>
            </a:ln>
          </p:spPr>
          <p:txBody>
            <a:bodyPr rtlCol="0" anchor="ctr"/>
            <a:lstStyle/>
            <a:p>
              <a:endParaRPr lang="zh-CN" altLang="en-US"/>
            </a:p>
          </p:txBody>
        </p:sp>
        <p:sp>
          <p:nvSpPr>
            <p:cNvPr id="6643" name="任意多边形: 形状 6642">
              <a:extLst>
                <a:ext uri="{FF2B5EF4-FFF2-40B4-BE49-F238E27FC236}">
                  <a16:creationId xmlns:a16="http://schemas.microsoft.com/office/drawing/2014/main" id="{F17ED348-1FB6-3092-7D07-3821AA478A15}"/>
                </a:ext>
              </a:extLst>
            </p:cNvPr>
            <p:cNvSpPr/>
            <p:nvPr/>
          </p:nvSpPr>
          <p:spPr>
            <a:xfrm>
              <a:off x="5443412" y="5131652"/>
              <a:ext cx="29018" cy="26043"/>
            </a:xfrm>
            <a:custGeom>
              <a:avLst/>
              <a:gdLst>
                <a:gd name="connsiteX0" fmla="*/ 6398 w 29018"/>
                <a:gd name="connsiteY0" fmla="*/ 1297 h 26043"/>
                <a:gd name="connsiteX1" fmla="*/ 9678 w 29018"/>
                <a:gd name="connsiteY1" fmla="*/ 1252 h 26043"/>
                <a:gd name="connsiteX2" fmla="*/ 11318 w 29018"/>
                <a:gd name="connsiteY2" fmla="*/ 0 h 26043"/>
                <a:gd name="connsiteX3" fmla="*/ 12959 w 29018"/>
                <a:gd name="connsiteY3" fmla="*/ 1252 h 26043"/>
                <a:gd name="connsiteX4" fmla="*/ 22811 w 29018"/>
                <a:gd name="connsiteY4" fmla="*/ 6612 h 26043"/>
                <a:gd name="connsiteX5" fmla="*/ 28995 w 29018"/>
                <a:gd name="connsiteY5" fmla="*/ 11842 h 26043"/>
                <a:gd name="connsiteX6" fmla="*/ 22823 w 29018"/>
                <a:gd name="connsiteY6" fmla="*/ 14425 h 26043"/>
                <a:gd name="connsiteX7" fmla="*/ 22840 w 29018"/>
                <a:gd name="connsiteY7" fmla="*/ 14425 h 26043"/>
                <a:gd name="connsiteX8" fmla="*/ 10935 w 29018"/>
                <a:gd name="connsiteY8" fmla="*/ 15916 h 26043"/>
                <a:gd name="connsiteX9" fmla="*/ 6598 w 29018"/>
                <a:gd name="connsiteY9" fmla="*/ 26043 h 26043"/>
                <a:gd name="connsiteX10" fmla="*/ 311 w 29018"/>
                <a:gd name="connsiteY10" fmla="*/ 9544 h 26043"/>
                <a:gd name="connsiteX11" fmla="*/ 6398 w 29018"/>
                <a:gd name="connsiteY11" fmla="*/ 1297 h 26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8" h="26043">
                  <a:moveTo>
                    <a:pt x="6398" y="1297"/>
                  </a:moveTo>
                  <a:cubicBezTo>
                    <a:pt x="7489" y="1269"/>
                    <a:pt x="8581" y="1252"/>
                    <a:pt x="9678" y="1252"/>
                  </a:cubicBezTo>
                  <a:cubicBezTo>
                    <a:pt x="10227" y="834"/>
                    <a:pt x="10770" y="417"/>
                    <a:pt x="11318" y="0"/>
                  </a:cubicBezTo>
                  <a:cubicBezTo>
                    <a:pt x="11867" y="417"/>
                    <a:pt x="12410" y="834"/>
                    <a:pt x="12959" y="1252"/>
                  </a:cubicBezTo>
                  <a:cubicBezTo>
                    <a:pt x="14930" y="5441"/>
                    <a:pt x="17588" y="7961"/>
                    <a:pt x="22811" y="6612"/>
                  </a:cubicBezTo>
                  <a:cubicBezTo>
                    <a:pt x="26789" y="5583"/>
                    <a:pt x="28789" y="8549"/>
                    <a:pt x="28995" y="11842"/>
                  </a:cubicBezTo>
                  <a:cubicBezTo>
                    <a:pt x="29355" y="17608"/>
                    <a:pt x="25594" y="15196"/>
                    <a:pt x="22823" y="14425"/>
                  </a:cubicBezTo>
                  <a:lnTo>
                    <a:pt x="22840" y="14425"/>
                  </a:lnTo>
                  <a:cubicBezTo>
                    <a:pt x="18159" y="9264"/>
                    <a:pt x="14422" y="11253"/>
                    <a:pt x="10935" y="15916"/>
                  </a:cubicBezTo>
                  <a:cubicBezTo>
                    <a:pt x="8712" y="18888"/>
                    <a:pt x="11347" y="23843"/>
                    <a:pt x="6598" y="26043"/>
                  </a:cubicBezTo>
                  <a:cubicBezTo>
                    <a:pt x="3369" y="21140"/>
                    <a:pt x="11507" y="12070"/>
                    <a:pt x="311" y="9544"/>
                  </a:cubicBezTo>
                  <a:cubicBezTo>
                    <a:pt x="-1466" y="9144"/>
                    <a:pt x="4883" y="4658"/>
                    <a:pt x="6398" y="1297"/>
                  </a:cubicBezTo>
                  <a:close/>
                </a:path>
              </a:pathLst>
            </a:custGeom>
            <a:grpFill/>
            <a:ln w="5715" cap="flat">
              <a:noFill/>
              <a:prstDash val="solid"/>
              <a:miter/>
            </a:ln>
          </p:spPr>
          <p:txBody>
            <a:bodyPr rtlCol="0" anchor="ctr"/>
            <a:lstStyle/>
            <a:p>
              <a:endParaRPr lang="zh-CN" altLang="en-US"/>
            </a:p>
          </p:txBody>
        </p:sp>
        <p:sp>
          <p:nvSpPr>
            <p:cNvPr id="6644" name="任意多边形: 形状 6643">
              <a:extLst>
                <a:ext uri="{FF2B5EF4-FFF2-40B4-BE49-F238E27FC236}">
                  <a16:creationId xmlns:a16="http://schemas.microsoft.com/office/drawing/2014/main" id="{7A7DA1A0-2A2D-3E84-5655-69FA1828A2F2}"/>
                </a:ext>
              </a:extLst>
            </p:cNvPr>
            <p:cNvSpPr/>
            <p:nvPr/>
          </p:nvSpPr>
          <p:spPr>
            <a:xfrm>
              <a:off x="5497116" y="5141631"/>
              <a:ext cx="18393" cy="25426"/>
            </a:xfrm>
            <a:custGeom>
              <a:avLst/>
              <a:gdLst>
                <a:gd name="connsiteX0" fmla="*/ 8575 w 18393"/>
                <a:gd name="connsiteY0" fmla="*/ 1172 h 25426"/>
                <a:gd name="connsiteX1" fmla="*/ 18393 w 18393"/>
                <a:gd name="connsiteY1" fmla="*/ 0 h 25426"/>
                <a:gd name="connsiteX2" fmla="*/ 12787 w 18393"/>
                <a:gd name="connsiteY2" fmla="*/ 14293 h 25426"/>
                <a:gd name="connsiteX3" fmla="*/ 1191 w 18393"/>
                <a:gd name="connsiteY3" fmla="*/ 25426 h 25426"/>
                <a:gd name="connsiteX4" fmla="*/ 8604 w 18393"/>
                <a:gd name="connsiteY4" fmla="*/ 1137 h 25426"/>
                <a:gd name="connsiteX5" fmla="*/ 8575 w 18393"/>
                <a:gd name="connsiteY5" fmla="*/ 1172 h 25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393" h="25426">
                  <a:moveTo>
                    <a:pt x="8575" y="1172"/>
                  </a:moveTo>
                  <a:cubicBezTo>
                    <a:pt x="11192" y="857"/>
                    <a:pt x="13816" y="549"/>
                    <a:pt x="18393" y="0"/>
                  </a:cubicBezTo>
                  <a:cubicBezTo>
                    <a:pt x="14736" y="4938"/>
                    <a:pt x="8004" y="8087"/>
                    <a:pt x="12787" y="14293"/>
                  </a:cubicBezTo>
                  <a:cubicBezTo>
                    <a:pt x="7901" y="15659"/>
                    <a:pt x="4386" y="19031"/>
                    <a:pt x="1191" y="25426"/>
                  </a:cubicBezTo>
                  <a:cubicBezTo>
                    <a:pt x="-3147" y="12945"/>
                    <a:pt x="5529" y="8058"/>
                    <a:pt x="8604" y="1137"/>
                  </a:cubicBezTo>
                  <a:lnTo>
                    <a:pt x="8575" y="1172"/>
                  </a:lnTo>
                  <a:close/>
                </a:path>
              </a:pathLst>
            </a:custGeom>
            <a:grpFill/>
            <a:ln w="5715" cap="flat">
              <a:noFill/>
              <a:prstDash val="solid"/>
              <a:miter/>
            </a:ln>
          </p:spPr>
          <p:txBody>
            <a:bodyPr rtlCol="0" anchor="ctr"/>
            <a:lstStyle/>
            <a:p>
              <a:endParaRPr lang="zh-CN" altLang="en-US"/>
            </a:p>
          </p:txBody>
        </p:sp>
        <p:sp>
          <p:nvSpPr>
            <p:cNvPr id="6645" name="任意多边形: 形状 6644">
              <a:extLst>
                <a:ext uri="{FF2B5EF4-FFF2-40B4-BE49-F238E27FC236}">
                  <a16:creationId xmlns:a16="http://schemas.microsoft.com/office/drawing/2014/main" id="{89F9DA75-A2BA-1226-228E-F84FA60B2823}"/>
                </a:ext>
              </a:extLst>
            </p:cNvPr>
            <p:cNvSpPr/>
            <p:nvPr/>
          </p:nvSpPr>
          <p:spPr>
            <a:xfrm>
              <a:off x="5455861" y="5123051"/>
              <a:ext cx="11987" cy="9886"/>
            </a:xfrm>
            <a:custGeom>
              <a:avLst/>
              <a:gdLst>
                <a:gd name="connsiteX0" fmla="*/ 3848 w 11987"/>
                <a:gd name="connsiteY0" fmla="*/ 57 h 9886"/>
                <a:gd name="connsiteX1" fmla="*/ 10386 w 11987"/>
                <a:gd name="connsiteY1" fmla="*/ 0 h 9886"/>
                <a:gd name="connsiteX2" fmla="*/ 504 w 11987"/>
                <a:gd name="connsiteY2" fmla="*/ 9853 h 9886"/>
                <a:gd name="connsiteX3" fmla="*/ 521 w 11987"/>
                <a:gd name="connsiteY3" fmla="*/ 9887 h 9886"/>
                <a:gd name="connsiteX4" fmla="*/ 3848 w 11987"/>
                <a:gd name="connsiteY4" fmla="*/ 57 h 9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87" h="9886">
                  <a:moveTo>
                    <a:pt x="3848" y="57"/>
                  </a:moveTo>
                  <a:cubicBezTo>
                    <a:pt x="6025" y="40"/>
                    <a:pt x="8208" y="17"/>
                    <a:pt x="10386" y="0"/>
                  </a:cubicBezTo>
                  <a:cubicBezTo>
                    <a:pt x="13334" y="9590"/>
                    <a:pt x="13334" y="9590"/>
                    <a:pt x="504" y="9853"/>
                  </a:cubicBezTo>
                  <a:cubicBezTo>
                    <a:pt x="504" y="9853"/>
                    <a:pt x="521" y="9887"/>
                    <a:pt x="521" y="9887"/>
                  </a:cubicBezTo>
                  <a:cubicBezTo>
                    <a:pt x="-1250" y="5629"/>
                    <a:pt x="1904" y="3046"/>
                    <a:pt x="3848" y="57"/>
                  </a:cubicBezTo>
                  <a:close/>
                </a:path>
              </a:pathLst>
            </a:custGeom>
            <a:grpFill/>
            <a:ln w="5715" cap="flat">
              <a:noFill/>
              <a:prstDash val="solid"/>
              <a:miter/>
            </a:ln>
          </p:spPr>
          <p:txBody>
            <a:bodyPr rtlCol="0" anchor="ctr"/>
            <a:lstStyle/>
            <a:p>
              <a:endParaRPr lang="zh-CN" altLang="en-US"/>
            </a:p>
          </p:txBody>
        </p:sp>
        <p:sp>
          <p:nvSpPr>
            <p:cNvPr id="6646" name="任意多边形: 形状 6645">
              <a:extLst>
                <a:ext uri="{FF2B5EF4-FFF2-40B4-BE49-F238E27FC236}">
                  <a16:creationId xmlns:a16="http://schemas.microsoft.com/office/drawing/2014/main" id="{D91BADB3-29A7-C8A0-5780-FD6BDD4B0E5A}"/>
                </a:ext>
              </a:extLst>
            </p:cNvPr>
            <p:cNvSpPr/>
            <p:nvPr/>
          </p:nvSpPr>
          <p:spPr>
            <a:xfrm>
              <a:off x="5493176" y="5192100"/>
              <a:ext cx="15807" cy="9410"/>
            </a:xfrm>
            <a:custGeom>
              <a:avLst/>
              <a:gdLst>
                <a:gd name="connsiteX0" fmla="*/ 15808 w 15807"/>
                <a:gd name="connsiteY0" fmla="*/ 3314 h 9410"/>
                <a:gd name="connsiteX1" fmla="*/ 6727 w 15807"/>
                <a:gd name="connsiteY1" fmla="*/ 9167 h 9410"/>
                <a:gd name="connsiteX2" fmla="*/ 0 w 15807"/>
                <a:gd name="connsiteY2" fmla="*/ 9247 h 9410"/>
                <a:gd name="connsiteX3" fmla="*/ 12510 w 15807"/>
                <a:gd name="connsiteY3" fmla="*/ 0 h 9410"/>
                <a:gd name="connsiteX4" fmla="*/ 15808 w 15807"/>
                <a:gd name="connsiteY4" fmla="*/ 3314 h 94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07" h="9410">
                  <a:moveTo>
                    <a:pt x="15808" y="3314"/>
                  </a:moveTo>
                  <a:cubicBezTo>
                    <a:pt x="13704" y="6686"/>
                    <a:pt x="10121" y="7869"/>
                    <a:pt x="6727" y="9167"/>
                  </a:cubicBezTo>
                  <a:cubicBezTo>
                    <a:pt x="5429" y="9664"/>
                    <a:pt x="3789" y="9247"/>
                    <a:pt x="0" y="9247"/>
                  </a:cubicBezTo>
                  <a:cubicBezTo>
                    <a:pt x="5303" y="5326"/>
                    <a:pt x="8904" y="2663"/>
                    <a:pt x="12510" y="0"/>
                  </a:cubicBezTo>
                  <a:cubicBezTo>
                    <a:pt x="13607" y="1109"/>
                    <a:pt x="14705" y="2211"/>
                    <a:pt x="15808" y="3314"/>
                  </a:cubicBezTo>
                  <a:close/>
                </a:path>
              </a:pathLst>
            </a:custGeom>
            <a:grpFill/>
            <a:ln w="5715" cap="flat">
              <a:noFill/>
              <a:prstDash val="solid"/>
              <a:miter/>
            </a:ln>
          </p:spPr>
          <p:txBody>
            <a:bodyPr rtlCol="0" anchor="ctr"/>
            <a:lstStyle/>
            <a:p>
              <a:endParaRPr lang="zh-CN" altLang="en-US"/>
            </a:p>
          </p:txBody>
        </p:sp>
        <p:sp>
          <p:nvSpPr>
            <p:cNvPr id="6647" name="任意多边形: 形状 6646">
              <a:extLst>
                <a:ext uri="{FF2B5EF4-FFF2-40B4-BE49-F238E27FC236}">
                  <a16:creationId xmlns:a16="http://schemas.microsoft.com/office/drawing/2014/main" id="{D1DB6EAE-628E-AAF8-2784-EFC78FC29D2D}"/>
                </a:ext>
              </a:extLst>
            </p:cNvPr>
            <p:cNvSpPr/>
            <p:nvPr/>
          </p:nvSpPr>
          <p:spPr>
            <a:xfrm>
              <a:off x="5444900" y="5175698"/>
              <a:ext cx="11488" cy="9870"/>
            </a:xfrm>
            <a:custGeom>
              <a:avLst/>
              <a:gdLst>
                <a:gd name="connsiteX0" fmla="*/ 11489 w 11488"/>
                <a:gd name="connsiteY0" fmla="*/ 0 h 9870"/>
                <a:gd name="connsiteX1" fmla="*/ 1613 w 11488"/>
                <a:gd name="connsiteY1" fmla="*/ 9870 h 9870"/>
                <a:gd name="connsiteX2" fmla="*/ 11489 w 11488"/>
                <a:gd name="connsiteY2" fmla="*/ 0 h 9870"/>
              </a:gdLst>
              <a:ahLst/>
              <a:cxnLst>
                <a:cxn ang="0">
                  <a:pos x="connsiteX0" y="connsiteY0"/>
                </a:cxn>
                <a:cxn ang="0">
                  <a:pos x="connsiteX1" y="connsiteY1"/>
                </a:cxn>
                <a:cxn ang="0">
                  <a:pos x="connsiteX2" y="connsiteY2"/>
                </a:cxn>
              </a:cxnLst>
              <a:rect l="l" t="t" r="r" b="b"/>
              <a:pathLst>
                <a:path w="11488" h="9870">
                  <a:moveTo>
                    <a:pt x="11489" y="0"/>
                  </a:moveTo>
                  <a:cubicBezTo>
                    <a:pt x="8197" y="3292"/>
                    <a:pt x="4905" y="6578"/>
                    <a:pt x="1613" y="9870"/>
                  </a:cubicBezTo>
                  <a:cubicBezTo>
                    <a:pt x="-1353" y="263"/>
                    <a:pt x="-1353" y="263"/>
                    <a:pt x="11489" y="0"/>
                  </a:cubicBezTo>
                  <a:close/>
                </a:path>
              </a:pathLst>
            </a:custGeom>
            <a:grpFill/>
            <a:ln w="5715" cap="flat">
              <a:noFill/>
              <a:prstDash val="solid"/>
              <a:miter/>
            </a:ln>
          </p:spPr>
          <p:txBody>
            <a:bodyPr rtlCol="0" anchor="ctr"/>
            <a:lstStyle/>
            <a:p>
              <a:endParaRPr lang="zh-CN" altLang="en-US"/>
            </a:p>
          </p:txBody>
        </p:sp>
        <p:sp>
          <p:nvSpPr>
            <p:cNvPr id="6648" name="任意多边形: 形状 6647">
              <a:extLst>
                <a:ext uri="{FF2B5EF4-FFF2-40B4-BE49-F238E27FC236}">
                  <a16:creationId xmlns:a16="http://schemas.microsoft.com/office/drawing/2014/main" id="{2EE4F3E0-1D43-5DAA-A385-0A877736C9E5}"/>
                </a:ext>
              </a:extLst>
            </p:cNvPr>
            <p:cNvSpPr/>
            <p:nvPr/>
          </p:nvSpPr>
          <p:spPr>
            <a:xfrm>
              <a:off x="5448673" y="5163579"/>
              <a:ext cx="7709" cy="6818"/>
            </a:xfrm>
            <a:custGeom>
              <a:avLst/>
              <a:gdLst>
                <a:gd name="connsiteX0" fmla="*/ 4640 w 7709"/>
                <a:gd name="connsiteY0" fmla="*/ 6678 h 6818"/>
                <a:gd name="connsiteX1" fmla="*/ 268 w 7709"/>
                <a:gd name="connsiteY1" fmla="*/ 3106 h 6818"/>
                <a:gd name="connsiteX2" fmla="*/ 2189 w 7709"/>
                <a:gd name="connsiteY2" fmla="*/ 43 h 6818"/>
                <a:gd name="connsiteX3" fmla="*/ 7709 w 7709"/>
                <a:gd name="connsiteY3" fmla="*/ 5523 h 6818"/>
                <a:gd name="connsiteX4" fmla="*/ 4640 w 7709"/>
                <a:gd name="connsiteY4" fmla="*/ 6678 h 68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9" h="6818">
                  <a:moveTo>
                    <a:pt x="4640" y="6678"/>
                  </a:moveTo>
                  <a:cubicBezTo>
                    <a:pt x="1617" y="7421"/>
                    <a:pt x="1011" y="5061"/>
                    <a:pt x="268" y="3106"/>
                  </a:cubicBezTo>
                  <a:cubicBezTo>
                    <a:pt x="-377" y="1420"/>
                    <a:pt x="97" y="-294"/>
                    <a:pt x="2189" y="43"/>
                  </a:cubicBezTo>
                  <a:cubicBezTo>
                    <a:pt x="5132" y="512"/>
                    <a:pt x="6572" y="2975"/>
                    <a:pt x="7709" y="5523"/>
                  </a:cubicBezTo>
                  <a:cubicBezTo>
                    <a:pt x="6681" y="5906"/>
                    <a:pt x="5658" y="6289"/>
                    <a:pt x="4640" y="6678"/>
                  </a:cubicBezTo>
                  <a:close/>
                </a:path>
              </a:pathLst>
            </a:custGeom>
            <a:grpFill/>
            <a:ln w="5715" cap="flat">
              <a:noFill/>
              <a:prstDash val="solid"/>
              <a:miter/>
            </a:ln>
          </p:spPr>
          <p:txBody>
            <a:bodyPr rtlCol="0" anchor="ctr"/>
            <a:lstStyle/>
            <a:p>
              <a:endParaRPr lang="zh-CN" altLang="en-US"/>
            </a:p>
          </p:txBody>
        </p:sp>
        <p:sp>
          <p:nvSpPr>
            <p:cNvPr id="6649" name="任意多边形: 形状 6648">
              <a:extLst>
                <a:ext uri="{FF2B5EF4-FFF2-40B4-BE49-F238E27FC236}">
                  <a16:creationId xmlns:a16="http://schemas.microsoft.com/office/drawing/2014/main" id="{A3CCB7AA-86BE-B510-3E94-4F2CF3A7B50E}"/>
                </a:ext>
              </a:extLst>
            </p:cNvPr>
            <p:cNvSpPr/>
            <p:nvPr/>
          </p:nvSpPr>
          <p:spPr>
            <a:xfrm>
              <a:off x="5458514" y="5149463"/>
              <a:ext cx="4620" cy="6664"/>
            </a:xfrm>
            <a:custGeom>
              <a:avLst/>
              <a:gdLst>
                <a:gd name="connsiteX0" fmla="*/ 4429 w 4620"/>
                <a:gd name="connsiteY0" fmla="*/ 3055 h 6664"/>
                <a:gd name="connsiteX1" fmla="*/ 2640 w 4620"/>
                <a:gd name="connsiteY1" fmla="*/ 6661 h 6664"/>
                <a:gd name="connsiteX2" fmla="*/ 114 w 4620"/>
                <a:gd name="connsiteY2" fmla="*/ 3112 h 6664"/>
                <a:gd name="connsiteX3" fmla="*/ 2817 w 4620"/>
                <a:gd name="connsiteY3" fmla="*/ 66 h 6664"/>
                <a:gd name="connsiteX4" fmla="*/ 4429 w 4620"/>
                <a:gd name="connsiteY4" fmla="*/ 3055 h 6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0" h="6664">
                  <a:moveTo>
                    <a:pt x="4429" y="3055"/>
                  </a:moveTo>
                  <a:cubicBezTo>
                    <a:pt x="4172" y="4563"/>
                    <a:pt x="4572" y="6764"/>
                    <a:pt x="2640" y="6661"/>
                  </a:cubicBezTo>
                  <a:cubicBezTo>
                    <a:pt x="1709" y="6610"/>
                    <a:pt x="509" y="4489"/>
                    <a:pt x="114" y="3112"/>
                  </a:cubicBezTo>
                  <a:cubicBezTo>
                    <a:pt x="-440" y="1169"/>
                    <a:pt x="1114" y="323"/>
                    <a:pt x="2817" y="66"/>
                  </a:cubicBezTo>
                  <a:cubicBezTo>
                    <a:pt x="6304" y="-460"/>
                    <a:pt x="3486" y="2312"/>
                    <a:pt x="4429" y="3055"/>
                  </a:cubicBezTo>
                  <a:close/>
                </a:path>
              </a:pathLst>
            </a:custGeom>
            <a:grpFill/>
            <a:ln w="5715" cap="flat">
              <a:noFill/>
              <a:prstDash val="solid"/>
              <a:miter/>
            </a:ln>
          </p:spPr>
          <p:txBody>
            <a:bodyPr rtlCol="0" anchor="ctr"/>
            <a:lstStyle/>
            <a:p>
              <a:endParaRPr lang="zh-CN" altLang="en-US"/>
            </a:p>
          </p:txBody>
        </p:sp>
        <p:sp>
          <p:nvSpPr>
            <p:cNvPr id="6650" name="任意多边形: 形状 6649">
              <a:extLst>
                <a:ext uri="{FF2B5EF4-FFF2-40B4-BE49-F238E27FC236}">
                  <a16:creationId xmlns:a16="http://schemas.microsoft.com/office/drawing/2014/main" id="{CF2B51A7-8AB6-B493-1560-3382FD435191}"/>
                </a:ext>
              </a:extLst>
            </p:cNvPr>
            <p:cNvSpPr/>
            <p:nvPr/>
          </p:nvSpPr>
          <p:spPr>
            <a:xfrm>
              <a:off x="5456377" y="5169103"/>
              <a:ext cx="3326" cy="6595"/>
            </a:xfrm>
            <a:custGeom>
              <a:avLst/>
              <a:gdLst>
                <a:gd name="connsiteX0" fmla="*/ 3326 w 3326"/>
                <a:gd name="connsiteY0" fmla="*/ 3309 h 6595"/>
                <a:gd name="connsiteX1" fmla="*/ 12 w 3326"/>
                <a:gd name="connsiteY1" fmla="*/ 6595 h 6595"/>
                <a:gd name="connsiteX2" fmla="*/ 0 w 3326"/>
                <a:gd name="connsiteY2" fmla="*/ 0 h 6595"/>
                <a:gd name="connsiteX3" fmla="*/ 3326 w 3326"/>
                <a:gd name="connsiteY3" fmla="*/ 3309 h 6595"/>
              </a:gdLst>
              <a:ahLst/>
              <a:cxnLst>
                <a:cxn ang="0">
                  <a:pos x="connsiteX0" y="connsiteY0"/>
                </a:cxn>
                <a:cxn ang="0">
                  <a:pos x="connsiteX1" y="connsiteY1"/>
                </a:cxn>
                <a:cxn ang="0">
                  <a:pos x="connsiteX2" y="connsiteY2"/>
                </a:cxn>
                <a:cxn ang="0">
                  <a:pos x="connsiteX3" y="connsiteY3"/>
                </a:cxn>
              </a:cxnLst>
              <a:rect l="l" t="t" r="r" b="b"/>
              <a:pathLst>
                <a:path w="3326" h="6595">
                  <a:moveTo>
                    <a:pt x="3326" y="3309"/>
                  </a:moveTo>
                  <a:cubicBezTo>
                    <a:pt x="2223" y="4406"/>
                    <a:pt x="1114" y="5498"/>
                    <a:pt x="12" y="6595"/>
                  </a:cubicBezTo>
                  <a:cubicBezTo>
                    <a:pt x="6" y="4395"/>
                    <a:pt x="0" y="2200"/>
                    <a:pt x="0" y="0"/>
                  </a:cubicBezTo>
                  <a:cubicBezTo>
                    <a:pt x="1103" y="1103"/>
                    <a:pt x="2217" y="2206"/>
                    <a:pt x="3326" y="3309"/>
                  </a:cubicBezTo>
                  <a:close/>
                </a:path>
              </a:pathLst>
            </a:custGeom>
            <a:grpFill/>
            <a:ln w="5715" cap="flat">
              <a:noFill/>
              <a:prstDash val="solid"/>
              <a:miter/>
            </a:ln>
          </p:spPr>
          <p:txBody>
            <a:bodyPr rtlCol="0" anchor="ctr"/>
            <a:lstStyle/>
            <a:p>
              <a:endParaRPr lang="zh-CN" altLang="en-US"/>
            </a:p>
          </p:txBody>
        </p:sp>
        <p:sp>
          <p:nvSpPr>
            <p:cNvPr id="6651" name="任意多边形: 形状 6650">
              <a:extLst>
                <a:ext uri="{FF2B5EF4-FFF2-40B4-BE49-F238E27FC236}">
                  <a16:creationId xmlns:a16="http://schemas.microsoft.com/office/drawing/2014/main" id="{13FE30B7-05D3-B719-78B4-B2057171EF67}"/>
                </a:ext>
              </a:extLst>
            </p:cNvPr>
            <p:cNvSpPr/>
            <p:nvPr/>
          </p:nvSpPr>
          <p:spPr>
            <a:xfrm>
              <a:off x="5429934" y="5174709"/>
              <a:ext cx="2526" cy="4313"/>
            </a:xfrm>
            <a:custGeom>
              <a:avLst/>
              <a:gdLst>
                <a:gd name="connsiteX0" fmla="*/ 1342 w 2526"/>
                <a:gd name="connsiteY0" fmla="*/ 0 h 4313"/>
                <a:gd name="connsiteX1" fmla="*/ 2525 w 2526"/>
                <a:gd name="connsiteY1" fmla="*/ 783 h 4313"/>
                <a:gd name="connsiteX2" fmla="*/ 1405 w 2526"/>
                <a:gd name="connsiteY2" fmla="*/ 3446 h 4313"/>
                <a:gd name="connsiteX3" fmla="*/ 222 w 2526"/>
                <a:gd name="connsiteY3" fmla="*/ 2743 h 4313"/>
                <a:gd name="connsiteX4" fmla="*/ 1342 w 2526"/>
                <a:gd name="connsiteY4" fmla="*/ 0 h 4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 h="4313">
                  <a:moveTo>
                    <a:pt x="1342" y="0"/>
                  </a:moveTo>
                  <a:cubicBezTo>
                    <a:pt x="1759" y="269"/>
                    <a:pt x="2565" y="646"/>
                    <a:pt x="2525" y="783"/>
                  </a:cubicBezTo>
                  <a:cubicBezTo>
                    <a:pt x="2262" y="1709"/>
                    <a:pt x="2011" y="2743"/>
                    <a:pt x="1405" y="3446"/>
                  </a:cubicBezTo>
                  <a:cubicBezTo>
                    <a:pt x="199" y="4846"/>
                    <a:pt x="-338" y="4509"/>
                    <a:pt x="222" y="2743"/>
                  </a:cubicBezTo>
                  <a:cubicBezTo>
                    <a:pt x="519" y="1800"/>
                    <a:pt x="959" y="909"/>
                    <a:pt x="1342" y="0"/>
                  </a:cubicBezTo>
                  <a:close/>
                </a:path>
              </a:pathLst>
            </a:custGeom>
            <a:grpFill/>
            <a:ln w="5715" cap="flat">
              <a:noFill/>
              <a:prstDash val="solid"/>
              <a:miter/>
            </a:ln>
          </p:spPr>
          <p:txBody>
            <a:bodyPr rtlCol="0" anchor="ctr"/>
            <a:lstStyle/>
            <a:p>
              <a:endParaRPr lang="zh-CN" altLang="en-US"/>
            </a:p>
          </p:txBody>
        </p:sp>
        <p:sp>
          <p:nvSpPr>
            <p:cNvPr id="6652" name="任意多边形: 形状 6651">
              <a:extLst>
                <a:ext uri="{FF2B5EF4-FFF2-40B4-BE49-F238E27FC236}">
                  <a16:creationId xmlns:a16="http://schemas.microsoft.com/office/drawing/2014/main" id="{D8C04710-7624-9F83-1FB2-1E6BEE7EEA9C}"/>
                </a:ext>
              </a:extLst>
            </p:cNvPr>
            <p:cNvSpPr/>
            <p:nvPr/>
          </p:nvSpPr>
          <p:spPr>
            <a:xfrm>
              <a:off x="5438574" y="5161165"/>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6653" name="任意多边形: 形状 6652">
              <a:extLst>
                <a:ext uri="{FF2B5EF4-FFF2-40B4-BE49-F238E27FC236}">
                  <a16:creationId xmlns:a16="http://schemas.microsoft.com/office/drawing/2014/main" id="{EA247C79-6489-7D62-96DD-415213216346}"/>
                </a:ext>
              </a:extLst>
            </p:cNvPr>
            <p:cNvSpPr/>
            <p:nvPr/>
          </p:nvSpPr>
          <p:spPr>
            <a:xfrm>
              <a:off x="5462949" y="5146077"/>
              <a:ext cx="3297" cy="3291"/>
            </a:xfrm>
            <a:custGeom>
              <a:avLst/>
              <a:gdLst>
                <a:gd name="connsiteX0" fmla="*/ 3280 w 3297"/>
                <a:gd name="connsiteY0" fmla="*/ 0 h 3291"/>
                <a:gd name="connsiteX1" fmla="*/ 0 w 3297"/>
                <a:gd name="connsiteY1" fmla="*/ 3292 h 3291"/>
                <a:gd name="connsiteX2" fmla="*/ 3298 w 3297"/>
                <a:gd name="connsiteY2" fmla="*/ 0 h 3291"/>
                <a:gd name="connsiteX3" fmla="*/ 3280 w 3297"/>
                <a:gd name="connsiteY3" fmla="*/ 0 h 3291"/>
              </a:gdLst>
              <a:ahLst/>
              <a:cxnLst>
                <a:cxn ang="0">
                  <a:pos x="connsiteX0" y="connsiteY0"/>
                </a:cxn>
                <a:cxn ang="0">
                  <a:pos x="connsiteX1" y="connsiteY1"/>
                </a:cxn>
                <a:cxn ang="0">
                  <a:pos x="connsiteX2" y="connsiteY2"/>
                </a:cxn>
                <a:cxn ang="0">
                  <a:pos x="connsiteX3" y="connsiteY3"/>
                </a:cxn>
              </a:cxnLst>
              <a:rect l="l" t="t" r="r" b="b"/>
              <a:pathLst>
                <a:path w="3297" h="3291">
                  <a:moveTo>
                    <a:pt x="3280" y="0"/>
                  </a:moveTo>
                  <a:cubicBezTo>
                    <a:pt x="2189" y="1097"/>
                    <a:pt x="1091" y="2195"/>
                    <a:pt x="0" y="3292"/>
                  </a:cubicBezTo>
                  <a:cubicBezTo>
                    <a:pt x="1097" y="2195"/>
                    <a:pt x="2195" y="1097"/>
                    <a:pt x="3298" y="0"/>
                  </a:cubicBezTo>
                  <a:lnTo>
                    <a:pt x="3280" y="0"/>
                  </a:lnTo>
                  <a:close/>
                </a:path>
              </a:pathLst>
            </a:custGeom>
            <a:grpFill/>
            <a:ln w="5715" cap="flat">
              <a:noFill/>
              <a:prstDash val="solid"/>
              <a:miter/>
            </a:ln>
          </p:spPr>
          <p:txBody>
            <a:bodyPr rtlCol="0" anchor="ctr"/>
            <a:lstStyle/>
            <a:p>
              <a:endParaRPr lang="zh-CN" altLang="en-US"/>
            </a:p>
          </p:txBody>
        </p:sp>
        <p:sp>
          <p:nvSpPr>
            <p:cNvPr id="6654" name="任意多边形: 形状 6653">
              <a:extLst>
                <a:ext uri="{FF2B5EF4-FFF2-40B4-BE49-F238E27FC236}">
                  <a16:creationId xmlns:a16="http://schemas.microsoft.com/office/drawing/2014/main" id="{D6E91BF0-2C1D-28F1-639E-45213D3A62F0}"/>
                </a:ext>
              </a:extLst>
            </p:cNvPr>
            <p:cNvSpPr/>
            <p:nvPr/>
          </p:nvSpPr>
          <p:spPr>
            <a:xfrm>
              <a:off x="5518859" y="5132932"/>
              <a:ext cx="1483" cy="3274"/>
            </a:xfrm>
            <a:custGeom>
              <a:avLst/>
              <a:gdLst>
                <a:gd name="connsiteX0" fmla="*/ 12 w 1483"/>
                <a:gd name="connsiteY0" fmla="*/ 0 h 3274"/>
                <a:gd name="connsiteX1" fmla="*/ 1263 w 1483"/>
                <a:gd name="connsiteY1" fmla="*/ 2326 h 3274"/>
                <a:gd name="connsiteX2" fmla="*/ 0 w 1483"/>
                <a:gd name="connsiteY2" fmla="*/ 3275 h 3274"/>
                <a:gd name="connsiteX3" fmla="*/ 12 w 1483"/>
                <a:gd name="connsiteY3" fmla="*/ 0 h 3274"/>
              </a:gdLst>
              <a:ahLst/>
              <a:cxnLst>
                <a:cxn ang="0">
                  <a:pos x="connsiteX0" y="connsiteY0"/>
                </a:cxn>
                <a:cxn ang="0">
                  <a:pos x="connsiteX1" y="connsiteY1"/>
                </a:cxn>
                <a:cxn ang="0">
                  <a:pos x="connsiteX2" y="connsiteY2"/>
                </a:cxn>
                <a:cxn ang="0">
                  <a:pos x="connsiteX3" y="connsiteY3"/>
                </a:cxn>
              </a:cxnLst>
              <a:rect l="l" t="t" r="r" b="b"/>
              <a:pathLst>
                <a:path w="1483" h="3274">
                  <a:moveTo>
                    <a:pt x="12" y="0"/>
                  </a:moveTo>
                  <a:cubicBezTo>
                    <a:pt x="1315" y="457"/>
                    <a:pt x="1812" y="1275"/>
                    <a:pt x="1263" y="2326"/>
                  </a:cubicBezTo>
                  <a:cubicBezTo>
                    <a:pt x="1040" y="2749"/>
                    <a:pt x="429" y="2966"/>
                    <a:pt x="0" y="3275"/>
                  </a:cubicBezTo>
                  <a:cubicBezTo>
                    <a:pt x="0" y="2183"/>
                    <a:pt x="6" y="1091"/>
                    <a:pt x="12" y="0"/>
                  </a:cubicBezTo>
                  <a:close/>
                </a:path>
              </a:pathLst>
            </a:custGeom>
            <a:grpFill/>
            <a:ln w="5715" cap="flat">
              <a:noFill/>
              <a:prstDash val="solid"/>
              <a:miter/>
            </a:ln>
          </p:spPr>
          <p:txBody>
            <a:bodyPr rtlCol="0" anchor="ctr"/>
            <a:lstStyle/>
            <a:p>
              <a:endParaRPr lang="zh-CN" altLang="en-US"/>
            </a:p>
          </p:txBody>
        </p:sp>
        <p:sp>
          <p:nvSpPr>
            <p:cNvPr id="6655" name="任意多边形: 形状 6654">
              <a:extLst>
                <a:ext uri="{FF2B5EF4-FFF2-40B4-BE49-F238E27FC236}">
                  <a16:creationId xmlns:a16="http://schemas.microsoft.com/office/drawing/2014/main" id="{CCF0732E-6C1A-9834-1146-EB904EBF7167}"/>
                </a:ext>
              </a:extLst>
            </p:cNvPr>
            <p:cNvSpPr/>
            <p:nvPr/>
          </p:nvSpPr>
          <p:spPr>
            <a:xfrm>
              <a:off x="5440485" y="5001342"/>
              <a:ext cx="69871" cy="118446"/>
            </a:xfrm>
            <a:custGeom>
              <a:avLst/>
              <a:gdLst>
                <a:gd name="connsiteX0" fmla="*/ 19178 w 69871"/>
                <a:gd name="connsiteY0" fmla="*/ 19737 h 118446"/>
                <a:gd name="connsiteX1" fmla="*/ 26653 w 69871"/>
                <a:gd name="connsiteY1" fmla="*/ 18885 h 118446"/>
                <a:gd name="connsiteX2" fmla="*/ 32322 w 69871"/>
                <a:gd name="connsiteY2" fmla="*/ 19737 h 118446"/>
                <a:gd name="connsiteX3" fmla="*/ 32339 w 69871"/>
                <a:gd name="connsiteY3" fmla="*/ 19737 h 118446"/>
                <a:gd name="connsiteX4" fmla="*/ 48090 w 69871"/>
                <a:gd name="connsiteY4" fmla="*/ 4935 h 118446"/>
                <a:gd name="connsiteX5" fmla="*/ 58657 w 69871"/>
                <a:gd name="connsiteY5" fmla="*/ 20 h 118446"/>
                <a:gd name="connsiteX6" fmla="*/ 69773 w 69871"/>
                <a:gd name="connsiteY6" fmla="*/ 70812 h 118446"/>
                <a:gd name="connsiteX7" fmla="*/ 67332 w 69871"/>
                <a:gd name="connsiteY7" fmla="*/ 76115 h 118446"/>
                <a:gd name="connsiteX8" fmla="*/ 61880 w 69871"/>
                <a:gd name="connsiteY8" fmla="*/ 88831 h 118446"/>
                <a:gd name="connsiteX9" fmla="*/ 58851 w 69871"/>
                <a:gd name="connsiteY9" fmla="*/ 90031 h 118446"/>
                <a:gd name="connsiteX10" fmla="*/ 55559 w 69871"/>
                <a:gd name="connsiteY10" fmla="*/ 89408 h 118446"/>
                <a:gd name="connsiteX11" fmla="*/ 53925 w 69871"/>
                <a:gd name="connsiteY11" fmla="*/ 90003 h 118446"/>
                <a:gd name="connsiteX12" fmla="*/ 51416 w 69871"/>
                <a:gd name="connsiteY12" fmla="*/ 87922 h 118446"/>
                <a:gd name="connsiteX13" fmla="*/ 51119 w 69871"/>
                <a:gd name="connsiteY13" fmla="*/ 86282 h 118446"/>
                <a:gd name="connsiteX14" fmla="*/ 50776 w 69871"/>
                <a:gd name="connsiteY14" fmla="*/ 87214 h 118446"/>
                <a:gd name="connsiteX15" fmla="*/ 53719 w 69871"/>
                <a:gd name="connsiteY15" fmla="*/ 90820 h 118446"/>
                <a:gd name="connsiteX16" fmla="*/ 53936 w 69871"/>
                <a:gd name="connsiteY16" fmla="*/ 96821 h 118446"/>
                <a:gd name="connsiteX17" fmla="*/ 46958 w 69871"/>
                <a:gd name="connsiteY17" fmla="*/ 100667 h 118446"/>
                <a:gd name="connsiteX18" fmla="*/ 43878 w 69871"/>
                <a:gd name="connsiteY18" fmla="*/ 100038 h 118446"/>
                <a:gd name="connsiteX19" fmla="*/ 46324 w 69871"/>
                <a:gd name="connsiteY19" fmla="*/ 102044 h 118446"/>
                <a:gd name="connsiteX20" fmla="*/ 42203 w 69871"/>
                <a:gd name="connsiteY20" fmla="*/ 108611 h 118446"/>
                <a:gd name="connsiteX21" fmla="*/ 25767 w 69871"/>
                <a:gd name="connsiteY21" fmla="*/ 118446 h 118446"/>
                <a:gd name="connsiteX22" fmla="*/ 25750 w 69871"/>
                <a:gd name="connsiteY22" fmla="*/ 115154 h 118446"/>
                <a:gd name="connsiteX23" fmla="*/ 31413 w 69871"/>
                <a:gd name="connsiteY23" fmla="*/ 106742 h 118446"/>
                <a:gd name="connsiteX24" fmla="*/ 30299 w 69871"/>
                <a:gd name="connsiteY24" fmla="*/ 105810 h 118446"/>
                <a:gd name="connsiteX25" fmla="*/ 30408 w 69871"/>
                <a:gd name="connsiteY25" fmla="*/ 107325 h 118446"/>
                <a:gd name="connsiteX26" fmla="*/ 25681 w 69871"/>
                <a:gd name="connsiteY26" fmla="*/ 111823 h 118446"/>
                <a:gd name="connsiteX27" fmla="*/ 22475 w 69871"/>
                <a:gd name="connsiteY27" fmla="*/ 111840 h 118446"/>
                <a:gd name="connsiteX28" fmla="*/ 14611 w 69871"/>
                <a:gd name="connsiteY28" fmla="*/ 109188 h 118446"/>
                <a:gd name="connsiteX29" fmla="*/ 3913 w 69871"/>
                <a:gd name="connsiteY29" fmla="*/ 112103 h 118446"/>
                <a:gd name="connsiteX30" fmla="*/ 8154 w 69871"/>
                <a:gd name="connsiteY30" fmla="*/ 102524 h 118446"/>
                <a:gd name="connsiteX31" fmla="*/ 14914 w 69871"/>
                <a:gd name="connsiteY31" fmla="*/ 78350 h 118446"/>
                <a:gd name="connsiteX32" fmla="*/ 2741 w 69871"/>
                <a:gd name="connsiteY32" fmla="*/ 82236 h 118446"/>
                <a:gd name="connsiteX33" fmla="*/ 6622 w 69871"/>
                <a:gd name="connsiteY33" fmla="*/ 67063 h 118446"/>
                <a:gd name="connsiteX34" fmla="*/ 16366 w 69871"/>
                <a:gd name="connsiteY34" fmla="*/ 61810 h 118446"/>
                <a:gd name="connsiteX35" fmla="*/ 15897 w 69871"/>
                <a:gd name="connsiteY35" fmla="*/ 52626 h 118446"/>
                <a:gd name="connsiteX36" fmla="*/ 12611 w 69871"/>
                <a:gd name="connsiteY36" fmla="*/ 29601 h 118446"/>
                <a:gd name="connsiteX37" fmla="*/ 17778 w 69871"/>
                <a:gd name="connsiteY37" fmla="*/ 23874 h 118446"/>
                <a:gd name="connsiteX38" fmla="*/ 19178 w 69871"/>
                <a:gd name="connsiteY38" fmla="*/ 19737 h 118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9871" h="118446">
                  <a:moveTo>
                    <a:pt x="19178" y="19737"/>
                  </a:moveTo>
                  <a:cubicBezTo>
                    <a:pt x="21749" y="20765"/>
                    <a:pt x="24453" y="28029"/>
                    <a:pt x="26653" y="18885"/>
                  </a:cubicBezTo>
                  <a:cubicBezTo>
                    <a:pt x="27824" y="14022"/>
                    <a:pt x="31293" y="13239"/>
                    <a:pt x="32322" y="19737"/>
                  </a:cubicBezTo>
                  <a:lnTo>
                    <a:pt x="32339" y="19737"/>
                  </a:lnTo>
                  <a:cubicBezTo>
                    <a:pt x="38431" y="15696"/>
                    <a:pt x="45061" y="12239"/>
                    <a:pt x="48090" y="4935"/>
                  </a:cubicBezTo>
                  <a:cubicBezTo>
                    <a:pt x="50107" y="77"/>
                    <a:pt x="54319" y="-89"/>
                    <a:pt x="58657" y="20"/>
                  </a:cubicBezTo>
                  <a:cubicBezTo>
                    <a:pt x="62349" y="23617"/>
                    <a:pt x="66006" y="47226"/>
                    <a:pt x="69773" y="70812"/>
                  </a:cubicBezTo>
                  <a:cubicBezTo>
                    <a:pt x="70173" y="73332"/>
                    <a:pt x="69361" y="74892"/>
                    <a:pt x="67332" y="76115"/>
                  </a:cubicBezTo>
                  <a:cubicBezTo>
                    <a:pt x="62486" y="79047"/>
                    <a:pt x="61692" y="83733"/>
                    <a:pt x="61880" y="88831"/>
                  </a:cubicBezTo>
                  <a:cubicBezTo>
                    <a:pt x="61137" y="89917"/>
                    <a:pt x="60131" y="90311"/>
                    <a:pt x="58851" y="90031"/>
                  </a:cubicBezTo>
                  <a:cubicBezTo>
                    <a:pt x="57605" y="90608"/>
                    <a:pt x="57274" y="86454"/>
                    <a:pt x="55559" y="89408"/>
                  </a:cubicBezTo>
                  <a:cubicBezTo>
                    <a:pt x="55011" y="89608"/>
                    <a:pt x="54468" y="89803"/>
                    <a:pt x="53925" y="90003"/>
                  </a:cubicBezTo>
                  <a:cubicBezTo>
                    <a:pt x="52890" y="89466"/>
                    <a:pt x="52022" y="88728"/>
                    <a:pt x="51416" y="87922"/>
                  </a:cubicBezTo>
                  <a:cubicBezTo>
                    <a:pt x="50896" y="87568"/>
                    <a:pt x="50753" y="86968"/>
                    <a:pt x="51119" y="86282"/>
                  </a:cubicBezTo>
                  <a:cubicBezTo>
                    <a:pt x="51170" y="86311"/>
                    <a:pt x="50759" y="87128"/>
                    <a:pt x="50776" y="87214"/>
                  </a:cubicBezTo>
                  <a:cubicBezTo>
                    <a:pt x="51867" y="88357"/>
                    <a:pt x="52708" y="89608"/>
                    <a:pt x="53719" y="90820"/>
                  </a:cubicBezTo>
                  <a:cubicBezTo>
                    <a:pt x="54628" y="92837"/>
                    <a:pt x="54582" y="94815"/>
                    <a:pt x="53936" y="96821"/>
                  </a:cubicBezTo>
                  <a:cubicBezTo>
                    <a:pt x="52416" y="99655"/>
                    <a:pt x="50107" y="101010"/>
                    <a:pt x="46958" y="100667"/>
                  </a:cubicBezTo>
                  <a:cubicBezTo>
                    <a:pt x="45815" y="100958"/>
                    <a:pt x="44318" y="99095"/>
                    <a:pt x="43878" y="100038"/>
                  </a:cubicBezTo>
                  <a:cubicBezTo>
                    <a:pt x="43386" y="101101"/>
                    <a:pt x="45770" y="100878"/>
                    <a:pt x="46324" y="102044"/>
                  </a:cubicBezTo>
                  <a:cubicBezTo>
                    <a:pt x="46867" y="105485"/>
                    <a:pt x="44249" y="106862"/>
                    <a:pt x="42203" y="108611"/>
                  </a:cubicBezTo>
                  <a:cubicBezTo>
                    <a:pt x="38677" y="115154"/>
                    <a:pt x="32499" y="117269"/>
                    <a:pt x="25767" y="118446"/>
                  </a:cubicBezTo>
                  <a:cubicBezTo>
                    <a:pt x="25761" y="117349"/>
                    <a:pt x="25756" y="116251"/>
                    <a:pt x="25750" y="115154"/>
                  </a:cubicBezTo>
                  <a:cubicBezTo>
                    <a:pt x="28047" y="112588"/>
                    <a:pt x="29150" y="109217"/>
                    <a:pt x="31413" y="106742"/>
                  </a:cubicBezTo>
                  <a:cubicBezTo>
                    <a:pt x="31368" y="106833"/>
                    <a:pt x="30299" y="105810"/>
                    <a:pt x="30299" y="105810"/>
                  </a:cubicBezTo>
                  <a:cubicBezTo>
                    <a:pt x="30299" y="105810"/>
                    <a:pt x="30419" y="107285"/>
                    <a:pt x="30408" y="107325"/>
                  </a:cubicBezTo>
                  <a:cubicBezTo>
                    <a:pt x="29379" y="109439"/>
                    <a:pt x="27950" y="111074"/>
                    <a:pt x="25681" y="111823"/>
                  </a:cubicBezTo>
                  <a:cubicBezTo>
                    <a:pt x="24613" y="111834"/>
                    <a:pt x="23544" y="111840"/>
                    <a:pt x="22475" y="111840"/>
                  </a:cubicBezTo>
                  <a:cubicBezTo>
                    <a:pt x="21881" y="104873"/>
                    <a:pt x="18069" y="107993"/>
                    <a:pt x="14611" y="109188"/>
                  </a:cubicBezTo>
                  <a:cubicBezTo>
                    <a:pt x="11039" y="110422"/>
                    <a:pt x="8171" y="117383"/>
                    <a:pt x="3913" y="112103"/>
                  </a:cubicBezTo>
                  <a:cubicBezTo>
                    <a:pt x="810" y="108256"/>
                    <a:pt x="3096" y="104147"/>
                    <a:pt x="8154" y="102524"/>
                  </a:cubicBezTo>
                  <a:cubicBezTo>
                    <a:pt x="4982" y="93072"/>
                    <a:pt x="19229" y="88288"/>
                    <a:pt x="14914" y="78350"/>
                  </a:cubicBezTo>
                  <a:cubicBezTo>
                    <a:pt x="10114" y="78024"/>
                    <a:pt x="7348" y="83013"/>
                    <a:pt x="2741" y="82236"/>
                  </a:cubicBezTo>
                  <a:cubicBezTo>
                    <a:pt x="-1116" y="75864"/>
                    <a:pt x="-1791" y="70429"/>
                    <a:pt x="6622" y="67063"/>
                  </a:cubicBezTo>
                  <a:cubicBezTo>
                    <a:pt x="10039" y="65697"/>
                    <a:pt x="13508" y="64068"/>
                    <a:pt x="16366" y="61810"/>
                  </a:cubicBezTo>
                  <a:cubicBezTo>
                    <a:pt x="20018" y="58936"/>
                    <a:pt x="19612" y="55513"/>
                    <a:pt x="15897" y="52626"/>
                  </a:cubicBezTo>
                  <a:cubicBezTo>
                    <a:pt x="14686" y="44969"/>
                    <a:pt x="18806" y="36545"/>
                    <a:pt x="12611" y="29601"/>
                  </a:cubicBezTo>
                  <a:cubicBezTo>
                    <a:pt x="13371" y="26829"/>
                    <a:pt x="10159" y="20468"/>
                    <a:pt x="17778" y="23874"/>
                  </a:cubicBezTo>
                  <a:cubicBezTo>
                    <a:pt x="18235" y="22497"/>
                    <a:pt x="18703" y="21114"/>
                    <a:pt x="19178" y="19737"/>
                  </a:cubicBezTo>
                  <a:close/>
                </a:path>
              </a:pathLst>
            </a:custGeom>
            <a:grpFill/>
            <a:ln w="5715" cap="flat">
              <a:noFill/>
              <a:prstDash val="solid"/>
              <a:miter/>
            </a:ln>
          </p:spPr>
          <p:txBody>
            <a:bodyPr rtlCol="0" anchor="ctr"/>
            <a:lstStyle/>
            <a:p>
              <a:endParaRPr lang="zh-CN" altLang="en-US"/>
            </a:p>
          </p:txBody>
        </p:sp>
        <p:sp>
          <p:nvSpPr>
            <p:cNvPr id="6656" name="任意多边形: 形状 6655">
              <a:extLst>
                <a:ext uri="{FF2B5EF4-FFF2-40B4-BE49-F238E27FC236}">
                  <a16:creationId xmlns:a16="http://schemas.microsoft.com/office/drawing/2014/main" id="{64DF1084-E9B3-9296-E384-550E486160F1}"/>
                </a:ext>
              </a:extLst>
            </p:cNvPr>
            <p:cNvSpPr/>
            <p:nvPr/>
          </p:nvSpPr>
          <p:spPr>
            <a:xfrm>
              <a:off x="5482683" y="5089395"/>
              <a:ext cx="19682" cy="20569"/>
            </a:xfrm>
            <a:custGeom>
              <a:avLst/>
              <a:gdLst>
                <a:gd name="connsiteX0" fmla="*/ 3315 w 19682"/>
                <a:gd name="connsiteY0" fmla="*/ 10631 h 20569"/>
                <a:gd name="connsiteX1" fmla="*/ 9864 w 19682"/>
                <a:gd name="connsiteY1" fmla="*/ 7339 h 20569"/>
                <a:gd name="connsiteX2" fmla="*/ 13167 w 19682"/>
                <a:gd name="connsiteY2" fmla="*/ 761 h 20569"/>
                <a:gd name="connsiteX3" fmla="*/ 13144 w 19682"/>
                <a:gd name="connsiteY3" fmla="*/ 778 h 20569"/>
                <a:gd name="connsiteX4" fmla="*/ 16425 w 19682"/>
                <a:gd name="connsiteY4" fmla="*/ 761 h 20569"/>
                <a:gd name="connsiteX5" fmla="*/ 19682 w 19682"/>
                <a:gd name="connsiteY5" fmla="*/ 778 h 20569"/>
                <a:gd name="connsiteX6" fmla="*/ 0 w 19682"/>
                <a:gd name="connsiteY6" fmla="*/ 20563 h 20569"/>
                <a:gd name="connsiteX7" fmla="*/ 3246 w 19682"/>
                <a:gd name="connsiteY7" fmla="*/ 13871 h 20569"/>
                <a:gd name="connsiteX8" fmla="*/ 2160 w 19682"/>
                <a:gd name="connsiteY8" fmla="*/ 11688 h 20569"/>
                <a:gd name="connsiteX9" fmla="*/ 3315 w 19682"/>
                <a:gd name="connsiteY9" fmla="*/ 10631 h 2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82" h="20569">
                  <a:moveTo>
                    <a:pt x="3315" y="10631"/>
                  </a:moveTo>
                  <a:cubicBezTo>
                    <a:pt x="6018" y="10568"/>
                    <a:pt x="8458" y="9979"/>
                    <a:pt x="9864" y="7339"/>
                  </a:cubicBezTo>
                  <a:cubicBezTo>
                    <a:pt x="12167" y="5750"/>
                    <a:pt x="10704" y="2264"/>
                    <a:pt x="13167" y="761"/>
                  </a:cubicBezTo>
                  <a:lnTo>
                    <a:pt x="13144" y="778"/>
                  </a:lnTo>
                  <a:cubicBezTo>
                    <a:pt x="14230" y="-251"/>
                    <a:pt x="15327" y="-262"/>
                    <a:pt x="16425" y="761"/>
                  </a:cubicBezTo>
                  <a:cubicBezTo>
                    <a:pt x="17511" y="766"/>
                    <a:pt x="18597" y="772"/>
                    <a:pt x="19682" y="778"/>
                  </a:cubicBezTo>
                  <a:cubicBezTo>
                    <a:pt x="15819" y="10059"/>
                    <a:pt x="13499" y="20872"/>
                    <a:pt x="0" y="20563"/>
                  </a:cubicBezTo>
                  <a:cubicBezTo>
                    <a:pt x="1080" y="18335"/>
                    <a:pt x="2166" y="16106"/>
                    <a:pt x="3246" y="13871"/>
                  </a:cubicBezTo>
                  <a:cubicBezTo>
                    <a:pt x="2132" y="13128"/>
                    <a:pt x="1766" y="12402"/>
                    <a:pt x="2160" y="11688"/>
                  </a:cubicBezTo>
                  <a:cubicBezTo>
                    <a:pt x="2549" y="10979"/>
                    <a:pt x="2932" y="10631"/>
                    <a:pt x="3315" y="10631"/>
                  </a:cubicBezTo>
                  <a:close/>
                </a:path>
              </a:pathLst>
            </a:custGeom>
            <a:grpFill/>
            <a:ln w="5715" cap="flat">
              <a:noFill/>
              <a:prstDash val="solid"/>
              <a:miter/>
            </a:ln>
          </p:spPr>
          <p:txBody>
            <a:bodyPr rtlCol="0" anchor="ctr"/>
            <a:lstStyle/>
            <a:p>
              <a:endParaRPr lang="zh-CN" altLang="en-US"/>
            </a:p>
          </p:txBody>
        </p:sp>
        <p:sp>
          <p:nvSpPr>
            <p:cNvPr id="6657" name="任意多边形: 形状 6656">
              <a:extLst>
                <a:ext uri="{FF2B5EF4-FFF2-40B4-BE49-F238E27FC236}">
                  <a16:creationId xmlns:a16="http://schemas.microsoft.com/office/drawing/2014/main" id="{21D9E43B-7298-ADE3-7686-B861A855920A}"/>
                </a:ext>
              </a:extLst>
            </p:cNvPr>
            <p:cNvSpPr/>
            <p:nvPr/>
          </p:nvSpPr>
          <p:spPr>
            <a:xfrm>
              <a:off x="5488319" y="5214903"/>
              <a:ext cx="19903" cy="23285"/>
            </a:xfrm>
            <a:custGeom>
              <a:avLst/>
              <a:gdLst>
                <a:gd name="connsiteX0" fmla="*/ 7502 w 19903"/>
                <a:gd name="connsiteY0" fmla="*/ 23277 h 23285"/>
                <a:gd name="connsiteX1" fmla="*/ 1496 w 19903"/>
                <a:gd name="connsiteY1" fmla="*/ 17413 h 23285"/>
                <a:gd name="connsiteX2" fmla="*/ 942 w 19903"/>
                <a:gd name="connsiteY2" fmla="*/ 3537 h 23285"/>
                <a:gd name="connsiteX3" fmla="*/ 15006 w 19903"/>
                <a:gd name="connsiteY3" fmla="*/ 485 h 23285"/>
                <a:gd name="connsiteX4" fmla="*/ 17144 w 19903"/>
                <a:gd name="connsiteY4" fmla="*/ 1137 h 23285"/>
                <a:gd name="connsiteX5" fmla="*/ 8994 w 19903"/>
                <a:gd name="connsiteY5" fmla="*/ 22699 h 23285"/>
                <a:gd name="connsiteX6" fmla="*/ 7502 w 19903"/>
                <a:gd name="connsiteY6" fmla="*/ 23277 h 23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903" h="23285">
                  <a:moveTo>
                    <a:pt x="7502" y="23277"/>
                  </a:moveTo>
                  <a:cubicBezTo>
                    <a:pt x="4845" y="22002"/>
                    <a:pt x="-3333" y="26460"/>
                    <a:pt x="1496" y="17413"/>
                  </a:cubicBezTo>
                  <a:cubicBezTo>
                    <a:pt x="3988" y="12738"/>
                    <a:pt x="-304" y="8229"/>
                    <a:pt x="942" y="3537"/>
                  </a:cubicBezTo>
                  <a:cubicBezTo>
                    <a:pt x="4336" y="-3167"/>
                    <a:pt x="12114" y="10264"/>
                    <a:pt x="15006" y="485"/>
                  </a:cubicBezTo>
                  <a:cubicBezTo>
                    <a:pt x="15292" y="-481"/>
                    <a:pt x="16538" y="131"/>
                    <a:pt x="17144" y="1137"/>
                  </a:cubicBezTo>
                  <a:cubicBezTo>
                    <a:pt x="22796" y="10498"/>
                    <a:pt x="19613" y="19008"/>
                    <a:pt x="8994" y="22699"/>
                  </a:cubicBezTo>
                  <a:cubicBezTo>
                    <a:pt x="8491" y="22877"/>
                    <a:pt x="8000" y="23082"/>
                    <a:pt x="7502" y="23277"/>
                  </a:cubicBezTo>
                  <a:close/>
                </a:path>
              </a:pathLst>
            </a:custGeom>
            <a:grpFill/>
            <a:ln w="5715" cap="flat">
              <a:noFill/>
              <a:prstDash val="solid"/>
              <a:miter/>
            </a:ln>
          </p:spPr>
          <p:txBody>
            <a:bodyPr rtlCol="0" anchor="ctr"/>
            <a:lstStyle/>
            <a:p>
              <a:endParaRPr lang="zh-CN" altLang="en-US"/>
            </a:p>
          </p:txBody>
        </p:sp>
        <p:sp>
          <p:nvSpPr>
            <p:cNvPr id="6658" name="任意多边形: 形状 6657">
              <a:extLst>
                <a:ext uri="{FF2B5EF4-FFF2-40B4-BE49-F238E27FC236}">
                  <a16:creationId xmlns:a16="http://schemas.microsoft.com/office/drawing/2014/main" id="{C98D5C63-8192-FB6A-D909-E1E7485D2B19}"/>
                </a:ext>
              </a:extLst>
            </p:cNvPr>
            <p:cNvSpPr/>
            <p:nvPr/>
          </p:nvSpPr>
          <p:spPr>
            <a:xfrm>
              <a:off x="5485969" y="5244758"/>
              <a:ext cx="9812" cy="5832"/>
            </a:xfrm>
            <a:custGeom>
              <a:avLst/>
              <a:gdLst>
                <a:gd name="connsiteX0" fmla="*/ 0 w 9812"/>
                <a:gd name="connsiteY0" fmla="*/ 3292 h 5832"/>
                <a:gd name="connsiteX1" fmla="*/ 9813 w 9812"/>
                <a:gd name="connsiteY1" fmla="*/ 0 h 5832"/>
                <a:gd name="connsiteX2" fmla="*/ 0 w 9812"/>
                <a:gd name="connsiteY2" fmla="*/ 3292 h 5832"/>
              </a:gdLst>
              <a:ahLst/>
              <a:cxnLst>
                <a:cxn ang="0">
                  <a:pos x="connsiteX0" y="connsiteY0"/>
                </a:cxn>
                <a:cxn ang="0">
                  <a:pos x="connsiteX1" y="connsiteY1"/>
                </a:cxn>
                <a:cxn ang="0">
                  <a:pos x="connsiteX2" y="connsiteY2"/>
                </a:cxn>
              </a:cxnLst>
              <a:rect l="l" t="t" r="r" b="b"/>
              <a:pathLst>
                <a:path w="9812" h="5832">
                  <a:moveTo>
                    <a:pt x="0" y="3292"/>
                  </a:moveTo>
                  <a:cubicBezTo>
                    <a:pt x="2349" y="-555"/>
                    <a:pt x="6212" y="108"/>
                    <a:pt x="9813" y="0"/>
                  </a:cubicBezTo>
                  <a:cubicBezTo>
                    <a:pt x="7378" y="3595"/>
                    <a:pt x="5589" y="9115"/>
                    <a:pt x="0" y="3292"/>
                  </a:cubicBezTo>
                  <a:close/>
                </a:path>
              </a:pathLst>
            </a:custGeom>
            <a:grpFill/>
            <a:ln w="5715" cap="flat">
              <a:noFill/>
              <a:prstDash val="solid"/>
              <a:miter/>
            </a:ln>
          </p:spPr>
          <p:txBody>
            <a:bodyPr rtlCol="0" anchor="ctr"/>
            <a:lstStyle/>
            <a:p>
              <a:endParaRPr lang="zh-CN" altLang="en-US"/>
            </a:p>
          </p:txBody>
        </p:sp>
        <p:sp>
          <p:nvSpPr>
            <p:cNvPr id="6659" name="任意多边形: 形状 6658">
              <a:extLst>
                <a:ext uri="{FF2B5EF4-FFF2-40B4-BE49-F238E27FC236}">
                  <a16:creationId xmlns:a16="http://schemas.microsoft.com/office/drawing/2014/main" id="{CF0992FB-8929-C9D2-72AB-A60D37F783ED}"/>
                </a:ext>
              </a:extLst>
            </p:cNvPr>
            <p:cNvSpPr/>
            <p:nvPr/>
          </p:nvSpPr>
          <p:spPr>
            <a:xfrm>
              <a:off x="5492492" y="5188825"/>
              <a:ext cx="6621" cy="3302"/>
            </a:xfrm>
            <a:custGeom>
              <a:avLst/>
              <a:gdLst>
                <a:gd name="connsiteX0" fmla="*/ 32 w 6621"/>
                <a:gd name="connsiteY0" fmla="*/ 3303 h 3302"/>
                <a:gd name="connsiteX1" fmla="*/ 6622 w 6621"/>
                <a:gd name="connsiteY1" fmla="*/ 0 h 3302"/>
                <a:gd name="connsiteX2" fmla="*/ 32 w 6621"/>
                <a:gd name="connsiteY2" fmla="*/ 3303 h 3302"/>
              </a:gdLst>
              <a:ahLst/>
              <a:cxnLst>
                <a:cxn ang="0">
                  <a:pos x="connsiteX0" y="connsiteY0"/>
                </a:cxn>
                <a:cxn ang="0">
                  <a:pos x="connsiteX1" y="connsiteY1"/>
                </a:cxn>
                <a:cxn ang="0">
                  <a:pos x="connsiteX2" y="connsiteY2"/>
                </a:cxn>
              </a:cxnLst>
              <a:rect l="l" t="t" r="r" b="b"/>
              <a:pathLst>
                <a:path w="6621" h="3302">
                  <a:moveTo>
                    <a:pt x="32" y="3303"/>
                  </a:moveTo>
                  <a:cubicBezTo>
                    <a:pt x="-105" y="57"/>
                    <a:pt x="-105" y="57"/>
                    <a:pt x="6622" y="0"/>
                  </a:cubicBezTo>
                  <a:cubicBezTo>
                    <a:pt x="5204" y="2646"/>
                    <a:pt x="2747" y="3229"/>
                    <a:pt x="32" y="3303"/>
                  </a:cubicBezTo>
                  <a:close/>
                </a:path>
              </a:pathLst>
            </a:custGeom>
            <a:grpFill/>
            <a:ln w="5715" cap="flat">
              <a:noFill/>
              <a:prstDash val="solid"/>
              <a:miter/>
            </a:ln>
          </p:spPr>
          <p:txBody>
            <a:bodyPr rtlCol="0" anchor="ctr"/>
            <a:lstStyle/>
            <a:p>
              <a:endParaRPr lang="zh-CN" altLang="en-US"/>
            </a:p>
          </p:txBody>
        </p:sp>
        <p:sp>
          <p:nvSpPr>
            <p:cNvPr id="6660" name="任意多边形: 形状 6659">
              <a:extLst>
                <a:ext uri="{FF2B5EF4-FFF2-40B4-BE49-F238E27FC236}">
                  <a16:creationId xmlns:a16="http://schemas.microsoft.com/office/drawing/2014/main" id="{CB098A1B-8AAA-CFD2-E4E1-2B3ACB564ECF}"/>
                </a:ext>
              </a:extLst>
            </p:cNvPr>
            <p:cNvSpPr/>
            <p:nvPr/>
          </p:nvSpPr>
          <p:spPr>
            <a:xfrm>
              <a:off x="5522979" y="5227405"/>
              <a:ext cx="1690" cy="1761"/>
            </a:xfrm>
            <a:custGeom>
              <a:avLst/>
              <a:gdLst>
                <a:gd name="connsiteX0" fmla="*/ 411 w 1690"/>
                <a:gd name="connsiteY0" fmla="*/ 1745 h 1761"/>
                <a:gd name="connsiteX1" fmla="*/ 0 w 1690"/>
                <a:gd name="connsiteY1" fmla="*/ 339 h 1761"/>
                <a:gd name="connsiteX2" fmla="*/ 1183 w 1690"/>
                <a:gd name="connsiteY2" fmla="*/ 25 h 1761"/>
                <a:gd name="connsiteX3" fmla="*/ 411 w 1690"/>
                <a:gd name="connsiteY3" fmla="*/ 1745 h 1761"/>
              </a:gdLst>
              <a:ahLst/>
              <a:cxnLst>
                <a:cxn ang="0">
                  <a:pos x="connsiteX0" y="connsiteY0"/>
                </a:cxn>
                <a:cxn ang="0">
                  <a:pos x="connsiteX1" y="connsiteY1"/>
                </a:cxn>
                <a:cxn ang="0">
                  <a:pos x="connsiteX2" y="connsiteY2"/>
                </a:cxn>
                <a:cxn ang="0">
                  <a:pos x="connsiteX3" y="connsiteY3"/>
                </a:cxn>
              </a:cxnLst>
              <a:rect l="l" t="t" r="r" b="b"/>
              <a:pathLst>
                <a:path w="1690" h="1761">
                  <a:moveTo>
                    <a:pt x="411" y="1745"/>
                  </a:moveTo>
                  <a:cubicBezTo>
                    <a:pt x="274" y="1276"/>
                    <a:pt x="137" y="808"/>
                    <a:pt x="0" y="339"/>
                  </a:cubicBezTo>
                  <a:cubicBezTo>
                    <a:pt x="406" y="225"/>
                    <a:pt x="1097" y="-90"/>
                    <a:pt x="1183" y="25"/>
                  </a:cubicBezTo>
                  <a:cubicBezTo>
                    <a:pt x="2074" y="1271"/>
                    <a:pt x="1777" y="1870"/>
                    <a:pt x="411" y="1745"/>
                  </a:cubicBezTo>
                  <a:close/>
                </a:path>
              </a:pathLst>
            </a:custGeom>
            <a:grpFill/>
            <a:ln w="5715" cap="flat">
              <a:noFill/>
              <a:prstDash val="solid"/>
              <a:miter/>
            </a:ln>
          </p:spPr>
          <p:txBody>
            <a:bodyPr rtlCol="0" anchor="ctr"/>
            <a:lstStyle/>
            <a:p>
              <a:endParaRPr lang="zh-CN" altLang="en-US"/>
            </a:p>
          </p:txBody>
        </p:sp>
        <p:sp>
          <p:nvSpPr>
            <p:cNvPr id="6661" name="任意多边形: 形状 6660">
              <a:extLst>
                <a:ext uri="{FF2B5EF4-FFF2-40B4-BE49-F238E27FC236}">
                  <a16:creationId xmlns:a16="http://schemas.microsoft.com/office/drawing/2014/main" id="{A372145C-EC64-E15F-6ED7-FE73B34C2A4A}"/>
                </a:ext>
              </a:extLst>
            </p:cNvPr>
            <p:cNvSpPr/>
            <p:nvPr/>
          </p:nvSpPr>
          <p:spPr>
            <a:xfrm>
              <a:off x="5489255" y="5207610"/>
              <a:ext cx="2518" cy="4257"/>
            </a:xfrm>
            <a:custGeom>
              <a:avLst/>
              <a:gdLst>
                <a:gd name="connsiteX0" fmla="*/ 11 w 2518"/>
                <a:gd name="connsiteY0" fmla="*/ 4258 h 4257"/>
                <a:gd name="connsiteX1" fmla="*/ 1206 w 2518"/>
                <a:gd name="connsiteY1" fmla="*/ 0 h 4257"/>
                <a:gd name="connsiteX2" fmla="*/ 0 w 2518"/>
                <a:gd name="connsiteY2" fmla="*/ 4252 h 4257"/>
                <a:gd name="connsiteX3" fmla="*/ 11 w 2518"/>
                <a:gd name="connsiteY3" fmla="*/ 4258 h 4257"/>
              </a:gdLst>
              <a:ahLst/>
              <a:cxnLst>
                <a:cxn ang="0">
                  <a:pos x="connsiteX0" y="connsiteY0"/>
                </a:cxn>
                <a:cxn ang="0">
                  <a:pos x="connsiteX1" y="connsiteY1"/>
                </a:cxn>
                <a:cxn ang="0">
                  <a:pos x="connsiteX2" y="connsiteY2"/>
                </a:cxn>
                <a:cxn ang="0">
                  <a:pos x="connsiteX3" y="connsiteY3"/>
                </a:cxn>
              </a:cxnLst>
              <a:rect l="l" t="t" r="r" b="b"/>
              <a:pathLst>
                <a:path w="2518" h="4257">
                  <a:moveTo>
                    <a:pt x="11" y="4258"/>
                  </a:moveTo>
                  <a:cubicBezTo>
                    <a:pt x="411" y="2834"/>
                    <a:pt x="806" y="1417"/>
                    <a:pt x="1206" y="0"/>
                  </a:cubicBezTo>
                  <a:cubicBezTo>
                    <a:pt x="4223" y="2389"/>
                    <a:pt x="1269" y="3080"/>
                    <a:pt x="0" y="4252"/>
                  </a:cubicBezTo>
                  <a:lnTo>
                    <a:pt x="11" y="4258"/>
                  </a:lnTo>
                  <a:close/>
                </a:path>
              </a:pathLst>
            </a:custGeom>
            <a:grpFill/>
            <a:ln w="5715" cap="flat">
              <a:noFill/>
              <a:prstDash val="solid"/>
              <a:miter/>
            </a:ln>
          </p:spPr>
          <p:txBody>
            <a:bodyPr rtlCol="0" anchor="ctr"/>
            <a:lstStyle/>
            <a:p>
              <a:endParaRPr lang="zh-CN" altLang="en-US"/>
            </a:p>
          </p:txBody>
        </p:sp>
        <p:sp>
          <p:nvSpPr>
            <p:cNvPr id="6662" name="任意多边形: 形状 6661">
              <a:extLst>
                <a:ext uri="{FF2B5EF4-FFF2-40B4-BE49-F238E27FC236}">
                  <a16:creationId xmlns:a16="http://schemas.microsoft.com/office/drawing/2014/main" id="{A8111AC4-C4E4-B676-8C8E-40E9621ECA28}"/>
                </a:ext>
              </a:extLst>
            </p:cNvPr>
            <p:cNvSpPr/>
            <p:nvPr/>
          </p:nvSpPr>
          <p:spPr>
            <a:xfrm>
              <a:off x="5476111" y="5249910"/>
              <a:ext cx="3274" cy="1449"/>
            </a:xfrm>
            <a:custGeom>
              <a:avLst/>
              <a:gdLst>
                <a:gd name="connsiteX0" fmla="*/ 0 w 3274"/>
                <a:gd name="connsiteY0" fmla="*/ 1449 h 1449"/>
                <a:gd name="connsiteX1" fmla="*/ 3275 w 3274"/>
                <a:gd name="connsiteY1" fmla="*/ 1381 h 1449"/>
                <a:gd name="connsiteX2" fmla="*/ 0 w 3274"/>
                <a:gd name="connsiteY2" fmla="*/ 1449 h 1449"/>
              </a:gdLst>
              <a:ahLst/>
              <a:cxnLst>
                <a:cxn ang="0">
                  <a:pos x="connsiteX0" y="connsiteY0"/>
                </a:cxn>
                <a:cxn ang="0">
                  <a:pos x="connsiteX1" y="connsiteY1"/>
                </a:cxn>
                <a:cxn ang="0">
                  <a:pos x="connsiteX2" y="connsiteY2"/>
                </a:cxn>
              </a:cxnLst>
              <a:rect l="l" t="t" r="r" b="b"/>
              <a:pathLst>
                <a:path w="3274" h="1449">
                  <a:moveTo>
                    <a:pt x="0" y="1449"/>
                  </a:moveTo>
                  <a:cubicBezTo>
                    <a:pt x="1052" y="-437"/>
                    <a:pt x="2143" y="-505"/>
                    <a:pt x="3275" y="1381"/>
                  </a:cubicBezTo>
                  <a:cubicBezTo>
                    <a:pt x="2183" y="1398"/>
                    <a:pt x="1092" y="1420"/>
                    <a:pt x="0" y="1449"/>
                  </a:cubicBezTo>
                  <a:close/>
                </a:path>
              </a:pathLst>
            </a:custGeom>
            <a:grpFill/>
            <a:ln w="5715" cap="flat">
              <a:noFill/>
              <a:prstDash val="solid"/>
              <a:miter/>
            </a:ln>
          </p:spPr>
          <p:txBody>
            <a:bodyPr rtlCol="0" anchor="ctr"/>
            <a:lstStyle/>
            <a:p>
              <a:endParaRPr lang="zh-CN" altLang="en-US"/>
            </a:p>
          </p:txBody>
        </p:sp>
        <p:sp>
          <p:nvSpPr>
            <p:cNvPr id="6663" name="任意多边形: 形状 6662">
              <a:extLst>
                <a:ext uri="{FF2B5EF4-FFF2-40B4-BE49-F238E27FC236}">
                  <a16:creationId xmlns:a16="http://schemas.microsoft.com/office/drawing/2014/main" id="{5B623DB2-0F5D-0E38-42F9-558DC021113C}"/>
                </a:ext>
              </a:extLst>
            </p:cNvPr>
            <p:cNvSpPr/>
            <p:nvPr/>
          </p:nvSpPr>
          <p:spPr>
            <a:xfrm>
              <a:off x="5510994" y="5249944"/>
              <a:ext cx="1292" cy="1391"/>
            </a:xfrm>
            <a:custGeom>
              <a:avLst/>
              <a:gdLst>
                <a:gd name="connsiteX0" fmla="*/ 1292 w 1292"/>
                <a:gd name="connsiteY0" fmla="*/ 1391 h 1391"/>
                <a:gd name="connsiteX1" fmla="*/ 1 w 1292"/>
                <a:gd name="connsiteY1" fmla="*/ 666 h 1391"/>
                <a:gd name="connsiteX2" fmla="*/ 1275 w 1292"/>
                <a:gd name="connsiteY2" fmla="*/ 1391 h 1391"/>
                <a:gd name="connsiteX3" fmla="*/ 1292 w 1292"/>
                <a:gd name="connsiteY3" fmla="*/ 1391 h 1391"/>
              </a:gdLst>
              <a:ahLst/>
              <a:cxnLst>
                <a:cxn ang="0">
                  <a:pos x="connsiteX0" y="connsiteY0"/>
                </a:cxn>
                <a:cxn ang="0">
                  <a:pos x="connsiteX1" y="connsiteY1"/>
                </a:cxn>
                <a:cxn ang="0">
                  <a:pos x="connsiteX2" y="connsiteY2"/>
                </a:cxn>
                <a:cxn ang="0">
                  <a:pos x="connsiteX3" y="connsiteY3"/>
                </a:cxn>
              </a:cxnLst>
              <a:rect l="l" t="t" r="r" b="b"/>
              <a:pathLst>
                <a:path w="1292" h="1391">
                  <a:moveTo>
                    <a:pt x="1292" y="1391"/>
                  </a:moveTo>
                  <a:cubicBezTo>
                    <a:pt x="841" y="1146"/>
                    <a:pt x="-28" y="814"/>
                    <a:pt x="1" y="666"/>
                  </a:cubicBezTo>
                  <a:cubicBezTo>
                    <a:pt x="224" y="-426"/>
                    <a:pt x="727" y="-169"/>
                    <a:pt x="1275" y="1391"/>
                  </a:cubicBezTo>
                  <a:lnTo>
                    <a:pt x="1292" y="1391"/>
                  </a:lnTo>
                  <a:close/>
                </a:path>
              </a:pathLst>
            </a:custGeom>
            <a:grpFill/>
            <a:ln w="5715" cap="flat">
              <a:noFill/>
              <a:prstDash val="solid"/>
              <a:miter/>
            </a:ln>
          </p:spPr>
          <p:txBody>
            <a:bodyPr rtlCol="0" anchor="ctr"/>
            <a:lstStyle/>
            <a:p>
              <a:endParaRPr lang="zh-CN" altLang="en-US"/>
            </a:p>
          </p:txBody>
        </p:sp>
        <p:sp>
          <p:nvSpPr>
            <p:cNvPr id="6664" name="任意多边形: 形状 6663">
              <a:extLst>
                <a:ext uri="{FF2B5EF4-FFF2-40B4-BE49-F238E27FC236}">
                  <a16:creationId xmlns:a16="http://schemas.microsoft.com/office/drawing/2014/main" id="{0961DD35-0FCE-FE00-F9DC-AB10B1371C72}"/>
                </a:ext>
              </a:extLst>
            </p:cNvPr>
            <p:cNvSpPr/>
            <p:nvPr/>
          </p:nvSpPr>
          <p:spPr>
            <a:xfrm>
              <a:off x="4831000" y="4945446"/>
              <a:ext cx="26850" cy="19671"/>
            </a:xfrm>
            <a:custGeom>
              <a:avLst/>
              <a:gdLst>
                <a:gd name="connsiteX0" fmla="*/ 13689 w 26850"/>
                <a:gd name="connsiteY0" fmla="*/ 19603 h 19671"/>
                <a:gd name="connsiteX1" fmla="*/ 10391 w 26850"/>
                <a:gd name="connsiteY1" fmla="*/ 19671 h 19671"/>
                <a:gd name="connsiteX2" fmla="*/ 12808 w 26850"/>
                <a:gd name="connsiteY2" fmla="*/ 9710 h 19671"/>
                <a:gd name="connsiteX3" fmla="*/ 127 w 26850"/>
                <a:gd name="connsiteY3" fmla="*/ 7127 h 19671"/>
                <a:gd name="connsiteX4" fmla="*/ 10871 w 26850"/>
                <a:gd name="connsiteY4" fmla="*/ 1354 h 19671"/>
                <a:gd name="connsiteX5" fmla="*/ 13728 w 26850"/>
                <a:gd name="connsiteY5" fmla="*/ 0 h 19671"/>
                <a:gd name="connsiteX6" fmla="*/ 26850 w 26850"/>
                <a:gd name="connsiteY6" fmla="*/ 6555 h 19671"/>
                <a:gd name="connsiteX7" fmla="*/ 19415 w 26850"/>
                <a:gd name="connsiteY7" fmla="*/ 14745 h 19671"/>
                <a:gd name="connsiteX8" fmla="*/ 13689 w 26850"/>
                <a:gd name="connsiteY8" fmla="*/ 19603 h 1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50" h="19671">
                  <a:moveTo>
                    <a:pt x="13689" y="19603"/>
                  </a:moveTo>
                  <a:cubicBezTo>
                    <a:pt x="12591" y="19625"/>
                    <a:pt x="11488" y="19648"/>
                    <a:pt x="10391" y="19671"/>
                  </a:cubicBezTo>
                  <a:cubicBezTo>
                    <a:pt x="11248" y="16139"/>
                    <a:pt x="12105" y="12602"/>
                    <a:pt x="12808" y="9710"/>
                  </a:cubicBezTo>
                  <a:cubicBezTo>
                    <a:pt x="8722" y="4658"/>
                    <a:pt x="1504" y="14705"/>
                    <a:pt x="127" y="7127"/>
                  </a:cubicBezTo>
                  <a:cubicBezTo>
                    <a:pt x="-1193" y="-154"/>
                    <a:pt x="8174" y="5384"/>
                    <a:pt x="10871" y="1354"/>
                  </a:cubicBezTo>
                  <a:cubicBezTo>
                    <a:pt x="11374" y="600"/>
                    <a:pt x="12751" y="435"/>
                    <a:pt x="13728" y="0"/>
                  </a:cubicBezTo>
                  <a:cubicBezTo>
                    <a:pt x="16295" y="5801"/>
                    <a:pt x="18638" y="12059"/>
                    <a:pt x="26850" y="6555"/>
                  </a:cubicBezTo>
                  <a:cubicBezTo>
                    <a:pt x="26370" y="11087"/>
                    <a:pt x="25707" y="15225"/>
                    <a:pt x="19415" y="14745"/>
                  </a:cubicBezTo>
                  <a:cubicBezTo>
                    <a:pt x="16375" y="14510"/>
                    <a:pt x="14843" y="17077"/>
                    <a:pt x="13689" y="19603"/>
                  </a:cubicBezTo>
                  <a:close/>
                </a:path>
              </a:pathLst>
            </a:custGeom>
            <a:grpFill/>
            <a:ln w="5715" cap="flat">
              <a:noFill/>
              <a:prstDash val="solid"/>
              <a:miter/>
            </a:ln>
          </p:spPr>
          <p:txBody>
            <a:bodyPr rtlCol="0" anchor="ctr"/>
            <a:lstStyle/>
            <a:p>
              <a:endParaRPr lang="zh-CN" altLang="en-US"/>
            </a:p>
          </p:txBody>
        </p:sp>
        <p:sp>
          <p:nvSpPr>
            <p:cNvPr id="6665" name="任意多边形: 形状 6664">
              <a:extLst>
                <a:ext uri="{FF2B5EF4-FFF2-40B4-BE49-F238E27FC236}">
                  <a16:creationId xmlns:a16="http://schemas.microsoft.com/office/drawing/2014/main" id="{95FDE224-9D0A-D826-6913-1F6BDBE5D09A}"/>
                </a:ext>
              </a:extLst>
            </p:cNvPr>
            <p:cNvSpPr/>
            <p:nvPr/>
          </p:nvSpPr>
          <p:spPr>
            <a:xfrm>
              <a:off x="4857851" y="4945423"/>
              <a:ext cx="13454" cy="10778"/>
            </a:xfrm>
            <a:custGeom>
              <a:avLst/>
              <a:gdLst>
                <a:gd name="connsiteX0" fmla="*/ 13156 w 13454"/>
                <a:gd name="connsiteY0" fmla="*/ 0 h 10778"/>
                <a:gd name="connsiteX1" fmla="*/ 0 w 13454"/>
                <a:gd name="connsiteY1" fmla="*/ 6578 h 10778"/>
                <a:gd name="connsiteX2" fmla="*/ 13156 w 13454"/>
                <a:gd name="connsiteY2" fmla="*/ 0 h 10778"/>
              </a:gdLst>
              <a:ahLst/>
              <a:cxnLst>
                <a:cxn ang="0">
                  <a:pos x="connsiteX0" y="connsiteY0"/>
                </a:cxn>
                <a:cxn ang="0">
                  <a:pos x="connsiteX1" y="connsiteY1"/>
                </a:cxn>
                <a:cxn ang="0">
                  <a:pos x="connsiteX2" y="connsiteY2"/>
                </a:cxn>
              </a:cxnLst>
              <a:rect l="l" t="t" r="r" b="b"/>
              <a:pathLst>
                <a:path w="13454" h="10778">
                  <a:moveTo>
                    <a:pt x="13156" y="0"/>
                  </a:moveTo>
                  <a:cubicBezTo>
                    <a:pt x="14242" y="12207"/>
                    <a:pt x="12899" y="13522"/>
                    <a:pt x="0" y="6578"/>
                  </a:cubicBezTo>
                  <a:cubicBezTo>
                    <a:pt x="3263" y="2143"/>
                    <a:pt x="9190" y="3029"/>
                    <a:pt x="13156" y="0"/>
                  </a:cubicBezTo>
                  <a:close/>
                </a:path>
              </a:pathLst>
            </a:custGeom>
            <a:grpFill/>
            <a:ln w="5715" cap="flat">
              <a:noFill/>
              <a:prstDash val="solid"/>
              <a:miter/>
            </a:ln>
          </p:spPr>
          <p:txBody>
            <a:bodyPr rtlCol="0" anchor="ctr"/>
            <a:lstStyle/>
            <a:p>
              <a:endParaRPr lang="zh-CN" altLang="en-US"/>
            </a:p>
          </p:txBody>
        </p:sp>
        <p:sp>
          <p:nvSpPr>
            <p:cNvPr id="6666" name="任意多边形: 形状 6665">
              <a:extLst>
                <a:ext uri="{FF2B5EF4-FFF2-40B4-BE49-F238E27FC236}">
                  <a16:creationId xmlns:a16="http://schemas.microsoft.com/office/drawing/2014/main" id="{63313D70-C345-2B64-4B70-D6341B598FD0}"/>
                </a:ext>
              </a:extLst>
            </p:cNvPr>
            <p:cNvSpPr/>
            <p:nvPr/>
          </p:nvSpPr>
          <p:spPr>
            <a:xfrm>
              <a:off x="4867720" y="4909992"/>
              <a:ext cx="3597" cy="2535"/>
            </a:xfrm>
            <a:custGeom>
              <a:avLst/>
              <a:gdLst>
                <a:gd name="connsiteX0" fmla="*/ 0 w 3597"/>
                <a:gd name="connsiteY0" fmla="*/ 2536 h 2535"/>
                <a:gd name="connsiteX1" fmla="*/ 3235 w 3597"/>
                <a:gd name="connsiteY1" fmla="*/ 175 h 2535"/>
                <a:gd name="connsiteX2" fmla="*/ 0 w 3597"/>
                <a:gd name="connsiteY2" fmla="*/ 2536 h 2535"/>
                <a:gd name="connsiteX3" fmla="*/ 0 w 3597"/>
                <a:gd name="connsiteY3" fmla="*/ 2536 h 2535"/>
              </a:gdLst>
              <a:ahLst/>
              <a:cxnLst>
                <a:cxn ang="0">
                  <a:pos x="connsiteX0" y="connsiteY0"/>
                </a:cxn>
                <a:cxn ang="0">
                  <a:pos x="connsiteX1" y="connsiteY1"/>
                </a:cxn>
                <a:cxn ang="0">
                  <a:pos x="connsiteX2" y="connsiteY2"/>
                </a:cxn>
                <a:cxn ang="0">
                  <a:pos x="connsiteX3" y="connsiteY3"/>
                </a:cxn>
              </a:cxnLst>
              <a:rect l="l" t="t" r="r" b="b"/>
              <a:pathLst>
                <a:path w="3597" h="2535">
                  <a:moveTo>
                    <a:pt x="0" y="2536"/>
                  </a:moveTo>
                  <a:cubicBezTo>
                    <a:pt x="726" y="1124"/>
                    <a:pt x="2938" y="-551"/>
                    <a:pt x="3235" y="175"/>
                  </a:cubicBezTo>
                  <a:cubicBezTo>
                    <a:pt x="4749" y="3896"/>
                    <a:pt x="1109" y="1661"/>
                    <a:pt x="0" y="2536"/>
                  </a:cubicBezTo>
                  <a:lnTo>
                    <a:pt x="0" y="2536"/>
                  </a:lnTo>
                  <a:close/>
                </a:path>
              </a:pathLst>
            </a:custGeom>
            <a:grpFill/>
            <a:ln w="5715" cap="flat">
              <a:noFill/>
              <a:prstDash val="solid"/>
              <a:miter/>
            </a:ln>
          </p:spPr>
          <p:txBody>
            <a:bodyPr rtlCol="0" anchor="ctr"/>
            <a:lstStyle/>
            <a:p>
              <a:endParaRPr lang="zh-CN" altLang="en-US"/>
            </a:p>
          </p:txBody>
        </p:sp>
        <p:sp>
          <p:nvSpPr>
            <p:cNvPr id="6667" name="任意多边形: 形状 6666">
              <a:extLst>
                <a:ext uri="{FF2B5EF4-FFF2-40B4-BE49-F238E27FC236}">
                  <a16:creationId xmlns:a16="http://schemas.microsoft.com/office/drawing/2014/main" id="{942A587A-3035-8BC7-AB33-923DA89B3BAD}"/>
                </a:ext>
              </a:extLst>
            </p:cNvPr>
            <p:cNvSpPr/>
            <p:nvPr/>
          </p:nvSpPr>
          <p:spPr>
            <a:xfrm>
              <a:off x="4877584" y="4905950"/>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6668" name="任意多边形: 形状 6667">
              <a:extLst>
                <a:ext uri="{FF2B5EF4-FFF2-40B4-BE49-F238E27FC236}">
                  <a16:creationId xmlns:a16="http://schemas.microsoft.com/office/drawing/2014/main" id="{14682D6C-F336-2292-5E66-1E2F3C28B28B}"/>
                </a:ext>
              </a:extLst>
            </p:cNvPr>
            <p:cNvSpPr/>
            <p:nvPr/>
          </p:nvSpPr>
          <p:spPr>
            <a:xfrm>
              <a:off x="4907177" y="4835557"/>
              <a:ext cx="1427" cy="1309"/>
            </a:xfrm>
            <a:custGeom>
              <a:avLst/>
              <a:gdLst>
                <a:gd name="connsiteX0" fmla="*/ 0 w 1427"/>
                <a:gd name="connsiteY0" fmla="*/ 1310 h 1309"/>
                <a:gd name="connsiteX1" fmla="*/ 743 w 1427"/>
                <a:gd name="connsiteY1" fmla="*/ 1 h 1309"/>
                <a:gd name="connsiteX2" fmla="*/ 12 w 1427"/>
                <a:gd name="connsiteY2" fmla="*/ 1310 h 1309"/>
                <a:gd name="connsiteX3" fmla="*/ 0 w 1427"/>
                <a:gd name="connsiteY3" fmla="*/ 1310 h 1309"/>
              </a:gdLst>
              <a:ahLst/>
              <a:cxnLst>
                <a:cxn ang="0">
                  <a:pos x="connsiteX0" y="connsiteY0"/>
                </a:cxn>
                <a:cxn ang="0">
                  <a:pos x="connsiteX1" y="connsiteY1"/>
                </a:cxn>
                <a:cxn ang="0">
                  <a:pos x="connsiteX2" y="connsiteY2"/>
                </a:cxn>
                <a:cxn ang="0">
                  <a:pos x="connsiteX3" y="connsiteY3"/>
                </a:cxn>
              </a:cxnLst>
              <a:rect l="l" t="t" r="r" b="b"/>
              <a:pathLst>
                <a:path w="1427" h="1309">
                  <a:moveTo>
                    <a:pt x="0" y="1310"/>
                  </a:moveTo>
                  <a:cubicBezTo>
                    <a:pt x="251" y="847"/>
                    <a:pt x="594" y="-33"/>
                    <a:pt x="743" y="1"/>
                  </a:cubicBezTo>
                  <a:cubicBezTo>
                    <a:pt x="1863" y="241"/>
                    <a:pt x="1600" y="755"/>
                    <a:pt x="12" y="1310"/>
                  </a:cubicBezTo>
                  <a:lnTo>
                    <a:pt x="0" y="1310"/>
                  </a:lnTo>
                  <a:close/>
                </a:path>
              </a:pathLst>
            </a:custGeom>
            <a:grpFill/>
            <a:ln w="5715" cap="flat">
              <a:noFill/>
              <a:prstDash val="solid"/>
              <a:miter/>
            </a:ln>
          </p:spPr>
          <p:txBody>
            <a:bodyPr rtlCol="0" anchor="ctr"/>
            <a:lstStyle/>
            <a:p>
              <a:endParaRPr lang="zh-CN" altLang="en-US"/>
            </a:p>
          </p:txBody>
        </p:sp>
        <p:sp>
          <p:nvSpPr>
            <p:cNvPr id="6669" name="任意多边形: 形状 6668">
              <a:extLst>
                <a:ext uri="{FF2B5EF4-FFF2-40B4-BE49-F238E27FC236}">
                  <a16:creationId xmlns:a16="http://schemas.microsoft.com/office/drawing/2014/main" id="{30D5B839-A7D0-38E9-4501-B4A5243727A8}"/>
                </a:ext>
              </a:extLst>
            </p:cNvPr>
            <p:cNvSpPr/>
            <p:nvPr/>
          </p:nvSpPr>
          <p:spPr>
            <a:xfrm>
              <a:off x="5379784" y="5234414"/>
              <a:ext cx="34632" cy="44216"/>
            </a:xfrm>
            <a:custGeom>
              <a:avLst/>
              <a:gdLst>
                <a:gd name="connsiteX0" fmla="*/ 30547 w 34632"/>
                <a:gd name="connsiteY0" fmla="*/ 33370 h 44216"/>
                <a:gd name="connsiteX1" fmla="*/ 14122 w 34632"/>
                <a:gd name="connsiteY1" fmla="*/ 43257 h 44216"/>
                <a:gd name="connsiteX2" fmla="*/ 10807 w 34632"/>
                <a:gd name="connsiteY2" fmla="*/ 43257 h 44216"/>
                <a:gd name="connsiteX3" fmla="*/ 10801 w 34632"/>
                <a:gd name="connsiteY3" fmla="*/ 43257 h 44216"/>
                <a:gd name="connsiteX4" fmla="*/ 9338 w 34632"/>
                <a:gd name="connsiteY4" fmla="*/ 38742 h 44216"/>
                <a:gd name="connsiteX5" fmla="*/ 3823 w 34632"/>
                <a:gd name="connsiteY5" fmla="*/ 31175 h 44216"/>
                <a:gd name="connsiteX6" fmla="*/ 0 w 34632"/>
                <a:gd name="connsiteY6" fmla="*/ 28615 h 44216"/>
                <a:gd name="connsiteX7" fmla="*/ 11619 w 34632"/>
                <a:gd name="connsiteY7" fmla="*/ 19854 h 44216"/>
                <a:gd name="connsiteX8" fmla="*/ 3223 w 34632"/>
                <a:gd name="connsiteY8" fmla="*/ 14808 h 44216"/>
                <a:gd name="connsiteX9" fmla="*/ 24409 w 34632"/>
                <a:gd name="connsiteY9" fmla="*/ 0 h 44216"/>
                <a:gd name="connsiteX10" fmla="*/ 18436 w 34632"/>
                <a:gd name="connsiteY10" fmla="*/ 20351 h 44216"/>
                <a:gd name="connsiteX11" fmla="*/ 33856 w 34632"/>
                <a:gd name="connsiteY11" fmla="*/ 23500 h 44216"/>
                <a:gd name="connsiteX12" fmla="*/ 34633 w 34632"/>
                <a:gd name="connsiteY12" fmla="*/ 25580 h 44216"/>
                <a:gd name="connsiteX13" fmla="*/ 30547 w 34632"/>
                <a:gd name="connsiteY13" fmla="*/ 33370 h 4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32" h="44216">
                  <a:moveTo>
                    <a:pt x="30547" y="33370"/>
                  </a:moveTo>
                  <a:cubicBezTo>
                    <a:pt x="22894" y="33050"/>
                    <a:pt x="20180" y="40931"/>
                    <a:pt x="14122" y="43257"/>
                  </a:cubicBezTo>
                  <a:cubicBezTo>
                    <a:pt x="13019" y="44537"/>
                    <a:pt x="11916" y="44537"/>
                    <a:pt x="10807" y="43257"/>
                  </a:cubicBezTo>
                  <a:cubicBezTo>
                    <a:pt x="10807" y="43257"/>
                    <a:pt x="10801" y="43257"/>
                    <a:pt x="10801" y="43257"/>
                  </a:cubicBezTo>
                  <a:cubicBezTo>
                    <a:pt x="10264" y="41725"/>
                    <a:pt x="8801" y="39634"/>
                    <a:pt x="9338" y="38742"/>
                  </a:cubicBezTo>
                  <a:cubicBezTo>
                    <a:pt x="13710" y="31455"/>
                    <a:pt x="10235" y="30564"/>
                    <a:pt x="3823" y="31175"/>
                  </a:cubicBezTo>
                  <a:cubicBezTo>
                    <a:pt x="2657" y="31284"/>
                    <a:pt x="1309" y="29541"/>
                    <a:pt x="0" y="28615"/>
                  </a:cubicBezTo>
                  <a:cubicBezTo>
                    <a:pt x="2932" y="24083"/>
                    <a:pt x="9087" y="24512"/>
                    <a:pt x="11619" y="19854"/>
                  </a:cubicBezTo>
                  <a:cubicBezTo>
                    <a:pt x="11081" y="14899"/>
                    <a:pt x="6052" y="18282"/>
                    <a:pt x="3223" y="14808"/>
                  </a:cubicBezTo>
                  <a:cubicBezTo>
                    <a:pt x="6698" y="5138"/>
                    <a:pt x="18368" y="7452"/>
                    <a:pt x="24409" y="0"/>
                  </a:cubicBezTo>
                  <a:cubicBezTo>
                    <a:pt x="28415" y="9853"/>
                    <a:pt x="19340" y="13665"/>
                    <a:pt x="18436" y="20351"/>
                  </a:cubicBezTo>
                  <a:cubicBezTo>
                    <a:pt x="23340" y="22523"/>
                    <a:pt x="28472" y="23609"/>
                    <a:pt x="33856" y="23500"/>
                  </a:cubicBezTo>
                  <a:cubicBezTo>
                    <a:pt x="34113" y="24191"/>
                    <a:pt x="34370" y="24889"/>
                    <a:pt x="34633" y="25580"/>
                  </a:cubicBezTo>
                  <a:cubicBezTo>
                    <a:pt x="33821" y="28472"/>
                    <a:pt x="32438" y="31050"/>
                    <a:pt x="30547" y="33370"/>
                  </a:cubicBezTo>
                  <a:close/>
                </a:path>
              </a:pathLst>
            </a:custGeom>
            <a:grpFill/>
            <a:ln w="5715" cap="flat">
              <a:noFill/>
              <a:prstDash val="solid"/>
              <a:miter/>
            </a:ln>
          </p:spPr>
          <p:txBody>
            <a:bodyPr rtlCol="0" anchor="ctr"/>
            <a:lstStyle/>
            <a:p>
              <a:endParaRPr lang="zh-CN" altLang="en-US"/>
            </a:p>
          </p:txBody>
        </p:sp>
        <p:sp>
          <p:nvSpPr>
            <p:cNvPr id="6670" name="任意多边形: 形状 6669">
              <a:extLst>
                <a:ext uri="{FF2B5EF4-FFF2-40B4-BE49-F238E27FC236}">
                  <a16:creationId xmlns:a16="http://schemas.microsoft.com/office/drawing/2014/main" id="{6D2BB254-2546-E4D1-1AFA-5FEB957721D6}"/>
                </a:ext>
              </a:extLst>
            </p:cNvPr>
            <p:cNvSpPr/>
            <p:nvPr/>
          </p:nvSpPr>
          <p:spPr>
            <a:xfrm>
              <a:off x="5435598" y="5200607"/>
              <a:ext cx="27161" cy="36313"/>
            </a:xfrm>
            <a:custGeom>
              <a:avLst/>
              <a:gdLst>
                <a:gd name="connsiteX0" fmla="*/ 10931 w 27161"/>
                <a:gd name="connsiteY0" fmla="*/ 4741 h 36313"/>
                <a:gd name="connsiteX1" fmla="*/ 20795 w 27161"/>
                <a:gd name="connsiteY1" fmla="*/ 1340 h 36313"/>
                <a:gd name="connsiteX2" fmla="*/ 27162 w 27161"/>
                <a:gd name="connsiteY2" fmla="*/ 12170 h 36313"/>
                <a:gd name="connsiteX3" fmla="*/ 25819 w 27161"/>
                <a:gd name="connsiteY3" fmla="*/ 29675 h 36313"/>
                <a:gd name="connsiteX4" fmla="*/ 14229 w 27161"/>
                <a:gd name="connsiteY4" fmla="*/ 30989 h 36313"/>
                <a:gd name="connsiteX5" fmla="*/ 17435 w 27161"/>
                <a:gd name="connsiteY5" fmla="*/ 24429 h 36313"/>
                <a:gd name="connsiteX6" fmla="*/ 14132 w 27161"/>
                <a:gd name="connsiteY6" fmla="*/ 24349 h 36313"/>
                <a:gd name="connsiteX7" fmla="*/ 4325 w 27161"/>
                <a:gd name="connsiteY7" fmla="*/ 27698 h 36313"/>
                <a:gd name="connsiteX8" fmla="*/ 484 w 27161"/>
                <a:gd name="connsiteY8" fmla="*/ 28229 h 36313"/>
                <a:gd name="connsiteX9" fmla="*/ 1033 w 27161"/>
                <a:gd name="connsiteY9" fmla="*/ 24412 h 36313"/>
                <a:gd name="connsiteX10" fmla="*/ 1027 w 27161"/>
                <a:gd name="connsiteY10" fmla="*/ 24394 h 36313"/>
                <a:gd name="connsiteX11" fmla="*/ 4325 w 27161"/>
                <a:gd name="connsiteY11" fmla="*/ 21120 h 36313"/>
                <a:gd name="connsiteX12" fmla="*/ 7588 w 27161"/>
                <a:gd name="connsiteY12" fmla="*/ 21097 h 36313"/>
                <a:gd name="connsiteX13" fmla="*/ 8468 w 27161"/>
                <a:gd name="connsiteY13" fmla="*/ 18925 h 36313"/>
                <a:gd name="connsiteX14" fmla="*/ 7628 w 27161"/>
                <a:gd name="connsiteY14" fmla="*/ 17822 h 36313"/>
                <a:gd name="connsiteX15" fmla="*/ 7617 w 27161"/>
                <a:gd name="connsiteY15" fmla="*/ 7958 h 36313"/>
                <a:gd name="connsiteX16" fmla="*/ 10931 w 27161"/>
                <a:gd name="connsiteY16" fmla="*/ 4741 h 36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161" h="36313">
                  <a:moveTo>
                    <a:pt x="10931" y="4741"/>
                  </a:moveTo>
                  <a:cubicBezTo>
                    <a:pt x="13909" y="2701"/>
                    <a:pt x="15823" y="-2415"/>
                    <a:pt x="20795" y="1340"/>
                  </a:cubicBezTo>
                  <a:cubicBezTo>
                    <a:pt x="28745" y="1546"/>
                    <a:pt x="26716" y="7570"/>
                    <a:pt x="27162" y="12170"/>
                  </a:cubicBezTo>
                  <a:cubicBezTo>
                    <a:pt x="25893" y="17948"/>
                    <a:pt x="27493" y="24052"/>
                    <a:pt x="25819" y="29675"/>
                  </a:cubicBezTo>
                  <a:cubicBezTo>
                    <a:pt x="23236" y="38373"/>
                    <a:pt x="18972" y="38219"/>
                    <a:pt x="14229" y="30989"/>
                  </a:cubicBezTo>
                  <a:cubicBezTo>
                    <a:pt x="15298" y="28801"/>
                    <a:pt x="16366" y="26618"/>
                    <a:pt x="17435" y="24429"/>
                  </a:cubicBezTo>
                  <a:cubicBezTo>
                    <a:pt x="16361" y="23229"/>
                    <a:pt x="15263" y="23257"/>
                    <a:pt x="14132" y="24349"/>
                  </a:cubicBezTo>
                  <a:cubicBezTo>
                    <a:pt x="10863" y="25463"/>
                    <a:pt x="7594" y="26583"/>
                    <a:pt x="4325" y="27698"/>
                  </a:cubicBezTo>
                  <a:cubicBezTo>
                    <a:pt x="3182" y="28875"/>
                    <a:pt x="1896" y="29006"/>
                    <a:pt x="484" y="28229"/>
                  </a:cubicBezTo>
                  <a:cubicBezTo>
                    <a:pt x="-310" y="26818"/>
                    <a:pt x="-127" y="25543"/>
                    <a:pt x="1033" y="24412"/>
                  </a:cubicBezTo>
                  <a:lnTo>
                    <a:pt x="1027" y="24394"/>
                  </a:lnTo>
                  <a:cubicBezTo>
                    <a:pt x="2199" y="23377"/>
                    <a:pt x="3279" y="22263"/>
                    <a:pt x="4325" y="21120"/>
                  </a:cubicBezTo>
                  <a:cubicBezTo>
                    <a:pt x="5411" y="21114"/>
                    <a:pt x="6502" y="21108"/>
                    <a:pt x="7588" y="21097"/>
                  </a:cubicBezTo>
                  <a:cubicBezTo>
                    <a:pt x="8451" y="20377"/>
                    <a:pt x="8742" y="19657"/>
                    <a:pt x="8468" y="18925"/>
                  </a:cubicBezTo>
                  <a:cubicBezTo>
                    <a:pt x="8194" y="18194"/>
                    <a:pt x="7908" y="17822"/>
                    <a:pt x="7628" y="17822"/>
                  </a:cubicBezTo>
                  <a:cubicBezTo>
                    <a:pt x="7622" y="14536"/>
                    <a:pt x="7617" y="11244"/>
                    <a:pt x="7617" y="7958"/>
                  </a:cubicBezTo>
                  <a:cubicBezTo>
                    <a:pt x="7817" y="5958"/>
                    <a:pt x="9937" y="5929"/>
                    <a:pt x="10931" y="4741"/>
                  </a:cubicBezTo>
                  <a:close/>
                </a:path>
              </a:pathLst>
            </a:custGeom>
            <a:grpFill/>
            <a:ln w="5715" cap="flat">
              <a:noFill/>
              <a:prstDash val="solid"/>
              <a:miter/>
            </a:ln>
          </p:spPr>
          <p:txBody>
            <a:bodyPr rtlCol="0" anchor="ctr"/>
            <a:lstStyle/>
            <a:p>
              <a:endParaRPr lang="zh-CN" altLang="en-US"/>
            </a:p>
          </p:txBody>
        </p:sp>
        <p:sp>
          <p:nvSpPr>
            <p:cNvPr id="6671" name="任意多边形: 形状 6670">
              <a:extLst>
                <a:ext uri="{FF2B5EF4-FFF2-40B4-BE49-F238E27FC236}">
                  <a16:creationId xmlns:a16="http://schemas.microsoft.com/office/drawing/2014/main" id="{C21DA019-965C-4ADA-1F43-885C6B7CC5B3}"/>
                </a:ext>
              </a:extLst>
            </p:cNvPr>
            <p:cNvSpPr/>
            <p:nvPr/>
          </p:nvSpPr>
          <p:spPr>
            <a:xfrm>
              <a:off x="5430053" y="5215137"/>
              <a:ext cx="38910" cy="33320"/>
            </a:xfrm>
            <a:custGeom>
              <a:avLst/>
              <a:gdLst>
                <a:gd name="connsiteX0" fmla="*/ 19780 w 38910"/>
                <a:gd name="connsiteY0" fmla="*/ 16459 h 33320"/>
                <a:gd name="connsiteX1" fmla="*/ 28415 w 38910"/>
                <a:gd name="connsiteY1" fmla="*/ 14299 h 33320"/>
                <a:gd name="connsiteX2" fmla="*/ 29592 w 38910"/>
                <a:gd name="connsiteY2" fmla="*/ 0 h 33320"/>
                <a:gd name="connsiteX3" fmla="*/ 35833 w 38910"/>
                <a:gd name="connsiteY3" fmla="*/ 3521 h 33320"/>
                <a:gd name="connsiteX4" fmla="*/ 32878 w 38910"/>
                <a:gd name="connsiteY4" fmla="*/ 23043 h 33320"/>
                <a:gd name="connsiteX5" fmla="*/ 20094 w 38910"/>
                <a:gd name="connsiteY5" fmla="*/ 28998 h 33320"/>
                <a:gd name="connsiteX6" fmla="*/ 0 w 38910"/>
                <a:gd name="connsiteY6" fmla="*/ 29638 h 33320"/>
                <a:gd name="connsiteX7" fmla="*/ 19780 w 38910"/>
                <a:gd name="connsiteY7" fmla="*/ 16459 h 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910" h="33320">
                  <a:moveTo>
                    <a:pt x="19780" y="16459"/>
                  </a:moveTo>
                  <a:cubicBezTo>
                    <a:pt x="22728" y="16585"/>
                    <a:pt x="26198" y="23135"/>
                    <a:pt x="28415" y="14299"/>
                  </a:cubicBezTo>
                  <a:cubicBezTo>
                    <a:pt x="29678" y="9270"/>
                    <a:pt x="23214" y="4012"/>
                    <a:pt x="29592" y="0"/>
                  </a:cubicBezTo>
                  <a:cubicBezTo>
                    <a:pt x="32164" y="297"/>
                    <a:pt x="34164" y="1606"/>
                    <a:pt x="35833" y="3521"/>
                  </a:cubicBezTo>
                  <a:cubicBezTo>
                    <a:pt x="41085" y="10962"/>
                    <a:pt x="39296" y="17357"/>
                    <a:pt x="32878" y="23043"/>
                  </a:cubicBezTo>
                  <a:cubicBezTo>
                    <a:pt x="27815" y="23312"/>
                    <a:pt x="23843" y="25815"/>
                    <a:pt x="20094" y="28998"/>
                  </a:cubicBezTo>
                  <a:cubicBezTo>
                    <a:pt x="13625" y="34490"/>
                    <a:pt x="6869" y="34799"/>
                    <a:pt x="0" y="29638"/>
                  </a:cubicBezTo>
                  <a:cubicBezTo>
                    <a:pt x="9053" y="28935"/>
                    <a:pt x="10710" y="17122"/>
                    <a:pt x="19780" y="16459"/>
                  </a:cubicBezTo>
                  <a:close/>
                </a:path>
              </a:pathLst>
            </a:custGeom>
            <a:grpFill/>
            <a:ln w="5715" cap="flat">
              <a:noFill/>
              <a:prstDash val="solid"/>
              <a:miter/>
            </a:ln>
          </p:spPr>
          <p:txBody>
            <a:bodyPr rtlCol="0" anchor="ctr"/>
            <a:lstStyle/>
            <a:p>
              <a:endParaRPr lang="zh-CN" altLang="en-US"/>
            </a:p>
          </p:txBody>
        </p:sp>
        <p:sp>
          <p:nvSpPr>
            <p:cNvPr id="6672" name="任意多边形: 形状 6671">
              <a:extLst>
                <a:ext uri="{FF2B5EF4-FFF2-40B4-BE49-F238E27FC236}">
                  <a16:creationId xmlns:a16="http://schemas.microsoft.com/office/drawing/2014/main" id="{3A2122A5-A073-51A4-F419-EEEA70021E54}"/>
                </a:ext>
              </a:extLst>
            </p:cNvPr>
            <p:cNvSpPr/>
            <p:nvPr/>
          </p:nvSpPr>
          <p:spPr>
            <a:xfrm>
              <a:off x="5410759" y="5229833"/>
              <a:ext cx="14102" cy="29299"/>
            </a:xfrm>
            <a:custGeom>
              <a:avLst/>
              <a:gdLst>
                <a:gd name="connsiteX0" fmla="*/ 12722 w 14102"/>
                <a:gd name="connsiteY0" fmla="*/ 5055 h 29299"/>
                <a:gd name="connsiteX1" fmla="*/ 12768 w 14102"/>
                <a:gd name="connsiteY1" fmla="*/ 8330 h 29299"/>
                <a:gd name="connsiteX2" fmla="*/ 13962 w 14102"/>
                <a:gd name="connsiteY2" fmla="*/ 10541 h 29299"/>
                <a:gd name="connsiteX3" fmla="*/ 12802 w 14102"/>
                <a:gd name="connsiteY3" fmla="*/ 11667 h 29299"/>
                <a:gd name="connsiteX4" fmla="*/ 12722 w 14102"/>
                <a:gd name="connsiteY4" fmla="*/ 18217 h 29299"/>
                <a:gd name="connsiteX5" fmla="*/ 12711 w 14102"/>
                <a:gd name="connsiteY5" fmla="*/ 18234 h 29299"/>
                <a:gd name="connsiteX6" fmla="*/ 2858 w 14102"/>
                <a:gd name="connsiteY6" fmla="*/ 28086 h 29299"/>
                <a:gd name="connsiteX7" fmla="*/ 2864 w 14102"/>
                <a:gd name="connsiteY7" fmla="*/ 28086 h 29299"/>
                <a:gd name="connsiteX8" fmla="*/ 246 w 14102"/>
                <a:gd name="connsiteY8" fmla="*/ 9467 h 29299"/>
                <a:gd name="connsiteX9" fmla="*/ 5264 w 14102"/>
                <a:gd name="connsiteY9" fmla="*/ 294 h 29299"/>
                <a:gd name="connsiteX10" fmla="*/ 12728 w 14102"/>
                <a:gd name="connsiteY10" fmla="*/ 5055 h 29299"/>
                <a:gd name="connsiteX11" fmla="*/ 12722 w 14102"/>
                <a:gd name="connsiteY11" fmla="*/ 5055 h 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02" h="29299">
                  <a:moveTo>
                    <a:pt x="12722" y="5055"/>
                  </a:moveTo>
                  <a:cubicBezTo>
                    <a:pt x="12728" y="6147"/>
                    <a:pt x="12745" y="7238"/>
                    <a:pt x="12768" y="8330"/>
                  </a:cubicBezTo>
                  <a:cubicBezTo>
                    <a:pt x="13945" y="9061"/>
                    <a:pt x="14345" y="9793"/>
                    <a:pt x="13962" y="10541"/>
                  </a:cubicBezTo>
                  <a:cubicBezTo>
                    <a:pt x="13579" y="11290"/>
                    <a:pt x="13197" y="11667"/>
                    <a:pt x="12802" y="11667"/>
                  </a:cubicBezTo>
                  <a:cubicBezTo>
                    <a:pt x="12774" y="13850"/>
                    <a:pt x="12751" y="16033"/>
                    <a:pt x="12722" y="18217"/>
                  </a:cubicBezTo>
                  <a:lnTo>
                    <a:pt x="12711" y="18234"/>
                  </a:lnTo>
                  <a:cubicBezTo>
                    <a:pt x="8967" y="21057"/>
                    <a:pt x="14454" y="33116"/>
                    <a:pt x="2858" y="28086"/>
                  </a:cubicBezTo>
                  <a:cubicBezTo>
                    <a:pt x="2858" y="28086"/>
                    <a:pt x="2864" y="28086"/>
                    <a:pt x="2864" y="28086"/>
                  </a:cubicBezTo>
                  <a:cubicBezTo>
                    <a:pt x="155" y="22194"/>
                    <a:pt x="2355" y="15656"/>
                    <a:pt x="246" y="9467"/>
                  </a:cubicBezTo>
                  <a:cubicBezTo>
                    <a:pt x="-799" y="6398"/>
                    <a:pt x="1601" y="1809"/>
                    <a:pt x="5264" y="294"/>
                  </a:cubicBezTo>
                  <a:cubicBezTo>
                    <a:pt x="9133" y="-1306"/>
                    <a:pt x="9773" y="4095"/>
                    <a:pt x="12728" y="5055"/>
                  </a:cubicBezTo>
                  <a:lnTo>
                    <a:pt x="12722" y="5055"/>
                  </a:lnTo>
                  <a:close/>
                </a:path>
              </a:pathLst>
            </a:custGeom>
            <a:grpFill/>
            <a:ln w="5715" cap="flat">
              <a:noFill/>
              <a:prstDash val="solid"/>
              <a:miter/>
            </a:ln>
          </p:spPr>
          <p:txBody>
            <a:bodyPr rtlCol="0" anchor="ctr"/>
            <a:lstStyle/>
            <a:p>
              <a:endParaRPr lang="zh-CN" altLang="en-US"/>
            </a:p>
          </p:txBody>
        </p:sp>
        <p:sp>
          <p:nvSpPr>
            <p:cNvPr id="6673" name="任意多边形: 形状 6672">
              <a:extLst>
                <a:ext uri="{FF2B5EF4-FFF2-40B4-BE49-F238E27FC236}">
                  <a16:creationId xmlns:a16="http://schemas.microsoft.com/office/drawing/2014/main" id="{18347A07-759B-0D5D-B6B1-465858ECC19A}"/>
                </a:ext>
              </a:extLst>
            </p:cNvPr>
            <p:cNvSpPr/>
            <p:nvPr/>
          </p:nvSpPr>
          <p:spPr>
            <a:xfrm>
              <a:off x="5418573" y="5215152"/>
              <a:ext cx="4943" cy="7428"/>
            </a:xfrm>
            <a:custGeom>
              <a:avLst/>
              <a:gdLst>
                <a:gd name="connsiteX0" fmla="*/ 1628 w 4943"/>
                <a:gd name="connsiteY0" fmla="*/ 2 h 7428"/>
                <a:gd name="connsiteX1" fmla="*/ 4903 w 4943"/>
                <a:gd name="connsiteY1" fmla="*/ 19 h 7428"/>
                <a:gd name="connsiteX2" fmla="*/ 4886 w 4943"/>
                <a:gd name="connsiteY2" fmla="*/ 1539 h 7428"/>
                <a:gd name="connsiteX3" fmla="*/ 2451 w 4943"/>
                <a:gd name="connsiteY3" fmla="*/ 7351 h 7428"/>
                <a:gd name="connsiteX4" fmla="*/ 1628 w 4943"/>
                <a:gd name="connsiteY4" fmla="*/ 2 h 7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3" h="7428">
                  <a:moveTo>
                    <a:pt x="1628" y="2"/>
                  </a:moveTo>
                  <a:cubicBezTo>
                    <a:pt x="2720" y="-4"/>
                    <a:pt x="3811" y="2"/>
                    <a:pt x="4903" y="19"/>
                  </a:cubicBezTo>
                  <a:cubicBezTo>
                    <a:pt x="4903" y="528"/>
                    <a:pt x="5006" y="1059"/>
                    <a:pt x="4886" y="1539"/>
                  </a:cubicBezTo>
                  <a:cubicBezTo>
                    <a:pt x="4337" y="3688"/>
                    <a:pt x="5966" y="8060"/>
                    <a:pt x="2451" y="7351"/>
                  </a:cubicBezTo>
                  <a:cubicBezTo>
                    <a:pt x="-2081" y="6443"/>
                    <a:pt x="925" y="2642"/>
                    <a:pt x="1628" y="2"/>
                  </a:cubicBezTo>
                  <a:close/>
                </a:path>
              </a:pathLst>
            </a:custGeom>
            <a:grpFill/>
            <a:ln w="5715" cap="flat">
              <a:noFill/>
              <a:prstDash val="solid"/>
              <a:miter/>
            </a:ln>
          </p:spPr>
          <p:txBody>
            <a:bodyPr rtlCol="0" anchor="ctr"/>
            <a:lstStyle/>
            <a:p>
              <a:endParaRPr lang="zh-CN" altLang="en-US"/>
            </a:p>
          </p:txBody>
        </p:sp>
        <p:sp>
          <p:nvSpPr>
            <p:cNvPr id="6674" name="任意多边形: 形状 6673">
              <a:extLst>
                <a:ext uri="{FF2B5EF4-FFF2-40B4-BE49-F238E27FC236}">
                  <a16:creationId xmlns:a16="http://schemas.microsoft.com/office/drawing/2014/main" id="{7987DB45-9BC9-A331-410A-8369B686F04D}"/>
                </a:ext>
              </a:extLst>
            </p:cNvPr>
            <p:cNvSpPr/>
            <p:nvPr/>
          </p:nvSpPr>
          <p:spPr>
            <a:xfrm>
              <a:off x="5432094" y="5227199"/>
              <a:ext cx="7841" cy="4397"/>
            </a:xfrm>
            <a:custGeom>
              <a:avLst/>
              <a:gdLst>
                <a:gd name="connsiteX0" fmla="*/ 4549 w 7841"/>
                <a:gd name="connsiteY0" fmla="*/ 1111 h 4397"/>
                <a:gd name="connsiteX1" fmla="*/ 7841 w 7841"/>
                <a:gd name="connsiteY1" fmla="*/ 1105 h 4397"/>
                <a:gd name="connsiteX2" fmla="*/ 1263 w 7841"/>
                <a:gd name="connsiteY2" fmla="*/ 4397 h 4397"/>
                <a:gd name="connsiteX3" fmla="*/ 0 w 7841"/>
                <a:gd name="connsiteY3" fmla="*/ 2597 h 4397"/>
                <a:gd name="connsiteX4" fmla="*/ 886 w 7841"/>
                <a:gd name="connsiteY4" fmla="*/ 580 h 4397"/>
                <a:gd name="connsiteX5" fmla="*/ 4549 w 7841"/>
                <a:gd name="connsiteY5" fmla="*/ 1111 h 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41" h="4397">
                  <a:moveTo>
                    <a:pt x="4549" y="1111"/>
                  </a:moveTo>
                  <a:cubicBezTo>
                    <a:pt x="5646" y="1111"/>
                    <a:pt x="6744" y="1111"/>
                    <a:pt x="7841" y="1105"/>
                  </a:cubicBezTo>
                  <a:cubicBezTo>
                    <a:pt x="6418" y="3746"/>
                    <a:pt x="3972" y="4329"/>
                    <a:pt x="1263" y="4397"/>
                  </a:cubicBezTo>
                  <a:cubicBezTo>
                    <a:pt x="846" y="3797"/>
                    <a:pt x="423" y="3197"/>
                    <a:pt x="0" y="2597"/>
                  </a:cubicBezTo>
                  <a:cubicBezTo>
                    <a:pt x="291" y="1928"/>
                    <a:pt x="589" y="1254"/>
                    <a:pt x="886" y="580"/>
                  </a:cubicBezTo>
                  <a:cubicBezTo>
                    <a:pt x="2263" y="-363"/>
                    <a:pt x="3480" y="-135"/>
                    <a:pt x="4549" y="1111"/>
                  </a:cubicBezTo>
                  <a:close/>
                </a:path>
              </a:pathLst>
            </a:custGeom>
            <a:grpFill/>
            <a:ln w="5715" cap="flat">
              <a:noFill/>
              <a:prstDash val="solid"/>
              <a:miter/>
            </a:ln>
          </p:spPr>
          <p:txBody>
            <a:bodyPr rtlCol="0" anchor="ctr"/>
            <a:lstStyle/>
            <a:p>
              <a:endParaRPr lang="zh-CN" altLang="en-US"/>
            </a:p>
          </p:txBody>
        </p:sp>
        <p:sp>
          <p:nvSpPr>
            <p:cNvPr id="6675" name="任意多边形: 形状 6674">
              <a:extLst>
                <a:ext uri="{FF2B5EF4-FFF2-40B4-BE49-F238E27FC236}">
                  <a16:creationId xmlns:a16="http://schemas.microsoft.com/office/drawing/2014/main" id="{556E9CC6-58B1-6570-5FBB-EDCCBEBDA1A8}"/>
                </a:ext>
              </a:extLst>
            </p:cNvPr>
            <p:cNvSpPr/>
            <p:nvPr/>
          </p:nvSpPr>
          <p:spPr>
            <a:xfrm>
              <a:off x="5429226" y="5215180"/>
              <a:ext cx="5409" cy="7679"/>
            </a:xfrm>
            <a:custGeom>
              <a:avLst/>
              <a:gdLst>
                <a:gd name="connsiteX0" fmla="*/ 861 w 5409"/>
                <a:gd name="connsiteY0" fmla="*/ 20 h 7679"/>
                <a:gd name="connsiteX1" fmla="*/ 4108 w 5409"/>
                <a:gd name="connsiteY1" fmla="*/ 3 h 7679"/>
                <a:gd name="connsiteX2" fmla="*/ 5279 w 5409"/>
                <a:gd name="connsiteY2" fmla="*/ 2175 h 7679"/>
                <a:gd name="connsiteX3" fmla="*/ 4159 w 5409"/>
                <a:gd name="connsiteY3" fmla="*/ 3289 h 7679"/>
                <a:gd name="connsiteX4" fmla="*/ 4136 w 5409"/>
                <a:gd name="connsiteY4" fmla="*/ 6564 h 7679"/>
                <a:gd name="connsiteX5" fmla="*/ 821 w 5409"/>
                <a:gd name="connsiteY5" fmla="*/ 6575 h 7679"/>
                <a:gd name="connsiteX6" fmla="*/ 816 w 5409"/>
                <a:gd name="connsiteY6" fmla="*/ 6564 h 7679"/>
                <a:gd name="connsiteX7" fmla="*/ 90 w 5409"/>
                <a:gd name="connsiteY7" fmla="*/ 4346 h 7679"/>
                <a:gd name="connsiteX8" fmla="*/ 821 w 5409"/>
                <a:gd name="connsiteY8" fmla="*/ 3243 h 7679"/>
                <a:gd name="connsiteX9" fmla="*/ 861 w 5409"/>
                <a:gd name="connsiteY9" fmla="*/ 20 h 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09" h="7679">
                  <a:moveTo>
                    <a:pt x="861" y="20"/>
                  </a:moveTo>
                  <a:cubicBezTo>
                    <a:pt x="1942" y="-3"/>
                    <a:pt x="3027" y="-3"/>
                    <a:pt x="4108" y="3"/>
                  </a:cubicBezTo>
                  <a:cubicBezTo>
                    <a:pt x="5256" y="718"/>
                    <a:pt x="5639" y="1438"/>
                    <a:pt x="5279" y="2175"/>
                  </a:cubicBezTo>
                  <a:cubicBezTo>
                    <a:pt x="4913" y="2918"/>
                    <a:pt x="4542" y="3289"/>
                    <a:pt x="4159" y="3289"/>
                  </a:cubicBezTo>
                  <a:cubicBezTo>
                    <a:pt x="4159" y="4381"/>
                    <a:pt x="4148" y="5472"/>
                    <a:pt x="4136" y="6564"/>
                  </a:cubicBezTo>
                  <a:cubicBezTo>
                    <a:pt x="3039" y="8084"/>
                    <a:pt x="1930" y="8016"/>
                    <a:pt x="821" y="6575"/>
                  </a:cubicBezTo>
                  <a:lnTo>
                    <a:pt x="816" y="6564"/>
                  </a:lnTo>
                  <a:cubicBezTo>
                    <a:pt x="90" y="5827"/>
                    <a:pt x="-150" y="5084"/>
                    <a:pt x="90" y="4346"/>
                  </a:cubicBezTo>
                  <a:cubicBezTo>
                    <a:pt x="336" y="3609"/>
                    <a:pt x="576" y="3243"/>
                    <a:pt x="821" y="3243"/>
                  </a:cubicBezTo>
                  <a:cubicBezTo>
                    <a:pt x="839" y="2169"/>
                    <a:pt x="850" y="1095"/>
                    <a:pt x="861" y="20"/>
                  </a:cubicBezTo>
                  <a:close/>
                </a:path>
              </a:pathLst>
            </a:custGeom>
            <a:grpFill/>
            <a:ln w="5715" cap="flat">
              <a:noFill/>
              <a:prstDash val="solid"/>
              <a:miter/>
            </a:ln>
          </p:spPr>
          <p:txBody>
            <a:bodyPr rtlCol="0" anchor="ctr"/>
            <a:lstStyle/>
            <a:p>
              <a:endParaRPr lang="zh-CN" altLang="en-US"/>
            </a:p>
          </p:txBody>
        </p:sp>
        <p:sp>
          <p:nvSpPr>
            <p:cNvPr id="6676" name="任意多边形: 形状 6675">
              <a:extLst>
                <a:ext uri="{FF2B5EF4-FFF2-40B4-BE49-F238E27FC236}">
                  <a16:creationId xmlns:a16="http://schemas.microsoft.com/office/drawing/2014/main" id="{1248F5B3-F9DA-96CE-86CE-A71AA6AD623E}"/>
                </a:ext>
              </a:extLst>
            </p:cNvPr>
            <p:cNvSpPr/>
            <p:nvPr/>
          </p:nvSpPr>
          <p:spPr>
            <a:xfrm>
              <a:off x="5428577" y="5218423"/>
              <a:ext cx="1471" cy="3320"/>
            </a:xfrm>
            <a:custGeom>
              <a:avLst/>
              <a:gdLst>
                <a:gd name="connsiteX0" fmla="*/ 1471 w 1471"/>
                <a:gd name="connsiteY0" fmla="*/ 0 h 3320"/>
                <a:gd name="connsiteX1" fmla="*/ 1460 w 1471"/>
                <a:gd name="connsiteY1" fmla="*/ 3320 h 3320"/>
                <a:gd name="connsiteX2" fmla="*/ 214 w 1471"/>
                <a:gd name="connsiteY2" fmla="*/ 966 h 3320"/>
                <a:gd name="connsiteX3" fmla="*/ 1471 w 1471"/>
                <a:gd name="connsiteY3" fmla="*/ 0 h 3320"/>
              </a:gdLst>
              <a:ahLst/>
              <a:cxnLst>
                <a:cxn ang="0">
                  <a:pos x="connsiteX0" y="connsiteY0"/>
                </a:cxn>
                <a:cxn ang="0">
                  <a:pos x="connsiteX1" y="connsiteY1"/>
                </a:cxn>
                <a:cxn ang="0">
                  <a:pos x="connsiteX2" y="connsiteY2"/>
                </a:cxn>
                <a:cxn ang="0">
                  <a:pos x="connsiteX3" y="connsiteY3"/>
                </a:cxn>
              </a:cxnLst>
              <a:rect l="l" t="t" r="r" b="b"/>
              <a:pathLst>
                <a:path w="1471" h="3320">
                  <a:moveTo>
                    <a:pt x="1471" y="0"/>
                  </a:moveTo>
                  <a:cubicBezTo>
                    <a:pt x="1465" y="1109"/>
                    <a:pt x="1465" y="2212"/>
                    <a:pt x="1460" y="3320"/>
                  </a:cubicBezTo>
                  <a:cubicBezTo>
                    <a:pt x="174" y="2846"/>
                    <a:pt x="-323" y="2018"/>
                    <a:pt x="214" y="966"/>
                  </a:cubicBezTo>
                  <a:cubicBezTo>
                    <a:pt x="437" y="543"/>
                    <a:pt x="1043" y="320"/>
                    <a:pt x="1471" y="0"/>
                  </a:cubicBezTo>
                  <a:close/>
                </a:path>
              </a:pathLst>
            </a:custGeom>
            <a:grpFill/>
            <a:ln w="5715" cap="flat">
              <a:noFill/>
              <a:prstDash val="solid"/>
              <a:miter/>
            </a:ln>
          </p:spPr>
          <p:txBody>
            <a:bodyPr rtlCol="0" anchor="ctr"/>
            <a:lstStyle/>
            <a:p>
              <a:endParaRPr lang="zh-CN" altLang="en-US"/>
            </a:p>
          </p:txBody>
        </p:sp>
        <p:sp>
          <p:nvSpPr>
            <p:cNvPr id="6677" name="任意多边形: 形状 6676">
              <a:extLst>
                <a:ext uri="{FF2B5EF4-FFF2-40B4-BE49-F238E27FC236}">
                  <a16:creationId xmlns:a16="http://schemas.microsoft.com/office/drawing/2014/main" id="{767F65EB-679E-0963-FEB1-0540693D9D0B}"/>
                </a:ext>
              </a:extLst>
            </p:cNvPr>
            <p:cNvSpPr/>
            <p:nvPr/>
          </p:nvSpPr>
          <p:spPr>
            <a:xfrm>
              <a:off x="5430048" y="5221743"/>
              <a:ext cx="3314" cy="4233"/>
            </a:xfrm>
            <a:custGeom>
              <a:avLst/>
              <a:gdLst>
                <a:gd name="connsiteX0" fmla="*/ 0 w 3314"/>
                <a:gd name="connsiteY0" fmla="*/ 12 h 4233"/>
                <a:gd name="connsiteX1" fmla="*/ 3315 w 3314"/>
                <a:gd name="connsiteY1" fmla="*/ 0 h 4233"/>
                <a:gd name="connsiteX2" fmla="*/ 3315 w 3314"/>
                <a:gd name="connsiteY2" fmla="*/ 3258 h 4233"/>
                <a:gd name="connsiteX3" fmla="*/ 17 w 3314"/>
                <a:gd name="connsiteY3" fmla="*/ 3275 h 4233"/>
                <a:gd name="connsiteX4" fmla="*/ 0 w 3314"/>
                <a:gd name="connsiteY4" fmla="*/ 12 h 4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4233">
                  <a:moveTo>
                    <a:pt x="0" y="12"/>
                  </a:moveTo>
                  <a:cubicBezTo>
                    <a:pt x="1103" y="6"/>
                    <a:pt x="2212" y="0"/>
                    <a:pt x="3315" y="0"/>
                  </a:cubicBezTo>
                  <a:cubicBezTo>
                    <a:pt x="3315" y="1086"/>
                    <a:pt x="3315" y="2172"/>
                    <a:pt x="3315" y="3258"/>
                  </a:cubicBezTo>
                  <a:cubicBezTo>
                    <a:pt x="2223" y="4521"/>
                    <a:pt x="1126" y="4589"/>
                    <a:pt x="17" y="3275"/>
                  </a:cubicBezTo>
                  <a:cubicBezTo>
                    <a:pt x="12" y="2189"/>
                    <a:pt x="6" y="1103"/>
                    <a:pt x="0" y="12"/>
                  </a:cubicBezTo>
                  <a:close/>
                </a:path>
              </a:pathLst>
            </a:custGeom>
            <a:grpFill/>
            <a:ln w="5715" cap="flat">
              <a:noFill/>
              <a:prstDash val="solid"/>
              <a:miter/>
            </a:ln>
          </p:spPr>
          <p:txBody>
            <a:bodyPr rtlCol="0" anchor="ctr"/>
            <a:lstStyle/>
            <a:p>
              <a:endParaRPr lang="zh-CN" altLang="en-US"/>
            </a:p>
          </p:txBody>
        </p:sp>
        <p:sp>
          <p:nvSpPr>
            <p:cNvPr id="6678" name="任意多边形: 形状 6677">
              <a:extLst>
                <a:ext uri="{FF2B5EF4-FFF2-40B4-BE49-F238E27FC236}">
                  <a16:creationId xmlns:a16="http://schemas.microsoft.com/office/drawing/2014/main" id="{7DA9F65E-0733-8170-DC99-4857711935A6}"/>
                </a:ext>
              </a:extLst>
            </p:cNvPr>
            <p:cNvSpPr/>
            <p:nvPr/>
          </p:nvSpPr>
          <p:spPr>
            <a:xfrm>
              <a:off x="5449736" y="5223594"/>
              <a:ext cx="3303" cy="1441"/>
            </a:xfrm>
            <a:custGeom>
              <a:avLst/>
              <a:gdLst>
                <a:gd name="connsiteX0" fmla="*/ 0 w 3303"/>
                <a:gd name="connsiteY0" fmla="*/ 1362 h 1441"/>
                <a:gd name="connsiteX1" fmla="*/ 3303 w 3303"/>
                <a:gd name="connsiteY1" fmla="*/ 1442 h 1441"/>
                <a:gd name="connsiteX2" fmla="*/ 0 w 3303"/>
                <a:gd name="connsiteY2" fmla="*/ 1362 h 1441"/>
              </a:gdLst>
              <a:ahLst/>
              <a:cxnLst>
                <a:cxn ang="0">
                  <a:pos x="connsiteX0" y="connsiteY0"/>
                </a:cxn>
                <a:cxn ang="0">
                  <a:pos x="connsiteX1" y="connsiteY1"/>
                </a:cxn>
                <a:cxn ang="0">
                  <a:pos x="connsiteX2" y="connsiteY2"/>
                </a:cxn>
              </a:cxnLst>
              <a:rect l="l" t="t" r="r" b="b"/>
              <a:pathLst>
                <a:path w="3303" h="1441">
                  <a:moveTo>
                    <a:pt x="0" y="1362"/>
                  </a:moveTo>
                  <a:cubicBezTo>
                    <a:pt x="1143" y="-439"/>
                    <a:pt x="2246" y="-496"/>
                    <a:pt x="3303" y="1442"/>
                  </a:cubicBezTo>
                  <a:cubicBezTo>
                    <a:pt x="2200" y="1419"/>
                    <a:pt x="1103" y="1390"/>
                    <a:pt x="0" y="1362"/>
                  </a:cubicBezTo>
                  <a:close/>
                </a:path>
              </a:pathLst>
            </a:custGeom>
            <a:grpFill/>
            <a:ln w="5715" cap="flat">
              <a:noFill/>
              <a:prstDash val="solid"/>
              <a:miter/>
            </a:ln>
          </p:spPr>
          <p:txBody>
            <a:bodyPr rtlCol="0" anchor="ctr"/>
            <a:lstStyle/>
            <a:p>
              <a:endParaRPr lang="zh-CN" altLang="en-US"/>
            </a:p>
          </p:txBody>
        </p:sp>
        <p:sp>
          <p:nvSpPr>
            <p:cNvPr id="6679" name="任意多边形: 形状 6678">
              <a:extLst>
                <a:ext uri="{FF2B5EF4-FFF2-40B4-BE49-F238E27FC236}">
                  <a16:creationId xmlns:a16="http://schemas.microsoft.com/office/drawing/2014/main" id="{EBB0050B-F623-2AC0-2E2C-4C9AD4BC0FD0}"/>
                </a:ext>
              </a:extLst>
            </p:cNvPr>
            <p:cNvSpPr/>
            <p:nvPr/>
          </p:nvSpPr>
          <p:spPr>
            <a:xfrm>
              <a:off x="5430065" y="5225001"/>
              <a:ext cx="4244" cy="4067"/>
            </a:xfrm>
            <a:custGeom>
              <a:avLst/>
              <a:gdLst>
                <a:gd name="connsiteX0" fmla="*/ 0 w 4244"/>
                <a:gd name="connsiteY0" fmla="*/ 17 h 4067"/>
                <a:gd name="connsiteX1" fmla="*/ 3298 w 4244"/>
                <a:gd name="connsiteY1" fmla="*/ 0 h 4067"/>
                <a:gd name="connsiteX2" fmla="*/ 3292 w 4244"/>
                <a:gd name="connsiteY2" fmla="*/ 17 h 4067"/>
                <a:gd name="connsiteX3" fmla="*/ 4138 w 4244"/>
                <a:gd name="connsiteY3" fmla="*/ 2212 h 4067"/>
                <a:gd name="connsiteX4" fmla="*/ 3292 w 4244"/>
                <a:gd name="connsiteY4" fmla="*/ 3309 h 4067"/>
                <a:gd name="connsiteX5" fmla="*/ 3298 w 4244"/>
                <a:gd name="connsiteY5" fmla="*/ 3309 h 4067"/>
                <a:gd name="connsiteX6" fmla="*/ 0 w 4244"/>
                <a:gd name="connsiteY6" fmla="*/ 3309 h 4067"/>
                <a:gd name="connsiteX7" fmla="*/ 0 w 4244"/>
                <a:gd name="connsiteY7" fmla="*/ 17 h 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44" h="4067">
                  <a:moveTo>
                    <a:pt x="0" y="17"/>
                  </a:moveTo>
                  <a:cubicBezTo>
                    <a:pt x="1097" y="12"/>
                    <a:pt x="2200" y="6"/>
                    <a:pt x="3298" y="0"/>
                  </a:cubicBezTo>
                  <a:lnTo>
                    <a:pt x="3292" y="17"/>
                  </a:lnTo>
                  <a:cubicBezTo>
                    <a:pt x="4138" y="749"/>
                    <a:pt x="4423" y="1480"/>
                    <a:pt x="4138" y="2212"/>
                  </a:cubicBezTo>
                  <a:cubicBezTo>
                    <a:pt x="3858" y="2943"/>
                    <a:pt x="3572" y="3309"/>
                    <a:pt x="3292" y="3309"/>
                  </a:cubicBezTo>
                  <a:lnTo>
                    <a:pt x="3298" y="3309"/>
                  </a:lnTo>
                  <a:cubicBezTo>
                    <a:pt x="2200" y="4321"/>
                    <a:pt x="1103" y="4321"/>
                    <a:pt x="0" y="3309"/>
                  </a:cubicBezTo>
                  <a:cubicBezTo>
                    <a:pt x="0" y="2212"/>
                    <a:pt x="0" y="1114"/>
                    <a:pt x="0" y="17"/>
                  </a:cubicBezTo>
                  <a:close/>
                </a:path>
              </a:pathLst>
            </a:custGeom>
            <a:grpFill/>
            <a:ln w="5715" cap="flat">
              <a:noFill/>
              <a:prstDash val="solid"/>
              <a:miter/>
            </a:ln>
          </p:spPr>
          <p:txBody>
            <a:bodyPr rtlCol="0" anchor="ctr"/>
            <a:lstStyle/>
            <a:p>
              <a:endParaRPr lang="zh-CN" altLang="en-US"/>
            </a:p>
          </p:txBody>
        </p:sp>
        <p:sp>
          <p:nvSpPr>
            <p:cNvPr id="6680" name="任意多边形: 形状 6679">
              <a:extLst>
                <a:ext uri="{FF2B5EF4-FFF2-40B4-BE49-F238E27FC236}">
                  <a16:creationId xmlns:a16="http://schemas.microsoft.com/office/drawing/2014/main" id="{07DC85A2-85B9-248E-490E-ACA068A84591}"/>
                </a:ext>
              </a:extLst>
            </p:cNvPr>
            <p:cNvSpPr/>
            <p:nvPr/>
          </p:nvSpPr>
          <p:spPr>
            <a:xfrm>
              <a:off x="5430065" y="5228310"/>
              <a:ext cx="3297" cy="3291"/>
            </a:xfrm>
            <a:custGeom>
              <a:avLst/>
              <a:gdLst>
                <a:gd name="connsiteX0" fmla="*/ 0 w 3297"/>
                <a:gd name="connsiteY0" fmla="*/ 0 h 3291"/>
                <a:gd name="connsiteX1" fmla="*/ 3298 w 3297"/>
                <a:gd name="connsiteY1" fmla="*/ 0 h 3291"/>
                <a:gd name="connsiteX2" fmla="*/ 3292 w 3297"/>
                <a:gd name="connsiteY2" fmla="*/ 3292 h 3291"/>
                <a:gd name="connsiteX3" fmla="*/ 0 w 3297"/>
                <a:gd name="connsiteY3" fmla="*/ 0 h 3291"/>
              </a:gdLst>
              <a:ahLst/>
              <a:cxnLst>
                <a:cxn ang="0">
                  <a:pos x="connsiteX0" y="connsiteY0"/>
                </a:cxn>
                <a:cxn ang="0">
                  <a:pos x="connsiteX1" y="connsiteY1"/>
                </a:cxn>
                <a:cxn ang="0">
                  <a:pos x="connsiteX2" y="connsiteY2"/>
                </a:cxn>
                <a:cxn ang="0">
                  <a:pos x="connsiteX3" y="connsiteY3"/>
                </a:cxn>
              </a:cxnLst>
              <a:rect l="l" t="t" r="r" b="b"/>
              <a:pathLst>
                <a:path w="3297" h="3291">
                  <a:moveTo>
                    <a:pt x="0" y="0"/>
                  </a:moveTo>
                  <a:cubicBezTo>
                    <a:pt x="1097" y="0"/>
                    <a:pt x="2200" y="0"/>
                    <a:pt x="3298" y="0"/>
                  </a:cubicBezTo>
                  <a:cubicBezTo>
                    <a:pt x="3298" y="1097"/>
                    <a:pt x="3292" y="2194"/>
                    <a:pt x="3292" y="3292"/>
                  </a:cubicBezTo>
                  <a:cubicBezTo>
                    <a:pt x="2189" y="2194"/>
                    <a:pt x="1097" y="1097"/>
                    <a:pt x="0" y="0"/>
                  </a:cubicBezTo>
                  <a:close/>
                </a:path>
              </a:pathLst>
            </a:custGeom>
            <a:grpFill/>
            <a:ln w="5715" cap="flat">
              <a:noFill/>
              <a:prstDash val="solid"/>
              <a:miter/>
            </a:ln>
          </p:spPr>
          <p:txBody>
            <a:bodyPr rtlCol="0" anchor="ctr"/>
            <a:lstStyle/>
            <a:p>
              <a:endParaRPr lang="zh-CN" altLang="en-US"/>
            </a:p>
          </p:txBody>
        </p:sp>
        <p:sp>
          <p:nvSpPr>
            <p:cNvPr id="6681" name="任意多边形: 形状 6680">
              <a:extLst>
                <a:ext uri="{FF2B5EF4-FFF2-40B4-BE49-F238E27FC236}">
                  <a16:creationId xmlns:a16="http://schemas.microsoft.com/office/drawing/2014/main" id="{B89E06B4-5C54-9E2F-DB99-F215D65B8B1D}"/>
                </a:ext>
              </a:extLst>
            </p:cNvPr>
            <p:cNvSpPr/>
            <p:nvPr/>
          </p:nvSpPr>
          <p:spPr>
            <a:xfrm>
              <a:off x="5423475" y="5233590"/>
              <a:ext cx="1401" cy="1298"/>
            </a:xfrm>
            <a:custGeom>
              <a:avLst/>
              <a:gdLst>
                <a:gd name="connsiteX0" fmla="*/ 12 w 1401"/>
                <a:gd name="connsiteY0" fmla="*/ 1298 h 1298"/>
                <a:gd name="connsiteX1" fmla="*/ 743 w 1401"/>
                <a:gd name="connsiteY1" fmla="*/ 1 h 1298"/>
                <a:gd name="connsiteX2" fmla="*/ 0 w 1401"/>
                <a:gd name="connsiteY2" fmla="*/ 1298 h 1298"/>
                <a:gd name="connsiteX3" fmla="*/ 12 w 1401"/>
                <a:gd name="connsiteY3" fmla="*/ 1298 h 1298"/>
              </a:gdLst>
              <a:ahLst/>
              <a:cxnLst>
                <a:cxn ang="0">
                  <a:pos x="connsiteX0" y="connsiteY0"/>
                </a:cxn>
                <a:cxn ang="0">
                  <a:pos x="connsiteX1" y="connsiteY1"/>
                </a:cxn>
                <a:cxn ang="0">
                  <a:pos x="connsiteX2" y="connsiteY2"/>
                </a:cxn>
                <a:cxn ang="0">
                  <a:pos x="connsiteX3" y="connsiteY3"/>
                </a:cxn>
              </a:cxnLst>
              <a:rect l="l" t="t" r="r" b="b"/>
              <a:pathLst>
                <a:path w="1401" h="1298">
                  <a:moveTo>
                    <a:pt x="12" y="1298"/>
                  </a:moveTo>
                  <a:cubicBezTo>
                    <a:pt x="263" y="841"/>
                    <a:pt x="606" y="-28"/>
                    <a:pt x="743" y="1"/>
                  </a:cubicBezTo>
                  <a:cubicBezTo>
                    <a:pt x="1829" y="247"/>
                    <a:pt x="1566" y="755"/>
                    <a:pt x="0" y="1298"/>
                  </a:cubicBezTo>
                  <a:lnTo>
                    <a:pt x="12" y="1298"/>
                  </a:lnTo>
                  <a:close/>
                </a:path>
              </a:pathLst>
            </a:custGeom>
            <a:grpFill/>
            <a:ln w="5715" cap="flat">
              <a:noFill/>
              <a:prstDash val="solid"/>
              <a:miter/>
            </a:ln>
          </p:spPr>
          <p:txBody>
            <a:bodyPr rtlCol="0" anchor="ctr"/>
            <a:lstStyle/>
            <a:p>
              <a:endParaRPr lang="zh-CN" altLang="en-US"/>
            </a:p>
          </p:txBody>
        </p:sp>
        <p:sp>
          <p:nvSpPr>
            <p:cNvPr id="6682" name="任意多边形: 形状 6681">
              <a:extLst>
                <a:ext uri="{FF2B5EF4-FFF2-40B4-BE49-F238E27FC236}">
                  <a16:creationId xmlns:a16="http://schemas.microsoft.com/office/drawing/2014/main" id="{2694ED76-C464-DEB3-FDF2-66979FA740DF}"/>
                </a:ext>
              </a:extLst>
            </p:cNvPr>
            <p:cNvSpPr/>
            <p:nvPr/>
          </p:nvSpPr>
          <p:spPr>
            <a:xfrm>
              <a:off x="5430065" y="5236746"/>
              <a:ext cx="3240" cy="2685"/>
            </a:xfrm>
            <a:custGeom>
              <a:avLst/>
              <a:gdLst>
                <a:gd name="connsiteX0" fmla="*/ 0 w 3240"/>
                <a:gd name="connsiteY0" fmla="*/ 1434 h 2685"/>
                <a:gd name="connsiteX1" fmla="*/ 3240 w 3240"/>
                <a:gd name="connsiteY1" fmla="*/ 1399 h 2685"/>
                <a:gd name="connsiteX2" fmla="*/ 1634 w 3240"/>
                <a:gd name="connsiteY2" fmla="*/ 2686 h 2685"/>
                <a:gd name="connsiteX3" fmla="*/ 0 w 3240"/>
                <a:gd name="connsiteY3" fmla="*/ 1434 h 2685"/>
              </a:gdLst>
              <a:ahLst/>
              <a:cxnLst>
                <a:cxn ang="0">
                  <a:pos x="connsiteX0" y="connsiteY0"/>
                </a:cxn>
                <a:cxn ang="0">
                  <a:pos x="connsiteX1" y="connsiteY1"/>
                </a:cxn>
                <a:cxn ang="0">
                  <a:pos x="connsiteX2" y="connsiteY2"/>
                </a:cxn>
                <a:cxn ang="0">
                  <a:pos x="connsiteX3" y="connsiteY3"/>
                </a:cxn>
              </a:cxnLst>
              <a:rect l="l" t="t" r="r" b="b"/>
              <a:pathLst>
                <a:path w="3240" h="2685">
                  <a:moveTo>
                    <a:pt x="0" y="1434"/>
                  </a:moveTo>
                  <a:cubicBezTo>
                    <a:pt x="1063" y="-441"/>
                    <a:pt x="2137" y="-503"/>
                    <a:pt x="3240" y="1399"/>
                  </a:cubicBezTo>
                  <a:cubicBezTo>
                    <a:pt x="2703" y="1828"/>
                    <a:pt x="2172" y="2251"/>
                    <a:pt x="1634" y="2686"/>
                  </a:cubicBezTo>
                  <a:cubicBezTo>
                    <a:pt x="1086" y="2274"/>
                    <a:pt x="543" y="1851"/>
                    <a:pt x="0" y="1434"/>
                  </a:cubicBezTo>
                  <a:close/>
                </a:path>
              </a:pathLst>
            </a:custGeom>
            <a:grpFill/>
            <a:ln w="5715" cap="flat">
              <a:noFill/>
              <a:prstDash val="solid"/>
              <a:miter/>
            </a:ln>
          </p:spPr>
          <p:txBody>
            <a:bodyPr rtlCol="0" anchor="ctr"/>
            <a:lstStyle/>
            <a:p>
              <a:endParaRPr lang="zh-CN" altLang="en-US"/>
            </a:p>
          </p:txBody>
        </p:sp>
        <p:sp>
          <p:nvSpPr>
            <p:cNvPr id="6683" name="任意多边形: 形状 6682">
              <a:extLst>
                <a:ext uri="{FF2B5EF4-FFF2-40B4-BE49-F238E27FC236}">
                  <a16:creationId xmlns:a16="http://schemas.microsoft.com/office/drawing/2014/main" id="{2E9D8575-4D62-5900-2D5F-BC7BEC0E20F5}"/>
                </a:ext>
              </a:extLst>
            </p:cNvPr>
            <p:cNvSpPr/>
            <p:nvPr/>
          </p:nvSpPr>
          <p:spPr>
            <a:xfrm>
              <a:off x="5423527" y="5238163"/>
              <a:ext cx="4471" cy="3337"/>
            </a:xfrm>
            <a:custGeom>
              <a:avLst/>
              <a:gdLst>
                <a:gd name="connsiteX0" fmla="*/ 40 w 4471"/>
                <a:gd name="connsiteY0" fmla="*/ 3337 h 3337"/>
                <a:gd name="connsiteX1" fmla="*/ 0 w 4471"/>
                <a:gd name="connsiteY1" fmla="*/ 0 h 3337"/>
                <a:gd name="connsiteX2" fmla="*/ 3258 w 4471"/>
                <a:gd name="connsiteY2" fmla="*/ 34 h 3337"/>
                <a:gd name="connsiteX3" fmla="*/ 4343 w 4471"/>
                <a:gd name="connsiteY3" fmla="*/ 2189 h 3337"/>
                <a:gd name="connsiteX4" fmla="*/ 3275 w 4471"/>
                <a:gd name="connsiteY4" fmla="*/ 3275 h 3337"/>
                <a:gd name="connsiteX5" fmla="*/ 40 w 4471"/>
                <a:gd name="connsiteY5" fmla="*/ 3337 h 3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1" h="3337">
                  <a:moveTo>
                    <a:pt x="40" y="3337"/>
                  </a:moveTo>
                  <a:cubicBezTo>
                    <a:pt x="29" y="2223"/>
                    <a:pt x="12" y="1114"/>
                    <a:pt x="0" y="0"/>
                  </a:cubicBezTo>
                  <a:cubicBezTo>
                    <a:pt x="1086" y="17"/>
                    <a:pt x="2172" y="23"/>
                    <a:pt x="3258" y="34"/>
                  </a:cubicBezTo>
                  <a:cubicBezTo>
                    <a:pt x="4332" y="749"/>
                    <a:pt x="4692" y="1469"/>
                    <a:pt x="4343" y="2189"/>
                  </a:cubicBezTo>
                  <a:cubicBezTo>
                    <a:pt x="3989" y="2914"/>
                    <a:pt x="3635" y="3275"/>
                    <a:pt x="3275" y="3275"/>
                  </a:cubicBezTo>
                  <a:cubicBezTo>
                    <a:pt x="2195" y="3286"/>
                    <a:pt x="1114" y="3309"/>
                    <a:pt x="40" y="3337"/>
                  </a:cubicBezTo>
                  <a:close/>
                </a:path>
              </a:pathLst>
            </a:custGeom>
            <a:grpFill/>
            <a:ln w="5715" cap="flat">
              <a:noFill/>
              <a:prstDash val="solid"/>
              <a:miter/>
            </a:ln>
          </p:spPr>
          <p:txBody>
            <a:bodyPr rtlCol="0" anchor="ctr"/>
            <a:lstStyle/>
            <a:p>
              <a:endParaRPr lang="zh-CN" altLang="en-US"/>
            </a:p>
          </p:txBody>
        </p:sp>
        <p:sp>
          <p:nvSpPr>
            <p:cNvPr id="6684" name="任意多边形: 形状 6683">
              <a:extLst>
                <a:ext uri="{FF2B5EF4-FFF2-40B4-BE49-F238E27FC236}">
                  <a16:creationId xmlns:a16="http://schemas.microsoft.com/office/drawing/2014/main" id="{010AD452-E7B9-DC09-3561-8C8EC03B7C42}"/>
                </a:ext>
              </a:extLst>
            </p:cNvPr>
            <p:cNvSpPr/>
            <p:nvPr/>
          </p:nvSpPr>
          <p:spPr>
            <a:xfrm>
              <a:off x="5426782" y="5238180"/>
              <a:ext cx="4110" cy="3263"/>
            </a:xfrm>
            <a:custGeom>
              <a:avLst/>
              <a:gdLst>
                <a:gd name="connsiteX0" fmla="*/ 19 w 4110"/>
                <a:gd name="connsiteY0" fmla="*/ 3258 h 3263"/>
                <a:gd name="connsiteX1" fmla="*/ 2 w 4110"/>
                <a:gd name="connsiteY1" fmla="*/ 17 h 3263"/>
                <a:gd name="connsiteX2" fmla="*/ 3283 w 4110"/>
                <a:gd name="connsiteY2" fmla="*/ 0 h 3263"/>
                <a:gd name="connsiteX3" fmla="*/ 4014 w 4110"/>
                <a:gd name="connsiteY3" fmla="*/ 2177 h 3263"/>
                <a:gd name="connsiteX4" fmla="*/ 3260 w 4110"/>
                <a:gd name="connsiteY4" fmla="*/ 3258 h 3263"/>
                <a:gd name="connsiteX5" fmla="*/ 1642 w 4110"/>
                <a:gd name="connsiteY5" fmla="*/ 3263 h 3263"/>
                <a:gd name="connsiteX6" fmla="*/ 19 w 4110"/>
                <a:gd name="connsiteY6" fmla="*/ 3258 h 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0" h="3263">
                  <a:moveTo>
                    <a:pt x="19" y="3258"/>
                  </a:moveTo>
                  <a:cubicBezTo>
                    <a:pt x="2" y="2177"/>
                    <a:pt x="-4" y="1097"/>
                    <a:pt x="2" y="17"/>
                  </a:cubicBezTo>
                  <a:cubicBezTo>
                    <a:pt x="1094" y="11"/>
                    <a:pt x="2191" y="6"/>
                    <a:pt x="3283" y="0"/>
                  </a:cubicBezTo>
                  <a:cubicBezTo>
                    <a:pt x="4025" y="731"/>
                    <a:pt x="4266" y="1457"/>
                    <a:pt x="4014" y="2177"/>
                  </a:cubicBezTo>
                  <a:cubicBezTo>
                    <a:pt x="3763" y="2897"/>
                    <a:pt x="3511" y="3258"/>
                    <a:pt x="3260" y="3258"/>
                  </a:cubicBezTo>
                  <a:lnTo>
                    <a:pt x="1642" y="3263"/>
                  </a:lnTo>
                  <a:lnTo>
                    <a:pt x="19" y="3258"/>
                  </a:lnTo>
                  <a:close/>
                </a:path>
              </a:pathLst>
            </a:custGeom>
            <a:grpFill/>
            <a:ln w="5715" cap="flat">
              <a:noFill/>
              <a:prstDash val="solid"/>
              <a:miter/>
            </a:ln>
          </p:spPr>
          <p:txBody>
            <a:bodyPr rtlCol="0" anchor="ctr"/>
            <a:lstStyle/>
            <a:p>
              <a:endParaRPr lang="zh-CN" altLang="en-US"/>
            </a:p>
          </p:txBody>
        </p:sp>
        <p:sp>
          <p:nvSpPr>
            <p:cNvPr id="6685" name="任意多边形: 形状 6684">
              <a:extLst>
                <a:ext uri="{FF2B5EF4-FFF2-40B4-BE49-F238E27FC236}">
                  <a16:creationId xmlns:a16="http://schemas.microsoft.com/office/drawing/2014/main" id="{64A3FA76-CA1B-54D4-8DD9-26AC982A1C55}"/>
                </a:ext>
              </a:extLst>
            </p:cNvPr>
            <p:cNvSpPr/>
            <p:nvPr/>
          </p:nvSpPr>
          <p:spPr>
            <a:xfrm>
              <a:off x="5430042" y="5238151"/>
              <a:ext cx="3263" cy="3286"/>
            </a:xfrm>
            <a:custGeom>
              <a:avLst/>
              <a:gdLst>
                <a:gd name="connsiteX0" fmla="*/ 0 w 3263"/>
                <a:gd name="connsiteY0" fmla="*/ 3286 h 3286"/>
                <a:gd name="connsiteX1" fmla="*/ 23 w 3263"/>
                <a:gd name="connsiteY1" fmla="*/ 29 h 3286"/>
                <a:gd name="connsiteX2" fmla="*/ 3263 w 3263"/>
                <a:gd name="connsiteY2" fmla="*/ 0 h 3286"/>
                <a:gd name="connsiteX3" fmla="*/ 0 w 3263"/>
                <a:gd name="connsiteY3" fmla="*/ 3286 h 3286"/>
              </a:gdLst>
              <a:ahLst/>
              <a:cxnLst>
                <a:cxn ang="0">
                  <a:pos x="connsiteX0" y="connsiteY0"/>
                </a:cxn>
                <a:cxn ang="0">
                  <a:pos x="connsiteX1" y="connsiteY1"/>
                </a:cxn>
                <a:cxn ang="0">
                  <a:pos x="connsiteX2" y="connsiteY2"/>
                </a:cxn>
                <a:cxn ang="0">
                  <a:pos x="connsiteX3" y="connsiteY3"/>
                </a:cxn>
              </a:cxnLst>
              <a:rect l="l" t="t" r="r" b="b"/>
              <a:pathLst>
                <a:path w="3263" h="3286">
                  <a:moveTo>
                    <a:pt x="0" y="3286"/>
                  </a:moveTo>
                  <a:cubicBezTo>
                    <a:pt x="17" y="2200"/>
                    <a:pt x="23" y="1114"/>
                    <a:pt x="23" y="29"/>
                  </a:cubicBezTo>
                  <a:cubicBezTo>
                    <a:pt x="1103" y="23"/>
                    <a:pt x="2183" y="12"/>
                    <a:pt x="3263" y="0"/>
                  </a:cubicBezTo>
                  <a:cubicBezTo>
                    <a:pt x="2172" y="1091"/>
                    <a:pt x="1086" y="2189"/>
                    <a:pt x="0" y="3286"/>
                  </a:cubicBezTo>
                  <a:close/>
                </a:path>
              </a:pathLst>
            </a:custGeom>
            <a:grpFill/>
            <a:ln w="5715" cap="flat">
              <a:noFill/>
              <a:prstDash val="solid"/>
              <a:miter/>
            </a:ln>
          </p:spPr>
          <p:txBody>
            <a:bodyPr rtlCol="0" anchor="ctr"/>
            <a:lstStyle/>
            <a:p>
              <a:endParaRPr lang="zh-CN" altLang="en-US"/>
            </a:p>
          </p:txBody>
        </p:sp>
        <p:sp>
          <p:nvSpPr>
            <p:cNvPr id="6686" name="任意多边形: 形状 6685">
              <a:extLst>
                <a:ext uri="{FF2B5EF4-FFF2-40B4-BE49-F238E27FC236}">
                  <a16:creationId xmlns:a16="http://schemas.microsoft.com/office/drawing/2014/main" id="{D048737A-14FC-E981-FE17-6561ED8D5702}"/>
                </a:ext>
              </a:extLst>
            </p:cNvPr>
            <p:cNvSpPr/>
            <p:nvPr/>
          </p:nvSpPr>
          <p:spPr>
            <a:xfrm>
              <a:off x="5380727" y="5315829"/>
              <a:ext cx="1407" cy="1297"/>
            </a:xfrm>
            <a:custGeom>
              <a:avLst/>
              <a:gdLst>
                <a:gd name="connsiteX0" fmla="*/ 0 w 1407"/>
                <a:gd name="connsiteY0" fmla="*/ 1298 h 1297"/>
                <a:gd name="connsiteX1" fmla="*/ 737 w 1407"/>
                <a:gd name="connsiteY1" fmla="*/ 1 h 1297"/>
                <a:gd name="connsiteX2" fmla="*/ 12 w 1407"/>
                <a:gd name="connsiteY2" fmla="*/ 1298 h 1297"/>
                <a:gd name="connsiteX3" fmla="*/ 0 w 1407"/>
                <a:gd name="connsiteY3" fmla="*/ 1298 h 1297"/>
              </a:gdLst>
              <a:ahLst/>
              <a:cxnLst>
                <a:cxn ang="0">
                  <a:pos x="connsiteX0" y="connsiteY0"/>
                </a:cxn>
                <a:cxn ang="0">
                  <a:pos x="connsiteX1" y="connsiteY1"/>
                </a:cxn>
                <a:cxn ang="0">
                  <a:pos x="connsiteX2" y="connsiteY2"/>
                </a:cxn>
                <a:cxn ang="0">
                  <a:pos x="connsiteX3" y="connsiteY3"/>
                </a:cxn>
              </a:cxnLst>
              <a:rect l="l" t="t" r="r" b="b"/>
              <a:pathLst>
                <a:path w="1407" h="1297">
                  <a:moveTo>
                    <a:pt x="0" y="1298"/>
                  </a:moveTo>
                  <a:cubicBezTo>
                    <a:pt x="251" y="847"/>
                    <a:pt x="589" y="-28"/>
                    <a:pt x="737" y="1"/>
                  </a:cubicBezTo>
                  <a:cubicBezTo>
                    <a:pt x="1835" y="235"/>
                    <a:pt x="1577" y="744"/>
                    <a:pt x="12" y="1298"/>
                  </a:cubicBezTo>
                  <a:lnTo>
                    <a:pt x="0" y="1298"/>
                  </a:lnTo>
                  <a:close/>
                </a:path>
              </a:pathLst>
            </a:custGeom>
            <a:grpFill/>
            <a:ln w="5715" cap="flat">
              <a:noFill/>
              <a:prstDash val="solid"/>
              <a:miter/>
            </a:ln>
          </p:spPr>
          <p:txBody>
            <a:bodyPr rtlCol="0" anchor="ctr"/>
            <a:lstStyle/>
            <a:p>
              <a:endParaRPr lang="zh-CN" altLang="en-US"/>
            </a:p>
          </p:txBody>
        </p:sp>
        <p:sp>
          <p:nvSpPr>
            <p:cNvPr id="6687" name="任意多边形: 形状 6686">
              <a:extLst>
                <a:ext uri="{FF2B5EF4-FFF2-40B4-BE49-F238E27FC236}">
                  <a16:creationId xmlns:a16="http://schemas.microsoft.com/office/drawing/2014/main" id="{5FCE47ED-30D9-5BFB-0C79-BC5FAE75B15C}"/>
                </a:ext>
              </a:extLst>
            </p:cNvPr>
            <p:cNvSpPr/>
            <p:nvPr/>
          </p:nvSpPr>
          <p:spPr>
            <a:xfrm>
              <a:off x="5379337" y="5317127"/>
              <a:ext cx="1401" cy="1297"/>
            </a:xfrm>
            <a:custGeom>
              <a:avLst/>
              <a:gdLst>
                <a:gd name="connsiteX0" fmla="*/ 1401 w 1401"/>
                <a:gd name="connsiteY0" fmla="*/ 0 h 1297"/>
                <a:gd name="connsiteX1" fmla="*/ 670 w 1401"/>
                <a:gd name="connsiteY1" fmla="*/ 1297 h 1297"/>
                <a:gd name="connsiteX2" fmla="*/ 1396 w 1401"/>
                <a:gd name="connsiteY2" fmla="*/ 0 h 1297"/>
                <a:gd name="connsiteX3" fmla="*/ 1401 w 1401"/>
                <a:gd name="connsiteY3" fmla="*/ 0 h 1297"/>
              </a:gdLst>
              <a:ahLst/>
              <a:cxnLst>
                <a:cxn ang="0">
                  <a:pos x="connsiteX0" y="connsiteY0"/>
                </a:cxn>
                <a:cxn ang="0">
                  <a:pos x="connsiteX1" y="connsiteY1"/>
                </a:cxn>
                <a:cxn ang="0">
                  <a:pos x="connsiteX2" y="connsiteY2"/>
                </a:cxn>
                <a:cxn ang="0">
                  <a:pos x="connsiteX3" y="connsiteY3"/>
                </a:cxn>
              </a:cxnLst>
              <a:rect l="l" t="t" r="r" b="b"/>
              <a:pathLst>
                <a:path w="1401" h="1297">
                  <a:moveTo>
                    <a:pt x="1401" y="0"/>
                  </a:moveTo>
                  <a:cubicBezTo>
                    <a:pt x="1150" y="452"/>
                    <a:pt x="813" y="1326"/>
                    <a:pt x="670" y="1297"/>
                  </a:cubicBezTo>
                  <a:cubicBezTo>
                    <a:pt x="-428" y="1063"/>
                    <a:pt x="-170" y="555"/>
                    <a:pt x="1396" y="0"/>
                  </a:cubicBezTo>
                  <a:lnTo>
                    <a:pt x="1401" y="0"/>
                  </a:lnTo>
                  <a:close/>
                </a:path>
              </a:pathLst>
            </a:custGeom>
            <a:grpFill/>
            <a:ln w="5715" cap="flat">
              <a:noFill/>
              <a:prstDash val="solid"/>
              <a:miter/>
            </a:ln>
          </p:spPr>
          <p:txBody>
            <a:bodyPr rtlCol="0" anchor="ctr"/>
            <a:lstStyle/>
            <a:p>
              <a:endParaRPr lang="zh-CN" altLang="en-US"/>
            </a:p>
          </p:txBody>
        </p:sp>
        <p:sp>
          <p:nvSpPr>
            <p:cNvPr id="6688" name="任意多边形: 形状 6687">
              <a:extLst>
                <a:ext uri="{FF2B5EF4-FFF2-40B4-BE49-F238E27FC236}">
                  <a16:creationId xmlns:a16="http://schemas.microsoft.com/office/drawing/2014/main" id="{F7E1B065-E3E1-266B-E818-845863BCB7AE}"/>
                </a:ext>
              </a:extLst>
            </p:cNvPr>
            <p:cNvSpPr/>
            <p:nvPr/>
          </p:nvSpPr>
          <p:spPr>
            <a:xfrm>
              <a:off x="5410331" y="5391467"/>
              <a:ext cx="1417" cy="1315"/>
            </a:xfrm>
            <a:custGeom>
              <a:avLst/>
              <a:gdLst>
                <a:gd name="connsiteX0" fmla="*/ 11 w 1417"/>
                <a:gd name="connsiteY0" fmla="*/ 1315 h 1315"/>
                <a:gd name="connsiteX1" fmla="*/ 749 w 1417"/>
                <a:gd name="connsiteY1" fmla="*/ 1 h 1315"/>
                <a:gd name="connsiteX2" fmla="*/ 0 w 1417"/>
                <a:gd name="connsiteY2" fmla="*/ 1315 h 1315"/>
                <a:gd name="connsiteX3" fmla="*/ 11 w 1417"/>
                <a:gd name="connsiteY3" fmla="*/ 1315 h 1315"/>
              </a:gdLst>
              <a:ahLst/>
              <a:cxnLst>
                <a:cxn ang="0">
                  <a:pos x="connsiteX0" y="connsiteY0"/>
                </a:cxn>
                <a:cxn ang="0">
                  <a:pos x="connsiteX1" y="connsiteY1"/>
                </a:cxn>
                <a:cxn ang="0">
                  <a:pos x="connsiteX2" y="connsiteY2"/>
                </a:cxn>
                <a:cxn ang="0">
                  <a:pos x="connsiteX3" y="connsiteY3"/>
                </a:cxn>
              </a:cxnLst>
              <a:rect l="l" t="t" r="r" b="b"/>
              <a:pathLst>
                <a:path w="1417" h="1315">
                  <a:moveTo>
                    <a:pt x="11" y="1315"/>
                  </a:moveTo>
                  <a:cubicBezTo>
                    <a:pt x="263" y="858"/>
                    <a:pt x="611" y="-28"/>
                    <a:pt x="749" y="1"/>
                  </a:cubicBezTo>
                  <a:cubicBezTo>
                    <a:pt x="1852" y="264"/>
                    <a:pt x="1583" y="772"/>
                    <a:pt x="0" y="1315"/>
                  </a:cubicBezTo>
                  <a:lnTo>
                    <a:pt x="11" y="1315"/>
                  </a:lnTo>
                  <a:close/>
                </a:path>
              </a:pathLst>
            </a:custGeom>
            <a:grpFill/>
            <a:ln w="5715" cap="flat">
              <a:noFill/>
              <a:prstDash val="solid"/>
              <a:miter/>
            </a:ln>
          </p:spPr>
          <p:txBody>
            <a:bodyPr rtlCol="0" anchor="ctr"/>
            <a:lstStyle/>
            <a:p>
              <a:endParaRPr lang="zh-CN" altLang="en-US"/>
            </a:p>
          </p:txBody>
        </p:sp>
        <p:sp>
          <p:nvSpPr>
            <p:cNvPr id="6689" name="任意多边形: 形状 6688">
              <a:extLst>
                <a:ext uri="{FF2B5EF4-FFF2-40B4-BE49-F238E27FC236}">
                  <a16:creationId xmlns:a16="http://schemas.microsoft.com/office/drawing/2014/main" id="{3848AC0E-4996-F277-0D5B-B57610F904F2}"/>
                </a:ext>
              </a:extLst>
            </p:cNvPr>
            <p:cNvSpPr/>
            <p:nvPr/>
          </p:nvSpPr>
          <p:spPr>
            <a:xfrm>
              <a:off x="5370869" y="4853315"/>
              <a:ext cx="6577" cy="6577"/>
            </a:xfrm>
            <a:custGeom>
              <a:avLst/>
              <a:gdLst>
                <a:gd name="connsiteX0" fmla="*/ 6578 w 6577"/>
                <a:gd name="connsiteY0" fmla="*/ 0 h 6577"/>
                <a:gd name="connsiteX1" fmla="*/ 0 w 6577"/>
                <a:gd name="connsiteY1" fmla="*/ 6578 h 6577"/>
                <a:gd name="connsiteX2" fmla="*/ 6578 w 6577"/>
                <a:gd name="connsiteY2" fmla="*/ 0 h 6577"/>
              </a:gdLst>
              <a:ahLst/>
              <a:cxnLst>
                <a:cxn ang="0">
                  <a:pos x="connsiteX0" y="connsiteY0"/>
                </a:cxn>
                <a:cxn ang="0">
                  <a:pos x="connsiteX1" y="connsiteY1"/>
                </a:cxn>
                <a:cxn ang="0">
                  <a:pos x="connsiteX2" y="connsiteY2"/>
                </a:cxn>
              </a:cxnLst>
              <a:rect l="l" t="t" r="r" b="b"/>
              <a:pathLst>
                <a:path w="6577" h="6577">
                  <a:moveTo>
                    <a:pt x="6578" y="0"/>
                  </a:moveTo>
                  <a:cubicBezTo>
                    <a:pt x="5326" y="3132"/>
                    <a:pt x="3132" y="5326"/>
                    <a:pt x="0" y="6578"/>
                  </a:cubicBezTo>
                  <a:cubicBezTo>
                    <a:pt x="120" y="2315"/>
                    <a:pt x="2309" y="114"/>
                    <a:pt x="6578" y="0"/>
                  </a:cubicBezTo>
                  <a:close/>
                </a:path>
              </a:pathLst>
            </a:custGeom>
            <a:grpFill/>
            <a:ln w="5715" cap="flat">
              <a:noFill/>
              <a:prstDash val="solid"/>
              <a:miter/>
            </a:ln>
          </p:spPr>
          <p:txBody>
            <a:bodyPr rtlCol="0" anchor="ctr"/>
            <a:lstStyle/>
            <a:p>
              <a:endParaRPr lang="zh-CN" altLang="en-US"/>
            </a:p>
          </p:txBody>
        </p:sp>
        <p:sp>
          <p:nvSpPr>
            <p:cNvPr id="6690" name="任意多边形: 形状 6689">
              <a:extLst>
                <a:ext uri="{FF2B5EF4-FFF2-40B4-BE49-F238E27FC236}">
                  <a16:creationId xmlns:a16="http://schemas.microsoft.com/office/drawing/2014/main" id="{12300B14-E846-8B1F-E63B-DCE0E736EE8F}"/>
                </a:ext>
              </a:extLst>
            </p:cNvPr>
            <p:cNvSpPr/>
            <p:nvPr/>
          </p:nvSpPr>
          <p:spPr>
            <a:xfrm>
              <a:off x="4872612" y="4782540"/>
              <a:ext cx="4978" cy="4989"/>
            </a:xfrm>
            <a:custGeom>
              <a:avLst/>
              <a:gdLst>
                <a:gd name="connsiteX0" fmla="*/ 4978 w 4978"/>
                <a:gd name="connsiteY0" fmla="*/ 4990 h 4989"/>
                <a:gd name="connsiteX1" fmla="*/ 12 w 4978"/>
                <a:gd name="connsiteY1" fmla="*/ 1035 h 4989"/>
                <a:gd name="connsiteX2" fmla="*/ 1029 w 4978"/>
                <a:gd name="connsiteY2" fmla="*/ 12 h 4989"/>
                <a:gd name="connsiteX3" fmla="*/ 4961 w 4978"/>
                <a:gd name="connsiteY3" fmla="*/ 4984 h 4989"/>
                <a:gd name="connsiteX4" fmla="*/ 4978 w 4978"/>
                <a:gd name="connsiteY4" fmla="*/ 4984 h 4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8" h="4989">
                  <a:moveTo>
                    <a:pt x="4978" y="4990"/>
                  </a:moveTo>
                  <a:cubicBezTo>
                    <a:pt x="2612" y="4550"/>
                    <a:pt x="-205" y="4647"/>
                    <a:pt x="12" y="1035"/>
                  </a:cubicBezTo>
                  <a:cubicBezTo>
                    <a:pt x="35" y="663"/>
                    <a:pt x="658" y="35"/>
                    <a:pt x="1029" y="12"/>
                  </a:cubicBezTo>
                  <a:cubicBezTo>
                    <a:pt x="4652" y="-205"/>
                    <a:pt x="4527" y="2624"/>
                    <a:pt x="4961" y="4984"/>
                  </a:cubicBezTo>
                  <a:lnTo>
                    <a:pt x="4978" y="4984"/>
                  </a:lnTo>
                  <a:close/>
                </a:path>
              </a:pathLst>
            </a:custGeom>
            <a:grpFill/>
            <a:ln w="5715" cap="flat">
              <a:noFill/>
              <a:prstDash val="solid"/>
              <a:miter/>
            </a:ln>
          </p:spPr>
          <p:txBody>
            <a:bodyPr rtlCol="0" anchor="ctr"/>
            <a:lstStyle/>
            <a:p>
              <a:endParaRPr lang="zh-CN" altLang="en-US"/>
            </a:p>
          </p:txBody>
        </p:sp>
        <p:sp>
          <p:nvSpPr>
            <p:cNvPr id="6691" name="任意多边形: 形状 6690">
              <a:extLst>
                <a:ext uri="{FF2B5EF4-FFF2-40B4-BE49-F238E27FC236}">
                  <a16:creationId xmlns:a16="http://schemas.microsoft.com/office/drawing/2014/main" id="{F600DE64-456F-F2D2-4CE4-8AB831FC6F74}"/>
                </a:ext>
              </a:extLst>
            </p:cNvPr>
            <p:cNvSpPr/>
            <p:nvPr/>
          </p:nvSpPr>
          <p:spPr>
            <a:xfrm>
              <a:off x="4913673" y="4736294"/>
              <a:ext cx="4373" cy="5261"/>
            </a:xfrm>
            <a:custGeom>
              <a:avLst/>
              <a:gdLst>
                <a:gd name="connsiteX0" fmla="*/ 2550 w 4373"/>
                <a:gd name="connsiteY0" fmla="*/ 0 h 5261"/>
                <a:gd name="connsiteX1" fmla="*/ 4373 w 4373"/>
                <a:gd name="connsiteY1" fmla="*/ 1183 h 5261"/>
                <a:gd name="connsiteX2" fmla="*/ 1470 w 4373"/>
                <a:gd name="connsiteY2" fmla="*/ 4521 h 5261"/>
                <a:gd name="connsiteX3" fmla="*/ 213 w 4373"/>
                <a:gd name="connsiteY3" fmla="*/ 3641 h 5261"/>
                <a:gd name="connsiteX4" fmla="*/ 2550 w 4373"/>
                <a:gd name="connsiteY4" fmla="*/ 0 h 5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3" h="5261">
                  <a:moveTo>
                    <a:pt x="2550" y="0"/>
                  </a:moveTo>
                  <a:cubicBezTo>
                    <a:pt x="3076" y="343"/>
                    <a:pt x="3722" y="760"/>
                    <a:pt x="4373" y="1183"/>
                  </a:cubicBezTo>
                  <a:cubicBezTo>
                    <a:pt x="3413" y="2303"/>
                    <a:pt x="2545" y="3526"/>
                    <a:pt x="1470" y="4521"/>
                  </a:cubicBezTo>
                  <a:cubicBezTo>
                    <a:pt x="116" y="5772"/>
                    <a:pt x="-301" y="5412"/>
                    <a:pt x="213" y="3641"/>
                  </a:cubicBezTo>
                  <a:cubicBezTo>
                    <a:pt x="624" y="2183"/>
                    <a:pt x="739" y="606"/>
                    <a:pt x="2550" y="0"/>
                  </a:cubicBezTo>
                  <a:close/>
                </a:path>
              </a:pathLst>
            </a:custGeom>
            <a:grpFill/>
            <a:ln w="5715" cap="flat">
              <a:noFill/>
              <a:prstDash val="solid"/>
              <a:miter/>
            </a:ln>
          </p:spPr>
          <p:txBody>
            <a:bodyPr rtlCol="0" anchor="ctr"/>
            <a:lstStyle/>
            <a:p>
              <a:endParaRPr lang="zh-CN" altLang="en-US"/>
            </a:p>
          </p:txBody>
        </p:sp>
        <p:sp>
          <p:nvSpPr>
            <p:cNvPr id="6692" name="任意多边形: 形状 6691">
              <a:extLst>
                <a:ext uri="{FF2B5EF4-FFF2-40B4-BE49-F238E27FC236}">
                  <a16:creationId xmlns:a16="http://schemas.microsoft.com/office/drawing/2014/main" id="{F109C5EF-B73E-C84A-3BB4-83B1B43F6ACB}"/>
                </a:ext>
              </a:extLst>
            </p:cNvPr>
            <p:cNvSpPr/>
            <p:nvPr/>
          </p:nvSpPr>
          <p:spPr>
            <a:xfrm>
              <a:off x="4911139" y="4741478"/>
              <a:ext cx="2615" cy="4131"/>
            </a:xfrm>
            <a:custGeom>
              <a:avLst/>
              <a:gdLst>
                <a:gd name="connsiteX0" fmla="*/ 2553 w 2615"/>
                <a:gd name="connsiteY0" fmla="*/ 1531 h 4131"/>
                <a:gd name="connsiteX1" fmla="*/ 1376 w 2615"/>
                <a:gd name="connsiteY1" fmla="*/ 4126 h 4131"/>
                <a:gd name="connsiteX2" fmla="*/ 353 w 2615"/>
                <a:gd name="connsiteY2" fmla="*/ 1972 h 4131"/>
                <a:gd name="connsiteX3" fmla="*/ 2616 w 2615"/>
                <a:gd name="connsiteY3" fmla="*/ 0 h 4131"/>
                <a:gd name="connsiteX4" fmla="*/ 2553 w 2615"/>
                <a:gd name="connsiteY4" fmla="*/ 1531 h 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5" h="4131">
                  <a:moveTo>
                    <a:pt x="2553" y="1531"/>
                  </a:moveTo>
                  <a:cubicBezTo>
                    <a:pt x="2164" y="2446"/>
                    <a:pt x="1833" y="4092"/>
                    <a:pt x="1376" y="4126"/>
                  </a:cubicBezTo>
                  <a:cubicBezTo>
                    <a:pt x="107" y="4223"/>
                    <a:pt x="-402" y="3097"/>
                    <a:pt x="353" y="1972"/>
                  </a:cubicBezTo>
                  <a:cubicBezTo>
                    <a:pt x="890" y="1171"/>
                    <a:pt x="1844" y="646"/>
                    <a:pt x="2616" y="0"/>
                  </a:cubicBezTo>
                  <a:cubicBezTo>
                    <a:pt x="2599" y="509"/>
                    <a:pt x="2576" y="1017"/>
                    <a:pt x="2553" y="1531"/>
                  </a:cubicBezTo>
                  <a:close/>
                </a:path>
              </a:pathLst>
            </a:custGeom>
            <a:grpFill/>
            <a:ln w="5715" cap="flat">
              <a:noFill/>
              <a:prstDash val="solid"/>
              <a:miter/>
            </a:ln>
          </p:spPr>
          <p:txBody>
            <a:bodyPr rtlCol="0" anchor="ctr"/>
            <a:lstStyle/>
            <a:p>
              <a:endParaRPr lang="zh-CN" altLang="en-US"/>
            </a:p>
          </p:txBody>
        </p:sp>
        <p:sp>
          <p:nvSpPr>
            <p:cNvPr id="6693" name="任意多边形: 形状 6692">
              <a:extLst>
                <a:ext uri="{FF2B5EF4-FFF2-40B4-BE49-F238E27FC236}">
                  <a16:creationId xmlns:a16="http://schemas.microsoft.com/office/drawing/2014/main" id="{7056CD5B-EAC5-8C16-93B5-5B899C2640AF}"/>
                </a:ext>
              </a:extLst>
            </p:cNvPr>
            <p:cNvSpPr/>
            <p:nvPr/>
          </p:nvSpPr>
          <p:spPr>
            <a:xfrm>
              <a:off x="4861211" y="4807297"/>
              <a:ext cx="6497" cy="3257"/>
            </a:xfrm>
            <a:custGeom>
              <a:avLst/>
              <a:gdLst>
                <a:gd name="connsiteX0" fmla="*/ 0 w 6497"/>
                <a:gd name="connsiteY0" fmla="*/ 3258 h 3257"/>
                <a:gd name="connsiteX1" fmla="*/ 6498 w 6497"/>
                <a:gd name="connsiteY1" fmla="*/ 0 h 3257"/>
                <a:gd name="connsiteX2" fmla="*/ 0 w 6497"/>
                <a:gd name="connsiteY2" fmla="*/ 3258 h 3257"/>
              </a:gdLst>
              <a:ahLst/>
              <a:cxnLst>
                <a:cxn ang="0">
                  <a:pos x="connsiteX0" y="connsiteY0"/>
                </a:cxn>
                <a:cxn ang="0">
                  <a:pos x="connsiteX1" y="connsiteY1"/>
                </a:cxn>
                <a:cxn ang="0">
                  <a:pos x="connsiteX2" y="connsiteY2"/>
                </a:cxn>
              </a:cxnLst>
              <a:rect l="l" t="t" r="r" b="b"/>
              <a:pathLst>
                <a:path w="6497" h="3257">
                  <a:moveTo>
                    <a:pt x="0" y="3258"/>
                  </a:moveTo>
                  <a:cubicBezTo>
                    <a:pt x="1372" y="583"/>
                    <a:pt x="3801" y="29"/>
                    <a:pt x="6498" y="0"/>
                  </a:cubicBezTo>
                  <a:cubicBezTo>
                    <a:pt x="5098" y="2606"/>
                    <a:pt x="2675" y="3183"/>
                    <a:pt x="0" y="3258"/>
                  </a:cubicBezTo>
                  <a:close/>
                </a:path>
              </a:pathLst>
            </a:custGeom>
            <a:grpFill/>
            <a:ln w="5715" cap="flat">
              <a:noFill/>
              <a:prstDash val="solid"/>
              <a:miter/>
            </a:ln>
          </p:spPr>
          <p:txBody>
            <a:bodyPr rtlCol="0" anchor="ctr"/>
            <a:lstStyle/>
            <a:p>
              <a:endParaRPr lang="zh-CN" altLang="en-US"/>
            </a:p>
          </p:txBody>
        </p:sp>
        <p:sp>
          <p:nvSpPr>
            <p:cNvPr id="6694" name="任意多边形: 形状 6693">
              <a:extLst>
                <a:ext uri="{FF2B5EF4-FFF2-40B4-BE49-F238E27FC236}">
                  <a16:creationId xmlns:a16="http://schemas.microsoft.com/office/drawing/2014/main" id="{B4875373-FA2A-A9FA-E076-0CB1F59D4D7F}"/>
                </a:ext>
              </a:extLst>
            </p:cNvPr>
            <p:cNvSpPr/>
            <p:nvPr/>
          </p:nvSpPr>
          <p:spPr>
            <a:xfrm>
              <a:off x="4891251" y="4688831"/>
              <a:ext cx="6078" cy="7103"/>
            </a:xfrm>
            <a:custGeom>
              <a:avLst/>
              <a:gdLst>
                <a:gd name="connsiteX0" fmla="*/ 6056 w 6078"/>
                <a:gd name="connsiteY0" fmla="*/ 0 h 7103"/>
                <a:gd name="connsiteX1" fmla="*/ 472 w 6078"/>
                <a:gd name="connsiteY1" fmla="*/ 7104 h 7103"/>
                <a:gd name="connsiteX2" fmla="*/ 6079 w 6078"/>
                <a:gd name="connsiteY2" fmla="*/ 34 h 7103"/>
                <a:gd name="connsiteX3" fmla="*/ 6056 w 6078"/>
                <a:gd name="connsiteY3" fmla="*/ 0 h 7103"/>
              </a:gdLst>
              <a:ahLst/>
              <a:cxnLst>
                <a:cxn ang="0">
                  <a:pos x="connsiteX0" y="connsiteY0"/>
                </a:cxn>
                <a:cxn ang="0">
                  <a:pos x="connsiteX1" y="connsiteY1"/>
                </a:cxn>
                <a:cxn ang="0">
                  <a:pos x="connsiteX2" y="connsiteY2"/>
                </a:cxn>
                <a:cxn ang="0">
                  <a:pos x="connsiteX3" y="connsiteY3"/>
                </a:cxn>
              </a:cxnLst>
              <a:rect l="l" t="t" r="r" b="b"/>
              <a:pathLst>
                <a:path w="6078" h="7103">
                  <a:moveTo>
                    <a:pt x="6056" y="0"/>
                  </a:moveTo>
                  <a:cubicBezTo>
                    <a:pt x="4501" y="2515"/>
                    <a:pt x="4238" y="6041"/>
                    <a:pt x="472" y="7104"/>
                  </a:cubicBezTo>
                  <a:cubicBezTo>
                    <a:pt x="-1237" y="1749"/>
                    <a:pt x="1935" y="509"/>
                    <a:pt x="6079" y="34"/>
                  </a:cubicBezTo>
                  <a:lnTo>
                    <a:pt x="6056" y="0"/>
                  </a:lnTo>
                  <a:close/>
                </a:path>
              </a:pathLst>
            </a:custGeom>
            <a:grpFill/>
            <a:ln w="5715" cap="flat">
              <a:noFill/>
              <a:prstDash val="solid"/>
              <a:miter/>
            </a:ln>
          </p:spPr>
          <p:txBody>
            <a:bodyPr rtlCol="0" anchor="ctr"/>
            <a:lstStyle/>
            <a:p>
              <a:endParaRPr lang="zh-CN" altLang="en-US"/>
            </a:p>
          </p:txBody>
        </p:sp>
        <p:sp>
          <p:nvSpPr>
            <p:cNvPr id="6695" name="任意多边形: 形状 6694">
              <a:extLst>
                <a:ext uri="{FF2B5EF4-FFF2-40B4-BE49-F238E27FC236}">
                  <a16:creationId xmlns:a16="http://schemas.microsoft.com/office/drawing/2014/main" id="{680A2DDE-740B-2CDA-EFF8-A48F42078EF7}"/>
                </a:ext>
              </a:extLst>
            </p:cNvPr>
            <p:cNvSpPr/>
            <p:nvPr/>
          </p:nvSpPr>
          <p:spPr>
            <a:xfrm>
              <a:off x="4884145" y="4718446"/>
              <a:ext cx="1297" cy="1392"/>
            </a:xfrm>
            <a:custGeom>
              <a:avLst/>
              <a:gdLst>
                <a:gd name="connsiteX0" fmla="*/ 0 w 1297"/>
                <a:gd name="connsiteY0" fmla="*/ 23 h 1392"/>
                <a:gd name="connsiteX1" fmla="*/ 1297 w 1297"/>
                <a:gd name="connsiteY1" fmla="*/ 737 h 1392"/>
                <a:gd name="connsiteX2" fmla="*/ 29 w 1297"/>
                <a:gd name="connsiteY2" fmla="*/ 0 h 1392"/>
                <a:gd name="connsiteX3" fmla="*/ 0 w 1297"/>
                <a:gd name="connsiteY3" fmla="*/ 23 h 1392"/>
              </a:gdLst>
              <a:ahLst/>
              <a:cxnLst>
                <a:cxn ang="0">
                  <a:pos x="connsiteX0" y="connsiteY0"/>
                </a:cxn>
                <a:cxn ang="0">
                  <a:pos x="connsiteX1" y="connsiteY1"/>
                </a:cxn>
                <a:cxn ang="0">
                  <a:pos x="connsiteX2" y="connsiteY2"/>
                </a:cxn>
                <a:cxn ang="0">
                  <a:pos x="connsiteX3" y="connsiteY3"/>
                </a:cxn>
              </a:cxnLst>
              <a:rect l="l" t="t" r="r" b="b"/>
              <a:pathLst>
                <a:path w="1297" h="1392">
                  <a:moveTo>
                    <a:pt x="0" y="23"/>
                  </a:moveTo>
                  <a:cubicBezTo>
                    <a:pt x="452" y="263"/>
                    <a:pt x="1326" y="594"/>
                    <a:pt x="1297" y="737"/>
                  </a:cubicBezTo>
                  <a:cubicBezTo>
                    <a:pt x="1075" y="1817"/>
                    <a:pt x="572" y="1554"/>
                    <a:pt x="29" y="0"/>
                  </a:cubicBezTo>
                  <a:lnTo>
                    <a:pt x="0" y="23"/>
                  </a:lnTo>
                  <a:close/>
                </a:path>
              </a:pathLst>
            </a:custGeom>
            <a:grpFill/>
            <a:ln w="5715" cap="flat">
              <a:noFill/>
              <a:prstDash val="solid"/>
              <a:miter/>
            </a:ln>
          </p:spPr>
          <p:txBody>
            <a:bodyPr rtlCol="0" anchor="ctr"/>
            <a:lstStyle/>
            <a:p>
              <a:endParaRPr lang="zh-CN" altLang="en-US"/>
            </a:p>
          </p:txBody>
        </p:sp>
        <p:sp>
          <p:nvSpPr>
            <p:cNvPr id="6696" name="任意多边形: 形状 6695">
              <a:extLst>
                <a:ext uri="{FF2B5EF4-FFF2-40B4-BE49-F238E27FC236}">
                  <a16:creationId xmlns:a16="http://schemas.microsoft.com/office/drawing/2014/main" id="{688E1AC0-A0E6-D7F5-E85E-5F903CA09C09}"/>
                </a:ext>
              </a:extLst>
            </p:cNvPr>
            <p:cNvSpPr/>
            <p:nvPr/>
          </p:nvSpPr>
          <p:spPr>
            <a:xfrm>
              <a:off x="4882693" y="4715143"/>
              <a:ext cx="1480" cy="3320"/>
            </a:xfrm>
            <a:custGeom>
              <a:avLst/>
              <a:gdLst>
                <a:gd name="connsiteX0" fmla="*/ 1457 w 1480"/>
                <a:gd name="connsiteY0" fmla="*/ 0 h 3320"/>
                <a:gd name="connsiteX1" fmla="*/ 1452 w 1480"/>
                <a:gd name="connsiteY1" fmla="*/ 3320 h 3320"/>
                <a:gd name="connsiteX2" fmla="*/ 1480 w 1480"/>
                <a:gd name="connsiteY2" fmla="*/ 3292 h 3320"/>
                <a:gd name="connsiteX3" fmla="*/ 211 w 1480"/>
                <a:gd name="connsiteY3" fmla="*/ 966 h 3320"/>
                <a:gd name="connsiteX4" fmla="*/ 1475 w 1480"/>
                <a:gd name="connsiteY4" fmla="*/ 12 h 3320"/>
                <a:gd name="connsiteX5" fmla="*/ 1457 w 1480"/>
                <a:gd name="connsiteY5" fmla="*/ 0 h 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0" h="3320">
                  <a:moveTo>
                    <a:pt x="1457" y="0"/>
                  </a:moveTo>
                  <a:cubicBezTo>
                    <a:pt x="1457" y="1109"/>
                    <a:pt x="1452" y="2212"/>
                    <a:pt x="1452" y="3320"/>
                  </a:cubicBezTo>
                  <a:lnTo>
                    <a:pt x="1480" y="3292"/>
                  </a:lnTo>
                  <a:cubicBezTo>
                    <a:pt x="183" y="2835"/>
                    <a:pt x="-326" y="2012"/>
                    <a:pt x="211" y="966"/>
                  </a:cubicBezTo>
                  <a:cubicBezTo>
                    <a:pt x="429" y="543"/>
                    <a:pt x="1040" y="326"/>
                    <a:pt x="1475" y="12"/>
                  </a:cubicBezTo>
                  <a:lnTo>
                    <a:pt x="1457" y="0"/>
                  </a:lnTo>
                  <a:close/>
                </a:path>
              </a:pathLst>
            </a:custGeom>
            <a:grpFill/>
            <a:ln w="5715" cap="flat">
              <a:noFill/>
              <a:prstDash val="solid"/>
              <a:miter/>
            </a:ln>
          </p:spPr>
          <p:txBody>
            <a:bodyPr rtlCol="0" anchor="ctr"/>
            <a:lstStyle/>
            <a:p>
              <a:endParaRPr lang="zh-CN" altLang="en-US"/>
            </a:p>
          </p:txBody>
        </p:sp>
        <p:sp>
          <p:nvSpPr>
            <p:cNvPr id="6697" name="任意多边形: 形状 6696">
              <a:extLst>
                <a:ext uri="{FF2B5EF4-FFF2-40B4-BE49-F238E27FC236}">
                  <a16:creationId xmlns:a16="http://schemas.microsoft.com/office/drawing/2014/main" id="{8B198E7C-46F6-7690-72CD-6F0F0A2A65DA}"/>
                </a:ext>
              </a:extLst>
            </p:cNvPr>
            <p:cNvSpPr/>
            <p:nvPr/>
          </p:nvSpPr>
          <p:spPr>
            <a:xfrm>
              <a:off x="5036733" y="5197836"/>
              <a:ext cx="19749" cy="17267"/>
            </a:xfrm>
            <a:custGeom>
              <a:avLst/>
              <a:gdLst>
                <a:gd name="connsiteX0" fmla="*/ 8460 w 19749"/>
                <a:gd name="connsiteY0" fmla="*/ 17210 h 17267"/>
                <a:gd name="connsiteX1" fmla="*/ 5300 w 19749"/>
                <a:gd name="connsiteY1" fmla="*/ 17267 h 17267"/>
                <a:gd name="connsiteX2" fmla="*/ 8632 w 19749"/>
                <a:gd name="connsiteY2" fmla="*/ 905 h 17267"/>
                <a:gd name="connsiteX3" fmla="*/ 11804 w 19749"/>
                <a:gd name="connsiteY3" fmla="*/ 894 h 17267"/>
                <a:gd name="connsiteX4" fmla="*/ 18422 w 19749"/>
                <a:gd name="connsiteY4" fmla="*/ 888 h 17267"/>
                <a:gd name="connsiteX5" fmla="*/ 19628 w 19749"/>
                <a:gd name="connsiteY5" fmla="*/ 3060 h 17267"/>
                <a:gd name="connsiteX6" fmla="*/ 18536 w 19749"/>
                <a:gd name="connsiteY6" fmla="*/ 4208 h 17267"/>
                <a:gd name="connsiteX7" fmla="*/ 18393 w 19749"/>
                <a:gd name="connsiteY7" fmla="*/ 7414 h 17267"/>
                <a:gd name="connsiteX8" fmla="*/ 8460 w 19749"/>
                <a:gd name="connsiteY8" fmla="*/ 17210 h 1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49" h="17267">
                  <a:moveTo>
                    <a:pt x="8460" y="17210"/>
                  </a:moveTo>
                  <a:cubicBezTo>
                    <a:pt x="7409" y="17233"/>
                    <a:pt x="6352" y="17250"/>
                    <a:pt x="5300" y="17267"/>
                  </a:cubicBezTo>
                  <a:cubicBezTo>
                    <a:pt x="1083" y="10729"/>
                    <a:pt x="-5581" y="3694"/>
                    <a:pt x="8632" y="905"/>
                  </a:cubicBezTo>
                  <a:cubicBezTo>
                    <a:pt x="9689" y="899"/>
                    <a:pt x="10747" y="899"/>
                    <a:pt x="11804" y="894"/>
                  </a:cubicBezTo>
                  <a:cubicBezTo>
                    <a:pt x="14010" y="1271"/>
                    <a:pt x="16210" y="-1290"/>
                    <a:pt x="18422" y="888"/>
                  </a:cubicBezTo>
                  <a:cubicBezTo>
                    <a:pt x="19576" y="1585"/>
                    <a:pt x="19976" y="2311"/>
                    <a:pt x="19628" y="3060"/>
                  </a:cubicBezTo>
                  <a:cubicBezTo>
                    <a:pt x="19273" y="3825"/>
                    <a:pt x="18913" y="4208"/>
                    <a:pt x="18536" y="4208"/>
                  </a:cubicBezTo>
                  <a:cubicBezTo>
                    <a:pt x="18490" y="5277"/>
                    <a:pt x="18445" y="6346"/>
                    <a:pt x="18393" y="7414"/>
                  </a:cubicBezTo>
                  <a:cubicBezTo>
                    <a:pt x="16341" y="11952"/>
                    <a:pt x="12484" y="14667"/>
                    <a:pt x="8460" y="17210"/>
                  </a:cubicBezTo>
                  <a:close/>
                </a:path>
              </a:pathLst>
            </a:custGeom>
            <a:grpFill/>
            <a:ln w="5715" cap="flat">
              <a:noFill/>
              <a:prstDash val="solid"/>
              <a:miter/>
            </a:ln>
          </p:spPr>
          <p:txBody>
            <a:bodyPr rtlCol="0" anchor="ctr"/>
            <a:lstStyle/>
            <a:p>
              <a:endParaRPr lang="zh-CN" altLang="en-US"/>
            </a:p>
          </p:txBody>
        </p:sp>
        <p:sp>
          <p:nvSpPr>
            <p:cNvPr id="6698" name="任意多边形: 形状 6697">
              <a:extLst>
                <a:ext uri="{FF2B5EF4-FFF2-40B4-BE49-F238E27FC236}">
                  <a16:creationId xmlns:a16="http://schemas.microsoft.com/office/drawing/2014/main" id="{90223062-698C-70BF-92CF-B501CE121A94}"/>
                </a:ext>
              </a:extLst>
            </p:cNvPr>
            <p:cNvSpPr/>
            <p:nvPr/>
          </p:nvSpPr>
          <p:spPr>
            <a:xfrm>
              <a:off x="5033672" y="5194348"/>
              <a:ext cx="11688" cy="24109"/>
            </a:xfrm>
            <a:custGeom>
              <a:avLst/>
              <a:gdLst>
                <a:gd name="connsiteX0" fmla="*/ 11688 w 11688"/>
                <a:gd name="connsiteY0" fmla="*/ 4392 h 24109"/>
                <a:gd name="connsiteX1" fmla="*/ 8356 w 11688"/>
                <a:gd name="connsiteY1" fmla="*/ 20754 h 24109"/>
                <a:gd name="connsiteX2" fmla="*/ 1784 w 11688"/>
                <a:gd name="connsiteY2" fmla="*/ 24109 h 24109"/>
                <a:gd name="connsiteX3" fmla="*/ 7350 w 11688"/>
                <a:gd name="connsiteY3" fmla="*/ 826 h 24109"/>
                <a:gd name="connsiteX4" fmla="*/ 11688 w 11688"/>
                <a:gd name="connsiteY4" fmla="*/ 4392 h 24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88" h="24109">
                  <a:moveTo>
                    <a:pt x="11688" y="4392"/>
                  </a:moveTo>
                  <a:cubicBezTo>
                    <a:pt x="1881" y="8073"/>
                    <a:pt x="8082" y="15017"/>
                    <a:pt x="8356" y="20754"/>
                  </a:cubicBezTo>
                  <a:cubicBezTo>
                    <a:pt x="6950" y="23412"/>
                    <a:pt x="4504" y="24023"/>
                    <a:pt x="1784" y="24109"/>
                  </a:cubicBezTo>
                  <a:cubicBezTo>
                    <a:pt x="-799" y="15279"/>
                    <a:pt x="-1771" y="6690"/>
                    <a:pt x="7350" y="826"/>
                  </a:cubicBezTo>
                  <a:cubicBezTo>
                    <a:pt x="11162" y="-1620"/>
                    <a:pt x="11282" y="1906"/>
                    <a:pt x="11688" y="4392"/>
                  </a:cubicBezTo>
                  <a:close/>
                </a:path>
              </a:pathLst>
            </a:custGeom>
            <a:grpFill/>
            <a:ln w="5715" cap="flat">
              <a:noFill/>
              <a:prstDash val="solid"/>
              <a:miter/>
            </a:ln>
          </p:spPr>
          <p:txBody>
            <a:bodyPr rtlCol="0" anchor="ctr"/>
            <a:lstStyle/>
            <a:p>
              <a:endParaRPr lang="zh-CN" altLang="en-US"/>
            </a:p>
          </p:txBody>
        </p:sp>
        <p:sp>
          <p:nvSpPr>
            <p:cNvPr id="6699" name="任意多边形: 形状 6698">
              <a:extLst>
                <a:ext uri="{FF2B5EF4-FFF2-40B4-BE49-F238E27FC236}">
                  <a16:creationId xmlns:a16="http://schemas.microsoft.com/office/drawing/2014/main" id="{5B92A06C-E1BD-6828-71BA-3EE716398B12}"/>
                </a:ext>
              </a:extLst>
            </p:cNvPr>
            <p:cNvSpPr/>
            <p:nvPr/>
          </p:nvSpPr>
          <p:spPr>
            <a:xfrm>
              <a:off x="5024197" y="5225018"/>
              <a:ext cx="12149" cy="9144"/>
            </a:xfrm>
            <a:custGeom>
              <a:avLst/>
              <a:gdLst>
                <a:gd name="connsiteX0" fmla="*/ 7950 w 12149"/>
                <a:gd name="connsiteY0" fmla="*/ 0 h 9144"/>
                <a:gd name="connsiteX1" fmla="*/ 11241 w 12149"/>
                <a:gd name="connsiteY1" fmla="*/ 6578 h 9144"/>
                <a:gd name="connsiteX2" fmla="*/ 0 w 12149"/>
                <a:gd name="connsiteY2" fmla="*/ 9144 h 9144"/>
                <a:gd name="connsiteX3" fmla="*/ 7950 w 12149"/>
                <a:gd name="connsiteY3" fmla="*/ 0 h 9144"/>
              </a:gdLst>
              <a:ahLst/>
              <a:cxnLst>
                <a:cxn ang="0">
                  <a:pos x="connsiteX0" y="connsiteY0"/>
                </a:cxn>
                <a:cxn ang="0">
                  <a:pos x="connsiteX1" y="connsiteY1"/>
                </a:cxn>
                <a:cxn ang="0">
                  <a:pos x="connsiteX2" y="connsiteY2"/>
                </a:cxn>
                <a:cxn ang="0">
                  <a:pos x="connsiteX3" y="connsiteY3"/>
                </a:cxn>
              </a:cxnLst>
              <a:rect l="l" t="t" r="r" b="b"/>
              <a:pathLst>
                <a:path w="12149" h="9144">
                  <a:moveTo>
                    <a:pt x="7950" y="0"/>
                  </a:moveTo>
                  <a:cubicBezTo>
                    <a:pt x="7475" y="2977"/>
                    <a:pt x="14613" y="2149"/>
                    <a:pt x="11241" y="6578"/>
                  </a:cubicBezTo>
                  <a:cubicBezTo>
                    <a:pt x="7835" y="7355"/>
                    <a:pt x="4435" y="8133"/>
                    <a:pt x="0" y="9144"/>
                  </a:cubicBezTo>
                  <a:cubicBezTo>
                    <a:pt x="1171" y="3926"/>
                    <a:pt x="4486" y="1903"/>
                    <a:pt x="7950" y="0"/>
                  </a:cubicBezTo>
                  <a:close/>
                </a:path>
              </a:pathLst>
            </a:custGeom>
            <a:grpFill/>
            <a:ln w="5715" cap="flat">
              <a:noFill/>
              <a:prstDash val="solid"/>
              <a:miter/>
            </a:ln>
          </p:spPr>
          <p:txBody>
            <a:bodyPr rtlCol="0" anchor="ctr"/>
            <a:lstStyle/>
            <a:p>
              <a:endParaRPr lang="zh-CN" altLang="en-US"/>
            </a:p>
          </p:txBody>
        </p:sp>
        <p:sp>
          <p:nvSpPr>
            <p:cNvPr id="6700" name="任意多边形: 形状 6699">
              <a:extLst>
                <a:ext uri="{FF2B5EF4-FFF2-40B4-BE49-F238E27FC236}">
                  <a16:creationId xmlns:a16="http://schemas.microsoft.com/office/drawing/2014/main" id="{6BA50D41-64F1-CBFF-ADBB-0C0CF1721F2C}"/>
                </a:ext>
              </a:extLst>
            </p:cNvPr>
            <p:cNvSpPr/>
            <p:nvPr/>
          </p:nvSpPr>
          <p:spPr>
            <a:xfrm>
              <a:off x="5048537" y="5195369"/>
              <a:ext cx="6612" cy="5038"/>
            </a:xfrm>
            <a:custGeom>
              <a:avLst/>
              <a:gdLst>
                <a:gd name="connsiteX0" fmla="*/ 6612 w 6612"/>
                <a:gd name="connsiteY0" fmla="*/ 3355 h 5038"/>
                <a:gd name="connsiteX1" fmla="*/ 0 w 6612"/>
                <a:gd name="connsiteY1" fmla="*/ 3360 h 5038"/>
                <a:gd name="connsiteX2" fmla="*/ 6584 w 6612"/>
                <a:gd name="connsiteY2" fmla="*/ 0 h 5038"/>
                <a:gd name="connsiteX3" fmla="*/ 6612 w 6612"/>
                <a:gd name="connsiteY3" fmla="*/ 3355 h 5038"/>
              </a:gdLst>
              <a:ahLst/>
              <a:cxnLst>
                <a:cxn ang="0">
                  <a:pos x="connsiteX0" y="connsiteY0"/>
                </a:cxn>
                <a:cxn ang="0">
                  <a:pos x="connsiteX1" y="connsiteY1"/>
                </a:cxn>
                <a:cxn ang="0">
                  <a:pos x="connsiteX2" y="connsiteY2"/>
                </a:cxn>
                <a:cxn ang="0">
                  <a:pos x="connsiteX3" y="connsiteY3"/>
                </a:cxn>
              </a:cxnLst>
              <a:rect l="l" t="t" r="r" b="b"/>
              <a:pathLst>
                <a:path w="6612" h="5038">
                  <a:moveTo>
                    <a:pt x="6612" y="3355"/>
                  </a:moveTo>
                  <a:cubicBezTo>
                    <a:pt x="4406" y="3658"/>
                    <a:pt x="2206" y="6984"/>
                    <a:pt x="0" y="3360"/>
                  </a:cubicBezTo>
                  <a:cubicBezTo>
                    <a:pt x="1429" y="737"/>
                    <a:pt x="3869" y="108"/>
                    <a:pt x="6584" y="0"/>
                  </a:cubicBezTo>
                  <a:cubicBezTo>
                    <a:pt x="6595" y="1114"/>
                    <a:pt x="6601" y="2235"/>
                    <a:pt x="6612" y="3355"/>
                  </a:cubicBezTo>
                  <a:close/>
                </a:path>
              </a:pathLst>
            </a:custGeom>
            <a:grpFill/>
            <a:ln w="5715" cap="flat">
              <a:noFill/>
              <a:prstDash val="solid"/>
              <a:miter/>
            </a:ln>
          </p:spPr>
          <p:txBody>
            <a:bodyPr rtlCol="0" anchor="ctr"/>
            <a:lstStyle/>
            <a:p>
              <a:endParaRPr lang="zh-CN" altLang="en-US"/>
            </a:p>
          </p:txBody>
        </p:sp>
        <p:sp>
          <p:nvSpPr>
            <p:cNvPr id="6701" name="任意多边形: 形状 6700">
              <a:extLst>
                <a:ext uri="{FF2B5EF4-FFF2-40B4-BE49-F238E27FC236}">
                  <a16:creationId xmlns:a16="http://schemas.microsoft.com/office/drawing/2014/main" id="{73A89FDE-5249-F258-3A67-D8DD729CB8A5}"/>
                </a:ext>
              </a:extLst>
            </p:cNvPr>
            <p:cNvSpPr/>
            <p:nvPr/>
          </p:nvSpPr>
          <p:spPr>
            <a:xfrm>
              <a:off x="5043913" y="5185539"/>
              <a:ext cx="1401" cy="1292"/>
            </a:xfrm>
            <a:custGeom>
              <a:avLst/>
              <a:gdLst>
                <a:gd name="connsiteX0" fmla="*/ 1384 w 1401"/>
                <a:gd name="connsiteY0" fmla="*/ 0 h 1292"/>
                <a:gd name="connsiteX1" fmla="*/ 652 w 1401"/>
                <a:gd name="connsiteY1" fmla="*/ 1291 h 1292"/>
                <a:gd name="connsiteX2" fmla="*/ 1401 w 1401"/>
                <a:gd name="connsiteY2" fmla="*/ 11 h 1292"/>
                <a:gd name="connsiteX3" fmla="*/ 1384 w 1401"/>
                <a:gd name="connsiteY3" fmla="*/ 0 h 1292"/>
              </a:gdLst>
              <a:ahLst/>
              <a:cxnLst>
                <a:cxn ang="0">
                  <a:pos x="connsiteX0" y="connsiteY0"/>
                </a:cxn>
                <a:cxn ang="0">
                  <a:pos x="connsiteX1" y="connsiteY1"/>
                </a:cxn>
                <a:cxn ang="0">
                  <a:pos x="connsiteX2" y="connsiteY2"/>
                </a:cxn>
                <a:cxn ang="0">
                  <a:pos x="connsiteX3" y="connsiteY3"/>
                </a:cxn>
              </a:cxnLst>
              <a:rect l="l" t="t" r="r" b="b"/>
              <a:pathLst>
                <a:path w="1401" h="1292">
                  <a:moveTo>
                    <a:pt x="1384" y="0"/>
                  </a:moveTo>
                  <a:cubicBezTo>
                    <a:pt x="1132" y="451"/>
                    <a:pt x="790" y="1326"/>
                    <a:pt x="652" y="1291"/>
                  </a:cubicBezTo>
                  <a:cubicBezTo>
                    <a:pt x="-428" y="1051"/>
                    <a:pt x="-159" y="549"/>
                    <a:pt x="1401" y="11"/>
                  </a:cubicBezTo>
                  <a:lnTo>
                    <a:pt x="1384" y="0"/>
                  </a:lnTo>
                  <a:close/>
                </a:path>
              </a:pathLst>
            </a:custGeom>
            <a:grpFill/>
            <a:ln w="5715" cap="flat">
              <a:noFill/>
              <a:prstDash val="solid"/>
              <a:miter/>
            </a:ln>
          </p:spPr>
          <p:txBody>
            <a:bodyPr rtlCol="0" anchor="ctr"/>
            <a:lstStyle/>
            <a:p>
              <a:endParaRPr lang="zh-CN" altLang="en-US"/>
            </a:p>
          </p:txBody>
        </p:sp>
        <p:sp>
          <p:nvSpPr>
            <p:cNvPr id="6702" name="任意多边形: 形状 6701">
              <a:extLst>
                <a:ext uri="{FF2B5EF4-FFF2-40B4-BE49-F238E27FC236}">
                  <a16:creationId xmlns:a16="http://schemas.microsoft.com/office/drawing/2014/main" id="{18B32DD7-EAE0-2DCA-ED7B-D21762E7EE29}"/>
                </a:ext>
              </a:extLst>
            </p:cNvPr>
            <p:cNvSpPr/>
            <p:nvPr/>
          </p:nvSpPr>
          <p:spPr>
            <a:xfrm>
              <a:off x="4972956" y="5220046"/>
              <a:ext cx="3297" cy="1686"/>
            </a:xfrm>
            <a:custGeom>
              <a:avLst/>
              <a:gdLst>
                <a:gd name="connsiteX0" fmla="*/ 3298 w 3297"/>
                <a:gd name="connsiteY0" fmla="*/ 1652 h 1686"/>
                <a:gd name="connsiteX1" fmla="*/ 0 w 3297"/>
                <a:gd name="connsiteY1" fmla="*/ 1687 h 1686"/>
                <a:gd name="connsiteX2" fmla="*/ 3298 w 3297"/>
                <a:gd name="connsiteY2" fmla="*/ 1652 h 1686"/>
              </a:gdLst>
              <a:ahLst/>
              <a:cxnLst>
                <a:cxn ang="0">
                  <a:pos x="connsiteX0" y="connsiteY0"/>
                </a:cxn>
                <a:cxn ang="0">
                  <a:pos x="connsiteX1" y="connsiteY1"/>
                </a:cxn>
                <a:cxn ang="0">
                  <a:pos x="connsiteX2" y="connsiteY2"/>
                </a:cxn>
              </a:cxnLst>
              <a:rect l="l" t="t" r="r" b="b"/>
              <a:pathLst>
                <a:path w="3297" h="1686">
                  <a:moveTo>
                    <a:pt x="3298" y="1652"/>
                  </a:moveTo>
                  <a:cubicBezTo>
                    <a:pt x="2200" y="1664"/>
                    <a:pt x="1103" y="1675"/>
                    <a:pt x="0" y="1687"/>
                  </a:cubicBezTo>
                  <a:cubicBezTo>
                    <a:pt x="1080" y="-554"/>
                    <a:pt x="2183" y="-559"/>
                    <a:pt x="3298" y="1652"/>
                  </a:cubicBezTo>
                  <a:close/>
                </a:path>
              </a:pathLst>
            </a:custGeom>
            <a:grpFill/>
            <a:ln w="5715" cap="flat">
              <a:noFill/>
              <a:prstDash val="solid"/>
              <a:miter/>
            </a:ln>
          </p:spPr>
          <p:txBody>
            <a:bodyPr rtlCol="0" anchor="ctr"/>
            <a:lstStyle/>
            <a:p>
              <a:endParaRPr lang="zh-CN" altLang="en-US"/>
            </a:p>
          </p:txBody>
        </p:sp>
        <p:sp>
          <p:nvSpPr>
            <p:cNvPr id="6703" name="任意多边形: 形状 6702">
              <a:extLst>
                <a:ext uri="{FF2B5EF4-FFF2-40B4-BE49-F238E27FC236}">
                  <a16:creationId xmlns:a16="http://schemas.microsoft.com/office/drawing/2014/main" id="{623B2D33-AEEA-B2FD-DAF0-C0A58C1DB5DD}"/>
                </a:ext>
              </a:extLst>
            </p:cNvPr>
            <p:cNvSpPr/>
            <p:nvPr/>
          </p:nvSpPr>
          <p:spPr>
            <a:xfrm>
              <a:off x="5062994" y="5162536"/>
              <a:ext cx="21506" cy="17916"/>
            </a:xfrm>
            <a:custGeom>
              <a:avLst/>
              <a:gdLst>
                <a:gd name="connsiteX0" fmla="*/ 11849 w 21506"/>
                <a:gd name="connsiteY0" fmla="*/ 16471 h 17916"/>
                <a:gd name="connsiteX1" fmla="*/ 842 w 21506"/>
                <a:gd name="connsiteY1" fmla="*/ 16002 h 17916"/>
                <a:gd name="connsiteX2" fmla="*/ 11683 w 21506"/>
                <a:gd name="connsiteY2" fmla="*/ 3263 h 17916"/>
                <a:gd name="connsiteX3" fmla="*/ 15198 w 21506"/>
                <a:gd name="connsiteY3" fmla="*/ 0 h 17916"/>
                <a:gd name="connsiteX4" fmla="*/ 21485 w 21506"/>
                <a:gd name="connsiteY4" fmla="*/ 4463 h 17916"/>
                <a:gd name="connsiteX5" fmla="*/ 12804 w 21506"/>
                <a:gd name="connsiteY5" fmla="*/ 15156 h 17916"/>
                <a:gd name="connsiteX6" fmla="*/ 11849 w 21506"/>
                <a:gd name="connsiteY6" fmla="*/ 16471 h 17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6" h="17916">
                  <a:moveTo>
                    <a:pt x="11849" y="16471"/>
                  </a:moveTo>
                  <a:cubicBezTo>
                    <a:pt x="8283" y="10767"/>
                    <a:pt x="3260" y="22231"/>
                    <a:pt x="842" y="16002"/>
                  </a:cubicBezTo>
                  <a:cubicBezTo>
                    <a:pt x="-1764" y="9287"/>
                    <a:pt x="1631" y="6144"/>
                    <a:pt x="11683" y="3263"/>
                  </a:cubicBezTo>
                  <a:cubicBezTo>
                    <a:pt x="13055" y="2869"/>
                    <a:pt x="14032" y="1120"/>
                    <a:pt x="15198" y="0"/>
                  </a:cubicBezTo>
                  <a:cubicBezTo>
                    <a:pt x="13524" y="6870"/>
                    <a:pt x="21228" y="726"/>
                    <a:pt x="21485" y="4463"/>
                  </a:cubicBezTo>
                  <a:cubicBezTo>
                    <a:pt x="21902" y="10579"/>
                    <a:pt x="16158" y="11956"/>
                    <a:pt x="12804" y="15156"/>
                  </a:cubicBezTo>
                  <a:cubicBezTo>
                    <a:pt x="12421" y="15528"/>
                    <a:pt x="12164" y="16031"/>
                    <a:pt x="11849" y="16471"/>
                  </a:cubicBezTo>
                  <a:close/>
                </a:path>
              </a:pathLst>
            </a:custGeom>
            <a:grpFill/>
            <a:ln w="5715" cap="flat">
              <a:noFill/>
              <a:prstDash val="solid"/>
              <a:miter/>
            </a:ln>
          </p:spPr>
          <p:txBody>
            <a:bodyPr rtlCol="0" anchor="ctr"/>
            <a:lstStyle/>
            <a:p>
              <a:endParaRPr lang="zh-CN" altLang="en-US"/>
            </a:p>
          </p:txBody>
        </p:sp>
        <p:sp>
          <p:nvSpPr>
            <p:cNvPr id="6704" name="任意多边形: 形状 6703">
              <a:extLst>
                <a:ext uri="{FF2B5EF4-FFF2-40B4-BE49-F238E27FC236}">
                  <a16:creationId xmlns:a16="http://schemas.microsoft.com/office/drawing/2014/main" id="{BD453213-0AEA-32D7-B930-45A909780AA9}"/>
                </a:ext>
              </a:extLst>
            </p:cNvPr>
            <p:cNvSpPr/>
            <p:nvPr/>
          </p:nvSpPr>
          <p:spPr>
            <a:xfrm>
              <a:off x="5045194" y="5205250"/>
              <a:ext cx="10807" cy="9795"/>
            </a:xfrm>
            <a:custGeom>
              <a:avLst/>
              <a:gdLst>
                <a:gd name="connsiteX0" fmla="*/ 0 w 10807"/>
                <a:gd name="connsiteY0" fmla="*/ 9795 h 9795"/>
                <a:gd name="connsiteX1" fmla="*/ 9933 w 10807"/>
                <a:gd name="connsiteY1" fmla="*/ 0 h 9795"/>
                <a:gd name="connsiteX2" fmla="*/ 0 w 10807"/>
                <a:gd name="connsiteY2" fmla="*/ 9795 h 9795"/>
              </a:gdLst>
              <a:ahLst/>
              <a:cxnLst>
                <a:cxn ang="0">
                  <a:pos x="connsiteX0" y="connsiteY0"/>
                </a:cxn>
                <a:cxn ang="0">
                  <a:pos x="connsiteX1" y="connsiteY1"/>
                </a:cxn>
                <a:cxn ang="0">
                  <a:pos x="connsiteX2" y="connsiteY2"/>
                </a:cxn>
              </a:cxnLst>
              <a:rect l="l" t="t" r="r" b="b"/>
              <a:pathLst>
                <a:path w="10807" h="9795">
                  <a:moveTo>
                    <a:pt x="0" y="9795"/>
                  </a:moveTo>
                  <a:cubicBezTo>
                    <a:pt x="2320" y="5521"/>
                    <a:pt x="5549" y="2177"/>
                    <a:pt x="9933" y="0"/>
                  </a:cubicBezTo>
                  <a:cubicBezTo>
                    <a:pt x="13607" y="10350"/>
                    <a:pt x="4818" y="8058"/>
                    <a:pt x="0" y="9795"/>
                  </a:cubicBezTo>
                  <a:close/>
                </a:path>
              </a:pathLst>
            </a:custGeom>
            <a:grpFill/>
            <a:ln w="5715" cap="flat">
              <a:noFill/>
              <a:prstDash val="solid"/>
              <a:miter/>
            </a:ln>
          </p:spPr>
          <p:txBody>
            <a:bodyPr rtlCol="0" anchor="ctr"/>
            <a:lstStyle/>
            <a:p>
              <a:endParaRPr lang="zh-CN" altLang="en-US"/>
            </a:p>
          </p:txBody>
        </p:sp>
        <p:sp>
          <p:nvSpPr>
            <p:cNvPr id="6705" name="任意多边形: 形状 6704">
              <a:extLst>
                <a:ext uri="{FF2B5EF4-FFF2-40B4-BE49-F238E27FC236}">
                  <a16:creationId xmlns:a16="http://schemas.microsoft.com/office/drawing/2014/main" id="{993DED3D-E936-4D97-E96E-330E699633FB}"/>
                </a:ext>
              </a:extLst>
            </p:cNvPr>
            <p:cNvSpPr/>
            <p:nvPr/>
          </p:nvSpPr>
          <p:spPr>
            <a:xfrm>
              <a:off x="5055155" y="5198724"/>
              <a:ext cx="4280" cy="3320"/>
            </a:xfrm>
            <a:custGeom>
              <a:avLst/>
              <a:gdLst>
                <a:gd name="connsiteX0" fmla="*/ 114 w 4280"/>
                <a:gd name="connsiteY0" fmla="*/ 3320 h 3320"/>
                <a:gd name="connsiteX1" fmla="*/ 0 w 4280"/>
                <a:gd name="connsiteY1" fmla="*/ 0 h 3320"/>
                <a:gd name="connsiteX2" fmla="*/ 4280 w 4280"/>
                <a:gd name="connsiteY2" fmla="*/ 1566 h 3320"/>
                <a:gd name="connsiteX3" fmla="*/ 114 w 4280"/>
                <a:gd name="connsiteY3" fmla="*/ 3320 h 3320"/>
              </a:gdLst>
              <a:ahLst/>
              <a:cxnLst>
                <a:cxn ang="0">
                  <a:pos x="connsiteX0" y="connsiteY0"/>
                </a:cxn>
                <a:cxn ang="0">
                  <a:pos x="connsiteX1" y="connsiteY1"/>
                </a:cxn>
                <a:cxn ang="0">
                  <a:pos x="connsiteX2" y="connsiteY2"/>
                </a:cxn>
                <a:cxn ang="0">
                  <a:pos x="connsiteX3" y="connsiteY3"/>
                </a:cxn>
              </a:cxnLst>
              <a:rect l="l" t="t" r="r" b="b"/>
              <a:pathLst>
                <a:path w="4280" h="3320">
                  <a:moveTo>
                    <a:pt x="114" y="3320"/>
                  </a:moveTo>
                  <a:cubicBezTo>
                    <a:pt x="74" y="2211"/>
                    <a:pt x="34" y="1109"/>
                    <a:pt x="0" y="0"/>
                  </a:cubicBezTo>
                  <a:cubicBezTo>
                    <a:pt x="1429" y="520"/>
                    <a:pt x="2858" y="1046"/>
                    <a:pt x="4280" y="1566"/>
                  </a:cubicBezTo>
                  <a:cubicBezTo>
                    <a:pt x="3389" y="3332"/>
                    <a:pt x="1674" y="3137"/>
                    <a:pt x="114" y="3320"/>
                  </a:cubicBezTo>
                  <a:close/>
                </a:path>
              </a:pathLst>
            </a:custGeom>
            <a:grpFill/>
            <a:ln w="5715" cap="flat">
              <a:noFill/>
              <a:prstDash val="solid"/>
              <a:miter/>
            </a:ln>
          </p:spPr>
          <p:txBody>
            <a:bodyPr rtlCol="0" anchor="ctr"/>
            <a:lstStyle/>
            <a:p>
              <a:endParaRPr lang="zh-CN" altLang="en-US"/>
            </a:p>
          </p:txBody>
        </p:sp>
        <p:sp>
          <p:nvSpPr>
            <p:cNvPr id="6706" name="任意多边形: 形状 6705">
              <a:extLst>
                <a:ext uri="{FF2B5EF4-FFF2-40B4-BE49-F238E27FC236}">
                  <a16:creationId xmlns:a16="http://schemas.microsoft.com/office/drawing/2014/main" id="{CD200185-16A9-AFD5-0833-1B219438F032}"/>
                </a:ext>
              </a:extLst>
            </p:cNvPr>
            <p:cNvSpPr/>
            <p:nvPr/>
          </p:nvSpPr>
          <p:spPr>
            <a:xfrm>
              <a:off x="5620770" y="5573702"/>
              <a:ext cx="2970" cy="7155"/>
            </a:xfrm>
            <a:custGeom>
              <a:avLst/>
              <a:gdLst>
                <a:gd name="connsiteX0" fmla="*/ 2971 w 2970"/>
                <a:gd name="connsiteY0" fmla="*/ 4909 h 7155"/>
                <a:gd name="connsiteX1" fmla="*/ 1353 w 2970"/>
                <a:gd name="connsiteY1" fmla="*/ 7155 h 7155"/>
                <a:gd name="connsiteX2" fmla="*/ 108 w 2970"/>
                <a:gd name="connsiteY2" fmla="*/ 3035 h 7155"/>
                <a:gd name="connsiteX3" fmla="*/ 39 w 2970"/>
                <a:gd name="connsiteY3" fmla="*/ 0 h 7155"/>
                <a:gd name="connsiteX4" fmla="*/ 2971 w 2970"/>
                <a:gd name="connsiteY4" fmla="*/ 4909 h 7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0" h="7155">
                  <a:moveTo>
                    <a:pt x="2971" y="4909"/>
                  </a:moveTo>
                  <a:cubicBezTo>
                    <a:pt x="2433" y="5658"/>
                    <a:pt x="1896" y="6406"/>
                    <a:pt x="1353" y="7155"/>
                  </a:cubicBezTo>
                  <a:cubicBezTo>
                    <a:pt x="925" y="5784"/>
                    <a:pt x="393" y="4435"/>
                    <a:pt x="108" y="3035"/>
                  </a:cubicBezTo>
                  <a:cubicBezTo>
                    <a:pt x="-93" y="2057"/>
                    <a:pt x="50" y="1017"/>
                    <a:pt x="39" y="0"/>
                  </a:cubicBezTo>
                  <a:cubicBezTo>
                    <a:pt x="1873" y="1114"/>
                    <a:pt x="2965" y="2686"/>
                    <a:pt x="2971" y="4909"/>
                  </a:cubicBezTo>
                  <a:close/>
                </a:path>
              </a:pathLst>
            </a:custGeom>
            <a:grpFill/>
            <a:ln w="5715" cap="flat">
              <a:noFill/>
              <a:prstDash val="solid"/>
              <a:miter/>
            </a:ln>
          </p:spPr>
          <p:txBody>
            <a:bodyPr rtlCol="0" anchor="ctr"/>
            <a:lstStyle/>
            <a:p>
              <a:endParaRPr lang="zh-CN" altLang="en-US"/>
            </a:p>
          </p:txBody>
        </p:sp>
        <p:sp>
          <p:nvSpPr>
            <p:cNvPr id="6707" name="任意多边形: 形状 6706">
              <a:extLst>
                <a:ext uri="{FF2B5EF4-FFF2-40B4-BE49-F238E27FC236}">
                  <a16:creationId xmlns:a16="http://schemas.microsoft.com/office/drawing/2014/main" id="{E5C5E34D-15A0-FC97-B359-7C450405A795}"/>
                </a:ext>
              </a:extLst>
            </p:cNvPr>
            <p:cNvSpPr/>
            <p:nvPr/>
          </p:nvSpPr>
          <p:spPr>
            <a:xfrm>
              <a:off x="5406138" y="5067130"/>
              <a:ext cx="30350" cy="75084"/>
            </a:xfrm>
            <a:custGeom>
              <a:avLst/>
              <a:gdLst>
                <a:gd name="connsiteX0" fmla="*/ 7490 w 30350"/>
                <a:gd name="connsiteY0" fmla="*/ 19739 h 75084"/>
                <a:gd name="connsiteX1" fmla="*/ 23932 w 30350"/>
                <a:gd name="connsiteY1" fmla="*/ 0 h 75084"/>
                <a:gd name="connsiteX2" fmla="*/ 21646 w 30350"/>
                <a:gd name="connsiteY2" fmla="*/ 22780 h 75084"/>
                <a:gd name="connsiteX3" fmla="*/ 20629 w 30350"/>
                <a:gd name="connsiteY3" fmla="*/ 36165 h 75084"/>
                <a:gd name="connsiteX4" fmla="*/ 20646 w 30350"/>
                <a:gd name="connsiteY4" fmla="*/ 36187 h 75084"/>
                <a:gd name="connsiteX5" fmla="*/ 28916 w 30350"/>
                <a:gd name="connsiteY5" fmla="*/ 38227 h 75084"/>
                <a:gd name="connsiteX6" fmla="*/ 23927 w 30350"/>
                <a:gd name="connsiteY6" fmla="*/ 59207 h 75084"/>
                <a:gd name="connsiteX7" fmla="*/ 13062 w 30350"/>
                <a:gd name="connsiteY7" fmla="*/ 52818 h 75084"/>
                <a:gd name="connsiteX8" fmla="*/ 10828 w 30350"/>
                <a:gd name="connsiteY8" fmla="*/ 71506 h 75084"/>
                <a:gd name="connsiteX9" fmla="*/ 901 w 30350"/>
                <a:gd name="connsiteY9" fmla="*/ 69077 h 75084"/>
                <a:gd name="connsiteX10" fmla="*/ 1838 w 30350"/>
                <a:gd name="connsiteY10" fmla="*/ 58676 h 75084"/>
                <a:gd name="connsiteX11" fmla="*/ 6564 w 30350"/>
                <a:gd name="connsiteY11" fmla="*/ 24294 h 75084"/>
                <a:gd name="connsiteX12" fmla="*/ 7490 w 30350"/>
                <a:gd name="connsiteY12" fmla="*/ 19739 h 7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0350" h="75084">
                  <a:moveTo>
                    <a:pt x="7490" y="19739"/>
                  </a:moveTo>
                  <a:cubicBezTo>
                    <a:pt x="16886" y="16425"/>
                    <a:pt x="23378" y="10687"/>
                    <a:pt x="23932" y="0"/>
                  </a:cubicBezTo>
                  <a:cubicBezTo>
                    <a:pt x="32876" y="10235"/>
                    <a:pt x="32796" y="16619"/>
                    <a:pt x="21646" y="22780"/>
                  </a:cubicBezTo>
                  <a:cubicBezTo>
                    <a:pt x="12896" y="27620"/>
                    <a:pt x="15565" y="31307"/>
                    <a:pt x="20629" y="36165"/>
                  </a:cubicBezTo>
                  <a:lnTo>
                    <a:pt x="20646" y="36187"/>
                  </a:lnTo>
                  <a:cubicBezTo>
                    <a:pt x="20949" y="45137"/>
                    <a:pt x="26378" y="37604"/>
                    <a:pt x="28916" y="38227"/>
                  </a:cubicBezTo>
                  <a:cubicBezTo>
                    <a:pt x="31767" y="46726"/>
                    <a:pt x="16251" y="50029"/>
                    <a:pt x="23927" y="59207"/>
                  </a:cubicBezTo>
                  <a:cubicBezTo>
                    <a:pt x="17389" y="63831"/>
                    <a:pt x="17846" y="56075"/>
                    <a:pt x="13062" y="52818"/>
                  </a:cubicBezTo>
                  <a:cubicBezTo>
                    <a:pt x="15594" y="60299"/>
                    <a:pt x="11919" y="65751"/>
                    <a:pt x="10828" y="71506"/>
                  </a:cubicBezTo>
                  <a:cubicBezTo>
                    <a:pt x="9142" y="80370"/>
                    <a:pt x="4536" y="70106"/>
                    <a:pt x="901" y="69077"/>
                  </a:cubicBezTo>
                  <a:cubicBezTo>
                    <a:pt x="1547" y="65671"/>
                    <a:pt x="-2054" y="62271"/>
                    <a:pt x="1838" y="58676"/>
                  </a:cubicBezTo>
                  <a:cubicBezTo>
                    <a:pt x="12685" y="48669"/>
                    <a:pt x="14234" y="37102"/>
                    <a:pt x="6564" y="24294"/>
                  </a:cubicBezTo>
                  <a:cubicBezTo>
                    <a:pt x="5976" y="23311"/>
                    <a:pt x="7142" y="21283"/>
                    <a:pt x="7490" y="19739"/>
                  </a:cubicBezTo>
                  <a:close/>
                </a:path>
              </a:pathLst>
            </a:custGeom>
            <a:grpFill/>
            <a:ln w="5715" cap="flat">
              <a:noFill/>
              <a:prstDash val="solid"/>
              <a:miter/>
            </a:ln>
          </p:spPr>
          <p:txBody>
            <a:bodyPr rtlCol="0" anchor="ctr"/>
            <a:lstStyle/>
            <a:p>
              <a:endParaRPr lang="zh-CN" altLang="en-US"/>
            </a:p>
          </p:txBody>
        </p:sp>
        <p:sp>
          <p:nvSpPr>
            <p:cNvPr id="6708" name="任意多边形: 形状 6707">
              <a:extLst>
                <a:ext uri="{FF2B5EF4-FFF2-40B4-BE49-F238E27FC236}">
                  <a16:creationId xmlns:a16="http://schemas.microsoft.com/office/drawing/2014/main" id="{55F0D358-B489-73BD-CD61-B551151171AD}"/>
                </a:ext>
              </a:extLst>
            </p:cNvPr>
            <p:cNvSpPr/>
            <p:nvPr/>
          </p:nvSpPr>
          <p:spPr>
            <a:xfrm>
              <a:off x="5443809" y="4999448"/>
              <a:ext cx="22314" cy="20395"/>
            </a:xfrm>
            <a:custGeom>
              <a:avLst/>
              <a:gdLst>
                <a:gd name="connsiteX0" fmla="*/ 15825 w 22314"/>
                <a:gd name="connsiteY0" fmla="*/ 5166 h 20395"/>
                <a:gd name="connsiteX1" fmla="*/ 15842 w 22314"/>
                <a:gd name="connsiteY1" fmla="*/ 18339 h 20395"/>
                <a:gd name="connsiteX2" fmla="*/ 977 w 22314"/>
                <a:gd name="connsiteY2" fmla="*/ 20396 h 20395"/>
                <a:gd name="connsiteX3" fmla="*/ 7024 w 22314"/>
                <a:gd name="connsiteY3" fmla="*/ 1125 h 20395"/>
                <a:gd name="connsiteX4" fmla="*/ 15825 w 22314"/>
                <a:gd name="connsiteY4" fmla="*/ 5166 h 20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14" h="20395">
                  <a:moveTo>
                    <a:pt x="15825" y="5166"/>
                  </a:moveTo>
                  <a:cubicBezTo>
                    <a:pt x="24472" y="9298"/>
                    <a:pt x="24478" y="11178"/>
                    <a:pt x="15842" y="18339"/>
                  </a:cubicBezTo>
                  <a:cubicBezTo>
                    <a:pt x="11196" y="18979"/>
                    <a:pt x="6550" y="19625"/>
                    <a:pt x="977" y="20396"/>
                  </a:cubicBezTo>
                  <a:cubicBezTo>
                    <a:pt x="-1503" y="12441"/>
                    <a:pt x="817" y="6028"/>
                    <a:pt x="7024" y="1125"/>
                  </a:cubicBezTo>
                  <a:cubicBezTo>
                    <a:pt x="11876" y="-2710"/>
                    <a:pt x="12573" y="4428"/>
                    <a:pt x="15825" y="5166"/>
                  </a:cubicBezTo>
                  <a:close/>
                </a:path>
              </a:pathLst>
            </a:custGeom>
            <a:grpFill/>
            <a:ln w="5715" cap="flat">
              <a:noFill/>
              <a:prstDash val="solid"/>
              <a:miter/>
            </a:ln>
          </p:spPr>
          <p:txBody>
            <a:bodyPr rtlCol="0" anchor="ctr"/>
            <a:lstStyle/>
            <a:p>
              <a:endParaRPr lang="zh-CN" altLang="en-US"/>
            </a:p>
          </p:txBody>
        </p:sp>
        <p:sp>
          <p:nvSpPr>
            <p:cNvPr id="6709" name="任意多边形: 形状 6708">
              <a:extLst>
                <a:ext uri="{FF2B5EF4-FFF2-40B4-BE49-F238E27FC236}">
                  <a16:creationId xmlns:a16="http://schemas.microsoft.com/office/drawing/2014/main" id="{A9DE9D1F-1B4E-B600-ED83-CDB069C5677D}"/>
                </a:ext>
              </a:extLst>
            </p:cNvPr>
            <p:cNvSpPr/>
            <p:nvPr/>
          </p:nvSpPr>
          <p:spPr>
            <a:xfrm>
              <a:off x="5467755" y="4942610"/>
              <a:ext cx="22619" cy="35703"/>
            </a:xfrm>
            <a:custGeom>
              <a:avLst/>
              <a:gdLst>
                <a:gd name="connsiteX0" fmla="*/ 8350 w 22619"/>
                <a:gd name="connsiteY0" fmla="*/ 9391 h 35703"/>
                <a:gd name="connsiteX1" fmla="*/ 11213 w 22619"/>
                <a:gd name="connsiteY1" fmla="*/ 5808 h 35703"/>
                <a:gd name="connsiteX2" fmla="*/ 17248 w 22619"/>
                <a:gd name="connsiteY2" fmla="*/ 219 h 35703"/>
                <a:gd name="connsiteX3" fmla="*/ 21506 w 22619"/>
                <a:gd name="connsiteY3" fmla="*/ 9397 h 35703"/>
                <a:gd name="connsiteX4" fmla="*/ 18208 w 22619"/>
                <a:gd name="connsiteY4" fmla="*/ 19250 h 35703"/>
                <a:gd name="connsiteX5" fmla="*/ 11641 w 22619"/>
                <a:gd name="connsiteY5" fmla="*/ 22547 h 35703"/>
                <a:gd name="connsiteX6" fmla="*/ 12464 w 22619"/>
                <a:gd name="connsiteY6" fmla="*/ 24736 h 35703"/>
                <a:gd name="connsiteX7" fmla="*/ 11647 w 22619"/>
                <a:gd name="connsiteY7" fmla="*/ 25834 h 35703"/>
                <a:gd name="connsiteX8" fmla="*/ 11641 w 22619"/>
                <a:gd name="connsiteY8" fmla="*/ 35703 h 35703"/>
                <a:gd name="connsiteX9" fmla="*/ 0 w 22619"/>
                <a:gd name="connsiteY9" fmla="*/ 35703 h 35703"/>
                <a:gd name="connsiteX10" fmla="*/ 8350 w 22619"/>
                <a:gd name="connsiteY10" fmla="*/ 9391 h 35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19" h="35703">
                  <a:moveTo>
                    <a:pt x="8350" y="9391"/>
                  </a:moveTo>
                  <a:cubicBezTo>
                    <a:pt x="9333" y="8208"/>
                    <a:pt x="10698" y="7168"/>
                    <a:pt x="11213" y="5808"/>
                  </a:cubicBezTo>
                  <a:cubicBezTo>
                    <a:pt x="12350" y="2819"/>
                    <a:pt x="13264" y="-953"/>
                    <a:pt x="17248" y="219"/>
                  </a:cubicBezTo>
                  <a:cubicBezTo>
                    <a:pt x="21374" y="1436"/>
                    <a:pt x="24329" y="4379"/>
                    <a:pt x="21506" y="9397"/>
                  </a:cubicBezTo>
                  <a:cubicBezTo>
                    <a:pt x="18425" y="12015"/>
                    <a:pt x="21123" y="16575"/>
                    <a:pt x="18208" y="19250"/>
                  </a:cubicBezTo>
                  <a:cubicBezTo>
                    <a:pt x="15505" y="19324"/>
                    <a:pt x="13059" y="19907"/>
                    <a:pt x="11641" y="22547"/>
                  </a:cubicBezTo>
                  <a:cubicBezTo>
                    <a:pt x="12459" y="23279"/>
                    <a:pt x="12733" y="24005"/>
                    <a:pt x="12464" y="24736"/>
                  </a:cubicBezTo>
                  <a:cubicBezTo>
                    <a:pt x="12196" y="25468"/>
                    <a:pt x="11921" y="25834"/>
                    <a:pt x="11647" y="25834"/>
                  </a:cubicBezTo>
                  <a:cubicBezTo>
                    <a:pt x="11647" y="29125"/>
                    <a:pt x="11641" y="32412"/>
                    <a:pt x="11641" y="35703"/>
                  </a:cubicBezTo>
                  <a:cubicBezTo>
                    <a:pt x="8487" y="35703"/>
                    <a:pt x="5332" y="35703"/>
                    <a:pt x="0" y="35703"/>
                  </a:cubicBezTo>
                  <a:cubicBezTo>
                    <a:pt x="6098" y="26971"/>
                    <a:pt x="6732" y="18061"/>
                    <a:pt x="8350" y="9391"/>
                  </a:cubicBezTo>
                  <a:close/>
                </a:path>
              </a:pathLst>
            </a:custGeom>
            <a:grpFill/>
            <a:ln w="5715" cap="flat">
              <a:noFill/>
              <a:prstDash val="solid"/>
              <a:miter/>
            </a:ln>
          </p:spPr>
          <p:txBody>
            <a:bodyPr rtlCol="0" anchor="ctr"/>
            <a:lstStyle/>
            <a:p>
              <a:endParaRPr lang="zh-CN" altLang="en-US"/>
            </a:p>
          </p:txBody>
        </p:sp>
        <p:sp>
          <p:nvSpPr>
            <p:cNvPr id="6710" name="任意多边形: 形状 6709">
              <a:extLst>
                <a:ext uri="{FF2B5EF4-FFF2-40B4-BE49-F238E27FC236}">
                  <a16:creationId xmlns:a16="http://schemas.microsoft.com/office/drawing/2014/main" id="{3C8A72DC-46C8-0B48-07F0-80AE2399553B}"/>
                </a:ext>
              </a:extLst>
            </p:cNvPr>
            <p:cNvSpPr/>
            <p:nvPr/>
          </p:nvSpPr>
          <p:spPr>
            <a:xfrm>
              <a:off x="5433345" y="5021090"/>
              <a:ext cx="13988" cy="29104"/>
            </a:xfrm>
            <a:custGeom>
              <a:avLst/>
              <a:gdLst>
                <a:gd name="connsiteX0" fmla="*/ 0 w 13988"/>
                <a:gd name="connsiteY0" fmla="*/ 19722 h 29104"/>
                <a:gd name="connsiteX1" fmla="*/ 6584 w 13988"/>
                <a:gd name="connsiteY1" fmla="*/ 0 h 29104"/>
                <a:gd name="connsiteX2" fmla="*/ 12710 w 13988"/>
                <a:gd name="connsiteY2" fmla="*/ 28101 h 29104"/>
                <a:gd name="connsiteX3" fmla="*/ 0 w 13988"/>
                <a:gd name="connsiteY3" fmla="*/ 19722 h 29104"/>
              </a:gdLst>
              <a:ahLst/>
              <a:cxnLst>
                <a:cxn ang="0">
                  <a:pos x="connsiteX0" y="connsiteY0"/>
                </a:cxn>
                <a:cxn ang="0">
                  <a:pos x="connsiteX1" y="connsiteY1"/>
                </a:cxn>
                <a:cxn ang="0">
                  <a:pos x="connsiteX2" y="connsiteY2"/>
                </a:cxn>
                <a:cxn ang="0">
                  <a:pos x="connsiteX3" y="connsiteY3"/>
                </a:cxn>
              </a:cxnLst>
              <a:rect l="l" t="t" r="r" b="b"/>
              <a:pathLst>
                <a:path w="13988" h="29104">
                  <a:moveTo>
                    <a:pt x="0" y="19722"/>
                  </a:moveTo>
                  <a:cubicBezTo>
                    <a:pt x="5046" y="14105"/>
                    <a:pt x="703" y="5344"/>
                    <a:pt x="6584" y="0"/>
                  </a:cubicBezTo>
                  <a:cubicBezTo>
                    <a:pt x="8390" y="9298"/>
                    <a:pt x="17248" y="16648"/>
                    <a:pt x="12710" y="28101"/>
                  </a:cubicBezTo>
                  <a:cubicBezTo>
                    <a:pt x="5538" y="32027"/>
                    <a:pt x="4086" y="23420"/>
                    <a:pt x="0" y="19722"/>
                  </a:cubicBezTo>
                  <a:close/>
                </a:path>
              </a:pathLst>
            </a:custGeom>
            <a:grpFill/>
            <a:ln w="5715" cap="flat">
              <a:noFill/>
              <a:prstDash val="solid"/>
              <a:miter/>
            </a:ln>
          </p:spPr>
          <p:txBody>
            <a:bodyPr rtlCol="0" anchor="ctr"/>
            <a:lstStyle/>
            <a:p>
              <a:endParaRPr lang="zh-CN" altLang="en-US"/>
            </a:p>
          </p:txBody>
        </p:sp>
        <p:sp>
          <p:nvSpPr>
            <p:cNvPr id="6711" name="任意多边形: 形状 6710">
              <a:extLst>
                <a:ext uri="{FF2B5EF4-FFF2-40B4-BE49-F238E27FC236}">
                  <a16:creationId xmlns:a16="http://schemas.microsoft.com/office/drawing/2014/main" id="{F2CB13B9-53AD-62BD-41FF-10F7505C07A0}"/>
                </a:ext>
              </a:extLst>
            </p:cNvPr>
            <p:cNvSpPr/>
            <p:nvPr/>
          </p:nvSpPr>
          <p:spPr>
            <a:xfrm>
              <a:off x="5465452" y="4945867"/>
              <a:ext cx="10455" cy="7733"/>
            </a:xfrm>
            <a:custGeom>
              <a:avLst/>
              <a:gdLst>
                <a:gd name="connsiteX0" fmla="*/ 6356 w 10455"/>
                <a:gd name="connsiteY0" fmla="*/ 7734 h 7733"/>
                <a:gd name="connsiteX1" fmla="*/ 58 w 10455"/>
                <a:gd name="connsiteY1" fmla="*/ 4225 h 7733"/>
                <a:gd name="connsiteX2" fmla="*/ 5224 w 10455"/>
                <a:gd name="connsiteY2" fmla="*/ 13 h 7733"/>
                <a:gd name="connsiteX3" fmla="*/ 10408 w 10455"/>
                <a:gd name="connsiteY3" fmla="*/ 4591 h 7733"/>
                <a:gd name="connsiteX4" fmla="*/ 6356 w 10455"/>
                <a:gd name="connsiteY4" fmla="*/ 7734 h 7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5" h="7733">
                  <a:moveTo>
                    <a:pt x="6356" y="7734"/>
                  </a:moveTo>
                  <a:cubicBezTo>
                    <a:pt x="3561" y="7603"/>
                    <a:pt x="504" y="6917"/>
                    <a:pt x="58" y="4225"/>
                  </a:cubicBezTo>
                  <a:cubicBezTo>
                    <a:pt x="-457" y="1105"/>
                    <a:pt x="2561" y="179"/>
                    <a:pt x="5224" y="13"/>
                  </a:cubicBezTo>
                  <a:cubicBezTo>
                    <a:pt x="8339" y="-176"/>
                    <a:pt x="9990" y="1682"/>
                    <a:pt x="10408" y="4591"/>
                  </a:cubicBezTo>
                  <a:cubicBezTo>
                    <a:pt x="10899" y="8008"/>
                    <a:pt x="7487" y="6431"/>
                    <a:pt x="6356" y="7734"/>
                  </a:cubicBezTo>
                  <a:close/>
                </a:path>
              </a:pathLst>
            </a:custGeom>
            <a:grpFill/>
            <a:ln w="5715" cap="flat">
              <a:noFill/>
              <a:prstDash val="solid"/>
              <a:miter/>
            </a:ln>
          </p:spPr>
          <p:txBody>
            <a:bodyPr rtlCol="0" anchor="ctr"/>
            <a:lstStyle/>
            <a:p>
              <a:endParaRPr lang="zh-CN" altLang="en-US"/>
            </a:p>
          </p:txBody>
        </p:sp>
        <p:sp>
          <p:nvSpPr>
            <p:cNvPr id="6712" name="任意多边形: 形状 6711">
              <a:extLst>
                <a:ext uri="{FF2B5EF4-FFF2-40B4-BE49-F238E27FC236}">
                  <a16:creationId xmlns:a16="http://schemas.microsoft.com/office/drawing/2014/main" id="{B9EDD910-86C7-A083-2822-BB622CE09C4C}"/>
                </a:ext>
              </a:extLst>
            </p:cNvPr>
            <p:cNvSpPr/>
            <p:nvPr/>
          </p:nvSpPr>
          <p:spPr>
            <a:xfrm>
              <a:off x="5466155" y="5102044"/>
              <a:ext cx="8866" cy="14458"/>
            </a:xfrm>
            <a:custGeom>
              <a:avLst/>
              <a:gdLst>
                <a:gd name="connsiteX0" fmla="*/ 3366 w 8866"/>
                <a:gd name="connsiteY0" fmla="*/ 1279 h 14458"/>
                <a:gd name="connsiteX1" fmla="*/ 8447 w 8866"/>
                <a:gd name="connsiteY1" fmla="*/ 3817 h 14458"/>
                <a:gd name="connsiteX2" fmla="*/ 74 w 8866"/>
                <a:gd name="connsiteY2" fmla="*/ 14458 h 14458"/>
                <a:gd name="connsiteX3" fmla="*/ 0 w 8866"/>
                <a:gd name="connsiteY3" fmla="*/ 11121 h 14458"/>
                <a:gd name="connsiteX4" fmla="*/ 3378 w 8866"/>
                <a:gd name="connsiteY4" fmla="*/ 1268 h 14458"/>
                <a:gd name="connsiteX5" fmla="*/ 3366 w 8866"/>
                <a:gd name="connsiteY5" fmla="*/ 1279 h 14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66" h="14458">
                  <a:moveTo>
                    <a:pt x="3366" y="1279"/>
                  </a:moveTo>
                  <a:cubicBezTo>
                    <a:pt x="5698" y="971"/>
                    <a:pt x="10270" y="-2630"/>
                    <a:pt x="8447" y="3817"/>
                  </a:cubicBezTo>
                  <a:cubicBezTo>
                    <a:pt x="7224" y="8137"/>
                    <a:pt x="5046" y="12641"/>
                    <a:pt x="74" y="14458"/>
                  </a:cubicBezTo>
                  <a:cubicBezTo>
                    <a:pt x="51" y="13344"/>
                    <a:pt x="23" y="12235"/>
                    <a:pt x="0" y="11121"/>
                  </a:cubicBezTo>
                  <a:cubicBezTo>
                    <a:pt x="1452" y="7949"/>
                    <a:pt x="3549" y="4994"/>
                    <a:pt x="3378" y="1268"/>
                  </a:cubicBezTo>
                  <a:lnTo>
                    <a:pt x="3366" y="1279"/>
                  </a:lnTo>
                  <a:close/>
                </a:path>
              </a:pathLst>
            </a:custGeom>
            <a:grpFill/>
            <a:ln w="5715" cap="flat">
              <a:noFill/>
              <a:prstDash val="solid"/>
              <a:miter/>
            </a:ln>
          </p:spPr>
          <p:txBody>
            <a:bodyPr rtlCol="0" anchor="ctr"/>
            <a:lstStyle/>
            <a:p>
              <a:endParaRPr lang="zh-CN" altLang="en-US"/>
            </a:p>
          </p:txBody>
        </p:sp>
        <p:sp>
          <p:nvSpPr>
            <p:cNvPr id="6713" name="任意多边形: 形状 6712">
              <a:extLst>
                <a:ext uri="{FF2B5EF4-FFF2-40B4-BE49-F238E27FC236}">
                  <a16:creationId xmlns:a16="http://schemas.microsoft.com/office/drawing/2014/main" id="{50F6AED9-C3DB-81C6-39D0-B1157143DDA3}"/>
                </a:ext>
              </a:extLst>
            </p:cNvPr>
            <p:cNvSpPr/>
            <p:nvPr/>
          </p:nvSpPr>
          <p:spPr>
            <a:xfrm>
              <a:off x="5398984" y="5136207"/>
              <a:ext cx="8061" cy="9869"/>
            </a:xfrm>
            <a:custGeom>
              <a:avLst/>
              <a:gdLst>
                <a:gd name="connsiteX0" fmla="*/ 8056 w 8061"/>
                <a:gd name="connsiteY0" fmla="*/ 9870 h 9869"/>
                <a:gd name="connsiteX1" fmla="*/ 15 w 8061"/>
                <a:gd name="connsiteY1" fmla="*/ 6772 h 9869"/>
                <a:gd name="connsiteX2" fmla="*/ 8061 w 8061"/>
                <a:gd name="connsiteY2" fmla="*/ 0 h 9869"/>
                <a:gd name="connsiteX3" fmla="*/ 8056 w 8061"/>
                <a:gd name="connsiteY3" fmla="*/ 9870 h 9869"/>
              </a:gdLst>
              <a:ahLst/>
              <a:cxnLst>
                <a:cxn ang="0">
                  <a:pos x="connsiteX0" y="connsiteY0"/>
                </a:cxn>
                <a:cxn ang="0">
                  <a:pos x="connsiteX1" y="connsiteY1"/>
                </a:cxn>
                <a:cxn ang="0">
                  <a:pos x="connsiteX2" y="connsiteY2"/>
                </a:cxn>
                <a:cxn ang="0">
                  <a:pos x="connsiteX3" y="connsiteY3"/>
                </a:cxn>
              </a:cxnLst>
              <a:rect l="l" t="t" r="r" b="b"/>
              <a:pathLst>
                <a:path w="8061" h="9869">
                  <a:moveTo>
                    <a:pt x="8056" y="9870"/>
                  </a:moveTo>
                  <a:cubicBezTo>
                    <a:pt x="5107" y="9327"/>
                    <a:pt x="340" y="11156"/>
                    <a:pt x="15" y="6772"/>
                  </a:cubicBezTo>
                  <a:cubicBezTo>
                    <a:pt x="-317" y="2280"/>
                    <a:pt x="5067" y="1989"/>
                    <a:pt x="8061" y="0"/>
                  </a:cubicBezTo>
                  <a:cubicBezTo>
                    <a:pt x="8056" y="3286"/>
                    <a:pt x="8056" y="6578"/>
                    <a:pt x="8056" y="9870"/>
                  </a:cubicBezTo>
                  <a:close/>
                </a:path>
              </a:pathLst>
            </a:custGeom>
            <a:grpFill/>
            <a:ln w="5715" cap="flat">
              <a:noFill/>
              <a:prstDash val="solid"/>
              <a:miter/>
            </a:ln>
          </p:spPr>
          <p:txBody>
            <a:bodyPr rtlCol="0" anchor="ctr"/>
            <a:lstStyle/>
            <a:p>
              <a:endParaRPr lang="zh-CN" altLang="en-US"/>
            </a:p>
          </p:txBody>
        </p:sp>
        <p:sp>
          <p:nvSpPr>
            <p:cNvPr id="6714" name="任意多边形: 形状 6713">
              <a:extLst>
                <a:ext uri="{FF2B5EF4-FFF2-40B4-BE49-F238E27FC236}">
                  <a16:creationId xmlns:a16="http://schemas.microsoft.com/office/drawing/2014/main" id="{5D2DC941-DACF-552E-867C-581F6FCA1A9B}"/>
                </a:ext>
              </a:extLst>
            </p:cNvPr>
            <p:cNvSpPr/>
            <p:nvPr/>
          </p:nvSpPr>
          <p:spPr>
            <a:xfrm>
              <a:off x="5426767" y="5094982"/>
              <a:ext cx="5577" cy="8329"/>
            </a:xfrm>
            <a:custGeom>
              <a:avLst/>
              <a:gdLst>
                <a:gd name="connsiteX0" fmla="*/ 0 w 5577"/>
                <a:gd name="connsiteY0" fmla="*/ 8313 h 8329"/>
                <a:gd name="connsiteX1" fmla="*/ 257 w 5577"/>
                <a:gd name="connsiteY1" fmla="*/ 3552 h 8329"/>
                <a:gd name="connsiteX2" fmla="*/ 4166 w 5577"/>
                <a:gd name="connsiteY2" fmla="*/ 398 h 8329"/>
                <a:gd name="connsiteX3" fmla="*/ 3863 w 5577"/>
                <a:gd name="connsiteY3" fmla="*/ 5604 h 8329"/>
                <a:gd name="connsiteX4" fmla="*/ 23 w 5577"/>
                <a:gd name="connsiteY4" fmla="*/ 8330 h 8329"/>
                <a:gd name="connsiteX5" fmla="*/ 0 w 5577"/>
                <a:gd name="connsiteY5" fmla="*/ 8313 h 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7" h="8329">
                  <a:moveTo>
                    <a:pt x="0" y="8313"/>
                  </a:moveTo>
                  <a:cubicBezTo>
                    <a:pt x="80" y="6724"/>
                    <a:pt x="69" y="5130"/>
                    <a:pt x="257" y="3552"/>
                  </a:cubicBezTo>
                  <a:cubicBezTo>
                    <a:pt x="537" y="1260"/>
                    <a:pt x="1686" y="-917"/>
                    <a:pt x="4166" y="398"/>
                  </a:cubicBezTo>
                  <a:cubicBezTo>
                    <a:pt x="6658" y="1717"/>
                    <a:pt x="5395" y="4049"/>
                    <a:pt x="3863" y="5604"/>
                  </a:cubicBezTo>
                  <a:cubicBezTo>
                    <a:pt x="2778" y="6707"/>
                    <a:pt x="1315" y="7432"/>
                    <a:pt x="23" y="8330"/>
                  </a:cubicBezTo>
                  <a:lnTo>
                    <a:pt x="0" y="8313"/>
                  </a:lnTo>
                  <a:close/>
                </a:path>
              </a:pathLst>
            </a:custGeom>
            <a:grpFill/>
            <a:ln w="5715" cap="flat">
              <a:noFill/>
              <a:prstDash val="solid"/>
              <a:miter/>
            </a:ln>
          </p:spPr>
          <p:txBody>
            <a:bodyPr rtlCol="0" anchor="ctr"/>
            <a:lstStyle/>
            <a:p>
              <a:endParaRPr lang="zh-CN" altLang="en-US"/>
            </a:p>
          </p:txBody>
        </p:sp>
        <p:sp>
          <p:nvSpPr>
            <p:cNvPr id="6715" name="任意多边形: 形状 6714">
              <a:extLst>
                <a:ext uri="{FF2B5EF4-FFF2-40B4-BE49-F238E27FC236}">
                  <a16:creationId xmlns:a16="http://schemas.microsoft.com/office/drawing/2014/main" id="{F5A4B3BC-4F5A-B835-1E61-0D9A90050654}"/>
                </a:ext>
              </a:extLst>
            </p:cNvPr>
            <p:cNvSpPr/>
            <p:nvPr/>
          </p:nvSpPr>
          <p:spPr>
            <a:xfrm>
              <a:off x="5453085" y="5123103"/>
              <a:ext cx="6623" cy="9835"/>
            </a:xfrm>
            <a:custGeom>
              <a:avLst/>
              <a:gdLst>
                <a:gd name="connsiteX0" fmla="*/ 6624 w 6623"/>
                <a:gd name="connsiteY0" fmla="*/ 6 h 9835"/>
                <a:gd name="connsiteX1" fmla="*/ 3292 w 6623"/>
                <a:gd name="connsiteY1" fmla="*/ 9835 h 9835"/>
                <a:gd name="connsiteX2" fmla="*/ 0 w 6623"/>
                <a:gd name="connsiteY2" fmla="*/ 9807 h 9835"/>
                <a:gd name="connsiteX3" fmla="*/ 6624 w 6623"/>
                <a:gd name="connsiteY3" fmla="*/ 6 h 9835"/>
              </a:gdLst>
              <a:ahLst/>
              <a:cxnLst>
                <a:cxn ang="0">
                  <a:pos x="connsiteX0" y="connsiteY0"/>
                </a:cxn>
                <a:cxn ang="0">
                  <a:pos x="connsiteX1" y="connsiteY1"/>
                </a:cxn>
                <a:cxn ang="0">
                  <a:pos x="connsiteX2" y="connsiteY2"/>
                </a:cxn>
                <a:cxn ang="0">
                  <a:pos x="connsiteX3" y="connsiteY3"/>
                </a:cxn>
              </a:cxnLst>
              <a:rect l="l" t="t" r="r" b="b"/>
              <a:pathLst>
                <a:path w="6623" h="9835">
                  <a:moveTo>
                    <a:pt x="6624" y="6"/>
                  </a:moveTo>
                  <a:cubicBezTo>
                    <a:pt x="5515" y="3280"/>
                    <a:pt x="4406" y="6555"/>
                    <a:pt x="3292" y="9835"/>
                  </a:cubicBezTo>
                  <a:cubicBezTo>
                    <a:pt x="2195" y="9824"/>
                    <a:pt x="1097" y="9813"/>
                    <a:pt x="0" y="9807"/>
                  </a:cubicBezTo>
                  <a:cubicBezTo>
                    <a:pt x="1600" y="6121"/>
                    <a:pt x="-737" y="-217"/>
                    <a:pt x="6624" y="6"/>
                  </a:cubicBezTo>
                  <a:close/>
                </a:path>
              </a:pathLst>
            </a:custGeom>
            <a:grpFill/>
            <a:ln w="5715" cap="flat">
              <a:noFill/>
              <a:prstDash val="solid"/>
              <a:miter/>
            </a:ln>
          </p:spPr>
          <p:txBody>
            <a:bodyPr rtlCol="0" anchor="ctr"/>
            <a:lstStyle/>
            <a:p>
              <a:endParaRPr lang="zh-CN" altLang="en-US"/>
            </a:p>
          </p:txBody>
        </p:sp>
        <p:sp>
          <p:nvSpPr>
            <p:cNvPr id="6716" name="任意多边形: 形状 6715">
              <a:extLst>
                <a:ext uri="{FF2B5EF4-FFF2-40B4-BE49-F238E27FC236}">
                  <a16:creationId xmlns:a16="http://schemas.microsoft.com/office/drawing/2014/main" id="{02217DEE-8542-48A7-324B-1457EA4BB085}"/>
                </a:ext>
              </a:extLst>
            </p:cNvPr>
            <p:cNvSpPr/>
            <p:nvPr/>
          </p:nvSpPr>
          <p:spPr>
            <a:xfrm>
              <a:off x="5420207" y="5142113"/>
              <a:ext cx="6583" cy="7204"/>
            </a:xfrm>
            <a:custGeom>
              <a:avLst/>
              <a:gdLst>
                <a:gd name="connsiteX0" fmla="*/ 6584 w 6583"/>
                <a:gd name="connsiteY0" fmla="*/ 689 h 7204"/>
                <a:gd name="connsiteX1" fmla="*/ 0 w 6583"/>
                <a:gd name="connsiteY1" fmla="*/ 7204 h 7204"/>
                <a:gd name="connsiteX2" fmla="*/ 6584 w 6583"/>
                <a:gd name="connsiteY2" fmla="*/ 689 h 7204"/>
              </a:gdLst>
              <a:ahLst/>
              <a:cxnLst>
                <a:cxn ang="0">
                  <a:pos x="connsiteX0" y="connsiteY0"/>
                </a:cxn>
                <a:cxn ang="0">
                  <a:pos x="connsiteX1" y="connsiteY1"/>
                </a:cxn>
                <a:cxn ang="0">
                  <a:pos x="connsiteX2" y="connsiteY2"/>
                </a:cxn>
              </a:cxnLst>
              <a:rect l="l" t="t" r="r" b="b"/>
              <a:pathLst>
                <a:path w="6583" h="7204">
                  <a:moveTo>
                    <a:pt x="6584" y="689"/>
                  </a:moveTo>
                  <a:cubicBezTo>
                    <a:pt x="5315" y="3798"/>
                    <a:pt x="3155" y="6004"/>
                    <a:pt x="0" y="7204"/>
                  </a:cubicBezTo>
                  <a:cubicBezTo>
                    <a:pt x="983" y="3804"/>
                    <a:pt x="-412" y="-1997"/>
                    <a:pt x="6584" y="689"/>
                  </a:cubicBezTo>
                  <a:close/>
                </a:path>
              </a:pathLst>
            </a:custGeom>
            <a:grpFill/>
            <a:ln w="5715" cap="flat">
              <a:noFill/>
              <a:prstDash val="solid"/>
              <a:miter/>
            </a:ln>
          </p:spPr>
          <p:txBody>
            <a:bodyPr rtlCol="0" anchor="ctr"/>
            <a:lstStyle/>
            <a:p>
              <a:endParaRPr lang="zh-CN" altLang="en-US"/>
            </a:p>
          </p:txBody>
        </p:sp>
        <p:sp>
          <p:nvSpPr>
            <p:cNvPr id="6717" name="任意多边形: 形状 6716">
              <a:extLst>
                <a:ext uri="{FF2B5EF4-FFF2-40B4-BE49-F238E27FC236}">
                  <a16:creationId xmlns:a16="http://schemas.microsoft.com/office/drawing/2014/main" id="{871600BE-6B55-AEBC-A464-C2080A8F5051}"/>
                </a:ext>
              </a:extLst>
            </p:cNvPr>
            <p:cNvSpPr/>
            <p:nvPr/>
          </p:nvSpPr>
          <p:spPr>
            <a:xfrm>
              <a:off x="5448056" y="5053939"/>
              <a:ext cx="8326" cy="4488"/>
            </a:xfrm>
            <a:custGeom>
              <a:avLst/>
              <a:gdLst>
                <a:gd name="connsiteX0" fmla="*/ 8326 w 8326"/>
                <a:gd name="connsiteY0" fmla="*/ 87 h 4488"/>
                <a:gd name="connsiteX1" fmla="*/ 771 w 8326"/>
                <a:gd name="connsiteY1" fmla="*/ 3859 h 4488"/>
                <a:gd name="connsiteX2" fmla="*/ 5109 w 8326"/>
                <a:gd name="connsiteY2" fmla="*/ 132 h 4488"/>
                <a:gd name="connsiteX3" fmla="*/ 8326 w 8326"/>
                <a:gd name="connsiteY3" fmla="*/ 87 h 4488"/>
              </a:gdLst>
              <a:ahLst/>
              <a:cxnLst>
                <a:cxn ang="0">
                  <a:pos x="connsiteX0" y="connsiteY0"/>
                </a:cxn>
                <a:cxn ang="0">
                  <a:pos x="connsiteX1" y="connsiteY1"/>
                </a:cxn>
                <a:cxn ang="0">
                  <a:pos x="connsiteX2" y="connsiteY2"/>
                </a:cxn>
                <a:cxn ang="0">
                  <a:pos x="connsiteX3" y="connsiteY3"/>
                </a:cxn>
              </a:cxnLst>
              <a:rect l="l" t="t" r="r" b="b"/>
              <a:pathLst>
                <a:path w="8326" h="4488">
                  <a:moveTo>
                    <a:pt x="8326" y="87"/>
                  </a:moveTo>
                  <a:cubicBezTo>
                    <a:pt x="6429" y="2864"/>
                    <a:pt x="2126" y="5807"/>
                    <a:pt x="771" y="3859"/>
                  </a:cubicBezTo>
                  <a:cubicBezTo>
                    <a:pt x="-1875" y="47"/>
                    <a:pt x="2966" y="710"/>
                    <a:pt x="5109" y="132"/>
                  </a:cubicBezTo>
                  <a:cubicBezTo>
                    <a:pt x="6109" y="-136"/>
                    <a:pt x="7241" y="87"/>
                    <a:pt x="8326" y="87"/>
                  </a:cubicBezTo>
                  <a:close/>
                </a:path>
              </a:pathLst>
            </a:custGeom>
            <a:grpFill/>
            <a:ln w="5715" cap="flat">
              <a:noFill/>
              <a:prstDash val="solid"/>
              <a:miter/>
            </a:ln>
          </p:spPr>
          <p:txBody>
            <a:bodyPr rtlCol="0" anchor="ctr"/>
            <a:lstStyle/>
            <a:p>
              <a:endParaRPr lang="zh-CN" altLang="en-US"/>
            </a:p>
          </p:txBody>
        </p:sp>
        <p:sp>
          <p:nvSpPr>
            <p:cNvPr id="6718" name="任意多边形: 形状 6717">
              <a:extLst>
                <a:ext uri="{FF2B5EF4-FFF2-40B4-BE49-F238E27FC236}">
                  <a16:creationId xmlns:a16="http://schemas.microsoft.com/office/drawing/2014/main" id="{B9EC3B99-83A9-C1E2-B5C3-46C5035BB9FD}"/>
                </a:ext>
              </a:extLst>
            </p:cNvPr>
            <p:cNvSpPr/>
            <p:nvPr/>
          </p:nvSpPr>
          <p:spPr>
            <a:xfrm>
              <a:off x="5485958" y="4952007"/>
              <a:ext cx="3297" cy="9852"/>
            </a:xfrm>
            <a:custGeom>
              <a:avLst/>
              <a:gdLst>
                <a:gd name="connsiteX0" fmla="*/ 0 w 3297"/>
                <a:gd name="connsiteY0" fmla="*/ 9853 h 9852"/>
                <a:gd name="connsiteX1" fmla="*/ 3298 w 3297"/>
                <a:gd name="connsiteY1" fmla="*/ 0 h 9852"/>
                <a:gd name="connsiteX2" fmla="*/ 0 w 3297"/>
                <a:gd name="connsiteY2" fmla="*/ 9853 h 9852"/>
              </a:gdLst>
              <a:ahLst/>
              <a:cxnLst>
                <a:cxn ang="0">
                  <a:pos x="connsiteX0" y="connsiteY0"/>
                </a:cxn>
                <a:cxn ang="0">
                  <a:pos x="connsiteX1" y="connsiteY1"/>
                </a:cxn>
                <a:cxn ang="0">
                  <a:pos x="connsiteX2" y="connsiteY2"/>
                </a:cxn>
              </a:cxnLst>
              <a:rect l="l" t="t" r="r" b="b"/>
              <a:pathLst>
                <a:path w="3297" h="9852">
                  <a:moveTo>
                    <a:pt x="0" y="9853"/>
                  </a:moveTo>
                  <a:cubicBezTo>
                    <a:pt x="131" y="6247"/>
                    <a:pt x="-554" y="2360"/>
                    <a:pt x="3298" y="0"/>
                  </a:cubicBezTo>
                  <a:cubicBezTo>
                    <a:pt x="3189" y="3618"/>
                    <a:pt x="3869" y="7498"/>
                    <a:pt x="0" y="9853"/>
                  </a:cubicBezTo>
                  <a:close/>
                </a:path>
              </a:pathLst>
            </a:custGeom>
            <a:grpFill/>
            <a:ln w="5715" cap="flat">
              <a:noFill/>
              <a:prstDash val="solid"/>
              <a:miter/>
            </a:ln>
          </p:spPr>
          <p:txBody>
            <a:bodyPr rtlCol="0" anchor="ctr"/>
            <a:lstStyle/>
            <a:p>
              <a:endParaRPr lang="zh-CN" altLang="en-US"/>
            </a:p>
          </p:txBody>
        </p:sp>
        <p:sp>
          <p:nvSpPr>
            <p:cNvPr id="6719" name="任意多边形: 形状 6718">
              <a:extLst>
                <a:ext uri="{FF2B5EF4-FFF2-40B4-BE49-F238E27FC236}">
                  <a16:creationId xmlns:a16="http://schemas.microsoft.com/office/drawing/2014/main" id="{71D33260-DD76-DE97-F967-6EA2DD504CCC}"/>
                </a:ext>
              </a:extLst>
            </p:cNvPr>
            <p:cNvSpPr/>
            <p:nvPr/>
          </p:nvSpPr>
          <p:spPr>
            <a:xfrm>
              <a:off x="5438687" y="5095533"/>
              <a:ext cx="3481" cy="3338"/>
            </a:xfrm>
            <a:custGeom>
              <a:avLst/>
              <a:gdLst>
                <a:gd name="connsiteX0" fmla="*/ 3482 w 3481"/>
                <a:gd name="connsiteY0" fmla="*/ 1549 h 3338"/>
                <a:gd name="connsiteX1" fmla="*/ 1367 w 3481"/>
                <a:gd name="connsiteY1" fmla="*/ 3332 h 3338"/>
                <a:gd name="connsiteX2" fmla="*/ 333 w 3481"/>
                <a:gd name="connsiteY2" fmla="*/ 1194 h 3338"/>
                <a:gd name="connsiteX3" fmla="*/ 1510 w 3481"/>
                <a:gd name="connsiteY3" fmla="*/ 183 h 3338"/>
                <a:gd name="connsiteX4" fmla="*/ 3482 w 3481"/>
                <a:gd name="connsiteY4" fmla="*/ 1549 h 33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1" h="3338">
                  <a:moveTo>
                    <a:pt x="3482" y="1549"/>
                  </a:moveTo>
                  <a:cubicBezTo>
                    <a:pt x="2785" y="2177"/>
                    <a:pt x="2116" y="3269"/>
                    <a:pt x="1367" y="3332"/>
                  </a:cubicBezTo>
                  <a:cubicBezTo>
                    <a:pt x="59" y="3435"/>
                    <a:pt x="-364" y="2395"/>
                    <a:pt x="333" y="1194"/>
                  </a:cubicBezTo>
                  <a:cubicBezTo>
                    <a:pt x="579" y="766"/>
                    <a:pt x="1053" y="366"/>
                    <a:pt x="1510" y="183"/>
                  </a:cubicBezTo>
                  <a:cubicBezTo>
                    <a:pt x="2728" y="-309"/>
                    <a:pt x="3408" y="206"/>
                    <a:pt x="3482" y="1549"/>
                  </a:cubicBezTo>
                  <a:close/>
                </a:path>
              </a:pathLst>
            </a:custGeom>
            <a:grpFill/>
            <a:ln w="5715" cap="flat">
              <a:noFill/>
              <a:prstDash val="solid"/>
              <a:miter/>
            </a:ln>
          </p:spPr>
          <p:txBody>
            <a:bodyPr rtlCol="0" anchor="ctr"/>
            <a:lstStyle/>
            <a:p>
              <a:endParaRPr lang="zh-CN" altLang="en-US"/>
            </a:p>
          </p:txBody>
        </p:sp>
        <p:sp>
          <p:nvSpPr>
            <p:cNvPr id="6720" name="任意多边形: 形状 6719">
              <a:extLst>
                <a:ext uri="{FF2B5EF4-FFF2-40B4-BE49-F238E27FC236}">
                  <a16:creationId xmlns:a16="http://schemas.microsoft.com/office/drawing/2014/main" id="{4ADDCB6C-AC94-4AC5-6201-3ADEF747A1E1}"/>
                </a:ext>
              </a:extLst>
            </p:cNvPr>
            <p:cNvSpPr/>
            <p:nvPr/>
          </p:nvSpPr>
          <p:spPr>
            <a:xfrm>
              <a:off x="5450496" y="5031046"/>
              <a:ext cx="3445" cy="4011"/>
            </a:xfrm>
            <a:custGeom>
              <a:avLst/>
              <a:gdLst>
                <a:gd name="connsiteX0" fmla="*/ 2509 w 3445"/>
                <a:gd name="connsiteY0" fmla="*/ 1416 h 4011"/>
                <a:gd name="connsiteX1" fmla="*/ 1366 w 3445"/>
                <a:gd name="connsiteY1" fmla="*/ 4005 h 4011"/>
                <a:gd name="connsiteX2" fmla="*/ 354 w 3445"/>
                <a:gd name="connsiteY2" fmla="*/ 1874 h 4011"/>
                <a:gd name="connsiteX3" fmla="*/ 2537 w 3445"/>
                <a:gd name="connsiteY3" fmla="*/ 16 h 4011"/>
                <a:gd name="connsiteX4" fmla="*/ 2509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9" y="1416"/>
                  </a:moveTo>
                  <a:cubicBezTo>
                    <a:pt x="2132" y="2325"/>
                    <a:pt x="1812" y="3971"/>
                    <a:pt x="1366" y="4005"/>
                  </a:cubicBezTo>
                  <a:cubicBezTo>
                    <a:pt x="103" y="4108"/>
                    <a:pt x="-400" y="2994"/>
                    <a:pt x="354" y="1874"/>
                  </a:cubicBezTo>
                  <a:cubicBezTo>
                    <a:pt x="891" y="1073"/>
                    <a:pt x="2120" y="-155"/>
                    <a:pt x="2537" y="16"/>
                  </a:cubicBezTo>
                  <a:cubicBezTo>
                    <a:pt x="4549" y="851"/>
                    <a:pt x="2606" y="-773"/>
                    <a:pt x="2509" y="1416"/>
                  </a:cubicBezTo>
                  <a:close/>
                </a:path>
              </a:pathLst>
            </a:custGeom>
            <a:grpFill/>
            <a:ln w="5715" cap="flat">
              <a:noFill/>
              <a:prstDash val="solid"/>
              <a:miter/>
            </a:ln>
          </p:spPr>
          <p:txBody>
            <a:bodyPr rtlCol="0" anchor="ctr"/>
            <a:lstStyle/>
            <a:p>
              <a:endParaRPr lang="zh-CN" altLang="en-US"/>
            </a:p>
          </p:txBody>
        </p:sp>
        <p:sp>
          <p:nvSpPr>
            <p:cNvPr id="6721" name="任意多边形: 形状 6720">
              <a:extLst>
                <a:ext uri="{FF2B5EF4-FFF2-40B4-BE49-F238E27FC236}">
                  <a16:creationId xmlns:a16="http://schemas.microsoft.com/office/drawing/2014/main" id="{391F1C69-AB2C-48AC-78FB-27B8969601E6}"/>
                </a:ext>
              </a:extLst>
            </p:cNvPr>
            <p:cNvSpPr/>
            <p:nvPr/>
          </p:nvSpPr>
          <p:spPr>
            <a:xfrm>
              <a:off x="5436513" y="5115513"/>
              <a:ext cx="2519" cy="4298"/>
            </a:xfrm>
            <a:custGeom>
              <a:avLst/>
              <a:gdLst>
                <a:gd name="connsiteX0" fmla="*/ 1341 w 2519"/>
                <a:gd name="connsiteY0" fmla="*/ 0 h 4298"/>
                <a:gd name="connsiteX1" fmla="*/ 2518 w 2519"/>
                <a:gd name="connsiteY1" fmla="*/ 777 h 4298"/>
                <a:gd name="connsiteX2" fmla="*/ 1393 w 2519"/>
                <a:gd name="connsiteY2" fmla="*/ 3429 h 4298"/>
                <a:gd name="connsiteX3" fmla="*/ 227 w 2519"/>
                <a:gd name="connsiteY3" fmla="*/ 2732 h 4298"/>
                <a:gd name="connsiteX4" fmla="*/ 1341 w 2519"/>
                <a:gd name="connsiteY4" fmla="*/ 0 h 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 h="4298">
                  <a:moveTo>
                    <a:pt x="1341" y="0"/>
                  </a:moveTo>
                  <a:cubicBezTo>
                    <a:pt x="1753" y="269"/>
                    <a:pt x="2553" y="640"/>
                    <a:pt x="2518" y="777"/>
                  </a:cubicBezTo>
                  <a:cubicBezTo>
                    <a:pt x="2255" y="1697"/>
                    <a:pt x="1998" y="2726"/>
                    <a:pt x="1393" y="3429"/>
                  </a:cubicBezTo>
                  <a:cubicBezTo>
                    <a:pt x="192" y="4829"/>
                    <a:pt x="-339" y="4498"/>
                    <a:pt x="227" y="2732"/>
                  </a:cubicBezTo>
                  <a:cubicBezTo>
                    <a:pt x="524" y="1800"/>
                    <a:pt x="964" y="909"/>
                    <a:pt x="1341" y="0"/>
                  </a:cubicBezTo>
                  <a:close/>
                </a:path>
              </a:pathLst>
            </a:custGeom>
            <a:grpFill/>
            <a:ln w="5715" cap="flat">
              <a:noFill/>
              <a:prstDash val="solid"/>
              <a:miter/>
            </a:ln>
          </p:spPr>
          <p:txBody>
            <a:bodyPr rtlCol="0" anchor="ctr"/>
            <a:lstStyle/>
            <a:p>
              <a:endParaRPr lang="zh-CN" altLang="en-US"/>
            </a:p>
          </p:txBody>
        </p:sp>
        <p:sp>
          <p:nvSpPr>
            <p:cNvPr id="6722" name="任意多边形: 形状 6721">
              <a:extLst>
                <a:ext uri="{FF2B5EF4-FFF2-40B4-BE49-F238E27FC236}">
                  <a16:creationId xmlns:a16="http://schemas.microsoft.com/office/drawing/2014/main" id="{D73D75F0-7CF0-3F61-7135-2D57F5789471}"/>
                </a:ext>
              </a:extLst>
            </p:cNvPr>
            <p:cNvSpPr/>
            <p:nvPr/>
          </p:nvSpPr>
          <p:spPr>
            <a:xfrm>
              <a:off x="5439929" y="5126337"/>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6723" name="任意多边形: 形状 6722">
              <a:extLst>
                <a:ext uri="{FF2B5EF4-FFF2-40B4-BE49-F238E27FC236}">
                  <a16:creationId xmlns:a16="http://schemas.microsoft.com/office/drawing/2014/main" id="{FE84DCB4-34BB-2E3F-96FD-E38A60F1D308}"/>
                </a:ext>
              </a:extLst>
            </p:cNvPr>
            <p:cNvSpPr/>
            <p:nvPr/>
          </p:nvSpPr>
          <p:spPr>
            <a:xfrm>
              <a:off x="5430065" y="5126337"/>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6724" name="任意多边形: 形状 6723">
              <a:extLst>
                <a:ext uri="{FF2B5EF4-FFF2-40B4-BE49-F238E27FC236}">
                  <a16:creationId xmlns:a16="http://schemas.microsoft.com/office/drawing/2014/main" id="{89BF26F1-7773-FA7A-F4A4-3AC2F7801FC6}"/>
                </a:ext>
              </a:extLst>
            </p:cNvPr>
            <p:cNvSpPr/>
            <p:nvPr/>
          </p:nvSpPr>
          <p:spPr>
            <a:xfrm>
              <a:off x="5436643" y="5123051"/>
              <a:ext cx="3291" cy="3291"/>
            </a:xfrm>
            <a:custGeom>
              <a:avLst/>
              <a:gdLst>
                <a:gd name="connsiteX0" fmla="*/ 0 w 3291"/>
                <a:gd name="connsiteY0" fmla="*/ 0 h 3291"/>
                <a:gd name="connsiteX1" fmla="*/ 3292 w 3291"/>
                <a:gd name="connsiteY1" fmla="*/ 3292 h 3291"/>
                <a:gd name="connsiteX2" fmla="*/ 0 w 3291"/>
                <a:gd name="connsiteY2" fmla="*/ 0 h 3291"/>
              </a:gdLst>
              <a:ahLst/>
              <a:cxnLst>
                <a:cxn ang="0">
                  <a:pos x="connsiteX0" y="connsiteY0"/>
                </a:cxn>
                <a:cxn ang="0">
                  <a:pos x="connsiteX1" y="connsiteY1"/>
                </a:cxn>
                <a:cxn ang="0">
                  <a:pos x="connsiteX2" y="connsiteY2"/>
                </a:cxn>
              </a:cxnLst>
              <a:rect l="l" t="t" r="r" b="b"/>
              <a:pathLst>
                <a:path w="3291" h="3291">
                  <a:moveTo>
                    <a:pt x="0" y="0"/>
                  </a:moveTo>
                  <a:cubicBezTo>
                    <a:pt x="1097" y="1097"/>
                    <a:pt x="2194" y="2195"/>
                    <a:pt x="3292" y="3292"/>
                  </a:cubicBezTo>
                  <a:cubicBezTo>
                    <a:pt x="2189" y="2189"/>
                    <a:pt x="1097" y="1097"/>
                    <a:pt x="0" y="0"/>
                  </a:cubicBezTo>
                  <a:close/>
                </a:path>
              </a:pathLst>
            </a:custGeom>
            <a:grpFill/>
            <a:ln w="5715" cap="flat">
              <a:noFill/>
              <a:prstDash val="solid"/>
              <a:miter/>
            </a:ln>
          </p:spPr>
          <p:txBody>
            <a:bodyPr rtlCol="0" anchor="ctr"/>
            <a:lstStyle/>
            <a:p>
              <a:endParaRPr lang="zh-CN" altLang="en-US"/>
            </a:p>
          </p:txBody>
        </p:sp>
        <p:sp>
          <p:nvSpPr>
            <p:cNvPr id="6725" name="任意多边形: 形状 6724">
              <a:extLst>
                <a:ext uri="{FF2B5EF4-FFF2-40B4-BE49-F238E27FC236}">
                  <a16:creationId xmlns:a16="http://schemas.microsoft.com/office/drawing/2014/main" id="{E8DDBBAE-C8BF-3677-0DCE-DEED2BCFB9A2}"/>
                </a:ext>
              </a:extLst>
            </p:cNvPr>
            <p:cNvSpPr/>
            <p:nvPr/>
          </p:nvSpPr>
          <p:spPr>
            <a:xfrm>
              <a:off x="5435167" y="5119759"/>
              <a:ext cx="1475" cy="3291"/>
            </a:xfrm>
            <a:custGeom>
              <a:avLst/>
              <a:gdLst>
                <a:gd name="connsiteX0" fmla="*/ 1476 w 1475"/>
                <a:gd name="connsiteY0" fmla="*/ 3292 h 3291"/>
                <a:gd name="connsiteX1" fmla="*/ 213 w 1475"/>
                <a:gd name="connsiteY1" fmla="*/ 954 h 3291"/>
                <a:gd name="connsiteX2" fmla="*/ 1476 w 1475"/>
                <a:gd name="connsiteY2" fmla="*/ 0 h 3291"/>
                <a:gd name="connsiteX3" fmla="*/ 1476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1476" y="3292"/>
                  </a:moveTo>
                  <a:cubicBezTo>
                    <a:pt x="178" y="2829"/>
                    <a:pt x="-325" y="2006"/>
                    <a:pt x="213" y="954"/>
                  </a:cubicBezTo>
                  <a:cubicBezTo>
                    <a:pt x="430" y="532"/>
                    <a:pt x="1041" y="314"/>
                    <a:pt x="1476" y="0"/>
                  </a:cubicBezTo>
                  <a:cubicBezTo>
                    <a:pt x="1476" y="1097"/>
                    <a:pt x="1476" y="2194"/>
                    <a:pt x="1476" y="3292"/>
                  </a:cubicBezTo>
                  <a:close/>
                </a:path>
              </a:pathLst>
            </a:custGeom>
            <a:grpFill/>
            <a:ln w="5715" cap="flat">
              <a:noFill/>
              <a:prstDash val="solid"/>
              <a:miter/>
            </a:ln>
          </p:spPr>
          <p:txBody>
            <a:bodyPr rtlCol="0" anchor="ctr"/>
            <a:lstStyle/>
            <a:p>
              <a:endParaRPr lang="zh-CN" altLang="en-US"/>
            </a:p>
          </p:txBody>
        </p:sp>
        <p:sp>
          <p:nvSpPr>
            <p:cNvPr id="6726" name="任意多边形: 形状 6725">
              <a:extLst>
                <a:ext uri="{FF2B5EF4-FFF2-40B4-BE49-F238E27FC236}">
                  <a16:creationId xmlns:a16="http://schemas.microsoft.com/office/drawing/2014/main" id="{15B94933-F25B-338F-9050-30A3870FF141}"/>
                </a:ext>
              </a:extLst>
            </p:cNvPr>
            <p:cNvSpPr/>
            <p:nvPr/>
          </p:nvSpPr>
          <p:spPr>
            <a:xfrm>
              <a:off x="5461595" y="5113181"/>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6727" name="任意多边形: 形状 6726">
              <a:extLst>
                <a:ext uri="{FF2B5EF4-FFF2-40B4-BE49-F238E27FC236}">
                  <a16:creationId xmlns:a16="http://schemas.microsoft.com/office/drawing/2014/main" id="{8D2CF71C-AE87-BC45-908F-D7FD0FC09574}"/>
                </a:ext>
              </a:extLst>
            </p:cNvPr>
            <p:cNvSpPr/>
            <p:nvPr/>
          </p:nvSpPr>
          <p:spPr>
            <a:xfrm>
              <a:off x="5443209" y="5086864"/>
              <a:ext cx="1303" cy="1394"/>
            </a:xfrm>
            <a:custGeom>
              <a:avLst/>
              <a:gdLst>
                <a:gd name="connsiteX0" fmla="*/ 17 w 1303"/>
                <a:gd name="connsiteY0" fmla="*/ 0 h 1394"/>
                <a:gd name="connsiteX1" fmla="*/ 1303 w 1303"/>
                <a:gd name="connsiteY1" fmla="*/ 737 h 1394"/>
                <a:gd name="connsiteX2" fmla="*/ 0 w 1303"/>
                <a:gd name="connsiteY2" fmla="*/ 0 h 1394"/>
                <a:gd name="connsiteX3" fmla="*/ 17 w 1303"/>
                <a:gd name="connsiteY3" fmla="*/ 0 h 1394"/>
              </a:gdLst>
              <a:ahLst/>
              <a:cxnLst>
                <a:cxn ang="0">
                  <a:pos x="connsiteX0" y="connsiteY0"/>
                </a:cxn>
                <a:cxn ang="0">
                  <a:pos x="connsiteX1" y="connsiteY1"/>
                </a:cxn>
                <a:cxn ang="0">
                  <a:pos x="connsiteX2" y="connsiteY2"/>
                </a:cxn>
                <a:cxn ang="0">
                  <a:pos x="connsiteX3" y="connsiteY3"/>
                </a:cxn>
              </a:cxnLst>
              <a:rect l="l" t="t" r="r" b="b"/>
              <a:pathLst>
                <a:path w="1303" h="1394">
                  <a:moveTo>
                    <a:pt x="17" y="0"/>
                  </a:moveTo>
                  <a:cubicBezTo>
                    <a:pt x="469" y="251"/>
                    <a:pt x="1337" y="600"/>
                    <a:pt x="1303" y="737"/>
                  </a:cubicBezTo>
                  <a:cubicBezTo>
                    <a:pt x="1057" y="1823"/>
                    <a:pt x="549" y="1554"/>
                    <a:pt x="0" y="0"/>
                  </a:cubicBezTo>
                  <a:lnTo>
                    <a:pt x="17" y="0"/>
                  </a:lnTo>
                  <a:close/>
                </a:path>
              </a:pathLst>
            </a:custGeom>
            <a:grpFill/>
            <a:ln w="5715" cap="flat">
              <a:noFill/>
              <a:prstDash val="solid"/>
              <a:miter/>
            </a:ln>
          </p:spPr>
          <p:txBody>
            <a:bodyPr rtlCol="0" anchor="ctr"/>
            <a:lstStyle/>
            <a:p>
              <a:endParaRPr lang="zh-CN" altLang="en-US"/>
            </a:p>
          </p:txBody>
        </p:sp>
        <p:sp>
          <p:nvSpPr>
            <p:cNvPr id="6728" name="任意多边形: 形状 6727">
              <a:extLst>
                <a:ext uri="{FF2B5EF4-FFF2-40B4-BE49-F238E27FC236}">
                  <a16:creationId xmlns:a16="http://schemas.microsoft.com/office/drawing/2014/main" id="{A2E3DF17-B6BF-4BE8-EA74-00550BDF95D8}"/>
                </a:ext>
              </a:extLst>
            </p:cNvPr>
            <p:cNvSpPr/>
            <p:nvPr/>
          </p:nvSpPr>
          <p:spPr>
            <a:xfrm>
              <a:off x="5441745" y="5083578"/>
              <a:ext cx="1481" cy="3291"/>
            </a:xfrm>
            <a:custGeom>
              <a:avLst/>
              <a:gdLst>
                <a:gd name="connsiteX0" fmla="*/ 1476 w 1481"/>
                <a:gd name="connsiteY0" fmla="*/ 0 h 3291"/>
                <a:gd name="connsiteX1" fmla="*/ 1481 w 1481"/>
                <a:gd name="connsiteY1" fmla="*/ 3292 h 3291"/>
                <a:gd name="connsiteX2" fmla="*/ 1470 w 1481"/>
                <a:gd name="connsiteY2" fmla="*/ 3292 h 3291"/>
                <a:gd name="connsiteX3" fmla="*/ 213 w 1481"/>
                <a:gd name="connsiteY3" fmla="*/ 954 h 3291"/>
                <a:gd name="connsiteX4" fmla="*/ 1476 w 1481"/>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1" h="3291">
                  <a:moveTo>
                    <a:pt x="1476" y="0"/>
                  </a:moveTo>
                  <a:cubicBezTo>
                    <a:pt x="1481" y="1097"/>
                    <a:pt x="1481" y="2194"/>
                    <a:pt x="1481" y="3292"/>
                  </a:cubicBezTo>
                  <a:lnTo>
                    <a:pt x="1470" y="3292"/>
                  </a:lnTo>
                  <a:cubicBezTo>
                    <a:pt x="178" y="2829"/>
                    <a:pt x="-325" y="2006"/>
                    <a:pt x="213" y="954"/>
                  </a:cubicBezTo>
                  <a:cubicBezTo>
                    <a:pt x="430" y="526"/>
                    <a:pt x="1041" y="308"/>
                    <a:pt x="1476" y="0"/>
                  </a:cubicBezTo>
                  <a:close/>
                </a:path>
              </a:pathLst>
            </a:custGeom>
            <a:grpFill/>
            <a:ln w="5715" cap="flat">
              <a:noFill/>
              <a:prstDash val="solid"/>
              <a:miter/>
            </a:ln>
          </p:spPr>
          <p:txBody>
            <a:bodyPr rtlCol="0" anchor="ctr"/>
            <a:lstStyle/>
            <a:p>
              <a:endParaRPr lang="zh-CN" altLang="en-US"/>
            </a:p>
          </p:txBody>
        </p:sp>
        <p:sp>
          <p:nvSpPr>
            <p:cNvPr id="6729" name="任意多边形: 形状 6728">
              <a:extLst>
                <a:ext uri="{FF2B5EF4-FFF2-40B4-BE49-F238E27FC236}">
                  <a16:creationId xmlns:a16="http://schemas.microsoft.com/office/drawing/2014/main" id="{A1E8CE42-F37B-EB65-4D4A-373BF41FFFE1}"/>
                </a:ext>
              </a:extLst>
            </p:cNvPr>
            <p:cNvSpPr/>
            <p:nvPr/>
          </p:nvSpPr>
          <p:spPr>
            <a:xfrm>
              <a:off x="5430065" y="5040812"/>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5"/>
                    <a:pt x="2194" y="1097"/>
                    <a:pt x="3286" y="0"/>
                  </a:cubicBezTo>
                  <a:cubicBezTo>
                    <a:pt x="2189" y="1097"/>
                    <a:pt x="1097" y="2195"/>
                    <a:pt x="0" y="3292"/>
                  </a:cubicBezTo>
                  <a:close/>
                </a:path>
              </a:pathLst>
            </a:custGeom>
            <a:grpFill/>
            <a:ln w="5715" cap="flat">
              <a:noFill/>
              <a:prstDash val="solid"/>
              <a:miter/>
            </a:ln>
          </p:spPr>
          <p:txBody>
            <a:bodyPr rtlCol="0" anchor="ctr"/>
            <a:lstStyle/>
            <a:p>
              <a:endParaRPr lang="zh-CN" altLang="en-US"/>
            </a:p>
          </p:txBody>
        </p:sp>
        <p:sp>
          <p:nvSpPr>
            <p:cNvPr id="6730" name="任意多边形: 形状 6729">
              <a:extLst>
                <a:ext uri="{FF2B5EF4-FFF2-40B4-BE49-F238E27FC236}">
                  <a16:creationId xmlns:a16="http://schemas.microsoft.com/office/drawing/2014/main" id="{5A7A6030-5CFE-3CCF-2394-6BAB4C747A12}"/>
                </a:ext>
              </a:extLst>
            </p:cNvPr>
            <p:cNvSpPr/>
            <p:nvPr/>
          </p:nvSpPr>
          <p:spPr>
            <a:xfrm>
              <a:off x="5456371" y="4983531"/>
              <a:ext cx="1365" cy="1360"/>
            </a:xfrm>
            <a:custGeom>
              <a:avLst/>
              <a:gdLst>
                <a:gd name="connsiteX0" fmla="*/ 0 w 1365"/>
                <a:gd name="connsiteY0" fmla="*/ 1360 h 1360"/>
                <a:gd name="connsiteX1" fmla="*/ 754 w 1365"/>
                <a:gd name="connsiteY1" fmla="*/ 0 h 1360"/>
                <a:gd name="connsiteX2" fmla="*/ 1366 w 1365"/>
                <a:gd name="connsiteY2" fmla="*/ 617 h 1360"/>
              </a:gdLst>
              <a:ahLst/>
              <a:cxnLst>
                <a:cxn ang="0">
                  <a:pos x="connsiteX0" y="connsiteY0"/>
                </a:cxn>
                <a:cxn ang="0">
                  <a:pos x="connsiteX1" y="connsiteY1"/>
                </a:cxn>
                <a:cxn ang="0">
                  <a:pos x="connsiteX2" y="connsiteY2"/>
                </a:cxn>
              </a:cxnLst>
              <a:rect l="l" t="t" r="r" b="b"/>
              <a:pathLst>
                <a:path w="1365" h="1360">
                  <a:moveTo>
                    <a:pt x="0" y="1360"/>
                  </a:moveTo>
                  <a:lnTo>
                    <a:pt x="754" y="0"/>
                  </a:lnTo>
                  <a:lnTo>
                    <a:pt x="1366" y="617"/>
                  </a:lnTo>
                  <a:close/>
                </a:path>
              </a:pathLst>
            </a:custGeom>
            <a:grpFill/>
            <a:ln w="5715" cap="flat">
              <a:noFill/>
              <a:prstDash val="solid"/>
              <a:miter/>
            </a:ln>
          </p:spPr>
          <p:txBody>
            <a:bodyPr rtlCol="0" anchor="ctr"/>
            <a:lstStyle/>
            <a:p>
              <a:endParaRPr lang="zh-CN" altLang="en-US"/>
            </a:p>
          </p:txBody>
        </p:sp>
        <p:sp>
          <p:nvSpPr>
            <p:cNvPr id="6731" name="任意多边形: 形状 6730">
              <a:extLst>
                <a:ext uri="{FF2B5EF4-FFF2-40B4-BE49-F238E27FC236}">
                  <a16:creationId xmlns:a16="http://schemas.microsoft.com/office/drawing/2014/main" id="{372189F2-3B69-E477-17FE-303C8F7967A8}"/>
                </a:ext>
              </a:extLst>
            </p:cNvPr>
            <p:cNvSpPr/>
            <p:nvPr/>
          </p:nvSpPr>
          <p:spPr>
            <a:xfrm>
              <a:off x="5479397" y="4965157"/>
              <a:ext cx="1475" cy="3291"/>
            </a:xfrm>
            <a:custGeom>
              <a:avLst/>
              <a:gdLst>
                <a:gd name="connsiteX0" fmla="*/ 6 w 1475"/>
                <a:gd name="connsiteY0" fmla="*/ 3292 h 3291"/>
                <a:gd name="connsiteX1" fmla="*/ 0 w 1475"/>
                <a:gd name="connsiteY1" fmla="*/ 0 h 3291"/>
                <a:gd name="connsiteX2" fmla="*/ 1263 w 1475"/>
                <a:gd name="connsiteY2" fmla="*/ 2332 h 3291"/>
                <a:gd name="connsiteX3" fmla="*/ 6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6" y="3292"/>
                  </a:moveTo>
                  <a:cubicBezTo>
                    <a:pt x="0" y="2194"/>
                    <a:pt x="0" y="1097"/>
                    <a:pt x="0" y="0"/>
                  </a:cubicBezTo>
                  <a:cubicBezTo>
                    <a:pt x="1297" y="457"/>
                    <a:pt x="1800" y="1280"/>
                    <a:pt x="1263" y="2332"/>
                  </a:cubicBezTo>
                  <a:cubicBezTo>
                    <a:pt x="1046" y="2755"/>
                    <a:pt x="434" y="2977"/>
                    <a:pt x="6" y="3292"/>
                  </a:cubicBezTo>
                  <a:close/>
                </a:path>
              </a:pathLst>
            </a:custGeom>
            <a:grpFill/>
            <a:ln w="5715" cap="flat">
              <a:noFill/>
              <a:prstDash val="solid"/>
              <a:miter/>
            </a:ln>
          </p:spPr>
          <p:txBody>
            <a:bodyPr rtlCol="0" anchor="ctr"/>
            <a:lstStyle/>
            <a:p>
              <a:endParaRPr lang="zh-CN" altLang="en-US"/>
            </a:p>
          </p:txBody>
        </p:sp>
        <p:sp>
          <p:nvSpPr>
            <p:cNvPr id="6732" name="任意多边形: 形状 6731">
              <a:extLst>
                <a:ext uri="{FF2B5EF4-FFF2-40B4-BE49-F238E27FC236}">
                  <a16:creationId xmlns:a16="http://schemas.microsoft.com/office/drawing/2014/main" id="{EEE52C1E-843F-8D55-EA0B-759FA70E973E}"/>
                </a:ext>
              </a:extLst>
            </p:cNvPr>
            <p:cNvSpPr/>
            <p:nvPr/>
          </p:nvSpPr>
          <p:spPr>
            <a:xfrm>
              <a:off x="4849879" y="4678979"/>
              <a:ext cx="1410" cy="1292"/>
            </a:xfrm>
            <a:custGeom>
              <a:avLst/>
              <a:gdLst>
                <a:gd name="connsiteX0" fmla="*/ 1393 w 1410"/>
                <a:gd name="connsiteY0" fmla="*/ 0 h 1292"/>
                <a:gd name="connsiteX1" fmla="*/ 656 w 1410"/>
                <a:gd name="connsiteY1" fmla="*/ 1292 h 1292"/>
                <a:gd name="connsiteX2" fmla="*/ 1411 w 1410"/>
                <a:gd name="connsiteY2" fmla="*/ 0 h 1292"/>
                <a:gd name="connsiteX3" fmla="*/ 1393 w 1410"/>
                <a:gd name="connsiteY3" fmla="*/ 0 h 1292"/>
              </a:gdLst>
              <a:ahLst/>
              <a:cxnLst>
                <a:cxn ang="0">
                  <a:pos x="connsiteX0" y="connsiteY0"/>
                </a:cxn>
                <a:cxn ang="0">
                  <a:pos x="connsiteX1" y="connsiteY1"/>
                </a:cxn>
                <a:cxn ang="0">
                  <a:pos x="connsiteX2" y="connsiteY2"/>
                </a:cxn>
                <a:cxn ang="0">
                  <a:pos x="connsiteX3" y="connsiteY3"/>
                </a:cxn>
              </a:cxnLst>
              <a:rect l="l" t="t" r="r" b="b"/>
              <a:pathLst>
                <a:path w="1410" h="1292">
                  <a:moveTo>
                    <a:pt x="1393" y="0"/>
                  </a:moveTo>
                  <a:cubicBezTo>
                    <a:pt x="1142" y="451"/>
                    <a:pt x="793" y="1326"/>
                    <a:pt x="656" y="1292"/>
                  </a:cubicBezTo>
                  <a:cubicBezTo>
                    <a:pt x="-430" y="1040"/>
                    <a:pt x="-161" y="532"/>
                    <a:pt x="1411" y="0"/>
                  </a:cubicBezTo>
                  <a:lnTo>
                    <a:pt x="1393" y="0"/>
                  </a:lnTo>
                  <a:close/>
                </a:path>
              </a:pathLst>
            </a:custGeom>
            <a:grpFill/>
            <a:ln w="5715" cap="flat">
              <a:noFill/>
              <a:prstDash val="solid"/>
              <a:miter/>
            </a:ln>
          </p:spPr>
          <p:txBody>
            <a:bodyPr rtlCol="0" anchor="ctr"/>
            <a:lstStyle/>
            <a:p>
              <a:endParaRPr lang="zh-CN" altLang="en-US"/>
            </a:p>
          </p:txBody>
        </p:sp>
        <p:sp>
          <p:nvSpPr>
            <p:cNvPr id="6733" name="任意多边形: 形状 6732">
              <a:extLst>
                <a:ext uri="{FF2B5EF4-FFF2-40B4-BE49-F238E27FC236}">
                  <a16:creationId xmlns:a16="http://schemas.microsoft.com/office/drawing/2014/main" id="{0F46AD47-138B-416A-5F82-25CF64E4A426}"/>
                </a:ext>
              </a:extLst>
            </p:cNvPr>
            <p:cNvSpPr/>
            <p:nvPr/>
          </p:nvSpPr>
          <p:spPr>
            <a:xfrm>
              <a:off x="5563676" y="5492359"/>
              <a:ext cx="2451" cy="1584"/>
            </a:xfrm>
            <a:custGeom>
              <a:avLst/>
              <a:gdLst>
                <a:gd name="connsiteX0" fmla="*/ 1137 w 2451"/>
                <a:gd name="connsiteY0" fmla="*/ 1585 h 1584"/>
                <a:gd name="connsiteX1" fmla="*/ 0 w 2451"/>
                <a:gd name="connsiteY1" fmla="*/ 653 h 1584"/>
                <a:gd name="connsiteX2" fmla="*/ 1303 w 2451"/>
                <a:gd name="connsiteY2" fmla="*/ 2 h 1584"/>
                <a:gd name="connsiteX3" fmla="*/ 2452 w 2451"/>
                <a:gd name="connsiteY3" fmla="*/ 876 h 1584"/>
                <a:gd name="connsiteX4" fmla="*/ 1137 w 2451"/>
                <a:gd name="connsiteY4" fmla="*/ 1585 h 1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 h="1584">
                  <a:moveTo>
                    <a:pt x="1137" y="1585"/>
                  </a:moveTo>
                  <a:cubicBezTo>
                    <a:pt x="760" y="1276"/>
                    <a:pt x="383" y="962"/>
                    <a:pt x="0" y="653"/>
                  </a:cubicBezTo>
                  <a:cubicBezTo>
                    <a:pt x="434" y="413"/>
                    <a:pt x="886" y="-33"/>
                    <a:pt x="1303" y="2"/>
                  </a:cubicBezTo>
                  <a:cubicBezTo>
                    <a:pt x="1709" y="36"/>
                    <a:pt x="2069" y="562"/>
                    <a:pt x="2452" y="876"/>
                  </a:cubicBezTo>
                  <a:cubicBezTo>
                    <a:pt x="2012" y="1110"/>
                    <a:pt x="1577" y="1350"/>
                    <a:pt x="1137" y="1585"/>
                  </a:cubicBezTo>
                  <a:close/>
                </a:path>
              </a:pathLst>
            </a:custGeom>
            <a:grpFill/>
            <a:ln w="5715" cap="flat">
              <a:noFill/>
              <a:prstDash val="solid"/>
              <a:miter/>
            </a:ln>
          </p:spPr>
          <p:txBody>
            <a:bodyPr rtlCol="0" anchor="ctr"/>
            <a:lstStyle/>
            <a:p>
              <a:endParaRPr lang="zh-CN" altLang="en-US"/>
            </a:p>
          </p:txBody>
        </p:sp>
        <p:sp>
          <p:nvSpPr>
            <p:cNvPr id="6734" name="任意多边形: 形状 6733">
              <a:extLst>
                <a:ext uri="{FF2B5EF4-FFF2-40B4-BE49-F238E27FC236}">
                  <a16:creationId xmlns:a16="http://schemas.microsoft.com/office/drawing/2014/main" id="{6518185B-0522-0BDE-D2DD-A87892C428BD}"/>
                </a:ext>
              </a:extLst>
            </p:cNvPr>
            <p:cNvSpPr/>
            <p:nvPr/>
          </p:nvSpPr>
          <p:spPr>
            <a:xfrm>
              <a:off x="4639435" y="5096734"/>
              <a:ext cx="1371" cy="1377"/>
            </a:xfrm>
            <a:custGeom>
              <a:avLst/>
              <a:gdLst>
                <a:gd name="connsiteX0" fmla="*/ 1372 w 1371"/>
                <a:gd name="connsiteY0" fmla="*/ 0 h 1377"/>
                <a:gd name="connsiteX1" fmla="*/ 629 w 1371"/>
                <a:gd name="connsiteY1" fmla="*/ 1377 h 1377"/>
                <a:gd name="connsiteX2" fmla="*/ 0 w 1371"/>
                <a:gd name="connsiteY2" fmla="*/ 766 h 1377"/>
              </a:gdLst>
              <a:ahLst/>
              <a:cxnLst>
                <a:cxn ang="0">
                  <a:pos x="connsiteX0" y="connsiteY0"/>
                </a:cxn>
                <a:cxn ang="0">
                  <a:pos x="connsiteX1" y="connsiteY1"/>
                </a:cxn>
                <a:cxn ang="0">
                  <a:pos x="connsiteX2" y="connsiteY2"/>
                </a:cxn>
              </a:cxnLst>
              <a:rect l="l" t="t" r="r" b="b"/>
              <a:pathLst>
                <a:path w="1371" h="1377">
                  <a:moveTo>
                    <a:pt x="1372" y="0"/>
                  </a:moveTo>
                  <a:lnTo>
                    <a:pt x="629" y="1377"/>
                  </a:lnTo>
                  <a:lnTo>
                    <a:pt x="0" y="766"/>
                  </a:lnTo>
                  <a:close/>
                </a:path>
              </a:pathLst>
            </a:custGeom>
            <a:grpFill/>
            <a:ln w="5715" cap="flat">
              <a:noFill/>
              <a:prstDash val="solid"/>
              <a:miter/>
            </a:ln>
          </p:spPr>
          <p:txBody>
            <a:bodyPr rtlCol="0" anchor="ctr"/>
            <a:lstStyle/>
            <a:p>
              <a:endParaRPr lang="zh-CN" altLang="en-US"/>
            </a:p>
          </p:txBody>
        </p:sp>
        <p:sp>
          <p:nvSpPr>
            <p:cNvPr id="6735" name="任意多边形: 形状 6734">
              <a:extLst>
                <a:ext uri="{FF2B5EF4-FFF2-40B4-BE49-F238E27FC236}">
                  <a16:creationId xmlns:a16="http://schemas.microsoft.com/office/drawing/2014/main" id="{C8F2DE16-DB74-3DC6-0A47-0D304CDEDC4E}"/>
                </a:ext>
              </a:extLst>
            </p:cNvPr>
            <p:cNvSpPr/>
            <p:nvPr/>
          </p:nvSpPr>
          <p:spPr>
            <a:xfrm>
              <a:off x="5374155" y="4862910"/>
              <a:ext cx="13133" cy="9974"/>
            </a:xfrm>
            <a:custGeom>
              <a:avLst/>
              <a:gdLst>
                <a:gd name="connsiteX0" fmla="*/ 13133 w 13133"/>
                <a:gd name="connsiteY0" fmla="*/ 6835 h 9974"/>
                <a:gd name="connsiteX1" fmla="*/ 0 w 13133"/>
                <a:gd name="connsiteY1" fmla="*/ 3578 h 9974"/>
                <a:gd name="connsiteX2" fmla="*/ 7864 w 13133"/>
                <a:gd name="connsiteY2" fmla="*/ 4464 h 9974"/>
                <a:gd name="connsiteX3" fmla="*/ 13133 w 13133"/>
                <a:gd name="connsiteY3" fmla="*/ 6835 h 9974"/>
              </a:gdLst>
              <a:ahLst/>
              <a:cxnLst>
                <a:cxn ang="0">
                  <a:pos x="connsiteX0" y="connsiteY0"/>
                </a:cxn>
                <a:cxn ang="0">
                  <a:pos x="connsiteX1" y="connsiteY1"/>
                </a:cxn>
                <a:cxn ang="0">
                  <a:pos x="connsiteX2" y="connsiteY2"/>
                </a:cxn>
                <a:cxn ang="0">
                  <a:pos x="connsiteX3" y="connsiteY3"/>
                </a:cxn>
              </a:cxnLst>
              <a:rect l="l" t="t" r="r" b="b"/>
              <a:pathLst>
                <a:path w="13133" h="9974">
                  <a:moveTo>
                    <a:pt x="13133" y="6835"/>
                  </a:moveTo>
                  <a:cubicBezTo>
                    <a:pt x="6938" y="13088"/>
                    <a:pt x="3315" y="8944"/>
                    <a:pt x="0" y="3578"/>
                  </a:cubicBezTo>
                  <a:cubicBezTo>
                    <a:pt x="2818" y="1703"/>
                    <a:pt x="5915" y="-3897"/>
                    <a:pt x="7864" y="4464"/>
                  </a:cubicBezTo>
                  <a:cubicBezTo>
                    <a:pt x="8132" y="5607"/>
                    <a:pt x="11304" y="6064"/>
                    <a:pt x="13133" y="6835"/>
                  </a:cubicBezTo>
                  <a:close/>
                </a:path>
              </a:pathLst>
            </a:custGeom>
            <a:grpFill/>
            <a:ln w="5715" cap="flat">
              <a:noFill/>
              <a:prstDash val="solid"/>
              <a:miter/>
            </a:ln>
          </p:spPr>
          <p:txBody>
            <a:bodyPr rtlCol="0" anchor="ctr"/>
            <a:lstStyle/>
            <a:p>
              <a:endParaRPr lang="zh-CN" altLang="en-US"/>
            </a:p>
          </p:txBody>
        </p:sp>
        <p:sp>
          <p:nvSpPr>
            <p:cNvPr id="6736" name="任意多边形: 形状 6735">
              <a:extLst>
                <a:ext uri="{FF2B5EF4-FFF2-40B4-BE49-F238E27FC236}">
                  <a16:creationId xmlns:a16="http://schemas.microsoft.com/office/drawing/2014/main" id="{1981F9E5-A303-8E8A-6F46-D0E05D223CED}"/>
                </a:ext>
              </a:extLst>
            </p:cNvPr>
            <p:cNvSpPr/>
            <p:nvPr/>
          </p:nvSpPr>
          <p:spPr>
            <a:xfrm>
              <a:off x="5395821" y="484015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6737" name="任意多边形: 形状 6736">
              <a:extLst>
                <a:ext uri="{FF2B5EF4-FFF2-40B4-BE49-F238E27FC236}">
                  <a16:creationId xmlns:a16="http://schemas.microsoft.com/office/drawing/2014/main" id="{C725EA86-54CC-04BD-1C8E-B9C81DE17CCE}"/>
                </a:ext>
              </a:extLst>
            </p:cNvPr>
            <p:cNvSpPr/>
            <p:nvPr/>
          </p:nvSpPr>
          <p:spPr>
            <a:xfrm>
              <a:off x="5397181" y="4838736"/>
              <a:ext cx="3286" cy="1422"/>
            </a:xfrm>
            <a:custGeom>
              <a:avLst/>
              <a:gdLst>
                <a:gd name="connsiteX0" fmla="*/ 0 w 3286"/>
                <a:gd name="connsiteY0" fmla="*/ 1423 h 1422"/>
                <a:gd name="connsiteX1" fmla="*/ 3286 w 3286"/>
                <a:gd name="connsiteY1" fmla="*/ 1423 h 1422"/>
                <a:gd name="connsiteX2" fmla="*/ 0 w 3286"/>
                <a:gd name="connsiteY2" fmla="*/ 1423 h 1422"/>
              </a:gdLst>
              <a:ahLst/>
              <a:cxnLst>
                <a:cxn ang="0">
                  <a:pos x="connsiteX0" y="connsiteY0"/>
                </a:cxn>
                <a:cxn ang="0">
                  <a:pos x="connsiteX1" y="connsiteY1"/>
                </a:cxn>
                <a:cxn ang="0">
                  <a:pos x="connsiteX2" y="connsiteY2"/>
                </a:cxn>
              </a:cxnLst>
              <a:rect l="l" t="t" r="r" b="b"/>
              <a:pathLst>
                <a:path w="3286" h="1422">
                  <a:moveTo>
                    <a:pt x="0" y="1423"/>
                  </a:moveTo>
                  <a:cubicBezTo>
                    <a:pt x="1097" y="-474"/>
                    <a:pt x="2195" y="-474"/>
                    <a:pt x="3286" y="1423"/>
                  </a:cubicBezTo>
                  <a:cubicBezTo>
                    <a:pt x="2189" y="1423"/>
                    <a:pt x="1092" y="1423"/>
                    <a:pt x="0" y="1423"/>
                  </a:cubicBezTo>
                  <a:close/>
                </a:path>
              </a:pathLst>
            </a:custGeom>
            <a:grpFill/>
            <a:ln w="5715" cap="flat">
              <a:noFill/>
              <a:prstDash val="solid"/>
              <a:miter/>
            </a:ln>
          </p:spPr>
          <p:txBody>
            <a:bodyPr rtlCol="0" anchor="ctr"/>
            <a:lstStyle/>
            <a:p>
              <a:endParaRPr lang="zh-CN" altLang="en-US"/>
            </a:p>
          </p:txBody>
        </p:sp>
        <p:sp>
          <p:nvSpPr>
            <p:cNvPr id="6738" name="任意多边形: 形状 6737">
              <a:extLst>
                <a:ext uri="{FF2B5EF4-FFF2-40B4-BE49-F238E27FC236}">
                  <a16:creationId xmlns:a16="http://schemas.microsoft.com/office/drawing/2014/main" id="{2BE0E451-27C3-233E-D747-BEDCCC9A19F0}"/>
                </a:ext>
              </a:extLst>
            </p:cNvPr>
            <p:cNvSpPr/>
            <p:nvPr/>
          </p:nvSpPr>
          <p:spPr>
            <a:xfrm>
              <a:off x="5522133" y="4956899"/>
              <a:ext cx="6606" cy="5888"/>
            </a:xfrm>
            <a:custGeom>
              <a:avLst/>
              <a:gdLst>
                <a:gd name="connsiteX0" fmla="*/ 0 w 6606"/>
                <a:gd name="connsiteY0" fmla="*/ 1680 h 5888"/>
                <a:gd name="connsiteX1" fmla="*/ 6607 w 6606"/>
                <a:gd name="connsiteY1" fmla="*/ 1697 h 5888"/>
                <a:gd name="connsiteX2" fmla="*/ 1400 w 6606"/>
                <a:gd name="connsiteY2" fmla="*/ 5686 h 5888"/>
                <a:gd name="connsiteX3" fmla="*/ 0 w 6606"/>
                <a:gd name="connsiteY3" fmla="*/ 1680 h 5888"/>
              </a:gdLst>
              <a:ahLst/>
              <a:cxnLst>
                <a:cxn ang="0">
                  <a:pos x="connsiteX0" y="connsiteY0"/>
                </a:cxn>
                <a:cxn ang="0">
                  <a:pos x="connsiteX1" y="connsiteY1"/>
                </a:cxn>
                <a:cxn ang="0">
                  <a:pos x="connsiteX2" y="connsiteY2"/>
                </a:cxn>
                <a:cxn ang="0">
                  <a:pos x="connsiteX3" y="connsiteY3"/>
                </a:cxn>
              </a:cxnLst>
              <a:rect l="l" t="t" r="r" b="b"/>
              <a:pathLst>
                <a:path w="6606" h="5888">
                  <a:moveTo>
                    <a:pt x="0" y="1680"/>
                  </a:moveTo>
                  <a:cubicBezTo>
                    <a:pt x="2200" y="1400"/>
                    <a:pt x="4412" y="-1966"/>
                    <a:pt x="6607" y="1697"/>
                  </a:cubicBezTo>
                  <a:cubicBezTo>
                    <a:pt x="5441" y="3829"/>
                    <a:pt x="4572" y="6675"/>
                    <a:pt x="1400" y="5686"/>
                  </a:cubicBezTo>
                  <a:cubicBezTo>
                    <a:pt x="600" y="5434"/>
                    <a:pt x="452" y="3068"/>
                    <a:pt x="0" y="1680"/>
                  </a:cubicBezTo>
                  <a:close/>
                </a:path>
              </a:pathLst>
            </a:custGeom>
            <a:grpFill/>
            <a:ln w="5715" cap="flat">
              <a:noFill/>
              <a:prstDash val="solid"/>
              <a:miter/>
            </a:ln>
          </p:spPr>
          <p:txBody>
            <a:bodyPr rtlCol="0" anchor="ctr"/>
            <a:lstStyle/>
            <a:p>
              <a:endParaRPr lang="zh-CN" altLang="en-US"/>
            </a:p>
          </p:txBody>
        </p:sp>
        <p:sp>
          <p:nvSpPr>
            <p:cNvPr id="6739" name="任意多边形: 形状 6738">
              <a:extLst>
                <a:ext uri="{FF2B5EF4-FFF2-40B4-BE49-F238E27FC236}">
                  <a16:creationId xmlns:a16="http://schemas.microsoft.com/office/drawing/2014/main" id="{0FE25B00-4E89-38DF-3851-3928EBDC6262}"/>
                </a:ext>
              </a:extLst>
            </p:cNvPr>
            <p:cNvSpPr/>
            <p:nvPr/>
          </p:nvSpPr>
          <p:spPr>
            <a:xfrm>
              <a:off x="5936482" y="5519740"/>
              <a:ext cx="1454" cy="1349"/>
            </a:xfrm>
            <a:custGeom>
              <a:avLst/>
              <a:gdLst>
                <a:gd name="connsiteX0" fmla="*/ 0 w 1454"/>
                <a:gd name="connsiteY0" fmla="*/ 1298 h 1349"/>
                <a:gd name="connsiteX1" fmla="*/ 772 w 1454"/>
                <a:gd name="connsiteY1" fmla="*/ 1 h 1349"/>
                <a:gd name="connsiteX2" fmla="*/ 57 w 1454"/>
                <a:gd name="connsiteY2" fmla="*/ 1350 h 1349"/>
                <a:gd name="connsiteX3" fmla="*/ 0 w 1454"/>
                <a:gd name="connsiteY3" fmla="*/ 1298 h 1349"/>
              </a:gdLst>
              <a:ahLst/>
              <a:cxnLst>
                <a:cxn ang="0">
                  <a:pos x="connsiteX0" y="connsiteY0"/>
                </a:cxn>
                <a:cxn ang="0">
                  <a:pos x="connsiteX1" y="connsiteY1"/>
                </a:cxn>
                <a:cxn ang="0">
                  <a:pos x="connsiteX2" y="connsiteY2"/>
                </a:cxn>
                <a:cxn ang="0">
                  <a:pos x="connsiteX3" y="connsiteY3"/>
                </a:cxn>
              </a:cxnLst>
              <a:rect l="l" t="t" r="r" b="b"/>
              <a:pathLst>
                <a:path w="1454" h="1349">
                  <a:moveTo>
                    <a:pt x="0" y="1298"/>
                  </a:moveTo>
                  <a:cubicBezTo>
                    <a:pt x="263" y="841"/>
                    <a:pt x="617" y="-33"/>
                    <a:pt x="772" y="1"/>
                  </a:cubicBezTo>
                  <a:cubicBezTo>
                    <a:pt x="1886" y="247"/>
                    <a:pt x="1629" y="778"/>
                    <a:pt x="57" y="1350"/>
                  </a:cubicBezTo>
                  <a:cubicBezTo>
                    <a:pt x="51" y="1350"/>
                    <a:pt x="0" y="1298"/>
                    <a:pt x="0" y="1298"/>
                  </a:cubicBezTo>
                  <a:close/>
                </a:path>
              </a:pathLst>
            </a:custGeom>
            <a:grpFill/>
            <a:ln w="5715" cap="flat">
              <a:noFill/>
              <a:prstDash val="solid"/>
              <a:miter/>
            </a:ln>
          </p:spPr>
          <p:txBody>
            <a:bodyPr rtlCol="0" anchor="ctr"/>
            <a:lstStyle/>
            <a:p>
              <a:endParaRPr lang="zh-CN" altLang="en-US"/>
            </a:p>
          </p:txBody>
        </p:sp>
        <p:sp>
          <p:nvSpPr>
            <p:cNvPr id="6740" name="任意多边形: 形状 6739">
              <a:extLst>
                <a:ext uri="{FF2B5EF4-FFF2-40B4-BE49-F238E27FC236}">
                  <a16:creationId xmlns:a16="http://schemas.microsoft.com/office/drawing/2014/main" id="{E99AD48F-050E-0CE6-322E-E2CE7B5F169C}"/>
                </a:ext>
              </a:extLst>
            </p:cNvPr>
            <p:cNvSpPr/>
            <p:nvPr/>
          </p:nvSpPr>
          <p:spPr>
            <a:xfrm>
              <a:off x="4676982" y="5003596"/>
              <a:ext cx="23002" cy="30156"/>
            </a:xfrm>
            <a:custGeom>
              <a:avLst/>
              <a:gdLst>
                <a:gd name="connsiteX0" fmla="*/ 23003 w 23002"/>
                <a:gd name="connsiteY0" fmla="*/ 10887 h 30156"/>
                <a:gd name="connsiteX1" fmla="*/ 13464 w 23002"/>
                <a:gd name="connsiteY1" fmla="*/ 21340 h 30156"/>
                <a:gd name="connsiteX2" fmla="*/ 5492 w 23002"/>
                <a:gd name="connsiteY2" fmla="*/ 30152 h 30156"/>
                <a:gd name="connsiteX3" fmla="*/ 0 w 23002"/>
                <a:gd name="connsiteY3" fmla="*/ 20774 h 30156"/>
                <a:gd name="connsiteX4" fmla="*/ 17539 w 23002"/>
                <a:gd name="connsiteY4" fmla="*/ 0 h 30156"/>
                <a:gd name="connsiteX5" fmla="*/ 23003 w 23002"/>
                <a:gd name="connsiteY5" fmla="*/ 10887 h 30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02" h="30156">
                  <a:moveTo>
                    <a:pt x="23003" y="10887"/>
                  </a:moveTo>
                  <a:cubicBezTo>
                    <a:pt x="18562" y="13219"/>
                    <a:pt x="14825" y="16328"/>
                    <a:pt x="13464" y="21340"/>
                  </a:cubicBezTo>
                  <a:cubicBezTo>
                    <a:pt x="12264" y="25763"/>
                    <a:pt x="10761" y="29992"/>
                    <a:pt x="5492" y="30152"/>
                  </a:cubicBezTo>
                  <a:cubicBezTo>
                    <a:pt x="-1435" y="30358"/>
                    <a:pt x="5441" y="21837"/>
                    <a:pt x="0" y="20774"/>
                  </a:cubicBezTo>
                  <a:cubicBezTo>
                    <a:pt x="10458" y="18128"/>
                    <a:pt x="16539" y="11413"/>
                    <a:pt x="17539" y="0"/>
                  </a:cubicBezTo>
                  <a:cubicBezTo>
                    <a:pt x="21746" y="3406"/>
                    <a:pt x="22711" y="6989"/>
                    <a:pt x="23003" y="10887"/>
                  </a:cubicBezTo>
                  <a:close/>
                </a:path>
              </a:pathLst>
            </a:custGeom>
            <a:grpFill/>
            <a:ln w="5715" cap="flat">
              <a:noFill/>
              <a:prstDash val="solid"/>
              <a:miter/>
            </a:ln>
          </p:spPr>
          <p:txBody>
            <a:bodyPr rtlCol="0" anchor="ctr"/>
            <a:lstStyle/>
            <a:p>
              <a:endParaRPr lang="zh-CN" altLang="en-US"/>
            </a:p>
          </p:txBody>
        </p:sp>
        <p:sp>
          <p:nvSpPr>
            <p:cNvPr id="6741" name="任意多边形: 形状 6740">
              <a:extLst>
                <a:ext uri="{FF2B5EF4-FFF2-40B4-BE49-F238E27FC236}">
                  <a16:creationId xmlns:a16="http://schemas.microsoft.com/office/drawing/2014/main" id="{76DD2B71-83EB-7FFE-A6C3-0F25AE385E71}"/>
                </a:ext>
              </a:extLst>
            </p:cNvPr>
            <p:cNvSpPr/>
            <p:nvPr/>
          </p:nvSpPr>
          <p:spPr>
            <a:xfrm>
              <a:off x="4686846" y="4986123"/>
              <a:ext cx="13155" cy="11959"/>
            </a:xfrm>
            <a:custGeom>
              <a:avLst/>
              <a:gdLst>
                <a:gd name="connsiteX0" fmla="*/ 0 w 13155"/>
                <a:gd name="connsiteY0" fmla="*/ 11930 h 11959"/>
                <a:gd name="connsiteX1" fmla="*/ 1537 w 13155"/>
                <a:gd name="connsiteY1" fmla="*/ 5878 h 11959"/>
                <a:gd name="connsiteX2" fmla="*/ 13156 w 13155"/>
                <a:gd name="connsiteY2" fmla="*/ 5352 h 11959"/>
                <a:gd name="connsiteX3" fmla="*/ 0 w 13155"/>
                <a:gd name="connsiteY3" fmla="*/ 11930 h 11959"/>
              </a:gdLst>
              <a:ahLst/>
              <a:cxnLst>
                <a:cxn ang="0">
                  <a:pos x="connsiteX0" y="connsiteY0"/>
                </a:cxn>
                <a:cxn ang="0">
                  <a:pos x="connsiteX1" y="connsiteY1"/>
                </a:cxn>
                <a:cxn ang="0">
                  <a:pos x="connsiteX2" y="connsiteY2"/>
                </a:cxn>
                <a:cxn ang="0">
                  <a:pos x="connsiteX3" y="connsiteY3"/>
                </a:cxn>
              </a:cxnLst>
              <a:rect l="l" t="t" r="r" b="b"/>
              <a:pathLst>
                <a:path w="13155" h="11959">
                  <a:moveTo>
                    <a:pt x="0" y="11930"/>
                  </a:moveTo>
                  <a:cubicBezTo>
                    <a:pt x="492" y="9901"/>
                    <a:pt x="640" y="7706"/>
                    <a:pt x="1537" y="5878"/>
                  </a:cubicBezTo>
                  <a:cubicBezTo>
                    <a:pt x="5332" y="-1872"/>
                    <a:pt x="6189" y="-1866"/>
                    <a:pt x="13156" y="5352"/>
                  </a:cubicBezTo>
                  <a:cubicBezTo>
                    <a:pt x="8596" y="7192"/>
                    <a:pt x="5721" y="12404"/>
                    <a:pt x="0" y="11930"/>
                  </a:cubicBezTo>
                  <a:close/>
                </a:path>
              </a:pathLst>
            </a:custGeom>
            <a:grpFill/>
            <a:ln w="5715" cap="flat">
              <a:noFill/>
              <a:prstDash val="solid"/>
              <a:miter/>
            </a:ln>
          </p:spPr>
          <p:txBody>
            <a:bodyPr rtlCol="0" anchor="ctr"/>
            <a:lstStyle/>
            <a:p>
              <a:endParaRPr lang="zh-CN" altLang="en-US"/>
            </a:p>
          </p:txBody>
        </p:sp>
        <p:sp>
          <p:nvSpPr>
            <p:cNvPr id="6742" name="任意多边形: 形状 6741">
              <a:extLst>
                <a:ext uri="{FF2B5EF4-FFF2-40B4-BE49-F238E27FC236}">
                  <a16:creationId xmlns:a16="http://schemas.microsoft.com/office/drawing/2014/main" id="{C20BFD14-B5D5-7DCC-3F3E-16A40CF79927}"/>
                </a:ext>
              </a:extLst>
            </p:cNvPr>
            <p:cNvSpPr/>
            <p:nvPr/>
          </p:nvSpPr>
          <p:spPr>
            <a:xfrm>
              <a:off x="4699963" y="4991475"/>
              <a:ext cx="2965" cy="7138"/>
            </a:xfrm>
            <a:custGeom>
              <a:avLst/>
              <a:gdLst>
                <a:gd name="connsiteX0" fmla="*/ 2965 w 2965"/>
                <a:gd name="connsiteY0" fmla="*/ 4898 h 7138"/>
                <a:gd name="connsiteX1" fmla="*/ 1354 w 2965"/>
                <a:gd name="connsiteY1" fmla="*/ 7138 h 7138"/>
                <a:gd name="connsiteX2" fmla="*/ 108 w 2965"/>
                <a:gd name="connsiteY2" fmla="*/ 3023 h 7138"/>
                <a:gd name="connsiteX3" fmla="*/ 34 w 2965"/>
                <a:gd name="connsiteY3" fmla="*/ 0 h 7138"/>
                <a:gd name="connsiteX4" fmla="*/ 2965 w 2965"/>
                <a:gd name="connsiteY4" fmla="*/ 4898 h 7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 h="7138">
                  <a:moveTo>
                    <a:pt x="2965" y="4898"/>
                  </a:moveTo>
                  <a:cubicBezTo>
                    <a:pt x="2434" y="5641"/>
                    <a:pt x="1897" y="6390"/>
                    <a:pt x="1354" y="7138"/>
                  </a:cubicBezTo>
                  <a:cubicBezTo>
                    <a:pt x="925" y="5767"/>
                    <a:pt x="394" y="4423"/>
                    <a:pt x="108" y="3023"/>
                  </a:cubicBezTo>
                  <a:cubicBezTo>
                    <a:pt x="-92" y="2052"/>
                    <a:pt x="51" y="1012"/>
                    <a:pt x="34" y="0"/>
                  </a:cubicBezTo>
                  <a:cubicBezTo>
                    <a:pt x="1879" y="1114"/>
                    <a:pt x="2965" y="2680"/>
                    <a:pt x="2965" y="4898"/>
                  </a:cubicBezTo>
                  <a:close/>
                </a:path>
              </a:pathLst>
            </a:custGeom>
            <a:grpFill/>
            <a:ln w="5715" cap="flat">
              <a:noFill/>
              <a:prstDash val="solid"/>
              <a:miter/>
            </a:ln>
          </p:spPr>
          <p:txBody>
            <a:bodyPr rtlCol="0" anchor="ctr"/>
            <a:lstStyle/>
            <a:p>
              <a:endParaRPr lang="zh-CN" altLang="en-US"/>
            </a:p>
          </p:txBody>
        </p:sp>
        <p:sp>
          <p:nvSpPr>
            <p:cNvPr id="6743" name="任意多边形: 形状 6742">
              <a:extLst>
                <a:ext uri="{FF2B5EF4-FFF2-40B4-BE49-F238E27FC236}">
                  <a16:creationId xmlns:a16="http://schemas.microsoft.com/office/drawing/2014/main" id="{F3D80648-B707-6D78-B0B4-BA4735A1C367}"/>
                </a:ext>
              </a:extLst>
            </p:cNvPr>
            <p:cNvSpPr/>
            <p:nvPr/>
          </p:nvSpPr>
          <p:spPr>
            <a:xfrm>
              <a:off x="4683560" y="4998047"/>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95" y="1097"/>
                    <a:pt x="3286" y="0"/>
                  </a:cubicBezTo>
                  <a:cubicBezTo>
                    <a:pt x="2189" y="1103"/>
                    <a:pt x="1097" y="2194"/>
                    <a:pt x="0" y="3292"/>
                  </a:cubicBezTo>
                  <a:close/>
                </a:path>
              </a:pathLst>
            </a:custGeom>
            <a:grpFill/>
            <a:ln w="5715" cap="flat">
              <a:noFill/>
              <a:prstDash val="solid"/>
              <a:miter/>
            </a:ln>
          </p:spPr>
          <p:txBody>
            <a:bodyPr rtlCol="0" anchor="ctr"/>
            <a:lstStyle/>
            <a:p>
              <a:endParaRPr lang="zh-CN" altLang="en-US"/>
            </a:p>
          </p:txBody>
        </p:sp>
        <p:sp>
          <p:nvSpPr>
            <p:cNvPr id="6744" name="任意多边形: 形状 6743">
              <a:extLst>
                <a:ext uri="{FF2B5EF4-FFF2-40B4-BE49-F238E27FC236}">
                  <a16:creationId xmlns:a16="http://schemas.microsoft.com/office/drawing/2014/main" id="{0E0DD608-147E-55F1-9591-D500A35AA216}"/>
                </a:ext>
              </a:extLst>
            </p:cNvPr>
            <p:cNvSpPr/>
            <p:nvPr/>
          </p:nvSpPr>
          <p:spPr>
            <a:xfrm>
              <a:off x="4611208" y="4968449"/>
              <a:ext cx="1286" cy="1389"/>
            </a:xfrm>
            <a:custGeom>
              <a:avLst/>
              <a:gdLst>
                <a:gd name="connsiteX0" fmla="*/ 12 w 1286"/>
                <a:gd name="connsiteY0" fmla="*/ 0 h 1389"/>
                <a:gd name="connsiteX1" fmla="*/ 1286 w 1286"/>
                <a:gd name="connsiteY1" fmla="*/ 743 h 1389"/>
                <a:gd name="connsiteX2" fmla="*/ 0 w 1286"/>
                <a:gd name="connsiteY2" fmla="*/ 0 h 1389"/>
                <a:gd name="connsiteX3" fmla="*/ 12 w 1286"/>
                <a:gd name="connsiteY3" fmla="*/ 0 h 1389"/>
              </a:gdLst>
              <a:ahLst/>
              <a:cxnLst>
                <a:cxn ang="0">
                  <a:pos x="connsiteX0" y="connsiteY0"/>
                </a:cxn>
                <a:cxn ang="0">
                  <a:pos x="connsiteX1" y="connsiteY1"/>
                </a:cxn>
                <a:cxn ang="0">
                  <a:pos x="connsiteX2" y="connsiteY2"/>
                </a:cxn>
                <a:cxn ang="0">
                  <a:pos x="connsiteX3" y="connsiteY3"/>
                </a:cxn>
              </a:cxnLst>
              <a:rect l="l" t="t" r="r" b="b"/>
              <a:pathLst>
                <a:path w="1286" h="1389">
                  <a:moveTo>
                    <a:pt x="12" y="0"/>
                  </a:moveTo>
                  <a:cubicBezTo>
                    <a:pt x="457" y="251"/>
                    <a:pt x="1320" y="600"/>
                    <a:pt x="1286" y="743"/>
                  </a:cubicBezTo>
                  <a:cubicBezTo>
                    <a:pt x="1040" y="1812"/>
                    <a:pt x="537" y="1549"/>
                    <a:pt x="0" y="0"/>
                  </a:cubicBezTo>
                  <a:lnTo>
                    <a:pt x="12" y="0"/>
                  </a:lnTo>
                  <a:close/>
                </a:path>
              </a:pathLst>
            </a:custGeom>
            <a:grpFill/>
            <a:ln w="5715" cap="flat">
              <a:noFill/>
              <a:prstDash val="solid"/>
              <a:miter/>
            </a:ln>
          </p:spPr>
          <p:txBody>
            <a:bodyPr rtlCol="0" anchor="ctr"/>
            <a:lstStyle/>
            <a:p>
              <a:endParaRPr lang="zh-CN" altLang="en-US"/>
            </a:p>
          </p:txBody>
        </p:sp>
        <p:sp>
          <p:nvSpPr>
            <p:cNvPr id="6745" name="任意多边形: 形状 6744">
              <a:extLst>
                <a:ext uri="{FF2B5EF4-FFF2-40B4-BE49-F238E27FC236}">
                  <a16:creationId xmlns:a16="http://schemas.microsoft.com/office/drawing/2014/main" id="{9EEB9CF9-25D8-3DD2-DB9F-42AD9E2004D1}"/>
                </a:ext>
              </a:extLst>
            </p:cNvPr>
            <p:cNvSpPr/>
            <p:nvPr/>
          </p:nvSpPr>
          <p:spPr>
            <a:xfrm>
              <a:off x="4846862" y="4802667"/>
              <a:ext cx="3427" cy="3464"/>
            </a:xfrm>
            <a:custGeom>
              <a:avLst/>
              <a:gdLst>
                <a:gd name="connsiteX0" fmla="*/ 3427 w 3427"/>
                <a:gd name="connsiteY0" fmla="*/ 1413 h 3464"/>
                <a:gd name="connsiteX1" fmla="*/ 1501 w 3427"/>
                <a:gd name="connsiteY1" fmla="*/ 3419 h 3464"/>
                <a:gd name="connsiteX2" fmla="*/ 187 w 3427"/>
                <a:gd name="connsiteY2" fmla="*/ 1516 h 3464"/>
                <a:gd name="connsiteX3" fmla="*/ 1204 w 3427"/>
                <a:gd name="connsiteY3" fmla="*/ 333 h 3464"/>
                <a:gd name="connsiteX4" fmla="*/ 3427 w 3427"/>
                <a:gd name="connsiteY4" fmla="*/ 1413 h 3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7" h="3464">
                  <a:moveTo>
                    <a:pt x="3427" y="1413"/>
                  </a:moveTo>
                  <a:cubicBezTo>
                    <a:pt x="2793" y="2116"/>
                    <a:pt x="2250" y="3259"/>
                    <a:pt x="1501" y="3419"/>
                  </a:cubicBezTo>
                  <a:cubicBezTo>
                    <a:pt x="238" y="3688"/>
                    <a:pt x="-322" y="2733"/>
                    <a:pt x="187" y="1516"/>
                  </a:cubicBezTo>
                  <a:cubicBezTo>
                    <a:pt x="381" y="1053"/>
                    <a:pt x="775" y="579"/>
                    <a:pt x="1204" y="333"/>
                  </a:cubicBezTo>
                  <a:cubicBezTo>
                    <a:pt x="2410" y="-365"/>
                    <a:pt x="3181" y="53"/>
                    <a:pt x="3427" y="1413"/>
                  </a:cubicBezTo>
                  <a:close/>
                </a:path>
              </a:pathLst>
            </a:custGeom>
            <a:grpFill/>
            <a:ln w="5715" cap="flat">
              <a:noFill/>
              <a:prstDash val="solid"/>
              <a:miter/>
            </a:ln>
          </p:spPr>
          <p:txBody>
            <a:bodyPr rtlCol="0" anchor="ctr"/>
            <a:lstStyle/>
            <a:p>
              <a:endParaRPr lang="zh-CN" altLang="en-US"/>
            </a:p>
          </p:txBody>
        </p:sp>
        <p:sp>
          <p:nvSpPr>
            <p:cNvPr id="6746" name="任意多边形: 形状 6745">
              <a:extLst>
                <a:ext uri="{FF2B5EF4-FFF2-40B4-BE49-F238E27FC236}">
                  <a16:creationId xmlns:a16="http://schemas.microsoft.com/office/drawing/2014/main" id="{F32E33BB-70AC-9854-E182-02F705EAC338}"/>
                </a:ext>
              </a:extLst>
            </p:cNvPr>
            <p:cNvSpPr/>
            <p:nvPr/>
          </p:nvSpPr>
          <p:spPr>
            <a:xfrm>
              <a:off x="5353134" y="5201998"/>
              <a:ext cx="3652" cy="5567"/>
            </a:xfrm>
            <a:custGeom>
              <a:avLst/>
              <a:gdLst>
                <a:gd name="connsiteX0" fmla="*/ 3585 w 3652"/>
                <a:gd name="connsiteY0" fmla="*/ 2406 h 5567"/>
                <a:gd name="connsiteX1" fmla="*/ 1190 w 3652"/>
                <a:gd name="connsiteY1" fmla="*/ 5566 h 5567"/>
                <a:gd name="connsiteX2" fmla="*/ 2 w 3652"/>
                <a:gd name="connsiteY2" fmla="*/ 4652 h 5567"/>
                <a:gd name="connsiteX3" fmla="*/ 1293 w 3652"/>
                <a:gd name="connsiteY3" fmla="*/ 0 h 5567"/>
                <a:gd name="connsiteX4" fmla="*/ 3585 w 3652"/>
                <a:gd name="connsiteY4" fmla="*/ 2406 h 5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2" h="5567">
                  <a:moveTo>
                    <a:pt x="3585" y="2406"/>
                  </a:moveTo>
                  <a:cubicBezTo>
                    <a:pt x="3882" y="4143"/>
                    <a:pt x="3214" y="5412"/>
                    <a:pt x="1190" y="5566"/>
                  </a:cubicBezTo>
                  <a:cubicBezTo>
                    <a:pt x="802" y="5595"/>
                    <a:pt x="-44" y="4881"/>
                    <a:pt x="2" y="4652"/>
                  </a:cubicBezTo>
                  <a:cubicBezTo>
                    <a:pt x="327" y="3080"/>
                    <a:pt x="842" y="1543"/>
                    <a:pt x="1293" y="0"/>
                  </a:cubicBezTo>
                  <a:cubicBezTo>
                    <a:pt x="2025" y="766"/>
                    <a:pt x="2762" y="1537"/>
                    <a:pt x="3585" y="2406"/>
                  </a:cubicBezTo>
                  <a:close/>
                </a:path>
              </a:pathLst>
            </a:custGeom>
            <a:grpFill/>
            <a:ln w="5715" cap="flat">
              <a:noFill/>
              <a:prstDash val="solid"/>
              <a:miter/>
            </a:ln>
          </p:spPr>
          <p:txBody>
            <a:bodyPr rtlCol="0" anchor="ctr"/>
            <a:lstStyle/>
            <a:p>
              <a:endParaRPr lang="zh-CN" altLang="en-US"/>
            </a:p>
          </p:txBody>
        </p:sp>
        <p:sp>
          <p:nvSpPr>
            <p:cNvPr id="6747" name="任意多边形: 形状 6746">
              <a:extLst>
                <a:ext uri="{FF2B5EF4-FFF2-40B4-BE49-F238E27FC236}">
                  <a16:creationId xmlns:a16="http://schemas.microsoft.com/office/drawing/2014/main" id="{A4578118-F2F0-57DB-355B-85C7555B801F}"/>
                </a:ext>
              </a:extLst>
            </p:cNvPr>
            <p:cNvSpPr/>
            <p:nvPr/>
          </p:nvSpPr>
          <p:spPr>
            <a:xfrm>
              <a:off x="5364291" y="5203865"/>
              <a:ext cx="3291" cy="1418"/>
            </a:xfrm>
            <a:custGeom>
              <a:avLst/>
              <a:gdLst>
                <a:gd name="connsiteX0" fmla="*/ 3292 w 3291"/>
                <a:gd name="connsiteY0" fmla="*/ 1419 h 1418"/>
                <a:gd name="connsiteX1" fmla="*/ 0 w 3291"/>
                <a:gd name="connsiteY1" fmla="*/ 1419 h 1418"/>
                <a:gd name="connsiteX2" fmla="*/ 3292 w 3291"/>
                <a:gd name="connsiteY2" fmla="*/ 1419 h 1418"/>
              </a:gdLst>
              <a:ahLst/>
              <a:cxnLst>
                <a:cxn ang="0">
                  <a:pos x="connsiteX0" y="connsiteY0"/>
                </a:cxn>
                <a:cxn ang="0">
                  <a:pos x="connsiteX1" y="connsiteY1"/>
                </a:cxn>
                <a:cxn ang="0">
                  <a:pos x="connsiteX2" y="connsiteY2"/>
                </a:cxn>
              </a:cxnLst>
              <a:rect l="l" t="t" r="r" b="b"/>
              <a:pathLst>
                <a:path w="3291" h="1418">
                  <a:moveTo>
                    <a:pt x="3292" y="1419"/>
                  </a:moveTo>
                  <a:cubicBezTo>
                    <a:pt x="2195" y="1419"/>
                    <a:pt x="1097" y="1419"/>
                    <a:pt x="0" y="1419"/>
                  </a:cubicBezTo>
                  <a:cubicBezTo>
                    <a:pt x="1097" y="-473"/>
                    <a:pt x="2195" y="-473"/>
                    <a:pt x="3292" y="1419"/>
                  </a:cubicBezTo>
                  <a:close/>
                </a:path>
              </a:pathLst>
            </a:custGeom>
            <a:grpFill/>
            <a:ln w="5715" cap="flat">
              <a:noFill/>
              <a:prstDash val="solid"/>
              <a:miter/>
            </a:ln>
          </p:spPr>
          <p:txBody>
            <a:bodyPr rtlCol="0" anchor="ctr"/>
            <a:lstStyle/>
            <a:p>
              <a:endParaRPr lang="zh-CN" altLang="en-US"/>
            </a:p>
          </p:txBody>
        </p:sp>
        <p:sp>
          <p:nvSpPr>
            <p:cNvPr id="6748" name="任意多边形: 形状 6747">
              <a:extLst>
                <a:ext uri="{FF2B5EF4-FFF2-40B4-BE49-F238E27FC236}">
                  <a16:creationId xmlns:a16="http://schemas.microsoft.com/office/drawing/2014/main" id="{CF5EA72E-B7AC-13A2-58A1-C2E48D48BAF2}"/>
                </a:ext>
              </a:extLst>
            </p:cNvPr>
            <p:cNvSpPr/>
            <p:nvPr/>
          </p:nvSpPr>
          <p:spPr>
            <a:xfrm>
              <a:off x="5362937" y="5205284"/>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6749" name="任意多边形: 形状 6748">
              <a:extLst>
                <a:ext uri="{FF2B5EF4-FFF2-40B4-BE49-F238E27FC236}">
                  <a16:creationId xmlns:a16="http://schemas.microsoft.com/office/drawing/2014/main" id="{1770881C-53AD-7534-0295-D44D64EBA98E}"/>
                </a:ext>
              </a:extLst>
            </p:cNvPr>
            <p:cNvSpPr/>
            <p:nvPr/>
          </p:nvSpPr>
          <p:spPr>
            <a:xfrm>
              <a:off x="5376065" y="5080687"/>
              <a:ext cx="20216" cy="22624"/>
            </a:xfrm>
            <a:custGeom>
              <a:avLst/>
              <a:gdLst>
                <a:gd name="connsiteX0" fmla="*/ 4679 w 20216"/>
                <a:gd name="connsiteY0" fmla="*/ 22624 h 22624"/>
                <a:gd name="connsiteX1" fmla="*/ 742 w 20216"/>
                <a:gd name="connsiteY1" fmla="*/ 15520 h 22624"/>
                <a:gd name="connsiteX2" fmla="*/ 4965 w 20216"/>
                <a:gd name="connsiteY2" fmla="*/ 7005 h 22624"/>
                <a:gd name="connsiteX3" fmla="*/ 12554 w 20216"/>
                <a:gd name="connsiteY3" fmla="*/ 4 h 22624"/>
                <a:gd name="connsiteX4" fmla="*/ 18984 w 20216"/>
                <a:gd name="connsiteY4" fmla="*/ 7891 h 22624"/>
                <a:gd name="connsiteX5" fmla="*/ 14532 w 20216"/>
                <a:gd name="connsiteY5" fmla="*/ 16046 h 22624"/>
                <a:gd name="connsiteX6" fmla="*/ 14549 w 20216"/>
                <a:gd name="connsiteY6" fmla="*/ 16046 h 22624"/>
                <a:gd name="connsiteX7" fmla="*/ 4668 w 20216"/>
                <a:gd name="connsiteY7" fmla="*/ 22624 h 22624"/>
                <a:gd name="connsiteX8" fmla="*/ 4679 w 20216"/>
                <a:gd name="connsiteY8" fmla="*/ 22624 h 22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16" h="22624">
                  <a:moveTo>
                    <a:pt x="4679" y="22624"/>
                  </a:moveTo>
                  <a:cubicBezTo>
                    <a:pt x="1896" y="21053"/>
                    <a:pt x="-1533" y="19601"/>
                    <a:pt x="742" y="15520"/>
                  </a:cubicBezTo>
                  <a:cubicBezTo>
                    <a:pt x="2290" y="12737"/>
                    <a:pt x="4285" y="10286"/>
                    <a:pt x="4965" y="7005"/>
                  </a:cubicBezTo>
                  <a:cubicBezTo>
                    <a:pt x="5794" y="2999"/>
                    <a:pt x="8222" y="159"/>
                    <a:pt x="12554" y="4"/>
                  </a:cubicBezTo>
                  <a:cubicBezTo>
                    <a:pt x="17658" y="-178"/>
                    <a:pt x="16778" y="5325"/>
                    <a:pt x="18984" y="7891"/>
                  </a:cubicBezTo>
                  <a:cubicBezTo>
                    <a:pt x="22510" y="11983"/>
                    <a:pt x="17664" y="14115"/>
                    <a:pt x="14532" y="16046"/>
                  </a:cubicBezTo>
                  <a:lnTo>
                    <a:pt x="14549" y="16046"/>
                  </a:lnTo>
                  <a:cubicBezTo>
                    <a:pt x="6137" y="10548"/>
                    <a:pt x="7805" y="20196"/>
                    <a:pt x="4668" y="22624"/>
                  </a:cubicBezTo>
                  <a:lnTo>
                    <a:pt x="4679" y="22624"/>
                  </a:lnTo>
                  <a:close/>
                </a:path>
              </a:pathLst>
            </a:custGeom>
            <a:grpFill/>
            <a:ln w="5715" cap="flat">
              <a:noFill/>
              <a:prstDash val="solid"/>
              <a:miter/>
            </a:ln>
          </p:spPr>
          <p:txBody>
            <a:bodyPr rtlCol="0" anchor="ctr"/>
            <a:lstStyle/>
            <a:p>
              <a:endParaRPr lang="zh-CN" altLang="en-US"/>
            </a:p>
          </p:txBody>
        </p:sp>
        <p:sp>
          <p:nvSpPr>
            <p:cNvPr id="6750" name="任意多边形: 形状 6749">
              <a:extLst>
                <a:ext uri="{FF2B5EF4-FFF2-40B4-BE49-F238E27FC236}">
                  <a16:creationId xmlns:a16="http://schemas.microsoft.com/office/drawing/2014/main" id="{FE5EFF9C-7EAE-F3E4-E19E-F3669593DCA8}"/>
                </a:ext>
              </a:extLst>
            </p:cNvPr>
            <p:cNvSpPr/>
            <p:nvPr/>
          </p:nvSpPr>
          <p:spPr>
            <a:xfrm>
              <a:off x="5404951" y="5073708"/>
              <a:ext cx="15693" cy="13138"/>
            </a:xfrm>
            <a:custGeom>
              <a:avLst/>
              <a:gdLst>
                <a:gd name="connsiteX0" fmla="*/ 5380 w 15693"/>
                <a:gd name="connsiteY0" fmla="*/ 0 h 13138"/>
                <a:gd name="connsiteX1" fmla="*/ 8672 w 15693"/>
                <a:gd name="connsiteY1" fmla="*/ 0 h 13138"/>
                <a:gd name="connsiteX2" fmla="*/ 14684 w 15693"/>
                <a:gd name="connsiteY2" fmla="*/ 789 h 13138"/>
                <a:gd name="connsiteX3" fmla="*/ 12444 w 15693"/>
                <a:gd name="connsiteY3" fmla="*/ 4835 h 13138"/>
                <a:gd name="connsiteX4" fmla="*/ 8666 w 15693"/>
                <a:gd name="connsiteY4" fmla="*/ 13139 h 13138"/>
                <a:gd name="connsiteX5" fmla="*/ 2094 w 15693"/>
                <a:gd name="connsiteY5" fmla="*/ 0 h 13138"/>
                <a:gd name="connsiteX6" fmla="*/ 5380 w 15693"/>
                <a:gd name="connsiteY6" fmla="*/ 0 h 13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93" h="13138">
                  <a:moveTo>
                    <a:pt x="5380" y="0"/>
                  </a:moveTo>
                  <a:cubicBezTo>
                    <a:pt x="6478" y="2246"/>
                    <a:pt x="7575" y="2229"/>
                    <a:pt x="8672" y="0"/>
                  </a:cubicBezTo>
                  <a:cubicBezTo>
                    <a:pt x="10724" y="211"/>
                    <a:pt x="13484" y="-332"/>
                    <a:pt x="14684" y="789"/>
                  </a:cubicBezTo>
                  <a:cubicBezTo>
                    <a:pt x="17542" y="3463"/>
                    <a:pt x="13536" y="3846"/>
                    <a:pt x="12444" y="4835"/>
                  </a:cubicBezTo>
                  <a:cubicBezTo>
                    <a:pt x="9895" y="7138"/>
                    <a:pt x="8827" y="9870"/>
                    <a:pt x="8666" y="13139"/>
                  </a:cubicBezTo>
                  <a:cubicBezTo>
                    <a:pt x="6501" y="8749"/>
                    <a:pt x="-4535" y="8789"/>
                    <a:pt x="2094" y="0"/>
                  </a:cubicBezTo>
                  <a:cubicBezTo>
                    <a:pt x="3192" y="0"/>
                    <a:pt x="4289" y="0"/>
                    <a:pt x="5380" y="0"/>
                  </a:cubicBezTo>
                  <a:close/>
                </a:path>
              </a:pathLst>
            </a:custGeom>
            <a:grpFill/>
            <a:ln w="5715" cap="flat">
              <a:noFill/>
              <a:prstDash val="solid"/>
              <a:miter/>
            </a:ln>
          </p:spPr>
          <p:txBody>
            <a:bodyPr rtlCol="0" anchor="ctr"/>
            <a:lstStyle/>
            <a:p>
              <a:endParaRPr lang="zh-CN" altLang="en-US"/>
            </a:p>
          </p:txBody>
        </p:sp>
        <p:sp>
          <p:nvSpPr>
            <p:cNvPr id="6751" name="任意多边形: 形状 6750">
              <a:extLst>
                <a:ext uri="{FF2B5EF4-FFF2-40B4-BE49-F238E27FC236}">
                  <a16:creationId xmlns:a16="http://schemas.microsoft.com/office/drawing/2014/main" id="{EA283D40-C0AA-7FC8-0834-794E764F4875}"/>
                </a:ext>
              </a:extLst>
            </p:cNvPr>
            <p:cNvSpPr/>
            <p:nvPr/>
          </p:nvSpPr>
          <p:spPr>
            <a:xfrm>
              <a:off x="5389178" y="5096734"/>
              <a:ext cx="1430" cy="1320"/>
            </a:xfrm>
            <a:custGeom>
              <a:avLst/>
              <a:gdLst>
                <a:gd name="connsiteX0" fmla="*/ 1414 w 1430"/>
                <a:gd name="connsiteY0" fmla="*/ 0 h 1320"/>
                <a:gd name="connsiteX1" fmla="*/ 671 w 1430"/>
                <a:gd name="connsiteY1" fmla="*/ 1320 h 1320"/>
                <a:gd name="connsiteX2" fmla="*/ 1431 w 1430"/>
                <a:gd name="connsiteY2" fmla="*/ 0 h 1320"/>
                <a:gd name="connsiteX3" fmla="*/ 1414 w 1430"/>
                <a:gd name="connsiteY3" fmla="*/ 0 h 1320"/>
              </a:gdLst>
              <a:ahLst/>
              <a:cxnLst>
                <a:cxn ang="0">
                  <a:pos x="connsiteX0" y="connsiteY0"/>
                </a:cxn>
                <a:cxn ang="0">
                  <a:pos x="connsiteX1" y="connsiteY1"/>
                </a:cxn>
                <a:cxn ang="0">
                  <a:pos x="connsiteX2" y="connsiteY2"/>
                </a:cxn>
                <a:cxn ang="0">
                  <a:pos x="connsiteX3" y="connsiteY3"/>
                </a:cxn>
              </a:cxnLst>
              <a:rect l="l" t="t" r="r" b="b"/>
              <a:pathLst>
                <a:path w="1430" h="1320">
                  <a:moveTo>
                    <a:pt x="1414" y="0"/>
                  </a:moveTo>
                  <a:cubicBezTo>
                    <a:pt x="1162" y="463"/>
                    <a:pt x="808" y="1349"/>
                    <a:pt x="671" y="1320"/>
                  </a:cubicBezTo>
                  <a:cubicBezTo>
                    <a:pt x="-438" y="1057"/>
                    <a:pt x="-164" y="543"/>
                    <a:pt x="1431" y="0"/>
                  </a:cubicBezTo>
                  <a:lnTo>
                    <a:pt x="1414" y="0"/>
                  </a:lnTo>
                  <a:close/>
                </a:path>
              </a:pathLst>
            </a:custGeom>
            <a:grpFill/>
            <a:ln w="5715" cap="flat">
              <a:noFill/>
              <a:prstDash val="solid"/>
              <a:miter/>
            </a:ln>
          </p:spPr>
          <p:txBody>
            <a:bodyPr rtlCol="0" anchor="ctr"/>
            <a:lstStyle/>
            <a:p>
              <a:endParaRPr lang="zh-CN" altLang="en-US"/>
            </a:p>
          </p:txBody>
        </p:sp>
        <p:sp>
          <p:nvSpPr>
            <p:cNvPr id="6752" name="任意多边形: 形状 6751">
              <a:extLst>
                <a:ext uri="{FF2B5EF4-FFF2-40B4-BE49-F238E27FC236}">
                  <a16:creationId xmlns:a16="http://schemas.microsoft.com/office/drawing/2014/main" id="{2B25B422-B6BF-C481-40B2-C89072C3693D}"/>
                </a:ext>
              </a:extLst>
            </p:cNvPr>
            <p:cNvSpPr/>
            <p:nvPr/>
          </p:nvSpPr>
          <p:spPr>
            <a:xfrm>
              <a:off x="5461181" y="5182213"/>
              <a:ext cx="26035" cy="57132"/>
            </a:xfrm>
            <a:custGeom>
              <a:avLst/>
              <a:gdLst>
                <a:gd name="connsiteX0" fmla="*/ 1751 w 26035"/>
                <a:gd name="connsiteY0" fmla="*/ 55967 h 57132"/>
                <a:gd name="connsiteX1" fmla="*/ 1700 w 26035"/>
                <a:gd name="connsiteY1" fmla="*/ 36159 h 57132"/>
                <a:gd name="connsiteX2" fmla="*/ 11581 w 26035"/>
                <a:gd name="connsiteY2" fmla="*/ 13156 h 57132"/>
                <a:gd name="connsiteX3" fmla="*/ 14593 w 26035"/>
                <a:gd name="connsiteY3" fmla="*/ 8184 h 57132"/>
                <a:gd name="connsiteX4" fmla="*/ 24765 w 26035"/>
                <a:gd name="connsiteY4" fmla="*/ 74 h 57132"/>
                <a:gd name="connsiteX5" fmla="*/ 25897 w 26035"/>
                <a:gd name="connsiteY5" fmla="*/ 2234 h 57132"/>
                <a:gd name="connsiteX6" fmla="*/ 24765 w 26035"/>
                <a:gd name="connsiteY6" fmla="*/ 3315 h 57132"/>
                <a:gd name="connsiteX7" fmla="*/ 15016 w 26035"/>
                <a:gd name="connsiteY7" fmla="*/ 29524 h 57132"/>
                <a:gd name="connsiteX8" fmla="*/ 14913 w 26035"/>
                <a:gd name="connsiteY8" fmla="*/ 42794 h 57132"/>
                <a:gd name="connsiteX9" fmla="*/ 11621 w 26035"/>
                <a:gd name="connsiteY9" fmla="*/ 46097 h 57132"/>
                <a:gd name="connsiteX10" fmla="*/ 11638 w 26035"/>
                <a:gd name="connsiteY10" fmla="*/ 49389 h 57132"/>
                <a:gd name="connsiteX11" fmla="*/ 5054 w 26035"/>
                <a:gd name="connsiteY11" fmla="*/ 55967 h 57132"/>
                <a:gd name="connsiteX12" fmla="*/ 5054 w 26035"/>
                <a:gd name="connsiteY12" fmla="*/ 55978 h 57132"/>
                <a:gd name="connsiteX13" fmla="*/ 1757 w 26035"/>
                <a:gd name="connsiteY13" fmla="*/ 55984 h 57132"/>
                <a:gd name="connsiteX14" fmla="*/ 1751 w 26035"/>
                <a:gd name="connsiteY14" fmla="*/ 55967 h 57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035" h="57132">
                  <a:moveTo>
                    <a:pt x="1751" y="55967"/>
                  </a:moveTo>
                  <a:cubicBezTo>
                    <a:pt x="2643" y="49361"/>
                    <a:pt x="7335" y="42748"/>
                    <a:pt x="1700" y="36159"/>
                  </a:cubicBezTo>
                  <a:cubicBezTo>
                    <a:pt x="3420" y="27815"/>
                    <a:pt x="-7821" y="13899"/>
                    <a:pt x="11581" y="13156"/>
                  </a:cubicBezTo>
                  <a:cubicBezTo>
                    <a:pt x="12633" y="11499"/>
                    <a:pt x="14513" y="9887"/>
                    <a:pt x="14593" y="8184"/>
                  </a:cubicBezTo>
                  <a:cubicBezTo>
                    <a:pt x="14924" y="1343"/>
                    <a:pt x="18850" y="-406"/>
                    <a:pt x="24765" y="74"/>
                  </a:cubicBezTo>
                  <a:cubicBezTo>
                    <a:pt x="25891" y="795"/>
                    <a:pt x="26268" y="1515"/>
                    <a:pt x="25897" y="2234"/>
                  </a:cubicBezTo>
                  <a:cubicBezTo>
                    <a:pt x="25526" y="2955"/>
                    <a:pt x="25148" y="3315"/>
                    <a:pt x="24765" y="3315"/>
                  </a:cubicBezTo>
                  <a:cubicBezTo>
                    <a:pt x="21542" y="12064"/>
                    <a:pt x="18536" y="20894"/>
                    <a:pt x="15016" y="29524"/>
                  </a:cubicBezTo>
                  <a:cubicBezTo>
                    <a:pt x="13147" y="34102"/>
                    <a:pt x="22925" y="38496"/>
                    <a:pt x="14913" y="42794"/>
                  </a:cubicBezTo>
                  <a:cubicBezTo>
                    <a:pt x="13553" y="43634"/>
                    <a:pt x="11632" y="43920"/>
                    <a:pt x="11621" y="46097"/>
                  </a:cubicBezTo>
                  <a:cubicBezTo>
                    <a:pt x="11627" y="47194"/>
                    <a:pt x="11632" y="48292"/>
                    <a:pt x="11638" y="49389"/>
                  </a:cubicBezTo>
                  <a:cubicBezTo>
                    <a:pt x="11124" y="53264"/>
                    <a:pt x="7238" y="53767"/>
                    <a:pt x="5054" y="55967"/>
                  </a:cubicBezTo>
                  <a:lnTo>
                    <a:pt x="5054" y="55978"/>
                  </a:lnTo>
                  <a:cubicBezTo>
                    <a:pt x="3957" y="57516"/>
                    <a:pt x="2860" y="57516"/>
                    <a:pt x="1757" y="55984"/>
                  </a:cubicBezTo>
                  <a:lnTo>
                    <a:pt x="1751" y="55967"/>
                  </a:lnTo>
                  <a:close/>
                </a:path>
              </a:pathLst>
            </a:custGeom>
            <a:grpFill/>
            <a:ln w="5715" cap="flat">
              <a:noFill/>
              <a:prstDash val="solid"/>
              <a:miter/>
            </a:ln>
          </p:spPr>
          <p:txBody>
            <a:bodyPr rtlCol="0" anchor="ctr"/>
            <a:lstStyle/>
            <a:p>
              <a:endParaRPr lang="zh-CN" altLang="en-US"/>
            </a:p>
          </p:txBody>
        </p:sp>
        <p:sp>
          <p:nvSpPr>
            <p:cNvPr id="6753" name="任意多边形: 形状 6752">
              <a:extLst>
                <a:ext uri="{FF2B5EF4-FFF2-40B4-BE49-F238E27FC236}">
                  <a16:creationId xmlns:a16="http://schemas.microsoft.com/office/drawing/2014/main" id="{D0B5725B-EEAD-57D4-502D-BC4A267EBBF6}"/>
                </a:ext>
              </a:extLst>
            </p:cNvPr>
            <p:cNvSpPr/>
            <p:nvPr/>
          </p:nvSpPr>
          <p:spPr>
            <a:xfrm>
              <a:off x="5456354" y="5193217"/>
              <a:ext cx="16413" cy="25155"/>
            </a:xfrm>
            <a:custGeom>
              <a:avLst/>
              <a:gdLst>
                <a:gd name="connsiteX0" fmla="*/ 16414 w 16413"/>
                <a:gd name="connsiteY0" fmla="*/ 2152 h 25155"/>
                <a:gd name="connsiteX1" fmla="*/ 8521 w 16413"/>
                <a:gd name="connsiteY1" fmla="*/ 16183 h 25155"/>
                <a:gd name="connsiteX2" fmla="*/ 6532 w 16413"/>
                <a:gd name="connsiteY2" fmla="*/ 25155 h 25155"/>
                <a:gd name="connsiteX3" fmla="*/ 3298 w 16413"/>
                <a:gd name="connsiteY3" fmla="*/ 21920 h 25155"/>
                <a:gd name="connsiteX4" fmla="*/ 46 w 16413"/>
                <a:gd name="connsiteY4" fmla="*/ 8730 h 25155"/>
                <a:gd name="connsiteX5" fmla="*/ 0 w 16413"/>
                <a:gd name="connsiteY5" fmla="*/ 2169 h 25155"/>
                <a:gd name="connsiteX6" fmla="*/ 16414 w 16413"/>
                <a:gd name="connsiteY6" fmla="*/ 2152 h 2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13" h="25155">
                  <a:moveTo>
                    <a:pt x="16414" y="2152"/>
                  </a:moveTo>
                  <a:cubicBezTo>
                    <a:pt x="10699" y="5084"/>
                    <a:pt x="3983" y="7370"/>
                    <a:pt x="8521" y="16183"/>
                  </a:cubicBezTo>
                  <a:cubicBezTo>
                    <a:pt x="10247" y="19537"/>
                    <a:pt x="7641" y="22258"/>
                    <a:pt x="6532" y="25155"/>
                  </a:cubicBezTo>
                  <a:cubicBezTo>
                    <a:pt x="5452" y="24075"/>
                    <a:pt x="4372" y="22995"/>
                    <a:pt x="3298" y="21920"/>
                  </a:cubicBezTo>
                  <a:cubicBezTo>
                    <a:pt x="2898" y="17354"/>
                    <a:pt x="4778" y="12228"/>
                    <a:pt x="46" y="8730"/>
                  </a:cubicBezTo>
                  <a:cubicBezTo>
                    <a:pt x="29" y="6541"/>
                    <a:pt x="12" y="4353"/>
                    <a:pt x="0" y="2169"/>
                  </a:cubicBezTo>
                  <a:cubicBezTo>
                    <a:pt x="5469" y="4404"/>
                    <a:pt x="10933" y="-3666"/>
                    <a:pt x="16414" y="2152"/>
                  </a:cubicBezTo>
                  <a:close/>
                </a:path>
              </a:pathLst>
            </a:custGeom>
            <a:grpFill/>
            <a:ln w="5715" cap="flat">
              <a:noFill/>
              <a:prstDash val="solid"/>
              <a:miter/>
            </a:ln>
          </p:spPr>
          <p:txBody>
            <a:bodyPr rtlCol="0" anchor="ctr"/>
            <a:lstStyle/>
            <a:p>
              <a:endParaRPr lang="zh-CN" altLang="en-US"/>
            </a:p>
          </p:txBody>
        </p:sp>
        <p:sp>
          <p:nvSpPr>
            <p:cNvPr id="6754" name="任意多边形: 形状 6753">
              <a:extLst>
                <a:ext uri="{FF2B5EF4-FFF2-40B4-BE49-F238E27FC236}">
                  <a16:creationId xmlns:a16="http://schemas.microsoft.com/office/drawing/2014/main" id="{04C5A811-3640-C4FE-CC49-E18D4123D58D}"/>
                </a:ext>
              </a:extLst>
            </p:cNvPr>
            <p:cNvSpPr/>
            <p:nvPr/>
          </p:nvSpPr>
          <p:spPr>
            <a:xfrm>
              <a:off x="5485952" y="5172389"/>
              <a:ext cx="8230" cy="13138"/>
            </a:xfrm>
            <a:custGeom>
              <a:avLst/>
              <a:gdLst>
                <a:gd name="connsiteX0" fmla="*/ 0 w 8230"/>
                <a:gd name="connsiteY0" fmla="*/ 13139 h 13138"/>
                <a:gd name="connsiteX1" fmla="*/ 0 w 8230"/>
                <a:gd name="connsiteY1" fmla="*/ 9898 h 13138"/>
                <a:gd name="connsiteX2" fmla="*/ 3303 w 8230"/>
                <a:gd name="connsiteY2" fmla="*/ 0 h 13138"/>
                <a:gd name="connsiteX3" fmla="*/ 0 w 8230"/>
                <a:gd name="connsiteY3" fmla="*/ 13139 h 13138"/>
              </a:gdLst>
              <a:ahLst/>
              <a:cxnLst>
                <a:cxn ang="0">
                  <a:pos x="connsiteX0" y="connsiteY0"/>
                </a:cxn>
                <a:cxn ang="0">
                  <a:pos x="connsiteX1" y="connsiteY1"/>
                </a:cxn>
                <a:cxn ang="0">
                  <a:pos x="connsiteX2" y="connsiteY2"/>
                </a:cxn>
                <a:cxn ang="0">
                  <a:pos x="connsiteX3" y="connsiteY3"/>
                </a:cxn>
              </a:cxnLst>
              <a:rect l="l" t="t" r="r" b="b"/>
              <a:pathLst>
                <a:path w="8230" h="13138">
                  <a:moveTo>
                    <a:pt x="0" y="13139"/>
                  </a:moveTo>
                  <a:cubicBezTo>
                    <a:pt x="11" y="12059"/>
                    <a:pt x="11" y="10979"/>
                    <a:pt x="0" y="9898"/>
                  </a:cubicBezTo>
                  <a:cubicBezTo>
                    <a:pt x="3858" y="7521"/>
                    <a:pt x="3206" y="3635"/>
                    <a:pt x="3303" y="0"/>
                  </a:cubicBezTo>
                  <a:cubicBezTo>
                    <a:pt x="10430" y="9213"/>
                    <a:pt x="10241" y="9961"/>
                    <a:pt x="0" y="13139"/>
                  </a:cubicBezTo>
                  <a:close/>
                </a:path>
              </a:pathLst>
            </a:custGeom>
            <a:grpFill/>
            <a:ln w="5715" cap="flat">
              <a:noFill/>
              <a:prstDash val="solid"/>
              <a:miter/>
            </a:ln>
          </p:spPr>
          <p:txBody>
            <a:bodyPr rtlCol="0" anchor="ctr"/>
            <a:lstStyle/>
            <a:p>
              <a:endParaRPr lang="zh-CN" altLang="en-US"/>
            </a:p>
          </p:txBody>
        </p:sp>
        <p:sp>
          <p:nvSpPr>
            <p:cNvPr id="6755" name="任意多边形: 形状 6754">
              <a:extLst>
                <a:ext uri="{FF2B5EF4-FFF2-40B4-BE49-F238E27FC236}">
                  <a16:creationId xmlns:a16="http://schemas.microsoft.com/office/drawing/2014/main" id="{FAF074C8-E28E-C687-F3CE-30C9BD005DEF}"/>
                </a:ext>
              </a:extLst>
            </p:cNvPr>
            <p:cNvSpPr/>
            <p:nvPr/>
          </p:nvSpPr>
          <p:spPr>
            <a:xfrm>
              <a:off x="5433334" y="5213844"/>
              <a:ext cx="5214" cy="4624"/>
            </a:xfrm>
            <a:custGeom>
              <a:avLst/>
              <a:gdLst>
                <a:gd name="connsiteX0" fmla="*/ 51 w 5214"/>
                <a:gd name="connsiteY0" fmla="*/ 4625 h 4624"/>
                <a:gd name="connsiteX1" fmla="*/ 0 w 5214"/>
                <a:gd name="connsiteY1" fmla="*/ 1339 h 4624"/>
                <a:gd name="connsiteX2" fmla="*/ 5069 w 5214"/>
                <a:gd name="connsiteY2" fmla="*/ 1030 h 4624"/>
                <a:gd name="connsiteX3" fmla="*/ 51 w 5214"/>
                <a:gd name="connsiteY3" fmla="*/ 4625 h 4624"/>
              </a:gdLst>
              <a:ahLst/>
              <a:cxnLst>
                <a:cxn ang="0">
                  <a:pos x="connsiteX0" y="connsiteY0"/>
                </a:cxn>
                <a:cxn ang="0">
                  <a:pos x="connsiteX1" y="connsiteY1"/>
                </a:cxn>
                <a:cxn ang="0">
                  <a:pos x="connsiteX2" y="connsiteY2"/>
                </a:cxn>
                <a:cxn ang="0">
                  <a:pos x="connsiteX3" y="connsiteY3"/>
                </a:cxn>
              </a:cxnLst>
              <a:rect l="l" t="t" r="r" b="b"/>
              <a:pathLst>
                <a:path w="5214" h="4624">
                  <a:moveTo>
                    <a:pt x="51" y="4625"/>
                  </a:moveTo>
                  <a:cubicBezTo>
                    <a:pt x="34" y="3528"/>
                    <a:pt x="17" y="2436"/>
                    <a:pt x="0" y="1339"/>
                  </a:cubicBezTo>
                  <a:cubicBezTo>
                    <a:pt x="1766" y="1127"/>
                    <a:pt x="4429" y="-1359"/>
                    <a:pt x="5069" y="1030"/>
                  </a:cubicBezTo>
                  <a:cubicBezTo>
                    <a:pt x="5989" y="4447"/>
                    <a:pt x="2337" y="4173"/>
                    <a:pt x="51" y="4625"/>
                  </a:cubicBezTo>
                  <a:close/>
                </a:path>
              </a:pathLst>
            </a:custGeom>
            <a:grpFill/>
            <a:ln w="5715" cap="flat">
              <a:noFill/>
              <a:prstDash val="solid"/>
              <a:miter/>
            </a:ln>
          </p:spPr>
          <p:txBody>
            <a:bodyPr rtlCol="0" anchor="ctr"/>
            <a:lstStyle/>
            <a:p>
              <a:endParaRPr lang="zh-CN" altLang="en-US"/>
            </a:p>
          </p:txBody>
        </p:sp>
        <p:sp>
          <p:nvSpPr>
            <p:cNvPr id="6756" name="任意多边形: 形状 6755">
              <a:extLst>
                <a:ext uri="{FF2B5EF4-FFF2-40B4-BE49-F238E27FC236}">
                  <a16:creationId xmlns:a16="http://schemas.microsoft.com/office/drawing/2014/main" id="{34954316-7457-354A-7408-F13A5CAE4476}"/>
                </a:ext>
              </a:extLst>
            </p:cNvPr>
            <p:cNvSpPr/>
            <p:nvPr/>
          </p:nvSpPr>
          <p:spPr>
            <a:xfrm>
              <a:off x="5442404" y="5205347"/>
              <a:ext cx="4126" cy="3223"/>
            </a:xfrm>
            <a:custGeom>
              <a:avLst/>
              <a:gdLst>
                <a:gd name="connsiteX0" fmla="*/ 4126 w 4126"/>
                <a:gd name="connsiteY0" fmla="*/ 0 h 3223"/>
                <a:gd name="connsiteX1" fmla="*/ 817 w 4126"/>
                <a:gd name="connsiteY1" fmla="*/ 3223 h 3223"/>
                <a:gd name="connsiteX2" fmla="*/ 4126 w 4126"/>
                <a:gd name="connsiteY2" fmla="*/ 0 h 3223"/>
              </a:gdLst>
              <a:ahLst/>
              <a:cxnLst>
                <a:cxn ang="0">
                  <a:pos x="connsiteX0" y="connsiteY0"/>
                </a:cxn>
                <a:cxn ang="0">
                  <a:pos x="connsiteX1" y="connsiteY1"/>
                </a:cxn>
                <a:cxn ang="0">
                  <a:pos x="connsiteX2" y="connsiteY2"/>
                </a:cxn>
              </a:cxnLst>
              <a:rect l="l" t="t" r="r" b="b"/>
              <a:pathLst>
                <a:path w="4126" h="3223">
                  <a:moveTo>
                    <a:pt x="4126" y="0"/>
                  </a:moveTo>
                  <a:cubicBezTo>
                    <a:pt x="3023" y="1074"/>
                    <a:pt x="1920" y="2149"/>
                    <a:pt x="817" y="3223"/>
                  </a:cubicBezTo>
                  <a:cubicBezTo>
                    <a:pt x="-1852" y="-1726"/>
                    <a:pt x="2754" y="800"/>
                    <a:pt x="4126" y="0"/>
                  </a:cubicBezTo>
                  <a:close/>
                </a:path>
              </a:pathLst>
            </a:custGeom>
            <a:grpFill/>
            <a:ln w="5715" cap="flat">
              <a:noFill/>
              <a:prstDash val="solid"/>
              <a:miter/>
            </a:ln>
          </p:spPr>
          <p:txBody>
            <a:bodyPr rtlCol="0" anchor="ctr"/>
            <a:lstStyle/>
            <a:p>
              <a:endParaRPr lang="zh-CN" altLang="en-US"/>
            </a:p>
          </p:txBody>
        </p:sp>
        <p:sp>
          <p:nvSpPr>
            <p:cNvPr id="6757" name="任意多边形: 形状 6756">
              <a:extLst>
                <a:ext uri="{FF2B5EF4-FFF2-40B4-BE49-F238E27FC236}">
                  <a16:creationId xmlns:a16="http://schemas.microsoft.com/office/drawing/2014/main" id="{B328C60C-F74B-7BD7-C92D-8E29EFE30476}"/>
                </a:ext>
              </a:extLst>
            </p:cNvPr>
            <p:cNvSpPr/>
            <p:nvPr/>
          </p:nvSpPr>
          <p:spPr>
            <a:xfrm>
              <a:off x="5420201" y="5198706"/>
              <a:ext cx="6577" cy="2516"/>
            </a:xfrm>
            <a:custGeom>
              <a:avLst/>
              <a:gdLst>
                <a:gd name="connsiteX0" fmla="*/ 0 w 6577"/>
                <a:gd name="connsiteY0" fmla="*/ 0 h 2516"/>
                <a:gd name="connsiteX1" fmla="*/ 6578 w 6577"/>
                <a:gd name="connsiteY1" fmla="*/ 0 h 2516"/>
                <a:gd name="connsiteX2" fmla="*/ 0 w 6577"/>
                <a:gd name="connsiteY2" fmla="*/ 0 h 2516"/>
              </a:gdLst>
              <a:ahLst/>
              <a:cxnLst>
                <a:cxn ang="0">
                  <a:pos x="connsiteX0" y="connsiteY0"/>
                </a:cxn>
                <a:cxn ang="0">
                  <a:pos x="connsiteX1" y="connsiteY1"/>
                </a:cxn>
                <a:cxn ang="0">
                  <a:pos x="connsiteX2" y="connsiteY2"/>
                </a:cxn>
              </a:cxnLst>
              <a:rect l="l" t="t" r="r" b="b"/>
              <a:pathLst>
                <a:path w="6577" h="2516">
                  <a:moveTo>
                    <a:pt x="0" y="0"/>
                  </a:moveTo>
                  <a:cubicBezTo>
                    <a:pt x="2195" y="0"/>
                    <a:pt x="4383" y="0"/>
                    <a:pt x="6578" y="0"/>
                  </a:cubicBezTo>
                  <a:cubicBezTo>
                    <a:pt x="4383" y="3355"/>
                    <a:pt x="2189" y="3355"/>
                    <a:pt x="0" y="0"/>
                  </a:cubicBezTo>
                  <a:close/>
                </a:path>
              </a:pathLst>
            </a:custGeom>
            <a:grpFill/>
            <a:ln w="5715" cap="flat">
              <a:noFill/>
              <a:prstDash val="solid"/>
              <a:miter/>
            </a:ln>
          </p:spPr>
          <p:txBody>
            <a:bodyPr rtlCol="0" anchor="ctr"/>
            <a:lstStyle/>
            <a:p>
              <a:endParaRPr lang="zh-CN" altLang="en-US"/>
            </a:p>
          </p:txBody>
        </p:sp>
        <p:sp>
          <p:nvSpPr>
            <p:cNvPr id="6758" name="任意多边形: 形状 6757">
              <a:extLst>
                <a:ext uri="{FF2B5EF4-FFF2-40B4-BE49-F238E27FC236}">
                  <a16:creationId xmlns:a16="http://schemas.microsoft.com/office/drawing/2014/main" id="{EA9DE569-E38A-99E3-01C7-5DC2854AB88C}"/>
                </a:ext>
              </a:extLst>
            </p:cNvPr>
            <p:cNvSpPr/>
            <p:nvPr/>
          </p:nvSpPr>
          <p:spPr>
            <a:xfrm>
              <a:off x="5456371" y="5189591"/>
              <a:ext cx="3603" cy="2537"/>
            </a:xfrm>
            <a:custGeom>
              <a:avLst/>
              <a:gdLst>
                <a:gd name="connsiteX0" fmla="*/ 11 w 3603"/>
                <a:gd name="connsiteY0" fmla="*/ 2538 h 2537"/>
                <a:gd name="connsiteX1" fmla="*/ 3240 w 3603"/>
                <a:gd name="connsiteY1" fmla="*/ 178 h 2537"/>
                <a:gd name="connsiteX2" fmla="*/ 0 w 3603"/>
                <a:gd name="connsiteY2" fmla="*/ 2532 h 2537"/>
                <a:gd name="connsiteX3" fmla="*/ 11 w 3603"/>
                <a:gd name="connsiteY3" fmla="*/ 2538 h 2537"/>
              </a:gdLst>
              <a:ahLst/>
              <a:cxnLst>
                <a:cxn ang="0">
                  <a:pos x="connsiteX0" y="connsiteY0"/>
                </a:cxn>
                <a:cxn ang="0">
                  <a:pos x="connsiteX1" y="connsiteY1"/>
                </a:cxn>
                <a:cxn ang="0">
                  <a:pos x="connsiteX2" y="connsiteY2"/>
                </a:cxn>
                <a:cxn ang="0">
                  <a:pos x="connsiteX3" y="connsiteY3"/>
                </a:cxn>
              </a:cxnLst>
              <a:rect l="l" t="t" r="r" b="b"/>
              <a:pathLst>
                <a:path w="3603" h="2537">
                  <a:moveTo>
                    <a:pt x="11" y="2538"/>
                  </a:moveTo>
                  <a:cubicBezTo>
                    <a:pt x="731" y="1120"/>
                    <a:pt x="2943" y="-554"/>
                    <a:pt x="3240" y="178"/>
                  </a:cubicBezTo>
                  <a:cubicBezTo>
                    <a:pt x="4755" y="3915"/>
                    <a:pt x="1114" y="1669"/>
                    <a:pt x="0" y="2532"/>
                  </a:cubicBezTo>
                  <a:lnTo>
                    <a:pt x="11" y="2538"/>
                  </a:lnTo>
                  <a:close/>
                </a:path>
              </a:pathLst>
            </a:custGeom>
            <a:grpFill/>
            <a:ln w="5715" cap="flat">
              <a:noFill/>
              <a:prstDash val="solid"/>
              <a:miter/>
            </a:ln>
          </p:spPr>
          <p:txBody>
            <a:bodyPr rtlCol="0" anchor="ctr"/>
            <a:lstStyle/>
            <a:p>
              <a:endParaRPr lang="zh-CN" altLang="en-US"/>
            </a:p>
          </p:txBody>
        </p:sp>
        <p:sp>
          <p:nvSpPr>
            <p:cNvPr id="6759" name="任意多边形: 形状 6758">
              <a:extLst>
                <a:ext uri="{FF2B5EF4-FFF2-40B4-BE49-F238E27FC236}">
                  <a16:creationId xmlns:a16="http://schemas.microsoft.com/office/drawing/2014/main" id="{BE31FE38-2CFC-A090-79DA-49B6E83621FB}"/>
                </a:ext>
              </a:extLst>
            </p:cNvPr>
            <p:cNvSpPr/>
            <p:nvPr/>
          </p:nvSpPr>
          <p:spPr>
            <a:xfrm>
              <a:off x="5470332" y="5184276"/>
              <a:ext cx="1597" cy="2462"/>
            </a:xfrm>
            <a:custGeom>
              <a:avLst/>
              <a:gdLst>
                <a:gd name="connsiteX0" fmla="*/ 943 w 1597"/>
                <a:gd name="connsiteY0" fmla="*/ 0 h 2462"/>
                <a:gd name="connsiteX1" fmla="*/ 1595 w 1597"/>
                <a:gd name="connsiteY1" fmla="*/ 1309 h 2462"/>
                <a:gd name="connsiteX2" fmla="*/ 715 w 1597"/>
                <a:gd name="connsiteY2" fmla="*/ 2463 h 2462"/>
                <a:gd name="connsiteX3" fmla="*/ 943 w 1597"/>
                <a:gd name="connsiteY3" fmla="*/ 0 h 2462"/>
              </a:gdLst>
              <a:ahLst/>
              <a:cxnLst>
                <a:cxn ang="0">
                  <a:pos x="connsiteX0" y="connsiteY0"/>
                </a:cxn>
                <a:cxn ang="0">
                  <a:pos x="connsiteX1" y="connsiteY1"/>
                </a:cxn>
                <a:cxn ang="0">
                  <a:pos x="connsiteX2" y="connsiteY2"/>
                </a:cxn>
                <a:cxn ang="0">
                  <a:pos x="connsiteX3" y="connsiteY3"/>
                </a:cxn>
              </a:cxnLst>
              <a:rect l="l" t="t" r="r" b="b"/>
              <a:pathLst>
                <a:path w="1597" h="2462">
                  <a:moveTo>
                    <a:pt x="943" y="0"/>
                  </a:moveTo>
                  <a:cubicBezTo>
                    <a:pt x="1183" y="440"/>
                    <a:pt x="1635" y="897"/>
                    <a:pt x="1595" y="1309"/>
                  </a:cubicBezTo>
                  <a:cubicBezTo>
                    <a:pt x="1561" y="1714"/>
                    <a:pt x="1029" y="2080"/>
                    <a:pt x="715" y="2463"/>
                  </a:cubicBezTo>
                  <a:cubicBezTo>
                    <a:pt x="-308" y="1526"/>
                    <a:pt x="-234" y="703"/>
                    <a:pt x="943" y="0"/>
                  </a:cubicBezTo>
                  <a:close/>
                </a:path>
              </a:pathLst>
            </a:custGeom>
            <a:grpFill/>
            <a:ln w="5715" cap="flat">
              <a:noFill/>
              <a:prstDash val="solid"/>
              <a:miter/>
            </a:ln>
          </p:spPr>
          <p:txBody>
            <a:bodyPr rtlCol="0" anchor="ctr"/>
            <a:lstStyle/>
            <a:p>
              <a:endParaRPr lang="zh-CN" altLang="en-US"/>
            </a:p>
          </p:txBody>
        </p:sp>
        <p:sp>
          <p:nvSpPr>
            <p:cNvPr id="6760" name="任意多边形: 形状 6759">
              <a:extLst>
                <a:ext uri="{FF2B5EF4-FFF2-40B4-BE49-F238E27FC236}">
                  <a16:creationId xmlns:a16="http://schemas.microsoft.com/office/drawing/2014/main" id="{3A1AC152-30CC-2FA8-9E44-C6E0FC0700D2}"/>
                </a:ext>
              </a:extLst>
            </p:cNvPr>
            <p:cNvSpPr/>
            <p:nvPr/>
          </p:nvSpPr>
          <p:spPr>
            <a:xfrm>
              <a:off x="5454889" y="5192123"/>
              <a:ext cx="1488" cy="3263"/>
            </a:xfrm>
            <a:custGeom>
              <a:avLst/>
              <a:gdLst>
                <a:gd name="connsiteX0" fmla="*/ 1477 w 1488"/>
                <a:gd name="connsiteY0" fmla="*/ 0 h 3263"/>
                <a:gd name="connsiteX1" fmla="*/ 1460 w 1488"/>
                <a:gd name="connsiteY1" fmla="*/ 3263 h 3263"/>
                <a:gd name="connsiteX2" fmla="*/ 1460 w 1488"/>
                <a:gd name="connsiteY2" fmla="*/ 3263 h 3263"/>
                <a:gd name="connsiteX3" fmla="*/ 225 w 1488"/>
                <a:gd name="connsiteY3" fmla="*/ 949 h 3263"/>
                <a:gd name="connsiteX4" fmla="*/ 1488 w 1488"/>
                <a:gd name="connsiteY4" fmla="*/ 12 h 3263"/>
                <a:gd name="connsiteX5" fmla="*/ 1477 w 1488"/>
                <a:gd name="connsiteY5" fmla="*/ 0 h 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8" h="3263">
                  <a:moveTo>
                    <a:pt x="1477" y="0"/>
                  </a:moveTo>
                  <a:cubicBezTo>
                    <a:pt x="1477" y="1086"/>
                    <a:pt x="1471" y="2177"/>
                    <a:pt x="1460" y="3263"/>
                  </a:cubicBezTo>
                  <a:cubicBezTo>
                    <a:pt x="1460" y="3263"/>
                    <a:pt x="1460" y="3263"/>
                    <a:pt x="1460" y="3263"/>
                  </a:cubicBezTo>
                  <a:cubicBezTo>
                    <a:pt x="162" y="2806"/>
                    <a:pt x="-329" y="1989"/>
                    <a:pt x="225" y="949"/>
                  </a:cubicBezTo>
                  <a:cubicBezTo>
                    <a:pt x="448" y="532"/>
                    <a:pt x="1054" y="314"/>
                    <a:pt x="1488" y="12"/>
                  </a:cubicBezTo>
                  <a:lnTo>
                    <a:pt x="1477" y="0"/>
                  </a:lnTo>
                  <a:close/>
                </a:path>
              </a:pathLst>
            </a:custGeom>
            <a:grpFill/>
            <a:ln w="5715" cap="flat">
              <a:noFill/>
              <a:prstDash val="solid"/>
              <a:miter/>
            </a:ln>
          </p:spPr>
          <p:txBody>
            <a:bodyPr rtlCol="0" anchor="ctr"/>
            <a:lstStyle/>
            <a:p>
              <a:endParaRPr lang="zh-CN" altLang="en-US"/>
            </a:p>
          </p:txBody>
        </p:sp>
        <p:sp>
          <p:nvSpPr>
            <p:cNvPr id="6761" name="任意多边形: 形状 6760">
              <a:extLst>
                <a:ext uri="{FF2B5EF4-FFF2-40B4-BE49-F238E27FC236}">
                  <a16:creationId xmlns:a16="http://schemas.microsoft.com/office/drawing/2014/main" id="{FB8099DE-EE4E-4C79-C2B1-1CA0AE29EF7B}"/>
                </a:ext>
              </a:extLst>
            </p:cNvPr>
            <p:cNvSpPr/>
            <p:nvPr/>
          </p:nvSpPr>
          <p:spPr>
            <a:xfrm>
              <a:off x="5443198" y="5218435"/>
              <a:ext cx="1496" cy="3274"/>
            </a:xfrm>
            <a:custGeom>
              <a:avLst/>
              <a:gdLst>
                <a:gd name="connsiteX0" fmla="*/ 34 w 1496"/>
                <a:gd name="connsiteY0" fmla="*/ 0 h 3274"/>
                <a:gd name="connsiteX1" fmla="*/ 1275 w 1496"/>
                <a:gd name="connsiteY1" fmla="*/ 2343 h 3274"/>
                <a:gd name="connsiteX2" fmla="*/ 0 w 1496"/>
                <a:gd name="connsiteY2" fmla="*/ 3275 h 3274"/>
                <a:gd name="connsiteX3" fmla="*/ 34 w 1496"/>
                <a:gd name="connsiteY3" fmla="*/ 0 h 3274"/>
              </a:gdLst>
              <a:ahLst/>
              <a:cxnLst>
                <a:cxn ang="0">
                  <a:pos x="connsiteX0" y="connsiteY0"/>
                </a:cxn>
                <a:cxn ang="0">
                  <a:pos x="connsiteX1" y="connsiteY1"/>
                </a:cxn>
                <a:cxn ang="0">
                  <a:pos x="connsiteX2" y="connsiteY2"/>
                </a:cxn>
                <a:cxn ang="0">
                  <a:pos x="connsiteX3" y="connsiteY3"/>
                </a:cxn>
              </a:cxnLst>
              <a:rect l="l" t="t" r="r" b="b"/>
              <a:pathLst>
                <a:path w="1496" h="3274">
                  <a:moveTo>
                    <a:pt x="34" y="0"/>
                  </a:moveTo>
                  <a:cubicBezTo>
                    <a:pt x="1332" y="468"/>
                    <a:pt x="1823" y="1297"/>
                    <a:pt x="1275" y="2343"/>
                  </a:cubicBezTo>
                  <a:cubicBezTo>
                    <a:pt x="1052" y="2760"/>
                    <a:pt x="434" y="2972"/>
                    <a:pt x="0" y="3275"/>
                  </a:cubicBezTo>
                  <a:cubicBezTo>
                    <a:pt x="12" y="2183"/>
                    <a:pt x="23" y="1091"/>
                    <a:pt x="34" y="0"/>
                  </a:cubicBezTo>
                  <a:close/>
                </a:path>
              </a:pathLst>
            </a:custGeom>
            <a:grpFill/>
            <a:ln w="5715" cap="flat">
              <a:noFill/>
              <a:prstDash val="solid"/>
              <a:miter/>
            </a:ln>
          </p:spPr>
          <p:txBody>
            <a:bodyPr rtlCol="0" anchor="ctr"/>
            <a:lstStyle/>
            <a:p>
              <a:endParaRPr lang="zh-CN" altLang="en-US"/>
            </a:p>
          </p:txBody>
        </p:sp>
        <p:sp>
          <p:nvSpPr>
            <p:cNvPr id="6762" name="任意多边形: 形状 6761">
              <a:extLst>
                <a:ext uri="{FF2B5EF4-FFF2-40B4-BE49-F238E27FC236}">
                  <a16:creationId xmlns:a16="http://schemas.microsoft.com/office/drawing/2014/main" id="{61EF557D-9EDB-ABE4-1FD6-39D2D763FC7F}"/>
                </a:ext>
              </a:extLst>
            </p:cNvPr>
            <p:cNvSpPr/>
            <p:nvPr/>
          </p:nvSpPr>
          <p:spPr>
            <a:xfrm>
              <a:off x="5436631" y="5221732"/>
              <a:ext cx="3297" cy="3274"/>
            </a:xfrm>
            <a:custGeom>
              <a:avLst/>
              <a:gdLst>
                <a:gd name="connsiteX0" fmla="*/ 3298 w 3297"/>
                <a:gd name="connsiteY0" fmla="*/ 0 h 3274"/>
                <a:gd name="connsiteX1" fmla="*/ 0 w 3297"/>
                <a:gd name="connsiteY1" fmla="*/ 3275 h 3274"/>
                <a:gd name="connsiteX2" fmla="*/ 3298 w 3297"/>
                <a:gd name="connsiteY2" fmla="*/ 0 h 3274"/>
              </a:gdLst>
              <a:ahLst/>
              <a:cxnLst>
                <a:cxn ang="0">
                  <a:pos x="connsiteX0" y="connsiteY0"/>
                </a:cxn>
                <a:cxn ang="0">
                  <a:pos x="connsiteX1" y="connsiteY1"/>
                </a:cxn>
                <a:cxn ang="0">
                  <a:pos x="connsiteX2" y="connsiteY2"/>
                </a:cxn>
              </a:cxnLst>
              <a:rect l="l" t="t" r="r" b="b"/>
              <a:pathLst>
                <a:path w="3297" h="3274">
                  <a:moveTo>
                    <a:pt x="3298" y="0"/>
                  </a:moveTo>
                  <a:cubicBezTo>
                    <a:pt x="2200" y="1091"/>
                    <a:pt x="1097" y="2183"/>
                    <a:pt x="0" y="3275"/>
                  </a:cubicBezTo>
                  <a:cubicBezTo>
                    <a:pt x="1103" y="2183"/>
                    <a:pt x="2200" y="1091"/>
                    <a:pt x="3298" y="0"/>
                  </a:cubicBezTo>
                  <a:close/>
                </a:path>
              </a:pathLst>
            </a:custGeom>
            <a:grpFill/>
            <a:ln w="5715" cap="flat">
              <a:noFill/>
              <a:prstDash val="solid"/>
              <a:miter/>
            </a:ln>
          </p:spPr>
          <p:txBody>
            <a:bodyPr rtlCol="0" anchor="ctr"/>
            <a:lstStyle/>
            <a:p>
              <a:endParaRPr lang="zh-CN" altLang="en-US"/>
            </a:p>
          </p:txBody>
        </p:sp>
        <p:sp>
          <p:nvSpPr>
            <p:cNvPr id="6763" name="任意多边形: 形状 6762">
              <a:extLst>
                <a:ext uri="{FF2B5EF4-FFF2-40B4-BE49-F238E27FC236}">
                  <a16:creationId xmlns:a16="http://schemas.microsoft.com/office/drawing/2014/main" id="{F1AF1C7B-09AD-191E-CAFE-37984E64D88B}"/>
                </a:ext>
              </a:extLst>
            </p:cNvPr>
            <p:cNvSpPr/>
            <p:nvPr/>
          </p:nvSpPr>
          <p:spPr>
            <a:xfrm>
              <a:off x="5433351" y="5225018"/>
              <a:ext cx="3286" cy="3292"/>
            </a:xfrm>
            <a:custGeom>
              <a:avLst/>
              <a:gdLst>
                <a:gd name="connsiteX0" fmla="*/ 0 w 3286"/>
                <a:gd name="connsiteY0" fmla="*/ 3292 h 3292"/>
                <a:gd name="connsiteX1" fmla="*/ 0 w 3286"/>
                <a:gd name="connsiteY1" fmla="*/ 0 h 3292"/>
                <a:gd name="connsiteX2" fmla="*/ 3286 w 3286"/>
                <a:gd name="connsiteY2" fmla="*/ 0 h 3292"/>
                <a:gd name="connsiteX3" fmla="*/ 3286 w 3286"/>
                <a:gd name="connsiteY3" fmla="*/ 3292 h 3292"/>
                <a:gd name="connsiteX4" fmla="*/ 0 w 3286"/>
                <a:gd name="connsiteY4" fmla="*/ 3292 h 3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86" h="3292">
                  <a:moveTo>
                    <a:pt x="0" y="3292"/>
                  </a:moveTo>
                  <a:cubicBezTo>
                    <a:pt x="0" y="2195"/>
                    <a:pt x="0" y="1097"/>
                    <a:pt x="0" y="0"/>
                  </a:cubicBezTo>
                  <a:cubicBezTo>
                    <a:pt x="1097" y="0"/>
                    <a:pt x="2195" y="0"/>
                    <a:pt x="3286" y="0"/>
                  </a:cubicBezTo>
                  <a:cubicBezTo>
                    <a:pt x="3286" y="1097"/>
                    <a:pt x="3286" y="2195"/>
                    <a:pt x="3286" y="3292"/>
                  </a:cubicBezTo>
                  <a:cubicBezTo>
                    <a:pt x="2195" y="3292"/>
                    <a:pt x="1097" y="3292"/>
                    <a:pt x="0" y="3292"/>
                  </a:cubicBezTo>
                  <a:close/>
                </a:path>
              </a:pathLst>
            </a:custGeom>
            <a:grpFill/>
            <a:ln w="5715" cap="flat">
              <a:noFill/>
              <a:prstDash val="solid"/>
              <a:miter/>
            </a:ln>
          </p:spPr>
          <p:txBody>
            <a:bodyPr rtlCol="0" anchor="ctr"/>
            <a:lstStyle/>
            <a:p>
              <a:endParaRPr lang="zh-CN" altLang="en-US"/>
            </a:p>
          </p:txBody>
        </p:sp>
        <p:sp>
          <p:nvSpPr>
            <p:cNvPr id="6764" name="任意多边形: 形状 6763">
              <a:extLst>
                <a:ext uri="{FF2B5EF4-FFF2-40B4-BE49-F238E27FC236}">
                  <a16:creationId xmlns:a16="http://schemas.microsoft.com/office/drawing/2014/main" id="{E8F39709-667D-7516-3D48-1C8C86F4FF56}"/>
                </a:ext>
              </a:extLst>
            </p:cNvPr>
            <p:cNvSpPr/>
            <p:nvPr/>
          </p:nvSpPr>
          <p:spPr>
            <a:xfrm>
              <a:off x="5369165" y="5119759"/>
              <a:ext cx="15677" cy="19505"/>
            </a:xfrm>
            <a:custGeom>
              <a:avLst/>
              <a:gdLst>
                <a:gd name="connsiteX0" fmla="*/ 11562 w 15677"/>
                <a:gd name="connsiteY0" fmla="*/ 17 h 19505"/>
                <a:gd name="connsiteX1" fmla="*/ 15677 w 15677"/>
                <a:gd name="connsiteY1" fmla="*/ 1863 h 19505"/>
                <a:gd name="connsiteX2" fmla="*/ 8134 w 15677"/>
                <a:gd name="connsiteY2" fmla="*/ 17391 h 19505"/>
                <a:gd name="connsiteX3" fmla="*/ 990 w 15677"/>
                <a:gd name="connsiteY3" fmla="*/ 18179 h 19505"/>
                <a:gd name="connsiteX4" fmla="*/ 2384 w 15677"/>
                <a:gd name="connsiteY4" fmla="*/ 13070 h 19505"/>
                <a:gd name="connsiteX5" fmla="*/ 11580 w 15677"/>
                <a:gd name="connsiteY5" fmla="*/ 0 h 19505"/>
                <a:gd name="connsiteX6" fmla="*/ 11562 w 15677"/>
                <a:gd name="connsiteY6" fmla="*/ 17 h 1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77" h="19505">
                  <a:moveTo>
                    <a:pt x="11562" y="17"/>
                  </a:moveTo>
                  <a:cubicBezTo>
                    <a:pt x="12934" y="634"/>
                    <a:pt x="14306" y="1246"/>
                    <a:pt x="15677" y="1863"/>
                  </a:cubicBezTo>
                  <a:cubicBezTo>
                    <a:pt x="13220" y="7069"/>
                    <a:pt x="11122" y="12504"/>
                    <a:pt x="8134" y="17391"/>
                  </a:cubicBezTo>
                  <a:cubicBezTo>
                    <a:pt x="6796" y="19579"/>
                    <a:pt x="3333" y="20431"/>
                    <a:pt x="990" y="18179"/>
                  </a:cubicBezTo>
                  <a:cubicBezTo>
                    <a:pt x="-1022" y="16248"/>
                    <a:pt x="332" y="14316"/>
                    <a:pt x="2384" y="13070"/>
                  </a:cubicBezTo>
                  <a:cubicBezTo>
                    <a:pt x="7350" y="10041"/>
                    <a:pt x="9048" y="4732"/>
                    <a:pt x="11580" y="0"/>
                  </a:cubicBezTo>
                  <a:lnTo>
                    <a:pt x="11562" y="17"/>
                  </a:lnTo>
                  <a:close/>
                </a:path>
              </a:pathLst>
            </a:custGeom>
            <a:grpFill/>
            <a:ln w="5715" cap="flat">
              <a:noFill/>
              <a:prstDash val="solid"/>
              <a:miter/>
            </a:ln>
          </p:spPr>
          <p:txBody>
            <a:bodyPr rtlCol="0" anchor="ctr"/>
            <a:lstStyle/>
            <a:p>
              <a:endParaRPr lang="zh-CN" altLang="en-US"/>
            </a:p>
          </p:txBody>
        </p:sp>
        <p:sp>
          <p:nvSpPr>
            <p:cNvPr id="6765" name="任意多边形: 形状 6764">
              <a:extLst>
                <a:ext uri="{FF2B5EF4-FFF2-40B4-BE49-F238E27FC236}">
                  <a16:creationId xmlns:a16="http://schemas.microsoft.com/office/drawing/2014/main" id="{7FE63624-CF7D-E427-9A60-90252DFAD3F5}"/>
                </a:ext>
              </a:extLst>
            </p:cNvPr>
            <p:cNvSpPr/>
            <p:nvPr/>
          </p:nvSpPr>
          <p:spPr>
            <a:xfrm>
              <a:off x="5385903" y="5106586"/>
              <a:ext cx="3842" cy="5673"/>
            </a:xfrm>
            <a:custGeom>
              <a:avLst/>
              <a:gdLst>
                <a:gd name="connsiteX0" fmla="*/ 1437 w 3842"/>
                <a:gd name="connsiteY0" fmla="*/ 0 h 5673"/>
                <a:gd name="connsiteX1" fmla="*/ 2854 w 3842"/>
                <a:gd name="connsiteY1" fmla="*/ 5183 h 5673"/>
                <a:gd name="connsiteX2" fmla="*/ 1357 w 3842"/>
                <a:gd name="connsiteY2" fmla="*/ 5612 h 5673"/>
                <a:gd name="connsiteX3" fmla="*/ 1385 w 3842"/>
                <a:gd name="connsiteY3" fmla="*/ 29 h 5673"/>
                <a:gd name="connsiteX4" fmla="*/ 1437 w 3842"/>
                <a:gd name="connsiteY4" fmla="*/ 0 h 56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42" h="5673">
                  <a:moveTo>
                    <a:pt x="1437" y="0"/>
                  </a:moveTo>
                  <a:cubicBezTo>
                    <a:pt x="3563" y="1280"/>
                    <a:pt x="4837" y="2829"/>
                    <a:pt x="2854" y="5183"/>
                  </a:cubicBezTo>
                  <a:cubicBezTo>
                    <a:pt x="2562" y="5526"/>
                    <a:pt x="1671" y="5801"/>
                    <a:pt x="1357" y="5612"/>
                  </a:cubicBezTo>
                  <a:cubicBezTo>
                    <a:pt x="-1695" y="3783"/>
                    <a:pt x="1351" y="1903"/>
                    <a:pt x="1385" y="29"/>
                  </a:cubicBezTo>
                  <a:cubicBezTo>
                    <a:pt x="1379" y="34"/>
                    <a:pt x="1437" y="0"/>
                    <a:pt x="1437" y="0"/>
                  </a:cubicBezTo>
                  <a:close/>
                </a:path>
              </a:pathLst>
            </a:custGeom>
            <a:grpFill/>
            <a:ln w="5715" cap="flat">
              <a:noFill/>
              <a:prstDash val="solid"/>
              <a:miter/>
            </a:ln>
          </p:spPr>
          <p:txBody>
            <a:bodyPr rtlCol="0" anchor="ctr"/>
            <a:lstStyle/>
            <a:p>
              <a:endParaRPr lang="zh-CN" altLang="en-US"/>
            </a:p>
          </p:txBody>
        </p:sp>
        <p:sp>
          <p:nvSpPr>
            <p:cNvPr id="6766" name="任意多边形: 形状 6765">
              <a:extLst>
                <a:ext uri="{FF2B5EF4-FFF2-40B4-BE49-F238E27FC236}">
                  <a16:creationId xmlns:a16="http://schemas.microsoft.com/office/drawing/2014/main" id="{B10F6EC2-8A5F-75FE-7B46-550BC4F19794}"/>
                </a:ext>
              </a:extLst>
            </p:cNvPr>
            <p:cNvSpPr/>
            <p:nvPr/>
          </p:nvSpPr>
          <p:spPr>
            <a:xfrm>
              <a:off x="5371764" y="5121845"/>
              <a:ext cx="1573" cy="2428"/>
            </a:xfrm>
            <a:custGeom>
              <a:avLst/>
              <a:gdLst>
                <a:gd name="connsiteX0" fmla="*/ 1573 w 1573"/>
                <a:gd name="connsiteY0" fmla="*/ 1303 h 2428"/>
                <a:gd name="connsiteX1" fmla="*/ 648 w 1573"/>
                <a:gd name="connsiteY1" fmla="*/ 2429 h 2428"/>
                <a:gd name="connsiteX2" fmla="*/ 2 w 1573"/>
                <a:gd name="connsiteY2" fmla="*/ 1137 h 2428"/>
                <a:gd name="connsiteX3" fmla="*/ 871 w 1573"/>
                <a:gd name="connsiteY3" fmla="*/ 0 h 2428"/>
                <a:gd name="connsiteX4" fmla="*/ 1573 w 1573"/>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8">
                  <a:moveTo>
                    <a:pt x="1573" y="1303"/>
                  </a:moveTo>
                  <a:cubicBezTo>
                    <a:pt x="1265" y="1680"/>
                    <a:pt x="956" y="2052"/>
                    <a:pt x="648" y="2429"/>
                  </a:cubicBezTo>
                  <a:cubicBezTo>
                    <a:pt x="413" y="1995"/>
                    <a:pt x="-32" y="1549"/>
                    <a:pt x="2" y="1137"/>
                  </a:cubicBezTo>
                  <a:cubicBezTo>
                    <a:pt x="36" y="737"/>
                    <a:pt x="562" y="377"/>
                    <a:pt x="871" y="0"/>
                  </a:cubicBezTo>
                  <a:cubicBezTo>
                    <a:pt x="1105" y="434"/>
                    <a:pt x="1339" y="869"/>
                    <a:pt x="1573" y="1303"/>
                  </a:cubicBezTo>
                  <a:close/>
                </a:path>
              </a:pathLst>
            </a:custGeom>
            <a:grpFill/>
            <a:ln w="5715" cap="flat">
              <a:noFill/>
              <a:prstDash val="solid"/>
              <a:miter/>
            </a:ln>
          </p:spPr>
          <p:txBody>
            <a:bodyPr rtlCol="0" anchor="ctr"/>
            <a:lstStyle/>
            <a:p>
              <a:endParaRPr lang="zh-CN" altLang="en-US"/>
            </a:p>
          </p:txBody>
        </p:sp>
        <p:sp>
          <p:nvSpPr>
            <p:cNvPr id="6767" name="任意多边形: 形状 6766">
              <a:extLst>
                <a:ext uri="{FF2B5EF4-FFF2-40B4-BE49-F238E27FC236}">
                  <a16:creationId xmlns:a16="http://schemas.microsoft.com/office/drawing/2014/main" id="{270DD483-04FE-0E41-874C-58E87FECFC24}"/>
                </a:ext>
              </a:extLst>
            </p:cNvPr>
            <p:cNvSpPr/>
            <p:nvPr/>
          </p:nvSpPr>
          <p:spPr>
            <a:xfrm>
              <a:off x="5379446" y="5118365"/>
              <a:ext cx="1298" cy="1405"/>
            </a:xfrm>
            <a:custGeom>
              <a:avLst/>
              <a:gdLst>
                <a:gd name="connsiteX0" fmla="*/ 1298 w 1298"/>
                <a:gd name="connsiteY0" fmla="*/ 1388 h 1405"/>
                <a:gd name="connsiteX1" fmla="*/ 1 w 1298"/>
                <a:gd name="connsiteY1" fmla="*/ 657 h 1405"/>
                <a:gd name="connsiteX2" fmla="*/ 1281 w 1298"/>
                <a:gd name="connsiteY2" fmla="*/ 1406 h 1405"/>
                <a:gd name="connsiteX3" fmla="*/ 1298 w 1298"/>
                <a:gd name="connsiteY3" fmla="*/ 1388 h 1405"/>
              </a:gdLst>
              <a:ahLst/>
              <a:cxnLst>
                <a:cxn ang="0">
                  <a:pos x="connsiteX0" y="connsiteY0"/>
                </a:cxn>
                <a:cxn ang="0">
                  <a:pos x="connsiteX1" y="connsiteY1"/>
                </a:cxn>
                <a:cxn ang="0">
                  <a:pos x="connsiteX2" y="connsiteY2"/>
                </a:cxn>
                <a:cxn ang="0">
                  <a:pos x="connsiteX3" y="connsiteY3"/>
                </a:cxn>
              </a:cxnLst>
              <a:rect l="l" t="t" r="r" b="b"/>
              <a:pathLst>
                <a:path w="1298" h="1405">
                  <a:moveTo>
                    <a:pt x="1298" y="1388"/>
                  </a:moveTo>
                  <a:cubicBezTo>
                    <a:pt x="847" y="1143"/>
                    <a:pt x="-28" y="800"/>
                    <a:pt x="1" y="657"/>
                  </a:cubicBezTo>
                  <a:cubicBezTo>
                    <a:pt x="246" y="-429"/>
                    <a:pt x="749" y="-161"/>
                    <a:pt x="1281" y="1406"/>
                  </a:cubicBezTo>
                  <a:lnTo>
                    <a:pt x="1298" y="1388"/>
                  </a:lnTo>
                  <a:close/>
                </a:path>
              </a:pathLst>
            </a:custGeom>
            <a:grpFill/>
            <a:ln w="5715" cap="flat">
              <a:noFill/>
              <a:prstDash val="solid"/>
              <a:miter/>
            </a:ln>
          </p:spPr>
          <p:txBody>
            <a:bodyPr rtlCol="0" anchor="ctr"/>
            <a:lstStyle/>
            <a:p>
              <a:endParaRPr lang="zh-CN" altLang="en-US"/>
            </a:p>
          </p:txBody>
        </p:sp>
        <p:sp>
          <p:nvSpPr>
            <p:cNvPr id="6768" name="任意多边形: 形状 6767">
              <a:extLst>
                <a:ext uri="{FF2B5EF4-FFF2-40B4-BE49-F238E27FC236}">
                  <a16:creationId xmlns:a16="http://schemas.microsoft.com/office/drawing/2014/main" id="{B5EB3C44-ADE5-1C71-376F-3FE44690152B}"/>
                </a:ext>
              </a:extLst>
            </p:cNvPr>
            <p:cNvSpPr/>
            <p:nvPr/>
          </p:nvSpPr>
          <p:spPr>
            <a:xfrm>
              <a:off x="5432002" y="5146077"/>
              <a:ext cx="1348" cy="1348"/>
            </a:xfrm>
            <a:custGeom>
              <a:avLst/>
              <a:gdLst>
                <a:gd name="connsiteX0" fmla="*/ 1349 w 1348"/>
                <a:gd name="connsiteY0" fmla="*/ 0 h 1348"/>
                <a:gd name="connsiteX1" fmla="*/ 600 w 1348"/>
                <a:gd name="connsiteY1" fmla="*/ 1349 h 1348"/>
                <a:gd name="connsiteX2" fmla="*/ 0 w 1348"/>
                <a:gd name="connsiteY2" fmla="*/ 743 h 1348"/>
              </a:gdLst>
              <a:ahLst/>
              <a:cxnLst>
                <a:cxn ang="0">
                  <a:pos x="connsiteX0" y="connsiteY0"/>
                </a:cxn>
                <a:cxn ang="0">
                  <a:pos x="connsiteX1" y="connsiteY1"/>
                </a:cxn>
                <a:cxn ang="0">
                  <a:pos x="connsiteX2" y="connsiteY2"/>
                </a:cxn>
              </a:cxnLst>
              <a:rect l="l" t="t" r="r" b="b"/>
              <a:pathLst>
                <a:path w="1348" h="1348">
                  <a:moveTo>
                    <a:pt x="1349" y="0"/>
                  </a:moveTo>
                  <a:lnTo>
                    <a:pt x="600" y="1349"/>
                  </a:lnTo>
                  <a:lnTo>
                    <a:pt x="0" y="743"/>
                  </a:lnTo>
                  <a:close/>
                </a:path>
              </a:pathLst>
            </a:custGeom>
            <a:grpFill/>
            <a:ln w="5715" cap="flat">
              <a:noFill/>
              <a:prstDash val="solid"/>
              <a:miter/>
            </a:ln>
          </p:spPr>
          <p:txBody>
            <a:bodyPr rtlCol="0" anchor="ctr"/>
            <a:lstStyle/>
            <a:p>
              <a:endParaRPr lang="zh-CN" altLang="en-US"/>
            </a:p>
          </p:txBody>
        </p:sp>
        <p:sp>
          <p:nvSpPr>
            <p:cNvPr id="6769" name="任意多边形: 形状 6768">
              <a:extLst>
                <a:ext uri="{FF2B5EF4-FFF2-40B4-BE49-F238E27FC236}">
                  <a16:creationId xmlns:a16="http://schemas.microsoft.com/office/drawing/2014/main" id="{0E1A09C4-8080-DD3D-533F-FEFE4C2005EA}"/>
                </a:ext>
              </a:extLst>
            </p:cNvPr>
            <p:cNvSpPr/>
            <p:nvPr/>
          </p:nvSpPr>
          <p:spPr>
            <a:xfrm>
              <a:off x="5254672" y="4996995"/>
              <a:ext cx="15816" cy="24277"/>
            </a:xfrm>
            <a:custGeom>
              <a:avLst/>
              <a:gdLst>
                <a:gd name="connsiteX0" fmla="*/ 0 w 15816"/>
                <a:gd name="connsiteY0" fmla="*/ 24277 h 24277"/>
                <a:gd name="connsiteX1" fmla="*/ 15802 w 15816"/>
                <a:gd name="connsiteY1" fmla="*/ 0 h 24277"/>
                <a:gd name="connsiteX2" fmla="*/ 0 w 15816"/>
                <a:gd name="connsiteY2" fmla="*/ 24277 h 24277"/>
              </a:gdLst>
              <a:ahLst/>
              <a:cxnLst>
                <a:cxn ang="0">
                  <a:pos x="connsiteX0" y="connsiteY0"/>
                </a:cxn>
                <a:cxn ang="0">
                  <a:pos x="connsiteX1" y="connsiteY1"/>
                </a:cxn>
                <a:cxn ang="0">
                  <a:pos x="connsiteX2" y="connsiteY2"/>
                </a:cxn>
              </a:cxnLst>
              <a:rect l="l" t="t" r="r" b="b"/>
              <a:pathLst>
                <a:path w="15816" h="24277">
                  <a:moveTo>
                    <a:pt x="0" y="24277"/>
                  </a:moveTo>
                  <a:cubicBezTo>
                    <a:pt x="5846" y="16562"/>
                    <a:pt x="3778" y="3566"/>
                    <a:pt x="15802" y="0"/>
                  </a:cubicBezTo>
                  <a:cubicBezTo>
                    <a:pt x="16173" y="7567"/>
                    <a:pt x="9298" y="18814"/>
                    <a:pt x="0" y="24277"/>
                  </a:cubicBezTo>
                  <a:close/>
                </a:path>
              </a:pathLst>
            </a:custGeom>
            <a:grpFill/>
            <a:ln w="5715" cap="flat">
              <a:noFill/>
              <a:prstDash val="solid"/>
              <a:miter/>
            </a:ln>
          </p:spPr>
          <p:txBody>
            <a:bodyPr rtlCol="0" anchor="ctr"/>
            <a:lstStyle/>
            <a:p>
              <a:endParaRPr lang="zh-CN" altLang="en-US"/>
            </a:p>
          </p:txBody>
        </p:sp>
        <p:sp>
          <p:nvSpPr>
            <p:cNvPr id="6770" name="任意多边形: 形状 6769">
              <a:extLst>
                <a:ext uri="{FF2B5EF4-FFF2-40B4-BE49-F238E27FC236}">
                  <a16:creationId xmlns:a16="http://schemas.microsoft.com/office/drawing/2014/main" id="{A5BE9FE1-AB5A-1B46-BBDC-85097C8BBA6E}"/>
                </a:ext>
              </a:extLst>
            </p:cNvPr>
            <p:cNvSpPr/>
            <p:nvPr/>
          </p:nvSpPr>
          <p:spPr>
            <a:xfrm>
              <a:off x="5209202" y="5067107"/>
              <a:ext cx="13700" cy="6766"/>
            </a:xfrm>
            <a:custGeom>
              <a:avLst/>
              <a:gdLst>
                <a:gd name="connsiteX0" fmla="*/ 13689 w 13700"/>
                <a:gd name="connsiteY0" fmla="*/ 3263 h 6766"/>
                <a:gd name="connsiteX1" fmla="*/ 7945 w 13700"/>
                <a:gd name="connsiteY1" fmla="*/ 5818 h 6766"/>
                <a:gd name="connsiteX2" fmla="*/ 64 w 13700"/>
                <a:gd name="connsiteY2" fmla="*/ 4361 h 6766"/>
                <a:gd name="connsiteX3" fmla="*/ 7065 w 13700"/>
                <a:gd name="connsiteY3" fmla="*/ 0 h 6766"/>
                <a:gd name="connsiteX4" fmla="*/ 13671 w 13700"/>
                <a:gd name="connsiteY4" fmla="*/ 0 h 6766"/>
                <a:gd name="connsiteX5" fmla="*/ 13700 w 13700"/>
                <a:gd name="connsiteY5" fmla="*/ 34 h 6766"/>
                <a:gd name="connsiteX6" fmla="*/ 13689 w 13700"/>
                <a:gd name="connsiteY6" fmla="*/ 3263 h 6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00" h="6766">
                  <a:moveTo>
                    <a:pt x="13689" y="3263"/>
                  </a:moveTo>
                  <a:cubicBezTo>
                    <a:pt x="11780" y="4149"/>
                    <a:pt x="9945" y="5418"/>
                    <a:pt x="7945" y="5818"/>
                  </a:cubicBezTo>
                  <a:cubicBezTo>
                    <a:pt x="5150" y="6372"/>
                    <a:pt x="739" y="8270"/>
                    <a:pt x="64" y="4361"/>
                  </a:cubicBezTo>
                  <a:cubicBezTo>
                    <a:pt x="-599" y="503"/>
                    <a:pt x="4025" y="480"/>
                    <a:pt x="7065" y="0"/>
                  </a:cubicBezTo>
                  <a:cubicBezTo>
                    <a:pt x="9265" y="0"/>
                    <a:pt x="11471" y="0"/>
                    <a:pt x="13671" y="0"/>
                  </a:cubicBezTo>
                  <a:lnTo>
                    <a:pt x="13700" y="34"/>
                  </a:lnTo>
                  <a:cubicBezTo>
                    <a:pt x="13694" y="1114"/>
                    <a:pt x="13689" y="2189"/>
                    <a:pt x="13689" y="3263"/>
                  </a:cubicBezTo>
                  <a:close/>
                </a:path>
              </a:pathLst>
            </a:custGeom>
            <a:grpFill/>
            <a:ln w="5715" cap="flat">
              <a:noFill/>
              <a:prstDash val="solid"/>
              <a:miter/>
            </a:ln>
          </p:spPr>
          <p:txBody>
            <a:bodyPr rtlCol="0" anchor="ctr"/>
            <a:lstStyle/>
            <a:p>
              <a:endParaRPr lang="zh-CN" altLang="en-US"/>
            </a:p>
          </p:txBody>
        </p:sp>
        <p:sp>
          <p:nvSpPr>
            <p:cNvPr id="6771" name="任意多边形: 形状 6770">
              <a:extLst>
                <a:ext uri="{FF2B5EF4-FFF2-40B4-BE49-F238E27FC236}">
                  <a16:creationId xmlns:a16="http://schemas.microsoft.com/office/drawing/2014/main" id="{ECE0B7E8-93D0-E4D8-E881-7DC5E036BB14}"/>
                </a:ext>
              </a:extLst>
            </p:cNvPr>
            <p:cNvSpPr/>
            <p:nvPr/>
          </p:nvSpPr>
          <p:spPr>
            <a:xfrm>
              <a:off x="5240721" y="5055174"/>
              <a:ext cx="3794" cy="3914"/>
            </a:xfrm>
            <a:custGeom>
              <a:avLst/>
              <a:gdLst>
                <a:gd name="connsiteX0" fmla="*/ 3795 w 3794"/>
                <a:gd name="connsiteY0" fmla="*/ 1189 h 3914"/>
                <a:gd name="connsiteX1" fmla="*/ 2623 w 3794"/>
                <a:gd name="connsiteY1" fmla="*/ 3915 h 3914"/>
                <a:gd name="connsiteX2" fmla="*/ 46 w 3794"/>
                <a:gd name="connsiteY2" fmla="*/ 2680 h 3914"/>
                <a:gd name="connsiteX3" fmla="*/ 1069 w 3794"/>
                <a:gd name="connsiteY3" fmla="*/ 0 h 3914"/>
                <a:gd name="connsiteX4" fmla="*/ 3795 w 3794"/>
                <a:gd name="connsiteY4" fmla="*/ 1189 h 3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14">
                  <a:moveTo>
                    <a:pt x="3795" y="1189"/>
                  </a:moveTo>
                  <a:cubicBezTo>
                    <a:pt x="3406" y="2103"/>
                    <a:pt x="3018" y="3012"/>
                    <a:pt x="2623" y="3915"/>
                  </a:cubicBezTo>
                  <a:cubicBezTo>
                    <a:pt x="1715" y="3521"/>
                    <a:pt x="297" y="3326"/>
                    <a:pt x="46" y="2680"/>
                  </a:cubicBezTo>
                  <a:cubicBezTo>
                    <a:pt x="-211" y="2018"/>
                    <a:pt x="680" y="915"/>
                    <a:pt x="1069" y="0"/>
                  </a:cubicBezTo>
                  <a:cubicBezTo>
                    <a:pt x="1978" y="395"/>
                    <a:pt x="2886" y="789"/>
                    <a:pt x="3795" y="1189"/>
                  </a:cubicBezTo>
                  <a:close/>
                </a:path>
              </a:pathLst>
            </a:custGeom>
            <a:grpFill/>
            <a:ln w="5715" cap="flat">
              <a:noFill/>
              <a:prstDash val="solid"/>
              <a:miter/>
            </a:ln>
          </p:spPr>
          <p:txBody>
            <a:bodyPr rtlCol="0" anchor="ctr"/>
            <a:lstStyle/>
            <a:p>
              <a:endParaRPr lang="zh-CN" altLang="en-US"/>
            </a:p>
          </p:txBody>
        </p:sp>
        <p:sp>
          <p:nvSpPr>
            <p:cNvPr id="6772" name="任意多边形: 形状 6771">
              <a:extLst>
                <a:ext uri="{FF2B5EF4-FFF2-40B4-BE49-F238E27FC236}">
                  <a16:creationId xmlns:a16="http://schemas.microsoft.com/office/drawing/2014/main" id="{B3304C13-4879-7334-074E-FAAF905D5579}"/>
                </a:ext>
              </a:extLst>
            </p:cNvPr>
            <p:cNvSpPr/>
            <p:nvPr/>
          </p:nvSpPr>
          <p:spPr>
            <a:xfrm>
              <a:off x="5222873" y="5064575"/>
              <a:ext cx="3631" cy="2572"/>
            </a:xfrm>
            <a:custGeom>
              <a:avLst/>
              <a:gdLst>
                <a:gd name="connsiteX0" fmla="*/ 0 w 3631"/>
                <a:gd name="connsiteY0" fmla="*/ 2538 h 2572"/>
                <a:gd name="connsiteX1" fmla="*/ 3246 w 3631"/>
                <a:gd name="connsiteY1" fmla="*/ 184 h 2572"/>
                <a:gd name="connsiteX2" fmla="*/ 29 w 3631"/>
                <a:gd name="connsiteY2" fmla="*/ 2573 h 2572"/>
                <a:gd name="connsiteX3" fmla="*/ 0 w 3631"/>
                <a:gd name="connsiteY3" fmla="*/ 2538 h 2572"/>
              </a:gdLst>
              <a:ahLst/>
              <a:cxnLst>
                <a:cxn ang="0">
                  <a:pos x="connsiteX0" y="connsiteY0"/>
                </a:cxn>
                <a:cxn ang="0">
                  <a:pos x="connsiteX1" y="connsiteY1"/>
                </a:cxn>
                <a:cxn ang="0">
                  <a:pos x="connsiteX2" y="connsiteY2"/>
                </a:cxn>
                <a:cxn ang="0">
                  <a:pos x="connsiteX3" y="connsiteY3"/>
                </a:cxn>
              </a:cxnLst>
              <a:rect l="l" t="t" r="r" b="b"/>
              <a:pathLst>
                <a:path w="3631" h="2572">
                  <a:moveTo>
                    <a:pt x="0" y="2538"/>
                  </a:moveTo>
                  <a:cubicBezTo>
                    <a:pt x="732" y="1127"/>
                    <a:pt x="2932" y="-565"/>
                    <a:pt x="3246" y="184"/>
                  </a:cubicBezTo>
                  <a:cubicBezTo>
                    <a:pt x="4818" y="3921"/>
                    <a:pt x="1143" y="1704"/>
                    <a:pt x="29" y="2573"/>
                  </a:cubicBezTo>
                  <a:cubicBezTo>
                    <a:pt x="29" y="2573"/>
                    <a:pt x="0" y="2538"/>
                    <a:pt x="0" y="2538"/>
                  </a:cubicBezTo>
                  <a:close/>
                </a:path>
              </a:pathLst>
            </a:custGeom>
            <a:grpFill/>
            <a:ln w="5715" cap="flat">
              <a:noFill/>
              <a:prstDash val="solid"/>
              <a:miter/>
            </a:ln>
          </p:spPr>
          <p:txBody>
            <a:bodyPr rtlCol="0" anchor="ctr"/>
            <a:lstStyle/>
            <a:p>
              <a:endParaRPr lang="zh-CN" altLang="en-US"/>
            </a:p>
          </p:txBody>
        </p:sp>
        <p:sp>
          <p:nvSpPr>
            <p:cNvPr id="6773" name="任意多边形: 形状 6772">
              <a:extLst>
                <a:ext uri="{FF2B5EF4-FFF2-40B4-BE49-F238E27FC236}">
                  <a16:creationId xmlns:a16="http://schemas.microsoft.com/office/drawing/2014/main" id="{2D02150A-5C4C-1EC8-41DF-5F702F852DC8}"/>
                </a:ext>
              </a:extLst>
            </p:cNvPr>
            <p:cNvSpPr/>
            <p:nvPr/>
          </p:nvSpPr>
          <p:spPr>
            <a:xfrm>
              <a:off x="5236035" y="5067170"/>
              <a:ext cx="3360" cy="3228"/>
            </a:xfrm>
            <a:custGeom>
              <a:avLst/>
              <a:gdLst>
                <a:gd name="connsiteX0" fmla="*/ 3360 w 3360"/>
                <a:gd name="connsiteY0" fmla="*/ 0 h 3228"/>
                <a:gd name="connsiteX1" fmla="*/ 0 w 3360"/>
                <a:gd name="connsiteY1" fmla="*/ 3229 h 3228"/>
                <a:gd name="connsiteX2" fmla="*/ 3360 w 3360"/>
                <a:gd name="connsiteY2" fmla="*/ 0 h 3228"/>
              </a:gdLst>
              <a:ahLst/>
              <a:cxnLst>
                <a:cxn ang="0">
                  <a:pos x="connsiteX0" y="connsiteY0"/>
                </a:cxn>
                <a:cxn ang="0">
                  <a:pos x="connsiteX1" y="connsiteY1"/>
                </a:cxn>
                <a:cxn ang="0">
                  <a:pos x="connsiteX2" y="connsiteY2"/>
                </a:cxn>
              </a:cxnLst>
              <a:rect l="l" t="t" r="r" b="b"/>
              <a:pathLst>
                <a:path w="3360" h="3228">
                  <a:moveTo>
                    <a:pt x="3360" y="0"/>
                  </a:moveTo>
                  <a:cubicBezTo>
                    <a:pt x="2240" y="1080"/>
                    <a:pt x="1120" y="2155"/>
                    <a:pt x="0" y="3229"/>
                  </a:cubicBezTo>
                  <a:cubicBezTo>
                    <a:pt x="1120" y="2155"/>
                    <a:pt x="2240" y="1080"/>
                    <a:pt x="3360" y="0"/>
                  </a:cubicBezTo>
                  <a:close/>
                </a:path>
              </a:pathLst>
            </a:custGeom>
            <a:grpFill/>
            <a:ln w="5715" cap="flat">
              <a:noFill/>
              <a:prstDash val="solid"/>
              <a:miter/>
            </a:ln>
          </p:spPr>
          <p:txBody>
            <a:bodyPr rtlCol="0" anchor="ctr"/>
            <a:lstStyle/>
            <a:p>
              <a:endParaRPr lang="zh-CN" altLang="en-US"/>
            </a:p>
          </p:txBody>
        </p:sp>
        <p:sp>
          <p:nvSpPr>
            <p:cNvPr id="6774" name="任意多边形: 形状 6773">
              <a:extLst>
                <a:ext uri="{FF2B5EF4-FFF2-40B4-BE49-F238E27FC236}">
                  <a16:creationId xmlns:a16="http://schemas.microsoft.com/office/drawing/2014/main" id="{8096ECDA-B654-20E7-E89E-4227B0144EF8}"/>
                </a:ext>
              </a:extLst>
            </p:cNvPr>
            <p:cNvSpPr/>
            <p:nvPr/>
          </p:nvSpPr>
          <p:spPr>
            <a:xfrm>
              <a:off x="5385921" y="4889502"/>
              <a:ext cx="1401" cy="1286"/>
            </a:xfrm>
            <a:custGeom>
              <a:avLst/>
              <a:gdLst>
                <a:gd name="connsiteX0" fmla="*/ 1390 w 1401"/>
                <a:gd name="connsiteY0" fmla="*/ 0 h 1286"/>
                <a:gd name="connsiteX1" fmla="*/ 652 w 1401"/>
                <a:gd name="connsiteY1" fmla="*/ 1286 h 1286"/>
                <a:gd name="connsiteX2" fmla="*/ 1401 w 1401"/>
                <a:gd name="connsiteY2" fmla="*/ 0 h 1286"/>
                <a:gd name="connsiteX3" fmla="*/ 1390 w 1401"/>
                <a:gd name="connsiteY3" fmla="*/ 0 h 1286"/>
              </a:gdLst>
              <a:ahLst/>
              <a:cxnLst>
                <a:cxn ang="0">
                  <a:pos x="connsiteX0" y="connsiteY0"/>
                </a:cxn>
                <a:cxn ang="0">
                  <a:pos x="connsiteX1" y="connsiteY1"/>
                </a:cxn>
                <a:cxn ang="0">
                  <a:pos x="connsiteX2" y="connsiteY2"/>
                </a:cxn>
                <a:cxn ang="0">
                  <a:pos x="connsiteX3" y="connsiteY3"/>
                </a:cxn>
              </a:cxnLst>
              <a:rect l="l" t="t" r="r" b="b"/>
              <a:pathLst>
                <a:path w="1401" h="1286">
                  <a:moveTo>
                    <a:pt x="1390" y="0"/>
                  </a:moveTo>
                  <a:cubicBezTo>
                    <a:pt x="1138" y="451"/>
                    <a:pt x="795" y="1320"/>
                    <a:pt x="652" y="1286"/>
                  </a:cubicBezTo>
                  <a:cubicBezTo>
                    <a:pt x="-428" y="1034"/>
                    <a:pt x="-159" y="531"/>
                    <a:pt x="1401" y="0"/>
                  </a:cubicBezTo>
                  <a:lnTo>
                    <a:pt x="1390" y="0"/>
                  </a:lnTo>
                  <a:close/>
                </a:path>
              </a:pathLst>
            </a:custGeom>
            <a:grpFill/>
            <a:ln w="5715" cap="flat">
              <a:noFill/>
              <a:prstDash val="solid"/>
              <a:miter/>
            </a:ln>
          </p:spPr>
          <p:txBody>
            <a:bodyPr rtlCol="0" anchor="ctr"/>
            <a:lstStyle/>
            <a:p>
              <a:endParaRPr lang="zh-CN" altLang="en-US"/>
            </a:p>
          </p:txBody>
        </p:sp>
        <p:sp>
          <p:nvSpPr>
            <p:cNvPr id="6775" name="任意多边形: 形状 6774">
              <a:extLst>
                <a:ext uri="{FF2B5EF4-FFF2-40B4-BE49-F238E27FC236}">
                  <a16:creationId xmlns:a16="http://schemas.microsoft.com/office/drawing/2014/main" id="{30871B69-402D-3BE2-0FC3-0FE1B8DDDA39}"/>
                </a:ext>
              </a:extLst>
            </p:cNvPr>
            <p:cNvSpPr/>
            <p:nvPr/>
          </p:nvSpPr>
          <p:spPr>
            <a:xfrm>
              <a:off x="5309707" y="4922252"/>
              <a:ext cx="5166" cy="4432"/>
            </a:xfrm>
            <a:custGeom>
              <a:avLst/>
              <a:gdLst>
                <a:gd name="connsiteX0" fmla="*/ 3943 w 5166"/>
                <a:gd name="connsiteY0" fmla="*/ 2421 h 4432"/>
                <a:gd name="connsiteX1" fmla="*/ 1263 w 5166"/>
                <a:gd name="connsiteY1" fmla="*/ 4432 h 4432"/>
                <a:gd name="connsiteX2" fmla="*/ 0 w 5166"/>
                <a:gd name="connsiteY2" fmla="*/ 2477 h 4432"/>
                <a:gd name="connsiteX3" fmla="*/ 3738 w 5166"/>
                <a:gd name="connsiteY3" fmla="*/ 312 h 4432"/>
                <a:gd name="connsiteX4" fmla="*/ 3943 w 5166"/>
                <a:gd name="connsiteY4" fmla="*/ 2421 h 4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6" h="4432">
                  <a:moveTo>
                    <a:pt x="3943" y="2421"/>
                  </a:moveTo>
                  <a:cubicBezTo>
                    <a:pt x="3618" y="2661"/>
                    <a:pt x="2440" y="3546"/>
                    <a:pt x="1263" y="4432"/>
                  </a:cubicBezTo>
                  <a:cubicBezTo>
                    <a:pt x="840" y="3781"/>
                    <a:pt x="423" y="3129"/>
                    <a:pt x="0" y="2477"/>
                  </a:cubicBezTo>
                  <a:cubicBezTo>
                    <a:pt x="1240" y="1746"/>
                    <a:pt x="2423" y="883"/>
                    <a:pt x="3738" y="312"/>
                  </a:cubicBezTo>
                  <a:cubicBezTo>
                    <a:pt x="5424" y="-426"/>
                    <a:pt x="5772" y="94"/>
                    <a:pt x="3943" y="2421"/>
                  </a:cubicBezTo>
                  <a:close/>
                </a:path>
              </a:pathLst>
            </a:custGeom>
            <a:grpFill/>
            <a:ln w="5715" cap="flat">
              <a:noFill/>
              <a:prstDash val="solid"/>
              <a:miter/>
            </a:ln>
          </p:spPr>
          <p:txBody>
            <a:bodyPr rtlCol="0" anchor="ctr"/>
            <a:lstStyle/>
            <a:p>
              <a:endParaRPr lang="zh-CN" altLang="en-US"/>
            </a:p>
          </p:txBody>
        </p:sp>
        <p:sp>
          <p:nvSpPr>
            <p:cNvPr id="6776" name="任意多边形: 形状 6775">
              <a:extLst>
                <a:ext uri="{FF2B5EF4-FFF2-40B4-BE49-F238E27FC236}">
                  <a16:creationId xmlns:a16="http://schemas.microsoft.com/office/drawing/2014/main" id="{402F5D48-F9E6-E402-91DB-3DE56F976CDA}"/>
                </a:ext>
              </a:extLst>
            </p:cNvPr>
            <p:cNvSpPr/>
            <p:nvPr/>
          </p:nvSpPr>
          <p:spPr>
            <a:xfrm>
              <a:off x="5153253" y="5195263"/>
              <a:ext cx="7169" cy="3054"/>
            </a:xfrm>
            <a:custGeom>
              <a:avLst/>
              <a:gdLst>
                <a:gd name="connsiteX0" fmla="*/ 6275 w 7169"/>
                <a:gd name="connsiteY0" fmla="*/ 1392 h 3054"/>
                <a:gd name="connsiteX1" fmla="*/ 834 w 7169"/>
                <a:gd name="connsiteY1" fmla="*/ 2706 h 3054"/>
                <a:gd name="connsiteX2" fmla="*/ 0 w 7169"/>
                <a:gd name="connsiteY2" fmla="*/ 1466 h 3054"/>
                <a:gd name="connsiteX3" fmla="*/ 5629 w 7169"/>
                <a:gd name="connsiteY3" fmla="*/ 158 h 3054"/>
                <a:gd name="connsiteX4" fmla="*/ 6275 w 7169"/>
                <a:gd name="connsiteY4" fmla="*/ 1392 h 30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69" h="3054">
                  <a:moveTo>
                    <a:pt x="6275" y="1392"/>
                  </a:moveTo>
                  <a:cubicBezTo>
                    <a:pt x="4721" y="2923"/>
                    <a:pt x="2903" y="3484"/>
                    <a:pt x="834" y="2706"/>
                  </a:cubicBezTo>
                  <a:cubicBezTo>
                    <a:pt x="457" y="2563"/>
                    <a:pt x="274" y="1895"/>
                    <a:pt x="0" y="1466"/>
                  </a:cubicBezTo>
                  <a:cubicBezTo>
                    <a:pt x="1875" y="1032"/>
                    <a:pt x="3755" y="592"/>
                    <a:pt x="5629" y="158"/>
                  </a:cubicBezTo>
                  <a:cubicBezTo>
                    <a:pt x="7441" y="-260"/>
                    <a:pt x="7652" y="152"/>
                    <a:pt x="6275" y="1392"/>
                  </a:cubicBezTo>
                  <a:close/>
                </a:path>
              </a:pathLst>
            </a:custGeom>
            <a:grpFill/>
            <a:ln w="5715" cap="flat">
              <a:noFill/>
              <a:prstDash val="solid"/>
              <a:miter/>
            </a:ln>
          </p:spPr>
          <p:txBody>
            <a:bodyPr rtlCol="0" anchor="ctr"/>
            <a:lstStyle/>
            <a:p>
              <a:endParaRPr lang="zh-CN" altLang="en-US"/>
            </a:p>
          </p:txBody>
        </p:sp>
        <p:sp>
          <p:nvSpPr>
            <p:cNvPr id="6777" name="任意多边形: 形状 6776">
              <a:extLst>
                <a:ext uri="{FF2B5EF4-FFF2-40B4-BE49-F238E27FC236}">
                  <a16:creationId xmlns:a16="http://schemas.microsoft.com/office/drawing/2014/main" id="{917F00B0-4151-B792-DBE2-A329B31164C2}"/>
                </a:ext>
              </a:extLst>
            </p:cNvPr>
            <p:cNvSpPr/>
            <p:nvPr/>
          </p:nvSpPr>
          <p:spPr>
            <a:xfrm>
              <a:off x="5479757" y="5379592"/>
              <a:ext cx="19345" cy="8182"/>
            </a:xfrm>
            <a:custGeom>
              <a:avLst/>
              <a:gdLst>
                <a:gd name="connsiteX0" fmla="*/ 19328 w 19345"/>
                <a:gd name="connsiteY0" fmla="*/ 0 h 8182"/>
                <a:gd name="connsiteX1" fmla="*/ 19345 w 19345"/>
                <a:gd name="connsiteY1" fmla="*/ 3366 h 8182"/>
                <a:gd name="connsiteX2" fmla="*/ 0 w 19345"/>
                <a:gd name="connsiteY2" fmla="*/ 6984 h 8182"/>
                <a:gd name="connsiteX3" fmla="*/ 19328 w 19345"/>
                <a:gd name="connsiteY3" fmla="*/ 0 h 8182"/>
              </a:gdLst>
              <a:ahLst/>
              <a:cxnLst>
                <a:cxn ang="0">
                  <a:pos x="connsiteX0" y="connsiteY0"/>
                </a:cxn>
                <a:cxn ang="0">
                  <a:pos x="connsiteX1" y="connsiteY1"/>
                </a:cxn>
                <a:cxn ang="0">
                  <a:pos x="connsiteX2" y="connsiteY2"/>
                </a:cxn>
                <a:cxn ang="0">
                  <a:pos x="connsiteX3" y="connsiteY3"/>
                </a:cxn>
              </a:cxnLst>
              <a:rect l="l" t="t" r="r" b="b"/>
              <a:pathLst>
                <a:path w="19345" h="8182">
                  <a:moveTo>
                    <a:pt x="19328" y="0"/>
                  </a:moveTo>
                  <a:cubicBezTo>
                    <a:pt x="19334" y="1120"/>
                    <a:pt x="19340" y="2246"/>
                    <a:pt x="19345" y="3366"/>
                  </a:cubicBezTo>
                  <a:cubicBezTo>
                    <a:pt x="13539" y="6041"/>
                    <a:pt x="8081" y="10270"/>
                    <a:pt x="0" y="6984"/>
                  </a:cubicBezTo>
                  <a:cubicBezTo>
                    <a:pt x="4544" y="-1463"/>
                    <a:pt x="12847" y="1515"/>
                    <a:pt x="19328" y="0"/>
                  </a:cubicBezTo>
                  <a:close/>
                </a:path>
              </a:pathLst>
            </a:custGeom>
            <a:grpFill/>
            <a:ln w="5715" cap="flat">
              <a:noFill/>
              <a:prstDash val="solid"/>
              <a:miter/>
            </a:ln>
          </p:spPr>
          <p:txBody>
            <a:bodyPr rtlCol="0" anchor="ctr"/>
            <a:lstStyle/>
            <a:p>
              <a:endParaRPr lang="zh-CN" altLang="en-US"/>
            </a:p>
          </p:txBody>
        </p:sp>
        <p:sp>
          <p:nvSpPr>
            <p:cNvPr id="6778" name="任意多边形: 形状 6777">
              <a:extLst>
                <a:ext uri="{FF2B5EF4-FFF2-40B4-BE49-F238E27FC236}">
                  <a16:creationId xmlns:a16="http://schemas.microsoft.com/office/drawing/2014/main" id="{23CB83E4-4DE0-FFB7-7AAB-7D07737FDB30}"/>
                </a:ext>
              </a:extLst>
            </p:cNvPr>
            <p:cNvSpPr/>
            <p:nvPr/>
          </p:nvSpPr>
          <p:spPr>
            <a:xfrm>
              <a:off x="5499096" y="5376317"/>
              <a:ext cx="3309" cy="3280"/>
            </a:xfrm>
            <a:custGeom>
              <a:avLst/>
              <a:gdLst>
                <a:gd name="connsiteX0" fmla="*/ 3309 w 3309"/>
                <a:gd name="connsiteY0" fmla="*/ 0 h 3280"/>
                <a:gd name="connsiteX1" fmla="*/ 0 w 3309"/>
                <a:gd name="connsiteY1" fmla="*/ 3281 h 3280"/>
                <a:gd name="connsiteX2" fmla="*/ 3309 w 3309"/>
                <a:gd name="connsiteY2" fmla="*/ 0 h 3280"/>
              </a:gdLst>
              <a:ahLst/>
              <a:cxnLst>
                <a:cxn ang="0">
                  <a:pos x="connsiteX0" y="connsiteY0"/>
                </a:cxn>
                <a:cxn ang="0">
                  <a:pos x="connsiteX1" y="connsiteY1"/>
                </a:cxn>
                <a:cxn ang="0">
                  <a:pos x="connsiteX2" y="connsiteY2"/>
                </a:cxn>
              </a:cxnLst>
              <a:rect l="l" t="t" r="r" b="b"/>
              <a:pathLst>
                <a:path w="3309" h="3280">
                  <a:moveTo>
                    <a:pt x="3309" y="0"/>
                  </a:moveTo>
                  <a:cubicBezTo>
                    <a:pt x="2206" y="1092"/>
                    <a:pt x="1103" y="2189"/>
                    <a:pt x="0" y="3281"/>
                  </a:cubicBezTo>
                  <a:cubicBezTo>
                    <a:pt x="1109" y="2189"/>
                    <a:pt x="2206" y="1092"/>
                    <a:pt x="3309" y="0"/>
                  </a:cubicBezTo>
                  <a:close/>
                </a:path>
              </a:pathLst>
            </a:custGeom>
            <a:grpFill/>
            <a:ln w="5715" cap="flat">
              <a:noFill/>
              <a:prstDash val="solid"/>
              <a:miter/>
            </a:ln>
          </p:spPr>
          <p:txBody>
            <a:bodyPr rtlCol="0" anchor="ctr"/>
            <a:lstStyle/>
            <a:p>
              <a:endParaRPr lang="zh-CN" altLang="en-US"/>
            </a:p>
          </p:txBody>
        </p:sp>
        <p:sp>
          <p:nvSpPr>
            <p:cNvPr id="6779" name="任意多边形: 形状 6778">
              <a:extLst>
                <a:ext uri="{FF2B5EF4-FFF2-40B4-BE49-F238E27FC236}">
                  <a16:creationId xmlns:a16="http://schemas.microsoft.com/office/drawing/2014/main" id="{F3D8E0E9-A119-4648-C5A6-07CE183F4F3F}"/>
                </a:ext>
              </a:extLst>
            </p:cNvPr>
            <p:cNvSpPr/>
            <p:nvPr/>
          </p:nvSpPr>
          <p:spPr>
            <a:xfrm>
              <a:off x="5466247" y="5230289"/>
              <a:ext cx="15879" cy="10079"/>
            </a:xfrm>
            <a:custGeom>
              <a:avLst/>
              <a:gdLst>
                <a:gd name="connsiteX0" fmla="*/ 0 w 15879"/>
                <a:gd name="connsiteY0" fmla="*/ 7891 h 10079"/>
                <a:gd name="connsiteX1" fmla="*/ 6584 w 15879"/>
                <a:gd name="connsiteY1" fmla="*/ 1313 h 10079"/>
                <a:gd name="connsiteX2" fmla="*/ 15739 w 15879"/>
                <a:gd name="connsiteY2" fmla="*/ 2884 h 10079"/>
                <a:gd name="connsiteX3" fmla="*/ 7732 w 15879"/>
                <a:gd name="connsiteY3" fmla="*/ 9868 h 10079"/>
                <a:gd name="connsiteX4" fmla="*/ 0 w 15879"/>
                <a:gd name="connsiteY4" fmla="*/ 7891 h 10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79" h="10079">
                  <a:moveTo>
                    <a:pt x="0" y="7891"/>
                  </a:moveTo>
                  <a:cubicBezTo>
                    <a:pt x="1263" y="4764"/>
                    <a:pt x="3457" y="2570"/>
                    <a:pt x="6584" y="1313"/>
                  </a:cubicBezTo>
                  <a:cubicBezTo>
                    <a:pt x="9613" y="2541"/>
                    <a:pt x="14602" y="-3277"/>
                    <a:pt x="15739" y="2884"/>
                  </a:cubicBezTo>
                  <a:cubicBezTo>
                    <a:pt x="16613" y="7628"/>
                    <a:pt x="13344" y="10971"/>
                    <a:pt x="7732" y="9868"/>
                  </a:cubicBezTo>
                  <a:cubicBezTo>
                    <a:pt x="5126" y="9359"/>
                    <a:pt x="2577" y="8559"/>
                    <a:pt x="0" y="7891"/>
                  </a:cubicBezTo>
                  <a:close/>
                </a:path>
              </a:pathLst>
            </a:custGeom>
            <a:grpFill/>
            <a:ln w="5715" cap="flat">
              <a:noFill/>
              <a:prstDash val="solid"/>
              <a:miter/>
            </a:ln>
          </p:spPr>
          <p:txBody>
            <a:bodyPr rtlCol="0" anchor="ctr"/>
            <a:lstStyle/>
            <a:p>
              <a:endParaRPr lang="zh-CN" altLang="en-US"/>
            </a:p>
          </p:txBody>
        </p:sp>
        <p:sp>
          <p:nvSpPr>
            <p:cNvPr id="6780" name="任意多边形: 形状 6779">
              <a:extLst>
                <a:ext uri="{FF2B5EF4-FFF2-40B4-BE49-F238E27FC236}">
                  <a16:creationId xmlns:a16="http://schemas.microsoft.com/office/drawing/2014/main" id="{11DB716E-C5B9-0517-C335-7F020E8B318C}"/>
                </a:ext>
              </a:extLst>
            </p:cNvPr>
            <p:cNvSpPr/>
            <p:nvPr/>
          </p:nvSpPr>
          <p:spPr>
            <a:xfrm>
              <a:off x="5462856" y="5238191"/>
              <a:ext cx="8164" cy="13138"/>
            </a:xfrm>
            <a:custGeom>
              <a:avLst/>
              <a:gdLst>
                <a:gd name="connsiteX0" fmla="*/ 93 w 8164"/>
                <a:gd name="connsiteY0" fmla="*/ 6 h 13138"/>
                <a:gd name="connsiteX1" fmla="*/ 3391 w 8164"/>
                <a:gd name="connsiteY1" fmla="*/ 0 h 13138"/>
                <a:gd name="connsiteX2" fmla="*/ 3431 w 8164"/>
                <a:gd name="connsiteY2" fmla="*/ 13139 h 13138"/>
                <a:gd name="connsiteX3" fmla="*/ 93 w 8164"/>
                <a:gd name="connsiteY3" fmla="*/ 6 h 13138"/>
              </a:gdLst>
              <a:ahLst/>
              <a:cxnLst>
                <a:cxn ang="0">
                  <a:pos x="connsiteX0" y="connsiteY0"/>
                </a:cxn>
                <a:cxn ang="0">
                  <a:pos x="connsiteX1" y="connsiteY1"/>
                </a:cxn>
                <a:cxn ang="0">
                  <a:pos x="connsiteX2" y="connsiteY2"/>
                </a:cxn>
                <a:cxn ang="0">
                  <a:pos x="connsiteX3" y="connsiteY3"/>
                </a:cxn>
              </a:cxnLst>
              <a:rect l="l" t="t" r="r" b="b"/>
              <a:pathLst>
                <a:path w="8164" h="13138">
                  <a:moveTo>
                    <a:pt x="93" y="6"/>
                  </a:moveTo>
                  <a:cubicBezTo>
                    <a:pt x="1190" y="6"/>
                    <a:pt x="2288" y="6"/>
                    <a:pt x="3391" y="0"/>
                  </a:cubicBezTo>
                  <a:cubicBezTo>
                    <a:pt x="4722" y="4378"/>
                    <a:pt x="13409" y="8727"/>
                    <a:pt x="3431" y="13139"/>
                  </a:cubicBezTo>
                  <a:cubicBezTo>
                    <a:pt x="1145" y="9058"/>
                    <a:pt x="-404" y="4789"/>
                    <a:pt x="93" y="6"/>
                  </a:cubicBezTo>
                  <a:close/>
                </a:path>
              </a:pathLst>
            </a:custGeom>
            <a:grpFill/>
            <a:ln w="5715" cap="flat">
              <a:noFill/>
              <a:prstDash val="solid"/>
              <a:miter/>
            </a:ln>
          </p:spPr>
          <p:txBody>
            <a:bodyPr rtlCol="0" anchor="ctr"/>
            <a:lstStyle/>
            <a:p>
              <a:endParaRPr lang="zh-CN" altLang="en-US"/>
            </a:p>
          </p:txBody>
        </p:sp>
        <p:sp>
          <p:nvSpPr>
            <p:cNvPr id="6781" name="任意多边形: 形状 6780">
              <a:extLst>
                <a:ext uri="{FF2B5EF4-FFF2-40B4-BE49-F238E27FC236}">
                  <a16:creationId xmlns:a16="http://schemas.microsoft.com/office/drawing/2014/main" id="{3D9DAD9B-A817-7150-2504-AA5FD119DA21}"/>
                </a:ext>
              </a:extLst>
            </p:cNvPr>
            <p:cNvSpPr/>
            <p:nvPr/>
          </p:nvSpPr>
          <p:spPr>
            <a:xfrm>
              <a:off x="5470222" y="5223520"/>
              <a:ext cx="5883" cy="4790"/>
            </a:xfrm>
            <a:custGeom>
              <a:avLst/>
              <a:gdLst>
                <a:gd name="connsiteX0" fmla="*/ 2597 w 5883"/>
                <a:gd name="connsiteY0" fmla="*/ 4790 h 4790"/>
                <a:gd name="connsiteX1" fmla="*/ 260 w 5883"/>
                <a:gd name="connsiteY1" fmla="*/ 1161 h 4790"/>
                <a:gd name="connsiteX2" fmla="*/ 5883 w 5883"/>
                <a:gd name="connsiteY2" fmla="*/ 1481 h 4790"/>
                <a:gd name="connsiteX3" fmla="*/ 2597 w 5883"/>
                <a:gd name="connsiteY3" fmla="*/ 4790 h 4790"/>
              </a:gdLst>
              <a:ahLst/>
              <a:cxnLst>
                <a:cxn ang="0">
                  <a:pos x="connsiteX0" y="connsiteY0"/>
                </a:cxn>
                <a:cxn ang="0">
                  <a:pos x="connsiteX1" y="connsiteY1"/>
                </a:cxn>
                <a:cxn ang="0">
                  <a:pos x="connsiteX2" y="connsiteY2"/>
                </a:cxn>
                <a:cxn ang="0">
                  <a:pos x="connsiteX3" y="connsiteY3"/>
                </a:cxn>
              </a:cxnLst>
              <a:rect l="l" t="t" r="r" b="b"/>
              <a:pathLst>
                <a:path w="5883" h="4790">
                  <a:moveTo>
                    <a:pt x="2597" y="4790"/>
                  </a:moveTo>
                  <a:cubicBezTo>
                    <a:pt x="1088" y="4013"/>
                    <a:pt x="-672" y="2693"/>
                    <a:pt x="260" y="1161"/>
                  </a:cubicBezTo>
                  <a:cubicBezTo>
                    <a:pt x="1917" y="-1559"/>
                    <a:pt x="3969" y="1333"/>
                    <a:pt x="5883" y="1481"/>
                  </a:cubicBezTo>
                  <a:cubicBezTo>
                    <a:pt x="4786" y="2584"/>
                    <a:pt x="3689" y="3687"/>
                    <a:pt x="2597" y="4790"/>
                  </a:cubicBezTo>
                  <a:close/>
                </a:path>
              </a:pathLst>
            </a:custGeom>
            <a:grpFill/>
            <a:ln w="5715" cap="flat">
              <a:noFill/>
              <a:prstDash val="solid"/>
              <a:miter/>
            </a:ln>
          </p:spPr>
          <p:txBody>
            <a:bodyPr rtlCol="0" anchor="ctr"/>
            <a:lstStyle/>
            <a:p>
              <a:endParaRPr lang="zh-CN" altLang="en-US"/>
            </a:p>
          </p:txBody>
        </p:sp>
        <p:sp>
          <p:nvSpPr>
            <p:cNvPr id="6782" name="任意多边形: 形状 6781">
              <a:extLst>
                <a:ext uri="{FF2B5EF4-FFF2-40B4-BE49-F238E27FC236}">
                  <a16:creationId xmlns:a16="http://schemas.microsoft.com/office/drawing/2014/main" id="{050A72B4-A985-C823-5265-CE26934DEE03}"/>
                </a:ext>
              </a:extLst>
            </p:cNvPr>
            <p:cNvSpPr/>
            <p:nvPr/>
          </p:nvSpPr>
          <p:spPr>
            <a:xfrm>
              <a:off x="5410320" y="5248061"/>
              <a:ext cx="19745" cy="19733"/>
            </a:xfrm>
            <a:custGeom>
              <a:avLst/>
              <a:gdLst>
                <a:gd name="connsiteX0" fmla="*/ 3303 w 19745"/>
                <a:gd name="connsiteY0" fmla="*/ 9853 h 19733"/>
                <a:gd name="connsiteX1" fmla="*/ 13156 w 19745"/>
                <a:gd name="connsiteY1" fmla="*/ 0 h 19733"/>
                <a:gd name="connsiteX2" fmla="*/ 19745 w 19745"/>
                <a:gd name="connsiteY2" fmla="*/ 6561 h 19733"/>
                <a:gd name="connsiteX3" fmla="*/ 3286 w 19745"/>
                <a:gd name="connsiteY3" fmla="*/ 19734 h 19733"/>
                <a:gd name="connsiteX4" fmla="*/ 11 w 19745"/>
                <a:gd name="connsiteY4" fmla="*/ 19716 h 19733"/>
                <a:gd name="connsiteX5" fmla="*/ 3303 w 19745"/>
                <a:gd name="connsiteY5" fmla="*/ 9853 h 1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45" h="19733">
                  <a:moveTo>
                    <a:pt x="3303" y="9853"/>
                  </a:moveTo>
                  <a:cubicBezTo>
                    <a:pt x="10544" y="10527"/>
                    <a:pt x="8852" y="2263"/>
                    <a:pt x="13156" y="0"/>
                  </a:cubicBezTo>
                  <a:cubicBezTo>
                    <a:pt x="13293" y="4258"/>
                    <a:pt x="15464" y="6469"/>
                    <a:pt x="19745" y="6561"/>
                  </a:cubicBezTo>
                  <a:cubicBezTo>
                    <a:pt x="14259" y="10950"/>
                    <a:pt x="8772" y="15345"/>
                    <a:pt x="3286" y="19734"/>
                  </a:cubicBezTo>
                  <a:cubicBezTo>
                    <a:pt x="2194" y="19722"/>
                    <a:pt x="1103" y="19716"/>
                    <a:pt x="11" y="19716"/>
                  </a:cubicBezTo>
                  <a:cubicBezTo>
                    <a:pt x="-172" y="16008"/>
                    <a:pt x="1920" y="13047"/>
                    <a:pt x="3303" y="9853"/>
                  </a:cubicBezTo>
                  <a:close/>
                </a:path>
              </a:pathLst>
            </a:custGeom>
            <a:grpFill/>
            <a:ln w="5715" cap="flat">
              <a:noFill/>
              <a:prstDash val="solid"/>
              <a:miter/>
            </a:ln>
          </p:spPr>
          <p:txBody>
            <a:bodyPr rtlCol="0" anchor="ctr"/>
            <a:lstStyle/>
            <a:p>
              <a:endParaRPr lang="zh-CN" altLang="en-US"/>
            </a:p>
          </p:txBody>
        </p:sp>
        <p:sp>
          <p:nvSpPr>
            <p:cNvPr id="6783" name="任意多边形: 形状 6782">
              <a:extLst>
                <a:ext uri="{FF2B5EF4-FFF2-40B4-BE49-F238E27FC236}">
                  <a16:creationId xmlns:a16="http://schemas.microsoft.com/office/drawing/2014/main" id="{44C58033-94C8-B8A1-DDCD-70F3B30F0B47}"/>
                </a:ext>
              </a:extLst>
            </p:cNvPr>
            <p:cNvSpPr/>
            <p:nvPr/>
          </p:nvSpPr>
          <p:spPr>
            <a:xfrm>
              <a:off x="5430065" y="5253273"/>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sp>
          <p:nvSpPr>
            <p:cNvPr id="6784" name="任意多边形: 形状 6783">
              <a:extLst>
                <a:ext uri="{FF2B5EF4-FFF2-40B4-BE49-F238E27FC236}">
                  <a16:creationId xmlns:a16="http://schemas.microsoft.com/office/drawing/2014/main" id="{5FB47631-730D-564C-CA1A-E7C389F6DDFD}"/>
                </a:ext>
              </a:extLst>
            </p:cNvPr>
            <p:cNvSpPr/>
            <p:nvPr/>
          </p:nvSpPr>
          <p:spPr>
            <a:xfrm>
              <a:off x="5390591" y="5277670"/>
              <a:ext cx="3314" cy="3291"/>
            </a:xfrm>
            <a:custGeom>
              <a:avLst/>
              <a:gdLst>
                <a:gd name="connsiteX0" fmla="*/ 0 w 3314"/>
                <a:gd name="connsiteY0" fmla="*/ 0 h 3291"/>
                <a:gd name="connsiteX1" fmla="*/ 3315 w 3314"/>
                <a:gd name="connsiteY1" fmla="*/ 0 h 3291"/>
                <a:gd name="connsiteX2" fmla="*/ 3315 w 3314"/>
                <a:gd name="connsiteY2" fmla="*/ 3258 h 3291"/>
                <a:gd name="connsiteX3" fmla="*/ 3286 w 3314"/>
                <a:gd name="connsiteY3" fmla="*/ 3292 h 3291"/>
                <a:gd name="connsiteX4" fmla="*/ 0 w 3314"/>
                <a:gd name="connsiteY4" fmla="*/ 0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3291">
                  <a:moveTo>
                    <a:pt x="0" y="0"/>
                  </a:moveTo>
                  <a:cubicBezTo>
                    <a:pt x="1103" y="0"/>
                    <a:pt x="2206" y="0"/>
                    <a:pt x="3315" y="0"/>
                  </a:cubicBezTo>
                  <a:cubicBezTo>
                    <a:pt x="3309" y="1086"/>
                    <a:pt x="3309" y="2172"/>
                    <a:pt x="3315" y="3258"/>
                  </a:cubicBezTo>
                  <a:lnTo>
                    <a:pt x="3286" y="3292"/>
                  </a:lnTo>
                  <a:cubicBezTo>
                    <a:pt x="2195" y="2189"/>
                    <a:pt x="1097" y="1092"/>
                    <a:pt x="0" y="0"/>
                  </a:cubicBezTo>
                  <a:close/>
                </a:path>
              </a:pathLst>
            </a:custGeom>
            <a:grpFill/>
            <a:ln w="5715" cap="flat">
              <a:noFill/>
              <a:prstDash val="solid"/>
              <a:miter/>
            </a:ln>
          </p:spPr>
          <p:txBody>
            <a:bodyPr rtlCol="0" anchor="ctr"/>
            <a:lstStyle/>
            <a:p>
              <a:endParaRPr lang="zh-CN" altLang="en-US"/>
            </a:p>
          </p:txBody>
        </p:sp>
        <p:sp>
          <p:nvSpPr>
            <p:cNvPr id="6785" name="任意多边形: 形状 6784">
              <a:extLst>
                <a:ext uri="{FF2B5EF4-FFF2-40B4-BE49-F238E27FC236}">
                  <a16:creationId xmlns:a16="http://schemas.microsoft.com/office/drawing/2014/main" id="{D19E2ACB-3542-1FC6-BAEB-E6C4662717FA}"/>
                </a:ext>
              </a:extLst>
            </p:cNvPr>
            <p:cNvSpPr/>
            <p:nvPr/>
          </p:nvSpPr>
          <p:spPr>
            <a:xfrm>
              <a:off x="5393878" y="5280923"/>
              <a:ext cx="1326" cy="1436"/>
            </a:xfrm>
            <a:custGeom>
              <a:avLst/>
              <a:gdLst>
                <a:gd name="connsiteX0" fmla="*/ 28 w 1326"/>
                <a:gd name="connsiteY0" fmla="*/ 0 h 1436"/>
                <a:gd name="connsiteX1" fmla="*/ 1326 w 1326"/>
                <a:gd name="connsiteY1" fmla="*/ 760 h 1436"/>
                <a:gd name="connsiteX2" fmla="*/ 0 w 1326"/>
                <a:gd name="connsiteY2" fmla="*/ 34 h 1436"/>
                <a:gd name="connsiteX3" fmla="*/ 28 w 1326"/>
                <a:gd name="connsiteY3" fmla="*/ 0 h 1436"/>
              </a:gdLst>
              <a:ahLst/>
              <a:cxnLst>
                <a:cxn ang="0">
                  <a:pos x="connsiteX0" y="connsiteY0"/>
                </a:cxn>
                <a:cxn ang="0">
                  <a:pos x="connsiteX1" y="connsiteY1"/>
                </a:cxn>
                <a:cxn ang="0">
                  <a:pos x="connsiteX2" y="connsiteY2"/>
                </a:cxn>
                <a:cxn ang="0">
                  <a:pos x="connsiteX3" y="connsiteY3"/>
                </a:cxn>
              </a:cxnLst>
              <a:rect l="l" t="t" r="r" b="b"/>
              <a:pathLst>
                <a:path w="1326" h="1436">
                  <a:moveTo>
                    <a:pt x="28" y="0"/>
                  </a:moveTo>
                  <a:cubicBezTo>
                    <a:pt x="480" y="257"/>
                    <a:pt x="1360" y="606"/>
                    <a:pt x="1326" y="760"/>
                  </a:cubicBezTo>
                  <a:cubicBezTo>
                    <a:pt x="1080" y="1869"/>
                    <a:pt x="560" y="1606"/>
                    <a:pt x="0" y="34"/>
                  </a:cubicBezTo>
                  <a:lnTo>
                    <a:pt x="28" y="0"/>
                  </a:lnTo>
                  <a:close/>
                </a:path>
              </a:pathLst>
            </a:custGeom>
            <a:grpFill/>
            <a:ln w="5715" cap="flat">
              <a:noFill/>
              <a:prstDash val="solid"/>
              <a:miter/>
            </a:ln>
          </p:spPr>
          <p:txBody>
            <a:bodyPr rtlCol="0" anchor="ctr"/>
            <a:lstStyle/>
            <a:p>
              <a:endParaRPr lang="zh-CN" altLang="en-US"/>
            </a:p>
          </p:txBody>
        </p:sp>
        <p:sp>
          <p:nvSpPr>
            <p:cNvPr id="6786" name="任意多边形: 形状 6785">
              <a:extLst>
                <a:ext uri="{FF2B5EF4-FFF2-40B4-BE49-F238E27FC236}">
                  <a16:creationId xmlns:a16="http://schemas.microsoft.com/office/drawing/2014/main" id="{5D8E065B-1645-E65E-59DF-6DF978E5619D}"/>
                </a:ext>
              </a:extLst>
            </p:cNvPr>
            <p:cNvSpPr/>
            <p:nvPr/>
          </p:nvSpPr>
          <p:spPr>
            <a:xfrm>
              <a:off x="5567225" y="5419864"/>
              <a:ext cx="4246" cy="2521"/>
            </a:xfrm>
            <a:custGeom>
              <a:avLst/>
              <a:gdLst>
                <a:gd name="connsiteX0" fmla="*/ 4240 w 4246"/>
                <a:gd name="connsiteY0" fmla="*/ 2522 h 2521"/>
                <a:gd name="connsiteX1" fmla="*/ 0 w 4246"/>
                <a:gd name="connsiteY1" fmla="*/ 1299 h 2521"/>
                <a:gd name="connsiteX2" fmla="*/ 4246 w 4246"/>
                <a:gd name="connsiteY2" fmla="*/ 2522 h 2521"/>
                <a:gd name="connsiteX3" fmla="*/ 4240 w 4246"/>
                <a:gd name="connsiteY3" fmla="*/ 2522 h 2521"/>
              </a:gdLst>
              <a:ahLst/>
              <a:cxnLst>
                <a:cxn ang="0">
                  <a:pos x="connsiteX0" y="connsiteY0"/>
                </a:cxn>
                <a:cxn ang="0">
                  <a:pos x="connsiteX1" y="connsiteY1"/>
                </a:cxn>
                <a:cxn ang="0">
                  <a:pos x="connsiteX2" y="connsiteY2"/>
                </a:cxn>
                <a:cxn ang="0">
                  <a:pos x="connsiteX3" y="connsiteY3"/>
                </a:cxn>
              </a:cxnLst>
              <a:rect l="l" t="t" r="r" b="b"/>
              <a:pathLst>
                <a:path w="4246" h="2521">
                  <a:moveTo>
                    <a:pt x="4240" y="2522"/>
                  </a:moveTo>
                  <a:cubicBezTo>
                    <a:pt x="2829" y="2116"/>
                    <a:pt x="1411" y="1705"/>
                    <a:pt x="0" y="1299"/>
                  </a:cubicBezTo>
                  <a:cubicBezTo>
                    <a:pt x="2394" y="-1690"/>
                    <a:pt x="3080" y="1242"/>
                    <a:pt x="4246" y="2522"/>
                  </a:cubicBezTo>
                  <a:lnTo>
                    <a:pt x="4240" y="2522"/>
                  </a:lnTo>
                  <a:close/>
                </a:path>
              </a:pathLst>
            </a:custGeom>
            <a:grpFill/>
            <a:ln w="5715" cap="flat">
              <a:noFill/>
              <a:prstDash val="solid"/>
              <a:miter/>
            </a:ln>
          </p:spPr>
          <p:txBody>
            <a:bodyPr rtlCol="0" anchor="ctr"/>
            <a:lstStyle/>
            <a:p>
              <a:endParaRPr lang="zh-CN" altLang="en-US"/>
            </a:p>
          </p:txBody>
        </p:sp>
        <p:sp>
          <p:nvSpPr>
            <p:cNvPr id="6787" name="任意多边形: 形状 6786">
              <a:extLst>
                <a:ext uri="{FF2B5EF4-FFF2-40B4-BE49-F238E27FC236}">
                  <a16:creationId xmlns:a16="http://schemas.microsoft.com/office/drawing/2014/main" id="{14C0440A-E70D-34C7-F721-EE9787B6BBB7}"/>
                </a:ext>
              </a:extLst>
            </p:cNvPr>
            <p:cNvSpPr/>
            <p:nvPr/>
          </p:nvSpPr>
          <p:spPr>
            <a:xfrm>
              <a:off x="5574763" y="5415825"/>
              <a:ext cx="3246" cy="3228"/>
            </a:xfrm>
            <a:custGeom>
              <a:avLst/>
              <a:gdLst>
                <a:gd name="connsiteX0" fmla="*/ 0 w 3246"/>
                <a:gd name="connsiteY0" fmla="*/ 0 h 3228"/>
                <a:gd name="connsiteX1" fmla="*/ 3246 w 3246"/>
                <a:gd name="connsiteY1" fmla="*/ 3229 h 3228"/>
                <a:gd name="connsiteX2" fmla="*/ 0 w 3246"/>
                <a:gd name="connsiteY2" fmla="*/ 0 h 3228"/>
              </a:gdLst>
              <a:ahLst/>
              <a:cxnLst>
                <a:cxn ang="0">
                  <a:pos x="connsiteX0" y="connsiteY0"/>
                </a:cxn>
                <a:cxn ang="0">
                  <a:pos x="connsiteX1" y="connsiteY1"/>
                </a:cxn>
                <a:cxn ang="0">
                  <a:pos x="connsiteX2" y="connsiteY2"/>
                </a:cxn>
              </a:cxnLst>
              <a:rect l="l" t="t" r="r" b="b"/>
              <a:pathLst>
                <a:path w="3246" h="3228">
                  <a:moveTo>
                    <a:pt x="0" y="0"/>
                  </a:moveTo>
                  <a:cubicBezTo>
                    <a:pt x="1080" y="1074"/>
                    <a:pt x="2166" y="2155"/>
                    <a:pt x="3246" y="3229"/>
                  </a:cubicBezTo>
                  <a:cubicBezTo>
                    <a:pt x="2166" y="2149"/>
                    <a:pt x="1080" y="1074"/>
                    <a:pt x="0" y="0"/>
                  </a:cubicBezTo>
                  <a:close/>
                </a:path>
              </a:pathLst>
            </a:custGeom>
            <a:grpFill/>
            <a:ln w="5715" cap="flat">
              <a:noFill/>
              <a:prstDash val="solid"/>
              <a:miter/>
            </a:ln>
          </p:spPr>
          <p:txBody>
            <a:bodyPr rtlCol="0" anchor="ctr"/>
            <a:lstStyle/>
            <a:p>
              <a:endParaRPr lang="zh-CN" altLang="en-US"/>
            </a:p>
          </p:txBody>
        </p:sp>
        <p:sp>
          <p:nvSpPr>
            <p:cNvPr id="6788" name="任意多边形: 形状 6787">
              <a:extLst>
                <a:ext uri="{FF2B5EF4-FFF2-40B4-BE49-F238E27FC236}">
                  <a16:creationId xmlns:a16="http://schemas.microsoft.com/office/drawing/2014/main" id="{27D30CF2-6E36-8757-C845-42BA75F2578A}"/>
                </a:ext>
              </a:extLst>
            </p:cNvPr>
            <p:cNvSpPr/>
            <p:nvPr/>
          </p:nvSpPr>
          <p:spPr>
            <a:xfrm>
              <a:off x="5576725" y="5415825"/>
              <a:ext cx="11182" cy="18981"/>
            </a:xfrm>
            <a:custGeom>
              <a:avLst/>
              <a:gdLst>
                <a:gd name="connsiteX0" fmla="*/ 1346 w 11182"/>
                <a:gd name="connsiteY0" fmla="*/ 6578 h 18981"/>
                <a:gd name="connsiteX1" fmla="*/ 11182 w 11182"/>
                <a:gd name="connsiteY1" fmla="*/ 0 h 18981"/>
                <a:gd name="connsiteX2" fmla="*/ 8085 w 11182"/>
                <a:gd name="connsiteY2" fmla="*/ 8978 h 18981"/>
                <a:gd name="connsiteX3" fmla="*/ 2884 w 11182"/>
                <a:gd name="connsiteY3" fmla="*/ 18854 h 18981"/>
                <a:gd name="connsiteX4" fmla="*/ 1346 w 11182"/>
                <a:gd name="connsiteY4" fmla="*/ 6578 h 189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2" h="18981">
                  <a:moveTo>
                    <a:pt x="1346" y="6578"/>
                  </a:moveTo>
                  <a:cubicBezTo>
                    <a:pt x="4627" y="4384"/>
                    <a:pt x="7902" y="2189"/>
                    <a:pt x="11182" y="0"/>
                  </a:cubicBezTo>
                  <a:cubicBezTo>
                    <a:pt x="10205" y="3035"/>
                    <a:pt x="9930" y="6618"/>
                    <a:pt x="8085" y="8978"/>
                  </a:cubicBezTo>
                  <a:cubicBezTo>
                    <a:pt x="5570" y="12190"/>
                    <a:pt x="8147" y="20077"/>
                    <a:pt x="2884" y="18854"/>
                  </a:cubicBezTo>
                  <a:cubicBezTo>
                    <a:pt x="-3883" y="17288"/>
                    <a:pt x="3701" y="10624"/>
                    <a:pt x="1346" y="6578"/>
                  </a:cubicBezTo>
                  <a:close/>
                </a:path>
              </a:pathLst>
            </a:custGeom>
            <a:grpFill/>
            <a:ln w="5715" cap="flat">
              <a:noFill/>
              <a:prstDash val="solid"/>
              <a:miter/>
            </a:ln>
          </p:spPr>
          <p:txBody>
            <a:bodyPr rtlCol="0" anchor="ctr"/>
            <a:lstStyle/>
            <a:p>
              <a:endParaRPr lang="zh-CN" altLang="en-US"/>
            </a:p>
          </p:txBody>
        </p:sp>
        <p:sp>
          <p:nvSpPr>
            <p:cNvPr id="6789" name="任意多边形: 形状 6788">
              <a:extLst>
                <a:ext uri="{FF2B5EF4-FFF2-40B4-BE49-F238E27FC236}">
                  <a16:creationId xmlns:a16="http://schemas.microsoft.com/office/drawing/2014/main" id="{9F086B32-EF40-69EF-65D9-4B25A9960FA6}"/>
                </a:ext>
              </a:extLst>
            </p:cNvPr>
            <p:cNvSpPr/>
            <p:nvPr/>
          </p:nvSpPr>
          <p:spPr>
            <a:xfrm>
              <a:off x="5588262" y="5426873"/>
              <a:ext cx="4256" cy="6148"/>
            </a:xfrm>
            <a:custGeom>
              <a:avLst/>
              <a:gdLst>
                <a:gd name="connsiteX0" fmla="*/ 1006 w 4256"/>
                <a:gd name="connsiteY0" fmla="*/ 6148 h 6148"/>
                <a:gd name="connsiteX1" fmla="*/ 0 w 4256"/>
                <a:gd name="connsiteY1" fmla="*/ 3211 h 6148"/>
                <a:gd name="connsiteX2" fmla="*/ 2898 w 4256"/>
                <a:gd name="connsiteY2" fmla="*/ 10 h 6148"/>
                <a:gd name="connsiteX3" fmla="*/ 3966 w 4256"/>
                <a:gd name="connsiteY3" fmla="*/ 2599 h 6148"/>
                <a:gd name="connsiteX4" fmla="*/ 1006 w 4256"/>
                <a:gd name="connsiteY4" fmla="*/ 6148 h 6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6" h="6148">
                  <a:moveTo>
                    <a:pt x="1006" y="6148"/>
                  </a:moveTo>
                  <a:cubicBezTo>
                    <a:pt x="652" y="5171"/>
                    <a:pt x="-11" y="4188"/>
                    <a:pt x="0" y="3211"/>
                  </a:cubicBezTo>
                  <a:cubicBezTo>
                    <a:pt x="29" y="1456"/>
                    <a:pt x="874" y="-144"/>
                    <a:pt x="2898" y="10"/>
                  </a:cubicBezTo>
                  <a:cubicBezTo>
                    <a:pt x="4235" y="113"/>
                    <a:pt x="4572" y="1325"/>
                    <a:pt x="3966" y="2599"/>
                  </a:cubicBezTo>
                  <a:cubicBezTo>
                    <a:pt x="3286" y="4034"/>
                    <a:pt x="3000" y="5805"/>
                    <a:pt x="1006" y="6148"/>
                  </a:cubicBezTo>
                  <a:close/>
                </a:path>
              </a:pathLst>
            </a:custGeom>
            <a:grpFill/>
            <a:ln w="5715" cap="flat">
              <a:noFill/>
              <a:prstDash val="solid"/>
              <a:miter/>
            </a:ln>
          </p:spPr>
          <p:txBody>
            <a:bodyPr rtlCol="0" anchor="ctr"/>
            <a:lstStyle/>
            <a:p>
              <a:endParaRPr lang="zh-CN" altLang="en-US"/>
            </a:p>
          </p:txBody>
        </p:sp>
        <p:sp>
          <p:nvSpPr>
            <p:cNvPr id="6790" name="任意多边形: 形状 6789">
              <a:extLst>
                <a:ext uri="{FF2B5EF4-FFF2-40B4-BE49-F238E27FC236}">
                  <a16:creationId xmlns:a16="http://schemas.microsoft.com/office/drawing/2014/main" id="{65447504-A6EA-B5A1-11F2-F6B51B924DED}"/>
                </a:ext>
              </a:extLst>
            </p:cNvPr>
            <p:cNvSpPr/>
            <p:nvPr/>
          </p:nvSpPr>
          <p:spPr>
            <a:xfrm>
              <a:off x="5587930" y="5412499"/>
              <a:ext cx="3291" cy="3292"/>
            </a:xfrm>
            <a:custGeom>
              <a:avLst/>
              <a:gdLst>
                <a:gd name="connsiteX0" fmla="*/ 0 w 3291"/>
                <a:gd name="connsiteY0" fmla="*/ 3292 h 3292"/>
                <a:gd name="connsiteX1" fmla="*/ 3292 w 3291"/>
                <a:gd name="connsiteY1" fmla="*/ 0 h 3292"/>
                <a:gd name="connsiteX2" fmla="*/ 0 w 3291"/>
                <a:gd name="connsiteY2" fmla="*/ 3292 h 3292"/>
              </a:gdLst>
              <a:ahLst/>
              <a:cxnLst>
                <a:cxn ang="0">
                  <a:pos x="connsiteX0" y="connsiteY0"/>
                </a:cxn>
                <a:cxn ang="0">
                  <a:pos x="connsiteX1" y="connsiteY1"/>
                </a:cxn>
                <a:cxn ang="0">
                  <a:pos x="connsiteX2" y="connsiteY2"/>
                </a:cxn>
              </a:cxnLst>
              <a:rect l="l" t="t" r="r" b="b"/>
              <a:pathLst>
                <a:path w="3291" h="3292">
                  <a:moveTo>
                    <a:pt x="0" y="3292"/>
                  </a:moveTo>
                  <a:cubicBezTo>
                    <a:pt x="1097" y="2195"/>
                    <a:pt x="2195" y="1097"/>
                    <a:pt x="3292" y="0"/>
                  </a:cubicBezTo>
                  <a:cubicBezTo>
                    <a:pt x="2195" y="1097"/>
                    <a:pt x="1097" y="2195"/>
                    <a:pt x="0" y="3292"/>
                  </a:cubicBezTo>
                  <a:close/>
                </a:path>
              </a:pathLst>
            </a:custGeom>
            <a:grpFill/>
            <a:ln w="5715" cap="flat">
              <a:noFill/>
              <a:prstDash val="solid"/>
              <a:miter/>
            </a:ln>
          </p:spPr>
          <p:txBody>
            <a:bodyPr rtlCol="0" anchor="ctr"/>
            <a:lstStyle/>
            <a:p>
              <a:endParaRPr lang="zh-CN" altLang="en-US"/>
            </a:p>
          </p:txBody>
        </p:sp>
        <p:sp>
          <p:nvSpPr>
            <p:cNvPr id="6791" name="任意多边形: 形状 6790">
              <a:extLst>
                <a:ext uri="{FF2B5EF4-FFF2-40B4-BE49-F238E27FC236}">
                  <a16:creationId xmlns:a16="http://schemas.microsoft.com/office/drawing/2014/main" id="{5305A370-53D7-21E8-DCA3-4823B9C85DB9}"/>
                </a:ext>
              </a:extLst>
            </p:cNvPr>
            <p:cNvSpPr/>
            <p:nvPr/>
          </p:nvSpPr>
          <p:spPr>
            <a:xfrm>
              <a:off x="4820742" y="4932262"/>
              <a:ext cx="7515" cy="6583"/>
            </a:xfrm>
            <a:custGeom>
              <a:avLst/>
              <a:gdLst>
                <a:gd name="connsiteX0" fmla="*/ 7516 w 7515"/>
                <a:gd name="connsiteY0" fmla="*/ 0 h 6583"/>
                <a:gd name="connsiteX1" fmla="*/ 7516 w 7515"/>
                <a:gd name="connsiteY1" fmla="*/ 3292 h 6583"/>
                <a:gd name="connsiteX2" fmla="*/ 4230 w 7515"/>
                <a:gd name="connsiteY2" fmla="*/ 6584 h 6583"/>
                <a:gd name="connsiteX3" fmla="*/ 81 w 7515"/>
                <a:gd name="connsiteY3" fmla="*/ 3863 h 6583"/>
                <a:gd name="connsiteX4" fmla="*/ 7516 w 7515"/>
                <a:gd name="connsiteY4" fmla="*/ 0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15" h="6583">
                  <a:moveTo>
                    <a:pt x="7516" y="0"/>
                  </a:moveTo>
                  <a:cubicBezTo>
                    <a:pt x="7516" y="1097"/>
                    <a:pt x="7516" y="2194"/>
                    <a:pt x="7516" y="3292"/>
                  </a:cubicBezTo>
                  <a:cubicBezTo>
                    <a:pt x="6419" y="4389"/>
                    <a:pt x="5321" y="5486"/>
                    <a:pt x="4230" y="6584"/>
                  </a:cubicBezTo>
                  <a:cubicBezTo>
                    <a:pt x="2361" y="6332"/>
                    <a:pt x="-519" y="6389"/>
                    <a:pt x="81" y="3863"/>
                  </a:cubicBezTo>
                  <a:cubicBezTo>
                    <a:pt x="904" y="371"/>
                    <a:pt x="4481" y="274"/>
                    <a:pt x="7516" y="0"/>
                  </a:cubicBezTo>
                  <a:close/>
                </a:path>
              </a:pathLst>
            </a:custGeom>
            <a:grpFill/>
            <a:ln w="5715" cap="flat">
              <a:noFill/>
              <a:prstDash val="solid"/>
              <a:miter/>
            </a:ln>
          </p:spPr>
          <p:txBody>
            <a:bodyPr rtlCol="0" anchor="ctr"/>
            <a:lstStyle/>
            <a:p>
              <a:endParaRPr lang="zh-CN" altLang="en-US"/>
            </a:p>
          </p:txBody>
        </p:sp>
        <p:sp>
          <p:nvSpPr>
            <p:cNvPr id="6792" name="任意多边形: 形状 6791">
              <a:extLst>
                <a:ext uri="{FF2B5EF4-FFF2-40B4-BE49-F238E27FC236}">
                  <a16:creationId xmlns:a16="http://schemas.microsoft.com/office/drawing/2014/main" id="{43AB1D82-06FA-FC9F-50CB-25999A4D37BE}"/>
                </a:ext>
              </a:extLst>
            </p:cNvPr>
            <p:cNvSpPr/>
            <p:nvPr/>
          </p:nvSpPr>
          <p:spPr>
            <a:xfrm>
              <a:off x="5060360" y="5086847"/>
              <a:ext cx="1401" cy="1298"/>
            </a:xfrm>
            <a:custGeom>
              <a:avLst/>
              <a:gdLst>
                <a:gd name="connsiteX0" fmla="*/ 1373 w 1401"/>
                <a:gd name="connsiteY0" fmla="*/ 0 h 1298"/>
                <a:gd name="connsiteX1" fmla="*/ 659 w 1401"/>
                <a:gd name="connsiteY1" fmla="*/ 1298 h 1298"/>
                <a:gd name="connsiteX2" fmla="*/ 1402 w 1401"/>
                <a:gd name="connsiteY2" fmla="*/ 29 h 1298"/>
                <a:gd name="connsiteX3" fmla="*/ 1373 w 1401"/>
                <a:gd name="connsiteY3" fmla="*/ 0 h 1298"/>
              </a:gdLst>
              <a:ahLst/>
              <a:cxnLst>
                <a:cxn ang="0">
                  <a:pos x="connsiteX0" y="connsiteY0"/>
                </a:cxn>
                <a:cxn ang="0">
                  <a:pos x="connsiteX1" y="connsiteY1"/>
                </a:cxn>
                <a:cxn ang="0">
                  <a:pos x="connsiteX2" y="connsiteY2"/>
                </a:cxn>
                <a:cxn ang="0">
                  <a:pos x="connsiteX3" y="connsiteY3"/>
                </a:cxn>
              </a:cxnLst>
              <a:rect l="l" t="t" r="r" b="b"/>
              <a:pathLst>
                <a:path w="1401" h="1298">
                  <a:moveTo>
                    <a:pt x="1373" y="0"/>
                  </a:moveTo>
                  <a:cubicBezTo>
                    <a:pt x="1127" y="457"/>
                    <a:pt x="796" y="1332"/>
                    <a:pt x="659" y="1298"/>
                  </a:cubicBezTo>
                  <a:cubicBezTo>
                    <a:pt x="-427" y="1063"/>
                    <a:pt x="-164" y="566"/>
                    <a:pt x="1402" y="29"/>
                  </a:cubicBezTo>
                  <a:lnTo>
                    <a:pt x="1373" y="0"/>
                  </a:lnTo>
                  <a:close/>
                </a:path>
              </a:pathLst>
            </a:custGeom>
            <a:grpFill/>
            <a:ln w="5715" cap="flat">
              <a:noFill/>
              <a:prstDash val="solid"/>
              <a:miter/>
            </a:ln>
          </p:spPr>
          <p:txBody>
            <a:bodyPr rtlCol="0" anchor="ctr"/>
            <a:lstStyle/>
            <a:p>
              <a:endParaRPr lang="zh-CN" altLang="en-US"/>
            </a:p>
          </p:txBody>
        </p:sp>
        <p:sp>
          <p:nvSpPr>
            <p:cNvPr id="6793" name="任意多边形: 形状 6792">
              <a:extLst>
                <a:ext uri="{FF2B5EF4-FFF2-40B4-BE49-F238E27FC236}">
                  <a16:creationId xmlns:a16="http://schemas.microsoft.com/office/drawing/2014/main" id="{78DC4F78-686A-0BCE-E9CD-E46CD591374E}"/>
                </a:ext>
              </a:extLst>
            </p:cNvPr>
            <p:cNvSpPr/>
            <p:nvPr/>
          </p:nvSpPr>
          <p:spPr>
            <a:xfrm>
              <a:off x="5479510" y="5094672"/>
              <a:ext cx="6487" cy="8593"/>
            </a:xfrm>
            <a:custGeom>
              <a:avLst/>
              <a:gdLst>
                <a:gd name="connsiteX0" fmla="*/ 6488 w 6487"/>
                <a:gd name="connsiteY0" fmla="*/ 5353 h 8593"/>
                <a:gd name="connsiteX1" fmla="*/ 6425 w 6487"/>
                <a:gd name="connsiteY1" fmla="*/ 8594 h 8593"/>
                <a:gd name="connsiteX2" fmla="*/ 2127 w 6487"/>
                <a:gd name="connsiteY2" fmla="*/ 7308 h 8593"/>
                <a:gd name="connsiteX3" fmla="*/ 2648 w 6487"/>
                <a:gd name="connsiteY3" fmla="*/ 118 h 8593"/>
                <a:gd name="connsiteX4" fmla="*/ 6488 w 6487"/>
                <a:gd name="connsiteY4" fmla="*/ 5353 h 8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87" h="8593">
                  <a:moveTo>
                    <a:pt x="6488" y="5353"/>
                  </a:moveTo>
                  <a:cubicBezTo>
                    <a:pt x="6465" y="6433"/>
                    <a:pt x="6448" y="7514"/>
                    <a:pt x="6425" y="8594"/>
                  </a:cubicBezTo>
                  <a:cubicBezTo>
                    <a:pt x="4968" y="8194"/>
                    <a:pt x="3116" y="8217"/>
                    <a:pt x="2127" y="7308"/>
                  </a:cubicBezTo>
                  <a:cubicBezTo>
                    <a:pt x="-530" y="4862"/>
                    <a:pt x="-1062" y="1319"/>
                    <a:pt x="2648" y="118"/>
                  </a:cubicBezTo>
                  <a:cubicBezTo>
                    <a:pt x="5728" y="-876"/>
                    <a:pt x="3533" y="4702"/>
                    <a:pt x="6488" y="5353"/>
                  </a:cubicBezTo>
                  <a:close/>
                </a:path>
              </a:pathLst>
            </a:custGeom>
            <a:grpFill/>
            <a:ln w="5715" cap="flat">
              <a:noFill/>
              <a:prstDash val="solid"/>
              <a:miter/>
            </a:ln>
          </p:spPr>
          <p:txBody>
            <a:bodyPr rtlCol="0" anchor="ctr"/>
            <a:lstStyle/>
            <a:p>
              <a:endParaRPr lang="zh-CN" altLang="en-US"/>
            </a:p>
          </p:txBody>
        </p:sp>
        <p:sp>
          <p:nvSpPr>
            <p:cNvPr id="6794" name="任意多边形: 形状 6793">
              <a:extLst>
                <a:ext uri="{FF2B5EF4-FFF2-40B4-BE49-F238E27FC236}">
                  <a16:creationId xmlns:a16="http://schemas.microsoft.com/office/drawing/2014/main" id="{DC820F55-BDDB-499A-6DE4-C78303713BCC}"/>
                </a:ext>
              </a:extLst>
            </p:cNvPr>
            <p:cNvSpPr/>
            <p:nvPr/>
          </p:nvSpPr>
          <p:spPr>
            <a:xfrm>
              <a:off x="5484956" y="5079272"/>
              <a:ext cx="4310" cy="4306"/>
            </a:xfrm>
            <a:custGeom>
              <a:avLst/>
              <a:gdLst>
                <a:gd name="connsiteX0" fmla="*/ 4311 w 4310"/>
                <a:gd name="connsiteY0" fmla="*/ 4289 h 4306"/>
                <a:gd name="connsiteX1" fmla="*/ 81 w 4310"/>
                <a:gd name="connsiteY1" fmla="*/ 1197 h 4306"/>
                <a:gd name="connsiteX2" fmla="*/ 1190 w 4310"/>
                <a:gd name="connsiteY2" fmla="*/ 83 h 4306"/>
                <a:gd name="connsiteX3" fmla="*/ 4293 w 4310"/>
                <a:gd name="connsiteY3" fmla="*/ 4306 h 4306"/>
                <a:gd name="connsiteX4" fmla="*/ 4311 w 4310"/>
                <a:gd name="connsiteY4" fmla="*/ 4289 h 43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 h="4306">
                  <a:moveTo>
                    <a:pt x="4311" y="4289"/>
                  </a:moveTo>
                  <a:cubicBezTo>
                    <a:pt x="2499" y="3792"/>
                    <a:pt x="-536" y="4929"/>
                    <a:pt x="81" y="1197"/>
                  </a:cubicBezTo>
                  <a:cubicBezTo>
                    <a:pt x="150" y="763"/>
                    <a:pt x="756" y="157"/>
                    <a:pt x="1190" y="83"/>
                  </a:cubicBezTo>
                  <a:cubicBezTo>
                    <a:pt x="4922" y="-540"/>
                    <a:pt x="3779" y="2500"/>
                    <a:pt x="4293" y="4306"/>
                  </a:cubicBezTo>
                  <a:lnTo>
                    <a:pt x="4311" y="4289"/>
                  </a:lnTo>
                  <a:close/>
                </a:path>
              </a:pathLst>
            </a:custGeom>
            <a:grpFill/>
            <a:ln w="5715" cap="flat">
              <a:noFill/>
              <a:prstDash val="solid"/>
              <a:miter/>
            </a:ln>
          </p:spPr>
          <p:txBody>
            <a:bodyPr rtlCol="0" anchor="ctr"/>
            <a:lstStyle/>
            <a:p>
              <a:endParaRPr lang="zh-CN" altLang="en-US"/>
            </a:p>
          </p:txBody>
        </p:sp>
        <p:sp>
          <p:nvSpPr>
            <p:cNvPr id="6795" name="任意多边形: 形状 6794">
              <a:extLst>
                <a:ext uri="{FF2B5EF4-FFF2-40B4-BE49-F238E27FC236}">
                  <a16:creationId xmlns:a16="http://schemas.microsoft.com/office/drawing/2014/main" id="{EC6809BF-D9C0-4B82-AAF8-3D5779F2900E}"/>
                </a:ext>
              </a:extLst>
            </p:cNvPr>
            <p:cNvSpPr/>
            <p:nvPr/>
          </p:nvSpPr>
          <p:spPr>
            <a:xfrm>
              <a:off x="5489249" y="5083561"/>
              <a:ext cx="3303" cy="6612"/>
            </a:xfrm>
            <a:custGeom>
              <a:avLst/>
              <a:gdLst>
                <a:gd name="connsiteX0" fmla="*/ 3303 w 3303"/>
                <a:gd name="connsiteY0" fmla="*/ 6578 h 6612"/>
                <a:gd name="connsiteX1" fmla="*/ 17 w 3303"/>
                <a:gd name="connsiteY1" fmla="*/ 0 h 6612"/>
                <a:gd name="connsiteX2" fmla="*/ 0 w 3303"/>
                <a:gd name="connsiteY2" fmla="*/ 23 h 6612"/>
                <a:gd name="connsiteX3" fmla="*/ 3292 w 3303"/>
                <a:gd name="connsiteY3" fmla="*/ 6612 h 6612"/>
                <a:gd name="connsiteX4" fmla="*/ 3303 w 3303"/>
                <a:gd name="connsiteY4" fmla="*/ 6578 h 6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6612">
                  <a:moveTo>
                    <a:pt x="3303" y="6578"/>
                  </a:moveTo>
                  <a:cubicBezTo>
                    <a:pt x="617" y="5183"/>
                    <a:pt x="80" y="2709"/>
                    <a:pt x="17" y="0"/>
                  </a:cubicBezTo>
                  <a:cubicBezTo>
                    <a:pt x="17" y="0"/>
                    <a:pt x="0" y="23"/>
                    <a:pt x="0" y="23"/>
                  </a:cubicBezTo>
                  <a:cubicBezTo>
                    <a:pt x="2640" y="1451"/>
                    <a:pt x="3223" y="3903"/>
                    <a:pt x="3292" y="6612"/>
                  </a:cubicBezTo>
                  <a:lnTo>
                    <a:pt x="3303" y="6578"/>
                  </a:lnTo>
                  <a:close/>
                </a:path>
              </a:pathLst>
            </a:custGeom>
            <a:grpFill/>
            <a:ln w="5715" cap="flat">
              <a:noFill/>
              <a:prstDash val="solid"/>
              <a:miter/>
            </a:ln>
          </p:spPr>
          <p:txBody>
            <a:bodyPr rtlCol="0" anchor="ctr"/>
            <a:lstStyle/>
            <a:p>
              <a:endParaRPr lang="zh-CN" altLang="en-US"/>
            </a:p>
          </p:txBody>
        </p:sp>
        <p:sp>
          <p:nvSpPr>
            <p:cNvPr id="6796" name="任意多边形: 形状 6795">
              <a:extLst>
                <a:ext uri="{FF2B5EF4-FFF2-40B4-BE49-F238E27FC236}">
                  <a16:creationId xmlns:a16="http://schemas.microsoft.com/office/drawing/2014/main" id="{819B1249-F6ED-1390-CC22-6FE05EB11712}"/>
                </a:ext>
              </a:extLst>
            </p:cNvPr>
            <p:cNvSpPr/>
            <p:nvPr/>
          </p:nvSpPr>
          <p:spPr>
            <a:xfrm>
              <a:off x="5492536" y="5090139"/>
              <a:ext cx="3314" cy="6595"/>
            </a:xfrm>
            <a:custGeom>
              <a:avLst/>
              <a:gdLst>
                <a:gd name="connsiteX0" fmla="*/ 3315 w 3314"/>
                <a:gd name="connsiteY0" fmla="*/ 17 h 6595"/>
                <a:gd name="connsiteX1" fmla="*/ 11 w 3314"/>
                <a:gd name="connsiteY1" fmla="*/ 6595 h 6595"/>
                <a:gd name="connsiteX2" fmla="*/ 17 w 3314"/>
                <a:gd name="connsiteY2" fmla="*/ 0 h 6595"/>
                <a:gd name="connsiteX3" fmla="*/ 0 w 3314"/>
                <a:gd name="connsiteY3" fmla="*/ 34 h 6595"/>
                <a:gd name="connsiteX4" fmla="*/ 3315 w 3314"/>
                <a:gd name="connsiteY4" fmla="*/ 17 h 6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 h="6595">
                  <a:moveTo>
                    <a:pt x="3315" y="17"/>
                  </a:moveTo>
                  <a:cubicBezTo>
                    <a:pt x="3240" y="2726"/>
                    <a:pt x="2663" y="5183"/>
                    <a:pt x="11" y="6595"/>
                  </a:cubicBezTo>
                  <a:cubicBezTo>
                    <a:pt x="11" y="4395"/>
                    <a:pt x="17" y="2200"/>
                    <a:pt x="17" y="0"/>
                  </a:cubicBezTo>
                  <a:cubicBezTo>
                    <a:pt x="17" y="0"/>
                    <a:pt x="0" y="34"/>
                    <a:pt x="0" y="34"/>
                  </a:cubicBezTo>
                  <a:cubicBezTo>
                    <a:pt x="1109" y="29"/>
                    <a:pt x="2212" y="23"/>
                    <a:pt x="3315" y="17"/>
                  </a:cubicBezTo>
                  <a:close/>
                </a:path>
              </a:pathLst>
            </a:custGeom>
            <a:grpFill/>
            <a:ln w="5715" cap="flat">
              <a:noFill/>
              <a:prstDash val="solid"/>
              <a:miter/>
            </a:ln>
          </p:spPr>
          <p:txBody>
            <a:bodyPr rtlCol="0" anchor="ctr"/>
            <a:lstStyle/>
            <a:p>
              <a:endParaRPr lang="zh-CN" altLang="en-US"/>
            </a:p>
          </p:txBody>
        </p:sp>
        <p:sp>
          <p:nvSpPr>
            <p:cNvPr id="6797" name="任意多边形: 形状 6796">
              <a:extLst>
                <a:ext uri="{FF2B5EF4-FFF2-40B4-BE49-F238E27FC236}">
                  <a16:creationId xmlns:a16="http://schemas.microsoft.com/office/drawing/2014/main" id="{F5627291-6D0F-DE9E-7A1E-001D24268011}"/>
                </a:ext>
              </a:extLst>
            </p:cNvPr>
            <p:cNvSpPr/>
            <p:nvPr/>
          </p:nvSpPr>
          <p:spPr>
            <a:xfrm>
              <a:off x="5468240" y="5101922"/>
              <a:ext cx="1292" cy="1406"/>
            </a:xfrm>
            <a:custGeom>
              <a:avLst/>
              <a:gdLst>
                <a:gd name="connsiteX0" fmla="*/ 1292 w 1292"/>
                <a:gd name="connsiteY0" fmla="*/ 1390 h 1406"/>
                <a:gd name="connsiteX1" fmla="*/ 1 w 1292"/>
                <a:gd name="connsiteY1" fmla="*/ 658 h 1406"/>
                <a:gd name="connsiteX2" fmla="*/ 1281 w 1292"/>
                <a:gd name="connsiteY2" fmla="*/ 1407 h 1406"/>
                <a:gd name="connsiteX3" fmla="*/ 1292 w 1292"/>
                <a:gd name="connsiteY3" fmla="*/ 1390 h 1406"/>
              </a:gdLst>
              <a:ahLst/>
              <a:cxnLst>
                <a:cxn ang="0">
                  <a:pos x="connsiteX0" y="connsiteY0"/>
                </a:cxn>
                <a:cxn ang="0">
                  <a:pos x="connsiteX1" y="connsiteY1"/>
                </a:cxn>
                <a:cxn ang="0">
                  <a:pos x="connsiteX2" y="connsiteY2"/>
                </a:cxn>
                <a:cxn ang="0">
                  <a:pos x="connsiteX3" y="connsiteY3"/>
                </a:cxn>
              </a:cxnLst>
              <a:rect l="l" t="t" r="r" b="b"/>
              <a:pathLst>
                <a:path w="1292" h="1406">
                  <a:moveTo>
                    <a:pt x="1292" y="1390"/>
                  </a:moveTo>
                  <a:cubicBezTo>
                    <a:pt x="841" y="1138"/>
                    <a:pt x="-33" y="795"/>
                    <a:pt x="1" y="658"/>
                  </a:cubicBezTo>
                  <a:cubicBezTo>
                    <a:pt x="241" y="-427"/>
                    <a:pt x="744" y="-165"/>
                    <a:pt x="1281" y="1407"/>
                  </a:cubicBezTo>
                  <a:lnTo>
                    <a:pt x="1292" y="1390"/>
                  </a:lnTo>
                  <a:close/>
                </a:path>
              </a:pathLst>
            </a:custGeom>
            <a:grpFill/>
            <a:ln w="5715" cap="flat">
              <a:noFill/>
              <a:prstDash val="solid"/>
              <a:miter/>
            </a:ln>
          </p:spPr>
          <p:txBody>
            <a:bodyPr rtlCol="0" anchor="ctr"/>
            <a:lstStyle/>
            <a:p>
              <a:endParaRPr lang="zh-CN" altLang="en-US"/>
            </a:p>
          </p:txBody>
        </p:sp>
        <p:sp>
          <p:nvSpPr>
            <p:cNvPr id="6798" name="任意多边形: 形状 6797">
              <a:extLst>
                <a:ext uri="{FF2B5EF4-FFF2-40B4-BE49-F238E27FC236}">
                  <a16:creationId xmlns:a16="http://schemas.microsoft.com/office/drawing/2014/main" id="{3A320175-8653-399C-EFF4-EFF5871D4120}"/>
                </a:ext>
              </a:extLst>
            </p:cNvPr>
            <p:cNvSpPr/>
            <p:nvPr/>
          </p:nvSpPr>
          <p:spPr>
            <a:xfrm>
              <a:off x="5495827" y="5088744"/>
              <a:ext cx="3280" cy="1423"/>
            </a:xfrm>
            <a:custGeom>
              <a:avLst/>
              <a:gdLst>
                <a:gd name="connsiteX0" fmla="*/ 3280 w 3280"/>
                <a:gd name="connsiteY0" fmla="*/ 1406 h 1423"/>
                <a:gd name="connsiteX1" fmla="*/ 0 w 3280"/>
                <a:gd name="connsiteY1" fmla="*/ 1423 h 1423"/>
                <a:gd name="connsiteX2" fmla="*/ 3280 w 3280"/>
                <a:gd name="connsiteY2" fmla="*/ 1406 h 1423"/>
              </a:gdLst>
              <a:ahLst/>
              <a:cxnLst>
                <a:cxn ang="0">
                  <a:pos x="connsiteX0" y="connsiteY0"/>
                </a:cxn>
                <a:cxn ang="0">
                  <a:pos x="connsiteX1" y="connsiteY1"/>
                </a:cxn>
                <a:cxn ang="0">
                  <a:pos x="connsiteX2" y="connsiteY2"/>
                </a:cxn>
              </a:cxnLst>
              <a:rect l="l" t="t" r="r" b="b"/>
              <a:pathLst>
                <a:path w="3280" h="1423">
                  <a:moveTo>
                    <a:pt x="3280" y="1406"/>
                  </a:moveTo>
                  <a:cubicBezTo>
                    <a:pt x="2189" y="1406"/>
                    <a:pt x="1092" y="1412"/>
                    <a:pt x="0" y="1423"/>
                  </a:cubicBezTo>
                  <a:cubicBezTo>
                    <a:pt x="1086" y="-440"/>
                    <a:pt x="2177" y="-503"/>
                    <a:pt x="3280" y="1406"/>
                  </a:cubicBezTo>
                  <a:close/>
                </a:path>
              </a:pathLst>
            </a:custGeom>
            <a:grpFill/>
            <a:ln w="5715" cap="flat">
              <a:noFill/>
              <a:prstDash val="solid"/>
              <a:miter/>
            </a:ln>
          </p:spPr>
          <p:txBody>
            <a:bodyPr rtlCol="0" anchor="ctr"/>
            <a:lstStyle/>
            <a:p>
              <a:endParaRPr lang="zh-CN" altLang="en-US"/>
            </a:p>
          </p:txBody>
        </p:sp>
        <p:sp>
          <p:nvSpPr>
            <p:cNvPr id="6799" name="任意多边形: 形状 6798">
              <a:extLst>
                <a:ext uri="{FF2B5EF4-FFF2-40B4-BE49-F238E27FC236}">
                  <a16:creationId xmlns:a16="http://schemas.microsoft.com/office/drawing/2014/main" id="{80A2A176-3332-F538-FAA5-1098A92FD91C}"/>
                </a:ext>
              </a:extLst>
            </p:cNvPr>
            <p:cNvSpPr/>
            <p:nvPr/>
          </p:nvSpPr>
          <p:spPr>
            <a:xfrm>
              <a:off x="5471408" y="5021078"/>
              <a:ext cx="1416" cy="1298"/>
            </a:xfrm>
            <a:custGeom>
              <a:avLst/>
              <a:gdLst>
                <a:gd name="connsiteX0" fmla="*/ 1417 w 1416"/>
                <a:gd name="connsiteY0" fmla="*/ 0 h 1298"/>
                <a:gd name="connsiteX1" fmla="*/ 674 w 1416"/>
                <a:gd name="connsiteY1" fmla="*/ 1298 h 1298"/>
                <a:gd name="connsiteX2" fmla="*/ 1400 w 1416"/>
                <a:gd name="connsiteY2" fmla="*/ 0 h 1298"/>
                <a:gd name="connsiteX3" fmla="*/ 1417 w 1416"/>
                <a:gd name="connsiteY3" fmla="*/ 0 h 1298"/>
              </a:gdLst>
              <a:ahLst/>
              <a:cxnLst>
                <a:cxn ang="0">
                  <a:pos x="connsiteX0" y="connsiteY0"/>
                </a:cxn>
                <a:cxn ang="0">
                  <a:pos x="connsiteX1" y="connsiteY1"/>
                </a:cxn>
                <a:cxn ang="0">
                  <a:pos x="connsiteX2" y="connsiteY2"/>
                </a:cxn>
                <a:cxn ang="0">
                  <a:pos x="connsiteX3" y="connsiteY3"/>
                </a:cxn>
              </a:cxnLst>
              <a:rect l="l" t="t" r="r" b="b"/>
              <a:pathLst>
                <a:path w="1416" h="1298">
                  <a:moveTo>
                    <a:pt x="1417" y="0"/>
                  </a:moveTo>
                  <a:cubicBezTo>
                    <a:pt x="1165" y="457"/>
                    <a:pt x="828" y="1332"/>
                    <a:pt x="674" y="1298"/>
                  </a:cubicBezTo>
                  <a:cubicBezTo>
                    <a:pt x="-429" y="1063"/>
                    <a:pt x="-172" y="555"/>
                    <a:pt x="1400" y="0"/>
                  </a:cubicBezTo>
                  <a:lnTo>
                    <a:pt x="1417" y="0"/>
                  </a:lnTo>
                  <a:close/>
                </a:path>
              </a:pathLst>
            </a:custGeom>
            <a:grpFill/>
            <a:ln w="5715" cap="flat">
              <a:noFill/>
              <a:prstDash val="solid"/>
              <a:miter/>
            </a:ln>
          </p:spPr>
          <p:txBody>
            <a:bodyPr rtlCol="0" anchor="ctr"/>
            <a:lstStyle/>
            <a:p>
              <a:endParaRPr lang="zh-CN" altLang="en-US"/>
            </a:p>
          </p:txBody>
        </p:sp>
      </p:grpSp>
    </p:spTree>
    <p:extLst>
      <p:ext uri="{BB962C8B-B14F-4D97-AF65-F5344CB8AC3E}">
        <p14:creationId xmlns:p14="http://schemas.microsoft.com/office/powerpoint/2010/main" val="4272680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grpSp>
        <p:nvGrpSpPr>
          <p:cNvPr id="940" name="组合 939">
            <a:extLst>
              <a:ext uri="{FF2B5EF4-FFF2-40B4-BE49-F238E27FC236}">
                <a16:creationId xmlns:a16="http://schemas.microsoft.com/office/drawing/2014/main" id="{DF60EFCD-5D9D-3FB7-F1BF-F20229CF52E6}"/>
              </a:ext>
            </a:extLst>
          </p:cNvPr>
          <p:cNvGrpSpPr/>
          <p:nvPr userDrawn="1"/>
        </p:nvGrpSpPr>
        <p:grpSpPr>
          <a:xfrm rot="21266829">
            <a:off x="4279713" y="-46300"/>
            <a:ext cx="3077015" cy="2600708"/>
            <a:chOff x="7042204" y="1171691"/>
            <a:chExt cx="914861" cy="998930"/>
          </a:xfrm>
          <a:solidFill>
            <a:schemeClr val="accent4">
              <a:lumMod val="20000"/>
              <a:lumOff val="80000"/>
              <a:alpha val="30000"/>
            </a:schemeClr>
          </a:solidFill>
        </p:grpSpPr>
        <p:sp>
          <p:nvSpPr>
            <p:cNvPr id="941" name="任意多边形: 形状 940">
              <a:extLst>
                <a:ext uri="{FF2B5EF4-FFF2-40B4-BE49-F238E27FC236}">
                  <a16:creationId xmlns:a16="http://schemas.microsoft.com/office/drawing/2014/main" id="{8709D5F7-EF38-81BF-397A-DEFF00536E85}"/>
                </a:ext>
              </a:extLst>
            </p:cNvPr>
            <p:cNvSpPr/>
            <p:nvPr/>
          </p:nvSpPr>
          <p:spPr>
            <a:xfrm>
              <a:off x="7344159" y="1733991"/>
              <a:ext cx="460588" cy="436630"/>
            </a:xfrm>
            <a:custGeom>
              <a:avLst/>
              <a:gdLst>
                <a:gd name="connsiteX0" fmla="*/ 239973 w 460573"/>
                <a:gd name="connsiteY0" fmla="*/ 172221 h 436598"/>
                <a:gd name="connsiteX1" fmla="*/ 256604 w 460573"/>
                <a:gd name="connsiteY1" fmla="*/ 191886 h 436598"/>
                <a:gd name="connsiteX2" fmla="*/ 286162 w 460573"/>
                <a:gd name="connsiteY2" fmla="*/ 231028 h 436598"/>
                <a:gd name="connsiteX3" fmla="*/ 292500 w 460573"/>
                <a:gd name="connsiteY3" fmla="*/ 243213 h 436598"/>
                <a:gd name="connsiteX4" fmla="*/ 282990 w 460573"/>
                <a:gd name="connsiteY4" fmla="*/ 243498 h 436598"/>
                <a:gd name="connsiteX5" fmla="*/ 280744 w 460573"/>
                <a:gd name="connsiteY5" fmla="*/ 245270 h 436598"/>
                <a:gd name="connsiteX6" fmla="*/ 268205 w 460573"/>
                <a:gd name="connsiteY6" fmla="*/ 248516 h 436598"/>
                <a:gd name="connsiteX7" fmla="*/ 254546 w 460573"/>
                <a:gd name="connsiteY7" fmla="*/ 231108 h 436598"/>
                <a:gd name="connsiteX8" fmla="*/ 251654 w 460573"/>
                <a:gd name="connsiteY8" fmla="*/ 222770 h 436598"/>
                <a:gd name="connsiteX9" fmla="*/ 238824 w 460573"/>
                <a:gd name="connsiteY9" fmla="*/ 197167 h 436598"/>
                <a:gd name="connsiteX10" fmla="*/ 259455 w 460573"/>
                <a:gd name="connsiteY10" fmla="*/ 254585 h 436598"/>
                <a:gd name="connsiteX11" fmla="*/ 271542 w 460573"/>
                <a:gd name="connsiteY11" fmla="*/ 262415 h 436598"/>
                <a:gd name="connsiteX12" fmla="*/ 296323 w 460573"/>
                <a:gd name="connsiteY12" fmla="*/ 276794 h 436598"/>
                <a:gd name="connsiteX13" fmla="*/ 298952 w 460573"/>
                <a:gd name="connsiteY13" fmla="*/ 250699 h 436598"/>
                <a:gd name="connsiteX14" fmla="*/ 312468 w 460573"/>
                <a:gd name="connsiteY14" fmla="*/ 251088 h 436598"/>
                <a:gd name="connsiteX15" fmla="*/ 328670 w 460573"/>
                <a:gd name="connsiteY15" fmla="*/ 267107 h 436598"/>
                <a:gd name="connsiteX16" fmla="*/ 358365 w 460573"/>
                <a:gd name="connsiteY16" fmla="*/ 297585 h 436598"/>
                <a:gd name="connsiteX17" fmla="*/ 412640 w 460573"/>
                <a:gd name="connsiteY17" fmla="*/ 354346 h 436598"/>
                <a:gd name="connsiteX18" fmla="*/ 437415 w 460573"/>
                <a:gd name="connsiteY18" fmla="*/ 380464 h 436598"/>
                <a:gd name="connsiteX19" fmla="*/ 460063 w 460573"/>
                <a:gd name="connsiteY19" fmla="*/ 426984 h 436598"/>
                <a:gd name="connsiteX20" fmla="*/ 457577 w 460573"/>
                <a:gd name="connsiteY20" fmla="*/ 435802 h 436598"/>
                <a:gd name="connsiteX21" fmla="*/ 448479 w 460573"/>
                <a:gd name="connsiteY21" fmla="*/ 433951 h 436598"/>
                <a:gd name="connsiteX22" fmla="*/ 388277 w 460573"/>
                <a:gd name="connsiteY22" fmla="*/ 394403 h 436598"/>
                <a:gd name="connsiteX23" fmla="*/ 241167 w 460573"/>
                <a:gd name="connsiteY23" fmla="*/ 282275 h 436598"/>
                <a:gd name="connsiteX24" fmla="*/ 124490 w 460573"/>
                <a:gd name="connsiteY24" fmla="*/ 187126 h 436598"/>
                <a:gd name="connsiteX25" fmla="*/ 54270 w 460573"/>
                <a:gd name="connsiteY25" fmla="*/ 123117 h 436598"/>
                <a:gd name="connsiteX26" fmla="*/ 13482 w 460573"/>
                <a:gd name="connsiteY26" fmla="*/ 87713 h 436598"/>
                <a:gd name="connsiteX27" fmla="*/ 0 w 460573"/>
                <a:gd name="connsiteY27" fmla="*/ 73477 h 436598"/>
                <a:gd name="connsiteX28" fmla="*/ 3595 w 460573"/>
                <a:gd name="connsiteY28" fmla="*/ 49388 h 436598"/>
                <a:gd name="connsiteX29" fmla="*/ 12064 w 460573"/>
                <a:gd name="connsiteY29" fmla="*/ 48937 h 436598"/>
                <a:gd name="connsiteX30" fmla="*/ 14779 w 460573"/>
                <a:gd name="connsiteY30" fmla="*/ 53274 h 436598"/>
                <a:gd name="connsiteX31" fmla="*/ 14705 w 460573"/>
                <a:gd name="connsiteY31" fmla="*/ 53880 h 436598"/>
                <a:gd name="connsiteX32" fmla="*/ 14996 w 460573"/>
                <a:gd name="connsiteY32" fmla="*/ 53172 h 436598"/>
                <a:gd name="connsiteX33" fmla="*/ 17951 w 460573"/>
                <a:gd name="connsiteY33" fmla="*/ 49154 h 436598"/>
                <a:gd name="connsiteX34" fmla="*/ 43640 w 460573"/>
                <a:gd name="connsiteY34" fmla="*/ 67419 h 436598"/>
                <a:gd name="connsiteX35" fmla="*/ 38433 w 460573"/>
                <a:gd name="connsiteY35" fmla="*/ 76100 h 436598"/>
                <a:gd name="connsiteX36" fmla="*/ 35702 w 460573"/>
                <a:gd name="connsiteY36" fmla="*/ 78620 h 436598"/>
                <a:gd name="connsiteX37" fmla="*/ 38416 w 460573"/>
                <a:gd name="connsiteY37" fmla="*/ 79186 h 436598"/>
                <a:gd name="connsiteX38" fmla="*/ 43440 w 460573"/>
                <a:gd name="connsiteY38" fmla="*/ 69625 h 436598"/>
                <a:gd name="connsiteX39" fmla="*/ 48686 w 460573"/>
                <a:gd name="connsiteY39" fmla="*/ 72883 h 436598"/>
                <a:gd name="connsiteX40" fmla="*/ 56516 w 460573"/>
                <a:gd name="connsiteY40" fmla="*/ 76157 h 436598"/>
                <a:gd name="connsiteX41" fmla="*/ 73335 w 460573"/>
                <a:gd name="connsiteY41" fmla="*/ 73477 h 436598"/>
                <a:gd name="connsiteX42" fmla="*/ 61631 w 460573"/>
                <a:gd name="connsiteY42" fmla="*/ 43250 h 436598"/>
                <a:gd name="connsiteX43" fmla="*/ 52429 w 460573"/>
                <a:gd name="connsiteY43" fmla="*/ 19950 h 436598"/>
                <a:gd name="connsiteX44" fmla="*/ 48892 w 460573"/>
                <a:gd name="connsiteY44" fmla="*/ 559 h 436598"/>
                <a:gd name="connsiteX45" fmla="*/ 53087 w 460573"/>
                <a:gd name="connsiteY45" fmla="*/ 897 h 436598"/>
                <a:gd name="connsiteX46" fmla="*/ 89023 w 460573"/>
                <a:gd name="connsiteY46" fmla="*/ 35975 h 436598"/>
                <a:gd name="connsiteX47" fmla="*/ 195379 w 460573"/>
                <a:gd name="connsiteY47" fmla="*/ 129541 h 436598"/>
                <a:gd name="connsiteX48" fmla="*/ 217062 w 460573"/>
                <a:gd name="connsiteY48" fmla="*/ 149332 h 436598"/>
                <a:gd name="connsiteX49" fmla="*/ 239973 w 460573"/>
                <a:gd name="connsiteY49" fmla="*/ 172221 h 436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60573" h="436598">
                  <a:moveTo>
                    <a:pt x="239973" y="172221"/>
                  </a:moveTo>
                  <a:cubicBezTo>
                    <a:pt x="245517" y="178776"/>
                    <a:pt x="251060" y="185331"/>
                    <a:pt x="256604" y="191886"/>
                  </a:cubicBezTo>
                  <a:cubicBezTo>
                    <a:pt x="260124" y="209723"/>
                    <a:pt x="271645" y="221427"/>
                    <a:pt x="286162" y="231028"/>
                  </a:cubicBezTo>
                  <a:cubicBezTo>
                    <a:pt x="290322" y="233783"/>
                    <a:pt x="294477" y="238018"/>
                    <a:pt x="292500" y="243213"/>
                  </a:cubicBezTo>
                  <a:cubicBezTo>
                    <a:pt x="290614" y="248173"/>
                    <a:pt x="286236" y="245699"/>
                    <a:pt x="282990" y="243498"/>
                  </a:cubicBezTo>
                  <a:cubicBezTo>
                    <a:pt x="279955" y="241441"/>
                    <a:pt x="281338" y="244310"/>
                    <a:pt x="280744" y="245270"/>
                  </a:cubicBezTo>
                  <a:cubicBezTo>
                    <a:pt x="277526" y="250453"/>
                    <a:pt x="271737" y="254900"/>
                    <a:pt x="268205" y="248516"/>
                  </a:cubicBezTo>
                  <a:cubicBezTo>
                    <a:pt x="264445" y="241715"/>
                    <a:pt x="244522" y="247704"/>
                    <a:pt x="254546" y="231108"/>
                  </a:cubicBezTo>
                  <a:cubicBezTo>
                    <a:pt x="256906" y="227205"/>
                    <a:pt x="253666" y="225205"/>
                    <a:pt x="251654" y="222770"/>
                  </a:cubicBezTo>
                  <a:cubicBezTo>
                    <a:pt x="245659" y="215495"/>
                    <a:pt x="242476" y="206831"/>
                    <a:pt x="238824" y="197167"/>
                  </a:cubicBezTo>
                  <a:cubicBezTo>
                    <a:pt x="239922" y="219101"/>
                    <a:pt x="249288" y="237023"/>
                    <a:pt x="259455" y="254585"/>
                  </a:cubicBezTo>
                  <a:cubicBezTo>
                    <a:pt x="262004" y="258992"/>
                    <a:pt x="267342" y="261986"/>
                    <a:pt x="271542" y="262415"/>
                  </a:cubicBezTo>
                  <a:cubicBezTo>
                    <a:pt x="281715" y="263449"/>
                    <a:pt x="288322" y="269622"/>
                    <a:pt x="296323" y="276794"/>
                  </a:cubicBezTo>
                  <a:cubicBezTo>
                    <a:pt x="297575" y="267273"/>
                    <a:pt x="290179" y="257791"/>
                    <a:pt x="298952" y="250699"/>
                  </a:cubicBezTo>
                  <a:cubicBezTo>
                    <a:pt x="303444" y="247070"/>
                    <a:pt x="308050" y="247825"/>
                    <a:pt x="312468" y="251088"/>
                  </a:cubicBezTo>
                  <a:cubicBezTo>
                    <a:pt x="319200" y="255083"/>
                    <a:pt x="324126" y="260889"/>
                    <a:pt x="328670" y="267107"/>
                  </a:cubicBezTo>
                  <a:cubicBezTo>
                    <a:pt x="337122" y="278680"/>
                    <a:pt x="347118" y="289110"/>
                    <a:pt x="358365" y="297585"/>
                  </a:cubicBezTo>
                  <a:cubicBezTo>
                    <a:pt x="379653" y="313610"/>
                    <a:pt x="394786" y="335258"/>
                    <a:pt x="412640" y="354346"/>
                  </a:cubicBezTo>
                  <a:cubicBezTo>
                    <a:pt x="420819" y="363090"/>
                    <a:pt x="428659" y="372314"/>
                    <a:pt x="437415" y="380464"/>
                  </a:cubicBezTo>
                  <a:cubicBezTo>
                    <a:pt x="451108" y="393214"/>
                    <a:pt x="455126" y="410251"/>
                    <a:pt x="460063" y="426984"/>
                  </a:cubicBezTo>
                  <a:cubicBezTo>
                    <a:pt x="460972" y="430053"/>
                    <a:pt x="460955" y="433808"/>
                    <a:pt x="457577" y="435802"/>
                  </a:cubicBezTo>
                  <a:cubicBezTo>
                    <a:pt x="454240" y="437774"/>
                    <a:pt x="451131" y="435671"/>
                    <a:pt x="448479" y="433951"/>
                  </a:cubicBezTo>
                  <a:cubicBezTo>
                    <a:pt x="428334" y="420880"/>
                    <a:pt x="407948" y="408147"/>
                    <a:pt x="388277" y="394403"/>
                  </a:cubicBezTo>
                  <a:cubicBezTo>
                    <a:pt x="337705" y="359061"/>
                    <a:pt x="289436" y="320628"/>
                    <a:pt x="241167" y="282275"/>
                  </a:cubicBezTo>
                  <a:cubicBezTo>
                    <a:pt x="201894" y="251065"/>
                    <a:pt x="161192" y="221633"/>
                    <a:pt x="124490" y="187126"/>
                  </a:cubicBezTo>
                  <a:cubicBezTo>
                    <a:pt x="101436" y="165449"/>
                    <a:pt x="76838" y="145429"/>
                    <a:pt x="54270" y="123117"/>
                  </a:cubicBezTo>
                  <a:cubicBezTo>
                    <a:pt x="41497" y="110487"/>
                    <a:pt x="27043" y="99566"/>
                    <a:pt x="13482" y="87713"/>
                  </a:cubicBezTo>
                  <a:cubicBezTo>
                    <a:pt x="8561" y="83410"/>
                    <a:pt x="3372" y="79283"/>
                    <a:pt x="0" y="73477"/>
                  </a:cubicBezTo>
                  <a:cubicBezTo>
                    <a:pt x="3532" y="65796"/>
                    <a:pt x="189" y="57092"/>
                    <a:pt x="3595" y="49388"/>
                  </a:cubicBezTo>
                  <a:cubicBezTo>
                    <a:pt x="6338" y="47645"/>
                    <a:pt x="9172" y="47600"/>
                    <a:pt x="12064" y="48937"/>
                  </a:cubicBezTo>
                  <a:cubicBezTo>
                    <a:pt x="13625" y="50040"/>
                    <a:pt x="14568" y="51543"/>
                    <a:pt x="14779" y="53274"/>
                  </a:cubicBezTo>
                  <a:cubicBezTo>
                    <a:pt x="14779" y="53069"/>
                    <a:pt x="14705" y="53880"/>
                    <a:pt x="14705" y="53880"/>
                  </a:cubicBezTo>
                  <a:cubicBezTo>
                    <a:pt x="14705" y="53880"/>
                    <a:pt x="14956" y="53389"/>
                    <a:pt x="14996" y="53172"/>
                  </a:cubicBezTo>
                  <a:cubicBezTo>
                    <a:pt x="15516" y="51348"/>
                    <a:pt x="16351" y="50000"/>
                    <a:pt x="17951" y="49154"/>
                  </a:cubicBezTo>
                  <a:cubicBezTo>
                    <a:pt x="28906" y="51926"/>
                    <a:pt x="39851" y="54663"/>
                    <a:pt x="43640" y="67419"/>
                  </a:cubicBezTo>
                  <a:cubicBezTo>
                    <a:pt x="43034" y="70985"/>
                    <a:pt x="39788" y="72968"/>
                    <a:pt x="38433" y="76100"/>
                  </a:cubicBezTo>
                  <a:cubicBezTo>
                    <a:pt x="37588" y="77049"/>
                    <a:pt x="36645" y="77895"/>
                    <a:pt x="35702" y="78620"/>
                  </a:cubicBezTo>
                  <a:cubicBezTo>
                    <a:pt x="35587" y="83650"/>
                    <a:pt x="37948" y="80061"/>
                    <a:pt x="38416" y="79186"/>
                  </a:cubicBezTo>
                  <a:cubicBezTo>
                    <a:pt x="40113" y="76020"/>
                    <a:pt x="40177" y="72003"/>
                    <a:pt x="43440" y="69625"/>
                  </a:cubicBezTo>
                  <a:cubicBezTo>
                    <a:pt x="45840" y="69665"/>
                    <a:pt x="47360" y="71025"/>
                    <a:pt x="48686" y="72883"/>
                  </a:cubicBezTo>
                  <a:cubicBezTo>
                    <a:pt x="50503" y="75426"/>
                    <a:pt x="49429" y="82730"/>
                    <a:pt x="56516" y="76157"/>
                  </a:cubicBezTo>
                  <a:cubicBezTo>
                    <a:pt x="59950" y="72974"/>
                    <a:pt x="66825" y="70208"/>
                    <a:pt x="73335" y="73477"/>
                  </a:cubicBezTo>
                  <a:cubicBezTo>
                    <a:pt x="61122" y="66745"/>
                    <a:pt x="62939" y="53629"/>
                    <a:pt x="61631" y="43250"/>
                  </a:cubicBezTo>
                  <a:cubicBezTo>
                    <a:pt x="60465" y="34004"/>
                    <a:pt x="58087" y="26940"/>
                    <a:pt x="52429" y="19950"/>
                  </a:cubicBezTo>
                  <a:cubicBezTo>
                    <a:pt x="47995" y="14481"/>
                    <a:pt x="44166" y="8092"/>
                    <a:pt x="48892" y="559"/>
                  </a:cubicBezTo>
                  <a:cubicBezTo>
                    <a:pt x="50366" y="-286"/>
                    <a:pt x="51766" y="-172"/>
                    <a:pt x="53087" y="897"/>
                  </a:cubicBezTo>
                  <a:cubicBezTo>
                    <a:pt x="64585" y="13081"/>
                    <a:pt x="75855" y="25374"/>
                    <a:pt x="89023" y="35975"/>
                  </a:cubicBezTo>
                  <a:cubicBezTo>
                    <a:pt x="125821" y="65596"/>
                    <a:pt x="157351" y="101240"/>
                    <a:pt x="195379" y="129541"/>
                  </a:cubicBezTo>
                  <a:cubicBezTo>
                    <a:pt x="203191" y="135353"/>
                    <a:pt x="209866" y="142697"/>
                    <a:pt x="217062" y="149332"/>
                  </a:cubicBezTo>
                  <a:cubicBezTo>
                    <a:pt x="223177" y="158499"/>
                    <a:pt x="228543" y="168397"/>
                    <a:pt x="239973" y="172221"/>
                  </a:cubicBezTo>
                  <a:close/>
                </a:path>
              </a:pathLst>
            </a:custGeom>
            <a:grpFill/>
            <a:ln w="5715" cap="flat">
              <a:noFill/>
              <a:prstDash val="solid"/>
              <a:miter/>
            </a:ln>
          </p:spPr>
          <p:txBody>
            <a:bodyPr rtlCol="0" anchor="ctr"/>
            <a:lstStyle/>
            <a:p>
              <a:endParaRPr lang="zh-CN" altLang="en-US"/>
            </a:p>
          </p:txBody>
        </p:sp>
        <p:sp>
          <p:nvSpPr>
            <p:cNvPr id="942" name="任意多边形: 形状 941">
              <a:extLst>
                <a:ext uri="{FF2B5EF4-FFF2-40B4-BE49-F238E27FC236}">
                  <a16:creationId xmlns:a16="http://schemas.microsoft.com/office/drawing/2014/main" id="{E7A2B517-3BDD-1B2F-DA54-D3599EEC06A3}"/>
                </a:ext>
              </a:extLst>
            </p:cNvPr>
            <p:cNvSpPr/>
            <p:nvPr/>
          </p:nvSpPr>
          <p:spPr>
            <a:xfrm>
              <a:off x="7324961" y="1533292"/>
              <a:ext cx="469324" cy="393878"/>
            </a:xfrm>
            <a:custGeom>
              <a:avLst/>
              <a:gdLst>
                <a:gd name="connsiteX0" fmla="*/ 160974 w 469308"/>
                <a:gd name="connsiteY0" fmla="*/ 26987 h 393849"/>
                <a:gd name="connsiteX1" fmla="*/ 197019 w 469308"/>
                <a:gd name="connsiteY1" fmla="*/ 63329 h 393849"/>
                <a:gd name="connsiteX2" fmla="*/ 200322 w 469308"/>
                <a:gd name="connsiteY2" fmla="*/ 90143 h 393849"/>
                <a:gd name="connsiteX3" fmla="*/ 220051 w 469308"/>
                <a:gd name="connsiteY3" fmla="*/ 86503 h 393849"/>
                <a:gd name="connsiteX4" fmla="*/ 220039 w 469308"/>
                <a:gd name="connsiteY4" fmla="*/ 86457 h 393849"/>
                <a:gd name="connsiteX5" fmla="*/ 217987 w 469308"/>
                <a:gd name="connsiteY5" fmla="*/ 113963 h 393849"/>
                <a:gd name="connsiteX6" fmla="*/ 216993 w 469308"/>
                <a:gd name="connsiteY6" fmla="*/ 114603 h 393849"/>
                <a:gd name="connsiteX7" fmla="*/ 264879 w 469308"/>
                <a:gd name="connsiteY7" fmla="*/ 144990 h 393849"/>
                <a:gd name="connsiteX8" fmla="*/ 274652 w 469308"/>
                <a:gd name="connsiteY8" fmla="*/ 150499 h 393849"/>
                <a:gd name="connsiteX9" fmla="*/ 311856 w 469308"/>
                <a:gd name="connsiteY9" fmla="*/ 178800 h 393849"/>
                <a:gd name="connsiteX10" fmla="*/ 368486 w 469308"/>
                <a:gd name="connsiteY10" fmla="*/ 240208 h 393849"/>
                <a:gd name="connsiteX11" fmla="*/ 460458 w 469308"/>
                <a:gd name="connsiteY11" fmla="*/ 348879 h 393849"/>
                <a:gd name="connsiteX12" fmla="*/ 466355 w 469308"/>
                <a:gd name="connsiteY12" fmla="*/ 382260 h 393849"/>
                <a:gd name="connsiteX13" fmla="*/ 443936 w 469308"/>
                <a:gd name="connsiteY13" fmla="*/ 393118 h 393849"/>
                <a:gd name="connsiteX14" fmla="*/ 380596 w 469308"/>
                <a:gd name="connsiteY14" fmla="*/ 363383 h 393849"/>
                <a:gd name="connsiteX15" fmla="*/ 364074 w 469308"/>
                <a:gd name="connsiteY15" fmla="*/ 350164 h 393849"/>
                <a:gd name="connsiteX16" fmla="*/ 365874 w 469308"/>
                <a:gd name="connsiteY16" fmla="*/ 335603 h 393849"/>
                <a:gd name="connsiteX17" fmla="*/ 360274 w 469308"/>
                <a:gd name="connsiteY17" fmla="*/ 309845 h 393849"/>
                <a:gd name="connsiteX18" fmla="*/ 362742 w 469308"/>
                <a:gd name="connsiteY18" fmla="*/ 306222 h 393849"/>
                <a:gd name="connsiteX19" fmla="*/ 357050 w 469308"/>
                <a:gd name="connsiteY19" fmla="*/ 292009 h 393849"/>
                <a:gd name="connsiteX20" fmla="*/ 326332 w 469308"/>
                <a:gd name="connsiteY20" fmla="*/ 253238 h 393849"/>
                <a:gd name="connsiteX21" fmla="*/ 340694 w 469308"/>
                <a:gd name="connsiteY21" fmla="*/ 281619 h 393849"/>
                <a:gd name="connsiteX22" fmla="*/ 342089 w 469308"/>
                <a:gd name="connsiteY22" fmla="*/ 289060 h 393849"/>
                <a:gd name="connsiteX23" fmla="*/ 334819 w 469308"/>
                <a:gd name="connsiteY23" fmla="*/ 291157 h 393849"/>
                <a:gd name="connsiteX24" fmla="*/ 315931 w 469308"/>
                <a:gd name="connsiteY24" fmla="*/ 275366 h 393849"/>
                <a:gd name="connsiteX25" fmla="*/ 297763 w 469308"/>
                <a:gd name="connsiteY25" fmla="*/ 254375 h 393849"/>
                <a:gd name="connsiteX26" fmla="*/ 261993 w 469308"/>
                <a:gd name="connsiteY26" fmla="*/ 233590 h 393849"/>
                <a:gd name="connsiteX27" fmla="*/ 257427 w 469308"/>
                <a:gd name="connsiteY27" fmla="*/ 227555 h 393849"/>
                <a:gd name="connsiteX28" fmla="*/ 245231 w 469308"/>
                <a:gd name="connsiteY28" fmla="*/ 190676 h 393849"/>
                <a:gd name="connsiteX29" fmla="*/ 231817 w 469308"/>
                <a:gd name="connsiteY29" fmla="*/ 189744 h 393849"/>
                <a:gd name="connsiteX30" fmla="*/ 220348 w 469308"/>
                <a:gd name="connsiteY30" fmla="*/ 192825 h 393849"/>
                <a:gd name="connsiteX31" fmla="*/ 216827 w 469308"/>
                <a:gd name="connsiteY31" fmla="*/ 182332 h 393849"/>
                <a:gd name="connsiteX32" fmla="*/ 203557 w 469308"/>
                <a:gd name="connsiteY32" fmla="*/ 173108 h 393849"/>
                <a:gd name="connsiteX33" fmla="*/ 216650 w 469308"/>
                <a:gd name="connsiteY33" fmla="*/ 182121 h 393849"/>
                <a:gd name="connsiteX34" fmla="*/ 220125 w 469308"/>
                <a:gd name="connsiteY34" fmla="*/ 192150 h 393849"/>
                <a:gd name="connsiteX35" fmla="*/ 207272 w 469308"/>
                <a:gd name="connsiteY35" fmla="*/ 201500 h 393849"/>
                <a:gd name="connsiteX36" fmla="*/ 206043 w 469308"/>
                <a:gd name="connsiteY36" fmla="*/ 202540 h 393849"/>
                <a:gd name="connsiteX37" fmla="*/ 207523 w 469308"/>
                <a:gd name="connsiteY37" fmla="*/ 201426 h 393849"/>
                <a:gd name="connsiteX38" fmla="*/ 227211 w 469308"/>
                <a:gd name="connsiteY38" fmla="*/ 218479 h 393849"/>
                <a:gd name="connsiteX39" fmla="*/ 231492 w 469308"/>
                <a:gd name="connsiteY39" fmla="*/ 223377 h 393849"/>
                <a:gd name="connsiteX40" fmla="*/ 229737 w 469308"/>
                <a:gd name="connsiteY40" fmla="*/ 241299 h 393849"/>
                <a:gd name="connsiteX41" fmla="*/ 190498 w 469308"/>
                <a:gd name="connsiteY41" fmla="*/ 201626 h 393849"/>
                <a:gd name="connsiteX42" fmla="*/ 190441 w 469308"/>
                <a:gd name="connsiteY42" fmla="*/ 201563 h 393849"/>
                <a:gd name="connsiteX43" fmla="*/ 142561 w 469308"/>
                <a:gd name="connsiteY43" fmla="*/ 154734 h 393849"/>
                <a:gd name="connsiteX44" fmla="*/ 110225 w 469308"/>
                <a:gd name="connsiteY44" fmla="*/ 120096 h 393849"/>
                <a:gd name="connsiteX45" fmla="*/ 52355 w 469308"/>
                <a:gd name="connsiteY45" fmla="*/ 64552 h 393849"/>
                <a:gd name="connsiteX46" fmla="*/ 0 w 469308"/>
                <a:gd name="connsiteY46" fmla="*/ 10905 h 393849"/>
                <a:gd name="connsiteX47" fmla="*/ 8258 w 469308"/>
                <a:gd name="connsiteY47" fmla="*/ 24 h 393849"/>
                <a:gd name="connsiteX48" fmla="*/ 16705 w 469308"/>
                <a:gd name="connsiteY48" fmla="*/ 10105 h 393849"/>
                <a:gd name="connsiteX49" fmla="*/ 42297 w 469308"/>
                <a:gd name="connsiteY49" fmla="*/ 24484 h 393849"/>
                <a:gd name="connsiteX50" fmla="*/ 56979 w 469308"/>
                <a:gd name="connsiteY50" fmla="*/ 43372 h 393849"/>
                <a:gd name="connsiteX51" fmla="*/ 56459 w 469308"/>
                <a:gd name="connsiteY51" fmla="*/ 47670 h 393849"/>
                <a:gd name="connsiteX52" fmla="*/ 84742 w 469308"/>
                <a:gd name="connsiteY52" fmla="*/ 66369 h 393849"/>
                <a:gd name="connsiteX53" fmla="*/ 108705 w 469308"/>
                <a:gd name="connsiteY53" fmla="*/ 89749 h 393849"/>
                <a:gd name="connsiteX54" fmla="*/ 103785 w 469308"/>
                <a:gd name="connsiteY54" fmla="*/ 98584 h 393849"/>
                <a:gd name="connsiteX55" fmla="*/ 110951 w 469308"/>
                <a:gd name="connsiteY55" fmla="*/ 91549 h 393849"/>
                <a:gd name="connsiteX56" fmla="*/ 121695 w 469308"/>
                <a:gd name="connsiteY56" fmla="*/ 90332 h 393849"/>
                <a:gd name="connsiteX57" fmla="*/ 128485 w 469308"/>
                <a:gd name="connsiteY57" fmla="*/ 106900 h 393849"/>
                <a:gd name="connsiteX58" fmla="*/ 148522 w 469308"/>
                <a:gd name="connsiteY58" fmla="*/ 124536 h 393849"/>
                <a:gd name="connsiteX59" fmla="*/ 133863 w 469308"/>
                <a:gd name="connsiteY59" fmla="*/ 118993 h 393849"/>
                <a:gd name="connsiteX60" fmla="*/ 134508 w 469308"/>
                <a:gd name="connsiteY60" fmla="*/ 97813 h 393849"/>
                <a:gd name="connsiteX61" fmla="*/ 149402 w 469308"/>
                <a:gd name="connsiteY61" fmla="*/ 106323 h 393849"/>
                <a:gd name="connsiteX62" fmla="*/ 166718 w 469308"/>
                <a:gd name="connsiteY62" fmla="*/ 135343 h 393849"/>
                <a:gd name="connsiteX63" fmla="*/ 166586 w 469308"/>
                <a:gd name="connsiteY63" fmla="*/ 122187 h 393849"/>
                <a:gd name="connsiteX64" fmla="*/ 163426 w 469308"/>
                <a:gd name="connsiteY64" fmla="*/ 114769 h 393849"/>
                <a:gd name="connsiteX65" fmla="*/ 176908 w 469308"/>
                <a:gd name="connsiteY65" fmla="*/ 99636 h 393849"/>
                <a:gd name="connsiteX66" fmla="*/ 171804 w 469308"/>
                <a:gd name="connsiteY66" fmla="*/ 79331 h 393849"/>
                <a:gd name="connsiteX67" fmla="*/ 173730 w 469308"/>
                <a:gd name="connsiteY67" fmla="*/ 77856 h 393849"/>
                <a:gd name="connsiteX68" fmla="*/ 169513 w 469308"/>
                <a:gd name="connsiteY68" fmla="*/ 73221 h 393849"/>
                <a:gd name="connsiteX69" fmla="*/ 161700 w 469308"/>
                <a:gd name="connsiteY69" fmla="*/ 46915 h 393849"/>
                <a:gd name="connsiteX70" fmla="*/ 160974 w 469308"/>
                <a:gd name="connsiteY70" fmla="*/ 26987 h 393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469308" h="393849">
                  <a:moveTo>
                    <a:pt x="160974" y="26987"/>
                  </a:moveTo>
                  <a:cubicBezTo>
                    <a:pt x="176439" y="35674"/>
                    <a:pt x="187995" y="48241"/>
                    <a:pt x="197019" y="63329"/>
                  </a:cubicBezTo>
                  <a:cubicBezTo>
                    <a:pt x="202231" y="71650"/>
                    <a:pt x="207540" y="79953"/>
                    <a:pt x="200322" y="90143"/>
                  </a:cubicBezTo>
                  <a:cubicBezTo>
                    <a:pt x="206106" y="82331"/>
                    <a:pt x="212855" y="83200"/>
                    <a:pt x="220051" y="86503"/>
                  </a:cubicBezTo>
                  <a:lnTo>
                    <a:pt x="220039" y="86457"/>
                  </a:lnTo>
                  <a:cubicBezTo>
                    <a:pt x="220233" y="95710"/>
                    <a:pt x="230972" y="105780"/>
                    <a:pt x="217987" y="113963"/>
                  </a:cubicBezTo>
                  <a:cubicBezTo>
                    <a:pt x="216770" y="114729"/>
                    <a:pt x="216861" y="114209"/>
                    <a:pt x="216993" y="114603"/>
                  </a:cubicBezTo>
                  <a:cubicBezTo>
                    <a:pt x="221645" y="129034"/>
                    <a:pt x="245802" y="144899"/>
                    <a:pt x="264879" y="144990"/>
                  </a:cubicBezTo>
                  <a:cubicBezTo>
                    <a:pt x="269908" y="145013"/>
                    <a:pt x="273789" y="144819"/>
                    <a:pt x="274652" y="150499"/>
                  </a:cubicBezTo>
                  <a:cubicBezTo>
                    <a:pt x="277932" y="172045"/>
                    <a:pt x="293008" y="177851"/>
                    <a:pt x="311856" y="178800"/>
                  </a:cubicBezTo>
                  <a:cubicBezTo>
                    <a:pt x="330716" y="199283"/>
                    <a:pt x="349346" y="219988"/>
                    <a:pt x="368486" y="240208"/>
                  </a:cubicBezTo>
                  <a:cubicBezTo>
                    <a:pt x="401170" y="274726"/>
                    <a:pt x="433409" y="309588"/>
                    <a:pt x="460458" y="348879"/>
                  </a:cubicBezTo>
                  <a:cubicBezTo>
                    <a:pt x="467550" y="359183"/>
                    <a:pt x="472882" y="369441"/>
                    <a:pt x="466355" y="382260"/>
                  </a:cubicBezTo>
                  <a:cubicBezTo>
                    <a:pt x="461532" y="391735"/>
                    <a:pt x="454908" y="395593"/>
                    <a:pt x="443936" y="393118"/>
                  </a:cubicBezTo>
                  <a:cubicBezTo>
                    <a:pt x="420681" y="387866"/>
                    <a:pt x="399822" y="377088"/>
                    <a:pt x="380596" y="363383"/>
                  </a:cubicBezTo>
                  <a:cubicBezTo>
                    <a:pt x="374933" y="359348"/>
                    <a:pt x="368155" y="356314"/>
                    <a:pt x="364074" y="350164"/>
                  </a:cubicBezTo>
                  <a:cubicBezTo>
                    <a:pt x="366000" y="345644"/>
                    <a:pt x="372595" y="343518"/>
                    <a:pt x="365874" y="335603"/>
                  </a:cubicBezTo>
                  <a:cubicBezTo>
                    <a:pt x="361085" y="329962"/>
                    <a:pt x="353438" y="320206"/>
                    <a:pt x="360274" y="309845"/>
                  </a:cubicBezTo>
                  <a:cubicBezTo>
                    <a:pt x="361091" y="308634"/>
                    <a:pt x="361948" y="307439"/>
                    <a:pt x="362742" y="306222"/>
                  </a:cubicBezTo>
                  <a:cubicBezTo>
                    <a:pt x="365257" y="299730"/>
                    <a:pt x="360840" y="295386"/>
                    <a:pt x="357050" y="292009"/>
                  </a:cubicBezTo>
                  <a:cubicBezTo>
                    <a:pt x="344580" y="280893"/>
                    <a:pt x="331167" y="270726"/>
                    <a:pt x="326332" y="253238"/>
                  </a:cubicBezTo>
                  <a:cubicBezTo>
                    <a:pt x="332242" y="262285"/>
                    <a:pt x="330961" y="274801"/>
                    <a:pt x="340694" y="281619"/>
                  </a:cubicBezTo>
                  <a:cubicBezTo>
                    <a:pt x="342912" y="283173"/>
                    <a:pt x="343631" y="286402"/>
                    <a:pt x="342089" y="289060"/>
                  </a:cubicBezTo>
                  <a:cubicBezTo>
                    <a:pt x="340483" y="291826"/>
                    <a:pt x="337528" y="291614"/>
                    <a:pt x="334819" y="291157"/>
                  </a:cubicBezTo>
                  <a:cubicBezTo>
                    <a:pt x="325452" y="289585"/>
                    <a:pt x="318074" y="284853"/>
                    <a:pt x="315931" y="275366"/>
                  </a:cubicBezTo>
                  <a:cubicBezTo>
                    <a:pt x="313536" y="264754"/>
                    <a:pt x="307947" y="258387"/>
                    <a:pt x="297763" y="254375"/>
                  </a:cubicBezTo>
                  <a:cubicBezTo>
                    <a:pt x="284927" y="249323"/>
                    <a:pt x="277726" y="234281"/>
                    <a:pt x="261993" y="233590"/>
                  </a:cubicBezTo>
                  <a:cubicBezTo>
                    <a:pt x="259358" y="233476"/>
                    <a:pt x="256644" y="229881"/>
                    <a:pt x="257427" y="227555"/>
                  </a:cubicBezTo>
                  <a:cubicBezTo>
                    <a:pt x="262604" y="212222"/>
                    <a:pt x="247140" y="203900"/>
                    <a:pt x="245231" y="190676"/>
                  </a:cubicBezTo>
                  <a:cubicBezTo>
                    <a:pt x="244139" y="183121"/>
                    <a:pt x="237681" y="177709"/>
                    <a:pt x="231817" y="189744"/>
                  </a:cubicBezTo>
                  <a:cubicBezTo>
                    <a:pt x="229892" y="193693"/>
                    <a:pt x="225080" y="195122"/>
                    <a:pt x="220348" y="192825"/>
                  </a:cubicBezTo>
                  <a:cubicBezTo>
                    <a:pt x="217422" y="189916"/>
                    <a:pt x="219325" y="185384"/>
                    <a:pt x="216827" y="182332"/>
                  </a:cubicBezTo>
                  <a:cubicBezTo>
                    <a:pt x="212724" y="180177"/>
                    <a:pt x="207855" y="179406"/>
                    <a:pt x="203557" y="173108"/>
                  </a:cubicBezTo>
                  <a:cubicBezTo>
                    <a:pt x="206489" y="181783"/>
                    <a:pt x="212792" y="179680"/>
                    <a:pt x="216650" y="182121"/>
                  </a:cubicBezTo>
                  <a:cubicBezTo>
                    <a:pt x="219370" y="184927"/>
                    <a:pt x="216930" y="189516"/>
                    <a:pt x="220125" y="192150"/>
                  </a:cubicBezTo>
                  <a:cubicBezTo>
                    <a:pt x="218725" y="199254"/>
                    <a:pt x="211055" y="197717"/>
                    <a:pt x="207272" y="201500"/>
                  </a:cubicBezTo>
                  <a:cubicBezTo>
                    <a:pt x="205866" y="203158"/>
                    <a:pt x="207312" y="200751"/>
                    <a:pt x="206043" y="202540"/>
                  </a:cubicBezTo>
                  <a:cubicBezTo>
                    <a:pt x="206591" y="202260"/>
                    <a:pt x="207003" y="201792"/>
                    <a:pt x="207523" y="201426"/>
                  </a:cubicBezTo>
                  <a:cubicBezTo>
                    <a:pt x="217187" y="203552"/>
                    <a:pt x="222554" y="210616"/>
                    <a:pt x="227211" y="218479"/>
                  </a:cubicBezTo>
                  <a:cubicBezTo>
                    <a:pt x="224354" y="223811"/>
                    <a:pt x="231343" y="220605"/>
                    <a:pt x="231492" y="223377"/>
                  </a:cubicBezTo>
                  <a:cubicBezTo>
                    <a:pt x="234189" y="229687"/>
                    <a:pt x="234950" y="235790"/>
                    <a:pt x="229737" y="241299"/>
                  </a:cubicBezTo>
                  <a:cubicBezTo>
                    <a:pt x="216296" y="228435"/>
                    <a:pt x="199705" y="218679"/>
                    <a:pt x="190498" y="201626"/>
                  </a:cubicBezTo>
                  <a:lnTo>
                    <a:pt x="190441" y="201563"/>
                  </a:lnTo>
                  <a:cubicBezTo>
                    <a:pt x="175136" y="185292"/>
                    <a:pt x="159729" y="169228"/>
                    <a:pt x="142561" y="154734"/>
                  </a:cubicBezTo>
                  <a:cubicBezTo>
                    <a:pt x="130576" y="144619"/>
                    <a:pt x="121061" y="131606"/>
                    <a:pt x="110225" y="120096"/>
                  </a:cubicBezTo>
                  <a:cubicBezTo>
                    <a:pt x="91869" y="100602"/>
                    <a:pt x="70820" y="83817"/>
                    <a:pt x="52355" y="64552"/>
                  </a:cubicBezTo>
                  <a:cubicBezTo>
                    <a:pt x="35062" y="46509"/>
                    <a:pt x="14996" y="31159"/>
                    <a:pt x="0" y="10905"/>
                  </a:cubicBezTo>
                  <a:cubicBezTo>
                    <a:pt x="1886" y="6584"/>
                    <a:pt x="2006" y="458"/>
                    <a:pt x="8258" y="24"/>
                  </a:cubicBezTo>
                  <a:cubicBezTo>
                    <a:pt x="15139" y="-457"/>
                    <a:pt x="14030" y="6527"/>
                    <a:pt x="16705" y="10105"/>
                  </a:cubicBezTo>
                  <a:cubicBezTo>
                    <a:pt x="22963" y="18489"/>
                    <a:pt x="33227" y="22986"/>
                    <a:pt x="42297" y="24484"/>
                  </a:cubicBezTo>
                  <a:cubicBezTo>
                    <a:pt x="55053" y="26593"/>
                    <a:pt x="56710" y="33508"/>
                    <a:pt x="56979" y="43372"/>
                  </a:cubicBezTo>
                  <a:cubicBezTo>
                    <a:pt x="57076" y="44840"/>
                    <a:pt x="56876" y="46275"/>
                    <a:pt x="56459" y="47670"/>
                  </a:cubicBezTo>
                  <a:cubicBezTo>
                    <a:pt x="62054" y="59648"/>
                    <a:pt x="74072" y="63614"/>
                    <a:pt x="84742" y="66369"/>
                  </a:cubicBezTo>
                  <a:cubicBezTo>
                    <a:pt x="98201" y="69844"/>
                    <a:pt x="100138" y="82662"/>
                    <a:pt x="108705" y="89749"/>
                  </a:cubicBezTo>
                  <a:cubicBezTo>
                    <a:pt x="111254" y="91858"/>
                    <a:pt x="109380" y="95858"/>
                    <a:pt x="103785" y="98584"/>
                  </a:cubicBezTo>
                  <a:cubicBezTo>
                    <a:pt x="112008" y="98401"/>
                    <a:pt x="109951" y="94138"/>
                    <a:pt x="110951" y="91549"/>
                  </a:cubicBezTo>
                  <a:cubicBezTo>
                    <a:pt x="113637" y="84588"/>
                    <a:pt x="117637" y="85257"/>
                    <a:pt x="121695" y="90332"/>
                  </a:cubicBezTo>
                  <a:cubicBezTo>
                    <a:pt x="125547" y="95150"/>
                    <a:pt x="127090" y="100979"/>
                    <a:pt x="128485" y="106900"/>
                  </a:cubicBezTo>
                  <a:cubicBezTo>
                    <a:pt x="132114" y="122342"/>
                    <a:pt x="132199" y="122319"/>
                    <a:pt x="148522" y="124536"/>
                  </a:cubicBezTo>
                  <a:cubicBezTo>
                    <a:pt x="143115" y="123953"/>
                    <a:pt x="136629" y="124313"/>
                    <a:pt x="133863" y="118993"/>
                  </a:cubicBezTo>
                  <a:cubicBezTo>
                    <a:pt x="130296" y="112129"/>
                    <a:pt x="127913" y="102551"/>
                    <a:pt x="134508" y="97813"/>
                  </a:cubicBezTo>
                  <a:cubicBezTo>
                    <a:pt x="140412" y="93578"/>
                    <a:pt x="145967" y="100356"/>
                    <a:pt x="149402" y="106323"/>
                  </a:cubicBezTo>
                  <a:cubicBezTo>
                    <a:pt x="154796" y="115689"/>
                    <a:pt x="169850" y="117935"/>
                    <a:pt x="166718" y="135343"/>
                  </a:cubicBezTo>
                  <a:cubicBezTo>
                    <a:pt x="171370" y="128240"/>
                    <a:pt x="168427" y="125239"/>
                    <a:pt x="166586" y="122187"/>
                  </a:cubicBezTo>
                  <a:cubicBezTo>
                    <a:pt x="165164" y="119821"/>
                    <a:pt x="163072" y="117427"/>
                    <a:pt x="163426" y="114769"/>
                  </a:cubicBezTo>
                  <a:cubicBezTo>
                    <a:pt x="164489" y="106871"/>
                    <a:pt x="169901" y="102448"/>
                    <a:pt x="176908" y="99636"/>
                  </a:cubicBezTo>
                  <a:cubicBezTo>
                    <a:pt x="166530" y="95053"/>
                    <a:pt x="165541" y="88006"/>
                    <a:pt x="171804" y="79331"/>
                  </a:cubicBezTo>
                  <a:cubicBezTo>
                    <a:pt x="172187" y="78799"/>
                    <a:pt x="174147" y="78816"/>
                    <a:pt x="173730" y="77856"/>
                  </a:cubicBezTo>
                  <a:cubicBezTo>
                    <a:pt x="172890" y="75907"/>
                    <a:pt x="170964" y="74718"/>
                    <a:pt x="169513" y="73221"/>
                  </a:cubicBezTo>
                  <a:cubicBezTo>
                    <a:pt x="162243" y="65735"/>
                    <a:pt x="156477" y="56728"/>
                    <a:pt x="161700" y="46915"/>
                  </a:cubicBezTo>
                  <a:cubicBezTo>
                    <a:pt x="165884" y="39114"/>
                    <a:pt x="149922" y="33730"/>
                    <a:pt x="160974" y="26987"/>
                  </a:cubicBezTo>
                  <a:close/>
                </a:path>
              </a:pathLst>
            </a:custGeom>
            <a:grpFill/>
            <a:ln w="5715" cap="flat">
              <a:noFill/>
              <a:prstDash val="solid"/>
              <a:miter/>
            </a:ln>
          </p:spPr>
          <p:txBody>
            <a:bodyPr rtlCol="0" anchor="ctr"/>
            <a:lstStyle/>
            <a:p>
              <a:endParaRPr lang="zh-CN" altLang="en-US"/>
            </a:p>
          </p:txBody>
        </p:sp>
        <p:sp>
          <p:nvSpPr>
            <p:cNvPr id="943" name="任意多边形: 形状 942">
              <a:extLst>
                <a:ext uri="{FF2B5EF4-FFF2-40B4-BE49-F238E27FC236}">
                  <a16:creationId xmlns:a16="http://schemas.microsoft.com/office/drawing/2014/main" id="{05F90CF5-7A5F-0CA9-60CE-C42CC9C78618}"/>
                </a:ext>
              </a:extLst>
            </p:cNvPr>
            <p:cNvSpPr/>
            <p:nvPr/>
          </p:nvSpPr>
          <p:spPr>
            <a:xfrm>
              <a:off x="7648946" y="1493898"/>
              <a:ext cx="271257" cy="260438"/>
            </a:xfrm>
            <a:custGeom>
              <a:avLst/>
              <a:gdLst>
                <a:gd name="connsiteX0" fmla="*/ 162253 w 271248"/>
                <a:gd name="connsiteY0" fmla="*/ 103422 h 260419"/>
                <a:gd name="connsiteX1" fmla="*/ 239639 w 271248"/>
                <a:gd name="connsiteY1" fmla="*/ 180512 h 260419"/>
                <a:gd name="connsiteX2" fmla="*/ 271249 w 271248"/>
                <a:gd name="connsiteY2" fmla="*/ 217979 h 260419"/>
                <a:gd name="connsiteX3" fmla="*/ 227906 w 271248"/>
                <a:gd name="connsiteY3" fmla="*/ 197411 h 260419"/>
                <a:gd name="connsiteX4" fmla="*/ 241165 w 271248"/>
                <a:gd name="connsiteY4" fmla="*/ 219037 h 260419"/>
                <a:gd name="connsiteX5" fmla="*/ 238588 w 271248"/>
                <a:gd name="connsiteY5" fmla="*/ 229701 h 260419"/>
                <a:gd name="connsiteX6" fmla="*/ 210533 w 271248"/>
                <a:gd name="connsiteY6" fmla="*/ 232833 h 260419"/>
                <a:gd name="connsiteX7" fmla="*/ 221551 w 271248"/>
                <a:gd name="connsiteY7" fmla="*/ 260419 h 260419"/>
                <a:gd name="connsiteX8" fmla="*/ 96021 w 271248"/>
                <a:gd name="connsiteY8" fmla="*/ 163493 h 260419"/>
                <a:gd name="connsiteX9" fmla="*/ 33573 w 271248"/>
                <a:gd name="connsiteY9" fmla="*/ 115909 h 260419"/>
                <a:gd name="connsiteX10" fmla="*/ 20755 w 271248"/>
                <a:gd name="connsiteY10" fmla="*/ 103399 h 260419"/>
                <a:gd name="connsiteX11" fmla="*/ 19372 w 271248"/>
                <a:gd name="connsiteY11" fmla="*/ 97610 h 260419"/>
                <a:gd name="connsiteX12" fmla="*/ 22435 w 271248"/>
                <a:gd name="connsiteY12" fmla="*/ 95153 h 260419"/>
                <a:gd name="connsiteX13" fmla="*/ 30339 w 271248"/>
                <a:gd name="connsiteY13" fmla="*/ 87575 h 260419"/>
                <a:gd name="connsiteX14" fmla="*/ 32156 w 271248"/>
                <a:gd name="connsiteY14" fmla="*/ 83843 h 260419"/>
                <a:gd name="connsiteX15" fmla="*/ 25744 w 271248"/>
                <a:gd name="connsiteY15" fmla="*/ 60903 h 260419"/>
                <a:gd name="connsiteX16" fmla="*/ 25384 w 271248"/>
                <a:gd name="connsiteY16" fmla="*/ 46284 h 260419"/>
                <a:gd name="connsiteX17" fmla="*/ 21475 w 271248"/>
                <a:gd name="connsiteY17" fmla="*/ 36534 h 260419"/>
                <a:gd name="connsiteX18" fmla="*/ 18006 w 271248"/>
                <a:gd name="connsiteY18" fmla="*/ 33533 h 260419"/>
                <a:gd name="connsiteX19" fmla="*/ 4 w 271248"/>
                <a:gd name="connsiteY19" fmla="*/ 12251 h 260419"/>
                <a:gd name="connsiteX20" fmla="*/ 8056 w 271248"/>
                <a:gd name="connsiteY20" fmla="*/ 632 h 260419"/>
                <a:gd name="connsiteX21" fmla="*/ 20817 w 271248"/>
                <a:gd name="connsiteY21" fmla="*/ 6605 h 260419"/>
                <a:gd name="connsiteX22" fmla="*/ 26710 w 271248"/>
                <a:gd name="connsiteY22" fmla="*/ 8125 h 260419"/>
                <a:gd name="connsiteX23" fmla="*/ 30945 w 271248"/>
                <a:gd name="connsiteY23" fmla="*/ 8553 h 260419"/>
                <a:gd name="connsiteX24" fmla="*/ 50107 w 271248"/>
                <a:gd name="connsiteY24" fmla="*/ 22704 h 260419"/>
                <a:gd name="connsiteX25" fmla="*/ 74030 w 271248"/>
                <a:gd name="connsiteY25" fmla="*/ 41906 h 260419"/>
                <a:gd name="connsiteX26" fmla="*/ 72750 w 271248"/>
                <a:gd name="connsiteY26" fmla="*/ 51376 h 260419"/>
                <a:gd name="connsiteX27" fmla="*/ 67738 w 271248"/>
                <a:gd name="connsiteY27" fmla="*/ 62086 h 260419"/>
                <a:gd name="connsiteX28" fmla="*/ 61634 w 271248"/>
                <a:gd name="connsiteY28" fmla="*/ 72150 h 260419"/>
                <a:gd name="connsiteX29" fmla="*/ 59588 w 271248"/>
                <a:gd name="connsiteY29" fmla="*/ 78431 h 260419"/>
                <a:gd name="connsiteX30" fmla="*/ 59800 w 271248"/>
                <a:gd name="connsiteY30" fmla="*/ 76825 h 260419"/>
                <a:gd name="connsiteX31" fmla="*/ 61057 w 271248"/>
                <a:gd name="connsiteY31" fmla="*/ 72675 h 260419"/>
                <a:gd name="connsiteX32" fmla="*/ 68698 w 271248"/>
                <a:gd name="connsiteY32" fmla="*/ 65412 h 260419"/>
                <a:gd name="connsiteX33" fmla="*/ 70247 w 271248"/>
                <a:gd name="connsiteY33" fmla="*/ 59365 h 260419"/>
                <a:gd name="connsiteX34" fmla="*/ 77299 w 271248"/>
                <a:gd name="connsiteY34" fmla="*/ 35705 h 260419"/>
                <a:gd name="connsiteX35" fmla="*/ 80225 w 271248"/>
                <a:gd name="connsiteY35" fmla="*/ 30225 h 260419"/>
                <a:gd name="connsiteX36" fmla="*/ 84820 w 271248"/>
                <a:gd name="connsiteY36" fmla="*/ 31756 h 260419"/>
                <a:gd name="connsiteX37" fmla="*/ 139410 w 271248"/>
                <a:gd name="connsiteY37" fmla="*/ 83105 h 260419"/>
                <a:gd name="connsiteX38" fmla="*/ 129694 w 271248"/>
                <a:gd name="connsiteY38" fmla="*/ 88089 h 260419"/>
                <a:gd name="connsiteX39" fmla="*/ 107840 w 271248"/>
                <a:gd name="connsiteY39" fmla="*/ 79865 h 260419"/>
                <a:gd name="connsiteX40" fmla="*/ 93335 w 271248"/>
                <a:gd name="connsiteY40" fmla="*/ 69869 h 260419"/>
                <a:gd name="connsiteX41" fmla="*/ 94238 w 271248"/>
                <a:gd name="connsiteY41" fmla="*/ 71778 h 260419"/>
                <a:gd name="connsiteX42" fmla="*/ 97673 w 271248"/>
                <a:gd name="connsiteY42" fmla="*/ 78042 h 260419"/>
                <a:gd name="connsiteX43" fmla="*/ 138907 w 271248"/>
                <a:gd name="connsiteY43" fmla="*/ 113532 h 260419"/>
                <a:gd name="connsiteX44" fmla="*/ 157835 w 271248"/>
                <a:gd name="connsiteY44" fmla="*/ 149577 h 260419"/>
                <a:gd name="connsiteX45" fmla="*/ 153463 w 271248"/>
                <a:gd name="connsiteY45" fmla="*/ 129334 h 260419"/>
                <a:gd name="connsiteX46" fmla="*/ 154194 w 271248"/>
                <a:gd name="connsiteY46" fmla="*/ 124848 h 260419"/>
                <a:gd name="connsiteX47" fmla="*/ 155109 w 271248"/>
                <a:gd name="connsiteY47" fmla="*/ 114424 h 260419"/>
                <a:gd name="connsiteX48" fmla="*/ 162253 w 271248"/>
                <a:gd name="connsiteY48" fmla="*/ 103422 h 260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71248" h="260419">
                  <a:moveTo>
                    <a:pt x="162253" y="103422"/>
                  </a:moveTo>
                  <a:cubicBezTo>
                    <a:pt x="189587" y="127545"/>
                    <a:pt x="218785" y="149542"/>
                    <a:pt x="239639" y="180512"/>
                  </a:cubicBezTo>
                  <a:cubicBezTo>
                    <a:pt x="248657" y="193902"/>
                    <a:pt x="261573" y="204726"/>
                    <a:pt x="271249" y="217979"/>
                  </a:cubicBezTo>
                  <a:cubicBezTo>
                    <a:pt x="250029" y="228015"/>
                    <a:pt x="230632" y="218528"/>
                    <a:pt x="227906" y="197411"/>
                  </a:cubicBezTo>
                  <a:cubicBezTo>
                    <a:pt x="228923" y="206589"/>
                    <a:pt x="235462" y="212545"/>
                    <a:pt x="241165" y="219037"/>
                  </a:cubicBezTo>
                  <a:cubicBezTo>
                    <a:pt x="245440" y="223895"/>
                    <a:pt x="247469" y="230884"/>
                    <a:pt x="238588" y="229701"/>
                  </a:cubicBezTo>
                  <a:cubicBezTo>
                    <a:pt x="228472" y="228352"/>
                    <a:pt x="219334" y="229667"/>
                    <a:pt x="210533" y="232833"/>
                  </a:cubicBezTo>
                  <a:cubicBezTo>
                    <a:pt x="217591" y="239691"/>
                    <a:pt x="231415" y="245234"/>
                    <a:pt x="221551" y="260419"/>
                  </a:cubicBezTo>
                  <a:cubicBezTo>
                    <a:pt x="178717" y="229398"/>
                    <a:pt x="137941" y="195702"/>
                    <a:pt x="96021" y="163493"/>
                  </a:cubicBezTo>
                  <a:cubicBezTo>
                    <a:pt x="75270" y="147548"/>
                    <a:pt x="54445" y="131700"/>
                    <a:pt x="33573" y="115909"/>
                  </a:cubicBezTo>
                  <a:cubicBezTo>
                    <a:pt x="28750" y="112258"/>
                    <a:pt x="24046" y="108577"/>
                    <a:pt x="20755" y="103399"/>
                  </a:cubicBezTo>
                  <a:cubicBezTo>
                    <a:pt x="19137" y="101742"/>
                    <a:pt x="18743" y="99799"/>
                    <a:pt x="19372" y="97610"/>
                  </a:cubicBezTo>
                  <a:cubicBezTo>
                    <a:pt x="20040" y="96353"/>
                    <a:pt x="21075" y="95535"/>
                    <a:pt x="22435" y="95153"/>
                  </a:cubicBezTo>
                  <a:cubicBezTo>
                    <a:pt x="27161" y="94855"/>
                    <a:pt x="28436" y="90889"/>
                    <a:pt x="30339" y="87575"/>
                  </a:cubicBezTo>
                  <a:cubicBezTo>
                    <a:pt x="30979" y="86334"/>
                    <a:pt x="31619" y="85117"/>
                    <a:pt x="32156" y="83843"/>
                  </a:cubicBezTo>
                  <a:cubicBezTo>
                    <a:pt x="33722" y="75122"/>
                    <a:pt x="29767" y="68069"/>
                    <a:pt x="25744" y="60903"/>
                  </a:cubicBezTo>
                  <a:cubicBezTo>
                    <a:pt x="23132" y="56251"/>
                    <a:pt x="19686" y="50730"/>
                    <a:pt x="25384" y="46284"/>
                  </a:cubicBezTo>
                  <a:cubicBezTo>
                    <a:pt x="36271" y="37791"/>
                    <a:pt x="21703" y="40146"/>
                    <a:pt x="21475" y="36534"/>
                  </a:cubicBezTo>
                  <a:cubicBezTo>
                    <a:pt x="20206" y="35659"/>
                    <a:pt x="19063" y="34642"/>
                    <a:pt x="18006" y="33533"/>
                  </a:cubicBezTo>
                  <a:cubicBezTo>
                    <a:pt x="11896" y="26635"/>
                    <a:pt x="186" y="25081"/>
                    <a:pt x="4" y="12251"/>
                  </a:cubicBezTo>
                  <a:cubicBezTo>
                    <a:pt x="-94" y="5261"/>
                    <a:pt x="1758" y="2021"/>
                    <a:pt x="8056" y="632"/>
                  </a:cubicBezTo>
                  <a:cubicBezTo>
                    <a:pt x="13885" y="-654"/>
                    <a:pt x="20149" y="-562"/>
                    <a:pt x="20817" y="6605"/>
                  </a:cubicBezTo>
                  <a:cubicBezTo>
                    <a:pt x="21629" y="15354"/>
                    <a:pt x="23852" y="10508"/>
                    <a:pt x="26710" y="8125"/>
                  </a:cubicBezTo>
                  <a:cubicBezTo>
                    <a:pt x="27921" y="7113"/>
                    <a:pt x="31002" y="7359"/>
                    <a:pt x="30945" y="8553"/>
                  </a:cubicBezTo>
                  <a:cubicBezTo>
                    <a:pt x="30253" y="22778"/>
                    <a:pt x="44741" y="16183"/>
                    <a:pt x="50107" y="22704"/>
                  </a:cubicBezTo>
                  <a:cubicBezTo>
                    <a:pt x="56571" y="30545"/>
                    <a:pt x="63674" y="37997"/>
                    <a:pt x="74030" y="41906"/>
                  </a:cubicBezTo>
                  <a:cubicBezTo>
                    <a:pt x="80351" y="44295"/>
                    <a:pt x="80082" y="50570"/>
                    <a:pt x="72750" y="51376"/>
                  </a:cubicBezTo>
                  <a:cubicBezTo>
                    <a:pt x="63308" y="52416"/>
                    <a:pt x="63634" y="54931"/>
                    <a:pt x="67738" y="62086"/>
                  </a:cubicBezTo>
                  <a:cubicBezTo>
                    <a:pt x="70407" y="66743"/>
                    <a:pt x="65177" y="69635"/>
                    <a:pt x="61634" y="72150"/>
                  </a:cubicBezTo>
                  <a:cubicBezTo>
                    <a:pt x="59839" y="73956"/>
                    <a:pt x="57068" y="76310"/>
                    <a:pt x="59588" y="78431"/>
                  </a:cubicBezTo>
                  <a:cubicBezTo>
                    <a:pt x="61223" y="79802"/>
                    <a:pt x="59845" y="77276"/>
                    <a:pt x="59800" y="76825"/>
                  </a:cubicBezTo>
                  <a:cubicBezTo>
                    <a:pt x="59645" y="75207"/>
                    <a:pt x="59811" y="73824"/>
                    <a:pt x="61057" y="72675"/>
                  </a:cubicBezTo>
                  <a:cubicBezTo>
                    <a:pt x="63291" y="69967"/>
                    <a:pt x="72218" y="74459"/>
                    <a:pt x="68698" y="65412"/>
                  </a:cubicBezTo>
                  <a:cubicBezTo>
                    <a:pt x="67961" y="63514"/>
                    <a:pt x="68521" y="60440"/>
                    <a:pt x="70247" y="59365"/>
                  </a:cubicBezTo>
                  <a:cubicBezTo>
                    <a:pt x="79722" y="53456"/>
                    <a:pt x="79894" y="45169"/>
                    <a:pt x="77299" y="35705"/>
                  </a:cubicBezTo>
                  <a:cubicBezTo>
                    <a:pt x="76750" y="33705"/>
                    <a:pt x="78396" y="31613"/>
                    <a:pt x="80225" y="30225"/>
                  </a:cubicBezTo>
                  <a:cubicBezTo>
                    <a:pt x="81779" y="30710"/>
                    <a:pt x="83746" y="30756"/>
                    <a:pt x="84820" y="31756"/>
                  </a:cubicBezTo>
                  <a:cubicBezTo>
                    <a:pt x="103079" y="48804"/>
                    <a:pt x="121236" y="65966"/>
                    <a:pt x="139410" y="83105"/>
                  </a:cubicBezTo>
                  <a:cubicBezTo>
                    <a:pt x="138427" y="89266"/>
                    <a:pt x="135066" y="93158"/>
                    <a:pt x="129694" y="88089"/>
                  </a:cubicBezTo>
                  <a:cubicBezTo>
                    <a:pt x="123236" y="81997"/>
                    <a:pt x="116452" y="80122"/>
                    <a:pt x="107840" y="79865"/>
                  </a:cubicBezTo>
                  <a:cubicBezTo>
                    <a:pt x="100702" y="79648"/>
                    <a:pt x="95564" y="74030"/>
                    <a:pt x="93335" y="69869"/>
                  </a:cubicBezTo>
                  <a:cubicBezTo>
                    <a:pt x="92729" y="69121"/>
                    <a:pt x="94204" y="70212"/>
                    <a:pt x="94238" y="71778"/>
                  </a:cubicBezTo>
                  <a:cubicBezTo>
                    <a:pt x="94290" y="74236"/>
                    <a:pt x="95975" y="77248"/>
                    <a:pt x="97673" y="78042"/>
                  </a:cubicBezTo>
                  <a:cubicBezTo>
                    <a:pt x="114687" y="86054"/>
                    <a:pt x="136284" y="88792"/>
                    <a:pt x="138907" y="113532"/>
                  </a:cubicBezTo>
                  <a:cubicBezTo>
                    <a:pt x="155412" y="120339"/>
                    <a:pt x="147348" y="140210"/>
                    <a:pt x="157835" y="149577"/>
                  </a:cubicBezTo>
                  <a:cubicBezTo>
                    <a:pt x="156132" y="143222"/>
                    <a:pt x="155406" y="136141"/>
                    <a:pt x="153463" y="129334"/>
                  </a:cubicBezTo>
                  <a:cubicBezTo>
                    <a:pt x="153468" y="127803"/>
                    <a:pt x="153726" y="126305"/>
                    <a:pt x="154194" y="124848"/>
                  </a:cubicBezTo>
                  <a:cubicBezTo>
                    <a:pt x="155532" y="121465"/>
                    <a:pt x="157949" y="118116"/>
                    <a:pt x="155109" y="114424"/>
                  </a:cubicBezTo>
                  <a:cubicBezTo>
                    <a:pt x="147033" y="103919"/>
                    <a:pt x="157789" y="105731"/>
                    <a:pt x="162253" y="103422"/>
                  </a:cubicBezTo>
                  <a:close/>
                </a:path>
              </a:pathLst>
            </a:custGeom>
            <a:grpFill/>
            <a:ln w="5715" cap="flat">
              <a:noFill/>
              <a:prstDash val="solid"/>
              <a:miter/>
            </a:ln>
          </p:spPr>
          <p:txBody>
            <a:bodyPr rtlCol="0" anchor="ctr"/>
            <a:lstStyle/>
            <a:p>
              <a:endParaRPr lang="zh-CN" altLang="en-US"/>
            </a:p>
          </p:txBody>
        </p:sp>
        <p:sp>
          <p:nvSpPr>
            <p:cNvPr id="944" name="任意多边形: 形状 943">
              <a:extLst>
                <a:ext uri="{FF2B5EF4-FFF2-40B4-BE49-F238E27FC236}">
                  <a16:creationId xmlns:a16="http://schemas.microsoft.com/office/drawing/2014/main" id="{517F718C-EE43-D7C3-FD9F-1EE9201C50A9}"/>
                </a:ext>
              </a:extLst>
            </p:cNvPr>
            <p:cNvSpPr/>
            <p:nvPr/>
          </p:nvSpPr>
          <p:spPr>
            <a:xfrm>
              <a:off x="7163316" y="1576541"/>
              <a:ext cx="260992" cy="244402"/>
            </a:xfrm>
            <a:custGeom>
              <a:avLst/>
              <a:gdLst>
                <a:gd name="connsiteX0" fmla="*/ 230249 w 260983"/>
                <a:gd name="connsiteY0" fmla="*/ 158540 h 244384"/>
                <a:gd name="connsiteX1" fmla="*/ 241410 w 260983"/>
                <a:gd name="connsiteY1" fmla="*/ 181366 h 244384"/>
                <a:gd name="connsiteX2" fmla="*/ 245102 w 260983"/>
                <a:gd name="connsiteY2" fmla="*/ 196505 h 244384"/>
                <a:gd name="connsiteX3" fmla="*/ 254966 w 260983"/>
                <a:gd name="connsiteY3" fmla="*/ 226303 h 244384"/>
                <a:gd name="connsiteX4" fmla="*/ 260984 w 260983"/>
                <a:gd name="connsiteY4" fmla="*/ 239007 h 244384"/>
                <a:gd name="connsiteX5" fmla="*/ 250925 w 260983"/>
                <a:gd name="connsiteY5" fmla="*/ 232320 h 244384"/>
                <a:gd name="connsiteX6" fmla="*/ 237169 w 260983"/>
                <a:gd name="connsiteY6" fmla="*/ 236047 h 244384"/>
                <a:gd name="connsiteX7" fmla="*/ 232072 w 260983"/>
                <a:gd name="connsiteY7" fmla="*/ 244385 h 244384"/>
                <a:gd name="connsiteX8" fmla="*/ 223705 w 260983"/>
                <a:gd name="connsiteY8" fmla="*/ 227611 h 244384"/>
                <a:gd name="connsiteX9" fmla="*/ 223671 w 260983"/>
                <a:gd name="connsiteY9" fmla="*/ 227594 h 244384"/>
                <a:gd name="connsiteX10" fmla="*/ 197376 w 260983"/>
                <a:gd name="connsiteY10" fmla="*/ 207877 h 244384"/>
                <a:gd name="connsiteX11" fmla="*/ 195221 w 260983"/>
                <a:gd name="connsiteY11" fmla="*/ 206946 h 244384"/>
                <a:gd name="connsiteX12" fmla="*/ 191621 w 260983"/>
                <a:gd name="connsiteY12" fmla="*/ 204003 h 244384"/>
                <a:gd name="connsiteX13" fmla="*/ 202662 w 260983"/>
                <a:gd name="connsiteY13" fmla="*/ 196082 h 244384"/>
                <a:gd name="connsiteX14" fmla="*/ 180477 w 260983"/>
                <a:gd name="connsiteY14" fmla="*/ 181108 h 244384"/>
                <a:gd name="connsiteX15" fmla="*/ 184237 w 260983"/>
                <a:gd name="connsiteY15" fmla="*/ 207849 h 244384"/>
                <a:gd name="connsiteX16" fmla="*/ 180831 w 260983"/>
                <a:gd name="connsiteY16" fmla="*/ 230926 h 244384"/>
                <a:gd name="connsiteX17" fmla="*/ 128453 w 260983"/>
                <a:gd name="connsiteY17" fmla="*/ 187955 h 244384"/>
                <a:gd name="connsiteX18" fmla="*/ 141049 w 260983"/>
                <a:gd name="connsiteY18" fmla="*/ 178828 h 244384"/>
                <a:gd name="connsiteX19" fmla="*/ 118080 w 260983"/>
                <a:gd name="connsiteY19" fmla="*/ 140475 h 244384"/>
                <a:gd name="connsiteX20" fmla="*/ 108519 w 260983"/>
                <a:gd name="connsiteY20" fmla="*/ 148464 h 244384"/>
                <a:gd name="connsiteX21" fmla="*/ 101890 w 260983"/>
                <a:gd name="connsiteY21" fmla="*/ 138166 h 244384"/>
                <a:gd name="connsiteX22" fmla="*/ 92603 w 260983"/>
                <a:gd name="connsiteY22" fmla="*/ 120432 h 244384"/>
                <a:gd name="connsiteX23" fmla="*/ 89677 w 260983"/>
                <a:gd name="connsiteY23" fmla="*/ 119255 h 244384"/>
                <a:gd name="connsiteX24" fmla="*/ 92717 w 260983"/>
                <a:gd name="connsiteY24" fmla="*/ 120752 h 244384"/>
                <a:gd name="connsiteX25" fmla="*/ 99312 w 260983"/>
                <a:gd name="connsiteY25" fmla="*/ 135646 h 244384"/>
                <a:gd name="connsiteX26" fmla="*/ 94266 w 260983"/>
                <a:gd name="connsiteY26" fmla="*/ 138937 h 244384"/>
                <a:gd name="connsiteX27" fmla="*/ 81190 w 260983"/>
                <a:gd name="connsiteY27" fmla="*/ 125250 h 244384"/>
                <a:gd name="connsiteX28" fmla="*/ 75526 w 260983"/>
                <a:gd name="connsiteY28" fmla="*/ 135811 h 244384"/>
                <a:gd name="connsiteX29" fmla="*/ 75584 w 260983"/>
                <a:gd name="connsiteY29" fmla="*/ 135748 h 244384"/>
                <a:gd name="connsiteX30" fmla="*/ 69503 w 260983"/>
                <a:gd name="connsiteY30" fmla="*/ 132045 h 244384"/>
                <a:gd name="connsiteX31" fmla="*/ 69188 w 260983"/>
                <a:gd name="connsiteY31" fmla="*/ 131811 h 244384"/>
                <a:gd name="connsiteX32" fmla="*/ 66125 w 260983"/>
                <a:gd name="connsiteY32" fmla="*/ 128856 h 244384"/>
                <a:gd name="connsiteX33" fmla="*/ 65976 w 260983"/>
                <a:gd name="connsiteY33" fmla="*/ 128650 h 244384"/>
                <a:gd name="connsiteX34" fmla="*/ 61931 w 260983"/>
                <a:gd name="connsiteY34" fmla="*/ 118678 h 244384"/>
                <a:gd name="connsiteX35" fmla="*/ 59376 w 260983"/>
                <a:gd name="connsiteY35" fmla="*/ 116489 h 244384"/>
                <a:gd name="connsiteX36" fmla="*/ 46031 w 260983"/>
                <a:gd name="connsiteY36" fmla="*/ 105945 h 244384"/>
                <a:gd name="connsiteX37" fmla="*/ 46031 w 260983"/>
                <a:gd name="connsiteY37" fmla="*/ 105962 h 244384"/>
                <a:gd name="connsiteX38" fmla="*/ 47134 w 260983"/>
                <a:gd name="connsiteY38" fmla="*/ 94806 h 244384"/>
                <a:gd name="connsiteX39" fmla="*/ 47506 w 260983"/>
                <a:gd name="connsiteY39" fmla="*/ 92983 h 244384"/>
                <a:gd name="connsiteX40" fmla="*/ 44574 w 260983"/>
                <a:gd name="connsiteY40" fmla="*/ 92303 h 244384"/>
                <a:gd name="connsiteX41" fmla="*/ 6329 w 260983"/>
                <a:gd name="connsiteY41" fmla="*/ 59402 h 244384"/>
                <a:gd name="connsiteX42" fmla="*/ 88 w 260983"/>
                <a:gd name="connsiteY42" fmla="*/ 35679 h 244384"/>
                <a:gd name="connsiteX43" fmla="*/ 9072 w 260983"/>
                <a:gd name="connsiteY43" fmla="*/ 32627 h 244384"/>
                <a:gd name="connsiteX44" fmla="*/ 27366 w 260983"/>
                <a:gd name="connsiteY44" fmla="*/ 39622 h 244384"/>
                <a:gd name="connsiteX45" fmla="*/ 49986 w 260983"/>
                <a:gd name="connsiteY45" fmla="*/ 28078 h 244384"/>
                <a:gd name="connsiteX46" fmla="*/ 59410 w 260983"/>
                <a:gd name="connsiteY46" fmla="*/ 0 h 244384"/>
                <a:gd name="connsiteX47" fmla="*/ 98621 w 260983"/>
                <a:gd name="connsiteY47" fmla="*/ 29089 h 244384"/>
                <a:gd name="connsiteX48" fmla="*/ 138123 w 260983"/>
                <a:gd name="connsiteY48" fmla="*/ 63322 h 244384"/>
                <a:gd name="connsiteX49" fmla="*/ 144815 w 260983"/>
                <a:gd name="connsiteY49" fmla="*/ 69689 h 244384"/>
                <a:gd name="connsiteX50" fmla="*/ 144815 w 260983"/>
                <a:gd name="connsiteY50" fmla="*/ 69683 h 244384"/>
                <a:gd name="connsiteX51" fmla="*/ 164343 w 260983"/>
                <a:gd name="connsiteY51" fmla="*/ 93297 h 244384"/>
                <a:gd name="connsiteX52" fmla="*/ 172864 w 260983"/>
                <a:gd name="connsiteY52" fmla="*/ 99378 h 244384"/>
                <a:gd name="connsiteX53" fmla="*/ 167269 w 260983"/>
                <a:gd name="connsiteY53" fmla="*/ 108362 h 244384"/>
                <a:gd name="connsiteX54" fmla="*/ 166292 w 260983"/>
                <a:gd name="connsiteY54" fmla="*/ 129868 h 244384"/>
                <a:gd name="connsiteX55" fmla="*/ 168498 w 260983"/>
                <a:gd name="connsiteY55" fmla="*/ 128187 h 244384"/>
                <a:gd name="connsiteX56" fmla="*/ 168635 w 260983"/>
                <a:gd name="connsiteY56" fmla="*/ 124867 h 244384"/>
                <a:gd name="connsiteX57" fmla="*/ 170584 w 260983"/>
                <a:gd name="connsiteY57" fmla="*/ 120804 h 244384"/>
                <a:gd name="connsiteX58" fmla="*/ 206434 w 260983"/>
                <a:gd name="connsiteY58" fmla="*/ 134205 h 244384"/>
                <a:gd name="connsiteX59" fmla="*/ 209474 w 260983"/>
                <a:gd name="connsiteY59" fmla="*/ 137251 h 244384"/>
                <a:gd name="connsiteX60" fmla="*/ 214772 w 260983"/>
                <a:gd name="connsiteY60" fmla="*/ 143532 h 244384"/>
                <a:gd name="connsiteX61" fmla="*/ 217950 w 260983"/>
                <a:gd name="connsiteY61" fmla="*/ 148339 h 244384"/>
                <a:gd name="connsiteX62" fmla="*/ 220527 w 260983"/>
                <a:gd name="connsiteY62" fmla="*/ 151093 h 244384"/>
                <a:gd name="connsiteX63" fmla="*/ 223865 w 260983"/>
                <a:gd name="connsiteY63" fmla="*/ 153248 h 244384"/>
                <a:gd name="connsiteX64" fmla="*/ 230249 w 260983"/>
                <a:gd name="connsiteY64" fmla="*/ 158540 h 244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60983" h="244384">
                  <a:moveTo>
                    <a:pt x="230249" y="158540"/>
                  </a:moveTo>
                  <a:cubicBezTo>
                    <a:pt x="229809" y="168192"/>
                    <a:pt x="235158" y="174873"/>
                    <a:pt x="241410" y="181366"/>
                  </a:cubicBezTo>
                  <a:cubicBezTo>
                    <a:pt x="245353" y="185463"/>
                    <a:pt x="250971" y="189755"/>
                    <a:pt x="245102" y="196505"/>
                  </a:cubicBezTo>
                  <a:cubicBezTo>
                    <a:pt x="250617" y="205649"/>
                    <a:pt x="245010" y="218313"/>
                    <a:pt x="254966" y="226303"/>
                  </a:cubicBezTo>
                  <a:cubicBezTo>
                    <a:pt x="258572" y="229194"/>
                    <a:pt x="260464" y="234035"/>
                    <a:pt x="260984" y="239007"/>
                  </a:cubicBezTo>
                  <a:cubicBezTo>
                    <a:pt x="254326" y="240441"/>
                    <a:pt x="251154" y="231743"/>
                    <a:pt x="250925" y="232320"/>
                  </a:cubicBezTo>
                  <a:cubicBezTo>
                    <a:pt x="247828" y="240179"/>
                    <a:pt x="241221" y="233212"/>
                    <a:pt x="237169" y="236047"/>
                  </a:cubicBezTo>
                  <a:cubicBezTo>
                    <a:pt x="234186" y="238133"/>
                    <a:pt x="234501" y="241933"/>
                    <a:pt x="232072" y="244385"/>
                  </a:cubicBezTo>
                  <a:cubicBezTo>
                    <a:pt x="227437" y="239641"/>
                    <a:pt x="229014" y="231875"/>
                    <a:pt x="223705" y="227611"/>
                  </a:cubicBezTo>
                  <a:lnTo>
                    <a:pt x="223671" y="227594"/>
                  </a:lnTo>
                  <a:cubicBezTo>
                    <a:pt x="218018" y="216867"/>
                    <a:pt x="207994" y="211969"/>
                    <a:pt x="197376" y="207877"/>
                  </a:cubicBezTo>
                  <a:cubicBezTo>
                    <a:pt x="196656" y="207563"/>
                    <a:pt x="195941" y="207255"/>
                    <a:pt x="195221" y="206946"/>
                  </a:cubicBezTo>
                  <a:cubicBezTo>
                    <a:pt x="193884" y="206129"/>
                    <a:pt x="192690" y="205146"/>
                    <a:pt x="191621" y="204003"/>
                  </a:cubicBezTo>
                  <a:cubicBezTo>
                    <a:pt x="192998" y="195870"/>
                    <a:pt x="192998" y="195870"/>
                    <a:pt x="202662" y="196082"/>
                  </a:cubicBezTo>
                  <a:cubicBezTo>
                    <a:pt x="195210" y="190424"/>
                    <a:pt x="183540" y="192413"/>
                    <a:pt x="180477" y="181108"/>
                  </a:cubicBezTo>
                  <a:cubicBezTo>
                    <a:pt x="174036" y="191367"/>
                    <a:pt x="184214" y="198945"/>
                    <a:pt x="184237" y="207849"/>
                  </a:cubicBezTo>
                  <a:cubicBezTo>
                    <a:pt x="188781" y="220199"/>
                    <a:pt x="188106" y="224765"/>
                    <a:pt x="180831" y="230926"/>
                  </a:cubicBezTo>
                  <a:cubicBezTo>
                    <a:pt x="163080" y="216959"/>
                    <a:pt x="144935" y="203477"/>
                    <a:pt x="128453" y="187955"/>
                  </a:cubicBezTo>
                  <a:cubicBezTo>
                    <a:pt x="128282" y="178959"/>
                    <a:pt x="137443" y="182937"/>
                    <a:pt x="141049" y="178828"/>
                  </a:cubicBezTo>
                  <a:cubicBezTo>
                    <a:pt x="125573" y="170816"/>
                    <a:pt x="118280" y="157843"/>
                    <a:pt x="118080" y="140475"/>
                  </a:cubicBezTo>
                  <a:cubicBezTo>
                    <a:pt x="115074" y="143521"/>
                    <a:pt x="114851" y="150236"/>
                    <a:pt x="108519" y="148464"/>
                  </a:cubicBezTo>
                  <a:cubicBezTo>
                    <a:pt x="103718" y="147121"/>
                    <a:pt x="101901" y="142646"/>
                    <a:pt x="101890" y="138166"/>
                  </a:cubicBezTo>
                  <a:cubicBezTo>
                    <a:pt x="101872" y="130439"/>
                    <a:pt x="98786" y="124696"/>
                    <a:pt x="92603" y="120432"/>
                  </a:cubicBezTo>
                  <a:cubicBezTo>
                    <a:pt x="91277" y="120804"/>
                    <a:pt x="89911" y="118312"/>
                    <a:pt x="89677" y="119255"/>
                  </a:cubicBezTo>
                  <a:cubicBezTo>
                    <a:pt x="89317" y="120718"/>
                    <a:pt x="91774" y="119861"/>
                    <a:pt x="92717" y="120752"/>
                  </a:cubicBezTo>
                  <a:cubicBezTo>
                    <a:pt x="96706" y="124958"/>
                    <a:pt x="102387" y="128473"/>
                    <a:pt x="99312" y="135646"/>
                  </a:cubicBezTo>
                  <a:cubicBezTo>
                    <a:pt x="98438" y="137686"/>
                    <a:pt x="95512" y="139817"/>
                    <a:pt x="94266" y="138937"/>
                  </a:cubicBezTo>
                  <a:cubicBezTo>
                    <a:pt x="89082" y="135257"/>
                    <a:pt x="78818" y="136646"/>
                    <a:pt x="81190" y="125250"/>
                  </a:cubicBezTo>
                  <a:cubicBezTo>
                    <a:pt x="79967" y="129771"/>
                    <a:pt x="83727" y="135691"/>
                    <a:pt x="75526" y="135811"/>
                  </a:cubicBezTo>
                  <a:lnTo>
                    <a:pt x="75584" y="135748"/>
                  </a:lnTo>
                  <a:cubicBezTo>
                    <a:pt x="74212" y="133440"/>
                    <a:pt x="70937" y="134251"/>
                    <a:pt x="69503" y="132045"/>
                  </a:cubicBezTo>
                  <a:lnTo>
                    <a:pt x="69188" y="131811"/>
                  </a:lnTo>
                  <a:cubicBezTo>
                    <a:pt x="68000" y="130999"/>
                    <a:pt x="66977" y="130016"/>
                    <a:pt x="66125" y="128856"/>
                  </a:cubicBezTo>
                  <a:lnTo>
                    <a:pt x="65976" y="128650"/>
                  </a:lnTo>
                  <a:cubicBezTo>
                    <a:pt x="63411" y="125804"/>
                    <a:pt x="63359" y="121947"/>
                    <a:pt x="61931" y="118678"/>
                  </a:cubicBezTo>
                  <a:cubicBezTo>
                    <a:pt x="62759" y="116072"/>
                    <a:pt x="61679" y="115609"/>
                    <a:pt x="59376" y="116489"/>
                  </a:cubicBezTo>
                  <a:cubicBezTo>
                    <a:pt x="54569" y="113408"/>
                    <a:pt x="51169" y="108574"/>
                    <a:pt x="46031" y="105945"/>
                  </a:cubicBezTo>
                  <a:lnTo>
                    <a:pt x="46031" y="105962"/>
                  </a:lnTo>
                  <a:cubicBezTo>
                    <a:pt x="44031" y="102001"/>
                    <a:pt x="45482" y="98389"/>
                    <a:pt x="47134" y="94806"/>
                  </a:cubicBezTo>
                  <a:cubicBezTo>
                    <a:pt x="46711" y="94052"/>
                    <a:pt x="50066" y="93960"/>
                    <a:pt x="47506" y="92983"/>
                  </a:cubicBezTo>
                  <a:cubicBezTo>
                    <a:pt x="46694" y="92674"/>
                    <a:pt x="45540" y="92943"/>
                    <a:pt x="44574" y="92303"/>
                  </a:cubicBezTo>
                  <a:cubicBezTo>
                    <a:pt x="30418" y="83010"/>
                    <a:pt x="21057" y="68369"/>
                    <a:pt x="6329" y="59402"/>
                  </a:cubicBezTo>
                  <a:cubicBezTo>
                    <a:pt x="-1089" y="54887"/>
                    <a:pt x="1683" y="43725"/>
                    <a:pt x="88" y="35679"/>
                  </a:cubicBezTo>
                  <a:cubicBezTo>
                    <a:pt x="-814" y="31112"/>
                    <a:pt x="5421" y="31581"/>
                    <a:pt x="9072" y="32627"/>
                  </a:cubicBezTo>
                  <a:cubicBezTo>
                    <a:pt x="15353" y="34422"/>
                    <a:pt x="21291" y="37210"/>
                    <a:pt x="27366" y="39622"/>
                  </a:cubicBezTo>
                  <a:cubicBezTo>
                    <a:pt x="42019" y="45434"/>
                    <a:pt x="43060" y="40788"/>
                    <a:pt x="49986" y="28078"/>
                  </a:cubicBezTo>
                  <a:cubicBezTo>
                    <a:pt x="55147" y="18614"/>
                    <a:pt x="54044" y="8435"/>
                    <a:pt x="59410" y="0"/>
                  </a:cubicBezTo>
                  <a:cubicBezTo>
                    <a:pt x="74092" y="7509"/>
                    <a:pt x="85728" y="19191"/>
                    <a:pt x="98621" y="29089"/>
                  </a:cubicBezTo>
                  <a:cubicBezTo>
                    <a:pt x="112411" y="39685"/>
                    <a:pt x="125007" y="51846"/>
                    <a:pt x="138123" y="63322"/>
                  </a:cubicBezTo>
                  <a:cubicBezTo>
                    <a:pt x="140003" y="65814"/>
                    <a:pt x="141958" y="68226"/>
                    <a:pt x="144815" y="69689"/>
                  </a:cubicBezTo>
                  <a:lnTo>
                    <a:pt x="144815" y="69683"/>
                  </a:lnTo>
                  <a:cubicBezTo>
                    <a:pt x="142746" y="84656"/>
                    <a:pt x="150061" y="91840"/>
                    <a:pt x="164343" y="93297"/>
                  </a:cubicBezTo>
                  <a:cubicBezTo>
                    <a:pt x="168309" y="93703"/>
                    <a:pt x="172087" y="94532"/>
                    <a:pt x="172864" y="99378"/>
                  </a:cubicBezTo>
                  <a:cubicBezTo>
                    <a:pt x="173602" y="103967"/>
                    <a:pt x="170550" y="105928"/>
                    <a:pt x="167269" y="108362"/>
                  </a:cubicBezTo>
                  <a:cubicBezTo>
                    <a:pt x="155228" y="117295"/>
                    <a:pt x="155148" y="121918"/>
                    <a:pt x="166292" y="129868"/>
                  </a:cubicBezTo>
                  <a:cubicBezTo>
                    <a:pt x="168578" y="131496"/>
                    <a:pt x="168572" y="129805"/>
                    <a:pt x="168498" y="128187"/>
                  </a:cubicBezTo>
                  <a:cubicBezTo>
                    <a:pt x="168447" y="127090"/>
                    <a:pt x="168486" y="125999"/>
                    <a:pt x="168635" y="124867"/>
                  </a:cubicBezTo>
                  <a:cubicBezTo>
                    <a:pt x="168989" y="123347"/>
                    <a:pt x="169664" y="122021"/>
                    <a:pt x="170584" y="120804"/>
                  </a:cubicBezTo>
                  <a:cubicBezTo>
                    <a:pt x="185614" y="117043"/>
                    <a:pt x="195444" y="127153"/>
                    <a:pt x="206434" y="134205"/>
                  </a:cubicBezTo>
                  <a:cubicBezTo>
                    <a:pt x="207509" y="135154"/>
                    <a:pt x="208509" y="136194"/>
                    <a:pt x="209474" y="137251"/>
                  </a:cubicBezTo>
                  <a:cubicBezTo>
                    <a:pt x="211349" y="139246"/>
                    <a:pt x="213138" y="141338"/>
                    <a:pt x="214772" y="143532"/>
                  </a:cubicBezTo>
                  <a:cubicBezTo>
                    <a:pt x="215904" y="145081"/>
                    <a:pt x="216887" y="146738"/>
                    <a:pt x="217950" y="148339"/>
                  </a:cubicBezTo>
                  <a:cubicBezTo>
                    <a:pt x="218778" y="149282"/>
                    <a:pt x="219607" y="150225"/>
                    <a:pt x="220527" y="151093"/>
                  </a:cubicBezTo>
                  <a:cubicBezTo>
                    <a:pt x="221642" y="151825"/>
                    <a:pt x="222722" y="152562"/>
                    <a:pt x="223865" y="153248"/>
                  </a:cubicBezTo>
                  <a:cubicBezTo>
                    <a:pt x="226322" y="154625"/>
                    <a:pt x="228837" y="155928"/>
                    <a:pt x="230249" y="158540"/>
                  </a:cubicBezTo>
                  <a:close/>
                </a:path>
              </a:pathLst>
            </a:custGeom>
            <a:grpFill/>
            <a:ln w="5715" cap="flat">
              <a:noFill/>
              <a:prstDash val="solid"/>
              <a:miter/>
            </a:ln>
          </p:spPr>
          <p:txBody>
            <a:bodyPr rtlCol="0" anchor="ctr"/>
            <a:lstStyle/>
            <a:p>
              <a:endParaRPr lang="zh-CN" altLang="en-US"/>
            </a:p>
          </p:txBody>
        </p:sp>
        <p:sp>
          <p:nvSpPr>
            <p:cNvPr id="945" name="任意多边形: 形状 944">
              <a:extLst>
                <a:ext uri="{FF2B5EF4-FFF2-40B4-BE49-F238E27FC236}">
                  <a16:creationId xmlns:a16="http://schemas.microsoft.com/office/drawing/2014/main" id="{03D4C5CF-85E9-0DAF-5D97-1CD503551A3F}"/>
                </a:ext>
              </a:extLst>
            </p:cNvPr>
            <p:cNvSpPr/>
            <p:nvPr/>
          </p:nvSpPr>
          <p:spPr>
            <a:xfrm>
              <a:off x="7219385" y="1358971"/>
              <a:ext cx="263344" cy="246317"/>
            </a:xfrm>
            <a:custGeom>
              <a:avLst/>
              <a:gdLst>
                <a:gd name="connsiteX0" fmla="*/ 161049 w 263335"/>
                <a:gd name="connsiteY0" fmla="*/ 221458 h 246299"/>
                <a:gd name="connsiteX1" fmla="*/ 161049 w 263335"/>
                <a:gd name="connsiteY1" fmla="*/ 218189 h 246299"/>
                <a:gd name="connsiteX2" fmla="*/ 162186 w 263335"/>
                <a:gd name="connsiteY2" fmla="*/ 175538 h 246299"/>
                <a:gd name="connsiteX3" fmla="*/ 144704 w 263335"/>
                <a:gd name="connsiteY3" fmla="*/ 160759 h 246299"/>
                <a:gd name="connsiteX4" fmla="*/ 143286 w 263335"/>
                <a:gd name="connsiteY4" fmla="*/ 160078 h 246299"/>
                <a:gd name="connsiteX5" fmla="*/ 113031 w 263335"/>
                <a:gd name="connsiteY5" fmla="*/ 129492 h 246299"/>
                <a:gd name="connsiteX6" fmla="*/ 112139 w 263335"/>
                <a:gd name="connsiteY6" fmla="*/ 126520 h 246299"/>
                <a:gd name="connsiteX7" fmla="*/ 111808 w 263335"/>
                <a:gd name="connsiteY7" fmla="*/ 130161 h 246299"/>
                <a:gd name="connsiteX8" fmla="*/ 121598 w 263335"/>
                <a:gd name="connsiteY8" fmla="*/ 138865 h 246299"/>
                <a:gd name="connsiteX9" fmla="*/ 129982 w 263335"/>
                <a:gd name="connsiteY9" fmla="*/ 143837 h 246299"/>
                <a:gd name="connsiteX10" fmla="*/ 123655 w 263335"/>
                <a:gd name="connsiteY10" fmla="*/ 155804 h 246299"/>
                <a:gd name="connsiteX11" fmla="*/ 84902 w 263335"/>
                <a:gd name="connsiteY11" fmla="*/ 156518 h 246299"/>
                <a:gd name="connsiteX12" fmla="*/ 76792 w 263335"/>
                <a:gd name="connsiteY12" fmla="*/ 149289 h 246299"/>
                <a:gd name="connsiteX13" fmla="*/ 61693 w 263335"/>
                <a:gd name="connsiteY13" fmla="*/ 113770 h 246299"/>
                <a:gd name="connsiteX14" fmla="*/ 61465 w 263335"/>
                <a:gd name="connsiteY14" fmla="*/ 109135 h 246299"/>
                <a:gd name="connsiteX15" fmla="*/ 59156 w 263335"/>
                <a:gd name="connsiteY15" fmla="*/ 110587 h 246299"/>
                <a:gd name="connsiteX16" fmla="*/ 38668 w 263335"/>
                <a:gd name="connsiteY16" fmla="*/ 89950 h 246299"/>
                <a:gd name="connsiteX17" fmla="*/ 38993 w 263335"/>
                <a:gd name="connsiteY17" fmla="*/ 82789 h 246299"/>
                <a:gd name="connsiteX18" fmla="*/ 38639 w 263335"/>
                <a:gd name="connsiteY18" fmla="*/ 77777 h 246299"/>
                <a:gd name="connsiteX19" fmla="*/ 39610 w 263335"/>
                <a:gd name="connsiteY19" fmla="*/ 76891 h 246299"/>
                <a:gd name="connsiteX20" fmla="*/ 38473 w 263335"/>
                <a:gd name="connsiteY20" fmla="*/ 78011 h 246299"/>
                <a:gd name="connsiteX21" fmla="*/ 39999 w 263335"/>
                <a:gd name="connsiteY21" fmla="*/ 85166 h 246299"/>
                <a:gd name="connsiteX22" fmla="*/ 37947 w 263335"/>
                <a:gd name="connsiteY22" fmla="*/ 88927 h 246299"/>
                <a:gd name="connsiteX23" fmla="*/ 31227 w 263335"/>
                <a:gd name="connsiteY23" fmla="*/ 87795 h 246299"/>
                <a:gd name="connsiteX24" fmla="*/ 0 w 263335"/>
                <a:gd name="connsiteY24" fmla="*/ 34034 h 246299"/>
                <a:gd name="connsiteX25" fmla="*/ 15419 w 263335"/>
                <a:gd name="connsiteY25" fmla="*/ 24 h 246299"/>
                <a:gd name="connsiteX26" fmla="*/ 29021 w 263335"/>
                <a:gd name="connsiteY26" fmla="*/ 6362 h 246299"/>
                <a:gd name="connsiteX27" fmla="*/ 76650 w 263335"/>
                <a:gd name="connsiteY27" fmla="*/ 43875 h 246299"/>
                <a:gd name="connsiteX28" fmla="*/ 144092 w 263335"/>
                <a:gd name="connsiteY28" fmla="*/ 95939 h 246299"/>
                <a:gd name="connsiteX29" fmla="*/ 256958 w 263335"/>
                <a:gd name="connsiteY29" fmla="*/ 190745 h 246299"/>
                <a:gd name="connsiteX30" fmla="*/ 263336 w 263335"/>
                <a:gd name="connsiteY30" fmla="*/ 198192 h 246299"/>
                <a:gd name="connsiteX31" fmla="*/ 252700 w 263335"/>
                <a:gd name="connsiteY31" fmla="*/ 207010 h 246299"/>
                <a:gd name="connsiteX32" fmla="*/ 248780 w 263335"/>
                <a:gd name="connsiteY32" fmla="*/ 202735 h 246299"/>
                <a:gd name="connsiteX33" fmla="*/ 251414 w 263335"/>
                <a:gd name="connsiteY33" fmla="*/ 207993 h 246299"/>
                <a:gd name="connsiteX34" fmla="*/ 245396 w 263335"/>
                <a:gd name="connsiteY34" fmla="*/ 232007 h 246299"/>
                <a:gd name="connsiteX35" fmla="*/ 244413 w 263335"/>
                <a:gd name="connsiteY35" fmla="*/ 242026 h 246299"/>
                <a:gd name="connsiteX36" fmla="*/ 232400 w 263335"/>
                <a:gd name="connsiteY36" fmla="*/ 239003 h 246299"/>
                <a:gd name="connsiteX37" fmla="*/ 223462 w 263335"/>
                <a:gd name="connsiteY37" fmla="*/ 221000 h 246299"/>
                <a:gd name="connsiteX38" fmla="*/ 221742 w 263335"/>
                <a:gd name="connsiteY38" fmla="*/ 221092 h 246299"/>
                <a:gd name="connsiteX39" fmla="*/ 218736 w 263335"/>
                <a:gd name="connsiteY39" fmla="*/ 242117 h 246299"/>
                <a:gd name="connsiteX40" fmla="*/ 215941 w 263335"/>
                <a:gd name="connsiteY40" fmla="*/ 245524 h 246299"/>
                <a:gd name="connsiteX41" fmla="*/ 212775 w 263335"/>
                <a:gd name="connsiteY41" fmla="*/ 245729 h 246299"/>
                <a:gd name="connsiteX42" fmla="*/ 196504 w 263335"/>
                <a:gd name="connsiteY42" fmla="*/ 235934 h 246299"/>
                <a:gd name="connsiteX43" fmla="*/ 170513 w 263335"/>
                <a:gd name="connsiteY43" fmla="*/ 229321 h 246299"/>
                <a:gd name="connsiteX44" fmla="*/ 161049 w 263335"/>
                <a:gd name="connsiteY44" fmla="*/ 221458 h 246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63335" h="246299">
                  <a:moveTo>
                    <a:pt x="161049" y="221458"/>
                  </a:moveTo>
                  <a:cubicBezTo>
                    <a:pt x="161049" y="220366"/>
                    <a:pt x="161049" y="219280"/>
                    <a:pt x="161049" y="218189"/>
                  </a:cubicBezTo>
                  <a:cubicBezTo>
                    <a:pt x="175073" y="204347"/>
                    <a:pt x="166095" y="189871"/>
                    <a:pt x="162186" y="175538"/>
                  </a:cubicBezTo>
                  <a:cubicBezTo>
                    <a:pt x="162666" y="163153"/>
                    <a:pt x="154202" y="161342"/>
                    <a:pt x="144704" y="160759"/>
                  </a:cubicBezTo>
                  <a:cubicBezTo>
                    <a:pt x="142909" y="159513"/>
                    <a:pt x="144681" y="161707"/>
                    <a:pt x="143286" y="160078"/>
                  </a:cubicBezTo>
                  <a:cubicBezTo>
                    <a:pt x="133920" y="149151"/>
                    <a:pt x="126918" y="135904"/>
                    <a:pt x="113031" y="129492"/>
                  </a:cubicBezTo>
                  <a:cubicBezTo>
                    <a:pt x="112014" y="128663"/>
                    <a:pt x="113231" y="126286"/>
                    <a:pt x="112139" y="126520"/>
                  </a:cubicBezTo>
                  <a:cubicBezTo>
                    <a:pt x="110974" y="126766"/>
                    <a:pt x="112785" y="128938"/>
                    <a:pt x="111808" y="130161"/>
                  </a:cubicBezTo>
                  <a:cubicBezTo>
                    <a:pt x="109305" y="139356"/>
                    <a:pt x="117626" y="137447"/>
                    <a:pt x="121598" y="138865"/>
                  </a:cubicBezTo>
                  <a:cubicBezTo>
                    <a:pt x="124930" y="140053"/>
                    <a:pt x="129719" y="138236"/>
                    <a:pt x="129982" y="143837"/>
                  </a:cubicBezTo>
                  <a:cubicBezTo>
                    <a:pt x="130228" y="149037"/>
                    <a:pt x="127102" y="156438"/>
                    <a:pt x="123655" y="155804"/>
                  </a:cubicBezTo>
                  <a:cubicBezTo>
                    <a:pt x="110528" y="153398"/>
                    <a:pt x="97926" y="164908"/>
                    <a:pt x="84902" y="156518"/>
                  </a:cubicBezTo>
                  <a:cubicBezTo>
                    <a:pt x="81701" y="154455"/>
                    <a:pt x="76741" y="153358"/>
                    <a:pt x="76792" y="149289"/>
                  </a:cubicBezTo>
                  <a:cubicBezTo>
                    <a:pt x="76964" y="135053"/>
                    <a:pt x="66820" y="125520"/>
                    <a:pt x="61693" y="113770"/>
                  </a:cubicBezTo>
                  <a:cubicBezTo>
                    <a:pt x="60596" y="112295"/>
                    <a:pt x="63585" y="110598"/>
                    <a:pt x="61465" y="109135"/>
                  </a:cubicBezTo>
                  <a:cubicBezTo>
                    <a:pt x="61373" y="110387"/>
                    <a:pt x="60613" y="110867"/>
                    <a:pt x="59156" y="110587"/>
                  </a:cubicBezTo>
                  <a:cubicBezTo>
                    <a:pt x="47114" y="108844"/>
                    <a:pt x="43228" y="99060"/>
                    <a:pt x="38668" y="89950"/>
                  </a:cubicBezTo>
                  <a:cubicBezTo>
                    <a:pt x="38422" y="87561"/>
                    <a:pt x="41359" y="85292"/>
                    <a:pt x="38993" y="82789"/>
                  </a:cubicBezTo>
                  <a:cubicBezTo>
                    <a:pt x="37822" y="81183"/>
                    <a:pt x="37668" y="79503"/>
                    <a:pt x="38639" y="77777"/>
                  </a:cubicBezTo>
                  <a:cubicBezTo>
                    <a:pt x="39839" y="75988"/>
                    <a:pt x="38656" y="78868"/>
                    <a:pt x="39610" y="76891"/>
                  </a:cubicBezTo>
                  <a:cubicBezTo>
                    <a:pt x="39136" y="77154"/>
                    <a:pt x="38879" y="77634"/>
                    <a:pt x="38473" y="78011"/>
                  </a:cubicBezTo>
                  <a:cubicBezTo>
                    <a:pt x="36896" y="80851"/>
                    <a:pt x="39251" y="82823"/>
                    <a:pt x="39999" y="85166"/>
                  </a:cubicBezTo>
                  <a:cubicBezTo>
                    <a:pt x="39456" y="86504"/>
                    <a:pt x="38771" y="87738"/>
                    <a:pt x="37947" y="88927"/>
                  </a:cubicBezTo>
                  <a:cubicBezTo>
                    <a:pt x="35296" y="90721"/>
                    <a:pt x="31872" y="90984"/>
                    <a:pt x="31227" y="87795"/>
                  </a:cubicBezTo>
                  <a:cubicBezTo>
                    <a:pt x="26900" y="66261"/>
                    <a:pt x="12539" y="50705"/>
                    <a:pt x="0" y="34034"/>
                  </a:cubicBezTo>
                  <a:cubicBezTo>
                    <a:pt x="3978" y="22090"/>
                    <a:pt x="9430" y="10860"/>
                    <a:pt x="15419" y="24"/>
                  </a:cubicBezTo>
                  <a:cubicBezTo>
                    <a:pt x="21785" y="-347"/>
                    <a:pt x="25392" y="3636"/>
                    <a:pt x="29021" y="6362"/>
                  </a:cubicBezTo>
                  <a:cubicBezTo>
                    <a:pt x="45165" y="18518"/>
                    <a:pt x="61447" y="30594"/>
                    <a:pt x="76650" y="43875"/>
                  </a:cubicBezTo>
                  <a:cubicBezTo>
                    <a:pt x="98103" y="62615"/>
                    <a:pt x="122055" y="77983"/>
                    <a:pt x="144092" y="95939"/>
                  </a:cubicBezTo>
                  <a:cubicBezTo>
                    <a:pt x="182188" y="126989"/>
                    <a:pt x="222319" y="155587"/>
                    <a:pt x="256958" y="190745"/>
                  </a:cubicBezTo>
                  <a:cubicBezTo>
                    <a:pt x="259244" y="193065"/>
                    <a:pt x="261215" y="195700"/>
                    <a:pt x="263336" y="198192"/>
                  </a:cubicBezTo>
                  <a:cubicBezTo>
                    <a:pt x="262296" y="204175"/>
                    <a:pt x="259621" y="208170"/>
                    <a:pt x="252700" y="207010"/>
                  </a:cubicBezTo>
                  <a:cubicBezTo>
                    <a:pt x="250860" y="206101"/>
                    <a:pt x="249442" y="204770"/>
                    <a:pt x="248780" y="202735"/>
                  </a:cubicBezTo>
                  <a:cubicBezTo>
                    <a:pt x="249094" y="204764"/>
                    <a:pt x="250980" y="205999"/>
                    <a:pt x="251414" y="207993"/>
                  </a:cubicBezTo>
                  <a:cubicBezTo>
                    <a:pt x="244733" y="214834"/>
                    <a:pt x="240796" y="222132"/>
                    <a:pt x="245396" y="232007"/>
                  </a:cubicBezTo>
                  <a:cubicBezTo>
                    <a:pt x="246802" y="235025"/>
                    <a:pt x="249391" y="239609"/>
                    <a:pt x="244413" y="242026"/>
                  </a:cubicBezTo>
                  <a:cubicBezTo>
                    <a:pt x="239978" y="244180"/>
                    <a:pt x="236155" y="241386"/>
                    <a:pt x="232400" y="239003"/>
                  </a:cubicBezTo>
                  <a:cubicBezTo>
                    <a:pt x="225623" y="234699"/>
                    <a:pt x="227897" y="225824"/>
                    <a:pt x="223462" y="221000"/>
                  </a:cubicBezTo>
                  <a:cubicBezTo>
                    <a:pt x="221450" y="220017"/>
                    <a:pt x="220930" y="220292"/>
                    <a:pt x="221742" y="221092"/>
                  </a:cubicBezTo>
                  <a:cubicBezTo>
                    <a:pt x="230354" y="229504"/>
                    <a:pt x="213889" y="234276"/>
                    <a:pt x="218736" y="242117"/>
                  </a:cubicBezTo>
                  <a:cubicBezTo>
                    <a:pt x="218279" y="243643"/>
                    <a:pt x="217341" y="244775"/>
                    <a:pt x="215941" y="245524"/>
                  </a:cubicBezTo>
                  <a:cubicBezTo>
                    <a:pt x="214878" y="245724"/>
                    <a:pt x="213644" y="245363"/>
                    <a:pt x="212775" y="245729"/>
                  </a:cubicBezTo>
                  <a:cubicBezTo>
                    <a:pt x="203494" y="249616"/>
                    <a:pt x="208152" y="232242"/>
                    <a:pt x="196504" y="235934"/>
                  </a:cubicBezTo>
                  <a:cubicBezTo>
                    <a:pt x="188789" y="238385"/>
                    <a:pt x="178868" y="233151"/>
                    <a:pt x="170513" y="229321"/>
                  </a:cubicBezTo>
                  <a:cubicBezTo>
                    <a:pt x="166666" y="227561"/>
                    <a:pt x="162334" y="226338"/>
                    <a:pt x="161049" y="221458"/>
                  </a:cubicBezTo>
                  <a:close/>
                </a:path>
              </a:pathLst>
            </a:custGeom>
            <a:grpFill/>
            <a:ln w="5715" cap="flat">
              <a:noFill/>
              <a:prstDash val="solid"/>
              <a:miter/>
            </a:ln>
          </p:spPr>
          <p:txBody>
            <a:bodyPr rtlCol="0" anchor="ctr"/>
            <a:lstStyle/>
            <a:p>
              <a:endParaRPr lang="zh-CN" altLang="en-US"/>
            </a:p>
          </p:txBody>
        </p:sp>
        <p:sp>
          <p:nvSpPr>
            <p:cNvPr id="946" name="任意多边形: 形状 945">
              <a:extLst>
                <a:ext uri="{FF2B5EF4-FFF2-40B4-BE49-F238E27FC236}">
                  <a16:creationId xmlns:a16="http://schemas.microsoft.com/office/drawing/2014/main" id="{E6DFDE33-04C1-0985-02BC-2AAD3F8B9915}"/>
                </a:ext>
              </a:extLst>
            </p:cNvPr>
            <p:cNvSpPr/>
            <p:nvPr/>
          </p:nvSpPr>
          <p:spPr>
            <a:xfrm>
              <a:off x="7371003" y="1315786"/>
              <a:ext cx="226573" cy="215518"/>
            </a:xfrm>
            <a:custGeom>
              <a:avLst/>
              <a:gdLst>
                <a:gd name="connsiteX0" fmla="*/ 150728 w 226565"/>
                <a:gd name="connsiteY0" fmla="*/ 166113 h 215502"/>
                <a:gd name="connsiteX1" fmla="*/ 107894 w 226565"/>
                <a:gd name="connsiteY1" fmla="*/ 133315 h 215502"/>
                <a:gd name="connsiteX2" fmla="*/ 105482 w 226565"/>
                <a:gd name="connsiteY2" fmla="*/ 108746 h 215502"/>
                <a:gd name="connsiteX3" fmla="*/ 107956 w 226565"/>
                <a:gd name="connsiteY3" fmla="*/ 133286 h 215502"/>
                <a:gd name="connsiteX4" fmla="*/ 86754 w 226565"/>
                <a:gd name="connsiteY4" fmla="*/ 118524 h 215502"/>
                <a:gd name="connsiteX5" fmla="*/ 21072 w 226565"/>
                <a:gd name="connsiteY5" fmla="*/ 67049 h 215502"/>
                <a:gd name="connsiteX6" fmla="*/ 15802 w 226565"/>
                <a:gd name="connsiteY6" fmla="*/ 60848 h 215502"/>
                <a:gd name="connsiteX7" fmla="*/ 19488 w 226565"/>
                <a:gd name="connsiteY7" fmla="*/ 25604 h 215502"/>
                <a:gd name="connsiteX8" fmla="*/ 11824 w 226565"/>
                <a:gd name="connsiteY8" fmla="*/ 18632 h 215502"/>
                <a:gd name="connsiteX9" fmla="*/ 292 w 226565"/>
                <a:gd name="connsiteY9" fmla="*/ 5419 h 215502"/>
                <a:gd name="connsiteX10" fmla="*/ 15957 w 226565"/>
                <a:gd name="connsiteY10" fmla="*/ 607 h 215502"/>
                <a:gd name="connsiteX11" fmla="*/ 30518 w 226565"/>
                <a:gd name="connsiteY11" fmla="*/ 1555 h 215502"/>
                <a:gd name="connsiteX12" fmla="*/ 36982 w 226565"/>
                <a:gd name="connsiteY12" fmla="*/ 4150 h 215502"/>
                <a:gd name="connsiteX13" fmla="*/ 49658 w 226565"/>
                <a:gd name="connsiteY13" fmla="*/ 19849 h 215502"/>
                <a:gd name="connsiteX14" fmla="*/ 65660 w 226565"/>
                <a:gd name="connsiteY14" fmla="*/ 37086 h 215502"/>
                <a:gd name="connsiteX15" fmla="*/ 64563 w 226565"/>
                <a:gd name="connsiteY15" fmla="*/ 46390 h 215502"/>
                <a:gd name="connsiteX16" fmla="*/ 52601 w 226565"/>
                <a:gd name="connsiteY16" fmla="*/ 48253 h 215502"/>
                <a:gd name="connsiteX17" fmla="*/ 39028 w 226565"/>
                <a:gd name="connsiteY17" fmla="*/ 38497 h 215502"/>
                <a:gd name="connsiteX18" fmla="*/ 37885 w 226565"/>
                <a:gd name="connsiteY18" fmla="*/ 39537 h 215502"/>
                <a:gd name="connsiteX19" fmla="*/ 39399 w 226565"/>
                <a:gd name="connsiteY19" fmla="*/ 39834 h 215502"/>
                <a:gd name="connsiteX20" fmla="*/ 66820 w 226565"/>
                <a:gd name="connsiteY20" fmla="*/ 78016 h 215502"/>
                <a:gd name="connsiteX21" fmla="*/ 68495 w 226565"/>
                <a:gd name="connsiteY21" fmla="*/ 80234 h 215502"/>
                <a:gd name="connsiteX22" fmla="*/ 68032 w 226565"/>
                <a:gd name="connsiteY22" fmla="*/ 77393 h 215502"/>
                <a:gd name="connsiteX23" fmla="*/ 69740 w 226565"/>
                <a:gd name="connsiteY23" fmla="*/ 74593 h 215502"/>
                <a:gd name="connsiteX24" fmla="*/ 72381 w 226565"/>
                <a:gd name="connsiteY24" fmla="*/ 60071 h 215502"/>
                <a:gd name="connsiteX25" fmla="*/ 97652 w 226565"/>
                <a:gd name="connsiteY25" fmla="*/ 69707 h 215502"/>
                <a:gd name="connsiteX26" fmla="*/ 98304 w 226565"/>
                <a:gd name="connsiteY26" fmla="*/ 74570 h 215502"/>
                <a:gd name="connsiteX27" fmla="*/ 96755 w 226565"/>
                <a:gd name="connsiteY27" fmla="*/ 67987 h 215502"/>
                <a:gd name="connsiteX28" fmla="*/ 81188 w 226565"/>
                <a:gd name="connsiteY28" fmla="*/ 56911 h 215502"/>
                <a:gd name="connsiteX29" fmla="*/ 71124 w 226565"/>
                <a:gd name="connsiteY29" fmla="*/ 46612 h 215502"/>
                <a:gd name="connsiteX30" fmla="*/ 82296 w 226565"/>
                <a:gd name="connsiteY30" fmla="*/ 44144 h 215502"/>
                <a:gd name="connsiteX31" fmla="*/ 104385 w 226565"/>
                <a:gd name="connsiteY31" fmla="*/ 44361 h 215502"/>
                <a:gd name="connsiteX32" fmla="*/ 108305 w 226565"/>
                <a:gd name="connsiteY32" fmla="*/ 46601 h 215502"/>
                <a:gd name="connsiteX33" fmla="*/ 108294 w 226565"/>
                <a:gd name="connsiteY33" fmla="*/ 50522 h 215502"/>
                <a:gd name="connsiteX34" fmla="*/ 105619 w 226565"/>
                <a:gd name="connsiteY34" fmla="*/ 54036 h 215502"/>
                <a:gd name="connsiteX35" fmla="*/ 108825 w 226565"/>
                <a:gd name="connsiteY35" fmla="*/ 50144 h 215502"/>
                <a:gd name="connsiteX36" fmla="*/ 140412 w 226565"/>
                <a:gd name="connsiteY36" fmla="*/ 60700 h 215502"/>
                <a:gd name="connsiteX37" fmla="*/ 130531 w 226565"/>
                <a:gd name="connsiteY37" fmla="*/ 38480 h 215502"/>
                <a:gd name="connsiteX38" fmla="*/ 134131 w 226565"/>
                <a:gd name="connsiteY38" fmla="*/ 37486 h 215502"/>
                <a:gd name="connsiteX39" fmla="*/ 131840 w 226565"/>
                <a:gd name="connsiteY39" fmla="*/ 35188 h 215502"/>
                <a:gd name="connsiteX40" fmla="*/ 127913 w 226565"/>
                <a:gd name="connsiteY40" fmla="*/ 17552 h 215502"/>
                <a:gd name="connsiteX41" fmla="*/ 141212 w 226565"/>
                <a:gd name="connsiteY41" fmla="*/ 27530 h 215502"/>
                <a:gd name="connsiteX42" fmla="*/ 141263 w 226565"/>
                <a:gd name="connsiteY42" fmla="*/ 27581 h 215502"/>
                <a:gd name="connsiteX43" fmla="*/ 157294 w 226565"/>
                <a:gd name="connsiteY43" fmla="*/ 37994 h 215502"/>
                <a:gd name="connsiteX44" fmla="*/ 226566 w 226565"/>
                <a:gd name="connsiteY44" fmla="*/ 93567 h 215502"/>
                <a:gd name="connsiteX45" fmla="*/ 195802 w 226565"/>
                <a:gd name="connsiteY45" fmla="*/ 89012 h 215502"/>
                <a:gd name="connsiteX46" fmla="*/ 180497 w 226565"/>
                <a:gd name="connsiteY46" fmla="*/ 83783 h 215502"/>
                <a:gd name="connsiteX47" fmla="*/ 166832 w 226565"/>
                <a:gd name="connsiteY47" fmla="*/ 83308 h 215502"/>
                <a:gd name="connsiteX48" fmla="*/ 154117 w 226565"/>
                <a:gd name="connsiteY48" fmla="*/ 88435 h 215502"/>
                <a:gd name="connsiteX49" fmla="*/ 179377 w 226565"/>
                <a:gd name="connsiteY49" fmla="*/ 129286 h 215502"/>
                <a:gd name="connsiteX50" fmla="*/ 192567 w 226565"/>
                <a:gd name="connsiteY50" fmla="*/ 138201 h 215502"/>
                <a:gd name="connsiteX51" fmla="*/ 213713 w 226565"/>
                <a:gd name="connsiteY51" fmla="*/ 163427 h 215502"/>
                <a:gd name="connsiteX52" fmla="*/ 217210 w 226565"/>
                <a:gd name="connsiteY52" fmla="*/ 168531 h 215502"/>
                <a:gd name="connsiteX53" fmla="*/ 213261 w 226565"/>
                <a:gd name="connsiteY53" fmla="*/ 215502 h 215502"/>
                <a:gd name="connsiteX54" fmla="*/ 203614 w 226565"/>
                <a:gd name="connsiteY54" fmla="*/ 208678 h 215502"/>
                <a:gd name="connsiteX55" fmla="*/ 200134 w 226565"/>
                <a:gd name="connsiteY55" fmla="*/ 205507 h 215502"/>
                <a:gd name="connsiteX56" fmla="*/ 160952 w 226565"/>
                <a:gd name="connsiteY56" fmla="*/ 175749 h 215502"/>
                <a:gd name="connsiteX57" fmla="*/ 175119 w 226565"/>
                <a:gd name="connsiteY57" fmla="*/ 174074 h 215502"/>
                <a:gd name="connsiteX58" fmla="*/ 178823 w 226565"/>
                <a:gd name="connsiteY58" fmla="*/ 175411 h 215502"/>
                <a:gd name="connsiteX59" fmla="*/ 174822 w 226565"/>
                <a:gd name="connsiteY59" fmla="*/ 173125 h 215502"/>
                <a:gd name="connsiteX60" fmla="*/ 154437 w 226565"/>
                <a:gd name="connsiteY60" fmla="*/ 151854 h 215502"/>
                <a:gd name="connsiteX61" fmla="*/ 150728 w 226565"/>
                <a:gd name="connsiteY61" fmla="*/ 166113 h 215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26565" h="215502">
                  <a:moveTo>
                    <a:pt x="150728" y="166113"/>
                  </a:moveTo>
                  <a:cubicBezTo>
                    <a:pt x="134691" y="157478"/>
                    <a:pt x="121187" y="145539"/>
                    <a:pt x="107894" y="133315"/>
                  </a:cubicBezTo>
                  <a:cubicBezTo>
                    <a:pt x="115054" y="124028"/>
                    <a:pt x="107231" y="116381"/>
                    <a:pt x="105482" y="108746"/>
                  </a:cubicBezTo>
                  <a:cubicBezTo>
                    <a:pt x="105230" y="116593"/>
                    <a:pt x="109814" y="124576"/>
                    <a:pt x="107956" y="133286"/>
                  </a:cubicBezTo>
                  <a:cubicBezTo>
                    <a:pt x="98447" y="131966"/>
                    <a:pt x="93623" y="123588"/>
                    <a:pt x="86754" y="118524"/>
                  </a:cubicBezTo>
                  <a:cubicBezTo>
                    <a:pt x="64374" y="102019"/>
                    <a:pt x="42840" y="84371"/>
                    <a:pt x="21072" y="67049"/>
                  </a:cubicBezTo>
                  <a:cubicBezTo>
                    <a:pt x="18991" y="65392"/>
                    <a:pt x="17545" y="62935"/>
                    <a:pt x="15802" y="60848"/>
                  </a:cubicBezTo>
                  <a:cubicBezTo>
                    <a:pt x="21380" y="49556"/>
                    <a:pt x="16831" y="37200"/>
                    <a:pt x="19488" y="25604"/>
                  </a:cubicBezTo>
                  <a:cubicBezTo>
                    <a:pt x="21111" y="18529"/>
                    <a:pt x="15945" y="19832"/>
                    <a:pt x="11824" y="18632"/>
                  </a:cubicBezTo>
                  <a:cubicBezTo>
                    <a:pt x="5447" y="16780"/>
                    <a:pt x="-1520" y="12374"/>
                    <a:pt x="292" y="5419"/>
                  </a:cubicBezTo>
                  <a:cubicBezTo>
                    <a:pt x="1955" y="-959"/>
                    <a:pt x="9899" y="-376"/>
                    <a:pt x="15957" y="607"/>
                  </a:cubicBezTo>
                  <a:cubicBezTo>
                    <a:pt x="20797" y="1390"/>
                    <a:pt x="25569" y="2641"/>
                    <a:pt x="30518" y="1555"/>
                  </a:cubicBezTo>
                  <a:cubicBezTo>
                    <a:pt x="33387" y="927"/>
                    <a:pt x="37862" y="2018"/>
                    <a:pt x="36982" y="4150"/>
                  </a:cubicBezTo>
                  <a:cubicBezTo>
                    <a:pt x="31341" y="17837"/>
                    <a:pt x="55362" y="6859"/>
                    <a:pt x="49658" y="19849"/>
                  </a:cubicBezTo>
                  <a:cubicBezTo>
                    <a:pt x="68260" y="12968"/>
                    <a:pt x="60425" y="31273"/>
                    <a:pt x="65660" y="37086"/>
                  </a:cubicBezTo>
                  <a:cubicBezTo>
                    <a:pt x="67574" y="39212"/>
                    <a:pt x="66157" y="43315"/>
                    <a:pt x="64563" y="46390"/>
                  </a:cubicBezTo>
                  <a:cubicBezTo>
                    <a:pt x="61317" y="52619"/>
                    <a:pt x="56756" y="55236"/>
                    <a:pt x="52601" y="48253"/>
                  </a:cubicBezTo>
                  <a:cubicBezTo>
                    <a:pt x="49201" y="42543"/>
                    <a:pt x="45606" y="38772"/>
                    <a:pt x="39028" y="38497"/>
                  </a:cubicBezTo>
                  <a:cubicBezTo>
                    <a:pt x="37233" y="37017"/>
                    <a:pt x="37359" y="41669"/>
                    <a:pt x="37885" y="39537"/>
                  </a:cubicBezTo>
                  <a:cubicBezTo>
                    <a:pt x="38022" y="38983"/>
                    <a:pt x="38651" y="38971"/>
                    <a:pt x="39399" y="39834"/>
                  </a:cubicBezTo>
                  <a:cubicBezTo>
                    <a:pt x="49698" y="51756"/>
                    <a:pt x="63340" y="61277"/>
                    <a:pt x="66820" y="78016"/>
                  </a:cubicBezTo>
                  <a:cubicBezTo>
                    <a:pt x="67283" y="78771"/>
                    <a:pt x="67849" y="79537"/>
                    <a:pt x="68495" y="80234"/>
                  </a:cubicBezTo>
                  <a:cubicBezTo>
                    <a:pt x="68352" y="79297"/>
                    <a:pt x="67849" y="78428"/>
                    <a:pt x="68032" y="77393"/>
                  </a:cubicBezTo>
                  <a:cubicBezTo>
                    <a:pt x="68512" y="76359"/>
                    <a:pt x="69363" y="75553"/>
                    <a:pt x="69740" y="74593"/>
                  </a:cubicBezTo>
                  <a:cubicBezTo>
                    <a:pt x="71586" y="69964"/>
                    <a:pt x="58659" y="62826"/>
                    <a:pt x="72381" y="60071"/>
                  </a:cubicBezTo>
                  <a:cubicBezTo>
                    <a:pt x="83005" y="57940"/>
                    <a:pt x="93040" y="56488"/>
                    <a:pt x="97652" y="69707"/>
                  </a:cubicBezTo>
                  <a:cubicBezTo>
                    <a:pt x="98167" y="71284"/>
                    <a:pt x="100973" y="72559"/>
                    <a:pt x="98304" y="74570"/>
                  </a:cubicBezTo>
                  <a:cubicBezTo>
                    <a:pt x="101419" y="71524"/>
                    <a:pt x="96990" y="70255"/>
                    <a:pt x="96755" y="67987"/>
                  </a:cubicBezTo>
                  <a:cubicBezTo>
                    <a:pt x="95938" y="58111"/>
                    <a:pt x="87548" y="59020"/>
                    <a:pt x="81188" y="56911"/>
                  </a:cubicBezTo>
                  <a:cubicBezTo>
                    <a:pt x="76073" y="55214"/>
                    <a:pt x="69403" y="53408"/>
                    <a:pt x="71124" y="46612"/>
                  </a:cubicBezTo>
                  <a:cubicBezTo>
                    <a:pt x="72735" y="40252"/>
                    <a:pt x="79267" y="45098"/>
                    <a:pt x="82296" y="44144"/>
                  </a:cubicBezTo>
                  <a:cubicBezTo>
                    <a:pt x="90183" y="41652"/>
                    <a:pt x="97058" y="42938"/>
                    <a:pt x="104385" y="44361"/>
                  </a:cubicBezTo>
                  <a:cubicBezTo>
                    <a:pt x="105836" y="44864"/>
                    <a:pt x="107145" y="45629"/>
                    <a:pt x="108305" y="46601"/>
                  </a:cubicBezTo>
                  <a:cubicBezTo>
                    <a:pt x="109157" y="47904"/>
                    <a:pt x="109151" y="49224"/>
                    <a:pt x="108294" y="50522"/>
                  </a:cubicBezTo>
                  <a:cubicBezTo>
                    <a:pt x="107254" y="51556"/>
                    <a:pt x="106333" y="52722"/>
                    <a:pt x="105619" y="54036"/>
                  </a:cubicBezTo>
                  <a:cubicBezTo>
                    <a:pt x="107328" y="53293"/>
                    <a:pt x="107014" y="50893"/>
                    <a:pt x="108825" y="50144"/>
                  </a:cubicBezTo>
                  <a:cubicBezTo>
                    <a:pt x="121370" y="47407"/>
                    <a:pt x="132085" y="50281"/>
                    <a:pt x="140412" y="60700"/>
                  </a:cubicBezTo>
                  <a:cubicBezTo>
                    <a:pt x="135349" y="53808"/>
                    <a:pt x="129754" y="47601"/>
                    <a:pt x="130531" y="38480"/>
                  </a:cubicBezTo>
                  <a:cubicBezTo>
                    <a:pt x="131445" y="36960"/>
                    <a:pt x="133731" y="38423"/>
                    <a:pt x="134131" y="37486"/>
                  </a:cubicBezTo>
                  <a:cubicBezTo>
                    <a:pt x="134726" y="36120"/>
                    <a:pt x="132165" y="36508"/>
                    <a:pt x="131840" y="35188"/>
                  </a:cubicBezTo>
                  <a:cubicBezTo>
                    <a:pt x="129742" y="29467"/>
                    <a:pt x="124890" y="24381"/>
                    <a:pt x="127913" y="17552"/>
                  </a:cubicBezTo>
                  <a:cubicBezTo>
                    <a:pt x="134194" y="18409"/>
                    <a:pt x="138126" y="22409"/>
                    <a:pt x="141212" y="27530"/>
                  </a:cubicBezTo>
                  <a:lnTo>
                    <a:pt x="141263" y="27581"/>
                  </a:lnTo>
                  <a:cubicBezTo>
                    <a:pt x="148476" y="28107"/>
                    <a:pt x="152568" y="34005"/>
                    <a:pt x="157294" y="37994"/>
                  </a:cubicBezTo>
                  <a:cubicBezTo>
                    <a:pt x="179920" y="57117"/>
                    <a:pt x="205289" y="72799"/>
                    <a:pt x="226566" y="93567"/>
                  </a:cubicBezTo>
                  <a:cubicBezTo>
                    <a:pt x="208695" y="105431"/>
                    <a:pt x="208712" y="105420"/>
                    <a:pt x="195802" y="89012"/>
                  </a:cubicBezTo>
                  <a:cubicBezTo>
                    <a:pt x="191887" y="84040"/>
                    <a:pt x="188961" y="77553"/>
                    <a:pt x="180497" y="83783"/>
                  </a:cubicBezTo>
                  <a:cubicBezTo>
                    <a:pt x="176862" y="86457"/>
                    <a:pt x="170416" y="87726"/>
                    <a:pt x="166832" y="83308"/>
                  </a:cubicBezTo>
                  <a:cubicBezTo>
                    <a:pt x="156574" y="70650"/>
                    <a:pt x="155523" y="84457"/>
                    <a:pt x="154117" y="88435"/>
                  </a:cubicBezTo>
                  <a:cubicBezTo>
                    <a:pt x="148082" y="105528"/>
                    <a:pt x="161032" y="125879"/>
                    <a:pt x="179377" y="129286"/>
                  </a:cubicBezTo>
                  <a:cubicBezTo>
                    <a:pt x="185246" y="130372"/>
                    <a:pt x="188801" y="134298"/>
                    <a:pt x="192567" y="138201"/>
                  </a:cubicBezTo>
                  <a:cubicBezTo>
                    <a:pt x="198888" y="147196"/>
                    <a:pt x="200317" y="160227"/>
                    <a:pt x="213713" y="163427"/>
                  </a:cubicBezTo>
                  <a:cubicBezTo>
                    <a:pt x="215827" y="163936"/>
                    <a:pt x="217205" y="166319"/>
                    <a:pt x="217210" y="168531"/>
                  </a:cubicBezTo>
                  <a:cubicBezTo>
                    <a:pt x="217256" y="184292"/>
                    <a:pt x="223131" y="200574"/>
                    <a:pt x="213261" y="215502"/>
                  </a:cubicBezTo>
                  <a:cubicBezTo>
                    <a:pt x="209781" y="213599"/>
                    <a:pt x="205803" y="212405"/>
                    <a:pt x="203614" y="208678"/>
                  </a:cubicBezTo>
                  <a:cubicBezTo>
                    <a:pt x="204231" y="205667"/>
                    <a:pt x="201871" y="205930"/>
                    <a:pt x="200134" y="205507"/>
                  </a:cubicBezTo>
                  <a:cubicBezTo>
                    <a:pt x="185692" y="197403"/>
                    <a:pt x="173599" y="186207"/>
                    <a:pt x="160952" y="175749"/>
                  </a:cubicBezTo>
                  <a:cubicBezTo>
                    <a:pt x="165078" y="170108"/>
                    <a:pt x="169936" y="170959"/>
                    <a:pt x="175119" y="174074"/>
                  </a:cubicBezTo>
                  <a:cubicBezTo>
                    <a:pt x="176234" y="174743"/>
                    <a:pt x="177594" y="174943"/>
                    <a:pt x="178823" y="175411"/>
                  </a:cubicBezTo>
                  <a:cubicBezTo>
                    <a:pt x="177634" y="174366"/>
                    <a:pt x="175576" y="174371"/>
                    <a:pt x="174822" y="173125"/>
                  </a:cubicBezTo>
                  <a:cubicBezTo>
                    <a:pt x="169999" y="165142"/>
                    <a:pt x="162981" y="159289"/>
                    <a:pt x="154437" y="151854"/>
                  </a:cubicBezTo>
                  <a:cubicBezTo>
                    <a:pt x="154340" y="157638"/>
                    <a:pt x="156008" y="163324"/>
                    <a:pt x="150728" y="166113"/>
                  </a:cubicBezTo>
                  <a:close/>
                </a:path>
              </a:pathLst>
            </a:custGeom>
            <a:grpFill/>
            <a:ln w="5715" cap="flat">
              <a:noFill/>
              <a:prstDash val="solid"/>
              <a:miter/>
            </a:ln>
          </p:spPr>
          <p:txBody>
            <a:bodyPr rtlCol="0" anchor="ctr"/>
            <a:lstStyle/>
            <a:p>
              <a:endParaRPr lang="zh-CN" altLang="en-US"/>
            </a:p>
          </p:txBody>
        </p:sp>
        <p:sp>
          <p:nvSpPr>
            <p:cNvPr id="947" name="任意多边形: 形状 946">
              <a:extLst>
                <a:ext uri="{FF2B5EF4-FFF2-40B4-BE49-F238E27FC236}">
                  <a16:creationId xmlns:a16="http://schemas.microsoft.com/office/drawing/2014/main" id="{2C9492E6-70AF-A342-FA1C-FA2937B9F56D}"/>
                </a:ext>
              </a:extLst>
            </p:cNvPr>
            <p:cNvSpPr/>
            <p:nvPr/>
          </p:nvSpPr>
          <p:spPr>
            <a:xfrm>
              <a:off x="7560814" y="1412320"/>
              <a:ext cx="170739" cy="184968"/>
            </a:xfrm>
            <a:custGeom>
              <a:avLst/>
              <a:gdLst>
                <a:gd name="connsiteX0" fmla="*/ 23456 w 170733"/>
                <a:gd name="connsiteY0" fmla="*/ 118986 h 184954"/>
                <a:gd name="connsiteX1" fmla="*/ 24342 w 170733"/>
                <a:gd name="connsiteY1" fmla="*/ 106168 h 184954"/>
                <a:gd name="connsiteX2" fmla="*/ 21267 w 170733"/>
                <a:gd name="connsiteY2" fmla="*/ 98218 h 184954"/>
                <a:gd name="connsiteX3" fmla="*/ 22245 w 170733"/>
                <a:gd name="connsiteY3" fmla="*/ 91434 h 184954"/>
                <a:gd name="connsiteX4" fmla="*/ 26560 w 170733"/>
                <a:gd name="connsiteY4" fmla="*/ 87514 h 184954"/>
                <a:gd name="connsiteX5" fmla="*/ 22839 w 170733"/>
                <a:gd name="connsiteY5" fmla="*/ 74187 h 184954"/>
                <a:gd name="connsiteX6" fmla="*/ 16358 w 170733"/>
                <a:gd name="connsiteY6" fmla="*/ 67877 h 184954"/>
                <a:gd name="connsiteX7" fmla="*/ 6494 w 170733"/>
                <a:gd name="connsiteY7" fmla="*/ 58150 h 184954"/>
                <a:gd name="connsiteX8" fmla="*/ 499 w 170733"/>
                <a:gd name="connsiteY8" fmla="*/ 43154 h 184954"/>
                <a:gd name="connsiteX9" fmla="*/ 2957 w 170733"/>
                <a:gd name="connsiteY9" fmla="*/ 38936 h 184954"/>
                <a:gd name="connsiteX10" fmla="*/ 9592 w 170733"/>
                <a:gd name="connsiteY10" fmla="*/ 42468 h 184954"/>
                <a:gd name="connsiteX11" fmla="*/ 10015 w 170733"/>
                <a:gd name="connsiteY11" fmla="*/ 43194 h 184954"/>
                <a:gd name="connsiteX12" fmla="*/ 9569 w 170733"/>
                <a:gd name="connsiteY12" fmla="*/ 42783 h 184954"/>
                <a:gd name="connsiteX13" fmla="*/ 6066 w 170733"/>
                <a:gd name="connsiteY13" fmla="*/ 39845 h 184954"/>
                <a:gd name="connsiteX14" fmla="*/ 4728 w 170733"/>
                <a:gd name="connsiteY14" fmla="*/ 36239 h 184954"/>
                <a:gd name="connsiteX15" fmla="*/ 7689 w 170733"/>
                <a:gd name="connsiteY15" fmla="*/ 21014 h 184954"/>
                <a:gd name="connsiteX16" fmla="*/ 11495 w 170733"/>
                <a:gd name="connsiteY16" fmla="*/ 18842 h 184954"/>
                <a:gd name="connsiteX17" fmla="*/ 13730 w 170733"/>
                <a:gd name="connsiteY17" fmla="*/ 19071 h 184954"/>
                <a:gd name="connsiteX18" fmla="*/ 15627 w 170733"/>
                <a:gd name="connsiteY18" fmla="*/ 20283 h 184954"/>
                <a:gd name="connsiteX19" fmla="*/ 34943 w 170733"/>
                <a:gd name="connsiteY19" fmla="*/ 32816 h 184954"/>
                <a:gd name="connsiteX20" fmla="*/ 43316 w 170733"/>
                <a:gd name="connsiteY20" fmla="*/ 39971 h 184954"/>
                <a:gd name="connsiteX21" fmla="*/ 47637 w 170733"/>
                <a:gd name="connsiteY21" fmla="*/ 59853 h 184954"/>
                <a:gd name="connsiteX22" fmla="*/ 55695 w 170733"/>
                <a:gd name="connsiteY22" fmla="*/ 52669 h 184954"/>
                <a:gd name="connsiteX23" fmla="*/ 57112 w 170733"/>
                <a:gd name="connsiteY23" fmla="*/ 53275 h 184954"/>
                <a:gd name="connsiteX24" fmla="*/ 56672 w 170733"/>
                <a:gd name="connsiteY24" fmla="*/ 51669 h 184954"/>
                <a:gd name="connsiteX25" fmla="*/ 42870 w 170733"/>
                <a:gd name="connsiteY25" fmla="*/ 39096 h 184954"/>
                <a:gd name="connsiteX26" fmla="*/ 43156 w 170733"/>
                <a:gd name="connsiteY26" fmla="*/ 19602 h 184954"/>
                <a:gd name="connsiteX27" fmla="*/ 40030 w 170733"/>
                <a:gd name="connsiteY27" fmla="*/ 0 h 184954"/>
                <a:gd name="connsiteX28" fmla="*/ 77852 w 170733"/>
                <a:gd name="connsiteY28" fmla="*/ 27598 h 184954"/>
                <a:gd name="connsiteX29" fmla="*/ 123549 w 170733"/>
                <a:gd name="connsiteY29" fmla="*/ 69266 h 184954"/>
                <a:gd name="connsiteX30" fmla="*/ 168366 w 170733"/>
                <a:gd name="connsiteY30" fmla="*/ 111791 h 184954"/>
                <a:gd name="connsiteX31" fmla="*/ 168789 w 170733"/>
                <a:gd name="connsiteY31" fmla="*/ 121387 h 184954"/>
                <a:gd name="connsiteX32" fmla="*/ 162274 w 170733"/>
                <a:gd name="connsiteY32" fmla="*/ 141801 h 184954"/>
                <a:gd name="connsiteX33" fmla="*/ 163057 w 170733"/>
                <a:gd name="connsiteY33" fmla="*/ 150070 h 184954"/>
                <a:gd name="connsiteX34" fmla="*/ 162405 w 170733"/>
                <a:gd name="connsiteY34" fmla="*/ 156168 h 184954"/>
                <a:gd name="connsiteX35" fmla="*/ 148483 w 170733"/>
                <a:gd name="connsiteY35" fmla="*/ 154968 h 184954"/>
                <a:gd name="connsiteX36" fmla="*/ 151461 w 170733"/>
                <a:gd name="connsiteY36" fmla="*/ 143618 h 184954"/>
                <a:gd name="connsiteX37" fmla="*/ 146363 w 170733"/>
                <a:gd name="connsiteY37" fmla="*/ 130931 h 184954"/>
                <a:gd name="connsiteX38" fmla="*/ 166097 w 170733"/>
                <a:gd name="connsiteY38" fmla="*/ 127010 h 184954"/>
                <a:gd name="connsiteX39" fmla="*/ 127692 w 170733"/>
                <a:gd name="connsiteY39" fmla="*/ 101156 h 184954"/>
                <a:gd name="connsiteX40" fmla="*/ 127006 w 170733"/>
                <a:gd name="connsiteY40" fmla="*/ 105647 h 184954"/>
                <a:gd name="connsiteX41" fmla="*/ 124183 w 170733"/>
                <a:gd name="connsiteY41" fmla="*/ 111562 h 184954"/>
                <a:gd name="connsiteX42" fmla="*/ 119446 w 170733"/>
                <a:gd name="connsiteY42" fmla="*/ 108116 h 184954"/>
                <a:gd name="connsiteX43" fmla="*/ 116805 w 170733"/>
                <a:gd name="connsiteY43" fmla="*/ 91240 h 184954"/>
                <a:gd name="connsiteX44" fmla="*/ 112353 w 170733"/>
                <a:gd name="connsiteY44" fmla="*/ 98098 h 184954"/>
                <a:gd name="connsiteX45" fmla="*/ 108347 w 170733"/>
                <a:gd name="connsiteY45" fmla="*/ 102624 h 184954"/>
                <a:gd name="connsiteX46" fmla="*/ 104518 w 170733"/>
                <a:gd name="connsiteY46" fmla="*/ 97704 h 184954"/>
                <a:gd name="connsiteX47" fmla="*/ 91196 w 170733"/>
                <a:gd name="connsiteY47" fmla="*/ 87885 h 184954"/>
                <a:gd name="connsiteX48" fmla="*/ 93156 w 170733"/>
                <a:gd name="connsiteY48" fmla="*/ 99961 h 184954"/>
                <a:gd name="connsiteX49" fmla="*/ 97877 w 170733"/>
                <a:gd name="connsiteY49" fmla="*/ 104533 h 184954"/>
                <a:gd name="connsiteX50" fmla="*/ 109016 w 170733"/>
                <a:gd name="connsiteY50" fmla="*/ 115489 h 184954"/>
                <a:gd name="connsiteX51" fmla="*/ 126429 w 170733"/>
                <a:gd name="connsiteY51" fmla="*/ 123153 h 184954"/>
                <a:gd name="connsiteX52" fmla="*/ 113462 w 170733"/>
                <a:gd name="connsiteY52" fmla="*/ 131011 h 184954"/>
                <a:gd name="connsiteX53" fmla="*/ 117720 w 170733"/>
                <a:gd name="connsiteY53" fmla="*/ 141698 h 184954"/>
                <a:gd name="connsiteX54" fmla="*/ 126246 w 170733"/>
                <a:gd name="connsiteY54" fmla="*/ 166501 h 184954"/>
                <a:gd name="connsiteX55" fmla="*/ 122172 w 170733"/>
                <a:gd name="connsiteY55" fmla="*/ 168124 h 184954"/>
                <a:gd name="connsiteX56" fmla="*/ 117028 w 170733"/>
                <a:gd name="connsiteY56" fmla="*/ 182640 h 184954"/>
                <a:gd name="connsiteX57" fmla="*/ 108947 w 170733"/>
                <a:gd name="connsiteY57" fmla="*/ 177908 h 184954"/>
                <a:gd name="connsiteX58" fmla="*/ 107033 w 170733"/>
                <a:gd name="connsiteY58" fmla="*/ 172227 h 184954"/>
                <a:gd name="connsiteX59" fmla="*/ 108947 w 170733"/>
                <a:gd name="connsiteY59" fmla="*/ 177908 h 184954"/>
                <a:gd name="connsiteX60" fmla="*/ 108884 w 170733"/>
                <a:gd name="connsiteY60" fmla="*/ 184955 h 184954"/>
                <a:gd name="connsiteX61" fmla="*/ 105655 w 170733"/>
                <a:gd name="connsiteY61" fmla="*/ 184246 h 184954"/>
                <a:gd name="connsiteX62" fmla="*/ 102460 w 170733"/>
                <a:gd name="connsiteY62" fmla="*/ 181274 h 184954"/>
                <a:gd name="connsiteX63" fmla="*/ 102443 w 170733"/>
                <a:gd name="connsiteY63" fmla="*/ 181263 h 184954"/>
                <a:gd name="connsiteX64" fmla="*/ 98923 w 170733"/>
                <a:gd name="connsiteY64" fmla="*/ 178057 h 184954"/>
                <a:gd name="connsiteX65" fmla="*/ 23456 w 170733"/>
                <a:gd name="connsiteY65" fmla="*/ 118986 h 184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70733" h="184954">
                  <a:moveTo>
                    <a:pt x="23456" y="118986"/>
                  </a:moveTo>
                  <a:cubicBezTo>
                    <a:pt x="23662" y="114677"/>
                    <a:pt x="22822" y="109945"/>
                    <a:pt x="24342" y="106168"/>
                  </a:cubicBezTo>
                  <a:cubicBezTo>
                    <a:pt x="26131" y="101716"/>
                    <a:pt x="28880" y="99504"/>
                    <a:pt x="21267" y="98218"/>
                  </a:cubicBezTo>
                  <a:cubicBezTo>
                    <a:pt x="16970" y="97492"/>
                    <a:pt x="13398" y="92572"/>
                    <a:pt x="22245" y="91434"/>
                  </a:cubicBezTo>
                  <a:cubicBezTo>
                    <a:pt x="24662" y="91120"/>
                    <a:pt x="25817" y="89914"/>
                    <a:pt x="26560" y="87514"/>
                  </a:cubicBezTo>
                  <a:cubicBezTo>
                    <a:pt x="28268" y="81999"/>
                    <a:pt x="21262" y="78341"/>
                    <a:pt x="22839" y="74187"/>
                  </a:cubicBezTo>
                  <a:cubicBezTo>
                    <a:pt x="26137" y="65494"/>
                    <a:pt x="19513" y="68534"/>
                    <a:pt x="16358" y="67877"/>
                  </a:cubicBezTo>
                  <a:cubicBezTo>
                    <a:pt x="10832" y="66728"/>
                    <a:pt x="8477" y="62602"/>
                    <a:pt x="6494" y="58150"/>
                  </a:cubicBezTo>
                  <a:cubicBezTo>
                    <a:pt x="4311" y="53235"/>
                    <a:pt x="2482" y="48160"/>
                    <a:pt x="499" y="43154"/>
                  </a:cubicBezTo>
                  <a:cubicBezTo>
                    <a:pt x="-884" y="40451"/>
                    <a:pt x="825" y="39565"/>
                    <a:pt x="2957" y="38936"/>
                  </a:cubicBezTo>
                  <a:cubicBezTo>
                    <a:pt x="5311" y="39988"/>
                    <a:pt x="7409" y="41537"/>
                    <a:pt x="9592" y="42468"/>
                  </a:cubicBezTo>
                  <a:cubicBezTo>
                    <a:pt x="9432" y="42308"/>
                    <a:pt x="10015" y="43194"/>
                    <a:pt x="10015" y="43194"/>
                  </a:cubicBezTo>
                  <a:cubicBezTo>
                    <a:pt x="10015" y="43194"/>
                    <a:pt x="9672" y="42851"/>
                    <a:pt x="9569" y="42783"/>
                  </a:cubicBezTo>
                  <a:cubicBezTo>
                    <a:pt x="8512" y="41571"/>
                    <a:pt x="7003" y="41097"/>
                    <a:pt x="6066" y="39845"/>
                  </a:cubicBezTo>
                  <a:cubicBezTo>
                    <a:pt x="5477" y="38662"/>
                    <a:pt x="5065" y="37485"/>
                    <a:pt x="4728" y="36239"/>
                  </a:cubicBezTo>
                  <a:cubicBezTo>
                    <a:pt x="2671" y="30558"/>
                    <a:pt x="2596" y="25289"/>
                    <a:pt x="7689" y="21014"/>
                  </a:cubicBezTo>
                  <a:cubicBezTo>
                    <a:pt x="8786" y="19980"/>
                    <a:pt x="10049" y="19254"/>
                    <a:pt x="11495" y="18842"/>
                  </a:cubicBezTo>
                  <a:cubicBezTo>
                    <a:pt x="12244" y="18911"/>
                    <a:pt x="12981" y="18997"/>
                    <a:pt x="13730" y="19071"/>
                  </a:cubicBezTo>
                  <a:cubicBezTo>
                    <a:pt x="14364" y="19471"/>
                    <a:pt x="14992" y="19883"/>
                    <a:pt x="15627" y="20283"/>
                  </a:cubicBezTo>
                  <a:cubicBezTo>
                    <a:pt x="17833" y="30952"/>
                    <a:pt x="27805" y="29712"/>
                    <a:pt x="34943" y="32816"/>
                  </a:cubicBezTo>
                  <a:cubicBezTo>
                    <a:pt x="38790" y="33964"/>
                    <a:pt x="41630" y="36296"/>
                    <a:pt x="43316" y="39971"/>
                  </a:cubicBezTo>
                  <a:cubicBezTo>
                    <a:pt x="36881" y="48303"/>
                    <a:pt x="44722" y="53504"/>
                    <a:pt x="47637" y="59853"/>
                  </a:cubicBezTo>
                  <a:cubicBezTo>
                    <a:pt x="50545" y="57630"/>
                    <a:pt x="50740" y="52407"/>
                    <a:pt x="55695" y="52669"/>
                  </a:cubicBezTo>
                  <a:cubicBezTo>
                    <a:pt x="55632" y="52641"/>
                    <a:pt x="57112" y="53275"/>
                    <a:pt x="57112" y="53275"/>
                  </a:cubicBezTo>
                  <a:cubicBezTo>
                    <a:pt x="57112" y="53275"/>
                    <a:pt x="56735" y="51715"/>
                    <a:pt x="56672" y="51669"/>
                  </a:cubicBezTo>
                  <a:cubicBezTo>
                    <a:pt x="53243" y="46126"/>
                    <a:pt x="45053" y="45909"/>
                    <a:pt x="42870" y="39096"/>
                  </a:cubicBezTo>
                  <a:cubicBezTo>
                    <a:pt x="46391" y="32776"/>
                    <a:pt x="54283" y="27569"/>
                    <a:pt x="43156" y="19602"/>
                  </a:cubicBezTo>
                  <a:cubicBezTo>
                    <a:pt x="39207" y="16774"/>
                    <a:pt x="36875" y="7281"/>
                    <a:pt x="40030" y="0"/>
                  </a:cubicBezTo>
                  <a:cubicBezTo>
                    <a:pt x="54403" y="6755"/>
                    <a:pt x="65936" y="17682"/>
                    <a:pt x="77852" y="27598"/>
                  </a:cubicBezTo>
                  <a:cubicBezTo>
                    <a:pt x="93659" y="40754"/>
                    <a:pt x="110016" y="53572"/>
                    <a:pt x="123549" y="69266"/>
                  </a:cubicBezTo>
                  <a:cubicBezTo>
                    <a:pt x="137082" y="84959"/>
                    <a:pt x="155524" y="95412"/>
                    <a:pt x="168366" y="111791"/>
                  </a:cubicBezTo>
                  <a:cubicBezTo>
                    <a:pt x="168452" y="115014"/>
                    <a:pt x="167571" y="118672"/>
                    <a:pt x="168789" y="121387"/>
                  </a:cubicBezTo>
                  <a:cubicBezTo>
                    <a:pt x="172858" y="130451"/>
                    <a:pt x="170475" y="136623"/>
                    <a:pt x="162274" y="141801"/>
                  </a:cubicBezTo>
                  <a:cubicBezTo>
                    <a:pt x="158805" y="143995"/>
                    <a:pt x="154844" y="147516"/>
                    <a:pt x="163057" y="150070"/>
                  </a:cubicBezTo>
                  <a:cubicBezTo>
                    <a:pt x="168663" y="151819"/>
                    <a:pt x="165451" y="154162"/>
                    <a:pt x="162405" y="156168"/>
                  </a:cubicBezTo>
                  <a:cubicBezTo>
                    <a:pt x="157330" y="159500"/>
                    <a:pt x="153181" y="154528"/>
                    <a:pt x="148483" y="154968"/>
                  </a:cubicBezTo>
                  <a:cubicBezTo>
                    <a:pt x="145123" y="149927"/>
                    <a:pt x="158250" y="148584"/>
                    <a:pt x="151461" y="143618"/>
                  </a:cubicBezTo>
                  <a:cubicBezTo>
                    <a:pt x="146232" y="139795"/>
                    <a:pt x="150301" y="134428"/>
                    <a:pt x="146363" y="130931"/>
                  </a:cubicBezTo>
                  <a:cubicBezTo>
                    <a:pt x="152444" y="127004"/>
                    <a:pt x="158713" y="132817"/>
                    <a:pt x="166097" y="127010"/>
                  </a:cubicBezTo>
                  <a:cubicBezTo>
                    <a:pt x="145592" y="127165"/>
                    <a:pt x="141214" y="108031"/>
                    <a:pt x="127692" y="101156"/>
                  </a:cubicBezTo>
                  <a:cubicBezTo>
                    <a:pt x="125926" y="102550"/>
                    <a:pt x="126475" y="104116"/>
                    <a:pt x="127006" y="105647"/>
                  </a:cubicBezTo>
                  <a:cubicBezTo>
                    <a:pt x="128012" y="108568"/>
                    <a:pt x="128109" y="111145"/>
                    <a:pt x="124183" y="111562"/>
                  </a:cubicBezTo>
                  <a:cubicBezTo>
                    <a:pt x="121748" y="111826"/>
                    <a:pt x="119885" y="110568"/>
                    <a:pt x="119446" y="108116"/>
                  </a:cubicBezTo>
                  <a:cubicBezTo>
                    <a:pt x="118451" y="102550"/>
                    <a:pt x="117685" y="96944"/>
                    <a:pt x="116805" y="91240"/>
                  </a:cubicBezTo>
                  <a:cubicBezTo>
                    <a:pt x="113262" y="92692"/>
                    <a:pt x="112833" y="95366"/>
                    <a:pt x="112353" y="98098"/>
                  </a:cubicBezTo>
                  <a:cubicBezTo>
                    <a:pt x="111953" y="100378"/>
                    <a:pt x="113033" y="104385"/>
                    <a:pt x="108347" y="102624"/>
                  </a:cubicBezTo>
                  <a:cubicBezTo>
                    <a:pt x="106347" y="101876"/>
                    <a:pt x="104735" y="100047"/>
                    <a:pt x="104518" y="97704"/>
                  </a:cubicBezTo>
                  <a:cubicBezTo>
                    <a:pt x="103289" y="84673"/>
                    <a:pt x="103323" y="84668"/>
                    <a:pt x="91196" y="87885"/>
                  </a:cubicBezTo>
                  <a:cubicBezTo>
                    <a:pt x="90956" y="91989"/>
                    <a:pt x="95025" y="95212"/>
                    <a:pt x="93156" y="99961"/>
                  </a:cubicBezTo>
                  <a:cubicBezTo>
                    <a:pt x="92088" y="102681"/>
                    <a:pt x="94168" y="104802"/>
                    <a:pt x="97877" y="104533"/>
                  </a:cubicBezTo>
                  <a:cubicBezTo>
                    <a:pt x="105535" y="103979"/>
                    <a:pt x="108158" y="108922"/>
                    <a:pt x="109016" y="115489"/>
                  </a:cubicBezTo>
                  <a:cubicBezTo>
                    <a:pt x="115691" y="116192"/>
                    <a:pt x="121074" y="119741"/>
                    <a:pt x="126429" y="123153"/>
                  </a:cubicBezTo>
                  <a:cubicBezTo>
                    <a:pt x="125955" y="132165"/>
                    <a:pt x="117360" y="128130"/>
                    <a:pt x="113462" y="131011"/>
                  </a:cubicBezTo>
                  <a:cubicBezTo>
                    <a:pt x="113336" y="135606"/>
                    <a:pt x="115131" y="139315"/>
                    <a:pt x="117720" y="141698"/>
                  </a:cubicBezTo>
                  <a:cubicBezTo>
                    <a:pt x="125155" y="148544"/>
                    <a:pt x="123309" y="158300"/>
                    <a:pt x="126246" y="166501"/>
                  </a:cubicBezTo>
                  <a:cubicBezTo>
                    <a:pt x="126264" y="166547"/>
                    <a:pt x="123589" y="167558"/>
                    <a:pt x="122172" y="168124"/>
                  </a:cubicBezTo>
                  <a:cubicBezTo>
                    <a:pt x="120514" y="172799"/>
                    <a:pt x="118863" y="177474"/>
                    <a:pt x="117028" y="182640"/>
                  </a:cubicBezTo>
                  <a:cubicBezTo>
                    <a:pt x="114216" y="181005"/>
                    <a:pt x="111616" y="179497"/>
                    <a:pt x="108947" y="177908"/>
                  </a:cubicBezTo>
                  <a:cubicBezTo>
                    <a:pt x="106472" y="176719"/>
                    <a:pt x="108753" y="173787"/>
                    <a:pt x="107033" y="172227"/>
                  </a:cubicBezTo>
                  <a:cubicBezTo>
                    <a:pt x="106524" y="174553"/>
                    <a:pt x="107598" y="176331"/>
                    <a:pt x="108947" y="177908"/>
                  </a:cubicBezTo>
                  <a:cubicBezTo>
                    <a:pt x="108975" y="180314"/>
                    <a:pt x="108930" y="182634"/>
                    <a:pt x="108884" y="184955"/>
                  </a:cubicBezTo>
                  <a:cubicBezTo>
                    <a:pt x="107804" y="184720"/>
                    <a:pt x="106729" y="184480"/>
                    <a:pt x="105655" y="184246"/>
                  </a:cubicBezTo>
                  <a:cubicBezTo>
                    <a:pt x="104547" y="183297"/>
                    <a:pt x="103483" y="182308"/>
                    <a:pt x="102460" y="181274"/>
                  </a:cubicBezTo>
                  <a:lnTo>
                    <a:pt x="102443" y="181263"/>
                  </a:lnTo>
                  <a:cubicBezTo>
                    <a:pt x="101369" y="180085"/>
                    <a:pt x="100151" y="179062"/>
                    <a:pt x="98923" y="178057"/>
                  </a:cubicBezTo>
                  <a:cubicBezTo>
                    <a:pt x="73623" y="158563"/>
                    <a:pt x="47431" y="140195"/>
                    <a:pt x="23456" y="118986"/>
                  </a:cubicBezTo>
                  <a:close/>
                </a:path>
              </a:pathLst>
            </a:custGeom>
            <a:grpFill/>
            <a:ln w="5715" cap="flat">
              <a:noFill/>
              <a:prstDash val="solid"/>
              <a:miter/>
            </a:ln>
          </p:spPr>
          <p:txBody>
            <a:bodyPr rtlCol="0" anchor="ctr"/>
            <a:lstStyle/>
            <a:p>
              <a:endParaRPr lang="zh-CN" altLang="en-US"/>
            </a:p>
          </p:txBody>
        </p:sp>
        <p:sp>
          <p:nvSpPr>
            <p:cNvPr id="948" name="任意多边形: 形状 947">
              <a:extLst>
                <a:ext uri="{FF2B5EF4-FFF2-40B4-BE49-F238E27FC236}">
                  <a16:creationId xmlns:a16="http://schemas.microsoft.com/office/drawing/2014/main" id="{ECDF8032-9086-FF52-ABCD-1A2C9EE75DAD}"/>
                </a:ext>
              </a:extLst>
            </p:cNvPr>
            <p:cNvSpPr/>
            <p:nvPr/>
          </p:nvSpPr>
          <p:spPr>
            <a:xfrm>
              <a:off x="7261147" y="1171691"/>
              <a:ext cx="131064" cy="152636"/>
            </a:xfrm>
            <a:custGeom>
              <a:avLst/>
              <a:gdLst>
                <a:gd name="connsiteX0" fmla="*/ 30357 w 131060"/>
                <a:gd name="connsiteY0" fmla="*/ 99920 h 152625"/>
                <a:gd name="connsiteX1" fmla="*/ 4845 w 131060"/>
                <a:gd name="connsiteY1" fmla="*/ 70699 h 152625"/>
                <a:gd name="connsiteX2" fmla="*/ 4016 w 131060"/>
                <a:gd name="connsiteY2" fmla="*/ 37895 h 152625"/>
                <a:gd name="connsiteX3" fmla="*/ 24693 w 131060"/>
                <a:gd name="connsiteY3" fmla="*/ 4719 h 152625"/>
                <a:gd name="connsiteX4" fmla="*/ 36443 w 131060"/>
                <a:gd name="connsiteY4" fmla="*/ 2467 h 152625"/>
                <a:gd name="connsiteX5" fmla="*/ 61041 w 131060"/>
                <a:gd name="connsiteY5" fmla="*/ 21230 h 152625"/>
                <a:gd name="connsiteX6" fmla="*/ 112773 w 131060"/>
                <a:gd name="connsiteY6" fmla="*/ 63138 h 152625"/>
                <a:gd name="connsiteX7" fmla="*/ 116173 w 131060"/>
                <a:gd name="connsiteY7" fmla="*/ 66538 h 152625"/>
                <a:gd name="connsiteX8" fmla="*/ 116247 w 131060"/>
                <a:gd name="connsiteY8" fmla="*/ 66498 h 152625"/>
                <a:gd name="connsiteX9" fmla="*/ 101154 w 131060"/>
                <a:gd name="connsiteY9" fmla="*/ 69184 h 152625"/>
                <a:gd name="connsiteX10" fmla="*/ 123786 w 131060"/>
                <a:gd name="connsiteY10" fmla="*/ 88392 h 152625"/>
                <a:gd name="connsiteX11" fmla="*/ 131061 w 131060"/>
                <a:gd name="connsiteY11" fmla="*/ 113378 h 152625"/>
                <a:gd name="connsiteX12" fmla="*/ 130112 w 131060"/>
                <a:gd name="connsiteY12" fmla="*/ 117790 h 152625"/>
                <a:gd name="connsiteX13" fmla="*/ 119442 w 131060"/>
                <a:gd name="connsiteY13" fmla="*/ 130912 h 152625"/>
                <a:gd name="connsiteX14" fmla="*/ 99965 w 131060"/>
                <a:gd name="connsiteY14" fmla="*/ 129380 h 152625"/>
                <a:gd name="connsiteX15" fmla="*/ 109447 w 131060"/>
                <a:gd name="connsiteY15" fmla="*/ 143354 h 152625"/>
                <a:gd name="connsiteX16" fmla="*/ 87947 w 131060"/>
                <a:gd name="connsiteY16" fmla="*/ 148863 h 152625"/>
                <a:gd name="connsiteX17" fmla="*/ 87324 w 131060"/>
                <a:gd name="connsiteY17" fmla="*/ 145297 h 152625"/>
                <a:gd name="connsiteX18" fmla="*/ 85066 w 131060"/>
                <a:gd name="connsiteY18" fmla="*/ 149800 h 152625"/>
                <a:gd name="connsiteX19" fmla="*/ 39404 w 131060"/>
                <a:gd name="connsiteY19" fmla="*/ 100651 h 152625"/>
                <a:gd name="connsiteX20" fmla="*/ 42461 w 131060"/>
                <a:gd name="connsiteY20" fmla="*/ 87547 h 152625"/>
                <a:gd name="connsiteX21" fmla="*/ 53977 w 131060"/>
                <a:gd name="connsiteY21" fmla="*/ 95216 h 152625"/>
                <a:gd name="connsiteX22" fmla="*/ 62915 w 131060"/>
                <a:gd name="connsiteY22" fmla="*/ 106772 h 152625"/>
                <a:gd name="connsiteX23" fmla="*/ 67333 w 131060"/>
                <a:gd name="connsiteY23" fmla="*/ 107149 h 152625"/>
                <a:gd name="connsiteX24" fmla="*/ 79517 w 131060"/>
                <a:gd name="connsiteY24" fmla="*/ 120065 h 152625"/>
                <a:gd name="connsiteX25" fmla="*/ 62647 w 131060"/>
                <a:gd name="connsiteY25" fmla="*/ 96319 h 152625"/>
                <a:gd name="connsiteX26" fmla="*/ 47130 w 131060"/>
                <a:gd name="connsiteY26" fmla="*/ 82546 h 152625"/>
                <a:gd name="connsiteX27" fmla="*/ 43701 w 131060"/>
                <a:gd name="connsiteY27" fmla="*/ 86255 h 152625"/>
                <a:gd name="connsiteX28" fmla="*/ 30357 w 131060"/>
                <a:gd name="connsiteY28" fmla="*/ 99920 h 15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31060" h="152625">
                  <a:moveTo>
                    <a:pt x="30357" y="99920"/>
                  </a:moveTo>
                  <a:cubicBezTo>
                    <a:pt x="19075" y="92610"/>
                    <a:pt x="11497" y="81940"/>
                    <a:pt x="4845" y="70699"/>
                  </a:cubicBezTo>
                  <a:cubicBezTo>
                    <a:pt x="-1402" y="60155"/>
                    <a:pt x="-1533" y="48485"/>
                    <a:pt x="4016" y="37895"/>
                  </a:cubicBezTo>
                  <a:cubicBezTo>
                    <a:pt x="10051" y="26390"/>
                    <a:pt x="18121" y="15972"/>
                    <a:pt x="24693" y="4719"/>
                  </a:cubicBezTo>
                  <a:cubicBezTo>
                    <a:pt x="28162" y="-1213"/>
                    <a:pt x="31751" y="-1064"/>
                    <a:pt x="36443" y="2467"/>
                  </a:cubicBezTo>
                  <a:cubicBezTo>
                    <a:pt x="44673" y="8680"/>
                    <a:pt x="52994" y="14789"/>
                    <a:pt x="61041" y="21230"/>
                  </a:cubicBezTo>
                  <a:cubicBezTo>
                    <a:pt x="78363" y="35100"/>
                    <a:pt x="95542" y="49159"/>
                    <a:pt x="112773" y="63138"/>
                  </a:cubicBezTo>
                  <a:cubicBezTo>
                    <a:pt x="113847" y="64332"/>
                    <a:pt x="114693" y="65750"/>
                    <a:pt x="116173" y="66538"/>
                  </a:cubicBezTo>
                  <a:lnTo>
                    <a:pt x="116247" y="66498"/>
                  </a:lnTo>
                  <a:cubicBezTo>
                    <a:pt x="112950" y="77814"/>
                    <a:pt x="106241" y="68419"/>
                    <a:pt x="101154" y="69184"/>
                  </a:cubicBezTo>
                  <a:cubicBezTo>
                    <a:pt x="106978" y="77465"/>
                    <a:pt x="114179" y="83895"/>
                    <a:pt x="123786" y="88392"/>
                  </a:cubicBezTo>
                  <a:cubicBezTo>
                    <a:pt x="134679" y="93490"/>
                    <a:pt x="128701" y="104960"/>
                    <a:pt x="131061" y="113378"/>
                  </a:cubicBezTo>
                  <a:cubicBezTo>
                    <a:pt x="130987" y="114899"/>
                    <a:pt x="130649" y="116367"/>
                    <a:pt x="130112" y="117790"/>
                  </a:cubicBezTo>
                  <a:cubicBezTo>
                    <a:pt x="127998" y="123323"/>
                    <a:pt x="120962" y="124854"/>
                    <a:pt x="119442" y="130912"/>
                  </a:cubicBezTo>
                  <a:cubicBezTo>
                    <a:pt x="113556" y="137239"/>
                    <a:pt x="107652" y="133255"/>
                    <a:pt x="99965" y="129380"/>
                  </a:cubicBezTo>
                  <a:cubicBezTo>
                    <a:pt x="105572" y="134753"/>
                    <a:pt x="114819" y="139782"/>
                    <a:pt x="109447" y="143354"/>
                  </a:cubicBezTo>
                  <a:cubicBezTo>
                    <a:pt x="104498" y="146651"/>
                    <a:pt x="97628" y="158641"/>
                    <a:pt x="87947" y="148863"/>
                  </a:cubicBezTo>
                  <a:cubicBezTo>
                    <a:pt x="87221" y="147783"/>
                    <a:pt x="87192" y="146554"/>
                    <a:pt x="87324" y="145297"/>
                  </a:cubicBezTo>
                  <a:cubicBezTo>
                    <a:pt x="85289" y="146148"/>
                    <a:pt x="87135" y="148931"/>
                    <a:pt x="85066" y="149800"/>
                  </a:cubicBezTo>
                  <a:cubicBezTo>
                    <a:pt x="68407" y="134741"/>
                    <a:pt x="50394" y="120905"/>
                    <a:pt x="39404" y="100651"/>
                  </a:cubicBezTo>
                  <a:cubicBezTo>
                    <a:pt x="36792" y="95839"/>
                    <a:pt x="38506" y="91233"/>
                    <a:pt x="42461" y="87547"/>
                  </a:cubicBezTo>
                  <a:cubicBezTo>
                    <a:pt x="50822" y="83255"/>
                    <a:pt x="51714" y="90564"/>
                    <a:pt x="53977" y="95216"/>
                  </a:cubicBezTo>
                  <a:cubicBezTo>
                    <a:pt x="56183" y="99748"/>
                    <a:pt x="55846" y="106058"/>
                    <a:pt x="62915" y="106772"/>
                  </a:cubicBezTo>
                  <a:cubicBezTo>
                    <a:pt x="64413" y="106766"/>
                    <a:pt x="65870" y="106921"/>
                    <a:pt x="67333" y="107149"/>
                  </a:cubicBezTo>
                  <a:cubicBezTo>
                    <a:pt x="73568" y="108612"/>
                    <a:pt x="76768" y="113476"/>
                    <a:pt x="79517" y="120065"/>
                  </a:cubicBezTo>
                  <a:cubicBezTo>
                    <a:pt x="81843" y="105000"/>
                    <a:pt x="75397" y="98588"/>
                    <a:pt x="62647" y="96319"/>
                  </a:cubicBezTo>
                  <a:cubicBezTo>
                    <a:pt x="55126" y="94982"/>
                    <a:pt x="53103" y="86284"/>
                    <a:pt x="47130" y="82546"/>
                  </a:cubicBezTo>
                  <a:cubicBezTo>
                    <a:pt x="39661" y="77871"/>
                    <a:pt x="46787" y="86787"/>
                    <a:pt x="43701" y="86255"/>
                  </a:cubicBezTo>
                  <a:cubicBezTo>
                    <a:pt x="38175" y="89793"/>
                    <a:pt x="35769" y="96325"/>
                    <a:pt x="30357" y="99920"/>
                  </a:cubicBezTo>
                  <a:close/>
                </a:path>
              </a:pathLst>
            </a:custGeom>
            <a:grpFill/>
            <a:ln w="5715" cap="flat">
              <a:noFill/>
              <a:prstDash val="solid"/>
              <a:miter/>
            </a:ln>
          </p:spPr>
          <p:txBody>
            <a:bodyPr rtlCol="0" anchor="ctr"/>
            <a:lstStyle/>
            <a:p>
              <a:endParaRPr lang="zh-CN" altLang="en-US"/>
            </a:p>
          </p:txBody>
        </p:sp>
        <p:sp>
          <p:nvSpPr>
            <p:cNvPr id="949" name="任意多边形: 形状 948">
              <a:extLst>
                <a:ext uri="{FF2B5EF4-FFF2-40B4-BE49-F238E27FC236}">
                  <a16:creationId xmlns:a16="http://schemas.microsoft.com/office/drawing/2014/main" id="{DC672015-91E3-01F4-5F2F-5DADFCB14404}"/>
                </a:ext>
              </a:extLst>
            </p:cNvPr>
            <p:cNvSpPr/>
            <p:nvPr/>
          </p:nvSpPr>
          <p:spPr>
            <a:xfrm>
              <a:off x="7531714" y="1711696"/>
              <a:ext cx="174507" cy="171782"/>
            </a:xfrm>
            <a:custGeom>
              <a:avLst/>
              <a:gdLst>
                <a:gd name="connsiteX0" fmla="*/ 23003 w 174501"/>
                <a:gd name="connsiteY0" fmla="*/ 62910 h 171769"/>
                <a:gd name="connsiteX1" fmla="*/ 19734 w 174501"/>
                <a:gd name="connsiteY1" fmla="*/ 43119 h 171769"/>
                <a:gd name="connsiteX2" fmla="*/ 0 w 174501"/>
                <a:gd name="connsiteY2" fmla="*/ 23385 h 171769"/>
                <a:gd name="connsiteX3" fmla="*/ 13156 w 174501"/>
                <a:gd name="connsiteY3" fmla="*/ 13515 h 171769"/>
                <a:gd name="connsiteX4" fmla="*/ 14785 w 174501"/>
                <a:gd name="connsiteY4" fmla="*/ 13372 h 171769"/>
                <a:gd name="connsiteX5" fmla="*/ 19111 w 174501"/>
                <a:gd name="connsiteY5" fmla="*/ 1599 h 171769"/>
                <a:gd name="connsiteX6" fmla="*/ 33559 w 174501"/>
                <a:gd name="connsiteY6" fmla="*/ 656 h 171769"/>
                <a:gd name="connsiteX7" fmla="*/ 43337 w 174501"/>
                <a:gd name="connsiteY7" fmla="*/ 12241 h 171769"/>
                <a:gd name="connsiteX8" fmla="*/ 47440 w 174501"/>
                <a:gd name="connsiteY8" fmla="*/ 27328 h 171769"/>
                <a:gd name="connsiteX9" fmla="*/ 55950 w 174501"/>
                <a:gd name="connsiteY9" fmla="*/ 32346 h 171769"/>
                <a:gd name="connsiteX10" fmla="*/ 59145 w 174501"/>
                <a:gd name="connsiteY10" fmla="*/ 39181 h 171769"/>
                <a:gd name="connsiteX11" fmla="*/ 54544 w 174501"/>
                <a:gd name="connsiteY11" fmla="*/ 50948 h 171769"/>
                <a:gd name="connsiteX12" fmla="*/ 69849 w 174501"/>
                <a:gd name="connsiteY12" fmla="*/ 54515 h 171769"/>
                <a:gd name="connsiteX13" fmla="*/ 76609 w 174501"/>
                <a:gd name="connsiteY13" fmla="*/ 52960 h 171769"/>
                <a:gd name="connsiteX14" fmla="*/ 75632 w 174501"/>
                <a:gd name="connsiteY14" fmla="*/ 59972 h 171769"/>
                <a:gd name="connsiteX15" fmla="*/ 76318 w 174501"/>
                <a:gd name="connsiteY15" fmla="*/ 62447 h 171769"/>
                <a:gd name="connsiteX16" fmla="*/ 97069 w 174501"/>
                <a:gd name="connsiteY16" fmla="*/ 74757 h 171769"/>
                <a:gd name="connsiteX17" fmla="*/ 111717 w 174501"/>
                <a:gd name="connsiteY17" fmla="*/ 91159 h 171769"/>
                <a:gd name="connsiteX18" fmla="*/ 133600 w 174501"/>
                <a:gd name="connsiteY18" fmla="*/ 108836 h 171769"/>
                <a:gd name="connsiteX19" fmla="*/ 127227 w 174501"/>
                <a:gd name="connsiteY19" fmla="*/ 102481 h 171769"/>
                <a:gd name="connsiteX20" fmla="*/ 121232 w 174501"/>
                <a:gd name="connsiteY20" fmla="*/ 95622 h 171769"/>
                <a:gd name="connsiteX21" fmla="*/ 112820 w 174501"/>
                <a:gd name="connsiteY21" fmla="*/ 79078 h 171769"/>
                <a:gd name="connsiteX22" fmla="*/ 115849 w 174501"/>
                <a:gd name="connsiteY22" fmla="*/ 68162 h 171769"/>
                <a:gd name="connsiteX23" fmla="*/ 124661 w 174501"/>
                <a:gd name="connsiteY23" fmla="*/ 72505 h 171769"/>
                <a:gd name="connsiteX24" fmla="*/ 141709 w 174501"/>
                <a:gd name="connsiteY24" fmla="*/ 100720 h 171769"/>
                <a:gd name="connsiteX25" fmla="*/ 159357 w 174501"/>
                <a:gd name="connsiteY25" fmla="*/ 118317 h 171769"/>
                <a:gd name="connsiteX26" fmla="*/ 157860 w 174501"/>
                <a:gd name="connsiteY26" fmla="*/ 131936 h 171769"/>
                <a:gd name="connsiteX27" fmla="*/ 154842 w 174501"/>
                <a:gd name="connsiteY27" fmla="*/ 128089 h 171769"/>
                <a:gd name="connsiteX28" fmla="*/ 157860 w 174501"/>
                <a:gd name="connsiteY28" fmla="*/ 131941 h 171769"/>
                <a:gd name="connsiteX29" fmla="*/ 153739 w 174501"/>
                <a:gd name="connsiteY29" fmla="*/ 138039 h 171769"/>
                <a:gd name="connsiteX30" fmla="*/ 174502 w 174501"/>
                <a:gd name="connsiteY30" fmla="*/ 165226 h 171769"/>
                <a:gd name="connsiteX31" fmla="*/ 157340 w 174501"/>
                <a:gd name="connsiteY31" fmla="*/ 171769 h 171769"/>
                <a:gd name="connsiteX32" fmla="*/ 151293 w 174501"/>
                <a:gd name="connsiteY32" fmla="*/ 168089 h 171769"/>
                <a:gd name="connsiteX33" fmla="*/ 141155 w 174501"/>
                <a:gd name="connsiteY33" fmla="*/ 148058 h 171769"/>
                <a:gd name="connsiteX34" fmla="*/ 136743 w 174501"/>
                <a:gd name="connsiteY34" fmla="*/ 129930 h 171769"/>
                <a:gd name="connsiteX35" fmla="*/ 110499 w 174501"/>
                <a:gd name="connsiteY35" fmla="*/ 124066 h 171769"/>
                <a:gd name="connsiteX36" fmla="*/ 88668 w 174501"/>
                <a:gd name="connsiteY36" fmla="*/ 118837 h 171769"/>
                <a:gd name="connsiteX37" fmla="*/ 50520 w 174501"/>
                <a:gd name="connsiteY37" fmla="*/ 88210 h 171769"/>
                <a:gd name="connsiteX38" fmla="*/ 23003 w 174501"/>
                <a:gd name="connsiteY38" fmla="*/ 62910 h 17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74501" h="171769">
                  <a:moveTo>
                    <a:pt x="23003" y="62910"/>
                  </a:moveTo>
                  <a:cubicBezTo>
                    <a:pt x="22026" y="56292"/>
                    <a:pt x="25672" y="48914"/>
                    <a:pt x="19734" y="43119"/>
                  </a:cubicBezTo>
                  <a:cubicBezTo>
                    <a:pt x="14785" y="34912"/>
                    <a:pt x="6212" y="30329"/>
                    <a:pt x="0" y="23385"/>
                  </a:cubicBezTo>
                  <a:cubicBezTo>
                    <a:pt x="657" y="15121"/>
                    <a:pt x="9093" y="17236"/>
                    <a:pt x="13156" y="13515"/>
                  </a:cubicBezTo>
                  <a:cubicBezTo>
                    <a:pt x="13699" y="13469"/>
                    <a:pt x="14247" y="13447"/>
                    <a:pt x="14785" y="13372"/>
                  </a:cubicBezTo>
                  <a:cubicBezTo>
                    <a:pt x="23231" y="12183"/>
                    <a:pt x="25026" y="8377"/>
                    <a:pt x="19111" y="1599"/>
                  </a:cubicBezTo>
                  <a:cubicBezTo>
                    <a:pt x="23946" y="-778"/>
                    <a:pt x="28946" y="28"/>
                    <a:pt x="33559" y="656"/>
                  </a:cubicBezTo>
                  <a:cubicBezTo>
                    <a:pt x="39765" y="1496"/>
                    <a:pt x="45674" y="4125"/>
                    <a:pt x="43337" y="12241"/>
                  </a:cubicBezTo>
                  <a:cubicBezTo>
                    <a:pt x="41611" y="18247"/>
                    <a:pt x="48469" y="21173"/>
                    <a:pt x="47440" y="27328"/>
                  </a:cubicBezTo>
                  <a:cubicBezTo>
                    <a:pt x="46737" y="31557"/>
                    <a:pt x="51692" y="32215"/>
                    <a:pt x="55950" y="32346"/>
                  </a:cubicBezTo>
                  <a:cubicBezTo>
                    <a:pt x="59916" y="32466"/>
                    <a:pt x="61671" y="36084"/>
                    <a:pt x="59145" y="39181"/>
                  </a:cubicBezTo>
                  <a:cubicBezTo>
                    <a:pt x="56161" y="42839"/>
                    <a:pt x="50000" y="45599"/>
                    <a:pt x="54544" y="50948"/>
                  </a:cubicBezTo>
                  <a:cubicBezTo>
                    <a:pt x="58116" y="55149"/>
                    <a:pt x="64374" y="54800"/>
                    <a:pt x="69849" y="54515"/>
                  </a:cubicBezTo>
                  <a:cubicBezTo>
                    <a:pt x="72192" y="54389"/>
                    <a:pt x="73672" y="49863"/>
                    <a:pt x="76609" y="52960"/>
                  </a:cubicBezTo>
                  <a:cubicBezTo>
                    <a:pt x="79039" y="55526"/>
                    <a:pt x="77810" y="57795"/>
                    <a:pt x="75632" y="59972"/>
                  </a:cubicBezTo>
                  <a:cubicBezTo>
                    <a:pt x="74638" y="60967"/>
                    <a:pt x="75049" y="62167"/>
                    <a:pt x="76318" y="62447"/>
                  </a:cubicBezTo>
                  <a:cubicBezTo>
                    <a:pt x="84668" y="64270"/>
                    <a:pt x="88691" y="73986"/>
                    <a:pt x="97069" y="74757"/>
                  </a:cubicBezTo>
                  <a:cubicBezTo>
                    <a:pt x="107773" y="75746"/>
                    <a:pt x="109671" y="83038"/>
                    <a:pt x="111717" y="91159"/>
                  </a:cubicBezTo>
                  <a:cubicBezTo>
                    <a:pt x="115546" y="106355"/>
                    <a:pt x="116655" y="107127"/>
                    <a:pt x="133600" y="108836"/>
                  </a:cubicBezTo>
                  <a:cubicBezTo>
                    <a:pt x="133371" y="104812"/>
                    <a:pt x="130548" y="103195"/>
                    <a:pt x="127227" y="102481"/>
                  </a:cubicBezTo>
                  <a:cubicBezTo>
                    <a:pt x="123341" y="101646"/>
                    <a:pt x="122501" y="98783"/>
                    <a:pt x="121232" y="95622"/>
                  </a:cubicBezTo>
                  <a:cubicBezTo>
                    <a:pt x="118986" y="90039"/>
                    <a:pt x="124078" y="81049"/>
                    <a:pt x="112820" y="79078"/>
                  </a:cubicBezTo>
                  <a:cubicBezTo>
                    <a:pt x="110442" y="78660"/>
                    <a:pt x="111539" y="70768"/>
                    <a:pt x="115849" y="68162"/>
                  </a:cubicBezTo>
                  <a:cubicBezTo>
                    <a:pt x="120415" y="65402"/>
                    <a:pt x="123375" y="68916"/>
                    <a:pt x="124661" y="72505"/>
                  </a:cubicBezTo>
                  <a:cubicBezTo>
                    <a:pt x="128507" y="83227"/>
                    <a:pt x="131891" y="96217"/>
                    <a:pt x="141709" y="100720"/>
                  </a:cubicBezTo>
                  <a:cubicBezTo>
                    <a:pt x="150836" y="104904"/>
                    <a:pt x="153265" y="112813"/>
                    <a:pt x="159357" y="118317"/>
                  </a:cubicBezTo>
                  <a:cubicBezTo>
                    <a:pt x="164718" y="123157"/>
                    <a:pt x="162957" y="127895"/>
                    <a:pt x="157860" y="131936"/>
                  </a:cubicBezTo>
                  <a:cubicBezTo>
                    <a:pt x="156911" y="130610"/>
                    <a:pt x="156019" y="129238"/>
                    <a:pt x="154842" y="128089"/>
                  </a:cubicBezTo>
                  <a:cubicBezTo>
                    <a:pt x="155791" y="129415"/>
                    <a:pt x="156917" y="130610"/>
                    <a:pt x="157860" y="131941"/>
                  </a:cubicBezTo>
                  <a:cubicBezTo>
                    <a:pt x="157088" y="134496"/>
                    <a:pt x="152042" y="135896"/>
                    <a:pt x="153739" y="138039"/>
                  </a:cubicBezTo>
                  <a:cubicBezTo>
                    <a:pt x="160689" y="146806"/>
                    <a:pt x="158448" y="161505"/>
                    <a:pt x="174502" y="165226"/>
                  </a:cubicBezTo>
                  <a:cubicBezTo>
                    <a:pt x="167038" y="168072"/>
                    <a:pt x="162192" y="169917"/>
                    <a:pt x="157340" y="171769"/>
                  </a:cubicBezTo>
                  <a:cubicBezTo>
                    <a:pt x="154802" y="171398"/>
                    <a:pt x="152573" y="170518"/>
                    <a:pt x="151293" y="168089"/>
                  </a:cubicBezTo>
                  <a:cubicBezTo>
                    <a:pt x="146876" y="161939"/>
                    <a:pt x="143063" y="155630"/>
                    <a:pt x="141155" y="148058"/>
                  </a:cubicBezTo>
                  <a:cubicBezTo>
                    <a:pt x="139612" y="141926"/>
                    <a:pt x="142681" y="133553"/>
                    <a:pt x="136743" y="129930"/>
                  </a:cubicBezTo>
                  <a:cubicBezTo>
                    <a:pt x="129027" y="125226"/>
                    <a:pt x="119198" y="121929"/>
                    <a:pt x="110499" y="124066"/>
                  </a:cubicBezTo>
                  <a:cubicBezTo>
                    <a:pt x="101396" y="126306"/>
                    <a:pt x="95383" y="122803"/>
                    <a:pt x="88668" y="118837"/>
                  </a:cubicBezTo>
                  <a:cubicBezTo>
                    <a:pt x="73449" y="111802"/>
                    <a:pt x="63391" y="98240"/>
                    <a:pt x="50520" y="88210"/>
                  </a:cubicBezTo>
                  <a:cubicBezTo>
                    <a:pt x="40794" y="80621"/>
                    <a:pt x="29403" y="74317"/>
                    <a:pt x="23003" y="62910"/>
                  </a:cubicBezTo>
                  <a:close/>
                </a:path>
              </a:pathLst>
            </a:custGeom>
            <a:grpFill/>
            <a:ln w="5715" cap="flat">
              <a:noFill/>
              <a:prstDash val="solid"/>
              <a:miter/>
            </a:ln>
          </p:spPr>
          <p:txBody>
            <a:bodyPr rtlCol="0" anchor="ctr"/>
            <a:lstStyle/>
            <a:p>
              <a:endParaRPr lang="zh-CN" altLang="en-US"/>
            </a:p>
          </p:txBody>
        </p:sp>
        <p:sp>
          <p:nvSpPr>
            <p:cNvPr id="950" name="任意多边形: 形状 949">
              <a:extLst>
                <a:ext uri="{FF2B5EF4-FFF2-40B4-BE49-F238E27FC236}">
                  <a16:creationId xmlns:a16="http://schemas.microsoft.com/office/drawing/2014/main" id="{5F49892C-3FE5-A748-5C6E-ED3E4A4ECA9E}"/>
                </a:ext>
              </a:extLst>
            </p:cNvPr>
            <p:cNvSpPr/>
            <p:nvPr/>
          </p:nvSpPr>
          <p:spPr>
            <a:xfrm>
              <a:off x="7087169" y="1521753"/>
              <a:ext cx="137680" cy="160757"/>
            </a:xfrm>
            <a:custGeom>
              <a:avLst/>
              <a:gdLst>
                <a:gd name="connsiteX0" fmla="*/ 135548 w 137675"/>
                <a:gd name="connsiteY0" fmla="*/ 54773 h 160745"/>
                <a:gd name="connsiteX1" fmla="*/ 137669 w 137675"/>
                <a:gd name="connsiteY1" fmla="*/ 70757 h 160745"/>
                <a:gd name="connsiteX2" fmla="*/ 128313 w 137675"/>
                <a:gd name="connsiteY2" fmla="*/ 79627 h 160745"/>
                <a:gd name="connsiteX3" fmla="*/ 129874 w 137675"/>
                <a:gd name="connsiteY3" fmla="*/ 87085 h 160745"/>
                <a:gd name="connsiteX4" fmla="*/ 123404 w 137675"/>
                <a:gd name="connsiteY4" fmla="*/ 99544 h 160745"/>
                <a:gd name="connsiteX5" fmla="*/ 96412 w 137675"/>
                <a:gd name="connsiteY5" fmla="*/ 95538 h 160745"/>
                <a:gd name="connsiteX6" fmla="*/ 78444 w 137675"/>
                <a:gd name="connsiteY6" fmla="*/ 88805 h 160745"/>
                <a:gd name="connsiteX7" fmla="*/ 83325 w 137675"/>
                <a:gd name="connsiteY7" fmla="*/ 100590 h 160745"/>
                <a:gd name="connsiteX8" fmla="*/ 97229 w 137675"/>
                <a:gd name="connsiteY8" fmla="*/ 118741 h 160745"/>
                <a:gd name="connsiteX9" fmla="*/ 125547 w 137675"/>
                <a:gd name="connsiteY9" fmla="*/ 147521 h 160745"/>
                <a:gd name="connsiteX10" fmla="*/ 122187 w 137675"/>
                <a:gd name="connsiteY10" fmla="*/ 160746 h 160745"/>
                <a:gd name="connsiteX11" fmla="*/ 0 w 137675"/>
                <a:gd name="connsiteY11" fmla="*/ 45806 h 160745"/>
                <a:gd name="connsiteX12" fmla="*/ 2292 w 137675"/>
                <a:gd name="connsiteY12" fmla="*/ 26981 h 160745"/>
                <a:gd name="connsiteX13" fmla="*/ 9590 w 137675"/>
                <a:gd name="connsiteY13" fmla="*/ 19654 h 160745"/>
                <a:gd name="connsiteX14" fmla="*/ 20946 w 137675"/>
                <a:gd name="connsiteY14" fmla="*/ 23420 h 160745"/>
                <a:gd name="connsiteX15" fmla="*/ 17471 w 137675"/>
                <a:gd name="connsiteY15" fmla="*/ 30575 h 160745"/>
                <a:gd name="connsiteX16" fmla="*/ 13756 w 137675"/>
                <a:gd name="connsiteY16" fmla="*/ 29009 h 160745"/>
                <a:gd name="connsiteX17" fmla="*/ 15962 w 137675"/>
                <a:gd name="connsiteY17" fmla="*/ 30558 h 160745"/>
                <a:gd name="connsiteX18" fmla="*/ 58373 w 137675"/>
                <a:gd name="connsiteY18" fmla="*/ 61945 h 160745"/>
                <a:gd name="connsiteX19" fmla="*/ 60453 w 137675"/>
                <a:gd name="connsiteY19" fmla="*/ 65431 h 160745"/>
                <a:gd name="connsiteX20" fmla="*/ 66500 w 137675"/>
                <a:gd name="connsiteY20" fmla="*/ 77901 h 160745"/>
                <a:gd name="connsiteX21" fmla="*/ 61036 w 137675"/>
                <a:gd name="connsiteY21" fmla="*/ 47932 h 160745"/>
                <a:gd name="connsiteX22" fmla="*/ 61876 w 137675"/>
                <a:gd name="connsiteY22" fmla="*/ 37662 h 160745"/>
                <a:gd name="connsiteX23" fmla="*/ 72546 w 137675"/>
                <a:gd name="connsiteY23" fmla="*/ 39433 h 160745"/>
                <a:gd name="connsiteX24" fmla="*/ 81885 w 137675"/>
                <a:gd name="connsiteY24" fmla="*/ 46109 h 160745"/>
                <a:gd name="connsiteX25" fmla="*/ 85382 w 137675"/>
                <a:gd name="connsiteY25" fmla="*/ 49132 h 160745"/>
                <a:gd name="connsiteX26" fmla="*/ 95058 w 137675"/>
                <a:gd name="connsiteY26" fmla="*/ 76907 h 160745"/>
                <a:gd name="connsiteX27" fmla="*/ 102350 w 137675"/>
                <a:gd name="connsiteY27" fmla="*/ 85354 h 160745"/>
                <a:gd name="connsiteX28" fmla="*/ 104562 w 137675"/>
                <a:gd name="connsiteY28" fmla="*/ 55378 h 160745"/>
                <a:gd name="connsiteX29" fmla="*/ 96178 w 137675"/>
                <a:gd name="connsiteY29" fmla="*/ 53132 h 160745"/>
                <a:gd name="connsiteX30" fmla="*/ 66294 w 137675"/>
                <a:gd name="connsiteY30" fmla="*/ 0 h 160745"/>
                <a:gd name="connsiteX31" fmla="*/ 89474 w 137675"/>
                <a:gd name="connsiteY31" fmla="*/ 19145 h 160745"/>
                <a:gd name="connsiteX32" fmla="*/ 89468 w 137675"/>
                <a:gd name="connsiteY32" fmla="*/ 19140 h 160745"/>
                <a:gd name="connsiteX33" fmla="*/ 135548 w 137675"/>
                <a:gd name="connsiteY33" fmla="*/ 54773 h 160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7675" h="160745">
                  <a:moveTo>
                    <a:pt x="135548" y="54773"/>
                  </a:moveTo>
                  <a:cubicBezTo>
                    <a:pt x="134074" y="60362"/>
                    <a:pt x="137857" y="65214"/>
                    <a:pt x="137669" y="70757"/>
                  </a:cubicBezTo>
                  <a:cubicBezTo>
                    <a:pt x="137389" y="78918"/>
                    <a:pt x="137795" y="78936"/>
                    <a:pt x="128313" y="79627"/>
                  </a:cubicBezTo>
                  <a:cubicBezTo>
                    <a:pt x="126599" y="82553"/>
                    <a:pt x="128902" y="84748"/>
                    <a:pt x="129874" y="87085"/>
                  </a:cubicBezTo>
                  <a:cubicBezTo>
                    <a:pt x="134177" y="97446"/>
                    <a:pt x="133485" y="95538"/>
                    <a:pt x="123404" y="99544"/>
                  </a:cubicBezTo>
                  <a:cubicBezTo>
                    <a:pt x="112540" y="103864"/>
                    <a:pt x="105047" y="100052"/>
                    <a:pt x="96412" y="95538"/>
                  </a:cubicBezTo>
                  <a:cubicBezTo>
                    <a:pt x="91206" y="92817"/>
                    <a:pt x="85348" y="91331"/>
                    <a:pt x="78444" y="88805"/>
                  </a:cubicBezTo>
                  <a:cubicBezTo>
                    <a:pt x="78450" y="93983"/>
                    <a:pt x="80730" y="97246"/>
                    <a:pt x="83325" y="100590"/>
                  </a:cubicBezTo>
                  <a:cubicBezTo>
                    <a:pt x="84742" y="102418"/>
                    <a:pt x="96355" y="117449"/>
                    <a:pt x="97229" y="118741"/>
                  </a:cubicBezTo>
                  <a:cubicBezTo>
                    <a:pt x="104905" y="130091"/>
                    <a:pt x="116655" y="137394"/>
                    <a:pt x="125547" y="147521"/>
                  </a:cubicBezTo>
                  <a:cubicBezTo>
                    <a:pt x="126067" y="152345"/>
                    <a:pt x="124490" y="156637"/>
                    <a:pt x="122187" y="160746"/>
                  </a:cubicBezTo>
                  <a:cubicBezTo>
                    <a:pt x="79484" y="124536"/>
                    <a:pt x="38113" y="86902"/>
                    <a:pt x="0" y="45806"/>
                  </a:cubicBezTo>
                  <a:cubicBezTo>
                    <a:pt x="3983" y="39925"/>
                    <a:pt x="1395" y="33238"/>
                    <a:pt x="2292" y="26981"/>
                  </a:cubicBezTo>
                  <a:cubicBezTo>
                    <a:pt x="2909" y="22649"/>
                    <a:pt x="5429" y="20248"/>
                    <a:pt x="9590" y="19654"/>
                  </a:cubicBezTo>
                  <a:cubicBezTo>
                    <a:pt x="13945" y="19031"/>
                    <a:pt x="18505" y="18945"/>
                    <a:pt x="20946" y="23420"/>
                  </a:cubicBezTo>
                  <a:cubicBezTo>
                    <a:pt x="22820" y="26843"/>
                    <a:pt x="21386" y="29535"/>
                    <a:pt x="17471" y="30575"/>
                  </a:cubicBezTo>
                  <a:cubicBezTo>
                    <a:pt x="16036" y="30547"/>
                    <a:pt x="14910" y="29735"/>
                    <a:pt x="13756" y="29009"/>
                  </a:cubicBezTo>
                  <a:cubicBezTo>
                    <a:pt x="13825" y="30461"/>
                    <a:pt x="15694" y="29364"/>
                    <a:pt x="15962" y="30558"/>
                  </a:cubicBezTo>
                  <a:cubicBezTo>
                    <a:pt x="33010" y="37130"/>
                    <a:pt x="48338" y="45989"/>
                    <a:pt x="58373" y="61945"/>
                  </a:cubicBezTo>
                  <a:cubicBezTo>
                    <a:pt x="56676" y="64442"/>
                    <a:pt x="57939" y="65277"/>
                    <a:pt x="60453" y="65431"/>
                  </a:cubicBezTo>
                  <a:cubicBezTo>
                    <a:pt x="64757" y="68712"/>
                    <a:pt x="64717" y="74032"/>
                    <a:pt x="66500" y="77901"/>
                  </a:cubicBezTo>
                  <a:cubicBezTo>
                    <a:pt x="65757" y="68071"/>
                    <a:pt x="60933" y="58470"/>
                    <a:pt x="61036" y="47932"/>
                  </a:cubicBezTo>
                  <a:cubicBezTo>
                    <a:pt x="61071" y="44446"/>
                    <a:pt x="57099" y="40445"/>
                    <a:pt x="61876" y="37662"/>
                  </a:cubicBezTo>
                  <a:cubicBezTo>
                    <a:pt x="65603" y="35490"/>
                    <a:pt x="69323" y="37016"/>
                    <a:pt x="72546" y="39433"/>
                  </a:cubicBezTo>
                  <a:cubicBezTo>
                    <a:pt x="75609" y="41731"/>
                    <a:pt x="78667" y="44028"/>
                    <a:pt x="81885" y="46109"/>
                  </a:cubicBezTo>
                  <a:cubicBezTo>
                    <a:pt x="83176" y="46972"/>
                    <a:pt x="84325" y="48000"/>
                    <a:pt x="85382" y="49132"/>
                  </a:cubicBezTo>
                  <a:cubicBezTo>
                    <a:pt x="91989" y="57179"/>
                    <a:pt x="102144" y="63705"/>
                    <a:pt x="95058" y="76907"/>
                  </a:cubicBezTo>
                  <a:cubicBezTo>
                    <a:pt x="91126" y="84222"/>
                    <a:pt x="101893" y="82033"/>
                    <a:pt x="102350" y="85354"/>
                  </a:cubicBezTo>
                  <a:cubicBezTo>
                    <a:pt x="91869" y="75587"/>
                    <a:pt x="99835" y="65363"/>
                    <a:pt x="104562" y="55378"/>
                  </a:cubicBezTo>
                  <a:cubicBezTo>
                    <a:pt x="102596" y="50321"/>
                    <a:pt x="98955" y="54561"/>
                    <a:pt x="96178" y="53132"/>
                  </a:cubicBezTo>
                  <a:cubicBezTo>
                    <a:pt x="85851" y="47806"/>
                    <a:pt x="65940" y="13110"/>
                    <a:pt x="66294" y="0"/>
                  </a:cubicBezTo>
                  <a:cubicBezTo>
                    <a:pt x="74415" y="5904"/>
                    <a:pt x="82628" y="11699"/>
                    <a:pt x="89474" y="19145"/>
                  </a:cubicBezTo>
                  <a:lnTo>
                    <a:pt x="89468" y="19140"/>
                  </a:lnTo>
                  <a:cubicBezTo>
                    <a:pt x="105871" y="29655"/>
                    <a:pt x="121261" y="41502"/>
                    <a:pt x="135548" y="54773"/>
                  </a:cubicBezTo>
                  <a:close/>
                </a:path>
              </a:pathLst>
            </a:custGeom>
            <a:grpFill/>
            <a:ln w="5715" cap="flat">
              <a:noFill/>
              <a:prstDash val="solid"/>
              <a:miter/>
            </a:ln>
          </p:spPr>
          <p:txBody>
            <a:bodyPr rtlCol="0" anchor="ctr"/>
            <a:lstStyle/>
            <a:p>
              <a:endParaRPr lang="zh-CN" altLang="en-US"/>
            </a:p>
          </p:txBody>
        </p:sp>
        <p:sp>
          <p:nvSpPr>
            <p:cNvPr id="951" name="任意多边形: 形状 950">
              <a:extLst>
                <a:ext uri="{FF2B5EF4-FFF2-40B4-BE49-F238E27FC236}">
                  <a16:creationId xmlns:a16="http://schemas.microsoft.com/office/drawing/2014/main" id="{5C40F116-69F7-50CA-A1CA-022B4DC87BA5}"/>
                </a:ext>
              </a:extLst>
            </p:cNvPr>
            <p:cNvSpPr/>
            <p:nvPr/>
          </p:nvSpPr>
          <p:spPr>
            <a:xfrm>
              <a:off x="7291504" y="1258005"/>
              <a:ext cx="187611" cy="138263"/>
            </a:xfrm>
            <a:custGeom>
              <a:avLst/>
              <a:gdLst>
                <a:gd name="connsiteX0" fmla="*/ 56041 w 187605"/>
                <a:gd name="connsiteY0" fmla="*/ 59281 h 138253"/>
                <a:gd name="connsiteX1" fmla="*/ 65871 w 187605"/>
                <a:gd name="connsiteY1" fmla="*/ 57132 h 138253"/>
                <a:gd name="connsiteX2" fmla="*/ 77873 w 187605"/>
                <a:gd name="connsiteY2" fmla="*/ 56092 h 138253"/>
                <a:gd name="connsiteX3" fmla="*/ 63596 w 187605"/>
                <a:gd name="connsiteY3" fmla="*/ 39278 h 138253"/>
                <a:gd name="connsiteX4" fmla="*/ 78336 w 187605"/>
                <a:gd name="connsiteY4" fmla="*/ 43582 h 138253"/>
                <a:gd name="connsiteX5" fmla="*/ 88925 w 187605"/>
                <a:gd name="connsiteY5" fmla="*/ 42839 h 138253"/>
                <a:gd name="connsiteX6" fmla="*/ 98721 w 187605"/>
                <a:gd name="connsiteY6" fmla="*/ 47091 h 138253"/>
                <a:gd name="connsiteX7" fmla="*/ 124696 w 187605"/>
                <a:gd name="connsiteY7" fmla="*/ 46502 h 138253"/>
                <a:gd name="connsiteX8" fmla="*/ 134885 w 187605"/>
                <a:gd name="connsiteY8" fmla="*/ 51423 h 138253"/>
                <a:gd name="connsiteX9" fmla="*/ 158066 w 187605"/>
                <a:gd name="connsiteY9" fmla="*/ 84530 h 138253"/>
                <a:gd name="connsiteX10" fmla="*/ 158809 w 187605"/>
                <a:gd name="connsiteY10" fmla="*/ 88210 h 138253"/>
                <a:gd name="connsiteX11" fmla="*/ 171439 w 187605"/>
                <a:gd name="connsiteY11" fmla="*/ 81507 h 138253"/>
                <a:gd name="connsiteX12" fmla="*/ 187601 w 187605"/>
                <a:gd name="connsiteY12" fmla="*/ 105338 h 138253"/>
                <a:gd name="connsiteX13" fmla="*/ 157420 w 187605"/>
                <a:gd name="connsiteY13" fmla="*/ 102686 h 138253"/>
                <a:gd name="connsiteX14" fmla="*/ 153311 w 187605"/>
                <a:gd name="connsiteY14" fmla="*/ 104349 h 138253"/>
                <a:gd name="connsiteX15" fmla="*/ 154848 w 187605"/>
                <a:gd name="connsiteY15" fmla="*/ 108350 h 138253"/>
                <a:gd name="connsiteX16" fmla="*/ 163883 w 187605"/>
                <a:gd name="connsiteY16" fmla="*/ 111745 h 138253"/>
                <a:gd name="connsiteX17" fmla="*/ 177720 w 187605"/>
                <a:gd name="connsiteY17" fmla="*/ 128364 h 138253"/>
                <a:gd name="connsiteX18" fmla="*/ 148276 w 187605"/>
                <a:gd name="connsiteY18" fmla="*/ 122855 h 138253"/>
                <a:gd name="connsiteX19" fmla="*/ 154379 w 187605"/>
                <a:gd name="connsiteY19" fmla="*/ 125381 h 138253"/>
                <a:gd name="connsiteX20" fmla="*/ 159192 w 187605"/>
                <a:gd name="connsiteY20" fmla="*/ 129233 h 138253"/>
                <a:gd name="connsiteX21" fmla="*/ 153859 w 187605"/>
                <a:gd name="connsiteY21" fmla="*/ 133256 h 138253"/>
                <a:gd name="connsiteX22" fmla="*/ 148127 w 187605"/>
                <a:gd name="connsiteY22" fmla="*/ 138234 h 138253"/>
                <a:gd name="connsiteX23" fmla="*/ 148127 w 187605"/>
                <a:gd name="connsiteY23" fmla="*/ 138228 h 138253"/>
                <a:gd name="connsiteX24" fmla="*/ 137852 w 187605"/>
                <a:gd name="connsiteY24" fmla="*/ 131336 h 138253"/>
                <a:gd name="connsiteX25" fmla="*/ 131365 w 187605"/>
                <a:gd name="connsiteY25" fmla="*/ 118666 h 138253"/>
                <a:gd name="connsiteX26" fmla="*/ 126221 w 187605"/>
                <a:gd name="connsiteY26" fmla="*/ 115311 h 138253"/>
                <a:gd name="connsiteX27" fmla="*/ 107294 w 187605"/>
                <a:gd name="connsiteY27" fmla="*/ 94823 h 138253"/>
                <a:gd name="connsiteX28" fmla="*/ 132491 w 187605"/>
                <a:gd name="connsiteY28" fmla="*/ 95931 h 138253"/>
                <a:gd name="connsiteX29" fmla="*/ 133771 w 187605"/>
                <a:gd name="connsiteY29" fmla="*/ 102126 h 138253"/>
                <a:gd name="connsiteX30" fmla="*/ 136314 w 187605"/>
                <a:gd name="connsiteY30" fmla="*/ 107361 h 138253"/>
                <a:gd name="connsiteX31" fmla="*/ 140223 w 187605"/>
                <a:gd name="connsiteY31" fmla="*/ 104218 h 138253"/>
                <a:gd name="connsiteX32" fmla="*/ 141058 w 187605"/>
                <a:gd name="connsiteY32" fmla="*/ 92182 h 138253"/>
                <a:gd name="connsiteX33" fmla="*/ 135291 w 187605"/>
                <a:gd name="connsiteY33" fmla="*/ 77209 h 138253"/>
                <a:gd name="connsiteX34" fmla="*/ 128205 w 187605"/>
                <a:gd name="connsiteY34" fmla="*/ 84358 h 138253"/>
                <a:gd name="connsiteX35" fmla="*/ 123610 w 187605"/>
                <a:gd name="connsiteY35" fmla="*/ 71831 h 138253"/>
                <a:gd name="connsiteX36" fmla="*/ 112900 w 187605"/>
                <a:gd name="connsiteY36" fmla="*/ 79363 h 138253"/>
                <a:gd name="connsiteX37" fmla="*/ 114769 w 187605"/>
                <a:gd name="connsiteY37" fmla="*/ 62064 h 138253"/>
                <a:gd name="connsiteX38" fmla="*/ 81856 w 187605"/>
                <a:gd name="connsiteY38" fmla="*/ 64019 h 138253"/>
                <a:gd name="connsiteX39" fmla="*/ 102396 w 187605"/>
                <a:gd name="connsiteY39" fmla="*/ 72088 h 138253"/>
                <a:gd name="connsiteX40" fmla="*/ 102836 w 187605"/>
                <a:gd name="connsiteY40" fmla="*/ 105510 h 138253"/>
                <a:gd name="connsiteX41" fmla="*/ 95303 w 187605"/>
                <a:gd name="connsiteY41" fmla="*/ 118637 h 138253"/>
                <a:gd name="connsiteX42" fmla="*/ 55767 w 187605"/>
                <a:gd name="connsiteY42" fmla="*/ 77586 h 138253"/>
                <a:gd name="connsiteX43" fmla="*/ 0 w 187605"/>
                <a:gd name="connsiteY43" fmla="*/ 13612 h 138253"/>
                <a:gd name="connsiteX44" fmla="*/ 13293 w 187605"/>
                <a:gd name="connsiteY44" fmla="*/ 74 h 138253"/>
                <a:gd name="connsiteX45" fmla="*/ 13293 w 187605"/>
                <a:gd name="connsiteY45" fmla="*/ 79 h 138253"/>
                <a:gd name="connsiteX46" fmla="*/ 26455 w 187605"/>
                <a:gd name="connsiteY46" fmla="*/ 31426 h 138253"/>
                <a:gd name="connsiteX47" fmla="*/ 49298 w 187605"/>
                <a:gd name="connsiteY47" fmla="*/ 57538 h 138253"/>
                <a:gd name="connsiteX48" fmla="*/ 56041 w 187605"/>
                <a:gd name="connsiteY48" fmla="*/ 59281 h 138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87605" h="138253">
                  <a:moveTo>
                    <a:pt x="56041" y="59281"/>
                  </a:moveTo>
                  <a:cubicBezTo>
                    <a:pt x="59333" y="59350"/>
                    <a:pt x="64374" y="69968"/>
                    <a:pt x="65871" y="57132"/>
                  </a:cubicBezTo>
                  <a:cubicBezTo>
                    <a:pt x="66266" y="53743"/>
                    <a:pt x="73809" y="58521"/>
                    <a:pt x="77873" y="56092"/>
                  </a:cubicBezTo>
                  <a:cubicBezTo>
                    <a:pt x="77347" y="46702"/>
                    <a:pt x="60516" y="51726"/>
                    <a:pt x="63596" y="39278"/>
                  </a:cubicBezTo>
                  <a:cubicBezTo>
                    <a:pt x="69311" y="38061"/>
                    <a:pt x="74101" y="39873"/>
                    <a:pt x="78336" y="43582"/>
                  </a:cubicBezTo>
                  <a:cubicBezTo>
                    <a:pt x="82148" y="46925"/>
                    <a:pt x="85479" y="44262"/>
                    <a:pt x="88925" y="42839"/>
                  </a:cubicBezTo>
                  <a:cubicBezTo>
                    <a:pt x="92663" y="43176"/>
                    <a:pt x="95412" y="45782"/>
                    <a:pt x="98721" y="47091"/>
                  </a:cubicBezTo>
                  <a:cubicBezTo>
                    <a:pt x="107453" y="50166"/>
                    <a:pt x="115980" y="43965"/>
                    <a:pt x="124696" y="46502"/>
                  </a:cubicBezTo>
                  <a:cubicBezTo>
                    <a:pt x="128422" y="47468"/>
                    <a:pt x="131262" y="50366"/>
                    <a:pt x="134885" y="51423"/>
                  </a:cubicBezTo>
                  <a:cubicBezTo>
                    <a:pt x="158145" y="58201"/>
                    <a:pt x="159386" y="59915"/>
                    <a:pt x="158066" y="84530"/>
                  </a:cubicBezTo>
                  <a:cubicBezTo>
                    <a:pt x="158008" y="85644"/>
                    <a:pt x="158220" y="86684"/>
                    <a:pt x="158809" y="88210"/>
                  </a:cubicBezTo>
                  <a:cubicBezTo>
                    <a:pt x="162169" y="84056"/>
                    <a:pt x="165129" y="78020"/>
                    <a:pt x="171439" y="81507"/>
                  </a:cubicBezTo>
                  <a:cubicBezTo>
                    <a:pt x="180640" y="86593"/>
                    <a:pt x="187829" y="93594"/>
                    <a:pt x="187601" y="105338"/>
                  </a:cubicBezTo>
                  <a:cubicBezTo>
                    <a:pt x="177542" y="104504"/>
                    <a:pt x="167295" y="105858"/>
                    <a:pt x="157420" y="102686"/>
                  </a:cubicBezTo>
                  <a:cubicBezTo>
                    <a:pt x="155843" y="102178"/>
                    <a:pt x="154031" y="102629"/>
                    <a:pt x="153311" y="104349"/>
                  </a:cubicBezTo>
                  <a:cubicBezTo>
                    <a:pt x="152625" y="105967"/>
                    <a:pt x="153293" y="107647"/>
                    <a:pt x="154848" y="108350"/>
                  </a:cubicBezTo>
                  <a:cubicBezTo>
                    <a:pt x="157780" y="109676"/>
                    <a:pt x="160774" y="111025"/>
                    <a:pt x="163883" y="111745"/>
                  </a:cubicBezTo>
                  <a:cubicBezTo>
                    <a:pt x="176577" y="114688"/>
                    <a:pt x="176594" y="114602"/>
                    <a:pt x="177720" y="128364"/>
                  </a:cubicBezTo>
                  <a:cubicBezTo>
                    <a:pt x="169587" y="118065"/>
                    <a:pt x="159323" y="118677"/>
                    <a:pt x="148276" y="122855"/>
                  </a:cubicBezTo>
                  <a:cubicBezTo>
                    <a:pt x="149127" y="126301"/>
                    <a:pt x="152339" y="124598"/>
                    <a:pt x="154379" y="125381"/>
                  </a:cubicBezTo>
                  <a:cubicBezTo>
                    <a:pt x="156454" y="126175"/>
                    <a:pt x="158883" y="126987"/>
                    <a:pt x="159192" y="129233"/>
                  </a:cubicBezTo>
                  <a:cubicBezTo>
                    <a:pt x="159729" y="133136"/>
                    <a:pt x="156848" y="133273"/>
                    <a:pt x="153859" y="133256"/>
                  </a:cubicBezTo>
                  <a:cubicBezTo>
                    <a:pt x="150682" y="133239"/>
                    <a:pt x="149236" y="135645"/>
                    <a:pt x="148127" y="138234"/>
                  </a:cubicBezTo>
                  <a:lnTo>
                    <a:pt x="148127" y="138228"/>
                  </a:lnTo>
                  <a:cubicBezTo>
                    <a:pt x="142767" y="138502"/>
                    <a:pt x="135657" y="136559"/>
                    <a:pt x="137852" y="131336"/>
                  </a:cubicBezTo>
                  <a:cubicBezTo>
                    <a:pt x="141509" y="122632"/>
                    <a:pt x="137206" y="121060"/>
                    <a:pt x="131365" y="118666"/>
                  </a:cubicBezTo>
                  <a:cubicBezTo>
                    <a:pt x="129439" y="117877"/>
                    <a:pt x="126285" y="116528"/>
                    <a:pt x="126221" y="115311"/>
                  </a:cubicBezTo>
                  <a:cubicBezTo>
                    <a:pt x="125633" y="103304"/>
                    <a:pt x="116529" y="99366"/>
                    <a:pt x="107294" y="94823"/>
                  </a:cubicBezTo>
                  <a:cubicBezTo>
                    <a:pt x="116089" y="92811"/>
                    <a:pt x="123484" y="91165"/>
                    <a:pt x="132491" y="95931"/>
                  </a:cubicBezTo>
                  <a:cubicBezTo>
                    <a:pt x="138463" y="99097"/>
                    <a:pt x="134600" y="99915"/>
                    <a:pt x="133771" y="102126"/>
                  </a:cubicBezTo>
                  <a:cubicBezTo>
                    <a:pt x="132765" y="104807"/>
                    <a:pt x="134251" y="106470"/>
                    <a:pt x="136314" y="107361"/>
                  </a:cubicBezTo>
                  <a:cubicBezTo>
                    <a:pt x="139383" y="108693"/>
                    <a:pt x="138989" y="105578"/>
                    <a:pt x="140223" y="104218"/>
                  </a:cubicBezTo>
                  <a:cubicBezTo>
                    <a:pt x="143887" y="100189"/>
                    <a:pt x="142338" y="96148"/>
                    <a:pt x="141058" y="92182"/>
                  </a:cubicBezTo>
                  <a:cubicBezTo>
                    <a:pt x="139418" y="87102"/>
                    <a:pt x="137246" y="82198"/>
                    <a:pt x="135291" y="77209"/>
                  </a:cubicBezTo>
                  <a:cubicBezTo>
                    <a:pt x="130502" y="77072"/>
                    <a:pt x="132771" y="82684"/>
                    <a:pt x="128205" y="84358"/>
                  </a:cubicBezTo>
                  <a:cubicBezTo>
                    <a:pt x="125662" y="81055"/>
                    <a:pt x="130651" y="73894"/>
                    <a:pt x="123610" y="71831"/>
                  </a:cubicBezTo>
                  <a:cubicBezTo>
                    <a:pt x="116140" y="69637"/>
                    <a:pt x="118118" y="79318"/>
                    <a:pt x="112900" y="79363"/>
                  </a:cubicBezTo>
                  <a:cubicBezTo>
                    <a:pt x="109848" y="73666"/>
                    <a:pt x="115095" y="68956"/>
                    <a:pt x="114769" y="62064"/>
                  </a:cubicBezTo>
                  <a:cubicBezTo>
                    <a:pt x="103899" y="71094"/>
                    <a:pt x="92697" y="55035"/>
                    <a:pt x="81856" y="64019"/>
                  </a:cubicBezTo>
                  <a:cubicBezTo>
                    <a:pt x="86588" y="71305"/>
                    <a:pt x="92674" y="75677"/>
                    <a:pt x="102396" y="72088"/>
                  </a:cubicBezTo>
                  <a:cubicBezTo>
                    <a:pt x="104276" y="83941"/>
                    <a:pt x="100064" y="94834"/>
                    <a:pt x="102836" y="105510"/>
                  </a:cubicBezTo>
                  <a:cubicBezTo>
                    <a:pt x="104625" y="112413"/>
                    <a:pt x="98584" y="114705"/>
                    <a:pt x="95303" y="118637"/>
                  </a:cubicBezTo>
                  <a:cubicBezTo>
                    <a:pt x="80930" y="106104"/>
                    <a:pt x="66928" y="93297"/>
                    <a:pt x="55767" y="77586"/>
                  </a:cubicBezTo>
                  <a:cubicBezTo>
                    <a:pt x="39314" y="54435"/>
                    <a:pt x="16534" y="36735"/>
                    <a:pt x="0" y="13612"/>
                  </a:cubicBezTo>
                  <a:cubicBezTo>
                    <a:pt x="1252" y="5983"/>
                    <a:pt x="3389" y="-784"/>
                    <a:pt x="13293" y="74"/>
                  </a:cubicBezTo>
                  <a:lnTo>
                    <a:pt x="13293" y="79"/>
                  </a:lnTo>
                  <a:cubicBezTo>
                    <a:pt x="7698" y="14658"/>
                    <a:pt x="17139" y="25374"/>
                    <a:pt x="26455" y="31426"/>
                  </a:cubicBezTo>
                  <a:cubicBezTo>
                    <a:pt x="37193" y="38404"/>
                    <a:pt x="43154" y="47685"/>
                    <a:pt x="49298" y="57538"/>
                  </a:cubicBezTo>
                  <a:cubicBezTo>
                    <a:pt x="51481" y="61035"/>
                    <a:pt x="52647" y="62961"/>
                    <a:pt x="56041" y="59281"/>
                  </a:cubicBezTo>
                  <a:close/>
                </a:path>
              </a:pathLst>
            </a:custGeom>
            <a:grpFill/>
            <a:ln w="5715" cap="flat">
              <a:noFill/>
              <a:prstDash val="solid"/>
              <a:miter/>
            </a:ln>
          </p:spPr>
          <p:txBody>
            <a:bodyPr rtlCol="0" anchor="ctr"/>
            <a:lstStyle/>
            <a:p>
              <a:endParaRPr lang="zh-CN" altLang="en-US"/>
            </a:p>
          </p:txBody>
        </p:sp>
        <p:sp>
          <p:nvSpPr>
            <p:cNvPr id="952" name="任意多边形: 形状 951">
              <a:extLst>
                <a:ext uri="{FF2B5EF4-FFF2-40B4-BE49-F238E27FC236}">
                  <a16:creationId xmlns:a16="http://schemas.microsoft.com/office/drawing/2014/main" id="{2D997682-5854-6AEA-884C-4A653A8220B5}"/>
                </a:ext>
              </a:extLst>
            </p:cNvPr>
            <p:cNvSpPr/>
            <p:nvPr/>
          </p:nvSpPr>
          <p:spPr>
            <a:xfrm>
              <a:off x="7372872" y="1557189"/>
              <a:ext cx="133695" cy="116463"/>
            </a:xfrm>
            <a:custGeom>
              <a:avLst/>
              <a:gdLst>
                <a:gd name="connsiteX0" fmla="*/ 96355 w 133691"/>
                <a:gd name="connsiteY0" fmla="*/ 6824 h 116454"/>
                <a:gd name="connsiteX1" fmla="*/ 109860 w 133691"/>
                <a:gd name="connsiteY1" fmla="*/ 0 h 116454"/>
                <a:gd name="connsiteX2" fmla="*/ 113066 w 133691"/>
                <a:gd name="connsiteY2" fmla="*/ 3097 h 116454"/>
                <a:gd name="connsiteX3" fmla="*/ 111751 w 133691"/>
                <a:gd name="connsiteY3" fmla="*/ 7561 h 116454"/>
                <a:gd name="connsiteX4" fmla="*/ 116941 w 133691"/>
                <a:gd name="connsiteY4" fmla="*/ 30312 h 116454"/>
                <a:gd name="connsiteX5" fmla="*/ 120975 w 133691"/>
                <a:gd name="connsiteY5" fmla="*/ 41394 h 116454"/>
                <a:gd name="connsiteX6" fmla="*/ 133691 w 133691"/>
                <a:gd name="connsiteY6" fmla="*/ 53972 h 116454"/>
                <a:gd name="connsiteX7" fmla="*/ 123455 w 133691"/>
                <a:gd name="connsiteY7" fmla="*/ 60253 h 116454"/>
                <a:gd name="connsiteX8" fmla="*/ 126684 w 133691"/>
                <a:gd name="connsiteY8" fmla="*/ 72689 h 116454"/>
                <a:gd name="connsiteX9" fmla="*/ 132525 w 133691"/>
                <a:gd name="connsiteY9" fmla="*/ 74701 h 116454"/>
                <a:gd name="connsiteX10" fmla="*/ 128696 w 133691"/>
                <a:gd name="connsiteY10" fmla="*/ 80547 h 116454"/>
                <a:gd name="connsiteX11" fmla="*/ 124095 w 133691"/>
                <a:gd name="connsiteY11" fmla="*/ 98727 h 116454"/>
                <a:gd name="connsiteX12" fmla="*/ 118038 w 133691"/>
                <a:gd name="connsiteY12" fmla="*/ 116454 h 116454"/>
                <a:gd name="connsiteX13" fmla="*/ 114723 w 133691"/>
                <a:gd name="connsiteY13" fmla="*/ 107585 h 116454"/>
                <a:gd name="connsiteX14" fmla="*/ 104344 w 133691"/>
                <a:gd name="connsiteY14" fmla="*/ 94120 h 116454"/>
                <a:gd name="connsiteX15" fmla="*/ 97864 w 133691"/>
                <a:gd name="connsiteY15" fmla="*/ 87514 h 116454"/>
                <a:gd name="connsiteX16" fmla="*/ 87817 w 133691"/>
                <a:gd name="connsiteY16" fmla="*/ 75381 h 116454"/>
                <a:gd name="connsiteX17" fmla="*/ 106213 w 133691"/>
                <a:gd name="connsiteY17" fmla="*/ 100510 h 116454"/>
                <a:gd name="connsiteX18" fmla="*/ 76821 w 133691"/>
                <a:gd name="connsiteY18" fmla="*/ 84382 h 116454"/>
                <a:gd name="connsiteX19" fmla="*/ 68380 w 133691"/>
                <a:gd name="connsiteY19" fmla="*/ 64156 h 116454"/>
                <a:gd name="connsiteX20" fmla="*/ 61373 w 133691"/>
                <a:gd name="connsiteY20" fmla="*/ 80861 h 116454"/>
                <a:gd name="connsiteX21" fmla="*/ 55538 w 133691"/>
                <a:gd name="connsiteY21" fmla="*/ 75107 h 116454"/>
                <a:gd name="connsiteX22" fmla="*/ 52578 w 133691"/>
                <a:gd name="connsiteY22" fmla="*/ 71677 h 116454"/>
                <a:gd name="connsiteX23" fmla="*/ 57213 w 133691"/>
                <a:gd name="connsiteY23" fmla="*/ 64842 h 116454"/>
                <a:gd name="connsiteX24" fmla="*/ 46046 w 133691"/>
                <a:gd name="connsiteY24" fmla="*/ 58539 h 116454"/>
                <a:gd name="connsiteX25" fmla="*/ 46063 w 133691"/>
                <a:gd name="connsiteY25" fmla="*/ 52309 h 116454"/>
                <a:gd name="connsiteX26" fmla="*/ 42948 w 133691"/>
                <a:gd name="connsiteY26" fmla="*/ 48235 h 116454"/>
                <a:gd name="connsiteX27" fmla="*/ 1200 w 133691"/>
                <a:gd name="connsiteY27" fmla="*/ 28015 h 116454"/>
                <a:gd name="connsiteX28" fmla="*/ 0 w 133691"/>
                <a:gd name="connsiteY28" fmla="*/ 25163 h 116454"/>
                <a:gd name="connsiteX29" fmla="*/ 7567 w 133691"/>
                <a:gd name="connsiteY29" fmla="*/ 23271 h 116454"/>
                <a:gd name="connsiteX30" fmla="*/ 39108 w 133691"/>
                <a:gd name="connsiteY30" fmla="*/ 34376 h 116454"/>
                <a:gd name="connsiteX31" fmla="*/ 52630 w 133691"/>
                <a:gd name="connsiteY31" fmla="*/ 28689 h 116454"/>
                <a:gd name="connsiteX32" fmla="*/ 63471 w 133691"/>
                <a:gd name="connsiteY32" fmla="*/ 46309 h 116454"/>
                <a:gd name="connsiteX33" fmla="*/ 63471 w 133691"/>
                <a:gd name="connsiteY33" fmla="*/ 46314 h 116454"/>
                <a:gd name="connsiteX34" fmla="*/ 72724 w 133691"/>
                <a:gd name="connsiteY34" fmla="*/ 27958 h 116454"/>
                <a:gd name="connsiteX35" fmla="*/ 56116 w 133691"/>
                <a:gd name="connsiteY35" fmla="*/ 18894 h 116454"/>
                <a:gd name="connsiteX36" fmla="*/ 75798 w 133691"/>
                <a:gd name="connsiteY36" fmla="*/ 28604 h 116454"/>
                <a:gd name="connsiteX37" fmla="*/ 92863 w 133691"/>
                <a:gd name="connsiteY37" fmla="*/ 42994 h 116454"/>
                <a:gd name="connsiteX38" fmla="*/ 85388 w 133691"/>
                <a:gd name="connsiteY38" fmla="*/ 22128 h 116454"/>
                <a:gd name="connsiteX39" fmla="*/ 93526 w 133691"/>
                <a:gd name="connsiteY39" fmla="*/ 12059 h 116454"/>
                <a:gd name="connsiteX40" fmla="*/ 96361 w 133691"/>
                <a:gd name="connsiteY40" fmla="*/ 6847 h 116454"/>
                <a:gd name="connsiteX41" fmla="*/ 96361 w 133691"/>
                <a:gd name="connsiteY41" fmla="*/ 6824 h 11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33691" h="116454">
                  <a:moveTo>
                    <a:pt x="96355" y="6824"/>
                  </a:moveTo>
                  <a:cubicBezTo>
                    <a:pt x="102693" y="8190"/>
                    <a:pt x="105905" y="3355"/>
                    <a:pt x="109860" y="0"/>
                  </a:cubicBezTo>
                  <a:cubicBezTo>
                    <a:pt x="110928" y="1034"/>
                    <a:pt x="111997" y="2069"/>
                    <a:pt x="113066" y="3097"/>
                  </a:cubicBezTo>
                  <a:cubicBezTo>
                    <a:pt x="112609" y="4646"/>
                    <a:pt x="111706" y="7544"/>
                    <a:pt x="111751" y="7561"/>
                  </a:cubicBezTo>
                  <a:cubicBezTo>
                    <a:pt x="125347" y="12007"/>
                    <a:pt x="117352" y="23934"/>
                    <a:pt x="116941" y="30312"/>
                  </a:cubicBezTo>
                  <a:cubicBezTo>
                    <a:pt x="116563" y="36216"/>
                    <a:pt x="117341" y="38028"/>
                    <a:pt x="120975" y="41394"/>
                  </a:cubicBezTo>
                  <a:cubicBezTo>
                    <a:pt x="125496" y="45577"/>
                    <a:pt x="125833" y="53595"/>
                    <a:pt x="133691" y="53972"/>
                  </a:cubicBezTo>
                  <a:cubicBezTo>
                    <a:pt x="131845" y="60768"/>
                    <a:pt x="123633" y="53921"/>
                    <a:pt x="123455" y="60253"/>
                  </a:cubicBezTo>
                  <a:cubicBezTo>
                    <a:pt x="123335" y="64368"/>
                    <a:pt x="125530" y="68546"/>
                    <a:pt x="126684" y="72689"/>
                  </a:cubicBezTo>
                  <a:cubicBezTo>
                    <a:pt x="129193" y="71717"/>
                    <a:pt x="133520" y="65391"/>
                    <a:pt x="132525" y="74701"/>
                  </a:cubicBezTo>
                  <a:cubicBezTo>
                    <a:pt x="132240" y="77364"/>
                    <a:pt x="131765" y="78861"/>
                    <a:pt x="128696" y="80547"/>
                  </a:cubicBezTo>
                  <a:cubicBezTo>
                    <a:pt x="117809" y="86519"/>
                    <a:pt x="117301" y="89988"/>
                    <a:pt x="124095" y="98727"/>
                  </a:cubicBezTo>
                  <a:cubicBezTo>
                    <a:pt x="130656" y="107162"/>
                    <a:pt x="129931" y="109288"/>
                    <a:pt x="118038" y="116454"/>
                  </a:cubicBezTo>
                  <a:cubicBezTo>
                    <a:pt x="115340" y="114094"/>
                    <a:pt x="114352" y="110322"/>
                    <a:pt x="114723" y="107585"/>
                  </a:cubicBezTo>
                  <a:cubicBezTo>
                    <a:pt x="115883" y="99087"/>
                    <a:pt x="114483" y="93983"/>
                    <a:pt x="104344" y="94120"/>
                  </a:cubicBezTo>
                  <a:cubicBezTo>
                    <a:pt x="101441" y="94160"/>
                    <a:pt x="97504" y="90211"/>
                    <a:pt x="97864" y="87514"/>
                  </a:cubicBezTo>
                  <a:cubicBezTo>
                    <a:pt x="98961" y="79193"/>
                    <a:pt x="92235" y="78467"/>
                    <a:pt x="87817" y="75381"/>
                  </a:cubicBezTo>
                  <a:cubicBezTo>
                    <a:pt x="87177" y="94989"/>
                    <a:pt x="87177" y="94989"/>
                    <a:pt x="106213" y="100510"/>
                  </a:cubicBezTo>
                  <a:cubicBezTo>
                    <a:pt x="87319" y="107076"/>
                    <a:pt x="79650" y="103144"/>
                    <a:pt x="76821" y="84382"/>
                  </a:cubicBezTo>
                  <a:cubicBezTo>
                    <a:pt x="75718" y="77067"/>
                    <a:pt x="72735" y="71049"/>
                    <a:pt x="68380" y="64156"/>
                  </a:cubicBezTo>
                  <a:cubicBezTo>
                    <a:pt x="62374" y="68620"/>
                    <a:pt x="68866" y="77895"/>
                    <a:pt x="61373" y="80861"/>
                  </a:cubicBezTo>
                  <a:cubicBezTo>
                    <a:pt x="56487" y="82416"/>
                    <a:pt x="59990" y="74826"/>
                    <a:pt x="55538" y="75107"/>
                  </a:cubicBezTo>
                  <a:cubicBezTo>
                    <a:pt x="54579" y="75164"/>
                    <a:pt x="52750" y="72986"/>
                    <a:pt x="52578" y="71677"/>
                  </a:cubicBezTo>
                  <a:cubicBezTo>
                    <a:pt x="52144" y="68351"/>
                    <a:pt x="64020" y="73089"/>
                    <a:pt x="57213" y="64842"/>
                  </a:cubicBezTo>
                  <a:cubicBezTo>
                    <a:pt x="54241" y="61242"/>
                    <a:pt x="50121" y="60156"/>
                    <a:pt x="46046" y="58539"/>
                  </a:cubicBezTo>
                  <a:cubicBezTo>
                    <a:pt x="42131" y="56984"/>
                    <a:pt x="41348" y="55533"/>
                    <a:pt x="46063" y="52309"/>
                  </a:cubicBezTo>
                  <a:cubicBezTo>
                    <a:pt x="50149" y="49515"/>
                    <a:pt x="44234" y="48257"/>
                    <a:pt x="42948" y="48235"/>
                  </a:cubicBezTo>
                  <a:cubicBezTo>
                    <a:pt x="25878" y="47903"/>
                    <a:pt x="15419" y="34067"/>
                    <a:pt x="1200" y="28015"/>
                  </a:cubicBezTo>
                  <a:cubicBezTo>
                    <a:pt x="526" y="27729"/>
                    <a:pt x="395" y="26152"/>
                    <a:pt x="0" y="25163"/>
                  </a:cubicBezTo>
                  <a:cubicBezTo>
                    <a:pt x="2040" y="22620"/>
                    <a:pt x="4955" y="23540"/>
                    <a:pt x="7567" y="23271"/>
                  </a:cubicBezTo>
                  <a:cubicBezTo>
                    <a:pt x="18060" y="27038"/>
                    <a:pt x="28432" y="31238"/>
                    <a:pt x="39108" y="34376"/>
                  </a:cubicBezTo>
                  <a:cubicBezTo>
                    <a:pt x="43834" y="35764"/>
                    <a:pt x="50104" y="37445"/>
                    <a:pt x="52630" y="28689"/>
                  </a:cubicBezTo>
                  <a:cubicBezTo>
                    <a:pt x="51692" y="38119"/>
                    <a:pt x="53578" y="44926"/>
                    <a:pt x="63471" y="46309"/>
                  </a:cubicBezTo>
                  <a:lnTo>
                    <a:pt x="63471" y="46314"/>
                  </a:lnTo>
                  <a:cubicBezTo>
                    <a:pt x="60613" y="38988"/>
                    <a:pt x="56241" y="31250"/>
                    <a:pt x="72724" y="27958"/>
                  </a:cubicBezTo>
                  <a:cubicBezTo>
                    <a:pt x="64380" y="24820"/>
                    <a:pt x="57219" y="25980"/>
                    <a:pt x="56116" y="18894"/>
                  </a:cubicBezTo>
                  <a:cubicBezTo>
                    <a:pt x="68277" y="17179"/>
                    <a:pt x="70958" y="18505"/>
                    <a:pt x="75798" y="28604"/>
                  </a:cubicBezTo>
                  <a:cubicBezTo>
                    <a:pt x="80147" y="37668"/>
                    <a:pt x="80147" y="37668"/>
                    <a:pt x="92863" y="42994"/>
                  </a:cubicBezTo>
                  <a:cubicBezTo>
                    <a:pt x="86714" y="35513"/>
                    <a:pt x="87594" y="28341"/>
                    <a:pt x="85388" y="22128"/>
                  </a:cubicBezTo>
                  <a:cubicBezTo>
                    <a:pt x="82199" y="13139"/>
                    <a:pt x="83691" y="10058"/>
                    <a:pt x="93526" y="12059"/>
                  </a:cubicBezTo>
                  <a:cubicBezTo>
                    <a:pt x="95372" y="12436"/>
                    <a:pt x="96109" y="9030"/>
                    <a:pt x="96361" y="6847"/>
                  </a:cubicBezTo>
                  <a:lnTo>
                    <a:pt x="96361" y="6824"/>
                  </a:lnTo>
                  <a:close/>
                </a:path>
              </a:pathLst>
            </a:custGeom>
            <a:grpFill/>
            <a:ln w="5715" cap="flat">
              <a:noFill/>
              <a:prstDash val="solid"/>
              <a:miter/>
            </a:ln>
          </p:spPr>
          <p:txBody>
            <a:bodyPr rtlCol="0" anchor="ctr"/>
            <a:lstStyle/>
            <a:p>
              <a:endParaRPr lang="zh-CN" altLang="en-US"/>
            </a:p>
          </p:txBody>
        </p:sp>
        <p:sp>
          <p:nvSpPr>
            <p:cNvPr id="953" name="任意多边形: 形状 952">
              <a:extLst>
                <a:ext uri="{FF2B5EF4-FFF2-40B4-BE49-F238E27FC236}">
                  <a16:creationId xmlns:a16="http://schemas.microsoft.com/office/drawing/2014/main" id="{13DDC5DF-859F-23BD-892A-AB39261489E8}"/>
                </a:ext>
              </a:extLst>
            </p:cNvPr>
            <p:cNvSpPr/>
            <p:nvPr/>
          </p:nvSpPr>
          <p:spPr>
            <a:xfrm>
              <a:off x="7217861" y="1393019"/>
              <a:ext cx="176059" cy="184168"/>
            </a:xfrm>
            <a:custGeom>
              <a:avLst/>
              <a:gdLst>
                <a:gd name="connsiteX0" fmla="*/ 40894 w 176053"/>
                <a:gd name="connsiteY0" fmla="*/ 52567 h 184154"/>
                <a:gd name="connsiteX1" fmla="*/ 63915 w 176053"/>
                <a:gd name="connsiteY1" fmla="*/ 75598 h 184154"/>
                <a:gd name="connsiteX2" fmla="*/ 63915 w 176053"/>
                <a:gd name="connsiteY2" fmla="*/ 75598 h 184154"/>
                <a:gd name="connsiteX3" fmla="*/ 77356 w 176053"/>
                <a:gd name="connsiteY3" fmla="*/ 95955 h 184154"/>
                <a:gd name="connsiteX4" fmla="*/ 81299 w 176053"/>
                <a:gd name="connsiteY4" fmla="*/ 102784 h 184154"/>
                <a:gd name="connsiteX5" fmla="*/ 95856 w 176053"/>
                <a:gd name="connsiteY5" fmla="*/ 122312 h 184154"/>
                <a:gd name="connsiteX6" fmla="*/ 101228 w 176053"/>
                <a:gd name="connsiteY6" fmla="*/ 122718 h 184154"/>
                <a:gd name="connsiteX7" fmla="*/ 123150 w 176053"/>
                <a:gd name="connsiteY7" fmla="*/ 120701 h 184154"/>
                <a:gd name="connsiteX8" fmla="*/ 130426 w 176053"/>
                <a:gd name="connsiteY8" fmla="*/ 109391 h 184154"/>
                <a:gd name="connsiteX9" fmla="*/ 103920 w 176053"/>
                <a:gd name="connsiteY9" fmla="*/ 99841 h 184154"/>
                <a:gd name="connsiteX10" fmla="*/ 113241 w 176053"/>
                <a:gd name="connsiteY10" fmla="*/ 92046 h 184154"/>
                <a:gd name="connsiteX11" fmla="*/ 113241 w 176053"/>
                <a:gd name="connsiteY11" fmla="*/ 92052 h 184154"/>
                <a:gd name="connsiteX12" fmla="*/ 130666 w 176053"/>
                <a:gd name="connsiteY12" fmla="*/ 101601 h 184154"/>
                <a:gd name="connsiteX13" fmla="*/ 139107 w 176053"/>
                <a:gd name="connsiteY13" fmla="*/ 115317 h 184154"/>
                <a:gd name="connsiteX14" fmla="*/ 146125 w 176053"/>
                <a:gd name="connsiteY14" fmla="*/ 124936 h 184154"/>
                <a:gd name="connsiteX15" fmla="*/ 146462 w 176053"/>
                <a:gd name="connsiteY15" fmla="*/ 127159 h 184154"/>
                <a:gd name="connsiteX16" fmla="*/ 163933 w 176053"/>
                <a:gd name="connsiteY16" fmla="*/ 142304 h 184154"/>
                <a:gd name="connsiteX17" fmla="*/ 165853 w 176053"/>
                <a:gd name="connsiteY17" fmla="*/ 141389 h 184154"/>
                <a:gd name="connsiteX18" fmla="*/ 173557 w 176053"/>
                <a:gd name="connsiteY18" fmla="*/ 156682 h 184154"/>
                <a:gd name="connsiteX19" fmla="*/ 162561 w 176053"/>
                <a:gd name="connsiteY19" fmla="*/ 184154 h 184154"/>
                <a:gd name="connsiteX20" fmla="*/ 163921 w 176053"/>
                <a:gd name="connsiteY20" fmla="*/ 167975 h 184154"/>
                <a:gd name="connsiteX21" fmla="*/ 136272 w 176053"/>
                <a:gd name="connsiteY21" fmla="*/ 162798 h 184154"/>
                <a:gd name="connsiteX22" fmla="*/ 133837 w 176053"/>
                <a:gd name="connsiteY22" fmla="*/ 160706 h 184154"/>
                <a:gd name="connsiteX23" fmla="*/ 117853 w 176053"/>
                <a:gd name="connsiteY23" fmla="*/ 142589 h 184154"/>
                <a:gd name="connsiteX24" fmla="*/ 107091 w 176053"/>
                <a:gd name="connsiteY24" fmla="*/ 151179 h 184154"/>
                <a:gd name="connsiteX25" fmla="*/ 71841 w 176053"/>
                <a:gd name="connsiteY25" fmla="*/ 114866 h 184154"/>
                <a:gd name="connsiteX26" fmla="*/ 18977 w 176053"/>
                <a:gd name="connsiteY26" fmla="*/ 39342 h 184154"/>
                <a:gd name="connsiteX27" fmla="*/ 1215 w 176053"/>
                <a:gd name="connsiteY27" fmla="*/ 10196 h 184154"/>
                <a:gd name="connsiteX28" fmla="*/ 1215 w 176053"/>
                <a:gd name="connsiteY28" fmla="*/ 2852 h 184154"/>
                <a:gd name="connsiteX29" fmla="*/ 1524 w 176053"/>
                <a:gd name="connsiteY29" fmla="*/ 0 h 184154"/>
                <a:gd name="connsiteX30" fmla="*/ 22726 w 176053"/>
                <a:gd name="connsiteY30" fmla="*/ 16562 h 184154"/>
                <a:gd name="connsiteX31" fmla="*/ 27647 w 176053"/>
                <a:gd name="connsiteY31" fmla="*/ 26432 h 184154"/>
                <a:gd name="connsiteX32" fmla="*/ 35191 w 176053"/>
                <a:gd name="connsiteY32" fmla="*/ 52624 h 184154"/>
                <a:gd name="connsiteX33" fmla="*/ 40894 w 176053"/>
                <a:gd name="connsiteY33" fmla="*/ 52567 h 18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76053" h="184154">
                  <a:moveTo>
                    <a:pt x="40894" y="52567"/>
                  </a:moveTo>
                  <a:cubicBezTo>
                    <a:pt x="47118" y="61693"/>
                    <a:pt x="53273" y="70889"/>
                    <a:pt x="63915" y="75598"/>
                  </a:cubicBezTo>
                  <a:lnTo>
                    <a:pt x="63915" y="75598"/>
                  </a:lnTo>
                  <a:cubicBezTo>
                    <a:pt x="68401" y="82382"/>
                    <a:pt x="72904" y="89148"/>
                    <a:pt x="77356" y="95955"/>
                  </a:cubicBezTo>
                  <a:cubicBezTo>
                    <a:pt x="78836" y="98218"/>
                    <a:pt x="81888" y="101213"/>
                    <a:pt x="81299" y="102784"/>
                  </a:cubicBezTo>
                  <a:cubicBezTo>
                    <a:pt x="75904" y="117249"/>
                    <a:pt x="88323" y="117849"/>
                    <a:pt x="95856" y="122312"/>
                  </a:cubicBezTo>
                  <a:cubicBezTo>
                    <a:pt x="97684" y="123393"/>
                    <a:pt x="100085" y="125233"/>
                    <a:pt x="101228" y="122718"/>
                  </a:cubicBezTo>
                  <a:cubicBezTo>
                    <a:pt x="107417" y="109077"/>
                    <a:pt x="115618" y="119992"/>
                    <a:pt x="123150" y="120701"/>
                  </a:cubicBezTo>
                  <a:cubicBezTo>
                    <a:pt x="125328" y="117312"/>
                    <a:pt x="127545" y="113866"/>
                    <a:pt x="130426" y="109391"/>
                  </a:cubicBezTo>
                  <a:cubicBezTo>
                    <a:pt x="120727" y="107373"/>
                    <a:pt x="110383" y="108659"/>
                    <a:pt x="103920" y="99841"/>
                  </a:cubicBezTo>
                  <a:cubicBezTo>
                    <a:pt x="106377" y="95966"/>
                    <a:pt x="112703" y="97384"/>
                    <a:pt x="113241" y="92046"/>
                  </a:cubicBezTo>
                  <a:lnTo>
                    <a:pt x="113241" y="92052"/>
                  </a:lnTo>
                  <a:cubicBezTo>
                    <a:pt x="118961" y="95155"/>
                    <a:pt x="121687" y="102253"/>
                    <a:pt x="130666" y="101601"/>
                  </a:cubicBezTo>
                  <a:cubicBezTo>
                    <a:pt x="135489" y="101253"/>
                    <a:pt x="145810" y="104036"/>
                    <a:pt x="139107" y="115317"/>
                  </a:cubicBezTo>
                  <a:cubicBezTo>
                    <a:pt x="136969" y="118912"/>
                    <a:pt x="145513" y="120272"/>
                    <a:pt x="146125" y="124936"/>
                  </a:cubicBezTo>
                  <a:cubicBezTo>
                    <a:pt x="146233" y="125679"/>
                    <a:pt x="146342" y="126416"/>
                    <a:pt x="146462" y="127159"/>
                  </a:cubicBezTo>
                  <a:cubicBezTo>
                    <a:pt x="148302" y="136817"/>
                    <a:pt x="150542" y="146007"/>
                    <a:pt x="163933" y="142304"/>
                  </a:cubicBezTo>
                  <a:cubicBezTo>
                    <a:pt x="164567" y="141972"/>
                    <a:pt x="165213" y="141681"/>
                    <a:pt x="165853" y="141389"/>
                  </a:cubicBezTo>
                  <a:cubicBezTo>
                    <a:pt x="170882" y="145132"/>
                    <a:pt x="170796" y="151688"/>
                    <a:pt x="173557" y="156682"/>
                  </a:cubicBezTo>
                  <a:cubicBezTo>
                    <a:pt x="179420" y="167284"/>
                    <a:pt x="174637" y="176428"/>
                    <a:pt x="162561" y="184154"/>
                  </a:cubicBezTo>
                  <a:cubicBezTo>
                    <a:pt x="157132" y="180531"/>
                    <a:pt x="156760" y="175851"/>
                    <a:pt x="163921" y="167975"/>
                  </a:cubicBezTo>
                  <a:cubicBezTo>
                    <a:pt x="150537" y="172090"/>
                    <a:pt x="142787" y="169353"/>
                    <a:pt x="136272" y="162798"/>
                  </a:cubicBezTo>
                  <a:cubicBezTo>
                    <a:pt x="135501" y="162026"/>
                    <a:pt x="134632" y="160683"/>
                    <a:pt x="133837" y="160706"/>
                  </a:cubicBezTo>
                  <a:cubicBezTo>
                    <a:pt x="121036" y="161106"/>
                    <a:pt x="118024" y="152253"/>
                    <a:pt x="117853" y="142589"/>
                  </a:cubicBezTo>
                  <a:cubicBezTo>
                    <a:pt x="109252" y="141275"/>
                    <a:pt x="114201" y="152356"/>
                    <a:pt x="107091" y="151179"/>
                  </a:cubicBezTo>
                  <a:cubicBezTo>
                    <a:pt x="95335" y="139080"/>
                    <a:pt x="83511" y="127044"/>
                    <a:pt x="71841" y="114866"/>
                  </a:cubicBezTo>
                  <a:cubicBezTo>
                    <a:pt x="50341" y="92429"/>
                    <a:pt x="30436" y="69049"/>
                    <a:pt x="18977" y="39342"/>
                  </a:cubicBezTo>
                  <a:cubicBezTo>
                    <a:pt x="14948" y="28895"/>
                    <a:pt x="7244" y="19871"/>
                    <a:pt x="1215" y="10196"/>
                  </a:cubicBezTo>
                  <a:cubicBezTo>
                    <a:pt x="-402" y="7750"/>
                    <a:pt x="-408" y="5298"/>
                    <a:pt x="1215" y="2852"/>
                  </a:cubicBezTo>
                  <a:cubicBezTo>
                    <a:pt x="1129" y="1880"/>
                    <a:pt x="1232" y="932"/>
                    <a:pt x="1524" y="0"/>
                  </a:cubicBezTo>
                  <a:cubicBezTo>
                    <a:pt x="8599" y="5509"/>
                    <a:pt x="15720" y="10961"/>
                    <a:pt x="22726" y="16562"/>
                  </a:cubicBezTo>
                  <a:cubicBezTo>
                    <a:pt x="25824" y="19037"/>
                    <a:pt x="27910" y="22300"/>
                    <a:pt x="27647" y="26432"/>
                  </a:cubicBezTo>
                  <a:cubicBezTo>
                    <a:pt x="27036" y="36016"/>
                    <a:pt x="36574" y="42623"/>
                    <a:pt x="35191" y="52624"/>
                  </a:cubicBezTo>
                  <a:cubicBezTo>
                    <a:pt x="35008" y="54035"/>
                    <a:pt x="38894" y="53155"/>
                    <a:pt x="40894" y="52567"/>
                  </a:cubicBezTo>
                  <a:close/>
                </a:path>
              </a:pathLst>
            </a:custGeom>
            <a:grpFill/>
            <a:ln w="5715" cap="flat">
              <a:noFill/>
              <a:prstDash val="solid"/>
              <a:miter/>
            </a:ln>
          </p:spPr>
          <p:txBody>
            <a:bodyPr rtlCol="0" anchor="ctr"/>
            <a:lstStyle/>
            <a:p>
              <a:endParaRPr lang="zh-CN" altLang="en-US"/>
            </a:p>
          </p:txBody>
        </p:sp>
        <p:sp>
          <p:nvSpPr>
            <p:cNvPr id="954" name="任意多边形: 形状 953">
              <a:extLst>
                <a:ext uri="{FF2B5EF4-FFF2-40B4-BE49-F238E27FC236}">
                  <a16:creationId xmlns:a16="http://schemas.microsoft.com/office/drawing/2014/main" id="{3D3D3B91-4692-CDD3-D334-04ABACD51A2E}"/>
                </a:ext>
              </a:extLst>
            </p:cNvPr>
            <p:cNvSpPr/>
            <p:nvPr/>
          </p:nvSpPr>
          <p:spPr>
            <a:xfrm>
              <a:off x="7853177" y="1686143"/>
              <a:ext cx="103888" cy="97884"/>
            </a:xfrm>
            <a:custGeom>
              <a:avLst/>
              <a:gdLst>
                <a:gd name="connsiteX0" fmla="*/ 17328 w 103885"/>
                <a:gd name="connsiteY0" fmla="*/ 68189 h 97877"/>
                <a:gd name="connsiteX1" fmla="*/ 7235 w 103885"/>
                <a:gd name="connsiteY1" fmla="*/ 46375 h 97877"/>
                <a:gd name="connsiteX2" fmla="*/ 234 w 103885"/>
                <a:gd name="connsiteY2" fmla="*/ 30316 h 97877"/>
                <a:gd name="connsiteX3" fmla="*/ 11561 w 103885"/>
                <a:gd name="connsiteY3" fmla="*/ 37397 h 97877"/>
                <a:gd name="connsiteX4" fmla="*/ 15876 w 103885"/>
                <a:gd name="connsiteY4" fmla="*/ 28322 h 97877"/>
                <a:gd name="connsiteX5" fmla="*/ 39856 w 103885"/>
                <a:gd name="connsiteY5" fmla="*/ 36180 h 97877"/>
                <a:gd name="connsiteX6" fmla="*/ 21043 w 103885"/>
                <a:gd name="connsiteY6" fmla="*/ 11508 h 97877"/>
                <a:gd name="connsiteX7" fmla="*/ 20168 w 103885"/>
                <a:gd name="connsiteY7" fmla="*/ 4084 h 97877"/>
                <a:gd name="connsiteX8" fmla="*/ 26517 w 103885"/>
                <a:gd name="connsiteY8" fmla="*/ 55 h 97877"/>
                <a:gd name="connsiteX9" fmla="*/ 31844 w 103885"/>
                <a:gd name="connsiteY9" fmla="*/ 3387 h 97877"/>
                <a:gd name="connsiteX10" fmla="*/ 27952 w 103885"/>
                <a:gd name="connsiteY10" fmla="*/ 7170 h 97877"/>
                <a:gd name="connsiteX11" fmla="*/ 27043 w 103885"/>
                <a:gd name="connsiteY11" fmla="*/ 10416 h 97877"/>
                <a:gd name="connsiteX12" fmla="*/ 42485 w 103885"/>
                <a:gd name="connsiteY12" fmla="*/ 26510 h 97877"/>
                <a:gd name="connsiteX13" fmla="*/ 55029 w 103885"/>
                <a:gd name="connsiteY13" fmla="*/ 25127 h 97877"/>
                <a:gd name="connsiteX14" fmla="*/ 67014 w 103885"/>
                <a:gd name="connsiteY14" fmla="*/ 25750 h 97877"/>
                <a:gd name="connsiteX15" fmla="*/ 101693 w 103885"/>
                <a:gd name="connsiteY15" fmla="*/ 62669 h 97877"/>
                <a:gd name="connsiteX16" fmla="*/ 103115 w 103885"/>
                <a:gd name="connsiteY16" fmla="*/ 71596 h 97877"/>
                <a:gd name="connsiteX17" fmla="*/ 50646 w 103885"/>
                <a:gd name="connsiteY17" fmla="*/ 91901 h 97877"/>
                <a:gd name="connsiteX18" fmla="*/ 17328 w 103885"/>
                <a:gd name="connsiteY18" fmla="*/ 68189 h 9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3885" h="97877">
                  <a:moveTo>
                    <a:pt x="17328" y="68189"/>
                  </a:moveTo>
                  <a:cubicBezTo>
                    <a:pt x="17968" y="59086"/>
                    <a:pt x="17242" y="51164"/>
                    <a:pt x="7235" y="46375"/>
                  </a:cubicBezTo>
                  <a:cubicBezTo>
                    <a:pt x="1086" y="43432"/>
                    <a:pt x="-703" y="36854"/>
                    <a:pt x="234" y="30316"/>
                  </a:cubicBezTo>
                  <a:cubicBezTo>
                    <a:pt x="8041" y="27510"/>
                    <a:pt x="5955" y="38043"/>
                    <a:pt x="11561" y="37397"/>
                  </a:cubicBezTo>
                  <a:cubicBezTo>
                    <a:pt x="14956" y="35277"/>
                    <a:pt x="12813" y="30888"/>
                    <a:pt x="15876" y="28322"/>
                  </a:cubicBezTo>
                  <a:cubicBezTo>
                    <a:pt x="22511" y="31048"/>
                    <a:pt x="29152" y="34540"/>
                    <a:pt x="39856" y="36180"/>
                  </a:cubicBezTo>
                  <a:cubicBezTo>
                    <a:pt x="32495" y="26504"/>
                    <a:pt x="26837" y="18955"/>
                    <a:pt x="21043" y="11508"/>
                  </a:cubicBezTo>
                  <a:cubicBezTo>
                    <a:pt x="19174" y="9108"/>
                    <a:pt x="18608" y="6867"/>
                    <a:pt x="20168" y="4084"/>
                  </a:cubicBezTo>
                  <a:cubicBezTo>
                    <a:pt x="21602" y="1530"/>
                    <a:pt x="23300" y="-351"/>
                    <a:pt x="26517" y="55"/>
                  </a:cubicBezTo>
                  <a:cubicBezTo>
                    <a:pt x="28803" y="341"/>
                    <a:pt x="30901" y="1370"/>
                    <a:pt x="31844" y="3387"/>
                  </a:cubicBezTo>
                  <a:cubicBezTo>
                    <a:pt x="33993" y="7982"/>
                    <a:pt x="30455" y="6885"/>
                    <a:pt x="27952" y="7170"/>
                  </a:cubicBezTo>
                  <a:cubicBezTo>
                    <a:pt x="25729" y="7422"/>
                    <a:pt x="25357" y="9468"/>
                    <a:pt x="27043" y="10416"/>
                  </a:cubicBezTo>
                  <a:cubicBezTo>
                    <a:pt x="33838" y="14234"/>
                    <a:pt x="35061" y="23172"/>
                    <a:pt x="42485" y="26510"/>
                  </a:cubicBezTo>
                  <a:cubicBezTo>
                    <a:pt x="47177" y="28619"/>
                    <a:pt x="50743" y="33585"/>
                    <a:pt x="55029" y="25127"/>
                  </a:cubicBezTo>
                  <a:cubicBezTo>
                    <a:pt x="57304" y="20641"/>
                    <a:pt x="62796" y="26944"/>
                    <a:pt x="67014" y="25750"/>
                  </a:cubicBezTo>
                  <a:cubicBezTo>
                    <a:pt x="80793" y="35974"/>
                    <a:pt x="89840" y="50639"/>
                    <a:pt x="101693" y="62669"/>
                  </a:cubicBezTo>
                  <a:cubicBezTo>
                    <a:pt x="104379" y="65395"/>
                    <a:pt x="104264" y="68121"/>
                    <a:pt x="103115" y="71596"/>
                  </a:cubicBezTo>
                  <a:cubicBezTo>
                    <a:pt x="95709" y="94044"/>
                    <a:pt x="69425" y="105777"/>
                    <a:pt x="50646" y="91901"/>
                  </a:cubicBezTo>
                  <a:cubicBezTo>
                    <a:pt x="39691" y="83803"/>
                    <a:pt x="28449" y="76082"/>
                    <a:pt x="17328" y="68189"/>
                  </a:cubicBezTo>
                  <a:close/>
                </a:path>
              </a:pathLst>
            </a:custGeom>
            <a:grpFill/>
            <a:ln w="5715" cap="flat">
              <a:noFill/>
              <a:prstDash val="solid"/>
              <a:miter/>
            </a:ln>
          </p:spPr>
          <p:txBody>
            <a:bodyPr rtlCol="0" anchor="ctr"/>
            <a:lstStyle/>
            <a:p>
              <a:endParaRPr lang="zh-CN" altLang="en-US"/>
            </a:p>
          </p:txBody>
        </p:sp>
        <p:sp>
          <p:nvSpPr>
            <p:cNvPr id="955" name="任意多边形: 形状 954">
              <a:extLst>
                <a:ext uri="{FF2B5EF4-FFF2-40B4-BE49-F238E27FC236}">
                  <a16:creationId xmlns:a16="http://schemas.microsoft.com/office/drawing/2014/main" id="{BF9A3EA5-72CB-DE34-1982-C6050D8FF55A}"/>
                </a:ext>
              </a:extLst>
            </p:cNvPr>
            <p:cNvSpPr/>
            <p:nvPr/>
          </p:nvSpPr>
          <p:spPr>
            <a:xfrm>
              <a:off x="7056918" y="1514732"/>
              <a:ext cx="141229" cy="99787"/>
            </a:xfrm>
            <a:custGeom>
              <a:avLst/>
              <a:gdLst>
                <a:gd name="connsiteX0" fmla="*/ 43978 w 141224"/>
                <a:gd name="connsiteY0" fmla="*/ 36127 h 99780"/>
                <a:gd name="connsiteX1" fmla="*/ 48258 w 141224"/>
                <a:gd name="connsiteY1" fmla="*/ 34361 h 99780"/>
                <a:gd name="connsiteX2" fmla="*/ 47447 w 141224"/>
                <a:gd name="connsiteY2" fmla="*/ 30509 h 99780"/>
                <a:gd name="connsiteX3" fmla="*/ 35668 w 141224"/>
                <a:gd name="connsiteY3" fmla="*/ 38585 h 99780"/>
                <a:gd name="connsiteX4" fmla="*/ 36457 w 141224"/>
                <a:gd name="connsiteY4" fmla="*/ 44877 h 99780"/>
                <a:gd name="connsiteX5" fmla="*/ 30245 w 141224"/>
                <a:gd name="connsiteY5" fmla="*/ 52821 h 99780"/>
                <a:gd name="connsiteX6" fmla="*/ 17552 w 141224"/>
                <a:gd name="connsiteY6" fmla="*/ 39665 h 99780"/>
                <a:gd name="connsiteX7" fmla="*/ 5407 w 141224"/>
                <a:gd name="connsiteY7" fmla="*/ 22377 h 99780"/>
                <a:gd name="connsiteX8" fmla="*/ 11534 w 141224"/>
                <a:gd name="connsiteY8" fmla="*/ 1843 h 99780"/>
                <a:gd name="connsiteX9" fmla="*/ 16106 w 141224"/>
                <a:gd name="connsiteY9" fmla="*/ 1689 h 99780"/>
                <a:gd name="connsiteX10" fmla="*/ 32633 w 141224"/>
                <a:gd name="connsiteY10" fmla="*/ 7958 h 99780"/>
                <a:gd name="connsiteX11" fmla="*/ 36851 w 141224"/>
                <a:gd name="connsiteY11" fmla="*/ 9473 h 99780"/>
                <a:gd name="connsiteX12" fmla="*/ 43681 w 141224"/>
                <a:gd name="connsiteY12" fmla="*/ 13976 h 99780"/>
                <a:gd name="connsiteX13" fmla="*/ 60180 w 141224"/>
                <a:gd name="connsiteY13" fmla="*/ 18056 h 99780"/>
                <a:gd name="connsiteX14" fmla="*/ 64832 w 141224"/>
                <a:gd name="connsiteY14" fmla="*/ 591 h 99780"/>
                <a:gd name="connsiteX15" fmla="*/ 86806 w 141224"/>
                <a:gd name="connsiteY15" fmla="*/ 15256 h 99780"/>
                <a:gd name="connsiteX16" fmla="*/ 90189 w 141224"/>
                <a:gd name="connsiteY16" fmla="*/ 3083 h 99780"/>
                <a:gd name="connsiteX17" fmla="*/ 96539 w 141224"/>
                <a:gd name="connsiteY17" fmla="*/ 6998 h 99780"/>
                <a:gd name="connsiteX18" fmla="*/ 116244 w 141224"/>
                <a:gd name="connsiteY18" fmla="*/ 45528 h 99780"/>
                <a:gd name="connsiteX19" fmla="*/ 121662 w 141224"/>
                <a:gd name="connsiteY19" fmla="*/ 51472 h 99780"/>
                <a:gd name="connsiteX20" fmla="*/ 136858 w 141224"/>
                <a:gd name="connsiteY20" fmla="*/ 50923 h 99780"/>
                <a:gd name="connsiteX21" fmla="*/ 134978 w 141224"/>
                <a:gd name="connsiteY21" fmla="*/ 75955 h 99780"/>
                <a:gd name="connsiteX22" fmla="*/ 134572 w 141224"/>
                <a:gd name="connsiteY22" fmla="*/ 87522 h 99780"/>
                <a:gd name="connsiteX23" fmla="*/ 141224 w 141224"/>
                <a:gd name="connsiteY23" fmla="*/ 99781 h 99780"/>
                <a:gd name="connsiteX24" fmla="*/ 118444 w 141224"/>
                <a:gd name="connsiteY24" fmla="*/ 92186 h 99780"/>
                <a:gd name="connsiteX25" fmla="*/ 121479 w 141224"/>
                <a:gd name="connsiteY25" fmla="*/ 83190 h 99780"/>
                <a:gd name="connsiteX26" fmla="*/ 117033 w 141224"/>
                <a:gd name="connsiteY26" fmla="*/ 64468 h 99780"/>
                <a:gd name="connsiteX27" fmla="*/ 113043 w 141224"/>
                <a:gd name="connsiteY27" fmla="*/ 55850 h 99780"/>
                <a:gd name="connsiteX28" fmla="*/ 116495 w 141224"/>
                <a:gd name="connsiteY28" fmla="*/ 55964 h 99780"/>
                <a:gd name="connsiteX29" fmla="*/ 121650 w 141224"/>
                <a:gd name="connsiteY29" fmla="*/ 60673 h 99780"/>
                <a:gd name="connsiteX30" fmla="*/ 121233 w 141224"/>
                <a:gd name="connsiteY30" fmla="*/ 60073 h 99780"/>
                <a:gd name="connsiteX31" fmla="*/ 117524 w 141224"/>
                <a:gd name="connsiteY31" fmla="*/ 56713 h 99780"/>
                <a:gd name="connsiteX32" fmla="*/ 113049 w 141224"/>
                <a:gd name="connsiteY32" fmla="*/ 55850 h 99780"/>
                <a:gd name="connsiteX33" fmla="*/ 92938 w 141224"/>
                <a:gd name="connsiteY33" fmla="*/ 46603 h 99780"/>
                <a:gd name="connsiteX34" fmla="*/ 101905 w 141224"/>
                <a:gd name="connsiteY34" fmla="*/ 87168 h 99780"/>
                <a:gd name="connsiteX35" fmla="*/ 100202 w 141224"/>
                <a:gd name="connsiteY35" fmla="*/ 91123 h 99780"/>
                <a:gd name="connsiteX36" fmla="*/ 95264 w 141224"/>
                <a:gd name="connsiteY36" fmla="*/ 89220 h 99780"/>
                <a:gd name="connsiteX37" fmla="*/ 86738 w 141224"/>
                <a:gd name="connsiteY37" fmla="*/ 72292 h 99780"/>
                <a:gd name="connsiteX38" fmla="*/ 86738 w 141224"/>
                <a:gd name="connsiteY38" fmla="*/ 72297 h 99780"/>
                <a:gd name="connsiteX39" fmla="*/ 79165 w 141224"/>
                <a:gd name="connsiteY39" fmla="*/ 60776 h 99780"/>
                <a:gd name="connsiteX40" fmla="*/ 43989 w 141224"/>
                <a:gd name="connsiteY40" fmla="*/ 36110 h 99780"/>
                <a:gd name="connsiteX41" fmla="*/ 43989 w 141224"/>
                <a:gd name="connsiteY41" fmla="*/ 36127 h 99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41224" h="99780">
                  <a:moveTo>
                    <a:pt x="43978" y="36127"/>
                  </a:moveTo>
                  <a:cubicBezTo>
                    <a:pt x="45429" y="35567"/>
                    <a:pt x="47189" y="35344"/>
                    <a:pt x="48258" y="34361"/>
                  </a:cubicBezTo>
                  <a:cubicBezTo>
                    <a:pt x="49658" y="33075"/>
                    <a:pt x="49161" y="31287"/>
                    <a:pt x="47447" y="30509"/>
                  </a:cubicBezTo>
                  <a:cubicBezTo>
                    <a:pt x="39869" y="27092"/>
                    <a:pt x="35291" y="30252"/>
                    <a:pt x="35668" y="38585"/>
                  </a:cubicBezTo>
                  <a:cubicBezTo>
                    <a:pt x="35765" y="40716"/>
                    <a:pt x="35382" y="43351"/>
                    <a:pt x="36457" y="44877"/>
                  </a:cubicBezTo>
                  <a:cubicBezTo>
                    <a:pt x="43515" y="54884"/>
                    <a:pt x="34119" y="51632"/>
                    <a:pt x="30245" y="52821"/>
                  </a:cubicBezTo>
                  <a:cubicBezTo>
                    <a:pt x="25067" y="49346"/>
                    <a:pt x="20769" y="45025"/>
                    <a:pt x="17552" y="39665"/>
                  </a:cubicBezTo>
                  <a:cubicBezTo>
                    <a:pt x="13591" y="33898"/>
                    <a:pt x="11608" y="27446"/>
                    <a:pt x="5407" y="22377"/>
                  </a:cubicBezTo>
                  <a:cubicBezTo>
                    <a:pt x="-3885" y="14787"/>
                    <a:pt x="-788" y="7032"/>
                    <a:pt x="11534" y="1843"/>
                  </a:cubicBezTo>
                  <a:cubicBezTo>
                    <a:pt x="13048" y="1546"/>
                    <a:pt x="14574" y="1529"/>
                    <a:pt x="16106" y="1689"/>
                  </a:cubicBezTo>
                  <a:cubicBezTo>
                    <a:pt x="22364" y="1780"/>
                    <a:pt x="24295" y="13199"/>
                    <a:pt x="32633" y="7958"/>
                  </a:cubicBezTo>
                  <a:cubicBezTo>
                    <a:pt x="34154" y="8204"/>
                    <a:pt x="35548" y="8707"/>
                    <a:pt x="36851" y="9473"/>
                  </a:cubicBezTo>
                  <a:cubicBezTo>
                    <a:pt x="39177" y="10918"/>
                    <a:pt x="41063" y="13147"/>
                    <a:pt x="43681" y="13976"/>
                  </a:cubicBezTo>
                  <a:cubicBezTo>
                    <a:pt x="48841" y="15610"/>
                    <a:pt x="54036" y="17199"/>
                    <a:pt x="60180" y="18056"/>
                  </a:cubicBezTo>
                  <a:cubicBezTo>
                    <a:pt x="63157" y="12627"/>
                    <a:pt x="53527" y="3237"/>
                    <a:pt x="64832" y="591"/>
                  </a:cubicBezTo>
                  <a:cubicBezTo>
                    <a:pt x="77033" y="-2266"/>
                    <a:pt x="82394" y="5655"/>
                    <a:pt x="86806" y="15256"/>
                  </a:cubicBezTo>
                  <a:cubicBezTo>
                    <a:pt x="85846" y="10375"/>
                    <a:pt x="81297" y="4798"/>
                    <a:pt x="90189" y="3083"/>
                  </a:cubicBezTo>
                  <a:cubicBezTo>
                    <a:pt x="92304" y="4386"/>
                    <a:pt x="94424" y="5689"/>
                    <a:pt x="96539" y="6998"/>
                  </a:cubicBezTo>
                  <a:cubicBezTo>
                    <a:pt x="102202" y="20262"/>
                    <a:pt x="115592" y="29526"/>
                    <a:pt x="116244" y="45528"/>
                  </a:cubicBezTo>
                  <a:cubicBezTo>
                    <a:pt x="116330" y="47586"/>
                    <a:pt x="119707" y="49557"/>
                    <a:pt x="121662" y="51472"/>
                  </a:cubicBezTo>
                  <a:cubicBezTo>
                    <a:pt x="128697" y="58376"/>
                    <a:pt x="128714" y="58359"/>
                    <a:pt x="136858" y="50923"/>
                  </a:cubicBezTo>
                  <a:cubicBezTo>
                    <a:pt x="143356" y="59804"/>
                    <a:pt x="132549" y="67383"/>
                    <a:pt x="134978" y="75955"/>
                  </a:cubicBezTo>
                  <a:cubicBezTo>
                    <a:pt x="126354" y="79573"/>
                    <a:pt x="130732" y="83133"/>
                    <a:pt x="134572" y="87522"/>
                  </a:cubicBezTo>
                  <a:cubicBezTo>
                    <a:pt x="137212" y="90540"/>
                    <a:pt x="138544" y="94695"/>
                    <a:pt x="141224" y="99781"/>
                  </a:cubicBezTo>
                  <a:cubicBezTo>
                    <a:pt x="131595" y="99707"/>
                    <a:pt x="127931" y="88602"/>
                    <a:pt x="118444" y="92186"/>
                  </a:cubicBezTo>
                  <a:cubicBezTo>
                    <a:pt x="120142" y="88151"/>
                    <a:pt x="120382" y="85065"/>
                    <a:pt x="121479" y="83190"/>
                  </a:cubicBezTo>
                  <a:cubicBezTo>
                    <a:pt x="126182" y="75149"/>
                    <a:pt x="125559" y="69251"/>
                    <a:pt x="117033" y="64468"/>
                  </a:cubicBezTo>
                  <a:cubicBezTo>
                    <a:pt x="114078" y="62811"/>
                    <a:pt x="113175" y="59290"/>
                    <a:pt x="113043" y="55850"/>
                  </a:cubicBezTo>
                  <a:cubicBezTo>
                    <a:pt x="114221" y="55107"/>
                    <a:pt x="115375" y="55147"/>
                    <a:pt x="116495" y="55964"/>
                  </a:cubicBezTo>
                  <a:cubicBezTo>
                    <a:pt x="118381" y="57467"/>
                    <a:pt x="120536" y="58696"/>
                    <a:pt x="121650" y="60673"/>
                  </a:cubicBezTo>
                  <a:cubicBezTo>
                    <a:pt x="121507" y="60462"/>
                    <a:pt x="121364" y="60262"/>
                    <a:pt x="121233" y="60073"/>
                  </a:cubicBezTo>
                  <a:cubicBezTo>
                    <a:pt x="120262" y="58433"/>
                    <a:pt x="118953" y="57518"/>
                    <a:pt x="117524" y="56713"/>
                  </a:cubicBezTo>
                  <a:cubicBezTo>
                    <a:pt x="116112" y="55930"/>
                    <a:pt x="114952" y="53935"/>
                    <a:pt x="113049" y="55850"/>
                  </a:cubicBezTo>
                  <a:cubicBezTo>
                    <a:pt x="103562" y="59090"/>
                    <a:pt x="102562" y="45174"/>
                    <a:pt x="92938" y="46603"/>
                  </a:cubicBezTo>
                  <a:cubicBezTo>
                    <a:pt x="97579" y="59839"/>
                    <a:pt x="96442" y="74132"/>
                    <a:pt x="101905" y="87168"/>
                  </a:cubicBezTo>
                  <a:cubicBezTo>
                    <a:pt x="102562" y="88728"/>
                    <a:pt x="101814" y="90425"/>
                    <a:pt x="100202" y="91123"/>
                  </a:cubicBezTo>
                  <a:cubicBezTo>
                    <a:pt x="98087" y="92043"/>
                    <a:pt x="95796" y="92231"/>
                    <a:pt x="95264" y="89220"/>
                  </a:cubicBezTo>
                  <a:cubicBezTo>
                    <a:pt x="94115" y="82693"/>
                    <a:pt x="91584" y="76927"/>
                    <a:pt x="86738" y="72292"/>
                  </a:cubicBezTo>
                  <a:lnTo>
                    <a:pt x="86738" y="72297"/>
                  </a:lnTo>
                  <a:cubicBezTo>
                    <a:pt x="86680" y="66828"/>
                    <a:pt x="83686" y="62599"/>
                    <a:pt x="79165" y="60776"/>
                  </a:cubicBezTo>
                  <a:cubicBezTo>
                    <a:pt x="65455" y="55244"/>
                    <a:pt x="55865" y="44088"/>
                    <a:pt x="43989" y="36110"/>
                  </a:cubicBezTo>
                  <a:lnTo>
                    <a:pt x="43989" y="36127"/>
                  </a:lnTo>
                  <a:close/>
                </a:path>
              </a:pathLst>
            </a:custGeom>
            <a:grpFill/>
            <a:ln w="5715" cap="flat">
              <a:noFill/>
              <a:prstDash val="solid"/>
              <a:miter/>
            </a:ln>
          </p:spPr>
          <p:txBody>
            <a:bodyPr rtlCol="0" anchor="ctr"/>
            <a:lstStyle/>
            <a:p>
              <a:endParaRPr lang="zh-CN" altLang="en-US"/>
            </a:p>
          </p:txBody>
        </p:sp>
        <p:sp>
          <p:nvSpPr>
            <p:cNvPr id="956" name="任意多边形: 形状 955">
              <a:extLst>
                <a:ext uri="{FF2B5EF4-FFF2-40B4-BE49-F238E27FC236}">
                  <a16:creationId xmlns:a16="http://schemas.microsoft.com/office/drawing/2014/main" id="{6736C6F4-59B2-CCD0-2C3B-F68DE7AD1801}"/>
                </a:ext>
              </a:extLst>
            </p:cNvPr>
            <p:cNvSpPr/>
            <p:nvPr/>
          </p:nvSpPr>
          <p:spPr>
            <a:xfrm>
              <a:off x="7352440" y="1233613"/>
              <a:ext cx="138701" cy="131313"/>
            </a:xfrm>
            <a:custGeom>
              <a:avLst/>
              <a:gdLst>
                <a:gd name="connsiteX0" fmla="*/ 126667 w 138696"/>
                <a:gd name="connsiteY0" fmla="*/ 129722 h 131303"/>
                <a:gd name="connsiteX1" fmla="*/ 114260 w 138696"/>
                <a:gd name="connsiteY1" fmla="*/ 112623 h 131303"/>
                <a:gd name="connsiteX2" fmla="*/ 101315 w 138696"/>
                <a:gd name="connsiteY2" fmla="*/ 116589 h 131303"/>
                <a:gd name="connsiteX3" fmla="*/ 97458 w 138696"/>
                <a:gd name="connsiteY3" fmla="*/ 119967 h 131303"/>
                <a:gd name="connsiteX4" fmla="*/ 94189 w 138696"/>
                <a:gd name="connsiteY4" fmla="*/ 100518 h 131303"/>
                <a:gd name="connsiteX5" fmla="*/ 90291 w 138696"/>
                <a:gd name="connsiteY5" fmla="*/ 85511 h 131303"/>
                <a:gd name="connsiteX6" fmla="*/ 77712 w 138696"/>
                <a:gd name="connsiteY6" fmla="*/ 81316 h 131303"/>
                <a:gd name="connsiteX7" fmla="*/ 64174 w 138696"/>
                <a:gd name="connsiteY7" fmla="*/ 73807 h 131303"/>
                <a:gd name="connsiteX8" fmla="*/ 52755 w 138696"/>
                <a:gd name="connsiteY8" fmla="*/ 69023 h 131303"/>
                <a:gd name="connsiteX9" fmla="*/ 34576 w 138696"/>
                <a:gd name="connsiteY9" fmla="*/ 73829 h 131303"/>
                <a:gd name="connsiteX10" fmla="*/ 27998 w 138696"/>
                <a:gd name="connsiteY10" fmla="*/ 67229 h 131303"/>
                <a:gd name="connsiteX11" fmla="*/ 30724 w 138696"/>
                <a:gd name="connsiteY11" fmla="*/ 59690 h 131303"/>
                <a:gd name="connsiteX12" fmla="*/ 37868 w 138696"/>
                <a:gd name="connsiteY12" fmla="*/ 54067 h 131303"/>
                <a:gd name="connsiteX13" fmla="*/ 34993 w 138696"/>
                <a:gd name="connsiteY13" fmla="*/ 34853 h 131303"/>
                <a:gd name="connsiteX14" fmla="*/ 28312 w 138696"/>
                <a:gd name="connsiteY14" fmla="*/ 28201 h 131303"/>
                <a:gd name="connsiteX15" fmla="*/ 120 w 138696"/>
                <a:gd name="connsiteY15" fmla="*/ 6067 h 131303"/>
                <a:gd name="connsiteX16" fmla="*/ 651 w 138696"/>
                <a:gd name="connsiteY16" fmla="*/ 1803 h 131303"/>
                <a:gd name="connsiteX17" fmla="*/ 4778 w 138696"/>
                <a:gd name="connsiteY17" fmla="*/ 255 h 131303"/>
                <a:gd name="connsiteX18" fmla="*/ 16545 w 138696"/>
                <a:gd name="connsiteY18" fmla="*/ 5575 h 131303"/>
                <a:gd name="connsiteX19" fmla="*/ 24969 w 138696"/>
                <a:gd name="connsiteY19" fmla="*/ 4581 h 131303"/>
                <a:gd name="connsiteX20" fmla="*/ 81262 w 138696"/>
                <a:gd name="connsiteY20" fmla="*/ 46849 h 131303"/>
                <a:gd name="connsiteX21" fmla="*/ 110448 w 138696"/>
                <a:gd name="connsiteY21" fmla="*/ 70366 h 131303"/>
                <a:gd name="connsiteX22" fmla="*/ 120038 w 138696"/>
                <a:gd name="connsiteY22" fmla="*/ 93443 h 131303"/>
                <a:gd name="connsiteX23" fmla="*/ 138012 w 138696"/>
                <a:gd name="connsiteY23" fmla="*/ 123858 h 131303"/>
                <a:gd name="connsiteX24" fmla="*/ 126661 w 138696"/>
                <a:gd name="connsiteY24" fmla="*/ 129716 h 131303"/>
                <a:gd name="connsiteX25" fmla="*/ 126667 w 138696"/>
                <a:gd name="connsiteY25" fmla="*/ 129722 h 131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8696" h="131303">
                  <a:moveTo>
                    <a:pt x="126667" y="129722"/>
                  </a:moveTo>
                  <a:cubicBezTo>
                    <a:pt x="122570" y="123990"/>
                    <a:pt x="118952" y="117818"/>
                    <a:pt x="114260" y="112623"/>
                  </a:cubicBezTo>
                  <a:cubicBezTo>
                    <a:pt x="107168" y="104776"/>
                    <a:pt x="105882" y="105393"/>
                    <a:pt x="101315" y="116589"/>
                  </a:cubicBezTo>
                  <a:cubicBezTo>
                    <a:pt x="100955" y="117475"/>
                    <a:pt x="99738" y="118018"/>
                    <a:pt x="97458" y="119967"/>
                  </a:cubicBezTo>
                  <a:cubicBezTo>
                    <a:pt x="96001" y="113040"/>
                    <a:pt x="87954" y="109245"/>
                    <a:pt x="94189" y="100518"/>
                  </a:cubicBezTo>
                  <a:cubicBezTo>
                    <a:pt x="97887" y="95341"/>
                    <a:pt x="91583" y="90597"/>
                    <a:pt x="90291" y="85511"/>
                  </a:cubicBezTo>
                  <a:cubicBezTo>
                    <a:pt x="88434" y="78184"/>
                    <a:pt x="83639" y="79830"/>
                    <a:pt x="77712" y="81316"/>
                  </a:cubicBezTo>
                  <a:cubicBezTo>
                    <a:pt x="72323" y="82665"/>
                    <a:pt x="67911" y="77830"/>
                    <a:pt x="64174" y="73807"/>
                  </a:cubicBezTo>
                  <a:cubicBezTo>
                    <a:pt x="61510" y="68166"/>
                    <a:pt x="59813" y="68177"/>
                    <a:pt x="52755" y="69023"/>
                  </a:cubicBezTo>
                  <a:cubicBezTo>
                    <a:pt x="46360" y="69789"/>
                    <a:pt x="39793" y="68932"/>
                    <a:pt x="34576" y="73829"/>
                  </a:cubicBezTo>
                  <a:cubicBezTo>
                    <a:pt x="31438" y="72572"/>
                    <a:pt x="29261" y="70360"/>
                    <a:pt x="27998" y="67229"/>
                  </a:cubicBezTo>
                  <a:cubicBezTo>
                    <a:pt x="28123" y="64463"/>
                    <a:pt x="20614" y="59079"/>
                    <a:pt x="30724" y="59690"/>
                  </a:cubicBezTo>
                  <a:cubicBezTo>
                    <a:pt x="34313" y="59908"/>
                    <a:pt x="34930" y="55278"/>
                    <a:pt x="37868" y="54067"/>
                  </a:cubicBezTo>
                  <a:cubicBezTo>
                    <a:pt x="37279" y="47643"/>
                    <a:pt x="31992" y="42185"/>
                    <a:pt x="34993" y="34853"/>
                  </a:cubicBezTo>
                  <a:cubicBezTo>
                    <a:pt x="37210" y="29424"/>
                    <a:pt x="30895" y="28538"/>
                    <a:pt x="28312" y="28201"/>
                  </a:cubicBezTo>
                  <a:cubicBezTo>
                    <a:pt x="14368" y="26383"/>
                    <a:pt x="12224" y="9919"/>
                    <a:pt x="120" y="6067"/>
                  </a:cubicBezTo>
                  <a:cubicBezTo>
                    <a:pt x="-160" y="5975"/>
                    <a:pt x="63" y="3101"/>
                    <a:pt x="651" y="1803"/>
                  </a:cubicBezTo>
                  <a:cubicBezTo>
                    <a:pt x="1372" y="232"/>
                    <a:pt x="3178" y="-397"/>
                    <a:pt x="4778" y="255"/>
                  </a:cubicBezTo>
                  <a:cubicBezTo>
                    <a:pt x="8767" y="1872"/>
                    <a:pt x="12721" y="3598"/>
                    <a:pt x="16545" y="5575"/>
                  </a:cubicBezTo>
                  <a:cubicBezTo>
                    <a:pt x="19705" y="7210"/>
                    <a:pt x="22523" y="8055"/>
                    <a:pt x="24969" y="4581"/>
                  </a:cubicBezTo>
                  <a:cubicBezTo>
                    <a:pt x="45366" y="16479"/>
                    <a:pt x="62768" y="32430"/>
                    <a:pt x="81262" y="46849"/>
                  </a:cubicBezTo>
                  <a:cubicBezTo>
                    <a:pt x="91086" y="54513"/>
                    <a:pt x="102156" y="60771"/>
                    <a:pt x="110448" y="70366"/>
                  </a:cubicBezTo>
                  <a:cubicBezTo>
                    <a:pt x="106133" y="81173"/>
                    <a:pt x="106722" y="89037"/>
                    <a:pt x="120038" y="93443"/>
                  </a:cubicBezTo>
                  <a:cubicBezTo>
                    <a:pt x="133760" y="97987"/>
                    <a:pt x="133502" y="113200"/>
                    <a:pt x="138012" y="123858"/>
                  </a:cubicBezTo>
                  <a:cubicBezTo>
                    <a:pt x="141035" y="131002"/>
                    <a:pt x="133462" y="133117"/>
                    <a:pt x="126661" y="129716"/>
                  </a:cubicBezTo>
                  <a:lnTo>
                    <a:pt x="126667" y="129722"/>
                  </a:lnTo>
                  <a:close/>
                </a:path>
              </a:pathLst>
            </a:custGeom>
            <a:grpFill/>
            <a:ln w="5715" cap="flat">
              <a:noFill/>
              <a:prstDash val="solid"/>
              <a:miter/>
            </a:ln>
          </p:spPr>
          <p:txBody>
            <a:bodyPr rtlCol="0" anchor="ctr"/>
            <a:lstStyle/>
            <a:p>
              <a:endParaRPr lang="zh-CN" altLang="en-US"/>
            </a:p>
          </p:txBody>
        </p:sp>
        <p:sp>
          <p:nvSpPr>
            <p:cNvPr id="957" name="任意多边形: 形状 956">
              <a:extLst>
                <a:ext uri="{FF2B5EF4-FFF2-40B4-BE49-F238E27FC236}">
                  <a16:creationId xmlns:a16="http://schemas.microsoft.com/office/drawing/2014/main" id="{99CE3C91-A556-AB8E-8B08-82F22CFCEFCA}"/>
                </a:ext>
              </a:extLst>
            </p:cNvPr>
            <p:cNvSpPr/>
            <p:nvPr/>
          </p:nvSpPr>
          <p:spPr>
            <a:xfrm>
              <a:off x="7042204" y="1459557"/>
              <a:ext cx="106717" cy="94837"/>
            </a:xfrm>
            <a:custGeom>
              <a:avLst/>
              <a:gdLst>
                <a:gd name="connsiteX0" fmla="*/ 104903 w 106713"/>
                <a:gd name="connsiteY0" fmla="*/ 58260 h 94830"/>
                <a:gd name="connsiteX1" fmla="*/ 106040 w 106713"/>
                <a:gd name="connsiteY1" fmla="*/ 79045 h 94830"/>
                <a:gd name="connsiteX2" fmla="*/ 95393 w 106713"/>
                <a:gd name="connsiteY2" fmla="*/ 65958 h 94830"/>
                <a:gd name="connsiteX3" fmla="*/ 77305 w 106713"/>
                <a:gd name="connsiteY3" fmla="*/ 59626 h 94830"/>
                <a:gd name="connsiteX4" fmla="*/ 80374 w 106713"/>
                <a:gd name="connsiteY4" fmla="*/ 67587 h 94830"/>
                <a:gd name="connsiteX5" fmla="*/ 81957 w 106713"/>
                <a:gd name="connsiteY5" fmla="*/ 74148 h 94830"/>
                <a:gd name="connsiteX6" fmla="*/ 74322 w 106713"/>
                <a:gd name="connsiteY6" fmla="*/ 78645 h 94830"/>
                <a:gd name="connsiteX7" fmla="*/ 48827 w 106713"/>
                <a:gd name="connsiteY7" fmla="*/ 64981 h 94830"/>
                <a:gd name="connsiteX8" fmla="*/ 45175 w 106713"/>
                <a:gd name="connsiteY8" fmla="*/ 74851 h 94830"/>
                <a:gd name="connsiteX9" fmla="*/ 29099 w 106713"/>
                <a:gd name="connsiteY9" fmla="*/ 58397 h 94830"/>
                <a:gd name="connsiteX10" fmla="*/ 23733 w 106713"/>
                <a:gd name="connsiteY10" fmla="*/ 61552 h 94830"/>
                <a:gd name="connsiteX11" fmla="*/ 18898 w 106713"/>
                <a:gd name="connsiteY11" fmla="*/ 68781 h 94830"/>
                <a:gd name="connsiteX12" fmla="*/ 24630 w 106713"/>
                <a:gd name="connsiteY12" fmla="*/ 78245 h 94830"/>
                <a:gd name="connsiteX13" fmla="*/ 32271 w 106713"/>
                <a:gd name="connsiteY13" fmla="*/ 94830 h 94830"/>
                <a:gd name="connsiteX14" fmla="*/ 5393 w 106713"/>
                <a:gd name="connsiteY14" fmla="*/ 68547 h 94830"/>
                <a:gd name="connsiteX15" fmla="*/ 3227 w 106713"/>
                <a:gd name="connsiteY15" fmla="*/ 47836 h 94830"/>
                <a:gd name="connsiteX16" fmla="*/ 32894 w 106713"/>
                <a:gd name="connsiteY16" fmla="*/ 4676 h 94830"/>
                <a:gd name="connsiteX17" fmla="*/ 43283 w 106713"/>
                <a:gd name="connsiteY17" fmla="*/ 2704 h 94830"/>
                <a:gd name="connsiteX18" fmla="*/ 104903 w 106713"/>
                <a:gd name="connsiteY18" fmla="*/ 58260 h 94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6713" h="94830">
                  <a:moveTo>
                    <a:pt x="104903" y="58260"/>
                  </a:moveTo>
                  <a:cubicBezTo>
                    <a:pt x="97713" y="65569"/>
                    <a:pt x="109572" y="71759"/>
                    <a:pt x="106040" y="79045"/>
                  </a:cubicBezTo>
                  <a:cubicBezTo>
                    <a:pt x="99382" y="77205"/>
                    <a:pt x="97925" y="70970"/>
                    <a:pt x="95393" y="65958"/>
                  </a:cubicBezTo>
                  <a:cubicBezTo>
                    <a:pt x="90930" y="57111"/>
                    <a:pt x="84426" y="57608"/>
                    <a:pt x="77305" y="59626"/>
                  </a:cubicBezTo>
                  <a:cubicBezTo>
                    <a:pt x="75882" y="64341"/>
                    <a:pt x="78311" y="65970"/>
                    <a:pt x="80374" y="67587"/>
                  </a:cubicBezTo>
                  <a:cubicBezTo>
                    <a:pt x="82757" y="69450"/>
                    <a:pt x="84483" y="71553"/>
                    <a:pt x="81957" y="74148"/>
                  </a:cubicBezTo>
                  <a:cubicBezTo>
                    <a:pt x="79854" y="76302"/>
                    <a:pt x="77453" y="80863"/>
                    <a:pt x="74322" y="78645"/>
                  </a:cubicBezTo>
                  <a:cubicBezTo>
                    <a:pt x="66332" y="72988"/>
                    <a:pt x="52747" y="77874"/>
                    <a:pt x="48827" y="64981"/>
                  </a:cubicBezTo>
                  <a:cubicBezTo>
                    <a:pt x="42998" y="64604"/>
                    <a:pt x="44175" y="69153"/>
                    <a:pt x="45175" y="74851"/>
                  </a:cubicBezTo>
                  <a:cubicBezTo>
                    <a:pt x="37717" y="68838"/>
                    <a:pt x="36214" y="60717"/>
                    <a:pt x="29099" y="58397"/>
                  </a:cubicBezTo>
                  <a:cubicBezTo>
                    <a:pt x="27813" y="60300"/>
                    <a:pt x="26001" y="61546"/>
                    <a:pt x="23733" y="61552"/>
                  </a:cubicBezTo>
                  <a:cubicBezTo>
                    <a:pt x="18366" y="61569"/>
                    <a:pt x="17526" y="63946"/>
                    <a:pt x="18898" y="68781"/>
                  </a:cubicBezTo>
                  <a:cubicBezTo>
                    <a:pt x="19984" y="72616"/>
                    <a:pt x="21292" y="76365"/>
                    <a:pt x="24630" y="78245"/>
                  </a:cubicBezTo>
                  <a:cubicBezTo>
                    <a:pt x="31396" y="82063"/>
                    <a:pt x="31350" y="88567"/>
                    <a:pt x="32271" y="94830"/>
                  </a:cubicBezTo>
                  <a:cubicBezTo>
                    <a:pt x="21847" y="87572"/>
                    <a:pt x="13954" y="77685"/>
                    <a:pt x="5393" y="68547"/>
                  </a:cubicBezTo>
                  <a:cubicBezTo>
                    <a:pt x="-242" y="62523"/>
                    <a:pt x="-2248" y="55591"/>
                    <a:pt x="3227" y="47836"/>
                  </a:cubicBezTo>
                  <a:cubicBezTo>
                    <a:pt x="13291" y="33571"/>
                    <a:pt x="23098" y="19124"/>
                    <a:pt x="32894" y="4676"/>
                  </a:cubicBezTo>
                  <a:cubicBezTo>
                    <a:pt x="35854" y="310"/>
                    <a:pt x="39906" y="-2245"/>
                    <a:pt x="43283" y="2704"/>
                  </a:cubicBezTo>
                  <a:cubicBezTo>
                    <a:pt x="59366" y="26273"/>
                    <a:pt x="85426" y="38589"/>
                    <a:pt x="104903" y="58260"/>
                  </a:cubicBezTo>
                  <a:close/>
                </a:path>
              </a:pathLst>
            </a:custGeom>
            <a:grpFill/>
            <a:ln w="5715" cap="flat">
              <a:noFill/>
              <a:prstDash val="solid"/>
              <a:miter/>
            </a:ln>
          </p:spPr>
          <p:txBody>
            <a:bodyPr rtlCol="0" anchor="ctr"/>
            <a:lstStyle/>
            <a:p>
              <a:endParaRPr lang="zh-CN" altLang="en-US"/>
            </a:p>
          </p:txBody>
        </p:sp>
        <p:sp>
          <p:nvSpPr>
            <p:cNvPr id="958" name="任意多边形: 形状 957">
              <a:extLst>
                <a:ext uri="{FF2B5EF4-FFF2-40B4-BE49-F238E27FC236}">
                  <a16:creationId xmlns:a16="http://schemas.microsoft.com/office/drawing/2014/main" id="{BBDC7089-F2DE-CC97-57FD-0A9904E96F4E}"/>
                </a:ext>
              </a:extLst>
            </p:cNvPr>
            <p:cNvSpPr/>
            <p:nvPr/>
          </p:nvSpPr>
          <p:spPr>
            <a:xfrm>
              <a:off x="7518877" y="1385257"/>
              <a:ext cx="100130" cy="70213"/>
            </a:xfrm>
            <a:custGeom>
              <a:avLst/>
              <a:gdLst>
                <a:gd name="connsiteX0" fmla="*/ 81965 w 100127"/>
                <a:gd name="connsiteY0" fmla="*/ 27061 h 70208"/>
                <a:gd name="connsiteX1" fmla="*/ 84823 w 100127"/>
                <a:gd name="connsiteY1" fmla="*/ 34661 h 70208"/>
                <a:gd name="connsiteX2" fmla="*/ 100127 w 100127"/>
                <a:gd name="connsiteY2" fmla="*/ 54904 h 70208"/>
                <a:gd name="connsiteX3" fmla="*/ 85183 w 100127"/>
                <a:gd name="connsiteY3" fmla="*/ 66906 h 70208"/>
                <a:gd name="connsiteX4" fmla="*/ 85183 w 100127"/>
                <a:gd name="connsiteY4" fmla="*/ 66911 h 70208"/>
                <a:gd name="connsiteX5" fmla="*/ 75319 w 100127"/>
                <a:gd name="connsiteY5" fmla="*/ 63619 h 70208"/>
                <a:gd name="connsiteX6" fmla="*/ 55585 w 100127"/>
                <a:gd name="connsiteY6" fmla="*/ 47166 h 70208"/>
                <a:gd name="connsiteX7" fmla="*/ 55585 w 100127"/>
                <a:gd name="connsiteY7" fmla="*/ 47172 h 70208"/>
                <a:gd name="connsiteX8" fmla="*/ 52298 w 100127"/>
                <a:gd name="connsiteY8" fmla="*/ 47166 h 70208"/>
                <a:gd name="connsiteX9" fmla="*/ 52298 w 100127"/>
                <a:gd name="connsiteY9" fmla="*/ 50452 h 70208"/>
                <a:gd name="connsiteX10" fmla="*/ 44075 w 100127"/>
                <a:gd name="connsiteY10" fmla="*/ 38588 h 70208"/>
                <a:gd name="connsiteX11" fmla="*/ 43457 w 100127"/>
                <a:gd name="connsiteY11" fmla="*/ 30587 h 70208"/>
                <a:gd name="connsiteX12" fmla="*/ 39503 w 100127"/>
                <a:gd name="connsiteY12" fmla="*/ 32061 h 70208"/>
                <a:gd name="connsiteX13" fmla="*/ 40891 w 100127"/>
                <a:gd name="connsiteY13" fmla="*/ 32924 h 70208"/>
                <a:gd name="connsiteX14" fmla="*/ 42092 w 100127"/>
                <a:gd name="connsiteY14" fmla="*/ 41445 h 70208"/>
                <a:gd name="connsiteX15" fmla="*/ 39177 w 100127"/>
                <a:gd name="connsiteY15" fmla="*/ 44646 h 70208"/>
                <a:gd name="connsiteX16" fmla="*/ 37428 w 100127"/>
                <a:gd name="connsiteY16" fmla="*/ 53150 h 70208"/>
                <a:gd name="connsiteX17" fmla="*/ 49018 w 100127"/>
                <a:gd name="connsiteY17" fmla="*/ 63625 h 70208"/>
                <a:gd name="connsiteX18" fmla="*/ 49001 w 100127"/>
                <a:gd name="connsiteY18" fmla="*/ 66883 h 70208"/>
                <a:gd name="connsiteX19" fmla="*/ 45726 w 100127"/>
                <a:gd name="connsiteY19" fmla="*/ 66906 h 70208"/>
                <a:gd name="connsiteX20" fmla="*/ 42435 w 100127"/>
                <a:gd name="connsiteY20" fmla="*/ 70209 h 70208"/>
                <a:gd name="connsiteX21" fmla="*/ 34736 w 100127"/>
                <a:gd name="connsiteY21" fmla="*/ 64202 h 70208"/>
                <a:gd name="connsiteX22" fmla="*/ 27713 w 100127"/>
                <a:gd name="connsiteY22" fmla="*/ 68569 h 70208"/>
                <a:gd name="connsiteX23" fmla="*/ 10288 w 100127"/>
                <a:gd name="connsiteY23" fmla="*/ 56716 h 70208"/>
                <a:gd name="connsiteX24" fmla="*/ 647 w 100127"/>
                <a:gd name="connsiteY24" fmla="*/ 32175 h 70208"/>
                <a:gd name="connsiteX25" fmla="*/ 1555 w 100127"/>
                <a:gd name="connsiteY25" fmla="*/ 19380 h 70208"/>
                <a:gd name="connsiteX26" fmla="*/ 8910 w 100127"/>
                <a:gd name="connsiteY26" fmla="*/ 8704 h 70208"/>
                <a:gd name="connsiteX27" fmla="*/ 11202 w 100127"/>
                <a:gd name="connsiteY27" fmla="*/ 0 h 70208"/>
                <a:gd name="connsiteX28" fmla="*/ 22164 w 100127"/>
                <a:gd name="connsiteY28" fmla="*/ 13242 h 70208"/>
                <a:gd name="connsiteX29" fmla="*/ 29644 w 100127"/>
                <a:gd name="connsiteY29" fmla="*/ 11562 h 70208"/>
                <a:gd name="connsiteX30" fmla="*/ 41206 w 100127"/>
                <a:gd name="connsiteY30" fmla="*/ 6247 h 70208"/>
                <a:gd name="connsiteX31" fmla="*/ 53041 w 100127"/>
                <a:gd name="connsiteY31" fmla="*/ 19483 h 70208"/>
                <a:gd name="connsiteX32" fmla="*/ 58253 w 100127"/>
                <a:gd name="connsiteY32" fmla="*/ 27729 h 70208"/>
                <a:gd name="connsiteX33" fmla="*/ 67158 w 100127"/>
                <a:gd name="connsiteY33" fmla="*/ 27295 h 70208"/>
                <a:gd name="connsiteX34" fmla="*/ 78685 w 100127"/>
                <a:gd name="connsiteY34" fmla="*/ 24106 h 70208"/>
                <a:gd name="connsiteX35" fmla="*/ 81965 w 100127"/>
                <a:gd name="connsiteY35" fmla="*/ 27061 h 70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0127" h="70208">
                  <a:moveTo>
                    <a:pt x="81965" y="27061"/>
                  </a:moveTo>
                  <a:cubicBezTo>
                    <a:pt x="82959" y="29592"/>
                    <a:pt x="84674" y="32078"/>
                    <a:pt x="84823" y="34661"/>
                  </a:cubicBezTo>
                  <a:cubicBezTo>
                    <a:pt x="85394" y="44600"/>
                    <a:pt x="89715" y="51727"/>
                    <a:pt x="100127" y="54904"/>
                  </a:cubicBezTo>
                  <a:cubicBezTo>
                    <a:pt x="94424" y="59488"/>
                    <a:pt x="89800" y="63196"/>
                    <a:pt x="85183" y="66906"/>
                  </a:cubicBezTo>
                  <a:lnTo>
                    <a:pt x="85183" y="66911"/>
                  </a:lnTo>
                  <a:cubicBezTo>
                    <a:pt x="81982" y="65545"/>
                    <a:pt x="79033" y="63431"/>
                    <a:pt x="75319" y="63619"/>
                  </a:cubicBezTo>
                  <a:cubicBezTo>
                    <a:pt x="69495" y="57236"/>
                    <a:pt x="63277" y="51315"/>
                    <a:pt x="55585" y="47166"/>
                  </a:cubicBezTo>
                  <a:lnTo>
                    <a:pt x="55585" y="47172"/>
                  </a:lnTo>
                  <a:cubicBezTo>
                    <a:pt x="54487" y="46063"/>
                    <a:pt x="53396" y="46063"/>
                    <a:pt x="52298" y="47166"/>
                  </a:cubicBezTo>
                  <a:cubicBezTo>
                    <a:pt x="52298" y="48263"/>
                    <a:pt x="52298" y="49355"/>
                    <a:pt x="52298" y="50452"/>
                  </a:cubicBezTo>
                  <a:cubicBezTo>
                    <a:pt x="43240" y="50881"/>
                    <a:pt x="44235" y="44297"/>
                    <a:pt x="44075" y="38588"/>
                  </a:cubicBezTo>
                  <a:cubicBezTo>
                    <a:pt x="44000" y="35902"/>
                    <a:pt x="43435" y="33267"/>
                    <a:pt x="43457" y="30587"/>
                  </a:cubicBezTo>
                  <a:cubicBezTo>
                    <a:pt x="41932" y="30587"/>
                    <a:pt x="39949" y="31467"/>
                    <a:pt x="39503" y="32061"/>
                  </a:cubicBezTo>
                  <a:cubicBezTo>
                    <a:pt x="38337" y="33627"/>
                    <a:pt x="40377" y="32564"/>
                    <a:pt x="40891" y="32924"/>
                  </a:cubicBezTo>
                  <a:cubicBezTo>
                    <a:pt x="44440" y="35382"/>
                    <a:pt x="43114" y="38411"/>
                    <a:pt x="42092" y="41445"/>
                  </a:cubicBezTo>
                  <a:cubicBezTo>
                    <a:pt x="41354" y="42731"/>
                    <a:pt x="40377" y="43806"/>
                    <a:pt x="39177" y="44646"/>
                  </a:cubicBezTo>
                  <a:cubicBezTo>
                    <a:pt x="32810" y="46269"/>
                    <a:pt x="32576" y="49572"/>
                    <a:pt x="37428" y="53150"/>
                  </a:cubicBezTo>
                  <a:cubicBezTo>
                    <a:pt x="41674" y="56281"/>
                    <a:pt x="46709" y="58390"/>
                    <a:pt x="49018" y="63625"/>
                  </a:cubicBezTo>
                  <a:cubicBezTo>
                    <a:pt x="49018" y="64711"/>
                    <a:pt x="49013" y="65797"/>
                    <a:pt x="49001" y="66883"/>
                  </a:cubicBezTo>
                  <a:cubicBezTo>
                    <a:pt x="47921" y="68169"/>
                    <a:pt x="46829" y="68174"/>
                    <a:pt x="45726" y="66906"/>
                  </a:cubicBezTo>
                  <a:cubicBezTo>
                    <a:pt x="44629" y="68009"/>
                    <a:pt x="43532" y="69106"/>
                    <a:pt x="42435" y="70209"/>
                  </a:cubicBezTo>
                  <a:cubicBezTo>
                    <a:pt x="39868" y="68203"/>
                    <a:pt x="37320" y="66180"/>
                    <a:pt x="34736" y="64202"/>
                  </a:cubicBezTo>
                  <a:cubicBezTo>
                    <a:pt x="26810" y="58133"/>
                    <a:pt x="32462" y="69077"/>
                    <a:pt x="27713" y="68569"/>
                  </a:cubicBezTo>
                  <a:cubicBezTo>
                    <a:pt x="23678" y="63374"/>
                    <a:pt x="20643" y="54310"/>
                    <a:pt x="10288" y="56716"/>
                  </a:cubicBezTo>
                  <a:cubicBezTo>
                    <a:pt x="13860" y="45852"/>
                    <a:pt x="-3508" y="43200"/>
                    <a:pt x="647" y="32175"/>
                  </a:cubicBezTo>
                  <a:cubicBezTo>
                    <a:pt x="2212" y="28015"/>
                    <a:pt x="115" y="23860"/>
                    <a:pt x="1555" y="19380"/>
                  </a:cubicBezTo>
                  <a:cubicBezTo>
                    <a:pt x="3041" y="14773"/>
                    <a:pt x="-336" y="8670"/>
                    <a:pt x="8910" y="8704"/>
                  </a:cubicBezTo>
                  <a:cubicBezTo>
                    <a:pt x="13197" y="8721"/>
                    <a:pt x="9476" y="3109"/>
                    <a:pt x="11202" y="0"/>
                  </a:cubicBezTo>
                  <a:cubicBezTo>
                    <a:pt x="18443" y="1246"/>
                    <a:pt x="18083" y="8875"/>
                    <a:pt x="22164" y="13242"/>
                  </a:cubicBezTo>
                  <a:cubicBezTo>
                    <a:pt x="24564" y="12636"/>
                    <a:pt x="27604" y="10784"/>
                    <a:pt x="29644" y="11562"/>
                  </a:cubicBezTo>
                  <a:cubicBezTo>
                    <a:pt x="36022" y="13990"/>
                    <a:pt x="37022" y="3595"/>
                    <a:pt x="41206" y="6247"/>
                  </a:cubicBezTo>
                  <a:cubicBezTo>
                    <a:pt x="46024" y="9304"/>
                    <a:pt x="49356" y="14813"/>
                    <a:pt x="53041" y="19483"/>
                  </a:cubicBezTo>
                  <a:cubicBezTo>
                    <a:pt x="55047" y="22026"/>
                    <a:pt x="56036" y="25455"/>
                    <a:pt x="58253" y="27729"/>
                  </a:cubicBezTo>
                  <a:cubicBezTo>
                    <a:pt x="60945" y="30484"/>
                    <a:pt x="64460" y="33027"/>
                    <a:pt x="67158" y="27295"/>
                  </a:cubicBezTo>
                  <a:cubicBezTo>
                    <a:pt x="69747" y="21803"/>
                    <a:pt x="74833" y="25146"/>
                    <a:pt x="78685" y="24106"/>
                  </a:cubicBezTo>
                  <a:cubicBezTo>
                    <a:pt x="79788" y="25089"/>
                    <a:pt x="80873" y="26078"/>
                    <a:pt x="81965" y="27061"/>
                  </a:cubicBezTo>
                  <a:close/>
                </a:path>
              </a:pathLst>
            </a:custGeom>
            <a:grpFill/>
            <a:ln w="5715" cap="flat">
              <a:noFill/>
              <a:prstDash val="solid"/>
              <a:miter/>
            </a:ln>
          </p:spPr>
          <p:txBody>
            <a:bodyPr rtlCol="0" anchor="ctr"/>
            <a:lstStyle/>
            <a:p>
              <a:endParaRPr lang="zh-CN" altLang="en-US"/>
            </a:p>
          </p:txBody>
        </p:sp>
        <p:sp>
          <p:nvSpPr>
            <p:cNvPr id="959" name="任意多边形: 形状 958">
              <a:extLst>
                <a:ext uri="{FF2B5EF4-FFF2-40B4-BE49-F238E27FC236}">
                  <a16:creationId xmlns:a16="http://schemas.microsoft.com/office/drawing/2014/main" id="{5A1273BD-C30B-C85D-01C9-B330DA49D05D}"/>
                </a:ext>
              </a:extLst>
            </p:cNvPr>
            <p:cNvSpPr/>
            <p:nvPr/>
          </p:nvSpPr>
          <p:spPr>
            <a:xfrm>
              <a:off x="7532754" y="1619756"/>
              <a:ext cx="104078" cy="97045"/>
            </a:xfrm>
            <a:custGeom>
              <a:avLst/>
              <a:gdLst>
                <a:gd name="connsiteX0" fmla="*/ 104076 w 104075"/>
                <a:gd name="connsiteY0" fmla="*/ 92343 h 97038"/>
                <a:gd name="connsiteX1" fmla="*/ 75861 w 104075"/>
                <a:gd name="connsiteY1" fmla="*/ 87971 h 97038"/>
                <a:gd name="connsiteX2" fmla="*/ 62676 w 104075"/>
                <a:gd name="connsiteY2" fmla="*/ 59922 h 97038"/>
                <a:gd name="connsiteX3" fmla="*/ 42462 w 104075"/>
                <a:gd name="connsiteY3" fmla="*/ 59682 h 97038"/>
                <a:gd name="connsiteX4" fmla="*/ 25340 w 104075"/>
                <a:gd name="connsiteY4" fmla="*/ 52955 h 97038"/>
                <a:gd name="connsiteX5" fmla="*/ 13219 w 104075"/>
                <a:gd name="connsiteY5" fmla="*/ 35456 h 97038"/>
                <a:gd name="connsiteX6" fmla="*/ 0 w 104075"/>
                <a:gd name="connsiteY6" fmla="*/ 23323 h 97038"/>
                <a:gd name="connsiteX7" fmla="*/ 13670 w 104075"/>
                <a:gd name="connsiteY7" fmla="*/ 24774 h 97038"/>
                <a:gd name="connsiteX8" fmla="*/ 12258 w 104075"/>
                <a:gd name="connsiteY8" fmla="*/ 0 h 97038"/>
                <a:gd name="connsiteX9" fmla="*/ 28632 w 104075"/>
                <a:gd name="connsiteY9" fmla="*/ 12476 h 97038"/>
                <a:gd name="connsiteX10" fmla="*/ 61059 w 104075"/>
                <a:gd name="connsiteY10" fmla="*/ 46234 h 97038"/>
                <a:gd name="connsiteX11" fmla="*/ 104076 w 104075"/>
                <a:gd name="connsiteY11" fmla="*/ 92343 h 9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075" h="97038">
                  <a:moveTo>
                    <a:pt x="104076" y="92343"/>
                  </a:moveTo>
                  <a:cubicBezTo>
                    <a:pt x="92840" y="102807"/>
                    <a:pt x="84605" y="93263"/>
                    <a:pt x="75861" y="87971"/>
                  </a:cubicBezTo>
                  <a:cubicBezTo>
                    <a:pt x="67311" y="82799"/>
                    <a:pt x="62716" y="73124"/>
                    <a:pt x="62676" y="59922"/>
                  </a:cubicBezTo>
                  <a:cubicBezTo>
                    <a:pt x="55653" y="64717"/>
                    <a:pt x="49789" y="65923"/>
                    <a:pt x="42462" y="59682"/>
                  </a:cubicBezTo>
                  <a:cubicBezTo>
                    <a:pt x="38467" y="56276"/>
                    <a:pt x="30506" y="57407"/>
                    <a:pt x="25340" y="52955"/>
                  </a:cubicBezTo>
                  <a:cubicBezTo>
                    <a:pt x="19745" y="48132"/>
                    <a:pt x="12619" y="45343"/>
                    <a:pt x="13219" y="35456"/>
                  </a:cubicBezTo>
                  <a:cubicBezTo>
                    <a:pt x="13653" y="28284"/>
                    <a:pt x="3612" y="29592"/>
                    <a:pt x="0" y="23323"/>
                  </a:cubicBezTo>
                  <a:cubicBezTo>
                    <a:pt x="4800" y="20597"/>
                    <a:pt x="8492" y="26643"/>
                    <a:pt x="13670" y="24774"/>
                  </a:cubicBezTo>
                  <a:cubicBezTo>
                    <a:pt x="12076" y="16676"/>
                    <a:pt x="7492" y="8401"/>
                    <a:pt x="12258" y="0"/>
                  </a:cubicBezTo>
                  <a:cubicBezTo>
                    <a:pt x="20140" y="943"/>
                    <a:pt x="24180" y="7298"/>
                    <a:pt x="28632" y="12476"/>
                  </a:cubicBezTo>
                  <a:cubicBezTo>
                    <a:pt x="38839" y="24346"/>
                    <a:pt x="49772" y="35376"/>
                    <a:pt x="61059" y="46234"/>
                  </a:cubicBezTo>
                  <a:cubicBezTo>
                    <a:pt x="76181" y="60790"/>
                    <a:pt x="89805" y="76901"/>
                    <a:pt x="104076" y="92343"/>
                  </a:cubicBezTo>
                  <a:close/>
                </a:path>
              </a:pathLst>
            </a:custGeom>
            <a:grpFill/>
            <a:ln w="5715" cap="flat">
              <a:noFill/>
              <a:prstDash val="solid"/>
              <a:miter/>
            </a:ln>
          </p:spPr>
          <p:txBody>
            <a:bodyPr rtlCol="0" anchor="ctr"/>
            <a:lstStyle/>
            <a:p>
              <a:endParaRPr lang="zh-CN" altLang="en-US"/>
            </a:p>
          </p:txBody>
        </p:sp>
        <p:sp>
          <p:nvSpPr>
            <p:cNvPr id="960" name="任意多边形: 形状 959">
              <a:extLst>
                <a:ext uri="{FF2B5EF4-FFF2-40B4-BE49-F238E27FC236}">
                  <a16:creationId xmlns:a16="http://schemas.microsoft.com/office/drawing/2014/main" id="{C4749BBC-BB22-0C35-9CCE-A267E3CE2C12}"/>
                </a:ext>
              </a:extLst>
            </p:cNvPr>
            <p:cNvSpPr/>
            <p:nvPr/>
          </p:nvSpPr>
          <p:spPr>
            <a:xfrm>
              <a:off x="7578025" y="1921570"/>
              <a:ext cx="78611" cy="95336"/>
            </a:xfrm>
            <a:custGeom>
              <a:avLst/>
              <a:gdLst>
                <a:gd name="connsiteX0" fmla="*/ 78609 w 78608"/>
                <a:gd name="connsiteY0" fmla="*/ 63539 h 95329"/>
                <a:gd name="connsiteX1" fmla="*/ 68436 w 78608"/>
                <a:gd name="connsiteY1" fmla="*/ 84896 h 95329"/>
                <a:gd name="connsiteX2" fmla="*/ 70905 w 78608"/>
                <a:gd name="connsiteY2" fmla="*/ 93537 h 95329"/>
                <a:gd name="connsiteX3" fmla="*/ 62115 w 78608"/>
                <a:gd name="connsiteY3" fmla="*/ 93412 h 95329"/>
                <a:gd name="connsiteX4" fmla="*/ 57669 w 78608"/>
                <a:gd name="connsiteY4" fmla="*/ 91537 h 95329"/>
                <a:gd name="connsiteX5" fmla="*/ 44565 w 78608"/>
                <a:gd name="connsiteY5" fmla="*/ 79650 h 95329"/>
                <a:gd name="connsiteX6" fmla="*/ 31746 w 78608"/>
                <a:gd name="connsiteY6" fmla="*/ 75804 h 95329"/>
                <a:gd name="connsiteX7" fmla="*/ 19704 w 78608"/>
                <a:gd name="connsiteY7" fmla="*/ 63134 h 95329"/>
                <a:gd name="connsiteX8" fmla="*/ 15401 w 78608"/>
                <a:gd name="connsiteY8" fmla="*/ 54481 h 95329"/>
                <a:gd name="connsiteX9" fmla="*/ 3645 w 78608"/>
                <a:gd name="connsiteY9" fmla="*/ 25146 h 95329"/>
                <a:gd name="connsiteX10" fmla="*/ 28 w 78608"/>
                <a:gd name="connsiteY10" fmla="*/ 5555 h 95329"/>
                <a:gd name="connsiteX11" fmla="*/ 4005 w 78608"/>
                <a:gd name="connsiteY11" fmla="*/ 0 h 95329"/>
                <a:gd name="connsiteX12" fmla="*/ 14252 w 78608"/>
                <a:gd name="connsiteY12" fmla="*/ 22420 h 95329"/>
                <a:gd name="connsiteX13" fmla="*/ 30940 w 78608"/>
                <a:gd name="connsiteY13" fmla="*/ 40211 h 95329"/>
                <a:gd name="connsiteX14" fmla="*/ 20979 w 78608"/>
                <a:gd name="connsiteY14" fmla="*/ 51555 h 95329"/>
                <a:gd name="connsiteX15" fmla="*/ 24093 w 78608"/>
                <a:gd name="connsiteY15" fmla="*/ 52332 h 95329"/>
                <a:gd name="connsiteX16" fmla="*/ 35861 w 78608"/>
                <a:gd name="connsiteY16" fmla="*/ 57539 h 95329"/>
                <a:gd name="connsiteX17" fmla="*/ 39553 w 78608"/>
                <a:gd name="connsiteY17" fmla="*/ 59522 h 95329"/>
                <a:gd name="connsiteX18" fmla="*/ 44736 w 78608"/>
                <a:gd name="connsiteY18" fmla="*/ 56630 h 95329"/>
                <a:gd name="connsiteX19" fmla="*/ 49805 w 78608"/>
                <a:gd name="connsiteY19" fmla="*/ 52978 h 95329"/>
                <a:gd name="connsiteX20" fmla="*/ 55286 w 78608"/>
                <a:gd name="connsiteY20" fmla="*/ 56504 h 95329"/>
                <a:gd name="connsiteX21" fmla="*/ 52440 w 78608"/>
                <a:gd name="connsiteY21" fmla="*/ 48229 h 95329"/>
                <a:gd name="connsiteX22" fmla="*/ 37026 w 78608"/>
                <a:gd name="connsiteY22" fmla="*/ 36267 h 95329"/>
                <a:gd name="connsiteX23" fmla="*/ 22739 w 78608"/>
                <a:gd name="connsiteY23" fmla="*/ 4326 h 95329"/>
                <a:gd name="connsiteX24" fmla="*/ 62144 w 78608"/>
                <a:gd name="connsiteY24" fmla="*/ 47114 h 95329"/>
                <a:gd name="connsiteX25" fmla="*/ 72008 w 78608"/>
                <a:gd name="connsiteY25" fmla="*/ 57041 h 95329"/>
                <a:gd name="connsiteX26" fmla="*/ 78609 w 78608"/>
                <a:gd name="connsiteY26" fmla="*/ 63539 h 95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8608" h="95329">
                  <a:moveTo>
                    <a:pt x="78609" y="63539"/>
                  </a:moveTo>
                  <a:cubicBezTo>
                    <a:pt x="62384" y="65065"/>
                    <a:pt x="59229" y="71443"/>
                    <a:pt x="68436" y="84896"/>
                  </a:cubicBezTo>
                  <a:cubicBezTo>
                    <a:pt x="70385" y="87742"/>
                    <a:pt x="72951" y="90411"/>
                    <a:pt x="70905" y="93537"/>
                  </a:cubicBezTo>
                  <a:cubicBezTo>
                    <a:pt x="68482" y="97235"/>
                    <a:pt x="65053" y="94189"/>
                    <a:pt x="62115" y="93412"/>
                  </a:cubicBezTo>
                  <a:cubicBezTo>
                    <a:pt x="60561" y="93000"/>
                    <a:pt x="58687" y="92612"/>
                    <a:pt x="57669" y="91537"/>
                  </a:cubicBezTo>
                  <a:cubicBezTo>
                    <a:pt x="53577" y="87228"/>
                    <a:pt x="50811" y="81290"/>
                    <a:pt x="44565" y="79650"/>
                  </a:cubicBezTo>
                  <a:cubicBezTo>
                    <a:pt x="40090" y="78473"/>
                    <a:pt x="34392" y="75712"/>
                    <a:pt x="31746" y="75804"/>
                  </a:cubicBezTo>
                  <a:cubicBezTo>
                    <a:pt x="21408" y="76152"/>
                    <a:pt x="21099" y="69637"/>
                    <a:pt x="19704" y="63134"/>
                  </a:cubicBezTo>
                  <a:cubicBezTo>
                    <a:pt x="18996" y="59825"/>
                    <a:pt x="17527" y="57127"/>
                    <a:pt x="15401" y="54481"/>
                  </a:cubicBezTo>
                  <a:cubicBezTo>
                    <a:pt x="8537" y="45931"/>
                    <a:pt x="4874" y="36376"/>
                    <a:pt x="3645" y="25146"/>
                  </a:cubicBezTo>
                  <a:cubicBezTo>
                    <a:pt x="2942" y="18751"/>
                    <a:pt x="-332" y="12413"/>
                    <a:pt x="28" y="5555"/>
                  </a:cubicBezTo>
                  <a:cubicBezTo>
                    <a:pt x="148" y="3286"/>
                    <a:pt x="1182" y="1423"/>
                    <a:pt x="4005" y="0"/>
                  </a:cubicBezTo>
                  <a:cubicBezTo>
                    <a:pt x="11920" y="5052"/>
                    <a:pt x="10074" y="15219"/>
                    <a:pt x="14252" y="22420"/>
                  </a:cubicBezTo>
                  <a:cubicBezTo>
                    <a:pt x="18521" y="29787"/>
                    <a:pt x="22830" y="35919"/>
                    <a:pt x="30940" y="40211"/>
                  </a:cubicBezTo>
                  <a:cubicBezTo>
                    <a:pt x="28911" y="45434"/>
                    <a:pt x="20756" y="43628"/>
                    <a:pt x="20979" y="51555"/>
                  </a:cubicBezTo>
                  <a:cubicBezTo>
                    <a:pt x="20996" y="51789"/>
                    <a:pt x="22265" y="52767"/>
                    <a:pt x="24093" y="52332"/>
                  </a:cubicBezTo>
                  <a:cubicBezTo>
                    <a:pt x="29408" y="51069"/>
                    <a:pt x="35255" y="48212"/>
                    <a:pt x="35861" y="57539"/>
                  </a:cubicBezTo>
                  <a:cubicBezTo>
                    <a:pt x="36026" y="60053"/>
                    <a:pt x="36872" y="61939"/>
                    <a:pt x="39553" y="59522"/>
                  </a:cubicBezTo>
                  <a:cubicBezTo>
                    <a:pt x="41090" y="58139"/>
                    <a:pt x="43713" y="59350"/>
                    <a:pt x="44736" y="56630"/>
                  </a:cubicBezTo>
                  <a:cubicBezTo>
                    <a:pt x="46708" y="51395"/>
                    <a:pt x="46942" y="51401"/>
                    <a:pt x="49805" y="52978"/>
                  </a:cubicBezTo>
                  <a:cubicBezTo>
                    <a:pt x="51634" y="53984"/>
                    <a:pt x="53332" y="55230"/>
                    <a:pt x="55286" y="56504"/>
                  </a:cubicBezTo>
                  <a:cubicBezTo>
                    <a:pt x="57983" y="51875"/>
                    <a:pt x="53423" y="48326"/>
                    <a:pt x="52440" y="48229"/>
                  </a:cubicBezTo>
                  <a:cubicBezTo>
                    <a:pt x="44508" y="47417"/>
                    <a:pt x="42667" y="39165"/>
                    <a:pt x="37026" y="36267"/>
                  </a:cubicBezTo>
                  <a:cubicBezTo>
                    <a:pt x="23396" y="29267"/>
                    <a:pt x="21402" y="17688"/>
                    <a:pt x="22739" y="4326"/>
                  </a:cubicBezTo>
                  <a:cubicBezTo>
                    <a:pt x="35872" y="18591"/>
                    <a:pt x="49011" y="32850"/>
                    <a:pt x="62144" y="47114"/>
                  </a:cubicBezTo>
                  <a:cubicBezTo>
                    <a:pt x="64230" y="51618"/>
                    <a:pt x="65773" y="56664"/>
                    <a:pt x="72008" y="57041"/>
                  </a:cubicBezTo>
                  <a:cubicBezTo>
                    <a:pt x="75191" y="58213"/>
                    <a:pt x="77346" y="60419"/>
                    <a:pt x="78609" y="63539"/>
                  </a:cubicBezTo>
                  <a:close/>
                </a:path>
              </a:pathLst>
            </a:custGeom>
            <a:grpFill/>
            <a:ln w="5715" cap="flat">
              <a:noFill/>
              <a:prstDash val="solid"/>
              <a:miter/>
            </a:ln>
          </p:spPr>
          <p:txBody>
            <a:bodyPr rtlCol="0" anchor="ctr"/>
            <a:lstStyle/>
            <a:p>
              <a:endParaRPr lang="zh-CN" altLang="en-US"/>
            </a:p>
          </p:txBody>
        </p:sp>
        <p:sp>
          <p:nvSpPr>
            <p:cNvPr id="961" name="任意多边形: 形状 960">
              <a:extLst>
                <a:ext uri="{FF2B5EF4-FFF2-40B4-BE49-F238E27FC236}">
                  <a16:creationId xmlns:a16="http://schemas.microsoft.com/office/drawing/2014/main" id="{907DF6E8-9778-116E-BDA3-2E1C96C0F9D1}"/>
                </a:ext>
              </a:extLst>
            </p:cNvPr>
            <p:cNvSpPr/>
            <p:nvPr/>
          </p:nvSpPr>
          <p:spPr>
            <a:xfrm>
              <a:off x="7302942" y="1646230"/>
              <a:ext cx="94299" cy="88869"/>
            </a:xfrm>
            <a:custGeom>
              <a:avLst/>
              <a:gdLst>
                <a:gd name="connsiteX0" fmla="*/ 67625 w 94296"/>
                <a:gd name="connsiteY0" fmla="*/ 69112 h 88862"/>
                <a:gd name="connsiteX1" fmla="*/ 35946 w 94296"/>
                <a:gd name="connsiteY1" fmla="*/ 51321 h 88862"/>
                <a:gd name="connsiteX2" fmla="*/ 31454 w 94296"/>
                <a:gd name="connsiteY2" fmla="*/ 52664 h 88862"/>
                <a:gd name="connsiteX3" fmla="*/ 31454 w 94296"/>
                <a:gd name="connsiteY3" fmla="*/ 52658 h 88862"/>
                <a:gd name="connsiteX4" fmla="*/ 32946 w 94296"/>
                <a:gd name="connsiteY4" fmla="*/ 60442 h 88862"/>
                <a:gd name="connsiteX5" fmla="*/ 32911 w 94296"/>
                <a:gd name="connsiteY5" fmla="*/ 67963 h 88862"/>
                <a:gd name="connsiteX6" fmla="*/ 24876 w 94296"/>
                <a:gd name="connsiteY6" fmla="*/ 65105 h 88862"/>
                <a:gd name="connsiteX7" fmla="*/ 9794 w 94296"/>
                <a:gd name="connsiteY7" fmla="*/ 52738 h 88862"/>
                <a:gd name="connsiteX8" fmla="*/ 28111 w 94296"/>
                <a:gd name="connsiteY8" fmla="*/ 34370 h 88862"/>
                <a:gd name="connsiteX9" fmla="*/ 30705 w 94296"/>
                <a:gd name="connsiteY9" fmla="*/ 29729 h 88862"/>
                <a:gd name="connsiteX10" fmla="*/ 27174 w 94296"/>
                <a:gd name="connsiteY10" fmla="*/ 26998 h 88862"/>
                <a:gd name="connsiteX11" fmla="*/ 10269 w 94296"/>
                <a:gd name="connsiteY11" fmla="*/ 22637 h 88862"/>
                <a:gd name="connsiteX12" fmla="*/ 5188 w 94296"/>
                <a:gd name="connsiteY12" fmla="*/ 0 h 88862"/>
                <a:gd name="connsiteX13" fmla="*/ 74088 w 94296"/>
                <a:gd name="connsiteY13" fmla="*/ 63722 h 88862"/>
                <a:gd name="connsiteX14" fmla="*/ 94296 w 94296"/>
                <a:gd name="connsiteY14" fmla="*/ 88685 h 88862"/>
                <a:gd name="connsiteX15" fmla="*/ 90633 w 94296"/>
                <a:gd name="connsiteY15" fmla="*/ 88863 h 88862"/>
                <a:gd name="connsiteX16" fmla="*/ 80792 w 94296"/>
                <a:gd name="connsiteY16" fmla="*/ 85554 h 88862"/>
                <a:gd name="connsiteX17" fmla="*/ 77494 w 94296"/>
                <a:gd name="connsiteY17" fmla="*/ 82273 h 88862"/>
                <a:gd name="connsiteX18" fmla="*/ 77494 w 94296"/>
                <a:gd name="connsiteY18" fmla="*/ 82273 h 88862"/>
                <a:gd name="connsiteX19" fmla="*/ 74208 w 94296"/>
                <a:gd name="connsiteY19" fmla="*/ 75690 h 88862"/>
                <a:gd name="connsiteX20" fmla="*/ 67630 w 94296"/>
                <a:gd name="connsiteY20" fmla="*/ 69112 h 88862"/>
                <a:gd name="connsiteX21" fmla="*/ 67630 w 94296"/>
                <a:gd name="connsiteY21" fmla="*/ 69112 h 88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296" h="88862">
                  <a:moveTo>
                    <a:pt x="67625" y="69112"/>
                  </a:moveTo>
                  <a:cubicBezTo>
                    <a:pt x="59080" y="59653"/>
                    <a:pt x="45496" y="59105"/>
                    <a:pt x="35946" y="51321"/>
                  </a:cubicBezTo>
                  <a:cubicBezTo>
                    <a:pt x="35266" y="50766"/>
                    <a:pt x="32986" y="52172"/>
                    <a:pt x="31454" y="52664"/>
                  </a:cubicBezTo>
                  <a:lnTo>
                    <a:pt x="31454" y="52658"/>
                  </a:lnTo>
                  <a:cubicBezTo>
                    <a:pt x="31900" y="55287"/>
                    <a:pt x="31671" y="58310"/>
                    <a:pt x="32946" y="60442"/>
                  </a:cubicBezTo>
                  <a:cubicBezTo>
                    <a:pt x="34649" y="63282"/>
                    <a:pt x="37718" y="65574"/>
                    <a:pt x="32911" y="67963"/>
                  </a:cubicBezTo>
                  <a:cubicBezTo>
                    <a:pt x="29471" y="69672"/>
                    <a:pt x="26070" y="68649"/>
                    <a:pt x="24876" y="65105"/>
                  </a:cubicBezTo>
                  <a:cubicBezTo>
                    <a:pt x="22527" y="58139"/>
                    <a:pt x="16235" y="56064"/>
                    <a:pt x="9794" y="52738"/>
                  </a:cubicBezTo>
                  <a:cubicBezTo>
                    <a:pt x="13726" y="43777"/>
                    <a:pt x="17207" y="35599"/>
                    <a:pt x="28111" y="34370"/>
                  </a:cubicBezTo>
                  <a:cubicBezTo>
                    <a:pt x="31077" y="34039"/>
                    <a:pt x="31237" y="31993"/>
                    <a:pt x="30705" y="29729"/>
                  </a:cubicBezTo>
                  <a:cubicBezTo>
                    <a:pt x="30282" y="27929"/>
                    <a:pt x="28694" y="26655"/>
                    <a:pt x="27174" y="26998"/>
                  </a:cubicBezTo>
                  <a:cubicBezTo>
                    <a:pt x="20693" y="28461"/>
                    <a:pt x="16258" y="27906"/>
                    <a:pt x="10269" y="22637"/>
                  </a:cubicBezTo>
                  <a:cubicBezTo>
                    <a:pt x="-1882" y="11939"/>
                    <a:pt x="-2819" y="13002"/>
                    <a:pt x="5188" y="0"/>
                  </a:cubicBezTo>
                  <a:cubicBezTo>
                    <a:pt x="30294" y="18922"/>
                    <a:pt x="55189" y="38045"/>
                    <a:pt x="74088" y="63722"/>
                  </a:cubicBezTo>
                  <a:cubicBezTo>
                    <a:pt x="80432" y="72341"/>
                    <a:pt x="91176" y="77427"/>
                    <a:pt x="94296" y="88685"/>
                  </a:cubicBezTo>
                  <a:cubicBezTo>
                    <a:pt x="93079" y="88743"/>
                    <a:pt x="91856" y="88805"/>
                    <a:pt x="90633" y="88863"/>
                  </a:cubicBezTo>
                  <a:cubicBezTo>
                    <a:pt x="87353" y="87760"/>
                    <a:pt x="84072" y="86657"/>
                    <a:pt x="80792" y="85554"/>
                  </a:cubicBezTo>
                  <a:cubicBezTo>
                    <a:pt x="79797" y="84353"/>
                    <a:pt x="78591" y="83370"/>
                    <a:pt x="77494" y="82273"/>
                  </a:cubicBezTo>
                  <a:lnTo>
                    <a:pt x="77494" y="82273"/>
                  </a:lnTo>
                  <a:cubicBezTo>
                    <a:pt x="75625" y="80467"/>
                    <a:pt x="76174" y="77450"/>
                    <a:pt x="74208" y="75690"/>
                  </a:cubicBezTo>
                  <a:cubicBezTo>
                    <a:pt x="71088" y="74427"/>
                    <a:pt x="68859" y="72266"/>
                    <a:pt x="67630" y="69112"/>
                  </a:cubicBezTo>
                  <a:lnTo>
                    <a:pt x="67630" y="69112"/>
                  </a:lnTo>
                  <a:close/>
                </a:path>
              </a:pathLst>
            </a:custGeom>
            <a:grpFill/>
            <a:ln w="5715" cap="flat">
              <a:noFill/>
              <a:prstDash val="solid"/>
              <a:miter/>
            </a:ln>
          </p:spPr>
          <p:txBody>
            <a:bodyPr rtlCol="0" anchor="ctr"/>
            <a:lstStyle/>
            <a:p>
              <a:endParaRPr lang="zh-CN" altLang="en-US"/>
            </a:p>
          </p:txBody>
        </p:sp>
        <p:sp>
          <p:nvSpPr>
            <p:cNvPr id="962" name="任意多边形: 形状 961">
              <a:extLst>
                <a:ext uri="{FF2B5EF4-FFF2-40B4-BE49-F238E27FC236}">
                  <a16:creationId xmlns:a16="http://schemas.microsoft.com/office/drawing/2014/main" id="{42505677-B8EC-40E6-E319-3CC893CE98C2}"/>
                </a:ext>
              </a:extLst>
            </p:cNvPr>
            <p:cNvSpPr/>
            <p:nvPr/>
          </p:nvSpPr>
          <p:spPr>
            <a:xfrm>
              <a:off x="7236896" y="1693298"/>
              <a:ext cx="75275" cy="71217"/>
            </a:xfrm>
            <a:custGeom>
              <a:avLst/>
              <a:gdLst>
                <a:gd name="connsiteX0" fmla="*/ 15282 w 75272"/>
                <a:gd name="connsiteY0" fmla="*/ 2307 h 71212"/>
                <a:gd name="connsiteX1" fmla="*/ 27283 w 75272"/>
                <a:gd name="connsiteY1" fmla="*/ 6044 h 71212"/>
                <a:gd name="connsiteX2" fmla="*/ 34090 w 75272"/>
                <a:gd name="connsiteY2" fmla="*/ 29990 h 71212"/>
                <a:gd name="connsiteX3" fmla="*/ 47995 w 75272"/>
                <a:gd name="connsiteY3" fmla="*/ 17160 h 71212"/>
                <a:gd name="connsiteX4" fmla="*/ 75272 w 75272"/>
                <a:gd name="connsiteY4" fmla="*/ 62394 h 71212"/>
                <a:gd name="connsiteX5" fmla="*/ 54887 w 75272"/>
                <a:gd name="connsiteY5" fmla="*/ 71212 h 71212"/>
                <a:gd name="connsiteX6" fmla="*/ 1960 w 75272"/>
                <a:gd name="connsiteY6" fmla="*/ 19063 h 71212"/>
                <a:gd name="connsiteX7" fmla="*/ 0 w 75272"/>
                <a:gd name="connsiteY7" fmla="*/ 987 h 71212"/>
                <a:gd name="connsiteX8" fmla="*/ 10636 w 75272"/>
                <a:gd name="connsiteY8" fmla="*/ 8445 h 71212"/>
                <a:gd name="connsiteX9" fmla="*/ 18300 w 75272"/>
                <a:gd name="connsiteY9" fmla="*/ 16183 h 71212"/>
                <a:gd name="connsiteX10" fmla="*/ 23123 w 75272"/>
                <a:gd name="connsiteY10" fmla="*/ 18320 h 71212"/>
                <a:gd name="connsiteX11" fmla="*/ 23243 w 75272"/>
                <a:gd name="connsiteY11" fmla="*/ 12428 h 71212"/>
                <a:gd name="connsiteX12" fmla="*/ 15282 w 75272"/>
                <a:gd name="connsiteY12" fmla="*/ 2307 h 71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5272" h="71212">
                  <a:moveTo>
                    <a:pt x="15282" y="2307"/>
                  </a:moveTo>
                  <a:cubicBezTo>
                    <a:pt x="20334" y="32"/>
                    <a:pt x="24180" y="-2797"/>
                    <a:pt x="27283" y="6044"/>
                  </a:cubicBezTo>
                  <a:cubicBezTo>
                    <a:pt x="30021" y="13840"/>
                    <a:pt x="30912" y="22441"/>
                    <a:pt x="34090" y="29990"/>
                  </a:cubicBezTo>
                  <a:cubicBezTo>
                    <a:pt x="41891" y="27853"/>
                    <a:pt x="39988" y="18394"/>
                    <a:pt x="47995" y="17160"/>
                  </a:cubicBezTo>
                  <a:cubicBezTo>
                    <a:pt x="47189" y="37963"/>
                    <a:pt x="55201" y="53725"/>
                    <a:pt x="75272" y="62394"/>
                  </a:cubicBezTo>
                  <a:cubicBezTo>
                    <a:pt x="69780" y="70475"/>
                    <a:pt x="59750" y="64812"/>
                    <a:pt x="54887" y="71212"/>
                  </a:cubicBezTo>
                  <a:cubicBezTo>
                    <a:pt x="35959" y="55136"/>
                    <a:pt x="18660" y="37402"/>
                    <a:pt x="1960" y="19063"/>
                  </a:cubicBezTo>
                  <a:cubicBezTo>
                    <a:pt x="10247" y="12542"/>
                    <a:pt x="120" y="7970"/>
                    <a:pt x="0" y="987"/>
                  </a:cubicBezTo>
                  <a:cubicBezTo>
                    <a:pt x="5172" y="1975"/>
                    <a:pt x="11116" y="3278"/>
                    <a:pt x="10636" y="8445"/>
                  </a:cubicBezTo>
                  <a:cubicBezTo>
                    <a:pt x="9956" y="15731"/>
                    <a:pt x="12104" y="16863"/>
                    <a:pt x="18300" y="16183"/>
                  </a:cubicBezTo>
                  <a:cubicBezTo>
                    <a:pt x="18842" y="16126"/>
                    <a:pt x="19465" y="21926"/>
                    <a:pt x="23123" y="18320"/>
                  </a:cubicBezTo>
                  <a:cubicBezTo>
                    <a:pt x="24797" y="16668"/>
                    <a:pt x="24689" y="14343"/>
                    <a:pt x="23243" y="12428"/>
                  </a:cubicBezTo>
                  <a:cubicBezTo>
                    <a:pt x="20660" y="8999"/>
                    <a:pt x="17945" y="5673"/>
                    <a:pt x="15282" y="2307"/>
                  </a:cubicBezTo>
                  <a:close/>
                </a:path>
              </a:pathLst>
            </a:custGeom>
            <a:grpFill/>
            <a:ln w="5715" cap="flat">
              <a:noFill/>
              <a:prstDash val="solid"/>
              <a:miter/>
            </a:ln>
          </p:spPr>
          <p:txBody>
            <a:bodyPr rtlCol="0" anchor="ctr"/>
            <a:lstStyle/>
            <a:p>
              <a:endParaRPr lang="zh-CN" altLang="en-US"/>
            </a:p>
          </p:txBody>
        </p:sp>
        <p:sp>
          <p:nvSpPr>
            <p:cNvPr id="963" name="任意多边形: 形状 962">
              <a:extLst>
                <a:ext uri="{FF2B5EF4-FFF2-40B4-BE49-F238E27FC236}">
                  <a16:creationId xmlns:a16="http://schemas.microsoft.com/office/drawing/2014/main" id="{2BF3E79B-9AC0-68E9-CE3C-80BEF97089A9}"/>
                </a:ext>
              </a:extLst>
            </p:cNvPr>
            <p:cNvSpPr/>
            <p:nvPr/>
          </p:nvSpPr>
          <p:spPr>
            <a:xfrm>
              <a:off x="7731163" y="1555400"/>
              <a:ext cx="81938" cy="97287"/>
            </a:xfrm>
            <a:custGeom>
              <a:avLst/>
              <a:gdLst>
                <a:gd name="connsiteX0" fmla="*/ 80039 w 81935"/>
                <a:gd name="connsiteY0" fmla="*/ 41925 h 97280"/>
                <a:gd name="connsiteX1" fmla="*/ 72529 w 81935"/>
                <a:gd name="connsiteY1" fmla="*/ 47263 h 97280"/>
                <a:gd name="connsiteX2" fmla="*/ 81833 w 81935"/>
                <a:gd name="connsiteY2" fmla="*/ 53184 h 97280"/>
                <a:gd name="connsiteX3" fmla="*/ 73506 w 81935"/>
                <a:gd name="connsiteY3" fmla="*/ 64534 h 97280"/>
                <a:gd name="connsiteX4" fmla="*/ 81936 w 81935"/>
                <a:gd name="connsiteY4" fmla="*/ 97281 h 97280"/>
                <a:gd name="connsiteX5" fmla="*/ 64294 w 81935"/>
                <a:gd name="connsiteY5" fmla="*/ 66705 h 97280"/>
                <a:gd name="connsiteX6" fmla="*/ 57676 w 81935"/>
                <a:gd name="connsiteY6" fmla="*/ 56767 h 97280"/>
                <a:gd name="connsiteX7" fmla="*/ 50326 w 81935"/>
                <a:gd name="connsiteY7" fmla="*/ 53710 h 97280"/>
                <a:gd name="connsiteX8" fmla="*/ 53624 w 81935"/>
                <a:gd name="connsiteY8" fmla="*/ 48789 h 97280"/>
                <a:gd name="connsiteX9" fmla="*/ 42880 w 81935"/>
                <a:gd name="connsiteY9" fmla="*/ 34964 h 97280"/>
                <a:gd name="connsiteX10" fmla="*/ 18625 w 81935"/>
                <a:gd name="connsiteY10" fmla="*/ 21826 h 97280"/>
                <a:gd name="connsiteX11" fmla="*/ 703 w 81935"/>
                <a:gd name="connsiteY11" fmla="*/ 17482 h 97280"/>
                <a:gd name="connsiteX12" fmla="*/ 10390 w 81935"/>
                <a:gd name="connsiteY12" fmla="*/ 12607 h 97280"/>
                <a:gd name="connsiteX13" fmla="*/ 0 w 81935"/>
                <a:gd name="connsiteY13" fmla="*/ 86 h 97280"/>
                <a:gd name="connsiteX14" fmla="*/ 12144 w 81935"/>
                <a:gd name="connsiteY14" fmla="*/ 5726 h 97280"/>
                <a:gd name="connsiteX15" fmla="*/ 28089 w 81935"/>
                <a:gd name="connsiteY15" fmla="*/ 15848 h 97280"/>
                <a:gd name="connsiteX16" fmla="*/ 35347 w 81935"/>
                <a:gd name="connsiteY16" fmla="*/ 9996 h 97280"/>
                <a:gd name="connsiteX17" fmla="*/ 49635 w 81935"/>
                <a:gd name="connsiteY17" fmla="*/ 24249 h 97280"/>
                <a:gd name="connsiteX18" fmla="*/ 57196 w 81935"/>
                <a:gd name="connsiteY18" fmla="*/ 21597 h 97280"/>
                <a:gd name="connsiteX19" fmla="*/ 57115 w 81935"/>
                <a:gd name="connsiteY19" fmla="*/ 21637 h 97280"/>
                <a:gd name="connsiteX20" fmla="*/ 60430 w 81935"/>
                <a:gd name="connsiteY20" fmla="*/ 25020 h 97280"/>
                <a:gd name="connsiteX21" fmla="*/ 60402 w 81935"/>
                <a:gd name="connsiteY21" fmla="*/ 24969 h 97280"/>
                <a:gd name="connsiteX22" fmla="*/ 73672 w 81935"/>
                <a:gd name="connsiteY22" fmla="*/ 38073 h 97280"/>
                <a:gd name="connsiteX23" fmla="*/ 73586 w 81935"/>
                <a:gd name="connsiteY23" fmla="*/ 38039 h 97280"/>
                <a:gd name="connsiteX24" fmla="*/ 77318 w 81935"/>
                <a:gd name="connsiteY24" fmla="*/ 41314 h 97280"/>
                <a:gd name="connsiteX25" fmla="*/ 80039 w 81935"/>
                <a:gd name="connsiteY25" fmla="*/ 41925 h 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1935" h="97280">
                  <a:moveTo>
                    <a:pt x="80039" y="41925"/>
                  </a:moveTo>
                  <a:cubicBezTo>
                    <a:pt x="80993" y="48509"/>
                    <a:pt x="73849" y="43845"/>
                    <a:pt x="72529" y="47263"/>
                  </a:cubicBezTo>
                  <a:cubicBezTo>
                    <a:pt x="73952" y="51669"/>
                    <a:pt x="78924" y="50726"/>
                    <a:pt x="81833" y="53184"/>
                  </a:cubicBezTo>
                  <a:cubicBezTo>
                    <a:pt x="81204" y="58773"/>
                    <a:pt x="76501" y="61042"/>
                    <a:pt x="73506" y="64534"/>
                  </a:cubicBezTo>
                  <a:cubicBezTo>
                    <a:pt x="79747" y="74192"/>
                    <a:pt x="77404" y="85651"/>
                    <a:pt x="81936" y="97281"/>
                  </a:cubicBezTo>
                  <a:cubicBezTo>
                    <a:pt x="69614" y="88925"/>
                    <a:pt x="63693" y="78655"/>
                    <a:pt x="64294" y="66705"/>
                  </a:cubicBezTo>
                  <a:cubicBezTo>
                    <a:pt x="64574" y="61196"/>
                    <a:pt x="61728" y="58756"/>
                    <a:pt x="57676" y="56767"/>
                  </a:cubicBezTo>
                  <a:cubicBezTo>
                    <a:pt x="55258" y="55578"/>
                    <a:pt x="51612" y="55538"/>
                    <a:pt x="50326" y="53710"/>
                  </a:cubicBezTo>
                  <a:cubicBezTo>
                    <a:pt x="48406" y="50972"/>
                    <a:pt x="56847" y="51275"/>
                    <a:pt x="53624" y="48789"/>
                  </a:cubicBezTo>
                  <a:cubicBezTo>
                    <a:pt x="48840" y="45103"/>
                    <a:pt x="50612" y="38148"/>
                    <a:pt x="42880" y="34964"/>
                  </a:cubicBezTo>
                  <a:cubicBezTo>
                    <a:pt x="34718" y="31604"/>
                    <a:pt x="26889" y="26089"/>
                    <a:pt x="18625" y="21826"/>
                  </a:cubicBezTo>
                  <a:cubicBezTo>
                    <a:pt x="12562" y="18694"/>
                    <a:pt x="6241" y="20254"/>
                    <a:pt x="703" y="17482"/>
                  </a:cubicBezTo>
                  <a:cubicBezTo>
                    <a:pt x="2492" y="12842"/>
                    <a:pt x="7104" y="13813"/>
                    <a:pt x="10390" y="12607"/>
                  </a:cubicBezTo>
                  <a:cubicBezTo>
                    <a:pt x="7749" y="6990"/>
                    <a:pt x="1183" y="6572"/>
                    <a:pt x="0" y="86"/>
                  </a:cubicBezTo>
                  <a:cubicBezTo>
                    <a:pt x="5366" y="-497"/>
                    <a:pt x="10093" y="1949"/>
                    <a:pt x="12144" y="5726"/>
                  </a:cubicBezTo>
                  <a:cubicBezTo>
                    <a:pt x="15808" y="12476"/>
                    <a:pt x="22614" y="12813"/>
                    <a:pt x="28089" y="15848"/>
                  </a:cubicBezTo>
                  <a:cubicBezTo>
                    <a:pt x="35416" y="19911"/>
                    <a:pt x="31284" y="11104"/>
                    <a:pt x="35347" y="9996"/>
                  </a:cubicBezTo>
                  <a:cubicBezTo>
                    <a:pt x="38993" y="15396"/>
                    <a:pt x="44160" y="19940"/>
                    <a:pt x="49635" y="24249"/>
                  </a:cubicBezTo>
                  <a:cubicBezTo>
                    <a:pt x="54235" y="27872"/>
                    <a:pt x="54515" y="21883"/>
                    <a:pt x="57196" y="21597"/>
                  </a:cubicBezTo>
                  <a:cubicBezTo>
                    <a:pt x="57196" y="21597"/>
                    <a:pt x="57115" y="21637"/>
                    <a:pt x="57115" y="21637"/>
                  </a:cubicBezTo>
                  <a:cubicBezTo>
                    <a:pt x="57893" y="23083"/>
                    <a:pt x="59282" y="23934"/>
                    <a:pt x="60430" y="25020"/>
                  </a:cubicBezTo>
                  <a:lnTo>
                    <a:pt x="60402" y="24969"/>
                  </a:lnTo>
                  <a:cubicBezTo>
                    <a:pt x="63636" y="30541"/>
                    <a:pt x="67917" y="35056"/>
                    <a:pt x="73672" y="38073"/>
                  </a:cubicBezTo>
                  <a:lnTo>
                    <a:pt x="73586" y="38039"/>
                  </a:lnTo>
                  <a:cubicBezTo>
                    <a:pt x="74581" y="39416"/>
                    <a:pt x="75764" y="40576"/>
                    <a:pt x="77318" y="41314"/>
                  </a:cubicBezTo>
                  <a:cubicBezTo>
                    <a:pt x="78284" y="41291"/>
                    <a:pt x="79187" y="41491"/>
                    <a:pt x="80039" y="41925"/>
                  </a:cubicBezTo>
                  <a:close/>
                </a:path>
              </a:pathLst>
            </a:custGeom>
            <a:grpFill/>
            <a:ln w="5715" cap="flat">
              <a:noFill/>
              <a:prstDash val="solid"/>
              <a:miter/>
            </a:ln>
          </p:spPr>
          <p:txBody>
            <a:bodyPr rtlCol="0" anchor="ctr"/>
            <a:lstStyle/>
            <a:p>
              <a:endParaRPr lang="zh-CN" altLang="en-US"/>
            </a:p>
          </p:txBody>
        </p:sp>
        <p:sp>
          <p:nvSpPr>
            <p:cNvPr id="964" name="任意多边形: 形状 963">
              <a:extLst>
                <a:ext uri="{FF2B5EF4-FFF2-40B4-BE49-F238E27FC236}">
                  <a16:creationId xmlns:a16="http://schemas.microsoft.com/office/drawing/2014/main" id="{4EA59356-726E-CF60-5FCB-4789A0B5C63C}"/>
                </a:ext>
              </a:extLst>
            </p:cNvPr>
            <p:cNvSpPr/>
            <p:nvPr/>
          </p:nvSpPr>
          <p:spPr>
            <a:xfrm>
              <a:off x="7453822" y="1303984"/>
              <a:ext cx="65658" cy="78525"/>
            </a:xfrm>
            <a:custGeom>
              <a:avLst/>
              <a:gdLst>
                <a:gd name="connsiteX0" fmla="*/ 25271 w 65656"/>
                <a:gd name="connsiteY0" fmla="*/ 59350 h 78519"/>
                <a:gd name="connsiteX1" fmla="*/ 31404 w 65656"/>
                <a:gd name="connsiteY1" fmla="*/ 48046 h 78519"/>
                <a:gd name="connsiteX2" fmla="*/ 25992 w 65656"/>
                <a:gd name="connsiteY2" fmla="*/ 42325 h 78519"/>
                <a:gd name="connsiteX3" fmla="*/ 19968 w 65656"/>
                <a:gd name="connsiteY3" fmla="*/ 28392 h 78519"/>
                <a:gd name="connsiteX4" fmla="*/ 6115 w 65656"/>
                <a:gd name="connsiteY4" fmla="*/ 23889 h 78519"/>
                <a:gd name="connsiteX5" fmla="*/ 320 w 65656"/>
                <a:gd name="connsiteY5" fmla="*/ 14533 h 78519"/>
                <a:gd name="connsiteX6" fmla="*/ 9052 w 65656"/>
                <a:gd name="connsiteY6" fmla="*/ 0 h 78519"/>
                <a:gd name="connsiteX7" fmla="*/ 45091 w 65656"/>
                <a:gd name="connsiteY7" fmla="*/ 29364 h 78519"/>
                <a:gd name="connsiteX8" fmla="*/ 51578 w 65656"/>
                <a:gd name="connsiteY8" fmla="*/ 49498 h 78519"/>
                <a:gd name="connsiteX9" fmla="*/ 51578 w 65656"/>
                <a:gd name="connsiteY9" fmla="*/ 49492 h 78519"/>
                <a:gd name="connsiteX10" fmla="*/ 58584 w 65656"/>
                <a:gd name="connsiteY10" fmla="*/ 67500 h 78519"/>
                <a:gd name="connsiteX11" fmla="*/ 65654 w 65656"/>
                <a:gd name="connsiteY11" fmla="*/ 77301 h 78519"/>
                <a:gd name="connsiteX12" fmla="*/ 56653 w 65656"/>
                <a:gd name="connsiteY12" fmla="*/ 76758 h 78519"/>
                <a:gd name="connsiteX13" fmla="*/ 42999 w 65656"/>
                <a:gd name="connsiteY13" fmla="*/ 65437 h 78519"/>
                <a:gd name="connsiteX14" fmla="*/ 25271 w 65656"/>
                <a:gd name="connsiteY14" fmla="*/ 62654 h 78519"/>
                <a:gd name="connsiteX15" fmla="*/ 25271 w 65656"/>
                <a:gd name="connsiteY15" fmla="*/ 62659 h 78519"/>
                <a:gd name="connsiteX16" fmla="*/ 25271 w 65656"/>
                <a:gd name="connsiteY16" fmla="*/ 59350 h 78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656" h="78519">
                  <a:moveTo>
                    <a:pt x="25271" y="59350"/>
                  </a:moveTo>
                  <a:cubicBezTo>
                    <a:pt x="35924" y="56619"/>
                    <a:pt x="36896" y="54893"/>
                    <a:pt x="31404" y="48046"/>
                  </a:cubicBezTo>
                  <a:cubicBezTo>
                    <a:pt x="29763" y="46006"/>
                    <a:pt x="27478" y="44451"/>
                    <a:pt x="25992" y="42325"/>
                  </a:cubicBezTo>
                  <a:cubicBezTo>
                    <a:pt x="23025" y="38068"/>
                    <a:pt x="29649" y="29181"/>
                    <a:pt x="19968" y="28392"/>
                  </a:cubicBezTo>
                  <a:cubicBezTo>
                    <a:pt x="14962" y="27986"/>
                    <a:pt x="13253" y="19842"/>
                    <a:pt x="6115" y="23889"/>
                  </a:cubicBezTo>
                  <a:cubicBezTo>
                    <a:pt x="3989" y="25095"/>
                    <a:pt x="-1355" y="19500"/>
                    <a:pt x="320" y="14533"/>
                  </a:cubicBezTo>
                  <a:cubicBezTo>
                    <a:pt x="2120" y="9184"/>
                    <a:pt x="2166" y="2417"/>
                    <a:pt x="9052" y="0"/>
                  </a:cubicBezTo>
                  <a:cubicBezTo>
                    <a:pt x="21260" y="9550"/>
                    <a:pt x="35524" y="16574"/>
                    <a:pt x="45091" y="29364"/>
                  </a:cubicBezTo>
                  <a:cubicBezTo>
                    <a:pt x="47440" y="36010"/>
                    <a:pt x="52549" y="41777"/>
                    <a:pt x="51578" y="49498"/>
                  </a:cubicBezTo>
                  <a:lnTo>
                    <a:pt x="51578" y="49492"/>
                  </a:lnTo>
                  <a:cubicBezTo>
                    <a:pt x="49977" y="57024"/>
                    <a:pt x="52618" y="63025"/>
                    <a:pt x="58584" y="67500"/>
                  </a:cubicBezTo>
                  <a:cubicBezTo>
                    <a:pt x="62047" y="70095"/>
                    <a:pt x="65762" y="72255"/>
                    <a:pt x="65654" y="77301"/>
                  </a:cubicBezTo>
                  <a:cubicBezTo>
                    <a:pt x="62333" y="80101"/>
                    <a:pt x="59653" y="77267"/>
                    <a:pt x="56653" y="76758"/>
                  </a:cubicBezTo>
                  <a:cubicBezTo>
                    <a:pt x="49400" y="75524"/>
                    <a:pt x="48166" y="62928"/>
                    <a:pt x="42999" y="65437"/>
                  </a:cubicBezTo>
                  <a:cubicBezTo>
                    <a:pt x="35039" y="69294"/>
                    <a:pt x="31244" y="61865"/>
                    <a:pt x="25271" y="62654"/>
                  </a:cubicBezTo>
                  <a:lnTo>
                    <a:pt x="25271" y="62659"/>
                  </a:lnTo>
                  <a:cubicBezTo>
                    <a:pt x="25271" y="61551"/>
                    <a:pt x="25271" y="60453"/>
                    <a:pt x="25271" y="59350"/>
                  </a:cubicBezTo>
                  <a:close/>
                </a:path>
              </a:pathLst>
            </a:custGeom>
            <a:grpFill/>
            <a:ln w="5715" cap="flat">
              <a:noFill/>
              <a:prstDash val="solid"/>
              <a:miter/>
            </a:ln>
          </p:spPr>
          <p:txBody>
            <a:bodyPr rtlCol="0" anchor="ctr"/>
            <a:lstStyle/>
            <a:p>
              <a:endParaRPr lang="zh-CN" altLang="en-US"/>
            </a:p>
          </p:txBody>
        </p:sp>
        <p:sp>
          <p:nvSpPr>
            <p:cNvPr id="965" name="任意多边形: 形状 964">
              <a:extLst>
                <a:ext uri="{FF2B5EF4-FFF2-40B4-BE49-F238E27FC236}">
                  <a16:creationId xmlns:a16="http://schemas.microsoft.com/office/drawing/2014/main" id="{08453064-890E-40B2-7F3B-90017C1596F5}"/>
                </a:ext>
              </a:extLst>
            </p:cNvPr>
            <p:cNvSpPr/>
            <p:nvPr/>
          </p:nvSpPr>
          <p:spPr>
            <a:xfrm>
              <a:off x="7620385" y="1830153"/>
              <a:ext cx="62615" cy="49637"/>
            </a:xfrm>
            <a:custGeom>
              <a:avLst/>
              <a:gdLst>
                <a:gd name="connsiteX0" fmla="*/ 0 w 62613"/>
                <a:gd name="connsiteY0" fmla="*/ 381 h 49633"/>
                <a:gd name="connsiteX1" fmla="*/ 15710 w 62613"/>
                <a:gd name="connsiteY1" fmla="*/ 2810 h 49633"/>
                <a:gd name="connsiteX2" fmla="*/ 30884 w 62613"/>
                <a:gd name="connsiteY2" fmla="*/ 1216 h 49633"/>
                <a:gd name="connsiteX3" fmla="*/ 53069 w 62613"/>
                <a:gd name="connsiteY3" fmla="*/ 5353 h 49633"/>
                <a:gd name="connsiteX4" fmla="*/ 55732 w 62613"/>
                <a:gd name="connsiteY4" fmla="*/ 10326 h 49633"/>
                <a:gd name="connsiteX5" fmla="*/ 62614 w 62613"/>
                <a:gd name="connsiteY5" fmla="*/ 49633 h 49633"/>
                <a:gd name="connsiteX6" fmla="*/ 0 w 62613"/>
                <a:gd name="connsiteY6" fmla="*/ 381 h 49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613" h="49633">
                  <a:moveTo>
                    <a:pt x="0" y="381"/>
                  </a:moveTo>
                  <a:cubicBezTo>
                    <a:pt x="5909" y="-1865"/>
                    <a:pt x="11596" y="6708"/>
                    <a:pt x="15710" y="2810"/>
                  </a:cubicBezTo>
                  <a:cubicBezTo>
                    <a:pt x="21020" y="-2219"/>
                    <a:pt x="25551" y="3525"/>
                    <a:pt x="30884" y="1216"/>
                  </a:cubicBezTo>
                  <a:cubicBezTo>
                    <a:pt x="37753" y="-1756"/>
                    <a:pt x="44154" y="9606"/>
                    <a:pt x="53069" y="5353"/>
                  </a:cubicBezTo>
                  <a:cubicBezTo>
                    <a:pt x="54595" y="4628"/>
                    <a:pt x="56235" y="8257"/>
                    <a:pt x="55732" y="10326"/>
                  </a:cubicBezTo>
                  <a:cubicBezTo>
                    <a:pt x="52332" y="24470"/>
                    <a:pt x="60002" y="36597"/>
                    <a:pt x="62614" y="49633"/>
                  </a:cubicBezTo>
                  <a:cubicBezTo>
                    <a:pt x="40845" y="34363"/>
                    <a:pt x="19179" y="18961"/>
                    <a:pt x="0" y="381"/>
                  </a:cubicBezTo>
                  <a:close/>
                </a:path>
              </a:pathLst>
            </a:custGeom>
            <a:grpFill/>
            <a:ln w="5715" cap="flat">
              <a:noFill/>
              <a:prstDash val="solid"/>
              <a:miter/>
            </a:ln>
          </p:spPr>
          <p:txBody>
            <a:bodyPr rtlCol="0" anchor="ctr"/>
            <a:lstStyle/>
            <a:p>
              <a:endParaRPr lang="zh-CN" altLang="en-US"/>
            </a:p>
          </p:txBody>
        </p:sp>
        <p:sp>
          <p:nvSpPr>
            <p:cNvPr id="966" name="任意多边形: 形状 965">
              <a:extLst>
                <a:ext uri="{FF2B5EF4-FFF2-40B4-BE49-F238E27FC236}">
                  <a16:creationId xmlns:a16="http://schemas.microsoft.com/office/drawing/2014/main" id="{D4E9032D-B23C-F668-A0D2-1333C5F5AB17}"/>
                </a:ext>
              </a:extLst>
            </p:cNvPr>
            <p:cNvSpPr/>
            <p:nvPr/>
          </p:nvSpPr>
          <p:spPr>
            <a:xfrm>
              <a:off x="7517452" y="1462567"/>
              <a:ext cx="43205" cy="33852"/>
            </a:xfrm>
            <a:custGeom>
              <a:avLst/>
              <a:gdLst>
                <a:gd name="connsiteX0" fmla="*/ 4283 w 43204"/>
                <a:gd name="connsiteY0" fmla="*/ 19343 h 33849"/>
                <a:gd name="connsiteX1" fmla="*/ 3477 w 43204"/>
                <a:gd name="connsiteY1" fmla="*/ 8970 h 33849"/>
                <a:gd name="connsiteX2" fmla="*/ 1426 w 43204"/>
                <a:gd name="connsiteY2" fmla="*/ 2952 h 33849"/>
                <a:gd name="connsiteX3" fmla="*/ 10187 w 43204"/>
                <a:gd name="connsiteY3" fmla="*/ 1324 h 33849"/>
                <a:gd name="connsiteX4" fmla="*/ 29555 w 43204"/>
                <a:gd name="connsiteY4" fmla="*/ 22149 h 33849"/>
                <a:gd name="connsiteX5" fmla="*/ 35447 w 43204"/>
                <a:gd name="connsiteY5" fmla="*/ 25778 h 33849"/>
                <a:gd name="connsiteX6" fmla="*/ 42842 w 43204"/>
                <a:gd name="connsiteY6" fmla="*/ 31436 h 33849"/>
                <a:gd name="connsiteX7" fmla="*/ 33064 w 43204"/>
                <a:gd name="connsiteY7" fmla="*/ 31447 h 33849"/>
                <a:gd name="connsiteX8" fmla="*/ 14490 w 43204"/>
                <a:gd name="connsiteY8" fmla="*/ 28984 h 33849"/>
                <a:gd name="connsiteX9" fmla="*/ 7632 w 43204"/>
                <a:gd name="connsiteY9" fmla="*/ 22623 h 33849"/>
                <a:gd name="connsiteX10" fmla="*/ 4266 w 43204"/>
                <a:gd name="connsiteY10" fmla="*/ 19269 h 33849"/>
                <a:gd name="connsiteX11" fmla="*/ 4283 w 43204"/>
                <a:gd name="connsiteY11" fmla="*/ 19343 h 33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204" h="33849">
                  <a:moveTo>
                    <a:pt x="4283" y="19343"/>
                  </a:moveTo>
                  <a:cubicBezTo>
                    <a:pt x="3466" y="15948"/>
                    <a:pt x="8187" y="12205"/>
                    <a:pt x="3477" y="8970"/>
                  </a:cubicBezTo>
                  <a:cubicBezTo>
                    <a:pt x="1471" y="7593"/>
                    <a:pt x="-1952" y="5804"/>
                    <a:pt x="1426" y="2952"/>
                  </a:cubicBezTo>
                  <a:cubicBezTo>
                    <a:pt x="3763" y="987"/>
                    <a:pt x="7741" y="-1620"/>
                    <a:pt x="10187" y="1324"/>
                  </a:cubicBezTo>
                  <a:cubicBezTo>
                    <a:pt x="16296" y="8662"/>
                    <a:pt x="26823" y="12034"/>
                    <a:pt x="29555" y="22149"/>
                  </a:cubicBezTo>
                  <a:cubicBezTo>
                    <a:pt x="30595" y="25990"/>
                    <a:pt x="32887" y="25601"/>
                    <a:pt x="35447" y="25778"/>
                  </a:cubicBezTo>
                  <a:cubicBezTo>
                    <a:pt x="39282" y="26052"/>
                    <a:pt x="44654" y="26292"/>
                    <a:pt x="42842" y="31436"/>
                  </a:cubicBezTo>
                  <a:cubicBezTo>
                    <a:pt x="41145" y="36254"/>
                    <a:pt x="35990" y="32556"/>
                    <a:pt x="33064" y="31447"/>
                  </a:cubicBezTo>
                  <a:cubicBezTo>
                    <a:pt x="26938" y="29127"/>
                    <a:pt x="21200" y="26098"/>
                    <a:pt x="14490" y="28984"/>
                  </a:cubicBezTo>
                  <a:cubicBezTo>
                    <a:pt x="11324" y="27813"/>
                    <a:pt x="9004" y="25727"/>
                    <a:pt x="7632" y="22623"/>
                  </a:cubicBezTo>
                  <a:cubicBezTo>
                    <a:pt x="6518" y="21498"/>
                    <a:pt x="5655" y="20120"/>
                    <a:pt x="4266" y="19269"/>
                  </a:cubicBezTo>
                  <a:lnTo>
                    <a:pt x="4283" y="19343"/>
                  </a:lnTo>
                  <a:close/>
                </a:path>
              </a:pathLst>
            </a:custGeom>
            <a:grpFill/>
            <a:ln w="5715" cap="flat">
              <a:noFill/>
              <a:prstDash val="solid"/>
              <a:miter/>
            </a:ln>
          </p:spPr>
          <p:txBody>
            <a:bodyPr rtlCol="0" anchor="ctr"/>
            <a:lstStyle/>
            <a:p>
              <a:endParaRPr lang="zh-CN" altLang="en-US"/>
            </a:p>
          </p:txBody>
        </p:sp>
        <p:sp>
          <p:nvSpPr>
            <p:cNvPr id="967" name="任意多边形: 形状 966">
              <a:extLst>
                <a:ext uri="{FF2B5EF4-FFF2-40B4-BE49-F238E27FC236}">
                  <a16:creationId xmlns:a16="http://schemas.microsoft.com/office/drawing/2014/main" id="{9049883B-8FCA-7728-821B-61AC99C2DF6A}"/>
                </a:ext>
              </a:extLst>
            </p:cNvPr>
            <p:cNvSpPr/>
            <p:nvPr/>
          </p:nvSpPr>
          <p:spPr>
            <a:xfrm>
              <a:off x="7521632" y="1596626"/>
              <a:ext cx="23393" cy="33377"/>
            </a:xfrm>
            <a:custGeom>
              <a:avLst/>
              <a:gdLst>
                <a:gd name="connsiteX0" fmla="*/ 23392 w 23392"/>
                <a:gd name="connsiteY0" fmla="*/ 23174 h 33375"/>
                <a:gd name="connsiteX1" fmla="*/ 14002 w 23392"/>
                <a:gd name="connsiteY1" fmla="*/ 24660 h 33375"/>
                <a:gd name="connsiteX2" fmla="*/ 8962 w 23392"/>
                <a:gd name="connsiteY2" fmla="*/ 33376 h 33375"/>
                <a:gd name="connsiteX3" fmla="*/ 1687 w 23392"/>
                <a:gd name="connsiteY3" fmla="*/ 22197 h 33375"/>
                <a:gd name="connsiteX4" fmla="*/ 355 w 23392"/>
                <a:gd name="connsiteY4" fmla="*/ 0 h 33375"/>
                <a:gd name="connsiteX5" fmla="*/ 23392 w 23392"/>
                <a:gd name="connsiteY5" fmla="*/ 23174 h 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92" h="33375">
                  <a:moveTo>
                    <a:pt x="23392" y="23174"/>
                  </a:moveTo>
                  <a:cubicBezTo>
                    <a:pt x="20249" y="23723"/>
                    <a:pt x="16934" y="25215"/>
                    <a:pt x="14002" y="24660"/>
                  </a:cubicBezTo>
                  <a:cubicBezTo>
                    <a:pt x="3361" y="22648"/>
                    <a:pt x="9865" y="30072"/>
                    <a:pt x="8962" y="33376"/>
                  </a:cubicBezTo>
                  <a:cubicBezTo>
                    <a:pt x="-205" y="29124"/>
                    <a:pt x="-1760" y="28238"/>
                    <a:pt x="1687" y="22197"/>
                  </a:cubicBezTo>
                  <a:cubicBezTo>
                    <a:pt x="6510" y="13733"/>
                    <a:pt x="-1079" y="7407"/>
                    <a:pt x="355" y="0"/>
                  </a:cubicBezTo>
                  <a:cubicBezTo>
                    <a:pt x="9064" y="6698"/>
                    <a:pt x="17031" y="14139"/>
                    <a:pt x="23392" y="23174"/>
                  </a:cubicBezTo>
                  <a:close/>
                </a:path>
              </a:pathLst>
            </a:custGeom>
            <a:grpFill/>
            <a:ln w="5715" cap="flat">
              <a:noFill/>
              <a:prstDash val="solid"/>
              <a:miter/>
            </a:ln>
          </p:spPr>
          <p:txBody>
            <a:bodyPr rtlCol="0" anchor="ctr"/>
            <a:lstStyle/>
            <a:p>
              <a:endParaRPr lang="zh-CN" altLang="en-US"/>
            </a:p>
          </p:txBody>
        </p:sp>
        <p:sp>
          <p:nvSpPr>
            <p:cNvPr id="968" name="任意多边形: 形状 967">
              <a:extLst>
                <a:ext uri="{FF2B5EF4-FFF2-40B4-BE49-F238E27FC236}">
                  <a16:creationId xmlns:a16="http://schemas.microsoft.com/office/drawing/2014/main" id="{EA6BA837-71E0-C8F6-EF6B-62A1FC23F3FF}"/>
                </a:ext>
              </a:extLst>
            </p:cNvPr>
            <p:cNvSpPr/>
            <p:nvPr/>
          </p:nvSpPr>
          <p:spPr>
            <a:xfrm>
              <a:off x="7561221" y="1883351"/>
              <a:ext cx="22918" cy="23086"/>
            </a:xfrm>
            <a:custGeom>
              <a:avLst/>
              <a:gdLst>
                <a:gd name="connsiteX0" fmla="*/ 22917 w 22917"/>
                <a:gd name="connsiteY0" fmla="*/ 22872 h 23084"/>
                <a:gd name="connsiteX1" fmla="*/ 0 w 22917"/>
                <a:gd name="connsiteY1" fmla="*/ 0 h 23084"/>
                <a:gd name="connsiteX2" fmla="*/ 22917 w 22917"/>
                <a:gd name="connsiteY2" fmla="*/ 22872 h 23084"/>
              </a:gdLst>
              <a:ahLst/>
              <a:cxnLst>
                <a:cxn ang="0">
                  <a:pos x="connsiteX0" y="connsiteY0"/>
                </a:cxn>
                <a:cxn ang="0">
                  <a:pos x="connsiteX1" y="connsiteY1"/>
                </a:cxn>
                <a:cxn ang="0">
                  <a:pos x="connsiteX2" y="connsiteY2"/>
                </a:cxn>
              </a:cxnLst>
              <a:rect l="l" t="t" r="r" b="b"/>
              <a:pathLst>
                <a:path w="22917" h="23084">
                  <a:moveTo>
                    <a:pt x="22917" y="22872"/>
                  </a:moveTo>
                  <a:cubicBezTo>
                    <a:pt x="5664" y="24889"/>
                    <a:pt x="3035" y="12236"/>
                    <a:pt x="0" y="0"/>
                  </a:cubicBezTo>
                  <a:cubicBezTo>
                    <a:pt x="9013" y="6252"/>
                    <a:pt x="16756" y="13767"/>
                    <a:pt x="22917" y="22872"/>
                  </a:cubicBezTo>
                  <a:close/>
                </a:path>
              </a:pathLst>
            </a:custGeom>
            <a:grpFill/>
            <a:ln w="5715" cap="flat">
              <a:noFill/>
              <a:prstDash val="solid"/>
              <a:miter/>
            </a:ln>
          </p:spPr>
          <p:txBody>
            <a:bodyPr rtlCol="0" anchor="ctr"/>
            <a:lstStyle/>
            <a:p>
              <a:endParaRPr lang="zh-CN" altLang="en-US"/>
            </a:p>
          </p:txBody>
        </p:sp>
        <p:sp>
          <p:nvSpPr>
            <p:cNvPr id="969" name="任意多边形: 形状 968">
              <a:extLst>
                <a:ext uri="{FF2B5EF4-FFF2-40B4-BE49-F238E27FC236}">
                  <a16:creationId xmlns:a16="http://schemas.microsoft.com/office/drawing/2014/main" id="{A60A00B5-6638-1E38-C68B-50BDAD319A8A}"/>
                </a:ext>
              </a:extLst>
            </p:cNvPr>
            <p:cNvSpPr/>
            <p:nvPr/>
          </p:nvSpPr>
          <p:spPr>
            <a:xfrm>
              <a:off x="7209354" y="1682474"/>
              <a:ext cx="20613" cy="22727"/>
            </a:xfrm>
            <a:custGeom>
              <a:avLst/>
              <a:gdLst>
                <a:gd name="connsiteX0" fmla="*/ 0 w 20612"/>
                <a:gd name="connsiteY0" fmla="*/ 20 h 22725"/>
                <a:gd name="connsiteX1" fmla="*/ 16516 w 20612"/>
                <a:gd name="connsiteY1" fmla="*/ 9838 h 22725"/>
                <a:gd name="connsiteX2" fmla="*/ 19945 w 20612"/>
                <a:gd name="connsiteY2" fmla="*/ 22726 h 22725"/>
                <a:gd name="connsiteX3" fmla="*/ 0 w 20612"/>
                <a:gd name="connsiteY3" fmla="*/ 20 h 22725"/>
              </a:gdLst>
              <a:ahLst/>
              <a:cxnLst>
                <a:cxn ang="0">
                  <a:pos x="connsiteX0" y="connsiteY0"/>
                </a:cxn>
                <a:cxn ang="0">
                  <a:pos x="connsiteX1" y="connsiteY1"/>
                </a:cxn>
                <a:cxn ang="0">
                  <a:pos x="connsiteX2" y="connsiteY2"/>
                </a:cxn>
                <a:cxn ang="0">
                  <a:pos x="connsiteX3" y="connsiteY3"/>
                </a:cxn>
              </a:cxnLst>
              <a:rect l="l" t="t" r="r" b="b"/>
              <a:pathLst>
                <a:path w="20612" h="22725">
                  <a:moveTo>
                    <a:pt x="0" y="20"/>
                  </a:moveTo>
                  <a:cubicBezTo>
                    <a:pt x="7727" y="-449"/>
                    <a:pt x="10424" y="7552"/>
                    <a:pt x="16516" y="9838"/>
                  </a:cubicBezTo>
                  <a:cubicBezTo>
                    <a:pt x="21082" y="13221"/>
                    <a:pt x="21163" y="17805"/>
                    <a:pt x="19945" y="22726"/>
                  </a:cubicBezTo>
                  <a:cubicBezTo>
                    <a:pt x="10350" y="17742"/>
                    <a:pt x="6978" y="7295"/>
                    <a:pt x="0" y="20"/>
                  </a:cubicBezTo>
                  <a:close/>
                </a:path>
              </a:pathLst>
            </a:custGeom>
            <a:grpFill/>
            <a:ln w="5715" cap="flat">
              <a:noFill/>
              <a:prstDash val="solid"/>
              <a:miter/>
            </a:ln>
          </p:spPr>
          <p:txBody>
            <a:bodyPr rtlCol="0" anchor="ctr"/>
            <a:lstStyle/>
            <a:p>
              <a:endParaRPr lang="zh-CN" altLang="en-US"/>
            </a:p>
          </p:txBody>
        </p:sp>
        <p:sp>
          <p:nvSpPr>
            <p:cNvPr id="970" name="任意多边形: 形状 969">
              <a:extLst>
                <a:ext uri="{FF2B5EF4-FFF2-40B4-BE49-F238E27FC236}">
                  <a16:creationId xmlns:a16="http://schemas.microsoft.com/office/drawing/2014/main" id="{9431D612-9FEE-8B6D-3D6E-1CDA94EE11DD}"/>
                </a:ext>
              </a:extLst>
            </p:cNvPr>
            <p:cNvSpPr/>
            <p:nvPr/>
          </p:nvSpPr>
          <p:spPr>
            <a:xfrm>
              <a:off x="7640135" y="1968688"/>
              <a:ext cx="9906" cy="11837"/>
            </a:xfrm>
            <a:custGeom>
              <a:avLst/>
              <a:gdLst>
                <a:gd name="connsiteX0" fmla="*/ 9907 w 9906"/>
                <a:gd name="connsiteY0" fmla="*/ 9927 h 11836"/>
                <a:gd name="connsiteX1" fmla="*/ 42 w 9906"/>
                <a:gd name="connsiteY1" fmla="*/ 0 h 11836"/>
                <a:gd name="connsiteX2" fmla="*/ 9907 w 9906"/>
                <a:gd name="connsiteY2" fmla="*/ 9927 h 11836"/>
              </a:gdLst>
              <a:ahLst/>
              <a:cxnLst>
                <a:cxn ang="0">
                  <a:pos x="connsiteX0" y="connsiteY0"/>
                </a:cxn>
                <a:cxn ang="0">
                  <a:pos x="connsiteX1" y="connsiteY1"/>
                </a:cxn>
                <a:cxn ang="0">
                  <a:pos x="connsiteX2" y="connsiteY2"/>
                </a:cxn>
              </a:cxnLst>
              <a:rect l="l" t="t" r="r" b="b"/>
              <a:pathLst>
                <a:path w="9906" h="11836">
                  <a:moveTo>
                    <a:pt x="9907" y="9927"/>
                  </a:moveTo>
                  <a:cubicBezTo>
                    <a:pt x="746" y="13670"/>
                    <a:pt x="-249" y="12670"/>
                    <a:pt x="42" y="0"/>
                  </a:cubicBezTo>
                  <a:cubicBezTo>
                    <a:pt x="4443" y="2206"/>
                    <a:pt x="7718" y="5526"/>
                    <a:pt x="9907" y="9927"/>
                  </a:cubicBezTo>
                  <a:close/>
                </a:path>
              </a:pathLst>
            </a:custGeom>
            <a:grpFill/>
            <a:ln w="5715" cap="flat">
              <a:noFill/>
              <a:prstDash val="solid"/>
              <a:miter/>
            </a:ln>
          </p:spPr>
          <p:txBody>
            <a:bodyPr rtlCol="0" anchor="ctr"/>
            <a:lstStyle/>
            <a:p>
              <a:endParaRPr lang="zh-CN" altLang="en-US"/>
            </a:p>
          </p:txBody>
        </p:sp>
        <p:sp>
          <p:nvSpPr>
            <p:cNvPr id="971" name="任意多边形: 形状 970">
              <a:extLst>
                <a:ext uri="{FF2B5EF4-FFF2-40B4-BE49-F238E27FC236}">
                  <a16:creationId xmlns:a16="http://schemas.microsoft.com/office/drawing/2014/main" id="{C020F999-4317-248A-837F-12D4F4B09762}"/>
                </a:ext>
              </a:extLst>
            </p:cNvPr>
            <p:cNvSpPr/>
            <p:nvPr/>
          </p:nvSpPr>
          <p:spPr>
            <a:xfrm>
              <a:off x="7791573" y="1580383"/>
              <a:ext cx="13270" cy="13105"/>
            </a:xfrm>
            <a:custGeom>
              <a:avLst/>
              <a:gdLst>
                <a:gd name="connsiteX0" fmla="*/ 13270 w 13270"/>
                <a:gd name="connsiteY0" fmla="*/ 13104 h 13104"/>
                <a:gd name="connsiteX1" fmla="*/ 0 w 13270"/>
                <a:gd name="connsiteY1" fmla="*/ 0 h 13104"/>
                <a:gd name="connsiteX2" fmla="*/ 13270 w 13270"/>
                <a:gd name="connsiteY2" fmla="*/ 13104 h 13104"/>
              </a:gdLst>
              <a:ahLst/>
              <a:cxnLst>
                <a:cxn ang="0">
                  <a:pos x="connsiteX0" y="connsiteY0"/>
                </a:cxn>
                <a:cxn ang="0">
                  <a:pos x="connsiteX1" y="connsiteY1"/>
                </a:cxn>
                <a:cxn ang="0">
                  <a:pos x="connsiteX2" y="connsiteY2"/>
                </a:cxn>
              </a:cxnLst>
              <a:rect l="l" t="t" r="r" b="b"/>
              <a:pathLst>
                <a:path w="13270" h="13104">
                  <a:moveTo>
                    <a:pt x="13270" y="13104"/>
                  </a:moveTo>
                  <a:cubicBezTo>
                    <a:pt x="5183" y="12447"/>
                    <a:pt x="869" y="7973"/>
                    <a:pt x="0" y="0"/>
                  </a:cubicBezTo>
                  <a:cubicBezTo>
                    <a:pt x="5515" y="3269"/>
                    <a:pt x="9950" y="7618"/>
                    <a:pt x="13270" y="13104"/>
                  </a:cubicBezTo>
                  <a:close/>
                </a:path>
              </a:pathLst>
            </a:custGeom>
            <a:grpFill/>
            <a:ln w="5715" cap="flat">
              <a:noFill/>
              <a:prstDash val="solid"/>
              <a:miter/>
            </a:ln>
          </p:spPr>
          <p:txBody>
            <a:bodyPr rtlCol="0" anchor="ctr"/>
            <a:lstStyle/>
            <a:p>
              <a:endParaRPr lang="zh-CN" altLang="en-US"/>
            </a:p>
          </p:txBody>
        </p:sp>
        <p:sp>
          <p:nvSpPr>
            <p:cNvPr id="972" name="任意多边形: 形状 971">
              <a:extLst>
                <a:ext uri="{FF2B5EF4-FFF2-40B4-BE49-F238E27FC236}">
                  <a16:creationId xmlns:a16="http://schemas.microsoft.com/office/drawing/2014/main" id="{4DE6ED7D-6D0B-39A1-7039-671F3F17EC74}"/>
                </a:ext>
              </a:extLst>
            </p:cNvPr>
            <p:cNvSpPr/>
            <p:nvPr/>
          </p:nvSpPr>
          <p:spPr>
            <a:xfrm>
              <a:off x="7571138" y="1519689"/>
              <a:ext cx="7663" cy="4801"/>
            </a:xfrm>
            <a:custGeom>
              <a:avLst/>
              <a:gdLst>
                <a:gd name="connsiteX0" fmla="*/ 0 w 7663"/>
                <a:gd name="connsiteY0" fmla="*/ 1630 h 4801"/>
                <a:gd name="connsiteX1" fmla="*/ 7664 w 7663"/>
                <a:gd name="connsiteY1" fmla="*/ 3236 h 4801"/>
                <a:gd name="connsiteX2" fmla="*/ 3486 w 7663"/>
                <a:gd name="connsiteY2" fmla="*/ 4802 h 4801"/>
                <a:gd name="connsiteX3" fmla="*/ 0 w 7663"/>
                <a:gd name="connsiteY3" fmla="*/ 1630 h 4801"/>
              </a:gdLst>
              <a:ahLst/>
              <a:cxnLst>
                <a:cxn ang="0">
                  <a:pos x="connsiteX0" y="connsiteY0"/>
                </a:cxn>
                <a:cxn ang="0">
                  <a:pos x="connsiteX1" y="connsiteY1"/>
                </a:cxn>
                <a:cxn ang="0">
                  <a:pos x="connsiteX2" y="connsiteY2"/>
                </a:cxn>
                <a:cxn ang="0">
                  <a:pos x="connsiteX3" y="connsiteY3"/>
                </a:cxn>
              </a:cxnLst>
              <a:rect l="l" t="t" r="r" b="b"/>
              <a:pathLst>
                <a:path w="7663" h="4801">
                  <a:moveTo>
                    <a:pt x="0" y="1630"/>
                  </a:moveTo>
                  <a:cubicBezTo>
                    <a:pt x="3400" y="-1879"/>
                    <a:pt x="5452" y="1047"/>
                    <a:pt x="7664" y="3236"/>
                  </a:cubicBezTo>
                  <a:cubicBezTo>
                    <a:pt x="6269" y="3756"/>
                    <a:pt x="4875" y="4281"/>
                    <a:pt x="3486" y="4802"/>
                  </a:cubicBezTo>
                  <a:cubicBezTo>
                    <a:pt x="2320" y="3744"/>
                    <a:pt x="1160" y="2687"/>
                    <a:pt x="0" y="1630"/>
                  </a:cubicBezTo>
                  <a:close/>
                </a:path>
              </a:pathLst>
            </a:custGeom>
            <a:grpFill/>
            <a:ln w="5715" cap="flat">
              <a:noFill/>
              <a:prstDash val="solid"/>
              <a:miter/>
            </a:ln>
          </p:spPr>
          <p:txBody>
            <a:bodyPr rtlCol="0" anchor="ctr"/>
            <a:lstStyle/>
            <a:p>
              <a:endParaRPr lang="zh-CN" altLang="en-US"/>
            </a:p>
          </p:txBody>
        </p:sp>
        <p:sp>
          <p:nvSpPr>
            <p:cNvPr id="973" name="任意多边形: 形状 972">
              <a:extLst>
                <a:ext uri="{FF2B5EF4-FFF2-40B4-BE49-F238E27FC236}">
                  <a16:creationId xmlns:a16="http://schemas.microsoft.com/office/drawing/2014/main" id="{1085C8F4-6BB3-AD12-8072-1E77B7AB31B1}"/>
                </a:ext>
              </a:extLst>
            </p:cNvPr>
            <p:cNvSpPr/>
            <p:nvPr/>
          </p:nvSpPr>
          <p:spPr>
            <a:xfrm>
              <a:off x="7301432" y="1639857"/>
              <a:ext cx="6692" cy="6372"/>
            </a:xfrm>
            <a:custGeom>
              <a:avLst/>
              <a:gdLst>
                <a:gd name="connsiteX0" fmla="*/ 6692 w 6692"/>
                <a:gd name="connsiteY0" fmla="*/ 6372 h 6372"/>
                <a:gd name="connsiteX1" fmla="*/ 0 w 6692"/>
                <a:gd name="connsiteY1" fmla="*/ 0 h 6372"/>
                <a:gd name="connsiteX2" fmla="*/ 6692 w 6692"/>
                <a:gd name="connsiteY2" fmla="*/ 6372 h 6372"/>
              </a:gdLst>
              <a:ahLst/>
              <a:cxnLst>
                <a:cxn ang="0">
                  <a:pos x="connsiteX0" y="connsiteY0"/>
                </a:cxn>
                <a:cxn ang="0">
                  <a:pos x="connsiteX1" y="connsiteY1"/>
                </a:cxn>
                <a:cxn ang="0">
                  <a:pos x="connsiteX2" y="connsiteY2"/>
                </a:cxn>
              </a:cxnLst>
              <a:rect l="l" t="t" r="r" b="b"/>
              <a:pathLst>
                <a:path w="6692" h="6372">
                  <a:moveTo>
                    <a:pt x="6692" y="6372"/>
                  </a:moveTo>
                  <a:cubicBezTo>
                    <a:pt x="2457" y="6355"/>
                    <a:pt x="240" y="4218"/>
                    <a:pt x="0" y="0"/>
                  </a:cubicBezTo>
                  <a:cubicBezTo>
                    <a:pt x="3206" y="1103"/>
                    <a:pt x="5298" y="3372"/>
                    <a:pt x="6692" y="6372"/>
                  </a:cubicBezTo>
                  <a:close/>
                </a:path>
              </a:pathLst>
            </a:custGeom>
            <a:grpFill/>
            <a:ln w="5715" cap="flat">
              <a:noFill/>
              <a:prstDash val="solid"/>
              <a:miter/>
            </a:ln>
          </p:spPr>
          <p:txBody>
            <a:bodyPr rtlCol="0" anchor="ctr"/>
            <a:lstStyle/>
            <a:p>
              <a:endParaRPr lang="zh-CN" altLang="en-US"/>
            </a:p>
          </p:txBody>
        </p:sp>
        <p:sp>
          <p:nvSpPr>
            <p:cNvPr id="974" name="任意多边形: 形状 973">
              <a:extLst>
                <a:ext uri="{FF2B5EF4-FFF2-40B4-BE49-F238E27FC236}">
                  <a16:creationId xmlns:a16="http://schemas.microsoft.com/office/drawing/2014/main" id="{C6B5E24E-11FD-712D-C680-39849F4672FA}"/>
                </a:ext>
              </a:extLst>
            </p:cNvPr>
            <p:cNvSpPr/>
            <p:nvPr/>
          </p:nvSpPr>
          <p:spPr>
            <a:xfrm>
              <a:off x="7232827" y="1708596"/>
              <a:ext cx="6080" cy="3703"/>
            </a:xfrm>
            <a:custGeom>
              <a:avLst/>
              <a:gdLst>
                <a:gd name="connsiteX0" fmla="*/ 0 w 6080"/>
                <a:gd name="connsiteY0" fmla="*/ 0 h 3703"/>
                <a:gd name="connsiteX1" fmla="*/ 6081 w 6080"/>
                <a:gd name="connsiteY1" fmla="*/ 3703 h 3703"/>
                <a:gd name="connsiteX2" fmla="*/ 0 w 6080"/>
                <a:gd name="connsiteY2" fmla="*/ 0 h 3703"/>
              </a:gdLst>
              <a:ahLst/>
              <a:cxnLst>
                <a:cxn ang="0">
                  <a:pos x="connsiteX0" y="connsiteY0"/>
                </a:cxn>
                <a:cxn ang="0">
                  <a:pos x="connsiteX1" y="connsiteY1"/>
                </a:cxn>
                <a:cxn ang="0">
                  <a:pos x="connsiteX2" y="connsiteY2"/>
                </a:cxn>
              </a:cxnLst>
              <a:rect l="l" t="t" r="r" b="b"/>
              <a:pathLst>
                <a:path w="6080" h="3703">
                  <a:moveTo>
                    <a:pt x="0" y="0"/>
                  </a:moveTo>
                  <a:cubicBezTo>
                    <a:pt x="2612" y="269"/>
                    <a:pt x="4978" y="954"/>
                    <a:pt x="6081" y="3703"/>
                  </a:cubicBezTo>
                  <a:cubicBezTo>
                    <a:pt x="3446" y="3469"/>
                    <a:pt x="1126" y="2709"/>
                    <a:pt x="0" y="0"/>
                  </a:cubicBezTo>
                  <a:close/>
                </a:path>
              </a:pathLst>
            </a:custGeom>
            <a:grpFill/>
            <a:ln w="5715" cap="flat">
              <a:noFill/>
              <a:prstDash val="solid"/>
              <a:miter/>
            </a:ln>
          </p:spPr>
          <p:txBody>
            <a:bodyPr rtlCol="0" anchor="ctr"/>
            <a:lstStyle/>
            <a:p>
              <a:endParaRPr lang="zh-CN" altLang="en-US"/>
            </a:p>
          </p:txBody>
        </p:sp>
        <p:sp>
          <p:nvSpPr>
            <p:cNvPr id="975" name="任意多边形: 形状 974">
              <a:extLst>
                <a:ext uri="{FF2B5EF4-FFF2-40B4-BE49-F238E27FC236}">
                  <a16:creationId xmlns:a16="http://schemas.microsoft.com/office/drawing/2014/main" id="{31C2E89E-54E2-22A9-7924-7DCD4F7E651E}"/>
                </a:ext>
              </a:extLst>
            </p:cNvPr>
            <p:cNvSpPr/>
            <p:nvPr/>
          </p:nvSpPr>
          <p:spPr>
            <a:xfrm>
              <a:off x="7216719" y="1395860"/>
              <a:ext cx="2374" cy="7344"/>
            </a:xfrm>
            <a:custGeom>
              <a:avLst/>
              <a:gdLst>
                <a:gd name="connsiteX0" fmla="*/ 2375 w 2374"/>
                <a:gd name="connsiteY0" fmla="*/ 0 h 7343"/>
                <a:gd name="connsiteX1" fmla="*/ 2375 w 2374"/>
                <a:gd name="connsiteY1" fmla="*/ 7344 h 7343"/>
                <a:gd name="connsiteX2" fmla="*/ 2375 w 2374"/>
                <a:gd name="connsiteY2" fmla="*/ 0 h 7343"/>
              </a:gdLst>
              <a:ahLst/>
              <a:cxnLst>
                <a:cxn ang="0">
                  <a:pos x="connsiteX0" y="connsiteY0"/>
                </a:cxn>
                <a:cxn ang="0">
                  <a:pos x="connsiteX1" y="connsiteY1"/>
                </a:cxn>
                <a:cxn ang="0">
                  <a:pos x="connsiteX2" y="connsiteY2"/>
                </a:cxn>
              </a:cxnLst>
              <a:rect l="l" t="t" r="r" b="b"/>
              <a:pathLst>
                <a:path w="2374" h="7343">
                  <a:moveTo>
                    <a:pt x="2375" y="0"/>
                  </a:moveTo>
                  <a:cubicBezTo>
                    <a:pt x="2375" y="2446"/>
                    <a:pt x="2375" y="4892"/>
                    <a:pt x="2375" y="7344"/>
                  </a:cubicBezTo>
                  <a:cubicBezTo>
                    <a:pt x="-831" y="4898"/>
                    <a:pt x="-751" y="2452"/>
                    <a:pt x="2375" y="0"/>
                  </a:cubicBezTo>
                  <a:close/>
                </a:path>
              </a:pathLst>
            </a:custGeom>
            <a:grpFill/>
            <a:ln w="5715" cap="flat">
              <a:noFill/>
              <a:prstDash val="solid"/>
              <a:miter/>
            </a:ln>
          </p:spPr>
          <p:txBody>
            <a:bodyPr rtlCol="0" anchor="ctr"/>
            <a:lstStyle/>
            <a:p>
              <a:endParaRPr lang="zh-CN" altLang="en-US"/>
            </a:p>
          </p:txBody>
        </p:sp>
        <p:sp>
          <p:nvSpPr>
            <p:cNvPr id="976" name="任意多边形: 形状 975">
              <a:extLst>
                <a:ext uri="{FF2B5EF4-FFF2-40B4-BE49-F238E27FC236}">
                  <a16:creationId xmlns:a16="http://schemas.microsoft.com/office/drawing/2014/main" id="{4CDDD3C1-4465-EDF0-81B2-060D9C6D307B}"/>
                </a:ext>
              </a:extLst>
            </p:cNvPr>
            <p:cNvSpPr/>
            <p:nvPr/>
          </p:nvSpPr>
          <p:spPr>
            <a:xfrm>
              <a:off x="7521735" y="1481836"/>
              <a:ext cx="3366" cy="3354"/>
            </a:xfrm>
            <a:custGeom>
              <a:avLst/>
              <a:gdLst>
                <a:gd name="connsiteX0" fmla="*/ 0 w 3366"/>
                <a:gd name="connsiteY0" fmla="*/ 0 h 3354"/>
                <a:gd name="connsiteX1" fmla="*/ 3366 w 3366"/>
                <a:gd name="connsiteY1" fmla="*/ 3355 h 3354"/>
                <a:gd name="connsiteX2" fmla="*/ 0 w 3366"/>
                <a:gd name="connsiteY2" fmla="*/ 0 h 3354"/>
              </a:gdLst>
              <a:ahLst/>
              <a:cxnLst>
                <a:cxn ang="0">
                  <a:pos x="connsiteX0" y="connsiteY0"/>
                </a:cxn>
                <a:cxn ang="0">
                  <a:pos x="connsiteX1" y="connsiteY1"/>
                </a:cxn>
                <a:cxn ang="0">
                  <a:pos x="connsiteX2" y="connsiteY2"/>
                </a:cxn>
              </a:cxnLst>
              <a:rect l="l" t="t" r="r" b="b"/>
              <a:pathLst>
                <a:path w="3366" h="3354">
                  <a:moveTo>
                    <a:pt x="0" y="0"/>
                  </a:moveTo>
                  <a:cubicBezTo>
                    <a:pt x="1120" y="1120"/>
                    <a:pt x="2240" y="2235"/>
                    <a:pt x="3366" y="3355"/>
                  </a:cubicBezTo>
                  <a:cubicBezTo>
                    <a:pt x="2240" y="2235"/>
                    <a:pt x="1120" y="1120"/>
                    <a:pt x="0" y="0"/>
                  </a:cubicBezTo>
                  <a:close/>
                </a:path>
              </a:pathLst>
            </a:custGeom>
            <a:grpFill/>
            <a:ln w="5715" cap="flat">
              <a:noFill/>
              <a:prstDash val="solid"/>
              <a:miter/>
            </a:ln>
          </p:spPr>
          <p:txBody>
            <a:bodyPr rtlCol="0" anchor="ctr"/>
            <a:lstStyle/>
            <a:p>
              <a:endParaRPr lang="zh-CN" altLang="en-US"/>
            </a:p>
          </p:txBody>
        </p:sp>
        <p:sp>
          <p:nvSpPr>
            <p:cNvPr id="977" name="任意多边形: 形状 976">
              <a:extLst>
                <a:ext uri="{FF2B5EF4-FFF2-40B4-BE49-F238E27FC236}">
                  <a16:creationId xmlns:a16="http://schemas.microsoft.com/office/drawing/2014/main" id="{C894824C-555E-E644-BBC3-9B826F1B9A8E}"/>
                </a:ext>
              </a:extLst>
            </p:cNvPr>
            <p:cNvSpPr/>
            <p:nvPr/>
          </p:nvSpPr>
          <p:spPr>
            <a:xfrm>
              <a:off x="7788292" y="1577044"/>
              <a:ext cx="3314" cy="3383"/>
            </a:xfrm>
            <a:custGeom>
              <a:avLst/>
              <a:gdLst>
                <a:gd name="connsiteX0" fmla="*/ 3315 w 3314"/>
                <a:gd name="connsiteY0" fmla="*/ 3383 h 3383"/>
                <a:gd name="connsiteX1" fmla="*/ 0 w 3314"/>
                <a:gd name="connsiteY1" fmla="*/ 0 h 3383"/>
                <a:gd name="connsiteX2" fmla="*/ 3315 w 3314"/>
                <a:gd name="connsiteY2" fmla="*/ 3383 h 3383"/>
              </a:gdLst>
              <a:ahLst/>
              <a:cxnLst>
                <a:cxn ang="0">
                  <a:pos x="connsiteX0" y="connsiteY0"/>
                </a:cxn>
                <a:cxn ang="0">
                  <a:pos x="connsiteX1" y="connsiteY1"/>
                </a:cxn>
                <a:cxn ang="0">
                  <a:pos x="connsiteX2" y="connsiteY2"/>
                </a:cxn>
              </a:cxnLst>
              <a:rect l="l" t="t" r="r" b="b"/>
              <a:pathLst>
                <a:path w="3314" h="3383">
                  <a:moveTo>
                    <a:pt x="3315" y="3383"/>
                  </a:moveTo>
                  <a:cubicBezTo>
                    <a:pt x="2212" y="2257"/>
                    <a:pt x="1103" y="1126"/>
                    <a:pt x="0" y="0"/>
                  </a:cubicBezTo>
                  <a:cubicBezTo>
                    <a:pt x="1103" y="1126"/>
                    <a:pt x="2212" y="2257"/>
                    <a:pt x="3315" y="3383"/>
                  </a:cubicBezTo>
                  <a:close/>
                </a:path>
              </a:pathLst>
            </a:custGeom>
            <a:grpFill/>
            <a:ln w="5715" cap="flat">
              <a:noFill/>
              <a:prstDash val="solid"/>
              <a:miter/>
            </a:ln>
          </p:spPr>
          <p:txBody>
            <a:bodyPr rtlCol="0" anchor="ctr"/>
            <a:lstStyle/>
            <a:p>
              <a:endParaRPr lang="zh-CN" altLang="en-US"/>
            </a:p>
          </p:txBody>
        </p:sp>
        <p:sp>
          <p:nvSpPr>
            <p:cNvPr id="978" name="任意多边形: 形状 977">
              <a:extLst>
                <a:ext uri="{FF2B5EF4-FFF2-40B4-BE49-F238E27FC236}">
                  <a16:creationId xmlns:a16="http://schemas.microsoft.com/office/drawing/2014/main" id="{94722045-C875-0C6E-546E-69866BC15C2D}"/>
                </a:ext>
              </a:extLst>
            </p:cNvPr>
            <p:cNvSpPr/>
            <p:nvPr/>
          </p:nvSpPr>
          <p:spPr>
            <a:xfrm>
              <a:off x="7659746" y="1590396"/>
              <a:ext cx="3520" cy="3206"/>
            </a:xfrm>
            <a:custGeom>
              <a:avLst/>
              <a:gdLst>
                <a:gd name="connsiteX0" fmla="*/ 0 w 3520"/>
                <a:gd name="connsiteY0" fmla="*/ 0 h 3206"/>
                <a:gd name="connsiteX1" fmla="*/ 3521 w 3520"/>
                <a:gd name="connsiteY1" fmla="*/ 3206 h 3206"/>
                <a:gd name="connsiteX2" fmla="*/ 0 w 3520"/>
                <a:gd name="connsiteY2" fmla="*/ 0 h 3206"/>
              </a:gdLst>
              <a:ahLst/>
              <a:cxnLst>
                <a:cxn ang="0">
                  <a:pos x="connsiteX0" y="connsiteY0"/>
                </a:cxn>
                <a:cxn ang="0">
                  <a:pos x="connsiteX1" y="connsiteY1"/>
                </a:cxn>
                <a:cxn ang="0">
                  <a:pos x="connsiteX2" y="connsiteY2"/>
                </a:cxn>
              </a:cxnLst>
              <a:rect l="l" t="t" r="r" b="b"/>
              <a:pathLst>
                <a:path w="3520" h="3206">
                  <a:moveTo>
                    <a:pt x="0" y="0"/>
                  </a:moveTo>
                  <a:cubicBezTo>
                    <a:pt x="1172" y="1069"/>
                    <a:pt x="2349" y="2137"/>
                    <a:pt x="3521" y="3206"/>
                  </a:cubicBezTo>
                  <a:cubicBezTo>
                    <a:pt x="2349" y="2137"/>
                    <a:pt x="1177" y="1069"/>
                    <a:pt x="0" y="0"/>
                  </a:cubicBezTo>
                  <a:close/>
                </a:path>
              </a:pathLst>
            </a:custGeom>
            <a:grpFill/>
            <a:ln w="5715" cap="flat">
              <a:noFill/>
              <a:prstDash val="solid"/>
              <a:miter/>
            </a:ln>
          </p:spPr>
          <p:txBody>
            <a:bodyPr rtlCol="0" anchor="ctr"/>
            <a:lstStyle/>
            <a:p>
              <a:endParaRPr lang="zh-CN" altLang="en-US"/>
            </a:p>
          </p:txBody>
        </p:sp>
        <p:sp>
          <p:nvSpPr>
            <p:cNvPr id="979" name="任意多边形: 形状 978">
              <a:extLst>
                <a:ext uri="{FF2B5EF4-FFF2-40B4-BE49-F238E27FC236}">
                  <a16:creationId xmlns:a16="http://schemas.microsoft.com/office/drawing/2014/main" id="{4FCA5EAD-EB97-AAF4-47EC-FBDFED00918B}"/>
                </a:ext>
              </a:extLst>
            </p:cNvPr>
            <p:cNvSpPr/>
            <p:nvPr/>
          </p:nvSpPr>
          <p:spPr>
            <a:xfrm>
              <a:off x="7663284" y="1593614"/>
              <a:ext cx="3200" cy="2977"/>
            </a:xfrm>
            <a:custGeom>
              <a:avLst/>
              <a:gdLst>
                <a:gd name="connsiteX0" fmla="*/ 0 w 3200"/>
                <a:gd name="connsiteY0" fmla="*/ 0 h 2977"/>
                <a:gd name="connsiteX1" fmla="*/ 3200 w 3200"/>
                <a:gd name="connsiteY1" fmla="*/ 2977 h 2977"/>
                <a:gd name="connsiteX2" fmla="*/ 0 w 3200"/>
                <a:gd name="connsiteY2" fmla="*/ 0 h 2977"/>
              </a:gdLst>
              <a:ahLst/>
              <a:cxnLst>
                <a:cxn ang="0">
                  <a:pos x="connsiteX0" y="connsiteY0"/>
                </a:cxn>
                <a:cxn ang="0">
                  <a:pos x="connsiteX1" y="connsiteY1"/>
                </a:cxn>
                <a:cxn ang="0">
                  <a:pos x="connsiteX2" y="connsiteY2"/>
                </a:cxn>
              </a:cxnLst>
              <a:rect l="l" t="t" r="r" b="b"/>
              <a:pathLst>
                <a:path w="3200" h="2977">
                  <a:moveTo>
                    <a:pt x="0" y="0"/>
                  </a:moveTo>
                  <a:cubicBezTo>
                    <a:pt x="1069" y="994"/>
                    <a:pt x="2132" y="1989"/>
                    <a:pt x="3200" y="2977"/>
                  </a:cubicBezTo>
                  <a:cubicBezTo>
                    <a:pt x="2132" y="1983"/>
                    <a:pt x="1063" y="994"/>
                    <a:pt x="0" y="0"/>
                  </a:cubicBezTo>
                  <a:close/>
                </a:path>
              </a:pathLst>
            </a:custGeom>
            <a:grpFill/>
            <a:ln w="5715" cap="flat">
              <a:noFill/>
              <a:prstDash val="solid"/>
              <a:miter/>
            </a:ln>
          </p:spPr>
          <p:txBody>
            <a:bodyPr rtlCol="0" anchor="ctr"/>
            <a:lstStyle/>
            <a:p>
              <a:endParaRPr lang="zh-CN" altLang="en-US"/>
            </a:p>
          </p:txBody>
        </p:sp>
        <p:sp>
          <p:nvSpPr>
            <p:cNvPr id="980" name="任意多边形: 形状 979">
              <a:extLst>
                <a:ext uri="{FF2B5EF4-FFF2-40B4-BE49-F238E27FC236}">
                  <a16:creationId xmlns:a16="http://schemas.microsoft.com/office/drawing/2014/main" id="{DC451883-57DF-7176-AA8F-8DD05FC8644A}"/>
                </a:ext>
              </a:extLst>
            </p:cNvPr>
            <p:cNvSpPr/>
            <p:nvPr/>
          </p:nvSpPr>
          <p:spPr>
            <a:xfrm>
              <a:off x="7804763" y="1593454"/>
              <a:ext cx="3731" cy="3274"/>
            </a:xfrm>
            <a:custGeom>
              <a:avLst/>
              <a:gdLst>
                <a:gd name="connsiteX0" fmla="*/ 3732 w 3731"/>
                <a:gd name="connsiteY0" fmla="*/ 3275 h 3274"/>
                <a:gd name="connsiteX1" fmla="*/ 0 w 3731"/>
                <a:gd name="connsiteY1" fmla="*/ 0 h 3274"/>
                <a:gd name="connsiteX2" fmla="*/ 3732 w 3731"/>
                <a:gd name="connsiteY2" fmla="*/ 3275 h 3274"/>
              </a:gdLst>
              <a:ahLst/>
              <a:cxnLst>
                <a:cxn ang="0">
                  <a:pos x="connsiteX0" y="connsiteY0"/>
                </a:cxn>
                <a:cxn ang="0">
                  <a:pos x="connsiteX1" y="connsiteY1"/>
                </a:cxn>
                <a:cxn ang="0">
                  <a:pos x="connsiteX2" y="connsiteY2"/>
                </a:cxn>
              </a:cxnLst>
              <a:rect l="l" t="t" r="r" b="b"/>
              <a:pathLst>
                <a:path w="3731" h="3274">
                  <a:moveTo>
                    <a:pt x="3732" y="3275"/>
                  </a:moveTo>
                  <a:cubicBezTo>
                    <a:pt x="1892" y="2869"/>
                    <a:pt x="652" y="1772"/>
                    <a:pt x="0" y="0"/>
                  </a:cubicBezTo>
                  <a:cubicBezTo>
                    <a:pt x="1240" y="1091"/>
                    <a:pt x="2486" y="2183"/>
                    <a:pt x="3732" y="3275"/>
                  </a:cubicBezTo>
                  <a:close/>
                </a:path>
              </a:pathLst>
            </a:custGeom>
            <a:grpFill/>
            <a:ln w="5715" cap="flat">
              <a:noFill/>
              <a:prstDash val="solid"/>
              <a:miter/>
            </a:ln>
          </p:spPr>
          <p:txBody>
            <a:bodyPr rtlCol="0" anchor="ctr"/>
            <a:lstStyle/>
            <a:p>
              <a:endParaRPr lang="zh-CN" altLang="en-US"/>
            </a:p>
          </p:txBody>
        </p:sp>
        <p:sp>
          <p:nvSpPr>
            <p:cNvPr id="981" name="任意多边形: 形状 980">
              <a:extLst>
                <a:ext uri="{FF2B5EF4-FFF2-40B4-BE49-F238E27FC236}">
                  <a16:creationId xmlns:a16="http://schemas.microsoft.com/office/drawing/2014/main" id="{60418E75-91AD-E69C-DF2B-2BFB4F779F33}"/>
                </a:ext>
              </a:extLst>
            </p:cNvPr>
            <p:cNvSpPr/>
            <p:nvPr/>
          </p:nvSpPr>
          <p:spPr>
            <a:xfrm>
              <a:off x="7229448" y="1705407"/>
              <a:ext cx="3063" cy="2954"/>
            </a:xfrm>
            <a:custGeom>
              <a:avLst/>
              <a:gdLst>
                <a:gd name="connsiteX0" fmla="*/ 0 w 3063"/>
                <a:gd name="connsiteY0" fmla="*/ 0 h 2954"/>
                <a:gd name="connsiteX1" fmla="*/ 3063 w 3063"/>
                <a:gd name="connsiteY1" fmla="*/ 2955 h 2954"/>
                <a:gd name="connsiteX2" fmla="*/ 0 w 3063"/>
                <a:gd name="connsiteY2" fmla="*/ 0 h 2954"/>
              </a:gdLst>
              <a:ahLst/>
              <a:cxnLst>
                <a:cxn ang="0">
                  <a:pos x="connsiteX0" y="connsiteY0"/>
                </a:cxn>
                <a:cxn ang="0">
                  <a:pos x="connsiteX1" y="connsiteY1"/>
                </a:cxn>
                <a:cxn ang="0">
                  <a:pos x="connsiteX2" y="connsiteY2"/>
                </a:cxn>
              </a:cxnLst>
              <a:rect l="l" t="t" r="r" b="b"/>
              <a:pathLst>
                <a:path w="3063" h="2954">
                  <a:moveTo>
                    <a:pt x="0" y="0"/>
                  </a:moveTo>
                  <a:cubicBezTo>
                    <a:pt x="1023" y="989"/>
                    <a:pt x="2046" y="1972"/>
                    <a:pt x="3063" y="2955"/>
                  </a:cubicBezTo>
                  <a:cubicBezTo>
                    <a:pt x="2040" y="1966"/>
                    <a:pt x="1017" y="983"/>
                    <a:pt x="0" y="0"/>
                  </a:cubicBezTo>
                  <a:close/>
                </a:path>
              </a:pathLst>
            </a:custGeom>
            <a:grpFill/>
            <a:ln w="5715" cap="flat">
              <a:noFill/>
              <a:prstDash val="solid"/>
              <a:miter/>
            </a:ln>
          </p:spPr>
          <p:txBody>
            <a:bodyPr rtlCol="0" anchor="ctr"/>
            <a:lstStyle/>
            <a:p>
              <a:endParaRPr lang="zh-CN" altLang="en-US"/>
            </a:p>
          </p:txBody>
        </p:sp>
        <p:sp>
          <p:nvSpPr>
            <p:cNvPr id="982" name="任意多边形: 形状 981">
              <a:extLst>
                <a:ext uri="{FF2B5EF4-FFF2-40B4-BE49-F238E27FC236}">
                  <a16:creationId xmlns:a16="http://schemas.microsoft.com/office/drawing/2014/main" id="{68FCA38B-F24D-F04C-0817-CE57FFB823A6}"/>
                </a:ext>
              </a:extLst>
            </p:cNvPr>
            <p:cNvSpPr/>
            <p:nvPr/>
          </p:nvSpPr>
          <p:spPr>
            <a:xfrm>
              <a:off x="7373922" y="1234839"/>
              <a:ext cx="3400" cy="3394"/>
            </a:xfrm>
            <a:custGeom>
              <a:avLst/>
              <a:gdLst>
                <a:gd name="connsiteX0" fmla="*/ 3400 w 3400"/>
                <a:gd name="connsiteY0" fmla="*/ 3395 h 3394"/>
                <a:gd name="connsiteX1" fmla="*/ 0 w 3400"/>
                <a:gd name="connsiteY1" fmla="*/ 0 h 3394"/>
                <a:gd name="connsiteX2" fmla="*/ 3400 w 3400"/>
                <a:gd name="connsiteY2" fmla="*/ 3395 h 3394"/>
              </a:gdLst>
              <a:ahLst/>
              <a:cxnLst>
                <a:cxn ang="0">
                  <a:pos x="connsiteX0" y="connsiteY0"/>
                </a:cxn>
                <a:cxn ang="0">
                  <a:pos x="connsiteX1" y="connsiteY1"/>
                </a:cxn>
                <a:cxn ang="0">
                  <a:pos x="connsiteX2" y="connsiteY2"/>
                </a:cxn>
              </a:cxnLst>
              <a:rect l="l" t="t" r="r" b="b"/>
              <a:pathLst>
                <a:path w="3400" h="3394">
                  <a:moveTo>
                    <a:pt x="3400" y="3395"/>
                  </a:moveTo>
                  <a:cubicBezTo>
                    <a:pt x="2269" y="2263"/>
                    <a:pt x="1132" y="1132"/>
                    <a:pt x="0" y="0"/>
                  </a:cubicBezTo>
                  <a:cubicBezTo>
                    <a:pt x="1132" y="1132"/>
                    <a:pt x="2263" y="2263"/>
                    <a:pt x="3400" y="3395"/>
                  </a:cubicBezTo>
                  <a:close/>
                </a:path>
              </a:pathLst>
            </a:custGeom>
            <a:grpFill/>
            <a:ln w="5715" cap="flat">
              <a:noFill/>
              <a:prstDash val="solid"/>
              <a:miter/>
            </a:ln>
          </p:spPr>
          <p:txBody>
            <a:bodyPr rtlCol="0" anchor="ctr"/>
            <a:lstStyle/>
            <a:p>
              <a:endParaRPr lang="zh-CN" altLang="en-US"/>
            </a:p>
          </p:txBody>
        </p:sp>
        <p:sp>
          <p:nvSpPr>
            <p:cNvPr id="983" name="任意多边形: 形状 982">
              <a:extLst>
                <a:ext uri="{FF2B5EF4-FFF2-40B4-BE49-F238E27FC236}">
                  <a16:creationId xmlns:a16="http://schemas.microsoft.com/office/drawing/2014/main" id="{4FF4DB1E-03E2-BCD1-A1A7-5FD96735A156}"/>
                </a:ext>
              </a:extLst>
            </p:cNvPr>
            <p:cNvSpPr/>
            <p:nvPr/>
          </p:nvSpPr>
          <p:spPr>
            <a:xfrm>
              <a:off x="7337322" y="1754482"/>
              <a:ext cx="33806" cy="29934"/>
            </a:xfrm>
            <a:custGeom>
              <a:avLst/>
              <a:gdLst>
                <a:gd name="connsiteX0" fmla="*/ 10242 w 33805"/>
                <a:gd name="connsiteY0" fmla="*/ 29922 h 29932"/>
                <a:gd name="connsiteX1" fmla="*/ 441 w 33805"/>
                <a:gd name="connsiteY1" fmla="*/ 7759 h 29932"/>
                <a:gd name="connsiteX2" fmla="*/ 12265 w 33805"/>
                <a:gd name="connsiteY2" fmla="*/ 507 h 29932"/>
                <a:gd name="connsiteX3" fmla="*/ 12688 w 33805"/>
                <a:gd name="connsiteY3" fmla="*/ 7227 h 29932"/>
                <a:gd name="connsiteX4" fmla="*/ 23175 w 33805"/>
                <a:gd name="connsiteY4" fmla="*/ 11748 h 29932"/>
                <a:gd name="connsiteX5" fmla="*/ 31942 w 33805"/>
                <a:gd name="connsiteY5" fmla="*/ 18932 h 29932"/>
                <a:gd name="connsiteX6" fmla="*/ 31982 w 33805"/>
                <a:gd name="connsiteY6" fmla="*/ 23721 h 29932"/>
                <a:gd name="connsiteX7" fmla="*/ 26918 w 33805"/>
                <a:gd name="connsiteY7" fmla="*/ 22292 h 29932"/>
                <a:gd name="connsiteX8" fmla="*/ 21009 w 33805"/>
                <a:gd name="connsiteY8" fmla="*/ 19789 h 29932"/>
                <a:gd name="connsiteX9" fmla="*/ 20089 w 33805"/>
                <a:gd name="connsiteY9" fmla="*/ 26641 h 29932"/>
                <a:gd name="connsiteX10" fmla="*/ 21449 w 33805"/>
                <a:gd name="connsiteY10" fmla="*/ 28287 h 29932"/>
                <a:gd name="connsiteX11" fmla="*/ 20089 w 33805"/>
                <a:gd name="connsiteY11" fmla="*/ 29933 h 29932"/>
                <a:gd name="connsiteX12" fmla="*/ 10242 w 33805"/>
                <a:gd name="connsiteY12" fmla="*/ 29922 h 29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805" h="29932">
                  <a:moveTo>
                    <a:pt x="10242" y="29922"/>
                  </a:moveTo>
                  <a:cubicBezTo>
                    <a:pt x="1664" y="24887"/>
                    <a:pt x="-1199" y="17360"/>
                    <a:pt x="441" y="7759"/>
                  </a:cubicBezTo>
                  <a:cubicBezTo>
                    <a:pt x="1441" y="1889"/>
                    <a:pt x="6510" y="-1305"/>
                    <a:pt x="12265" y="507"/>
                  </a:cubicBezTo>
                  <a:cubicBezTo>
                    <a:pt x="18032" y="2324"/>
                    <a:pt x="4002" y="5244"/>
                    <a:pt x="12688" y="7227"/>
                  </a:cubicBezTo>
                  <a:cubicBezTo>
                    <a:pt x="16334" y="8062"/>
                    <a:pt x="19666" y="10256"/>
                    <a:pt x="23175" y="11748"/>
                  </a:cubicBezTo>
                  <a:cubicBezTo>
                    <a:pt x="26816" y="13297"/>
                    <a:pt x="29296" y="16171"/>
                    <a:pt x="31942" y="18932"/>
                  </a:cubicBezTo>
                  <a:cubicBezTo>
                    <a:pt x="33645" y="20709"/>
                    <a:pt x="35085" y="22092"/>
                    <a:pt x="31982" y="23721"/>
                  </a:cubicBezTo>
                  <a:cubicBezTo>
                    <a:pt x="29850" y="24841"/>
                    <a:pt x="27673" y="25310"/>
                    <a:pt x="26918" y="22292"/>
                  </a:cubicBezTo>
                  <a:cubicBezTo>
                    <a:pt x="25993" y="18594"/>
                    <a:pt x="23987" y="18349"/>
                    <a:pt x="21009" y="19789"/>
                  </a:cubicBezTo>
                  <a:cubicBezTo>
                    <a:pt x="17180" y="21641"/>
                    <a:pt x="19415" y="24229"/>
                    <a:pt x="20089" y="26641"/>
                  </a:cubicBezTo>
                  <a:cubicBezTo>
                    <a:pt x="20541" y="27190"/>
                    <a:pt x="20992" y="27738"/>
                    <a:pt x="21449" y="28287"/>
                  </a:cubicBezTo>
                  <a:cubicBezTo>
                    <a:pt x="20998" y="28836"/>
                    <a:pt x="20546" y="29384"/>
                    <a:pt x="20089" y="29933"/>
                  </a:cubicBezTo>
                  <a:cubicBezTo>
                    <a:pt x="16809" y="29933"/>
                    <a:pt x="13529" y="29927"/>
                    <a:pt x="10242" y="29922"/>
                  </a:cubicBezTo>
                  <a:close/>
                </a:path>
              </a:pathLst>
            </a:custGeom>
            <a:grpFill/>
            <a:ln w="5715" cap="flat">
              <a:noFill/>
              <a:prstDash val="solid"/>
              <a:miter/>
            </a:ln>
          </p:spPr>
          <p:txBody>
            <a:bodyPr rtlCol="0" anchor="ctr"/>
            <a:lstStyle/>
            <a:p>
              <a:endParaRPr lang="zh-CN" altLang="en-US"/>
            </a:p>
          </p:txBody>
        </p:sp>
        <p:sp>
          <p:nvSpPr>
            <p:cNvPr id="984" name="任意多边形: 形状 983">
              <a:extLst>
                <a:ext uri="{FF2B5EF4-FFF2-40B4-BE49-F238E27FC236}">
                  <a16:creationId xmlns:a16="http://schemas.microsoft.com/office/drawing/2014/main" id="{77C37B4A-A668-A3E5-B41F-FFB3ACB1E5F0}"/>
                </a:ext>
              </a:extLst>
            </p:cNvPr>
            <p:cNvSpPr/>
            <p:nvPr/>
          </p:nvSpPr>
          <p:spPr>
            <a:xfrm>
              <a:off x="7371504" y="1804152"/>
              <a:ext cx="15523" cy="17280"/>
            </a:xfrm>
            <a:custGeom>
              <a:avLst/>
              <a:gdLst>
                <a:gd name="connsiteX0" fmla="*/ 15523 w 15523"/>
                <a:gd name="connsiteY0" fmla="*/ 17 h 17279"/>
                <a:gd name="connsiteX1" fmla="*/ 14940 w 15523"/>
                <a:gd name="connsiteY1" fmla="*/ 9790 h 17279"/>
                <a:gd name="connsiteX2" fmla="*/ 9694 w 15523"/>
                <a:gd name="connsiteY2" fmla="*/ 17225 h 17279"/>
                <a:gd name="connsiteX3" fmla="*/ 2030 w 15523"/>
                <a:gd name="connsiteY3" fmla="*/ 12127 h 17279"/>
                <a:gd name="connsiteX4" fmla="*/ 1362 w 15523"/>
                <a:gd name="connsiteY4" fmla="*/ 4892 h 17279"/>
                <a:gd name="connsiteX5" fmla="*/ 8928 w 15523"/>
                <a:gd name="connsiteY5" fmla="*/ 6589 h 17279"/>
                <a:gd name="connsiteX6" fmla="*/ 8860 w 15523"/>
                <a:gd name="connsiteY6" fmla="*/ 7578 h 17279"/>
                <a:gd name="connsiteX7" fmla="*/ 9745 w 15523"/>
                <a:gd name="connsiteY7" fmla="*/ 7138 h 17279"/>
                <a:gd name="connsiteX8" fmla="*/ 8923 w 15523"/>
                <a:gd name="connsiteY8" fmla="*/ 6584 h 17279"/>
                <a:gd name="connsiteX9" fmla="*/ 15483 w 15523"/>
                <a:gd name="connsiteY9" fmla="*/ 0 h 17279"/>
                <a:gd name="connsiteX10" fmla="*/ 15523 w 15523"/>
                <a:gd name="connsiteY10" fmla="*/ 17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523" h="17279">
                  <a:moveTo>
                    <a:pt x="15523" y="17"/>
                  </a:moveTo>
                  <a:cubicBezTo>
                    <a:pt x="15375" y="3286"/>
                    <a:pt x="15706" y="6675"/>
                    <a:pt x="14940" y="9790"/>
                  </a:cubicBezTo>
                  <a:cubicBezTo>
                    <a:pt x="14209" y="12762"/>
                    <a:pt x="13494" y="16734"/>
                    <a:pt x="9694" y="17225"/>
                  </a:cubicBezTo>
                  <a:cubicBezTo>
                    <a:pt x="6202" y="17676"/>
                    <a:pt x="3608" y="15276"/>
                    <a:pt x="2030" y="12127"/>
                  </a:cubicBezTo>
                  <a:cubicBezTo>
                    <a:pt x="859" y="9784"/>
                    <a:pt x="-1501" y="7007"/>
                    <a:pt x="1362" y="4892"/>
                  </a:cubicBezTo>
                  <a:cubicBezTo>
                    <a:pt x="3813" y="3086"/>
                    <a:pt x="6414" y="5801"/>
                    <a:pt x="8928" y="6589"/>
                  </a:cubicBezTo>
                  <a:cubicBezTo>
                    <a:pt x="8928" y="6589"/>
                    <a:pt x="8860" y="7578"/>
                    <a:pt x="8860" y="7578"/>
                  </a:cubicBezTo>
                  <a:cubicBezTo>
                    <a:pt x="8860" y="7578"/>
                    <a:pt x="9745" y="7138"/>
                    <a:pt x="9745" y="7138"/>
                  </a:cubicBezTo>
                  <a:cubicBezTo>
                    <a:pt x="9745" y="7138"/>
                    <a:pt x="8923" y="6584"/>
                    <a:pt x="8923" y="6584"/>
                  </a:cubicBezTo>
                  <a:cubicBezTo>
                    <a:pt x="9037" y="2320"/>
                    <a:pt x="11220" y="126"/>
                    <a:pt x="15483" y="0"/>
                  </a:cubicBezTo>
                  <a:lnTo>
                    <a:pt x="15523" y="17"/>
                  </a:lnTo>
                  <a:close/>
                </a:path>
              </a:pathLst>
            </a:custGeom>
            <a:grpFill/>
            <a:ln w="5715" cap="flat">
              <a:noFill/>
              <a:prstDash val="solid"/>
              <a:miter/>
            </a:ln>
          </p:spPr>
          <p:txBody>
            <a:bodyPr rtlCol="0" anchor="ctr"/>
            <a:lstStyle/>
            <a:p>
              <a:endParaRPr lang="zh-CN" altLang="en-US"/>
            </a:p>
          </p:txBody>
        </p:sp>
        <p:sp>
          <p:nvSpPr>
            <p:cNvPr id="985" name="任意多边形: 形状 984">
              <a:extLst>
                <a:ext uri="{FF2B5EF4-FFF2-40B4-BE49-F238E27FC236}">
                  <a16:creationId xmlns:a16="http://schemas.microsoft.com/office/drawing/2014/main" id="{6DFD5750-FC9F-F78A-FBFD-8F1F69625C8E}"/>
                </a:ext>
              </a:extLst>
            </p:cNvPr>
            <p:cNvSpPr/>
            <p:nvPr/>
          </p:nvSpPr>
          <p:spPr>
            <a:xfrm>
              <a:off x="7354954" y="1791007"/>
              <a:ext cx="4893" cy="7484"/>
            </a:xfrm>
            <a:custGeom>
              <a:avLst/>
              <a:gdLst>
                <a:gd name="connsiteX0" fmla="*/ 2462 w 4893"/>
                <a:gd name="connsiteY0" fmla="*/ 0 h 7484"/>
                <a:gd name="connsiteX1" fmla="*/ 3851 w 4893"/>
                <a:gd name="connsiteY1" fmla="*/ 2960 h 7484"/>
                <a:gd name="connsiteX2" fmla="*/ 4091 w 4893"/>
                <a:gd name="connsiteY2" fmla="*/ 7184 h 7484"/>
                <a:gd name="connsiteX3" fmla="*/ 62 w 4893"/>
                <a:gd name="connsiteY3" fmla="*/ 3840 h 7484"/>
                <a:gd name="connsiteX4" fmla="*/ 2462 w 4893"/>
                <a:gd name="connsiteY4" fmla="*/ 0 h 7484"/>
                <a:gd name="connsiteX5" fmla="*/ 2462 w 4893"/>
                <a:gd name="connsiteY5" fmla="*/ 0 h 7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93" h="7484">
                  <a:moveTo>
                    <a:pt x="2462" y="0"/>
                  </a:moveTo>
                  <a:cubicBezTo>
                    <a:pt x="2925" y="989"/>
                    <a:pt x="3377" y="1977"/>
                    <a:pt x="3851" y="2960"/>
                  </a:cubicBezTo>
                  <a:cubicBezTo>
                    <a:pt x="4543" y="4383"/>
                    <a:pt x="5674" y="6475"/>
                    <a:pt x="4091" y="7184"/>
                  </a:cubicBezTo>
                  <a:cubicBezTo>
                    <a:pt x="1491" y="8350"/>
                    <a:pt x="473" y="5886"/>
                    <a:pt x="62" y="3840"/>
                  </a:cubicBezTo>
                  <a:cubicBezTo>
                    <a:pt x="-298" y="2069"/>
                    <a:pt x="959" y="846"/>
                    <a:pt x="2462" y="0"/>
                  </a:cubicBezTo>
                  <a:lnTo>
                    <a:pt x="2462" y="0"/>
                  </a:lnTo>
                  <a:close/>
                </a:path>
              </a:pathLst>
            </a:custGeom>
            <a:grpFill/>
            <a:ln w="5715" cap="flat">
              <a:noFill/>
              <a:prstDash val="solid"/>
              <a:miter/>
            </a:ln>
          </p:spPr>
          <p:txBody>
            <a:bodyPr rtlCol="0" anchor="ctr"/>
            <a:lstStyle/>
            <a:p>
              <a:endParaRPr lang="zh-CN" altLang="en-US"/>
            </a:p>
          </p:txBody>
        </p:sp>
        <p:sp>
          <p:nvSpPr>
            <p:cNvPr id="986" name="任意多边形: 形状 985">
              <a:extLst>
                <a:ext uri="{FF2B5EF4-FFF2-40B4-BE49-F238E27FC236}">
                  <a16:creationId xmlns:a16="http://schemas.microsoft.com/office/drawing/2014/main" id="{79C66626-6913-5D1E-0AC3-E88B879B002D}"/>
                </a:ext>
              </a:extLst>
            </p:cNvPr>
            <p:cNvSpPr/>
            <p:nvPr/>
          </p:nvSpPr>
          <p:spPr>
            <a:xfrm>
              <a:off x="7357411" y="1783663"/>
              <a:ext cx="3285" cy="7344"/>
            </a:xfrm>
            <a:custGeom>
              <a:avLst/>
              <a:gdLst>
                <a:gd name="connsiteX0" fmla="*/ 3286 w 3285"/>
                <a:gd name="connsiteY0" fmla="*/ 771 h 7343"/>
                <a:gd name="connsiteX1" fmla="*/ 0 w 3285"/>
                <a:gd name="connsiteY1" fmla="*/ 7344 h 7343"/>
                <a:gd name="connsiteX2" fmla="*/ 0 w 3285"/>
                <a:gd name="connsiteY2" fmla="*/ 7338 h 7343"/>
                <a:gd name="connsiteX3" fmla="*/ 0 w 3285"/>
                <a:gd name="connsiteY3" fmla="*/ 760 h 7343"/>
                <a:gd name="connsiteX4" fmla="*/ 3275 w 3285"/>
                <a:gd name="connsiteY4" fmla="*/ 766 h 7343"/>
                <a:gd name="connsiteX5" fmla="*/ 3286 w 3285"/>
                <a:gd name="connsiteY5" fmla="*/ 771 h 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5" h="7343">
                  <a:moveTo>
                    <a:pt x="3286" y="771"/>
                  </a:moveTo>
                  <a:cubicBezTo>
                    <a:pt x="3223" y="3480"/>
                    <a:pt x="2646" y="5926"/>
                    <a:pt x="0" y="7344"/>
                  </a:cubicBezTo>
                  <a:lnTo>
                    <a:pt x="0" y="7338"/>
                  </a:lnTo>
                  <a:cubicBezTo>
                    <a:pt x="0" y="5144"/>
                    <a:pt x="0" y="2955"/>
                    <a:pt x="0" y="760"/>
                  </a:cubicBezTo>
                  <a:cubicBezTo>
                    <a:pt x="1091" y="-257"/>
                    <a:pt x="2183" y="-251"/>
                    <a:pt x="3275" y="766"/>
                  </a:cubicBezTo>
                  <a:lnTo>
                    <a:pt x="3286" y="771"/>
                  </a:lnTo>
                  <a:close/>
                </a:path>
              </a:pathLst>
            </a:custGeom>
            <a:grpFill/>
            <a:ln w="5715" cap="flat">
              <a:noFill/>
              <a:prstDash val="solid"/>
              <a:miter/>
            </a:ln>
          </p:spPr>
          <p:txBody>
            <a:bodyPr rtlCol="0" anchor="ctr"/>
            <a:lstStyle/>
            <a:p>
              <a:endParaRPr lang="zh-CN" altLang="en-US"/>
            </a:p>
          </p:txBody>
        </p:sp>
        <p:sp>
          <p:nvSpPr>
            <p:cNvPr id="987" name="任意多边形: 形状 986">
              <a:extLst>
                <a:ext uri="{FF2B5EF4-FFF2-40B4-BE49-F238E27FC236}">
                  <a16:creationId xmlns:a16="http://schemas.microsoft.com/office/drawing/2014/main" id="{635614E5-7944-CDD9-CB2A-47FF4F9F2605}"/>
                </a:ext>
              </a:extLst>
            </p:cNvPr>
            <p:cNvSpPr/>
            <p:nvPr/>
          </p:nvSpPr>
          <p:spPr>
            <a:xfrm>
              <a:off x="7522704" y="1697908"/>
              <a:ext cx="19256" cy="19827"/>
            </a:xfrm>
            <a:custGeom>
              <a:avLst/>
              <a:gdLst>
                <a:gd name="connsiteX0" fmla="*/ 19255 w 19255"/>
                <a:gd name="connsiteY0" fmla="*/ 16808 h 19826"/>
                <a:gd name="connsiteX1" fmla="*/ 2179 w 19255"/>
                <a:gd name="connsiteY1" fmla="*/ 16208 h 19826"/>
                <a:gd name="connsiteX2" fmla="*/ 1093 w 19255"/>
                <a:gd name="connsiteY2" fmla="*/ 0 h 19826"/>
                <a:gd name="connsiteX3" fmla="*/ 19255 w 19255"/>
                <a:gd name="connsiteY3" fmla="*/ 16808 h 19826"/>
              </a:gdLst>
              <a:ahLst/>
              <a:cxnLst>
                <a:cxn ang="0">
                  <a:pos x="connsiteX0" y="connsiteY0"/>
                </a:cxn>
                <a:cxn ang="0">
                  <a:pos x="connsiteX1" y="connsiteY1"/>
                </a:cxn>
                <a:cxn ang="0">
                  <a:pos x="connsiteX2" y="connsiteY2"/>
                </a:cxn>
                <a:cxn ang="0">
                  <a:pos x="connsiteX3" y="connsiteY3"/>
                </a:cxn>
              </a:cxnLst>
              <a:rect l="l" t="t" r="r" b="b"/>
              <a:pathLst>
                <a:path w="19255" h="19826">
                  <a:moveTo>
                    <a:pt x="19255" y="16808"/>
                  </a:moveTo>
                  <a:cubicBezTo>
                    <a:pt x="12969" y="22180"/>
                    <a:pt x="6739" y="19362"/>
                    <a:pt x="2179" y="16208"/>
                  </a:cubicBezTo>
                  <a:cubicBezTo>
                    <a:pt x="-2370" y="13059"/>
                    <a:pt x="1716" y="7664"/>
                    <a:pt x="1093" y="0"/>
                  </a:cubicBezTo>
                  <a:cubicBezTo>
                    <a:pt x="8797" y="7126"/>
                    <a:pt x="14072" y="12013"/>
                    <a:pt x="19255" y="16808"/>
                  </a:cubicBezTo>
                  <a:close/>
                </a:path>
              </a:pathLst>
            </a:custGeom>
            <a:grpFill/>
            <a:ln w="5715" cap="flat">
              <a:noFill/>
              <a:prstDash val="solid"/>
              <a:miter/>
            </a:ln>
          </p:spPr>
          <p:txBody>
            <a:bodyPr rtlCol="0" anchor="ctr"/>
            <a:lstStyle/>
            <a:p>
              <a:endParaRPr lang="zh-CN" altLang="en-US"/>
            </a:p>
          </p:txBody>
        </p:sp>
        <p:sp>
          <p:nvSpPr>
            <p:cNvPr id="988" name="任意多边形: 形状 987">
              <a:extLst>
                <a:ext uri="{FF2B5EF4-FFF2-40B4-BE49-F238E27FC236}">
                  <a16:creationId xmlns:a16="http://schemas.microsoft.com/office/drawing/2014/main" id="{78C7EF8A-10C1-0C1B-A923-6CEBF0AE50BF}"/>
                </a:ext>
              </a:extLst>
            </p:cNvPr>
            <p:cNvSpPr/>
            <p:nvPr/>
          </p:nvSpPr>
          <p:spPr>
            <a:xfrm>
              <a:off x="7526320" y="1735293"/>
              <a:ext cx="6447" cy="8372"/>
            </a:xfrm>
            <a:custGeom>
              <a:avLst/>
              <a:gdLst>
                <a:gd name="connsiteX0" fmla="*/ 5999 w 6447"/>
                <a:gd name="connsiteY0" fmla="*/ 3829 h 8371"/>
                <a:gd name="connsiteX1" fmla="*/ 3821 w 6447"/>
                <a:gd name="connsiteY1" fmla="*/ 8258 h 8371"/>
                <a:gd name="connsiteX2" fmla="*/ 27 w 6447"/>
                <a:gd name="connsiteY2" fmla="*/ 3892 h 8371"/>
                <a:gd name="connsiteX3" fmla="*/ 3867 w 6447"/>
                <a:gd name="connsiteY3" fmla="*/ 35 h 8371"/>
                <a:gd name="connsiteX4" fmla="*/ 5999 w 6447"/>
                <a:gd name="connsiteY4" fmla="*/ 3829 h 83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47" h="8371">
                  <a:moveTo>
                    <a:pt x="5999" y="3829"/>
                  </a:moveTo>
                  <a:cubicBezTo>
                    <a:pt x="6273" y="6252"/>
                    <a:pt x="7599" y="8961"/>
                    <a:pt x="3821" y="8258"/>
                  </a:cubicBezTo>
                  <a:cubicBezTo>
                    <a:pt x="1713" y="7864"/>
                    <a:pt x="255" y="6035"/>
                    <a:pt x="27" y="3892"/>
                  </a:cubicBezTo>
                  <a:cubicBezTo>
                    <a:pt x="-254" y="1332"/>
                    <a:pt x="1730" y="269"/>
                    <a:pt x="3867" y="35"/>
                  </a:cubicBezTo>
                  <a:cubicBezTo>
                    <a:pt x="8159" y="-434"/>
                    <a:pt x="3061" y="4029"/>
                    <a:pt x="5999" y="3829"/>
                  </a:cubicBezTo>
                  <a:close/>
                </a:path>
              </a:pathLst>
            </a:custGeom>
            <a:grpFill/>
            <a:ln w="5715" cap="flat">
              <a:noFill/>
              <a:prstDash val="solid"/>
              <a:miter/>
            </a:ln>
          </p:spPr>
          <p:txBody>
            <a:bodyPr rtlCol="0" anchor="ctr"/>
            <a:lstStyle/>
            <a:p>
              <a:endParaRPr lang="zh-CN" altLang="en-US"/>
            </a:p>
          </p:txBody>
        </p:sp>
        <p:sp>
          <p:nvSpPr>
            <p:cNvPr id="989" name="任意多边形: 形状 988">
              <a:extLst>
                <a:ext uri="{FF2B5EF4-FFF2-40B4-BE49-F238E27FC236}">
                  <a16:creationId xmlns:a16="http://schemas.microsoft.com/office/drawing/2014/main" id="{5C79E410-DA7F-68EF-14A3-21DF2A565982}"/>
                </a:ext>
              </a:extLst>
            </p:cNvPr>
            <p:cNvSpPr/>
            <p:nvPr/>
          </p:nvSpPr>
          <p:spPr>
            <a:xfrm>
              <a:off x="7541584" y="1715341"/>
              <a:ext cx="3286" cy="9870"/>
            </a:xfrm>
            <a:custGeom>
              <a:avLst/>
              <a:gdLst>
                <a:gd name="connsiteX0" fmla="*/ 3286 w 3286"/>
                <a:gd name="connsiteY0" fmla="*/ 9870 h 9869"/>
                <a:gd name="connsiteX1" fmla="*/ 0 w 3286"/>
                <a:gd name="connsiteY1" fmla="*/ 0 h 9869"/>
                <a:gd name="connsiteX2" fmla="*/ 3286 w 3286"/>
                <a:gd name="connsiteY2" fmla="*/ 9870 h 9869"/>
              </a:gdLst>
              <a:ahLst/>
              <a:cxnLst>
                <a:cxn ang="0">
                  <a:pos x="connsiteX0" y="connsiteY0"/>
                </a:cxn>
                <a:cxn ang="0">
                  <a:pos x="connsiteX1" y="connsiteY1"/>
                </a:cxn>
                <a:cxn ang="0">
                  <a:pos x="connsiteX2" y="connsiteY2"/>
                </a:cxn>
              </a:cxnLst>
              <a:rect l="l" t="t" r="r" b="b"/>
              <a:pathLst>
                <a:path w="3286" h="9869">
                  <a:moveTo>
                    <a:pt x="3286" y="9870"/>
                  </a:moveTo>
                  <a:cubicBezTo>
                    <a:pt x="-566" y="7498"/>
                    <a:pt x="108" y="3618"/>
                    <a:pt x="0" y="0"/>
                  </a:cubicBezTo>
                  <a:cubicBezTo>
                    <a:pt x="3846" y="2372"/>
                    <a:pt x="3172" y="6252"/>
                    <a:pt x="3286" y="9870"/>
                  </a:cubicBezTo>
                  <a:close/>
                </a:path>
              </a:pathLst>
            </a:custGeom>
            <a:grpFill/>
            <a:ln w="5715" cap="flat">
              <a:noFill/>
              <a:prstDash val="solid"/>
              <a:miter/>
            </a:ln>
          </p:spPr>
          <p:txBody>
            <a:bodyPr rtlCol="0" anchor="ctr"/>
            <a:lstStyle/>
            <a:p>
              <a:endParaRPr lang="zh-CN" altLang="en-US"/>
            </a:p>
          </p:txBody>
        </p:sp>
        <p:sp>
          <p:nvSpPr>
            <p:cNvPr id="990" name="任意多边形: 形状 989">
              <a:extLst>
                <a:ext uri="{FF2B5EF4-FFF2-40B4-BE49-F238E27FC236}">
                  <a16:creationId xmlns:a16="http://schemas.microsoft.com/office/drawing/2014/main" id="{D061B539-0B29-7962-8564-83AB7F6E90E4}"/>
                </a:ext>
              </a:extLst>
            </p:cNvPr>
            <p:cNvSpPr/>
            <p:nvPr/>
          </p:nvSpPr>
          <p:spPr>
            <a:xfrm>
              <a:off x="7523935" y="1726021"/>
              <a:ext cx="2440" cy="1591"/>
            </a:xfrm>
            <a:custGeom>
              <a:avLst/>
              <a:gdLst>
                <a:gd name="connsiteX0" fmla="*/ 2440 w 2440"/>
                <a:gd name="connsiteY0" fmla="*/ 938 h 1591"/>
                <a:gd name="connsiteX1" fmla="*/ 1143 w 2440"/>
                <a:gd name="connsiteY1" fmla="*/ 1590 h 1591"/>
                <a:gd name="connsiteX2" fmla="*/ 0 w 2440"/>
                <a:gd name="connsiteY2" fmla="*/ 715 h 1591"/>
                <a:gd name="connsiteX3" fmla="*/ 2440 w 2440"/>
                <a:gd name="connsiteY3" fmla="*/ 938 h 1591"/>
              </a:gdLst>
              <a:ahLst/>
              <a:cxnLst>
                <a:cxn ang="0">
                  <a:pos x="connsiteX0" y="connsiteY0"/>
                </a:cxn>
                <a:cxn ang="0">
                  <a:pos x="connsiteX1" y="connsiteY1"/>
                </a:cxn>
                <a:cxn ang="0">
                  <a:pos x="connsiteX2" y="connsiteY2"/>
                </a:cxn>
                <a:cxn ang="0">
                  <a:pos x="connsiteX3" y="connsiteY3"/>
                </a:cxn>
              </a:cxnLst>
              <a:rect l="l" t="t" r="r" b="b"/>
              <a:pathLst>
                <a:path w="2440" h="1591">
                  <a:moveTo>
                    <a:pt x="2440" y="938"/>
                  </a:moveTo>
                  <a:cubicBezTo>
                    <a:pt x="2006" y="1178"/>
                    <a:pt x="1555" y="1624"/>
                    <a:pt x="1143" y="1590"/>
                  </a:cubicBezTo>
                  <a:cubicBezTo>
                    <a:pt x="743" y="1555"/>
                    <a:pt x="383" y="1030"/>
                    <a:pt x="0" y="715"/>
                  </a:cubicBezTo>
                  <a:cubicBezTo>
                    <a:pt x="932" y="-308"/>
                    <a:pt x="1749" y="-233"/>
                    <a:pt x="2440" y="938"/>
                  </a:cubicBezTo>
                  <a:close/>
                </a:path>
              </a:pathLst>
            </a:custGeom>
            <a:grpFill/>
            <a:ln w="5715" cap="flat">
              <a:noFill/>
              <a:prstDash val="solid"/>
              <a:miter/>
            </a:ln>
          </p:spPr>
          <p:txBody>
            <a:bodyPr rtlCol="0" anchor="ctr"/>
            <a:lstStyle/>
            <a:p>
              <a:endParaRPr lang="zh-CN" altLang="en-US"/>
            </a:p>
          </p:txBody>
        </p:sp>
        <p:sp>
          <p:nvSpPr>
            <p:cNvPr id="991" name="任意多边形: 形状 990">
              <a:extLst>
                <a:ext uri="{FF2B5EF4-FFF2-40B4-BE49-F238E27FC236}">
                  <a16:creationId xmlns:a16="http://schemas.microsoft.com/office/drawing/2014/main" id="{75537385-62A1-519E-E069-056C60D5434C}"/>
                </a:ext>
              </a:extLst>
            </p:cNvPr>
            <p:cNvSpPr/>
            <p:nvPr/>
          </p:nvSpPr>
          <p:spPr>
            <a:xfrm>
              <a:off x="7346341" y="1558252"/>
              <a:ext cx="2440" cy="1590"/>
            </a:xfrm>
            <a:custGeom>
              <a:avLst/>
              <a:gdLst>
                <a:gd name="connsiteX0" fmla="*/ 2440 w 2440"/>
                <a:gd name="connsiteY0" fmla="*/ 937 h 1590"/>
                <a:gd name="connsiteX1" fmla="*/ 1143 w 2440"/>
                <a:gd name="connsiteY1" fmla="*/ 1589 h 1590"/>
                <a:gd name="connsiteX2" fmla="*/ 0 w 2440"/>
                <a:gd name="connsiteY2" fmla="*/ 720 h 1590"/>
                <a:gd name="connsiteX3" fmla="*/ 2440 w 2440"/>
                <a:gd name="connsiteY3" fmla="*/ 937 h 1590"/>
              </a:gdLst>
              <a:ahLst/>
              <a:cxnLst>
                <a:cxn ang="0">
                  <a:pos x="connsiteX0" y="connsiteY0"/>
                </a:cxn>
                <a:cxn ang="0">
                  <a:pos x="connsiteX1" y="connsiteY1"/>
                </a:cxn>
                <a:cxn ang="0">
                  <a:pos x="connsiteX2" y="connsiteY2"/>
                </a:cxn>
                <a:cxn ang="0">
                  <a:pos x="connsiteX3" y="connsiteY3"/>
                </a:cxn>
              </a:cxnLst>
              <a:rect l="l" t="t" r="r" b="b"/>
              <a:pathLst>
                <a:path w="2440" h="1590">
                  <a:moveTo>
                    <a:pt x="2440" y="937"/>
                  </a:moveTo>
                  <a:cubicBezTo>
                    <a:pt x="2006" y="1177"/>
                    <a:pt x="1554" y="1623"/>
                    <a:pt x="1143" y="1589"/>
                  </a:cubicBezTo>
                  <a:cubicBezTo>
                    <a:pt x="743" y="1554"/>
                    <a:pt x="383" y="1029"/>
                    <a:pt x="0" y="720"/>
                  </a:cubicBezTo>
                  <a:cubicBezTo>
                    <a:pt x="931" y="-309"/>
                    <a:pt x="1743" y="-234"/>
                    <a:pt x="2440" y="937"/>
                  </a:cubicBezTo>
                  <a:close/>
                </a:path>
              </a:pathLst>
            </a:custGeom>
            <a:grpFill/>
            <a:ln w="5715" cap="flat">
              <a:noFill/>
              <a:prstDash val="solid"/>
              <a:miter/>
            </a:ln>
          </p:spPr>
          <p:txBody>
            <a:bodyPr rtlCol="0" anchor="ctr"/>
            <a:lstStyle/>
            <a:p>
              <a:endParaRPr lang="zh-CN" altLang="en-US"/>
            </a:p>
          </p:txBody>
        </p:sp>
        <p:sp>
          <p:nvSpPr>
            <p:cNvPr id="992" name="任意多边形: 形状 991">
              <a:extLst>
                <a:ext uri="{FF2B5EF4-FFF2-40B4-BE49-F238E27FC236}">
                  <a16:creationId xmlns:a16="http://schemas.microsoft.com/office/drawing/2014/main" id="{0F321F16-3A9A-3BB6-6E15-5E832458F925}"/>
                </a:ext>
              </a:extLst>
            </p:cNvPr>
            <p:cNvSpPr/>
            <p:nvPr/>
          </p:nvSpPr>
          <p:spPr>
            <a:xfrm>
              <a:off x="7515419" y="1733686"/>
              <a:ext cx="1334" cy="1252"/>
            </a:xfrm>
            <a:custGeom>
              <a:avLst/>
              <a:gdLst>
                <a:gd name="connsiteX0" fmla="*/ 0 w 1334"/>
                <a:gd name="connsiteY0" fmla="*/ 1184 h 1252"/>
                <a:gd name="connsiteX1" fmla="*/ 703 w 1334"/>
                <a:gd name="connsiteY1" fmla="*/ 1 h 1252"/>
                <a:gd name="connsiteX2" fmla="*/ 51 w 1334"/>
                <a:gd name="connsiteY2" fmla="*/ 1253 h 1252"/>
                <a:gd name="connsiteX3" fmla="*/ 0 w 1334"/>
                <a:gd name="connsiteY3" fmla="*/ 1184 h 1252"/>
              </a:gdLst>
              <a:ahLst/>
              <a:cxnLst>
                <a:cxn ang="0">
                  <a:pos x="connsiteX0" y="connsiteY0"/>
                </a:cxn>
                <a:cxn ang="0">
                  <a:pos x="connsiteX1" y="connsiteY1"/>
                </a:cxn>
                <a:cxn ang="0">
                  <a:pos x="connsiteX2" y="connsiteY2"/>
                </a:cxn>
                <a:cxn ang="0">
                  <a:pos x="connsiteX3" y="connsiteY3"/>
                </a:cxn>
              </a:cxnLst>
              <a:rect l="l" t="t" r="r" b="b"/>
              <a:pathLst>
                <a:path w="1334" h="1252">
                  <a:moveTo>
                    <a:pt x="0" y="1184"/>
                  </a:moveTo>
                  <a:cubicBezTo>
                    <a:pt x="240" y="767"/>
                    <a:pt x="577" y="-33"/>
                    <a:pt x="703" y="1"/>
                  </a:cubicBezTo>
                  <a:cubicBezTo>
                    <a:pt x="1732" y="258"/>
                    <a:pt x="1497" y="744"/>
                    <a:pt x="51" y="1253"/>
                  </a:cubicBezTo>
                  <a:cubicBezTo>
                    <a:pt x="57" y="1247"/>
                    <a:pt x="0" y="1184"/>
                    <a:pt x="0" y="1184"/>
                  </a:cubicBezTo>
                  <a:close/>
                </a:path>
              </a:pathLst>
            </a:custGeom>
            <a:grpFill/>
            <a:ln w="5715" cap="flat">
              <a:noFill/>
              <a:prstDash val="solid"/>
              <a:miter/>
            </a:ln>
          </p:spPr>
          <p:txBody>
            <a:bodyPr rtlCol="0" anchor="ctr"/>
            <a:lstStyle/>
            <a:p>
              <a:endParaRPr lang="zh-CN" altLang="en-US"/>
            </a:p>
          </p:txBody>
        </p:sp>
        <p:sp>
          <p:nvSpPr>
            <p:cNvPr id="993" name="任意多边形: 形状 992">
              <a:extLst>
                <a:ext uri="{FF2B5EF4-FFF2-40B4-BE49-F238E27FC236}">
                  <a16:creationId xmlns:a16="http://schemas.microsoft.com/office/drawing/2014/main" id="{162D7527-2456-6838-8A92-D05A8FB86E21}"/>
                </a:ext>
              </a:extLst>
            </p:cNvPr>
            <p:cNvSpPr/>
            <p:nvPr/>
          </p:nvSpPr>
          <p:spPr>
            <a:xfrm>
              <a:off x="7550093" y="1754817"/>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994" name="任意多边形: 形状 993">
              <a:extLst>
                <a:ext uri="{FF2B5EF4-FFF2-40B4-BE49-F238E27FC236}">
                  <a16:creationId xmlns:a16="http://schemas.microsoft.com/office/drawing/2014/main" id="{2FB68F13-9B19-B016-96F4-F583AF52112A}"/>
                </a:ext>
              </a:extLst>
            </p:cNvPr>
            <p:cNvSpPr/>
            <p:nvPr/>
          </p:nvSpPr>
          <p:spPr>
            <a:xfrm>
              <a:off x="7704769" y="1565882"/>
              <a:ext cx="12407" cy="11736"/>
            </a:xfrm>
            <a:custGeom>
              <a:avLst/>
              <a:gdLst>
                <a:gd name="connsiteX0" fmla="*/ 12407 w 12407"/>
                <a:gd name="connsiteY0" fmla="*/ 9310 h 11735"/>
                <a:gd name="connsiteX1" fmla="*/ 0 w 12407"/>
                <a:gd name="connsiteY1" fmla="*/ 0 h 11735"/>
                <a:gd name="connsiteX2" fmla="*/ 12407 w 12407"/>
                <a:gd name="connsiteY2" fmla="*/ 9310 h 11735"/>
              </a:gdLst>
              <a:ahLst/>
              <a:cxnLst>
                <a:cxn ang="0">
                  <a:pos x="connsiteX0" y="connsiteY0"/>
                </a:cxn>
                <a:cxn ang="0">
                  <a:pos x="connsiteX1" y="connsiteY1"/>
                </a:cxn>
                <a:cxn ang="0">
                  <a:pos x="connsiteX2" y="connsiteY2"/>
                </a:cxn>
              </a:cxnLst>
              <a:rect l="l" t="t" r="r" b="b"/>
              <a:pathLst>
                <a:path w="12407" h="11735">
                  <a:moveTo>
                    <a:pt x="12407" y="9310"/>
                  </a:moveTo>
                  <a:cubicBezTo>
                    <a:pt x="269" y="13447"/>
                    <a:pt x="269" y="13447"/>
                    <a:pt x="0" y="0"/>
                  </a:cubicBezTo>
                  <a:cubicBezTo>
                    <a:pt x="6110" y="514"/>
                    <a:pt x="7035" y="7407"/>
                    <a:pt x="12407" y="9310"/>
                  </a:cubicBezTo>
                  <a:close/>
                </a:path>
              </a:pathLst>
            </a:custGeom>
            <a:grpFill/>
            <a:ln w="5715" cap="flat">
              <a:noFill/>
              <a:prstDash val="solid"/>
              <a:miter/>
            </a:ln>
          </p:spPr>
          <p:txBody>
            <a:bodyPr rtlCol="0" anchor="ctr"/>
            <a:lstStyle/>
            <a:p>
              <a:endParaRPr lang="zh-CN" altLang="en-US"/>
            </a:p>
          </p:txBody>
        </p:sp>
        <p:sp>
          <p:nvSpPr>
            <p:cNvPr id="995" name="任意多边形: 形状 994">
              <a:extLst>
                <a:ext uri="{FF2B5EF4-FFF2-40B4-BE49-F238E27FC236}">
                  <a16:creationId xmlns:a16="http://schemas.microsoft.com/office/drawing/2014/main" id="{6A3EF6B8-1F16-4EE7-6B99-509437050256}"/>
                </a:ext>
              </a:extLst>
            </p:cNvPr>
            <p:cNvSpPr/>
            <p:nvPr/>
          </p:nvSpPr>
          <p:spPr>
            <a:xfrm>
              <a:off x="7268620" y="1659456"/>
              <a:ext cx="41199" cy="69985"/>
            </a:xfrm>
            <a:custGeom>
              <a:avLst/>
              <a:gdLst>
                <a:gd name="connsiteX0" fmla="*/ 0 w 41198"/>
                <a:gd name="connsiteY0" fmla="*/ 6538 h 69980"/>
                <a:gd name="connsiteX1" fmla="*/ 10224 w 41198"/>
                <a:gd name="connsiteY1" fmla="*/ 3658 h 69980"/>
                <a:gd name="connsiteX2" fmla="*/ 24323 w 41198"/>
                <a:gd name="connsiteY2" fmla="*/ 0 h 69980"/>
                <a:gd name="connsiteX3" fmla="*/ 34358 w 41198"/>
                <a:gd name="connsiteY3" fmla="*/ 13053 h 69980"/>
                <a:gd name="connsiteX4" fmla="*/ 38702 w 41198"/>
                <a:gd name="connsiteY4" fmla="*/ 24112 h 69980"/>
                <a:gd name="connsiteX5" fmla="*/ 34821 w 41198"/>
                <a:gd name="connsiteY5" fmla="*/ 31861 h 69980"/>
                <a:gd name="connsiteX6" fmla="*/ 32678 w 41198"/>
                <a:gd name="connsiteY6" fmla="*/ 40142 h 69980"/>
                <a:gd name="connsiteX7" fmla="*/ 40456 w 41198"/>
                <a:gd name="connsiteY7" fmla="*/ 62945 h 69980"/>
                <a:gd name="connsiteX8" fmla="*/ 37885 w 41198"/>
                <a:gd name="connsiteY8" fmla="*/ 69706 h 69980"/>
                <a:gd name="connsiteX9" fmla="*/ 33261 w 41198"/>
                <a:gd name="connsiteY9" fmla="*/ 66391 h 69980"/>
                <a:gd name="connsiteX10" fmla="*/ 19911 w 41198"/>
                <a:gd name="connsiteY10" fmla="*/ 44194 h 69980"/>
                <a:gd name="connsiteX11" fmla="*/ 18665 w 41198"/>
                <a:gd name="connsiteY11" fmla="*/ 25969 h 69980"/>
                <a:gd name="connsiteX12" fmla="*/ 16482 w 41198"/>
                <a:gd name="connsiteY12" fmla="*/ 20957 h 69980"/>
                <a:gd name="connsiteX13" fmla="*/ 6 w 41198"/>
                <a:gd name="connsiteY13" fmla="*/ 6555 h 69980"/>
                <a:gd name="connsiteX14" fmla="*/ 6 w 41198"/>
                <a:gd name="connsiteY14" fmla="*/ 6538 h 69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98" h="69980">
                  <a:moveTo>
                    <a:pt x="0" y="6538"/>
                  </a:moveTo>
                  <a:cubicBezTo>
                    <a:pt x="3400" y="5898"/>
                    <a:pt x="3846" y="-2257"/>
                    <a:pt x="10224" y="3658"/>
                  </a:cubicBezTo>
                  <a:cubicBezTo>
                    <a:pt x="16391" y="9373"/>
                    <a:pt x="17174" y="8533"/>
                    <a:pt x="24323" y="0"/>
                  </a:cubicBezTo>
                  <a:cubicBezTo>
                    <a:pt x="28655" y="3589"/>
                    <a:pt x="27558" y="11287"/>
                    <a:pt x="34358" y="13053"/>
                  </a:cubicBezTo>
                  <a:cubicBezTo>
                    <a:pt x="40479" y="14642"/>
                    <a:pt x="35233" y="20751"/>
                    <a:pt x="38702" y="24112"/>
                  </a:cubicBezTo>
                  <a:cubicBezTo>
                    <a:pt x="43663" y="28918"/>
                    <a:pt x="37679" y="30387"/>
                    <a:pt x="34821" y="31861"/>
                  </a:cubicBezTo>
                  <a:cubicBezTo>
                    <a:pt x="30615" y="34033"/>
                    <a:pt x="31884" y="36942"/>
                    <a:pt x="32678" y="40142"/>
                  </a:cubicBezTo>
                  <a:cubicBezTo>
                    <a:pt x="34616" y="47955"/>
                    <a:pt x="34696" y="56259"/>
                    <a:pt x="40456" y="62945"/>
                  </a:cubicBezTo>
                  <a:cubicBezTo>
                    <a:pt x="42297" y="65082"/>
                    <a:pt x="40439" y="68529"/>
                    <a:pt x="37885" y="69706"/>
                  </a:cubicBezTo>
                  <a:cubicBezTo>
                    <a:pt x="35467" y="70820"/>
                    <a:pt x="34096" y="68311"/>
                    <a:pt x="33261" y="66391"/>
                  </a:cubicBezTo>
                  <a:cubicBezTo>
                    <a:pt x="29786" y="58425"/>
                    <a:pt x="24014" y="51852"/>
                    <a:pt x="19911" y="44194"/>
                  </a:cubicBezTo>
                  <a:cubicBezTo>
                    <a:pt x="16419" y="37679"/>
                    <a:pt x="23929" y="31735"/>
                    <a:pt x="18665" y="25969"/>
                  </a:cubicBezTo>
                  <a:cubicBezTo>
                    <a:pt x="17694" y="24906"/>
                    <a:pt x="18585" y="20208"/>
                    <a:pt x="16482" y="20957"/>
                  </a:cubicBezTo>
                  <a:cubicBezTo>
                    <a:pt x="1909" y="26135"/>
                    <a:pt x="4469" y="12436"/>
                    <a:pt x="6" y="6555"/>
                  </a:cubicBezTo>
                  <a:lnTo>
                    <a:pt x="6" y="6538"/>
                  </a:lnTo>
                  <a:close/>
                </a:path>
              </a:pathLst>
            </a:custGeom>
            <a:grpFill/>
            <a:ln w="5715" cap="flat">
              <a:noFill/>
              <a:prstDash val="solid"/>
              <a:miter/>
            </a:ln>
          </p:spPr>
          <p:txBody>
            <a:bodyPr rtlCol="0" anchor="ctr"/>
            <a:lstStyle/>
            <a:p>
              <a:endParaRPr lang="zh-CN" altLang="en-US"/>
            </a:p>
          </p:txBody>
        </p:sp>
        <p:sp>
          <p:nvSpPr>
            <p:cNvPr id="996" name="任意多边形: 形状 995">
              <a:extLst>
                <a:ext uri="{FF2B5EF4-FFF2-40B4-BE49-F238E27FC236}">
                  <a16:creationId xmlns:a16="http://schemas.microsoft.com/office/drawing/2014/main" id="{1F14B143-A4E0-EF39-5E4C-5A529D994789}"/>
                </a:ext>
              </a:extLst>
            </p:cNvPr>
            <p:cNvSpPr/>
            <p:nvPr/>
          </p:nvSpPr>
          <p:spPr>
            <a:xfrm>
              <a:off x="7223602" y="1664206"/>
              <a:ext cx="17454" cy="20145"/>
            </a:xfrm>
            <a:custGeom>
              <a:avLst/>
              <a:gdLst>
                <a:gd name="connsiteX0" fmla="*/ 0 w 17453"/>
                <a:gd name="connsiteY0" fmla="*/ 12629 h 20143"/>
                <a:gd name="connsiteX1" fmla="*/ 7515 w 17453"/>
                <a:gd name="connsiteY1" fmla="*/ 16 h 20143"/>
                <a:gd name="connsiteX2" fmla="*/ 16545 w 17453"/>
                <a:gd name="connsiteY2" fmla="*/ 13663 h 20143"/>
                <a:gd name="connsiteX3" fmla="*/ 16110 w 17453"/>
                <a:gd name="connsiteY3" fmla="*/ 20070 h 20143"/>
                <a:gd name="connsiteX4" fmla="*/ 0 w 17453"/>
                <a:gd name="connsiteY4" fmla="*/ 12629 h 20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53" h="20143">
                  <a:moveTo>
                    <a:pt x="0" y="12629"/>
                  </a:moveTo>
                  <a:cubicBezTo>
                    <a:pt x="5664" y="9577"/>
                    <a:pt x="-132" y="-453"/>
                    <a:pt x="7515" y="16"/>
                  </a:cubicBezTo>
                  <a:cubicBezTo>
                    <a:pt x="15173" y="485"/>
                    <a:pt x="15259" y="7897"/>
                    <a:pt x="16545" y="13663"/>
                  </a:cubicBezTo>
                  <a:cubicBezTo>
                    <a:pt x="16996" y="15698"/>
                    <a:pt x="18562" y="17687"/>
                    <a:pt x="16110" y="20070"/>
                  </a:cubicBezTo>
                  <a:cubicBezTo>
                    <a:pt x="9876" y="20830"/>
                    <a:pt x="5829" y="15555"/>
                    <a:pt x="0" y="12629"/>
                  </a:cubicBezTo>
                  <a:close/>
                </a:path>
              </a:pathLst>
            </a:custGeom>
            <a:grpFill/>
            <a:ln w="5715" cap="flat">
              <a:noFill/>
              <a:prstDash val="solid"/>
              <a:miter/>
            </a:ln>
          </p:spPr>
          <p:txBody>
            <a:bodyPr rtlCol="0" anchor="ctr"/>
            <a:lstStyle/>
            <a:p>
              <a:endParaRPr lang="zh-CN" altLang="en-US"/>
            </a:p>
          </p:txBody>
        </p:sp>
        <p:sp>
          <p:nvSpPr>
            <p:cNvPr id="997" name="任意多边形: 形状 996">
              <a:extLst>
                <a:ext uri="{FF2B5EF4-FFF2-40B4-BE49-F238E27FC236}">
                  <a16:creationId xmlns:a16="http://schemas.microsoft.com/office/drawing/2014/main" id="{14B1AB6D-6F89-5626-E2E3-27F7E6E5806C}"/>
                </a:ext>
              </a:extLst>
            </p:cNvPr>
            <p:cNvSpPr/>
            <p:nvPr/>
          </p:nvSpPr>
          <p:spPr>
            <a:xfrm>
              <a:off x="7245904" y="1678004"/>
              <a:ext cx="9560" cy="7352"/>
            </a:xfrm>
            <a:custGeom>
              <a:avLst/>
              <a:gdLst>
                <a:gd name="connsiteX0" fmla="*/ 9560 w 9560"/>
                <a:gd name="connsiteY0" fmla="*/ 4433 h 7351"/>
                <a:gd name="connsiteX1" fmla="*/ 2645 w 9560"/>
                <a:gd name="connsiteY1" fmla="*/ 6879 h 7351"/>
                <a:gd name="connsiteX2" fmla="*/ 365 w 9560"/>
                <a:gd name="connsiteY2" fmla="*/ 1598 h 7351"/>
                <a:gd name="connsiteX3" fmla="*/ 5423 w 9560"/>
                <a:gd name="connsiteY3" fmla="*/ 1953 h 7351"/>
                <a:gd name="connsiteX4" fmla="*/ 9560 w 9560"/>
                <a:gd name="connsiteY4" fmla="*/ 4433 h 7351"/>
                <a:gd name="connsiteX5" fmla="*/ 9560 w 9560"/>
                <a:gd name="connsiteY5" fmla="*/ 4433 h 7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0" h="7351">
                  <a:moveTo>
                    <a:pt x="9560" y="4433"/>
                  </a:moveTo>
                  <a:cubicBezTo>
                    <a:pt x="7846" y="6925"/>
                    <a:pt x="5485" y="8068"/>
                    <a:pt x="2645" y="6879"/>
                  </a:cubicBezTo>
                  <a:cubicBezTo>
                    <a:pt x="451" y="5959"/>
                    <a:pt x="-613" y="3661"/>
                    <a:pt x="365" y="1598"/>
                  </a:cubicBezTo>
                  <a:cubicBezTo>
                    <a:pt x="1954" y="-1768"/>
                    <a:pt x="3788" y="1095"/>
                    <a:pt x="5423" y="1953"/>
                  </a:cubicBezTo>
                  <a:cubicBezTo>
                    <a:pt x="6851" y="2696"/>
                    <a:pt x="8189" y="3604"/>
                    <a:pt x="9560" y="4433"/>
                  </a:cubicBezTo>
                  <a:lnTo>
                    <a:pt x="9560" y="4433"/>
                  </a:lnTo>
                  <a:close/>
                </a:path>
              </a:pathLst>
            </a:custGeom>
            <a:grpFill/>
            <a:ln w="5715" cap="flat">
              <a:noFill/>
              <a:prstDash val="solid"/>
              <a:miter/>
            </a:ln>
          </p:spPr>
          <p:txBody>
            <a:bodyPr rtlCol="0" anchor="ctr"/>
            <a:lstStyle/>
            <a:p>
              <a:endParaRPr lang="zh-CN" altLang="en-US"/>
            </a:p>
          </p:txBody>
        </p:sp>
        <p:sp>
          <p:nvSpPr>
            <p:cNvPr id="998" name="任意多边形: 形状 997">
              <a:extLst>
                <a:ext uri="{FF2B5EF4-FFF2-40B4-BE49-F238E27FC236}">
                  <a16:creationId xmlns:a16="http://schemas.microsoft.com/office/drawing/2014/main" id="{90CB1B78-E304-1B76-13BE-A4BE4A8128C0}"/>
                </a:ext>
              </a:extLst>
            </p:cNvPr>
            <p:cNvSpPr/>
            <p:nvPr/>
          </p:nvSpPr>
          <p:spPr>
            <a:xfrm>
              <a:off x="7332631" y="1743597"/>
              <a:ext cx="11389" cy="3909"/>
            </a:xfrm>
            <a:custGeom>
              <a:avLst/>
              <a:gdLst>
                <a:gd name="connsiteX0" fmla="*/ 11390 w 11389"/>
                <a:gd name="connsiteY0" fmla="*/ 3910 h 3909"/>
                <a:gd name="connsiteX1" fmla="*/ 0 w 11389"/>
                <a:gd name="connsiteY1" fmla="*/ 3910 h 3909"/>
                <a:gd name="connsiteX2" fmla="*/ 11390 w 11389"/>
                <a:gd name="connsiteY2" fmla="*/ 3910 h 3909"/>
              </a:gdLst>
              <a:ahLst/>
              <a:cxnLst>
                <a:cxn ang="0">
                  <a:pos x="connsiteX0" y="connsiteY0"/>
                </a:cxn>
                <a:cxn ang="0">
                  <a:pos x="connsiteX1" y="connsiteY1"/>
                </a:cxn>
                <a:cxn ang="0">
                  <a:pos x="connsiteX2" y="connsiteY2"/>
                </a:cxn>
              </a:cxnLst>
              <a:rect l="l" t="t" r="r" b="b"/>
              <a:pathLst>
                <a:path w="11389" h="3909">
                  <a:moveTo>
                    <a:pt x="11390" y="3910"/>
                  </a:moveTo>
                  <a:cubicBezTo>
                    <a:pt x="8207" y="3910"/>
                    <a:pt x="4789" y="3910"/>
                    <a:pt x="0" y="3910"/>
                  </a:cubicBezTo>
                  <a:cubicBezTo>
                    <a:pt x="5669" y="-1857"/>
                    <a:pt x="8955" y="-719"/>
                    <a:pt x="11390" y="3910"/>
                  </a:cubicBezTo>
                  <a:close/>
                </a:path>
              </a:pathLst>
            </a:custGeom>
            <a:grpFill/>
            <a:ln w="5715" cap="flat">
              <a:noFill/>
              <a:prstDash val="solid"/>
              <a:miter/>
            </a:ln>
          </p:spPr>
          <p:txBody>
            <a:bodyPr rtlCol="0" anchor="ctr"/>
            <a:lstStyle/>
            <a:p>
              <a:endParaRPr lang="zh-CN" altLang="en-US"/>
            </a:p>
          </p:txBody>
        </p:sp>
        <p:sp>
          <p:nvSpPr>
            <p:cNvPr id="999" name="任意多边形: 形状 998">
              <a:extLst>
                <a:ext uri="{FF2B5EF4-FFF2-40B4-BE49-F238E27FC236}">
                  <a16:creationId xmlns:a16="http://schemas.microsoft.com/office/drawing/2014/main" id="{B158F8B9-293A-578F-4BE4-4214D98B5DE6}"/>
                </a:ext>
              </a:extLst>
            </p:cNvPr>
            <p:cNvSpPr/>
            <p:nvPr/>
          </p:nvSpPr>
          <p:spPr>
            <a:xfrm>
              <a:off x="7255464" y="1679919"/>
              <a:ext cx="12418" cy="4982"/>
            </a:xfrm>
            <a:custGeom>
              <a:avLst/>
              <a:gdLst>
                <a:gd name="connsiteX0" fmla="*/ 0 w 12418"/>
                <a:gd name="connsiteY0" fmla="*/ 2523 h 4981"/>
                <a:gd name="connsiteX1" fmla="*/ 12419 w 12418"/>
                <a:gd name="connsiteY1" fmla="*/ 3158 h 4981"/>
                <a:gd name="connsiteX2" fmla="*/ 0 w 12418"/>
                <a:gd name="connsiteY2" fmla="*/ 2523 h 4981"/>
                <a:gd name="connsiteX3" fmla="*/ 0 w 12418"/>
                <a:gd name="connsiteY3" fmla="*/ 2523 h 4981"/>
              </a:gdLst>
              <a:ahLst/>
              <a:cxnLst>
                <a:cxn ang="0">
                  <a:pos x="connsiteX0" y="connsiteY0"/>
                </a:cxn>
                <a:cxn ang="0">
                  <a:pos x="connsiteX1" y="connsiteY1"/>
                </a:cxn>
                <a:cxn ang="0">
                  <a:pos x="connsiteX2" y="connsiteY2"/>
                </a:cxn>
                <a:cxn ang="0">
                  <a:pos x="connsiteX3" y="connsiteY3"/>
                </a:cxn>
              </a:cxnLst>
              <a:rect l="l" t="t" r="r" b="b"/>
              <a:pathLst>
                <a:path w="12418" h="4981">
                  <a:moveTo>
                    <a:pt x="0" y="2523"/>
                  </a:moveTo>
                  <a:cubicBezTo>
                    <a:pt x="4052" y="-3038"/>
                    <a:pt x="6944" y="2186"/>
                    <a:pt x="12419" y="3158"/>
                  </a:cubicBezTo>
                  <a:cubicBezTo>
                    <a:pt x="6418" y="7095"/>
                    <a:pt x="3337" y="3592"/>
                    <a:pt x="0" y="2523"/>
                  </a:cubicBezTo>
                  <a:lnTo>
                    <a:pt x="0" y="2523"/>
                  </a:lnTo>
                  <a:close/>
                </a:path>
              </a:pathLst>
            </a:custGeom>
            <a:grpFill/>
            <a:ln w="5715" cap="flat">
              <a:noFill/>
              <a:prstDash val="solid"/>
              <a:miter/>
            </a:ln>
          </p:spPr>
          <p:txBody>
            <a:bodyPr rtlCol="0" anchor="ctr"/>
            <a:lstStyle/>
            <a:p>
              <a:endParaRPr lang="zh-CN" altLang="en-US"/>
            </a:p>
          </p:txBody>
        </p:sp>
        <p:sp>
          <p:nvSpPr>
            <p:cNvPr id="1000" name="任意多边形: 形状 999">
              <a:extLst>
                <a:ext uri="{FF2B5EF4-FFF2-40B4-BE49-F238E27FC236}">
                  <a16:creationId xmlns:a16="http://schemas.microsoft.com/office/drawing/2014/main" id="{51B66E6D-A212-B392-3882-ECCA94A92A2E}"/>
                </a:ext>
              </a:extLst>
            </p:cNvPr>
            <p:cNvSpPr/>
            <p:nvPr/>
          </p:nvSpPr>
          <p:spPr>
            <a:xfrm>
              <a:off x="7377146" y="1721913"/>
              <a:ext cx="3285" cy="6584"/>
            </a:xfrm>
            <a:custGeom>
              <a:avLst/>
              <a:gdLst>
                <a:gd name="connsiteX0" fmla="*/ 0 w 3285"/>
                <a:gd name="connsiteY0" fmla="*/ 0 h 6583"/>
                <a:gd name="connsiteX1" fmla="*/ 3286 w 3285"/>
                <a:gd name="connsiteY1" fmla="*/ 6584 h 6583"/>
                <a:gd name="connsiteX2" fmla="*/ 0 w 3285"/>
                <a:gd name="connsiteY2" fmla="*/ 0 h 6583"/>
              </a:gdLst>
              <a:ahLst/>
              <a:cxnLst>
                <a:cxn ang="0">
                  <a:pos x="connsiteX0" y="connsiteY0"/>
                </a:cxn>
                <a:cxn ang="0">
                  <a:pos x="connsiteX1" y="connsiteY1"/>
                </a:cxn>
                <a:cxn ang="0">
                  <a:pos x="connsiteX2" y="connsiteY2"/>
                </a:cxn>
              </a:cxnLst>
              <a:rect l="l" t="t" r="r" b="b"/>
              <a:pathLst>
                <a:path w="3285" h="6583">
                  <a:moveTo>
                    <a:pt x="0" y="0"/>
                  </a:moveTo>
                  <a:cubicBezTo>
                    <a:pt x="2640" y="1423"/>
                    <a:pt x="3223" y="3875"/>
                    <a:pt x="3286" y="6584"/>
                  </a:cubicBezTo>
                  <a:cubicBezTo>
                    <a:pt x="646" y="5161"/>
                    <a:pt x="74" y="2709"/>
                    <a:pt x="0" y="0"/>
                  </a:cubicBezTo>
                  <a:close/>
                </a:path>
              </a:pathLst>
            </a:custGeom>
            <a:grpFill/>
            <a:ln w="5715" cap="flat">
              <a:noFill/>
              <a:prstDash val="solid"/>
              <a:miter/>
            </a:ln>
          </p:spPr>
          <p:txBody>
            <a:bodyPr rtlCol="0" anchor="ctr"/>
            <a:lstStyle/>
            <a:p>
              <a:endParaRPr lang="zh-CN" altLang="en-US"/>
            </a:p>
          </p:txBody>
        </p:sp>
        <p:sp>
          <p:nvSpPr>
            <p:cNvPr id="1001" name="任意多边形: 形状 1000">
              <a:extLst>
                <a:ext uri="{FF2B5EF4-FFF2-40B4-BE49-F238E27FC236}">
                  <a16:creationId xmlns:a16="http://schemas.microsoft.com/office/drawing/2014/main" id="{89409561-51B4-B3E3-45E6-6DA871EEF6D9}"/>
                </a:ext>
              </a:extLst>
            </p:cNvPr>
            <p:cNvSpPr/>
            <p:nvPr/>
          </p:nvSpPr>
          <p:spPr>
            <a:xfrm>
              <a:off x="7225870" y="1689776"/>
              <a:ext cx="4178" cy="2537"/>
            </a:xfrm>
            <a:custGeom>
              <a:avLst/>
              <a:gdLst>
                <a:gd name="connsiteX0" fmla="*/ 1880 w 4178"/>
                <a:gd name="connsiteY0" fmla="*/ 297 h 2537"/>
                <a:gd name="connsiteX1" fmla="*/ 4178 w 4178"/>
                <a:gd name="connsiteY1" fmla="*/ 1337 h 2537"/>
                <a:gd name="connsiteX2" fmla="*/ 3006 w 4178"/>
                <a:gd name="connsiteY2" fmla="*/ 2177 h 2537"/>
                <a:gd name="connsiteX3" fmla="*/ 0 w 4178"/>
                <a:gd name="connsiteY3" fmla="*/ 2537 h 2537"/>
                <a:gd name="connsiteX4" fmla="*/ 1880 w 4178"/>
                <a:gd name="connsiteY4" fmla="*/ 297 h 2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78" h="2537">
                  <a:moveTo>
                    <a:pt x="1880" y="297"/>
                  </a:moveTo>
                  <a:cubicBezTo>
                    <a:pt x="3178" y="-320"/>
                    <a:pt x="4012" y="23"/>
                    <a:pt x="4178" y="1337"/>
                  </a:cubicBezTo>
                  <a:cubicBezTo>
                    <a:pt x="4206" y="1577"/>
                    <a:pt x="3458" y="2075"/>
                    <a:pt x="3006" y="2177"/>
                  </a:cubicBezTo>
                  <a:cubicBezTo>
                    <a:pt x="2023" y="2395"/>
                    <a:pt x="1006" y="2429"/>
                    <a:pt x="0" y="2537"/>
                  </a:cubicBezTo>
                  <a:cubicBezTo>
                    <a:pt x="640" y="1772"/>
                    <a:pt x="1280" y="1006"/>
                    <a:pt x="1880" y="297"/>
                  </a:cubicBezTo>
                  <a:close/>
                </a:path>
              </a:pathLst>
            </a:custGeom>
            <a:grpFill/>
            <a:ln w="5715" cap="flat">
              <a:noFill/>
              <a:prstDash val="solid"/>
              <a:miter/>
            </a:ln>
          </p:spPr>
          <p:txBody>
            <a:bodyPr rtlCol="0" anchor="ctr"/>
            <a:lstStyle/>
            <a:p>
              <a:endParaRPr lang="zh-CN" altLang="en-US"/>
            </a:p>
          </p:txBody>
        </p:sp>
        <p:sp>
          <p:nvSpPr>
            <p:cNvPr id="1002" name="任意多边形: 形状 1001">
              <a:extLst>
                <a:ext uri="{FF2B5EF4-FFF2-40B4-BE49-F238E27FC236}">
                  <a16:creationId xmlns:a16="http://schemas.microsoft.com/office/drawing/2014/main" id="{4D2B8A19-66F4-9D67-681E-2437615E8890}"/>
                </a:ext>
              </a:extLst>
            </p:cNvPr>
            <p:cNvSpPr/>
            <p:nvPr/>
          </p:nvSpPr>
          <p:spPr>
            <a:xfrm>
              <a:off x="7267321" y="1664590"/>
              <a:ext cx="1298" cy="1409"/>
            </a:xfrm>
            <a:custGeom>
              <a:avLst/>
              <a:gdLst>
                <a:gd name="connsiteX0" fmla="*/ 1298 w 1298"/>
                <a:gd name="connsiteY0" fmla="*/ 1409 h 1409"/>
                <a:gd name="connsiteX1" fmla="*/ 1 w 1298"/>
                <a:gd name="connsiteY1" fmla="*/ 672 h 1409"/>
                <a:gd name="connsiteX2" fmla="*/ 1298 w 1298"/>
                <a:gd name="connsiteY2" fmla="*/ 1403 h 1409"/>
                <a:gd name="connsiteX3" fmla="*/ 1298 w 1298"/>
                <a:gd name="connsiteY3" fmla="*/ 1409 h 1409"/>
              </a:gdLst>
              <a:ahLst/>
              <a:cxnLst>
                <a:cxn ang="0">
                  <a:pos x="connsiteX0" y="connsiteY0"/>
                </a:cxn>
                <a:cxn ang="0">
                  <a:pos x="connsiteX1" y="connsiteY1"/>
                </a:cxn>
                <a:cxn ang="0">
                  <a:pos x="connsiteX2" y="connsiteY2"/>
                </a:cxn>
                <a:cxn ang="0">
                  <a:pos x="connsiteX3" y="connsiteY3"/>
                </a:cxn>
              </a:cxnLst>
              <a:rect l="l" t="t" r="r" b="b"/>
              <a:pathLst>
                <a:path w="1298" h="1409">
                  <a:moveTo>
                    <a:pt x="1298" y="1409"/>
                  </a:moveTo>
                  <a:cubicBezTo>
                    <a:pt x="841" y="1158"/>
                    <a:pt x="-34" y="815"/>
                    <a:pt x="1" y="672"/>
                  </a:cubicBezTo>
                  <a:cubicBezTo>
                    <a:pt x="241" y="-431"/>
                    <a:pt x="750" y="-168"/>
                    <a:pt x="1298" y="1403"/>
                  </a:cubicBezTo>
                  <a:lnTo>
                    <a:pt x="1298" y="1409"/>
                  </a:lnTo>
                  <a:close/>
                </a:path>
              </a:pathLst>
            </a:custGeom>
            <a:grpFill/>
            <a:ln w="5715" cap="flat">
              <a:noFill/>
              <a:prstDash val="solid"/>
              <a:miter/>
            </a:ln>
          </p:spPr>
          <p:txBody>
            <a:bodyPr rtlCol="0" anchor="ctr"/>
            <a:lstStyle/>
            <a:p>
              <a:endParaRPr lang="zh-CN" altLang="en-US"/>
            </a:p>
          </p:txBody>
        </p:sp>
        <p:sp>
          <p:nvSpPr>
            <p:cNvPr id="1003" name="任意多边形: 形状 1002">
              <a:extLst>
                <a:ext uri="{FF2B5EF4-FFF2-40B4-BE49-F238E27FC236}">
                  <a16:creationId xmlns:a16="http://schemas.microsoft.com/office/drawing/2014/main" id="{EE6E2988-E656-0CA0-CA4B-8F0FC8A0A9E4}"/>
                </a:ext>
              </a:extLst>
            </p:cNvPr>
            <p:cNvSpPr/>
            <p:nvPr/>
          </p:nvSpPr>
          <p:spPr>
            <a:xfrm>
              <a:off x="7212714" y="1667925"/>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1004" name="任意多边形: 形状 1003">
              <a:extLst>
                <a:ext uri="{FF2B5EF4-FFF2-40B4-BE49-F238E27FC236}">
                  <a16:creationId xmlns:a16="http://schemas.microsoft.com/office/drawing/2014/main" id="{C971B86A-98F1-2A21-98BB-284581AFC509}"/>
                </a:ext>
              </a:extLst>
            </p:cNvPr>
            <p:cNvSpPr/>
            <p:nvPr/>
          </p:nvSpPr>
          <p:spPr>
            <a:xfrm>
              <a:off x="7250823" y="1694245"/>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1005" name="任意多边形: 形状 1004">
              <a:extLst>
                <a:ext uri="{FF2B5EF4-FFF2-40B4-BE49-F238E27FC236}">
                  <a16:creationId xmlns:a16="http://schemas.microsoft.com/office/drawing/2014/main" id="{E5CCD993-23F3-E5F6-2112-43E58BC966C8}"/>
                </a:ext>
              </a:extLst>
            </p:cNvPr>
            <p:cNvSpPr/>
            <p:nvPr/>
          </p:nvSpPr>
          <p:spPr>
            <a:xfrm>
              <a:off x="7380438" y="1728498"/>
              <a:ext cx="3297" cy="3280"/>
            </a:xfrm>
            <a:custGeom>
              <a:avLst/>
              <a:gdLst>
                <a:gd name="connsiteX0" fmla="*/ 0 w 3297"/>
                <a:gd name="connsiteY0" fmla="*/ 0 h 3280"/>
                <a:gd name="connsiteX1" fmla="*/ 3297 w 3297"/>
                <a:gd name="connsiteY1" fmla="*/ 3280 h 3280"/>
                <a:gd name="connsiteX2" fmla="*/ 0 w 3297"/>
                <a:gd name="connsiteY2" fmla="*/ 0 h 3280"/>
              </a:gdLst>
              <a:ahLst/>
              <a:cxnLst>
                <a:cxn ang="0">
                  <a:pos x="connsiteX0" y="connsiteY0"/>
                </a:cxn>
                <a:cxn ang="0">
                  <a:pos x="connsiteX1" y="connsiteY1"/>
                </a:cxn>
                <a:cxn ang="0">
                  <a:pos x="connsiteX2" y="connsiteY2"/>
                </a:cxn>
              </a:cxnLst>
              <a:rect l="l" t="t" r="r" b="b"/>
              <a:pathLst>
                <a:path w="3297" h="3280">
                  <a:moveTo>
                    <a:pt x="0" y="0"/>
                  </a:moveTo>
                  <a:cubicBezTo>
                    <a:pt x="1097" y="1092"/>
                    <a:pt x="2194" y="2189"/>
                    <a:pt x="3297" y="3280"/>
                  </a:cubicBezTo>
                  <a:cubicBezTo>
                    <a:pt x="2194" y="2189"/>
                    <a:pt x="1097" y="1097"/>
                    <a:pt x="0" y="0"/>
                  </a:cubicBezTo>
                  <a:close/>
                </a:path>
              </a:pathLst>
            </a:custGeom>
            <a:grpFill/>
            <a:ln w="5715" cap="flat">
              <a:noFill/>
              <a:prstDash val="solid"/>
              <a:miter/>
            </a:ln>
          </p:spPr>
          <p:txBody>
            <a:bodyPr rtlCol="0" anchor="ctr"/>
            <a:lstStyle/>
            <a:p>
              <a:endParaRPr lang="zh-CN" altLang="en-US"/>
            </a:p>
          </p:txBody>
        </p:sp>
        <p:sp>
          <p:nvSpPr>
            <p:cNvPr id="1006" name="任意多边形: 形状 1005">
              <a:extLst>
                <a:ext uri="{FF2B5EF4-FFF2-40B4-BE49-F238E27FC236}">
                  <a16:creationId xmlns:a16="http://schemas.microsoft.com/office/drawing/2014/main" id="{437E4A7E-A3BB-2CF8-BD33-133284E55E49}"/>
                </a:ext>
              </a:extLst>
            </p:cNvPr>
            <p:cNvSpPr/>
            <p:nvPr/>
          </p:nvSpPr>
          <p:spPr>
            <a:xfrm>
              <a:off x="7344261" y="1748238"/>
              <a:ext cx="1365" cy="1365"/>
            </a:xfrm>
            <a:custGeom>
              <a:avLst/>
              <a:gdLst>
                <a:gd name="connsiteX0" fmla="*/ 0 w 1365"/>
                <a:gd name="connsiteY0" fmla="*/ 0 h 1365"/>
                <a:gd name="connsiteX1" fmla="*/ 1366 w 1365"/>
                <a:gd name="connsiteY1" fmla="*/ 749 h 1365"/>
                <a:gd name="connsiteX2" fmla="*/ 749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49"/>
                  </a:lnTo>
                  <a:lnTo>
                    <a:pt x="749" y="1366"/>
                  </a:lnTo>
                  <a:close/>
                </a:path>
              </a:pathLst>
            </a:custGeom>
            <a:grpFill/>
            <a:ln w="5715" cap="flat">
              <a:noFill/>
              <a:prstDash val="solid"/>
              <a:miter/>
            </a:ln>
          </p:spPr>
          <p:txBody>
            <a:bodyPr rtlCol="0" anchor="ctr"/>
            <a:lstStyle/>
            <a:p>
              <a:endParaRPr lang="zh-CN" altLang="en-US"/>
            </a:p>
          </p:txBody>
        </p:sp>
        <p:sp>
          <p:nvSpPr>
            <p:cNvPr id="1007" name="任意多边形: 形状 1006">
              <a:extLst>
                <a:ext uri="{FF2B5EF4-FFF2-40B4-BE49-F238E27FC236}">
                  <a16:creationId xmlns:a16="http://schemas.microsoft.com/office/drawing/2014/main" id="{5E7B5124-C4B1-8526-2E11-480597191C99}"/>
                </a:ext>
              </a:extLst>
            </p:cNvPr>
            <p:cNvSpPr/>
            <p:nvPr/>
          </p:nvSpPr>
          <p:spPr>
            <a:xfrm>
              <a:off x="7357411" y="1781137"/>
              <a:ext cx="3274" cy="3297"/>
            </a:xfrm>
            <a:custGeom>
              <a:avLst/>
              <a:gdLst>
                <a:gd name="connsiteX0" fmla="*/ 3275 w 3274"/>
                <a:gd name="connsiteY0" fmla="*/ 3298 h 3297"/>
                <a:gd name="connsiteX1" fmla="*/ 0 w 3274"/>
                <a:gd name="connsiteY1" fmla="*/ 3292 h 3297"/>
                <a:gd name="connsiteX2" fmla="*/ 0 w 3274"/>
                <a:gd name="connsiteY2" fmla="*/ 0 h 3297"/>
                <a:gd name="connsiteX3" fmla="*/ 3275 w 3274"/>
                <a:gd name="connsiteY3" fmla="*/ 3298 h 3297"/>
              </a:gdLst>
              <a:ahLst/>
              <a:cxnLst>
                <a:cxn ang="0">
                  <a:pos x="connsiteX0" y="connsiteY0"/>
                </a:cxn>
                <a:cxn ang="0">
                  <a:pos x="connsiteX1" y="connsiteY1"/>
                </a:cxn>
                <a:cxn ang="0">
                  <a:pos x="connsiteX2" y="connsiteY2"/>
                </a:cxn>
                <a:cxn ang="0">
                  <a:pos x="connsiteX3" y="connsiteY3"/>
                </a:cxn>
              </a:cxnLst>
              <a:rect l="l" t="t" r="r" b="b"/>
              <a:pathLst>
                <a:path w="3274" h="3297">
                  <a:moveTo>
                    <a:pt x="3275" y="3298"/>
                  </a:moveTo>
                  <a:cubicBezTo>
                    <a:pt x="2183" y="3298"/>
                    <a:pt x="1091" y="3292"/>
                    <a:pt x="0" y="3292"/>
                  </a:cubicBezTo>
                  <a:cubicBezTo>
                    <a:pt x="0" y="2195"/>
                    <a:pt x="0" y="1097"/>
                    <a:pt x="0" y="0"/>
                  </a:cubicBezTo>
                  <a:cubicBezTo>
                    <a:pt x="1091" y="1097"/>
                    <a:pt x="2183" y="2195"/>
                    <a:pt x="3275" y="3298"/>
                  </a:cubicBezTo>
                  <a:close/>
                </a:path>
              </a:pathLst>
            </a:custGeom>
            <a:grpFill/>
            <a:ln w="5715" cap="flat">
              <a:noFill/>
              <a:prstDash val="solid"/>
              <a:miter/>
            </a:ln>
          </p:spPr>
          <p:txBody>
            <a:bodyPr rtlCol="0" anchor="ctr"/>
            <a:lstStyle/>
            <a:p>
              <a:endParaRPr lang="zh-CN" altLang="en-US"/>
            </a:p>
          </p:txBody>
        </p:sp>
        <p:sp>
          <p:nvSpPr>
            <p:cNvPr id="1008" name="任意多边形: 形状 1007">
              <a:extLst>
                <a:ext uri="{FF2B5EF4-FFF2-40B4-BE49-F238E27FC236}">
                  <a16:creationId xmlns:a16="http://schemas.microsoft.com/office/drawing/2014/main" id="{1C0E30F7-5526-AFDF-87EA-E692392D6B82}"/>
                </a:ext>
              </a:extLst>
            </p:cNvPr>
            <p:cNvSpPr/>
            <p:nvPr/>
          </p:nvSpPr>
          <p:spPr>
            <a:xfrm>
              <a:off x="7304774" y="1471904"/>
              <a:ext cx="12977" cy="22776"/>
            </a:xfrm>
            <a:custGeom>
              <a:avLst/>
              <a:gdLst>
                <a:gd name="connsiteX0" fmla="*/ 24 w 12976"/>
                <a:gd name="connsiteY0" fmla="*/ 0 h 22774"/>
                <a:gd name="connsiteX1" fmla="*/ 8882 w 12976"/>
                <a:gd name="connsiteY1" fmla="*/ 22774 h 22774"/>
                <a:gd name="connsiteX2" fmla="*/ 24 w 12976"/>
                <a:gd name="connsiteY2" fmla="*/ 6 h 22774"/>
                <a:gd name="connsiteX3" fmla="*/ 24 w 12976"/>
                <a:gd name="connsiteY3" fmla="*/ 0 h 22774"/>
              </a:gdLst>
              <a:ahLst/>
              <a:cxnLst>
                <a:cxn ang="0">
                  <a:pos x="connsiteX0" y="connsiteY0"/>
                </a:cxn>
                <a:cxn ang="0">
                  <a:pos x="connsiteX1" y="connsiteY1"/>
                </a:cxn>
                <a:cxn ang="0">
                  <a:pos x="connsiteX2" y="connsiteY2"/>
                </a:cxn>
                <a:cxn ang="0">
                  <a:pos x="connsiteX3" y="connsiteY3"/>
                </a:cxn>
              </a:cxnLst>
              <a:rect l="l" t="t" r="r" b="b"/>
              <a:pathLst>
                <a:path w="12976" h="22774">
                  <a:moveTo>
                    <a:pt x="24" y="0"/>
                  </a:moveTo>
                  <a:cubicBezTo>
                    <a:pt x="14746" y="5229"/>
                    <a:pt x="15740" y="7578"/>
                    <a:pt x="8882" y="22774"/>
                  </a:cubicBezTo>
                  <a:cubicBezTo>
                    <a:pt x="4328" y="15379"/>
                    <a:pt x="-376" y="8778"/>
                    <a:pt x="24" y="6"/>
                  </a:cubicBezTo>
                  <a:lnTo>
                    <a:pt x="24" y="0"/>
                  </a:lnTo>
                  <a:close/>
                </a:path>
              </a:pathLst>
            </a:custGeom>
            <a:grpFill/>
            <a:ln w="5715" cap="flat">
              <a:noFill/>
              <a:prstDash val="solid"/>
              <a:miter/>
            </a:ln>
          </p:spPr>
          <p:txBody>
            <a:bodyPr rtlCol="0" anchor="ctr"/>
            <a:lstStyle/>
            <a:p>
              <a:endParaRPr lang="zh-CN" altLang="en-US"/>
            </a:p>
          </p:txBody>
        </p:sp>
        <p:sp>
          <p:nvSpPr>
            <p:cNvPr id="1009" name="任意多边形: 形状 1008">
              <a:extLst>
                <a:ext uri="{FF2B5EF4-FFF2-40B4-BE49-F238E27FC236}">
                  <a16:creationId xmlns:a16="http://schemas.microsoft.com/office/drawing/2014/main" id="{EB861DC6-0E02-DF2D-2DE4-63C85FFEA5EE}"/>
                </a:ext>
              </a:extLst>
            </p:cNvPr>
            <p:cNvSpPr/>
            <p:nvPr/>
          </p:nvSpPr>
          <p:spPr>
            <a:xfrm>
              <a:off x="7363984" y="1516820"/>
              <a:ext cx="22066" cy="17592"/>
            </a:xfrm>
            <a:custGeom>
              <a:avLst/>
              <a:gdLst>
                <a:gd name="connsiteX0" fmla="*/ 6 w 22065"/>
                <a:gd name="connsiteY0" fmla="*/ 1138 h 17591"/>
                <a:gd name="connsiteX1" fmla="*/ 6349 w 22065"/>
                <a:gd name="connsiteY1" fmla="*/ 704 h 17591"/>
                <a:gd name="connsiteX2" fmla="*/ 20328 w 22065"/>
                <a:gd name="connsiteY2" fmla="*/ 5979 h 17591"/>
                <a:gd name="connsiteX3" fmla="*/ 19734 w 22065"/>
                <a:gd name="connsiteY3" fmla="*/ 17592 h 17591"/>
                <a:gd name="connsiteX4" fmla="*/ 0 w 22065"/>
                <a:gd name="connsiteY4" fmla="*/ 1150 h 17591"/>
                <a:gd name="connsiteX5" fmla="*/ 0 w 22065"/>
                <a:gd name="connsiteY5" fmla="*/ 1138 h 17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065" h="17591">
                  <a:moveTo>
                    <a:pt x="6" y="1138"/>
                  </a:moveTo>
                  <a:cubicBezTo>
                    <a:pt x="2132" y="1030"/>
                    <a:pt x="4498" y="1481"/>
                    <a:pt x="6349" y="704"/>
                  </a:cubicBezTo>
                  <a:cubicBezTo>
                    <a:pt x="12710" y="-1965"/>
                    <a:pt x="16276" y="3647"/>
                    <a:pt x="20328" y="5979"/>
                  </a:cubicBezTo>
                  <a:cubicBezTo>
                    <a:pt x="24935" y="8625"/>
                    <a:pt x="18820" y="13517"/>
                    <a:pt x="19734" y="17592"/>
                  </a:cubicBezTo>
                  <a:cubicBezTo>
                    <a:pt x="11076" y="14614"/>
                    <a:pt x="2486" y="11546"/>
                    <a:pt x="0" y="1150"/>
                  </a:cubicBezTo>
                  <a:lnTo>
                    <a:pt x="0" y="1138"/>
                  </a:lnTo>
                  <a:close/>
                </a:path>
              </a:pathLst>
            </a:custGeom>
            <a:grpFill/>
            <a:ln w="5715" cap="flat">
              <a:noFill/>
              <a:prstDash val="solid"/>
              <a:miter/>
            </a:ln>
          </p:spPr>
          <p:txBody>
            <a:bodyPr rtlCol="0" anchor="ctr"/>
            <a:lstStyle/>
            <a:p>
              <a:endParaRPr lang="zh-CN" altLang="en-US"/>
            </a:p>
          </p:txBody>
        </p:sp>
        <p:sp>
          <p:nvSpPr>
            <p:cNvPr id="1010" name="任意多边形: 形状 1009">
              <a:extLst>
                <a:ext uri="{FF2B5EF4-FFF2-40B4-BE49-F238E27FC236}">
                  <a16:creationId xmlns:a16="http://schemas.microsoft.com/office/drawing/2014/main" id="{D6EC0432-1AF2-68C1-FA61-F1E2B3A61567}"/>
                </a:ext>
              </a:extLst>
            </p:cNvPr>
            <p:cNvSpPr/>
            <p:nvPr/>
          </p:nvSpPr>
          <p:spPr>
            <a:xfrm>
              <a:off x="7305994" y="1499896"/>
              <a:ext cx="10942" cy="7227"/>
            </a:xfrm>
            <a:custGeom>
              <a:avLst/>
              <a:gdLst>
                <a:gd name="connsiteX0" fmla="*/ 10943 w 10942"/>
                <a:gd name="connsiteY0" fmla="*/ 4048 h 7226"/>
                <a:gd name="connsiteX1" fmla="*/ 7559 w 10942"/>
                <a:gd name="connsiteY1" fmla="*/ 7077 h 7226"/>
                <a:gd name="connsiteX2" fmla="*/ 44 w 10942"/>
                <a:gd name="connsiteY2" fmla="*/ 1860 h 7226"/>
                <a:gd name="connsiteX3" fmla="*/ 3770 w 10942"/>
                <a:gd name="connsiteY3" fmla="*/ 242 h 7226"/>
                <a:gd name="connsiteX4" fmla="*/ 10943 w 10942"/>
                <a:gd name="connsiteY4" fmla="*/ 4048 h 72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42" h="7226">
                  <a:moveTo>
                    <a:pt x="10943" y="4048"/>
                  </a:moveTo>
                  <a:cubicBezTo>
                    <a:pt x="10640" y="6534"/>
                    <a:pt x="9314" y="7655"/>
                    <a:pt x="7559" y="7077"/>
                  </a:cubicBezTo>
                  <a:cubicBezTo>
                    <a:pt x="4576" y="6100"/>
                    <a:pt x="724" y="5523"/>
                    <a:pt x="44" y="1860"/>
                  </a:cubicBezTo>
                  <a:cubicBezTo>
                    <a:pt x="-379" y="-426"/>
                    <a:pt x="2336" y="545"/>
                    <a:pt x="3770" y="242"/>
                  </a:cubicBezTo>
                  <a:cubicBezTo>
                    <a:pt x="7554" y="-564"/>
                    <a:pt x="10022" y="625"/>
                    <a:pt x="10943" y="4048"/>
                  </a:cubicBezTo>
                  <a:close/>
                </a:path>
              </a:pathLst>
            </a:custGeom>
            <a:grpFill/>
            <a:ln w="5715" cap="flat">
              <a:noFill/>
              <a:prstDash val="solid"/>
              <a:miter/>
            </a:ln>
          </p:spPr>
          <p:txBody>
            <a:bodyPr rtlCol="0" anchor="ctr"/>
            <a:lstStyle/>
            <a:p>
              <a:endParaRPr lang="zh-CN" altLang="en-US"/>
            </a:p>
          </p:txBody>
        </p:sp>
        <p:sp>
          <p:nvSpPr>
            <p:cNvPr id="1011" name="任意多边形: 形状 1010">
              <a:extLst>
                <a:ext uri="{FF2B5EF4-FFF2-40B4-BE49-F238E27FC236}">
                  <a16:creationId xmlns:a16="http://schemas.microsoft.com/office/drawing/2014/main" id="{5897D285-E864-05BA-341B-5D4486548D2E}"/>
                </a:ext>
              </a:extLst>
            </p:cNvPr>
            <p:cNvSpPr/>
            <p:nvPr/>
          </p:nvSpPr>
          <p:spPr>
            <a:xfrm>
              <a:off x="7333558" y="1475674"/>
              <a:ext cx="5859" cy="4892"/>
            </a:xfrm>
            <a:custGeom>
              <a:avLst/>
              <a:gdLst>
                <a:gd name="connsiteX0" fmla="*/ 5856 w 5859"/>
                <a:gd name="connsiteY0" fmla="*/ 3237 h 4892"/>
                <a:gd name="connsiteX1" fmla="*/ 2433 w 5859"/>
                <a:gd name="connsiteY1" fmla="*/ 4666 h 4892"/>
                <a:gd name="connsiteX2" fmla="*/ 118 w 5859"/>
                <a:gd name="connsiteY2" fmla="*/ 1117 h 4892"/>
                <a:gd name="connsiteX3" fmla="*/ 2850 w 5859"/>
                <a:gd name="connsiteY3" fmla="*/ 2 h 4892"/>
                <a:gd name="connsiteX4" fmla="*/ 5856 w 5859"/>
                <a:gd name="connsiteY4" fmla="*/ 3237 h 48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59" h="4892">
                  <a:moveTo>
                    <a:pt x="5856" y="3237"/>
                  </a:moveTo>
                  <a:cubicBezTo>
                    <a:pt x="5445" y="4734"/>
                    <a:pt x="4056" y="5231"/>
                    <a:pt x="2433" y="4666"/>
                  </a:cubicBezTo>
                  <a:cubicBezTo>
                    <a:pt x="873" y="4123"/>
                    <a:pt x="-402" y="2877"/>
                    <a:pt x="118" y="1117"/>
                  </a:cubicBezTo>
                  <a:cubicBezTo>
                    <a:pt x="301" y="505"/>
                    <a:pt x="1912" y="-38"/>
                    <a:pt x="2850" y="2"/>
                  </a:cubicBezTo>
                  <a:cubicBezTo>
                    <a:pt x="4496" y="76"/>
                    <a:pt x="5948" y="802"/>
                    <a:pt x="5856" y="3237"/>
                  </a:cubicBezTo>
                  <a:close/>
                </a:path>
              </a:pathLst>
            </a:custGeom>
            <a:grpFill/>
            <a:ln w="5715" cap="flat">
              <a:noFill/>
              <a:prstDash val="solid"/>
              <a:miter/>
            </a:ln>
          </p:spPr>
          <p:txBody>
            <a:bodyPr rtlCol="0" anchor="ctr"/>
            <a:lstStyle/>
            <a:p>
              <a:endParaRPr lang="zh-CN" altLang="en-US"/>
            </a:p>
          </p:txBody>
        </p:sp>
        <p:sp>
          <p:nvSpPr>
            <p:cNvPr id="1012" name="任意多边形: 形状 1011">
              <a:extLst>
                <a:ext uri="{FF2B5EF4-FFF2-40B4-BE49-F238E27FC236}">
                  <a16:creationId xmlns:a16="http://schemas.microsoft.com/office/drawing/2014/main" id="{2FCB31E0-6B06-5853-561C-F671C5D4CDD7}"/>
                </a:ext>
              </a:extLst>
            </p:cNvPr>
            <p:cNvSpPr/>
            <p:nvPr/>
          </p:nvSpPr>
          <p:spPr>
            <a:xfrm>
              <a:off x="7466686" y="1560417"/>
              <a:ext cx="2543" cy="3601"/>
            </a:xfrm>
            <a:custGeom>
              <a:avLst/>
              <a:gdLst>
                <a:gd name="connsiteX0" fmla="*/ 2543 w 2543"/>
                <a:gd name="connsiteY0" fmla="*/ 3602 h 3601"/>
                <a:gd name="connsiteX1" fmla="*/ 177 w 2543"/>
                <a:gd name="connsiteY1" fmla="*/ 373 h 3601"/>
                <a:gd name="connsiteX2" fmla="*/ 2543 w 2543"/>
                <a:gd name="connsiteY2" fmla="*/ 3596 h 3601"/>
                <a:gd name="connsiteX3" fmla="*/ 2543 w 2543"/>
                <a:gd name="connsiteY3" fmla="*/ 3602 h 3601"/>
              </a:gdLst>
              <a:ahLst/>
              <a:cxnLst>
                <a:cxn ang="0">
                  <a:pos x="connsiteX0" y="connsiteY0"/>
                </a:cxn>
                <a:cxn ang="0">
                  <a:pos x="connsiteX1" y="connsiteY1"/>
                </a:cxn>
                <a:cxn ang="0">
                  <a:pos x="connsiteX2" y="connsiteY2"/>
                </a:cxn>
                <a:cxn ang="0">
                  <a:pos x="connsiteX3" y="connsiteY3"/>
                </a:cxn>
              </a:cxnLst>
              <a:rect l="l" t="t" r="r" b="b"/>
              <a:pathLst>
                <a:path w="2543" h="3601">
                  <a:moveTo>
                    <a:pt x="2543" y="3602"/>
                  </a:moveTo>
                  <a:cubicBezTo>
                    <a:pt x="1126" y="2876"/>
                    <a:pt x="-555" y="670"/>
                    <a:pt x="177" y="373"/>
                  </a:cubicBezTo>
                  <a:cubicBezTo>
                    <a:pt x="3903" y="-1164"/>
                    <a:pt x="1686" y="2476"/>
                    <a:pt x="2543" y="3596"/>
                  </a:cubicBezTo>
                  <a:lnTo>
                    <a:pt x="2543" y="3602"/>
                  </a:lnTo>
                  <a:close/>
                </a:path>
              </a:pathLst>
            </a:custGeom>
            <a:grpFill/>
            <a:ln w="5715" cap="flat">
              <a:noFill/>
              <a:prstDash val="solid"/>
              <a:miter/>
            </a:ln>
          </p:spPr>
          <p:txBody>
            <a:bodyPr rtlCol="0" anchor="ctr"/>
            <a:lstStyle/>
            <a:p>
              <a:endParaRPr lang="zh-CN" altLang="en-US"/>
            </a:p>
          </p:txBody>
        </p:sp>
        <p:sp>
          <p:nvSpPr>
            <p:cNvPr id="1013" name="任意多边形: 形状 1012">
              <a:extLst>
                <a:ext uri="{FF2B5EF4-FFF2-40B4-BE49-F238E27FC236}">
                  <a16:creationId xmlns:a16="http://schemas.microsoft.com/office/drawing/2014/main" id="{412D85AD-EEDE-080C-C94D-811B5BB5BCE0}"/>
                </a:ext>
              </a:extLst>
            </p:cNvPr>
            <p:cNvSpPr/>
            <p:nvPr/>
          </p:nvSpPr>
          <p:spPr>
            <a:xfrm>
              <a:off x="7256239" y="1435713"/>
              <a:ext cx="2516" cy="6584"/>
            </a:xfrm>
            <a:custGeom>
              <a:avLst/>
              <a:gdLst>
                <a:gd name="connsiteX0" fmla="*/ 2516 w 2516"/>
                <a:gd name="connsiteY0" fmla="*/ 6584 h 6583"/>
                <a:gd name="connsiteX1" fmla="*/ 2516 w 2516"/>
                <a:gd name="connsiteY1" fmla="*/ 11 h 6583"/>
                <a:gd name="connsiteX2" fmla="*/ 2516 w 2516"/>
                <a:gd name="connsiteY2" fmla="*/ 0 h 6583"/>
                <a:gd name="connsiteX3" fmla="*/ 2516 w 2516"/>
                <a:gd name="connsiteY3" fmla="*/ 6584 h 6583"/>
                <a:gd name="connsiteX4" fmla="*/ 2516 w 2516"/>
                <a:gd name="connsiteY4" fmla="*/ 6584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 h="6583">
                  <a:moveTo>
                    <a:pt x="2516" y="6584"/>
                  </a:moveTo>
                  <a:cubicBezTo>
                    <a:pt x="-844" y="4395"/>
                    <a:pt x="-833" y="2206"/>
                    <a:pt x="2516" y="11"/>
                  </a:cubicBezTo>
                  <a:lnTo>
                    <a:pt x="2516" y="0"/>
                  </a:lnTo>
                  <a:cubicBezTo>
                    <a:pt x="2516" y="2195"/>
                    <a:pt x="2516" y="4389"/>
                    <a:pt x="2516" y="6584"/>
                  </a:cubicBezTo>
                  <a:lnTo>
                    <a:pt x="2516" y="6584"/>
                  </a:lnTo>
                  <a:close/>
                </a:path>
              </a:pathLst>
            </a:custGeom>
            <a:grpFill/>
            <a:ln w="5715" cap="flat">
              <a:noFill/>
              <a:prstDash val="solid"/>
              <a:miter/>
            </a:ln>
          </p:spPr>
          <p:txBody>
            <a:bodyPr rtlCol="0" anchor="ctr"/>
            <a:lstStyle/>
            <a:p>
              <a:endParaRPr lang="zh-CN" altLang="en-US"/>
            </a:p>
          </p:txBody>
        </p:sp>
        <p:sp>
          <p:nvSpPr>
            <p:cNvPr id="1014" name="任意多边形: 形状 1013">
              <a:extLst>
                <a:ext uri="{FF2B5EF4-FFF2-40B4-BE49-F238E27FC236}">
                  <a16:creationId xmlns:a16="http://schemas.microsoft.com/office/drawing/2014/main" id="{B4B2046F-45B9-8A1A-743E-4753A17235F2}"/>
                </a:ext>
              </a:extLst>
            </p:cNvPr>
            <p:cNvSpPr/>
            <p:nvPr/>
          </p:nvSpPr>
          <p:spPr>
            <a:xfrm>
              <a:off x="7258756" y="1433184"/>
              <a:ext cx="3595" cy="2540"/>
            </a:xfrm>
            <a:custGeom>
              <a:avLst/>
              <a:gdLst>
                <a:gd name="connsiteX0" fmla="*/ 0 w 3595"/>
                <a:gd name="connsiteY0" fmla="*/ 2541 h 2540"/>
                <a:gd name="connsiteX1" fmla="*/ 3229 w 3595"/>
                <a:gd name="connsiteY1" fmla="*/ 175 h 2540"/>
                <a:gd name="connsiteX2" fmla="*/ 0 w 3595"/>
                <a:gd name="connsiteY2" fmla="*/ 2529 h 2540"/>
                <a:gd name="connsiteX3" fmla="*/ 0 w 3595"/>
                <a:gd name="connsiteY3" fmla="*/ 2541 h 2540"/>
              </a:gdLst>
              <a:ahLst/>
              <a:cxnLst>
                <a:cxn ang="0">
                  <a:pos x="connsiteX0" y="connsiteY0"/>
                </a:cxn>
                <a:cxn ang="0">
                  <a:pos x="connsiteX1" y="connsiteY1"/>
                </a:cxn>
                <a:cxn ang="0">
                  <a:pos x="connsiteX2" y="connsiteY2"/>
                </a:cxn>
                <a:cxn ang="0">
                  <a:pos x="connsiteX3" y="connsiteY3"/>
                </a:cxn>
              </a:cxnLst>
              <a:rect l="l" t="t" r="r" b="b"/>
              <a:pathLst>
                <a:path w="3595" h="2540">
                  <a:moveTo>
                    <a:pt x="0" y="2541"/>
                  </a:moveTo>
                  <a:cubicBezTo>
                    <a:pt x="726" y="1129"/>
                    <a:pt x="2932" y="-551"/>
                    <a:pt x="3229" y="175"/>
                  </a:cubicBezTo>
                  <a:cubicBezTo>
                    <a:pt x="4749" y="3901"/>
                    <a:pt x="1120" y="1672"/>
                    <a:pt x="0" y="2529"/>
                  </a:cubicBezTo>
                  <a:lnTo>
                    <a:pt x="0" y="2541"/>
                  </a:lnTo>
                  <a:close/>
                </a:path>
              </a:pathLst>
            </a:custGeom>
            <a:grpFill/>
            <a:ln w="5715" cap="flat">
              <a:noFill/>
              <a:prstDash val="solid"/>
              <a:miter/>
            </a:ln>
          </p:spPr>
          <p:txBody>
            <a:bodyPr rtlCol="0" anchor="ctr"/>
            <a:lstStyle/>
            <a:p>
              <a:endParaRPr lang="zh-CN" altLang="en-US"/>
            </a:p>
          </p:txBody>
        </p:sp>
        <p:sp>
          <p:nvSpPr>
            <p:cNvPr id="1015" name="任意多边形: 形状 1014">
              <a:extLst>
                <a:ext uri="{FF2B5EF4-FFF2-40B4-BE49-F238E27FC236}">
                  <a16:creationId xmlns:a16="http://schemas.microsoft.com/office/drawing/2014/main" id="{93A81168-B3E6-0C05-6F13-16DB8FC4019B}"/>
                </a:ext>
              </a:extLst>
            </p:cNvPr>
            <p:cNvSpPr/>
            <p:nvPr/>
          </p:nvSpPr>
          <p:spPr>
            <a:xfrm>
              <a:off x="7258756" y="1442298"/>
              <a:ext cx="1472" cy="3291"/>
            </a:xfrm>
            <a:custGeom>
              <a:avLst/>
              <a:gdLst>
                <a:gd name="connsiteX0" fmla="*/ 0 w 1472"/>
                <a:gd name="connsiteY0" fmla="*/ 3292 h 3291"/>
                <a:gd name="connsiteX1" fmla="*/ 0 w 1472"/>
                <a:gd name="connsiteY1" fmla="*/ 0 h 3291"/>
                <a:gd name="connsiteX2" fmla="*/ 0 w 1472"/>
                <a:gd name="connsiteY2" fmla="*/ 6 h 3291"/>
                <a:gd name="connsiteX3" fmla="*/ 1257 w 1472"/>
                <a:gd name="connsiteY3" fmla="*/ 2343 h 3291"/>
                <a:gd name="connsiteX4" fmla="*/ 0 w 1472"/>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2" h="3291">
                  <a:moveTo>
                    <a:pt x="0" y="3292"/>
                  </a:moveTo>
                  <a:cubicBezTo>
                    <a:pt x="0" y="2194"/>
                    <a:pt x="0" y="1097"/>
                    <a:pt x="0" y="0"/>
                  </a:cubicBezTo>
                  <a:lnTo>
                    <a:pt x="0" y="6"/>
                  </a:lnTo>
                  <a:cubicBezTo>
                    <a:pt x="1292" y="469"/>
                    <a:pt x="1800" y="1292"/>
                    <a:pt x="1257" y="2343"/>
                  </a:cubicBezTo>
                  <a:cubicBezTo>
                    <a:pt x="1040" y="2760"/>
                    <a:pt x="429" y="2977"/>
                    <a:pt x="0" y="3292"/>
                  </a:cubicBezTo>
                  <a:close/>
                </a:path>
              </a:pathLst>
            </a:custGeom>
            <a:grpFill/>
            <a:ln w="5715" cap="flat">
              <a:noFill/>
              <a:prstDash val="solid"/>
              <a:miter/>
            </a:ln>
          </p:spPr>
          <p:txBody>
            <a:bodyPr rtlCol="0" anchor="ctr"/>
            <a:lstStyle/>
            <a:p>
              <a:endParaRPr lang="zh-CN" altLang="en-US"/>
            </a:p>
          </p:txBody>
        </p:sp>
        <p:sp>
          <p:nvSpPr>
            <p:cNvPr id="1016" name="任意多边形: 形状 1015">
              <a:extLst>
                <a:ext uri="{FF2B5EF4-FFF2-40B4-BE49-F238E27FC236}">
                  <a16:creationId xmlns:a16="http://schemas.microsoft.com/office/drawing/2014/main" id="{4ECB2239-9AE7-9AEB-A69D-952CFF864D4C}"/>
                </a:ext>
              </a:extLst>
            </p:cNvPr>
            <p:cNvSpPr/>
            <p:nvPr/>
          </p:nvSpPr>
          <p:spPr>
            <a:xfrm>
              <a:off x="7281777" y="1467324"/>
              <a:ext cx="1392" cy="1292"/>
            </a:xfrm>
            <a:custGeom>
              <a:avLst/>
              <a:gdLst>
                <a:gd name="connsiteX0" fmla="*/ 0 w 1392"/>
                <a:gd name="connsiteY0" fmla="*/ 1292 h 1292"/>
                <a:gd name="connsiteX1" fmla="*/ 731 w 1392"/>
                <a:gd name="connsiteY1" fmla="*/ 1 h 1292"/>
                <a:gd name="connsiteX2" fmla="*/ 0 w 1392"/>
                <a:gd name="connsiteY2" fmla="*/ 1292 h 1292"/>
                <a:gd name="connsiteX3" fmla="*/ 0 w 1392"/>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2" h="1292">
                  <a:moveTo>
                    <a:pt x="0" y="1292"/>
                  </a:moveTo>
                  <a:cubicBezTo>
                    <a:pt x="251" y="841"/>
                    <a:pt x="588" y="-28"/>
                    <a:pt x="731" y="1"/>
                  </a:cubicBezTo>
                  <a:cubicBezTo>
                    <a:pt x="1817" y="241"/>
                    <a:pt x="1560" y="744"/>
                    <a:pt x="0" y="1292"/>
                  </a:cubicBezTo>
                  <a:lnTo>
                    <a:pt x="0" y="1292"/>
                  </a:lnTo>
                  <a:close/>
                </a:path>
              </a:pathLst>
            </a:custGeom>
            <a:grpFill/>
            <a:ln w="5715" cap="flat">
              <a:noFill/>
              <a:prstDash val="solid"/>
              <a:miter/>
            </a:ln>
          </p:spPr>
          <p:txBody>
            <a:bodyPr rtlCol="0" anchor="ctr"/>
            <a:lstStyle/>
            <a:p>
              <a:endParaRPr lang="zh-CN" altLang="en-US"/>
            </a:p>
          </p:txBody>
        </p:sp>
        <p:sp>
          <p:nvSpPr>
            <p:cNvPr id="1017" name="任意多边形: 形状 1016">
              <a:extLst>
                <a:ext uri="{FF2B5EF4-FFF2-40B4-BE49-F238E27FC236}">
                  <a16:creationId xmlns:a16="http://schemas.microsoft.com/office/drawing/2014/main" id="{3587BA31-691A-9BB3-3277-0C8C32411DD5}"/>
                </a:ext>
              </a:extLst>
            </p:cNvPr>
            <p:cNvSpPr/>
            <p:nvPr/>
          </p:nvSpPr>
          <p:spPr>
            <a:xfrm>
              <a:off x="7303488" y="1470491"/>
              <a:ext cx="1309" cy="1418"/>
            </a:xfrm>
            <a:custGeom>
              <a:avLst/>
              <a:gdLst>
                <a:gd name="connsiteX0" fmla="*/ 1309 w 1309"/>
                <a:gd name="connsiteY0" fmla="*/ 1419 h 1418"/>
                <a:gd name="connsiteX1" fmla="*/ 1 w 1309"/>
                <a:gd name="connsiteY1" fmla="*/ 676 h 1418"/>
                <a:gd name="connsiteX2" fmla="*/ 1309 w 1309"/>
                <a:gd name="connsiteY2" fmla="*/ 1407 h 1418"/>
                <a:gd name="connsiteX3" fmla="*/ 1309 w 1309"/>
                <a:gd name="connsiteY3" fmla="*/ 1419 h 1418"/>
              </a:gdLst>
              <a:ahLst/>
              <a:cxnLst>
                <a:cxn ang="0">
                  <a:pos x="connsiteX0" y="connsiteY0"/>
                </a:cxn>
                <a:cxn ang="0">
                  <a:pos x="connsiteX1" y="connsiteY1"/>
                </a:cxn>
                <a:cxn ang="0">
                  <a:pos x="connsiteX2" y="connsiteY2"/>
                </a:cxn>
                <a:cxn ang="0">
                  <a:pos x="connsiteX3" y="connsiteY3"/>
                </a:cxn>
              </a:cxnLst>
              <a:rect l="l" t="t" r="r" b="b"/>
              <a:pathLst>
                <a:path w="1309" h="1418">
                  <a:moveTo>
                    <a:pt x="1309" y="1419"/>
                  </a:moveTo>
                  <a:cubicBezTo>
                    <a:pt x="852" y="1167"/>
                    <a:pt x="-28" y="824"/>
                    <a:pt x="1" y="676"/>
                  </a:cubicBezTo>
                  <a:cubicBezTo>
                    <a:pt x="241" y="-433"/>
                    <a:pt x="755" y="-170"/>
                    <a:pt x="1309" y="1407"/>
                  </a:cubicBezTo>
                  <a:lnTo>
                    <a:pt x="1309" y="1419"/>
                  </a:lnTo>
                  <a:close/>
                </a:path>
              </a:pathLst>
            </a:custGeom>
            <a:grpFill/>
            <a:ln w="5715" cap="flat">
              <a:noFill/>
              <a:prstDash val="solid"/>
              <a:miter/>
            </a:ln>
          </p:spPr>
          <p:txBody>
            <a:bodyPr rtlCol="0" anchor="ctr"/>
            <a:lstStyle/>
            <a:p>
              <a:endParaRPr lang="zh-CN" altLang="en-US"/>
            </a:p>
          </p:txBody>
        </p:sp>
        <p:sp>
          <p:nvSpPr>
            <p:cNvPr id="1018" name="任意多边形: 形状 1017">
              <a:extLst>
                <a:ext uri="{FF2B5EF4-FFF2-40B4-BE49-F238E27FC236}">
                  <a16:creationId xmlns:a16="http://schemas.microsoft.com/office/drawing/2014/main" id="{A836A23D-7E24-BF63-5777-B3EB621CF0AA}"/>
                </a:ext>
              </a:extLst>
            </p:cNvPr>
            <p:cNvSpPr/>
            <p:nvPr/>
          </p:nvSpPr>
          <p:spPr>
            <a:xfrm>
              <a:off x="7329811" y="1483665"/>
              <a:ext cx="1292" cy="1401"/>
            </a:xfrm>
            <a:custGeom>
              <a:avLst/>
              <a:gdLst>
                <a:gd name="connsiteX0" fmla="*/ 1292 w 1292"/>
                <a:gd name="connsiteY0" fmla="*/ 1396 h 1401"/>
                <a:gd name="connsiteX1" fmla="*/ 1 w 1292"/>
                <a:gd name="connsiteY1" fmla="*/ 659 h 1401"/>
                <a:gd name="connsiteX2" fmla="*/ 1292 w 1292"/>
                <a:gd name="connsiteY2" fmla="*/ 1402 h 1401"/>
                <a:gd name="connsiteX3" fmla="*/ 1292 w 1292"/>
                <a:gd name="connsiteY3" fmla="*/ 1396 h 1401"/>
              </a:gdLst>
              <a:ahLst/>
              <a:cxnLst>
                <a:cxn ang="0">
                  <a:pos x="connsiteX0" y="connsiteY0"/>
                </a:cxn>
                <a:cxn ang="0">
                  <a:pos x="connsiteX1" y="connsiteY1"/>
                </a:cxn>
                <a:cxn ang="0">
                  <a:pos x="connsiteX2" y="connsiteY2"/>
                </a:cxn>
                <a:cxn ang="0">
                  <a:pos x="connsiteX3" y="connsiteY3"/>
                </a:cxn>
              </a:cxnLst>
              <a:rect l="l" t="t" r="r" b="b"/>
              <a:pathLst>
                <a:path w="1292" h="1401">
                  <a:moveTo>
                    <a:pt x="1292" y="1396"/>
                  </a:moveTo>
                  <a:cubicBezTo>
                    <a:pt x="841" y="1144"/>
                    <a:pt x="-28" y="802"/>
                    <a:pt x="1" y="659"/>
                  </a:cubicBezTo>
                  <a:cubicBezTo>
                    <a:pt x="247" y="-427"/>
                    <a:pt x="755" y="-164"/>
                    <a:pt x="1292" y="1402"/>
                  </a:cubicBezTo>
                  <a:lnTo>
                    <a:pt x="1292" y="1396"/>
                  </a:lnTo>
                  <a:close/>
                </a:path>
              </a:pathLst>
            </a:custGeom>
            <a:grpFill/>
            <a:ln w="5715" cap="flat">
              <a:noFill/>
              <a:prstDash val="solid"/>
              <a:miter/>
            </a:ln>
          </p:spPr>
          <p:txBody>
            <a:bodyPr rtlCol="0" anchor="ctr"/>
            <a:lstStyle/>
            <a:p>
              <a:endParaRPr lang="zh-CN" altLang="en-US"/>
            </a:p>
          </p:txBody>
        </p:sp>
        <p:sp>
          <p:nvSpPr>
            <p:cNvPr id="1019" name="任意多边形: 形状 1018">
              <a:extLst>
                <a:ext uri="{FF2B5EF4-FFF2-40B4-BE49-F238E27FC236}">
                  <a16:creationId xmlns:a16="http://schemas.microsoft.com/office/drawing/2014/main" id="{9CAEC4FE-BBBD-F58F-B149-124E2BDF3168}"/>
                </a:ext>
              </a:extLst>
            </p:cNvPr>
            <p:cNvSpPr/>
            <p:nvPr/>
          </p:nvSpPr>
          <p:spPr>
            <a:xfrm>
              <a:off x="7473424" y="1413849"/>
              <a:ext cx="15187" cy="35261"/>
            </a:xfrm>
            <a:custGeom>
              <a:avLst/>
              <a:gdLst>
                <a:gd name="connsiteX0" fmla="*/ 5543 w 15187"/>
                <a:gd name="connsiteY0" fmla="*/ 35230 h 35258"/>
                <a:gd name="connsiteX1" fmla="*/ 914 w 15187"/>
                <a:gd name="connsiteY1" fmla="*/ 3054 h 35258"/>
                <a:gd name="connsiteX2" fmla="*/ 3423 w 15187"/>
                <a:gd name="connsiteY2" fmla="*/ 71 h 35258"/>
                <a:gd name="connsiteX3" fmla="*/ 7029 w 15187"/>
                <a:gd name="connsiteY3" fmla="*/ 2751 h 35258"/>
                <a:gd name="connsiteX4" fmla="*/ 14315 w 15187"/>
                <a:gd name="connsiteY4" fmla="*/ 24262 h 35258"/>
                <a:gd name="connsiteX5" fmla="*/ 5480 w 15187"/>
                <a:gd name="connsiteY5" fmla="*/ 35258 h 35258"/>
                <a:gd name="connsiteX6" fmla="*/ 5543 w 15187"/>
                <a:gd name="connsiteY6" fmla="*/ 35230 h 3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87" h="35258">
                  <a:moveTo>
                    <a:pt x="5543" y="35230"/>
                  </a:moveTo>
                  <a:cubicBezTo>
                    <a:pt x="-1955" y="25360"/>
                    <a:pt x="28" y="14130"/>
                    <a:pt x="914" y="3054"/>
                  </a:cubicBezTo>
                  <a:cubicBezTo>
                    <a:pt x="1045" y="1408"/>
                    <a:pt x="1463" y="-381"/>
                    <a:pt x="3423" y="71"/>
                  </a:cubicBezTo>
                  <a:cubicBezTo>
                    <a:pt x="4823" y="391"/>
                    <a:pt x="7178" y="2168"/>
                    <a:pt x="7029" y="2751"/>
                  </a:cubicBezTo>
                  <a:cubicBezTo>
                    <a:pt x="4703" y="11695"/>
                    <a:pt x="10755" y="17285"/>
                    <a:pt x="14315" y="24262"/>
                  </a:cubicBezTo>
                  <a:cubicBezTo>
                    <a:pt x="17899" y="31281"/>
                    <a:pt x="9538" y="32349"/>
                    <a:pt x="5480" y="35258"/>
                  </a:cubicBezTo>
                  <a:cubicBezTo>
                    <a:pt x="5480" y="35258"/>
                    <a:pt x="5543" y="35230"/>
                    <a:pt x="5543" y="35230"/>
                  </a:cubicBezTo>
                  <a:close/>
                </a:path>
              </a:pathLst>
            </a:custGeom>
            <a:grpFill/>
            <a:ln w="5715" cap="flat">
              <a:noFill/>
              <a:prstDash val="solid"/>
              <a:miter/>
            </a:ln>
          </p:spPr>
          <p:txBody>
            <a:bodyPr rtlCol="0" anchor="ctr"/>
            <a:lstStyle/>
            <a:p>
              <a:endParaRPr lang="zh-CN" altLang="en-US"/>
            </a:p>
          </p:txBody>
        </p:sp>
        <p:sp>
          <p:nvSpPr>
            <p:cNvPr id="1020" name="任意多边形: 形状 1019">
              <a:extLst>
                <a:ext uri="{FF2B5EF4-FFF2-40B4-BE49-F238E27FC236}">
                  <a16:creationId xmlns:a16="http://schemas.microsoft.com/office/drawing/2014/main" id="{427E9B34-CB58-D413-9DC1-F37E36823E42}"/>
                </a:ext>
              </a:extLst>
            </p:cNvPr>
            <p:cNvSpPr/>
            <p:nvPr/>
          </p:nvSpPr>
          <p:spPr>
            <a:xfrm>
              <a:off x="7473031" y="1366631"/>
              <a:ext cx="8456" cy="10533"/>
            </a:xfrm>
            <a:custGeom>
              <a:avLst/>
              <a:gdLst>
                <a:gd name="connsiteX0" fmla="*/ 6062 w 8456"/>
                <a:gd name="connsiteY0" fmla="*/ 0 h 10532"/>
                <a:gd name="connsiteX1" fmla="*/ 8456 w 8456"/>
                <a:gd name="connsiteY1" fmla="*/ 10378 h 10532"/>
                <a:gd name="connsiteX2" fmla="*/ 164 w 8456"/>
                <a:gd name="connsiteY2" fmla="*/ 5858 h 10532"/>
                <a:gd name="connsiteX3" fmla="*/ 6056 w 8456"/>
                <a:gd name="connsiteY3" fmla="*/ 6 h 10532"/>
                <a:gd name="connsiteX4" fmla="*/ 6056 w 8456"/>
                <a:gd name="connsiteY4" fmla="*/ 0 h 10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6" h="10532">
                  <a:moveTo>
                    <a:pt x="6062" y="0"/>
                  </a:moveTo>
                  <a:cubicBezTo>
                    <a:pt x="6788" y="3138"/>
                    <a:pt x="7514" y="6281"/>
                    <a:pt x="8456" y="10378"/>
                  </a:cubicBezTo>
                  <a:cubicBezTo>
                    <a:pt x="4359" y="10904"/>
                    <a:pt x="1113" y="10247"/>
                    <a:pt x="164" y="5858"/>
                  </a:cubicBezTo>
                  <a:cubicBezTo>
                    <a:pt x="-796" y="1400"/>
                    <a:pt x="2627" y="497"/>
                    <a:pt x="6056" y="6"/>
                  </a:cubicBezTo>
                  <a:lnTo>
                    <a:pt x="6056" y="0"/>
                  </a:lnTo>
                  <a:close/>
                </a:path>
              </a:pathLst>
            </a:custGeom>
            <a:grpFill/>
            <a:ln w="5715" cap="flat">
              <a:noFill/>
              <a:prstDash val="solid"/>
              <a:miter/>
            </a:ln>
          </p:spPr>
          <p:txBody>
            <a:bodyPr rtlCol="0" anchor="ctr"/>
            <a:lstStyle/>
            <a:p>
              <a:endParaRPr lang="zh-CN" altLang="en-US"/>
            </a:p>
          </p:txBody>
        </p:sp>
        <p:sp>
          <p:nvSpPr>
            <p:cNvPr id="1021" name="任意多边形: 形状 1020">
              <a:extLst>
                <a:ext uri="{FF2B5EF4-FFF2-40B4-BE49-F238E27FC236}">
                  <a16:creationId xmlns:a16="http://schemas.microsoft.com/office/drawing/2014/main" id="{09165FF5-C9A9-0809-E94E-2D9E75511657}"/>
                </a:ext>
              </a:extLst>
            </p:cNvPr>
            <p:cNvSpPr/>
            <p:nvPr/>
          </p:nvSpPr>
          <p:spPr>
            <a:xfrm>
              <a:off x="7514122" y="1351970"/>
              <a:ext cx="7726" cy="8087"/>
            </a:xfrm>
            <a:custGeom>
              <a:avLst/>
              <a:gdLst>
                <a:gd name="connsiteX0" fmla="*/ 7727 w 7726"/>
                <a:gd name="connsiteY0" fmla="*/ 8082 h 8087"/>
                <a:gd name="connsiteX1" fmla="*/ 0 w 7726"/>
                <a:gd name="connsiteY1" fmla="*/ 327 h 8087"/>
                <a:gd name="connsiteX2" fmla="*/ 7727 w 7726"/>
                <a:gd name="connsiteY2" fmla="*/ 8088 h 8087"/>
                <a:gd name="connsiteX3" fmla="*/ 7727 w 7726"/>
                <a:gd name="connsiteY3" fmla="*/ 8082 h 8087"/>
              </a:gdLst>
              <a:ahLst/>
              <a:cxnLst>
                <a:cxn ang="0">
                  <a:pos x="connsiteX0" y="connsiteY0"/>
                </a:cxn>
                <a:cxn ang="0">
                  <a:pos x="connsiteX1" y="connsiteY1"/>
                </a:cxn>
                <a:cxn ang="0">
                  <a:pos x="connsiteX2" y="connsiteY2"/>
                </a:cxn>
                <a:cxn ang="0">
                  <a:pos x="connsiteX3" y="connsiteY3"/>
                </a:cxn>
              </a:cxnLst>
              <a:rect l="l" t="t" r="r" b="b"/>
              <a:pathLst>
                <a:path w="7726" h="8087">
                  <a:moveTo>
                    <a:pt x="7727" y="8082"/>
                  </a:moveTo>
                  <a:cubicBezTo>
                    <a:pt x="4423" y="6396"/>
                    <a:pt x="1377" y="4447"/>
                    <a:pt x="0" y="327"/>
                  </a:cubicBezTo>
                  <a:cubicBezTo>
                    <a:pt x="7138" y="-1388"/>
                    <a:pt x="6789" y="4007"/>
                    <a:pt x="7727" y="8088"/>
                  </a:cubicBezTo>
                  <a:lnTo>
                    <a:pt x="7727" y="8082"/>
                  </a:lnTo>
                  <a:close/>
                </a:path>
              </a:pathLst>
            </a:custGeom>
            <a:grpFill/>
            <a:ln w="5715" cap="flat">
              <a:noFill/>
              <a:prstDash val="solid"/>
              <a:miter/>
            </a:ln>
          </p:spPr>
          <p:txBody>
            <a:bodyPr rtlCol="0" anchor="ctr"/>
            <a:lstStyle/>
            <a:p>
              <a:endParaRPr lang="zh-CN" altLang="en-US"/>
            </a:p>
          </p:txBody>
        </p:sp>
        <p:sp>
          <p:nvSpPr>
            <p:cNvPr id="1022" name="任意多边形: 形状 1021">
              <a:extLst>
                <a:ext uri="{FF2B5EF4-FFF2-40B4-BE49-F238E27FC236}">
                  <a16:creationId xmlns:a16="http://schemas.microsoft.com/office/drawing/2014/main" id="{7B86C65D-80C4-EC3D-7290-544E30C6140C}"/>
                </a:ext>
              </a:extLst>
            </p:cNvPr>
            <p:cNvSpPr/>
            <p:nvPr/>
          </p:nvSpPr>
          <p:spPr>
            <a:xfrm>
              <a:off x="7439630" y="1396243"/>
              <a:ext cx="7631" cy="5743"/>
            </a:xfrm>
            <a:custGeom>
              <a:avLst/>
              <a:gdLst>
                <a:gd name="connsiteX0" fmla="*/ 0 w 7631"/>
                <a:gd name="connsiteY0" fmla="*/ 6 h 5743"/>
                <a:gd name="connsiteX1" fmla="*/ 4606 w 7631"/>
                <a:gd name="connsiteY1" fmla="*/ 994 h 5743"/>
                <a:gd name="connsiteX2" fmla="*/ 7612 w 7631"/>
                <a:gd name="connsiteY2" fmla="*/ 4149 h 5743"/>
                <a:gd name="connsiteX3" fmla="*/ 2680 w 7631"/>
                <a:gd name="connsiteY3" fmla="*/ 3880 h 5743"/>
                <a:gd name="connsiteX4" fmla="*/ 0 w 7631"/>
                <a:gd name="connsiteY4" fmla="*/ 0 h 5743"/>
                <a:gd name="connsiteX5" fmla="*/ 0 w 7631"/>
                <a:gd name="connsiteY5" fmla="*/ 6 h 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1" h="5743">
                  <a:moveTo>
                    <a:pt x="0" y="6"/>
                  </a:moveTo>
                  <a:cubicBezTo>
                    <a:pt x="1549" y="303"/>
                    <a:pt x="3275" y="280"/>
                    <a:pt x="4606" y="994"/>
                  </a:cubicBezTo>
                  <a:cubicBezTo>
                    <a:pt x="5881" y="1680"/>
                    <a:pt x="7847" y="3692"/>
                    <a:pt x="7612" y="4149"/>
                  </a:cubicBezTo>
                  <a:cubicBezTo>
                    <a:pt x="6063" y="7184"/>
                    <a:pt x="4132" y="5189"/>
                    <a:pt x="2680" y="3880"/>
                  </a:cubicBezTo>
                  <a:cubicBezTo>
                    <a:pt x="1543" y="2858"/>
                    <a:pt x="874" y="1314"/>
                    <a:pt x="0" y="0"/>
                  </a:cubicBezTo>
                  <a:lnTo>
                    <a:pt x="0" y="6"/>
                  </a:lnTo>
                  <a:close/>
                </a:path>
              </a:pathLst>
            </a:custGeom>
            <a:grpFill/>
            <a:ln w="5715" cap="flat">
              <a:noFill/>
              <a:prstDash val="solid"/>
              <a:miter/>
            </a:ln>
          </p:spPr>
          <p:txBody>
            <a:bodyPr rtlCol="0" anchor="ctr"/>
            <a:lstStyle/>
            <a:p>
              <a:endParaRPr lang="zh-CN" altLang="en-US"/>
            </a:p>
          </p:txBody>
        </p:sp>
        <p:sp>
          <p:nvSpPr>
            <p:cNvPr id="1023" name="任意多边形: 形状 1022">
              <a:extLst>
                <a:ext uri="{FF2B5EF4-FFF2-40B4-BE49-F238E27FC236}">
                  <a16:creationId xmlns:a16="http://schemas.microsoft.com/office/drawing/2014/main" id="{2B56D355-2AE9-A257-D637-35FE12F584D5}"/>
                </a:ext>
              </a:extLst>
            </p:cNvPr>
            <p:cNvSpPr/>
            <p:nvPr/>
          </p:nvSpPr>
          <p:spPr>
            <a:xfrm>
              <a:off x="7469229" y="1386378"/>
              <a:ext cx="2536" cy="4184"/>
            </a:xfrm>
            <a:custGeom>
              <a:avLst/>
              <a:gdLst>
                <a:gd name="connsiteX0" fmla="*/ 2240 w 2536"/>
                <a:gd name="connsiteY0" fmla="*/ 1880 h 4184"/>
                <a:gd name="connsiteX1" fmla="*/ 1200 w 2536"/>
                <a:gd name="connsiteY1" fmla="*/ 4183 h 4184"/>
                <a:gd name="connsiteX2" fmla="*/ 360 w 2536"/>
                <a:gd name="connsiteY2" fmla="*/ 3012 h 4184"/>
                <a:gd name="connsiteX3" fmla="*/ 0 w 2536"/>
                <a:gd name="connsiteY3" fmla="*/ 0 h 4184"/>
                <a:gd name="connsiteX4" fmla="*/ 2240 w 2536"/>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84">
                  <a:moveTo>
                    <a:pt x="2240" y="1880"/>
                  </a:moveTo>
                  <a:cubicBezTo>
                    <a:pt x="2858" y="3183"/>
                    <a:pt x="2509" y="4018"/>
                    <a:pt x="1200" y="4183"/>
                  </a:cubicBezTo>
                  <a:cubicBezTo>
                    <a:pt x="960" y="4212"/>
                    <a:pt x="457" y="3463"/>
                    <a:pt x="360" y="3012"/>
                  </a:cubicBezTo>
                  <a:cubicBezTo>
                    <a:pt x="143" y="2029"/>
                    <a:pt x="108" y="1006"/>
                    <a:pt x="0" y="0"/>
                  </a:cubicBezTo>
                  <a:cubicBezTo>
                    <a:pt x="766" y="640"/>
                    <a:pt x="1531" y="1280"/>
                    <a:pt x="2240" y="1880"/>
                  </a:cubicBezTo>
                  <a:close/>
                </a:path>
              </a:pathLst>
            </a:custGeom>
            <a:grpFill/>
            <a:ln w="5715" cap="flat">
              <a:noFill/>
              <a:prstDash val="solid"/>
              <a:miter/>
            </a:ln>
          </p:spPr>
          <p:txBody>
            <a:bodyPr rtlCol="0" anchor="ctr"/>
            <a:lstStyle/>
            <a:p>
              <a:endParaRPr lang="zh-CN" altLang="en-US"/>
            </a:p>
          </p:txBody>
        </p:sp>
        <p:sp>
          <p:nvSpPr>
            <p:cNvPr id="1024" name="任意多边形: 形状 1023">
              <a:extLst>
                <a:ext uri="{FF2B5EF4-FFF2-40B4-BE49-F238E27FC236}">
                  <a16:creationId xmlns:a16="http://schemas.microsoft.com/office/drawing/2014/main" id="{022893CA-5116-3827-30EE-36C4D7D85059}"/>
                </a:ext>
              </a:extLst>
            </p:cNvPr>
            <p:cNvSpPr/>
            <p:nvPr/>
          </p:nvSpPr>
          <p:spPr>
            <a:xfrm>
              <a:off x="7521849" y="1360052"/>
              <a:ext cx="1292" cy="1396"/>
            </a:xfrm>
            <a:custGeom>
              <a:avLst/>
              <a:gdLst>
                <a:gd name="connsiteX0" fmla="*/ 0 w 1292"/>
                <a:gd name="connsiteY0" fmla="*/ 6 h 1396"/>
                <a:gd name="connsiteX1" fmla="*/ 1292 w 1292"/>
                <a:gd name="connsiteY1" fmla="*/ 737 h 1396"/>
                <a:gd name="connsiteX2" fmla="*/ 0 w 1292"/>
                <a:gd name="connsiteY2" fmla="*/ 0 h 1396"/>
                <a:gd name="connsiteX3" fmla="*/ 0 w 1292"/>
                <a:gd name="connsiteY3" fmla="*/ 6 h 1396"/>
              </a:gdLst>
              <a:ahLst/>
              <a:cxnLst>
                <a:cxn ang="0">
                  <a:pos x="connsiteX0" y="connsiteY0"/>
                </a:cxn>
                <a:cxn ang="0">
                  <a:pos x="connsiteX1" y="connsiteY1"/>
                </a:cxn>
                <a:cxn ang="0">
                  <a:pos x="connsiteX2" y="connsiteY2"/>
                </a:cxn>
                <a:cxn ang="0">
                  <a:pos x="connsiteX3" y="connsiteY3"/>
                </a:cxn>
              </a:cxnLst>
              <a:rect l="l" t="t" r="r" b="b"/>
              <a:pathLst>
                <a:path w="1292" h="1396">
                  <a:moveTo>
                    <a:pt x="0" y="6"/>
                  </a:moveTo>
                  <a:cubicBezTo>
                    <a:pt x="451" y="257"/>
                    <a:pt x="1326" y="594"/>
                    <a:pt x="1292" y="737"/>
                  </a:cubicBezTo>
                  <a:cubicBezTo>
                    <a:pt x="1052" y="1823"/>
                    <a:pt x="543" y="1560"/>
                    <a:pt x="0" y="0"/>
                  </a:cubicBezTo>
                  <a:lnTo>
                    <a:pt x="0" y="6"/>
                  </a:lnTo>
                  <a:close/>
                </a:path>
              </a:pathLst>
            </a:custGeom>
            <a:grpFill/>
            <a:ln w="5715" cap="flat">
              <a:noFill/>
              <a:prstDash val="solid"/>
              <a:miter/>
            </a:ln>
          </p:spPr>
          <p:txBody>
            <a:bodyPr rtlCol="0" anchor="ctr"/>
            <a:lstStyle/>
            <a:p>
              <a:endParaRPr lang="zh-CN" altLang="en-US"/>
            </a:p>
          </p:txBody>
        </p:sp>
        <p:sp>
          <p:nvSpPr>
            <p:cNvPr id="1025" name="任意多边形: 形状 1024">
              <a:extLst>
                <a:ext uri="{FF2B5EF4-FFF2-40B4-BE49-F238E27FC236}">
                  <a16:creationId xmlns:a16="http://schemas.microsoft.com/office/drawing/2014/main" id="{D7799EE6-CC25-B56E-5183-10C2D85568B0}"/>
                </a:ext>
              </a:extLst>
            </p:cNvPr>
            <p:cNvSpPr/>
            <p:nvPr/>
          </p:nvSpPr>
          <p:spPr>
            <a:xfrm>
              <a:off x="7505406" y="1353474"/>
              <a:ext cx="1292" cy="1401"/>
            </a:xfrm>
            <a:custGeom>
              <a:avLst/>
              <a:gdLst>
                <a:gd name="connsiteX0" fmla="*/ 0 w 1292"/>
                <a:gd name="connsiteY0" fmla="*/ 6 h 1401"/>
                <a:gd name="connsiteX1" fmla="*/ 1292 w 1292"/>
                <a:gd name="connsiteY1" fmla="*/ 743 h 1401"/>
                <a:gd name="connsiteX2" fmla="*/ 0 w 1292"/>
                <a:gd name="connsiteY2" fmla="*/ 0 h 1401"/>
                <a:gd name="connsiteX3" fmla="*/ 0 w 1292"/>
                <a:gd name="connsiteY3" fmla="*/ 6 h 1401"/>
              </a:gdLst>
              <a:ahLst/>
              <a:cxnLst>
                <a:cxn ang="0">
                  <a:pos x="connsiteX0" y="connsiteY0"/>
                </a:cxn>
                <a:cxn ang="0">
                  <a:pos x="connsiteX1" y="connsiteY1"/>
                </a:cxn>
                <a:cxn ang="0">
                  <a:pos x="connsiteX2" y="connsiteY2"/>
                </a:cxn>
                <a:cxn ang="0">
                  <a:pos x="connsiteX3" y="connsiteY3"/>
                </a:cxn>
              </a:cxnLst>
              <a:rect l="l" t="t" r="r" b="b"/>
              <a:pathLst>
                <a:path w="1292" h="1401">
                  <a:moveTo>
                    <a:pt x="0" y="6"/>
                  </a:moveTo>
                  <a:cubicBezTo>
                    <a:pt x="452" y="257"/>
                    <a:pt x="1326" y="600"/>
                    <a:pt x="1292" y="743"/>
                  </a:cubicBezTo>
                  <a:cubicBezTo>
                    <a:pt x="1046" y="1829"/>
                    <a:pt x="537" y="1566"/>
                    <a:pt x="0" y="0"/>
                  </a:cubicBezTo>
                  <a:lnTo>
                    <a:pt x="0" y="6"/>
                  </a:lnTo>
                  <a:close/>
                </a:path>
              </a:pathLst>
            </a:custGeom>
            <a:grpFill/>
            <a:ln w="5715" cap="flat">
              <a:noFill/>
              <a:prstDash val="solid"/>
              <a:miter/>
            </a:ln>
          </p:spPr>
          <p:txBody>
            <a:bodyPr rtlCol="0" anchor="ctr"/>
            <a:lstStyle/>
            <a:p>
              <a:endParaRPr lang="zh-CN" altLang="en-US"/>
            </a:p>
          </p:txBody>
        </p:sp>
        <p:sp>
          <p:nvSpPr>
            <p:cNvPr id="1026" name="任意多边形: 形状 1025">
              <a:extLst>
                <a:ext uri="{FF2B5EF4-FFF2-40B4-BE49-F238E27FC236}">
                  <a16:creationId xmlns:a16="http://schemas.microsoft.com/office/drawing/2014/main" id="{89129F45-CDAD-29DA-BA57-C54BC6FB6DE1}"/>
                </a:ext>
              </a:extLst>
            </p:cNvPr>
            <p:cNvSpPr/>
            <p:nvPr/>
          </p:nvSpPr>
          <p:spPr>
            <a:xfrm>
              <a:off x="7510819" y="1343323"/>
              <a:ext cx="1445" cy="1452"/>
            </a:xfrm>
            <a:custGeom>
              <a:avLst/>
              <a:gdLst>
                <a:gd name="connsiteX0" fmla="*/ 1446 w 1445"/>
                <a:gd name="connsiteY0" fmla="*/ 52 h 1452"/>
                <a:gd name="connsiteX1" fmla="*/ 0 w 1445"/>
                <a:gd name="connsiteY1" fmla="*/ 1452 h 1452"/>
                <a:gd name="connsiteX2" fmla="*/ 1389 w 1445"/>
                <a:gd name="connsiteY2" fmla="*/ 0 h 1452"/>
                <a:gd name="connsiteX3" fmla="*/ 1446 w 1445"/>
                <a:gd name="connsiteY3" fmla="*/ 52 h 1452"/>
              </a:gdLst>
              <a:ahLst/>
              <a:cxnLst>
                <a:cxn ang="0">
                  <a:pos x="connsiteX0" y="connsiteY0"/>
                </a:cxn>
                <a:cxn ang="0">
                  <a:pos x="connsiteX1" y="connsiteY1"/>
                </a:cxn>
                <a:cxn ang="0">
                  <a:pos x="connsiteX2" y="connsiteY2"/>
                </a:cxn>
                <a:cxn ang="0">
                  <a:pos x="connsiteX3" y="connsiteY3"/>
                </a:cxn>
              </a:cxnLst>
              <a:rect l="l" t="t" r="r" b="b"/>
              <a:pathLst>
                <a:path w="1445" h="1452">
                  <a:moveTo>
                    <a:pt x="1446" y="52"/>
                  </a:moveTo>
                  <a:cubicBezTo>
                    <a:pt x="966" y="520"/>
                    <a:pt x="486" y="983"/>
                    <a:pt x="0" y="1452"/>
                  </a:cubicBezTo>
                  <a:cubicBezTo>
                    <a:pt x="463" y="972"/>
                    <a:pt x="926" y="486"/>
                    <a:pt x="1389" y="0"/>
                  </a:cubicBezTo>
                  <a:cubicBezTo>
                    <a:pt x="1400" y="-5"/>
                    <a:pt x="1446" y="52"/>
                    <a:pt x="1446" y="52"/>
                  </a:cubicBezTo>
                  <a:close/>
                </a:path>
              </a:pathLst>
            </a:custGeom>
            <a:grpFill/>
            <a:ln w="5715" cap="flat">
              <a:noFill/>
              <a:prstDash val="solid"/>
              <a:miter/>
            </a:ln>
          </p:spPr>
          <p:txBody>
            <a:bodyPr rtlCol="0" anchor="ctr"/>
            <a:lstStyle/>
            <a:p>
              <a:endParaRPr lang="zh-CN" altLang="en-US"/>
            </a:p>
          </p:txBody>
        </p:sp>
        <p:sp>
          <p:nvSpPr>
            <p:cNvPr id="1027" name="任意多边形: 形状 1026">
              <a:extLst>
                <a:ext uri="{FF2B5EF4-FFF2-40B4-BE49-F238E27FC236}">
                  <a16:creationId xmlns:a16="http://schemas.microsoft.com/office/drawing/2014/main" id="{7709F153-505E-5702-12D4-05BABFB1E80D}"/>
                </a:ext>
              </a:extLst>
            </p:cNvPr>
            <p:cNvSpPr/>
            <p:nvPr/>
          </p:nvSpPr>
          <p:spPr>
            <a:xfrm>
              <a:off x="7547175" y="1410418"/>
              <a:ext cx="24002" cy="38463"/>
            </a:xfrm>
            <a:custGeom>
              <a:avLst/>
              <a:gdLst>
                <a:gd name="connsiteX0" fmla="*/ 20716 w 24001"/>
                <a:gd name="connsiteY0" fmla="*/ 38460 h 38460"/>
                <a:gd name="connsiteX1" fmla="*/ 5176 w 24001"/>
                <a:gd name="connsiteY1" fmla="*/ 31037 h 38460"/>
                <a:gd name="connsiteX2" fmla="*/ 3730 w 24001"/>
                <a:gd name="connsiteY2" fmla="*/ 16561 h 38460"/>
                <a:gd name="connsiteX3" fmla="*/ 10845 w 24001"/>
                <a:gd name="connsiteY3" fmla="*/ 18715 h 38460"/>
                <a:gd name="connsiteX4" fmla="*/ 10845 w 24001"/>
                <a:gd name="connsiteY4" fmla="*/ 18721 h 38460"/>
                <a:gd name="connsiteX5" fmla="*/ 4416 w 24001"/>
                <a:gd name="connsiteY5" fmla="*/ 8057 h 38460"/>
                <a:gd name="connsiteX6" fmla="*/ 1547 w 24001"/>
                <a:gd name="connsiteY6" fmla="*/ 3102 h 38460"/>
                <a:gd name="connsiteX7" fmla="*/ 6491 w 24001"/>
                <a:gd name="connsiteY7" fmla="*/ 2856 h 38460"/>
                <a:gd name="connsiteX8" fmla="*/ 11971 w 24001"/>
                <a:gd name="connsiteY8" fmla="*/ 3690 h 38460"/>
                <a:gd name="connsiteX9" fmla="*/ 16978 w 24001"/>
                <a:gd name="connsiteY9" fmla="*/ 3873 h 38460"/>
                <a:gd name="connsiteX10" fmla="*/ 19287 w 24001"/>
                <a:gd name="connsiteY10" fmla="*/ 19561 h 38460"/>
                <a:gd name="connsiteX11" fmla="*/ 24001 w 24001"/>
                <a:gd name="connsiteY11" fmla="*/ 25282 h 38460"/>
                <a:gd name="connsiteX12" fmla="*/ 20716 w 24001"/>
                <a:gd name="connsiteY12" fmla="*/ 38460 h 38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001" h="38460">
                  <a:moveTo>
                    <a:pt x="20716" y="38460"/>
                  </a:moveTo>
                  <a:cubicBezTo>
                    <a:pt x="16543" y="33854"/>
                    <a:pt x="9874" y="34426"/>
                    <a:pt x="5176" y="31037"/>
                  </a:cubicBezTo>
                  <a:cubicBezTo>
                    <a:pt x="-1362" y="26322"/>
                    <a:pt x="-1550" y="22807"/>
                    <a:pt x="3730" y="16561"/>
                  </a:cubicBezTo>
                  <a:cubicBezTo>
                    <a:pt x="7897" y="11640"/>
                    <a:pt x="8200" y="18921"/>
                    <a:pt x="10845" y="18715"/>
                  </a:cubicBezTo>
                  <a:lnTo>
                    <a:pt x="10845" y="18721"/>
                  </a:lnTo>
                  <a:cubicBezTo>
                    <a:pt x="12034" y="13177"/>
                    <a:pt x="12571" y="8251"/>
                    <a:pt x="4416" y="8057"/>
                  </a:cubicBezTo>
                  <a:cubicBezTo>
                    <a:pt x="2216" y="8005"/>
                    <a:pt x="833" y="5262"/>
                    <a:pt x="1547" y="3102"/>
                  </a:cubicBezTo>
                  <a:cubicBezTo>
                    <a:pt x="2673" y="-304"/>
                    <a:pt x="4816" y="1879"/>
                    <a:pt x="6491" y="2856"/>
                  </a:cubicBezTo>
                  <a:cubicBezTo>
                    <a:pt x="8297" y="3913"/>
                    <a:pt x="10971" y="6074"/>
                    <a:pt x="11971" y="3690"/>
                  </a:cubicBezTo>
                  <a:cubicBezTo>
                    <a:pt x="14378" y="-2048"/>
                    <a:pt x="16560" y="-390"/>
                    <a:pt x="16978" y="3873"/>
                  </a:cubicBezTo>
                  <a:cubicBezTo>
                    <a:pt x="17487" y="9125"/>
                    <a:pt x="21167" y="13766"/>
                    <a:pt x="19287" y="19561"/>
                  </a:cubicBezTo>
                  <a:cubicBezTo>
                    <a:pt x="18401" y="22304"/>
                    <a:pt x="21453" y="24127"/>
                    <a:pt x="24001" y="25282"/>
                  </a:cubicBezTo>
                  <a:cubicBezTo>
                    <a:pt x="17892" y="28431"/>
                    <a:pt x="22053" y="34134"/>
                    <a:pt x="20716" y="38460"/>
                  </a:cubicBezTo>
                  <a:close/>
                </a:path>
              </a:pathLst>
            </a:custGeom>
            <a:grpFill/>
            <a:ln w="5715" cap="flat">
              <a:noFill/>
              <a:prstDash val="solid"/>
              <a:miter/>
            </a:ln>
          </p:spPr>
          <p:txBody>
            <a:bodyPr rtlCol="0" anchor="ctr"/>
            <a:lstStyle/>
            <a:p>
              <a:endParaRPr lang="zh-CN" altLang="en-US"/>
            </a:p>
          </p:txBody>
        </p:sp>
        <p:sp>
          <p:nvSpPr>
            <p:cNvPr id="1028" name="任意多边形: 形状 1027">
              <a:extLst>
                <a:ext uri="{FF2B5EF4-FFF2-40B4-BE49-F238E27FC236}">
                  <a16:creationId xmlns:a16="http://schemas.microsoft.com/office/drawing/2014/main" id="{13D5016E-AC39-F04F-8A31-7C794228793B}"/>
                </a:ext>
              </a:extLst>
            </p:cNvPr>
            <p:cNvSpPr/>
            <p:nvPr/>
          </p:nvSpPr>
          <p:spPr>
            <a:xfrm>
              <a:off x="7591797" y="1452168"/>
              <a:ext cx="28713" cy="27976"/>
            </a:xfrm>
            <a:custGeom>
              <a:avLst/>
              <a:gdLst>
                <a:gd name="connsiteX0" fmla="*/ 12270 w 28712"/>
                <a:gd name="connsiteY0" fmla="*/ 0 h 27974"/>
                <a:gd name="connsiteX1" fmla="*/ 15173 w 28712"/>
                <a:gd name="connsiteY1" fmla="*/ 1280 h 27974"/>
                <a:gd name="connsiteX2" fmla="*/ 28712 w 28712"/>
                <a:gd name="connsiteY2" fmla="*/ 16448 h 27974"/>
                <a:gd name="connsiteX3" fmla="*/ 21763 w 28712"/>
                <a:gd name="connsiteY3" fmla="*/ 17139 h 27974"/>
                <a:gd name="connsiteX4" fmla="*/ 18997 w 28712"/>
                <a:gd name="connsiteY4" fmla="*/ 27975 h 27974"/>
                <a:gd name="connsiteX5" fmla="*/ 0 w 28712"/>
                <a:gd name="connsiteY5" fmla="*/ 4252 h 27974"/>
                <a:gd name="connsiteX6" fmla="*/ 12270 w 28712"/>
                <a:gd name="connsiteY6" fmla="*/ 0 h 27974"/>
                <a:gd name="connsiteX7" fmla="*/ 12270 w 28712"/>
                <a:gd name="connsiteY7" fmla="*/ 0 h 27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712" h="27974">
                  <a:moveTo>
                    <a:pt x="12270" y="0"/>
                  </a:moveTo>
                  <a:cubicBezTo>
                    <a:pt x="13236" y="446"/>
                    <a:pt x="14190" y="1240"/>
                    <a:pt x="15173" y="1280"/>
                  </a:cubicBezTo>
                  <a:cubicBezTo>
                    <a:pt x="24980" y="1663"/>
                    <a:pt x="28352" y="7687"/>
                    <a:pt x="28712" y="16448"/>
                  </a:cubicBezTo>
                  <a:cubicBezTo>
                    <a:pt x="26329" y="15785"/>
                    <a:pt x="24249" y="13956"/>
                    <a:pt x="21763" y="17139"/>
                  </a:cubicBezTo>
                  <a:cubicBezTo>
                    <a:pt x="19197" y="20420"/>
                    <a:pt x="22986" y="24592"/>
                    <a:pt x="18997" y="27975"/>
                  </a:cubicBezTo>
                  <a:cubicBezTo>
                    <a:pt x="9441" y="22089"/>
                    <a:pt x="10081" y="8910"/>
                    <a:pt x="0" y="4252"/>
                  </a:cubicBezTo>
                  <a:cubicBezTo>
                    <a:pt x="4206" y="-1509"/>
                    <a:pt x="9864" y="6018"/>
                    <a:pt x="12270" y="0"/>
                  </a:cubicBezTo>
                  <a:lnTo>
                    <a:pt x="12270" y="0"/>
                  </a:lnTo>
                  <a:close/>
                </a:path>
              </a:pathLst>
            </a:custGeom>
            <a:grpFill/>
            <a:ln w="5715" cap="flat">
              <a:noFill/>
              <a:prstDash val="solid"/>
              <a:miter/>
            </a:ln>
          </p:spPr>
          <p:txBody>
            <a:bodyPr rtlCol="0" anchor="ctr"/>
            <a:lstStyle/>
            <a:p>
              <a:endParaRPr lang="zh-CN" altLang="en-US"/>
            </a:p>
          </p:txBody>
        </p:sp>
        <p:sp>
          <p:nvSpPr>
            <p:cNvPr id="1029" name="任意多边形: 形状 1028">
              <a:extLst>
                <a:ext uri="{FF2B5EF4-FFF2-40B4-BE49-F238E27FC236}">
                  <a16:creationId xmlns:a16="http://schemas.microsoft.com/office/drawing/2014/main" id="{D0C8A482-A7F2-9B5B-FC3E-48D76FB53EA1}"/>
                </a:ext>
              </a:extLst>
            </p:cNvPr>
            <p:cNvSpPr/>
            <p:nvPr/>
          </p:nvSpPr>
          <p:spPr>
            <a:xfrm>
              <a:off x="7629131" y="1452435"/>
              <a:ext cx="16669" cy="39621"/>
            </a:xfrm>
            <a:custGeom>
              <a:avLst/>
              <a:gdLst>
                <a:gd name="connsiteX0" fmla="*/ 5828 w 16668"/>
                <a:gd name="connsiteY0" fmla="*/ 39618 h 39618"/>
                <a:gd name="connsiteX1" fmla="*/ 135 w 16668"/>
                <a:gd name="connsiteY1" fmla="*/ 19730 h 39618"/>
                <a:gd name="connsiteX2" fmla="*/ 1599 w 16668"/>
                <a:gd name="connsiteY2" fmla="*/ 316 h 39618"/>
                <a:gd name="connsiteX3" fmla="*/ 8599 w 16668"/>
                <a:gd name="connsiteY3" fmla="*/ 5025 h 39618"/>
                <a:gd name="connsiteX4" fmla="*/ 7702 w 16668"/>
                <a:gd name="connsiteY4" fmla="*/ 10706 h 39618"/>
                <a:gd name="connsiteX5" fmla="*/ 12137 w 16668"/>
                <a:gd name="connsiteY5" fmla="*/ 15118 h 39618"/>
                <a:gd name="connsiteX6" fmla="*/ 15772 w 16668"/>
                <a:gd name="connsiteY6" fmla="*/ 18233 h 39618"/>
                <a:gd name="connsiteX7" fmla="*/ 5828 w 16668"/>
                <a:gd name="connsiteY7" fmla="*/ 39618 h 39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68" h="39618">
                  <a:moveTo>
                    <a:pt x="5828" y="39618"/>
                  </a:moveTo>
                  <a:cubicBezTo>
                    <a:pt x="6256" y="32097"/>
                    <a:pt x="-1076" y="26679"/>
                    <a:pt x="135" y="19730"/>
                  </a:cubicBezTo>
                  <a:cubicBezTo>
                    <a:pt x="1267" y="13255"/>
                    <a:pt x="593" y="6791"/>
                    <a:pt x="1599" y="316"/>
                  </a:cubicBezTo>
                  <a:cubicBezTo>
                    <a:pt x="6062" y="-1301"/>
                    <a:pt x="6028" y="3751"/>
                    <a:pt x="8599" y="5025"/>
                  </a:cubicBezTo>
                  <a:cubicBezTo>
                    <a:pt x="14372" y="7888"/>
                    <a:pt x="8988" y="8489"/>
                    <a:pt x="7702" y="10706"/>
                  </a:cubicBezTo>
                  <a:cubicBezTo>
                    <a:pt x="6028" y="13592"/>
                    <a:pt x="5428" y="18707"/>
                    <a:pt x="12137" y="15118"/>
                  </a:cubicBezTo>
                  <a:cubicBezTo>
                    <a:pt x="16069" y="13015"/>
                    <a:pt x="17898" y="17027"/>
                    <a:pt x="15772" y="18233"/>
                  </a:cubicBezTo>
                  <a:cubicBezTo>
                    <a:pt x="6931" y="23245"/>
                    <a:pt x="11337" y="32994"/>
                    <a:pt x="5828" y="39618"/>
                  </a:cubicBezTo>
                  <a:close/>
                </a:path>
              </a:pathLst>
            </a:custGeom>
            <a:grpFill/>
            <a:ln w="5715" cap="flat">
              <a:noFill/>
              <a:prstDash val="solid"/>
              <a:miter/>
            </a:ln>
          </p:spPr>
          <p:txBody>
            <a:bodyPr rtlCol="0" anchor="ctr"/>
            <a:lstStyle/>
            <a:p>
              <a:endParaRPr lang="zh-CN" altLang="en-US"/>
            </a:p>
          </p:txBody>
        </p:sp>
        <p:sp>
          <p:nvSpPr>
            <p:cNvPr id="1030" name="任意多边形: 形状 1029">
              <a:extLst>
                <a:ext uri="{FF2B5EF4-FFF2-40B4-BE49-F238E27FC236}">
                  <a16:creationId xmlns:a16="http://schemas.microsoft.com/office/drawing/2014/main" id="{84F996B2-D4BA-42BC-1663-E49FF9AFE480}"/>
                </a:ext>
              </a:extLst>
            </p:cNvPr>
            <p:cNvSpPr/>
            <p:nvPr/>
          </p:nvSpPr>
          <p:spPr>
            <a:xfrm>
              <a:off x="7574469" y="1432340"/>
              <a:ext cx="19734" cy="18514"/>
            </a:xfrm>
            <a:custGeom>
              <a:avLst/>
              <a:gdLst>
                <a:gd name="connsiteX0" fmla="*/ 0 w 19733"/>
                <a:gd name="connsiteY0" fmla="*/ 82 h 18513"/>
                <a:gd name="connsiteX1" fmla="*/ 19734 w 19733"/>
                <a:gd name="connsiteY1" fmla="*/ 16535 h 18513"/>
                <a:gd name="connsiteX2" fmla="*/ 7727 w 19733"/>
                <a:gd name="connsiteY2" fmla="*/ 17821 h 18513"/>
                <a:gd name="connsiteX3" fmla="*/ 3549 w 19733"/>
                <a:gd name="connsiteY3" fmla="*/ 15295 h 18513"/>
                <a:gd name="connsiteX4" fmla="*/ 0 w 19733"/>
                <a:gd name="connsiteY4" fmla="*/ 82 h 1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33" h="18513">
                  <a:moveTo>
                    <a:pt x="0" y="82"/>
                  </a:moveTo>
                  <a:cubicBezTo>
                    <a:pt x="12018" y="-958"/>
                    <a:pt x="15619" y="8100"/>
                    <a:pt x="19734" y="16535"/>
                  </a:cubicBezTo>
                  <a:cubicBezTo>
                    <a:pt x="15859" y="17284"/>
                    <a:pt x="11196" y="8792"/>
                    <a:pt x="7727" y="17821"/>
                  </a:cubicBezTo>
                  <a:cubicBezTo>
                    <a:pt x="7035" y="19621"/>
                    <a:pt x="4115" y="17604"/>
                    <a:pt x="3549" y="15295"/>
                  </a:cubicBezTo>
                  <a:cubicBezTo>
                    <a:pt x="2314" y="10243"/>
                    <a:pt x="1177" y="5157"/>
                    <a:pt x="0" y="82"/>
                  </a:cubicBezTo>
                  <a:close/>
                </a:path>
              </a:pathLst>
            </a:custGeom>
            <a:grpFill/>
            <a:ln w="5715" cap="flat">
              <a:noFill/>
              <a:prstDash val="solid"/>
              <a:miter/>
            </a:ln>
          </p:spPr>
          <p:txBody>
            <a:bodyPr rtlCol="0" anchor="ctr"/>
            <a:lstStyle/>
            <a:p>
              <a:endParaRPr lang="zh-CN" altLang="en-US"/>
            </a:p>
          </p:txBody>
        </p:sp>
        <p:sp>
          <p:nvSpPr>
            <p:cNvPr id="1031" name="任意多边形: 形状 1030">
              <a:extLst>
                <a:ext uri="{FF2B5EF4-FFF2-40B4-BE49-F238E27FC236}">
                  <a16:creationId xmlns:a16="http://schemas.microsoft.com/office/drawing/2014/main" id="{A51EA826-0886-95E3-51A3-1494450E8319}"/>
                </a:ext>
              </a:extLst>
            </p:cNvPr>
            <p:cNvSpPr/>
            <p:nvPr/>
          </p:nvSpPr>
          <p:spPr>
            <a:xfrm>
              <a:off x="7582436" y="1461759"/>
              <a:ext cx="22397" cy="24462"/>
            </a:xfrm>
            <a:custGeom>
              <a:avLst/>
              <a:gdLst>
                <a:gd name="connsiteX0" fmla="*/ 22396 w 22396"/>
                <a:gd name="connsiteY0" fmla="*/ 24460 h 24460"/>
                <a:gd name="connsiteX1" fmla="*/ 28 w 22396"/>
                <a:gd name="connsiteY1" fmla="*/ 0 h 24460"/>
                <a:gd name="connsiteX2" fmla="*/ 22396 w 22396"/>
                <a:gd name="connsiteY2" fmla="*/ 24460 h 24460"/>
              </a:gdLst>
              <a:ahLst/>
              <a:cxnLst>
                <a:cxn ang="0">
                  <a:pos x="connsiteX0" y="connsiteY0"/>
                </a:cxn>
                <a:cxn ang="0">
                  <a:pos x="connsiteX1" y="connsiteY1"/>
                </a:cxn>
                <a:cxn ang="0">
                  <a:pos x="connsiteX2" y="connsiteY2"/>
                </a:cxn>
              </a:cxnLst>
              <a:rect l="l" t="t" r="r" b="b"/>
              <a:pathLst>
                <a:path w="22396" h="24460">
                  <a:moveTo>
                    <a:pt x="22396" y="24460"/>
                  </a:moveTo>
                  <a:cubicBezTo>
                    <a:pt x="13812" y="18414"/>
                    <a:pt x="-721" y="17602"/>
                    <a:pt x="28" y="0"/>
                  </a:cubicBezTo>
                  <a:cubicBezTo>
                    <a:pt x="9892" y="7715"/>
                    <a:pt x="13435" y="18802"/>
                    <a:pt x="22396" y="24460"/>
                  </a:cubicBezTo>
                  <a:close/>
                </a:path>
              </a:pathLst>
            </a:custGeom>
            <a:grpFill/>
            <a:ln w="5715" cap="flat">
              <a:noFill/>
              <a:prstDash val="solid"/>
              <a:miter/>
            </a:ln>
          </p:spPr>
          <p:txBody>
            <a:bodyPr rtlCol="0" anchor="ctr"/>
            <a:lstStyle/>
            <a:p>
              <a:endParaRPr lang="zh-CN" altLang="en-US"/>
            </a:p>
          </p:txBody>
        </p:sp>
        <p:sp>
          <p:nvSpPr>
            <p:cNvPr id="1032" name="任意多边形: 形状 1031">
              <a:extLst>
                <a:ext uri="{FF2B5EF4-FFF2-40B4-BE49-F238E27FC236}">
                  <a16:creationId xmlns:a16="http://schemas.microsoft.com/office/drawing/2014/main" id="{72F98526-E11F-6BBC-C4B0-9D8DEC248CA4}"/>
                </a:ext>
              </a:extLst>
            </p:cNvPr>
            <p:cNvSpPr/>
            <p:nvPr/>
          </p:nvSpPr>
          <p:spPr>
            <a:xfrm>
              <a:off x="7661727" y="1578855"/>
              <a:ext cx="13379" cy="10490"/>
            </a:xfrm>
            <a:custGeom>
              <a:avLst/>
              <a:gdLst>
                <a:gd name="connsiteX0" fmla="*/ 13380 w 13379"/>
                <a:gd name="connsiteY0" fmla="*/ 4110 h 10489"/>
                <a:gd name="connsiteX1" fmla="*/ 4030 w 13379"/>
                <a:gd name="connsiteY1" fmla="*/ 8865 h 10489"/>
                <a:gd name="connsiteX2" fmla="*/ 538 w 13379"/>
                <a:gd name="connsiteY2" fmla="*/ 2413 h 10489"/>
                <a:gd name="connsiteX3" fmla="*/ 13380 w 13379"/>
                <a:gd name="connsiteY3" fmla="*/ 4110 h 10489"/>
              </a:gdLst>
              <a:ahLst/>
              <a:cxnLst>
                <a:cxn ang="0">
                  <a:pos x="connsiteX0" y="connsiteY0"/>
                </a:cxn>
                <a:cxn ang="0">
                  <a:pos x="connsiteX1" y="connsiteY1"/>
                </a:cxn>
                <a:cxn ang="0">
                  <a:pos x="connsiteX2" y="connsiteY2"/>
                </a:cxn>
                <a:cxn ang="0">
                  <a:pos x="connsiteX3" y="connsiteY3"/>
                </a:cxn>
              </a:cxnLst>
              <a:rect l="l" t="t" r="r" b="b"/>
              <a:pathLst>
                <a:path w="13379" h="10489">
                  <a:moveTo>
                    <a:pt x="13380" y="4110"/>
                  </a:moveTo>
                  <a:cubicBezTo>
                    <a:pt x="8968" y="2979"/>
                    <a:pt x="10042" y="14666"/>
                    <a:pt x="4030" y="8865"/>
                  </a:cubicBezTo>
                  <a:cubicBezTo>
                    <a:pt x="2184" y="7082"/>
                    <a:pt x="-1348" y="4945"/>
                    <a:pt x="538" y="2413"/>
                  </a:cubicBezTo>
                  <a:cubicBezTo>
                    <a:pt x="4761" y="-3256"/>
                    <a:pt x="8928" y="2648"/>
                    <a:pt x="13380" y="4110"/>
                  </a:cubicBezTo>
                  <a:close/>
                </a:path>
              </a:pathLst>
            </a:custGeom>
            <a:grpFill/>
            <a:ln w="5715" cap="flat">
              <a:noFill/>
              <a:prstDash val="solid"/>
              <a:miter/>
            </a:ln>
          </p:spPr>
          <p:txBody>
            <a:bodyPr rtlCol="0" anchor="ctr"/>
            <a:lstStyle/>
            <a:p>
              <a:endParaRPr lang="zh-CN" altLang="en-US"/>
            </a:p>
          </p:txBody>
        </p:sp>
        <p:sp>
          <p:nvSpPr>
            <p:cNvPr id="1033" name="任意多边形: 形状 1032">
              <a:extLst>
                <a:ext uri="{FF2B5EF4-FFF2-40B4-BE49-F238E27FC236}">
                  <a16:creationId xmlns:a16="http://schemas.microsoft.com/office/drawing/2014/main" id="{E20A448F-BD4F-11D9-08B1-8392E1F46FD8}"/>
                </a:ext>
              </a:extLst>
            </p:cNvPr>
            <p:cNvSpPr/>
            <p:nvPr/>
          </p:nvSpPr>
          <p:spPr>
            <a:xfrm>
              <a:off x="7568755" y="1455664"/>
              <a:ext cx="8091" cy="7791"/>
            </a:xfrm>
            <a:custGeom>
              <a:avLst/>
              <a:gdLst>
                <a:gd name="connsiteX0" fmla="*/ 8091 w 8091"/>
                <a:gd name="connsiteY0" fmla="*/ 5225 h 7790"/>
                <a:gd name="connsiteX1" fmla="*/ 3514 w 8091"/>
                <a:gd name="connsiteY1" fmla="*/ 7734 h 7790"/>
                <a:gd name="connsiteX2" fmla="*/ 319 w 8091"/>
                <a:gd name="connsiteY2" fmla="*/ 4225 h 7790"/>
                <a:gd name="connsiteX3" fmla="*/ 2365 w 8091"/>
                <a:gd name="connsiteY3" fmla="*/ 2 h 7790"/>
                <a:gd name="connsiteX4" fmla="*/ 8091 w 8091"/>
                <a:gd name="connsiteY4" fmla="*/ 5225 h 77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91" h="7790">
                  <a:moveTo>
                    <a:pt x="8091" y="5225"/>
                  </a:moveTo>
                  <a:cubicBezTo>
                    <a:pt x="8011" y="8791"/>
                    <a:pt x="5365" y="7528"/>
                    <a:pt x="3514" y="7734"/>
                  </a:cubicBezTo>
                  <a:cubicBezTo>
                    <a:pt x="833" y="8031"/>
                    <a:pt x="-704" y="7185"/>
                    <a:pt x="319" y="4225"/>
                  </a:cubicBezTo>
                  <a:cubicBezTo>
                    <a:pt x="851" y="2688"/>
                    <a:pt x="2091" y="-78"/>
                    <a:pt x="2365" y="2"/>
                  </a:cubicBezTo>
                  <a:cubicBezTo>
                    <a:pt x="5045" y="768"/>
                    <a:pt x="7120" y="2493"/>
                    <a:pt x="8091" y="5225"/>
                  </a:cubicBezTo>
                  <a:close/>
                </a:path>
              </a:pathLst>
            </a:custGeom>
            <a:grpFill/>
            <a:ln w="5715" cap="flat">
              <a:noFill/>
              <a:prstDash val="solid"/>
              <a:miter/>
            </a:ln>
          </p:spPr>
          <p:txBody>
            <a:bodyPr rtlCol="0" anchor="ctr"/>
            <a:lstStyle/>
            <a:p>
              <a:endParaRPr lang="zh-CN" altLang="en-US"/>
            </a:p>
          </p:txBody>
        </p:sp>
        <p:sp>
          <p:nvSpPr>
            <p:cNvPr id="1034" name="任意多边形: 形状 1033">
              <a:extLst>
                <a:ext uri="{FF2B5EF4-FFF2-40B4-BE49-F238E27FC236}">
                  <a16:creationId xmlns:a16="http://schemas.microsoft.com/office/drawing/2014/main" id="{418BEA59-B041-18E8-DA3B-B88472B2652A}"/>
                </a:ext>
              </a:extLst>
            </p:cNvPr>
            <p:cNvSpPr/>
            <p:nvPr/>
          </p:nvSpPr>
          <p:spPr>
            <a:xfrm>
              <a:off x="7620510" y="1468612"/>
              <a:ext cx="2543" cy="4189"/>
            </a:xfrm>
            <a:custGeom>
              <a:avLst/>
              <a:gdLst>
                <a:gd name="connsiteX0" fmla="*/ 2246 w 2543"/>
                <a:gd name="connsiteY0" fmla="*/ 1886 h 4189"/>
                <a:gd name="connsiteX1" fmla="*/ 1206 w 2543"/>
                <a:gd name="connsiteY1" fmla="*/ 4189 h 4189"/>
                <a:gd name="connsiteX2" fmla="*/ 360 w 2543"/>
                <a:gd name="connsiteY2" fmla="*/ 3018 h 4189"/>
                <a:gd name="connsiteX3" fmla="*/ 0 w 2543"/>
                <a:gd name="connsiteY3" fmla="*/ 0 h 4189"/>
                <a:gd name="connsiteX4" fmla="*/ 2246 w 2543"/>
                <a:gd name="connsiteY4" fmla="*/ 1886 h 4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9">
                  <a:moveTo>
                    <a:pt x="2246" y="1886"/>
                  </a:moveTo>
                  <a:cubicBezTo>
                    <a:pt x="2863" y="3189"/>
                    <a:pt x="2520" y="4023"/>
                    <a:pt x="1206" y="4189"/>
                  </a:cubicBezTo>
                  <a:cubicBezTo>
                    <a:pt x="966" y="4218"/>
                    <a:pt x="463" y="3469"/>
                    <a:pt x="360" y="3018"/>
                  </a:cubicBezTo>
                  <a:cubicBezTo>
                    <a:pt x="143" y="2035"/>
                    <a:pt x="108" y="1012"/>
                    <a:pt x="0" y="0"/>
                  </a:cubicBezTo>
                  <a:cubicBezTo>
                    <a:pt x="766" y="646"/>
                    <a:pt x="1532" y="1292"/>
                    <a:pt x="2246" y="1886"/>
                  </a:cubicBezTo>
                  <a:close/>
                </a:path>
              </a:pathLst>
            </a:custGeom>
            <a:grpFill/>
            <a:ln w="5715" cap="flat">
              <a:noFill/>
              <a:prstDash val="solid"/>
              <a:miter/>
            </a:ln>
          </p:spPr>
          <p:txBody>
            <a:bodyPr rtlCol="0" anchor="ctr"/>
            <a:lstStyle/>
            <a:p>
              <a:endParaRPr lang="zh-CN" altLang="en-US"/>
            </a:p>
          </p:txBody>
        </p:sp>
        <p:sp>
          <p:nvSpPr>
            <p:cNvPr id="1035" name="任意多边形: 形状 1034">
              <a:extLst>
                <a:ext uri="{FF2B5EF4-FFF2-40B4-BE49-F238E27FC236}">
                  <a16:creationId xmlns:a16="http://schemas.microsoft.com/office/drawing/2014/main" id="{7B8E4C20-9BD7-E54B-9F3B-652D2273043B}"/>
                </a:ext>
              </a:extLst>
            </p:cNvPr>
            <p:cNvSpPr/>
            <p:nvPr/>
          </p:nvSpPr>
          <p:spPr>
            <a:xfrm>
              <a:off x="7564605" y="1452145"/>
              <a:ext cx="6577" cy="3314"/>
            </a:xfrm>
            <a:custGeom>
              <a:avLst/>
              <a:gdLst>
                <a:gd name="connsiteX0" fmla="*/ 0 w 6577"/>
                <a:gd name="connsiteY0" fmla="*/ 23 h 3314"/>
                <a:gd name="connsiteX1" fmla="*/ 3275 w 6577"/>
                <a:gd name="connsiteY1" fmla="*/ 0 h 3314"/>
                <a:gd name="connsiteX2" fmla="*/ 6578 w 6577"/>
                <a:gd name="connsiteY2" fmla="*/ 3315 h 3314"/>
                <a:gd name="connsiteX3" fmla="*/ 0 w 6577"/>
                <a:gd name="connsiteY3" fmla="*/ 23 h 3314"/>
              </a:gdLst>
              <a:ahLst/>
              <a:cxnLst>
                <a:cxn ang="0">
                  <a:pos x="connsiteX0" y="connsiteY0"/>
                </a:cxn>
                <a:cxn ang="0">
                  <a:pos x="connsiteX1" y="connsiteY1"/>
                </a:cxn>
                <a:cxn ang="0">
                  <a:pos x="connsiteX2" y="connsiteY2"/>
                </a:cxn>
                <a:cxn ang="0">
                  <a:pos x="connsiteX3" y="connsiteY3"/>
                </a:cxn>
              </a:cxnLst>
              <a:rect l="l" t="t" r="r" b="b"/>
              <a:pathLst>
                <a:path w="6577" h="3314">
                  <a:moveTo>
                    <a:pt x="0" y="23"/>
                  </a:moveTo>
                  <a:cubicBezTo>
                    <a:pt x="1091" y="11"/>
                    <a:pt x="2183" y="6"/>
                    <a:pt x="3275" y="0"/>
                  </a:cubicBezTo>
                  <a:cubicBezTo>
                    <a:pt x="4378" y="1103"/>
                    <a:pt x="5475" y="2206"/>
                    <a:pt x="6578" y="3315"/>
                  </a:cubicBezTo>
                  <a:cubicBezTo>
                    <a:pt x="3869" y="3246"/>
                    <a:pt x="1412" y="2675"/>
                    <a:pt x="0" y="23"/>
                  </a:cubicBezTo>
                  <a:close/>
                </a:path>
              </a:pathLst>
            </a:custGeom>
            <a:grpFill/>
            <a:ln w="5715" cap="flat">
              <a:noFill/>
              <a:prstDash val="solid"/>
              <a:miter/>
            </a:ln>
          </p:spPr>
          <p:txBody>
            <a:bodyPr rtlCol="0" anchor="ctr"/>
            <a:lstStyle/>
            <a:p>
              <a:endParaRPr lang="zh-CN" altLang="en-US"/>
            </a:p>
          </p:txBody>
        </p:sp>
        <p:sp>
          <p:nvSpPr>
            <p:cNvPr id="1036" name="任意多边形: 形状 1035">
              <a:extLst>
                <a:ext uri="{FF2B5EF4-FFF2-40B4-BE49-F238E27FC236}">
                  <a16:creationId xmlns:a16="http://schemas.microsoft.com/office/drawing/2014/main" id="{624B8F63-78B8-907D-F43A-4E7D8D77C2BD}"/>
                </a:ext>
              </a:extLst>
            </p:cNvPr>
            <p:cNvSpPr/>
            <p:nvPr/>
          </p:nvSpPr>
          <p:spPr>
            <a:xfrm>
              <a:off x="7571177" y="1430741"/>
              <a:ext cx="3286" cy="1691"/>
            </a:xfrm>
            <a:custGeom>
              <a:avLst/>
              <a:gdLst>
                <a:gd name="connsiteX0" fmla="*/ 0 w 3286"/>
                <a:gd name="connsiteY0" fmla="*/ 1686 h 1691"/>
                <a:gd name="connsiteX1" fmla="*/ 3286 w 3286"/>
                <a:gd name="connsiteY1" fmla="*/ 1692 h 1691"/>
                <a:gd name="connsiteX2" fmla="*/ 0 w 3286"/>
                <a:gd name="connsiteY2" fmla="*/ 1686 h 1691"/>
              </a:gdLst>
              <a:ahLst/>
              <a:cxnLst>
                <a:cxn ang="0">
                  <a:pos x="connsiteX0" y="connsiteY0"/>
                </a:cxn>
                <a:cxn ang="0">
                  <a:pos x="connsiteX1" y="connsiteY1"/>
                </a:cxn>
                <a:cxn ang="0">
                  <a:pos x="connsiteX2" y="connsiteY2"/>
                </a:cxn>
              </a:cxnLst>
              <a:rect l="l" t="t" r="r" b="b"/>
              <a:pathLst>
                <a:path w="3286" h="1691">
                  <a:moveTo>
                    <a:pt x="0" y="1686"/>
                  </a:moveTo>
                  <a:cubicBezTo>
                    <a:pt x="1097" y="-572"/>
                    <a:pt x="2195" y="-554"/>
                    <a:pt x="3286" y="1692"/>
                  </a:cubicBezTo>
                  <a:cubicBezTo>
                    <a:pt x="2195" y="1686"/>
                    <a:pt x="1097" y="1686"/>
                    <a:pt x="0" y="1686"/>
                  </a:cubicBezTo>
                  <a:close/>
                </a:path>
              </a:pathLst>
            </a:custGeom>
            <a:grpFill/>
            <a:ln w="5715" cap="flat">
              <a:noFill/>
              <a:prstDash val="solid"/>
              <a:miter/>
            </a:ln>
          </p:spPr>
          <p:txBody>
            <a:bodyPr rtlCol="0" anchor="ctr"/>
            <a:lstStyle/>
            <a:p>
              <a:endParaRPr lang="zh-CN" altLang="en-US"/>
            </a:p>
          </p:txBody>
        </p:sp>
        <p:sp>
          <p:nvSpPr>
            <p:cNvPr id="1037" name="任意多边形: 形状 1036">
              <a:extLst>
                <a:ext uri="{FF2B5EF4-FFF2-40B4-BE49-F238E27FC236}">
                  <a16:creationId xmlns:a16="http://schemas.microsoft.com/office/drawing/2014/main" id="{D67E7D67-1C32-B2CF-2C97-0F5B09BC811A}"/>
                </a:ext>
              </a:extLst>
            </p:cNvPr>
            <p:cNvSpPr/>
            <p:nvPr/>
          </p:nvSpPr>
          <p:spPr>
            <a:xfrm>
              <a:off x="7668478" y="152782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1038" name="任意多边形: 形状 1037">
              <a:extLst>
                <a:ext uri="{FF2B5EF4-FFF2-40B4-BE49-F238E27FC236}">
                  <a16:creationId xmlns:a16="http://schemas.microsoft.com/office/drawing/2014/main" id="{AD14CF3A-7638-C84F-89ED-9BBBD9B0F2F3}"/>
                </a:ext>
              </a:extLst>
            </p:cNvPr>
            <p:cNvSpPr/>
            <p:nvPr/>
          </p:nvSpPr>
          <p:spPr>
            <a:xfrm>
              <a:off x="7681635" y="1579102"/>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039" name="任意多边形: 形状 1038">
              <a:extLst>
                <a:ext uri="{FF2B5EF4-FFF2-40B4-BE49-F238E27FC236}">
                  <a16:creationId xmlns:a16="http://schemas.microsoft.com/office/drawing/2014/main" id="{B9D09683-8B20-C959-4811-2C875D1D3D43}"/>
                </a:ext>
              </a:extLst>
            </p:cNvPr>
            <p:cNvSpPr/>
            <p:nvPr/>
          </p:nvSpPr>
          <p:spPr>
            <a:xfrm>
              <a:off x="7299373" y="1247442"/>
              <a:ext cx="47772" cy="50921"/>
            </a:xfrm>
            <a:custGeom>
              <a:avLst/>
              <a:gdLst>
                <a:gd name="connsiteX0" fmla="*/ 5424 w 47770"/>
                <a:gd name="connsiteY0" fmla="*/ 10629 h 50917"/>
                <a:gd name="connsiteX1" fmla="*/ 0 w 47770"/>
                <a:gd name="connsiteY1" fmla="*/ 228 h 50917"/>
                <a:gd name="connsiteX2" fmla="*/ 13374 w 47770"/>
                <a:gd name="connsiteY2" fmla="*/ 5789 h 50917"/>
                <a:gd name="connsiteX3" fmla="*/ 39148 w 47770"/>
                <a:gd name="connsiteY3" fmla="*/ 21368 h 50917"/>
                <a:gd name="connsiteX4" fmla="*/ 43234 w 47770"/>
                <a:gd name="connsiteY4" fmla="*/ 33644 h 50917"/>
                <a:gd name="connsiteX5" fmla="*/ 45378 w 47770"/>
                <a:gd name="connsiteY5" fmla="*/ 37364 h 50917"/>
                <a:gd name="connsiteX6" fmla="*/ 47258 w 47770"/>
                <a:gd name="connsiteY6" fmla="*/ 44674 h 50917"/>
                <a:gd name="connsiteX7" fmla="*/ 42903 w 47770"/>
                <a:gd name="connsiteY7" fmla="*/ 50869 h 50917"/>
                <a:gd name="connsiteX8" fmla="*/ 37142 w 47770"/>
                <a:gd name="connsiteY8" fmla="*/ 46171 h 50917"/>
                <a:gd name="connsiteX9" fmla="*/ 25152 w 47770"/>
                <a:gd name="connsiteY9" fmla="*/ 33661 h 50917"/>
                <a:gd name="connsiteX10" fmla="*/ 13751 w 47770"/>
                <a:gd name="connsiteY10" fmla="*/ 26923 h 50917"/>
                <a:gd name="connsiteX11" fmla="*/ 5418 w 47770"/>
                <a:gd name="connsiteY11" fmla="*/ 10641 h 50917"/>
                <a:gd name="connsiteX12" fmla="*/ 5418 w 47770"/>
                <a:gd name="connsiteY12" fmla="*/ 10629 h 5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770" h="50917">
                  <a:moveTo>
                    <a:pt x="5424" y="10629"/>
                  </a:moveTo>
                  <a:cubicBezTo>
                    <a:pt x="4481" y="6932"/>
                    <a:pt x="-51" y="5229"/>
                    <a:pt x="0" y="228"/>
                  </a:cubicBezTo>
                  <a:cubicBezTo>
                    <a:pt x="5653" y="-612"/>
                    <a:pt x="10613" y="788"/>
                    <a:pt x="13374" y="5789"/>
                  </a:cubicBezTo>
                  <a:cubicBezTo>
                    <a:pt x="19077" y="16127"/>
                    <a:pt x="29284" y="18082"/>
                    <a:pt x="39148" y="21368"/>
                  </a:cubicBezTo>
                  <a:cubicBezTo>
                    <a:pt x="44749" y="23231"/>
                    <a:pt x="53024" y="25803"/>
                    <a:pt x="43234" y="33644"/>
                  </a:cubicBezTo>
                  <a:cubicBezTo>
                    <a:pt x="43040" y="33798"/>
                    <a:pt x="44320" y="36415"/>
                    <a:pt x="45378" y="37364"/>
                  </a:cubicBezTo>
                  <a:cubicBezTo>
                    <a:pt x="47726" y="39473"/>
                    <a:pt x="48275" y="41965"/>
                    <a:pt x="47258" y="44674"/>
                  </a:cubicBezTo>
                  <a:cubicBezTo>
                    <a:pt x="46355" y="47074"/>
                    <a:pt x="45863" y="50423"/>
                    <a:pt x="42903" y="50869"/>
                  </a:cubicBezTo>
                  <a:cubicBezTo>
                    <a:pt x="39908" y="51314"/>
                    <a:pt x="37337" y="48617"/>
                    <a:pt x="37142" y="46171"/>
                  </a:cubicBezTo>
                  <a:cubicBezTo>
                    <a:pt x="36536" y="38421"/>
                    <a:pt x="32736" y="34398"/>
                    <a:pt x="25152" y="33661"/>
                  </a:cubicBezTo>
                  <a:cubicBezTo>
                    <a:pt x="16877" y="39039"/>
                    <a:pt x="15237" y="32529"/>
                    <a:pt x="13751" y="26923"/>
                  </a:cubicBezTo>
                  <a:cubicBezTo>
                    <a:pt x="12133" y="20819"/>
                    <a:pt x="12676" y="13795"/>
                    <a:pt x="5418" y="10641"/>
                  </a:cubicBezTo>
                  <a:lnTo>
                    <a:pt x="5418" y="10629"/>
                  </a:lnTo>
                  <a:close/>
                </a:path>
              </a:pathLst>
            </a:custGeom>
            <a:grpFill/>
            <a:ln w="5715" cap="flat">
              <a:noFill/>
              <a:prstDash val="solid"/>
              <a:miter/>
            </a:ln>
          </p:spPr>
          <p:txBody>
            <a:bodyPr rtlCol="0" anchor="ctr"/>
            <a:lstStyle/>
            <a:p>
              <a:endParaRPr lang="zh-CN" altLang="en-US"/>
            </a:p>
          </p:txBody>
        </p:sp>
        <p:sp>
          <p:nvSpPr>
            <p:cNvPr id="1040" name="任意多边形: 形状 1039">
              <a:extLst>
                <a:ext uri="{FF2B5EF4-FFF2-40B4-BE49-F238E27FC236}">
                  <a16:creationId xmlns:a16="http://schemas.microsoft.com/office/drawing/2014/main" id="{633A6613-0F58-7268-1F04-0F4CF1AE76D8}"/>
                </a:ext>
              </a:extLst>
            </p:cNvPr>
            <p:cNvSpPr/>
            <p:nvPr/>
          </p:nvSpPr>
          <p:spPr>
            <a:xfrm>
              <a:off x="7346186" y="1315930"/>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041" name="任意多边形: 形状 1040">
              <a:extLst>
                <a:ext uri="{FF2B5EF4-FFF2-40B4-BE49-F238E27FC236}">
                  <a16:creationId xmlns:a16="http://schemas.microsoft.com/office/drawing/2014/main" id="{B1A14AC4-4623-3D4C-338B-A78FBD30D6A9}"/>
                </a:ext>
              </a:extLst>
            </p:cNvPr>
            <p:cNvSpPr/>
            <p:nvPr/>
          </p:nvSpPr>
          <p:spPr>
            <a:xfrm>
              <a:off x="7597095" y="1779570"/>
              <a:ext cx="15878" cy="19431"/>
            </a:xfrm>
            <a:custGeom>
              <a:avLst/>
              <a:gdLst>
                <a:gd name="connsiteX0" fmla="*/ 0 w 15877"/>
                <a:gd name="connsiteY0" fmla="*/ 0 h 19430"/>
                <a:gd name="connsiteX1" fmla="*/ 12270 w 15877"/>
                <a:gd name="connsiteY1" fmla="*/ 19431 h 19430"/>
                <a:gd name="connsiteX2" fmla="*/ 0 w 15877"/>
                <a:gd name="connsiteY2" fmla="*/ 0 h 19430"/>
              </a:gdLst>
              <a:ahLst/>
              <a:cxnLst>
                <a:cxn ang="0">
                  <a:pos x="connsiteX0" y="connsiteY0"/>
                </a:cxn>
                <a:cxn ang="0">
                  <a:pos x="connsiteX1" y="connsiteY1"/>
                </a:cxn>
                <a:cxn ang="0">
                  <a:pos x="connsiteX2" y="connsiteY2"/>
                </a:cxn>
              </a:cxnLst>
              <a:rect l="l" t="t" r="r" b="b"/>
              <a:pathLst>
                <a:path w="15877" h="19430">
                  <a:moveTo>
                    <a:pt x="0" y="0"/>
                  </a:moveTo>
                  <a:cubicBezTo>
                    <a:pt x="16522" y="1297"/>
                    <a:pt x="19282" y="5932"/>
                    <a:pt x="12270" y="19431"/>
                  </a:cubicBezTo>
                  <a:cubicBezTo>
                    <a:pt x="8327" y="12607"/>
                    <a:pt x="10773" y="2029"/>
                    <a:pt x="0" y="0"/>
                  </a:cubicBezTo>
                  <a:close/>
                </a:path>
              </a:pathLst>
            </a:custGeom>
            <a:grpFill/>
            <a:ln w="5715" cap="flat">
              <a:noFill/>
              <a:prstDash val="solid"/>
              <a:miter/>
            </a:ln>
          </p:spPr>
          <p:txBody>
            <a:bodyPr rtlCol="0" anchor="ctr"/>
            <a:lstStyle/>
            <a:p>
              <a:endParaRPr lang="zh-CN" altLang="en-US"/>
            </a:p>
          </p:txBody>
        </p:sp>
        <p:sp>
          <p:nvSpPr>
            <p:cNvPr id="1042" name="任意多边形: 形状 1041">
              <a:extLst>
                <a:ext uri="{FF2B5EF4-FFF2-40B4-BE49-F238E27FC236}">
                  <a16:creationId xmlns:a16="http://schemas.microsoft.com/office/drawing/2014/main" id="{5C4DCF19-61DA-2AC0-D088-54D1A239EF31}"/>
                </a:ext>
              </a:extLst>
            </p:cNvPr>
            <p:cNvSpPr/>
            <p:nvPr/>
          </p:nvSpPr>
          <p:spPr>
            <a:xfrm>
              <a:off x="7680878" y="1837481"/>
              <a:ext cx="8694" cy="6160"/>
            </a:xfrm>
            <a:custGeom>
              <a:avLst/>
              <a:gdLst>
                <a:gd name="connsiteX0" fmla="*/ 8694 w 8694"/>
                <a:gd name="connsiteY0" fmla="*/ 6159 h 6159"/>
                <a:gd name="connsiteX1" fmla="*/ 7186 w 8694"/>
                <a:gd name="connsiteY1" fmla="*/ 5582 h 6159"/>
                <a:gd name="connsiteX2" fmla="*/ 248 w 8694"/>
                <a:gd name="connsiteY2" fmla="*/ 2833 h 6159"/>
                <a:gd name="connsiteX3" fmla="*/ 2962 w 8694"/>
                <a:gd name="connsiteY3" fmla="*/ 27 h 6159"/>
                <a:gd name="connsiteX4" fmla="*/ 8694 w 8694"/>
                <a:gd name="connsiteY4" fmla="*/ 6148 h 6159"/>
                <a:gd name="connsiteX5" fmla="*/ 8694 w 8694"/>
                <a:gd name="connsiteY5" fmla="*/ 6159 h 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94" h="6159">
                  <a:moveTo>
                    <a:pt x="8694" y="6159"/>
                  </a:moveTo>
                  <a:cubicBezTo>
                    <a:pt x="8191" y="5965"/>
                    <a:pt x="7689" y="5765"/>
                    <a:pt x="7186" y="5582"/>
                  </a:cubicBezTo>
                  <a:cubicBezTo>
                    <a:pt x="4820" y="4730"/>
                    <a:pt x="2025" y="4370"/>
                    <a:pt x="248" y="2833"/>
                  </a:cubicBezTo>
                  <a:cubicBezTo>
                    <a:pt x="-713" y="2004"/>
                    <a:pt x="1316" y="153"/>
                    <a:pt x="2962" y="27"/>
                  </a:cubicBezTo>
                  <a:cubicBezTo>
                    <a:pt x="7306" y="-316"/>
                    <a:pt x="8312" y="2673"/>
                    <a:pt x="8694" y="6148"/>
                  </a:cubicBezTo>
                  <a:lnTo>
                    <a:pt x="8694" y="6159"/>
                  </a:lnTo>
                  <a:close/>
                </a:path>
              </a:pathLst>
            </a:custGeom>
            <a:grpFill/>
            <a:ln w="5715" cap="flat">
              <a:noFill/>
              <a:prstDash val="solid"/>
              <a:miter/>
            </a:ln>
          </p:spPr>
          <p:txBody>
            <a:bodyPr rtlCol="0" anchor="ctr"/>
            <a:lstStyle/>
            <a:p>
              <a:endParaRPr lang="zh-CN" altLang="en-US"/>
            </a:p>
          </p:txBody>
        </p:sp>
        <p:sp>
          <p:nvSpPr>
            <p:cNvPr id="1043" name="任意多边形: 形状 1042">
              <a:extLst>
                <a:ext uri="{FF2B5EF4-FFF2-40B4-BE49-F238E27FC236}">
                  <a16:creationId xmlns:a16="http://schemas.microsoft.com/office/drawing/2014/main" id="{CD678659-A730-A5C9-95B6-EBA4BE79E236}"/>
                </a:ext>
              </a:extLst>
            </p:cNvPr>
            <p:cNvSpPr/>
            <p:nvPr/>
          </p:nvSpPr>
          <p:spPr>
            <a:xfrm>
              <a:off x="7138020" y="1585679"/>
              <a:ext cx="5631" cy="3758"/>
            </a:xfrm>
            <a:custGeom>
              <a:avLst/>
              <a:gdLst>
                <a:gd name="connsiteX0" fmla="*/ 5632 w 5631"/>
                <a:gd name="connsiteY0" fmla="*/ 1362 h 3758"/>
                <a:gd name="connsiteX1" fmla="*/ 483 w 5631"/>
                <a:gd name="connsiteY1" fmla="*/ 2790 h 3758"/>
                <a:gd name="connsiteX2" fmla="*/ 65 w 5631"/>
                <a:gd name="connsiteY2" fmla="*/ 1304 h 3758"/>
                <a:gd name="connsiteX3" fmla="*/ 5632 w 5631"/>
                <a:gd name="connsiteY3" fmla="*/ 1373 h 3758"/>
                <a:gd name="connsiteX4" fmla="*/ 5632 w 5631"/>
                <a:gd name="connsiteY4" fmla="*/ 1362 h 3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31" h="3758">
                  <a:moveTo>
                    <a:pt x="5632" y="1362"/>
                  </a:moveTo>
                  <a:cubicBezTo>
                    <a:pt x="4352" y="3436"/>
                    <a:pt x="2831" y="4762"/>
                    <a:pt x="483" y="2790"/>
                  </a:cubicBezTo>
                  <a:cubicBezTo>
                    <a:pt x="140" y="2505"/>
                    <a:pt x="-129" y="1607"/>
                    <a:pt x="65" y="1304"/>
                  </a:cubicBezTo>
                  <a:cubicBezTo>
                    <a:pt x="1911" y="-1656"/>
                    <a:pt x="3763" y="1345"/>
                    <a:pt x="5632" y="1373"/>
                  </a:cubicBezTo>
                  <a:lnTo>
                    <a:pt x="5632" y="1362"/>
                  </a:lnTo>
                  <a:close/>
                </a:path>
              </a:pathLst>
            </a:custGeom>
            <a:grpFill/>
            <a:ln w="5715" cap="flat">
              <a:noFill/>
              <a:prstDash val="solid"/>
              <a:miter/>
            </a:ln>
          </p:spPr>
          <p:txBody>
            <a:bodyPr rtlCol="0" anchor="ctr"/>
            <a:lstStyle/>
            <a:p>
              <a:endParaRPr lang="zh-CN" altLang="en-US"/>
            </a:p>
          </p:txBody>
        </p:sp>
        <p:sp>
          <p:nvSpPr>
            <p:cNvPr id="1044" name="任意多边形: 形状 1043">
              <a:extLst>
                <a:ext uri="{FF2B5EF4-FFF2-40B4-BE49-F238E27FC236}">
                  <a16:creationId xmlns:a16="http://schemas.microsoft.com/office/drawing/2014/main" id="{731EE5E7-F631-9853-768D-F5F03AFC3EDF}"/>
                </a:ext>
              </a:extLst>
            </p:cNvPr>
            <p:cNvSpPr/>
            <p:nvPr/>
          </p:nvSpPr>
          <p:spPr>
            <a:xfrm>
              <a:off x="7180635" y="1549616"/>
              <a:ext cx="1596" cy="2451"/>
            </a:xfrm>
            <a:custGeom>
              <a:avLst/>
              <a:gdLst>
                <a:gd name="connsiteX0" fmla="*/ 937 w 1596"/>
                <a:gd name="connsiteY0" fmla="*/ 0 h 2451"/>
                <a:gd name="connsiteX1" fmla="*/ 1595 w 1596"/>
                <a:gd name="connsiteY1" fmla="*/ 1303 h 2451"/>
                <a:gd name="connsiteX2" fmla="*/ 720 w 1596"/>
                <a:gd name="connsiteY2" fmla="*/ 2452 h 2451"/>
                <a:gd name="connsiteX3" fmla="*/ 937 w 1596"/>
                <a:gd name="connsiteY3" fmla="*/ 0 h 2451"/>
              </a:gdLst>
              <a:ahLst/>
              <a:cxnLst>
                <a:cxn ang="0">
                  <a:pos x="connsiteX0" y="connsiteY0"/>
                </a:cxn>
                <a:cxn ang="0">
                  <a:pos x="connsiteX1" y="connsiteY1"/>
                </a:cxn>
                <a:cxn ang="0">
                  <a:pos x="connsiteX2" y="connsiteY2"/>
                </a:cxn>
                <a:cxn ang="0">
                  <a:pos x="connsiteX3" y="connsiteY3"/>
                </a:cxn>
              </a:cxnLst>
              <a:rect l="l" t="t" r="r" b="b"/>
              <a:pathLst>
                <a:path w="1596" h="2451">
                  <a:moveTo>
                    <a:pt x="937" y="0"/>
                  </a:moveTo>
                  <a:cubicBezTo>
                    <a:pt x="1177" y="434"/>
                    <a:pt x="1629" y="892"/>
                    <a:pt x="1595" y="1303"/>
                  </a:cubicBezTo>
                  <a:cubicBezTo>
                    <a:pt x="1560" y="1709"/>
                    <a:pt x="1029" y="2069"/>
                    <a:pt x="720" y="2452"/>
                  </a:cubicBezTo>
                  <a:cubicBezTo>
                    <a:pt x="-309" y="1515"/>
                    <a:pt x="-234" y="697"/>
                    <a:pt x="937" y="0"/>
                  </a:cubicBezTo>
                  <a:close/>
                </a:path>
              </a:pathLst>
            </a:custGeom>
            <a:grpFill/>
            <a:ln w="5715" cap="flat">
              <a:noFill/>
              <a:prstDash val="solid"/>
              <a:miter/>
            </a:ln>
          </p:spPr>
          <p:txBody>
            <a:bodyPr rtlCol="0" anchor="ctr"/>
            <a:lstStyle/>
            <a:p>
              <a:endParaRPr lang="zh-CN" altLang="en-US"/>
            </a:p>
          </p:txBody>
        </p:sp>
        <p:sp>
          <p:nvSpPr>
            <p:cNvPr id="1045" name="任意多边形: 形状 1044">
              <a:extLst>
                <a:ext uri="{FF2B5EF4-FFF2-40B4-BE49-F238E27FC236}">
                  <a16:creationId xmlns:a16="http://schemas.microsoft.com/office/drawing/2014/main" id="{B50EE2D1-37E9-86E6-5166-8562B8D28496}"/>
                </a:ext>
              </a:extLst>
            </p:cNvPr>
            <p:cNvSpPr/>
            <p:nvPr/>
          </p:nvSpPr>
          <p:spPr>
            <a:xfrm>
              <a:off x="7175194" y="1540883"/>
              <a:ext cx="1446" cy="1337"/>
            </a:xfrm>
            <a:custGeom>
              <a:avLst/>
              <a:gdLst>
                <a:gd name="connsiteX0" fmla="*/ 1439 w 1446"/>
                <a:gd name="connsiteY0" fmla="*/ 0 h 1337"/>
                <a:gd name="connsiteX1" fmla="*/ 668 w 1446"/>
                <a:gd name="connsiteY1" fmla="*/ 1337 h 1337"/>
                <a:gd name="connsiteX2" fmla="*/ 1445 w 1446"/>
                <a:gd name="connsiteY2" fmla="*/ 6 h 1337"/>
                <a:gd name="connsiteX3" fmla="*/ 1439 w 1446"/>
                <a:gd name="connsiteY3" fmla="*/ 0 h 1337"/>
              </a:gdLst>
              <a:ahLst/>
              <a:cxnLst>
                <a:cxn ang="0">
                  <a:pos x="connsiteX0" y="connsiteY0"/>
                </a:cxn>
                <a:cxn ang="0">
                  <a:pos x="connsiteX1" y="connsiteY1"/>
                </a:cxn>
                <a:cxn ang="0">
                  <a:pos x="connsiteX2" y="connsiteY2"/>
                </a:cxn>
                <a:cxn ang="0">
                  <a:pos x="connsiteX3" y="connsiteY3"/>
                </a:cxn>
              </a:cxnLst>
              <a:rect l="l" t="t" r="r" b="b"/>
              <a:pathLst>
                <a:path w="1446" h="1337">
                  <a:moveTo>
                    <a:pt x="1439" y="0"/>
                  </a:moveTo>
                  <a:cubicBezTo>
                    <a:pt x="1177" y="469"/>
                    <a:pt x="834" y="1366"/>
                    <a:pt x="668" y="1337"/>
                  </a:cubicBezTo>
                  <a:cubicBezTo>
                    <a:pt x="-441" y="1120"/>
                    <a:pt x="-161" y="594"/>
                    <a:pt x="1445" y="6"/>
                  </a:cubicBezTo>
                  <a:cubicBezTo>
                    <a:pt x="1451" y="6"/>
                    <a:pt x="1439" y="0"/>
                    <a:pt x="1439" y="0"/>
                  </a:cubicBezTo>
                  <a:close/>
                </a:path>
              </a:pathLst>
            </a:custGeom>
            <a:grpFill/>
            <a:ln w="5715" cap="flat">
              <a:noFill/>
              <a:prstDash val="solid"/>
              <a:miter/>
            </a:ln>
          </p:spPr>
          <p:txBody>
            <a:bodyPr rtlCol="0" anchor="ctr"/>
            <a:lstStyle/>
            <a:p>
              <a:endParaRPr lang="zh-CN" altLang="en-US"/>
            </a:p>
          </p:txBody>
        </p:sp>
        <p:sp>
          <p:nvSpPr>
            <p:cNvPr id="1046" name="任意多边形: 形状 1045">
              <a:extLst>
                <a:ext uri="{FF2B5EF4-FFF2-40B4-BE49-F238E27FC236}">
                  <a16:creationId xmlns:a16="http://schemas.microsoft.com/office/drawing/2014/main" id="{52A59B98-A77C-584B-A935-74C46D18F68E}"/>
                </a:ext>
              </a:extLst>
            </p:cNvPr>
            <p:cNvSpPr/>
            <p:nvPr/>
          </p:nvSpPr>
          <p:spPr>
            <a:xfrm>
              <a:off x="7099604" y="1549461"/>
              <a:ext cx="1292" cy="1401"/>
            </a:xfrm>
            <a:custGeom>
              <a:avLst/>
              <a:gdLst>
                <a:gd name="connsiteX0" fmla="*/ 1293 w 1292"/>
                <a:gd name="connsiteY0" fmla="*/ 1396 h 1401"/>
                <a:gd name="connsiteX1" fmla="*/ 1 w 1292"/>
                <a:gd name="connsiteY1" fmla="*/ 659 h 1401"/>
                <a:gd name="connsiteX2" fmla="*/ 1293 w 1292"/>
                <a:gd name="connsiteY2" fmla="*/ 1402 h 1401"/>
                <a:gd name="connsiteX3" fmla="*/ 1293 w 1292"/>
                <a:gd name="connsiteY3" fmla="*/ 1396 h 1401"/>
              </a:gdLst>
              <a:ahLst/>
              <a:cxnLst>
                <a:cxn ang="0">
                  <a:pos x="connsiteX0" y="connsiteY0"/>
                </a:cxn>
                <a:cxn ang="0">
                  <a:pos x="connsiteX1" y="connsiteY1"/>
                </a:cxn>
                <a:cxn ang="0">
                  <a:pos x="connsiteX2" y="connsiteY2"/>
                </a:cxn>
                <a:cxn ang="0">
                  <a:pos x="connsiteX3" y="connsiteY3"/>
                </a:cxn>
              </a:cxnLst>
              <a:rect l="l" t="t" r="r" b="b"/>
              <a:pathLst>
                <a:path w="1292" h="1401">
                  <a:moveTo>
                    <a:pt x="1293" y="1396"/>
                  </a:moveTo>
                  <a:cubicBezTo>
                    <a:pt x="841" y="1144"/>
                    <a:pt x="-34" y="802"/>
                    <a:pt x="1" y="659"/>
                  </a:cubicBezTo>
                  <a:cubicBezTo>
                    <a:pt x="247" y="-427"/>
                    <a:pt x="755" y="-164"/>
                    <a:pt x="1293" y="1402"/>
                  </a:cubicBezTo>
                  <a:lnTo>
                    <a:pt x="1293" y="1396"/>
                  </a:lnTo>
                  <a:close/>
                </a:path>
              </a:pathLst>
            </a:custGeom>
            <a:grpFill/>
            <a:ln w="5715" cap="flat">
              <a:noFill/>
              <a:prstDash val="solid"/>
              <a:miter/>
            </a:ln>
          </p:spPr>
          <p:txBody>
            <a:bodyPr rtlCol="0" anchor="ctr"/>
            <a:lstStyle/>
            <a:p>
              <a:endParaRPr lang="zh-CN" altLang="en-US"/>
            </a:p>
          </p:txBody>
        </p:sp>
        <p:sp>
          <p:nvSpPr>
            <p:cNvPr id="1047" name="任意多边形: 形状 1046">
              <a:extLst>
                <a:ext uri="{FF2B5EF4-FFF2-40B4-BE49-F238E27FC236}">
                  <a16:creationId xmlns:a16="http://schemas.microsoft.com/office/drawing/2014/main" id="{5C8AFBAC-73B4-417B-F679-16A73965025E}"/>
                </a:ext>
              </a:extLst>
            </p:cNvPr>
            <p:cNvSpPr/>
            <p:nvPr/>
          </p:nvSpPr>
          <p:spPr>
            <a:xfrm>
              <a:off x="7387010" y="1287324"/>
              <a:ext cx="29593" cy="23660"/>
            </a:xfrm>
            <a:custGeom>
              <a:avLst/>
              <a:gdLst>
                <a:gd name="connsiteX0" fmla="*/ 0 w 29592"/>
                <a:gd name="connsiteY0" fmla="*/ 20122 h 23658"/>
                <a:gd name="connsiteX1" fmla="*/ 12161 w 29592"/>
                <a:gd name="connsiteY1" fmla="*/ 11030 h 23658"/>
                <a:gd name="connsiteX2" fmla="*/ 19408 w 29592"/>
                <a:gd name="connsiteY2" fmla="*/ 4543 h 23658"/>
                <a:gd name="connsiteX3" fmla="*/ 25718 w 29592"/>
                <a:gd name="connsiteY3" fmla="*/ 0 h 23658"/>
                <a:gd name="connsiteX4" fmla="*/ 29592 w 29592"/>
                <a:gd name="connsiteY4" fmla="*/ 20100 h 23658"/>
                <a:gd name="connsiteX5" fmla="*/ 15128 w 29592"/>
                <a:gd name="connsiteY5" fmla="*/ 22100 h 23658"/>
                <a:gd name="connsiteX6" fmla="*/ 0 w 29592"/>
                <a:gd name="connsiteY6" fmla="*/ 20122 h 23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92" h="23658">
                  <a:moveTo>
                    <a:pt x="0" y="20122"/>
                  </a:moveTo>
                  <a:cubicBezTo>
                    <a:pt x="417" y="12213"/>
                    <a:pt x="5269" y="10447"/>
                    <a:pt x="12161" y="11030"/>
                  </a:cubicBezTo>
                  <a:cubicBezTo>
                    <a:pt x="16471" y="11390"/>
                    <a:pt x="25660" y="16625"/>
                    <a:pt x="19408" y="4543"/>
                  </a:cubicBezTo>
                  <a:cubicBezTo>
                    <a:pt x="19111" y="3966"/>
                    <a:pt x="22260" y="400"/>
                    <a:pt x="25718" y="0"/>
                  </a:cubicBezTo>
                  <a:cubicBezTo>
                    <a:pt x="27015" y="6738"/>
                    <a:pt x="28306" y="13419"/>
                    <a:pt x="29592" y="20100"/>
                  </a:cubicBezTo>
                  <a:cubicBezTo>
                    <a:pt x="24677" y="20065"/>
                    <a:pt x="19923" y="20414"/>
                    <a:pt x="15128" y="22100"/>
                  </a:cubicBezTo>
                  <a:cubicBezTo>
                    <a:pt x="10036" y="23889"/>
                    <a:pt x="4463" y="25106"/>
                    <a:pt x="0" y="20122"/>
                  </a:cubicBezTo>
                  <a:close/>
                </a:path>
              </a:pathLst>
            </a:custGeom>
            <a:grpFill/>
            <a:ln w="5715" cap="flat">
              <a:noFill/>
              <a:prstDash val="solid"/>
              <a:miter/>
            </a:ln>
          </p:spPr>
          <p:txBody>
            <a:bodyPr rtlCol="0" anchor="ctr"/>
            <a:lstStyle/>
            <a:p>
              <a:endParaRPr lang="zh-CN" altLang="en-US"/>
            </a:p>
          </p:txBody>
        </p:sp>
        <p:sp>
          <p:nvSpPr>
            <p:cNvPr id="1048" name="任意多边形: 形状 1047">
              <a:extLst>
                <a:ext uri="{FF2B5EF4-FFF2-40B4-BE49-F238E27FC236}">
                  <a16:creationId xmlns:a16="http://schemas.microsoft.com/office/drawing/2014/main" id="{C5931EA8-A97A-2A9A-1B90-E06F19C3D282}"/>
                </a:ext>
              </a:extLst>
            </p:cNvPr>
            <p:cNvSpPr/>
            <p:nvPr/>
          </p:nvSpPr>
          <p:spPr>
            <a:xfrm>
              <a:off x="7436344" y="1601230"/>
              <a:ext cx="9229" cy="7798"/>
            </a:xfrm>
            <a:custGeom>
              <a:avLst/>
              <a:gdLst>
                <a:gd name="connsiteX0" fmla="*/ 0 w 9229"/>
                <a:gd name="connsiteY0" fmla="*/ 2265 h 7797"/>
                <a:gd name="connsiteX1" fmla="*/ 4332 w 9229"/>
                <a:gd name="connsiteY1" fmla="*/ 385 h 7797"/>
                <a:gd name="connsiteX2" fmla="*/ 9133 w 9229"/>
                <a:gd name="connsiteY2" fmla="*/ 2643 h 7797"/>
                <a:gd name="connsiteX3" fmla="*/ 8115 w 9229"/>
                <a:gd name="connsiteY3" fmla="*/ 6849 h 7797"/>
                <a:gd name="connsiteX4" fmla="*/ 2686 w 9229"/>
                <a:gd name="connsiteY4" fmla="*/ 6095 h 7797"/>
                <a:gd name="connsiteX5" fmla="*/ 6 w 9229"/>
                <a:gd name="connsiteY5" fmla="*/ 2260 h 7797"/>
                <a:gd name="connsiteX6" fmla="*/ 6 w 9229"/>
                <a:gd name="connsiteY6" fmla="*/ 2265 h 7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29" h="7797">
                  <a:moveTo>
                    <a:pt x="0" y="2265"/>
                  </a:moveTo>
                  <a:cubicBezTo>
                    <a:pt x="1440" y="1637"/>
                    <a:pt x="2875" y="974"/>
                    <a:pt x="4332" y="385"/>
                  </a:cubicBezTo>
                  <a:cubicBezTo>
                    <a:pt x="6727" y="-581"/>
                    <a:pt x="8584" y="305"/>
                    <a:pt x="9133" y="2643"/>
                  </a:cubicBezTo>
                  <a:cubicBezTo>
                    <a:pt x="9435" y="3934"/>
                    <a:pt x="9013" y="5980"/>
                    <a:pt x="8115" y="6849"/>
                  </a:cubicBezTo>
                  <a:cubicBezTo>
                    <a:pt x="6349" y="8546"/>
                    <a:pt x="4223" y="7763"/>
                    <a:pt x="2686" y="6095"/>
                  </a:cubicBezTo>
                  <a:cubicBezTo>
                    <a:pt x="1640" y="4957"/>
                    <a:pt x="886" y="3546"/>
                    <a:pt x="6" y="2260"/>
                  </a:cubicBezTo>
                  <a:lnTo>
                    <a:pt x="6" y="2265"/>
                  </a:lnTo>
                  <a:close/>
                </a:path>
              </a:pathLst>
            </a:custGeom>
            <a:grpFill/>
            <a:ln w="5715" cap="flat">
              <a:noFill/>
              <a:prstDash val="solid"/>
              <a:miter/>
            </a:ln>
          </p:spPr>
          <p:txBody>
            <a:bodyPr rtlCol="0" anchor="ctr"/>
            <a:lstStyle/>
            <a:p>
              <a:endParaRPr lang="zh-CN" altLang="en-US"/>
            </a:p>
          </p:txBody>
        </p:sp>
        <p:sp>
          <p:nvSpPr>
            <p:cNvPr id="1049" name="任意多边形: 形状 1048">
              <a:extLst>
                <a:ext uri="{FF2B5EF4-FFF2-40B4-BE49-F238E27FC236}">
                  <a16:creationId xmlns:a16="http://schemas.microsoft.com/office/drawing/2014/main" id="{819AEECE-E1F2-E7BA-55D8-5BF43994F440}"/>
                </a:ext>
              </a:extLst>
            </p:cNvPr>
            <p:cNvSpPr/>
            <p:nvPr/>
          </p:nvSpPr>
          <p:spPr>
            <a:xfrm>
              <a:off x="7362493" y="1517964"/>
              <a:ext cx="21249" cy="24625"/>
            </a:xfrm>
            <a:custGeom>
              <a:avLst/>
              <a:gdLst>
                <a:gd name="connsiteX0" fmla="*/ 1497 w 21248"/>
                <a:gd name="connsiteY0" fmla="*/ 0 h 24623"/>
                <a:gd name="connsiteX1" fmla="*/ 21231 w 21248"/>
                <a:gd name="connsiteY1" fmla="*/ 16442 h 24623"/>
                <a:gd name="connsiteX2" fmla="*/ 15213 w 21248"/>
                <a:gd name="connsiteY2" fmla="*/ 24552 h 24623"/>
                <a:gd name="connsiteX3" fmla="*/ 1497 w 21248"/>
                <a:gd name="connsiteY3" fmla="*/ 0 h 24623"/>
              </a:gdLst>
              <a:ahLst/>
              <a:cxnLst>
                <a:cxn ang="0">
                  <a:pos x="connsiteX0" y="connsiteY0"/>
                </a:cxn>
                <a:cxn ang="0">
                  <a:pos x="connsiteX1" y="connsiteY1"/>
                </a:cxn>
                <a:cxn ang="0">
                  <a:pos x="connsiteX2" y="connsiteY2"/>
                </a:cxn>
                <a:cxn ang="0">
                  <a:pos x="connsiteX3" y="connsiteY3"/>
                </a:cxn>
              </a:cxnLst>
              <a:rect l="l" t="t" r="r" b="b"/>
              <a:pathLst>
                <a:path w="21248" h="24623">
                  <a:moveTo>
                    <a:pt x="1497" y="0"/>
                  </a:moveTo>
                  <a:cubicBezTo>
                    <a:pt x="7429" y="6258"/>
                    <a:pt x="16236" y="9058"/>
                    <a:pt x="21231" y="16442"/>
                  </a:cubicBezTo>
                  <a:cubicBezTo>
                    <a:pt x="21151" y="20563"/>
                    <a:pt x="22231" y="25260"/>
                    <a:pt x="15213" y="24552"/>
                  </a:cubicBezTo>
                  <a:cubicBezTo>
                    <a:pt x="3400" y="23374"/>
                    <a:pt x="-3132" y="11899"/>
                    <a:pt x="1497" y="0"/>
                  </a:cubicBezTo>
                  <a:close/>
                </a:path>
              </a:pathLst>
            </a:custGeom>
            <a:grpFill/>
            <a:ln w="5715" cap="flat">
              <a:noFill/>
              <a:prstDash val="solid"/>
              <a:miter/>
            </a:ln>
          </p:spPr>
          <p:txBody>
            <a:bodyPr rtlCol="0" anchor="ctr"/>
            <a:lstStyle/>
            <a:p>
              <a:endParaRPr lang="zh-CN" altLang="en-US"/>
            </a:p>
          </p:txBody>
        </p:sp>
        <p:sp>
          <p:nvSpPr>
            <p:cNvPr id="1050" name="任意多边形: 形状 1049">
              <a:extLst>
                <a:ext uri="{FF2B5EF4-FFF2-40B4-BE49-F238E27FC236}">
                  <a16:creationId xmlns:a16="http://schemas.microsoft.com/office/drawing/2014/main" id="{6B0C3810-CEB1-76C5-C9C5-8E49C91E9D0F}"/>
                </a:ext>
              </a:extLst>
            </p:cNvPr>
            <p:cNvSpPr/>
            <p:nvPr/>
          </p:nvSpPr>
          <p:spPr>
            <a:xfrm>
              <a:off x="7173250" y="1570597"/>
              <a:ext cx="6577" cy="6584"/>
            </a:xfrm>
            <a:custGeom>
              <a:avLst/>
              <a:gdLst>
                <a:gd name="connsiteX0" fmla="*/ 0 w 6577"/>
                <a:gd name="connsiteY0" fmla="*/ 0 h 6583"/>
                <a:gd name="connsiteX1" fmla="*/ 6578 w 6577"/>
                <a:gd name="connsiteY1" fmla="*/ 6584 h 6583"/>
                <a:gd name="connsiteX2" fmla="*/ 6578 w 6577"/>
                <a:gd name="connsiteY2" fmla="*/ 6578 h 6583"/>
                <a:gd name="connsiteX3" fmla="*/ 0 w 6577"/>
                <a:gd name="connsiteY3" fmla="*/ 0 h 6583"/>
              </a:gdLst>
              <a:ahLst/>
              <a:cxnLst>
                <a:cxn ang="0">
                  <a:pos x="connsiteX0" y="connsiteY0"/>
                </a:cxn>
                <a:cxn ang="0">
                  <a:pos x="connsiteX1" y="connsiteY1"/>
                </a:cxn>
                <a:cxn ang="0">
                  <a:pos x="connsiteX2" y="connsiteY2"/>
                </a:cxn>
                <a:cxn ang="0">
                  <a:pos x="connsiteX3" y="connsiteY3"/>
                </a:cxn>
              </a:cxnLst>
              <a:rect l="l" t="t" r="r" b="b"/>
              <a:pathLst>
                <a:path w="6577" h="6583">
                  <a:moveTo>
                    <a:pt x="0" y="0"/>
                  </a:moveTo>
                  <a:cubicBezTo>
                    <a:pt x="4269" y="120"/>
                    <a:pt x="6464" y="2309"/>
                    <a:pt x="6578" y="6584"/>
                  </a:cubicBezTo>
                  <a:lnTo>
                    <a:pt x="6578" y="6578"/>
                  </a:lnTo>
                  <a:cubicBezTo>
                    <a:pt x="3446" y="5315"/>
                    <a:pt x="1246" y="3132"/>
                    <a:pt x="0" y="0"/>
                  </a:cubicBezTo>
                  <a:close/>
                </a:path>
              </a:pathLst>
            </a:custGeom>
            <a:grpFill/>
            <a:ln w="5715" cap="flat">
              <a:noFill/>
              <a:prstDash val="solid"/>
              <a:miter/>
            </a:ln>
          </p:spPr>
          <p:txBody>
            <a:bodyPr rtlCol="0" anchor="ctr"/>
            <a:lstStyle/>
            <a:p>
              <a:endParaRPr lang="zh-CN" altLang="en-US"/>
            </a:p>
          </p:txBody>
        </p:sp>
        <p:sp>
          <p:nvSpPr>
            <p:cNvPr id="1051" name="任意多边形: 形状 1050">
              <a:extLst>
                <a:ext uri="{FF2B5EF4-FFF2-40B4-BE49-F238E27FC236}">
                  <a16:creationId xmlns:a16="http://schemas.microsoft.com/office/drawing/2014/main" id="{98BFA6F1-2F95-E80F-5739-5EA559AC6D9F}"/>
                </a:ext>
              </a:extLst>
            </p:cNvPr>
            <p:cNvSpPr/>
            <p:nvPr/>
          </p:nvSpPr>
          <p:spPr>
            <a:xfrm>
              <a:off x="7169959" y="1568922"/>
              <a:ext cx="3291" cy="1675"/>
            </a:xfrm>
            <a:custGeom>
              <a:avLst/>
              <a:gdLst>
                <a:gd name="connsiteX0" fmla="*/ 0 w 3291"/>
                <a:gd name="connsiteY0" fmla="*/ 1676 h 1675"/>
                <a:gd name="connsiteX1" fmla="*/ 3292 w 3291"/>
                <a:gd name="connsiteY1" fmla="*/ 1676 h 1675"/>
                <a:gd name="connsiteX2" fmla="*/ 0 w 3291"/>
                <a:gd name="connsiteY2" fmla="*/ 1676 h 1675"/>
              </a:gdLst>
              <a:ahLst/>
              <a:cxnLst>
                <a:cxn ang="0">
                  <a:pos x="connsiteX0" y="connsiteY0"/>
                </a:cxn>
                <a:cxn ang="0">
                  <a:pos x="connsiteX1" y="connsiteY1"/>
                </a:cxn>
                <a:cxn ang="0">
                  <a:pos x="connsiteX2" y="connsiteY2"/>
                </a:cxn>
              </a:cxnLst>
              <a:rect l="l" t="t" r="r" b="b"/>
              <a:pathLst>
                <a:path w="3291" h="1675">
                  <a:moveTo>
                    <a:pt x="0" y="1676"/>
                  </a:moveTo>
                  <a:cubicBezTo>
                    <a:pt x="1097" y="-559"/>
                    <a:pt x="2194" y="-559"/>
                    <a:pt x="3292" y="1676"/>
                  </a:cubicBezTo>
                  <a:cubicBezTo>
                    <a:pt x="2194" y="1676"/>
                    <a:pt x="1097" y="1676"/>
                    <a:pt x="0" y="1676"/>
                  </a:cubicBezTo>
                  <a:close/>
                </a:path>
              </a:pathLst>
            </a:custGeom>
            <a:grpFill/>
            <a:ln w="5715" cap="flat">
              <a:noFill/>
              <a:prstDash val="solid"/>
              <a:miter/>
            </a:ln>
          </p:spPr>
          <p:txBody>
            <a:bodyPr rtlCol="0" anchor="ctr"/>
            <a:lstStyle/>
            <a:p>
              <a:endParaRPr lang="zh-CN" altLang="en-US"/>
            </a:p>
          </p:txBody>
        </p:sp>
        <p:sp>
          <p:nvSpPr>
            <p:cNvPr id="1052" name="任意多边形: 形状 1051">
              <a:extLst>
                <a:ext uri="{FF2B5EF4-FFF2-40B4-BE49-F238E27FC236}">
                  <a16:creationId xmlns:a16="http://schemas.microsoft.com/office/drawing/2014/main" id="{DDDABBE0-34CE-ADA2-76DF-B875BC527BF1}"/>
                </a:ext>
              </a:extLst>
            </p:cNvPr>
            <p:cNvSpPr/>
            <p:nvPr/>
          </p:nvSpPr>
          <p:spPr>
            <a:xfrm>
              <a:off x="7179823" y="1577171"/>
              <a:ext cx="1292" cy="1396"/>
            </a:xfrm>
            <a:custGeom>
              <a:avLst/>
              <a:gdLst>
                <a:gd name="connsiteX0" fmla="*/ 0 w 1292"/>
                <a:gd name="connsiteY0" fmla="*/ 6 h 1396"/>
                <a:gd name="connsiteX1" fmla="*/ 1291 w 1292"/>
                <a:gd name="connsiteY1" fmla="*/ 737 h 1396"/>
                <a:gd name="connsiteX2" fmla="*/ 0 w 1292"/>
                <a:gd name="connsiteY2" fmla="*/ 0 h 1396"/>
                <a:gd name="connsiteX3" fmla="*/ 0 w 1292"/>
                <a:gd name="connsiteY3" fmla="*/ 6 h 1396"/>
              </a:gdLst>
              <a:ahLst/>
              <a:cxnLst>
                <a:cxn ang="0">
                  <a:pos x="connsiteX0" y="connsiteY0"/>
                </a:cxn>
                <a:cxn ang="0">
                  <a:pos x="connsiteX1" y="connsiteY1"/>
                </a:cxn>
                <a:cxn ang="0">
                  <a:pos x="connsiteX2" y="connsiteY2"/>
                </a:cxn>
                <a:cxn ang="0">
                  <a:pos x="connsiteX3" y="connsiteY3"/>
                </a:cxn>
              </a:cxnLst>
              <a:rect l="l" t="t" r="r" b="b"/>
              <a:pathLst>
                <a:path w="1292" h="1396">
                  <a:moveTo>
                    <a:pt x="0" y="6"/>
                  </a:moveTo>
                  <a:cubicBezTo>
                    <a:pt x="451" y="257"/>
                    <a:pt x="1326" y="600"/>
                    <a:pt x="1291" y="737"/>
                  </a:cubicBezTo>
                  <a:cubicBezTo>
                    <a:pt x="1046" y="1823"/>
                    <a:pt x="543" y="1560"/>
                    <a:pt x="0" y="0"/>
                  </a:cubicBezTo>
                  <a:lnTo>
                    <a:pt x="0" y="6"/>
                  </a:lnTo>
                  <a:close/>
                </a:path>
              </a:pathLst>
            </a:custGeom>
            <a:grpFill/>
            <a:ln w="5715" cap="flat">
              <a:noFill/>
              <a:prstDash val="solid"/>
              <a:miter/>
            </a:ln>
          </p:spPr>
          <p:txBody>
            <a:bodyPr rtlCol="0" anchor="ctr"/>
            <a:lstStyle/>
            <a:p>
              <a:endParaRPr lang="zh-CN" altLang="en-US"/>
            </a:p>
          </p:txBody>
        </p:sp>
        <p:sp>
          <p:nvSpPr>
            <p:cNvPr id="1053" name="任意多边形: 形状 1052">
              <a:extLst>
                <a:ext uri="{FF2B5EF4-FFF2-40B4-BE49-F238E27FC236}">
                  <a16:creationId xmlns:a16="http://schemas.microsoft.com/office/drawing/2014/main" id="{CC87D917-611D-5947-1058-DC3D5C185131}"/>
                </a:ext>
              </a:extLst>
            </p:cNvPr>
            <p:cNvSpPr/>
            <p:nvPr/>
          </p:nvSpPr>
          <p:spPr>
            <a:xfrm>
              <a:off x="7390303" y="1287690"/>
              <a:ext cx="2537" cy="4184"/>
            </a:xfrm>
            <a:custGeom>
              <a:avLst/>
              <a:gdLst>
                <a:gd name="connsiteX0" fmla="*/ 2240 w 2537"/>
                <a:gd name="connsiteY0" fmla="*/ 1880 h 4184"/>
                <a:gd name="connsiteX1" fmla="*/ 1200 w 2537"/>
                <a:gd name="connsiteY1" fmla="*/ 4183 h 4184"/>
                <a:gd name="connsiteX2" fmla="*/ 360 w 2537"/>
                <a:gd name="connsiteY2" fmla="*/ 3012 h 4184"/>
                <a:gd name="connsiteX3" fmla="*/ 0 w 2537"/>
                <a:gd name="connsiteY3" fmla="*/ 0 h 4184"/>
                <a:gd name="connsiteX4" fmla="*/ 2240 w 2537"/>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84">
                  <a:moveTo>
                    <a:pt x="2240" y="1880"/>
                  </a:moveTo>
                  <a:cubicBezTo>
                    <a:pt x="2858" y="3183"/>
                    <a:pt x="2514" y="4018"/>
                    <a:pt x="1200" y="4183"/>
                  </a:cubicBezTo>
                  <a:cubicBezTo>
                    <a:pt x="960" y="4212"/>
                    <a:pt x="457" y="3463"/>
                    <a:pt x="360" y="3012"/>
                  </a:cubicBezTo>
                  <a:cubicBezTo>
                    <a:pt x="143" y="2029"/>
                    <a:pt x="108" y="1006"/>
                    <a:pt x="0" y="0"/>
                  </a:cubicBezTo>
                  <a:cubicBezTo>
                    <a:pt x="766" y="634"/>
                    <a:pt x="1526" y="1280"/>
                    <a:pt x="2240" y="1880"/>
                  </a:cubicBezTo>
                  <a:close/>
                </a:path>
              </a:pathLst>
            </a:custGeom>
            <a:grpFill/>
            <a:ln w="5715" cap="flat">
              <a:noFill/>
              <a:prstDash val="solid"/>
              <a:miter/>
            </a:ln>
          </p:spPr>
          <p:txBody>
            <a:bodyPr rtlCol="0" anchor="ctr"/>
            <a:lstStyle/>
            <a:p>
              <a:endParaRPr lang="zh-CN" altLang="en-US"/>
            </a:p>
          </p:txBody>
        </p:sp>
        <p:sp>
          <p:nvSpPr>
            <p:cNvPr id="1054" name="任意多边形: 形状 1053">
              <a:extLst>
                <a:ext uri="{FF2B5EF4-FFF2-40B4-BE49-F238E27FC236}">
                  <a16:creationId xmlns:a16="http://schemas.microsoft.com/office/drawing/2014/main" id="{8E6641FA-92E5-2EF2-2C18-E0BC09CFD03E}"/>
                </a:ext>
              </a:extLst>
            </p:cNvPr>
            <p:cNvSpPr/>
            <p:nvPr/>
          </p:nvSpPr>
          <p:spPr>
            <a:xfrm>
              <a:off x="7069475" y="1490653"/>
              <a:ext cx="26148" cy="25223"/>
            </a:xfrm>
            <a:custGeom>
              <a:avLst/>
              <a:gdLst>
                <a:gd name="connsiteX0" fmla="*/ 6366 w 26147"/>
                <a:gd name="connsiteY0" fmla="*/ 2352 h 25221"/>
                <a:gd name="connsiteX1" fmla="*/ 16351 w 26147"/>
                <a:gd name="connsiteY1" fmla="*/ 6364 h 25221"/>
                <a:gd name="connsiteX2" fmla="*/ 24014 w 26147"/>
                <a:gd name="connsiteY2" fmla="*/ 15645 h 25221"/>
                <a:gd name="connsiteX3" fmla="*/ 25237 w 26147"/>
                <a:gd name="connsiteY3" fmla="*/ 22771 h 25221"/>
                <a:gd name="connsiteX4" fmla="*/ 18357 w 26147"/>
                <a:gd name="connsiteY4" fmla="*/ 24291 h 25221"/>
                <a:gd name="connsiteX5" fmla="*/ 4120 w 26147"/>
                <a:gd name="connsiteY5" fmla="*/ 18154 h 25221"/>
                <a:gd name="connsiteX6" fmla="*/ 508 w 26147"/>
                <a:gd name="connsiteY6" fmla="*/ 289 h 25221"/>
                <a:gd name="connsiteX7" fmla="*/ 6366 w 26147"/>
                <a:gd name="connsiteY7" fmla="*/ 2352 h 2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47" h="25221">
                  <a:moveTo>
                    <a:pt x="6366" y="2352"/>
                  </a:moveTo>
                  <a:cubicBezTo>
                    <a:pt x="12333" y="-2855"/>
                    <a:pt x="16053" y="1529"/>
                    <a:pt x="16351" y="6364"/>
                  </a:cubicBezTo>
                  <a:cubicBezTo>
                    <a:pt x="16716" y="12239"/>
                    <a:pt x="20682" y="13216"/>
                    <a:pt x="24014" y="15645"/>
                  </a:cubicBezTo>
                  <a:cubicBezTo>
                    <a:pt x="26626" y="17548"/>
                    <a:pt x="26592" y="19988"/>
                    <a:pt x="25237" y="22771"/>
                  </a:cubicBezTo>
                  <a:cubicBezTo>
                    <a:pt x="23511" y="26326"/>
                    <a:pt x="20785" y="25234"/>
                    <a:pt x="18357" y="24291"/>
                  </a:cubicBezTo>
                  <a:cubicBezTo>
                    <a:pt x="13579" y="22434"/>
                    <a:pt x="10447" y="17125"/>
                    <a:pt x="4120" y="18154"/>
                  </a:cubicBezTo>
                  <a:cubicBezTo>
                    <a:pt x="2206" y="18468"/>
                    <a:pt x="-1315" y="591"/>
                    <a:pt x="508" y="289"/>
                  </a:cubicBezTo>
                  <a:cubicBezTo>
                    <a:pt x="2297" y="-3"/>
                    <a:pt x="4400" y="1586"/>
                    <a:pt x="6366" y="2352"/>
                  </a:cubicBezTo>
                  <a:close/>
                </a:path>
              </a:pathLst>
            </a:custGeom>
            <a:grpFill/>
            <a:ln w="5715" cap="flat">
              <a:noFill/>
              <a:prstDash val="solid"/>
              <a:miter/>
            </a:ln>
          </p:spPr>
          <p:txBody>
            <a:bodyPr rtlCol="0" anchor="ctr"/>
            <a:lstStyle/>
            <a:p>
              <a:endParaRPr lang="zh-CN" altLang="en-US"/>
            </a:p>
          </p:txBody>
        </p:sp>
        <p:sp>
          <p:nvSpPr>
            <p:cNvPr id="1055" name="任意多边形: 形状 1054">
              <a:extLst>
                <a:ext uri="{FF2B5EF4-FFF2-40B4-BE49-F238E27FC236}">
                  <a16:creationId xmlns:a16="http://schemas.microsoft.com/office/drawing/2014/main" id="{E637E9DF-AE4E-7814-771D-042960FF1987}"/>
                </a:ext>
              </a:extLst>
            </p:cNvPr>
            <p:cNvSpPr/>
            <p:nvPr/>
          </p:nvSpPr>
          <p:spPr>
            <a:xfrm>
              <a:off x="7065775" y="1512718"/>
              <a:ext cx="5692" cy="5255"/>
            </a:xfrm>
            <a:custGeom>
              <a:avLst/>
              <a:gdLst>
                <a:gd name="connsiteX0" fmla="*/ 0 w 5692"/>
                <a:gd name="connsiteY0" fmla="*/ 2046 h 5255"/>
                <a:gd name="connsiteX1" fmla="*/ 3177 w 5692"/>
                <a:gd name="connsiteY1" fmla="*/ 0 h 5255"/>
                <a:gd name="connsiteX2" fmla="*/ 5349 w 5692"/>
                <a:gd name="connsiteY2" fmla="*/ 3720 h 5255"/>
                <a:gd name="connsiteX3" fmla="*/ 4109 w 5692"/>
                <a:gd name="connsiteY3" fmla="*/ 4623 h 5255"/>
                <a:gd name="connsiteX4" fmla="*/ 0 w 5692"/>
                <a:gd name="connsiteY4" fmla="*/ 2046 h 52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92" h="5255">
                  <a:moveTo>
                    <a:pt x="0" y="2046"/>
                  </a:moveTo>
                  <a:cubicBezTo>
                    <a:pt x="1880" y="834"/>
                    <a:pt x="2526" y="417"/>
                    <a:pt x="3177" y="0"/>
                  </a:cubicBezTo>
                  <a:cubicBezTo>
                    <a:pt x="3915" y="1234"/>
                    <a:pt x="4778" y="2417"/>
                    <a:pt x="5349" y="3720"/>
                  </a:cubicBezTo>
                  <a:cubicBezTo>
                    <a:pt x="6092" y="5406"/>
                    <a:pt x="5607" y="5698"/>
                    <a:pt x="4109" y="4623"/>
                  </a:cubicBezTo>
                  <a:cubicBezTo>
                    <a:pt x="2886" y="3749"/>
                    <a:pt x="1560" y="3017"/>
                    <a:pt x="0" y="2046"/>
                  </a:cubicBezTo>
                  <a:close/>
                </a:path>
              </a:pathLst>
            </a:custGeom>
            <a:grpFill/>
            <a:ln w="5715" cap="flat">
              <a:noFill/>
              <a:prstDash val="solid"/>
              <a:miter/>
            </a:ln>
          </p:spPr>
          <p:txBody>
            <a:bodyPr rtlCol="0" anchor="ctr"/>
            <a:lstStyle/>
            <a:p>
              <a:endParaRPr lang="zh-CN" altLang="en-US"/>
            </a:p>
          </p:txBody>
        </p:sp>
        <p:sp>
          <p:nvSpPr>
            <p:cNvPr id="1056" name="任意多边形: 形状 1055">
              <a:extLst>
                <a:ext uri="{FF2B5EF4-FFF2-40B4-BE49-F238E27FC236}">
                  <a16:creationId xmlns:a16="http://schemas.microsoft.com/office/drawing/2014/main" id="{2CD03FE2-955A-1FF2-C3A2-6166E4AE4F03}"/>
                </a:ext>
              </a:extLst>
            </p:cNvPr>
            <p:cNvSpPr/>
            <p:nvPr/>
          </p:nvSpPr>
          <p:spPr>
            <a:xfrm>
              <a:off x="7091037" y="1521994"/>
              <a:ext cx="4184" cy="2543"/>
            </a:xfrm>
            <a:custGeom>
              <a:avLst/>
              <a:gdLst>
                <a:gd name="connsiteX0" fmla="*/ 1875 w 4184"/>
                <a:gd name="connsiteY0" fmla="*/ 297 h 2543"/>
                <a:gd name="connsiteX1" fmla="*/ 4183 w 4184"/>
                <a:gd name="connsiteY1" fmla="*/ 1337 h 2543"/>
                <a:gd name="connsiteX2" fmla="*/ 3012 w 4184"/>
                <a:gd name="connsiteY2" fmla="*/ 2178 h 2543"/>
                <a:gd name="connsiteX3" fmla="*/ 0 w 4184"/>
                <a:gd name="connsiteY3" fmla="*/ 2543 h 2543"/>
                <a:gd name="connsiteX4" fmla="*/ 1875 w 4184"/>
                <a:gd name="connsiteY4" fmla="*/ 297 h 2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43">
                  <a:moveTo>
                    <a:pt x="1875" y="297"/>
                  </a:moveTo>
                  <a:cubicBezTo>
                    <a:pt x="3178" y="-320"/>
                    <a:pt x="4012" y="23"/>
                    <a:pt x="4183" y="1337"/>
                  </a:cubicBezTo>
                  <a:cubicBezTo>
                    <a:pt x="4212" y="1577"/>
                    <a:pt x="3463" y="2080"/>
                    <a:pt x="3012" y="2178"/>
                  </a:cubicBezTo>
                  <a:cubicBezTo>
                    <a:pt x="2029" y="2395"/>
                    <a:pt x="1006" y="2429"/>
                    <a:pt x="0" y="2543"/>
                  </a:cubicBezTo>
                  <a:cubicBezTo>
                    <a:pt x="634" y="1777"/>
                    <a:pt x="1275" y="1012"/>
                    <a:pt x="1875" y="297"/>
                  </a:cubicBezTo>
                  <a:close/>
                </a:path>
              </a:pathLst>
            </a:custGeom>
            <a:grpFill/>
            <a:ln w="5715" cap="flat">
              <a:noFill/>
              <a:prstDash val="solid"/>
              <a:miter/>
            </a:ln>
          </p:spPr>
          <p:txBody>
            <a:bodyPr rtlCol="0" anchor="ctr"/>
            <a:lstStyle/>
            <a:p>
              <a:endParaRPr lang="zh-CN" altLang="en-US"/>
            </a:p>
          </p:txBody>
        </p:sp>
        <p:sp>
          <p:nvSpPr>
            <p:cNvPr id="1057" name="任意多边形: 形状 1056">
              <a:extLst>
                <a:ext uri="{FF2B5EF4-FFF2-40B4-BE49-F238E27FC236}">
                  <a16:creationId xmlns:a16="http://schemas.microsoft.com/office/drawing/2014/main" id="{8EE511AA-B2F7-D665-2351-483CFFF4F238}"/>
                </a:ext>
              </a:extLst>
            </p:cNvPr>
            <p:cNvSpPr/>
            <p:nvPr/>
          </p:nvSpPr>
          <p:spPr>
            <a:xfrm>
              <a:off x="7331858" y="1695291"/>
              <a:ext cx="2532" cy="3605"/>
            </a:xfrm>
            <a:custGeom>
              <a:avLst/>
              <a:gdLst>
                <a:gd name="connsiteX0" fmla="*/ 2532 w 2532"/>
                <a:gd name="connsiteY0" fmla="*/ 3595 h 3605"/>
                <a:gd name="connsiteX1" fmla="*/ 178 w 2532"/>
                <a:gd name="connsiteY1" fmla="*/ 366 h 3605"/>
                <a:gd name="connsiteX2" fmla="*/ 2532 w 2532"/>
                <a:gd name="connsiteY2" fmla="*/ 3606 h 3605"/>
                <a:gd name="connsiteX3" fmla="*/ 2532 w 2532"/>
                <a:gd name="connsiteY3" fmla="*/ 3595 h 3605"/>
              </a:gdLst>
              <a:ahLst/>
              <a:cxnLst>
                <a:cxn ang="0">
                  <a:pos x="connsiteX0" y="connsiteY0"/>
                </a:cxn>
                <a:cxn ang="0">
                  <a:pos x="connsiteX1" y="connsiteY1"/>
                </a:cxn>
                <a:cxn ang="0">
                  <a:pos x="connsiteX2" y="connsiteY2"/>
                </a:cxn>
                <a:cxn ang="0">
                  <a:pos x="connsiteX3" y="connsiteY3"/>
                </a:cxn>
              </a:cxnLst>
              <a:rect l="l" t="t" r="r" b="b"/>
              <a:pathLst>
                <a:path w="2532" h="3605">
                  <a:moveTo>
                    <a:pt x="2532" y="3595"/>
                  </a:moveTo>
                  <a:cubicBezTo>
                    <a:pt x="1121" y="2869"/>
                    <a:pt x="-554" y="663"/>
                    <a:pt x="178" y="366"/>
                  </a:cubicBezTo>
                  <a:cubicBezTo>
                    <a:pt x="3909" y="-1155"/>
                    <a:pt x="1669" y="2486"/>
                    <a:pt x="2532" y="3606"/>
                  </a:cubicBezTo>
                  <a:lnTo>
                    <a:pt x="2532" y="3595"/>
                  </a:lnTo>
                  <a:close/>
                </a:path>
              </a:pathLst>
            </a:custGeom>
            <a:grpFill/>
            <a:ln w="5715" cap="flat">
              <a:noFill/>
              <a:prstDash val="solid"/>
              <a:miter/>
            </a:ln>
          </p:spPr>
          <p:txBody>
            <a:bodyPr rtlCol="0" anchor="ctr"/>
            <a:lstStyle/>
            <a:p>
              <a:endParaRPr lang="zh-CN" altLang="en-US"/>
            </a:p>
          </p:txBody>
        </p:sp>
        <p:sp>
          <p:nvSpPr>
            <p:cNvPr id="1058" name="任意多边形: 形状 1057">
              <a:extLst>
                <a:ext uri="{FF2B5EF4-FFF2-40B4-BE49-F238E27FC236}">
                  <a16:creationId xmlns:a16="http://schemas.microsoft.com/office/drawing/2014/main" id="{16C64CDA-8B99-4169-DD3D-DDF526D01F6E}"/>
                </a:ext>
              </a:extLst>
            </p:cNvPr>
            <p:cNvSpPr/>
            <p:nvPr/>
          </p:nvSpPr>
          <p:spPr>
            <a:xfrm>
              <a:off x="7370568" y="1714054"/>
              <a:ext cx="1392" cy="1292"/>
            </a:xfrm>
            <a:custGeom>
              <a:avLst/>
              <a:gdLst>
                <a:gd name="connsiteX0" fmla="*/ 0 w 1392"/>
                <a:gd name="connsiteY0" fmla="*/ 1292 h 1292"/>
                <a:gd name="connsiteX1" fmla="*/ 731 w 1392"/>
                <a:gd name="connsiteY1" fmla="*/ 1 h 1292"/>
                <a:gd name="connsiteX2" fmla="*/ 0 w 1392"/>
                <a:gd name="connsiteY2" fmla="*/ 1281 h 1292"/>
                <a:gd name="connsiteX3" fmla="*/ 0 w 1392"/>
                <a:gd name="connsiteY3" fmla="*/ 1292 h 1292"/>
              </a:gdLst>
              <a:ahLst/>
              <a:cxnLst>
                <a:cxn ang="0">
                  <a:pos x="connsiteX0" y="connsiteY0"/>
                </a:cxn>
                <a:cxn ang="0">
                  <a:pos x="connsiteX1" y="connsiteY1"/>
                </a:cxn>
                <a:cxn ang="0">
                  <a:pos x="connsiteX2" y="connsiteY2"/>
                </a:cxn>
                <a:cxn ang="0">
                  <a:pos x="connsiteX3" y="connsiteY3"/>
                </a:cxn>
              </a:cxnLst>
              <a:rect l="l" t="t" r="r" b="b"/>
              <a:pathLst>
                <a:path w="1392" h="1292">
                  <a:moveTo>
                    <a:pt x="0" y="1292"/>
                  </a:moveTo>
                  <a:cubicBezTo>
                    <a:pt x="246" y="841"/>
                    <a:pt x="583" y="-28"/>
                    <a:pt x="731" y="1"/>
                  </a:cubicBezTo>
                  <a:cubicBezTo>
                    <a:pt x="1817" y="229"/>
                    <a:pt x="1560" y="738"/>
                    <a:pt x="0" y="1281"/>
                  </a:cubicBezTo>
                  <a:lnTo>
                    <a:pt x="0" y="1292"/>
                  </a:lnTo>
                  <a:close/>
                </a:path>
              </a:pathLst>
            </a:custGeom>
            <a:grpFill/>
            <a:ln w="5715" cap="flat">
              <a:noFill/>
              <a:prstDash val="solid"/>
              <a:miter/>
            </a:ln>
          </p:spPr>
          <p:txBody>
            <a:bodyPr rtlCol="0" anchor="ctr"/>
            <a:lstStyle/>
            <a:p>
              <a:endParaRPr lang="zh-CN" altLang="en-US"/>
            </a:p>
          </p:txBody>
        </p:sp>
        <p:sp>
          <p:nvSpPr>
            <p:cNvPr id="1059" name="任意多边形: 形状 1058">
              <a:extLst>
                <a:ext uri="{FF2B5EF4-FFF2-40B4-BE49-F238E27FC236}">
                  <a16:creationId xmlns:a16="http://schemas.microsoft.com/office/drawing/2014/main" id="{B0F03528-CDCA-F231-7D86-6A71B2EA508B}"/>
                </a:ext>
              </a:extLst>
            </p:cNvPr>
            <p:cNvSpPr/>
            <p:nvPr/>
          </p:nvSpPr>
          <p:spPr>
            <a:xfrm>
              <a:off x="7793452" y="1598843"/>
              <a:ext cx="1354" cy="1360"/>
            </a:xfrm>
            <a:custGeom>
              <a:avLst/>
              <a:gdLst>
                <a:gd name="connsiteX0" fmla="*/ 1354 w 1354"/>
                <a:gd name="connsiteY0" fmla="*/ 1360 h 1360"/>
                <a:gd name="connsiteX1" fmla="*/ 0 w 1354"/>
                <a:gd name="connsiteY1" fmla="*/ 611 h 1360"/>
                <a:gd name="connsiteX2" fmla="*/ 611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060" name="任意多边形: 形状 1059">
              <a:extLst>
                <a:ext uri="{FF2B5EF4-FFF2-40B4-BE49-F238E27FC236}">
                  <a16:creationId xmlns:a16="http://schemas.microsoft.com/office/drawing/2014/main" id="{40D69DB8-25CF-6030-35D2-C7185D422D49}"/>
                </a:ext>
              </a:extLst>
            </p:cNvPr>
            <p:cNvSpPr/>
            <p:nvPr/>
          </p:nvSpPr>
          <p:spPr>
            <a:xfrm>
              <a:off x="7794806" y="1600203"/>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1061" name="任意多边形: 形状 1060">
              <a:extLst>
                <a:ext uri="{FF2B5EF4-FFF2-40B4-BE49-F238E27FC236}">
                  <a16:creationId xmlns:a16="http://schemas.microsoft.com/office/drawing/2014/main" id="{F19957A8-1EB4-F120-5029-8838E47F22A3}"/>
                </a:ext>
              </a:extLst>
            </p:cNvPr>
            <p:cNvSpPr/>
            <p:nvPr/>
          </p:nvSpPr>
          <p:spPr>
            <a:xfrm>
              <a:off x="7803316" y="1618579"/>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062" name="任意多边形: 形状 1061">
              <a:extLst>
                <a:ext uri="{FF2B5EF4-FFF2-40B4-BE49-F238E27FC236}">
                  <a16:creationId xmlns:a16="http://schemas.microsoft.com/office/drawing/2014/main" id="{709472C9-976D-539E-4333-4F5C071AADD8}"/>
                </a:ext>
              </a:extLst>
            </p:cNvPr>
            <p:cNvSpPr/>
            <p:nvPr/>
          </p:nvSpPr>
          <p:spPr>
            <a:xfrm>
              <a:off x="7380438" y="1810743"/>
              <a:ext cx="1675" cy="3297"/>
            </a:xfrm>
            <a:custGeom>
              <a:avLst/>
              <a:gdLst>
                <a:gd name="connsiteX0" fmla="*/ 0 w 1675"/>
                <a:gd name="connsiteY0" fmla="*/ 3286 h 3297"/>
                <a:gd name="connsiteX1" fmla="*/ 0 w 1675"/>
                <a:gd name="connsiteY1" fmla="*/ 6 h 3297"/>
                <a:gd name="connsiteX2" fmla="*/ 0 w 1675"/>
                <a:gd name="connsiteY2" fmla="*/ 0 h 3297"/>
                <a:gd name="connsiteX3" fmla="*/ 0 w 1675"/>
                <a:gd name="connsiteY3" fmla="*/ 3298 h 3297"/>
                <a:gd name="connsiteX4" fmla="*/ 0 w 1675"/>
                <a:gd name="connsiteY4" fmla="*/ 3286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 h="3297">
                  <a:moveTo>
                    <a:pt x="0" y="3286"/>
                  </a:moveTo>
                  <a:cubicBezTo>
                    <a:pt x="0" y="2195"/>
                    <a:pt x="0" y="1097"/>
                    <a:pt x="0" y="6"/>
                  </a:cubicBezTo>
                  <a:lnTo>
                    <a:pt x="0" y="0"/>
                  </a:lnTo>
                  <a:cubicBezTo>
                    <a:pt x="2235" y="1097"/>
                    <a:pt x="2235" y="2195"/>
                    <a:pt x="0" y="3298"/>
                  </a:cubicBezTo>
                  <a:lnTo>
                    <a:pt x="0" y="3286"/>
                  </a:lnTo>
                  <a:close/>
                </a:path>
              </a:pathLst>
            </a:custGeom>
            <a:grpFill/>
            <a:ln w="5715" cap="flat">
              <a:noFill/>
              <a:prstDash val="solid"/>
              <a:miter/>
            </a:ln>
          </p:spPr>
          <p:txBody>
            <a:bodyPr rtlCol="0" anchor="ctr"/>
            <a:lstStyle/>
            <a:p>
              <a:endParaRPr lang="zh-CN" altLang="en-US"/>
            </a:p>
          </p:txBody>
        </p:sp>
        <p:sp>
          <p:nvSpPr>
            <p:cNvPr id="1063" name="任意多边形: 形状 1062">
              <a:extLst>
                <a:ext uri="{FF2B5EF4-FFF2-40B4-BE49-F238E27FC236}">
                  <a16:creationId xmlns:a16="http://schemas.microsoft.com/office/drawing/2014/main" id="{BC77E6EF-CB48-D216-F812-3EAB69BF1FFC}"/>
                </a:ext>
              </a:extLst>
            </p:cNvPr>
            <p:cNvSpPr/>
            <p:nvPr/>
          </p:nvSpPr>
          <p:spPr>
            <a:xfrm>
              <a:off x="7379039" y="1814024"/>
              <a:ext cx="1398" cy="1303"/>
            </a:xfrm>
            <a:custGeom>
              <a:avLst/>
              <a:gdLst>
                <a:gd name="connsiteX0" fmla="*/ 1399 w 1398"/>
                <a:gd name="connsiteY0" fmla="*/ 12 h 1303"/>
                <a:gd name="connsiteX1" fmla="*/ 661 w 1398"/>
                <a:gd name="connsiteY1" fmla="*/ 1303 h 1303"/>
                <a:gd name="connsiteX2" fmla="*/ 1399 w 1398"/>
                <a:gd name="connsiteY2" fmla="*/ 0 h 1303"/>
                <a:gd name="connsiteX3" fmla="*/ 1399 w 1398"/>
                <a:gd name="connsiteY3" fmla="*/ 12 h 1303"/>
              </a:gdLst>
              <a:ahLst/>
              <a:cxnLst>
                <a:cxn ang="0">
                  <a:pos x="connsiteX0" y="connsiteY0"/>
                </a:cxn>
                <a:cxn ang="0">
                  <a:pos x="connsiteX1" y="connsiteY1"/>
                </a:cxn>
                <a:cxn ang="0">
                  <a:pos x="connsiteX2" y="connsiteY2"/>
                </a:cxn>
                <a:cxn ang="0">
                  <a:pos x="connsiteX3" y="connsiteY3"/>
                </a:cxn>
              </a:cxnLst>
              <a:rect l="l" t="t" r="r" b="b"/>
              <a:pathLst>
                <a:path w="1398" h="1303">
                  <a:moveTo>
                    <a:pt x="1399" y="12"/>
                  </a:moveTo>
                  <a:cubicBezTo>
                    <a:pt x="1147" y="463"/>
                    <a:pt x="804" y="1337"/>
                    <a:pt x="661" y="1303"/>
                  </a:cubicBezTo>
                  <a:cubicBezTo>
                    <a:pt x="-430" y="1057"/>
                    <a:pt x="-161" y="549"/>
                    <a:pt x="1399" y="0"/>
                  </a:cubicBezTo>
                  <a:lnTo>
                    <a:pt x="1399" y="12"/>
                  </a:lnTo>
                  <a:close/>
                </a:path>
              </a:pathLst>
            </a:custGeom>
            <a:grpFill/>
            <a:ln w="5715" cap="flat">
              <a:noFill/>
              <a:prstDash val="solid"/>
              <a:miter/>
            </a:ln>
          </p:spPr>
          <p:txBody>
            <a:bodyPr rtlCol="0" anchor="ctr"/>
            <a:lstStyle/>
            <a:p>
              <a:endParaRPr lang="zh-CN" altLang="en-US"/>
            </a:p>
          </p:txBody>
        </p:sp>
        <p:sp>
          <p:nvSpPr>
            <p:cNvPr id="1064" name="任意多边形: 形状 1063">
              <a:extLst>
                <a:ext uri="{FF2B5EF4-FFF2-40B4-BE49-F238E27FC236}">
                  <a16:creationId xmlns:a16="http://schemas.microsoft.com/office/drawing/2014/main" id="{A38289D9-3C48-97AA-18E8-A11EB6573D7C}"/>
                </a:ext>
              </a:extLst>
            </p:cNvPr>
            <p:cNvSpPr/>
            <p:nvPr/>
          </p:nvSpPr>
          <p:spPr>
            <a:xfrm>
              <a:off x="7558030" y="1429135"/>
              <a:ext cx="1298" cy="1405"/>
            </a:xfrm>
            <a:custGeom>
              <a:avLst/>
              <a:gdLst>
                <a:gd name="connsiteX0" fmla="*/ 0 w 1298"/>
                <a:gd name="connsiteY0" fmla="*/ 11 h 1405"/>
                <a:gd name="connsiteX1" fmla="*/ 1297 w 1298"/>
                <a:gd name="connsiteY1" fmla="*/ 743 h 1405"/>
                <a:gd name="connsiteX2" fmla="*/ 0 w 1298"/>
                <a:gd name="connsiteY2" fmla="*/ 0 h 1405"/>
                <a:gd name="connsiteX3" fmla="*/ 0 w 1298"/>
                <a:gd name="connsiteY3" fmla="*/ 11 h 1405"/>
              </a:gdLst>
              <a:ahLst/>
              <a:cxnLst>
                <a:cxn ang="0">
                  <a:pos x="connsiteX0" y="connsiteY0"/>
                </a:cxn>
                <a:cxn ang="0">
                  <a:pos x="connsiteX1" y="connsiteY1"/>
                </a:cxn>
                <a:cxn ang="0">
                  <a:pos x="connsiteX2" y="connsiteY2"/>
                </a:cxn>
                <a:cxn ang="0">
                  <a:pos x="connsiteX3" y="connsiteY3"/>
                </a:cxn>
              </a:cxnLst>
              <a:rect l="l" t="t" r="r" b="b"/>
              <a:pathLst>
                <a:path w="1298" h="1405">
                  <a:moveTo>
                    <a:pt x="0" y="11"/>
                  </a:moveTo>
                  <a:cubicBezTo>
                    <a:pt x="457" y="263"/>
                    <a:pt x="1331" y="606"/>
                    <a:pt x="1297" y="743"/>
                  </a:cubicBezTo>
                  <a:cubicBezTo>
                    <a:pt x="1051" y="1835"/>
                    <a:pt x="543" y="1572"/>
                    <a:pt x="0" y="0"/>
                  </a:cubicBezTo>
                  <a:lnTo>
                    <a:pt x="0" y="11"/>
                  </a:lnTo>
                  <a:close/>
                </a:path>
              </a:pathLst>
            </a:custGeom>
            <a:grpFill/>
            <a:ln w="5715" cap="flat">
              <a:noFill/>
              <a:prstDash val="solid"/>
              <a:miter/>
            </a:ln>
          </p:spPr>
          <p:txBody>
            <a:bodyPr rtlCol="0" anchor="ctr"/>
            <a:lstStyle/>
            <a:p>
              <a:endParaRPr lang="zh-CN" altLang="en-US"/>
            </a:p>
          </p:txBody>
        </p:sp>
        <p:sp>
          <p:nvSpPr>
            <p:cNvPr id="1065" name="任意多边形: 形状 1064">
              <a:extLst>
                <a:ext uri="{FF2B5EF4-FFF2-40B4-BE49-F238E27FC236}">
                  <a16:creationId xmlns:a16="http://schemas.microsoft.com/office/drawing/2014/main" id="{B63360E5-D25E-F75E-A380-434EE50A822F}"/>
                </a:ext>
              </a:extLst>
            </p:cNvPr>
            <p:cNvSpPr/>
            <p:nvPr/>
          </p:nvSpPr>
          <p:spPr>
            <a:xfrm>
              <a:off x="7322924" y="1279651"/>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grpSp>
      <p:sp>
        <p:nvSpPr>
          <p:cNvPr id="2" name="标题 1">
            <a:extLst>
              <a:ext uri="{FF2B5EF4-FFF2-40B4-BE49-F238E27FC236}">
                <a16:creationId xmlns:a16="http://schemas.microsoft.com/office/drawing/2014/main" id="{10F0AA69-4737-EAF2-0D04-4398CA9ECE77}"/>
              </a:ext>
            </a:extLst>
          </p:cNvPr>
          <p:cNvSpPr>
            <a:spLocks noGrp="1"/>
          </p:cNvSpPr>
          <p:nvPr>
            <p:ph type="title" hasCustomPrompt="1"/>
          </p:nvPr>
        </p:nvSpPr>
        <p:spPr>
          <a:xfrm>
            <a:off x="1310640" y="396128"/>
            <a:ext cx="3600000" cy="540000"/>
          </a:xfrm>
        </p:spPr>
        <p:txBody>
          <a:bodyPr anchor="t" anchorCtr="0">
            <a:noAutofit/>
          </a:bodyPr>
          <a:lstStyle>
            <a:lvl1pPr>
              <a:defRPr b="1">
                <a:solidFill>
                  <a:schemeClr val="accent6"/>
                </a:solidFill>
              </a:defRPr>
            </a:lvl1pPr>
          </a:lstStyle>
          <a:p>
            <a:r>
              <a:rPr lang="zh-CN" altLang="en-US" dirty="0"/>
              <a:t>输入标题</a:t>
            </a:r>
          </a:p>
        </p:txBody>
      </p:sp>
      <p:grpSp>
        <p:nvGrpSpPr>
          <p:cNvPr id="3" name="组合 2">
            <a:extLst>
              <a:ext uri="{FF2B5EF4-FFF2-40B4-BE49-F238E27FC236}">
                <a16:creationId xmlns:a16="http://schemas.microsoft.com/office/drawing/2014/main" id="{55E944A7-027C-FB5E-030C-EBB897B487B3}"/>
              </a:ext>
            </a:extLst>
          </p:cNvPr>
          <p:cNvGrpSpPr/>
          <p:nvPr userDrawn="1"/>
        </p:nvGrpSpPr>
        <p:grpSpPr>
          <a:xfrm>
            <a:off x="377635" y="212058"/>
            <a:ext cx="921129" cy="816642"/>
            <a:chOff x="6571653" y="2056273"/>
            <a:chExt cx="921129" cy="816642"/>
          </a:xfrm>
          <a:solidFill>
            <a:schemeClr val="accent1"/>
          </a:solidFill>
        </p:grpSpPr>
        <p:sp>
          <p:nvSpPr>
            <p:cNvPr id="4" name="任意多边形: 形状 3">
              <a:extLst>
                <a:ext uri="{FF2B5EF4-FFF2-40B4-BE49-F238E27FC236}">
                  <a16:creationId xmlns:a16="http://schemas.microsoft.com/office/drawing/2014/main" id="{55FA54AA-6BC4-E22F-61AF-984160E834B7}"/>
                </a:ext>
              </a:extLst>
            </p:cNvPr>
            <p:cNvSpPr/>
            <p:nvPr/>
          </p:nvSpPr>
          <p:spPr>
            <a:xfrm>
              <a:off x="6718946" y="2056273"/>
              <a:ext cx="773836" cy="670847"/>
            </a:xfrm>
            <a:custGeom>
              <a:avLst/>
              <a:gdLst>
                <a:gd name="connsiteX0" fmla="*/ 678108 w 773836"/>
                <a:gd name="connsiteY0" fmla="*/ 550727 h 670847"/>
                <a:gd name="connsiteX1" fmla="*/ 648435 w 773836"/>
                <a:gd name="connsiteY1" fmla="*/ 594121 h 670847"/>
                <a:gd name="connsiteX2" fmla="*/ 644412 w 773836"/>
                <a:gd name="connsiteY2" fmla="*/ 570518 h 670847"/>
                <a:gd name="connsiteX3" fmla="*/ 648572 w 773836"/>
                <a:gd name="connsiteY3" fmla="*/ 568575 h 670847"/>
                <a:gd name="connsiteX4" fmla="*/ 649047 w 773836"/>
                <a:gd name="connsiteY4" fmla="*/ 569546 h 670847"/>
                <a:gd name="connsiteX5" fmla="*/ 648567 w 773836"/>
                <a:gd name="connsiteY5" fmla="*/ 568443 h 670847"/>
                <a:gd name="connsiteX6" fmla="*/ 642189 w 773836"/>
                <a:gd name="connsiteY6" fmla="*/ 570575 h 670847"/>
                <a:gd name="connsiteX7" fmla="*/ 613957 w 773836"/>
                <a:gd name="connsiteY7" fmla="*/ 550469 h 670847"/>
                <a:gd name="connsiteX8" fmla="*/ 612991 w 773836"/>
                <a:gd name="connsiteY8" fmla="*/ 547875 h 670847"/>
                <a:gd name="connsiteX9" fmla="*/ 612665 w 773836"/>
                <a:gd name="connsiteY9" fmla="*/ 550247 h 670847"/>
                <a:gd name="connsiteX10" fmla="*/ 608899 w 773836"/>
                <a:gd name="connsiteY10" fmla="*/ 564511 h 670847"/>
                <a:gd name="connsiteX11" fmla="*/ 595269 w 773836"/>
                <a:gd name="connsiteY11" fmla="*/ 568163 h 670847"/>
                <a:gd name="connsiteX12" fmla="*/ 595549 w 773836"/>
                <a:gd name="connsiteY12" fmla="*/ 571335 h 670847"/>
                <a:gd name="connsiteX13" fmla="*/ 604224 w 773836"/>
                <a:gd name="connsiteY13" fmla="*/ 589526 h 670847"/>
                <a:gd name="connsiteX14" fmla="*/ 581216 w 773836"/>
                <a:gd name="connsiteY14" fmla="*/ 586863 h 670847"/>
                <a:gd name="connsiteX15" fmla="*/ 568620 w 773836"/>
                <a:gd name="connsiteY15" fmla="*/ 583228 h 670847"/>
                <a:gd name="connsiteX16" fmla="*/ 558344 w 773836"/>
                <a:gd name="connsiteY16" fmla="*/ 572684 h 670847"/>
                <a:gd name="connsiteX17" fmla="*/ 557801 w 773836"/>
                <a:gd name="connsiteY17" fmla="*/ 568363 h 670847"/>
                <a:gd name="connsiteX18" fmla="*/ 560682 w 773836"/>
                <a:gd name="connsiteY18" fmla="*/ 546063 h 670847"/>
                <a:gd name="connsiteX19" fmla="*/ 594966 w 773836"/>
                <a:gd name="connsiteY19" fmla="*/ 546915 h 670847"/>
                <a:gd name="connsiteX20" fmla="*/ 578078 w 773836"/>
                <a:gd name="connsiteY20" fmla="*/ 537194 h 670847"/>
                <a:gd name="connsiteX21" fmla="*/ 572866 w 773836"/>
                <a:gd name="connsiteY21" fmla="*/ 523838 h 670847"/>
                <a:gd name="connsiteX22" fmla="*/ 576649 w 773836"/>
                <a:gd name="connsiteY22" fmla="*/ 513842 h 670847"/>
                <a:gd name="connsiteX23" fmla="*/ 563162 w 773836"/>
                <a:gd name="connsiteY23" fmla="*/ 516517 h 670847"/>
                <a:gd name="connsiteX24" fmla="*/ 558813 w 773836"/>
                <a:gd name="connsiteY24" fmla="*/ 520654 h 670847"/>
                <a:gd name="connsiteX25" fmla="*/ 571534 w 773836"/>
                <a:gd name="connsiteY25" fmla="*/ 537199 h 670847"/>
                <a:gd name="connsiteX26" fmla="*/ 569814 w 773836"/>
                <a:gd name="connsiteY26" fmla="*/ 541486 h 670847"/>
                <a:gd name="connsiteX27" fmla="*/ 557761 w 773836"/>
                <a:gd name="connsiteY27" fmla="*/ 548258 h 670847"/>
                <a:gd name="connsiteX28" fmla="*/ 545611 w 773836"/>
                <a:gd name="connsiteY28" fmla="*/ 538388 h 670847"/>
                <a:gd name="connsiteX29" fmla="*/ 539776 w 773836"/>
                <a:gd name="connsiteY29" fmla="*/ 526398 h 670847"/>
                <a:gd name="connsiteX30" fmla="*/ 537204 w 773836"/>
                <a:gd name="connsiteY30" fmla="*/ 530347 h 670847"/>
                <a:gd name="connsiteX31" fmla="*/ 525243 w 773836"/>
                <a:gd name="connsiteY31" fmla="*/ 553190 h 670847"/>
                <a:gd name="connsiteX32" fmla="*/ 497125 w 773836"/>
                <a:gd name="connsiteY32" fmla="*/ 556127 h 670847"/>
                <a:gd name="connsiteX33" fmla="*/ 486301 w 773836"/>
                <a:gd name="connsiteY33" fmla="*/ 565694 h 670847"/>
                <a:gd name="connsiteX34" fmla="*/ 478248 w 773836"/>
                <a:gd name="connsiteY34" fmla="*/ 572146 h 670847"/>
                <a:gd name="connsiteX35" fmla="*/ 473259 w 773836"/>
                <a:gd name="connsiteY35" fmla="*/ 564294 h 670847"/>
                <a:gd name="connsiteX36" fmla="*/ 476911 w 773836"/>
                <a:gd name="connsiteY36" fmla="*/ 563791 h 670847"/>
                <a:gd name="connsiteX37" fmla="*/ 474453 w 773836"/>
                <a:gd name="connsiteY37" fmla="*/ 562060 h 670847"/>
                <a:gd name="connsiteX38" fmla="*/ 459892 w 773836"/>
                <a:gd name="connsiteY38" fmla="*/ 558968 h 670847"/>
                <a:gd name="connsiteX39" fmla="*/ 490067 w 773836"/>
                <a:gd name="connsiteY39" fmla="*/ 579679 h 670847"/>
                <a:gd name="connsiteX40" fmla="*/ 505309 w 773836"/>
                <a:gd name="connsiteY40" fmla="*/ 594435 h 670847"/>
                <a:gd name="connsiteX41" fmla="*/ 490850 w 773836"/>
                <a:gd name="connsiteY41" fmla="*/ 616563 h 670847"/>
                <a:gd name="connsiteX42" fmla="*/ 487312 w 773836"/>
                <a:gd name="connsiteY42" fmla="*/ 606899 h 670847"/>
                <a:gd name="connsiteX43" fmla="*/ 485883 w 773836"/>
                <a:gd name="connsiteY43" fmla="*/ 595555 h 670847"/>
                <a:gd name="connsiteX44" fmla="*/ 485592 w 773836"/>
                <a:gd name="connsiteY44" fmla="*/ 594224 h 670847"/>
                <a:gd name="connsiteX45" fmla="*/ 482957 w 773836"/>
                <a:gd name="connsiteY45" fmla="*/ 595504 h 670847"/>
                <a:gd name="connsiteX46" fmla="*/ 466190 w 773836"/>
                <a:gd name="connsiteY46" fmla="*/ 590995 h 670847"/>
                <a:gd name="connsiteX47" fmla="*/ 486832 w 773836"/>
                <a:gd name="connsiteY47" fmla="*/ 606014 h 670847"/>
                <a:gd name="connsiteX48" fmla="*/ 490575 w 773836"/>
                <a:gd name="connsiteY48" fmla="*/ 616329 h 670847"/>
                <a:gd name="connsiteX49" fmla="*/ 490701 w 773836"/>
                <a:gd name="connsiteY49" fmla="*/ 622273 h 670847"/>
                <a:gd name="connsiteX50" fmla="*/ 484312 w 773836"/>
                <a:gd name="connsiteY50" fmla="*/ 620324 h 670847"/>
                <a:gd name="connsiteX51" fmla="*/ 483049 w 773836"/>
                <a:gd name="connsiteY51" fmla="*/ 618387 h 670847"/>
                <a:gd name="connsiteX52" fmla="*/ 484421 w 773836"/>
                <a:gd name="connsiteY52" fmla="*/ 620530 h 670847"/>
                <a:gd name="connsiteX53" fmla="*/ 492404 w 773836"/>
                <a:gd name="connsiteY53" fmla="*/ 620633 h 670847"/>
                <a:gd name="connsiteX54" fmla="*/ 509761 w 773836"/>
                <a:gd name="connsiteY54" fmla="*/ 606934 h 670847"/>
                <a:gd name="connsiteX55" fmla="*/ 517076 w 773836"/>
                <a:gd name="connsiteY55" fmla="*/ 605488 h 670847"/>
                <a:gd name="connsiteX56" fmla="*/ 543908 w 773836"/>
                <a:gd name="connsiteY56" fmla="*/ 634194 h 670847"/>
                <a:gd name="connsiteX57" fmla="*/ 531169 w 773836"/>
                <a:gd name="connsiteY57" fmla="*/ 640909 h 670847"/>
                <a:gd name="connsiteX58" fmla="*/ 511750 w 773836"/>
                <a:gd name="connsiteY58" fmla="*/ 632560 h 670847"/>
                <a:gd name="connsiteX59" fmla="*/ 493570 w 773836"/>
                <a:gd name="connsiteY59" fmla="*/ 633680 h 670847"/>
                <a:gd name="connsiteX60" fmla="*/ 511464 w 773836"/>
                <a:gd name="connsiteY60" fmla="*/ 654094 h 670847"/>
                <a:gd name="connsiteX61" fmla="*/ 509452 w 773836"/>
                <a:gd name="connsiteY61" fmla="*/ 667684 h 670847"/>
                <a:gd name="connsiteX62" fmla="*/ 478048 w 773836"/>
                <a:gd name="connsiteY62" fmla="*/ 661295 h 670847"/>
                <a:gd name="connsiteX63" fmla="*/ 482186 w 773836"/>
                <a:gd name="connsiteY63" fmla="*/ 654603 h 670847"/>
                <a:gd name="connsiteX64" fmla="*/ 483426 w 773836"/>
                <a:gd name="connsiteY64" fmla="*/ 655528 h 670847"/>
                <a:gd name="connsiteX65" fmla="*/ 487586 w 773836"/>
                <a:gd name="connsiteY65" fmla="*/ 657043 h 670847"/>
                <a:gd name="connsiteX66" fmla="*/ 483586 w 773836"/>
                <a:gd name="connsiteY66" fmla="*/ 655585 h 670847"/>
                <a:gd name="connsiteX67" fmla="*/ 418218 w 773836"/>
                <a:gd name="connsiteY67" fmla="*/ 607265 h 670847"/>
                <a:gd name="connsiteX68" fmla="*/ 376939 w 773836"/>
                <a:gd name="connsiteY68" fmla="*/ 611723 h 670847"/>
                <a:gd name="connsiteX69" fmla="*/ 367606 w 773836"/>
                <a:gd name="connsiteY69" fmla="*/ 598950 h 670847"/>
                <a:gd name="connsiteX70" fmla="*/ 359971 w 773836"/>
                <a:gd name="connsiteY70" fmla="*/ 594646 h 670847"/>
                <a:gd name="connsiteX71" fmla="*/ 355901 w 773836"/>
                <a:gd name="connsiteY71" fmla="*/ 596470 h 670847"/>
                <a:gd name="connsiteX72" fmla="*/ 340517 w 773836"/>
                <a:gd name="connsiteY72" fmla="*/ 614060 h 670847"/>
                <a:gd name="connsiteX73" fmla="*/ 331927 w 773836"/>
                <a:gd name="connsiteY73" fmla="*/ 617981 h 670847"/>
                <a:gd name="connsiteX74" fmla="*/ 319183 w 773836"/>
                <a:gd name="connsiteY74" fmla="*/ 607614 h 670847"/>
                <a:gd name="connsiteX75" fmla="*/ 311136 w 773836"/>
                <a:gd name="connsiteY75" fmla="*/ 619124 h 670847"/>
                <a:gd name="connsiteX76" fmla="*/ 299043 w 773836"/>
                <a:gd name="connsiteY76" fmla="*/ 600739 h 670847"/>
                <a:gd name="connsiteX77" fmla="*/ 271634 w 773836"/>
                <a:gd name="connsiteY77" fmla="*/ 556202 h 670847"/>
                <a:gd name="connsiteX78" fmla="*/ 267239 w 773836"/>
                <a:gd name="connsiteY78" fmla="*/ 556859 h 670847"/>
                <a:gd name="connsiteX79" fmla="*/ 254866 w 773836"/>
                <a:gd name="connsiteY79" fmla="*/ 551864 h 670847"/>
                <a:gd name="connsiteX80" fmla="*/ 239196 w 773836"/>
                <a:gd name="connsiteY80" fmla="*/ 543086 h 670847"/>
                <a:gd name="connsiteX81" fmla="*/ 235532 w 773836"/>
                <a:gd name="connsiteY81" fmla="*/ 540280 h 670847"/>
                <a:gd name="connsiteX82" fmla="*/ 232349 w 773836"/>
                <a:gd name="connsiteY82" fmla="*/ 519511 h 670847"/>
                <a:gd name="connsiteX83" fmla="*/ 235092 w 773836"/>
                <a:gd name="connsiteY83" fmla="*/ 516100 h 670847"/>
                <a:gd name="connsiteX84" fmla="*/ 244470 w 773836"/>
                <a:gd name="connsiteY84" fmla="*/ 525769 h 670847"/>
                <a:gd name="connsiteX85" fmla="*/ 261227 w 773836"/>
                <a:gd name="connsiteY85" fmla="*/ 512510 h 670847"/>
                <a:gd name="connsiteX86" fmla="*/ 265450 w 773836"/>
                <a:gd name="connsiteY86" fmla="*/ 514139 h 670847"/>
                <a:gd name="connsiteX87" fmla="*/ 278412 w 773836"/>
                <a:gd name="connsiteY87" fmla="*/ 530198 h 670847"/>
                <a:gd name="connsiteX88" fmla="*/ 288533 w 773836"/>
                <a:gd name="connsiteY88" fmla="*/ 533153 h 670847"/>
                <a:gd name="connsiteX89" fmla="*/ 290951 w 773836"/>
                <a:gd name="connsiteY89" fmla="*/ 522592 h 670847"/>
                <a:gd name="connsiteX90" fmla="*/ 277892 w 773836"/>
                <a:gd name="connsiteY90" fmla="*/ 508419 h 670847"/>
                <a:gd name="connsiteX91" fmla="*/ 287104 w 773836"/>
                <a:gd name="connsiteY91" fmla="*/ 493005 h 670847"/>
                <a:gd name="connsiteX92" fmla="*/ 267976 w 773836"/>
                <a:gd name="connsiteY92" fmla="*/ 474089 h 670847"/>
                <a:gd name="connsiteX93" fmla="*/ 269508 w 773836"/>
                <a:gd name="connsiteY93" fmla="*/ 471717 h 670847"/>
                <a:gd name="connsiteX94" fmla="*/ 267079 w 773836"/>
                <a:gd name="connsiteY94" fmla="*/ 473414 h 670847"/>
                <a:gd name="connsiteX95" fmla="*/ 264896 w 773836"/>
                <a:gd name="connsiteY95" fmla="*/ 492571 h 670847"/>
                <a:gd name="connsiteX96" fmla="*/ 269216 w 773836"/>
                <a:gd name="connsiteY96" fmla="*/ 508499 h 670847"/>
                <a:gd name="connsiteX97" fmla="*/ 250403 w 773836"/>
                <a:gd name="connsiteY97" fmla="*/ 499543 h 670847"/>
                <a:gd name="connsiteX98" fmla="*/ 211341 w 773836"/>
                <a:gd name="connsiteY98" fmla="*/ 451737 h 670847"/>
                <a:gd name="connsiteX99" fmla="*/ 196996 w 773836"/>
                <a:gd name="connsiteY99" fmla="*/ 444005 h 670847"/>
                <a:gd name="connsiteX100" fmla="*/ 176999 w 773836"/>
                <a:gd name="connsiteY100" fmla="*/ 447125 h 670847"/>
                <a:gd name="connsiteX101" fmla="*/ 165398 w 773836"/>
                <a:gd name="connsiteY101" fmla="*/ 448560 h 670847"/>
                <a:gd name="connsiteX102" fmla="*/ 161683 w 773836"/>
                <a:gd name="connsiteY102" fmla="*/ 445874 h 670847"/>
                <a:gd name="connsiteX103" fmla="*/ 156705 w 773836"/>
                <a:gd name="connsiteY103" fmla="*/ 418790 h 670847"/>
                <a:gd name="connsiteX104" fmla="*/ 131256 w 773836"/>
                <a:gd name="connsiteY104" fmla="*/ 398805 h 670847"/>
                <a:gd name="connsiteX105" fmla="*/ 133651 w 773836"/>
                <a:gd name="connsiteY105" fmla="*/ 388644 h 670847"/>
                <a:gd name="connsiteX106" fmla="*/ 142624 w 773836"/>
                <a:gd name="connsiteY106" fmla="*/ 393547 h 670847"/>
                <a:gd name="connsiteX107" fmla="*/ 149847 w 773836"/>
                <a:gd name="connsiteY107" fmla="*/ 398508 h 670847"/>
                <a:gd name="connsiteX108" fmla="*/ 143944 w 773836"/>
                <a:gd name="connsiteY108" fmla="*/ 389575 h 670847"/>
                <a:gd name="connsiteX109" fmla="*/ 134297 w 773836"/>
                <a:gd name="connsiteY109" fmla="*/ 370247 h 670847"/>
                <a:gd name="connsiteX110" fmla="*/ 138292 w 773836"/>
                <a:gd name="connsiteY110" fmla="*/ 368390 h 670847"/>
                <a:gd name="connsiteX111" fmla="*/ 169015 w 773836"/>
                <a:gd name="connsiteY111" fmla="*/ 383643 h 670847"/>
                <a:gd name="connsiteX112" fmla="*/ 167935 w 773836"/>
                <a:gd name="connsiteY112" fmla="*/ 387884 h 670847"/>
                <a:gd name="connsiteX113" fmla="*/ 167404 w 773836"/>
                <a:gd name="connsiteY113" fmla="*/ 400039 h 670847"/>
                <a:gd name="connsiteX114" fmla="*/ 211163 w 773836"/>
                <a:gd name="connsiteY114" fmla="*/ 425837 h 670847"/>
                <a:gd name="connsiteX115" fmla="*/ 239767 w 773836"/>
                <a:gd name="connsiteY115" fmla="*/ 440364 h 670847"/>
                <a:gd name="connsiteX116" fmla="*/ 224274 w 773836"/>
                <a:gd name="connsiteY116" fmla="*/ 419133 h 670847"/>
                <a:gd name="connsiteX117" fmla="*/ 227914 w 773836"/>
                <a:gd name="connsiteY117" fmla="*/ 416293 h 670847"/>
                <a:gd name="connsiteX118" fmla="*/ 237487 w 773836"/>
                <a:gd name="connsiteY118" fmla="*/ 415167 h 670847"/>
                <a:gd name="connsiteX119" fmla="*/ 218084 w 773836"/>
                <a:gd name="connsiteY119" fmla="*/ 420659 h 670847"/>
                <a:gd name="connsiteX120" fmla="*/ 204848 w 773836"/>
                <a:gd name="connsiteY120" fmla="*/ 426214 h 670847"/>
                <a:gd name="connsiteX121" fmla="*/ 193727 w 773836"/>
                <a:gd name="connsiteY121" fmla="*/ 421288 h 670847"/>
                <a:gd name="connsiteX122" fmla="*/ 197985 w 773836"/>
                <a:gd name="connsiteY122" fmla="*/ 410383 h 670847"/>
                <a:gd name="connsiteX123" fmla="*/ 212444 w 773836"/>
                <a:gd name="connsiteY123" fmla="*/ 380563 h 670847"/>
                <a:gd name="connsiteX124" fmla="*/ 212238 w 773836"/>
                <a:gd name="connsiteY124" fmla="*/ 375888 h 670847"/>
                <a:gd name="connsiteX125" fmla="*/ 190264 w 773836"/>
                <a:gd name="connsiteY125" fmla="*/ 336477 h 670847"/>
                <a:gd name="connsiteX126" fmla="*/ 191367 w 773836"/>
                <a:gd name="connsiteY126" fmla="*/ 332242 h 670847"/>
                <a:gd name="connsiteX127" fmla="*/ 223137 w 773836"/>
                <a:gd name="connsiteY127" fmla="*/ 339352 h 670847"/>
                <a:gd name="connsiteX128" fmla="*/ 227080 w 773836"/>
                <a:gd name="connsiteY128" fmla="*/ 341575 h 670847"/>
                <a:gd name="connsiteX129" fmla="*/ 247031 w 773836"/>
                <a:gd name="connsiteY129" fmla="*/ 366281 h 670847"/>
                <a:gd name="connsiteX130" fmla="*/ 248197 w 773836"/>
                <a:gd name="connsiteY130" fmla="*/ 365709 h 670847"/>
                <a:gd name="connsiteX131" fmla="*/ 250654 w 773836"/>
                <a:gd name="connsiteY131" fmla="*/ 349119 h 670847"/>
                <a:gd name="connsiteX132" fmla="*/ 264924 w 773836"/>
                <a:gd name="connsiteY132" fmla="*/ 362646 h 670847"/>
                <a:gd name="connsiteX133" fmla="*/ 276886 w 773836"/>
                <a:gd name="connsiteY133" fmla="*/ 376053 h 670847"/>
                <a:gd name="connsiteX134" fmla="*/ 273165 w 773836"/>
                <a:gd name="connsiteY134" fmla="*/ 357857 h 670847"/>
                <a:gd name="connsiteX135" fmla="*/ 277412 w 773836"/>
                <a:gd name="connsiteY135" fmla="*/ 358520 h 670847"/>
                <a:gd name="connsiteX136" fmla="*/ 303775 w 773836"/>
                <a:gd name="connsiteY136" fmla="*/ 379482 h 670847"/>
                <a:gd name="connsiteX137" fmla="*/ 297934 w 773836"/>
                <a:gd name="connsiteY137" fmla="*/ 354959 h 670847"/>
                <a:gd name="connsiteX138" fmla="*/ 299729 w 773836"/>
                <a:gd name="connsiteY138" fmla="*/ 350987 h 670847"/>
                <a:gd name="connsiteX139" fmla="*/ 276886 w 773836"/>
                <a:gd name="connsiteY139" fmla="*/ 292746 h 670847"/>
                <a:gd name="connsiteX140" fmla="*/ 268737 w 773836"/>
                <a:gd name="connsiteY140" fmla="*/ 288528 h 670847"/>
                <a:gd name="connsiteX141" fmla="*/ 266445 w 773836"/>
                <a:gd name="connsiteY141" fmla="*/ 291220 h 670847"/>
                <a:gd name="connsiteX142" fmla="*/ 256020 w 773836"/>
                <a:gd name="connsiteY142" fmla="*/ 305296 h 670847"/>
                <a:gd name="connsiteX143" fmla="*/ 252054 w 773836"/>
                <a:gd name="connsiteY143" fmla="*/ 307336 h 670847"/>
                <a:gd name="connsiteX144" fmla="*/ 226285 w 773836"/>
                <a:gd name="connsiteY144" fmla="*/ 288928 h 670847"/>
                <a:gd name="connsiteX145" fmla="*/ 216073 w 773836"/>
                <a:gd name="connsiteY145" fmla="*/ 284219 h 670847"/>
                <a:gd name="connsiteX146" fmla="*/ 211764 w 773836"/>
                <a:gd name="connsiteY146" fmla="*/ 285625 h 670847"/>
                <a:gd name="connsiteX147" fmla="*/ 193704 w 773836"/>
                <a:gd name="connsiteY147" fmla="*/ 267628 h 670847"/>
                <a:gd name="connsiteX148" fmla="*/ 180794 w 773836"/>
                <a:gd name="connsiteY148" fmla="*/ 253747 h 670847"/>
                <a:gd name="connsiteX149" fmla="*/ 180645 w 773836"/>
                <a:gd name="connsiteY149" fmla="*/ 243151 h 670847"/>
                <a:gd name="connsiteX150" fmla="*/ 184183 w 773836"/>
                <a:gd name="connsiteY150" fmla="*/ 240248 h 670847"/>
                <a:gd name="connsiteX151" fmla="*/ 175679 w 773836"/>
                <a:gd name="connsiteY151" fmla="*/ 194071 h 670847"/>
                <a:gd name="connsiteX152" fmla="*/ 175085 w 773836"/>
                <a:gd name="connsiteY152" fmla="*/ 212204 h 670847"/>
                <a:gd name="connsiteX153" fmla="*/ 177651 w 773836"/>
                <a:gd name="connsiteY153" fmla="*/ 215873 h 670847"/>
                <a:gd name="connsiteX154" fmla="*/ 176010 w 773836"/>
                <a:gd name="connsiteY154" fmla="*/ 248186 h 670847"/>
                <a:gd name="connsiteX155" fmla="*/ 183337 w 773836"/>
                <a:gd name="connsiteY155" fmla="*/ 257341 h 670847"/>
                <a:gd name="connsiteX156" fmla="*/ 207786 w 773836"/>
                <a:gd name="connsiteY156" fmla="*/ 294357 h 670847"/>
                <a:gd name="connsiteX157" fmla="*/ 202991 w 773836"/>
                <a:gd name="connsiteY157" fmla="*/ 303810 h 670847"/>
                <a:gd name="connsiteX158" fmla="*/ 198510 w 773836"/>
                <a:gd name="connsiteY158" fmla="*/ 304496 h 670847"/>
                <a:gd name="connsiteX159" fmla="*/ 187852 w 773836"/>
                <a:gd name="connsiteY159" fmla="*/ 290386 h 670847"/>
                <a:gd name="connsiteX160" fmla="*/ 167855 w 773836"/>
                <a:gd name="connsiteY160" fmla="*/ 273926 h 670847"/>
                <a:gd name="connsiteX161" fmla="*/ 156185 w 773836"/>
                <a:gd name="connsiteY161" fmla="*/ 266011 h 670847"/>
                <a:gd name="connsiteX162" fmla="*/ 134314 w 773836"/>
                <a:gd name="connsiteY162" fmla="*/ 257324 h 670847"/>
                <a:gd name="connsiteX163" fmla="*/ 147116 w 773836"/>
                <a:gd name="connsiteY163" fmla="*/ 265611 h 670847"/>
                <a:gd name="connsiteX164" fmla="*/ 143978 w 773836"/>
                <a:gd name="connsiteY164" fmla="*/ 275469 h 670847"/>
                <a:gd name="connsiteX165" fmla="*/ 120135 w 773836"/>
                <a:gd name="connsiteY165" fmla="*/ 280361 h 670847"/>
                <a:gd name="connsiteX166" fmla="*/ 107088 w 773836"/>
                <a:gd name="connsiteY166" fmla="*/ 275944 h 670847"/>
                <a:gd name="connsiteX167" fmla="*/ 60516 w 773836"/>
                <a:gd name="connsiteY167" fmla="*/ 229309 h 670847"/>
                <a:gd name="connsiteX168" fmla="*/ 44440 w 773836"/>
                <a:gd name="connsiteY168" fmla="*/ 211033 h 670847"/>
                <a:gd name="connsiteX169" fmla="*/ 29341 w 773836"/>
                <a:gd name="connsiteY169" fmla="*/ 199529 h 670847"/>
                <a:gd name="connsiteX170" fmla="*/ 0 w 773836"/>
                <a:gd name="connsiteY170" fmla="*/ 172028 h 670847"/>
                <a:gd name="connsiteX171" fmla="*/ 67408 w 773836"/>
                <a:gd name="connsiteY171" fmla="*/ 107997 h 670847"/>
                <a:gd name="connsiteX172" fmla="*/ 233149 w 773836"/>
                <a:gd name="connsiteY172" fmla="*/ 34205 h 670847"/>
                <a:gd name="connsiteX173" fmla="*/ 392129 w 773836"/>
                <a:gd name="connsiteY173" fmla="*/ 1887 h 670847"/>
                <a:gd name="connsiteX174" fmla="*/ 584976 w 773836"/>
                <a:gd name="connsiteY174" fmla="*/ 35565 h 670847"/>
                <a:gd name="connsiteX175" fmla="*/ 656419 w 773836"/>
                <a:gd name="connsiteY175" fmla="*/ 72661 h 670847"/>
                <a:gd name="connsiteX176" fmla="*/ 721564 w 773836"/>
                <a:gd name="connsiteY176" fmla="*/ 137269 h 670847"/>
                <a:gd name="connsiteX177" fmla="*/ 763158 w 773836"/>
                <a:gd name="connsiteY177" fmla="*/ 200197 h 670847"/>
                <a:gd name="connsiteX178" fmla="*/ 771296 w 773836"/>
                <a:gd name="connsiteY178" fmla="*/ 230207 h 670847"/>
                <a:gd name="connsiteX179" fmla="*/ 773354 w 773836"/>
                <a:gd name="connsiteY179" fmla="*/ 279236 h 670847"/>
                <a:gd name="connsiteX180" fmla="*/ 763193 w 773836"/>
                <a:gd name="connsiteY180" fmla="*/ 385129 h 670847"/>
                <a:gd name="connsiteX181" fmla="*/ 753386 w 773836"/>
                <a:gd name="connsiteY181" fmla="*/ 412944 h 670847"/>
                <a:gd name="connsiteX182" fmla="*/ 690966 w 773836"/>
                <a:gd name="connsiteY182" fmla="*/ 534056 h 670847"/>
                <a:gd name="connsiteX183" fmla="*/ 678113 w 773836"/>
                <a:gd name="connsiteY183" fmla="*/ 550892 h 670847"/>
                <a:gd name="connsiteX184" fmla="*/ 654927 w 773836"/>
                <a:gd name="connsiteY184" fmla="*/ 514722 h 670847"/>
                <a:gd name="connsiteX185" fmla="*/ 637897 w 773836"/>
                <a:gd name="connsiteY185" fmla="*/ 521289 h 670847"/>
                <a:gd name="connsiteX186" fmla="*/ 619757 w 773836"/>
                <a:gd name="connsiteY186" fmla="*/ 510516 h 670847"/>
                <a:gd name="connsiteX187" fmla="*/ 601109 w 773836"/>
                <a:gd name="connsiteY187" fmla="*/ 509727 h 670847"/>
                <a:gd name="connsiteX188" fmla="*/ 638714 w 773836"/>
                <a:gd name="connsiteY188" fmla="*/ 528987 h 670847"/>
                <a:gd name="connsiteX189" fmla="*/ 643777 w 773836"/>
                <a:gd name="connsiteY189" fmla="*/ 532936 h 670847"/>
                <a:gd name="connsiteX190" fmla="*/ 646652 w 773836"/>
                <a:gd name="connsiteY190" fmla="*/ 535988 h 670847"/>
                <a:gd name="connsiteX191" fmla="*/ 643777 w 773836"/>
                <a:gd name="connsiteY191" fmla="*/ 532930 h 670847"/>
                <a:gd name="connsiteX192" fmla="*/ 641560 w 773836"/>
                <a:gd name="connsiteY192" fmla="*/ 527592 h 670847"/>
                <a:gd name="connsiteX193" fmla="*/ 658494 w 773836"/>
                <a:gd name="connsiteY193" fmla="*/ 534868 h 670847"/>
                <a:gd name="connsiteX194" fmla="*/ 678108 w 773836"/>
                <a:gd name="connsiteY194" fmla="*/ 550727 h 670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773836" h="670847">
                  <a:moveTo>
                    <a:pt x="678108" y="550727"/>
                  </a:moveTo>
                  <a:cubicBezTo>
                    <a:pt x="669941" y="566369"/>
                    <a:pt x="662477" y="582496"/>
                    <a:pt x="648435" y="594121"/>
                  </a:cubicBezTo>
                  <a:cubicBezTo>
                    <a:pt x="639526" y="587531"/>
                    <a:pt x="636697" y="579907"/>
                    <a:pt x="644412" y="570518"/>
                  </a:cubicBezTo>
                  <a:cubicBezTo>
                    <a:pt x="645566" y="569306"/>
                    <a:pt x="647012" y="568677"/>
                    <a:pt x="648572" y="568575"/>
                  </a:cubicBezTo>
                  <a:cubicBezTo>
                    <a:pt x="648435" y="568523"/>
                    <a:pt x="649047" y="569546"/>
                    <a:pt x="649047" y="569546"/>
                  </a:cubicBezTo>
                  <a:cubicBezTo>
                    <a:pt x="649047" y="569546"/>
                    <a:pt x="648618" y="568449"/>
                    <a:pt x="648567" y="568443"/>
                  </a:cubicBezTo>
                  <a:cubicBezTo>
                    <a:pt x="646224" y="568575"/>
                    <a:pt x="644583" y="570626"/>
                    <a:pt x="642189" y="570575"/>
                  </a:cubicBezTo>
                  <a:cubicBezTo>
                    <a:pt x="636685" y="558305"/>
                    <a:pt x="623461" y="556933"/>
                    <a:pt x="613957" y="550469"/>
                  </a:cubicBezTo>
                  <a:cubicBezTo>
                    <a:pt x="613076" y="549869"/>
                    <a:pt x="613522" y="548686"/>
                    <a:pt x="612991" y="547875"/>
                  </a:cubicBezTo>
                  <a:cubicBezTo>
                    <a:pt x="612202" y="548458"/>
                    <a:pt x="612076" y="549241"/>
                    <a:pt x="612665" y="550247"/>
                  </a:cubicBezTo>
                  <a:cubicBezTo>
                    <a:pt x="618763" y="556979"/>
                    <a:pt x="617357" y="561734"/>
                    <a:pt x="608899" y="564511"/>
                  </a:cubicBezTo>
                  <a:cubicBezTo>
                    <a:pt x="604384" y="565991"/>
                    <a:pt x="598938" y="564186"/>
                    <a:pt x="595269" y="568163"/>
                  </a:cubicBezTo>
                  <a:cubicBezTo>
                    <a:pt x="594686" y="569461"/>
                    <a:pt x="594663" y="570644"/>
                    <a:pt x="595549" y="571335"/>
                  </a:cubicBezTo>
                  <a:cubicBezTo>
                    <a:pt x="601629" y="576073"/>
                    <a:pt x="609911" y="582314"/>
                    <a:pt x="604224" y="589526"/>
                  </a:cubicBezTo>
                  <a:cubicBezTo>
                    <a:pt x="597766" y="597733"/>
                    <a:pt x="588216" y="592749"/>
                    <a:pt x="581216" y="586863"/>
                  </a:cubicBezTo>
                  <a:cubicBezTo>
                    <a:pt x="577341" y="583599"/>
                    <a:pt x="574729" y="581256"/>
                    <a:pt x="568620" y="583228"/>
                  </a:cubicBezTo>
                  <a:cubicBezTo>
                    <a:pt x="560921" y="585714"/>
                    <a:pt x="558373" y="579610"/>
                    <a:pt x="558344" y="572684"/>
                  </a:cubicBezTo>
                  <a:cubicBezTo>
                    <a:pt x="558035" y="571255"/>
                    <a:pt x="557887" y="569809"/>
                    <a:pt x="557801" y="568363"/>
                  </a:cubicBezTo>
                  <a:cubicBezTo>
                    <a:pt x="555401" y="560499"/>
                    <a:pt x="543519" y="551373"/>
                    <a:pt x="560682" y="546063"/>
                  </a:cubicBezTo>
                  <a:cubicBezTo>
                    <a:pt x="572123" y="547481"/>
                    <a:pt x="583553" y="539908"/>
                    <a:pt x="594966" y="546915"/>
                  </a:cubicBezTo>
                  <a:cubicBezTo>
                    <a:pt x="590222" y="541405"/>
                    <a:pt x="584496" y="538942"/>
                    <a:pt x="578078" y="537194"/>
                  </a:cubicBezTo>
                  <a:cubicBezTo>
                    <a:pt x="571129" y="535302"/>
                    <a:pt x="567602" y="530530"/>
                    <a:pt x="572866" y="523838"/>
                  </a:cubicBezTo>
                  <a:cubicBezTo>
                    <a:pt x="575363" y="520660"/>
                    <a:pt x="583610" y="520249"/>
                    <a:pt x="576649" y="513842"/>
                  </a:cubicBezTo>
                  <a:cubicBezTo>
                    <a:pt x="571157" y="508790"/>
                    <a:pt x="566831" y="511213"/>
                    <a:pt x="563162" y="516517"/>
                  </a:cubicBezTo>
                  <a:cubicBezTo>
                    <a:pt x="562247" y="517837"/>
                    <a:pt x="560499" y="518368"/>
                    <a:pt x="558813" y="520654"/>
                  </a:cubicBezTo>
                  <a:cubicBezTo>
                    <a:pt x="563990" y="525203"/>
                    <a:pt x="572094" y="528215"/>
                    <a:pt x="571534" y="537199"/>
                  </a:cubicBezTo>
                  <a:cubicBezTo>
                    <a:pt x="571306" y="538765"/>
                    <a:pt x="570705" y="540183"/>
                    <a:pt x="569814" y="541486"/>
                  </a:cubicBezTo>
                  <a:cubicBezTo>
                    <a:pt x="566185" y="544434"/>
                    <a:pt x="561121" y="544829"/>
                    <a:pt x="557761" y="548258"/>
                  </a:cubicBezTo>
                  <a:cubicBezTo>
                    <a:pt x="550297" y="549178"/>
                    <a:pt x="546406" y="545343"/>
                    <a:pt x="545611" y="538388"/>
                  </a:cubicBezTo>
                  <a:cubicBezTo>
                    <a:pt x="545057" y="533513"/>
                    <a:pt x="545611" y="528432"/>
                    <a:pt x="539776" y="526398"/>
                  </a:cubicBezTo>
                  <a:cubicBezTo>
                    <a:pt x="537913" y="527261"/>
                    <a:pt x="538113" y="529256"/>
                    <a:pt x="537204" y="530347"/>
                  </a:cubicBezTo>
                  <a:cubicBezTo>
                    <a:pt x="531495" y="537256"/>
                    <a:pt x="540856" y="553144"/>
                    <a:pt x="525243" y="553190"/>
                  </a:cubicBezTo>
                  <a:cubicBezTo>
                    <a:pt x="515704" y="553218"/>
                    <a:pt x="507818" y="561940"/>
                    <a:pt x="497125" y="556127"/>
                  </a:cubicBezTo>
                  <a:cubicBezTo>
                    <a:pt x="489181" y="551813"/>
                    <a:pt x="487541" y="559522"/>
                    <a:pt x="486301" y="565694"/>
                  </a:cubicBezTo>
                  <a:cubicBezTo>
                    <a:pt x="485455" y="569883"/>
                    <a:pt x="482734" y="572627"/>
                    <a:pt x="478248" y="572146"/>
                  </a:cubicBezTo>
                  <a:cubicBezTo>
                    <a:pt x="473705" y="571661"/>
                    <a:pt x="471339" y="569169"/>
                    <a:pt x="473259" y="564294"/>
                  </a:cubicBezTo>
                  <a:cubicBezTo>
                    <a:pt x="474316" y="563117"/>
                    <a:pt x="475591" y="563294"/>
                    <a:pt x="476911" y="563791"/>
                  </a:cubicBezTo>
                  <a:cubicBezTo>
                    <a:pt x="477037" y="561899"/>
                    <a:pt x="474871" y="563231"/>
                    <a:pt x="474453" y="562060"/>
                  </a:cubicBezTo>
                  <a:cubicBezTo>
                    <a:pt x="469767" y="561231"/>
                    <a:pt x="465910" y="556996"/>
                    <a:pt x="459892" y="558968"/>
                  </a:cubicBezTo>
                  <a:cubicBezTo>
                    <a:pt x="464647" y="573907"/>
                    <a:pt x="476991" y="577976"/>
                    <a:pt x="490067" y="579679"/>
                  </a:cubicBezTo>
                  <a:cubicBezTo>
                    <a:pt x="499571" y="580913"/>
                    <a:pt x="505149" y="583988"/>
                    <a:pt x="505309" y="594435"/>
                  </a:cubicBezTo>
                  <a:cubicBezTo>
                    <a:pt x="505474" y="605333"/>
                    <a:pt x="505503" y="615598"/>
                    <a:pt x="490850" y="616563"/>
                  </a:cubicBezTo>
                  <a:cubicBezTo>
                    <a:pt x="487421" y="614175"/>
                    <a:pt x="489793" y="609643"/>
                    <a:pt x="487312" y="606899"/>
                  </a:cubicBezTo>
                  <a:cubicBezTo>
                    <a:pt x="485375" y="603299"/>
                    <a:pt x="486809" y="599264"/>
                    <a:pt x="485883" y="595555"/>
                  </a:cubicBezTo>
                  <a:cubicBezTo>
                    <a:pt x="485541" y="595138"/>
                    <a:pt x="487164" y="594046"/>
                    <a:pt x="485592" y="594224"/>
                  </a:cubicBezTo>
                  <a:cubicBezTo>
                    <a:pt x="484826" y="594309"/>
                    <a:pt x="484026" y="595292"/>
                    <a:pt x="482957" y="595504"/>
                  </a:cubicBezTo>
                  <a:cubicBezTo>
                    <a:pt x="477037" y="596744"/>
                    <a:pt x="473391" y="590383"/>
                    <a:pt x="466190" y="590995"/>
                  </a:cubicBezTo>
                  <a:cubicBezTo>
                    <a:pt x="472162" y="598464"/>
                    <a:pt x="483243" y="597453"/>
                    <a:pt x="486832" y="606014"/>
                  </a:cubicBezTo>
                  <a:cubicBezTo>
                    <a:pt x="489770" y="608837"/>
                    <a:pt x="487112" y="613695"/>
                    <a:pt x="490575" y="616329"/>
                  </a:cubicBezTo>
                  <a:cubicBezTo>
                    <a:pt x="492176" y="618284"/>
                    <a:pt x="492187" y="620267"/>
                    <a:pt x="490701" y="622273"/>
                  </a:cubicBezTo>
                  <a:cubicBezTo>
                    <a:pt x="487644" y="624416"/>
                    <a:pt x="485941" y="622273"/>
                    <a:pt x="484312" y="620324"/>
                  </a:cubicBezTo>
                  <a:cubicBezTo>
                    <a:pt x="483860" y="619827"/>
                    <a:pt x="483409" y="619135"/>
                    <a:pt x="483049" y="618387"/>
                  </a:cubicBezTo>
                  <a:cubicBezTo>
                    <a:pt x="483340" y="619112"/>
                    <a:pt x="483769" y="619792"/>
                    <a:pt x="484421" y="620530"/>
                  </a:cubicBezTo>
                  <a:cubicBezTo>
                    <a:pt x="487135" y="624753"/>
                    <a:pt x="489764" y="623661"/>
                    <a:pt x="492404" y="620633"/>
                  </a:cubicBezTo>
                  <a:cubicBezTo>
                    <a:pt x="496491" y="613992"/>
                    <a:pt x="506755" y="615363"/>
                    <a:pt x="509761" y="606934"/>
                  </a:cubicBezTo>
                  <a:cubicBezTo>
                    <a:pt x="510784" y="604071"/>
                    <a:pt x="514339" y="605002"/>
                    <a:pt x="517076" y="605488"/>
                  </a:cubicBezTo>
                  <a:cubicBezTo>
                    <a:pt x="524071" y="606728"/>
                    <a:pt x="543988" y="627336"/>
                    <a:pt x="543908" y="634194"/>
                  </a:cubicBezTo>
                  <a:cubicBezTo>
                    <a:pt x="543800" y="643487"/>
                    <a:pt x="536901" y="643018"/>
                    <a:pt x="531169" y="640909"/>
                  </a:cubicBezTo>
                  <a:cubicBezTo>
                    <a:pt x="524603" y="638492"/>
                    <a:pt x="518613" y="634589"/>
                    <a:pt x="511750" y="632560"/>
                  </a:cubicBezTo>
                  <a:cubicBezTo>
                    <a:pt x="505886" y="630828"/>
                    <a:pt x="500303" y="629108"/>
                    <a:pt x="493570" y="633680"/>
                  </a:cubicBezTo>
                  <a:cubicBezTo>
                    <a:pt x="499457" y="640898"/>
                    <a:pt x="503486" y="648693"/>
                    <a:pt x="511464" y="654094"/>
                  </a:cubicBezTo>
                  <a:cubicBezTo>
                    <a:pt x="517848" y="658414"/>
                    <a:pt x="516950" y="663969"/>
                    <a:pt x="509452" y="667684"/>
                  </a:cubicBezTo>
                  <a:cubicBezTo>
                    <a:pt x="497496" y="673599"/>
                    <a:pt x="483906" y="671079"/>
                    <a:pt x="478048" y="661295"/>
                  </a:cubicBezTo>
                  <a:cubicBezTo>
                    <a:pt x="475516" y="657060"/>
                    <a:pt x="475968" y="653831"/>
                    <a:pt x="482186" y="654603"/>
                  </a:cubicBezTo>
                  <a:cubicBezTo>
                    <a:pt x="484072" y="655688"/>
                    <a:pt x="481506" y="654471"/>
                    <a:pt x="483426" y="655528"/>
                  </a:cubicBezTo>
                  <a:cubicBezTo>
                    <a:pt x="484746" y="656260"/>
                    <a:pt x="485907" y="657329"/>
                    <a:pt x="487586" y="657043"/>
                  </a:cubicBezTo>
                  <a:cubicBezTo>
                    <a:pt x="486129" y="656957"/>
                    <a:pt x="484752" y="656648"/>
                    <a:pt x="483586" y="655585"/>
                  </a:cubicBezTo>
                  <a:cubicBezTo>
                    <a:pt x="447930" y="659272"/>
                    <a:pt x="434666" y="631971"/>
                    <a:pt x="418218" y="607265"/>
                  </a:cubicBezTo>
                  <a:cubicBezTo>
                    <a:pt x="405576" y="621804"/>
                    <a:pt x="390923" y="614780"/>
                    <a:pt x="376939" y="611723"/>
                  </a:cubicBezTo>
                  <a:cubicBezTo>
                    <a:pt x="371218" y="610471"/>
                    <a:pt x="365411" y="607254"/>
                    <a:pt x="367606" y="598950"/>
                  </a:cubicBezTo>
                  <a:cubicBezTo>
                    <a:pt x="370349" y="588560"/>
                    <a:pt x="362765" y="595607"/>
                    <a:pt x="359971" y="594646"/>
                  </a:cubicBezTo>
                  <a:cubicBezTo>
                    <a:pt x="358645" y="595338"/>
                    <a:pt x="357279" y="595904"/>
                    <a:pt x="355901" y="596470"/>
                  </a:cubicBezTo>
                  <a:cubicBezTo>
                    <a:pt x="343020" y="595509"/>
                    <a:pt x="334276" y="597173"/>
                    <a:pt x="340517" y="614060"/>
                  </a:cubicBezTo>
                  <a:cubicBezTo>
                    <a:pt x="342511" y="619455"/>
                    <a:pt x="336831" y="620901"/>
                    <a:pt x="331927" y="617981"/>
                  </a:cubicBezTo>
                  <a:cubicBezTo>
                    <a:pt x="327252" y="615198"/>
                    <a:pt x="324692" y="609797"/>
                    <a:pt x="319183" y="607614"/>
                  </a:cubicBezTo>
                  <a:cubicBezTo>
                    <a:pt x="316102" y="611266"/>
                    <a:pt x="321349" y="621867"/>
                    <a:pt x="311136" y="619124"/>
                  </a:cubicBezTo>
                  <a:cubicBezTo>
                    <a:pt x="302632" y="616838"/>
                    <a:pt x="297586" y="611043"/>
                    <a:pt x="299043" y="600739"/>
                  </a:cubicBezTo>
                  <a:cubicBezTo>
                    <a:pt x="301100" y="586205"/>
                    <a:pt x="285333" y="561397"/>
                    <a:pt x="271634" y="556202"/>
                  </a:cubicBezTo>
                  <a:cubicBezTo>
                    <a:pt x="270176" y="556522"/>
                    <a:pt x="268713" y="556705"/>
                    <a:pt x="267239" y="556859"/>
                  </a:cubicBezTo>
                  <a:cubicBezTo>
                    <a:pt x="262301" y="557156"/>
                    <a:pt x="256964" y="556762"/>
                    <a:pt x="254866" y="551864"/>
                  </a:cubicBezTo>
                  <a:cubicBezTo>
                    <a:pt x="251706" y="544497"/>
                    <a:pt x="244985" y="544960"/>
                    <a:pt x="239196" y="543086"/>
                  </a:cubicBezTo>
                  <a:cubicBezTo>
                    <a:pt x="237767" y="542417"/>
                    <a:pt x="236550" y="541486"/>
                    <a:pt x="235532" y="540280"/>
                  </a:cubicBezTo>
                  <a:cubicBezTo>
                    <a:pt x="232440" y="533668"/>
                    <a:pt x="232732" y="526535"/>
                    <a:pt x="232349" y="519511"/>
                  </a:cubicBezTo>
                  <a:cubicBezTo>
                    <a:pt x="232698" y="517928"/>
                    <a:pt x="233595" y="516762"/>
                    <a:pt x="235092" y="516100"/>
                  </a:cubicBezTo>
                  <a:cubicBezTo>
                    <a:pt x="241779" y="515379"/>
                    <a:pt x="242996" y="520260"/>
                    <a:pt x="244470" y="525769"/>
                  </a:cubicBezTo>
                  <a:cubicBezTo>
                    <a:pt x="249140" y="519860"/>
                    <a:pt x="254609" y="515419"/>
                    <a:pt x="261227" y="512510"/>
                  </a:cubicBezTo>
                  <a:cubicBezTo>
                    <a:pt x="262770" y="512710"/>
                    <a:pt x="264164" y="513282"/>
                    <a:pt x="265450" y="514139"/>
                  </a:cubicBezTo>
                  <a:cubicBezTo>
                    <a:pt x="270691" y="518620"/>
                    <a:pt x="279686" y="519163"/>
                    <a:pt x="278412" y="530198"/>
                  </a:cubicBezTo>
                  <a:cubicBezTo>
                    <a:pt x="277760" y="535833"/>
                    <a:pt x="284613" y="535016"/>
                    <a:pt x="288533" y="533153"/>
                  </a:cubicBezTo>
                  <a:cubicBezTo>
                    <a:pt x="293208" y="530936"/>
                    <a:pt x="294705" y="526832"/>
                    <a:pt x="290951" y="522592"/>
                  </a:cubicBezTo>
                  <a:cubicBezTo>
                    <a:pt x="286693" y="517785"/>
                    <a:pt x="280389" y="514831"/>
                    <a:pt x="277892" y="508419"/>
                  </a:cubicBezTo>
                  <a:cubicBezTo>
                    <a:pt x="274285" y="499172"/>
                    <a:pt x="274400" y="492142"/>
                    <a:pt x="287104" y="493005"/>
                  </a:cubicBezTo>
                  <a:cubicBezTo>
                    <a:pt x="279629" y="488107"/>
                    <a:pt x="268005" y="486936"/>
                    <a:pt x="267976" y="474089"/>
                  </a:cubicBezTo>
                  <a:cubicBezTo>
                    <a:pt x="268439" y="473340"/>
                    <a:pt x="268965" y="472523"/>
                    <a:pt x="269508" y="471717"/>
                  </a:cubicBezTo>
                  <a:cubicBezTo>
                    <a:pt x="268731" y="472306"/>
                    <a:pt x="268045" y="473025"/>
                    <a:pt x="267079" y="473414"/>
                  </a:cubicBezTo>
                  <a:cubicBezTo>
                    <a:pt x="253529" y="478363"/>
                    <a:pt x="261181" y="485810"/>
                    <a:pt x="264896" y="492571"/>
                  </a:cubicBezTo>
                  <a:cubicBezTo>
                    <a:pt x="267702" y="497674"/>
                    <a:pt x="280246" y="501086"/>
                    <a:pt x="269216" y="508499"/>
                  </a:cubicBezTo>
                  <a:cubicBezTo>
                    <a:pt x="260164" y="514579"/>
                    <a:pt x="252712" y="507910"/>
                    <a:pt x="250403" y="499543"/>
                  </a:cubicBezTo>
                  <a:cubicBezTo>
                    <a:pt x="244345" y="477540"/>
                    <a:pt x="229337" y="463596"/>
                    <a:pt x="211341" y="451737"/>
                  </a:cubicBezTo>
                  <a:cubicBezTo>
                    <a:pt x="206780" y="448731"/>
                    <a:pt x="201905" y="446314"/>
                    <a:pt x="196996" y="444005"/>
                  </a:cubicBezTo>
                  <a:cubicBezTo>
                    <a:pt x="189778" y="440610"/>
                    <a:pt x="182514" y="435587"/>
                    <a:pt x="176999" y="447125"/>
                  </a:cubicBezTo>
                  <a:cubicBezTo>
                    <a:pt x="174879" y="451554"/>
                    <a:pt x="169661" y="450937"/>
                    <a:pt x="165398" y="448560"/>
                  </a:cubicBezTo>
                  <a:cubicBezTo>
                    <a:pt x="164077" y="447777"/>
                    <a:pt x="162849" y="446862"/>
                    <a:pt x="161683" y="445874"/>
                  </a:cubicBezTo>
                  <a:cubicBezTo>
                    <a:pt x="148036" y="436792"/>
                    <a:pt x="148036" y="436792"/>
                    <a:pt x="156705" y="418790"/>
                  </a:cubicBezTo>
                  <a:cubicBezTo>
                    <a:pt x="144744" y="416538"/>
                    <a:pt x="132799" y="414041"/>
                    <a:pt x="131256" y="398805"/>
                  </a:cubicBezTo>
                  <a:cubicBezTo>
                    <a:pt x="130891" y="395193"/>
                    <a:pt x="129210" y="390730"/>
                    <a:pt x="133651" y="388644"/>
                  </a:cubicBezTo>
                  <a:cubicBezTo>
                    <a:pt x="138234" y="386489"/>
                    <a:pt x="140257" y="390718"/>
                    <a:pt x="142624" y="393547"/>
                  </a:cubicBezTo>
                  <a:cubicBezTo>
                    <a:pt x="144332" y="395587"/>
                    <a:pt x="145681" y="398090"/>
                    <a:pt x="149847" y="398508"/>
                  </a:cubicBezTo>
                  <a:cubicBezTo>
                    <a:pt x="151110" y="393290"/>
                    <a:pt x="147961" y="391175"/>
                    <a:pt x="143944" y="389575"/>
                  </a:cubicBezTo>
                  <a:cubicBezTo>
                    <a:pt x="134960" y="386003"/>
                    <a:pt x="131656" y="379620"/>
                    <a:pt x="134297" y="370247"/>
                  </a:cubicBezTo>
                  <a:cubicBezTo>
                    <a:pt x="135394" y="369133"/>
                    <a:pt x="136731" y="368521"/>
                    <a:pt x="138292" y="368390"/>
                  </a:cubicBezTo>
                  <a:cubicBezTo>
                    <a:pt x="149116" y="372276"/>
                    <a:pt x="162683" y="370664"/>
                    <a:pt x="169015" y="383643"/>
                  </a:cubicBezTo>
                  <a:cubicBezTo>
                    <a:pt x="169113" y="385175"/>
                    <a:pt x="168735" y="386586"/>
                    <a:pt x="167935" y="387884"/>
                  </a:cubicBezTo>
                  <a:cubicBezTo>
                    <a:pt x="164352" y="391775"/>
                    <a:pt x="165535" y="395953"/>
                    <a:pt x="167404" y="400039"/>
                  </a:cubicBezTo>
                  <a:cubicBezTo>
                    <a:pt x="172793" y="411812"/>
                    <a:pt x="197545" y="425894"/>
                    <a:pt x="211163" y="425837"/>
                  </a:cubicBezTo>
                  <a:cubicBezTo>
                    <a:pt x="223308" y="425785"/>
                    <a:pt x="230806" y="435432"/>
                    <a:pt x="239767" y="440364"/>
                  </a:cubicBezTo>
                  <a:cubicBezTo>
                    <a:pt x="238567" y="431192"/>
                    <a:pt x="215415" y="436672"/>
                    <a:pt x="224274" y="419133"/>
                  </a:cubicBezTo>
                  <a:cubicBezTo>
                    <a:pt x="225302" y="417950"/>
                    <a:pt x="226537" y="417024"/>
                    <a:pt x="227914" y="416293"/>
                  </a:cubicBezTo>
                  <a:cubicBezTo>
                    <a:pt x="231063" y="415607"/>
                    <a:pt x="234143" y="414258"/>
                    <a:pt x="237487" y="415167"/>
                  </a:cubicBezTo>
                  <a:cubicBezTo>
                    <a:pt x="229914" y="413007"/>
                    <a:pt x="223228" y="412092"/>
                    <a:pt x="218084" y="420659"/>
                  </a:cubicBezTo>
                  <a:cubicBezTo>
                    <a:pt x="215690" y="424654"/>
                    <a:pt x="209672" y="425351"/>
                    <a:pt x="204848" y="426214"/>
                  </a:cubicBezTo>
                  <a:cubicBezTo>
                    <a:pt x="200196" y="427048"/>
                    <a:pt x="196007" y="425574"/>
                    <a:pt x="193727" y="421288"/>
                  </a:cubicBezTo>
                  <a:cubicBezTo>
                    <a:pt x="191093" y="416327"/>
                    <a:pt x="194339" y="411704"/>
                    <a:pt x="197985" y="410383"/>
                  </a:cubicBezTo>
                  <a:cubicBezTo>
                    <a:pt x="212901" y="404977"/>
                    <a:pt x="208574" y="390890"/>
                    <a:pt x="212444" y="380563"/>
                  </a:cubicBezTo>
                  <a:cubicBezTo>
                    <a:pt x="213004" y="379071"/>
                    <a:pt x="213107" y="376253"/>
                    <a:pt x="212238" y="375888"/>
                  </a:cubicBezTo>
                  <a:cubicBezTo>
                    <a:pt x="194442" y="368510"/>
                    <a:pt x="202665" y="346724"/>
                    <a:pt x="190264" y="336477"/>
                  </a:cubicBezTo>
                  <a:cubicBezTo>
                    <a:pt x="189955" y="334888"/>
                    <a:pt x="190327" y="333477"/>
                    <a:pt x="191367" y="332242"/>
                  </a:cubicBezTo>
                  <a:cubicBezTo>
                    <a:pt x="203317" y="328516"/>
                    <a:pt x="212015" y="339289"/>
                    <a:pt x="223137" y="339352"/>
                  </a:cubicBezTo>
                  <a:cubicBezTo>
                    <a:pt x="224497" y="340020"/>
                    <a:pt x="225800" y="340786"/>
                    <a:pt x="227080" y="341575"/>
                  </a:cubicBezTo>
                  <a:cubicBezTo>
                    <a:pt x="241350" y="344112"/>
                    <a:pt x="246242" y="354274"/>
                    <a:pt x="247031" y="366281"/>
                  </a:cubicBezTo>
                  <a:cubicBezTo>
                    <a:pt x="248294" y="367618"/>
                    <a:pt x="248048" y="367109"/>
                    <a:pt x="248197" y="365709"/>
                  </a:cubicBezTo>
                  <a:cubicBezTo>
                    <a:pt x="248814" y="359966"/>
                    <a:pt x="241367" y="351256"/>
                    <a:pt x="250654" y="349119"/>
                  </a:cubicBezTo>
                  <a:cubicBezTo>
                    <a:pt x="258232" y="347376"/>
                    <a:pt x="262318" y="355908"/>
                    <a:pt x="264924" y="362646"/>
                  </a:cubicBezTo>
                  <a:cubicBezTo>
                    <a:pt x="267468" y="369218"/>
                    <a:pt x="268205" y="377162"/>
                    <a:pt x="276886" y="376053"/>
                  </a:cubicBezTo>
                  <a:cubicBezTo>
                    <a:pt x="266433" y="372807"/>
                    <a:pt x="263924" y="367007"/>
                    <a:pt x="273165" y="357857"/>
                  </a:cubicBezTo>
                  <a:cubicBezTo>
                    <a:pt x="274646" y="357754"/>
                    <a:pt x="276080" y="357994"/>
                    <a:pt x="277412" y="358520"/>
                  </a:cubicBezTo>
                  <a:cubicBezTo>
                    <a:pt x="291408" y="355176"/>
                    <a:pt x="294974" y="357914"/>
                    <a:pt x="303775" y="379482"/>
                  </a:cubicBezTo>
                  <a:cubicBezTo>
                    <a:pt x="305907" y="369578"/>
                    <a:pt x="292968" y="364326"/>
                    <a:pt x="297934" y="354959"/>
                  </a:cubicBezTo>
                  <a:cubicBezTo>
                    <a:pt x="298226" y="353491"/>
                    <a:pt x="298866" y="352176"/>
                    <a:pt x="299729" y="350987"/>
                  </a:cubicBezTo>
                  <a:cubicBezTo>
                    <a:pt x="298151" y="329213"/>
                    <a:pt x="283767" y="312445"/>
                    <a:pt x="276886" y="292746"/>
                  </a:cubicBezTo>
                  <a:cubicBezTo>
                    <a:pt x="275846" y="289763"/>
                    <a:pt x="272285" y="288254"/>
                    <a:pt x="268737" y="288528"/>
                  </a:cubicBezTo>
                  <a:cubicBezTo>
                    <a:pt x="267736" y="289225"/>
                    <a:pt x="266930" y="290083"/>
                    <a:pt x="266445" y="291220"/>
                  </a:cubicBezTo>
                  <a:cubicBezTo>
                    <a:pt x="269468" y="300781"/>
                    <a:pt x="262593" y="302901"/>
                    <a:pt x="256020" y="305296"/>
                  </a:cubicBezTo>
                  <a:cubicBezTo>
                    <a:pt x="254746" y="306090"/>
                    <a:pt x="253426" y="306742"/>
                    <a:pt x="252054" y="307336"/>
                  </a:cubicBezTo>
                  <a:cubicBezTo>
                    <a:pt x="238492" y="308188"/>
                    <a:pt x="227343" y="305885"/>
                    <a:pt x="226285" y="288928"/>
                  </a:cubicBezTo>
                  <a:cubicBezTo>
                    <a:pt x="225851" y="281967"/>
                    <a:pt x="221582" y="281247"/>
                    <a:pt x="216073" y="284219"/>
                  </a:cubicBezTo>
                  <a:cubicBezTo>
                    <a:pt x="214724" y="284985"/>
                    <a:pt x="213284" y="285413"/>
                    <a:pt x="211764" y="285625"/>
                  </a:cubicBezTo>
                  <a:cubicBezTo>
                    <a:pt x="198390" y="287322"/>
                    <a:pt x="200979" y="272709"/>
                    <a:pt x="193704" y="267628"/>
                  </a:cubicBezTo>
                  <a:cubicBezTo>
                    <a:pt x="188852" y="264239"/>
                    <a:pt x="187229" y="256919"/>
                    <a:pt x="180794" y="253747"/>
                  </a:cubicBezTo>
                  <a:cubicBezTo>
                    <a:pt x="175530" y="251152"/>
                    <a:pt x="173622" y="246809"/>
                    <a:pt x="180645" y="243151"/>
                  </a:cubicBezTo>
                  <a:cubicBezTo>
                    <a:pt x="182057" y="242414"/>
                    <a:pt x="184577" y="240842"/>
                    <a:pt x="184183" y="240248"/>
                  </a:cubicBezTo>
                  <a:cubicBezTo>
                    <a:pt x="174793" y="226126"/>
                    <a:pt x="189681" y="207918"/>
                    <a:pt x="175679" y="194071"/>
                  </a:cubicBezTo>
                  <a:cubicBezTo>
                    <a:pt x="172239" y="200157"/>
                    <a:pt x="172679" y="206118"/>
                    <a:pt x="175085" y="212204"/>
                  </a:cubicBezTo>
                  <a:cubicBezTo>
                    <a:pt x="176062" y="213353"/>
                    <a:pt x="176879" y="214588"/>
                    <a:pt x="177651" y="215873"/>
                  </a:cubicBezTo>
                  <a:cubicBezTo>
                    <a:pt x="175233" y="226423"/>
                    <a:pt x="184474" y="237310"/>
                    <a:pt x="176010" y="248186"/>
                  </a:cubicBezTo>
                  <a:cubicBezTo>
                    <a:pt x="173776" y="251061"/>
                    <a:pt x="179365" y="254873"/>
                    <a:pt x="183337" y="257341"/>
                  </a:cubicBezTo>
                  <a:cubicBezTo>
                    <a:pt x="196979" y="265811"/>
                    <a:pt x="199676" y="281962"/>
                    <a:pt x="207786" y="294357"/>
                  </a:cubicBezTo>
                  <a:cubicBezTo>
                    <a:pt x="209883" y="297564"/>
                    <a:pt x="206214" y="301410"/>
                    <a:pt x="202991" y="303810"/>
                  </a:cubicBezTo>
                  <a:cubicBezTo>
                    <a:pt x="201579" y="304559"/>
                    <a:pt x="200082" y="304776"/>
                    <a:pt x="198510" y="304496"/>
                  </a:cubicBezTo>
                  <a:cubicBezTo>
                    <a:pt x="193127" y="301187"/>
                    <a:pt x="189887" y="295946"/>
                    <a:pt x="187852" y="290386"/>
                  </a:cubicBezTo>
                  <a:cubicBezTo>
                    <a:pt x="184314" y="280727"/>
                    <a:pt x="178588" y="274561"/>
                    <a:pt x="167855" y="273926"/>
                  </a:cubicBezTo>
                  <a:cubicBezTo>
                    <a:pt x="162483" y="273612"/>
                    <a:pt x="159048" y="270383"/>
                    <a:pt x="156185" y="266011"/>
                  </a:cubicBezTo>
                  <a:cubicBezTo>
                    <a:pt x="151007" y="258113"/>
                    <a:pt x="142041" y="259199"/>
                    <a:pt x="134314" y="257324"/>
                  </a:cubicBezTo>
                  <a:cubicBezTo>
                    <a:pt x="138937" y="259576"/>
                    <a:pt x="144669" y="260096"/>
                    <a:pt x="147116" y="265611"/>
                  </a:cubicBezTo>
                  <a:cubicBezTo>
                    <a:pt x="149001" y="269863"/>
                    <a:pt x="150562" y="275372"/>
                    <a:pt x="143978" y="275469"/>
                  </a:cubicBezTo>
                  <a:cubicBezTo>
                    <a:pt x="135520" y="275595"/>
                    <a:pt x="128079" y="278796"/>
                    <a:pt x="120135" y="280361"/>
                  </a:cubicBezTo>
                  <a:cubicBezTo>
                    <a:pt x="115140" y="281345"/>
                    <a:pt x="108802" y="280876"/>
                    <a:pt x="107088" y="275944"/>
                  </a:cubicBezTo>
                  <a:cubicBezTo>
                    <a:pt x="99041" y="252712"/>
                    <a:pt x="76135" y="244688"/>
                    <a:pt x="60516" y="229309"/>
                  </a:cubicBezTo>
                  <a:cubicBezTo>
                    <a:pt x="54664" y="223549"/>
                    <a:pt x="48492" y="218331"/>
                    <a:pt x="44440" y="211033"/>
                  </a:cubicBezTo>
                  <a:cubicBezTo>
                    <a:pt x="41102" y="205021"/>
                    <a:pt x="35627" y="199477"/>
                    <a:pt x="29341" y="199529"/>
                  </a:cubicBezTo>
                  <a:cubicBezTo>
                    <a:pt x="10098" y="199683"/>
                    <a:pt x="5372" y="185841"/>
                    <a:pt x="0" y="172028"/>
                  </a:cubicBezTo>
                  <a:cubicBezTo>
                    <a:pt x="17568" y="145527"/>
                    <a:pt x="41462" y="125371"/>
                    <a:pt x="67408" y="107997"/>
                  </a:cubicBezTo>
                  <a:cubicBezTo>
                    <a:pt x="118306" y="73913"/>
                    <a:pt x="174199" y="49910"/>
                    <a:pt x="233149" y="34205"/>
                  </a:cubicBezTo>
                  <a:cubicBezTo>
                    <a:pt x="285413" y="20283"/>
                    <a:pt x="338139" y="6413"/>
                    <a:pt x="392129" y="1887"/>
                  </a:cubicBezTo>
                  <a:cubicBezTo>
                    <a:pt x="458874" y="-3708"/>
                    <a:pt x="524517" y="1909"/>
                    <a:pt x="584976" y="35565"/>
                  </a:cubicBezTo>
                  <a:cubicBezTo>
                    <a:pt x="608408" y="48612"/>
                    <a:pt x="632753" y="60014"/>
                    <a:pt x="656419" y="72661"/>
                  </a:cubicBezTo>
                  <a:cubicBezTo>
                    <a:pt x="684480" y="87657"/>
                    <a:pt x="707008" y="107454"/>
                    <a:pt x="721564" y="137269"/>
                  </a:cubicBezTo>
                  <a:cubicBezTo>
                    <a:pt x="732503" y="159678"/>
                    <a:pt x="748917" y="179440"/>
                    <a:pt x="763158" y="200197"/>
                  </a:cubicBezTo>
                  <a:cubicBezTo>
                    <a:pt x="769445" y="209358"/>
                    <a:pt x="772845" y="217885"/>
                    <a:pt x="771296" y="230207"/>
                  </a:cubicBezTo>
                  <a:cubicBezTo>
                    <a:pt x="769285" y="246214"/>
                    <a:pt x="772216" y="262874"/>
                    <a:pt x="773354" y="279236"/>
                  </a:cubicBezTo>
                  <a:cubicBezTo>
                    <a:pt x="775845" y="315109"/>
                    <a:pt x="768113" y="349987"/>
                    <a:pt x="763193" y="385129"/>
                  </a:cubicBezTo>
                  <a:cubicBezTo>
                    <a:pt x="761815" y="394947"/>
                    <a:pt x="757580" y="404046"/>
                    <a:pt x="753386" y="412944"/>
                  </a:cubicBezTo>
                  <a:cubicBezTo>
                    <a:pt x="734006" y="454046"/>
                    <a:pt x="714672" y="495188"/>
                    <a:pt x="690966" y="534056"/>
                  </a:cubicBezTo>
                  <a:cubicBezTo>
                    <a:pt x="687292" y="540085"/>
                    <a:pt x="683737" y="546309"/>
                    <a:pt x="678113" y="550892"/>
                  </a:cubicBezTo>
                  <a:cubicBezTo>
                    <a:pt x="672250" y="537479"/>
                    <a:pt x="667472" y="523478"/>
                    <a:pt x="654927" y="514722"/>
                  </a:cubicBezTo>
                  <a:cubicBezTo>
                    <a:pt x="652367" y="519157"/>
                    <a:pt x="645498" y="520872"/>
                    <a:pt x="637897" y="521289"/>
                  </a:cubicBezTo>
                  <a:cubicBezTo>
                    <a:pt x="629330" y="521757"/>
                    <a:pt x="623307" y="518603"/>
                    <a:pt x="619757" y="510516"/>
                  </a:cubicBezTo>
                  <a:cubicBezTo>
                    <a:pt x="614105" y="497634"/>
                    <a:pt x="607059" y="502401"/>
                    <a:pt x="601109" y="509727"/>
                  </a:cubicBezTo>
                  <a:cubicBezTo>
                    <a:pt x="613334" y="515014"/>
                    <a:pt x="622260" y="529398"/>
                    <a:pt x="638714" y="528987"/>
                  </a:cubicBezTo>
                  <a:cubicBezTo>
                    <a:pt x="640754" y="529844"/>
                    <a:pt x="642252" y="531421"/>
                    <a:pt x="643777" y="532936"/>
                  </a:cubicBezTo>
                  <a:cubicBezTo>
                    <a:pt x="644760" y="533925"/>
                    <a:pt x="645715" y="534948"/>
                    <a:pt x="646652" y="535988"/>
                  </a:cubicBezTo>
                  <a:cubicBezTo>
                    <a:pt x="645755" y="534919"/>
                    <a:pt x="644795" y="533902"/>
                    <a:pt x="643777" y="532930"/>
                  </a:cubicBezTo>
                  <a:cubicBezTo>
                    <a:pt x="642578" y="531341"/>
                    <a:pt x="640212" y="530244"/>
                    <a:pt x="641560" y="527592"/>
                  </a:cubicBezTo>
                  <a:cubicBezTo>
                    <a:pt x="650327" y="522603"/>
                    <a:pt x="654488" y="529878"/>
                    <a:pt x="658494" y="534868"/>
                  </a:cubicBezTo>
                  <a:cubicBezTo>
                    <a:pt x="663980" y="541674"/>
                    <a:pt x="670324" y="546961"/>
                    <a:pt x="678108" y="550727"/>
                  </a:cubicBezTo>
                  <a:close/>
                </a:path>
              </a:pathLst>
            </a:custGeom>
            <a:grpFill/>
            <a:ln w="5715" cap="flat">
              <a:noFill/>
              <a:prstDash val="solid"/>
              <a:miter/>
            </a:ln>
          </p:spPr>
          <p:txBody>
            <a:bodyPr rtlCol="0" anchor="ctr"/>
            <a:lstStyle/>
            <a:p>
              <a:endParaRPr lang="zh-CN" altLang="en-US"/>
            </a:p>
          </p:txBody>
        </p:sp>
        <p:sp>
          <p:nvSpPr>
            <p:cNvPr id="5" name="任意多边形: 形状 4">
              <a:extLst>
                <a:ext uri="{FF2B5EF4-FFF2-40B4-BE49-F238E27FC236}">
                  <a16:creationId xmlns:a16="http://schemas.microsoft.com/office/drawing/2014/main" id="{A6A85E71-6597-81FB-7C35-561A0643DC18}"/>
                </a:ext>
              </a:extLst>
            </p:cNvPr>
            <p:cNvSpPr/>
            <p:nvPr/>
          </p:nvSpPr>
          <p:spPr>
            <a:xfrm>
              <a:off x="6571653" y="2228221"/>
              <a:ext cx="795722" cy="590905"/>
            </a:xfrm>
            <a:custGeom>
              <a:avLst/>
              <a:gdLst>
                <a:gd name="connsiteX0" fmla="*/ 321824 w 795722"/>
                <a:gd name="connsiteY0" fmla="*/ 42902 h 590905"/>
                <a:gd name="connsiteX1" fmla="*/ 316086 w 795722"/>
                <a:gd name="connsiteY1" fmla="*/ 35707 h 590905"/>
                <a:gd name="connsiteX2" fmla="*/ 317846 w 795722"/>
                <a:gd name="connsiteY2" fmla="*/ 20134 h 590905"/>
                <a:gd name="connsiteX3" fmla="*/ 328722 w 795722"/>
                <a:gd name="connsiteY3" fmla="*/ 17671 h 590905"/>
                <a:gd name="connsiteX4" fmla="*/ 333516 w 795722"/>
                <a:gd name="connsiteY4" fmla="*/ 40108 h 590905"/>
                <a:gd name="connsiteX5" fmla="*/ 333191 w 795722"/>
                <a:gd name="connsiteY5" fmla="*/ 61053 h 590905"/>
                <a:gd name="connsiteX6" fmla="*/ 324538 w 795722"/>
                <a:gd name="connsiteY6" fmla="*/ 76369 h 590905"/>
                <a:gd name="connsiteX7" fmla="*/ 349479 w 795722"/>
                <a:gd name="connsiteY7" fmla="*/ 103224 h 590905"/>
                <a:gd name="connsiteX8" fmla="*/ 361280 w 795722"/>
                <a:gd name="connsiteY8" fmla="*/ 111980 h 590905"/>
                <a:gd name="connsiteX9" fmla="*/ 369578 w 795722"/>
                <a:gd name="connsiteY9" fmla="*/ 104247 h 590905"/>
                <a:gd name="connsiteX10" fmla="*/ 379054 w 795722"/>
                <a:gd name="connsiteY10" fmla="*/ 114077 h 590905"/>
                <a:gd name="connsiteX11" fmla="*/ 380111 w 795722"/>
                <a:gd name="connsiteY11" fmla="*/ 126627 h 590905"/>
                <a:gd name="connsiteX12" fmla="*/ 400742 w 795722"/>
                <a:gd name="connsiteY12" fmla="*/ 131714 h 590905"/>
                <a:gd name="connsiteX13" fmla="*/ 414338 w 795722"/>
                <a:gd name="connsiteY13" fmla="*/ 153013 h 590905"/>
                <a:gd name="connsiteX14" fmla="*/ 416990 w 795722"/>
                <a:gd name="connsiteY14" fmla="*/ 152185 h 590905"/>
                <a:gd name="connsiteX15" fmla="*/ 413058 w 795722"/>
                <a:gd name="connsiteY15" fmla="*/ 152910 h 590905"/>
                <a:gd name="connsiteX16" fmla="*/ 400742 w 795722"/>
                <a:gd name="connsiteY16" fmla="*/ 131719 h 590905"/>
                <a:gd name="connsiteX17" fmla="*/ 404760 w 795722"/>
                <a:gd name="connsiteY17" fmla="*/ 127290 h 590905"/>
                <a:gd name="connsiteX18" fmla="*/ 408657 w 795722"/>
                <a:gd name="connsiteY18" fmla="*/ 120489 h 590905"/>
                <a:gd name="connsiteX19" fmla="*/ 410606 w 795722"/>
                <a:gd name="connsiteY19" fmla="*/ 115271 h 590905"/>
                <a:gd name="connsiteX20" fmla="*/ 416418 w 795722"/>
                <a:gd name="connsiteY20" fmla="*/ 110499 h 590905"/>
                <a:gd name="connsiteX21" fmla="*/ 432660 w 795722"/>
                <a:gd name="connsiteY21" fmla="*/ 126667 h 590905"/>
                <a:gd name="connsiteX22" fmla="*/ 449645 w 795722"/>
                <a:gd name="connsiteY22" fmla="*/ 155156 h 590905"/>
                <a:gd name="connsiteX23" fmla="*/ 450674 w 795722"/>
                <a:gd name="connsiteY23" fmla="*/ 160123 h 590905"/>
                <a:gd name="connsiteX24" fmla="*/ 451343 w 795722"/>
                <a:gd name="connsiteY24" fmla="*/ 170941 h 590905"/>
                <a:gd name="connsiteX25" fmla="*/ 455463 w 795722"/>
                <a:gd name="connsiteY25" fmla="*/ 178188 h 590905"/>
                <a:gd name="connsiteX26" fmla="*/ 446782 w 795722"/>
                <a:gd name="connsiteY26" fmla="*/ 181063 h 590905"/>
                <a:gd name="connsiteX27" fmla="*/ 455423 w 795722"/>
                <a:gd name="connsiteY27" fmla="*/ 197522 h 590905"/>
                <a:gd name="connsiteX28" fmla="*/ 454172 w 795722"/>
                <a:gd name="connsiteY28" fmla="*/ 213924 h 590905"/>
                <a:gd name="connsiteX29" fmla="*/ 450097 w 795722"/>
                <a:gd name="connsiteY29" fmla="*/ 215793 h 590905"/>
                <a:gd name="connsiteX30" fmla="*/ 446617 w 795722"/>
                <a:gd name="connsiteY30" fmla="*/ 211021 h 590905"/>
                <a:gd name="connsiteX31" fmla="*/ 432832 w 795722"/>
                <a:gd name="connsiteY31" fmla="*/ 186412 h 590905"/>
                <a:gd name="connsiteX32" fmla="*/ 433821 w 795722"/>
                <a:gd name="connsiteY32" fmla="*/ 196642 h 590905"/>
                <a:gd name="connsiteX33" fmla="*/ 423751 w 795722"/>
                <a:gd name="connsiteY33" fmla="*/ 187640 h 590905"/>
                <a:gd name="connsiteX34" fmla="*/ 419579 w 795722"/>
                <a:gd name="connsiteY34" fmla="*/ 199002 h 590905"/>
                <a:gd name="connsiteX35" fmla="*/ 436970 w 795722"/>
                <a:gd name="connsiteY35" fmla="*/ 201985 h 590905"/>
                <a:gd name="connsiteX36" fmla="*/ 408126 w 795722"/>
                <a:gd name="connsiteY36" fmla="*/ 193658 h 590905"/>
                <a:gd name="connsiteX37" fmla="*/ 397045 w 795722"/>
                <a:gd name="connsiteY37" fmla="*/ 178268 h 590905"/>
                <a:gd name="connsiteX38" fmla="*/ 400028 w 795722"/>
                <a:gd name="connsiteY38" fmla="*/ 204551 h 590905"/>
                <a:gd name="connsiteX39" fmla="*/ 388381 w 795722"/>
                <a:gd name="connsiteY39" fmla="*/ 181714 h 590905"/>
                <a:gd name="connsiteX40" fmla="*/ 378591 w 795722"/>
                <a:gd name="connsiteY40" fmla="*/ 175719 h 590905"/>
                <a:gd name="connsiteX41" fmla="*/ 371138 w 795722"/>
                <a:gd name="connsiteY41" fmla="*/ 171204 h 590905"/>
                <a:gd name="connsiteX42" fmla="*/ 373527 w 795722"/>
                <a:gd name="connsiteY42" fmla="*/ 167712 h 590905"/>
                <a:gd name="connsiteX43" fmla="*/ 372590 w 795722"/>
                <a:gd name="connsiteY43" fmla="*/ 168752 h 590905"/>
                <a:gd name="connsiteX44" fmla="*/ 371138 w 795722"/>
                <a:gd name="connsiteY44" fmla="*/ 171204 h 590905"/>
                <a:gd name="connsiteX45" fmla="*/ 338254 w 795722"/>
                <a:gd name="connsiteY45" fmla="*/ 161334 h 590905"/>
                <a:gd name="connsiteX46" fmla="*/ 331379 w 795722"/>
                <a:gd name="connsiteY46" fmla="*/ 157700 h 590905"/>
                <a:gd name="connsiteX47" fmla="*/ 292552 w 795722"/>
                <a:gd name="connsiteY47" fmla="*/ 130016 h 590905"/>
                <a:gd name="connsiteX48" fmla="*/ 274064 w 795722"/>
                <a:gd name="connsiteY48" fmla="*/ 136263 h 590905"/>
                <a:gd name="connsiteX49" fmla="*/ 254472 w 795722"/>
                <a:gd name="connsiteY49" fmla="*/ 135337 h 590905"/>
                <a:gd name="connsiteX50" fmla="*/ 252649 w 795722"/>
                <a:gd name="connsiteY50" fmla="*/ 132154 h 590905"/>
                <a:gd name="connsiteX51" fmla="*/ 252575 w 795722"/>
                <a:gd name="connsiteY51" fmla="*/ 135057 h 590905"/>
                <a:gd name="connsiteX52" fmla="*/ 245043 w 795722"/>
                <a:gd name="connsiteY52" fmla="*/ 134754 h 590905"/>
                <a:gd name="connsiteX53" fmla="*/ 249238 w 795722"/>
                <a:gd name="connsiteY53" fmla="*/ 116540 h 590905"/>
                <a:gd name="connsiteX54" fmla="*/ 223960 w 795722"/>
                <a:gd name="connsiteY54" fmla="*/ 111454 h 590905"/>
                <a:gd name="connsiteX55" fmla="*/ 220405 w 795722"/>
                <a:gd name="connsiteY55" fmla="*/ 113288 h 590905"/>
                <a:gd name="connsiteX56" fmla="*/ 222960 w 795722"/>
                <a:gd name="connsiteY56" fmla="*/ 116923 h 590905"/>
                <a:gd name="connsiteX57" fmla="*/ 232418 w 795722"/>
                <a:gd name="connsiteY57" fmla="*/ 128673 h 590905"/>
                <a:gd name="connsiteX58" fmla="*/ 229012 w 795722"/>
                <a:gd name="connsiteY58" fmla="*/ 140892 h 590905"/>
                <a:gd name="connsiteX59" fmla="*/ 220605 w 795722"/>
                <a:gd name="connsiteY59" fmla="*/ 142703 h 590905"/>
                <a:gd name="connsiteX60" fmla="*/ 217576 w 795722"/>
                <a:gd name="connsiteY60" fmla="*/ 141006 h 590905"/>
                <a:gd name="connsiteX61" fmla="*/ 218571 w 795722"/>
                <a:gd name="connsiteY61" fmla="*/ 145424 h 590905"/>
                <a:gd name="connsiteX62" fmla="*/ 217165 w 795722"/>
                <a:gd name="connsiteY62" fmla="*/ 149722 h 590905"/>
                <a:gd name="connsiteX63" fmla="*/ 222771 w 795722"/>
                <a:gd name="connsiteY63" fmla="*/ 168101 h 590905"/>
                <a:gd name="connsiteX64" fmla="*/ 232338 w 795722"/>
                <a:gd name="connsiteY64" fmla="*/ 181171 h 590905"/>
                <a:gd name="connsiteX65" fmla="*/ 232835 w 795722"/>
                <a:gd name="connsiteY65" fmla="*/ 182274 h 590905"/>
                <a:gd name="connsiteX66" fmla="*/ 234373 w 795722"/>
                <a:gd name="connsiteY66" fmla="*/ 179720 h 590905"/>
                <a:gd name="connsiteX67" fmla="*/ 268080 w 795722"/>
                <a:gd name="connsiteY67" fmla="*/ 190418 h 590905"/>
                <a:gd name="connsiteX68" fmla="*/ 270400 w 795722"/>
                <a:gd name="connsiteY68" fmla="*/ 191138 h 590905"/>
                <a:gd name="connsiteX69" fmla="*/ 268869 w 795722"/>
                <a:gd name="connsiteY69" fmla="*/ 191429 h 590905"/>
                <a:gd name="connsiteX70" fmla="*/ 230258 w 795722"/>
                <a:gd name="connsiteY70" fmla="*/ 158145 h 590905"/>
                <a:gd name="connsiteX71" fmla="*/ 235047 w 795722"/>
                <a:gd name="connsiteY71" fmla="*/ 150590 h 590905"/>
                <a:gd name="connsiteX72" fmla="*/ 308405 w 795722"/>
                <a:gd name="connsiteY72" fmla="*/ 167815 h 590905"/>
                <a:gd name="connsiteX73" fmla="*/ 328870 w 795722"/>
                <a:gd name="connsiteY73" fmla="*/ 163712 h 590905"/>
                <a:gd name="connsiteX74" fmla="*/ 338231 w 795722"/>
                <a:gd name="connsiteY74" fmla="*/ 161334 h 590905"/>
                <a:gd name="connsiteX75" fmla="*/ 343627 w 795722"/>
                <a:gd name="connsiteY75" fmla="*/ 167307 h 590905"/>
                <a:gd name="connsiteX76" fmla="*/ 349158 w 795722"/>
                <a:gd name="connsiteY76" fmla="*/ 181748 h 590905"/>
                <a:gd name="connsiteX77" fmla="*/ 356554 w 795722"/>
                <a:gd name="connsiteY77" fmla="*/ 194316 h 590905"/>
                <a:gd name="connsiteX78" fmla="*/ 364269 w 795722"/>
                <a:gd name="connsiteY78" fmla="*/ 207249 h 590905"/>
                <a:gd name="connsiteX79" fmla="*/ 360960 w 795722"/>
                <a:gd name="connsiteY79" fmla="*/ 234395 h 590905"/>
                <a:gd name="connsiteX80" fmla="*/ 356954 w 795722"/>
                <a:gd name="connsiteY80" fmla="*/ 237921 h 590905"/>
                <a:gd name="connsiteX81" fmla="*/ 353731 w 795722"/>
                <a:gd name="connsiteY81" fmla="*/ 237475 h 590905"/>
                <a:gd name="connsiteX82" fmla="*/ 343998 w 795722"/>
                <a:gd name="connsiteY82" fmla="*/ 248014 h 590905"/>
                <a:gd name="connsiteX83" fmla="*/ 356531 w 795722"/>
                <a:gd name="connsiteY83" fmla="*/ 249105 h 590905"/>
                <a:gd name="connsiteX84" fmla="*/ 365275 w 795722"/>
                <a:gd name="connsiteY84" fmla="*/ 240476 h 590905"/>
                <a:gd name="connsiteX85" fmla="*/ 378551 w 795722"/>
                <a:gd name="connsiteY85" fmla="*/ 239476 h 590905"/>
                <a:gd name="connsiteX86" fmla="*/ 395193 w 795722"/>
                <a:gd name="connsiteY86" fmla="*/ 245602 h 590905"/>
                <a:gd name="connsiteX87" fmla="*/ 374402 w 795722"/>
                <a:gd name="connsiteY87" fmla="*/ 246859 h 590905"/>
                <a:gd name="connsiteX88" fmla="*/ 378191 w 795722"/>
                <a:gd name="connsiteY88" fmla="*/ 259392 h 590905"/>
                <a:gd name="connsiteX89" fmla="*/ 397662 w 795722"/>
                <a:gd name="connsiteY89" fmla="*/ 278463 h 590905"/>
                <a:gd name="connsiteX90" fmla="*/ 382797 w 795722"/>
                <a:gd name="connsiteY90" fmla="*/ 270737 h 590905"/>
                <a:gd name="connsiteX91" fmla="*/ 352633 w 795722"/>
                <a:gd name="connsiteY91" fmla="*/ 259095 h 590905"/>
                <a:gd name="connsiteX92" fmla="*/ 341306 w 795722"/>
                <a:gd name="connsiteY92" fmla="*/ 254638 h 590905"/>
                <a:gd name="connsiteX93" fmla="*/ 335054 w 795722"/>
                <a:gd name="connsiteY93" fmla="*/ 247694 h 590905"/>
                <a:gd name="connsiteX94" fmla="*/ 316297 w 795722"/>
                <a:gd name="connsiteY94" fmla="*/ 237504 h 590905"/>
                <a:gd name="connsiteX95" fmla="*/ 304513 w 795722"/>
                <a:gd name="connsiteY95" fmla="*/ 217421 h 590905"/>
                <a:gd name="connsiteX96" fmla="*/ 316063 w 795722"/>
                <a:gd name="connsiteY96" fmla="*/ 214798 h 590905"/>
                <a:gd name="connsiteX97" fmla="*/ 330790 w 795722"/>
                <a:gd name="connsiteY97" fmla="*/ 227034 h 590905"/>
                <a:gd name="connsiteX98" fmla="*/ 332374 w 795722"/>
                <a:gd name="connsiteY98" fmla="*/ 222919 h 590905"/>
                <a:gd name="connsiteX99" fmla="*/ 329230 w 795722"/>
                <a:gd name="connsiteY99" fmla="*/ 216644 h 590905"/>
                <a:gd name="connsiteX100" fmla="*/ 316057 w 795722"/>
                <a:gd name="connsiteY100" fmla="*/ 214798 h 590905"/>
                <a:gd name="connsiteX101" fmla="*/ 293997 w 795722"/>
                <a:gd name="connsiteY101" fmla="*/ 203214 h 590905"/>
                <a:gd name="connsiteX102" fmla="*/ 285596 w 795722"/>
                <a:gd name="connsiteY102" fmla="*/ 197516 h 590905"/>
                <a:gd name="connsiteX103" fmla="*/ 293575 w 795722"/>
                <a:gd name="connsiteY103" fmla="*/ 213958 h 590905"/>
                <a:gd name="connsiteX104" fmla="*/ 303953 w 795722"/>
                <a:gd name="connsiteY104" fmla="*/ 229463 h 590905"/>
                <a:gd name="connsiteX105" fmla="*/ 296438 w 795722"/>
                <a:gd name="connsiteY105" fmla="*/ 233223 h 590905"/>
                <a:gd name="connsiteX106" fmla="*/ 283185 w 795722"/>
                <a:gd name="connsiteY106" fmla="*/ 218222 h 590905"/>
                <a:gd name="connsiteX107" fmla="*/ 313268 w 795722"/>
                <a:gd name="connsiteY107" fmla="*/ 241642 h 590905"/>
                <a:gd name="connsiteX108" fmla="*/ 304976 w 795722"/>
                <a:gd name="connsiteY108" fmla="*/ 252180 h 590905"/>
                <a:gd name="connsiteX109" fmla="*/ 299627 w 795722"/>
                <a:gd name="connsiteY109" fmla="*/ 262918 h 590905"/>
                <a:gd name="connsiteX110" fmla="*/ 311902 w 795722"/>
                <a:gd name="connsiteY110" fmla="*/ 273177 h 590905"/>
                <a:gd name="connsiteX111" fmla="*/ 322898 w 795722"/>
                <a:gd name="connsiteY111" fmla="*/ 261935 h 590905"/>
                <a:gd name="connsiteX112" fmla="*/ 378442 w 795722"/>
                <a:gd name="connsiteY112" fmla="*/ 291202 h 590905"/>
                <a:gd name="connsiteX113" fmla="*/ 387346 w 795722"/>
                <a:gd name="connsiteY113" fmla="*/ 298191 h 590905"/>
                <a:gd name="connsiteX114" fmla="*/ 396370 w 795722"/>
                <a:gd name="connsiteY114" fmla="*/ 314165 h 590905"/>
                <a:gd name="connsiteX115" fmla="*/ 403211 w 795722"/>
                <a:gd name="connsiteY115" fmla="*/ 330395 h 590905"/>
                <a:gd name="connsiteX116" fmla="*/ 419150 w 795722"/>
                <a:gd name="connsiteY116" fmla="*/ 332207 h 590905"/>
                <a:gd name="connsiteX117" fmla="*/ 403394 w 795722"/>
                <a:gd name="connsiteY117" fmla="*/ 314965 h 590905"/>
                <a:gd name="connsiteX118" fmla="*/ 405834 w 795722"/>
                <a:gd name="connsiteY118" fmla="*/ 299272 h 590905"/>
                <a:gd name="connsiteX119" fmla="*/ 417138 w 795722"/>
                <a:gd name="connsiteY119" fmla="*/ 299489 h 590905"/>
                <a:gd name="connsiteX120" fmla="*/ 435135 w 795722"/>
                <a:gd name="connsiteY120" fmla="*/ 316388 h 590905"/>
                <a:gd name="connsiteX121" fmla="*/ 445673 w 795722"/>
                <a:gd name="connsiteY121" fmla="*/ 326103 h 590905"/>
                <a:gd name="connsiteX122" fmla="*/ 439170 w 795722"/>
                <a:gd name="connsiteY122" fmla="*/ 326892 h 590905"/>
                <a:gd name="connsiteX123" fmla="*/ 426385 w 795722"/>
                <a:gd name="connsiteY123" fmla="*/ 326161 h 590905"/>
                <a:gd name="connsiteX124" fmla="*/ 431009 w 795722"/>
                <a:gd name="connsiteY124" fmla="*/ 339339 h 590905"/>
                <a:gd name="connsiteX125" fmla="*/ 437444 w 795722"/>
                <a:gd name="connsiteY125" fmla="*/ 344169 h 590905"/>
                <a:gd name="connsiteX126" fmla="*/ 444902 w 795722"/>
                <a:gd name="connsiteY126" fmla="*/ 358628 h 590905"/>
                <a:gd name="connsiteX127" fmla="*/ 429071 w 795722"/>
                <a:gd name="connsiteY127" fmla="*/ 366143 h 590905"/>
                <a:gd name="connsiteX128" fmla="*/ 427494 w 795722"/>
                <a:gd name="connsiteY128" fmla="*/ 366509 h 590905"/>
                <a:gd name="connsiteX129" fmla="*/ 421973 w 795722"/>
                <a:gd name="connsiteY129" fmla="*/ 354747 h 590905"/>
                <a:gd name="connsiteX130" fmla="*/ 422631 w 795722"/>
                <a:gd name="connsiteY130" fmla="*/ 350850 h 590905"/>
                <a:gd name="connsiteX131" fmla="*/ 410572 w 795722"/>
                <a:gd name="connsiteY131" fmla="*/ 342237 h 590905"/>
                <a:gd name="connsiteX132" fmla="*/ 418110 w 795722"/>
                <a:gd name="connsiteY132" fmla="*/ 343043 h 590905"/>
                <a:gd name="connsiteX133" fmla="*/ 419522 w 795722"/>
                <a:gd name="connsiteY133" fmla="*/ 341986 h 590905"/>
                <a:gd name="connsiteX134" fmla="*/ 417459 w 795722"/>
                <a:gd name="connsiteY134" fmla="*/ 342894 h 590905"/>
                <a:gd name="connsiteX135" fmla="*/ 410578 w 795722"/>
                <a:gd name="connsiteY135" fmla="*/ 342237 h 590905"/>
                <a:gd name="connsiteX136" fmla="*/ 394764 w 795722"/>
                <a:gd name="connsiteY136" fmla="*/ 360839 h 590905"/>
                <a:gd name="connsiteX137" fmla="*/ 380980 w 795722"/>
                <a:gd name="connsiteY137" fmla="*/ 345529 h 590905"/>
                <a:gd name="connsiteX138" fmla="*/ 357262 w 795722"/>
                <a:gd name="connsiteY138" fmla="*/ 335528 h 590905"/>
                <a:gd name="connsiteX139" fmla="*/ 353022 w 795722"/>
                <a:gd name="connsiteY139" fmla="*/ 324086 h 590905"/>
                <a:gd name="connsiteX140" fmla="*/ 346050 w 795722"/>
                <a:gd name="connsiteY140" fmla="*/ 319131 h 590905"/>
                <a:gd name="connsiteX141" fmla="*/ 337454 w 795722"/>
                <a:gd name="connsiteY141" fmla="*/ 319537 h 590905"/>
                <a:gd name="connsiteX142" fmla="*/ 340306 w 795722"/>
                <a:gd name="connsiteY142" fmla="*/ 326464 h 590905"/>
                <a:gd name="connsiteX143" fmla="*/ 351593 w 795722"/>
                <a:gd name="connsiteY143" fmla="*/ 332996 h 590905"/>
                <a:gd name="connsiteX144" fmla="*/ 361726 w 795722"/>
                <a:gd name="connsiteY144" fmla="*/ 349089 h 590905"/>
                <a:gd name="connsiteX145" fmla="*/ 363303 w 795722"/>
                <a:gd name="connsiteY145" fmla="*/ 369418 h 590905"/>
                <a:gd name="connsiteX146" fmla="*/ 364235 w 795722"/>
                <a:gd name="connsiteY146" fmla="*/ 367286 h 590905"/>
                <a:gd name="connsiteX147" fmla="*/ 368189 w 795722"/>
                <a:gd name="connsiteY147" fmla="*/ 353016 h 590905"/>
                <a:gd name="connsiteX148" fmla="*/ 380980 w 795722"/>
                <a:gd name="connsiteY148" fmla="*/ 345529 h 590905"/>
                <a:gd name="connsiteX149" fmla="*/ 381906 w 795722"/>
                <a:gd name="connsiteY149" fmla="*/ 368543 h 590905"/>
                <a:gd name="connsiteX150" fmla="*/ 383974 w 795722"/>
                <a:gd name="connsiteY150" fmla="*/ 372704 h 590905"/>
                <a:gd name="connsiteX151" fmla="*/ 384100 w 795722"/>
                <a:gd name="connsiteY151" fmla="*/ 371498 h 590905"/>
                <a:gd name="connsiteX152" fmla="*/ 381294 w 795722"/>
                <a:gd name="connsiteY152" fmla="*/ 368789 h 590905"/>
                <a:gd name="connsiteX153" fmla="*/ 381911 w 795722"/>
                <a:gd name="connsiteY153" fmla="*/ 368543 h 590905"/>
                <a:gd name="connsiteX154" fmla="*/ 405571 w 795722"/>
                <a:gd name="connsiteY154" fmla="*/ 378796 h 590905"/>
                <a:gd name="connsiteX155" fmla="*/ 417161 w 795722"/>
                <a:gd name="connsiteY155" fmla="*/ 381716 h 590905"/>
                <a:gd name="connsiteX156" fmla="*/ 429397 w 795722"/>
                <a:gd name="connsiteY156" fmla="*/ 382808 h 590905"/>
                <a:gd name="connsiteX157" fmla="*/ 439793 w 795722"/>
                <a:gd name="connsiteY157" fmla="*/ 399187 h 590905"/>
                <a:gd name="connsiteX158" fmla="*/ 445799 w 795722"/>
                <a:gd name="connsiteY158" fmla="*/ 408674 h 590905"/>
                <a:gd name="connsiteX159" fmla="*/ 450257 w 795722"/>
                <a:gd name="connsiteY159" fmla="*/ 429991 h 590905"/>
                <a:gd name="connsiteX160" fmla="*/ 461401 w 795722"/>
                <a:gd name="connsiteY160" fmla="*/ 445690 h 590905"/>
                <a:gd name="connsiteX161" fmla="*/ 459435 w 795722"/>
                <a:gd name="connsiteY161" fmla="*/ 428413 h 590905"/>
                <a:gd name="connsiteX162" fmla="*/ 484113 w 795722"/>
                <a:gd name="connsiteY162" fmla="*/ 445467 h 590905"/>
                <a:gd name="connsiteX163" fmla="*/ 483164 w 795722"/>
                <a:gd name="connsiteY163" fmla="*/ 437849 h 590905"/>
                <a:gd name="connsiteX164" fmla="*/ 484010 w 795722"/>
                <a:gd name="connsiteY164" fmla="*/ 425990 h 590905"/>
                <a:gd name="connsiteX165" fmla="*/ 488233 w 795722"/>
                <a:gd name="connsiteY165" fmla="*/ 415686 h 590905"/>
                <a:gd name="connsiteX166" fmla="*/ 497971 w 795722"/>
                <a:gd name="connsiteY166" fmla="*/ 422236 h 590905"/>
                <a:gd name="connsiteX167" fmla="*/ 505955 w 795722"/>
                <a:gd name="connsiteY167" fmla="*/ 421190 h 590905"/>
                <a:gd name="connsiteX168" fmla="*/ 507321 w 795722"/>
                <a:gd name="connsiteY168" fmla="*/ 437100 h 590905"/>
                <a:gd name="connsiteX169" fmla="*/ 507933 w 795722"/>
                <a:gd name="connsiteY169" fmla="*/ 437472 h 590905"/>
                <a:gd name="connsiteX170" fmla="*/ 508030 w 795722"/>
                <a:gd name="connsiteY170" fmla="*/ 436243 h 590905"/>
                <a:gd name="connsiteX171" fmla="*/ 505955 w 795722"/>
                <a:gd name="connsiteY171" fmla="*/ 421184 h 590905"/>
                <a:gd name="connsiteX172" fmla="*/ 508950 w 795722"/>
                <a:gd name="connsiteY172" fmla="*/ 417178 h 590905"/>
                <a:gd name="connsiteX173" fmla="*/ 522329 w 795722"/>
                <a:gd name="connsiteY173" fmla="*/ 415738 h 590905"/>
                <a:gd name="connsiteX174" fmla="*/ 517100 w 795722"/>
                <a:gd name="connsiteY174" fmla="*/ 431374 h 590905"/>
                <a:gd name="connsiteX175" fmla="*/ 547052 w 795722"/>
                <a:gd name="connsiteY175" fmla="*/ 440398 h 590905"/>
                <a:gd name="connsiteX176" fmla="*/ 561162 w 795722"/>
                <a:gd name="connsiteY176" fmla="*/ 432665 h 590905"/>
                <a:gd name="connsiteX177" fmla="*/ 570558 w 795722"/>
                <a:gd name="connsiteY177" fmla="*/ 435043 h 590905"/>
                <a:gd name="connsiteX178" fmla="*/ 608551 w 795722"/>
                <a:gd name="connsiteY178" fmla="*/ 475882 h 590905"/>
                <a:gd name="connsiteX179" fmla="*/ 620690 w 795722"/>
                <a:gd name="connsiteY179" fmla="*/ 477963 h 590905"/>
                <a:gd name="connsiteX180" fmla="*/ 630925 w 795722"/>
                <a:gd name="connsiteY180" fmla="*/ 483689 h 590905"/>
                <a:gd name="connsiteX181" fmla="*/ 627119 w 795722"/>
                <a:gd name="connsiteY181" fmla="*/ 486769 h 590905"/>
                <a:gd name="connsiteX182" fmla="*/ 641132 w 795722"/>
                <a:gd name="connsiteY182" fmla="*/ 496359 h 590905"/>
                <a:gd name="connsiteX183" fmla="*/ 659129 w 795722"/>
                <a:gd name="connsiteY183" fmla="*/ 490501 h 590905"/>
                <a:gd name="connsiteX184" fmla="*/ 656746 w 795722"/>
                <a:gd name="connsiteY184" fmla="*/ 484546 h 590905"/>
                <a:gd name="connsiteX185" fmla="*/ 636326 w 795722"/>
                <a:gd name="connsiteY185" fmla="*/ 465298 h 590905"/>
                <a:gd name="connsiteX186" fmla="*/ 638897 w 795722"/>
                <a:gd name="connsiteY186" fmla="*/ 457474 h 590905"/>
                <a:gd name="connsiteX187" fmla="*/ 656860 w 795722"/>
                <a:gd name="connsiteY187" fmla="*/ 455303 h 590905"/>
                <a:gd name="connsiteX188" fmla="*/ 679314 w 795722"/>
                <a:gd name="connsiteY188" fmla="*/ 465995 h 590905"/>
                <a:gd name="connsiteX189" fmla="*/ 688852 w 795722"/>
                <a:gd name="connsiteY189" fmla="*/ 464144 h 590905"/>
                <a:gd name="connsiteX190" fmla="*/ 659792 w 795722"/>
                <a:gd name="connsiteY190" fmla="*/ 435329 h 590905"/>
                <a:gd name="connsiteX191" fmla="*/ 652191 w 795722"/>
                <a:gd name="connsiteY191" fmla="*/ 444827 h 590905"/>
                <a:gd name="connsiteX192" fmla="*/ 637503 w 795722"/>
                <a:gd name="connsiteY192" fmla="*/ 450793 h 590905"/>
                <a:gd name="connsiteX193" fmla="*/ 637503 w 795722"/>
                <a:gd name="connsiteY193" fmla="*/ 444216 h 590905"/>
                <a:gd name="connsiteX194" fmla="*/ 649230 w 795722"/>
                <a:gd name="connsiteY194" fmla="*/ 425510 h 590905"/>
                <a:gd name="connsiteX195" fmla="*/ 636132 w 795722"/>
                <a:gd name="connsiteY195" fmla="*/ 411777 h 590905"/>
                <a:gd name="connsiteX196" fmla="*/ 611986 w 795722"/>
                <a:gd name="connsiteY196" fmla="*/ 406434 h 590905"/>
                <a:gd name="connsiteX197" fmla="*/ 600453 w 795722"/>
                <a:gd name="connsiteY197" fmla="*/ 389163 h 590905"/>
                <a:gd name="connsiteX198" fmla="*/ 609831 w 795722"/>
                <a:gd name="connsiteY198" fmla="*/ 380682 h 590905"/>
                <a:gd name="connsiteX199" fmla="*/ 624353 w 795722"/>
                <a:gd name="connsiteY199" fmla="*/ 391586 h 590905"/>
                <a:gd name="connsiteX200" fmla="*/ 623422 w 795722"/>
                <a:gd name="connsiteY200" fmla="*/ 396815 h 590905"/>
                <a:gd name="connsiteX201" fmla="*/ 629137 w 795722"/>
                <a:gd name="connsiteY201" fmla="*/ 396158 h 590905"/>
                <a:gd name="connsiteX202" fmla="*/ 630685 w 795722"/>
                <a:gd name="connsiteY202" fmla="*/ 390094 h 590905"/>
                <a:gd name="connsiteX203" fmla="*/ 632245 w 795722"/>
                <a:gd name="connsiteY203" fmla="*/ 380579 h 590905"/>
                <a:gd name="connsiteX204" fmla="*/ 648139 w 795722"/>
                <a:gd name="connsiteY204" fmla="*/ 380539 h 590905"/>
                <a:gd name="connsiteX205" fmla="*/ 657671 w 795722"/>
                <a:gd name="connsiteY205" fmla="*/ 379464 h 590905"/>
                <a:gd name="connsiteX206" fmla="*/ 670427 w 795722"/>
                <a:gd name="connsiteY206" fmla="*/ 378384 h 590905"/>
                <a:gd name="connsiteX207" fmla="*/ 676759 w 795722"/>
                <a:gd name="connsiteY207" fmla="*/ 370703 h 590905"/>
                <a:gd name="connsiteX208" fmla="*/ 679908 w 795722"/>
                <a:gd name="connsiteY208" fmla="*/ 351952 h 590905"/>
                <a:gd name="connsiteX209" fmla="*/ 691910 w 795722"/>
                <a:gd name="connsiteY209" fmla="*/ 349849 h 590905"/>
                <a:gd name="connsiteX210" fmla="*/ 697516 w 795722"/>
                <a:gd name="connsiteY210" fmla="*/ 362891 h 590905"/>
                <a:gd name="connsiteX211" fmla="*/ 706575 w 795722"/>
                <a:gd name="connsiteY211" fmla="*/ 375138 h 590905"/>
                <a:gd name="connsiteX212" fmla="*/ 707335 w 795722"/>
                <a:gd name="connsiteY212" fmla="*/ 389986 h 590905"/>
                <a:gd name="connsiteX213" fmla="*/ 706329 w 795722"/>
                <a:gd name="connsiteY213" fmla="*/ 398924 h 590905"/>
                <a:gd name="connsiteX214" fmla="*/ 673639 w 795722"/>
                <a:gd name="connsiteY214" fmla="*/ 393072 h 590905"/>
                <a:gd name="connsiteX215" fmla="*/ 706329 w 795722"/>
                <a:gd name="connsiteY215" fmla="*/ 398924 h 590905"/>
                <a:gd name="connsiteX216" fmla="*/ 711530 w 795722"/>
                <a:gd name="connsiteY216" fmla="*/ 402587 h 590905"/>
                <a:gd name="connsiteX217" fmla="*/ 711375 w 795722"/>
                <a:gd name="connsiteY217" fmla="*/ 408628 h 590905"/>
                <a:gd name="connsiteX218" fmla="*/ 717925 w 795722"/>
                <a:gd name="connsiteY218" fmla="*/ 406834 h 590905"/>
                <a:gd name="connsiteX219" fmla="*/ 725977 w 795722"/>
                <a:gd name="connsiteY219" fmla="*/ 406542 h 590905"/>
                <a:gd name="connsiteX220" fmla="*/ 750232 w 795722"/>
                <a:gd name="connsiteY220" fmla="*/ 417092 h 590905"/>
                <a:gd name="connsiteX221" fmla="*/ 738556 w 795722"/>
                <a:gd name="connsiteY221" fmla="*/ 403536 h 590905"/>
                <a:gd name="connsiteX222" fmla="*/ 737699 w 795722"/>
                <a:gd name="connsiteY222" fmla="*/ 392649 h 590905"/>
                <a:gd name="connsiteX223" fmla="*/ 756135 w 795722"/>
                <a:gd name="connsiteY223" fmla="*/ 389266 h 590905"/>
                <a:gd name="connsiteX224" fmla="*/ 760764 w 795722"/>
                <a:gd name="connsiteY224" fmla="*/ 385500 h 590905"/>
                <a:gd name="connsiteX225" fmla="*/ 756306 w 795722"/>
                <a:gd name="connsiteY225" fmla="*/ 382676 h 590905"/>
                <a:gd name="connsiteX226" fmla="*/ 759199 w 795722"/>
                <a:gd name="connsiteY226" fmla="*/ 375133 h 590905"/>
                <a:gd name="connsiteX227" fmla="*/ 767182 w 795722"/>
                <a:gd name="connsiteY227" fmla="*/ 379842 h 590905"/>
                <a:gd name="connsiteX228" fmla="*/ 792082 w 795722"/>
                <a:gd name="connsiteY228" fmla="*/ 398158 h 590905"/>
                <a:gd name="connsiteX229" fmla="*/ 795723 w 795722"/>
                <a:gd name="connsiteY229" fmla="*/ 422161 h 590905"/>
                <a:gd name="connsiteX230" fmla="*/ 782144 w 795722"/>
                <a:gd name="connsiteY230" fmla="*/ 437586 h 590905"/>
                <a:gd name="connsiteX231" fmla="*/ 752186 w 795722"/>
                <a:gd name="connsiteY231" fmla="*/ 432471 h 590905"/>
                <a:gd name="connsiteX232" fmla="*/ 729829 w 795722"/>
                <a:gd name="connsiteY232" fmla="*/ 433328 h 590905"/>
                <a:gd name="connsiteX233" fmla="*/ 725503 w 795722"/>
                <a:gd name="connsiteY233" fmla="*/ 435197 h 590905"/>
                <a:gd name="connsiteX234" fmla="*/ 711718 w 795722"/>
                <a:gd name="connsiteY234" fmla="*/ 430717 h 590905"/>
                <a:gd name="connsiteX235" fmla="*/ 688881 w 795722"/>
                <a:gd name="connsiteY235" fmla="*/ 419310 h 590905"/>
                <a:gd name="connsiteX236" fmla="*/ 673599 w 795722"/>
                <a:gd name="connsiteY236" fmla="*/ 424241 h 590905"/>
                <a:gd name="connsiteX237" fmla="*/ 661089 w 795722"/>
                <a:gd name="connsiteY237" fmla="*/ 407057 h 590905"/>
                <a:gd name="connsiteX238" fmla="*/ 673673 w 795722"/>
                <a:gd name="connsiteY238" fmla="*/ 424390 h 590905"/>
                <a:gd name="connsiteX239" fmla="*/ 700917 w 795722"/>
                <a:gd name="connsiteY239" fmla="*/ 446547 h 590905"/>
                <a:gd name="connsiteX240" fmla="*/ 726223 w 795722"/>
                <a:gd name="connsiteY240" fmla="*/ 452028 h 590905"/>
                <a:gd name="connsiteX241" fmla="*/ 745214 w 795722"/>
                <a:gd name="connsiteY241" fmla="*/ 460572 h 590905"/>
                <a:gd name="connsiteX242" fmla="*/ 749363 w 795722"/>
                <a:gd name="connsiteY242" fmla="*/ 473865 h 590905"/>
                <a:gd name="connsiteX243" fmla="*/ 730624 w 795722"/>
                <a:gd name="connsiteY243" fmla="*/ 491467 h 590905"/>
                <a:gd name="connsiteX244" fmla="*/ 651231 w 795722"/>
                <a:gd name="connsiteY244" fmla="*/ 549989 h 590905"/>
                <a:gd name="connsiteX245" fmla="*/ 640761 w 795722"/>
                <a:gd name="connsiteY245" fmla="*/ 545262 h 590905"/>
                <a:gd name="connsiteX246" fmla="*/ 636583 w 795722"/>
                <a:gd name="connsiteY246" fmla="*/ 544668 h 590905"/>
                <a:gd name="connsiteX247" fmla="*/ 641847 w 795722"/>
                <a:gd name="connsiteY247" fmla="*/ 528597 h 590905"/>
                <a:gd name="connsiteX248" fmla="*/ 628377 w 795722"/>
                <a:gd name="connsiteY248" fmla="*/ 520699 h 590905"/>
                <a:gd name="connsiteX249" fmla="*/ 624399 w 795722"/>
                <a:gd name="connsiteY249" fmla="*/ 522060 h 590905"/>
                <a:gd name="connsiteX250" fmla="*/ 591206 w 795722"/>
                <a:gd name="connsiteY250" fmla="*/ 526346 h 590905"/>
                <a:gd name="connsiteX251" fmla="*/ 579565 w 795722"/>
                <a:gd name="connsiteY251" fmla="*/ 519934 h 590905"/>
                <a:gd name="connsiteX252" fmla="*/ 560991 w 795722"/>
                <a:gd name="connsiteY252" fmla="*/ 505320 h 590905"/>
                <a:gd name="connsiteX253" fmla="*/ 556887 w 795722"/>
                <a:gd name="connsiteY253" fmla="*/ 504114 h 590905"/>
                <a:gd name="connsiteX254" fmla="*/ 551035 w 795722"/>
                <a:gd name="connsiteY254" fmla="*/ 485398 h 590905"/>
                <a:gd name="connsiteX255" fmla="*/ 550686 w 795722"/>
                <a:gd name="connsiteY255" fmla="*/ 488638 h 590905"/>
                <a:gd name="connsiteX256" fmla="*/ 544331 w 795722"/>
                <a:gd name="connsiteY256" fmla="*/ 497685 h 590905"/>
                <a:gd name="connsiteX257" fmla="*/ 540068 w 795722"/>
                <a:gd name="connsiteY257" fmla="*/ 492010 h 590905"/>
                <a:gd name="connsiteX258" fmla="*/ 545360 w 795722"/>
                <a:gd name="connsiteY258" fmla="*/ 502869 h 590905"/>
                <a:gd name="connsiteX259" fmla="*/ 563694 w 795722"/>
                <a:gd name="connsiteY259" fmla="*/ 509321 h 590905"/>
                <a:gd name="connsiteX260" fmla="*/ 579902 w 795722"/>
                <a:gd name="connsiteY260" fmla="*/ 521351 h 590905"/>
                <a:gd name="connsiteX261" fmla="*/ 582805 w 795722"/>
                <a:gd name="connsiteY261" fmla="*/ 525157 h 590905"/>
                <a:gd name="connsiteX262" fmla="*/ 606236 w 795722"/>
                <a:gd name="connsiteY262" fmla="*/ 549051 h 590905"/>
                <a:gd name="connsiteX263" fmla="*/ 619575 w 795722"/>
                <a:gd name="connsiteY263" fmla="*/ 550772 h 590905"/>
                <a:gd name="connsiteX264" fmla="*/ 624296 w 795722"/>
                <a:gd name="connsiteY264" fmla="*/ 550132 h 590905"/>
                <a:gd name="connsiteX265" fmla="*/ 642030 w 795722"/>
                <a:gd name="connsiteY265" fmla="*/ 556567 h 590905"/>
                <a:gd name="connsiteX266" fmla="*/ 614512 w 795722"/>
                <a:gd name="connsiteY266" fmla="*/ 575792 h 590905"/>
                <a:gd name="connsiteX267" fmla="*/ 596938 w 795722"/>
                <a:gd name="connsiteY267" fmla="*/ 566036 h 590905"/>
                <a:gd name="connsiteX268" fmla="*/ 585508 w 795722"/>
                <a:gd name="connsiteY268" fmla="*/ 578095 h 590905"/>
                <a:gd name="connsiteX269" fmla="*/ 573546 w 795722"/>
                <a:gd name="connsiteY269" fmla="*/ 590245 h 590905"/>
                <a:gd name="connsiteX270" fmla="*/ 531599 w 795722"/>
                <a:gd name="connsiteY270" fmla="*/ 562842 h 590905"/>
                <a:gd name="connsiteX271" fmla="*/ 524820 w 795722"/>
                <a:gd name="connsiteY271" fmla="*/ 561327 h 590905"/>
                <a:gd name="connsiteX272" fmla="*/ 494960 w 795722"/>
                <a:gd name="connsiteY272" fmla="*/ 552412 h 590905"/>
                <a:gd name="connsiteX273" fmla="*/ 464144 w 795722"/>
                <a:gd name="connsiteY273" fmla="*/ 545165 h 590905"/>
                <a:gd name="connsiteX274" fmla="*/ 450331 w 795722"/>
                <a:gd name="connsiteY274" fmla="*/ 537290 h 590905"/>
                <a:gd name="connsiteX275" fmla="*/ 448542 w 795722"/>
                <a:gd name="connsiteY275" fmla="*/ 533204 h 590905"/>
                <a:gd name="connsiteX276" fmla="*/ 442336 w 795722"/>
                <a:gd name="connsiteY276" fmla="*/ 525877 h 590905"/>
                <a:gd name="connsiteX277" fmla="*/ 430157 w 795722"/>
                <a:gd name="connsiteY277" fmla="*/ 491038 h 590905"/>
                <a:gd name="connsiteX278" fmla="*/ 404640 w 795722"/>
                <a:gd name="connsiteY278" fmla="*/ 487495 h 590905"/>
                <a:gd name="connsiteX279" fmla="*/ 375876 w 795722"/>
                <a:gd name="connsiteY279" fmla="*/ 465801 h 590905"/>
                <a:gd name="connsiteX280" fmla="*/ 373802 w 795722"/>
                <a:gd name="connsiteY280" fmla="*/ 454428 h 590905"/>
                <a:gd name="connsiteX281" fmla="*/ 387912 w 795722"/>
                <a:gd name="connsiteY281" fmla="*/ 452039 h 590905"/>
                <a:gd name="connsiteX282" fmla="*/ 374287 w 795722"/>
                <a:gd name="connsiteY282" fmla="*/ 454102 h 590905"/>
                <a:gd name="connsiteX283" fmla="*/ 355845 w 795722"/>
                <a:gd name="connsiteY283" fmla="*/ 443353 h 590905"/>
                <a:gd name="connsiteX284" fmla="*/ 346890 w 795722"/>
                <a:gd name="connsiteY284" fmla="*/ 444456 h 590905"/>
                <a:gd name="connsiteX285" fmla="*/ 329419 w 795722"/>
                <a:gd name="connsiteY285" fmla="*/ 445056 h 590905"/>
                <a:gd name="connsiteX286" fmla="*/ 301027 w 795722"/>
                <a:gd name="connsiteY286" fmla="*/ 430557 h 590905"/>
                <a:gd name="connsiteX287" fmla="*/ 271743 w 795722"/>
                <a:gd name="connsiteY287" fmla="*/ 404708 h 590905"/>
                <a:gd name="connsiteX288" fmla="*/ 273480 w 795722"/>
                <a:gd name="connsiteY288" fmla="*/ 391575 h 590905"/>
                <a:gd name="connsiteX289" fmla="*/ 284893 w 795722"/>
                <a:gd name="connsiteY289" fmla="*/ 395958 h 590905"/>
                <a:gd name="connsiteX290" fmla="*/ 297506 w 795722"/>
                <a:gd name="connsiteY290" fmla="*/ 410960 h 590905"/>
                <a:gd name="connsiteX291" fmla="*/ 313926 w 795722"/>
                <a:gd name="connsiteY291" fmla="*/ 410257 h 590905"/>
                <a:gd name="connsiteX292" fmla="*/ 327590 w 795722"/>
                <a:gd name="connsiteY292" fmla="*/ 402107 h 590905"/>
                <a:gd name="connsiteX293" fmla="*/ 318995 w 795722"/>
                <a:gd name="connsiteY293" fmla="*/ 406794 h 590905"/>
                <a:gd name="connsiteX294" fmla="*/ 305845 w 795722"/>
                <a:gd name="connsiteY294" fmla="*/ 398307 h 590905"/>
                <a:gd name="connsiteX295" fmla="*/ 296866 w 795722"/>
                <a:gd name="connsiteY295" fmla="*/ 382065 h 590905"/>
                <a:gd name="connsiteX296" fmla="*/ 284322 w 795722"/>
                <a:gd name="connsiteY296" fmla="*/ 364817 h 590905"/>
                <a:gd name="connsiteX297" fmla="*/ 282882 w 795722"/>
                <a:gd name="connsiteY297" fmla="*/ 360931 h 590905"/>
                <a:gd name="connsiteX298" fmla="*/ 272875 w 795722"/>
                <a:gd name="connsiteY298" fmla="*/ 351730 h 590905"/>
                <a:gd name="connsiteX299" fmla="*/ 269011 w 795722"/>
                <a:gd name="connsiteY299" fmla="*/ 349769 h 590905"/>
                <a:gd name="connsiteX300" fmla="*/ 263491 w 795722"/>
                <a:gd name="connsiteY300" fmla="*/ 329110 h 590905"/>
                <a:gd name="connsiteX301" fmla="*/ 239911 w 795722"/>
                <a:gd name="connsiteY301" fmla="*/ 322977 h 590905"/>
                <a:gd name="connsiteX302" fmla="*/ 229212 w 795722"/>
                <a:gd name="connsiteY302" fmla="*/ 314171 h 590905"/>
                <a:gd name="connsiteX303" fmla="*/ 239556 w 795722"/>
                <a:gd name="connsiteY303" fmla="*/ 322486 h 590905"/>
                <a:gd name="connsiteX304" fmla="*/ 240139 w 795722"/>
                <a:gd name="connsiteY304" fmla="*/ 340848 h 590905"/>
                <a:gd name="connsiteX305" fmla="*/ 222234 w 795722"/>
                <a:gd name="connsiteY305" fmla="*/ 336693 h 590905"/>
                <a:gd name="connsiteX306" fmla="*/ 238008 w 795722"/>
                <a:gd name="connsiteY306" fmla="*/ 357770 h 590905"/>
                <a:gd name="connsiteX307" fmla="*/ 241951 w 795722"/>
                <a:gd name="connsiteY307" fmla="*/ 365263 h 590905"/>
                <a:gd name="connsiteX308" fmla="*/ 233041 w 795722"/>
                <a:gd name="connsiteY308" fmla="*/ 367852 h 590905"/>
                <a:gd name="connsiteX309" fmla="*/ 199797 w 795722"/>
                <a:gd name="connsiteY309" fmla="*/ 351335 h 590905"/>
                <a:gd name="connsiteX310" fmla="*/ 213456 w 795722"/>
                <a:gd name="connsiteY310" fmla="*/ 359571 h 590905"/>
                <a:gd name="connsiteX311" fmla="*/ 194162 w 795722"/>
                <a:gd name="connsiteY311" fmla="*/ 373989 h 590905"/>
                <a:gd name="connsiteX312" fmla="*/ 194225 w 795722"/>
                <a:gd name="connsiteY312" fmla="*/ 375041 h 590905"/>
                <a:gd name="connsiteX313" fmla="*/ 195196 w 795722"/>
                <a:gd name="connsiteY313" fmla="*/ 374281 h 590905"/>
                <a:gd name="connsiteX314" fmla="*/ 212084 w 795722"/>
                <a:gd name="connsiteY314" fmla="*/ 369835 h 590905"/>
                <a:gd name="connsiteX315" fmla="*/ 216582 w 795722"/>
                <a:gd name="connsiteY315" fmla="*/ 369840 h 590905"/>
                <a:gd name="connsiteX316" fmla="*/ 225937 w 795722"/>
                <a:gd name="connsiteY316" fmla="*/ 381242 h 590905"/>
                <a:gd name="connsiteX317" fmla="*/ 213381 w 795722"/>
                <a:gd name="connsiteY317" fmla="*/ 396484 h 590905"/>
                <a:gd name="connsiteX318" fmla="*/ 178252 w 795722"/>
                <a:gd name="connsiteY318" fmla="*/ 398958 h 590905"/>
                <a:gd name="connsiteX319" fmla="*/ 172325 w 795722"/>
                <a:gd name="connsiteY319" fmla="*/ 394381 h 590905"/>
                <a:gd name="connsiteX320" fmla="*/ 198757 w 795722"/>
                <a:gd name="connsiteY320" fmla="*/ 404548 h 590905"/>
                <a:gd name="connsiteX321" fmla="*/ 220525 w 795722"/>
                <a:gd name="connsiteY321" fmla="*/ 417212 h 590905"/>
                <a:gd name="connsiteX322" fmla="*/ 218971 w 795722"/>
                <a:gd name="connsiteY322" fmla="*/ 434237 h 590905"/>
                <a:gd name="connsiteX323" fmla="*/ 215033 w 795722"/>
                <a:gd name="connsiteY323" fmla="*/ 436712 h 590905"/>
                <a:gd name="connsiteX324" fmla="*/ 202689 w 795722"/>
                <a:gd name="connsiteY324" fmla="*/ 439832 h 590905"/>
                <a:gd name="connsiteX325" fmla="*/ 213993 w 795722"/>
                <a:gd name="connsiteY325" fmla="*/ 452794 h 590905"/>
                <a:gd name="connsiteX326" fmla="*/ 199717 w 795722"/>
                <a:gd name="connsiteY326" fmla="*/ 462046 h 590905"/>
                <a:gd name="connsiteX327" fmla="*/ 184321 w 795722"/>
                <a:gd name="connsiteY327" fmla="*/ 446627 h 590905"/>
                <a:gd name="connsiteX328" fmla="*/ 180640 w 795722"/>
                <a:gd name="connsiteY328" fmla="*/ 458720 h 590905"/>
                <a:gd name="connsiteX329" fmla="*/ 163032 w 795722"/>
                <a:gd name="connsiteY329" fmla="*/ 452919 h 590905"/>
                <a:gd name="connsiteX330" fmla="*/ 161135 w 795722"/>
                <a:gd name="connsiteY330" fmla="*/ 427591 h 590905"/>
                <a:gd name="connsiteX331" fmla="*/ 160764 w 795722"/>
                <a:gd name="connsiteY331" fmla="*/ 425087 h 590905"/>
                <a:gd name="connsiteX332" fmla="*/ 159598 w 795722"/>
                <a:gd name="connsiteY332" fmla="*/ 428808 h 590905"/>
                <a:gd name="connsiteX333" fmla="*/ 131651 w 795722"/>
                <a:gd name="connsiteY333" fmla="*/ 419841 h 590905"/>
                <a:gd name="connsiteX334" fmla="*/ 131909 w 795722"/>
                <a:gd name="connsiteY334" fmla="*/ 438495 h 590905"/>
                <a:gd name="connsiteX335" fmla="*/ 105877 w 795722"/>
                <a:gd name="connsiteY335" fmla="*/ 428733 h 590905"/>
                <a:gd name="connsiteX336" fmla="*/ 100704 w 795722"/>
                <a:gd name="connsiteY336" fmla="*/ 450765 h 590905"/>
                <a:gd name="connsiteX337" fmla="*/ 99430 w 795722"/>
                <a:gd name="connsiteY337" fmla="*/ 451182 h 590905"/>
                <a:gd name="connsiteX338" fmla="*/ 108283 w 795722"/>
                <a:gd name="connsiteY338" fmla="*/ 464709 h 590905"/>
                <a:gd name="connsiteX339" fmla="*/ 97356 w 795722"/>
                <a:gd name="connsiteY339" fmla="*/ 481346 h 590905"/>
                <a:gd name="connsiteX340" fmla="*/ 100162 w 795722"/>
                <a:gd name="connsiteY340" fmla="*/ 490027 h 590905"/>
                <a:gd name="connsiteX341" fmla="*/ 121221 w 795722"/>
                <a:gd name="connsiteY341" fmla="*/ 542794 h 590905"/>
                <a:gd name="connsiteX342" fmla="*/ 91252 w 795722"/>
                <a:gd name="connsiteY342" fmla="*/ 510315 h 590905"/>
                <a:gd name="connsiteX343" fmla="*/ 91258 w 795722"/>
                <a:gd name="connsiteY343" fmla="*/ 510321 h 590905"/>
                <a:gd name="connsiteX344" fmla="*/ 4378 w 795722"/>
                <a:gd name="connsiteY344" fmla="*/ 339699 h 590905"/>
                <a:gd name="connsiteX345" fmla="*/ 3481 w 795722"/>
                <a:gd name="connsiteY345" fmla="*/ 258169 h 590905"/>
                <a:gd name="connsiteX346" fmla="*/ 14511 w 795722"/>
                <a:gd name="connsiteY346" fmla="*/ 223914 h 590905"/>
                <a:gd name="connsiteX347" fmla="*/ 78651 w 795722"/>
                <a:gd name="connsiteY347" fmla="*/ 97938 h 590905"/>
                <a:gd name="connsiteX348" fmla="*/ 128354 w 795722"/>
                <a:gd name="connsiteY348" fmla="*/ 24557 h 590905"/>
                <a:gd name="connsiteX349" fmla="*/ 147287 w 795722"/>
                <a:gd name="connsiteY349" fmla="*/ 0 h 590905"/>
                <a:gd name="connsiteX350" fmla="*/ 155820 w 795722"/>
                <a:gd name="connsiteY350" fmla="*/ 9550 h 590905"/>
                <a:gd name="connsiteX351" fmla="*/ 176029 w 795722"/>
                <a:gd name="connsiteY351" fmla="*/ 21083 h 590905"/>
                <a:gd name="connsiteX352" fmla="*/ 194894 w 795722"/>
                <a:gd name="connsiteY352" fmla="*/ 35084 h 590905"/>
                <a:gd name="connsiteX353" fmla="*/ 229035 w 795722"/>
                <a:gd name="connsiteY353" fmla="*/ 69157 h 590905"/>
                <a:gd name="connsiteX354" fmla="*/ 254592 w 795722"/>
                <a:gd name="connsiteY354" fmla="*/ 98298 h 590905"/>
                <a:gd name="connsiteX355" fmla="*/ 270423 w 795722"/>
                <a:gd name="connsiteY355" fmla="*/ 103916 h 590905"/>
                <a:gd name="connsiteX356" fmla="*/ 293077 w 795722"/>
                <a:gd name="connsiteY356" fmla="*/ 101470 h 590905"/>
                <a:gd name="connsiteX357" fmla="*/ 271297 w 795722"/>
                <a:gd name="connsiteY357" fmla="*/ 84336 h 590905"/>
                <a:gd name="connsiteX358" fmla="*/ 302958 w 795722"/>
                <a:gd name="connsiteY358" fmla="*/ 85496 h 590905"/>
                <a:gd name="connsiteX359" fmla="*/ 304524 w 795722"/>
                <a:gd name="connsiteY359" fmla="*/ 85994 h 590905"/>
                <a:gd name="connsiteX360" fmla="*/ 312125 w 795722"/>
                <a:gd name="connsiteY360" fmla="*/ 98607 h 590905"/>
                <a:gd name="connsiteX361" fmla="*/ 325887 w 795722"/>
                <a:gd name="connsiteY361" fmla="*/ 100064 h 590905"/>
                <a:gd name="connsiteX362" fmla="*/ 337608 w 795722"/>
                <a:gd name="connsiteY362" fmla="*/ 113814 h 590905"/>
                <a:gd name="connsiteX363" fmla="*/ 366578 w 795722"/>
                <a:gd name="connsiteY363" fmla="*/ 139589 h 590905"/>
                <a:gd name="connsiteX364" fmla="*/ 363886 w 795722"/>
                <a:gd name="connsiteY364" fmla="*/ 127433 h 590905"/>
                <a:gd name="connsiteX365" fmla="*/ 356159 w 795722"/>
                <a:gd name="connsiteY365" fmla="*/ 134537 h 590905"/>
                <a:gd name="connsiteX366" fmla="*/ 347793 w 795722"/>
                <a:gd name="connsiteY366" fmla="*/ 145984 h 590905"/>
                <a:gd name="connsiteX367" fmla="*/ 362314 w 795722"/>
                <a:gd name="connsiteY367" fmla="*/ 152190 h 590905"/>
                <a:gd name="connsiteX368" fmla="*/ 366578 w 795722"/>
                <a:gd name="connsiteY368" fmla="*/ 139589 h 590905"/>
                <a:gd name="connsiteX369" fmla="*/ 348164 w 795722"/>
                <a:gd name="connsiteY369" fmla="*/ 116780 h 590905"/>
                <a:gd name="connsiteX370" fmla="*/ 335323 w 795722"/>
                <a:gd name="connsiteY370" fmla="*/ 94149 h 590905"/>
                <a:gd name="connsiteX371" fmla="*/ 330185 w 795722"/>
                <a:gd name="connsiteY371" fmla="*/ 88600 h 590905"/>
                <a:gd name="connsiteX372" fmla="*/ 319355 w 795722"/>
                <a:gd name="connsiteY372" fmla="*/ 73501 h 590905"/>
                <a:gd name="connsiteX373" fmla="*/ 324053 w 795722"/>
                <a:gd name="connsiteY373" fmla="*/ 68231 h 590905"/>
                <a:gd name="connsiteX374" fmla="*/ 325453 w 795722"/>
                <a:gd name="connsiteY374" fmla="*/ 65305 h 590905"/>
                <a:gd name="connsiteX375" fmla="*/ 323292 w 795722"/>
                <a:gd name="connsiteY375" fmla="*/ 47394 h 590905"/>
                <a:gd name="connsiteX376" fmla="*/ 321824 w 795722"/>
                <a:gd name="connsiteY376" fmla="*/ 42902 h 590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Lst>
              <a:rect l="l" t="t" r="r" b="b"/>
              <a:pathLst>
                <a:path w="795722" h="590905">
                  <a:moveTo>
                    <a:pt x="321824" y="42902"/>
                  </a:moveTo>
                  <a:cubicBezTo>
                    <a:pt x="318418" y="41651"/>
                    <a:pt x="311354" y="42891"/>
                    <a:pt x="316086" y="35707"/>
                  </a:cubicBezTo>
                  <a:cubicBezTo>
                    <a:pt x="319412" y="30655"/>
                    <a:pt x="313960" y="25312"/>
                    <a:pt x="317846" y="20134"/>
                  </a:cubicBezTo>
                  <a:cubicBezTo>
                    <a:pt x="320561" y="16522"/>
                    <a:pt x="329430" y="15625"/>
                    <a:pt x="328722" y="17671"/>
                  </a:cubicBezTo>
                  <a:cubicBezTo>
                    <a:pt x="325624" y="26603"/>
                    <a:pt x="337614" y="31427"/>
                    <a:pt x="333516" y="40108"/>
                  </a:cubicBezTo>
                  <a:cubicBezTo>
                    <a:pt x="330316" y="46886"/>
                    <a:pt x="329922" y="55493"/>
                    <a:pt x="333191" y="61053"/>
                  </a:cubicBezTo>
                  <a:cubicBezTo>
                    <a:pt x="339129" y="71140"/>
                    <a:pt x="332208" y="72518"/>
                    <a:pt x="324538" y="76369"/>
                  </a:cubicBezTo>
                  <a:cubicBezTo>
                    <a:pt x="338946" y="80604"/>
                    <a:pt x="343255" y="93200"/>
                    <a:pt x="349479" y="103224"/>
                  </a:cubicBezTo>
                  <a:cubicBezTo>
                    <a:pt x="352879" y="108699"/>
                    <a:pt x="356571" y="110134"/>
                    <a:pt x="361280" y="111980"/>
                  </a:cubicBezTo>
                  <a:cubicBezTo>
                    <a:pt x="361509" y="106642"/>
                    <a:pt x="365098" y="103487"/>
                    <a:pt x="369578" y="104247"/>
                  </a:cubicBezTo>
                  <a:cubicBezTo>
                    <a:pt x="374270" y="105042"/>
                    <a:pt x="378174" y="109019"/>
                    <a:pt x="379054" y="114077"/>
                  </a:cubicBezTo>
                  <a:cubicBezTo>
                    <a:pt x="379757" y="118118"/>
                    <a:pt x="373259" y="122387"/>
                    <a:pt x="380111" y="126627"/>
                  </a:cubicBezTo>
                  <a:cubicBezTo>
                    <a:pt x="386621" y="130656"/>
                    <a:pt x="392576" y="135171"/>
                    <a:pt x="400742" y="131714"/>
                  </a:cubicBezTo>
                  <a:cubicBezTo>
                    <a:pt x="403914" y="139692"/>
                    <a:pt x="399936" y="152248"/>
                    <a:pt x="414338" y="153013"/>
                  </a:cubicBezTo>
                  <a:cubicBezTo>
                    <a:pt x="414950" y="151927"/>
                    <a:pt x="416144" y="152630"/>
                    <a:pt x="416990" y="152185"/>
                  </a:cubicBezTo>
                  <a:cubicBezTo>
                    <a:pt x="415510" y="151459"/>
                    <a:pt x="414527" y="153436"/>
                    <a:pt x="413058" y="152910"/>
                  </a:cubicBezTo>
                  <a:cubicBezTo>
                    <a:pt x="401405" y="150219"/>
                    <a:pt x="404348" y="139063"/>
                    <a:pt x="400742" y="131719"/>
                  </a:cubicBezTo>
                  <a:cubicBezTo>
                    <a:pt x="402096" y="130165"/>
                    <a:pt x="403674" y="127119"/>
                    <a:pt x="404760" y="127290"/>
                  </a:cubicBezTo>
                  <a:cubicBezTo>
                    <a:pt x="412669" y="128513"/>
                    <a:pt x="413235" y="126393"/>
                    <a:pt x="408657" y="120489"/>
                  </a:cubicBezTo>
                  <a:cubicBezTo>
                    <a:pt x="407194" y="118603"/>
                    <a:pt x="408537" y="116500"/>
                    <a:pt x="410606" y="115271"/>
                  </a:cubicBezTo>
                  <a:cubicBezTo>
                    <a:pt x="411761" y="112705"/>
                    <a:pt x="413355" y="110071"/>
                    <a:pt x="416418" y="110499"/>
                  </a:cubicBezTo>
                  <a:cubicBezTo>
                    <a:pt x="423208" y="111448"/>
                    <a:pt x="431437" y="119964"/>
                    <a:pt x="432660" y="126667"/>
                  </a:cubicBezTo>
                  <a:cubicBezTo>
                    <a:pt x="434861" y="138737"/>
                    <a:pt x="439890" y="147287"/>
                    <a:pt x="449645" y="155156"/>
                  </a:cubicBezTo>
                  <a:cubicBezTo>
                    <a:pt x="451571" y="156711"/>
                    <a:pt x="453086" y="158968"/>
                    <a:pt x="450674" y="160123"/>
                  </a:cubicBezTo>
                  <a:cubicBezTo>
                    <a:pt x="441387" y="164575"/>
                    <a:pt x="446045" y="168067"/>
                    <a:pt x="451343" y="170941"/>
                  </a:cubicBezTo>
                  <a:cubicBezTo>
                    <a:pt x="454606" y="172713"/>
                    <a:pt x="457223" y="174433"/>
                    <a:pt x="455463" y="178188"/>
                  </a:cubicBezTo>
                  <a:cubicBezTo>
                    <a:pt x="453823" y="181685"/>
                    <a:pt x="449948" y="180845"/>
                    <a:pt x="446782" y="181063"/>
                  </a:cubicBezTo>
                  <a:cubicBezTo>
                    <a:pt x="450057" y="186092"/>
                    <a:pt x="443793" y="195961"/>
                    <a:pt x="455423" y="197522"/>
                  </a:cubicBezTo>
                  <a:cubicBezTo>
                    <a:pt x="456663" y="197687"/>
                    <a:pt x="455783" y="208346"/>
                    <a:pt x="454172" y="213924"/>
                  </a:cubicBezTo>
                  <a:cubicBezTo>
                    <a:pt x="453892" y="214901"/>
                    <a:pt x="451474" y="215861"/>
                    <a:pt x="450097" y="215793"/>
                  </a:cubicBezTo>
                  <a:cubicBezTo>
                    <a:pt x="447422" y="215655"/>
                    <a:pt x="446879" y="213135"/>
                    <a:pt x="446617" y="211021"/>
                  </a:cubicBezTo>
                  <a:cubicBezTo>
                    <a:pt x="445376" y="200974"/>
                    <a:pt x="442776" y="191738"/>
                    <a:pt x="432832" y="186412"/>
                  </a:cubicBezTo>
                  <a:cubicBezTo>
                    <a:pt x="428483" y="190275"/>
                    <a:pt x="436078" y="192441"/>
                    <a:pt x="433821" y="196642"/>
                  </a:cubicBezTo>
                  <a:cubicBezTo>
                    <a:pt x="428643" y="195796"/>
                    <a:pt x="426151" y="191778"/>
                    <a:pt x="423751" y="187640"/>
                  </a:cubicBezTo>
                  <a:cubicBezTo>
                    <a:pt x="414532" y="188772"/>
                    <a:pt x="422459" y="195699"/>
                    <a:pt x="419579" y="199002"/>
                  </a:cubicBezTo>
                  <a:cubicBezTo>
                    <a:pt x="425065" y="203025"/>
                    <a:pt x="431637" y="198819"/>
                    <a:pt x="436970" y="201985"/>
                  </a:cubicBezTo>
                  <a:cubicBezTo>
                    <a:pt x="423431" y="210712"/>
                    <a:pt x="413149" y="207735"/>
                    <a:pt x="408126" y="193658"/>
                  </a:cubicBezTo>
                  <a:cubicBezTo>
                    <a:pt x="405223" y="185532"/>
                    <a:pt x="405223" y="185532"/>
                    <a:pt x="397045" y="178268"/>
                  </a:cubicBezTo>
                  <a:cubicBezTo>
                    <a:pt x="398085" y="187429"/>
                    <a:pt x="399056" y="195990"/>
                    <a:pt x="400028" y="204551"/>
                  </a:cubicBezTo>
                  <a:cubicBezTo>
                    <a:pt x="396890" y="196459"/>
                    <a:pt x="386358" y="192590"/>
                    <a:pt x="388381" y="181714"/>
                  </a:cubicBezTo>
                  <a:cubicBezTo>
                    <a:pt x="388992" y="178422"/>
                    <a:pt x="383992" y="174267"/>
                    <a:pt x="378591" y="175719"/>
                  </a:cubicBezTo>
                  <a:cubicBezTo>
                    <a:pt x="374425" y="176833"/>
                    <a:pt x="372636" y="174325"/>
                    <a:pt x="371138" y="171204"/>
                  </a:cubicBezTo>
                  <a:cubicBezTo>
                    <a:pt x="372161" y="170170"/>
                    <a:pt x="373567" y="169410"/>
                    <a:pt x="373527" y="167712"/>
                  </a:cubicBezTo>
                  <a:cubicBezTo>
                    <a:pt x="373424" y="167735"/>
                    <a:pt x="372590" y="168672"/>
                    <a:pt x="372590" y="168752"/>
                  </a:cubicBezTo>
                  <a:cubicBezTo>
                    <a:pt x="372624" y="169941"/>
                    <a:pt x="372144" y="170730"/>
                    <a:pt x="371138" y="171204"/>
                  </a:cubicBezTo>
                  <a:cubicBezTo>
                    <a:pt x="359554" y="169987"/>
                    <a:pt x="349873" y="162437"/>
                    <a:pt x="338254" y="161334"/>
                  </a:cubicBezTo>
                  <a:cubicBezTo>
                    <a:pt x="336426" y="159163"/>
                    <a:pt x="332208" y="160357"/>
                    <a:pt x="331379" y="157700"/>
                  </a:cubicBezTo>
                  <a:cubicBezTo>
                    <a:pt x="325521" y="138840"/>
                    <a:pt x="303862" y="141629"/>
                    <a:pt x="292552" y="130016"/>
                  </a:cubicBezTo>
                  <a:cubicBezTo>
                    <a:pt x="292020" y="129473"/>
                    <a:pt x="279173" y="130982"/>
                    <a:pt x="274064" y="136263"/>
                  </a:cubicBezTo>
                  <a:cubicBezTo>
                    <a:pt x="266920" y="143646"/>
                    <a:pt x="260736" y="140743"/>
                    <a:pt x="254472" y="135337"/>
                  </a:cubicBezTo>
                  <a:cubicBezTo>
                    <a:pt x="253564" y="134417"/>
                    <a:pt x="254324" y="132182"/>
                    <a:pt x="252649" y="132154"/>
                  </a:cubicBezTo>
                  <a:cubicBezTo>
                    <a:pt x="251924" y="132142"/>
                    <a:pt x="253924" y="134045"/>
                    <a:pt x="252575" y="135057"/>
                  </a:cubicBezTo>
                  <a:cubicBezTo>
                    <a:pt x="249963" y="137223"/>
                    <a:pt x="247483" y="136657"/>
                    <a:pt x="245043" y="134754"/>
                  </a:cubicBezTo>
                  <a:cubicBezTo>
                    <a:pt x="237716" y="126941"/>
                    <a:pt x="245706" y="122318"/>
                    <a:pt x="249238" y="116540"/>
                  </a:cubicBezTo>
                  <a:cubicBezTo>
                    <a:pt x="240596" y="114557"/>
                    <a:pt x="231453" y="116855"/>
                    <a:pt x="223960" y="111454"/>
                  </a:cubicBezTo>
                  <a:cubicBezTo>
                    <a:pt x="221388" y="109602"/>
                    <a:pt x="220302" y="109916"/>
                    <a:pt x="220405" y="113288"/>
                  </a:cubicBezTo>
                  <a:cubicBezTo>
                    <a:pt x="220462" y="115169"/>
                    <a:pt x="217199" y="118340"/>
                    <a:pt x="222960" y="116923"/>
                  </a:cubicBezTo>
                  <a:cubicBezTo>
                    <a:pt x="233670" y="114288"/>
                    <a:pt x="235459" y="119746"/>
                    <a:pt x="232418" y="128673"/>
                  </a:cubicBezTo>
                  <a:cubicBezTo>
                    <a:pt x="230818" y="132611"/>
                    <a:pt x="230635" y="136971"/>
                    <a:pt x="229012" y="140892"/>
                  </a:cubicBezTo>
                  <a:cubicBezTo>
                    <a:pt x="227155" y="145389"/>
                    <a:pt x="224463" y="146321"/>
                    <a:pt x="220605" y="142703"/>
                  </a:cubicBezTo>
                  <a:cubicBezTo>
                    <a:pt x="219828" y="141972"/>
                    <a:pt x="219897" y="138457"/>
                    <a:pt x="217576" y="141006"/>
                  </a:cubicBezTo>
                  <a:cubicBezTo>
                    <a:pt x="217222" y="141395"/>
                    <a:pt x="218514" y="143812"/>
                    <a:pt x="218571" y="145424"/>
                  </a:cubicBezTo>
                  <a:cubicBezTo>
                    <a:pt x="218388" y="146950"/>
                    <a:pt x="217902" y="148373"/>
                    <a:pt x="217165" y="149722"/>
                  </a:cubicBezTo>
                  <a:cubicBezTo>
                    <a:pt x="210827" y="158368"/>
                    <a:pt x="213250" y="163946"/>
                    <a:pt x="222771" y="168101"/>
                  </a:cubicBezTo>
                  <a:cubicBezTo>
                    <a:pt x="228086" y="170421"/>
                    <a:pt x="236001" y="171901"/>
                    <a:pt x="232338" y="181171"/>
                  </a:cubicBezTo>
                  <a:cubicBezTo>
                    <a:pt x="232641" y="181451"/>
                    <a:pt x="231938" y="182194"/>
                    <a:pt x="232835" y="182274"/>
                  </a:cubicBezTo>
                  <a:cubicBezTo>
                    <a:pt x="232853" y="181211"/>
                    <a:pt x="233350" y="180365"/>
                    <a:pt x="234373" y="179720"/>
                  </a:cubicBezTo>
                  <a:cubicBezTo>
                    <a:pt x="248512" y="177211"/>
                    <a:pt x="254684" y="199133"/>
                    <a:pt x="268080" y="190418"/>
                  </a:cubicBezTo>
                  <a:cubicBezTo>
                    <a:pt x="272509" y="192253"/>
                    <a:pt x="270171" y="188961"/>
                    <a:pt x="270400" y="191138"/>
                  </a:cubicBezTo>
                  <a:cubicBezTo>
                    <a:pt x="270480" y="191887"/>
                    <a:pt x="270011" y="191870"/>
                    <a:pt x="268869" y="191429"/>
                  </a:cubicBezTo>
                  <a:cubicBezTo>
                    <a:pt x="252112" y="185000"/>
                    <a:pt x="245746" y="166552"/>
                    <a:pt x="230258" y="158145"/>
                  </a:cubicBezTo>
                  <a:cubicBezTo>
                    <a:pt x="225189" y="155391"/>
                    <a:pt x="229921" y="149441"/>
                    <a:pt x="235047" y="150590"/>
                  </a:cubicBezTo>
                  <a:cubicBezTo>
                    <a:pt x="259519" y="156065"/>
                    <a:pt x="286757" y="149253"/>
                    <a:pt x="308405" y="167815"/>
                  </a:cubicBezTo>
                  <a:cubicBezTo>
                    <a:pt x="315526" y="173919"/>
                    <a:pt x="325138" y="182080"/>
                    <a:pt x="328870" y="163712"/>
                  </a:cubicBezTo>
                  <a:cubicBezTo>
                    <a:pt x="329642" y="159911"/>
                    <a:pt x="334134" y="158425"/>
                    <a:pt x="338231" y="161334"/>
                  </a:cubicBezTo>
                  <a:cubicBezTo>
                    <a:pt x="339380" y="163912"/>
                    <a:pt x="341129" y="165958"/>
                    <a:pt x="343627" y="167307"/>
                  </a:cubicBezTo>
                  <a:cubicBezTo>
                    <a:pt x="349536" y="170501"/>
                    <a:pt x="354931" y="172924"/>
                    <a:pt x="349158" y="181748"/>
                  </a:cubicBezTo>
                  <a:cubicBezTo>
                    <a:pt x="347147" y="184829"/>
                    <a:pt x="346890" y="194270"/>
                    <a:pt x="356554" y="194316"/>
                  </a:cubicBezTo>
                  <a:cubicBezTo>
                    <a:pt x="366109" y="194361"/>
                    <a:pt x="365029" y="201545"/>
                    <a:pt x="364269" y="207249"/>
                  </a:cubicBezTo>
                  <a:cubicBezTo>
                    <a:pt x="363074" y="216273"/>
                    <a:pt x="358160" y="224754"/>
                    <a:pt x="360960" y="234395"/>
                  </a:cubicBezTo>
                  <a:cubicBezTo>
                    <a:pt x="361611" y="236630"/>
                    <a:pt x="359714" y="238332"/>
                    <a:pt x="356954" y="237921"/>
                  </a:cubicBezTo>
                  <a:cubicBezTo>
                    <a:pt x="355874" y="237761"/>
                    <a:pt x="354725" y="237258"/>
                    <a:pt x="353731" y="237475"/>
                  </a:cubicBezTo>
                  <a:cubicBezTo>
                    <a:pt x="347987" y="238738"/>
                    <a:pt x="342340" y="242527"/>
                    <a:pt x="343998" y="248014"/>
                  </a:cubicBezTo>
                  <a:cubicBezTo>
                    <a:pt x="345764" y="253860"/>
                    <a:pt x="352285" y="252037"/>
                    <a:pt x="356531" y="249105"/>
                  </a:cubicBezTo>
                  <a:cubicBezTo>
                    <a:pt x="359845" y="246814"/>
                    <a:pt x="367721" y="248671"/>
                    <a:pt x="365275" y="240476"/>
                  </a:cubicBezTo>
                  <a:cubicBezTo>
                    <a:pt x="369515" y="240253"/>
                    <a:pt x="372202" y="230835"/>
                    <a:pt x="378551" y="239476"/>
                  </a:cubicBezTo>
                  <a:cubicBezTo>
                    <a:pt x="381008" y="242819"/>
                    <a:pt x="390261" y="239498"/>
                    <a:pt x="395193" y="245602"/>
                  </a:cubicBezTo>
                  <a:cubicBezTo>
                    <a:pt x="388186" y="248597"/>
                    <a:pt x="380877" y="243225"/>
                    <a:pt x="374402" y="246859"/>
                  </a:cubicBezTo>
                  <a:cubicBezTo>
                    <a:pt x="371361" y="252369"/>
                    <a:pt x="370424" y="258078"/>
                    <a:pt x="378191" y="259392"/>
                  </a:cubicBezTo>
                  <a:cubicBezTo>
                    <a:pt x="388975" y="261221"/>
                    <a:pt x="392038" y="269388"/>
                    <a:pt x="397662" y="278463"/>
                  </a:cubicBezTo>
                  <a:cubicBezTo>
                    <a:pt x="389649" y="278520"/>
                    <a:pt x="386300" y="274394"/>
                    <a:pt x="382797" y="270737"/>
                  </a:cubicBezTo>
                  <a:cubicBezTo>
                    <a:pt x="374556" y="262118"/>
                    <a:pt x="366578" y="253289"/>
                    <a:pt x="352633" y="259095"/>
                  </a:cubicBezTo>
                  <a:cubicBezTo>
                    <a:pt x="347896" y="261067"/>
                    <a:pt x="344324" y="258055"/>
                    <a:pt x="341306" y="254638"/>
                  </a:cubicBezTo>
                  <a:cubicBezTo>
                    <a:pt x="339169" y="252220"/>
                    <a:pt x="336546" y="247362"/>
                    <a:pt x="335054" y="247694"/>
                  </a:cubicBezTo>
                  <a:cubicBezTo>
                    <a:pt x="325156" y="249894"/>
                    <a:pt x="322395" y="241156"/>
                    <a:pt x="316297" y="237504"/>
                  </a:cubicBezTo>
                  <a:cubicBezTo>
                    <a:pt x="307353" y="232155"/>
                    <a:pt x="312863" y="222062"/>
                    <a:pt x="304513" y="217421"/>
                  </a:cubicBezTo>
                  <a:cubicBezTo>
                    <a:pt x="309291" y="215873"/>
                    <a:pt x="312245" y="214918"/>
                    <a:pt x="316063" y="214798"/>
                  </a:cubicBezTo>
                  <a:cubicBezTo>
                    <a:pt x="322624" y="217301"/>
                    <a:pt x="319806" y="230492"/>
                    <a:pt x="330790" y="227034"/>
                  </a:cubicBezTo>
                  <a:cubicBezTo>
                    <a:pt x="333111" y="226303"/>
                    <a:pt x="340535" y="227886"/>
                    <a:pt x="332374" y="222919"/>
                  </a:cubicBezTo>
                  <a:cubicBezTo>
                    <a:pt x="332174" y="222799"/>
                    <a:pt x="336225" y="216987"/>
                    <a:pt x="329230" y="216644"/>
                  </a:cubicBezTo>
                  <a:cubicBezTo>
                    <a:pt x="324607" y="216416"/>
                    <a:pt x="319263" y="217850"/>
                    <a:pt x="316057" y="214798"/>
                  </a:cubicBezTo>
                  <a:cubicBezTo>
                    <a:pt x="310165" y="206357"/>
                    <a:pt x="302993" y="202688"/>
                    <a:pt x="293997" y="203214"/>
                  </a:cubicBezTo>
                  <a:cubicBezTo>
                    <a:pt x="289368" y="203482"/>
                    <a:pt x="287328" y="200979"/>
                    <a:pt x="285596" y="197516"/>
                  </a:cubicBezTo>
                  <a:cubicBezTo>
                    <a:pt x="283871" y="209249"/>
                    <a:pt x="284779" y="211123"/>
                    <a:pt x="293575" y="213958"/>
                  </a:cubicBezTo>
                  <a:cubicBezTo>
                    <a:pt x="299627" y="215907"/>
                    <a:pt x="304747" y="223399"/>
                    <a:pt x="303953" y="229463"/>
                  </a:cubicBezTo>
                  <a:cubicBezTo>
                    <a:pt x="303336" y="234195"/>
                    <a:pt x="299541" y="233795"/>
                    <a:pt x="296438" y="233223"/>
                  </a:cubicBezTo>
                  <a:cubicBezTo>
                    <a:pt x="288539" y="231760"/>
                    <a:pt x="286122" y="224674"/>
                    <a:pt x="283185" y="218222"/>
                  </a:cubicBezTo>
                  <a:cubicBezTo>
                    <a:pt x="283053" y="240361"/>
                    <a:pt x="287768" y="243933"/>
                    <a:pt x="313268" y="241642"/>
                  </a:cubicBezTo>
                  <a:cubicBezTo>
                    <a:pt x="314508" y="248357"/>
                    <a:pt x="306965" y="248168"/>
                    <a:pt x="304976" y="252180"/>
                  </a:cubicBezTo>
                  <a:cubicBezTo>
                    <a:pt x="303096" y="255975"/>
                    <a:pt x="303958" y="260758"/>
                    <a:pt x="299627" y="262918"/>
                  </a:cubicBezTo>
                  <a:cubicBezTo>
                    <a:pt x="303147" y="268371"/>
                    <a:pt x="312234" y="264993"/>
                    <a:pt x="311902" y="273177"/>
                  </a:cubicBezTo>
                  <a:cubicBezTo>
                    <a:pt x="323876" y="275954"/>
                    <a:pt x="323876" y="275954"/>
                    <a:pt x="322898" y="261935"/>
                  </a:cubicBezTo>
                  <a:cubicBezTo>
                    <a:pt x="344890" y="265748"/>
                    <a:pt x="363692" y="274611"/>
                    <a:pt x="378442" y="291202"/>
                  </a:cubicBezTo>
                  <a:cubicBezTo>
                    <a:pt x="381094" y="294185"/>
                    <a:pt x="384574" y="295671"/>
                    <a:pt x="387346" y="298191"/>
                  </a:cubicBezTo>
                  <a:cubicBezTo>
                    <a:pt x="392004" y="302426"/>
                    <a:pt x="397147" y="305712"/>
                    <a:pt x="396370" y="314165"/>
                  </a:cubicBezTo>
                  <a:cubicBezTo>
                    <a:pt x="395896" y="319337"/>
                    <a:pt x="400422" y="325143"/>
                    <a:pt x="403211" y="330395"/>
                  </a:cubicBezTo>
                  <a:cubicBezTo>
                    <a:pt x="407012" y="337556"/>
                    <a:pt x="412309" y="336350"/>
                    <a:pt x="419150" y="332207"/>
                  </a:cubicBezTo>
                  <a:cubicBezTo>
                    <a:pt x="413818" y="325989"/>
                    <a:pt x="406337" y="323612"/>
                    <a:pt x="403394" y="314965"/>
                  </a:cubicBezTo>
                  <a:cubicBezTo>
                    <a:pt x="400919" y="307701"/>
                    <a:pt x="402931" y="303878"/>
                    <a:pt x="405834" y="299272"/>
                  </a:cubicBezTo>
                  <a:cubicBezTo>
                    <a:pt x="409240" y="293871"/>
                    <a:pt x="413292" y="300872"/>
                    <a:pt x="417138" y="299489"/>
                  </a:cubicBezTo>
                  <a:cubicBezTo>
                    <a:pt x="416841" y="311610"/>
                    <a:pt x="428071" y="312799"/>
                    <a:pt x="435135" y="316388"/>
                  </a:cubicBezTo>
                  <a:cubicBezTo>
                    <a:pt x="440364" y="319046"/>
                    <a:pt x="444393" y="320640"/>
                    <a:pt x="445673" y="326103"/>
                  </a:cubicBezTo>
                  <a:cubicBezTo>
                    <a:pt x="443182" y="328927"/>
                    <a:pt x="441210" y="327487"/>
                    <a:pt x="439170" y="326892"/>
                  </a:cubicBezTo>
                  <a:cubicBezTo>
                    <a:pt x="434895" y="325658"/>
                    <a:pt x="429997" y="319754"/>
                    <a:pt x="426385" y="326161"/>
                  </a:cubicBezTo>
                  <a:cubicBezTo>
                    <a:pt x="423791" y="330761"/>
                    <a:pt x="428414" y="335368"/>
                    <a:pt x="431009" y="339339"/>
                  </a:cubicBezTo>
                  <a:cubicBezTo>
                    <a:pt x="432392" y="341454"/>
                    <a:pt x="435118" y="342826"/>
                    <a:pt x="437444" y="344169"/>
                  </a:cubicBezTo>
                  <a:cubicBezTo>
                    <a:pt x="443102" y="347432"/>
                    <a:pt x="447291" y="351541"/>
                    <a:pt x="444902" y="358628"/>
                  </a:cubicBezTo>
                  <a:cubicBezTo>
                    <a:pt x="442307" y="366314"/>
                    <a:pt x="436278" y="367657"/>
                    <a:pt x="429071" y="366143"/>
                  </a:cubicBezTo>
                  <a:cubicBezTo>
                    <a:pt x="428591" y="366040"/>
                    <a:pt x="428014" y="366537"/>
                    <a:pt x="427494" y="366509"/>
                  </a:cubicBezTo>
                  <a:cubicBezTo>
                    <a:pt x="417956" y="366006"/>
                    <a:pt x="417373" y="364708"/>
                    <a:pt x="421973" y="354747"/>
                  </a:cubicBezTo>
                  <a:cubicBezTo>
                    <a:pt x="422396" y="353827"/>
                    <a:pt x="422339" y="352678"/>
                    <a:pt x="422631" y="350850"/>
                  </a:cubicBezTo>
                  <a:cubicBezTo>
                    <a:pt x="417796" y="349427"/>
                    <a:pt x="409760" y="351449"/>
                    <a:pt x="410572" y="342237"/>
                  </a:cubicBezTo>
                  <a:cubicBezTo>
                    <a:pt x="413292" y="340637"/>
                    <a:pt x="415618" y="342780"/>
                    <a:pt x="418110" y="343043"/>
                  </a:cubicBezTo>
                  <a:cubicBezTo>
                    <a:pt x="418665" y="342837"/>
                    <a:pt x="420042" y="343706"/>
                    <a:pt x="419522" y="341986"/>
                  </a:cubicBezTo>
                  <a:cubicBezTo>
                    <a:pt x="419361" y="343008"/>
                    <a:pt x="418676" y="343311"/>
                    <a:pt x="417459" y="342894"/>
                  </a:cubicBezTo>
                  <a:cubicBezTo>
                    <a:pt x="415184" y="342380"/>
                    <a:pt x="413081" y="340168"/>
                    <a:pt x="410578" y="342237"/>
                  </a:cubicBezTo>
                  <a:cubicBezTo>
                    <a:pt x="406086" y="349455"/>
                    <a:pt x="392193" y="347689"/>
                    <a:pt x="394764" y="360839"/>
                  </a:cubicBezTo>
                  <a:cubicBezTo>
                    <a:pt x="386478" y="357667"/>
                    <a:pt x="390426" y="345986"/>
                    <a:pt x="380980" y="345529"/>
                  </a:cubicBezTo>
                  <a:cubicBezTo>
                    <a:pt x="373264" y="341763"/>
                    <a:pt x="363840" y="342186"/>
                    <a:pt x="357262" y="335528"/>
                  </a:cubicBezTo>
                  <a:cubicBezTo>
                    <a:pt x="354074" y="332299"/>
                    <a:pt x="348558" y="331133"/>
                    <a:pt x="353022" y="324086"/>
                  </a:cubicBezTo>
                  <a:cubicBezTo>
                    <a:pt x="355234" y="320594"/>
                    <a:pt x="348576" y="320646"/>
                    <a:pt x="346050" y="319131"/>
                  </a:cubicBezTo>
                  <a:cubicBezTo>
                    <a:pt x="343489" y="317600"/>
                    <a:pt x="339689" y="315725"/>
                    <a:pt x="337454" y="319537"/>
                  </a:cubicBezTo>
                  <a:cubicBezTo>
                    <a:pt x="335831" y="322309"/>
                    <a:pt x="338134" y="324675"/>
                    <a:pt x="340306" y="326464"/>
                  </a:cubicBezTo>
                  <a:cubicBezTo>
                    <a:pt x="343712" y="329270"/>
                    <a:pt x="347575" y="332213"/>
                    <a:pt x="351593" y="332996"/>
                  </a:cubicBezTo>
                  <a:cubicBezTo>
                    <a:pt x="361240" y="334882"/>
                    <a:pt x="354919" y="345734"/>
                    <a:pt x="361726" y="349089"/>
                  </a:cubicBezTo>
                  <a:cubicBezTo>
                    <a:pt x="373424" y="354850"/>
                    <a:pt x="363692" y="362720"/>
                    <a:pt x="363303" y="369418"/>
                  </a:cubicBezTo>
                  <a:cubicBezTo>
                    <a:pt x="364241" y="368915"/>
                    <a:pt x="363738" y="367920"/>
                    <a:pt x="364235" y="367286"/>
                  </a:cubicBezTo>
                  <a:cubicBezTo>
                    <a:pt x="366795" y="362771"/>
                    <a:pt x="366692" y="357656"/>
                    <a:pt x="368189" y="353016"/>
                  </a:cubicBezTo>
                  <a:cubicBezTo>
                    <a:pt x="370150" y="346940"/>
                    <a:pt x="372962" y="341586"/>
                    <a:pt x="380980" y="345529"/>
                  </a:cubicBezTo>
                  <a:cubicBezTo>
                    <a:pt x="385540" y="352707"/>
                    <a:pt x="384037" y="360754"/>
                    <a:pt x="381906" y="368543"/>
                  </a:cubicBezTo>
                  <a:cubicBezTo>
                    <a:pt x="380631" y="370366"/>
                    <a:pt x="382248" y="372378"/>
                    <a:pt x="383974" y="372704"/>
                  </a:cubicBezTo>
                  <a:cubicBezTo>
                    <a:pt x="387015" y="373275"/>
                    <a:pt x="384043" y="371966"/>
                    <a:pt x="384100" y="371498"/>
                  </a:cubicBezTo>
                  <a:cubicBezTo>
                    <a:pt x="384346" y="369337"/>
                    <a:pt x="383551" y="368755"/>
                    <a:pt x="381294" y="368789"/>
                  </a:cubicBezTo>
                  <a:cubicBezTo>
                    <a:pt x="380260" y="368800"/>
                    <a:pt x="379665" y="367783"/>
                    <a:pt x="381911" y="368543"/>
                  </a:cubicBezTo>
                  <a:cubicBezTo>
                    <a:pt x="392604" y="369235"/>
                    <a:pt x="402777" y="365006"/>
                    <a:pt x="405571" y="378796"/>
                  </a:cubicBezTo>
                  <a:cubicBezTo>
                    <a:pt x="406463" y="383196"/>
                    <a:pt x="413041" y="381333"/>
                    <a:pt x="417161" y="381716"/>
                  </a:cubicBezTo>
                  <a:cubicBezTo>
                    <a:pt x="421750" y="376207"/>
                    <a:pt x="426162" y="378762"/>
                    <a:pt x="429397" y="382808"/>
                  </a:cubicBezTo>
                  <a:cubicBezTo>
                    <a:pt x="433420" y="387843"/>
                    <a:pt x="437032" y="393375"/>
                    <a:pt x="439793" y="399187"/>
                  </a:cubicBezTo>
                  <a:cubicBezTo>
                    <a:pt x="441456" y="402690"/>
                    <a:pt x="442947" y="406068"/>
                    <a:pt x="445799" y="408674"/>
                  </a:cubicBezTo>
                  <a:cubicBezTo>
                    <a:pt x="452417" y="414726"/>
                    <a:pt x="455155" y="420412"/>
                    <a:pt x="450257" y="429991"/>
                  </a:cubicBezTo>
                  <a:cubicBezTo>
                    <a:pt x="445302" y="439689"/>
                    <a:pt x="455715" y="441404"/>
                    <a:pt x="461401" y="445690"/>
                  </a:cubicBezTo>
                  <a:cubicBezTo>
                    <a:pt x="465070" y="438843"/>
                    <a:pt x="457807" y="434923"/>
                    <a:pt x="459435" y="428413"/>
                  </a:cubicBezTo>
                  <a:cubicBezTo>
                    <a:pt x="471597" y="427968"/>
                    <a:pt x="475414" y="440849"/>
                    <a:pt x="484113" y="445467"/>
                  </a:cubicBezTo>
                  <a:cubicBezTo>
                    <a:pt x="487004" y="441838"/>
                    <a:pt x="485164" y="439758"/>
                    <a:pt x="483164" y="437849"/>
                  </a:cubicBezTo>
                  <a:cubicBezTo>
                    <a:pt x="478661" y="433546"/>
                    <a:pt x="475820" y="429997"/>
                    <a:pt x="484010" y="425990"/>
                  </a:cubicBezTo>
                  <a:cubicBezTo>
                    <a:pt x="486399" y="424824"/>
                    <a:pt x="486770" y="419527"/>
                    <a:pt x="488233" y="415686"/>
                  </a:cubicBezTo>
                  <a:cubicBezTo>
                    <a:pt x="491170" y="419172"/>
                    <a:pt x="490679" y="426413"/>
                    <a:pt x="497971" y="422236"/>
                  </a:cubicBezTo>
                  <a:cubicBezTo>
                    <a:pt x="500126" y="421001"/>
                    <a:pt x="503264" y="421493"/>
                    <a:pt x="505955" y="421190"/>
                  </a:cubicBezTo>
                  <a:cubicBezTo>
                    <a:pt x="510499" y="426196"/>
                    <a:pt x="499566" y="432608"/>
                    <a:pt x="507321" y="437100"/>
                  </a:cubicBezTo>
                  <a:cubicBezTo>
                    <a:pt x="507224" y="436883"/>
                    <a:pt x="507933" y="437472"/>
                    <a:pt x="507933" y="437472"/>
                  </a:cubicBezTo>
                  <a:cubicBezTo>
                    <a:pt x="507933" y="437472"/>
                    <a:pt x="508058" y="436414"/>
                    <a:pt x="508030" y="436243"/>
                  </a:cubicBezTo>
                  <a:cubicBezTo>
                    <a:pt x="506967" y="431162"/>
                    <a:pt x="509219" y="425796"/>
                    <a:pt x="505955" y="421184"/>
                  </a:cubicBezTo>
                  <a:cubicBezTo>
                    <a:pt x="506350" y="419252"/>
                    <a:pt x="506807" y="415263"/>
                    <a:pt x="508950" y="417178"/>
                  </a:cubicBezTo>
                  <a:cubicBezTo>
                    <a:pt x="514459" y="422110"/>
                    <a:pt x="517860" y="416143"/>
                    <a:pt x="522329" y="415738"/>
                  </a:cubicBezTo>
                  <a:cubicBezTo>
                    <a:pt x="525512" y="422647"/>
                    <a:pt x="516597" y="425447"/>
                    <a:pt x="517100" y="431374"/>
                  </a:cubicBezTo>
                  <a:cubicBezTo>
                    <a:pt x="525163" y="440352"/>
                    <a:pt x="537314" y="436094"/>
                    <a:pt x="547052" y="440398"/>
                  </a:cubicBezTo>
                  <a:cubicBezTo>
                    <a:pt x="551938" y="442558"/>
                    <a:pt x="557779" y="439523"/>
                    <a:pt x="561162" y="432665"/>
                  </a:cubicBezTo>
                  <a:cubicBezTo>
                    <a:pt x="564026" y="426870"/>
                    <a:pt x="566283" y="429419"/>
                    <a:pt x="570558" y="435043"/>
                  </a:cubicBezTo>
                  <a:cubicBezTo>
                    <a:pt x="581742" y="449742"/>
                    <a:pt x="586748" y="470047"/>
                    <a:pt x="608551" y="475882"/>
                  </a:cubicBezTo>
                  <a:cubicBezTo>
                    <a:pt x="612689" y="476991"/>
                    <a:pt x="615055" y="480969"/>
                    <a:pt x="620690" y="477963"/>
                  </a:cubicBezTo>
                  <a:cubicBezTo>
                    <a:pt x="625165" y="475568"/>
                    <a:pt x="628822" y="479340"/>
                    <a:pt x="630925" y="483689"/>
                  </a:cubicBezTo>
                  <a:cubicBezTo>
                    <a:pt x="628976" y="484066"/>
                    <a:pt x="625199" y="484809"/>
                    <a:pt x="627119" y="486769"/>
                  </a:cubicBezTo>
                  <a:cubicBezTo>
                    <a:pt x="631194" y="490930"/>
                    <a:pt x="638492" y="497628"/>
                    <a:pt x="641132" y="496359"/>
                  </a:cubicBezTo>
                  <a:cubicBezTo>
                    <a:pt x="647093" y="493485"/>
                    <a:pt x="653208" y="492587"/>
                    <a:pt x="659129" y="490501"/>
                  </a:cubicBezTo>
                  <a:cubicBezTo>
                    <a:pt x="661306" y="489735"/>
                    <a:pt x="659603" y="484375"/>
                    <a:pt x="656746" y="484546"/>
                  </a:cubicBezTo>
                  <a:cubicBezTo>
                    <a:pt x="643024" y="485363"/>
                    <a:pt x="646836" y="467807"/>
                    <a:pt x="636326" y="465298"/>
                  </a:cubicBezTo>
                  <a:cubicBezTo>
                    <a:pt x="635983" y="465218"/>
                    <a:pt x="634360" y="458709"/>
                    <a:pt x="638897" y="457474"/>
                  </a:cubicBezTo>
                  <a:cubicBezTo>
                    <a:pt x="644698" y="455891"/>
                    <a:pt x="649613" y="449690"/>
                    <a:pt x="656860" y="455303"/>
                  </a:cubicBezTo>
                  <a:cubicBezTo>
                    <a:pt x="663369" y="460349"/>
                    <a:pt x="673708" y="457703"/>
                    <a:pt x="679314" y="465995"/>
                  </a:cubicBezTo>
                  <a:cubicBezTo>
                    <a:pt x="680800" y="468190"/>
                    <a:pt x="685401" y="467813"/>
                    <a:pt x="688852" y="464144"/>
                  </a:cubicBezTo>
                  <a:cubicBezTo>
                    <a:pt x="680737" y="453062"/>
                    <a:pt x="673776" y="440838"/>
                    <a:pt x="659792" y="435329"/>
                  </a:cubicBezTo>
                  <a:cubicBezTo>
                    <a:pt x="657048" y="438986"/>
                    <a:pt x="662924" y="447833"/>
                    <a:pt x="652191" y="444827"/>
                  </a:cubicBezTo>
                  <a:cubicBezTo>
                    <a:pt x="646922" y="443353"/>
                    <a:pt x="643573" y="451416"/>
                    <a:pt x="637503" y="450793"/>
                  </a:cubicBezTo>
                  <a:cubicBezTo>
                    <a:pt x="637503" y="448599"/>
                    <a:pt x="637503" y="446410"/>
                    <a:pt x="637503" y="444216"/>
                  </a:cubicBezTo>
                  <a:cubicBezTo>
                    <a:pt x="644595" y="439992"/>
                    <a:pt x="650030" y="435340"/>
                    <a:pt x="649230" y="425510"/>
                  </a:cubicBezTo>
                  <a:cubicBezTo>
                    <a:pt x="648219" y="413137"/>
                    <a:pt x="648768" y="413829"/>
                    <a:pt x="636132" y="411777"/>
                  </a:cubicBezTo>
                  <a:cubicBezTo>
                    <a:pt x="628068" y="410468"/>
                    <a:pt x="620713" y="405325"/>
                    <a:pt x="611986" y="406434"/>
                  </a:cubicBezTo>
                  <a:cubicBezTo>
                    <a:pt x="613215" y="397210"/>
                    <a:pt x="603899" y="395135"/>
                    <a:pt x="600453" y="389163"/>
                  </a:cubicBezTo>
                  <a:cubicBezTo>
                    <a:pt x="598653" y="386048"/>
                    <a:pt x="606836" y="378430"/>
                    <a:pt x="609831" y="380682"/>
                  </a:cubicBezTo>
                  <a:cubicBezTo>
                    <a:pt x="614649" y="384299"/>
                    <a:pt x="623581" y="382779"/>
                    <a:pt x="624353" y="391586"/>
                  </a:cubicBezTo>
                  <a:cubicBezTo>
                    <a:pt x="622427" y="393049"/>
                    <a:pt x="621347" y="394924"/>
                    <a:pt x="623422" y="396815"/>
                  </a:cubicBezTo>
                  <a:cubicBezTo>
                    <a:pt x="625285" y="398507"/>
                    <a:pt x="627862" y="398021"/>
                    <a:pt x="629137" y="396158"/>
                  </a:cubicBezTo>
                  <a:cubicBezTo>
                    <a:pt x="630251" y="394535"/>
                    <a:pt x="630514" y="392169"/>
                    <a:pt x="630685" y="390094"/>
                  </a:cubicBezTo>
                  <a:cubicBezTo>
                    <a:pt x="630959" y="386717"/>
                    <a:pt x="626799" y="381133"/>
                    <a:pt x="632245" y="380579"/>
                  </a:cubicBezTo>
                  <a:cubicBezTo>
                    <a:pt x="637229" y="380070"/>
                    <a:pt x="642641" y="372944"/>
                    <a:pt x="648139" y="380539"/>
                  </a:cubicBezTo>
                  <a:cubicBezTo>
                    <a:pt x="650962" y="384442"/>
                    <a:pt x="654740" y="386225"/>
                    <a:pt x="657671" y="379464"/>
                  </a:cubicBezTo>
                  <a:cubicBezTo>
                    <a:pt x="660826" y="372195"/>
                    <a:pt x="666153" y="379407"/>
                    <a:pt x="670427" y="378384"/>
                  </a:cubicBezTo>
                  <a:cubicBezTo>
                    <a:pt x="674559" y="377396"/>
                    <a:pt x="681926" y="380488"/>
                    <a:pt x="676759" y="370703"/>
                  </a:cubicBezTo>
                  <a:cubicBezTo>
                    <a:pt x="673782" y="365063"/>
                    <a:pt x="683143" y="360096"/>
                    <a:pt x="679908" y="351952"/>
                  </a:cubicBezTo>
                  <a:cubicBezTo>
                    <a:pt x="678200" y="347666"/>
                    <a:pt x="688481" y="344866"/>
                    <a:pt x="691910" y="349849"/>
                  </a:cubicBezTo>
                  <a:cubicBezTo>
                    <a:pt x="694630" y="353804"/>
                    <a:pt x="699111" y="358793"/>
                    <a:pt x="697516" y="362891"/>
                  </a:cubicBezTo>
                  <a:cubicBezTo>
                    <a:pt x="693533" y="373121"/>
                    <a:pt x="700397" y="373464"/>
                    <a:pt x="706575" y="375138"/>
                  </a:cubicBezTo>
                  <a:cubicBezTo>
                    <a:pt x="698574" y="380505"/>
                    <a:pt x="700323" y="385922"/>
                    <a:pt x="707335" y="389986"/>
                  </a:cubicBezTo>
                  <a:cubicBezTo>
                    <a:pt x="714181" y="393952"/>
                    <a:pt x="707301" y="395529"/>
                    <a:pt x="706329" y="398924"/>
                  </a:cubicBezTo>
                  <a:cubicBezTo>
                    <a:pt x="694350" y="399050"/>
                    <a:pt x="687447" y="380928"/>
                    <a:pt x="673639" y="393072"/>
                  </a:cubicBezTo>
                  <a:cubicBezTo>
                    <a:pt x="684389" y="396895"/>
                    <a:pt x="696071" y="394335"/>
                    <a:pt x="706329" y="398924"/>
                  </a:cubicBezTo>
                  <a:cubicBezTo>
                    <a:pt x="709181" y="398598"/>
                    <a:pt x="712393" y="398638"/>
                    <a:pt x="711530" y="402587"/>
                  </a:cubicBezTo>
                  <a:cubicBezTo>
                    <a:pt x="711078" y="404662"/>
                    <a:pt x="706832" y="406336"/>
                    <a:pt x="711375" y="408628"/>
                  </a:cubicBezTo>
                  <a:cubicBezTo>
                    <a:pt x="714250" y="410080"/>
                    <a:pt x="717107" y="410263"/>
                    <a:pt x="717925" y="406834"/>
                  </a:cubicBezTo>
                  <a:cubicBezTo>
                    <a:pt x="720371" y="396570"/>
                    <a:pt x="724508" y="404490"/>
                    <a:pt x="725977" y="406542"/>
                  </a:cubicBezTo>
                  <a:cubicBezTo>
                    <a:pt x="731835" y="414737"/>
                    <a:pt x="738693" y="419744"/>
                    <a:pt x="750232" y="417092"/>
                  </a:cubicBezTo>
                  <a:cubicBezTo>
                    <a:pt x="748637" y="410400"/>
                    <a:pt x="747357" y="405073"/>
                    <a:pt x="738556" y="403536"/>
                  </a:cubicBezTo>
                  <a:cubicBezTo>
                    <a:pt x="732527" y="402485"/>
                    <a:pt x="732561" y="396598"/>
                    <a:pt x="737699" y="392649"/>
                  </a:cubicBezTo>
                  <a:cubicBezTo>
                    <a:pt x="743305" y="388340"/>
                    <a:pt x="749609" y="388723"/>
                    <a:pt x="756135" y="389266"/>
                  </a:cubicBezTo>
                  <a:cubicBezTo>
                    <a:pt x="757964" y="389420"/>
                    <a:pt x="760661" y="388031"/>
                    <a:pt x="760764" y="385500"/>
                  </a:cubicBezTo>
                  <a:cubicBezTo>
                    <a:pt x="760884" y="382402"/>
                    <a:pt x="757518" y="383699"/>
                    <a:pt x="756306" y="382676"/>
                  </a:cubicBezTo>
                  <a:cubicBezTo>
                    <a:pt x="750763" y="377990"/>
                    <a:pt x="759581" y="378242"/>
                    <a:pt x="759199" y="375133"/>
                  </a:cubicBezTo>
                  <a:cubicBezTo>
                    <a:pt x="761879" y="376801"/>
                    <a:pt x="764868" y="380253"/>
                    <a:pt x="767182" y="379842"/>
                  </a:cubicBezTo>
                  <a:cubicBezTo>
                    <a:pt x="782253" y="377190"/>
                    <a:pt x="786768" y="388048"/>
                    <a:pt x="792082" y="398158"/>
                  </a:cubicBezTo>
                  <a:cubicBezTo>
                    <a:pt x="790231" y="406622"/>
                    <a:pt x="791957" y="414549"/>
                    <a:pt x="795723" y="422161"/>
                  </a:cubicBezTo>
                  <a:cubicBezTo>
                    <a:pt x="792003" y="428013"/>
                    <a:pt x="788391" y="433963"/>
                    <a:pt x="782144" y="437586"/>
                  </a:cubicBezTo>
                  <a:cubicBezTo>
                    <a:pt x="771257" y="441758"/>
                    <a:pt x="761130" y="448987"/>
                    <a:pt x="752186" y="432471"/>
                  </a:cubicBezTo>
                  <a:cubicBezTo>
                    <a:pt x="747877" y="424510"/>
                    <a:pt x="737550" y="434488"/>
                    <a:pt x="729829" y="433328"/>
                  </a:cubicBezTo>
                  <a:cubicBezTo>
                    <a:pt x="726772" y="430014"/>
                    <a:pt x="726108" y="432483"/>
                    <a:pt x="725503" y="435197"/>
                  </a:cubicBezTo>
                  <a:cubicBezTo>
                    <a:pt x="719296" y="438586"/>
                    <a:pt x="715193" y="435420"/>
                    <a:pt x="711718" y="430717"/>
                  </a:cubicBezTo>
                  <a:cubicBezTo>
                    <a:pt x="706020" y="423007"/>
                    <a:pt x="696208" y="423676"/>
                    <a:pt x="688881" y="419310"/>
                  </a:cubicBezTo>
                  <a:cubicBezTo>
                    <a:pt x="685606" y="426602"/>
                    <a:pt x="680606" y="428522"/>
                    <a:pt x="673599" y="424241"/>
                  </a:cubicBezTo>
                  <a:cubicBezTo>
                    <a:pt x="671696" y="416749"/>
                    <a:pt x="659266" y="417452"/>
                    <a:pt x="661089" y="407057"/>
                  </a:cubicBezTo>
                  <a:cubicBezTo>
                    <a:pt x="659026" y="417686"/>
                    <a:pt x="671353" y="417155"/>
                    <a:pt x="673673" y="424390"/>
                  </a:cubicBezTo>
                  <a:cubicBezTo>
                    <a:pt x="686395" y="427276"/>
                    <a:pt x="696596" y="432157"/>
                    <a:pt x="700917" y="446547"/>
                  </a:cubicBezTo>
                  <a:cubicBezTo>
                    <a:pt x="705369" y="461383"/>
                    <a:pt x="718862" y="444604"/>
                    <a:pt x="726223" y="452028"/>
                  </a:cubicBezTo>
                  <a:cubicBezTo>
                    <a:pt x="738996" y="440592"/>
                    <a:pt x="740853" y="453165"/>
                    <a:pt x="745214" y="460572"/>
                  </a:cubicBezTo>
                  <a:cubicBezTo>
                    <a:pt x="747654" y="464721"/>
                    <a:pt x="751712" y="468259"/>
                    <a:pt x="749363" y="473865"/>
                  </a:cubicBezTo>
                  <a:cubicBezTo>
                    <a:pt x="745351" y="482066"/>
                    <a:pt x="737127" y="486101"/>
                    <a:pt x="730624" y="491467"/>
                  </a:cubicBezTo>
                  <a:cubicBezTo>
                    <a:pt x="705249" y="512395"/>
                    <a:pt x="682086" y="536478"/>
                    <a:pt x="651231" y="549989"/>
                  </a:cubicBezTo>
                  <a:cubicBezTo>
                    <a:pt x="647544" y="548851"/>
                    <a:pt x="645127" y="544942"/>
                    <a:pt x="640761" y="545262"/>
                  </a:cubicBezTo>
                  <a:cubicBezTo>
                    <a:pt x="639332" y="545245"/>
                    <a:pt x="637955" y="545034"/>
                    <a:pt x="636583" y="544668"/>
                  </a:cubicBezTo>
                  <a:cubicBezTo>
                    <a:pt x="627622" y="536216"/>
                    <a:pt x="632685" y="532158"/>
                    <a:pt x="641847" y="528597"/>
                  </a:cubicBezTo>
                  <a:cubicBezTo>
                    <a:pt x="635212" y="529192"/>
                    <a:pt x="635120" y="519922"/>
                    <a:pt x="628377" y="520699"/>
                  </a:cubicBezTo>
                  <a:cubicBezTo>
                    <a:pt x="627079" y="521322"/>
                    <a:pt x="625770" y="521740"/>
                    <a:pt x="624399" y="522060"/>
                  </a:cubicBezTo>
                  <a:cubicBezTo>
                    <a:pt x="613752" y="526712"/>
                    <a:pt x="602185" y="524105"/>
                    <a:pt x="591206" y="526346"/>
                  </a:cubicBezTo>
                  <a:cubicBezTo>
                    <a:pt x="586200" y="527363"/>
                    <a:pt x="581788" y="525403"/>
                    <a:pt x="579565" y="519934"/>
                  </a:cubicBezTo>
                  <a:cubicBezTo>
                    <a:pt x="576187" y="511635"/>
                    <a:pt x="568260" y="508846"/>
                    <a:pt x="560991" y="505320"/>
                  </a:cubicBezTo>
                  <a:cubicBezTo>
                    <a:pt x="559528" y="505206"/>
                    <a:pt x="558173" y="504806"/>
                    <a:pt x="556887" y="504114"/>
                  </a:cubicBezTo>
                  <a:cubicBezTo>
                    <a:pt x="548526" y="499788"/>
                    <a:pt x="553236" y="491439"/>
                    <a:pt x="551035" y="485398"/>
                  </a:cubicBezTo>
                  <a:cubicBezTo>
                    <a:pt x="550818" y="486552"/>
                    <a:pt x="550698" y="487529"/>
                    <a:pt x="550686" y="488638"/>
                  </a:cubicBezTo>
                  <a:cubicBezTo>
                    <a:pt x="550464" y="493096"/>
                    <a:pt x="551024" y="498199"/>
                    <a:pt x="544331" y="497685"/>
                  </a:cubicBezTo>
                  <a:cubicBezTo>
                    <a:pt x="541240" y="497451"/>
                    <a:pt x="541046" y="494250"/>
                    <a:pt x="540068" y="492010"/>
                  </a:cubicBezTo>
                  <a:cubicBezTo>
                    <a:pt x="540657" y="496245"/>
                    <a:pt x="540188" y="501657"/>
                    <a:pt x="545360" y="502869"/>
                  </a:cubicBezTo>
                  <a:cubicBezTo>
                    <a:pt x="551744" y="504360"/>
                    <a:pt x="557156" y="508046"/>
                    <a:pt x="563694" y="509321"/>
                  </a:cubicBezTo>
                  <a:cubicBezTo>
                    <a:pt x="570489" y="510647"/>
                    <a:pt x="577576" y="513190"/>
                    <a:pt x="579902" y="521351"/>
                  </a:cubicBezTo>
                  <a:cubicBezTo>
                    <a:pt x="580359" y="522951"/>
                    <a:pt x="581325" y="524717"/>
                    <a:pt x="582805" y="525157"/>
                  </a:cubicBezTo>
                  <a:cubicBezTo>
                    <a:pt x="594984" y="528780"/>
                    <a:pt x="608088" y="530666"/>
                    <a:pt x="606236" y="549051"/>
                  </a:cubicBezTo>
                  <a:cubicBezTo>
                    <a:pt x="605928" y="552120"/>
                    <a:pt x="614643" y="552235"/>
                    <a:pt x="619575" y="550772"/>
                  </a:cubicBezTo>
                  <a:cubicBezTo>
                    <a:pt x="621130" y="550372"/>
                    <a:pt x="622701" y="550194"/>
                    <a:pt x="624296" y="550132"/>
                  </a:cubicBezTo>
                  <a:cubicBezTo>
                    <a:pt x="630628" y="551120"/>
                    <a:pt x="637452" y="550772"/>
                    <a:pt x="642030" y="556567"/>
                  </a:cubicBezTo>
                  <a:cubicBezTo>
                    <a:pt x="634131" y="564802"/>
                    <a:pt x="624433" y="570460"/>
                    <a:pt x="614512" y="575792"/>
                  </a:cubicBezTo>
                  <a:cubicBezTo>
                    <a:pt x="609888" y="570334"/>
                    <a:pt x="605179" y="566328"/>
                    <a:pt x="596938" y="566036"/>
                  </a:cubicBezTo>
                  <a:cubicBezTo>
                    <a:pt x="587183" y="565688"/>
                    <a:pt x="582159" y="566682"/>
                    <a:pt x="585508" y="578095"/>
                  </a:cubicBezTo>
                  <a:cubicBezTo>
                    <a:pt x="588560" y="588485"/>
                    <a:pt x="583919" y="592645"/>
                    <a:pt x="573546" y="590245"/>
                  </a:cubicBezTo>
                  <a:cubicBezTo>
                    <a:pt x="556213" y="586239"/>
                    <a:pt x="539594" y="580295"/>
                    <a:pt x="531599" y="562842"/>
                  </a:cubicBezTo>
                  <a:cubicBezTo>
                    <a:pt x="528855" y="556858"/>
                    <a:pt x="527301" y="560921"/>
                    <a:pt x="524820" y="561327"/>
                  </a:cubicBezTo>
                  <a:cubicBezTo>
                    <a:pt x="513568" y="563185"/>
                    <a:pt x="505401" y="554418"/>
                    <a:pt x="494960" y="552412"/>
                  </a:cubicBezTo>
                  <a:cubicBezTo>
                    <a:pt x="484770" y="550452"/>
                    <a:pt x="476323" y="542033"/>
                    <a:pt x="464144" y="545165"/>
                  </a:cubicBezTo>
                  <a:cubicBezTo>
                    <a:pt x="459207" y="546434"/>
                    <a:pt x="454423" y="540976"/>
                    <a:pt x="450331" y="537290"/>
                  </a:cubicBezTo>
                  <a:cubicBezTo>
                    <a:pt x="449445" y="536050"/>
                    <a:pt x="448868" y="534673"/>
                    <a:pt x="448542" y="533204"/>
                  </a:cubicBezTo>
                  <a:cubicBezTo>
                    <a:pt x="447622" y="529798"/>
                    <a:pt x="445062" y="527740"/>
                    <a:pt x="442336" y="525877"/>
                  </a:cubicBezTo>
                  <a:cubicBezTo>
                    <a:pt x="430191" y="517579"/>
                    <a:pt x="424859" y="506692"/>
                    <a:pt x="430157" y="491038"/>
                  </a:cubicBezTo>
                  <a:cubicBezTo>
                    <a:pt x="420379" y="494456"/>
                    <a:pt x="412395" y="491736"/>
                    <a:pt x="404640" y="487495"/>
                  </a:cubicBezTo>
                  <a:cubicBezTo>
                    <a:pt x="393987" y="481672"/>
                    <a:pt x="386003" y="472345"/>
                    <a:pt x="375876" y="465801"/>
                  </a:cubicBezTo>
                  <a:cubicBezTo>
                    <a:pt x="371784" y="463161"/>
                    <a:pt x="370664" y="458914"/>
                    <a:pt x="373802" y="454428"/>
                  </a:cubicBezTo>
                  <a:cubicBezTo>
                    <a:pt x="377659" y="449976"/>
                    <a:pt x="382728" y="452291"/>
                    <a:pt x="387912" y="452039"/>
                  </a:cubicBezTo>
                  <a:cubicBezTo>
                    <a:pt x="382048" y="446827"/>
                    <a:pt x="378116" y="450119"/>
                    <a:pt x="374287" y="454102"/>
                  </a:cubicBezTo>
                  <a:cubicBezTo>
                    <a:pt x="364235" y="457177"/>
                    <a:pt x="362680" y="445719"/>
                    <a:pt x="355845" y="443353"/>
                  </a:cubicBezTo>
                  <a:cubicBezTo>
                    <a:pt x="352925" y="442347"/>
                    <a:pt x="350599" y="436329"/>
                    <a:pt x="346890" y="444456"/>
                  </a:cubicBezTo>
                  <a:cubicBezTo>
                    <a:pt x="343529" y="451799"/>
                    <a:pt x="335317" y="452256"/>
                    <a:pt x="329419" y="445056"/>
                  </a:cubicBezTo>
                  <a:cubicBezTo>
                    <a:pt x="321995" y="435980"/>
                    <a:pt x="312114" y="432591"/>
                    <a:pt x="301027" y="430557"/>
                  </a:cubicBezTo>
                  <a:cubicBezTo>
                    <a:pt x="286379" y="427865"/>
                    <a:pt x="277127" y="418229"/>
                    <a:pt x="271743" y="404708"/>
                  </a:cubicBezTo>
                  <a:cubicBezTo>
                    <a:pt x="269903" y="400084"/>
                    <a:pt x="268028" y="394483"/>
                    <a:pt x="273480" y="391575"/>
                  </a:cubicBezTo>
                  <a:cubicBezTo>
                    <a:pt x="277664" y="389340"/>
                    <a:pt x="281802" y="392638"/>
                    <a:pt x="284893" y="395958"/>
                  </a:cubicBezTo>
                  <a:cubicBezTo>
                    <a:pt x="289357" y="400741"/>
                    <a:pt x="292432" y="406714"/>
                    <a:pt x="297506" y="410960"/>
                  </a:cubicBezTo>
                  <a:cubicBezTo>
                    <a:pt x="303061" y="415606"/>
                    <a:pt x="308131" y="420995"/>
                    <a:pt x="313926" y="410257"/>
                  </a:cubicBezTo>
                  <a:cubicBezTo>
                    <a:pt x="315783" y="406811"/>
                    <a:pt x="322287" y="405742"/>
                    <a:pt x="327590" y="402107"/>
                  </a:cubicBezTo>
                  <a:cubicBezTo>
                    <a:pt x="322927" y="402479"/>
                    <a:pt x="321452" y="405559"/>
                    <a:pt x="318995" y="406794"/>
                  </a:cubicBezTo>
                  <a:cubicBezTo>
                    <a:pt x="308828" y="411891"/>
                    <a:pt x="304456" y="409531"/>
                    <a:pt x="305845" y="398307"/>
                  </a:cubicBezTo>
                  <a:cubicBezTo>
                    <a:pt x="306885" y="389889"/>
                    <a:pt x="305347" y="385014"/>
                    <a:pt x="296866" y="382065"/>
                  </a:cubicBezTo>
                  <a:cubicBezTo>
                    <a:pt x="289214" y="379396"/>
                    <a:pt x="284162" y="373698"/>
                    <a:pt x="284322" y="364817"/>
                  </a:cubicBezTo>
                  <a:cubicBezTo>
                    <a:pt x="283842" y="363525"/>
                    <a:pt x="283396" y="362205"/>
                    <a:pt x="282882" y="360931"/>
                  </a:cubicBezTo>
                  <a:cubicBezTo>
                    <a:pt x="281201" y="356084"/>
                    <a:pt x="277247" y="353690"/>
                    <a:pt x="272875" y="351730"/>
                  </a:cubicBezTo>
                  <a:cubicBezTo>
                    <a:pt x="271543" y="351147"/>
                    <a:pt x="270280" y="350472"/>
                    <a:pt x="269011" y="349769"/>
                  </a:cubicBezTo>
                  <a:cubicBezTo>
                    <a:pt x="260959" y="345346"/>
                    <a:pt x="252501" y="341060"/>
                    <a:pt x="263491" y="329110"/>
                  </a:cubicBezTo>
                  <a:cubicBezTo>
                    <a:pt x="254238" y="327544"/>
                    <a:pt x="245197" y="330916"/>
                    <a:pt x="239911" y="322977"/>
                  </a:cubicBezTo>
                  <a:cubicBezTo>
                    <a:pt x="236956" y="319286"/>
                    <a:pt x="232595" y="317342"/>
                    <a:pt x="229212" y="314171"/>
                  </a:cubicBezTo>
                  <a:cubicBezTo>
                    <a:pt x="232269" y="317434"/>
                    <a:pt x="236476" y="319234"/>
                    <a:pt x="239556" y="322486"/>
                  </a:cubicBezTo>
                  <a:cubicBezTo>
                    <a:pt x="242865" y="328555"/>
                    <a:pt x="245203" y="335625"/>
                    <a:pt x="240139" y="340848"/>
                  </a:cubicBezTo>
                  <a:cubicBezTo>
                    <a:pt x="234430" y="346740"/>
                    <a:pt x="229486" y="339162"/>
                    <a:pt x="222234" y="336693"/>
                  </a:cubicBezTo>
                  <a:cubicBezTo>
                    <a:pt x="227572" y="344980"/>
                    <a:pt x="229704" y="353336"/>
                    <a:pt x="238008" y="357770"/>
                  </a:cubicBezTo>
                  <a:cubicBezTo>
                    <a:pt x="240665" y="359193"/>
                    <a:pt x="244374" y="361297"/>
                    <a:pt x="241951" y="365263"/>
                  </a:cubicBezTo>
                  <a:cubicBezTo>
                    <a:pt x="240065" y="368343"/>
                    <a:pt x="236241" y="368594"/>
                    <a:pt x="233041" y="367852"/>
                  </a:cubicBezTo>
                  <a:cubicBezTo>
                    <a:pt x="219937" y="364817"/>
                    <a:pt x="209930" y="355782"/>
                    <a:pt x="199797" y="351335"/>
                  </a:cubicBezTo>
                  <a:cubicBezTo>
                    <a:pt x="203375" y="356182"/>
                    <a:pt x="203375" y="356182"/>
                    <a:pt x="213456" y="359571"/>
                  </a:cubicBezTo>
                  <a:cubicBezTo>
                    <a:pt x="212518" y="371858"/>
                    <a:pt x="200077" y="368669"/>
                    <a:pt x="194162" y="373989"/>
                  </a:cubicBezTo>
                  <a:cubicBezTo>
                    <a:pt x="194316" y="373950"/>
                    <a:pt x="194225" y="375041"/>
                    <a:pt x="194225" y="375041"/>
                  </a:cubicBezTo>
                  <a:cubicBezTo>
                    <a:pt x="194225" y="375041"/>
                    <a:pt x="195111" y="374395"/>
                    <a:pt x="195196" y="374281"/>
                  </a:cubicBezTo>
                  <a:cubicBezTo>
                    <a:pt x="200009" y="369332"/>
                    <a:pt x="206318" y="370698"/>
                    <a:pt x="212084" y="369835"/>
                  </a:cubicBezTo>
                  <a:cubicBezTo>
                    <a:pt x="213593" y="369692"/>
                    <a:pt x="215079" y="369720"/>
                    <a:pt x="216582" y="369840"/>
                  </a:cubicBezTo>
                  <a:cubicBezTo>
                    <a:pt x="223406" y="370686"/>
                    <a:pt x="229246" y="373932"/>
                    <a:pt x="225937" y="381242"/>
                  </a:cubicBezTo>
                  <a:cubicBezTo>
                    <a:pt x="223463" y="386694"/>
                    <a:pt x="227177" y="396364"/>
                    <a:pt x="213381" y="396484"/>
                  </a:cubicBezTo>
                  <a:cubicBezTo>
                    <a:pt x="202094" y="396581"/>
                    <a:pt x="189499" y="391535"/>
                    <a:pt x="178252" y="398958"/>
                  </a:cubicBezTo>
                  <a:cubicBezTo>
                    <a:pt x="176840" y="399890"/>
                    <a:pt x="173925" y="396301"/>
                    <a:pt x="172325" y="394381"/>
                  </a:cubicBezTo>
                  <a:cubicBezTo>
                    <a:pt x="178760" y="403553"/>
                    <a:pt x="189133" y="404405"/>
                    <a:pt x="198757" y="404548"/>
                  </a:cubicBezTo>
                  <a:cubicBezTo>
                    <a:pt x="208981" y="404696"/>
                    <a:pt x="214387" y="411566"/>
                    <a:pt x="220525" y="417212"/>
                  </a:cubicBezTo>
                  <a:cubicBezTo>
                    <a:pt x="226498" y="422704"/>
                    <a:pt x="224463" y="428985"/>
                    <a:pt x="218971" y="434237"/>
                  </a:cubicBezTo>
                  <a:cubicBezTo>
                    <a:pt x="217805" y="435294"/>
                    <a:pt x="216490" y="436117"/>
                    <a:pt x="215033" y="436712"/>
                  </a:cubicBezTo>
                  <a:cubicBezTo>
                    <a:pt x="211278" y="438746"/>
                    <a:pt x="206249" y="435551"/>
                    <a:pt x="202689" y="439832"/>
                  </a:cubicBezTo>
                  <a:cubicBezTo>
                    <a:pt x="205043" y="445484"/>
                    <a:pt x="217142" y="443415"/>
                    <a:pt x="213993" y="452794"/>
                  </a:cubicBezTo>
                  <a:cubicBezTo>
                    <a:pt x="211924" y="458954"/>
                    <a:pt x="206043" y="461829"/>
                    <a:pt x="199717" y="462046"/>
                  </a:cubicBezTo>
                  <a:cubicBezTo>
                    <a:pt x="190562" y="462366"/>
                    <a:pt x="186384" y="456428"/>
                    <a:pt x="184321" y="446627"/>
                  </a:cubicBezTo>
                  <a:cubicBezTo>
                    <a:pt x="184761" y="452399"/>
                    <a:pt x="187024" y="457651"/>
                    <a:pt x="180640" y="458720"/>
                  </a:cubicBezTo>
                  <a:cubicBezTo>
                    <a:pt x="173982" y="459835"/>
                    <a:pt x="166427" y="459034"/>
                    <a:pt x="163032" y="452919"/>
                  </a:cubicBezTo>
                  <a:cubicBezTo>
                    <a:pt x="158775" y="445267"/>
                    <a:pt x="152734" y="436626"/>
                    <a:pt x="161135" y="427591"/>
                  </a:cubicBezTo>
                  <a:cubicBezTo>
                    <a:pt x="160627" y="426825"/>
                    <a:pt x="161741" y="425807"/>
                    <a:pt x="160764" y="425087"/>
                  </a:cubicBezTo>
                  <a:cubicBezTo>
                    <a:pt x="160946" y="426493"/>
                    <a:pt x="160809" y="427802"/>
                    <a:pt x="159598" y="428808"/>
                  </a:cubicBezTo>
                  <a:cubicBezTo>
                    <a:pt x="149008" y="430539"/>
                    <a:pt x="141898" y="421133"/>
                    <a:pt x="131651" y="419841"/>
                  </a:cubicBezTo>
                  <a:cubicBezTo>
                    <a:pt x="128457" y="426470"/>
                    <a:pt x="140932" y="434026"/>
                    <a:pt x="131909" y="438495"/>
                  </a:cubicBezTo>
                  <a:cubicBezTo>
                    <a:pt x="121873" y="443461"/>
                    <a:pt x="115032" y="433643"/>
                    <a:pt x="105877" y="428733"/>
                  </a:cubicBezTo>
                  <a:cubicBezTo>
                    <a:pt x="103939" y="436134"/>
                    <a:pt x="109163" y="445347"/>
                    <a:pt x="100704" y="450765"/>
                  </a:cubicBezTo>
                  <a:cubicBezTo>
                    <a:pt x="99396" y="451605"/>
                    <a:pt x="99127" y="451176"/>
                    <a:pt x="99430" y="451182"/>
                  </a:cubicBezTo>
                  <a:cubicBezTo>
                    <a:pt x="109603" y="451296"/>
                    <a:pt x="111757" y="460652"/>
                    <a:pt x="108283" y="464709"/>
                  </a:cubicBezTo>
                  <a:cubicBezTo>
                    <a:pt x="103734" y="470024"/>
                    <a:pt x="101579" y="476402"/>
                    <a:pt x="97356" y="481346"/>
                  </a:cubicBezTo>
                  <a:cubicBezTo>
                    <a:pt x="92469" y="487078"/>
                    <a:pt x="98859" y="487306"/>
                    <a:pt x="100162" y="490027"/>
                  </a:cubicBezTo>
                  <a:cubicBezTo>
                    <a:pt x="108385" y="507132"/>
                    <a:pt x="124788" y="520985"/>
                    <a:pt x="121221" y="542794"/>
                  </a:cubicBezTo>
                  <a:cubicBezTo>
                    <a:pt x="109180" y="533861"/>
                    <a:pt x="98321" y="523843"/>
                    <a:pt x="91252" y="510315"/>
                  </a:cubicBezTo>
                  <a:lnTo>
                    <a:pt x="91258" y="510321"/>
                  </a:lnTo>
                  <a:cubicBezTo>
                    <a:pt x="49321" y="460058"/>
                    <a:pt x="17294" y="404799"/>
                    <a:pt x="4378" y="339699"/>
                  </a:cubicBezTo>
                  <a:cubicBezTo>
                    <a:pt x="-1017" y="312513"/>
                    <a:pt x="-1554" y="285379"/>
                    <a:pt x="3481" y="258169"/>
                  </a:cubicBezTo>
                  <a:cubicBezTo>
                    <a:pt x="5676" y="246316"/>
                    <a:pt x="8928" y="234801"/>
                    <a:pt x="14511" y="223914"/>
                  </a:cubicBezTo>
                  <a:cubicBezTo>
                    <a:pt x="36028" y="181994"/>
                    <a:pt x="57014" y="139795"/>
                    <a:pt x="78651" y="97938"/>
                  </a:cubicBezTo>
                  <a:cubicBezTo>
                    <a:pt x="92287" y="71563"/>
                    <a:pt x="111163" y="48583"/>
                    <a:pt x="128354" y="24557"/>
                  </a:cubicBezTo>
                  <a:cubicBezTo>
                    <a:pt x="134343" y="16185"/>
                    <a:pt x="138949" y="6601"/>
                    <a:pt x="147287" y="0"/>
                  </a:cubicBezTo>
                  <a:cubicBezTo>
                    <a:pt x="151860" y="1640"/>
                    <a:pt x="153471" y="5892"/>
                    <a:pt x="155820" y="9550"/>
                  </a:cubicBezTo>
                  <a:cubicBezTo>
                    <a:pt x="160529" y="16876"/>
                    <a:pt x="163181" y="27969"/>
                    <a:pt x="176029" y="21083"/>
                  </a:cubicBezTo>
                  <a:cubicBezTo>
                    <a:pt x="182475" y="25615"/>
                    <a:pt x="191670" y="27518"/>
                    <a:pt x="194894" y="35084"/>
                  </a:cubicBezTo>
                  <a:cubicBezTo>
                    <a:pt x="201780" y="51263"/>
                    <a:pt x="215542" y="60630"/>
                    <a:pt x="229035" y="69157"/>
                  </a:cubicBezTo>
                  <a:cubicBezTo>
                    <a:pt x="240968" y="76701"/>
                    <a:pt x="249912" y="85091"/>
                    <a:pt x="254592" y="98298"/>
                  </a:cubicBezTo>
                  <a:cubicBezTo>
                    <a:pt x="257073" y="105287"/>
                    <a:pt x="263428" y="108362"/>
                    <a:pt x="270423" y="103916"/>
                  </a:cubicBezTo>
                  <a:cubicBezTo>
                    <a:pt x="277944" y="99138"/>
                    <a:pt x="284910" y="97749"/>
                    <a:pt x="293077" y="101470"/>
                  </a:cubicBezTo>
                  <a:cubicBezTo>
                    <a:pt x="293163" y="84976"/>
                    <a:pt x="276126" y="93806"/>
                    <a:pt x="271297" y="84336"/>
                  </a:cubicBezTo>
                  <a:cubicBezTo>
                    <a:pt x="282350" y="77781"/>
                    <a:pt x="292631" y="82747"/>
                    <a:pt x="302958" y="85496"/>
                  </a:cubicBezTo>
                  <a:cubicBezTo>
                    <a:pt x="303484" y="85639"/>
                    <a:pt x="303999" y="85828"/>
                    <a:pt x="304524" y="85994"/>
                  </a:cubicBezTo>
                  <a:cubicBezTo>
                    <a:pt x="310628" y="87891"/>
                    <a:pt x="304176" y="96955"/>
                    <a:pt x="312125" y="98607"/>
                  </a:cubicBezTo>
                  <a:cubicBezTo>
                    <a:pt x="316697" y="99555"/>
                    <a:pt x="321384" y="94817"/>
                    <a:pt x="325887" y="100064"/>
                  </a:cubicBezTo>
                  <a:cubicBezTo>
                    <a:pt x="329790" y="104613"/>
                    <a:pt x="336334" y="106430"/>
                    <a:pt x="337608" y="113814"/>
                  </a:cubicBezTo>
                  <a:cubicBezTo>
                    <a:pt x="338814" y="120792"/>
                    <a:pt x="344581" y="125713"/>
                    <a:pt x="366578" y="139589"/>
                  </a:cubicBezTo>
                  <a:cubicBezTo>
                    <a:pt x="375367" y="143824"/>
                    <a:pt x="363869" y="143304"/>
                    <a:pt x="363886" y="127433"/>
                  </a:cubicBezTo>
                  <a:cubicBezTo>
                    <a:pt x="360800" y="129885"/>
                    <a:pt x="358943" y="135257"/>
                    <a:pt x="356159" y="134537"/>
                  </a:cubicBezTo>
                  <a:cubicBezTo>
                    <a:pt x="343261" y="131194"/>
                    <a:pt x="347432" y="142766"/>
                    <a:pt x="347793" y="145984"/>
                  </a:cubicBezTo>
                  <a:cubicBezTo>
                    <a:pt x="348701" y="154031"/>
                    <a:pt x="356628" y="152270"/>
                    <a:pt x="362314" y="152190"/>
                  </a:cubicBezTo>
                  <a:cubicBezTo>
                    <a:pt x="370321" y="152082"/>
                    <a:pt x="376973" y="145075"/>
                    <a:pt x="366578" y="139589"/>
                  </a:cubicBezTo>
                  <a:cubicBezTo>
                    <a:pt x="351610" y="126730"/>
                    <a:pt x="355822" y="122049"/>
                    <a:pt x="348164" y="116780"/>
                  </a:cubicBezTo>
                  <a:cubicBezTo>
                    <a:pt x="340432" y="111465"/>
                    <a:pt x="343724" y="99618"/>
                    <a:pt x="335323" y="94149"/>
                  </a:cubicBezTo>
                  <a:cubicBezTo>
                    <a:pt x="333551" y="92994"/>
                    <a:pt x="332751" y="88274"/>
                    <a:pt x="330185" y="88600"/>
                  </a:cubicBezTo>
                  <a:cubicBezTo>
                    <a:pt x="316886" y="90280"/>
                    <a:pt x="321835" y="79170"/>
                    <a:pt x="319355" y="73501"/>
                  </a:cubicBezTo>
                  <a:cubicBezTo>
                    <a:pt x="317577" y="69437"/>
                    <a:pt x="319452" y="67568"/>
                    <a:pt x="324053" y="68231"/>
                  </a:cubicBezTo>
                  <a:cubicBezTo>
                    <a:pt x="325996" y="68511"/>
                    <a:pt x="326979" y="66248"/>
                    <a:pt x="325453" y="65305"/>
                  </a:cubicBezTo>
                  <a:cubicBezTo>
                    <a:pt x="317040" y="60076"/>
                    <a:pt x="320184" y="53921"/>
                    <a:pt x="323292" y="47394"/>
                  </a:cubicBezTo>
                  <a:cubicBezTo>
                    <a:pt x="323807" y="46400"/>
                    <a:pt x="322367" y="44440"/>
                    <a:pt x="321824" y="42902"/>
                  </a:cubicBezTo>
                  <a:close/>
                </a:path>
              </a:pathLst>
            </a:custGeom>
            <a:grpFill/>
            <a:ln w="5715" cap="flat">
              <a:noFill/>
              <a:prstDash val="solid"/>
              <a:miter/>
            </a:ln>
          </p:spPr>
          <p:txBody>
            <a:bodyPr rtlCol="0" anchor="ctr"/>
            <a:lstStyle/>
            <a:p>
              <a:endParaRPr lang="zh-CN" altLang="en-US"/>
            </a:p>
          </p:txBody>
        </p:sp>
        <p:sp>
          <p:nvSpPr>
            <p:cNvPr id="6" name="任意多边形: 形状 5">
              <a:extLst>
                <a:ext uri="{FF2B5EF4-FFF2-40B4-BE49-F238E27FC236}">
                  <a16:creationId xmlns:a16="http://schemas.microsoft.com/office/drawing/2014/main" id="{A0E58382-4D57-E23B-CAEF-A9E164FAE15A}"/>
                </a:ext>
              </a:extLst>
            </p:cNvPr>
            <p:cNvSpPr/>
            <p:nvPr/>
          </p:nvSpPr>
          <p:spPr>
            <a:xfrm>
              <a:off x="6657877" y="2550005"/>
              <a:ext cx="528281" cy="322909"/>
            </a:xfrm>
            <a:custGeom>
              <a:avLst/>
              <a:gdLst>
                <a:gd name="connsiteX0" fmla="*/ 199423 w 528281"/>
                <a:gd name="connsiteY0" fmla="*/ 40192 h 322909"/>
                <a:gd name="connsiteX1" fmla="*/ 203915 w 528281"/>
                <a:gd name="connsiteY1" fmla="*/ 41781 h 322909"/>
                <a:gd name="connsiteX2" fmla="*/ 214031 w 528281"/>
                <a:gd name="connsiteY2" fmla="*/ 58589 h 322909"/>
                <a:gd name="connsiteX3" fmla="*/ 223266 w 528281"/>
                <a:gd name="connsiteY3" fmla="*/ 62418 h 322909"/>
                <a:gd name="connsiteX4" fmla="*/ 224043 w 528281"/>
                <a:gd name="connsiteY4" fmla="*/ 78060 h 322909"/>
                <a:gd name="connsiteX5" fmla="*/ 223261 w 528281"/>
                <a:gd name="connsiteY5" fmla="*/ 84478 h 322909"/>
                <a:gd name="connsiteX6" fmla="*/ 230484 w 528281"/>
                <a:gd name="connsiteY6" fmla="*/ 82895 h 322909"/>
                <a:gd name="connsiteX7" fmla="*/ 235691 w 528281"/>
                <a:gd name="connsiteY7" fmla="*/ 76625 h 322909"/>
                <a:gd name="connsiteX8" fmla="*/ 244297 w 528281"/>
                <a:gd name="connsiteY8" fmla="*/ 73545 h 322909"/>
                <a:gd name="connsiteX9" fmla="*/ 247292 w 528281"/>
                <a:gd name="connsiteY9" fmla="*/ 80352 h 322909"/>
                <a:gd name="connsiteX10" fmla="*/ 241766 w 528281"/>
                <a:gd name="connsiteY10" fmla="*/ 86358 h 322909"/>
                <a:gd name="connsiteX11" fmla="*/ 232410 w 528281"/>
                <a:gd name="connsiteY11" fmla="*/ 89130 h 322909"/>
                <a:gd name="connsiteX12" fmla="*/ 227244 w 528281"/>
                <a:gd name="connsiteY12" fmla="*/ 92467 h 322909"/>
                <a:gd name="connsiteX13" fmla="*/ 213665 w 528281"/>
                <a:gd name="connsiteY13" fmla="*/ 96959 h 322909"/>
                <a:gd name="connsiteX14" fmla="*/ 199354 w 528281"/>
                <a:gd name="connsiteY14" fmla="*/ 81558 h 322909"/>
                <a:gd name="connsiteX15" fmla="*/ 187553 w 528281"/>
                <a:gd name="connsiteY15" fmla="*/ 72602 h 322909"/>
                <a:gd name="connsiteX16" fmla="*/ 218911 w 528281"/>
                <a:gd name="connsiteY16" fmla="*/ 104995 h 322909"/>
                <a:gd name="connsiteX17" fmla="*/ 247303 w 528281"/>
                <a:gd name="connsiteY17" fmla="*/ 122420 h 322909"/>
                <a:gd name="connsiteX18" fmla="*/ 257819 w 528281"/>
                <a:gd name="connsiteY18" fmla="*/ 122408 h 322909"/>
                <a:gd name="connsiteX19" fmla="*/ 257099 w 528281"/>
                <a:gd name="connsiteY19" fmla="*/ 119128 h 322909"/>
                <a:gd name="connsiteX20" fmla="*/ 254104 w 528281"/>
                <a:gd name="connsiteY20" fmla="*/ 114636 h 322909"/>
                <a:gd name="connsiteX21" fmla="*/ 259911 w 528281"/>
                <a:gd name="connsiteY21" fmla="*/ 112824 h 322909"/>
                <a:gd name="connsiteX22" fmla="*/ 279627 w 528281"/>
                <a:gd name="connsiteY22" fmla="*/ 125586 h 322909"/>
                <a:gd name="connsiteX23" fmla="*/ 288206 w 528281"/>
                <a:gd name="connsiteY23" fmla="*/ 132295 h 322909"/>
                <a:gd name="connsiteX24" fmla="*/ 289057 w 528281"/>
                <a:gd name="connsiteY24" fmla="*/ 138547 h 322909"/>
                <a:gd name="connsiteX25" fmla="*/ 323919 w 528281"/>
                <a:gd name="connsiteY25" fmla="*/ 164436 h 322909"/>
                <a:gd name="connsiteX26" fmla="*/ 346059 w 528281"/>
                <a:gd name="connsiteY26" fmla="*/ 159299 h 322909"/>
                <a:gd name="connsiteX27" fmla="*/ 349979 w 528281"/>
                <a:gd name="connsiteY27" fmla="*/ 165722 h 322909"/>
                <a:gd name="connsiteX28" fmla="*/ 364415 w 528281"/>
                <a:gd name="connsiteY28" fmla="*/ 204218 h 322909"/>
                <a:gd name="connsiteX29" fmla="*/ 363844 w 528281"/>
                <a:gd name="connsiteY29" fmla="*/ 211242 h 322909"/>
                <a:gd name="connsiteX30" fmla="*/ 356883 w 528281"/>
                <a:gd name="connsiteY30" fmla="*/ 213323 h 322909"/>
                <a:gd name="connsiteX31" fmla="*/ 343007 w 528281"/>
                <a:gd name="connsiteY31" fmla="*/ 202304 h 322909"/>
                <a:gd name="connsiteX32" fmla="*/ 339652 w 528281"/>
                <a:gd name="connsiteY32" fmla="*/ 203276 h 322909"/>
                <a:gd name="connsiteX33" fmla="*/ 313009 w 528281"/>
                <a:gd name="connsiteY33" fmla="*/ 197715 h 322909"/>
                <a:gd name="connsiteX34" fmla="*/ 310997 w 528281"/>
                <a:gd name="connsiteY34" fmla="*/ 181719 h 322909"/>
                <a:gd name="connsiteX35" fmla="*/ 321833 w 528281"/>
                <a:gd name="connsiteY35" fmla="*/ 185673 h 322909"/>
                <a:gd name="connsiteX36" fmla="*/ 325199 w 528281"/>
                <a:gd name="connsiteY36" fmla="*/ 188948 h 322909"/>
                <a:gd name="connsiteX37" fmla="*/ 325719 w 528281"/>
                <a:gd name="connsiteY37" fmla="*/ 190125 h 322909"/>
                <a:gd name="connsiteX38" fmla="*/ 325268 w 528281"/>
                <a:gd name="connsiteY38" fmla="*/ 188914 h 322909"/>
                <a:gd name="connsiteX39" fmla="*/ 324050 w 528281"/>
                <a:gd name="connsiteY39" fmla="*/ 185005 h 322909"/>
                <a:gd name="connsiteX40" fmla="*/ 326073 w 528281"/>
                <a:gd name="connsiteY40" fmla="*/ 184022 h 322909"/>
                <a:gd name="connsiteX41" fmla="*/ 325050 w 528281"/>
                <a:gd name="connsiteY41" fmla="*/ 183245 h 322909"/>
                <a:gd name="connsiteX42" fmla="*/ 314489 w 528281"/>
                <a:gd name="connsiteY42" fmla="*/ 181656 h 322909"/>
                <a:gd name="connsiteX43" fmla="*/ 302230 w 528281"/>
                <a:gd name="connsiteY43" fmla="*/ 179375 h 322909"/>
                <a:gd name="connsiteX44" fmla="*/ 267323 w 528281"/>
                <a:gd name="connsiteY44" fmla="*/ 174135 h 322909"/>
                <a:gd name="connsiteX45" fmla="*/ 252373 w 528281"/>
                <a:gd name="connsiteY45" fmla="*/ 142914 h 322909"/>
                <a:gd name="connsiteX46" fmla="*/ 250652 w 528281"/>
                <a:gd name="connsiteY46" fmla="*/ 141096 h 322909"/>
                <a:gd name="connsiteX47" fmla="*/ 242520 w 528281"/>
                <a:gd name="connsiteY47" fmla="*/ 153292 h 322909"/>
                <a:gd name="connsiteX48" fmla="*/ 235165 w 528281"/>
                <a:gd name="connsiteY48" fmla="*/ 144217 h 322909"/>
                <a:gd name="connsiteX49" fmla="*/ 234068 w 528281"/>
                <a:gd name="connsiteY49" fmla="*/ 142457 h 322909"/>
                <a:gd name="connsiteX50" fmla="*/ 234353 w 528281"/>
                <a:gd name="connsiteY50" fmla="*/ 147229 h 322909"/>
                <a:gd name="connsiteX51" fmla="*/ 231839 w 528281"/>
                <a:gd name="connsiteY51" fmla="*/ 150846 h 322909"/>
                <a:gd name="connsiteX52" fmla="*/ 232553 w 528281"/>
                <a:gd name="connsiteY52" fmla="*/ 158138 h 322909"/>
                <a:gd name="connsiteX53" fmla="*/ 277330 w 528281"/>
                <a:gd name="connsiteY53" fmla="*/ 182193 h 322909"/>
                <a:gd name="connsiteX54" fmla="*/ 276461 w 528281"/>
                <a:gd name="connsiteY54" fmla="*/ 196875 h 322909"/>
                <a:gd name="connsiteX55" fmla="*/ 264649 w 528281"/>
                <a:gd name="connsiteY55" fmla="*/ 204601 h 322909"/>
                <a:gd name="connsiteX56" fmla="*/ 287200 w 528281"/>
                <a:gd name="connsiteY56" fmla="*/ 207310 h 322909"/>
                <a:gd name="connsiteX57" fmla="*/ 301121 w 528281"/>
                <a:gd name="connsiteY57" fmla="*/ 227839 h 322909"/>
                <a:gd name="connsiteX58" fmla="*/ 303836 w 528281"/>
                <a:gd name="connsiteY58" fmla="*/ 230633 h 322909"/>
                <a:gd name="connsiteX59" fmla="*/ 326142 w 528281"/>
                <a:gd name="connsiteY59" fmla="*/ 242469 h 322909"/>
                <a:gd name="connsiteX60" fmla="*/ 328742 w 528281"/>
                <a:gd name="connsiteY60" fmla="*/ 213665 h 322909"/>
                <a:gd name="connsiteX61" fmla="*/ 338218 w 528281"/>
                <a:gd name="connsiteY61" fmla="*/ 212294 h 322909"/>
                <a:gd name="connsiteX62" fmla="*/ 355048 w 528281"/>
                <a:gd name="connsiteY62" fmla="*/ 225661 h 322909"/>
                <a:gd name="connsiteX63" fmla="*/ 359660 w 528281"/>
                <a:gd name="connsiteY63" fmla="*/ 211968 h 322909"/>
                <a:gd name="connsiteX64" fmla="*/ 363849 w 528281"/>
                <a:gd name="connsiteY64" fmla="*/ 211242 h 322909"/>
                <a:gd name="connsiteX65" fmla="*/ 389047 w 528281"/>
                <a:gd name="connsiteY65" fmla="*/ 217232 h 322909"/>
                <a:gd name="connsiteX66" fmla="*/ 394619 w 528281"/>
                <a:gd name="connsiteY66" fmla="*/ 219929 h 322909"/>
                <a:gd name="connsiteX67" fmla="*/ 408655 w 528281"/>
                <a:gd name="connsiteY67" fmla="*/ 227261 h 322909"/>
                <a:gd name="connsiteX68" fmla="*/ 419805 w 528281"/>
                <a:gd name="connsiteY68" fmla="*/ 229233 h 322909"/>
                <a:gd name="connsiteX69" fmla="*/ 433292 w 528281"/>
                <a:gd name="connsiteY69" fmla="*/ 235159 h 322909"/>
                <a:gd name="connsiteX70" fmla="*/ 439310 w 528281"/>
                <a:gd name="connsiteY70" fmla="*/ 228067 h 322909"/>
                <a:gd name="connsiteX71" fmla="*/ 463428 w 528281"/>
                <a:gd name="connsiteY71" fmla="*/ 255025 h 322909"/>
                <a:gd name="connsiteX72" fmla="*/ 497523 w 528281"/>
                <a:gd name="connsiteY72" fmla="*/ 265626 h 322909"/>
                <a:gd name="connsiteX73" fmla="*/ 493700 w 528281"/>
                <a:gd name="connsiteY73" fmla="*/ 250567 h 322909"/>
                <a:gd name="connsiteX74" fmla="*/ 492437 w 528281"/>
                <a:gd name="connsiteY74" fmla="*/ 242315 h 322909"/>
                <a:gd name="connsiteX75" fmla="*/ 500912 w 528281"/>
                <a:gd name="connsiteY75" fmla="*/ 238897 h 322909"/>
                <a:gd name="connsiteX76" fmla="*/ 525498 w 528281"/>
                <a:gd name="connsiteY76" fmla="*/ 241412 h 322909"/>
                <a:gd name="connsiteX77" fmla="*/ 528282 w 528281"/>
                <a:gd name="connsiteY77" fmla="*/ 254025 h 322909"/>
                <a:gd name="connsiteX78" fmla="*/ 415410 w 528281"/>
                <a:gd name="connsiteY78" fmla="*/ 311958 h 322909"/>
                <a:gd name="connsiteX79" fmla="*/ 316518 w 528281"/>
                <a:gd name="connsiteY79" fmla="*/ 322079 h 322909"/>
                <a:gd name="connsiteX80" fmla="*/ 249681 w 528281"/>
                <a:gd name="connsiteY80" fmla="*/ 321627 h 322909"/>
                <a:gd name="connsiteX81" fmla="*/ 238342 w 528281"/>
                <a:gd name="connsiteY81" fmla="*/ 320502 h 322909"/>
                <a:gd name="connsiteX82" fmla="*/ 162041 w 528281"/>
                <a:gd name="connsiteY82" fmla="*/ 295727 h 322909"/>
                <a:gd name="connsiteX83" fmla="*/ 51593 w 528281"/>
                <a:gd name="connsiteY83" fmla="*/ 234188 h 322909"/>
                <a:gd name="connsiteX84" fmla="*/ 35008 w 528281"/>
                <a:gd name="connsiteY84" fmla="*/ 221049 h 322909"/>
                <a:gd name="connsiteX85" fmla="*/ 14823 w 528281"/>
                <a:gd name="connsiteY85" fmla="*/ 182399 h 322909"/>
                <a:gd name="connsiteX86" fmla="*/ 1244 w 528281"/>
                <a:gd name="connsiteY86" fmla="*/ 166477 h 322909"/>
                <a:gd name="connsiteX87" fmla="*/ 3010 w 528281"/>
                <a:gd name="connsiteY87" fmla="*/ 160345 h 322909"/>
                <a:gd name="connsiteX88" fmla="*/ 10005 w 528281"/>
                <a:gd name="connsiteY88" fmla="*/ 147549 h 322909"/>
                <a:gd name="connsiteX89" fmla="*/ 14800 w 528281"/>
                <a:gd name="connsiteY89" fmla="*/ 143805 h 322909"/>
                <a:gd name="connsiteX90" fmla="*/ 20064 w 528281"/>
                <a:gd name="connsiteY90" fmla="*/ 141388 h 322909"/>
                <a:gd name="connsiteX91" fmla="*/ 15320 w 528281"/>
                <a:gd name="connsiteY91" fmla="*/ 132175 h 322909"/>
                <a:gd name="connsiteX92" fmla="*/ 5988 w 528281"/>
                <a:gd name="connsiteY92" fmla="*/ 124963 h 322909"/>
                <a:gd name="connsiteX93" fmla="*/ 7834 w 528281"/>
                <a:gd name="connsiteY93" fmla="*/ 120951 h 322909"/>
                <a:gd name="connsiteX94" fmla="*/ 10605 w 528281"/>
                <a:gd name="connsiteY94" fmla="*/ 121500 h 322909"/>
                <a:gd name="connsiteX95" fmla="*/ 16155 w 528281"/>
                <a:gd name="connsiteY95" fmla="*/ 119831 h 322909"/>
                <a:gd name="connsiteX96" fmla="*/ 16977 w 528281"/>
                <a:gd name="connsiteY96" fmla="*/ 97742 h 322909"/>
                <a:gd name="connsiteX97" fmla="*/ 45061 w 528281"/>
                <a:gd name="connsiteY97" fmla="*/ 115825 h 322909"/>
                <a:gd name="connsiteX98" fmla="*/ 37089 w 528281"/>
                <a:gd name="connsiteY98" fmla="*/ 97331 h 322909"/>
                <a:gd name="connsiteX99" fmla="*/ 58331 w 528281"/>
                <a:gd name="connsiteY99" fmla="*/ 98577 h 322909"/>
                <a:gd name="connsiteX100" fmla="*/ 74453 w 528281"/>
                <a:gd name="connsiteY100" fmla="*/ 102692 h 322909"/>
                <a:gd name="connsiteX101" fmla="*/ 77059 w 528281"/>
                <a:gd name="connsiteY101" fmla="*/ 119236 h 322909"/>
                <a:gd name="connsiteX102" fmla="*/ 95741 w 528281"/>
                <a:gd name="connsiteY102" fmla="*/ 134324 h 322909"/>
                <a:gd name="connsiteX103" fmla="*/ 103040 w 528281"/>
                <a:gd name="connsiteY103" fmla="*/ 116093 h 322909"/>
                <a:gd name="connsiteX104" fmla="*/ 102845 w 528281"/>
                <a:gd name="connsiteY104" fmla="*/ 124826 h 322909"/>
                <a:gd name="connsiteX105" fmla="*/ 110315 w 528281"/>
                <a:gd name="connsiteY105" fmla="*/ 136742 h 322909"/>
                <a:gd name="connsiteX106" fmla="*/ 125397 w 528281"/>
                <a:gd name="connsiteY106" fmla="*/ 129815 h 322909"/>
                <a:gd name="connsiteX107" fmla="*/ 121939 w 528281"/>
                <a:gd name="connsiteY107" fmla="*/ 125026 h 322909"/>
                <a:gd name="connsiteX108" fmla="*/ 109903 w 528281"/>
                <a:gd name="connsiteY108" fmla="*/ 125929 h 322909"/>
                <a:gd name="connsiteX109" fmla="*/ 108669 w 528281"/>
                <a:gd name="connsiteY109" fmla="*/ 108807 h 322909"/>
                <a:gd name="connsiteX110" fmla="*/ 130357 w 528281"/>
                <a:gd name="connsiteY110" fmla="*/ 112561 h 322909"/>
                <a:gd name="connsiteX111" fmla="*/ 132586 w 528281"/>
                <a:gd name="connsiteY111" fmla="*/ 98320 h 322909"/>
                <a:gd name="connsiteX112" fmla="*/ 113858 w 528281"/>
                <a:gd name="connsiteY112" fmla="*/ 87015 h 322909"/>
                <a:gd name="connsiteX113" fmla="*/ 83094 w 528281"/>
                <a:gd name="connsiteY113" fmla="*/ 75540 h 322909"/>
                <a:gd name="connsiteX114" fmla="*/ 82568 w 528281"/>
                <a:gd name="connsiteY114" fmla="*/ 68464 h 322909"/>
                <a:gd name="connsiteX115" fmla="*/ 89181 w 528281"/>
                <a:gd name="connsiteY115" fmla="*/ 70328 h 322909"/>
                <a:gd name="connsiteX116" fmla="*/ 92770 w 528281"/>
                <a:gd name="connsiteY116" fmla="*/ 75448 h 322909"/>
                <a:gd name="connsiteX117" fmla="*/ 99485 w 528281"/>
                <a:gd name="connsiteY117" fmla="*/ 66298 h 322909"/>
                <a:gd name="connsiteX118" fmla="*/ 112526 w 528281"/>
                <a:gd name="connsiteY118" fmla="*/ 73305 h 322909"/>
                <a:gd name="connsiteX119" fmla="*/ 127523 w 528281"/>
                <a:gd name="connsiteY119" fmla="*/ 69253 h 322909"/>
                <a:gd name="connsiteX120" fmla="*/ 135827 w 528281"/>
                <a:gd name="connsiteY120" fmla="*/ 69888 h 322909"/>
                <a:gd name="connsiteX121" fmla="*/ 129917 w 528281"/>
                <a:gd name="connsiteY121" fmla="*/ 61229 h 322909"/>
                <a:gd name="connsiteX122" fmla="*/ 137844 w 528281"/>
                <a:gd name="connsiteY122" fmla="*/ 57234 h 322909"/>
                <a:gd name="connsiteX123" fmla="*/ 131626 w 528281"/>
                <a:gd name="connsiteY123" fmla="*/ 51725 h 322909"/>
                <a:gd name="connsiteX124" fmla="*/ 127054 w 528281"/>
                <a:gd name="connsiteY124" fmla="*/ 50062 h 322909"/>
                <a:gd name="connsiteX125" fmla="*/ 106383 w 528281"/>
                <a:gd name="connsiteY125" fmla="*/ 58623 h 322909"/>
                <a:gd name="connsiteX126" fmla="*/ 104034 w 528281"/>
                <a:gd name="connsiteY126" fmla="*/ 56640 h 322909"/>
                <a:gd name="connsiteX127" fmla="*/ 101108 w 528281"/>
                <a:gd name="connsiteY127" fmla="*/ 52131 h 322909"/>
                <a:gd name="connsiteX128" fmla="*/ 112830 w 528281"/>
                <a:gd name="connsiteY128" fmla="*/ 46925 h 322909"/>
                <a:gd name="connsiteX129" fmla="*/ 123939 w 528281"/>
                <a:gd name="connsiteY129" fmla="*/ 38683 h 322909"/>
                <a:gd name="connsiteX130" fmla="*/ 118310 w 528281"/>
                <a:gd name="connsiteY130" fmla="*/ 36912 h 322909"/>
                <a:gd name="connsiteX131" fmla="*/ 105989 w 528281"/>
                <a:gd name="connsiteY131" fmla="*/ 31951 h 322909"/>
                <a:gd name="connsiteX132" fmla="*/ 112995 w 528281"/>
                <a:gd name="connsiteY132" fmla="*/ 19390 h 322909"/>
                <a:gd name="connsiteX133" fmla="*/ 122242 w 528281"/>
                <a:gd name="connsiteY133" fmla="*/ 32226 h 322909"/>
                <a:gd name="connsiteX134" fmla="*/ 136661 w 528281"/>
                <a:gd name="connsiteY134" fmla="*/ 38552 h 322909"/>
                <a:gd name="connsiteX135" fmla="*/ 155309 w 528281"/>
                <a:gd name="connsiteY135" fmla="*/ 41998 h 322909"/>
                <a:gd name="connsiteX136" fmla="*/ 134432 w 528281"/>
                <a:gd name="connsiteY136" fmla="*/ 18144 h 322909"/>
                <a:gd name="connsiteX137" fmla="*/ 133363 w 528281"/>
                <a:gd name="connsiteY137" fmla="*/ 12560 h 322909"/>
                <a:gd name="connsiteX138" fmla="*/ 142153 w 528281"/>
                <a:gd name="connsiteY138" fmla="*/ 13389 h 322909"/>
                <a:gd name="connsiteX139" fmla="*/ 151903 w 528281"/>
                <a:gd name="connsiteY139" fmla="*/ 17841 h 322909"/>
                <a:gd name="connsiteX140" fmla="*/ 153366 w 528281"/>
                <a:gd name="connsiteY140" fmla="*/ 724 h 322909"/>
                <a:gd name="connsiteX141" fmla="*/ 170597 w 528281"/>
                <a:gd name="connsiteY141" fmla="*/ 2828 h 322909"/>
                <a:gd name="connsiteX142" fmla="*/ 178763 w 528281"/>
                <a:gd name="connsiteY142" fmla="*/ 1496 h 322909"/>
                <a:gd name="connsiteX143" fmla="*/ 179815 w 528281"/>
                <a:gd name="connsiteY143" fmla="*/ 11960 h 322909"/>
                <a:gd name="connsiteX144" fmla="*/ 174249 w 528281"/>
                <a:gd name="connsiteY144" fmla="*/ 17126 h 322909"/>
                <a:gd name="connsiteX145" fmla="*/ 186250 w 528281"/>
                <a:gd name="connsiteY145" fmla="*/ 27036 h 322909"/>
                <a:gd name="connsiteX146" fmla="*/ 199423 w 528281"/>
                <a:gd name="connsiteY146" fmla="*/ 40192 h 322909"/>
                <a:gd name="connsiteX147" fmla="*/ 198429 w 528281"/>
                <a:gd name="connsiteY147" fmla="*/ 40118 h 322909"/>
                <a:gd name="connsiteX148" fmla="*/ 198863 w 528281"/>
                <a:gd name="connsiteY148" fmla="*/ 41021 h 322909"/>
                <a:gd name="connsiteX149" fmla="*/ 199423 w 528281"/>
                <a:gd name="connsiteY149" fmla="*/ 40192 h 322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528281" h="322909">
                  <a:moveTo>
                    <a:pt x="199423" y="40192"/>
                  </a:moveTo>
                  <a:cubicBezTo>
                    <a:pt x="200921" y="40724"/>
                    <a:pt x="202418" y="41250"/>
                    <a:pt x="203915" y="41781"/>
                  </a:cubicBezTo>
                  <a:cubicBezTo>
                    <a:pt x="198972" y="52342"/>
                    <a:pt x="208230" y="54634"/>
                    <a:pt x="214031" y="58589"/>
                  </a:cubicBezTo>
                  <a:cubicBezTo>
                    <a:pt x="216745" y="60441"/>
                    <a:pt x="222546" y="56634"/>
                    <a:pt x="223266" y="62418"/>
                  </a:cubicBezTo>
                  <a:cubicBezTo>
                    <a:pt x="223906" y="67579"/>
                    <a:pt x="227107" y="72865"/>
                    <a:pt x="224043" y="78060"/>
                  </a:cubicBezTo>
                  <a:cubicBezTo>
                    <a:pt x="222717" y="80312"/>
                    <a:pt x="219666" y="82043"/>
                    <a:pt x="223261" y="84478"/>
                  </a:cubicBezTo>
                  <a:cubicBezTo>
                    <a:pt x="225946" y="86295"/>
                    <a:pt x="228495" y="85004"/>
                    <a:pt x="230484" y="82895"/>
                  </a:cubicBezTo>
                  <a:cubicBezTo>
                    <a:pt x="232347" y="80923"/>
                    <a:pt x="234159" y="78860"/>
                    <a:pt x="235691" y="76625"/>
                  </a:cubicBezTo>
                  <a:cubicBezTo>
                    <a:pt x="237879" y="73431"/>
                    <a:pt x="240988" y="72762"/>
                    <a:pt x="244297" y="73545"/>
                  </a:cubicBezTo>
                  <a:cubicBezTo>
                    <a:pt x="247835" y="74385"/>
                    <a:pt x="246715" y="77940"/>
                    <a:pt x="247292" y="80352"/>
                  </a:cubicBezTo>
                  <a:cubicBezTo>
                    <a:pt x="248367" y="84849"/>
                    <a:pt x="245343" y="85712"/>
                    <a:pt x="241766" y="86358"/>
                  </a:cubicBezTo>
                  <a:cubicBezTo>
                    <a:pt x="238582" y="86930"/>
                    <a:pt x="235502" y="88118"/>
                    <a:pt x="232410" y="89130"/>
                  </a:cubicBezTo>
                  <a:cubicBezTo>
                    <a:pt x="230427" y="89776"/>
                    <a:pt x="228478" y="90067"/>
                    <a:pt x="227244" y="92467"/>
                  </a:cubicBezTo>
                  <a:cubicBezTo>
                    <a:pt x="223232" y="100263"/>
                    <a:pt x="219866" y="101514"/>
                    <a:pt x="213665" y="96959"/>
                  </a:cubicBezTo>
                  <a:cubicBezTo>
                    <a:pt x="208001" y="92799"/>
                    <a:pt x="203269" y="87621"/>
                    <a:pt x="199354" y="81558"/>
                  </a:cubicBezTo>
                  <a:cubicBezTo>
                    <a:pt x="196714" y="77466"/>
                    <a:pt x="194806" y="71213"/>
                    <a:pt x="187553" y="72602"/>
                  </a:cubicBezTo>
                  <a:cubicBezTo>
                    <a:pt x="190959" y="93296"/>
                    <a:pt x="200035" y="101914"/>
                    <a:pt x="218911" y="104995"/>
                  </a:cubicBezTo>
                  <a:cubicBezTo>
                    <a:pt x="230341" y="106858"/>
                    <a:pt x="241240" y="110978"/>
                    <a:pt x="247303" y="122420"/>
                  </a:cubicBezTo>
                  <a:cubicBezTo>
                    <a:pt x="250590" y="128620"/>
                    <a:pt x="254464" y="124123"/>
                    <a:pt x="257819" y="122408"/>
                  </a:cubicBezTo>
                  <a:cubicBezTo>
                    <a:pt x="259808" y="121391"/>
                    <a:pt x="258642" y="119934"/>
                    <a:pt x="257099" y="119128"/>
                  </a:cubicBezTo>
                  <a:cubicBezTo>
                    <a:pt x="255253" y="118156"/>
                    <a:pt x="252435" y="117596"/>
                    <a:pt x="254104" y="114636"/>
                  </a:cubicBezTo>
                  <a:cubicBezTo>
                    <a:pt x="255281" y="112550"/>
                    <a:pt x="257819" y="112373"/>
                    <a:pt x="259911" y="112824"/>
                  </a:cubicBezTo>
                  <a:cubicBezTo>
                    <a:pt x="268066" y="114590"/>
                    <a:pt x="275513" y="118351"/>
                    <a:pt x="279627" y="125586"/>
                  </a:cubicBezTo>
                  <a:cubicBezTo>
                    <a:pt x="281868" y="129529"/>
                    <a:pt x="285211" y="130278"/>
                    <a:pt x="288206" y="132295"/>
                  </a:cubicBezTo>
                  <a:cubicBezTo>
                    <a:pt x="288451" y="134444"/>
                    <a:pt x="287954" y="137925"/>
                    <a:pt x="289057" y="138547"/>
                  </a:cubicBezTo>
                  <a:cubicBezTo>
                    <a:pt x="301813" y="145726"/>
                    <a:pt x="310437" y="158579"/>
                    <a:pt x="323919" y="164436"/>
                  </a:cubicBezTo>
                  <a:cubicBezTo>
                    <a:pt x="332314" y="168088"/>
                    <a:pt x="341892" y="172758"/>
                    <a:pt x="346059" y="159299"/>
                  </a:cubicBezTo>
                  <a:cubicBezTo>
                    <a:pt x="350271" y="161482"/>
                    <a:pt x="350768" y="163665"/>
                    <a:pt x="349979" y="165722"/>
                  </a:cubicBezTo>
                  <a:cubicBezTo>
                    <a:pt x="342401" y="185479"/>
                    <a:pt x="342470" y="191937"/>
                    <a:pt x="364415" y="204218"/>
                  </a:cubicBezTo>
                  <a:cubicBezTo>
                    <a:pt x="371348" y="208099"/>
                    <a:pt x="370610" y="209419"/>
                    <a:pt x="363844" y="211242"/>
                  </a:cubicBezTo>
                  <a:cubicBezTo>
                    <a:pt x="360706" y="209139"/>
                    <a:pt x="359283" y="212871"/>
                    <a:pt x="356883" y="213323"/>
                  </a:cubicBezTo>
                  <a:cubicBezTo>
                    <a:pt x="342287" y="217569"/>
                    <a:pt x="342287" y="217569"/>
                    <a:pt x="343007" y="202304"/>
                  </a:cubicBezTo>
                  <a:cubicBezTo>
                    <a:pt x="341281" y="200041"/>
                    <a:pt x="340744" y="202721"/>
                    <a:pt x="339652" y="203276"/>
                  </a:cubicBezTo>
                  <a:cubicBezTo>
                    <a:pt x="328565" y="211751"/>
                    <a:pt x="320821" y="204807"/>
                    <a:pt x="313009" y="197715"/>
                  </a:cubicBezTo>
                  <a:cubicBezTo>
                    <a:pt x="307682" y="192880"/>
                    <a:pt x="304179" y="187988"/>
                    <a:pt x="310997" y="181719"/>
                  </a:cubicBezTo>
                  <a:cubicBezTo>
                    <a:pt x="315461" y="180696"/>
                    <a:pt x="318124" y="184656"/>
                    <a:pt x="321833" y="185673"/>
                  </a:cubicBezTo>
                  <a:cubicBezTo>
                    <a:pt x="323130" y="186576"/>
                    <a:pt x="324050" y="187908"/>
                    <a:pt x="325199" y="188948"/>
                  </a:cubicBezTo>
                  <a:cubicBezTo>
                    <a:pt x="325176" y="188914"/>
                    <a:pt x="325719" y="190125"/>
                    <a:pt x="325719" y="190125"/>
                  </a:cubicBezTo>
                  <a:cubicBezTo>
                    <a:pt x="325719" y="190125"/>
                    <a:pt x="325285" y="188931"/>
                    <a:pt x="325268" y="188914"/>
                  </a:cubicBezTo>
                  <a:cubicBezTo>
                    <a:pt x="324204" y="187759"/>
                    <a:pt x="323164" y="186622"/>
                    <a:pt x="324050" y="185005"/>
                  </a:cubicBezTo>
                  <a:cubicBezTo>
                    <a:pt x="324422" y="184205"/>
                    <a:pt x="325125" y="183856"/>
                    <a:pt x="326073" y="184022"/>
                  </a:cubicBezTo>
                  <a:cubicBezTo>
                    <a:pt x="326056" y="183993"/>
                    <a:pt x="325113" y="183205"/>
                    <a:pt x="325050" y="183245"/>
                  </a:cubicBezTo>
                  <a:cubicBezTo>
                    <a:pt x="321078" y="185405"/>
                    <a:pt x="317752" y="183765"/>
                    <a:pt x="314489" y="181656"/>
                  </a:cubicBezTo>
                  <a:cubicBezTo>
                    <a:pt x="310471" y="180055"/>
                    <a:pt x="305048" y="176929"/>
                    <a:pt x="302230" y="179375"/>
                  </a:cubicBezTo>
                  <a:cubicBezTo>
                    <a:pt x="288308" y="191440"/>
                    <a:pt x="277587" y="178821"/>
                    <a:pt x="267323" y="174135"/>
                  </a:cubicBezTo>
                  <a:cubicBezTo>
                    <a:pt x="255556" y="168763"/>
                    <a:pt x="254396" y="154812"/>
                    <a:pt x="252373" y="142914"/>
                  </a:cubicBezTo>
                  <a:cubicBezTo>
                    <a:pt x="252373" y="141822"/>
                    <a:pt x="251841" y="141148"/>
                    <a:pt x="250652" y="141096"/>
                  </a:cubicBezTo>
                  <a:cubicBezTo>
                    <a:pt x="248578" y="145726"/>
                    <a:pt x="250252" y="153086"/>
                    <a:pt x="242520" y="153292"/>
                  </a:cubicBezTo>
                  <a:cubicBezTo>
                    <a:pt x="236873" y="153447"/>
                    <a:pt x="236113" y="148532"/>
                    <a:pt x="235165" y="144217"/>
                  </a:cubicBezTo>
                  <a:cubicBezTo>
                    <a:pt x="235045" y="143685"/>
                    <a:pt x="235639" y="142245"/>
                    <a:pt x="234068" y="142457"/>
                  </a:cubicBezTo>
                  <a:cubicBezTo>
                    <a:pt x="234748" y="143994"/>
                    <a:pt x="234793" y="145571"/>
                    <a:pt x="234353" y="147229"/>
                  </a:cubicBezTo>
                  <a:cubicBezTo>
                    <a:pt x="233770" y="148652"/>
                    <a:pt x="232924" y="149835"/>
                    <a:pt x="231839" y="150846"/>
                  </a:cubicBezTo>
                  <a:cubicBezTo>
                    <a:pt x="227850" y="153767"/>
                    <a:pt x="226238" y="157893"/>
                    <a:pt x="232553" y="158138"/>
                  </a:cubicBezTo>
                  <a:cubicBezTo>
                    <a:pt x="251549" y="158887"/>
                    <a:pt x="261522" y="175701"/>
                    <a:pt x="277330" y="182193"/>
                  </a:cubicBezTo>
                  <a:cubicBezTo>
                    <a:pt x="284331" y="185068"/>
                    <a:pt x="281651" y="192406"/>
                    <a:pt x="276461" y="196875"/>
                  </a:cubicBezTo>
                  <a:cubicBezTo>
                    <a:pt x="273015" y="199841"/>
                    <a:pt x="268335" y="201155"/>
                    <a:pt x="264649" y="204601"/>
                  </a:cubicBezTo>
                  <a:cubicBezTo>
                    <a:pt x="272929" y="203533"/>
                    <a:pt x="284228" y="196880"/>
                    <a:pt x="287200" y="207310"/>
                  </a:cubicBezTo>
                  <a:cubicBezTo>
                    <a:pt x="289869" y="216683"/>
                    <a:pt x="300704" y="218409"/>
                    <a:pt x="301121" y="227839"/>
                  </a:cubicBezTo>
                  <a:cubicBezTo>
                    <a:pt x="301190" y="229330"/>
                    <a:pt x="301185" y="230645"/>
                    <a:pt x="303836" y="230633"/>
                  </a:cubicBezTo>
                  <a:cubicBezTo>
                    <a:pt x="319147" y="230582"/>
                    <a:pt x="319147" y="230713"/>
                    <a:pt x="326142" y="242469"/>
                  </a:cubicBezTo>
                  <a:cubicBezTo>
                    <a:pt x="318124" y="234291"/>
                    <a:pt x="332417" y="224558"/>
                    <a:pt x="328742" y="213665"/>
                  </a:cubicBezTo>
                  <a:cubicBezTo>
                    <a:pt x="327793" y="210848"/>
                    <a:pt x="334703" y="210054"/>
                    <a:pt x="338218" y="212294"/>
                  </a:cubicBezTo>
                  <a:cubicBezTo>
                    <a:pt x="344207" y="216112"/>
                    <a:pt x="349808" y="220501"/>
                    <a:pt x="355048" y="225661"/>
                  </a:cubicBezTo>
                  <a:cubicBezTo>
                    <a:pt x="357408" y="221278"/>
                    <a:pt x="355774" y="215660"/>
                    <a:pt x="359660" y="211968"/>
                  </a:cubicBezTo>
                  <a:cubicBezTo>
                    <a:pt x="360906" y="210854"/>
                    <a:pt x="362301" y="210614"/>
                    <a:pt x="363849" y="211242"/>
                  </a:cubicBezTo>
                  <a:cubicBezTo>
                    <a:pt x="371776" y="214986"/>
                    <a:pt x="377840" y="226427"/>
                    <a:pt x="389047" y="217232"/>
                  </a:cubicBezTo>
                  <a:cubicBezTo>
                    <a:pt x="389715" y="216683"/>
                    <a:pt x="392693" y="218986"/>
                    <a:pt x="394619" y="219929"/>
                  </a:cubicBezTo>
                  <a:cubicBezTo>
                    <a:pt x="399460" y="222295"/>
                    <a:pt x="406700" y="223427"/>
                    <a:pt x="408655" y="227261"/>
                  </a:cubicBezTo>
                  <a:cubicBezTo>
                    <a:pt x="412376" y="234560"/>
                    <a:pt x="417948" y="219889"/>
                    <a:pt x="419805" y="229233"/>
                  </a:cubicBezTo>
                  <a:cubicBezTo>
                    <a:pt x="421337" y="236971"/>
                    <a:pt x="428869" y="231771"/>
                    <a:pt x="433292" y="235159"/>
                  </a:cubicBezTo>
                  <a:cubicBezTo>
                    <a:pt x="439242" y="239720"/>
                    <a:pt x="440276" y="238371"/>
                    <a:pt x="439310" y="228067"/>
                  </a:cubicBezTo>
                  <a:cubicBezTo>
                    <a:pt x="451100" y="233839"/>
                    <a:pt x="448460" y="250481"/>
                    <a:pt x="463428" y="255025"/>
                  </a:cubicBezTo>
                  <a:cubicBezTo>
                    <a:pt x="474218" y="258305"/>
                    <a:pt x="484207" y="265243"/>
                    <a:pt x="497523" y="265626"/>
                  </a:cubicBezTo>
                  <a:cubicBezTo>
                    <a:pt x="494094" y="260837"/>
                    <a:pt x="498558" y="254979"/>
                    <a:pt x="493700" y="250567"/>
                  </a:cubicBezTo>
                  <a:cubicBezTo>
                    <a:pt x="491225" y="248327"/>
                    <a:pt x="489065" y="245681"/>
                    <a:pt x="492437" y="242315"/>
                  </a:cubicBezTo>
                  <a:cubicBezTo>
                    <a:pt x="494808" y="239949"/>
                    <a:pt x="497426" y="237360"/>
                    <a:pt x="500912" y="238897"/>
                  </a:cubicBezTo>
                  <a:cubicBezTo>
                    <a:pt x="508771" y="242360"/>
                    <a:pt x="517137" y="239743"/>
                    <a:pt x="525498" y="241412"/>
                  </a:cubicBezTo>
                  <a:cubicBezTo>
                    <a:pt x="526424" y="245607"/>
                    <a:pt x="527355" y="249818"/>
                    <a:pt x="528282" y="254025"/>
                  </a:cubicBezTo>
                  <a:cubicBezTo>
                    <a:pt x="495512" y="282794"/>
                    <a:pt x="456867" y="300065"/>
                    <a:pt x="415410" y="311958"/>
                  </a:cubicBezTo>
                  <a:cubicBezTo>
                    <a:pt x="383023" y="321245"/>
                    <a:pt x="350442" y="324651"/>
                    <a:pt x="316518" y="322079"/>
                  </a:cubicBezTo>
                  <a:cubicBezTo>
                    <a:pt x="294498" y="320410"/>
                    <a:pt x="271987" y="319084"/>
                    <a:pt x="249681" y="321627"/>
                  </a:cubicBezTo>
                  <a:cubicBezTo>
                    <a:pt x="245983" y="322050"/>
                    <a:pt x="242040" y="321313"/>
                    <a:pt x="238342" y="320502"/>
                  </a:cubicBezTo>
                  <a:cubicBezTo>
                    <a:pt x="212105" y="314752"/>
                    <a:pt x="186353" y="307529"/>
                    <a:pt x="162041" y="295727"/>
                  </a:cubicBezTo>
                  <a:cubicBezTo>
                    <a:pt x="124065" y="277285"/>
                    <a:pt x="87558" y="256219"/>
                    <a:pt x="51593" y="234188"/>
                  </a:cubicBezTo>
                  <a:cubicBezTo>
                    <a:pt x="45569" y="230496"/>
                    <a:pt x="39163" y="227159"/>
                    <a:pt x="35008" y="221049"/>
                  </a:cubicBezTo>
                  <a:cubicBezTo>
                    <a:pt x="29185" y="207693"/>
                    <a:pt x="28968" y="191406"/>
                    <a:pt x="14823" y="182399"/>
                  </a:cubicBezTo>
                  <a:cubicBezTo>
                    <a:pt x="15869" y="172323"/>
                    <a:pt x="11651" y="167414"/>
                    <a:pt x="1244" y="166477"/>
                  </a:cubicBezTo>
                  <a:cubicBezTo>
                    <a:pt x="-1368" y="166242"/>
                    <a:pt x="575" y="161333"/>
                    <a:pt x="3010" y="160345"/>
                  </a:cubicBezTo>
                  <a:cubicBezTo>
                    <a:pt x="9051" y="157881"/>
                    <a:pt x="14006" y="155847"/>
                    <a:pt x="10005" y="147549"/>
                  </a:cubicBezTo>
                  <a:cubicBezTo>
                    <a:pt x="7845" y="143068"/>
                    <a:pt x="13034" y="144977"/>
                    <a:pt x="14800" y="143805"/>
                  </a:cubicBezTo>
                  <a:cubicBezTo>
                    <a:pt x="16635" y="142588"/>
                    <a:pt x="22864" y="143599"/>
                    <a:pt x="20064" y="141388"/>
                  </a:cubicBezTo>
                  <a:cubicBezTo>
                    <a:pt x="16360" y="138468"/>
                    <a:pt x="22344" y="132032"/>
                    <a:pt x="15320" y="132175"/>
                  </a:cubicBezTo>
                  <a:cubicBezTo>
                    <a:pt x="10485" y="132272"/>
                    <a:pt x="6748" y="130175"/>
                    <a:pt x="5988" y="124963"/>
                  </a:cubicBezTo>
                  <a:cubicBezTo>
                    <a:pt x="5804" y="123706"/>
                    <a:pt x="6913" y="122083"/>
                    <a:pt x="7834" y="120951"/>
                  </a:cubicBezTo>
                  <a:cubicBezTo>
                    <a:pt x="8131" y="120585"/>
                    <a:pt x="10314" y="120940"/>
                    <a:pt x="10605" y="121500"/>
                  </a:cubicBezTo>
                  <a:cubicBezTo>
                    <a:pt x="15629" y="131129"/>
                    <a:pt x="16474" y="121620"/>
                    <a:pt x="16155" y="119831"/>
                  </a:cubicBezTo>
                  <a:cubicBezTo>
                    <a:pt x="14846" y="112550"/>
                    <a:pt x="12994" y="105469"/>
                    <a:pt x="16977" y="97742"/>
                  </a:cubicBezTo>
                  <a:cubicBezTo>
                    <a:pt x="25441" y="105601"/>
                    <a:pt x="33014" y="114133"/>
                    <a:pt x="45061" y="115825"/>
                  </a:cubicBezTo>
                  <a:cubicBezTo>
                    <a:pt x="47124" y="106875"/>
                    <a:pt x="38683" y="104052"/>
                    <a:pt x="37089" y="97331"/>
                  </a:cubicBezTo>
                  <a:cubicBezTo>
                    <a:pt x="44535" y="92302"/>
                    <a:pt x="50708" y="90450"/>
                    <a:pt x="58331" y="98577"/>
                  </a:cubicBezTo>
                  <a:cubicBezTo>
                    <a:pt x="61446" y="101903"/>
                    <a:pt x="67652" y="107172"/>
                    <a:pt x="74453" y="102692"/>
                  </a:cubicBezTo>
                  <a:cubicBezTo>
                    <a:pt x="80883" y="107326"/>
                    <a:pt x="68681" y="114904"/>
                    <a:pt x="77059" y="119236"/>
                  </a:cubicBezTo>
                  <a:cubicBezTo>
                    <a:pt x="75916" y="132661"/>
                    <a:pt x="85609" y="133032"/>
                    <a:pt x="95741" y="134324"/>
                  </a:cubicBezTo>
                  <a:cubicBezTo>
                    <a:pt x="96159" y="127397"/>
                    <a:pt x="92650" y="118476"/>
                    <a:pt x="103040" y="116093"/>
                  </a:cubicBezTo>
                  <a:cubicBezTo>
                    <a:pt x="107280" y="119414"/>
                    <a:pt x="103863" y="122225"/>
                    <a:pt x="102845" y="124826"/>
                  </a:cubicBezTo>
                  <a:cubicBezTo>
                    <a:pt x="99925" y="132312"/>
                    <a:pt x="106029" y="134376"/>
                    <a:pt x="110315" y="136742"/>
                  </a:cubicBezTo>
                  <a:cubicBezTo>
                    <a:pt x="114018" y="138782"/>
                    <a:pt x="124397" y="133507"/>
                    <a:pt x="125397" y="129815"/>
                  </a:cubicBezTo>
                  <a:cubicBezTo>
                    <a:pt x="126168" y="126992"/>
                    <a:pt x="123579" y="126352"/>
                    <a:pt x="121939" y="125026"/>
                  </a:cubicBezTo>
                  <a:cubicBezTo>
                    <a:pt x="117596" y="121511"/>
                    <a:pt x="114418" y="129764"/>
                    <a:pt x="109903" y="125929"/>
                  </a:cubicBezTo>
                  <a:cubicBezTo>
                    <a:pt x="106617" y="120242"/>
                    <a:pt x="118361" y="117368"/>
                    <a:pt x="108669" y="108807"/>
                  </a:cubicBezTo>
                  <a:cubicBezTo>
                    <a:pt x="118819" y="111573"/>
                    <a:pt x="124488" y="113333"/>
                    <a:pt x="130357" y="112561"/>
                  </a:cubicBezTo>
                  <a:cubicBezTo>
                    <a:pt x="130026" y="107492"/>
                    <a:pt x="139004" y="102554"/>
                    <a:pt x="132586" y="98320"/>
                  </a:cubicBezTo>
                  <a:cubicBezTo>
                    <a:pt x="126700" y="94433"/>
                    <a:pt x="124260" y="85901"/>
                    <a:pt x="113858" y="87015"/>
                  </a:cubicBezTo>
                  <a:cubicBezTo>
                    <a:pt x="102714" y="88204"/>
                    <a:pt x="92433" y="83895"/>
                    <a:pt x="83094" y="75540"/>
                  </a:cubicBezTo>
                  <a:cubicBezTo>
                    <a:pt x="78254" y="71208"/>
                    <a:pt x="79631" y="71442"/>
                    <a:pt x="82568" y="68464"/>
                  </a:cubicBezTo>
                  <a:cubicBezTo>
                    <a:pt x="86260" y="64727"/>
                    <a:pt x="88855" y="63378"/>
                    <a:pt x="89181" y="70328"/>
                  </a:cubicBezTo>
                  <a:cubicBezTo>
                    <a:pt x="89301" y="72888"/>
                    <a:pt x="90558" y="74317"/>
                    <a:pt x="92770" y="75448"/>
                  </a:cubicBezTo>
                  <a:cubicBezTo>
                    <a:pt x="98628" y="74842"/>
                    <a:pt x="93341" y="66653"/>
                    <a:pt x="99485" y="66298"/>
                  </a:cubicBezTo>
                  <a:cubicBezTo>
                    <a:pt x="103491" y="68453"/>
                    <a:pt x="108012" y="70876"/>
                    <a:pt x="112526" y="73305"/>
                  </a:cubicBezTo>
                  <a:cubicBezTo>
                    <a:pt x="114698" y="61498"/>
                    <a:pt x="123414" y="73939"/>
                    <a:pt x="127523" y="69253"/>
                  </a:cubicBezTo>
                  <a:cubicBezTo>
                    <a:pt x="130495" y="65864"/>
                    <a:pt x="132861" y="73459"/>
                    <a:pt x="135827" y="69888"/>
                  </a:cubicBezTo>
                  <a:cubicBezTo>
                    <a:pt x="136461" y="65121"/>
                    <a:pt x="130534" y="64933"/>
                    <a:pt x="129917" y="61229"/>
                  </a:cubicBezTo>
                  <a:cubicBezTo>
                    <a:pt x="131935" y="58315"/>
                    <a:pt x="137461" y="62098"/>
                    <a:pt x="137844" y="57234"/>
                  </a:cubicBezTo>
                  <a:cubicBezTo>
                    <a:pt x="138141" y="53491"/>
                    <a:pt x="135752" y="51502"/>
                    <a:pt x="131626" y="51725"/>
                  </a:cubicBezTo>
                  <a:cubicBezTo>
                    <a:pt x="130140" y="51805"/>
                    <a:pt x="128580" y="50651"/>
                    <a:pt x="127054" y="50062"/>
                  </a:cubicBezTo>
                  <a:cubicBezTo>
                    <a:pt x="119870" y="52211"/>
                    <a:pt x="111755" y="52097"/>
                    <a:pt x="106383" y="58623"/>
                  </a:cubicBezTo>
                  <a:cubicBezTo>
                    <a:pt x="105600" y="57960"/>
                    <a:pt x="104817" y="57303"/>
                    <a:pt x="104034" y="56640"/>
                  </a:cubicBezTo>
                  <a:cubicBezTo>
                    <a:pt x="101400" y="56160"/>
                    <a:pt x="97719" y="55640"/>
                    <a:pt x="101108" y="52131"/>
                  </a:cubicBezTo>
                  <a:cubicBezTo>
                    <a:pt x="104091" y="49045"/>
                    <a:pt x="108412" y="47228"/>
                    <a:pt x="112830" y="46925"/>
                  </a:cubicBezTo>
                  <a:cubicBezTo>
                    <a:pt x="118487" y="46542"/>
                    <a:pt x="121368" y="42941"/>
                    <a:pt x="123939" y="38683"/>
                  </a:cubicBezTo>
                  <a:cubicBezTo>
                    <a:pt x="122545" y="36466"/>
                    <a:pt x="120310" y="37066"/>
                    <a:pt x="118310" y="36912"/>
                  </a:cubicBezTo>
                  <a:cubicBezTo>
                    <a:pt x="113652" y="36558"/>
                    <a:pt x="107760" y="38261"/>
                    <a:pt x="105989" y="31951"/>
                  </a:cubicBezTo>
                  <a:cubicBezTo>
                    <a:pt x="104291" y="25916"/>
                    <a:pt x="107686" y="21853"/>
                    <a:pt x="112995" y="19390"/>
                  </a:cubicBezTo>
                  <a:cubicBezTo>
                    <a:pt x="119859" y="21270"/>
                    <a:pt x="115670" y="32306"/>
                    <a:pt x="122242" y="32226"/>
                  </a:cubicBezTo>
                  <a:cubicBezTo>
                    <a:pt x="128712" y="32146"/>
                    <a:pt x="131655" y="36992"/>
                    <a:pt x="136661" y="38552"/>
                  </a:cubicBezTo>
                  <a:cubicBezTo>
                    <a:pt x="142187" y="40272"/>
                    <a:pt x="146885" y="45079"/>
                    <a:pt x="155309" y="41998"/>
                  </a:cubicBezTo>
                  <a:cubicBezTo>
                    <a:pt x="143531" y="37198"/>
                    <a:pt x="137438" y="28905"/>
                    <a:pt x="134432" y="18144"/>
                  </a:cubicBezTo>
                  <a:cubicBezTo>
                    <a:pt x="133895" y="16229"/>
                    <a:pt x="128631" y="14835"/>
                    <a:pt x="133363" y="12560"/>
                  </a:cubicBezTo>
                  <a:cubicBezTo>
                    <a:pt x="135787" y="11394"/>
                    <a:pt x="139324" y="7463"/>
                    <a:pt x="142153" y="13389"/>
                  </a:cubicBezTo>
                  <a:cubicBezTo>
                    <a:pt x="143759" y="16744"/>
                    <a:pt x="147622" y="18430"/>
                    <a:pt x="151903" y="17841"/>
                  </a:cubicBezTo>
                  <a:cubicBezTo>
                    <a:pt x="155966" y="12429"/>
                    <a:pt x="149062" y="6068"/>
                    <a:pt x="153366" y="724"/>
                  </a:cubicBezTo>
                  <a:cubicBezTo>
                    <a:pt x="159218" y="747"/>
                    <a:pt x="164505" y="6337"/>
                    <a:pt x="170597" y="2828"/>
                  </a:cubicBezTo>
                  <a:cubicBezTo>
                    <a:pt x="173311" y="1267"/>
                    <a:pt x="175020" y="-1864"/>
                    <a:pt x="178763" y="1496"/>
                  </a:cubicBezTo>
                  <a:cubicBezTo>
                    <a:pt x="182627" y="4965"/>
                    <a:pt x="180061" y="8365"/>
                    <a:pt x="179815" y="11960"/>
                  </a:cubicBezTo>
                  <a:cubicBezTo>
                    <a:pt x="179564" y="15703"/>
                    <a:pt x="175717" y="14869"/>
                    <a:pt x="174249" y="17126"/>
                  </a:cubicBezTo>
                  <a:cubicBezTo>
                    <a:pt x="176243" y="22865"/>
                    <a:pt x="183712" y="22030"/>
                    <a:pt x="186250" y="27036"/>
                  </a:cubicBezTo>
                  <a:cubicBezTo>
                    <a:pt x="193902" y="28174"/>
                    <a:pt x="200269" y="30580"/>
                    <a:pt x="199423" y="40192"/>
                  </a:cubicBezTo>
                  <a:cubicBezTo>
                    <a:pt x="199423" y="40192"/>
                    <a:pt x="198429" y="40118"/>
                    <a:pt x="198429" y="40118"/>
                  </a:cubicBezTo>
                  <a:cubicBezTo>
                    <a:pt x="198429" y="40118"/>
                    <a:pt x="198863" y="41021"/>
                    <a:pt x="198863" y="41021"/>
                  </a:cubicBezTo>
                  <a:cubicBezTo>
                    <a:pt x="198857" y="41021"/>
                    <a:pt x="199423" y="40192"/>
                    <a:pt x="199423" y="40192"/>
                  </a:cubicBezTo>
                  <a:close/>
                </a:path>
              </a:pathLst>
            </a:custGeom>
            <a:grpFill/>
            <a:ln w="5715" cap="flat">
              <a:noFill/>
              <a:prstDash val="solid"/>
              <a:miter/>
            </a:ln>
          </p:spPr>
          <p:txBody>
            <a:bodyPr rtlCol="0" anchor="ctr"/>
            <a:lstStyle/>
            <a:p>
              <a:endParaRPr lang="zh-CN" altLang="en-US"/>
            </a:p>
          </p:txBody>
        </p:sp>
        <p:sp>
          <p:nvSpPr>
            <p:cNvPr id="7" name="任意多边形: 形状 6">
              <a:extLst>
                <a:ext uri="{FF2B5EF4-FFF2-40B4-BE49-F238E27FC236}">
                  <a16:creationId xmlns:a16="http://schemas.microsoft.com/office/drawing/2014/main" id="{B48F578D-F0E8-A036-AB1C-3C69B4852B36}"/>
                </a:ext>
              </a:extLst>
            </p:cNvPr>
            <p:cNvSpPr/>
            <p:nvPr/>
          </p:nvSpPr>
          <p:spPr>
            <a:xfrm>
              <a:off x="7245360" y="2640059"/>
              <a:ext cx="108442" cy="62037"/>
            </a:xfrm>
            <a:custGeom>
              <a:avLst/>
              <a:gdLst>
                <a:gd name="connsiteX0" fmla="*/ 52612 w 108442"/>
                <a:gd name="connsiteY0" fmla="*/ 19215 h 62037"/>
                <a:gd name="connsiteX1" fmla="*/ 77267 w 108442"/>
                <a:gd name="connsiteY1" fmla="*/ 12466 h 62037"/>
                <a:gd name="connsiteX2" fmla="*/ 84599 w 108442"/>
                <a:gd name="connsiteY2" fmla="*/ 16838 h 62037"/>
                <a:gd name="connsiteX3" fmla="*/ 96715 w 108442"/>
                <a:gd name="connsiteY3" fmla="*/ 27302 h 62037"/>
                <a:gd name="connsiteX4" fmla="*/ 108442 w 108442"/>
                <a:gd name="connsiteY4" fmla="*/ 25753 h 62037"/>
                <a:gd name="connsiteX5" fmla="*/ 75667 w 108442"/>
                <a:gd name="connsiteY5" fmla="*/ 62038 h 62037"/>
                <a:gd name="connsiteX6" fmla="*/ 66786 w 108442"/>
                <a:gd name="connsiteY6" fmla="*/ 50779 h 62037"/>
                <a:gd name="connsiteX7" fmla="*/ 62196 w 108442"/>
                <a:gd name="connsiteY7" fmla="*/ 38212 h 62037"/>
                <a:gd name="connsiteX8" fmla="*/ 47263 w 108442"/>
                <a:gd name="connsiteY8" fmla="*/ 43110 h 62037"/>
                <a:gd name="connsiteX9" fmla="*/ 38651 w 108442"/>
                <a:gd name="connsiteY9" fmla="*/ 43150 h 62037"/>
                <a:gd name="connsiteX10" fmla="*/ 29638 w 108442"/>
                <a:gd name="connsiteY10" fmla="*/ 47059 h 62037"/>
                <a:gd name="connsiteX11" fmla="*/ 22243 w 108442"/>
                <a:gd name="connsiteY11" fmla="*/ 36458 h 62037"/>
                <a:gd name="connsiteX12" fmla="*/ 1538 w 108442"/>
                <a:gd name="connsiteY12" fmla="*/ 16964 h 62037"/>
                <a:gd name="connsiteX13" fmla="*/ 0 w 108442"/>
                <a:gd name="connsiteY13" fmla="*/ 12632 h 62037"/>
                <a:gd name="connsiteX14" fmla="*/ 10584 w 108442"/>
                <a:gd name="connsiteY14" fmla="*/ 11152 h 62037"/>
                <a:gd name="connsiteX15" fmla="*/ 7412 w 108442"/>
                <a:gd name="connsiteY15" fmla="*/ 6317 h 62037"/>
                <a:gd name="connsiteX16" fmla="*/ 5492 w 108442"/>
                <a:gd name="connsiteY16" fmla="*/ 1202 h 62037"/>
                <a:gd name="connsiteX17" fmla="*/ 9830 w 108442"/>
                <a:gd name="connsiteY17" fmla="*/ 224 h 62037"/>
                <a:gd name="connsiteX18" fmla="*/ 36822 w 108442"/>
                <a:gd name="connsiteY18" fmla="*/ 10163 h 62037"/>
                <a:gd name="connsiteX19" fmla="*/ 41382 w 108442"/>
                <a:gd name="connsiteY19" fmla="*/ 17632 h 62037"/>
                <a:gd name="connsiteX20" fmla="*/ 52612 w 108442"/>
                <a:gd name="connsiteY20" fmla="*/ 19215 h 6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442" h="62037">
                  <a:moveTo>
                    <a:pt x="52612" y="19215"/>
                  </a:moveTo>
                  <a:cubicBezTo>
                    <a:pt x="60853" y="17032"/>
                    <a:pt x="69294" y="15392"/>
                    <a:pt x="77267" y="12466"/>
                  </a:cubicBezTo>
                  <a:cubicBezTo>
                    <a:pt x="82565" y="10517"/>
                    <a:pt x="84171" y="11997"/>
                    <a:pt x="84599" y="16838"/>
                  </a:cubicBezTo>
                  <a:cubicBezTo>
                    <a:pt x="85394" y="25862"/>
                    <a:pt x="88394" y="28725"/>
                    <a:pt x="96715" y="27302"/>
                  </a:cubicBezTo>
                  <a:cubicBezTo>
                    <a:pt x="100624" y="26634"/>
                    <a:pt x="103956" y="22210"/>
                    <a:pt x="108442" y="25753"/>
                  </a:cubicBezTo>
                  <a:cubicBezTo>
                    <a:pt x="97732" y="38046"/>
                    <a:pt x="89600" y="52660"/>
                    <a:pt x="75667" y="62038"/>
                  </a:cubicBezTo>
                  <a:cubicBezTo>
                    <a:pt x="73609" y="57575"/>
                    <a:pt x="71478" y="53191"/>
                    <a:pt x="66786" y="50779"/>
                  </a:cubicBezTo>
                  <a:cubicBezTo>
                    <a:pt x="61408" y="48013"/>
                    <a:pt x="68077" y="40818"/>
                    <a:pt x="62196" y="38212"/>
                  </a:cubicBezTo>
                  <a:cubicBezTo>
                    <a:pt x="58213" y="42704"/>
                    <a:pt x="56310" y="52951"/>
                    <a:pt x="47263" y="43110"/>
                  </a:cubicBezTo>
                  <a:cubicBezTo>
                    <a:pt x="45354" y="41035"/>
                    <a:pt x="41874" y="39869"/>
                    <a:pt x="38651" y="43150"/>
                  </a:cubicBezTo>
                  <a:cubicBezTo>
                    <a:pt x="36205" y="45642"/>
                    <a:pt x="29752" y="49053"/>
                    <a:pt x="29638" y="47059"/>
                  </a:cubicBezTo>
                  <a:cubicBezTo>
                    <a:pt x="29289" y="40978"/>
                    <a:pt x="22317" y="39549"/>
                    <a:pt x="22243" y="36458"/>
                  </a:cubicBezTo>
                  <a:cubicBezTo>
                    <a:pt x="21877" y="22250"/>
                    <a:pt x="12842" y="18844"/>
                    <a:pt x="1538" y="16964"/>
                  </a:cubicBezTo>
                  <a:cubicBezTo>
                    <a:pt x="806" y="16844"/>
                    <a:pt x="503" y="14135"/>
                    <a:pt x="0" y="12632"/>
                  </a:cubicBezTo>
                  <a:cubicBezTo>
                    <a:pt x="3235" y="10111"/>
                    <a:pt x="7138" y="12117"/>
                    <a:pt x="10584" y="11152"/>
                  </a:cubicBezTo>
                  <a:cubicBezTo>
                    <a:pt x="11487" y="8180"/>
                    <a:pt x="8961" y="7511"/>
                    <a:pt x="7412" y="6317"/>
                  </a:cubicBezTo>
                  <a:cubicBezTo>
                    <a:pt x="5630" y="4945"/>
                    <a:pt x="3823" y="3385"/>
                    <a:pt x="5492" y="1202"/>
                  </a:cubicBezTo>
                  <a:cubicBezTo>
                    <a:pt x="6206" y="259"/>
                    <a:pt x="8841" y="-353"/>
                    <a:pt x="9830" y="224"/>
                  </a:cubicBezTo>
                  <a:cubicBezTo>
                    <a:pt x="18265" y="5139"/>
                    <a:pt x="27095" y="8688"/>
                    <a:pt x="36822" y="10163"/>
                  </a:cubicBezTo>
                  <a:cubicBezTo>
                    <a:pt x="40759" y="10757"/>
                    <a:pt x="40160" y="14763"/>
                    <a:pt x="41382" y="17632"/>
                  </a:cubicBezTo>
                  <a:cubicBezTo>
                    <a:pt x="43737" y="23187"/>
                    <a:pt x="48069" y="24256"/>
                    <a:pt x="52612" y="19215"/>
                  </a:cubicBezTo>
                  <a:close/>
                </a:path>
              </a:pathLst>
            </a:custGeom>
            <a:grpFill/>
            <a:ln w="5715" cap="flat">
              <a:noFill/>
              <a:prstDash val="solid"/>
              <a:miter/>
            </a:ln>
          </p:spPr>
          <p:txBody>
            <a:bodyPr rtlCol="0" anchor="ctr"/>
            <a:lstStyle/>
            <a:p>
              <a:endParaRPr lang="zh-CN" altLang="en-US"/>
            </a:p>
          </p:txBody>
        </p:sp>
        <p:sp>
          <p:nvSpPr>
            <p:cNvPr id="8" name="任意多边形: 形状 7">
              <a:extLst>
                <a:ext uri="{FF2B5EF4-FFF2-40B4-BE49-F238E27FC236}">
                  <a16:creationId xmlns:a16="http://schemas.microsoft.com/office/drawing/2014/main" id="{08F2B567-AA3F-1761-FD41-98047613E7D0}"/>
                </a:ext>
              </a:extLst>
            </p:cNvPr>
            <p:cNvSpPr/>
            <p:nvPr/>
          </p:nvSpPr>
          <p:spPr>
            <a:xfrm>
              <a:off x="7102058" y="2704656"/>
              <a:ext cx="120830" cy="80169"/>
            </a:xfrm>
            <a:custGeom>
              <a:avLst/>
              <a:gdLst>
                <a:gd name="connsiteX0" fmla="*/ 28196 w 120830"/>
                <a:gd name="connsiteY0" fmla="*/ 26988 h 80169"/>
                <a:gd name="connsiteX1" fmla="*/ 38735 w 120830"/>
                <a:gd name="connsiteY1" fmla="*/ 29765 h 80169"/>
                <a:gd name="connsiteX2" fmla="*/ 52171 w 120830"/>
                <a:gd name="connsiteY2" fmla="*/ 43396 h 80169"/>
                <a:gd name="connsiteX3" fmla="*/ 57446 w 120830"/>
                <a:gd name="connsiteY3" fmla="*/ 46522 h 80169"/>
                <a:gd name="connsiteX4" fmla="*/ 72373 w 120830"/>
                <a:gd name="connsiteY4" fmla="*/ 43858 h 80169"/>
                <a:gd name="connsiteX5" fmla="*/ 86769 w 120830"/>
                <a:gd name="connsiteY5" fmla="*/ 42675 h 80169"/>
                <a:gd name="connsiteX6" fmla="*/ 97256 w 120830"/>
                <a:gd name="connsiteY6" fmla="*/ 43435 h 80169"/>
                <a:gd name="connsiteX7" fmla="*/ 105606 w 120830"/>
                <a:gd name="connsiteY7" fmla="*/ 41612 h 80169"/>
                <a:gd name="connsiteX8" fmla="*/ 113155 w 120830"/>
                <a:gd name="connsiteY8" fmla="*/ 47276 h 80169"/>
                <a:gd name="connsiteX9" fmla="*/ 118373 w 120830"/>
                <a:gd name="connsiteY9" fmla="*/ 50985 h 80169"/>
                <a:gd name="connsiteX10" fmla="*/ 114367 w 120830"/>
                <a:gd name="connsiteY10" fmla="*/ 56586 h 80169"/>
                <a:gd name="connsiteX11" fmla="*/ 107955 w 120830"/>
                <a:gd name="connsiteY11" fmla="*/ 57277 h 80169"/>
                <a:gd name="connsiteX12" fmla="*/ 110412 w 120830"/>
                <a:gd name="connsiteY12" fmla="*/ 66456 h 80169"/>
                <a:gd name="connsiteX13" fmla="*/ 120831 w 120830"/>
                <a:gd name="connsiteY13" fmla="*/ 73565 h 80169"/>
                <a:gd name="connsiteX14" fmla="*/ 120757 w 120830"/>
                <a:gd name="connsiteY14" fmla="*/ 73285 h 80169"/>
                <a:gd name="connsiteX15" fmla="*/ 117002 w 120830"/>
                <a:gd name="connsiteY15" fmla="*/ 76371 h 80169"/>
                <a:gd name="connsiteX16" fmla="*/ 117036 w 120830"/>
                <a:gd name="connsiteY16" fmla="*/ 76343 h 80169"/>
                <a:gd name="connsiteX17" fmla="*/ 113824 w 120830"/>
                <a:gd name="connsiteY17" fmla="*/ 78966 h 80169"/>
                <a:gd name="connsiteX18" fmla="*/ 111624 w 120830"/>
                <a:gd name="connsiteY18" fmla="*/ 80149 h 80169"/>
                <a:gd name="connsiteX19" fmla="*/ 90615 w 120830"/>
                <a:gd name="connsiteY19" fmla="*/ 76257 h 80169"/>
                <a:gd name="connsiteX20" fmla="*/ 85866 w 120830"/>
                <a:gd name="connsiteY20" fmla="*/ 66570 h 80169"/>
                <a:gd name="connsiteX21" fmla="*/ 90615 w 120830"/>
                <a:gd name="connsiteY21" fmla="*/ 76257 h 80169"/>
                <a:gd name="connsiteX22" fmla="*/ 67275 w 120830"/>
                <a:gd name="connsiteY22" fmla="*/ 73708 h 80169"/>
                <a:gd name="connsiteX23" fmla="*/ 67578 w 120830"/>
                <a:gd name="connsiteY23" fmla="*/ 67101 h 80169"/>
                <a:gd name="connsiteX24" fmla="*/ 71893 w 120830"/>
                <a:gd name="connsiteY24" fmla="*/ 63358 h 80169"/>
                <a:gd name="connsiteX25" fmla="*/ 65538 w 120830"/>
                <a:gd name="connsiteY25" fmla="*/ 54831 h 80169"/>
                <a:gd name="connsiteX26" fmla="*/ 60217 w 120830"/>
                <a:gd name="connsiteY26" fmla="*/ 61666 h 80169"/>
                <a:gd name="connsiteX27" fmla="*/ 51125 w 120830"/>
                <a:gd name="connsiteY27" fmla="*/ 51214 h 80169"/>
                <a:gd name="connsiteX28" fmla="*/ 25259 w 120830"/>
                <a:gd name="connsiteY28" fmla="*/ 34972 h 80169"/>
                <a:gd name="connsiteX29" fmla="*/ 7331 w 120830"/>
                <a:gd name="connsiteY29" fmla="*/ 18615 h 80169"/>
                <a:gd name="connsiteX30" fmla="*/ 2410 w 120830"/>
                <a:gd name="connsiteY30" fmla="*/ 13340 h 80169"/>
                <a:gd name="connsiteX31" fmla="*/ 1153 w 120830"/>
                <a:gd name="connsiteY31" fmla="*/ 8345 h 80169"/>
                <a:gd name="connsiteX32" fmla="*/ 8182 w 120830"/>
                <a:gd name="connsiteY32" fmla="*/ 7734 h 80169"/>
                <a:gd name="connsiteX33" fmla="*/ 14160 w 120830"/>
                <a:gd name="connsiteY33" fmla="*/ 19301 h 80169"/>
                <a:gd name="connsiteX34" fmla="*/ 18338 w 120830"/>
                <a:gd name="connsiteY34" fmla="*/ 7248 h 80169"/>
                <a:gd name="connsiteX35" fmla="*/ 20058 w 120830"/>
                <a:gd name="connsiteY35" fmla="*/ 24 h 80169"/>
                <a:gd name="connsiteX36" fmla="*/ 26030 w 120830"/>
                <a:gd name="connsiteY36" fmla="*/ 7557 h 80169"/>
                <a:gd name="connsiteX37" fmla="*/ 28196 w 120830"/>
                <a:gd name="connsiteY37" fmla="*/ 26988 h 80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0830" h="80169">
                  <a:moveTo>
                    <a:pt x="28196" y="26988"/>
                  </a:moveTo>
                  <a:cubicBezTo>
                    <a:pt x="32231" y="25913"/>
                    <a:pt x="38403" y="16746"/>
                    <a:pt x="38735" y="29765"/>
                  </a:cubicBezTo>
                  <a:cubicBezTo>
                    <a:pt x="47370" y="30217"/>
                    <a:pt x="49759" y="36772"/>
                    <a:pt x="52171" y="43396"/>
                  </a:cubicBezTo>
                  <a:cubicBezTo>
                    <a:pt x="53022" y="45733"/>
                    <a:pt x="55245" y="46344"/>
                    <a:pt x="57446" y="46522"/>
                  </a:cubicBezTo>
                  <a:cubicBezTo>
                    <a:pt x="62835" y="46956"/>
                    <a:pt x="68858" y="43304"/>
                    <a:pt x="72373" y="43858"/>
                  </a:cubicBezTo>
                  <a:cubicBezTo>
                    <a:pt x="77763" y="44716"/>
                    <a:pt x="81997" y="47259"/>
                    <a:pt x="86769" y="42675"/>
                  </a:cubicBezTo>
                  <a:cubicBezTo>
                    <a:pt x="90375" y="39212"/>
                    <a:pt x="93839" y="42030"/>
                    <a:pt x="97256" y="43435"/>
                  </a:cubicBezTo>
                  <a:cubicBezTo>
                    <a:pt x="98622" y="35086"/>
                    <a:pt x="104869" y="36652"/>
                    <a:pt x="105606" y="41612"/>
                  </a:cubicBezTo>
                  <a:cubicBezTo>
                    <a:pt x="106560" y="48013"/>
                    <a:pt x="107492" y="49093"/>
                    <a:pt x="113155" y="47276"/>
                  </a:cubicBezTo>
                  <a:cubicBezTo>
                    <a:pt x="116030" y="46350"/>
                    <a:pt x="118573" y="46945"/>
                    <a:pt x="118373" y="50985"/>
                  </a:cubicBezTo>
                  <a:cubicBezTo>
                    <a:pt x="118236" y="53757"/>
                    <a:pt x="118413" y="56563"/>
                    <a:pt x="114367" y="56586"/>
                  </a:cubicBezTo>
                  <a:cubicBezTo>
                    <a:pt x="112195" y="56597"/>
                    <a:pt x="109492" y="56186"/>
                    <a:pt x="107955" y="57277"/>
                  </a:cubicBezTo>
                  <a:cubicBezTo>
                    <a:pt x="101125" y="62124"/>
                    <a:pt x="103663" y="64970"/>
                    <a:pt x="110412" y="66456"/>
                  </a:cubicBezTo>
                  <a:cubicBezTo>
                    <a:pt x="119499" y="60592"/>
                    <a:pt x="118813" y="69056"/>
                    <a:pt x="120831" y="73565"/>
                  </a:cubicBezTo>
                  <a:cubicBezTo>
                    <a:pt x="120831" y="73565"/>
                    <a:pt x="120757" y="73285"/>
                    <a:pt x="120757" y="73285"/>
                  </a:cubicBezTo>
                  <a:cubicBezTo>
                    <a:pt x="119116" y="73839"/>
                    <a:pt x="118122" y="75182"/>
                    <a:pt x="117002" y="76371"/>
                  </a:cubicBezTo>
                  <a:lnTo>
                    <a:pt x="117036" y="76343"/>
                  </a:lnTo>
                  <a:cubicBezTo>
                    <a:pt x="116047" y="77314"/>
                    <a:pt x="114978" y="78194"/>
                    <a:pt x="113824" y="78966"/>
                  </a:cubicBezTo>
                  <a:cubicBezTo>
                    <a:pt x="113310" y="79777"/>
                    <a:pt x="112578" y="80172"/>
                    <a:pt x="111624" y="80149"/>
                  </a:cubicBezTo>
                  <a:cubicBezTo>
                    <a:pt x="104360" y="80429"/>
                    <a:pt x="97610" y="77868"/>
                    <a:pt x="90615" y="76257"/>
                  </a:cubicBezTo>
                  <a:cubicBezTo>
                    <a:pt x="87832" y="73719"/>
                    <a:pt x="89324" y="68993"/>
                    <a:pt x="85866" y="66570"/>
                  </a:cubicBezTo>
                  <a:cubicBezTo>
                    <a:pt x="85815" y="70707"/>
                    <a:pt x="89187" y="73056"/>
                    <a:pt x="90615" y="76257"/>
                  </a:cubicBezTo>
                  <a:cubicBezTo>
                    <a:pt x="80814" y="81006"/>
                    <a:pt x="74414" y="80354"/>
                    <a:pt x="67275" y="73708"/>
                  </a:cubicBezTo>
                  <a:cubicBezTo>
                    <a:pt x="64995" y="71582"/>
                    <a:pt x="64423" y="69067"/>
                    <a:pt x="67578" y="67101"/>
                  </a:cubicBezTo>
                  <a:cubicBezTo>
                    <a:pt x="69258" y="66050"/>
                    <a:pt x="72436" y="66336"/>
                    <a:pt x="71893" y="63358"/>
                  </a:cubicBezTo>
                  <a:cubicBezTo>
                    <a:pt x="71213" y="59603"/>
                    <a:pt x="69967" y="55300"/>
                    <a:pt x="65538" y="54831"/>
                  </a:cubicBezTo>
                  <a:cubicBezTo>
                    <a:pt x="61006" y="54346"/>
                    <a:pt x="65481" y="61215"/>
                    <a:pt x="60217" y="61666"/>
                  </a:cubicBezTo>
                  <a:cubicBezTo>
                    <a:pt x="57371" y="58466"/>
                    <a:pt x="53537" y="55266"/>
                    <a:pt x="51125" y="51214"/>
                  </a:cubicBezTo>
                  <a:cubicBezTo>
                    <a:pt x="45170" y="41224"/>
                    <a:pt x="38100" y="35795"/>
                    <a:pt x="25259" y="34972"/>
                  </a:cubicBezTo>
                  <a:cubicBezTo>
                    <a:pt x="19378" y="34594"/>
                    <a:pt x="4410" y="33646"/>
                    <a:pt x="7331" y="18615"/>
                  </a:cubicBezTo>
                  <a:cubicBezTo>
                    <a:pt x="8034" y="14992"/>
                    <a:pt x="4907" y="14420"/>
                    <a:pt x="2410" y="13340"/>
                  </a:cubicBezTo>
                  <a:cubicBezTo>
                    <a:pt x="73" y="12329"/>
                    <a:pt x="-973" y="10237"/>
                    <a:pt x="1153" y="8345"/>
                  </a:cubicBezTo>
                  <a:cubicBezTo>
                    <a:pt x="3096" y="6614"/>
                    <a:pt x="6096" y="4751"/>
                    <a:pt x="8182" y="7734"/>
                  </a:cubicBezTo>
                  <a:cubicBezTo>
                    <a:pt x="10577" y="11157"/>
                    <a:pt x="12091" y="15198"/>
                    <a:pt x="14160" y="19301"/>
                  </a:cubicBezTo>
                  <a:cubicBezTo>
                    <a:pt x="21172" y="16741"/>
                    <a:pt x="11605" y="9220"/>
                    <a:pt x="18338" y="7248"/>
                  </a:cubicBezTo>
                  <a:cubicBezTo>
                    <a:pt x="18561" y="4642"/>
                    <a:pt x="17566" y="230"/>
                    <a:pt x="20058" y="24"/>
                  </a:cubicBezTo>
                  <a:cubicBezTo>
                    <a:pt x="24150" y="-318"/>
                    <a:pt x="27356" y="2985"/>
                    <a:pt x="26030" y="7557"/>
                  </a:cubicBezTo>
                  <a:cubicBezTo>
                    <a:pt x="24019" y="14489"/>
                    <a:pt x="22144" y="21090"/>
                    <a:pt x="28196" y="26988"/>
                  </a:cubicBezTo>
                  <a:close/>
                </a:path>
              </a:pathLst>
            </a:custGeom>
            <a:grpFill/>
            <a:ln w="5715" cap="flat">
              <a:noFill/>
              <a:prstDash val="solid"/>
              <a:miter/>
            </a:ln>
          </p:spPr>
          <p:txBody>
            <a:bodyPr rtlCol="0" anchor="ctr"/>
            <a:lstStyle/>
            <a:p>
              <a:endParaRPr lang="zh-CN" altLang="en-US"/>
            </a:p>
          </p:txBody>
        </p:sp>
        <p:sp>
          <p:nvSpPr>
            <p:cNvPr id="9" name="任意多边形: 形状 8">
              <a:extLst>
                <a:ext uri="{FF2B5EF4-FFF2-40B4-BE49-F238E27FC236}">
                  <a16:creationId xmlns:a16="http://schemas.microsoft.com/office/drawing/2014/main" id="{EA350D76-7298-EB60-1B12-0185D9B0FB14}"/>
                </a:ext>
              </a:extLst>
            </p:cNvPr>
            <p:cNvSpPr/>
            <p:nvPr/>
          </p:nvSpPr>
          <p:spPr>
            <a:xfrm>
              <a:off x="7215882" y="2781004"/>
              <a:ext cx="3211" cy="2623"/>
            </a:xfrm>
            <a:custGeom>
              <a:avLst/>
              <a:gdLst>
                <a:gd name="connsiteX0" fmla="*/ 0 w 3211"/>
                <a:gd name="connsiteY0" fmla="*/ 2623 h 2623"/>
                <a:gd name="connsiteX1" fmla="*/ 3212 w 3211"/>
                <a:gd name="connsiteY1" fmla="*/ 0 h 2623"/>
                <a:gd name="connsiteX2" fmla="*/ 0 w 3211"/>
                <a:gd name="connsiteY2" fmla="*/ 2623 h 2623"/>
              </a:gdLst>
              <a:ahLst/>
              <a:cxnLst>
                <a:cxn ang="0">
                  <a:pos x="connsiteX0" y="connsiteY0"/>
                </a:cxn>
                <a:cxn ang="0">
                  <a:pos x="connsiteX1" y="connsiteY1"/>
                </a:cxn>
                <a:cxn ang="0">
                  <a:pos x="connsiteX2" y="connsiteY2"/>
                </a:cxn>
              </a:cxnLst>
              <a:rect l="l" t="t" r="r" b="b"/>
              <a:pathLst>
                <a:path w="3211" h="2623">
                  <a:moveTo>
                    <a:pt x="0" y="2623"/>
                  </a:moveTo>
                  <a:cubicBezTo>
                    <a:pt x="1069" y="1749"/>
                    <a:pt x="2143" y="874"/>
                    <a:pt x="3212" y="0"/>
                  </a:cubicBezTo>
                  <a:cubicBezTo>
                    <a:pt x="2720" y="1583"/>
                    <a:pt x="1720" y="2543"/>
                    <a:pt x="0" y="2623"/>
                  </a:cubicBezTo>
                  <a:close/>
                </a:path>
              </a:pathLst>
            </a:custGeom>
            <a:grpFill/>
            <a:ln w="5715" cap="flat">
              <a:noFill/>
              <a:prstDash val="solid"/>
              <a:miter/>
            </a:ln>
          </p:spPr>
          <p:txBody>
            <a:bodyPr rtlCol="0" anchor="ctr"/>
            <a:lstStyle/>
            <a:p>
              <a:endParaRPr lang="zh-CN" altLang="en-US"/>
            </a:p>
          </p:txBody>
        </p:sp>
        <p:sp>
          <p:nvSpPr>
            <p:cNvPr id="10" name="任意多边形: 形状 9">
              <a:extLst>
                <a:ext uri="{FF2B5EF4-FFF2-40B4-BE49-F238E27FC236}">
                  <a16:creationId xmlns:a16="http://schemas.microsoft.com/office/drawing/2014/main" id="{760DBC09-55AD-A8F1-3B17-08FEDE240016}"/>
                </a:ext>
              </a:extLst>
            </p:cNvPr>
            <p:cNvSpPr/>
            <p:nvPr/>
          </p:nvSpPr>
          <p:spPr>
            <a:xfrm>
              <a:off x="7219060" y="2777947"/>
              <a:ext cx="3749" cy="3086"/>
            </a:xfrm>
            <a:custGeom>
              <a:avLst/>
              <a:gdLst>
                <a:gd name="connsiteX0" fmla="*/ 0 w 3749"/>
                <a:gd name="connsiteY0" fmla="*/ 3086 h 3086"/>
                <a:gd name="connsiteX1" fmla="*/ 3749 w 3749"/>
                <a:gd name="connsiteY1" fmla="*/ 0 h 3086"/>
                <a:gd name="connsiteX2" fmla="*/ 0 w 3749"/>
                <a:gd name="connsiteY2" fmla="*/ 3086 h 3086"/>
              </a:gdLst>
              <a:ahLst/>
              <a:cxnLst>
                <a:cxn ang="0">
                  <a:pos x="connsiteX0" y="connsiteY0"/>
                </a:cxn>
                <a:cxn ang="0">
                  <a:pos x="connsiteX1" y="connsiteY1"/>
                </a:cxn>
                <a:cxn ang="0">
                  <a:pos x="connsiteX2" y="connsiteY2"/>
                </a:cxn>
              </a:cxnLst>
              <a:rect l="l" t="t" r="r" b="b"/>
              <a:pathLst>
                <a:path w="3749" h="3086">
                  <a:moveTo>
                    <a:pt x="0" y="3086"/>
                  </a:moveTo>
                  <a:cubicBezTo>
                    <a:pt x="1252" y="2057"/>
                    <a:pt x="2498" y="1029"/>
                    <a:pt x="3749" y="0"/>
                  </a:cubicBezTo>
                  <a:cubicBezTo>
                    <a:pt x="3178" y="1846"/>
                    <a:pt x="1817" y="2743"/>
                    <a:pt x="0" y="3086"/>
                  </a:cubicBezTo>
                  <a:close/>
                </a:path>
              </a:pathLst>
            </a:custGeom>
            <a:grpFill/>
            <a:ln w="5715" cap="flat">
              <a:noFill/>
              <a:prstDash val="solid"/>
              <a:miter/>
            </a:ln>
          </p:spPr>
          <p:txBody>
            <a:bodyPr rtlCol="0" anchor="ctr"/>
            <a:lstStyle/>
            <a:p>
              <a:endParaRPr lang="zh-CN" altLang="en-US"/>
            </a:p>
          </p:txBody>
        </p:sp>
        <p:sp>
          <p:nvSpPr>
            <p:cNvPr id="11" name="任意多边形: 形状 10">
              <a:extLst>
                <a:ext uri="{FF2B5EF4-FFF2-40B4-BE49-F238E27FC236}">
                  <a16:creationId xmlns:a16="http://schemas.microsoft.com/office/drawing/2014/main" id="{71D96971-2641-6E23-4891-91947DE1BC0B}"/>
                </a:ext>
              </a:extLst>
            </p:cNvPr>
            <p:cNvSpPr/>
            <p:nvPr/>
          </p:nvSpPr>
          <p:spPr>
            <a:xfrm>
              <a:off x="7023412" y="2331374"/>
              <a:ext cx="126001" cy="125998"/>
            </a:xfrm>
            <a:custGeom>
              <a:avLst/>
              <a:gdLst>
                <a:gd name="connsiteX0" fmla="*/ 77135 w 126001"/>
                <a:gd name="connsiteY0" fmla="*/ 71394 h 125998"/>
                <a:gd name="connsiteX1" fmla="*/ 92600 w 126001"/>
                <a:gd name="connsiteY1" fmla="*/ 85562 h 125998"/>
                <a:gd name="connsiteX2" fmla="*/ 121392 w 126001"/>
                <a:gd name="connsiteY2" fmla="*/ 111514 h 125998"/>
                <a:gd name="connsiteX3" fmla="*/ 125724 w 126001"/>
                <a:gd name="connsiteY3" fmla="*/ 120160 h 125998"/>
                <a:gd name="connsiteX4" fmla="*/ 120650 w 126001"/>
                <a:gd name="connsiteY4" fmla="*/ 125653 h 125998"/>
                <a:gd name="connsiteX5" fmla="*/ 89863 w 126001"/>
                <a:gd name="connsiteY5" fmla="*/ 98244 h 125998"/>
                <a:gd name="connsiteX6" fmla="*/ 71346 w 126001"/>
                <a:gd name="connsiteY6" fmla="*/ 99918 h 125998"/>
                <a:gd name="connsiteX7" fmla="*/ 56076 w 126001"/>
                <a:gd name="connsiteY7" fmla="*/ 96935 h 125998"/>
                <a:gd name="connsiteX8" fmla="*/ 48646 w 126001"/>
                <a:gd name="connsiteY8" fmla="*/ 94557 h 125998"/>
                <a:gd name="connsiteX9" fmla="*/ 51132 w 126001"/>
                <a:gd name="connsiteY9" fmla="*/ 89700 h 125998"/>
                <a:gd name="connsiteX10" fmla="*/ 50904 w 126001"/>
                <a:gd name="connsiteY10" fmla="*/ 88494 h 125998"/>
                <a:gd name="connsiteX11" fmla="*/ 35462 w 126001"/>
                <a:gd name="connsiteY11" fmla="*/ 66868 h 125998"/>
                <a:gd name="connsiteX12" fmla="*/ 33130 w 126001"/>
                <a:gd name="connsiteY12" fmla="*/ 62553 h 125998"/>
                <a:gd name="connsiteX13" fmla="*/ 24918 w 126001"/>
                <a:gd name="connsiteY13" fmla="*/ 58981 h 125998"/>
                <a:gd name="connsiteX14" fmla="*/ 25009 w 126001"/>
                <a:gd name="connsiteY14" fmla="*/ 66874 h 125998"/>
                <a:gd name="connsiteX15" fmla="*/ 19374 w 126001"/>
                <a:gd name="connsiteY15" fmla="*/ 63599 h 125998"/>
                <a:gd name="connsiteX16" fmla="*/ 10607 w 126001"/>
                <a:gd name="connsiteY16" fmla="*/ 35156 h 125998"/>
                <a:gd name="connsiteX17" fmla="*/ 0 w 126001"/>
                <a:gd name="connsiteY17" fmla="*/ 15325 h 125998"/>
                <a:gd name="connsiteX18" fmla="*/ 6572 w 126001"/>
                <a:gd name="connsiteY18" fmla="*/ 808 h 125998"/>
                <a:gd name="connsiteX19" fmla="*/ 10007 w 126001"/>
                <a:gd name="connsiteY19" fmla="*/ 111 h 125998"/>
                <a:gd name="connsiteX20" fmla="*/ 25775 w 126001"/>
                <a:gd name="connsiteY20" fmla="*/ 3232 h 125998"/>
                <a:gd name="connsiteX21" fmla="*/ 32936 w 126001"/>
                <a:gd name="connsiteY21" fmla="*/ 17473 h 125998"/>
                <a:gd name="connsiteX22" fmla="*/ 52201 w 126001"/>
                <a:gd name="connsiteY22" fmla="*/ 28875 h 125998"/>
                <a:gd name="connsiteX23" fmla="*/ 58305 w 126001"/>
                <a:gd name="connsiteY23" fmla="*/ 33161 h 125998"/>
                <a:gd name="connsiteX24" fmla="*/ 43223 w 126001"/>
                <a:gd name="connsiteY24" fmla="*/ 35984 h 125998"/>
                <a:gd name="connsiteX25" fmla="*/ 66009 w 126001"/>
                <a:gd name="connsiteY25" fmla="*/ 41762 h 125998"/>
                <a:gd name="connsiteX26" fmla="*/ 75947 w 126001"/>
                <a:gd name="connsiteY26" fmla="*/ 42208 h 125998"/>
                <a:gd name="connsiteX27" fmla="*/ 78758 w 126001"/>
                <a:gd name="connsiteY27" fmla="*/ 33641 h 125998"/>
                <a:gd name="connsiteX28" fmla="*/ 101430 w 126001"/>
                <a:gd name="connsiteY28" fmla="*/ 44094 h 125998"/>
                <a:gd name="connsiteX29" fmla="*/ 101961 w 126001"/>
                <a:gd name="connsiteY29" fmla="*/ 64388 h 125998"/>
                <a:gd name="connsiteX30" fmla="*/ 58967 w 126001"/>
                <a:gd name="connsiteY30" fmla="*/ 50523 h 125998"/>
                <a:gd name="connsiteX31" fmla="*/ 56150 w 126001"/>
                <a:gd name="connsiteY31" fmla="*/ 57821 h 125998"/>
                <a:gd name="connsiteX32" fmla="*/ 67603 w 126001"/>
                <a:gd name="connsiteY32" fmla="*/ 74926 h 125998"/>
                <a:gd name="connsiteX33" fmla="*/ 77135 w 126001"/>
                <a:gd name="connsiteY33" fmla="*/ 71394 h 125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26001" h="125998">
                  <a:moveTo>
                    <a:pt x="77135" y="71394"/>
                  </a:moveTo>
                  <a:cubicBezTo>
                    <a:pt x="80982" y="77567"/>
                    <a:pt x="85925" y="82476"/>
                    <a:pt x="92600" y="85562"/>
                  </a:cubicBezTo>
                  <a:cubicBezTo>
                    <a:pt x="104847" y="91214"/>
                    <a:pt x="110922" y="103781"/>
                    <a:pt x="121392" y="111514"/>
                  </a:cubicBezTo>
                  <a:cubicBezTo>
                    <a:pt x="123730" y="113240"/>
                    <a:pt x="124947" y="117063"/>
                    <a:pt x="125724" y="120160"/>
                  </a:cubicBezTo>
                  <a:cubicBezTo>
                    <a:pt x="126645" y="123824"/>
                    <a:pt x="125347" y="127087"/>
                    <a:pt x="120650" y="125653"/>
                  </a:cubicBezTo>
                  <a:cubicBezTo>
                    <a:pt x="106877" y="121435"/>
                    <a:pt x="90846" y="119863"/>
                    <a:pt x="89863" y="98244"/>
                  </a:cubicBezTo>
                  <a:cubicBezTo>
                    <a:pt x="82868" y="106753"/>
                    <a:pt x="76821" y="107708"/>
                    <a:pt x="71346" y="99918"/>
                  </a:cubicBezTo>
                  <a:cubicBezTo>
                    <a:pt x="67203" y="94020"/>
                    <a:pt x="61082" y="99141"/>
                    <a:pt x="56076" y="96935"/>
                  </a:cubicBezTo>
                  <a:cubicBezTo>
                    <a:pt x="53956" y="96003"/>
                    <a:pt x="50566" y="96318"/>
                    <a:pt x="48646" y="94557"/>
                  </a:cubicBezTo>
                  <a:cubicBezTo>
                    <a:pt x="44383" y="90654"/>
                    <a:pt x="50995" y="91711"/>
                    <a:pt x="51132" y="89700"/>
                  </a:cubicBezTo>
                  <a:cubicBezTo>
                    <a:pt x="51161" y="89288"/>
                    <a:pt x="51029" y="88511"/>
                    <a:pt x="50904" y="88494"/>
                  </a:cubicBezTo>
                  <a:cubicBezTo>
                    <a:pt x="37828" y="86916"/>
                    <a:pt x="38616" y="75504"/>
                    <a:pt x="35462" y="66868"/>
                  </a:cubicBezTo>
                  <a:cubicBezTo>
                    <a:pt x="34907" y="65348"/>
                    <a:pt x="34067" y="63879"/>
                    <a:pt x="33130" y="62553"/>
                  </a:cubicBezTo>
                  <a:cubicBezTo>
                    <a:pt x="31130" y="59730"/>
                    <a:pt x="28352" y="57324"/>
                    <a:pt x="24918" y="58981"/>
                  </a:cubicBezTo>
                  <a:cubicBezTo>
                    <a:pt x="20911" y="60913"/>
                    <a:pt x="27615" y="64365"/>
                    <a:pt x="25009" y="66874"/>
                  </a:cubicBezTo>
                  <a:cubicBezTo>
                    <a:pt x="21974" y="67028"/>
                    <a:pt x="20060" y="65531"/>
                    <a:pt x="19374" y="63599"/>
                  </a:cubicBezTo>
                  <a:cubicBezTo>
                    <a:pt x="16031" y="54175"/>
                    <a:pt x="10362" y="44568"/>
                    <a:pt x="10607" y="35156"/>
                  </a:cubicBezTo>
                  <a:cubicBezTo>
                    <a:pt x="10864" y="25332"/>
                    <a:pt x="6144" y="20582"/>
                    <a:pt x="0" y="15325"/>
                  </a:cubicBezTo>
                  <a:cubicBezTo>
                    <a:pt x="3046" y="10318"/>
                    <a:pt x="7812" y="6746"/>
                    <a:pt x="6572" y="808"/>
                  </a:cubicBezTo>
                  <a:cubicBezTo>
                    <a:pt x="8081" y="471"/>
                    <a:pt x="9544" y="-283"/>
                    <a:pt x="10007" y="111"/>
                  </a:cubicBezTo>
                  <a:cubicBezTo>
                    <a:pt x="14876" y="4312"/>
                    <a:pt x="21723" y="694"/>
                    <a:pt x="25775" y="3232"/>
                  </a:cubicBezTo>
                  <a:cubicBezTo>
                    <a:pt x="29798" y="5746"/>
                    <a:pt x="29289" y="13050"/>
                    <a:pt x="32936" y="17473"/>
                  </a:cubicBezTo>
                  <a:cubicBezTo>
                    <a:pt x="38062" y="23697"/>
                    <a:pt x="42057" y="30995"/>
                    <a:pt x="52201" y="28875"/>
                  </a:cubicBezTo>
                  <a:cubicBezTo>
                    <a:pt x="54721" y="28349"/>
                    <a:pt x="57453" y="29755"/>
                    <a:pt x="58305" y="33161"/>
                  </a:cubicBezTo>
                  <a:cubicBezTo>
                    <a:pt x="54058" y="38270"/>
                    <a:pt x="47789" y="28612"/>
                    <a:pt x="43223" y="35984"/>
                  </a:cubicBezTo>
                  <a:cubicBezTo>
                    <a:pt x="48995" y="44059"/>
                    <a:pt x="58482" y="42562"/>
                    <a:pt x="66009" y="41762"/>
                  </a:cubicBezTo>
                  <a:cubicBezTo>
                    <a:pt x="69615" y="41379"/>
                    <a:pt x="72466" y="34630"/>
                    <a:pt x="75947" y="42208"/>
                  </a:cubicBezTo>
                  <a:cubicBezTo>
                    <a:pt x="76752" y="39750"/>
                    <a:pt x="77559" y="37287"/>
                    <a:pt x="78758" y="33641"/>
                  </a:cubicBezTo>
                  <a:cubicBezTo>
                    <a:pt x="86280" y="37442"/>
                    <a:pt x="90537" y="49026"/>
                    <a:pt x="101430" y="44094"/>
                  </a:cubicBezTo>
                  <a:cubicBezTo>
                    <a:pt x="106699" y="49866"/>
                    <a:pt x="104842" y="55941"/>
                    <a:pt x="101961" y="64388"/>
                  </a:cubicBezTo>
                  <a:cubicBezTo>
                    <a:pt x="90606" y="47963"/>
                    <a:pt x="73306" y="54644"/>
                    <a:pt x="58967" y="50523"/>
                  </a:cubicBezTo>
                  <a:cubicBezTo>
                    <a:pt x="55927" y="49649"/>
                    <a:pt x="53864" y="54369"/>
                    <a:pt x="56150" y="57821"/>
                  </a:cubicBezTo>
                  <a:cubicBezTo>
                    <a:pt x="59916" y="63519"/>
                    <a:pt x="64734" y="68040"/>
                    <a:pt x="67603" y="74926"/>
                  </a:cubicBezTo>
                  <a:cubicBezTo>
                    <a:pt x="70358" y="81527"/>
                    <a:pt x="73695" y="72326"/>
                    <a:pt x="77135" y="71394"/>
                  </a:cubicBezTo>
                  <a:close/>
                </a:path>
              </a:pathLst>
            </a:custGeom>
            <a:grpFill/>
            <a:ln w="5715" cap="flat">
              <a:noFill/>
              <a:prstDash val="solid"/>
              <a:miter/>
            </a:ln>
          </p:spPr>
          <p:txBody>
            <a:bodyPr rtlCol="0" anchor="ctr"/>
            <a:lstStyle/>
            <a:p>
              <a:endParaRPr lang="zh-CN" altLang="en-US"/>
            </a:p>
          </p:txBody>
        </p:sp>
        <p:sp>
          <p:nvSpPr>
            <p:cNvPr id="12" name="任意多边形: 形状 11">
              <a:extLst>
                <a:ext uri="{FF2B5EF4-FFF2-40B4-BE49-F238E27FC236}">
                  <a16:creationId xmlns:a16="http://schemas.microsoft.com/office/drawing/2014/main" id="{AEBA6407-E4A9-CAA8-A2F6-3B9304D248AD}"/>
                </a:ext>
              </a:extLst>
            </p:cNvPr>
            <p:cNvSpPr/>
            <p:nvPr/>
          </p:nvSpPr>
          <p:spPr>
            <a:xfrm>
              <a:off x="7308837" y="2549466"/>
              <a:ext cx="88536" cy="58754"/>
            </a:xfrm>
            <a:custGeom>
              <a:avLst/>
              <a:gdLst>
                <a:gd name="connsiteX0" fmla="*/ 51618 w 88536"/>
                <a:gd name="connsiteY0" fmla="*/ 37445 h 58754"/>
                <a:gd name="connsiteX1" fmla="*/ 19637 w 88536"/>
                <a:gd name="connsiteY1" fmla="*/ 26970 h 58754"/>
                <a:gd name="connsiteX2" fmla="*/ 8704 w 88536"/>
                <a:gd name="connsiteY2" fmla="*/ 21386 h 58754"/>
                <a:gd name="connsiteX3" fmla="*/ 0 w 88536"/>
                <a:gd name="connsiteY3" fmla="*/ 10693 h 58754"/>
                <a:gd name="connsiteX4" fmla="*/ 11225 w 88536"/>
                <a:gd name="connsiteY4" fmla="*/ 13254 h 58754"/>
                <a:gd name="connsiteX5" fmla="*/ 13065 w 88536"/>
                <a:gd name="connsiteY5" fmla="*/ 9825 h 58754"/>
                <a:gd name="connsiteX6" fmla="*/ 14991 w 88536"/>
                <a:gd name="connsiteY6" fmla="*/ 881 h 58754"/>
                <a:gd name="connsiteX7" fmla="*/ 23152 w 88536"/>
                <a:gd name="connsiteY7" fmla="*/ 3972 h 58754"/>
                <a:gd name="connsiteX8" fmla="*/ 34890 w 88536"/>
                <a:gd name="connsiteY8" fmla="*/ 17231 h 58754"/>
                <a:gd name="connsiteX9" fmla="*/ 61396 w 88536"/>
                <a:gd name="connsiteY9" fmla="*/ 20649 h 58754"/>
                <a:gd name="connsiteX10" fmla="*/ 63597 w 88536"/>
                <a:gd name="connsiteY10" fmla="*/ 9990 h 58754"/>
                <a:gd name="connsiteX11" fmla="*/ 71232 w 88536"/>
                <a:gd name="connsiteY11" fmla="*/ 20643 h 58754"/>
                <a:gd name="connsiteX12" fmla="*/ 76701 w 88536"/>
                <a:gd name="connsiteY12" fmla="*/ 29136 h 58754"/>
                <a:gd name="connsiteX13" fmla="*/ 85782 w 88536"/>
                <a:gd name="connsiteY13" fmla="*/ 51778 h 58754"/>
                <a:gd name="connsiteX14" fmla="*/ 88223 w 88536"/>
                <a:gd name="connsiteY14" fmla="*/ 57665 h 58754"/>
                <a:gd name="connsiteX15" fmla="*/ 88217 w 88536"/>
                <a:gd name="connsiteY15" fmla="*/ 57533 h 58754"/>
                <a:gd name="connsiteX16" fmla="*/ 70220 w 88536"/>
                <a:gd name="connsiteY16" fmla="*/ 49698 h 58754"/>
                <a:gd name="connsiteX17" fmla="*/ 58436 w 88536"/>
                <a:gd name="connsiteY17" fmla="*/ 36451 h 58754"/>
                <a:gd name="connsiteX18" fmla="*/ 51618 w 88536"/>
                <a:gd name="connsiteY18" fmla="*/ 37445 h 58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8536" h="58754">
                  <a:moveTo>
                    <a:pt x="51618" y="37445"/>
                  </a:moveTo>
                  <a:cubicBezTo>
                    <a:pt x="38908" y="40217"/>
                    <a:pt x="28130" y="37479"/>
                    <a:pt x="19637" y="26970"/>
                  </a:cubicBezTo>
                  <a:cubicBezTo>
                    <a:pt x="17099" y="23826"/>
                    <a:pt x="15739" y="18517"/>
                    <a:pt x="8704" y="21386"/>
                  </a:cubicBezTo>
                  <a:cubicBezTo>
                    <a:pt x="6584" y="22249"/>
                    <a:pt x="955" y="16271"/>
                    <a:pt x="0" y="10693"/>
                  </a:cubicBezTo>
                  <a:cubicBezTo>
                    <a:pt x="5132" y="6144"/>
                    <a:pt x="7373" y="13351"/>
                    <a:pt x="11225" y="13254"/>
                  </a:cubicBezTo>
                  <a:cubicBezTo>
                    <a:pt x="13282" y="12888"/>
                    <a:pt x="13596" y="11579"/>
                    <a:pt x="13065" y="9825"/>
                  </a:cubicBezTo>
                  <a:cubicBezTo>
                    <a:pt x="12047" y="6476"/>
                    <a:pt x="11887" y="3029"/>
                    <a:pt x="14991" y="881"/>
                  </a:cubicBezTo>
                  <a:cubicBezTo>
                    <a:pt x="18768" y="-1731"/>
                    <a:pt x="20723" y="2121"/>
                    <a:pt x="23152" y="3972"/>
                  </a:cubicBezTo>
                  <a:cubicBezTo>
                    <a:pt x="27929" y="7613"/>
                    <a:pt x="32267" y="11328"/>
                    <a:pt x="34890" y="17231"/>
                  </a:cubicBezTo>
                  <a:cubicBezTo>
                    <a:pt x="38411" y="25141"/>
                    <a:pt x="55173" y="26838"/>
                    <a:pt x="61396" y="20649"/>
                  </a:cubicBezTo>
                  <a:cubicBezTo>
                    <a:pt x="64551" y="17511"/>
                    <a:pt x="59345" y="13059"/>
                    <a:pt x="63597" y="9990"/>
                  </a:cubicBezTo>
                  <a:cubicBezTo>
                    <a:pt x="67660" y="12436"/>
                    <a:pt x="71975" y="16231"/>
                    <a:pt x="71232" y="20643"/>
                  </a:cubicBezTo>
                  <a:cubicBezTo>
                    <a:pt x="70295" y="26221"/>
                    <a:pt x="74644" y="28358"/>
                    <a:pt x="76701" y="29136"/>
                  </a:cubicBezTo>
                  <a:cubicBezTo>
                    <a:pt x="88486" y="33570"/>
                    <a:pt x="91383" y="40571"/>
                    <a:pt x="85782" y="51778"/>
                  </a:cubicBezTo>
                  <a:cubicBezTo>
                    <a:pt x="85159" y="53024"/>
                    <a:pt x="87342" y="55670"/>
                    <a:pt x="88223" y="57665"/>
                  </a:cubicBezTo>
                  <a:cubicBezTo>
                    <a:pt x="88223" y="57665"/>
                    <a:pt x="88217" y="57533"/>
                    <a:pt x="88217" y="57533"/>
                  </a:cubicBezTo>
                  <a:cubicBezTo>
                    <a:pt x="79444" y="61419"/>
                    <a:pt x="73832" y="55270"/>
                    <a:pt x="70220" y="49698"/>
                  </a:cubicBezTo>
                  <a:cubicBezTo>
                    <a:pt x="66848" y="44497"/>
                    <a:pt x="62568" y="40634"/>
                    <a:pt x="58436" y="36451"/>
                  </a:cubicBezTo>
                  <a:cubicBezTo>
                    <a:pt x="56207" y="34188"/>
                    <a:pt x="53527" y="34570"/>
                    <a:pt x="51618" y="37445"/>
                  </a:cubicBezTo>
                  <a:close/>
                </a:path>
              </a:pathLst>
            </a:custGeom>
            <a:grpFill/>
            <a:ln w="5715" cap="flat">
              <a:noFill/>
              <a:prstDash val="solid"/>
              <a:miter/>
            </a:ln>
          </p:spPr>
          <p:txBody>
            <a:bodyPr rtlCol="0" anchor="ctr"/>
            <a:lstStyle/>
            <a:p>
              <a:endParaRPr lang="zh-CN" altLang="en-US"/>
            </a:p>
          </p:txBody>
        </p:sp>
        <p:sp>
          <p:nvSpPr>
            <p:cNvPr id="13" name="任意多边形: 形状 12">
              <a:extLst>
                <a:ext uri="{FF2B5EF4-FFF2-40B4-BE49-F238E27FC236}">
                  <a16:creationId xmlns:a16="http://schemas.microsoft.com/office/drawing/2014/main" id="{AE199A52-F9BC-CA4D-A9DA-6E225227F556}"/>
                </a:ext>
              </a:extLst>
            </p:cNvPr>
            <p:cNvSpPr/>
            <p:nvPr/>
          </p:nvSpPr>
          <p:spPr>
            <a:xfrm>
              <a:off x="7269614" y="2562192"/>
              <a:ext cx="51538" cy="46436"/>
            </a:xfrm>
            <a:custGeom>
              <a:avLst/>
              <a:gdLst>
                <a:gd name="connsiteX0" fmla="*/ 18495 w 51538"/>
                <a:gd name="connsiteY0" fmla="*/ 34584 h 46436"/>
                <a:gd name="connsiteX1" fmla="*/ 9631 w 51538"/>
                <a:gd name="connsiteY1" fmla="*/ 21233 h 46436"/>
                <a:gd name="connsiteX2" fmla="*/ 744 w 51538"/>
                <a:gd name="connsiteY2" fmla="*/ 14507 h 46436"/>
                <a:gd name="connsiteX3" fmla="*/ 710 w 51538"/>
                <a:gd name="connsiteY3" fmla="*/ 10249 h 46436"/>
                <a:gd name="connsiteX4" fmla="*/ 23627 w 51538"/>
                <a:gd name="connsiteY4" fmla="*/ 294 h 46436"/>
                <a:gd name="connsiteX5" fmla="*/ 36937 w 51538"/>
                <a:gd name="connsiteY5" fmla="*/ 18027 h 46436"/>
                <a:gd name="connsiteX6" fmla="*/ 27027 w 51538"/>
                <a:gd name="connsiteY6" fmla="*/ 18593 h 46436"/>
                <a:gd name="connsiteX7" fmla="*/ 22529 w 51538"/>
                <a:gd name="connsiteY7" fmla="*/ 22388 h 46436"/>
                <a:gd name="connsiteX8" fmla="*/ 25655 w 51538"/>
                <a:gd name="connsiteY8" fmla="*/ 27337 h 46436"/>
                <a:gd name="connsiteX9" fmla="*/ 35171 w 51538"/>
                <a:gd name="connsiteY9" fmla="*/ 29303 h 46436"/>
                <a:gd name="connsiteX10" fmla="*/ 44286 w 51538"/>
                <a:gd name="connsiteY10" fmla="*/ 36287 h 46436"/>
                <a:gd name="connsiteX11" fmla="*/ 51539 w 51538"/>
                <a:gd name="connsiteY11" fmla="*/ 39081 h 46436"/>
                <a:gd name="connsiteX12" fmla="*/ 44464 w 51538"/>
                <a:gd name="connsiteY12" fmla="*/ 43808 h 46436"/>
                <a:gd name="connsiteX13" fmla="*/ 21569 w 51538"/>
                <a:gd name="connsiteY13" fmla="*/ 46436 h 46436"/>
                <a:gd name="connsiteX14" fmla="*/ 8630 w 51538"/>
                <a:gd name="connsiteY14" fmla="*/ 41161 h 46436"/>
                <a:gd name="connsiteX15" fmla="*/ 18495 w 51538"/>
                <a:gd name="connsiteY15" fmla="*/ 34584 h 4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538" h="46436">
                  <a:moveTo>
                    <a:pt x="18495" y="34584"/>
                  </a:moveTo>
                  <a:cubicBezTo>
                    <a:pt x="18832" y="27948"/>
                    <a:pt x="17214" y="22679"/>
                    <a:pt x="9631" y="21233"/>
                  </a:cubicBezTo>
                  <a:cubicBezTo>
                    <a:pt x="5636" y="20473"/>
                    <a:pt x="2984" y="17690"/>
                    <a:pt x="744" y="14507"/>
                  </a:cubicBezTo>
                  <a:cubicBezTo>
                    <a:pt x="-285" y="13044"/>
                    <a:pt x="-199" y="10158"/>
                    <a:pt x="710" y="10249"/>
                  </a:cubicBezTo>
                  <a:cubicBezTo>
                    <a:pt x="10311" y="11215"/>
                    <a:pt x="13562" y="-2124"/>
                    <a:pt x="23627" y="294"/>
                  </a:cubicBezTo>
                  <a:cubicBezTo>
                    <a:pt x="27135" y="1139"/>
                    <a:pt x="28564" y="2934"/>
                    <a:pt x="36937" y="18027"/>
                  </a:cubicBezTo>
                  <a:cubicBezTo>
                    <a:pt x="33982" y="23428"/>
                    <a:pt x="30296" y="17770"/>
                    <a:pt x="27027" y="18593"/>
                  </a:cubicBezTo>
                  <a:cubicBezTo>
                    <a:pt x="24798" y="19153"/>
                    <a:pt x="22815" y="19724"/>
                    <a:pt x="22529" y="22388"/>
                  </a:cubicBezTo>
                  <a:cubicBezTo>
                    <a:pt x="22266" y="24828"/>
                    <a:pt x="23249" y="26680"/>
                    <a:pt x="25655" y="27337"/>
                  </a:cubicBezTo>
                  <a:cubicBezTo>
                    <a:pt x="28799" y="28188"/>
                    <a:pt x="32090" y="29611"/>
                    <a:pt x="35171" y="29303"/>
                  </a:cubicBezTo>
                  <a:cubicBezTo>
                    <a:pt x="40829" y="28737"/>
                    <a:pt x="44789" y="28846"/>
                    <a:pt x="44286" y="36287"/>
                  </a:cubicBezTo>
                  <a:cubicBezTo>
                    <a:pt x="44235" y="37030"/>
                    <a:pt x="48858" y="38087"/>
                    <a:pt x="51539" y="39081"/>
                  </a:cubicBezTo>
                  <a:cubicBezTo>
                    <a:pt x="50858" y="43162"/>
                    <a:pt x="47053" y="43550"/>
                    <a:pt x="44464" y="43808"/>
                  </a:cubicBezTo>
                  <a:cubicBezTo>
                    <a:pt x="36817" y="44573"/>
                    <a:pt x="28113" y="35407"/>
                    <a:pt x="21569" y="46436"/>
                  </a:cubicBezTo>
                  <a:cubicBezTo>
                    <a:pt x="17626" y="43767"/>
                    <a:pt x="14134" y="40001"/>
                    <a:pt x="8630" y="41161"/>
                  </a:cubicBezTo>
                  <a:cubicBezTo>
                    <a:pt x="10471" y="36801"/>
                    <a:pt x="13757" y="34606"/>
                    <a:pt x="18495" y="34584"/>
                  </a:cubicBezTo>
                  <a:close/>
                </a:path>
              </a:pathLst>
            </a:custGeom>
            <a:grpFill/>
            <a:ln w="5715" cap="flat">
              <a:noFill/>
              <a:prstDash val="solid"/>
              <a:miter/>
            </a:ln>
          </p:spPr>
          <p:txBody>
            <a:bodyPr rtlCol="0" anchor="ctr"/>
            <a:lstStyle/>
            <a:p>
              <a:endParaRPr lang="zh-CN" altLang="en-US"/>
            </a:p>
          </p:txBody>
        </p:sp>
        <p:sp>
          <p:nvSpPr>
            <p:cNvPr id="14" name="任意多边形: 形状 13">
              <a:extLst>
                <a:ext uri="{FF2B5EF4-FFF2-40B4-BE49-F238E27FC236}">
                  <a16:creationId xmlns:a16="http://schemas.microsoft.com/office/drawing/2014/main" id="{CD0621CD-9292-9602-DF59-69738F8F6FC9}"/>
                </a:ext>
              </a:extLst>
            </p:cNvPr>
            <p:cNvSpPr/>
            <p:nvPr/>
          </p:nvSpPr>
          <p:spPr>
            <a:xfrm>
              <a:off x="7178578" y="2639834"/>
              <a:ext cx="31060" cy="22732"/>
            </a:xfrm>
            <a:custGeom>
              <a:avLst/>
              <a:gdLst>
                <a:gd name="connsiteX0" fmla="*/ 27314 w 31060"/>
                <a:gd name="connsiteY0" fmla="*/ 9577 h 22732"/>
                <a:gd name="connsiteX1" fmla="*/ 27314 w 31060"/>
                <a:gd name="connsiteY1" fmla="*/ 22733 h 22732"/>
                <a:gd name="connsiteX2" fmla="*/ 5049 w 31060"/>
                <a:gd name="connsiteY2" fmla="*/ 14286 h 22732"/>
                <a:gd name="connsiteX3" fmla="*/ 88 w 31060"/>
                <a:gd name="connsiteY3" fmla="*/ 9251 h 22732"/>
                <a:gd name="connsiteX4" fmla="*/ 5209 w 31060"/>
                <a:gd name="connsiteY4" fmla="*/ 1285 h 22732"/>
                <a:gd name="connsiteX5" fmla="*/ 12581 w 31060"/>
                <a:gd name="connsiteY5" fmla="*/ 1696 h 22732"/>
                <a:gd name="connsiteX6" fmla="*/ 27314 w 31060"/>
                <a:gd name="connsiteY6" fmla="*/ 9577 h 2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60" h="22732">
                  <a:moveTo>
                    <a:pt x="27314" y="9577"/>
                  </a:moveTo>
                  <a:cubicBezTo>
                    <a:pt x="30058" y="13960"/>
                    <a:pt x="34155" y="18350"/>
                    <a:pt x="27314" y="22733"/>
                  </a:cubicBezTo>
                  <a:cubicBezTo>
                    <a:pt x="19736" y="20367"/>
                    <a:pt x="13233" y="15241"/>
                    <a:pt x="5049" y="14286"/>
                  </a:cubicBezTo>
                  <a:cubicBezTo>
                    <a:pt x="2580" y="14001"/>
                    <a:pt x="-569" y="12852"/>
                    <a:pt x="88" y="9251"/>
                  </a:cubicBezTo>
                  <a:cubicBezTo>
                    <a:pt x="677" y="6022"/>
                    <a:pt x="2300" y="3056"/>
                    <a:pt x="5209" y="1285"/>
                  </a:cubicBezTo>
                  <a:cubicBezTo>
                    <a:pt x="7638" y="-196"/>
                    <a:pt x="10775" y="-796"/>
                    <a:pt x="12581" y="1696"/>
                  </a:cubicBezTo>
                  <a:cubicBezTo>
                    <a:pt x="16307" y="6840"/>
                    <a:pt x="20462" y="10554"/>
                    <a:pt x="27314" y="9577"/>
                  </a:cubicBezTo>
                  <a:close/>
                </a:path>
              </a:pathLst>
            </a:custGeom>
            <a:grpFill/>
            <a:ln w="5715" cap="flat">
              <a:noFill/>
              <a:prstDash val="solid"/>
              <a:miter/>
            </a:ln>
          </p:spPr>
          <p:txBody>
            <a:bodyPr rtlCol="0" anchor="ctr"/>
            <a:lstStyle/>
            <a:p>
              <a:endParaRPr lang="zh-CN" altLang="en-US"/>
            </a:p>
          </p:txBody>
        </p:sp>
        <p:sp>
          <p:nvSpPr>
            <p:cNvPr id="15" name="任意多边形: 形状 14">
              <a:extLst>
                <a:ext uri="{FF2B5EF4-FFF2-40B4-BE49-F238E27FC236}">
                  <a16:creationId xmlns:a16="http://schemas.microsoft.com/office/drawing/2014/main" id="{0E52C9E0-92D7-75BD-8EDD-315E9D8FD53F}"/>
                </a:ext>
              </a:extLst>
            </p:cNvPr>
            <p:cNvSpPr/>
            <p:nvPr/>
          </p:nvSpPr>
          <p:spPr>
            <a:xfrm>
              <a:off x="7006642" y="2333497"/>
              <a:ext cx="14014" cy="22759"/>
            </a:xfrm>
            <a:custGeom>
              <a:avLst/>
              <a:gdLst>
                <a:gd name="connsiteX0" fmla="*/ 10696 w 14014"/>
                <a:gd name="connsiteY0" fmla="*/ 7681 h 22759"/>
                <a:gd name="connsiteX1" fmla="*/ 12753 w 14014"/>
                <a:gd name="connsiteY1" fmla="*/ 16265 h 22759"/>
                <a:gd name="connsiteX2" fmla="*/ 11096 w 14014"/>
                <a:gd name="connsiteY2" fmla="*/ 22528 h 22759"/>
                <a:gd name="connsiteX3" fmla="*/ 4449 w 14014"/>
                <a:gd name="connsiteY3" fmla="*/ 19425 h 22759"/>
                <a:gd name="connsiteX4" fmla="*/ 832 w 14014"/>
                <a:gd name="connsiteY4" fmla="*/ 7646 h 22759"/>
                <a:gd name="connsiteX5" fmla="*/ 2427 w 14014"/>
                <a:gd name="connsiteY5" fmla="*/ 651 h 22759"/>
                <a:gd name="connsiteX6" fmla="*/ 10302 w 14014"/>
                <a:gd name="connsiteY6" fmla="*/ 1331 h 22759"/>
                <a:gd name="connsiteX7" fmla="*/ 10696 w 14014"/>
                <a:gd name="connsiteY7" fmla="*/ 7681 h 2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014" h="22759">
                  <a:moveTo>
                    <a:pt x="10696" y="7681"/>
                  </a:moveTo>
                  <a:cubicBezTo>
                    <a:pt x="8033" y="11350"/>
                    <a:pt x="11102" y="13601"/>
                    <a:pt x="12753" y="16265"/>
                  </a:cubicBezTo>
                  <a:cubicBezTo>
                    <a:pt x="14359" y="18859"/>
                    <a:pt x="15016" y="21517"/>
                    <a:pt x="11096" y="22528"/>
                  </a:cubicBezTo>
                  <a:cubicBezTo>
                    <a:pt x="8187" y="23283"/>
                    <a:pt x="4747" y="22174"/>
                    <a:pt x="4449" y="19425"/>
                  </a:cubicBezTo>
                  <a:cubicBezTo>
                    <a:pt x="3986" y="15139"/>
                    <a:pt x="3735" y="11315"/>
                    <a:pt x="832" y="7646"/>
                  </a:cubicBezTo>
                  <a:cubicBezTo>
                    <a:pt x="-185" y="6361"/>
                    <a:pt x="-848" y="2057"/>
                    <a:pt x="2427" y="651"/>
                  </a:cubicBezTo>
                  <a:cubicBezTo>
                    <a:pt x="4935" y="-423"/>
                    <a:pt x="7856" y="-149"/>
                    <a:pt x="10302" y="1331"/>
                  </a:cubicBezTo>
                  <a:cubicBezTo>
                    <a:pt x="13308" y="3154"/>
                    <a:pt x="13502" y="5378"/>
                    <a:pt x="10696" y="7681"/>
                  </a:cubicBezTo>
                  <a:close/>
                </a:path>
              </a:pathLst>
            </a:custGeom>
            <a:grpFill/>
            <a:ln w="5715" cap="flat">
              <a:noFill/>
              <a:prstDash val="solid"/>
              <a:miter/>
            </a:ln>
          </p:spPr>
          <p:txBody>
            <a:bodyPr rtlCol="0" anchor="ctr"/>
            <a:lstStyle/>
            <a:p>
              <a:endParaRPr lang="zh-CN" altLang="en-US"/>
            </a:p>
          </p:txBody>
        </p:sp>
        <p:sp>
          <p:nvSpPr>
            <p:cNvPr id="16" name="任意多边形: 形状 15">
              <a:extLst>
                <a:ext uri="{FF2B5EF4-FFF2-40B4-BE49-F238E27FC236}">
                  <a16:creationId xmlns:a16="http://schemas.microsoft.com/office/drawing/2014/main" id="{53B73F65-C937-236B-697D-15D2677E860E}"/>
                </a:ext>
              </a:extLst>
            </p:cNvPr>
            <p:cNvSpPr/>
            <p:nvPr/>
          </p:nvSpPr>
          <p:spPr>
            <a:xfrm>
              <a:off x="7337473" y="2592234"/>
              <a:ext cx="12031" cy="10578"/>
            </a:xfrm>
            <a:custGeom>
              <a:avLst/>
              <a:gdLst>
                <a:gd name="connsiteX0" fmla="*/ 12032 w 12031"/>
                <a:gd name="connsiteY0" fmla="*/ 7102 h 10578"/>
                <a:gd name="connsiteX1" fmla="*/ 8889 w 12031"/>
                <a:gd name="connsiteY1" fmla="*/ 10543 h 10578"/>
                <a:gd name="connsiteX2" fmla="*/ 99 w 12031"/>
                <a:gd name="connsiteY2" fmla="*/ 2890 h 10578"/>
                <a:gd name="connsiteX3" fmla="*/ 3031 w 12031"/>
                <a:gd name="connsiteY3" fmla="*/ 181 h 10578"/>
                <a:gd name="connsiteX4" fmla="*/ 12032 w 12031"/>
                <a:gd name="connsiteY4" fmla="*/ 7102 h 10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31" h="10578">
                  <a:moveTo>
                    <a:pt x="12032" y="7102"/>
                  </a:moveTo>
                  <a:cubicBezTo>
                    <a:pt x="11826" y="9308"/>
                    <a:pt x="10586" y="10411"/>
                    <a:pt x="8889" y="10543"/>
                  </a:cubicBezTo>
                  <a:cubicBezTo>
                    <a:pt x="3465" y="10960"/>
                    <a:pt x="1156" y="7697"/>
                    <a:pt x="99" y="2890"/>
                  </a:cubicBezTo>
                  <a:cubicBezTo>
                    <a:pt x="-518" y="96"/>
                    <a:pt x="1911" y="404"/>
                    <a:pt x="3031" y="181"/>
                  </a:cubicBezTo>
                  <a:cubicBezTo>
                    <a:pt x="8729" y="-950"/>
                    <a:pt x="10266" y="3439"/>
                    <a:pt x="12032" y="7102"/>
                  </a:cubicBezTo>
                  <a:close/>
                </a:path>
              </a:pathLst>
            </a:custGeom>
            <a:grpFill/>
            <a:ln w="5715" cap="flat">
              <a:noFill/>
              <a:prstDash val="solid"/>
              <a:miter/>
            </a:ln>
          </p:spPr>
          <p:txBody>
            <a:bodyPr rtlCol="0" anchor="ctr"/>
            <a:lstStyle/>
            <a:p>
              <a:endParaRPr lang="zh-CN" altLang="en-US"/>
            </a:p>
          </p:txBody>
        </p:sp>
        <p:sp>
          <p:nvSpPr>
            <p:cNvPr id="17" name="任意多边形: 形状 16">
              <a:extLst>
                <a:ext uri="{FF2B5EF4-FFF2-40B4-BE49-F238E27FC236}">
                  <a16:creationId xmlns:a16="http://schemas.microsoft.com/office/drawing/2014/main" id="{FAD935FA-441F-A821-D296-4EBC25B15981}"/>
                </a:ext>
              </a:extLst>
            </p:cNvPr>
            <p:cNvSpPr/>
            <p:nvPr/>
          </p:nvSpPr>
          <p:spPr>
            <a:xfrm>
              <a:off x="7194416" y="2667182"/>
              <a:ext cx="8196" cy="8620"/>
            </a:xfrm>
            <a:custGeom>
              <a:avLst/>
              <a:gdLst>
                <a:gd name="connsiteX0" fmla="*/ 8196 w 8196"/>
                <a:gd name="connsiteY0" fmla="*/ 8620 h 8620"/>
                <a:gd name="connsiteX1" fmla="*/ 3870 w 8196"/>
                <a:gd name="connsiteY1" fmla="*/ 6271 h 8620"/>
                <a:gd name="connsiteX2" fmla="*/ 86 w 8196"/>
                <a:gd name="connsiteY2" fmla="*/ 1716 h 8620"/>
                <a:gd name="connsiteX3" fmla="*/ 3841 w 8196"/>
                <a:gd name="connsiteY3" fmla="*/ 385 h 8620"/>
                <a:gd name="connsiteX4" fmla="*/ 8025 w 8196"/>
                <a:gd name="connsiteY4" fmla="*/ 6917 h 8620"/>
                <a:gd name="connsiteX5" fmla="*/ 8196 w 8196"/>
                <a:gd name="connsiteY5" fmla="*/ 8620 h 8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96" h="8620">
                  <a:moveTo>
                    <a:pt x="8196" y="8620"/>
                  </a:moveTo>
                  <a:cubicBezTo>
                    <a:pt x="6722" y="7832"/>
                    <a:pt x="5230" y="7152"/>
                    <a:pt x="3870" y="6271"/>
                  </a:cubicBezTo>
                  <a:cubicBezTo>
                    <a:pt x="2144" y="5157"/>
                    <a:pt x="-513" y="4505"/>
                    <a:pt x="86" y="1716"/>
                  </a:cubicBezTo>
                  <a:cubicBezTo>
                    <a:pt x="492" y="-181"/>
                    <a:pt x="2356" y="-307"/>
                    <a:pt x="3841" y="385"/>
                  </a:cubicBezTo>
                  <a:cubicBezTo>
                    <a:pt x="6533" y="1642"/>
                    <a:pt x="7630" y="4100"/>
                    <a:pt x="8025" y="6917"/>
                  </a:cubicBezTo>
                  <a:cubicBezTo>
                    <a:pt x="8099" y="7460"/>
                    <a:pt x="8133" y="8003"/>
                    <a:pt x="8196" y="8620"/>
                  </a:cubicBezTo>
                  <a:close/>
                </a:path>
              </a:pathLst>
            </a:custGeom>
            <a:grpFill/>
            <a:ln w="5715" cap="flat">
              <a:noFill/>
              <a:prstDash val="solid"/>
              <a:miter/>
            </a:ln>
          </p:spPr>
          <p:txBody>
            <a:bodyPr rtlCol="0" anchor="ctr"/>
            <a:lstStyle/>
            <a:p>
              <a:endParaRPr lang="zh-CN" altLang="en-US"/>
            </a:p>
          </p:txBody>
        </p:sp>
        <p:sp>
          <p:nvSpPr>
            <p:cNvPr id="18" name="任意多边形: 形状 17">
              <a:extLst>
                <a:ext uri="{FF2B5EF4-FFF2-40B4-BE49-F238E27FC236}">
                  <a16:creationId xmlns:a16="http://schemas.microsoft.com/office/drawing/2014/main" id="{94B54E86-26D1-F06E-F0A3-0DF18FC56917}"/>
                </a:ext>
              </a:extLst>
            </p:cNvPr>
            <p:cNvSpPr/>
            <p:nvPr/>
          </p:nvSpPr>
          <p:spPr>
            <a:xfrm>
              <a:off x="7167626" y="2628568"/>
              <a:ext cx="7049" cy="5383"/>
            </a:xfrm>
            <a:custGeom>
              <a:avLst/>
              <a:gdLst>
                <a:gd name="connsiteX0" fmla="*/ 2422 w 7049"/>
                <a:gd name="connsiteY0" fmla="*/ 0 h 5383"/>
                <a:gd name="connsiteX1" fmla="*/ 7023 w 7049"/>
                <a:gd name="connsiteY1" fmla="*/ 3566 h 5383"/>
                <a:gd name="connsiteX2" fmla="*/ 3999 w 7049"/>
                <a:gd name="connsiteY2" fmla="*/ 5012 h 5383"/>
                <a:gd name="connsiteX3" fmla="*/ 16 w 7049"/>
                <a:gd name="connsiteY3" fmla="*/ 1006 h 5383"/>
                <a:gd name="connsiteX4" fmla="*/ 2422 w 7049"/>
                <a:gd name="connsiteY4" fmla="*/ 0 h 5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9" h="5383">
                  <a:moveTo>
                    <a:pt x="2422" y="0"/>
                  </a:moveTo>
                  <a:cubicBezTo>
                    <a:pt x="4262" y="829"/>
                    <a:pt x="6731" y="1263"/>
                    <a:pt x="7023" y="3566"/>
                  </a:cubicBezTo>
                  <a:cubicBezTo>
                    <a:pt x="7297" y="5709"/>
                    <a:pt x="5405" y="5612"/>
                    <a:pt x="3999" y="5012"/>
                  </a:cubicBezTo>
                  <a:cubicBezTo>
                    <a:pt x="2165" y="4223"/>
                    <a:pt x="-218" y="3732"/>
                    <a:pt x="16" y="1006"/>
                  </a:cubicBezTo>
                  <a:cubicBezTo>
                    <a:pt x="56" y="600"/>
                    <a:pt x="1582" y="332"/>
                    <a:pt x="2422" y="0"/>
                  </a:cubicBezTo>
                  <a:close/>
                </a:path>
              </a:pathLst>
            </a:custGeom>
            <a:grpFill/>
            <a:ln w="5715" cap="flat">
              <a:noFill/>
              <a:prstDash val="solid"/>
              <a:miter/>
            </a:ln>
          </p:spPr>
          <p:txBody>
            <a:bodyPr rtlCol="0" anchor="ctr"/>
            <a:lstStyle/>
            <a:p>
              <a:endParaRPr lang="zh-CN" altLang="en-US"/>
            </a:p>
          </p:txBody>
        </p:sp>
        <p:sp>
          <p:nvSpPr>
            <p:cNvPr id="19" name="任意多边形: 形状 18">
              <a:extLst>
                <a:ext uri="{FF2B5EF4-FFF2-40B4-BE49-F238E27FC236}">
                  <a16:creationId xmlns:a16="http://schemas.microsoft.com/office/drawing/2014/main" id="{B2CEA7B0-D928-9396-3C9B-AC794423C178}"/>
                </a:ext>
              </a:extLst>
            </p:cNvPr>
            <p:cNvSpPr/>
            <p:nvPr/>
          </p:nvSpPr>
          <p:spPr>
            <a:xfrm>
              <a:off x="7201932" y="2711853"/>
              <a:ext cx="14499" cy="3894"/>
            </a:xfrm>
            <a:custGeom>
              <a:avLst/>
              <a:gdLst>
                <a:gd name="connsiteX0" fmla="*/ 0 w 14499"/>
                <a:gd name="connsiteY0" fmla="*/ 0 h 3894"/>
                <a:gd name="connsiteX1" fmla="*/ 14499 w 14499"/>
                <a:gd name="connsiteY1" fmla="*/ 3538 h 3894"/>
                <a:gd name="connsiteX2" fmla="*/ 0 w 14499"/>
                <a:gd name="connsiteY2" fmla="*/ 0 h 3894"/>
              </a:gdLst>
              <a:ahLst/>
              <a:cxnLst>
                <a:cxn ang="0">
                  <a:pos x="connsiteX0" y="connsiteY0"/>
                </a:cxn>
                <a:cxn ang="0">
                  <a:pos x="connsiteX1" y="connsiteY1"/>
                </a:cxn>
                <a:cxn ang="0">
                  <a:pos x="connsiteX2" y="connsiteY2"/>
                </a:cxn>
              </a:cxnLst>
              <a:rect l="l" t="t" r="r" b="b"/>
              <a:pathLst>
                <a:path w="14499" h="3894">
                  <a:moveTo>
                    <a:pt x="0" y="0"/>
                  </a:moveTo>
                  <a:cubicBezTo>
                    <a:pt x="4658" y="326"/>
                    <a:pt x="8950" y="-783"/>
                    <a:pt x="14499" y="3538"/>
                  </a:cubicBezTo>
                  <a:cubicBezTo>
                    <a:pt x="7767" y="4560"/>
                    <a:pt x="3983" y="3383"/>
                    <a:pt x="0" y="0"/>
                  </a:cubicBezTo>
                  <a:close/>
                </a:path>
              </a:pathLst>
            </a:custGeom>
            <a:grpFill/>
            <a:ln w="5715" cap="flat">
              <a:noFill/>
              <a:prstDash val="solid"/>
              <a:miter/>
            </a:ln>
          </p:spPr>
          <p:txBody>
            <a:bodyPr rtlCol="0" anchor="ctr"/>
            <a:lstStyle/>
            <a:p>
              <a:endParaRPr lang="zh-CN" altLang="en-US"/>
            </a:p>
          </p:txBody>
        </p:sp>
        <p:sp>
          <p:nvSpPr>
            <p:cNvPr id="20" name="任意多边形: 形状 19">
              <a:extLst>
                <a:ext uri="{FF2B5EF4-FFF2-40B4-BE49-F238E27FC236}">
                  <a16:creationId xmlns:a16="http://schemas.microsoft.com/office/drawing/2014/main" id="{5BD8EC64-BBFA-43BD-0E07-E288386D5C78}"/>
                </a:ext>
              </a:extLst>
            </p:cNvPr>
            <p:cNvSpPr/>
            <p:nvPr/>
          </p:nvSpPr>
          <p:spPr>
            <a:xfrm>
              <a:off x="7370804" y="2625905"/>
              <a:ext cx="7224" cy="5257"/>
            </a:xfrm>
            <a:custGeom>
              <a:avLst/>
              <a:gdLst>
                <a:gd name="connsiteX0" fmla="*/ 7225 w 7224"/>
                <a:gd name="connsiteY0" fmla="*/ 3086 h 5257"/>
                <a:gd name="connsiteX1" fmla="*/ 3481 w 7224"/>
                <a:gd name="connsiteY1" fmla="*/ 4978 h 5257"/>
                <a:gd name="connsiteX2" fmla="*/ 269 w 7224"/>
                <a:gd name="connsiteY2" fmla="*/ 1857 h 5257"/>
                <a:gd name="connsiteX3" fmla="*/ 2647 w 7224"/>
                <a:gd name="connsiteY3" fmla="*/ 646 h 5257"/>
                <a:gd name="connsiteX4" fmla="*/ 7225 w 7224"/>
                <a:gd name="connsiteY4" fmla="*/ 3086 h 5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24" h="5257">
                  <a:moveTo>
                    <a:pt x="7225" y="3086"/>
                  </a:moveTo>
                  <a:cubicBezTo>
                    <a:pt x="6356" y="4738"/>
                    <a:pt x="5076" y="5790"/>
                    <a:pt x="3481" y="4978"/>
                  </a:cubicBezTo>
                  <a:cubicBezTo>
                    <a:pt x="2190" y="4321"/>
                    <a:pt x="721" y="3138"/>
                    <a:pt x="269" y="1857"/>
                  </a:cubicBezTo>
                  <a:cubicBezTo>
                    <a:pt x="-896" y="-1469"/>
                    <a:pt x="2064" y="697"/>
                    <a:pt x="2647" y="646"/>
                  </a:cubicBezTo>
                  <a:cubicBezTo>
                    <a:pt x="4516" y="497"/>
                    <a:pt x="6922" y="223"/>
                    <a:pt x="7225" y="3086"/>
                  </a:cubicBezTo>
                  <a:close/>
                </a:path>
              </a:pathLst>
            </a:custGeom>
            <a:grpFill/>
            <a:ln w="5715" cap="flat">
              <a:noFill/>
              <a:prstDash val="solid"/>
              <a:miter/>
            </a:ln>
          </p:spPr>
          <p:txBody>
            <a:bodyPr rtlCol="0" anchor="ctr"/>
            <a:lstStyle/>
            <a:p>
              <a:endParaRPr lang="zh-CN" altLang="en-US"/>
            </a:p>
          </p:txBody>
        </p:sp>
        <p:sp>
          <p:nvSpPr>
            <p:cNvPr id="21" name="任意多边形: 形状 20">
              <a:extLst>
                <a:ext uri="{FF2B5EF4-FFF2-40B4-BE49-F238E27FC236}">
                  <a16:creationId xmlns:a16="http://schemas.microsoft.com/office/drawing/2014/main" id="{FB2F1574-2F4C-A8A6-1515-454B4E20F9E0}"/>
                </a:ext>
              </a:extLst>
            </p:cNvPr>
            <p:cNvSpPr/>
            <p:nvPr/>
          </p:nvSpPr>
          <p:spPr>
            <a:xfrm>
              <a:off x="6987562" y="2522113"/>
              <a:ext cx="5611" cy="5592"/>
            </a:xfrm>
            <a:custGeom>
              <a:avLst/>
              <a:gdLst>
                <a:gd name="connsiteX0" fmla="*/ 3870 w 5611"/>
                <a:gd name="connsiteY0" fmla="*/ 19 h 5592"/>
                <a:gd name="connsiteX1" fmla="*/ 5521 w 5611"/>
                <a:gd name="connsiteY1" fmla="*/ 2785 h 5592"/>
                <a:gd name="connsiteX2" fmla="*/ 2835 w 5611"/>
                <a:gd name="connsiteY2" fmla="*/ 5483 h 5592"/>
                <a:gd name="connsiteX3" fmla="*/ 252 w 5611"/>
                <a:gd name="connsiteY3" fmla="*/ 2665 h 5592"/>
                <a:gd name="connsiteX4" fmla="*/ 3870 w 5611"/>
                <a:gd name="connsiteY4" fmla="*/ 19 h 5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1" h="5592">
                  <a:moveTo>
                    <a:pt x="3870" y="19"/>
                  </a:moveTo>
                  <a:cubicBezTo>
                    <a:pt x="4007" y="236"/>
                    <a:pt x="5161" y="1408"/>
                    <a:pt x="5521" y="2785"/>
                  </a:cubicBezTo>
                  <a:cubicBezTo>
                    <a:pt x="6024" y="4717"/>
                    <a:pt x="4333" y="5106"/>
                    <a:pt x="2835" y="5483"/>
                  </a:cubicBezTo>
                  <a:cubicBezTo>
                    <a:pt x="235" y="6129"/>
                    <a:pt x="732" y="3768"/>
                    <a:pt x="252" y="2665"/>
                  </a:cubicBezTo>
                  <a:cubicBezTo>
                    <a:pt x="-479" y="979"/>
                    <a:pt x="281" y="-164"/>
                    <a:pt x="3870" y="19"/>
                  </a:cubicBezTo>
                  <a:close/>
                </a:path>
              </a:pathLst>
            </a:custGeom>
            <a:grpFill/>
            <a:ln w="5715" cap="flat">
              <a:noFill/>
              <a:prstDash val="solid"/>
              <a:miter/>
            </a:ln>
          </p:spPr>
          <p:txBody>
            <a:bodyPr rtlCol="0" anchor="ctr"/>
            <a:lstStyle/>
            <a:p>
              <a:endParaRPr lang="zh-CN" altLang="en-US"/>
            </a:p>
          </p:txBody>
        </p:sp>
        <p:sp>
          <p:nvSpPr>
            <p:cNvPr id="22" name="任意多边形: 形状 21">
              <a:extLst>
                <a:ext uri="{FF2B5EF4-FFF2-40B4-BE49-F238E27FC236}">
                  <a16:creationId xmlns:a16="http://schemas.microsoft.com/office/drawing/2014/main" id="{6AFE6D3A-0EB6-9AC1-A50D-383B8E62BE86}"/>
                </a:ext>
              </a:extLst>
            </p:cNvPr>
            <p:cNvSpPr/>
            <p:nvPr/>
          </p:nvSpPr>
          <p:spPr>
            <a:xfrm>
              <a:off x="7099118" y="2397082"/>
              <a:ext cx="3809" cy="5294"/>
            </a:xfrm>
            <a:custGeom>
              <a:avLst/>
              <a:gdLst>
                <a:gd name="connsiteX0" fmla="*/ 1447 w 3809"/>
                <a:gd name="connsiteY0" fmla="*/ 0 h 5294"/>
                <a:gd name="connsiteX1" fmla="*/ 3750 w 3809"/>
                <a:gd name="connsiteY1" fmla="*/ 1812 h 5294"/>
                <a:gd name="connsiteX2" fmla="*/ 2836 w 3809"/>
                <a:gd name="connsiteY2" fmla="*/ 4640 h 5294"/>
                <a:gd name="connsiteX3" fmla="*/ 464 w 3809"/>
                <a:gd name="connsiteY3" fmla="*/ 2503 h 5294"/>
                <a:gd name="connsiteX4" fmla="*/ 1447 w 3809"/>
                <a:gd name="connsiteY4" fmla="*/ 0 h 5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 h="5294">
                  <a:moveTo>
                    <a:pt x="1447" y="0"/>
                  </a:moveTo>
                  <a:cubicBezTo>
                    <a:pt x="2259" y="589"/>
                    <a:pt x="3539" y="1052"/>
                    <a:pt x="3750" y="1812"/>
                  </a:cubicBezTo>
                  <a:cubicBezTo>
                    <a:pt x="3979" y="2629"/>
                    <a:pt x="3516" y="4155"/>
                    <a:pt x="2836" y="4640"/>
                  </a:cubicBezTo>
                  <a:cubicBezTo>
                    <a:pt x="-85" y="6721"/>
                    <a:pt x="1230" y="3235"/>
                    <a:pt x="464" y="2503"/>
                  </a:cubicBezTo>
                  <a:cubicBezTo>
                    <a:pt x="-496" y="1600"/>
                    <a:pt x="132" y="451"/>
                    <a:pt x="1447" y="0"/>
                  </a:cubicBezTo>
                  <a:close/>
                </a:path>
              </a:pathLst>
            </a:custGeom>
            <a:grpFill/>
            <a:ln w="5715" cap="flat">
              <a:noFill/>
              <a:prstDash val="solid"/>
              <a:miter/>
            </a:ln>
          </p:spPr>
          <p:txBody>
            <a:bodyPr rtlCol="0" anchor="ctr"/>
            <a:lstStyle/>
            <a:p>
              <a:endParaRPr lang="zh-CN" altLang="en-US"/>
            </a:p>
          </p:txBody>
        </p:sp>
        <p:sp>
          <p:nvSpPr>
            <p:cNvPr id="23" name="任意多边形: 形状 22">
              <a:extLst>
                <a:ext uri="{FF2B5EF4-FFF2-40B4-BE49-F238E27FC236}">
                  <a16:creationId xmlns:a16="http://schemas.microsoft.com/office/drawing/2014/main" id="{441D6A18-C2E6-5081-104D-891E8F21BF33}"/>
                </a:ext>
              </a:extLst>
            </p:cNvPr>
            <p:cNvSpPr/>
            <p:nvPr/>
          </p:nvSpPr>
          <p:spPr>
            <a:xfrm>
              <a:off x="7354801" y="2595604"/>
              <a:ext cx="3439" cy="3566"/>
            </a:xfrm>
            <a:custGeom>
              <a:avLst/>
              <a:gdLst>
                <a:gd name="connsiteX0" fmla="*/ 1528 w 3439"/>
                <a:gd name="connsiteY0" fmla="*/ 0 h 3566"/>
                <a:gd name="connsiteX1" fmla="*/ 3430 w 3439"/>
                <a:gd name="connsiteY1" fmla="*/ 2240 h 3566"/>
                <a:gd name="connsiteX2" fmla="*/ 1139 w 3439"/>
                <a:gd name="connsiteY2" fmla="*/ 3320 h 3566"/>
                <a:gd name="connsiteX3" fmla="*/ 127 w 3439"/>
                <a:gd name="connsiteY3" fmla="*/ 2115 h 3566"/>
                <a:gd name="connsiteX4" fmla="*/ 1528 w 3439"/>
                <a:gd name="connsiteY4" fmla="*/ 0 h 3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9" h="3566">
                  <a:moveTo>
                    <a:pt x="1528" y="0"/>
                  </a:moveTo>
                  <a:cubicBezTo>
                    <a:pt x="2202" y="743"/>
                    <a:pt x="3351" y="1434"/>
                    <a:pt x="3430" y="2240"/>
                  </a:cubicBezTo>
                  <a:cubicBezTo>
                    <a:pt x="3550" y="3429"/>
                    <a:pt x="2391" y="3897"/>
                    <a:pt x="1139" y="3320"/>
                  </a:cubicBezTo>
                  <a:cubicBezTo>
                    <a:pt x="699" y="3120"/>
                    <a:pt x="270" y="2583"/>
                    <a:pt x="127" y="2115"/>
                  </a:cubicBezTo>
                  <a:cubicBezTo>
                    <a:pt x="-267" y="817"/>
                    <a:pt x="270" y="91"/>
                    <a:pt x="1528" y="0"/>
                  </a:cubicBezTo>
                  <a:close/>
                </a:path>
              </a:pathLst>
            </a:custGeom>
            <a:grpFill/>
            <a:ln w="5715" cap="flat">
              <a:noFill/>
              <a:prstDash val="solid"/>
              <a:miter/>
            </a:ln>
          </p:spPr>
          <p:txBody>
            <a:bodyPr rtlCol="0" anchor="ctr"/>
            <a:lstStyle/>
            <a:p>
              <a:endParaRPr lang="zh-CN" altLang="en-US"/>
            </a:p>
          </p:txBody>
        </p:sp>
        <p:sp>
          <p:nvSpPr>
            <p:cNvPr id="24" name="任意多边形: 形状 23">
              <a:extLst>
                <a:ext uri="{FF2B5EF4-FFF2-40B4-BE49-F238E27FC236}">
                  <a16:creationId xmlns:a16="http://schemas.microsoft.com/office/drawing/2014/main" id="{F0586F51-480F-0095-4112-E94995E8AD8A}"/>
                </a:ext>
              </a:extLst>
            </p:cNvPr>
            <p:cNvSpPr/>
            <p:nvPr/>
          </p:nvSpPr>
          <p:spPr>
            <a:xfrm>
              <a:off x="7367033" y="2600067"/>
              <a:ext cx="6577" cy="6577"/>
            </a:xfrm>
            <a:custGeom>
              <a:avLst/>
              <a:gdLst>
                <a:gd name="connsiteX0" fmla="*/ 0 w 6577"/>
                <a:gd name="connsiteY0" fmla="*/ 0 h 6577"/>
                <a:gd name="connsiteX1" fmla="*/ 6578 w 6577"/>
                <a:gd name="connsiteY1" fmla="*/ 6578 h 6577"/>
                <a:gd name="connsiteX2" fmla="*/ 0 w 6577"/>
                <a:gd name="connsiteY2" fmla="*/ 0 h 6577"/>
              </a:gdLst>
              <a:ahLst/>
              <a:cxnLst>
                <a:cxn ang="0">
                  <a:pos x="connsiteX0" y="connsiteY0"/>
                </a:cxn>
                <a:cxn ang="0">
                  <a:pos x="connsiteX1" y="connsiteY1"/>
                </a:cxn>
                <a:cxn ang="0">
                  <a:pos x="connsiteX2" y="connsiteY2"/>
                </a:cxn>
              </a:cxnLst>
              <a:rect l="l" t="t" r="r" b="b"/>
              <a:pathLst>
                <a:path w="6577" h="6577">
                  <a:moveTo>
                    <a:pt x="0" y="0"/>
                  </a:moveTo>
                  <a:cubicBezTo>
                    <a:pt x="4263" y="120"/>
                    <a:pt x="6458" y="2315"/>
                    <a:pt x="6578" y="6578"/>
                  </a:cubicBezTo>
                  <a:cubicBezTo>
                    <a:pt x="3446" y="5321"/>
                    <a:pt x="1257" y="3126"/>
                    <a:pt x="0" y="0"/>
                  </a:cubicBezTo>
                  <a:close/>
                </a:path>
              </a:pathLst>
            </a:custGeom>
            <a:grpFill/>
            <a:ln w="5715" cap="flat">
              <a:noFill/>
              <a:prstDash val="solid"/>
              <a:miter/>
            </a:ln>
          </p:spPr>
          <p:txBody>
            <a:bodyPr rtlCol="0" anchor="ctr"/>
            <a:lstStyle/>
            <a:p>
              <a:endParaRPr lang="zh-CN" altLang="en-US"/>
            </a:p>
          </p:txBody>
        </p:sp>
        <p:sp>
          <p:nvSpPr>
            <p:cNvPr id="25" name="任意多边形: 形状 24">
              <a:extLst>
                <a:ext uri="{FF2B5EF4-FFF2-40B4-BE49-F238E27FC236}">
                  <a16:creationId xmlns:a16="http://schemas.microsoft.com/office/drawing/2014/main" id="{267DF427-2118-850E-F6C8-60F77C523BCB}"/>
                </a:ext>
              </a:extLst>
            </p:cNvPr>
            <p:cNvSpPr/>
            <p:nvPr/>
          </p:nvSpPr>
          <p:spPr>
            <a:xfrm>
              <a:off x="7205887" y="2662561"/>
              <a:ext cx="3291" cy="9869"/>
            </a:xfrm>
            <a:custGeom>
              <a:avLst/>
              <a:gdLst>
                <a:gd name="connsiteX0" fmla="*/ 3292 w 3291"/>
                <a:gd name="connsiteY0" fmla="*/ 9870 h 9869"/>
                <a:gd name="connsiteX1" fmla="*/ 0 w 3291"/>
                <a:gd name="connsiteY1" fmla="*/ 0 h 9869"/>
                <a:gd name="connsiteX2" fmla="*/ 3292 w 3291"/>
                <a:gd name="connsiteY2" fmla="*/ 9870 h 9869"/>
              </a:gdLst>
              <a:ahLst/>
              <a:cxnLst>
                <a:cxn ang="0">
                  <a:pos x="connsiteX0" y="connsiteY0"/>
                </a:cxn>
                <a:cxn ang="0">
                  <a:pos x="connsiteX1" y="connsiteY1"/>
                </a:cxn>
                <a:cxn ang="0">
                  <a:pos x="connsiteX2" y="connsiteY2"/>
                </a:cxn>
              </a:cxnLst>
              <a:rect l="l" t="t" r="r" b="b"/>
              <a:pathLst>
                <a:path w="3291" h="9869">
                  <a:moveTo>
                    <a:pt x="3292" y="9870"/>
                  </a:moveTo>
                  <a:cubicBezTo>
                    <a:pt x="-560" y="7498"/>
                    <a:pt x="114" y="3618"/>
                    <a:pt x="0" y="0"/>
                  </a:cubicBezTo>
                  <a:cubicBezTo>
                    <a:pt x="3863" y="2372"/>
                    <a:pt x="3178" y="6258"/>
                    <a:pt x="3292" y="9870"/>
                  </a:cubicBezTo>
                  <a:close/>
                </a:path>
              </a:pathLst>
            </a:custGeom>
            <a:grpFill/>
            <a:ln w="5715" cap="flat">
              <a:noFill/>
              <a:prstDash val="solid"/>
              <a:miter/>
            </a:ln>
          </p:spPr>
          <p:txBody>
            <a:bodyPr rtlCol="0" anchor="ctr"/>
            <a:lstStyle/>
            <a:p>
              <a:endParaRPr lang="zh-CN" altLang="en-US"/>
            </a:p>
          </p:txBody>
        </p:sp>
        <p:sp>
          <p:nvSpPr>
            <p:cNvPr id="26" name="任意多边形: 形状 25">
              <a:extLst>
                <a:ext uri="{FF2B5EF4-FFF2-40B4-BE49-F238E27FC236}">
                  <a16:creationId xmlns:a16="http://schemas.microsoft.com/office/drawing/2014/main" id="{C0E4AFD1-8B41-EAAF-69EA-37C814AF7C93}"/>
                </a:ext>
              </a:extLst>
            </p:cNvPr>
            <p:cNvSpPr/>
            <p:nvPr/>
          </p:nvSpPr>
          <p:spPr>
            <a:xfrm>
              <a:off x="7202601" y="2675722"/>
              <a:ext cx="6577" cy="5579"/>
            </a:xfrm>
            <a:custGeom>
              <a:avLst/>
              <a:gdLst>
                <a:gd name="connsiteX0" fmla="*/ 0 w 6577"/>
                <a:gd name="connsiteY0" fmla="*/ 0 h 5579"/>
                <a:gd name="connsiteX1" fmla="*/ 6578 w 6577"/>
                <a:gd name="connsiteY1" fmla="*/ 3292 h 5579"/>
                <a:gd name="connsiteX2" fmla="*/ 0 w 6577"/>
                <a:gd name="connsiteY2" fmla="*/ 0 h 5579"/>
              </a:gdLst>
              <a:ahLst/>
              <a:cxnLst>
                <a:cxn ang="0">
                  <a:pos x="connsiteX0" y="connsiteY0"/>
                </a:cxn>
                <a:cxn ang="0">
                  <a:pos x="connsiteX1" y="connsiteY1"/>
                </a:cxn>
                <a:cxn ang="0">
                  <a:pos x="connsiteX2" y="connsiteY2"/>
                </a:cxn>
              </a:cxnLst>
              <a:rect l="l" t="t" r="r" b="b"/>
              <a:pathLst>
                <a:path w="6577" h="5579">
                  <a:moveTo>
                    <a:pt x="0" y="0"/>
                  </a:moveTo>
                  <a:cubicBezTo>
                    <a:pt x="2195" y="1097"/>
                    <a:pt x="4384" y="2195"/>
                    <a:pt x="6578" y="3292"/>
                  </a:cubicBezTo>
                  <a:cubicBezTo>
                    <a:pt x="1349" y="8275"/>
                    <a:pt x="657" y="4166"/>
                    <a:pt x="0" y="0"/>
                  </a:cubicBezTo>
                  <a:close/>
                </a:path>
              </a:pathLst>
            </a:custGeom>
            <a:grpFill/>
            <a:ln w="5715" cap="flat">
              <a:noFill/>
              <a:prstDash val="solid"/>
              <a:miter/>
            </a:ln>
          </p:spPr>
          <p:txBody>
            <a:bodyPr rtlCol="0" anchor="ctr"/>
            <a:lstStyle/>
            <a:p>
              <a:endParaRPr lang="zh-CN" altLang="en-US"/>
            </a:p>
          </p:txBody>
        </p:sp>
        <p:sp>
          <p:nvSpPr>
            <p:cNvPr id="27" name="任意多边形: 形状 26">
              <a:extLst>
                <a:ext uri="{FF2B5EF4-FFF2-40B4-BE49-F238E27FC236}">
                  <a16:creationId xmlns:a16="http://schemas.microsoft.com/office/drawing/2014/main" id="{F2CFF872-3614-96BF-9731-BFF7058C0FFB}"/>
                </a:ext>
              </a:extLst>
            </p:cNvPr>
            <p:cNvSpPr/>
            <p:nvPr/>
          </p:nvSpPr>
          <p:spPr>
            <a:xfrm>
              <a:off x="6736371" y="2240627"/>
              <a:ext cx="2548" cy="4184"/>
            </a:xfrm>
            <a:custGeom>
              <a:avLst/>
              <a:gdLst>
                <a:gd name="connsiteX0" fmla="*/ 297 w 2548"/>
                <a:gd name="connsiteY0" fmla="*/ 2304 h 4184"/>
                <a:gd name="connsiteX1" fmla="*/ 1337 w 2548"/>
                <a:gd name="connsiteY1" fmla="*/ 1 h 4184"/>
                <a:gd name="connsiteX2" fmla="*/ 2183 w 2548"/>
                <a:gd name="connsiteY2" fmla="*/ 1172 h 4184"/>
                <a:gd name="connsiteX3" fmla="*/ 2549 w 2548"/>
                <a:gd name="connsiteY3" fmla="*/ 4184 h 4184"/>
                <a:gd name="connsiteX4" fmla="*/ 297 w 2548"/>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8" h="4184">
                  <a:moveTo>
                    <a:pt x="297" y="2304"/>
                  </a:moveTo>
                  <a:cubicBezTo>
                    <a:pt x="-320" y="1001"/>
                    <a:pt x="23" y="166"/>
                    <a:pt x="1337" y="1"/>
                  </a:cubicBezTo>
                  <a:cubicBezTo>
                    <a:pt x="1577" y="-28"/>
                    <a:pt x="2080" y="721"/>
                    <a:pt x="2183" y="1172"/>
                  </a:cubicBezTo>
                  <a:cubicBezTo>
                    <a:pt x="2400" y="2155"/>
                    <a:pt x="2435" y="3178"/>
                    <a:pt x="2549" y="4184"/>
                  </a:cubicBezTo>
                  <a:cubicBezTo>
                    <a:pt x="1777" y="3544"/>
                    <a:pt x="1012" y="2898"/>
                    <a:pt x="297" y="2304"/>
                  </a:cubicBezTo>
                  <a:close/>
                </a:path>
              </a:pathLst>
            </a:custGeom>
            <a:grpFill/>
            <a:ln w="5715" cap="flat">
              <a:noFill/>
              <a:prstDash val="solid"/>
              <a:miter/>
            </a:ln>
          </p:spPr>
          <p:txBody>
            <a:bodyPr rtlCol="0" anchor="ctr"/>
            <a:lstStyle/>
            <a:p>
              <a:endParaRPr lang="zh-CN" altLang="en-US"/>
            </a:p>
          </p:txBody>
        </p:sp>
        <p:sp>
          <p:nvSpPr>
            <p:cNvPr id="28" name="任意多边形: 形状 27">
              <a:extLst>
                <a:ext uri="{FF2B5EF4-FFF2-40B4-BE49-F238E27FC236}">
                  <a16:creationId xmlns:a16="http://schemas.microsoft.com/office/drawing/2014/main" id="{B816BB1B-7792-161D-8AFF-0B280B9AC243}"/>
                </a:ext>
              </a:extLst>
            </p:cNvPr>
            <p:cNvSpPr/>
            <p:nvPr/>
          </p:nvSpPr>
          <p:spPr>
            <a:xfrm>
              <a:off x="7320033" y="2591099"/>
              <a:ext cx="4298" cy="2519"/>
            </a:xfrm>
            <a:custGeom>
              <a:avLst/>
              <a:gdLst>
                <a:gd name="connsiteX0" fmla="*/ 0 w 4298"/>
                <a:gd name="connsiteY0" fmla="*/ 1179 h 2519"/>
                <a:gd name="connsiteX1" fmla="*/ 777 w 4298"/>
                <a:gd name="connsiteY1" fmla="*/ 1 h 2519"/>
                <a:gd name="connsiteX2" fmla="*/ 3429 w 4298"/>
                <a:gd name="connsiteY2" fmla="*/ 1127 h 2519"/>
                <a:gd name="connsiteX3" fmla="*/ 2732 w 4298"/>
                <a:gd name="connsiteY3" fmla="*/ 2293 h 2519"/>
                <a:gd name="connsiteX4" fmla="*/ 0 w 4298"/>
                <a:gd name="connsiteY4" fmla="*/ 1179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519">
                  <a:moveTo>
                    <a:pt x="0" y="1179"/>
                  </a:moveTo>
                  <a:cubicBezTo>
                    <a:pt x="269" y="767"/>
                    <a:pt x="640" y="-39"/>
                    <a:pt x="777" y="1"/>
                  </a:cubicBezTo>
                  <a:cubicBezTo>
                    <a:pt x="1697" y="264"/>
                    <a:pt x="2726" y="522"/>
                    <a:pt x="3429" y="1127"/>
                  </a:cubicBezTo>
                  <a:cubicBezTo>
                    <a:pt x="4829" y="2328"/>
                    <a:pt x="4498" y="2859"/>
                    <a:pt x="2732" y="2293"/>
                  </a:cubicBezTo>
                  <a:cubicBezTo>
                    <a:pt x="1800" y="1990"/>
                    <a:pt x="914" y="1556"/>
                    <a:pt x="0" y="1179"/>
                  </a:cubicBezTo>
                  <a:close/>
                </a:path>
              </a:pathLst>
            </a:custGeom>
            <a:grpFill/>
            <a:ln w="5715" cap="flat">
              <a:noFill/>
              <a:prstDash val="solid"/>
              <a:miter/>
            </a:ln>
          </p:spPr>
          <p:txBody>
            <a:bodyPr rtlCol="0" anchor="ctr"/>
            <a:lstStyle/>
            <a:p>
              <a:endParaRPr lang="zh-CN" altLang="en-US"/>
            </a:p>
          </p:txBody>
        </p:sp>
        <p:sp>
          <p:nvSpPr>
            <p:cNvPr id="29" name="任意多边形: 形状 28">
              <a:extLst>
                <a:ext uri="{FF2B5EF4-FFF2-40B4-BE49-F238E27FC236}">
                  <a16:creationId xmlns:a16="http://schemas.microsoft.com/office/drawing/2014/main" id="{62275143-F7D0-46D4-821A-0B0CD14F183E}"/>
                </a:ext>
              </a:extLst>
            </p:cNvPr>
            <p:cNvSpPr/>
            <p:nvPr/>
          </p:nvSpPr>
          <p:spPr>
            <a:xfrm>
              <a:off x="7376846" y="2609802"/>
              <a:ext cx="4302" cy="2525"/>
            </a:xfrm>
            <a:custGeom>
              <a:avLst/>
              <a:gdLst>
                <a:gd name="connsiteX0" fmla="*/ 4303 w 4302"/>
                <a:gd name="connsiteY0" fmla="*/ 1347 h 2525"/>
                <a:gd name="connsiteX1" fmla="*/ 3520 w 4302"/>
                <a:gd name="connsiteY1" fmla="*/ 2524 h 2525"/>
                <a:gd name="connsiteX2" fmla="*/ 868 w 4302"/>
                <a:gd name="connsiteY2" fmla="*/ 1398 h 2525"/>
                <a:gd name="connsiteX3" fmla="*/ 1565 w 4302"/>
                <a:gd name="connsiteY3" fmla="*/ 227 h 2525"/>
                <a:gd name="connsiteX4" fmla="*/ 4303 w 4302"/>
                <a:gd name="connsiteY4" fmla="*/ 1347 h 2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25">
                  <a:moveTo>
                    <a:pt x="4303" y="1347"/>
                  </a:moveTo>
                  <a:cubicBezTo>
                    <a:pt x="4034" y="1764"/>
                    <a:pt x="3663" y="2564"/>
                    <a:pt x="3520" y="2524"/>
                  </a:cubicBezTo>
                  <a:cubicBezTo>
                    <a:pt x="2594" y="2261"/>
                    <a:pt x="1565" y="2004"/>
                    <a:pt x="868" y="1398"/>
                  </a:cubicBezTo>
                  <a:cubicBezTo>
                    <a:pt x="-532" y="192"/>
                    <a:pt x="-195" y="-339"/>
                    <a:pt x="1565" y="227"/>
                  </a:cubicBezTo>
                  <a:cubicBezTo>
                    <a:pt x="2503" y="524"/>
                    <a:pt x="3394" y="970"/>
                    <a:pt x="4303" y="1347"/>
                  </a:cubicBezTo>
                  <a:close/>
                </a:path>
              </a:pathLst>
            </a:custGeom>
            <a:grpFill/>
            <a:ln w="5715" cap="flat">
              <a:noFill/>
              <a:prstDash val="solid"/>
              <a:miter/>
            </a:ln>
          </p:spPr>
          <p:txBody>
            <a:bodyPr rtlCol="0" anchor="ctr"/>
            <a:lstStyle/>
            <a:p>
              <a:endParaRPr lang="zh-CN" altLang="en-US"/>
            </a:p>
          </p:txBody>
        </p:sp>
        <p:sp>
          <p:nvSpPr>
            <p:cNvPr id="30" name="任意多边形: 形状 29">
              <a:extLst>
                <a:ext uri="{FF2B5EF4-FFF2-40B4-BE49-F238E27FC236}">
                  <a16:creationId xmlns:a16="http://schemas.microsoft.com/office/drawing/2014/main" id="{08BE2376-5E82-141E-E47E-C21E64717D89}"/>
                </a:ext>
              </a:extLst>
            </p:cNvPr>
            <p:cNvSpPr/>
            <p:nvPr/>
          </p:nvSpPr>
          <p:spPr>
            <a:xfrm>
              <a:off x="7363741" y="2623869"/>
              <a:ext cx="6577" cy="2516"/>
            </a:xfrm>
            <a:custGeom>
              <a:avLst/>
              <a:gdLst>
                <a:gd name="connsiteX0" fmla="*/ 0 w 6577"/>
                <a:gd name="connsiteY0" fmla="*/ 2516 h 2516"/>
                <a:gd name="connsiteX1" fmla="*/ 6578 w 6577"/>
                <a:gd name="connsiteY1" fmla="*/ 2516 h 2516"/>
                <a:gd name="connsiteX2" fmla="*/ 0 w 6577"/>
                <a:gd name="connsiteY2" fmla="*/ 2516 h 2516"/>
              </a:gdLst>
              <a:ahLst/>
              <a:cxnLst>
                <a:cxn ang="0">
                  <a:pos x="connsiteX0" y="connsiteY0"/>
                </a:cxn>
                <a:cxn ang="0">
                  <a:pos x="connsiteX1" y="connsiteY1"/>
                </a:cxn>
                <a:cxn ang="0">
                  <a:pos x="connsiteX2" y="connsiteY2"/>
                </a:cxn>
              </a:cxnLst>
              <a:rect l="l" t="t" r="r" b="b"/>
              <a:pathLst>
                <a:path w="6577" h="2516">
                  <a:moveTo>
                    <a:pt x="0" y="2516"/>
                  </a:moveTo>
                  <a:cubicBezTo>
                    <a:pt x="2194" y="-844"/>
                    <a:pt x="4383" y="-833"/>
                    <a:pt x="6578" y="2516"/>
                  </a:cubicBezTo>
                  <a:cubicBezTo>
                    <a:pt x="4389" y="2516"/>
                    <a:pt x="2194" y="2516"/>
                    <a:pt x="0" y="2516"/>
                  </a:cubicBezTo>
                  <a:close/>
                </a:path>
              </a:pathLst>
            </a:custGeom>
            <a:grpFill/>
            <a:ln w="5715" cap="flat">
              <a:noFill/>
              <a:prstDash val="solid"/>
              <a:miter/>
            </a:ln>
          </p:spPr>
          <p:txBody>
            <a:bodyPr rtlCol="0" anchor="ctr"/>
            <a:lstStyle/>
            <a:p>
              <a:endParaRPr lang="zh-CN" altLang="en-US"/>
            </a:p>
          </p:txBody>
        </p:sp>
        <p:sp>
          <p:nvSpPr>
            <p:cNvPr id="31" name="任意多边形: 形状 30">
              <a:extLst>
                <a:ext uri="{FF2B5EF4-FFF2-40B4-BE49-F238E27FC236}">
                  <a16:creationId xmlns:a16="http://schemas.microsoft.com/office/drawing/2014/main" id="{255A7C37-305B-CBC6-CE38-77AAC9A56FAF}"/>
                </a:ext>
              </a:extLst>
            </p:cNvPr>
            <p:cNvSpPr/>
            <p:nvPr/>
          </p:nvSpPr>
          <p:spPr>
            <a:xfrm>
              <a:off x="7205892" y="2648051"/>
              <a:ext cx="1354" cy="1360"/>
            </a:xfrm>
            <a:custGeom>
              <a:avLst/>
              <a:gdLst>
                <a:gd name="connsiteX0" fmla="*/ 0 w 1354"/>
                <a:gd name="connsiteY0" fmla="*/ 1360 h 1360"/>
                <a:gd name="connsiteX1" fmla="*/ 749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11"/>
                  </a:lnTo>
                  <a:close/>
                </a:path>
              </a:pathLst>
            </a:custGeom>
            <a:grpFill/>
            <a:ln w="5715" cap="flat">
              <a:noFill/>
              <a:prstDash val="solid"/>
              <a:miter/>
            </a:ln>
          </p:spPr>
          <p:txBody>
            <a:bodyPr rtlCol="0" anchor="ctr"/>
            <a:lstStyle/>
            <a:p>
              <a:endParaRPr lang="zh-CN" altLang="en-US"/>
            </a:p>
          </p:txBody>
        </p:sp>
        <p:sp>
          <p:nvSpPr>
            <p:cNvPr id="32" name="任意多边形: 形状 31">
              <a:extLst>
                <a:ext uri="{FF2B5EF4-FFF2-40B4-BE49-F238E27FC236}">
                  <a16:creationId xmlns:a16="http://schemas.microsoft.com/office/drawing/2014/main" id="{255FD715-8CC9-546C-8AD9-8DE29C101D06}"/>
                </a:ext>
              </a:extLst>
            </p:cNvPr>
            <p:cNvSpPr/>
            <p:nvPr/>
          </p:nvSpPr>
          <p:spPr>
            <a:xfrm>
              <a:off x="7196029" y="2619801"/>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3" name="任意多边形: 形状 32">
              <a:extLst>
                <a:ext uri="{FF2B5EF4-FFF2-40B4-BE49-F238E27FC236}">
                  <a16:creationId xmlns:a16="http://schemas.microsoft.com/office/drawing/2014/main" id="{BA0FBBF6-1BC4-B446-E245-34A15D77D326}"/>
                </a:ext>
              </a:extLst>
            </p:cNvPr>
            <p:cNvSpPr/>
            <p:nvPr/>
          </p:nvSpPr>
          <p:spPr>
            <a:xfrm>
              <a:off x="7373611" y="2606645"/>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5"/>
                    <a:pt x="1091" y="1097"/>
                    <a:pt x="0" y="0"/>
                  </a:cubicBezTo>
                  <a:cubicBezTo>
                    <a:pt x="1091" y="1097"/>
                    <a:pt x="2189" y="2195"/>
                    <a:pt x="3286" y="3292"/>
                  </a:cubicBezTo>
                  <a:close/>
                </a:path>
              </a:pathLst>
            </a:custGeom>
            <a:grpFill/>
            <a:ln w="5715" cap="flat">
              <a:noFill/>
              <a:prstDash val="solid"/>
              <a:miter/>
            </a:ln>
          </p:spPr>
          <p:txBody>
            <a:bodyPr rtlCol="0" anchor="ctr"/>
            <a:lstStyle/>
            <a:p>
              <a:endParaRPr lang="zh-CN" altLang="en-US"/>
            </a:p>
          </p:txBody>
        </p:sp>
        <p:sp>
          <p:nvSpPr>
            <p:cNvPr id="34" name="任意多边形: 形状 33">
              <a:extLst>
                <a:ext uri="{FF2B5EF4-FFF2-40B4-BE49-F238E27FC236}">
                  <a16:creationId xmlns:a16="http://schemas.microsoft.com/office/drawing/2014/main" id="{DE05A992-7B2F-0F78-FCC9-DE4A9E5554A3}"/>
                </a:ext>
              </a:extLst>
            </p:cNvPr>
            <p:cNvSpPr/>
            <p:nvPr/>
          </p:nvSpPr>
          <p:spPr>
            <a:xfrm>
              <a:off x="7329502" y="2601999"/>
              <a:ext cx="1354" cy="1354"/>
            </a:xfrm>
            <a:custGeom>
              <a:avLst/>
              <a:gdLst>
                <a:gd name="connsiteX0" fmla="*/ 1354 w 1354"/>
                <a:gd name="connsiteY0" fmla="*/ 1354 h 1354"/>
                <a:gd name="connsiteX1" fmla="*/ 0 w 1354"/>
                <a:gd name="connsiteY1" fmla="*/ 611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35" name="任意多边形: 形状 34">
              <a:extLst>
                <a:ext uri="{FF2B5EF4-FFF2-40B4-BE49-F238E27FC236}">
                  <a16:creationId xmlns:a16="http://schemas.microsoft.com/office/drawing/2014/main" id="{C1E567DF-B99E-CEE4-C662-E640EE2A9092}"/>
                </a:ext>
              </a:extLst>
            </p:cNvPr>
            <p:cNvSpPr/>
            <p:nvPr/>
          </p:nvSpPr>
          <p:spPr>
            <a:xfrm>
              <a:off x="7365678" y="2598713"/>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36" name="任意多边形: 形状 35">
              <a:extLst>
                <a:ext uri="{FF2B5EF4-FFF2-40B4-BE49-F238E27FC236}">
                  <a16:creationId xmlns:a16="http://schemas.microsoft.com/office/drawing/2014/main" id="{B8937B1A-E064-F59B-B8BB-7B5D82B86F25}"/>
                </a:ext>
              </a:extLst>
            </p:cNvPr>
            <p:cNvSpPr/>
            <p:nvPr/>
          </p:nvSpPr>
          <p:spPr>
            <a:xfrm>
              <a:off x="7324279" y="2593489"/>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37" name="任意多边形: 形状 36">
              <a:extLst>
                <a:ext uri="{FF2B5EF4-FFF2-40B4-BE49-F238E27FC236}">
                  <a16:creationId xmlns:a16="http://schemas.microsoft.com/office/drawing/2014/main" id="{E33DA5DA-EA06-0634-253A-9370F3564545}"/>
                </a:ext>
              </a:extLst>
            </p:cNvPr>
            <p:cNvSpPr/>
            <p:nvPr/>
          </p:nvSpPr>
          <p:spPr>
            <a:xfrm>
              <a:off x="7363741" y="2590198"/>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38" name="任意多边形: 形状 37">
              <a:extLst>
                <a:ext uri="{FF2B5EF4-FFF2-40B4-BE49-F238E27FC236}">
                  <a16:creationId xmlns:a16="http://schemas.microsoft.com/office/drawing/2014/main" id="{3D2DEAF0-1B68-9937-9941-6984C0FD6FA9}"/>
                </a:ext>
              </a:extLst>
            </p:cNvPr>
            <p:cNvSpPr/>
            <p:nvPr/>
          </p:nvSpPr>
          <p:spPr>
            <a:xfrm>
              <a:off x="7336075" y="2592129"/>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39" name="任意多边形: 形状 38">
              <a:extLst>
                <a:ext uri="{FF2B5EF4-FFF2-40B4-BE49-F238E27FC236}">
                  <a16:creationId xmlns:a16="http://schemas.microsoft.com/office/drawing/2014/main" id="{F3B4EE17-1223-7F85-6C57-3315CB9D59E1}"/>
                </a:ext>
              </a:extLst>
            </p:cNvPr>
            <p:cNvSpPr/>
            <p:nvPr/>
          </p:nvSpPr>
          <p:spPr>
            <a:xfrm>
              <a:off x="7360449" y="2586906"/>
              <a:ext cx="3292" cy="3291"/>
            </a:xfrm>
            <a:custGeom>
              <a:avLst/>
              <a:gdLst>
                <a:gd name="connsiteX0" fmla="*/ 3292 w 3292"/>
                <a:gd name="connsiteY0" fmla="*/ 3292 h 3291"/>
                <a:gd name="connsiteX1" fmla="*/ 0 w 3292"/>
                <a:gd name="connsiteY1" fmla="*/ 0 h 3291"/>
                <a:gd name="connsiteX2" fmla="*/ 3292 w 3292"/>
                <a:gd name="connsiteY2" fmla="*/ 3292 h 3291"/>
              </a:gdLst>
              <a:ahLst/>
              <a:cxnLst>
                <a:cxn ang="0">
                  <a:pos x="connsiteX0" y="connsiteY0"/>
                </a:cxn>
                <a:cxn ang="0">
                  <a:pos x="connsiteX1" y="connsiteY1"/>
                </a:cxn>
                <a:cxn ang="0">
                  <a:pos x="connsiteX2" y="connsiteY2"/>
                </a:cxn>
              </a:cxnLst>
              <a:rect l="l" t="t" r="r" b="b"/>
              <a:pathLst>
                <a:path w="3292" h="3291">
                  <a:moveTo>
                    <a:pt x="3292" y="3292"/>
                  </a:moveTo>
                  <a:cubicBezTo>
                    <a:pt x="2195" y="2195"/>
                    <a:pt x="1097" y="1097"/>
                    <a:pt x="0" y="0"/>
                  </a:cubicBezTo>
                  <a:cubicBezTo>
                    <a:pt x="1103" y="1103"/>
                    <a:pt x="2195" y="2195"/>
                    <a:pt x="3292" y="3292"/>
                  </a:cubicBezTo>
                  <a:close/>
                </a:path>
              </a:pathLst>
            </a:custGeom>
            <a:grpFill/>
            <a:ln w="5715" cap="flat">
              <a:noFill/>
              <a:prstDash val="solid"/>
              <a:miter/>
            </a:ln>
          </p:spPr>
          <p:txBody>
            <a:bodyPr rtlCol="0" anchor="ctr"/>
            <a:lstStyle/>
            <a:p>
              <a:endParaRPr lang="zh-CN" altLang="en-US"/>
            </a:p>
          </p:txBody>
        </p:sp>
        <p:sp>
          <p:nvSpPr>
            <p:cNvPr id="40" name="任意多边形: 形状 39">
              <a:extLst>
                <a:ext uri="{FF2B5EF4-FFF2-40B4-BE49-F238E27FC236}">
                  <a16:creationId xmlns:a16="http://schemas.microsoft.com/office/drawing/2014/main" id="{DD16F52A-4757-E798-7092-2F8ADBD1D128}"/>
                </a:ext>
              </a:extLst>
            </p:cNvPr>
            <p:cNvSpPr/>
            <p:nvPr/>
          </p:nvSpPr>
          <p:spPr>
            <a:xfrm>
              <a:off x="6738914" y="2244811"/>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41" name="任意多边形: 形状 40">
              <a:extLst>
                <a:ext uri="{FF2B5EF4-FFF2-40B4-BE49-F238E27FC236}">
                  <a16:creationId xmlns:a16="http://schemas.microsoft.com/office/drawing/2014/main" id="{639901FE-4CD2-40F2-F030-AB7178232E0A}"/>
                </a:ext>
              </a:extLst>
            </p:cNvPr>
            <p:cNvSpPr/>
            <p:nvPr/>
          </p:nvSpPr>
          <p:spPr>
            <a:xfrm>
              <a:off x="6779016" y="2347533"/>
              <a:ext cx="130902" cy="74386"/>
            </a:xfrm>
            <a:custGeom>
              <a:avLst/>
              <a:gdLst>
                <a:gd name="connsiteX0" fmla="*/ 130902 w 130902"/>
                <a:gd name="connsiteY0" fmla="*/ 42011 h 74386"/>
                <a:gd name="connsiteX1" fmla="*/ 124707 w 130902"/>
                <a:gd name="connsiteY1" fmla="*/ 49360 h 74386"/>
                <a:gd name="connsiteX2" fmla="*/ 115672 w 130902"/>
                <a:gd name="connsiteY2" fmla="*/ 59362 h 74386"/>
                <a:gd name="connsiteX3" fmla="*/ 97481 w 130902"/>
                <a:gd name="connsiteY3" fmla="*/ 50692 h 74386"/>
                <a:gd name="connsiteX4" fmla="*/ 75312 w 130902"/>
                <a:gd name="connsiteY4" fmla="*/ 38268 h 74386"/>
                <a:gd name="connsiteX5" fmla="*/ 69671 w 130902"/>
                <a:gd name="connsiteY5" fmla="*/ 42880 h 74386"/>
                <a:gd name="connsiteX6" fmla="*/ 49343 w 130902"/>
                <a:gd name="connsiteY6" fmla="*/ 40359 h 74386"/>
                <a:gd name="connsiteX7" fmla="*/ 24620 w 130902"/>
                <a:gd name="connsiteY7" fmla="*/ 34290 h 74386"/>
                <a:gd name="connsiteX8" fmla="*/ 30387 w 130902"/>
                <a:gd name="connsiteY8" fmla="*/ 40039 h 74386"/>
                <a:gd name="connsiteX9" fmla="*/ 39102 w 130902"/>
                <a:gd name="connsiteY9" fmla="*/ 46372 h 74386"/>
                <a:gd name="connsiteX10" fmla="*/ 44360 w 130902"/>
                <a:gd name="connsiteY10" fmla="*/ 51675 h 74386"/>
                <a:gd name="connsiteX11" fmla="*/ 48795 w 130902"/>
                <a:gd name="connsiteY11" fmla="*/ 53024 h 74386"/>
                <a:gd name="connsiteX12" fmla="*/ 68140 w 130902"/>
                <a:gd name="connsiteY12" fmla="*/ 74386 h 74386"/>
                <a:gd name="connsiteX13" fmla="*/ 35342 w 130902"/>
                <a:gd name="connsiteY13" fmla="*/ 65488 h 74386"/>
                <a:gd name="connsiteX14" fmla="*/ 25666 w 130902"/>
                <a:gd name="connsiteY14" fmla="*/ 65042 h 74386"/>
                <a:gd name="connsiteX15" fmla="*/ 10207 w 130902"/>
                <a:gd name="connsiteY15" fmla="*/ 50521 h 74386"/>
                <a:gd name="connsiteX16" fmla="*/ 1606 w 130902"/>
                <a:gd name="connsiteY16" fmla="*/ 38891 h 74386"/>
                <a:gd name="connsiteX17" fmla="*/ 9287 w 130902"/>
                <a:gd name="connsiteY17" fmla="*/ 28998 h 74386"/>
                <a:gd name="connsiteX18" fmla="*/ 11401 w 130902"/>
                <a:gd name="connsiteY18" fmla="*/ 34913 h 74386"/>
                <a:gd name="connsiteX19" fmla="*/ 9287 w 130902"/>
                <a:gd name="connsiteY19" fmla="*/ 28998 h 74386"/>
                <a:gd name="connsiteX20" fmla="*/ 0 w 130902"/>
                <a:gd name="connsiteY20" fmla="*/ 10041 h 74386"/>
                <a:gd name="connsiteX21" fmla="*/ 17613 w 130902"/>
                <a:gd name="connsiteY21" fmla="*/ 23123 h 74386"/>
                <a:gd name="connsiteX22" fmla="*/ 22380 w 130902"/>
                <a:gd name="connsiteY22" fmla="*/ 9127 h 74386"/>
                <a:gd name="connsiteX23" fmla="*/ 24300 w 130902"/>
                <a:gd name="connsiteY23" fmla="*/ 10327 h 74386"/>
                <a:gd name="connsiteX24" fmla="*/ 37593 w 130902"/>
                <a:gd name="connsiteY24" fmla="*/ 17231 h 74386"/>
                <a:gd name="connsiteX25" fmla="*/ 38822 w 130902"/>
                <a:gd name="connsiteY25" fmla="*/ 15705 h 74386"/>
                <a:gd name="connsiteX26" fmla="*/ 45400 w 130902"/>
                <a:gd name="connsiteY26" fmla="*/ 12413 h 74386"/>
                <a:gd name="connsiteX27" fmla="*/ 55253 w 130902"/>
                <a:gd name="connsiteY27" fmla="*/ 17585 h 74386"/>
                <a:gd name="connsiteX28" fmla="*/ 62425 w 130902"/>
                <a:gd name="connsiteY28" fmla="*/ 8213 h 74386"/>
                <a:gd name="connsiteX29" fmla="*/ 82776 w 130902"/>
                <a:gd name="connsiteY29" fmla="*/ 0 h 74386"/>
                <a:gd name="connsiteX30" fmla="*/ 104127 w 130902"/>
                <a:gd name="connsiteY30" fmla="*/ 15722 h 74386"/>
                <a:gd name="connsiteX31" fmla="*/ 113774 w 130902"/>
                <a:gd name="connsiteY31" fmla="*/ 26175 h 74386"/>
                <a:gd name="connsiteX32" fmla="*/ 118072 w 130902"/>
                <a:gd name="connsiteY32" fmla="*/ 22540 h 74386"/>
                <a:gd name="connsiteX33" fmla="*/ 123427 w 130902"/>
                <a:gd name="connsiteY33" fmla="*/ 17859 h 74386"/>
                <a:gd name="connsiteX34" fmla="*/ 124318 w 130902"/>
                <a:gd name="connsiteY34" fmla="*/ 24306 h 74386"/>
                <a:gd name="connsiteX35" fmla="*/ 130902 w 130902"/>
                <a:gd name="connsiteY35" fmla="*/ 42011 h 74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30902" h="74386">
                  <a:moveTo>
                    <a:pt x="130902" y="42011"/>
                  </a:moveTo>
                  <a:cubicBezTo>
                    <a:pt x="127525" y="43274"/>
                    <a:pt x="121924" y="41365"/>
                    <a:pt x="124707" y="49360"/>
                  </a:cubicBezTo>
                  <a:cubicBezTo>
                    <a:pt x="127713" y="57990"/>
                    <a:pt x="124553" y="60488"/>
                    <a:pt x="115672" y="59362"/>
                  </a:cubicBezTo>
                  <a:cubicBezTo>
                    <a:pt x="108608" y="58465"/>
                    <a:pt x="102367" y="57173"/>
                    <a:pt x="97481" y="50692"/>
                  </a:cubicBezTo>
                  <a:cubicBezTo>
                    <a:pt x="92217" y="43708"/>
                    <a:pt x="82016" y="44137"/>
                    <a:pt x="75312" y="38268"/>
                  </a:cubicBezTo>
                  <a:cubicBezTo>
                    <a:pt x="71449" y="34890"/>
                    <a:pt x="70335" y="44486"/>
                    <a:pt x="69671" y="42880"/>
                  </a:cubicBezTo>
                  <a:cubicBezTo>
                    <a:pt x="64071" y="29306"/>
                    <a:pt x="55310" y="46646"/>
                    <a:pt x="49343" y="40359"/>
                  </a:cubicBezTo>
                  <a:cubicBezTo>
                    <a:pt x="42400" y="33044"/>
                    <a:pt x="32884" y="36593"/>
                    <a:pt x="24620" y="34290"/>
                  </a:cubicBezTo>
                  <a:cubicBezTo>
                    <a:pt x="23546" y="39685"/>
                    <a:pt x="28066" y="40251"/>
                    <a:pt x="30387" y="40039"/>
                  </a:cubicBezTo>
                  <a:cubicBezTo>
                    <a:pt x="35679" y="39548"/>
                    <a:pt x="38805" y="40376"/>
                    <a:pt x="39102" y="46372"/>
                  </a:cubicBezTo>
                  <a:cubicBezTo>
                    <a:pt x="39251" y="49406"/>
                    <a:pt x="41257" y="51166"/>
                    <a:pt x="44360" y="51675"/>
                  </a:cubicBezTo>
                  <a:cubicBezTo>
                    <a:pt x="45937" y="51932"/>
                    <a:pt x="48817" y="52630"/>
                    <a:pt x="48795" y="53024"/>
                  </a:cubicBezTo>
                  <a:cubicBezTo>
                    <a:pt x="48137" y="66786"/>
                    <a:pt x="63380" y="65122"/>
                    <a:pt x="68140" y="74386"/>
                  </a:cubicBezTo>
                  <a:cubicBezTo>
                    <a:pt x="56755" y="73261"/>
                    <a:pt x="44274" y="77838"/>
                    <a:pt x="35342" y="65488"/>
                  </a:cubicBezTo>
                  <a:cubicBezTo>
                    <a:pt x="33450" y="62877"/>
                    <a:pt x="29107" y="60339"/>
                    <a:pt x="25666" y="65042"/>
                  </a:cubicBezTo>
                  <a:cubicBezTo>
                    <a:pt x="23380" y="57127"/>
                    <a:pt x="18162" y="51298"/>
                    <a:pt x="10207" y="50521"/>
                  </a:cubicBezTo>
                  <a:cubicBezTo>
                    <a:pt x="1932" y="49709"/>
                    <a:pt x="2629" y="43583"/>
                    <a:pt x="1606" y="38891"/>
                  </a:cubicBezTo>
                  <a:cubicBezTo>
                    <a:pt x="429" y="33496"/>
                    <a:pt x="3018" y="29421"/>
                    <a:pt x="9287" y="28998"/>
                  </a:cubicBezTo>
                  <a:cubicBezTo>
                    <a:pt x="10150" y="30810"/>
                    <a:pt x="10321" y="33027"/>
                    <a:pt x="11401" y="34913"/>
                  </a:cubicBezTo>
                  <a:cubicBezTo>
                    <a:pt x="11567" y="32576"/>
                    <a:pt x="9864" y="30907"/>
                    <a:pt x="9287" y="28998"/>
                  </a:cubicBezTo>
                  <a:cubicBezTo>
                    <a:pt x="9956" y="21448"/>
                    <a:pt x="1326" y="18985"/>
                    <a:pt x="0" y="10041"/>
                  </a:cubicBezTo>
                  <a:cubicBezTo>
                    <a:pt x="6664" y="15128"/>
                    <a:pt x="14356" y="15139"/>
                    <a:pt x="17613" y="23123"/>
                  </a:cubicBezTo>
                  <a:cubicBezTo>
                    <a:pt x="20505" y="18242"/>
                    <a:pt x="17214" y="12281"/>
                    <a:pt x="22380" y="9127"/>
                  </a:cubicBezTo>
                  <a:cubicBezTo>
                    <a:pt x="23014" y="9527"/>
                    <a:pt x="23654" y="9933"/>
                    <a:pt x="24300" y="10327"/>
                  </a:cubicBezTo>
                  <a:cubicBezTo>
                    <a:pt x="28506" y="13093"/>
                    <a:pt x="28598" y="23711"/>
                    <a:pt x="37593" y="17231"/>
                  </a:cubicBezTo>
                  <a:cubicBezTo>
                    <a:pt x="37993" y="16699"/>
                    <a:pt x="38411" y="16202"/>
                    <a:pt x="38822" y="15705"/>
                  </a:cubicBezTo>
                  <a:cubicBezTo>
                    <a:pt x="41531" y="15636"/>
                    <a:pt x="43977" y="15053"/>
                    <a:pt x="45400" y="12413"/>
                  </a:cubicBezTo>
                  <a:cubicBezTo>
                    <a:pt x="49080" y="13293"/>
                    <a:pt x="51001" y="16916"/>
                    <a:pt x="55253" y="17585"/>
                  </a:cubicBezTo>
                  <a:cubicBezTo>
                    <a:pt x="63637" y="18900"/>
                    <a:pt x="65677" y="15956"/>
                    <a:pt x="62425" y="8213"/>
                  </a:cubicBezTo>
                  <a:cubicBezTo>
                    <a:pt x="78867" y="12047"/>
                    <a:pt x="78867" y="12047"/>
                    <a:pt x="82776" y="0"/>
                  </a:cubicBezTo>
                  <a:cubicBezTo>
                    <a:pt x="88085" y="8510"/>
                    <a:pt x="94218" y="14613"/>
                    <a:pt x="104127" y="15722"/>
                  </a:cubicBezTo>
                  <a:cubicBezTo>
                    <a:pt x="109751" y="16351"/>
                    <a:pt x="113386" y="20460"/>
                    <a:pt x="113774" y="26175"/>
                  </a:cubicBezTo>
                  <a:cubicBezTo>
                    <a:pt x="117780" y="27072"/>
                    <a:pt x="117403" y="24323"/>
                    <a:pt x="118072" y="22540"/>
                  </a:cubicBezTo>
                  <a:cubicBezTo>
                    <a:pt x="119026" y="20003"/>
                    <a:pt x="120015" y="16728"/>
                    <a:pt x="123427" y="17859"/>
                  </a:cubicBezTo>
                  <a:cubicBezTo>
                    <a:pt x="127113" y="19082"/>
                    <a:pt x="124833" y="21694"/>
                    <a:pt x="124318" y="24306"/>
                  </a:cubicBezTo>
                  <a:cubicBezTo>
                    <a:pt x="122941" y="31273"/>
                    <a:pt x="125307" y="37370"/>
                    <a:pt x="130902" y="42011"/>
                  </a:cubicBezTo>
                  <a:close/>
                </a:path>
              </a:pathLst>
            </a:custGeom>
            <a:grpFill/>
            <a:ln w="5715" cap="flat">
              <a:noFill/>
              <a:prstDash val="solid"/>
              <a:miter/>
            </a:ln>
          </p:spPr>
          <p:txBody>
            <a:bodyPr rtlCol="0" anchor="ctr"/>
            <a:lstStyle/>
            <a:p>
              <a:endParaRPr lang="zh-CN" altLang="en-US"/>
            </a:p>
          </p:txBody>
        </p:sp>
        <p:sp>
          <p:nvSpPr>
            <p:cNvPr id="42" name="任意多边形: 形状 41">
              <a:extLst>
                <a:ext uri="{FF2B5EF4-FFF2-40B4-BE49-F238E27FC236}">
                  <a16:creationId xmlns:a16="http://schemas.microsoft.com/office/drawing/2014/main" id="{3D5676AC-0D15-73D2-DDE2-1FAB68EE5F39}"/>
                </a:ext>
              </a:extLst>
            </p:cNvPr>
            <p:cNvSpPr/>
            <p:nvPr/>
          </p:nvSpPr>
          <p:spPr>
            <a:xfrm>
              <a:off x="6902695" y="2538191"/>
              <a:ext cx="49977" cy="61876"/>
            </a:xfrm>
            <a:custGeom>
              <a:avLst/>
              <a:gdLst>
                <a:gd name="connsiteX0" fmla="*/ 33535 w 49977"/>
                <a:gd name="connsiteY0" fmla="*/ 61876 h 61876"/>
                <a:gd name="connsiteX1" fmla="*/ 25020 w 49977"/>
                <a:gd name="connsiteY1" fmla="*/ 61328 h 61876"/>
                <a:gd name="connsiteX2" fmla="*/ 32438 w 49977"/>
                <a:gd name="connsiteY2" fmla="*/ 41891 h 61876"/>
                <a:gd name="connsiteX3" fmla="*/ 21076 w 49977"/>
                <a:gd name="connsiteY3" fmla="*/ 43703 h 61876"/>
                <a:gd name="connsiteX4" fmla="*/ 25426 w 49977"/>
                <a:gd name="connsiteY4" fmla="*/ 31775 h 61876"/>
                <a:gd name="connsiteX5" fmla="*/ 14013 w 49977"/>
                <a:gd name="connsiteY5" fmla="*/ 24140 h 61876"/>
                <a:gd name="connsiteX6" fmla="*/ 702 w 49977"/>
                <a:gd name="connsiteY6" fmla="*/ 14968 h 61876"/>
                <a:gd name="connsiteX7" fmla="*/ 1394 w 49977"/>
                <a:gd name="connsiteY7" fmla="*/ 0 h 61876"/>
                <a:gd name="connsiteX8" fmla="*/ 31455 w 49977"/>
                <a:gd name="connsiteY8" fmla="*/ 12910 h 61876"/>
                <a:gd name="connsiteX9" fmla="*/ 22471 w 49977"/>
                <a:gd name="connsiteY9" fmla="*/ 18791 h 61876"/>
                <a:gd name="connsiteX10" fmla="*/ 42851 w 49977"/>
                <a:gd name="connsiteY10" fmla="*/ 29381 h 61876"/>
                <a:gd name="connsiteX11" fmla="*/ 49977 w 49977"/>
                <a:gd name="connsiteY11" fmla="*/ 35553 h 61876"/>
                <a:gd name="connsiteX12" fmla="*/ 39959 w 49977"/>
                <a:gd name="connsiteY12" fmla="*/ 43994 h 61876"/>
                <a:gd name="connsiteX13" fmla="*/ 33535 w 49977"/>
                <a:gd name="connsiteY13" fmla="*/ 61876 h 61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977" h="61876">
                  <a:moveTo>
                    <a:pt x="33535" y="61876"/>
                  </a:moveTo>
                  <a:cubicBezTo>
                    <a:pt x="31392" y="61739"/>
                    <a:pt x="29249" y="61602"/>
                    <a:pt x="25020" y="61328"/>
                  </a:cubicBezTo>
                  <a:cubicBezTo>
                    <a:pt x="29489" y="54933"/>
                    <a:pt x="36884" y="50172"/>
                    <a:pt x="32438" y="41891"/>
                  </a:cubicBezTo>
                  <a:cubicBezTo>
                    <a:pt x="29461" y="47835"/>
                    <a:pt x="24877" y="47429"/>
                    <a:pt x="21076" y="43703"/>
                  </a:cubicBezTo>
                  <a:cubicBezTo>
                    <a:pt x="14664" y="37411"/>
                    <a:pt x="25214" y="36748"/>
                    <a:pt x="25426" y="31775"/>
                  </a:cubicBezTo>
                  <a:cubicBezTo>
                    <a:pt x="23283" y="27381"/>
                    <a:pt x="17985" y="26678"/>
                    <a:pt x="14013" y="24140"/>
                  </a:cubicBezTo>
                  <a:cubicBezTo>
                    <a:pt x="9429" y="21214"/>
                    <a:pt x="3760" y="19060"/>
                    <a:pt x="702" y="14968"/>
                  </a:cubicBezTo>
                  <a:cubicBezTo>
                    <a:pt x="-1898" y="11487"/>
                    <a:pt x="3732" y="6424"/>
                    <a:pt x="1394" y="0"/>
                  </a:cubicBezTo>
                  <a:cubicBezTo>
                    <a:pt x="12830" y="3218"/>
                    <a:pt x="22540" y="7110"/>
                    <a:pt x="31455" y="12910"/>
                  </a:cubicBezTo>
                  <a:cubicBezTo>
                    <a:pt x="29552" y="17636"/>
                    <a:pt x="24580" y="14168"/>
                    <a:pt x="22471" y="18791"/>
                  </a:cubicBezTo>
                  <a:cubicBezTo>
                    <a:pt x="29289" y="22089"/>
                    <a:pt x="34570" y="28192"/>
                    <a:pt x="42851" y="29381"/>
                  </a:cubicBezTo>
                  <a:cubicBezTo>
                    <a:pt x="46331" y="29878"/>
                    <a:pt x="48509" y="32444"/>
                    <a:pt x="49977" y="35553"/>
                  </a:cubicBezTo>
                  <a:cubicBezTo>
                    <a:pt x="44468" y="35793"/>
                    <a:pt x="41496" y="38679"/>
                    <a:pt x="39959" y="43994"/>
                  </a:cubicBezTo>
                  <a:cubicBezTo>
                    <a:pt x="38210" y="50069"/>
                    <a:pt x="35707" y="55927"/>
                    <a:pt x="33535" y="61876"/>
                  </a:cubicBezTo>
                  <a:close/>
                </a:path>
              </a:pathLst>
            </a:custGeom>
            <a:grpFill/>
            <a:ln w="5715" cap="flat">
              <a:noFill/>
              <a:prstDash val="solid"/>
              <a:miter/>
            </a:ln>
          </p:spPr>
          <p:txBody>
            <a:bodyPr rtlCol="0" anchor="ctr"/>
            <a:lstStyle/>
            <a:p>
              <a:endParaRPr lang="zh-CN" altLang="en-US"/>
            </a:p>
          </p:txBody>
        </p:sp>
        <p:sp>
          <p:nvSpPr>
            <p:cNvPr id="43" name="任意多边形: 形状 42">
              <a:extLst>
                <a:ext uri="{FF2B5EF4-FFF2-40B4-BE49-F238E27FC236}">
                  <a16:creationId xmlns:a16="http://schemas.microsoft.com/office/drawing/2014/main" id="{B966645C-0CE6-0B70-8812-22BB33F24175}"/>
                </a:ext>
              </a:extLst>
            </p:cNvPr>
            <p:cNvSpPr/>
            <p:nvPr/>
          </p:nvSpPr>
          <p:spPr>
            <a:xfrm>
              <a:off x="6911284" y="2347873"/>
              <a:ext cx="53023" cy="36858"/>
            </a:xfrm>
            <a:custGeom>
              <a:avLst/>
              <a:gdLst>
                <a:gd name="connsiteX0" fmla="*/ 53024 w 53023"/>
                <a:gd name="connsiteY0" fmla="*/ 26046 h 36858"/>
                <a:gd name="connsiteX1" fmla="*/ 17414 w 53023"/>
                <a:gd name="connsiteY1" fmla="*/ 36842 h 36858"/>
                <a:gd name="connsiteX2" fmla="*/ 0 w 53023"/>
                <a:gd name="connsiteY2" fmla="*/ 30064 h 36858"/>
                <a:gd name="connsiteX3" fmla="*/ 5944 w 53023"/>
                <a:gd name="connsiteY3" fmla="*/ 18017 h 36858"/>
                <a:gd name="connsiteX4" fmla="*/ 13242 w 53023"/>
                <a:gd name="connsiteY4" fmla="*/ 13227 h 36858"/>
                <a:gd name="connsiteX5" fmla="*/ 19745 w 53023"/>
                <a:gd name="connsiteY5" fmla="*/ 5786 h 36858"/>
                <a:gd name="connsiteX6" fmla="*/ 24295 w 53023"/>
                <a:gd name="connsiteY6" fmla="*/ 511 h 36858"/>
                <a:gd name="connsiteX7" fmla="*/ 29998 w 53023"/>
                <a:gd name="connsiteY7" fmla="*/ 6804 h 36858"/>
                <a:gd name="connsiteX8" fmla="*/ 38788 w 53023"/>
                <a:gd name="connsiteY8" fmla="*/ 22286 h 36858"/>
                <a:gd name="connsiteX9" fmla="*/ 53024 w 53023"/>
                <a:gd name="connsiteY9" fmla="*/ 26046 h 36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23" h="36858">
                  <a:moveTo>
                    <a:pt x="53024" y="26046"/>
                  </a:moveTo>
                  <a:cubicBezTo>
                    <a:pt x="41079" y="29715"/>
                    <a:pt x="30627" y="37253"/>
                    <a:pt x="17414" y="36842"/>
                  </a:cubicBezTo>
                  <a:cubicBezTo>
                    <a:pt x="10259" y="36619"/>
                    <a:pt x="5269" y="33350"/>
                    <a:pt x="0" y="30064"/>
                  </a:cubicBezTo>
                  <a:cubicBezTo>
                    <a:pt x="692" y="24874"/>
                    <a:pt x="5349" y="22680"/>
                    <a:pt x="5944" y="18017"/>
                  </a:cubicBezTo>
                  <a:cubicBezTo>
                    <a:pt x="6367" y="14662"/>
                    <a:pt x="7590" y="11479"/>
                    <a:pt x="13242" y="13227"/>
                  </a:cubicBezTo>
                  <a:cubicBezTo>
                    <a:pt x="16716" y="14302"/>
                    <a:pt x="20071" y="10198"/>
                    <a:pt x="19745" y="5786"/>
                  </a:cubicBezTo>
                  <a:cubicBezTo>
                    <a:pt x="19471" y="2066"/>
                    <a:pt x="19037" y="-1317"/>
                    <a:pt x="24295" y="511"/>
                  </a:cubicBezTo>
                  <a:cubicBezTo>
                    <a:pt x="27146" y="1506"/>
                    <a:pt x="32193" y="3478"/>
                    <a:pt x="29998" y="6804"/>
                  </a:cubicBezTo>
                  <a:cubicBezTo>
                    <a:pt x="22157" y="18691"/>
                    <a:pt x="33582" y="18428"/>
                    <a:pt x="38788" y="22286"/>
                  </a:cubicBezTo>
                  <a:cubicBezTo>
                    <a:pt x="43080" y="25463"/>
                    <a:pt x="47909" y="24686"/>
                    <a:pt x="53024" y="26046"/>
                  </a:cubicBezTo>
                  <a:close/>
                </a:path>
              </a:pathLst>
            </a:custGeom>
            <a:grpFill/>
            <a:ln w="5715" cap="flat">
              <a:noFill/>
              <a:prstDash val="solid"/>
              <a:miter/>
            </a:ln>
          </p:spPr>
          <p:txBody>
            <a:bodyPr rtlCol="0" anchor="ctr"/>
            <a:lstStyle/>
            <a:p>
              <a:endParaRPr lang="zh-CN" altLang="en-US"/>
            </a:p>
          </p:txBody>
        </p:sp>
        <p:sp>
          <p:nvSpPr>
            <p:cNvPr id="44" name="任意多边形: 形状 43">
              <a:extLst>
                <a:ext uri="{FF2B5EF4-FFF2-40B4-BE49-F238E27FC236}">
                  <a16:creationId xmlns:a16="http://schemas.microsoft.com/office/drawing/2014/main" id="{6F2F522A-4B17-66CB-5CCF-BC050939E2EB}"/>
                </a:ext>
              </a:extLst>
            </p:cNvPr>
            <p:cNvSpPr/>
            <p:nvPr/>
          </p:nvSpPr>
          <p:spPr>
            <a:xfrm>
              <a:off x="6783971" y="2329628"/>
              <a:ext cx="45222" cy="34925"/>
            </a:xfrm>
            <a:custGeom>
              <a:avLst/>
              <a:gdLst>
                <a:gd name="connsiteX0" fmla="*/ 17425 w 45222"/>
                <a:gd name="connsiteY0" fmla="*/ 27021 h 34925"/>
                <a:gd name="connsiteX1" fmla="*/ 10904 w 45222"/>
                <a:gd name="connsiteY1" fmla="*/ 18791 h 34925"/>
                <a:gd name="connsiteX2" fmla="*/ 0 w 45222"/>
                <a:gd name="connsiteY2" fmla="*/ 19660 h 34925"/>
                <a:gd name="connsiteX3" fmla="*/ 3806 w 45222"/>
                <a:gd name="connsiteY3" fmla="*/ 0 h 34925"/>
                <a:gd name="connsiteX4" fmla="*/ 45223 w 45222"/>
                <a:gd name="connsiteY4" fmla="*/ 11264 h 34925"/>
                <a:gd name="connsiteX5" fmla="*/ 33867 w 45222"/>
                <a:gd name="connsiteY5" fmla="*/ 33604 h 34925"/>
                <a:gd name="connsiteX6" fmla="*/ 17425 w 45222"/>
                <a:gd name="connsiteY6" fmla="*/ 27021 h 3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22" h="34925">
                  <a:moveTo>
                    <a:pt x="17425" y="27021"/>
                  </a:moveTo>
                  <a:cubicBezTo>
                    <a:pt x="17322" y="22626"/>
                    <a:pt x="22100" y="14310"/>
                    <a:pt x="10904" y="18791"/>
                  </a:cubicBezTo>
                  <a:cubicBezTo>
                    <a:pt x="7784" y="20037"/>
                    <a:pt x="4703" y="20860"/>
                    <a:pt x="0" y="19660"/>
                  </a:cubicBezTo>
                  <a:cubicBezTo>
                    <a:pt x="8613" y="14813"/>
                    <a:pt x="1457" y="8075"/>
                    <a:pt x="3806" y="0"/>
                  </a:cubicBezTo>
                  <a:cubicBezTo>
                    <a:pt x="15385" y="12836"/>
                    <a:pt x="31073" y="8978"/>
                    <a:pt x="45223" y="11264"/>
                  </a:cubicBezTo>
                  <a:cubicBezTo>
                    <a:pt x="43011" y="20585"/>
                    <a:pt x="28672" y="21951"/>
                    <a:pt x="33867" y="33604"/>
                  </a:cubicBezTo>
                  <a:cubicBezTo>
                    <a:pt x="25718" y="38091"/>
                    <a:pt x="22614" y="29952"/>
                    <a:pt x="17425" y="27021"/>
                  </a:cubicBezTo>
                  <a:close/>
                </a:path>
              </a:pathLst>
            </a:custGeom>
            <a:grpFill/>
            <a:ln w="5715" cap="flat">
              <a:noFill/>
              <a:prstDash val="solid"/>
              <a:miter/>
            </a:ln>
          </p:spPr>
          <p:txBody>
            <a:bodyPr rtlCol="0" anchor="ctr"/>
            <a:lstStyle/>
            <a:p>
              <a:endParaRPr lang="zh-CN" altLang="en-US"/>
            </a:p>
          </p:txBody>
        </p:sp>
        <p:sp>
          <p:nvSpPr>
            <p:cNvPr id="45" name="任意多边形: 形状 44">
              <a:extLst>
                <a:ext uri="{FF2B5EF4-FFF2-40B4-BE49-F238E27FC236}">
                  <a16:creationId xmlns:a16="http://schemas.microsoft.com/office/drawing/2014/main" id="{3330DA5B-1B47-02F0-5B15-D07D041B2E3B}"/>
                </a:ext>
              </a:extLst>
            </p:cNvPr>
            <p:cNvSpPr/>
            <p:nvPr/>
          </p:nvSpPr>
          <p:spPr>
            <a:xfrm>
              <a:off x="6902460" y="2590826"/>
              <a:ext cx="48660" cy="38853"/>
            </a:xfrm>
            <a:custGeom>
              <a:avLst/>
              <a:gdLst>
                <a:gd name="connsiteX0" fmla="*/ 0 w 48660"/>
                <a:gd name="connsiteY0" fmla="*/ 0 h 38853"/>
                <a:gd name="connsiteX1" fmla="*/ 17688 w 48660"/>
                <a:gd name="connsiteY1" fmla="*/ 9727 h 38853"/>
                <a:gd name="connsiteX2" fmla="*/ 14071 w 48660"/>
                <a:gd name="connsiteY2" fmla="*/ 16739 h 38853"/>
                <a:gd name="connsiteX3" fmla="*/ 24689 w 48660"/>
                <a:gd name="connsiteY3" fmla="*/ 20408 h 38853"/>
                <a:gd name="connsiteX4" fmla="*/ 33250 w 48660"/>
                <a:gd name="connsiteY4" fmla="*/ 26295 h 38853"/>
                <a:gd name="connsiteX5" fmla="*/ 44526 w 48660"/>
                <a:gd name="connsiteY5" fmla="*/ 29775 h 38853"/>
                <a:gd name="connsiteX6" fmla="*/ 48658 w 48660"/>
                <a:gd name="connsiteY6" fmla="*/ 34484 h 38853"/>
                <a:gd name="connsiteX7" fmla="*/ 43011 w 48660"/>
                <a:gd name="connsiteY7" fmla="*/ 38753 h 38853"/>
                <a:gd name="connsiteX8" fmla="*/ 23923 w 48660"/>
                <a:gd name="connsiteY8" fmla="*/ 31855 h 38853"/>
                <a:gd name="connsiteX9" fmla="*/ 21963 w 48660"/>
                <a:gd name="connsiteY9" fmla="*/ 29306 h 38853"/>
                <a:gd name="connsiteX10" fmla="*/ 0 w 48660"/>
                <a:gd name="connsiteY10" fmla="*/ 0 h 38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660" h="38853">
                  <a:moveTo>
                    <a:pt x="0" y="0"/>
                  </a:moveTo>
                  <a:cubicBezTo>
                    <a:pt x="7910" y="4349"/>
                    <a:pt x="12933" y="7109"/>
                    <a:pt x="17688" y="9727"/>
                  </a:cubicBezTo>
                  <a:cubicBezTo>
                    <a:pt x="18448" y="13516"/>
                    <a:pt x="10242" y="12047"/>
                    <a:pt x="14071" y="16739"/>
                  </a:cubicBezTo>
                  <a:cubicBezTo>
                    <a:pt x="16648" y="19900"/>
                    <a:pt x="21106" y="20060"/>
                    <a:pt x="24689" y="20408"/>
                  </a:cubicBezTo>
                  <a:cubicBezTo>
                    <a:pt x="29044" y="20831"/>
                    <a:pt x="32593" y="19088"/>
                    <a:pt x="33250" y="26295"/>
                  </a:cubicBezTo>
                  <a:cubicBezTo>
                    <a:pt x="33742" y="31712"/>
                    <a:pt x="40914" y="27483"/>
                    <a:pt x="44526" y="29775"/>
                  </a:cubicBezTo>
                  <a:cubicBezTo>
                    <a:pt x="46440" y="30992"/>
                    <a:pt x="48583" y="32261"/>
                    <a:pt x="48658" y="34484"/>
                  </a:cubicBezTo>
                  <a:cubicBezTo>
                    <a:pt x="48772" y="38033"/>
                    <a:pt x="45880" y="38582"/>
                    <a:pt x="43011" y="38753"/>
                  </a:cubicBezTo>
                  <a:cubicBezTo>
                    <a:pt x="35650" y="39199"/>
                    <a:pt x="28758" y="38370"/>
                    <a:pt x="23923" y="31855"/>
                  </a:cubicBezTo>
                  <a:cubicBezTo>
                    <a:pt x="23272" y="30975"/>
                    <a:pt x="22763" y="29484"/>
                    <a:pt x="21963" y="29306"/>
                  </a:cubicBezTo>
                  <a:cubicBezTo>
                    <a:pt x="7418" y="26060"/>
                    <a:pt x="6995" y="12733"/>
                    <a:pt x="0" y="0"/>
                  </a:cubicBezTo>
                  <a:close/>
                </a:path>
              </a:pathLst>
            </a:custGeom>
            <a:grpFill/>
            <a:ln w="5715" cap="flat">
              <a:noFill/>
              <a:prstDash val="solid"/>
              <a:miter/>
            </a:ln>
          </p:spPr>
          <p:txBody>
            <a:bodyPr rtlCol="0" anchor="ctr"/>
            <a:lstStyle/>
            <a:p>
              <a:endParaRPr lang="zh-CN" altLang="en-US"/>
            </a:p>
          </p:txBody>
        </p:sp>
        <p:sp>
          <p:nvSpPr>
            <p:cNvPr id="46" name="任意多边形: 形状 45">
              <a:extLst>
                <a:ext uri="{FF2B5EF4-FFF2-40B4-BE49-F238E27FC236}">
                  <a16:creationId xmlns:a16="http://schemas.microsoft.com/office/drawing/2014/main" id="{EEE55AED-7859-7041-A4A8-4E129CD782DB}"/>
                </a:ext>
              </a:extLst>
            </p:cNvPr>
            <p:cNvSpPr/>
            <p:nvPr/>
          </p:nvSpPr>
          <p:spPr>
            <a:xfrm>
              <a:off x="6886779" y="2439506"/>
              <a:ext cx="26848" cy="25950"/>
            </a:xfrm>
            <a:custGeom>
              <a:avLst/>
              <a:gdLst>
                <a:gd name="connsiteX0" fmla="*/ 34 w 26848"/>
                <a:gd name="connsiteY0" fmla="*/ 3702 h 25950"/>
                <a:gd name="connsiteX1" fmla="*/ 26849 w 26848"/>
                <a:gd name="connsiteY1" fmla="*/ 7308 h 25950"/>
                <a:gd name="connsiteX2" fmla="*/ 19888 w 26848"/>
                <a:gd name="connsiteY2" fmla="*/ 10634 h 25950"/>
                <a:gd name="connsiteX3" fmla="*/ 25043 w 26848"/>
                <a:gd name="connsiteY3" fmla="*/ 19127 h 25950"/>
                <a:gd name="connsiteX4" fmla="*/ 5166 w 26848"/>
                <a:gd name="connsiteY4" fmla="*/ 25950 h 25950"/>
                <a:gd name="connsiteX5" fmla="*/ 34 w 26848"/>
                <a:gd name="connsiteY5" fmla="*/ 3702 h 2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848" h="25950">
                  <a:moveTo>
                    <a:pt x="34" y="3702"/>
                  </a:moveTo>
                  <a:cubicBezTo>
                    <a:pt x="10550" y="-4591"/>
                    <a:pt x="18419" y="3039"/>
                    <a:pt x="26849" y="7308"/>
                  </a:cubicBezTo>
                  <a:cubicBezTo>
                    <a:pt x="25506" y="10474"/>
                    <a:pt x="21694" y="8131"/>
                    <a:pt x="19888" y="10634"/>
                  </a:cubicBezTo>
                  <a:cubicBezTo>
                    <a:pt x="20002" y="14452"/>
                    <a:pt x="28346" y="11926"/>
                    <a:pt x="25043" y="19127"/>
                  </a:cubicBezTo>
                  <a:cubicBezTo>
                    <a:pt x="18728" y="16526"/>
                    <a:pt x="12567" y="19441"/>
                    <a:pt x="5166" y="25950"/>
                  </a:cubicBezTo>
                  <a:cubicBezTo>
                    <a:pt x="6046" y="15823"/>
                    <a:pt x="-526" y="10394"/>
                    <a:pt x="34" y="3702"/>
                  </a:cubicBezTo>
                  <a:close/>
                </a:path>
              </a:pathLst>
            </a:custGeom>
            <a:grpFill/>
            <a:ln w="5715" cap="flat">
              <a:noFill/>
              <a:prstDash val="solid"/>
              <a:miter/>
            </a:ln>
          </p:spPr>
          <p:txBody>
            <a:bodyPr rtlCol="0" anchor="ctr"/>
            <a:lstStyle/>
            <a:p>
              <a:endParaRPr lang="zh-CN" altLang="en-US"/>
            </a:p>
          </p:txBody>
        </p:sp>
        <p:sp>
          <p:nvSpPr>
            <p:cNvPr id="47" name="任意多边形: 形状 46">
              <a:extLst>
                <a:ext uri="{FF2B5EF4-FFF2-40B4-BE49-F238E27FC236}">
                  <a16:creationId xmlns:a16="http://schemas.microsoft.com/office/drawing/2014/main" id="{82A561B0-70AC-61DC-9301-49D2B02C6695}"/>
                </a:ext>
              </a:extLst>
            </p:cNvPr>
            <p:cNvSpPr/>
            <p:nvPr/>
          </p:nvSpPr>
          <p:spPr>
            <a:xfrm>
              <a:off x="7237668" y="2610001"/>
              <a:ext cx="41587" cy="18303"/>
            </a:xfrm>
            <a:custGeom>
              <a:avLst/>
              <a:gdLst>
                <a:gd name="connsiteX0" fmla="*/ 41588 w 41587"/>
                <a:gd name="connsiteY0" fmla="*/ 17498 h 18303"/>
                <a:gd name="connsiteX1" fmla="*/ 0 w 41587"/>
                <a:gd name="connsiteY1" fmla="*/ 9451 h 18303"/>
                <a:gd name="connsiteX2" fmla="*/ 6675 w 41587"/>
                <a:gd name="connsiteY2" fmla="*/ 7977 h 18303"/>
                <a:gd name="connsiteX3" fmla="*/ 19716 w 41587"/>
                <a:gd name="connsiteY3" fmla="*/ 907 h 18303"/>
                <a:gd name="connsiteX4" fmla="*/ 34976 w 41587"/>
                <a:gd name="connsiteY4" fmla="*/ 13818 h 18303"/>
                <a:gd name="connsiteX5" fmla="*/ 41588 w 41587"/>
                <a:gd name="connsiteY5" fmla="*/ 17498 h 18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87" h="18303">
                  <a:moveTo>
                    <a:pt x="41588" y="17498"/>
                  </a:moveTo>
                  <a:cubicBezTo>
                    <a:pt x="12618" y="19213"/>
                    <a:pt x="11053" y="18887"/>
                    <a:pt x="0" y="9451"/>
                  </a:cubicBezTo>
                  <a:cubicBezTo>
                    <a:pt x="1503" y="5617"/>
                    <a:pt x="4560" y="8788"/>
                    <a:pt x="6675" y="7977"/>
                  </a:cubicBezTo>
                  <a:cubicBezTo>
                    <a:pt x="11573" y="6091"/>
                    <a:pt x="16236" y="-2836"/>
                    <a:pt x="19716" y="907"/>
                  </a:cubicBezTo>
                  <a:cubicBezTo>
                    <a:pt x="24386" y="5925"/>
                    <a:pt x="32147" y="6903"/>
                    <a:pt x="34976" y="13818"/>
                  </a:cubicBezTo>
                  <a:cubicBezTo>
                    <a:pt x="35581" y="15309"/>
                    <a:pt x="38485" y="15852"/>
                    <a:pt x="41588" y="17498"/>
                  </a:cubicBezTo>
                  <a:close/>
                </a:path>
              </a:pathLst>
            </a:custGeom>
            <a:grpFill/>
            <a:ln w="5715" cap="flat">
              <a:noFill/>
              <a:prstDash val="solid"/>
              <a:miter/>
            </a:ln>
          </p:spPr>
          <p:txBody>
            <a:bodyPr rtlCol="0" anchor="ctr"/>
            <a:lstStyle/>
            <a:p>
              <a:endParaRPr lang="zh-CN" altLang="en-US"/>
            </a:p>
          </p:txBody>
        </p:sp>
        <p:sp>
          <p:nvSpPr>
            <p:cNvPr id="48" name="任意多边形: 形状 47">
              <a:extLst>
                <a:ext uri="{FF2B5EF4-FFF2-40B4-BE49-F238E27FC236}">
                  <a16:creationId xmlns:a16="http://schemas.microsoft.com/office/drawing/2014/main" id="{171E8370-FE16-C275-D1E8-5F459DC2E6F9}"/>
                </a:ext>
              </a:extLst>
            </p:cNvPr>
            <p:cNvSpPr/>
            <p:nvPr/>
          </p:nvSpPr>
          <p:spPr>
            <a:xfrm>
              <a:off x="6850888" y="2404574"/>
              <a:ext cx="39113" cy="27417"/>
            </a:xfrm>
            <a:custGeom>
              <a:avLst/>
              <a:gdLst>
                <a:gd name="connsiteX0" fmla="*/ 39113 w 39113"/>
                <a:gd name="connsiteY0" fmla="*/ 26958 h 27417"/>
                <a:gd name="connsiteX1" fmla="*/ 28747 w 39113"/>
                <a:gd name="connsiteY1" fmla="*/ 23077 h 27417"/>
                <a:gd name="connsiteX2" fmla="*/ 18225 w 39113"/>
                <a:gd name="connsiteY2" fmla="*/ 15785 h 27417"/>
                <a:gd name="connsiteX3" fmla="*/ 0 w 39113"/>
                <a:gd name="connsiteY3" fmla="*/ 0 h 27417"/>
                <a:gd name="connsiteX4" fmla="*/ 39113 w 39113"/>
                <a:gd name="connsiteY4" fmla="*/ 26958 h 27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13" h="27417">
                  <a:moveTo>
                    <a:pt x="39113" y="26958"/>
                  </a:moveTo>
                  <a:cubicBezTo>
                    <a:pt x="34090" y="28244"/>
                    <a:pt x="30998" y="26792"/>
                    <a:pt x="28747" y="23077"/>
                  </a:cubicBezTo>
                  <a:cubicBezTo>
                    <a:pt x="26346" y="19122"/>
                    <a:pt x="22272" y="17317"/>
                    <a:pt x="18225" y="15785"/>
                  </a:cubicBezTo>
                  <a:cubicBezTo>
                    <a:pt x="10178" y="12733"/>
                    <a:pt x="7230" y="10459"/>
                    <a:pt x="0" y="0"/>
                  </a:cubicBezTo>
                  <a:cubicBezTo>
                    <a:pt x="17225" y="4566"/>
                    <a:pt x="30364" y="12104"/>
                    <a:pt x="39113" y="26958"/>
                  </a:cubicBezTo>
                  <a:close/>
                </a:path>
              </a:pathLst>
            </a:custGeom>
            <a:grpFill/>
            <a:ln w="5715" cap="flat">
              <a:noFill/>
              <a:prstDash val="solid"/>
              <a:miter/>
            </a:ln>
          </p:spPr>
          <p:txBody>
            <a:bodyPr rtlCol="0" anchor="ctr"/>
            <a:lstStyle/>
            <a:p>
              <a:endParaRPr lang="zh-CN" altLang="en-US"/>
            </a:p>
          </p:txBody>
        </p:sp>
        <p:sp>
          <p:nvSpPr>
            <p:cNvPr id="49" name="任意多边形: 形状 48">
              <a:extLst>
                <a:ext uri="{FF2B5EF4-FFF2-40B4-BE49-F238E27FC236}">
                  <a16:creationId xmlns:a16="http://schemas.microsoft.com/office/drawing/2014/main" id="{2F80A9CB-2FEF-CBE0-05E3-3D2F1761A274}"/>
                </a:ext>
              </a:extLst>
            </p:cNvPr>
            <p:cNvSpPr/>
            <p:nvPr/>
          </p:nvSpPr>
          <p:spPr>
            <a:xfrm>
              <a:off x="7108772" y="2673444"/>
              <a:ext cx="34255" cy="20983"/>
            </a:xfrm>
            <a:custGeom>
              <a:avLst/>
              <a:gdLst>
                <a:gd name="connsiteX0" fmla="*/ 34255 w 34255"/>
                <a:gd name="connsiteY0" fmla="*/ 20984 h 20983"/>
                <a:gd name="connsiteX1" fmla="*/ 0 w 34255"/>
                <a:gd name="connsiteY1" fmla="*/ 787 h 20983"/>
                <a:gd name="connsiteX2" fmla="*/ 34255 w 34255"/>
                <a:gd name="connsiteY2" fmla="*/ 20984 h 20983"/>
              </a:gdLst>
              <a:ahLst/>
              <a:cxnLst>
                <a:cxn ang="0">
                  <a:pos x="connsiteX0" y="connsiteY0"/>
                </a:cxn>
                <a:cxn ang="0">
                  <a:pos x="connsiteX1" y="connsiteY1"/>
                </a:cxn>
                <a:cxn ang="0">
                  <a:pos x="connsiteX2" y="connsiteY2"/>
                </a:cxn>
              </a:cxnLst>
              <a:rect l="l" t="t" r="r" b="b"/>
              <a:pathLst>
                <a:path w="34255" h="20983">
                  <a:moveTo>
                    <a:pt x="34255" y="20984"/>
                  </a:moveTo>
                  <a:cubicBezTo>
                    <a:pt x="24752" y="11680"/>
                    <a:pt x="11870" y="8325"/>
                    <a:pt x="0" y="787"/>
                  </a:cubicBezTo>
                  <a:cubicBezTo>
                    <a:pt x="19877" y="-2139"/>
                    <a:pt x="28295" y="2770"/>
                    <a:pt x="34255" y="20984"/>
                  </a:cubicBezTo>
                  <a:close/>
                </a:path>
              </a:pathLst>
            </a:custGeom>
            <a:grpFill/>
            <a:ln w="5715" cap="flat">
              <a:noFill/>
              <a:prstDash val="solid"/>
              <a:miter/>
            </a:ln>
          </p:spPr>
          <p:txBody>
            <a:bodyPr rtlCol="0" anchor="ctr"/>
            <a:lstStyle/>
            <a:p>
              <a:endParaRPr lang="zh-CN" altLang="en-US"/>
            </a:p>
          </p:txBody>
        </p:sp>
        <p:sp>
          <p:nvSpPr>
            <p:cNvPr id="50" name="任意多边形: 形状 49">
              <a:extLst>
                <a:ext uri="{FF2B5EF4-FFF2-40B4-BE49-F238E27FC236}">
                  <a16:creationId xmlns:a16="http://schemas.microsoft.com/office/drawing/2014/main" id="{135AE18D-9F88-7F3B-6C0F-A2A48EC79810}"/>
                </a:ext>
              </a:extLst>
            </p:cNvPr>
            <p:cNvSpPr/>
            <p:nvPr/>
          </p:nvSpPr>
          <p:spPr>
            <a:xfrm>
              <a:off x="6946094" y="2672683"/>
              <a:ext cx="21686" cy="13736"/>
            </a:xfrm>
            <a:custGeom>
              <a:avLst/>
              <a:gdLst>
                <a:gd name="connsiteX0" fmla="*/ 8716 w 21686"/>
                <a:gd name="connsiteY0" fmla="*/ 17 h 13736"/>
                <a:gd name="connsiteX1" fmla="*/ 16768 w 21686"/>
                <a:gd name="connsiteY1" fmla="*/ 2726 h 13736"/>
                <a:gd name="connsiteX2" fmla="*/ 21557 w 21686"/>
                <a:gd name="connsiteY2" fmla="*/ 7778 h 13736"/>
                <a:gd name="connsiteX3" fmla="*/ 16476 w 21686"/>
                <a:gd name="connsiteY3" fmla="*/ 13618 h 13736"/>
                <a:gd name="connsiteX4" fmla="*/ 0 w 21686"/>
                <a:gd name="connsiteY4" fmla="*/ 9618 h 13736"/>
                <a:gd name="connsiteX5" fmla="*/ 343 w 21686"/>
                <a:gd name="connsiteY5" fmla="*/ 4789 h 13736"/>
                <a:gd name="connsiteX6" fmla="*/ 8716 w 21686"/>
                <a:gd name="connsiteY6" fmla="*/ 17 h 13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86" h="13736">
                  <a:moveTo>
                    <a:pt x="8716" y="17"/>
                  </a:moveTo>
                  <a:cubicBezTo>
                    <a:pt x="10681" y="680"/>
                    <a:pt x="13716" y="1726"/>
                    <a:pt x="16768" y="2726"/>
                  </a:cubicBezTo>
                  <a:cubicBezTo>
                    <a:pt x="19300" y="3554"/>
                    <a:pt x="22357" y="4029"/>
                    <a:pt x="21557" y="7778"/>
                  </a:cubicBezTo>
                  <a:cubicBezTo>
                    <a:pt x="20968" y="10555"/>
                    <a:pt x="18917" y="13161"/>
                    <a:pt x="16476" y="13618"/>
                  </a:cubicBezTo>
                  <a:cubicBezTo>
                    <a:pt x="10584" y="14727"/>
                    <a:pt x="6367" y="7606"/>
                    <a:pt x="0" y="9618"/>
                  </a:cubicBezTo>
                  <a:cubicBezTo>
                    <a:pt x="103" y="8006"/>
                    <a:pt x="52" y="6366"/>
                    <a:pt x="343" y="4789"/>
                  </a:cubicBezTo>
                  <a:cubicBezTo>
                    <a:pt x="1080" y="800"/>
                    <a:pt x="3983" y="-143"/>
                    <a:pt x="8716" y="17"/>
                  </a:cubicBezTo>
                  <a:close/>
                </a:path>
              </a:pathLst>
            </a:custGeom>
            <a:grpFill/>
            <a:ln w="5715" cap="flat">
              <a:noFill/>
              <a:prstDash val="solid"/>
              <a:miter/>
            </a:ln>
          </p:spPr>
          <p:txBody>
            <a:bodyPr rtlCol="0" anchor="ctr"/>
            <a:lstStyle/>
            <a:p>
              <a:endParaRPr lang="zh-CN" altLang="en-US"/>
            </a:p>
          </p:txBody>
        </p:sp>
        <p:sp>
          <p:nvSpPr>
            <p:cNvPr id="51" name="任意多边形: 形状 50">
              <a:extLst>
                <a:ext uri="{FF2B5EF4-FFF2-40B4-BE49-F238E27FC236}">
                  <a16:creationId xmlns:a16="http://schemas.microsoft.com/office/drawing/2014/main" id="{E435D7B8-A0FE-08D8-017E-37D7A2B8AAAA}"/>
                </a:ext>
              </a:extLst>
            </p:cNvPr>
            <p:cNvSpPr/>
            <p:nvPr/>
          </p:nvSpPr>
          <p:spPr>
            <a:xfrm>
              <a:off x="6969566" y="2359935"/>
              <a:ext cx="19281" cy="23085"/>
            </a:xfrm>
            <a:custGeom>
              <a:avLst/>
              <a:gdLst>
                <a:gd name="connsiteX0" fmla="*/ 19282 w 19281"/>
                <a:gd name="connsiteY0" fmla="*/ 19739 h 23085"/>
                <a:gd name="connsiteX1" fmla="*/ 3966 w 19281"/>
                <a:gd name="connsiteY1" fmla="*/ 19025 h 23085"/>
                <a:gd name="connsiteX2" fmla="*/ 1320 w 19281"/>
                <a:gd name="connsiteY2" fmla="*/ 6144 h 23085"/>
                <a:gd name="connsiteX3" fmla="*/ 2840 w 19281"/>
                <a:gd name="connsiteY3" fmla="*/ 0 h 23085"/>
                <a:gd name="connsiteX4" fmla="*/ 9223 w 19281"/>
                <a:gd name="connsiteY4" fmla="*/ 10978 h 23085"/>
                <a:gd name="connsiteX5" fmla="*/ 19282 w 19281"/>
                <a:gd name="connsiteY5" fmla="*/ 19739 h 23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81" h="23085">
                  <a:moveTo>
                    <a:pt x="19282" y="19739"/>
                  </a:moveTo>
                  <a:cubicBezTo>
                    <a:pt x="13915" y="25146"/>
                    <a:pt x="8852" y="23334"/>
                    <a:pt x="3966" y="19025"/>
                  </a:cubicBezTo>
                  <a:cubicBezTo>
                    <a:pt x="-121" y="15419"/>
                    <a:pt x="-1132" y="11224"/>
                    <a:pt x="1320" y="6144"/>
                  </a:cubicBezTo>
                  <a:cubicBezTo>
                    <a:pt x="2217" y="4286"/>
                    <a:pt x="2354" y="2057"/>
                    <a:pt x="2840" y="0"/>
                  </a:cubicBezTo>
                  <a:cubicBezTo>
                    <a:pt x="6629" y="2686"/>
                    <a:pt x="8240" y="6767"/>
                    <a:pt x="9223" y="10978"/>
                  </a:cubicBezTo>
                  <a:cubicBezTo>
                    <a:pt x="10515" y="16499"/>
                    <a:pt x="13590" y="19505"/>
                    <a:pt x="19282" y="19739"/>
                  </a:cubicBezTo>
                  <a:close/>
                </a:path>
              </a:pathLst>
            </a:custGeom>
            <a:grpFill/>
            <a:ln w="5715" cap="flat">
              <a:noFill/>
              <a:prstDash val="solid"/>
              <a:miter/>
            </a:ln>
          </p:spPr>
          <p:txBody>
            <a:bodyPr rtlCol="0" anchor="ctr"/>
            <a:lstStyle/>
            <a:p>
              <a:endParaRPr lang="zh-CN" altLang="en-US"/>
            </a:p>
          </p:txBody>
        </p:sp>
        <p:sp>
          <p:nvSpPr>
            <p:cNvPr id="52" name="任意多边形: 形状 51">
              <a:extLst>
                <a:ext uri="{FF2B5EF4-FFF2-40B4-BE49-F238E27FC236}">
                  <a16:creationId xmlns:a16="http://schemas.microsoft.com/office/drawing/2014/main" id="{906E97DF-A22A-0FA0-DD97-710BCA59F3D6}"/>
                </a:ext>
              </a:extLst>
            </p:cNvPr>
            <p:cNvSpPr/>
            <p:nvPr/>
          </p:nvSpPr>
          <p:spPr>
            <a:xfrm>
              <a:off x="7229614" y="2624573"/>
              <a:ext cx="16901" cy="28746"/>
            </a:xfrm>
            <a:custGeom>
              <a:avLst/>
              <a:gdLst>
                <a:gd name="connsiteX0" fmla="*/ 16901 w 16901"/>
                <a:gd name="connsiteY0" fmla="*/ 28746 h 28746"/>
                <a:gd name="connsiteX1" fmla="*/ 2128 w 16901"/>
                <a:gd name="connsiteY1" fmla="*/ 0 h 28746"/>
                <a:gd name="connsiteX2" fmla="*/ 16901 w 16901"/>
                <a:gd name="connsiteY2" fmla="*/ 28746 h 28746"/>
              </a:gdLst>
              <a:ahLst/>
              <a:cxnLst>
                <a:cxn ang="0">
                  <a:pos x="connsiteX0" y="connsiteY0"/>
                </a:cxn>
                <a:cxn ang="0">
                  <a:pos x="connsiteX1" y="connsiteY1"/>
                </a:cxn>
                <a:cxn ang="0">
                  <a:pos x="connsiteX2" y="connsiteY2"/>
                </a:cxn>
              </a:cxnLst>
              <a:rect l="l" t="t" r="r" b="b"/>
              <a:pathLst>
                <a:path w="16901" h="28746">
                  <a:moveTo>
                    <a:pt x="16901" y="28746"/>
                  </a:moveTo>
                  <a:cubicBezTo>
                    <a:pt x="-1873" y="18654"/>
                    <a:pt x="-1873" y="18654"/>
                    <a:pt x="2128" y="0"/>
                  </a:cubicBezTo>
                  <a:cubicBezTo>
                    <a:pt x="4065" y="13453"/>
                    <a:pt x="14089" y="18231"/>
                    <a:pt x="16901" y="28746"/>
                  </a:cubicBezTo>
                  <a:close/>
                </a:path>
              </a:pathLst>
            </a:custGeom>
            <a:grpFill/>
            <a:ln w="5715" cap="flat">
              <a:noFill/>
              <a:prstDash val="solid"/>
              <a:miter/>
            </a:ln>
          </p:spPr>
          <p:txBody>
            <a:bodyPr rtlCol="0" anchor="ctr"/>
            <a:lstStyle/>
            <a:p>
              <a:endParaRPr lang="zh-CN" altLang="en-US"/>
            </a:p>
          </p:txBody>
        </p:sp>
        <p:sp>
          <p:nvSpPr>
            <p:cNvPr id="53" name="任意多边形: 形状 52">
              <a:extLst>
                <a:ext uri="{FF2B5EF4-FFF2-40B4-BE49-F238E27FC236}">
                  <a16:creationId xmlns:a16="http://schemas.microsoft.com/office/drawing/2014/main" id="{13293B8B-C2E0-72BF-59DA-47291EB72C5D}"/>
                </a:ext>
              </a:extLst>
            </p:cNvPr>
            <p:cNvSpPr/>
            <p:nvPr/>
          </p:nvSpPr>
          <p:spPr>
            <a:xfrm>
              <a:off x="6883098" y="2332708"/>
              <a:ext cx="22231" cy="13098"/>
            </a:xfrm>
            <a:custGeom>
              <a:avLst/>
              <a:gdLst>
                <a:gd name="connsiteX0" fmla="*/ 22231 w 22231"/>
                <a:gd name="connsiteY0" fmla="*/ 13099 h 13098"/>
                <a:gd name="connsiteX1" fmla="*/ 0 w 22231"/>
                <a:gd name="connsiteY1" fmla="*/ 0 h 13098"/>
                <a:gd name="connsiteX2" fmla="*/ 22231 w 22231"/>
                <a:gd name="connsiteY2" fmla="*/ 13099 h 13098"/>
              </a:gdLst>
              <a:ahLst/>
              <a:cxnLst>
                <a:cxn ang="0">
                  <a:pos x="connsiteX0" y="connsiteY0"/>
                </a:cxn>
                <a:cxn ang="0">
                  <a:pos x="connsiteX1" y="connsiteY1"/>
                </a:cxn>
                <a:cxn ang="0">
                  <a:pos x="connsiteX2" y="connsiteY2"/>
                </a:cxn>
              </a:cxnLst>
              <a:rect l="l" t="t" r="r" b="b"/>
              <a:pathLst>
                <a:path w="22231" h="13098">
                  <a:moveTo>
                    <a:pt x="22231" y="13099"/>
                  </a:moveTo>
                  <a:cubicBezTo>
                    <a:pt x="12345" y="12299"/>
                    <a:pt x="3155" y="13282"/>
                    <a:pt x="0" y="0"/>
                  </a:cubicBezTo>
                  <a:cubicBezTo>
                    <a:pt x="8984" y="2177"/>
                    <a:pt x="17139" y="2577"/>
                    <a:pt x="22231" y="13099"/>
                  </a:cubicBezTo>
                  <a:close/>
                </a:path>
              </a:pathLst>
            </a:custGeom>
            <a:grpFill/>
            <a:ln w="5715" cap="flat">
              <a:noFill/>
              <a:prstDash val="solid"/>
              <a:miter/>
            </a:ln>
          </p:spPr>
          <p:txBody>
            <a:bodyPr rtlCol="0" anchor="ctr"/>
            <a:lstStyle/>
            <a:p>
              <a:endParaRPr lang="zh-CN" altLang="en-US"/>
            </a:p>
          </p:txBody>
        </p:sp>
        <p:sp>
          <p:nvSpPr>
            <p:cNvPr id="54" name="任意多边形: 形状 53">
              <a:extLst>
                <a:ext uri="{FF2B5EF4-FFF2-40B4-BE49-F238E27FC236}">
                  <a16:creationId xmlns:a16="http://schemas.microsoft.com/office/drawing/2014/main" id="{5C1F2705-3533-BDB8-9D63-D5B458961187}"/>
                </a:ext>
              </a:extLst>
            </p:cNvPr>
            <p:cNvSpPr/>
            <p:nvPr/>
          </p:nvSpPr>
          <p:spPr>
            <a:xfrm>
              <a:off x="6791818" y="2538272"/>
              <a:ext cx="19448" cy="12559"/>
            </a:xfrm>
            <a:custGeom>
              <a:avLst/>
              <a:gdLst>
                <a:gd name="connsiteX0" fmla="*/ 19448 w 19448"/>
                <a:gd name="connsiteY0" fmla="*/ 12452 h 12559"/>
                <a:gd name="connsiteX1" fmla="*/ 0 w 19448"/>
                <a:gd name="connsiteY1" fmla="*/ 125 h 12559"/>
                <a:gd name="connsiteX2" fmla="*/ 19448 w 19448"/>
                <a:gd name="connsiteY2" fmla="*/ 12452 h 12559"/>
              </a:gdLst>
              <a:ahLst/>
              <a:cxnLst>
                <a:cxn ang="0">
                  <a:pos x="connsiteX0" y="connsiteY0"/>
                </a:cxn>
                <a:cxn ang="0">
                  <a:pos x="connsiteX1" y="connsiteY1"/>
                </a:cxn>
                <a:cxn ang="0">
                  <a:pos x="connsiteX2" y="connsiteY2"/>
                </a:cxn>
              </a:cxnLst>
              <a:rect l="l" t="t" r="r" b="b"/>
              <a:pathLst>
                <a:path w="19448" h="12559">
                  <a:moveTo>
                    <a:pt x="19448" y="12452"/>
                  </a:moveTo>
                  <a:cubicBezTo>
                    <a:pt x="9836" y="13486"/>
                    <a:pt x="5321" y="6891"/>
                    <a:pt x="0" y="125"/>
                  </a:cubicBezTo>
                  <a:cubicBezTo>
                    <a:pt x="13825" y="-310"/>
                    <a:pt x="13825" y="-310"/>
                    <a:pt x="19448" y="12452"/>
                  </a:cubicBezTo>
                  <a:close/>
                </a:path>
              </a:pathLst>
            </a:custGeom>
            <a:grpFill/>
            <a:ln w="5715" cap="flat">
              <a:noFill/>
              <a:prstDash val="solid"/>
              <a:miter/>
            </a:ln>
          </p:spPr>
          <p:txBody>
            <a:bodyPr rtlCol="0" anchor="ctr"/>
            <a:lstStyle/>
            <a:p>
              <a:endParaRPr lang="zh-CN" altLang="en-US"/>
            </a:p>
          </p:txBody>
        </p:sp>
        <p:sp>
          <p:nvSpPr>
            <p:cNvPr id="55" name="任意多边形: 形状 54">
              <a:extLst>
                <a:ext uri="{FF2B5EF4-FFF2-40B4-BE49-F238E27FC236}">
                  <a16:creationId xmlns:a16="http://schemas.microsoft.com/office/drawing/2014/main" id="{C31BDD09-CBF9-2256-B785-3B58E091E0F7}"/>
                </a:ext>
              </a:extLst>
            </p:cNvPr>
            <p:cNvSpPr/>
            <p:nvPr/>
          </p:nvSpPr>
          <p:spPr>
            <a:xfrm>
              <a:off x="7072582" y="2649411"/>
              <a:ext cx="11119" cy="19733"/>
            </a:xfrm>
            <a:custGeom>
              <a:avLst/>
              <a:gdLst>
                <a:gd name="connsiteX0" fmla="*/ 5054 w 11119"/>
                <a:gd name="connsiteY0" fmla="*/ 0 h 19733"/>
                <a:gd name="connsiteX1" fmla="*/ 8341 w 11119"/>
                <a:gd name="connsiteY1" fmla="*/ 19734 h 19733"/>
                <a:gd name="connsiteX2" fmla="*/ 5054 w 11119"/>
                <a:gd name="connsiteY2" fmla="*/ 0 h 19733"/>
              </a:gdLst>
              <a:ahLst/>
              <a:cxnLst>
                <a:cxn ang="0">
                  <a:pos x="connsiteX0" y="connsiteY0"/>
                </a:cxn>
                <a:cxn ang="0">
                  <a:pos x="connsiteX1" y="connsiteY1"/>
                </a:cxn>
                <a:cxn ang="0">
                  <a:pos x="connsiteX2" y="connsiteY2"/>
                </a:cxn>
              </a:cxnLst>
              <a:rect l="l" t="t" r="r" b="b"/>
              <a:pathLst>
                <a:path w="11119" h="19733">
                  <a:moveTo>
                    <a:pt x="5054" y="0"/>
                  </a:moveTo>
                  <a:cubicBezTo>
                    <a:pt x="11535" y="5681"/>
                    <a:pt x="13129" y="12179"/>
                    <a:pt x="8341" y="19734"/>
                  </a:cubicBezTo>
                  <a:cubicBezTo>
                    <a:pt x="-1958" y="12990"/>
                    <a:pt x="-2318" y="10824"/>
                    <a:pt x="5054" y="0"/>
                  </a:cubicBezTo>
                  <a:close/>
                </a:path>
              </a:pathLst>
            </a:custGeom>
            <a:grpFill/>
            <a:ln w="5715" cap="flat">
              <a:noFill/>
              <a:prstDash val="solid"/>
              <a:miter/>
            </a:ln>
          </p:spPr>
          <p:txBody>
            <a:bodyPr rtlCol="0" anchor="ctr"/>
            <a:lstStyle/>
            <a:p>
              <a:endParaRPr lang="zh-CN" altLang="en-US"/>
            </a:p>
          </p:txBody>
        </p:sp>
        <p:sp>
          <p:nvSpPr>
            <p:cNvPr id="56" name="任意多边形: 形状 55">
              <a:extLst>
                <a:ext uri="{FF2B5EF4-FFF2-40B4-BE49-F238E27FC236}">
                  <a16:creationId xmlns:a16="http://schemas.microsoft.com/office/drawing/2014/main" id="{59C59B43-2DB3-EBBA-2831-9FD5DDB14ED2}"/>
                </a:ext>
              </a:extLst>
            </p:cNvPr>
            <p:cNvSpPr/>
            <p:nvPr/>
          </p:nvSpPr>
          <p:spPr>
            <a:xfrm>
              <a:off x="7052058" y="2679940"/>
              <a:ext cx="17126" cy="13539"/>
            </a:xfrm>
            <a:custGeom>
              <a:avLst/>
              <a:gdLst>
                <a:gd name="connsiteX0" fmla="*/ 17126 w 17126"/>
                <a:gd name="connsiteY0" fmla="*/ 10756 h 13539"/>
                <a:gd name="connsiteX1" fmla="*/ 964 w 17126"/>
                <a:gd name="connsiteY1" fmla="*/ 7956 h 13539"/>
                <a:gd name="connsiteX2" fmla="*/ 2827 w 17126"/>
                <a:gd name="connsiteY2" fmla="*/ 1103 h 13539"/>
                <a:gd name="connsiteX3" fmla="*/ 7571 w 17126"/>
                <a:gd name="connsiteY3" fmla="*/ 4029 h 13539"/>
                <a:gd name="connsiteX4" fmla="*/ 17126 w 17126"/>
                <a:gd name="connsiteY4" fmla="*/ 10756 h 13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26" h="13539">
                  <a:moveTo>
                    <a:pt x="17126" y="10756"/>
                  </a:moveTo>
                  <a:cubicBezTo>
                    <a:pt x="9531" y="16231"/>
                    <a:pt x="4896" y="12733"/>
                    <a:pt x="964" y="7956"/>
                  </a:cubicBezTo>
                  <a:cubicBezTo>
                    <a:pt x="-1133" y="5407"/>
                    <a:pt x="513" y="2744"/>
                    <a:pt x="2827" y="1103"/>
                  </a:cubicBezTo>
                  <a:cubicBezTo>
                    <a:pt x="6359" y="-1405"/>
                    <a:pt x="7068" y="703"/>
                    <a:pt x="7571" y="4029"/>
                  </a:cubicBezTo>
                  <a:cubicBezTo>
                    <a:pt x="8274" y="8704"/>
                    <a:pt x="13303" y="8036"/>
                    <a:pt x="17126" y="10756"/>
                  </a:cubicBezTo>
                  <a:close/>
                </a:path>
              </a:pathLst>
            </a:custGeom>
            <a:grpFill/>
            <a:ln w="5715" cap="flat">
              <a:noFill/>
              <a:prstDash val="solid"/>
              <a:miter/>
            </a:ln>
          </p:spPr>
          <p:txBody>
            <a:bodyPr rtlCol="0" anchor="ctr"/>
            <a:lstStyle/>
            <a:p>
              <a:endParaRPr lang="zh-CN" altLang="en-US"/>
            </a:p>
          </p:txBody>
        </p:sp>
        <p:sp>
          <p:nvSpPr>
            <p:cNvPr id="57" name="任意多边形: 形状 56">
              <a:extLst>
                <a:ext uri="{FF2B5EF4-FFF2-40B4-BE49-F238E27FC236}">
                  <a16:creationId xmlns:a16="http://schemas.microsoft.com/office/drawing/2014/main" id="{D5D5C885-DD72-9F80-C23C-26FBA094CDAE}"/>
                </a:ext>
              </a:extLst>
            </p:cNvPr>
            <p:cNvSpPr/>
            <p:nvPr/>
          </p:nvSpPr>
          <p:spPr>
            <a:xfrm>
              <a:off x="6993625" y="2620392"/>
              <a:ext cx="10501" cy="14342"/>
            </a:xfrm>
            <a:custGeom>
              <a:avLst/>
              <a:gdLst>
                <a:gd name="connsiteX0" fmla="*/ 8876 w 10501"/>
                <a:gd name="connsiteY0" fmla="*/ 14342 h 14342"/>
                <a:gd name="connsiteX1" fmla="*/ 5048 w 10501"/>
                <a:gd name="connsiteY1" fmla="*/ 13336 h 14342"/>
                <a:gd name="connsiteX2" fmla="*/ 784 w 10501"/>
                <a:gd name="connsiteY2" fmla="*/ 1072 h 14342"/>
                <a:gd name="connsiteX3" fmla="*/ 3539 w 10501"/>
                <a:gd name="connsiteY3" fmla="*/ 15 h 14342"/>
                <a:gd name="connsiteX4" fmla="*/ 10020 w 10501"/>
                <a:gd name="connsiteY4" fmla="*/ 9759 h 14342"/>
                <a:gd name="connsiteX5" fmla="*/ 8876 w 10501"/>
                <a:gd name="connsiteY5" fmla="*/ 14342 h 1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01" h="14342">
                  <a:moveTo>
                    <a:pt x="8876" y="14342"/>
                  </a:moveTo>
                  <a:cubicBezTo>
                    <a:pt x="7791" y="14085"/>
                    <a:pt x="5813" y="14234"/>
                    <a:pt x="5048" y="13336"/>
                  </a:cubicBezTo>
                  <a:cubicBezTo>
                    <a:pt x="2076" y="9862"/>
                    <a:pt x="-1645" y="6398"/>
                    <a:pt x="784" y="1072"/>
                  </a:cubicBezTo>
                  <a:cubicBezTo>
                    <a:pt x="1087" y="415"/>
                    <a:pt x="2647" y="-94"/>
                    <a:pt x="3539" y="15"/>
                  </a:cubicBezTo>
                  <a:cubicBezTo>
                    <a:pt x="9328" y="735"/>
                    <a:pt x="8122" y="6335"/>
                    <a:pt x="10020" y="9759"/>
                  </a:cubicBezTo>
                  <a:cubicBezTo>
                    <a:pt x="10740" y="11062"/>
                    <a:pt x="10865" y="12833"/>
                    <a:pt x="8876" y="14342"/>
                  </a:cubicBezTo>
                  <a:close/>
                </a:path>
              </a:pathLst>
            </a:custGeom>
            <a:grpFill/>
            <a:ln w="5715" cap="flat">
              <a:noFill/>
              <a:prstDash val="solid"/>
              <a:miter/>
            </a:ln>
          </p:spPr>
          <p:txBody>
            <a:bodyPr rtlCol="0" anchor="ctr"/>
            <a:lstStyle/>
            <a:p>
              <a:endParaRPr lang="zh-CN" altLang="en-US"/>
            </a:p>
          </p:txBody>
        </p:sp>
        <p:sp>
          <p:nvSpPr>
            <p:cNvPr id="58" name="任意多边形: 形状 57">
              <a:extLst>
                <a:ext uri="{FF2B5EF4-FFF2-40B4-BE49-F238E27FC236}">
                  <a16:creationId xmlns:a16="http://schemas.microsoft.com/office/drawing/2014/main" id="{B445BA81-262E-3D81-40C7-1EA6AC3C2DB2}"/>
                </a:ext>
              </a:extLst>
            </p:cNvPr>
            <p:cNvSpPr/>
            <p:nvPr/>
          </p:nvSpPr>
          <p:spPr>
            <a:xfrm>
              <a:off x="6942374" y="2592552"/>
              <a:ext cx="22414" cy="11410"/>
            </a:xfrm>
            <a:custGeom>
              <a:avLst/>
              <a:gdLst>
                <a:gd name="connsiteX0" fmla="*/ 22414 w 22414"/>
                <a:gd name="connsiteY0" fmla="*/ 10293 h 11410"/>
                <a:gd name="connsiteX1" fmla="*/ 0 w 22414"/>
                <a:gd name="connsiteY1" fmla="*/ 920 h 11410"/>
                <a:gd name="connsiteX2" fmla="*/ 22414 w 22414"/>
                <a:gd name="connsiteY2" fmla="*/ 10293 h 11410"/>
              </a:gdLst>
              <a:ahLst/>
              <a:cxnLst>
                <a:cxn ang="0">
                  <a:pos x="connsiteX0" y="connsiteY0"/>
                </a:cxn>
                <a:cxn ang="0">
                  <a:pos x="connsiteX1" y="connsiteY1"/>
                </a:cxn>
                <a:cxn ang="0">
                  <a:pos x="connsiteX2" y="connsiteY2"/>
                </a:cxn>
              </a:cxnLst>
              <a:rect l="l" t="t" r="r" b="b"/>
              <a:pathLst>
                <a:path w="22414" h="11410">
                  <a:moveTo>
                    <a:pt x="22414" y="10293"/>
                  </a:moveTo>
                  <a:cubicBezTo>
                    <a:pt x="11487" y="14539"/>
                    <a:pt x="7698" y="5658"/>
                    <a:pt x="0" y="920"/>
                  </a:cubicBezTo>
                  <a:cubicBezTo>
                    <a:pt x="12122" y="-3555"/>
                    <a:pt x="14225" y="9716"/>
                    <a:pt x="22414" y="10293"/>
                  </a:cubicBezTo>
                  <a:close/>
                </a:path>
              </a:pathLst>
            </a:custGeom>
            <a:grpFill/>
            <a:ln w="5715" cap="flat">
              <a:noFill/>
              <a:prstDash val="solid"/>
              <a:miter/>
            </a:ln>
          </p:spPr>
          <p:txBody>
            <a:bodyPr rtlCol="0" anchor="ctr"/>
            <a:lstStyle/>
            <a:p>
              <a:endParaRPr lang="zh-CN" altLang="en-US"/>
            </a:p>
          </p:txBody>
        </p:sp>
        <p:sp>
          <p:nvSpPr>
            <p:cNvPr id="59" name="任意多边形: 形状 58">
              <a:extLst>
                <a:ext uri="{FF2B5EF4-FFF2-40B4-BE49-F238E27FC236}">
                  <a16:creationId xmlns:a16="http://schemas.microsoft.com/office/drawing/2014/main" id="{ED3BA36A-45B3-40E4-3BCF-F2BA09BEA515}"/>
                </a:ext>
              </a:extLst>
            </p:cNvPr>
            <p:cNvSpPr/>
            <p:nvPr/>
          </p:nvSpPr>
          <p:spPr>
            <a:xfrm>
              <a:off x="6969669" y="2687997"/>
              <a:ext cx="11000" cy="12858"/>
            </a:xfrm>
            <a:custGeom>
              <a:avLst/>
              <a:gdLst>
                <a:gd name="connsiteX0" fmla="*/ 0 w 11000"/>
                <a:gd name="connsiteY0" fmla="*/ 630 h 12858"/>
                <a:gd name="connsiteX1" fmla="*/ 2372 w 11000"/>
                <a:gd name="connsiteY1" fmla="*/ 42 h 12858"/>
                <a:gd name="connsiteX2" fmla="*/ 10887 w 11000"/>
                <a:gd name="connsiteY2" fmla="*/ 11820 h 12858"/>
                <a:gd name="connsiteX3" fmla="*/ 8258 w 11000"/>
                <a:gd name="connsiteY3" fmla="*/ 12803 h 12858"/>
                <a:gd name="connsiteX4" fmla="*/ 0 w 11000"/>
                <a:gd name="connsiteY4" fmla="*/ 630 h 12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00" h="12858">
                  <a:moveTo>
                    <a:pt x="0" y="630"/>
                  </a:moveTo>
                  <a:cubicBezTo>
                    <a:pt x="1538" y="230"/>
                    <a:pt x="2155" y="-124"/>
                    <a:pt x="2372" y="42"/>
                  </a:cubicBezTo>
                  <a:cubicBezTo>
                    <a:pt x="6361" y="3151"/>
                    <a:pt x="11859" y="5231"/>
                    <a:pt x="10887" y="11820"/>
                  </a:cubicBezTo>
                  <a:cubicBezTo>
                    <a:pt x="10819" y="12295"/>
                    <a:pt x="8932" y="13072"/>
                    <a:pt x="8258" y="12803"/>
                  </a:cubicBezTo>
                  <a:cubicBezTo>
                    <a:pt x="2669" y="10563"/>
                    <a:pt x="1743" y="5511"/>
                    <a:pt x="0" y="630"/>
                  </a:cubicBezTo>
                  <a:close/>
                </a:path>
              </a:pathLst>
            </a:custGeom>
            <a:grpFill/>
            <a:ln w="5715" cap="flat">
              <a:noFill/>
              <a:prstDash val="solid"/>
              <a:miter/>
            </a:ln>
          </p:spPr>
          <p:txBody>
            <a:bodyPr rtlCol="0" anchor="ctr"/>
            <a:lstStyle/>
            <a:p>
              <a:endParaRPr lang="zh-CN" altLang="en-US"/>
            </a:p>
          </p:txBody>
        </p:sp>
        <p:sp>
          <p:nvSpPr>
            <p:cNvPr id="60" name="任意多边形: 形状 59">
              <a:extLst>
                <a:ext uri="{FF2B5EF4-FFF2-40B4-BE49-F238E27FC236}">
                  <a16:creationId xmlns:a16="http://schemas.microsoft.com/office/drawing/2014/main" id="{44DE3BEC-FAA6-6F33-4FD9-1DACF9FF9906}"/>
                </a:ext>
              </a:extLst>
            </p:cNvPr>
            <p:cNvSpPr/>
            <p:nvPr/>
          </p:nvSpPr>
          <p:spPr>
            <a:xfrm>
              <a:off x="6957810" y="2613752"/>
              <a:ext cx="14309" cy="10292"/>
            </a:xfrm>
            <a:custGeom>
              <a:avLst/>
              <a:gdLst>
                <a:gd name="connsiteX0" fmla="*/ 0 w 14309"/>
                <a:gd name="connsiteY0" fmla="*/ 1768 h 10292"/>
                <a:gd name="connsiteX1" fmla="*/ 2058 w 14309"/>
                <a:gd name="connsiteY1" fmla="*/ 19 h 10292"/>
                <a:gd name="connsiteX2" fmla="*/ 14265 w 14309"/>
                <a:gd name="connsiteY2" fmla="*/ 7706 h 10292"/>
                <a:gd name="connsiteX3" fmla="*/ 12956 w 14309"/>
                <a:gd name="connsiteY3" fmla="*/ 10278 h 10292"/>
                <a:gd name="connsiteX4" fmla="*/ 0 w 14309"/>
                <a:gd name="connsiteY4" fmla="*/ 1768 h 10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09" h="10292">
                  <a:moveTo>
                    <a:pt x="0" y="1768"/>
                  </a:moveTo>
                  <a:cubicBezTo>
                    <a:pt x="1269" y="659"/>
                    <a:pt x="1646" y="42"/>
                    <a:pt x="2058" y="19"/>
                  </a:cubicBezTo>
                  <a:cubicBezTo>
                    <a:pt x="7910" y="-306"/>
                    <a:pt x="11264" y="3523"/>
                    <a:pt x="14265" y="7706"/>
                  </a:cubicBezTo>
                  <a:cubicBezTo>
                    <a:pt x="14539" y="8095"/>
                    <a:pt x="13471" y="10255"/>
                    <a:pt x="12956" y="10278"/>
                  </a:cubicBezTo>
                  <a:cubicBezTo>
                    <a:pt x="6390" y="10609"/>
                    <a:pt x="4092" y="5180"/>
                    <a:pt x="0" y="1768"/>
                  </a:cubicBezTo>
                  <a:close/>
                </a:path>
              </a:pathLst>
            </a:custGeom>
            <a:grpFill/>
            <a:ln w="5715" cap="flat">
              <a:noFill/>
              <a:prstDash val="solid"/>
              <a:miter/>
            </a:ln>
          </p:spPr>
          <p:txBody>
            <a:bodyPr rtlCol="0" anchor="ctr"/>
            <a:lstStyle/>
            <a:p>
              <a:endParaRPr lang="zh-CN" altLang="en-US"/>
            </a:p>
          </p:txBody>
        </p:sp>
        <p:sp>
          <p:nvSpPr>
            <p:cNvPr id="61" name="任意多边形: 形状 60">
              <a:extLst>
                <a:ext uri="{FF2B5EF4-FFF2-40B4-BE49-F238E27FC236}">
                  <a16:creationId xmlns:a16="http://schemas.microsoft.com/office/drawing/2014/main" id="{1C0912A2-1DF3-DAE2-7C8C-15E4455A1B1C}"/>
                </a:ext>
              </a:extLst>
            </p:cNvPr>
            <p:cNvSpPr/>
            <p:nvPr/>
          </p:nvSpPr>
          <p:spPr>
            <a:xfrm>
              <a:off x="7002798" y="2381600"/>
              <a:ext cx="7828" cy="11058"/>
            </a:xfrm>
            <a:custGeom>
              <a:avLst/>
              <a:gdLst>
                <a:gd name="connsiteX0" fmla="*/ 7755 w 7828"/>
                <a:gd name="connsiteY0" fmla="*/ 11059 h 11058"/>
                <a:gd name="connsiteX1" fmla="*/ 320 w 7828"/>
                <a:gd name="connsiteY1" fmla="*/ 0 h 11058"/>
                <a:gd name="connsiteX2" fmla="*/ 7755 w 7828"/>
                <a:gd name="connsiteY2" fmla="*/ 11059 h 11058"/>
              </a:gdLst>
              <a:ahLst/>
              <a:cxnLst>
                <a:cxn ang="0">
                  <a:pos x="connsiteX0" y="connsiteY0"/>
                </a:cxn>
                <a:cxn ang="0">
                  <a:pos x="connsiteX1" y="connsiteY1"/>
                </a:cxn>
                <a:cxn ang="0">
                  <a:pos x="connsiteX2" y="connsiteY2"/>
                </a:cxn>
              </a:cxnLst>
              <a:rect l="l" t="t" r="r" b="b"/>
              <a:pathLst>
                <a:path w="7828" h="11058">
                  <a:moveTo>
                    <a:pt x="7755" y="11059"/>
                  </a:moveTo>
                  <a:cubicBezTo>
                    <a:pt x="4721" y="8361"/>
                    <a:pt x="-1474" y="7744"/>
                    <a:pt x="320" y="0"/>
                  </a:cubicBezTo>
                  <a:cubicBezTo>
                    <a:pt x="5630" y="1743"/>
                    <a:pt x="8316" y="4789"/>
                    <a:pt x="7755" y="11059"/>
                  </a:cubicBezTo>
                  <a:close/>
                </a:path>
              </a:pathLst>
            </a:custGeom>
            <a:grpFill/>
            <a:ln w="5715" cap="flat">
              <a:noFill/>
              <a:prstDash val="solid"/>
              <a:miter/>
            </a:ln>
          </p:spPr>
          <p:txBody>
            <a:bodyPr rtlCol="0" anchor="ctr"/>
            <a:lstStyle/>
            <a:p>
              <a:endParaRPr lang="zh-CN" altLang="en-US"/>
            </a:p>
          </p:txBody>
        </p:sp>
        <p:sp>
          <p:nvSpPr>
            <p:cNvPr id="62" name="任意多边形: 形状 61">
              <a:extLst>
                <a:ext uri="{FF2B5EF4-FFF2-40B4-BE49-F238E27FC236}">
                  <a16:creationId xmlns:a16="http://schemas.microsoft.com/office/drawing/2014/main" id="{1106A7E8-436F-2691-0D08-EAA49ECA48A7}"/>
                </a:ext>
              </a:extLst>
            </p:cNvPr>
            <p:cNvSpPr/>
            <p:nvPr/>
          </p:nvSpPr>
          <p:spPr>
            <a:xfrm>
              <a:off x="6982557" y="2388327"/>
              <a:ext cx="10291" cy="8556"/>
            </a:xfrm>
            <a:custGeom>
              <a:avLst/>
              <a:gdLst>
                <a:gd name="connsiteX0" fmla="*/ 10291 w 10291"/>
                <a:gd name="connsiteY0" fmla="*/ 7744 h 8556"/>
                <a:gd name="connsiteX1" fmla="*/ 616 w 10291"/>
                <a:gd name="connsiteY1" fmla="*/ 0 h 8556"/>
                <a:gd name="connsiteX2" fmla="*/ 10291 w 10291"/>
                <a:gd name="connsiteY2" fmla="*/ 7744 h 8556"/>
              </a:gdLst>
              <a:ahLst/>
              <a:cxnLst>
                <a:cxn ang="0">
                  <a:pos x="connsiteX0" y="connsiteY0"/>
                </a:cxn>
                <a:cxn ang="0">
                  <a:pos x="connsiteX1" y="connsiteY1"/>
                </a:cxn>
                <a:cxn ang="0">
                  <a:pos x="connsiteX2" y="connsiteY2"/>
                </a:cxn>
              </a:cxnLst>
              <a:rect l="l" t="t" r="r" b="b"/>
              <a:pathLst>
                <a:path w="10291" h="8556">
                  <a:moveTo>
                    <a:pt x="10291" y="7744"/>
                  </a:moveTo>
                  <a:cubicBezTo>
                    <a:pt x="5085" y="7852"/>
                    <a:pt x="-2167" y="12110"/>
                    <a:pt x="616" y="0"/>
                  </a:cubicBezTo>
                  <a:cubicBezTo>
                    <a:pt x="4016" y="2726"/>
                    <a:pt x="6948" y="5069"/>
                    <a:pt x="10291" y="7744"/>
                  </a:cubicBezTo>
                  <a:close/>
                </a:path>
              </a:pathLst>
            </a:custGeom>
            <a:grpFill/>
            <a:ln w="5715" cap="flat">
              <a:noFill/>
              <a:prstDash val="solid"/>
              <a:miter/>
            </a:ln>
          </p:spPr>
          <p:txBody>
            <a:bodyPr rtlCol="0" anchor="ctr"/>
            <a:lstStyle/>
            <a:p>
              <a:endParaRPr lang="zh-CN" altLang="en-US"/>
            </a:p>
          </p:txBody>
        </p:sp>
        <p:sp>
          <p:nvSpPr>
            <p:cNvPr id="63" name="任意多边形: 形状 62">
              <a:extLst>
                <a:ext uri="{FF2B5EF4-FFF2-40B4-BE49-F238E27FC236}">
                  <a16:creationId xmlns:a16="http://schemas.microsoft.com/office/drawing/2014/main" id="{94DB396C-6B8E-85B9-7C8B-86AC5BADED5B}"/>
                </a:ext>
              </a:extLst>
            </p:cNvPr>
            <p:cNvSpPr/>
            <p:nvPr/>
          </p:nvSpPr>
          <p:spPr>
            <a:xfrm>
              <a:off x="6878621" y="2581485"/>
              <a:ext cx="8375" cy="5286"/>
            </a:xfrm>
            <a:custGeom>
              <a:avLst/>
              <a:gdLst>
                <a:gd name="connsiteX0" fmla="*/ 3957 w 8375"/>
                <a:gd name="connsiteY0" fmla="*/ 9 h 5286"/>
                <a:gd name="connsiteX1" fmla="*/ 8243 w 8375"/>
                <a:gd name="connsiteY1" fmla="*/ 3409 h 5286"/>
                <a:gd name="connsiteX2" fmla="*/ 5094 w 8375"/>
                <a:gd name="connsiteY2" fmla="*/ 5284 h 5286"/>
                <a:gd name="connsiteX3" fmla="*/ 36 w 8375"/>
                <a:gd name="connsiteY3" fmla="*/ 2484 h 5286"/>
                <a:gd name="connsiteX4" fmla="*/ 3957 w 8375"/>
                <a:gd name="connsiteY4" fmla="*/ 9 h 5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75" h="5286">
                  <a:moveTo>
                    <a:pt x="3957" y="9"/>
                  </a:moveTo>
                  <a:cubicBezTo>
                    <a:pt x="5083" y="838"/>
                    <a:pt x="7569" y="1752"/>
                    <a:pt x="8243" y="3409"/>
                  </a:cubicBezTo>
                  <a:cubicBezTo>
                    <a:pt x="8975" y="5198"/>
                    <a:pt x="6489" y="5267"/>
                    <a:pt x="5094" y="5284"/>
                  </a:cubicBezTo>
                  <a:cubicBezTo>
                    <a:pt x="2923" y="5313"/>
                    <a:pt x="465" y="5181"/>
                    <a:pt x="36" y="2484"/>
                  </a:cubicBezTo>
                  <a:cubicBezTo>
                    <a:pt x="-266" y="598"/>
                    <a:pt x="1340" y="-88"/>
                    <a:pt x="3957" y="9"/>
                  </a:cubicBezTo>
                  <a:close/>
                </a:path>
              </a:pathLst>
            </a:custGeom>
            <a:grpFill/>
            <a:ln w="5715" cap="flat">
              <a:noFill/>
              <a:prstDash val="solid"/>
              <a:miter/>
            </a:ln>
          </p:spPr>
          <p:txBody>
            <a:bodyPr rtlCol="0" anchor="ctr"/>
            <a:lstStyle/>
            <a:p>
              <a:endParaRPr lang="zh-CN" altLang="en-US"/>
            </a:p>
          </p:txBody>
        </p:sp>
        <p:sp>
          <p:nvSpPr>
            <p:cNvPr id="64" name="任意多边形: 形状 63">
              <a:extLst>
                <a:ext uri="{FF2B5EF4-FFF2-40B4-BE49-F238E27FC236}">
                  <a16:creationId xmlns:a16="http://schemas.microsoft.com/office/drawing/2014/main" id="{F339D5EA-DD4A-B7EB-F0A8-B407BF62F793}"/>
                </a:ext>
              </a:extLst>
            </p:cNvPr>
            <p:cNvSpPr/>
            <p:nvPr/>
          </p:nvSpPr>
          <p:spPr>
            <a:xfrm>
              <a:off x="7007452" y="2659740"/>
              <a:ext cx="6765" cy="6976"/>
            </a:xfrm>
            <a:custGeom>
              <a:avLst/>
              <a:gdLst>
                <a:gd name="connsiteX0" fmla="*/ 6765 w 6765"/>
                <a:gd name="connsiteY0" fmla="*/ 3787 h 6976"/>
                <a:gd name="connsiteX1" fmla="*/ 4119 w 6765"/>
                <a:gd name="connsiteY1" fmla="*/ 6793 h 6976"/>
                <a:gd name="connsiteX2" fmla="*/ 176 w 6765"/>
                <a:gd name="connsiteY2" fmla="*/ 3221 h 6976"/>
                <a:gd name="connsiteX3" fmla="*/ 2325 w 6765"/>
                <a:gd name="connsiteY3" fmla="*/ 27 h 6976"/>
                <a:gd name="connsiteX4" fmla="*/ 6765 w 6765"/>
                <a:gd name="connsiteY4" fmla="*/ 3787 h 6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5" h="6976">
                  <a:moveTo>
                    <a:pt x="6765" y="3787"/>
                  </a:moveTo>
                  <a:cubicBezTo>
                    <a:pt x="6051" y="4644"/>
                    <a:pt x="5308" y="6410"/>
                    <a:pt x="4119" y="6793"/>
                  </a:cubicBezTo>
                  <a:cubicBezTo>
                    <a:pt x="1319" y="7696"/>
                    <a:pt x="805" y="5067"/>
                    <a:pt x="176" y="3221"/>
                  </a:cubicBezTo>
                  <a:cubicBezTo>
                    <a:pt x="-418" y="1472"/>
                    <a:pt x="542" y="169"/>
                    <a:pt x="2325" y="27"/>
                  </a:cubicBezTo>
                  <a:cubicBezTo>
                    <a:pt x="4576" y="-151"/>
                    <a:pt x="6514" y="501"/>
                    <a:pt x="6765" y="3787"/>
                  </a:cubicBezTo>
                  <a:close/>
                </a:path>
              </a:pathLst>
            </a:custGeom>
            <a:grpFill/>
            <a:ln w="5715" cap="flat">
              <a:noFill/>
              <a:prstDash val="solid"/>
              <a:miter/>
            </a:ln>
          </p:spPr>
          <p:txBody>
            <a:bodyPr rtlCol="0" anchor="ctr"/>
            <a:lstStyle/>
            <a:p>
              <a:endParaRPr lang="zh-CN" altLang="en-US"/>
            </a:p>
          </p:txBody>
        </p:sp>
        <p:sp>
          <p:nvSpPr>
            <p:cNvPr id="65" name="任意多边形: 形状 64">
              <a:extLst>
                <a:ext uri="{FF2B5EF4-FFF2-40B4-BE49-F238E27FC236}">
                  <a16:creationId xmlns:a16="http://schemas.microsoft.com/office/drawing/2014/main" id="{D9133D7B-27EA-4D22-421A-4EA0B7FC0543}"/>
                </a:ext>
              </a:extLst>
            </p:cNvPr>
            <p:cNvSpPr/>
            <p:nvPr/>
          </p:nvSpPr>
          <p:spPr>
            <a:xfrm>
              <a:off x="6982173" y="2343418"/>
              <a:ext cx="8336" cy="5342"/>
            </a:xfrm>
            <a:custGeom>
              <a:avLst/>
              <a:gdLst>
                <a:gd name="connsiteX0" fmla="*/ 0 w 8336"/>
                <a:gd name="connsiteY0" fmla="*/ 0 h 5342"/>
                <a:gd name="connsiteX1" fmla="*/ 8304 w 8336"/>
                <a:gd name="connsiteY1" fmla="*/ 2897 h 5342"/>
                <a:gd name="connsiteX2" fmla="*/ 7047 w 8336"/>
                <a:gd name="connsiteY2" fmla="*/ 5195 h 5342"/>
                <a:gd name="connsiteX3" fmla="*/ 0 w 8336"/>
                <a:gd name="connsiteY3" fmla="*/ 0 h 5342"/>
              </a:gdLst>
              <a:ahLst/>
              <a:cxnLst>
                <a:cxn ang="0">
                  <a:pos x="connsiteX0" y="connsiteY0"/>
                </a:cxn>
                <a:cxn ang="0">
                  <a:pos x="connsiteX1" y="connsiteY1"/>
                </a:cxn>
                <a:cxn ang="0">
                  <a:pos x="connsiteX2" y="connsiteY2"/>
                </a:cxn>
                <a:cxn ang="0">
                  <a:pos x="connsiteX3" y="connsiteY3"/>
                </a:cxn>
              </a:cxnLst>
              <a:rect l="l" t="t" r="r" b="b"/>
              <a:pathLst>
                <a:path w="8336" h="5342">
                  <a:moveTo>
                    <a:pt x="0" y="0"/>
                  </a:moveTo>
                  <a:cubicBezTo>
                    <a:pt x="2960" y="709"/>
                    <a:pt x="6772" y="-1263"/>
                    <a:pt x="8304" y="2897"/>
                  </a:cubicBezTo>
                  <a:cubicBezTo>
                    <a:pt x="8516" y="3463"/>
                    <a:pt x="7635" y="5069"/>
                    <a:pt x="7047" y="5195"/>
                  </a:cubicBezTo>
                  <a:cubicBezTo>
                    <a:pt x="2938" y="6086"/>
                    <a:pt x="1720" y="2749"/>
                    <a:pt x="0" y="0"/>
                  </a:cubicBezTo>
                  <a:close/>
                </a:path>
              </a:pathLst>
            </a:custGeom>
            <a:grpFill/>
            <a:ln w="5715" cap="flat">
              <a:noFill/>
              <a:prstDash val="solid"/>
              <a:miter/>
            </a:ln>
          </p:spPr>
          <p:txBody>
            <a:bodyPr rtlCol="0" anchor="ctr"/>
            <a:lstStyle/>
            <a:p>
              <a:endParaRPr lang="zh-CN" altLang="en-US"/>
            </a:p>
          </p:txBody>
        </p:sp>
        <p:sp>
          <p:nvSpPr>
            <p:cNvPr id="66" name="任意多边形: 形状 65">
              <a:extLst>
                <a:ext uri="{FF2B5EF4-FFF2-40B4-BE49-F238E27FC236}">
                  <a16:creationId xmlns:a16="http://schemas.microsoft.com/office/drawing/2014/main" id="{4814AFB0-B616-2242-697B-0DF0CBCF744B}"/>
                </a:ext>
              </a:extLst>
            </p:cNvPr>
            <p:cNvSpPr/>
            <p:nvPr/>
          </p:nvSpPr>
          <p:spPr>
            <a:xfrm>
              <a:off x="6964860" y="2387549"/>
              <a:ext cx="6324" cy="4977"/>
            </a:xfrm>
            <a:custGeom>
              <a:avLst/>
              <a:gdLst>
                <a:gd name="connsiteX0" fmla="*/ 2682 w 6324"/>
                <a:gd name="connsiteY0" fmla="*/ 4978 h 4977"/>
                <a:gd name="connsiteX1" fmla="*/ 442 w 6324"/>
                <a:gd name="connsiteY1" fmla="*/ 1823 h 4977"/>
                <a:gd name="connsiteX2" fmla="*/ 4191 w 6324"/>
                <a:gd name="connsiteY2" fmla="*/ 0 h 4977"/>
                <a:gd name="connsiteX3" fmla="*/ 6003 w 6324"/>
                <a:gd name="connsiteY3" fmla="*/ 3120 h 4977"/>
                <a:gd name="connsiteX4" fmla="*/ 2682 w 6324"/>
                <a:gd name="connsiteY4" fmla="*/ 4978 h 4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24" h="4977">
                  <a:moveTo>
                    <a:pt x="2682" y="4978"/>
                  </a:moveTo>
                  <a:cubicBezTo>
                    <a:pt x="551" y="4406"/>
                    <a:pt x="-723" y="3395"/>
                    <a:pt x="442" y="1823"/>
                  </a:cubicBezTo>
                  <a:cubicBezTo>
                    <a:pt x="1197" y="806"/>
                    <a:pt x="2905" y="0"/>
                    <a:pt x="4191" y="0"/>
                  </a:cubicBezTo>
                  <a:cubicBezTo>
                    <a:pt x="5866" y="0"/>
                    <a:pt x="6877" y="1709"/>
                    <a:pt x="6003" y="3120"/>
                  </a:cubicBezTo>
                  <a:cubicBezTo>
                    <a:pt x="5352" y="4155"/>
                    <a:pt x="3597" y="4503"/>
                    <a:pt x="2682" y="4978"/>
                  </a:cubicBezTo>
                  <a:close/>
                </a:path>
              </a:pathLst>
            </a:custGeom>
            <a:grpFill/>
            <a:ln w="5715" cap="flat">
              <a:noFill/>
              <a:prstDash val="solid"/>
              <a:miter/>
            </a:ln>
          </p:spPr>
          <p:txBody>
            <a:bodyPr rtlCol="0" anchor="ctr"/>
            <a:lstStyle/>
            <a:p>
              <a:endParaRPr lang="zh-CN" altLang="en-US"/>
            </a:p>
          </p:txBody>
        </p:sp>
        <p:sp>
          <p:nvSpPr>
            <p:cNvPr id="67" name="任意多边形: 形状 66">
              <a:extLst>
                <a:ext uri="{FF2B5EF4-FFF2-40B4-BE49-F238E27FC236}">
                  <a16:creationId xmlns:a16="http://schemas.microsoft.com/office/drawing/2014/main" id="{A5C568D3-C439-0DF0-E8DF-18A19AD3323C}"/>
                </a:ext>
              </a:extLst>
            </p:cNvPr>
            <p:cNvSpPr/>
            <p:nvPr/>
          </p:nvSpPr>
          <p:spPr>
            <a:xfrm>
              <a:off x="6875071" y="2499239"/>
              <a:ext cx="8533" cy="5041"/>
            </a:xfrm>
            <a:custGeom>
              <a:avLst/>
              <a:gdLst>
                <a:gd name="connsiteX0" fmla="*/ 7547 w 8533"/>
                <a:gd name="connsiteY0" fmla="*/ 3451 h 5041"/>
                <a:gd name="connsiteX1" fmla="*/ 1581 w 8533"/>
                <a:gd name="connsiteY1" fmla="*/ 4468 h 5041"/>
                <a:gd name="connsiteX2" fmla="*/ 1015 w 8533"/>
                <a:gd name="connsiteY2" fmla="*/ 570 h 5041"/>
                <a:gd name="connsiteX3" fmla="*/ 7044 w 8533"/>
                <a:gd name="connsiteY3" fmla="*/ 1456 h 5041"/>
                <a:gd name="connsiteX4" fmla="*/ 7547 w 8533"/>
                <a:gd name="connsiteY4" fmla="*/ 3451 h 5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33" h="5041">
                  <a:moveTo>
                    <a:pt x="7547" y="3451"/>
                  </a:moveTo>
                  <a:cubicBezTo>
                    <a:pt x="5770" y="5062"/>
                    <a:pt x="3684" y="5537"/>
                    <a:pt x="1581" y="4468"/>
                  </a:cubicBezTo>
                  <a:cubicBezTo>
                    <a:pt x="-162" y="3582"/>
                    <a:pt x="-625" y="1759"/>
                    <a:pt x="1015" y="570"/>
                  </a:cubicBezTo>
                  <a:cubicBezTo>
                    <a:pt x="3055" y="-904"/>
                    <a:pt x="5027" y="879"/>
                    <a:pt x="7044" y="1456"/>
                  </a:cubicBezTo>
                  <a:cubicBezTo>
                    <a:pt x="8799" y="1959"/>
                    <a:pt x="9050" y="2353"/>
                    <a:pt x="7547" y="3451"/>
                  </a:cubicBezTo>
                  <a:close/>
                </a:path>
              </a:pathLst>
            </a:custGeom>
            <a:grpFill/>
            <a:ln w="5715" cap="flat">
              <a:noFill/>
              <a:prstDash val="solid"/>
              <a:miter/>
            </a:ln>
          </p:spPr>
          <p:txBody>
            <a:bodyPr rtlCol="0" anchor="ctr"/>
            <a:lstStyle/>
            <a:p>
              <a:endParaRPr lang="zh-CN" altLang="en-US"/>
            </a:p>
          </p:txBody>
        </p:sp>
        <p:sp>
          <p:nvSpPr>
            <p:cNvPr id="68" name="任意多边形: 形状 67">
              <a:extLst>
                <a:ext uri="{FF2B5EF4-FFF2-40B4-BE49-F238E27FC236}">
                  <a16:creationId xmlns:a16="http://schemas.microsoft.com/office/drawing/2014/main" id="{565C465F-73CB-30FA-D9BB-6929FB22EA50}"/>
                </a:ext>
              </a:extLst>
            </p:cNvPr>
            <p:cNvSpPr/>
            <p:nvPr/>
          </p:nvSpPr>
          <p:spPr>
            <a:xfrm>
              <a:off x="7001218" y="2651082"/>
              <a:ext cx="8900" cy="4770"/>
            </a:xfrm>
            <a:custGeom>
              <a:avLst/>
              <a:gdLst>
                <a:gd name="connsiteX0" fmla="*/ 8901 w 8900"/>
                <a:gd name="connsiteY0" fmla="*/ 3586 h 4770"/>
                <a:gd name="connsiteX1" fmla="*/ 3843 w 8900"/>
                <a:gd name="connsiteY1" fmla="*/ 4769 h 4770"/>
                <a:gd name="connsiteX2" fmla="*/ 288 w 8900"/>
                <a:gd name="connsiteY2" fmla="*/ 1574 h 4770"/>
                <a:gd name="connsiteX3" fmla="*/ 4420 w 8900"/>
                <a:gd name="connsiteY3" fmla="*/ 437 h 4770"/>
                <a:gd name="connsiteX4" fmla="*/ 8901 w 8900"/>
                <a:gd name="connsiteY4" fmla="*/ 3586 h 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4770">
                  <a:moveTo>
                    <a:pt x="8901" y="3586"/>
                  </a:moveTo>
                  <a:cubicBezTo>
                    <a:pt x="6626" y="4152"/>
                    <a:pt x="5226" y="4803"/>
                    <a:pt x="3843" y="4769"/>
                  </a:cubicBezTo>
                  <a:cubicBezTo>
                    <a:pt x="1929" y="4723"/>
                    <a:pt x="-918" y="4878"/>
                    <a:pt x="288" y="1574"/>
                  </a:cubicBezTo>
                  <a:cubicBezTo>
                    <a:pt x="872" y="-26"/>
                    <a:pt x="2797" y="-409"/>
                    <a:pt x="4420" y="437"/>
                  </a:cubicBezTo>
                  <a:cubicBezTo>
                    <a:pt x="5752" y="1140"/>
                    <a:pt x="6912" y="2169"/>
                    <a:pt x="8901" y="3586"/>
                  </a:cubicBezTo>
                  <a:close/>
                </a:path>
              </a:pathLst>
            </a:custGeom>
            <a:grpFill/>
            <a:ln w="5715" cap="flat">
              <a:noFill/>
              <a:prstDash val="solid"/>
              <a:miter/>
            </a:ln>
          </p:spPr>
          <p:txBody>
            <a:bodyPr rtlCol="0" anchor="ctr"/>
            <a:lstStyle/>
            <a:p>
              <a:endParaRPr lang="zh-CN" altLang="en-US"/>
            </a:p>
          </p:txBody>
        </p:sp>
        <p:sp>
          <p:nvSpPr>
            <p:cNvPr id="69" name="任意多边形: 形状 68">
              <a:extLst>
                <a:ext uri="{FF2B5EF4-FFF2-40B4-BE49-F238E27FC236}">
                  <a16:creationId xmlns:a16="http://schemas.microsoft.com/office/drawing/2014/main" id="{E1177C91-BB8A-1EC4-342E-11BD28D45EB7}"/>
                </a:ext>
              </a:extLst>
            </p:cNvPr>
            <p:cNvSpPr/>
            <p:nvPr/>
          </p:nvSpPr>
          <p:spPr>
            <a:xfrm>
              <a:off x="6892399" y="2591114"/>
              <a:ext cx="5495" cy="4958"/>
            </a:xfrm>
            <a:custGeom>
              <a:avLst/>
              <a:gdLst>
                <a:gd name="connsiteX0" fmla="*/ 3243 w 5495"/>
                <a:gd name="connsiteY0" fmla="*/ 301 h 4958"/>
                <a:gd name="connsiteX1" fmla="*/ 5478 w 5495"/>
                <a:gd name="connsiteY1" fmla="*/ 3616 h 4958"/>
                <a:gd name="connsiteX2" fmla="*/ 2952 w 5495"/>
                <a:gd name="connsiteY2" fmla="*/ 4644 h 4958"/>
                <a:gd name="connsiteX3" fmla="*/ 31 w 5495"/>
                <a:gd name="connsiteY3" fmla="*/ 1147 h 4958"/>
                <a:gd name="connsiteX4" fmla="*/ 3243 w 5495"/>
                <a:gd name="connsiteY4" fmla="*/ 301 h 4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 h="4958">
                  <a:moveTo>
                    <a:pt x="3243" y="301"/>
                  </a:moveTo>
                  <a:cubicBezTo>
                    <a:pt x="3815" y="1084"/>
                    <a:pt x="5198" y="2238"/>
                    <a:pt x="5478" y="3616"/>
                  </a:cubicBezTo>
                  <a:cubicBezTo>
                    <a:pt x="5689" y="4662"/>
                    <a:pt x="3975" y="5410"/>
                    <a:pt x="2952" y="4644"/>
                  </a:cubicBezTo>
                  <a:cubicBezTo>
                    <a:pt x="1740" y="3741"/>
                    <a:pt x="403" y="2496"/>
                    <a:pt x="31" y="1147"/>
                  </a:cubicBezTo>
                  <a:cubicBezTo>
                    <a:pt x="-243" y="175"/>
                    <a:pt x="1329" y="-379"/>
                    <a:pt x="3243" y="301"/>
                  </a:cubicBezTo>
                  <a:close/>
                </a:path>
              </a:pathLst>
            </a:custGeom>
            <a:grpFill/>
            <a:ln w="5715" cap="flat">
              <a:noFill/>
              <a:prstDash val="solid"/>
              <a:miter/>
            </a:ln>
          </p:spPr>
          <p:txBody>
            <a:bodyPr rtlCol="0" anchor="ctr"/>
            <a:lstStyle/>
            <a:p>
              <a:endParaRPr lang="zh-CN" altLang="en-US"/>
            </a:p>
          </p:txBody>
        </p:sp>
        <p:sp>
          <p:nvSpPr>
            <p:cNvPr id="70" name="任意多边形: 形状 69">
              <a:extLst>
                <a:ext uri="{FF2B5EF4-FFF2-40B4-BE49-F238E27FC236}">
                  <a16:creationId xmlns:a16="http://schemas.microsoft.com/office/drawing/2014/main" id="{A22AE95E-8457-CA70-B237-7A9CCE17CA62}"/>
                </a:ext>
              </a:extLst>
            </p:cNvPr>
            <p:cNvSpPr/>
            <p:nvPr/>
          </p:nvSpPr>
          <p:spPr>
            <a:xfrm>
              <a:off x="7003961" y="2577247"/>
              <a:ext cx="5809" cy="4670"/>
            </a:xfrm>
            <a:custGeom>
              <a:avLst/>
              <a:gdLst>
                <a:gd name="connsiteX0" fmla="*/ 5810 w 5809"/>
                <a:gd name="connsiteY0" fmla="*/ 1338 h 4670"/>
                <a:gd name="connsiteX1" fmla="*/ 4455 w 5809"/>
                <a:gd name="connsiteY1" fmla="*/ 4087 h 4670"/>
                <a:gd name="connsiteX2" fmla="*/ 375 w 5809"/>
                <a:gd name="connsiteY2" fmla="*/ 2921 h 4670"/>
                <a:gd name="connsiteX3" fmla="*/ 1369 w 5809"/>
                <a:gd name="connsiteY3" fmla="*/ 281 h 4670"/>
                <a:gd name="connsiteX4" fmla="*/ 5810 w 5809"/>
                <a:gd name="connsiteY4" fmla="*/ 1338 h 4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09" h="4670">
                  <a:moveTo>
                    <a:pt x="5810" y="1338"/>
                  </a:moveTo>
                  <a:cubicBezTo>
                    <a:pt x="5375" y="2275"/>
                    <a:pt x="5187" y="3544"/>
                    <a:pt x="4455" y="4087"/>
                  </a:cubicBezTo>
                  <a:cubicBezTo>
                    <a:pt x="2815" y="5316"/>
                    <a:pt x="1352" y="4447"/>
                    <a:pt x="375" y="2921"/>
                  </a:cubicBezTo>
                  <a:cubicBezTo>
                    <a:pt x="-380" y="1744"/>
                    <a:pt x="32" y="681"/>
                    <a:pt x="1369" y="281"/>
                  </a:cubicBezTo>
                  <a:cubicBezTo>
                    <a:pt x="2998" y="-205"/>
                    <a:pt x="4609" y="-182"/>
                    <a:pt x="5810" y="1338"/>
                  </a:cubicBezTo>
                  <a:close/>
                </a:path>
              </a:pathLst>
            </a:custGeom>
            <a:grpFill/>
            <a:ln w="5715" cap="flat">
              <a:noFill/>
              <a:prstDash val="solid"/>
              <a:miter/>
            </a:ln>
          </p:spPr>
          <p:txBody>
            <a:bodyPr rtlCol="0" anchor="ctr"/>
            <a:lstStyle/>
            <a:p>
              <a:endParaRPr lang="zh-CN" altLang="en-US"/>
            </a:p>
          </p:txBody>
        </p:sp>
        <p:sp>
          <p:nvSpPr>
            <p:cNvPr id="71" name="任意多边形: 形状 70">
              <a:extLst>
                <a:ext uri="{FF2B5EF4-FFF2-40B4-BE49-F238E27FC236}">
                  <a16:creationId xmlns:a16="http://schemas.microsoft.com/office/drawing/2014/main" id="{925492DE-1813-6F4C-1E67-BD48BB0728F7}"/>
                </a:ext>
              </a:extLst>
            </p:cNvPr>
            <p:cNvSpPr/>
            <p:nvPr/>
          </p:nvSpPr>
          <p:spPr>
            <a:xfrm>
              <a:off x="6982270" y="2567936"/>
              <a:ext cx="9864" cy="5054"/>
            </a:xfrm>
            <a:custGeom>
              <a:avLst/>
              <a:gdLst>
                <a:gd name="connsiteX0" fmla="*/ 0 w 9864"/>
                <a:gd name="connsiteY0" fmla="*/ 2527 h 5054"/>
                <a:gd name="connsiteX1" fmla="*/ 9864 w 9864"/>
                <a:gd name="connsiteY1" fmla="*/ 2527 h 5054"/>
                <a:gd name="connsiteX2" fmla="*/ 0 w 9864"/>
                <a:gd name="connsiteY2" fmla="*/ 2527 h 5054"/>
              </a:gdLst>
              <a:ahLst/>
              <a:cxnLst>
                <a:cxn ang="0">
                  <a:pos x="connsiteX0" y="connsiteY0"/>
                </a:cxn>
                <a:cxn ang="0">
                  <a:pos x="connsiteX1" y="connsiteY1"/>
                </a:cxn>
                <a:cxn ang="0">
                  <a:pos x="connsiteX2" y="connsiteY2"/>
                </a:cxn>
              </a:cxnLst>
              <a:rect l="l" t="t" r="r" b="b"/>
              <a:pathLst>
                <a:path w="9864" h="5054">
                  <a:moveTo>
                    <a:pt x="0" y="2527"/>
                  </a:moveTo>
                  <a:cubicBezTo>
                    <a:pt x="3286" y="-2691"/>
                    <a:pt x="6578" y="1647"/>
                    <a:pt x="9864" y="2527"/>
                  </a:cubicBezTo>
                  <a:cubicBezTo>
                    <a:pt x="6578" y="7751"/>
                    <a:pt x="3286" y="3396"/>
                    <a:pt x="0" y="2527"/>
                  </a:cubicBezTo>
                  <a:close/>
                </a:path>
              </a:pathLst>
            </a:custGeom>
            <a:grpFill/>
            <a:ln w="5715" cap="flat">
              <a:noFill/>
              <a:prstDash val="solid"/>
              <a:miter/>
            </a:ln>
          </p:spPr>
          <p:txBody>
            <a:bodyPr rtlCol="0" anchor="ctr"/>
            <a:lstStyle/>
            <a:p>
              <a:endParaRPr lang="zh-CN" altLang="en-US"/>
            </a:p>
          </p:txBody>
        </p:sp>
        <p:sp>
          <p:nvSpPr>
            <p:cNvPr id="72" name="任意多边形: 形状 71">
              <a:extLst>
                <a:ext uri="{FF2B5EF4-FFF2-40B4-BE49-F238E27FC236}">
                  <a16:creationId xmlns:a16="http://schemas.microsoft.com/office/drawing/2014/main" id="{7D4B4537-1E89-36AE-BAFF-F64C56223CD2}"/>
                </a:ext>
              </a:extLst>
            </p:cNvPr>
            <p:cNvSpPr/>
            <p:nvPr/>
          </p:nvSpPr>
          <p:spPr>
            <a:xfrm>
              <a:off x="6856203" y="2337663"/>
              <a:ext cx="6378" cy="5080"/>
            </a:xfrm>
            <a:custGeom>
              <a:avLst/>
              <a:gdLst>
                <a:gd name="connsiteX0" fmla="*/ 6379 w 6378"/>
                <a:gd name="connsiteY0" fmla="*/ 2315 h 5080"/>
                <a:gd name="connsiteX1" fmla="*/ 2892 w 6378"/>
                <a:gd name="connsiteY1" fmla="*/ 4766 h 5080"/>
                <a:gd name="connsiteX2" fmla="*/ 23 w 6378"/>
                <a:gd name="connsiteY2" fmla="*/ 1217 h 5080"/>
                <a:gd name="connsiteX3" fmla="*/ 2629 w 6378"/>
                <a:gd name="connsiteY3" fmla="*/ 228 h 5080"/>
                <a:gd name="connsiteX4" fmla="*/ 6379 w 6378"/>
                <a:gd name="connsiteY4" fmla="*/ 2315 h 5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78" h="5080">
                  <a:moveTo>
                    <a:pt x="6379" y="2315"/>
                  </a:moveTo>
                  <a:cubicBezTo>
                    <a:pt x="5013" y="4949"/>
                    <a:pt x="3898" y="5538"/>
                    <a:pt x="2892" y="4766"/>
                  </a:cubicBezTo>
                  <a:cubicBezTo>
                    <a:pt x="1692" y="3846"/>
                    <a:pt x="360" y="2572"/>
                    <a:pt x="23" y="1217"/>
                  </a:cubicBezTo>
                  <a:cubicBezTo>
                    <a:pt x="-217" y="251"/>
                    <a:pt x="1435" y="-354"/>
                    <a:pt x="2629" y="228"/>
                  </a:cubicBezTo>
                  <a:cubicBezTo>
                    <a:pt x="4070" y="931"/>
                    <a:pt x="5430" y="1783"/>
                    <a:pt x="6379" y="2315"/>
                  </a:cubicBezTo>
                  <a:close/>
                </a:path>
              </a:pathLst>
            </a:custGeom>
            <a:grpFill/>
            <a:ln w="5715" cap="flat">
              <a:noFill/>
              <a:prstDash val="solid"/>
              <a:miter/>
            </a:ln>
          </p:spPr>
          <p:txBody>
            <a:bodyPr rtlCol="0" anchor="ctr"/>
            <a:lstStyle/>
            <a:p>
              <a:endParaRPr lang="zh-CN" altLang="en-US"/>
            </a:p>
          </p:txBody>
        </p:sp>
        <p:sp>
          <p:nvSpPr>
            <p:cNvPr id="73" name="任意多边形: 形状 72">
              <a:extLst>
                <a:ext uri="{FF2B5EF4-FFF2-40B4-BE49-F238E27FC236}">
                  <a16:creationId xmlns:a16="http://schemas.microsoft.com/office/drawing/2014/main" id="{07BE1EEA-34C9-CE0D-87C1-E1D1A63CE38E}"/>
                </a:ext>
              </a:extLst>
            </p:cNvPr>
            <p:cNvSpPr/>
            <p:nvPr/>
          </p:nvSpPr>
          <p:spPr>
            <a:xfrm>
              <a:off x="6942808" y="2392836"/>
              <a:ext cx="6908" cy="6663"/>
            </a:xfrm>
            <a:custGeom>
              <a:avLst/>
              <a:gdLst>
                <a:gd name="connsiteX0" fmla="*/ 0 w 6908"/>
                <a:gd name="connsiteY0" fmla="*/ 0 h 6663"/>
                <a:gd name="connsiteX1" fmla="*/ 1406 w 6908"/>
                <a:gd name="connsiteY1" fmla="*/ 617 h 6663"/>
                <a:gd name="connsiteX2" fmla="*/ 6847 w 6908"/>
                <a:gd name="connsiteY2" fmla="*/ 5143 h 6663"/>
                <a:gd name="connsiteX3" fmla="*/ 6 w 6908"/>
                <a:gd name="connsiteY3" fmla="*/ 6578 h 6663"/>
                <a:gd name="connsiteX4" fmla="*/ 0 w 6908"/>
                <a:gd name="connsiteY4" fmla="*/ 0 h 6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8" h="6663">
                  <a:moveTo>
                    <a:pt x="0" y="0"/>
                  </a:moveTo>
                  <a:cubicBezTo>
                    <a:pt x="474" y="200"/>
                    <a:pt x="1000" y="320"/>
                    <a:pt x="1406" y="617"/>
                  </a:cubicBezTo>
                  <a:cubicBezTo>
                    <a:pt x="3395" y="2069"/>
                    <a:pt x="7458" y="2595"/>
                    <a:pt x="6847" y="5143"/>
                  </a:cubicBezTo>
                  <a:cubicBezTo>
                    <a:pt x="6275" y="7515"/>
                    <a:pt x="2435" y="6338"/>
                    <a:pt x="6" y="6578"/>
                  </a:cubicBezTo>
                  <a:cubicBezTo>
                    <a:pt x="0" y="4383"/>
                    <a:pt x="0" y="2189"/>
                    <a:pt x="0" y="0"/>
                  </a:cubicBezTo>
                  <a:close/>
                </a:path>
              </a:pathLst>
            </a:custGeom>
            <a:grpFill/>
            <a:ln w="5715" cap="flat">
              <a:noFill/>
              <a:prstDash val="solid"/>
              <a:miter/>
            </a:ln>
          </p:spPr>
          <p:txBody>
            <a:bodyPr rtlCol="0" anchor="ctr"/>
            <a:lstStyle/>
            <a:p>
              <a:endParaRPr lang="zh-CN" altLang="en-US"/>
            </a:p>
          </p:txBody>
        </p:sp>
        <p:sp>
          <p:nvSpPr>
            <p:cNvPr id="74" name="任意多边形: 形状 73">
              <a:extLst>
                <a:ext uri="{FF2B5EF4-FFF2-40B4-BE49-F238E27FC236}">
                  <a16:creationId xmlns:a16="http://schemas.microsoft.com/office/drawing/2014/main" id="{DBB8E9CB-9679-509F-A2CE-2890CB2D7211}"/>
                </a:ext>
              </a:extLst>
            </p:cNvPr>
            <p:cNvSpPr/>
            <p:nvPr/>
          </p:nvSpPr>
          <p:spPr>
            <a:xfrm>
              <a:off x="6953500" y="2385108"/>
              <a:ext cx="3556" cy="3373"/>
            </a:xfrm>
            <a:custGeom>
              <a:avLst/>
              <a:gdLst>
                <a:gd name="connsiteX0" fmla="*/ 3550 w 3556"/>
                <a:gd name="connsiteY0" fmla="*/ 1733 h 3373"/>
                <a:gd name="connsiteX1" fmla="*/ 1692 w 3556"/>
                <a:gd name="connsiteY1" fmla="*/ 3310 h 3373"/>
                <a:gd name="connsiteX2" fmla="*/ 441 w 3556"/>
                <a:gd name="connsiteY2" fmla="*/ 2424 h 3373"/>
                <a:gd name="connsiteX3" fmla="*/ 1218 w 3556"/>
                <a:gd name="connsiteY3" fmla="*/ 1 h 3373"/>
                <a:gd name="connsiteX4" fmla="*/ 3550 w 3556"/>
                <a:gd name="connsiteY4" fmla="*/ 1733 h 3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 h="3373">
                  <a:moveTo>
                    <a:pt x="3550" y="1733"/>
                  </a:moveTo>
                  <a:cubicBezTo>
                    <a:pt x="3630" y="2979"/>
                    <a:pt x="2995" y="3578"/>
                    <a:pt x="1692" y="3310"/>
                  </a:cubicBezTo>
                  <a:cubicBezTo>
                    <a:pt x="1224" y="3213"/>
                    <a:pt x="715" y="2824"/>
                    <a:pt x="441" y="2424"/>
                  </a:cubicBezTo>
                  <a:cubicBezTo>
                    <a:pt x="-354" y="1258"/>
                    <a:pt x="-62" y="64"/>
                    <a:pt x="1218" y="1"/>
                  </a:cubicBezTo>
                  <a:cubicBezTo>
                    <a:pt x="1961" y="-39"/>
                    <a:pt x="2767" y="1110"/>
                    <a:pt x="3550" y="1733"/>
                  </a:cubicBezTo>
                  <a:close/>
                </a:path>
              </a:pathLst>
            </a:custGeom>
            <a:grpFill/>
            <a:ln w="5715" cap="flat">
              <a:noFill/>
              <a:prstDash val="solid"/>
              <a:miter/>
            </a:ln>
          </p:spPr>
          <p:txBody>
            <a:bodyPr rtlCol="0" anchor="ctr"/>
            <a:lstStyle/>
            <a:p>
              <a:endParaRPr lang="zh-CN" altLang="en-US"/>
            </a:p>
          </p:txBody>
        </p:sp>
        <p:sp>
          <p:nvSpPr>
            <p:cNvPr id="75" name="任意多边形: 形状 74">
              <a:extLst>
                <a:ext uri="{FF2B5EF4-FFF2-40B4-BE49-F238E27FC236}">
                  <a16:creationId xmlns:a16="http://schemas.microsoft.com/office/drawing/2014/main" id="{A54C4E12-28CB-4F9C-9CF7-929E851D7962}"/>
                </a:ext>
              </a:extLst>
            </p:cNvPr>
            <p:cNvSpPr/>
            <p:nvPr/>
          </p:nvSpPr>
          <p:spPr>
            <a:xfrm>
              <a:off x="6888024" y="2421257"/>
              <a:ext cx="3354" cy="2900"/>
            </a:xfrm>
            <a:custGeom>
              <a:avLst/>
              <a:gdLst>
                <a:gd name="connsiteX0" fmla="*/ 3355 w 3354"/>
                <a:gd name="connsiteY0" fmla="*/ 2731 h 2900"/>
                <a:gd name="connsiteX1" fmla="*/ 652 w 3354"/>
                <a:gd name="connsiteY1" fmla="*/ 2863 h 2900"/>
                <a:gd name="connsiteX2" fmla="*/ 0 w 3354"/>
                <a:gd name="connsiteY2" fmla="*/ 1577 h 2900"/>
                <a:gd name="connsiteX3" fmla="*/ 1926 w 3354"/>
                <a:gd name="connsiteY3" fmla="*/ 286 h 2900"/>
                <a:gd name="connsiteX4" fmla="*/ 3355 w 3354"/>
                <a:gd name="connsiteY4" fmla="*/ 2731 h 2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4" h="2900">
                  <a:moveTo>
                    <a:pt x="3355" y="2731"/>
                  </a:moveTo>
                  <a:cubicBezTo>
                    <a:pt x="2452" y="2800"/>
                    <a:pt x="1532" y="2977"/>
                    <a:pt x="652" y="2863"/>
                  </a:cubicBezTo>
                  <a:cubicBezTo>
                    <a:pt x="372" y="2829"/>
                    <a:pt x="0" y="2029"/>
                    <a:pt x="0" y="1577"/>
                  </a:cubicBezTo>
                  <a:cubicBezTo>
                    <a:pt x="-6" y="240"/>
                    <a:pt x="863" y="-417"/>
                    <a:pt x="1926" y="286"/>
                  </a:cubicBezTo>
                  <a:cubicBezTo>
                    <a:pt x="2641" y="743"/>
                    <a:pt x="2898" y="1891"/>
                    <a:pt x="3355" y="2731"/>
                  </a:cubicBezTo>
                  <a:close/>
                </a:path>
              </a:pathLst>
            </a:custGeom>
            <a:grpFill/>
            <a:ln w="5715" cap="flat">
              <a:noFill/>
              <a:prstDash val="solid"/>
              <a:miter/>
            </a:ln>
          </p:spPr>
          <p:txBody>
            <a:bodyPr rtlCol="0" anchor="ctr"/>
            <a:lstStyle/>
            <a:p>
              <a:endParaRPr lang="zh-CN" altLang="en-US"/>
            </a:p>
          </p:txBody>
        </p:sp>
        <p:sp>
          <p:nvSpPr>
            <p:cNvPr id="76" name="任意多边形: 形状 75">
              <a:extLst>
                <a:ext uri="{FF2B5EF4-FFF2-40B4-BE49-F238E27FC236}">
                  <a16:creationId xmlns:a16="http://schemas.microsoft.com/office/drawing/2014/main" id="{A19576EA-B41A-1276-E275-27EE826F2A6D}"/>
                </a:ext>
              </a:extLst>
            </p:cNvPr>
            <p:cNvSpPr/>
            <p:nvPr/>
          </p:nvSpPr>
          <p:spPr>
            <a:xfrm>
              <a:off x="6800591" y="2422810"/>
              <a:ext cx="4863" cy="2635"/>
            </a:xfrm>
            <a:custGeom>
              <a:avLst/>
              <a:gdLst>
                <a:gd name="connsiteX0" fmla="*/ 2355 w 4863"/>
                <a:gd name="connsiteY0" fmla="*/ 2636 h 2635"/>
                <a:gd name="connsiteX1" fmla="*/ 0 w 4863"/>
                <a:gd name="connsiteY1" fmla="*/ 1167 h 2635"/>
                <a:gd name="connsiteX2" fmla="*/ 2503 w 4863"/>
                <a:gd name="connsiteY2" fmla="*/ 1 h 2635"/>
                <a:gd name="connsiteX3" fmla="*/ 4863 w 4863"/>
                <a:gd name="connsiteY3" fmla="*/ 1373 h 2635"/>
                <a:gd name="connsiteX4" fmla="*/ 2355 w 4863"/>
                <a:gd name="connsiteY4" fmla="*/ 2636 h 2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3" h="2635">
                  <a:moveTo>
                    <a:pt x="2355" y="2636"/>
                  </a:moveTo>
                  <a:cubicBezTo>
                    <a:pt x="1566" y="2144"/>
                    <a:pt x="783" y="1658"/>
                    <a:pt x="0" y="1167"/>
                  </a:cubicBezTo>
                  <a:cubicBezTo>
                    <a:pt x="834" y="744"/>
                    <a:pt x="1686" y="-33"/>
                    <a:pt x="2503" y="1"/>
                  </a:cubicBezTo>
                  <a:cubicBezTo>
                    <a:pt x="3309" y="30"/>
                    <a:pt x="4080" y="881"/>
                    <a:pt x="4863" y="1373"/>
                  </a:cubicBezTo>
                  <a:cubicBezTo>
                    <a:pt x="4029" y="1796"/>
                    <a:pt x="3194" y="2213"/>
                    <a:pt x="2355" y="2636"/>
                  </a:cubicBezTo>
                  <a:close/>
                </a:path>
              </a:pathLst>
            </a:custGeom>
            <a:grpFill/>
            <a:ln w="5715" cap="flat">
              <a:noFill/>
              <a:prstDash val="solid"/>
              <a:miter/>
            </a:ln>
          </p:spPr>
          <p:txBody>
            <a:bodyPr rtlCol="0" anchor="ctr"/>
            <a:lstStyle/>
            <a:p>
              <a:endParaRPr lang="zh-CN" altLang="en-US"/>
            </a:p>
          </p:txBody>
        </p:sp>
        <p:sp>
          <p:nvSpPr>
            <p:cNvPr id="77" name="任意多边形: 形状 76">
              <a:extLst>
                <a:ext uri="{FF2B5EF4-FFF2-40B4-BE49-F238E27FC236}">
                  <a16:creationId xmlns:a16="http://schemas.microsoft.com/office/drawing/2014/main" id="{5B711988-E258-6C32-7045-FE430209362A}"/>
                </a:ext>
              </a:extLst>
            </p:cNvPr>
            <p:cNvSpPr/>
            <p:nvPr/>
          </p:nvSpPr>
          <p:spPr>
            <a:xfrm>
              <a:off x="6905365" y="2578008"/>
              <a:ext cx="3563" cy="3403"/>
            </a:xfrm>
            <a:custGeom>
              <a:avLst/>
              <a:gdLst>
                <a:gd name="connsiteX0" fmla="*/ 3548 w 3563"/>
                <a:gd name="connsiteY0" fmla="*/ 1577 h 3403"/>
                <a:gd name="connsiteX1" fmla="*/ 1850 w 3563"/>
                <a:gd name="connsiteY1" fmla="*/ 3360 h 3403"/>
                <a:gd name="connsiteX2" fmla="*/ 570 w 3563"/>
                <a:gd name="connsiteY2" fmla="*/ 2474 h 3403"/>
                <a:gd name="connsiteX3" fmla="*/ 1136 w 3563"/>
                <a:gd name="connsiteY3" fmla="*/ 5 h 3403"/>
                <a:gd name="connsiteX4" fmla="*/ 3548 w 3563"/>
                <a:gd name="connsiteY4" fmla="*/ 1577 h 34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3" h="3403">
                  <a:moveTo>
                    <a:pt x="3548" y="1577"/>
                  </a:moveTo>
                  <a:cubicBezTo>
                    <a:pt x="3668" y="2914"/>
                    <a:pt x="3085" y="3589"/>
                    <a:pt x="1850" y="3360"/>
                  </a:cubicBezTo>
                  <a:cubicBezTo>
                    <a:pt x="1382" y="3274"/>
                    <a:pt x="890" y="2868"/>
                    <a:pt x="570" y="2474"/>
                  </a:cubicBezTo>
                  <a:cubicBezTo>
                    <a:pt x="-344" y="1377"/>
                    <a:pt x="-161" y="183"/>
                    <a:pt x="1136" y="5"/>
                  </a:cubicBezTo>
                  <a:cubicBezTo>
                    <a:pt x="1850" y="-86"/>
                    <a:pt x="2736" y="1017"/>
                    <a:pt x="3548" y="1577"/>
                  </a:cubicBezTo>
                  <a:close/>
                </a:path>
              </a:pathLst>
            </a:custGeom>
            <a:grpFill/>
            <a:ln w="5715" cap="flat">
              <a:noFill/>
              <a:prstDash val="solid"/>
              <a:miter/>
            </a:ln>
          </p:spPr>
          <p:txBody>
            <a:bodyPr rtlCol="0" anchor="ctr"/>
            <a:lstStyle/>
            <a:p>
              <a:endParaRPr lang="zh-CN" altLang="en-US"/>
            </a:p>
          </p:txBody>
        </p:sp>
        <p:sp>
          <p:nvSpPr>
            <p:cNvPr id="78" name="任意多边形: 形状 77">
              <a:extLst>
                <a:ext uri="{FF2B5EF4-FFF2-40B4-BE49-F238E27FC236}">
                  <a16:creationId xmlns:a16="http://schemas.microsoft.com/office/drawing/2014/main" id="{E420846B-4259-4705-E79B-E8F0E89CE88C}"/>
                </a:ext>
              </a:extLst>
            </p:cNvPr>
            <p:cNvSpPr/>
            <p:nvPr/>
          </p:nvSpPr>
          <p:spPr>
            <a:xfrm>
              <a:off x="7080606" y="2669281"/>
              <a:ext cx="4780" cy="4480"/>
            </a:xfrm>
            <a:custGeom>
              <a:avLst/>
              <a:gdLst>
                <a:gd name="connsiteX0" fmla="*/ 4780 w 4780"/>
                <a:gd name="connsiteY0" fmla="*/ 1378 h 4480"/>
                <a:gd name="connsiteX1" fmla="*/ 3386 w 4780"/>
                <a:gd name="connsiteY1" fmla="*/ 4065 h 4480"/>
                <a:gd name="connsiteX2" fmla="*/ 894 w 4780"/>
                <a:gd name="connsiteY2" fmla="*/ 3082 h 4480"/>
                <a:gd name="connsiteX3" fmla="*/ 1940 w 4780"/>
                <a:gd name="connsiteY3" fmla="*/ 30 h 4480"/>
                <a:gd name="connsiteX4" fmla="*/ 4780 w 4780"/>
                <a:gd name="connsiteY4" fmla="*/ 1378 h 4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 h="4480">
                  <a:moveTo>
                    <a:pt x="4780" y="1378"/>
                  </a:moveTo>
                  <a:cubicBezTo>
                    <a:pt x="4335" y="2298"/>
                    <a:pt x="4106" y="3481"/>
                    <a:pt x="3386" y="4065"/>
                  </a:cubicBezTo>
                  <a:cubicBezTo>
                    <a:pt x="2340" y="4916"/>
                    <a:pt x="946" y="4396"/>
                    <a:pt x="894" y="3082"/>
                  </a:cubicBezTo>
                  <a:cubicBezTo>
                    <a:pt x="860" y="2139"/>
                    <a:pt x="-1672" y="-296"/>
                    <a:pt x="1940" y="30"/>
                  </a:cubicBezTo>
                  <a:cubicBezTo>
                    <a:pt x="2923" y="121"/>
                    <a:pt x="3837" y="910"/>
                    <a:pt x="4780" y="1378"/>
                  </a:cubicBezTo>
                  <a:close/>
                </a:path>
              </a:pathLst>
            </a:custGeom>
            <a:grpFill/>
            <a:ln w="5715" cap="flat">
              <a:noFill/>
              <a:prstDash val="solid"/>
              <a:miter/>
            </a:ln>
          </p:spPr>
          <p:txBody>
            <a:bodyPr rtlCol="0" anchor="ctr"/>
            <a:lstStyle/>
            <a:p>
              <a:endParaRPr lang="zh-CN" altLang="en-US"/>
            </a:p>
          </p:txBody>
        </p:sp>
        <p:sp>
          <p:nvSpPr>
            <p:cNvPr id="79" name="任意多边形: 形状 78">
              <a:extLst>
                <a:ext uri="{FF2B5EF4-FFF2-40B4-BE49-F238E27FC236}">
                  <a16:creationId xmlns:a16="http://schemas.microsoft.com/office/drawing/2014/main" id="{7297F70A-571F-86EF-34AE-AB85C24C7E68}"/>
                </a:ext>
              </a:extLst>
            </p:cNvPr>
            <p:cNvSpPr/>
            <p:nvPr/>
          </p:nvSpPr>
          <p:spPr>
            <a:xfrm>
              <a:off x="6894350" y="2253784"/>
              <a:ext cx="1567" cy="1805"/>
            </a:xfrm>
            <a:custGeom>
              <a:avLst/>
              <a:gdLst>
                <a:gd name="connsiteX0" fmla="*/ 1144 w 1567"/>
                <a:gd name="connsiteY0" fmla="*/ 1806 h 1805"/>
                <a:gd name="connsiteX1" fmla="*/ 1 w 1567"/>
                <a:gd name="connsiteY1" fmla="*/ 1377 h 1805"/>
                <a:gd name="connsiteX2" fmla="*/ 424 w 1567"/>
                <a:gd name="connsiteY2" fmla="*/ 0 h 1805"/>
                <a:gd name="connsiteX3" fmla="*/ 1567 w 1567"/>
                <a:gd name="connsiteY3" fmla="*/ 429 h 1805"/>
                <a:gd name="connsiteX4" fmla="*/ 1144 w 1567"/>
                <a:gd name="connsiteY4" fmla="*/ 1806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05">
                  <a:moveTo>
                    <a:pt x="1144" y="1806"/>
                  </a:moveTo>
                  <a:cubicBezTo>
                    <a:pt x="744" y="1663"/>
                    <a:pt x="7" y="1532"/>
                    <a:pt x="1" y="1377"/>
                  </a:cubicBezTo>
                  <a:cubicBezTo>
                    <a:pt x="-16" y="920"/>
                    <a:pt x="258" y="457"/>
                    <a:pt x="424" y="0"/>
                  </a:cubicBezTo>
                  <a:cubicBezTo>
                    <a:pt x="824" y="143"/>
                    <a:pt x="1561" y="274"/>
                    <a:pt x="1567" y="429"/>
                  </a:cubicBezTo>
                  <a:cubicBezTo>
                    <a:pt x="1578" y="880"/>
                    <a:pt x="1304" y="1349"/>
                    <a:pt x="1144" y="1806"/>
                  </a:cubicBezTo>
                  <a:close/>
                </a:path>
              </a:pathLst>
            </a:custGeom>
            <a:grpFill/>
            <a:ln w="5715" cap="flat">
              <a:noFill/>
              <a:prstDash val="solid"/>
              <a:miter/>
            </a:ln>
          </p:spPr>
          <p:txBody>
            <a:bodyPr rtlCol="0" anchor="ctr"/>
            <a:lstStyle/>
            <a:p>
              <a:endParaRPr lang="zh-CN" altLang="en-US"/>
            </a:p>
          </p:txBody>
        </p:sp>
        <p:sp>
          <p:nvSpPr>
            <p:cNvPr id="80" name="任意多边形: 形状 79">
              <a:extLst>
                <a:ext uri="{FF2B5EF4-FFF2-40B4-BE49-F238E27FC236}">
                  <a16:creationId xmlns:a16="http://schemas.microsoft.com/office/drawing/2014/main" id="{9660EEF4-A2B7-8694-D766-5E2058712A48}"/>
                </a:ext>
              </a:extLst>
            </p:cNvPr>
            <p:cNvSpPr/>
            <p:nvPr/>
          </p:nvSpPr>
          <p:spPr>
            <a:xfrm>
              <a:off x="6938562" y="2390445"/>
              <a:ext cx="4304" cy="2519"/>
            </a:xfrm>
            <a:custGeom>
              <a:avLst/>
              <a:gdLst>
                <a:gd name="connsiteX0" fmla="*/ 0 w 4304"/>
                <a:gd name="connsiteY0" fmla="*/ 1179 h 2519"/>
                <a:gd name="connsiteX1" fmla="*/ 783 w 4304"/>
                <a:gd name="connsiteY1" fmla="*/ 1 h 2519"/>
                <a:gd name="connsiteX2" fmla="*/ 3435 w 4304"/>
                <a:gd name="connsiteY2" fmla="*/ 1127 h 2519"/>
                <a:gd name="connsiteX3" fmla="*/ 2738 w 4304"/>
                <a:gd name="connsiteY3" fmla="*/ 2293 h 2519"/>
                <a:gd name="connsiteX4" fmla="*/ 0 w 4304"/>
                <a:gd name="connsiteY4" fmla="*/ 1179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4" h="2519">
                  <a:moveTo>
                    <a:pt x="0" y="1179"/>
                  </a:moveTo>
                  <a:cubicBezTo>
                    <a:pt x="269" y="767"/>
                    <a:pt x="640" y="-39"/>
                    <a:pt x="783" y="1"/>
                  </a:cubicBezTo>
                  <a:cubicBezTo>
                    <a:pt x="1703" y="264"/>
                    <a:pt x="2732" y="522"/>
                    <a:pt x="3435" y="1127"/>
                  </a:cubicBezTo>
                  <a:cubicBezTo>
                    <a:pt x="4835" y="2328"/>
                    <a:pt x="4504" y="2859"/>
                    <a:pt x="2738" y="2293"/>
                  </a:cubicBezTo>
                  <a:cubicBezTo>
                    <a:pt x="1795" y="1990"/>
                    <a:pt x="909" y="1550"/>
                    <a:pt x="0" y="1179"/>
                  </a:cubicBezTo>
                  <a:close/>
                </a:path>
              </a:pathLst>
            </a:custGeom>
            <a:grpFill/>
            <a:ln w="5715" cap="flat">
              <a:noFill/>
              <a:prstDash val="solid"/>
              <a:miter/>
            </a:ln>
          </p:spPr>
          <p:txBody>
            <a:bodyPr rtlCol="0" anchor="ctr"/>
            <a:lstStyle/>
            <a:p>
              <a:endParaRPr lang="zh-CN" altLang="en-US"/>
            </a:p>
          </p:txBody>
        </p:sp>
        <p:sp>
          <p:nvSpPr>
            <p:cNvPr id="81" name="任意多边形: 形状 80">
              <a:extLst>
                <a:ext uri="{FF2B5EF4-FFF2-40B4-BE49-F238E27FC236}">
                  <a16:creationId xmlns:a16="http://schemas.microsoft.com/office/drawing/2014/main" id="{ED046C6C-C7CD-5897-324D-4E5FF5922B92}"/>
                </a:ext>
              </a:extLst>
            </p:cNvPr>
            <p:cNvSpPr/>
            <p:nvPr/>
          </p:nvSpPr>
          <p:spPr>
            <a:xfrm>
              <a:off x="6992089" y="2395992"/>
              <a:ext cx="4291" cy="2519"/>
            </a:xfrm>
            <a:custGeom>
              <a:avLst/>
              <a:gdLst>
                <a:gd name="connsiteX0" fmla="*/ 4291 w 4291"/>
                <a:gd name="connsiteY0" fmla="*/ 1341 h 2519"/>
                <a:gd name="connsiteX1" fmla="*/ 3514 w 4291"/>
                <a:gd name="connsiteY1" fmla="*/ 2518 h 2519"/>
                <a:gd name="connsiteX2" fmla="*/ 868 w 4291"/>
                <a:gd name="connsiteY2" fmla="*/ 1393 h 2519"/>
                <a:gd name="connsiteX3" fmla="*/ 1565 w 4291"/>
                <a:gd name="connsiteY3" fmla="*/ 227 h 2519"/>
                <a:gd name="connsiteX4" fmla="*/ 4291 w 4291"/>
                <a:gd name="connsiteY4" fmla="*/ 1341 h 25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1" h="2519">
                  <a:moveTo>
                    <a:pt x="4291" y="1341"/>
                  </a:moveTo>
                  <a:cubicBezTo>
                    <a:pt x="4023" y="1758"/>
                    <a:pt x="3651" y="2558"/>
                    <a:pt x="3514" y="2518"/>
                  </a:cubicBezTo>
                  <a:cubicBezTo>
                    <a:pt x="2594" y="2255"/>
                    <a:pt x="1565" y="1998"/>
                    <a:pt x="868" y="1393"/>
                  </a:cubicBezTo>
                  <a:cubicBezTo>
                    <a:pt x="-532" y="192"/>
                    <a:pt x="-195" y="-339"/>
                    <a:pt x="1565" y="227"/>
                  </a:cubicBezTo>
                  <a:cubicBezTo>
                    <a:pt x="2491" y="530"/>
                    <a:pt x="3383" y="964"/>
                    <a:pt x="4291" y="1341"/>
                  </a:cubicBezTo>
                  <a:close/>
                </a:path>
              </a:pathLst>
            </a:custGeom>
            <a:grpFill/>
            <a:ln w="5715" cap="flat">
              <a:noFill/>
              <a:prstDash val="solid"/>
              <a:miter/>
            </a:ln>
          </p:spPr>
          <p:txBody>
            <a:bodyPr rtlCol="0" anchor="ctr"/>
            <a:lstStyle/>
            <a:p>
              <a:endParaRPr lang="zh-CN" altLang="en-US"/>
            </a:p>
          </p:txBody>
        </p:sp>
        <p:sp>
          <p:nvSpPr>
            <p:cNvPr id="82" name="任意多边形: 形状 81">
              <a:extLst>
                <a:ext uri="{FF2B5EF4-FFF2-40B4-BE49-F238E27FC236}">
                  <a16:creationId xmlns:a16="http://schemas.microsoft.com/office/drawing/2014/main" id="{82146A8E-BD81-C799-56C6-E5252BFB72C4}"/>
                </a:ext>
              </a:extLst>
            </p:cNvPr>
            <p:cNvSpPr/>
            <p:nvPr/>
          </p:nvSpPr>
          <p:spPr>
            <a:xfrm>
              <a:off x="6963282" y="2553118"/>
              <a:ext cx="2545" cy="4184"/>
            </a:xfrm>
            <a:custGeom>
              <a:avLst/>
              <a:gdLst>
                <a:gd name="connsiteX0" fmla="*/ 300 w 2545"/>
                <a:gd name="connsiteY0" fmla="*/ 2304 h 4184"/>
                <a:gd name="connsiteX1" fmla="*/ 1340 w 2545"/>
                <a:gd name="connsiteY1" fmla="*/ 1 h 4184"/>
                <a:gd name="connsiteX2" fmla="*/ 2180 w 2545"/>
                <a:gd name="connsiteY2" fmla="*/ 1172 h 4184"/>
                <a:gd name="connsiteX3" fmla="*/ 2546 w 2545"/>
                <a:gd name="connsiteY3" fmla="*/ 4184 h 4184"/>
                <a:gd name="connsiteX4" fmla="*/ 300 w 2545"/>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4184">
                  <a:moveTo>
                    <a:pt x="300" y="2304"/>
                  </a:moveTo>
                  <a:cubicBezTo>
                    <a:pt x="-323" y="1001"/>
                    <a:pt x="26" y="167"/>
                    <a:pt x="1340" y="1"/>
                  </a:cubicBezTo>
                  <a:cubicBezTo>
                    <a:pt x="1580" y="-28"/>
                    <a:pt x="2083" y="721"/>
                    <a:pt x="2180" y="1172"/>
                  </a:cubicBezTo>
                  <a:cubicBezTo>
                    <a:pt x="2397" y="2155"/>
                    <a:pt x="2432" y="3178"/>
                    <a:pt x="2546" y="4184"/>
                  </a:cubicBezTo>
                  <a:cubicBezTo>
                    <a:pt x="1780" y="3544"/>
                    <a:pt x="1014" y="2904"/>
                    <a:pt x="300" y="2304"/>
                  </a:cubicBezTo>
                  <a:close/>
                </a:path>
              </a:pathLst>
            </a:custGeom>
            <a:grpFill/>
            <a:ln w="5715" cap="flat">
              <a:noFill/>
              <a:prstDash val="solid"/>
              <a:miter/>
            </a:ln>
          </p:spPr>
          <p:txBody>
            <a:bodyPr rtlCol="0" anchor="ctr"/>
            <a:lstStyle/>
            <a:p>
              <a:endParaRPr lang="zh-CN" altLang="en-US"/>
            </a:p>
          </p:txBody>
        </p:sp>
        <p:sp>
          <p:nvSpPr>
            <p:cNvPr id="83" name="任意多边形: 形状 82">
              <a:extLst>
                <a:ext uri="{FF2B5EF4-FFF2-40B4-BE49-F238E27FC236}">
                  <a16:creationId xmlns:a16="http://schemas.microsoft.com/office/drawing/2014/main" id="{600E4D97-3F0A-1C4D-595D-629D36A543EF}"/>
                </a:ext>
              </a:extLst>
            </p:cNvPr>
            <p:cNvSpPr/>
            <p:nvPr/>
          </p:nvSpPr>
          <p:spPr>
            <a:xfrm>
              <a:off x="6936178" y="2599935"/>
              <a:ext cx="4298" cy="2522"/>
            </a:xfrm>
            <a:custGeom>
              <a:avLst/>
              <a:gdLst>
                <a:gd name="connsiteX0" fmla="*/ 4299 w 4298"/>
                <a:gd name="connsiteY0" fmla="*/ 1343 h 2522"/>
                <a:gd name="connsiteX1" fmla="*/ 3522 w 4298"/>
                <a:gd name="connsiteY1" fmla="*/ 2521 h 2522"/>
                <a:gd name="connsiteX2" fmla="*/ 870 w 4298"/>
                <a:gd name="connsiteY2" fmla="*/ 1395 h 2522"/>
                <a:gd name="connsiteX3" fmla="*/ 1567 w 4298"/>
                <a:gd name="connsiteY3" fmla="*/ 223 h 2522"/>
                <a:gd name="connsiteX4" fmla="*/ 4299 w 4298"/>
                <a:gd name="connsiteY4" fmla="*/ 1343 h 2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522">
                  <a:moveTo>
                    <a:pt x="4299" y="1343"/>
                  </a:moveTo>
                  <a:cubicBezTo>
                    <a:pt x="4030" y="1761"/>
                    <a:pt x="3659" y="2561"/>
                    <a:pt x="3522" y="2521"/>
                  </a:cubicBezTo>
                  <a:cubicBezTo>
                    <a:pt x="2596" y="2258"/>
                    <a:pt x="1567" y="2001"/>
                    <a:pt x="870" y="1395"/>
                  </a:cubicBezTo>
                  <a:cubicBezTo>
                    <a:pt x="-530" y="195"/>
                    <a:pt x="-199" y="-337"/>
                    <a:pt x="1567" y="223"/>
                  </a:cubicBezTo>
                  <a:cubicBezTo>
                    <a:pt x="2499" y="526"/>
                    <a:pt x="3390" y="966"/>
                    <a:pt x="4299" y="1343"/>
                  </a:cubicBezTo>
                  <a:close/>
                </a:path>
              </a:pathLst>
            </a:custGeom>
            <a:grpFill/>
            <a:ln w="5715" cap="flat">
              <a:noFill/>
              <a:prstDash val="solid"/>
              <a:miter/>
            </a:ln>
          </p:spPr>
          <p:txBody>
            <a:bodyPr rtlCol="0" anchor="ctr"/>
            <a:lstStyle/>
            <a:p>
              <a:endParaRPr lang="zh-CN" altLang="en-US"/>
            </a:p>
          </p:txBody>
        </p:sp>
        <p:sp>
          <p:nvSpPr>
            <p:cNvPr id="84" name="任意多边形: 形状 83">
              <a:extLst>
                <a:ext uri="{FF2B5EF4-FFF2-40B4-BE49-F238E27FC236}">
                  <a16:creationId xmlns:a16="http://schemas.microsoft.com/office/drawing/2014/main" id="{03E809A3-EB6B-4C2A-00B9-635A88574EAE}"/>
                </a:ext>
              </a:extLst>
            </p:cNvPr>
            <p:cNvSpPr/>
            <p:nvPr/>
          </p:nvSpPr>
          <p:spPr>
            <a:xfrm>
              <a:off x="6988792" y="2609802"/>
              <a:ext cx="4302" cy="2525"/>
            </a:xfrm>
            <a:custGeom>
              <a:avLst/>
              <a:gdLst>
                <a:gd name="connsiteX0" fmla="*/ 4303 w 4302"/>
                <a:gd name="connsiteY0" fmla="*/ 1347 h 2525"/>
                <a:gd name="connsiteX1" fmla="*/ 3520 w 4302"/>
                <a:gd name="connsiteY1" fmla="*/ 2524 h 2525"/>
                <a:gd name="connsiteX2" fmla="*/ 868 w 4302"/>
                <a:gd name="connsiteY2" fmla="*/ 1398 h 2525"/>
                <a:gd name="connsiteX3" fmla="*/ 1565 w 4302"/>
                <a:gd name="connsiteY3" fmla="*/ 227 h 2525"/>
                <a:gd name="connsiteX4" fmla="*/ 4303 w 4302"/>
                <a:gd name="connsiteY4" fmla="*/ 1347 h 2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2" h="2525">
                  <a:moveTo>
                    <a:pt x="4303" y="1347"/>
                  </a:moveTo>
                  <a:cubicBezTo>
                    <a:pt x="4034" y="1764"/>
                    <a:pt x="3663" y="2564"/>
                    <a:pt x="3520" y="2524"/>
                  </a:cubicBezTo>
                  <a:cubicBezTo>
                    <a:pt x="2600" y="2261"/>
                    <a:pt x="1571" y="2004"/>
                    <a:pt x="868" y="1398"/>
                  </a:cubicBezTo>
                  <a:cubicBezTo>
                    <a:pt x="-532" y="192"/>
                    <a:pt x="-195" y="-339"/>
                    <a:pt x="1565" y="227"/>
                  </a:cubicBezTo>
                  <a:cubicBezTo>
                    <a:pt x="2503" y="530"/>
                    <a:pt x="3394" y="970"/>
                    <a:pt x="4303" y="1347"/>
                  </a:cubicBezTo>
                  <a:close/>
                </a:path>
              </a:pathLst>
            </a:custGeom>
            <a:grpFill/>
            <a:ln w="5715" cap="flat">
              <a:noFill/>
              <a:prstDash val="solid"/>
              <a:miter/>
            </a:ln>
          </p:spPr>
          <p:txBody>
            <a:bodyPr rtlCol="0" anchor="ctr"/>
            <a:lstStyle/>
            <a:p>
              <a:endParaRPr lang="zh-CN" altLang="en-US"/>
            </a:p>
          </p:txBody>
        </p:sp>
        <p:sp>
          <p:nvSpPr>
            <p:cNvPr id="85" name="任意多边形: 形状 84">
              <a:extLst>
                <a:ext uri="{FF2B5EF4-FFF2-40B4-BE49-F238E27FC236}">
                  <a16:creationId xmlns:a16="http://schemas.microsoft.com/office/drawing/2014/main" id="{B6FB9206-5B97-D0F8-DE47-B69E2D2FB7A6}"/>
                </a:ext>
              </a:extLst>
            </p:cNvPr>
            <p:cNvSpPr/>
            <p:nvPr/>
          </p:nvSpPr>
          <p:spPr>
            <a:xfrm>
              <a:off x="6660858" y="2701149"/>
              <a:ext cx="1567" cy="1805"/>
            </a:xfrm>
            <a:custGeom>
              <a:avLst/>
              <a:gdLst>
                <a:gd name="connsiteX0" fmla="*/ 1144 w 1567"/>
                <a:gd name="connsiteY0" fmla="*/ 1806 h 1805"/>
                <a:gd name="connsiteX1" fmla="*/ 1 w 1567"/>
                <a:gd name="connsiteY1" fmla="*/ 1377 h 1805"/>
                <a:gd name="connsiteX2" fmla="*/ 424 w 1567"/>
                <a:gd name="connsiteY2" fmla="*/ 0 h 1805"/>
                <a:gd name="connsiteX3" fmla="*/ 1567 w 1567"/>
                <a:gd name="connsiteY3" fmla="*/ 429 h 1805"/>
                <a:gd name="connsiteX4" fmla="*/ 1144 w 1567"/>
                <a:gd name="connsiteY4" fmla="*/ 1806 h 18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05">
                  <a:moveTo>
                    <a:pt x="1144" y="1806"/>
                  </a:moveTo>
                  <a:cubicBezTo>
                    <a:pt x="744" y="1663"/>
                    <a:pt x="6" y="1532"/>
                    <a:pt x="1" y="1377"/>
                  </a:cubicBezTo>
                  <a:cubicBezTo>
                    <a:pt x="-16" y="926"/>
                    <a:pt x="258" y="457"/>
                    <a:pt x="424" y="0"/>
                  </a:cubicBezTo>
                  <a:cubicBezTo>
                    <a:pt x="824" y="143"/>
                    <a:pt x="1561" y="274"/>
                    <a:pt x="1567" y="429"/>
                  </a:cubicBezTo>
                  <a:cubicBezTo>
                    <a:pt x="1584" y="880"/>
                    <a:pt x="1310" y="1343"/>
                    <a:pt x="1144" y="1806"/>
                  </a:cubicBezTo>
                  <a:close/>
                </a:path>
              </a:pathLst>
            </a:custGeom>
            <a:grpFill/>
            <a:ln w="5715" cap="flat">
              <a:noFill/>
              <a:prstDash val="solid"/>
              <a:miter/>
            </a:ln>
          </p:spPr>
          <p:txBody>
            <a:bodyPr rtlCol="0" anchor="ctr"/>
            <a:lstStyle/>
            <a:p>
              <a:endParaRPr lang="zh-CN" altLang="en-US"/>
            </a:p>
          </p:txBody>
        </p:sp>
        <p:sp>
          <p:nvSpPr>
            <p:cNvPr id="86" name="任意多边形: 形状 85">
              <a:extLst>
                <a:ext uri="{FF2B5EF4-FFF2-40B4-BE49-F238E27FC236}">
                  <a16:creationId xmlns:a16="http://schemas.microsoft.com/office/drawing/2014/main" id="{A726E874-B7B2-5C53-BC8C-9D7091C18A06}"/>
                </a:ext>
              </a:extLst>
            </p:cNvPr>
            <p:cNvSpPr/>
            <p:nvPr/>
          </p:nvSpPr>
          <p:spPr>
            <a:xfrm>
              <a:off x="6662916" y="2737142"/>
              <a:ext cx="1440" cy="1445"/>
            </a:xfrm>
            <a:custGeom>
              <a:avLst/>
              <a:gdLst>
                <a:gd name="connsiteX0" fmla="*/ 6 w 1440"/>
                <a:gd name="connsiteY0" fmla="*/ 1446 h 1445"/>
                <a:gd name="connsiteX1" fmla="*/ 1440 w 1440"/>
                <a:gd name="connsiteY1" fmla="*/ 0 h 1445"/>
                <a:gd name="connsiteX2" fmla="*/ 1132 w 1440"/>
                <a:gd name="connsiteY2" fmla="*/ 806 h 1445"/>
                <a:gd name="connsiteX3" fmla="*/ 0 w 1440"/>
                <a:gd name="connsiteY3" fmla="*/ 1435 h 1445"/>
                <a:gd name="connsiteX4" fmla="*/ 6 w 1440"/>
                <a:gd name="connsiteY4" fmla="*/ 1446 h 14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0" h="1445">
                  <a:moveTo>
                    <a:pt x="6" y="1446"/>
                  </a:moveTo>
                  <a:cubicBezTo>
                    <a:pt x="486" y="966"/>
                    <a:pt x="960" y="486"/>
                    <a:pt x="1440" y="0"/>
                  </a:cubicBezTo>
                  <a:cubicBezTo>
                    <a:pt x="1343" y="274"/>
                    <a:pt x="1326" y="640"/>
                    <a:pt x="1132" y="806"/>
                  </a:cubicBezTo>
                  <a:cubicBezTo>
                    <a:pt x="812" y="1080"/>
                    <a:pt x="383" y="1229"/>
                    <a:pt x="0" y="1435"/>
                  </a:cubicBezTo>
                  <a:cubicBezTo>
                    <a:pt x="6" y="1435"/>
                    <a:pt x="6" y="1446"/>
                    <a:pt x="6" y="1446"/>
                  </a:cubicBezTo>
                  <a:close/>
                </a:path>
              </a:pathLst>
            </a:custGeom>
            <a:grpFill/>
            <a:ln w="5715" cap="flat">
              <a:noFill/>
              <a:prstDash val="solid"/>
              <a:miter/>
            </a:ln>
          </p:spPr>
          <p:txBody>
            <a:bodyPr rtlCol="0" anchor="ctr"/>
            <a:lstStyle/>
            <a:p>
              <a:endParaRPr lang="zh-CN" altLang="en-US"/>
            </a:p>
          </p:txBody>
        </p:sp>
        <p:sp>
          <p:nvSpPr>
            <p:cNvPr id="87" name="任意多边形: 形状 86">
              <a:extLst>
                <a:ext uri="{FF2B5EF4-FFF2-40B4-BE49-F238E27FC236}">
                  <a16:creationId xmlns:a16="http://schemas.microsoft.com/office/drawing/2014/main" id="{107D82FE-5A60-53C4-CC5B-581F4F2EDEA4}"/>
                </a:ext>
              </a:extLst>
            </p:cNvPr>
            <p:cNvSpPr/>
            <p:nvPr/>
          </p:nvSpPr>
          <p:spPr>
            <a:xfrm>
              <a:off x="7296612" y="2657915"/>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88" name="任意多边形: 形状 87">
              <a:extLst>
                <a:ext uri="{FF2B5EF4-FFF2-40B4-BE49-F238E27FC236}">
                  <a16:creationId xmlns:a16="http://schemas.microsoft.com/office/drawing/2014/main" id="{F2F5F081-4C42-726A-D82E-002E7289749C}"/>
                </a:ext>
              </a:extLst>
            </p:cNvPr>
            <p:cNvSpPr/>
            <p:nvPr/>
          </p:nvSpPr>
          <p:spPr>
            <a:xfrm>
              <a:off x="6730976" y="2651342"/>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89" name="任意多边形: 形状 88">
              <a:extLst>
                <a:ext uri="{FF2B5EF4-FFF2-40B4-BE49-F238E27FC236}">
                  <a16:creationId xmlns:a16="http://schemas.microsoft.com/office/drawing/2014/main" id="{C8B61161-0D10-7905-98F3-9B34626B4C16}"/>
                </a:ext>
              </a:extLst>
            </p:cNvPr>
            <p:cNvSpPr/>
            <p:nvPr/>
          </p:nvSpPr>
          <p:spPr>
            <a:xfrm>
              <a:off x="6975692" y="261980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90" name="任意多边形: 形状 89">
              <a:extLst>
                <a:ext uri="{FF2B5EF4-FFF2-40B4-BE49-F238E27FC236}">
                  <a16:creationId xmlns:a16="http://schemas.microsoft.com/office/drawing/2014/main" id="{ED50FD2B-6C69-4886-66F3-C12FEE332000}"/>
                </a:ext>
              </a:extLst>
            </p:cNvPr>
            <p:cNvSpPr/>
            <p:nvPr/>
          </p:nvSpPr>
          <p:spPr>
            <a:xfrm>
              <a:off x="6972406" y="2618130"/>
              <a:ext cx="3286" cy="1671"/>
            </a:xfrm>
            <a:custGeom>
              <a:avLst/>
              <a:gdLst>
                <a:gd name="connsiteX0" fmla="*/ 3286 w 3286"/>
                <a:gd name="connsiteY0" fmla="*/ 1672 h 1671"/>
                <a:gd name="connsiteX1" fmla="*/ 0 w 3286"/>
                <a:gd name="connsiteY1" fmla="*/ 1672 h 1671"/>
                <a:gd name="connsiteX2" fmla="*/ 3286 w 3286"/>
                <a:gd name="connsiteY2" fmla="*/ 1672 h 1671"/>
              </a:gdLst>
              <a:ahLst/>
              <a:cxnLst>
                <a:cxn ang="0">
                  <a:pos x="connsiteX0" y="connsiteY0"/>
                </a:cxn>
                <a:cxn ang="0">
                  <a:pos x="connsiteX1" y="connsiteY1"/>
                </a:cxn>
                <a:cxn ang="0">
                  <a:pos x="connsiteX2" y="connsiteY2"/>
                </a:cxn>
              </a:cxnLst>
              <a:rect l="l" t="t" r="r" b="b"/>
              <a:pathLst>
                <a:path w="3286" h="1671">
                  <a:moveTo>
                    <a:pt x="3286" y="1672"/>
                  </a:moveTo>
                  <a:cubicBezTo>
                    <a:pt x="2189" y="1672"/>
                    <a:pt x="1092" y="1672"/>
                    <a:pt x="0" y="1672"/>
                  </a:cubicBezTo>
                  <a:cubicBezTo>
                    <a:pt x="1092" y="-557"/>
                    <a:pt x="2189" y="-557"/>
                    <a:pt x="3286" y="1672"/>
                  </a:cubicBezTo>
                  <a:close/>
                </a:path>
              </a:pathLst>
            </a:custGeom>
            <a:grpFill/>
            <a:ln w="5715" cap="flat">
              <a:noFill/>
              <a:prstDash val="solid"/>
              <a:miter/>
            </a:ln>
          </p:spPr>
          <p:txBody>
            <a:bodyPr rtlCol="0" anchor="ctr"/>
            <a:lstStyle/>
            <a:p>
              <a:endParaRPr lang="zh-CN" altLang="en-US"/>
            </a:p>
          </p:txBody>
        </p:sp>
        <p:sp>
          <p:nvSpPr>
            <p:cNvPr id="91" name="任意多边形: 形状 90">
              <a:extLst>
                <a:ext uri="{FF2B5EF4-FFF2-40B4-BE49-F238E27FC236}">
                  <a16:creationId xmlns:a16="http://schemas.microsoft.com/office/drawing/2014/main" id="{424A2677-F86F-A7B3-0965-B85D0F158186}"/>
                </a:ext>
              </a:extLst>
            </p:cNvPr>
            <p:cNvSpPr/>
            <p:nvPr/>
          </p:nvSpPr>
          <p:spPr>
            <a:xfrm>
              <a:off x="6992134" y="2569103"/>
              <a:ext cx="1360" cy="1360"/>
            </a:xfrm>
            <a:custGeom>
              <a:avLst/>
              <a:gdLst>
                <a:gd name="connsiteX0" fmla="*/ 0 w 1360"/>
                <a:gd name="connsiteY0" fmla="*/ 1360 h 1360"/>
                <a:gd name="connsiteX1" fmla="*/ 749 w 1360"/>
                <a:gd name="connsiteY1" fmla="*/ 0 h 1360"/>
                <a:gd name="connsiteX2" fmla="*/ 1360 w 1360"/>
                <a:gd name="connsiteY2" fmla="*/ 612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2"/>
                  </a:lnTo>
                  <a:close/>
                </a:path>
              </a:pathLst>
            </a:custGeom>
            <a:grpFill/>
            <a:ln w="5715" cap="flat">
              <a:noFill/>
              <a:prstDash val="solid"/>
              <a:miter/>
            </a:ln>
          </p:spPr>
          <p:txBody>
            <a:bodyPr rtlCol="0" anchor="ctr"/>
            <a:lstStyle/>
            <a:p>
              <a:endParaRPr lang="zh-CN" altLang="en-US"/>
            </a:p>
          </p:txBody>
        </p:sp>
        <p:sp>
          <p:nvSpPr>
            <p:cNvPr id="92" name="任意多边形: 形状 91">
              <a:extLst>
                <a:ext uri="{FF2B5EF4-FFF2-40B4-BE49-F238E27FC236}">
                  <a16:creationId xmlns:a16="http://schemas.microsoft.com/office/drawing/2014/main" id="{231E57CA-DE1C-983A-24EA-866A8CF677D3}"/>
                </a:ext>
              </a:extLst>
            </p:cNvPr>
            <p:cNvSpPr/>
            <p:nvPr/>
          </p:nvSpPr>
          <p:spPr>
            <a:xfrm>
              <a:off x="6965828" y="2557302"/>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93" name="任意多边形: 形状 92">
              <a:extLst>
                <a:ext uri="{FF2B5EF4-FFF2-40B4-BE49-F238E27FC236}">
                  <a16:creationId xmlns:a16="http://schemas.microsoft.com/office/drawing/2014/main" id="{4885A8AB-F8E8-FEC5-BA10-98C029325C55}"/>
                </a:ext>
              </a:extLst>
            </p:cNvPr>
            <p:cNvSpPr/>
            <p:nvPr/>
          </p:nvSpPr>
          <p:spPr>
            <a:xfrm>
              <a:off x="6944734" y="2473709"/>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94" name="任意多边形: 形状 93">
              <a:extLst>
                <a:ext uri="{FF2B5EF4-FFF2-40B4-BE49-F238E27FC236}">
                  <a16:creationId xmlns:a16="http://schemas.microsoft.com/office/drawing/2014/main" id="{500F7760-CBC4-169D-9298-FEE5ED008E9F}"/>
                </a:ext>
              </a:extLst>
            </p:cNvPr>
            <p:cNvSpPr/>
            <p:nvPr/>
          </p:nvSpPr>
          <p:spPr>
            <a:xfrm>
              <a:off x="6921720" y="2445465"/>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95" name="任意多边形: 形状 94">
              <a:extLst>
                <a:ext uri="{FF2B5EF4-FFF2-40B4-BE49-F238E27FC236}">
                  <a16:creationId xmlns:a16="http://schemas.microsoft.com/office/drawing/2014/main" id="{E2C009B3-4E2E-E508-4F0A-37F7FE76C4D6}"/>
                </a:ext>
              </a:extLst>
            </p:cNvPr>
            <p:cNvSpPr/>
            <p:nvPr/>
          </p:nvSpPr>
          <p:spPr>
            <a:xfrm>
              <a:off x="6923074" y="2444105"/>
              <a:ext cx="1354" cy="1360"/>
            </a:xfrm>
            <a:custGeom>
              <a:avLst/>
              <a:gdLst>
                <a:gd name="connsiteX0" fmla="*/ 0 w 1354"/>
                <a:gd name="connsiteY0" fmla="*/ 1360 h 1360"/>
                <a:gd name="connsiteX1" fmla="*/ 749 w 1354"/>
                <a:gd name="connsiteY1" fmla="*/ 0 h 1360"/>
                <a:gd name="connsiteX2" fmla="*/ 1354 w 1354"/>
                <a:gd name="connsiteY2" fmla="*/ 611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11"/>
                  </a:lnTo>
                  <a:close/>
                </a:path>
              </a:pathLst>
            </a:custGeom>
            <a:grpFill/>
            <a:ln w="5715" cap="flat">
              <a:noFill/>
              <a:prstDash val="solid"/>
              <a:miter/>
            </a:ln>
          </p:spPr>
          <p:txBody>
            <a:bodyPr rtlCol="0" anchor="ctr"/>
            <a:lstStyle/>
            <a:p>
              <a:endParaRPr lang="zh-CN" altLang="en-US"/>
            </a:p>
          </p:txBody>
        </p:sp>
        <p:sp>
          <p:nvSpPr>
            <p:cNvPr id="96" name="任意多边形: 形状 95">
              <a:extLst>
                <a:ext uri="{FF2B5EF4-FFF2-40B4-BE49-F238E27FC236}">
                  <a16:creationId xmlns:a16="http://schemas.microsoft.com/office/drawing/2014/main" id="{B0EF0EBD-342D-DF2C-48D8-BE342856903A}"/>
                </a:ext>
              </a:extLst>
            </p:cNvPr>
            <p:cNvSpPr/>
            <p:nvPr/>
          </p:nvSpPr>
          <p:spPr>
            <a:xfrm>
              <a:off x="6857300" y="2424371"/>
              <a:ext cx="1360" cy="1354"/>
            </a:xfrm>
            <a:custGeom>
              <a:avLst/>
              <a:gdLst>
                <a:gd name="connsiteX0" fmla="*/ 0 w 1360"/>
                <a:gd name="connsiteY0" fmla="*/ 1354 h 1354"/>
                <a:gd name="connsiteX1" fmla="*/ 754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54" y="0"/>
                  </a:lnTo>
                  <a:lnTo>
                    <a:pt x="1360" y="606"/>
                  </a:lnTo>
                  <a:close/>
                </a:path>
              </a:pathLst>
            </a:custGeom>
            <a:grpFill/>
            <a:ln w="5715" cap="flat">
              <a:noFill/>
              <a:prstDash val="solid"/>
              <a:miter/>
            </a:ln>
          </p:spPr>
          <p:txBody>
            <a:bodyPr rtlCol="0" anchor="ctr"/>
            <a:lstStyle/>
            <a:p>
              <a:endParaRPr lang="zh-CN" altLang="en-US"/>
            </a:p>
          </p:txBody>
        </p:sp>
        <p:sp>
          <p:nvSpPr>
            <p:cNvPr id="97" name="任意多边形: 形状 96">
              <a:extLst>
                <a:ext uri="{FF2B5EF4-FFF2-40B4-BE49-F238E27FC236}">
                  <a16:creationId xmlns:a16="http://schemas.microsoft.com/office/drawing/2014/main" id="{FD330A26-0974-DEC2-BBF7-1906F7A52139}"/>
                </a:ext>
              </a:extLst>
            </p:cNvPr>
            <p:cNvSpPr/>
            <p:nvPr/>
          </p:nvSpPr>
          <p:spPr>
            <a:xfrm>
              <a:off x="6995426" y="2414501"/>
              <a:ext cx="1354" cy="1360"/>
            </a:xfrm>
            <a:custGeom>
              <a:avLst/>
              <a:gdLst>
                <a:gd name="connsiteX0" fmla="*/ 0 w 1354"/>
                <a:gd name="connsiteY0" fmla="*/ 1360 h 1360"/>
                <a:gd name="connsiteX1" fmla="*/ 749 w 1354"/>
                <a:gd name="connsiteY1" fmla="*/ 0 h 1360"/>
                <a:gd name="connsiteX2" fmla="*/ 1354 w 1354"/>
                <a:gd name="connsiteY2" fmla="*/ 612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12"/>
                  </a:lnTo>
                  <a:close/>
                </a:path>
              </a:pathLst>
            </a:custGeom>
            <a:grpFill/>
            <a:ln w="5715" cap="flat">
              <a:noFill/>
              <a:prstDash val="solid"/>
              <a:miter/>
            </a:ln>
          </p:spPr>
          <p:txBody>
            <a:bodyPr rtlCol="0" anchor="ctr"/>
            <a:lstStyle/>
            <a:p>
              <a:endParaRPr lang="zh-CN" altLang="en-US"/>
            </a:p>
          </p:txBody>
        </p:sp>
        <p:sp>
          <p:nvSpPr>
            <p:cNvPr id="98" name="任意多边形: 形状 97">
              <a:extLst>
                <a:ext uri="{FF2B5EF4-FFF2-40B4-BE49-F238E27FC236}">
                  <a16:creationId xmlns:a16="http://schemas.microsoft.com/office/drawing/2014/main" id="{58366596-272D-20F3-B4B8-D055138EEE50}"/>
                </a:ext>
              </a:extLst>
            </p:cNvPr>
            <p:cNvSpPr/>
            <p:nvPr/>
          </p:nvSpPr>
          <p:spPr>
            <a:xfrm>
              <a:off x="6804688" y="2412570"/>
              <a:ext cx="1354" cy="1354"/>
            </a:xfrm>
            <a:custGeom>
              <a:avLst/>
              <a:gdLst>
                <a:gd name="connsiteX0" fmla="*/ 0 w 1354"/>
                <a:gd name="connsiteY0" fmla="*/ 0 h 1354"/>
                <a:gd name="connsiteX1" fmla="*/ 1354 w 1354"/>
                <a:gd name="connsiteY1" fmla="*/ 749 h 1354"/>
                <a:gd name="connsiteX2" fmla="*/ 743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3" y="1354"/>
                  </a:lnTo>
                  <a:close/>
                </a:path>
              </a:pathLst>
            </a:custGeom>
            <a:grpFill/>
            <a:ln w="5715" cap="flat">
              <a:noFill/>
              <a:prstDash val="solid"/>
              <a:miter/>
            </a:ln>
          </p:spPr>
          <p:txBody>
            <a:bodyPr rtlCol="0" anchor="ctr"/>
            <a:lstStyle/>
            <a:p>
              <a:endParaRPr lang="zh-CN" altLang="en-US"/>
            </a:p>
          </p:txBody>
        </p:sp>
        <p:sp>
          <p:nvSpPr>
            <p:cNvPr id="99" name="任意多边形: 形状 98">
              <a:extLst>
                <a:ext uri="{FF2B5EF4-FFF2-40B4-BE49-F238E27FC236}">
                  <a16:creationId xmlns:a16="http://schemas.microsoft.com/office/drawing/2014/main" id="{1874C981-186C-BF22-95F9-0EF6EAB5CE5F}"/>
                </a:ext>
              </a:extLst>
            </p:cNvPr>
            <p:cNvSpPr/>
            <p:nvPr/>
          </p:nvSpPr>
          <p:spPr>
            <a:xfrm>
              <a:off x="7017086" y="2407923"/>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lstStyle/>
            <a:p>
              <a:endParaRPr lang="zh-CN" altLang="en-US"/>
            </a:p>
          </p:txBody>
        </p:sp>
        <p:sp>
          <p:nvSpPr>
            <p:cNvPr id="100" name="任意多边形: 形状 99">
              <a:extLst>
                <a:ext uri="{FF2B5EF4-FFF2-40B4-BE49-F238E27FC236}">
                  <a16:creationId xmlns:a16="http://schemas.microsoft.com/office/drawing/2014/main" id="{6D555A53-29D4-F68E-0437-22FD50366A4F}"/>
                </a:ext>
              </a:extLst>
            </p:cNvPr>
            <p:cNvSpPr/>
            <p:nvPr/>
          </p:nvSpPr>
          <p:spPr>
            <a:xfrm>
              <a:off x="6913210" y="2402700"/>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101" name="任意多边形: 形状 100">
              <a:extLst>
                <a:ext uri="{FF2B5EF4-FFF2-40B4-BE49-F238E27FC236}">
                  <a16:creationId xmlns:a16="http://schemas.microsoft.com/office/drawing/2014/main" id="{C3A0BB38-57AC-D7AF-7185-9434E773873D}"/>
                </a:ext>
              </a:extLst>
            </p:cNvPr>
            <p:cNvSpPr/>
            <p:nvPr/>
          </p:nvSpPr>
          <p:spPr>
            <a:xfrm>
              <a:off x="6911850" y="2401345"/>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102" name="任意多边形: 形状 101">
              <a:extLst>
                <a:ext uri="{FF2B5EF4-FFF2-40B4-BE49-F238E27FC236}">
                  <a16:creationId xmlns:a16="http://schemas.microsoft.com/office/drawing/2014/main" id="{A5CB1811-2F32-378D-6833-6FED0A3D3960}"/>
                </a:ext>
              </a:extLst>
            </p:cNvPr>
            <p:cNvSpPr/>
            <p:nvPr/>
          </p:nvSpPr>
          <p:spPr>
            <a:xfrm>
              <a:off x="6988848" y="2378320"/>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sp>
          <p:nvSpPr>
            <p:cNvPr id="103" name="任意多边形: 形状 102">
              <a:extLst>
                <a:ext uri="{FF2B5EF4-FFF2-40B4-BE49-F238E27FC236}">
                  <a16:creationId xmlns:a16="http://schemas.microsoft.com/office/drawing/2014/main" id="{7519FBD9-701B-7312-BD79-C0E8C0632CD2}"/>
                </a:ext>
              </a:extLst>
            </p:cNvPr>
            <p:cNvSpPr/>
            <p:nvPr/>
          </p:nvSpPr>
          <p:spPr>
            <a:xfrm>
              <a:off x="6995426" y="2359940"/>
              <a:ext cx="1354" cy="1360"/>
            </a:xfrm>
            <a:custGeom>
              <a:avLst/>
              <a:gdLst>
                <a:gd name="connsiteX0" fmla="*/ 0 w 1354"/>
                <a:gd name="connsiteY0" fmla="*/ 0 h 1360"/>
                <a:gd name="connsiteX1" fmla="*/ 1354 w 1354"/>
                <a:gd name="connsiteY1" fmla="*/ 749 h 1360"/>
                <a:gd name="connsiteX2" fmla="*/ 743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3" y="1360"/>
                  </a:lnTo>
                  <a:close/>
                </a:path>
              </a:pathLst>
            </a:custGeom>
            <a:grpFill/>
            <a:ln w="5715" cap="flat">
              <a:noFill/>
              <a:prstDash val="solid"/>
              <a:miter/>
            </a:ln>
          </p:spPr>
          <p:txBody>
            <a:bodyPr rtlCol="0" anchor="ctr"/>
            <a:lstStyle/>
            <a:p>
              <a:endParaRPr lang="zh-CN" altLang="en-US"/>
            </a:p>
          </p:txBody>
        </p:sp>
        <p:sp>
          <p:nvSpPr>
            <p:cNvPr id="104" name="任意多边形: 形状 103">
              <a:extLst>
                <a:ext uri="{FF2B5EF4-FFF2-40B4-BE49-F238E27FC236}">
                  <a16:creationId xmlns:a16="http://schemas.microsoft.com/office/drawing/2014/main" id="{86784CF3-78FF-2884-CE98-EC7D8A393F86}"/>
                </a:ext>
              </a:extLst>
            </p:cNvPr>
            <p:cNvSpPr/>
            <p:nvPr/>
          </p:nvSpPr>
          <p:spPr>
            <a:xfrm>
              <a:off x="6994066" y="2358580"/>
              <a:ext cx="1360" cy="1360"/>
            </a:xfrm>
            <a:custGeom>
              <a:avLst/>
              <a:gdLst>
                <a:gd name="connsiteX0" fmla="*/ 1360 w 1360"/>
                <a:gd name="connsiteY0" fmla="*/ 1360 h 1360"/>
                <a:gd name="connsiteX1" fmla="*/ 0 w 1360"/>
                <a:gd name="connsiteY1" fmla="*/ 611 h 1360"/>
                <a:gd name="connsiteX2" fmla="*/ 606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105" name="任意多边形: 形状 104">
              <a:extLst>
                <a:ext uri="{FF2B5EF4-FFF2-40B4-BE49-F238E27FC236}">
                  <a16:creationId xmlns:a16="http://schemas.microsoft.com/office/drawing/2014/main" id="{8E2C0431-6206-1136-7932-A7BED403BE47}"/>
                </a:ext>
              </a:extLst>
            </p:cNvPr>
            <p:cNvSpPr/>
            <p:nvPr/>
          </p:nvSpPr>
          <p:spPr>
            <a:xfrm>
              <a:off x="6823062" y="2358580"/>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106" name="任意多边形: 形状 105">
              <a:extLst>
                <a:ext uri="{FF2B5EF4-FFF2-40B4-BE49-F238E27FC236}">
                  <a16:creationId xmlns:a16="http://schemas.microsoft.com/office/drawing/2014/main" id="{3416122B-40ED-7CF5-C976-134E63FF513C}"/>
                </a:ext>
              </a:extLst>
            </p:cNvPr>
            <p:cNvSpPr/>
            <p:nvPr/>
          </p:nvSpPr>
          <p:spPr>
            <a:xfrm>
              <a:off x="6932938" y="2340201"/>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107" name="任意多边形: 形状 106">
              <a:extLst>
                <a:ext uri="{FF2B5EF4-FFF2-40B4-BE49-F238E27FC236}">
                  <a16:creationId xmlns:a16="http://schemas.microsoft.com/office/drawing/2014/main" id="{DCA4AAB4-1EE7-86FE-093C-F19F32AE9BDD}"/>
                </a:ext>
              </a:extLst>
            </p:cNvPr>
            <p:cNvSpPr/>
            <p:nvPr/>
          </p:nvSpPr>
          <p:spPr>
            <a:xfrm>
              <a:off x="6893476" y="2269769"/>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108" name="任意多边形: 形状 107">
              <a:extLst>
                <a:ext uri="{FF2B5EF4-FFF2-40B4-BE49-F238E27FC236}">
                  <a16:creationId xmlns:a16="http://schemas.microsoft.com/office/drawing/2014/main" id="{2D366DEB-1247-3AEF-567D-CC27A5CBE5DC}"/>
                </a:ext>
              </a:extLst>
            </p:cNvPr>
            <p:cNvSpPr/>
            <p:nvPr/>
          </p:nvSpPr>
          <p:spPr>
            <a:xfrm>
              <a:off x="6878446" y="2682535"/>
              <a:ext cx="141503" cy="116656"/>
            </a:xfrm>
            <a:custGeom>
              <a:avLst/>
              <a:gdLst>
                <a:gd name="connsiteX0" fmla="*/ 34764 w 141503"/>
                <a:gd name="connsiteY0" fmla="*/ 6344 h 116656"/>
                <a:gd name="connsiteX1" fmla="*/ 38925 w 141503"/>
                <a:gd name="connsiteY1" fmla="*/ 10487 h 116656"/>
                <a:gd name="connsiteX2" fmla="*/ 40308 w 141503"/>
                <a:gd name="connsiteY2" fmla="*/ 19385 h 116656"/>
                <a:gd name="connsiteX3" fmla="*/ 43554 w 141503"/>
                <a:gd name="connsiteY3" fmla="*/ 27232 h 116656"/>
                <a:gd name="connsiteX4" fmla="*/ 53412 w 141503"/>
                <a:gd name="connsiteY4" fmla="*/ 40874 h 116656"/>
                <a:gd name="connsiteX5" fmla="*/ 63145 w 141503"/>
                <a:gd name="connsiteY5" fmla="*/ 51223 h 116656"/>
                <a:gd name="connsiteX6" fmla="*/ 74878 w 141503"/>
                <a:gd name="connsiteY6" fmla="*/ 45006 h 116656"/>
                <a:gd name="connsiteX7" fmla="*/ 93966 w 141503"/>
                <a:gd name="connsiteY7" fmla="*/ 49098 h 116656"/>
                <a:gd name="connsiteX8" fmla="*/ 92955 w 141503"/>
                <a:gd name="connsiteY8" fmla="*/ 60253 h 116656"/>
                <a:gd name="connsiteX9" fmla="*/ 98904 w 141503"/>
                <a:gd name="connsiteY9" fmla="*/ 65534 h 116656"/>
                <a:gd name="connsiteX10" fmla="*/ 120278 w 141503"/>
                <a:gd name="connsiteY10" fmla="*/ 65540 h 116656"/>
                <a:gd name="connsiteX11" fmla="*/ 124558 w 141503"/>
                <a:gd name="connsiteY11" fmla="*/ 79736 h 116656"/>
                <a:gd name="connsiteX12" fmla="*/ 140006 w 141503"/>
                <a:gd name="connsiteY12" fmla="*/ 78695 h 116656"/>
                <a:gd name="connsiteX13" fmla="*/ 141503 w 141503"/>
                <a:gd name="connsiteY13" fmla="*/ 100361 h 116656"/>
                <a:gd name="connsiteX14" fmla="*/ 110545 w 141503"/>
                <a:gd name="connsiteY14" fmla="*/ 80541 h 116656"/>
                <a:gd name="connsiteX15" fmla="*/ 114832 w 141503"/>
                <a:gd name="connsiteY15" fmla="*/ 90594 h 116656"/>
                <a:gd name="connsiteX16" fmla="*/ 110843 w 141503"/>
                <a:gd name="connsiteY16" fmla="*/ 100561 h 116656"/>
                <a:gd name="connsiteX17" fmla="*/ 109631 w 141503"/>
                <a:gd name="connsiteY17" fmla="*/ 105910 h 116656"/>
                <a:gd name="connsiteX18" fmla="*/ 117558 w 141503"/>
                <a:gd name="connsiteY18" fmla="*/ 116512 h 116656"/>
                <a:gd name="connsiteX19" fmla="*/ 102619 w 141503"/>
                <a:gd name="connsiteY19" fmla="*/ 110471 h 116656"/>
                <a:gd name="connsiteX20" fmla="*/ 92154 w 141503"/>
                <a:gd name="connsiteY20" fmla="*/ 96303 h 116656"/>
                <a:gd name="connsiteX21" fmla="*/ 87519 w 141503"/>
                <a:gd name="connsiteY21" fmla="*/ 99910 h 116656"/>
                <a:gd name="connsiteX22" fmla="*/ 84919 w 141503"/>
                <a:gd name="connsiteY22" fmla="*/ 105847 h 116656"/>
                <a:gd name="connsiteX23" fmla="*/ 79867 w 141503"/>
                <a:gd name="connsiteY23" fmla="*/ 103110 h 116656"/>
                <a:gd name="connsiteX24" fmla="*/ 78010 w 141503"/>
                <a:gd name="connsiteY24" fmla="*/ 100481 h 116656"/>
                <a:gd name="connsiteX25" fmla="*/ 60573 w 141503"/>
                <a:gd name="connsiteY25" fmla="*/ 85325 h 116656"/>
                <a:gd name="connsiteX26" fmla="*/ 68117 w 141503"/>
                <a:gd name="connsiteY26" fmla="*/ 79873 h 116656"/>
                <a:gd name="connsiteX27" fmla="*/ 57756 w 141503"/>
                <a:gd name="connsiteY27" fmla="*/ 71083 h 116656"/>
                <a:gd name="connsiteX28" fmla="*/ 45314 w 141503"/>
                <a:gd name="connsiteY28" fmla="*/ 77793 h 116656"/>
                <a:gd name="connsiteX29" fmla="*/ 35473 w 141503"/>
                <a:gd name="connsiteY29" fmla="*/ 70689 h 116656"/>
                <a:gd name="connsiteX30" fmla="*/ 45469 w 141503"/>
                <a:gd name="connsiteY30" fmla="*/ 65980 h 116656"/>
                <a:gd name="connsiteX31" fmla="*/ 57253 w 141503"/>
                <a:gd name="connsiteY31" fmla="*/ 58121 h 116656"/>
                <a:gd name="connsiteX32" fmla="*/ 57327 w 141503"/>
                <a:gd name="connsiteY32" fmla="*/ 53389 h 116656"/>
                <a:gd name="connsiteX33" fmla="*/ 53087 w 141503"/>
                <a:gd name="connsiteY33" fmla="*/ 54950 h 116656"/>
                <a:gd name="connsiteX34" fmla="*/ 47469 w 141503"/>
                <a:gd name="connsiteY34" fmla="*/ 53087 h 116656"/>
                <a:gd name="connsiteX35" fmla="*/ 10544 w 141503"/>
                <a:gd name="connsiteY35" fmla="*/ 29627 h 116656"/>
                <a:gd name="connsiteX36" fmla="*/ 46 w 141503"/>
                <a:gd name="connsiteY36" fmla="*/ 22168 h 116656"/>
                <a:gd name="connsiteX37" fmla="*/ 11767 w 141503"/>
                <a:gd name="connsiteY37" fmla="*/ 16190 h 116656"/>
                <a:gd name="connsiteX38" fmla="*/ 7218 w 141503"/>
                <a:gd name="connsiteY38" fmla="*/ 0 h 116656"/>
                <a:gd name="connsiteX39" fmla="*/ 18568 w 141503"/>
                <a:gd name="connsiteY39" fmla="*/ 15373 h 116656"/>
                <a:gd name="connsiteX40" fmla="*/ 23534 w 141503"/>
                <a:gd name="connsiteY40" fmla="*/ 17979 h 116656"/>
                <a:gd name="connsiteX41" fmla="*/ 25889 w 141503"/>
                <a:gd name="connsiteY41" fmla="*/ 12893 h 116656"/>
                <a:gd name="connsiteX42" fmla="*/ 23649 w 141503"/>
                <a:gd name="connsiteY42" fmla="*/ 7178 h 116656"/>
                <a:gd name="connsiteX43" fmla="*/ 29124 w 141503"/>
                <a:gd name="connsiteY43" fmla="*/ 1714 h 116656"/>
                <a:gd name="connsiteX44" fmla="*/ 34764 w 141503"/>
                <a:gd name="connsiteY44" fmla="*/ 6344 h 116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1503" h="116656">
                  <a:moveTo>
                    <a:pt x="34764" y="6344"/>
                  </a:moveTo>
                  <a:cubicBezTo>
                    <a:pt x="36782" y="7247"/>
                    <a:pt x="39771" y="9915"/>
                    <a:pt x="38925" y="10487"/>
                  </a:cubicBezTo>
                  <a:cubicBezTo>
                    <a:pt x="32404" y="14853"/>
                    <a:pt x="31644" y="17328"/>
                    <a:pt x="40308" y="19385"/>
                  </a:cubicBezTo>
                  <a:cubicBezTo>
                    <a:pt x="43903" y="20237"/>
                    <a:pt x="44646" y="23277"/>
                    <a:pt x="43554" y="27232"/>
                  </a:cubicBezTo>
                  <a:cubicBezTo>
                    <a:pt x="41462" y="34821"/>
                    <a:pt x="47274" y="43640"/>
                    <a:pt x="53412" y="40874"/>
                  </a:cubicBezTo>
                  <a:cubicBezTo>
                    <a:pt x="66054" y="35181"/>
                    <a:pt x="63362" y="43388"/>
                    <a:pt x="63145" y="51223"/>
                  </a:cubicBezTo>
                  <a:cubicBezTo>
                    <a:pt x="67883" y="48732"/>
                    <a:pt x="71529" y="47109"/>
                    <a:pt x="74878" y="45006"/>
                  </a:cubicBezTo>
                  <a:cubicBezTo>
                    <a:pt x="84953" y="38668"/>
                    <a:pt x="84908" y="38593"/>
                    <a:pt x="93966" y="49098"/>
                  </a:cubicBezTo>
                  <a:cubicBezTo>
                    <a:pt x="90743" y="52544"/>
                    <a:pt x="86028" y="55755"/>
                    <a:pt x="92955" y="60253"/>
                  </a:cubicBezTo>
                  <a:cubicBezTo>
                    <a:pt x="95155" y="61682"/>
                    <a:pt x="96915" y="63774"/>
                    <a:pt x="98904" y="65534"/>
                  </a:cubicBezTo>
                  <a:cubicBezTo>
                    <a:pt x="108059" y="73661"/>
                    <a:pt x="108059" y="73661"/>
                    <a:pt x="120278" y="65540"/>
                  </a:cubicBezTo>
                  <a:cubicBezTo>
                    <a:pt x="128319" y="69191"/>
                    <a:pt x="128319" y="69191"/>
                    <a:pt x="124558" y="79736"/>
                  </a:cubicBezTo>
                  <a:cubicBezTo>
                    <a:pt x="129959" y="80850"/>
                    <a:pt x="135005" y="73421"/>
                    <a:pt x="140006" y="78695"/>
                  </a:cubicBezTo>
                  <a:cubicBezTo>
                    <a:pt x="140452" y="85399"/>
                    <a:pt x="138183" y="92160"/>
                    <a:pt x="141503" y="100361"/>
                  </a:cubicBezTo>
                  <a:cubicBezTo>
                    <a:pt x="128125" y="96943"/>
                    <a:pt x="122747" y="83050"/>
                    <a:pt x="110545" y="80541"/>
                  </a:cubicBezTo>
                  <a:cubicBezTo>
                    <a:pt x="107996" y="86274"/>
                    <a:pt x="113603" y="87308"/>
                    <a:pt x="114832" y="90594"/>
                  </a:cubicBezTo>
                  <a:cubicBezTo>
                    <a:pt x="116746" y="95732"/>
                    <a:pt x="116392" y="100195"/>
                    <a:pt x="110843" y="100561"/>
                  </a:cubicBezTo>
                  <a:cubicBezTo>
                    <a:pt x="98104" y="101401"/>
                    <a:pt x="108139" y="102458"/>
                    <a:pt x="109631" y="105910"/>
                  </a:cubicBezTo>
                  <a:cubicBezTo>
                    <a:pt x="111185" y="109494"/>
                    <a:pt x="113494" y="112608"/>
                    <a:pt x="117558" y="116512"/>
                  </a:cubicBezTo>
                  <a:cubicBezTo>
                    <a:pt x="109877" y="116620"/>
                    <a:pt x="105248" y="117872"/>
                    <a:pt x="102619" y="110471"/>
                  </a:cubicBezTo>
                  <a:cubicBezTo>
                    <a:pt x="100750" y="105219"/>
                    <a:pt x="97606" y="99327"/>
                    <a:pt x="92154" y="96303"/>
                  </a:cubicBezTo>
                  <a:cubicBezTo>
                    <a:pt x="89606" y="94886"/>
                    <a:pt x="84725" y="93989"/>
                    <a:pt x="87519" y="99910"/>
                  </a:cubicBezTo>
                  <a:cubicBezTo>
                    <a:pt x="89280" y="103653"/>
                    <a:pt x="87828" y="104824"/>
                    <a:pt x="84919" y="105847"/>
                  </a:cubicBezTo>
                  <a:cubicBezTo>
                    <a:pt x="82313" y="106762"/>
                    <a:pt x="81016" y="105082"/>
                    <a:pt x="79867" y="103110"/>
                  </a:cubicBezTo>
                  <a:cubicBezTo>
                    <a:pt x="79318" y="102173"/>
                    <a:pt x="77987" y="101338"/>
                    <a:pt x="78010" y="100481"/>
                  </a:cubicBezTo>
                  <a:cubicBezTo>
                    <a:pt x="78330" y="88594"/>
                    <a:pt x="70106" y="85982"/>
                    <a:pt x="60573" y="85325"/>
                  </a:cubicBezTo>
                  <a:cubicBezTo>
                    <a:pt x="61528" y="79804"/>
                    <a:pt x="66871" y="83970"/>
                    <a:pt x="68117" y="79873"/>
                  </a:cubicBezTo>
                  <a:cubicBezTo>
                    <a:pt x="64854" y="77107"/>
                    <a:pt x="61248" y="74044"/>
                    <a:pt x="57756" y="71083"/>
                  </a:cubicBezTo>
                  <a:cubicBezTo>
                    <a:pt x="52532" y="71946"/>
                    <a:pt x="54355" y="85336"/>
                    <a:pt x="45314" y="77793"/>
                  </a:cubicBezTo>
                  <a:cubicBezTo>
                    <a:pt x="42131" y="75141"/>
                    <a:pt x="35467" y="76558"/>
                    <a:pt x="35473" y="70689"/>
                  </a:cubicBezTo>
                  <a:cubicBezTo>
                    <a:pt x="35479" y="63168"/>
                    <a:pt x="42948" y="69134"/>
                    <a:pt x="45469" y="65980"/>
                  </a:cubicBezTo>
                  <a:cubicBezTo>
                    <a:pt x="48618" y="62042"/>
                    <a:pt x="55424" y="63711"/>
                    <a:pt x="57253" y="58121"/>
                  </a:cubicBezTo>
                  <a:cubicBezTo>
                    <a:pt x="57733" y="56653"/>
                    <a:pt x="58076" y="54441"/>
                    <a:pt x="57327" y="53389"/>
                  </a:cubicBezTo>
                  <a:cubicBezTo>
                    <a:pt x="54784" y="49823"/>
                    <a:pt x="54230" y="53984"/>
                    <a:pt x="53087" y="54950"/>
                  </a:cubicBezTo>
                  <a:cubicBezTo>
                    <a:pt x="49966" y="57584"/>
                    <a:pt x="49046" y="56081"/>
                    <a:pt x="47469" y="53087"/>
                  </a:cubicBezTo>
                  <a:cubicBezTo>
                    <a:pt x="39679" y="38313"/>
                    <a:pt x="26186" y="32187"/>
                    <a:pt x="10544" y="29627"/>
                  </a:cubicBezTo>
                  <a:cubicBezTo>
                    <a:pt x="5727" y="28838"/>
                    <a:pt x="-600" y="28844"/>
                    <a:pt x="46" y="22168"/>
                  </a:cubicBezTo>
                  <a:cubicBezTo>
                    <a:pt x="652" y="15859"/>
                    <a:pt x="6835" y="16293"/>
                    <a:pt x="11767" y="16190"/>
                  </a:cubicBezTo>
                  <a:cubicBezTo>
                    <a:pt x="13001" y="10561"/>
                    <a:pt x="8824" y="6321"/>
                    <a:pt x="7218" y="0"/>
                  </a:cubicBezTo>
                  <a:cubicBezTo>
                    <a:pt x="17814" y="1154"/>
                    <a:pt x="15328" y="10447"/>
                    <a:pt x="18568" y="15373"/>
                  </a:cubicBezTo>
                  <a:cubicBezTo>
                    <a:pt x="19842" y="17311"/>
                    <a:pt x="21031" y="19042"/>
                    <a:pt x="23534" y="17979"/>
                  </a:cubicBezTo>
                  <a:cubicBezTo>
                    <a:pt x="25666" y="17076"/>
                    <a:pt x="26900" y="15327"/>
                    <a:pt x="25889" y="12893"/>
                  </a:cubicBezTo>
                  <a:cubicBezTo>
                    <a:pt x="25100" y="10990"/>
                    <a:pt x="22872" y="9515"/>
                    <a:pt x="23649" y="7178"/>
                  </a:cubicBezTo>
                  <a:cubicBezTo>
                    <a:pt x="24523" y="4532"/>
                    <a:pt x="26420" y="2223"/>
                    <a:pt x="29124" y="1714"/>
                  </a:cubicBezTo>
                  <a:cubicBezTo>
                    <a:pt x="32255" y="1149"/>
                    <a:pt x="33610" y="3869"/>
                    <a:pt x="34764" y="6344"/>
                  </a:cubicBezTo>
                  <a:close/>
                </a:path>
              </a:pathLst>
            </a:custGeom>
            <a:grpFill/>
            <a:ln w="5715" cap="flat">
              <a:noFill/>
              <a:prstDash val="solid"/>
              <a:miter/>
            </a:ln>
          </p:spPr>
          <p:txBody>
            <a:bodyPr rtlCol="0" anchor="ctr"/>
            <a:lstStyle/>
            <a:p>
              <a:endParaRPr lang="zh-CN" altLang="en-US"/>
            </a:p>
          </p:txBody>
        </p:sp>
        <p:sp>
          <p:nvSpPr>
            <p:cNvPr id="109" name="任意多边形: 形状 108">
              <a:extLst>
                <a:ext uri="{FF2B5EF4-FFF2-40B4-BE49-F238E27FC236}">
                  <a16:creationId xmlns:a16="http://schemas.microsoft.com/office/drawing/2014/main" id="{0CBE4779-1F03-4401-0B84-9F0A1711F94E}"/>
                </a:ext>
              </a:extLst>
            </p:cNvPr>
            <p:cNvSpPr/>
            <p:nvPr/>
          </p:nvSpPr>
          <p:spPr>
            <a:xfrm>
              <a:off x="7106240" y="2805097"/>
              <a:ext cx="22408" cy="21230"/>
            </a:xfrm>
            <a:custGeom>
              <a:avLst/>
              <a:gdLst>
                <a:gd name="connsiteX0" fmla="*/ 994 w 22408"/>
                <a:gd name="connsiteY0" fmla="*/ 5494 h 21230"/>
                <a:gd name="connsiteX1" fmla="*/ 2309 w 22408"/>
                <a:gd name="connsiteY1" fmla="*/ 413 h 21230"/>
                <a:gd name="connsiteX2" fmla="*/ 22408 w 22408"/>
                <a:gd name="connsiteY2" fmla="*/ 10300 h 21230"/>
                <a:gd name="connsiteX3" fmla="*/ 994 w 22408"/>
                <a:gd name="connsiteY3" fmla="*/ 15364 h 21230"/>
                <a:gd name="connsiteX4" fmla="*/ 994 w 22408"/>
                <a:gd name="connsiteY4" fmla="*/ 5494 h 21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08" h="21230">
                  <a:moveTo>
                    <a:pt x="994" y="5494"/>
                  </a:moveTo>
                  <a:cubicBezTo>
                    <a:pt x="1063" y="3534"/>
                    <a:pt x="-2006" y="-1461"/>
                    <a:pt x="2309" y="413"/>
                  </a:cubicBezTo>
                  <a:cubicBezTo>
                    <a:pt x="9013" y="3328"/>
                    <a:pt x="15122" y="7934"/>
                    <a:pt x="22408" y="10300"/>
                  </a:cubicBezTo>
                  <a:cubicBezTo>
                    <a:pt x="12447" y="23759"/>
                    <a:pt x="11436" y="23982"/>
                    <a:pt x="994" y="15364"/>
                  </a:cubicBezTo>
                  <a:cubicBezTo>
                    <a:pt x="1875" y="12072"/>
                    <a:pt x="6201" y="8780"/>
                    <a:pt x="994" y="5494"/>
                  </a:cubicBezTo>
                  <a:close/>
                </a:path>
              </a:pathLst>
            </a:custGeom>
            <a:grpFill/>
            <a:ln w="5715" cap="flat">
              <a:noFill/>
              <a:prstDash val="solid"/>
              <a:miter/>
            </a:ln>
          </p:spPr>
          <p:txBody>
            <a:bodyPr rtlCol="0" anchor="ctr"/>
            <a:lstStyle/>
            <a:p>
              <a:endParaRPr lang="zh-CN" altLang="en-US"/>
            </a:p>
          </p:txBody>
        </p:sp>
        <p:sp>
          <p:nvSpPr>
            <p:cNvPr id="110" name="任意多边形: 形状 109">
              <a:extLst>
                <a:ext uri="{FF2B5EF4-FFF2-40B4-BE49-F238E27FC236}">
                  <a16:creationId xmlns:a16="http://schemas.microsoft.com/office/drawing/2014/main" id="{53E4283C-E257-9133-5BEB-CE59D3AAF758}"/>
                </a:ext>
              </a:extLst>
            </p:cNvPr>
            <p:cNvSpPr/>
            <p:nvPr/>
          </p:nvSpPr>
          <p:spPr>
            <a:xfrm>
              <a:off x="7093080" y="2808493"/>
              <a:ext cx="14198" cy="17553"/>
            </a:xfrm>
            <a:custGeom>
              <a:avLst/>
              <a:gdLst>
                <a:gd name="connsiteX0" fmla="*/ 16 w 14198"/>
                <a:gd name="connsiteY0" fmla="*/ 0 h 17553"/>
                <a:gd name="connsiteX1" fmla="*/ 8331 w 14198"/>
                <a:gd name="connsiteY1" fmla="*/ 9641 h 17553"/>
                <a:gd name="connsiteX2" fmla="*/ 12429 w 14198"/>
                <a:gd name="connsiteY2" fmla="*/ 16156 h 17553"/>
                <a:gd name="connsiteX3" fmla="*/ 4371 w 14198"/>
                <a:gd name="connsiteY3" fmla="*/ 11836 h 17553"/>
                <a:gd name="connsiteX4" fmla="*/ 16 w 14198"/>
                <a:gd name="connsiteY4" fmla="*/ 0 h 17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8" h="17553">
                  <a:moveTo>
                    <a:pt x="16" y="0"/>
                  </a:moveTo>
                  <a:cubicBezTo>
                    <a:pt x="5691" y="1520"/>
                    <a:pt x="5994" y="6464"/>
                    <a:pt x="8331" y="9641"/>
                  </a:cubicBezTo>
                  <a:cubicBezTo>
                    <a:pt x="9880" y="11750"/>
                    <a:pt x="17624" y="11236"/>
                    <a:pt x="12429" y="16156"/>
                  </a:cubicBezTo>
                  <a:cubicBezTo>
                    <a:pt x="8348" y="20025"/>
                    <a:pt x="6039" y="14956"/>
                    <a:pt x="4371" y="11836"/>
                  </a:cubicBezTo>
                  <a:cubicBezTo>
                    <a:pt x="2484" y="8310"/>
                    <a:pt x="-230" y="4915"/>
                    <a:pt x="16" y="0"/>
                  </a:cubicBezTo>
                  <a:close/>
                </a:path>
              </a:pathLst>
            </a:custGeom>
            <a:grpFill/>
            <a:ln w="5715" cap="flat">
              <a:noFill/>
              <a:prstDash val="solid"/>
              <a:miter/>
            </a:ln>
          </p:spPr>
          <p:txBody>
            <a:bodyPr rtlCol="0" anchor="ctr"/>
            <a:lstStyle/>
            <a:p>
              <a:endParaRPr lang="zh-CN" altLang="en-US"/>
            </a:p>
          </p:txBody>
        </p:sp>
        <p:sp>
          <p:nvSpPr>
            <p:cNvPr id="111" name="任意多边形: 形状 110">
              <a:extLst>
                <a:ext uri="{FF2B5EF4-FFF2-40B4-BE49-F238E27FC236}">
                  <a16:creationId xmlns:a16="http://schemas.microsoft.com/office/drawing/2014/main" id="{1C5B0901-8EAB-0C27-3346-31890222D1B3}"/>
                </a:ext>
              </a:extLst>
            </p:cNvPr>
            <p:cNvSpPr/>
            <p:nvPr/>
          </p:nvSpPr>
          <p:spPr>
            <a:xfrm>
              <a:off x="6942997" y="2783840"/>
              <a:ext cx="12503" cy="11218"/>
            </a:xfrm>
            <a:custGeom>
              <a:avLst/>
              <a:gdLst>
                <a:gd name="connsiteX0" fmla="*/ 0 w 12503"/>
                <a:gd name="connsiteY0" fmla="*/ 428 h 11218"/>
                <a:gd name="connsiteX1" fmla="*/ 12493 w 12503"/>
                <a:gd name="connsiteY1" fmla="*/ 8903 h 11218"/>
                <a:gd name="connsiteX2" fmla="*/ 11041 w 12503"/>
                <a:gd name="connsiteY2" fmla="*/ 11217 h 11218"/>
                <a:gd name="connsiteX3" fmla="*/ 0 w 12503"/>
                <a:gd name="connsiteY3" fmla="*/ 428 h 11218"/>
              </a:gdLst>
              <a:ahLst/>
              <a:cxnLst>
                <a:cxn ang="0">
                  <a:pos x="connsiteX0" y="connsiteY0"/>
                </a:cxn>
                <a:cxn ang="0">
                  <a:pos x="connsiteX1" y="connsiteY1"/>
                </a:cxn>
                <a:cxn ang="0">
                  <a:pos x="connsiteX2" y="connsiteY2"/>
                </a:cxn>
                <a:cxn ang="0">
                  <a:pos x="connsiteX3" y="connsiteY3"/>
                </a:cxn>
              </a:cxnLst>
              <a:rect l="l" t="t" r="r" b="b"/>
              <a:pathLst>
                <a:path w="12503" h="11218">
                  <a:moveTo>
                    <a:pt x="0" y="428"/>
                  </a:moveTo>
                  <a:cubicBezTo>
                    <a:pt x="7818" y="-1310"/>
                    <a:pt x="11259" y="2393"/>
                    <a:pt x="12493" y="8903"/>
                  </a:cubicBezTo>
                  <a:cubicBezTo>
                    <a:pt x="12624" y="9594"/>
                    <a:pt x="11470" y="11263"/>
                    <a:pt x="11041" y="11217"/>
                  </a:cubicBezTo>
                  <a:cubicBezTo>
                    <a:pt x="4555" y="10526"/>
                    <a:pt x="892" y="6988"/>
                    <a:pt x="0" y="428"/>
                  </a:cubicBezTo>
                  <a:close/>
                </a:path>
              </a:pathLst>
            </a:custGeom>
            <a:grpFill/>
            <a:ln w="5715" cap="flat">
              <a:noFill/>
              <a:prstDash val="solid"/>
              <a:miter/>
            </a:ln>
          </p:spPr>
          <p:txBody>
            <a:bodyPr rtlCol="0" anchor="ctr"/>
            <a:lstStyle/>
            <a:p>
              <a:endParaRPr lang="zh-CN" altLang="en-US"/>
            </a:p>
          </p:txBody>
        </p:sp>
        <p:sp>
          <p:nvSpPr>
            <p:cNvPr id="112" name="任意多边形: 形状 111">
              <a:extLst>
                <a:ext uri="{FF2B5EF4-FFF2-40B4-BE49-F238E27FC236}">
                  <a16:creationId xmlns:a16="http://schemas.microsoft.com/office/drawing/2014/main" id="{26BEB990-AA35-B179-3C90-D51D44B26428}"/>
                </a:ext>
              </a:extLst>
            </p:cNvPr>
            <p:cNvSpPr/>
            <p:nvPr/>
          </p:nvSpPr>
          <p:spPr>
            <a:xfrm>
              <a:off x="6796613" y="2663445"/>
              <a:ext cx="18813" cy="7015"/>
            </a:xfrm>
            <a:custGeom>
              <a:avLst/>
              <a:gdLst>
                <a:gd name="connsiteX0" fmla="*/ 18814 w 18813"/>
                <a:gd name="connsiteY0" fmla="*/ 4774 h 7015"/>
                <a:gd name="connsiteX1" fmla="*/ 0 w 18813"/>
                <a:gd name="connsiteY1" fmla="*/ 3128 h 7015"/>
                <a:gd name="connsiteX2" fmla="*/ 18814 w 18813"/>
                <a:gd name="connsiteY2" fmla="*/ 4774 h 7015"/>
              </a:gdLst>
              <a:ahLst/>
              <a:cxnLst>
                <a:cxn ang="0">
                  <a:pos x="connsiteX0" y="connsiteY0"/>
                </a:cxn>
                <a:cxn ang="0">
                  <a:pos x="connsiteX1" y="connsiteY1"/>
                </a:cxn>
                <a:cxn ang="0">
                  <a:pos x="connsiteX2" y="connsiteY2"/>
                </a:cxn>
              </a:cxnLst>
              <a:rect l="l" t="t" r="r" b="b"/>
              <a:pathLst>
                <a:path w="18813" h="7015">
                  <a:moveTo>
                    <a:pt x="18814" y="4774"/>
                  </a:moveTo>
                  <a:cubicBezTo>
                    <a:pt x="11979" y="9700"/>
                    <a:pt x="6572" y="5282"/>
                    <a:pt x="0" y="3128"/>
                  </a:cubicBezTo>
                  <a:cubicBezTo>
                    <a:pt x="8596" y="-1284"/>
                    <a:pt x="8596" y="-1284"/>
                    <a:pt x="18814" y="4774"/>
                  </a:cubicBezTo>
                  <a:close/>
                </a:path>
              </a:pathLst>
            </a:custGeom>
            <a:grpFill/>
            <a:ln w="5715" cap="flat">
              <a:noFill/>
              <a:prstDash val="solid"/>
              <a:miter/>
            </a:ln>
          </p:spPr>
          <p:txBody>
            <a:bodyPr rtlCol="0" anchor="ctr"/>
            <a:lstStyle/>
            <a:p>
              <a:endParaRPr lang="zh-CN" altLang="en-US"/>
            </a:p>
          </p:txBody>
        </p:sp>
        <p:sp>
          <p:nvSpPr>
            <p:cNvPr id="113" name="任意多边形: 形状 112">
              <a:extLst>
                <a:ext uri="{FF2B5EF4-FFF2-40B4-BE49-F238E27FC236}">
                  <a16:creationId xmlns:a16="http://schemas.microsoft.com/office/drawing/2014/main" id="{DDE39C5D-6D44-E0AB-ED7F-BE4C4AF3D906}"/>
                </a:ext>
              </a:extLst>
            </p:cNvPr>
            <p:cNvSpPr/>
            <p:nvPr/>
          </p:nvSpPr>
          <p:spPr>
            <a:xfrm>
              <a:off x="6972406" y="2731532"/>
              <a:ext cx="16442" cy="6695"/>
            </a:xfrm>
            <a:custGeom>
              <a:avLst/>
              <a:gdLst>
                <a:gd name="connsiteX0" fmla="*/ 0 w 16442"/>
                <a:gd name="connsiteY0" fmla="*/ 111 h 6695"/>
                <a:gd name="connsiteX1" fmla="*/ 16442 w 16442"/>
                <a:gd name="connsiteY1" fmla="*/ 3403 h 6695"/>
                <a:gd name="connsiteX2" fmla="*/ 9864 w 16442"/>
                <a:gd name="connsiteY2" fmla="*/ 6695 h 6695"/>
                <a:gd name="connsiteX3" fmla="*/ 0 w 16442"/>
                <a:gd name="connsiteY3" fmla="*/ 111 h 6695"/>
              </a:gdLst>
              <a:ahLst/>
              <a:cxnLst>
                <a:cxn ang="0">
                  <a:pos x="connsiteX0" y="connsiteY0"/>
                </a:cxn>
                <a:cxn ang="0">
                  <a:pos x="connsiteX1" y="connsiteY1"/>
                </a:cxn>
                <a:cxn ang="0">
                  <a:pos x="connsiteX2" y="connsiteY2"/>
                </a:cxn>
                <a:cxn ang="0">
                  <a:pos x="connsiteX3" y="connsiteY3"/>
                </a:cxn>
              </a:cxnLst>
              <a:rect l="l" t="t" r="r" b="b"/>
              <a:pathLst>
                <a:path w="16442" h="6695">
                  <a:moveTo>
                    <a:pt x="0" y="111"/>
                  </a:moveTo>
                  <a:cubicBezTo>
                    <a:pt x="5544" y="906"/>
                    <a:pt x="11836" y="-2072"/>
                    <a:pt x="16442" y="3403"/>
                  </a:cubicBezTo>
                  <a:cubicBezTo>
                    <a:pt x="13733" y="3466"/>
                    <a:pt x="11281" y="4049"/>
                    <a:pt x="9864" y="6695"/>
                  </a:cubicBezTo>
                  <a:cubicBezTo>
                    <a:pt x="5121" y="6672"/>
                    <a:pt x="1834" y="4478"/>
                    <a:pt x="0" y="111"/>
                  </a:cubicBezTo>
                  <a:close/>
                </a:path>
              </a:pathLst>
            </a:custGeom>
            <a:grpFill/>
            <a:ln w="5715" cap="flat">
              <a:noFill/>
              <a:prstDash val="solid"/>
              <a:miter/>
            </a:ln>
          </p:spPr>
          <p:txBody>
            <a:bodyPr rtlCol="0" anchor="ctr"/>
            <a:lstStyle/>
            <a:p>
              <a:endParaRPr lang="zh-CN" altLang="en-US"/>
            </a:p>
          </p:txBody>
        </p:sp>
        <p:sp>
          <p:nvSpPr>
            <p:cNvPr id="114" name="任意多边形: 形状 113">
              <a:extLst>
                <a:ext uri="{FF2B5EF4-FFF2-40B4-BE49-F238E27FC236}">
                  <a16:creationId xmlns:a16="http://schemas.microsoft.com/office/drawing/2014/main" id="{30EDD270-EF15-BA28-CA49-CA5AF84D1F64}"/>
                </a:ext>
              </a:extLst>
            </p:cNvPr>
            <p:cNvSpPr/>
            <p:nvPr/>
          </p:nvSpPr>
          <p:spPr>
            <a:xfrm>
              <a:off x="6905413" y="2742638"/>
              <a:ext cx="3576" cy="3300"/>
            </a:xfrm>
            <a:custGeom>
              <a:avLst/>
              <a:gdLst>
                <a:gd name="connsiteX0" fmla="*/ 3488 w 3576"/>
                <a:gd name="connsiteY0" fmla="*/ 1214 h 3300"/>
                <a:gd name="connsiteX1" fmla="*/ 2060 w 3576"/>
                <a:gd name="connsiteY1" fmla="*/ 3299 h 3300"/>
                <a:gd name="connsiteX2" fmla="*/ 705 w 3576"/>
                <a:gd name="connsiteY2" fmla="*/ 2539 h 3300"/>
                <a:gd name="connsiteX3" fmla="*/ 911 w 3576"/>
                <a:gd name="connsiteY3" fmla="*/ 25 h 3300"/>
                <a:gd name="connsiteX4" fmla="*/ 3488 w 3576"/>
                <a:gd name="connsiteY4" fmla="*/ 1214 h 3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6" h="3300">
                  <a:moveTo>
                    <a:pt x="3488" y="1214"/>
                  </a:moveTo>
                  <a:cubicBezTo>
                    <a:pt x="3791" y="2545"/>
                    <a:pt x="3311" y="3328"/>
                    <a:pt x="2060" y="3299"/>
                  </a:cubicBezTo>
                  <a:cubicBezTo>
                    <a:pt x="1597" y="3288"/>
                    <a:pt x="1059" y="2899"/>
                    <a:pt x="705" y="2539"/>
                  </a:cubicBezTo>
                  <a:cubicBezTo>
                    <a:pt x="-272" y="1545"/>
                    <a:pt x="-261" y="328"/>
                    <a:pt x="911" y="25"/>
                  </a:cubicBezTo>
                  <a:cubicBezTo>
                    <a:pt x="1620" y="-164"/>
                    <a:pt x="2620" y="773"/>
                    <a:pt x="3488" y="1214"/>
                  </a:cubicBezTo>
                  <a:close/>
                </a:path>
              </a:pathLst>
            </a:custGeom>
            <a:grpFill/>
            <a:ln w="5715" cap="flat">
              <a:noFill/>
              <a:prstDash val="solid"/>
              <a:miter/>
            </a:ln>
          </p:spPr>
          <p:txBody>
            <a:bodyPr rtlCol="0" anchor="ctr"/>
            <a:lstStyle/>
            <a:p>
              <a:endParaRPr lang="zh-CN" altLang="en-US"/>
            </a:p>
          </p:txBody>
        </p:sp>
        <p:sp>
          <p:nvSpPr>
            <p:cNvPr id="115" name="任意多边形: 形状 114">
              <a:extLst>
                <a:ext uri="{FF2B5EF4-FFF2-40B4-BE49-F238E27FC236}">
                  <a16:creationId xmlns:a16="http://schemas.microsoft.com/office/drawing/2014/main" id="{536687C0-2575-6D5D-A597-A45BB2E9DB68}"/>
                </a:ext>
              </a:extLst>
            </p:cNvPr>
            <p:cNvSpPr/>
            <p:nvPr/>
          </p:nvSpPr>
          <p:spPr>
            <a:xfrm>
              <a:off x="6806430" y="2656943"/>
              <a:ext cx="3820" cy="5299"/>
            </a:xfrm>
            <a:custGeom>
              <a:avLst/>
              <a:gdLst>
                <a:gd name="connsiteX0" fmla="*/ 1453 w 3820"/>
                <a:gd name="connsiteY0" fmla="*/ 0 h 5299"/>
                <a:gd name="connsiteX1" fmla="*/ 3762 w 3820"/>
                <a:gd name="connsiteY1" fmla="*/ 1817 h 5299"/>
                <a:gd name="connsiteX2" fmla="*/ 2842 w 3820"/>
                <a:gd name="connsiteY2" fmla="*/ 4646 h 5299"/>
                <a:gd name="connsiteX3" fmla="*/ 458 w 3820"/>
                <a:gd name="connsiteY3" fmla="*/ 2509 h 5299"/>
                <a:gd name="connsiteX4" fmla="*/ 1453 w 3820"/>
                <a:gd name="connsiteY4" fmla="*/ 0 h 5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20" h="5299">
                  <a:moveTo>
                    <a:pt x="1453" y="0"/>
                  </a:moveTo>
                  <a:cubicBezTo>
                    <a:pt x="2264" y="594"/>
                    <a:pt x="3544" y="1052"/>
                    <a:pt x="3762" y="1817"/>
                  </a:cubicBezTo>
                  <a:cubicBezTo>
                    <a:pt x="3990" y="2640"/>
                    <a:pt x="3527" y="4161"/>
                    <a:pt x="2842" y="4646"/>
                  </a:cubicBezTo>
                  <a:cubicBezTo>
                    <a:pt x="-79" y="6727"/>
                    <a:pt x="1224" y="3240"/>
                    <a:pt x="458" y="2509"/>
                  </a:cubicBezTo>
                  <a:cubicBezTo>
                    <a:pt x="-496" y="1594"/>
                    <a:pt x="138" y="446"/>
                    <a:pt x="1453" y="0"/>
                  </a:cubicBezTo>
                  <a:close/>
                </a:path>
              </a:pathLst>
            </a:custGeom>
            <a:grpFill/>
            <a:ln w="5715" cap="flat">
              <a:noFill/>
              <a:prstDash val="solid"/>
              <a:miter/>
            </a:ln>
          </p:spPr>
          <p:txBody>
            <a:bodyPr rtlCol="0" anchor="ctr"/>
            <a:lstStyle/>
            <a:p>
              <a:endParaRPr lang="zh-CN" altLang="en-US"/>
            </a:p>
          </p:txBody>
        </p:sp>
        <p:sp>
          <p:nvSpPr>
            <p:cNvPr id="116" name="任意多边形: 形状 115">
              <a:extLst>
                <a:ext uri="{FF2B5EF4-FFF2-40B4-BE49-F238E27FC236}">
                  <a16:creationId xmlns:a16="http://schemas.microsoft.com/office/drawing/2014/main" id="{A6FB9E2E-27F9-DDAE-ABFC-EB70DC6B0A55}"/>
                </a:ext>
              </a:extLst>
            </p:cNvPr>
            <p:cNvSpPr/>
            <p:nvPr/>
          </p:nvSpPr>
          <p:spPr>
            <a:xfrm>
              <a:off x="6994460" y="2745701"/>
              <a:ext cx="4298" cy="2525"/>
            </a:xfrm>
            <a:custGeom>
              <a:avLst/>
              <a:gdLst>
                <a:gd name="connsiteX0" fmla="*/ 0 w 4298"/>
                <a:gd name="connsiteY0" fmla="*/ 1179 h 2525"/>
                <a:gd name="connsiteX1" fmla="*/ 777 w 4298"/>
                <a:gd name="connsiteY1" fmla="*/ 1 h 2525"/>
                <a:gd name="connsiteX2" fmla="*/ 3429 w 4298"/>
                <a:gd name="connsiteY2" fmla="*/ 1127 h 2525"/>
                <a:gd name="connsiteX3" fmla="*/ 2732 w 4298"/>
                <a:gd name="connsiteY3" fmla="*/ 2299 h 2525"/>
                <a:gd name="connsiteX4" fmla="*/ 0 w 4298"/>
                <a:gd name="connsiteY4" fmla="*/ 1179 h 2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525">
                  <a:moveTo>
                    <a:pt x="0" y="1179"/>
                  </a:moveTo>
                  <a:cubicBezTo>
                    <a:pt x="269" y="762"/>
                    <a:pt x="640" y="-38"/>
                    <a:pt x="777" y="1"/>
                  </a:cubicBezTo>
                  <a:cubicBezTo>
                    <a:pt x="1697" y="264"/>
                    <a:pt x="2726" y="522"/>
                    <a:pt x="3429" y="1127"/>
                  </a:cubicBezTo>
                  <a:cubicBezTo>
                    <a:pt x="4829" y="2333"/>
                    <a:pt x="4498" y="2865"/>
                    <a:pt x="2732" y="2299"/>
                  </a:cubicBezTo>
                  <a:cubicBezTo>
                    <a:pt x="1800" y="1996"/>
                    <a:pt x="914" y="1556"/>
                    <a:pt x="0" y="1179"/>
                  </a:cubicBezTo>
                  <a:close/>
                </a:path>
              </a:pathLst>
            </a:custGeom>
            <a:grpFill/>
            <a:ln w="5715" cap="flat">
              <a:noFill/>
              <a:prstDash val="solid"/>
              <a:miter/>
            </a:ln>
          </p:spPr>
          <p:txBody>
            <a:bodyPr rtlCol="0" anchor="ctr"/>
            <a:lstStyle/>
            <a:p>
              <a:endParaRPr lang="zh-CN" altLang="en-US"/>
            </a:p>
          </p:txBody>
        </p:sp>
        <p:sp>
          <p:nvSpPr>
            <p:cNvPr id="117" name="任意多边形: 形状 116">
              <a:extLst>
                <a:ext uri="{FF2B5EF4-FFF2-40B4-BE49-F238E27FC236}">
                  <a16:creationId xmlns:a16="http://schemas.microsoft.com/office/drawing/2014/main" id="{0818F6A2-4276-461B-87D0-43C1C8D8FB9C}"/>
                </a:ext>
              </a:extLst>
            </p:cNvPr>
            <p:cNvSpPr/>
            <p:nvPr/>
          </p:nvSpPr>
          <p:spPr>
            <a:xfrm>
              <a:off x="6961635" y="2794894"/>
              <a:ext cx="1753" cy="1695"/>
            </a:xfrm>
            <a:custGeom>
              <a:avLst/>
              <a:gdLst>
                <a:gd name="connsiteX0" fmla="*/ 1736 w 1753"/>
                <a:gd name="connsiteY0" fmla="*/ 1284 h 1695"/>
                <a:gd name="connsiteX1" fmla="*/ 336 w 1753"/>
                <a:gd name="connsiteY1" fmla="*/ 1695 h 1695"/>
                <a:gd name="connsiteX2" fmla="*/ 27 w 1753"/>
                <a:gd name="connsiteY2" fmla="*/ 512 h 1695"/>
                <a:gd name="connsiteX3" fmla="*/ 1736 w 1753"/>
                <a:gd name="connsiteY3" fmla="*/ 1284 h 1695"/>
              </a:gdLst>
              <a:ahLst/>
              <a:cxnLst>
                <a:cxn ang="0">
                  <a:pos x="connsiteX0" y="connsiteY0"/>
                </a:cxn>
                <a:cxn ang="0">
                  <a:pos x="connsiteX1" y="connsiteY1"/>
                </a:cxn>
                <a:cxn ang="0">
                  <a:pos x="connsiteX2" y="connsiteY2"/>
                </a:cxn>
                <a:cxn ang="0">
                  <a:pos x="connsiteX3" y="connsiteY3"/>
                </a:cxn>
              </a:cxnLst>
              <a:rect l="l" t="t" r="r" b="b"/>
              <a:pathLst>
                <a:path w="1753" h="1695">
                  <a:moveTo>
                    <a:pt x="1736" y="1284"/>
                  </a:moveTo>
                  <a:cubicBezTo>
                    <a:pt x="1273" y="1421"/>
                    <a:pt x="804" y="1558"/>
                    <a:pt x="336" y="1695"/>
                  </a:cubicBezTo>
                  <a:cubicBezTo>
                    <a:pt x="221" y="1289"/>
                    <a:pt x="-93" y="604"/>
                    <a:pt x="27" y="512"/>
                  </a:cubicBezTo>
                  <a:cubicBezTo>
                    <a:pt x="1267" y="-385"/>
                    <a:pt x="1867" y="-88"/>
                    <a:pt x="1736" y="1284"/>
                  </a:cubicBezTo>
                  <a:close/>
                </a:path>
              </a:pathLst>
            </a:custGeom>
            <a:grpFill/>
            <a:ln w="5715" cap="flat">
              <a:noFill/>
              <a:prstDash val="solid"/>
              <a:miter/>
            </a:ln>
          </p:spPr>
          <p:txBody>
            <a:bodyPr rtlCol="0" anchor="ctr"/>
            <a:lstStyle/>
            <a:p>
              <a:endParaRPr lang="zh-CN" altLang="en-US"/>
            </a:p>
          </p:txBody>
        </p:sp>
        <p:sp>
          <p:nvSpPr>
            <p:cNvPr id="118" name="任意多边形: 形状 117">
              <a:extLst>
                <a:ext uri="{FF2B5EF4-FFF2-40B4-BE49-F238E27FC236}">
                  <a16:creationId xmlns:a16="http://schemas.microsoft.com/office/drawing/2014/main" id="{A275E33E-28DC-A0F3-75DF-AFE5D48A814F}"/>
                </a:ext>
              </a:extLst>
            </p:cNvPr>
            <p:cNvSpPr/>
            <p:nvPr/>
          </p:nvSpPr>
          <p:spPr>
            <a:xfrm>
              <a:off x="7105874" y="2810591"/>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119" name="任意多边形: 形状 118">
              <a:extLst>
                <a:ext uri="{FF2B5EF4-FFF2-40B4-BE49-F238E27FC236}">
                  <a16:creationId xmlns:a16="http://schemas.microsoft.com/office/drawing/2014/main" id="{DA04E3F8-92F6-C433-AACF-3706DACF8F22}"/>
                </a:ext>
              </a:extLst>
            </p:cNvPr>
            <p:cNvSpPr/>
            <p:nvPr/>
          </p:nvSpPr>
          <p:spPr>
            <a:xfrm>
              <a:off x="7018446" y="2759829"/>
              <a:ext cx="3285" cy="1418"/>
            </a:xfrm>
            <a:custGeom>
              <a:avLst/>
              <a:gdLst>
                <a:gd name="connsiteX0" fmla="*/ 3286 w 3285"/>
                <a:gd name="connsiteY0" fmla="*/ 1419 h 1418"/>
                <a:gd name="connsiteX1" fmla="*/ 0 w 3285"/>
                <a:gd name="connsiteY1" fmla="*/ 1419 h 1418"/>
                <a:gd name="connsiteX2" fmla="*/ 3286 w 3285"/>
                <a:gd name="connsiteY2" fmla="*/ 1419 h 1418"/>
              </a:gdLst>
              <a:ahLst/>
              <a:cxnLst>
                <a:cxn ang="0">
                  <a:pos x="connsiteX0" y="connsiteY0"/>
                </a:cxn>
                <a:cxn ang="0">
                  <a:pos x="connsiteX1" y="connsiteY1"/>
                </a:cxn>
                <a:cxn ang="0">
                  <a:pos x="connsiteX2" y="connsiteY2"/>
                </a:cxn>
              </a:cxnLst>
              <a:rect l="l" t="t" r="r" b="b"/>
              <a:pathLst>
                <a:path w="3285" h="1418">
                  <a:moveTo>
                    <a:pt x="3286" y="1419"/>
                  </a:moveTo>
                  <a:cubicBezTo>
                    <a:pt x="2189" y="1419"/>
                    <a:pt x="1091" y="1419"/>
                    <a:pt x="0" y="1419"/>
                  </a:cubicBezTo>
                  <a:cubicBezTo>
                    <a:pt x="1091" y="-473"/>
                    <a:pt x="2189" y="-473"/>
                    <a:pt x="3286" y="1419"/>
                  </a:cubicBezTo>
                  <a:close/>
                </a:path>
              </a:pathLst>
            </a:custGeom>
            <a:grpFill/>
            <a:ln w="5715" cap="flat">
              <a:noFill/>
              <a:prstDash val="solid"/>
              <a:miter/>
            </a:ln>
          </p:spPr>
          <p:txBody>
            <a:bodyPr rtlCol="0" anchor="ctr"/>
            <a:lstStyle/>
            <a:p>
              <a:endParaRPr lang="zh-CN" altLang="en-US"/>
            </a:p>
          </p:txBody>
        </p:sp>
        <p:sp>
          <p:nvSpPr>
            <p:cNvPr id="120" name="任意多边形: 形状 119">
              <a:extLst>
                <a:ext uri="{FF2B5EF4-FFF2-40B4-BE49-F238E27FC236}">
                  <a16:creationId xmlns:a16="http://schemas.microsoft.com/office/drawing/2014/main" id="{BEB7D4B8-D15B-3559-5636-E36DFC21E393}"/>
                </a:ext>
              </a:extLst>
            </p:cNvPr>
            <p:cNvSpPr/>
            <p:nvPr/>
          </p:nvSpPr>
          <p:spPr>
            <a:xfrm>
              <a:off x="6985556" y="2741513"/>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121" name="任意多边形: 形状 120">
              <a:extLst>
                <a:ext uri="{FF2B5EF4-FFF2-40B4-BE49-F238E27FC236}">
                  <a16:creationId xmlns:a16="http://schemas.microsoft.com/office/drawing/2014/main" id="{A9B6DB16-41E7-3C1F-A237-8BE470414907}"/>
                </a:ext>
              </a:extLst>
            </p:cNvPr>
            <p:cNvSpPr/>
            <p:nvPr/>
          </p:nvSpPr>
          <p:spPr>
            <a:xfrm>
              <a:off x="6982270" y="2738222"/>
              <a:ext cx="3286" cy="3291"/>
            </a:xfrm>
            <a:custGeom>
              <a:avLst/>
              <a:gdLst>
                <a:gd name="connsiteX0" fmla="*/ 0 w 3286"/>
                <a:gd name="connsiteY0" fmla="*/ 0 h 3291"/>
                <a:gd name="connsiteX1" fmla="*/ 3286 w 3286"/>
                <a:gd name="connsiteY1" fmla="*/ 3292 h 3291"/>
                <a:gd name="connsiteX2" fmla="*/ 0 w 3286"/>
                <a:gd name="connsiteY2" fmla="*/ 0 h 3291"/>
              </a:gdLst>
              <a:ahLst/>
              <a:cxnLst>
                <a:cxn ang="0">
                  <a:pos x="connsiteX0" y="connsiteY0"/>
                </a:cxn>
                <a:cxn ang="0">
                  <a:pos x="connsiteX1" y="connsiteY1"/>
                </a:cxn>
                <a:cxn ang="0">
                  <a:pos x="connsiteX2" y="connsiteY2"/>
                </a:cxn>
              </a:cxnLst>
              <a:rect l="l" t="t" r="r" b="b"/>
              <a:pathLst>
                <a:path w="3286" h="3291">
                  <a:moveTo>
                    <a:pt x="0" y="0"/>
                  </a:moveTo>
                  <a:cubicBezTo>
                    <a:pt x="1097" y="1097"/>
                    <a:pt x="2194" y="2195"/>
                    <a:pt x="3286" y="3292"/>
                  </a:cubicBezTo>
                  <a:cubicBezTo>
                    <a:pt x="2189" y="2195"/>
                    <a:pt x="1097" y="1097"/>
                    <a:pt x="0" y="0"/>
                  </a:cubicBezTo>
                  <a:close/>
                </a:path>
              </a:pathLst>
            </a:custGeom>
            <a:grpFill/>
            <a:ln w="5715" cap="flat">
              <a:noFill/>
              <a:prstDash val="solid"/>
              <a:miter/>
            </a:ln>
          </p:spPr>
          <p:txBody>
            <a:bodyPr rtlCol="0" anchor="ctr"/>
            <a:lstStyle/>
            <a:p>
              <a:endParaRPr lang="zh-CN" altLang="en-US"/>
            </a:p>
          </p:txBody>
        </p:sp>
        <p:sp>
          <p:nvSpPr>
            <p:cNvPr id="122" name="任意多边形: 形状 121">
              <a:extLst>
                <a:ext uri="{FF2B5EF4-FFF2-40B4-BE49-F238E27FC236}">
                  <a16:creationId xmlns:a16="http://schemas.microsoft.com/office/drawing/2014/main" id="{A182AB8F-CE8C-BB7D-BAFF-1613E3884A66}"/>
                </a:ext>
              </a:extLst>
            </p:cNvPr>
            <p:cNvSpPr/>
            <p:nvPr/>
          </p:nvSpPr>
          <p:spPr>
            <a:xfrm>
              <a:off x="6988848" y="2734930"/>
              <a:ext cx="1354" cy="1360"/>
            </a:xfrm>
            <a:custGeom>
              <a:avLst/>
              <a:gdLst>
                <a:gd name="connsiteX0" fmla="*/ 0 w 1354"/>
                <a:gd name="connsiteY0" fmla="*/ 0 h 1360"/>
                <a:gd name="connsiteX1" fmla="*/ 1354 w 1354"/>
                <a:gd name="connsiteY1" fmla="*/ 754 h 1360"/>
                <a:gd name="connsiteX2" fmla="*/ 743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54"/>
                  </a:lnTo>
                  <a:lnTo>
                    <a:pt x="743" y="1360"/>
                  </a:lnTo>
                  <a:close/>
                </a:path>
              </a:pathLst>
            </a:custGeom>
            <a:grpFill/>
            <a:ln w="5715" cap="flat">
              <a:noFill/>
              <a:prstDash val="solid"/>
              <a:miter/>
            </a:ln>
          </p:spPr>
          <p:txBody>
            <a:bodyPr rtlCol="0" anchor="ctr"/>
            <a:lstStyle/>
            <a:p>
              <a:endParaRPr lang="zh-CN" altLang="en-US"/>
            </a:p>
          </p:txBody>
        </p:sp>
        <p:sp>
          <p:nvSpPr>
            <p:cNvPr id="123" name="任意多边形: 形状 122">
              <a:extLst>
                <a:ext uri="{FF2B5EF4-FFF2-40B4-BE49-F238E27FC236}">
                  <a16:creationId xmlns:a16="http://schemas.microsoft.com/office/drawing/2014/main" id="{18B5A6A0-4D2B-A20A-79E4-99562619F325}"/>
                </a:ext>
              </a:extLst>
            </p:cNvPr>
            <p:cNvSpPr/>
            <p:nvPr/>
          </p:nvSpPr>
          <p:spPr>
            <a:xfrm>
              <a:off x="6788246" y="2662567"/>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124" name="任意多边形: 形状 123">
              <a:extLst>
                <a:ext uri="{FF2B5EF4-FFF2-40B4-BE49-F238E27FC236}">
                  <a16:creationId xmlns:a16="http://schemas.microsoft.com/office/drawing/2014/main" id="{1F084BB5-C4BA-A6B2-AF04-3CA0F1A1B160}"/>
                </a:ext>
              </a:extLst>
            </p:cNvPr>
            <p:cNvSpPr/>
            <p:nvPr/>
          </p:nvSpPr>
          <p:spPr>
            <a:xfrm>
              <a:off x="6761934" y="2605285"/>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125" name="任意多边形: 形状 124">
              <a:extLst>
                <a:ext uri="{FF2B5EF4-FFF2-40B4-BE49-F238E27FC236}">
                  <a16:creationId xmlns:a16="http://schemas.microsoft.com/office/drawing/2014/main" id="{167929F1-4134-BBCC-FB43-FF39B2F9FCFC}"/>
                </a:ext>
              </a:extLst>
            </p:cNvPr>
            <p:cNvSpPr/>
            <p:nvPr/>
          </p:nvSpPr>
          <p:spPr>
            <a:xfrm>
              <a:off x="6783600" y="2598713"/>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126" name="任意多边形: 形状 125">
              <a:extLst>
                <a:ext uri="{FF2B5EF4-FFF2-40B4-BE49-F238E27FC236}">
                  <a16:creationId xmlns:a16="http://schemas.microsoft.com/office/drawing/2014/main" id="{15B77B1A-9EA8-1D8A-3C03-800C304FFC6F}"/>
                </a:ext>
              </a:extLst>
            </p:cNvPr>
            <p:cNvSpPr/>
            <p:nvPr/>
          </p:nvSpPr>
          <p:spPr>
            <a:xfrm>
              <a:off x="6854014" y="2590198"/>
              <a:ext cx="3286" cy="1418"/>
            </a:xfrm>
            <a:custGeom>
              <a:avLst/>
              <a:gdLst>
                <a:gd name="connsiteX0" fmla="*/ 3286 w 3286"/>
                <a:gd name="connsiteY0" fmla="*/ 0 h 1418"/>
                <a:gd name="connsiteX1" fmla="*/ 0 w 3286"/>
                <a:gd name="connsiteY1" fmla="*/ 0 h 1418"/>
                <a:gd name="connsiteX2" fmla="*/ 3286 w 3286"/>
                <a:gd name="connsiteY2" fmla="*/ 0 h 1418"/>
              </a:gdLst>
              <a:ahLst/>
              <a:cxnLst>
                <a:cxn ang="0">
                  <a:pos x="connsiteX0" y="connsiteY0"/>
                </a:cxn>
                <a:cxn ang="0">
                  <a:pos x="connsiteX1" y="connsiteY1"/>
                </a:cxn>
                <a:cxn ang="0">
                  <a:pos x="connsiteX2" y="connsiteY2"/>
                </a:cxn>
              </a:cxnLst>
              <a:rect l="l" t="t" r="r" b="b"/>
              <a:pathLst>
                <a:path w="3286" h="1418">
                  <a:moveTo>
                    <a:pt x="3286" y="0"/>
                  </a:moveTo>
                  <a:cubicBezTo>
                    <a:pt x="2189" y="1892"/>
                    <a:pt x="1092" y="1892"/>
                    <a:pt x="0" y="0"/>
                  </a:cubicBezTo>
                  <a:cubicBezTo>
                    <a:pt x="1097" y="0"/>
                    <a:pt x="2195" y="0"/>
                    <a:pt x="3286" y="0"/>
                  </a:cubicBezTo>
                  <a:close/>
                </a:path>
              </a:pathLst>
            </a:custGeom>
            <a:grpFill/>
            <a:ln w="5715" cap="flat">
              <a:noFill/>
              <a:prstDash val="solid"/>
              <a:miter/>
            </a:ln>
          </p:spPr>
          <p:txBody>
            <a:bodyPr rtlCol="0" anchor="ctr"/>
            <a:lstStyle/>
            <a:p>
              <a:endParaRPr lang="zh-CN" altLang="en-US"/>
            </a:p>
          </p:txBody>
        </p:sp>
        <p:sp>
          <p:nvSpPr>
            <p:cNvPr id="127" name="任意多边形: 形状 126">
              <a:extLst>
                <a:ext uri="{FF2B5EF4-FFF2-40B4-BE49-F238E27FC236}">
                  <a16:creationId xmlns:a16="http://schemas.microsoft.com/office/drawing/2014/main" id="{9CDB0598-633E-0610-5F88-F3B9C8BC9064}"/>
                </a:ext>
              </a:extLst>
            </p:cNvPr>
            <p:cNvSpPr/>
            <p:nvPr/>
          </p:nvSpPr>
          <p:spPr>
            <a:xfrm>
              <a:off x="6852654" y="2588837"/>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128" name="任意多边形: 形状 127">
              <a:extLst>
                <a:ext uri="{FF2B5EF4-FFF2-40B4-BE49-F238E27FC236}">
                  <a16:creationId xmlns:a16="http://schemas.microsoft.com/office/drawing/2014/main" id="{201F2447-1499-A877-1E02-D00BF2BDC404}"/>
                </a:ext>
              </a:extLst>
            </p:cNvPr>
            <p:cNvSpPr/>
            <p:nvPr/>
          </p:nvSpPr>
          <p:spPr>
            <a:xfrm>
              <a:off x="6842790" y="2577042"/>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129" name="任意多边形: 形状 128">
              <a:extLst>
                <a:ext uri="{FF2B5EF4-FFF2-40B4-BE49-F238E27FC236}">
                  <a16:creationId xmlns:a16="http://schemas.microsoft.com/office/drawing/2014/main" id="{4F9546A6-2CF9-2053-CAAE-4FBA406EF0DF}"/>
                </a:ext>
              </a:extLst>
            </p:cNvPr>
            <p:cNvSpPr/>
            <p:nvPr/>
          </p:nvSpPr>
          <p:spPr>
            <a:xfrm>
              <a:off x="7178718" y="2767369"/>
              <a:ext cx="15639" cy="14029"/>
            </a:xfrm>
            <a:custGeom>
              <a:avLst/>
              <a:gdLst>
                <a:gd name="connsiteX0" fmla="*/ 13927 w 15639"/>
                <a:gd name="connsiteY0" fmla="*/ 14029 h 14029"/>
                <a:gd name="connsiteX1" fmla="*/ 0 w 15639"/>
                <a:gd name="connsiteY1" fmla="*/ 959 h 14029"/>
                <a:gd name="connsiteX2" fmla="*/ 13927 w 15639"/>
                <a:gd name="connsiteY2" fmla="*/ 14029 h 14029"/>
              </a:gdLst>
              <a:ahLst/>
              <a:cxnLst>
                <a:cxn ang="0">
                  <a:pos x="connsiteX0" y="connsiteY0"/>
                </a:cxn>
                <a:cxn ang="0">
                  <a:pos x="connsiteX1" y="connsiteY1"/>
                </a:cxn>
                <a:cxn ang="0">
                  <a:pos x="connsiteX2" y="connsiteY2"/>
                </a:cxn>
              </a:cxnLst>
              <a:rect l="l" t="t" r="r" b="b"/>
              <a:pathLst>
                <a:path w="15639" h="14029">
                  <a:moveTo>
                    <a:pt x="13927" y="14029"/>
                  </a:moveTo>
                  <a:cubicBezTo>
                    <a:pt x="9355" y="9800"/>
                    <a:pt x="3103" y="7549"/>
                    <a:pt x="0" y="959"/>
                  </a:cubicBezTo>
                  <a:cubicBezTo>
                    <a:pt x="17242" y="-1098"/>
                    <a:pt x="17242" y="-1098"/>
                    <a:pt x="13927" y="14029"/>
                  </a:cubicBezTo>
                  <a:close/>
                </a:path>
              </a:pathLst>
            </a:custGeom>
            <a:grpFill/>
            <a:ln w="5715" cap="flat">
              <a:noFill/>
              <a:prstDash val="solid"/>
              <a:miter/>
            </a:ln>
          </p:spPr>
          <p:txBody>
            <a:bodyPr rtlCol="0" anchor="ctr"/>
            <a:lstStyle/>
            <a:p>
              <a:endParaRPr lang="zh-CN" altLang="en-US"/>
            </a:p>
          </p:txBody>
        </p:sp>
        <p:sp>
          <p:nvSpPr>
            <p:cNvPr id="130" name="任意多边形: 形状 129">
              <a:extLst>
                <a:ext uri="{FF2B5EF4-FFF2-40B4-BE49-F238E27FC236}">
                  <a16:creationId xmlns:a16="http://schemas.microsoft.com/office/drawing/2014/main" id="{D26B2228-5D4C-B8DC-EFE2-33DCD73B8388}"/>
                </a:ext>
              </a:extLst>
            </p:cNvPr>
            <p:cNvSpPr/>
            <p:nvPr/>
          </p:nvSpPr>
          <p:spPr>
            <a:xfrm>
              <a:off x="7125956" y="2731644"/>
              <a:ext cx="4298" cy="2391"/>
            </a:xfrm>
            <a:custGeom>
              <a:avLst/>
              <a:gdLst>
                <a:gd name="connsiteX0" fmla="*/ 3516 w 4298"/>
                <a:gd name="connsiteY0" fmla="*/ 1309 h 2391"/>
                <a:gd name="connsiteX1" fmla="*/ 898 w 4298"/>
                <a:gd name="connsiteY1" fmla="*/ 2343 h 2391"/>
                <a:gd name="connsiteX2" fmla="*/ 1287 w 4298"/>
                <a:gd name="connsiteY2" fmla="*/ 354 h 2391"/>
                <a:gd name="connsiteX3" fmla="*/ 4299 w 4298"/>
                <a:gd name="connsiteY3" fmla="*/ 0 h 2391"/>
                <a:gd name="connsiteX4" fmla="*/ 3516 w 4298"/>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391">
                  <a:moveTo>
                    <a:pt x="3516" y="1309"/>
                  </a:moveTo>
                  <a:cubicBezTo>
                    <a:pt x="2624" y="1692"/>
                    <a:pt x="1504" y="2612"/>
                    <a:pt x="898" y="2343"/>
                  </a:cubicBezTo>
                  <a:cubicBezTo>
                    <a:pt x="-462" y="1749"/>
                    <a:pt x="-233" y="731"/>
                    <a:pt x="1287" y="354"/>
                  </a:cubicBezTo>
                  <a:cubicBezTo>
                    <a:pt x="2258" y="114"/>
                    <a:pt x="3293" y="109"/>
                    <a:pt x="4299" y="0"/>
                  </a:cubicBezTo>
                  <a:cubicBezTo>
                    <a:pt x="4036" y="434"/>
                    <a:pt x="3778" y="869"/>
                    <a:pt x="3516" y="1309"/>
                  </a:cubicBezTo>
                  <a:close/>
                </a:path>
              </a:pathLst>
            </a:custGeom>
            <a:grpFill/>
            <a:ln w="5715" cap="flat">
              <a:noFill/>
              <a:prstDash val="solid"/>
              <a:miter/>
            </a:ln>
          </p:spPr>
          <p:txBody>
            <a:bodyPr rtlCol="0" anchor="ctr"/>
            <a:lstStyle/>
            <a:p>
              <a:endParaRPr lang="zh-CN" altLang="en-US"/>
            </a:p>
          </p:txBody>
        </p:sp>
        <p:sp>
          <p:nvSpPr>
            <p:cNvPr id="131" name="任意多边形: 形状 130">
              <a:extLst>
                <a:ext uri="{FF2B5EF4-FFF2-40B4-BE49-F238E27FC236}">
                  <a16:creationId xmlns:a16="http://schemas.microsoft.com/office/drawing/2014/main" id="{4FA4E2F9-64C4-6B65-2042-CCADA4AB964B}"/>
                </a:ext>
              </a:extLst>
            </p:cNvPr>
            <p:cNvSpPr/>
            <p:nvPr/>
          </p:nvSpPr>
          <p:spPr>
            <a:xfrm>
              <a:off x="7212470" y="2771117"/>
              <a:ext cx="1354" cy="1354"/>
            </a:xfrm>
            <a:custGeom>
              <a:avLst/>
              <a:gdLst>
                <a:gd name="connsiteX0" fmla="*/ 0 w 1354"/>
                <a:gd name="connsiteY0" fmla="*/ 0 h 1354"/>
                <a:gd name="connsiteX1" fmla="*/ 1354 w 1354"/>
                <a:gd name="connsiteY1" fmla="*/ 749 h 1354"/>
                <a:gd name="connsiteX2" fmla="*/ 749 w 1354"/>
                <a:gd name="connsiteY2" fmla="*/ 1354 h 1354"/>
              </a:gdLst>
              <a:ahLst/>
              <a:cxnLst>
                <a:cxn ang="0">
                  <a:pos x="connsiteX0" y="connsiteY0"/>
                </a:cxn>
                <a:cxn ang="0">
                  <a:pos x="connsiteX1" y="connsiteY1"/>
                </a:cxn>
                <a:cxn ang="0">
                  <a:pos x="connsiteX2" y="connsiteY2"/>
                </a:cxn>
              </a:cxnLst>
              <a:rect l="l" t="t" r="r" b="b"/>
              <a:pathLst>
                <a:path w="1354" h="1354">
                  <a:moveTo>
                    <a:pt x="0" y="0"/>
                  </a:moveTo>
                  <a:lnTo>
                    <a:pt x="1354" y="749"/>
                  </a:lnTo>
                  <a:lnTo>
                    <a:pt x="749" y="1354"/>
                  </a:lnTo>
                  <a:close/>
                </a:path>
              </a:pathLst>
            </a:custGeom>
            <a:grpFill/>
            <a:ln w="5715" cap="flat">
              <a:noFill/>
              <a:prstDash val="solid"/>
              <a:miter/>
            </a:ln>
          </p:spPr>
          <p:txBody>
            <a:bodyPr rtlCol="0" anchor="ctr"/>
            <a:lstStyle/>
            <a:p>
              <a:endParaRPr lang="zh-CN" altLang="en-US"/>
            </a:p>
          </p:txBody>
        </p:sp>
        <p:sp>
          <p:nvSpPr>
            <p:cNvPr id="132" name="任意多边形: 形状 131">
              <a:extLst>
                <a:ext uri="{FF2B5EF4-FFF2-40B4-BE49-F238E27FC236}">
                  <a16:creationId xmlns:a16="http://schemas.microsoft.com/office/drawing/2014/main" id="{BAB0F674-9639-9A44-BAA7-FA5700C86DB0}"/>
                </a:ext>
              </a:extLst>
            </p:cNvPr>
            <p:cNvSpPr/>
            <p:nvPr/>
          </p:nvSpPr>
          <p:spPr>
            <a:xfrm>
              <a:off x="7199315" y="2748091"/>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133" name="任意多边形: 形状 132">
              <a:extLst>
                <a:ext uri="{FF2B5EF4-FFF2-40B4-BE49-F238E27FC236}">
                  <a16:creationId xmlns:a16="http://schemas.microsoft.com/office/drawing/2014/main" id="{B27EC06B-D4E3-43F6-34AF-75FC907D7705}"/>
                </a:ext>
              </a:extLst>
            </p:cNvPr>
            <p:cNvSpPr/>
            <p:nvPr/>
          </p:nvSpPr>
          <p:spPr>
            <a:xfrm>
              <a:off x="7120390" y="2711910"/>
              <a:ext cx="1360" cy="1354"/>
            </a:xfrm>
            <a:custGeom>
              <a:avLst/>
              <a:gdLst>
                <a:gd name="connsiteX0" fmla="*/ 0 w 1360"/>
                <a:gd name="connsiteY0" fmla="*/ 0 h 1354"/>
                <a:gd name="connsiteX1" fmla="*/ 1360 w 1360"/>
                <a:gd name="connsiteY1" fmla="*/ 743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3"/>
                  </a:lnTo>
                  <a:lnTo>
                    <a:pt x="749" y="1354"/>
                  </a:lnTo>
                  <a:close/>
                </a:path>
              </a:pathLst>
            </a:custGeom>
            <a:grpFill/>
            <a:ln w="5715" cap="flat">
              <a:noFill/>
              <a:prstDash val="solid"/>
              <a:miter/>
            </a:ln>
          </p:spPr>
          <p:txBody>
            <a:bodyPr rtlCol="0" anchor="ctr"/>
            <a:lstStyle/>
            <a:p>
              <a:endParaRPr lang="zh-CN" altLang="en-US"/>
            </a:p>
          </p:txBody>
        </p:sp>
        <p:sp>
          <p:nvSpPr>
            <p:cNvPr id="134" name="任意多边形: 形状 133">
              <a:extLst>
                <a:ext uri="{FF2B5EF4-FFF2-40B4-BE49-F238E27FC236}">
                  <a16:creationId xmlns:a16="http://schemas.microsoft.com/office/drawing/2014/main" id="{3CDAA21C-46EE-513A-9D9B-60F8C0F18375}"/>
                </a:ext>
              </a:extLst>
            </p:cNvPr>
            <p:cNvSpPr/>
            <p:nvPr/>
          </p:nvSpPr>
          <p:spPr>
            <a:xfrm>
              <a:off x="7289417" y="2569417"/>
              <a:ext cx="7218" cy="6463"/>
            </a:xfrm>
            <a:custGeom>
              <a:avLst/>
              <a:gdLst>
                <a:gd name="connsiteX0" fmla="*/ 7218 w 7218"/>
                <a:gd name="connsiteY0" fmla="*/ 4356 h 6463"/>
                <a:gd name="connsiteX1" fmla="*/ 3800 w 7218"/>
                <a:gd name="connsiteY1" fmla="*/ 6311 h 6463"/>
                <a:gd name="connsiteX2" fmla="*/ 0 w 7218"/>
                <a:gd name="connsiteY2" fmla="*/ 1910 h 6463"/>
                <a:gd name="connsiteX3" fmla="*/ 3172 w 7218"/>
                <a:gd name="connsiteY3" fmla="*/ 316 h 6463"/>
                <a:gd name="connsiteX4" fmla="*/ 7218 w 7218"/>
                <a:gd name="connsiteY4" fmla="*/ 4356 h 64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18" h="6463">
                  <a:moveTo>
                    <a:pt x="7218" y="4356"/>
                  </a:moveTo>
                  <a:cubicBezTo>
                    <a:pt x="6744" y="6162"/>
                    <a:pt x="5378" y="6785"/>
                    <a:pt x="3800" y="6311"/>
                  </a:cubicBezTo>
                  <a:cubicBezTo>
                    <a:pt x="1715" y="5682"/>
                    <a:pt x="23" y="4202"/>
                    <a:pt x="0" y="1910"/>
                  </a:cubicBezTo>
                  <a:cubicBezTo>
                    <a:pt x="-17" y="-85"/>
                    <a:pt x="1617" y="-325"/>
                    <a:pt x="3172" y="316"/>
                  </a:cubicBezTo>
                  <a:cubicBezTo>
                    <a:pt x="5041" y="1087"/>
                    <a:pt x="7138" y="1750"/>
                    <a:pt x="7218" y="4356"/>
                  </a:cubicBezTo>
                  <a:close/>
                </a:path>
              </a:pathLst>
            </a:custGeom>
            <a:grpFill/>
            <a:ln w="5715" cap="flat">
              <a:noFill/>
              <a:prstDash val="solid"/>
              <a:miter/>
            </a:ln>
          </p:spPr>
          <p:txBody>
            <a:bodyPr rtlCol="0" anchor="ctr"/>
            <a:lstStyle/>
            <a:p>
              <a:endParaRPr lang="zh-CN" altLang="en-US"/>
            </a:p>
          </p:txBody>
        </p:sp>
        <p:sp>
          <p:nvSpPr>
            <p:cNvPr id="135" name="任意多边形: 形状 134">
              <a:extLst>
                <a:ext uri="{FF2B5EF4-FFF2-40B4-BE49-F238E27FC236}">
                  <a16:creationId xmlns:a16="http://schemas.microsoft.com/office/drawing/2014/main" id="{44A57956-DF10-9D8C-8439-3DCA4ABB4185}"/>
                </a:ext>
              </a:extLst>
            </p:cNvPr>
            <p:cNvSpPr/>
            <p:nvPr/>
          </p:nvSpPr>
          <p:spPr>
            <a:xfrm>
              <a:off x="7288109" y="2596775"/>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136" name="任意多边形: 形状 135">
              <a:extLst>
                <a:ext uri="{FF2B5EF4-FFF2-40B4-BE49-F238E27FC236}">
                  <a16:creationId xmlns:a16="http://schemas.microsoft.com/office/drawing/2014/main" id="{749A4640-9243-79DA-E83C-5CE6235B8859}"/>
                </a:ext>
              </a:extLst>
            </p:cNvPr>
            <p:cNvSpPr/>
            <p:nvPr/>
          </p:nvSpPr>
          <p:spPr>
            <a:xfrm>
              <a:off x="6801396" y="2356286"/>
              <a:ext cx="19427" cy="17169"/>
            </a:xfrm>
            <a:custGeom>
              <a:avLst/>
              <a:gdLst>
                <a:gd name="connsiteX0" fmla="*/ 0 w 19427"/>
                <a:gd name="connsiteY0" fmla="*/ 362 h 17169"/>
                <a:gd name="connsiteX1" fmla="*/ 16442 w 19427"/>
                <a:gd name="connsiteY1" fmla="*/ 6940 h 17169"/>
                <a:gd name="connsiteX2" fmla="*/ 18642 w 19427"/>
                <a:gd name="connsiteY2" fmla="*/ 17170 h 17169"/>
                <a:gd name="connsiteX3" fmla="*/ 0 w 19427"/>
                <a:gd name="connsiteY3" fmla="*/ 362 h 17169"/>
              </a:gdLst>
              <a:ahLst/>
              <a:cxnLst>
                <a:cxn ang="0">
                  <a:pos x="connsiteX0" y="connsiteY0"/>
                </a:cxn>
                <a:cxn ang="0">
                  <a:pos x="connsiteX1" y="connsiteY1"/>
                </a:cxn>
                <a:cxn ang="0">
                  <a:pos x="connsiteX2" y="connsiteY2"/>
                </a:cxn>
                <a:cxn ang="0">
                  <a:pos x="connsiteX3" y="connsiteY3"/>
                </a:cxn>
              </a:cxnLst>
              <a:rect l="l" t="t" r="r" b="b"/>
              <a:pathLst>
                <a:path w="19427" h="17169">
                  <a:moveTo>
                    <a:pt x="0" y="362"/>
                  </a:moveTo>
                  <a:cubicBezTo>
                    <a:pt x="7235" y="-1833"/>
                    <a:pt x="10201" y="6654"/>
                    <a:pt x="16442" y="6940"/>
                  </a:cubicBezTo>
                  <a:cubicBezTo>
                    <a:pt x="17436" y="10289"/>
                    <a:pt x="20985" y="13101"/>
                    <a:pt x="18642" y="17170"/>
                  </a:cubicBezTo>
                  <a:cubicBezTo>
                    <a:pt x="8418" y="15987"/>
                    <a:pt x="451" y="12341"/>
                    <a:pt x="0" y="362"/>
                  </a:cubicBezTo>
                  <a:close/>
                </a:path>
              </a:pathLst>
            </a:custGeom>
            <a:grpFill/>
            <a:ln w="5715" cap="flat">
              <a:noFill/>
              <a:prstDash val="solid"/>
              <a:miter/>
            </a:ln>
          </p:spPr>
          <p:txBody>
            <a:bodyPr rtlCol="0" anchor="ctr"/>
            <a:lstStyle/>
            <a:p>
              <a:endParaRPr lang="zh-CN" altLang="en-US"/>
            </a:p>
          </p:txBody>
        </p:sp>
        <p:sp>
          <p:nvSpPr>
            <p:cNvPr id="137" name="任意多边形: 形状 136">
              <a:extLst>
                <a:ext uri="{FF2B5EF4-FFF2-40B4-BE49-F238E27FC236}">
                  <a16:creationId xmlns:a16="http://schemas.microsoft.com/office/drawing/2014/main" id="{189C57F8-7253-1EA0-6D3B-271413867B31}"/>
                </a:ext>
              </a:extLst>
            </p:cNvPr>
            <p:cNvSpPr/>
            <p:nvPr/>
          </p:nvSpPr>
          <p:spPr>
            <a:xfrm>
              <a:off x="6785987" y="2376445"/>
              <a:ext cx="11936" cy="15090"/>
            </a:xfrm>
            <a:custGeom>
              <a:avLst/>
              <a:gdLst>
                <a:gd name="connsiteX0" fmla="*/ 2385 w 11936"/>
                <a:gd name="connsiteY0" fmla="*/ 0 h 15090"/>
                <a:gd name="connsiteX1" fmla="*/ 3722 w 11936"/>
                <a:gd name="connsiteY1" fmla="*/ 600 h 15090"/>
                <a:gd name="connsiteX2" fmla="*/ 11358 w 11936"/>
                <a:gd name="connsiteY2" fmla="*/ 12602 h 15090"/>
                <a:gd name="connsiteX3" fmla="*/ 6237 w 11936"/>
                <a:gd name="connsiteY3" fmla="*/ 14493 h 15090"/>
                <a:gd name="connsiteX4" fmla="*/ 2385 w 11936"/>
                <a:gd name="connsiteY4" fmla="*/ 0 h 15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36" h="15090">
                  <a:moveTo>
                    <a:pt x="2385" y="0"/>
                  </a:moveTo>
                  <a:cubicBezTo>
                    <a:pt x="2745" y="160"/>
                    <a:pt x="3248" y="360"/>
                    <a:pt x="3722" y="600"/>
                  </a:cubicBezTo>
                  <a:cubicBezTo>
                    <a:pt x="8649" y="3098"/>
                    <a:pt x="13667" y="5646"/>
                    <a:pt x="11358" y="12602"/>
                  </a:cubicBezTo>
                  <a:cubicBezTo>
                    <a:pt x="10592" y="14905"/>
                    <a:pt x="8449" y="15785"/>
                    <a:pt x="6237" y="14493"/>
                  </a:cubicBezTo>
                  <a:cubicBezTo>
                    <a:pt x="236" y="10996"/>
                    <a:pt x="-2204" y="6372"/>
                    <a:pt x="2385" y="0"/>
                  </a:cubicBezTo>
                  <a:close/>
                </a:path>
              </a:pathLst>
            </a:custGeom>
            <a:grpFill/>
            <a:ln w="5715" cap="flat">
              <a:noFill/>
              <a:prstDash val="solid"/>
              <a:miter/>
            </a:ln>
          </p:spPr>
          <p:txBody>
            <a:bodyPr rtlCol="0" anchor="ctr"/>
            <a:lstStyle/>
            <a:p>
              <a:endParaRPr lang="zh-CN" altLang="en-US"/>
            </a:p>
          </p:txBody>
        </p:sp>
        <p:sp>
          <p:nvSpPr>
            <p:cNvPr id="138" name="任意多边形: 形状 137">
              <a:extLst>
                <a:ext uri="{FF2B5EF4-FFF2-40B4-BE49-F238E27FC236}">
                  <a16:creationId xmlns:a16="http://schemas.microsoft.com/office/drawing/2014/main" id="{5B01F27B-347B-396D-A3B7-9405C4B552F0}"/>
                </a:ext>
              </a:extLst>
            </p:cNvPr>
            <p:cNvSpPr/>
            <p:nvPr/>
          </p:nvSpPr>
          <p:spPr>
            <a:xfrm>
              <a:off x="6890190" y="2698748"/>
              <a:ext cx="2543" cy="4184"/>
            </a:xfrm>
            <a:custGeom>
              <a:avLst/>
              <a:gdLst>
                <a:gd name="connsiteX0" fmla="*/ 2246 w 2543"/>
                <a:gd name="connsiteY0" fmla="*/ 1880 h 4184"/>
                <a:gd name="connsiteX1" fmla="*/ 1206 w 2543"/>
                <a:gd name="connsiteY1" fmla="*/ 4184 h 4184"/>
                <a:gd name="connsiteX2" fmla="*/ 360 w 2543"/>
                <a:gd name="connsiteY2" fmla="*/ 3012 h 4184"/>
                <a:gd name="connsiteX3" fmla="*/ 0 w 2543"/>
                <a:gd name="connsiteY3" fmla="*/ 0 h 4184"/>
                <a:gd name="connsiteX4" fmla="*/ 2246 w 2543"/>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3" h="4184">
                  <a:moveTo>
                    <a:pt x="2246" y="1880"/>
                  </a:moveTo>
                  <a:cubicBezTo>
                    <a:pt x="2863" y="3183"/>
                    <a:pt x="2520" y="4018"/>
                    <a:pt x="1206" y="4184"/>
                  </a:cubicBezTo>
                  <a:cubicBezTo>
                    <a:pt x="966" y="4212"/>
                    <a:pt x="463" y="3463"/>
                    <a:pt x="360" y="3012"/>
                  </a:cubicBezTo>
                  <a:cubicBezTo>
                    <a:pt x="143" y="2029"/>
                    <a:pt x="108" y="1006"/>
                    <a:pt x="0" y="0"/>
                  </a:cubicBezTo>
                  <a:cubicBezTo>
                    <a:pt x="766" y="640"/>
                    <a:pt x="1532" y="1286"/>
                    <a:pt x="2246" y="1880"/>
                  </a:cubicBezTo>
                  <a:close/>
                </a:path>
              </a:pathLst>
            </a:custGeom>
            <a:grpFill/>
            <a:ln w="5715" cap="flat">
              <a:noFill/>
              <a:prstDash val="solid"/>
              <a:miter/>
            </a:ln>
          </p:spPr>
          <p:txBody>
            <a:bodyPr rtlCol="0" anchor="ctr"/>
            <a:lstStyle/>
            <a:p>
              <a:endParaRPr lang="zh-CN" altLang="en-US"/>
            </a:p>
          </p:txBody>
        </p:sp>
        <p:sp>
          <p:nvSpPr>
            <p:cNvPr id="139" name="任意多边形: 形状 138">
              <a:extLst>
                <a:ext uri="{FF2B5EF4-FFF2-40B4-BE49-F238E27FC236}">
                  <a16:creationId xmlns:a16="http://schemas.microsoft.com/office/drawing/2014/main" id="{24DE1056-ED91-A79A-0D39-F811EA2C531B}"/>
                </a:ext>
              </a:extLst>
            </p:cNvPr>
            <p:cNvSpPr/>
            <p:nvPr/>
          </p:nvSpPr>
          <p:spPr>
            <a:xfrm>
              <a:off x="6911850" y="2688878"/>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140" name="任意多边形: 形状 139">
              <a:extLst>
                <a:ext uri="{FF2B5EF4-FFF2-40B4-BE49-F238E27FC236}">
                  <a16:creationId xmlns:a16="http://schemas.microsoft.com/office/drawing/2014/main" id="{1504D09B-1437-B9E1-2221-94EDAA11701C}"/>
                </a:ext>
              </a:extLst>
            </p:cNvPr>
            <p:cNvSpPr/>
            <p:nvPr/>
          </p:nvSpPr>
          <p:spPr>
            <a:xfrm>
              <a:off x="6946094" y="2789497"/>
              <a:ext cx="1354" cy="1354"/>
            </a:xfrm>
            <a:custGeom>
              <a:avLst/>
              <a:gdLst>
                <a:gd name="connsiteX0" fmla="*/ 0 w 1354"/>
                <a:gd name="connsiteY0" fmla="*/ 1354 h 1354"/>
                <a:gd name="connsiteX1" fmla="*/ 749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9" y="0"/>
                  </a:lnTo>
                  <a:lnTo>
                    <a:pt x="1354" y="606"/>
                  </a:lnTo>
                  <a:close/>
                </a:path>
              </a:pathLst>
            </a:custGeom>
            <a:grpFill/>
            <a:ln w="5715" cap="flat">
              <a:noFill/>
              <a:prstDash val="solid"/>
              <a:miter/>
            </a:ln>
          </p:spPr>
          <p:txBody>
            <a:bodyPr rtlCol="0" anchor="ctr"/>
            <a:lstStyle/>
            <a:p>
              <a:endParaRPr lang="zh-CN" altLang="en-US"/>
            </a:p>
          </p:txBody>
        </p:sp>
      </p:grpSp>
      <p:sp>
        <p:nvSpPr>
          <p:cNvPr id="142" name="文本占位符 141">
            <a:extLst>
              <a:ext uri="{FF2B5EF4-FFF2-40B4-BE49-F238E27FC236}">
                <a16:creationId xmlns:a16="http://schemas.microsoft.com/office/drawing/2014/main" id="{EC6CB310-DA02-3AF7-A533-3BC8A2648F7A}"/>
              </a:ext>
            </a:extLst>
          </p:cNvPr>
          <p:cNvSpPr>
            <a:spLocks noGrp="1"/>
          </p:cNvSpPr>
          <p:nvPr>
            <p:ph type="body" sz="quarter" idx="10" hasCustomPrompt="1"/>
          </p:nvPr>
        </p:nvSpPr>
        <p:spPr>
          <a:xfrm>
            <a:off x="437235" y="396128"/>
            <a:ext cx="914400" cy="540000"/>
          </a:xfrm>
        </p:spPr>
        <p:txBody>
          <a:bodyPr>
            <a:noAutofit/>
          </a:bodyPr>
          <a:lstStyle>
            <a:lvl1pPr algn="ctr">
              <a:defRPr sz="2400" b="1">
                <a:solidFill>
                  <a:schemeClr val="accent6"/>
                </a:solidFill>
                <a:latin typeface="+mj-ea"/>
                <a:ea typeface="+mj-ea"/>
              </a:defRPr>
            </a:lvl1pPr>
          </a:lstStyle>
          <a:p>
            <a:pPr lvl="0"/>
            <a:r>
              <a:rPr lang="en-US" altLang="zh-CN" dirty="0"/>
              <a:t>01</a:t>
            </a:r>
            <a:endParaRPr lang="zh-CN" altLang="en-US" dirty="0"/>
          </a:p>
        </p:txBody>
      </p:sp>
      <p:grpSp>
        <p:nvGrpSpPr>
          <p:cNvPr id="143" name="组合 142">
            <a:extLst>
              <a:ext uri="{FF2B5EF4-FFF2-40B4-BE49-F238E27FC236}">
                <a16:creationId xmlns:a16="http://schemas.microsoft.com/office/drawing/2014/main" id="{0AFDECB4-E7E7-1B78-7A46-B9DD3B092E4B}"/>
              </a:ext>
            </a:extLst>
          </p:cNvPr>
          <p:cNvGrpSpPr/>
          <p:nvPr userDrawn="1"/>
        </p:nvGrpSpPr>
        <p:grpSpPr>
          <a:xfrm>
            <a:off x="9930169" y="639045"/>
            <a:ext cx="2196000" cy="6120000"/>
            <a:chOff x="5216359" y="1556249"/>
            <a:chExt cx="1058002" cy="2047272"/>
          </a:xfrm>
          <a:solidFill>
            <a:schemeClr val="accent2">
              <a:lumMod val="40000"/>
              <a:lumOff val="60000"/>
            </a:schemeClr>
          </a:solidFill>
        </p:grpSpPr>
        <p:sp>
          <p:nvSpPr>
            <p:cNvPr id="144" name="任意多边形: 形状 143">
              <a:extLst>
                <a:ext uri="{FF2B5EF4-FFF2-40B4-BE49-F238E27FC236}">
                  <a16:creationId xmlns:a16="http://schemas.microsoft.com/office/drawing/2014/main" id="{6D65C9B9-8B7E-45F0-8A64-8214E81E449C}"/>
                </a:ext>
              </a:extLst>
            </p:cNvPr>
            <p:cNvSpPr/>
            <p:nvPr/>
          </p:nvSpPr>
          <p:spPr>
            <a:xfrm>
              <a:off x="5419938" y="2374079"/>
              <a:ext cx="598302" cy="1055623"/>
            </a:xfrm>
            <a:custGeom>
              <a:avLst/>
              <a:gdLst>
                <a:gd name="connsiteX0" fmla="*/ 464241 w 598302"/>
                <a:gd name="connsiteY0" fmla="*/ 123964 h 1055623"/>
                <a:gd name="connsiteX1" fmla="*/ 473848 w 598302"/>
                <a:gd name="connsiteY1" fmla="*/ 104373 h 1055623"/>
                <a:gd name="connsiteX2" fmla="*/ 481260 w 598302"/>
                <a:gd name="connsiteY2" fmla="*/ 144681 h 1055623"/>
                <a:gd name="connsiteX3" fmla="*/ 457526 w 598302"/>
                <a:gd name="connsiteY3" fmla="*/ 214136 h 1055623"/>
                <a:gd name="connsiteX4" fmla="*/ 470253 w 598302"/>
                <a:gd name="connsiteY4" fmla="*/ 229549 h 1055623"/>
                <a:gd name="connsiteX5" fmla="*/ 471419 w 598302"/>
                <a:gd name="connsiteY5" fmla="*/ 233841 h 1055623"/>
                <a:gd name="connsiteX6" fmla="*/ 471670 w 598302"/>
                <a:gd name="connsiteY6" fmla="*/ 253706 h 1055623"/>
                <a:gd name="connsiteX7" fmla="*/ 476071 w 598302"/>
                <a:gd name="connsiteY7" fmla="*/ 243956 h 1055623"/>
                <a:gd name="connsiteX8" fmla="*/ 480111 w 598302"/>
                <a:gd name="connsiteY8" fmla="*/ 206454 h 1055623"/>
                <a:gd name="connsiteX9" fmla="*/ 482083 w 598302"/>
                <a:gd name="connsiteY9" fmla="*/ 189252 h 1055623"/>
                <a:gd name="connsiteX10" fmla="*/ 489318 w 598302"/>
                <a:gd name="connsiteY10" fmla="*/ 172856 h 1055623"/>
                <a:gd name="connsiteX11" fmla="*/ 490804 w 598302"/>
                <a:gd name="connsiteY11" fmla="*/ 174919 h 1055623"/>
                <a:gd name="connsiteX12" fmla="*/ 488713 w 598302"/>
                <a:gd name="connsiteY12" fmla="*/ 171747 h 1055623"/>
                <a:gd name="connsiteX13" fmla="*/ 493833 w 598302"/>
                <a:gd name="connsiteY13" fmla="*/ 162146 h 1055623"/>
                <a:gd name="connsiteX14" fmla="*/ 504086 w 598302"/>
                <a:gd name="connsiteY14" fmla="*/ 170856 h 1055623"/>
                <a:gd name="connsiteX15" fmla="*/ 501148 w 598302"/>
                <a:gd name="connsiteY15" fmla="*/ 191435 h 1055623"/>
                <a:gd name="connsiteX16" fmla="*/ 498074 w 598302"/>
                <a:gd name="connsiteY16" fmla="*/ 210587 h 1055623"/>
                <a:gd name="connsiteX17" fmla="*/ 502800 w 598302"/>
                <a:gd name="connsiteY17" fmla="*/ 202997 h 1055623"/>
                <a:gd name="connsiteX18" fmla="*/ 507206 w 598302"/>
                <a:gd name="connsiteY18" fmla="*/ 202517 h 1055623"/>
                <a:gd name="connsiteX19" fmla="*/ 510418 w 598302"/>
                <a:gd name="connsiteY19" fmla="*/ 214833 h 1055623"/>
                <a:gd name="connsiteX20" fmla="*/ 509412 w 598302"/>
                <a:gd name="connsiteY20" fmla="*/ 218690 h 1055623"/>
                <a:gd name="connsiteX21" fmla="*/ 515001 w 598302"/>
                <a:gd name="connsiteY21" fmla="*/ 218348 h 1055623"/>
                <a:gd name="connsiteX22" fmla="*/ 523797 w 598302"/>
                <a:gd name="connsiteY22" fmla="*/ 213393 h 1055623"/>
                <a:gd name="connsiteX23" fmla="*/ 526409 w 598302"/>
                <a:gd name="connsiteY23" fmla="*/ 224028 h 1055623"/>
                <a:gd name="connsiteX24" fmla="*/ 534541 w 598302"/>
                <a:gd name="connsiteY24" fmla="*/ 185555 h 1055623"/>
                <a:gd name="connsiteX25" fmla="*/ 533364 w 598302"/>
                <a:gd name="connsiteY25" fmla="*/ 184629 h 1055623"/>
                <a:gd name="connsiteX26" fmla="*/ 525540 w 598302"/>
                <a:gd name="connsiteY26" fmla="*/ 189435 h 1055623"/>
                <a:gd name="connsiteX27" fmla="*/ 517727 w 598302"/>
                <a:gd name="connsiteY27" fmla="*/ 187355 h 1055623"/>
                <a:gd name="connsiteX28" fmla="*/ 514493 w 598302"/>
                <a:gd name="connsiteY28" fmla="*/ 184812 h 1055623"/>
                <a:gd name="connsiteX29" fmla="*/ 510029 w 598302"/>
                <a:gd name="connsiteY29" fmla="*/ 152362 h 1055623"/>
                <a:gd name="connsiteX30" fmla="*/ 520031 w 598302"/>
                <a:gd name="connsiteY30" fmla="*/ 110946 h 1055623"/>
                <a:gd name="connsiteX31" fmla="*/ 521562 w 598302"/>
                <a:gd name="connsiteY31" fmla="*/ 106871 h 1055623"/>
                <a:gd name="connsiteX32" fmla="*/ 522517 w 598302"/>
                <a:gd name="connsiteY32" fmla="*/ 88165 h 1055623"/>
                <a:gd name="connsiteX33" fmla="*/ 526317 w 598302"/>
                <a:gd name="connsiteY33" fmla="*/ 86034 h 1055623"/>
                <a:gd name="connsiteX34" fmla="*/ 535872 w 598302"/>
                <a:gd name="connsiteY34" fmla="*/ 72078 h 1055623"/>
                <a:gd name="connsiteX35" fmla="*/ 538336 w 598302"/>
                <a:gd name="connsiteY35" fmla="*/ 68363 h 1055623"/>
                <a:gd name="connsiteX36" fmla="*/ 543382 w 598302"/>
                <a:gd name="connsiteY36" fmla="*/ 62242 h 1055623"/>
                <a:gd name="connsiteX37" fmla="*/ 544434 w 598302"/>
                <a:gd name="connsiteY37" fmla="*/ 58470 h 1055623"/>
                <a:gd name="connsiteX38" fmla="*/ 540010 w 598302"/>
                <a:gd name="connsiteY38" fmla="*/ 59390 h 1055623"/>
                <a:gd name="connsiteX39" fmla="*/ 535993 w 598302"/>
                <a:gd name="connsiteY39" fmla="*/ 61002 h 1055623"/>
                <a:gd name="connsiteX40" fmla="*/ 523454 w 598302"/>
                <a:gd name="connsiteY40" fmla="*/ 62528 h 1055623"/>
                <a:gd name="connsiteX41" fmla="*/ 519442 w 598302"/>
                <a:gd name="connsiteY41" fmla="*/ 42405 h 1055623"/>
                <a:gd name="connsiteX42" fmla="*/ 529483 w 598302"/>
                <a:gd name="connsiteY42" fmla="*/ 38611 h 1055623"/>
                <a:gd name="connsiteX43" fmla="*/ 534078 w 598302"/>
                <a:gd name="connsiteY43" fmla="*/ 25260 h 1055623"/>
                <a:gd name="connsiteX44" fmla="*/ 529523 w 598302"/>
                <a:gd name="connsiteY44" fmla="*/ 38559 h 1055623"/>
                <a:gd name="connsiteX45" fmla="*/ 519596 w 598302"/>
                <a:gd name="connsiteY45" fmla="*/ 42360 h 1055623"/>
                <a:gd name="connsiteX46" fmla="*/ 506372 w 598302"/>
                <a:gd name="connsiteY46" fmla="*/ 44977 h 1055623"/>
                <a:gd name="connsiteX47" fmla="*/ 513012 w 598302"/>
                <a:gd name="connsiteY47" fmla="*/ 34799 h 1055623"/>
                <a:gd name="connsiteX48" fmla="*/ 514710 w 598302"/>
                <a:gd name="connsiteY48" fmla="*/ 33484 h 1055623"/>
                <a:gd name="connsiteX49" fmla="*/ 513881 w 598302"/>
                <a:gd name="connsiteY49" fmla="*/ 32141 h 1055623"/>
                <a:gd name="connsiteX50" fmla="*/ 519659 w 598302"/>
                <a:gd name="connsiteY50" fmla="*/ 25032 h 1055623"/>
                <a:gd name="connsiteX51" fmla="*/ 523265 w 598302"/>
                <a:gd name="connsiteY51" fmla="*/ 18814 h 1055623"/>
                <a:gd name="connsiteX52" fmla="*/ 578741 w 598302"/>
                <a:gd name="connsiteY52" fmla="*/ 3235 h 1055623"/>
                <a:gd name="connsiteX53" fmla="*/ 598292 w 598302"/>
                <a:gd name="connsiteY53" fmla="*/ 32101 h 1055623"/>
                <a:gd name="connsiteX54" fmla="*/ 594611 w 598302"/>
                <a:gd name="connsiteY54" fmla="*/ 90932 h 1055623"/>
                <a:gd name="connsiteX55" fmla="*/ 580072 w 598302"/>
                <a:gd name="connsiteY55" fmla="*/ 167935 h 1055623"/>
                <a:gd name="connsiteX56" fmla="*/ 561922 w 598302"/>
                <a:gd name="connsiteY56" fmla="*/ 220491 h 1055623"/>
                <a:gd name="connsiteX57" fmla="*/ 543359 w 598302"/>
                <a:gd name="connsiteY57" fmla="*/ 267634 h 1055623"/>
                <a:gd name="connsiteX58" fmla="*/ 512927 w 598302"/>
                <a:gd name="connsiteY58" fmla="*/ 357548 h 1055623"/>
                <a:gd name="connsiteX59" fmla="*/ 479951 w 598302"/>
                <a:gd name="connsiteY59" fmla="*/ 430665 h 1055623"/>
                <a:gd name="connsiteX60" fmla="*/ 451319 w 598302"/>
                <a:gd name="connsiteY60" fmla="*/ 495108 h 1055623"/>
                <a:gd name="connsiteX61" fmla="*/ 426613 w 598302"/>
                <a:gd name="connsiteY61" fmla="*/ 535661 h 1055623"/>
                <a:gd name="connsiteX62" fmla="*/ 397633 w 598302"/>
                <a:gd name="connsiteY62" fmla="*/ 587074 h 1055623"/>
                <a:gd name="connsiteX63" fmla="*/ 377458 w 598302"/>
                <a:gd name="connsiteY63" fmla="*/ 620695 h 1055623"/>
                <a:gd name="connsiteX64" fmla="*/ 350215 w 598302"/>
                <a:gd name="connsiteY64" fmla="*/ 672919 h 1055623"/>
                <a:gd name="connsiteX65" fmla="*/ 375830 w 598302"/>
                <a:gd name="connsiteY65" fmla="*/ 657591 h 1055623"/>
                <a:gd name="connsiteX66" fmla="*/ 434329 w 598302"/>
                <a:gd name="connsiteY66" fmla="*/ 607482 h 1055623"/>
                <a:gd name="connsiteX67" fmla="*/ 450913 w 598302"/>
                <a:gd name="connsiteY67" fmla="*/ 614300 h 1055623"/>
                <a:gd name="connsiteX68" fmla="*/ 452085 w 598302"/>
                <a:gd name="connsiteY68" fmla="*/ 618009 h 1055623"/>
                <a:gd name="connsiteX69" fmla="*/ 450679 w 598302"/>
                <a:gd name="connsiteY69" fmla="*/ 624730 h 1055623"/>
                <a:gd name="connsiteX70" fmla="*/ 453359 w 598302"/>
                <a:gd name="connsiteY70" fmla="*/ 626610 h 1055623"/>
                <a:gd name="connsiteX71" fmla="*/ 459063 w 598302"/>
                <a:gd name="connsiteY71" fmla="*/ 637531 h 1055623"/>
                <a:gd name="connsiteX72" fmla="*/ 447873 w 598302"/>
                <a:gd name="connsiteY72" fmla="*/ 641823 h 1055623"/>
                <a:gd name="connsiteX73" fmla="*/ 435169 w 598302"/>
                <a:gd name="connsiteY73" fmla="*/ 635068 h 1055623"/>
                <a:gd name="connsiteX74" fmla="*/ 432494 w 598302"/>
                <a:gd name="connsiteY74" fmla="*/ 649396 h 1055623"/>
                <a:gd name="connsiteX75" fmla="*/ 438255 w 598302"/>
                <a:gd name="connsiteY75" fmla="*/ 658322 h 1055623"/>
                <a:gd name="connsiteX76" fmla="*/ 444553 w 598302"/>
                <a:gd name="connsiteY76" fmla="*/ 652316 h 1055623"/>
                <a:gd name="connsiteX77" fmla="*/ 475488 w 598302"/>
                <a:gd name="connsiteY77" fmla="*/ 602819 h 1055623"/>
                <a:gd name="connsiteX78" fmla="*/ 482106 w 598302"/>
                <a:gd name="connsiteY78" fmla="*/ 594120 h 1055623"/>
                <a:gd name="connsiteX79" fmla="*/ 484020 w 598302"/>
                <a:gd name="connsiteY79" fmla="*/ 593789 h 1055623"/>
                <a:gd name="connsiteX80" fmla="*/ 483083 w 598302"/>
                <a:gd name="connsiteY80" fmla="*/ 577775 h 1055623"/>
                <a:gd name="connsiteX81" fmla="*/ 503914 w 598302"/>
                <a:gd name="connsiteY81" fmla="*/ 575461 h 1055623"/>
                <a:gd name="connsiteX82" fmla="*/ 506578 w 598302"/>
                <a:gd name="connsiteY82" fmla="*/ 571906 h 1055623"/>
                <a:gd name="connsiteX83" fmla="*/ 506749 w 598302"/>
                <a:gd name="connsiteY83" fmla="*/ 545080 h 1055623"/>
                <a:gd name="connsiteX84" fmla="*/ 513407 w 598302"/>
                <a:gd name="connsiteY84" fmla="*/ 538828 h 1055623"/>
                <a:gd name="connsiteX85" fmla="*/ 523134 w 598302"/>
                <a:gd name="connsiteY85" fmla="*/ 553624 h 1055623"/>
                <a:gd name="connsiteX86" fmla="*/ 525163 w 598302"/>
                <a:gd name="connsiteY86" fmla="*/ 557024 h 1055623"/>
                <a:gd name="connsiteX87" fmla="*/ 528220 w 598302"/>
                <a:gd name="connsiteY87" fmla="*/ 570746 h 1055623"/>
                <a:gd name="connsiteX88" fmla="*/ 528912 w 598302"/>
                <a:gd name="connsiteY88" fmla="*/ 575095 h 1055623"/>
                <a:gd name="connsiteX89" fmla="*/ 532952 w 598302"/>
                <a:gd name="connsiteY89" fmla="*/ 610791 h 1055623"/>
                <a:gd name="connsiteX90" fmla="*/ 533901 w 598302"/>
                <a:gd name="connsiteY90" fmla="*/ 624073 h 1055623"/>
                <a:gd name="connsiteX91" fmla="*/ 520191 w 598302"/>
                <a:gd name="connsiteY91" fmla="*/ 633017 h 1055623"/>
                <a:gd name="connsiteX92" fmla="*/ 533187 w 598302"/>
                <a:gd name="connsiteY92" fmla="*/ 643584 h 1055623"/>
                <a:gd name="connsiteX93" fmla="*/ 525094 w 598302"/>
                <a:gd name="connsiteY93" fmla="*/ 658437 h 1055623"/>
                <a:gd name="connsiteX94" fmla="*/ 505212 w 598302"/>
                <a:gd name="connsiteY94" fmla="*/ 684572 h 1055623"/>
                <a:gd name="connsiteX95" fmla="*/ 489564 w 598302"/>
                <a:gd name="connsiteY95" fmla="*/ 696356 h 1055623"/>
                <a:gd name="connsiteX96" fmla="*/ 486552 w 598302"/>
                <a:gd name="connsiteY96" fmla="*/ 695698 h 1055623"/>
                <a:gd name="connsiteX97" fmla="*/ 468110 w 598302"/>
                <a:gd name="connsiteY97" fmla="*/ 708826 h 1055623"/>
                <a:gd name="connsiteX98" fmla="*/ 458743 w 598302"/>
                <a:gd name="connsiteY98" fmla="*/ 707237 h 1055623"/>
                <a:gd name="connsiteX99" fmla="*/ 458760 w 598302"/>
                <a:gd name="connsiteY99" fmla="*/ 705689 h 1055623"/>
                <a:gd name="connsiteX100" fmla="*/ 457154 w 598302"/>
                <a:gd name="connsiteY100" fmla="*/ 707603 h 1055623"/>
                <a:gd name="connsiteX101" fmla="*/ 443284 w 598302"/>
                <a:gd name="connsiteY101" fmla="*/ 723673 h 1055623"/>
                <a:gd name="connsiteX102" fmla="*/ 442244 w 598302"/>
                <a:gd name="connsiteY102" fmla="*/ 737932 h 1055623"/>
                <a:gd name="connsiteX103" fmla="*/ 432037 w 598302"/>
                <a:gd name="connsiteY103" fmla="*/ 727742 h 1055623"/>
                <a:gd name="connsiteX104" fmla="*/ 430237 w 598302"/>
                <a:gd name="connsiteY104" fmla="*/ 748825 h 1055623"/>
                <a:gd name="connsiteX105" fmla="*/ 431882 w 598302"/>
                <a:gd name="connsiteY105" fmla="*/ 753614 h 1055623"/>
                <a:gd name="connsiteX106" fmla="*/ 435054 w 598302"/>
                <a:gd name="connsiteY106" fmla="*/ 770382 h 1055623"/>
                <a:gd name="connsiteX107" fmla="*/ 432403 w 598302"/>
                <a:gd name="connsiteY107" fmla="*/ 773897 h 1055623"/>
                <a:gd name="connsiteX108" fmla="*/ 430802 w 598302"/>
                <a:gd name="connsiteY108" fmla="*/ 781161 h 1055623"/>
                <a:gd name="connsiteX109" fmla="*/ 432997 w 598302"/>
                <a:gd name="connsiteY109" fmla="*/ 784481 h 1055623"/>
                <a:gd name="connsiteX110" fmla="*/ 437746 w 598302"/>
                <a:gd name="connsiteY110" fmla="*/ 787447 h 1055623"/>
                <a:gd name="connsiteX111" fmla="*/ 440815 w 598302"/>
                <a:gd name="connsiteY111" fmla="*/ 790042 h 1055623"/>
                <a:gd name="connsiteX112" fmla="*/ 440461 w 598302"/>
                <a:gd name="connsiteY112" fmla="*/ 799797 h 1055623"/>
                <a:gd name="connsiteX113" fmla="*/ 438238 w 598302"/>
                <a:gd name="connsiteY113" fmla="*/ 803266 h 1055623"/>
                <a:gd name="connsiteX114" fmla="*/ 417915 w 598302"/>
                <a:gd name="connsiteY114" fmla="*/ 826058 h 1055623"/>
                <a:gd name="connsiteX115" fmla="*/ 413143 w 598302"/>
                <a:gd name="connsiteY115" fmla="*/ 802352 h 1055623"/>
                <a:gd name="connsiteX116" fmla="*/ 391832 w 598302"/>
                <a:gd name="connsiteY116" fmla="*/ 799495 h 1055623"/>
                <a:gd name="connsiteX117" fmla="*/ 389580 w 598302"/>
                <a:gd name="connsiteY117" fmla="*/ 786253 h 1055623"/>
                <a:gd name="connsiteX118" fmla="*/ 377390 w 598302"/>
                <a:gd name="connsiteY118" fmla="*/ 814216 h 1055623"/>
                <a:gd name="connsiteX119" fmla="*/ 378750 w 598302"/>
                <a:gd name="connsiteY119" fmla="*/ 818325 h 1055623"/>
                <a:gd name="connsiteX120" fmla="*/ 380316 w 598302"/>
                <a:gd name="connsiteY120" fmla="*/ 833562 h 1055623"/>
                <a:gd name="connsiteX121" fmla="*/ 377933 w 598302"/>
                <a:gd name="connsiteY121" fmla="*/ 837442 h 1055623"/>
                <a:gd name="connsiteX122" fmla="*/ 371538 w 598302"/>
                <a:gd name="connsiteY122" fmla="*/ 842425 h 1055623"/>
                <a:gd name="connsiteX123" fmla="*/ 370972 w 598302"/>
                <a:gd name="connsiteY123" fmla="*/ 845757 h 1055623"/>
                <a:gd name="connsiteX124" fmla="*/ 372778 w 598302"/>
                <a:gd name="connsiteY124" fmla="*/ 857896 h 1055623"/>
                <a:gd name="connsiteX125" fmla="*/ 378784 w 598302"/>
                <a:gd name="connsiteY125" fmla="*/ 897181 h 1055623"/>
                <a:gd name="connsiteX126" fmla="*/ 369435 w 598302"/>
                <a:gd name="connsiteY126" fmla="*/ 911937 h 1055623"/>
                <a:gd name="connsiteX127" fmla="*/ 326104 w 598302"/>
                <a:gd name="connsiteY127" fmla="*/ 960132 h 1055623"/>
                <a:gd name="connsiteX128" fmla="*/ 324246 w 598302"/>
                <a:gd name="connsiteY128" fmla="*/ 947153 h 1055623"/>
                <a:gd name="connsiteX129" fmla="*/ 325681 w 598302"/>
                <a:gd name="connsiteY129" fmla="*/ 942815 h 1055623"/>
                <a:gd name="connsiteX130" fmla="*/ 342500 w 598302"/>
                <a:gd name="connsiteY130" fmla="*/ 895381 h 1055623"/>
                <a:gd name="connsiteX131" fmla="*/ 344095 w 598302"/>
                <a:gd name="connsiteY131" fmla="*/ 877338 h 1055623"/>
                <a:gd name="connsiteX132" fmla="*/ 333064 w 598302"/>
                <a:gd name="connsiteY132" fmla="*/ 881087 h 1055623"/>
                <a:gd name="connsiteX133" fmla="*/ 348769 w 598302"/>
                <a:gd name="connsiteY133" fmla="*/ 847626 h 1055623"/>
                <a:gd name="connsiteX134" fmla="*/ 351507 w 598302"/>
                <a:gd name="connsiteY134" fmla="*/ 853364 h 1055623"/>
                <a:gd name="connsiteX135" fmla="*/ 352238 w 598302"/>
                <a:gd name="connsiteY135" fmla="*/ 856176 h 1055623"/>
                <a:gd name="connsiteX136" fmla="*/ 354507 w 598302"/>
                <a:gd name="connsiteY136" fmla="*/ 854170 h 1055623"/>
                <a:gd name="connsiteX137" fmla="*/ 356947 w 598302"/>
                <a:gd name="connsiteY137" fmla="*/ 854364 h 1055623"/>
                <a:gd name="connsiteX138" fmla="*/ 356221 w 598302"/>
                <a:gd name="connsiteY138" fmla="*/ 853221 h 1055623"/>
                <a:gd name="connsiteX139" fmla="*/ 347461 w 598302"/>
                <a:gd name="connsiteY139" fmla="*/ 846678 h 1055623"/>
                <a:gd name="connsiteX140" fmla="*/ 347083 w 598302"/>
                <a:gd name="connsiteY140" fmla="*/ 836899 h 1055623"/>
                <a:gd name="connsiteX141" fmla="*/ 334750 w 598302"/>
                <a:gd name="connsiteY141" fmla="*/ 833944 h 1055623"/>
                <a:gd name="connsiteX142" fmla="*/ 334768 w 598302"/>
                <a:gd name="connsiteY142" fmla="*/ 830744 h 1055623"/>
                <a:gd name="connsiteX143" fmla="*/ 336528 w 598302"/>
                <a:gd name="connsiteY143" fmla="*/ 822137 h 1055623"/>
                <a:gd name="connsiteX144" fmla="*/ 340603 w 598302"/>
                <a:gd name="connsiteY144" fmla="*/ 814702 h 1055623"/>
                <a:gd name="connsiteX145" fmla="*/ 322937 w 598302"/>
                <a:gd name="connsiteY145" fmla="*/ 762690 h 1055623"/>
                <a:gd name="connsiteX146" fmla="*/ 330196 w 598302"/>
                <a:gd name="connsiteY146" fmla="*/ 775880 h 1055623"/>
                <a:gd name="connsiteX147" fmla="*/ 330778 w 598302"/>
                <a:gd name="connsiteY147" fmla="*/ 793877 h 1055623"/>
                <a:gd name="connsiteX148" fmla="*/ 339677 w 598302"/>
                <a:gd name="connsiteY148" fmla="*/ 811787 h 1055623"/>
                <a:gd name="connsiteX149" fmla="*/ 334945 w 598302"/>
                <a:gd name="connsiteY149" fmla="*/ 818840 h 1055623"/>
                <a:gd name="connsiteX150" fmla="*/ 333282 w 598302"/>
                <a:gd name="connsiteY150" fmla="*/ 824938 h 1055623"/>
                <a:gd name="connsiteX151" fmla="*/ 326406 w 598302"/>
                <a:gd name="connsiteY151" fmla="*/ 837608 h 1055623"/>
                <a:gd name="connsiteX152" fmla="*/ 320749 w 598302"/>
                <a:gd name="connsiteY152" fmla="*/ 827121 h 1055623"/>
                <a:gd name="connsiteX153" fmla="*/ 312210 w 598302"/>
                <a:gd name="connsiteY153" fmla="*/ 809439 h 1055623"/>
                <a:gd name="connsiteX154" fmla="*/ 303781 w 598302"/>
                <a:gd name="connsiteY154" fmla="*/ 806844 h 1055623"/>
                <a:gd name="connsiteX155" fmla="*/ 291848 w 598302"/>
                <a:gd name="connsiteY155" fmla="*/ 797957 h 1055623"/>
                <a:gd name="connsiteX156" fmla="*/ 295220 w 598302"/>
                <a:gd name="connsiteY156" fmla="*/ 792831 h 1055623"/>
                <a:gd name="connsiteX157" fmla="*/ 297769 w 598302"/>
                <a:gd name="connsiteY157" fmla="*/ 787962 h 1055623"/>
                <a:gd name="connsiteX158" fmla="*/ 296037 w 598302"/>
                <a:gd name="connsiteY158" fmla="*/ 784938 h 1055623"/>
                <a:gd name="connsiteX159" fmla="*/ 295814 w 598302"/>
                <a:gd name="connsiteY159" fmla="*/ 784881 h 1055623"/>
                <a:gd name="connsiteX160" fmla="*/ 297729 w 598302"/>
                <a:gd name="connsiteY160" fmla="*/ 787847 h 1055623"/>
                <a:gd name="connsiteX161" fmla="*/ 295260 w 598302"/>
                <a:gd name="connsiteY161" fmla="*/ 792779 h 1055623"/>
                <a:gd name="connsiteX162" fmla="*/ 289922 w 598302"/>
                <a:gd name="connsiteY162" fmla="*/ 795162 h 1055623"/>
                <a:gd name="connsiteX163" fmla="*/ 289676 w 598302"/>
                <a:gd name="connsiteY163" fmla="*/ 769782 h 1055623"/>
                <a:gd name="connsiteX164" fmla="*/ 298020 w 598302"/>
                <a:gd name="connsiteY164" fmla="*/ 749077 h 1055623"/>
                <a:gd name="connsiteX165" fmla="*/ 311096 w 598302"/>
                <a:gd name="connsiteY165" fmla="*/ 725645 h 1055623"/>
                <a:gd name="connsiteX166" fmla="*/ 322669 w 598302"/>
                <a:gd name="connsiteY166" fmla="*/ 718581 h 1055623"/>
                <a:gd name="connsiteX167" fmla="*/ 328218 w 598302"/>
                <a:gd name="connsiteY167" fmla="*/ 729800 h 1055623"/>
                <a:gd name="connsiteX168" fmla="*/ 329064 w 598302"/>
                <a:gd name="connsiteY168" fmla="*/ 712289 h 1055623"/>
                <a:gd name="connsiteX169" fmla="*/ 300283 w 598302"/>
                <a:gd name="connsiteY169" fmla="*/ 706723 h 1055623"/>
                <a:gd name="connsiteX170" fmla="*/ 302638 w 598302"/>
                <a:gd name="connsiteY170" fmla="*/ 699802 h 1055623"/>
                <a:gd name="connsiteX171" fmla="*/ 303198 w 598302"/>
                <a:gd name="connsiteY171" fmla="*/ 691052 h 1055623"/>
                <a:gd name="connsiteX172" fmla="*/ 301946 w 598302"/>
                <a:gd name="connsiteY172" fmla="*/ 700282 h 1055623"/>
                <a:gd name="connsiteX173" fmla="*/ 295248 w 598302"/>
                <a:gd name="connsiteY173" fmla="*/ 704088 h 1055623"/>
                <a:gd name="connsiteX174" fmla="*/ 293631 w 598302"/>
                <a:gd name="connsiteY174" fmla="*/ 721907 h 1055623"/>
                <a:gd name="connsiteX175" fmla="*/ 294408 w 598302"/>
                <a:gd name="connsiteY175" fmla="*/ 723542 h 1055623"/>
                <a:gd name="connsiteX176" fmla="*/ 293802 w 598302"/>
                <a:gd name="connsiteY176" fmla="*/ 722250 h 1055623"/>
                <a:gd name="connsiteX177" fmla="*/ 298677 w 598302"/>
                <a:gd name="connsiteY177" fmla="*/ 705323 h 1055623"/>
                <a:gd name="connsiteX178" fmla="*/ 303152 w 598302"/>
                <a:gd name="connsiteY178" fmla="*/ 739584 h 1055623"/>
                <a:gd name="connsiteX179" fmla="*/ 297894 w 598302"/>
                <a:gd name="connsiteY179" fmla="*/ 749197 h 1055623"/>
                <a:gd name="connsiteX180" fmla="*/ 293254 w 598302"/>
                <a:gd name="connsiteY180" fmla="*/ 761815 h 1055623"/>
                <a:gd name="connsiteX181" fmla="*/ 281395 w 598302"/>
                <a:gd name="connsiteY181" fmla="*/ 751871 h 1055623"/>
                <a:gd name="connsiteX182" fmla="*/ 280046 w 598302"/>
                <a:gd name="connsiteY182" fmla="*/ 750666 h 1055623"/>
                <a:gd name="connsiteX183" fmla="*/ 256038 w 598302"/>
                <a:gd name="connsiteY183" fmla="*/ 763261 h 1055623"/>
                <a:gd name="connsiteX184" fmla="*/ 254946 w 598302"/>
                <a:gd name="connsiteY184" fmla="*/ 770182 h 1055623"/>
                <a:gd name="connsiteX185" fmla="*/ 264290 w 598302"/>
                <a:gd name="connsiteY185" fmla="*/ 781018 h 1055623"/>
                <a:gd name="connsiteX186" fmla="*/ 271645 w 598302"/>
                <a:gd name="connsiteY186" fmla="*/ 784944 h 1055623"/>
                <a:gd name="connsiteX187" fmla="*/ 278275 w 598302"/>
                <a:gd name="connsiteY187" fmla="*/ 813930 h 1055623"/>
                <a:gd name="connsiteX188" fmla="*/ 280001 w 598302"/>
                <a:gd name="connsiteY188" fmla="*/ 819023 h 1055623"/>
                <a:gd name="connsiteX189" fmla="*/ 286516 w 598302"/>
                <a:gd name="connsiteY189" fmla="*/ 842288 h 1055623"/>
                <a:gd name="connsiteX190" fmla="*/ 283652 w 598302"/>
                <a:gd name="connsiteY190" fmla="*/ 844174 h 1055623"/>
                <a:gd name="connsiteX191" fmla="*/ 287281 w 598302"/>
                <a:gd name="connsiteY191" fmla="*/ 843746 h 1055623"/>
                <a:gd name="connsiteX192" fmla="*/ 287967 w 598302"/>
                <a:gd name="connsiteY192" fmla="*/ 854341 h 1055623"/>
                <a:gd name="connsiteX193" fmla="*/ 277715 w 598302"/>
                <a:gd name="connsiteY193" fmla="*/ 880962 h 1055623"/>
                <a:gd name="connsiteX194" fmla="*/ 277126 w 598302"/>
                <a:gd name="connsiteY194" fmla="*/ 922704 h 1055623"/>
                <a:gd name="connsiteX195" fmla="*/ 283961 w 598302"/>
                <a:gd name="connsiteY195" fmla="*/ 942861 h 1055623"/>
                <a:gd name="connsiteX196" fmla="*/ 278823 w 598302"/>
                <a:gd name="connsiteY196" fmla="*/ 951976 h 1055623"/>
                <a:gd name="connsiteX197" fmla="*/ 270548 w 598302"/>
                <a:gd name="connsiteY197" fmla="*/ 962680 h 1055623"/>
                <a:gd name="connsiteX198" fmla="*/ 273188 w 598302"/>
                <a:gd name="connsiteY198" fmla="*/ 964515 h 1055623"/>
                <a:gd name="connsiteX199" fmla="*/ 283635 w 598302"/>
                <a:gd name="connsiteY199" fmla="*/ 953931 h 1055623"/>
                <a:gd name="connsiteX200" fmla="*/ 296026 w 598302"/>
                <a:gd name="connsiteY200" fmla="*/ 973619 h 1055623"/>
                <a:gd name="connsiteX201" fmla="*/ 293448 w 598302"/>
                <a:gd name="connsiteY201" fmla="*/ 984643 h 1055623"/>
                <a:gd name="connsiteX202" fmla="*/ 298752 w 598302"/>
                <a:gd name="connsiteY202" fmla="*/ 985946 h 1055623"/>
                <a:gd name="connsiteX203" fmla="*/ 302672 w 598302"/>
                <a:gd name="connsiteY203" fmla="*/ 984832 h 1055623"/>
                <a:gd name="connsiteX204" fmla="*/ 312662 w 598302"/>
                <a:gd name="connsiteY204" fmla="*/ 983232 h 1055623"/>
                <a:gd name="connsiteX205" fmla="*/ 354959 w 598302"/>
                <a:gd name="connsiteY205" fmla="*/ 962446 h 1055623"/>
                <a:gd name="connsiteX206" fmla="*/ 360531 w 598302"/>
                <a:gd name="connsiteY206" fmla="*/ 972310 h 1055623"/>
                <a:gd name="connsiteX207" fmla="*/ 345729 w 598302"/>
                <a:gd name="connsiteY207" fmla="*/ 999365 h 1055623"/>
                <a:gd name="connsiteX208" fmla="*/ 302106 w 598302"/>
                <a:gd name="connsiteY208" fmla="*/ 1030003 h 1055623"/>
                <a:gd name="connsiteX209" fmla="*/ 257061 w 598302"/>
                <a:gd name="connsiteY209" fmla="*/ 1055623 h 1055623"/>
                <a:gd name="connsiteX210" fmla="*/ 251780 w 598302"/>
                <a:gd name="connsiteY210" fmla="*/ 1010395 h 1055623"/>
                <a:gd name="connsiteX211" fmla="*/ 253157 w 598302"/>
                <a:gd name="connsiteY211" fmla="*/ 1006137 h 1055623"/>
                <a:gd name="connsiteX212" fmla="*/ 255832 w 598302"/>
                <a:gd name="connsiteY212" fmla="*/ 965749 h 1055623"/>
                <a:gd name="connsiteX213" fmla="*/ 250797 w 598302"/>
                <a:gd name="connsiteY213" fmla="*/ 941861 h 1055623"/>
                <a:gd name="connsiteX214" fmla="*/ 249603 w 598302"/>
                <a:gd name="connsiteY214" fmla="*/ 930837 h 1055623"/>
                <a:gd name="connsiteX215" fmla="*/ 259295 w 598302"/>
                <a:gd name="connsiteY215" fmla="*/ 909519 h 1055623"/>
                <a:gd name="connsiteX216" fmla="*/ 254015 w 598302"/>
                <a:gd name="connsiteY216" fmla="*/ 907176 h 1055623"/>
                <a:gd name="connsiteX217" fmla="*/ 251191 w 598302"/>
                <a:gd name="connsiteY217" fmla="*/ 896604 h 1055623"/>
                <a:gd name="connsiteX218" fmla="*/ 251043 w 598302"/>
                <a:gd name="connsiteY218" fmla="*/ 894781 h 1055623"/>
                <a:gd name="connsiteX219" fmla="*/ 250345 w 598302"/>
                <a:gd name="connsiteY219" fmla="*/ 895375 h 1055623"/>
                <a:gd name="connsiteX220" fmla="*/ 250980 w 598302"/>
                <a:gd name="connsiteY220" fmla="*/ 897689 h 1055623"/>
                <a:gd name="connsiteX221" fmla="*/ 254769 w 598302"/>
                <a:gd name="connsiteY221" fmla="*/ 907799 h 1055623"/>
                <a:gd name="connsiteX222" fmla="*/ 249385 w 598302"/>
                <a:gd name="connsiteY222" fmla="*/ 931077 h 1055623"/>
                <a:gd name="connsiteX223" fmla="*/ 238224 w 598302"/>
                <a:gd name="connsiteY223" fmla="*/ 924327 h 1055623"/>
                <a:gd name="connsiteX224" fmla="*/ 240887 w 598302"/>
                <a:gd name="connsiteY224" fmla="*/ 899278 h 1055623"/>
                <a:gd name="connsiteX225" fmla="*/ 240121 w 598302"/>
                <a:gd name="connsiteY225" fmla="*/ 899507 h 1055623"/>
                <a:gd name="connsiteX226" fmla="*/ 239990 w 598302"/>
                <a:gd name="connsiteY226" fmla="*/ 901136 h 1055623"/>
                <a:gd name="connsiteX227" fmla="*/ 239601 w 598302"/>
                <a:gd name="connsiteY227" fmla="*/ 902719 h 1055623"/>
                <a:gd name="connsiteX228" fmla="*/ 224165 w 598302"/>
                <a:gd name="connsiteY228" fmla="*/ 947959 h 1055623"/>
                <a:gd name="connsiteX229" fmla="*/ 234361 w 598302"/>
                <a:gd name="connsiteY229" fmla="*/ 952651 h 1055623"/>
                <a:gd name="connsiteX230" fmla="*/ 234744 w 598302"/>
                <a:gd name="connsiteY230" fmla="*/ 948633 h 1055623"/>
                <a:gd name="connsiteX231" fmla="*/ 248471 w 598302"/>
                <a:gd name="connsiteY231" fmla="*/ 942066 h 1055623"/>
                <a:gd name="connsiteX232" fmla="*/ 251940 w 598302"/>
                <a:gd name="connsiteY232" fmla="*/ 969213 h 1055623"/>
                <a:gd name="connsiteX233" fmla="*/ 247848 w 598302"/>
                <a:gd name="connsiteY233" fmla="*/ 974025 h 1055623"/>
                <a:gd name="connsiteX234" fmla="*/ 232869 w 598302"/>
                <a:gd name="connsiteY234" fmla="*/ 987929 h 1055623"/>
                <a:gd name="connsiteX235" fmla="*/ 230206 w 598302"/>
                <a:gd name="connsiteY235" fmla="*/ 994239 h 1055623"/>
                <a:gd name="connsiteX236" fmla="*/ 233063 w 598302"/>
                <a:gd name="connsiteY236" fmla="*/ 997388 h 1055623"/>
                <a:gd name="connsiteX237" fmla="*/ 229314 w 598302"/>
                <a:gd name="connsiteY237" fmla="*/ 1027123 h 1055623"/>
                <a:gd name="connsiteX238" fmla="*/ 223256 w 598302"/>
                <a:gd name="connsiteY238" fmla="*/ 1029066 h 1055623"/>
                <a:gd name="connsiteX239" fmla="*/ 215113 w 598302"/>
                <a:gd name="connsiteY239" fmla="*/ 1018242 h 1055623"/>
                <a:gd name="connsiteX240" fmla="*/ 201225 w 598302"/>
                <a:gd name="connsiteY240" fmla="*/ 968607 h 1055623"/>
                <a:gd name="connsiteX241" fmla="*/ 198133 w 598302"/>
                <a:gd name="connsiteY241" fmla="*/ 965732 h 1055623"/>
                <a:gd name="connsiteX242" fmla="*/ 190201 w 598302"/>
                <a:gd name="connsiteY242" fmla="*/ 948690 h 1055623"/>
                <a:gd name="connsiteX243" fmla="*/ 188824 w 598302"/>
                <a:gd name="connsiteY243" fmla="*/ 944530 h 1055623"/>
                <a:gd name="connsiteX244" fmla="*/ 190310 w 598302"/>
                <a:gd name="connsiteY244" fmla="*/ 933460 h 1055623"/>
                <a:gd name="connsiteX245" fmla="*/ 201454 w 598302"/>
                <a:gd name="connsiteY245" fmla="*/ 891403 h 1055623"/>
                <a:gd name="connsiteX246" fmla="*/ 200579 w 598302"/>
                <a:gd name="connsiteY246" fmla="*/ 879287 h 1055623"/>
                <a:gd name="connsiteX247" fmla="*/ 189064 w 598302"/>
                <a:gd name="connsiteY247" fmla="*/ 884945 h 1055623"/>
                <a:gd name="connsiteX248" fmla="*/ 175365 w 598302"/>
                <a:gd name="connsiteY248" fmla="*/ 890792 h 1055623"/>
                <a:gd name="connsiteX249" fmla="*/ 169953 w 598302"/>
                <a:gd name="connsiteY249" fmla="*/ 874910 h 1055623"/>
                <a:gd name="connsiteX250" fmla="*/ 180794 w 598302"/>
                <a:gd name="connsiteY250" fmla="*/ 848901 h 1055623"/>
                <a:gd name="connsiteX251" fmla="*/ 170724 w 598302"/>
                <a:gd name="connsiteY251" fmla="*/ 870612 h 1055623"/>
                <a:gd name="connsiteX252" fmla="*/ 155882 w 598302"/>
                <a:gd name="connsiteY252" fmla="*/ 876967 h 1055623"/>
                <a:gd name="connsiteX253" fmla="*/ 148933 w 598302"/>
                <a:gd name="connsiteY253" fmla="*/ 863331 h 1055623"/>
                <a:gd name="connsiteX254" fmla="*/ 153322 w 598302"/>
                <a:gd name="connsiteY254" fmla="*/ 854673 h 1055623"/>
                <a:gd name="connsiteX255" fmla="*/ 142241 w 598302"/>
                <a:gd name="connsiteY255" fmla="*/ 860742 h 1055623"/>
                <a:gd name="connsiteX256" fmla="*/ 137537 w 598302"/>
                <a:gd name="connsiteY256" fmla="*/ 870755 h 1055623"/>
                <a:gd name="connsiteX257" fmla="*/ 139372 w 598302"/>
                <a:gd name="connsiteY257" fmla="*/ 874584 h 1055623"/>
                <a:gd name="connsiteX258" fmla="*/ 132508 w 598302"/>
                <a:gd name="connsiteY258" fmla="*/ 881773 h 1055623"/>
                <a:gd name="connsiteX259" fmla="*/ 128816 w 598302"/>
                <a:gd name="connsiteY259" fmla="*/ 880842 h 1055623"/>
                <a:gd name="connsiteX260" fmla="*/ 127656 w 598302"/>
                <a:gd name="connsiteY260" fmla="*/ 877756 h 1055623"/>
                <a:gd name="connsiteX261" fmla="*/ 129428 w 598302"/>
                <a:gd name="connsiteY261" fmla="*/ 882751 h 1055623"/>
                <a:gd name="connsiteX262" fmla="*/ 123530 w 598302"/>
                <a:gd name="connsiteY262" fmla="*/ 888214 h 1055623"/>
                <a:gd name="connsiteX263" fmla="*/ 115391 w 598302"/>
                <a:gd name="connsiteY263" fmla="*/ 878910 h 1055623"/>
                <a:gd name="connsiteX264" fmla="*/ 107751 w 598302"/>
                <a:gd name="connsiteY264" fmla="*/ 869183 h 1055623"/>
                <a:gd name="connsiteX265" fmla="*/ 93286 w 598302"/>
                <a:gd name="connsiteY265" fmla="*/ 882471 h 1055623"/>
                <a:gd name="connsiteX266" fmla="*/ 89737 w 598302"/>
                <a:gd name="connsiteY266" fmla="*/ 916498 h 1055623"/>
                <a:gd name="connsiteX267" fmla="*/ 95640 w 598302"/>
                <a:gd name="connsiteY267" fmla="*/ 933426 h 1055623"/>
                <a:gd name="connsiteX268" fmla="*/ 103864 w 598302"/>
                <a:gd name="connsiteY268" fmla="*/ 956051 h 1055623"/>
                <a:gd name="connsiteX269" fmla="*/ 102196 w 598302"/>
                <a:gd name="connsiteY269" fmla="*/ 960412 h 1055623"/>
                <a:gd name="connsiteX270" fmla="*/ 95463 w 598302"/>
                <a:gd name="connsiteY270" fmla="*/ 959686 h 1055623"/>
                <a:gd name="connsiteX271" fmla="*/ 95578 w 598302"/>
                <a:gd name="connsiteY271" fmla="*/ 959743 h 1055623"/>
                <a:gd name="connsiteX272" fmla="*/ 89177 w 598302"/>
                <a:gd name="connsiteY272" fmla="*/ 956165 h 1055623"/>
                <a:gd name="connsiteX273" fmla="*/ 89120 w 598302"/>
                <a:gd name="connsiteY273" fmla="*/ 956125 h 1055623"/>
                <a:gd name="connsiteX274" fmla="*/ 85736 w 598302"/>
                <a:gd name="connsiteY274" fmla="*/ 952954 h 1055623"/>
                <a:gd name="connsiteX275" fmla="*/ 85776 w 598302"/>
                <a:gd name="connsiteY275" fmla="*/ 952993 h 1055623"/>
                <a:gd name="connsiteX276" fmla="*/ 82284 w 598302"/>
                <a:gd name="connsiteY276" fmla="*/ 949782 h 1055623"/>
                <a:gd name="connsiteX277" fmla="*/ 82382 w 598302"/>
                <a:gd name="connsiteY277" fmla="*/ 949913 h 1055623"/>
                <a:gd name="connsiteX278" fmla="*/ 75586 w 598302"/>
                <a:gd name="connsiteY278" fmla="*/ 928939 h 1055623"/>
                <a:gd name="connsiteX279" fmla="*/ 72460 w 598302"/>
                <a:gd name="connsiteY279" fmla="*/ 943552 h 1055623"/>
                <a:gd name="connsiteX280" fmla="*/ 30238 w 598302"/>
                <a:gd name="connsiteY280" fmla="*/ 922578 h 1055623"/>
                <a:gd name="connsiteX281" fmla="*/ 0 w 598302"/>
                <a:gd name="connsiteY281" fmla="*/ 906994 h 1055623"/>
                <a:gd name="connsiteX282" fmla="*/ 24746 w 598302"/>
                <a:gd name="connsiteY282" fmla="*/ 862211 h 1055623"/>
                <a:gd name="connsiteX283" fmla="*/ 35873 w 598302"/>
                <a:gd name="connsiteY283" fmla="*/ 807587 h 1055623"/>
                <a:gd name="connsiteX284" fmla="*/ 40834 w 598302"/>
                <a:gd name="connsiteY284" fmla="*/ 804078 h 1055623"/>
                <a:gd name="connsiteX285" fmla="*/ 42194 w 598302"/>
                <a:gd name="connsiteY285" fmla="*/ 803866 h 1055623"/>
                <a:gd name="connsiteX286" fmla="*/ 43085 w 598302"/>
                <a:gd name="connsiteY286" fmla="*/ 801472 h 1055623"/>
                <a:gd name="connsiteX287" fmla="*/ 172610 w 598302"/>
                <a:gd name="connsiteY287" fmla="*/ 821120 h 1055623"/>
                <a:gd name="connsiteX288" fmla="*/ 229971 w 598302"/>
                <a:gd name="connsiteY288" fmla="*/ 824303 h 1055623"/>
                <a:gd name="connsiteX289" fmla="*/ 234166 w 598302"/>
                <a:gd name="connsiteY289" fmla="*/ 824183 h 1055623"/>
                <a:gd name="connsiteX290" fmla="*/ 232475 w 598302"/>
                <a:gd name="connsiteY290" fmla="*/ 847157 h 1055623"/>
                <a:gd name="connsiteX291" fmla="*/ 234195 w 598302"/>
                <a:gd name="connsiteY291" fmla="*/ 823017 h 1055623"/>
                <a:gd name="connsiteX292" fmla="*/ 233144 w 598302"/>
                <a:gd name="connsiteY292" fmla="*/ 821011 h 1055623"/>
                <a:gd name="connsiteX293" fmla="*/ 233612 w 598302"/>
                <a:gd name="connsiteY293" fmla="*/ 818348 h 1055623"/>
                <a:gd name="connsiteX294" fmla="*/ 232012 w 598302"/>
                <a:gd name="connsiteY294" fmla="*/ 808067 h 1055623"/>
                <a:gd name="connsiteX295" fmla="*/ 230497 w 598302"/>
                <a:gd name="connsiteY295" fmla="*/ 801598 h 1055623"/>
                <a:gd name="connsiteX296" fmla="*/ 230257 w 598302"/>
                <a:gd name="connsiteY296" fmla="*/ 798586 h 1055623"/>
                <a:gd name="connsiteX297" fmla="*/ 236972 w 598302"/>
                <a:gd name="connsiteY297" fmla="*/ 787779 h 1055623"/>
                <a:gd name="connsiteX298" fmla="*/ 239876 w 598302"/>
                <a:gd name="connsiteY298" fmla="*/ 788579 h 1055623"/>
                <a:gd name="connsiteX299" fmla="*/ 238281 w 598302"/>
                <a:gd name="connsiteY299" fmla="*/ 785956 h 1055623"/>
                <a:gd name="connsiteX300" fmla="*/ 223948 w 598302"/>
                <a:gd name="connsiteY300" fmla="*/ 772000 h 1055623"/>
                <a:gd name="connsiteX301" fmla="*/ 210220 w 598302"/>
                <a:gd name="connsiteY301" fmla="*/ 729280 h 1055623"/>
                <a:gd name="connsiteX302" fmla="*/ 215564 w 598302"/>
                <a:gd name="connsiteY302" fmla="*/ 727885 h 1055623"/>
                <a:gd name="connsiteX303" fmla="*/ 222359 w 598302"/>
                <a:gd name="connsiteY303" fmla="*/ 678005 h 1055623"/>
                <a:gd name="connsiteX304" fmla="*/ 201305 w 598302"/>
                <a:gd name="connsiteY304" fmla="*/ 670724 h 1055623"/>
                <a:gd name="connsiteX305" fmla="*/ 199579 w 598302"/>
                <a:gd name="connsiteY305" fmla="*/ 661283 h 1055623"/>
                <a:gd name="connsiteX306" fmla="*/ 203117 w 598302"/>
                <a:gd name="connsiteY306" fmla="*/ 658671 h 1055623"/>
                <a:gd name="connsiteX307" fmla="*/ 233246 w 598302"/>
                <a:gd name="connsiteY307" fmla="*/ 646835 h 1055623"/>
                <a:gd name="connsiteX308" fmla="*/ 235475 w 598302"/>
                <a:gd name="connsiteY308" fmla="*/ 639029 h 1055623"/>
                <a:gd name="connsiteX309" fmla="*/ 240047 w 598302"/>
                <a:gd name="connsiteY309" fmla="*/ 625164 h 1055623"/>
                <a:gd name="connsiteX310" fmla="*/ 243082 w 598302"/>
                <a:gd name="connsiteY310" fmla="*/ 624598 h 1055623"/>
                <a:gd name="connsiteX311" fmla="*/ 239458 w 598302"/>
                <a:gd name="connsiteY311" fmla="*/ 624107 h 1055623"/>
                <a:gd name="connsiteX312" fmla="*/ 239721 w 598302"/>
                <a:gd name="connsiteY312" fmla="*/ 609225 h 1055623"/>
                <a:gd name="connsiteX313" fmla="*/ 243373 w 598302"/>
                <a:gd name="connsiteY313" fmla="*/ 610454 h 1055623"/>
                <a:gd name="connsiteX314" fmla="*/ 244368 w 598302"/>
                <a:gd name="connsiteY314" fmla="*/ 612940 h 1055623"/>
                <a:gd name="connsiteX315" fmla="*/ 241602 w 598302"/>
                <a:gd name="connsiteY315" fmla="*/ 607956 h 1055623"/>
                <a:gd name="connsiteX316" fmla="*/ 246305 w 598302"/>
                <a:gd name="connsiteY316" fmla="*/ 600144 h 1055623"/>
                <a:gd name="connsiteX317" fmla="*/ 249677 w 598302"/>
                <a:gd name="connsiteY317" fmla="*/ 602813 h 1055623"/>
                <a:gd name="connsiteX318" fmla="*/ 254186 w 598302"/>
                <a:gd name="connsiteY318" fmla="*/ 614940 h 1055623"/>
                <a:gd name="connsiteX319" fmla="*/ 257706 w 598302"/>
                <a:gd name="connsiteY319" fmla="*/ 619643 h 1055623"/>
                <a:gd name="connsiteX320" fmla="*/ 259878 w 598302"/>
                <a:gd name="connsiteY320" fmla="*/ 617598 h 1055623"/>
                <a:gd name="connsiteX321" fmla="*/ 253797 w 598302"/>
                <a:gd name="connsiteY321" fmla="*/ 614671 h 1055623"/>
                <a:gd name="connsiteX322" fmla="*/ 252466 w 598302"/>
                <a:gd name="connsiteY322" fmla="*/ 592714 h 1055623"/>
                <a:gd name="connsiteX323" fmla="*/ 254026 w 598302"/>
                <a:gd name="connsiteY323" fmla="*/ 588565 h 1055623"/>
                <a:gd name="connsiteX324" fmla="*/ 268805 w 598302"/>
                <a:gd name="connsiteY324" fmla="*/ 591154 h 1055623"/>
                <a:gd name="connsiteX325" fmla="*/ 266325 w 598302"/>
                <a:gd name="connsiteY325" fmla="*/ 594766 h 1055623"/>
                <a:gd name="connsiteX326" fmla="*/ 268022 w 598302"/>
                <a:gd name="connsiteY326" fmla="*/ 593143 h 1055623"/>
                <a:gd name="connsiteX327" fmla="*/ 273560 w 598302"/>
                <a:gd name="connsiteY327" fmla="*/ 594674 h 1055623"/>
                <a:gd name="connsiteX328" fmla="*/ 277057 w 598302"/>
                <a:gd name="connsiteY328" fmla="*/ 605785 h 1055623"/>
                <a:gd name="connsiteX329" fmla="*/ 279229 w 598302"/>
                <a:gd name="connsiteY329" fmla="*/ 608248 h 1055623"/>
                <a:gd name="connsiteX330" fmla="*/ 279732 w 598302"/>
                <a:gd name="connsiteY330" fmla="*/ 606928 h 1055623"/>
                <a:gd name="connsiteX331" fmla="*/ 278618 w 598302"/>
                <a:gd name="connsiteY331" fmla="*/ 606790 h 1055623"/>
                <a:gd name="connsiteX332" fmla="*/ 276995 w 598302"/>
                <a:gd name="connsiteY332" fmla="*/ 603618 h 1055623"/>
                <a:gd name="connsiteX333" fmla="*/ 278572 w 598302"/>
                <a:gd name="connsiteY333" fmla="*/ 592760 h 1055623"/>
                <a:gd name="connsiteX334" fmla="*/ 282087 w 598302"/>
                <a:gd name="connsiteY334" fmla="*/ 588856 h 1055623"/>
                <a:gd name="connsiteX335" fmla="*/ 283458 w 598302"/>
                <a:gd name="connsiteY335" fmla="*/ 588074 h 1055623"/>
                <a:gd name="connsiteX336" fmla="*/ 282110 w 598302"/>
                <a:gd name="connsiteY336" fmla="*/ 588845 h 1055623"/>
                <a:gd name="connsiteX337" fmla="*/ 278577 w 598302"/>
                <a:gd name="connsiteY337" fmla="*/ 592720 h 1055623"/>
                <a:gd name="connsiteX338" fmla="*/ 272166 w 598302"/>
                <a:gd name="connsiteY338" fmla="*/ 593314 h 1055623"/>
                <a:gd name="connsiteX339" fmla="*/ 268245 w 598302"/>
                <a:gd name="connsiteY339" fmla="*/ 562030 h 1055623"/>
                <a:gd name="connsiteX340" fmla="*/ 275360 w 598302"/>
                <a:gd name="connsiteY340" fmla="*/ 557807 h 1055623"/>
                <a:gd name="connsiteX341" fmla="*/ 286842 w 598302"/>
                <a:gd name="connsiteY341" fmla="*/ 554458 h 1055623"/>
                <a:gd name="connsiteX342" fmla="*/ 297289 w 598302"/>
                <a:gd name="connsiteY342" fmla="*/ 542537 h 1055623"/>
                <a:gd name="connsiteX343" fmla="*/ 294077 w 598302"/>
                <a:gd name="connsiteY343" fmla="*/ 535090 h 1055623"/>
                <a:gd name="connsiteX344" fmla="*/ 291282 w 598302"/>
                <a:gd name="connsiteY344" fmla="*/ 524557 h 1055623"/>
                <a:gd name="connsiteX345" fmla="*/ 287281 w 598302"/>
                <a:gd name="connsiteY345" fmla="*/ 554098 h 1055623"/>
                <a:gd name="connsiteX346" fmla="*/ 259227 w 598302"/>
                <a:gd name="connsiteY346" fmla="*/ 565488 h 1055623"/>
                <a:gd name="connsiteX347" fmla="*/ 252883 w 598302"/>
                <a:gd name="connsiteY347" fmla="*/ 564631 h 1055623"/>
                <a:gd name="connsiteX348" fmla="*/ 245419 w 598302"/>
                <a:gd name="connsiteY348" fmla="*/ 562322 h 1055623"/>
                <a:gd name="connsiteX349" fmla="*/ 241985 w 598302"/>
                <a:gd name="connsiteY349" fmla="*/ 555458 h 1055623"/>
                <a:gd name="connsiteX350" fmla="*/ 242647 w 598302"/>
                <a:gd name="connsiteY350" fmla="*/ 545480 h 1055623"/>
                <a:gd name="connsiteX351" fmla="*/ 242916 w 598302"/>
                <a:gd name="connsiteY351" fmla="*/ 541131 h 1055623"/>
                <a:gd name="connsiteX352" fmla="*/ 228474 w 598302"/>
                <a:gd name="connsiteY352" fmla="*/ 497777 h 1055623"/>
                <a:gd name="connsiteX353" fmla="*/ 225759 w 598302"/>
                <a:gd name="connsiteY353" fmla="*/ 483152 h 1055623"/>
                <a:gd name="connsiteX354" fmla="*/ 229834 w 598302"/>
                <a:gd name="connsiteY354" fmla="*/ 481083 h 1055623"/>
                <a:gd name="connsiteX355" fmla="*/ 238264 w 598302"/>
                <a:gd name="connsiteY355" fmla="*/ 484964 h 1055623"/>
                <a:gd name="connsiteX356" fmla="*/ 255781 w 598302"/>
                <a:gd name="connsiteY356" fmla="*/ 517356 h 1055623"/>
                <a:gd name="connsiteX357" fmla="*/ 257689 w 598302"/>
                <a:gd name="connsiteY357" fmla="*/ 527632 h 1055623"/>
                <a:gd name="connsiteX358" fmla="*/ 261610 w 598302"/>
                <a:gd name="connsiteY358" fmla="*/ 536307 h 1055623"/>
                <a:gd name="connsiteX359" fmla="*/ 262170 w 598302"/>
                <a:gd name="connsiteY359" fmla="*/ 537879 h 1055623"/>
                <a:gd name="connsiteX360" fmla="*/ 262175 w 598302"/>
                <a:gd name="connsiteY360" fmla="*/ 539433 h 1055623"/>
                <a:gd name="connsiteX361" fmla="*/ 261307 w 598302"/>
                <a:gd name="connsiteY361" fmla="*/ 541931 h 1055623"/>
                <a:gd name="connsiteX362" fmla="*/ 260633 w 598302"/>
                <a:gd name="connsiteY362" fmla="*/ 542782 h 1055623"/>
                <a:gd name="connsiteX363" fmla="*/ 261793 w 598302"/>
                <a:gd name="connsiteY363" fmla="*/ 542811 h 1055623"/>
                <a:gd name="connsiteX364" fmla="*/ 262273 w 598302"/>
                <a:gd name="connsiteY364" fmla="*/ 541719 h 1055623"/>
                <a:gd name="connsiteX365" fmla="*/ 264541 w 598302"/>
                <a:gd name="connsiteY365" fmla="*/ 540348 h 1055623"/>
                <a:gd name="connsiteX366" fmla="*/ 266925 w 598302"/>
                <a:gd name="connsiteY366" fmla="*/ 541851 h 1055623"/>
                <a:gd name="connsiteX367" fmla="*/ 269485 w 598302"/>
                <a:gd name="connsiteY367" fmla="*/ 541931 h 1055623"/>
                <a:gd name="connsiteX368" fmla="*/ 271005 w 598302"/>
                <a:gd name="connsiteY368" fmla="*/ 539936 h 1055623"/>
                <a:gd name="connsiteX369" fmla="*/ 271737 w 598302"/>
                <a:gd name="connsiteY369" fmla="*/ 541062 h 1055623"/>
                <a:gd name="connsiteX370" fmla="*/ 270451 w 598302"/>
                <a:gd name="connsiteY370" fmla="*/ 540622 h 1055623"/>
                <a:gd name="connsiteX371" fmla="*/ 268148 w 598302"/>
                <a:gd name="connsiteY371" fmla="*/ 542348 h 1055623"/>
                <a:gd name="connsiteX372" fmla="*/ 265496 w 598302"/>
                <a:gd name="connsiteY372" fmla="*/ 540611 h 1055623"/>
                <a:gd name="connsiteX373" fmla="*/ 262684 w 598302"/>
                <a:gd name="connsiteY373" fmla="*/ 536650 h 1055623"/>
                <a:gd name="connsiteX374" fmla="*/ 261644 w 598302"/>
                <a:gd name="connsiteY374" fmla="*/ 533724 h 1055623"/>
                <a:gd name="connsiteX375" fmla="*/ 261410 w 598302"/>
                <a:gd name="connsiteY375" fmla="*/ 532232 h 1055623"/>
                <a:gd name="connsiteX376" fmla="*/ 259867 w 598302"/>
                <a:gd name="connsiteY376" fmla="*/ 532038 h 1055623"/>
                <a:gd name="connsiteX377" fmla="*/ 257918 w 598302"/>
                <a:gd name="connsiteY377" fmla="*/ 527226 h 1055623"/>
                <a:gd name="connsiteX378" fmla="*/ 256895 w 598302"/>
                <a:gd name="connsiteY378" fmla="*/ 521311 h 1055623"/>
                <a:gd name="connsiteX379" fmla="*/ 256941 w 598302"/>
                <a:gd name="connsiteY379" fmla="*/ 516939 h 1055623"/>
                <a:gd name="connsiteX380" fmla="*/ 260107 w 598302"/>
                <a:gd name="connsiteY380" fmla="*/ 511138 h 1055623"/>
                <a:gd name="connsiteX381" fmla="*/ 271788 w 598302"/>
                <a:gd name="connsiteY381" fmla="*/ 519008 h 1055623"/>
                <a:gd name="connsiteX382" fmla="*/ 277658 w 598302"/>
                <a:gd name="connsiteY382" fmla="*/ 482340 h 1055623"/>
                <a:gd name="connsiteX383" fmla="*/ 273720 w 598302"/>
                <a:gd name="connsiteY383" fmla="*/ 456332 h 1055623"/>
                <a:gd name="connsiteX384" fmla="*/ 275120 w 598302"/>
                <a:gd name="connsiteY384" fmla="*/ 451988 h 1055623"/>
                <a:gd name="connsiteX385" fmla="*/ 287161 w 598302"/>
                <a:gd name="connsiteY385" fmla="*/ 441610 h 1055623"/>
                <a:gd name="connsiteX386" fmla="*/ 293208 w 598302"/>
                <a:gd name="connsiteY386" fmla="*/ 444861 h 1055623"/>
                <a:gd name="connsiteX387" fmla="*/ 294997 w 598302"/>
                <a:gd name="connsiteY387" fmla="*/ 447542 h 1055623"/>
                <a:gd name="connsiteX388" fmla="*/ 305769 w 598302"/>
                <a:gd name="connsiteY388" fmla="*/ 446753 h 1055623"/>
                <a:gd name="connsiteX389" fmla="*/ 312456 w 598302"/>
                <a:gd name="connsiteY389" fmla="*/ 452891 h 1055623"/>
                <a:gd name="connsiteX390" fmla="*/ 309930 w 598302"/>
                <a:gd name="connsiteY390" fmla="*/ 523471 h 1055623"/>
                <a:gd name="connsiteX391" fmla="*/ 355616 w 598302"/>
                <a:gd name="connsiteY391" fmla="*/ 436592 h 1055623"/>
                <a:gd name="connsiteX392" fmla="*/ 371121 w 598302"/>
                <a:gd name="connsiteY392" fmla="*/ 413475 h 1055623"/>
                <a:gd name="connsiteX393" fmla="*/ 389723 w 598302"/>
                <a:gd name="connsiteY393" fmla="*/ 403005 h 1055623"/>
                <a:gd name="connsiteX394" fmla="*/ 393963 w 598302"/>
                <a:gd name="connsiteY394" fmla="*/ 401490 h 1055623"/>
                <a:gd name="connsiteX395" fmla="*/ 407748 w 598302"/>
                <a:gd name="connsiteY395" fmla="*/ 430814 h 1055623"/>
                <a:gd name="connsiteX396" fmla="*/ 420510 w 598302"/>
                <a:gd name="connsiteY396" fmla="*/ 452725 h 1055623"/>
                <a:gd name="connsiteX397" fmla="*/ 427139 w 598302"/>
                <a:gd name="connsiteY397" fmla="*/ 454291 h 1055623"/>
                <a:gd name="connsiteX398" fmla="*/ 430379 w 598302"/>
                <a:gd name="connsiteY398" fmla="*/ 457492 h 1055623"/>
                <a:gd name="connsiteX399" fmla="*/ 431882 w 598302"/>
                <a:gd name="connsiteY399" fmla="*/ 474117 h 1055623"/>
                <a:gd name="connsiteX400" fmla="*/ 438632 w 598302"/>
                <a:gd name="connsiteY400" fmla="*/ 466178 h 1055623"/>
                <a:gd name="connsiteX401" fmla="*/ 439118 w 598302"/>
                <a:gd name="connsiteY401" fmla="*/ 464018 h 1055623"/>
                <a:gd name="connsiteX402" fmla="*/ 439895 w 598302"/>
                <a:gd name="connsiteY402" fmla="*/ 461921 h 1055623"/>
                <a:gd name="connsiteX403" fmla="*/ 441044 w 598302"/>
                <a:gd name="connsiteY403" fmla="*/ 459989 h 1055623"/>
                <a:gd name="connsiteX404" fmla="*/ 463749 w 598302"/>
                <a:gd name="connsiteY404" fmla="*/ 429780 h 1055623"/>
                <a:gd name="connsiteX405" fmla="*/ 460549 w 598302"/>
                <a:gd name="connsiteY405" fmla="*/ 423596 h 1055623"/>
                <a:gd name="connsiteX406" fmla="*/ 458537 w 598302"/>
                <a:gd name="connsiteY406" fmla="*/ 389626 h 1055623"/>
                <a:gd name="connsiteX407" fmla="*/ 463149 w 598302"/>
                <a:gd name="connsiteY407" fmla="*/ 391563 h 1055623"/>
                <a:gd name="connsiteX408" fmla="*/ 459017 w 598302"/>
                <a:gd name="connsiteY408" fmla="*/ 388792 h 1055623"/>
                <a:gd name="connsiteX409" fmla="*/ 458532 w 598302"/>
                <a:gd name="connsiteY409" fmla="*/ 363337 h 1055623"/>
                <a:gd name="connsiteX410" fmla="*/ 467870 w 598302"/>
                <a:gd name="connsiteY410" fmla="*/ 353307 h 1055623"/>
                <a:gd name="connsiteX411" fmla="*/ 468664 w 598302"/>
                <a:gd name="connsiteY411" fmla="*/ 349638 h 1055623"/>
                <a:gd name="connsiteX412" fmla="*/ 467481 w 598302"/>
                <a:gd name="connsiteY412" fmla="*/ 354004 h 1055623"/>
                <a:gd name="connsiteX413" fmla="*/ 459778 w 598302"/>
                <a:gd name="connsiteY413" fmla="*/ 361651 h 1055623"/>
                <a:gd name="connsiteX414" fmla="*/ 442707 w 598302"/>
                <a:gd name="connsiteY414" fmla="*/ 344603 h 1055623"/>
                <a:gd name="connsiteX415" fmla="*/ 447016 w 598302"/>
                <a:gd name="connsiteY415" fmla="*/ 379991 h 1055623"/>
                <a:gd name="connsiteX416" fmla="*/ 446593 w 598302"/>
                <a:gd name="connsiteY416" fmla="*/ 384460 h 1055623"/>
                <a:gd name="connsiteX417" fmla="*/ 451085 w 598302"/>
                <a:gd name="connsiteY417" fmla="*/ 389089 h 1055623"/>
                <a:gd name="connsiteX418" fmla="*/ 440267 w 598302"/>
                <a:gd name="connsiteY418" fmla="*/ 403542 h 1055623"/>
                <a:gd name="connsiteX419" fmla="*/ 435780 w 598302"/>
                <a:gd name="connsiteY419" fmla="*/ 420401 h 1055623"/>
                <a:gd name="connsiteX420" fmla="*/ 433260 w 598302"/>
                <a:gd name="connsiteY420" fmla="*/ 419755 h 1055623"/>
                <a:gd name="connsiteX421" fmla="*/ 434449 w 598302"/>
                <a:gd name="connsiteY421" fmla="*/ 422664 h 1055623"/>
                <a:gd name="connsiteX422" fmla="*/ 418852 w 598302"/>
                <a:gd name="connsiteY422" fmla="*/ 450919 h 1055623"/>
                <a:gd name="connsiteX423" fmla="*/ 408422 w 598302"/>
                <a:gd name="connsiteY423" fmla="*/ 422716 h 1055623"/>
                <a:gd name="connsiteX424" fmla="*/ 404256 w 598302"/>
                <a:gd name="connsiteY424" fmla="*/ 407034 h 1055623"/>
                <a:gd name="connsiteX425" fmla="*/ 395878 w 598302"/>
                <a:gd name="connsiteY425" fmla="*/ 382974 h 1055623"/>
                <a:gd name="connsiteX426" fmla="*/ 395381 w 598302"/>
                <a:gd name="connsiteY426" fmla="*/ 380545 h 1055623"/>
                <a:gd name="connsiteX427" fmla="*/ 388317 w 598302"/>
                <a:gd name="connsiteY427" fmla="*/ 360788 h 1055623"/>
                <a:gd name="connsiteX428" fmla="*/ 400119 w 598302"/>
                <a:gd name="connsiteY428" fmla="*/ 330339 h 1055623"/>
                <a:gd name="connsiteX429" fmla="*/ 431717 w 598302"/>
                <a:gd name="connsiteY429" fmla="*/ 229355 h 1055623"/>
                <a:gd name="connsiteX430" fmla="*/ 453714 w 598302"/>
                <a:gd name="connsiteY430" fmla="*/ 156328 h 1055623"/>
                <a:gd name="connsiteX431" fmla="*/ 460709 w 598302"/>
                <a:gd name="connsiteY431" fmla="*/ 159551 h 1055623"/>
                <a:gd name="connsiteX432" fmla="*/ 461521 w 598302"/>
                <a:gd name="connsiteY432" fmla="*/ 160900 h 1055623"/>
                <a:gd name="connsiteX433" fmla="*/ 461103 w 598302"/>
                <a:gd name="connsiteY433" fmla="*/ 159260 h 1055623"/>
                <a:gd name="connsiteX434" fmla="*/ 464767 w 598302"/>
                <a:gd name="connsiteY434" fmla="*/ 144355 h 1055623"/>
                <a:gd name="connsiteX435" fmla="*/ 464241 w 598302"/>
                <a:gd name="connsiteY435" fmla="*/ 123964 h 1055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Lst>
              <a:rect l="l" t="t" r="r" b="b"/>
              <a:pathLst>
                <a:path w="598302" h="1055623">
                  <a:moveTo>
                    <a:pt x="464241" y="123964"/>
                  </a:moveTo>
                  <a:cubicBezTo>
                    <a:pt x="465938" y="116695"/>
                    <a:pt x="469722" y="110448"/>
                    <a:pt x="473848" y="104373"/>
                  </a:cubicBezTo>
                  <a:cubicBezTo>
                    <a:pt x="483312" y="116489"/>
                    <a:pt x="482666" y="131222"/>
                    <a:pt x="481260" y="144681"/>
                  </a:cubicBezTo>
                  <a:cubicBezTo>
                    <a:pt x="478734" y="168804"/>
                    <a:pt x="476785" y="193796"/>
                    <a:pt x="457526" y="214136"/>
                  </a:cubicBezTo>
                  <a:cubicBezTo>
                    <a:pt x="470573" y="212712"/>
                    <a:pt x="469836" y="221525"/>
                    <a:pt x="470253" y="229549"/>
                  </a:cubicBezTo>
                  <a:cubicBezTo>
                    <a:pt x="470670" y="230972"/>
                    <a:pt x="471036" y="232406"/>
                    <a:pt x="471419" y="233841"/>
                  </a:cubicBezTo>
                  <a:cubicBezTo>
                    <a:pt x="477397" y="240076"/>
                    <a:pt x="475945" y="246785"/>
                    <a:pt x="471670" y="253706"/>
                  </a:cubicBezTo>
                  <a:cubicBezTo>
                    <a:pt x="479471" y="252455"/>
                    <a:pt x="476905" y="246019"/>
                    <a:pt x="476071" y="243956"/>
                  </a:cubicBezTo>
                  <a:cubicBezTo>
                    <a:pt x="470653" y="230543"/>
                    <a:pt x="475928" y="218330"/>
                    <a:pt x="480111" y="206454"/>
                  </a:cubicBezTo>
                  <a:cubicBezTo>
                    <a:pt x="482237" y="200425"/>
                    <a:pt x="481426" y="194967"/>
                    <a:pt x="482083" y="189252"/>
                  </a:cubicBezTo>
                  <a:cubicBezTo>
                    <a:pt x="482769" y="183315"/>
                    <a:pt x="481306" y="175702"/>
                    <a:pt x="489318" y="172856"/>
                  </a:cubicBezTo>
                  <a:cubicBezTo>
                    <a:pt x="490490" y="173022"/>
                    <a:pt x="491038" y="173725"/>
                    <a:pt x="490804" y="174919"/>
                  </a:cubicBezTo>
                  <a:cubicBezTo>
                    <a:pt x="491799" y="172782"/>
                    <a:pt x="489015" y="173136"/>
                    <a:pt x="488713" y="171747"/>
                  </a:cubicBezTo>
                  <a:cubicBezTo>
                    <a:pt x="487244" y="166764"/>
                    <a:pt x="488095" y="162489"/>
                    <a:pt x="493833" y="162146"/>
                  </a:cubicBezTo>
                  <a:cubicBezTo>
                    <a:pt x="499371" y="161815"/>
                    <a:pt x="503023" y="165769"/>
                    <a:pt x="504086" y="170856"/>
                  </a:cubicBezTo>
                  <a:cubicBezTo>
                    <a:pt x="505560" y="177902"/>
                    <a:pt x="504160" y="184943"/>
                    <a:pt x="501148" y="191435"/>
                  </a:cubicBezTo>
                  <a:cubicBezTo>
                    <a:pt x="498434" y="197276"/>
                    <a:pt x="496228" y="203014"/>
                    <a:pt x="498074" y="210587"/>
                  </a:cubicBezTo>
                  <a:cubicBezTo>
                    <a:pt x="499645" y="207129"/>
                    <a:pt x="500560" y="204631"/>
                    <a:pt x="502800" y="202997"/>
                  </a:cubicBezTo>
                  <a:cubicBezTo>
                    <a:pt x="504200" y="202214"/>
                    <a:pt x="505669" y="202094"/>
                    <a:pt x="507206" y="202517"/>
                  </a:cubicBezTo>
                  <a:cubicBezTo>
                    <a:pt x="510892" y="205946"/>
                    <a:pt x="511921" y="210061"/>
                    <a:pt x="510418" y="214833"/>
                  </a:cubicBezTo>
                  <a:cubicBezTo>
                    <a:pt x="510070" y="216130"/>
                    <a:pt x="509687" y="217439"/>
                    <a:pt x="509412" y="218690"/>
                  </a:cubicBezTo>
                  <a:cubicBezTo>
                    <a:pt x="511573" y="223714"/>
                    <a:pt x="513447" y="219765"/>
                    <a:pt x="515001" y="218348"/>
                  </a:cubicBezTo>
                  <a:cubicBezTo>
                    <a:pt x="517596" y="215981"/>
                    <a:pt x="518842" y="211147"/>
                    <a:pt x="523797" y="213393"/>
                  </a:cubicBezTo>
                  <a:cubicBezTo>
                    <a:pt x="528958" y="215736"/>
                    <a:pt x="525946" y="220250"/>
                    <a:pt x="526409" y="224028"/>
                  </a:cubicBezTo>
                  <a:cubicBezTo>
                    <a:pt x="524717" y="210089"/>
                    <a:pt x="527660" y="197202"/>
                    <a:pt x="534541" y="185555"/>
                  </a:cubicBezTo>
                  <a:cubicBezTo>
                    <a:pt x="533375" y="183629"/>
                    <a:pt x="533512" y="183537"/>
                    <a:pt x="533364" y="184629"/>
                  </a:cubicBezTo>
                  <a:cubicBezTo>
                    <a:pt x="532718" y="189264"/>
                    <a:pt x="529998" y="191344"/>
                    <a:pt x="525540" y="189435"/>
                  </a:cubicBezTo>
                  <a:cubicBezTo>
                    <a:pt x="522985" y="188338"/>
                    <a:pt x="521397" y="184320"/>
                    <a:pt x="517727" y="187355"/>
                  </a:cubicBezTo>
                  <a:cubicBezTo>
                    <a:pt x="516259" y="186989"/>
                    <a:pt x="515213" y="186121"/>
                    <a:pt x="514493" y="184812"/>
                  </a:cubicBezTo>
                  <a:cubicBezTo>
                    <a:pt x="514441" y="173753"/>
                    <a:pt x="511995" y="163163"/>
                    <a:pt x="510029" y="152362"/>
                  </a:cubicBezTo>
                  <a:cubicBezTo>
                    <a:pt x="507515" y="138538"/>
                    <a:pt x="511790" y="123593"/>
                    <a:pt x="520031" y="110946"/>
                  </a:cubicBezTo>
                  <a:cubicBezTo>
                    <a:pt x="520425" y="109540"/>
                    <a:pt x="520968" y="108185"/>
                    <a:pt x="521562" y="106871"/>
                  </a:cubicBezTo>
                  <a:cubicBezTo>
                    <a:pt x="524494" y="100778"/>
                    <a:pt x="517682" y="94160"/>
                    <a:pt x="522517" y="88165"/>
                  </a:cubicBezTo>
                  <a:cubicBezTo>
                    <a:pt x="523626" y="87165"/>
                    <a:pt x="524911" y="86485"/>
                    <a:pt x="526317" y="86034"/>
                  </a:cubicBezTo>
                  <a:cubicBezTo>
                    <a:pt x="533484" y="84114"/>
                    <a:pt x="532558" y="76621"/>
                    <a:pt x="535872" y="72078"/>
                  </a:cubicBezTo>
                  <a:cubicBezTo>
                    <a:pt x="536593" y="70775"/>
                    <a:pt x="537444" y="69552"/>
                    <a:pt x="538336" y="68363"/>
                  </a:cubicBezTo>
                  <a:cubicBezTo>
                    <a:pt x="539885" y="66214"/>
                    <a:pt x="541799" y="64363"/>
                    <a:pt x="543382" y="62242"/>
                  </a:cubicBezTo>
                  <a:cubicBezTo>
                    <a:pt x="544211" y="61128"/>
                    <a:pt x="545760" y="59602"/>
                    <a:pt x="544434" y="58470"/>
                  </a:cubicBezTo>
                  <a:cubicBezTo>
                    <a:pt x="543291" y="57499"/>
                    <a:pt x="541485" y="58779"/>
                    <a:pt x="540010" y="59390"/>
                  </a:cubicBezTo>
                  <a:cubicBezTo>
                    <a:pt x="538673" y="59996"/>
                    <a:pt x="537336" y="60493"/>
                    <a:pt x="535993" y="61002"/>
                  </a:cubicBezTo>
                  <a:cubicBezTo>
                    <a:pt x="531952" y="62591"/>
                    <a:pt x="528495" y="67666"/>
                    <a:pt x="523454" y="62528"/>
                  </a:cubicBezTo>
                  <a:cubicBezTo>
                    <a:pt x="517625" y="56584"/>
                    <a:pt x="515922" y="50075"/>
                    <a:pt x="519442" y="42405"/>
                  </a:cubicBezTo>
                  <a:cubicBezTo>
                    <a:pt x="523837" y="43931"/>
                    <a:pt x="526774" y="41588"/>
                    <a:pt x="529483" y="38611"/>
                  </a:cubicBezTo>
                  <a:cubicBezTo>
                    <a:pt x="531786" y="34404"/>
                    <a:pt x="531581" y="29398"/>
                    <a:pt x="534078" y="25260"/>
                  </a:cubicBezTo>
                  <a:cubicBezTo>
                    <a:pt x="531552" y="29370"/>
                    <a:pt x="531564" y="34296"/>
                    <a:pt x="529523" y="38559"/>
                  </a:cubicBezTo>
                  <a:cubicBezTo>
                    <a:pt x="527140" y="42205"/>
                    <a:pt x="520734" y="35279"/>
                    <a:pt x="519596" y="42360"/>
                  </a:cubicBezTo>
                  <a:cubicBezTo>
                    <a:pt x="516550" y="50349"/>
                    <a:pt x="512247" y="51687"/>
                    <a:pt x="506372" y="44977"/>
                  </a:cubicBezTo>
                  <a:cubicBezTo>
                    <a:pt x="506806" y="40422"/>
                    <a:pt x="509321" y="37228"/>
                    <a:pt x="513012" y="34799"/>
                  </a:cubicBezTo>
                  <a:cubicBezTo>
                    <a:pt x="514516" y="35576"/>
                    <a:pt x="515081" y="35142"/>
                    <a:pt x="514710" y="33484"/>
                  </a:cubicBezTo>
                  <a:cubicBezTo>
                    <a:pt x="514504" y="32587"/>
                    <a:pt x="514224" y="32141"/>
                    <a:pt x="513881" y="32141"/>
                  </a:cubicBezTo>
                  <a:cubicBezTo>
                    <a:pt x="514761" y="28918"/>
                    <a:pt x="516859" y="26695"/>
                    <a:pt x="519659" y="25032"/>
                  </a:cubicBezTo>
                  <a:cubicBezTo>
                    <a:pt x="522785" y="24077"/>
                    <a:pt x="522431" y="21100"/>
                    <a:pt x="523265" y="18814"/>
                  </a:cubicBezTo>
                  <a:cubicBezTo>
                    <a:pt x="538376" y="1217"/>
                    <a:pt x="559516" y="-4183"/>
                    <a:pt x="578741" y="3235"/>
                  </a:cubicBezTo>
                  <a:cubicBezTo>
                    <a:pt x="592480" y="8538"/>
                    <a:pt x="598589" y="18517"/>
                    <a:pt x="598292" y="32101"/>
                  </a:cubicBezTo>
                  <a:cubicBezTo>
                    <a:pt x="597857" y="51732"/>
                    <a:pt x="596749" y="71415"/>
                    <a:pt x="594611" y="90932"/>
                  </a:cubicBezTo>
                  <a:cubicBezTo>
                    <a:pt x="591765" y="116929"/>
                    <a:pt x="586736" y="142509"/>
                    <a:pt x="580072" y="167935"/>
                  </a:cubicBezTo>
                  <a:cubicBezTo>
                    <a:pt x="575323" y="186052"/>
                    <a:pt x="569385" y="203551"/>
                    <a:pt x="561922" y="220491"/>
                  </a:cubicBezTo>
                  <a:cubicBezTo>
                    <a:pt x="555086" y="235995"/>
                    <a:pt x="548731" y="251500"/>
                    <a:pt x="543359" y="267634"/>
                  </a:cubicBezTo>
                  <a:cubicBezTo>
                    <a:pt x="533358" y="297643"/>
                    <a:pt x="525997" y="328573"/>
                    <a:pt x="512927" y="357548"/>
                  </a:cubicBezTo>
                  <a:cubicBezTo>
                    <a:pt x="501931" y="381922"/>
                    <a:pt x="491730" y="406680"/>
                    <a:pt x="479951" y="430665"/>
                  </a:cubicBezTo>
                  <a:cubicBezTo>
                    <a:pt x="469573" y="451800"/>
                    <a:pt x="462589" y="474362"/>
                    <a:pt x="451319" y="495108"/>
                  </a:cubicBezTo>
                  <a:cubicBezTo>
                    <a:pt x="443741" y="509064"/>
                    <a:pt x="436374" y="522963"/>
                    <a:pt x="426613" y="535661"/>
                  </a:cubicBezTo>
                  <a:cubicBezTo>
                    <a:pt x="414572" y="551326"/>
                    <a:pt x="406793" y="569694"/>
                    <a:pt x="397633" y="587074"/>
                  </a:cubicBezTo>
                  <a:cubicBezTo>
                    <a:pt x="391489" y="598727"/>
                    <a:pt x="384511" y="609676"/>
                    <a:pt x="377458" y="620695"/>
                  </a:cubicBezTo>
                  <a:cubicBezTo>
                    <a:pt x="367514" y="636228"/>
                    <a:pt x="359005" y="652516"/>
                    <a:pt x="350215" y="672919"/>
                  </a:cubicBezTo>
                  <a:cubicBezTo>
                    <a:pt x="362439" y="669215"/>
                    <a:pt x="369120" y="663306"/>
                    <a:pt x="375830" y="657591"/>
                  </a:cubicBezTo>
                  <a:cubicBezTo>
                    <a:pt x="395375" y="640938"/>
                    <a:pt x="414835" y="624193"/>
                    <a:pt x="434329" y="607482"/>
                  </a:cubicBezTo>
                  <a:cubicBezTo>
                    <a:pt x="439512" y="610591"/>
                    <a:pt x="447021" y="608076"/>
                    <a:pt x="450913" y="614300"/>
                  </a:cubicBezTo>
                  <a:cubicBezTo>
                    <a:pt x="451536" y="615454"/>
                    <a:pt x="451931" y="616706"/>
                    <a:pt x="452085" y="618009"/>
                  </a:cubicBezTo>
                  <a:cubicBezTo>
                    <a:pt x="451971" y="620324"/>
                    <a:pt x="450628" y="622392"/>
                    <a:pt x="450679" y="624730"/>
                  </a:cubicBezTo>
                  <a:cubicBezTo>
                    <a:pt x="451291" y="625764"/>
                    <a:pt x="452119" y="626410"/>
                    <a:pt x="453359" y="626610"/>
                  </a:cubicBezTo>
                  <a:cubicBezTo>
                    <a:pt x="460297" y="627673"/>
                    <a:pt x="460909" y="632353"/>
                    <a:pt x="459063" y="637531"/>
                  </a:cubicBezTo>
                  <a:cubicBezTo>
                    <a:pt x="457183" y="642806"/>
                    <a:pt x="452199" y="642006"/>
                    <a:pt x="447873" y="641823"/>
                  </a:cubicBezTo>
                  <a:cubicBezTo>
                    <a:pt x="442724" y="641606"/>
                    <a:pt x="439386" y="637503"/>
                    <a:pt x="435169" y="635068"/>
                  </a:cubicBezTo>
                  <a:cubicBezTo>
                    <a:pt x="431551" y="639709"/>
                    <a:pt x="432037" y="644635"/>
                    <a:pt x="432494" y="649396"/>
                  </a:cubicBezTo>
                  <a:cubicBezTo>
                    <a:pt x="432860" y="653213"/>
                    <a:pt x="433745" y="657511"/>
                    <a:pt x="438255" y="658322"/>
                  </a:cubicBezTo>
                  <a:cubicBezTo>
                    <a:pt x="442507" y="659088"/>
                    <a:pt x="442341" y="653333"/>
                    <a:pt x="444553" y="652316"/>
                  </a:cubicBezTo>
                  <a:cubicBezTo>
                    <a:pt x="465812" y="642498"/>
                    <a:pt x="465715" y="619598"/>
                    <a:pt x="475488" y="602819"/>
                  </a:cubicBezTo>
                  <a:cubicBezTo>
                    <a:pt x="477334" y="599652"/>
                    <a:pt x="477585" y="595337"/>
                    <a:pt x="482106" y="594120"/>
                  </a:cubicBezTo>
                  <a:cubicBezTo>
                    <a:pt x="482740" y="593949"/>
                    <a:pt x="484752" y="594012"/>
                    <a:pt x="484020" y="593789"/>
                  </a:cubicBezTo>
                  <a:cubicBezTo>
                    <a:pt x="468681" y="589154"/>
                    <a:pt x="479220" y="583308"/>
                    <a:pt x="483083" y="577775"/>
                  </a:cubicBezTo>
                  <a:cubicBezTo>
                    <a:pt x="489907" y="576295"/>
                    <a:pt x="495953" y="570231"/>
                    <a:pt x="503914" y="575461"/>
                  </a:cubicBezTo>
                  <a:cubicBezTo>
                    <a:pt x="508195" y="578272"/>
                    <a:pt x="506029" y="573169"/>
                    <a:pt x="506578" y="571906"/>
                  </a:cubicBezTo>
                  <a:cubicBezTo>
                    <a:pt x="510452" y="563048"/>
                    <a:pt x="506280" y="554035"/>
                    <a:pt x="506749" y="545080"/>
                  </a:cubicBezTo>
                  <a:cubicBezTo>
                    <a:pt x="507932" y="541896"/>
                    <a:pt x="510304" y="539970"/>
                    <a:pt x="513407" y="538828"/>
                  </a:cubicBezTo>
                  <a:cubicBezTo>
                    <a:pt x="520745" y="541079"/>
                    <a:pt x="519928" y="548663"/>
                    <a:pt x="523134" y="553624"/>
                  </a:cubicBezTo>
                  <a:cubicBezTo>
                    <a:pt x="524077" y="554607"/>
                    <a:pt x="524717" y="555755"/>
                    <a:pt x="525163" y="557024"/>
                  </a:cubicBezTo>
                  <a:cubicBezTo>
                    <a:pt x="525740" y="561688"/>
                    <a:pt x="526191" y="566379"/>
                    <a:pt x="528220" y="570746"/>
                  </a:cubicBezTo>
                  <a:cubicBezTo>
                    <a:pt x="528654" y="572175"/>
                    <a:pt x="528860" y="573609"/>
                    <a:pt x="528912" y="575095"/>
                  </a:cubicBezTo>
                  <a:cubicBezTo>
                    <a:pt x="528752" y="587177"/>
                    <a:pt x="520328" y="600167"/>
                    <a:pt x="532952" y="610791"/>
                  </a:cubicBezTo>
                  <a:cubicBezTo>
                    <a:pt x="525700" y="615694"/>
                    <a:pt x="535941" y="619283"/>
                    <a:pt x="533901" y="624073"/>
                  </a:cubicBezTo>
                  <a:cubicBezTo>
                    <a:pt x="531306" y="630165"/>
                    <a:pt x="525814" y="631628"/>
                    <a:pt x="520191" y="633017"/>
                  </a:cubicBezTo>
                  <a:cubicBezTo>
                    <a:pt x="527455" y="633531"/>
                    <a:pt x="531804" y="637617"/>
                    <a:pt x="533187" y="643584"/>
                  </a:cubicBezTo>
                  <a:cubicBezTo>
                    <a:pt x="534724" y="650236"/>
                    <a:pt x="529832" y="656745"/>
                    <a:pt x="525094" y="658437"/>
                  </a:cubicBezTo>
                  <a:cubicBezTo>
                    <a:pt x="512104" y="663077"/>
                    <a:pt x="509847" y="674273"/>
                    <a:pt x="505212" y="684572"/>
                  </a:cubicBezTo>
                  <a:cubicBezTo>
                    <a:pt x="502320" y="690995"/>
                    <a:pt x="500897" y="700682"/>
                    <a:pt x="489564" y="696356"/>
                  </a:cubicBezTo>
                  <a:cubicBezTo>
                    <a:pt x="488512" y="695956"/>
                    <a:pt x="486541" y="695636"/>
                    <a:pt x="486552" y="695698"/>
                  </a:cubicBezTo>
                  <a:cubicBezTo>
                    <a:pt x="488524" y="711580"/>
                    <a:pt x="473093" y="702917"/>
                    <a:pt x="468110" y="708826"/>
                  </a:cubicBezTo>
                  <a:cubicBezTo>
                    <a:pt x="464046" y="713649"/>
                    <a:pt x="460412" y="716301"/>
                    <a:pt x="458743" y="707237"/>
                  </a:cubicBezTo>
                  <a:cubicBezTo>
                    <a:pt x="458646" y="706717"/>
                    <a:pt x="458880" y="705717"/>
                    <a:pt x="458760" y="705689"/>
                  </a:cubicBezTo>
                  <a:cubicBezTo>
                    <a:pt x="457057" y="705231"/>
                    <a:pt x="457303" y="707003"/>
                    <a:pt x="457154" y="707603"/>
                  </a:cubicBezTo>
                  <a:cubicBezTo>
                    <a:pt x="455211" y="715524"/>
                    <a:pt x="442250" y="714747"/>
                    <a:pt x="443284" y="723673"/>
                  </a:cubicBezTo>
                  <a:cubicBezTo>
                    <a:pt x="443890" y="728909"/>
                    <a:pt x="448708" y="735264"/>
                    <a:pt x="442244" y="737932"/>
                  </a:cubicBezTo>
                  <a:cubicBezTo>
                    <a:pt x="433346" y="741607"/>
                    <a:pt x="434363" y="732103"/>
                    <a:pt x="432037" y="727742"/>
                  </a:cubicBezTo>
                  <a:cubicBezTo>
                    <a:pt x="430683" y="734463"/>
                    <a:pt x="437609" y="742373"/>
                    <a:pt x="430237" y="748825"/>
                  </a:cubicBezTo>
                  <a:cubicBezTo>
                    <a:pt x="426510" y="752083"/>
                    <a:pt x="431088" y="752386"/>
                    <a:pt x="431882" y="753614"/>
                  </a:cubicBezTo>
                  <a:cubicBezTo>
                    <a:pt x="435272" y="758861"/>
                    <a:pt x="438135" y="763998"/>
                    <a:pt x="435054" y="770382"/>
                  </a:cubicBezTo>
                  <a:cubicBezTo>
                    <a:pt x="434334" y="771668"/>
                    <a:pt x="433431" y="772845"/>
                    <a:pt x="432403" y="773897"/>
                  </a:cubicBezTo>
                  <a:cubicBezTo>
                    <a:pt x="431031" y="776120"/>
                    <a:pt x="422178" y="776606"/>
                    <a:pt x="430802" y="781161"/>
                  </a:cubicBezTo>
                  <a:cubicBezTo>
                    <a:pt x="431654" y="782224"/>
                    <a:pt x="432357" y="783333"/>
                    <a:pt x="432997" y="784481"/>
                  </a:cubicBezTo>
                  <a:cubicBezTo>
                    <a:pt x="434071" y="786281"/>
                    <a:pt x="435763" y="787081"/>
                    <a:pt x="437746" y="787447"/>
                  </a:cubicBezTo>
                  <a:cubicBezTo>
                    <a:pt x="438969" y="788087"/>
                    <a:pt x="439986" y="788945"/>
                    <a:pt x="440815" y="790042"/>
                  </a:cubicBezTo>
                  <a:cubicBezTo>
                    <a:pt x="442815" y="793368"/>
                    <a:pt x="442010" y="796591"/>
                    <a:pt x="440461" y="799797"/>
                  </a:cubicBezTo>
                  <a:cubicBezTo>
                    <a:pt x="439798" y="801015"/>
                    <a:pt x="439021" y="802146"/>
                    <a:pt x="438238" y="803266"/>
                  </a:cubicBezTo>
                  <a:cubicBezTo>
                    <a:pt x="436214" y="816525"/>
                    <a:pt x="426139" y="828532"/>
                    <a:pt x="417915" y="826058"/>
                  </a:cubicBezTo>
                  <a:cubicBezTo>
                    <a:pt x="403090" y="821589"/>
                    <a:pt x="414926" y="810667"/>
                    <a:pt x="413143" y="802352"/>
                  </a:cubicBezTo>
                  <a:cubicBezTo>
                    <a:pt x="404879" y="810136"/>
                    <a:pt x="398301" y="803449"/>
                    <a:pt x="391832" y="799495"/>
                  </a:cubicBezTo>
                  <a:cubicBezTo>
                    <a:pt x="385002" y="795317"/>
                    <a:pt x="389077" y="788922"/>
                    <a:pt x="389580" y="786253"/>
                  </a:cubicBezTo>
                  <a:cubicBezTo>
                    <a:pt x="390712" y="795654"/>
                    <a:pt x="378379" y="802643"/>
                    <a:pt x="377390" y="814216"/>
                  </a:cubicBezTo>
                  <a:cubicBezTo>
                    <a:pt x="377876" y="815582"/>
                    <a:pt x="378287" y="816959"/>
                    <a:pt x="378750" y="818325"/>
                  </a:cubicBezTo>
                  <a:cubicBezTo>
                    <a:pt x="380408" y="823286"/>
                    <a:pt x="381539" y="828298"/>
                    <a:pt x="380316" y="833562"/>
                  </a:cubicBezTo>
                  <a:cubicBezTo>
                    <a:pt x="379750" y="834996"/>
                    <a:pt x="378950" y="836282"/>
                    <a:pt x="377933" y="837442"/>
                  </a:cubicBezTo>
                  <a:cubicBezTo>
                    <a:pt x="376036" y="839408"/>
                    <a:pt x="373847" y="840963"/>
                    <a:pt x="371538" y="842425"/>
                  </a:cubicBezTo>
                  <a:cubicBezTo>
                    <a:pt x="371064" y="842723"/>
                    <a:pt x="361925" y="842997"/>
                    <a:pt x="370972" y="845757"/>
                  </a:cubicBezTo>
                  <a:cubicBezTo>
                    <a:pt x="379424" y="848335"/>
                    <a:pt x="376818" y="853033"/>
                    <a:pt x="372778" y="857896"/>
                  </a:cubicBezTo>
                  <a:cubicBezTo>
                    <a:pt x="355776" y="878373"/>
                    <a:pt x="356724" y="884402"/>
                    <a:pt x="378784" y="897181"/>
                  </a:cubicBezTo>
                  <a:cubicBezTo>
                    <a:pt x="378556" y="903907"/>
                    <a:pt x="373229" y="907599"/>
                    <a:pt x="369435" y="911937"/>
                  </a:cubicBezTo>
                  <a:cubicBezTo>
                    <a:pt x="355204" y="928191"/>
                    <a:pt x="340580" y="944095"/>
                    <a:pt x="326104" y="960132"/>
                  </a:cubicBezTo>
                  <a:cubicBezTo>
                    <a:pt x="322183" y="956274"/>
                    <a:pt x="324252" y="951576"/>
                    <a:pt x="324246" y="947153"/>
                  </a:cubicBezTo>
                  <a:cubicBezTo>
                    <a:pt x="324543" y="945644"/>
                    <a:pt x="325046" y="944210"/>
                    <a:pt x="325681" y="942815"/>
                  </a:cubicBezTo>
                  <a:cubicBezTo>
                    <a:pt x="332407" y="927322"/>
                    <a:pt x="346375" y="913989"/>
                    <a:pt x="342500" y="895381"/>
                  </a:cubicBezTo>
                  <a:cubicBezTo>
                    <a:pt x="341197" y="889111"/>
                    <a:pt x="341963" y="883979"/>
                    <a:pt x="344095" y="877338"/>
                  </a:cubicBezTo>
                  <a:cubicBezTo>
                    <a:pt x="339454" y="878481"/>
                    <a:pt x="337539" y="884379"/>
                    <a:pt x="333064" y="881087"/>
                  </a:cubicBezTo>
                  <a:cubicBezTo>
                    <a:pt x="329836" y="865183"/>
                    <a:pt x="336716" y="850541"/>
                    <a:pt x="348769" y="847626"/>
                  </a:cubicBezTo>
                  <a:cubicBezTo>
                    <a:pt x="350170" y="849301"/>
                    <a:pt x="350764" y="851352"/>
                    <a:pt x="351507" y="853364"/>
                  </a:cubicBezTo>
                  <a:cubicBezTo>
                    <a:pt x="351872" y="854347"/>
                    <a:pt x="350238" y="855993"/>
                    <a:pt x="352238" y="856176"/>
                  </a:cubicBezTo>
                  <a:cubicBezTo>
                    <a:pt x="352724" y="856221"/>
                    <a:pt x="353581" y="854673"/>
                    <a:pt x="354507" y="854170"/>
                  </a:cubicBezTo>
                  <a:cubicBezTo>
                    <a:pt x="355393" y="853455"/>
                    <a:pt x="356221" y="853518"/>
                    <a:pt x="356947" y="854364"/>
                  </a:cubicBezTo>
                  <a:cubicBezTo>
                    <a:pt x="357988" y="853341"/>
                    <a:pt x="357776" y="852964"/>
                    <a:pt x="356221" y="853221"/>
                  </a:cubicBezTo>
                  <a:cubicBezTo>
                    <a:pt x="351433" y="853455"/>
                    <a:pt x="350438" y="848758"/>
                    <a:pt x="347461" y="846678"/>
                  </a:cubicBezTo>
                  <a:cubicBezTo>
                    <a:pt x="337294" y="843791"/>
                    <a:pt x="343694" y="840288"/>
                    <a:pt x="347083" y="836899"/>
                  </a:cubicBezTo>
                  <a:cubicBezTo>
                    <a:pt x="342471" y="837979"/>
                    <a:pt x="336796" y="843466"/>
                    <a:pt x="334750" y="833944"/>
                  </a:cubicBezTo>
                  <a:cubicBezTo>
                    <a:pt x="334528" y="832910"/>
                    <a:pt x="334688" y="831813"/>
                    <a:pt x="334768" y="830744"/>
                  </a:cubicBezTo>
                  <a:cubicBezTo>
                    <a:pt x="335036" y="827812"/>
                    <a:pt x="335596" y="824932"/>
                    <a:pt x="336528" y="822137"/>
                  </a:cubicBezTo>
                  <a:cubicBezTo>
                    <a:pt x="337471" y="819434"/>
                    <a:pt x="338911" y="816988"/>
                    <a:pt x="340603" y="814702"/>
                  </a:cubicBezTo>
                  <a:cubicBezTo>
                    <a:pt x="342780" y="794688"/>
                    <a:pt x="338722" y="776823"/>
                    <a:pt x="322937" y="762690"/>
                  </a:cubicBezTo>
                  <a:cubicBezTo>
                    <a:pt x="323246" y="768376"/>
                    <a:pt x="321337" y="773354"/>
                    <a:pt x="330196" y="775880"/>
                  </a:cubicBezTo>
                  <a:cubicBezTo>
                    <a:pt x="344031" y="779829"/>
                    <a:pt x="331293" y="787659"/>
                    <a:pt x="330778" y="793877"/>
                  </a:cubicBezTo>
                  <a:cubicBezTo>
                    <a:pt x="345077" y="794248"/>
                    <a:pt x="341031" y="803678"/>
                    <a:pt x="339677" y="811787"/>
                  </a:cubicBezTo>
                  <a:cubicBezTo>
                    <a:pt x="338196" y="814199"/>
                    <a:pt x="336271" y="816319"/>
                    <a:pt x="334945" y="818840"/>
                  </a:cubicBezTo>
                  <a:cubicBezTo>
                    <a:pt x="334162" y="820805"/>
                    <a:pt x="333584" y="822829"/>
                    <a:pt x="333282" y="824938"/>
                  </a:cubicBezTo>
                  <a:cubicBezTo>
                    <a:pt x="331853" y="829738"/>
                    <a:pt x="334179" y="837568"/>
                    <a:pt x="326406" y="837608"/>
                  </a:cubicBezTo>
                  <a:cubicBezTo>
                    <a:pt x="321068" y="837636"/>
                    <a:pt x="321811" y="831264"/>
                    <a:pt x="320749" y="827121"/>
                  </a:cubicBezTo>
                  <a:cubicBezTo>
                    <a:pt x="319103" y="820714"/>
                    <a:pt x="314897" y="815428"/>
                    <a:pt x="312210" y="809439"/>
                  </a:cubicBezTo>
                  <a:cubicBezTo>
                    <a:pt x="310656" y="805975"/>
                    <a:pt x="309062" y="803558"/>
                    <a:pt x="303781" y="806844"/>
                  </a:cubicBezTo>
                  <a:cubicBezTo>
                    <a:pt x="294362" y="812707"/>
                    <a:pt x="292996" y="804827"/>
                    <a:pt x="291848" y="797957"/>
                  </a:cubicBezTo>
                  <a:cubicBezTo>
                    <a:pt x="292151" y="795711"/>
                    <a:pt x="293745" y="794299"/>
                    <a:pt x="295220" y="792831"/>
                  </a:cubicBezTo>
                  <a:cubicBezTo>
                    <a:pt x="296494" y="791442"/>
                    <a:pt x="297814" y="790048"/>
                    <a:pt x="297769" y="787962"/>
                  </a:cubicBezTo>
                  <a:cubicBezTo>
                    <a:pt x="297369" y="786864"/>
                    <a:pt x="296780" y="785847"/>
                    <a:pt x="296037" y="784938"/>
                  </a:cubicBezTo>
                  <a:cubicBezTo>
                    <a:pt x="296048" y="784675"/>
                    <a:pt x="296774" y="782327"/>
                    <a:pt x="295814" y="784881"/>
                  </a:cubicBezTo>
                  <a:cubicBezTo>
                    <a:pt x="296637" y="785761"/>
                    <a:pt x="297271" y="786738"/>
                    <a:pt x="297729" y="787847"/>
                  </a:cubicBezTo>
                  <a:cubicBezTo>
                    <a:pt x="297769" y="789928"/>
                    <a:pt x="296557" y="791362"/>
                    <a:pt x="295260" y="792779"/>
                  </a:cubicBezTo>
                  <a:cubicBezTo>
                    <a:pt x="293705" y="794099"/>
                    <a:pt x="292408" y="795940"/>
                    <a:pt x="289922" y="795162"/>
                  </a:cubicBezTo>
                  <a:cubicBezTo>
                    <a:pt x="281441" y="786767"/>
                    <a:pt x="285739" y="778286"/>
                    <a:pt x="289676" y="769782"/>
                  </a:cubicBezTo>
                  <a:cubicBezTo>
                    <a:pt x="293397" y="763256"/>
                    <a:pt x="299986" y="757901"/>
                    <a:pt x="298020" y="749077"/>
                  </a:cubicBezTo>
                  <a:cubicBezTo>
                    <a:pt x="301198" y="740716"/>
                    <a:pt x="310799" y="736286"/>
                    <a:pt x="311096" y="725645"/>
                  </a:cubicBezTo>
                  <a:cubicBezTo>
                    <a:pt x="311205" y="721667"/>
                    <a:pt x="318223" y="718524"/>
                    <a:pt x="322669" y="718581"/>
                  </a:cubicBezTo>
                  <a:cubicBezTo>
                    <a:pt x="329247" y="718667"/>
                    <a:pt x="328784" y="724714"/>
                    <a:pt x="328218" y="729800"/>
                  </a:cubicBezTo>
                  <a:cubicBezTo>
                    <a:pt x="329515" y="723885"/>
                    <a:pt x="328933" y="718141"/>
                    <a:pt x="329064" y="712289"/>
                  </a:cubicBezTo>
                  <a:cubicBezTo>
                    <a:pt x="318280" y="714987"/>
                    <a:pt x="307833" y="718090"/>
                    <a:pt x="300283" y="706723"/>
                  </a:cubicBezTo>
                  <a:cubicBezTo>
                    <a:pt x="296923" y="703002"/>
                    <a:pt x="300626" y="701688"/>
                    <a:pt x="302638" y="699802"/>
                  </a:cubicBezTo>
                  <a:cubicBezTo>
                    <a:pt x="303626" y="697053"/>
                    <a:pt x="305518" y="694367"/>
                    <a:pt x="303198" y="691052"/>
                  </a:cubicBezTo>
                  <a:cubicBezTo>
                    <a:pt x="303849" y="694499"/>
                    <a:pt x="304541" y="697630"/>
                    <a:pt x="301946" y="700282"/>
                  </a:cubicBezTo>
                  <a:cubicBezTo>
                    <a:pt x="301101" y="703671"/>
                    <a:pt x="294883" y="696150"/>
                    <a:pt x="295248" y="704088"/>
                  </a:cubicBezTo>
                  <a:cubicBezTo>
                    <a:pt x="295534" y="710260"/>
                    <a:pt x="295608" y="716913"/>
                    <a:pt x="293631" y="721907"/>
                  </a:cubicBezTo>
                  <a:cubicBezTo>
                    <a:pt x="293134" y="725262"/>
                    <a:pt x="296591" y="723302"/>
                    <a:pt x="294408" y="723542"/>
                  </a:cubicBezTo>
                  <a:cubicBezTo>
                    <a:pt x="293848" y="723605"/>
                    <a:pt x="293288" y="722890"/>
                    <a:pt x="293802" y="722250"/>
                  </a:cubicBezTo>
                  <a:cubicBezTo>
                    <a:pt x="297809" y="717261"/>
                    <a:pt x="290739" y="709106"/>
                    <a:pt x="298677" y="705323"/>
                  </a:cubicBezTo>
                  <a:cubicBezTo>
                    <a:pt x="311519" y="716764"/>
                    <a:pt x="312559" y="725314"/>
                    <a:pt x="303152" y="739584"/>
                  </a:cubicBezTo>
                  <a:cubicBezTo>
                    <a:pt x="301158" y="742613"/>
                    <a:pt x="297929" y="745059"/>
                    <a:pt x="297894" y="749197"/>
                  </a:cubicBezTo>
                  <a:cubicBezTo>
                    <a:pt x="297643" y="753946"/>
                    <a:pt x="299272" y="760278"/>
                    <a:pt x="293254" y="761815"/>
                  </a:cubicBezTo>
                  <a:cubicBezTo>
                    <a:pt x="285921" y="763684"/>
                    <a:pt x="287619" y="752512"/>
                    <a:pt x="281395" y="751871"/>
                  </a:cubicBezTo>
                  <a:cubicBezTo>
                    <a:pt x="280195" y="751746"/>
                    <a:pt x="282909" y="746785"/>
                    <a:pt x="280046" y="750666"/>
                  </a:cubicBezTo>
                  <a:cubicBezTo>
                    <a:pt x="274474" y="758221"/>
                    <a:pt x="274583" y="758146"/>
                    <a:pt x="256038" y="763261"/>
                  </a:cubicBezTo>
                  <a:cubicBezTo>
                    <a:pt x="252837" y="764141"/>
                    <a:pt x="254946" y="767770"/>
                    <a:pt x="254946" y="770182"/>
                  </a:cubicBezTo>
                  <a:cubicBezTo>
                    <a:pt x="263073" y="769502"/>
                    <a:pt x="259541" y="778789"/>
                    <a:pt x="264290" y="781018"/>
                  </a:cubicBezTo>
                  <a:cubicBezTo>
                    <a:pt x="267027" y="781841"/>
                    <a:pt x="269491" y="783092"/>
                    <a:pt x="271645" y="784944"/>
                  </a:cubicBezTo>
                  <a:cubicBezTo>
                    <a:pt x="280321" y="793139"/>
                    <a:pt x="287967" y="801746"/>
                    <a:pt x="278275" y="813930"/>
                  </a:cubicBezTo>
                  <a:cubicBezTo>
                    <a:pt x="275274" y="817702"/>
                    <a:pt x="278212" y="817000"/>
                    <a:pt x="280001" y="819023"/>
                  </a:cubicBezTo>
                  <a:cubicBezTo>
                    <a:pt x="285676" y="825435"/>
                    <a:pt x="291013" y="832733"/>
                    <a:pt x="286516" y="842288"/>
                  </a:cubicBezTo>
                  <a:cubicBezTo>
                    <a:pt x="285887" y="843506"/>
                    <a:pt x="283167" y="842803"/>
                    <a:pt x="283652" y="844174"/>
                  </a:cubicBezTo>
                  <a:cubicBezTo>
                    <a:pt x="284064" y="845340"/>
                    <a:pt x="285864" y="843054"/>
                    <a:pt x="287281" y="843746"/>
                  </a:cubicBezTo>
                  <a:cubicBezTo>
                    <a:pt x="294465" y="846866"/>
                    <a:pt x="295917" y="850821"/>
                    <a:pt x="287967" y="854341"/>
                  </a:cubicBezTo>
                  <a:cubicBezTo>
                    <a:pt x="275303" y="859948"/>
                    <a:pt x="274497" y="868766"/>
                    <a:pt x="277715" y="880962"/>
                  </a:cubicBezTo>
                  <a:cubicBezTo>
                    <a:pt x="281315" y="894615"/>
                    <a:pt x="279086" y="908845"/>
                    <a:pt x="277126" y="922704"/>
                  </a:cubicBezTo>
                  <a:cubicBezTo>
                    <a:pt x="275971" y="930859"/>
                    <a:pt x="277155" y="937672"/>
                    <a:pt x="283961" y="942861"/>
                  </a:cubicBezTo>
                  <a:cubicBezTo>
                    <a:pt x="285973" y="947993"/>
                    <a:pt x="283733" y="950742"/>
                    <a:pt x="278823" y="951976"/>
                  </a:cubicBezTo>
                  <a:cubicBezTo>
                    <a:pt x="273217" y="953382"/>
                    <a:pt x="269125" y="955948"/>
                    <a:pt x="270548" y="962680"/>
                  </a:cubicBezTo>
                  <a:cubicBezTo>
                    <a:pt x="271262" y="963560"/>
                    <a:pt x="272114" y="964241"/>
                    <a:pt x="273188" y="964515"/>
                  </a:cubicBezTo>
                  <a:cubicBezTo>
                    <a:pt x="278206" y="962029"/>
                    <a:pt x="275777" y="949124"/>
                    <a:pt x="283635" y="953931"/>
                  </a:cubicBezTo>
                  <a:cubicBezTo>
                    <a:pt x="289373" y="957440"/>
                    <a:pt x="297420" y="963584"/>
                    <a:pt x="296026" y="973619"/>
                  </a:cubicBezTo>
                  <a:cubicBezTo>
                    <a:pt x="295500" y="977408"/>
                    <a:pt x="293145" y="980814"/>
                    <a:pt x="293448" y="984643"/>
                  </a:cubicBezTo>
                  <a:cubicBezTo>
                    <a:pt x="293825" y="989433"/>
                    <a:pt x="296426" y="987649"/>
                    <a:pt x="298752" y="985946"/>
                  </a:cubicBezTo>
                  <a:cubicBezTo>
                    <a:pt x="299975" y="985203"/>
                    <a:pt x="301272" y="984838"/>
                    <a:pt x="302672" y="984832"/>
                  </a:cubicBezTo>
                  <a:cubicBezTo>
                    <a:pt x="306210" y="985638"/>
                    <a:pt x="309261" y="983306"/>
                    <a:pt x="312662" y="983232"/>
                  </a:cubicBezTo>
                  <a:cubicBezTo>
                    <a:pt x="328184" y="979197"/>
                    <a:pt x="339442" y="966487"/>
                    <a:pt x="354959" y="962446"/>
                  </a:cubicBezTo>
                  <a:cubicBezTo>
                    <a:pt x="363125" y="962177"/>
                    <a:pt x="362851" y="968870"/>
                    <a:pt x="360531" y="972310"/>
                  </a:cubicBezTo>
                  <a:cubicBezTo>
                    <a:pt x="354713" y="980923"/>
                    <a:pt x="353621" y="992027"/>
                    <a:pt x="345729" y="999365"/>
                  </a:cubicBezTo>
                  <a:cubicBezTo>
                    <a:pt x="329973" y="1007858"/>
                    <a:pt x="316377" y="1019373"/>
                    <a:pt x="302106" y="1030003"/>
                  </a:cubicBezTo>
                  <a:cubicBezTo>
                    <a:pt x="288225" y="1040341"/>
                    <a:pt x="272834" y="1048417"/>
                    <a:pt x="257061" y="1055623"/>
                  </a:cubicBezTo>
                  <a:cubicBezTo>
                    <a:pt x="250711" y="1041079"/>
                    <a:pt x="243665" y="1026592"/>
                    <a:pt x="251780" y="1010395"/>
                  </a:cubicBezTo>
                  <a:cubicBezTo>
                    <a:pt x="252494" y="1008966"/>
                    <a:pt x="254312" y="1007360"/>
                    <a:pt x="253157" y="1006137"/>
                  </a:cubicBezTo>
                  <a:cubicBezTo>
                    <a:pt x="239481" y="991724"/>
                    <a:pt x="252117" y="978774"/>
                    <a:pt x="255832" y="965749"/>
                  </a:cubicBezTo>
                  <a:cubicBezTo>
                    <a:pt x="258546" y="956222"/>
                    <a:pt x="257649" y="948747"/>
                    <a:pt x="250797" y="941861"/>
                  </a:cubicBezTo>
                  <a:cubicBezTo>
                    <a:pt x="248705" y="938369"/>
                    <a:pt x="247379" y="934786"/>
                    <a:pt x="249603" y="930837"/>
                  </a:cubicBezTo>
                  <a:cubicBezTo>
                    <a:pt x="253386" y="924007"/>
                    <a:pt x="260027" y="918595"/>
                    <a:pt x="259295" y="909519"/>
                  </a:cubicBezTo>
                  <a:cubicBezTo>
                    <a:pt x="259049" y="906508"/>
                    <a:pt x="259198" y="906159"/>
                    <a:pt x="254015" y="907176"/>
                  </a:cubicBezTo>
                  <a:cubicBezTo>
                    <a:pt x="251151" y="904125"/>
                    <a:pt x="251523" y="900198"/>
                    <a:pt x="251191" y="896604"/>
                  </a:cubicBezTo>
                  <a:cubicBezTo>
                    <a:pt x="250963" y="896083"/>
                    <a:pt x="250877" y="895398"/>
                    <a:pt x="251043" y="894781"/>
                  </a:cubicBezTo>
                  <a:cubicBezTo>
                    <a:pt x="251134" y="894860"/>
                    <a:pt x="250340" y="895267"/>
                    <a:pt x="250345" y="895375"/>
                  </a:cubicBezTo>
                  <a:cubicBezTo>
                    <a:pt x="251197" y="895998"/>
                    <a:pt x="251409" y="896701"/>
                    <a:pt x="250980" y="897689"/>
                  </a:cubicBezTo>
                  <a:cubicBezTo>
                    <a:pt x="251294" y="901473"/>
                    <a:pt x="251517" y="905199"/>
                    <a:pt x="254769" y="907799"/>
                  </a:cubicBezTo>
                  <a:cubicBezTo>
                    <a:pt x="264085" y="918144"/>
                    <a:pt x="251357" y="923361"/>
                    <a:pt x="249385" y="931077"/>
                  </a:cubicBezTo>
                  <a:cubicBezTo>
                    <a:pt x="240459" y="937495"/>
                    <a:pt x="239550" y="929916"/>
                    <a:pt x="238224" y="924327"/>
                  </a:cubicBezTo>
                  <a:cubicBezTo>
                    <a:pt x="236275" y="916103"/>
                    <a:pt x="239676" y="908171"/>
                    <a:pt x="240887" y="899278"/>
                  </a:cubicBezTo>
                  <a:cubicBezTo>
                    <a:pt x="241516" y="898175"/>
                    <a:pt x="238041" y="898810"/>
                    <a:pt x="240121" y="899507"/>
                  </a:cubicBezTo>
                  <a:cubicBezTo>
                    <a:pt x="240733" y="899713"/>
                    <a:pt x="240687" y="900256"/>
                    <a:pt x="239990" y="901136"/>
                  </a:cubicBezTo>
                  <a:cubicBezTo>
                    <a:pt x="238630" y="902856"/>
                    <a:pt x="241179" y="901198"/>
                    <a:pt x="239601" y="902719"/>
                  </a:cubicBezTo>
                  <a:cubicBezTo>
                    <a:pt x="226308" y="915526"/>
                    <a:pt x="223205" y="928482"/>
                    <a:pt x="224165" y="947959"/>
                  </a:cubicBezTo>
                  <a:cubicBezTo>
                    <a:pt x="224725" y="959406"/>
                    <a:pt x="231263" y="952262"/>
                    <a:pt x="234361" y="952651"/>
                  </a:cubicBezTo>
                  <a:cubicBezTo>
                    <a:pt x="239481" y="953302"/>
                    <a:pt x="234772" y="949884"/>
                    <a:pt x="234744" y="948633"/>
                  </a:cubicBezTo>
                  <a:cubicBezTo>
                    <a:pt x="234401" y="935751"/>
                    <a:pt x="241350" y="938883"/>
                    <a:pt x="248471" y="942066"/>
                  </a:cubicBezTo>
                  <a:cubicBezTo>
                    <a:pt x="260244" y="949747"/>
                    <a:pt x="260032" y="959034"/>
                    <a:pt x="251940" y="969213"/>
                  </a:cubicBezTo>
                  <a:cubicBezTo>
                    <a:pt x="250625" y="970864"/>
                    <a:pt x="248002" y="971979"/>
                    <a:pt x="247848" y="974025"/>
                  </a:cubicBezTo>
                  <a:cubicBezTo>
                    <a:pt x="247134" y="983409"/>
                    <a:pt x="245893" y="991627"/>
                    <a:pt x="232869" y="987929"/>
                  </a:cubicBezTo>
                  <a:cubicBezTo>
                    <a:pt x="231989" y="987678"/>
                    <a:pt x="225594" y="989678"/>
                    <a:pt x="230206" y="994239"/>
                  </a:cubicBezTo>
                  <a:cubicBezTo>
                    <a:pt x="231389" y="995124"/>
                    <a:pt x="232303" y="996165"/>
                    <a:pt x="233063" y="997388"/>
                  </a:cubicBezTo>
                  <a:cubicBezTo>
                    <a:pt x="239224" y="1008246"/>
                    <a:pt x="242196" y="1018693"/>
                    <a:pt x="229314" y="1027123"/>
                  </a:cubicBezTo>
                  <a:cubicBezTo>
                    <a:pt x="227645" y="1028843"/>
                    <a:pt x="225748" y="1029900"/>
                    <a:pt x="223256" y="1029066"/>
                  </a:cubicBezTo>
                  <a:cubicBezTo>
                    <a:pt x="219576" y="1026191"/>
                    <a:pt x="217153" y="1022362"/>
                    <a:pt x="215113" y="1018242"/>
                  </a:cubicBezTo>
                  <a:cubicBezTo>
                    <a:pt x="212495" y="1001125"/>
                    <a:pt x="213838" y="982906"/>
                    <a:pt x="201225" y="968607"/>
                  </a:cubicBezTo>
                  <a:cubicBezTo>
                    <a:pt x="200122" y="967727"/>
                    <a:pt x="199116" y="966744"/>
                    <a:pt x="198133" y="965732"/>
                  </a:cubicBezTo>
                  <a:cubicBezTo>
                    <a:pt x="193853" y="960817"/>
                    <a:pt x="193978" y="953862"/>
                    <a:pt x="190201" y="948690"/>
                  </a:cubicBezTo>
                  <a:cubicBezTo>
                    <a:pt x="189527" y="947370"/>
                    <a:pt x="189086" y="945987"/>
                    <a:pt x="188824" y="944530"/>
                  </a:cubicBezTo>
                  <a:cubicBezTo>
                    <a:pt x="188475" y="940724"/>
                    <a:pt x="189635" y="937129"/>
                    <a:pt x="190310" y="933460"/>
                  </a:cubicBezTo>
                  <a:cubicBezTo>
                    <a:pt x="197167" y="920350"/>
                    <a:pt x="191612" y="904010"/>
                    <a:pt x="201454" y="891403"/>
                  </a:cubicBezTo>
                  <a:cubicBezTo>
                    <a:pt x="203654" y="888591"/>
                    <a:pt x="204608" y="882065"/>
                    <a:pt x="200579" y="879287"/>
                  </a:cubicBezTo>
                  <a:cubicBezTo>
                    <a:pt x="194796" y="875298"/>
                    <a:pt x="192516" y="882293"/>
                    <a:pt x="189064" y="884945"/>
                  </a:cubicBezTo>
                  <a:cubicBezTo>
                    <a:pt x="184892" y="888151"/>
                    <a:pt x="181565" y="894335"/>
                    <a:pt x="175365" y="890792"/>
                  </a:cubicBezTo>
                  <a:cubicBezTo>
                    <a:pt x="169570" y="887483"/>
                    <a:pt x="169273" y="881356"/>
                    <a:pt x="169953" y="874910"/>
                  </a:cubicBezTo>
                  <a:cubicBezTo>
                    <a:pt x="171170" y="863434"/>
                    <a:pt x="176222" y="853901"/>
                    <a:pt x="180794" y="848901"/>
                  </a:cubicBezTo>
                  <a:cubicBezTo>
                    <a:pt x="178097" y="853130"/>
                    <a:pt x="170941" y="859936"/>
                    <a:pt x="170724" y="870612"/>
                  </a:cubicBezTo>
                  <a:cubicBezTo>
                    <a:pt x="170484" y="882585"/>
                    <a:pt x="160329" y="873515"/>
                    <a:pt x="155882" y="876967"/>
                  </a:cubicBezTo>
                  <a:cubicBezTo>
                    <a:pt x="140377" y="879093"/>
                    <a:pt x="146573" y="870549"/>
                    <a:pt x="148933" y="863331"/>
                  </a:cubicBezTo>
                  <a:cubicBezTo>
                    <a:pt x="150019" y="860016"/>
                    <a:pt x="157591" y="858645"/>
                    <a:pt x="153322" y="854673"/>
                  </a:cubicBezTo>
                  <a:cubicBezTo>
                    <a:pt x="146327" y="848163"/>
                    <a:pt x="146081" y="858765"/>
                    <a:pt x="142241" y="860742"/>
                  </a:cubicBezTo>
                  <a:cubicBezTo>
                    <a:pt x="139166" y="862331"/>
                    <a:pt x="133531" y="864880"/>
                    <a:pt x="137537" y="870755"/>
                  </a:cubicBezTo>
                  <a:cubicBezTo>
                    <a:pt x="138383" y="871926"/>
                    <a:pt x="138966" y="873212"/>
                    <a:pt x="139372" y="874584"/>
                  </a:cubicBezTo>
                  <a:cubicBezTo>
                    <a:pt x="138937" y="878750"/>
                    <a:pt x="135857" y="880390"/>
                    <a:pt x="132508" y="881773"/>
                  </a:cubicBezTo>
                  <a:cubicBezTo>
                    <a:pt x="131131" y="882047"/>
                    <a:pt x="129891" y="881728"/>
                    <a:pt x="128816" y="880842"/>
                  </a:cubicBezTo>
                  <a:cubicBezTo>
                    <a:pt x="127884" y="880036"/>
                    <a:pt x="127502" y="878996"/>
                    <a:pt x="127656" y="877756"/>
                  </a:cubicBezTo>
                  <a:cubicBezTo>
                    <a:pt x="126793" y="879933"/>
                    <a:pt x="129256" y="880922"/>
                    <a:pt x="129428" y="882751"/>
                  </a:cubicBezTo>
                  <a:cubicBezTo>
                    <a:pt x="128582" y="885791"/>
                    <a:pt x="126947" y="887957"/>
                    <a:pt x="123530" y="888214"/>
                  </a:cubicBezTo>
                  <a:cubicBezTo>
                    <a:pt x="118575" y="887066"/>
                    <a:pt x="116740" y="883334"/>
                    <a:pt x="115391" y="878910"/>
                  </a:cubicBezTo>
                  <a:cubicBezTo>
                    <a:pt x="114100" y="874670"/>
                    <a:pt x="115117" y="866926"/>
                    <a:pt x="107751" y="869183"/>
                  </a:cubicBezTo>
                  <a:cubicBezTo>
                    <a:pt x="101510" y="871098"/>
                    <a:pt x="92709" y="873675"/>
                    <a:pt x="93286" y="882471"/>
                  </a:cubicBezTo>
                  <a:cubicBezTo>
                    <a:pt x="94052" y="894169"/>
                    <a:pt x="90491" y="905130"/>
                    <a:pt x="89737" y="916498"/>
                  </a:cubicBezTo>
                  <a:cubicBezTo>
                    <a:pt x="89314" y="922921"/>
                    <a:pt x="89040" y="928299"/>
                    <a:pt x="95640" y="933426"/>
                  </a:cubicBezTo>
                  <a:cubicBezTo>
                    <a:pt x="102030" y="938392"/>
                    <a:pt x="101984" y="948102"/>
                    <a:pt x="103864" y="956051"/>
                  </a:cubicBezTo>
                  <a:cubicBezTo>
                    <a:pt x="103784" y="957686"/>
                    <a:pt x="103219" y="959137"/>
                    <a:pt x="102196" y="960412"/>
                  </a:cubicBezTo>
                  <a:cubicBezTo>
                    <a:pt x="99795" y="961595"/>
                    <a:pt x="97566" y="961229"/>
                    <a:pt x="95463" y="959686"/>
                  </a:cubicBezTo>
                  <a:lnTo>
                    <a:pt x="95578" y="959743"/>
                  </a:lnTo>
                  <a:cubicBezTo>
                    <a:pt x="94057" y="957457"/>
                    <a:pt x="90868" y="958149"/>
                    <a:pt x="89177" y="956165"/>
                  </a:cubicBezTo>
                  <a:lnTo>
                    <a:pt x="89120" y="956125"/>
                  </a:lnTo>
                  <a:cubicBezTo>
                    <a:pt x="87977" y="955085"/>
                    <a:pt x="86925" y="953948"/>
                    <a:pt x="85736" y="952954"/>
                  </a:cubicBezTo>
                  <a:lnTo>
                    <a:pt x="85776" y="952993"/>
                  </a:lnTo>
                  <a:cubicBezTo>
                    <a:pt x="84736" y="951788"/>
                    <a:pt x="83679" y="950605"/>
                    <a:pt x="82284" y="949782"/>
                  </a:cubicBezTo>
                  <a:lnTo>
                    <a:pt x="82382" y="949913"/>
                  </a:lnTo>
                  <a:cubicBezTo>
                    <a:pt x="73386" y="945387"/>
                    <a:pt x="79781" y="935797"/>
                    <a:pt x="75586" y="928939"/>
                  </a:cubicBezTo>
                  <a:cubicBezTo>
                    <a:pt x="77387" y="934929"/>
                    <a:pt x="79358" y="940278"/>
                    <a:pt x="72460" y="943552"/>
                  </a:cubicBezTo>
                  <a:cubicBezTo>
                    <a:pt x="57859" y="937626"/>
                    <a:pt x="43937" y="930356"/>
                    <a:pt x="30238" y="922578"/>
                  </a:cubicBezTo>
                  <a:cubicBezTo>
                    <a:pt x="20385" y="916983"/>
                    <a:pt x="10093" y="912160"/>
                    <a:pt x="0" y="906994"/>
                  </a:cubicBezTo>
                  <a:cubicBezTo>
                    <a:pt x="14950" y="895787"/>
                    <a:pt x="26740" y="883436"/>
                    <a:pt x="24746" y="862211"/>
                  </a:cubicBezTo>
                  <a:cubicBezTo>
                    <a:pt x="22963" y="843237"/>
                    <a:pt x="33896" y="826201"/>
                    <a:pt x="35873" y="807587"/>
                  </a:cubicBezTo>
                  <a:cubicBezTo>
                    <a:pt x="36079" y="805661"/>
                    <a:pt x="38816" y="804587"/>
                    <a:pt x="40834" y="804078"/>
                  </a:cubicBezTo>
                  <a:cubicBezTo>
                    <a:pt x="41188" y="803861"/>
                    <a:pt x="41805" y="805078"/>
                    <a:pt x="42194" y="803866"/>
                  </a:cubicBezTo>
                  <a:cubicBezTo>
                    <a:pt x="41697" y="802678"/>
                    <a:pt x="42017" y="801917"/>
                    <a:pt x="43085" y="801472"/>
                  </a:cubicBezTo>
                  <a:cubicBezTo>
                    <a:pt x="87194" y="801843"/>
                    <a:pt x="130473" y="807027"/>
                    <a:pt x="172610" y="821120"/>
                  </a:cubicBezTo>
                  <a:cubicBezTo>
                    <a:pt x="191104" y="827304"/>
                    <a:pt x="210438" y="830841"/>
                    <a:pt x="229971" y="824303"/>
                  </a:cubicBezTo>
                  <a:cubicBezTo>
                    <a:pt x="231349" y="823360"/>
                    <a:pt x="232749" y="823320"/>
                    <a:pt x="234166" y="824183"/>
                  </a:cubicBezTo>
                  <a:cubicBezTo>
                    <a:pt x="236281" y="831956"/>
                    <a:pt x="232983" y="839368"/>
                    <a:pt x="232475" y="847157"/>
                  </a:cubicBezTo>
                  <a:cubicBezTo>
                    <a:pt x="239453" y="839402"/>
                    <a:pt x="233932" y="831018"/>
                    <a:pt x="234195" y="823017"/>
                  </a:cubicBezTo>
                  <a:cubicBezTo>
                    <a:pt x="233840" y="822349"/>
                    <a:pt x="233492" y="821680"/>
                    <a:pt x="233144" y="821011"/>
                  </a:cubicBezTo>
                  <a:cubicBezTo>
                    <a:pt x="233195" y="820103"/>
                    <a:pt x="233349" y="819217"/>
                    <a:pt x="233612" y="818348"/>
                  </a:cubicBezTo>
                  <a:cubicBezTo>
                    <a:pt x="231389" y="815022"/>
                    <a:pt x="233778" y="810016"/>
                    <a:pt x="232012" y="808067"/>
                  </a:cubicBezTo>
                  <a:cubicBezTo>
                    <a:pt x="229777" y="805604"/>
                    <a:pt x="244128" y="799671"/>
                    <a:pt x="230497" y="801598"/>
                  </a:cubicBezTo>
                  <a:cubicBezTo>
                    <a:pt x="230217" y="800609"/>
                    <a:pt x="230137" y="799603"/>
                    <a:pt x="230257" y="798586"/>
                  </a:cubicBezTo>
                  <a:cubicBezTo>
                    <a:pt x="228709" y="792619"/>
                    <a:pt x="232372" y="789905"/>
                    <a:pt x="236972" y="787779"/>
                  </a:cubicBezTo>
                  <a:cubicBezTo>
                    <a:pt x="238144" y="787276"/>
                    <a:pt x="238904" y="788305"/>
                    <a:pt x="239876" y="788579"/>
                  </a:cubicBezTo>
                  <a:cubicBezTo>
                    <a:pt x="239698" y="787527"/>
                    <a:pt x="239184" y="786647"/>
                    <a:pt x="238281" y="785956"/>
                  </a:cubicBezTo>
                  <a:cubicBezTo>
                    <a:pt x="234144" y="780629"/>
                    <a:pt x="224874" y="780589"/>
                    <a:pt x="223948" y="772000"/>
                  </a:cubicBezTo>
                  <a:cubicBezTo>
                    <a:pt x="219193" y="757815"/>
                    <a:pt x="211581" y="744550"/>
                    <a:pt x="210220" y="729280"/>
                  </a:cubicBezTo>
                  <a:cubicBezTo>
                    <a:pt x="211284" y="725662"/>
                    <a:pt x="217176" y="733406"/>
                    <a:pt x="215564" y="727885"/>
                  </a:cubicBezTo>
                  <a:cubicBezTo>
                    <a:pt x="209997" y="708803"/>
                    <a:pt x="222456" y="693390"/>
                    <a:pt x="222359" y="678005"/>
                  </a:cubicBezTo>
                  <a:cubicBezTo>
                    <a:pt x="211363" y="687532"/>
                    <a:pt x="205048" y="686057"/>
                    <a:pt x="201305" y="670724"/>
                  </a:cubicBezTo>
                  <a:cubicBezTo>
                    <a:pt x="200539" y="667586"/>
                    <a:pt x="198511" y="664746"/>
                    <a:pt x="199579" y="661283"/>
                  </a:cubicBezTo>
                  <a:cubicBezTo>
                    <a:pt x="200362" y="659877"/>
                    <a:pt x="201568" y="659042"/>
                    <a:pt x="203117" y="658671"/>
                  </a:cubicBezTo>
                  <a:cubicBezTo>
                    <a:pt x="214724" y="658682"/>
                    <a:pt x="223228" y="650853"/>
                    <a:pt x="233246" y="646835"/>
                  </a:cubicBezTo>
                  <a:cubicBezTo>
                    <a:pt x="238013" y="644921"/>
                    <a:pt x="236104" y="642109"/>
                    <a:pt x="235475" y="639029"/>
                  </a:cubicBezTo>
                  <a:cubicBezTo>
                    <a:pt x="234361" y="633594"/>
                    <a:pt x="233138" y="627976"/>
                    <a:pt x="240047" y="625164"/>
                  </a:cubicBezTo>
                  <a:cubicBezTo>
                    <a:pt x="240950" y="624193"/>
                    <a:pt x="243322" y="625221"/>
                    <a:pt x="243082" y="624598"/>
                  </a:cubicBezTo>
                  <a:cubicBezTo>
                    <a:pt x="242567" y="623249"/>
                    <a:pt x="240653" y="625147"/>
                    <a:pt x="239458" y="624107"/>
                  </a:cubicBezTo>
                  <a:cubicBezTo>
                    <a:pt x="233526" y="619020"/>
                    <a:pt x="231583" y="614020"/>
                    <a:pt x="239721" y="609225"/>
                  </a:cubicBezTo>
                  <a:cubicBezTo>
                    <a:pt x="241093" y="609162"/>
                    <a:pt x="242316" y="609596"/>
                    <a:pt x="243373" y="610454"/>
                  </a:cubicBezTo>
                  <a:cubicBezTo>
                    <a:pt x="245059" y="610722"/>
                    <a:pt x="242144" y="612877"/>
                    <a:pt x="244368" y="612940"/>
                  </a:cubicBezTo>
                  <a:cubicBezTo>
                    <a:pt x="244219" y="610854"/>
                    <a:pt x="242362" y="609722"/>
                    <a:pt x="241602" y="607956"/>
                  </a:cubicBezTo>
                  <a:cubicBezTo>
                    <a:pt x="241110" y="604104"/>
                    <a:pt x="241687" y="600909"/>
                    <a:pt x="246305" y="600144"/>
                  </a:cubicBezTo>
                  <a:cubicBezTo>
                    <a:pt x="247665" y="600732"/>
                    <a:pt x="248785" y="601630"/>
                    <a:pt x="249677" y="602813"/>
                  </a:cubicBezTo>
                  <a:cubicBezTo>
                    <a:pt x="252706" y="606288"/>
                    <a:pt x="250574" y="611677"/>
                    <a:pt x="254186" y="614940"/>
                  </a:cubicBezTo>
                  <a:cubicBezTo>
                    <a:pt x="255283" y="616592"/>
                    <a:pt x="255049" y="619346"/>
                    <a:pt x="257706" y="619643"/>
                  </a:cubicBezTo>
                  <a:cubicBezTo>
                    <a:pt x="258661" y="619752"/>
                    <a:pt x="260021" y="618535"/>
                    <a:pt x="259878" y="617598"/>
                  </a:cubicBezTo>
                  <a:cubicBezTo>
                    <a:pt x="259318" y="613928"/>
                    <a:pt x="255255" y="616980"/>
                    <a:pt x="253797" y="614671"/>
                  </a:cubicBezTo>
                  <a:cubicBezTo>
                    <a:pt x="249060" y="607590"/>
                    <a:pt x="255998" y="599847"/>
                    <a:pt x="252466" y="592714"/>
                  </a:cubicBezTo>
                  <a:cubicBezTo>
                    <a:pt x="252574" y="591177"/>
                    <a:pt x="253106" y="589800"/>
                    <a:pt x="254026" y="588565"/>
                  </a:cubicBezTo>
                  <a:cubicBezTo>
                    <a:pt x="259958" y="583622"/>
                    <a:pt x="266279" y="576621"/>
                    <a:pt x="268805" y="591154"/>
                  </a:cubicBezTo>
                  <a:cubicBezTo>
                    <a:pt x="268262" y="592543"/>
                    <a:pt x="267267" y="593640"/>
                    <a:pt x="266325" y="594766"/>
                  </a:cubicBezTo>
                  <a:cubicBezTo>
                    <a:pt x="267062" y="594412"/>
                    <a:pt x="267302" y="593526"/>
                    <a:pt x="268022" y="593143"/>
                  </a:cubicBezTo>
                  <a:cubicBezTo>
                    <a:pt x="270234" y="592354"/>
                    <a:pt x="272051" y="592966"/>
                    <a:pt x="273560" y="594674"/>
                  </a:cubicBezTo>
                  <a:cubicBezTo>
                    <a:pt x="275743" y="598063"/>
                    <a:pt x="273634" y="602813"/>
                    <a:pt x="277057" y="605785"/>
                  </a:cubicBezTo>
                  <a:cubicBezTo>
                    <a:pt x="278092" y="606322"/>
                    <a:pt x="278835" y="607156"/>
                    <a:pt x="279229" y="608248"/>
                  </a:cubicBezTo>
                  <a:cubicBezTo>
                    <a:pt x="279984" y="607545"/>
                    <a:pt x="280161" y="607116"/>
                    <a:pt x="279732" y="606928"/>
                  </a:cubicBezTo>
                  <a:cubicBezTo>
                    <a:pt x="279589" y="606864"/>
                    <a:pt x="279223" y="606830"/>
                    <a:pt x="278618" y="606790"/>
                  </a:cubicBezTo>
                  <a:cubicBezTo>
                    <a:pt x="277829" y="605842"/>
                    <a:pt x="277315" y="604796"/>
                    <a:pt x="276995" y="603618"/>
                  </a:cubicBezTo>
                  <a:cubicBezTo>
                    <a:pt x="276052" y="599766"/>
                    <a:pt x="276903" y="596189"/>
                    <a:pt x="278572" y="592760"/>
                  </a:cubicBezTo>
                  <a:cubicBezTo>
                    <a:pt x="279595" y="591331"/>
                    <a:pt x="280841" y="590080"/>
                    <a:pt x="282087" y="588856"/>
                  </a:cubicBezTo>
                  <a:cubicBezTo>
                    <a:pt x="282069" y="588868"/>
                    <a:pt x="283458" y="588074"/>
                    <a:pt x="283458" y="588074"/>
                  </a:cubicBezTo>
                  <a:cubicBezTo>
                    <a:pt x="283458" y="588074"/>
                    <a:pt x="282127" y="588834"/>
                    <a:pt x="282110" y="588845"/>
                  </a:cubicBezTo>
                  <a:cubicBezTo>
                    <a:pt x="280812" y="590034"/>
                    <a:pt x="279641" y="591308"/>
                    <a:pt x="278577" y="592720"/>
                  </a:cubicBezTo>
                  <a:cubicBezTo>
                    <a:pt x="276629" y="595069"/>
                    <a:pt x="274606" y="596378"/>
                    <a:pt x="272166" y="593314"/>
                  </a:cubicBezTo>
                  <a:cubicBezTo>
                    <a:pt x="260375" y="584227"/>
                    <a:pt x="268148" y="572586"/>
                    <a:pt x="268245" y="562030"/>
                  </a:cubicBezTo>
                  <a:cubicBezTo>
                    <a:pt x="268279" y="558018"/>
                    <a:pt x="271828" y="556853"/>
                    <a:pt x="275360" y="557807"/>
                  </a:cubicBezTo>
                  <a:cubicBezTo>
                    <a:pt x="280006" y="559064"/>
                    <a:pt x="283830" y="558361"/>
                    <a:pt x="286842" y="554458"/>
                  </a:cubicBezTo>
                  <a:cubicBezTo>
                    <a:pt x="289693" y="549960"/>
                    <a:pt x="296220" y="548800"/>
                    <a:pt x="297289" y="542537"/>
                  </a:cubicBezTo>
                  <a:cubicBezTo>
                    <a:pt x="297774" y="539668"/>
                    <a:pt x="296860" y="536679"/>
                    <a:pt x="294077" y="535090"/>
                  </a:cubicBezTo>
                  <a:cubicBezTo>
                    <a:pt x="289676" y="532581"/>
                    <a:pt x="292025" y="528152"/>
                    <a:pt x="291282" y="524557"/>
                  </a:cubicBezTo>
                  <a:cubicBezTo>
                    <a:pt x="292802" y="534821"/>
                    <a:pt x="286281" y="543954"/>
                    <a:pt x="287281" y="554098"/>
                  </a:cubicBezTo>
                  <a:cubicBezTo>
                    <a:pt x="278109" y="558316"/>
                    <a:pt x="265090" y="553069"/>
                    <a:pt x="259227" y="565488"/>
                  </a:cubicBezTo>
                  <a:cubicBezTo>
                    <a:pt x="256975" y="566180"/>
                    <a:pt x="254901" y="565614"/>
                    <a:pt x="252883" y="564631"/>
                  </a:cubicBezTo>
                  <a:cubicBezTo>
                    <a:pt x="250409" y="563848"/>
                    <a:pt x="249214" y="558962"/>
                    <a:pt x="245419" y="562322"/>
                  </a:cubicBezTo>
                  <a:cubicBezTo>
                    <a:pt x="242116" y="561099"/>
                    <a:pt x="241539" y="558538"/>
                    <a:pt x="241985" y="555458"/>
                  </a:cubicBezTo>
                  <a:cubicBezTo>
                    <a:pt x="243339" y="552223"/>
                    <a:pt x="244162" y="548943"/>
                    <a:pt x="242647" y="545480"/>
                  </a:cubicBezTo>
                  <a:cubicBezTo>
                    <a:pt x="242402" y="544000"/>
                    <a:pt x="242527" y="542565"/>
                    <a:pt x="242916" y="541131"/>
                  </a:cubicBezTo>
                  <a:cubicBezTo>
                    <a:pt x="252306" y="522094"/>
                    <a:pt x="233452" y="512138"/>
                    <a:pt x="228474" y="497777"/>
                  </a:cubicBezTo>
                  <a:cubicBezTo>
                    <a:pt x="226731" y="492747"/>
                    <a:pt x="222942" y="488833"/>
                    <a:pt x="225759" y="483152"/>
                  </a:cubicBezTo>
                  <a:cubicBezTo>
                    <a:pt x="226851" y="481935"/>
                    <a:pt x="228200" y="481232"/>
                    <a:pt x="229834" y="481083"/>
                  </a:cubicBezTo>
                  <a:cubicBezTo>
                    <a:pt x="233115" y="481369"/>
                    <a:pt x="235858" y="482809"/>
                    <a:pt x="238264" y="484964"/>
                  </a:cubicBezTo>
                  <a:cubicBezTo>
                    <a:pt x="246036" y="494702"/>
                    <a:pt x="257872" y="502274"/>
                    <a:pt x="255781" y="517356"/>
                  </a:cubicBezTo>
                  <a:cubicBezTo>
                    <a:pt x="256855" y="520700"/>
                    <a:pt x="256460" y="524317"/>
                    <a:pt x="257689" y="527632"/>
                  </a:cubicBezTo>
                  <a:cubicBezTo>
                    <a:pt x="258370" y="530815"/>
                    <a:pt x="260055" y="533553"/>
                    <a:pt x="261610" y="536307"/>
                  </a:cubicBezTo>
                  <a:cubicBezTo>
                    <a:pt x="261787" y="536822"/>
                    <a:pt x="261976" y="537376"/>
                    <a:pt x="262170" y="537879"/>
                  </a:cubicBezTo>
                  <a:cubicBezTo>
                    <a:pt x="262164" y="538382"/>
                    <a:pt x="262158" y="538936"/>
                    <a:pt x="262175" y="539433"/>
                  </a:cubicBezTo>
                  <a:cubicBezTo>
                    <a:pt x="261930" y="540262"/>
                    <a:pt x="261621" y="541142"/>
                    <a:pt x="261307" y="541931"/>
                  </a:cubicBezTo>
                  <a:cubicBezTo>
                    <a:pt x="261353" y="541862"/>
                    <a:pt x="260610" y="542851"/>
                    <a:pt x="260633" y="542782"/>
                  </a:cubicBezTo>
                  <a:cubicBezTo>
                    <a:pt x="260655" y="542714"/>
                    <a:pt x="261793" y="542811"/>
                    <a:pt x="261793" y="542811"/>
                  </a:cubicBezTo>
                  <a:cubicBezTo>
                    <a:pt x="261793" y="542811"/>
                    <a:pt x="262250" y="541771"/>
                    <a:pt x="262273" y="541719"/>
                  </a:cubicBezTo>
                  <a:cubicBezTo>
                    <a:pt x="262770" y="540788"/>
                    <a:pt x="263507" y="540348"/>
                    <a:pt x="264541" y="540348"/>
                  </a:cubicBezTo>
                  <a:cubicBezTo>
                    <a:pt x="265593" y="540479"/>
                    <a:pt x="266376" y="540982"/>
                    <a:pt x="266925" y="541851"/>
                  </a:cubicBezTo>
                  <a:cubicBezTo>
                    <a:pt x="267765" y="542685"/>
                    <a:pt x="268622" y="542708"/>
                    <a:pt x="269485" y="541931"/>
                  </a:cubicBezTo>
                  <a:cubicBezTo>
                    <a:pt x="270457" y="541628"/>
                    <a:pt x="270971" y="540953"/>
                    <a:pt x="271005" y="539936"/>
                  </a:cubicBezTo>
                  <a:cubicBezTo>
                    <a:pt x="270999" y="539953"/>
                    <a:pt x="271737" y="541062"/>
                    <a:pt x="271737" y="541062"/>
                  </a:cubicBezTo>
                  <a:cubicBezTo>
                    <a:pt x="271737" y="541062"/>
                    <a:pt x="270496" y="540588"/>
                    <a:pt x="270451" y="540622"/>
                  </a:cubicBezTo>
                  <a:cubicBezTo>
                    <a:pt x="270068" y="541748"/>
                    <a:pt x="269325" y="542308"/>
                    <a:pt x="268148" y="542348"/>
                  </a:cubicBezTo>
                  <a:cubicBezTo>
                    <a:pt x="267016" y="542119"/>
                    <a:pt x="266147" y="541536"/>
                    <a:pt x="265496" y="540611"/>
                  </a:cubicBezTo>
                  <a:cubicBezTo>
                    <a:pt x="264404" y="539382"/>
                    <a:pt x="263416" y="538102"/>
                    <a:pt x="262684" y="536650"/>
                  </a:cubicBezTo>
                  <a:cubicBezTo>
                    <a:pt x="262067" y="535770"/>
                    <a:pt x="261724" y="534787"/>
                    <a:pt x="261644" y="533724"/>
                  </a:cubicBezTo>
                  <a:cubicBezTo>
                    <a:pt x="261621" y="533741"/>
                    <a:pt x="261410" y="532232"/>
                    <a:pt x="261410" y="532232"/>
                  </a:cubicBezTo>
                  <a:cubicBezTo>
                    <a:pt x="261410" y="532232"/>
                    <a:pt x="259895" y="532061"/>
                    <a:pt x="259867" y="532038"/>
                  </a:cubicBezTo>
                  <a:cubicBezTo>
                    <a:pt x="258592" y="530672"/>
                    <a:pt x="258438" y="528889"/>
                    <a:pt x="257918" y="527226"/>
                  </a:cubicBezTo>
                  <a:cubicBezTo>
                    <a:pt x="257152" y="525317"/>
                    <a:pt x="256935" y="523346"/>
                    <a:pt x="256895" y="521311"/>
                  </a:cubicBezTo>
                  <a:cubicBezTo>
                    <a:pt x="256866" y="519842"/>
                    <a:pt x="256889" y="518402"/>
                    <a:pt x="256941" y="516939"/>
                  </a:cubicBezTo>
                  <a:cubicBezTo>
                    <a:pt x="257346" y="514642"/>
                    <a:pt x="258272" y="512641"/>
                    <a:pt x="260107" y="511138"/>
                  </a:cubicBezTo>
                  <a:cubicBezTo>
                    <a:pt x="265365" y="508961"/>
                    <a:pt x="267702" y="512596"/>
                    <a:pt x="271788" y="519008"/>
                  </a:cubicBezTo>
                  <a:cubicBezTo>
                    <a:pt x="268434" y="503932"/>
                    <a:pt x="279915" y="494679"/>
                    <a:pt x="277658" y="482340"/>
                  </a:cubicBezTo>
                  <a:cubicBezTo>
                    <a:pt x="272017" y="474317"/>
                    <a:pt x="269474" y="465841"/>
                    <a:pt x="273720" y="456332"/>
                  </a:cubicBezTo>
                  <a:cubicBezTo>
                    <a:pt x="273994" y="454817"/>
                    <a:pt x="274474" y="453382"/>
                    <a:pt x="275120" y="451988"/>
                  </a:cubicBezTo>
                  <a:cubicBezTo>
                    <a:pt x="278126" y="447359"/>
                    <a:pt x="281778" y="443473"/>
                    <a:pt x="287161" y="441610"/>
                  </a:cubicBezTo>
                  <a:cubicBezTo>
                    <a:pt x="289836" y="441450"/>
                    <a:pt x="292442" y="441455"/>
                    <a:pt x="293208" y="444861"/>
                  </a:cubicBezTo>
                  <a:cubicBezTo>
                    <a:pt x="299878" y="441667"/>
                    <a:pt x="282590" y="454406"/>
                    <a:pt x="294997" y="447542"/>
                  </a:cubicBezTo>
                  <a:cubicBezTo>
                    <a:pt x="298323" y="445702"/>
                    <a:pt x="302089" y="445942"/>
                    <a:pt x="305769" y="446753"/>
                  </a:cubicBezTo>
                  <a:cubicBezTo>
                    <a:pt x="309164" y="447530"/>
                    <a:pt x="310844" y="450165"/>
                    <a:pt x="312456" y="452891"/>
                  </a:cubicBezTo>
                  <a:cubicBezTo>
                    <a:pt x="314657" y="475837"/>
                    <a:pt x="308113" y="498462"/>
                    <a:pt x="309930" y="523471"/>
                  </a:cubicBezTo>
                  <a:cubicBezTo>
                    <a:pt x="331624" y="496611"/>
                    <a:pt x="342254" y="465864"/>
                    <a:pt x="355616" y="436592"/>
                  </a:cubicBezTo>
                  <a:cubicBezTo>
                    <a:pt x="362651" y="430197"/>
                    <a:pt x="370309" y="425145"/>
                    <a:pt x="371121" y="413475"/>
                  </a:cubicBezTo>
                  <a:cubicBezTo>
                    <a:pt x="371784" y="403976"/>
                    <a:pt x="384728" y="409034"/>
                    <a:pt x="389723" y="403005"/>
                  </a:cubicBezTo>
                  <a:cubicBezTo>
                    <a:pt x="391032" y="402199"/>
                    <a:pt x="392449" y="401707"/>
                    <a:pt x="393963" y="401490"/>
                  </a:cubicBezTo>
                  <a:cubicBezTo>
                    <a:pt x="411080" y="405354"/>
                    <a:pt x="409737" y="418212"/>
                    <a:pt x="407748" y="430814"/>
                  </a:cubicBezTo>
                  <a:cubicBezTo>
                    <a:pt x="405982" y="441975"/>
                    <a:pt x="409446" y="449382"/>
                    <a:pt x="420510" y="452725"/>
                  </a:cubicBezTo>
                  <a:cubicBezTo>
                    <a:pt x="422784" y="453011"/>
                    <a:pt x="425064" y="453211"/>
                    <a:pt x="427139" y="454291"/>
                  </a:cubicBezTo>
                  <a:cubicBezTo>
                    <a:pt x="428454" y="455120"/>
                    <a:pt x="429511" y="456212"/>
                    <a:pt x="430379" y="457492"/>
                  </a:cubicBezTo>
                  <a:cubicBezTo>
                    <a:pt x="433397" y="462704"/>
                    <a:pt x="433351" y="468236"/>
                    <a:pt x="431882" y="474117"/>
                  </a:cubicBezTo>
                  <a:cubicBezTo>
                    <a:pt x="435809" y="472688"/>
                    <a:pt x="437666" y="469808"/>
                    <a:pt x="438632" y="466178"/>
                  </a:cubicBezTo>
                  <a:cubicBezTo>
                    <a:pt x="438769" y="465447"/>
                    <a:pt x="438958" y="464744"/>
                    <a:pt x="439118" y="464018"/>
                  </a:cubicBezTo>
                  <a:cubicBezTo>
                    <a:pt x="439363" y="463309"/>
                    <a:pt x="439644" y="462629"/>
                    <a:pt x="439895" y="461921"/>
                  </a:cubicBezTo>
                  <a:cubicBezTo>
                    <a:pt x="440272" y="461269"/>
                    <a:pt x="440666" y="460641"/>
                    <a:pt x="441044" y="459989"/>
                  </a:cubicBezTo>
                  <a:cubicBezTo>
                    <a:pt x="451182" y="451908"/>
                    <a:pt x="453794" y="438175"/>
                    <a:pt x="463749" y="429780"/>
                  </a:cubicBezTo>
                  <a:cubicBezTo>
                    <a:pt x="466030" y="427854"/>
                    <a:pt x="461686" y="425711"/>
                    <a:pt x="460549" y="423596"/>
                  </a:cubicBezTo>
                  <a:cubicBezTo>
                    <a:pt x="454594" y="412537"/>
                    <a:pt x="441993" y="401959"/>
                    <a:pt x="458537" y="389626"/>
                  </a:cubicBezTo>
                  <a:cubicBezTo>
                    <a:pt x="460366" y="389506"/>
                    <a:pt x="461189" y="391906"/>
                    <a:pt x="463149" y="391563"/>
                  </a:cubicBezTo>
                  <a:cubicBezTo>
                    <a:pt x="461818" y="390598"/>
                    <a:pt x="459932" y="390455"/>
                    <a:pt x="459017" y="388792"/>
                  </a:cubicBezTo>
                  <a:cubicBezTo>
                    <a:pt x="456125" y="380333"/>
                    <a:pt x="458257" y="371812"/>
                    <a:pt x="458532" y="363337"/>
                  </a:cubicBezTo>
                  <a:cubicBezTo>
                    <a:pt x="461252" y="359645"/>
                    <a:pt x="467178" y="358919"/>
                    <a:pt x="467870" y="353307"/>
                  </a:cubicBezTo>
                  <a:cubicBezTo>
                    <a:pt x="468510" y="352164"/>
                    <a:pt x="469093" y="351010"/>
                    <a:pt x="468664" y="349638"/>
                  </a:cubicBezTo>
                  <a:cubicBezTo>
                    <a:pt x="468824" y="351221"/>
                    <a:pt x="468407" y="352656"/>
                    <a:pt x="467481" y="354004"/>
                  </a:cubicBezTo>
                  <a:cubicBezTo>
                    <a:pt x="466115" y="357822"/>
                    <a:pt x="463052" y="359839"/>
                    <a:pt x="459778" y="361651"/>
                  </a:cubicBezTo>
                  <a:cubicBezTo>
                    <a:pt x="449993" y="360554"/>
                    <a:pt x="455251" y="344786"/>
                    <a:pt x="442707" y="344603"/>
                  </a:cubicBezTo>
                  <a:cubicBezTo>
                    <a:pt x="453697" y="351416"/>
                    <a:pt x="455909" y="370104"/>
                    <a:pt x="447016" y="379991"/>
                  </a:cubicBezTo>
                  <a:cubicBezTo>
                    <a:pt x="444821" y="382431"/>
                    <a:pt x="439129" y="381631"/>
                    <a:pt x="446593" y="384460"/>
                  </a:cubicBezTo>
                  <a:cubicBezTo>
                    <a:pt x="448605" y="385220"/>
                    <a:pt x="450370" y="387014"/>
                    <a:pt x="451085" y="389089"/>
                  </a:cubicBezTo>
                  <a:cubicBezTo>
                    <a:pt x="454525" y="399084"/>
                    <a:pt x="449856" y="403199"/>
                    <a:pt x="440267" y="403542"/>
                  </a:cubicBezTo>
                  <a:cubicBezTo>
                    <a:pt x="450576" y="412303"/>
                    <a:pt x="448610" y="417721"/>
                    <a:pt x="435780" y="420401"/>
                  </a:cubicBezTo>
                  <a:cubicBezTo>
                    <a:pt x="434529" y="420664"/>
                    <a:pt x="434620" y="416784"/>
                    <a:pt x="433260" y="419755"/>
                  </a:cubicBezTo>
                  <a:cubicBezTo>
                    <a:pt x="432911" y="420510"/>
                    <a:pt x="433917" y="421681"/>
                    <a:pt x="434449" y="422664"/>
                  </a:cubicBezTo>
                  <a:cubicBezTo>
                    <a:pt x="443947" y="440181"/>
                    <a:pt x="426802" y="443010"/>
                    <a:pt x="418852" y="450919"/>
                  </a:cubicBezTo>
                  <a:cubicBezTo>
                    <a:pt x="407188" y="444536"/>
                    <a:pt x="407228" y="433877"/>
                    <a:pt x="408422" y="422716"/>
                  </a:cubicBezTo>
                  <a:cubicBezTo>
                    <a:pt x="409028" y="417047"/>
                    <a:pt x="411246" y="411349"/>
                    <a:pt x="404256" y="407034"/>
                  </a:cubicBezTo>
                  <a:cubicBezTo>
                    <a:pt x="395427" y="401582"/>
                    <a:pt x="388849" y="394484"/>
                    <a:pt x="395878" y="382974"/>
                  </a:cubicBezTo>
                  <a:cubicBezTo>
                    <a:pt x="396724" y="381591"/>
                    <a:pt x="396267" y="380688"/>
                    <a:pt x="395381" y="380545"/>
                  </a:cubicBezTo>
                  <a:cubicBezTo>
                    <a:pt x="381002" y="378202"/>
                    <a:pt x="386860" y="368720"/>
                    <a:pt x="388317" y="360788"/>
                  </a:cubicBezTo>
                  <a:cubicBezTo>
                    <a:pt x="390575" y="349987"/>
                    <a:pt x="395261" y="340123"/>
                    <a:pt x="400119" y="330339"/>
                  </a:cubicBezTo>
                  <a:cubicBezTo>
                    <a:pt x="415989" y="298340"/>
                    <a:pt x="425739" y="264605"/>
                    <a:pt x="431717" y="229355"/>
                  </a:cubicBezTo>
                  <a:cubicBezTo>
                    <a:pt x="435963" y="204306"/>
                    <a:pt x="440432" y="178863"/>
                    <a:pt x="453714" y="156328"/>
                  </a:cubicBezTo>
                  <a:cubicBezTo>
                    <a:pt x="456526" y="156397"/>
                    <a:pt x="458800" y="157631"/>
                    <a:pt x="460709" y="159551"/>
                  </a:cubicBezTo>
                  <a:cubicBezTo>
                    <a:pt x="460680" y="159512"/>
                    <a:pt x="461521" y="160900"/>
                    <a:pt x="461521" y="160900"/>
                  </a:cubicBezTo>
                  <a:cubicBezTo>
                    <a:pt x="461521" y="160900"/>
                    <a:pt x="461138" y="159323"/>
                    <a:pt x="461103" y="159260"/>
                  </a:cubicBezTo>
                  <a:cubicBezTo>
                    <a:pt x="457931" y="153156"/>
                    <a:pt x="461298" y="148722"/>
                    <a:pt x="464767" y="144355"/>
                  </a:cubicBezTo>
                  <a:cubicBezTo>
                    <a:pt x="470281" y="137406"/>
                    <a:pt x="471047" y="130605"/>
                    <a:pt x="464241" y="123964"/>
                  </a:cubicBezTo>
                  <a:close/>
                </a:path>
              </a:pathLst>
            </a:custGeom>
            <a:grpFill/>
            <a:ln w="5715" cap="flat">
              <a:noFill/>
              <a:prstDash val="solid"/>
              <a:miter/>
            </a:ln>
          </p:spPr>
          <p:txBody>
            <a:bodyPr rtlCol="0" anchor="ctr"/>
            <a:lstStyle/>
            <a:p>
              <a:endParaRPr lang="zh-CN" altLang="en-US"/>
            </a:p>
          </p:txBody>
        </p:sp>
        <p:sp>
          <p:nvSpPr>
            <p:cNvPr id="145" name="任意多边形: 形状 144">
              <a:extLst>
                <a:ext uri="{FF2B5EF4-FFF2-40B4-BE49-F238E27FC236}">
                  <a16:creationId xmlns:a16="http://schemas.microsoft.com/office/drawing/2014/main" id="{E135C2FE-7D34-5A9E-7569-9DF01E38E434}"/>
                </a:ext>
              </a:extLst>
            </p:cNvPr>
            <p:cNvSpPr/>
            <p:nvPr/>
          </p:nvSpPr>
          <p:spPr>
            <a:xfrm>
              <a:off x="5941859" y="2734644"/>
              <a:ext cx="223302" cy="274028"/>
            </a:xfrm>
            <a:custGeom>
              <a:avLst/>
              <a:gdLst>
                <a:gd name="connsiteX0" fmla="*/ 4339 w 223302"/>
                <a:gd name="connsiteY0" fmla="*/ 167495 h 274028"/>
                <a:gd name="connsiteX1" fmla="*/ 30577 w 223302"/>
                <a:gd name="connsiteY1" fmla="*/ 145412 h 274028"/>
                <a:gd name="connsiteX2" fmla="*/ 80309 w 223302"/>
                <a:gd name="connsiteY2" fmla="*/ 100790 h 274028"/>
                <a:gd name="connsiteX3" fmla="*/ 127297 w 223302"/>
                <a:gd name="connsiteY3" fmla="*/ 50441 h 274028"/>
                <a:gd name="connsiteX4" fmla="*/ 161462 w 223302"/>
                <a:gd name="connsiteY4" fmla="*/ 8573 h 274028"/>
                <a:gd name="connsiteX5" fmla="*/ 168840 w 223302"/>
                <a:gd name="connsiteY5" fmla="*/ 0 h 274028"/>
                <a:gd name="connsiteX6" fmla="*/ 173983 w 223302"/>
                <a:gd name="connsiteY6" fmla="*/ 6944 h 274028"/>
                <a:gd name="connsiteX7" fmla="*/ 174223 w 223302"/>
                <a:gd name="connsiteY7" fmla="*/ 11459 h 274028"/>
                <a:gd name="connsiteX8" fmla="*/ 162547 w 223302"/>
                <a:gd name="connsiteY8" fmla="*/ 24706 h 274028"/>
                <a:gd name="connsiteX9" fmla="*/ 172794 w 223302"/>
                <a:gd name="connsiteY9" fmla="*/ 29238 h 274028"/>
                <a:gd name="connsiteX10" fmla="*/ 176040 w 223302"/>
                <a:gd name="connsiteY10" fmla="*/ 39851 h 274028"/>
                <a:gd name="connsiteX11" fmla="*/ 200386 w 223302"/>
                <a:gd name="connsiteY11" fmla="*/ 43977 h 274028"/>
                <a:gd name="connsiteX12" fmla="*/ 218943 w 223302"/>
                <a:gd name="connsiteY12" fmla="*/ 47538 h 274028"/>
                <a:gd name="connsiteX13" fmla="*/ 221566 w 223302"/>
                <a:gd name="connsiteY13" fmla="*/ 55270 h 274028"/>
                <a:gd name="connsiteX14" fmla="*/ 219543 w 223302"/>
                <a:gd name="connsiteY14" fmla="*/ 59350 h 274028"/>
                <a:gd name="connsiteX15" fmla="*/ 203850 w 223302"/>
                <a:gd name="connsiteY15" fmla="*/ 67334 h 274028"/>
                <a:gd name="connsiteX16" fmla="*/ 198095 w 223302"/>
                <a:gd name="connsiteY16" fmla="*/ 85554 h 274028"/>
                <a:gd name="connsiteX17" fmla="*/ 198695 w 223302"/>
                <a:gd name="connsiteY17" fmla="*/ 98670 h 274028"/>
                <a:gd name="connsiteX18" fmla="*/ 178007 w 223302"/>
                <a:gd name="connsiteY18" fmla="*/ 96098 h 274028"/>
                <a:gd name="connsiteX19" fmla="*/ 164405 w 223302"/>
                <a:gd name="connsiteY19" fmla="*/ 118626 h 274028"/>
                <a:gd name="connsiteX20" fmla="*/ 197952 w 223302"/>
                <a:gd name="connsiteY20" fmla="*/ 99258 h 274028"/>
                <a:gd name="connsiteX21" fmla="*/ 207033 w 223302"/>
                <a:gd name="connsiteY21" fmla="*/ 86531 h 274028"/>
                <a:gd name="connsiteX22" fmla="*/ 215800 w 223302"/>
                <a:gd name="connsiteY22" fmla="*/ 77181 h 274028"/>
                <a:gd name="connsiteX23" fmla="*/ 223286 w 223302"/>
                <a:gd name="connsiteY23" fmla="*/ 86977 h 274028"/>
                <a:gd name="connsiteX24" fmla="*/ 222795 w 223302"/>
                <a:gd name="connsiteY24" fmla="*/ 91354 h 274028"/>
                <a:gd name="connsiteX25" fmla="*/ 216874 w 223302"/>
                <a:gd name="connsiteY25" fmla="*/ 106636 h 274028"/>
                <a:gd name="connsiteX26" fmla="*/ 216657 w 223302"/>
                <a:gd name="connsiteY26" fmla="*/ 112711 h 274028"/>
                <a:gd name="connsiteX27" fmla="*/ 217920 w 223302"/>
                <a:gd name="connsiteY27" fmla="*/ 118883 h 274028"/>
                <a:gd name="connsiteX28" fmla="*/ 212394 w 223302"/>
                <a:gd name="connsiteY28" fmla="*/ 129479 h 274028"/>
                <a:gd name="connsiteX29" fmla="*/ 195831 w 223302"/>
                <a:gd name="connsiteY29" fmla="*/ 126690 h 274028"/>
                <a:gd name="connsiteX30" fmla="*/ 194140 w 223302"/>
                <a:gd name="connsiteY30" fmla="*/ 130799 h 274028"/>
                <a:gd name="connsiteX31" fmla="*/ 198826 w 223302"/>
                <a:gd name="connsiteY31" fmla="*/ 130582 h 274028"/>
                <a:gd name="connsiteX32" fmla="*/ 209182 w 223302"/>
                <a:gd name="connsiteY32" fmla="*/ 126039 h 274028"/>
                <a:gd name="connsiteX33" fmla="*/ 212771 w 223302"/>
                <a:gd name="connsiteY33" fmla="*/ 131342 h 274028"/>
                <a:gd name="connsiteX34" fmla="*/ 216600 w 223302"/>
                <a:gd name="connsiteY34" fmla="*/ 142109 h 274028"/>
                <a:gd name="connsiteX35" fmla="*/ 218063 w 223302"/>
                <a:gd name="connsiteY35" fmla="*/ 146236 h 274028"/>
                <a:gd name="connsiteX36" fmla="*/ 222040 w 223302"/>
                <a:gd name="connsiteY36" fmla="*/ 184680 h 274028"/>
                <a:gd name="connsiteX37" fmla="*/ 168428 w 223302"/>
                <a:gd name="connsiteY37" fmla="*/ 234669 h 274028"/>
                <a:gd name="connsiteX38" fmla="*/ 138585 w 223302"/>
                <a:gd name="connsiteY38" fmla="*/ 262479 h 274028"/>
                <a:gd name="connsiteX39" fmla="*/ 123080 w 223302"/>
                <a:gd name="connsiteY39" fmla="*/ 274029 h 274028"/>
                <a:gd name="connsiteX40" fmla="*/ 124154 w 223302"/>
                <a:gd name="connsiteY40" fmla="*/ 217450 h 274028"/>
                <a:gd name="connsiteX41" fmla="*/ 124091 w 223302"/>
                <a:gd name="connsiteY41" fmla="*/ 198539 h 274028"/>
                <a:gd name="connsiteX42" fmla="*/ 97122 w 223302"/>
                <a:gd name="connsiteY42" fmla="*/ 221296 h 274028"/>
                <a:gd name="connsiteX43" fmla="*/ 104111 w 223302"/>
                <a:gd name="connsiteY43" fmla="*/ 186572 h 274028"/>
                <a:gd name="connsiteX44" fmla="*/ 116096 w 223302"/>
                <a:gd name="connsiteY44" fmla="*/ 162055 h 274028"/>
                <a:gd name="connsiteX45" fmla="*/ 118393 w 223302"/>
                <a:gd name="connsiteY45" fmla="*/ 157500 h 274028"/>
                <a:gd name="connsiteX46" fmla="*/ 116125 w 223302"/>
                <a:gd name="connsiteY46" fmla="*/ 161929 h 274028"/>
                <a:gd name="connsiteX47" fmla="*/ 111410 w 223302"/>
                <a:gd name="connsiteY47" fmla="*/ 170507 h 274028"/>
                <a:gd name="connsiteX48" fmla="*/ 99265 w 223302"/>
                <a:gd name="connsiteY48" fmla="*/ 177445 h 274028"/>
                <a:gd name="connsiteX49" fmla="*/ 91624 w 223302"/>
                <a:gd name="connsiteY49" fmla="*/ 166564 h 274028"/>
                <a:gd name="connsiteX50" fmla="*/ 80891 w 223302"/>
                <a:gd name="connsiteY50" fmla="*/ 203911 h 274028"/>
                <a:gd name="connsiteX51" fmla="*/ 77823 w 223302"/>
                <a:gd name="connsiteY51" fmla="*/ 206529 h 274028"/>
                <a:gd name="connsiteX52" fmla="*/ 83052 w 223302"/>
                <a:gd name="connsiteY52" fmla="*/ 207209 h 274028"/>
                <a:gd name="connsiteX53" fmla="*/ 83189 w 223302"/>
                <a:gd name="connsiteY53" fmla="*/ 207117 h 274028"/>
                <a:gd name="connsiteX54" fmla="*/ 82572 w 223302"/>
                <a:gd name="connsiteY54" fmla="*/ 205803 h 274028"/>
                <a:gd name="connsiteX55" fmla="*/ 93865 w 223302"/>
                <a:gd name="connsiteY55" fmla="*/ 209426 h 274028"/>
                <a:gd name="connsiteX56" fmla="*/ 96911 w 223302"/>
                <a:gd name="connsiteY56" fmla="*/ 221033 h 274028"/>
                <a:gd name="connsiteX57" fmla="*/ 95202 w 223302"/>
                <a:gd name="connsiteY57" fmla="*/ 236378 h 274028"/>
                <a:gd name="connsiteX58" fmla="*/ 90276 w 223302"/>
                <a:gd name="connsiteY58" fmla="*/ 240847 h 274028"/>
                <a:gd name="connsiteX59" fmla="*/ 75731 w 223302"/>
                <a:gd name="connsiteY59" fmla="*/ 227326 h 274028"/>
                <a:gd name="connsiteX60" fmla="*/ 74599 w 223302"/>
                <a:gd name="connsiteY60" fmla="*/ 227177 h 274028"/>
                <a:gd name="connsiteX61" fmla="*/ 75468 w 223302"/>
                <a:gd name="connsiteY61" fmla="*/ 228051 h 274028"/>
                <a:gd name="connsiteX62" fmla="*/ 65901 w 223302"/>
                <a:gd name="connsiteY62" fmla="*/ 235772 h 274028"/>
                <a:gd name="connsiteX63" fmla="*/ 55363 w 223302"/>
                <a:gd name="connsiteY63" fmla="*/ 223085 h 274028"/>
                <a:gd name="connsiteX64" fmla="*/ 60683 w 223302"/>
                <a:gd name="connsiteY64" fmla="*/ 209718 h 274028"/>
                <a:gd name="connsiteX65" fmla="*/ 63101 w 223302"/>
                <a:gd name="connsiteY65" fmla="*/ 204397 h 274028"/>
                <a:gd name="connsiteX66" fmla="*/ 64867 w 223302"/>
                <a:gd name="connsiteY66" fmla="*/ 202031 h 274028"/>
                <a:gd name="connsiteX67" fmla="*/ 62421 w 223302"/>
                <a:gd name="connsiteY67" fmla="*/ 203008 h 274028"/>
                <a:gd name="connsiteX68" fmla="*/ 40229 w 223302"/>
                <a:gd name="connsiteY68" fmla="*/ 224422 h 274028"/>
                <a:gd name="connsiteX69" fmla="*/ 38263 w 223302"/>
                <a:gd name="connsiteY69" fmla="*/ 208878 h 274028"/>
                <a:gd name="connsiteX70" fmla="*/ 27588 w 223302"/>
                <a:gd name="connsiteY70" fmla="*/ 216816 h 274028"/>
                <a:gd name="connsiteX71" fmla="*/ 18912 w 223302"/>
                <a:gd name="connsiteY71" fmla="*/ 214393 h 274028"/>
                <a:gd name="connsiteX72" fmla="*/ 17764 w 223302"/>
                <a:gd name="connsiteY72" fmla="*/ 211255 h 274028"/>
                <a:gd name="connsiteX73" fmla="*/ 17815 w 223302"/>
                <a:gd name="connsiteY73" fmla="*/ 214375 h 274028"/>
                <a:gd name="connsiteX74" fmla="*/ 4545 w 223302"/>
                <a:gd name="connsiteY74" fmla="*/ 210815 h 274028"/>
                <a:gd name="connsiteX75" fmla="*/ 4510 w 223302"/>
                <a:gd name="connsiteY75" fmla="*/ 210764 h 274028"/>
                <a:gd name="connsiteX76" fmla="*/ 1236 w 223302"/>
                <a:gd name="connsiteY76" fmla="*/ 194344 h 274028"/>
                <a:gd name="connsiteX77" fmla="*/ 4339 w 223302"/>
                <a:gd name="connsiteY77" fmla="*/ 167495 h 274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23302" h="274028">
                  <a:moveTo>
                    <a:pt x="4339" y="167495"/>
                  </a:moveTo>
                  <a:cubicBezTo>
                    <a:pt x="11820" y="158643"/>
                    <a:pt x="21130" y="151648"/>
                    <a:pt x="30577" y="145412"/>
                  </a:cubicBezTo>
                  <a:cubicBezTo>
                    <a:pt x="49470" y="132948"/>
                    <a:pt x="66833" y="119329"/>
                    <a:pt x="80309" y="100790"/>
                  </a:cubicBezTo>
                  <a:cubicBezTo>
                    <a:pt x="93865" y="82148"/>
                    <a:pt x="110712" y="66374"/>
                    <a:pt x="127297" y="50441"/>
                  </a:cubicBezTo>
                  <a:cubicBezTo>
                    <a:pt x="140379" y="37879"/>
                    <a:pt x="151952" y="24060"/>
                    <a:pt x="161462" y="8573"/>
                  </a:cubicBezTo>
                  <a:cubicBezTo>
                    <a:pt x="163468" y="5309"/>
                    <a:pt x="165165" y="1812"/>
                    <a:pt x="168840" y="0"/>
                  </a:cubicBezTo>
                  <a:cubicBezTo>
                    <a:pt x="171629" y="1515"/>
                    <a:pt x="172943" y="4121"/>
                    <a:pt x="173983" y="6944"/>
                  </a:cubicBezTo>
                  <a:cubicBezTo>
                    <a:pt x="174332" y="8435"/>
                    <a:pt x="174406" y="9938"/>
                    <a:pt x="174223" y="11459"/>
                  </a:cubicBezTo>
                  <a:cubicBezTo>
                    <a:pt x="172446" y="17659"/>
                    <a:pt x="168239" y="21734"/>
                    <a:pt x="162547" y="24706"/>
                  </a:cubicBezTo>
                  <a:cubicBezTo>
                    <a:pt x="167211" y="24414"/>
                    <a:pt x="175475" y="26306"/>
                    <a:pt x="172794" y="29238"/>
                  </a:cubicBezTo>
                  <a:cubicBezTo>
                    <a:pt x="165753" y="36942"/>
                    <a:pt x="174960" y="36536"/>
                    <a:pt x="176040" y="39851"/>
                  </a:cubicBezTo>
                  <a:cubicBezTo>
                    <a:pt x="181584" y="56910"/>
                    <a:pt x="191351" y="52595"/>
                    <a:pt x="200386" y="43977"/>
                  </a:cubicBezTo>
                  <a:cubicBezTo>
                    <a:pt x="209199" y="35570"/>
                    <a:pt x="213479" y="42743"/>
                    <a:pt x="218943" y="47538"/>
                  </a:cubicBezTo>
                  <a:cubicBezTo>
                    <a:pt x="222218" y="49303"/>
                    <a:pt x="222726" y="52007"/>
                    <a:pt x="221566" y="55270"/>
                  </a:cubicBezTo>
                  <a:cubicBezTo>
                    <a:pt x="221029" y="56699"/>
                    <a:pt x="220332" y="58053"/>
                    <a:pt x="219543" y="59350"/>
                  </a:cubicBezTo>
                  <a:cubicBezTo>
                    <a:pt x="215034" y="63397"/>
                    <a:pt x="213765" y="73912"/>
                    <a:pt x="203850" y="67334"/>
                  </a:cubicBezTo>
                  <a:cubicBezTo>
                    <a:pt x="207193" y="75301"/>
                    <a:pt x="193831" y="78958"/>
                    <a:pt x="198095" y="85554"/>
                  </a:cubicBezTo>
                  <a:cubicBezTo>
                    <a:pt x="201461" y="90760"/>
                    <a:pt x="201347" y="94149"/>
                    <a:pt x="198695" y="98670"/>
                  </a:cubicBezTo>
                  <a:cubicBezTo>
                    <a:pt x="189722" y="101350"/>
                    <a:pt x="178338" y="110568"/>
                    <a:pt x="178007" y="96098"/>
                  </a:cubicBezTo>
                  <a:cubicBezTo>
                    <a:pt x="180184" y="103213"/>
                    <a:pt x="178830" y="113706"/>
                    <a:pt x="164405" y="118626"/>
                  </a:cubicBezTo>
                  <a:cubicBezTo>
                    <a:pt x="176812" y="113534"/>
                    <a:pt x="185727" y="103539"/>
                    <a:pt x="197952" y="99258"/>
                  </a:cubicBezTo>
                  <a:cubicBezTo>
                    <a:pt x="201221" y="95252"/>
                    <a:pt x="207679" y="93989"/>
                    <a:pt x="207033" y="86531"/>
                  </a:cubicBezTo>
                  <a:cubicBezTo>
                    <a:pt x="206587" y="81353"/>
                    <a:pt x="210096" y="77416"/>
                    <a:pt x="215800" y="77181"/>
                  </a:cubicBezTo>
                  <a:cubicBezTo>
                    <a:pt x="222612" y="76895"/>
                    <a:pt x="222972" y="82033"/>
                    <a:pt x="223286" y="86977"/>
                  </a:cubicBezTo>
                  <a:cubicBezTo>
                    <a:pt x="223361" y="88457"/>
                    <a:pt x="223166" y="89920"/>
                    <a:pt x="222795" y="91354"/>
                  </a:cubicBezTo>
                  <a:cubicBezTo>
                    <a:pt x="220395" y="96275"/>
                    <a:pt x="216200" y="100510"/>
                    <a:pt x="216874" y="106636"/>
                  </a:cubicBezTo>
                  <a:cubicBezTo>
                    <a:pt x="216743" y="108659"/>
                    <a:pt x="216537" y="110677"/>
                    <a:pt x="216657" y="112711"/>
                  </a:cubicBezTo>
                  <a:cubicBezTo>
                    <a:pt x="217046" y="114774"/>
                    <a:pt x="217577" y="116803"/>
                    <a:pt x="217920" y="118883"/>
                  </a:cubicBezTo>
                  <a:cubicBezTo>
                    <a:pt x="217994" y="123415"/>
                    <a:pt x="218360" y="128113"/>
                    <a:pt x="212394" y="129479"/>
                  </a:cubicBezTo>
                  <a:cubicBezTo>
                    <a:pt x="207879" y="122507"/>
                    <a:pt x="202644" y="119066"/>
                    <a:pt x="195831" y="126690"/>
                  </a:cubicBezTo>
                  <a:cubicBezTo>
                    <a:pt x="195083" y="127524"/>
                    <a:pt x="188694" y="127027"/>
                    <a:pt x="194140" y="130799"/>
                  </a:cubicBezTo>
                  <a:cubicBezTo>
                    <a:pt x="195951" y="132051"/>
                    <a:pt x="196637" y="134566"/>
                    <a:pt x="198826" y="130582"/>
                  </a:cubicBezTo>
                  <a:cubicBezTo>
                    <a:pt x="200678" y="127210"/>
                    <a:pt x="203701" y="122833"/>
                    <a:pt x="209182" y="126039"/>
                  </a:cubicBezTo>
                  <a:cubicBezTo>
                    <a:pt x="209908" y="128119"/>
                    <a:pt x="211085" y="129908"/>
                    <a:pt x="212771" y="131342"/>
                  </a:cubicBezTo>
                  <a:cubicBezTo>
                    <a:pt x="214891" y="134617"/>
                    <a:pt x="209873" y="140423"/>
                    <a:pt x="216600" y="142109"/>
                  </a:cubicBezTo>
                  <a:cubicBezTo>
                    <a:pt x="217314" y="143418"/>
                    <a:pt x="217783" y="144784"/>
                    <a:pt x="218063" y="146236"/>
                  </a:cubicBezTo>
                  <a:cubicBezTo>
                    <a:pt x="221029" y="158888"/>
                    <a:pt x="218800" y="172067"/>
                    <a:pt x="222040" y="184680"/>
                  </a:cubicBezTo>
                  <a:cubicBezTo>
                    <a:pt x="206844" y="204180"/>
                    <a:pt x="186150" y="217839"/>
                    <a:pt x="168428" y="234669"/>
                  </a:cubicBezTo>
                  <a:cubicBezTo>
                    <a:pt x="158593" y="244008"/>
                    <a:pt x="148511" y="253180"/>
                    <a:pt x="138585" y="262479"/>
                  </a:cubicBezTo>
                  <a:cubicBezTo>
                    <a:pt x="133881" y="266885"/>
                    <a:pt x="129955" y="272480"/>
                    <a:pt x="123080" y="274029"/>
                  </a:cubicBezTo>
                  <a:cubicBezTo>
                    <a:pt x="114507" y="255009"/>
                    <a:pt x="120902" y="236235"/>
                    <a:pt x="124154" y="217450"/>
                  </a:cubicBezTo>
                  <a:cubicBezTo>
                    <a:pt x="125245" y="211158"/>
                    <a:pt x="127537" y="204997"/>
                    <a:pt x="124091" y="198539"/>
                  </a:cubicBezTo>
                  <a:cubicBezTo>
                    <a:pt x="120645" y="212809"/>
                    <a:pt x="112267" y="221119"/>
                    <a:pt x="97122" y="221296"/>
                  </a:cubicBezTo>
                  <a:cubicBezTo>
                    <a:pt x="92550" y="208381"/>
                    <a:pt x="98282" y="196830"/>
                    <a:pt x="104111" y="186572"/>
                  </a:cubicBezTo>
                  <a:cubicBezTo>
                    <a:pt x="108661" y="178565"/>
                    <a:pt x="112695" y="170524"/>
                    <a:pt x="116096" y="162055"/>
                  </a:cubicBezTo>
                  <a:cubicBezTo>
                    <a:pt x="117050" y="160631"/>
                    <a:pt x="118799" y="159609"/>
                    <a:pt x="118393" y="157500"/>
                  </a:cubicBezTo>
                  <a:cubicBezTo>
                    <a:pt x="117439" y="158849"/>
                    <a:pt x="117673" y="160809"/>
                    <a:pt x="116125" y="161929"/>
                  </a:cubicBezTo>
                  <a:cubicBezTo>
                    <a:pt x="115044" y="165118"/>
                    <a:pt x="112758" y="167570"/>
                    <a:pt x="111410" y="170507"/>
                  </a:cubicBezTo>
                  <a:cubicBezTo>
                    <a:pt x="108986" y="175782"/>
                    <a:pt x="106655" y="179731"/>
                    <a:pt x="99265" y="177445"/>
                  </a:cubicBezTo>
                  <a:cubicBezTo>
                    <a:pt x="90813" y="174833"/>
                    <a:pt x="90636" y="169610"/>
                    <a:pt x="91624" y="166564"/>
                  </a:cubicBezTo>
                  <a:cubicBezTo>
                    <a:pt x="97682" y="179137"/>
                    <a:pt x="92567" y="192504"/>
                    <a:pt x="80891" y="203911"/>
                  </a:cubicBezTo>
                  <a:cubicBezTo>
                    <a:pt x="80537" y="205454"/>
                    <a:pt x="76571" y="202963"/>
                    <a:pt x="77823" y="206529"/>
                  </a:cubicBezTo>
                  <a:cubicBezTo>
                    <a:pt x="79217" y="209426"/>
                    <a:pt x="81634" y="205266"/>
                    <a:pt x="83052" y="207209"/>
                  </a:cubicBezTo>
                  <a:cubicBezTo>
                    <a:pt x="83012" y="206900"/>
                    <a:pt x="83692" y="208089"/>
                    <a:pt x="83189" y="207117"/>
                  </a:cubicBezTo>
                  <a:cubicBezTo>
                    <a:pt x="82189" y="205180"/>
                    <a:pt x="83783" y="207763"/>
                    <a:pt x="82572" y="205803"/>
                  </a:cubicBezTo>
                  <a:cubicBezTo>
                    <a:pt x="88978" y="198962"/>
                    <a:pt x="91464" y="204420"/>
                    <a:pt x="93865" y="209426"/>
                  </a:cubicBezTo>
                  <a:cubicBezTo>
                    <a:pt x="95608" y="213061"/>
                    <a:pt x="92356" y="218073"/>
                    <a:pt x="96911" y="221033"/>
                  </a:cubicBezTo>
                  <a:cubicBezTo>
                    <a:pt x="98871" y="226434"/>
                    <a:pt x="97088" y="231406"/>
                    <a:pt x="95202" y="236378"/>
                  </a:cubicBezTo>
                  <a:cubicBezTo>
                    <a:pt x="94036" y="238390"/>
                    <a:pt x="92419" y="239910"/>
                    <a:pt x="90276" y="240847"/>
                  </a:cubicBezTo>
                  <a:cubicBezTo>
                    <a:pt x="80949" y="241127"/>
                    <a:pt x="79308" y="233166"/>
                    <a:pt x="75731" y="227326"/>
                  </a:cubicBezTo>
                  <a:cubicBezTo>
                    <a:pt x="73570" y="226994"/>
                    <a:pt x="76788" y="227085"/>
                    <a:pt x="74599" y="227177"/>
                  </a:cubicBezTo>
                  <a:cubicBezTo>
                    <a:pt x="74199" y="227194"/>
                    <a:pt x="74491" y="227457"/>
                    <a:pt x="75468" y="228051"/>
                  </a:cubicBezTo>
                  <a:cubicBezTo>
                    <a:pt x="75811" y="235058"/>
                    <a:pt x="70690" y="235178"/>
                    <a:pt x="65901" y="235772"/>
                  </a:cubicBezTo>
                  <a:cubicBezTo>
                    <a:pt x="56043" y="236801"/>
                    <a:pt x="53339" y="231932"/>
                    <a:pt x="55363" y="223085"/>
                  </a:cubicBezTo>
                  <a:cubicBezTo>
                    <a:pt x="56448" y="218336"/>
                    <a:pt x="60380" y="214741"/>
                    <a:pt x="60683" y="209718"/>
                  </a:cubicBezTo>
                  <a:cubicBezTo>
                    <a:pt x="61175" y="207820"/>
                    <a:pt x="61906" y="206009"/>
                    <a:pt x="63101" y="204397"/>
                  </a:cubicBezTo>
                  <a:cubicBezTo>
                    <a:pt x="63689" y="203608"/>
                    <a:pt x="64238" y="202791"/>
                    <a:pt x="64867" y="202031"/>
                  </a:cubicBezTo>
                  <a:cubicBezTo>
                    <a:pt x="63781" y="201602"/>
                    <a:pt x="63272" y="202722"/>
                    <a:pt x="62421" y="203008"/>
                  </a:cubicBezTo>
                  <a:cubicBezTo>
                    <a:pt x="57066" y="212312"/>
                    <a:pt x="54963" y="224925"/>
                    <a:pt x="40229" y="224422"/>
                  </a:cubicBezTo>
                  <a:cubicBezTo>
                    <a:pt x="36171" y="219759"/>
                    <a:pt x="37269" y="214398"/>
                    <a:pt x="38263" y="208878"/>
                  </a:cubicBezTo>
                  <a:cubicBezTo>
                    <a:pt x="33109" y="209592"/>
                    <a:pt x="30765" y="213570"/>
                    <a:pt x="27588" y="216816"/>
                  </a:cubicBezTo>
                  <a:cubicBezTo>
                    <a:pt x="24045" y="220433"/>
                    <a:pt x="20833" y="218662"/>
                    <a:pt x="18912" y="214393"/>
                  </a:cubicBezTo>
                  <a:cubicBezTo>
                    <a:pt x="18049" y="213473"/>
                    <a:pt x="19324" y="211415"/>
                    <a:pt x="17764" y="211255"/>
                  </a:cubicBezTo>
                  <a:cubicBezTo>
                    <a:pt x="17124" y="211192"/>
                    <a:pt x="18975" y="213238"/>
                    <a:pt x="17815" y="214375"/>
                  </a:cubicBezTo>
                  <a:cubicBezTo>
                    <a:pt x="11294" y="220971"/>
                    <a:pt x="7202" y="218542"/>
                    <a:pt x="4545" y="210815"/>
                  </a:cubicBezTo>
                  <a:lnTo>
                    <a:pt x="4510" y="210764"/>
                  </a:lnTo>
                  <a:cubicBezTo>
                    <a:pt x="196" y="205934"/>
                    <a:pt x="7197" y="198848"/>
                    <a:pt x="1236" y="194344"/>
                  </a:cubicBezTo>
                  <a:cubicBezTo>
                    <a:pt x="-2205" y="184892"/>
                    <a:pt x="2430" y="176348"/>
                    <a:pt x="4339" y="167495"/>
                  </a:cubicBezTo>
                  <a:close/>
                </a:path>
              </a:pathLst>
            </a:custGeom>
            <a:grpFill/>
            <a:ln w="5715" cap="flat">
              <a:noFill/>
              <a:prstDash val="solid"/>
              <a:miter/>
            </a:ln>
          </p:spPr>
          <p:txBody>
            <a:bodyPr rtlCol="0" anchor="ctr"/>
            <a:lstStyle/>
            <a:p>
              <a:endParaRPr lang="zh-CN" altLang="en-US"/>
            </a:p>
          </p:txBody>
        </p:sp>
        <p:sp>
          <p:nvSpPr>
            <p:cNvPr id="146" name="任意多边形: 形状 145">
              <a:extLst>
                <a:ext uri="{FF2B5EF4-FFF2-40B4-BE49-F238E27FC236}">
                  <a16:creationId xmlns:a16="http://schemas.microsoft.com/office/drawing/2014/main" id="{CBB3A7FA-A580-E9D8-BF45-D03E50632449}"/>
                </a:ext>
              </a:extLst>
            </p:cNvPr>
            <p:cNvSpPr/>
            <p:nvPr/>
          </p:nvSpPr>
          <p:spPr>
            <a:xfrm>
              <a:off x="5518809" y="3212367"/>
              <a:ext cx="163352" cy="331967"/>
            </a:xfrm>
            <a:custGeom>
              <a:avLst/>
              <a:gdLst>
                <a:gd name="connsiteX0" fmla="*/ 55943 w 163352"/>
                <a:gd name="connsiteY0" fmla="*/ 35713 h 331967"/>
                <a:gd name="connsiteX1" fmla="*/ 68590 w 163352"/>
                <a:gd name="connsiteY1" fmla="*/ 38639 h 331967"/>
                <a:gd name="connsiteX2" fmla="*/ 91610 w 163352"/>
                <a:gd name="connsiteY2" fmla="*/ 0 h 331967"/>
                <a:gd name="connsiteX3" fmla="*/ 78277 w 163352"/>
                <a:gd name="connsiteY3" fmla="*/ 52292 h 331967"/>
                <a:gd name="connsiteX4" fmla="*/ 99588 w 163352"/>
                <a:gd name="connsiteY4" fmla="*/ 32238 h 331967"/>
                <a:gd name="connsiteX5" fmla="*/ 100526 w 163352"/>
                <a:gd name="connsiteY5" fmla="*/ 61493 h 331967"/>
                <a:gd name="connsiteX6" fmla="*/ 99102 w 163352"/>
                <a:gd name="connsiteY6" fmla="*/ 63711 h 331967"/>
                <a:gd name="connsiteX7" fmla="*/ 95399 w 163352"/>
                <a:gd name="connsiteY7" fmla="*/ 98224 h 331967"/>
                <a:gd name="connsiteX8" fmla="*/ 86736 w 163352"/>
                <a:gd name="connsiteY8" fmla="*/ 90023 h 331967"/>
                <a:gd name="connsiteX9" fmla="*/ 89839 w 163352"/>
                <a:gd name="connsiteY9" fmla="*/ 107008 h 331967"/>
                <a:gd name="connsiteX10" fmla="*/ 83689 w 163352"/>
                <a:gd name="connsiteY10" fmla="*/ 105608 h 331967"/>
                <a:gd name="connsiteX11" fmla="*/ 64801 w 163352"/>
                <a:gd name="connsiteY11" fmla="*/ 89291 h 331967"/>
                <a:gd name="connsiteX12" fmla="*/ 88633 w 163352"/>
                <a:gd name="connsiteY12" fmla="*/ 108099 h 331967"/>
                <a:gd name="connsiteX13" fmla="*/ 92113 w 163352"/>
                <a:gd name="connsiteY13" fmla="*/ 108076 h 331967"/>
                <a:gd name="connsiteX14" fmla="*/ 92113 w 163352"/>
                <a:gd name="connsiteY14" fmla="*/ 108082 h 331967"/>
                <a:gd name="connsiteX15" fmla="*/ 101989 w 163352"/>
                <a:gd name="connsiteY15" fmla="*/ 127810 h 331967"/>
                <a:gd name="connsiteX16" fmla="*/ 101983 w 163352"/>
                <a:gd name="connsiteY16" fmla="*/ 127804 h 331967"/>
                <a:gd name="connsiteX17" fmla="*/ 99074 w 163352"/>
                <a:gd name="connsiteY17" fmla="*/ 149339 h 331967"/>
                <a:gd name="connsiteX18" fmla="*/ 96920 w 163352"/>
                <a:gd name="connsiteY18" fmla="*/ 153374 h 331967"/>
                <a:gd name="connsiteX19" fmla="*/ 93308 w 163352"/>
                <a:gd name="connsiteY19" fmla="*/ 159631 h 331967"/>
                <a:gd name="connsiteX20" fmla="*/ 105726 w 163352"/>
                <a:gd name="connsiteY20" fmla="*/ 153642 h 331967"/>
                <a:gd name="connsiteX21" fmla="*/ 110761 w 163352"/>
                <a:gd name="connsiteY21" fmla="*/ 166952 h 331967"/>
                <a:gd name="connsiteX22" fmla="*/ 118431 w 163352"/>
                <a:gd name="connsiteY22" fmla="*/ 180440 h 331967"/>
                <a:gd name="connsiteX23" fmla="*/ 125026 w 163352"/>
                <a:gd name="connsiteY23" fmla="*/ 190407 h 331967"/>
                <a:gd name="connsiteX24" fmla="*/ 123837 w 163352"/>
                <a:gd name="connsiteY24" fmla="*/ 201002 h 331967"/>
                <a:gd name="connsiteX25" fmla="*/ 128341 w 163352"/>
                <a:gd name="connsiteY25" fmla="*/ 187115 h 331967"/>
                <a:gd name="connsiteX26" fmla="*/ 131027 w 163352"/>
                <a:gd name="connsiteY26" fmla="*/ 182309 h 331967"/>
                <a:gd name="connsiteX27" fmla="*/ 135507 w 163352"/>
                <a:gd name="connsiteY27" fmla="*/ 170633 h 331967"/>
                <a:gd name="connsiteX28" fmla="*/ 131587 w 163352"/>
                <a:gd name="connsiteY28" fmla="*/ 157414 h 331967"/>
                <a:gd name="connsiteX29" fmla="*/ 122426 w 163352"/>
                <a:gd name="connsiteY29" fmla="*/ 154962 h 331967"/>
                <a:gd name="connsiteX30" fmla="*/ 127272 w 163352"/>
                <a:gd name="connsiteY30" fmla="*/ 149139 h 331967"/>
                <a:gd name="connsiteX31" fmla="*/ 137016 w 163352"/>
                <a:gd name="connsiteY31" fmla="*/ 140041 h 331967"/>
                <a:gd name="connsiteX32" fmla="*/ 142205 w 163352"/>
                <a:gd name="connsiteY32" fmla="*/ 147676 h 331967"/>
                <a:gd name="connsiteX33" fmla="*/ 144594 w 163352"/>
                <a:gd name="connsiteY33" fmla="*/ 144258 h 331967"/>
                <a:gd name="connsiteX34" fmla="*/ 151378 w 163352"/>
                <a:gd name="connsiteY34" fmla="*/ 127953 h 331967"/>
                <a:gd name="connsiteX35" fmla="*/ 148029 w 163352"/>
                <a:gd name="connsiteY35" fmla="*/ 108076 h 331967"/>
                <a:gd name="connsiteX36" fmla="*/ 154595 w 163352"/>
                <a:gd name="connsiteY36" fmla="*/ 101487 h 331967"/>
                <a:gd name="connsiteX37" fmla="*/ 158676 w 163352"/>
                <a:gd name="connsiteY37" fmla="*/ 130371 h 331967"/>
                <a:gd name="connsiteX38" fmla="*/ 153406 w 163352"/>
                <a:gd name="connsiteY38" fmla="*/ 148619 h 331967"/>
                <a:gd name="connsiteX39" fmla="*/ 158539 w 163352"/>
                <a:gd name="connsiteY39" fmla="*/ 164501 h 331967"/>
                <a:gd name="connsiteX40" fmla="*/ 163345 w 163352"/>
                <a:gd name="connsiteY40" fmla="*/ 170438 h 331967"/>
                <a:gd name="connsiteX41" fmla="*/ 156498 w 163352"/>
                <a:gd name="connsiteY41" fmla="*/ 175125 h 331967"/>
                <a:gd name="connsiteX42" fmla="*/ 151761 w 163352"/>
                <a:gd name="connsiteY42" fmla="*/ 181446 h 331967"/>
                <a:gd name="connsiteX43" fmla="*/ 158156 w 163352"/>
                <a:gd name="connsiteY43" fmla="*/ 217319 h 331967"/>
                <a:gd name="connsiteX44" fmla="*/ 101343 w 163352"/>
                <a:gd name="connsiteY44" fmla="*/ 261267 h 331967"/>
                <a:gd name="connsiteX45" fmla="*/ 13503 w 163352"/>
                <a:gd name="connsiteY45" fmla="*/ 331967 h 331967"/>
                <a:gd name="connsiteX46" fmla="*/ 8651 w 163352"/>
                <a:gd name="connsiteY46" fmla="*/ 314199 h 331967"/>
                <a:gd name="connsiteX47" fmla="*/ 15092 w 163352"/>
                <a:gd name="connsiteY47" fmla="*/ 301226 h 331967"/>
                <a:gd name="connsiteX48" fmla="*/ 25539 w 163352"/>
                <a:gd name="connsiteY48" fmla="*/ 258044 h 331967"/>
                <a:gd name="connsiteX49" fmla="*/ 34780 w 163352"/>
                <a:gd name="connsiteY49" fmla="*/ 243190 h 331967"/>
                <a:gd name="connsiteX50" fmla="*/ 19550 w 163352"/>
                <a:gd name="connsiteY50" fmla="*/ 216153 h 331967"/>
                <a:gd name="connsiteX51" fmla="*/ 23887 w 163352"/>
                <a:gd name="connsiteY51" fmla="*/ 198871 h 331967"/>
                <a:gd name="connsiteX52" fmla="*/ 12378 w 163352"/>
                <a:gd name="connsiteY52" fmla="*/ 141041 h 331967"/>
                <a:gd name="connsiteX53" fmla="*/ 6485 w 163352"/>
                <a:gd name="connsiteY53" fmla="*/ 131354 h 331967"/>
                <a:gd name="connsiteX54" fmla="*/ 3331 w 163352"/>
                <a:gd name="connsiteY54" fmla="*/ 121215 h 331967"/>
                <a:gd name="connsiteX55" fmla="*/ 3302 w 163352"/>
                <a:gd name="connsiteY55" fmla="*/ 117889 h 331967"/>
                <a:gd name="connsiteX56" fmla="*/ 2565 w 163352"/>
                <a:gd name="connsiteY56" fmla="*/ 81359 h 331967"/>
                <a:gd name="connsiteX57" fmla="*/ 17332 w 163352"/>
                <a:gd name="connsiteY57" fmla="*/ 64402 h 331967"/>
                <a:gd name="connsiteX58" fmla="*/ 26345 w 163352"/>
                <a:gd name="connsiteY58" fmla="*/ 48869 h 331967"/>
                <a:gd name="connsiteX59" fmla="*/ 29643 w 163352"/>
                <a:gd name="connsiteY59" fmla="*/ 42274 h 331967"/>
                <a:gd name="connsiteX60" fmla="*/ 29637 w 163352"/>
                <a:gd name="connsiteY60" fmla="*/ 42280 h 331967"/>
                <a:gd name="connsiteX61" fmla="*/ 32940 w 163352"/>
                <a:gd name="connsiteY61" fmla="*/ 42285 h 331967"/>
                <a:gd name="connsiteX62" fmla="*/ 45256 w 163352"/>
                <a:gd name="connsiteY62" fmla="*/ 57184 h 331967"/>
                <a:gd name="connsiteX63" fmla="*/ 55943 w 163352"/>
                <a:gd name="connsiteY63" fmla="*/ 35713 h 331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163352" h="331967">
                  <a:moveTo>
                    <a:pt x="55943" y="35713"/>
                  </a:moveTo>
                  <a:cubicBezTo>
                    <a:pt x="60195" y="30444"/>
                    <a:pt x="64367" y="29061"/>
                    <a:pt x="68590" y="38639"/>
                  </a:cubicBezTo>
                  <a:cubicBezTo>
                    <a:pt x="67539" y="20100"/>
                    <a:pt x="75391" y="9487"/>
                    <a:pt x="91610" y="0"/>
                  </a:cubicBezTo>
                  <a:cubicBezTo>
                    <a:pt x="82352" y="17682"/>
                    <a:pt x="67207" y="31244"/>
                    <a:pt x="78277" y="52292"/>
                  </a:cubicBezTo>
                  <a:cubicBezTo>
                    <a:pt x="85929" y="45091"/>
                    <a:pt x="92759" y="38668"/>
                    <a:pt x="99588" y="32238"/>
                  </a:cubicBezTo>
                  <a:cubicBezTo>
                    <a:pt x="111333" y="44617"/>
                    <a:pt x="111418" y="47223"/>
                    <a:pt x="100526" y="61493"/>
                  </a:cubicBezTo>
                  <a:cubicBezTo>
                    <a:pt x="99977" y="62213"/>
                    <a:pt x="98903" y="63294"/>
                    <a:pt x="99102" y="63711"/>
                  </a:cubicBezTo>
                  <a:cubicBezTo>
                    <a:pt x="104972" y="76009"/>
                    <a:pt x="95685" y="86640"/>
                    <a:pt x="95399" y="98224"/>
                  </a:cubicBezTo>
                  <a:cubicBezTo>
                    <a:pt x="89884" y="100361"/>
                    <a:pt x="91485" y="93652"/>
                    <a:pt x="86736" y="90023"/>
                  </a:cubicBezTo>
                  <a:cubicBezTo>
                    <a:pt x="92468" y="97109"/>
                    <a:pt x="90564" y="102116"/>
                    <a:pt x="89839" y="107008"/>
                  </a:cubicBezTo>
                  <a:cubicBezTo>
                    <a:pt x="86993" y="110008"/>
                    <a:pt x="84364" y="108202"/>
                    <a:pt x="83689" y="105608"/>
                  </a:cubicBezTo>
                  <a:cubicBezTo>
                    <a:pt x="81369" y="96606"/>
                    <a:pt x="74882" y="92554"/>
                    <a:pt x="64801" y="89291"/>
                  </a:cubicBezTo>
                  <a:cubicBezTo>
                    <a:pt x="74854" y="95098"/>
                    <a:pt x="78454" y="105533"/>
                    <a:pt x="88633" y="108099"/>
                  </a:cubicBezTo>
                  <a:cubicBezTo>
                    <a:pt x="89793" y="106871"/>
                    <a:pt x="90953" y="106928"/>
                    <a:pt x="92113" y="108076"/>
                  </a:cubicBezTo>
                  <a:lnTo>
                    <a:pt x="92113" y="108082"/>
                  </a:lnTo>
                  <a:cubicBezTo>
                    <a:pt x="98908" y="112905"/>
                    <a:pt x="91776" y="124701"/>
                    <a:pt x="101989" y="127810"/>
                  </a:cubicBezTo>
                  <a:lnTo>
                    <a:pt x="101983" y="127804"/>
                  </a:lnTo>
                  <a:cubicBezTo>
                    <a:pt x="108418" y="135994"/>
                    <a:pt x="101206" y="142315"/>
                    <a:pt x="99074" y="149339"/>
                  </a:cubicBezTo>
                  <a:cubicBezTo>
                    <a:pt x="98480" y="150750"/>
                    <a:pt x="97731" y="152082"/>
                    <a:pt x="96920" y="153374"/>
                  </a:cubicBezTo>
                  <a:cubicBezTo>
                    <a:pt x="94736" y="155711"/>
                    <a:pt x="93656" y="158780"/>
                    <a:pt x="93308" y="159631"/>
                  </a:cubicBezTo>
                  <a:cubicBezTo>
                    <a:pt x="95291" y="156677"/>
                    <a:pt x="99291" y="152179"/>
                    <a:pt x="105726" y="153642"/>
                  </a:cubicBezTo>
                  <a:cubicBezTo>
                    <a:pt x="113322" y="155368"/>
                    <a:pt x="111213" y="162043"/>
                    <a:pt x="110761" y="166952"/>
                  </a:cubicBezTo>
                  <a:cubicBezTo>
                    <a:pt x="110144" y="173616"/>
                    <a:pt x="116088" y="175862"/>
                    <a:pt x="118431" y="180440"/>
                  </a:cubicBezTo>
                  <a:cubicBezTo>
                    <a:pt x="122837" y="182303"/>
                    <a:pt x="125003" y="185641"/>
                    <a:pt x="125026" y="190407"/>
                  </a:cubicBezTo>
                  <a:cubicBezTo>
                    <a:pt x="127609" y="194322"/>
                    <a:pt x="124380" y="197470"/>
                    <a:pt x="123837" y="201002"/>
                  </a:cubicBezTo>
                  <a:cubicBezTo>
                    <a:pt x="124654" y="196150"/>
                    <a:pt x="131021" y="193167"/>
                    <a:pt x="128341" y="187115"/>
                  </a:cubicBezTo>
                  <a:cubicBezTo>
                    <a:pt x="128546" y="185115"/>
                    <a:pt x="128112" y="182532"/>
                    <a:pt x="131027" y="182309"/>
                  </a:cubicBezTo>
                  <a:cubicBezTo>
                    <a:pt x="140576" y="181577"/>
                    <a:pt x="136662" y="173953"/>
                    <a:pt x="135507" y="170633"/>
                  </a:cubicBezTo>
                  <a:cubicBezTo>
                    <a:pt x="133993" y="166278"/>
                    <a:pt x="131038" y="162443"/>
                    <a:pt x="131587" y="157414"/>
                  </a:cubicBezTo>
                  <a:cubicBezTo>
                    <a:pt x="127832" y="159197"/>
                    <a:pt x="124129" y="160163"/>
                    <a:pt x="122426" y="154962"/>
                  </a:cubicBezTo>
                  <a:cubicBezTo>
                    <a:pt x="121060" y="150802"/>
                    <a:pt x="123043" y="149339"/>
                    <a:pt x="127272" y="149139"/>
                  </a:cubicBezTo>
                  <a:cubicBezTo>
                    <a:pt x="132775" y="148882"/>
                    <a:pt x="134079" y="143241"/>
                    <a:pt x="137016" y="140041"/>
                  </a:cubicBezTo>
                  <a:cubicBezTo>
                    <a:pt x="141268" y="141115"/>
                    <a:pt x="140845" y="145195"/>
                    <a:pt x="142205" y="147676"/>
                  </a:cubicBezTo>
                  <a:cubicBezTo>
                    <a:pt x="144886" y="147321"/>
                    <a:pt x="144725" y="145544"/>
                    <a:pt x="144594" y="144258"/>
                  </a:cubicBezTo>
                  <a:cubicBezTo>
                    <a:pt x="143891" y="137623"/>
                    <a:pt x="141182" y="131885"/>
                    <a:pt x="151378" y="127953"/>
                  </a:cubicBezTo>
                  <a:cubicBezTo>
                    <a:pt x="159573" y="124793"/>
                    <a:pt x="157327" y="115009"/>
                    <a:pt x="148029" y="108076"/>
                  </a:cubicBezTo>
                  <a:cubicBezTo>
                    <a:pt x="147097" y="102767"/>
                    <a:pt x="149297" y="100578"/>
                    <a:pt x="154595" y="101487"/>
                  </a:cubicBezTo>
                  <a:cubicBezTo>
                    <a:pt x="162019" y="110260"/>
                    <a:pt x="162979" y="119764"/>
                    <a:pt x="158676" y="130371"/>
                  </a:cubicBezTo>
                  <a:cubicBezTo>
                    <a:pt x="156310" y="136206"/>
                    <a:pt x="155138" y="142527"/>
                    <a:pt x="153406" y="148619"/>
                  </a:cubicBezTo>
                  <a:cubicBezTo>
                    <a:pt x="151584" y="155042"/>
                    <a:pt x="148389" y="161757"/>
                    <a:pt x="158539" y="164501"/>
                  </a:cubicBezTo>
                  <a:cubicBezTo>
                    <a:pt x="161093" y="165192"/>
                    <a:pt x="163511" y="167295"/>
                    <a:pt x="163345" y="170438"/>
                  </a:cubicBezTo>
                  <a:cubicBezTo>
                    <a:pt x="163122" y="174685"/>
                    <a:pt x="160276" y="175485"/>
                    <a:pt x="156498" y="175125"/>
                  </a:cubicBezTo>
                  <a:cubicBezTo>
                    <a:pt x="151715" y="174673"/>
                    <a:pt x="150292" y="178908"/>
                    <a:pt x="151761" y="181446"/>
                  </a:cubicBezTo>
                  <a:cubicBezTo>
                    <a:pt x="158287" y="192756"/>
                    <a:pt x="154864" y="205603"/>
                    <a:pt x="158156" y="217319"/>
                  </a:cubicBezTo>
                  <a:cubicBezTo>
                    <a:pt x="140148" y="233161"/>
                    <a:pt x="119734" y="245848"/>
                    <a:pt x="101343" y="261267"/>
                  </a:cubicBezTo>
                  <a:cubicBezTo>
                    <a:pt x="72545" y="285413"/>
                    <a:pt x="42827" y="308456"/>
                    <a:pt x="13503" y="331967"/>
                  </a:cubicBezTo>
                  <a:cubicBezTo>
                    <a:pt x="4108" y="328190"/>
                    <a:pt x="4834" y="321137"/>
                    <a:pt x="8651" y="314199"/>
                  </a:cubicBezTo>
                  <a:cubicBezTo>
                    <a:pt x="11034" y="309873"/>
                    <a:pt x="12137" y="304204"/>
                    <a:pt x="15092" y="301226"/>
                  </a:cubicBezTo>
                  <a:cubicBezTo>
                    <a:pt x="27545" y="288665"/>
                    <a:pt x="24928" y="273011"/>
                    <a:pt x="25539" y="258044"/>
                  </a:cubicBezTo>
                  <a:cubicBezTo>
                    <a:pt x="25813" y="251352"/>
                    <a:pt x="27922" y="246499"/>
                    <a:pt x="34780" y="243190"/>
                  </a:cubicBezTo>
                  <a:cubicBezTo>
                    <a:pt x="23488" y="237373"/>
                    <a:pt x="16778" y="229257"/>
                    <a:pt x="19550" y="216153"/>
                  </a:cubicBezTo>
                  <a:cubicBezTo>
                    <a:pt x="20996" y="210392"/>
                    <a:pt x="22413" y="204626"/>
                    <a:pt x="23887" y="198871"/>
                  </a:cubicBezTo>
                  <a:cubicBezTo>
                    <a:pt x="29294" y="177754"/>
                    <a:pt x="27631" y="158117"/>
                    <a:pt x="12378" y="141041"/>
                  </a:cubicBezTo>
                  <a:cubicBezTo>
                    <a:pt x="9903" y="138269"/>
                    <a:pt x="8423" y="134605"/>
                    <a:pt x="6485" y="131354"/>
                  </a:cubicBezTo>
                  <a:cubicBezTo>
                    <a:pt x="4456" y="128279"/>
                    <a:pt x="3256" y="124947"/>
                    <a:pt x="3331" y="121215"/>
                  </a:cubicBezTo>
                  <a:cubicBezTo>
                    <a:pt x="3319" y="120106"/>
                    <a:pt x="3314" y="118998"/>
                    <a:pt x="3302" y="117889"/>
                  </a:cubicBezTo>
                  <a:cubicBezTo>
                    <a:pt x="-493" y="105785"/>
                    <a:pt x="-1379" y="93617"/>
                    <a:pt x="2565" y="81359"/>
                  </a:cubicBezTo>
                  <a:cubicBezTo>
                    <a:pt x="5057" y="73621"/>
                    <a:pt x="6805" y="65837"/>
                    <a:pt x="17332" y="64402"/>
                  </a:cubicBezTo>
                  <a:cubicBezTo>
                    <a:pt x="25745" y="63254"/>
                    <a:pt x="24419" y="54733"/>
                    <a:pt x="26345" y="48869"/>
                  </a:cubicBezTo>
                  <a:cubicBezTo>
                    <a:pt x="27442" y="46669"/>
                    <a:pt x="28539" y="44474"/>
                    <a:pt x="29643" y="42274"/>
                  </a:cubicBezTo>
                  <a:cubicBezTo>
                    <a:pt x="29643" y="42274"/>
                    <a:pt x="29637" y="42280"/>
                    <a:pt x="29637" y="42280"/>
                  </a:cubicBezTo>
                  <a:cubicBezTo>
                    <a:pt x="30740" y="42280"/>
                    <a:pt x="31837" y="42285"/>
                    <a:pt x="32940" y="42285"/>
                  </a:cubicBezTo>
                  <a:cubicBezTo>
                    <a:pt x="44159" y="40479"/>
                    <a:pt x="40392" y="51366"/>
                    <a:pt x="45256" y="57184"/>
                  </a:cubicBezTo>
                  <a:cubicBezTo>
                    <a:pt x="46342" y="47995"/>
                    <a:pt x="52588" y="42691"/>
                    <a:pt x="55943" y="35713"/>
                  </a:cubicBezTo>
                  <a:close/>
                </a:path>
              </a:pathLst>
            </a:custGeom>
            <a:grpFill/>
            <a:ln w="5715" cap="flat">
              <a:noFill/>
              <a:prstDash val="solid"/>
              <a:miter/>
            </a:ln>
          </p:spPr>
          <p:txBody>
            <a:bodyPr rtlCol="0" anchor="ctr"/>
            <a:lstStyle/>
            <a:p>
              <a:endParaRPr lang="zh-CN" altLang="en-US"/>
            </a:p>
          </p:txBody>
        </p:sp>
        <p:sp>
          <p:nvSpPr>
            <p:cNvPr id="147" name="任意多边形: 形状 146">
              <a:extLst>
                <a:ext uri="{FF2B5EF4-FFF2-40B4-BE49-F238E27FC236}">
                  <a16:creationId xmlns:a16="http://schemas.microsoft.com/office/drawing/2014/main" id="{FFAFDCC1-6E6C-87AD-9EEA-EAF4758974C9}"/>
                </a:ext>
              </a:extLst>
            </p:cNvPr>
            <p:cNvSpPr/>
            <p:nvPr/>
          </p:nvSpPr>
          <p:spPr>
            <a:xfrm>
              <a:off x="6112689" y="2636680"/>
              <a:ext cx="161672" cy="275649"/>
            </a:xfrm>
            <a:custGeom>
              <a:avLst/>
              <a:gdLst>
                <a:gd name="connsiteX0" fmla="*/ 724 w 161672"/>
                <a:gd name="connsiteY0" fmla="*/ 94701 h 275649"/>
                <a:gd name="connsiteX1" fmla="*/ 57514 w 161672"/>
                <a:gd name="connsiteY1" fmla="*/ 23830 h 275649"/>
                <a:gd name="connsiteX2" fmla="*/ 99588 w 161672"/>
                <a:gd name="connsiteY2" fmla="*/ 2358 h 275649"/>
                <a:gd name="connsiteX3" fmla="*/ 139844 w 161672"/>
                <a:gd name="connsiteY3" fmla="*/ 3970 h 275649"/>
                <a:gd name="connsiteX4" fmla="*/ 161516 w 161672"/>
                <a:gd name="connsiteY4" fmla="*/ 37934 h 275649"/>
                <a:gd name="connsiteX5" fmla="*/ 146314 w 161672"/>
                <a:gd name="connsiteY5" fmla="*/ 145879 h 275649"/>
                <a:gd name="connsiteX6" fmla="*/ 86323 w 161672"/>
                <a:gd name="connsiteY6" fmla="*/ 244754 h 275649"/>
                <a:gd name="connsiteX7" fmla="*/ 57240 w 161672"/>
                <a:gd name="connsiteY7" fmla="*/ 275650 h 275649"/>
                <a:gd name="connsiteX8" fmla="*/ 55131 w 161672"/>
                <a:gd name="connsiteY8" fmla="*/ 260682 h 275649"/>
                <a:gd name="connsiteX9" fmla="*/ 56942 w 161672"/>
                <a:gd name="connsiteY9" fmla="*/ 256516 h 275649"/>
                <a:gd name="connsiteX10" fmla="*/ 62766 w 161672"/>
                <a:gd name="connsiteY10" fmla="*/ 227724 h 275649"/>
                <a:gd name="connsiteX11" fmla="*/ 65006 w 161672"/>
                <a:gd name="connsiteY11" fmla="*/ 199526 h 275649"/>
                <a:gd name="connsiteX12" fmla="*/ 72167 w 161672"/>
                <a:gd name="connsiteY12" fmla="*/ 207321 h 275649"/>
                <a:gd name="connsiteX13" fmla="*/ 73802 w 161672"/>
                <a:gd name="connsiteY13" fmla="*/ 211162 h 275649"/>
                <a:gd name="connsiteX14" fmla="*/ 77825 w 161672"/>
                <a:gd name="connsiteY14" fmla="*/ 217894 h 275649"/>
                <a:gd name="connsiteX15" fmla="*/ 78511 w 161672"/>
                <a:gd name="connsiteY15" fmla="*/ 216865 h 275649"/>
                <a:gd name="connsiteX16" fmla="*/ 75865 w 161672"/>
                <a:gd name="connsiteY16" fmla="*/ 215608 h 275649"/>
                <a:gd name="connsiteX17" fmla="*/ 85843 w 161672"/>
                <a:gd name="connsiteY17" fmla="*/ 195525 h 275649"/>
                <a:gd name="connsiteX18" fmla="*/ 90301 w 161672"/>
                <a:gd name="connsiteY18" fmla="*/ 181112 h 275649"/>
                <a:gd name="connsiteX19" fmla="*/ 81003 w 161672"/>
                <a:gd name="connsiteY19" fmla="*/ 197148 h 275649"/>
                <a:gd name="connsiteX20" fmla="*/ 67121 w 161672"/>
                <a:gd name="connsiteY20" fmla="*/ 200372 h 275649"/>
                <a:gd name="connsiteX21" fmla="*/ 64812 w 161672"/>
                <a:gd name="connsiteY21" fmla="*/ 192228 h 275649"/>
                <a:gd name="connsiteX22" fmla="*/ 66612 w 161672"/>
                <a:gd name="connsiteY22" fmla="*/ 188102 h 275649"/>
                <a:gd name="connsiteX23" fmla="*/ 78482 w 161672"/>
                <a:gd name="connsiteY23" fmla="*/ 168059 h 275649"/>
                <a:gd name="connsiteX24" fmla="*/ 74048 w 161672"/>
                <a:gd name="connsiteY24" fmla="*/ 161927 h 275649"/>
                <a:gd name="connsiteX25" fmla="*/ 71184 w 161672"/>
                <a:gd name="connsiteY25" fmla="*/ 158589 h 275649"/>
                <a:gd name="connsiteX26" fmla="*/ 67784 w 161672"/>
                <a:gd name="connsiteY26" fmla="*/ 150537 h 275649"/>
                <a:gd name="connsiteX27" fmla="*/ 52868 w 161672"/>
                <a:gd name="connsiteY27" fmla="*/ 121882 h 275649"/>
                <a:gd name="connsiteX28" fmla="*/ 52051 w 161672"/>
                <a:gd name="connsiteY28" fmla="*/ 117824 h 275649"/>
                <a:gd name="connsiteX29" fmla="*/ 49439 w 161672"/>
                <a:gd name="connsiteY29" fmla="*/ 106754 h 275649"/>
                <a:gd name="connsiteX30" fmla="*/ 48450 w 161672"/>
                <a:gd name="connsiteY30" fmla="*/ 103748 h 275649"/>
                <a:gd name="connsiteX31" fmla="*/ 37443 w 161672"/>
                <a:gd name="connsiteY31" fmla="*/ 111246 h 275649"/>
                <a:gd name="connsiteX32" fmla="*/ 33271 w 161672"/>
                <a:gd name="connsiteY32" fmla="*/ 91781 h 275649"/>
                <a:gd name="connsiteX33" fmla="*/ 37346 w 161672"/>
                <a:gd name="connsiteY33" fmla="*/ 63515 h 275649"/>
                <a:gd name="connsiteX34" fmla="*/ 17732 w 161672"/>
                <a:gd name="connsiteY34" fmla="*/ 108920 h 275649"/>
                <a:gd name="connsiteX35" fmla="*/ 6496 w 161672"/>
                <a:gd name="connsiteY35" fmla="*/ 108943 h 275649"/>
                <a:gd name="connsiteX36" fmla="*/ 8565 w 161672"/>
                <a:gd name="connsiteY36" fmla="*/ 105520 h 275649"/>
                <a:gd name="connsiteX37" fmla="*/ 6285 w 161672"/>
                <a:gd name="connsiteY37" fmla="*/ 106246 h 275649"/>
                <a:gd name="connsiteX38" fmla="*/ 1398 w 161672"/>
                <a:gd name="connsiteY38" fmla="*/ 104823 h 275649"/>
                <a:gd name="connsiteX39" fmla="*/ 2673 w 161672"/>
                <a:gd name="connsiteY39" fmla="*/ 97216 h 275649"/>
                <a:gd name="connsiteX40" fmla="*/ 3942 w 161672"/>
                <a:gd name="connsiteY40" fmla="*/ 97165 h 275649"/>
                <a:gd name="connsiteX41" fmla="*/ 2884 w 161672"/>
                <a:gd name="connsiteY41" fmla="*/ 96302 h 275649"/>
                <a:gd name="connsiteX42" fmla="*/ 724 w 161672"/>
                <a:gd name="connsiteY42" fmla="*/ 94701 h 275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61672" h="275649">
                  <a:moveTo>
                    <a:pt x="724" y="94701"/>
                  </a:moveTo>
                  <a:cubicBezTo>
                    <a:pt x="17903" y="69664"/>
                    <a:pt x="31105" y="41398"/>
                    <a:pt x="57514" y="23830"/>
                  </a:cubicBezTo>
                  <a:cubicBezTo>
                    <a:pt x="70682" y="15068"/>
                    <a:pt x="84026" y="6856"/>
                    <a:pt x="99588" y="2358"/>
                  </a:cubicBezTo>
                  <a:cubicBezTo>
                    <a:pt x="113481" y="-1654"/>
                    <a:pt x="126980" y="-168"/>
                    <a:pt x="139844" y="3970"/>
                  </a:cubicBezTo>
                  <a:cubicBezTo>
                    <a:pt x="156281" y="9256"/>
                    <a:pt x="162796" y="15000"/>
                    <a:pt x="161516" y="37934"/>
                  </a:cubicBezTo>
                  <a:cubicBezTo>
                    <a:pt x="159492" y="74110"/>
                    <a:pt x="160110" y="111138"/>
                    <a:pt x="146314" y="145879"/>
                  </a:cubicBezTo>
                  <a:cubicBezTo>
                    <a:pt x="131877" y="182238"/>
                    <a:pt x="111766" y="215151"/>
                    <a:pt x="86323" y="244754"/>
                  </a:cubicBezTo>
                  <a:cubicBezTo>
                    <a:pt x="77116" y="255470"/>
                    <a:pt x="66961" y="265374"/>
                    <a:pt x="57240" y="275650"/>
                  </a:cubicBezTo>
                  <a:cubicBezTo>
                    <a:pt x="53525" y="271083"/>
                    <a:pt x="54799" y="265826"/>
                    <a:pt x="55131" y="260682"/>
                  </a:cubicBezTo>
                  <a:cubicBezTo>
                    <a:pt x="55525" y="259202"/>
                    <a:pt x="56154" y="257830"/>
                    <a:pt x="56942" y="256516"/>
                  </a:cubicBezTo>
                  <a:cubicBezTo>
                    <a:pt x="63680" y="247863"/>
                    <a:pt x="64984" y="238919"/>
                    <a:pt x="62766" y="227724"/>
                  </a:cubicBezTo>
                  <a:cubicBezTo>
                    <a:pt x="61012" y="218865"/>
                    <a:pt x="53417" y="207898"/>
                    <a:pt x="65006" y="199526"/>
                  </a:cubicBezTo>
                  <a:cubicBezTo>
                    <a:pt x="69155" y="200509"/>
                    <a:pt x="70270" y="204275"/>
                    <a:pt x="72167" y="207321"/>
                  </a:cubicBezTo>
                  <a:cubicBezTo>
                    <a:pt x="72870" y="208527"/>
                    <a:pt x="73396" y="209830"/>
                    <a:pt x="73802" y="211162"/>
                  </a:cubicBezTo>
                  <a:cubicBezTo>
                    <a:pt x="75511" y="213185"/>
                    <a:pt x="73744" y="217288"/>
                    <a:pt x="77825" y="217894"/>
                  </a:cubicBezTo>
                  <a:cubicBezTo>
                    <a:pt x="79117" y="216094"/>
                    <a:pt x="79974" y="218448"/>
                    <a:pt x="78511" y="216865"/>
                  </a:cubicBezTo>
                  <a:cubicBezTo>
                    <a:pt x="78185" y="216511"/>
                    <a:pt x="76534" y="216831"/>
                    <a:pt x="75865" y="215608"/>
                  </a:cubicBezTo>
                  <a:cubicBezTo>
                    <a:pt x="72459" y="205538"/>
                    <a:pt x="80717" y="201269"/>
                    <a:pt x="85843" y="195525"/>
                  </a:cubicBezTo>
                  <a:cubicBezTo>
                    <a:pt x="89026" y="191959"/>
                    <a:pt x="96079" y="190245"/>
                    <a:pt x="90301" y="181112"/>
                  </a:cubicBezTo>
                  <a:cubicBezTo>
                    <a:pt x="88038" y="188016"/>
                    <a:pt x="82814" y="191473"/>
                    <a:pt x="81003" y="197148"/>
                  </a:cubicBezTo>
                  <a:cubicBezTo>
                    <a:pt x="78054" y="206372"/>
                    <a:pt x="72442" y="202355"/>
                    <a:pt x="67121" y="200372"/>
                  </a:cubicBezTo>
                  <a:cubicBezTo>
                    <a:pt x="64635" y="198137"/>
                    <a:pt x="64241" y="195325"/>
                    <a:pt x="64812" y="192228"/>
                  </a:cubicBezTo>
                  <a:cubicBezTo>
                    <a:pt x="65218" y="190765"/>
                    <a:pt x="65829" y="189399"/>
                    <a:pt x="66612" y="188102"/>
                  </a:cubicBezTo>
                  <a:cubicBezTo>
                    <a:pt x="71241" y="181969"/>
                    <a:pt x="69053" y="172351"/>
                    <a:pt x="78482" y="168059"/>
                  </a:cubicBezTo>
                  <a:cubicBezTo>
                    <a:pt x="82277" y="166333"/>
                    <a:pt x="76339" y="163641"/>
                    <a:pt x="74048" y="161927"/>
                  </a:cubicBezTo>
                  <a:cubicBezTo>
                    <a:pt x="72847" y="161018"/>
                    <a:pt x="71922" y="159887"/>
                    <a:pt x="71184" y="158589"/>
                  </a:cubicBezTo>
                  <a:cubicBezTo>
                    <a:pt x="69893" y="155972"/>
                    <a:pt x="68956" y="153206"/>
                    <a:pt x="67784" y="150537"/>
                  </a:cubicBezTo>
                  <a:cubicBezTo>
                    <a:pt x="62040" y="141381"/>
                    <a:pt x="55222" y="132780"/>
                    <a:pt x="52868" y="121882"/>
                  </a:cubicBezTo>
                  <a:cubicBezTo>
                    <a:pt x="52496" y="120556"/>
                    <a:pt x="52245" y="119190"/>
                    <a:pt x="52051" y="117824"/>
                  </a:cubicBezTo>
                  <a:cubicBezTo>
                    <a:pt x="51725" y="114007"/>
                    <a:pt x="51085" y="110252"/>
                    <a:pt x="49439" y="106754"/>
                  </a:cubicBezTo>
                  <a:cubicBezTo>
                    <a:pt x="49021" y="105766"/>
                    <a:pt x="48707" y="104714"/>
                    <a:pt x="48450" y="103748"/>
                  </a:cubicBezTo>
                  <a:cubicBezTo>
                    <a:pt x="45890" y="108143"/>
                    <a:pt x="44678" y="116270"/>
                    <a:pt x="37443" y="111246"/>
                  </a:cubicBezTo>
                  <a:cubicBezTo>
                    <a:pt x="31059" y="106817"/>
                    <a:pt x="26350" y="99422"/>
                    <a:pt x="33271" y="91781"/>
                  </a:cubicBezTo>
                  <a:cubicBezTo>
                    <a:pt x="40266" y="84060"/>
                    <a:pt x="42792" y="76116"/>
                    <a:pt x="37346" y="63515"/>
                  </a:cubicBezTo>
                  <a:cubicBezTo>
                    <a:pt x="37957" y="83603"/>
                    <a:pt x="24418" y="94587"/>
                    <a:pt x="17732" y="108920"/>
                  </a:cubicBezTo>
                  <a:cubicBezTo>
                    <a:pt x="15434" y="113847"/>
                    <a:pt x="10257" y="115561"/>
                    <a:pt x="6496" y="108943"/>
                  </a:cubicBezTo>
                  <a:cubicBezTo>
                    <a:pt x="6588" y="107463"/>
                    <a:pt x="6153" y="105640"/>
                    <a:pt x="8565" y="105520"/>
                  </a:cubicBezTo>
                  <a:cubicBezTo>
                    <a:pt x="7622" y="104777"/>
                    <a:pt x="6873" y="105011"/>
                    <a:pt x="6285" y="106246"/>
                  </a:cubicBezTo>
                  <a:cubicBezTo>
                    <a:pt x="4301" y="106891"/>
                    <a:pt x="2690" y="106394"/>
                    <a:pt x="1398" y="104823"/>
                  </a:cubicBezTo>
                  <a:cubicBezTo>
                    <a:pt x="-688" y="101839"/>
                    <a:pt x="-579" y="99239"/>
                    <a:pt x="2673" y="97216"/>
                  </a:cubicBezTo>
                  <a:cubicBezTo>
                    <a:pt x="2604" y="97227"/>
                    <a:pt x="3942" y="97165"/>
                    <a:pt x="3942" y="97165"/>
                  </a:cubicBezTo>
                  <a:cubicBezTo>
                    <a:pt x="3942" y="97165"/>
                    <a:pt x="2930" y="96296"/>
                    <a:pt x="2884" y="96302"/>
                  </a:cubicBezTo>
                  <a:cubicBezTo>
                    <a:pt x="1684" y="96376"/>
                    <a:pt x="976" y="95833"/>
                    <a:pt x="724" y="94701"/>
                  </a:cubicBezTo>
                  <a:close/>
                </a:path>
              </a:pathLst>
            </a:custGeom>
            <a:grpFill/>
            <a:ln w="5715" cap="flat">
              <a:noFill/>
              <a:prstDash val="solid"/>
              <a:miter/>
            </a:ln>
          </p:spPr>
          <p:txBody>
            <a:bodyPr rtlCol="0" anchor="ctr"/>
            <a:lstStyle/>
            <a:p>
              <a:endParaRPr lang="zh-CN" altLang="en-US"/>
            </a:p>
          </p:txBody>
        </p:sp>
        <p:sp>
          <p:nvSpPr>
            <p:cNvPr id="148" name="任意多边形: 形状 147">
              <a:extLst>
                <a:ext uri="{FF2B5EF4-FFF2-40B4-BE49-F238E27FC236}">
                  <a16:creationId xmlns:a16="http://schemas.microsoft.com/office/drawing/2014/main" id="{53D5F765-6AA9-C218-BE24-2BA080011793}"/>
                </a:ext>
              </a:extLst>
            </p:cNvPr>
            <p:cNvSpPr/>
            <p:nvPr/>
          </p:nvSpPr>
          <p:spPr>
            <a:xfrm>
              <a:off x="5660219" y="2070606"/>
              <a:ext cx="118705" cy="374586"/>
            </a:xfrm>
            <a:custGeom>
              <a:avLst/>
              <a:gdLst>
                <a:gd name="connsiteX0" fmla="*/ 118678 w 118705"/>
                <a:gd name="connsiteY0" fmla="*/ 88710 h 374586"/>
                <a:gd name="connsiteX1" fmla="*/ 112774 w 118705"/>
                <a:gd name="connsiteY1" fmla="*/ 175303 h 374586"/>
                <a:gd name="connsiteX2" fmla="*/ 109442 w 118705"/>
                <a:gd name="connsiteY2" fmla="*/ 229253 h 374586"/>
                <a:gd name="connsiteX3" fmla="*/ 105059 w 118705"/>
                <a:gd name="connsiteY3" fmla="*/ 304531 h 374586"/>
                <a:gd name="connsiteX4" fmla="*/ 101813 w 118705"/>
                <a:gd name="connsiteY4" fmla="*/ 328865 h 374586"/>
                <a:gd name="connsiteX5" fmla="*/ 97155 w 118705"/>
                <a:gd name="connsiteY5" fmla="*/ 359149 h 374586"/>
                <a:gd name="connsiteX6" fmla="*/ 80290 w 118705"/>
                <a:gd name="connsiteY6" fmla="*/ 373539 h 374586"/>
                <a:gd name="connsiteX7" fmla="*/ 69803 w 118705"/>
                <a:gd name="connsiteY7" fmla="*/ 371876 h 374586"/>
                <a:gd name="connsiteX8" fmla="*/ 71923 w 118705"/>
                <a:gd name="connsiteY8" fmla="*/ 360481 h 374586"/>
                <a:gd name="connsiteX9" fmla="*/ 73095 w 118705"/>
                <a:gd name="connsiteY9" fmla="*/ 358943 h 374586"/>
                <a:gd name="connsiteX10" fmla="*/ 72341 w 118705"/>
                <a:gd name="connsiteY10" fmla="*/ 359538 h 374586"/>
                <a:gd name="connsiteX11" fmla="*/ 64339 w 118705"/>
                <a:gd name="connsiteY11" fmla="*/ 355846 h 374586"/>
                <a:gd name="connsiteX12" fmla="*/ 70912 w 118705"/>
                <a:gd name="connsiteY12" fmla="*/ 305394 h 374586"/>
                <a:gd name="connsiteX13" fmla="*/ 68568 w 118705"/>
                <a:gd name="connsiteY13" fmla="*/ 302136 h 374586"/>
                <a:gd name="connsiteX14" fmla="*/ 68329 w 118705"/>
                <a:gd name="connsiteY14" fmla="*/ 299102 h 374586"/>
                <a:gd name="connsiteX15" fmla="*/ 70838 w 118705"/>
                <a:gd name="connsiteY15" fmla="*/ 305388 h 374586"/>
                <a:gd name="connsiteX16" fmla="*/ 66431 w 118705"/>
                <a:gd name="connsiteY16" fmla="*/ 320144 h 374586"/>
                <a:gd name="connsiteX17" fmla="*/ 52932 w 118705"/>
                <a:gd name="connsiteY17" fmla="*/ 310560 h 374586"/>
                <a:gd name="connsiteX18" fmla="*/ 41245 w 118705"/>
                <a:gd name="connsiteY18" fmla="*/ 254765 h 374586"/>
                <a:gd name="connsiteX19" fmla="*/ 43766 w 118705"/>
                <a:gd name="connsiteY19" fmla="*/ 250838 h 374586"/>
                <a:gd name="connsiteX20" fmla="*/ 48246 w 118705"/>
                <a:gd name="connsiteY20" fmla="*/ 246409 h 374586"/>
                <a:gd name="connsiteX21" fmla="*/ 63917 w 118705"/>
                <a:gd name="connsiteY21" fmla="*/ 209233 h 374586"/>
                <a:gd name="connsiteX22" fmla="*/ 58996 w 118705"/>
                <a:gd name="connsiteY22" fmla="*/ 205404 h 374586"/>
                <a:gd name="connsiteX23" fmla="*/ 59299 w 118705"/>
                <a:gd name="connsiteY23" fmla="*/ 206318 h 374586"/>
                <a:gd name="connsiteX24" fmla="*/ 60093 w 118705"/>
                <a:gd name="connsiteY24" fmla="*/ 205587 h 374586"/>
                <a:gd name="connsiteX25" fmla="*/ 63665 w 118705"/>
                <a:gd name="connsiteY25" fmla="*/ 208879 h 374586"/>
                <a:gd name="connsiteX26" fmla="*/ 53870 w 118705"/>
                <a:gd name="connsiteY26" fmla="*/ 221269 h 374586"/>
                <a:gd name="connsiteX27" fmla="*/ 33421 w 118705"/>
                <a:gd name="connsiteY27" fmla="*/ 207919 h 374586"/>
                <a:gd name="connsiteX28" fmla="*/ 39456 w 118705"/>
                <a:gd name="connsiteY28" fmla="*/ 181607 h 374586"/>
                <a:gd name="connsiteX29" fmla="*/ 49841 w 118705"/>
                <a:gd name="connsiteY29" fmla="*/ 153175 h 374586"/>
                <a:gd name="connsiteX30" fmla="*/ 30981 w 118705"/>
                <a:gd name="connsiteY30" fmla="*/ 116644 h 374586"/>
                <a:gd name="connsiteX31" fmla="*/ 41737 w 118705"/>
                <a:gd name="connsiteY31" fmla="*/ 153752 h 374586"/>
                <a:gd name="connsiteX32" fmla="*/ 31130 w 118705"/>
                <a:gd name="connsiteY32" fmla="*/ 179561 h 374586"/>
                <a:gd name="connsiteX33" fmla="*/ 22866 w 118705"/>
                <a:gd name="connsiteY33" fmla="*/ 180927 h 374586"/>
                <a:gd name="connsiteX34" fmla="*/ 22951 w 118705"/>
                <a:gd name="connsiteY34" fmla="*/ 180932 h 374586"/>
                <a:gd name="connsiteX35" fmla="*/ 19643 w 118705"/>
                <a:gd name="connsiteY35" fmla="*/ 157712 h 374586"/>
                <a:gd name="connsiteX36" fmla="*/ 17328 w 118705"/>
                <a:gd name="connsiteY36" fmla="*/ 151672 h 374586"/>
                <a:gd name="connsiteX37" fmla="*/ 6086 w 118705"/>
                <a:gd name="connsiteY37" fmla="*/ 56425 h 374586"/>
                <a:gd name="connsiteX38" fmla="*/ 0 w 118705"/>
                <a:gd name="connsiteY38" fmla="*/ 3150 h 374586"/>
                <a:gd name="connsiteX39" fmla="*/ 13956 w 118705"/>
                <a:gd name="connsiteY39" fmla="*/ 16369 h 374586"/>
                <a:gd name="connsiteX40" fmla="*/ 20311 w 118705"/>
                <a:gd name="connsiteY40" fmla="*/ 15100 h 374586"/>
                <a:gd name="connsiteX41" fmla="*/ 22992 w 118705"/>
                <a:gd name="connsiteY41" fmla="*/ 12071 h 374586"/>
                <a:gd name="connsiteX42" fmla="*/ 32890 w 118705"/>
                <a:gd name="connsiteY42" fmla="*/ 6208 h 374586"/>
                <a:gd name="connsiteX43" fmla="*/ 34987 w 118705"/>
                <a:gd name="connsiteY43" fmla="*/ 3516 h 374586"/>
                <a:gd name="connsiteX44" fmla="*/ 35747 w 118705"/>
                <a:gd name="connsiteY44" fmla="*/ 1864 h 374586"/>
                <a:gd name="connsiteX45" fmla="*/ 37130 w 118705"/>
                <a:gd name="connsiteY45" fmla="*/ 527 h 374586"/>
                <a:gd name="connsiteX46" fmla="*/ 48143 w 118705"/>
                <a:gd name="connsiteY46" fmla="*/ 13557 h 374586"/>
                <a:gd name="connsiteX47" fmla="*/ 50035 w 118705"/>
                <a:gd name="connsiteY47" fmla="*/ 17483 h 374586"/>
                <a:gd name="connsiteX48" fmla="*/ 45411 w 118705"/>
                <a:gd name="connsiteY48" fmla="*/ 35651 h 374586"/>
                <a:gd name="connsiteX49" fmla="*/ 41908 w 118705"/>
                <a:gd name="connsiteY49" fmla="*/ 37103 h 374586"/>
                <a:gd name="connsiteX50" fmla="*/ 36193 w 118705"/>
                <a:gd name="connsiteY50" fmla="*/ 62312 h 374586"/>
                <a:gd name="connsiteX51" fmla="*/ 36130 w 118705"/>
                <a:gd name="connsiteY51" fmla="*/ 66695 h 374586"/>
                <a:gd name="connsiteX52" fmla="*/ 36559 w 118705"/>
                <a:gd name="connsiteY52" fmla="*/ 66975 h 374586"/>
                <a:gd name="connsiteX53" fmla="*/ 35416 w 118705"/>
                <a:gd name="connsiteY53" fmla="*/ 61243 h 374586"/>
                <a:gd name="connsiteX54" fmla="*/ 63482 w 118705"/>
                <a:gd name="connsiteY54" fmla="*/ 42384 h 374586"/>
                <a:gd name="connsiteX55" fmla="*/ 65626 w 118705"/>
                <a:gd name="connsiteY55" fmla="*/ 56597 h 374586"/>
                <a:gd name="connsiteX56" fmla="*/ 74318 w 118705"/>
                <a:gd name="connsiteY56" fmla="*/ 42269 h 374586"/>
                <a:gd name="connsiteX57" fmla="*/ 89023 w 118705"/>
                <a:gd name="connsiteY57" fmla="*/ 56825 h 374586"/>
                <a:gd name="connsiteX58" fmla="*/ 88388 w 118705"/>
                <a:gd name="connsiteY58" fmla="*/ 70770 h 374586"/>
                <a:gd name="connsiteX59" fmla="*/ 56870 w 118705"/>
                <a:gd name="connsiteY59" fmla="*/ 93836 h 374586"/>
                <a:gd name="connsiteX60" fmla="*/ 56001 w 118705"/>
                <a:gd name="connsiteY60" fmla="*/ 96791 h 374586"/>
                <a:gd name="connsiteX61" fmla="*/ 65448 w 118705"/>
                <a:gd name="connsiteY61" fmla="*/ 118896 h 374586"/>
                <a:gd name="connsiteX62" fmla="*/ 67391 w 118705"/>
                <a:gd name="connsiteY62" fmla="*/ 123022 h 374586"/>
                <a:gd name="connsiteX63" fmla="*/ 66231 w 118705"/>
                <a:gd name="connsiteY63" fmla="*/ 139247 h 374586"/>
                <a:gd name="connsiteX64" fmla="*/ 81490 w 118705"/>
                <a:gd name="connsiteY64" fmla="*/ 137390 h 374586"/>
                <a:gd name="connsiteX65" fmla="*/ 83159 w 118705"/>
                <a:gd name="connsiteY65" fmla="*/ 139750 h 374586"/>
                <a:gd name="connsiteX66" fmla="*/ 80627 w 118705"/>
                <a:gd name="connsiteY66" fmla="*/ 135704 h 374586"/>
                <a:gd name="connsiteX67" fmla="*/ 91583 w 118705"/>
                <a:gd name="connsiteY67" fmla="*/ 122051 h 374586"/>
                <a:gd name="connsiteX68" fmla="*/ 78084 w 118705"/>
                <a:gd name="connsiteY68" fmla="*/ 129132 h 374586"/>
                <a:gd name="connsiteX69" fmla="*/ 74295 w 118705"/>
                <a:gd name="connsiteY69" fmla="*/ 116130 h 374586"/>
                <a:gd name="connsiteX70" fmla="*/ 71803 w 118705"/>
                <a:gd name="connsiteY70" fmla="*/ 100625 h 374586"/>
                <a:gd name="connsiteX71" fmla="*/ 73398 w 118705"/>
                <a:gd name="connsiteY71" fmla="*/ 85189 h 374586"/>
                <a:gd name="connsiteX72" fmla="*/ 80719 w 118705"/>
                <a:gd name="connsiteY72" fmla="*/ 83795 h 374586"/>
                <a:gd name="connsiteX73" fmla="*/ 96195 w 118705"/>
                <a:gd name="connsiteY73" fmla="*/ 88961 h 374586"/>
                <a:gd name="connsiteX74" fmla="*/ 92875 w 118705"/>
                <a:gd name="connsiteY74" fmla="*/ 70627 h 374586"/>
                <a:gd name="connsiteX75" fmla="*/ 95241 w 118705"/>
                <a:gd name="connsiteY75" fmla="*/ 71993 h 374586"/>
                <a:gd name="connsiteX76" fmla="*/ 93880 w 118705"/>
                <a:gd name="connsiteY76" fmla="*/ 70050 h 374586"/>
                <a:gd name="connsiteX77" fmla="*/ 93560 w 118705"/>
                <a:gd name="connsiteY77" fmla="*/ 68358 h 374586"/>
                <a:gd name="connsiteX78" fmla="*/ 102967 w 118705"/>
                <a:gd name="connsiteY78" fmla="*/ 58974 h 374586"/>
                <a:gd name="connsiteX79" fmla="*/ 111008 w 118705"/>
                <a:gd name="connsiteY79" fmla="*/ 69496 h 374586"/>
                <a:gd name="connsiteX80" fmla="*/ 118678 w 118705"/>
                <a:gd name="connsiteY80" fmla="*/ 88710 h 374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18705" h="374586">
                  <a:moveTo>
                    <a:pt x="118678" y="88710"/>
                  </a:moveTo>
                  <a:cubicBezTo>
                    <a:pt x="119049" y="117736"/>
                    <a:pt x="115666" y="146494"/>
                    <a:pt x="112774" y="175303"/>
                  </a:cubicBezTo>
                  <a:cubicBezTo>
                    <a:pt x="110980" y="193225"/>
                    <a:pt x="110380" y="211308"/>
                    <a:pt x="109442" y="229253"/>
                  </a:cubicBezTo>
                  <a:cubicBezTo>
                    <a:pt x="108128" y="254353"/>
                    <a:pt x="104259" y="279339"/>
                    <a:pt x="105059" y="304531"/>
                  </a:cubicBezTo>
                  <a:cubicBezTo>
                    <a:pt x="105322" y="312886"/>
                    <a:pt x="102676" y="320733"/>
                    <a:pt x="101813" y="328865"/>
                  </a:cubicBezTo>
                  <a:cubicBezTo>
                    <a:pt x="97601" y="338438"/>
                    <a:pt x="99155" y="349125"/>
                    <a:pt x="97155" y="359149"/>
                  </a:cubicBezTo>
                  <a:cubicBezTo>
                    <a:pt x="94703" y="371436"/>
                    <a:pt x="87131" y="370522"/>
                    <a:pt x="80290" y="373539"/>
                  </a:cubicBezTo>
                  <a:cubicBezTo>
                    <a:pt x="76684" y="375128"/>
                    <a:pt x="72398" y="375157"/>
                    <a:pt x="69803" y="371876"/>
                  </a:cubicBezTo>
                  <a:cubicBezTo>
                    <a:pt x="66460" y="367653"/>
                    <a:pt x="69174" y="363807"/>
                    <a:pt x="71923" y="360481"/>
                  </a:cubicBezTo>
                  <a:cubicBezTo>
                    <a:pt x="72775" y="360406"/>
                    <a:pt x="73615" y="359458"/>
                    <a:pt x="73095" y="358943"/>
                  </a:cubicBezTo>
                  <a:cubicBezTo>
                    <a:pt x="71552" y="357412"/>
                    <a:pt x="74655" y="359549"/>
                    <a:pt x="72341" y="359538"/>
                  </a:cubicBezTo>
                  <a:cubicBezTo>
                    <a:pt x="69071" y="359423"/>
                    <a:pt x="65803" y="359566"/>
                    <a:pt x="64339" y="355846"/>
                  </a:cubicBezTo>
                  <a:cubicBezTo>
                    <a:pt x="70580" y="339552"/>
                    <a:pt x="69929" y="322362"/>
                    <a:pt x="70912" y="305394"/>
                  </a:cubicBezTo>
                  <a:cubicBezTo>
                    <a:pt x="70266" y="304194"/>
                    <a:pt x="69478" y="303073"/>
                    <a:pt x="68568" y="302136"/>
                  </a:cubicBezTo>
                  <a:cubicBezTo>
                    <a:pt x="68329" y="301125"/>
                    <a:pt x="68214" y="300022"/>
                    <a:pt x="68329" y="299102"/>
                  </a:cubicBezTo>
                  <a:cubicBezTo>
                    <a:pt x="66945" y="302216"/>
                    <a:pt x="70495" y="303148"/>
                    <a:pt x="70838" y="305388"/>
                  </a:cubicBezTo>
                  <a:cubicBezTo>
                    <a:pt x="72381" y="311297"/>
                    <a:pt x="74472" y="318195"/>
                    <a:pt x="66431" y="320144"/>
                  </a:cubicBezTo>
                  <a:cubicBezTo>
                    <a:pt x="59705" y="321773"/>
                    <a:pt x="55339" y="316075"/>
                    <a:pt x="52932" y="310560"/>
                  </a:cubicBezTo>
                  <a:cubicBezTo>
                    <a:pt x="45200" y="292827"/>
                    <a:pt x="32438" y="276002"/>
                    <a:pt x="41245" y="254765"/>
                  </a:cubicBezTo>
                  <a:cubicBezTo>
                    <a:pt x="41748" y="253239"/>
                    <a:pt x="42588" y="251924"/>
                    <a:pt x="43766" y="250838"/>
                  </a:cubicBezTo>
                  <a:cubicBezTo>
                    <a:pt x="45263" y="249341"/>
                    <a:pt x="48092" y="248467"/>
                    <a:pt x="48246" y="246409"/>
                  </a:cubicBezTo>
                  <a:cubicBezTo>
                    <a:pt x="49303" y="232207"/>
                    <a:pt x="58236" y="221412"/>
                    <a:pt x="63917" y="209233"/>
                  </a:cubicBezTo>
                  <a:cubicBezTo>
                    <a:pt x="62774" y="207250"/>
                    <a:pt x="61368" y="205610"/>
                    <a:pt x="58996" y="205404"/>
                  </a:cubicBezTo>
                  <a:cubicBezTo>
                    <a:pt x="59156" y="205324"/>
                    <a:pt x="59299" y="206318"/>
                    <a:pt x="59299" y="206318"/>
                  </a:cubicBezTo>
                  <a:cubicBezTo>
                    <a:pt x="59299" y="206318"/>
                    <a:pt x="59990" y="205593"/>
                    <a:pt x="60093" y="205587"/>
                  </a:cubicBezTo>
                  <a:cubicBezTo>
                    <a:pt x="61551" y="206439"/>
                    <a:pt x="62808" y="207393"/>
                    <a:pt x="63665" y="208879"/>
                  </a:cubicBezTo>
                  <a:cubicBezTo>
                    <a:pt x="63939" y="215954"/>
                    <a:pt x="60408" y="222172"/>
                    <a:pt x="53870" y="221269"/>
                  </a:cubicBezTo>
                  <a:cubicBezTo>
                    <a:pt x="45732" y="220143"/>
                    <a:pt x="36182" y="216720"/>
                    <a:pt x="33421" y="207919"/>
                  </a:cubicBezTo>
                  <a:cubicBezTo>
                    <a:pt x="30638" y="199043"/>
                    <a:pt x="25335" y="189671"/>
                    <a:pt x="39456" y="181607"/>
                  </a:cubicBezTo>
                  <a:cubicBezTo>
                    <a:pt x="46612" y="177521"/>
                    <a:pt x="50824" y="162244"/>
                    <a:pt x="49841" y="153175"/>
                  </a:cubicBezTo>
                  <a:cubicBezTo>
                    <a:pt x="48417" y="139979"/>
                    <a:pt x="43137" y="125988"/>
                    <a:pt x="30981" y="116644"/>
                  </a:cubicBezTo>
                  <a:cubicBezTo>
                    <a:pt x="43080" y="126554"/>
                    <a:pt x="39634" y="141367"/>
                    <a:pt x="41737" y="153752"/>
                  </a:cubicBezTo>
                  <a:cubicBezTo>
                    <a:pt x="43114" y="161867"/>
                    <a:pt x="34261" y="170560"/>
                    <a:pt x="31130" y="179561"/>
                  </a:cubicBezTo>
                  <a:cubicBezTo>
                    <a:pt x="30038" y="182704"/>
                    <a:pt x="26152" y="183516"/>
                    <a:pt x="22866" y="180927"/>
                  </a:cubicBezTo>
                  <a:lnTo>
                    <a:pt x="22951" y="180932"/>
                  </a:lnTo>
                  <a:cubicBezTo>
                    <a:pt x="18871" y="173617"/>
                    <a:pt x="24312" y="164942"/>
                    <a:pt x="19643" y="157712"/>
                  </a:cubicBezTo>
                  <a:cubicBezTo>
                    <a:pt x="18837" y="155701"/>
                    <a:pt x="17339" y="153689"/>
                    <a:pt x="17328" y="151672"/>
                  </a:cubicBezTo>
                  <a:cubicBezTo>
                    <a:pt x="17174" y="119508"/>
                    <a:pt x="7824" y="88458"/>
                    <a:pt x="6086" y="56425"/>
                  </a:cubicBezTo>
                  <a:cubicBezTo>
                    <a:pt x="5127" y="38646"/>
                    <a:pt x="337" y="21118"/>
                    <a:pt x="0" y="3150"/>
                  </a:cubicBezTo>
                  <a:cubicBezTo>
                    <a:pt x="8978" y="2910"/>
                    <a:pt x="10030" y="11363"/>
                    <a:pt x="13956" y="16369"/>
                  </a:cubicBezTo>
                  <a:cubicBezTo>
                    <a:pt x="17745" y="21193"/>
                    <a:pt x="18648" y="17695"/>
                    <a:pt x="20311" y="15100"/>
                  </a:cubicBezTo>
                  <a:cubicBezTo>
                    <a:pt x="21020" y="13917"/>
                    <a:pt x="21934" y="12929"/>
                    <a:pt x="22992" y="12071"/>
                  </a:cubicBezTo>
                  <a:cubicBezTo>
                    <a:pt x="26638" y="10631"/>
                    <a:pt x="29804" y="8368"/>
                    <a:pt x="32890" y="6208"/>
                  </a:cubicBezTo>
                  <a:cubicBezTo>
                    <a:pt x="34416" y="6133"/>
                    <a:pt x="36485" y="6373"/>
                    <a:pt x="34987" y="3516"/>
                  </a:cubicBezTo>
                  <a:cubicBezTo>
                    <a:pt x="35239" y="2927"/>
                    <a:pt x="35473" y="2430"/>
                    <a:pt x="35747" y="1864"/>
                  </a:cubicBezTo>
                  <a:cubicBezTo>
                    <a:pt x="36222" y="1390"/>
                    <a:pt x="36656" y="973"/>
                    <a:pt x="37130" y="527"/>
                  </a:cubicBezTo>
                  <a:cubicBezTo>
                    <a:pt x="49795" y="-2662"/>
                    <a:pt x="44108" y="9494"/>
                    <a:pt x="48143" y="13557"/>
                  </a:cubicBezTo>
                  <a:cubicBezTo>
                    <a:pt x="48846" y="14837"/>
                    <a:pt x="49440" y="16152"/>
                    <a:pt x="50035" y="17483"/>
                  </a:cubicBezTo>
                  <a:cubicBezTo>
                    <a:pt x="53041" y="24707"/>
                    <a:pt x="50418" y="30485"/>
                    <a:pt x="45411" y="35651"/>
                  </a:cubicBezTo>
                  <a:cubicBezTo>
                    <a:pt x="44360" y="36451"/>
                    <a:pt x="43166" y="36943"/>
                    <a:pt x="41908" y="37103"/>
                  </a:cubicBezTo>
                  <a:cubicBezTo>
                    <a:pt x="41828" y="45921"/>
                    <a:pt x="34690" y="53122"/>
                    <a:pt x="36193" y="62312"/>
                  </a:cubicBezTo>
                  <a:cubicBezTo>
                    <a:pt x="36931" y="63781"/>
                    <a:pt x="36845" y="65232"/>
                    <a:pt x="36130" y="66695"/>
                  </a:cubicBezTo>
                  <a:cubicBezTo>
                    <a:pt x="36107" y="66747"/>
                    <a:pt x="36553" y="66987"/>
                    <a:pt x="36559" y="66975"/>
                  </a:cubicBezTo>
                  <a:cubicBezTo>
                    <a:pt x="36976" y="64912"/>
                    <a:pt x="36982" y="62929"/>
                    <a:pt x="35416" y="61243"/>
                  </a:cubicBezTo>
                  <a:cubicBezTo>
                    <a:pt x="39714" y="47413"/>
                    <a:pt x="51561" y="44853"/>
                    <a:pt x="63482" y="42384"/>
                  </a:cubicBezTo>
                  <a:cubicBezTo>
                    <a:pt x="66637" y="46430"/>
                    <a:pt x="66305" y="51110"/>
                    <a:pt x="65626" y="56597"/>
                  </a:cubicBezTo>
                  <a:cubicBezTo>
                    <a:pt x="68043" y="50882"/>
                    <a:pt x="70163" y="45944"/>
                    <a:pt x="74318" y="42269"/>
                  </a:cubicBezTo>
                  <a:cubicBezTo>
                    <a:pt x="88171" y="38097"/>
                    <a:pt x="82411" y="53665"/>
                    <a:pt x="89023" y="56825"/>
                  </a:cubicBezTo>
                  <a:cubicBezTo>
                    <a:pt x="93303" y="61689"/>
                    <a:pt x="94137" y="67044"/>
                    <a:pt x="88388" y="70770"/>
                  </a:cubicBezTo>
                  <a:cubicBezTo>
                    <a:pt x="77421" y="77885"/>
                    <a:pt x="72386" y="93161"/>
                    <a:pt x="56870" y="93836"/>
                  </a:cubicBezTo>
                  <a:cubicBezTo>
                    <a:pt x="53064" y="94002"/>
                    <a:pt x="55916" y="96196"/>
                    <a:pt x="56001" y="96791"/>
                  </a:cubicBezTo>
                  <a:cubicBezTo>
                    <a:pt x="57156" y="104974"/>
                    <a:pt x="59282" y="112821"/>
                    <a:pt x="65448" y="118896"/>
                  </a:cubicBezTo>
                  <a:cubicBezTo>
                    <a:pt x="66374" y="120142"/>
                    <a:pt x="67014" y="121519"/>
                    <a:pt x="67391" y="123022"/>
                  </a:cubicBezTo>
                  <a:cubicBezTo>
                    <a:pt x="68271" y="128349"/>
                    <a:pt x="66243" y="133435"/>
                    <a:pt x="66231" y="139247"/>
                  </a:cubicBezTo>
                  <a:cubicBezTo>
                    <a:pt x="70037" y="123325"/>
                    <a:pt x="75861" y="131246"/>
                    <a:pt x="81490" y="137390"/>
                  </a:cubicBezTo>
                  <a:cubicBezTo>
                    <a:pt x="82411" y="138058"/>
                    <a:pt x="82982" y="138864"/>
                    <a:pt x="83159" y="139750"/>
                  </a:cubicBezTo>
                  <a:cubicBezTo>
                    <a:pt x="82885" y="138058"/>
                    <a:pt x="81227" y="137241"/>
                    <a:pt x="80627" y="135704"/>
                  </a:cubicBezTo>
                  <a:cubicBezTo>
                    <a:pt x="80764" y="127789"/>
                    <a:pt x="92069" y="128943"/>
                    <a:pt x="91583" y="122051"/>
                  </a:cubicBezTo>
                  <a:cubicBezTo>
                    <a:pt x="89011" y="126406"/>
                    <a:pt x="85491" y="131543"/>
                    <a:pt x="78084" y="129132"/>
                  </a:cubicBezTo>
                  <a:cubicBezTo>
                    <a:pt x="70626" y="126697"/>
                    <a:pt x="72849" y="121868"/>
                    <a:pt x="74295" y="116130"/>
                  </a:cubicBezTo>
                  <a:cubicBezTo>
                    <a:pt x="75529" y="111232"/>
                    <a:pt x="75032" y="105637"/>
                    <a:pt x="71803" y="100625"/>
                  </a:cubicBezTo>
                  <a:cubicBezTo>
                    <a:pt x="68477" y="95465"/>
                    <a:pt x="70940" y="90098"/>
                    <a:pt x="73398" y="85189"/>
                  </a:cubicBezTo>
                  <a:cubicBezTo>
                    <a:pt x="75215" y="81560"/>
                    <a:pt x="80221" y="80480"/>
                    <a:pt x="80719" y="83795"/>
                  </a:cubicBezTo>
                  <a:cubicBezTo>
                    <a:pt x="82725" y="97208"/>
                    <a:pt x="91000" y="86018"/>
                    <a:pt x="96195" y="88961"/>
                  </a:cubicBezTo>
                  <a:cubicBezTo>
                    <a:pt x="90680" y="83000"/>
                    <a:pt x="81730" y="78308"/>
                    <a:pt x="92875" y="70627"/>
                  </a:cubicBezTo>
                  <a:cubicBezTo>
                    <a:pt x="93961" y="70896"/>
                    <a:pt x="94789" y="71359"/>
                    <a:pt x="95241" y="71993"/>
                  </a:cubicBezTo>
                  <a:cubicBezTo>
                    <a:pt x="94789" y="72010"/>
                    <a:pt x="94395" y="71336"/>
                    <a:pt x="93880" y="70050"/>
                  </a:cubicBezTo>
                  <a:cubicBezTo>
                    <a:pt x="93069" y="68016"/>
                    <a:pt x="94201" y="70553"/>
                    <a:pt x="93560" y="68358"/>
                  </a:cubicBezTo>
                  <a:cubicBezTo>
                    <a:pt x="94818" y="63232"/>
                    <a:pt x="97487" y="58809"/>
                    <a:pt x="102967" y="58974"/>
                  </a:cubicBezTo>
                  <a:cubicBezTo>
                    <a:pt x="108962" y="59152"/>
                    <a:pt x="109934" y="65067"/>
                    <a:pt x="111008" y="69496"/>
                  </a:cubicBezTo>
                  <a:cubicBezTo>
                    <a:pt x="112665" y="76325"/>
                    <a:pt x="115489" y="82560"/>
                    <a:pt x="118678" y="88710"/>
                  </a:cubicBezTo>
                  <a:close/>
                </a:path>
              </a:pathLst>
            </a:custGeom>
            <a:grpFill/>
            <a:ln w="5715" cap="flat">
              <a:noFill/>
              <a:prstDash val="solid"/>
              <a:miter/>
            </a:ln>
          </p:spPr>
          <p:txBody>
            <a:bodyPr rtlCol="0" anchor="ctr"/>
            <a:lstStyle/>
            <a:p>
              <a:endParaRPr lang="zh-CN" altLang="en-US"/>
            </a:p>
          </p:txBody>
        </p:sp>
        <p:sp>
          <p:nvSpPr>
            <p:cNvPr id="149" name="任意多边形: 形状 148">
              <a:extLst>
                <a:ext uri="{FF2B5EF4-FFF2-40B4-BE49-F238E27FC236}">
                  <a16:creationId xmlns:a16="http://schemas.microsoft.com/office/drawing/2014/main" id="{D6B142DF-B3CB-1BF4-60E9-4CD287B0C1A2}"/>
                </a:ext>
              </a:extLst>
            </p:cNvPr>
            <p:cNvSpPr/>
            <p:nvPr/>
          </p:nvSpPr>
          <p:spPr>
            <a:xfrm>
              <a:off x="5996575" y="3210625"/>
              <a:ext cx="244918" cy="103479"/>
            </a:xfrm>
            <a:custGeom>
              <a:avLst/>
              <a:gdLst>
                <a:gd name="connsiteX0" fmla="*/ 5658 w 244918"/>
                <a:gd name="connsiteY0" fmla="*/ 24527 h 103479"/>
                <a:gd name="connsiteX1" fmla="*/ 104442 w 244918"/>
                <a:gd name="connsiteY1" fmla="*/ 2370 h 103479"/>
                <a:gd name="connsiteX2" fmla="*/ 205740 w 244918"/>
                <a:gd name="connsiteY2" fmla="*/ 6108 h 103479"/>
                <a:gd name="connsiteX3" fmla="*/ 244722 w 244918"/>
                <a:gd name="connsiteY3" fmla="*/ 67664 h 103479"/>
                <a:gd name="connsiteX4" fmla="*/ 243305 w 244918"/>
                <a:gd name="connsiteY4" fmla="*/ 72368 h 103479"/>
                <a:gd name="connsiteX5" fmla="*/ 200557 w 244918"/>
                <a:gd name="connsiteY5" fmla="*/ 100994 h 103479"/>
                <a:gd name="connsiteX6" fmla="*/ 194036 w 244918"/>
                <a:gd name="connsiteY6" fmla="*/ 100331 h 103479"/>
                <a:gd name="connsiteX7" fmla="*/ 45057 w 244918"/>
                <a:gd name="connsiteY7" fmla="*/ 93090 h 103479"/>
                <a:gd name="connsiteX8" fmla="*/ 30690 w 244918"/>
                <a:gd name="connsiteY8" fmla="*/ 84975 h 103479"/>
                <a:gd name="connsiteX9" fmla="*/ 52967 w 244918"/>
                <a:gd name="connsiteY9" fmla="*/ 79843 h 103479"/>
                <a:gd name="connsiteX10" fmla="*/ 31907 w 244918"/>
                <a:gd name="connsiteY10" fmla="*/ 83518 h 103479"/>
                <a:gd name="connsiteX11" fmla="*/ 2966 w 244918"/>
                <a:gd name="connsiteY11" fmla="*/ 51942 h 103479"/>
                <a:gd name="connsiteX12" fmla="*/ 5658 w 244918"/>
                <a:gd name="connsiteY12" fmla="*/ 24527 h 103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4918" h="103479">
                  <a:moveTo>
                    <a:pt x="5658" y="24527"/>
                  </a:moveTo>
                  <a:cubicBezTo>
                    <a:pt x="38519" y="16772"/>
                    <a:pt x="70929" y="6148"/>
                    <a:pt x="104442" y="2370"/>
                  </a:cubicBezTo>
                  <a:cubicBezTo>
                    <a:pt x="138098" y="-1430"/>
                    <a:pt x="172227" y="-990"/>
                    <a:pt x="205740" y="6108"/>
                  </a:cubicBezTo>
                  <a:cubicBezTo>
                    <a:pt x="238521" y="13046"/>
                    <a:pt x="246328" y="31386"/>
                    <a:pt x="244722" y="67664"/>
                  </a:cubicBezTo>
                  <a:cubicBezTo>
                    <a:pt x="244654" y="69247"/>
                    <a:pt x="243596" y="70768"/>
                    <a:pt x="243305" y="72368"/>
                  </a:cubicBezTo>
                  <a:cubicBezTo>
                    <a:pt x="237555" y="103977"/>
                    <a:pt x="227897" y="106944"/>
                    <a:pt x="200557" y="100994"/>
                  </a:cubicBezTo>
                  <a:cubicBezTo>
                    <a:pt x="198436" y="100531"/>
                    <a:pt x="196213" y="100354"/>
                    <a:pt x="194036" y="100331"/>
                  </a:cubicBezTo>
                  <a:cubicBezTo>
                    <a:pt x="144281" y="99834"/>
                    <a:pt x="94903" y="91684"/>
                    <a:pt x="45057" y="93090"/>
                  </a:cubicBezTo>
                  <a:cubicBezTo>
                    <a:pt x="41183" y="88764"/>
                    <a:pt x="30444" y="96582"/>
                    <a:pt x="30690" y="84975"/>
                  </a:cubicBezTo>
                  <a:cubicBezTo>
                    <a:pt x="35885" y="74574"/>
                    <a:pt x="45611" y="81843"/>
                    <a:pt x="52967" y="79843"/>
                  </a:cubicBezTo>
                  <a:cubicBezTo>
                    <a:pt x="46189" y="82358"/>
                    <a:pt x="36919" y="72305"/>
                    <a:pt x="31907" y="83518"/>
                  </a:cubicBezTo>
                  <a:cubicBezTo>
                    <a:pt x="21237" y="73882"/>
                    <a:pt x="9247" y="64904"/>
                    <a:pt x="2966" y="51942"/>
                  </a:cubicBezTo>
                  <a:cubicBezTo>
                    <a:pt x="-1063" y="43616"/>
                    <a:pt x="-1720" y="33014"/>
                    <a:pt x="5658" y="24527"/>
                  </a:cubicBezTo>
                  <a:close/>
                </a:path>
              </a:pathLst>
            </a:custGeom>
            <a:grpFill/>
            <a:ln w="5715" cap="flat">
              <a:noFill/>
              <a:prstDash val="solid"/>
              <a:miter/>
            </a:ln>
          </p:spPr>
          <p:txBody>
            <a:bodyPr rtlCol="0" anchor="ctr"/>
            <a:lstStyle/>
            <a:p>
              <a:endParaRPr lang="zh-CN" altLang="en-US"/>
            </a:p>
          </p:txBody>
        </p:sp>
        <p:sp>
          <p:nvSpPr>
            <p:cNvPr id="150" name="任意多边形: 形状 149">
              <a:extLst>
                <a:ext uri="{FF2B5EF4-FFF2-40B4-BE49-F238E27FC236}">
                  <a16:creationId xmlns:a16="http://schemas.microsoft.com/office/drawing/2014/main" id="{5E327CA6-DA40-0F30-2553-10F6C6D6472F}"/>
                </a:ext>
              </a:extLst>
            </p:cNvPr>
            <p:cNvSpPr/>
            <p:nvPr/>
          </p:nvSpPr>
          <p:spPr>
            <a:xfrm>
              <a:off x="5396878" y="2240931"/>
              <a:ext cx="180239" cy="264251"/>
            </a:xfrm>
            <a:custGeom>
              <a:avLst/>
              <a:gdLst>
                <a:gd name="connsiteX0" fmla="*/ 125684 w 180239"/>
                <a:gd name="connsiteY0" fmla="*/ 0 h 264251"/>
                <a:gd name="connsiteX1" fmla="*/ 168598 w 180239"/>
                <a:gd name="connsiteY1" fmla="*/ 59487 h 264251"/>
                <a:gd name="connsiteX2" fmla="*/ 176496 w 180239"/>
                <a:gd name="connsiteY2" fmla="*/ 93092 h 264251"/>
                <a:gd name="connsiteX3" fmla="*/ 161992 w 180239"/>
                <a:gd name="connsiteY3" fmla="*/ 119969 h 264251"/>
                <a:gd name="connsiteX4" fmla="*/ 143898 w 180239"/>
                <a:gd name="connsiteY4" fmla="*/ 128490 h 264251"/>
                <a:gd name="connsiteX5" fmla="*/ 140875 w 180239"/>
                <a:gd name="connsiteY5" fmla="*/ 130868 h 264251"/>
                <a:gd name="connsiteX6" fmla="*/ 136274 w 180239"/>
                <a:gd name="connsiteY6" fmla="*/ 170747 h 264251"/>
                <a:gd name="connsiteX7" fmla="*/ 118323 w 180239"/>
                <a:gd name="connsiteY7" fmla="*/ 197082 h 264251"/>
                <a:gd name="connsiteX8" fmla="*/ 115774 w 180239"/>
                <a:gd name="connsiteY8" fmla="*/ 203688 h 264251"/>
                <a:gd name="connsiteX9" fmla="*/ 119718 w 180239"/>
                <a:gd name="connsiteY9" fmla="*/ 201888 h 264251"/>
                <a:gd name="connsiteX10" fmla="*/ 127090 w 180239"/>
                <a:gd name="connsiteY10" fmla="*/ 206940 h 264251"/>
                <a:gd name="connsiteX11" fmla="*/ 125804 w 180239"/>
                <a:gd name="connsiteY11" fmla="*/ 219907 h 264251"/>
                <a:gd name="connsiteX12" fmla="*/ 116860 w 180239"/>
                <a:gd name="connsiteY12" fmla="*/ 249906 h 264251"/>
                <a:gd name="connsiteX13" fmla="*/ 107636 w 180239"/>
                <a:gd name="connsiteY13" fmla="*/ 257318 h 264251"/>
                <a:gd name="connsiteX14" fmla="*/ 103836 w 180239"/>
                <a:gd name="connsiteY14" fmla="*/ 248139 h 264251"/>
                <a:gd name="connsiteX15" fmla="*/ 103310 w 180239"/>
                <a:gd name="connsiteY15" fmla="*/ 240476 h 264251"/>
                <a:gd name="connsiteX16" fmla="*/ 103613 w 180239"/>
                <a:gd name="connsiteY16" fmla="*/ 253986 h 264251"/>
                <a:gd name="connsiteX17" fmla="*/ 92269 w 180239"/>
                <a:gd name="connsiteY17" fmla="*/ 260552 h 264251"/>
                <a:gd name="connsiteX18" fmla="*/ 92303 w 180239"/>
                <a:gd name="connsiteY18" fmla="*/ 260581 h 264251"/>
                <a:gd name="connsiteX19" fmla="*/ 90868 w 180239"/>
                <a:gd name="connsiteY19" fmla="*/ 256398 h 264251"/>
                <a:gd name="connsiteX20" fmla="*/ 85634 w 180239"/>
                <a:gd name="connsiteY20" fmla="*/ 250723 h 264251"/>
                <a:gd name="connsiteX21" fmla="*/ 31935 w 180239"/>
                <a:gd name="connsiteY21" fmla="*/ 173147 h 264251"/>
                <a:gd name="connsiteX22" fmla="*/ 0 w 180239"/>
                <a:gd name="connsiteY22" fmla="*/ 125879 h 264251"/>
                <a:gd name="connsiteX23" fmla="*/ 1069 w 180239"/>
                <a:gd name="connsiteY23" fmla="*/ 124393 h 264251"/>
                <a:gd name="connsiteX24" fmla="*/ 4343 w 180239"/>
                <a:gd name="connsiteY24" fmla="*/ 123152 h 264251"/>
                <a:gd name="connsiteX25" fmla="*/ 7669 w 180239"/>
                <a:gd name="connsiteY25" fmla="*/ 122912 h 264251"/>
                <a:gd name="connsiteX26" fmla="*/ 10447 w 180239"/>
                <a:gd name="connsiteY26" fmla="*/ 117129 h 264251"/>
                <a:gd name="connsiteX27" fmla="*/ 11584 w 180239"/>
                <a:gd name="connsiteY27" fmla="*/ 115717 h 264251"/>
                <a:gd name="connsiteX28" fmla="*/ 14699 w 180239"/>
                <a:gd name="connsiteY28" fmla="*/ 114460 h 264251"/>
                <a:gd name="connsiteX29" fmla="*/ 16311 w 180239"/>
                <a:gd name="connsiteY29" fmla="*/ 110842 h 264251"/>
                <a:gd name="connsiteX30" fmla="*/ 19099 w 180239"/>
                <a:gd name="connsiteY30" fmla="*/ 91057 h 264251"/>
                <a:gd name="connsiteX31" fmla="*/ 21471 w 180239"/>
                <a:gd name="connsiteY31" fmla="*/ 87479 h 264251"/>
                <a:gd name="connsiteX32" fmla="*/ 38308 w 180239"/>
                <a:gd name="connsiteY32" fmla="*/ 95475 h 264251"/>
                <a:gd name="connsiteX33" fmla="*/ 47423 w 180239"/>
                <a:gd name="connsiteY33" fmla="*/ 75969 h 264251"/>
                <a:gd name="connsiteX34" fmla="*/ 58636 w 180239"/>
                <a:gd name="connsiteY34" fmla="*/ 74523 h 264251"/>
                <a:gd name="connsiteX35" fmla="*/ 74432 w 180239"/>
                <a:gd name="connsiteY35" fmla="*/ 73615 h 264251"/>
                <a:gd name="connsiteX36" fmla="*/ 77364 w 180239"/>
                <a:gd name="connsiteY36" fmla="*/ 70317 h 264251"/>
                <a:gd name="connsiteX37" fmla="*/ 90851 w 180239"/>
                <a:gd name="connsiteY37" fmla="*/ 55653 h 264251"/>
                <a:gd name="connsiteX38" fmla="*/ 95286 w 180239"/>
                <a:gd name="connsiteY38" fmla="*/ 54704 h 264251"/>
                <a:gd name="connsiteX39" fmla="*/ 105767 w 180239"/>
                <a:gd name="connsiteY39" fmla="*/ 71626 h 264251"/>
                <a:gd name="connsiteX40" fmla="*/ 106173 w 180239"/>
                <a:gd name="connsiteY40" fmla="*/ 50841 h 264251"/>
                <a:gd name="connsiteX41" fmla="*/ 111460 w 180239"/>
                <a:gd name="connsiteY41" fmla="*/ 24757 h 264251"/>
                <a:gd name="connsiteX42" fmla="*/ 125684 w 180239"/>
                <a:gd name="connsiteY42" fmla="*/ 0 h 26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80239" h="264251">
                  <a:moveTo>
                    <a:pt x="125684" y="0"/>
                  </a:moveTo>
                  <a:cubicBezTo>
                    <a:pt x="141492" y="18745"/>
                    <a:pt x="155328" y="38913"/>
                    <a:pt x="168598" y="59487"/>
                  </a:cubicBezTo>
                  <a:cubicBezTo>
                    <a:pt x="170484" y="70820"/>
                    <a:pt x="169581" y="82142"/>
                    <a:pt x="176496" y="93092"/>
                  </a:cubicBezTo>
                  <a:cubicBezTo>
                    <a:pt x="185223" y="106899"/>
                    <a:pt x="177999" y="115763"/>
                    <a:pt x="161992" y="119969"/>
                  </a:cubicBezTo>
                  <a:cubicBezTo>
                    <a:pt x="156408" y="121438"/>
                    <a:pt x="152013" y="129593"/>
                    <a:pt x="143898" y="128490"/>
                  </a:cubicBezTo>
                  <a:cubicBezTo>
                    <a:pt x="142709" y="129045"/>
                    <a:pt x="141658" y="129771"/>
                    <a:pt x="140875" y="130868"/>
                  </a:cubicBezTo>
                  <a:cubicBezTo>
                    <a:pt x="136794" y="143904"/>
                    <a:pt x="140275" y="157762"/>
                    <a:pt x="136274" y="170747"/>
                  </a:cubicBezTo>
                  <a:cubicBezTo>
                    <a:pt x="133314" y="181537"/>
                    <a:pt x="133657" y="194464"/>
                    <a:pt x="118323" y="197082"/>
                  </a:cubicBezTo>
                  <a:cubicBezTo>
                    <a:pt x="116306" y="197425"/>
                    <a:pt x="117180" y="201619"/>
                    <a:pt x="115774" y="203688"/>
                  </a:cubicBezTo>
                  <a:cubicBezTo>
                    <a:pt x="117878" y="204905"/>
                    <a:pt x="118369" y="202431"/>
                    <a:pt x="119718" y="201888"/>
                  </a:cubicBezTo>
                  <a:cubicBezTo>
                    <a:pt x="124913" y="199785"/>
                    <a:pt x="126867" y="202254"/>
                    <a:pt x="127090" y="206940"/>
                  </a:cubicBezTo>
                  <a:cubicBezTo>
                    <a:pt x="127296" y="211295"/>
                    <a:pt x="126204" y="215581"/>
                    <a:pt x="125804" y="219907"/>
                  </a:cubicBezTo>
                  <a:cubicBezTo>
                    <a:pt x="124833" y="230400"/>
                    <a:pt x="113363" y="237521"/>
                    <a:pt x="116860" y="249906"/>
                  </a:cubicBezTo>
                  <a:cubicBezTo>
                    <a:pt x="117809" y="253266"/>
                    <a:pt x="112305" y="257804"/>
                    <a:pt x="107636" y="257318"/>
                  </a:cubicBezTo>
                  <a:cubicBezTo>
                    <a:pt x="102396" y="256775"/>
                    <a:pt x="103796" y="251786"/>
                    <a:pt x="103836" y="248139"/>
                  </a:cubicBezTo>
                  <a:cubicBezTo>
                    <a:pt x="103870" y="244905"/>
                    <a:pt x="102756" y="241636"/>
                    <a:pt x="103310" y="240476"/>
                  </a:cubicBezTo>
                  <a:cubicBezTo>
                    <a:pt x="102556" y="243568"/>
                    <a:pt x="102830" y="249020"/>
                    <a:pt x="103613" y="253986"/>
                  </a:cubicBezTo>
                  <a:cubicBezTo>
                    <a:pt x="105687" y="267228"/>
                    <a:pt x="100213" y="265587"/>
                    <a:pt x="92269" y="260552"/>
                  </a:cubicBezTo>
                  <a:lnTo>
                    <a:pt x="92303" y="260581"/>
                  </a:lnTo>
                  <a:cubicBezTo>
                    <a:pt x="91383" y="259329"/>
                    <a:pt x="90537" y="257832"/>
                    <a:pt x="90868" y="256398"/>
                  </a:cubicBezTo>
                  <a:cubicBezTo>
                    <a:pt x="91937" y="251751"/>
                    <a:pt x="90886" y="249385"/>
                    <a:pt x="85634" y="250723"/>
                  </a:cubicBezTo>
                  <a:cubicBezTo>
                    <a:pt x="65848" y="226171"/>
                    <a:pt x="48823" y="199722"/>
                    <a:pt x="31935" y="173147"/>
                  </a:cubicBezTo>
                  <a:cubicBezTo>
                    <a:pt x="21746" y="157105"/>
                    <a:pt x="10676" y="141618"/>
                    <a:pt x="0" y="125879"/>
                  </a:cubicBezTo>
                  <a:cubicBezTo>
                    <a:pt x="360" y="125381"/>
                    <a:pt x="720" y="124884"/>
                    <a:pt x="1069" y="124393"/>
                  </a:cubicBezTo>
                  <a:cubicBezTo>
                    <a:pt x="2080" y="123781"/>
                    <a:pt x="3183" y="123370"/>
                    <a:pt x="4343" y="123152"/>
                  </a:cubicBezTo>
                  <a:cubicBezTo>
                    <a:pt x="5446" y="123010"/>
                    <a:pt x="6584" y="122958"/>
                    <a:pt x="7669" y="122912"/>
                  </a:cubicBezTo>
                  <a:cubicBezTo>
                    <a:pt x="10253" y="121781"/>
                    <a:pt x="9001" y="118786"/>
                    <a:pt x="10447" y="117129"/>
                  </a:cubicBezTo>
                  <a:cubicBezTo>
                    <a:pt x="10824" y="116655"/>
                    <a:pt x="11213" y="116186"/>
                    <a:pt x="11584" y="115717"/>
                  </a:cubicBezTo>
                  <a:cubicBezTo>
                    <a:pt x="12493" y="114974"/>
                    <a:pt x="13550" y="114557"/>
                    <a:pt x="14699" y="114460"/>
                  </a:cubicBezTo>
                  <a:cubicBezTo>
                    <a:pt x="19288" y="115151"/>
                    <a:pt x="14470" y="111477"/>
                    <a:pt x="16311" y="110842"/>
                  </a:cubicBezTo>
                  <a:cubicBezTo>
                    <a:pt x="17059" y="104196"/>
                    <a:pt x="28363" y="99087"/>
                    <a:pt x="19099" y="91057"/>
                  </a:cubicBezTo>
                  <a:cubicBezTo>
                    <a:pt x="19334" y="89497"/>
                    <a:pt x="20100" y="88297"/>
                    <a:pt x="21471" y="87479"/>
                  </a:cubicBezTo>
                  <a:cubicBezTo>
                    <a:pt x="29444" y="84982"/>
                    <a:pt x="35342" y="86919"/>
                    <a:pt x="38308" y="95475"/>
                  </a:cubicBezTo>
                  <a:cubicBezTo>
                    <a:pt x="38588" y="87599"/>
                    <a:pt x="44063" y="82267"/>
                    <a:pt x="47423" y="75969"/>
                  </a:cubicBezTo>
                  <a:cubicBezTo>
                    <a:pt x="50212" y="70740"/>
                    <a:pt x="54830" y="71963"/>
                    <a:pt x="58636" y="74523"/>
                  </a:cubicBezTo>
                  <a:cubicBezTo>
                    <a:pt x="64345" y="78364"/>
                    <a:pt x="69483" y="79381"/>
                    <a:pt x="74432" y="73615"/>
                  </a:cubicBezTo>
                  <a:cubicBezTo>
                    <a:pt x="75381" y="72489"/>
                    <a:pt x="76387" y="71420"/>
                    <a:pt x="77364" y="70317"/>
                  </a:cubicBezTo>
                  <a:cubicBezTo>
                    <a:pt x="81593" y="65191"/>
                    <a:pt x="84976" y="59276"/>
                    <a:pt x="90851" y="55653"/>
                  </a:cubicBezTo>
                  <a:cubicBezTo>
                    <a:pt x="92257" y="54995"/>
                    <a:pt x="93732" y="54692"/>
                    <a:pt x="95286" y="54704"/>
                  </a:cubicBezTo>
                  <a:cubicBezTo>
                    <a:pt x="104122" y="57327"/>
                    <a:pt x="98618" y="68083"/>
                    <a:pt x="105767" y="71626"/>
                  </a:cubicBezTo>
                  <a:cubicBezTo>
                    <a:pt x="102533" y="64825"/>
                    <a:pt x="102796" y="58087"/>
                    <a:pt x="106173" y="50841"/>
                  </a:cubicBezTo>
                  <a:cubicBezTo>
                    <a:pt x="109905" y="42834"/>
                    <a:pt x="113751" y="35513"/>
                    <a:pt x="111460" y="24757"/>
                  </a:cubicBezTo>
                  <a:cubicBezTo>
                    <a:pt x="109642" y="16328"/>
                    <a:pt x="114174" y="4389"/>
                    <a:pt x="125684" y="0"/>
                  </a:cubicBezTo>
                  <a:close/>
                </a:path>
              </a:pathLst>
            </a:custGeom>
            <a:grpFill/>
            <a:ln w="5715" cap="flat">
              <a:noFill/>
              <a:prstDash val="solid"/>
              <a:miter/>
            </a:ln>
          </p:spPr>
          <p:txBody>
            <a:bodyPr rtlCol="0" anchor="ctr"/>
            <a:lstStyle/>
            <a:p>
              <a:endParaRPr lang="zh-CN" altLang="en-US" dirty="0"/>
            </a:p>
          </p:txBody>
        </p:sp>
        <p:sp>
          <p:nvSpPr>
            <p:cNvPr id="151" name="任意多边形: 形状 150">
              <a:extLst>
                <a:ext uri="{FF2B5EF4-FFF2-40B4-BE49-F238E27FC236}">
                  <a16:creationId xmlns:a16="http://schemas.microsoft.com/office/drawing/2014/main" id="{6C3C7BC8-FEF5-4658-AF1A-E0939AAC2A9A}"/>
                </a:ext>
              </a:extLst>
            </p:cNvPr>
            <p:cNvSpPr/>
            <p:nvPr/>
          </p:nvSpPr>
          <p:spPr>
            <a:xfrm>
              <a:off x="5246099" y="2067401"/>
              <a:ext cx="187190" cy="299391"/>
            </a:xfrm>
            <a:custGeom>
              <a:avLst/>
              <a:gdLst>
                <a:gd name="connsiteX0" fmla="*/ 157665 w 187190"/>
                <a:gd name="connsiteY0" fmla="*/ 299117 h 299391"/>
                <a:gd name="connsiteX1" fmla="*/ 154333 w 187190"/>
                <a:gd name="connsiteY1" fmla="*/ 299094 h 299391"/>
                <a:gd name="connsiteX2" fmla="*/ 151328 w 187190"/>
                <a:gd name="connsiteY2" fmla="*/ 298917 h 299391"/>
                <a:gd name="connsiteX3" fmla="*/ 150773 w 187190"/>
                <a:gd name="connsiteY3" fmla="*/ 299392 h 299391"/>
                <a:gd name="connsiteX4" fmla="*/ 144561 w 187190"/>
                <a:gd name="connsiteY4" fmla="*/ 292522 h 299391"/>
                <a:gd name="connsiteX5" fmla="*/ 145035 w 187190"/>
                <a:gd name="connsiteY5" fmla="*/ 277040 h 299391"/>
                <a:gd name="connsiteX6" fmla="*/ 140800 w 187190"/>
                <a:gd name="connsiteY6" fmla="*/ 286762 h 299391"/>
                <a:gd name="connsiteX7" fmla="*/ 107442 w 187190"/>
                <a:gd name="connsiteY7" fmla="*/ 242676 h 299391"/>
                <a:gd name="connsiteX8" fmla="*/ 27329 w 187190"/>
                <a:gd name="connsiteY8" fmla="*/ 144161 h 299391"/>
                <a:gd name="connsiteX9" fmla="*/ 0 w 187190"/>
                <a:gd name="connsiteY9" fmla="*/ 98487 h 299391"/>
                <a:gd name="connsiteX10" fmla="*/ 20020 w 187190"/>
                <a:gd name="connsiteY10" fmla="*/ 77124 h 299391"/>
                <a:gd name="connsiteX11" fmla="*/ 22643 w 187190"/>
                <a:gd name="connsiteY11" fmla="*/ 73478 h 299391"/>
                <a:gd name="connsiteX12" fmla="*/ 30981 w 187190"/>
                <a:gd name="connsiteY12" fmla="*/ 77844 h 299391"/>
                <a:gd name="connsiteX13" fmla="*/ 34741 w 187190"/>
                <a:gd name="connsiteY13" fmla="*/ 85005 h 299391"/>
                <a:gd name="connsiteX14" fmla="*/ 38628 w 187190"/>
                <a:gd name="connsiteY14" fmla="*/ 86199 h 299391"/>
                <a:gd name="connsiteX15" fmla="*/ 53098 w 187190"/>
                <a:gd name="connsiteY15" fmla="*/ 93663 h 299391"/>
                <a:gd name="connsiteX16" fmla="*/ 61259 w 187190"/>
                <a:gd name="connsiteY16" fmla="*/ 100567 h 299391"/>
                <a:gd name="connsiteX17" fmla="*/ 63808 w 187190"/>
                <a:gd name="connsiteY17" fmla="*/ 104213 h 299391"/>
                <a:gd name="connsiteX18" fmla="*/ 63151 w 187190"/>
                <a:gd name="connsiteY18" fmla="*/ 113483 h 299391"/>
                <a:gd name="connsiteX19" fmla="*/ 59802 w 187190"/>
                <a:gd name="connsiteY19" fmla="*/ 151316 h 299391"/>
                <a:gd name="connsiteX20" fmla="*/ 54755 w 187190"/>
                <a:gd name="connsiteY20" fmla="*/ 132491 h 299391"/>
                <a:gd name="connsiteX21" fmla="*/ 58602 w 187190"/>
                <a:gd name="connsiteY21" fmla="*/ 117392 h 299391"/>
                <a:gd name="connsiteX22" fmla="*/ 62128 w 187190"/>
                <a:gd name="connsiteY22" fmla="*/ 101470 h 299391"/>
                <a:gd name="connsiteX23" fmla="*/ 68506 w 187190"/>
                <a:gd name="connsiteY23" fmla="*/ 94292 h 299391"/>
                <a:gd name="connsiteX24" fmla="*/ 77478 w 187190"/>
                <a:gd name="connsiteY24" fmla="*/ 106613 h 299391"/>
                <a:gd name="connsiteX25" fmla="*/ 83936 w 187190"/>
                <a:gd name="connsiteY25" fmla="*/ 104865 h 299391"/>
                <a:gd name="connsiteX26" fmla="*/ 82084 w 187190"/>
                <a:gd name="connsiteY26" fmla="*/ 92503 h 299391"/>
                <a:gd name="connsiteX27" fmla="*/ 83176 w 187190"/>
                <a:gd name="connsiteY27" fmla="*/ 86679 h 299391"/>
                <a:gd name="connsiteX28" fmla="*/ 87051 w 187190"/>
                <a:gd name="connsiteY28" fmla="*/ 83576 h 299391"/>
                <a:gd name="connsiteX29" fmla="*/ 89594 w 187190"/>
                <a:gd name="connsiteY29" fmla="*/ 84102 h 299391"/>
                <a:gd name="connsiteX30" fmla="*/ 87948 w 187190"/>
                <a:gd name="connsiteY30" fmla="*/ 82039 h 299391"/>
                <a:gd name="connsiteX31" fmla="*/ 83913 w 187190"/>
                <a:gd name="connsiteY31" fmla="*/ 79639 h 299391"/>
                <a:gd name="connsiteX32" fmla="*/ 79718 w 187190"/>
                <a:gd name="connsiteY32" fmla="*/ 76152 h 299391"/>
                <a:gd name="connsiteX33" fmla="*/ 75838 w 187190"/>
                <a:gd name="connsiteY33" fmla="*/ 71483 h 299391"/>
                <a:gd name="connsiteX34" fmla="*/ 75489 w 187190"/>
                <a:gd name="connsiteY34" fmla="*/ 56470 h 299391"/>
                <a:gd name="connsiteX35" fmla="*/ 91069 w 187190"/>
                <a:gd name="connsiteY35" fmla="*/ 49195 h 299391"/>
                <a:gd name="connsiteX36" fmla="*/ 93269 w 187190"/>
                <a:gd name="connsiteY36" fmla="*/ 47137 h 299391"/>
                <a:gd name="connsiteX37" fmla="*/ 130942 w 187190"/>
                <a:gd name="connsiteY37" fmla="*/ 48686 h 299391"/>
                <a:gd name="connsiteX38" fmla="*/ 125438 w 187190"/>
                <a:gd name="connsiteY38" fmla="*/ 71935 h 299391"/>
                <a:gd name="connsiteX39" fmla="*/ 120535 w 187190"/>
                <a:gd name="connsiteY39" fmla="*/ 76392 h 299391"/>
                <a:gd name="connsiteX40" fmla="*/ 117220 w 187190"/>
                <a:gd name="connsiteY40" fmla="*/ 89154 h 299391"/>
                <a:gd name="connsiteX41" fmla="*/ 120621 w 187190"/>
                <a:gd name="connsiteY41" fmla="*/ 76187 h 299391"/>
                <a:gd name="connsiteX42" fmla="*/ 125616 w 187190"/>
                <a:gd name="connsiteY42" fmla="*/ 71712 h 299391"/>
                <a:gd name="connsiteX43" fmla="*/ 137171 w 187190"/>
                <a:gd name="connsiteY43" fmla="*/ 54075 h 299391"/>
                <a:gd name="connsiteX44" fmla="*/ 142018 w 187190"/>
                <a:gd name="connsiteY44" fmla="*/ 44377 h 299391"/>
                <a:gd name="connsiteX45" fmla="*/ 130588 w 187190"/>
                <a:gd name="connsiteY45" fmla="*/ 48377 h 299391"/>
                <a:gd name="connsiteX46" fmla="*/ 129976 w 187190"/>
                <a:gd name="connsiteY46" fmla="*/ 26318 h 299391"/>
                <a:gd name="connsiteX47" fmla="*/ 132548 w 187190"/>
                <a:gd name="connsiteY47" fmla="*/ 23826 h 299391"/>
                <a:gd name="connsiteX48" fmla="*/ 132565 w 187190"/>
                <a:gd name="connsiteY48" fmla="*/ 18574 h 299391"/>
                <a:gd name="connsiteX49" fmla="*/ 130325 w 187190"/>
                <a:gd name="connsiteY49" fmla="*/ 14996 h 299391"/>
                <a:gd name="connsiteX50" fmla="*/ 134594 w 187190"/>
                <a:gd name="connsiteY50" fmla="*/ 0 h 299391"/>
                <a:gd name="connsiteX51" fmla="*/ 147195 w 187190"/>
                <a:gd name="connsiteY51" fmla="*/ 16294 h 299391"/>
                <a:gd name="connsiteX52" fmla="*/ 148321 w 187190"/>
                <a:gd name="connsiteY52" fmla="*/ 19357 h 299391"/>
                <a:gd name="connsiteX53" fmla="*/ 151345 w 187190"/>
                <a:gd name="connsiteY53" fmla="*/ 22666 h 299391"/>
                <a:gd name="connsiteX54" fmla="*/ 156717 w 187190"/>
                <a:gd name="connsiteY54" fmla="*/ 62688 h 299391"/>
                <a:gd name="connsiteX55" fmla="*/ 163752 w 187190"/>
                <a:gd name="connsiteY55" fmla="*/ 72501 h 299391"/>
                <a:gd name="connsiteX56" fmla="*/ 170627 w 187190"/>
                <a:gd name="connsiteY56" fmla="*/ 87137 h 299391"/>
                <a:gd name="connsiteX57" fmla="*/ 167175 w 187190"/>
                <a:gd name="connsiteY57" fmla="*/ 105899 h 299391"/>
                <a:gd name="connsiteX58" fmla="*/ 153453 w 187190"/>
                <a:gd name="connsiteY58" fmla="*/ 132239 h 299391"/>
                <a:gd name="connsiteX59" fmla="*/ 147053 w 187190"/>
                <a:gd name="connsiteY59" fmla="*/ 139743 h 299391"/>
                <a:gd name="connsiteX60" fmla="*/ 142841 w 187190"/>
                <a:gd name="connsiteY60" fmla="*/ 142898 h 299391"/>
                <a:gd name="connsiteX61" fmla="*/ 141875 w 187190"/>
                <a:gd name="connsiteY61" fmla="*/ 143909 h 299391"/>
                <a:gd name="connsiteX62" fmla="*/ 142829 w 187190"/>
                <a:gd name="connsiteY62" fmla="*/ 142921 h 299391"/>
                <a:gd name="connsiteX63" fmla="*/ 146744 w 187190"/>
                <a:gd name="connsiteY63" fmla="*/ 140526 h 299391"/>
                <a:gd name="connsiteX64" fmla="*/ 148070 w 187190"/>
                <a:gd name="connsiteY64" fmla="*/ 140938 h 299391"/>
                <a:gd name="connsiteX65" fmla="*/ 149373 w 187190"/>
                <a:gd name="connsiteY65" fmla="*/ 140766 h 299391"/>
                <a:gd name="connsiteX66" fmla="*/ 149053 w 187190"/>
                <a:gd name="connsiteY66" fmla="*/ 139400 h 299391"/>
                <a:gd name="connsiteX67" fmla="*/ 152596 w 187190"/>
                <a:gd name="connsiteY67" fmla="*/ 133422 h 299391"/>
                <a:gd name="connsiteX68" fmla="*/ 163277 w 187190"/>
                <a:gd name="connsiteY68" fmla="*/ 142841 h 299391"/>
                <a:gd name="connsiteX69" fmla="*/ 161889 w 187190"/>
                <a:gd name="connsiteY69" fmla="*/ 162575 h 299391"/>
                <a:gd name="connsiteX70" fmla="*/ 171204 w 187190"/>
                <a:gd name="connsiteY70" fmla="*/ 156540 h 299391"/>
                <a:gd name="connsiteX71" fmla="*/ 174628 w 187190"/>
                <a:gd name="connsiteY71" fmla="*/ 153539 h 299391"/>
                <a:gd name="connsiteX72" fmla="*/ 179022 w 187190"/>
                <a:gd name="connsiteY72" fmla="*/ 154654 h 299391"/>
                <a:gd name="connsiteX73" fmla="*/ 178308 w 187190"/>
                <a:gd name="connsiteY73" fmla="*/ 191641 h 299391"/>
                <a:gd name="connsiteX74" fmla="*/ 179177 w 187190"/>
                <a:gd name="connsiteY74" fmla="*/ 205300 h 299391"/>
                <a:gd name="connsiteX75" fmla="*/ 181760 w 187190"/>
                <a:gd name="connsiteY75" fmla="*/ 208780 h 299391"/>
                <a:gd name="connsiteX76" fmla="*/ 170816 w 187190"/>
                <a:gd name="connsiteY76" fmla="*/ 262953 h 299391"/>
                <a:gd name="connsiteX77" fmla="*/ 164238 w 187190"/>
                <a:gd name="connsiteY77" fmla="*/ 289276 h 299391"/>
                <a:gd name="connsiteX78" fmla="*/ 164243 w 187190"/>
                <a:gd name="connsiteY78" fmla="*/ 289270 h 299391"/>
                <a:gd name="connsiteX79" fmla="*/ 157665 w 187190"/>
                <a:gd name="connsiteY79" fmla="*/ 299117 h 29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87190" h="299391">
                  <a:moveTo>
                    <a:pt x="157665" y="299117"/>
                  </a:moveTo>
                  <a:cubicBezTo>
                    <a:pt x="156557" y="299112"/>
                    <a:pt x="155442" y="299100"/>
                    <a:pt x="154333" y="299094"/>
                  </a:cubicBezTo>
                  <a:cubicBezTo>
                    <a:pt x="153402" y="297860"/>
                    <a:pt x="152396" y="297854"/>
                    <a:pt x="151328" y="298917"/>
                  </a:cubicBezTo>
                  <a:cubicBezTo>
                    <a:pt x="151328" y="298917"/>
                    <a:pt x="150773" y="299386"/>
                    <a:pt x="150773" y="299392"/>
                  </a:cubicBezTo>
                  <a:cubicBezTo>
                    <a:pt x="147910" y="297814"/>
                    <a:pt x="145635" y="295717"/>
                    <a:pt x="144561" y="292522"/>
                  </a:cubicBezTo>
                  <a:cubicBezTo>
                    <a:pt x="147401" y="288253"/>
                    <a:pt x="148378" y="283773"/>
                    <a:pt x="145035" y="277040"/>
                  </a:cubicBezTo>
                  <a:cubicBezTo>
                    <a:pt x="144812" y="281870"/>
                    <a:pt x="143898" y="285047"/>
                    <a:pt x="140800" y="286762"/>
                  </a:cubicBezTo>
                  <a:cubicBezTo>
                    <a:pt x="127467" y="273754"/>
                    <a:pt x="117426" y="257975"/>
                    <a:pt x="107442" y="242676"/>
                  </a:cubicBezTo>
                  <a:cubicBezTo>
                    <a:pt x="84113" y="206935"/>
                    <a:pt x="54967" y="176233"/>
                    <a:pt x="27329" y="144161"/>
                  </a:cubicBezTo>
                  <a:cubicBezTo>
                    <a:pt x="15619" y="130576"/>
                    <a:pt x="4275" y="116597"/>
                    <a:pt x="0" y="98487"/>
                  </a:cubicBezTo>
                  <a:cubicBezTo>
                    <a:pt x="11190" y="95601"/>
                    <a:pt x="18419" y="89000"/>
                    <a:pt x="20020" y="77124"/>
                  </a:cubicBezTo>
                  <a:cubicBezTo>
                    <a:pt x="20671" y="75752"/>
                    <a:pt x="21563" y="74541"/>
                    <a:pt x="22643" y="73478"/>
                  </a:cubicBezTo>
                  <a:cubicBezTo>
                    <a:pt x="27895" y="70186"/>
                    <a:pt x="31015" y="71460"/>
                    <a:pt x="30981" y="77844"/>
                  </a:cubicBezTo>
                  <a:cubicBezTo>
                    <a:pt x="30964" y="81124"/>
                    <a:pt x="29741" y="84548"/>
                    <a:pt x="34741" y="85005"/>
                  </a:cubicBezTo>
                  <a:cubicBezTo>
                    <a:pt x="36067" y="85342"/>
                    <a:pt x="37342" y="85771"/>
                    <a:pt x="38628" y="86199"/>
                  </a:cubicBezTo>
                  <a:cubicBezTo>
                    <a:pt x="44417" y="86828"/>
                    <a:pt x="48537" y="90657"/>
                    <a:pt x="53098" y="93663"/>
                  </a:cubicBezTo>
                  <a:cubicBezTo>
                    <a:pt x="56173" y="95549"/>
                    <a:pt x="59104" y="97601"/>
                    <a:pt x="61259" y="100567"/>
                  </a:cubicBezTo>
                  <a:cubicBezTo>
                    <a:pt x="62213" y="101710"/>
                    <a:pt x="63059" y="102927"/>
                    <a:pt x="63808" y="104213"/>
                  </a:cubicBezTo>
                  <a:cubicBezTo>
                    <a:pt x="65254" y="107436"/>
                    <a:pt x="65500" y="111020"/>
                    <a:pt x="63151" y="113483"/>
                  </a:cubicBezTo>
                  <a:cubicBezTo>
                    <a:pt x="48606" y="128753"/>
                    <a:pt x="48492" y="128988"/>
                    <a:pt x="59802" y="151316"/>
                  </a:cubicBezTo>
                  <a:cubicBezTo>
                    <a:pt x="58859" y="144944"/>
                    <a:pt x="61379" y="138554"/>
                    <a:pt x="54755" y="132491"/>
                  </a:cubicBezTo>
                  <a:cubicBezTo>
                    <a:pt x="49846" y="127999"/>
                    <a:pt x="52584" y="120672"/>
                    <a:pt x="58602" y="117392"/>
                  </a:cubicBezTo>
                  <a:cubicBezTo>
                    <a:pt x="66488" y="113088"/>
                    <a:pt x="66442" y="107991"/>
                    <a:pt x="62128" y="101470"/>
                  </a:cubicBezTo>
                  <a:cubicBezTo>
                    <a:pt x="61213" y="96366"/>
                    <a:pt x="63979" y="94549"/>
                    <a:pt x="68506" y="94292"/>
                  </a:cubicBezTo>
                  <a:cubicBezTo>
                    <a:pt x="73398" y="97012"/>
                    <a:pt x="74444" y="102533"/>
                    <a:pt x="77478" y="106613"/>
                  </a:cubicBezTo>
                  <a:cubicBezTo>
                    <a:pt x="80953" y="111294"/>
                    <a:pt x="83096" y="110317"/>
                    <a:pt x="83936" y="104865"/>
                  </a:cubicBezTo>
                  <a:cubicBezTo>
                    <a:pt x="83970" y="100630"/>
                    <a:pt x="82170" y="96692"/>
                    <a:pt x="82084" y="92503"/>
                  </a:cubicBezTo>
                  <a:cubicBezTo>
                    <a:pt x="82056" y="90486"/>
                    <a:pt x="82387" y="88531"/>
                    <a:pt x="83176" y="86679"/>
                  </a:cubicBezTo>
                  <a:cubicBezTo>
                    <a:pt x="84033" y="85096"/>
                    <a:pt x="85302" y="83999"/>
                    <a:pt x="87051" y="83576"/>
                  </a:cubicBezTo>
                  <a:cubicBezTo>
                    <a:pt x="87971" y="83359"/>
                    <a:pt x="88862" y="83536"/>
                    <a:pt x="89594" y="84102"/>
                  </a:cubicBezTo>
                  <a:cubicBezTo>
                    <a:pt x="89302" y="83182"/>
                    <a:pt x="88800" y="82502"/>
                    <a:pt x="87948" y="82039"/>
                  </a:cubicBezTo>
                  <a:cubicBezTo>
                    <a:pt x="86542" y="81307"/>
                    <a:pt x="85205" y="80536"/>
                    <a:pt x="83913" y="79639"/>
                  </a:cubicBezTo>
                  <a:cubicBezTo>
                    <a:pt x="82410" y="78587"/>
                    <a:pt x="81039" y="77421"/>
                    <a:pt x="79718" y="76152"/>
                  </a:cubicBezTo>
                  <a:cubicBezTo>
                    <a:pt x="78221" y="74752"/>
                    <a:pt x="76924" y="73221"/>
                    <a:pt x="75838" y="71483"/>
                  </a:cubicBezTo>
                  <a:cubicBezTo>
                    <a:pt x="73072" y="66528"/>
                    <a:pt x="74598" y="61499"/>
                    <a:pt x="75489" y="56470"/>
                  </a:cubicBezTo>
                  <a:cubicBezTo>
                    <a:pt x="78930" y="50326"/>
                    <a:pt x="80781" y="40725"/>
                    <a:pt x="91069" y="49195"/>
                  </a:cubicBezTo>
                  <a:cubicBezTo>
                    <a:pt x="91589" y="49623"/>
                    <a:pt x="91709" y="49486"/>
                    <a:pt x="93269" y="47137"/>
                  </a:cubicBezTo>
                  <a:cubicBezTo>
                    <a:pt x="105476" y="28826"/>
                    <a:pt x="119815" y="29421"/>
                    <a:pt x="130942" y="48686"/>
                  </a:cubicBezTo>
                  <a:cubicBezTo>
                    <a:pt x="135708" y="57996"/>
                    <a:pt x="129290" y="64659"/>
                    <a:pt x="125438" y="71935"/>
                  </a:cubicBezTo>
                  <a:cubicBezTo>
                    <a:pt x="123575" y="73169"/>
                    <a:pt x="122101" y="74826"/>
                    <a:pt x="120535" y="76392"/>
                  </a:cubicBezTo>
                  <a:cubicBezTo>
                    <a:pt x="117506" y="80181"/>
                    <a:pt x="114694" y="84022"/>
                    <a:pt x="117220" y="89154"/>
                  </a:cubicBezTo>
                  <a:cubicBezTo>
                    <a:pt x="119895" y="85268"/>
                    <a:pt x="118740" y="80336"/>
                    <a:pt x="120621" y="76187"/>
                  </a:cubicBezTo>
                  <a:cubicBezTo>
                    <a:pt x="122312" y="74718"/>
                    <a:pt x="123798" y="73032"/>
                    <a:pt x="125616" y="71712"/>
                  </a:cubicBezTo>
                  <a:cubicBezTo>
                    <a:pt x="136308" y="70552"/>
                    <a:pt x="132708" y="59642"/>
                    <a:pt x="137171" y="54075"/>
                  </a:cubicBezTo>
                  <a:cubicBezTo>
                    <a:pt x="138806" y="52029"/>
                    <a:pt x="138406" y="47314"/>
                    <a:pt x="142018" y="44377"/>
                  </a:cubicBezTo>
                  <a:cubicBezTo>
                    <a:pt x="136794" y="44371"/>
                    <a:pt x="136200" y="52704"/>
                    <a:pt x="130588" y="48377"/>
                  </a:cubicBezTo>
                  <a:cubicBezTo>
                    <a:pt x="128062" y="41079"/>
                    <a:pt x="122164" y="33867"/>
                    <a:pt x="129976" y="26318"/>
                  </a:cubicBezTo>
                  <a:cubicBezTo>
                    <a:pt x="130456" y="25129"/>
                    <a:pt x="133805" y="26929"/>
                    <a:pt x="132548" y="23826"/>
                  </a:cubicBezTo>
                  <a:cubicBezTo>
                    <a:pt x="132039" y="22048"/>
                    <a:pt x="132062" y="20300"/>
                    <a:pt x="132565" y="18574"/>
                  </a:cubicBezTo>
                  <a:cubicBezTo>
                    <a:pt x="134051" y="16019"/>
                    <a:pt x="130713" y="16436"/>
                    <a:pt x="130325" y="14996"/>
                  </a:cubicBezTo>
                  <a:cubicBezTo>
                    <a:pt x="128530" y="9064"/>
                    <a:pt x="130182" y="4138"/>
                    <a:pt x="134594" y="0"/>
                  </a:cubicBezTo>
                  <a:cubicBezTo>
                    <a:pt x="138794" y="5435"/>
                    <a:pt x="142995" y="10864"/>
                    <a:pt x="147195" y="16294"/>
                  </a:cubicBezTo>
                  <a:cubicBezTo>
                    <a:pt x="144258" y="18528"/>
                    <a:pt x="147698" y="18425"/>
                    <a:pt x="148321" y="19357"/>
                  </a:cubicBezTo>
                  <a:cubicBezTo>
                    <a:pt x="149327" y="20460"/>
                    <a:pt x="150339" y="21563"/>
                    <a:pt x="151345" y="22666"/>
                  </a:cubicBezTo>
                  <a:cubicBezTo>
                    <a:pt x="160717" y="34999"/>
                    <a:pt x="157768" y="48937"/>
                    <a:pt x="156717" y="62688"/>
                  </a:cubicBezTo>
                  <a:cubicBezTo>
                    <a:pt x="156351" y="67511"/>
                    <a:pt x="153516" y="73169"/>
                    <a:pt x="163752" y="72501"/>
                  </a:cubicBezTo>
                  <a:cubicBezTo>
                    <a:pt x="173930" y="71832"/>
                    <a:pt x="168701" y="81924"/>
                    <a:pt x="170627" y="87137"/>
                  </a:cubicBezTo>
                  <a:cubicBezTo>
                    <a:pt x="174319" y="94280"/>
                    <a:pt x="176896" y="101224"/>
                    <a:pt x="167175" y="105899"/>
                  </a:cubicBezTo>
                  <a:cubicBezTo>
                    <a:pt x="156048" y="111248"/>
                    <a:pt x="160523" y="124770"/>
                    <a:pt x="153453" y="132239"/>
                  </a:cubicBezTo>
                  <a:cubicBezTo>
                    <a:pt x="150864" y="134342"/>
                    <a:pt x="149567" y="137571"/>
                    <a:pt x="147053" y="139743"/>
                  </a:cubicBezTo>
                  <a:cubicBezTo>
                    <a:pt x="145578" y="140703"/>
                    <a:pt x="144029" y="141589"/>
                    <a:pt x="142841" y="142898"/>
                  </a:cubicBezTo>
                  <a:cubicBezTo>
                    <a:pt x="142863" y="142869"/>
                    <a:pt x="141875" y="143909"/>
                    <a:pt x="141875" y="143909"/>
                  </a:cubicBezTo>
                  <a:cubicBezTo>
                    <a:pt x="141875" y="143909"/>
                    <a:pt x="142795" y="142955"/>
                    <a:pt x="142829" y="142921"/>
                  </a:cubicBezTo>
                  <a:cubicBezTo>
                    <a:pt x="143984" y="141778"/>
                    <a:pt x="145155" y="140755"/>
                    <a:pt x="146744" y="140526"/>
                  </a:cubicBezTo>
                  <a:cubicBezTo>
                    <a:pt x="146687" y="140521"/>
                    <a:pt x="148104" y="140983"/>
                    <a:pt x="148070" y="140938"/>
                  </a:cubicBezTo>
                  <a:cubicBezTo>
                    <a:pt x="148041" y="140892"/>
                    <a:pt x="149373" y="140766"/>
                    <a:pt x="149373" y="140766"/>
                  </a:cubicBezTo>
                  <a:cubicBezTo>
                    <a:pt x="149373" y="140766"/>
                    <a:pt x="149059" y="139463"/>
                    <a:pt x="149053" y="139400"/>
                  </a:cubicBezTo>
                  <a:cubicBezTo>
                    <a:pt x="149402" y="136886"/>
                    <a:pt x="150693" y="134988"/>
                    <a:pt x="152596" y="133422"/>
                  </a:cubicBezTo>
                  <a:cubicBezTo>
                    <a:pt x="159808" y="132474"/>
                    <a:pt x="160809" y="138475"/>
                    <a:pt x="163277" y="142841"/>
                  </a:cubicBezTo>
                  <a:cubicBezTo>
                    <a:pt x="165626" y="149544"/>
                    <a:pt x="170198" y="156420"/>
                    <a:pt x="161889" y="162575"/>
                  </a:cubicBezTo>
                  <a:cubicBezTo>
                    <a:pt x="168318" y="165524"/>
                    <a:pt x="168672" y="159334"/>
                    <a:pt x="171204" y="156540"/>
                  </a:cubicBezTo>
                  <a:cubicBezTo>
                    <a:pt x="172113" y="155265"/>
                    <a:pt x="173250" y="154265"/>
                    <a:pt x="174628" y="153539"/>
                  </a:cubicBezTo>
                  <a:cubicBezTo>
                    <a:pt x="176199" y="153499"/>
                    <a:pt x="177656" y="153905"/>
                    <a:pt x="179022" y="154654"/>
                  </a:cubicBezTo>
                  <a:cubicBezTo>
                    <a:pt x="190367" y="167930"/>
                    <a:pt x="189675" y="179880"/>
                    <a:pt x="178308" y="191641"/>
                  </a:cubicBezTo>
                  <a:cubicBezTo>
                    <a:pt x="175153" y="194904"/>
                    <a:pt x="161540" y="202037"/>
                    <a:pt x="179177" y="205300"/>
                  </a:cubicBezTo>
                  <a:cubicBezTo>
                    <a:pt x="180600" y="206043"/>
                    <a:pt x="181485" y="207186"/>
                    <a:pt x="181760" y="208780"/>
                  </a:cubicBezTo>
                  <a:cubicBezTo>
                    <a:pt x="176102" y="226428"/>
                    <a:pt x="179045" y="245819"/>
                    <a:pt x="170816" y="262953"/>
                  </a:cubicBezTo>
                  <a:cubicBezTo>
                    <a:pt x="160409" y="269674"/>
                    <a:pt x="165021" y="280149"/>
                    <a:pt x="164238" y="289276"/>
                  </a:cubicBezTo>
                  <a:lnTo>
                    <a:pt x="164243" y="289270"/>
                  </a:lnTo>
                  <a:cubicBezTo>
                    <a:pt x="159403" y="290773"/>
                    <a:pt x="160437" y="296214"/>
                    <a:pt x="157665" y="299117"/>
                  </a:cubicBezTo>
                  <a:close/>
                </a:path>
              </a:pathLst>
            </a:custGeom>
            <a:grpFill/>
            <a:ln w="5715" cap="flat">
              <a:noFill/>
              <a:prstDash val="solid"/>
              <a:miter/>
            </a:ln>
          </p:spPr>
          <p:txBody>
            <a:bodyPr rtlCol="0" anchor="ctr"/>
            <a:lstStyle/>
            <a:p>
              <a:endParaRPr lang="zh-CN" altLang="en-US"/>
            </a:p>
          </p:txBody>
        </p:sp>
        <p:sp>
          <p:nvSpPr>
            <p:cNvPr id="152" name="任意多边形: 形状 151">
              <a:extLst>
                <a:ext uri="{FF2B5EF4-FFF2-40B4-BE49-F238E27FC236}">
                  <a16:creationId xmlns:a16="http://schemas.microsoft.com/office/drawing/2014/main" id="{FFE8FEF7-EEB7-D531-E25D-BEAD0A031511}"/>
                </a:ext>
              </a:extLst>
            </p:cNvPr>
            <p:cNvSpPr/>
            <p:nvPr/>
          </p:nvSpPr>
          <p:spPr>
            <a:xfrm>
              <a:off x="5530638" y="2764379"/>
              <a:ext cx="140080" cy="272955"/>
            </a:xfrm>
            <a:custGeom>
              <a:avLst/>
              <a:gdLst>
                <a:gd name="connsiteX0" fmla="*/ 136182 w 140080"/>
                <a:gd name="connsiteY0" fmla="*/ 210655 h 272955"/>
                <a:gd name="connsiteX1" fmla="*/ 132919 w 140080"/>
                <a:gd name="connsiteY1" fmla="*/ 220547 h 272955"/>
                <a:gd name="connsiteX2" fmla="*/ 132919 w 140080"/>
                <a:gd name="connsiteY2" fmla="*/ 233703 h 272955"/>
                <a:gd name="connsiteX3" fmla="*/ 130393 w 140080"/>
                <a:gd name="connsiteY3" fmla="*/ 255289 h 272955"/>
                <a:gd name="connsiteX4" fmla="*/ 101921 w 140080"/>
                <a:gd name="connsiteY4" fmla="*/ 271874 h 272955"/>
                <a:gd name="connsiteX5" fmla="*/ 93457 w 140080"/>
                <a:gd name="connsiteY5" fmla="*/ 269885 h 272955"/>
                <a:gd name="connsiteX6" fmla="*/ 93314 w 140080"/>
                <a:gd name="connsiteY6" fmla="*/ 267651 h 272955"/>
                <a:gd name="connsiteX7" fmla="*/ 94286 w 140080"/>
                <a:gd name="connsiteY7" fmla="*/ 263278 h 272955"/>
                <a:gd name="connsiteX8" fmla="*/ 99126 w 140080"/>
                <a:gd name="connsiteY8" fmla="*/ 245059 h 272955"/>
                <a:gd name="connsiteX9" fmla="*/ 101549 w 140080"/>
                <a:gd name="connsiteY9" fmla="*/ 221971 h 272955"/>
                <a:gd name="connsiteX10" fmla="*/ 79689 w 140080"/>
                <a:gd name="connsiteY10" fmla="*/ 221948 h 272955"/>
                <a:gd name="connsiteX11" fmla="*/ 66179 w 140080"/>
                <a:gd name="connsiteY11" fmla="*/ 201191 h 272955"/>
                <a:gd name="connsiteX12" fmla="*/ 86227 w 140080"/>
                <a:gd name="connsiteY12" fmla="*/ 168775 h 272955"/>
                <a:gd name="connsiteX13" fmla="*/ 73946 w 140080"/>
                <a:gd name="connsiteY13" fmla="*/ 181022 h 272955"/>
                <a:gd name="connsiteX14" fmla="*/ 72146 w 140080"/>
                <a:gd name="connsiteY14" fmla="*/ 184126 h 272955"/>
                <a:gd name="connsiteX15" fmla="*/ 67253 w 140080"/>
                <a:gd name="connsiteY15" fmla="*/ 200648 h 272955"/>
                <a:gd name="connsiteX16" fmla="*/ 77078 w 140080"/>
                <a:gd name="connsiteY16" fmla="*/ 225108 h 272955"/>
                <a:gd name="connsiteX17" fmla="*/ 83610 w 140080"/>
                <a:gd name="connsiteY17" fmla="*/ 240876 h 272955"/>
                <a:gd name="connsiteX18" fmla="*/ 78655 w 140080"/>
                <a:gd name="connsiteY18" fmla="*/ 261324 h 272955"/>
                <a:gd name="connsiteX19" fmla="*/ 70934 w 140080"/>
                <a:gd name="connsiteY19" fmla="*/ 269594 h 272955"/>
                <a:gd name="connsiteX20" fmla="*/ 57801 w 140080"/>
                <a:gd name="connsiteY20" fmla="*/ 241590 h 272955"/>
                <a:gd name="connsiteX21" fmla="*/ 2017 w 140080"/>
                <a:gd name="connsiteY21" fmla="*/ 159791 h 272955"/>
                <a:gd name="connsiteX22" fmla="*/ 1217 w 140080"/>
                <a:gd name="connsiteY22" fmla="*/ 158368 h 272955"/>
                <a:gd name="connsiteX23" fmla="*/ 13887 w 140080"/>
                <a:gd name="connsiteY23" fmla="*/ 124935 h 272955"/>
                <a:gd name="connsiteX24" fmla="*/ 24431 w 140080"/>
                <a:gd name="connsiteY24" fmla="*/ 105705 h 272955"/>
                <a:gd name="connsiteX25" fmla="*/ 38130 w 140080"/>
                <a:gd name="connsiteY25" fmla="*/ 86005 h 272955"/>
                <a:gd name="connsiteX26" fmla="*/ 11755 w 140080"/>
                <a:gd name="connsiteY26" fmla="*/ 52847 h 272955"/>
                <a:gd name="connsiteX27" fmla="*/ 25283 w 140080"/>
                <a:gd name="connsiteY27" fmla="*/ 15230 h 272955"/>
                <a:gd name="connsiteX28" fmla="*/ 39290 w 140080"/>
                <a:gd name="connsiteY28" fmla="*/ 25209 h 272955"/>
                <a:gd name="connsiteX29" fmla="*/ 32055 w 140080"/>
                <a:gd name="connsiteY29" fmla="*/ 5938 h 272955"/>
                <a:gd name="connsiteX30" fmla="*/ 37501 w 140080"/>
                <a:gd name="connsiteY30" fmla="*/ 206 h 272955"/>
                <a:gd name="connsiteX31" fmla="*/ 78758 w 140080"/>
                <a:gd name="connsiteY31" fmla="*/ 25232 h 272955"/>
                <a:gd name="connsiteX32" fmla="*/ 92691 w 140080"/>
                <a:gd name="connsiteY32" fmla="*/ 32553 h 272955"/>
                <a:gd name="connsiteX33" fmla="*/ 101692 w 140080"/>
                <a:gd name="connsiteY33" fmla="*/ 41051 h 272955"/>
                <a:gd name="connsiteX34" fmla="*/ 111813 w 140080"/>
                <a:gd name="connsiteY34" fmla="*/ 30181 h 272955"/>
                <a:gd name="connsiteX35" fmla="*/ 116260 w 140080"/>
                <a:gd name="connsiteY35" fmla="*/ 40565 h 272955"/>
                <a:gd name="connsiteX36" fmla="*/ 121386 w 140080"/>
                <a:gd name="connsiteY36" fmla="*/ 59682 h 272955"/>
                <a:gd name="connsiteX37" fmla="*/ 123827 w 140080"/>
                <a:gd name="connsiteY37" fmla="*/ 65985 h 272955"/>
                <a:gd name="connsiteX38" fmla="*/ 116483 w 140080"/>
                <a:gd name="connsiteY38" fmla="*/ 92309 h 272955"/>
                <a:gd name="connsiteX39" fmla="*/ 120609 w 140080"/>
                <a:gd name="connsiteY39" fmla="*/ 104733 h 272955"/>
                <a:gd name="connsiteX40" fmla="*/ 137971 w 140080"/>
                <a:gd name="connsiteY40" fmla="*/ 132908 h 272955"/>
                <a:gd name="connsiteX41" fmla="*/ 132925 w 140080"/>
                <a:gd name="connsiteY41" fmla="*/ 154779 h 272955"/>
                <a:gd name="connsiteX42" fmla="*/ 119214 w 140080"/>
                <a:gd name="connsiteY42" fmla="*/ 155837 h 272955"/>
                <a:gd name="connsiteX43" fmla="*/ 115551 w 140080"/>
                <a:gd name="connsiteY43" fmla="*/ 142772 h 272955"/>
                <a:gd name="connsiteX44" fmla="*/ 119940 w 140080"/>
                <a:gd name="connsiteY44" fmla="*/ 130571 h 272955"/>
                <a:gd name="connsiteX45" fmla="*/ 116300 w 140080"/>
                <a:gd name="connsiteY45" fmla="*/ 124118 h 272955"/>
                <a:gd name="connsiteX46" fmla="*/ 110916 w 140080"/>
                <a:gd name="connsiteY46" fmla="*/ 129713 h 272955"/>
                <a:gd name="connsiteX47" fmla="*/ 108384 w 140080"/>
                <a:gd name="connsiteY47" fmla="*/ 133034 h 272955"/>
                <a:gd name="connsiteX48" fmla="*/ 103121 w 140080"/>
                <a:gd name="connsiteY48" fmla="*/ 141400 h 272955"/>
                <a:gd name="connsiteX49" fmla="*/ 102578 w 140080"/>
                <a:gd name="connsiteY49" fmla="*/ 145452 h 272955"/>
                <a:gd name="connsiteX50" fmla="*/ 108179 w 140080"/>
                <a:gd name="connsiteY50" fmla="*/ 151579 h 272955"/>
                <a:gd name="connsiteX51" fmla="*/ 117008 w 140080"/>
                <a:gd name="connsiteY51" fmla="*/ 156637 h 272955"/>
                <a:gd name="connsiteX52" fmla="*/ 137828 w 140080"/>
                <a:gd name="connsiteY52" fmla="*/ 204728 h 272955"/>
                <a:gd name="connsiteX53" fmla="*/ 136182 w 140080"/>
                <a:gd name="connsiteY53" fmla="*/ 210655 h 272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140080" h="272955">
                  <a:moveTo>
                    <a:pt x="136182" y="210655"/>
                  </a:moveTo>
                  <a:cubicBezTo>
                    <a:pt x="132353" y="213049"/>
                    <a:pt x="133033" y="216930"/>
                    <a:pt x="132919" y="220547"/>
                  </a:cubicBezTo>
                  <a:cubicBezTo>
                    <a:pt x="124295" y="224674"/>
                    <a:pt x="124295" y="226531"/>
                    <a:pt x="132919" y="233703"/>
                  </a:cubicBezTo>
                  <a:cubicBezTo>
                    <a:pt x="126198" y="241653"/>
                    <a:pt x="126198" y="241653"/>
                    <a:pt x="130393" y="255289"/>
                  </a:cubicBezTo>
                  <a:cubicBezTo>
                    <a:pt x="121998" y="262410"/>
                    <a:pt x="111156" y="265810"/>
                    <a:pt x="101921" y="271874"/>
                  </a:cubicBezTo>
                  <a:cubicBezTo>
                    <a:pt x="98863" y="273880"/>
                    <a:pt x="95697" y="273028"/>
                    <a:pt x="93457" y="269885"/>
                  </a:cubicBezTo>
                  <a:cubicBezTo>
                    <a:pt x="93411" y="269142"/>
                    <a:pt x="93371" y="268399"/>
                    <a:pt x="93314" y="267651"/>
                  </a:cubicBezTo>
                  <a:cubicBezTo>
                    <a:pt x="93394" y="266136"/>
                    <a:pt x="93737" y="264690"/>
                    <a:pt x="94286" y="263278"/>
                  </a:cubicBezTo>
                  <a:cubicBezTo>
                    <a:pt x="102447" y="258924"/>
                    <a:pt x="100663" y="252266"/>
                    <a:pt x="99126" y="245059"/>
                  </a:cubicBezTo>
                  <a:cubicBezTo>
                    <a:pt x="97469" y="237298"/>
                    <a:pt x="96314" y="229189"/>
                    <a:pt x="101549" y="221971"/>
                  </a:cubicBezTo>
                  <a:cubicBezTo>
                    <a:pt x="94280" y="226314"/>
                    <a:pt x="86810" y="223376"/>
                    <a:pt x="79689" y="221948"/>
                  </a:cubicBezTo>
                  <a:cubicBezTo>
                    <a:pt x="68682" y="219736"/>
                    <a:pt x="65808" y="211306"/>
                    <a:pt x="66179" y="201191"/>
                  </a:cubicBezTo>
                  <a:cubicBezTo>
                    <a:pt x="81753" y="194801"/>
                    <a:pt x="85484" y="181257"/>
                    <a:pt x="86227" y="168775"/>
                  </a:cubicBezTo>
                  <a:cubicBezTo>
                    <a:pt x="85433" y="173782"/>
                    <a:pt x="77592" y="175536"/>
                    <a:pt x="73946" y="181022"/>
                  </a:cubicBezTo>
                  <a:cubicBezTo>
                    <a:pt x="71574" y="180943"/>
                    <a:pt x="70534" y="181726"/>
                    <a:pt x="72146" y="184126"/>
                  </a:cubicBezTo>
                  <a:cubicBezTo>
                    <a:pt x="68602" y="189103"/>
                    <a:pt x="72260" y="196196"/>
                    <a:pt x="67253" y="200648"/>
                  </a:cubicBezTo>
                  <a:cubicBezTo>
                    <a:pt x="63842" y="209266"/>
                    <a:pt x="67831" y="222656"/>
                    <a:pt x="77078" y="225108"/>
                  </a:cubicBezTo>
                  <a:cubicBezTo>
                    <a:pt x="88245" y="228068"/>
                    <a:pt x="86004" y="233766"/>
                    <a:pt x="83610" y="240876"/>
                  </a:cubicBezTo>
                  <a:cubicBezTo>
                    <a:pt x="81370" y="247534"/>
                    <a:pt x="78358" y="253843"/>
                    <a:pt x="78655" y="261324"/>
                  </a:cubicBezTo>
                  <a:cubicBezTo>
                    <a:pt x="78821" y="265382"/>
                    <a:pt x="77055" y="270171"/>
                    <a:pt x="70934" y="269594"/>
                  </a:cubicBezTo>
                  <a:cubicBezTo>
                    <a:pt x="64836" y="261050"/>
                    <a:pt x="63830" y="249980"/>
                    <a:pt x="57801" y="241590"/>
                  </a:cubicBezTo>
                  <a:cubicBezTo>
                    <a:pt x="38524" y="214781"/>
                    <a:pt x="23397" y="185149"/>
                    <a:pt x="2017" y="159791"/>
                  </a:cubicBezTo>
                  <a:cubicBezTo>
                    <a:pt x="1674" y="159380"/>
                    <a:pt x="1480" y="158843"/>
                    <a:pt x="1217" y="158368"/>
                  </a:cubicBezTo>
                  <a:cubicBezTo>
                    <a:pt x="-3801" y="143789"/>
                    <a:pt x="7943" y="135262"/>
                    <a:pt x="13887" y="124935"/>
                  </a:cubicBezTo>
                  <a:cubicBezTo>
                    <a:pt x="17504" y="118649"/>
                    <a:pt x="24837" y="115592"/>
                    <a:pt x="24431" y="105705"/>
                  </a:cubicBezTo>
                  <a:cubicBezTo>
                    <a:pt x="24111" y="97892"/>
                    <a:pt x="32723" y="92148"/>
                    <a:pt x="38130" y="86005"/>
                  </a:cubicBezTo>
                  <a:cubicBezTo>
                    <a:pt x="26929" y="76632"/>
                    <a:pt x="21699" y="63054"/>
                    <a:pt x="11755" y="52847"/>
                  </a:cubicBezTo>
                  <a:cubicBezTo>
                    <a:pt x="4469" y="45366"/>
                    <a:pt x="16207" y="16179"/>
                    <a:pt x="25283" y="15230"/>
                  </a:cubicBezTo>
                  <a:cubicBezTo>
                    <a:pt x="31838" y="14545"/>
                    <a:pt x="39313" y="12356"/>
                    <a:pt x="39290" y="25209"/>
                  </a:cubicBezTo>
                  <a:cubicBezTo>
                    <a:pt x="44028" y="13990"/>
                    <a:pt x="32204" y="12864"/>
                    <a:pt x="32055" y="5938"/>
                  </a:cubicBezTo>
                  <a:cubicBezTo>
                    <a:pt x="32501" y="2720"/>
                    <a:pt x="32524" y="-909"/>
                    <a:pt x="37501" y="206"/>
                  </a:cubicBezTo>
                  <a:cubicBezTo>
                    <a:pt x="51857" y="7527"/>
                    <a:pt x="66848" y="13613"/>
                    <a:pt x="78758" y="25232"/>
                  </a:cubicBezTo>
                  <a:cubicBezTo>
                    <a:pt x="82290" y="28678"/>
                    <a:pt x="86593" y="32935"/>
                    <a:pt x="92691" y="32553"/>
                  </a:cubicBezTo>
                  <a:cubicBezTo>
                    <a:pt x="100680" y="30935"/>
                    <a:pt x="100989" y="35987"/>
                    <a:pt x="101692" y="41051"/>
                  </a:cubicBezTo>
                  <a:cubicBezTo>
                    <a:pt x="105510" y="38839"/>
                    <a:pt x="104995" y="29724"/>
                    <a:pt x="111813" y="30181"/>
                  </a:cubicBezTo>
                  <a:cubicBezTo>
                    <a:pt x="117197" y="30541"/>
                    <a:pt x="116197" y="36410"/>
                    <a:pt x="116260" y="40565"/>
                  </a:cubicBezTo>
                  <a:cubicBezTo>
                    <a:pt x="116900" y="47212"/>
                    <a:pt x="113854" y="54835"/>
                    <a:pt x="121386" y="59682"/>
                  </a:cubicBezTo>
                  <a:cubicBezTo>
                    <a:pt x="122643" y="61619"/>
                    <a:pt x="123358" y="63745"/>
                    <a:pt x="123827" y="65985"/>
                  </a:cubicBezTo>
                  <a:cubicBezTo>
                    <a:pt x="124838" y="75729"/>
                    <a:pt x="126673" y="85708"/>
                    <a:pt x="116483" y="92309"/>
                  </a:cubicBezTo>
                  <a:cubicBezTo>
                    <a:pt x="117460" y="96521"/>
                    <a:pt x="116831" y="100087"/>
                    <a:pt x="120609" y="104733"/>
                  </a:cubicBezTo>
                  <a:cubicBezTo>
                    <a:pt x="127370" y="113060"/>
                    <a:pt x="133062" y="123032"/>
                    <a:pt x="137971" y="132908"/>
                  </a:cubicBezTo>
                  <a:cubicBezTo>
                    <a:pt x="141829" y="140663"/>
                    <a:pt x="140537" y="148858"/>
                    <a:pt x="132925" y="154779"/>
                  </a:cubicBezTo>
                  <a:cubicBezTo>
                    <a:pt x="128896" y="161911"/>
                    <a:pt x="123792" y="158997"/>
                    <a:pt x="119214" y="155837"/>
                  </a:cubicBezTo>
                  <a:cubicBezTo>
                    <a:pt x="114671" y="152693"/>
                    <a:pt x="113671" y="148058"/>
                    <a:pt x="115551" y="142772"/>
                  </a:cubicBezTo>
                  <a:cubicBezTo>
                    <a:pt x="117003" y="138692"/>
                    <a:pt x="120060" y="135148"/>
                    <a:pt x="119940" y="130571"/>
                  </a:cubicBezTo>
                  <a:cubicBezTo>
                    <a:pt x="119872" y="127839"/>
                    <a:pt x="119443" y="124295"/>
                    <a:pt x="116300" y="124118"/>
                  </a:cubicBezTo>
                  <a:cubicBezTo>
                    <a:pt x="113528" y="123964"/>
                    <a:pt x="112631" y="127702"/>
                    <a:pt x="110916" y="129713"/>
                  </a:cubicBezTo>
                  <a:cubicBezTo>
                    <a:pt x="110145" y="130879"/>
                    <a:pt x="109270" y="131971"/>
                    <a:pt x="108384" y="133034"/>
                  </a:cubicBezTo>
                  <a:cubicBezTo>
                    <a:pt x="106247" y="135571"/>
                    <a:pt x="104161" y="138149"/>
                    <a:pt x="103121" y="141400"/>
                  </a:cubicBezTo>
                  <a:cubicBezTo>
                    <a:pt x="102892" y="142761"/>
                    <a:pt x="102669" y="144092"/>
                    <a:pt x="102578" y="145452"/>
                  </a:cubicBezTo>
                  <a:cubicBezTo>
                    <a:pt x="103407" y="148516"/>
                    <a:pt x="103395" y="152733"/>
                    <a:pt x="108179" y="151579"/>
                  </a:cubicBezTo>
                  <a:cubicBezTo>
                    <a:pt x="113093" y="150396"/>
                    <a:pt x="115180" y="152962"/>
                    <a:pt x="117008" y="156637"/>
                  </a:cubicBezTo>
                  <a:cubicBezTo>
                    <a:pt x="124798" y="172290"/>
                    <a:pt x="128793" y="189589"/>
                    <a:pt x="137828" y="204728"/>
                  </a:cubicBezTo>
                  <a:cubicBezTo>
                    <a:pt x="138914" y="206552"/>
                    <a:pt x="137799" y="208957"/>
                    <a:pt x="136182" y="210655"/>
                  </a:cubicBezTo>
                  <a:close/>
                </a:path>
              </a:pathLst>
            </a:custGeom>
            <a:grpFill/>
            <a:ln w="5715" cap="flat">
              <a:noFill/>
              <a:prstDash val="solid"/>
              <a:miter/>
            </a:ln>
          </p:spPr>
          <p:txBody>
            <a:bodyPr rtlCol="0" anchor="ctr"/>
            <a:lstStyle/>
            <a:p>
              <a:endParaRPr lang="zh-CN" altLang="en-US"/>
            </a:p>
          </p:txBody>
        </p:sp>
        <p:sp>
          <p:nvSpPr>
            <p:cNvPr id="153" name="任意多边形: 形状 152">
              <a:extLst>
                <a:ext uri="{FF2B5EF4-FFF2-40B4-BE49-F238E27FC236}">
                  <a16:creationId xmlns:a16="http://schemas.microsoft.com/office/drawing/2014/main" id="{00A86DE0-84FE-4395-E70A-C2E94B1C855F}"/>
                </a:ext>
              </a:extLst>
            </p:cNvPr>
            <p:cNvSpPr/>
            <p:nvPr/>
          </p:nvSpPr>
          <p:spPr>
            <a:xfrm>
              <a:off x="5379276" y="2725174"/>
              <a:ext cx="199130" cy="197567"/>
            </a:xfrm>
            <a:custGeom>
              <a:avLst/>
              <a:gdLst>
                <a:gd name="connsiteX0" fmla="*/ 185606 w 199130"/>
                <a:gd name="connsiteY0" fmla="*/ 45932 h 197567"/>
                <a:gd name="connsiteX1" fmla="*/ 195899 w 199130"/>
                <a:gd name="connsiteY1" fmla="*/ 56590 h 197567"/>
                <a:gd name="connsiteX2" fmla="*/ 192161 w 199130"/>
                <a:gd name="connsiteY2" fmla="*/ 65551 h 197567"/>
                <a:gd name="connsiteX3" fmla="*/ 186715 w 199130"/>
                <a:gd name="connsiteY3" fmla="*/ 57144 h 197567"/>
                <a:gd name="connsiteX4" fmla="*/ 169975 w 199130"/>
                <a:gd name="connsiteY4" fmla="*/ 57584 h 197567"/>
                <a:gd name="connsiteX5" fmla="*/ 164758 w 199130"/>
                <a:gd name="connsiteY5" fmla="*/ 85519 h 197567"/>
                <a:gd name="connsiteX6" fmla="*/ 167169 w 199130"/>
                <a:gd name="connsiteY6" fmla="*/ 92200 h 197567"/>
                <a:gd name="connsiteX7" fmla="*/ 182983 w 199130"/>
                <a:gd name="connsiteY7" fmla="*/ 113877 h 197567"/>
                <a:gd name="connsiteX8" fmla="*/ 192150 w 199130"/>
                <a:gd name="connsiteY8" fmla="*/ 118861 h 197567"/>
                <a:gd name="connsiteX9" fmla="*/ 193070 w 199130"/>
                <a:gd name="connsiteY9" fmla="*/ 129234 h 197567"/>
                <a:gd name="connsiteX10" fmla="*/ 177416 w 199130"/>
                <a:gd name="connsiteY10" fmla="*/ 148647 h 197567"/>
                <a:gd name="connsiteX11" fmla="*/ 183726 w 199130"/>
                <a:gd name="connsiteY11" fmla="*/ 154014 h 197567"/>
                <a:gd name="connsiteX12" fmla="*/ 152579 w 199130"/>
                <a:gd name="connsiteY12" fmla="*/ 197568 h 197567"/>
                <a:gd name="connsiteX13" fmla="*/ 99001 w 199130"/>
                <a:gd name="connsiteY13" fmla="*/ 160386 h 197567"/>
                <a:gd name="connsiteX14" fmla="*/ 63694 w 199130"/>
                <a:gd name="connsiteY14" fmla="*/ 131765 h 197567"/>
                <a:gd name="connsiteX15" fmla="*/ 70872 w 199130"/>
                <a:gd name="connsiteY15" fmla="*/ 117455 h 197567"/>
                <a:gd name="connsiteX16" fmla="*/ 72752 w 199130"/>
                <a:gd name="connsiteY16" fmla="*/ 96549 h 197567"/>
                <a:gd name="connsiteX17" fmla="*/ 77312 w 199130"/>
                <a:gd name="connsiteY17" fmla="*/ 46760 h 197567"/>
                <a:gd name="connsiteX18" fmla="*/ 75004 w 199130"/>
                <a:gd name="connsiteY18" fmla="*/ 61939 h 197567"/>
                <a:gd name="connsiteX19" fmla="*/ 68946 w 199130"/>
                <a:gd name="connsiteY19" fmla="*/ 79313 h 197567"/>
                <a:gd name="connsiteX20" fmla="*/ 57681 w 199130"/>
                <a:gd name="connsiteY20" fmla="*/ 69209 h 197567"/>
                <a:gd name="connsiteX21" fmla="*/ 51663 w 199130"/>
                <a:gd name="connsiteY21" fmla="*/ 64511 h 197567"/>
                <a:gd name="connsiteX22" fmla="*/ 57641 w 199130"/>
                <a:gd name="connsiteY22" fmla="*/ 72981 h 197567"/>
                <a:gd name="connsiteX23" fmla="*/ 64242 w 199130"/>
                <a:gd name="connsiteY23" fmla="*/ 106179 h 197567"/>
                <a:gd name="connsiteX24" fmla="*/ 57459 w 199130"/>
                <a:gd name="connsiteY24" fmla="*/ 127639 h 197567"/>
                <a:gd name="connsiteX25" fmla="*/ 40765 w 199130"/>
                <a:gd name="connsiteY25" fmla="*/ 111934 h 197567"/>
                <a:gd name="connsiteX26" fmla="*/ 35987 w 199130"/>
                <a:gd name="connsiteY26" fmla="*/ 92463 h 197567"/>
                <a:gd name="connsiteX27" fmla="*/ 33953 w 199130"/>
                <a:gd name="connsiteY27" fmla="*/ 75655 h 197567"/>
                <a:gd name="connsiteX28" fmla="*/ 32353 w 199130"/>
                <a:gd name="connsiteY28" fmla="*/ 61922 h 197567"/>
                <a:gd name="connsiteX29" fmla="*/ 37736 w 199130"/>
                <a:gd name="connsiteY29" fmla="*/ 47172 h 197567"/>
                <a:gd name="connsiteX30" fmla="*/ 42354 w 199130"/>
                <a:gd name="connsiteY30" fmla="*/ 41920 h 197567"/>
                <a:gd name="connsiteX31" fmla="*/ 19282 w 199130"/>
                <a:gd name="connsiteY31" fmla="*/ 27987 h 197567"/>
                <a:gd name="connsiteX32" fmla="*/ 11338 w 199130"/>
                <a:gd name="connsiteY32" fmla="*/ 24466 h 197567"/>
                <a:gd name="connsiteX33" fmla="*/ 2137 w 199130"/>
                <a:gd name="connsiteY33" fmla="*/ 15619 h 197567"/>
                <a:gd name="connsiteX34" fmla="*/ 74 w 199130"/>
                <a:gd name="connsiteY34" fmla="*/ 12442 h 197567"/>
                <a:gd name="connsiteX35" fmla="*/ 1566 w 199130"/>
                <a:gd name="connsiteY35" fmla="*/ 7887 h 197567"/>
                <a:gd name="connsiteX36" fmla="*/ 1223 w 199130"/>
                <a:gd name="connsiteY36" fmla="*/ 6258 h 197567"/>
                <a:gd name="connsiteX37" fmla="*/ 11321 w 199130"/>
                <a:gd name="connsiteY37" fmla="*/ 3166 h 197567"/>
                <a:gd name="connsiteX38" fmla="*/ 14647 w 199130"/>
                <a:gd name="connsiteY38" fmla="*/ 3086 h 197567"/>
                <a:gd name="connsiteX39" fmla="*/ 32135 w 199130"/>
                <a:gd name="connsiteY39" fmla="*/ 326 h 197567"/>
                <a:gd name="connsiteX40" fmla="*/ 119712 w 199130"/>
                <a:gd name="connsiteY40" fmla="*/ 10161 h 197567"/>
                <a:gd name="connsiteX41" fmla="*/ 166346 w 199130"/>
                <a:gd name="connsiteY41" fmla="*/ 29112 h 197567"/>
                <a:gd name="connsiteX42" fmla="*/ 162386 w 199130"/>
                <a:gd name="connsiteY42" fmla="*/ 44143 h 197567"/>
                <a:gd name="connsiteX43" fmla="*/ 179417 w 199130"/>
                <a:gd name="connsiteY43" fmla="*/ 45857 h 197567"/>
                <a:gd name="connsiteX44" fmla="*/ 185606 w 199130"/>
                <a:gd name="connsiteY44" fmla="*/ 45932 h 197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99130" h="197567">
                  <a:moveTo>
                    <a:pt x="185606" y="45932"/>
                  </a:moveTo>
                  <a:cubicBezTo>
                    <a:pt x="189155" y="49383"/>
                    <a:pt x="192607" y="52950"/>
                    <a:pt x="195899" y="56590"/>
                  </a:cubicBezTo>
                  <a:cubicBezTo>
                    <a:pt x="202985" y="64431"/>
                    <a:pt x="196887" y="64368"/>
                    <a:pt x="192161" y="65551"/>
                  </a:cubicBezTo>
                  <a:cubicBezTo>
                    <a:pt x="184714" y="67420"/>
                    <a:pt x="184669" y="67243"/>
                    <a:pt x="186715" y="57144"/>
                  </a:cubicBezTo>
                  <a:cubicBezTo>
                    <a:pt x="180948" y="57076"/>
                    <a:pt x="175673" y="60493"/>
                    <a:pt x="169975" y="57584"/>
                  </a:cubicBezTo>
                  <a:cubicBezTo>
                    <a:pt x="168049" y="67877"/>
                    <a:pt x="171353" y="77570"/>
                    <a:pt x="164758" y="85519"/>
                  </a:cubicBezTo>
                  <a:cubicBezTo>
                    <a:pt x="163609" y="86902"/>
                    <a:pt x="164232" y="90029"/>
                    <a:pt x="167169" y="92200"/>
                  </a:cubicBezTo>
                  <a:cubicBezTo>
                    <a:pt x="174548" y="97658"/>
                    <a:pt x="181960" y="103339"/>
                    <a:pt x="182983" y="113877"/>
                  </a:cubicBezTo>
                  <a:cubicBezTo>
                    <a:pt x="183480" y="118998"/>
                    <a:pt x="188904" y="117421"/>
                    <a:pt x="192150" y="118861"/>
                  </a:cubicBezTo>
                  <a:cubicBezTo>
                    <a:pt x="198105" y="121507"/>
                    <a:pt x="198950" y="127073"/>
                    <a:pt x="193070" y="129234"/>
                  </a:cubicBezTo>
                  <a:cubicBezTo>
                    <a:pt x="183446" y="132771"/>
                    <a:pt x="181365" y="141492"/>
                    <a:pt x="177416" y="148647"/>
                  </a:cubicBezTo>
                  <a:cubicBezTo>
                    <a:pt x="174199" y="154477"/>
                    <a:pt x="181560" y="150619"/>
                    <a:pt x="183726" y="154014"/>
                  </a:cubicBezTo>
                  <a:cubicBezTo>
                    <a:pt x="166221" y="163232"/>
                    <a:pt x="158180" y="179571"/>
                    <a:pt x="152579" y="197568"/>
                  </a:cubicBezTo>
                  <a:cubicBezTo>
                    <a:pt x="134708" y="185195"/>
                    <a:pt x="116729" y="172970"/>
                    <a:pt x="99001" y="160386"/>
                  </a:cubicBezTo>
                  <a:cubicBezTo>
                    <a:pt x="86634" y="151613"/>
                    <a:pt x="73746" y="143424"/>
                    <a:pt x="63694" y="131765"/>
                  </a:cubicBezTo>
                  <a:cubicBezTo>
                    <a:pt x="61002" y="124581"/>
                    <a:pt x="72769" y="125050"/>
                    <a:pt x="70872" y="117455"/>
                  </a:cubicBezTo>
                  <a:cubicBezTo>
                    <a:pt x="69174" y="110654"/>
                    <a:pt x="72049" y="103499"/>
                    <a:pt x="72752" y="96549"/>
                  </a:cubicBezTo>
                  <a:cubicBezTo>
                    <a:pt x="74284" y="81382"/>
                    <a:pt x="77352" y="66351"/>
                    <a:pt x="77312" y="46760"/>
                  </a:cubicBezTo>
                  <a:cubicBezTo>
                    <a:pt x="76484" y="54544"/>
                    <a:pt x="72872" y="58213"/>
                    <a:pt x="75004" y="61939"/>
                  </a:cubicBezTo>
                  <a:cubicBezTo>
                    <a:pt x="79907" y="70517"/>
                    <a:pt x="74501" y="76753"/>
                    <a:pt x="68946" y="79313"/>
                  </a:cubicBezTo>
                  <a:cubicBezTo>
                    <a:pt x="61431" y="82776"/>
                    <a:pt x="59499" y="75124"/>
                    <a:pt x="57681" y="69209"/>
                  </a:cubicBezTo>
                  <a:cubicBezTo>
                    <a:pt x="57087" y="67277"/>
                    <a:pt x="54475" y="66511"/>
                    <a:pt x="51663" y="64511"/>
                  </a:cubicBezTo>
                  <a:cubicBezTo>
                    <a:pt x="54521" y="67717"/>
                    <a:pt x="58104" y="68374"/>
                    <a:pt x="57641" y="72981"/>
                  </a:cubicBezTo>
                  <a:cubicBezTo>
                    <a:pt x="56481" y="84582"/>
                    <a:pt x="58722" y="95589"/>
                    <a:pt x="64242" y="106179"/>
                  </a:cubicBezTo>
                  <a:cubicBezTo>
                    <a:pt x="68786" y="114889"/>
                    <a:pt x="64185" y="121878"/>
                    <a:pt x="57459" y="127639"/>
                  </a:cubicBezTo>
                  <a:cubicBezTo>
                    <a:pt x="50503" y="123884"/>
                    <a:pt x="45251" y="118318"/>
                    <a:pt x="40765" y="111934"/>
                  </a:cubicBezTo>
                  <a:cubicBezTo>
                    <a:pt x="41022" y="105047"/>
                    <a:pt x="44320" y="98092"/>
                    <a:pt x="35987" y="92463"/>
                  </a:cubicBezTo>
                  <a:cubicBezTo>
                    <a:pt x="30581" y="88811"/>
                    <a:pt x="32124" y="81645"/>
                    <a:pt x="33953" y="75655"/>
                  </a:cubicBezTo>
                  <a:cubicBezTo>
                    <a:pt x="35410" y="70877"/>
                    <a:pt x="36559" y="66231"/>
                    <a:pt x="32353" y="61922"/>
                  </a:cubicBezTo>
                  <a:cubicBezTo>
                    <a:pt x="24112" y="53475"/>
                    <a:pt x="26706" y="48732"/>
                    <a:pt x="37736" y="47172"/>
                  </a:cubicBezTo>
                  <a:cubicBezTo>
                    <a:pt x="39919" y="46863"/>
                    <a:pt x="42034" y="46360"/>
                    <a:pt x="42354" y="41920"/>
                  </a:cubicBezTo>
                  <a:cubicBezTo>
                    <a:pt x="27969" y="48080"/>
                    <a:pt x="26695" y="33513"/>
                    <a:pt x="19282" y="27987"/>
                  </a:cubicBezTo>
                  <a:cubicBezTo>
                    <a:pt x="16608" y="26878"/>
                    <a:pt x="13842" y="25969"/>
                    <a:pt x="11338" y="24466"/>
                  </a:cubicBezTo>
                  <a:cubicBezTo>
                    <a:pt x="7978" y="21808"/>
                    <a:pt x="5475" y="18265"/>
                    <a:pt x="2137" y="15619"/>
                  </a:cubicBezTo>
                  <a:cubicBezTo>
                    <a:pt x="1189" y="14739"/>
                    <a:pt x="503" y="13653"/>
                    <a:pt x="74" y="12442"/>
                  </a:cubicBezTo>
                  <a:cubicBezTo>
                    <a:pt x="-446" y="10613"/>
                    <a:pt x="1954" y="9704"/>
                    <a:pt x="1566" y="7887"/>
                  </a:cubicBezTo>
                  <a:cubicBezTo>
                    <a:pt x="1446" y="7350"/>
                    <a:pt x="1337" y="6807"/>
                    <a:pt x="1223" y="6258"/>
                  </a:cubicBezTo>
                  <a:cubicBezTo>
                    <a:pt x="3823" y="2732"/>
                    <a:pt x="7595" y="3023"/>
                    <a:pt x="11321" y="3166"/>
                  </a:cubicBezTo>
                  <a:cubicBezTo>
                    <a:pt x="12459" y="4343"/>
                    <a:pt x="13567" y="4315"/>
                    <a:pt x="14647" y="3086"/>
                  </a:cubicBezTo>
                  <a:cubicBezTo>
                    <a:pt x="20082" y="-326"/>
                    <a:pt x="26163" y="-303"/>
                    <a:pt x="32135" y="326"/>
                  </a:cubicBezTo>
                  <a:cubicBezTo>
                    <a:pt x="61356" y="3395"/>
                    <a:pt x="90668" y="5892"/>
                    <a:pt x="119712" y="10161"/>
                  </a:cubicBezTo>
                  <a:cubicBezTo>
                    <a:pt x="136440" y="12625"/>
                    <a:pt x="151465" y="21128"/>
                    <a:pt x="166346" y="29112"/>
                  </a:cubicBezTo>
                  <a:cubicBezTo>
                    <a:pt x="167467" y="34679"/>
                    <a:pt x="163477" y="38982"/>
                    <a:pt x="162386" y="44143"/>
                  </a:cubicBezTo>
                  <a:cubicBezTo>
                    <a:pt x="168021" y="46720"/>
                    <a:pt x="173622" y="47269"/>
                    <a:pt x="179417" y="45857"/>
                  </a:cubicBezTo>
                  <a:cubicBezTo>
                    <a:pt x="181491" y="45194"/>
                    <a:pt x="183566" y="44526"/>
                    <a:pt x="185606" y="45932"/>
                  </a:cubicBezTo>
                  <a:close/>
                </a:path>
              </a:pathLst>
            </a:custGeom>
            <a:grpFill/>
            <a:ln w="5715" cap="flat">
              <a:noFill/>
              <a:prstDash val="solid"/>
              <a:miter/>
            </a:ln>
          </p:spPr>
          <p:txBody>
            <a:bodyPr rtlCol="0" anchor="ctr"/>
            <a:lstStyle/>
            <a:p>
              <a:endParaRPr lang="zh-CN" altLang="en-US"/>
            </a:p>
          </p:txBody>
        </p:sp>
        <p:sp>
          <p:nvSpPr>
            <p:cNvPr id="154" name="任意多边形: 形状 153">
              <a:extLst>
                <a:ext uri="{FF2B5EF4-FFF2-40B4-BE49-F238E27FC236}">
                  <a16:creationId xmlns:a16="http://schemas.microsoft.com/office/drawing/2014/main" id="{AF7B323F-3EC6-E4F5-A2B3-CBD3977D7B07}"/>
                </a:ext>
              </a:extLst>
            </p:cNvPr>
            <p:cNvSpPr/>
            <p:nvPr/>
          </p:nvSpPr>
          <p:spPr>
            <a:xfrm>
              <a:off x="5576314" y="1622401"/>
              <a:ext cx="170041" cy="280902"/>
            </a:xfrm>
            <a:custGeom>
              <a:avLst/>
              <a:gdLst>
                <a:gd name="connsiteX0" fmla="*/ 27533 w 170041"/>
                <a:gd name="connsiteY0" fmla="*/ 241512 h 280902"/>
                <a:gd name="connsiteX1" fmla="*/ 1632 w 170041"/>
                <a:gd name="connsiteY1" fmla="*/ 152266 h 280902"/>
                <a:gd name="connsiteX2" fmla="*/ 2695 w 170041"/>
                <a:gd name="connsiteY2" fmla="*/ 141453 h 280902"/>
                <a:gd name="connsiteX3" fmla="*/ 7193 w 170041"/>
                <a:gd name="connsiteY3" fmla="*/ 142305 h 280902"/>
                <a:gd name="connsiteX4" fmla="*/ 15005 w 170041"/>
                <a:gd name="connsiteY4" fmla="*/ 158101 h 280902"/>
                <a:gd name="connsiteX5" fmla="*/ 25115 w 170041"/>
                <a:gd name="connsiteY5" fmla="*/ 167588 h 280902"/>
                <a:gd name="connsiteX6" fmla="*/ 35945 w 170041"/>
                <a:gd name="connsiteY6" fmla="*/ 159610 h 280902"/>
                <a:gd name="connsiteX7" fmla="*/ 49536 w 170041"/>
                <a:gd name="connsiteY7" fmla="*/ 139745 h 280902"/>
                <a:gd name="connsiteX8" fmla="*/ 47095 w 170041"/>
                <a:gd name="connsiteY8" fmla="*/ 108518 h 280902"/>
                <a:gd name="connsiteX9" fmla="*/ 46124 w 170041"/>
                <a:gd name="connsiteY9" fmla="*/ 89538 h 280902"/>
                <a:gd name="connsiteX10" fmla="*/ 50141 w 170041"/>
                <a:gd name="connsiteY10" fmla="*/ 84401 h 280902"/>
                <a:gd name="connsiteX11" fmla="*/ 57908 w 170041"/>
                <a:gd name="connsiteY11" fmla="*/ 86790 h 280902"/>
                <a:gd name="connsiteX12" fmla="*/ 61086 w 170041"/>
                <a:gd name="connsiteY12" fmla="*/ 89647 h 280902"/>
                <a:gd name="connsiteX13" fmla="*/ 64103 w 170041"/>
                <a:gd name="connsiteY13" fmla="*/ 96951 h 280902"/>
                <a:gd name="connsiteX14" fmla="*/ 64492 w 170041"/>
                <a:gd name="connsiteY14" fmla="*/ 98888 h 280902"/>
                <a:gd name="connsiteX15" fmla="*/ 89238 w 170041"/>
                <a:gd name="connsiteY15" fmla="*/ 70976 h 280902"/>
                <a:gd name="connsiteX16" fmla="*/ 101793 w 170041"/>
                <a:gd name="connsiteY16" fmla="*/ 63718 h 280902"/>
                <a:gd name="connsiteX17" fmla="*/ 105662 w 170041"/>
                <a:gd name="connsiteY17" fmla="*/ 57420 h 280902"/>
                <a:gd name="connsiteX18" fmla="*/ 106674 w 170041"/>
                <a:gd name="connsiteY18" fmla="*/ 53431 h 280902"/>
                <a:gd name="connsiteX19" fmla="*/ 105514 w 170041"/>
                <a:gd name="connsiteY19" fmla="*/ 56226 h 280902"/>
                <a:gd name="connsiteX20" fmla="*/ 90649 w 170041"/>
                <a:gd name="connsiteY20" fmla="*/ 56837 h 280902"/>
                <a:gd name="connsiteX21" fmla="*/ 86586 w 170041"/>
                <a:gd name="connsiteY21" fmla="*/ 54877 h 280902"/>
                <a:gd name="connsiteX22" fmla="*/ 99393 w 170041"/>
                <a:gd name="connsiteY22" fmla="*/ 27062 h 280902"/>
                <a:gd name="connsiteX23" fmla="*/ 102896 w 170041"/>
                <a:gd name="connsiteY23" fmla="*/ 23684 h 280902"/>
                <a:gd name="connsiteX24" fmla="*/ 117841 w 170041"/>
                <a:gd name="connsiteY24" fmla="*/ 2585 h 280902"/>
                <a:gd name="connsiteX25" fmla="*/ 126768 w 170041"/>
                <a:gd name="connsiteY25" fmla="*/ 3991 h 280902"/>
                <a:gd name="connsiteX26" fmla="*/ 150411 w 170041"/>
                <a:gd name="connsiteY26" fmla="*/ 57443 h 280902"/>
                <a:gd name="connsiteX27" fmla="*/ 169693 w 170041"/>
                <a:gd name="connsiteY27" fmla="*/ 135219 h 280902"/>
                <a:gd name="connsiteX28" fmla="*/ 160704 w 170041"/>
                <a:gd name="connsiteY28" fmla="*/ 152883 h 280902"/>
                <a:gd name="connsiteX29" fmla="*/ 151571 w 170041"/>
                <a:gd name="connsiteY29" fmla="*/ 165056 h 280902"/>
                <a:gd name="connsiteX30" fmla="*/ 143919 w 170041"/>
                <a:gd name="connsiteY30" fmla="*/ 176001 h 280902"/>
                <a:gd name="connsiteX31" fmla="*/ 129511 w 170041"/>
                <a:gd name="connsiteY31" fmla="*/ 181704 h 280902"/>
                <a:gd name="connsiteX32" fmla="*/ 126002 w 170041"/>
                <a:gd name="connsiteY32" fmla="*/ 184590 h 280902"/>
                <a:gd name="connsiteX33" fmla="*/ 122019 w 170041"/>
                <a:gd name="connsiteY33" fmla="*/ 169280 h 280902"/>
                <a:gd name="connsiteX34" fmla="*/ 79471 w 170041"/>
                <a:gd name="connsiteY34" fmla="*/ 184762 h 280902"/>
                <a:gd name="connsiteX35" fmla="*/ 81277 w 170041"/>
                <a:gd name="connsiteY35" fmla="*/ 188191 h 280902"/>
                <a:gd name="connsiteX36" fmla="*/ 85329 w 170041"/>
                <a:gd name="connsiteY36" fmla="*/ 218480 h 280902"/>
                <a:gd name="connsiteX37" fmla="*/ 84077 w 170041"/>
                <a:gd name="connsiteY37" fmla="*/ 224470 h 280902"/>
                <a:gd name="connsiteX38" fmla="*/ 67783 w 170041"/>
                <a:gd name="connsiteY38" fmla="*/ 259680 h 280902"/>
                <a:gd name="connsiteX39" fmla="*/ 63966 w 170041"/>
                <a:gd name="connsiteY39" fmla="*/ 264440 h 280902"/>
                <a:gd name="connsiteX40" fmla="*/ 59319 w 170041"/>
                <a:gd name="connsiteY40" fmla="*/ 269104 h 280902"/>
                <a:gd name="connsiteX41" fmla="*/ 57662 w 170041"/>
                <a:gd name="connsiteY41" fmla="*/ 272607 h 280902"/>
                <a:gd name="connsiteX42" fmla="*/ 47472 w 170041"/>
                <a:gd name="connsiteY42" fmla="*/ 279922 h 280902"/>
                <a:gd name="connsiteX43" fmla="*/ 40083 w 170041"/>
                <a:gd name="connsiteY43" fmla="*/ 273784 h 280902"/>
                <a:gd name="connsiteX44" fmla="*/ 27533 w 170041"/>
                <a:gd name="connsiteY44" fmla="*/ 241512 h 280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70041" h="280902">
                  <a:moveTo>
                    <a:pt x="27533" y="241512"/>
                  </a:moveTo>
                  <a:cubicBezTo>
                    <a:pt x="16183" y="212554"/>
                    <a:pt x="7004" y="182961"/>
                    <a:pt x="1632" y="152266"/>
                  </a:cubicBezTo>
                  <a:cubicBezTo>
                    <a:pt x="-419" y="148420"/>
                    <a:pt x="-1014" y="144723"/>
                    <a:pt x="2695" y="141453"/>
                  </a:cubicBezTo>
                  <a:cubicBezTo>
                    <a:pt x="4301" y="141156"/>
                    <a:pt x="5804" y="141442"/>
                    <a:pt x="7193" y="142305"/>
                  </a:cubicBezTo>
                  <a:cubicBezTo>
                    <a:pt x="12079" y="146426"/>
                    <a:pt x="13211" y="152484"/>
                    <a:pt x="15005" y="158101"/>
                  </a:cubicBezTo>
                  <a:cubicBezTo>
                    <a:pt x="16674" y="163313"/>
                    <a:pt x="20069" y="166600"/>
                    <a:pt x="25115" y="167588"/>
                  </a:cubicBezTo>
                  <a:cubicBezTo>
                    <a:pt x="31179" y="168777"/>
                    <a:pt x="33436" y="163839"/>
                    <a:pt x="35945" y="159610"/>
                  </a:cubicBezTo>
                  <a:cubicBezTo>
                    <a:pt x="40009" y="152769"/>
                    <a:pt x="41431" y="145311"/>
                    <a:pt x="49536" y="139745"/>
                  </a:cubicBezTo>
                  <a:cubicBezTo>
                    <a:pt x="59039" y="133218"/>
                    <a:pt x="56285" y="120417"/>
                    <a:pt x="47095" y="108518"/>
                  </a:cubicBezTo>
                  <a:cubicBezTo>
                    <a:pt x="42580" y="102672"/>
                    <a:pt x="46787" y="95871"/>
                    <a:pt x="46124" y="89538"/>
                  </a:cubicBezTo>
                  <a:cubicBezTo>
                    <a:pt x="46564" y="87121"/>
                    <a:pt x="47889" y="85395"/>
                    <a:pt x="50141" y="84401"/>
                  </a:cubicBezTo>
                  <a:cubicBezTo>
                    <a:pt x="53199" y="83681"/>
                    <a:pt x="55953" y="83961"/>
                    <a:pt x="57908" y="86790"/>
                  </a:cubicBezTo>
                  <a:cubicBezTo>
                    <a:pt x="58582" y="88133"/>
                    <a:pt x="54771" y="94459"/>
                    <a:pt x="61086" y="89647"/>
                  </a:cubicBezTo>
                  <a:cubicBezTo>
                    <a:pt x="63274" y="91607"/>
                    <a:pt x="63937" y="94151"/>
                    <a:pt x="64103" y="96951"/>
                  </a:cubicBezTo>
                  <a:cubicBezTo>
                    <a:pt x="64143" y="97608"/>
                    <a:pt x="63903" y="99180"/>
                    <a:pt x="64492" y="98888"/>
                  </a:cubicBezTo>
                  <a:cubicBezTo>
                    <a:pt x="76430" y="92893"/>
                    <a:pt x="84963" y="83858"/>
                    <a:pt x="89238" y="70976"/>
                  </a:cubicBezTo>
                  <a:cubicBezTo>
                    <a:pt x="91181" y="65113"/>
                    <a:pt x="90895" y="55014"/>
                    <a:pt x="101793" y="63718"/>
                  </a:cubicBezTo>
                  <a:cubicBezTo>
                    <a:pt x="102616" y="64375"/>
                    <a:pt x="104823" y="59912"/>
                    <a:pt x="105662" y="57420"/>
                  </a:cubicBezTo>
                  <a:cubicBezTo>
                    <a:pt x="105617" y="56020"/>
                    <a:pt x="107285" y="55014"/>
                    <a:pt x="106674" y="53431"/>
                  </a:cubicBezTo>
                  <a:cubicBezTo>
                    <a:pt x="105674" y="54094"/>
                    <a:pt x="106543" y="55540"/>
                    <a:pt x="105514" y="56226"/>
                  </a:cubicBezTo>
                  <a:cubicBezTo>
                    <a:pt x="100702" y="60512"/>
                    <a:pt x="95701" y="59512"/>
                    <a:pt x="90649" y="56837"/>
                  </a:cubicBezTo>
                  <a:cubicBezTo>
                    <a:pt x="91141" y="52500"/>
                    <a:pt x="88426" y="54620"/>
                    <a:pt x="86586" y="54877"/>
                  </a:cubicBezTo>
                  <a:cubicBezTo>
                    <a:pt x="80945" y="43253"/>
                    <a:pt x="88455" y="25936"/>
                    <a:pt x="99393" y="27062"/>
                  </a:cubicBezTo>
                  <a:cubicBezTo>
                    <a:pt x="104457" y="27582"/>
                    <a:pt x="102433" y="25553"/>
                    <a:pt x="102896" y="23684"/>
                  </a:cubicBezTo>
                  <a:cubicBezTo>
                    <a:pt x="105091" y="14775"/>
                    <a:pt x="114343" y="10934"/>
                    <a:pt x="117841" y="2585"/>
                  </a:cubicBezTo>
                  <a:cubicBezTo>
                    <a:pt x="119773" y="-2033"/>
                    <a:pt x="124225" y="224"/>
                    <a:pt x="126768" y="3991"/>
                  </a:cubicBezTo>
                  <a:cubicBezTo>
                    <a:pt x="140050" y="19415"/>
                    <a:pt x="144239" y="38875"/>
                    <a:pt x="150411" y="57443"/>
                  </a:cubicBezTo>
                  <a:cubicBezTo>
                    <a:pt x="158864" y="82863"/>
                    <a:pt x="164367" y="109021"/>
                    <a:pt x="169693" y="135219"/>
                  </a:cubicBezTo>
                  <a:cubicBezTo>
                    <a:pt x="171322" y="143471"/>
                    <a:pt x="167059" y="148712"/>
                    <a:pt x="160704" y="152883"/>
                  </a:cubicBezTo>
                  <a:cubicBezTo>
                    <a:pt x="149502" y="150763"/>
                    <a:pt x="153937" y="160484"/>
                    <a:pt x="151571" y="165056"/>
                  </a:cubicBezTo>
                  <a:cubicBezTo>
                    <a:pt x="149594" y="169108"/>
                    <a:pt x="147273" y="172915"/>
                    <a:pt x="143919" y="176001"/>
                  </a:cubicBezTo>
                  <a:cubicBezTo>
                    <a:pt x="140101" y="180407"/>
                    <a:pt x="130637" y="170406"/>
                    <a:pt x="129511" y="181704"/>
                  </a:cubicBezTo>
                  <a:cubicBezTo>
                    <a:pt x="128494" y="182870"/>
                    <a:pt x="127328" y="183824"/>
                    <a:pt x="126002" y="184590"/>
                  </a:cubicBezTo>
                  <a:cubicBezTo>
                    <a:pt x="117504" y="181619"/>
                    <a:pt x="117504" y="181619"/>
                    <a:pt x="122019" y="169280"/>
                  </a:cubicBezTo>
                  <a:cubicBezTo>
                    <a:pt x="110452" y="185630"/>
                    <a:pt x="88832" y="193523"/>
                    <a:pt x="79471" y="184762"/>
                  </a:cubicBezTo>
                  <a:cubicBezTo>
                    <a:pt x="79254" y="186408"/>
                    <a:pt x="81591" y="187111"/>
                    <a:pt x="81277" y="188191"/>
                  </a:cubicBezTo>
                  <a:cubicBezTo>
                    <a:pt x="78156" y="198912"/>
                    <a:pt x="77299" y="209153"/>
                    <a:pt x="85329" y="218480"/>
                  </a:cubicBezTo>
                  <a:cubicBezTo>
                    <a:pt x="86494" y="219835"/>
                    <a:pt x="85900" y="223127"/>
                    <a:pt x="84077" y="224470"/>
                  </a:cubicBezTo>
                  <a:cubicBezTo>
                    <a:pt x="72178" y="233265"/>
                    <a:pt x="70841" y="246861"/>
                    <a:pt x="67783" y="259680"/>
                  </a:cubicBezTo>
                  <a:cubicBezTo>
                    <a:pt x="66897" y="261577"/>
                    <a:pt x="65709" y="263252"/>
                    <a:pt x="63966" y="264440"/>
                  </a:cubicBezTo>
                  <a:cubicBezTo>
                    <a:pt x="61743" y="265269"/>
                    <a:pt x="59594" y="266212"/>
                    <a:pt x="59319" y="269104"/>
                  </a:cubicBezTo>
                  <a:cubicBezTo>
                    <a:pt x="59000" y="270401"/>
                    <a:pt x="58439" y="271538"/>
                    <a:pt x="57662" y="272607"/>
                  </a:cubicBezTo>
                  <a:cubicBezTo>
                    <a:pt x="54753" y="275739"/>
                    <a:pt x="51153" y="277876"/>
                    <a:pt x="47472" y="279922"/>
                  </a:cubicBezTo>
                  <a:cubicBezTo>
                    <a:pt x="41277" y="282374"/>
                    <a:pt x="38917" y="280191"/>
                    <a:pt x="40083" y="273784"/>
                  </a:cubicBezTo>
                  <a:cubicBezTo>
                    <a:pt x="45866" y="259148"/>
                    <a:pt x="37077" y="250181"/>
                    <a:pt x="27533" y="241512"/>
                  </a:cubicBezTo>
                  <a:close/>
                </a:path>
              </a:pathLst>
            </a:custGeom>
            <a:grpFill/>
            <a:ln w="5715" cap="flat">
              <a:noFill/>
              <a:prstDash val="solid"/>
              <a:miter/>
            </a:ln>
          </p:spPr>
          <p:txBody>
            <a:bodyPr rtlCol="0" anchor="ctr"/>
            <a:lstStyle/>
            <a:p>
              <a:endParaRPr lang="zh-CN" altLang="en-US"/>
            </a:p>
          </p:txBody>
        </p:sp>
        <p:sp>
          <p:nvSpPr>
            <p:cNvPr id="155" name="任意多边形: 形状 154">
              <a:extLst>
                <a:ext uri="{FF2B5EF4-FFF2-40B4-BE49-F238E27FC236}">
                  <a16:creationId xmlns:a16="http://schemas.microsoft.com/office/drawing/2014/main" id="{5377965D-0495-9044-2488-210686D49CA0}"/>
                </a:ext>
              </a:extLst>
            </p:cNvPr>
            <p:cNvSpPr/>
            <p:nvPr/>
          </p:nvSpPr>
          <p:spPr>
            <a:xfrm>
              <a:off x="5776926" y="2933772"/>
              <a:ext cx="216394" cy="338436"/>
            </a:xfrm>
            <a:custGeom>
              <a:avLst/>
              <a:gdLst>
                <a:gd name="connsiteX0" fmla="*/ 182600 w 216394"/>
                <a:gd name="connsiteY0" fmla="*/ 11681 h 338436"/>
                <a:gd name="connsiteX1" fmla="*/ 189823 w 216394"/>
                <a:gd name="connsiteY1" fmla="*/ 18214 h 338436"/>
                <a:gd name="connsiteX2" fmla="*/ 198933 w 216394"/>
                <a:gd name="connsiteY2" fmla="*/ 7298 h 338436"/>
                <a:gd name="connsiteX3" fmla="*/ 211718 w 216394"/>
                <a:gd name="connsiteY3" fmla="*/ 0 h 338436"/>
                <a:gd name="connsiteX4" fmla="*/ 205620 w 216394"/>
                <a:gd name="connsiteY4" fmla="*/ 24837 h 338436"/>
                <a:gd name="connsiteX5" fmla="*/ 212638 w 216394"/>
                <a:gd name="connsiteY5" fmla="*/ 35662 h 338436"/>
                <a:gd name="connsiteX6" fmla="*/ 214729 w 216394"/>
                <a:gd name="connsiteY6" fmla="*/ 39622 h 338436"/>
                <a:gd name="connsiteX7" fmla="*/ 214935 w 216394"/>
                <a:gd name="connsiteY7" fmla="*/ 50858 h 338436"/>
                <a:gd name="connsiteX8" fmla="*/ 190824 w 216394"/>
                <a:gd name="connsiteY8" fmla="*/ 72975 h 338436"/>
                <a:gd name="connsiteX9" fmla="*/ 188080 w 216394"/>
                <a:gd name="connsiteY9" fmla="*/ 75855 h 338436"/>
                <a:gd name="connsiteX10" fmla="*/ 191669 w 216394"/>
                <a:gd name="connsiteY10" fmla="*/ 72729 h 338436"/>
                <a:gd name="connsiteX11" fmla="*/ 195516 w 216394"/>
                <a:gd name="connsiteY11" fmla="*/ 82176 h 338436"/>
                <a:gd name="connsiteX12" fmla="*/ 201694 w 216394"/>
                <a:gd name="connsiteY12" fmla="*/ 104321 h 338436"/>
                <a:gd name="connsiteX13" fmla="*/ 209134 w 216394"/>
                <a:gd name="connsiteY13" fmla="*/ 101767 h 338436"/>
                <a:gd name="connsiteX14" fmla="*/ 213421 w 216394"/>
                <a:gd name="connsiteY14" fmla="*/ 103150 h 338436"/>
                <a:gd name="connsiteX15" fmla="*/ 213335 w 216394"/>
                <a:gd name="connsiteY15" fmla="*/ 119535 h 338436"/>
                <a:gd name="connsiteX16" fmla="*/ 210666 w 216394"/>
                <a:gd name="connsiteY16" fmla="*/ 131005 h 338436"/>
                <a:gd name="connsiteX17" fmla="*/ 213455 w 216394"/>
                <a:gd name="connsiteY17" fmla="*/ 133811 h 338436"/>
                <a:gd name="connsiteX18" fmla="*/ 212512 w 216394"/>
                <a:gd name="connsiteY18" fmla="*/ 137366 h 338436"/>
                <a:gd name="connsiteX19" fmla="*/ 207026 w 216394"/>
                <a:gd name="connsiteY19" fmla="*/ 143321 h 338436"/>
                <a:gd name="connsiteX20" fmla="*/ 133554 w 216394"/>
                <a:gd name="connsiteY20" fmla="*/ 202722 h 338436"/>
                <a:gd name="connsiteX21" fmla="*/ 116992 w 216394"/>
                <a:gd name="connsiteY21" fmla="*/ 219096 h 338436"/>
                <a:gd name="connsiteX22" fmla="*/ 116969 w 216394"/>
                <a:gd name="connsiteY22" fmla="*/ 219045 h 338436"/>
                <a:gd name="connsiteX23" fmla="*/ 114328 w 216394"/>
                <a:gd name="connsiteY23" fmla="*/ 219673 h 338436"/>
                <a:gd name="connsiteX24" fmla="*/ 113174 w 216394"/>
                <a:gd name="connsiteY24" fmla="*/ 218902 h 338436"/>
                <a:gd name="connsiteX25" fmla="*/ 114300 w 216394"/>
                <a:gd name="connsiteY25" fmla="*/ 219725 h 338436"/>
                <a:gd name="connsiteX26" fmla="*/ 113757 w 216394"/>
                <a:gd name="connsiteY26" fmla="*/ 222422 h 338436"/>
                <a:gd name="connsiteX27" fmla="*/ 113854 w 216394"/>
                <a:gd name="connsiteY27" fmla="*/ 222382 h 338436"/>
                <a:gd name="connsiteX28" fmla="*/ 110277 w 216394"/>
                <a:gd name="connsiteY28" fmla="*/ 228846 h 338436"/>
                <a:gd name="connsiteX29" fmla="*/ 68711 w 216394"/>
                <a:gd name="connsiteY29" fmla="*/ 285247 h 338436"/>
                <a:gd name="connsiteX30" fmla="*/ 21774 w 216394"/>
                <a:gd name="connsiteY30" fmla="*/ 337505 h 338436"/>
                <a:gd name="connsiteX31" fmla="*/ 15739 w 216394"/>
                <a:gd name="connsiteY31" fmla="*/ 336642 h 338436"/>
                <a:gd name="connsiteX32" fmla="*/ 6972 w 216394"/>
                <a:gd name="connsiteY32" fmla="*/ 336442 h 338436"/>
                <a:gd name="connsiteX33" fmla="*/ 5189 w 216394"/>
                <a:gd name="connsiteY33" fmla="*/ 302301 h 338436"/>
                <a:gd name="connsiteX34" fmla="*/ 17156 w 216394"/>
                <a:gd name="connsiteY34" fmla="*/ 291699 h 338436"/>
                <a:gd name="connsiteX35" fmla="*/ 4840 w 216394"/>
                <a:gd name="connsiteY35" fmla="*/ 289493 h 338436"/>
                <a:gd name="connsiteX36" fmla="*/ 817 w 216394"/>
                <a:gd name="connsiteY36" fmla="*/ 285070 h 338436"/>
                <a:gd name="connsiteX37" fmla="*/ 5320 w 216394"/>
                <a:gd name="connsiteY37" fmla="*/ 279498 h 338436"/>
                <a:gd name="connsiteX38" fmla="*/ 21454 w 216394"/>
                <a:gd name="connsiteY38" fmla="*/ 274857 h 338436"/>
                <a:gd name="connsiteX39" fmla="*/ 40194 w 216394"/>
                <a:gd name="connsiteY39" fmla="*/ 295025 h 338436"/>
                <a:gd name="connsiteX40" fmla="*/ 33158 w 216394"/>
                <a:gd name="connsiteY40" fmla="*/ 266508 h 338436"/>
                <a:gd name="connsiteX41" fmla="*/ 32295 w 216394"/>
                <a:gd name="connsiteY41" fmla="*/ 265570 h 338436"/>
                <a:gd name="connsiteX42" fmla="*/ 31569 w 216394"/>
                <a:gd name="connsiteY42" fmla="*/ 266845 h 338436"/>
                <a:gd name="connsiteX43" fmla="*/ 21471 w 216394"/>
                <a:gd name="connsiteY43" fmla="*/ 274840 h 338436"/>
                <a:gd name="connsiteX44" fmla="*/ 18173 w 216394"/>
                <a:gd name="connsiteY44" fmla="*/ 258398 h 338436"/>
                <a:gd name="connsiteX45" fmla="*/ 19254 w 216394"/>
                <a:gd name="connsiteY45" fmla="*/ 242636 h 338436"/>
                <a:gd name="connsiteX46" fmla="*/ 32449 w 216394"/>
                <a:gd name="connsiteY46" fmla="*/ 218456 h 338436"/>
                <a:gd name="connsiteX47" fmla="*/ 34970 w 216394"/>
                <a:gd name="connsiteY47" fmla="*/ 228372 h 338436"/>
                <a:gd name="connsiteX48" fmla="*/ 42582 w 216394"/>
                <a:gd name="connsiteY48" fmla="*/ 237293 h 338436"/>
                <a:gd name="connsiteX49" fmla="*/ 47932 w 216394"/>
                <a:gd name="connsiteY49" fmla="*/ 244053 h 338436"/>
                <a:gd name="connsiteX50" fmla="*/ 59304 w 216394"/>
                <a:gd name="connsiteY50" fmla="*/ 234772 h 338436"/>
                <a:gd name="connsiteX51" fmla="*/ 57544 w 216394"/>
                <a:gd name="connsiteY51" fmla="*/ 255472 h 338436"/>
                <a:gd name="connsiteX52" fmla="*/ 59373 w 216394"/>
                <a:gd name="connsiteY52" fmla="*/ 263593 h 338436"/>
                <a:gd name="connsiteX53" fmla="*/ 69054 w 216394"/>
                <a:gd name="connsiteY53" fmla="*/ 259712 h 338436"/>
                <a:gd name="connsiteX54" fmla="*/ 75461 w 216394"/>
                <a:gd name="connsiteY54" fmla="*/ 246236 h 338436"/>
                <a:gd name="connsiteX55" fmla="*/ 80655 w 216394"/>
                <a:gd name="connsiteY55" fmla="*/ 241956 h 338436"/>
                <a:gd name="connsiteX56" fmla="*/ 81444 w 216394"/>
                <a:gd name="connsiteY56" fmla="*/ 227428 h 338436"/>
                <a:gd name="connsiteX57" fmla="*/ 82484 w 216394"/>
                <a:gd name="connsiteY57" fmla="*/ 224474 h 338436"/>
                <a:gd name="connsiteX58" fmla="*/ 82056 w 216394"/>
                <a:gd name="connsiteY58" fmla="*/ 226006 h 338436"/>
                <a:gd name="connsiteX59" fmla="*/ 80650 w 216394"/>
                <a:gd name="connsiteY59" fmla="*/ 228800 h 338436"/>
                <a:gd name="connsiteX60" fmla="*/ 81439 w 216394"/>
                <a:gd name="connsiteY60" fmla="*/ 227428 h 338436"/>
                <a:gd name="connsiteX61" fmla="*/ 74089 w 216394"/>
                <a:gd name="connsiteY61" fmla="*/ 225520 h 338436"/>
                <a:gd name="connsiteX62" fmla="*/ 74055 w 216394"/>
                <a:gd name="connsiteY62" fmla="*/ 225491 h 338436"/>
                <a:gd name="connsiteX63" fmla="*/ 62482 w 216394"/>
                <a:gd name="connsiteY63" fmla="*/ 220770 h 338436"/>
                <a:gd name="connsiteX64" fmla="*/ 74066 w 216394"/>
                <a:gd name="connsiteY64" fmla="*/ 212347 h 338436"/>
                <a:gd name="connsiteX65" fmla="*/ 73843 w 216394"/>
                <a:gd name="connsiteY65" fmla="*/ 198642 h 338436"/>
                <a:gd name="connsiteX66" fmla="*/ 66471 w 216394"/>
                <a:gd name="connsiteY66" fmla="*/ 185995 h 338436"/>
                <a:gd name="connsiteX67" fmla="*/ 72900 w 216394"/>
                <a:gd name="connsiteY67" fmla="*/ 180548 h 338436"/>
                <a:gd name="connsiteX68" fmla="*/ 75889 w 216394"/>
                <a:gd name="connsiteY68" fmla="*/ 158820 h 338436"/>
                <a:gd name="connsiteX69" fmla="*/ 82901 w 216394"/>
                <a:gd name="connsiteY69" fmla="*/ 177233 h 338436"/>
                <a:gd name="connsiteX70" fmla="*/ 82976 w 216394"/>
                <a:gd name="connsiteY70" fmla="*/ 166507 h 338436"/>
                <a:gd name="connsiteX71" fmla="*/ 87485 w 216394"/>
                <a:gd name="connsiteY71" fmla="*/ 156145 h 338436"/>
                <a:gd name="connsiteX72" fmla="*/ 102098 w 216394"/>
                <a:gd name="connsiteY72" fmla="*/ 139686 h 338436"/>
                <a:gd name="connsiteX73" fmla="*/ 104527 w 216394"/>
                <a:gd name="connsiteY73" fmla="*/ 150339 h 338436"/>
                <a:gd name="connsiteX74" fmla="*/ 111356 w 216394"/>
                <a:gd name="connsiteY74" fmla="*/ 141240 h 338436"/>
                <a:gd name="connsiteX75" fmla="*/ 125164 w 216394"/>
                <a:gd name="connsiteY75" fmla="*/ 144481 h 338436"/>
                <a:gd name="connsiteX76" fmla="*/ 129033 w 216394"/>
                <a:gd name="connsiteY76" fmla="*/ 129405 h 338436"/>
                <a:gd name="connsiteX77" fmla="*/ 134451 w 216394"/>
                <a:gd name="connsiteY77" fmla="*/ 130628 h 338436"/>
                <a:gd name="connsiteX78" fmla="*/ 141703 w 216394"/>
                <a:gd name="connsiteY78" fmla="*/ 130205 h 338436"/>
                <a:gd name="connsiteX79" fmla="*/ 151139 w 216394"/>
                <a:gd name="connsiteY79" fmla="*/ 107453 h 338436"/>
                <a:gd name="connsiteX80" fmla="*/ 164060 w 216394"/>
                <a:gd name="connsiteY80" fmla="*/ 97778 h 338436"/>
                <a:gd name="connsiteX81" fmla="*/ 169655 w 216394"/>
                <a:gd name="connsiteY81" fmla="*/ 79164 h 338436"/>
                <a:gd name="connsiteX82" fmla="*/ 157717 w 216394"/>
                <a:gd name="connsiteY82" fmla="*/ 82147 h 338436"/>
                <a:gd name="connsiteX83" fmla="*/ 167678 w 216394"/>
                <a:gd name="connsiteY83" fmla="*/ 68894 h 338436"/>
                <a:gd name="connsiteX84" fmla="*/ 174930 w 216394"/>
                <a:gd name="connsiteY84" fmla="*/ 61248 h 338436"/>
                <a:gd name="connsiteX85" fmla="*/ 164489 w 216394"/>
                <a:gd name="connsiteY85" fmla="*/ 61145 h 338436"/>
                <a:gd name="connsiteX86" fmla="*/ 173256 w 216394"/>
                <a:gd name="connsiteY86" fmla="*/ 52772 h 338436"/>
                <a:gd name="connsiteX87" fmla="*/ 161260 w 216394"/>
                <a:gd name="connsiteY87" fmla="*/ 42743 h 338436"/>
                <a:gd name="connsiteX88" fmla="*/ 166215 w 216394"/>
                <a:gd name="connsiteY88" fmla="*/ 29261 h 338436"/>
                <a:gd name="connsiteX89" fmla="*/ 169449 w 216394"/>
                <a:gd name="connsiteY89" fmla="*/ 11721 h 338436"/>
                <a:gd name="connsiteX90" fmla="*/ 182600 w 216394"/>
                <a:gd name="connsiteY90" fmla="*/ 11681 h 338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216394" h="338436">
                  <a:moveTo>
                    <a:pt x="182600" y="11681"/>
                  </a:moveTo>
                  <a:cubicBezTo>
                    <a:pt x="184549" y="13447"/>
                    <a:pt x="186503" y="15213"/>
                    <a:pt x="189823" y="18214"/>
                  </a:cubicBezTo>
                  <a:cubicBezTo>
                    <a:pt x="190001" y="11470"/>
                    <a:pt x="189841" y="5092"/>
                    <a:pt x="198933" y="7298"/>
                  </a:cubicBezTo>
                  <a:cubicBezTo>
                    <a:pt x="203425" y="8390"/>
                    <a:pt x="205488" y="2040"/>
                    <a:pt x="211718" y="0"/>
                  </a:cubicBezTo>
                  <a:cubicBezTo>
                    <a:pt x="207683" y="8801"/>
                    <a:pt x="204180" y="16385"/>
                    <a:pt x="205620" y="24837"/>
                  </a:cubicBezTo>
                  <a:cubicBezTo>
                    <a:pt x="208077" y="28369"/>
                    <a:pt x="209552" y="32530"/>
                    <a:pt x="212638" y="35662"/>
                  </a:cubicBezTo>
                  <a:cubicBezTo>
                    <a:pt x="213546" y="36879"/>
                    <a:pt x="214221" y="38205"/>
                    <a:pt x="214729" y="39622"/>
                  </a:cubicBezTo>
                  <a:cubicBezTo>
                    <a:pt x="215781" y="43354"/>
                    <a:pt x="215535" y="47103"/>
                    <a:pt x="214935" y="50858"/>
                  </a:cubicBezTo>
                  <a:cubicBezTo>
                    <a:pt x="215832" y="67969"/>
                    <a:pt x="201402" y="68380"/>
                    <a:pt x="190824" y="72975"/>
                  </a:cubicBezTo>
                  <a:cubicBezTo>
                    <a:pt x="189875" y="73878"/>
                    <a:pt x="188503" y="74409"/>
                    <a:pt x="188080" y="75855"/>
                  </a:cubicBezTo>
                  <a:cubicBezTo>
                    <a:pt x="189480" y="75055"/>
                    <a:pt x="189761" y="72975"/>
                    <a:pt x="191669" y="72729"/>
                  </a:cubicBezTo>
                  <a:cubicBezTo>
                    <a:pt x="199025" y="73386"/>
                    <a:pt x="197293" y="78873"/>
                    <a:pt x="195516" y="82176"/>
                  </a:cubicBezTo>
                  <a:cubicBezTo>
                    <a:pt x="190372" y="91720"/>
                    <a:pt x="201682" y="96315"/>
                    <a:pt x="201694" y="104321"/>
                  </a:cubicBezTo>
                  <a:cubicBezTo>
                    <a:pt x="201694" y="105356"/>
                    <a:pt x="205991" y="101036"/>
                    <a:pt x="209134" y="101767"/>
                  </a:cubicBezTo>
                  <a:cubicBezTo>
                    <a:pt x="210672" y="101881"/>
                    <a:pt x="212100" y="102338"/>
                    <a:pt x="213421" y="103150"/>
                  </a:cubicBezTo>
                  <a:cubicBezTo>
                    <a:pt x="218964" y="108653"/>
                    <a:pt x="215449" y="113997"/>
                    <a:pt x="213335" y="119535"/>
                  </a:cubicBezTo>
                  <a:cubicBezTo>
                    <a:pt x="211935" y="123204"/>
                    <a:pt x="206774" y="126101"/>
                    <a:pt x="210666" y="131005"/>
                  </a:cubicBezTo>
                  <a:cubicBezTo>
                    <a:pt x="211798" y="131765"/>
                    <a:pt x="212701" y="132708"/>
                    <a:pt x="213455" y="133811"/>
                  </a:cubicBezTo>
                  <a:cubicBezTo>
                    <a:pt x="213901" y="135206"/>
                    <a:pt x="213546" y="136377"/>
                    <a:pt x="212512" y="137366"/>
                  </a:cubicBezTo>
                  <a:cubicBezTo>
                    <a:pt x="210700" y="139383"/>
                    <a:pt x="209260" y="142052"/>
                    <a:pt x="207026" y="143321"/>
                  </a:cubicBezTo>
                  <a:cubicBezTo>
                    <a:pt x="179234" y="159060"/>
                    <a:pt x="156328" y="180800"/>
                    <a:pt x="133554" y="202722"/>
                  </a:cubicBezTo>
                  <a:cubicBezTo>
                    <a:pt x="121604" y="201671"/>
                    <a:pt x="120049" y="211146"/>
                    <a:pt x="116992" y="219096"/>
                  </a:cubicBezTo>
                  <a:lnTo>
                    <a:pt x="116969" y="219045"/>
                  </a:lnTo>
                  <a:cubicBezTo>
                    <a:pt x="116180" y="219639"/>
                    <a:pt x="115300" y="219845"/>
                    <a:pt x="114328" y="219673"/>
                  </a:cubicBezTo>
                  <a:cubicBezTo>
                    <a:pt x="114328" y="219673"/>
                    <a:pt x="113174" y="218902"/>
                    <a:pt x="113174" y="218902"/>
                  </a:cubicBezTo>
                  <a:cubicBezTo>
                    <a:pt x="113174" y="218902"/>
                    <a:pt x="114294" y="219730"/>
                    <a:pt x="114300" y="219725"/>
                  </a:cubicBezTo>
                  <a:cubicBezTo>
                    <a:pt x="114448" y="220690"/>
                    <a:pt x="114271" y="221588"/>
                    <a:pt x="113757" y="222422"/>
                  </a:cubicBezTo>
                  <a:lnTo>
                    <a:pt x="113854" y="222382"/>
                  </a:lnTo>
                  <a:cubicBezTo>
                    <a:pt x="111397" y="223834"/>
                    <a:pt x="112231" y="227114"/>
                    <a:pt x="110277" y="228846"/>
                  </a:cubicBezTo>
                  <a:cubicBezTo>
                    <a:pt x="98635" y="249277"/>
                    <a:pt x="85536" y="268433"/>
                    <a:pt x="68711" y="285247"/>
                  </a:cubicBezTo>
                  <a:cubicBezTo>
                    <a:pt x="52172" y="301775"/>
                    <a:pt x="37347" y="320017"/>
                    <a:pt x="21774" y="337505"/>
                  </a:cubicBezTo>
                  <a:cubicBezTo>
                    <a:pt x="19774" y="336951"/>
                    <a:pt x="17528" y="334927"/>
                    <a:pt x="15739" y="336642"/>
                  </a:cubicBezTo>
                  <a:cubicBezTo>
                    <a:pt x="12499" y="339757"/>
                    <a:pt x="9715" y="338237"/>
                    <a:pt x="6972" y="336442"/>
                  </a:cubicBezTo>
                  <a:cubicBezTo>
                    <a:pt x="-1423" y="330956"/>
                    <a:pt x="-2503" y="309130"/>
                    <a:pt x="5189" y="302301"/>
                  </a:cubicBezTo>
                  <a:cubicBezTo>
                    <a:pt x="9167" y="298769"/>
                    <a:pt x="13150" y="295248"/>
                    <a:pt x="17156" y="291699"/>
                  </a:cubicBezTo>
                  <a:cubicBezTo>
                    <a:pt x="13247" y="286453"/>
                    <a:pt x="8452" y="292734"/>
                    <a:pt x="4840" y="289493"/>
                  </a:cubicBezTo>
                  <a:cubicBezTo>
                    <a:pt x="3315" y="288128"/>
                    <a:pt x="514" y="287767"/>
                    <a:pt x="817" y="285070"/>
                  </a:cubicBezTo>
                  <a:cubicBezTo>
                    <a:pt x="1126" y="282332"/>
                    <a:pt x="2857" y="278292"/>
                    <a:pt x="5320" y="279498"/>
                  </a:cubicBezTo>
                  <a:cubicBezTo>
                    <a:pt x="12613" y="283064"/>
                    <a:pt x="15710" y="274794"/>
                    <a:pt x="21454" y="274857"/>
                  </a:cubicBezTo>
                  <a:cubicBezTo>
                    <a:pt x="34953" y="276446"/>
                    <a:pt x="37273" y="278783"/>
                    <a:pt x="40194" y="295025"/>
                  </a:cubicBezTo>
                  <a:cubicBezTo>
                    <a:pt x="42531" y="283241"/>
                    <a:pt x="34387" y="275674"/>
                    <a:pt x="33158" y="266508"/>
                  </a:cubicBezTo>
                  <a:cubicBezTo>
                    <a:pt x="33124" y="266633"/>
                    <a:pt x="32295" y="265570"/>
                    <a:pt x="32295" y="265570"/>
                  </a:cubicBezTo>
                  <a:cubicBezTo>
                    <a:pt x="32295" y="265570"/>
                    <a:pt x="31592" y="266719"/>
                    <a:pt x="31569" y="266845"/>
                  </a:cubicBezTo>
                  <a:cubicBezTo>
                    <a:pt x="28878" y="270480"/>
                    <a:pt x="28038" y="276332"/>
                    <a:pt x="21471" y="274840"/>
                  </a:cubicBezTo>
                  <a:cubicBezTo>
                    <a:pt x="20374" y="269360"/>
                    <a:pt x="19276" y="263879"/>
                    <a:pt x="18173" y="258398"/>
                  </a:cubicBezTo>
                  <a:cubicBezTo>
                    <a:pt x="11555" y="252654"/>
                    <a:pt x="16310" y="244545"/>
                    <a:pt x="19254" y="242636"/>
                  </a:cubicBezTo>
                  <a:cubicBezTo>
                    <a:pt x="28472" y="236652"/>
                    <a:pt x="28375" y="226582"/>
                    <a:pt x="32449" y="218456"/>
                  </a:cubicBezTo>
                  <a:cubicBezTo>
                    <a:pt x="37399" y="221142"/>
                    <a:pt x="35833" y="224514"/>
                    <a:pt x="34970" y="228372"/>
                  </a:cubicBezTo>
                  <a:cubicBezTo>
                    <a:pt x="33358" y="235584"/>
                    <a:pt x="33644" y="236212"/>
                    <a:pt x="42582" y="237293"/>
                  </a:cubicBezTo>
                  <a:cubicBezTo>
                    <a:pt x="47554" y="237892"/>
                    <a:pt x="44948" y="242756"/>
                    <a:pt x="47932" y="244053"/>
                  </a:cubicBezTo>
                  <a:cubicBezTo>
                    <a:pt x="52726" y="242408"/>
                    <a:pt x="52703" y="235344"/>
                    <a:pt x="59304" y="234772"/>
                  </a:cubicBezTo>
                  <a:cubicBezTo>
                    <a:pt x="62887" y="241785"/>
                    <a:pt x="60802" y="248648"/>
                    <a:pt x="57544" y="255472"/>
                  </a:cubicBezTo>
                  <a:cubicBezTo>
                    <a:pt x="56018" y="258672"/>
                    <a:pt x="55184" y="262010"/>
                    <a:pt x="59373" y="263593"/>
                  </a:cubicBezTo>
                  <a:cubicBezTo>
                    <a:pt x="63551" y="265170"/>
                    <a:pt x="68580" y="262393"/>
                    <a:pt x="69054" y="259712"/>
                  </a:cubicBezTo>
                  <a:cubicBezTo>
                    <a:pt x="69980" y="254466"/>
                    <a:pt x="81810" y="255352"/>
                    <a:pt x="75461" y="246236"/>
                  </a:cubicBezTo>
                  <a:cubicBezTo>
                    <a:pt x="71580" y="240659"/>
                    <a:pt x="76129" y="240138"/>
                    <a:pt x="80655" y="241956"/>
                  </a:cubicBezTo>
                  <a:cubicBezTo>
                    <a:pt x="80598" y="237567"/>
                    <a:pt x="84068" y="233183"/>
                    <a:pt x="81444" y="227428"/>
                  </a:cubicBezTo>
                  <a:cubicBezTo>
                    <a:pt x="82930" y="225182"/>
                    <a:pt x="83016" y="224651"/>
                    <a:pt x="82484" y="224474"/>
                  </a:cubicBezTo>
                  <a:cubicBezTo>
                    <a:pt x="80410" y="223771"/>
                    <a:pt x="83164" y="224137"/>
                    <a:pt x="82056" y="226006"/>
                  </a:cubicBezTo>
                  <a:cubicBezTo>
                    <a:pt x="81553" y="226857"/>
                    <a:pt x="81507" y="228040"/>
                    <a:pt x="80650" y="228800"/>
                  </a:cubicBezTo>
                  <a:cubicBezTo>
                    <a:pt x="81501" y="228068"/>
                    <a:pt x="82033" y="227160"/>
                    <a:pt x="81439" y="227428"/>
                  </a:cubicBezTo>
                  <a:cubicBezTo>
                    <a:pt x="77066" y="230492"/>
                    <a:pt x="73918" y="231326"/>
                    <a:pt x="74089" y="225520"/>
                  </a:cubicBezTo>
                  <a:lnTo>
                    <a:pt x="74055" y="225491"/>
                  </a:lnTo>
                  <a:cubicBezTo>
                    <a:pt x="71277" y="222165"/>
                    <a:pt x="67945" y="220045"/>
                    <a:pt x="62482" y="220770"/>
                  </a:cubicBezTo>
                  <a:cubicBezTo>
                    <a:pt x="64962" y="215210"/>
                    <a:pt x="70409" y="214947"/>
                    <a:pt x="74066" y="212347"/>
                  </a:cubicBezTo>
                  <a:cubicBezTo>
                    <a:pt x="77267" y="207717"/>
                    <a:pt x="76609" y="203311"/>
                    <a:pt x="73843" y="198642"/>
                  </a:cubicBezTo>
                  <a:cubicBezTo>
                    <a:pt x="71357" y="194447"/>
                    <a:pt x="67134" y="191264"/>
                    <a:pt x="66471" y="185995"/>
                  </a:cubicBezTo>
                  <a:cubicBezTo>
                    <a:pt x="65962" y="181091"/>
                    <a:pt x="77998" y="190669"/>
                    <a:pt x="72900" y="180548"/>
                  </a:cubicBezTo>
                  <a:cubicBezTo>
                    <a:pt x="68951" y="172713"/>
                    <a:pt x="71980" y="166169"/>
                    <a:pt x="75889" y="158820"/>
                  </a:cubicBezTo>
                  <a:cubicBezTo>
                    <a:pt x="78347" y="165323"/>
                    <a:pt x="78358" y="172033"/>
                    <a:pt x="82901" y="177233"/>
                  </a:cubicBezTo>
                  <a:cubicBezTo>
                    <a:pt x="88937" y="173399"/>
                    <a:pt x="85119" y="170164"/>
                    <a:pt x="82976" y="166507"/>
                  </a:cubicBezTo>
                  <a:cubicBezTo>
                    <a:pt x="79947" y="161334"/>
                    <a:pt x="78381" y="158311"/>
                    <a:pt x="87485" y="156145"/>
                  </a:cubicBezTo>
                  <a:cubicBezTo>
                    <a:pt x="93308" y="154756"/>
                    <a:pt x="97258" y="145481"/>
                    <a:pt x="102098" y="139686"/>
                  </a:cubicBezTo>
                  <a:cubicBezTo>
                    <a:pt x="105282" y="142681"/>
                    <a:pt x="102436" y="147047"/>
                    <a:pt x="104527" y="150339"/>
                  </a:cubicBezTo>
                  <a:cubicBezTo>
                    <a:pt x="112860" y="152385"/>
                    <a:pt x="103904" y="141812"/>
                    <a:pt x="111356" y="141240"/>
                  </a:cubicBezTo>
                  <a:cubicBezTo>
                    <a:pt x="116808" y="140823"/>
                    <a:pt x="120569" y="142852"/>
                    <a:pt x="125164" y="144481"/>
                  </a:cubicBezTo>
                  <a:cubicBezTo>
                    <a:pt x="129696" y="140298"/>
                    <a:pt x="117220" y="131731"/>
                    <a:pt x="129033" y="129405"/>
                  </a:cubicBezTo>
                  <a:cubicBezTo>
                    <a:pt x="131416" y="128936"/>
                    <a:pt x="133702" y="128319"/>
                    <a:pt x="134451" y="130628"/>
                  </a:cubicBezTo>
                  <a:cubicBezTo>
                    <a:pt x="137663" y="140521"/>
                    <a:pt x="139337" y="136051"/>
                    <a:pt x="141703" y="130205"/>
                  </a:cubicBezTo>
                  <a:cubicBezTo>
                    <a:pt x="144778" y="122609"/>
                    <a:pt x="146892" y="114700"/>
                    <a:pt x="151139" y="107453"/>
                  </a:cubicBezTo>
                  <a:cubicBezTo>
                    <a:pt x="154333" y="101996"/>
                    <a:pt x="155968" y="97778"/>
                    <a:pt x="164060" y="97778"/>
                  </a:cubicBezTo>
                  <a:cubicBezTo>
                    <a:pt x="171307" y="97778"/>
                    <a:pt x="174273" y="84416"/>
                    <a:pt x="169655" y="79164"/>
                  </a:cubicBezTo>
                  <a:cubicBezTo>
                    <a:pt x="163089" y="71695"/>
                    <a:pt x="163203" y="83131"/>
                    <a:pt x="157717" y="82147"/>
                  </a:cubicBezTo>
                  <a:cubicBezTo>
                    <a:pt x="160042" y="76695"/>
                    <a:pt x="155739" y="68174"/>
                    <a:pt x="167678" y="68894"/>
                  </a:cubicBezTo>
                  <a:cubicBezTo>
                    <a:pt x="171404" y="69117"/>
                    <a:pt x="174216" y="65425"/>
                    <a:pt x="174930" y="61248"/>
                  </a:cubicBezTo>
                  <a:cubicBezTo>
                    <a:pt x="171416" y="57596"/>
                    <a:pt x="168027" y="63956"/>
                    <a:pt x="164489" y="61145"/>
                  </a:cubicBezTo>
                  <a:cubicBezTo>
                    <a:pt x="164969" y="55836"/>
                    <a:pt x="171753" y="57007"/>
                    <a:pt x="173256" y="52772"/>
                  </a:cubicBezTo>
                  <a:cubicBezTo>
                    <a:pt x="170553" y="47880"/>
                    <a:pt x="166164" y="45006"/>
                    <a:pt x="161260" y="42743"/>
                  </a:cubicBezTo>
                  <a:cubicBezTo>
                    <a:pt x="163517" y="38485"/>
                    <a:pt x="167495" y="35016"/>
                    <a:pt x="166215" y="29261"/>
                  </a:cubicBezTo>
                  <a:cubicBezTo>
                    <a:pt x="164838" y="23083"/>
                    <a:pt x="168832" y="17665"/>
                    <a:pt x="169449" y="11721"/>
                  </a:cubicBezTo>
                  <a:cubicBezTo>
                    <a:pt x="173850" y="16682"/>
                    <a:pt x="178228" y="18099"/>
                    <a:pt x="182600" y="11681"/>
                  </a:cubicBezTo>
                  <a:close/>
                </a:path>
              </a:pathLst>
            </a:custGeom>
            <a:grpFill/>
            <a:ln w="5715" cap="flat">
              <a:noFill/>
              <a:prstDash val="solid"/>
              <a:miter/>
            </a:ln>
          </p:spPr>
          <p:txBody>
            <a:bodyPr rtlCol="0" anchor="ctr"/>
            <a:lstStyle/>
            <a:p>
              <a:endParaRPr lang="zh-CN" altLang="en-US"/>
            </a:p>
          </p:txBody>
        </p:sp>
        <p:sp>
          <p:nvSpPr>
            <p:cNvPr id="156" name="任意多边形: 形状 155">
              <a:extLst>
                <a:ext uri="{FF2B5EF4-FFF2-40B4-BE49-F238E27FC236}">
                  <a16:creationId xmlns:a16="http://schemas.microsoft.com/office/drawing/2014/main" id="{99F8F11D-9248-DDD7-B1B5-AA75EFAB3001}"/>
                </a:ext>
              </a:extLst>
            </p:cNvPr>
            <p:cNvSpPr/>
            <p:nvPr/>
          </p:nvSpPr>
          <p:spPr>
            <a:xfrm>
              <a:off x="5564862" y="2464999"/>
              <a:ext cx="143199" cy="276268"/>
            </a:xfrm>
            <a:custGeom>
              <a:avLst/>
              <a:gdLst>
                <a:gd name="connsiteX0" fmla="*/ 69149 w 143199"/>
                <a:gd name="connsiteY0" fmla="*/ 6795 h 276268"/>
                <a:gd name="connsiteX1" fmla="*/ 88814 w 143199"/>
                <a:gd name="connsiteY1" fmla="*/ 59419 h 276268"/>
                <a:gd name="connsiteX2" fmla="*/ 77435 w 143199"/>
                <a:gd name="connsiteY2" fmla="*/ 68763 h 276268"/>
                <a:gd name="connsiteX3" fmla="*/ 52118 w 143199"/>
                <a:gd name="connsiteY3" fmla="*/ 75232 h 276268"/>
                <a:gd name="connsiteX4" fmla="*/ 46249 w 143199"/>
                <a:gd name="connsiteY4" fmla="*/ 88754 h 276268"/>
                <a:gd name="connsiteX5" fmla="*/ 38974 w 143199"/>
                <a:gd name="connsiteY5" fmla="*/ 111517 h 276268"/>
                <a:gd name="connsiteX6" fmla="*/ 42723 w 143199"/>
                <a:gd name="connsiteY6" fmla="*/ 120209 h 276268"/>
                <a:gd name="connsiteX7" fmla="*/ 49060 w 143199"/>
                <a:gd name="connsiteY7" fmla="*/ 114917 h 276268"/>
                <a:gd name="connsiteX8" fmla="*/ 45706 w 143199"/>
                <a:gd name="connsiteY8" fmla="*/ 89840 h 276268"/>
                <a:gd name="connsiteX9" fmla="*/ 59599 w 143199"/>
                <a:gd name="connsiteY9" fmla="*/ 89017 h 276268"/>
                <a:gd name="connsiteX10" fmla="*/ 58650 w 143199"/>
                <a:gd name="connsiteY10" fmla="*/ 91389 h 276268"/>
                <a:gd name="connsiteX11" fmla="*/ 60228 w 143199"/>
                <a:gd name="connsiteY11" fmla="*/ 89565 h 276268"/>
                <a:gd name="connsiteX12" fmla="*/ 75464 w 143199"/>
                <a:gd name="connsiteY12" fmla="*/ 71169 h 276268"/>
                <a:gd name="connsiteX13" fmla="*/ 85797 w 143199"/>
                <a:gd name="connsiteY13" fmla="*/ 74724 h 276268"/>
                <a:gd name="connsiteX14" fmla="*/ 87505 w 143199"/>
                <a:gd name="connsiteY14" fmla="*/ 78901 h 276268"/>
                <a:gd name="connsiteX15" fmla="*/ 93375 w 143199"/>
                <a:gd name="connsiteY15" fmla="*/ 128719 h 276268"/>
                <a:gd name="connsiteX16" fmla="*/ 99141 w 143199"/>
                <a:gd name="connsiteY16" fmla="*/ 146515 h 276268"/>
                <a:gd name="connsiteX17" fmla="*/ 111960 w 143199"/>
                <a:gd name="connsiteY17" fmla="*/ 115134 h 276268"/>
                <a:gd name="connsiteX18" fmla="*/ 126476 w 143199"/>
                <a:gd name="connsiteY18" fmla="*/ 144441 h 276268"/>
                <a:gd name="connsiteX19" fmla="*/ 131728 w 143199"/>
                <a:gd name="connsiteY19" fmla="*/ 118672 h 276268"/>
                <a:gd name="connsiteX20" fmla="*/ 142729 w 143199"/>
                <a:gd name="connsiteY20" fmla="*/ 140749 h 276268"/>
                <a:gd name="connsiteX21" fmla="*/ 132922 w 143199"/>
                <a:gd name="connsiteY21" fmla="*/ 162878 h 276268"/>
                <a:gd name="connsiteX22" fmla="*/ 115537 w 143199"/>
                <a:gd name="connsiteY22" fmla="*/ 198219 h 276268"/>
                <a:gd name="connsiteX23" fmla="*/ 112886 w 143199"/>
                <a:gd name="connsiteY23" fmla="*/ 199928 h 276268"/>
                <a:gd name="connsiteX24" fmla="*/ 90243 w 143199"/>
                <a:gd name="connsiteY24" fmla="*/ 206569 h 276268"/>
                <a:gd name="connsiteX25" fmla="*/ 67851 w 143199"/>
                <a:gd name="connsiteY25" fmla="*/ 227468 h 276268"/>
                <a:gd name="connsiteX26" fmla="*/ 71635 w 143199"/>
                <a:gd name="connsiteY26" fmla="*/ 237973 h 276268"/>
                <a:gd name="connsiteX27" fmla="*/ 72195 w 143199"/>
                <a:gd name="connsiteY27" fmla="*/ 254449 h 276268"/>
                <a:gd name="connsiteX28" fmla="*/ 42877 w 143199"/>
                <a:gd name="connsiteY28" fmla="*/ 276269 h 276268"/>
                <a:gd name="connsiteX29" fmla="*/ 33036 w 143199"/>
                <a:gd name="connsiteY29" fmla="*/ 256701 h 276268"/>
                <a:gd name="connsiteX30" fmla="*/ 38328 w 143199"/>
                <a:gd name="connsiteY30" fmla="*/ 231000 h 276268"/>
                <a:gd name="connsiteX31" fmla="*/ 29309 w 143199"/>
                <a:gd name="connsiteY31" fmla="*/ 247391 h 276268"/>
                <a:gd name="connsiteX32" fmla="*/ 9 w 143199"/>
                <a:gd name="connsiteY32" fmla="*/ 190989 h 276268"/>
                <a:gd name="connsiteX33" fmla="*/ 15999 w 143199"/>
                <a:gd name="connsiteY33" fmla="*/ 147127 h 276268"/>
                <a:gd name="connsiteX34" fmla="*/ 23760 w 143199"/>
                <a:gd name="connsiteY34" fmla="*/ 144589 h 276268"/>
                <a:gd name="connsiteX35" fmla="*/ 38008 w 143199"/>
                <a:gd name="connsiteY35" fmla="*/ 153116 h 276268"/>
                <a:gd name="connsiteX36" fmla="*/ 28366 w 143199"/>
                <a:gd name="connsiteY36" fmla="*/ 144692 h 276268"/>
                <a:gd name="connsiteX37" fmla="*/ 20914 w 143199"/>
                <a:gd name="connsiteY37" fmla="*/ 139720 h 276268"/>
                <a:gd name="connsiteX38" fmla="*/ 12513 w 143199"/>
                <a:gd name="connsiteY38" fmla="*/ 88405 h 276268"/>
                <a:gd name="connsiteX39" fmla="*/ 33567 w 143199"/>
                <a:gd name="connsiteY39" fmla="*/ 48400 h 276268"/>
                <a:gd name="connsiteX40" fmla="*/ 48026 w 143199"/>
                <a:gd name="connsiteY40" fmla="*/ 28324 h 276268"/>
                <a:gd name="connsiteX41" fmla="*/ 55593 w 143199"/>
                <a:gd name="connsiteY41" fmla="*/ 14390 h 276268"/>
                <a:gd name="connsiteX42" fmla="*/ 65948 w 143199"/>
                <a:gd name="connsiteY42" fmla="*/ 0 h 276268"/>
                <a:gd name="connsiteX43" fmla="*/ 65897 w 143199"/>
                <a:gd name="connsiteY43" fmla="*/ 46 h 276268"/>
                <a:gd name="connsiteX44" fmla="*/ 69149 w 143199"/>
                <a:gd name="connsiteY44" fmla="*/ 6795 h 276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43199" h="276268">
                  <a:moveTo>
                    <a:pt x="69149" y="6795"/>
                  </a:moveTo>
                  <a:cubicBezTo>
                    <a:pt x="75704" y="24334"/>
                    <a:pt x="82259" y="41879"/>
                    <a:pt x="88814" y="59419"/>
                  </a:cubicBezTo>
                  <a:cubicBezTo>
                    <a:pt x="86802" y="64717"/>
                    <a:pt x="88734" y="74872"/>
                    <a:pt x="77435" y="68763"/>
                  </a:cubicBezTo>
                  <a:cubicBezTo>
                    <a:pt x="61359" y="59744"/>
                    <a:pt x="58679" y="60419"/>
                    <a:pt x="52118" y="75232"/>
                  </a:cubicBezTo>
                  <a:cubicBezTo>
                    <a:pt x="50129" y="79724"/>
                    <a:pt x="48872" y="84536"/>
                    <a:pt x="46249" y="88754"/>
                  </a:cubicBezTo>
                  <a:cubicBezTo>
                    <a:pt x="43294" y="96052"/>
                    <a:pt x="49535" y="105853"/>
                    <a:pt x="38974" y="111517"/>
                  </a:cubicBezTo>
                  <a:cubicBezTo>
                    <a:pt x="35630" y="113311"/>
                    <a:pt x="39179" y="118838"/>
                    <a:pt x="42723" y="120209"/>
                  </a:cubicBezTo>
                  <a:cubicBezTo>
                    <a:pt x="46631" y="121724"/>
                    <a:pt x="48340" y="118146"/>
                    <a:pt x="49060" y="114917"/>
                  </a:cubicBezTo>
                  <a:cubicBezTo>
                    <a:pt x="50998" y="106190"/>
                    <a:pt x="43660" y="98629"/>
                    <a:pt x="45706" y="89840"/>
                  </a:cubicBezTo>
                  <a:cubicBezTo>
                    <a:pt x="50032" y="84410"/>
                    <a:pt x="54547" y="82010"/>
                    <a:pt x="59599" y="89017"/>
                  </a:cubicBezTo>
                  <a:cubicBezTo>
                    <a:pt x="60091" y="90114"/>
                    <a:pt x="59599" y="90840"/>
                    <a:pt x="58650" y="91389"/>
                  </a:cubicBezTo>
                  <a:cubicBezTo>
                    <a:pt x="59822" y="91680"/>
                    <a:pt x="60353" y="91080"/>
                    <a:pt x="60228" y="89565"/>
                  </a:cubicBezTo>
                  <a:cubicBezTo>
                    <a:pt x="61182" y="80004"/>
                    <a:pt x="62096" y="70432"/>
                    <a:pt x="75464" y="71169"/>
                  </a:cubicBezTo>
                  <a:cubicBezTo>
                    <a:pt x="79224" y="71426"/>
                    <a:pt x="82705" y="72495"/>
                    <a:pt x="85797" y="74724"/>
                  </a:cubicBezTo>
                  <a:cubicBezTo>
                    <a:pt x="86739" y="75964"/>
                    <a:pt x="87300" y="77358"/>
                    <a:pt x="87505" y="78901"/>
                  </a:cubicBezTo>
                  <a:cubicBezTo>
                    <a:pt x="75418" y="96949"/>
                    <a:pt x="90037" y="112448"/>
                    <a:pt x="93375" y="128719"/>
                  </a:cubicBezTo>
                  <a:cubicBezTo>
                    <a:pt x="94346" y="133468"/>
                    <a:pt x="96752" y="139497"/>
                    <a:pt x="99141" y="146515"/>
                  </a:cubicBezTo>
                  <a:cubicBezTo>
                    <a:pt x="107468" y="136828"/>
                    <a:pt x="94529" y="119243"/>
                    <a:pt x="111960" y="115134"/>
                  </a:cubicBezTo>
                  <a:cubicBezTo>
                    <a:pt x="116412" y="124124"/>
                    <a:pt x="120864" y="133108"/>
                    <a:pt x="126476" y="144441"/>
                  </a:cubicBezTo>
                  <a:cubicBezTo>
                    <a:pt x="129888" y="134582"/>
                    <a:pt x="131351" y="126764"/>
                    <a:pt x="131728" y="118672"/>
                  </a:cubicBezTo>
                  <a:cubicBezTo>
                    <a:pt x="142026" y="122781"/>
                    <a:pt x="144352" y="129268"/>
                    <a:pt x="142729" y="140749"/>
                  </a:cubicBezTo>
                  <a:cubicBezTo>
                    <a:pt x="141449" y="149819"/>
                    <a:pt x="138769" y="156608"/>
                    <a:pt x="132922" y="162878"/>
                  </a:cubicBezTo>
                  <a:cubicBezTo>
                    <a:pt x="135408" y="178748"/>
                    <a:pt x="121549" y="186555"/>
                    <a:pt x="115537" y="198219"/>
                  </a:cubicBezTo>
                  <a:cubicBezTo>
                    <a:pt x="115069" y="199122"/>
                    <a:pt x="113606" y="200185"/>
                    <a:pt x="112886" y="199928"/>
                  </a:cubicBezTo>
                  <a:cubicBezTo>
                    <a:pt x="103193" y="196447"/>
                    <a:pt x="96009" y="206929"/>
                    <a:pt x="90243" y="206569"/>
                  </a:cubicBezTo>
                  <a:cubicBezTo>
                    <a:pt x="73172" y="205500"/>
                    <a:pt x="72018" y="217490"/>
                    <a:pt x="67851" y="227468"/>
                  </a:cubicBezTo>
                  <a:cubicBezTo>
                    <a:pt x="66406" y="230926"/>
                    <a:pt x="63725" y="235052"/>
                    <a:pt x="71635" y="237973"/>
                  </a:cubicBezTo>
                  <a:cubicBezTo>
                    <a:pt x="78613" y="240550"/>
                    <a:pt x="77653" y="251311"/>
                    <a:pt x="72195" y="254449"/>
                  </a:cubicBezTo>
                  <a:cubicBezTo>
                    <a:pt x="61416" y="260638"/>
                    <a:pt x="56181" y="273937"/>
                    <a:pt x="42877" y="276269"/>
                  </a:cubicBezTo>
                  <a:cubicBezTo>
                    <a:pt x="37893" y="270605"/>
                    <a:pt x="36539" y="263113"/>
                    <a:pt x="33036" y="256701"/>
                  </a:cubicBezTo>
                  <a:cubicBezTo>
                    <a:pt x="38556" y="249145"/>
                    <a:pt x="35225" y="239796"/>
                    <a:pt x="38328" y="231000"/>
                  </a:cubicBezTo>
                  <a:cubicBezTo>
                    <a:pt x="35190" y="236938"/>
                    <a:pt x="34967" y="243693"/>
                    <a:pt x="29309" y="247391"/>
                  </a:cubicBezTo>
                  <a:cubicBezTo>
                    <a:pt x="19508" y="228611"/>
                    <a:pt x="6684" y="211398"/>
                    <a:pt x="9" y="190989"/>
                  </a:cubicBezTo>
                  <a:cubicBezTo>
                    <a:pt x="-426" y="174330"/>
                    <a:pt x="15771" y="163752"/>
                    <a:pt x="15999" y="147127"/>
                  </a:cubicBezTo>
                  <a:cubicBezTo>
                    <a:pt x="16051" y="143332"/>
                    <a:pt x="20394" y="142749"/>
                    <a:pt x="23760" y="144589"/>
                  </a:cubicBezTo>
                  <a:cubicBezTo>
                    <a:pt x="28538" y="147201"/>
                    <a:pt x="33253" y="149956"/>
                    <a:pt x="38008" y="153116"/>
                  </a:cubicBezTo>
                  <a:cubicBezTo>
                    <a:pt x="35482" y="149744"/>
                    <a:pt x="42328" y="137983"/>
                    <a:pt x="28366" y="144692"/>
                  </a:cubicBezTo>
                  <a:cubicBezTo>
                    <a:pt x="25280" y="146173"/>
                    <a:pt x="21200" y="142172"/>
                    <a:pt x="20914" y="139720"/>
                  </a:cubicBezTo>
                  <a:cubicBezTo>
                    <a:pt x="18908" y="122478"/>
                    <a:pt x="3621" y="107362"/>
                    <a:pt x="12513" y="88405"/>
                  </a:cubicBezTo>
                  <a:cubicBezTo>
                    <a:pt x="22926" y="76855"/>
                    <a:pt x="28875" y="63065"/>
                    <a:pt x="33567" y="48400"/>
                  </a:cubicBezTo>
                  <a:cubicBezTo>
                    <a:pt x="36099" y="40491"/>
                    <a:pt x="37219" y="31404"/>
                    <a:pt x="48026" y="28324"/>
                  </a:cubicBezTo>
                  <a:cubicBezTo>
                    <a:pt x="53444" y="26780"/>
                    <a:pt x="52770" y="18911"/>
                    <a:pt x="55593" y="14390"/>
                  </a:cubicBezTo>
                  <a:cubicBezTo>
                    <a:pt x="58707" y="9407"/>
                    <a:pt x="56701" y="543"/>
                    <a:pt x="65948" y="0"/>
                  </a:cubicBezTo>
                  <a:lnTo>
                    <a:pt x="65897" y="46"/>
                  </a:lnTo>
                  <a:cubicBezTo>
                    <a:pt x="67651" y="1989"/>
                    <a:pt x="67017" y="5052"/>
                    <a:pt x="69149" y="6795"/>
                  </a:cubicBezTo>
                  <a:close/>
                </a:path>
              </a:pathLst>
            </a:custGeom>
            <a:grpFill/>
            <a:ln w="5715" cap="flat">
              <a:noFill/>
              <a:prstDash val="solid"/>
              <a:miter/>
            </a:ln>
          </p:spPr>
          <p:txBody>
            <a:bodyPr rtlCol="0" anchor="ctr"/>
            <a:lstStyle/>
            <a:p>
              <a:endParaRPr lang="zh-CN" altLang="en-US"/>
            </a:p>
          </p:txBody>
        </p:sp>
        <p:sp>
          <p:nvSpPr>
            <p:cNvPr id="157" name="任意多边形: 形状 156">
              <a:extLst>
                <a:ext uri="{FF2B5EF4-FFF2-40B4-BE49-F238E27FC236}">
                  <a16:creationId xmlns:a16="http://schemas.microsoft.com/office/drawing/2014/main" id="{1C3A2A34-34CE-40A8-D30D-F01CFAD21E90}"/>
                </a:ext>
              </a:extLst>
            </p:cNvPr>
            <p:cNvSpPr/>
            <p:nvPr/>
          </p:nvSpPr>
          <p:spPr>
            <a:xfrm>
              <a:off x="5513527" y="2428275"/>
              <a:ext cx="95109" cy="227719"/>
            </a:xfrm>
            <a:custGeom>
              <a:avLst/>
              <a:gdLst>
                <a:gd name="connsiteX0" fmla="*/ 64522 w 95109"/>
                <a:gd name="connsiteY0" fmla="*/ 125741 h 227719"/>
                <a:gd name="connsiteX1" fmla="*/ 66162 w 95109"/>
                <a:gd name="connsiteY1" fmla="*/ 136514 h 227719"/>
                <a:gd name="connsiteX2" fmla="*/ 73192 w 95109"/>
                <a:gd name="connsiteY2" fmla="*/ 159020 h 227719"/>
                <a:gd name="connsiteX3" fmla="*/ 74266 w 95109"/>
                <a:gd name="connsiteY3" fmla="*/ 171673 h 227719"/>
                <a:gd name="connsiteX4" fmla="*/ 77627 w 95109"/>
                <a:gd name="connsiteY4" fmla="*/ 177668 h 227719"/>
                <a:gd name="connsiteX5" fmla="*/ 81039 w 95109"/>
                <a:gd name="connsiteY5" fmla="*/ 173770 h 227719"/>
                <a:gd name="connsiteX6" fmla="*/ 88576 w 95109"/>
                <a:gd name="connsiteY6" fmla="*/ 172850 h 227719"/>
                <a:gd name="connsiteX7" fmla="*/ 94589 w 95109"/>
                <a:gd name="connsiteY7" fmla="*/ 187372 h 227719"/>
                <a:gd name="connsiteX8" fmla="*/ 88228 w 95109"/>
                <a:gd name="connsiteY8" fmla="*/ 199893 h 227719"/>
                <a:gd name="connsiteX9" fmla="*/ 70271 w 95109"/>
                <a:gd name="connsiteY9" fmla="*/ 182291 h 227719"/>
                <a:gd name="connsiteX10" fmla="*/ 61007 w 95109"/>
                <a:gd name="connsiteY10" fmla="*/ 208534 h 227719"/>
                <a:gd name="connsiteX11" fmla="*/ 57967 w 95109"/>
                <a:gd name="connsiteY11" fmla="*/ 217381 h 227719"/>
                <a:gd name="connsiteX12" fmla="*/ 51360 w 95109"/>
                <a:gd name="connsiteY12" fmla="*/ 227720 h 227719"/>
                <a:gd name="connsiteX13" fmla="*/ 8612 w 95109"/>
                <a:gd name="connsiteY13" fmla="*/ 135622 h 227719"/>
                <a:gd name="connsiteX14" fmla="*/ 16550 w 95109"/>
                <a:gd name="connsiteY14" fmla="*/ 73146 h 227719"/>
                <a:gd name="connsiteX15" fmla="*/ 20557 w 95109"/>
                <a:gd name="connsiteY15" fmla="*/ 65905 h 227719"/>
                <a:gd name="connsiteX16" fmla="*/ 20328 w 95109"/>
                <a:gd name="connsiteY16" fmla="*/ 65791 h 227719"/>
                <a:gd name="connsiteX17" fmla="*/ 20277 w 95109"/>
                <a:gd name="connsiteY17" fmla="*/ 67065 h 227719"/>
                <a:gd name="connsiteX18" fmla="*/ 17425 w 95109"/>
                <a:gd name="connsiteY18" fmla="*/ 71232 h 227719"/>
                <a:gd name="connsiteX19" fmla="*/ 909 w 95109"/>
                <a:gd name="connsiteY19" fmla="*/ 67831 h 227719"/>
                <a:gd name="connsiteX20" fmla="*/ 9189 w 95109"/>
                <a:gd name="connsiteY20" fmla="*/ 50943 h 227719"/>
                <a:gd name="connsiteX21" fmla="*/ 15007 w 95109"/>
                <a:gd name="connsiteY21" fmla="*/ 34816 h 227719"/>
                <a:gd name="connsiteX22" fmla="*/ 19042 w 95109"/>
                <a:gd name="connsiteY22" fmla="*/ 2583 h 227719"/>
                <a:gd name="connsiteX23" fmla="*/ 28489 w 95109"/>
                <a:gd name="connsiteY23" fmla="*/ 3160 h 227719"/>
                <a:gd name="connsiteX24" fmla="*/ 30592 w 95109"/>
                <a:gd name="connsiteY24" fmla="*/ 20419 h 227719"/>
                <a:gd name="connsiteX25" fmla="*/ 48520 w 95109"/>
                <a:gd name="connsiteY25" fmla="*/ 2909 h 227719"/>
                <a:gd name="connsiteX26" fmla="*/ 53241 w 95109"/>
                <a:gd name="connsiteY26" fmla="*/ 2657 h 227719"/>
                <a:gd name="connsiteX27" fmla="*/ 59950 w 95109"/>
                <a:gd name="connsiteY27" fmla="*/ 8904 h 227719"/>
                <a:gd name="connsiteX28" fmla="*/ 62396 w 95109"/>
                <a:gd name="connsiteY28" fmla="*/ 36759 h 227719"/>
                <a:gd name="connsiteX29" fmla="*/ 72112 w 95109"/>
                <a:gd name="connsiteY29" fmla="*/ 26266 h 227719"/>
                <a:gd name="connsiteX30" fmla="*/ 77798 w 95109"/>
                <a:gd name="connsiteY30" fmla="*/ 42942 h 227719"/>
                <a:gd name="connsiteX31" fmla="*/ 71855 w 95109"/>
                <a:gd name="connsiteY31" fmla="*/ 59596 h 227719"/>
                <a:gd name="connsiteX32" fmla="*/ 67631 w 95109"/>
                <a:gd name="connsiteY32" fmla="*/ 63745 h 227719"/>
                <a:gd name="connsiteX33" fmla="*/ 73117 w 95109"/>
                <a:gd name="connsiteY33" fmla="*/ 59327 h 227719"/>
                <a:gd name="connsiteX34" fmla="*/ 71763 w 95109"/>
                <a:gd name="connsiteY34" fmla="*/ 109539 h 227719"/>
                <a:gd name="connsiteX35" fmla="*/ 67025 w 95109"/>
                <a:gd name="connsiteY35" fmla="*/ 108122 h 227719"/>
                <a:gd name="connsiteX36" fmla="*/ 69494 w 95109"/>
                <a:gd name="connsiteY36" fmla="*/ 111088 h 227719"/>
                <a:gd name="connsiteX37" fmla="*/ 64522 w 95109"/>
                <a:gd name="connsiteY37" fmla="*/ 125741 h 227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95109" h="227719">
                  <a:moveTo>
                    <a:pt x="64522" y="125741"/>
                  </a:moveTo>
                  <a:cubicBezTo>
                    <a:pt x="66082" y="129187"/>
                    <a:pt x="66585" y="132371"/>
                    <a:pt x="66162" y="136514"/>
                  </a:cubicBezTo>
                  <a:cubicBezTo>
                    <a:pt x="65345" y="144515"/>
                    <a:pt x="63019" y="153516"/>
                    <a:pt x="73192" y="159020"/>
                  </a:cubicBezTo>
                  <a:cubicBezTo>
                    <a:pt x="77941" y="161591"/>
                    <a:pt x="75918" y="167524"/>
                    <a:pt x="74266" y="171673"/>
                  </a:cubicBezTo>
                  <a:cubicBezTo>
                    <a:pt x="72660" y="175708"/>
                    <a:pt x="76038" y="176765"/>
                    <a:pt x="77627" y="177668"/>
                  </a:cubicBezTo>
                  <a:cubicBezTo>
                    <a:pt x="82833" y="180639"/>
                    <a:pt x="80450" y="175353"/>
                    <a:pt x="81039" y="173770"/>
                  </a:cubicBezTo>
                  <a:cubicBezTo>
                    <a:pt x="83067" y="168318"/>
                    <a:pt x="86136" y="171381"/>
                    <a:pt x="88576" y="172850"/>
                  </a:cubicBezTo>
                  <a:cubicBezTo>
                    <a:pt x="93972" y="176102"/>
                    <a:pt x="91000" y="183046"/>
                    <a:pt x="94589" y="187372"/>
                  </a:cubicBezTo>
                  <a:cubicBezTo>
                    <a:pt x="96149" y="189252"/>
                    <a:pt x="94252" y="192430"/>
                    <a:pt x="88228" y="199893"/>
                  </a:cubicBezTo>
                  <a:cubicBezTo>
                    <a:pt x="83724" y="192767"/>
                    <a:pt x="79987" y="184846"/>
                    <a:pt x="70271" y="182291"/>
                  </a:cubicBezTo>
                  <a:cubicBezTo>
                    <a:pt x="71917" y="193167"/>
                    <a:pt x="70391" y="202339"/>
                    <a:pt x="61007" y="208534"/>
                  </a:cubicBezTo>
                  <a:cubicBezTo>
                    <a:pt x="57824" y="210632"/>
                    <a:pt x="58013" y="214141"/>
                    <a:pt x="57967" y="217381"/>
                  </a:cubicBezTo>
                  <a:cubicBezTo>
                    <a:pt x="57898" y="222250"/>
                    <a:pt x="55778" y="225691"/>
                    <a:pt x="51360" y="227720"/>
                  </a:cubicBezTo>
                  <a:cubicBezTo>
                    <a:pt x="33821" y="198550"/>
                    <a:pt x="19139" y="168049"/>
                    <a:pt x="8612" y="135622"/>
                  </a:cubicBezTo>
                  <a:cubicBezTo>
                    <a:pt x="-3538" y="112900"/>
                    <a:pt x="9641" y="93406"/>
                    <a:pt x="16550" y="73146"/>
                  </a:cubicBezTo>
                  <a:cubicBezTo>
                    <a:pt x="17316" y="70391"/>
                    <a:pt x="20768" y="69037"/>
                    <a:pt x="20557" y="65905"/>
                  </a:cubicBezTo>
                  <a:cubicBezTo>
                    <a:pt x="20579" y="66099"/>
                    <a:pt x="20328" y="65791"/>
                    <a:pt x="20328" y="65791"/>
                  </a:cubicBezTo>
                  <a:cubicBezTo>
                    <a:pt x="20328" y="65791"/>
                    <a:pt x="20288" y="66928"/>
                    <a:pt x="20277" y="67065"/>
                  </a:cubicBezTo>
                  <a:cubicBezTo>
                    <a:pt x="19791" y="68854"/>
                    <a:pt x="18528" y="69946"/>
                    <a:pt x="17425" y="71232"/>
                  </a:cubicBezTo>
                  <a:cubicBezTo>
                    <a:pt x="10081" y="78764"/>
                    <a:pt x="3560" y="74998"/>
                    <a:pt x="909" y="67831"/>
                  </a:cubicBezTo>
                  <a:cubicBezTo>
                    <a:pt x="-1538" y="61219"/>
                    <a:pt x="868" y="53298"/>
                    <a:pt x="9189" y="50943"/>
                  </a:cubicBezTo>
                  <a:cubicBezTo>
                    <a:pt x="19488" y="48029"/>
                    <a:pt x="22237" y="46160"/>
                    <a:pt x="15007" y="34816"/>
                  </a:cubicBezTo>
                  <a:cubicBezTo>
                    <a:pt x="9492" y="26157"/>
                    <a:pt x="14407" y="12858"/>
                    <a:pt x="19042" y="2583"/>
                  </a:cubicBezTo>
                  <a:cubicBezTo>
                    <a:pt x="20819" y="-1355"/>
                    <a:pt x="25489" y="-492"/>
                    <a:pt x="28489" y="3160"/>
                  </a:cubicBezTo>
                  <a:cubicBezTo>
                    <a:pt x="31261" y="8446"/>
                    <a:pt x="30284" y="14259"/>
                    <a:pt x="30592" y="20419"/>
                  </a:cubicBezTo>
                  <a:cubicBezTo>
                    <a:pt x="34113" y="11510"/>
                    <a:pt x="39302" y="5120"/>
                    <a:pt x="48520" y="2909"/>
                  </a:cubicBezTo>
                  <a:cubicBezTo>
                    <a:pt x="50080" y="2532"/>
                    <a:pt x="51652" y="2480"/>
                    <a:pt x="53241" y="2657"/>
                  </a:cubicBezTo>
                  <a:cubicBezTo>
                    <a:pt x="56527" y="3617"/>
                    <a:pt x="58693" y="5778"/>
                    <a:pt x="59950" y="8904"/>
                  </a:cubicBezTo>
                  <a:cubicBezTo>
                    <a:pt x="62413" y="17985"/>
                    <a:pt x="49429" y="28449"/>
                    <a:pt x="62396" y="36759"/>
                  </a:cubicBezTo>
                  <a:cubicBezTo>
                    <a:pt x="67351" y="34587"/>
                    <a:pt x="64288" y="23906"/>
                    <a:pt x="72112" y="26266"/>
                  </a:cubicBezTo>
                  <a:cubicBezTo>
                    <a:pt x="80147" y="28695"/>
                    <a:pt x="78112" y="36690"/>
                    <a:pt x="77798" y="42942"/>
                  </a:cubicBezTo>
                  <a:cubicBezTo>
                    <a:pt x="77495" y="48994"/>
                    <a:pt x="72483" y="53549"/>
                    <a:pt x="71855" y="59596"/>
                  </a:cubicBezTo>
                  <a:cubicBezTo>
                    <a:pt x="70220" y="60739"/>
                    <a:pt x="68968" y="62288"/>
                    <a:pt x="67631" y="63745"/>
                  </a:cubicBezTo>
                  <a:cubicBezTo>
                    <a:pt x="69477" y="62299"/>
                    <a:pt x="70551" y="59899"/>
                    <a:pt x="73117" y="59327"/>
                  </a:cubicBezTo>
                  <a:cubicBezTo>
                    <a:pt x="78587" y="76238"/>
                    <a:pt x="85193" y="93171"/>
                    <a:pt x="71763" y="109539"/>
                  </a:cubicBezTo>
                  <a:cubicBezTo>
                    <a:pt x="69563" y="111219"/>
                    <a:pt x="68694" y="108339"/>
                    <a:pt x="67025" y="108122"/>
                  </a:cubicBezTo>
                  <a:cubicBezTo>
                    <a:pt x="67351" y="109516"/>
                    <a:pt x="68854" y="109934"/>
                    <a:pt x="69494" y="111088"/>
                  </a:cubicBezTo>
                  <a:cubicBezTo>
                    <a:pt x="71129" y="117100"/>
                    <a:pt x="69111" y="121855"/>
                    <a:pt x="64522" y="125741"/>
                  </a:cubicBezTo>
                  <a:close/>
                </a:path>
              </a:pathLst>
            </a:custGeom>
            <a:grpFill/>
            <a:ln w="5715" cap="flat">
              <a:noFill/>
              <a:prstDash val="solid"/>
              <a:miter/>
            </a:ln>
          </p:spPr>
          <p:txBody>
            <a:bodyPr rtlCol="0" anchor="ctr"/>
            <a:lstStyle/>
            <a:p>
              <a:endParaRPr lang="zh-CN" altLang="en-US"/>
            </a:p>
          </p:txBody>
        </p:sp>
        <p:sp>
          <p:nvSpPr>
            <p:cNvPr id="158" name="任意多边形: 形状 157">
              <a:extLst>
                <a:ext uri="{FF2B5EF4-FFF2-40B4-BE49-F238E27FC236}">
                  <a16:creationId xmlns:a16="http://schemas.microsoft.com/office/drawing/2014/main" id="{43307306-0E28-2D74-5259-B2CE09C144F5}"/>
                </a:ext>
              </a:extLst>
            </p:cNvPr>
            <p:cNvSpPr/>
            <p:nvPr/>
          </p:nvSpPr>
          <p:spPr>
            <a:xfrm>
              <a:off x="5607666" y="2625355"/>
              <a:ext cx="107346" cy="222407"/>
            </a:xfrm>
            <a:custGeom>
              <a:avLst/>
              <a:gdLst>
                <a:gd name="connsiteX0" fmla="*/ 79 w 107346"/>
                <a:gd name="connsiteY0" fmla="*/ 115918 h 222407"/>
                <a:gd name="connsiteX1" fmla="*/ 3245 w 107346"/>
                <a:gd name="connsiteY1" fmla="*/ 109260 h 222407"/>
                <a:gd name="connsiteX2" fmla="*/ 15189 w 107346"/>
                <a:gd name="connsiteY2" fmla="*/ 93584 h 222407"/>
                <a:gd name="connsiteX3" fmla="*/ 18549 w 107346"/>
                <a:gd name="connsiteY3" fmla="*/ 88892 h 222407"/>
                <a:gd name="connsiteX4" fmla="*/ 21516 w 107346"/>
                <a:gd name="connsiteY4" fmla="*/ 92069 h 222407"/>
                <a:gd name="connsiteX5" fmla="*/ 25425 w 107346"/>
                <a:gd name="connsiteY5" fmla="*/ 94813 h 222407"/>
                <a:gd name="connsiteX6" fmla="*/ 28940 w 107346"/>
                <a:gd name="connsiteY6" fmla="*/ 80011 h 222407"/>
                <a:gd name="connsiteX7" fmla="*/ 20818 w 107346"/>
                <a:gd name="connsiteY7" fmla="*/ 78491 h 222407"/>
                <a:gd name="connsiteX8" fmla="*/ 27876 w 107346"/>
                <a:gd name="connsiteY8" fmla="*/ 50870 h 222407"/>
                <a:gd name="connsiteX9" fmla="*/ 36158 w 107346"/>
                <a:gd name="connsiteY9" fmla="*/ 41006 h 222407"/>
                <a:gd name="connsiteX10" fmla="*/ 38495 w 107346"/>
                <a:gd name="connsiteY10" fmla="*/ 38851 h 222407"/>
                <a:gd name="connsiteX11" fmla="*/ 50502 w 107346"/>
                <a:gd name="connsiteY11" fmla="*/ 37451 h 222407"/>
                <a:gd name="connsiteX12" fmla="*/ 64898 w 107346"/>
                <a:gd name="connsiteY12" fmla="*/ 26021 h 222407"/>
                <a:gd name="connsiteX13" fmla="*/ 63721 w 107346"/>
                <a:gd name="connsiteY13" fmla="*/ 38120 h 222407"/>
                <a:gd name="connsiteX14" fmla="*/ 78471 w 107346"/>
                <a:gd name="connsiteY14" fmla="*/ 20472 h 222407"/>
                <a:gd name="connsiteX15" fmla="*/ 88770 w 107346"/>
                <a:gd name="connsiteY15" fmla="*/ 1029 h 222407"/>
                <a:gd name="connsiteX16" fmla="*/ 92467 w 107346"/>
                <a:gd name="connsiteY16" fmla="*/ 269 h 222407"/>
                <a:gd name="connsiteX17" fmla="*/ 98165 w 107346"/>
                <a:gd name="connsiteY17" fmla="*/ 6516 h 222407"/>
                <a:gd name="connsiteX18" fmla="*/ 100966 w 107346"/>
                <a:gd name="connsiteY18" fmla="*/ 9482 h 222407"/>
                <a:gd name="connsiteX19" fmla="*/ 99360 w 107346"/>
                <a:gd name="connsiteY19" fmla="*/ 30073 h 222407"/>
                <a:gd name="connsiteX20" fmla="*/ 95782 w 107346"/>
                <a:gd name="connsiteY20" fmla="*/ 52087 h 222407"/>
                <a:gd name="connsiteX21" fmla="*/ 94353 w 107346"/>
                <a:gd name="connsiteY21" fmla="*/ 56391 h 222407"/>
                <a:gd name="connsiteX22" fmla="*/ 91896 w 107346"/>
                <a:gd name="connsiteY22" fmla="*/ 75153 h 222407"/>
                <a:gd name="connsiteX23" fmla="*/ 97765 w 107346"/>
                <a:gd name="connsiteY23" fmla="*/ 64803 h 222407"/>
                <a:gd name="connsiteX24" fmla="*/ 106246 w 107346"/>
                <a:gd name="connsiteY24" fmla="*/ 73307 h 222407"/>
                <a:gd name="connsiteX25" fmla="*/ 95891 w 107346"/>
                <a:gd name="connsiteY25" fmla="*/ 98396 h 222407"/>
                <a:gd name="connsiteX26" fmla="*/ 92204 w 107346"/>
                <a:gd name="connsiteY26" fmla="*/ 96979 h 222407"/>
                <a:gd name="connsiteX27" fmla="*/ 95051 w 107346"/>
                <a:gd name="connsiteY27" fmla="*/ 98390 h 222407"/>
                <a:gd name="connsiteX28" fmla="*/ 93450 w 107346"/>
                <a:gd name="connsiteY28" fmla="*/ 109729 h 222407"/>
                <a:gd name="connsiteX29" fmla="*/ 80209 w 107346"/>
                <a:gd name="connsiteY29" fmla="*/ 132857 h 222407"/>
                <a:gd name="connsiteX30" fmla="*/ 89153 w 107346"/>
                <a:gd name="connsiteY30" fmla="*/ 183241 h 222407"/>
                <a:gd name="connsiteX31" fmla="*/ 88324 w 107346"/>
                <a:gd name="connsiteY31" fmla="*/ 196322 h 222407"/>
                <a:gd name="connsiteX32" fmla="*/ 86112 w 107346"/>
                <a:gd name="connsiteY32" fmla="*/ 200146 h 222407"/>
                <a:gd name="connsiteX33" fmla="*/ 80672 w 107346"/>
                <a:gd name="connsiteY33" fmla="*/ 203483 h 222407"/>
                <a:gd name="connsiteX34" fmla="*/ 73076 w 107346"/>
                <a:gd name="connsiteY34" fmla="*/ 189727 h 222407"/>
                <a:gd name="connsiteX35" fmla="*/ 70288 w 107346"/>
                <a:gd name="connsiteY35" fmla="*/ 186498 h 222407"/>
                <a:gd name="connsiteX36" fmla="*/ 70791 w 107346"/>
                <a:gd name="connsiteY36" fmla="*/ 187030 h 222407"/>
                <a:gd name="connsiteX37" fmla="*/ 73213 w 107346"/>
                <a:gd name="connsiteY37" fmla="*/ 190796 h 222407"/>
                <a:gd name="connsiteX38" fmla="*/ 67784 w 107346"/>
                <a:gd name="connsiteY38" fmla="*/ 204706 h 222407"/>
                <a:gd name="connsiteX39" fmla="*/ 62727 w 107346"/>
                <a:gd name="connsiteY39" fmla="*/ 209695 h 222407"/>
                <a:gd name="connsiteX40" fmla="*/ 63578 w 107346"/>
                <a:gd name="connsiteY40" fmla="*/ 212896 h 222407"/>
                <a:gd name="connsiteX41" fmla="*/ 61281 w 107346"/>
                <a:gd name="connsiteY41" fmla="*/ 219845 h 222407"/>
                <a:gd name="connsiteX42" fmla="*/ 46827 w 107346"/>
                <a:gd name="connsiteY42" fmla="*/ 211724 h 222407"/>
                <a:gd name="connsiteX43" fmla="*/ 42730 w 107346"/>
                <a:gd name="connsiteY43" fmla="*/ 204952 h 222407"/>
                <a:gd name="connsiteX44" fmla="*/ 42730 w 107346"/>
                <a:gd name="connsiteY44" fmla="*/ 198391 h 222407"/>
                <a:gd name="connsiteX45" fmla="*/ 41655 w 107346"/>
                <a:gd name="connsiteY45" fmla="*/ 176251 h 222407"/>
                <a:gd name="connsiteX46" fmla="*/ 37455 w 107346"/>
                <a:gd name="connsiteY46" fmla="*/ 148082 h 222407"/>
                <a:gd name="connsiteX47" fmla="*/ 30637 w 107346"/>
                <a:gd name="connsiteY47" fmla="*/ 132274 h 222407"/>
                <a:gd name="connsiteX48" fmla="*/ 41490 w 107346"/>
                <a:gd name="connsiteY48" fmla="*/ 121913 h 222407"/>
                <a:gd name="connsiteX49" fmla="*/ 48942 w 107346"/>
                <a:gd name="connsiteY49" fmla="*/ 106614 h 222407"/>
                <a:gd name="connsiteX50" fmla="*/ 51577 w 107346"/>
                <a:gd name="connsiteY50" fmla="*/ 103545 h 222407"/>
                <a:gd name="connsiteX51" fmla="*/ 49971 w 107346"/>
                <a:gd name="connsiteY51" fmla="*/ 105734 h 222407"/>
                <a:gd name="connsiteX52" fmla="*/ 46456 w 107346"/>
                <a:gd name="connsiteY52" fmla="*/ 107254 h 222407"/>
                <a:gd name="connsiteX53" fmla="*/ 37483 w 107346"/>
                <a:gd name="connsiteY53" fmla="*/ 98270 h 222407"/>
                <a:gd name="connsiteX54" fmla="*/ 20247 w 107346"/>
                <a:gd name="connsiteY54" fmla="*/ 116027 h 222407"/>
                <a:gd name="connsiteX55" fmla="*/ 3285 w 107346"/>
                <a:gd name="connsiteY55" fmla="*/ 122719 h 222407"/>
                <a:gd name="connsiteX56" fmla="*/ 2971 w 107346"/>
                <a:gd name="connsiteY56" fmla="*/ 120221 h 222407"/>
                <a:gd name="connsiteX57" fmla="*/ 170 w 107346"/>
                <a:gd name="connsiteY57" fmla="*/ 116101 h 222407"/>
                <a:gd name="connsiteX58" fmla="*/ 79 w 107346"/>
                <a:gd name="connsiteY58" fmla="*/ 115918 h 22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07346" h="222407">
                  <a:moveTo>
                    <a:pt x="79" y="115918"/>
                  </a:moveTo>
                  <a:cubicBezTo>
                    <a:pt x="1222" y="113866"/>
                    <a:pt x="-2322" y="110769"/>
                    <a:pt x="3245" y="109260"/>
                  </a:cubicBezTo>
                  <a:cubicBezTo>
                    <a:pt x="9983" y="107437"/>
                    <a:pt x="20573" y="106020"/>
                    <a:pt x="15189" y="93584"/>
                  </a:cubicBezTo>
                  <a:cubicBezTo>
                    <a:pt x="14618" y="92264"/>
                    <a:pt x="16012" y="89172"/>
                    <a:pt x="18549" y="88892"/>
                  </a:cubicBezTo>
                  <a:cubicBezTo>
                    <a:pt x="20356" y="88692"/>
                    <a:pt x="21356" y="90406"/>
                    <a:pt x="21516" y="92069"/>
                  </a:cubicBezTo>
                  <a:cubicBezTo>
                    <a:pt x="21767" y="94676"/>
                    <a:pt x="22407" y="96578"/>
                    <a:pt x="25425" y="94813"/>
                  </a:cubicBezTo>
                  <a:cubicBezTo>
                    <a:pt x="28951" y="92750"/>
                    <a:pt x="31203" y="83131"/>
                    <a:pt x="28940" y="80011"/>
                  </a:cubicBezTo>
                  <a:cubicBezTo>
                    <a:pt x="27008" y="77353"/>
                    <a:pt x="24465" y="86572"/>
                    <a:pt x="20818" y="78491"/>
                  </a:cubicBezTo>
                  <a:cubicBezTo>
                    <a:pt x="15206" y="66072"/>
                    <a:pt x="25808" y="60003"/>
                    <a:pt x="27876" y="50870"/>
                  </a:cubicBezTo>
                  <a:cubicBezTo>
                    <a:pt x="28717" y="47144"/>
                    <a:pt x="33266" y="44246"/>
                    <a:pt x="36158" y="41006"/>
                  </a:cubicBezTo>
                  <a:cubicBezTo>
                    <a:pt x="36860" y="40217"/>
                    <a:pt x="37666" y="39509"/>
                    <a:pt x="38495" y="38851"/>
                  </a:cubicBezTo>
                  <a:cubicBezTo>
                    <a:pt x="41998" y="36074"/>
                    <a:pt x="47553" y="54196"/>
                    <a:pt x="50502" y="37451"/>
                  </a:cubicBezTo>
                  <a:cubicBezTo>
                    <a:pt x="51136" y="33839"/>
                    <a:pt x="60463" y="34491"/>
                    <a:pt x="64898" y="26021"/>
                  </a:cubicBezTo>
                  <a:cubicBezTo>
                    <a:pt x="64252" y="32645"/>
                    <a:pt x="64007" y="35148"/>
                    <a:pt x="63721" y="38120"/>
                  </a:cubicBezTo>
                  <a:cubicBezTo>
                    <a:pt x="75871" y="37451"/>
                    <a:pt x="72282" y="22061"/>
                    <a:pt x="78471" y="20472"/>
                  </a:cubicBezTo>
                  <a:cubicBezTo>
                    <a:pt x="91016" y="17254"/>
                    <a:pt x="82186" y="5539"/>
                    <a:pt x="88770" y="1029"/>
                  </a:cubicBezTo>
                  <a:cubicBezTo>
                    <a:pt x="89844" y="-39"/>
                    <a:pt x="91084" y="-245"/>
                    <a:pt x="92467" y="269"/>
                  </a:cubicBezTo>
                  <a:cubicBezTo>
                    <a:pt x="94359" y="2327"/>
                    <a:pt x="93725" y="6687"/>
                    <a:pt x="98165" y="6516"/>
                  </a:cubicBezTo>
                  <a:cubicBezTo>
                    <a:pt x="99417" y="7230"/>
                    <a:pt x="100314" y="8219"/>
                    <a:pt x="100966" y="9482"/>
                  </a:cubicBezTo>
                  <a:cubicBezTo>
                    <a:pt x="103337" y="16591"/>
                    <a:pt x="103160" y="23901"/>
                    <a:pt x="99360" y="30073"/>
                  </a:cubicBezTo>
                  <a:cubicBezTo>
                    <a:pt x="94982" y="37188"/>
                    <a:pt x="95799" y="44566"/>
                    <a:pt x="95782" y="52087"/>
                  </a:cubicBezTo>
                  <a:cubicBezTo>
                    <a:pt x="95405" y="53556"/>
                    <a:pt x="94902" y="54985"/>
                    <a:pt x="94353" y="56391"/>
                  </a:cubicBezTo>
                  <a:cubicBezTo>
                    <a:pt x="93016" y="62540"/>
                    <a:pt x="88581" y="68226"/>
                    <a:pt x="91896" y="75153"/>
                  </a:cubicBezTo>
                  <a:cubicBezTo>
                    <a:pt x="89781" y="69261"/>
                    <a:pt x="90484" y="64889"/>
                    <a:pt x="97765" y="64803"/>
                  </a:cubicBezTo>
                  <a:cubicBezTo>
                    <a:pt x="103343" y="64740"/>
                    <a:pt x="108652" y="67141"/>
                    <a:pt x="106246" y="73307"/>
                  </a:cubicBezTo>
                  <a:cubicBezTo>
                    <a:pt x="102972" y="81702"/>
                    <a:pt x="115819" y="97087"/>
                    <a:pt x="95891" y="98396"/>
                  </a:cubicBezTo>
                  <a:cubicBezTo>
                    <a:pt x="94439" y="98573"/>
                    <a:pt x="93850" y="96407"/>
                    <a:pt x="92204" y="96979"/>
                  </a:cubicBezTo>
                  <a:cubicBezTo>
                    <a:pt x="92885" y="97962"/>
                    <a:pt x="94479" y="97116"/>
                    <a:pt x="95051" y="98390"/>
                  </a:cubicBezTo>
                  <a:cubicBezTo>
                    <a:pt x="100628" y="103082"/>
                    <a:pt x="101749" y="107900"/>
                    <a:pt x="93450" y="109729"/>
                  </a:cubicBezTo>
                  <a:cubicBezTo>
                    <a:pt x="79872" y="112712"/>
                    <a:pt x="79671" y="121439"/>
                    <a:pt x="80209" y="132857"/>
                  </a:cubicBezTo>
                  <a:cubicBezTo>
                    <a:pt x="81026" y="150162"/>
                    <a:pt x="84598" y="166736"/>
                    <a:pt x="89153" y="183241"/>
                  </a:cubicBezTo>
                  <a:cubicBezTo>
                    <a:pt x="91227" y="187750"/>
                    <a:pt x="89621" y="192019"/>
                    <a:pt x="88324" y="196322"/>
                  </a:cubicBezTo>
                  <a:cubicBezTo>
                    <a:pt x="87792" y="197717"/>
                    <a:pt x="87038" y="198986"/>
                    <a:pt x="86112" y="200146"/>
                  </a:cubicBezTo>
                  <a:cubicBezTo>
                    <a:pt x="84655" y="201843"/>
                    <a:pt x="82895" y="203049"/>
                    <a:pt x="80672" y="203483"/>
                  </a:cubicBezTo>
                  <a:cubicBezTo>
                    <a:pt x="70568" y="203089"/>
                    <a:pt x="75140" y="194557"/>
                    <a:pt x="73076" y="189727"/>
                  </a:cubicBezTo>
                  <a:cubicBezTo>
                    <a:pt x="72265" y="188481"/>
                    <a:pt x="71253" y="187367"/>
                    <a:pt x="70288" y="186498"/>
                  </a:cubicBezTo>
                  <a:cubicBezTo>
                    <a:pt x="70448" y="186647"/>
                    <a:pt x="70671" y="186904"/>
                    <a:pt x="70791" y="187030"/>
                  </a:cubicBezTo>
                  <a:cubicBezTo>
                    <a:pt x="71945" y="188179"/>
                    <a:pt x="72859" y="189282"/>
                    <a:pt x="73213" y="190796"/>
                  </a:cubicBezTo>
                  <a:cubicBezTo>
                    <a:pt x="69716" y="194819"/>
                    <a:pt x="70042" y="200277"/>
                    <a:pt x="67784" y="204706"/>
                  </a:cubicBezTo>
                  <a:cubicBezTo>
                    <a:pt x="66304" y="206575"/>
                    <a:pt x="64304" y="207930"/>
                    <a:pt x="62727" y="209695"/>
                  </a:cubicBezTo>
                  <a:cubicBezTo>
                    <a:pt x="62584" y="210890"/>
                    <a:pt x="62806" y="211936"/>
                    <a:pt x="63578" y="212896"/>
                  </a:cubicBezTo>
                  <a:cubicBezTo>
                    <a:pt x="64470" y="215782"/>
                    <a:pt x="63452" y="217994"/>
                    <a:pt x="61281" y="219845"/>
                  </a:cubicBezTo>
                  <a:cubicBezTo>
                    <a:pt x="52479" y="224240"/>
                    <a:pt x="46519" y="223852"/>
                    <a:pt x="46827" y="211724"/>
                  </a:cubicBezTo>
                  <a:cubicBezTo>
                    <a:pt x="46896" y="209027"/>
                    <a:pt x="45056" y="206632"/>
                    <a:pt x="42730" y="204952"/>
                  </a:cubicBezTo>
                  <a:cubicBezTo>
                    <a:pt x="42730" y="202763"/>
                    <a:pt x="42730" y="200574"/>
                    <a:pt x="42730" y="198391"/>
                  </a:cubicBezTo>
                  <a:cubicBezTo>
                    <a:pt x="42787" y="190990"/>
                    <a:pt x="44376" y="183515"/>
                    <a:pt x="41655" y="176251"/>
                  </a:cubicBezTo>
                  <a:cubicBezTo>
                    <a:pt x="41135" y="166736"/>
                    <a:pt x="30317" y="158735"/>
                    <a:pt x="37455" y="148082"/>
                  </a:cubicBezTo>
                  <a:cubicBezTo>
                    <a:pt x="29877" y="145099"/>
                    <a:pt x="25979" y="140538"/>
                    <a:pt x="30637" y="132274"/>
                  </a:cubicBezTo>
                  <a:cubicBezTo>
                    <a:pt x="33220" y="127737"/>
                    <a:pt x="42353" y="130097"/>
                    <a:pt x="41490" y="121913"/>
                  </a:cubicBezTo>
                  <a:cubicBezTo>
                    <a:pt x="44244" y="116935"/>
                    <a:pt x="45107" y="111037"/>
                    <a:pt x="48942" y="106614"/>
                  </a:cubicBezTo>
                  <a:cubicBezTo>
                    <a:pt x="49931" y="105705"/>
                    <a:pt x="50839" y="104700"/>
                    <a:pt x="51577" y="103545"/>
                  </a:cubicBezTo>
                  <a:cubicBezTo>
                    <a:pt x="51228" y="104122"/>
                    <a:pt x="50725" y="104820"/>
                    <a:pt x="49971" y="105734"/>
                  </a:cubicBezTo>
                  <a:cubicBezTo>
                    <a:pt x="48965" y="106786"/>
                    <a:pt x="47845" y="107266"/>
                    <a:pt x="46456" y="107254"/>
                  </a:cubicBezTo>
                  <a:cubicBezTo>
                    <a:pt x="42387" y="105237"/>
                    <a:pt x="41621" y="100059"/>
                    <a:pt x="37483" y="98270"/>
                  </a:cubicBezTo>
                  <a:cubicBezTo>
                    <a:pt x="29665" y="102293"/>
                    <a:pt x="21590" y="107328"/>
                    <a:pt x="20247" y="116027"/>
                  </a:cubicBezTo>
                  <a:cubicBezTo>
                    <a:pt x="18110" y="129840"/>
                    <a:pt x="12029" y="128371"/>
                    <a:pt x="3285" y="122719"/>
                  </a:cubicBezTo>
                  <a:cubicBezTo>
                    <a:pt x="2948" y="121913"/>
                    <a:pt x="2839" y="121084"/>
                    <a:pt x="2971" y="120221"/>
                  </a:cubicBezTo>
                  <a:cubicBezTo>
                    <a:pt x="2393" y="118604"/>
                    <a:pt x="1319" y="117330"/>
                    <a:pt x="170" y="116101"/>
                  </a:cubicBezTo>
                  <a:lnTo>
                    <a:pt x="79" y="115918"/>
                  </a:lnTo>
                  <a:close/>
                </a:path>
              </a:pathLst>
            </a:custGeom>
            <a:grpFill/>
            <a:ln w="5715" cap="flat">
              <a:noFill/>
              <a:prstDash val="solid"/>
              <a:miter/>
            </a:ln>
          </p:spPr>
          <p:txBody>
            <a:bodyPr rtlCol="0" anchor="ctr"/>
            <a:lstStyle/>
            <a:p>
              <a:endParaRPr lang="zh-CN" altLang="en-US"/>
            </a:p>
          </p:txBody>
        </p:sp>
        <p:sp>
          <p:nvSpPr>
            <p:cNvPr id="159" name="任意多边形: 形状 158">
              <a:extLst>
                <a:ext uri="{FF2B5EF4-FFF2-40B4-BE49-F238E27FC236}">
                  <a16:creationId xmlns:a16="http://schemas.microsoft.com/office/drawing/2014/main" id="{CE68E16C-C521-0FC6-5CFF-B376BBC0F59A}"/>
                </a:ext>
              </a:extLst>
            </p:cNvPr>
            <p:cNvSpPr/>
            <p:nvPr/>
          </p:nvSpPr>
          <p:spPr>
            <a:xfrm>
              <a:off x="5619788" y="1864227"/>
              <a:ext cx="160839" cy="171725"/>
            </a:xfrm>
            <a:custGeom>
              <a:avLst/>
              <a:gdLst>
                <a:gd name="connsiteX0" fmla="*/ 4284 w 160839"/>
                <a:gd name="connsiteY0" fmla="*/ 35221 h 171725"/>
                <a:gd name="connsiteX1" fmla="*/ 14159 w 160839"/>
                <a:gd name="connsiteY1" fmla="*/ 28620 h 171725"/>
                <a:gd name="connsiteX2" fmla="*/ 25446 w 160839"/>
                <a:gd name="connsiteY2" fmla="*/ 17625 h 171725"/>
                <a:gd name="connsiteX3" fmla="*/ 29464 w 160839"/>
                <a:gd name="connsiteY3" fmla="*/ 19511 h 171725"/>
                <a:gd name="connsiteX4" fmla="*/ 22995 w 160839"/>
                <a:gd name="connsiteY4" fmla="*/ 56452 h 171725"/>
                <a:gd name="connsiteX5" fmla="*/ 17228 w 160839"/>
                <a:gd name="connsiteY5" fmla="*/ 48971 h 171725"/>
                <a:gd name="connsiteX6" fmla="*/ 21257 w 160839"/>
                <a:gd name="connsiteY6" fmla="*/ 55435 h 171725"/>
                <a:gd name="connsiteX7" fmla="*/ 31613 w 160839"/>
                <a:gd name="connsiteY7" fmla="*/ 50052 h 171725"/>
                <a:gd name="connsiteX8" fmla="*/ 43563 w 160839"/>
                <a:gd name="connsiteY8" fmla="*/ 18613 h 171725"/>
                <a:gd name="connsiteX9" fmla="*/ 57919 w 160839"/>
                <a:gd name="connsiteY9" fmla="*/ 14864 h 171725"/>
                <a:gd name="connsiteX10" fmla="*/ 73224 w 160839"/>
                <a:gd name="connsiteY10" fmla="*/ 9298 h 171725"/>
                <a:gd name="connsiteX11" fmla="*/ 85414 w 160839"/>
                <a:gd name="connsiteY11" fmla="*/ 2571 h 171725"/>
                <a:gd name="connsiteX12" fmla="*/ 120058 w 160839"/>
                <a:gd name="connsiteY12" fmla="*/ 29563 h 171725"/>
                <a:gd name="connsiteX13" fmla="*/ 121641 w 160839"/>
                <a:gd name="connsiteY13" fmla="*/ 37319 h 171725"/>
                <a:gd name="connsiteX14" fmla="*/ 102782 w 160839"/>
                <a:gd name="connsiteY14" fmla="*/ 48137 h 171725"/>
                <a:gd name="connsiteX15" fmla="*/ 88849 w 160839"/>
                <a:gd name="connsiteY15" fmla="*/ 53218 h 171725"/>
                <a:gd name="connsiteX16" fmla="*/ 66612 w 160839"/>
                <a:gd name="connsiteY16" fmla="*/ 48051 h 171725"/>
                <a:gd name="connsiteX17" fmla="*/ 55090 w 160839"/>
                <a:gd name="connsiteY17" fmla="*/ 37696 h 171725"/>
                <a:gd name="connsiteX18" fmla="*/ 60142 w 160839"/>
                <a:gd name="connsiteY18" fmla="*/ 57504 h 171725"/>
                <a:gd name="connsiteX19" fmla="*/ 58999 w 160839"/>
                <a:gd name="connsiteY19" fmla="*/ 61733 h 171725"/>
                <a:gd name="connsiteX20" fmla="*/ 51267 w 160839"/>
                <a:gd name="connsiteY20" fmla="*/ 70871 h 171725"/>
                <a:gd name="connsiteX21" fmla="*/ 50118 w 160839"/>
                <a:gd name="connsiteY21" fmla="*/ 71854 h 171725"/>
                <a:gd name="connsiteX22" fmla="*/ 52421 w 160839"/>
                <a:gd name="connsiteY22" fmla="*/ 70591 h 171725"/>
                <a:gd name="connsiteX23" fmla="*/ 55616 w 160839"/>
                <a:gd name="connsiteY23" fmla="*/ 71014 h 171725"/>
                <a:gd name="connsiteX24" fmla="*/ 78110 w 160839"/>
                <a:gd name="connsiteY24" fmla="*/ 75215 h 171725"/>
                <a:gd name="connsiteX25" fmla="*/ 81939 w 160839"/>
                <a:gd name="connsiteY25" fmla="*/ 79941 h 171725"/>
                <a:gd name="connsiteX26" fmla="*/ 82871 w 160839"/>
                <a:gd name="connsiteY26" fmla="*/ 81107 h 171725"/>
                <a:gd name="connsiteX27" fmla="*/ 81733 w 160839"/>
                <a:gd name="connsiteY27" fmla="*/ 79724 h 171725"/>
                <a:gd name="connsiteX28" fmla="*/ 79036 w 160839"/>
                <a:gd name="connsiteY28" fmla="*/ 74237 h 171725"/>
                <a:gd name="connsiteX29" fmla="*/ 100747 w 160839"/>
                <a:gd name="connsiteY29" fmla="*/ 46674 h 171725"/>
                <a:gd name="connsiteX30" fmla="*/ 101970 w 160839"/>
                <a:gd name="connsiteY30" fmla="*/ 53618 h 171725"/>
                <a:gd name="connsiteX31" fmla="*/ 100147 w 160839"/>
                <a:gd name="connsiteY31" fmla="*/ 55001 h 171725"/>
                <a:gd name="connsiteX32" fmla="*/ 104108 w 160839"/>
                <a:gd name="connsiteY32" fmla="*/ 55967 h 171725"/>
                <a:gd name="connsiteX33" fmla="*/ 102325 w 160839"/>
                <a:gd name="connsiteY33" fmla="*/ 71751 h 171725"/>
                <a:gd name="connsiteX34" fmla="*/ 98741 w 160839"/>
                <a:gd name="connsiteY34" fmla="*/ 71306 h 171725"/>
                <a:gd name="connsiteX35" fmla="*/ 101279 w 160839"/>
                <a:gd name="connsiteY35" fmla="*/ 73003 h 171725"/>
                <a:gd name="connsiteX36" fmla="*/ 89963 w 160839"/>
                <a:gd name="connsiteY36" fmla="*/ 97640 h 171725"/>
                <a:gd name="connsiteX37" fmla="*/ 89752 w 160839"/>
                <a:gd name="connsiteY37" fmla="*/ 98440 h 171725"/>
                <a:gd name="connsiteX38" fmla="*/ 91123 w 160839"/>
                <a:gd name="connsiteY38" fmla="*/ 98240 h 171725"/>
                <a:gd name="connsiteX39" fmla="*/ 109468 w 160839"/>
                <a:gd name="connsiteY39" fmla="*/ 116683 h 171725"/>
                <a:gd name="connsiteX40" fmla="*/ 110434 w 160839"/>
                <a:gd name="connsiteY40" fmla="*/ 99606 h 171725"/>
                <a:gd name="connsiteX41" fmla="*/ 112417 w 160839"/>
                <a:gd name="connsiteY41" fmla="*/ 95509 h 171725"/>
                <a:gd name="connsiteX42" fmla="*/ 121436 w 160839"/>
                <a:gd name="connsiteY42" fmla="*/ 78301 h 171725"/>
                <a:gd name="connsiteX43" fmla="*/ 131934 w 160839"/>
                <a:gd name="connsiteY43" fmla="*/ 76821 h 171725"/>
                <a:gd name="connsiteX44" fmla="*/ 132860 w 160839"/>
                <a:gd name="connsiteY44" fmla="*/ 85022 h 171725"/>
                <a:gd name="connsiteX45" fmla="*/ 133677 w 160839"/>
                <a:gd name="connsiteY45" fmla="*/ 76946 h 171725"/>
                <a:gd name="connsiteX46" fmla="*/ 139112 w 160839"/>
                <a:gd name="connsiteY46" fmla="*/ 70288 h 171725"/>
                <a:gd name="connsiteX47" fmla="*/ 144553 w 160839"/>
                <a:gd name="connsiteY47" fmla="*/ 75346 h 171725"/>
                <a:gd name="connsiteX48" fmla="*/ 150691 w 160839"/>
                <a:gd name="connsiteY48" fmla="*/ 100384 h 171725"/>
                <a:gd name="connsiteX49" fmla="*/ 152720 w 160839"/>
                <a:gd name="connsiteY49" fmla="*/ 104778 h 171725"/>
                <a:gd name="connsiteX50" fmla="*/ 148925 w 160839"/>
                <a:gd name="connsiteY50" fmla="*/ 124638 h 171725"/>
                <a:gd name="connsiteX51" fmla="*/ 150336 w 160839"/>
                <a:gd name="connsiteY51" fmla="*/ 140560 h 171725"/>
                <a:gd name="connsiteX52" fmla="*/ 149508 w 160839"/>
                <a:gd name="connsiteY52" fmla="*/ 171061 h 171725"/>
                <a:gd name="connsiteX53" fmla="*/ 141587 w 160839"/>
                <a:gd name="connsiteY53" fmla="*/ 168906 h 171725"/>
                <a:gd name="connsiteX54" fmla="*/ 134077 w 160839"/>
                <a:gd name="connsiteY54" fmla="*/ 147784 h 171725"/>
                <a:gd name="connsiteX55" fmla="*/ 105496 w 160839"/>
                <a:gd name="connsiteY55" fmla="*/ 168786 h 171725"/>
                <a:gd name="connsiteX56" fmla="*/ 101850 w 160839"/>
                <a:gd name="connsiteY56" fmla="*/ 166369 h 171725"/>
                <a:gd name="connsiteX57" fmla="*/ 101107 w 160839"/>
                <a:gd name="connsiteY57" fmla="*/ 162191 h 171725"/>
                <a:gd name="connsiteX58" fmla="*/ 103108 w 160839"/>
                <a:gd name="connsiteY58" fmla="*/ 158556 h 171725"/>
                <a:gd name="connsiteX59" fmla="*/ 101764 w 160839"/>
                <a:gd name="connsiteY59" fmla="*/ 151790 h 171725"/>
                <a:gd name="connsiteX60" fmla="*/ 93741 w 160839"/>
                <a:gd name="connsiteY60" fmla="*/ 137982 h 171725"/>
                <a:gd name="connsiteX61" fmla="*/ 79236 w 160839"/>
                <a:gd name="connsiteY61" fmla="*/ 119740 h 171725"/>
                <a:gd name="connsiteX62" fmla="*/ 74773 w 160839"/>
                <a:gd name="connsiteY62" fmla="*/ 118506 h 171725"/>
                <a:gd name="connsiteX63" fmla="*/ 61154 w 160839"/>
                <a:gd name="connsiteY63" fmla="*/ 104384 h 171725"/>
                <a:gd name="connsiteX64" fmla="*/ 53324 w 160839"/>
                <a:gd name="connsiteY64" fmla="*/ 103315 h 171725"/>
                <a:gd name="connsiteX65" fmla="*/ 42523 w 160839"/>
                <a:gd name="connsiteY65" fmla="*/ 97720 h 171725"/>
                <a:gd name="connsiteX66" fmla="*/ 41094 w 160839"/>
                <a:gd name="connsiteY66" fmla="*/ 93480 h 171725"/>
                <a:gd name="connsiteX67" fmla="*/ 27807 w 160839"/>
                <a:gd name="connsiteY67" fmla="*/ 89519 h 171725"/>
                <a:gd name="connsiteX68" fmla="*/ 13159 w 160839"/>
                <a:gd name="connsiteY68" fmla="*/ 87096 h 171725"/>
                <a:gd name="connsiteX69" fmla="*/ 10776 w 160839"/>
                <a:gd name="connsiteY69" fmla="*/ 81261 h 171725"/>
                <a:gd name="connsiteX70" fmla="*/ 7393 w 160839"/>
                <a:gd name="connsiteY70" fmla="*/ 71706 h 171725"/>
                <a:gd name="connsiteX71" fmla="*/ 975 w 160839"/>
                <a:gd name="connsiteY71" fmla="*/ 51657 h 171725"/>
                <a:gd name="connsiteX72" fmla="*/ 986 w 160839"/>
                <a:gd name="connsiteY72" fmla="*/ 51663 h 171725"/>
                <a:gd name="connsiteX73" fmla="*/ 4284 w 160839"/>
                <a:gd name="connsiteY73" fmla="*/ 35221 h 171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160839" h="171725">
                  <a:moveTo>
                    <a:pt x="4284" y="35221"/>
                  </a:moveTo>
                  <a:cubicBezTo>
                    <a:pt x="6570" y="31512"/>
                    <a:pt x="10696" y="30569"/>
                    <a:pt x="14159" y="28620"/>
                  </a:cubicBezTo>
                  <a:cubicBezTo>
                    <a:pt x="20160" y="27260"/>
                    <a:pt x="20857" y="20465"/>
                    <a:pt x="25446" y="17625"/>
                  </a:cubicBezTo>
                  <a:cubicBezTo>
                    <a:pt x="27035" y="17756"/>
                    <a:pt x="28355" y="18385"/>
                    <a:pt x="29464" y="19511"/>
                  </a:cubicBezTo>
                  <a:cubicBezTo>
                    <a:pt x="36505" y="37473"/>
                    <a:pt x="34253" y="50252"/>
                    <a:pt x="22995" y="56452"/>
                  </a:cubicBezTo>
                  <a:cubicBezTo>
                    <a:pt x="20092" y="54864"/>
                    <a:pt x="18794" y="52012"/>
                    <a:pt x="17228" y="48971"/>
                  </a:cubicBezTo>
                  <a:cubicBezTo>
                    <a:pt x="18103" y="51669"/>
                    <a:pt x="19800" y="53481"/>
                    <a:pt x="21257" y="55435"/>
                  </a:cubicBezTo>
                  <a:cubicBezTo>
                    <a:pt x="27778" y="59538"/>
                    <a:pt x="31459" y="54869"/>
                    <a:pt x="31613" y="50052"/>
                  </a:cubicBezTo>
                  <a:cubicBezTo>
                    <a:pt x="32002" y="37913"/>
                    <a:pt x="39180" y="28957"/>
                    <a:pt x="43563" y="18613"/>
                  </a:cubicBezTo>
                  <a:cubicBezTo>
                    <a:pt x="47409" y="9538"/>
                    <a:pt x="50947" y="9492"/>
                    <a:pt x="57919" y="14864"/>
                  </a:cubicBezTo>
                  <a:cubicBezTo>
                    <a:pt x="65280" y="20539"/>
                    <a:pt x="71595" y="21608"/>
                    <a:pt x="73224" y="9298"/>
                  </a:cubicBezTo>
                  <a:cubicBezTo>
                    <a:pt x="74190" y="1994"/>
                    <a:pt x="81265" y="-3424"/>
                    <a:pt x="85414" y="2571"/>
                  </a:cubicBezTo>
                  <a:cubicBezTo>
                    <a:pt x="94449" y="15613"/>
                    <a:pt x="111589" y="16807"/>
                    <a:pt x="120058" y="29563"/>
                  </a:cubicBezTo>
                  <a:cubicBezTo>
                    <a:pt x="121716" y="32055"/>
                    <a:pt x="122024" y="34541"/>
                    <a:pt x="121641" y="37319"/>
                  </a:cubicBezTo>
                  <a:cubicBezTo>
                    <a:pt x="118378" y="46188"/>
                    <a:pt x="113841" y="52869"/>
                    <a:pt x="102782" y="48137"/>
                  </a:cubicBezTo>
                  <a:cubicBezTo>
                    <a:pt x="95192" y="41873"/>
                    <a:pt x="92923" y="49017"/>
                    <a:pt x="88849" y="53218"/>
                  </a:cubicBezTo>
                  <a:cubicBezTo>
                    <a:pt x="76681" y="65739"/>
                    <a:pt x="71949" y="64773"/>
                    <a:pt x="66612" y="48051"/>
                  </a:cubicBezTo>
                  <a:cubicBezTo>
                    <a:pt x="64731" y="42159"/>
                    <a:pt x="60462" y="41599"/>
                    <a:pt x="55090" y="37696"/>
                  </a:cubicBezTo>
                  <a:cubicBezTo>
                    <a:pt x="55787" y="46068"/>
                    <a:pt x="62777" y="50760"/>
                    <a:pt x="60142" y="57504"/>
                  </a:cubicBezTo>
                  <a:cubicBezTo>
                    <a:pt x="59931" y="58956"/>
                    <a:pt x="59513" y="60367"/>
                    <a:pt x="58999" y="61733"/>
                  </a:cubicBezTo>
                  <a:cubicBezTo>
                    <a:pt x="57245" y="65533"/>
                    <a:pt x="55199" y="69117"/>
                    <a:pt x="51267" y="70871"/>
                  </a:cubicBezTo>
                  <a:cubicBezTo>
                    <a:pt x="50404" y="71328"/>
                    <a:pt x="49970" y="71689"/>
                    <a:pt x="50118" y="71854"/>
                  </a:cubicBezTo>
                  <a:cubicBezTo>
                    <a:pt x="50695" y="71197"/>
                    <a:pt x="51421" y="70785"/>
                    <a:pt x="52421" y="70591"/>
                  </a:cubicBezTo>
                  <a:cubicBezTo>
                    <a:pt x="53622" y="70477"/>
                    <a:pt x="54982" y="70317"/>
                    <a:pt x="55616" y="71014"/>
                  </a:cubicBezTo>
                  <a:cubicBezTo>
                    <a:pt x="62097" y="78089"/>
                    <a:pt x="69275" y="80970"/>
                    <a:pt x="78110" y="75215"/>
                  </a:cubicBezTo>
                  <a:cubicBezTo>
                    <a:pt x="79385" y="76792"/>
                    <a:pt x="80413" y="78592"/>
                    <a:pt x="81939" y="79941"/>
                  </a:cubicBezTo>
                  <a:cubicBezTo>
                    <a:pt x="83785" y="81061"/>
                    <a:pt x="80756" y="80512"/>
                    <a:pt x="82871" y="81107"/>
                  </a:cubicBezTo>
                  <a:cubicBezTo>
                    <a:pt x="82522" y="80627"/>
                    <a:pt x="82116" y="80198"/>
                    <a:pt x="81733" y="79724"/>
                  </a:cubicBezTo>
                  <a:cubicBezTo>
                    <a:pt x="80156" y="78221"/>
                    <a:pt x="79116" y="76478"/>
                    <a:pt x="79036" y="74237"/>
                  </a:cubicBezTo>
                  <a:cubicBezTo>
                    <a:pt x="83842" y="63127"/>
                    <a:pt x="86517" y="50337"/>
                    <a:pt x="100747" y="46674"/>
                  </a:cubicBezTo>
                  <a:cubicBezTo>
                    <a:pt x="104073" y="48480"/>
                    <a:pt x="104394" y="50812"/>
                    <a:pt x="101970" y="53618"/>
                  </a:cubicBezTo>
                  <a:cubicBezTo>
                    <a:pt x="101445" y="54161"/>
                    <a:pt x="100473" y="54155"/>
                    <a:pt x="100147" y="55001"/>
                  </a:cubicBezTo>
                  <a:cubicBezTo>
                    <a:pt x="101627" y="54623"/>
                    <a:pt x="102965" y="54864"/>
                    <a:pt x="104108" y="55967"/>
                  </a:cubicBezTo>
                  <a:cubicBezTo>
                    <a:pt x="107125" y="61676"/>
                    <a:pt x="107805" y="67099"/>
                    <a:pt x="102325" y="71751"/>
                  </a:cubicBezTo>
                  <a:cubicBezTo>
                    <a:pt x="101056" y="72723"/>
                    <a:pt x="100159" y="69700"/>
                    <a:pt x="98741" y="71306"/>
                  </a:cubicBezTo>
                  <a:cubicBezTo>
                    <a:pt x="99896" y="71300"/>
                    <a:pt x="100724" y="71843"/>
                    <a:pt x="101279" y="73003"/>
                  </a:cubicBezTo>
                  <a:cubicBezTo>
                    <a:pt x="102799" y="83810"/>
                    <a:pt x="93970" y="89725"/>
                    <a:pt x="89963" y="97640"/>
                  </a:cubicBezTo>
                  <a:cubicBezTo>
                    <a:pt x="90146" y="97469"/>
                    <a:pt x="89752" y="98440"/>
                    <a:pt x="89752" y="98440"/>
                  </a:cubicBezTo>
                  <a:cubicBezTo>
                    <a:pt x="89752" y="98440"/>
                    <a:pt x="90957" y="98286"/>
                    <a:pt x="91123" y="98240"/>
                  </a:cubicBezTo>
                  <a:cubicBezTo>
                    <a:pt x="104353" y="97132"/>
                    <a:pt x="106828" y="106704"/>
                    <a:pt x="109468" y="116683"/>
                  </a:cubicBezTo>
                  <a:cubicBezTo>
                    <a:pt x="111663" y="110808"/>
                    <a:pt x="108771" y="105064"/>
                    <a:pt x="110434" y="99606"/>
                  </a:cubicBezTo>
                  <a:cubicBezTo>
                    <a:pt x="110880" y="98138"/>
                    <a:pt x="111566" y="96783"/>
                    <a:pt x="112417" y="95509"/>
                  </a:cubicBezTo>
                  <a:cubicBezTo>
                    <a:pt x="117052" y="90611"/>
                    <a:pt x="117909" y="83719"/>
                    <a:pt x="121436" y="78301"/>
                  </a:cubicBezTo>
                  <a:cubicBezTo>
                    <a:pt x="124059" y="74272"/>
                    <a:pt x="127739" y="71969"/>
                    <a:pt x="131934" y="76821"/>
                  </a:cubicBezTo>
                  <a:cubicBezTo>
                    <a:pt x="134060" y="79284"/>
                    <a:pt x="132328" y="82307"/>
                    <a:pt x="132860" y="85022"/>
                  </a:cubicBezTo>
                  <a:cubicBezTo>
                    <a:pt x="133214" y="82341"/>
                    <a:pt x="133780" y="79712"/>
                    <a:pt x="133677" y="76946"/>
                  </a:cubicBezTo>
                  <a:cubicBezTo>
                    <a:pt x="133546" y="73300"/>
                    <a:pt x="135129" y="70448"/>
                    <a:pt x="139112" y="70288"/>
                  </a:cubicBezTo>
                  <a:cubicBezTo>
                    <a:pt x="142244" y="70163"/>
                    <a:pt x="144033" y="72511"/>
                    <a:pt x="144553" y="75346"/>
                  </a:cubicBezTo>
                  <a:cubicBezTo>
                    <a:pt x="146096" y="83827"/>
                    <a:pt x="152131" y="91211"/>
                    <a:pt x="150691" y="100384"/>
                  </a:cubicBezTo>
                  <a:cubicBezTo>
                    <a:pt x="148805" y="102967"/>
                    <a:pt x="149033" y="104624"/>
                    <a:pt x="152720" y="104778"/>
                  </a:cubicBezTo>
                  <a:cubicBezTo>
                    <a:pt x="156074" y="112299"/>
                    <a:pt x="153548" y="118974"/>
                    <a:pt x="148925" y="124638"/>
                  </a:cubicBezTo>
                  <a:cubicBezTo>
                    <a:pt x="143878" y="130822"/>
                    <a:pt x="146033" y="135685"/>
                    <a:pt x="150336" y="140560"/>
                  </a:cubicBezTo>
                  <a:cubicBezTo>
                    <a:pt x="164458" y="156551"/>
                    <a:pt x="164492" y="156528"/>
                    <a:pt x="149508" y="171061"/>
                  </a:cubicBezTo>
                  <a:cubicBezTo>
                    <a:pt x="146342" y="172284"/>
                    <a:pt x="143593" y="171958"/>
                    <a:pt x="141587" y="168906"/>
                  </a:cubicBezTo>
                  <a:cubicBezTo>
                    <a:pt x="138095" y="163391"/>
                    <a:pt x="135306" y="157574"/>
                    <a:pt x="134077" y="147784"/>
                  </a:cubicBezTo>
                  <a:cubicBezTo>
                    <a:pt x="128019" y="162477"/>
                    <a:pt x="122527" y="174964"/>
                    <a:pt x="105496" y="168786"/>
                  </a:cubicBezTo>
                  <a:cubicBezTo>
                    <a:pt x="104051" y="168329"/>
                    <a:pt x="102833" y="167506"/>
                    <a:pt x="101850" y="166369"/>
                  </a:cubicBezTo>
                  <a:cubicBezTo>
                    <a:pt x="101256" y="165049"/>
                    <a:pt x="101027" y="163649"/>
                    <a:pt x="101107" y="162191"/>
                  </a:cubicBezTo>
                  <a:cubicBezTo>
                    <a:pt x="101462" y="160803"/>
                    <a:pt x="102165" y="159597"/>
                    <a:pt x="103108" y="158556"/>
                  </a:cubicBezTo>
                  <a:cubicBezTo>
                    <a:pt x="105251" y="155750"/>
                    <a:pt x="104176" y="152236"/>
                    <a:pt x="101764" y="151790"/>
                  </a:cubicBezTo>
                  <a:cubicBezTo>
                    <a:pt x="93118" y="150190"/>
                    <a:pt x="92306" y="146349"/>
                    <a:pt x="93741" y="137982"/>
                  </a:cubicBezTo>
                  <a:cubicBezTo>
                    <a:pt x="95370" y="128461"/>
                    <a:pt x="94895" y="117174"/>
                    <a:pt x="79236" y="119740"/>
                  </a:cubicBezTo>
                  <a:cubicBezTo>
                    <a:pt x="77636" y="120003"/>
                    <a:pt x="74750" y="119363"/>
                    <a:pt x="74773" y="118506"/>
                  </a:cubicBezTo>
                  <a:cubicBezTo>
                    <a:pt x="75024" y="109019"/>
                    <a:pt x="63966" y="110711"/>
                    <a:pt x="61154" y="104384"/>
                  </a:cubicBezTo>
                  <a:cubicBezTo>
                    <a:pt x="59182" y="99955"/>
                    <a:pt x="56479" y="101384"/>
                    <a:pt x="53324" y="103315"/>
                  </a:cubicBezTo>
                  <a:cubicBezTo>
                    <a:pt x="46884" y="107270"/>
                    <a:pt x="44723" y="102327"/>
                    <a:pt x="42523" y="97720"/>
                  </a:cubicBezTo>
                  <a:cubicBezTo>
                    <a:pt x="41934" y="96343"/>
                    <a:pt x="41488" y="94914"/>
                    <a:pt x="41094" y="93480"/>
                  </a:cubicBezTo>
                  <a:cubicBezTo>
                    <a:pt x="37848" y="87810"/>
                    <a:pt x="33922" y="79135"/>
                    <a:pt x="27807" y="89519"/>
                  </a:cubicBezTo>
                  <a:cubicBezTo>
                    <a:pt x="19200" y="104133"/>
                    <a:pt x="16485" y="97137"/>
                    <a:pt x="13159" y="87096"/>
                  </a:cubicBezTo>
                  <a:cubicBezTo>
                    <a:pt x="12496" y="85096"/>
                    <a:pt x="12611" y="82781"/>
                    <a:pt x="10776" y="81261"/>
                  </a:cubicBezTo>
                  <a:cubicBezTo>
                    <a:pt x="7490" y="78844"/>
                    <a:pt x="7541" y="75238"/>
                    <a:pt x="7393" y="71706"/>
                  </a:cubicBezTo>
                  <a:cubicBezTo>
                    <a:pt x="4055" y="65408"/>
                    <a:pt x="8056" y="56761"/>
                    <a:pt x="975" y="51657"/>
                  </a:cubicBezTo>
                  <a:lnTo>
                    <a:pt x="986" y="51663"/>
                  </a:lnTo>
                  <a:cubicBezTo>
                    <a:pt x="-2420" y="45285"/>
                    <a:pt x="4072" y="40879"/>
                    <a:pt x="4284" y="35221"/>
                  </a:cubicBezTo>
                  <a:close/>
                </a:path>
              </a:pathLst>
            </a:custGeom>
            <a:grpFill/>
            <a:ln w="5715" cap="flat">
              <a:noFill/>
              <a:prstDash val="solid"/>
              <a:miter/>
            </a:ln>
          </p:spPr>
          <p:txBody>
            <a:bodyPr rtlCol="0" anchor="ctr"/>
            <a:lstStyle/>
            <a:p>
              <a:endParaRPr lang="zh-CN" altLang="en-US"/>
            </a:p>
          </p:txBody>
        </p:sp>
        <p:sp>
          <p:nvSpPr>
            <p:cNvPr id="160" name="任意多边形: 形状 159">
              <a:extLst>
                <a:ext uri="{FF2B5EF4-FFF2-40B4-BE49-F238E27FC236}">
                  <a16:creationId xmlns:a16="http://schemas.microsoft.com/office/drawing/2014/main" id="{F88B96EA-A526-3E8C-6231-48B34CDABAEC}"/>
                </a:ext>
              </a:extLst>
            </p:cNvPr>
            <p:cNvSpPr/>
            <p:nvPr/>
          </p:nvSpPr>
          <p:spPr>
            <a:xfrm>
              <a:off x="5871048" y="2415839"/>
              <a:ext cx="100706" cy="221999"/>
            </a:xfrm>
            <a:custGeom>
              <a:avLst/>
              <a:gdLst>
                <a:gd name="connsiteX0" fmla="*/ 72035 w 100706"/>
                <a:gd name="connsiteY0" fmla="*/ 65808 h 221999"/>
                <a:gd name="connsiteX1" fmla="*/ 66320 w 100706"/>
                <a:gd name="connsiteY1" fmla="*/ 82125 h 221999"/>
                <a:gd name="connsiteX2" fmla="*/ 63891 w 100706"/>
                <a:gd name="connsiteY2" fmla="*/ 92194 h 221999"/>
                <a:gd name="connsiteX3" fmla="*/ 62811 w 100706"/>
                <a:gd name="connsiteY3" fmla="*/ 104556 h 221999"/>
                <a:gd name="connsiteX4" fmla="*/ 65818 w 100706"/>
                <a:gd name="connsiteY4" fmla="*/ 118838 h 221999"/>
                <a:gd name="connsiteX5" fmla="*/ 67309 w 100706"/>
                <a:gd name="connsiteY5" fmla="*/ 132222 h 221999"/>
                <a:gd name="connsiteX6" fmla="*/ 65457 w 100706"/>
                <a:gd name="connsiteY6" fmla="*/ 144755 h 221999"/>
                <a:gd name="connsiteX7" fmla="*/ 63680 w 100706"/>
                <a:gd name="connsiteY7" fmla="*/ 146527 h 221999"/>
                <a:gd name="connsiteX8" fmla="*/ 65457 w 100706"/>
                <a:gd name="connsiteY8" fmla="*/ 144755 h 221999"/>
                <a:gd name="connsiteX9" fmla="*/ 75430 w 100706"/>
                <a:gd name="connsiteY9" fmla="*/ 146607 h 221999"/>
                <a:gd name="connsiteX10" fmla="*/ 84586 w 100706"/>
                <a:gd name="connsiteY10" fmla="*/ 134308 h 221999"/>
                <a:gd name="connsiteX11" fmla="*/ 79362 w 100706"/>
                <a:gd name="connsiteY11" fmla="*/ 162500 h 221999"/>
                <a:gd name="connsiteX12" fmla="*/ 78470 w 100706"/>
                <a:gd name="connsiteY12" fmla="*/ 171359 h 221999"/>
                <a:gd name="connsiteX13" fmla="*/ 79070 w 100706"/>
                <a:gd name="connsiteY13" fmla="*/ 184526 h 221999"/>
                <a:gd name="connsiteX14" fmla="*/ 76796 w 100706"/>
                <a:gd name="connsiteY14" fmla="*/ 188732 h 221999"/>
                <a:gd name="connsiteX15" fmla="*/ 73195 w 100706"/>
                <a:gd name="connsiteY15" fmla="*/ 186035 h 221999"/>
                <a:gd name="connsiteX16" fmla="*/ 71927 w 100706"/>
                <a:gd name="connsiteY16" fmla="*/ 173496 h 221999"/>
                <a:gd name="connsiteX17" fmla="*/ 64743 w 100706"/>
                <a:gd name="connsiteY17" fmla="*/ 182703 h 221999"/>
                <a:gd name="connsiteX18" fmla="*/ 54519 w 100706"/>
                <a:gd name="connsiteY18" fmla="*/ 185515 h 221999"/>
                <a:gd name="connsiteX19" fmla="*/ 55587 w 100706"/>
                <a:gd name="connsiteY19" fmla="*/ 174353 h 221999"/>
                <a:gd name="connsiteX20" fmla="*/ 55587 w 100706"/>
                <a:gd name="connsiteY20" fmla="*/ 161197 h 221999"/>
                <a:gd name="connsiteX21" fmla="*/ 62606 w 100706"/>
                <a:gd name="connsiteY21" fmla="*/ 157637 h 221999"/>
                <a:gd name="connsiteX22" fmla="*/ 66297 w 100706"/>
                <a:gd name="connsiteY22" fmla="*/ 157951 h 221999"/>
                <a:gd name="connsiteX23" fmla="*/ 62331 w 100706"/>
                <a:gd name="connsiteY23" fmla="*/ 157888 h 221999"/>
                <a:gd name="connsiteX24" fmla="*/ 55587 w 100706"/>
                <a:gd name="connsiteY24" fmla="*/ 161203 h 221999"/>
                <a:gd name="connsiteX25" fmla="*/ 42877 w 100706"/>
                <a:gd name="connsiteY25" fmla="*/ 179903 h 221999"/>
                <a:gd name="connsiteX26" fmla="*/ 47238 w 100706"/>
                <a:gd name="connsiteY26" fmla="*/ 146715 h 221999"/>
                <a:gd name="connsiteX27" fmla="*/ 50307 w 100706"/>
                <a:gd name="connsiteY27" fmla="*/ 131136 h 221999"/>
                <a:gd name="connsiteX28" fmla="*/ 43620 w 100706"/>
                <a:gd name="connsiteY28" fmla="*/ 123187 h 221999"/>
                <a:gd name="connsiteX29" fmla="*/ 39140 w 100706"/>
                <a:gd name="connsiteY29" fmla="*/ 131594 h 221999"/>
                <a:gd name="connsiteX30" fmla="*/ 37603 w 100706"/>
                <a:gd name="connsiteY30" fmla="*/ 153459 h 221999"/>
                <a:gd name="connsiteX31" fmla="*/ 37088 w 100706"/>
                <a:gd name="connsiteY31" fmla="*/ 157877 h 221999"/>
                <a:gd name="connsiteX32" fmla="*/ 25178 w 100706"/>
                <a:gd name="connsiteY32" fmla="*/ 190635 h 221999"/>
                <a:gd name="connsiteX33" fmla="*/ 25687 w 100706"/>
                <a:gd name="connsiteY33" fmla="*/ 195127 h 221999"/>
                <a:gd name="connsiteX34" fmla="*/ 18131 w 100706"/>
                <a:gd name="connsiteY34" fmla="*/ 221999 h 221999"/>
                <a:gd name="connsiteX35" fmla="*/ 19349 w 100706"/>
                <a:gd name="connsiteY35" fmla="*/ 209918 h 221999"/>
                <a:gd name="connsiteX36" fmla="*/ 16126 w 100706"/>
                <a:gd name="connsiteY36" fmla="*/ 190801 h 221999"/>
                <a:gd name="connsiteX37" fmla="*/ 15143 w 100706"/>
                <a:gd name="connsiteY37" fmla="*/ 177268 h 221999"/>
                <a:gd name="connsiteX38" fmla="*/ 4707 w 100706"/>
                <a:gd name="connsiteY38" fmla="*/ 176525 h 221999"/>
                <a:gd name="connsiteX39" fmla="*/ 55 w 100706"/>
                <a:gd name="connsiteY39" fmla="*/ 173382 h 221999"/>
                <a:gd name="connsiteX40" fmla="*/ 3627 w 100706"/>
                <a:gd name="connsiteY40" fmla="*/ 169416 h 221999"/>
                <a:gd name="connsiteX41" fmla="*/ 18926 w 100706"/>
                <a:gd name="connsiteY41" fmla="*/ 154174 h 221999"/>
                <a:gd name="connsiteX42" fmla="*/ 17766 w 100706"/>
                <a:gd name="connsiteY42" fmla="*/ 150047 h 221999"/>
                <a:gd name="connsiteX43" fmla="*/ 14708 w 100706"/>
                <a:gd name="connsiteY43" fmla="*/ 146293 h 221999"/>
                <a:gd name="connsiteX44" fmla="*/ 26350 w 100706"/>
                <a:gd name="connsiteY44" fmla="*/ 98738 h 221999"/>
                <a:gd name="connsiteX45" fmla="*/ 22743 w 100706"/>
                <a:gd name="connsiteY45" fmla="*/ 62602 h 221999"/>
                <a:gd name="connsiteX46" fmla="*/ 55262 w 100706"/>
                <a:gd name="connsiteY46" fmla="*/ 3200 h 221999"/>
                <a:gd name="connsiteX47" fmla="*/ 68738 w 100706"/>
                <a:gd name="connsiteY47" fmla="*/ 0 h 221999"/>
                <a:gd name="connsiteX48" fmla="*/ 68755 w 100706"/>
                <a:gd name="connsiteY48" fmla="*/ 23 h 221999"/>
                <a:gd name="connsiteX49" fmla="*/ 76933 w 100706"/>
                <a:gd name="connsiteY49" fmla="*/ 20305 h 221999"/>
                <a:gd name="connsiteX50" fmla="*/ 85191 w 100706"/>
                <a:gd name="connsiteY50" fmla="*/ 16459 h 221999"/>
                <a:gd name="connsiteX51" fmla="*/ 96421 w 100706"/>
                <a:gd name="connsiteY51" fmla="*/ 8190 h 221999"/>
                <a:gd name="connsiteX52" fmla="*/ 96718 w 100706"/>
                <a:gd name="connsiteY52" fmla="*/ 22220 h 221999"/>
                <a:gd name="connsiteX53" fmla="*/ 88483 w 100706"/>
                <a:gd name="connsiteY53" fmla="*/ 29615 h 221999"/>
                <a:gd name="connsiteX54" fmla="*/ 82963 w 100706"/>
                <a:gd name="connsiteY54" fmla="*/ 25769 h 221999"/>
                <a:gd name="connsiteX55" fmla="*/ 80494 w 100706"/>
                <a:gd name="connsiteY55" fmla="*/ 27221 h 221999"/>
                <a:gd name="connsiteX56" fmla="*/ 82905 w 100706"/>
                <a:gd name="connsiteY56" fmla="*/ 25837 h 221999"/>
                <a:gd name="connsiteX57" fmla="*/ 88489 w 100706"/>
                <a:gd name="connsiteY57" fmla="*/ 29615 h 221999"/>
                <a:gd name="connsiteX58" fmla="*/ 84408 w 100706"/>
                <a:gd name="connsiteY58" fmla="*/ 43114 h 221999"/>
                <a:gd name="connsiteX59" fmla="*/ 75338 w 100706"/>
                <a:gd name="connsiteY59" fmla="*/ 46063 h 221999"/>
                <a:gd name="connsiteX60" fmla="*/ 76179 w 100706"/>
                <a:gd name="connsiteY60" fmla="*/ 45520 h 221999"/>
                <a:gd name="connsiteX61" fmla="*/ 75287 w 100706"/>
                <a:gd name="connsiteY61" fmla="*/ 45063 h 221999"/>
                <a:gd name="connsiteX62" fmla="*/ 75333 w 100706"/>
                <a:gd name="connsiteY62" fmla="*/ 46063 h 221999"/>
                <a:gd name="connsiteX63" fmla="*/ 75601 w 100706"/>
                <a:gd name="connsiteY63" fmla="*/ 59773 h 221999"/>
                <a:gd name="connsiteX64" fmla="*/ 72035 w 100706"/>
                <a:gd name="connsiteY64" fmla="*/ 65808 h 221999"/>
                <a:gd name="connsiteX65" fmla="*/ 70201 w 100706"/>
                <a:gd name="connsiteY65" fmla="*/ 61430 h 221999"/>
                <a:gd name="connsiteX66" fmla="*/ 68858 w 100706"/>
                <a:gd name="connsiteY66" fmla="*/ 58842 h 221999"/>
                <a:gd name="connsiteX67" fmla="*/ 67418 w 100706"/>
                <a:gd name="connsiteY67" fmla="*/ 58905 h 221999"/>
                <a:gd name="connsiteX68" fmla="*/ 68880 w 100706"/>
                <a:gd name="connsiteY68" fmla="*/ 59219 h 221999"/>
                <a:gd name="connsiteX69" fmla="*/ 70435 w 100706"/>
                <a:gd name="connsiteY69" fmla="*/ 62385 h 221999"/>
                <a:gd name="connsiteX70" fmla="*/ 72035 w 100706"/>
                <a:gd name="connsiteY70" fmla="*/ 65808 h 22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100706" h="221999">
                  <a:moveTo>
                    <a:pt x="72035" y="65808"/>
                  </a:moveTo>
                  <a:cubicBezTo>
                    <a:pt x="71161" y="71540"/>
                    <a:pt x="74882" y="78484"/>
                    <a:pt x="66320" y="82125"/>
                  </a:cubicBezTo>
                  <a:cubicBezTo>
                    <a:pt x="63349" y="83388"/>
                    <a:pt x="61811" y="88177"/>
                    <a:pt x="63891" y="92194"/>
                  </a:cubicBezTo>
                  <a:cubicBezTo>
                    <a:pt x="66178" y="96601"/>
                    <a:pt x="64491" y="100538"/>
                    <a:pt x="62811" y="104556"/>
                  </a:cubicBezTo>
                  <a:cubicBezTo>
                    <a:pt x="60542" y="109985"/>
                    <a:pt x="60725" y="114940"/>
                    <a:pt x="65818" y="118838"/>
                  </a:cubicBezTo>
                  <a:cubicBezTo>
                    <a:pt x="70961" y="122781"/>
                    <a:pt x="71961" y="126862"/>
                    <a:pt x="67309" y="132222"/>
                  </a:cubicBezTo>
                  <a:cubicBezTo>
                    <a:pt x="64309" y="135680"/>
                    <a:pt x="65663" y="140498"/>
                    <a:pt x="65457" y="144755"/>
                  </a:cubicBezTo>
                  <a:cubicBezTo>
                    <a:pt x="64846" y="145327"/>
                    <a:pt x="64251" y="145915"/>
                    <a:pt x="63680" y="146527"/>
                  </a:cubicBezTo>
                  <a:cubicBezTo>
                    <a:pt x="64303" y="145961"/>
                    <a:pt x="64886" y="145367"/>
                    <a:pt x="65457" y="144755"/>
                  </a:cubicBezTo>
                  <a:cubicBezTo>
                    <a:pt x="70927" y="131765"/>
                    <a:pt x="73418" y="145190"/>
                    <a:pt x="75430" y="146607"/>
                  </a:cubicBezTo>
                  <a:cubicBezTo>
                    <a:pt x="83482" y="144447"/>
                    <a:pt x="77407" y="136148"/>
                    <a:pt x="84586" y="134308"/>
                  </a:cubicBezTo>
                  <a:cubicBezTo>
                    <a:pt x="86174" y="144464"/>
                    <a:pt x="86306" y="154225"/>
                    <a:pt x="79362" y="162500"/>
                  </a:cubicBezTo>
                  <a:cubicBezTo>
                    <a:pt x="76664" y="165712"/>
                    <a:pt x="76910" y="168633"/>
                    <a:pt x="78470" y="171359"/>
                  </a:cubicBezTo>
                  <a:cubicBezTo>
                    <a:pt x="81042" y="175856"/>
                    <a:pt x="77242" y="180360"/>
                    <a:pt x="79070" y="184526"/>
                  </a:cubicBezTo>
                  <a:cubicBezTo>
                    <a:pt x="80334" y="187401"/>
                    <a:pt x="79242" y="188704"/>
                    <a:pt x="76796" y="188732"/>
                  </a:cubicBezTo>
                  <a:cubicBezTo>
                    <a:pt x="75596" y="188749"/>
                    <a:pt x="74178" y="187178"/>
                    <a:pt x="73195" y="186035"/>
                  </a:cubicBezTo>
                  <a:cubicBezTo>
                    <a:pt x="69966" y="182286"/>
                    <a:pt x="75796" y="177634"/>
                    <a:pt x="71927" y="173496"/>
                  </a:cubicBezTo>
                  <a:cubicBezTo>
                    <a:pt x="66852" y="174445"/>
                    <a:pt x="68869" y="181063"/>
                    <a:pt x="64743" y="182703"/>
                  </a:cubicBezTo>
                  <a:cubicBezTo>
                    <a:pt x="61354" y="184046"/>
                    <a:pt x="57862" y="188252"/>
                    <a:pt x="54519" y="185515"/>
                  </a:cubicBezTo>
                  <a:cubicBezTo>
                    <a:pt x="50598" y="182308"/>
                    <a:pt x="51673" y="177765"/>
                    <a:pt x="55587" y="174353"/>
                  </a:cubicBezTo>
                  <a:cubicBezTo>
                    <a:pt x="59005" y="169970"/>
                    <a:pt x="55536" y="165581"/>
                    <a:pt x="55587" y="161197"/>
                  </a:cubicBezTo>
                  <a:cubicBezTo>
                    <a:pt x="59462" y="162975"/>
                    <a:pt x="61057" y="160272"/>
                    <a:pt x="62606" y="157637"/>
                  </a:cubicBezTo>
                  <a:cubicBezTo>
                    <a:pt x="63851" y="156917"/>
                    <a:pt x="65023" y="158140"/>
                    <a:pt x="66297" y="157951"/>
                  </a:cubicBezTo>
                  <a:cubicBezTo>
                    <a:pt x="65006" y="157465"/>
                    <a:pt x="63720" y="156991"/>
                    <a:pt x="62331" y="157888"/>
                  </a:cubicBezTo>
                  <a:cubicBezTo>
                    <a:pt x="60571" y="160100"/>
                    <a:pt x="57502" y="159471"/>
                    <a:pt x="55587" y="161203"/>
                  </a:cubicBezTo>
                  <a:cubicBezTo>
                    <a:pt x="49798" y="165569"/>
                    <a:pt x="49381" y="173616"/>
                    <a:pt x="42877" y="179903"/>
                  </a:cubicBezTo>
                  <a:cubicBezTo>
                    <a:pt x="44117" y="167690"/>
                    <a:pt x="38580" y="156934"/>
                    <a:pt x="47238" y="146715"/>
                  </a:cubicBezTo>
                  <a:cubicBezTo>
                    <a:pt x="50244" y="143166"/>
                    <a:pt x="49895" y="136463"/>
                    <a:pt x="50307" y="131136"/>
                  </a:cubicBezTo>
                  <a:cubicBezTo>
                    <a:pt x="50638" y="126833"/>
                    <a:pt x="47329" y="123433"/>
                    <a:pt x="43620" y="123187"/>
                  </a:cubicBezTo>
                  <a:cubicBezTo>
                    <a:pt x="37745" y="122804"/>
                    <a:pt x="39734" y="128233"/>
                    <a:pt x="39140" y="131594"/>
                  </a:cubicBezTo>
                  <a:cubicBezTo>
                    <a:pt x="34985" y="142098"/>
                    <a:pt x="34899" y="142121"/>
                    <a:pt x="37603" y="153459"/>
                  </a:cubicBezTo>
                  <a:cubicBezTo>
                    <a:pt x="38020" y="155208"/>
                    <a:pt x="38288" y="156854"/>
                    <a:pt x="37088" y="157877"/>
                  </a:cubicBezTo>
                  <a:cubicBezTo>
                    <a:pt x="26881" y="166552"/>
                    <a:pt x="32196" y="180828"/>
                    <a:pt x="25178" y="190635"/>
                  </a:cubicBezTo>
                  <a:cubicBezTo>
                    <a:pt x="24138" y="192087"/>
                    <a:pt x="24755" y="193699"/>
                    <a:pt x="25687" y="195127"/>
                  </a:cubicBezTo>
                  <a:cubicBezTo>
                    <a:pt x="33156" y="206557"/>
                    <a:pt x="26618" y="214084"/>
                    <a:pt x="18131" y="221999"/>
                  </a:cubicBezTo>
                  <a:cubicBezTo>
                    <a:pt x="14679" y="217113"/>
                    <a:pt x="17846" y="213227"/>
                    <a:pt x="19349" y="209918"/>
                  </a:cubicBezTo>
                  <a:cubicBezTo>
                    <a:pt x="22698" y="202545"/>
                    <a:pt x="21017" y="196527"/>
                    <a:pt x="16126" y="190801"/>
                  </a:cubicBezTo>
                  <a:cubicBezTo>
                    <a:pt x="9965" y="186720"/>
                    <a:pt x="18046" y="181863"/>
                    <a:pt x="15143" y="177268"/>
                  </a:cubicBezTo>
                  <a:cubicBezTo>
                    <a:pt x="12022" y="175342"/>
                    <a:pt x="8381" y="175862"/>
                    <a:pt x="4707" y="176525"/>
                  </a:cubicBezTo>
                  <a:cubicBezTo>
                    <a:pt x="2187" y="176982"/>
                    <a:pt x="466" y="175965"/>
                    <a:pt x="55" y="173382"/>
                  </a:cubicBezTo>
                  <a:cubicBezTo>
                    <a:pt x="-391" y="170581"/>
                    <a:pt x="1975" y="170633"/>
                    <a:pt x="3627" y="169416"/>
                  </a:cubicBezTo>
                  <a:cubicBezTo>
                    <a:pt x="9382" y="165169"/>
                    <a:pt x="9610" y="155271"/>
                    <a:pt x="18926" y="154174"/>
                  </a:cubicBezTo>
                  <a:cubicBezTo>
                    <a:pt x="19509" y="154105"/>
                    <a:pt x="19314" y="150956"/>
                    <a:pt x="17766" y="150047"/>
                  </a:cubicBezTo>
                  <a:cubicBezTo>
                    <a:pt x="16160" y="149104"/>
                    <a:pt x="12233" y="149470"/>
                    <a:pt x="14708" y="146293"/>
                  </a:cubicBezTo>
                  <a:cubicBezTo>
                    <a:pt x="25738" y="132142"/>
                    <a:pt x="25469" y="115054"/>
                    <a:pt x="26350" y="98738"/>
                  </a:cubicBezTo>
                  <a:cubicBezTo>
                    <a:pt x="26995" y="86794"/>
                    <a:pt x="24075" y="74655"/>
                    <a:pt x="22743" y="62602"/>
                  </a:cubicBezTo>
                  <a:cubicBezTo>
                    <a:pt x="29013" y="40296"/>
                    <a:pt x="42432" y="21911"/>
                    <a:pt x="55262" y="3200"/>
                  </a:cubicBezTo>
                  <a:cubicBezTo>
                    <a:pt x="60331" y="4572"/>
                    <a:pt x="65177" y="4984"/>
                    <a:pt x="68738" y="0"/>
                  </a:cubicBezTo>
                  <a:lnTo>
                    <a:pt x="68755" y="23"/>
                  </a:lnTo>
                  <a:cubicBezTo>
                    <a:pt x="67840" y="8121"/>
                    <a:pt x="70452" y="14876"/>
                    <a:pt x="76933" y="20305"/>
                  </a:cubicBezTo>
                  <a:cubicBezTo>
                    <a:pt x="79819" y="20054"/>
                    <a:pt x="78665" y="9636"/>
                    <a:pt x="85191" y="16459"/>
                  </a:cubicBezTo>
                  <a:cubicBezTo>
                    <a:pt x="88592" y="13956"/>
                    <a:pt x="91992" y="11453"/>
                    <a:pt x="96421" y="8190"/>
                  </a:cubicBezTo>
                  <a:cubicBezTo>
                    <a:pt x="100153" y="12945"/>
                    <a:pt x="103691" y="16951"/>
                    <a:pt x="96718" y="22220"/>
                  </a:cubicBezTo>
                  <a:cubicBezTo>
                    <a:pt x="93787" y="24437"/>
                    <a:pt x="91215" y="27135"/>
                    <a:pt x="88483" y="29615"/>
                  </a:cubicBezTo>
                  <a:cubicBezTo>
                    <a:pt x="87026" y="27781"/>
                    <a:pt x="86089" y="25203"/>
                    <a:pt x="82963" y="25769"/>
                  </a:cubicBezTo>
                  <a:cubicBezTo>
                    <a:pt x="82282" y="26489"/>
                    <a:pt x="81396" y="26866"/>
                    <a:pt x="80494" y="27221"/>
                  </a:cubicBezTo>
                  <a:cubicBezTo>
                    <a:pt x="81477" y="27140"/>
                    <a:pt x="82282" y="26683"/>
                    <a:pt x="82905" y="25837"/>
                  </a:cubicBezTo>
                  <a:cubicBezTo>
                    <a:pt x="85963" y="25329"/>
                    <a:pt x="86974" y="27844"/>
                    <a:pt x="88489" y="29615"/>
                  </a:cubicBezTo>
                  <a:cubicBezTo>
                    <a:pt x="86003" y="33793"/>
                    <a:pt x="85791" y="38639"/>
                    <a:pt x="84408" y="43114"/>
                  </a:cubicBezTo>
                  <a:cubicBezTo>
                    <a:pt x="83122" y="47275"/>
                    <a:pt x="80282" y="51052"/>
                    <a:pt x="75338" y="46063"/>
                  </a:cubicBezTo>
                  <a:cubicBezTo>
                    <a:pt x="75338" y="46063"/>
                    <a:pt x="76179" y="45520"/>
                    <a:pt x="76179" y="45520"/>
                  </a:cubicBezTo>
                  <a:cubicBezTo>
                    <a:pt x="76179" y="45520"/>
                    <a:pt x="75287" y="45063"/>
                    <a:pt x="75287" y="45063"/>
                  </a:cubicBezTo>
                  <a:cubicBezTo>
                    <a:pt x="75287" y="45063"/>
                    <a:pt x="75333" y="46063"/>
                    <a:pt x="75333" y="46063"/>
                  </a:cubicBezTo>
                  <a:cubicBezTo>
                    <a:pt x="69235" y="50732"/>
                    <a:pt x="73733" y="55356"/>
                    <a:pt x="75601" y="59773"/>
                  </a:cubicBezTo>
                  <a:cubicBezTo>
                    <a:pt x="77293" y="63814"/>
                    <a:pt x="76104" y="65505"/>
                    <a:pt x="72035" y="65808"/>
                  </a:cubicBezTo>
                  <a:cubicBezTo>
                    <a:pt x="70818" y="64597"/>
                    <a:pt x="70595" y="62968"/>
                    <a:pt x="70201" y="61430"/>
                  </a:cubicBezTo>
                  <a:cubicBezTo>
                    <a:pt x="69481" y="60716"/>
                    <a:pt x="69029" y="59836"/>
                    <a:pt x="68858" y="58842"/>
                  </a:cubicBezTo>
                  <a:cubicBezTo>
                    <a:pt x="68858" y="58870"/>
                    <a:pt x="67418" y="58905"/>
                    <a:pt x="67418" y="58905"/>
                  </a:cubicBezTo>
                  <a:cubicBezTo>
                    <a:pt x="67418" y="58905"/>
                    <a:pt x="68835" y="59179"/>
                    <a:pt x="68880" y="59219"/>
                  </a:cubicBezTo>
                  <a:cubicBezTo>
                    <a:pt x="69441" y="60271"/>
                    <a:pt x="69938" y="61293"/>
                    <a:pt x="70435" y="62385"/>
                  </a:cubicBezTo>
                  <a:cubicBezTo>
                    <a:pt x="70664" y="63717"/>
                    <a:pt x="71189" y="64837"/>
                    <a:pt x="72035" y="65808"/>
                  </a:cubicBezTo>
                  <a:close/>
                </a:path>
              </a:pathLst>
            </a:custGeom>
            <a:grpFill/>
            <a:ln w="5715" cap="flat">
              <a:noFill/>
              <a:prstDash val="solid"/>
              <a:miter/>
            </a:ln>
          </p:spPr>
          <p:txBody>
            <a:bodyPr rtlCol="0" anchor="ctr"/>
            <a:lstStyle/>
            <a:p>
              <a:endParaRPr lang="zh-CN" altLang="en-US"/>
            </a:p>
          </p:txBody>
        </p:sp>
        <p:sp>
          <p:nvSpPr>
            <p:cNvPr id="161" name="任意多边形: 形状 160">
              <a:extLst>
                <a:ext uri="{FF2B5EF4-FFF2-40B4-BE49-F238E27FC236}">
                  <a16:creationId xmlns:a16="http://schemas.microsoft.com/office/drawing/2014/main" id="{CB150301-C1A2-575D-F453-24368A649981}"/>
                </a:ext>
              </a:extLst>
            </p:cNvPr>
            <p:cNvSpPr/>
            <p:nvPr/>
          </p:nvSpPr>
          <p:spPr>
            <a:xfrm>
              <a:off x="5409825" y="2207675"/>
              <a:ext cx="112731" cy="133719"/>
            </a:xfrm>
            <a:custGeom>
              <a:avLst/>
              <a:gdLst>
                <a:gd name="connsiteX0" fmla="*/ 16942 w 112731"/>
                <a:gd name="connsiteY0" fmla="*/ 66734 h 133719"/>
                <a:gd name="connsiteX1" fmla="*/ 10667 w 112731"/>
                <a:gd name="connsiteY1" fmla="*/ 68272 h 133719"/>
                <a:gd name="connsiteX2" fmla="*/ 1380 w 112731"/>
                <a:gd name="connsiteY2" fmla="*/ 63980 h 133719"/>
                <a:gd name="connsiteX3" fmla="*/ 4969 w 112731"/>
                <a:gd name="connsiteY3" fmla="*/ 57459 h 133719"/>
                <a:gd name="connsiteX4" fmla="*/ 18074 w 112731"/>
                <a:gd name="connsiteY4" fmla="*/ 45086 h 133719"/>
                <a:gd name="connsiteX5" fmla="*/ 20040 w 112731"/>
                <a:gd name="connsiteY5" fmla="*/ 39554 h 133719"/>
                <a:gd name="connsiteX6" fmla="*/ 13662 w 112731"/>
                <a:gd name="connsiteY6" fmla="*/ 14111 h 133719"/>
                <a:gd name="connsiteX7" fmla="*/ 13662 w 112731"/>
                <a:gd name="connsiteY7" fmla="*/ 12007 h 133719"/>
                <a:gd name="connsiteX8" fmla="*/ 16228 w 112731"/>
                <a:gd name="connsiteY8" fmla="*/ 6161 h 133719"/>
                <a:gd name="connsiteX9" fmla="*/ 19857 w 112731"/>
                <a:gd name="connsiteY9" fmla="*/ 3669 h 133719"/>
                <a:gd name="connsiteX10" fmla="*/ 30493 w 112731"/>
                <a:gd name="connsiteY10" fmla="*/ 8138 h 133719"/>
                <a:gd name="connsiteX11" fmla="*/ 34464 w 112731"/>
                <a:gd name="connsiteY11" fmla="*/ 41983 h 133719"/>
                <a:gd name="connsiteX12" fmla="*/ 39991 w 112731"/>
                <a:gd name="connsiteY12" fmla="*/ 33856 h 133719"/>
                <a:gd name="connsiteX13" fmla="*/ 41025 w 112731"/>
                <a:gd name="connsiteY13" fmla="*/ 64534 h 133719"/>
                <a:gd name="connsiteX14" fmla="*/ 40351 w 112731"/>
                <a:gd name="connsiteY14" fmla="*/ 34239 h 133719"/>
                <a:gd name="connsiteX15" fmla="*/ 44986 w 112731"/>
                <a:gd name="connsiteY15" fmla="*/ 22837 h 133719"/>
                <a:gd name="connsiteX16" fmla="*/ 50569 w 112731"/>
                <a:gd name="connsiteY16" fmla="*/ 14173 h 133719"/>
                <a:gd name="connsiteX17" fmla="*/ 51770 w 112731"/>
                <a:gd name="connsiteY17" fmla="*/ 7773 h 133719"/>
                <a:gd name="connsiteX18" fmla="*/ 59348 w 112731"/>
                <a:gd name="connsiteY18" fmla="*/ 3161 h 133719"/>
                <a:gd name="connsiteX19" fmla="*/ 63485 w 112731"/>
                <a:gd name="connsiteY19" fmla="*/ 4652 h 133719"/>
                <a:gd name="connsiteX20" fmla="*/ 67217 w 112731"/>
                <a:gd name="connsiteY20" fmla="*/ 17482 h 133719"/>
                <a:gd name="connsiteX21" fmla="*/ 85957 w 112731"/>
                <a:gd name="connsiteY21" fmla="*/ 978 h 133719"/>
                <a:gd name="connsiteX22" fmla="*/ 112731 w 112731"/>
                <a:gd name="connsiteY22" fmla="*/ 33262 h 133719"/>
                <a:gd name="connsiteX23" fmla="*/ 101827 w 112731"/>
                <a:gd name="connsiteY23" fmla="*/ 55070 h 133719"/>
                <a:gd name="connsiteX24" fmla="*/ 100404 w 112731"/>
                <a:gd name="connsiteY24" fmla="*/ 59665 h 133719"/>
                <a:gd name="connsiteX25" fmla="*/ 95324 w 112731"/>
                <a:gd name="connsiteY25" fmla="*/ 88560 h 133719"/>
                <a:gd name="connsiteX26" fmla="*/ 95364 w 112731"/>
                <a:gd name="connsiteY26" fmla="*/ 100447 h 133719"/>
                <a:gd name="connsiteX27" fmla="*/ 97455 w 112731"/>
                <a:gd name="connsiteY27" fmla="*/ 109694 h 133719"/>
                <a:gd name="connsiteX28" fmla="*/ 94215 w 112731"/>
                <a:gd name="connsiteY28" fmla="*/ 114677 h 133719"/>
                <a:gd name="connsiteX29" fmla="*/ 89563 w 112731"/>
                <a:gd name="connsiteY29" fmla="*/ 111580 h 133719"/>
                <a:gd name="connsiteX30" fmla="*/ 83842 w 112731"/>
                <a:gd name="connsiteY30" fmla="*/ 93143 h 133719"/>
                <a:gd name="connsiteX31" fmla="*/ 79167 w 112731"/>
                <a:gd name="connsiteY31" fmla="*/ 89549 h 133719"/>
                <a:gd name="connsiteX32" fmla="*/ 84968 w 112731"/>
                <a:gd name="connsiteY32" fmla="*/ 59139 h 133719"/>
                <a:gd name="connsiteX33" fmla="*/ 73395 w 112731"/>
                <a:gd name="connsiteY33" fmla="*/ 63088 h 133719"/>
                <a:gd name="connsiteX34" fmla="*/ 64337 w 112731"/>
                <a:gd name="connsiteY34" fmla="*/ 63934 h 133719"/>
                <a:gd name="connsiteX35" fmla="*/ 72075 w 112731"/>
                <a:gd name="connsiteY35" fmla="*/ 66168 h 133719"/>
                <a:gd name="connsiteX36" fmla="*/ 65188 w 112731"/>
                <a:gd name="connsiteY36" fmla="*/ 87371 h 133719"/>
                <a:gd name="connsiteX37" fmla="*/ 75350 w 112731"/>
                <a:gd name="connsiteY37" fmla="*/ 79553 h 133719"/>
                <a:gd name="connsiteX38" fmla="*/ 79173 w 112731"/>
                <a:gd name="connsiteY38" fmla="*/ 89543 h 133719"/>
                <a:gd name="connsiteX39" fmla="*/ 66286 w 112731"/>
                <a:gd name="connsiteY39" fmla="*/ 106208 h 133719"/>
                <a:gd name="connsiteX40" fmla="*/ 63651 w 112731"/>
                <a:gd name="connsiteY40" fmla="*/ 110306 h 133719"/>
                <a:gd name="connsiteX41" fmla="*/ 43923 w 112731"/>
                <a:gd name="connsiteY41" fmla="*/ 110420 h 133719"/>
                <a:gd name="connsiteX42" fmla="*/ 38414 w 112731"/>
                <a:gd name="connsiteY42" fmla="*/ 108208 h 133719"/>
                <a:gd name="connsiteX43" fmla="*/ 25921 w 112731"/>
                <a:gd name="connsiteY43" fmla="*/ 133720 h 133719"/>
                <a:gd name="connsiteX44" fmla="*/ 18360 w 112731"/>
                <a:gd name="connsiteY44" fmla="*/ 123861 h 133719"/>
                <a:gd name="connsiteX45" fmla="*/ 7095 w 112731"/>
                <a:gd name="connsiteY45" fmla="*/ 122661 h 133719"/>
                <a:gd name="connsiteX46" fmla="*/ 8804 w 112731"/>
                <a:gd name="connsiteY46" fmla="*/ 103482 h 133719"/>
                <a:gd name="connsiteX47" fmla="*/ 11290 w 112731"/>
                <a:gd name="connsiteY47" fmla="*/ 89926 h 133719"/>
                <a:gd name="connsiteX48" fmla="*/ 16942 w 112731"/>
                <a:gd name="connsiteY48" fmla="*/ 66734 h 133719"/>
                <a:gd name="connsiteX49" fmla="*/ 19446 w 112731"/>
                <a:gd name="connsiteY49" fmla="*/ 60854 h 133719"/>
                <a:gd name="connsiteX50" fmla="*/ 16942 w 112731"/>
                <a:gd name="connsiteY50" fmla="*/ 66734 h 133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12731" h="133719">
                  <a:moveTo>
                    <a:pt x="16942" y="66734"/>
                  </a:moveTo>
                  <a:cubicBezTo>
                    <a:pt x="14845" y="67226"/>
                    <a:pt x="12570" y="67357"/>
                    <a:pt x="10667" y="68272"/>
                  </a:cubicBezTo>
                  <a:cubicBezTo>
                    <a:pt x="5689" y="70666"/>
                    <a:pt x="3672" y="66591"/>
                    <a:pt x="1380" y="63980"/>
                  </a:cubicBezTo>
                  <a:cubicBezTo>
                    <a:pt x="-2637" y="59408"/>
                    <a:pt x="3221" y="58888"/>
                    <a:pt x="4969" y="57459"/>
                  </a:cubicBezTo>
                  <a:cubicBezTo>
                    <a:pt x="9593" y="53681"/>
                    <a:pt x="7432" y="42806"/>
                    <a:pt x="18074" y="45086"/>
                  </a:cubicBezTo>
                  <a:cubicBezTo>
                    <a:pt x="19697" y="45435"/>
                    <a:pt x="20246" y="41708"/>
                    <a:pt x="20040" y="39554"/>
                  </a:cubicBezTo>
                  <a:cubicBezTo>
                    <a:pt x="19194" y="30758"/>
                    <a:pt x="19411" y="21683"/>
                    <a:pt x="13662" y="14111"/>
                  </a:cubicBezTo>
                  <a:cubicBezTo>
                    <a:pt x="13668" y="13413"/>
                    <a:pt x="13668" y="12711"/>
                    <a:pt x="13662" y="12007"/>
                  </a:cubicBezTo>
                  <a:cubicBezTo>
                    <a:pt x="14045" y="9853"/>
                    <a:pt x="14891" y="7910"/>
                    <a:pt x="16228" y="6161"/>
                  </a:cubicBezTo>
                  <a:cubicBezTo>
                    <a:pt x="17291" y="5109"/>
                    <a:pt x="18497" y="4281"/>
                    <a:pt x="19857" y="3669"/>
                  </a:cubicBezTo>
                  <a:cubicBezTo>
                    <a:pt x="24601" y="2623"/>
                    <a:pt x="30915" y="4452"/>
                    <a:pt x="30493" y="8138"/>
                  </a:cubicBezTo>
                  <a:cubicBezTo>
                    <a:pt x="29144" y="19843"/>
                    <a:pt x="31276" y="31124"/>
                    <a:pt x="34464" y="41983"/>
                  </a:cubicBezTo>
                  <a:cubicBezTo>
                    <a:pt x="36705" y="41468"/>
                    <a:pt x="32613" y="32456"/>
                    <a:pt x="39991" y="33856"/>
                  </a:cubicBezTo>
                  <a:cubicBezTo>
                    <a:pt x="46163" y="43817"/>
                    <a:pt x="43837" y="54161"/>
                    <a:pt x="41025" y="64534"/>
                  </a:cubicBezTo>
                  <a:cubicBezTo>
                    <a:pt x="42888" y="54356"/>
                    <a:pt x="47912" y="44080"/>
                    <a:pt x="40351" y="34239"/>
                  </a:cubicBezTo>
                  <a:cubicBezTo>
                    <a:pt x="37162" y="28529"/>
                    <a:pt x="40820" y="25358"/>
                    <a:pt x="44986" y="22837"/>
                  </a:cubicBezTo>
                  <a:cubicBezTo>
                    <a:pt x="48409" y="20763"/>
                    <a:pt x="50838" y="18454"/>
                    <a:pt x="50569" y="14173"/>
                  </a:cubicBezTo>
                  <a:cubicBezTo>
                    <a:pt x="50512" y="11950"/>
                    <a:pt x="50827" y="9807"/>
                    <a:pt x="51770" y="7773"/>
                  </a:cubicBezTo>
                  <a:cubicBezTo>
                    <a:pt x="53621" y="5127"/>
                    <a:pt x="56302" y="3846"/>
                    <a:pt x="59348" y="3161"/>
                  </a:cubicBezTo>
                  <a:cubicBezTo>
                    <a:pt x="60908" y="3138"/>
                    <a:pt x="62291" y="3647"/>
                    <a:pt x="63485" y="4652"/>
                  </a:cubicBezTo>
                  <a:cubicBezTo>
                    <a:pt x="66280" y="8144"/>
                    <a:pt x="64588" y="13042"/>
                    <a:pt x="67217" y="17482"/>
                  </a:cubicBezTo>
                  <a:cubicBezTo>
                    <a:pt x="75161" y="13453"/>
                    <a:pt x="70955" y="-4320"/>
                    <a:pt x="85957" y="978"/>
                  </a:cubicBezTo>
                  <a:cubicBezTo>
                    <a:pt x="95981" y="10824"/>
                    <a:pt x="106354" y="20386"/>
                    <a:pt x="112731" y="33262"/>
                  </a:cubicBezTo>
                  <a:cubicBezTo>
                    <a:pt x="107285" y="39617"/>
                    <a:pt x="105222" y="47681"/>
                    <a:pt x="101827" y="55070"/>
                  </a:cubicBezTo>
                  <a:cubicBezTo>
                    <a:pt x="101159" y="56527"/>
                    <a:pt x="100278" y="58179"/>
                    <a:pt x="100404" y="59665"/>
                  </a:cubicBezTo>
                  <a:cubicBezTo>
                    <a:pt x="101690" y="75581"/>
                    <a:pt x="102010" y="75718"/>
                    <a:pt x="95324" y="88560"/>
                  </a:cubicBezTo>
                  <a:cubicBezTo>
                    <a:pt x="93032" y="92961"/>
                    <a:pt x="91803" y="96721"/>
                    <a:pt x="95364" y="100447"/>
                  </a:cubicBezTo>
                  <a:cubicBezTo>
                    <a:pt x="98078" y="103293"/>
                    <a:pt x="97095" y="106551"/>
                    <a:pt x="97455" y="109694"/>
                  </a:cubicBezTo>
                  <a:cubicBezTo>
                    <a:pt x="97741" y="112209"/>
                    <a:pt x="96432" y="113906"/>
                    <a:pt x="94215" y="114677"/>
                  </a:cubicBezTo>
                  <a:cubicBezTo>
                    <a:pt x="91512" y="115620"/>
                    <a:pt x="89917" y="113883"/>
                    <a:pt x="89563" y="111580"/>
                  </a:cubicBezTo>
                  <a:cubicBezTo>
                    <a:pt x="88568" y="105156"/>
                    <a:pt x="82362" y="100464"/>
                    <a:pt x="83842" y="93143"/>
                  </a:cubicBezTo>
                  <a:cubicBezTo>
                    <a:pt x="84391" y="90417"/>
                    <a:pt x="81630" y="89983"/>
                    <a:pt x="79167" y="89549"/>
                  </a:cubicBezTo>
                  <a:cubicBezTo>
                    <a:pt x="75361" y="77644"/>
                    <a:pt x="77807" y="68032"/>
                    <a:pt x="84968" y="59139"/>
                  </a:cubicBezTo>
                  <a:cubicBezTo>
                    <a:pt x="80224" y="58996"/>
                    <a:pt x="77841" y="65980"/>
                    <a:pt x="73395" y="63088"/>
                  </a:cubicBezTo>
                  <a:cubicBezTo>
                    <a:pt x="69572" y="60602"/>
                    <a:pt x="67320" y="63780"/>
                    <a:pt x="64337" y="63934"/>
                  </a:cubicBezTo>
                  <a:cubicBezTo>
                    <a:pt x="66651" y="65734"/>
                    <a:pt x="70595" y="63345"/>
                    <a:pt x="72075" y="66168"/>
                  </a:cubicBezTo>
                  <a:cubicBezTo>
                    <a:pt x="76984" y="75513"/>
                    <a:pt x="69532" y="81090"/>
                    <a:pt x="65188" y="87371"/>
                  </a:cubicBezTo>
                  <a:cubicBezTo>
                    <a:pt x="68812" y="85274"/>
                    <a:pt x="70080" y="79702"/>
                    <a:pt x="75350" y="79553"/>
                  </a:cubicBezTo>
                  <a:cubicBezTo>
                    <a:pt x="79407" y="81993"/>
                    <a:pt x="76213" y="87131"/>
                    <a:pt x="79173" y="89543"/>
                  </a:cubicBezTo>
                  <a:cubicBezTo>
                    <a:pt x="75052" y="95246"/>
                    <a:pt x="70669" y="100727"/>
                    <a:pt x="66286" y="106208"/>
                  </a:cubicBezTo>
                  <a:cubicBezTo>
                    <a:pt x="65417" y="107585"/>
                    <a:pt x="64748" y="109145"/>
                    <a:pt x="63651" y="110306"/>
                  </a:cubicBezTo>
                  <a:cubicBezTo>
                    <a:pt x="54576" y="119930"/>
                    <a:pt x="54587" y="119872"/>
                    <a:pt x="43923" y="110420"/>
                  </a:cubicBezTo>
                  <a:cubicBezTo>
                    <a:pt x="42808" y="109431"/>
                    <a:pt x="41008" y="109214"/>
                    <a:pt x="38414" y="108208"/>
                  </a:cubicBezTo>
                  <a:cubicBezTo>
                    <a:pt x="36831" y="117672"/>
                    <a:pt x="28029" y="122878"/>
                    <a:pt x="25921" y="133720"/>
                  </a:cubicBezTo>
                  <a:cubicBezTo>
                    <a:pt x="22532" y="130211"/>
                    <a:pt x="22589" y="124770"/>
                    <a:pt x="18360" y="123861"/>
                  </a:cubicBezTo>
                  <a:cubicBezTo>
                    <a:pt x="14691" y="123073"/>
                    <a:pt x="10856" y="123033"/>
                    <a:pt x="7095" y="122661"/>
                  </a:cubicBezTo>
                  <a:cubicBezTo>
                    <a:pt x="6564" y="116261"/>
                    <a:pt x="1152" y="109986"/>
                    <a:pt x="8804" y="103482"/>
                  </a:cubicBezTo>
                  <a:cubicBezTo>
                    <a:pt x="11622" y="101081"/>
                    <a:pt x="12959" y="93435"/>
                    <a:pt x="11290" y="89926"/>
                  </a:cubicBezTo>
                  <a:cubicBezTo>
                    <a:pt x="6558" y="79964"/>
                    <a:pt x="12530" y="73792"/>
                    <a:pt x="16942" y="66734"/>
                  </a:cubicBezTo>
                  <a:cubicBezTo>
                    <a:pt x="18548" y="65100"/>
                    <a:pt x="18560" y="62791"/>
                    <a:pt x="19446" y="60854"/>
                  </a:cubicBezTo>
                  <a:cubicBezTo>
                    <a:pt x="18302" y="62682"/>
                    <a:pt x="18457" y="65066"/>
                    <a:pt x="16942" y="66734"/>
                  </a:cubicBezTo>
                  <a:close/>
                </a:path>
              </a:pathLst>
            </a:custGeom>
            <a:grpFill/>
            <a:ln w="5715" cap="flat">
              <a:noFill/>
              <a:prstDash val="solid"/>
              <a:miter/>
            </a:ln>
          </p:spPr>
          <p:txBody>
            <a:bodyPr rtlCol="0" anchor="ctr"/>
            <a:lstStyle/>
            <a:p>
              <a:endParaRPr lang="zh-CN" altLang="en-US"/>
            </a:p>
          </p:txBody>
        </p:sp>
        <p:sp>
          <p:nvSpPr>
            <p:cNvPr id="162" name="任意多边形: 形状 161">
              <a:extLst>
                <a:ext uri="{FF2B5EF4-FFF2-40B4-BE49-F238E27FC236}">
                  <a16:creationId xmlns:a16="http://schemas.microsoft.com/office/drawing/2014/main" id="{5481C308-962E-E463-B4E6-959C2BAC1E6D}"/>
                </a:ext>
              </a:extLst>
            </p:cNvPr>
            <p:cNvSpPr/>
            <p:nvPr/>
          </p:nvSpPr>
          <p:spPr>
            <a:xfrm>
              <a:off x="5216359" y="1999634"/>
              <a:ext cx="89439" cy="143384"/>
            </a:xfrm>
            <a:custGeom>
              <a:avLst/>
              <a:gdLst>
                <a:gd name="connsiteX0" fmla="*/ 62533 w 89439"/>
                <a:gd name="connsiteY0" fmla="*/ 4850 h 143384"/>
                <a:gd name="connsiteX1" fmla="*/ 89439 w 89439"/>
                <a:gd name="connsiteY1" fmla="*/ 11285 h 143384"/>
                <a:gd name="connsiteX2" fmla="*/ 83113 w 89439"/>
                <a:gd name="connsiteY2" fmla="*/ 27762 h 143384"/>
                <a:gd name="connsiteX3" fmla="*/ 77380 w 89439"/>
                <a:gd name="connsiteY3" fmla="*/ 36357 h 143384"/>
                <a:gd name="connsiteX4" fmla="*/ 72448 w 89439"/>
                <a:gd name="connsiteY4" fmla="*/ 53319 h 143384"/>
                <a:gd name="connsiteX5" fmla="*/ 79009 w 89439"/>
                <a:gd name="connsiteY5" fmla="*/ 69544 h 143384"/>
                <a:gd name="connsiteX6" fmla="*/ 79043 w 89439"/>
                <a:gd name="connsiteY6" fmla="*/ 74225 h 143384"/>
                <a:gd name="connsiteX7" fmla="*/ 77872 w 89439"/>
                <a:gd name="connsiteY7" fmla="*/ 78722 h 143384"/>
                <a:gd name="connsiteX8" fmla="*/ 59687 w 89439"/>
                <a:gd name="connsiteY8" fmla="*/ 119413 h 143384"/>
                <a:gd name="connsiteX9" fmla="*/ 56075 w 89439"/>
                <a:gd name="connsiteY9" fmla="*/ 119859 h 143384"/>
                <a:gd name="connsiteX10" fmla="*/ 58618 w 89439"/>
                <a:gd name="connsiteY10" fmla="*/ 121636 h 143384"/>
                <a:gd name="connsiteX11" fmla="*/ 52572 w 89439"/>
                <a:gd name="connsiteY11" fmla="*/ 143205 h 143384"/>
                <a:gd name="connsiteX12" fmla="*/ 41262 w 89439"/>
                <a:gd name="connsiteY12" fmla="*/ 127568 h 143384"/>
                <a:gd name="connsiteX13" fmla="*/ 39524 w 89439"/>
                <a:gd name="connsiteY13" fmla="*/ 123928 h 143384"/>
                <a:gd name="connsiteX14" fmla="*/ 35278 w 89439"/>
                <a:gd name="connsiteY14" fmla="*/ 115818 h 143384"/>
                <a:gd name="connsiteX15" fmla="*/ 35809 w 89439"/>
                <a:gd name="connsiteY15" fmla="*/ 114447 h 143384"/>
                <a:gd name="connsiteX16" fmla="*/ 35021 w 89439"/>
                <a:gd name="connsiteY16" fmla="*/ 115921 h 143384"/>
                <a:gd name="connsiteX17" fmla="*/ 22745 w 89439"/>
                <a:gd name="connsiteY17" fmla="*/ 136690 h 143384"/>
                <a:gd name="connsiteX18" fmla="*/ 702 w 89439"/>
                <a:gd name="connsiteY18" fmla="*/ 43529 h 143384"/>
                <a:gd name="connsiteX19" fmla="*/ 3623 w 89439"/>
                <a:gd name="connsiteY19" fmla="*/ 11291 h 143384"/>
                <a:gd name="connsiteX20" fmla="*/ 18030 w 89439"/>
                <a:gd name="connsiteY20" fmla="*/ 4 h 143384"/>
                <a:gd name="connsiteX21" fmla="*/ 62647 w 89439"/>
                <a:gd name="connsiteY21" fmla="*/ 4890 h 143384"/>
                <a:gd name="connsiteX22" fmla="*/ 48120 w 89439"/>
                <a:gd name="connsiteY22" fmla="*/ 39700 h 143384"/>
                <a:gd name="connsiteX23" fmla="*/ 56812 w 89439"/>
                <a:gd name="connsiteY23" fmla="*/ 71064 h 143384"/>
                <a:gd name="connsiteX24" fmla="*/ 58332 w 89439"/>
                <a:gd name="connsiteY24" fmla="*/ 29939 h 143384"/>
                <a:gd name="connsiteX25" fmla="*/ 62533 w 89439"/>
                <a:gd name="connsiteY25" fmla="*/ 4850 h 143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9439" h="143384">
                  <a:moveTo>
                    <a:pt x="62533" y="4850"/>
                  </a:moveTo>
                  <a:cubicBezTo>
                    <a:pt x="72043" y="4742"/>
                    <a:pt x="81232" y="5965"/>
                    <a:pt x="89439" y="11285"/>
                  </a:cubicBezTo>
                  <a:cubicBezTo>
                    <a:pt x="86684" y="16429"/>
                    <a:pt x="75797" y="17915"/>
                    <a:pt x="83113" y="27762"/>
                  </a:cubicBezTo>
                  <a:cubicBezTo>
                    <a:pt x="85844" y="31442"/>
                    <a:pt x="82581" y="34134"/>
                    <a:pt x="77380" y="36357"/>
                  </a:cubicBezTo>
                  <a:cubicBezTo>
                    <a:pt x="71660" y="38797"/>
                    <a:pt x="60127" y="43364"/>
                    <a:pt x="72448" y="53319"/>
                  </a:cubicBezTo>
                  <a:cubicBezTo>
                    <a:pt x="77192" y="57154"/>
                    <a:pt x="78003" y="63629"/>
                    <a:pt x="79009" y="69544"/>
                  </a:cubicBezTo>
                  <a:cubicBezTo>
                    <a:pt x="79192" y="71104"/>
                    <a:pt x="79175" y="72664"/>
                    <a:pt x="79043" y="74225"/>
                  </a:cubicBezTo>
                  <a:cubicBezTo>
                    <a:pt x="78849" y="75773"/>
                    <a:pt x="78438" y="77271"/>
                    <a:pt x="77872" y="78722"/>
                  </a:cubicBezTo>
                  <a:cubicBezTo>
                    <a:pt x="65505" y="89467"/>
                    <a:pt x="57972" y="102383"/>
                    <a:pt x="59687" y="119413"/>
                  </a:cubicBezTo>
                  <a:cubicBezTo>
                    <a:pt x="58624" y="120539"/>
                    <a:pt x="57372" y="120385"/>
                    <a:pt x="56075" y="119859"/>
                  </a:cubicBezTo>
                  <a:cubicBezTo>
                    <a:pt x="55755" y="122099"/>
                    <a:pt x="58384" y="120150"/>
                    <a:pt x="58618" y="121636"/>
                  </a:cubicBezTo>
                  <a:cubicBezTo>
                    <a:pt x="65390" y="131300"/>
                    <a:pt x="56418" y="136530"/>
                    <a:pt x="52572" y="143205"/>
                  </a:cubicBezTo>
                  <a:cubicBezTo>
                    <a:pt x="39296" y="144833"/>
                    <a:pt x="41867" y="135049"/>
                    <a:pt x="41262" y="127568"/>
                  </a:cubicBezTo>
                  <a:cubicBezTo>
                    <a:pt x="42245" y="125648"/>
                    <a:pt x="43182" y="123722"/>
                    <a:pt x="39524" y="123928"/>
                  </a:cubicBezTo>
                  <a:cubicBezTo>
                    <a:pt x="36701" y="121951"/>
                    <a:pt x="35844" y="118956"/>
                    <a:pt x="35278" y="115818"/>
                  </a:cubicBezTo>
                  <a:cubicBezTo>
                    <a:pt x="36135" y="113818"/>
                    <a:pt x="34924" y="116453"/>
                    <a:pt x="35809" y="114447"/>
                  </a:cubicBezTo>
                  <a:cubicBezTo>
                    <a:pt x="35198" y="114744"/>
                    <a:pt x="35335" y="115441"/>
                    <a:pt x="35021" y="115921"/>
                  </a:cubicBezTo>
                  <a:cubicBezTo>
                    <a:pt x="40176" y="134421"/>
                    <a:pt x="37467" y="138987"/>
                    <a:pt x="22745" y="136690"/>
                  </a:cubicBezTo>
                  <a:cubicBezTo>
                    <a:pt x="15315" y="105657"/>
                    <a:pt x="4891" y="75316"/>
                    <a:pt x="702" y="43529"/>
                  </a:cubicBezTo>
                  <a:cubicBezTo>
                    <a:pt x="-732" y="32648"/>
                    <a:pt x="-69" y="21864"/>
                    <a:pt x="3623" y="11291"/>
                  </a:cubicBezTo>
                  <a:cubicBezTo>
                    <a:pt x="6109" y="4165"/>
                    <a:pt x="11424" y="-150"/>
                    <a:pt x="18030" y="4"/>
                  </a:cubicBezTo>
                  <a:cubicBezTo>
                    <a:pt x="32975" y="358"/>
                    <a:pt x="48200" y="-482"/>
                    <a:pt x="62647" y="4890"/>
                  </a:cubicBezTo>
                  <a:cubicBezTo>
                    <a:pt x="49177" y="12823"/>
                    <a:pt x="50851" y="27504"/>
                    <a:pt x="48120" y="39700"/>
                  </a:cubicBezTo>
                  <a:cubicBezTo>
                    <a:pt x="44725" y="54851"/>
                    <a:pt x="48754" y="64572"/>
                    <a:pt x="56812" y="71064"/>
                  </a:cubicBezTo>
                  <a:cubicBezTo>
                    <a:pt x="50503" y="57931"/>
                    <a:pt x="42467" y="44478"/>
                    <a:pt x="58332" y="29939"/>
                  </a:cubicBezTo>
                  <a:cubicBezTo>
                    <a:pt x="65042" y="23784"/>
                    <a:pt x="57658" y="12754"/>
                    <a:pt x="62533" y="4850"/>
                  </a:cubicBezTo>
                  <a:close/>
                </a:path>
              </a:pathLst>
            </a:custGeom>
            <a:grpFill/>
            <a:ln w="5715" cap="flat">
              <a:noFill/>
              <a:prstDash val="solid"/>
              <a:miter/>
            </a:ln>
          </p:spPr>
          <p:txBody>
            <a:bodyPr rtlCol="0" anchor="ctr"/>
            <a:lstStyle/>
            <a:p>
              <a:endParaRPr lang="zh-CN" altLang="en-US"/>
            </a:p>
          </p:txBody>
        </p:sp>
        <p:sp>
          <p:nvSpPr>
            <p:cNvPr id="163" name="任意多边形: 形状 162">
              <a:extLst>
                <a:ext uri="{FF2B5EF4-FFF2-40B4-BE49-F238E27FC236}">
                  <a16:creationId xmlns:a16="http://schemas.microsoft.com/office/drawing/2014/main" id="{FF77BDC4-226B-2C6E-6C65-F664C0724C57}"/>
                </a:ext>
              </a:extLst>
            </p:cNvPr>
            <p:cNvSpPr/>
            <p:nvPr/>
          </p:nvSpPr>
          <p:spPr>
            <a:xfrm>
              <a:off x="5276431" y="2010881"/>
              <a:ext cx="104661" cy="115504"/>
            </a:xfrm>
            <a:custGeom>
              <a:avLst/>
              <a:gdLst>
                <a:gd name="connsiteX0" fmla="*/ 15519 w 104661"/>
                <a:gd name="connsiteY0" fmla="*/ 59600 h 115504"/>
                <a:gd name="connsiteX1" fmla="*/ 12022 w 104661"/>
                <a:gd name="connsiteY1" fmla="*/ 47056 h 115504"/>
                <a:gd name="connsiteX2" fmla="*/ 8284 w 104661"/>
                <a:gd name="connsiteY2" fmla="*/ 42129 h 115504"/>
                <a:gd name="connsiteX3" fmla="*/ 466 w 104661"/>
                <a:gd name="connsiteY3" fmla="*/ 41632 h 115504"/>
                <a:gd name="connsiteX4" fmla="*/ 4695 w 104661"/>
                <a:gd name="connsiteY4" fmla="*/ 29899 h 115504"/>
                <a:gd name="connsiteX5" fmla="*/ 11290 w 104661"/>
                <a:gd name="connsiteY5" fmla="*/ 21281 h 115504"/>
                <a:gd name="connsiteX6" fmla="*/ 15279 w 104661"/>
                <a:gd name="connsiteY6" fmla="*/ 19852 h 115504"/>
                <a:gd name="connsiteX7" fmla="*/ 20537 w 104661"/>
                <a:gd name="connsiteY7" fmla="*/ 20572 h 115504"/>
                <a:gd name="connsiteX8" fmla="*/ 19926 w 104661"/>
                <a:gd name="connsiteY8" fmla="*/ 16029 h 115504"/>
                <a:gd name="connsiteX9" fmla="*/ 13479 w 104661"/>
                <a:gd name="connsiteY9" fmla="*/ 9559 h 115504"/>
                <a:gd name="connsiteX10" fmla="*/ 29361 w 104661"/>
                <a:gd name="connsiteY10" fmla="*/ 38 h 115504"/>
                <a:gd name="connsiteX11" fmla="*/ 65057 w 104661"/>
                <a:gd name="connsiteY11" fmla="*/ 16520 h 115504"/>
                <a:gd name="connsiteX12" fmla="*/ 66875 w 104661"/>
                <a:gd name="connsiteY12" fmla="*/ 25933 h 115504"/>
                <a:gd name="connsiteX13" fmla="*/ 79905 w 104661"/>
                <a:gd name="connsiteY13" fmla="*/ 35654 h 115504"/>
                <a:gd name="connsiteX14" fmla="*/ 91415 w 104661"/>
                <a:gd name="connsiteY14" fmla="*/ 39718 h 115504"/>
                <a:gd name="connsiteX15" fmla="*/ 104251 w 104661"/>
                <a:gd name="connsiteY15" fmla="*/ 56503 h 115504"/>
                <a:gd name="connsiteX16" fmla="*/ 104302 w 104661"/>
                <a:gd name="connsiteY16" fmla="*/ 72745 h 115504"/>
                <a:gd name="connsiteX17" fmla="*/ 104302 w 104661"/>
                <a:gd name="connsiteY17" fmla="*/ 82614 h 115504"/>
                <a:gd name="connsiteX18" fmla="*/ 99541 w 104661"/>
                <a:gd name="connsiteY18" fmla="*/ 92861 h 115504"/>
                <a:gd name="connsiteX19" fmla="*/ 101016 w 104661"/>
                <a:gd name="connsiteY19" fmla="*/ 105640 h 115504"/>
                <a:gd name="connsiteX20" fmla="*/ 93009 w 104661"/>
                <a:gd name="connsiteY20" fmla="*/ 100520 h 115504"/>
                <a:gd name="connsiteX21" fmla="*/ 83637 w 104661"/>
                <a:gd name="connsiteY21" fmla="*/ 93256 h 115504"/>
                <a:gd name="connsiteX22" fmla="*/ 64040 w 104661"/>
                <a:gd name="connsiteY22" fmla="*/ 115436 h 115504"/>
                <a:gd name="connsiteX23" fmla="*/ 59142 w 104661"/>
                <a:gd name="connsiteY23" fmla="*/ 110321 h 115504"/>
                <a:gd name="connsiteX24" fmla="*/ 56959 w 104661"/>
                <a:gd name="connsiteY24" fmla="*/ 104354 h 115504"/>
                <a:gd name="connsiteX25" fmla="*/ 48381 w 104661"/>
                <a:gd name="connsiteY25" fmla="*/ 115504 h 115504"/>
                <a:gd name="connsiteX26" fmla="*/ 38951 w 104661"/>
                <a:gd name="connsiteY26" fmla="*/ 92993 h 115504"/>
                <a:gd name="connsiteX27" fmla="*/ 27898 w 104661"/>
                <a:gd name="connsiteY27" fmla="*/ 100594 h 115504"/>
                <a:gd name="connsiteX28" fmla="*/ 23160 w 104661"/>
                <a:gd name="connsiteY28" fmla="*/ 91193 h 115504"/>
                <a:gd name="connsiteX29" fmla="*/ 21555 w 104661"/>
                <a:gd name="connsiteY29" fmla="*/ 85278 h 115504"/>
                <a:gd name="connsiteX30" fmla="*/ 15519 w 104661"/>
                <a:gd name="connsiteY30" fmla="*/ 66184 h 115504"/>
                <a:gd name="connsiteX31" fmla="*/ 15519 w 104661"/>
                <a:gd name="connsiteY31" fmla="*/ 62852 h 115504"/>
                <a:gd name="connsiteX32" fmla="*/ 16388 w 104661"/>
                <a:gd name="connsiteY32" fmla="*/ 60674 h 115504"/>
                <a:gd name="connsiteX33" fmla="*/ 15519 w 104661"/>
                <a:gd name="connsiteY33" fmla="*/ 59600 h 115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04661" h="115504">
                  <a:moveTo>
                    <a:pt x="15519" y="59600"/>
                  </a:moveTo>
                  <a:cubicBezTo>
                    <a:pt x="14359" y="55417"/>
                    <a:pt x="13205" y="51233"/>
                    <a:pt x="12022" y="47056"/>
                  </a:cubicBezTo>
                  <a:cubicBezTo>
                    <a:pt x="11416" y="44907"/>
                    <a:pt x="10485" y="42387"/>
                    <a:pt x="8284" y="42129"/>
                  </a:cubicBezTo>
                  <a:cubicBezTo>
                    <a:pt x="5701" y="41832"/>
                    <a:pt x="2455" y="46936"/>
                    <a:pt x="466" y="41632"/>
                  </a:cubicBezTo>
                  <a:cubicBezTo>
                    <a:pt x="-1305" y="36917"/>
                    <a:pt x="2381" y="33465"/>
                    <a:pt x="4695" y="29899"/>
                  </a:cubicBezTo>
                  <a:cubicBezTo>
                    <a:pt x="6650" y="26887"/>
                    <a:pt x="11565" y="26299"/>
                    <a:pt x="11290" y="21281"/>
                  </a:cubicBezTo>
                  <a:cubicBezTo>
                    <a:pt x="11090" y="17652"/>
                    <a:pt x="13239" y="18029"/>
                    <a:pt x="15279" y="19852"/>
                  </a:cubicBezTo>
                  <a:cubicBezTo>
                    <a:pt x="16977" y="21367"/>
                    <a:pt x="18748" y="23184"/>
                    <a:pt x="20537" y="20572"/>
                  </a:cubicBezTo>
                  <a:cubicBezTo>
                    <a:pt x="21177" y="19641"/>
                    <a:pt x="20034" y="17589"/>
                    <a:pt x="19926" y="16029"/>
                  </a:cubicBezTo>
                  <a:cubicBezTo>
                    <a:pt x="19634" y="12006"/>
                    <a:pt x="14594" y="12811"/>
                    <a:pt x="13479" y="9559"/>
                  </a:cubicBezTo>
                  <a:cubicBezTo>
                    <a:pt x="17497" y="4256"/>
                    <a:pt x="21840" y="-476"/>
                    <a:pt x="29361" y="38"/>
                  </a:cubicBezTo>
                  <a:cubicBezTo>
                    <a:pt x="42591" y="2656"/>
                    <a:pt x="55502" y="5953"/>
                    <a:pt x="65057" y="16520"/>
                  </a:cubicBezTo>
                  <a:cubicBezTo>
                    <a:pt x="66937" y="19429"/>
                    <a:pt x="66063" y="22876"/>
                    <a:pt x="66875" y="25933"/>
                  </a:cubicBezTo>
                  <a:cubicBezTo>
                    <a:pt x="68578" y="32351"/>
                    <a:pt x="63823" y="47581"/>
                    <a:pt x="79905" y="35654"/>
                  </a:cubicBezTo>
                  <a:cubicBezTo>
                    <a:pt x="83911" y="32682"/>
                    <a:pt x="87574" y="38169"/>
                    <a:pt x="91415" y="39718"/>
                  </a:cubicBezTo>
                  <a:cubicBezTo>
                    <a:pt x="95695" y="45313"/>
                    <a:pt x="99970" y="50908"/>
                    <a:pt x="104251" y="56503"/>
                  </a:cubicBezTo>
                  <a:cubicBezTo>
                    <a:pt x="106525" y="61909"/>
                    <a:pt x="98341" y="67350"/>
                    <a:pt x="104302" y="72745"/>
                  </a:cubicBezTo>
                  <a:cubicBezTo>
                    <a:pt x="104302" y="76036"/>
                    <a:pt x="104302" y="79323"/>
                    <a:pt x="104302" y="82614"/>
                  </a:cubicBezTo>
                  <a:cubicBezTo>
                    <a:pt x="100039" y="84792"/>
                    <a:pt x="97095" y="87615"/>
                    <a:pt x="99541" y="92861"/>
                  </a:cubicBezTo>
                  <a:cubicBezTo>
                    <a:pt x="101462" y="96976"/>
                    <a:pt x="100867" y="101342"/>
                    <a:pt x="101016" y="105640"/>
                  </a:cubicBezTo>
                  <a:cubicBezTo>
                    <a:pt x="98690" y="103583"/>
                    <a:pt x="89763" y="112875"/>
                    <a:pt x="93009" y="100520"/>
                  </a:cubicBezTo>
                  <a:cubicBezTo>
                    <a:pt x="94638" y="94336"/>
                    <a:pt x="89346" y="92164"/>
                    <a:pt x="83637" y="93256"/>
                  </a:cubicBezTo>
                  <a:cubicBezTo>
                    <a:pt x="72190" y="95445"/>
                    <a:pt x="65989" y="102577"/>
                    <a:pt x="64040" y="115436"/>
                  </a:cubicBezTo>
                  <a:cubicBezTo>
                    <a:pt x="60502" y="115573"/>
                    <a:pt x="60262" y="112407"/>
                    <a:pt x="59142" y="110321"/>
                  </a:cubicBezTo>
                  <a:cubicBezTo>
                    <a:pt x="58171" y="108509"/>
                    <a:pt x="57696" y="106429"/>
                    <a:pt x="56959" y="104354"/>
                  </a:cubicBezTo>
                  <a:cubicBezTo>
                    <a:pt x="51038" y="106252"/>
                    <a:pt x="48746" y="110161"/>
                    <a:pt x="48381" y="115504"/>
                  </a:cubicBezTo>
                  <a:cubicBezTo>
                    <a:pt x="36185" y="112064"/>
                    <a:pt x="44289" y="100565"/>
                    <a:pt x="38951" y="92993"/>
                  </a:cubicBezTo>
                  <a:cubicBezTo>
                    <a:pt x="35522" y="95570"/>
                    <a:pt x="34528" y="103131"/>
                    <a:pt x="27898" y="100594"/>
                  </a:cubicBezTo>
                  <a:cubicBezTo>
                    <a:pt x="23389" y="98868"/>
                    <a:pt x="23315" y="95039"/>
                    <a:pt x="23160" y="91193"/>
                  </a:cubicBezTo>
                  <a:cubicBezTo>
                    <a:pt x="23075" y="89044"/>
                    <a:pt x="23423" y="85655"/>
                    <a:pt x="21555" y="85278"/>
                  </a:cubicBezTo>
                  <a:cubicBezTo>
                    <a:pt x="7667" y="82460"/>
                    <a:pt x="13868" y="73665"/>
                    <a:pt x="15519" y="66184"/>
                  </a:cubicBezTo>
                  <a:cubicBezTo>
                    <a:pt x="15519" y="65069"/>
                    <a:pt x="15519" y="63961"/>
                    <a:pt x="15519" y="62852"/>
                  </a:cubicBezTo>
                  <a:cubicBezTo>
                    <a:pt x="16394" y="62126"/>
                    <a:pt x="16680" y="61400"/>
                    <a:pt x="16388" y="60674"/>
                  </a:cubicBezTo>
                  <a:cubicBezTo>
                    <a:pt x="16108" y="59960"/>
                    <a:pt x="15817" y="59600"/>
                    <a:pt x="15519" y="59600"/>
                  </a:cubicBezTo>
                  <a:close/>
                </a:path>
              </a:pathLst>
            </a:custGeom>
            <a:grpFill/>
            <a:ln w="5715" cap="flat">
              <a:noFill/>
              <a:prstDash val="solid"/>
              <a:miter/>
            </a:ln>
          </p:spPr>
          <p:txBody>
            <a:bodyPr rtlCol="0" anchor="ctr"/>
            <a:lstStyle/>
            <a:p>
              <a:endParaRPr lang="zh-CN" altLang="en-US"/>
            </a:p>
          </p:txBody>
        </p:sp>
        <p:sp>
          <p:nvSpPr>
            <p:cNvPr id="164" name="任意多边形: 形状 163">
              <a:extLst>
                <a:ext uri="{FF2B5EF4-FFF2-40B4-BE49-F238E27FC236}">
                  <a16:creationId xmlns:a16="http://schemas.microsoft.com/office/drawing/2014/main" id="{07060DCD-9292-8295-A152-700C1D5A09CF}"/>
                </a:ext>
              </a:extLst>
            </p:cNvPr>
            <p:cNvSpPr/>
            <p:nvPr/>
          </p:nvSpPr>
          <p:spPr>
            <a:xfrm>
              <a:off x="5580461" y="1556249"/>
              <a:ext cx="106720" cy="159325"/>
            </a:xfrm>
            <a:custGeom>
              <a:avLst/>
              <a:gdLst>
                <a:gd name="connsiteX0" fmla="*/ 46903 w 106720"/>
                <a:gd name="connsiteY0" fmla="*/ 152387 h 159325"/>
                <a:gd name="connsiteX1" fmla="*/ 43622 w 106720"/>
                <a:gd name="connsiteY1" fmla="*/ 155668 h 159325"/>
                <a:gd name="connsiteX2" fmla="*/ 38742 w 106720"/>
                <a:gd name="connsiteY2" fmla="*/ 159165 h 159325"/>
                <a:gd name="connsiteX3" fmla="*/ 36479 w 106720"/>
                <a:gd name="connsiteY3" fmla="*/ 149473 h 159325"/>
                <a:gd name="connsiteX4" fmla="*/ 41131 w 106720"/>
                <a:gd name="connsiteY4" fmla="*/ 123852 h 159325"/>
                <a:gd name="connsiteX5" fmla="*/ 38416 w 106720"/>
                <a:gd name="connsiteY5" fmla="*/ 121286 h 159325"/>
                <a:gd name="connsiteX6" fmla="*/ 38125 w 106720"/>
                <a:gd name="connsiteY6" fmla="*/ 113400 h 159325"/>
                <a:gd name="connsiteX7" fmla="*/ 39816 w 106720"/>
                <a:gd name="connsiteY7" fmla="*/ 107542 h 159325"/>
                <a:gd name="connsiteX8" fmla="*/ 42925 w 106720"/>
                <a:gd name="connsiteY8" fmla="*/ 100655 h 159325"/>
                <a:gd name="connsiteX9" fmla="*/ 45074 w 106720"/>
                <a:gd name="connsiteY9" fmla="*/ 99169 h 159325"/>
                <a:gd name="connsiteX10" fmla="*/ 42679 w 106720"/>
                <a:gd name="connsiteY10" fmla="*/ 100918 h 159325"/>
                <a:gd name="connsiteX11" fmla="*/ 36399 w 106720"/>
                <a:gd name="connsiteY11" fmla="*/ 105524 h 159325"/>
                <a:gd name="connsiteX12" fmla="*/ 31918 w 106720"/>
                <a:gd name="connsiteY12" fmla="*/ 105073 h 159325"/>
                <a:gd name="connsiteX13" fmla="*/ 26283 w 106720"/>
                <a:gd name="connsiteY13" fmla="*/ 99672 h 159325"/>
                <a:gd name="connsiteX14" fmla="*/ 7812 w 106720"/>
                <a:gd name="connsiteY14" fmla="*/ 77555 h 159325"/>
                <a:gd name="connsiteX15" fmla="*/ 514 w 106720"/>
                <a:gd name="connsiteY15" fmla="*/ 53598 h 159325"/>
                <a:gd name="connsiteX16" fmla="*/ 4280 w 106720"/>
                <a:gd name="connsiteY16" fmla="*/ 19965 h 159325"/>
                <a:gd name="connsiteX17" fmla="*/ 32472 w 106720"/>
                <a:gd name="connsiteY17" fmla="*/ 134 h 159325"/>
                <a:gd name="connsiteX18" fmla="*/ 50234 w 106720"/>
                <a:gd name="connsiteY18" fmla="*/ 1403 h 159325"/>
                <a:gd name="connsiteX19" fmla="*/ 60139 w 106720"/>
                <a:gd name="connsiteY19" fmla="*/ 17376 h 159325"/>
                <a:gd name="connsiteX20" fmla="*/ 58664 w 106720"/>
                <a:gd name="connsiteY20" fmla="*/ 21605 h 159325"/>
                <a:gd name="connsiteX21" fmla="*/ 50452 w 106720"/>
                <a:gd name="connsiteY21" fmla="*/ 46374 h 159325"/>
                <a:gd name="connsiteX22" fmla="*/ 38353 w 106720"/>
                <a:gd name="connsiteY22" fmla="*/ 52969 h 159325"/>
                <a:gd name="connsiteX23" fmla="*/ 49080 w 106720"/>
                <a:gd name="connsiteY23" fmla="*/ 72852 h 159325"/>
                <a:gd name="connsiteX24" fmla="*/ 53315 w 106720"/>
                <a:gd name="connsiteY24" fmla="*/ 62833 h 159325"/>
                <a:gd name="connsiteX25" fmla="*/ 54487 w 106720"/>
                <a:gd name="connsiteY25" fmla="*/ 53706 h 159325"/>
                <a:gd name="connsiteX26" fmla="*/ 69077 w 106720"/>
                <a:gd name="connsiteY26" fmla="*/ 29978 h 159325"/>
                <a:gd name="connsiteX27" fmla="*/ 89485 w 106720"/>
                <a:gd name="connsiteY27" fmla="*/ 14364 h 159325"/>
                <a:gd name="connsiteX28" fmla="*/ 106539 w 106720"/>
                <a:gd name="connsiteY28" fmla="*/ 37110 h 159325"/>
                <a:gd name="connsiteX29" fmla="*/ 103298 w 106720"/>
                <a:gd name="connsiteY29" fmla="*/ 49032 h 159325"/>
                <a:gd name="connsiteX30" fmla="*/ 92365 w 106720"/>
                <a:gd name="connsiteY30" fmla="*/ 60107 h 159325"/>
                <a:gd name="connsiteX31" fmla="*/ 81999 w 106720"/>
                <a:gd name="connsiteY31" fmla="*/ 39859 h 159325"/>
                <a:gd name="connsiteX32" fmla="*/ 84228 w 106720"/>
                <a:gd name="connsiteY32" fmla="*/ 61445 h 159325"/>
                <a:gd name="connsiteX33" fmla="*/ 90005 w 106720"/>
                <a:gd name="connsiteY33" fmla="*/ 80636 h 159325"/>
                <a:gd name="connsiteX34" fmla="*/ 66940 w 106720"/>
                <a:gd name="connsiteY34" fmla="*/ 81013 h 159325"/>
                <a:gd name="connsiteX35" fmla="*/ 68157 w 106720"/>
                <a:gd name="connsiteY35" fmla="*/ 104787 h 159325"/>
                <a:gd name="connsiteX36" fmla="*/ 65328 w 106720"/>
                <a:gd name="connsiteY36" fmla="*/ 128327 h 159325"/>
                <a:gd name="connsiteX37" fmla="*/ 46903 w 106720"/>
                <a:gd name="connsiteY37" fmla="*/ 152387 h 15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6720" h="159325">
                  <a:moveTo>
                    <a:pt x="46903" y="152387"/>
                  </a:moveTo>
                  <a:cubicBezTo>
                    <a:pt x="45811" y="153479"/>
                    <a:pt x="44714" y="154576"/>
                    <a:pt x="43622" y="155668"/>
                  </a:cubicBezTo>
                  <a:cubicBezTo>
                    <a:pt x="42691" y="157851"/>
                    <a:pt x="40776" y="159925"/>
                    <a:pt x="38742" y="159165"/>
                  </a:cubicBezTo>
                  <a:cubicBezTo>
                    <a:pt x="33724" y="157297"/>
                    <a:pt x="35204" y="153016"/>
                    <a:pt x="36479" y="149473"/>
                  </a:cubicBezTo>
                  <a:cubicBezTo>
                    <a:pt x="39473" y="141163"/>
                    <a:pt x="46691" y="133688"/>
                    <a:pt x="41131" y="123852"/>
                  </a:cubicBezTo>
                  <a:cubicBezTo>
                    <a:pt x="39913" y="123309"/>
                    <a:pt x="39033" y="122446"/>
                    <a:pt x="38416" y="121286"/>
                  </a:cubicBezTo>
                  <a:cubicBezTo>
                    <a:pt x="37433" y="118680"/>
                    <a:pt x="37507" y="116057"/>
                    <a:pt x="38125" y="113400"/>
                  </a:cubicBezTo>
                  <a:cubicBezTo>
                    <a:pt x="38610" y="111422"/>
                    <a:pt x="39216" y="109479"/>
                    <a:pt x="39816" y="107542"/>
                  </a:cubicBezTo>
                  <a:cubicBezTo>
                    <a:pt x="40731" y="105159"/>
                    <a:pt x="41731" y="102815"/>
                    <a:pt x="42925" y="100655"/>
                  </a:cubicBezTo>
                  <a:cubicBezTo>
                    <a:pt x="43611" y="99947"/>
                    <a:pt x="44348" y="99426"/>
                    <a:pt x="45074" y="99169"/>
                  </a:cubicBezTo>
                  <a:cubicBezTo>
                    <a:pt x="44097" y="99461"/>
                    <a:pt x="43314" y="100027"/>
                    <a:pt x="42679" y="100918"/>
                  </a:cubicBezTo>
                  <a:cubicBezTo>
                    <a:pt x="41273" y="103455"/>
                    <a:pt x="39268" y="105056"/>
                    <a:pt x="36399" y="105524"/>
                  </a:cubicBezTo>
                  <a:cubicBezTo>
                    <a:pt x="34873" y="105633"/>
                    <a:pt x="33387" y="105484"/>
                    <a:pt x="31918" y="105073"/>
                  </a:cubicBezTo>
                  <a:cubicBezTo>
                    <a:pt x="29352" y="103947"/>
                    <a:pt x="26317" y="102261"/>
                    <a:pt x="26283" y="99672"/>
                  </a:cubicBezTo>
                  <a:cubicBezTo>
                    <a:pt x="26134" y="87042"/>
                    <a:pt x="20928" y="80744"/>
                    <a:pt x="7812" y="77555"/>
                  </a:cubicBezTo>
                  <a:cubicBezTo>
                    <a:pt x="-4104" y="74658"/>
                    <a:pt x="1406" y="62210"/>
                    <a:pt x="514" y="53598"/>
                  </a:cubicBezTo>
                  <a:cubicBezTo>
                    <a:pt x="583" y="42254"/>
                    <a:pt x="1126" y="31029"/>
                    <a:pt x="4280" y="19965"/>
                  </a:cubicBezTo>
                  <a:cubicBezTo>
                    <a:pt x="8829" y="4020"/>
                    <a:pt x="15430" y="-912"/>
                    <a:pt x="32472" y="134"/>
                  </a:cubicBezTo>
                  <a:cubicBezTo>
                    <a:pt x="38399" y="500"/>
                    <a:pt x="44314" y="980"/>
                    <a:pt x="50234" y="1403"/>
                  </a:cubicBezTo>
                  <a:cubicBezTo>
                    <a:pt x="55949" y="5238"/>
                    <a:pt x="64728" y="7181"/>
                    <a:pt x="60139" y="17376"/>
                  </a:cubicBezTo>
                  <a:cubicBezTo>
                    <a:pt x="55092" y="17108"/>
                    <a:pt x="59058" y="20131"/>
                    <a:pt x="58664" y="21605"/>
                  </a:cubicBezTo>
                  <a:cubicBezTo>
                    <a:pt x="56761" y="30149"/>
                    <a:pt x="51869" y="37653"/>
                    <a:pt x="50452" y="46374"/>
                  </a:cubicBezTo>
                  <a:cubicBezTo>
                    <a:pt x="49497" y="52272"/>
                    <a:pt x="46577" y="55987"/>
                    <a:pt x="38353" y="52969"/>
                  </a:cubicBezTo>
                  <a:cubicBezTo>
                    <a:pt x="46526" y="58038"/>
                    <a:pt x="57024" y="60959"/>
                    <a:pt x="49080" y="72852"/>
                  </a:cubicBezTo>
                  <a:cubicBezTo>
                    <a:pt x="53601" y="70926"/>
                    <a:pt x="53515" y="66988"/>
                    <a:pt x="53315" y="62833"/>
                  </a:cubicBezTo>
                  <a:cubicBezTo>
                    <a:pt x="53161" y="59661"/>
                    <a:pt x="51635" y="54569"/>
                    <a:pt x="54487" y="53706"/>
                  </a:cubicBezTo>
                  <a:cubicBezTo>
                    <a:pt x="66671" y="50015"/>
                    <a:pt x="63979" y="37676"/>
                    <a:pt x="69077" y="29978"/>
                  </a:cubicBezTo>
                  <a:cubicBezTo>
                    <a:pt x="74312" y="22068"/>
                    <a:pt x="78415" y="14073"/>
                    <a:pt x="89485" y="14364"/>
                  </a:cubicBezTo>
                  <a:cubicBezTo>
                    <a:pt x="98423" y="19508"/>
                    <a:pt x="103081" y="27857"/>
                    <a:pt x="106539" y="37110"/>
                  </a:cubicBezTo>
                  <a:cubicBezTo>
                    <a:pt x="107922" y="41522"/>
                    <a:pt x="100881" y="42734"/>
                    <a:pt x="103298" y="49032"/>
                  </a:cubicBezTo>
                  <a:cubicBezTo>
                    <a:pt x="105819" y="55610"/>
                    <a:pt x="100350" y="60547"/>
                    <a:pt x="92365" y="60107"/>
                  </a:cubicBezTo>
                  <a:cubicBezTo>
                    <a:pt x="85931" y="54895"/>
                    <a:pt x="84102" y="47323"/>
                    <a:pt x="81999" y="39859"/>
                  </a:cubicBezTo>
                  <a:cubicBezTo>
                    <a:pt x="83227" y="47037"/>
                    <a:pt x="78272" y="54815"/>
                    <a:pt x="84228" y="61445"/>
                  </a:cubicBezTo>
                  <a:cubicBezTo>
                    <a:pt x="86942" y="67514"/>
                    <a:pt x="95269" y="71074"/>
                    <a:pt x="90005" y="80636"/>
                  </a:cubicBezTo>
                  <a:cubicBezTo>
                    <a:pt x="83679" y="92117"/>
                    <a:pt x="80930" y="93254"/>
                    <a:pt x="66940" y="81013"/>
                  </a:cubicBezTo>
                  <a:cubicBezTo>
                    <a:pt x="72672" y="91134"/>
                    <a:pt x="71043" y="98015"/>
                    <a:pt x="68157" y="104787"/>
                  </a:cubicBezTo>
                  <a:cubicBezTo>
                    <a:pt x="64934" y="112354"/>
                    <a:pt x="63790" y="119572"/>
                    <a:pt x="65328" y="128327"/>
                  </a:cubicBezTo>
                  <a:cubicBezTo>
                    <a:pt x="67602" y="141266"/>
                    <a:pt x="55327" y="145987"/>
                    <a:pt x="46903" y="152387"/>
                  </a:cubicBezTo>
                  <a:close/>
                </a:path>
              </a:pathLst>
            </a:custGeom>
            <a:grpFill/>
            <a:ln w="5715" cap="flat">
              <a:noFill/>
              <a:prstDash val="solid"/>
              <a:miter/>
            </a:ln>
          </p:spPr>
          <p:txBody>
            <a:bodyPr rtlCol="0" anchor="ctr"/>
            <a:lstStyle/>
            <a:p>
              <a:endParaRPr lang="zh-CN" altLang="en-US"/>
            </a:p>
          </p:txBody>
        </p:sp>
        <p:sp>
          <p:nvSpPr>
            <p:cNvPr id="165" name="任意多边形: 形状 164">
              <a:extLst>
                <a:ext uri="{FF2B5EF4-FFF2-40B4-BE49-F238E27FC236}">
                  <a16:creationId xmlns:a16="http://schemas.microsoft.com/office/drawing/2014/main" id="{D98DF131-8FEC-CED7-0CBD-A2EB6CC0ABC1}"/>
                </a:ext>
              </a:extLst>
            </p:cNvPr>
            <p:cNvSpPr/>
            <p:nvPr/>
          </p:nvSpPr>
          <p:spPr>
            <a:xfrm>
              <a:off x="5682083" y="2612440"/>
              <a:ext cx="60449" cy="214541"/>
            </a:xfrm>
            <a:custGeom>
              <a:avLst/>
              <a:gdLst>
                <a:gd name="connsiteX0" fmla="*/ 17645 w 60449"/>
                <a:gd name="connsiteY0" fmla="*/ 109334 h 214541"/>
                <a:gd name="connsiteX1" fmla="*/ 26126 w 60449"/>
                <a:gd name="connsiteY1" fmla="*/ 96492 h 214541"/>
                <a:gd name="connsiteX2" fmla="*/ 30098 w 60449"/>
                <a:gd name="connsiteY2" fmla="*/ 83273 h 214541"/>
                <a:gd name="connsiteX3" fmla="*/ 19296 w 60449"/>
                <a:gd name="connsiteY3" fmla="*/ 81439 h 214541"/>
                <a:gd name="connsiteX4" fmla="*/ 15627 w 60449"/>
                <a:gd name="connsiteY4" fmla="*/ 97778 h 214541"/>
                <a:gd name="connsiteX5" fmla="*/ 17639 w 60449"/>
                <a:gd name="connsiteY5" fmla="*/ 66574 h 214541"/>
                <a:gd name="connsiteX6" fmla="*/ 18439 w 60449"/>
                <a:gd name="connsiteY6" fmla="*/ 73461 h 214541"/>
                <a:gd name="connsiteX7" fmla="*/ 21336 w 60449"/>
                <a:gd name="connsiteY7" fmla="*/ 68677 h 214541"/>
                <a:gd name="connsiteX8" fmla="*/ 25383 w 60449"/>
                <a:gd name="connsiteY8" fmla="*/ 66248 h 214541"/>
                <a:gd name="connsiteX9" fmla="*/ 21359 w 60449"/>
                <a:gd name="connsiteY9" fmla="*/ 68083 h 214541"/>
                <a:gd name="connsiteX10" fmla="*/ 17650 w 60449"/>
                <a:gd name="connsiteY10" fmla="*/ 66557 h 214541"/>
                <a:gd name="connsiteX11" fmla="*/ 22737 w 60449"/>
                <a:gd name="connsiteY11" fmla="*/ 39719 h 214541"/>
                <a:gd name="connsiteX12" fmla="*/ 24188 w 60449"/>
                <a:gd name="connsiteY12" fmla="*/ 20523 h 214541"/>
                <a:gd name="connsiteX13" fmla="*/ 27737 w 60449"/>
                <a:gd name="connsiteY13" fmla="*/ 0 h 214541"/>
                <a:gd name="connsiteX14" fmla="*/ 37270 w 60449"/>
                <a:gd name="connsiteY14" fmla="*/ 25466 h 214541"/>
                <a:gd name="connsiteX15" fmla="*/ 37150 w 60449"/>
                <a:gd name="connsiteY15" fmla="*/ 30312 h 214541"/>
                <a:gd name="connsiteX16" fmla="*/ 42350 w 60449"/>
                <a:gd name="connsiteY16" fmla="*/ 43080 h 214541"/>
                <a:gd name="connsiteX17" fmla="*/ 52129 w 60449"/>
                <a:gd name="connsiteY17" fmla="*/ 61122 h 214541"/>
                <a:gd name="connsiteX18" fmla="*/ 60450 w 60449"/>
                <a:gd name="connsiteY18" fmla="*/ 59985 h 214541"/>
                <a:gd name="connsiteX19" fmla="*/ 54684 w 60449"/>
                <a:gd name="connsiteY19" fmla="*/ 151082 h 214541"/>
                <a:gd name="connsiteX20" fmla="*/ 50494 w 60449"/>
                <a:gd name="connsiteY20" fmla="*/ 204723 h 214541"/>
                <a:gd name="connsiteX21" fmla="*/ 49626 w 60449"/>
                <a:gd name="connsiteY21" fmla="*/ 206894 h 214541"/>
                <a:gd name="connsiteX22" fmla="*/ 50472 w 60449"/>
                <a:gd name="connsiteY22" fmla="*/ 207992 h 214541"/>
                <a:gd name="connsiteX23" fmla="*/ 50300 w 60449"/>
                <a:gd name="connsiteY23" fmla="*/ 214541 h 214541"/>
                <a:gd name="connsiteX24" fmla="*/ 43950 w 60449"/>
                <a:gd name="connsiteY24" fmla="*/ 211295 h 214541"/>
                <a:gd name="connsiteX25" fmla="*/ 41082 w 60449"/>
                <a:gd name="connsiteY25" fmla="*/ 200128 h 214541"/>
                <a:gd name="connsiteX26" fmla="*/ 43476 w 60449"/>
                <a:gd name="connsiteY26" fmla="*/ 191138 h 214541"/>
                <a:gd name="connsiteX27" fmla="*/ 46865 w 60449"/>
                <a:gd name="connsiteY27" fmla="*/ 185372 h 214541"/>
                <a:gd name="connsiteX28" fmla="*/ 47134 w 60449"/>
                <a:gd name="connsiteY28" fmla="*/ 179417 h 214541"/>
                <a:gd name="connsiteX29" fmla="*/ 46745 w 60449"/>
                <a:gd name="connsiteY29" fmla="*/ 185463 h 214541"/>
                <a:gd name="connsiteX30" fmla="*/ 33109 w 60449"/>
                <a:gd name="connsiteY30" fmla="*/ 180948 h 214541"/>
                <a:gd name="connsiteX31" fmla="*/ 25125 w 60449"/>
                <a:gd name="connsiteY31" fmla="*/ 202923 h 214541"/>
                <a:gd name="connsiteX32" fmla="*/ 18793 w 60449"/>
                <a:gd name="connsiteY32" fmla="*/ 198539 h 214541"/>
                <a:gd name="connsiteX33" fmla="*/ 18622 w 60449"/>
                <a:gd name="connsiteY33" fmla="*/ 195184 h 214541"/>
                <a:gd name="connsiteX34" fmla="*/ 19382 w 60449"/>
                <a:gd name="connsiteY34" fmla="*/ 194310 h 214541"/>
                <a:gd name="connsiteX35" fmla="*/ 18285 w 60449"/>
                <a:gd name="connsiteY35" fmla="*/ 193716 h 214541"/>
                <a:gd name="connsiteX36" fmla="*/ 16902 w 60449"/>
                <a:gd name="connsiteY36" fmla="*/ 196345 h 214541"/>
                <a:gd name="connsiteX37" fmla="*/ 14347 w 60449"/>
                <a:gd name="connsiteY37" fmla="*/ 198133 h 214541"/>
                <a:gd name="connsiteX38" fmla="*/ 9912 w 60449"/>
                <a:gd name="connsiteY38" fmla="*/ 196407 h 214541"/>
                <a:gd name="connsiteX39" fmla="*/ 6832 w 60449"/>
                <a:gd name="connsiteY39" fmla="*/ 176393 h 214541"/>
                <a:gd name="connsiteX40" fmla="*/ 3037 w 60449"/>
                <a:gd name="connsiteY40" fmla="*/ 159820 h 214541"/>
                <a:gd name="connsiteX41" fmla="*/ 2500 w 60449"/>
                <a:gd name="connsiteY41" fmla="*/ 145750 h 214541"/>
                <a:gd name="connsiteX42" fmla="*/ 4346 w 60449"/>
                <a:gd name="connsiteY42" fmla="*/ 126210 h 214541"/>
                <a:gd name="connsiteX43" fmla="*/ 19370 w 60449"/>
                <a:gd name="connsiteY43" fmla="*/ 120169 h 214541"/>
                <a:gd name="connsiteX44" fmla="*/ 21234 w 60449"/>
                <a:gd name="connsiteY44" fmla="*/ 114689 h 214541"/>
                <a:gd name="connsiteX45" fmla="*/ 17645 w 60449"/>
                <a:gd name="connsiteY45" fmla="*/ 109334 h 214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60449" h="214541">
                  <a:moveTo>
                    <a:pt x="17645" y="109334"/>
                  </a:moveTo>
                  <a:cubicBezTo>
                    <a:pt x="29640" y="106899"/>
                    <a:pt x="30349" y="106608"/>
                    <a:pt x="26126" y="96492"/>
                  </a:cubicBezTo>
                  <a:cubicBezTo>
                    <a:pt x="23491" y="90183"/>
                    <a:pt x="29332" y="87862"/>
                    <a:pt x="30098" y="83273"/>
                  </a:cubicBezTo>
                  <a:cubicBezTo>
                    <a:pt x="26834" y="80547"/>
                    <a:pt x="23257" y="80702"/>
                    <a:pt x="19296" y="81439"/>
                  </a:cubicBezTo>
                  <a:cubicBezTo>
                    <a:pt x="17090" y="86445"/>
                    <a:pt x="24834" y="93234"/>
                    <a:pt x="15627" y="97778"/>
                  </a:cubicBezTo>
                  <a:cubicBezTo>
                    <a:pt x="17170" y="86999"/>
                    <a:pt x="10015" y="76581"/>
                    <a:pt x="17639" y="66574"/>
                  </a:cubicBezTo>
                  <a:cubicBezTo>
                    <a:pt x="19970" y="68631"/>
                    <a:pt x="19473" y="71015"/>
                    <a:pt x="18439" y="73461"/>
                  </a:cubicBezTo>
                  <a:cubicBezTo>
                    <a:pt x="19742" y="72078"/>
                    <a:pt x="19645" y="69843"/>
                    <a:pt x="21336" y="68677"/>
                  </a:cubicBezTo>
                  <a:cubicBezTo>
                    <a:pt x="22588" y="67683"/>
                    <a:pt x="24983" y="68631"/>
                    <a:pt x="25383" y="66248"/>
                  </a:cubicBezTo>
                  <a:cubicBezTo>
                    <a:pt x="24383" y="67551"/>
                    <a:pt x="22868" y="67723"/>
                    <a:pt x="21359" y="68083"/>
                  </a:cubicBezTo>
                  <a:cubicBezTo>
                    <a:pt x="19828" y="68174"/>
                    <a:pt x="18599" y="67694"/>
                    <a:pt x="17650" y="66557"/>
                  </a:cubicBezTo>
                  <a:cubicBezTo>
                    <a:pt x="17279" y="63162"/>
                    <a:pt x="20559" y="45200"/>
                    <a:pt x="22737" y="39719"/>
                  </a:cubicBezTo>
                  <a:cubicBezTo>
                    <a:pt x="25234" y="33444"/>
                    <a:pt x="23799" y="26929"/>
                    <a:pt x="24188" y="20523"/>
                  </a:cubicBezTo>
                  <a:cubicBezTo>
                    <a:pt x="19736" y="12962"/>
                    <a:pt x="25143" y="7230"/>
                    <a:pt x="27737" y="0"/>
                  </a:cubicBezTo>
                  <a:cubicBezTo>
                    <a:pt x="38470" y="6252"/>
                    <a:pt x="38407" y="15653"/>
                    <a:pt x="37270" y="25466"/>
                  </a:cubicBezTo>
                  <a:cubicBezTo>
                    <a:pt x="34818" y="29935"/>
                    <a:pt x="34818" y="30032"/>
                    <a:pt x="37150" y="30312"/>
                  </a:cubicBezTo>
                  <a:cubicBezTo>
                    <a:pt x="41350" y="33679"/>
                    <a:pt x="44122" y="40331"/>
                    <a:pt x="42350" y="43080"/>
                  </a:cubicBezTo>
                  <a:cubicBezTo>
                    <a:pt x="33846" y="56236"/>
                    <a:pt x="50694" y="54315"/>
                    <a:pt x="52129" y="61122"/>
                  </a:cubicBezTo>
                  <a:cubicBezTo>
                    <a:pt x="54706" y="59310"/>
                    <a:pt x="57181" y="56710"/>
                    <a:pt x="60450" y="59985"/>
                  </a:cubicBezTo>
                  <a:cubicBezTo>
                    <a:pt x="60273" y="90463"/>
                    <a:pt x="56758" y="120724"/>
                    <a:pt x="54684" y="151082"/>
                  </a:cubicBezTo>
                  <a:cubicBezTo>
                    <a:pt x="53460" y="168981"/>
                    <a:pt x="52175" y="186863"/>
                    <a:pt x="50494" y="204723"/>
                  </a:cubicBezTo>
                  <a:cubicBezTo>
                    <a:pt x="49637" y="205443"/>
                    <a:pt x="49346" y="206163"/>
                    <a:pt x="49626" y="206894"/>
                  </a:cubicBezTo>
                  <a:cubicBezTo>
                    <a:pt x="49906" y="207626"/>
                    <a:pt x="50186" y="207992"/>
                    <a:pt x="50472" y="207992"/>
                  </a:cubicBezTo>
                  <a:cubicBezTo>
                    <a:pt x="50414" y="210175"/>
                    <a:pt x="50357" y="212358"/>
                    <a:pt x="50300" y="214541"/>
                  </a:cubicBezTo>
                  <a:cubicBezTo>
                    <a:pt x="48185" y="213461"/>
                    <a:pt x="46065" y="212381"/>
                    <a:pt x="43950" y="211295"/>
                  </a:cubicBezTo>
                  <a:cubicBezTo>
                    <a:pt x="40824" y="208123"/>
                    <a:pt x="40362" y="204277"/>
                    <a:pt x="41082" y="200128"/>
                  </a:cubicBezTo>
                  <a:cubicBezTo>
                    <a:pt x="41665" y="197082"/>
                    <a:pt x="42648" y="194133"/>
                    <a:pt x="43476" y="191138"/>
                  </a:cubicBezTo>
                  <a:cubicBezTo>
                    <a:pt x="44111" y="188927"/>
                    <a:pt x="45425" y="187109"/>
                    <a:pt x="46865" y="185372"/>
                  </a:cubicBezTo>
                  <a:cubicBezTo>
                    <a:pt x="48625" y="183469"/>
                    <a:pt x="47642" y="181434"/>
                    <a:pt x="47134" y="179417"/>
                  </a:cubicBezTo>
                  <a:cubicBezTo>
                    <a:pt x="46882" y="181423"/>
                    <a:pt x="48803" y="183566"/>
                    <a:pt x="46745" y="185463"/>
                  </a:cubicBezTo>
                  <a:cubicBezTo>
                    <a:pt x="40390" y="188938"/>
                    <a:pt x="36607" y="185012"/>
                    <a:pt x="33109" y="180948"/>
                  </a:cubicBezTo>
                  <a:cubicBezTo>
                    <a:pt x="31126" y="188372"/>
                    <a:pt x="36464" y="198585"/>
                    <a:pt x="25125" y="202923"/>
                  </a:cubicBezTo>
                  <a:cubicBezTo>
                    <a:pt x="21725" y="203317"/>
                    <a:pt x="19919" y="201408"/>
                    <a:pt x="18793" y="198539"/>
                  </a:cubicBezTo>
                  <a:cubicBezTo>
                    <a:pt x="18525" y="197402"/>
                    <a:pt x="18490" y="196230"/>
                    <a:pt x="18622" y="195184"/>
                  </a:cubicBezTo>
                  <a:cubicBezTo>
                    <a:pt x="18593" y="195316"/>
                    <a:pt x="19382" y="194310"/>
                    <a:pt x="19382" y="194310"/>
                  </a:cubicBezTo>
                  <a:cubicBezTo>
                    <a:pt x="19382" y="194310"/>
                    <a:pt x="18325" y="193590"/>
                    <a:pt x="18285" y="193716"/>
                  </a:cubicBezTo>
                  <a:cubicBezTo>
                    <a:pt x="17913" y="194716"/>
                    <a:pt x="17473" y="195533"/>
                    <a:pt x="16902" y="196345"/>
                  </a:cubicBezTo>
                  <a:cubicBezTo>
                    <a:pt x="16238" y="197270"/>
                    <a:pt x="15399" y="197853"/>
                    <a:pt x="14347" y="198133"/>
                  </a:cubicBezTo>
                  <a:cubicBezTo>
                    <a:pt x="12832" y="197585"/>
                    <a:pt x="10666" y="197488"/>
                    <a:pt x="9912" y="196407"/>
                  </a:cubicBezTo>
                  <a:cubicBezTo>
                    <a:pt x="5512" y="190104"/>
                    <a:pt x="11129" y="180605"/>
                    <a:pt x="6832" y="176393"/>
                  </a:cubicBezTo>
                  <a:cubicBezTo>
                    <a:pt x="957" y="170638"/>
                    <a:pt x="1951" y="166432"/>
                    <a:pt x="3037" y="159820"/>
                  </a:cubicBezTo>
                  <a:cubicBezTo>
                    <a:pt x="3734" y="155585"/>
                    <a:pt x="5580" y="149922"/>
                    <a:pt x="2500" y="145750"/>
                  </a:cubicBezTo>
                  <a:cubicBezTo>
                    <a:pt x="-2912" y="138429"/>
                    <a:pt x="1768" y="132434"/>
                    <a:pt x="4346" y="126210"/>
                  </a:cubicBezTo>
                  <a:cubicBezTo>
                    <a:pt x="7209" y="119295"/>
                    <a:pt x="12507" y="118706"/>
                    <a:pt x="19370" y="120169"/>
                  </a:cubicBezTo>
                  <a:cubicBezTo>
                    <a:pt x="22868" y="120918"/>
                    <a:pt x="23034" y="117415"/>
                    <a:pt x="21234" y="114689"/>
                  </a:cubicBezTo>
                  <a:cubicBezTo>
                    <a:pt x="20050" y="112917"/>
                    <a:pt x="18844" y="111128"/>
                    <a:pt x="17645" y="109334"/>
                  </a:cubicBezTo>
                  <a:close/>
                </a:path>
              </a:pathLst>
            </a:custGeom>
            <a:grpFill/>
            <a:ln w="5715" cap="flat">
              <a:noFill/>
              <a:prstDash val="solid"/>
              <a:miter/>
            </a:ln>
          </p:spPr>
          <p:txBody>
            <a:bodyPr rtlCol="0" anchor="ctr"/>
            <a:lstStyle/>
            <a:p>
              <a:endParaRPr lang="zh-CN" altLang="en-US"/>
            </a:p>
          </p:txBody>
        </p:sp>
        <p:sp>
          <p:nvSpPr>
            <p:cNvPr id="166" name="任意多边形: 形状 165">
              <a:extLst>
                <a:ext uri="{FF2B5EF4-FFF2-40B4-BE49-F238E27FC236}">
                  <a16:creationId xmlns:a16="http://schemas.microsoft.com/office/drawing/2014/main" id="{443359DF-C6FE-4691-F9EB-871BA311D55A}"/>
                </a:ext>
              </a:extLst>
            </p:cNvPr>
            <p:cNvSpPr/>
            <p:nvPr/>
          </p:nvSpPr>
          <p:spPr>
            <a:xfrm>
              <a:off x="5692384" y="2490225"/>
              <a:ext cx="63001" cy="192669"/>
            </a:xfrm>
            <a:custGeom>
              <a:avLst/>
              <a:gdLst>
                <a:gd name="connsiteX0" fmla="*/ 23768 w 63001"/>
                <a:gd name="connsiteY0" fmla="*/ 152596 h 192669"/>
                <a:gd name="connsiteX1" fmla="*/ 18590 w 63001"/>
                <a:gd name="connsiteY1" fmla="*/ 125262 h 192669"/>
                <a:gd name="connsiteX2" fmla="*/ 13887 w 63001"/>
                <a:gd name="connsiteY2" fmla="*/ 142749 h 192669"/>
                <a:gd name="connsiteX3" fmla="*/ 12270 w 63001"/>
                <a:gd name="connsiteY3" fmla="*/ 142744 h 192669"/>
                <a:gd name="connsiteX4" fmla="*/ 10652 w 63001"/>
                <a:gd name="connsiteY4" fmla="*/ 142744 h 192669"/>
                <a:gd name="connsiteX5" fmla="*/ 7337 w 63001"/>
                <a:gd name="connsiteY5" fmla="*/ 136160 h 192669"/>
                <a:gd name="connsiteX6" fmla="*/ 4046 w 63001"/>
                <a:gd name="connsiteY6" fmla="*/ 136160 h 192669"/>
                <a:gd name="connsiteX7" fmla="*/ 62 w 63001"/>
                <a:gd name="connsiteY7" fmla="*/ 134560 h 192669"/>
                <a:gd name="connsiteX8" fmla="*/ 6777 w 63001"/>
                <a:gd name="connsiteY8" fmla="*/ 128862 h 192669"/>
                <a:gd name="connsiteX9" fmla="*/ 8823 w 63001"/>
                <a:gd name="connsiteY9" fmla="*/ 122347 h 192669"/>
                <a:gd name="connsiteX10" fmla="*/ 7549 w 63001"/>
                <a:gd name="connsiteY10" fmla="*/ 114883 h 192669"/>
                <a:gd name="connsiteX11" fmla="*/ 8258 w 63001"/>
                <a:gd name="connsiteY11" fmla="*/ 100235 h 192669"/>
                <a:gd name="connsiteX12" fmla="*/ 4211 w 63001"/>
                <a:gd name="connsiteY12" fmla="*/ 93452 h 192669"/>
                <a:gd name="connsiteX13" fmla="*/ 7469 w 63001"/>
                <a:gd name="connsiteY13" fmla="*/ 44023 h 192669"/>
                <a:gd name="connsiteX14" fmla="*/ 19373 w 63001"/>
                <a:gd name="connsiteY14" fmla="*/ 28684 h 192669"/>
                <a:gd name="connsiteX15" fmla="*/ 23779 w 63001"/>
                <a:gd name="connsiteY15" fmla="*/ 27849 h 192669"/>
                <a:gd name="connsiteX16" fmla="*/ 35901 w 63001"/>
                <a:gd name="connsiteY16" fmla="*/ 17631 h 192669"/>
                <a:gd name="connsiteX17" fmla="*/ 34118 w 63001"/>
                <a:gd name="connsiteY17" fmla="*/ 53567 h 192669"/>
                <a:gd name="connsiteX18" fmla="*/ 38907 w 63001"/>
                <a:gd name="connsiteY18" fmla="*/ 20146 h 192669"/>
                <a:gd name="connsiteX19" fmla="*/ 46194 w 63001"/>
                <a:gd name="connsiteY19" fmla="*/ 1366 h 192669"/>
                <a:gd name="connsiteX20" fmla="*/ 50423 w 63001"/>
                <a:gd name="connsiteY20" fmla="*/ 0 h 192669"/>
                <a:gd name="connsiteX21" fmla="*/ 63002 w 63001"/>
                <a:gd name="connsiteY21" fmla="*/ 7904 h 192669"/>
                <a:gd name="connsiteX22" fmla="*/ 56589 w 63001"/>
                <a:gd name="connsiteY22" fmla="*/ 93417 h 192669"/>
                <a:gd name="connsiteX23" fmla="*/ 52509 w 63001"/>
                <a:gd name="connsiteY23" fmla="*/ 113380 h 192669"/>
                <a:gd name="connsiteX24" fmla="*/ 44342 w 63001"/>
                <a:gd name="connsiteY24" fmla="*/ 119821 h 192669"/>
                <a:gd name="connsiteX25" fmla="*/ 40399 w 63001"/>
                <a:gd name="connsiteY25" fmla="*/ 112854 h 192669"/>
                <a:gd name="connsiteX26" fmla="*/ 42896 w 63001"/>
                <a:gd name="connsiteY26" fmla="*/ 89777 h 192669"/>
                <a:gd name="connsiteX27" fmla="*/ 41690 w 63001"/>
                <a:gd name="connsiteY27" fmla="*/ 90011 h 192669"/>
                <a:gd name="connsiteX28" fmla="*/ 41496 w 63001"/>
                <a:gd name="connsiteY28" fmla="*/ 111391 h 192669"/>
                <a:gd name="connsiteX29" fmla="*/ 48011 w 63001"/>
                <a:gd name="connsiteY29" fmla="*/ 149133 h 192669"/>
                <a:gd name="connsiteX30" fmla="*/ 50011 w 63001"/>
                <a:gd name="connsiteY30" fmla="*/ 153162 h 192669"/>
                <a:gd name="connsiteX31" fmla="*/ 50320 w 63001"/>
                <a:gd name="connsiteY31" fmla="*/ 179354 h 192669"/>
                <a:gd name="connsiteX32" fmla="*/ 50149 w 63001"/>
                <a:gd name="connsiteY32" fmla="*/ 182217 h 192669"/>
                <a:gd name="connsiteX33" fmla="*/ 44931 w 63001"/>
                <a:gd name="connsiteY33" fmla="*/ 192670 h 192669"/>
                <a:gd name="connsiteX34" fmla="*/ 40439 w 63001"/>
                <a:gd name="connsiteY34" fmla="*/ 187298 h 192669"/>
                <a:gd name="connsiteX35" fmla="*/ 32683 w 63001"/>
                <a:gd name="connsiteY35" fmla="*/ 182869 h 192669"/>
                <a:gd name="connsiteX36" fmla="*/ 25683 w 63001"/>
                <a:gd name="connsiteY36" fmla="*/ 178914 h 192669"/>
                <a:gd name="connsiteX37" fmla="*/ 28392 w 63001"/>
                <a:gd name="connsiteY37" fmla="*/ 172667 h 192669"/>
                <a:gd name="connsiteX38" fmla="*/ 29832 w 63001"/>
                <a:gd name="connsiteY38" fmla="*/ 169135 h 192669"/>
                <a:gd name="connsiteX39" fmla="*/ 23791 w 63001"/>
                <a:gd name="connsiteY39" fmla="*/ 152625 h 192669"/>
                <a:gd name="connsiteX40" fmla="*/ 23768 w 63001"/>
                <a:gd name="connsiteY40" fmla="*/ 152596 h 192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3001" h="192669">
                  <a:moveTo>
                    <a:pt x="23768" y="152596"/>
                  </a:moveTo>
                  <a:cubicBezTo>
                    <a:pt x="23785" y="143464"/>
                    <a:pt x="24637" y="134188"/>
                    <a:pt x="18590" y="125262"/>
                  </a:cubicBezTo>
                  <a:cubicBezTo>
                    <a:pt x="16921" y="131474"/>
                    <a:pt x="15401" y="137114"/>
                    <a:pt x="13887" y="142749"/>
                  </a:cubicBezTo>
                  <a:cubicBezTo>
                    <a:pt x="13887" y="142749"/>
                    <a:pt x="12270" y="142744"/>
                    <a:pt x="12270" y="142744"/>
                  </a:cubicBezTo>
                  <a:lnTo>
                    <a:pt x="10652" y="142744"/>
                  </a:lnTo>
                  <a:cubicBezTo>
                    <a:pt x="8275" y="141189"/>
                    <a:pt x="9538" y="137800"/>
                    <a:pt x="7337" y="136160"/>
                  </a:cubicBezTo>
                  <a:cubicBezTo>
                    <a:pt x="6240" y="136160"/>
                    <a:pt x="5143" y="136160"/>
                    <a:pt x="4046" y="136160"/>
                  </a:cubicBezTo>
                  <a:cubicBezTo>
                    <a:pt x="2463" y="136000"/>
                    <a:pt x="-464" y="135240"/>
                    <a:pt x="62" y="134560"/>
                  </a:cubicBezTo>
                  <a:cubicBezTo>
                    <a:pt x="1794" y="132325"/>
                    <a:pt x="3074" y="129719"/>
                    <a:pt x="6777" y="128862"/>
                  </a:cubicBezTo>
                  <a:cubicBezTo>
                    <a:pt x="13721" y="127250"/>
                    <a:pt x="14247" y="125279"/>
                    <a:pt x="8823" y="122347"/>
                  </a:cubicBezTo>
                  <a:cubicBezTo>
                    <a:pt x="3748" y="119604"/>
                    <a:pt x="7195" y="115026"/>
                    <a:pt x="7549" y="114883"/>
                  </a:cubicBezTo>
                  <a:cubicBezTo>
                    <a:pt x="18939" y="110340"/>
                    <a:pt x="12087" y="105436"/>
                    <a:pt x="8258" y="100235"/>
                  </a:cubicBezTo>
                  <a:cubicBezTo>
                    <a:pt x="6732" y="98167"/>
                    <a:pt x="6697" y="95063"/>
                    <a:pt x="4211" y="93452"/>
                  </a:cubicBezTo>
                  <a:cubicBezTo>
                    <a:pt x="2868" y="76815"/>
                    <a:pt x="6223" y="60488"/>
                    <a:pt x="7469" y="44023"/>
                  </a:cubicBezTo>
                  <a:cubicBezTo>
                    <a:pt x="10206" y="37959"/>
                    <a:pt x="11184" y="30524"/>
                    <a:pt x="19373" y="28684"/>
                  </a:cubicBezTo>
                  <a:cubicBezTo>
                    <a:pt x="20825" y="28306"/>
                    <a:pt x="22305" y="28066"/>
                    <a:pt x="23779" y="27849"/>
                  </a:cubicBezTo>
                  <a:cubicBezTo>
                    <a:pt x="30197" y="27569"/>
                    <a:pt x="29792" y="19008"/>
                    <a:pt x="35901" y="17631"/>
                  </a:cubicBezTo>
                  <a:cubicBezTo>
                    <a:pt x="43948" y="30518"/>
                    <a:pt x="36118" y="42217"/>
                    <a:pt x="34118" y="53567"/>
                  </a:cubicBezTo>
                  <a:cubicBezTo>
                    <a:pt x="38347" y="43263"/>
                    <a:pt x="40970" y="32261"/>
                    <a:pt x="38907" y="20146"/>
                  </a:cubicBezTo>
                  <a:cubicBezTo>
                    <a:pt x="37713" y="13133"/>
                    <a:pt x="39359" y="5909"/>
                    <a:pt x="46194" y="1366"/>
                  </a:cubicBezTo>
                  <a:cubicBezTo>
                    <a:pt x="47514" y="657"/>
                    <a:pt x="48931" y="200"/>
                    <a:pt x="50423" y="0"/>
                  </a:cubicBezTo>
                  <a:cubicBezTo>
                    <a:pt x="55744" y="812"/>
                    <a:pt x="59458" y="4218"/>
                    <a:pt x="63002" y="7904"/>
                  </a:cubicBezTo>
                  <a:cubicBezTo>
                    <a:pt x="62024" y="36496"/>
                    <a:pt x="59961" y="65003"/>
                    <a:pt x="56589" y="93417"/>
                  </a:cubicBezTo>
                  <a:cubicBezTo>
                    <a:pt x="53080" y="99647"/>
                    <a:pt x="55692" y="107145"/>
                    <a:pt x="52509" y="113380"/>
                  </a:cubicBezTo>
                  <a:cubicBezTo>
                    <a:pt x="50829" y="116672"/>
                    <a:pt x="48743" y="120455"/>
                    <a:pt x="44342" y="119821"/>
                  </a:cubicBezTo>
                  <a:cubicBezTo>
                    <a:pt x="40919" y="119324"/>
                    <a:pt x="38844" y="116803"/>
                    <a:pt x="40399" y="112854"/>
                  </a:cubicBezTo>
                  <a:cubicBezTo>
                    <a:pt x="41959" y="105236"/>
                    <a:pt x="43582" y="97618"/>
                    <a:pt x="42896" y="89777"/>
                  </a:cubicBezTo>
                  <a:cubicBezTo>
                    <a:pt x="42685" y="87560"/>
                    <a:pt x="41645" y="89914"/>
                    <a:pt x="41690" y="90011"/>
                  </a:cubicBezTo>
                  <a:cubicBezTo>
                    <a:pt x="45034" y="97115"/>
                    <a:pt x="37907" y="104150"/>
                    <a:pt x="41496" y="111391"/>
                  </a:cubicBezTo>
                  <a:cubicBezTo>
                    <a:pt x="33129" y="125787"/>
                    <a:pt x="41662" y="137280"/>
                    <a:pt x="48011" y="149133"/>
                  </a:cubicBezTo>
                  <a:cubicBezTo>
                    <a:pt x="48840" y="150396"/>
                    <a:pt x="49497" y="151745"/>
                    <a:pt x="50011" y="153162"/>
                  </a:cubicBezTo>
                  <a:cubicBezTo>
                    <a:pt x="51589" y="161872"/>
                    <a:pt x="52697" y="170593"/>
                    <a:pt x="50320" y="179354"/>
                  </a:cubicBezTo>
                  <a:cubicBezTo>
                    <a:pt x="50474" y="180320"/>
                    <a:pt x="50417" y="181274"/>
                    <a:pt x="50149" y="182217"/>
                  </a:cubicBezTo>
                  <a:cubicBezTo>
                    <a:pt x="48885" y="183200"/>
                    <a:pt x="44988" y="190938"/>
                    <a:pt x="44931" y="192670"/>
                  </a:cubicBezTo>
                  <a:cubicBezTo>
                    <a:pt x="41262" y="192676"/>
                    <a:pt x="40867" y="189818"/>
                    <a:pt x="40439" y="187298"/>
                  </a:cubicBezTo>
                  <a:cubicBezTo>
                    <a:pt x="39627" y="182560"/>
                    <a:pt x="39393" y="177857"/>
                    <a:pt x="32683" y="182869"/>
                  </a:cubicBezTo>
                  <a:cubicBezTo>
                    <a:pt x="28574" y="185932"/>
                    <a:pt x="26820" y="181674"/>
                    <a:pt x="25683" y="178914"/>
                  </a:cubicBezTo>
                  <a:cubicBezTo>
                    <a:pt x="24734" y="176605"/>
                    <a:pt x="19859" y="171547"/>
                    <a:pt x="28392" y="172667"/>
                  </a:cubicBezTo>
                  <a:cubicBezTo>
                    <a:pt x="30752" y="172976"/>
                    <a:pt x="30460" y="170198"/>
                    <a:pt x="29832" y="169135"/>
                  </a:cubicBezTo>
                  <a:cubicBezTo>
                    <a:pt x="26768" y="163981"/>
                    <a:pt x="28746" y="157020"/>
                    <a:pt x="23791" y="152625"/>
                  </a:cubicBezTo>
                  <a:lnTo>
                    <a:pt x="23768" y="152596"/>
                  </a:lnTo>
                  <a:close/>
                </a:path>
              </a:pathLst>
            </a:custGeom>
            <a:grpFill/>
            <a:ln w="5715" cap="flat">
              <a:noFill/>
              <a:prstDash val="solid"/>
              <a:miter/>
            </a:ln>
          </p:spPr>
          <p:txBody>
            <a:bodyPr rtlCol="0" anchor="ctr"/>
            <a:lstStyle/>
            <a:p>
              <a:endParaRPr lang="zh-CN" altLang="en-US"/>
            </a:p>
          </p:txBody>
        </p:sp>
        <p:sp>
          <p:nvSpPr>
            <p:cNvPr id="167" name="任意多边形: 形状 166">
              <a:extLst>
                <a:ext uri="{FF2B5EF4-FFF2-40B4-BE49-F238E27FC236}">
                  <a16:creationId xmlns:a16="http://schemas.microsoft.com/office/drawing/2014/main" id="{8F281F5F-6807-D228-1FD0-E46F980B0423}"/>
                </a:ext>
              </a:extLst>
            </p:cNvPr>
            <p:cNvSpPr/>
            <p:nvPr/>
          </p:nvSpPr>
          <p:spPr>
            <a:xfrm>
              <a:off x="5630558" y="1942925"/>
              <a:ext cx="98625" cy="123133"/>
            </a:xfrm>
            <a:custGeom>
              <a:avLst/>
              <a:gdLst>
                <a:gd name="connsiteX0" fmla="*/ 32998 w 98625"/>
                <a:gd name="connsiteY0" fmla="*/ 15713 h 123133"/>
                <a:gd name="connsiteX1" fmla="*/ 37633 w 98625"/>
                <a:gd name="connsiteY1" fmla="*/ 23577 h 123133"/>
                <a:gd name="connsiteX2" fmla="*/ 48389 w 98625"/>
                <a:gd name="connsiteY2" fmla="*/ 14507 h 123133"/>
                <a:gd name="connsiteX3" fmla="*/ 56767 w 98625"/>
                <a:gd name="connsiteY3" fmla="*/ 29715 h 123133"/>
                <a:gd name="connsiteX4" fmla="*/ 60545 w 98625"/>
                <a:gd name="connsiteY4" fmla="*/ 22583 h 123133"/>
                <a:gd name="connsiteX5" fmla="*/ 62488 w 98625"/>
                <a:gd name="connsiteY5" fmla="*/ 24097 h 123133"/>
                <a:gd name="connsiteX6" fmla="*/ 83394 w 98625"/>
                <a:gd name="connsiteY6" fmla="*/ 33001 h 123133"/>
                <a:gd name="connsiteX7" fmla="*/ 86405 w 98625"/>
                <a:gd name="connsiteY7" fmla="*/ 49386 h 123133"/>
                <a:gd name="connsiteX8" fmla="*/ 86748 w 98625"/>
                <a:gd name="connsiteY8" fmla="*/ 62016 h 123133"/>
                <a:gd name="connsiteX9" fmla="*/ 85497 w 98625"/>
                <a:gd name="connsiteY9" fmla="*/ 68731 h 123133"/>
                <a:gd name="connsiteX10" fmla="*/ 93989 w 98625"/>
                <a:gd name="connsiteY10" fmla="*/ 64194 h 123133"/>
                <a:gd name="connsiteX11" fmla="*/ 97075 w 98625"/>
                <a:gd name="connsiteY11" fmla="*/ 76858 h 123133"/>
                <a:gd name="connsiteX12" fmla="*/ 92194 w 98625"/>
                <a:gd name="connsiteY12" fmla="*/ 81499 h 123133"/>
                <a:gd name="connsiteX13" fmla="*/ 74570 w 98625"/>
                <a:gd name="connsiteY13" fmla="*/ 77018 h 123133"/>
                <a:gd name="connsiteX14" fmla="*/ 56310 w 98625"/>
                <a:gd name="connsiteY14" fmla="*/ 119835 h 123133"/>
                <a:gd name="connsiteX15" fmla="*/ 41485 w 98625"/>
                <a:gd name="connsiteY15" fmla="*/ 116954 h 123133"/>
                <a:gd name="connsiteX16" fmla="*/ 40137 w 98625"/>
                <a:gd name="connsiteY16" fmla="*/ 80853 h 123133"/>
                <a:gd name="connsiteX17" fmla="*/ 34062 w 98625"/>
                <a:gd name="connsiteY17" fmla="*/ 88751 h 123133"/>
                <a:gd name="connsiteX18" fmla="*/ 26312 w 98625"/>
                <a:gd name="connsiteY18" fmla="*/ 107828 h 123133"/>
                <a:gd name="connsiteX19" fmla="*/ 0 w 98625"/>
                <a:gd name="connsiteY19" fmla="*/ 2580 h 123133"/>
                <a:gd name="connsiteX20" fmla="*/ 7698 w 98625"/>
                <a:gd name="connsiteY20" fmla="*/ 16553 h 123133"/>
                <a:gd name="connsiteX21" fmla="*/ 12013 w 98625"/>
                <a:gd name="connsiteY21" fmla="*/ 9690 h 123133"/>
                <a:gd name="connsiteX22" fmla="*/ 20237 w 98625"/>
                <a:gd name="connsiteY22" fmla="*/ 77 h 123133"/>
                <a:gd name="connsiteX23" fmla="*/ 33021 w 98625"/>
                <a:gd name="connsiteY23" fmla="*/ 5603 h 123133"/>
                <a:gd name="connsiteX24" fmla="*/ 32987 w 98625"/>
                <a:gd name="connsiteY24" fmla="*/ 15713 h 123133"/>
                <a:gd name="connsiteX25" fmla="*/ 32998 w 98625"/>
                <a:gd name="connsiteY25" fmla="*/ 15713 h 123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8625" h="123133">
                  <a:moveTo>
                    <a:pt x="32998" y="15713"/>
                  </a:moveTo>
                  <a:cubicBezTo>
                    <a:pt x="36239" y="17285"/>
                    <a:pt x="35970" y="21245"/>
                    <a:pt x="37633" y="23577"/>
                  </a:cubicBezTo>
                  <a:cubicBezTo>
                    <a:pt x="43126" y="22566"/>
                    <a:pt x="44206" y="17422"/>
                    <a:pt x="48389" y="14507"/>
                  </a:cubicBezTo>
                  <a:cubicBezTo>
                    <a:pt x="51247" y="19691"/>
                    <a:pt x="54030" y="24737"/>
                    <a:pt x="56767" y="29715"/>
                  </a:cubicBezTo>
                  <a:cubicBezTo>
                    <a:pt x="60396" y="27938"/>
                    <a:pt x="58413" y="24331"/>
                    <a:pt x="60545" y="22583"/>
                  </a:cubicBezTo>
                  <a:cubicBezTo>
                    <a:pt x="61939" y="21988"/>
                    <a:pt x="62368" y="22508"/>
                    <a:pt x="62488" y="24097"/>
                  </a:cubicBezTo>
                  <a:cubicBezTo>
                    <a:pt x="63688" y="40105"/>
                    <a:pt x="63711" y="40105"/>
                    <a:pt x="83394" y="33001"/>
                  </a:cubicBezTo>
                  <a:cubicBezTo>
                    <a:pt x="85268" y="38333"/>
                    <a:pt x="81250" y="45105"/>
                    <a:pt x="86405" y="49386"/>
                  </a:cubicBezTo>
                  <a:cubicBezTo>
                    <a:pt x="91509" y="53627"/>
                    <a:pt x="89874" y="57679"/>
                    <a:pt x="86748" y="62016"/>
                  </a:cubicBezTo>
                  <a:cubicBezTo>
                    <a:pt x="85285" y="64051"/>
                    <a:pt x="82010" y="66605"/>
                    <a:pt x="85497" y="68731"/>
                  </a:cubicBezTo>
                  <a:cubicBezTo>
                    <a:pt x="89646" y="71257"/>
                    <a:pt x="89371" y="64422"/>
                    <a:pt x="93989" y="64194"/>
                  </a:cubicBezTo>
                  <a:cubicBezTo>
                    <a:pt x="97349" y="67245"/>
                    <a:pt x="94515" y="72823"/>
                    <a:pt x="97075" y="76858"/>
                  </a:cubicBezTo>
                  <a:cubicBezTo>
                    <a:pt x="101944" y="84522"/>
                    <a:pt x="93943" y="79996"/>
                    <a:pt x="92194" y="81499"/>
                  </a:cubicBezTo>
                  <a:cubicBezTo>
                    <a:pt x="86216" y="87196"/>
                    <a:pt x="80816" y="84916"/>
                    <a:pt x="74570" y="77018"/>
                  </a:cubicBezTo>
                  <a:cubicBezTo>
                    <a:pt x="78484" y="97804"/>
                    <a:pt x="61031" y="105639"/>
                    <a:pt x="56310" y="119835"/>
                  </a:cubicBezTo>
                  <a:cubicBezTo>
                    <a:pt x="54864" y="124172"/>
                    <a:pt x="47532" y="125184"/>
                    <a:pt x="41485" y="116954"/>
                  </a:cubicBezTo>
                  <a:cubicBezTo>
                    <a:pt x="32216" y="104330"/>
                    <a:pt x="36387" y="93334"/>
                    <a:pt x="40137" y="80853"/>
                  </a:cubicBezTo>
                  <a:cubicBezTo>
                    <a:pt x="33158" y="80779"/>
                    <a:pt x="31633" y="83213"/>
                    <a:pt x="34062" y="88751"/>
                  </a:cubicBezTo>
                  <a:cubicBezTo>
                    <a:pt x="37971" y="97661"/>
                    <a:pt x="36359" y="104502"/>
                    <a:pt x="26312" y="107828"/>
                  </a:cubicBezTo>
                  <a:cubicBezTo>
                    <a:pt x="17540" y="72743"/>
                    <a:pt x="8773" y="37665"/>
                    <a:pt x="0" y="2580"/>
                  </a:cubicBezTo>
                  <a:cubicBezTo>
                    <a:pt x="5035" y="5866"/>
                    <a:pt x="5578" y="11656"/>
                    <a:pt x="7698" y="16553"/>
                  </a:cubicBezTo>
                  <a:cubicBezTo>
                    <a:pt x="13390" y="16776"/>
                    <a:pt x="10493" y="11856"/>
                    <a:pt x="12013" y="9690"/>
                  </a:cubicBezTo>
                  <a:cubicBezTo>
                    <a:pt x="14453" y="6209"/>
                    <a:pt x="15768" y="883"/>
                    <a:pt x="20237" y="77"/>
                  </a:cubicBezTo>
                  <a:cubicBezTo>
                    <a:pt x="24855" y="-757"/>
                    <a:pt x="27175" y="5460"/>
                    <a:pt x="33021" y="5603"/>
                  </a:cubicBezTo>
                  <a:cubicBezTo>
                    <a:pt x="36793" y="5695"/>
                    <a:pt x="32147" y="12118"/>
                    <a:pt x="32987" y="15713"/>
                  </a:cubicBezTo>
                  <a:lnTo>
                    <a:pt x="32998" y="15713"/>
                  </a:lnTo>
                  <a:close/>
                </a:path>
              </a:pathLst>
            </a:custGeom>
            <a:grpFill/>
            <a:ln w="5715" cap="flat">
              <a:noFill/>
              <a:prstDash val="solid"/>
              <a:miter/>
            </a:ln>
          </p:spPr>
          <p:txBody>
            <a:bodyPr rtlCol="0" anchor="ctr"/>
            <a:lstStyle/>
            <a:p>
              <a:endParaRPr lang="zh-CN" altLang="en-US"/>
            </a:p>
          </p:txBody>
        </p:sp>
        <p:sp>
          <p:nvSpPr>
            <p:cNvPr id="168" name="任意多边形: 形状 167">
              <a:extLst>
                <a:ext uri="{FF2B5EF4-FFF2-40B4-BE49-F238E27FC236}">
                  <a16:creationId xmlns:a16="http://schemas.microsoft.com/office/drawing/2014/main" id="{E64960E1-7B72-284F-8055-5BE8BD12C8E2}"/>
                </a:ext>
              </a:extLst>
            </p:cNvPr>
            <p:cNvSpPr/>
            <p:nvPr/>
          </p:nvSpPr>
          <p:spPr>
            <a:xfrm>
              <a:off x="5528706" y="2300424"/>
              <a:ext cx="87038" cy="159459"/>
            </a:xfrm>
            <a:custGeom>
              <a:avLst/>
              <a:gdLst>
                <a:gd name="connsiteX0" fmla="*/ 35730 w 87038"/>
                <a:gd name="connsiteY0" fmla="*/ 131382 h 159459"/>
                <a:gd name="connsiteX1" fmla="*/ 14419 w 87038"/>
                <a:gd name="connsiteY1" fmla="*/ 159460 h 159459"/>
                <a:gd name="connsiteX2" fmla="*/ 13162 w 87038"/>
                <a:gd name="connsiteY2" fmla="*/ 131891 h 159459"/>
                <a:gd name="connsiteX3" fmla="*/ 14430 w 87038"/>
                <a:gd name="connsiteY3" fmla="*/ 130502 h 159459"/>
                <a:gd name="connsiteX4" fmla="*/ 17288 w 87038"/>
                <a:gd name="connsiteY4" fmla="*/ 126073 h 159459"/>
                <a:gd name="connsiteX5" fmla="*/ 17494 w 87038"/>
                <a:gd name="connsiteY5" fmla="*/ 122187 h 159459"/>
                <a:gd name="connsiteX6" fmla="*/ 20865 w 87038"/>
                <a:gd name="connsiteY6" fmla="*/ 117163 h 159459"/>
                <a:gd name="connsiteX7" fmla="*/ 28695 w 87038"/>
                <a:gd name="connsiteY7" fmla="*/ 98212 h 159459"/>
                <a:gd name="connsiteX8" fmla="*/ 33639 w 87038"/>
                <a:gd name="connsiteY8" fmla="*/ 98487 h 159459"/>
                <a:gd name="connsiteX9" fmla="*/ 45777 w 87038"/>
                <a:gd name="connsiteY9" fmla="*/ 87731 h 159459"/>
                <a:gd name="connsiteX10" fmla="*/ 32570 w 87038"/>
                <a:gd name="connsiteY10" fmla="*/ 99207 h 159459"/>
                <a:gd name="connsiteX11" fmla="*/ 28667 w 87038"/>
                <a:gd name="connsiteY11" fmla="*/ 98389 h 159459"/>
                <a:gd name="connsiteX12" fmla="*/ 27078 w 87038"/>
                <a:gd name="connsiteY12" fmla="*/ 92469 h 159459"/>
                <a:gd name="connsiteX13" fmla="*/ 25712 w 87038"/>
                <a:gd name="connsiteY13" fmla="*/ 95046 h 159459"/>
                <a:gd name="connsiteX14" fmla="*/ 20088 w 87038"/>
                <a:gd name="connsiteY14" fmla="*/ 118175 h 159459"/>
                <a:gd name="connsiteX15" fmla="*/ 3783 w 87038"/>
                <a:gd name="connsiteY15" fmla="*/ 110820 h 159459"/>
                <a:gd name="connsiteX16" fmla="*/ 0 w 87038"/>
                <a:gd name="connsiteY16" fmla="*/ 108865 h 159459"/>
                <a:gd name="connsiteX17" fmla="*/ 1989 w 87038"/>
                <a:gd name="connsiteY17" fmla="*/ 86719 h 159459"/>
                <a:gd name="connsiteX18" fmla="*/ 6584 w 87038"/>
                <a:gd name="connsiteY18" fmla="*/ 66100 h 159459"/>
                <a:gd name="connsiteX19" fmla="*/ 15208 w 87038"/>
                <a:gd name="connsiteY19" fmla="*/ 65128 h 159459"/>
                <a:gd name="connsiteX20" fmla="*/ 24803 w 87038"/>
                <a:gd name="connsiteY20" fmla="*/ 56733 h 159459"/>
                <a:gd name="connsiteX21" fmla="*/ 27186 w 87038"/>
                <a:gd name="connsiteY21" fmla="*/ 50383 h 159459"/>
                <a:gd name="connsiteX22" fmla="*/ 32656 w 87038"/>
                <a:gd name="connsiteY22" fmla="*/ 54893 h 159459"/>
                <a:gd name="connsiteX23" fmla="*/ 35062 w 87038"/>
                <a:gd name="connsiteY23" fmla="*/ 60253 h 159459"/>
                <a:gd name="connsiteX24" fmla="*/ 36605 w 87038"/>
                <a:gd name="connsiteY24" fmla="*/ 31021 h 159459"/>
                <a:gd name="connsiteX25" fmla="*/ 34399 w 87038"/>
                <a:gd name="connsiteY25" fmla="*/ 28832 h 159459"/>
                <a:gd name="connsiteX26" fmla="*/ 36753 w 87038"/>
                <a:gd name="connsiteY26" fmla="*/ 0 h 159459"/>
                <a:gd name="connsiteX27" fmla="*/ 39874 w 87038"/>
                <a:gd name="connsiteY27" fmla="*/ 3343 h 159459"/>
                <a:gd name="connsiteX28" fmla="*/ 50024 w 87038"/>
                <a:gd name="connsiteY28" fmla="*/ 19717 h 159459"/>
                <a:gd name="connsiteX29" fmla="*/ 74769 w 87038"/>
                <a:gd name="connsiteY29" fmla="*/ 69694 h 159459"/>
                <a:gd name="connsiteX30" fmla="*/ 85691 w 87038"/>
                <a:gd name="connsiteY30" fmla="*/ 115323 h 159459"/>
                <a:gd name="connsiteX31" fmla="*/ 85371 w 87038"/>
                <a:gd name="connsiteY31" fmla="*/ 128702 h 159459"/>
                <a:gd name="connsiteX32" fmla="*/ 83165 w 87038"/>
                <a:gd name="connsiteY32" fmla="*/ 128085 h 159459"/>
                <a:gd name="connsiteX33" fmla="*/ 84428 w 87038"/>
                <a:gd name="connsiteY33" fmla="*/ 132491 h 159459"/>
                <a:gd name="connsiteX34" fmla="*/ 77387 w 87038"/>
                <a:gd name="connsiteY34" fmla="*/ 137789 h 159459"/>
                <a:gd name="connsiteX35" fmla="*/ 66334 w 87038"/>
                <a:gd name="connsiteY35" fmla="*/ 117809 h 159459"/>
                <a:gd name="connsiteX36" fmla="*/ 60019 w 87038"/>
                <a:gd name="connsiteY36" fmla="*/ 101373 h 159459"/>
                <a:gd name="connsiteX37" fmla="*/ 55818 w 87038"/>
                <a:gd name="connsiteY37" fmla="*/ 125667 h 159459"/>
                <a:gd name="connsiteX38" fmla="*/ 50555 w 87038"/>
                <a:gd name="connsiteY38" fmla="*/ 129588 h 159459"/>
                <a:gd name="connsiteX39" fmla="*/ 44257 w 87038"/>
                <a:gd name="connsiteY39" fmla="*/ 133834 h 159459"/>
                <a:gd name="connsiteX40" fmla="*/ 42754 w 87038"/>
                <a:gd name="connsiteY40" fmla="*/ 135171 h 159459"/>
                <a:gd name="connsiteX41" fmla="*/ 35730 w 87038"/>
                <a:gd name="connsiteY41" fmla="*/ 131382 h 159459"/>
                <a:gd name="connsiteX42" fmla="*/ 34296 w 87038"/>
                <a:gd name="connsiteY42" fmla="*/ 129942 h 159459"/>
                <a:gd name="connsiteX43" fmla="*/ 35187 w 87038"/>
                <a:gd name="connsiteY43" fmla="*/ 130959 h 159459"/>
                <a:gd name="connsiteX44" fmla="*/ 35730 w 87038"/>
                <a:gd name="connsiteY44" fmla="*/ 131382 h 159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87038" h="159459">
                  <a:moveTo>
                    <a:pt x="35730" y="131382"/>
                  </a:moveTo>
                  <a:cubicBezTo>
                    <a:pt x="25615" y="136537"/>
                    <a:pt x="18860" y="144693"/>
                    <a:pt x="14419" y="159460"/>
                  </a:cubicBezTo>
                  <a:cubicBezTo>
                    <a:pt x="11962" y="147641"/>
                    <a:pt x="9350" y="139983"/>
                    <a:pt x="13162" y="131891"/>
                  </a:cubicBezTo>
                  <a:cubicBezTo>
                    <a:pt x="13596" y="131434"/>
                    <a:pt x="14025" y="130971"/>
                    <a:pt x="14430" y="130502"/>
                  </a:cubicBezTo>
                  <a:cubicBezTo>
                    <a:pt x="15785" y="129296"/>
                    <a:pt x="17071" y="128045"/>
                    <a:pt x="17288" y="126073"/>
                  </a:cubicBezTo>
                  <a:cubicBezTo>
                    <a:pt x="17259" y="124759"/>
                    <a:pt x="17357" y="123484"/>
                    <a:pt x="17494" y="122187"/>
                  </a:cubicBezTo>
                  <a:cubicBezTo>
                    <a:pt x="17928" y="120038"/>
                    <a:pt x="19374" y="118592"/>
                    <a:pt x="20865" y="117163"/>
                  </a:cubicBezTo>
                  <a:cubicBezTo>
                    <a:pt x="24895" y="111420"/>
                    <a:pt x="22106" y="102882"/>
                    <a:pt x="28695" y="98212"/>
                  </a:cubicBezTo>
                  <a:cubicBezTo>
                    <a:pt x="29821" y="107322"/>
                    <a:pt x="31981" y="98487"/>
                    <a:pt x="33639" y="98487"/>
                  </a:cubicBezTo>
                  <a:cubicBezTo>
                    <a:pt x="40457" y="97018"/>
                    <a:pt x="45617" y="93726"/>
                    <a:pt x="45777" y="87731"/>
                  </a:cubicBezTo>
                  <a:cubicBezTo>
                    <a:pt x="44086" y="92703"/>
                    <a:pt x="39708" y="97521"/>
                    <a:pt x="32570" y="99207"/>
                  </a:cubicBezTo>
                  <a:cubicBezTo>
                    <a:pt x="31067" y="99893"/>
                    <a:pt x="29775" y="99567"/>
                    <a:pt x="28667" y="98389"/>
                  </a:cubicBezTo>
                  <a:cubicBezTo>
                    <a:pt x="27306" y="96646"/>
                    <a:pt x="26472" y="94749"/>
                    <a:pt x="27078" y="92469"/>
                  </a:cubicBezTo>
                  <a:cubicBezTo>
                    <a:pt x="25695" y="92823"/>
                    <a:pt x="25998" y="94149"/>
                    <a:pt x="25712" y="95046"/>
                  </a:cubicBezTo>
                  <a:cubicBezTo>
                    <a:pt x="23294" y="102619"/>
                    <a:pt x="24426" y="111060"/>
                    <a:pt x="20088" y="118175"/>
                  </a:cubicBezTo>
                  <a:cubicBezTo>
                    <a:pt x="12287" y="120964"/>
                    <a:pt x="12807" y="105339"/>
                    <a:pt x="3783" y="110820"/>
                  </a:cubicBezTo>
                  <a:cubicBezTo>
                    <a:pt x="2303" y="110574"/>
                    <a:pt x="1040" y="109939"/>
                    <a:pt x="0" y="108865"/>
                  </a:cubicBezTo>
                  <a:cubicBezTo>
                    <a:pt x="2446" y="101653"/>
                    <a:pt x="3863" y="94932"/>
                    <a:pt x="1989" y="86719"/>
                  </a:cubicBezTo>
                  <a:cubicBezTo>
                    <a:pt x="577" y="80519"/>
                    <a:pt x="4846" y="73021"/>
                    <a:pt x="6584" y="66100"/>
                  </a:cubicBezTo>
                  <a:cubicBezTo>
                    <a:pt x="9110" y="62436"/>
                    <a:pt x="12041" y="64431"/>
                    <a:pt x="15208" y="65128"/>
                  </a:cubicBezTo>
                  <a:cubicBezTo>
                    <a:pt x="21820" y="66585"/>
                    <a:pt x="26180" y="64620"/>
                    <a:pt x="24803" y="56733"/>
                  </a:cubicBezTo>
                  <a:cubicBezTo>
                    <a:pt x="24323" y="53984"/>
                    <a:pt x="23237" y="51155"/>
                    <a:pt x="27186" y="50383"/>
                  </a:cubicBezTo>
                  <a:cubicBezTo>
                    <a:pt x="30581" y="49715"/>
                    <a:pt x="32038" y="51904"/>
                    <a:pt x="32656" y="54893"/>
                  </a:cubicBezTo>
                  <a:cubicBezTo>
                    <a:pt x="33061" y="56853"/>
                    <a:pt x="32513" y="59253"/>
                    <a:pt x="35062" y="60253"/>
                  </a:cubicBezTo>
                  <a:cubicBezTo>
                    <a:pt x="46897" y="49481"/>
                    <a:pt x="47326" y="41411"/>
                    <a:pt x="36605" y="31021"/>
                  </a:cubicBezTo>
                  <a:cubicBezTo>
                    <a:pt x="35833" y="30273"/>
                    <a:pt x="34256" y="29261"/>
                    <a:pt x="34399" y="28832"/>
                  </a:cubicBezTo>
                  <a:cubicBezTo>
                    <a:pt x="37599" y="19403"/>
                    <a:pt x="28826" y="8990"/>
                    <a:pt x="36753" y="0"/>
                  </a:cubicBezTo>
                  <a:cubicBezTo>
                    <a:pt x="37793" y="1114"/>
                    <a:pt x="38834" y="2229"/>
                    <a:pt x="39874" y="3343"/>
                  </a:cubicBezTo>
                  <a:cubicBezTo>
                    <a:pt x="42245" y="9424"/>
                    <a:pt x="43400" y="16271"/>
                    <a:pt x="50024" y="19717"/>
                  </a:cubicBezTo>
                  <a:cubicBezTo>
                    <a:pt x="64637" y="33210"/>
                    <a:pt x="70866" y="51132"/>
                    <a:pt x="74769" y="69694"/>
                  </a:cubicBezTo>
                  <a:cubicBezTo>
                    <a:pt x="77993" y="85028"/>
                    <a:pt x="81948" y="100144"/>
                    <a:pt x="85691" y="115323"/>
                  </a:cubicBezTo>
                  <a:cubicBezTo>
                    <a:pt x="84319" y="119752"/>
                    <a:pt x="89583" y="124353"/>
                    <a:pt x="85371" y="128702"/>
                  </a:cubicBezTo>
                  <a:cubicBezTo>
                    <a:pt x="84153" y="129553"/>
                    <a:pt x="83410" y="129348"/>
                    <a:pt x="83165" y="128085"/>
                  </a:cubicBezTo>
                  <a:cubicBezTo>
                    <a:pt x="81713" y="130079"/>
                    <a:pt x="84697" y="130799"/>
                    <a:pt x="84428" y="132491"/>
                  </a:cubicBezTo>
                  <a:cubicBezTo>
                    <a:pt x="84051" y="136926"/>
                    <a:pt x="82588" y="140452"/>
                    <a:pt x="77387" y="137789"/>
                  </a:cubicBezTo>
                  <a:cubicBezTo>
                    <a:pt x="69380" y="133691"/>
                    <a:pt x="65831" y="126982"/>
                    <a:pt x="66334" y="117809"/>
                  </a:cubicBezTo>
                  <a:cubicBezTo>
                    <a:pt x="66677" y="111597"/>
                    <a:pt x="68231" y="104465"/>
                    <a:pt x="60019" y="101373"/>
                  </a:cubicBezTo>
                  <a:cubicBezTo>
                    <a:pt x="51138" y="108316"/>
                    <a:pt x="57842" y="117729"/>
                    <a:pt x="55818" y="125667"/>
                  </a:cubicBezTo>
                  <a:cubicBezTo>
                    <a:pt x="54453" y="127496"/>
                    <a:pt x="52652" y="128753"/>
                    <a:pt x="50555" y="129588"/>
                  </a:cubicBezTo>
                  <a:cubicBezTo>
                    <a:pt x="47840" y="130051"/>
                    <a:pt x="45434" y="131005"/>
                    <a:pt x="44257" y="133834"/>
                  </a:cubicBezTo>
                  <a:cubicBezTo>
                    <a:pt x="43760" y="134297"/>
                    <a:pt x="43257" y="134731"/>
                    <a:pt x="42754" y="135171"/>
                  </a:cubicBezTo>
                  <a:cubicBezTo>
                    <a:pt x="40577" y="134074"/>
                    <a:pt x="38382" y="132977"/>
                    <a:pt x="35730" y="131382"/>
                  </a:cubicBezTo>
                  <a:cubicBezTo>
                    <a:pt x="34353" y="129873"/>
                    <a:pt x="34027" y="129559"/>
                    <a:pt x="34296" y="129942"/>
                  </a:cubicBezTo>
                  <a:cubicBezTo>
                    <a:pt x="34324" y="129976"/>
                    <a:pt x="34576" y="130359"/>
                    <a:pt x="35187" y="130959"/>
                  </a:cubicBezTo>
                  <a:cubicBezTo>
                    <a:pt x="36485" y="132228"/>
                    <a:pt x="36525" y="132188"/>
                    <a:pt x="35730" y="131382"/>
                  </a:cubicBezTo>
                  <a:close/>
                </a:path>
              </a:pathLst>
            </a:custGeom>
            <a:grpFill/>
            <a:ln w="5715" cap="flat">
              <a:noFill/>
              <a:prstDash val="solid"/>
              <a:miter/>
            </a:ln>
          </p:spPr>
          <p:txBody>
            <a:bodyPr rtlCol="0" anchor="ctr"/>
            <a:lstStyle/>
            <a:p>
              <a:endParaRPr lang="zh-CN" altLang="en-US"/>
            </a:p>
          </p:txBody>
        </p:sp>
        <p:sp>
          <p:nvSpPr>
            <p:cNvPr id="169" name="任意多边形: 形状 168">
              <a:extLst>
                <a:ext uri="{FF2B5EF4-FFF2-40B4-BE49-F238E27FC236}">
                  <a16:creationId xmlns:a16="http://schemas.microsoft.com/office/drawing/2014/main" id="{15C6F8D0-F3DF-F9FB-324C-BF09314019E3}"/>
                </a:ext>
              </a:extLst>
            </p:cNvPr>
            <p:cNvSpPr/>
            <p:nvPr/>
          </p:nvSpPr>
          <p:spPr>
            <a:xfrm>
              <a:off x="5706305" y="1881920"/>
              <a:ext cx="82602" cy="167289"/>
            </a:xfrm>
            <a:custGeom>
              <a:avLst/>
              <a:gdLst>
                <a:gd name="connsiteX0" fmla="*/ 26306 w 82602"/>
                <a:gd name="connsiteY0" fmla="*/ 79999 h 167289"/>
                <a:gd name="connsiteX1" fmla="*/ 29906 w 82602"/>
                <a:gd name="connsiteY1" fmla="*/ 109871 h 167289"/>
                <a:gd name="connsiteX2" fmla="*/ 17002 w 82602"/>
                <a:gd name="connsiteY2" fmla="*/ 92429 h 167289"/>
                <a:gd name="connsiteX3" fmla="*/ 12510 w 82602"/>
                <a:gd name="connsiteY3" fmla="*/ 85068 h 167289"/>
                <a:gd name="connsiteX4" fmla="*/ 0 w 82602"/>
                <a:gd name="connsiteY4" fmla="*/ 83285 h 167289"/>
                <a:gd name="connsiteX5" fmla="*/ 6 w 82602"/>
                <a:gd name="connsiteY5" fmla="*/ 83297 h 167289"/>
                <a:gd name="connsiteX6" fmla="*/ 11596 w 82602"/>
                <a:gd name="connsiteY6" fmla="*/ 61351 h 167289"/>
                <a:gd name="connsiteX7" fmla="*/ 13162 w 82602"/>
                <a:gd name="connsiteY7" fmla="*/ 53682 h 167289"/>
                <a:gd name="connsiteX8" fmla="*/ 13144 w 82602"/>
                <a:gd name="connsiteY8" fmla="*/ 53687 h 167289"/>
                <a:gd name="connsiteX9" fmla="*/ 13150 w 82602"/>
                <a:gd name="connsiteY9" fmla="*/ 37234 h 167289"/>
                <a:gd name="connsiteX10" fmla="*/ 13150 w 82602"/>
                <a:gd name="connsiteY10" fmla="*/ 37240 h 167289"/>
                <a:gd name="connsiteX11" fmla="*/ 16436 w 82602"/>
                <a:gd name="connsiteY11" fmla="*/ 30650 h 167289"/>
                <a:gd name="connsiteX12" fmla="*/ 16436 w 82602"/>
                <a:gd name="connsiteY12" fmla="*/ 30656 h 167289"/>
                <a:gd name="connsiteX13" fmla="*/ 32878 w 82602"/>
                <a:gd name="connsiteY13" fmla="*/ 20792 h 167289"/>
                <a:gd name="connsiteX14" fmla="*/ 34673 w 82602"/>
                <a:gd name="connsiteY14" fmla="*/ 22215 h 167289"/>
                <a:gd name="connsiteX15" fmla="*/ 39828 w 82602"/>
                <a:gd name="connsiteY15" fmla="*/ 36457 h 167289"/>
                <a:gd name="connsiteX16" fmla="*/ 52526 w 82602"/>
                <a:gd name="connsiteY16" fmla="*/ 9087 h 167289"/>
                <a:gd name="connsiteX17" fmla="*/ 75552 w 82602"/>
                <a:gd name="connsiteY17" fmla="*/ 10928 h 167289"/>
                <a:gd name="connsiteX18" fmla="*/ 78918 w 82602"/>
                <a:gd name="connsiteY18" fmla="*/ 35028 h 167289"/>
                <a:gd name="connsiteX19" fmla="*/ 82073 w 82602"/>
                <a:gd name="connsiteY19" fmla="*/ 145813 h 167289"/>
                <a:gd name="connsiteX20" fmla="*/ 73729 w 82602"/>
                <a:gd name="connsiteY20" fmla="*/ 162221 h 167289"/>
                <a:gd name="connsiteX21" fmla="*/ 69626 w 82602"/>
                <a:gd name="connsiteY21" fmla="*/ 167204 h 167289"/>
                <a:gd name="connsiteX22" fmla="*/ 64980 w 82602"/>
                <a:gd name="connsiteY22" fmla="*/ 166661 h 167289"/>
                <a:gd name="connsiteX23" fmla="*/ 60367 w 82602"/>
                <a:gd name="connsiteY23" fmla="*/ 161284 h 167289"/>
                <a:gd name="connsiteX24" fmla="*/ 62448 w 82602"/>
                <a:gd name="connsiteY24" fmla="*/ 152362 h 167289"/>
                <a:gd name="connsiteX25" fmla="*/ 73998 w 82602"/>
                <a:gd name="connsiteY25" fmla="*/ 137846 h 167289"/>
                <a:gd name="connsiteX26" fmla="*/ 63979 w 82602"/>
                <a:gd name="connsiteY26" fmla="*/ 127639 h 167289"/>
                <a:gd name="connsiteX27" fmla="*/ 57247 w 82602"/>
                <a:gd name="connsiteY27" fmla="*/ 107420 h 167289"/>
                <a:gd name="connsiteX28" fmla="*/ 62476 w 82602"/>
                <a:gd name="connsiteY28" fmla="*/ 86577 h 167289"/>
                <a:gd name="connsiteX29" fmla="*/ 62488 w 82602"/>
                <a:gd name="connsiteY29" fmla="*/ 86589 h 167289"/>
                <a:gd name="connsiteX30" fmla="*/ 54629 w 82602"/>
                <a:gd name="connsiteY30" fmla="*/ 52556 h 167289"/>
                <a:gd name="connsiteX31" fmla="*/ 50429 w 82602"/>
                <a:gd name="connsiteY31" fmla="*/ 72478 h 167289"/>
                <a:gd name="connsiteX32" fmla="*/ 46903 w 82602"/>
                <a:gd name="connsiteY32" fmla="*/ 78548 h 167289"/>
                <a:gd name="connsiteX33" fmla="*/ 42708 w 82602"/>
                <a:gd name="connsiteY33" fmla="*/ 72924 h 167289"/>
                <a:gd name="connsiteX34" fmla="*/ 41988 w 82602"/>
                <a:gd name="connsiteY34" fmla="*/ 59922 h 167289"/>
                <a:gd name="connsiteX35" fmla="*/ 35204 w 82602"/>
                <a:gd name="connsiteY35" fmla="*/ 71770 h 167289"/>
                <a:gd name="connsiteX36" fmla="*/ 26306 w 82602"/>
                <a:gd name="connsiteY36" fmla="*/ 79999 h 167289"/>
                <a:gd name="connsiteX37" fmla="*/ 22317 w 82602"/>
                <a:gd name="connsiteY37" fmla="*/ 75833 h 167289"/>
                <a:gd name="connsiteX38" fmla="*/ 21871 w 82602"/>
                <a:gd name="connsiteY38" fmla="*/ 74827 h 167289"/>
                <a:gd name="connsiteX39" fmla="*/ 22546 w 82602"/>
                <a:gd name="connsiteY39" fmla="*/ 76079 h 167289"/>
                <a:gd name="connsiteX40" fmla="*/ 26306 w 82602"/>
                <a:gd name="connsiteY40" fmla="*/ 79999 h 16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82602" h="167289">
                  <a:moveTo>
                    <a:pt x="26306" y="79999"/>
                  </a:moveTo>
                  <a:cubicBezTo>
                    <a:pt x="27369" y="88846"/>
                    <a:pt x="28438" y="97687"/>
                    <a:pt x="29906" y="109871"/>
                  </a:cubicBezTo>
                  <a:cubicBezTo>
                    <a:pt x="23026" y="103139"/>
                    <a:pt x="12647" y="103779"/>
                    <a:pt x="17002" y="92429"/>
                  </a:cubicBezTo>
                  <a:cubicBezTo>
                    <a:pt x="18562" y="88372"/>
                    <a:pt x="14928" y="86817"/>
                    <a:pt x="12510" y="85068"/>
                  </a:cubicBezTo>
                  <a:cubicBezTo>
                    <a:pt x="8744" y="82342"/>
                    <a:pt x="4229" y="83554"/>
                    <a:pt x="0" y="83285"/>
                  </a:cubicBezTo>
                  <a:lnTo>
                    <a:pt x="6" y="83297"/>
                  </a:lnTo>
                  <a:cubicBezTo>
                    <a:pt x="3241" y="75684"/>
                    <a:pt x="4361" y="67066"/>
                    <a:pt x="11596" y="61351"/>
                  </a:cubicBezTo>
                  <a:cubicBezTo>
                    <a:pt x="13162" y="60117"/>
                    <a:pt x="12693" y="56305"/>
                    <a:pt x="13162" y="53682"/>
                  </a:cubicBezTo>
                  <a:lnTo>
                    <a:pt x="13144" y="53687"/>
                  </a:lnTo>
                  <a:cubicBezTo>
                    <a:pt x="17985" y="48207"/>
                    <a:pt x="17939" y="42720"/>
                    <a:pt x="13150" y="37234"/>
                  </a:cubicBezTo>
                  <a:lnTo>
                    <a:pt x="13150" y="37240"/>
                  </a:lnTo>
                  <a:cubicBezTo>
                    <a:pt x="14247" y="35045"/>
                    <a:pt x="15339" y="32850"/>
                    <a:pt x="16436" y="30650"/>
                  </a:cubicBezTo>
                  <a:lnTo>
                    <a:pt x="16436" y="30656"/>
                  </a:lnTo>
                  <a:cubicBezTo>
                    <a:pt x="22974" y="29130"/>
                    <a:pt x="29249" y="27164"/>
                    <a:pt x="32878" y="20792"/>
                  </a:cubicBezTo>
                  <a:cubicBezTo>
                    <a:pt x="33473" y="21266"/>
                    <a:pt x="34067" y="21746"/>
                    <a:pt x="34673" y="22215"/>
                  </a:cubicBezTo>
                  <a:cubicBezTo>
                    <a:pt x="38159" y="26472"/>
                    <a:pt x="38153" y="32136"/>
                    <a:pt x="39828" y="36457"/>
                  </a:cubicBezTo>
                  <a:cubicBezTo>
                    <a:pt x="45480" y="27993"/>
                    <a:pt x="49549" y="18951"/>
                    <a:pt x="52526" y="9087"/>
                  </a:cubicBezTo>
                  <a:cubicBezTo>
                    <a:pt x="56373" y="-3657"/>
                    <a:pt x="61991" y="-2954"/>
                    <a:pt x="75552" y="10928"/>
                  </a:cubicBezTo>
                  <a:cubicBezTo>
                    <a:pt x="77998" y="18780"/>
                    <a:pt x="78547" y="26815"/>
                    <a:pt x="78918" y="35028"/>
                  </a:cubicBezTo>
                  <a:cubicBezTo>
                    <a:pt x="80598" y="71941"/>
                    <a:pt x="83885" y="108797"/>
                    <a:pt x="82073" y="145813"/>
                  </a:cubicBezTo>
                  <a:cubicBezTo>
                    <a:pt x="78438" y="150842"/>
                    <a:pt x="72163" y="154529"/>
                    <a:pt x="73729" y="162221"/>
                  </a:cubicBezTo>
                  <a:cubicBezTo>
                    <a:pt x="73409" y="164747"/>
                    <a:pt x="72003" y="166370"/>
                    <a:pt x="69626" y="167204"/>
                  </a:cubicBezTo>
                  <a:cubicBezTo>
                    <a:pt x="68026" y="167421"/>
                    <a:pt x="66488" y="167216"/>
                    <a:pt x="64980" y="166661"/>
                  </a:cubicBezTo>
                  <a:cubicBezTo>
                    <a:pt x="62842" y="165381"/>
                    <a:pt x="61282" y="163610"/>
                    <a:pt x="60367" y="161284"/>
                  </a:cubicBezTo>
                  <a:cubicBezTo>
                    <a:pt x="59442" y="157935"/>
                    <a:pt x="59933" y="154911"/>
                    <a:pt x="62448" y="152362"/>
                  </a:cubicBezTo>
                  <a:cubicBezTo>
                    <a:pt x="61590" y="143893"/>
                    <a:pt x="71186" y="143544"/>
                    <a:pt x="73998" y="137846"/>
                  </a:cubicBezTo>
                  <a:cubicBezTo>
                    <a:pt x="71855" y="133086"/>
                    <a:pt x="68574" y="129840"/>
                    <a:pt x="63979" y="127639"/>
                  </a:cubicBezTo>
                  <a:cubicBezTo>
                    <a:pt x="55252" y="123456"/>
                    <a:pt x="52115" y="114495"/>
                    <a:pt x="57247" y="107420"/>
                  </a:cubicBezTo>
                  <a:cubicBezTo>
                    <a:pt x="61882" y="101030"/>
                    <a:pt x="68249" y="95435"/>
                    <a:pt x="62476" y="86577"/>
                  </a:cubicBezTo>
                  <a:lnTo>
                    <a:pt x="62488" y="86589"/>
                  </a:lnTo>
                  <a:cubicBezTo>
                    <a:pt x="61768" y="75541"/>
                    <a:pt x="53595" y="66723"/>
                    <a:pt x="54629" y="52556"/>
                  </a:cubicBezTo>
                  <a:cubicBezTo>
                    <a:pt x="47160" y="60345"/>
                    <a:pt x="49572" y="66620"/>
                    <a:pt x="50429" y="72478"/>
                  </a:cubicBezTo>
                  <a:cubicBezTo>
                    <a:pt x="50909" y="75747"/>
                    <a:pt x="49903" y="78273"/>
                    <a:pt x="46903" y="78548"/>
                  </a:cubicBezTo>
                  <a:cubicBezTo>
                    <a:pt x="43400" y="78868"/>
                    <a:pt x="43600" y="75450"/>
                    <a:pt x="42708" y="72924"/>
                  </a:cubicBezTo>
                  <a:cubicBezTo>
                    <a:pt x="41091" y="68341"/>
                    <a:pt x="47840" y="61134"/>
                    <a:pt x="41988" y="59922"/>
                  </a:cubicBezTo>
                  <a:cubicBezTo>
                    <a:pt x="34410" y="58351"/>
                    <a:pt x="37279" y="67500"/>
                    <a:pt x="35204" y="71770"/>
                  </a:cubicBezTo>
                  <a:cubicBezTo>
                    <a:pt x="33284" y="75713"/>
                    <a:pt x="31707" y="79879"/>
                    <a:pt x="26306" y="79999"/>
                  </a:cubicBezTo>
                  <a:cubicBezTo>
                    <a:pt x="24940" y="78582"/>
                    <a:pt x="23494" y="77250"/>
                    <a:pt x="22317" y="75833"/>
                  </a:cubicBezTo>
                  <a:cubicBezTo>
                    <a:pt x="22226" y="75564"/>
                    <a:pt x="22009" y="75216"/>
                    <a:pt x="21871" y="74827"/>
                  </a:cubicBezTo>
                  <a:cubicBezTo>
                    <a:pt x="22740" y="76839"/>
                    <a:pt x="21574" y="73993"/>
                    <a:pt x="22546" y="76079"/>
                  </a:cubicBezTo>
                  <a:cubicBezTo>
                    <a:pt x="23740" y="77548"/>
                    <a:pt x="25043" y="78753"/>
                    <a:pt x="26306" y="79999"/>
                  </a:cubicBezTo>
                  <a:close/>
                </a:path>
              </a:pathLst>
            </a:custGeom>
            <a:grpFill/>
            <a:ln w="5715" cap="flat">
              <a:noFill/>
              <a:prstDash val="solid"/>
              <a:miter/>
            </a:ln>
          </p:spPr>
          <p:txBody>
            <a:bodyPr rtlCol="0" anchor="ctr"/>
            <a:lstStyle/>
            <a:p>
              <a:endParaRPr lang="zh-CN" altLang="en-US"/>
            </a:p>
          </p:txBody>
        </p:sp>
        <p:sp>
          <p:nvSpPr>
            <p:cNvPr id="170" name="任意多边形: 形状 169">
              <a:extLst>
                <a:ext uri="{FF2B5EF4-FFF2-40B4-BE49-F238E27FC236}">
                  <a16:creationId xmlns:a16="http://schemas.microsoft.com/office/drawing/2014/main" id="{1461CF8C-9C24-0434-1002-292C24987EC2}"/>
                </a:ext>
              </a:extLst>
            </p:cNvPr>
            <p:cNvSpPr/>
            <p:nvPr/>
          </p:nvSpPr>
          <p:spPr>
            <a:xfrm>
              <a:off x="5640525" y="1757619"/>
              <a:ext cx="122226" cy="169166"/>
            </a:xfrm>
            <a:custGeom>
              <a:avLst/>
              <a:gdLst>
                <a:gd name="connsiteX0" fmla="*/ 17 w 122226"/>
                <a:gd name="connsiteY0" fmla="*/ 161529 h 169166"/>
                <a:gd name="connsiteX1" fmla="*/ 9418 w 122226"/>
                <a:gd name="connsiteY1" fmla="*/ 151476 h 169166"/>
                <a:gd name="connsiteX2" fmla="*/ 6584 w 122226"/>
                <a:gd name="connsiteY2" fmla="*/ 125359 h 169166"/>
                <a:gd name="connsiteX3" fmla="*/ 30335 w 122226"/>
                <a:gd name="connsiteY3" fmla="*/ 108699 h 169166"/>
                <a:gd name="connsiteX4" fmla="*/ 39879 w 122226"/>
                <a:gd name="connsiteY4" fmla="*/ 100818 h 169166"/>
                <a:gd name="connsiteX5" fmla="*/ 50898 w 122226"/>
                <a:gd name="connsiteY5" fmla="*/ 105665 h 169166"/>
                <a:gd name="connsiteX6" fmla="*/ 46492 w 122226"/>
                <a:gd name="connsiteY6" fmla="*/ 112254 h 169166"/>
                <a:gd name="connsiteX7" fmla="*/ 50092 w 122226"/>
                <a:gd name="connsiteY7" fmla="*/ 107779 h 169166"/>
                <a:gd name="connsiteX8" fmla="*/ 65077 w 122226"/>
                <a:gd name="connsiteY8" fmla="*/ 83056 h 169166"/>
                <a:gd name="connsiteX9" fmla="*/ 69083 w 122226"/>
                <a:gd name="connsiteY9" fmla="*/ 68151 h 169166"/>
                <a:gd name="connsiteX10" fmla="*/ 78913 w 122226"/>
                <a:gd name="connsiteY10" fmla="*/ 39851 h 169166"/>
                <a:gd name="connsiteX11" fmla="*/ 85508 w 122226"/>
                <a:gd name="connsiteY11" fmla="*/ 29964 h 169166"/>
                <a:gd name="connsiteX12" fmla="*/ 87154 w 122226"/>
                <a:gd name="connsiteY12" fmla="*/ 31581 h 169166"/>
                <a:gd name="connsiteX13" fmla="*/ 86737 w 122226"/>
                <a:gd name="connsiteY13" fmla="*/ 41834 h 169166"/>
                <a:gd name="connsiteX14" fmla="*/ 106705 w 122226"/>
                <a:gd name="connsiteY14" fmla="*/ 16733 h 169166"/>
                <a:gd name="connsiteX15" fmla="*/ 105596 w 122226"/>
                <a:gd name="connsiteY15" fmla="*/ 16271 h 169166"/>
                <a:gd name="connsiteX16" fmla="*/ 104785 w 122226"/>
                <a:gd name="connsiteY16" fmla="*/ 17654 h 169166"/>
                <a:gd name="connsiteX17" fmla="*/ 97064 w 122226"/>
                <a:gd name="connsiteY17" fmla="*/ 18362 h 169166"/>
                <a:gd name="connsiteX18" fmla="*/ 95372 w 122226"/>
                <a:gd name="connsiteY18" fmla="*/ 16802 h 169166"/>
                <a:gd name="connsiteX19" fmla="*/ 105488 w 122226"/>
                <a:gd name="connsiteY19" fmla="*/ 0 h 169166"/>
                <a:gd name="connsiteX20" fmla="*/ 122227 w 122226"/>
                <a:gd name="connsiteY20" fmla="*/ 46234 h 169166"/>
                <a:gd name="connsiteX21" fmla="*/ 99104 w 122226"/>
                <a:gd name="connsiteY21" fmla="*/ 75564 h 169166"/>
                <a:gd name="connsiteX22" fmla="*/ 92674 w 122226"/>
                <a:gd name="connsiteY22" fmla="*/ 100338 h 169166"/>
                <a:gd name="connsiteX23" fmla="*/ 96766 w 122226"/>
                <a:gd name="connsiteY23" fmla="*/ 103699 h 169166"/>
                <a:gd name="connsiteX24" fmla="*/ 100538 w 122226"/>
                <a:gd name="connsiteY24" fmla="*/ 105510 h 169166"/>
                <a:gd name="connsiteX25" fmla="*/ 112866 w 122226"/>
                <a:gd name="connsiteY25" fmla="*/ 120609 h 169166"/>
                <a:gd name="connsiteX26" fmla="*/ 113671 w 122226"/>
                <a:gd name="connsiteY26" fmla="*/ 125244 h 169166"/>
                <a:gd name="connsiteX27" fmla="*/ 98664 w 122226"/>
                <a:gd name="connsiteY27" fmla="*/ 145092 h 169166"/>
                <a:gd name="connsiteX28" fmla="*/ 98670 w 122226"/>
                <a:gd name="connsiteY28" fmla="*/ 145098 h 169166"/>
                <a:gd name="connsiteX29" fmla="*/ 93989 w 122226"/>
                <a:gd name="connsiteY29" fmla="*/ 139857 h 169166"/>
                <a:gd name="connsiteX30" fmla="*/ 86611 w 122226"/>
                <a:gd name="connsiteY30" fmla="*/ 134651 h 169166"/>
                <a:gd name="connsiteX31" fmla="*/ 73392 w 122226"/>
                <a:gd name="connsiteY31" fmla="*/ 124455 h 169166"/>
                <a:gd name="connsiteX32" fmla="*/ 65037 w 122226"/>
                <a:gd name="connsiteY32" fmla="*/ 116757 h 169166"/>
                <a:gd name="connsiteX33" fmla="*/ 61230 w 122226"/>
                <a:gd name="connsiteY33" fmla="*/ 110459 h 169166"/>
                <a:gd name="connsiteX34" fmla="*/ 56115 w 122226"/>
                <a:gd name="connsiteY34" fmla="*/ 114866 h 169166"/>
                <a:gd name="connsiteX35" fmla="*/ 55830 w 122226"/>
                <a:gd name="connsiteY35" fmla="*/ 121381 h 169166"/>
                <a:gd name="connsiteX36" fmla="*/ 47766 w 122226"/>
                <a:gd name="connsiteY36" fmla="*/ 132245 h 169166"/>
                <a:gd name="connsiteX37" fmla="*/ 34221 w 122226"/>
                <a:gd name="connsiteY37" fmla="*/ 125084 h 169166"/>
                <a:gd name="connsiteX38" fmla="*/ 30844 w 122226"/>
                <a:gd name="connsiteY38" fmla="*/ 120261 h 169166"/>
                <a:gd name="connsiteX39" fmla="*/ 26546 w 122226"/>
                <a:gd name="connsiteY39" fmla="*/ 126370 h 169166"/>
                <a:gd name="connsiteX40" fmla="*/ 20517 w 122226"/>
                <a:gd name="connsiteY40" fmla="*/ 136297 h 169166"/>
                <a:gd name="connsiteX41" fmla="*/ 13470 w 122226"/>
                <a:gd name="connsiteY41" fmla="*/ 154791 h 169166"/>
                <a:gd name="connsiteX42" fmla="*/ 8395 w 122226"/>
                <a:gd name="connsiteY42" fmla="*/ 166141 h 169166"/>
                <a:gd name="connsiteX43" fmla="*/ 0 w 122226"/>
                <a:gd name="connsiteY43" fmla="*/ 161534 h 169166"/>
                <a:gd name="connsiteX44" fmla="*/ 17 w 122226"/>
                <a:gd name="connsiteY44" fmla="*/ 161529 h 169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22226" h="169166">
                  <a:moveTo>
                    <a:pt x="17" y="161529"/>
                  </a:moveTo>
                  <a:cubicBezTo>
                    <a:pt x="6298" y="161072"/>
                    <a:pt x="10910" y="157580"/>
                    <a:pt x="9418" y="151476"/>
                  </a:cubicBezTo>
                  <a:cubicBezTo>
                    <a:pt x="7298" y="142783"/>
                    <a:pt x="9921" y="133765"/>
                    <a:pt x="6584" y="125359"/>
                  </a:cubicBezTo>
                  <a:cubicBezTo>
                    <a:pt x="12390" y="116963"/>
                    <a:pt x="11910" y="100150"/>
                    <a:pt x="30335" y="108699"/>
                  </a:cubicBezTo>
                  <a:cubicBezTo>
                    <a:pt x="33667" y="110242"/>
                    <a:pt x="36462" y="103379"/>
                    <a:pt x="39879" y="100818"/>
                  </a:cubicBezTo>
                  <a:cubicBezTo>
                    <a:pt x="46526" y="95852"/>
                    <a:pt x="50932" y="95629"/>
                    <a:pt x="50898" y="105665"/>
                  </a:cubicBezTo>
                  <a:cubicBezTo>
                    <a:pt x="49858" y="108139"/>
                    <a:pt x="48743" y="110580"/>
                    <a:pt x="46492" y="112254"/>
                  </a:cubicBezTo>
                  <a:cubicBezTo>
                    <a:pt x="48629" y="111522"/>
                    <a:pt x="48726" y="109145"/>
                    <a:pt x="50092" y="107779"/>
                  </a:cubicBezTo>
                  <a:cubicBezTo>
                    <a:pt x="54915" y="99424"/>
                    <a:pt x="58367" y="90240"/>
                    <a:pt x="65077" y="83056"/>
                  </a:cubicBezTo>
                  <a:cubicBezTo>
                    <a:pt x="69095" y="78758"/>
                    <a:pt x="71015" y="73775"/>
                    <a:pt x="69083" y="68151"/>
                  </a:cubicBezTo>
                  <a:cubicBezTo>
                    <a:pt x="64911" y="56007"/>
                    <a:pt x="69666" y="47206"/>
                    <a:pt x="78913" y="39851"/>
                  </a:cubicBezTo>
                  <a:cubicBezTo>
                    <a:pt x="78941" y="35107"/>
                    <a:pt x="81136" y="31810"/>
                    <a:pt x="85508" y="29964"/>
                  </a:cubicBezTo>
                  <a:cubicBezTo>
                    <a:pt x="86056" y="30507"/>
                    <a:pt x="86599" y="31044"/>
                    <a:pt x="87154" y="31581"/>
                  </a:cubicBezTo>
                  <a:cubicBezTo>
                    <a:pt x="88857" y="35793"/>
                    <a:pt x="89497" y="39788"/>
                    <a:pt x="86737" y="41834"/>
                  </a:cubicBezTo>
                  <a:cubicBezTo>
                    <a:pt x="94783" y="38285"/>
                    <a:pt x="94783" y="38285"/>
                    <a:pt x="106705" y="16733"/>
                  </a:cubicBezTo>
                  <a:cubicBezTo>
                    <a:pt x="108739" y="15922"/>
                    <a:pt x="104053" y="14716"/>
                    <a:pt x="105596" y="16271"/>
                  </a:cubicBezTo>
                  <a:cubicBezTo>
                    <a:pt x="106105" y="16785"/>
                    <a:pt x="105665" y="17013"/>
                    <a:pt x="104785" y="17654"/>
                  </a:cubicBezTo>
                  <a:cubicBezTo>
                    <a:pt x="102299" y="19460"/>
                    <a:pt x="99744" y="19311"/>
                    <a:pt x="97064" y="18362"/>
                  </a:cubicBezTo>
                  <a:cubicBezTo>
                    <a:pt x="96498" y="17842"/>
                    <a:pt x="95938" y="17322"/>
                    <a:pt x="95372" y="16802"/>
                  </a:cubicBezTo>
                  <a:cubicBezTo>
                    <a:pt x="98744" y="11201"/>
                    <a:pt x="102116" y="5601"/>
                    <a:pt x="105488" y="0"/>
                  </a:cubicBezTo>
                  <a:cubicBezTo>
                    <a:pt x="113420" y="14556"/>
                    <a:pt x="120695" y="29358"/>
                    <a:pt x="122227" y="46234"/>
                  </a:cubicBezTo>
                  <a:cubicBezTo>
                    <a:pt x="108076" y="50789"/>
                    <a:pt x="104745" y="64757"/>
                    <a:pt x="99104" y="75564"/>
                  </a:cubicBezTo>
                  <a:cubicBezTo>
                    <a:pt x="95463" y="82536"/>
                    <a:pt x="95475" y="92143"/>
                    <a:pt x="92674" y="100338"/>
                  </a:cubicBezTo>
                  <a:cubicBezTo>
                    <a:pt x="91720" y="103133"/>
                    <a:pt x="94503" y="103584"/>
                    <a:pt x="96766" y="103699"/>
                  </a:cubicBezTo>
                  <a:cubicBezTo>
                    <a:pt x="98189" y="104002"/>
                    <a:pt x="99424" y="104613"/>
                    <a:pt x="100538" y="105510"/>
                  </a:cubicBezTo>
                  <a:cubicBezTo>
                    <a:pt x="100750" y="113717"/>
                    <a:pt x="109522" y="114934"/>
                    <a:pt x="112866" y="120609"/>
                  </a:cubicBezTo>
                  <a:cubicBezTo>
                    <a:pt x="113414" y="122112"/>
                    <a:pt x="113648" y="123655"/>
                    <a:pt x="113671" y="125244"/>
                  </a:cubicBezTo>
                  <a:cubicBezTo>
                    <a:pt x="111374" y="133908"/>
                    <a:pt x="114574" y="146755"/>
                    <a:pt x="98664" y="145092"/>
                  </a:cubicBezTo>
                  <a:lnTo>
                    <a:pt x="98670" y="145098"/>
                  </a:lnTo>
                  <a:cubicBezTo>
                    <a:pt x="97104" y="143389"/>
                    <a:pt x="102224" y="135943"/>
                    <a:pt x="93989" y="139857"/>
                  </a:cubicBezTo>
                  <a:cubicBezTo>
                    <a:pt x="89017" y="142218"/>
                    <a:pt x="85805" y="138640"/>
                    <a:pt x="86611" y="134651"/>
                  </a:cubicBezTo>
                  <a:cubicBezTo>
                    <a:pt x="89268" y="121552"/>
                    <a:pt x="79324" y="124370"/>
                    <a:pt x="73392" y="124455"/>
                  </a:cubicBezTo>
                  <a:cubicBezTo>
                    <a:pt x="66968" y="124553"/>
                    <a:pt x="62693" y="122792"/>
                    <a:pt x="65037" y="116757"/>
                  </a:cubicBezTo>
                  <a:cubicBezTo>
                    <a:pt x="67174" y="111248"/>
                    <a:pt x="63734" y="111260"/>
                    <a:pt x="61230" y="110459"/>
                  </a:cubicBezTo>
                  <a:cubicBezTo>
                    <a:pt x="57881" y="109391"/>
                    <a:pt x="56384" y="111768"/>
                    <a:pt x="56115" y="114866"/>
                  </a:cubicBezTo>
                  <a:cubicBezTo>
                    <a:pt x="55933" y="117032"/>
                    <a:pt x="55893" y="119209"/>
                    <a:pt x="55830" y="121381"/>
                  </a:cubicBezTo>
                  <a:cubicBezTo>
                    <a:pt x="55676" y="126890"/>
                    <a:pt x="51852" y="129662"/>
                    <a:pt x="47766" y="132245"/>
                  </a:cubicBezTo>
                  <a:cubicBezTo>
                    <a:pt x="45669" y="125421"/>
                    <a:pt x="35427" y="134114"/>
                    <a:pt x="34221" y="125084"/>
                  </a:cubicBezTo>
                  <a:cubicBezTo>
                    <a:pt x="33981" y="123272"/>
                    <a:pt x="31907" y="121712"/>
                    <a:pt x="30844" y="120261"/>
                  </a:cubicBezTo>
                  <a:cubicBezTo>
                    <a:pt x="26300" y="120741"/>
                    <a:pt x="26466" y="123793"/>
                    <a:pt x="26546" y="126370"/>
                  </a:cubicBezTo>
                  <a:cubicBezTo>
                    <a:pt x="26695" y="131108"/>
                    <a:pt x="31152" y="138189"/>
                    <a:pt x="20517" y="136297"/>
                  </a:cubicBezTo>
                  <a:cubicBezTo>
                    <a:pt x="18094" y="142446"/>
                    <a:pt x="15007" y="148430"/>
                    <a:pt x="13470" y="154791"/>
                  </a:cubicBezTo>
                  <a:cubicBezTo>
                    <a:pt x="12436" y="159065"/>
                    <a:pt x="12036" y="162843"/>
                    <a:pt x="8395" y="166141"/>
                  </a:cubicBezTo>
                  <a:cubicBezTo>
                    <a:pt x="337" y="173439"/>
                    <a:pt x="1280" y="165781"/>
                    <a:pt x="0" y="161534"/>
                  </a:cubicBezTo>
                  <a:lnTo>
                    <a:pt x="17" y="161529"/>
                  </a:lnTo>
                  <a:close/>
                </a:path>
              </a:pathLst>
            </a:custGeom>
            <a:grpFill/>
            <a:ln w="5715" cap="flat">
              <a:noFill/>
              <a:prstDash val="solid"/>
              <a:miter/>
            </a:ln>
          </p:spPr>
          <p:txBody>
            <a:bodyPr rtlCol="0" anchor="ctr"/>
            <a:lstStyle/>
            <a:p>
              <a:endParaRPr lang="zh-CN" altLang="en-US"/>
            </a:p>
          </p:txBody>
        </p:sp>
        <p:sp>
          <p:nvSpPr>
            <p:cNvPr id="171" name="任意多边形: 形状 170">
              <a:extLst>
                <a:ext uri="{FF2B5EF4-FFF2-40B4-BE49-F238E27FC236}">
                  <a16:creationId xmlns:a16="http://schemas.microsoft.com/office/drawing/2014/main" id="{348C8953-47F1-0D54-EFF3-C7E519C0613E}"/>
                </a:ext>
              </a:extLst>
            </p:cNvPr>
            <p:cNvSpPr/>
            <p:nvPr/>
          </p:nvSpPr>
          <p:spPr>
            <a:xfrm>
              <a:off x="5864077" y="3251338"/>
              <a:ext cx="146441" cy="76016"/>
            </a:xfrm>
            <a:custGeom>
              <a:avLst/>
              <a:gdLst>
                <a:gd name="connsiteX0" fmla="*/ 29721 w 146441"/>
                <a:gd name="connsiteY0" fmla="*/ 72077 h 76016"/>
                <a:gd name="connsiteX1" fmla="*/ 26703 w 146441"/>
                <a:gd name="connsiteY1" fmla="*/ 72545 h 76016"/>
                <a:gd name="connsiteX2" fmla="*/ 19873 w 146441"/>
                <a:gd name="connsiteY2" fmla="*/ 75408 h 76016"/>
                <a:gd name="connsiteX3" fmla="*/ 13604 w 146441"/>
                <a:gd name="connsiteY3" fmla="*/ 75992 h 76016"/>
                <a:gd name="connsiteX4" fmla="*/ 10461 w 146441"/>
                <a:gd name="connsiteY4" fmla="*/ 69265 h 76016"/>
                <a:gd name="connsiteX5" fmla="*/ 18090 w 146441"/>
                <a:gd name="connsiteY5" fmla="*/ 52177 h 76016"/>
                <a:gd name="connsiteX6" fmla="*/ 19022 w 146441"/>
                <a:gd name="connsiteY6" fmla="*/ 49285 h 76016"/>
                <a:gd name="connsiteX7" fmla="*/ 16582 w 146441"/>
                <a:gd name="connsiteY7" fmla="*/ 51154 h 76016"/>
                <a:gd name="connsiteX8" fmla="*/ 77 w 146441"/>
                <a:gd name="connsiteY8" fmla="*/ 32935 h 76016"/>
                <a:gd name="connsiteX9" fmla="*/ 58278 w 146441"/>
                <a:gd name="connsiteY9" fmla="*/ 3657 h 76016"/>
                <a:gd name="connsiteX10" fmla="*/ 72383 w 146441"/>
                <a:gd name="connsiteY10" fmla="*/ 10 h 76016"/>
                <a:gd name="connsiteX11" fmla="*/ 79172 w 146441"/>
                <a:gd name="connsiteY11" fmla="*/ 12012 h 76016"/>
                <a:gd name="connsiteX12" fmla="*/ 67565 w 146441"/>
                <a:gd name="connsiteY12" fmla="*/ 40822 h 76016"/>
                <a:gd name="connsiteX13" fmla="*/ 78366 w 146441"/>
                <a:gd name="connsiteY13" fmla="*/ 27803 h 76016"/>
                <a:gd name="connsiteX14" fmla="*/ 100095 w 146441"/>
                <a:gd name="connsiteY14" fmla="*/ 13435 h 76016"/>
                <a:gd name="connsiteX15" fmla="*/ 106627 w 146441"/>
                <a:gd name="connsiteY15" fmla="*/ 7434 h 76016"/>
                <a:gd name="connsiteX16" fmla="*/ 118023 w 146441"/>
                <a:gd name="connsiteY16" fmla="*/ 3588 h 76016"/>
                <a:gd name="connsiteX17" fmla="*/ 119778 w 146441"/>
                <a:gd name="connsiteY17" fmla="*/ 15104 h 76016"/>
                <a:gd name="connsiteX18" fmla="*/ 113645 w 146441"/>
                <a:gd name="connsiteY18" fmla="*/ 23739 h 76016"/>
                <a:gd name="connsiteX19" fmla="*/ 118806 w 146441"/>
                <a:gd name="connsiteY19" fmla="*/ 16161 h 76016"/>
                <a:gd name="connsiteX20" fmla="*/ 129293 w 146441"/>
                <a:gd name="connsiteY20" fmla="*/ 20842 h 76016"/>
                <a:gd name="connsiteX21" fmla="*/ 129573 w 146441"/>
                <a:gd name="connsiteY21" fmla="*/ 21139 h 76016"/>
                <a:gd name="connsiteX22" fmla="*/ 145752 w 146441"/>
                <a:gd name="connsiteY22" fmla="*/ 33689 h 76016"/>
                <a:gd name="connsiteX23" fmla="*/ 132316 w 146441"/>
                <a:gd name="connsiteY23" fmla="*/ 45811 h 76016"/>
                <a:gd name="connsiteX24" fmla="*/ 102010 w 146441"/>
                <a:gd name="connsiteY24" fmla="*/ 59378 h 76016"/>
                <a:gd name="connsiteX25" fmla="*/ 79024 w 146441"/>
                <a:gd name="connsiteY25" fmla="*/ 62664 h 76016"/>
                <a:gd name="connsiteX26" fmla="*/ 49466 w 146441"/>
                <a:gd name="connsiteY26" fmla="*/ 41850 h 76016"/>
                <a:gd name="connsiteX27" fmla="*/ 45334 w 146441"/>
                <a:gd name="connsiteY27" fmla="*/ 36975 h 76016"/>
                <a:gd name="connsiteX28" fmla="*/ 34487 w 146441"/>
                <a:gd name="connsiteY28" fmla="*/ 38804 h 76016"/>
                <a:gd name="connsiteX29" fmla="*/ 39350 w 146441"/>
                <a:gd name="connsiteY29" fmla="*/ 45674 h 76016"/>
                <a:gd name="connsiteX30" fmla="*/ 50929 w 146441"/>
                <a:gd name="connsiteY30" fmla="*/ 57446 h 76016"/>
                <a:gd name="connsiteX31" fmla="*/ 39584 w 146441"/>
                <a:gd name="connsiteY31" fmla="*/ 69259 h 76016"/>
                <a:gd name="connsiteX32" fmla="*/ 39648 w 146441"/>
                <a:gd name="connsiteY32" fmla="*/ 69242 h 76016"/>
                <a:gd name="connsiteX33" fmla="*/ 29721 w 146441"/>
                <a:gd name="connsiteY33" fmla="*/ 72077 h 76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46441" h="76016">
                  <a:moveTo>
                    <a:pt x="29721" y="72077"/>
                  </a:moveTo>
                  <a:cubicBezTo>
                    <a:pt x="28743" y="72414"/>
                    <a:pt x="27737" y="72568"/>
                    <a:pt x="26703" y="72545"/>
                  </a:cubicBezTo>
                  <a:cubicBezTo>
                    <a:pt x="24749" y="74266"/>
                    <a:pt x="21782" y="73580"/>
                    <a:pt x="19873" y="75408"/>
                  </a:cubicBezTo>
                  <a:cubicBezTo>
                    <a:pt x="17782" y="75603"/>
                    <a:pt x="15696" y="75797"/>
                    <a:pt x="13604" y="75992"/>
                  </a:cubicBezTo>
                  <a:cubicBezTo>
                    <a:pt x="6958" y="76397"/>
                    <a:pt x="8764" y="71819"/>
                    <a:pt x="10461" y="69265"/>
                  </a:cubicBezTo>
                  <a:cubicBezTo>
                    <a:pt x="14015" y="63922"/>
                    <a:pt x="17033" y="58521"/>
                    <a:pt x="18090" y="52177"/>
                  </a:cubicBezTo>
                  <a:cubicBezTo>
                    <a:pt x="18622" y="51291"/>
                    <a:pt x="18942" y="50325"/>
                    <a:pt x="19022" y="49285"/>
                  </a:cubicBezTo>
                  <a:cubicBezTo>
                    <a:pt x="18210" y="49897"/>
                    <a:pt x="17742" y="50954"/>
                    <a:pt x="16582" y="51154"/>
                  </a:cubicBezTo>
                  <a:cubicBezTo>
                    <a:pt x="5329" y="49320"/>
                    <a:pt x="-764" y="42582"/>
                    <a:pt x="77" y="32935"/>
                  </a:cubicBezTo>
                  <a:cubicBezTo>
                    <a:pt x="19508" y="23242"/>
                    <a:pt x="37784" y="11269"/>
                    <a:pt x="58278" y="3657"/>
                  </a:cubicBezTo>
                  <a:cubicBezTo>
                    <a:pt x="62890" y="1942"/>
                    <a:pt x="67314" y="-167"/>
                    <a:pt x="72383" y="10"/>
                  </a:cubicBezTo>
                  <a:cubicBezTo>
                    <a:pt x="81704" y="1811"/>
                    <a:pt x="85442" y="8354"/>
                    <a:pt x="79172" y="12012"/>
                  </a:cubicBezTo>
                  <a:cubicBezTo>
                    <a:pt x="66811" y="19224"/>
                    <a:pt x="63153" y="28426"/>
                    <a:pt x="67565" y="40822"/>
                  </a:cubicBezTo>
                  <a:cubicBezTo>
                    <a:pt x="71171" y="37484"/>
                    <a:pt x="75286" y="33506"/>
                    <a:pt x="78366" y="27803"/>
                  </a:cubicBezTo>
                  <a:cubicBezTo>
                    <a:pt x="82693" y="19790"/>
                    <a:pt x="86619" y="9080"/>
                    <a:pt x="100095" y="13435"/>
                  </a:cubicBezTo>
                  <a:cubicBezTo>
                    <a:pt x="104204" y="14767"/>
                    <a:pt x="104455" y="9503"/>
                    <a:pt x="106627" y="7434"/>
                  </a:cubicBezTo>
                  <a:cubicBezTo>
                    <a:pt x="109908" y="4314"/>
                    <a:pt x="113611" y="1011"/>
                    <a:pt x="118023" y="3588"/>
                  </a:cubicBezTo>
                  <a:cubicBezTo>
                    <a:pt x="122452" y="6177"/>
                    <a:pt x="122126" y="10823"/>
                    <a:pt x="119778" y="15104"/>
                  </a:cubicBezTo>
                  <a:cubicBezTo>
                    <a:pt x="117017" y="17441"/>
                    <a:pt x="112491" y="18579"/>
                    <a:pt x="113645" y="23739"/>
                  </a:cubicBezTo>
                  <a:cubicBezTo>
                    <a:pt x="114428" y="20579"/>
                    <a:pt x="116423" y="18241"/>
                    <a:pt x="118806" y="16161"/>
                  </a:cubicBezTo>
                  <a:cubicBezTo>
                    <a:pt x="127184" y="11703"/>
                    <a:pt x="127184" y="11703"/>
                    <a:pt x="129293" y="20842"/>
                  </a:cubicBezTo>
                  <a:cubicBezTo>
                    <a:pt x="129676" y="20647"/>
                    <a:pt x="127167" y="22911"/>
                    <a:pt x="129573" y="21139"/>
                  </a:cubicBezTo>
                  <a:cubicBezTo>
                    <a:pt x="147124" y="8246"/>
                    <a:pt x="144306" y="30214"/>
                    <a:pt x="145752" y="33689"/>
                  </a:cubicBezTo>
                  <a:cubicBezTo>
                    <a:pt x="149244" y="42102"/>
                    <a:pt x="138654" y="44662"/>
                    <a:pt x="132316" y="45811"/>
                  </a:cubicBezTo>
                  <a:cubicBezTo>
                    <a:pt x="120880" y="47885"/>
                    <a:pt x="111102" y="52594"/>
                    <a:pt x="102010" y="59378"/>
                  </a:cubicBezTo>
                  <a:cubicBezTo>
                    <a:pt x="94774" y="63453"/>
                    <a:pt x="86825" y="62550"/>
                    <a:pt x="79024" y="62664"/>
                  </a:cubicBezTo>
                  <a:cubicBezTo>
                    <a:pt x="63599" y="63659"/>
                    <a:pt x="50917" y="60870"/>
                    <a:pt x="49466" y="41850"/>
                  </a:cubicBezTo>
                  <a:cubicBezTo>
                    <a:pt x="49306" y="39770"/>
                    <a:pt x="46951" y="38421"/>
                    <a:pt x="45334" y="36975"/>
                  </a:cubicBezTo>
                  <a:cubicBezTo>
                    <a:pt x="40950" y="33049"/>
                    <a:pt x="37133" y="34529"/>
                    <a:pt x="34487" y="38804"/>
                  </a:cubicBezTo>
                  <a:cubicBezTo>
                    <a:pt x="31075" y="44319"/>
                    <a:pt x="35270" y="44513"/>
                    <a:pt x="39350" y="45674"/>
                  </a:cubicBezTo>
                  <a:cubicBezTo>
                    <a:pt x="45128" y="47319"/>
                    <a:pt x="50340" y="51057"/>
                    <a:pt x="50929" y="57446"/>
                  </a:cubicBezTo>
                  <a:cubicBezTo>
                    <a:pt x="51620" y="64910"/>
                    <a:pt x="44785" y="66636"/>
                    <a:pt x="39584" y="69259"/>
                  </a:cubicBezTo>
                  <a:lnTo>
                    <a:pt x="39648" y="69242"/>
                  </a:lnTo>
                  <a:cubicBezTo>
                    <a:pt x="36453" y="70597"/>
                    <a:pt x="32515" y="69328"/>
                    <a:pt x="29721" y="72077"/>
                  </a:cubicBezTo>
                  <a:close/>
                </a:path>
              </a:pathLst>
            </a:custGeom>
            <a:grpFill/>
            <a:ln w="5715" cap="flat">
              <a:noFill/>
              <a:prstDash val="solid"/>
              <a:miter/>
            </a:ln>
          </p:spPr>
          <p:txBody>
            <a:bodyPr rtlCol="0" anchor="ctr"/>
            <a:lstStyle/>
            <a:p>
              <a:endParaRPr lang="zh-CN" altLang="en-US"/>
            </a:p>
          </p:txBody>
        </p:sp>
        <p:sp>
          <p:nvSpPr>
            <p:cNvPr id="172" name="任意多边形: 形状 171">
              <a:extLst>
                <a:ext uri="{FF2B5EF4-FFF2-40B4-BE49-F238E27FC236}">
                  <a16:creationId xmlns:a16="http://schemas.microsoft.com/office/drawing/2014/main" id="{8AC49A61-2B8D-D82B-07DA-1200B7947467}"/>
                </a:ext>
              </a:extLst>
            </p:cNvPr>
            <p:cNvSpPr/>
            <p:nvPr/>
          </p:nvSpPr>
          <p:spPr>
            <a:xfrm>
              <a:off x="5765638" y="3284261"/>
              <a:ext cx="119408" cy="89165"/>
            </a:xfrm>
            <a:custGeom>
              <a:avLst/>
              <a:gdLst>
                <a:gd name="connsiteX0" fmla="*/ 118249 w 119408"/>
                <a:gd name="connsiteY0" fmla="*/ 16448 h 89165"/>
                <a:gd name="connsiteX1" fmla="*/ 112043 w 119408"/>
                <a:gd name="connsiteY1" fmla="*/ 36376 h 89165"/>
                <a:gd name="connsiteX2" fmla="*/ 112043 w 119408"/>
                <a:gd name="connsiteY2" fmla="*/ 43057 h 89165"/>
                <a:gd name="connsiteX3" fmla="*/ 77015 w 119408"/>
                <a:gd name="connsiteY3" fmla="*/ 55110 h 89165"/>
                <a:gd name="connsiteX4" fmla="*/ 0 w 119408"/>
                <a:gd name="connsiteY4" fmla="*/ 89165 h 89165"/>
                <a:gd name="connsiteX5" fmla="*/ 11550 w 119408"/>
                <a:gd name="connsiteY5" fmla="*/ 63031 h 89165"/>
                <a:gd name="connsiteX6" fmla="*/ 9236 w 119408"/>
                <a:gd name="connsiteY6" fmla="*/ 52258 h 89165"/>
                <a:gd name="connsiteX7" fmla="*/ 98521 w 119408"/>
                <a:gd name="connsiteY7" fmla="*/ 0 h 89165"/>
                <a:gd name="connsiteX8" fmla="*/ 103082 w 119408"/>
                <a:gd name="connsiteY8" fmla="*/ 7087 h 89165"/>
                <a:gd name="connsiteX9" fmla="*/ 106939 w 119408"/>
                <a:gd name="connsiteY9" fmla="*/ 12270 h 89165"/>
                <a:gd name="connsiteX10" fmla="*/ 110682 w 119408"/>
                <a:gd name="connsiteY10" fmla="*/ 15110 h 89165"/>
                <a:gd name="connsiteX11" fmla="*/ 118249 w 119408"/>
                <a:gd name="connsiteY11" fmla="*/ 16448 h 8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408" h="89165">
                  <a:moveTo>
                    <a:pt x="118249" y="16448"/>
                  </a:moveTo>
                  <a:cubicBezTo>
                    <a:pt x="120124" y="24300"/>
                    <a:pt x="120735" y="31558"/>
                    <a:pt x="112043" y="36376"/>
                  </a:cubicBezTo>
                  <a:cubicBezTo>
                    <a:pt x="110180" y="37410"/>
                    <a:pt x="108705" y="40816"/>
                    <a:pt x="112043" y="43057"/>
                  </a:cubicBezTo>
                  <a:cubicBezTo>
                    <a:pt x="101367" y="49892"/>
                    <a:pt x="88685" y="51155"/>
                    <a:pt x="77015" y="55110"/>
                  </a:cubicBezTo>
                  <a:cubicBezTo>
                    <a:pt x="50258" y="64185"/>
                    <a:pt x="25849" y="78244"/>
                    <a:pt x="0" y="89165"/>
                  </a:cubicBezTo>
                  <a:cubicBezTo>
                    <a:pt x="3429" y="80319"/>
                    <a:pt x="2732" y="69946"/>
                    <a:pt x="11550" y="63031"/>
                  </a:cubicBezTo>
                  <a:cubicBezTo>
                    <a:pt x="15036" y="60299"/>
                    <a:pt x="13442" y="55173"/>
                    <a:pt x="9236" y="52258"/>
                  </a:cubicBezTo>
                  <a:cubicBezTo>
                    <a:pt x="37125" y="31638"/>
                    <a:pt x="65248" y="11418"/>
                    <a:pt x="98521" y="0"/>
                  </a:cubicBezTo>
                  <a:cubicBezTo>
                    <a:pt x="99436" y="2817"/>
                    <a:pt x="96286" y="8967"/>
                    <a:pt x="103082" y="7087"/>
                  </a:cubicBezTo>
                  <a:cubicBezTo>
                    <a:pt x="110471" y="5046"/>
                    <a:pt x="112140" y="5109"/>
                    <a:pt x="106939" y="12270"/>
                  </a:cubicBezTo>
                  <a:cubicBezTo>
                    <a:pt x="105322" y="14499"/>
                    <a:pt x="108391" y="15728"/>
                    <a:pt x="110682" y="15110"/>
                  </a:cubicBezTo>
                  <a:cubicBezTo>
                    <a:pt x="113494" y="14367"/>
                    <a:pt x="115809" y="15533"/>
                    <a:pt x="118249" y="16448"/>
                  </a:cubicBezTo>
                  <a:close/>
                </a:path>
              </a:pathLst>
            </a:custGeom>
            <a:grpFill/>
            <a:ln w="5715" cap="flat">
              <a:noFill/>
              <a:prstDash val="solid"/>
              <a:miter/>
            </a:ln>
          </p:spPr>
          <p:txBody>
            <a:bodyPr rtlCol="0" anchor="ctr"/>
            <a:lstStyle/>
            <a:p>
              <a:endParaRPr lang="zh-CN" altLang="en-US"/>
            </a:p>
          </p:txBody>
        </p:sp>
        <p:sp>
          <p:nvSpPr>
            <p:cNvPr id="173" name="任意多边形: 形状 172">
              <a:extLst>
                <a:ext uri="{FF2B5EF4-FFF2-40B4-BE49-F238E27FC236}">
                  <a16:creationId xmlns:a16="http://schemas.microsoft.com/office/drawing/2014/main" id="{C825B7AE-076A-2B7F-76F7-EE942AD59E3A}"/>
                </a:ext>
              </a:extLst>
            </p:cNvPr>
            <p:cNvSpPr/>
            <p:nvPr/>
          </p:nvSpPr>
          <p:spPr>
            <a:xfrm>
              <a:off x="5683068" y="2181038"/>
              <a:ext cx="53241" cy="280749"/>
            </a:xfrm>
            <a:custGeom>
              <a:avLst/>
              <a:gdLst>
                <a:gd name="connsiteX0" fmla="*/ 11 w 53241"/>
                <a:gd name="connsiteY0" fmla="*/ 70494 h 280749"/>
                <a:gd name="connsiteX1" fmla="*/ 8006 w 53241"/>
                <a:gd name="connsiteY1" fmla="*/ 62111 h 280749"/>
                <a:gd name="connsiteX2" fmla="*/ 17751 w 53241"/>
                <a:gd name="connsiteY2" fmla="*/ 46126 h 280749"/>
                <a:gd name="connsiteX3" fmla="*/ 8670 w 53241"/>
                <a:gd name="connsiteY3" fmla="*/ 36045 h 280749"/>
                <a:gd name="connsiteX4" fmla="*/ 7521 w 53241"/>
                <a:gd name="connsiteY4" fmla="*/ 13716 h 280749"/>
                <a:gd name="connsiteX5" fmla="*/ 5349 w 53241"/>
                <a:gd name="connsiteY5" fmla="*/ 2680 h 280749"/>
                <a:gd name="connsiteX6" fmla="*/ 9498 w 53241"/>
                <a:gd name="connsiteY6" fmla="*/ 1446 h 280749"/>
                <a:gd name="connsiteX7" fmla="*/ 19305 w 53241"/>
                <a:gd name="connsiteY7" fmla="*/ 2154 h 280749"/>
                <a:gd name="connsiteX8" fmla="*/ 32198 w 53241"/>
                <a:gd name="connsiteY8" fmla="*/ 37708 h 280749"/>
                <a:gd name="connsiteX9" fmla="*/ 32352 w 53241"/>
                <a:gd name="connsiteY9" fmla="*/ 48057 h 280749"/>
                <a:gd name="connsiteX10" fmla="*/ 22637 w 53241"/>
                <a:gd name="connsiteY10" fmla="*/ 76810 h 280749"/>
                <a:gd name="connsiteX11" fmla="*/ 10727 w 53241"/>
                <a:gd name="connsiteY11" fmla="*/ 82439 h 280749"/>
                <a:gd name="connsiteX12" fmla="*/ 13476 w 53241"/>
                <a:gd name="connsiteY12" fmla="*/ 98355 h 280749"/>
                <a:gd name="connsiteX13" fmla="*/ 30386 w 53241"/>
                <a:gd name="connsiteY13" fmla="*/ 108025 h 280749"/>
                <a:gd name="connsiteX14" fmla="*/ 39673 w 53241"/>
                <a:gd name="connsiteY14" fmla="*/ 96664 h 280749"/>
                <a:gd name="connsiteX15" fmla="*/ 42794 w 53241"/>
                <a:gd name="connsiteY15" fmla="*/ 105299 h 280749"/>
                <a:gd name="connsiteX16" fmla="*/ 32307 w 53241"/>
                <a:gd name="connsiteY16" fmla="*/ 119284 h 280749"/>
                <a:gd name="connsiteX17" fmla="*/ 29192 w 53241"/>
                <a:gd name="connsiteY17" fmla="*/ 138846 h 280749"/>
                <a:gd name="connsiteX18" fmla="*/ 22768 w 53241"/>
                <a:gd name="connsiteY18" fmla="*/ 142549 h 280749"/>
                <a:gd name="connsiteX19" fmla="*/ 20088 w 53241"/>
                <a:gd name="connsiteY19" fmla="*/ 142423 h 280749"/>
                <a:gd name="connsiteX20" fmla="*/ 20305 w 53241"/>
                <a:gd name="connsiteY20" fmla="*/ 157574 h 280749"/>
                <a:gd name="connsiteX21" fmla="*/ 25889 w 53241"/>
                <a:gd name="connsiteY21" fmla="*/ 178857 h 280749"/>
                <a:gd name="connsiteX22" fmla="*/ 31009 w 53241"/>
                <a:gd name="connsiteY22" fmla="*/ 190321 h 280749"/>
                <a:gd name="connsiteX23" fmla="*/ 32861 w 53241"/>
                <a:gd name="connsiteY23" fmla="*/ 197950 h 280749"/>
                <a:gd name="connsiteX24" fmla="*/ 43080 w 53241"/>
                <a:gd name="connsiteY24" fmla="*/ 206609 h 280749"/>
                <a:gd name="connsiteX25" fmla="*/ 46211 w 53241"/>
                <a:gd name="connsiteY25" fmla="*/ 195316 h 280749"/>
                <a:gd name="connsiteX26" fmla="*/ 46240 w 53241"/>
                <a:gd name="connsiteY26" fmla="*/ 192070 h 280749"/>
                <a:gd name="connsiteX27" fmla="*/ 46257 w 53241"/>
                <a:gd name="connsiteY27" fmla="*/ 192053 h 280749"/>
                <a:gd name="connsiteX28" fmla="*/ 50166 w 53241"/>
                <a:gd name="connsiteY28" fmla="*/ 194847 h 280749"/>
                <a:gd name="connsiteX29" fmla="*/ 52544 w 53241"/>
                <a:gd name="connsiteY29" fmla="*/ 203654 h 280749"/>
                <a:gd name="connsiteX30" fmla="*/ 46766 w 53241"/>
                <a:gd name="connsiteY30" fmla="*/ 239401 h 280749"/>
                <a:gd name="connsiteX31" fmla="*/ 42960 w 53241"/>
                <a:gd name="connsiteY31" fmla="*/ 247985 h 280749"/>
                <a:gd name="connsiteX32" fmla="*/ 43217 w 53241"/>
                <a:gd name="connsiteY32" fmla="*/ 250157 h 280749"/>
                <a:gd name="connsiteX33" fmla="*/ 43114 w 53241"/>
                <a:gd name="connsiteY33" fmla="*/ 256855 h 280749"/>
                <a:gd name="connsiteX34" fmla="*/ 41919 w 53241"/>
                <a:gd name="connsiteY34" fmla="*/ 261353 h 280749"/>
                <a:gd name="connsiteX35" fmla="*/ 34656 w 53241"/>
                <a:gd name="connsiteY35" fmla="*/ 262107 h 280749"/>
                <a:gd name="connsiteX36" fmla="*/ 31484 w 53241"/>
                <a:gd name="connsiteY36" fmla="*/ 233063 h 280749"/>
                <a:gd name="connsiteX37" fmla="*/ 37970 w 53241"/>
                <a:gd name="connsiteY37" fmla="*/ 229754 h 280749"/>
                <a:gd name="connsiteX38" fmla="*/ 30987 w 53241"/>
                <a:gd name="connsiteY38" fmla="*/ 232189 h 280749"/>
                <a:gd name="connsiteX39" fmla="*/ 27341 w 53241"/>
                <a:gd name="connsiteY39" fmla="*/ 225748 h 280749"/>
                <a:gd name="connsiteX40" fmla="*/ 27706 w 53241"/>
                <a:gd name="connsiteY40" fmla="*/ 270417 h 280749"/>
                <a:gd name="connsiteX41" fmla="*/ 20380 w 53241"/>
                <a:gd name="connsiteY41" fmla="*/ 280749 h 280749"/>
                <a:gd name="connsiteX42" fmla="*/ 16430 w 53241"/>
                <a:gd name="connsiteY42" fmla="*/ 192824 h 280749"/>
                <a:gd name="connsiteX43" fmla="*/ 1640 w 53241"/>
                <a:gd name="connsiteY43" fmla="*/ 86668 h 280749"/>
                <a:gd name="connsiteX44" fmla="*/ 11 w 53241"/>
                <a:gd name="connsiteY44" fmla="*/ 70494 h 28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3241" h="280749">
                  <a:moveTo>
                    <a:pt x="11" y="70494"/>
                  </a:moveTo>
                  <a:cubicBezTo>
                    <a:pt x="5326" y="70169"/>
                    <a:pt x="9132" y="66328"/>
                    <a:pt x="8006" y="62111"/>
                  </a:cubicBezTo>
                  <a:cubicBezTo>
                    <a:pt x="5464" y="52601"/>
                    <a:pt x="9224" y="47869"/>
                    <a:pt x="17751" y="46126"/>
                  </a:cubicBezTo>
                  <a:cubicBezTo>
                    <a:pt x="16385" y="40142"/>
                    <a:pt x="9652" y="40937"/>
                    <a:pt x="8670" y="36045"/>
                  </a:cubicBezTo>
                  <a:cubicBezTo>
                    <a:pt x="16042" y="25169"/>
                    <a:pt x="17322" y="23946"/>
                    <a:pt x="7521" y="13716"/>
                  </a:cubicBezTo>
                  <a:cubicBezTo>
                    <a:pt x="3029" y="9030"/>
                    <a:pt x="6955" y="6092"/>
                    <a:pt x="5349" y="2680"/>
                  </a:cubicBezTo>
                  <a:cubicBezTo>
                    <a:pt x="4789" y="1486"/>
                    <a:pt x="8149" y="-1920"/>
                    <a:pt x="9498" y="1446"/>
                  </a:cubicBezTo>
                  <a:cubicBezTo>
                    <a:pt x="13744" y="12036"/>
                    <a:pt x="14933" y="-3075"/>
                    <a:pt x="19305" y="2154"/>
                  </a:cubicBezTo>
                  <a:cubicBezTo>
                    <a:pt x="18471" y="14642"/>
                    <a:pt x="25129" y="26329"/>
                    <a:pt x="32198" y="37708"/>
                  </a:cubicBezTo>
                  <a:cubicBezTo>
                    <a:pt x="34615" y="41599"/>
                    <a:pt x="34541" y="44348"/>
                    <a:pt x="32352" y="48057"/>
                  </a:cubicBezTo>
                  <a:cubicBezTo>
                    <a:pt x="23534" y="62996"/>
                    <a:pt x="23620" y="63048"/>
                    <a:pt x="22637" y="76810"/>
                  </a:cubicBezTo>
                  <a:cubicBezTo>
                    <a:pt x="16774" y="74718"/>
                    <a:pt x="10372" y="73249"/>
                    <a:pt x="10727" y="82439"/>
                  </a:cubicBezTo>
                  <a:cubicBezTo>
                    <a:pt x="10927" y="87702"/>
                    <a:pt x="13979" y="92772"/>
                    <a:pt x="13476" y="98355"/>
                  </a:cubicBezTo>
                  <a:cubicBezTo>
                    <a:pt x="22014" y="96926"/>
                    <a:pt x="24266" y="107322"/>
                    <a:pt x="30386" y="108025"/>
                  </a:cubicBezTo>
                  <a:cubicBezTo>
                    <a:pt x="35879" y="108659"/>
                    <a:pt x="39239" y="102733"/>
                    <a:pt x="39673" y="96664"/>
                  </a:cubicBezTo>
                  <a:cubicBezTo>
                    <a:pt x="42851" y="98784"/>
                    <a:pt x="42600" y="101961"/>
                    <a:pt x="42794" y="105299"/>
                  </a:cubicBezTo>
                  <a:cubicBezTo>
                    <a:pt x="43262" y="113477"/>
                    <a:pt x="28952" y="113026"/>
                    <a:pt x="32307" y="119284"/>
                  </a:cubicBezTo>
                  <a:cubicBezTo>
                    <a:pt x="36930" y="127919"/>
                    <a:pt x="29998" y="132422"/>
                    <a:pt x="29192" y="138846"/>
                  </a:cubicBezTo>
                  <a:cubicBezTo>
                    <a:pt x="28786" y="142063"/>
                    <a:pt x="25529" y="142343"/>
                    <a:pt x="22768" y="142549"/>
                  </a:cubicBezTo>
                  <a:cubicBezTo>
                    <a:pt x="21940" y="141115"/>
                    <a:pt x="21048" y="141069"/>
                    <a:pt x="20088" y="142423"/>
                  </a:cubicBezTo>
                  <a:cubicBezTo>
                    <a:pt x="22260" y="147430"/>
                    <a:pt x="23757" y="151762"/>
                    <a:pt x="20305" y="157574"/>
                  </a:cubicBezTo>
                  <a:cubicBezTo>
                    <a:pt x="15168" y="166238"/>
                    <a:pt x="17333" y="173793"/>
                    <a:pt x="25889" y="178857"/>
                  </a:cubicBezTo>
                  <a:cubicBezTo>
                    <a:pt x="30992" y="181874"/>
                    <a:pt x="33341" y="184526"/>
                    <a:pt x="31009" y="190321"/>
                  </a:cubicBezTo>
                  <a:cubicBezTo>
                    <a:pt x="29906" y="193070"/>
                    <a:pt x="31598" y="195579"/>
                    <a:pt x="32861" y="197950"/>
                  </a:cubicBezTo>
                  <a:cubicBezTo>
                    <a:pt x="35147" y="202231"/>
                    <a:pt x="37707" y="207826"/>
                    <a:pt x="43080" y="206609"/>
                  </a:cubicBezTo>
                  <a:cubicBezTo>
                    <a:pt x="48520" y="205380"/>
                    <a:pt x="45440" y="199259"/>
                    <a:pt x="46211" y="195316"/>
                  </a:cubicBezTo>
                  <a:cubicBezTo>
                    <a:pt x="46417" y="194270"/>
                    <a:pt x="46240" y="193156"/>
                    <a:pt x="46240" y="192070"/>
                  </a:cubicBezTo>
                  <a:lnTo>
                    <a:pt x="46257" y="192053"/>
                  </a:lnTo>
                  <a:cubicBezTo>
                    <a:pt x="47572" y="192973"/>
                    <a:pt x="49058" y="193727"/>
                    <a:pt x="50166" y="194847"/>
                  </a:cubicBezTo>
                  <a:cubicBezTo>
                    <a:pt x="52635" y="197333"/>
                    <a:pt x="54229" y="201962"/>
                    <a:pt x="52544" y="203654"/>
                  </a:cubicBezTo>
                  <a:cubicBezTo>
                    <a:pt x="41862" y="214364"/>
                    <a:pt x="60510" y="229474"/>
                    <a:pt x="46766" y="239401"/>
                  </a:cubicBezTo>
                  <a:cubicBezTo>
                    <a:pt x="44034" y="241373"/>
                    <a:pt x="43074" y="244608"/>
                    <a:pt x="42960" y="247985"/>
                  </a:cubicBezTo>
                  <a:cubicBezTo>
                    <a:pt x="43039" y="248711"/>
                    <a:pt x="43120" y="249437"/>
                    <a:pt x="43217" y="250157"/>
                  </a:cubicBezTo>
                  <a:cubicBezTo>
                    <a:pt x="43502" y="252392"/>
                    <a:pt x="43400" y="254615"/>
                    <a:pt x="43114" y="256855"/>
                  </a:cubicBezTo>
                  <a:cubicBezTo>
                    <a:pt x="42885" y="258404"/>
                    <a:pt x="42468" y="259884"/>
                    <a:pt x="41919" y="261353"/>
                  </a:cubicBezTo>
                  <a:cubicBezTo>
                    <a:pt x="39805" y="264919"/>
                    <a:pt x="36536" y="266159"/>
                    <a:pt x="34656" y="262107"/>
                  </a:cubicBezTo>
                  <a:cubicBezTo>
                    <a:pt x="30398" y="252929"/>
                    <a:pt x="25060" y="243528"/>
                    <a:pt x="31484" y="233063"/>
                  </a:cubicBezTo>
                  <a:cubicBezTo>
                    <a:pt x="32798" y="230320"/>
                    <a:pt x="36542" y="232298"/>
                    <a:pt x="37970" y="229754"/>
                  </a:cubicBezTo>
                  <a:cubicBezTo>
                    <a:pt x="34890" y="228400"/>
                    <a:pt x="33696" y="232446"/>
                    <a:pt x="30987" y="232189"/>
                  </a:cubicBezTo>
                  <a:cubicBezTo>
                    <a:pt x="27729" y="230303"/>
                    <a:pt x="27352" y="227171"/>
                    <a:pt x="27341" y="225748"/>
                  </a:cubicBezTo>
                  <a:cubicBezTo>
                    <a:pt x="30981" y="239338"/>
                    <a:pt x="27015" y="254889"/>
                    <a:pt x="27706" y="270417"/>
                  </a:cubicBezTo>
                  <a:cubicBezTo>
                    <a:pt x="27895" y="274691"/>
                    <a:pt x="27380" y="280578"/>
                    <a:pt x="20380" y="280749"/>
                  </a:cubicBezTo>
                  <a:cubicBezTo>
                    <a:pt x="20454" y="251380"/>
                    <a:pt x="19465" y="222045"/>
                    <a:pt x="16430" y="192824"/>
                  </a:cubicBezTo>
                  <a:cubicBezTo>
                    <a:pt x="12738" y="157271"/>
                    <a:pt x="10298" y="121524"/>
                    <a:pt x="1640" y="86668"/>
                  </a:cubicBezTo>
                  <a:cubicBezTo>
                    <a:pt x="320" y="81296"/>
                    <a:pt x="-75" y="75947"/>
                    <a:pt x="11" y="70494"/>
                  </a:cubicBezTo>
                  <a:close/>
                </a:path>
              </a:pathLst>
            </a:custGeom>
            <a:grpFill/>
            <a:ln w="5715" cap="flat">
              <a:noFill/>
              <a:prstDash val="solid"/>
              <a:miter/>
            </a:ln>
          </p:spPr>
          <p:txBody>
            <a:bodyPr rtlCol="0" anchor="ctr"/>
            <a:lstStyle/>
            <a:p>
              <a:endParaRPr lang="zh-CN" altLang="en-US"/>
            </a:p>
          </p:txBody>
        </p:sp>
        <p:sp>
          <p:nvSpPr>
            <p:cNvPr id="174" name="任意多边形: 形状 173">
              <a:extLst>
                <a:ext uri="{FF2B5EF4-FFF2-40B4-BE49-F238E27FC236}">
                  <a16:creationId xmlns:a16="http://schemas.microsoft.com/office/drawing/2014/main" id="{8D2BF23D-1AB9-CC98-9B6C-2E0059BBA1EA}"/>
                </a:ext>
              </a:extLst>
            </p:cNvPr>
            <p:cNvSpPr/>
            <p:nvPr/>
          </p:nvSpPr>
          <p:spPr>
            <a:xfrm>
              <a:off x="5369472" y="3175459"/>
              <a:ext cx="93517" cy="105769"/>
            </a:xfrm>
            <a:custGeom>
              <a:avLst/>
              <a:gdLst>
                <a:gd name="connsiteX0" fmla="*/ 93477 w 93517"/>
                <a:gd name="connsiteY0" fmla="*/ 3543 h 105769"/>
                <a:gd name="connsiteX1" fmla="*/ 89517 w 93517"/>
                <a:gd name="connsiteY1" fmla="*/ 6303 h 105769"/>
                <a:gd name="connsiteX2" fmla="*/ 90626 w 93517"/>
                <a:gd name="connsiteY2" fmla="*/ 20431 h 105769"/>
                <a:gd name="connsiteX3" fmla="*/ 82236 w 93517"/>
                <a:gd name="connsiteY3" fmla="*/ 33536 h 105769"/>
                <a:gd name="connsiteX4" fmla="*/ 79144 w 93517"/>
                <a:gd name="connsiteY4" fmla="*/ 84496 h 105769"/>
                <a:gd name="connsiteX5" fmla="*/ 79150 w 93517"/>
                <a:gd name="connsiteY5" fmla="*/ 86039 h 105769"/>
                <a:gd name="connsiteX6" fmla="*/ 50432 w 93517"/>
                <a:gd name="connsiteY6" fmla="*/ 105630 h 105769"/>
                <a:gd name="connsiteX7" fmla="*/ 47460 w 93517"/>
                <a:gd name="connsiteY7" fmla="*/ 105082 h 105769"/>
                <a:gd name="connsiteX8" fmla="*/ 31235 w 93517"/>
                <a:gd name="connsiteY8" fmla="*/ 95623 h 105769"/>
                <a:gd name="connsiteX9" fmla="*/ 5598 w 93517"/>
                <a:gd name="connsiteY9" fmla="*/ 63922 h 105769"/>
                <a:gd name="connsiteX10" fmla="*/ 19668 w 93517"/>
                <a:gd name="connsiteY10" fmla="*/ 17802 h 105769"/>
                <a:gd name="connsiteX11" fmla="*/ 93517 w 93517"/>
                <a:gd name="connsiteY11" fmla="*/ 108 h 105769"/>
                <a:gd name="connsiteX12" fmla="*/ 93477 w 93517"/>
                <a:gd name="connsiteY12" fmla="*/ 3543 h 105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17" h="105769">
                  <a:moveTo>
                    <a:pt x="93477" y="3543"/>
                  </a:moveTo>
                  <a:cubicBezTo>
                    <a:pt x="92151" y="4458"/>
                    <a:pt x="90746" y="5275"/>
                    <a:pt x="89517" y="6303"/>
                  </a:cubicBezTo>
                  <a:cubicBezTo>
                    <a:pt x="83179" y="11618"/>
                    <a:pt x="92117" y="15865"/>
                    <a:pt x="90626" y="20431"/>
                  </a:cubicBezTo>
                  <a:cubicBezTo>
                    <a:pt x="89031" y="25311"/>
                    <a:pt x="82442" y="26917"/>
                    <a:pt x="82236" y="33536"/>
                  </a:cubicBezTo>
                  <a:cubicBezTo>
                    <a:pt x="81699" y="50538"/>
                    <a:pt x="75881" y="67231"/>
                    <a:pt x="79144" y="84496"/>
                  </a:cubicBezTo>
                  <a:cubicBezTo>
                    <a:pt x="79241" y="85016"/>
                    <a:pt x="79247" y="86022"/>
                    <a:pt x="79150" y="86039"/>
                  </a:cubicBezTo>
                  <a:cubicBezTo>
                    <a:pt x="66714" y="88382"/>
                    <a:pt x="65760" y="107585"/>
                    <a:pt x="50432" y="105630"/>
                  </a:cubicBezTo>
                  <a:cubicBezTo>
                    <a:pt x="49403" y="105630"/>
                    <a:pt x="48415" y="105447"/>
                    <a:pt x="47460" y="105082"/>
                  </a:cubicBezTo>
                  <a:cubicBezTo>
                    <a:pt x="43328" y="99738"/>
                    <a:pt x="37390" y="97492"/>
                    <a:pt x="31235" y="95623"/>
                  </a:cubicBezTo>
                  <a:cubicBezTo>
                    <a:pt x="20434" y="86885"/>
                    <a:pt x="12496" y="75684"/>
                    <a:pt x="5598" y="63922"/>
                  </a:cubicBezTo>
                  <a:cubicBezTo>
                    <a:pt x="-5386" y="45200"/>
                    <a:pt x="49" y="26357"/>
                    <a:pt x="19668" y="17802"/>
                  </a:cubicBezTo>
                  <a:cubicBezTo>
                    <a:pt x="43100" y="7589"/>
                    <a:pt x="67211" y="-1075"/>
                    <a:pt x="93517" y="108"/>
                  </a:cubicBezTo>
                  <a:cubicBezTo>
                    <a:pt x="93500" y="1263"/>
                    <a:pt x="93489" y="2400"/>
                    <a:pt x="93477" y="3543"/>
                  </a:cubicBezTo>
                  <a:close/>
                </a:path>
              </a:pathLst>
            </a:custGeom>
            <a:grpFill/>
            <a:ln w="5715" cap="flat">
              <a:noFill/>
              <a:prstDash val="solid"/>
              <a:miter/>
            </a:ln>
          </p:spPr>
          <p:txBody>
            <a:bodyPr rtlCol="0" anchor="ctr"/>
            <a:lstStyle/>
            <a:p>
              <a:endParaRPr lang="zh-CN" altLang="en-US"/>
            </a:p>
          </p:txBody>
        </p:sp>
        <p:sp>
          <p:nvSpPr>
            <p:cNvPr id="175" name="任意多边形: 形状 174">
              <a:extLst>
                <a:ext uri="{FF2B5EF4-FFF2-40B4-BE49-F238E27FC236}">
                  <a16:creationId xmlns:a16="http://schemas.microsoft.com/office/drawing/2014/main" id="{5A50D431-E708-E543-FFA6-91B4CDFDB4FA}"/>
                </a:ext>
              </a:extLst>
            </p:cNvPr>
            <p:cNvSpPr/>
            <p:nvPr/>
          </p:nvSpPr>
          <p:spPr>
            <a:xfrm>
              <a:off x="5488236" y="3428531"/>
              <a:ext cx="74649" cy="128633"/>
            </a:xfrm>
            <a:custGeom>
              <a:avLst/>
              <a:gdLst>
                <a:gd name="connsiteX0" fmla="*/ 50122 w 74649"/>
                <a:gd name="connsiteY0" fmla="*/ 0 h 128633"/>
                <a:gd name="connsiteX1" fmla="*/ 71439 w 74649"/>
                <a:gd name="connsiteY1" fmla="*/ 24357 h 128633"/>
                <a:gd name="connsiteX2" fmla="*/ 74485 w 74649"/>
                <a:gd name="connsiteY2" fmla="*/ 29255 h 128633"/>
                <a:gd name="connsiteX3" fmla="*/ 69553 w 74649"/>
                <a:gd name="connsiteY3" fmla="*/ 32455 h 128633"/>
                <a:gd name="connsiteX4" fmla="*/ 59986 w 74649"/>
                <a:gd name="connsiteY4" fmla="*/ 42308 h 128633"/>
                <a:gd name="connsiteX5" fmla="*/ 60964 w 74649"/>
                <a:gd name="connsiteY5" fmla="*/ 67328 h 128633"/>
                <a:gd name="connsiteX6" fmla="*/ 53197 w 74649"/>
                <a:gd name="connsiteY6" fmla="*/ 78472 h 128633"/>
                <a:gd name="connsiteX7" fmla="*/ 49871 w 74649"/>
                <a:gd name="connsiteY7" fmla="*/ 83153 h 128633"/>
                <a:gd name="connsiteX8" fmla="*/ 41293 w 74649"/>
                <a:gd name="connsiteY8" fmla="*/ 101070 h 128633"/>
                <a:gd name="connsiteX9" fmla="*/ 44082 w 74649"/>
                <a:gd name="connsiteY9" fmla="*/ 115820 h 128633"/>
                <a:gd name="connsiteX10" fmla="*/ 27234 w 74649"/>
                <a:gd name="connsiteY10" fmla="*/ 128633 h 128633"/>
                <a:gd name="connsiteX11" fmla="*/ 23467 w 74649"/>
                <a:gd name="connsiteY11" fmla="*/ 86599 h 128633"/>
                <a:gd name="connsiteX12" fmla="*/ 38138 w 74649"/>
                <a:gd name="connsiteY12" fmla="*/ 77855 h 128633"/>
                <a:gd name="connsiteX13" fmla="*/ 23616 w 74649"/>
                <a:gd name="connsiteY13" fmla="*/ 86462 h 128633"/>
                <a:gd name="connsiteX14" fmla="*/ 10912 w 74649"/>
                <a:gd name="connsiteY14" fmla="*/ 82153 h 128633"/>
                <a:gd name="connsiteX15" fmla="*/ 7414 w 74649"/>
                <a:gd name="connsiteY15" fmla="*/ 82873 h 128633"/>
                <a:gd name="connsiteX16" fmla="*/ 3414 w 74649"/>
                <a:gd name="connsiteY16" fmla="*/ 82816 h 128633"/>
                <a:gd name="connsiteX17" fmla="*/ 1105 w 74649"/>
                <a:gd name="connsiteY17" fmla="*/ 66351 h 128633"/>
                <a:gd name="connsiteX18" fmla="*/ 36629 w 74649"/>
                <a:gd name="connsiteY18" fmla="*/ 16116 h 128633"/>
                <a:gd name="connsiteX19" fmla="*/ 50122 w 74649"/>
                <a:gd name="connsiteY19" fmla="*/ 0 h 12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4649" h="128633">
                  <a:moveTo>
                    <a:pt x="50122" y="0"/>
                  </a:moveTo>
                  <a:cubicBezTo>
                    <a:pt x="54363" y="10601"/>
                    <a:pt x="56334" y="23094"/>
                    <a:pt x="71439" y="24357"/>
                  </a:cubicBezTo>
                  <a:cubicBezTo>
                    <a:pt x="73382" y="24517"/>
                    <a:pt x="75217" y="26763"/>
                    <a:pt x="74485" y="29255"/>
                  </a:cubicBezTo>
                  <a:cubicBezTo>
                    <a:pt x="73828" y="31507"/>
                    <a:pt x="71719" y="33301"/>
                    <a:pt x="69553" y="32455"/>
                  </a:cubicBezTo>
                  <a:cubicBezTo>
                    <a:pt x="58346" y="28078"/>
                    <a:pt x="60684" y="37210"/>
                    <a:pt x="59986" y="42308"/>
                  </a:cubicBezTo>
                  <a:cubicBezTo>
                    <a:pt x="58849" y="50606"/>
                    <a:pt x="58140" y="58819"/>
                    <a:pt x="60964" y="67328"/>
                  </a:cubicBezTo>
                  <a:cubicBezTo>
                    <a:pt x="62535" y="72066"/>
                    <a:pt x="63741" y="80141"/>
                    <a:pt x="53197" y="78472"/>
                  </a:cubicBezTo>
                  <a:cubicBezTo>
                    <a:pt x="50345" y="78021"/>
                    <a:pt x="50517" y="81256"/>
                    <a:pt x="49871" y="83153"/>
                  </a:cubicBezTo>
                  <a:cubicBezTo>
                    <a:pt x="47739" y="89405"/>
                    <a:pt x="47591" y="96000"/>
                    <a:pt x="41293" y="101070"/>
                  </a:cubicBezTo>
                  <a:cubicBezTo>
                    <a:pt x="38521" y="103298"/>
                    <a:pt x="40407" y="111271"/>
                    <a:pt x="44082" y="115820"/>
                  </a:cubicBezTo>
                  <a:cubicBezTo>
                    <a:pt x="39664" y="121666"/>
                    <a:pt x="33257" y="124901"/>
                    <a:pt x="27234" y="128633"/>
                  </a:cubicBezTo>
                  <a:cubicBezTo>
                    <a:pt x="11809" y="115894"/>
                    <a:pt x="16592" y="101338"/>
                    <a:pt x="23467" y="86599"/>
                  </a:cubicBezTo>
                  <a:cubicBezTo>
                    <a:pt x="34926" y="87256"/>
                    <a:pt x="34926" y="87256"/>
                    <a:pt x="38138" y="77855"/>
                  </a:cubicBezTo>
                  <a:cubicBezTo>
                    <a:pt x="29617" y="74620"/>
                    <a:pt x="29274" y="85136"/>
                    <a:pt x="23616" y="86462"/>
                  </a:cubicBezTo>
                  <a:cubicBezTo>
                    <a:pt x="17638" y="90177"/>
                    <a:pt x="13295" y="88016"/>
                    <a:pt x="10912" y="82153"/>
                  </a:cubicBezTo>
                  <a:cubicBezTo>
                    <a:pt x="7940" y="74826"/>
                    <a:pt x="8980" y="84690"/>
                    <a:pt x="7414" y="82873"/>
                  </a:cubicBezTo>
                  <a:cubicBezTo>
                    <a:pt x="6043" y="83496"/>
                    <a:pt x="4734" y="83467"/>
                    <a:pt x="3414" y="82816"/>
                  </a:cubicBezTo>
                  <a:cubicBezTo>
                    <a:pt x="-1833" y="77941"/>
                    <a:pt x="328" y="72049"/>
                    <a:pt x="1105" y="66351"/>
                  </a:cubicBezTo>
                  <a:cubicBezTo>
                    <a:pt x="10580" y="47937"/>
                    <a:pt x="24188" y="32433"/>
                    <a:pt x="36629" y="16116"/>
                  </a:cubicBezTo>
                  <a:cubicBezTo>
                    <a:pt x="40870" y="10538"/>
                    <a:pt x="45613" y="5361"/>
                    <a:pt x="50122" y="0"/>
                  </a:cubicBezTo>
                  <a:close/>
                </a:path>
              </a:pathLst>
            </a:custGeom>
            <a:grpFill/>
            <a:ln w="5715" cap="flat">
              <a:noFill/>
              <a:prstDash val="solid"/>
              <a:miter/>
            </a:ln>
          </p:spPr>
          <p:txBody>
            <a:bodyPr rtlCol="0" anchor="ctr"/>
            <a:lstStyle/>
            <a:p>
              <a:endParaRPr lang="zh-CN" altLang="en-US"/>
            </a:p>
          </p:txBody>
        </p:sp>
        <p:sp>
          <p:nvSpPr>
            <p:cNvPr id="176" name="任意多边形: 形状 175">
              <a:extLst>
                <a:ext uri="{FF2B5EF4-FFF2-40B4-BE49-F238E27FC236}">
                  <a16:creationId xmlns:a16="http://schemas.microsoft.com/office/drawing/2014/main" id="{CD4C9F6E-A72A-A1FF-97BE-A805491793D0}"/>
                </a:ext>
              </a:extLst>
            </p:cNvPr>
            <p:cNvSpPr/>
            <p:nvPr/>
          </p:nvSpPr>
          <p:spPr>
            <a:xfrm>
              <a:off x="5627364" y="1593341"/>
              <a:ext cx="75723" cy="141972"/>
            </a:xfrm>
            <a:custGeom>
              <a:avLst/>
              <a:gdLst>
                <a:gd name="connsiteX0" fmla="*/ 0 w 75723"/>
                <a:gd name="connsiteY0" fmla="*/ 115294 h 141972"/>
                <a:gd name="connsiteX1" fmla="*/ 12201 w 75723"/>
                <a:gd name="connsiteY1" fmla="*/ 101676 h 141972"/>
                <a:gd name="connsiteX2" fmla="*/ 14430 w 75723"/>
                <a:gd name="connsiteY2" fmla="*/ 89594 h 141972"/>
                <a:gd name="connsiteX3" fmla="*/ 15105 w 75723"/>
                <a:gd name="connsiteY3" fmla="*/ 72438 h 141972"/>
                <a:gd name="connsiteX4" fmla="*/ 17699 w 75723"/>
                <a:gd name="connsiteY4" fmla="*/ 44903 h 141972"/>
                <a:gd name="connsiteX5" fmla="*/ 19894 w 75723"/>
                <a:gd name="connsiteY5" fmla="*/ 38702 h 141972"/>
                <a:gd name="connsiteX6" fmla="*/ 34067 w 75723"/>
                <a:gd name="connsiteY6" fmla="*/ 51801 h 141972"/>
                <a:gd name="connsiteX7" fmla="*/ 43280 w 75723"/>
                <a:gd name="connsiteY7" fmla="*/ 33153 h 141972"/>
                <a:gd name="connsiteX8" fmla="*/ 34113 w 75723"/>
                <a:gd name="connsiteY8" fmla="*/ 37130 h 141972"/>
                <a:gd name="connsiteX9" fmla="*/ 36193 w 75723"/>
                <a:gd name="connsiteY9" fmla="*/ 23186 h 141972"/>
                <a:gd name="connsiteX10" fmla="*/ 37982 w 75723"/>
                <a:gd name="connsiteY10" fmla="*/ 22151 h 141972"/>
                <a:gd name="connsiteX11" fmla="*/ 44057 w 75723"/>
                <a:gd name="connsiteY11" fmla="*/ 22763 h 141972"/>
                <a:gd name="connsiteX12" fmla="*/ 46063 w 75723"/>
                <a:gd name="connsiteY12" fmla="*/ 23186 h 141972"/>
                <a:gd name="connsiteX13" fmla="*/ 50646 w 75723"/>
                <a:gd name="connsiteY13" fmla="*/ 7367 h 141972"/>
                <a:gd name="connsiteX14" fmla="*/ 59653 w 75723"/>
                <a:gd name="connsiteY14" fmla="*/ 0 h 141972"/>
                <a:gd name="connsiteX15" fmla="*/ 75724 w 75723"/>
                <a:gd name="connsiteY15" fmla="*/ 33038 h 141972"/>
                <a:gd name="connsiteX16" fmla="*/ 68054 w 75723"/>
                <a:gd name="connsiteY16" fmla="*/ 34210 h 141972"/>
                <a:gd name="connsiteX17" fmla="*/ 59282 w 75723"/>
                <a:gd name="connsiteY17" fmla="*/ 47012 h 141972"/>
                <a:gd name="connsiteX18" fmla="*/ 57247 w 75723"/>
                <a:gd name="connsiteY18" fmla="*/ 63614 h 141972"/>
                <a:gd name="connsiteX19" fmla="*/ 40799 w 75723"/>
                <a:gd name="connsiteY19" fmla="*/ 57779 h 141972"/>
                <a:gd name="connsiteX20" fmla="*/ 35182 w 75723"/>
                <a:gd name="connsiteY20" fmla="*/ 76638 h 141972"/>
                <a:gd name="connsiteX21" fmla="*/ 39485 w 75723"/>
                <a:gd name="connsiteY21" fmla="*/ 82393 h 141972"/>
                <a:gd name="connsiteX22" fmla="*/ 55927 w 75723"/>
                <a:gd name="connsiteY22" fmla="*/ 82388 h 141972"/>
                <a:gd name="connsiteX23" fmla="*/ 55933 w 75723"/>
                <a:gd name="connsiteY23" fmla="*/ 82393 h 141972"/>
                <a:gd name="connsiteX24" fmla="*/ 49463 w 75723"/>
                <a:gd name="connsiteY24" fmla="*/ 103190 h 141972"/>
                <a:gd name="connsiteX25" fmla="*/ 43451 w 75723"/>
                <a:gd name="connsiteY25" fmla="*/ 91989 h 141972"/>
                <a:gd name="connsiteX26" fmla="*/ 21386 w 75723"/>
                <a:gd name="connsiteY26" fmla="*/ 133137 h 141972"/>
                <a:gd name="connsiteX27" fmla="*/ 18025 w 75723"/>
                <a:gd name="connsiteY27" fmla="*/ 124713 h 141972"/>
                <a:gd name="connsiteX28" fmla="*/ 15025 w 75723"/>
                <a:gd name="connsiteY28" fmla="*/ 141972 h 141972"/>
                <a:gd name="connsiteX29" fmla="*/ 9910 w 75723"/>
                <a:gd name="connsiteY29" fmla="*/ 133805 h 141972"/>
                <a:gd name="connsiteX30" fmla="*/ 6589 w 75723"/>
                <a:gd name="connsiteY30" fmla="*/ 118575 h 141972"/>
                <a:gd name="connsiteX31" fmla="*/ 0 w 75723"/>
                <a:gd name="connsiteY31" fmla="*/ 115294 h 141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5723" h="141972">
                  <a:moveTo>
                    <a:pt x="0" y="115294"/>
                  </a:moveTo>
                  <a:cubicBezTo>
                    <a:pt x="360" y="107728"/>
                    <a:pt x="8218" y="105619"/>
                    <a:pt x="12201" y="101676"/>
                  </a:cubicBezTo>
                  <a:cubicBezTo>
                    <a:pt x="17168" y="96761"/>
                    <a:pt x="17185" y="93092"/>
                    <a:pt x="14430" y="89594"/>
                  </a:cubicBezTo>
                  <a:cubicBezTo>
                    <a:pt x="9247" y="83022"/>
                    <a:pt x="11864" y="78958"/>
                    <a:pt x="15105" y="72438"/>
                  </a:cubicBezTo>
                  <a:cubicBezTo>
                    <a:pt x="19122" y="64345"/>
                    <a:pt x="24283" y="54813"/>
                    <a:pt x="17699" y="44903"/>
                  </a:cubicBezTo>
                  <a:cubicBezTo>
                    <a:pt x="16470" y="43051"/>
                    <a:pt x="17585" y="40697"/>
                    <a:pt x="19894" y="38702"/>
                  </a:cubicBezTo>
                  <a:cubicBezTo>
                    <a:pt x="24340" y="42811"/>
                    <a:pt x="28895" y="47017"/>
                    <a:pt x="34067" y="51801"/>
                  </a:cubicBezTo>
                  <a:cubicBezTo>
                    <a:pt x="37165" y="45531"/>
                    <a:pt x="40125" y="39536"/>
                    <a:pt x="43280" y="33153"/>
                  </a:cubicBezTo>
                  <a:cubicBezTo>
                    <a:pt x="38159" y="32290"/>
                    <a:pt x="38210" y="38353"/>
                    <a:pt x="34113" y="37130"/>
                  </a:cubicBezTo>
                  <a:cubicBezTo>
                    <a:pt x="31232" y="32021"/>
                    <a:pt x="36861" y="28038"/>
                    <a:pt x="36193" y="23186"/>
                  </a:cubicBezTo>
                  <a:cubicBezTo>
                    <a:pt x="36787" y="22843"/>
                    <a:pt x="37387" y="22506"/>
                    <a:pt x="37982" y="22151"/>
                  </a:cubicBezTo>
                  <a:cubicBezTo>
                    <a:pt x="40062" y="21814"/>
                    <a:pt x="42085" y="22048"/>
                    <a:pt x="44057" y="22763"/>
                  </a:cubicBezTo>
                  <a:cubicBezTo>
                    <a:pt x="44726" y="22900"/>
                    <a:pt x="45394" y="23043"/>
                    <a:pt x="46063" y="23186"/>
                  </a:cubicBezTo>
                  <a:cubicBezTo>
                    <a:pt x="49875" y="18574"/>
                    <a:pt x="58767" y="15436"/>
                    <a:pt x="50646" y="7367"/>
                  </a:cubicBezTo>
                  <a:cubicBezTo>
                    <a:pt x="53646" y="4909"/>
                    <a:pt x="56647" y="2452"/>
                    <a:pt x="59653" y="0"/>
                  </a:cubicBezTo>
                  <a:cubicBezTo>
                    <a:pt x="66608" y="10236"/>
                    <a:pt x="71997" y="21237"/>
                    <a:pt x="75724" y="33038"/>
                  </a:cubicBezTo>
                  <a:cubicBezTo>
                    <a:pt x="72832" y="32158"/>
                    <a:pt x="67711" y="29735"/>
                    <a:pt x="68054" y="34210"/>
                  </a:cubicBezTo>
                  <a:cubicBezTo>
                    <a:pt x="68643" y="41862"/>
                    <a:pt x="65934" y="44520"/>
                    <a:pt x="59282" y="47012"/>
                  </a:cubicBezTo>
                  <a:cubicBezTo>
                    <a:pt x="50869" y="50155"/>
                    <a:pt x="57030" y="57727"/>
                    <a:pt x="57247" y="63614"/>
                  </a:cubicBezTo>
                  <a:cubicBezTo>
                    <a:pt x="50669" y="63071"/>
                    <a:pt x="48154" y="55990"/>
                    <a:pt x="40799" y="57779"/>
                  </a:cubicBezTo>
                  <a:cubicBezTo>
                    <a:pt x="43274" y="65117"/>
                    <a:pt x="41668" y="71163"/>
                    <a:pt x="35182" y="76638"/>
                  </a:cubicBezTo>
                  <a:cubicBezTo>
                    <a:pt x="31547" y="79707"/>
                    <a:pt x="36118" y="81759"/>
                    <a:pt x="39485" y="82393"/>
                  </a:cubicBezTo>
                  <a:cubicBezTo>
                    <a:pt x="44966" y="88645"/>
                    <a:pt x="50446" y="84719"/>
                    <a:pt x="55927" y="82388"/>
                  </a:cubicBezTo>
                  <a:lnTo>
                    <a:pt x="55933" y="82393"/>
                  </a:lnTo>
                  <a:cubicBezTo>
                    <a:pt x="61259" y="91749"/>
                    <a:pt x="55413" y="97367"/>
                    <a:pt x="49463" y="103190"/>
                  </a:cubicBezTo>
                  <a:cubicBezTo>
                    <a:pt x="43217" y="101361"/>
                    <a:pt x="48486" y="94835"/>
                    <a:pt x="43451" y="91989"/>
                  </a:cubicBezTo>
                  <a:cubicBezTo>
                    <a:pt x="43582" y="109814"/>
                    <a:pt x="31004" y="120169"/>
                    <a:pt x="21386" y="133137"/>
                  </a:cubicBezTo>
                  <a:cubicBezTo>
                    <a:pt x="20077" y="129851"/>
                    <a:pt x="19151" y="127536"/>
                    <a:pt x="18025" y="124713"/>
                  </a:cubicBezTo>
                  <a:cubicBezTo>
                    <a:pt x="14476" y="130376"/>
                    <a:pt x="18391" y="136714"/>
                    <a:pt x="15025" y="141972"/>
                  </a:cubicBezTo>
                  <a:cubicBezTo>
                    <a:pt x="9578" y="141561"/>
                    <a:pt x="10361" y="137292"/>
                    <a:pt x="9910" y="133805"/>
                  </a:cubicBezTo>
                  <a:cubicBezTo>
                    <a:pt x="9241" y="128633"/>
                    <a:pt x="11744" y="122770"/>
                    <a:pt x="6589" y="118575"/>
                  </a:cubicBezTo>
                  <a:cubicBezTo>
                    <a:pt x="5166" y="115935"/>
                    <a:pt x="2709" y="115363"/>
                    <a:pt x="0" y="115294"/>
                  </a:cubicBezTo>
                  <a:close/>
                </a:path>
              </a:pathLst>
            </a:custGeom>
            <a:grpFill/>
            <a:ln w="5715" cap="flat">
              <a:noFill/>
              <a:prstDash val="solid"/>
              <a:miter/>
            </a:ln>
          </p:spPr>
          <p:txBody>
            <a:bodyPr rtlCol="0" anchor="ctr"/>
            <a:lstStyle/>
            <a:p>
              <a:endParaRPr lang="zh-CN" altLang="en-US"/>
            </a:p>
          </p:txBody>
        </p:sp>
        <p:sp>
          <p:nvSpPr>
            <p:cNvPr id="177" name="任意多边形: 形状 176">
              <a:extLst>
                <a:ext uri="{FF2B5EF4-FFF2-40B4-BE49-F238E27FC236}">
                  <a16:creationId xmlns:a16="http://schemas.microsoft.com/office/drawing/2014/main" id="{2E021F92-2C10-6407-FE70-D9425653467C}"/>
                </a:ext>
              </a:extLst>
            </p:cNvPr>
            <p:cNvSpPr/>
            <p:nvPr/>
          </p:nvSpPr>
          <p:spPr>
            <a:xfrm>
              <a:off x="5923517" y="3235152"/>
              <a:ext cx="118121" cy="75563"/>
            </a:xfrm>
            <a:custGeom>
              <a:avLst/>
              <a:gdLst>
                <a:gd name="connsiteX0" fmla="*/ 59029 w 118121"/>
                <a:gd name="connsiteY0" fmla="*/ 32673 h 75563"/>
                <a:gd name="connsiteX1" fmla="*/ 57223 w 118121"/>
                <a:gd name="connsiteY1" fmla="*/ 21631 h 75563"/>
                <a:gd name="connsiteX2" fmla="*/ 44587 w 118121"/>
                <a:gd name="connsiteY2" fmla="*/ 40668 h 75563"/>
                <a:gd name="connsiteX3" fmla="*/ 24230 w 118121"/>
                <a:gd name="connsiteY3" fmla="*/ 41011 h 75563"/>
                <a:gd name="connsiteX4" fmla="*/ 22527 w 118121"/>
                <a:gd name="connsiteY4" fmla="*/ 43725 h 75563"/>
                <a:gd name="connsiteX5" fmla="*/ 2033 w 118121"/>
                <a:gd name="connsiteY5" fmla="*/ 63140 h 75563"/>
                <a:gd name="connsiteX6" fmla="*/ 1919 w 118121"/>
                <a:gd name="connsiteY6" fmla="*/ 46320 h 75563"/>
                <a:gd name="connsiteX7" fmla="*/ 5096 w 118121"/>
                <a:gd name="connsiteY7" fmla="*/ 36702 h 75563"/>
                <a:gd name="connsiteX8" fmla="*/ 18538 w 118121"/>
                <a:gd name="connsiteY8" fmla="*/ 25638 h 75563"/>
                <a:gd name="connsiteX9" fmla="*/ 12943 w 118121"/>
                <a:gd name="connsiteY9" fmla="*/ 16196 h 75563"/>
                <a:gd name="connsiteX10" fmla="*/ 78717 w 118121"/>
                <a:gd name="connsiteY10" fmla="*/ 0 h 75563"/>
                <a:gd name="connsiteX11" fmla="*/ 77145 w 118121"/>
                <a:gd name="connsiteY11" fmla="*/ 9052 h 75563"/>
                <a:gd name="connsiteX12" fmla="*/ 76374 w 118121"/>
                <a:gd name="connsiteY12" fmla="*/ 19688 h 75563"/>
                <a:gd name="connsiteX13" fmla="*/ 77911 w 118121"/>
                <a:gd name="connsiteY13" fmla="*/ 25197 h 75563"/>
                <a:gd name="connsiteX14" fmla="*/ 84449 w 118121"/>
                <a:gd name="connsiteY14" fmla="*/ 32027 h 75563"/>
                <a:gd name="connsiteX15" fmla="*/ 92170 w 118121"/>
                <a:gd name="connsiteY15" fmla="*/ 40085 h 75563"/>
                <a:gd name="connsiteX16" fmla="*/ 105069 w 118121"/>
                <a:gd name="connsiteY16" fmla="*/ 58984 h 75563"/>
                <a:gd name="connsiteX17" fmla="*/ 110955 w 118121"/>
                <a:gd name="connsiteY17" fmla="*/ 65431 h 75563"/>
                <a:gd name="connsiteX18" fmla="*/ 118122 w 118121"/>
                <a:gd name="connsiteY18" fmla="*/ 68563 h 75563"/>
                <a:gd name="connsiteX19" fmla="*/ 61972 w 118121"/>
                <a:gd name="connsiteY19" fmla="*/ 74552 h 75563"/>
                <a:gd name="connsiteX20" fmla="*/ 42569 w 118121"/>
                <a:gd name="connsiteY20" fmla="*/ 75564 h 75563"/>
                <a:gd name="connsiteX21" fmla="*/ 65830 w 118121"/>
                <a:gd name="connsiteY21" fmla="*/ 55721 h 75563"/>
                <a:gd name="connsiteX22" fmla="*/ 81460 w 118121"/>
                <a:gd name="connsiteY22" fmla="*/ 54841 h 75563"/>
                <a:gd name="connsiteX23" fmla="*/ 83157 w 118121"/>
                <a:gd name="connsiteY23" fmla="*/ 47235 h 75563"/>
                <a:gd name="connsiteX24" fmla="*/ 77757 w 118121"/>
                <a:gd name="connsiteY24" fmla="*/ 42268 h 75563"/>
                <a:gd name="connsiteX25" fmla="*/ 76648 w 118121"/>
                <a:gd name="connsiteY25" fmla="*/ 34890 h 75563"/>
                <a:gd name="connsiteX26" fmla="*/ 65681 w 118121"/>
                <a:gd name="connsiteY26" fmla="*/ 47943 h 75563"/>
                <a:gd name="connsiteX27" fmla="*/ 70413 w 118121"/>
                <a:gd name="connsiteY27" fmla="*/ 31307 h 75563"/>
                <a:gd name="connsiteX28" fmla="*/ 59029 w 118121"/>
                <a:gd name="connsiteY28" fmla="*/ 32667 h 75563"/>
                <a:gd name="connsiteX29" fmla="*/ 59029 w 118121"/>
                <a:gd name="connsiteY29" fmla="*/ 32673 h 75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18121" h="75563">
                  <a:moveTo>
                    <a:pt x="59029" y="32673"/>
                  </a:moveTo>
                  <a:cubicBezTo>
                    <a:pt x="58789" y="29032"/>
                    <a:pt x="59823" y="25146"/>
                    <a:pt x="57223" y="21631"/>
                  </a:cubicBezTo>
                  <a:cubicBezTo>
                    <a:pt x="46564" y="23552"/>
                    <a:pt x="46976" y="32981"/>
                    <a:pt x="44587" y="40668"/>
                  </a:cubicBezTo>
                  <a:cubicBezTo>
                    <a:pt x="34723" y="28649"/>
                    <a:pt x="33323" y="28724"/>
                    <a:pt x="24230" y="41011"/>
                  </a:cubicBezTo>
                  <a:cubicBezTo>
                    <a:pt x="23584" y="41880"/>
                    <a:pt x="22481" y="42851"/>
                    <a:pt x="22527" y="43725"/>
                  </a:cubicBezTo>
                  <a:cubicBezTo>
                    <a:pt x="23270" y="57521"/>
                    <a:pt x="10788" y="57836"/>
                    <a:pt x="2033" y="63140"/>
                  </a:cubicBezTo>
                  <a:cubicBezTo>
                    <a:pt x="5205" y="57258"/>
                    <a:pt x="5890" y="51852"/>
                    <a:pt x="1919" y="46320"/>
                  </a:cubicBezTo>
                  <a:cubicBezTo>
                    <a:pt x="-945" y="42331"/>
                    <a:pt x="-1144" y="38948"/>
                    <a:pt x="5096" y="36702"/>
                  </a:cubicBezTo>
                  <a:cubicBezTo>
                    <a:pt x="10297" y="34827"/>
                    <a:pt x="9502" y="25026"/>
                    <a:pt x="18538" y="25638"/>
                  </a:cubicBezTo>
                  <a:cubicBezTo>
                    <a:pt x="20018" y="25741"/>
                    <a:pt x="19761" y="16911"/>
                    <a:pt x="12943" y="16196"/>
                  </a:cubicBezTo>
                  <a:cubicBezTo>
                    <a:pt x="33980" y="7184"/>
                    <a:pt x="55948" y="1966"/>
                    <a:pt x="78717" y="0"/>
                  </a:cubicBezTo>
                  <a:cubicBezTo>
                    <a:pt x="77694" y="2932"/>
                    <a:pt x="74911" y="5595"/>
                    <a:pt x="77145" y="9052"/>
                  </a:cubicBezTo>
                  <a:cubicBezTo>
                    <a:pt x="79545" y="12773"/>
                    <a:pt x="84963" y="16419"/>
                    <a:pt x="76374" y="19688"/>
                  </a:cubicBezTo>
                  <a:cubicBezTo>
                    <a:pt x="74859" y="20266"/>
                    <a:pt x="76071" y="23757"/>
                    <a:pt x="77911" y="25197"/>
                  </a:cubicBezTo>
                  <a:cubicBezTo>
                    <a:pt x="80448" y="27186"/>
                    <a:pt x="84049" y="28644"/>
                    <a:pt x="84449" y="32027"/>
                  </a:cubicBezTo>
                  <a:cubicBezTo>
                    <a:pt x="85043" y="37056"/>
                    <a:pt x="86518" y="38902"/>
                    <a:pt x="92170" y="40085"/>
                  </a:cubicBezTo>
                  <a:cubicBezTo>
                    <a:pt x="101302" y="42000"/>
                    <a:pt x="100571" y="52704"/>
                    <a:pt x="105069" y="58984"/>
                  </a:cubicBezTo>
                  <a:cubicBezTo>
                    <a:pt x="105440" y="62585"/>
                    <a:pt x="106875" y="65208"/>
                    <a:pt x="110955" y="65431"/>
                  </a:cubicBezTo>
                  <a:cubicBezTo>
                    <a:pt x="113732" y="65585"/>
                    <a:pt x="116333" y="66151"/>
                    <a:pt x="118122" y="68563"/>
                  </a:cubicBezTo>
                  <a:cubicBezTo>
                    <a:pt x="99148" y="68203"/>
                    <a:pt x="80574" y="71346"/>
                    <a:pt x="61972" y="74552"/>
                  </a:cubicBezTo>
                  <a:cubicBezTo>
                    <a:pt x="55634" y="75644"/>
                    <a:pt x="49045" y="75266"/>
                    <a:pt x="42569" y="75564"/>
                  </a:cubicBezTo>
                  <a:cubicBezTo>
                    <a:pt x="46187" y="64099"/>
                    <a:pt x="61126" y="65911"/>
                    <a:pt x="65830" y="55721"/>
                  </a:cubicBezTo>
                  <a:cubicBezTo>
                    <a:pt x="71288" y="60990"/>
                    <a:pt x="76408" y="55858"/>
                    <a:pt x="81460" y="54841"/>
                  </a:cubicBezTo>
                  <a:cubicBezTo>
                    <a:pt x="85672" y="53995"/>
                    <a:pt x="85666" y="50258"/>
                    <a:pt x="83157" y="47235"/>
                  </a:cubicBezTo>
                  <a:cubicBezTo>
                    <a:pt x="81614" y="45377"/>
                    <a:pt x="77425" y="46143"/>
                    <a:pt x="77757" y="42268"/>
                  </a:cubicBezTo>
                  <a:cubicBezTo>
                    <a:pt x="77974" y="39708"/>
                    <a:pt x="79568" y="37045"/>
                    <a:pt x="76648" y="34890"/>
                  </a:cubicBezTo>
                  <a:cubicBezTo>
                    <a:pt x="70310" y="36936"/>
                    <a:pt x="71893" y="45783"/>
                    <a:pt x="65681" y="47943"/>
                  </a:cubicBezTo>
                  <a:cubicBezTo>
                    <a:pt x="60257" y="40542"/>
                    <a:pt x="67950" y="36559"/>
                    <a:pt x="70413" y="31307"/>
                  </a:cubicBezTo>
                  <a:cubicBezTo>
                    <a:pt x="65830" y="28878"/>
                    <a:pt x="62829" y="33547"/>
                    <a:pt x="59029" y="32667"/>
                  </a:cubicBezTo>
                  <a:lnTo>
                    <a:pt x="59029" y="32673"/>
                  </a:lnTo>
                  <a:close/>
                </a:path>
              </a:pathLst>
            </a:custGeom>
            <a:grpFill/>
            <a:ln w="5715" cap="flat">
              <a:noFill/>
              <a:prstDash val="solid"/>
              <a:miter/>
            </a:ln>
          </p:spPr>
          <p:txBody>
            <a:bodyPr rtlCol="0" anchor="ctr"/>
            <a:lstStyle/>
            <a:p>
              <a:endParaRPr lang="zh-CN" altLang="en-US"/>
            </a:p>
          </p:txBody>
        </p:sp>
        <p:sp>
          <p:nvSpPr>
            <p:cNvPr id="178" name="任意多边形: 形状 177">
              <a:extLst>
                <a:ext uri="{FF2B5EF4-FFF2-40B4-BE49-F238E27FC236}">
                  <a16:creationId xmlns:a16="http://schemas.microsoft.com/office/drawing/2014/main" id="{79EC0E92-EB3A-01C6-A52D-E09A20559866}"/>
                </a:ext>
              </a:extLst>
            </p:cNvPr>
            <p:cNvSpPr/>
            <p:nvPr/>
          </p:nvSpPr>
          <p:spPr>
            <a:xfrm>
              <a:off x="5728251" y="1802757"/>
              <a:ext cx="53612" cy="125186"/>
            </a:xfrm>
            <a:custGeom>
              <a:avLst/>
              <a:gdLst>
                <a:gd name="connsiteX0" fmla="*/ 10932 w 53612"/>
                <a:gd name="connsiteY0" fmla="*/ 99955 h 125186"/>
                <a:gd name="connsiteX1" fmla="*/ 20848 w 53612"/>
                <a:gd name="connsiteY1" fmla="*/ 87439 h 125186"/>
                <a:gd name="connsiteX2" fmla="*/ 25500 w 53612"/>
                <a:gd name="connsiteY2" fmla="*/ 76055 h 125186"/>
                <a:gd name="connsiteX3" fmla="*/ 27254 w 53612"/>
                <a:gd name="connsiteY3" fmla="*/ 56538 h 125186"/>
                <a:gd name="connsiteX4" fmla="*/ 25500 w 53612"/>
                <a:gd name="connsiteY4" fmla="*/ 76055 h 125186"/>
                <a:gd name="connsiteX5" fmla="*/ 17436 w 53612"/>
                <a:gd name="connsiteY5" fmla="*/ 75295 h 125186"/>
                <a:gd name="connsiteX6" fmla="*/ 13127 w 53612"/>
                <a:gd name="connsiteY6" fmla="*/ 78238 h 125186"/>
                <a:gd name="connsiteX7" fmla="*/ 11189 w 53612"/>
                <a:gd name="connsiteY7" fmla="*/ 74277 h 125186"/>
                <a:gd name="connsiteX8" fmla="*/ 10938 w 53612"/>
                <a:gd name="connsiteY8" fmla="*/ 60481 h 125186"/>
                <a:gd name="connsiteX9" fmla="*/ 10938 w 53612"/>
                <a:gd name="connsiteY9" fmla="*/ 60475 h 125186"/>
                <a:gd name="connsiteX10" fmla="*/ 2206 w 53612"/>
                <a:gd name="connsiteY10" fmla="*/ 64848 h 125186"/>
                <a:gd name="connsiteX11" fmla="*/ 4434 w 53612"/>
                <a:gd name="connsiteY11" fmla="*/ 45428 h 125186"/>
                <a:gd name="connsiteX12" fmla="*/ 5366 w 53612"/>
                <a:gd name="connsiteY12" fmla="*/ 44165 h 125186"/>
                <a:gd name="connsiteX13" fmla="*/ 17487 w 53612"/>
                <a:gd name="connsiteY13" fmla="*/ 10338 h 125186"/>
                <a:gd name="connsiteX14" fmla="*/ 34495 w 53612"/>
                <a:gd name="connsiteY14" fmla="*/ 1097 h 125186"/>
                <a:gd name="connsiteX15" fmla="*/ 46217 w 53612"/>
                <a:gd name="connsiteY15" fmla="*/ 42850 h 125186"/>
                <a:gd name="connsiteX16" fmla="*/ 50646 w 53612"/>
                <a:gd name="connsiteY16" fmla="*/ 73180 h 125186"/>
                <a:gd name="connsiteX17" fmla="*/ 53503 w 53612"/>
                <a:gd name="connsiteY17" fmla="*/ 83467 h 125186"/>
                <a:gd name="connsiteX18" fmla="*/ 53612 w 53612"/>
                <a:gd name="connsiteY18" fmla="*/ 90096 h 125186"/>
                <a:gd name="connsiteX19" fmla="*/ 44388 w 53612"/>
                <a:gd name="connsiteY19" fmla="*/ 87502 h 125186"/>
                <a:gd name="connsiteX20" fmla="*/ 40010 w 53612"/>
                <a:gd name="connsiteY20" fmla="*/ 81632 h 125186"/>
                <a:gd name="connsiteX21" fmla="*/ 34015 w 53612"/>
                <a:gd name="connsiteY21" fmla="*/ 88342 h 125186"/>
                <a:gd name="connsiteX22" fmla="*/ 31775 w 53612"/>
                <a:gd name="connsiteY22" fmla="*/ 97709 h 125186"/>
                <a:gd name="connsiteX23" fmla="*/ 24237 w 53612"/>
                <a:gd name="connsiteY23" fmla="*/ 111659 h 125186"/>
                <a:gd name="connsiteX24" fmla="*/ 23254 w 53612"/>
                <a:gd name="connsiteY24" fmla="*/ 119471 h 125186"/>
                <a:gd name="connsiteX25" fmla="*/ 16693 w 53612"/>
                <a:gd name="connsiteY25" fmla="*/ 125112 h 125186"/>
                <a:gd name="connsiteX26" fmla="*/ 13144 w 53612"/>
                <a:gd name="connsiteY26" fmla="*/ 119054 h 125186"/>
                <a:gd name="connsiteX27" fmla="*/ 10932 w 53612"/>
                <a:gd name="connsiteY27" fmla="*/ 99955 h 125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3612" h="125186">
                  <a:moveTo>
                    <a:pt x="10932" y="99955"/>
                  </a:moveTo>
                  <a:cubicBezTo>
                    <a:pt x="16413" y="97514"/>
                    <a:pt x="21659" y="94954"/>
                    <a:pt x="20848" y="87439"/>
                  </a:cubicBezTo>
                  <a:cubicBezTo>
                    <a:pt x="20431" y="83541"/>
                    <a:pt x="22608" y="80307"/>
                    <a:pt x="25500" y="76055"/>
                  </a:cubicBezTo>
                  <a:cubicBezTo>
                    <a:pt x="32381" y="70254"/>
                    <a:pt x="27649" y="63196"/>
                    <a:pt x="27254" y="56538"/>
                  </a:cubicBezTo>
                  <a:cubicBezTo>
                    <a:pt x="27837" y="63607"/>
                    <a:pt x="32432" y="71334"/>
                    <a:pt x="25500" y="76055"/>
                  </a:cubicBezTo>
                  <a:cubicBezTo>
                    <a:pt x="21625" y="77312"/>
                    <a:pt x="20974" y="69940"/>
                    <a:pt x="17436" y="75295"/>
                  </a:cubicBezTo>
                  <a:cubicBezTo>
                    <a:pt x="16304" y="77009"/>
                    <a:pt x="15921" y="79752"/>
                    <a:pt x="13127" y="78238"/>
                  </a:cubicBezTo>
                  <a:cubicBezTo>
                    <a:pt x="12058" y="77661"/>
                    <a:pt x="11418" y="75706"/>
                    <a:pt x="11189" y="74277"/>
                  </a:cubicBezTo>
                  <a:cubicBezTo>
                    <a:pt x="10452" y="69711"/>
                    <a:pt x="14459" y="65036"/>
                    <a:pt x="10938" y="60481"/>
                  </a:cubicBezTo>
                  <a:lnTo>
                    <a:pt x="10938" y="60475"/>
                  </a:lnTo>
                  <a:cubicBezTo>
                    <a:pt x="7412" y="60281"/>
                    <a:pt x="5137" y="62904"/>
                    <a:pt x="2206" y="64848"/>
                  </a:cubicBezTo>
                  <a:cubicBezTo>
                    <a:pt x="840" y="57784"/>
                    <a:pt x="-2984" y="50989"/>
                    <a:pt x="4434" y="45428"/>
                  </a:cubicBezTo>
                  <a:cubicBezTo>
                    <a:pt x="4851" y="45114"/>
                    <a:pt x="5469" y="44451"/>
                    <a:pt x="5366" y="44165"/>
                  </a:cubicBezTo>
                  <a:cubicBezTo>
                    <a:pt x="417" y="29626"/>
                    <a:pt x="13555" y="21636"/>
                    <a:pt x="17487" y="10338"/>
                  </a:cubicBezTo>
                  <a:cubicBezTo>
                    <a:pt x="21425" y="-972"/>
                    <a:pt x="21145" y="-1069"/>
                    <a:pt x="34495" y="1097"/>
                  </a:cubicBezTo>
                  <a:cubicBezTo>
                    <a:pt x="41616" y="14093"/>
                    <a:pt x="43873" y="28694"/>
                    <a:pt x="46217" y="42850"/>
                  </a:cubicBezTo>
                  <a:cubicBezTo>
                    <a:pt x="47874" y="52852"/>
                    <a:pt x="50926" y="62836"/>
                    <a:pt x="50646" y="73180"/>
                  </a:cubicBezTo>
                  <a:cubicBezTo>
                    <a:pt x="53103" y="76192"/>
                    <a:pt x="50737" y="80541"/>
                    <a:pt x="53503" y="83467"/>
                  </a:cubicBezTo>
                  <a:cubicBezTo>
                    <a:pt x="53538" y="85679"/>
                    <a:pt x="53578" y="87885"/>
                    <a:pt x="53612" y="90096"/>
                  </a:cubicBezTo>
                  <a:cubicBezTo>
                    <a:pt x="49777" y="91937"/>
                    <a:pt x="46348" y="92594"/>
                    <a:pt x="44388" y="87502"/>
                  </a:cubicBezTo>
                  <a:cubicBezTo>
                    <a:pt x="43485" y="85170"/>
                    <a:pt x="43782" y="81472"/>
                    <a:pt x="40010" y="81632"/>
                  </a:cubicBezTo>
                  <a:cubicBezTo>
                    <a:pt x="36073" y="81798"/>
                    <a:pt x="34890" y="85107"/>
                    <a:pt x="34015" y="88342"/>
                  </a:cubicBezTo>
                  <a:cubicBezTo>
                    <a:pt x="33175" y="91457"/>
                    <a:pt x="31604" y="94640"/>
                    <a:pt x="31775" y="97709"/>
                  </a:cubicBezTo>
                  <a:cubicBezTo>
                    <a:pt x="32141" y="104167"/>
                    <a:pt x="31644" y="109499"/>
                    <a:pt x="24237" y="111659"/>
                  </a:cubicBezTo>
                  <a:cubicBezTo>
                    <a:pt x="18453" y="113345"/>
                    <a:pt x="23740" y="116860"/>
                    <a:pt x="23254" y="119471"/>
                  </a:cubicBezTo>
                  <a:cubicBezTo>
                    <a:pt x="22551" y="123238"/>
                    <a:pt x="20419" y="125649"/>
                    <a:pt x="16693" y="125112"/>
                  </a:cubicBezTo>
                  <a:cubicBezTo>
                    <a:pt x="13830" y="124701"/>
                    <a:pt x="11898" y="122266"/>
                    <a:pt x="13144" y="119054"/>
                  </a:cubicBezTo>
                  <a:cubicBezTo>
                    <a:pt x="15779" y="112230"/>
                    <a:pt x="9578" y="106550"/>
                    <a:pt x="10932" y="99955"/>
                  </a:cubicBezTo>
                  <a:close/>
                </a:path>
              </a:pathLst>
            </a:custGeom>
            <a:grpFill/>
            <a:ln w="5715" cap="flat">
              <a:noFill/>
              <a:prstDash val="solid"/>
              <a:miter/>
            </a:ln>
          </p:spPr>
          <p:txBody>
            <a:bodyPr rtlCol="0" anchor="ctr"/>
            <a:lstStyle/>
            <a:p>
              <a:endParaRPr lang="zh-CN" altLang="en-US"/>
            </a:p>
          </p:txBody>
        </p:sp>
        <p:sp>
          <p:nvSpPr>
            <p:cNvPr id="179" name="任意多边形: 形状 178">
              <a:extLst>
                <a:ext uri="{FF2B5EF4-FFF2-40B4-BE49-F238E27FC236}">
                  <a16:creationId xmlns:a16="http://schemas.microsoft.com/office/drawing/2014/main" id="{5D60346B-313F-2D15-8F65-91D6267143C2}"/>
                </a:ext>
              </a:extLst>
            </p:cNvPr>
            <p:cNvSpPr/>
            <p:nvPr/>
          </p:nvSpPr>
          <p:spPr>
            <a:xfrm>
              <a:off x="5965791" y="2970685"/>
              <a:ext cx="65181" cy="100447"/>
            </a:xfrm>
            <a:custGeom>
              <a:avLst/>
              <a:gdLst>
                <a:gd name="connsiteX0" fmla="*/ 312 w 65181"/>
                <a:gd name="connsiteY0" fmla="*/ 37268 h 100447"/>
                <a:gd name="connsiteX1" fmla="*/ 12554 w 65181"/>
                <a:gd name="connsiteY1" fmla="*/ 24089 h 100447"/>
                <a:gd name="connsiteX2" fmla="*/ 16709 w 65181"/>
                <a:gd name="connsiteY2" fmla="*/ 23072 h 100447"/>
                <a:gd name="connsiteX3" fmla="*/ 20915 w 65181"/>
                <a:gd name="connsiteY3" fmla="*/ 18157 h 100447"/>
                <a:gd name="connsiteX4" fmla="*/ 23310 w 65181"/>
                <a:gd name="connsiteY4" fmla="*/ 14231 h 100447"/>
                <a:gd name="connsiteX5" fmla="*/ 42381 w 65181"/>
                <a:gd name="connsiteY5" fmla="*/ 23 h 100447"/>
                <a:gd name="connsiteX6" fmla="*/ 49759 w 65181"/>
                <a:gd name="connsiteY6" fmla="*/ 7796 h 100447"/>
                <a:gd name="connsiteX7" fmla="*/ 46501 w 65181"/>
                <a:gd name="connsiteY7" fmla="*/ 12727 h 100447"/>
                <a:gd name="connsiteX8" fmla="*/ 44198 w 65181"/>
                <a:gd name="connsiteY8" fmla="*/ 15277 h 100447"/>
                <a:gd name="connsiteX9" fmla="*/ 42838 w 65181"/>
                <a:gd name="connsiteY9" fmla="*/ 15716 h 100447"/>
                <a:gd name="connsiteX10" fmla="*/ 45261 w 65181"/>
                <a:gd name="connsiteY10" fmla="*/ 17774 h 100447"/>
                <a:gd name="connsiteX11" fmla="*/ 64303 w 65181"/>
                <a:gd name="connsiteY11" fmla="*/ 27232 h 100447"/>
                <a:gd name="connsiteX12" fmla="*/ 61920 w 65181"/>
                <a:gd name="connsiteY12" fmla="*/ 48418 h 100447"/>
                <a:gd name="connsiteX13" fmla="*/ 60486 w 65181"/>
                <a:gd name="connsiteY13" fmla="*/ 52618 h 100447"/>
                <a:gd name="connsiteX14" fmla="*/ 45135 w 65181"/>
                <a:gd name="connsiteY14" fmla="*/ 54316 h 100447"/>
                <a:gd name="connsiteX15" fmla="*/ 62794 w 65181"/>
                <a:gd name="connsiteY15" fmla="*/ 66871 h 100447"/>
                <a:gd name="connsiteX16" fmla="*/ 23647 w 65181"/>
                <a:gd name="connsiteY16" fmla="*/ 100447 h 100447"/>
                <a:gd name="connsiteX17" fmla="*/ 23327 w 65181"/>
                <a:gd name="connsiteY17" fmla="*/ 96475 h 100447"/>
                <a:gd name="connsiteX18" fmla="*/ 18560 w 65181"/>
                <a:gd name="connsiteY18" fmla="*/ 97281 h 100447"/>
                <a:gd name="connsiteX19" fmla="*/ 12754 w 65181"/>
                <a:gd name="connsiteY19" fmla="*/ 96521 h 100447"/>
                <a:gd name="connsiteX20" fmla="*/ 14126 w 65181"/>
                <a:gd name="connsiteY20" fmla="*/ 90960 h 100447"/>
                <a:gd name="connsiteX21" fmla="*/ 24281 w 65181"/>
                <a:gd name="connsiteY21" fmla="*/ 74570 h 100447"/>
                <a:gd name="connsiteX22" fmla="*/ 23321 w 65181"/>
                <a:gd name="connsiteY22" fmla="*/ 66866 h 100447"/>
                <a:gd name="connsiteX23" fmla="*/ 11462 w 65181"/>
                <a:gd name="connsiteY23" fmla="*/ 74095 h 100447"/>
                <a:gd name="connsiteX24" fmla="*/ 2707 w 65181"/>
                <a:gd name="connsiteY24" fmla="*/ 57853 h 100447"/>
                <a:gd name="connsiteX25" fmla="*/ 2953 w 65181"/>
                <a:gd name="connsiteY25" fmla="*/ 45137 h 100447"/>
                <a:gd name="connsiteX26" fmla="*/ 312 w 65181"/>
                <a:gd name="connsiteY26" fmla="*/ 37268 h 100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5181" h="100447">
                  <a:moveTo>
                    <a:pt x="312" y="37268"/>
                  </a:moveTo>
                  <a:cubicBezTo>
                    <a:pt x="2147" y="30873"/>
                    <a:pt x="12943" y="32833"/>
                    <a:pt x="12554" y="24089"/>
                  </a:cubicBezTo>
                  <a:cubicBezTo>
                    <a:pt x="12503" y="22952"/>
                    <a:pt x="15126" y="22129"/>
                    <a:pt x="16709" y="23072"/>
                  </a:cubicBezTo>
                  <a:cubicBezTo>
                    <a:pt x="28150" y="29872"/>
                    <a:pt x="19995" y="20243"/>
                    <a:pt x="20915" y="18157"/>
                  </a:cubicBezTo>
                  <a:cubicBezTo>
                    <a:pt x="21526" y="16768"/>
                    <a:pt x="22498" y="15534"/>
                    <a:pt x="23310" y="14231"/>
                  </a:cubicBezTo>
                  <a:cubicBezTo>
                    <a:pt x="32316" y="13065"/>
                    <a:pt x="34694" y="2978"/>
                    <a:pt x="42381" y="23"/>
                  </a:cubicBezTo>
                  <a:cubicBezTo>
                    <a:pt x="47861" y="-263"/>
                    <a:pt x="50593" y="2075"/>
                    <a:pt x="49759" y="7796"/>
                  </a:cubicBezTo>
                  <a:cubicBezTo>
                    <a:pt x="48878" y="9573"/>
                    <a:pt x="47701" y="11179"/>
                    <a:pt x="46501" y="12727"/>
                  </a:cubicBezTo>
                  <a:cubicBezTo>
                    <a:pt x="45838" y="13671"/>
                    <a:pt x="45032" y="14528"/>
                    <a:pt x="44198" y="15277"/>
                  </a:cubicBezTo>
                  <a:cubicBezTo>
                    <a:pt x="43312" y="15562"/>
                    <a:pt x="42838" y="15716"/>
                    <a:pt x="42838" y="15716"/>
                  </a:cubicBezTo>
                  <a:cubicBezTo>
                    <a:pt x="43523" y="16539"/>
                    <a:pt x="44312" y="17248"/>
                    <a:pt x="45261" y="17774"/>
                  </a:cubicBezTo>
                  <a:cubicBezTo>
                    <a:pt x="54405" y="15385"/>
                    <a:pt x="60149" y="19711"/>
                    <a:pt x="64303" y="27232"/>
                  </a:cubicBezTo>
                  <a:cubicBezTo>
                    <a:pt x="67361" y="34725"/>
                    <a:pt x="61411" y="41194"/>
                    <a:pt x="61920" y="48418"/>
                  </a:cubicBezTo>
                  <a:cubicBezTo>
                    <a:pt x="61646" y="49892"/>
                    <a:pt x="61160" y="51287"/>
                    <a:pt x="60486" y="52618"/>
                  </a:cubicBezTo>
                  <a:cubicBezTo>
                    <a:pt x="56456" y="62997"/>
                    <a:pt x="49884" y="51075"/>
                    <a:pt x="45135" y="54316"/>
                  </a:cubicBezTo>
                  <a:cubicBezTo>
                    <a:pt x="49953" y="59968"/>
                    <a:pt x="61017" y="56813"/>
                    <a:pt x="62794" y="66871"/>
                  </a:cubicBezTo>
                  <a:cubicBezTo>
                    <a:pt x="50353" y="78776"/>
                    <a:pt x="38563" y="91435"/>
                    <a:pt x="23647" y="100447"/>
                  </a:cubicBezTo>
                  <a:cubicBezTo>
                    <a:pt x="23544" y="99127"/>
                    <a:pt x="23435" y="97801"/>
                    <a:pt x="23327" y="96475"/>
                  </a:cubicBezTo>
                  <a:cubicBezTo>
                    <a:pt x="21732" y="96732"/>
                    <a:pt x="20098" y="96829"/>
                    <a:pt x="18560" y="97281"/>
                  </a:cubicBezTo>
                  <a:cubicBezTo>
                    <a:pt x="16451" y="97904"/>
                    <a:pt x="14320" y="98812"/>
                    <a:pt x="12754" y="96521"/>
                  </a:cubicBezTo>
                  <a:cubicBezTo>
                    <a:pt x="11239" y="94304"/>
                    <a:pt x="12503" y="92429"/>
                    <a:pt x="14126" y="90960"/>
                  </a:cubicBezTo>
                  <a:cubicBezTo>
                    <a:pt x="19115" y="86468"/>
                    <a:pt x="21470" y="80393"/>
                    <a:pt x="24281" y="74570"/>
                  </a:cubicBezTo>
                  <a:cubicBezTo>
                    <a:pt x="25653" y="71735"/>
                    <a:pt x="24173" y="69363"/>
                    <a:pt x="23321" y="66866"/>
                  </a:cubicBezTo>
                  <a:cubicBezTo>
                    <a:pt x="17606" y="66254"/>
                    <a:pt x="15292" y="71409"/>
                    <a:pt x="11462" y="74095"/>
                  </a:cubicBezTo>
                  <a:cubicBezTo>
                    <a:pt x="8622" y="68575"/>
                    <a:pt x="10422" y="61488"/>
                    <a:pt x="2707" y="57853"/>
                  </a:cubicBezTo>
                  <a:cubicBezTo>
                    <a:pt x="-2488" y="55407"/>
                    <a:pt x="1055" y="49475"/>
                    <a:pt x="2953" y="45137"/>
                  </a:cubicBezTo>
                  <a:cubicBezTo>
                    <a:pt x="4427" y="41788"/>
                    <a:pt x="7159" y="37879"/>
                    <a:pt x="312" y="37268"/>
                  </a:cubicBezTo>
                  <a:close/>
                </a:path>
              </a:pathLst>
            </a:custGeom>
            <a:grpFill/>
            <a:ln w="5715" cap="flat">
              <a:noFill/>
              <a:prstDash val="solid"/>
              <a:miter/>
            </a:ln>
          </p:spPr>
          <p:txBody>
            <a:bodyPr rtlCol="0" anchor="ctr"/>
            <a:lstStyle/>
            <a:p>
              <a:endParaRPr lang="zh-CN" altLang="en-US"/>
            </a:p>
          </p:txBody>
        </p:sp>
        <p:sp>
          <p:nvSpPr>
            <p:cNvPr id="180" name="任意多边形: 形状 179">
              <a:extLst>
                <a:ext uri="{FF2B5EF4-FFF2-40B4-BE49-F238E27FC236}">
                  <a16:creationId xmlns:a16="http://schemas.microsoft.com/office/drawing/2014/main" id="{57A346B4-13F6-F0AB-C380-624BF8B4F31C}"/>
                </a:ext>
              </a:extLst>
            </p:cNvPr>
            <p:cNvSpPr/>
            <p:nvPr/>
          </p:nvSpPr>
          <p:spPr>
            <a:xfrm>
              <a:off x="5712529" y="2082446"/>
              <a:ext cx="72397" cy="139494"/>
            </a:xfrm>
            <a:custGeom>
              <a:avLst/>
              <a:gdLst>
                <a:gd name="connsiteX0" fmla="*/ 43103 w 72397"/>
                <a:gd name="connsiteY0" fmla="*/ 60393 h 139494"/>
                <a:gd name="connsiteX1" fmla="*/ 44223 w 72397"/>
                <a:gd name="connsiteY1" fmla="*/ 72320 h 139494"/>
                <a:gd name="connsiteX2" fmla="*/ 51989 w 72397"/>
                <a:gd name="connsiteY2" fmla="*/ 75526 h 139494"/>
                <a:gd name="connsiteX3" fmla="*/ 41325 w 72397"/>
                <a:gd name="connsiteY3" fmla="*/ 82590 h 139494"/>
                <a:gd name="connsiteX4" fmla="*/ 32970 w 72397"/>
                <a:gd name="connsiteY4" fmla="*/ 88648 h 139494"/>
                <a:gd name="connsiteX5" fmla="*/ 27318 w 72397"/>
                <a:gd name="connsiteY5" fmla="*/ 72869 h 139494"/>
                <a:gd name="connsiteX6" fmla="*/ 22083 w 72397"/>
                <a:gd name="connsiteY6" fmla="*/ 87099 h 139494"/>
                <a:gd name="connsiteX7" fmla="*/ 22820 w 72397"/>
                <a:gd name="connsiteY7" fmla="*/ 109359 h 139494"/>
                <a:gd name="connsiteX8" fmla="*/ 25677 w 72397"/>
                <a:gd name="connsiteY8" fmla="*/ 114040 h 139494"/>
                <a:gd name="connsiteX9" fmla="*/ 34267 w 72397"/>
                <a:gd name="connsiteY9" fmla="*/ 112874 h 139494"/>
                <a:gd name="connsiteX10" fmla="*/ 46811 w 72397"/>
                <a:gd name="connsiteY10" fmla="*/ 100752 h 139494"/>
                <a:gd name="connsiteX11" fmla="*/ 29953 w 72397"/>
                <a:gd name="connsiteY11" fmla="*/ 126184 h 139494"/>
                <a:gd name="connsiteX12" fmla="*/ 28444 w 72397"/>
                <a:gd name="connsiteY12" fmla="*/ 126738 h 139494"/>
                <a:gd name="connsiteX13" fmla="*/ 17419 w 72397"/>
                <a:gd name="connsiteY13" fmla="*/ 123784 h 139494"/>
                <a:gd name="connsiteX14" fmla="*/ 18277 w 72397"/>
                <a:gd name="connsiteY14" fmla="*/ 139494 h 139494"/>
                <a:gd name="connsiteX15" fmla="*/ 13510 w 72397"/>
                <a:gd name="connsiteY15" fmla="*/ 109742 h 139494"/>
                <a:gd name="connsiteX16" fmla="*/ 13213 w 72397"/>
                <a:gd name="connsiteY16" fmla="*/ 102387 h 139494"/>
                <a:gd name="connsiteX17" fmla="*/ 15493 w 72397"/>
                <a:gd name="connsiteY17" fmla="*/ 96757 h 139494"/>
                <a:gd name="connsiteX18" fmla="*/ 13156 w 72397"/>
                <a:gd name="connsiteY18" fmla="*/ 105798 h 139494"/>
                <a:gd name="connsiteX19" fmla="*/ 13510 w 72397"/>
                <a:gd name="connsiteY19" fmla="*/ 109742 h 139494"/>
                <a:gd name="connsiteX20" fmla="*/ 1846 w 72397"/>
                <a:gd name="connsiteY20" fmla="*/ 76412 h 139494"/>
                <a:gd name="connsiteX21" fmla="*/ 11104 w 72397"/>
                <a:gd name="connsiteY21" fmla="*/ 77995 h 139494"/>
                <a:gd name="connsiteX22" fmla="*/ 31535 w 72397"/>
                <a:gd name="connsiteY22" fmla="*/ 61039 h 139494"/>
                <a:gd name="connsiteX23" fmla="*/ 33233 w 72397"/>
                <a:gd name="connsiteY23" fmla="*/ 47220 h 139494"/>
                <a:gd name="connsiteX24" fmla="*/ 35062 w 72397"/>
                <a:gd name="connsiteY24" fmla="*/ 44562 h 139494"/>
                <a:gd name="connsiteX25" fmla="*/ 34793 w 72397"/>
                <a:gd name="connsiteY25" fmla="*/ 41230 h 139494"/>
                <a:gd name="connsiteX26" fmla="*/ 34467 w 72397"/>
                <a:gd name="connsiteY26" fmla="*/ 39476 h 139494"/>
                <a:gd name="connsiteX27" fmla="*/ 34667 w 72397"/>
                <a:gd name="connsiteY27" fmla="*/ 35858 h 139494"/>
                <a:gd name="connsiteX28" fmla="*/ 37148 w 72397"/>
                <a:gd name="connsiteY28" fmla="*/ 31195 h 139494"/>
                <a:gd name="connsiteX29" fmla="*/ 38291 w 72397"/>
                <a:gd name="connsiteY29" fmla="*/ 26583 h 139494"/>
                <a:gd name="connsiteX30" fmla="*/ 38936 w 72397"/>
                <a:gd name="connsiteY30" fmla="*/ 23314 h 139494"/>
                <a:gd name="connsiteX31" fmla="*/ 41091 w 72397"/>
                <a:gd name="connsiteY31" fmla="*/ 20731 h 139494"/>
                <a:gd name="connsiteX32" fmla="*/ 42514 w 72397"/>
                <a:gd name="connsiteY32" fmla="*/ 19845 h 139494"/>
                <a:gd name="connsiteX33" fmla="*/ 45623 w 72397"/>
                <a:gd name="connsiteY33" fmla="*/ 20096 h 139494"/>
                <a:gd name="connsiteX34" fmla="*/ 45617 w 72397"/>
                <a:gd name="connsiteY34" fmla="*/ 21685 h 139494"/>
                <a:gd name="connsiteX35" fmla="*/ 45011 w 72397"/>
                <a:gd name="connsiteY35" fmla="*/ 18850 h 139494"/>
                <a:gd name="connsiteX36" fmla="*/ 45720 w 72397"/>
                <a:gd name="connsiteY36" fmla="*/ 15370 h 139494"/>
                <a:gd name="connsiteX37" fmla="*/ 50126 w 72397"/>
                <a:gd name="connsiteY37" fmla="*/ 9289 h 139494"/>
                <a:gd name="connsiteX38" fmla="*/ 56847 w 72397"/>
                <a:gd name="connsiteY38" fmla="*/ 5100 h 139494"/>
                <a:gd name="connsiteX39" fmla="*/ 60402 w 72397"/>
                <a:gd name="connsiteY39" fmla="*/ 3363 h 139494"/>
                <a:gd name="connsiteX40" fmla="*/ 65917 w 72397"/>
                <a:gd name="connsiteY40" fmla="*/ 2157 h 139494"/>
                <a:gd name="connsiteX41" fmla="*/ 69129 w 72397"/>
                <a:gd name="connsiteY41" fmla="*/ 180 h 139494"/>
                <a:gd name="connsiteX42" fmla="*/ 72397 w 72397"/>
                <a:gd name="connsiteY42" fmla="*/ 1140 h 139494"/>
                <a:gd name="connsiteX43" fmla="*/ 68620 w 72397"/>
                <a:gd name="connsiteY43" fmla="*/ 72651 h 139494"/>
                <a:gd name="connsiteX44" fmla="*/ 66374 w 72397"/>
                <a:gd name="connsiteY44" fmla="*/ 76869 h 139494"/>
                <a:gd name="connsiteX45" fmla="*/ 56350 w 72397"/>
                <a:gd name="connsiteY45" fmla="*/ 66451 h 139494"/>
                <a:gd name="connsiteX46" fmla="*/ 51309 w 72397"/>
                <a:gd name="connsiteY46" fmla="*/ 49386 h 139494"/>
                <a:gd name="connsiteX47" fmla="*/ 43103 w 72397"/>
                <a:gd name="connsiteY47" fmla="*/ 60393 h 139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397" h="139494">
                  <a:moveTo>
                    <a:pt x="43103" y="60393"/>
                  </a:moveTo>
                  <a:cubicBezTo>
                    <a:pt x="38073" y="66091"/>
                    <a:pt x="38399" y="71274"/>
                    <a:pt x="44223" y="72320"/>
                  </a:cubicBezTo>
                  <a:cubicBezTo>
                    <a:pt x="47400" y="72891"/>
                    <a:pt x="53230" y="68914"/>
                    <a:pt x="51989" y="75526"/>
                  </a:cubicBezTo>
                  <a:cubicBezTo>
                    <a:pt x="51412" y="78624"/>
                    <a:pt x="42954" y="83619"/>
                    <a:pt x="41325" y="82590"/>
                  </a:cubicBezTo>
                  <a:cubicBezTo>
                    <a:pt x="32204" y="76824"/>
                    <a:pt x="34736" y="85567"/>
                    <a:pt x="32970" y="88648"/>
                  </a:cubicBezTo>
                  <a:cubicBezTo>
                    <a:pt x="25758" y="85373"/>
                    <a:pt x="28809" y="78401"/>
                    <a:pt x="27318" y="72869"/>
                  </a:cubicBezTo>
                  <a:cubicBezTo>
                    <a:pt x="20214" y="81601"/>
                    <a:pt x="20082" y="81653"/>
                    <a:pt x="22083" y="87099"/>
                  </a:cubicBezTo>
                  <a:cubicBezTo>
                    <a:pt x="25598" y="96677"/>
                    <a:pt x="25746" y="100335"/>
                    <a:pt x="22820" y="109359"/>
                  </a:cubicBezTo>
                  <a:cubicBezTo>
                    <a:pt x="21872" y="112274"/>
                    <a:pt x="23831" y="113016"/>
                    <a:pt x="25677" y="114040"/>
                  </a:cubicBezTo>
                  <a:cubicBezTo>
                    <a:pt x="28855" y="115805"/>
                    <a:pt x="32227" y="116303"/>
                    <a:pt x="34267" y="112874"/>
                  </a:cubicBezTo>
                  <a:cubicBezTo>
                    <a:pt x="37245" y="107867"/>
                    <a:pt x="38576" y="101529"/>
                    <a:pt x="46811" y="100752"/>
                  </a:cubicBezTo>
                  <a:cubicBezTo>
                    <a:pt x="46343" y="112891"/>
                    <a:pt x="32884" y="116228"/>
                    <a:pt x="29953" y="126184"/>
                  </a:cubicBezTo>
                  <a:cubicBezTo>
                    <a:pt x="29444" y="126361"/>
                    <a:pt x="28792" y="126395"/>
                    <a:pt x="28444" y="126738"/>
                  </a:cubicBezTo>
                  <a:cubicBezTo>
                    <a:pt x="22929" y="132185"/>
                    <a:pt x="23260" y="114800"/>
                    <a:pt x="17419" y="123784"/>
                  </a:cubicBezTo>
                  <a:cubicBezTo>
                    <a:pt x="14750" y="127893"/>
                    <a:pt x="19654" y="132848"/>
                    <a:pt x="18277" y="139494"/>
                  </a:cubicBezTo>
                  <a:cubicBezTo>
                    <a:pt x="6961" y="129779"/>
                    <a:pt x="12442" y="119412"/>
                    <a:pt x="13510" y="109742"/>
                  </a:cubicBezTo>
                  <a:cubicBezTo>
                    <a:pt x="15642" y="107204"/>
                    <a:pt x="11727" y="104913"/>
                    <a:pt x="13213" y="102387"/>
                  </a:cubicBezTo>
                  <a:cubicBezTo>
                    <a:pt x="13710" y="100398"/>
                    <a:pt x="14968" y="98729"/>
                    <a:pt x="15493" y="96757"/>
                  </a:cubicBezTo>
                  <a:cubicBezTo>
                    <a:pt x="14042" y="99592"/>
                    <a:pt x="12373" y="102375"/>
                    <a:pt x="13156" y="105798"/>
                  </a:cubicBezTo>
                  <a:cubicBezTo>
                    <a:pt x="14122" y="107039"/>
                    <a:pt x="14196" y="108359"/>
                    <a:pt x="13510" y="109742"/>
                  </a:cubicBezTo>
                  <a:cubicBezTo>
                    <a:pt x="-154" y="100832"/>
                    <a:pt x="-2194" y="94991"/>
                    <a:pt x="1846" y="76412"/>
                  </a:cubicBezTo>
                  <a:cubicBezTo>
                    <a:pt x="4858" y="75623"/>
                    <a:pt x="4423" y="85465"/>
                    <a:pt x="11104" y="77995"/>
                  </a:cubicBezTo>
                  <a:cubicBezTo>
                    <a:pt x="16534" y="71926"/>
                    <a:pt x="21214" y="62902"/>
                    <a:pt x="31535" y="61039"/>
                  </a:cubicBezTo>
                  <a:cubicBezTo>
                    <a:pt x="33381" y="60707"/>
                    <a:pt x="40845" y="52929"/>
                    <a:pt x="33233" y="47220"/>
                  </a:cubicBezTo>
                  <a:cubicBezTo>
                    <a:pt x="34021" y="46460"/>
                    <a:pt x="34633" y="45580"/>
                    <a:pt x="35062" y="44562"/>
                  </a:cubicBezTo>
                  <a:cubicBezTo>
                    <a:pt x="35187" y="43436"/>
                    <a:pt x="35130" y="42339"/>
                    <a:pt x="34793" y="41230"/>
                  </a:cubicBezTo>
                  <a:cubicBezTo>
                    <a:pt x="34667" y="40636"/>
                    <a:pt x="34582" y="40065"/>
                    <a:pt x="34467" y="39476"/>
                  </a:cubicBezTo>
                  <a:cubicBezTo>
                    <a:pt x="34353" y="38253"/>
                    <a:pt x="34427" y="37058"/>
                    <a:pt x="34667" y="35858"/>
                  </a:cubicBezTo>
                  <a:cubicBezTo>
                    <a:pt x="35193" y="34127"/>
                    <a:pt x="36079" y="32601"/>
                    <a:pt x="37148" y="31195"/>
                  </a:cubicBezTo>
                  <a:cubicBezTo>
                    <a:pt x="38171" y="29840"/>
                    <a:pt x="38536" y="28297"/>
                    <a:pt x="38291" y="26583"/>
                  </a:cubicBezTo>
                  <a:cubicBezTo>
                    <a:pt x="38274" y="25446"/>
                    <a:pt x="38502" y="24360"/>
                    <a:pt x="38936" y="23314"/>
                  </a:cubicBezTo>
                  <a:cubicBezTo>
                    <a:pt x="39519" y="22337"/>
                    <a:pt x="40251" y="21485"/>
                    <a:pt x="41091" y="20731"/>
                  </a:cubicBezTo>
                  <a:cubicBezTo>
                    <a:pt x="41559" y="20434"/>
                    <a:pt x="42045" y="20142"/>
                    <a:pt x="42514" y="19845"/>
                  </a:cubicBezTo>
                  <a:cubicBezTo>
                    <a:pt x="43583" y="19485"/>
                    <a:pt x="44629" y="19553"/>
                    <a:pt x="45623" y="20096"/>
                  </a:cubicBezTo>
                  <a:cubicBezTo>
                    <a:pt x="45612" y="21154"/>
                    <a:pt x="45617" y="21685"/>
                    <a:pt x="45617" y="21685"/>
                  </a:cubicBezTo>
                  <a:cubicBezTo>
                    <a:pt x="46423" y="20542"/>
                    <a:pt x="46229" y="19611"/>
                    <a:pt x="45011" y="18850"/>
                  </a:cubicBezTo>
                  <a:cubicBezTo>
                    <a:pt x="45023" y="17633"/>
                    <a:pt x="45263" y="16490"/>
                    <a:pt x="45720" y="15370"/>
                  </a:cubicBezTo>
                  <a:cubicBezTo>
                    <a:pt x="46772" y="13027"/>
                    <a:pt x="48029" y="10855"/>
                    <a:pt x="50126" y="9289"/>
                  </a:cubicBezTo>
                  <a:cubicBezTo>
                    <a:pt x="52344" y="7849"/>
                    <a:pt x="54704" y="6655"/>
                    <a:pt x="56847" y="5100"/>
                  </a:cubicBezTo>
                  <a:cubicBezTo>
                    <a:pt x="57933" y="4311"/>
                    <a:pt x="59127" y="3740"/>
                    <a:pt x="60402" y="3363"/>
                  </a:cubicBezTo>
                  <a:cubicBezTo>
                    <a:pt x="62276" y="3157"/>
                    <a:pt x="64168" y="2974"/>
                    <a:pt x="65917" y="2157"/>
                  </a:cubicBezTo>
                  <a:cubicBezTo>
                    <a:pt x="66940" y="1420"/>
                    <a:pt x="68026" y="785"/>
                    <a:pt x="69129" y="180"/>
                  </a:cubicBezTo>
                  <a:cubicBezTo>
                    <a:pt x="70437" y="-243"/>
                    <a:pt x="71529" y="82"/>
                    <a:pt x="72397" y="1140"/>
                  </a:cubicBezTo>
                  <a:cubicBezTo>
                    <a:pt x="71169" y="24977"/>
                    <a:pt x="69975" y="48820"/>
                    <a:pt x="68620" y="72651"/>
                  </a:cubicBezTo>
                  <a:cubicBezTo>
                    <a:pt x="68540" y="74097"/>
                    <a:pt x="67151" y="75463"/>
                    <a:pt x="66374" y="76869"/>
                  </a:cubicBezTo>
                  <a:cubicBezTo>
                    <a:pt x="59847" y="76463"/>
                    <a:pt x="56356" y="73029"/>
                    <a:pt x="56350" y="66451"/>
                  </a:cubicBezTo>
                  <a:cubicBezTo>
                    <a:pt x="56344" y="60341"/>
                    <a:pt x="54053" y="55003"/>
                    <a:pt x="51309" y="49386"/>
                  </a:cubicBezTo>
                  <a:cubicBezTo>
                    <a:pt x="45886" y="51289"/>
                    <a:pt x="43377" y="54981"/>
                    <a:pt x="43103" y="60393"/>
                  </a:cubicBezTo>
                  <a:close/>
                </a:path>
              </a:pathLst>
            </a:custGeom>
            <a:grpFill/>
            <a:ln w="5715" cap="flat">
              <a:noFill/>
              <a:prstDash val="solid"/>
              <a:miter/>
            </a:ln>
          </p:spPr>
          <p:txBody>
            <a:bodyPr rtlCol="0" anchor="ctr"/>
            <a:lstStyle/>
            <a:p>
              <a:endParaRPr lang="zh-CN" altLang="en-US"/>
            </a:p>
          </p:txBody>
        </p:sp>
        <p:sp>
          <p:nvSpPr>
            <p:cNvPr id="181" name="任意多边形: 形状 180">
              <a:extLst>
                <a:ext uri="{FF2B5EF4-FFF2-40B4-BE49-F238E27FC236}">
                  <a16:creationId xmlns:a16="http://schemas.microsoft.com/office/drawing/2014/main" id="{256B8499-BEB5-9A32-59BB-8415A2947F4B}"/>
                </a:ext>
              </a:extLst>
            </p:cNvPr>
            <p:cNvSpPr/>
            <p:nvPr/>
          </p:nvSpPr>
          <p:spPr>
            <a:xfrm>
              <a:off x="5571615" y="1674792"/>
              <a:ext cx="64497" cy="121273"/>
            </a:xfrm>
            <a:custGeom>
              <a:avLst/>
              <a:gdLst>
                <a:gd name="connsiteX0" fmla="*/ 49188 w 64497"/>
                <a:gd name="connsiteY0" fmla="*/ 4246 h 121273"/>
                <a:gd name="connsiteX1" fmla="*/ 55086 w 64497"/>
                <a:gd name="connsiteY1" fmla="*/ 0 h 121273"/>
                <a:gd name="connsiteX2" fmla="*/ 48405 w 64497"/>
                <a:gd name="connsiteY2" fmla="*/ 32616 h 121273"/>
                <a:gd name="connsiteX3" fmla="*/ 52468 w 64497"/>
                <a:gd name="connsiteY3" fmla="*/ 37119 h 121273"/>
                <a:gd name="connsiteX4" fmla="*/ 54080 w 64497"/>
                <a:gd name="connsiteY4" fmla="*/ 47332 h 121273"/>
                <a:gd name="connsiteX5" fmla="*/ 55937 w 64497"/>
                <a:gd name="connsiteY5" fmla="*/ 55133 h 121273"/>
                <a:gd name="connsiteX6" fmla="*/ 60121 w 64497"/>
                <a:gd name="connsiteY6" fmla="*/ 50418 h 121273"/>
                <a:gd name="connsiteX7" fmla="*/ 57212 w 64497"/>
                <a:gd name="connsiteY7" fmla="*/ 97338 h 121273"/>
                <a:gd name="connsiteX8" fmla="*/ 49868 w 64497"/>
                <a:gd name="connsiteY8" fmla="*/ 92617 h 121273"/>
                <a:gd name="connsiteX9" fmla="*/ 42330 w 64497"/>
                <a:gd name="connsiteY9" fmla="*/ 113186 h 121273"/>
                <a:gd name="connsiteX10" fmla="*/ 29306 w 64497"/>
                <a:gd name="connsiteY10" fmla="*/ 120764 h 121273"/>
                <a:gd name="connsiteX11" fmla="*/ 16367 w 64497"/>
                <a:gd name="connsiteY11" fmla="*/ 109922 h 121273"/>
                <a:gd name="connsiteX12" fmla="*/ 9732 w 64497"/>
                <a:gd name="connsiteY12" fmla="*/ 89766 h 121273"/>
                <a:gd name="connsiteX13" fmla="*/ 9720 w 64497"/>
                <a:gd name="connsiteY13" fmla="*/ 89760 h 121273"/>
                <a:gd name="connsiteX14" fmla="*/ 6331 w 64497"/>
                <a:gd name="connsiteY14" fmla="*/ 99875 h 121273"/>
                <a:gd name="connsiteX15" fmla="*/ 3051 w 64497"/>
                <a:gd name="connsiteY15" fmla="*/ 79981 h 121273"/>
                <a:gd name="connsiteX16" fmla="*/ 3062 w 64497"/>
                <a:gd name="connsiteY16" fmla="*/ 79998 h 121273"/>
                <a:gd name="connsiteX17" fmla="*/ 108 w 64497"/>
                <a:gd name="connsiteY17" fmla="*/ 66797 h 121273"/>
                <a:gd name="connsiteX18" fmla="*/ 13601 w 64497"/>
                <a:gd name="connsiteY18" fmla="*/ 60453 h 121273"/>
                <a:gd name="connsiteX19" fmla="*/ 26408 w 64497"/>
                <a:gd name="connsiteY19" fmla="*/ 47429 h 121273"/>
                <a:gd name="connsiteX20" fmla="*/ 30157 w 64497"/>
                <a:gd name="connsiteY20" fmla="*/ 65768 h 121273"/>
                <a:gd name="connsiteX21" fmla="*/ 27002 w 64497"/>
                <a:gd name="connsiteY21" fmla="*/ 87148 h 121273"/>
                <a:gd name="connsiteX22" fmla="*/ 31163 w 64497"/>
                <a:gd name="connsiteY22" fmla="*/ 100538 h 121273"/>
                <a:gd name="connsiteX23" fmla="*/ 32517 w 64497"/>
                <a:gd name="connsiteY23" fmla="*/ 101424 h 121273"/>
                <a:gd name="connsiteX24" fmla="*/ 31723 w 64497"/>
                <a:gd name="connsiteY24" fmla="*/ 99041 h 121273"/>
                <a:gd name="connsiteX25" fmla="*/ 39707 w 64497"/>
                <a:gd name="connsiteY25" fmla="*/ 81970 h 121273"/>
                <a:gd name="connsiteX26" fmla="*/ 35563 w 64497"/>
                <a:gd name="connsiteY26" fmla="*/ 89417 h 121273"/>
                <a:gd name="connsiteX27" fmla="*/ 29237 w 64497"/>
                <a:gd name="connsiteY27" fmla="*/ 83862 h 121273"/>
                <a:gd name="connsiteX28" fmla="*/ 28031 w 64497"/>
                <a:gd name="connsiteY28" fmla="*/ 68346 h 121273"/>
                <a:gd name="connsiteX29" fmla="*/ 24837 w 64497"/>
                <a:gd name="connsiteY29" fmla="*/ 46383 h 121273"/>
                <a:gd name="connsiteX30" fmla="*/ 18853 w 64497"/>
                <a:gd name="connsiteY30" fmla="*/ 26769 h 121273"/>
                <a:gd name="connsiteX31" fmla="*/ 23922 w 64497"/>
                <a:gd name="connsiteY31" fmla="*/ 20974 h 121273"/>
                <a:gd name="connsiteX32" fmla="*/ 49188 w 64497"/>
                <a:gd name="connsiteY32" fmla="*/ 4246 h 121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4497" h="121273">
                  <a:moveTo>
                    <a:pt x="49188" y="4246"/>
                  </a:moveTo>
                  <a:cubicBezTo>
                    <a:pt x="50862" y="3040"/>
                    <a:pt x="52537" y="1840"/>
                    <a:pt x="55086" y="0"/>
                  </a:cubicBezTo>
                  <a:cubicBezTo>
                    <a:pt x="56846" y="12270"/>
                    <a:pt x="56057" y="22860"/>
                    <a:pt x="48405" y="32616"/>
                  </a:cubicBezTo>
                  <a:cubicBezTo>
                    <a:pt x="44507" y="37588"/>
                    <a:pt x="46805" y="39462"/>
                    <a:pt x="52468" y="37119"/>
                  </a:cubicBezTo>
                  <a:cubicBezTo>
                    <a:pt x="56498" y="39982"/>
                    <a:pt x="55515" y="43491"/>
                    <a:pt x="54080" y="47332"/>
                  </a:cubicBezTo>
                  <a:cubicBezTo>
                    <a:pt x="53023" y="50166"/>
                    <a:pt x="50914" y="54018"/>
                    <a:pt x="55937" y="55133"/>
                  </a:cubicBezTo>
                  <a:cubicBezTo>
                    <a:pt x="58892" y="55790"/>
                    <a:pt x="58229" y="50383"/>
                    <a:pt x="60121" y="50418"/>
                  </a:cubicBezTo>
                  <a:cubicBezTo>
                    <a:pt x="69510" y="66968"/>
                    <a:pt x="61515" y="81982"/>
                    <a:pt x="57212" y="97338"/>
                  </a:cubicBezTo>
                  <a:cubicBezTo>
                    <a:pt x="53823" y="97641"/>
                    <a:pt x="53674" y="93389"/>
                    <a:pt x="49868" y="92617"/>
                  </a:cubicBezTo>
                  <a:cubicBezTo>
                    <a:pt x="49519" y="100241"/>
                    <a:pt x="45782" y="106665"/>
                    <a:pt x="42330" y="113186"/>
                  </a:cubicBezTo>
                  <a:cubicBezTo>
                    <a:pt x="39547" y="118432"/>
                    <a:pt x="33957" y="122798"/>
                    <a:pt x="29306" y="120764"/>
                  </a:cubicBezTo>
                  <a:cubicBezTo>
                    <a:pt x="24676" y="118735"/>
                    <a:pt x="17556" y="117255"/>
                    <a:pt x="16367" y="109922"/>
                  </a:cubicBezTo>
                  <a:cubicBezTo>
                    <a:pt x="15224" y="102876"/>
                    <a:pt x="12715" y="96229"/>
                    <a:pt x="9732" y="89766"/>
                  </a:cubicBezTo>
                  <a:lnTo>
                    <a:pt x="9720" y="89760"/>
                  </a:lnTo>
                  <a:cubicBezTo>
                    <a:pt x="5806" y="92200"/>
                    <a:pt x="6606" y="96212"/>
                    <a:pt x="6331" y="99875"/>
                  </a:cubicBezTo>
                  <a:cubicBezTo>
                    <a:pt x="1102" y="93926"/>
                    <a:pt x="4005" y="86634"/>
                    <a:pt x="3051" y="79981"/>
                  </a:cubicBezTo>
                  <a:lnTo>
                    <a:pt x="3062" y="79998"/>
                  </a:lnTo>
                  <a:cubicBezTo>
                    <a:pt x="-1081" y="76307"/>
                    <a:pt x="222" y="71392"/>
                    <a:pt x="108" y="66797"/>
                  </a:cubicBezTo>
                  <a:cubicBezTo>
                    <a:pt x="5525" y="66825"/>
                    <a:pt x="12126" y="71272"/>
                    <a:pt x="13601" y="60453"/>
                  </a:cubicBezTo>
                  <a:cubicBezTo>
                    <a:pt x="14412" y="54498"/>
                    <a:pt x="16955" y="46600"/>
                    <a:pt x="26408" y="47429"/>
                  </a:cubicBezTo>
                  <a:cubicBezTo>
                    <a:pt x="27825" y="53498"/>
                    <a:pt x="29763" y="59476"/>
                    <a:pt x="30157" y="65768"/>
                  </a:cubicBezTo>
                  <a:cubicBezTo>
                    <a:pt x="23471" y="72066"/>
                    <a:pt x="21887" y="79296"/>
                    <a:pt x="27002" y="87148"/>
                  </a:cubicBezTo>
                  <a:cubicBezTo>
                    <a:pt x="29757" y="91377"/>
                    <a:pt x="30151" y="96092"/>
                    <a:pt x="31163" y="100538"/>
                  </a:cubicBezTo>
                  <a:cubicBezTo>
                    <a:pt x="31266" y="101533"/>
                    <a:pt x="31740" y="101887"/>
                    <a:pt x="32517" y="101424"/>
                  </a:cubicBezTo>
                  <a:cubicBezTo>
                    <a:pt x="31717" y="100893"/>
                    <a:pt x="31449" y="100138"/>
                    <a:pt x="31723" y="99041"/>
                  </a:cubicBezTo>
                  <a:cubicBezTo>
                    <a:pt x="32106" y="92286"/>
                    <a:pt x="41227" y="89805"/>
                    <a:pt x="39707" y="81970"/>
                  </a:cubicBezTo>
                  <a:cubicBezTo>
                    <a:pt x="38730" y="84908"/>
                    <a:pt x="38775" y="88548"/>
                    <a:pt x="35563" y="89417"/>
                  </a:cubicBezTo>
                  <a:cubicBezTo>
                    <a:pt x="31351" y="90554"/>
                    <a:pt x="30203" y="86742"/>
                    <a:pt x="29237" y="83862"/>
                  </a:cubicBezTo>
                  <a:cubicBezTo>
                    <a:pt x="27557" y="78850"/>
                    <a:pt x="25231" y="73758"/>
                    <a:pt x="28031" y="68346"/>
                  </a:cubicBezTo>
                  <a:cubicBezTo>
                    <a:pt x="34278" y="59968"/>
                    <a:pt x="37370" y="52041"/>
                    <a:pt x="24837" y="46383"/>
                  </a:cubicBezTo>
                  <a:cubicBezTo>
                    <a:pt x="16921" y="41651"/>
                    <a:pt x="16115" y="34679"/>
                    <a:pt x="18853" y="26769"/>
                  </a:cubicBezTo>
                  <a:cubicBezTo>
                    <a:pt x="19716" y="24272"/>
                    <a:pt x="20899" y="21568"/>
                    <a:pt x="23922" y="20974"/>
                  </a:cubicBezTo>
                  <a:cubicBezTo>
                    <a:pt x="32660" y="19265"/>
                    <a:pt x="43993" y="11853"/>
                    <a:pt x="49188" y="4246"/>
                  </a:cubicBezTo>
                  <a:close/>
                </a:path>
              </a:pathLst>
            </a:custGeom>
            <a:grpFill/>
            <a:ln w="5715" cap="flat">
              <a:noFill/>
              <a:prstDash val="solid"/>
              <a:miter/>
            </a:ln>
          </p:spPr>
          <p:txBody>
            <a:bodyPr rtlCol="0" anchor="ctr"/>
            <a:lstStyle/>
            <a:p>
              <a:endParaRPr lang="zh-CN" altLang="en-US"/>
            </a:p>
          </p:txBody>
        </p:sp>
        <p:sp>
          <p:nvSpPr>
            <p:cNvPr id="182" name="任意多边形: 形状 181">
              <a:extLst>
                <a:ext uri="{FF2B5EF4-FFF2-40B4-BE49-F238E27FC236}">
                  <a16:creationId xmlns:a16="http://schemas.microsoft.com/office/drawing/2014/main" id="{E882CC2B-172E-61FB-8F12-ABC7B9D9C496}"/>
                </a:ext>
              </a:extLst>
            </p:cNvPr>
            <p:cNvSpPr/>
            <p:nvPr/>
          </p:nvSpPr>
          <p:spPr>
            <a:xfrm>
              <a:off x="5412134" y="3504632"/>
              <a:ext cx="80521" cy="98889"/>
            </a:xfrm>
            <a:custGeom>
              <a:avLst/>
              <a:gdLst>
                <a:gd name="connsiteX0" fmla="*/ 80522 w 80521"/>
                <a:gd name="connsiteY0" fmla="*/ 65900 h 98889"/>
                <a:gd name="connsiteX1" fmla="*/ 20108 w 80521"/>
                <a:gd name="connsiteY1" fmla="*/ 97475 h 98889"/>
                <a:gd name="connsiteX2" fmla="*/ 1872 w 80521"/>
                <a:gd name="connsiteY2" fmla="*/ 90583 h 98889"/>
                <a:gd name="connsiteX3" fmla="*/ 5844 w 80521"/>
                <a:gd name="connsiteY3" fmla="*/ 76655 h 98889"/>
                <a:gd name="connsiteX4" fmla="*/ 70532 w 80521"/>
                <a:gd name="connsiteY4" fmla="*/ 0 h 98889"/>
                <a:gd name="connsiteX5" fmla="*/ 70560 w 80521"/>
                <a:gd name="connsiteY5" fmla="*/ 37170 h 98889"/>
                <a:gd name="connsiteX6" fmla="*/ 71549 w 80521"/>
                <a:gd name="connsiteY6" fmla="*/ 47115 h 98889"/>
                <a:gd name="connsiteX7" fmla="*/ 80522 w 80521"/>
                <a:gd name="connsiteY7" fmla="*/ 65900 h 9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521" h="98889">
                  <a:moveTo>
                    <a:pt x="80522" y="65900"/>
                  </a:moveTo>
                  <a:cubicBezTo>
                    <a:pt x="61822" y="79164"/>
                    <a:pt x="40254" y="86971"/>
                    <a:pt x="20108" y="97475"/>
                  </a:cubicBezTo>
                  <a:cubicBezTo>
                    <a:pt x="12507" y="101435"/>
                    <a:pt x="6370" y="96418"/>
                    <a:pt x="1872" y="90583"/>
                  </a:cubicBezTo>
                  <a:cubicBezTo>
                    <a:pt x="-2677" y="84685"/>
                    <a:pt x="2020" y="80324"/>
                    <a:pt x="5844" y="76655"/>
                  </a:cubicBezTo>
                  <a:cubicBezTo>
                    <a:pt x="30115" y="53378"/>
                    <a:pt x="53896" y="29712"/>
                    <a:pt x="70532" y="0"/>
                  </a:cubicBezTo>
                  <a:cubicBezTo>
                    <a:pt x="75310" y="12396"/>
                    <a:pt x="81162" y="24877"/>
                    <a:pt x="70560" y="37170"/>
                  </a:cubicBezTo>
                  <a:cubicBezTo>
                    <a:pt x="67109" y="41171"/>
                    <a:pt x="69217" y="44137"/>
                    <a:pt x="71549" y="47115"/>
                  </a:cubicBezTo>
                  <a:cubicBezTo>
                    <a:pt x="75950" y="52738"/>
                    <a:pt x="78641" y="59110"/>
                    <a:pt x="80522" y="65900"/>
                  </a:cubicBezTo>
                  <a:close/>
                </a:path>
              </a:pathLst>
            </a:custGeom>
            <a:grpFill/>
            <a:ln w="5715" cap="flat">
              <a:noFill/>
              <a:prstDash val="solid"/>
              <a:miter/>
            </a:ln>
          </p:spPr>
          <p:txBody>
            <a:bodyPr rtlCol="0" anchor="ctr"/>
            <a:lstStyle/>
            <a:p>
              <a:endParaRPr lang="zh-CN" altLang="en-US"/>
            </a:p>
          </p:txBody>
        </p:sp>
        <p:sp>
          <p:nvSpPr>
            <p:cNvPr id="183" name="任意多边形: 形状 182">
              <a:extLst>
                <a:ext uri="{FF2B5EF4-FFF2-40B4-BE49-F238E27FC236}">
                  <a16:creationId xmlns:a16="http://schemas.microsoft.com/office/drawing/2014/main" id="{A5624E90-DAE1-4D37-B450-C0122A5AEB05}"/>
                </a:ext>
              </a:extLst>
            </p:cNvPr>
            <p:cNvSpPr/>
            <p:nvPr/>
          </p:nvSpPr>
          <p:spPr>
            <a:xfrm>
              <a:off x="5708846" y="2399476"/>
              <a:ext cx="53350" cy="151476"/>
            </a:xfrm>
            <a:custGeom>
              <a:avLst/>
              <a:gdLst>
                <a:gd name="connsiteX0" fmla="*/ 13902 w 53350"/>
                <a:gd name="connsiteY0" fmla="*/ 39382 h 151476"/>
                <a:gd name="connsiteX1" fmla="*/ 13902 w 53350"/>
                <a:gd name="connsiteY1" fmla="*/ 36119 h 151476"/>
                <a:gd name="connsiteX2" fmla="*/ 17199 w 53350"/>
                <a:gd name="connsiteY2" fmla="*/ 29541 h 151476"/>
                <a:gd name="connsiteX3" fmla="*/ 17193 w 53350"/>
                <a:gd name="connsiteY3" fmla="*/ 29547 h 151476"/>
                <a:gd name="connsiteX4" fmla="*/ 27052 w 53350"/>
                <a:gd name="connsiteY4" fmla="*/ 29535 h 151476"/>
                <a:gd name="connsiteX5" fmla="*/ 27069 w 53350"/>
                <a:gd name="connsiteY5" fmla="*/ 29547 h 151476"/>
                <a:gd name="connsiteX6" fmla="*/ 23365 w 53350"/>
                <a:gd name="connsiteY6" fmla="*/ 41605 h 151476"/>
                <a:gd name="connsiteX7" fmla="*/ 36150 w 53350"/>
                <a:gd name="connsiteY7" fmla="*/ 37731 h 151476"/>
                <a:gd name="connsiteX8" fmla="*/ 41036 w 53350"/>
                <a:gd name="connsiteY8" fmla="*/ 26906 h 151476"/>
                <a:gd name="connsiteX9" fmla="*/ 41591 w 53350"/>
                <a:gd name="connsiteY9" fmla="*/ 22397 h 151476"/>
                <a:gd name="connsiteX10" fmla="*/ 50215 w 53350"/>
                <a:gd name="connsiteY10" fmla="*/ 5578 h 151476"/>
                <a:gd name="connsiteX11" fmla="*/ 53192 w 53350"/>
                <a:gd name="connsiteY11" fmla="*/ 0 h 151476"/>
                <a:gd name="connsiteX12" fmla="*/ 47906 w 53350"/>
                <a:gd name="connsiteY12" fmla="*/ 77570 h 151476"/>
                <a:gd name="connsiteX13" fmla="*/ 46540 w 53350"/>
                <a:gd name="connsiteY13" fmla="*/ 98652 h 151476"/>
                <a:gd name="connsiteX14" fmla="*/ 33636 w 53350"/>
                <a:gd name="connsiteY14" fmla="*/ 92046 h 151476"/>
                <a:gd name="connsiteX15" fmla="*/ 31955 w 53350"/>
                <a:gd name="connsiteY15" fmla="*/ 90114 h 151476"/>
                <a:gd name="connsiteX16" fmla="*/ 31835 w 53350"/>
                <a:gd name="connsiteY16" fmla="*/ 88897 h 151476"/>
                <a:gd name="connsiteX17" fmla="*/ 31841 w 53350"/>
                <a:gd name="connsiteY17" fmla="*/ 90160 h 151476"/>
                <a:gd name="connsiteX18" fmla="*/ 33636 w 53350"/>
                <a:gd name="connsiteY18" fmla="*/ 92046 h 151476"/>
                <a:gd name="connsiteX19" fmla="*/ 24874 w 53350"/>
                <a:gd name="connsiteY19" fmla="*/ 113380 h 151476"/>
                <a:gd name="connsiteX20" fmla="*/ 23383 w 53350"/>
                <a:gd name="connsiteY20" fmla="*/ 145133 h 151476"/>
                <a:gd name="connsiteX21" fmla="*/ 14004 w 53350"/>
                <a:gd name="connsiteY21" fmla="*/ 151476 h 151476"/>
                <a:gd name="connsiteX22" fmla="*/ 19371 w 53350"/>
                <a:gd name="connsiteY22" fmla="*/ 111877 h 151476"/>
                <a:gd name="connsiteX23" fmla="*/ 14176 w 53350"/>
                <a:gd name="connsiteY23" fmla="*/ 122575 h 151476"/>
                <a:gd name="connsiteX24" fmla="*/ 7329 w 53350"/>
                <a:gd name="connsiteY24" fmla="*/ 121655 h 151476"/>
                <a:gd name="connsiteX25" fmla="*/ 7918 w 53350"/>
                <a:gd name="connsiteY25" fmla="*/ 73101 h 151476"/>
                <a:gd name="connsiteX26" fmla="*/ 9690 w 53350"/>
                <a:gd name="connsiteY26" fmla="*/ 69814 h 151476"/>
                <a:gd name="connsiteX27" fmla="*/ 12455 w 53350"/>
                <a:gd name="connsiteY27" fmla="*/ 67854 h 151476"/>
                <a:gd name="connsiteX28" fmla="*/ 7078 w 53350"/>
                <a:gd name="connsiteY28" fmla="*/ 71175 h 151476"/>
                <a:gd name="connsiteX29" fmla="*/ 6592 w 53350"/>
                <a:gd name="connsiteY29" fmla="*/ 58053 h 151476"/>
                <a:gd name="connsiteX30" fmla="*/ 13902 w 53350"/>
                <a:gd name="connsiteY30" fmla="*/ 39382 h 15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3350" h="151476">
                  <a:moveTo>
                    <a:pt x="13902" y="39382"/>
                  </a:moveTo>
                  <a:cubicBezTo>
                    <a:pt x="13902" y="38296"/>
                    <a:pt x="13902" y="37205"/>
                    <a:pt x="13902" y="36119"/>
                  </a:cubicBezTo>
                  <a:cubicBezTo>
                    <a:pt x="15971" y="34410"/>
                    <a:pt x="15285" y="31324"/>
                    <a:pt x="17199" y="29541"/>
                  </a:cubicBezTo>
                  <a:lnTo>
                    <a:pt x="17193" y="29547"/>
                  </a:lnTo>
                  <a:cubicBezTo>
                    <a:pt x="20480" y="27512"/>
                    <a:pt x="23760" y="27563"/>
                    <a:pt x="27052" y="29535"/>
                  </a:cubicBezTo>
                  <a:lnTo>
                    <a:pt x="27069" y="29547"/>
                  </a:lnTo>
                  <a:cubicBezTo>
                    <a:pt x="25789" y="33507"/>
                    <a:pt x="21874" y="36662"/>
                    <a:pt x="23365" y="41605"/>
                  </a:cubicBezTo>
                  <a:cubicBezTo>
                    <a:pt x="28698" y="43766"/>
                    <a:pt x="32824" y="42285"/>
                    <a:pt x="36150" y="37731"/>
                  </a:cubicBezTo>
                  <a:cubicBezTo>
                    <a:pt x="36779" y="36873"/>
                    <a:pt x="41328" y="27855"/>
                    <a:pt x="41036" y="26906"/>
                  </a:cubicBezTo>
                  <a:cubicBezTo>
                    <a:pt x="40545" y="25312"/>
                    <a:pt x="40328" y="23815"/>
                    <a:pt x="41591" y="22397"/>
                  </a:cubicBezTo>
                  <a:cubicBezTo>
                    <a:pt x="49392" y="13670"/>
                    <a:pt x="49426" y="13665"/>
                    <a:pt x="50215" y="5578"/>
                  </a:cubicBezTo>
                  <a:cubicBezTo>
                    <a:pt x="50443" y="3246"/>
                    <a:pt x="51523" y="1497"/>
                    <a:pt x="53192" y="0"/>
                  </a:cubicBezTo>
                  <a:cubicBezTo>
                    <a:pt x="54244" y="26049"/>
                    <a:pt x="49780" y="51721"/>
                    <a:pt x="47906" y="77570"/>
                  </a:cubicBezTo>
                  <a:cubicBezTo>
                    <a:pt x="47397" y="84593"/>
                    <a:pt x="46991" y="91623"/>
                    <a:pt x="46540" y="98652"/>
                  </a:cubicBezTo>
                  <a:cubicBezTo>
                    <a:pt x="40476" y="99887"/>
                    <a:pt x="37350" y="95395"/>
                    <a:pt x="33636" y="92046"/>
                  </a:cubicBezTo>
                  <a:cubicBezTo>
                    <a:pt x="32915" y="91532"/>
                    <a:pt x="32355" y="90880"/>
                    <a:pt x="31955" y="90114"/>
                  </a:cubicBezTo>
                  <a:cubicBezTo>
                    <a:pt x="31955" y="90131"/>
                    <a:pt x="31835" y="88897"/>
                    <a:pt x="31835" y="88897"/>
                  </a:cubicBezTo>
                  <a:cubicBezTo>
                    <a:pt x="31835" y="88897"/>
                    <a:pt x="31835" y="90149"/>
                    <a:pt x="31841" y="90160"/>
                  </a:cubicBezTo>
                  <a:cubicBezTo>
                    <a:pt x="32373" y="90869"/>
                    <a:pt x="32967" y="91491"/>
                    <a:pt x="33636" y="92046"/>
                  </a:cubicBezTo>
                  <a:cubicBezTo>
                    <a:pt x="26412" y="97418"/>
                    <a:pt x="23314" y="106693"/>
                    <a:pt x="24874" y="113380"/>
                  </a:cubicBezTo>
                  <a:cubicBezTo>
                    <a:pt x="27497" y="124627"/>
                    <a:pt x="22566" y="134566"/>
                    <a:pt x="23383" y="145133"/>
                  </a:cubicBezTo>
                  <a:cubicBezTo>
                    <a:pt x="23566" y="147493"/>
                    <a:pt x="23234" y="147521"/>
                    <a:pt x="14004" y="151476"/>
                  </a:cubicBezTo>
                  <a:cubicBezTo>
                    <a:pt x="13930" y="137846"/>
                    <a:pt x="24611" y="125936"/>
                    <a:pt x="19371" y="111877"/>
                  </a:cubicBezTo>
                  <a:cubicBezTo>
                    <a:pt x="15410" y="114146"/>
                    <a:pt x="18068" y="119975"/>
                    <a:pt x="14176" y="122575"/>
                  </a:cubicBezTo>
                  <a:cubicBezTo>
                    <a:pt x="11393" y="124433"/>
                    <a:pt x="9301" y="124290"/>
                    <a:pt x="7329" y="121655"/>
                  </a:cubicBezTo>
                  <a:cubicBezTo>
                    <a:pt x="-2643" y="105328"/>
                    <a:pt x="8375" y="89263"/>
                    <a:pt x="7918" y="73101"/>
                  </a:cubicBezTo>
                  <a:cubicBezTo>
                    <a:pt x="8346" y="71935"/>
                    <a:pt x="8969" y="70815"/>
                    <a:pt x="9690" y="69814"/>
                  </a:cubicBezTo>
                  <a:cubicBezTo>
                    <a:pt x="9587" y="67786"/>
                    <a:pt x="12604" y="70020"/>
                    <a:pt x="12455" y="67854"/>
                  </a:cubicBezTo>
                  <a:cubicBezTo>
                    <a:pt x="9918" y="67751"/>
                    <a:pt x="9627" y="71243"/>
                    <a:pt x="7078" y="71175"/>
                  </a:cubicBezTo>
                  <a:cubicBezTo>
                    <a:pt x="-6541" y="67397"/>
                    <a:pt x="3055" y="61265"/>
                    <a:pt x="6592" y="58053"/>
                  </a:cubicBezTo>
                  <a:cubicBezTo>
                    <a:pt x="12455" y="52698"/>
                    <a:pt x="18999" y="48646"/>
                    <a:pt x="13902" y="39382"/>
                  </a:cubicBezTo>
                  <a:close/>
                </a:path>
              </a:pathLst>
            </a:custGeom>
            <a:grpFill/>
            <a:ln w="5715" cap="flat">
              <a:noFill/>
              <a:prstDash val="solid"/>
              <a:miter/>
            </a:ln>
          </p:spPr>
          <p:txBody>
            <a:bodyPr rtlCol="0" anchor="ctr"/>
            <a:lstStyle/>
            <a:p>
              <a:endParaRPr lang="zh-CN" altLang="en-US"/>
            </a:p>
          </p:txBody>
        </p:sp>
        <p:sp>
          <p:nvSpPr>
            <p:cNvPr id="184" name="任意多边形: 形状 183">
              <a:extLst>
                <a:ext uri="{FF2B5EF4-FFF2-40B4-BE49-F238E27FC236}">
                  <a16:creationId xmlns:a16="http://schemas.microsoft.com/office/drawing/2014/main" id="{71CE43D1-383F-6E62-EB14-A358977C10DF}"/>
                </a:ext>
              </a:extLst>
            </p:cNvPr>
            <p:cNvSpPr/>
            <p:nvPr/>
          </p:nvSpPr>
          <p:spPr>
            <a:xfrm>
              <a:off x="5489135" y="2409283"/>
              <a:ext cx="52819" cy="154602"/>
            </a:xfrm>
            <a:custGeom>
              <a:avLst/>
              <a:gdLst>
                <a:gd name="connsiteX0" fmla="*/ 39576 w 52819"/>
                <a:gd name="connsiteY0" fmla="*/ 0 h 154602"/>
                <a:gd name="connsiteX1" fmla="*/ 42874 w 52819"/>
                <a:gd name="connsiteY1" fmla="*/ 0 h 154602"/>
                <a:gd name="connsiteX2" fmla="*/ 52738 w 52819"/>
                <a:gd name="connsiteY2" fmla="*/ 23026 h 154602"/>
                <a:gd name="connsiteX3" fmla="*/ 52732 w 52819"/>
                <a:gd name="connsiteY3" fmla="*/ 23031 h 154602"/>
                <a:gd name="connsiteX4" fmla="*/ 43325 w 52819"/>
                <a:gd name="connsiteY4" fmla="*/ 27135 h 154602"/>
                <a:gd name="connsiteX5" fmla="*/ 44108 w 52819"/>
                <a:gd name="connsiteY5" fmla="*/ 31838 h 154602"/>
                <a:gd name="connsiteX6" fmla="*/ 39902 w 52819"/>
                <a:gd name="connsiteY6" fmla="*/ 51658 h 154602"/>
                <a:gd name="connsiteX7" fmla="*/ 48726 w 52819"/>
                <a:gd name="connsiteY7" fmla="*/ 65237 h 154602"/>
                <a:gd name="connsiteX8" fmla="*/ 40668 w 52819"/>
                <a:gd name="connsiteY8" fmla="*/ 73101 h 154602"/>
                <a:gd name="connsiteX9" fmla="*/ 30335 w 52819"/>
                <a:gd name="connsiteY9" fmla="*/ 75421 h 154602"/>
                <a:gd name="connsiteX10" fmla="*/ 27506 w 52819"/>
                <a:gd name="connsiteY10" fmla="*/ 85794 h 154602"/>
                <a:gd name="connsiteX11" fmla="*/ 42874 w 52819"/>
                <a:gd name="connsiteY11" fmla="*/ 88805 h 154602"/>
                <a:gd name="connsiteX12" fmla="*/ 34347 w 52819"/>
                <a:gd name="connsiteY12" fmla="*/ 117889 h 154602"/>
                <a:gd name="connsiteX13" fmla="*/ 31095 w 52819"/>
                <a:gd name="connsiteY13" fmla="*/ 129611 h 154602"/>
                <a:gd name="connsiteX14" fmla="*/ 32998 w 52819"/>
                <a:gd name="connsiteY14" fmla="*/ 154602 h 154602"/>
                <a:gd name="connsiteX15" fmla="*/ 19585 w 52819"/>
                <a:gd name="connsiteY15" fmla="*/ 128765 h 154602"/>
                <a:gd name="connsiteX16" fmla="*/ 21888 w 52819"/>
                <a:gd name="connsiteY16" fmla="*/ 124650 h 154602"/>
                <a:gd name="connsiteX17" fmla="*/ 19551 w 52819"/>
                <a:gd name="connsiteY17" fmla="*/ 128633 h 154602"/>
                <a:gd name="connsiteX18" fmla="*/ 0 w 52819"/>
                <a:gd name="connsiteY18" fmla="*/ 92177 h 154602"/>
                <a:gd name="connsiteX19" fmla="*/ 8755 w 52819"/>
                <a:gd name="connsiteY19" fmla="*/ 93337 h 154602"/>
                <a:gd name="connsiteX20" fmla="*/ 13110 w 52819"/>
                <a:gd name="connsiteY20" fmla="*/ 62951 h 154602"/>
                <a:gd name="connsiteX21" fmla="*/ 13110 w 52819"/>
                <a:gd name="connsiteY21" fmla="*/ 86902 h 154602"/>
                <a:gd name="connsiteX22" fmla="*/ 16876 w 52819"/>
                <a:gd name="connsiteY22" fmla="*/ 61402 h 154602"/>
                <a:gd name="connsiteX23" fmla="*/ 29552 w 52819"/>
                <a:gd name="connsiteY23" fmla="*/ 53750 h 154602"/>
                <a:gd name="connsiteX24" fmla="*/ 33638 w 52819"/>
                <a:gd name="connsiteY24" fmla="*/ 35599 h 154602"/>
                <a:gd name="connsiteX25" fmla="*/ 17871 w 52819"/>
                <a:gd name="connsiteY25" fmla="*/ 46154 h 154602"/>
                <a:gd name="connsiteX26" fmla="*/ 29895 w 52819"/>
                <a:gd name="connsiteY26" fmla="*/ 24426 h 154602"/>
                <a:gd name="connsiteX27" fmla="*/ 39576 w 52819"/>
                <a:gd name="connsiteY27" fmla="*/ 0 h 15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819" h="154602">
                  <a:moveTo>
                    <a:pt x="39576" y="0"/>
                  </a:moveTo>
                  <a:cubicBezTo>
                    <a:pt x="40674" y="0"/>
                    <a:pt x="41777" y="0"/>
                    <a:pt x="42874" y="0"/>
                  </a:cubicBezTo>
                  <a:cubicBezTo>
                    <a:pt x="51343" y="5452"/>
                    <a:pt x="53269" y="13716"/>
                    <a:pt x="52738" y="23026"/>
                  </a:cubicBezTo>
                  <a:cubicBezTo>
                    <a:pt x="52738" y="23026"/>
                    <a:pt x="52732" y="23031"/>
                    <a:pt x="52732" y="23031"/>
                  </a:cubicBezTo>
                  <a:cubicBezTo>
                    <a:pt x="47960" y="20660"/>
                    <a:pt x="44263" y="21008"/>
                    <a:pt x="43325" y="27135"/>
                  </a:cubicBezTo>
                  <a:cubicBezTo>
                    <a:pt x="43097" y="28644"/>
                    <a:pt x="43417" y="30478"/>
                    <a:pt x="44108" y="31838"/>
                  </a:cubicBezTo>
                  <a:cubicBezTo>
                    <a:pt x="48080" y="39645"/>
                    <a:pt x="39348" y="44657"/>
                    <a:pt x="39902" y="51658"/>
                  </a:cubicBezTo>
                  <a:cubicBezTo>
                    <a:pt x="49652" y="51704"/>
                    <a:pt x="47634" y="59762"/>
                    <a:pt x="48726" y="65237"/>
                  </a:cubicBezTo>
                  <a:cubicBezTo>
                    <a:pt x="49915" y="71203"/>
                    <a:pt x="47749" y="74889"/>
                    <a:pt x="40668" y="73101"/>
                  </a:cubicBezTo>
                  <a:cubicBezTo>
                    <a:pt x="36896" y="72146"/>
                    <a:pt x="32993" y="71752"/>
                    <a:pt x="30335" y="75421"/>
                  </a:cubicBezTo>
                  <a:cubicBezTo>
                    <a:pt x="28123" y="78478"/>
                    <a:pt x="25272" y="82187"/>
                    <a:pt x="27506" y="85794"/>
                  </a:cubicBezTo>
                  <a:cubicBezTo>
                    <a:pt x="31210" y="91777"/>
                    <a:pt x="36810" y="92572"/>
                    <a:pt x="42874" y="88805"/>
                  </a:cubicBezTo>
                  <a:cubicBezTo>
                    <a:pt x="42365" y="99121"/>
                    <a:pt x="45737" y="110254"/>
                    <a:pt x="34347" y="117889"/>
                  </a:cubicBezTo>
                  <a:cubicBezTo>
                    <a:pt x="31770" y="119615"/>
                    <a:pt x="28969" y="125953"/>
                    <a:pt x="31095" y="129611"/>
                  </a:cubicBezTo>
                  <a:cubicBezTo>
                    <a:pt x="35936" y="137932"/>
                    <a:pt x="32541" y="146298"/>
                    <a:pt x="32998" y="154602"/>
                  </a:cubicBezTo>
                  <a:cubicBezTo>
                    <a:pt x="27592" y="146475"/>
                    <a:pt x="20260" y="139349"/>
                    <a:pt x="19585" y="128765"/>
                  </a:cubicBezTo>
                  <a:cubicBezTo>
                    <a:pt x="20774" y="127627"/>
                    <a:pt x="21025" y="125970"/>
                    <a:pt x="21888" y="124650"/>
                  </a:cubicBezTo>
                  <a:cubicBezTo>
                    <a:pt x="20020" y="125341"/>
                    <a:pt x="21385" y="127925"/>
                    <a:pt x="19551" y="128633"/>
                  </a:cubicBezTo>
                  <a:cubicBezTo>
                    <a:pt x="10184" y="118009"/>
                    <a:pt x="7504" y="103796"/>
                    <a:pt x="0" y="92177"/>
                  </a:cubicBezTo>
                  <a:cubicBezTo>
                    <a:pt x="2692" y="92532"/>
                    <a:pt x="5383" y="92892"/>
                    <a:pt x="8755" y="93337"/>
                  </a:cubicBezTo>
                  <a:cubicBezTo>
                    <a:pt x="10658" y="84348"/>
                    <a:pt x="5915" y="74455"/>
                    <a:pt x="13110" y="62951"/>
                  </a:cubicBezTo>
                  <a:cubicBezTo>
                    <a:pt x="13110" y="72609"/>
                    <a:pt x="13110" y="79284"/>
                    <a:pt x="13110" y="86902"/>
                  </a:cubicBezTo>
                  <a:cubicBezTo>
                    <a:pt x="25540" y="78158"/>
                    <a:pt x="25592" y="77810"/>
                    <a:pt x="16876" y="61402"/>
                  </a:cubicBezTo>
                  <a:cubicBezTo>
                    <a:pt x="25889" y="65431"/>
                    <a:pt x="28981" y="61162"/>
                    <a:pt x="29552" y="53750"/>
                  </a:cubicBezTo>
                  <a:cubicBezTo>
                    <a:pt x="30004" y="47858"/>
                    <a:pt x="28946" y="41794"/>
                    <a:pt x="33638" y="35599"/>
                  </a:cubicBezTo>
                  <a:cubicBezTo>
                    <a:pt x="25312" y="35399"/>
                    <a:pt x="24689" y="42937"/>
                    <a:pt x="17871" y="46154"/>
                  </a:cubicBezTo>
                  <a:cubicBezTo>
                    <a:pt x="21163" y="36833"/>
                    <a:pt x="17859" y="28746"/>
                    <a:pt x="29895" y="24426"/>
                  </a:cubicBezTo>
                  <a:cubicBezTo>
                    <a:pt x="37376" y="21757"/>
                    <a:pt x="40999" y="10121"/>
                    <a:pt x="39576" y="0"/>
                  </a:cubicBezTo>
                  <a:close/>
                </a:path>
              </a:pathLst>
            </a:custGeom>
            <a:grpFill/>
            <a:ln w="5715" cap="flat">
              <a:noFill/>
              <a:prstDash val="solid"/>
              <a:miter/>
            </a:ln>
          </p:spPr>
          <p:txBody>
            <a:bodyPr rtlCol="0" anchor="ctr"/>
            <a:lstStyle/>
            <a:p>
              <a:endParaRPr lang="zh-CN" altLang="en-US"/>
            </a:p>
          </p:txBody>
        </p:sp>
        <p:sp>
          <p:nvSpPr>
            <p:cNvPr id="185" name="任意多边形: 形状 184">
              <a:extLst>
                <a:ext uri="{FF2B5EF4-FFF2-40B4-BE49-F238E27FC236}">
                  <a16:creationId xmlns:a16="http://schemas.microsoft.com/office/drawing/2014/main" id="{ED9BE3B9-8426-67DE-3548-1D52BF268E99}"/>
                </a:ext>
              </a:extLst>
            </p:cNvPr>
            <p:cNvSpPr/>
            <p:nvPr/>
          </p:nvSpPr>
          <p:spPr>
            <a:xfrm>
              <a:off x="5565240" y="2425731"/>
              <a:ext cx="65598" cy="128290"/>
            </a:xfrm>
            <a:custGeom>
              <a:avLst/>
              <a:gdLst>
                <a:gd name="connsiteX0" fmla="*/ 12769 w 65598"/>
                <a:gd name="connsiteY0" fmla="*/ 3326 h 128290"/>
                <a:gd name="connsiteX1" fmla="*/ 16129 w 65598"/>
                <a:gd name="connsiteY1" fmla="*/ 0 h 128290"/>
                <a:gd name="connsiteX2" fmla="*/ 27491 w 65598"/>
                <a:gd name="connsiteY2" fmla="*/ 21237 h 128290"/>
                <a:gd name="connsiteX3" fmla="*/ 21084 w 65598"/>
                <a:gd name="connsiteY3" fmla="*/ 22283 h 128290"/>
                <a:gd name="connsiteX4" fmla="*/ 18198 w 65598"/>
                <a:gd name="connsiteY4" fmla="*/ 23929 h 128290"/>
                <a:gd name="connsiteX5" fmla="*/ 17512 w 65598"/>
                <a:gd name="connsiteY5" fmla="*/ 23071 h 128290"/>
                <a:gd name="connsiteX6" fmla="*/ 18044 w 65598"/>
                <a:gd name="connsiteY6" fmla="*/ 24071 h 128290"/>
                <a:gd name="connsiteX7" fmla="*/ 22907 w 65598"/>
                <a:gd name="connsiteY7" fmla="*/ 22974 h 128290"/>
                <a:gd name="connsiteX8" fmla="*/ 26319 w 65598"/>
                <a:gd name="connsiteY8" fmla="*/ 24843 h 128290"/>
                <a:gd name="connsiteX9" fmla="*/ 42413 w 65598"/>
                <a:gd name="connsiteY9" fmla="*/ 36187 h 128290"/>
                <a:gd name="connsiteX10" fmla="*/ 31960 w 65598"/>
                <a:gd name="connsiteY10" fmla="*/ 51001 h 128290"/>
                <a:gd name="connsiteX11" fmla="*/ 33195 w 65598"/>
                <a:gd name="connsiteY11" fmla="*/ 51772 h 128290"/>
                <a:gd name="connsiteX12" fmla="*/ 40938 w 65598"/>
                <a:gd name="connsiteY12" fmla="*/ 38576 h 128290"/>
                <a:gd name="connsiteX13" fmla="*/ 43716 w 65598"/>
                <a:gd name="connsiteY13" fmla="*/ 35079 h 128290"/>
                <a:gd name="connsiteX14" fmla="*/ 47893 w 65598"/>
                <a:gd name="connsiteY14" fmla="*/ 36405 h 128290"/>
                <a:gd name="connsiteX15" fmla="*/ 54237 w 65598"/>
                <a:gd name="connsiteY15" fmla="*/ 35936 h 128290"/>
                <a:gd name="connsiteX16" fmla="*/ 59135 w 65598"/>
                <a:gd name="connsiteY16" fmla="*/ 19231 h 128290"/>
                <a:gd name="connsiteX17" fmla="*/ 65599 w 65598"/>
                <a:gd name="connsiteY17" fmla="*/ 39291 h 128290"/>
                <a:gd name="connsiteX18" fmla="*/ 57249 w 65598"/>
                <a:gd name="connsiteY18" fmla="*/ 59739 h 128290"/>
                <a:gd name="connsiteX19" fmla="*/ 44779 w 65598"/>
                <a:gd name="connsiteY19" fmla="*/ 72015 h 128290"/>
                <a:gd name="connsiteX20" fmla="*/ 41761 w 65598"/>
                <a:gd name="connsiteY20" fmla="*/ 76632 h 128290"/>
                <a:gd name="connsiteX21" fmla="*/ 28005 w 65598"/>
                <a:gd name="connsiteY21" fmla="*/ 112523 h 128290"/>
                <a:gd name="connsiteX22" fmla="*/ 19244 w 65598"/>
                <a:gd name="connsiteY22" fmla="*/ 127587 h 128290"/>
                <a:gd name="connsiteX23" fmla="*/ 12815 w 65598"/>
                <a:gd name="connsiteY23" fmla="*/ 128290 h 128290"/>
                <a:gd name="connsiteX24" fmla="*/ 16112 w 65598"/>
                <a:gd name="connsiteY24" fmla="*/ 111842 h 128290"/>
                <a:gd name="connsiteX25" fmla="*/ 16095 w 65598"/>
                <a:gd name="connsiteY25" fmla="*/ 111854 h 128290"/>
                <a:gd name="connsiteX26" fmla="*/ 22610 w 65598"/>
                <a:gd name="connsiteY26" fmla="*/ 103110 h 128290"/>
                <a:gd name="connsiteX27" fmla="*/ 19393 w 65598"/>
                <a:gd name="connsiteY27" fmla="*/ 62505 h 128290"/>
                <a:gd name="connsiteX28" fmla="*/ 17130 w 65598"/>
                <a:gd name="connsiteY28" fmla="*/ 53527 h 128290"/>
                <a:gd name="connsiteX29" fmla="*/ 19484 w 65598"/>
                <a:gd name="connsiteY29" fmla="*/ 31232 h 128290"/>
                <a:gd name="connsiteX30" fmla="*/ 13386 w 65598"/>
                <a:gd name="connsiteY30" fmla="*/ 47509 h 128290"/>
                <a:gd name="connsiteX31" fmla="*/ 5391 w 65598"/>
                <a:gd name="connsiteY31" fmla="*/ 16271 h 128290"/>
                <a:gd name="connsiteX32" fmla="*/ 6243 w 65598"/>
                <a:gd name="connsiteY32" fmla="*/ 9876 h 128290"/>
                <a:gd name="connsiteX33" fmla="*/ 12769 w 65598"/>
                <a:gd name="connsiteY33" fmla="*/ 3326 h 12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5598" h="128290">
                  <a:moveTo>
                    <a:pt x="12769" y="3326"/>
                  </a:moveTo>
                  <a:cubicBezTo>
                    <a:pt x="13889" y="2217"/>
                    <a:pt x="15009" y="1109"/>
                    <a:pt x="16129" y="0"/>
                  </a:cubicBezTo>
                  <a:cubicBezTo>
                    <a:pt x="21524" y="6224"/>
                    <a:pt x="29720" y="10950"/>
                    <a:pt x="27491" y="21237"/>
                  </a:cubicBezTo>
                  <a:cubicBezTo>
                    <a:pt x="25782" y="24117"/>
                    <a:pt x="23388" y="23009"/>
                    <a:pt x="21084" y="22283"/>
                  </a:cubicBezTo>
                  <a:cubicBezTo>
                    <a:pt x="20044" y="22666"/>
                    <a:pt x="19067" y="23220"/>
                    <a:pt x="18198" y="23929"/>
                  </a:cubicBezTo>
                  <a:cubicBezTo>
                    <a:pt x="17747" y="23357"/>
                    <a:pt x="17512" y="23071"/>
                    <a:pt x="17512" y="23071"/>
                  </a:cubicBezTo>
                  <a:cubicBezTo>
                    <a:pt x="17261" y="22809"/>
                    <a:pt x="17432" y="23146"/>
                    <a:pt x="18044" y="24071"/>
                  </a:cubicBezTo>
                  <a:cubicBezTo>
                    <a:pt x="19530" y="23100"/>
                    <a:pt x="20987" y="22083"/>
                    <a:pt x="22907" y="22974"/>
                  </a:cubicBezTo>
                  <a:cubicBezTo>
                    <a:pt x="24005" y="23694"/>
                    <a:pt x="25131" y="24317"/>
                    <a:pt x="26319" y="24843"/>
                  </a:cubicBezTo>
                  <a:cubicBezTo>
                    <a:pt x="30497" y="30318"/>
                    <a:pt x="45876" y="19905"/>
                    <a:pt x="42413" y="36187"/>
                  </a:cubicBezTo>
                  <a:cubicBezTo>
                    <a:pt x="38372" y="40925"/>
                    <a:pt x="39270" y="48960"/>
                    <a:pt x="31960" y="51001"/>
                  </a:cubicBezTo>
                  <a:cubicBezTo>
                    <a:pt x="32429" y="52961"/>
                    <a:pt x="32343" y="52315"/>
                    <a:pt x="33195" y="51772"/>
                  </a:cubicBezTo>
                  <a:cubicBezTo>
                    <a:pt x="38098" y="48640"/>
                    <a:pt x="39235" y="43468"/>
                    <a:pt x="40938" y="38576"/>
                  </a:cubicBezTo>
                  <a:cubicBezTo>
                    <a:pt x="41670" y="37262"/>
                    <a:pt x="42607" y="36102"/>
                    <a:pt x="43716" y="35079"/>
                  </a:cubicBezTo>
                  <a:cubicBezTo>
                    <a:pt x="45270" y="35027"/>
                    <a:pt x="46653" y="35501"/>
                    <a:pt x="47893" y="36405"/>
                  </a:cubicBezTo>
                  <a:cubicBezTo>
                    <a:pt x="50139" y="38079"/>
                    <a:pt x="52568" y="42394"/>
                    <a:pt x="54237" y="35936"/>
                  </a:cubicBezTo>
                  <a:cubicBezTo>
                    <a:pt x="55683" y="30312"/>
                    <a:pt x="53671" y="23677"/>
                    <a:pt x="59135" y="19231"/>
                  </a:cubicBezTo>
                  <a:cubicBezTo>
                    <a:pt x="63198" y="25300"/>
                    <a:pt x="65490" y="31941"/>
                    <a:pt x="65599" y="39291"/>
                  </a:cubicBezTo>
                  <a:cubicBezTo>
                    <a:pt x="62821" y="46109"/>
                    <a:pt x="60089" y="52949"/>
                    <a:pt x="57249" y="59739"/>
                  </a:cubicBezTo>
                  <a:cubicBezTo>
                    <a:pt x="54832" y="65522"/>
                    <a:pt x="55872" y="74695"/>
                    <a:pt x="44779" y="72015"/>
                  </a:cubicBezTo>
                  <a:cubicBezTo>
                    <a:pt x="41573" y="71243"/>
                    <a:pt x="42453" y="74912"/>
                    <a:pt x="41761" y="76632"/>
                  </a:cubicBezTo>
                  <a:cubicBezTo>
                    <a:pt x="36983" y="88537"/>
                    <a:pt x="31423" y="100235"/>
                    <a:pt x="28005" y="112523"/>
                  </a:cubicBezTo>
                  <a:cubicBezTo>
                    <a:pt x="26274" y="118758"/>
                    <a:pt x="17941" y="120266"/>
                    <a:pt x="19244" y="127587"/>
                  </a:cubicBezTo>
                  <a:cubicBezTo>
                    <a:pt x="17101" y="127822"/>
                    <a:pt x="14958" y="128056"/>
                    <a:pt x="12815" y="128290"/>
                  </a:cubicBezTo>
                  <a:cubicBezTo>
                    <a:pt x="14009" y="122827"/>
                    <a:pt x="17473" y="117815"/>
                    <a:pt x="16112" y="111842"/>
                  </a:cubicBezTo>
                  <a:lnTo>
                    <a:pt x="16095" y="111854"/>
                  </a:lnTo>
                  <a:cubicBezTo>
                    <a:pt x="19844" y="110116"/>
                    <a:pt x="22027" y="107328"/>
                    <a:pt x="22610" y="103110"/>
                  </a:cubicBezTo>
                  <a:cubicBezTo>
                    <a:pt x="24513" y="89325"/>
                    <a:pt x="21296" y="75969"/>
                    <a:pt x="19393" y="62505"/>
                  </a:cubicBezTo>
                  <a:cubicBezTo>
                    <a:pt x="18804" y="59550"/>
                    <a:pt x="12238" y="58996"/>
                    <a:pt x="17130" y="53527"/>
                  </a:cubicBezTo>
                  <a:cubicBezTo>
                    <a:pt x="24731" y="45028"/>
                    <a:pt x="24251" y="43617"/>
                    <a:pt x="19484" y="31232"/>
                  </a:cubicBezTo>
                  <a:cubicBezTo>
                    <a:pt x="18741" y="36079"/>
                    <a:pt x="16072" y="43211"/>
                    <a:pt x="13386" y="47509"/>
                  </a:cubicBezTo>
                  <a:cubicBezTo>
                    <a:pt x="-2433" y="35867"/>
                    <a:pt x="-3050" y="33227"/>
                    <a:pt x="5391" y="16271"/>
                  </a:cubicBezTo>
                  <a:cubicBezTo>
                    <a:pt x="6300" y="14447"/>
                    <a:pt x="5985" y="12019"/>
                    <a:pt x="6243" y="9876"/>
                  </a:cubicBezTo>
                  <a:cubicBezTo>
                    <a:pt x="13141" y="12419"/>
                    <a:pt x="9540" y="4458"/>
                    <a:pt x="12769" y="3326"/>
                  </a:cubicBezTo>
                  <a:close/>
                </a:path>
              </a:pathLst>
            </a:custGeom>
            <a:grpFill/>
            <a:ln w="5715" cap="flat">
              <a:noFill/>
              <a:prstDash val="solid"/>
              <a:miter/>
            </a:ln>
          </p:spPr>
          <p:txBody>
            <a:bodyPr rtlCol="0" anchor="ctr"/>
            <a:lstStyle/>
            <a:p>
              <a:endParaRPr lang="zh-CN" altLang="en-US"/>
            </a:p>
          </p:txBody>
        </p:sp>
        <p:sp>
          <p:nvSpPr>
            <p:cNvPr id="186" name="任意多边形: 形状 185">
              <a:extLst>
                <a:ext uri="{FF2B5EF4-FFF2-40B4-BE49-F238E27FC236}">
                  <a16:creationId xmlns:a16="http://schemas.microsoft.com/office/drawing/2014/main" id="{1D5B86D2-4E15-2684-4957-93931D58ABC5}"/>
                </a:ext>
              </a:extLst>
            </p:cNvPr>
            <p:cNvSpPr/>
            <p:nvPr/>
          </p:nvSpPr>
          <p:spPr>
            <a:xfrm>
              <a:off x="5685069" y="3247142"/>
              <a:ext cx="83242" cy="124165"/>
            </a:xfrm>
            <a:custGeom>
              <a:avLst/>
              <a:gdLst>
                <a:gd name="connsiteX0" fmla="*/ 37616 w 83242"/>
                <a:gd name="connsiteY0" fmla="*/ 112718 h 124165"/>
                <a:gd name="connsiteX1" fmla="*/ 28415 w 83242"/>
                <a:gd name="connsiteY1" fmla="*/ 124165 h 124165"/>
                <a:gd name="connsiteX2" fmla="*/ 25614 w 83242"/>
                <a:gd name="connsiteY2" fmla="*/ 104854 h 124165"/>
                <a:gd name="connsiteX3" fmla="*/ 21591 w 83242"/>
                <a:gd name="connsiteY3" fmla="*/ 91544 h 124165"/>
                <a:gd name="connsiteX4" fmla="*/ 16133 w 83242"/>
                <a:gd name="connsiteY4" fmla="*/ 82005 h 124165"/>
                <a:gd name="connsiteX5" fmla="*/ 12087 w 83242"/>
                <a:gd name="connsiteY5" fmla="*/ 98413 h 124165"/>
                <a:gd name="connsiteX6" fmla="*/ 4795 w 83242"/>
                <a:gd name="connsiteY6" fmla="*/ 93035 h 124165"/>
                <a:gd name="connsiteX7" fmla="*/ 5818 w 83242"/>
                <a:gd name="connsiteY7" fmla="*/ 92549 h 124165"/>
                <a:gd name="connsiteX8" fmla="*/ 4926 w 83242"/>
                <a:gd name="connsiteY8" fmla="*/ 91909 h 124165"/>
                <a:gd name="connsiteX9" fmla="*/ 4795 w 83242"/>
                <a:gd name="connsiteY9" fmla="*/ 93035 h 124165"/>
                <a:gd name="connsiteX10" fmla="*/ 2251 w 83242"/>
                <a:gd name="connsiteY10" fmla="*/ 80062 h 124165"/>
                <a:gd name="connsiteX11" fmla="*/ 9018 w 83242"/>
                <a:gd name="connsiteY11" fmla="*/ 75565 h 124165"/>
                <a:gd name="connsiteX12" fmla="*/ 17945 w 83242"/>
                <a:gd name="connsiteY12" fmla="*/ 70010 h 124165"/>
                <a:gd name="connsiteX13" fmla="*/ 18905 w 83242"/>
                <a:gd name="connsiteY13" fmla="*/ 66838 h 124165"/>
                <a:gd name="connsiteX14" fmla="*/ 18996 w 83242"/>
                <a:gd name="connsiteY14" fmla="*/ 63420 h 124165"/>
                <a:gd name="connsiteX15" fmla="*/ 18522 w 83242"/>
                <a:gd name="connsiteY15" fmla="*/ 59723 h 124165"/>
                <a:gd name="connsiteX16" fmla="*/ 20014 w 83242"/>
                <a:gd name="connsiteY16" fmla="*/ 53990 h 124165"/>
                <a:gd name="connsiteX17" fmla="*/ 23831 w 83242"/>
                <a:gd name="connsiteY17" fmla="*/ 52602 h 124165"/>
                <a:gd name="connsiteX18" fmla="*/ 35918 w 83242"/>
                <a:gd name="connsiteY18" fmla="*/ 45155 h 124165"/>
                <a:gd name="connsiteX19" fmla="*/ 37456 w 83242"/>
                <a:gd name="connsiteY19" fmla="*/ 32856 h 124165"/>
                <a:gd name="connsiteX20" fmla="*/ 39913 w 83242"/>
                <a:gd name="connsiteY20" fmla="*/ 29016 h 124165"/>
                <a:gd name="connsiteX21" fmla="*/ 45908 w 83242"/>
                <a:gd name="connsiteY21" fmla="*/ 26158 h 124165"/>
                <a:gd name="connsiteX22" fmla="*/ 59030 w 83242"/>
                <a:gd name="connsiteY22" fmla="*/ 43332 h 124165"/>
                <a:gd name="connsiteX23" fmla="*/ 65768 w 83242"/>
                <a:gd name="connsiteY23" fmla="*/ 9139 h 124165"/>
                <a:gd name="connsiteX24" fmla="*/ 67277 w 83242"/>
                <a:gd name="connsiteY24" fmla="*/ 7505 h 124165"/>
                <a:gd name="connsiteX25" fmla="*/ 79364 w 83242"/>
                <a:gd name="connsiteY25" fmla="*/ 824 h 124165"/>
                <a:gd name="connsiteX26" fmla="*/ 78798 w 83242"/>
                <a:gd name="connsiteY26" fmla="*/ 15506 h 124165"/>
                <a:gd name="connsiteX27" fmla="*/ 81410 w 83242"/>
                <a:gd name="connsiteY27" fmla="*/ 28324 h 124165"/>
                <a:gd name="connsiteX28" fmla="*/ 72700 w 83242"/>
                <a:gd name="connsiteY28" fmla="*/ 54842 h 124165"/>
                <a:gd name="connsiteX29" fmla="*/ 60693 w 83242"/>
                <a:gd name="connsiteY29" fmla="*/ 73301 h 124165"/>
                <a:gd name="connsiteX30" fmla="*/ 60939 w 83242"/>
                <a:gd name="connsiteY30" fmla="*/ 87069 h 124165"/>
                <a:gd name="connsiteX31" fmla="*/ 53738 w 83242"/>
                <a:gd name="connsiteY31" fmla="*/ 96041 h 124165"/>
                <a:gd name="connsiteX32" fmla="*/ 48257 w 83242"/>
                <a:gd name="connsiteY32" fmla="*/ 85063 h 124165"/>
                <a:gd name="connsiteX33" fmla="*/ 42896 w 83242"/>
                <a:gd name="connsiteY33" fmla="*/ 68244 h 124165"/>
                <a:gd name="connsiteX34" fmla="*/ 42805 w 83242"/>
                <a:gd name="connsiteY34" fmla="*/ 85629 h 124165"/>
                <a:gd name="connsiteX35" fmla="*/ 47680 w 83242"/>
                <a:gd name="connsiteY35" fmla="*/ 100253 h 124165"/>
                <a:gd name="connsiteX36" fmla="*/ 37616 w 83242"/>
                <a:gd name="connsiteY36" fmla="*/ 112718 h 124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83242" h="124165">
                  <a:moveTo>
                    <a:pt x="37616" y="112718"/>
                  </a:moveTo>
                  <a:cubicBezTo>
                    <a:pt x="32958" y="115044"/>
                    <a:pt x="35633" y="122696"/>
                    <a:pt x="28415" y="124165"/>
                  </a:cubicBezTo>
                  <a:cubicBezTo>
                    <a:pt x="24929" y="118255"/>
                    <a:pt x="19653" y="113175"/>
                    <a:pt x="25614" y="104854"/>
                  </a:cubicBezTo>
                  <a:cubicBezTo>
                    <a:pt x="29169" y="99899"/>
                    <a:pt x="30695" y="94144"/>
                    <a:pt x="21591" y="91544"/>
                  </a:cubicBezTo>
                  <a:cubicBezTo>
                    <a:pt x="19951" y="91075"/>
                    <a:pt x="21899" y="84051"/>
                    <a:pt x="16133" y="82005"/>
                  </a:cubicBezTo>
                  <a:cubicBezTo>
                    <a:pt x="14767" y="87543"/>
                    <a:pt x="13418" y="92995"/>
                    <a:pt x="12087" y="98413"/>
                  </a:cubicBezTo>
                  <a:cubicBezTo>
                    <a:pt x="7732" y="98939"/>
                    <a:pt x="6321" y="95910"/>
                    <a:pt x="4795" y="93035"/>
                  </a:cubicBezTo>
                  <a:lnTo>
                    <a:pt x="5818" y="92549"/>
                  </a:lnTo>
                  <a:lnTo>
                    <a:pt x="4926" y="91909"/>
                  </a:lnTo>
                  <a:lnTo>
                    <a:pt x="4795" y="93035"/>
                  </a:lnTo>
                  <a:cubicBezTo>
                    <a:pt x="-4618" y="90595"/>
                    <a:pt x="2834" y="84348"/>
                    <a:pt x="2251" y="80062"/>
                  </a:cubicBezTo>
                  <a:cubicBezTo>
                    <a:pt x="1817" y="76879"/>
                    <a:pt x="5000" y="74359"/>
                    <a:pt x="9018" y="75565"/>
                  </a:cubicBezTo>
                  <a:cubicBezTo>
                    <a:pt x="14173" y="77113"/>
                    <a:pt x="17482" y="75902"/>
                    <a:pt x="17945" y="70010"/>
                  </a:cubicBezTo>
                  <a:cubicBezTo>
                    <a:pt x="18219" y="68941"/>
                    <a:pt x="18556" y="67889"/>
                    <a:pt x="18905" y="66838"/>
                  </a:cubicBezTo>
                  <a:cubicBezTo>
                    <a:pt x="19013" y="65700"/>
                    <a:pt x="19082" y="64575"/>
                    <a:pt x="18996" y="63420"/>
                  </a:cubicBezTo>
                  <a:cubicBezTo>
                    <a:pt x="18734" y="62186"/>
                    <a:pt x="18608" y="60974"/>
                    <a:pt x="18522" y="59723"/>
                  </a:cubicBezTo>
                  <a:cubicBezTo>
                    <a:pt x="18493" y="57665"/>
                    <a:pt x="18945" y="55756"/>
                    <a:pt x="20014" y="53990"/>
                  </a:cubicBezTo>
                  <a:cubicBezTo>
                    <a:pt x="21082" y="52950"/>
                    <a:pt x="22351" y="52499"/>
                    <a:pt x="23831" y="52602"/>
                  </a:cubicBezTo>
                  <a:cubicBezTo>
                    <a:pt x="31049" y="55288"/>
                    <a:pt x="35067" y="52276"/>
                    <a:pt x="35918" y="45155"/>
                  </a:cubicBezTo>
                  <a:cubicBezTo>
                    <a:pt x="36410" y="41057"/>
                    <a:pt x="35376" y="36783"/>
                    <a:pt x="37456" y="32856"/>
                  </a:cubicBezTo>
                  <a:cubicBezTo>
                    <a:pt x="38102" y="31468"/>
                    <a:pt x="38936" y="30199"/>
                    <a:pt x="39913" y="29016"/>
                  </a:cubicBezTo>
                  <a:cubicBezTo>
                    <a:pt x="41565" y="27341"/>
                    <a:pt x="43451" y="26141"/>
                    <a:pt x="45908" y="26158"/>
                  </a:cubicBezTo>
                  <a:cubicBezTo>
                    <a:pt x="55452" y="27976"/>
                    <a:pt x="51377" y="40120"/>
                    <a:pt x="59030" y="43332"/>
                  </a:cubicBezTo>
                  <a:cubicBezTo>
                    <a:pt x="76735" y="34908"/>
                    <a:pt x="70043" y="21787"/>
                    <a:pt x="65768" y="9139"/>
                  </a:cubicBezTo>
                  <a:cubicBezTo>
                    <a:pt x="66265" y="8591"/>
                    <a:pt x="66774" y="8047"/>
                    <a:pt x="67277" y="7505"/>
                  </a:cubicBezTo>
                  <a:cubicBezTo>
                    <a:pt x="74100" y="10231"/>
                    <a:pt x="72174" y="-3417"/>
                    <a:pt x="79364" y="824"/>
                  </a:cubicBezTo>
                  <a:cubicBezTo>
                    <a:pt x="88119" y="5990"/>
                    <a:pt x="79398" y="10528"/>
                    <a:pt x="78798" y="15506"/>
                  </a:cubicBezTo>
                  <a:cubicBezTo>
                    <a:pt x="78324" y="19432"/>
                    <a:pt x="81010" y="23547"/>
                    <a:pt x="81410" y="28324"/>
                  </a:cubicBezTo>
                  <a:cubicBezTo>
                    <a:pt x="82307" y="39086"/>
                    <a:pt x="78227" y="47401"/>
                    <a:pt x="72700" y="54842"/>
                  </a:cubicBezTo>
                  <a:cubicBezTo>
                    <a:pt x="68265" y="60803"/>
                    <a:pt x="68768" y="69912"/>
                    <a:pt x="60693" y="73301"/>
                  </a:cubicBezTo>
                  <a:cubicBezTo>
                    <a:pt x="64185" y="77828"/>
                    <a:pt x="60350" y="82485"/>
                    <a:pt x="60939" y="87069"/>
                  </a:cubicBezTo>
                  <a:cubicBezTo>
                    <a:pt x="59081" y="90498"/>
                    <a:pt x="57464" y="94121"/>
                    <a:pt x="53738" y="96041"/>
                  </a:cubicBezTo>
                  <a:cubicBezTo>
                    <a:pt x="45285" y="95893"/>
                    <a:pt x="49669" y="88732"/>
                    <a:pt x="48257" y="85063"/>
                  </a:cubicBezTo>
                  <a:cubicBezTo>
                    <a:pt x="46171" y="79645"/>
                    <a:pt x="46937" y="73193"/>
                    <a:pt x="42896" y="68244"/>
                  </a:cubicBezTo>
                  <a:cubicBezTo>
                    <a:pt x="28980" y="77525"/>
                    <a:pt x="28860" y="78548"/>
                    <a:pt x="42805" y="85629"/>
                  </a:cubicBezTo>
                  <a:cubicBezTo>
                    <a:pt x="49743" y="89155"/>
                    <a:pt x="51137" y="94356"/>
                    <a:pt x="47680" y="100253"/>
                  </a:cubicBezTo>
                  <a:cubicBezTo>
                    <a:pt x="45039" y="104768"/>
                    <a:pt x="43239" y="110437"/>
                    <a:pt x="37616" y="112718"/>
                  </a:cubicBezTo>
                  <a:close/>
                </a:path>
              </a:pathLst>
            </a:custGeom>
            <a:grpFill/>
            <a:ln w="5715" cap="flat">
              <a:noFill/>
              <a:prstDash val="solid"/>
              <a:miter/>
            </a:ln>
          </p:spPr>
          <p:txBody>
            <a:bodyPr rtlCol="0" anchor="ctr"/>
            <a:lstStyle/>
            <a:p>
              <a:endParaRPr lang="zh-CN" altLang="en-US"/>
            </a:p>
          </p:txBody>
        </p:sp>
        <p:sp>
          <p:nvSpPr>
            <p:cNvPr id="187" name="任意多边形: 形状 186">
              <a:extLst>
                <a:ext uri="{FF2B5EF4-FFF2-40B4-BE49-F238E27FC236}">
                  <a16:creationId xmlns:a16="http://schemas.microsoft.com/office/drawing/2014/main" id="{A85E1DC8-D012-B4AA-0B67-AA9C2F91BCC8}"/>
                </a:ext>
              </a:extLst>
            </p:cNvPr>
            <p:cNvSpPr/>
            <p:nvPr/>
          </p:nvSpPr>
          <p:spPr>
            <a:xfrm>
              <a:off x="6003308" y="2923399"/>
              <a:ext cx="68428" cy="114156"/>
            </a:xfrm>
            <a:custGeom>
              <a:avLst/>
              <a:gdLst>
                <a:gd name="connsiteX0" fmla="*/ 25277 w 68428"/>
                <a:gd name="connsiteY0" fmla="*/ 114157 h 114156"/>
                <a:gd name="connsiteX1" fmla="*/ 0 w 68428"/>
                <a:gd name="connsiteY1" fmla="*/ 93720 h 114156"/>
                <a:gd name="connsiteX2" fmla="*/ 7915 w 68428"/>
                <a:gd name="connsiteY2" fmla="*/ 98241 h 114156"/>
                <a:gd name="connsiteX3" fmla="*/ 15630 w 68428"/>
                <a:gd name="connsiteY3" fmla="*/ 99252 h 114156"/>
                <a:gd name="connsiteX4" fmla="*/ 21986 w 68428"/>
                <a:gd name="connsiteY4" fmla="*/ 97709 h 114156"/>
                <a:gd name="connsiteX5" fmla="*/ 23831 w 68428"/>
                <a:gd name="connsiteY5" fmla="*/ 99612 h 114156"/>
                <a:gd name="connsiteX6" fmla="*/ 24912 w 68428"/>
                <a:gd name="connsiteY6" fmla="*/ 100372 h 114156"/>
                <a:gd name="connsiteX7" fmla="*/ 23797 w 68428"/>
                <a:gd name="connsiteY7" fmla="*/ 99653 h 114156"/>
                <a:gd name="connsiteX8" fmla="*/ 21986 w 68428"/>
                <a:gd name="connsiteY8" fmla="*/ 97709 h 114156"/>
                <a:gd name="connsiteX9" fmla="*/ 25272 w 68428"/>
                <a:gd name="connsiteY9" fmla="*/ 74684 h 114156"/>
                <a:gd name="connsiteX10" fmla="*/ 27455 w 68428"/>
                <a:gd name="connsiteY10" fmla="*/ 74135 h 114156"/>
                <a:gd name="connsiteX11" fmla="*/ 40948 w 68428"/>
                <a:gd name="connsiteY11" fmla="*/ 80787 h 114156"/>
                <a:gd name="connsiteX12" fmla="*/ 33616 w 68428"/>
                <a:gd name="connsiteY12" fmla="*/ 49458 h 114156"/>
                <a:gd name="connsiteX13" fmla="*/ 31855 w 68428"/>
                <a:gd name="connsiteY13" fmla="*/ 48372 h 114156"/>
                <a:gd name="connsiteX14" fmla="*/ 35141 w 68428"/>
                <a:gd name="connsiteY14" fmla="*/ 31924 h 114156"/>
                <a:gd name="connsiteX15" fmla="*/ 35136 w 68428"/>
                <a:gd name="connsiteY15" fmla="*/ 31930 h 114156"/>
                <a:gd name="connsiteX16" fmla="*/ 36639 w 68428"/>
                <a:gd name="connsiteY16" fmla="*/ 31272 h 114156"/>
                <a:gd name="connsiteX17" fmla="*/ 60190 w 68428"/>
                <a:gd name="connsiteY17" fmla="*/ 0 h 114156"/>
                <a:gd name="connsiteX18" fmla="*/ 64385 w 68428"/>
                <a:gd name="connsiteY18" fmla="*/ 35833 h 114156"/>
                <a:gd name="connsiteX19" fmla="*/ 63951 w 68428"/>
                <a:gd name="connsiteY19" fmla="*/ 48360 h 114156"/>
                <a:gd name="connsiteX20" fmla="*/ 58899 w 68428"/>
                <a:gd name="connsiteY20" fmla="*/ 65025 h 114156"/>
                <a:gd name="connsiteX21" fmla="*/ 58133 w 68428"/>
                <a:gd name="connsiteY21" fmla="*/ 68683 h 114156"/>
                <a:gd name="connsiteX22" fmla="*/ 61619 w 68428"/>
                <a:gd name="connsiteY22" fmla="*/ 85279 h 114156"/>
                <a:gd name="connsiteX23" fmla="*/ 28952 w 68428"/>
                <a:gd name="connsiteY23" fmla="*/ 110997 h 114156"/>
                <a:gd name="connsiteX24" fmla="*/ 25277 w 68428"/>
                <a:gd name="connsiteY24" fmla="*/ 114157 h 114156"/>
                <a:gd name="connsiteX25" fmla="*/ 25277 w 68428"/>
                <a:gd name="connsiteY25" fmla="*/ 114157 h 114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8428" h="114156">
                  <a:moveTo>
                    <a:pt x="25277" y="114157"/>
                  </a:moveTo>
                  <a:cubicBezTo>
                    <a:pt x="16762" y="107831"/>
                    <a:pt x="3275" y="107865"/>
                    <a:pt x="0" y="93720"/>
                  </a:cubicBezTo>
                  <a:cubicBezTo>
                    <a:pt x="4961" y="91023"/>
                    <a:pt x="6252" y="96012"/>
                    <a:pt x="7915" y="98241"/>
                  </a:cubicBezTo>
                  <a:cubicBezTo>
                    <a:pt x="10361" y="101521"/>
                    <a:pt x="13076" y="93417"/>
                    <a:pt x="15630" y="99252"/>
                  </a:cubicBezTo>
                  <a:cubicBezTo>
                    <a:pt x="18494" y="105796"/>
                    <a:pt x="19420" y="96772"/>
                    <a:pt x="21986" y="97709"/>
                  </a:cubicBezTo>
                  <a:cubicBezTo>
                    <a:pt x="22557" y="98384"/>
                    <a:pt x="23174" y="99018"/>
                    <a:pt x="23831" y="99612"/>
                  </a:cubicBezTo>
                  <a:cubicBezTo>
                    <a:pt x="23831" y="99612"/>
                    <a:pt x="24912" y="100372"/>
                    <a:pt x="24912" y="100372"/>
                  </a:cubicBezTo>
                  <a:cubicBezTo>
                    <a:pt x="24912" y="100372"/>
                    <a:pt x="23791" y="99658"/>
                    <a:pt x="23797" y="99653"/>
                  </a:cubicBezTo>
                  <a:cubicBezTo>
                    <a:pt x="23277" y="98927"/>
                    <a:pt x="22671" y="98281"/>
                    <a:pt x="21986" y="97709"/>
                  </a:cubicBezTo>
                  <a:cubicBezTo>
                    <a:pt x="16345" y="89074"/>
                    <a:pt x="25826" y="82593"/>
                    <a:pt x="25272" y="74684"/>
                  </a:cubicBezTo>
                  <a:cubicBezTo>
                    <a:pt x="25998" y="74506"/>
                    <a:pt x="26723" y="74324"/>
                    <a:pt x="27455" y="74135"/>
                  </a:cubicBezTo>
                  <a:cubicBezTo>
                    <a:pt x="32055" y="75587"/>
                    <a:pt x="34981" y="80313"/>
                    <a:pt x="40948" y="80787"/>
                  </a:cubicBezTo>
                  <a:cubicBezTo>
                    <a:pt x="38719" y="70077"/>
                    <a:pt x="44234" y="58070"/>
                    <a:pt x="33616" y="49458"/>
                  </a:cubicBezTo>
                  <a:cubicBezTo>
                    <a:pt x="33015" y="49109"/>
                    <a:pt x="32433" y="48743"/>
                    <a:pt x="31855" y="48372"/>
                  </a:cubicBezTo>
                  <a:cubicBezTo>
                    <a:pt x="31478" y="42594"/>
                    <a:pt x="32021" y="36999"/>
                    <a:pt x="35141" y="31924"/>
                  </a:cubicBezTo>
                  <a:lnTo>
                    <a:pt x="35136" y="31930"/>
                  </a:lnTo>
                  <a:cubicBezTo>
                    <a:pt x="35639" y="31707"/>
                    <a:pt x="36136" y="31478"/>
                    <a:pt x="36639" y="31272"/>
                  </a:cubicBezTo>
                  <a:cubicBezTo>
                    <a:pt x="49823" y="25849"/>
                    <a:pt x="61008" y="18660"/>
                    <a:pt x="60190" y="0"/>
                  </a:cubicBezTo>
                  <a:cubicBezTo>
                    <a:pt x="70294" y="13099"/>
                    <a:pt x="70369" y="24357"/>
                    <a:pt x="64385" y="35833"/>
                  </a:cubicBezTo>
                  <a:cubicBezTo>
                    <a:pt x="62116" y="40182"/>
                    <a:pt x="63482" y="44011"/>
                    <a:pt x="63951" y="48360"/>
                  </a:cubicBezTo>
                  <a:cubicBezTo>
                    <a:pt x="64579" y="54178"/>
                    <a:pt x="68323" y="61842"/>
                    <a:pt x="58899" y="65025"/>
                  </a:cubicBezTo>
                  <a:cubicBezTo>
                    <a:pt x="57024" y="65660"/>
                    <a:pt x="56527" y="68237"/>
                    <a:pt x="58133" y="68683"/>
                  </a:cubicBezTo>
                  <a:cubicBezTo>
                    <a:pt x="70312" y="72072"/>
                    <a:pt x="62888" y="79273"/>
                    <a:pt x="61619" y="85279"/>
                  </a:cubicBezTo>
                  <a:cubicBezTo>
                    <a:pt x="52144" y="95646"/>
                    <a:pt x="39902" y="102499"/>
                    <a:pt x="28952" y="110997"/>
                  </a:cubicBezTo>
                  <a:cubicBezTo>
                    <a:pt x="27609" y="111905"/>
                    <a:pt x="26289" y="112860"/>
                    <a:pt x="25277" y="114157"/>
                  </a:cubicBezTo>
                  <a:lnTo>
                    <a:pt x="25277" y="114157"/>
                  </a:lnTo>
                  <a:close/>
                </a:path>
              </a:pathLst>
            </a:custGeom>
            <a:grpFill/>
            <a:ln w="5715" cap="flat">
              <a:noFill/>
              <a:prstDash val="solid"/>
              <a:miter/>
            </a:ln>
          </p:spPr>
          <p:txBody>
            <a:bodyPr rtlCol="0" anchor="ctr"/>
            <a:lstStyle/>
            <a:p>
              <a:endParaRPr lang="zh-CN" altLang="en-US"/>
            </a:p>
          </p:txBody>
        </p:sp>
        <p:sp>
          <p:nvSpPr>
            <p:cNvPr id="188" name="任意多边形: 形状 187">
              <a:extLst>
                <a:ext uri="{FF2B5EF4-FFF2-40B4-BE49-F238E27FC236}">
                  <a16:creationId xmlns:a16="http://schemas.microsoft.com/office/drawing/2014/main" id="{297EFEC6-AC2A-7A44-42AF-0E0EF5AACC05}"/>
                </a:ext>
              </a:extLst>
            </p:cNvPr>
            <p:cNvSpPr/>
            <p:nvPr/>
          </p:nvSpPr>
          <p:spPr>
            <a:xfrm>
              <a:off x="5847569" y="2950726"/>
              <a:ext cx="66637" cy="89049"/>
            </a:xfrm>
            <a:custGeom>
              <a:avLst/>
              <a:gdLst>
                <a:gd name="connsiteX0" fmla="*/ 19876 w 66637"/>
                <a:gd name="connsiteY0" fmla="*/ 50648 h 89049"/>
                <a:gd name="connsiteX1" fmla="*/ 23162 w 66637"/>
                <a:gd name="connsiteY1" fmla="*/ 40778 h 89049"/>
                <a:gd name="connsiteX2" fmla="*/ 18522 w 66637"/>
                <a:gd name="connsiteY2" fmla="*/ 36989 h 89049"/>
                <a:gd name="connsiteX3" fmla="*/ 6680 w 66637"/>
                <a:gd name="connsiteY3" fmla="*/ 30834 h 89049"/>
                <a:gd name="connsiteX4" fmla="*/ 39513 w 66637"/>
                <a:gd name="connsiteY4" fmla="*/ 4551 h 89049"/>
                <a:gd name="connsiteX5" fmla="*/ 54429 w 66637"/>
                <a:gd name="connsiteY5" fmla="*/ 2 h 89049"/>
                <a:gd name="connsiteX6" fmla="*/ 56052 w 66637"/>
                <a:gd name="connsiteY6" fmla="*/ 1294 h 89049"/>
                <a:gd name="connsiteX7" fmla="*/ 54212 w 66637"/>
                <a:gd name="connsiteY7" fmla="*/ 7443 h 89049"/>
                <a:gd name="connsiteX8" fmla="*/ 57161 w 66637"/>
                <a:gd name="connsiteY8" fmla="*/ 13472 h 89049"/>
                <a:gd name="connsiteX9" fmla="*/ 59698 w 66637"/>
                <a:gd name="connsiteY9" fmla="*/ 15147 h 89049"/>
                <a:gd name="connsiteX10" fmla="*/ 65333 w 66637"/>
                <a:gd name="connsiteY10" fmla="*/ 23982 h 89049"/>
                <a:gd name="connsiteX11" fmla="*/ 54726 w 66637"/>
                <a:gd name="connsiteY11" fmla="*/ 20256 h 89049"/>
                <a:gd name="connsiteX12" fmla="*/ 39273 w 66637"/>
                <a:gd name="connsiteY12" fmla="*/ 52946 h 89049"/>
                <a:gd name="connsiteX13" fmla="*/ 36958 w 66637"/>
                <a:gd name="connsiteY13" fmla="*/ 57192 h 89049"/>
                <a:gd name="connsiteX14" fmla="*/ 37890 w 66637"/>
                <a:gd name="connsiteY14" fmla="*/ 69776 h 89049"/>
                <a:gd name="connsiteX15" fmla="*/ 28129 w 66637"/>
                <a:gd name="connsiteY15" fmla="*/ 73440 h 89049"/>
                <a:gd name="connsiteX16" fmla="*/ 20516 w 66637"/>
                <a:gd name="connsiteY16" fmla="*/ 74491 h 89049"/>
                <a:gd name="connsiteX17" fmla="*/ 18276 w 66637"/>
                <a:gd name="connsiteY17" fmla="*/ 85493 h 89049"/>
                <a:gd name="connsiteX18" fmla="*/ 10103 w 66637"/>
                <a:gd name="connsiteY18" fmla="*/ 88350 h 89049"/>
                <a:gd name="connsiteX19" fmla="*/ 262 w 66637"/>
                <a:gd name="connsiteY19" fmla="*/ 74331 h 89049"/>
                <a:gd name="connsiteX20" fmla="*/ 4126 w 66637"/>
                <a:gd name="connsiteY20" fmla="*/ 53820 h 89049"/>
                <a:gd name="connsiteX21" fmla="*/ 20219 w 66637"/>
                <a:gd name="connsiteY21" fmla="*/ 61484 h 89049"/>
                <a:gd name="connsiteX22" fmla="*/ 29586 w 66637"/>
                <a:gd name="connsiteY22" fmla="*/ 56712 h 89049"/>
                <a:gd name="connsiteX23" fmla="*/ 21682 w 66637"/>
                <a:gd name="connsiteY23" fmla="*/ 54843 h 89049"/>
                <a:gd name="connsiteX24" fmla="*/ 19876 w 66637"/>
                <a:gd name="connsiteY24" fmla="*/ 50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6637" h="89049">
                  <a:moveTo>
                    <a:pt x="19876" y="50648"/>
                  </a:moveTo>
                  <a:cubicBezTo>
                    <a:pt x="13504" y="44870"/>
                    <a:pt x="22597" y="44247"/>
                    <a:pt x="23162" y="40778"/>
                  </a:cubicBezTo>
                  <a:cubicBezTo>
                    <a:pt x="21562" y="39447"/>
                    <a:pt x="18945" y="36687"/>
                    <a:pt x="18522" y="36989"/>
                  </a:cubicBezTo>
                  <a:cubicBezTo>
                    <a:pt x="10258" y="42916"/>
                    <a:pt x="9287" y="35355"/>
                    <a:pt x="6680" y="30834"/>
                  </a:cubicBezTo>
                  <a:cubicBezTo>
                    <a:pt x="15721" y="19696"/>
                    <a:pt x="27957" y="12552"/>
                    <a:pt x="39513" y="4551"/>
                  </a:cubicBezTo>
                  <a:cubicBezTo>
                    <a:pt x="44634" y="3517"/>
                    <a:pt x="48960" y="-95"/>
                    <a:pt x="54429" y="2"/>
                  </a:cubicBezTo>
                  <a:cubicBezTo>
                    <a:pt x="54972" y="431"/>
                    <a:pt x="55509" y="865"/>
                    <a:pt x="56052" y="1294"/>
                  </a:cubicBezTo>
                  <a:cubicBezTo>
                    <a:pt x="55469" y="3368"/>
                    <a:pt x="55418" y="5843"/>
                    <a:pt x="54212" y="7443"/>
                  </a:cubicBezTo>
                  <a:cubicBezTo>
                    <a:pt x="50926" y="11815"/>
                    <a:pt x="50309" y="14215"/>
                    <a:pt x="57161" y="13472"/>
                  </a:cubicBezTo>
                  <a:cubicBezTo>
                    <a:pt x="57961" y="13387"/>
                    <a:pt x="59361" y="14347"/>
                    <a:pt x="59698" y="15147"/>
                  </a:cubicBezTo>
                  <a:cubicBezTo>
                    <a:pt x="61121" y="18541"/>
                    <a:pt x="69900" y="18433"/>
                    <a:pt x="65333" y="23982"/>
                  </a:cubicBezTo>
                  <a:cubicBezTo>
                    <a:pt x="60670" y="29657"/>
                    <a:pt x="58990" y="20376"/>
                    <a:pt x="54726" y="20256"/>
                  </a:cubicBezTo>
                  <a:cubicBezTo>
                    <a:pt x="48485" y="30537"/>
                    <a:pt x="48023" y="43722"/>
                    <a:pt x="39273" y="52946"/>
                  </a:cubicBezTo>
                  <a:cubicBezTo>
                    <a:pt x="38198" y="54077"/>
                    <a:pt x="37564" y="55706"/>
                    <a:pt x="36958" y="57192"/>
                  </a:cubicBezTo>
                  <a:cubicBezTo>
                    <a:pt x="35204" y="61484"/>
                    <a:pt x="40565" y="65165"/>
                    <a:pt x="37890" y="69776"/>
                  </a:cubicBezTo>
                  <a:cubicBezTo>
                    <a:pt x="35513" y="73874"/>
                    <a:pt x="29529" y="66616"/>
                    <a:pt x="28129" y="73440"/>
                  </a:cubicBezTo>
                  <a:cubicBezTo>
                    <a:pt x="26597" y="80898"/>
                    <a:pt x="21151" y="73205"/>
                    <a:pt x="20516" y="74491"/>
                  </a:cubicBezTo>
                  <a:cubicBezTo>
                    <a:pt x="18922" y="77737"/>
                    <a:pt x="19596" y="82029"/>
                    <a:pt x="18276" y="85493"/>
                  </a:cubicBezTo>
                  <a:cubicBezTo>
                    <a:pt x="16979" y="88899"/>
                    <a:pt x="13767" y="89876"/>
                    <a:pt x="10103" y="88350"/>
                  </a:cubicBezTo>
                  <a:cubicBezTo>
                    <a:pt x="3840" y="85738"/>
                    <a:pt x="1200" y="80635"/>
                    <a:pt x="262" y="74331"/>
                  </a:cubicBezTo>
                  <a:cubicBezTo>
                    <a:pt x="-824" y="67050"/>
                    <a:pt x="1657" y="60433"/>
                    <a:pt x="4126" y="53820"/>
                  </a:cubicBezTo>
                  <a:cubicBezTo>
                    <a:pt x="11189" y="53054"/>
                    <a:pt x="13664" y="62438"/>
                    <a:pt x="20219" y="61484"/>
                  </a:cubicBezTo>
                  <a:cubicBezTo>
                    <a:pt x="23374" y="61027"/>
                    <a:pt x="30295" y="64964"/>
                    <a:pt x="29586" y="56712"/>
                  </a:cubicBezTo>
                  <a:cubicBezTo>
                    <a:pt x="28871" y="48362"/>
                    <a:pt x="23934" y="56529"/>
                    <a:pt x="21682" y="54843"/>
                  </a:cubicBezTo>
                  <a:cubicBezTo>
                    <a:pt x="20631" y="54060"/>
                    <a:pt x="20454" y="52089"/>
                    <a:pt x="19876" y="50648"/>
                  </a:cubicBezTo>
                  <a:close/>
                </a:path>
              </a:pathLst>
            </a:custGeom>
            <a:grpFill/>
            <a:ln w="5715" cap="flat">
              <a:noFill/>
              <a:prstDash val="solid"/>
              <a:miter/>
            </a:ln>
          </p:spPr>
          <p:txBody>
            <a:bodyPr rtlCol="0" anchor="ctr"/>
            <a:lstStyle/>
            <a:p>
              <a:endParaRPr lang="zh-CN" altLang="en-US"/>
            </a:p>
          </p:txBody>
        </p:sp>
        <p:sp>
          <p:nvSpPr>
            <p:cNvPr id="189" name="任意多边形: 形状 188">
              <a:extLst>
                <a:ext uri="{FF2B5EF4-FFF2-40B4-BE49-F238E27FC236}">
                  <a16:creationId xmlns:a16="http://schemas.microsoft.com/office/drawing/2014/main" id="{A88FCE90-CB42-E8C7-349F-95AEE62C1800}"/>
                </a:ext>
              </a:extLst>
            </p:cNvPr>
            <p:cNvSpPr/>
            <p:nvPr/>
          </p:nvSpPr>
          <p:spPr>
            <a:xfrm>
              <a:off x="5571340" y="1609829"/>
              <a:ext cx="43867" cy="115243"/>
            </a:xfrm>
            <a:custGeom>
              <a:avLst/>
              <a:gdLst>
                <a:gd name="connsiteX0" fmla="*/ 9646 w 43867"/>
                <a:gd name="connsiteY0" fmla="*/ 0 h 115243"/>
                <a:gd name="connsiteX1" fmla="*/ 11898 w 43867"/>
                <a:gd name="connsiteY1" fmla="*/ 6778 h 115243"/>
                <a:gd name="connsiteX2" fmla="*/ 22225 w 43867"/>
                <a:gd name="connsiteY2" fmla="*/ 23306 h 115243"/>
                <a:gd name="connsiteX3" fmla="*/ 31106 w 43867"/>
                <a:gd name="connsiteY3" fmla="*/ 19117 h 115243"/>
                <a:gd name="connsiteX4" fmla="*/ 37627 w 43867"/>
                <a:gd name="connsiteY4" fmla="*/ 43943 h 115243"/>
                <a:gd name="connsiteX5" fmla="*/ 42885 w 43867"/>
                <a:gd name="connsiteY5" fmla="*/ 49463 h 115243"/>
                <a:gd name="connsiteX6" fmla="*/ 33198 w 43867"/>
                <a:gd name="connsiteY6" fmla="*/ 92646 h 115243"/>
                <a:gd name="connsiteX7" fmla="*/ 22551 w 43867"/>
                <a:gd name="connsiteY7" fmla="*/ 65985 h 115243"/>
                <a:gd name="connsiteX8" fmla="*/ 23043 w 43867"/>
                <a:gd name="connsiteY8" fmla="*/ 62962 h 115243"/>
                <a:gd name="connsiteX9" fmla="*/ 17847 w 43867"/>
                <a:gd name="connsiteY9" fmla="*/ 66426 h 115243"/>
                <a:gd name="connsiteX10" fmla="*/ 16413 w 43867"/>
                <a:gd name="connsiteY10" fmla="*/ 67911 h 115243"/>
                <a:gd name="connsiteX11" fmla="*/ 19551 w 43867"/>
                <a:gd name="connsiteY11" fmla="*/ 87308 h 115243"/>
                <a:gd name="connsiteX12" fmla="*/ 177 w 43867"/>
                <a:gd name="connsiteY12" fmla="*/ 115243 h 115243"/>
                <a:gd name="connsiteX13" fmla="*/ 5817 w 43867"/>
                <a:gd name="connsiteY13" fmla="*/ 32055 h 115243"/>
                <a:gd name="connsiteX14" fmla="*/ 9646 w 43867"/>
                <a:gd name="connsiteY14" fmla="*/ 0 h 1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867" h="115243">
                  <a:moveTo>
                    <a:pt x="9646" y="0"/>
                  </a:moveTo>
                  <a:cubicBezTo>
                    <a:pt x="12801" y="1474"/>
                    <a:pt x="12441" y="3858"/>
                    <a:pt x="11898" y="6778"/>
                  </a:cubicBezTo>
                  <a:cubicBezTo>
                    <a:pt x="10292" y="15425"/>
                    <a:pt x="14550" y="18711"/>
                    <a:pt x="22225" y="23306"/>
                  </a:cubicBezTo>
                  <a:cubicBezTo>
                    <a:pt x="32518" y="29467"/>
                    <a:pt x="24751" y="15328"/>
                    <a:pt x="31106" y="19117"/>
                  </a:cubicBezTo>
                  <a:cubicBezTo>
                    <a:pt x="33472" y="26495"/>
                    <a:pt x="41525" y="33158"/>
                    <a:pt x="37627" y="43943"/>
                  </a:cubicBezTo>
                  <a:cubicBezTo>
                    <a:pt x="36804" y="46211"/>
                    <a:pt x="40393" y="48240"/>
                    <a:pt x="42885" y="49463"/>
                  </a:cubicBezTo>
                  <a:cubicBezTo>
                    <a:pt x="47823" y="65745"/>
                    <a:pt x="32512" y="77061"/>
                    <a:pt x="33198" y="92646"/>
                  </a:cubicBezTo>
                  <a:cubicBezTo>
                    <a:pt x="25906" y="84645"/>
                    <a:pt x="15464" y="78673"/>
                    <a:pt x="22551" y="65985"/>
                  </a:cubicBezTo>
                  <a:cubicBezTo>
                    <a:pt x="22974" y="65225"/>
                    <a:pt x="24385" y="64191"/>
                    <a:pt x="23043" y="62962"/>
                  </a:cubicBezTo>
                  <a:cubicBezTo>
                    <a:pt x="21842" y="64911"/>
                    <a:pt x="20088" y="66031"/>
                    <a:pt x="17847" y="66426"/>
                  </a:cubicBezTo>
                  <a:cubicBezTo>
                    <a:pt x="18128" y="67688"/>
                    <a:pt x="12235" y="63362"/>
                    <a:pt x="16413" y="67911"/>
                  </a:cubicBezTo>
                  <a:cubicBezTo>
                    <a:pt x="21694" y="73655"/>
                    <a:pt x="18065" y="80839"/>
                    <a:pt x="19551" y="87308"/>
                  </a:cubicBezTo>
                  <a:cubicBezTo>
                    <a:pt x="23340" y="103784"/>
                    <a:pt x="16270" y="112037"/>
                    <a:pt x="177" y="115243"/>
                  </a:cubicBezTo>
                  <a:cubicBezTo>
                    <a:pt x="-915" y="87319"/>
                    <a:pt x="3308" y="59716"/>
                    <a:pt x="5817" y="32055"/>
                  </a:cubicBezTo>
                  <a:cubicBezTo>
                    <a:pt x="6789" y="21414"/>
                    <a:pt x="3760" y="10093"/>
                    <a:pt x="9646" y="0"/>
                  </a:cubicBezTo>
                  <a:close/>
                </a:path>
              </a:pathLst>
            </a:custGeom>
            <a:grpFill/>
            <a:ln w="5715" cap="flat">
              <a:noFill/>
              <a:prstDash val="solid"/>
              <a:miter/>
            </a:ln>
          </p:spPr>
          <p:txBody>
            <a:bodyPr rtlCol="0" anchor="ctr"/>
            <a:lstStyle/>
            <a:p>
              <a:endParaRPr lang="zh-CN" altLang="en-US"/>
            </a:p>
          </p:txBody>
        </p:sp>
        <p:sp>
          <p:nvSpPr>
            <p:cNvPr id="190" name="任意多边形: 形状 189">
              <a:extLst>
                <a:ext uri="{FF2B5EF4-FFF2-40B4-BE49-F238E27FC236}">
                  <a16:creationId xmlns:a16="http://schemas.microsoft.com/office/drawing/2014/main" id="{9DF9A55A-3274-6D43-BB28-152B2F4F3A87}"/>
                </a:ext>
              </a:extLst>
            </p:cNvPr>
            <p:cNvSpPr/>
            <p:nvPr/>
          </p:nvSpPr>
          <p:spPr>
            <a:xfrm>
              <a:off x="5408634" y="2145548"/>
              <a:ext cx="56594" cy="112871"/>
            </a:xfrm>
            <a:custGeom>
              <a:avLst/>
              <a:gdLst>
                <a:gd name="connsiteX0" fmla="*/ 54327 w 56594"/>
                <a:gd name="connsiteY0" fmla="*/ 76249 h 112871"/>
                <a:gd name="connsiteX1" fmla="*/ 49960 w 56594"/>
                <a:gd name="connsiteY1" fmla="*/ 87965 h 112871"/>
                <a:gd name="connsiteX2" fmla="*/ 41165 w 56594"/>
                <a:gd name="connsiteY2" fmla="*/ 95972 h 112871"/>
                <a:gd name="connsiteX3" fmla="*/ 29598 w 56594"/>
                <a:gd name="connsiteY3" fmla="*/ 112871 h 112871"/>
                <a:gd name="connsiteX4" fmla="*/ 28952 w 56594"/>
                <a:gd name="connsiteY4" fmla="*/ 105659 h 112871"/>
                <a:gd name="connsiteX5" fmla="*/ 28781 w 56594"/>
                <a:gd name="connsiteY5" fmla="*/ 94932 h 112871"/>
                <a:gd name="connsiteX6" fmla="*/ 27060 w 56594"/>
                <a:gd name="connsiteY6" fmla="*/ 78615 h 112871"/>
                <a:gd name="connsiteX7" fmla="*/ 18145 w 56594"/>
                <a:gd name="connsiteY7" fmla="*/ 69660 h 112871"/>
                <a:gd name="connsiteX8" fmla="*/ 0 w 56594"/>
                <a:gd name="connsiteY8" fmla="*/ 63288 h 112871"/>
                <a:gd name="connsiteX9" fmla="*/ 17762 w 56594"/>
                <a:gd name="connsiteY9" fmla="*/ 45537 h 112871"/>
                <a:gd name="connsiteX10" fmla="*/ 17876 w 56594"/>
                <a:gd name="connsiteY10" fmla="*/ 40222 h 112871"/>
                <a:gd name="connsiteX11" fmla="*/ 17928 w 56594"/>
                <a:gd name="connsiteY11" fmla="*/ 40068 h 112871"/>
                <a:gd name="connsiteX12" fmla="*/ 16396 w 56594"/>
                <a:gd name="connsiteY12" fmla="*/ 40811 h 112871"/>
                <a:gd name="connsiteX13" fmla="*/ 18877 w 56594"/>
                <a:gd name="connsiteY13" fmla="*/ 6704 h 112871"/>
                <a:gd name="connsiteX14" fmla="*/ 34799 w 56594"/>
                <a:gd name="connsiteY14" fmla="*/ 0 h 112871"/>
                <a:gd name="connsiteX15" fmla="*/ 53509 w 56594"/>
                <a:gd name="connsiteY15" fmla="*/ 23757 h 112871"/>
                <a:gd name="connsiteX16" fmla="*/ 43954 w 56594"/>
                <a:gd name="connsiteY16" fmla="*/ 26375 h 112871"/>
                <a:gd name="connsiteX17" fmla="*/ 40154 w 56594"/>
                <a:gd name="connsiteY17" fmla="*/ 20323 h 112871"/>
                <a:gd name="connsiteX18" fmla="*/ 45171 w 56594"/>
                <a:gd name="connsiteY18" fmla="*/ 27329 h 112871"/>
                <a:gd name="connsiteX19" fmla="*/ 48915 w 56594"/>
                <a:gd name="connsiteY19" fmla="*/ 45297 h 112871"/>
                <a:gd name="connsiteX20" fmla="*/ 41416 w 56594"/>
                <a:gd name="connsiteY20" fmla="*/ 64939 h 112871"/>
                <a:gd name="connsiteX21" fmla="*/ 54327 w 56594"/>
                <a:gd name="connsiteY21" fmla="*/ 76249 h 112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6594" h="112871">
                  <a:moveTo>
                    <a:pt x="54327" y="76249"/>
                  </a:moveTo>
                  <a:cubicBezTo>
                    <a:pt x="59019" y="82490"/>
                    <a:pt x="55875" y="87514"/>
                    <a:pt x="49960" y="87965"/>
                  </a:cubicBezTo>
                  <a:cubicBezTo>
                    <a:pt x="43720" y="88439"/>
                    <a:pt x="43388" y="92612"/>
                    <a:pt x="41165" y="95972"/>
                  </a:cubicBezTo>
                  <a:cubicBezTo>
                    <a:pt x="36564" y="101075"/>
                    <a:pt x="36022" y="108956"/>
                    <a:pt x="29598" y="112871"/>
                  </a:cubicBezTo>
                  <a:cubicBezTo>
                    <a:pt x="27272" y="110654"/>
                    <a:pt x="27506" y="107448"/>
                    <a:pt x="28952" y="105659"/>
                  </a:cubicBezTo>
                  <a:cubicBezTo>
                    <a:pt x="32124" y="101727"/>
                    <a:pt x="34873" y="99790"/>
                    <a:pt x="28781" y="94932"/>
                  </a:cubicBezTo>
                  <a:cubicBezTo>
                    <a:pt x="25586" y="92389"/>
                    <a:pt x="23334" y="85308"/>
                    <a:pt x="27060" y="78615"/>
                  </a:cubicBezTo>
                  <a:cubicBezTo>
                    <a:pt x="31952" y="69832"/>
                    <a:pt x="30667" y="68934"/>
                    <a:pt x="18145" y="69660"/>
                  </a:cubicBezTo>
                  <a:cubicBezTo>
                    <a:pt x="12442" y="66574"/>
                    <a:pt x="1314" y="78935"/>
                    <a:pt x="0" y="63288"/>
                  </a:cubicBezTo>
                  <a:cubicBezTo>
                    <a:pt x="3132" y="54635"/>
                    <a:pt x="4355" y="44251"/>
                    <a:pt x="17762" y="45537"/>
                  </a:cubicBezTo>
                  <a:cubicBezTo>
                    <a:pt x="19214" y="45674"/>
                    <a:pt x="17105" y="42017"/>
                    <a:pt x="17876" y="40222"/>
                  </a:cubicBezTo>
                  <a:cubicBezTo>
                    <a:pt x="17808" y="40188"/>
                    <a:pt x="18048" y="39976"/>
                    <a:pt x="17928" y="40068"/>
                  </a:cubicBezTo>
                  <a:cubicBezTo>
                    <a:pt x="16173" y="41382"/>
                    <a:pt x="18328" y="39599"/>
                    <a:pt x="16396" y="40811"/>
                  </a:cubicBezTo>
                  <a:cubicBezTo>
                    <a:pt x="8224" y="28752"/>
                    <a:pt x="11801" y="17602"/>
                    <a:pt x="18877" y="6704"/>
                  </a:cubicBezTo>
                  <a:cubicBezTo>
                    <a:pt x="23197" y="2143"/>
                    <a:pt x="29969" y="3389"/>
                    <a:pt x="34799" y="0"/>
                  </a:cubicBezTo>
                  <a:cubicBezTo>
                    <a:pt x="43777" y="5761"/>
                    <a:pt x="47697" y="15505"/>
                    <a:pt x="53509" y="23757"/>
                  </a:cubicBezTo>
                  <a:cubicBezTo>
                    <a:pt x="50989" y="27072"/>
                    <a:pt x="48166" y="29284"/>
                    <a:pt x="43954" y="26375"/>
                  </a:cubicBezTo>
                  <a:cubicBezTo>
                    <a:pt x="42199" y="24677"/>
                    <a:pt x="41337" y="22397"/>
                    <a:pt x="40154" y="20323"/>
                  </a:cubicBezTo>
                  <a:cubicBezTo>
                    <a:pt x="41171" y="23129"/>
                    <a:pt x="42760" y="25517"/>
                    <a:pt x="45171" y="27329"/>
                  </a:cubicBezTo>
                  <a:cubicBezTo>
                    <a:pt x="41605" y="34341"/>
                    <a:pt x="42285" y="39050"/>
                    <a:pt x="48915" y="45297"/>
                  </a:cubicBezTo>
                  <a:cubicBezTo>
                    <a:pt x="58864" y="54664"/>
                    <a:pt x="44474" y="58059"/>
                    <a:pt x="41416" y="64939"/>
                  </a:cubicBezTo>
                  <a:cubicBezTo>
                    <a:pt x="44068" y="70294"/>
                    <a:pt x="50263" y="72118"/>
                    <a:pt x="54327" y="76249"/>
                  </a:cubicBezTo>
                  <a:close/>
                </a:path>
              </a:pathLst>
            </a:custGeom>
            <a:grpFill/>
            <a:ln w="5715" cap="flat">
              <a:noFill/>
              <a:prstDash val="solid"/>
              <a:miter/>
            </a:ln>
          </p:spPr>
          <p:txBody>
            <a:bodyPr rtlCol="0" anchor="ctr"/>
            <a:lstStyle/>
            <a:p>
              <a:endParaRPr lang="zh-CN" altLang="en-US"/>
            </a:p>
          </p:txBody>
        </p:sp>
        <p:sp>
          <p:nvSpPr>
            <p:cNvPr id="191" name="任意多边形: 形状 190">
              <a:extLst>
                <a:ext uri="{FF2B5EF4-FFF2-40B4-BE49-F238E27FC236}">
                  <a16:creationId xmlns:a16="http://schemas.microsoft.com/office/drawing/2014/main" id="{29AB1872-0044-79B3-7ADB-DE3FF2EB2DAA}"/>
                </a:ext>
              </a:extLst>
            </p:cNvPr>
            <p:cNvSpPr/>
            <p:nvPr/>
          </p:nvSpPr>
          <p:spPr>
            <a:xfrm>
              <a:off x="5656876" y="2013514"/>
              <a:ext cx="66735" cy="72609"/>
            </a:xfrm>
            <a:custGeom>
              <a:avLst/>
              <a:gdLst>
                <a:gd name="connsiteX0" fmla="*/ 0 w 66735"/>
                <a:gd name="connsiteY0" fmla="*/ 37227 h 72609"/>
                <a:gd name="connsiteX1" fmla="*/ 7555 w 66735"/>
                <a:gd name="connsiteY1" fmla="*/ 24037 h 72609"/>
                <a:gd name="connsiteX2" fmla="*/ 7692 w 66735"/>
                <a:gd name="connsiteY2" fmla="*/ 22471 h 72609"/>
                <a:gd name="connsiteX3" fmla="*/ 8578 w 66735"/>
                <a:gd name="connsiteY3" fmla="*/ 3086 h 72609"/>
                <a:gd name="connsiteX4" fmla="*/ 22540 w 66735"/>
                <a:gd name="connsiteY4" fmla="*/ 13047 h 72609"/>
                <a:gd name="connsiteX5" fmla="*/ 10624 w 66735"/>
                <a:gd name="connsiteY5" fmla="*/ 32318 h 72609"/>
                <a:gd name="connsiteX6" fmla="*/ 15545 w 66735"/>
                <a:gd name="connsiteY6" fmla="*/ 37953 h 72609"/>
                <a:gd name="connsiteX7" fmla="*/ 18802 w 66735"/>
                <a:gd name="connsiteY7" fmla="*/ 48726 h 72609"/>
                <a:gd name="connsiteX8" fmla="*/ 30798 w 66735"/>
                <a:gd name="connsiteY8" fmla="*/ 42079 h 72609"/>
                <a:gd name="connsiteX9" fmla="*/ 35701 w 66735"/>
                <a:gd name="connsiteY9" fmla="*/ 30027 h 72609"/>
                <a:gd name="connsiteX10" fmla="*/ 41634 w 66735"/>
                <a:gd name="connsiteY10" fmla="*/ 27815 h 72609"/>
                <a:gd name="connsiteX11" fmla="*/ 45154 w 66735"/>
                <a:gd name="connsiteY11" fmla="*/ 16225 h 72609"/>
                <a:gd name="connsiteX12" fmla="*/ 47457 w 66735"/>
                <a:gd name="connsiteY12" fmla="*/ 0 h 72609"/>
                <a:gd name="connsiteX13" fmla="*/ 58150 w 66735"/>
                <a:gd name="connsiteY13" fmla="*/ 10978 h 72609"/>
                <a:gd name="connsiteX14" fmla="*/ 65865 w 66735"/>
                <a:gd name="connsiteY14" fmla="*/ 10893 h 72609"/>
                <a:gd name="connsiteX15" fmla="*/ 65848 w 66735"/>
                <a:gd name="connsiteY15" fmla="*/ 10910 h 72609"/>
                <a:gd name="connsiteX16" fmla="*/ 65854 w 66735"/>
                <a:gd name="connsiteY16" fmla="*/ 17488 h 72609"/>
                <a:gd name="connsiteX17" fmla="*/ 65848 w 66735"/>
                <a:gd name="connsiteY17" fmla="*/ 17482 h 72609"/>
                <a:gd name="connsiteX18" fmla="*/ 57698 w 66735"/>
                <a:gd name="connsiteY18" fmla="*/ 35673 h 72609"/>
                <a:gd name="connsiteX19" fmla="*/ 59522 w 66735"/>
                <a:gd name="connsiteY19" fmla="*/ 39091 h 72609"/>
                <a:gd name="connsiteX20" fmla="*/ 64134 w 66735"/>
                <a:gd name="connsiteY20" fmla="*/ 72512 h 72609"/>
                <a:gd name="connsiteX21" fmla="*/ 45023 w 66735"/>
                <a:gd name="connsiteY21" fmla="*/ 46280 h 72609"/>
                <a:gd name="connsiteX22" fmla="*/ 39548 w 66735"/>
                <a:gd name="connsiteY22" fmla="*/ 60253 h 72609"/>
                <a:gd name="connsiteX23" fmla="*/ 39553 w 66735"/>
                <a:gd name="connsiteY23" fmla="*/ 60247 h 72609"/>
                <a:gd name="connsiteX24" fmla="*/ 26392 w 66735"/>
                <a:gd name="connsiteY24" fmla="*/ 70123 h 72609"/>
                <a:gd name="connsiteX25" fmla="*/ 26397 w 66735"/>
                <a:gd name="connsiteY25" fmla="*/ 70117 h 72609"/>
                <a:gd name="connsiteX26" fmla="*/ 15727 w 66735"/>
                <a:gd name="connsiteY26" fmla="*/ 69066 h 72609"/>
                <a:gd name="connsiteX27" fmla="*/ 3172 w 66735"/>
                <a:gd name="connsiteY27" fmla="*/ 57047 h 72609"/>
                <a:gd name="connsiteX28" fmla="*/ 3120 w 66735"/>
                <a:gd name="connsiteY28" fmla="*/ 57167 h 72609"/>
                <a:gd name="connsiteX29" fmla="*/ 434 w 66735"/>
                <a:gd name="connsiteY29" fmla="*/ 47046 h 72609"/>
                <a:gd name="connsiteX30" fmla="*/ 160 w 66735"/>
                <a:gd name="connsiteY30" fmla="*/ 43794 h 72609"/>
                <a:gd name="connsiteX31" fmla="*/ 920 w 66735"/>
                <a:gd name="connsiteY31" fmla="*/ 41571 h 72609"/>
                <a:gd name="connsiteX32" fmla="*/ 29 w 66735"/>
                <a:gd name="connsiteY32" fmla="*/ 40508 h 72609"/>
                <a:gd name="connsiteX33" fmla="*/ 0 w 66735"/>
                <a:gd name="connsiteY33" fmla="*/ 37227 h 72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6735" h="72609">
                  <a:moveTo>
                    <a:pt x="0" y="37227"/>
                  </a:moveTo>
                  <a:cubicBezTo>
                    <a:pt x="7389" y="35650"/>
                    <a:pt x="3378" y="27500"/>
                    <a:pt x="7555" y="24037"/>
                  </a:cubicBezTo>
                  <a:cubicBezTo>
                    <a:pt x="7847" y="23797"/>
                    <a:pt x="7841" y="22951"/>
                    <a:pt x="7692" y="22471"/>
                  </a:cubicBezTo>
                  <a:cubicBezTo>
                    <a:pt x="3635" y="8932"/>
                    <a:pt x="3389" y="8784"/>
                    <a:pt x="8578" y="3086"/>
                  </a:cubicBezTo>
                  <a:cubicBezTo>
                    <a:pt x="13247" y="5618"/>
                    <a:pt x="18254" y="7732"/>
                    <a:pt x="22540" y="13047"/>
                  </a:cubicBezTo>
                  <a:cubicBezTo>
                    <a:pt x="11944" y="15602"/>
                    <a:pt x="12276" y="24620"/>
                    <a:pt x="10624" y="32318"/>
                  </a:cubicBezTo>
                  <a:cubicBezTo>
                    <a:pt x="9944" y="35496"/>
                    <a:pt x="13076" y="37793"/>
                    <a:pt x="15545" y="37953"/>
                  </a:cubicBezTo>
                  <a:cubicBezTo>
                    <a:pt x="26215" y="38639"/>
                    <a:pt x="19945" y="44383"/>
                    <a:pt x="18802" y="48726"/>
                  </a:cubicBezTo>
                  <a:cubicBezTo>
                    <a:pt x="24694" y="49606"/>
                    <a:pt x="29289" y="49395"/>
                    <a:pt x="30798" y="42079"/>
                  </a:cubicBezTo>
                  <a:cubicBezTo>
                    <a:pt x="31661" y="37896"/>
                    <a:pt x="35107" y="34187"/>
                    <a:pt x="35701" y="30027"/>
                  </a:cubicBezTo>
                  <a:cubicBezTo>
                    <a:pt x="36519" y="24329"/>
                    <a:pt x="37267" y="22300"/>
                    <a:pt x="41634" y="27815"/>
                  </a:cubicBezTo>
                  <a:cubicBezTo>
                    <a:pt x="44931" y="24580"/>
                    <a:pt x="47160" y="20522"/>
                    <a:pt x="45154" y="16225"/>
                  </a:cubicBezTo>
                  <a:cubicBezTo>
                    <a:pt x="42194" y="9887"/>
                    <a:pt x="43142" y="4801"/>
                    <a:pt x="47457" y="0"/>
                  </a:cubicBezTo>
                  <a:cubicBezTo>
                    <a:pt x="54275" y="1109"/>
                    <a:pt x="54224" y="8024"/>
                    <a:pt x="58150" y="10978"/>
                  </a:cubicBezTo>
                  <a:cubicBezTo>
                    <a:pt x="59167" y="11744"/>
                    <a:pt x="62973" y="6241"/>
                    <a:pt x="65865" y="10893"/>
                  </a:cubicBezTo>
                  <a:lnTo>
                    <a:pt x="65848" y="10910"/>
                  </a:lnTo>
                  <a:cubicBezTo>
                    <a:pt x="63705" y="13104"/>
                    <a:pt x="63899" y="15299"/>
                    <a:pt x="65854" y="17488"/>
                  </a:cubicBezTo>
                  <a:lnTo>
                    <a:pt x="65848" y="17482"/>
                  </a:lnTo>
                  <a:cubicBezTo>
                    <a:pt x="58024" y="21100"/>
                    <a:pt x="69083" y="33004"/>
                    <a:pt x="57698" y="35673"/>
                  </a:cubicBezTo>
                  <a:cubicBezTo>
                    <a:pt x="54692" y="36376"/>
                    <a:pt x="58710" y="38096"/>
                    <a:pt x="59522" y="39091"/>
                  </a:cubicBezTo>
                  <a:cubicBezTo>
                    <a:pt x="67848" y="49338"/>
                    <a:pt x="68363" y="60573"/>
                    <a:pt x="64134" y="72512"/>
                  </a:cubicBezTo>
                  <a:cubicBezTo>
                    <a:pt x="46560" y="71677"/>
                    <a:pt x="50172" y="56150"/>
                    <a:pt x="45023" y="46280"/>
                  </a:cubicBezTo>
                  <a:cubicBezTo>
                    <a:pt x="44028" y="50955"/>
                    <a:pt x="41451" y="55452"/>
                    <a:pt x="39548" y="60253"/>
                  </a:cubicBezTo>
                  <a:lnTo>
                    <a:pt x="39553" y="60247"/>
                  </a:lnTo>
                  <a:cubicBezTo>
                    <a:pt x="35696" y="64242"/>
                    <a:pt x="26363" y="60939"/>
                    <a:pt x="26392" y="70123"/>
                  </a:cubicBezTo>
                  <a:lnTo>
                    <a:pt x="26397" y="70117"/>
                  </a:lnTo>
                  <a:cubicBezTo>
                    <a:pt x="22437" y="73415"/>
                    <a:pt x="17596" y="73803"/>
                    <a:pt x="15727" y="69066"/>
                  </a:cubicBezTo>
                  <a:cubicBezTo>
                    <a:pt x="13219" y="62711"/>
                    <a:pt x="6686" y="61676"/>
                    <a:pt x="3172" y="57047"/>
                  </a:cubicBezTo>
                  <a:lnTo>
                    <a:pt x="3120" y="57167"/>
                  </a:lnTo>
                  <a:cubicBezTo>
                    <a:pt x="634" y="54212"/>
                    <a:pt x="3669" y="49795"/>
                    <a:pt x="434" y="47046"/>
                  </a:cubicBezTo>
                  <a:cubicBezTo>
                    <a:pt x="149" y="45977"/>
                    <a:pt x="57" y="44897"/>
                    <a:pt x="160" y="43794"/>
                  </a:cubicBezTo>
                  <a:cubicBezTo>
                    <a:pt x="977" y="43028"/>
                    <a:pt x="1234" y="42291"/>
                    <a:pt x="920" y="41571"/>
                  </a:cubicBezTo>
                  <a:cubicBezTo>
                    <a:pt x="611" y="40862"/>
                    <a:pt x="314" y="40508"/>
                    <a:pt x="29" y="40508"/>
                  </a:cubicBezTo>
                  <a:cubicBezTo>
                    <a:pt x="34" y="39411"/>
                    <a:pt x="17" y="38319"/>
                    <a:pt x="0" y="37227"/>
                  </a:cubicBezTo>
                  <a:close/>
                </a:path>
              </a:pathLst>
            </a:custGeom>
            <a:grpFill/>
            <a:ln w="5715" cap="flat">
              <a:noFill/>
              <a:prstDash val="solid"/>
              <a:miter/>
            </a:ln>
          </p:spPr>
          <p:txBody>
            <a:bodyPr rtlCol="0" anchor="ctr"/>
            <a:lstStyle/>
            <a:p>
              <a:endParaRPr lang="zh-CN" altLang="en-US"/>
            </a:p>
          </p:txBody>
        </p:sp>
        <p:sp>
          <p:nvSpPr>
            <p:cNvPr id="192" name="任意多边形: 形状 191">
              <a:extLst>
                <a:ext uri="{FF2B5EF4-FFF2-40B4-BE49-F238E27FC236}">
                  <a16:creationId xmlns:a16="http://schemas.microsoft.com/office/drawing/2014/main" id="{7BD8E07F-7975-EC4C-6259-C173C3E7996D}"/>
                </a:ext>
              </a:extLst>
            </p:cNvPr>
            <p:cNvSpPr/>
            <p:nvPr/>
          </p:nvSpPr>
          <p:spPr>
            <a:xfrm>
              <a:off x="5610950" y="2718498"/>
              <a:ext cx="42730" cy="93923"/>
            </a:xfrm>
            <a:custGeom>
              <a:avLst/>
              <a:gdLst>
                <a:gd name="connsiteX0" fmla="*/ 0 w 42730"/>
                <a:gd name="connsiteY0" fmla="*/ 29582 h 93923"/>
                <a:gd name="connsiteX1" fmla="*/ 7990 w 42730"/>
                <a:gd name="connsiteY1" fmla="*/ 29582 h 93923"/>
                <a:gd name="connsiteX2" fmla="*/ 10258 w 42730"/>
                <a:gd name="connsiteY2" fmla="*/ 31040 h 93923"/>
                <a:gd name="connsiteX3" fmla="*/ 12967 w 42730"/>
                <a:gd name="connsiteY3" fmla="*/ 25902 h 93923"/>
                <a:gd name="connsiteX4" fmla="*/ 14613 w 42730"/>
                <a:gd name="connsiteY4" fmla="*/ 15872 h 93923"/>
                <a:gd name="connsiteX5" fmla="*/ 36170 w 42730"/>
                <a:gd name="connsiteY5" fmla="*/ 7 h 93923"/>
                <a:gd name="connsiteX6" fmla="*/ 29569 w 42730"/>
                <a:gd name="connsiteY6" fmla="*/ 39458 h 93923"/>
                <a:gd name="connsiteX7" fmla="*/ 39651 w 42730"/>
                <a:gd name="connsiteY7" fmla="*/ 49951 h 93923"/>
                <a:gd name="connsiteX8" fmla="*/ 42731 w 42730"/>
                <a:gd name="connsiteY8" fmla="*/ 82206 h 93923"/>
                <a:gd name="connsiteX9" fmla="*/ 40554 w 42730"/>
                <a:gd name="connsiteY9" fmla="*/ 89755 h 93923"/>
                <a:gd name="connsiteX10" fmla="*/ 32867 w 42730"/>
                <a:gd name="connsiteY10" fmla="*/ 88790 h 93923"/>
                <a:gd name="connsiteX11" fmla="*/ 32867 w 42730"/>
                <a:gd name="connsiteY11" fmla="*/ 76925 h 93923"/>
                <a:gd name="connsiteX12" fmla="*/ 21488 w 42730"/>
                <a:gd name="connsiteY12" fmla="*/ 89847 h 93923"/>
                <a:gd name="connsiteX13" fmla="*/ 12373 w 42730"/>
                <a:gd name="connsiteY13" fmla="*/ 78434 h 93923"/>
                <a:gd name="connsiteX14" fmla="*/ 0 w 42730"/>
                <a:gd name="connsiteY14" fmla="*/ 29582 h 9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30" h="93923">
                  <a:moveTo>
                    <a:pt x="0" y="29582"/>
                  </a:moveTo>
                  <a:cubicBezTo>
                    <a:pt x="2635" y="30794"/>
                    <a:pt x="5275" y="17404"/>
                    <a:pt x="7990" y="29582"/>
                  </a:cubicBezTo>
                  <a:cubicBezTo>
                    <a:pt x="8138" y="30239"/>
                    <a:pt x="9607" y="31177"/>
                    <a:pt x="10258" y="31040"/>
                  </a:cubicBezTo>
                  <a:cubicBezTo>
                    <a:pt x="13030" y="30457"/>
                    <a:pt x="12664" y="27971"/>
                    <a:pt x="12967" y="25902"/>
                  </a:cubicBezTo>
                  <a:cubicBezTo>
                    <a:pt x="13459" y="22536"/>
                    <a:pt x="9693" y="18278"/>
                    <a:pt x="14613" y="15872"/>
                  </a:cubicBezTo>
                  <a:cubicBezTo>
                    <a:pt x="22786" y="11877"/>
                    <a:pt x="24860" y="-336"/>
                    <a:pt x="36170" y="7"/>
                  </a:cubicBezTo>
                  <a:cubicBezTo>
                    <a:pt x="33130" y="13014"/>
                    <a:pt x="28152" y="25702"/>
                    <a:pt x="29569" y="39458"/>
                  </a:cubicBezTo>
                  <a:cubicBezTo>
                    <a:pt x="28986" y="50831"/>
                    <a:pt x="28986" y="50831"/>
                    <a:pt x="39651" y="49951"/>
                  </a:cubicBezTo>
                  <a:cubicBezTo>
                    <a:pt x="28712" y="62198"/>
                    <a:pt x="41559" y="71456"/>
                    <a:pt x="42731" y="82206"/>
                  </a:cubicBezTo>
                  <a:cubicBezTo>
                    <a:pt x="40616" y="84378"/>
                    <a:pt x="41925" y="87755"/>
                    <a:pt x="40554" y="89755"/>
                  </a:cubicBezTo>
                  <a:cubicBezTo>
                    <a:pt x="37953" y="93545"/>
                    <a:pt x="34376" y="97254"/>
                    <a:pt x="32867" y="88790"/>
                  </a:cubicBezTo>
                  <a:cubicBezTo>
                    <a:pt x="32867" y="85612"/>
                    <a:pt x="32867" y="82435"/>
                    <a:pt x="32867" y="76925"/>
                  </a:cubicBezTo>
                  <a:cubicBezTo>
                    <a:pt x="28084" y="82000"/>
                    <a:pt x="27992" y="88447"/>
                    <a:pt x="21488" y="89847"/>
                  </a:cubicBezTo>
                  <a:cubicBezTo>
                    <a:pt x="18614" y="86298"/>
                    <a:pt x="18231" y="79943"/>
                    <a:pt x="12373" y="78434"/>
                  </a:cubicBezTo>
                  <a:cubicBezTo>
                    <a:pt x="8247" y="62152"/>
                    <a:pt x="4126" y="45870"/>
                    <a:pt x="0" y="29582"/>
                  </a:cubicBezTo>
                  <a:close/>
                </a:path>
              </a:pathLst>
            </a:custGeom>
            <a:grpFill/>
            <a:ln w="5715" cap="flat">
              <a:noFill/>
              <a:prstDash val="solid"/>
              <a:miter/>
            </a:ln>
          </p:spPr>
          <p:txBody>
            <a:bodyPr rtlCol="0" anchor="ctr"/>
            <a:lstStyle/>
            <a:p>
              <a:endParaRPr lang="zh-CN" altLang="en-US"/>
            </a:p>
          </p:txBody>
        </p:sp>
        <p:sp>
          <p:nvSpPr>
            <p:cNvPr id="193" name="任意多边形: 形状 192">
              <a:extLst>
                <a:ext uri="{FF2B5EF4-FFF2-40B4-BE49-F238E27FC236}">
                  <a16:creationId xmlns:a16="http://schemas.microsoft.com/office/drawing/2014/main" id="{EBD34114-D514-92D3-35BB-8E6C084B6DEA}"/>
                </a:ext>
              </a:extLst>
            </p:cNvPr>
            <p:cNvSpPr/>
            <p:nvPr/>
          </p:nvSpPr>
          <p:spPr>
            <a:xfrm>
              <a:off x="5384660" y="2748091"/>
              <a:ext cx="44690" cy="89016"/>
            </a:xfrm>
            <a:custGeom>
              <a:avLst/>
              <a:gdLst>
                <a:gd name="connsiteX0" fmla="*/ 15824 w 44690"/>
                <a:gd name="connsiteY0" fmla="*/ 0 h 89016"/>
                <a:gd name="connsiteX1" fmla="*/ 26426 w 44690"/>
                <a:gd name="connsiteY1" fmla="*/ 16539 h 89016"/>
                <a:gd name="connsiteX2" fmla="*/ 36650 w 44690"/>
                <a:gd name="connsiteY2" fmla="*/ 12265 h 89016"/>
                <a:gd name="connsiteX3" fmla="*/ 42073 w 44690"/>
                <a:gd name="connsiteY3" fmla="*/ 17888 h 89016"/>
                <a:gd name="connsiteX4" fmla="*/ 34821 w 44690"/>
                <a:gd name="connsiteY4" fmla="*/ 27924 h 89016"/>
                <a:gd name="connsiteX5" fmla="*/ 25848 w 44690"/>
                <a:gd name="connsiteY5" fmla="*/ 28369 h 89016"/>
                <a:gd name="connsiteX6" fmla="*/ 26048 w 44690"/>
                <a:gd name="connsiteY6" fmla="*/ 32947 h 89016"/>
                <a:gd name="connsiteX7" fmla="*/ 32146 w 44690"/>
                <a:gd name="connsiteY7" fmla="*/ 54761 h 89016"/>
                <a:gd name="connsiteX8" fmla="*/ 34370 w 44690"/>
                <a:gd name="connsiteY8" fmla="*/ 69243 h 89016"/>
                <a:gd name="connsiteX9" fmla="*/ 44691 w 44690"/>
                <a:gd name="connsiteY9" fmla="*/ 72735 h 89016"/>
                <a:gd name="connsiteX10" fmla="*/ 35375 w 44690"/>
                <a:gd name="connsiteY10" fmla="*/ 89017 h 89016"/>
                <a:gd name="connsiteX11" fmla="*/ 35415 w 44690"/>
                <a:gd name="connsiteY11" fmla="*/ 88966 h 89016"/>
                <a:gd name="connsiteX12" fmla="*/ 28563 w 44690"/>
                <a:gd name="connsiteY12" fmla="*/ 82422 h 89016"/>
                <a:gd name="connsiteX13" fmla="*/ 12270 w 44690"/>
                <a:gd name="connsiteY13" fmla="*/ 66220 h 89016"/>
                <a:gd name="connsiteX14" fmla="*/ 7001 w 44690"/>
                <a:gd name="connsiteY14" fmla="*/ 34204 h 89016"/>
                <a:gd name="connsiteX15" fmla="*/ 62 w 44690"/>
                <a:gd name="connsiteY15" fmla="*/ 13642 h 89016"/>
                <a:gd name="connsiteX16" fmla="*/ 1594 w 44690"/>
                <a:gd name="connsiteY16" fmla="*/ 9533 h 89016"/>
                <a:gd name="connsiteX17" fmla="*/ 7023 w 44690"/>
                <a:gd name="connsiteY17" fmla="*/ 6567 h 89016"/>
                <a:gd name="connsiteX18" fmla="*/ 13270 w 44690"/>
                <a:gd name="connsiteY18" fmla="*/ 2640 h 89016"/>
                <a:gd name="connsiteX19" fmla="*/ 15824 w 44690"/>
                <a:gd name="connsiteY19" fmla="*/ 0 h 89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90" h="89016">
                  <a:moveTo>
                    <a:pt x="15824" y="0"/>
                  </a:moveTo>
                  <a:cubicBezTo>
                    <a:pt x="20282" y="4738"/>
                    <a:pt x="24323" y="9738"/>
                    <a:pt x="26426" y="16539"/>
                  </a:cubicBezTo>
                  <a:cubicBezTo>
                    <a:pt x="30449" y="16808"/>
                    <a:pt x="31541" y="9344"/>
                    <a:pt x="36650" y="12265"/>
                  </a:cubicBezTo>
                  <a:cubicBezTo>
                    <a:pt x="39067" y="13647"/>
                    <a:pt x="40925" y="15116"/>
                    <a:pt x="42073" y="17888"/>
                  </a:cubicBezTo>
                  <a:cubicBezTo>
                    <a:pt x="45314" y="25672"/>
                    <a:pt x="43845" y="27838"/>
                    <a:pt x="34821" y="27924"/>
                  </a:cubicBezTo>
                  <a:cubicBezTo>
                    <a:pt x="31678" y="27952"/>
                    <a:pt x="28534" y="28232"/>
                    <a:pt x="25848" y="28369"/>
                  </a:cubicBezTo>
                  <a:cubicBezTo>
                    <a:pt x="24277" y="30484"/>
                    <a:pt x="24214" y="31964"/>
                    <a:pt x="26048" y="32947"/>
                  </a:cubicBezTo>
                  <a:cubicBezTo>
                    <a:pt x="35678" y="38113"/>
                    <a:pt x="37073" y="45549"/>
                    <a:pt x="32146" y="54761"/>
                  </a:cubicBezTo>
                  <a:cubicBezTo>
                    <a:pt x="29198" y="60276"/>
                    <a:pt x="32798" y="64254"/>
                    <a:pt x="34370" y="69243"/>
                  </a:cubicBezTo>
                  <a:cubicBezTo>
                    <a:pt x="36833" y="77050"/>
                    <a:pt x="41548" y="69952"/>
                    <a:pt x="44691" y="72735"/>
                  </a:cubicBezTo>
                  <a:cubicBezTo>
                    <a:pt x="41628" y="78090"/>
                    <a:pt x="38502" y="83553"/>
                    <a:pt x="35375" y="89017"/>
                  </a:cubicBezTo>
                  <a:cubicBezTo>
                    <a:pt x="35375" y="89017"/>
                    <a:pt x="35415" y="88966"/>
                    <a:pt x="35415" y="88966"/>
                  </a:cubicBezTo>
                  <a:cubicBezTo>
                    <a:pt x="33970" y="85908"/>
                    <a:pt x="31706" y="83708"/>
                    <a:pt x="28563" y="82422"/>
                  </a:cubicBezTo>
                  <a:cubicBezTo>
                    <a:pt x="22300" y="77861"/>
                    <a:pt x="16562" y="72764"/>
                    <a:pt x="12270" y="66220"/>
                  </a:cubicBezTo>
                  <a:cubicBezTo>
                    <a:pt x="8583" y="55967"/>
                    <a:pt x="-1646" y="47595"/>
                    <a:pt x="7001" y="34204"/>
                  </a:cubicBezTo>
                  <a:cubicBezTo>
                    <a:pt x="11258" y="27609"/>
                    <a:pt x="-972" y="21837"/>
                    <a:pt x="62" y="13642"/>
                  </a:cubicBezTo>
                  <a:cubicBezTo>
                    <a:pt x="280" y="12167"/>
                    <a:pt x="817" y="10801"/>
                    <a:pt x="1594" y="9533"/>
                  </a:cubicBezTo>
                  <a:cubicBezTo>
                    <a:pt x="3137" y="8053"/>
                    <a:pt x="5029" y="7195"/>
                    <a:pt x="7023" y="6567"/>
                  </a:cubicBezTo>
                  <a:cubicBezTo>
                    <a:pt x="9372" y="5709"/>
                    <a:pt x="11670" y="4738"/>
                    <a:pt x="13270" y="2640"/>
                  </a:cubicBezTo>
                  <a:cubicBezTo>
                    <a:pt x="14104" y="1743"/>
                    <a:pt x="14956" y="863"/>
                    <a:pt x="15824" y="0"/>
                  </a:cubicBezTo>
                  <a:close/>
                </a:path>
              </a:pathLst>
            </a:custGeom>
            <a:grpFill/>
            <a:ln w="5715" cap="flat">
              <a:noFill/>
              <a:prstDash val="solid"/>
              <a:miter/>
            </a:ln>
          </p:spPr>
          <p:txBody>
            <a:bodyPr rtlCol="0" anchor="ctr"/>
            <a:lstStyle/>
            <a:p>
              <a:endParaRPr lang="zh-CN" altLang="en-US"/>
            </a:p>
          </p:txBody>
        </p:sp>
        <p:sp>
          <p:nvSpPr>
            <p:cNvPr id="194" name="任意多边形: 形状 193">
              <a:extLst>
                <a:ext uri="{FF2B5EF4-FFF2-40B4-BE49-F238E27FC236}">
                  <a16:creationId xmlns:a16="http://schemas.microsoft.com/office/drawing/2014/main" id="{FC5AF759-6910-C9AA-8E2A-54D6D7A7A1EE}"/>
                </a:ext>
              </a:extLst>
            </p:cNvPr>
            <p:cNvSpPr/>
            <p:nvPr/>
          </p:nvSpPr>
          <p:spPr>
            <a:xfrm>
              <a:off x="5580978" y="2393736"/>
              <a:ext cx="43374" cy="78096"/>
            </a:xfrm>
            <a:custGeom>
              <a:avLst/>
              <a:gdLst>
                <a:gd name="connsiteX0" fmla="*/ 26675 w 43374"/>
                <a:gd name="connsiteY0" fmla="*/ 68177 h 78096"/>
                <a:gd name="connsiteX1" fmla="*/ 16565 w 43374"/>
                <a:gd name="connsiteY1" fmla="*/ 64713 h 78096"/>
                <a:gd name="connsiteX2" fmla="*/ 11502 w 43374"/>
                <a:gd name="connsiteY2" fmla="*/ 63736 h 78096"/>
                <a:gd name="connsiteX3" fmla="*/ 6935 w 43374"/>
                <a:gd name="connsiteY3" fmla="*/ 55021 h 78096"/>
                <a:gd name="connsiteX4" fmla="*/ 7501 w 43374"/>
                <a:gd name="connsiteY4" fmla="*/ 45700 h 78096"/>
                <a:gd name="connsiteX5" fmla="*/ 386 w 43374"/>
                <a:gd name="connsiteY5" fmla="*/ 31995 h 78096"/>
                <a:gd name="connsiteX6" fmla="*/ 826 w 43374"/>
                <a:gd name="connsiteY6" fmla="*/ 7158 h 78096"/>
                <a:gd name="connsiteX7" fmla="*/ 9513 w 43374"/>
                <a:gd name="connsiteY7" fmla="*/ 2466 h 78096"/>
                <a:gd name="connsiteX8" fmla="*/ 18217 w 43374"/>
                <a:gd name="connsiteY8" fmla="*/ 20994 h 78096"/>
                <a:gd name="connsiteX9" fmla="*/ 29498 w 43374"/>
                <a:gd name="connsiteY9" fmla="*/ 41836 h 78096"/>
                <a:gd name="connsiteX10" fmla="*/ 29950 w 43374"/>
                <a:gd name="connsiteY10" fmla="*/ 35275 h 78096"/>
                <a:gd name="connsiteX11" fmla="*/ 31550 w 43374"/>
                <a:gd name="connsiteY11" fmla="*/ 28600 h 78096"/>
                <a:gd name="connsiteX12" fmla="*/ 33419 w 43374"/>
                <a:gd name="connsiteY12" fmla="*/ 22005 h 78096"/>
                <a:gd name="connsiteX13" fmla="*/ 43374 w 43374"/>
                <a:gd name="connsiteY13" fmla="*/ 51215 h 78096"/>
                <a:gd name="connsiteX14" fmla="*/ 41980 w 43374"/>
                <a:gd name="connsiteY14" fmla="*/ 70600 h 78096"/>
                <a:gd name="connsiteX15" fmla="*/ 35899 w 43374"/>
                <a:gd name="connsiteY15" fmla="*/ 78092 h 78096"/>
                <a:gd name="connsiteX16" fmla="*/ 31207 w 43374"/>
                <a:gd name="connsiteY16" fmla="*/ 71166 h 78096"/>
                <a:gd name="connsiteX17" fmla="*/ 29955 w 43374"/>
                <a:gd name="connsiteY17" fmla="*/ 68177 h 78096"/>
                <a:gd name="connsiteX18" fmla="*/ 35082 w 43374"/>
                <a:gd name="connsiteY18" fmla="*/ 57638 h 78096"/>
                <a:gd name="connsiteX19" fmla="*/ 29955 w 43374"/>
                <a:gd name="connsiteY19" fmla="*/ 68177 h 78096"/>
                <a:gd name="connsiteX20" fmla="*/ 26646 w 43374"/>
                <a:gd name="connsiteY20" fmla="*/ 68165 h 78096"/>
                <a:gd name="connsiteX21" fmla="*/ 26675 w 43374"/>
                <a:gd name="connsiteY21" fmla="*/ 68177 h 78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3374" h="78096">
                  <a:moveTo>
                    <a:pt x="26675" y="68177"/>
                  </a:moveTo>
                  <a:cubicBezTo>
                    <a:pt x="23812" y="65599"/>
                    <a:pt x="24012" y="54341"/>
                    <a:pt x="16565" y="64713"/>
                  </a:cubicBezTo>
                  <a:cubicBezTo>
                    <a:pt x="14759" y="67228"/>
                    <a:pt x="12673" y="65639"/>
                    <a:pt x="11502" y="63736"/>
                  </a:cubicBezTo>
                  <a:cubicBezTo>
                    <a:pt x="9787" y="60953"/>
                    <a:pt x="8438" y="57936"/>
                    <a:pt x="6935" y="55021"/>
                  </a:cubicBezTo>
                  <a:cubicBezTo>
                    <a:pt x="10713" y="52129"/>
                    <a:pt x="10902" y="48769"/>
                    <a:pt x="7501" y="45700"/>
                  </a:cubicBezTo>
                  <a:cubicBezTo>
                    <a:pt x="3352" y="41951"/>
                    <a:pt x="849" y="37562"/>
                    <a:pt x="386" y="31995"/>
                  </a:cubicBezTo>
                  <a:cubicBezTo>
                    <a:pt x="-666" y="27709"/>
                    <a:pt x="757" y="14479"/>
                    <a:pt x="826" y="7158"/>
                  </a:cubicBezTo>
                  <a:cubicBezTo>
                    <a:pt x="906" y="-1369"/>
                    <a:pt x="4364" y="-1381"/>
                    <a:pt x="9513" y="2466"/>
                  </a:cubicBezTo>
                  <a:cubicBezTo>
                    <a:pt x="15416" y="6878"/>
                    <a:pt x="21520" y="10758"/>
                    <a:pt x="18217" y="20994"/>
                  </a:cubicBezTo>
                  <a:cubicBezTo>
                    <a:pt x="15422" y="29658"/>
                    <a:pt x="17668" y="38819"/>
                    <a:pt x="29498" y="41836"/>
                  </a:cubicBezTo>
                  <a:cubicBezTo>
                    <a:pt x="29658" y="39505"/>
                    <a:pt x="29801" y="37390"/>
                    <a:pt x="29950" y="35275"/>
                  </a:cubicBezTo>
                  <a:cubicBezTo>
                    <a:pt x="32664" y="33573"/>
                    <a:pt x="32876" y="31281"/>
                    <a:pt x="31550" y="28600"/>
                  </a:cubicBezTo>
                  <a:cubicBezTo>
                    <a:pt x="30195" y="25852"/>
                    <a:pt x="30727" y="23623"/>
                    <a:pt x="33419" y="22005"/>
                  </a:cubicBezTo>
                  <a:cubicBezTo>
                    <a:pt x="38854" y="31018"/>
                    <a:pt x="41831" y="40871"/>
                    <a:pt x="43374" y="51215"/>
                  </a:cubicBezTo>
                  <a:cubicBezTo>
                    <a:pt x="42557" y="57638"/>
                    <a:pt x="43986" y="64199"/>
                    <a:pt x="41980" y="70600"/>
                  </a:cubicBezTo>
                  <a:cubicBezTo>
                    <a:pt x="40905" y="74029"/>
                    <a:pt x="41745" y="78241"/>
                    <a:pt x="35899" y="78092"/>
                  </a:cubicBezTo>
                  <a:cubicBezTo>
                    <a:pt x="30498" y="77955"/>
                    <a:pt x="32521" y="73606"/>
                    <a:pt x="31207" y="71166"/>
                  </a:cubicBezTo>
                  <a:cubicBezTo>
                    <a:pt x="30698" y="70217"/>
                    <a:pt x="30361" y="69171"/>
                    <a:pt x="29955" y="68177"/>
                  </a:cubicBezTo>
                  <a:cubicBezTo>
                    <a:pt x="32356" y="65348"/>
                    <a:pt x="31687" y="61159"/>
                    <a:pt x="35082" y="57638"/>
                  </a:cubicBezTo>
                  <a:cubicBezTo>
                    <a:pt x="31493" y="61073"/>
                    <a:pt x="32281" y="65314"/>
                    <a:pt x="29955" y="68177"/>
                  </a:cubicBezTo>
                  <a:cubicBezTo>
                    <a:pt x="28841" y="68171"/>
                    <a:pt x="27744" y="68165"/>
                    <a:pt x="26646" y="68165"/>
                  </a:cubicBezTo>
                  <a:lnTo>
                    <a:pt x="26675" y="68177"/>
                  </a:lnTo>
                  <a:close/>
                </a:path>
              </a:pathLst>
            </a:custGeom>
            <a:grpFill/>
            <a:ln w="5715" cap="flat">
              <a:noFill/>
              <a:prstDash val="solid"/>
              <a:miter/>
            </a:ln>
          </p:spPr>
          <p:txBody>
            <a:bodyPr rtlCol="0" anchor="ctr"/>
            <a:lstStyle/>
            <a:p>
              <a:endParaRPr lang="zh-CN" altLang="en-US"/>
            </a:p>
          </p:txBody>
        </p:sp>
        <p:sp>
          <p:nvSpPr>
            <p:cNvPr id="195" name="任意多边形: 形状 194">
              <a:extLst>
                <a:ext uri="{FF2B5EF4-FFF2-40B4-BE49-F238E27FC236}">
                  <a16:creationId xmlns:a16="http://schemas.microsoft.com/office/drawing/2014/main" id="{309C126C-BF17-104D-154F-8BD2BA2D589D}"/>
                </a:ext>
              </a:extLst>
            </p:cNvPr>
            <p:cNvSpPr/>
            <p:nvPr/>
          </p:nvSpPr>
          <p:spPr>
            <a:xfrm>
              <a:off x="5640344" y="2524418"/>
              <a:ext cx="36477" cy="93367"/>
            </a:xfrm>
            <a:custGeom>
              <a:avLst/>
              <a:gdLst>
                <a:gd name="connsiteX0" fmla="*/ 3479 w 36477"/>
                <a:gd name="connsiteY0" fmla="*/ 9858 h 93367"/>
                <a:gd name="connsiteX1" fmla="*/ 8160 w 36477"/>
                <a:gd name="connsiteY1" fmla="*/ 7047 h 93367"/>
                <a:gd name="connsiteX2" fmla="*/ 13332 w 36477"/>
                <a:gd name="connsiteY2" fmla="*/ 0 h 93367"/>
                <a:gd name="connsiteX3" fmla="*/ 13337 w 36477"/>
                <a:gd name="connsiteY3" fmla="*/ 0 h 93367"/>
                <a:gd name="connsiteX4" fmla="*/ 16589 w 36477"/>
                <a:gd name="connsiteY4" fmla="*/ 6578 h 93367"/>
                <a:gd name="connsiteX5" fmla="*/ 16606 w 36477"/>
                <a:gd name="connsiteY5" fmla="*/ 6607 h 93367"/>
                <a:gd name="connsiteX6" fmla="*/ 23018 w 36477"/>
                <a:gd name="connsiteY6" fmla="*/ 19694 h 93367"/>
                <a:gd name="connsiteX7" fmla="*/ 36477 w 36477"/>
                <a:gd name="connsiteY7" fmla="*/ 55716 h 93367"/>
                <a:gd name="connsiteX8" fmla="*/ 32591 w 36477"/>
                <a:gd name="connsiteY8" fmla="*/ 76930 h 93367"/>
                <a:gd name="connsiteX9" fmla="*/ 31008 w 36477"/>
                <a:gd name="connsiteY9" fmla="*/ 86199 h 93367"/>
                <a:gd name="connsiteX10" fmla="*/ 21230 w 36477"/>
                <a:gd name="connsiteY10" fmla="*/ 93240 h 93367"/>
                <a:gd name="connsiteX11" fmla="*/ 17749 w 36477"/>
                <a:gd name="connsiteY11" fmla="*/ 83553 h 93367"/>
                <a:gd name="connsiteX12" fmla="*/ 12006 w 36477"/>
                <a:gd name="connsiteY12" fmla="*/ 72746 h 93367"/>
                <a:gd name="connsiteX13" fmla="*/ 10131 w 36477"/>
                <a:gd name="connsiteY13" fmla="*/ 59288 h 93367"/>
                <a:gd name="connsiteX14" fmla="*/ 7108 w 36477"/>
                <a:gd name="connsiteY14" fmla="*/ 45429 h 93367"/>
                <a:gd name="connsiteX15" fmla="*/ 7274 w 36477"/>
                <a:gd name="connsiteY15" fmla="*/ 23877 h 93367"/>
                <a:gd name="connsiteX16" fmla="*/ 10051 w 36477"/>
                <a:gd name="connsiteY16" fmla="*/ 16425 h 93367"/>
                <a:gd name="connsiteX17" fmla="*/ 187 w 36477"/>
                <a:gd name="connsiteY17" fmla="*/ 13128 h 93367"/>
                <a:gd name="connsiteX18" fmla="*/ 3479 w 36477"/>
                <a:gd name="connsiteY18" fmla="*/ 9858 h 9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477" h="93367">
                  <a:moveTo>
                    <a:pt x="3479" y="9858"/>
                  </a:moveTo>
                  <a:cubicBezTo>
                    <a:pt x="5496" y="9641"/>
                    <a:pt x="8160" y="9944"/>
                    <a:pt x="8160" y="7047"/>
                  </a:cubicBezTo>
                  <a:cubicBezTo>
                    <a:pt x="8165" y="3229"/>
                    <a:pt x="10188" y="1303"/>
                    <a:pt x="13332" y="0"/>
                  </a:cubicBezTo>
                  <a:lnTo>
                    <a:pt x="13337" y="0"/>
                  </a:lnTo>
                  <a:cubicBezTo>
                    <a:pt x="15217" y="1800"/>
                    <a:pt x="14646" y="4812"/>
                    <a:pt x="16589" y="6578"/>
                  </a:cubicBezTo>
                  <a:lnTo>
                    <a:pt x="16606" y="6607"/>
                  </a:lnTo>
                  <a:cubicBezTo>
                    <a:pt x="18847" y="10921"/>
                    <a:pt x="19572" y="15974"/>
                    <a:pt x="23018" y="19694"/>
                  </a:cubicBezTo>
                  <a:cubicBezTo>
                    <a:pt x="27939" y="31541"/>
                    <a:pt x="33465" y="43160"/>
                    <a:pt x="36477" y="55716"/>
                  </a:cubicBezTo>
                  <a:cubicBezTo>
                    <a:pt x="33871" y="62494"/>
                    <a:pt x="25819" y="68043"/>
                    <a:pt x="32591" y="76930"/>
                  </a:cubicBezTo>
                  <a:cubicBezTo>
                    <a:pt x="34369" y="79267"/>
                    <a:pt x="32546" y="83193"/>
                    <a:pt x="31008" y="86199"/>
                  </a:cubicBezTo>
                  <a:cubicBezTo>
                    <a:pt x="28911" y="90297"/>
                    <a:pt x="26059" y="94120"/>
                    <a:pt x="21230" y="93240"/>
                  </a:cubicBezTo>
                  <a:cubicBezTo>
                    <a:pt x="15983" y="92286"/>
                    <a:pt x="18932" y="86834"/>
                    <a:pt x="17749" y="83553"/>
                  </a:cubicBezTo>
                  <a:cubicBezTo>
                    <a:pt x="16378" y="79747"/>
                    <a:pt x="22859" y="72066"/>
                    <a:pt x="12006" y="72746"/>
                  </a:cubicBezTo>
                  <a:cubicBezTo>
                    <a:pt x="11652" y="72769"/>
                    <a:pt x="10628" y="63985"/>
                    <a:pt x="10131" y="59288"/>
                  </a:cubicBezTo>
                  <a:cubicBezTo>
                    <a:pt x="9622" y="54527"/>
                    <a:pt x="11377" y="49029"/>
                    <a:pt x="7108" y="45429"/>
                  </a:cubicBezTo>
                  <a:cubicBezTo>
                    <a:pt x="-1716" y="37982"/>
                    <a:pt x="-327" y="31038"/>
                    <a:pt x="7274" y="23877"/>
                  </a:cubicBezTo>
                  <a:cubicBezTo>
                    <a:pt x="9360" y="21911"/>
                    <a:pt x="9868" y="19191"/>
                    <a:pt x="10051" y="16425"/>
                  </a:cubicBezTo>
                  <a:cubicBezTo>
                    <a:pt x="6337" y="16608"/>
                    <a:pt x="3387" y="14493"/>
                    <a:pt x="187" y="13128"/>
                  </a:cubicBezTo>
                  <a:cubicBezTo>
                    <a:pt x="-419" y="10339"/>
                    <a:pt x="387" y="8956"/>
                    <a:pt x="3479" y="9858"/>
                  </a:cubicBezTo>
                  <a:close/>
                </a:path>
              </a:pathLst>
            </a:custGeom>
            <a:grpFill/>
            <a:ln w="5715" cap="flat">
              <a:noFill/>
              <a:prstDash val="solid"/>
              <a:miter/>
            </a:ln>
          </p:spPr>
          <p:txBody>
            <a:bodyPr rtlCol="0" anchor="ctr"/>
            <a:lstStyle/>
            <a:p>
              <a:endParaRPr lang="zh-CN" altLang="en-US"/>
            </a:p>
          </p:txBody>
        </p:sp>
        <p:sp>
          <p:nvSpPr>
            <p:cNvPr id="196" name="任意多边形: 形状 195">
              <a:extLst>
                <a:ext uri="{FF2B5EF4-FFF2-40B4-BE49-F238E27FC236}">
                  <a16:creationId xmlns:a16="http://schemas.microsoft.com/office/drawing/2014/main" id="{0C407700-BBB0-A823-D254-F8A3F8648B54}"/>
                </a:ext>
              </a:extLst>
            </p:cNvPr>
            <p:cNvSpPr/>
            <p:nvPr/>
          </p:nvSpPr>
          <p:spPr>
            <a:xfrm>
              <a:off x="5585741" y="2963789"/>
              <a:ext cx="50349" cy="103696"/>
            </a:xfrm>
            <a:custGeom>
              <a:avLst/>
              <a:gdLst>
                <a:gd name="connsiteX0" fmla="*/ 15825 w 50349"/>
                <a:gd name="connsiteY0" fmla="*/ 70190 h 103696"/>
                <a:gd name="connsiteX1" fmla="*/ 20071 w 50349"/>
                <a:gd name="connsiteY1" fmla="*/ 63635 h 103696"/>
                <a:gd name="connsiteX2" fmla="*/ 27775 w 50349"/>
                <a:gd name="connsiteY2" fmla="*/ 31059 h 103696"/>
                <a:gd name="connsiteX3" fmla="*/ 11316 w 50349"/>
                <a:gd name="connsiteY3" fmla="*/ 20298 h 103696"/>
                <a:gd name="connsiteX4" fmla="*/ 0 w 50349"/>
                <a:gd name="connsiteY4" fmla="*/ 4124 h 103696"/>
                <a:gd name="connsiteX5" fmla="*/ 12047 w 50349"/>
                <a:gd name="connsiteY5" fmla="*/ 1416 h 103696"/>
                <a:gd name="connsiteX6" fmla="*/ 12036 w 50349"/>
                <a:gd name="connsiteY6" fmla="*/ 1404 h 103696"/>
                <a:gd name="connsiteX7" fmla="*/ 39708 w 50349"/>
                <a:gd name="connsiteY7" fmla="*/ 20721 h 103696"/>
                <a:gd name="connsiteX8" fmla="*/ 48257 w 50349"/>
                <a:gd name="connsiteY8" fmla="*/ 18023 h 103696"/>
                <a:gd name="connsiteX9" fmla="*/ 49400 w 50349"/>
                <a:gd name="connsiteY9" fmla="*/ 50330 h 103696"/>
                <a:gd name="connsiteX10" fmla="*/ 41594 w 50349"/>
                <a:gd name="connsiteY10" fmla="*/ 67195 h 103696"/>
                <a:gd name="connsiteX11" fmla="*/ 38353 w 50349"/>
                <a:gd name="connsiteY11" fmla="*/ 70487 h 103696"/>
                <a:gd name="connsiteX12" fmla="*/ 35056 w 50349"/>
                <a:gd name="connsiteY12" fmla="*/ 70487 h 103696"/>
                <a:gd name="connsiteX13" fmla="*/ 31604 w 50349"/>
                <a:gd name="connsiteY13" fmla="*/ 70190 h 103696"/>
                <a:gd name="connsiteX14" fmla="*/ 34227 w 50349"/>
                <a:gd name="connsiteY14" fmla="*/ 61463 h 103696"/>
                <a:gd name="connsiteX15" fmla="*/ 32221 w 50349"/>
                <a:gd name="connsiteY15" fmla="*/ 71219 h 103696"/>
                <a:gd name="connsiteX16" fmla="*/ 31450 w 50349"/>
                <a:gd name="connsiteY16" fmla="*/ 103697 h 103696"/>
                <a:gd name="connsiteX17" fmla="*/ 15825 w 50349"/>
                <a:gd name="connsiteY17" fmla="*/ 70190 h 103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49" h="103696">
                  <a:moveTo>
                    <a:pt x="15825" y="70190"/>
                  </a:moveTo>
                  <a:cubicBezTo>
                    <a:pt x="17334" y="67967"/>
                    <a:pt x="20625" y="65058"/>
                    <a:pt x="20071" y="63635"/>
                  </a:cubicBezTo>
                  <a:cubicBezTo>
                    <a:pt x="15116" y="50839"/>
                    <a:pt x="27683" y="42438"/>
                    <a:pt x="27775" y="31059"/>
                  </a:cubicBezTo>
                  <a:cubicBezTo>
                    <a:pt x="15688" y="32488"/>
                    <a:pt x="15882" y="32414"/>
                    <a:pt x="11316" y="20298"/>
                  </a:cubicBezTo>
                  <a:cubicBezTo>
                    <a:pt x="8950" y="14023"/>
                    <a:pt x="10287" y="5125"/>
                    <a:pt x="0" y="4124"/>
                  </a:cubicBezTo>
                  <a:cubicBezTo>
                    <a:pt x="3755" y="-636"/>
                    <a:pt x="7669" y="-893"/>
                    <a:pt x="12047" y="1416"/>
                  </a:cubicBezTo>
                  <a:lnTo>
                    <a:pt x="12036" y="1404"/>
                  </a:lnTo>
                  <a:cubicBezTo>
                    <a:pt x="15311" y="16429"/>
                    <a:pt x="24255" y="21761"/>
                    <a:pt x="39708" y="20721"/>
                  </a:cubicBezTo>
                  <a:cubicBezTo>
                    <a:pt x="43514" y="20464"/>
                    <a:pt x="44600" y="16840"/>
                    <a:pt x="48257" y="18023"/>
                  </a:cubicBezTo>
                  <a:cubicBezTo>
                    <a:pt x="47115" y="28722"/>
                    <a:pt x="45343" y="39455"/>
                    <a:pt x="49400" y="50330"/>
                  </a:cubicBezTo>
                  <a:cubicBezTo>
                    <a:pt x="51738" y="56600"/>
                    <a:pt x="49983" y="58348"/>
                    <a:pt x="41594" y="67195"/>
                  </a:cubicBezTo>
                  <a:cubicBezTo>
                    <a:pt x="40468" y="68247"/>
                    <a:pt x="39365" y="69315"/>
                    <a:pt x="38353" y="70487"/>
                  </a:cubicBezTo>
                  <a:cubicBezTo>
                    <a:pt x="37256" y="70487"/>
                    <a:pt x="36159" y="70487"/>
                    <a:pt x="35056" y="70487"/>
                  </a:cubicBezTo>
                  <a:cubicBezTo>
                    <a:pt x="33787" y="71744"/>
                    <a:pt x="32633" y="71647"/>
                    <a:pt x="31604" y="70190"/>
                  </a:cubicBezTo>
                  <a:cubicBezTo>
                    <a:pt x="30632" y="66161"/>
                    <a:pt x="33021" y="63355"/>
                    <a:pt x="34227" y="61463"/>
                  </a:cubicBezTo>
                  <a:cubicBezTo>
                    <a:pt x="32467" y="63572"/>
                    <a:pt x="29518" y="66624"/>
                    <a:pt x="32221" y="71219"/>
                  </a:cubicBezTo>
                  <a:cubicBezTo>
                    <a:pt x="35404" y="82128"/>
                    <a:pt x="39182" y="93050"/>
                    <a:pt x="31450" y="103697"/>
                  </a:cubicBezTo>
                  <a:cubicBezTo>
                    <a:pt x="24277" y="93438"/>
                    <a:pt x="21408" y="81180"/>
                    <a:pt x="15825" y="70190"/>
                  </a:cubicBezTo>
                  <a:close/>
                </a:path>
              </a:pathLst>
            </a:custGeom>
            <a:grpFill/>
            <a:ln w="5715" cap="flat">
              <a:noFill/>
              <a:prstDash val="solid"/>
              <a:miter/>
            </a:ln>
          </p:spPr>
          <p:txBody>
            <a:bodyPr rtlCol="0" anchor="ctr"/>
            <a:lstStyle/>
            <a:p>
              <a:endParaRPr lang="zh-CN" altLang="en-US"/>
            </a:p>
          </p:txBody>
        </p:sp>
        <p:sp>
          <p:nvSpPr>
            <p:cNvPr id="197" name="任意多边形: 形状 196">
              <a:extLst>
                <a:ext uri="{FF2B5EF4-FFF2-40B4-BE49-F238E27FC236}">
                  <a16:creationId xmlns:a16="http://schemas.microsoft.com/office/drawing/2014/main" id="{18846C5D-8375-2732-0DAE-7C2189F5944B}"/>
                </a:ext>
              </a:extLst>
            </p:cNvPr>
            <p:cNvSpPr/>
            <p:nvPr/>
          </p:nvSpPr>
          <p:spPr>
            <a:xfrm>
              <a:off x="5775542" y="2734890"/>
              <a:ext cx="67076" cy="95434"/>
            </a:xfrm>
            <a:custGeom>
              <a:avLst/>
              <a:gdLst>
                <a:gd name="connsiteX0" fmla="*/ 65603 w 67076"/>
                <a:gd name="connsiteY0" fmla="*/ 95435 h 95434"/>
                <a:gd name="connsiteX1" fmla="*/ 57893 w 67076"/>
                <a:gd name="connsiteY1" fmla="*/ 94332 h 95434"/>
                <a:gd name="connsiteX2" fmla="*/ 53687 w 67076"/>
                <a:gd name="connsiteY2" fmla="*/ 89640 h 95434"/>
                <a:gd name="connsiteX3" fmla="*/ 44920 w 67076"/>
                <a:gd name="connsiteY3" fmla="*/ 82216 h 95434"/>
                <a:gd name="connsiteX4" fmla="*/ 49675 w 67076"/>
                <a:gd name="connsiteY4" fmla="*/ 64460 h 95434"/>
                <a:gd name="connsiteX5" fmla="*/ 35993 w 67076"/>
                <a:gd name="connsiteY5" fmla="*/ 42805 h 95434"/>
                <a:gd name="connsiteX6" fmla="*/ 27844 w 67076"/>
                <a:gd name="connsiteY6" fmla="*/ 49080 h 95434"/>
                <a:gd name="connsiteX7" fmla="*/ 17334 w 67076"/>
                <a:gd name="connsiteY7" fmla="*/ 61265 h 95434"/>
                <a:gd name="connsiteX8" fmla="*/ 18614 w 67076"/>
                <a:gd name="connsiteY8" fmla="*/ 69094 h 95434"/>
                <a:gd name="connsiteX9" fmla="*/ 14968 w 67076"/>
                <a:gd name="connsiteY9" fmla="*/ 73329 h 95434"/>
                <a:gd name="connsiteX10" fmla="*/ 5744 w 67076"/>
                <a:gd name="connsiteY10" fmla="*/ 81027 h 95434"/>
                <a:gd name="connsiteX11" fmla="*/ 0 w 67076"/>
                <a:gd name="connsiteY11" fmla="*/ 75804 h 95434"/>
                <a:gd name="connsiteX12" fmla="*/ 32684 w 67076"/>
                <a:gd name="connsiteY12" fmla="*/ 0 h 95434"/>
                <a:gd name="connsiteX13" fmla="*/ 44886 w 67076"/>
                <a:gd name="connsiteY13" fmla="*/ 20214 h 95434"/>
                <a:gd name="connsiteX14" fmla="*/ 50063 w 67076"/>
                <a:gd name="connsiteY14" fmla="*/ 44371 h 95434"/>
                <a:gd name="connsiteX15" fmla="*/ 55561 w 67076"/>
                <a:gd name="connsiteY15" fmla="*/ 63362 h 95434"/>
                <a:gd name="connsiteX16" fmla="*/ 65579 w 67076"/>
                <a:gd name="connsiteY16" fmla="*/ 88857 h 95434"/>
                <a:gd name="connsiteX17" fmla="*/ 65603 w 67076"/>
                <a:gd name="connsiteY17" fmla="*/ 95435 h 9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7076" h="95434">
                  <a:moveTo>
                    <a:pt x="65603" y="95435"/>
                  </a:moveTo>
                  <a:cubicBezTo>
                    <a:pt x="63116" y="94526"/>
                    <a:pt x="60791" y="93320"/>
                    <a:pt x="57893" y="94332"/>
                  </a:cubicBezTo>
                  <a:cubicBezTo>
                    <a:pt x="53070" y="96018"/>
                    <a:pt x="51092" y="96418"/>
                    <a:pt x="53687" y="89640"/>
                  </a:cubicBezTo>
                  <a:cubicBezTo>
                    <a:pt x="55733" y="84302"/>
                    <a:pt x="47869" y="87199"/>
                    <a:pt x="44920" y="82216"/>
                  </a:cubicBezTo>
                  <a:cubicBezTo>
                    <a:pt x="45360" y="77421"/>
                    <a:pt x="48652" y="71186"/>
                    <a:pt x="49675" y="64460"/>
                  </a:cubicBezTo>
                  <a:cubicBezTo>
                    <a:pt x="52052" y="48886"/>
                    <a:pt x="50989" y="49549"/>
                    <a:pt x="35993" y="42805"/>
                  </a:cubicBezTo>
                  <a:cubicBezTo>
                    <a:pt x="33387" y="44766"/>
                    <a:pt x="35987" y="51412"/>
                    <a:pt x="27844" y="49080"/>
                  </a:cubicBezTo>
                  <a:cubicBezTo>
                    <a:pt x="21631" y="47303"/>
                    <a:pt x="17505" y="54327"/>
                    <a:pt x="17334" y="61265"/>
                  </a:cubicBezTo>
                  <a:cubicBezTo>
                    <a:pt x="17271" y="63859"/>
                    <a:pt x="18522" y="66471"/>
                    <a:pt x="18614" y="69094"/>
                  </a:cubicBezTo>
                  <a:cubicBezTo>
                    <a:pt x="18688" y="71369"/>
                    <a:pt x="16373" y="74318"/>
                    <a:pt x="14968" y="73329"/>
                  </a:cubicBezTo>
                  <a:cubicBezTo>
                    <a:pt x="1783" y="64025"/>
                    <a:pt x="9927" y="79684"/>
                    <a:pt x="5744" y="81027"/>
                  </a:cubicBezTo>
                  <a:cubicBezTo>
                    <a:pt x="3846" y="79301"/>
                    <a:pt x="1920" y="77553"/>
                    <a:pt x="0" y="75804"/>
                  </a:cubicBezTo>
                  <a:cubicBezTo>
                    <a:pt x="8898" y="49675"/>
                    <a:pt x="20122" y="24552"/>
                    <a:pt x="32684" y="0"/>
                  </a:cubicBezTo>
                  <a:cubicBezTo>
                    <a:pt x="33079" y="14945"/>
                    <a:pt x="33079" y="14945"/>
                    <a:pt x="44886" y="20214"/>
                  </a:cubicBezTo>
                  <a:cubicBezTo>
                    <a:pt x="39182" y="34456"/>
                    <a:pt x="38599" y="35176"/>
                    <a:pt x="50063" y="44371"/>
                  </a:cubicBezTo>
                  <a:cubicBezTo>
                    <a:pt x="57173" y="50069"/>
                    <a:pt x="55893" y="56727"/>
                    <a:pt x="55561" y="63362"/>
                  </a:cubicBezTo>
                  <a:cubicBezTo>
                    <a:pt x="55053" y="73609"/>
                    <a:pt x="56510" y="82599"/>
                    <a:pt x="65579" y="88857"/>
                  </a:cubicBezTo>
                  <a:cubicBezTo>
                    <a:pt x="67643" y="91046"/>
                    <a:pt x="67500" y="93240"/>
                    <a:pt x="65603" y="95435"/>
                  </a:cubicBezTo>
                  <a:close/>
                </a:path>
              </a:pathLst>
            </a:custGeom>
            <a:grpFill/>
            <a:ln w="5715" cap="flat">
              <a:noFill/>
              <a:prstDash val="solid"/>
              <a:miter/>
            </a:ln>
          </p:spPr>
          <p:txBody>
            <a:bodyPr rtlCol="0" anchor="ctr"/>
            <a:lstStyle/>
            <a:p>
              <a:endParaRPr lang="zh-CN" altLang="en-US"/>
            </a:p>
          </p:txBody>
        </p:sp>
        <p:sp>
          <p:nvSpPr>
            <p:cNvPr id="198" name="任意多边形: 形状 197">
              <a:extLst>
                <a:ext uri="{FF2B5EF4-FFF2-40B4-BE49-F238E27FC236}">
                  <a16:creationId xmlns:a16="http://schemas.microsoft.com/office/drawing/2014/main" id="{26AD7E8A-9CA4-33CA-4E51-CA153CA9A8B1}"/>
                </a:ext>
              </a:extLst>
            </p:cNvPr>
            <p:cNvSpPr/>
            <p:nvPr/>
          </p:nvSpPr>
          <p:spPr>
            <a:xfrm>
              <a:off x="5614724" y="1557640"/>
              <a:ext cx="55234" cy="81232"/>
            </a:xfrm>
            <a:custGeom>
              <a:avLst/>
              <a:gdLst>
                <a:gd name="connsiteX0" fmla="*/ 55234 w 55234"/>
                <a:gd name="connsiteY0" fmla="*/ 12956 h 81232"/>
                <a:gd name="connsiteX1" fmla="*/ 31242 w 55234"/>
                <a:gd name="connsiteY1" fmla="*/ 44131 h 81232"/>
                <a:gd name="connsiteX2" fmla="*/ 31448 w 55234"/>
                <a:gd name="connsiteY2" fmla="*/ 47097 h 81232"/>
                <a:gd name="connsiteX3" fmla="*/ 36837 w 55234"/>
                <a:gd name="connsiteY3" fmla="*/ 51789 h 81232"/>
                <a:gd name="connsiteX4" fmla="*/ 25230 w 55234"/>
                <a:gd name="connsiteY4" fmla="*/ 52652 h 81232"/>
                <a:gd name="connsiteX5" fmla="*/ 23161 w 55234"/>
                <a:gd name="connsiteY5" fmla="*/ 52641 h 81232"/>
                <a:gd name="connsiteX6" fmla="*/ 21841 w 55234"/>
                <a:gd name="connsiteY6" fmla="*/ 70329 h 81232"/>
                <a:gd name="connsiteX7" fmla="*/ 6085 w 55234"/>
                <a:gd name="connsiteY7" fmla="*/ 81233 h 81232"/>
                <a:gd name="connsiteX8" fmla="*/ 12440 w 55234"/>
                <a:gd name="connsiteY8" fmla="*/ 70775 h 81232"/>
                <a:gd name="connsiteX9" fmla="*/ 13246 w 55234"/>
                <a:gd name="connsiteY9" fmla="*/ 60430 h 81232"/>
                <a:gd name="connsiteX10" fmla="*/ 6628 w 55234"/>
                <a:gd name="connsiteY10" fmla="*/ 62779 h 81232"/>
                <a:gd name="connsiteX11" fmla="*/ 67 w 55234"/>
                <a:gd name="connsiteY11" fmla="*/ 58299 h 81232"/>
                <a:gd name="connsiteX12" fmla="*/ 4313 w 55234"/>
                <a:gd name="connsiteY12" fmla="*/ 43503 h 81232"/>
                <a:gd name="connsiteX13" fmla="*/ 11343 w 55234"/>
                <a:gd name="connsiteY13" fmla="*/ 49835 h 81232"/>
                <a:gd name="connsiteX14" fmla="*/ 22544 w 55234"/>
                <a:gd name="connsiteY14" fmla="*/ 16128 h 81232"/>
                <a:gd name="connsiteX15" fmla="*/ 22533 w 55234"/>
                <a:gd name="connsiteY15" fmla="*/ 16133 h 81232"/>
                <a:gd name="connsiteX16" fmla="*/ 22893 w 55234"/>
                <a:gd name="connsiteY16" fmla="*/ 8384 h 81232"/>
                <a:gd name="connsiteX17" fmla="*/ 15995 w 55234"/>
                <a:gd name="connsiteY17" fmla="*/ 0 h 81232"/>
                <a:gd name="connsiteX18" fmla="*/ 42461 w 55234"/>
                <a:gd name="connsiteY18" fmla="*/ 6172 h 81232"/>
                <a:gd name="connsiteX19" fmla="*/ 49204 w 55234"/>
                <a:gd name="connsiteY19" fmla="*/ 9275 h 81232"/>
                <a:gd name="connsiteX20" fmla="*/ 55234 w 55234"/>
                <a:gd name="connsiteY20" fmla="*/ 12956 h 8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5234" h="81232">
                  <a:moveTo>
                    <a:pt x="55234" y="12956"/>
                  </a:moveTo>
                  <a:cubicBezTo>
                    <a:pt x="40763" y="18339"/>
                    <a:pt x="39592" y="34010"/>
                    <a:pt x="31242" y="44131"/>
                  </a:cubicBezTo>
                  <a:cubicBezTo>
                    <a:pt x="30768" y="44703"/>
                    <a:pt x="30985" y="46309"/>
                    <a:pt x="31448" y="47097"/>
                  </a:cubicBezTo>
                  <a:cubicBezTo>
                    <a:pt x="32728" y="49275"/>
                    <a:pt x="39718" y="45903"/>
                    <a:pt x="36837" y="51789"/>
                  </a:cubicBezTo>
                  <a:cubicBezTo>
                    <a:pt x="34060" y="57476"/>
                    <a:pt x="29225" y="53367"/>
                    <a:pt x="25230" y="52652"/>
                  </a:cubicBezTo>
                  <a:cubicBezTo>
                    <a:pt x="24699" y="52555"/>
                    <a:pt x="24138" y="52641"/>
                    <a:pt x="23161" y="52641"/>
                  </a:cubicBezTo>
                  <a:cubicBezTo>
                    <a:pt x="22898" y="58607"/>
                    <a:pt x="24521" y="65723"/>
                    <a:pt x="21841" y="70329"/>
                  </a:cubicBezTo>
                  <a:cubicBezTo>
                    <a:pt x="19092" y="75044"/>
                    <a:pt x="12126" y="77301"/>
                    <a:pt x="6085" y="81233"/>
                  </a:cubicBezTo>
                  <a:cubicBezTo>
                    <a:pt x="3987" y="73895"/>
                    <a:pt x="10246" y="73518"/>
                    <a:pt x="12440" y="70775"/>
                  </a:cubicBezTo>
                  <a:cubicBezTo>
                    <a:pt x="15309" y="67185"/>
                    <a:pt x="15863" y="63991"/>
                    <a:pt x="13246" y="60430"/>
                  </a:cubicBezTo>
                  <a:cubicBezTo>
                    <a:pt x="8942" y="54584"/>
                    <a:pt x="8794" y="61939"/>
                    <a:pt x="6628" y="62779"/>
                  </a:cubicBezTo>
                  <a:cubicBezTo>
                    <a:pt x="1856" y="64625"/>
                    <a:pt x="421" y="61499"/>
                    <a:pt x="67" y="58299"/>
                  </a:cubicBezTo>
                  <a:cubicBezTo>
                    <a:pt x="-556" y="52709"/>
                    <a:pt x="3342" y="48446"/>
                    <a:pt x="4313" y="43503"/>
                  </a:cubicBezTo>
                  <a:cubicBezTo>
                    <a:pt x="9160" y="44234"/>
                    <a:pt x="6228" y="49315"/>
                    <a:pt x="11343" y="49835"/>
                  </a:cubicBezTo>
                  <a:cubicBezTo>
                    <a:pt x="12325" y="37856"/>
                    <a:pt x="18035" y="27221"/>
                    <a:pt x="22544" y="16128"/>
                  </a:cubicBezTo>
                  <a:lnTo>
                    <a:pt x="22533" y="16133"/>
                  </a:lnTo>
                  <a:cubicBezTo>
                    <a:pt x="26070" y="13710"/>
                    <a:pt x="25213" y="11116"/>
                    <a:pt x="22893" y="8384"/>
                  </a:cubicBezTo>
                  <a:cubicBezTo>
                    <a:pt x="20550" y="5623"/>
                    <a:pt x="18292" y="2795"/>
                    <a:pt x="15995" y="0"/>
                  </a:cubicBezTo>
                  <a:cubicBezTo>
                    <a:pt x="25036" y="1126"/>
                    <a:pt x="34220" y="1612"/>
                    <a:pt x="42461" y="6172"/>
                  </a:cubicBezTo>
                  <a:cubicBezTo>
                    <a:pt x="42678" y="11619"/>
                    <a:pt x="46450" y="9338"/>
                    <a:pt x="49204" y="9275"/>
                  </a:cubicBezTo>
                  <a:cubicBezTo>
                    <a:pt x="51799" y="9527"/>
                    <a:pt x="54028" y="10401"/>
                    <a:pt x="55234" y="12956"/>
                  </a:cubicBezTo>
                  <a:close/>
                </a:path>
              </a:pathLst>
            </a:custGeom>
            <a:grpFill/>
            <a:ln w="5715" cap="flat">
              <a:noFill/>
              <a:prstDash val="solid"/>
              <a:miter/>
            </a:ln>
          </p:spPr>
          <p:txBody>
            <a:bodyPr rtlCol="0" anchor="ctr"/>
            <a:lstStyle/>
            <a:p>
              <a:endParaRPr lang="zh-CN" altLang="en-US"/>
            </a:p>
          </p:txBody>
        </p:sp>
        <p:sp>
          <p:nvSpPr>
            <p:cNvPr id="199" name="任意多边形: 形状 198">
              <a:extLst>
                <a:ext uri="{FF2B5EF4-FFF2-40B4-BE49-F238E27FC236}">
                  <a16:creationId xmlns:a16="http://schemas.microsoft.com/office/drawing/2014/main" id="{9B03DEE8-2E94-9ECF-718E-58C30A46093F}"/>
                </a:ext>
              </a:extLst>
            </p:cNvPr>
            <p:cNvSpPr/>
            <p:nvPr/>
          </p:nvSpPr>
          <p:spPr>
            <a:xfrm>
              <a:off x="5425167" y="2766568"/>
              <a:ext cx="36813" cy="90376"/>
            </a:xfrm>
            <a:custGeom>
              <a:avLst/>
              <a:gdLst>
                <a:gd name="connsiteX0" fmla="*/ 11562 w 36813"/>
                <a:gd name="connsiteY0" fmla="*/ 86251 h 90376"/>
                <a:gd name="connsiteX1" fmla="*/ 15425 w 36813"/>
                <a:gd name="connsiteY1" fmla="*/ 75558 h 90376"/>
                <a:gd name="connsiteX2" fmla="*/ 15511 w 36813"/>
                <a:gd name="connsiteY2" fmla="*/ 66465 h 90376"/>
                <a:gd name="connsiteX3" fmla="*/ 6824 w 36813"/>
                <a:gd name="connsiteY3" fmla="*/ 38993 h 90376"/>
                <a:gd name="connsiteX4" fmla="*/ 1789 w 36813"/>
                <a:gd name="connsiteY4" fmla="*/ 23683 h 90376"/>
                <a:gd name="connsiteX5" fmla="*/ 1509 w 36813"/>
                <a:gd name="connsiteY5" fmla="*/ 16511 h 90376"/>
                <a:gd name="connsiteX6" fmla="*/ 5355 w 36813"/>
                <a:gd name="connsiteY6" fmla="*/ 13727 h 90376"/>
                <a:gd name="connsiteX7" fmla="*/ 8070 w 36813"/>
                <a:gd name="connsiteY7" fmla="*/ 16722 h 90376"/>
                <a:gd name="connsiteX8" fmla="*/ 15368 w 36813"/>
                <a:gd name="connsiteY8" fmla="*/ 30952 h 90376"/>
                <a:gd name="connsiteX9" fmla="*/ 21935 w 36813"/>
                <a:gd name="connsiteY9" fmla="*/ 35456 h 90376"/>
                <a:gd name="connsiteX10" fmla="*/ 26541 w 36813"/>
                <a:gd name="connsiteY10" fmla="*/ 24277 h 90376"/>
                <a:gd name="connsiteX11" fmla="*/ 31256 w 36813"/>
                <a:gd name="connsiteY11" fmla="*/ 491 h 90376"/>
                <a:gd name="connsiteX12" fmla="*/ 34170 w 36813"/>
                <a:gd name="connsiteY12" fmla="*/ 274 h 90376"/>
                <a:gd name="connsiteX13" fmla="*/ 36742 w 36813"/>
                <a:gd name="connsiteY13" fmla="*/ 4017 h 90376"/>
                <a:gd name="connsiteX14" fmla="*/ 33170 w 36813"/>
                <a:gd name="connsiteY14" fmla="*/ 32690 h 90376"/>
                <a:gd name="connsiteX15" fmla="*/ 30644 w 36813"/>
                <a:gd name="connsiteY15" fmla="*/ 69283 h 90376"/>
                <a:gd name="connsiteX16" fmla="*/ 34331 w 36813"/>
                <a:gd name="connsiteY16" fmla="*/ 75855 h 90376"/>
                <a:gd name="connsiteX17" fmla="*/ 36565 w 36813"/>
                <a:gd name="connsiteY17" fmla="*/ 78775 h 90376"/>
                <a:gd name="connsiteX18" fmla="*/ 31987 w 36813"/>
                <a:gd name="connsiteY18" fmla="*/ 84273 h 90376"/>
                <a:gd name="connsiteX19" fmla="*/ 17803 w 36813"/>
                <a:gd name="connsiteY19" fmla="*/ 90377 h 90376"/>
                <a:gd name="connsiteX20" fmla="*/ 17934 w 36813"/>
                <a:gd name="connsiteY20" fmla="*/ 90285 h 90376"/>
                <a:gd name="connsiteX21" fmla="*/ 14174 w 36813"/>
                <a:gd name="connsiteY21" fmla="*/ 86994 h 90376"/>
                <a:gd name="connsiteX22" fmla="*/ 11562 w 36813"/>
                <a:gd name="connsiteY22" fmla="*/ 86251 h 90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6813" h="90376">
                  <a:moveTo>
                    <a:pt x="11562" y="86251"/>
                  </a:moveTo>
                  <a:cubicBezTo>
                    <a:pt x="12831" y="82679"/>
                    <a:pt x="13916" y="79027"/>
                    <a:pt x="15425" y="75558"/>
                  </a:cubicBezTo>
                  <a:cubicBezTo>
                    <a:pt x="16780" y="72438"/>
                    <a:pt x="18288" y="69317"/>
                    <a:pt x="15511" y="66465"/>
                  </a:cubicBezTo>
                  <a:cubicBezTo>
                    <a:pt x="7922" y="58681"/>
                    <a:pt x="9333" y="48297"/>
                    <a:pt x="6824" y="38993"/>
                  </a:cubicBezTo>
                  <a:cubicBezTo>
                    <a:pt x="5481" y="34004"/>
                    <a:pt x="11208" y="26443"/>
                    <a:pt x="1789" y="23683"/>
                  </a:cubicBezTo>
                  <a:cubicBezTo>
                    <a:pt x="-91" y="23134"/>
                    <a:pt x="-937" y="18985"/>
                    <a:pt x="1509" y="16511"/>
                  </a:cubicBezTo>
                  <a:cubicBezTo>
                    <a:pt x="2618" y="15390"/>
                    <a:pt x="3915" y="14139"/>
                    <a:pt x="5355" y="13727"/>
                  </a:cubicBezTo>
                  <a:cubicBezTo>
                    <a:pt x="7613" y="13081"/>
                    <a:pt x="8179" y="15247"/>
                    <a:pt x="8070" y="16722"/>
                  </a:cubicBezTo>
                  <a:cubicBezTo>
                    <a:pt x="7596" y="22974"/>
                    <a:pt x="14408" y="25312"/>
                    <a:pt x="15368" y="30952"/>
                  </a:cubicBezTo>
                  <a:cubicBezTo>
                    <a:pt x="15900" y="34067"/>
                    <a:pt x="19660" y="38210"/>
                    <a:pt x="21935" y="35456"/>
                  </a:cubicBezTo>
                  <a:cubicBezTo>
                    <a:pt x="24049" y="32901"/>
                    <a:pt x="29964" y="30352"/>
                    <a:pt x="26541" y="24277"/>
                  </a:cubicBezTo>
                  <a:cubicBezTo>
                    <a:pt x="23603" y="19071"/>
                    <a:pt x="27198" y="3457"/>
                    <a:pt x="31256" y="491"/>
                  </a:cubicBezTo>
                  <a:cubicBezTo>
                    <a:pt x="31959" y="-23"/>
                    <a:pt x="33645" y="-194"/>
                    <a:pt x="34170" y="274"/>
                  </a:cubicBezTo>
                  <a:cubicBezTo>
                    <a:pt x="35319" y="1286"/>
                    <a:pt x="37062" y="3589"/>
                    <a:pt x="36742" y="4017"/>
                  </a:cubicBezTo>
                  <a:cubicBezTo>
                    <a:pt x="30290" y="12773"/>
                    <a:pt x="36611" y="22860"/>
                    <a:pt x="33170" y="32690"/>
                  </a:cubicBezTo>
                  <a:cubicBezTo>
                    <a:pt x="29273" y="43800"/>
                    <a:pt x="31656" y="57030"/>
                    <a:pt x="30644" y="69283"/>
                  </a:cubicBezTo>
                  <a:cubicBezTo>
                    <a:pt x="30341" y="72975"/>
                    <a:pt x="23466" y="78735"/>
                    <a:pt x="34331" y="75855"/>
                  </a:cubicBezTo>
                  <a:cubicBezTo>
                    <a:pt x="36291" y="75335"/>
                    <a:pt x="37319" y="77170"/>
                    <a:pt x="36565" y="78775"/>
                  </a:cubicBezTo>
                  <a:cubicBezTo>
                    <a:pt x="35508" y="81021"/>
                    <a:pt x="34313" y="85833"/>
                    <a:pt x="31987" y="84273"/>
                  </a:cubicBezTo>
                  <a:cubicBezTo>
                    <a:pt x="23341" y="78461"/>
                    <a:pt x="23141" y="90057"/>
                    <a:pt x="17803" y="90377"/>
                  </a:cubicBezTo>
                  <a:cubicBezTo>
                    <a:pt x="17803" y="90377"/>
                    <a:pt x="17934" y="90285"/>
                    <a:pt x="17934" y="90285"/>
                  </a:cubicBezTo>
                  <a:cubicBezTo>
                    <a:pt x="17048" y="88765"/>
                    <a:pt x="15705" y="87777"/>
                    <a:pt x="14174" y="86994"/>
                  </a:cubicBezTo>
                  <a:cubicBezTo>
                    <a:pt x="13219" y="87056"/>
                    <a:pt x="12345" y="86811"/>
                    <a:pt x="11562" y="86251"/>
                  </a:cubicBezTo>
                  <a:close/>
                </a:path>
              </a:pathLst>
            </a:custGeom>
            <a:grpFill/>
            <a:ln w="5715" cap="flat">
              <a:noFill/>
              <a:prstDash val="solid"/>
              <a:miter/>
            </a:ln>
          </p:spPr>
          <p:txBody>
            <a:bodyPr rtlCol="0" anchor="ctr"/>
            <a:lstStyle/>
            <a:p>
              <a:endParaRPr lang="zh-CN" altLang="en-US"/>
            </a:p>
          </p:txBody>
        </p:sp>
        <p:sp>
          <p:nvSpPr>
            <p:cNvPr id="200" name="任意多边形: 形状 199">
              <a:extLst>
                <a:ext uri="{FF2B5EF4-FFF2-40B4-BE49-F238E27FC236}">
                  <a16:creationId xmlns:a16="http://schemas.microsoft.com/office/drawing/2014/main" id="{DCC64DF7-5F58-8F8A-53E0-A6D0551E3876}"/>
                </a:ext>
              </a:extLst>
            </p:cNvPr>
            <p:cNvSpPr/>
            <p:nvPr/>
          </p:nvSpPr>
          <p:spPr>
            <a:xfrm>
              <a:off x="5571523" y="1659298"/>
              <a:ext cx="52549" cy="89515"/>
            </a:xfrm>
            <a:custGeom>
              <a:avLst/>
              <a:gdLst>
                <a:gd name="connsiteX0" fmla="*/ 0 w 52549"/>
                <a:gd name="connsiteY0" fmla="*/ 65785 h 89515"/>
                <a:gd name="connsiteX1" fmla="*/ 5012 w 52549"/>
                <a:gd name="connsiteY1" fmla="*/ 59648 h 89515"/>
                <a:gd name="connsiteX2" fmla="*/ 7624 w 52549"/>
                <a:gd name="connsiteY2" fmla="*/ 52115 h 89515"/>
                <a:gd name="connsiteX3" fmla="*/ 12447 w 52549"/>
                <a:gd name="connsiteY3" fmla="*/ 60139 h 89515"/>
                <a:gd name="connsiteX4" fmla="*/ 16271 w 52549"/>
                <a:gd name="connsiteY4" fmla="*/ 46057 h 89515"/>
                <a:gd name="connsiteX5" fmla="*/ 13293 w 52549"/>
                <a:gd name="connsiteY5" fmla="*/ 34290 h 89515"/>
                <a:gd name="connsiteX6" fmla="*/ 12790 w 52549"/>
                <a:gd name="connsiteY6" fmla="*/ 29815 h 89515"/>
                <a:gd name="connsiteX7" fmla="*/ 6161 w 52549"/>
                <a:gd name="connsiteY7" fmla="*/ 15859 h 89515"/>
                <a:gd name="connsiteX8" fmla="*/ 29684 w 52549"/>
                <a:gd name="connsiteY8" fmla="*/ 463 h 89515"/>
                <a:gd name="connsiteX9" fmla="*/ 28209 w 52549"/>
                <a:gd name="connsiteY9" fmla="*/ 12362 h 89515"/>
                <a:gd name="connsiteX10" fmla="*/ 32547 w 52549"/>
                <a:gd name="connsiteY10" fmla="*/ 41462 h 89515"/>
                <a:gd name="connsiteX11" fmla="*/ 42708 w 52549"/>
                <a:gd name="connsiteY11" fmla="*/ 0 h 89515"/>
                <a:gd name="connsiteX12" fmla="*/ 46017 w 52549"/>
                <a:gd name="connsiteY12" fmla="*/ 17 h 89515"/>
                <a:gd name="connsiteX13" fmla="*/ 52549 w 52549"/>
                <a:gd name="connsiteY13" fmla="*/ 6555 h 89515"/>
                <a:gd name="connsiteX14" fmla="*/ 49286 w 52549"/>
                <a:gd name="connsiteY14" fmla="*/ 9864 h 89515"/>
                <a:gd name="connsiteX15" fmla="*/ 49281 w 52549"/>
                <a:gd name="connsiteY15" fmla="*/ 19734 h 89515"/>
                <a:gd name="connsiteX16" fmla="*/ 49286 w 52549"/>
                <a:gd name="connsiteY16" fmla="*/ 19740 h 89515"/>
                <a:gd name="connsiteX17" fmla="*/ 51092 w 52549"/>
                <a:gd name="connsiteY17" fmla="*/ 33707 h 89515"/>
                <a:gd name="connsiteX18" fmla="*/ 44005 w 52549"/>
                <a:gd name="connsiteY18" fmla="*/ 29278 h 89515"/>
                <a:gd name="connsiteX19" fmla="*/ 35953 w 52549"/>
                <a:gd name="connsiteY19" fmla="*/ 45789 h 89515"/>
                <a:gd name="connsiteX20" fmla="*/ 31815 w 52549"/>
                <a:gd name="connsiteY20" fmla="*/ 51766 h 89515"/>
                <a:gd name="connsiteX21" fmla="*/ 26352 w 52549"/>
                <a:gd name="connsiteY21" fmla="*/ 45463 h 89515"/>
                <a:gd name="connsiteX22" fmla="*/ 25637 w 52549"/>
                <a:gd name="connsiteY22" fmla="*/ 38862 h 89515"/>
                <a:gd name="connsiteX23" fmla="*/ 26272 w 52549"/>
                <a:gd name="connsiteY23" fmla="*/ 62488 h 89515"/>
                <a:gd name="connsiteX24" fmla="*/ 13076 w 52549"/>
                <a:gd name="connsiteY24" fmla="*/ 89480 h 89515"/>
                <a:gd name="connsiteX25" fmla="*/ 212 w 52549"/>
                <a:gd name="connsiteY25" fmla="*/ 82279 h 89515"/>
                <a:gd name="connsiteX26" fmla="*/ 0 w 52549"/>
                <a:gd name="connsiteY26" fmla="*/ 65785 h 89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2549" h="89515">
                  <a:moveTo>
                    <a:pt x="0" y="65785"/>
                  </a:moveTo>
                  <a:cubicBezTo>
                    <a:pt x="3543" y="65265"/>
                    <a:pt x="6595" y="64362"/>
                    <a:pt x="5012" y="59648"/>
                  </a:cubicBezTo>
                  <a:cubicBezTo>
                    <a:pt x="3921" y="56396"/>
                    <a:pt x="2989" y="52229"/>
                    <a:pt x="7624" y="52115"/>
                  </a:cubicBezTo>
                  <a:cubicBezTo>
                    <a:pt x="11504" y="52018"/>
                    <a:pt x="8258" y="58179"/>
                    <a:pt x="12447" y="60139"/>
                  </a:cubicBezTo>
                  <a:cubicBezTo>
                    <a:pt x="18168" y="56904"/>
                    <a:pt x="16294" y="50949"/>
                    <a:pt x="16271" y="46057"/>
                  </a:cubicBezTo>
                  <a:cubicBezTo>
                    <a:pt x="16253" y="42080"/>
                    <a:pt x="22066" y="36233"/>
                    <a:pt x="13293" y="34290"/>
                  </a:cubicBezTo>
                  <a:cubicBezTo>
                    <a:pt x="9304" y="33404"/>
                    <a:pt x="11339" y="31455"/>
                    <a:pt x="12790" y="29815"/>
                  </a:cubicBezTo>
                  <a:cubicBezTo>
                    <a:pt x="19643" y="22077"/>
                    <a:pt x="15431" y="18494"/>
                    <a:pt x="6161" y="15859"/>
                  </a:cubicBezTo>
                  <a:cubicBezTo>
                    <a:pt x="17579" y="15231"/>
                    <a:pt x="24592" y="9538"/>
                    <a:pt x="29684" y="463"/>
                  </a:cubicBezTo>
                  <a:cubicBezTo>
                    <a:pt x="33484" y="6504"/>
                    <a:pt x="29604" y="9298"/>
                    <a:pt x="28209" y="12362"/>
                  </a:cubicBezTo>
                  <a:cubicBezTo>
                    <a:pt x="21923" y="26169"/>
                    <a:pt x="21785" y="26106"/>
                    <a:pt x="32547" y="41462"/>
                  </a:cubicBezTo>
                  <a:cubicBezTo>
                    <a:pt x="30284" y="25009"/>
                    <a:pt x="39936" y="13505"/>
                    <a:pt x="42708" y="0"/>
                  </a:cubicBezTo>
                  <a:cubicBezTo>
                    <a:pt x="43811" y="6"/>
                    <a:pt x="44914" y="11"/>
                    <a:pt x="46017" y="17"/>
                  </a:cubicBezTo>
                  <a:cubicBezTo>
                    <a:pt x="49138" y="1257"/>
                    <a:pt x="50641" y="4109"/>
                    <a:pt x="52549" y="6555"/>
                  </a:cubicBezTo>
                  <a:cubicBezTo>
                    <a:pt x="51463" y="7658"/>
                    <a:pt x="50372" y="8761"/>
                    <a:pt x="49286" y="9864"/>
                  </a:cubicBezTo>
                  <a:cubicBezTo>
                    <a:pt x="45897" y="13150"/>
                    <a:pt x="44908" y="16442"/>
                    <a:pt x="49281" y="19734"/>
                  </a:cubicBezTo>
                  <a:lnTo>
                    <a:pt x="49286" y="19740"/>
                  </a:lnTo>
                  <a:cubicBezTo>
                    <a:pt x="49892" y="24432"/>
                    <a:pt x="50498" y="29124"/>
                    <a:pt x="51092" y="33707"/>
                  </a:cubicBezTo>
                  <a:cubicBezTo>
                    <a:pt x="45617" y="36610"/>
                    <a:pt x="47137" y="29707"/>
                    <a:pt x="44005" y="29278"/>
                  </a:cubicBezTo>
                  <a:cubicBezTo>
                    <a:pt x="39325" y="33753"/>
                    <a:pt x="35656" y="38708"/>
                    <a:pt x="35953" y="45789"/>
                  </a:cubicBezTo>
                  <a:cubicBezTo>
                    <a:pt x="36073" y="48583"/>
                    <a:pt x="35142" y="51429"/>
                    <a:pt x="31815" y="51766"/>
                  </a:cubicBezTo>
                  <a:cubicBezTo>
                    <a:pt x="27369" y="52218"/>
                    <a:pt x="26695" y="48863"/>
                    <a:pt x="26352" y="45463"/>
                  </a:cubicBezTo>
                  <a:cubicBezTo>
                    <a:pt x="26140" y="43423"/>
                    <a:pt x="25912" y="41382"/>
                    <a:pt x="25637" y="38862"/>
                  </a:cubicBezTo>
                  <a:cubicBezTo>
                    <a:pt x="16608" y="47514"/>
                    <a:pt x="22768" y="54938"/>
                    <a:pt x="26272" y="62488"/>
                  </a:cubicBezTo>
                  <a:cubicBezTo>
                    <a:pt x="17368" y="69254"/>
                    <a:pt x="16711" y="80319"/>
                    <a:pt x="13076" y="89480"/>
                  </a:cubicBezTo>
                  <a:cubicBezTo>
                    <a:pt x="6458" y="90051"/>
                    <a:pt x="4886" y="83542"/>
                    <a:pt x="212" y="82279"/>
                  </a:cubicBezTo>
                  <a:cubicBezTo>
                    <a:pt x="132" y="76787"/>
                    <a:pt x="69" y="71283"/>
                    <a:pt x="0" y="65785"/>
                  </a:cubicBezTo>
                  <a:close/>
                </a:path>
              </a:pathLst>
            </a:custGeom>
            <a:grpFill/>
            <a:ln w="5715" cap="flat">
              <a:noFill/>
              <a:prstDash val="solid"/>
              <a:miter/>
            </a:ln>
          </p:spPr>
          <p:txBody>
            <a:bodyPr rtlCol="0" anchor="ctr"/>
            <a:lstStyle/>
            <a:p>
              <a:endParaRPr lang="zh-CN" altLang="en-US"/>
            </a:p>
          </p:txBody>
        </p:sp>
        <p:sp>
          <p:nvSpPr>
            <p:cNvPr id="201" name="任意多边形: 形状 200">
              <a:extLst>
                <a:ext uri="{FF2B5EF4-FFF2-40B4-BE49-F238E27FC236}">
                  <a16:creationId xmlns:a16="http://schemas.microsoft.com/office/drawing/2014/main" id="{69615DFB-7508-FD41-9F14-EE14D8DE721A}"/>
                </a:ext>
              </a:extLst>
            </p:cNvPr>
            <p:cNvSpPr/>
            <p:nvPr/>
          </p:nvSpPr>
          <p:spPr>
            <a:xfrm>
              <a:off x="5474184" y="3494859"/>
              <a:ext cx="41280" cy="75672"/>
            </a:xfrm>
            <a:custGeom>
              <a:avLst/>
              <a:gdLst>
                <a:gd name="connsiteX0" fmla="*/ 18472 w 41280"/>
                <a:gd name="connsiteY0" fmla="*/ 75672 h 75672"/>
                <a:gd name="connsiteX1" fmla="*/ 6001 w 41280"/>
                <a:gd name="connsiteY1" fmla="*/ 58619 h 75672"/>
                <a:gd name="connsiteX2" fmla="*/ 6784 w 41280"/>
                <a:gd name="connsiteY2" fmla="*/ 42725 h 75672"/>
                <a:gd name="connsiteX3" fmla="*/ 10471 w 41280"/>
                <a:gd name="connsiteY3" fmla="*/ 33730 h 75672"/>
                <a:gd name="connsiteX4" fmla="*/ 8487 w 41280"/>
                <a:gd name="connsiteY4" fmla="*/ 9773 h 75672"/>
                <a:gd name="connsiteX5" fmla="*/ 9373 w 41280"/>
                <a:gd name="connsiteY5" fmla="*/ 6384 h 75672"/>
                <a:gd name="connsiteX6" fmla="*/ 11905 w 41280"/>
                <a:gd name="connsiteY6" fmla="*/ 3675 h 75672"/>
                <a:gd name="connsiteX7" fmla="*/ 12219 w 41280"/>
                <a:gd name="connsiteY7" fmla="*/ 3315 h 75672"/>
                <a:gd name="connsiteX8" fmla="*/ 15111 w 41280"/>
                <a:gd name="connsiteY8" fmla="*/ 17 h 75672"/>
                <a:gd name="connsiteX9" fmla="*/ 15163 w 41280"/>
                <a:gd name="connsiteY9" fmla="*/ 0 h 75672"/>
                <a:gd name="connsiteX10" fmla="*/ 18363 w 41280"/>
                <a:gd name="connsiteY10" fmla="*/ 16368 h 75672"/>
                <a:gd name="connsiteX11" fmla="*/ 25324 w 41280"/>
                <a:gd name="connsiteY11" fmla="*/ 4264 h 75672"/>
                <a:gd name="connsiteX12" fmla="*/ 38097 w 41280"/>
                <a:gd name="connsiteY12" fmla="*/ 19666 h 75672"/>
                <a:gd name="connsiteX13" fmla="*/ 38085 w 41280"/>
                <a:gd name="connsiteY13" fmla="*/ 19648 h 75672"/>
                <a:gd name="connsiteX14" fmla="*/ 35822 w 41280"/>
                <a:gd name="connsiteY14" fmla="*/ 37193 h 75672"/>
                <a:gd name="connsiteX15" fmla="*/ 41280 w 41280"/>
                <a:gd name="connsiteY15" fmla="*/ 62288 h 75672"/>
                <a:gd name="connsiteX16" fmla="*/ 41246 w 41280"/>
                <a:gd name="connsiteY16" fmla="*/ 62368 h 75672"/>
                <a:gd name="connsiteX17" fmla="*/ 37988 w 41280"/>
                <a:gd name="connsiteY17" fmla="*/ 65305 h 75672"/>
                <a:gd name="connsiteX18" fmla="*/ 37783 w 41280"/>
                <a:gd name="connsiteY18" fmla="*/ 65368 h 75672"/>
                <a:gd name="connsiteX19" fmla="*/ 30690 w 41280"/>
                <a:gd name="connsiteY19" fmla="*/ 55819 h 75672"/>
                <a:gd name="connsiteX20" fmla="*/ 29033 w 41280"/>
                <a:gd name="connsiteY20" fmla="*/ 55424 h 75672"/>
                <a:gd name="connsiteX21" fmla="*/ 22043 w 41280"/>
                <a:gd name="connsiteY21" fmla="*/ 65974 h 75672"/>
                <a:gd name="connsiteX22" fmla="*/ 16734 w 41280"/>
                <a:gd name="connsiteY22" fmla="*/ 62008 h 75672"/>
                <a:gd name="connsiteX23" fmla="*/ 14905 w 41280"/>
                <a:gd name="connsiteY23" fmla="*/ 59065 h 75672"/>
                <a:gd name="connsiteX24" fmla="*/ 14637 w 41280"/>
                <a:gd name="connsiteY24" fmla="*/ 59002 h 75672"/>
                <a:gd name="connsiteX25" fmla="*/ 16631 w 41280"/>
                <a:gd name="connsiteY25" fmla="*/ 61882 h 75672"/>
                <a:gd name="connsiteX26" fmla="*/ 20460 w 41280"/>
                <a:gd name="connsiteY26" fmla="*/ 68243 h 75672"/>
                <a:gd name="connsiteX27" fmla="*/ 18431 w 41280"/>
                <a:gd name="connsiteY27" fmla="*/ 75672 h 75672"/>
                <a:gd name="connsiteX28" fmla="*/ 18472 w 41280"/>
                <a:gd name="connsiteY28" fmla="*/ 75672 h 7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1280" h="75672">
                  <a:moveTo>
                    <a:pt x="18472" y="75672"/>
                  </a:moveTo>
                  <a:cubicBezTo>
                    <a:pt x="8510" y="74432"/>
                    <a:pt x="12305" y="63236"/>
                    <a:pt x="6001" y="58619"/>
                  </a:cubicBezTo>
                  <a:cubicBezTo>
                    <a:pt x="132" y="54321"/>
                    <a:pt x="-4211" y="47297"/>
                    <a:pt x="6784" y="42725"/>
                  </a:cubicBezTo>
                  <a:cubicBezTo>
                    <a:pt x="11396" y="40811"/>
                    <a:pt x="12174" y="37725"/>
                    <a:pt x="10471" y="33730"/>
                  </a:cubicBezTo>
                  <a:cubicBezTo>
                    <a:pt x="7145" y="25918"/>
                    <a:pt x="9047" y="17762"/>
                    <a:pt x="8487" y="9773"/>
                  </a:cubicBezTo>
                  <a:cubicBezTo>
                    <a:pt x="8785" y="8641"/>
                    <a:pt x="9076" y="7515"/>
                    <a:pt x="9373" y="6384"/>
                  </a:cubicBezTo>
                  <a:cubicBezTo>
                    <a:pt x="9916" y="5201"/>
                    <a:pt x="10756" y="4298"/>
                    <a:pt x="11905" y="3675"/>
                  </a:cubicBezTo>
                  <a:lnTo>
                    <a:pt x="12219" y="3315"/>
                  </a:lnTo>
                  <a:cubicBezTo>
                    <a:pt x="13054" y="2103"/>
                    <a:pt x="14019" y="1000"/>
                    <a:pt x="15111" y="17"/>
                  </a:cubicBezTo>
                  <a:cubicBezTo>
                    <a:pt x="15111" y="17"/>
                    <a:pt x="15163" y="0"/>
                    <a:pt x="15163" y="0"/>
                  </a:cubicBezTo>
                  <a:cubicBezTo>
                    <a:pt x="19517" y="4812"/>
                    <a:pt x="15603" y="11247"/>
                    <a:pt x="18363" y="16368"/>
                  </a:cubicBezTo>
                  <a:cubicBezTo>
                    <a:pt x="23512" y="14122"/>
                    <a:pt x="19529" y="6915"/>
                    <a:pt x="25324" y="4264"/>
                  </a:cubicBezTo>
                  <a:cubicBezTo>
                    <a:pt x="26072" y="12447"/>
                    <a:pt x="26804" y="20780"/>
                    <a:pt x="38097" y="19666"/>
                  </a:cubicBezTo>
                  <a:lnTo>
                    <a:pt x="38085" y="19648"/>
                  </a:lnTo>
                  <a:cubicBezTo>
                    <a:pt x="37611" y="25518"/>
                    <a:pt x="37617" y="31187"/>
                    <a:pt x="35822" y="37193"/>
                  </a:cubicBezTo>
                  <a:cubicBezTo>
                    <a:pt x="33296" y="45663"/>
                    <a:pt x="36994" y="54418"/>
                    <a:pt x="41280" y="62288"/>
                  </a:cubicBezTo>
                  <a:cubicBezTo>
                    <a:pt x="41280" y="62288"/>
                    <a:pt x="41246" y="62368"/>
                    <a:pt x="41246" y="62368"/>
                  </a:cubicBezTo>
                  <a:cubicBezTo>
                    <a:pt x="40286" y="63488"/>
                    <a:pt x="39206" y="64471"/>
                    <a:pt x="37988" y="65305"/>
                  </a:cubicBezTo>
                  <a:lnTo>
                    <a:pt x="37783" y="65368"/>
                  </a:lnTo>
                  <a:cubicBezTo>
                    <a:pt x="30210" y="65991"/>
                    <a:pt x="31970" y="59768"/>
                    <a:pt x="30690" y="55819"/>
                  </a:cubicBezTo>
                  <a:cubicBezTo>
                    <a:pt x="31742" y="53801"/>
                    <a:pt x="28941" y="55024"/>
                    <a:pt x="29033" y="55424"/>
                  </a:cubicBezTo>
                  <a:cubicBezTo>
                    <a:pt x="30279" y="61116"/>
                    <a:pt x="25838" y="63385"/>
                    <a:pt x="22043" y="65974"/>
                  </a:cubicBezTo>
                  <a:cubicBezTo>
                    <a:pt x="18637" y="66848"/>
                    <a:pt x="17517" y="64637"/>
                    <a:pt x="16734" y="62008"/>
                  </a:cubicBezTo>
                  <a:cubicBezTo>
                    <a:pt x="16294" y="60933"/>
                    <a:pt x="15671" y="59945"/>
                    <a:pt x="14905" y="59065"/>
                  </a:cubicBezTo>
                  <a:cubicBezTo>
                    <a:pt x="15180" y="57853"/>
                    <a:pt x="15260" y="57247"/>
                    <a:pt x="14637" y="59002"/>
                  </a:cubicBezTo>
                  <a:cubicBezTo>
                    <a:pt x="15517" y="59825"/>
                    <a:pt x="16174" y="60774"/>
                    <a:pt x="16631" y="61882"/>
                  </a:cubicBezTo>
                  <a:cubicBezTo>
                    <a:pt x="16826" y="64660"/>
                    <a:pt x="19323" y="66037"/>
                    <a:pt x="20460" y="68243"/>
                  </a:cubicBezTo>
                  <a:cubicBezTo>
                    <a:pt x="21249" y="71129"/>
                    <a:pt x="20529" y="73592"/>
                    <a:pt x="18431" y="75672"/>
                  </a:cubicBezTo>
                  <a:lnTo>
                    <a:pt x="18472" y="75672"/>
                  </a:lnTo>
                  <a:close/>
                </a:path>
              </a:pathLst>
            </a:custGeom>
            <a:grpFill/>
            <a:ln w="5715" cap="flat">
              <a:noFill/>
              <a:prstDash val="solid"/>
              <a:miter/>
            </a:ln>
          </p:spPr>
          <p:txBody>
            <a:bodyPr rtlCol="0" anchor="ctr"/>
            <a:lstStyle/>
            <a:p>
              <a:endParaRPr lang="zh-CN" altLang="en-US"/>
            </a:p>
          </p:txBody>
        </p:sp>
        <p:sp>
          <p:nvSpPr>
            <p:cNvPr id="202" name="任意多边形: 形状 201">
              <a:extLst>
                <a:ext uri="{FF2B5EF4-FFF2-40B4-BE49-F238E27FC236}">
                  <a16:creationId xmlns:a16="http://schemas.microsoft.com/office/drawing/2014/main" id="{9C3D2AB5-4239-868C-AB19-1EACB92E8C19}"/>
                </a:ext>
              </a:extLst>
            </p:cNvPr>
            <p:cNvSpPr/>
            <p:nvPr/>
          </p:nvSpPr>
          <p:spPr>
            <a:xfrm>
              <a:off x="5702785" y="2391827"/>
              <a:ext cx="26641" cy="129299"/>
            </a:xfrm>
            <a:custGeom>
              <a:avLst/>
              <a:gdLst>
                <a:gd name="connsiteX0" fmla="*/ 16677 w 26641"/>
                <a:gd name="connsiteY0" fmla="*/ 76664 h 129299"/>
                <a:gd name="connsiteX1" fmla="*/ 14448 w 26641"/>
                <a:gd name="connsiteY1" fmla="*/ 101273 h 129299"/>
                <a:gd name="connsiteX2" fmla="*/ 15916 w 26641"/>
                <a:gd name="connsiteY2" fmla="*/ 122619 h 129299"/>
                <a:gd name="connsiteX3" fmla="*/ 13385 w 26641"/>
                <a:gd name="connsiteY3" fmla="*/ 129299 h 129299"/>
                <a:gd name="connsiteX4" fmla="*/ 10047 w 26641"/>
                <a:gd name="connsiteY4" fmla="*/ 129288 h 129299"/>
                <a:gd name="connsiteX5" fmla="*/ 0 w 26641"/>
                <a:gd name="connsiteY5" fmla="*/ 109280 h 129299"/>
                <a:gd name="connsiteX6" fmla="*/ 669 w 26641"/>
                <a:gd name="connsiteY6" fmla="*/ 69961 h 129299"/>
                <a:gd name="connsiteX7" fmla="*/ 3217 w 26641"/>
                <a:gd name="connsiteY7" fmla="*/ 66023 h 129299"/>
                <a:gd name="connsiteX8" fmla="*/ 4326 w 26641"/>
                <a:gd name="connsiteY8" fmla="*/ 15102 h 129299"/>
                <a:gd name="connsiteX9" fmla="*/ 3641 w 26641"/>
                <a:gd name="connsiteY9" fmla="*/ 10296 h 129299"/>
                <a:gd name="connsiteX10" fmla="*/ 7235 w 26641"/>
                <a:gd name="connsiteY10" fmla="*/ 272 h 129299"/>
                <a:gd name="connsiteX11" fmla="*/ 10201 w 26641"/>
                <a:gd name="connsiteY11" fmla="*/ 432 h 129299"/>
                <a:gd name="connsiteX12" fmla="*/ 11819 w 26641"/>
                <a:gd name="connsiteY12" fmla="*/ 10662 h 129299"/>
                <a:gd name="connsiteX13" fmla="*/ 13385 w 26641"/>
                <a:gd name="connsiteY13" fmla="*/ 20743 h 129299"/>
                <a:gd name="connsiteX14" fmla="*/ 17820 w 26641"/>
                <a:gd name="connsiteY14" fmla="*/ 50484 h 129299"/>
                <a:gd name="connsiteX15" fmla="*/ 19117 w 26641"/>
                <a:gd name="connsiteY15" fmla="*/ 50067 h 129299"/>
                <a:gd name="connsiteX16" fmla="*/ 19963 w 26641"/>
                <a:gd name="connsiteY16" fmla="*/ 47032 h 129299"/>
                <a:gd name="connsiteX17" fmla="*/ 25775 w 26641"/>
                <a:gd name="connsiteY17" fmla="*/ 56227 h 129299"/>
                <a:gd name="connsiteX18" fmla="*/ 20774 w 26641"/>
                <a:gd name="connsiteY18" fmla="*/ 64440 h 129299"/>
                <a:gd name="connsiteX19" fmla="*/ 11596 w 26641"/>
                <a:gd name="connsiteY19" fmla="*/ 72264 h 129299"/>
                <a:gd name="connsiteX20" fmla="*/ 16677 w 26641"/>
                <a:gd name="connsiteY20" fmla="*/ 76664 h 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6641" h="129299">
                  <a:moveTo>
                    <a:pt x="16677" y="76664"/>
                  </a:moveTo>
                  <a:cubicBezTo>
                    <a:pt x="16459" y="84865"/>
                    <a:pt x="17842" y="92695"/>
                    <a:pt x="14448" y="101273"/>
                  </a:cubicBezTo>
                  <a:cubicBezTo>
                    <a:pt x="12293" y="106720"/>
                    <a:pt x="8155" y="115829"/>
                    <a:pt x="15916" y="122619"/>
                  </a:cubicBezTo>
                  <a:cubicBezTo>
                    <a:pt x="17791" y="124259"/>
                    <a:pt x="15808" y="127602"/>
                    <a:pt x="13385" y="129299"/>
                  </a:cubicBezTo>
                  <a:cubicBezTo>
                    <a:pt x="12270" y="129294"/>
                    <a:pt x="11161" y="129294"/>
                    <a:pt x="10047" y="129288"/>
                  </a:cubicBezTo>
                  <a:cubicBezTo>
                    <a:pt x="4035" y="123956"/>
                    <a:pt x="846" y="117207"/>
                    <a:pt x="0" y="109280"/>
                  </a:cubicBezTo>
                  <a:cubicBezTo>
                    <a:pt x="223" y="96175"/>
                    <a:pt x="446" y="83065"/>
                    <a:pt x="669" y="69961"/>
                  </a:cubicBezTo>
                  <a:cubicBezTo>
                    <a:pt x="1566" y="68641"/>
                    <a:pt x="3355" y="67223"/>
                    <a:pt x="3217" y="66023"/>
                  </a:cubicBezTo>
                  <a:cubicBezTo>
                    <a:pt x="1263" y="48992"/>
                    <a:pt x="10722" y="32213"/>
                    <a:pt x="4326" y="15102"/>
                  </a:cubicBezTo>
                  <a:cubicBezTo>
                    <a:pt x="3772" y="13616"/>
                    <a:pt x="3652" y="11902"/>
                    <a:pt x="3641" y="10296"/>
                  </a:cubicBezTo>
                  <a:cubicBezTo>
                    <a:pt x="3612" y="6536"/>
                    <a:pt x="3132" y="2489"/>
                    <a:pt x="7235" y="272"/>
                  </a:cubicBezTo>
                  <a:cubicBezTo>
                    <a:pt x="8001" y="-139"/>
                    <a:pt x="9550" y="-82"/>
                    <a:pt x="10201" y="432"/>
                  </a:cubicBezTo>
                  <a:cubicBezTo>
                    <a:pt x="13796" y="3272"/>
                    <a:pt x="13556" y="6896"/>
                    <a:pt x="11819" y="10662"/>
                  </a:cubicBezTo>
                  <a:cubicBezTo>
                    <a:pt x="10104" y="14377"/>
                    <a:pt x="9401" y="17920"/>
                    <a:pt x="13385" y="20743"/>
                  </a:cubicBezTo>
                  <a:cubicBezTo>
                    <a:pt x="7515" y="31756"/>
                    <a:pt x="16585" y="40534"/>
                    <a:pt x="17820" y="50484"/>
                  </a:cubicBezTo>
                  <a:cubicBezTo>
                    <a:pt x="18271" y="50353"/>
                    <a:pt x="19002" y="50341"/>
                    <a:pt x="19117" y="50067"/>
                  </a:cubicBezTo>
                  <a:cubicBezTo>
                    <a:pt x="19511" y="49101"/>
                    <a:pt x="19700" y="48049"/>
                    <a:pt x="19963" y="47032"/>
                  </a:cubicBezTo>
                  <a:cubicBezTo>
                    <a:pt x="23386" y="49152"/>
                    <a:pt x="24906" y="52741"/>
                    <a:pt x="25775" y="56227"/>
                  </a:cubicBezTo>
                  <a:cubicBezTo>
                    <a:pt x="26718" y="60017"/>
                    <a:pt x="28478" y="65074"/>
                    <a:pt x="20774" y="64440"/>
                  </a:cubicBezTo>
                  <a:cubicBezTo>
                    <a:pt x="15613" y="64017"/>
                    <a:pt x="14156" y="69092"/>
                    <a:pt x="11596" y="72264"/>
                  </a:cubicBezTo>
                  <a:cubicBezTo>
                    <a:pt x="9344" y="75058"/>
                    <a:pt x="9504" y="75184"/>
                    <a:pt x="16677" y="76664"/>
                  </a:cubicBezTo>
                  <a:close/>
                </a:path>
              </a:pathLst>
            </a:custGeom>
            <a:grpFill/>
            <a:ln w="5715" cap="flat">
              <a:noFill/>
              <a:prstDash val="solid"/>
              <a:miter/>
            </a:ln>
          </p:spPr>
          <p:txBody>
            <a:bodyPr rtlCol="0" anchor="ctr"/>
            <a:lstStyle/>
            <a:p>
              <a:endParaRPr lang="zh-CN" altLang="en-US"/>
            </a:p>
          </p:txBody>
        </p:sp>
        <p:sp>
          <p:nvSpPr>
            <p:cNvPr id="203" name="任意多边形: 形状 202">
              <a:extLst>
                <a:ext uri="{FF2B5EF4-FFF2-40B4-BE49-F238E27FC236}">
                  <a16:creationId xmlns:a16="http://schemas.microsoft.com/office/drawing/2014/main" id="{E642FD90-1423-EBED-604C-BE57B1604428}"/>
                </a:ext>
              </a:extLst>
            </p:cNvPr>
            <p:cNvSpPr/>
            <p:nvPr/>
          </p:nvSpPr>
          <p:spPr>
            <a:xfrm>
              <a:off x="5393998" y="2090061"/>
              <a:ext cx="49427" cy="68309"/>
            </a:xfrm>
            <a:custGeom>
              <a:avLst/>
              <a:gdLst>
                <a:gd name="connsiteX0" fmla="*/ 49428 w 49427"/>
                <a:gd name="connsiteY0" fmla="*/ 55481 h 68309"/>
                <a:gd name="connsiteX1" fmla="*/ 40444 w 49427"/>
                <a:gd name="connsiteY1" fmla="*/ 61591 h 68309"/>
                <a:gd name="connsiteX2" fmla="*/ 36043 w 49427"/>
                <a:gd name="connsiteY2" fmla="*/ 62648 h 68309"/>
                <a:gd name="connsiteX3" fmla="*/ 34661 w 49427"/>
                <a:gd name="connsiteY3" fmla="*/ 62002 h 68309"/>
                <a:gd name="connsiteX4" fmla="*/ 33375 w 49427"/>
                <a:gd name="connsiteY4" fmla="*/ 61288 h 68309"/>
                <a:gd name="connsiteX5" fmla="*/ 31929 w 49427"/>
                <a:gd name="connsiteY5" fmla="*/ 61459 h 68309"/>
                <a:gd name="connsiteX6" fmla="*/ 19607 w 49427"/>
                <a:gd name="connsiteY6" fmla="*/ 65900 h 68309"/>
                <a:gd name="connsiteX7" fmla="*/ 19030 w 49427"/>
                <a:gd name="connsiteY7" fmla="*/ 52589 h 68309"/>
                <a:gd name="connsiteX8" fmla="*/ 6365 w 49427"/>
                <a:gd name="connsiteY8" fmla="*/ 54727 h 68309"/>
                <a:gd name="connsiteX9" fmla="*/ 3959 w 49427"/>
                <a:gd name="connsiteY9" fmla="*/ 42503 h 68309"/>
                <a:gd name="connsiteX10" fmla="*/ 6125 w 49427"/>
                <a:gd name="connsiteY10" fmla="*/ 23254 h 68309"/>
                <a:gd name="connsiteX11" fmla="*/ 759 w 49427"/>
                <a:gd name="connsiteY11" fmla="*/ 6555 h 68309"/>
                <a:gd name="connsiteX12" fmla="*/ 3439 w 49427"/>
                <a:gd name="connsiteY12" fmla="*/ 0 h 68309"/>
                <a:gd name="connsiteX13" fmla="*/ 49428 w 49427"/>
                <a:gd name="connsiteY13" fmla="*/ 55481 h 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427" h="68309">
                  <a:moveTo>
                    <a:pt x="49428" y="55481"/>
                  </a:moveTo>
                  <a:cubicBezTo>
                    <a:pt x="49085" y="61373"/>
                    <a:pt x="49497" y="68231"/>
                    <a:pt x="40444" y="61591"/>
                  </a:cubicBezTo>
                  <a:cubicBezTo>
                    <a:pt x="39661" y="61013"/>
                    <a:pt x="37541" y="62254"/>
                    <a:pt x="36043" y="62648"/>
                  </a:cubicBezTo>
                  <a:cubicBezTo>
                    <a:pt x="36043" y="62648"/>
                    <a:pt x="34666" y="61973"/>
                    <a:pt x="34661" y="62002"/>
                  </a:cubicBezTo>
                  <a:cubicBezTo>
                    <a:pt x="34655" y="62025"/>
                    <a:pt x="33375" y="61288"/>
                    <a:pt x="33375" y="61288"/>
                  </a:cubicBezTo>
                  <a:cubicBezTo>
                    <a:pt x="33375" y="61288"/>
                    <a:pt x="31900" y="61316"/>
                    <a:pt x="31929" y="61459"/>
                  </a:cubicBezTo>
                  <a:cubicBezTo>
                    <a:pt x="29648" y="68237"/>
                    <a:pt x="25819" y="70500"/>
                    <a:pt x="19607" y="65900"/>
                  </a:cubicBezTo>
                  <a:cubicBezTo>
                    <a:pt x="16464" y="61836"/>
                    <a:pt x="19590" y="57476"/>
                    <a:pt x="19030" y="52589"/>
                  </a:cubicBezTo>
                  <a:cubicBezTo>
                    <a:pt x="14647" y="53292"/>
                    <a:pt x="10172" y="58853"/>
                    <a:pt x="6365" y="54727"/>
                  </a:cubicBezTo>
                  <a:cubicBezTo>
                    <a:pt x="3725" y="51864"/>
                    <a:pt x="2445" y="46577"/>
                    <a:pt x="3959" y="42503"/>
                  </a:cubicBezTo>
                  <a:cubicBezTo>
                    <a:pt x="6308" y="36165"/>
                    <a:pt x="5280" y="29632"/>
                    <a:pt x="6125" y="23254"/>
                  </a:cubicBezTo>
                  <a:cubicBezTo>
                    <a:pt x="6891" y="17494"/>
                    <a:pt x="9029" y="10407"/>
                    <a:pt x="759" y="6555"/>
                  </a:cubicBezTo>
                  <a:cubicBezTo>
                    <a:pt x="-1133" y="5675"/>
                    <a:pt x="793" y="1594"/>
                    <a:pt x="3439" y="0"/>
                  </a:cubicBezTo>
                  <a:cubicBezTo>
                    <a:pt x="20110" y="17379"/>
                    <a:pt x="34740" y="36450"/>
                    <a:pt x="49428" y="55481"/>
                  </a:cubicBezTo>
                  <a:close/>
                </a:path>
              </a:pathLst>
            </a:custGeom>
            <a:grpFill/>
            <a:ln w="5715" cap="flat">
              <a:noFill/>
              <a:prstDash val="solid"/>
              <a:miter/>
            </a:ln>
          </p:spPr>
          <p:txBody>
            <a:bodyPr rtlCol="0" anchor="ctr"/>
            <a:lstStyle/>
            <a:p>
              <a:endParaRPr lang="zh-CN" altLang="en-US"/>
            </a:p>
          </p:txBody>
        </p:sp>
        <p:sp>
          <p:nvSpPr>
            <p:cNvPr id="204" name="任意多边形: 形状 203">
              <a:extLst>
                <a:ext uri="{FF2B5EF4-FFF2-40B4-BE49-F238E27FC236}">
                  <a16:creationId xmlns:a16="http://schemas.microsoft.com/office/drawing/2014/main" id="{AA673E13-C45D-A96C-C17A-1BA6EEE6B914}"/>
                </a:ext>
              </a:extLst>
            </p:cNvPr>
            <p:cNvSpPr/>
            <p:nvPr/>
          </p:nvSpPr>
          <p:spPr>
            <a:xfrm>
              <a:off x="6154605" y="2827067"/>
              <a:ext cx="27675" cy="92263"/>
            </a:xfrm>
            <a:custGeom>
              <a:avLst/>
              <a:gdLst>
                <a:gd name="connsiteX0" fmla="*/ 25250 w 27675"/>
                <a:gd name="connsiteY0" fmla="*/ 9836 h 92263"/>
                <a:gd name="connsiteX1" fmla="*/ 21330 w 27675"/>
                <a:gd name="connsiteY1" fmla="*/ 20826 h 92263"/>
                <a:gd name="connsiteX2" fmla="*/ 26690 w 27675"/>
                <a:gd name="connsiteY2" fmla="*/ 43205 h 92263"/>
                <a:gd name="connsiteX3" fmla="*/ 15386 w 27675"/>
                <a:gd name="connsiteY3" fmla="*/ 69049 h 92263"/>
                <a:gd name="connsiteX4" fmla="*/ 15323 w 27675"/>
                <a:gd name="connsiteY4" fmla="*/ 85268 h 92263"/>
                <a:gd name="connsiteX5" fmla="*/ 9288 w 27675"/>
                <a:gd name="connsiteY5" fmla="*/ 92263 h 92263"/>
                <a:gd name="connsiteX6" fmla="*/ 1133 w 27675"/>
                <a:gd name="connsiteY6" fmla="*/ 84073 h 92263"/>
                <a:gd name="connsiteX7" fmla="*/ 2676 w 27675"/>
                <a:gd name="connsiteY7" fmla="*/ 68729 h 92263"/>
                <a:gd name="connsiteX8" fmla="*/ 2230 w 27675"/>
                <a:gd name="connsiteY8" fmla="*/ 52601 h 92263"/>
                <a:gd name="connsiteX9" fmla="*/ 4590 w 27675"/>
                <a:gd name="connsiteY9" fmla="*/ 24517 h 92263"/>
                <a:gd name="connsiteX10" fmla="*/ 25262 w 27675"/>
                <a:gd name="connsiteY10" fmla="*/ 0 h 92263"/>
                <a:gd name="connsiteX11" fmla="*/ 25250 w 27675"/>
                <a:gd name="connsiteY11" fmla="*/ 9836 h 9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75" h="92263">
                  <a:moveTo>
                    <a:pt x="25250" y="9836"/>
                  </a:moveTo>
                  <a:cubicBezTo>
                    <a:pt x="21576" y="12699"/>
                    <a:pt x="18455" y="16854"/>
                    <a:pt x="21330" y="20826"/>
                  </a:cubicBezTo>
                  <a:cubicBezTo>
                    <a:pt x="26256" y="27621"/>
                    <a:pt x="24216" y="35833"/>
                    <a:pt x="26690" y="43205"/>
                  </a:cubicBezTo>
                  <a:cubicBezTo>
                    <a:pt x="29445" y="51418"/>
                    <a:pt x="26651" y="63688"/>
                    <a:pt x="15386" y="69049"/>
                  </a:cubicBezTo>
                  <a:cubicBezTo>
                    <a:pt x="16912" y="74461"/>
                    <a:pt x="17129" y="79873"/>
                    <a:pt x="15323" y="85268"/>
                  </a:cubicBezTo>
                  <a:cubicBezTo>
                    <a:pt x="14232" y="88394"/>
                    <a:pt x="12129" y="90651"/>
                    <a:pt x="9288" y="92263"/>
                  </a:cubicBezTo>
                  <a:cubicBezTo>
                    <a:pt x="3682" y="92257"/>
                    <a:pt x="3625" y="87234"/>
                    <a:pt x="1133" y="84073"/>
                  </a:cubicBezTo>
                  <a:cubicBezTo>
                    <a:pt x="-3725" y="77907"/>
                    <a:pt x="13374" y="75387"/>
                    <a:pt x="2676" y="68729"/>
                  </a:cubicBezTo>
                  <a:cubicBezTo>
                    <a:pt x="-4068" y="64534"/>
                    <a:pt x="4316" y="58007"/>
                    <a:pt x="2230" y="52601"/>
                  </a:cubicBezTo>
                  <a:cubicBezTo>
                    <a:pt x="4493" y="43371"/>
                    <a:pt x="6065" y="34296"/>
                    <a:pt x="4590" y="24517"/>
                  </a:cubicBezTo>
                  <a:cubicBezTo>
                    <a:pt x="3013" y="14065"/>
                    <a:pt x="14569" y="1406"/>
                    <a:pt x="25262" y="0"/>
                  </a:cubicBezTo>
                  <a:cubicBezTo>
                    <a:pt x="25256" y="3280"/>
                    <a:pt x="25256" y="6561"/>
                    <a:pt x="25250" y="9836"/>
                  </a:cubicBezTo>
                  <a:close/>
                </a:path>
              </a:pathLst>
            </a:custGeom>
            <a:grpFill/>
            <a:ln w="5715" cap="flat">
              <a:noFill/>
              <a:prstDash val="solid"/>
              <a:miter/>
            </a:ln>
          </p:spPr>
          <p:txBody>
            <a:bodyPr rtlCol="0" anchor="ctr"/>
            <a:lstStyle/>
            <a:p>
              <a:endParaRPr lang="zh-CN" altLang="en-US"/>
            </a:p>
          </p:txBody>
        </p:sp>
        <p:sp>
          <p:nvSpPr>
            <p:cNvPr id="205" name="任意多边形: 形状 204">
              <a:extLst>
                <a:ext uri="{FF2B5EF4-FFF2-40B4-BE49-F238E27FC236}">
                  <a16:creationId xmlns:a16="http://schemas.microsoft.com/office/drawing/2014/main" id="{25771FA7-869C-1903-2524-0B278A5ED38C}"/>
                </a:ext>
              </a:extLst>
            </p:cNvPr>
            <p:cNvSpPr/>
            <p:nvPr/>
          </p:nvSpPr>
          <p:spPr>
            <a:xfrm>
              <a:off x="5734295" y="2040324"/>
              <a:ext cx="52943" cy="89330"/>
            </a:xfrm>
            <a:custGeom>
              <a:avLst/>
              <a:gdLst>
                <a:gd name="connsiteX0" fmla="*/ 18108 w 52943"/>
                <a:gd name="connsiteY0" fmla="*/ 66379 h 89330"/>
                <a:gd name="connsiteX1" fmla="*/ 18073 w 52943"/>
                <a:gd name="connsiteY1" fmla="*/ 69591 h 89330"/>
                <a:gd name="connsiteX2" fmla="*/ 18879 w 52943"/>
                <a:gd name="connsiteY2" fmla="*/ 71819 h 89330"/>
                <a:gd name="connsiteX3" fmla="*/ 18073 w 52943"/>
                <a:gd name="connsiteY3" fmla="*/ 72934 h 89330"/>
                <a:gd name="connsiteX4" fmla="*/ 14770 w 52943"/>
                <a:gd name="connsiteY4" fmla="*/ 79483 h 89330"/>
                <a:gd name="connsiteX5" fmla="*/ 13919 w 52943"/>
                <a:gd name="connsiteY5" fmla="*/ 81672 h 89330"/>
                <a:gd name="connsiteX6" fmla="*/ 14770 w 52943"/>
                <a:gd name="connsiteY6" fmla="*/ 82764 h 89330"/>
                <a:gd name="connsiteX7" fmla="*/ 14770 w 52943"/>
                <a:gd name="connsiteY7" fmla="*/ 82764 h 89330"/>
                <a:gd name="connsiteX8" fmla="*/ 14753 w 52943"/>
                <a:gd name="connsiteY8" fmla="*/ 89324 h 89330"/>
                <a:gd name="connsiteX9" fmla="*/ 13107 w 52943"/>
                <a:gd name="connsiteY9" fmla="*/ 89330 h 89330"/>
                <a:gd name="connsiteX10" fmla="*/ 11461 w 52943"/>
                <a:gd name="connsiteY10" fmla="*/ 89324 h 89330"/>
                <a:gd name="connsiteX11" fmla="*/ 5969 w 52943"/>
                <a:gd name="connsiteY11" fmla="*/ 75746 h 89330"/>
                <a:gd name="connsiteX12" fmla="*/ 1603 w 52943"/>
                <a:gd name="connsiteY12" fmla="*/ 72905 h 89330"/>
                <a:gd name="connsiteX13" fmla="*/ 465 w 52943"/>
                <a:gd name="connsiteY13" fmla="*/ 66745 h 89330"/>
                <a:gd name="connsiteX14" fmla="*/ 11015 w 52943"/>
                <a:gd name="connsiteY14" fmla="*/ 52463 h 89330"/>
                <a:gd name="connsiteX15" fmla="*/ 13279 w 52943"/>
                <a:gd name="connsiteY15" fmla="*/ 48794 h 89330"/>
                <a:gd name="connsiteX16" fmla="*/ 16759 w 52943"/>
                <a:gd name="connsiteY16" fmla="*/ 41667 h 89330"/>
                <a:gd name="connsiteX17" fmla="*/ 21142 w 52943"/>
                <a:gd name="connsiteY17" fmla="*/ 35341 h 89330"/>
                <a:gd name="connsiteX18" fmla="*/ 26640 w 52943"/>
                <a:gd name="connsiteY18" fmla="*/ 35552 h 89330"/>
                <a:gd name="connsiteX19" fmla="*/ 27606 w 52943"/>
                <a:gd name="connsiteY19" fmla="*/ 36661 h 89330"/>
                <a:gd name="connsiteX20" fmla="*/ 26543 w 52943"/>
                <a:gd name="connsiteY20" fmla="*/ 35346 h 89330"/>
                <a:gd name="connsiteX21" fmla="*/ 19405 w 52943"/>
                <a:gd name="connsiteY21" fmla="*/ 25888 h 89330"/>
                <a:gd name="connsiteX22" fmla="*/ 20456 w 52943"/>
                <a:gd name="connsiteY22" fmla="*/ 19756 h 89330"/>
                <a:gd name="connsiteX23" fmla="*/ 29561 w 52943"/>
                <a:gd name="connsiteY23" fmla="*/ 11080 h 89330"/>
                <a:gd name="connsiteX24" fmla="*/ 31029 w 52943"/>
                <a:gd name="connsiteY24" fmla="*/ 3177 h 89330"/>
                <a:gd name="connsiteX25" fmla="*/ 34533 w 52943"/>
                <a:gd name="connsiteY25" fmla="*/ 3794 h 89330"/>
                <a:gd name="connsiteX26" fmla="*/ 37807 w 52943"/>
                <a:gd name="connsiteY26" fmla="*/ 7086 h 89330"/>
                <a:gd name="connsiteX27" fmla="*/ 41070 w 52943"/>
                <a:gd name="connsiteY27" fmla="*/ 7126 h 89330"/>
                <a:gd name="connsiteX28" fmla="*/ 44345 w 52943"/>
                <a:gd name="connsiteY28" fmla="*/ 3845 h 89330"/>
                <a:gd name="connsiteX29" fmla="*/ 49214 w 52943"/>
                <a:gd name="connsiteY29" fmla="*/ 833 h 89330"/>
                <a:gd name="connsiteX30" fmla="*/ 51215 w 52943"/>
                <a:gd name="connsiteY30" fmla="*/ 27408 h 89330"/>
                <a:gd name="connsiteX31" fmla="*/ 50837 w 52943"/>
                <a:gd name="connsiteY31" fmla="*/ 33460 h 89330"/>
                <a:gd name="connsiteX32" fmla="*/ 49969 w 52943"/>
                <a:gd name="connsiteY32" fmla="*/ 35598 h 89330"/>
                <a:gd name="connsiteX33" fmla="*/ 50763 w 52943"/>
                <a:gd name="connsiteY33" fmla="*/ 36695 h 89330"/>
                <a:gd name="connsiteX34" fmla="*/ 50678 w 52943"/>
                <a:gd name="connsiteY34" fmla="*/ 40078 h 89330"/>
                <a:gd name="connsiteX35" fmla="*/ 47665 w 52943"/>
                <a:gd name="connsiteY35" fmla="*/ 43336 h 89330"/>
                <a:gd name="connsiteX36" fmla="*/ 47631 w 52943"/>
                <a:gd name="connsiteY36" fmla="*/ 46588 h 89330"/>
                <a:gd name="connsiteX37" fmla="*/ 38682 w 52943"/>
                <a:gd name="connsiteY37" fmla="*/ 35929 h 89330"/>
                <a:gd name="connsiteX38" fmla="*/ 38247 w 52943"/>
                <a:gd name="connsiteY38" fmla="*/ 34432 h 89330"/>
                <a:gd name="connsiteX39" fmla="*/ 38459 w 52943"/>
                <a:gd name="connsiteY39" fmla="*/ 36181 h 89330"/>
                <a:gd name="connsiteX40" fmla="*/ 37767 w 52943"/>
                <a:gd name="connsiteY40" fmla="*/ 46593 h 89330"/>
                <a:gd name="connsiteX41" fmla="*/ 37767 w 52943"/>
                <a:gd name="connsiteY41" fmla="*/ 49885 h 89330"/>
                <a:gd name="connsiteX42" fmla="*/ 27926 w 52943"/>
                <a:gd name="connsiteY42" fmla="*/ 53189 h 89330"/>
                <a:gd name="connsiteX43" fmla="*/ 24628 w 52943"/>
                <a:gd name="connsiteY43" fmla="*/ 59761 h 89330"/>
                <a:gd name="connsiteX44" fmla="*/ 23891 w 52943"/>
                <a:gd name="connsiteY44" fmla="*/ 60961 h 89330"/>
                <a:gd name="connsiteX45" fmla="*/ 22491 w 52943"/>
                <a:gd name="connsiteY45" fmla="*/ 60938 h 89330"/>
                <a:gd name="connsiteX46" fmla="*/ 23028 w 52943"/>
                <a:gd name="connsiteY46" fmla="*/ 59681 h 89330"/>
                <a:gd name="connsiteX47" fmla="*/ 22194 w 52943"/>
                <a:gd name="connsiteY47" fmla="*/ 60778 h 89330"/>
                <a:gd name="connsiteX48" fmla="*/ 21337 w 52943"/>
                <a:gd name="connsiteY48" fmla="*/ 63053 h 89330"/>
                <a:gd name="connsiteX49" fmla="*/ 21337 w 52943"/>
                <a:gd name="connsiteY49" fmla="*/ 63053 h 89330"/>
                <a:gd name="connsiteX50" fmla="*/ 18108 w 52943"/>
                <a:gd name="connsiteY50" fmla="*/ 66379 h 89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2943" h="89330">
                  <a:moveTo>
                    <a:pt x="18108" y="66379"/>
                  </a:moveTo>
                  <a:cubicBezTo>
                    <a:pt x="18096" y="67447"/>
                    <a:pt x="18085" y="68522"/>
                    <a:pt x="18073" y="69591"/>
                  </a:cubicBezTo>
                  <a:cubicBezTo>
                    <a:pt x="18879" y="70334"/>
                    <a:pt x="19148" y="71076"/>
                    <a:pt x="18879" y="71819"/>
                  </a:cubicBezTo>
                  <a:cubicBezTo>
                    <a:pt x="18611" y="72562"/>
                    <a:pt x="18342" y="72934"/>
                    <a:pt x="18073" y="72934"/>
                  </a:cubicBezTo>
                  <a:cubicBezTo>
                    <a:pt x="16970" y="75117"/>
                    <a:pt x="15873" y="77300"/>
                    <a:pt x="14770" y="79483"/>
                  </a:cubicBezTo>
                  <a:cubicBezTo>
                    <a:pt x="13919" y="80215"/>
                    <a:pt x="13639" y="80940"/>
                    <a:pt x="13919" y="81672"/>
                  </a:cubicBezTo>
                  <a:cubicBezTo>
                    <a:pt x="14198" y="82404"/>
                    <a:pt x="14484" y="82764"/>
                    <a:pt x="14770" y="82764"/>
                  </a:cubicBezTo>
                  <a:lnTo>
                    <a:pt x="14770" y="82764"/>
                  </a:lnTo>
                  <a:cubicBezTo>
                    <a:pt x="16604" y="84958"/>
                    <a:pt x="16628" y="87141"/>
                    <a:pt x="14753" y="89324"/>
                  </a:cubicBezTo>
                  <a:lnTo>
                    <a:pt x="13107" y="89330"/>
                  </a:lnTo>
                  <a:lnTo>
                    <a:pt x="11461" y="89324"/>
                  </a:lnTo>
                  <a:cubicBezTo>
                    <a:pt x="9792" y="84775"/>
                    <a:pt x="4083" y="82049"/>
                    <a:pt x="5969" y="75746"/>
                  </a:cubicBezTo>
                  <a:cubicBezTo>
                    <a:pt x="6637" y="73517"/>
                    <a:pt x="3603" y="73105"/>
                    <a:pt x="1603" y="72905"/>
                  </a:cubicBezTo>
                  <a:cubicBezTo>
                    <a:pt x="-135" y="71099"/>
                    <a:pt x="-369" y="69019"/>
                    <a:pt x="465" y="66745"/>
                  </a:cubicBezTo>
                  <a:cubicBezTo>
                    <a:pt x="6763" y="64058"/>
                    <a:pt x="9152" y="58458"/>
                    <a:pt x="11015" y="52463"/>
                  </a:cubicBezTo>
                  <a:cubicBezTo>
                    <a:pt x="11638" y="51148"/>
                    <a:pt x="12410" y="49937"/>
                    <a:pt x="13279" y="48794"/>
                  </a:cubicBezTo>
                  <a:cubicBezTo>
                    <a:pt x="15136" y="46765"/>
                    <a:pt x="17050" y="44765"/>
                    <a:pt x="16759" y="41667"/>
                  </a:cubicBezTo>
                  <a:cubicBezTo>
                    <a:pt x="17319" y="38935"/>
                    <a:pt x="18725" y="36786"/>
                    <a:pt x="21142" y="35341"/>
                  </a:cubicBezTo>
                  <a:cubicBezTo>
                    <a:pt x="23005" y="34621"/>
                    <a:pt x="24851" y="34546"/>
                    <a:pt x="26640" y="35552"/>
                  </a:cubicBezTo>
                  <a:cubicBezTo>
                    <a:pt x="28406" y="36821"/>
                    <a:pt x="25657" y="35655"/>
                    <a:pt x="27606" y="36661"/>
                  </a:cubicBezTo>
                  <a:cubicBezTo>
                    <a:pt x="27423" y="36089"/>
                    <a:pt x="26880" y="35809"/>
                    <a:pt x="26543" y="35346"/>
                  </a:cubicBezTo>
                  <a:cubicBezTo>
                    <a:pt x="23525" y="32666"/>
                    <a:pt x="20645" y="29900"/>
                    <a:pt x="19405" y="25888"/>
                  </a:cubicBezTo>
                  <a:cubicBezTo>
                    <a:pt x="18988" y="23716"/>
                    <a:pt x="19302" y="21670"/>
                    <a:pt x="20456" y="19756"/>
                  </a:cubicBezTo>
                  <a:cubicBezTo>
                    <a:pt x="23365" y="16704"/>
                    <a:pt x="28195" y="15704"/>
                    <a:pt x="29561" y="11080"/>
                  </a:cubicBezTo>
                  <a:cubicBezTo>
                    <a:pt x="29829" y="8406"/>
                    <a:pt x="29446" y="5605"/>
                    <a:pt x="31029" y="3177"/>
                  </a:cubicBezTo>
                  <a:cubicBezTo>
                    <a:pt x="32361" y="2456"/>
                    <a:pt x="33538" y="2616"/>
                    <a:pt x="34533" y="3794"/>
                  </a:cubicBezTo>
                  <a:cubicBezTo>
                    <a:pt x="35624" y="4891"/>
                    <a:pt x="36715" y="5988"/>
                    <a:pt x="37807" y="7086"/>
                  </a:cubicBezTo>
                  <a:cubicBezTo>
                    <a:pt x="38882" y="8292"/>
                    <a:pt x="39967" y="8303"/>
                    <a:pt x="41070" y="7126"/>
                  </a:cubicBezTo>
                  <a:cubicBezTo>
                    <a:pt x="42162" y="6034"/>
                    <a:pt x="43254" y="4937"/>
                    <a:pt x="44345" y="3845"/>
                  </a:cubicBezTo>
                  <a:cubicBezTo>
                    <a:pt x="43774" y="-710"/>
                    <a:pt x="46145" y="-498"/>
                    <a:pt x="49214" y="833"/>
                  </a:cubicBezTo>
                  <a:cubicBezTo>
                    <a:pt x="54941" y="9309"/>
                    <a:pt x="52763" y="18378"/>
                    <a:pt x="51215" y="27408"/>
                  </a:cubicBezTo>
                  <a:cubicBezTo>
                    <a:pt x="51089" y="29426"/>
                    <a:pt x="50963" y="31443"/>
                    <a:pt x="50837" y="33460"/>
                  </a:cubicBezTo>
                  <a:cubicBezTo>
                    <a:pt x="50003" y="34158"/>
                    <a:pt x="49712" y="34872"/>
                    <a:pt x="49969" y="35598"/>
                  </a:cubicBezTo>
                  <a:cubicBezTo>
                    <a:pt x="50226" y="36329"/>
                    <a:pt x="50489" y="36695"/>
                    <a:pt x="50763" y="36695"/>
                  </a:cubicBezTo>
                  <a:cubicBezTo>
                    <a:pt x="50734" y="37821"/>
                    <a:pt x="50706" y="38947"/>
                    <a:pt x="50678" y="40078"/>
                  </a:cubicBezTo>
                  <a:cubicBezTo>
                    <a:pt x="49809" y="41290"/>
                    <a:pt x="48797" y="42370"/>
                    <a:pt x="47665" y="43336"/>
                  </a:cubicBezTo>
                  <a:cubicBezTo>
                    <a:pt x="47654" y="44422"/>
                    <a:pt x="47643" y="45502"/>
                    <a:pt x="47631" y="46588"/>
                  </a:cubicBezTo>
                  <a:cubicBezTo>
                    <a:pt x="39505" y="47331"/>
                    <a:pt x="38470" y="42141"/>
                    <a:pt x="38682" y="35929"/>
                  </a:cubicBezTo>
                  <a:cubicBezTo>
                    <a:pt x="37584" y="34060"/>
                    <a:pt x="39636" y="36129"/>
                    <a:pt x="38247" y="34432"/>
                  </a:cubicBezTo>
                  <a:cubicBezTo>
                    <a:pt x="38081" y="35038"/>
                    <a:pt x="38430" y="35581"/>
                    <a:pt x="38459" y="36181"/>
                  </a:cubicBezTo>
                  <a:cubicBezTo>
                    <a:pt x="37681" y="39627"/>
                    <a:pt x="37921" y="43124"/>
                    <a:pt x="37767" y="46593"/>
                  </a:cubicBezTo>
                  <a:cubicBezTo>
                    <a:pt x="37773" y="47691"/>
                    <a:pt x="37773" y="48788"/>
                    <a:pt x="37767" y="49885"/>
                  </a:cubicBezTo>
                  <a:cubicBezTo>
                    <a:pt x="35087" y="52783"/>
                    <a:pt x="30315" y="49434"/>
                    <a:pt x="27926" y="53189"/>
                  </a:cubicBezTo>
                  <a:cubicBezTo>
                    <a:pt x="27852" y="55892"/>
                    <a:pt x="27274" y="58343"/>
                    <a:pt x="24628" y="59761"/>
                  </a:cubicBezTo>
                  <a:lnTo>
                    <a:pt x="23891" y="60961"/>
                  </a:lnTo>
                  <a:cubicBezTo>
                    <a:pt x="23891" y="60961"/>
                    <a:pt x="22485" y="60927"/>
                    <a:pt x="22491" y="60938"/>
                  </a:cubicBezTo>
                  <a:cubicBezTo>
                    <a:pt x="22497" y="60949"/>
                    <a:pt x="23028" y="59681"/>
                    <a:pt x="23028" y="59681"/>
                  </a:cubicBezTo>
                  <a:cubicBezTo>
                    <a:pt x="23028" y="59681"/>
                    <a:pt x="22188" y="60772"/>
                    <a:pt x="22194" y="60778"/>
                  </a:cubicBezTo>
                  <a:cubicBezTo>
                    <a:pt x="22771" y="61870"/>
                    <a:pt x="22485" y="62624"/>
                    <a:pt x="21337" y="63053"/>
                  </a:cubicBezTo>
                  <a:lnTo>
                    <a:pt x="21337" y="63053"/>
                  </a:lnTo>
                  <a:cubicBezTo>
                    <a:pt x="20182" y="64076"/>
                    <a:pt x="19193" y="65276"/>
                    <a:pt x="18108" y="66379"/>
                  </a:cubicBezTo>
                  <a:close/>
                </a:path>
              </a:pathLst>
            </a:custGeom>
            <a:grpFill/>
            <a:ln w="5715" cap="flat">
              <a:noFill/>
              <a:prstDash val="solid"/>
              <a:miter/>
            </a:ln>
          </p:spPr>
          <p:txBody>
            <a:bodyPr rtlCol="0" anchor="ctr"/>
            <a:lstStyle/>
            <a:p>
              <a:endParaRPr lang="zh-CN" altLang="en-US"/>
            </a:p>
          </p:txBody>
        </p:sp>
        <p:sp>
          <p:nvSpPr>
            <p:cNvPr id="206" name="任意多边形: 形状 205">
              <a:extLst>
                <a:ext uri="{FF2B5EF4-FFF2-40B4-BE49-F238E27FC236}">
                  <a16:creationId xmlns:a16="http://schemas.microsoft.com/office/drawing/2014/main" id="{7BFA6B33-D4C2-8448-B24E-0C680F7D0352}"/>
                </a:ext>
              </a:extLst>
            </p:cNvPr>
            <p:cNvSpPr/>
            <p:nvPr/>
          </p:nvSpPr>
          <p:spPr>
            <a:xfrm>
              <a:off x="5617191" y="3034270"/>
              <a:ext cx="30070" cy="76147"/>
            </a:xfrm>
            <a:custGeom>
              <a:avLst/>
              <a:gdLst>
                <a:gd name="connsiteX0" fmla="*/ 320 w 30070"/>
                <a:gd name="connsiteY0" fmla="*/ 0 h 76147"/>
                <a:gd name="connsiteX1" fmla="*/ 3600 w 30070"/>
                <a:gd name="connsiteY1" fmla="*/ 0 h 76147"/>
                <a:gd name="connsiteX2" fmla="*/ 5578 w 30070"/>
                <a:gd name="connsiteY2" fmla="*/ 22117 h 76147"/>
                <a:gd name="connsiteX3" fmla="*/ 27992 w 30070"/>
                <a:gd name="connsiteY3" fmla="*/ 5966 h 76147"/>
                <a:gd name="connsiteX4" fmla="*/ 28524 w 30070"/>
                <a:gd name="connsiteY4" fmla="*/ 21420 h 76147"/>
                <a:gd name="connsiteX5" fmla="*/ 26369 w 30070"/>
                <a:gd name="connsiteY5" fmla="*/ 35227 h 76147"/>
                <a:gd name="connsiteX6" fmla="*/ 24597 w 30070"/>
                <a:gd name="connsiteY6" fmla="*/ 44560 h 76147"/>
                <a:gd name="connsiteX7" fmla="*/ 21820 w 30070"/>
                <a:gd name="connsiteY7" fmla="*/ 65854 h 76147"/>
                <a:gd name="connsiteX8" fmla="*/ 20082 w 30070"/>
                <a:gd name="connsiteY8" fmla="*/ 75895 h 76147"/>
                <a:gd name="connsiteX9" fmla="*/ 12933 w 30070"/>
                <a:gd name="connsiteY9" fmla="*/ 69123 h 76147"/>
                <a:gd name="connsiteX10" fmla="*/ 6607 w 30070"/>
                <a:gd name="connsiteY10" fmla="*/ 53195 h 76147"/>
                <a:gd name="connsiteX11" fmla="*/ 669 w 30070"/>
                <a:gd name="connsiteY11" fmla="*/ 39519 h 76147"/>
                <a:gd name="connsiteX12" fmla="*/ 320 w 30070"/>
                <a:gd name="connsiteY12" fmla="*/ 36176 h 76147"/>
                <a:gd name="connsiteX13" fmla="*/ 1057 w 30070"/>
                <a:gd name="connsiteY13" fmla="*/ 33998 h 76147"/>
                <a:gd name="connsiteX14" fmla="*/ 17 w 30070"/>
                <a:gd name="connsiteY14" fmla="*/ 33050 h 76147"/>
                <a:gd name="connsiteX15" fmla="*/ 0 w 30070"/>
                <a:gd name="connsiteY15" fmla="*/ 33204 h 76147"/>
                <a:gd name="connsiteX16" fmla="*/ 320 w 30070"/>
                <a:gd name="connsiteY16" fmla="*/ 0 h 7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70" h="76147">
                  <a:moveTo>
                    <a:pt x="320" y="0"/>
                  </a:moveTo>
                  <a:cubicBezTo>
                    <a:pt x="1412" y="0"/>
                    <a:pt x="2509" y="0"/>
                    <a:pt x="3600" y="0"/>
                  </a:cubicBezTo>
                  <a:cubicBezTo>
                    <a:pt x="5767" y="6686"/>
                    <a:pt x="13750" y="11916"/>
                    <a:pt x="5578" y="22117"/>
                  </a:cubicBezTo>
                  <a:cubicBezTo>
                    <a:pt x="15196" y="16836"/>
                    <a:pt x="24940" y="19208"/>
                    <a:pt x="27992" y="5966"/>
                  </a:cubicBezTo>
                  <a:cubicBezTo>
                    <a:pt x="30341" y="13601"/>
                    <a:pt x="30941" y="18048"/>
                    <a:pt x="28524" y="21420"/>
                  </a:cubicBezTo>
                  <a:cubicBezTo>
                    <a:pt x="25278" y="25952"/>
                    <a:pt x="25346" y="30232"/>
                    <a:pt x="26369" y="35227"/>
                  </a:cubicBezTo>
                  <a:cubicBezTo>
                    <a:pt x="27015" y="38365"/>
                    <a:pt x="27101" y="42056"/>
                    <a:pt x="24597" y="44560"/>
                  </a:cubicBezTo>
                  <a:cubicBezTo>
                    <a:pt x="18122" y="51035"/>
                    <a:pt x="19374" y="58367"/>
                    <a:pt x="21820" y="65854"/>
                  </a:cubicBezTo>
                  <a:cubicBezTo>
                    <a:pt x="23060" y="69660"/>
                    <a:pt x="24420" y="74289"/>
                    <a:pt x="20082" y="75895"/>
                  </a:cubicBezTo>
                  <a:cubicBezTo>
                    <a:pt x="15276" y="77678"/>
                    <a:pt x="17305" y="69460"/>
                    <a:pt x="12933" y="69123"/>
                  </a:cubicBezTo>
                  <a:cubicBezTo>
                    <a:pt x="8887" y="64585"/>
                    <a:pt x="6635" y="59333"/>
                    <a:pt x="6607" y="53195"/>
                  </a:cubicBezTo>
                  <a:cubicBezTo>
                    <a:pt x="5138" y="48411"/>
                    <a:pt x="3823" y="43571"/>
                    <a:pt x="669" y="39519"/>
                  </a:cubicBezTo>
                  <a:cubicBezTo>
                    <a:pt x="554" y="38405"/>
                    <a:pt x="434" y="37290"/>
                    <a:pt x="320" y="36176"/>
                  </a:cubicBezTo>
                  <a:cubicBezTo>
                    <a:pt x="1189" y="35387"/>
                    <a:pt x="1434" y="34667"/>
                    <a:pt x="1057" y="33998"/>
                  </a:cubicBezTo>
                  <a:cubicBezTo>
                    <a:pt x="697" y="33364"/>
                    <a:pt x="349" y="33050"/>
                    <a:pt x="17" y="33050"/>
                  </a:cubicBezTo>
                  <a:cubicBezTo>
                    <a:pt x="17" y="33050"/>
                    <a:pt x="0" y="33198"/>
                    <a:pt x="0" y="33204"/>
                  </a:cubicBezTo>
                  <a:cubicBezTo>
                    <a:pt x="103" y="22140"/>
                    <a:pt x="211" y="11070"/>
                    <a:pt x="320" y="0"/>
                  </a:cubicBezTo>
                  <a:close/>
                </a:path>
              </a:pathLst>
            </a:custGeom>
            <a:grpFill/>
            <a:ln w="5715" cap="flat">
              <a:noFill/>
              <a:prstDash val="solid"/>
              <a:miter/>
            </a:ln>
          </p:spPr>
          <p:txBody>
            <a:bodyPr rtlCol="0" anchor="ctr"/>
            <a:lstStyle/>
            <a:p>
              <a:endParaRPr lang="zh-CN" altLang="en-US"/>
            </a:p>
          </p:txBody>
        </p:sp>
        <p:sp>
          <p:nvSpPr>
            <p:cNvPr id="207" name="任意多边形: 形状 206">
              <a:extLst>
                <a:ext uri="{FF2B5EF4-FFF2-40B4-BE49-F238E27FC236}">
                  <a16:creationId xmlns:a16="http://schemas.microsoft.com/office/drawing/2014/main" id="{CA595DAC-94B5-CE2C-429E-69356B0AFB56}"/>
                </a:ext>
              </a:extLst>
            </p:cNvPr>
            <p:cNvSpPr/>
            <p:nvPr/>
          </p:nvSpPr>
          <p:spPr>
            <a:xfrm>
              <a:off x="5370773" y="2731444"/>
              <a:ext cx="29711" cy="82867"/>
            </a:xfrm>
            <a:custGeom>
              <a:avLst/>
              <a:gdLst>
                <a:gd name="connsiteX0" fmla="*/ 23122 w 29711"/>
                <a:gd name="connsiteY0" fmla="*/ 26483 h 82867"/>
                <a:gd name="connsiteX1" fmla="*/ 16532 w 29711"/>
                <a:gd name="connsiteY1" fmla="*/ 26523 h 82867"/>
                <a:gd name="connsiteX2" fmla="*/ 16550 w 29711"/>
                <a:gd name="connsiteY2" fmla="*/ 26506 h 82867"/>
                <a:gd name="connsiteX3" fmla="*/ 21716 w 29711"/>
                <a:gd name="connsiteY3" fmla="*/ 39308 h 82867"/>
                <a:gd name="connsiteX4" fmla="*/ 21636 w 29711"/>
                <a:gd name="connsiteY4" fmla="*/ 59773 h 82867"/>
                <a:gd name="connsiteX5" fmla="*/ 23676 w 29711"/>
                <a:gd name="connsiteY5" fmla="*/ 68306 h 82867"/>
                <a:gd name="connsiteX6" fmla="*/ 26168 w 29711"/>
                <a:gd name="connsiteY6" fmla="*/ 82868 h 82867"/>
                <a:gd name="connsiteX7" fmla="*/ 502 w 29711"/>
                <a:gd name="connsiteY7" fmla="*/ 31770 h 82867"/>
                <a:gd name="connsiteX8" fmla="*/ 9737 w 29711"/>
                <a:gd name="connsiteY8" fmla="*/ 0 h 82867"/>
                <a:gd name="connsiteX9" fmla="*/ 10240 w 29711"/>
                <a:gd name="connsiteY9" fmla="*/ 532 h 82867"/>
                <a:gd name="connsiteX10" fmla="*/ 10000 w 29711"/>
                <a:gd name="connsiteY10" fmla="*/ 3435 h 82867"/>
                <a:gd name="connsiteX11" fmla="*/ 9966 w 29711"/>
                <a:gd name="connsiteY11" fmla="*/ 6790 h 82867"/>
                <a:gd name="connsiteX12" fmla="*/ 19853 w 29711"/>
                <a:gd name="connsiteY12" fmla="*/ 16659 h 82867"/>
                <a:gd name="connsiteX13" fmla="*/ 29711 w 29711"/>
                <a:gd name="connsiteY13" fmla="*/ 16654 h 82867"/>
                <a:gd name="connsiteX14" fmla="*/ 29683 w 29711"/>
                <a:gd name="connsiteY14" fmla="*/ 19940 h 82867"/>
                <a:gd name="connsiteX15" fmla="*/ 23122 w 29711"/>
                <a:gd name="connsiteY15" fmla="*/ 26483 h 8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11" h="82867">
                  <a:moveTo>
                    <a:pt x="23122" y="26483"/>
                  </a:moveTo>
                  <a:cubicBezTo>
                    <a:pt x="20927" y="26495"/>
                    <a:pt x="18733" y="26506"/>
                    <a:pt x="16532" y="26523"/>
                  </a:cubicBezTo>
                  <a:lnTo>
                    <a:pt x="16550" y="26506"/>
                  </a:lnTo>
                  <a:cubicBezTo>
                    <a:pt x="16309" y="31570"/>
                    <a:pt x="17944" y="35399"/>
                    <a:pt x="21716" y="39308"/>
                  </a:cubicBezTo>
                  <a:cubicBezTo>
                    <a:pt x="28568" y="46417"/>
                    <a:pt x="28563" y="52127"/>
                    <a:pt x="21636" y="59773"/>
                  </a:cubicBezTo>
                  <a:cubicBezTo>
                    <a:pt x="17075" y="64802"/>
                    <a:pt x="17961" y="65580"/>
                    <a:pt x="23676" y="68306"/>
                  </a:cubicBezTo>
                  <a:cubicBezTo>
                    <a:pt x="29568" y="71117"/>
                    <a:pt x="25488" y="77890"/>
                    <a:pt x="26168" y="82868"/>
                  </a:cubicBezTo>
                  <a:cubicBezTo>
                    <a:pt x="9480" y="69929"/>
                    <a:pt x="3222" y="51521"/>
                    <a:pt x="502" y="31770"/>
                  </a:cubicBezTo>
                  <a:cubicBezTo>
                    <a:pt x="-1087" y="20237"/>
                    <a:pt x="862" y="8898"/>
                    <a:pt x="9737" y="0"/>
                  </a:cubicBezTo>
                  <a:cubicBezTo>
                    <a:pt x="9737" y="0"/>
                    <a:pt x="10240" y="532"/>
                    <a:pt x="10240" y="532"/>
                  </a:cubicBezTo>
                  <a:cubicBezTo>
                    <a:pt x="11017" y="1572"/>
                    <a:pt x="10977" y="2543"/>
                    <a:pt x="10000" y="3435"/>
                  </a:cubicBezTo>
                  <a:cubicBezTo>
                    <a:pt x="9989" y="4555"/>
                    <a:pt x="9977" y="5669"/>
                    <a:pt x="9966" y="6790"/>
                  </a:cubicBezTo>
                  <a:cubicBezTo>
                    <a:pt x="13784" y="9555"/>
                    <a:pt x="14041" y="15893"/>
                    <a:pt x="19853" y="16659"/>
                  </a:cubicBezTo>
                  <a:cubicBezTo>
                    <a:pt x="23139" y="16659"/>
                    <a:pt x="26425" y="16654"/>
                    <a:pt x="29711" y="16654"/>
                  </a:cubicBezTo>
                  <a:cubicBezTo>
                    <a:pt x="29706" y="17751"/>
                    <a:pt x="29700" y="18842"/>
                    <a:pt x="29683" y="19940"/>
                  </a:cubicBezTo>
                  <a:cubicBezTo>
                    <a:pt x="27945" y="22569"/>
                    <a:pt x="25808" y="24803"/>
                    <a:pt x="23122" y="26483"/>
                  </a:cubicBezTo>
                  <a:close/>
                </a:path>
              </a:pathLst>
            </a:custGeom>
            <a:grpFill/>
            <a:ln w="5715" cap="flat">
              <a:noFill/>
              <a:prstDash val="solid"/>
              <a:miter/>
            </a:ln>
          </p:spPr>
          <p:txBody>
            <a:bodyPr rtlCol="0" anchor="ctr"/>
            <a:lstStyle/>
            <a:p>
              <a:endParaRPr lang="zh-CN" altLang="en-US"/>
            </a:p>
          </p:txBody>
        </p:sp>
        <p:sp>
          <p:nvSpPr>
            <p:cNvPr id="208" name="任意多边形: 形状 207">
              <a:extLst>
                <a:ext uri="{FF2B5EF4-FFF2-40B4-BE49-F238E27FC236}">
                  <a16:creationId xmlns:a16="http://schemas.microsoft.com/office/drawing/2014/main" id="{30A822E6-CD68-743C-941C-4AE4835BD790}"/>
                </a:ext>
              </a:extLst>
            </p:cNvPr>
            <p:cNvSpPr/>
            <p:nvPr/>
          </p:nvSpPr>
          <p:spPr>
            <a:xfrm>
              <a:off x="5455152" y="2178646"/>
              <a:ext cx="40635" cy="53964"/>
            </a:xfrm>
            <a:custGeom>
              <a:avLst/>
              <a:gdLst>
                <a:gd name="connsiteX0" fmla="*/ 40636 w 40635"/>
                <a:gd name="connsiteY0" fmla="*/ 30001 h 53964"/>
                <a:gd name="connsiteX1" fmla="*/ 30651 w 40635"/>
                <a:gd name="connsiteY1" fmla="*/ 40477 h 53964"/>
                <a:gd name="connsiteX2" fmla="*/ 20981 w 40635"/>
                <a:gd name="connsiteY2" fmla="*/ 53964 h 53964"/>
                <a:gd name="connsiteX3" fmla="*/ 14364 w 40635"/>
                <a:gd name="connsiteY3" fmla="*/ 33270 h 53964"/>
                <a:gd name="connsiteX4" fmla="*/ 1196 w 40635"/>
                <a:gd name="connsiteY4" fmla="*/ 6987 h 53964"/>
                <a:gd name="connsiteX5" fmla="*/ 14295 w 40635"/>
                <a:gd name="connsiteY5" fmla="*/ 626 h 53964"/>
                <a:gd name="connsiteX6" fmla="*/ 40636 w 40635"/>
                <a:gd name="connsiteY6" fmla="*/ 30001 h 53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35" h="53964">
                  <a:moveTo>
                    <a:pt x="40636" y="30001"/>
                  </a:moveTo>
                  <a:cubicBezTo>
                    <a:pt x="34000" y="30344"/>
                    <a:pt x="31383" y="34190"/>
                    <a:pt x="30651" y="40477"/>
                  </a:cubicBezTo>
                  <a:cubicBezTo>
                    <a:pt x="29943" y="46558"/>
                    <a:pt x="27771" y="52067"/>
                    <a:pt x="20981" y="53964"/>
                  </a:cubicBezTo>
                  <a:cubicBezTo>
                    <a:pt x="11580" y="49284"/>
                    <a:pt x="19627" y="39168"/>
                    <a:pt x="14364" y="33270"/>
                  </a:cubicBezTo>
                  <a:cubicBezTo>
                    <a:pt x="6505" y="26378"/>
                    <a:pt x="4734" y="15485"/>
                    <a:pt x="1196" y="6987"/>
                  </a:cubicBezTo>
                  <a:cubicBezTo>
                    <a:pt x="-4142" y="-5843"/>
                    <a:pt x="9854" y="3501"/>
                    <a:pt x="14295" y="626"/>
                  </a:cubicBezTo>
                  <a:cubicBezTo>
                    <a:pt x="23073" y="10416"/>
                    <a:pt x="31851" y="20206"/>
                    <a:pt x="40636" y="30001"/>
                  </a:cubicBezTo>
                  <a:close/>
                </a:path>
              </a:pathLst>
            </a:custGeom>
            <a:grpFill/>
            <a:ln w="5715" cap="flat">
              <a:noFill/>
              <a:prstDash val="solid"/>
              <a:miter/>
            </a:ln>
          </p:spPr>
          <p:txBody>
            <a:bodyPr rtlCol="0" anchor="ctr"/>
            <a:lstStyle/>
            <a:p>
              <a:endParaRPr lang="zh-CN" altLang="en-US"/>
            </a:p>
          </p:txBody>
        </p:sp>
        <p:sp>
          <p:nvSpPr>
            <p:cNvPr id="209" name="任意多边形: 形状 208">
              <a:extLst>
                <a:ext uri="{FF2B5EF4-FFF2-40B4-BE49-F238E27FC236}">
                  <a16:creationId xmlns:a16="http://schemas.microsoft.com/office/drawing/2014/main" id="{8B944C76-C83D-2BA8-9938-7F6E850951D9}"/>
                </a:ext>
              </a:extLst>
            </p:cNvPr>
            <p:cNvSpPr/>
            <p:nvPr/>
          </p:nvSpPr>
          <p:spPr>
            <a:xfrm>
              <a:off x="5890866" y="3279545"/>
              <a:ext cx="52228" cy="41040"/>
            </a:xfrm>
            <a:custGeom>
              <a:avLst/>
              <a:gdLst>
                <a:gd name="connsiteX0" fmla="*/ 12789 w 52228"/>
                <a:gd name="connsiteY0" fmla="*/ 41041 h 41040"/>
                <a:gd name="connsiteX1" fmla="*/ 17339 w 52228"/>
                <a:gd name="connsiteY1" fmla="*/ 36457 h 41040"/>
                <a:gd name="connsiteX2" fmla="*/ 20688 w 52228"/>
                <a:gd name="connsiteY2" fmla="*/ 26725 h 41040"/>
                <a:gd name="connsiteX3" fmla="*/ 8795 w 52228"/>
                <a:gd name="connsiteY3" fmla="*/ 22564 h 41040"/>
                <a:gd name="connsiteX4" fmla="*/ 1783 w 52228"/>
                <a:gd name="connsiteY4" fmla="*/ 20895 h 41040"/>
                <a:gd name="connsiteX5" fmla="*/ 6051 w 52228"/>
                <a:gd name="connsiteY5" fmla="*/ 5310 h 41040"/>
                <a:gd name="connsiteX6" fmla="*/ 19447 w 52228"/>
                <a:gd name="connsiteY6" fmla="*/ 3602 h 41040"/>
                <a:gd name="connsiteX7" fmla="*/ 27437 w 52228"/>
                <a:gd name="connsiteY7" fmla="*/ 19969 h 41040"/>
                <a:gd name="connsiteX8" fmla="*/ 43559 w 52228"/>
                <a:gd name="connsiteY8" fmla="*/ 30902 h 41040"/>
                <a:gd name="connsiteX9" fmla="*/ 52229 w 52228"/>
                <a:gd name="connsiteY9" fmla="*/ 34463 h 41040"/>
                <a:gd name="connsiteX10" fmla="*/ 12789 w 52228"/>
                <a:gd name="connsiteY10" fmla="*/ 41041 h 41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228" h="41040">
                  <a:moveTo>
                    <a:pt x="12789" y="41041"/>
                  </a:moveTo>
                  <a:cubicBezTo>
                    <a:pt x="14327" y="39526"/>
                    <a:pt x="16156" y="38206"/>
                    <a:pt x="17339" y="36457"/>
                  </a:cubicBezTo>
                  <a:cubicBezTo>
                    <a:pt x="19293" y="33571"/>
                    <a:pt x="23208" y="31199"/>
                    <a:pt x="20688" y="26725"/>
                  </a:cubicBezTo>
                  <a:cubicBezTo>
                    <a:pt x="14927" y="30691"/>
                    <a:pt x="15847" y="15900"/>
                    <a:pt x="8795" y="22564"/>
                  </a:cubicBezTo>
                  <a:cubicBezTo>
                    <a:pt x="6554" y="24678"/>
                    <a:pt x="3423" y="23552"/>
                    <a:pt x="1783" y="20895"/>
                  </a:cubicBezTo>
                  <a:cubicBezTo>
                    <a:pt x="-2281" y="14312"/>
                    <a:pt x="1228" y="9197"/>
                    <a:pt x="6051" y="5310"/>
                  </a:cubicBezTo>
                  <a:cubicBezTo>
                    <a:pt x="9823" y="2270"/>
                    <a:pt x="14521" y="-3965"/>
                    <a:pt x="19447" y="3602"/>
                  </a:cubicBezTo>
                  <a:cubicBezTo>
                    <a:pt x="22654" y="8528"/>
                    <a:pt x="32792" y="9820"/>
                    <a:pt x="27437" y="19969"/>
                  </a:cubicBezTo>
                  <a:cubicBezTo>
                    <a:pt x="25574" y="23507"/>
                    <a:pt x="38758" y="33045"/>
                    <a:pt x="43559" y="30902"/>
                  </a:cubicBezTo>
                  <a:cubicBezTo>
                    <a:pt x="48851" y="28542"/>
                    <a:pt x="50423" y="30651"/>
                    <a:pt x="52229" y="34463"/>
                  </a:cubicBezTo>
                  <a:cubicBezTo>
                    <a:pt x="39313" y="38012"/>
                    <a:pt x="26260" y="40783"/>
                    <a:pt x="12789" y="41041"/>
                  </a:cubicBezTo>
                  <a:close/>
                </a:path>
              </a:pathLst>
            </a:custGeom>
            <a:grpFill/>
            <a:ln w="5715" cap="flat">
              <a:noFill/>
              <a:prstDash val="solid"/>
              <a:miter/>
            </a:ln>
          </p:spPr>
          <p:txBody>
            <a:bodyPr rtlCol="0" anchor="ctr"/>
            <a:lstStyle/>
            <a:p>
              <a:endParaRPr lang="zh-CN" altLang="en-US"/>
            </a:p>
          </p:txBody>
        </p:sp>
        <p:sp>
          <p:nvSpPr>
            <p:cNvPr id="210" name="任意多边形: 形状 209">
              <a:extLst>
                <a:ext uri="{FF2B5EF4-FFF2-40B4-BE49-F238E27FC236}">
                  <a16:creationId xmlns:a16="http://schemas.microsoft.com/office/drawing/2014/main" id="{CBE7574E-3557-6108-467B-D6B38F2ABECA}"/>
                </a:ext>
              </a:extLst>
            </p:cNvPr>
            <p:cNvSpPr/>
            <p:nvPr/>
          </p:nvSpPr>
          <p:spPr>
            <a:xfrm>
              <a:off x="5725602" y="2583637"/>
              <a:ext cx="23604" cy="85930"/>
            </a:xfrm>
            <a:custGeom>
              <a:avLst/>
              <a:gdLst>
                <a:gd name="connsiteX0" fmla="*/ 13593 w 23604"/>
                <a:gd name="connsiteY0" fmla="*/ 59202 h 85930"/>
                <a:gd name="connsiteX1" fmla="*/ 1866 w 23604"/>
                <a:gd name="connsiteY1" fmla="*/ 39222 h 85930"/>
                <a:gd name="connsiteX2" fmla="*/ 7021 w 23604"/>
                <a:gd name="connsiteY2" fmla="*/ 19728 h 85930"/>
                <a:gd name="connsiteX3" fmla="*/ 7004 w 23604"/>
                <a:gd name="connsiteY3" fmla="*/ 19717 h 85930"/>
                <a:gd name="connsiteX4" fmla="*/ 13536 w 23604"/>
                <a:gd name="connsiteY4" fmla="*/ 22443 h 85930"/>
                <a:gd name="connsiteX5" fmla="*/ 18777 w 23604"/>
                <a:gd name="connsiteY5" fmla="*/ 11316 h 85930"/>
                <a:gd name="connsiteX6" fmla="*/ 23372 w 23604"/>
                <a:gd name="connsiteY6" fmla="*/ 0 h 85930"/>
                <a:gd name="connsiteX7" fmla="*/ 19611 w 23604"/>
                <a:gd name="connsiteY7" fmla="*/ 80073 h 85930"/>
                <a:gd name="connsiteX8" fmla="*/ 17108 w 23604"/>
                <a:gd name="connsiteY8" fmla="*/ 85931 h 85930"/>
                <a:gd name="connsiteX9" fmla="*/ 13587 w 23604"/>
                <a:gd name="connsiteY9" fmla="*/ 59185 h 85930"/>
                <a:gd name="connsiteX10" fmla="*/ 13593 w 23604"/>
                <a:gd name="connsiteY10" fmla="*/ 59202 h 85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04" h="85930">
                  <a:moveTo>
                    <a:pt x="13593" y="59202"/>
                  </a:moveTo>
                  <a:cubicBezTo>
                    <a:pt x="6924" y="54201"/>
                    <a:pt x="4552" y="46229"/>
                    <a:pt x="1866" y="39222"/>
                  </a:cubicBezTo>
                  <a:cubicBezTo>
                    <a:pt x="-597" y="32787"/>
                    <a:pt x="-2054" y="24232"/>
                    <a:pt x="7021" y="19728"/>
                  </a:cubicBezTo>
                  <a:lnTo>
                    <a:pt x="7004" y="19717"/>
                  </a:lnTo>
                  <a:cubicBezTo>
                    <a:pt x="8621" y="22094"/>
                    <a:pt x="9976" y="26569"/>
                    <a:pt x="13536" y="22443"/>
                  </a:cubicBezTo>
                  <a:cubicBezTo>
                    <a:pt x="16108" y="19454"/>
                    <a:pt x="18817" y="16322"/>
                    <a:pt x="18777" y="11316"/>
                  </a:cubicBezTo>
                  <a:cubicBezTo>
                    <a:pt x="18743" y="7538"/>
                    <a:pt x="19354" y="2738"/>
                    <a:pt x="23372" y="0"/>
                  </a:cubicBezTo>
                  <a:cubicBezTo>
                    <a:pt x="24875" y="26815"/>
                    <a:pt x="18565" y="53264"/>
                    <a:pt x="19611" y="80073"/>
                  </a:cubicBezTo>
                  <a:cubicBezTo>
                    <a:pt x="19685" y="81987"/>
                    <a:pt x="17983" y="83976"/>
                    <a:pt x="17108" y="85931"/>
                  </a:cubicBezTo>
                  <a:cubicBezTo>
                    <a:pt x="16011" y="77010"/>
                    <a:pt x="17302" y="67768"/>
                    <a:pt x="13587" y="59185"/>
                  </a:cubicBezTo>
                  <a:lnTo>
                    <a:pt x="13593" y="59202"/>
                  </a:lnTo>
                  <a:close/>
                </a:path>
              </a:pathLst>
            </a:custGeom>
            <a:grpFill/>
            <a:ln w="5715" cap="flat">
              <a:noFill/>
              <a:prstDash val="solid"/>
              <a:miter/>
            </a:ln>
          </p:spPr>
          <p:txBody>
            <a:bodyPr rtlCol="0" anchor="ctr"/>
            <a:lstStyle/>
            <a:p>
              <a:endParaRPr lang="zh-CN" altLang="en-US"/>
            </a:p>
          </p:txBody>
        </p:sp>
        <p:sp>
          <p:nvSpPr>
            <p:cNvPr id="211" name="任意多边形: 形状 210">
              <a:extLst>
                <a:ext uri="{FF2B5EF4-FFF2-40B4-BE49-F238E27FC236}">
                  <a16:creationId xmlns:a16="http://schemas.microsoft.com/office/drawing/2014/main" id="{E1A3816E-1F9A-FA44-3959-03C610A3054A}"/>
                </a:ext>
              </a:extLst>
            </p:cNvPr>
            <p:cNvSpPr/>
            <p:nvPr/>
          </p:nvSpPr>
          <p:spPr>
            <a:xfrm>
              <a:off x="5438277" y="2169299"/>
              <a:ext cx="31307" cy="52501"/>
            </a:xfrm>
            <a:custGeom>
              <a:avLst/>
              <a:gdLst>
                <a:gd name="connsiteX0" fmla="*/ 31164 w 31307"/>
                <a:gd name="connsiteY0" fmla="*/ 9967 h 52501"/>
                <a:gd name="connsiteX1" fmla="*/ 29461 w 31307"/>
                <a:gd name="connsiteY1" fmla="*/ 17237 h 52501"/>
                <a:gd name="connsiteX2" fmla="*/ 18877 w 31307"/>
                <a:gd name="connsiteY2" fmla="*/ 11110 h 52501"/>
                <a:gd name="connsiteX3" fmla="*/ 31232 w 31307"/>
                <a:gd name="connsiteY3" fmla="*/ 42605 h 52501"/>
                <a:gd name="connsiteX4" fmla="*/ 31250 w 31307"/>
                <a:gd name="connsiteY4" fmla="*/ 42594 h 52501"/>
                <a:gd name="connsiteX5" fmla="*/ 28369 w 31307"/>
                <a:gd name="connsiteY5" fmla="*/ 44246 h 52501"/>
                <a:gd name="connsiteX6" fmla="*/ 26918 w 31307"/>
                <a:gd name="connsiteY6" fmla="*/ 43571 h 52501"/>
                <a:gd name="connsiteX7" fmla="*/ 25609 w 31307"/>
                <a:gd name="connsiteY7" fmla="*/ 44537 h 52501"/>
                <a:gd name="connsiteX8" fmla="*/ 24677 w 31307"/>
                <a:gd name="connsiteY8" fmla="*/ 45891 h 52501"/>
                <a:gd name="connsiteX9" fmla="*/ 24677 w 31307"/>
                <a:gd name="connsiteY9" fmla="*/ 52492 h 52501"/>
                <a:gd name="connsiteX10" fmla="*/ 2692 w 31307"/>
                <a:gd name="connsiteY10" fmla="*/ 39416 h 52501"/>
                <a:gd name="connsiteX11" fmla="*/ 20191 w 31307"/>
                <a:gd name="connsiteY11" fmla="*/ 26609 h 52501"/>
                <a:gd name="connsiteX12" fmla="*/ 0 w 31307"/>
                <a:gd name="connsiteY12" fmla="*/ 15499 h 52501"/>
                <a:gd name="connsiteX13" fmla="*/ 14796 w 31307"/>
                <a:gd name="connsiteY13" fmla="*/ 3138 h 52501"/>
                <a:gd name="connsiteX14" fmla="*/ 23849 w 31307"/>
                <a:gd name="connsiteY14" fmla="*/ 0 h 52501"/>
                <a:gd name="connsiteX15" fmla="*/ 31164 w 31307"/>
                <a:gd name="connsiteY15" fmla="*/ 9967 h 52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307" h="52501">
                  <a:moveTo>
                    <a:pt x="31164" y="9967"/>
                  </a:moveTo>
                  <a:cubicBezTo>
                    <a:pt x="30941" y="12482"/>
                    <a:pt x="31930" y="15288"/>
                    <a:pt x="29461" y="17237"/>
                  </a:cubicBezTo>
                  <a:cubicBezTo>
                    <a:pt x="24895" y="17505"/>
                    <a:pt x="25620" y="10784"/>
                    <a:pt x="18877" y="11110"/>
                  </a:cubicBezTo>
                  <a:cubicBezTo>
                    <a:pt x="23454" y="21889"/>
                    <a:pt x="32210" y="30690"/>
                    <a:pt x="31232" y="42605"/>
                  </a:cubicBezTo>
                  <a:cubicBezTo>
                    <a:pt x="31232" y="42605"/>
                    <a:pt x="31250" y="42594"/>
                    <a:pt x="31250" y="42594"/>
                  </a:cubicBezTo>
                  <a:cubicBezTo>
                    <a:pt x="30347" y="43263"/>
                    <a:pt x="29381" y="43811"/>
                    <a:pt x="28369" y="44246"/>
                  </a:cubicBezTo>
                  <a:cubicBezTo>
                    <a:pt x="28392" y="44234"/>
                    <a:pt x="26918" y="43571"/>
                    <a:pt x="26918" y="43571"/>
                  </a:cubicBezTo>
                  <a:cubicBezTo>
                    <a:pt x="26918" y="43571"/>
                    <a:pt x="25615" y="44526"/>
                    <a:pt x="25609" y="44537"/>
                  </a:cubicBezTo>
                  <a:cubicBezTo>
                    <a:pt x="25603" y="44549"/>
                    <a:pt x="24677" y="45891"/>
                    <a:pt x="24677" y="45891"/>
                  </a:cubicBezTo>
                  <a:cubicBezTo>
                    <a:pt x="24677" y="48092"/>
                    <a:pt x="24677" y="50292"/>
                    <a:pt x="24677" y="52492"/>
                  </a:cubicBezTo>
                  <a:cubicBezTo>
                    <a:pt x="14979" y="52767"/>
                    <a:pt x="9184" y="46817"/>
                    <a:pt x="2692" y="39416"/>
                  </a:cubicBezTo>
                  <a:cubicBezTo>
                    <a:pt x="9887" y="35805"/>
                    <a:pt x="16448" y="33033"/>
                    <a:pt x="20191" y="26609"/>
                  </a:cubicBezTo>
                  <a:cubicBezTo>
                    <a:pt x="12562" y="23963"/>
                    <a:pt x="12161" y="10567"/>
                    <a:pt x="0" y="15499"/>
                  </a:cubicBezTo>
                  <a:cubicBezTo>
                    <a:pt x="3075" y="6990"/>
                    <a:pt x="14779" y="12939"/>
                    <a:pt x="14796" y="3138"/>
                  </a:cubicBezTo>
                  <a:cubicBezTo>
                    <a:pt x="17814" y="2092"/>
                    <a:pt x="20837" y="1046"/>
                    <a:pt x="23849" y="0"/>
                  </a:cubicBezTo>
                  <a:cubicBezTo>
                    <a:pt x="26295" y="3326"/>
                    <a:pt x="28729" y="6647"/>
                    <a:pt x="31164" y="9967"/>
                  </a:cubicBezTo>
                  <a:close/>
                </a:path>
              </a:pathLst>
            </a:custGeom>
            <a:grpFill/>
            <a:ln w="5715" cap="flat">
              <a:noFill/>
              <a:prstDash val="solid"/>
              <a:miter/>
            </a:ln>
          </p:spPr>
          <p:txBody>
            <a:bodyPr rtlCol="0" anchor="ctr"/>
            <a:lstStyle/>
            <a:p>
              <a:endParaRPr lang="zh-CN" altLang="en-US"/>
            </a:p>
          </p:txBody>
        </p:sp>
        <p:sp>
          <p:nvSpPr>
            <p:cNvPr id="212" name="任意多边形: 形状 211">
              <a:extLst>
                <a:ext uri="{FF2B5EF4-FFF2-40B4-BE49-F238E27FC236}">
                  <a16:creationId xmlns:a16="http://schemas.microsoft.com/office/drawing/2014/main" id="{46EB3BB4-09FD-CE75-E6D5-D72C39D1334E}"/>
                </a:ext>
              </a:extLst>
            </p:cNvPr>
            <p:cNvSpPr/>
            <p:nvPr/>
          </p:nvSpPr>
          <p:spPr>
            <a:xfrm>
              <a:off x="5239012" y="2113218"/>
              <a:ext cx="29912" cy="52833"/>
            </a:xfrm>
            <a:custGeom>
              <a:avLst/>
              <a:gdLst>
                <a:gd name="connsiteX0" fmla="*/ 13476 w 29912"/>
                <a:gd name="connsiteY0" fmla="*/ 17 h 52833"/>
                <a:gd name="connsiteX1" fmla="*/ 20048 w 29912"/>
                <a:gd name="connsiteY1" fmla="*/ 9887 h 52833"/>
                <a:gd name="connsiteX2" fmla="*/ 20043 w 29912"/>
                <a:gd name="connsiteY2" fmla="*/ 9887 h 52833"/>
                <a:gd name="connsiteX3" fmla="*/ 22769 w 29912"/>
                <a:gd name="connsiteY3" fmla="*/ 18471 h 52833"/>
                <a:gd name="connsiteX4" fmla="*/ 29913 w 29912"/>
                <a:gd name="connsiteY4" fmla="*/ 29621 h 52833"/>
                <a:gd name="connsiteX5" fmla="*/ 28352 w 29912"/>
                <a:gd name="connsiteY5" fmla="*/ 39154 h 52833"/>
                <a:gd name="connsiteX6" fmla="*/ 7081 w 29912"/>
                <a:gd name="connsiteY6" fmla="*/ 52664 h 52833"/>
                <a:gd name="connsiteX7" fmla="*/ 6670 w 29912"/>
                <a:gd name="connsiteY7" fmla="*/ 49806 h 52833"/>
                <a:gd name="connsiteX8" fmla="*/ 3784 w 29912"/>
                <a:gd name="connsiteY8" fmla="*/ 42811 h 52833"/>
                <a:gd name="connsiteX9" fmla="*/ 3355 w 29912"/>
                <a:gd name="connsiteY9" fmla="*/ 39822 h 52833"/>
                <a:gd name="connsiteX10" fmla="*/ 257 w 29912"/>
                <a:gd name="connsiteY10" fmla="*/ 26323 h 52833"/>
                <a:gd name="connsiteX11" fmla="*/ 80 w 29912"/>
                <a:gd name="connsiteY11" fmla="*/ 23100 h 52833"/>
                <a:gd name="connsiteX12" fmla="*/ 10630 w 29912"/>
                <a:gd name="connsiteY12" fmla="*/ 7749 h 52833"/>
                <a:gd name="connsiteX13" fmla="*/ 13465 w 29912"/>
                <a:gd name="connsiteY13" fmla="*/ 0 h 52833"/>
                <a:gd name="connsiteX14" fmla="*/ 13476 w 29912"/>
                <a:gd name="connsiteY14" fmla="*/ 17 h 5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912" h="52833">
                  <a:moveTo>
                    <a:pt x="13476" y="17"/>
                  </a:moveTo>
                  <a:cubicBezTo>
                    <a:pt x="15419" y="3475"/>
                    <a:pt x="16345" y="7601"/>
                    <a:pt x="20048" y="9887"/>
                  </a:cubicBezTo>
                  <a:lnTo>
                    <a:pt x="20043" y="9887"/>
                  </a:lnTo>
                  <a:cubicBezTo>
                    <a:pt x="21043" y="12773"/>
                    <a:pt x="23489" y="16105"/>
                    <a:pt x="22769" y="18471"/>
                  </a:cubicBezTo>
                  <a:cubicBezTo>
                    <a:pt x="20603" y="25620"/>
                    <a:pt x="25089" y="27506"/>
                    <a:pt x="29913" y="29621"/>
                  </a:cubicBezTo>
                  <a:cubicBezTo>
                    <a:pt x="29410" y="32804"/>
                    <a:pt x="29170" y="36056"/>
                    <a:pt x="28352" y="39154"/>
                  </a:cubicBezTo>
                  <a:cubicBezTo>
                    <a:pt x="25060" y="51675"/>
                    <a:pt x="22112" y="53487"/>
                    <a:pt x="7081" y="52664"/>
                  </a:cubicBezTo>
                  <a:cubicBezTo>
                    <a:pt x="6721" y="51744"/>
                    <a:pt x="6584" y="50795"/>
                    <a:pt x="6670" y="49806"/>
                  </a:cubicBezTo>
                  <a:cubicBezTo>
                    <a:pt x="5075" y="47737"/>
                    <a:pt x="5727" y="44737"/>
                    <a:pt x="3784" y="42811"/>
                  </a:cubicBezTo>
                  <a:cubicBezTo>
                    <a:pt x="3429" y="41845"/>
                    <a:pt x="3286" y="40845"/>
                    <a:pt x="3355" y="39822"/>
                  </a:cubicBezTo>
                  <a:cubicBezTo>
                    <a:pt x="2092" y="35376"/>
                    <a:pt x="5498" y="29861"/>
                    <a:pt x="257" y="26323"/>
                  </a:cubicBezTo>
                  <a:cubicBezTo>
                    <a:pt x="-11" y="25260"/>
                    <a:pt x="-68" y="24186"/>
                    <a:pt x="80" y="23100"/>
                  </a:cubicBezTo>
                  <a:cubicBezTo>
                    <a:pt x="12293" y="20088"/>
                    <a:pt x="13550" y="18414"/>
                    <a:pt x="10630" y="7749"/>
                  </a:cubicBezTo>
                  <a:cubicBezTo>
                    <a:pt x="9659" y="4206"/>
                    <a:pt x="6778" y="520"/>
                    <a:pt x="13465" y="0"/>
                  </a:cubicBezTo>
                  <a:lnTo>
                    <a:pt x="13476" y="17"/>
                  </a:lnTo>
                  <a:close/>
                </a:path>
              </a:pathLst>
            </a:custGeom>
            <a:grpFill/>
            <a:ln w="5715" cap="flat">
              <a:noFill/>
              <a:prstDash val="solid"/>
              <a:miter/>
            </a:ln>
          </p:spPr>
          <p:txBody>
            <a:bodyPr rtlCol="0" anchor="ctr"/>
            <a:lstStyle/>
            <a:p>
              <a:endParaRPr lang="zh-CN" altLang="en-US"/>
            </a:p>
          </p:txBody>
        </p:sp>
        <p:sp>
          <p:nvSpPr>
            <p:cNvPr id="213" name="任意多边形: 形状 212">
              <a:extLst>
                <a:ext uri="{FF2B5EF4-FFF2-40B4-BE49-F238E27FC236}">
                  <a16:creationId xmlns:a16="http://schemas.microsoft.com/office/drawing/2014/main" id="{2FE1CC65-FEFA-D96F-E29B-2C0BDFEC877A}"/>
                </a:ext>
              </a:extLst>
            </p:cNvPr>
            <p:cNvSpPr/>
            <p:nvPr/>
          </p:nvSpPr>
          <p:spPr>
            <a:xfrm>
              <a:off x="5902023" y="2919159"/>
              <a:ext cx="30434" cy="40336"/>
            </a:xfrm>
            <a:custGeom>
              <a:avLst/>
              <a:gdLst>
                <a:gd name="connsiteX0" fmla="*/ 24641 w 30434"/>
                <a:gd name="connsiteY0" fmla="*/ 0 h 40336"/>
                <a:gd name="connsiteX1" fmla="*/ 21120 w 30434"/>
                <a:gd name="connsiteY1" fmla="*/ 40336 h 40336"/>
                <a:gd name="connsiteX2" fmla="*/ 18463 w 30434"/>
                <a:gd name="connsiteY2" fmla="*/ 35856 h 40336"/>
                <a:gd name="connsiteX3" fmla="*/ 19200 w 30434"/>
                <a:gd name="connsiteY3" fmla="*/ 30307 h 40336"/>
                <a:gd name="connsiteX4" fmla="*/ 1592 w 30434"/>
                <a:gd name="connsiteY4" fmla="*/ 32867 h 40336"/>
                <a:gd name="connsiteX5" fmla="*/ 1598 w 30434"/>
                <a:gd name="connsiteY5" fmla="*/ 32873 h 40336"/>
                <a:gd name="connsiteX6" fmla="*/ 4615 w 30434"/>
                <a:gd name="connsiteY6" fmla="*/ 22237 h 40336"/>
                <a:gd name="connsiteX7" fmla="*/ 24641 w 30434"/>
                <a:gd name="connsiteY7" fmla="*/ 0 h 40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4" h="40336">
                  <a:moveTo>
                    <a:pt x="24641" y="0"/>
                  </a:moveTo>
                  <a:cubicBezTo>
                    <a:pt x="33270" y="16797"/>
                    <a:pt x="32390" y="26883"/>
                    <a:pt x="21120" y="40336"/>
                  </a:cubicBezTo>
                  <a:cubicBezTo>
                    <a:pt x="18131" y="40096"/>
                    <a:pt x="18240" y="37987"/>
                    <a:pt x="18463" y="35856"/>
                  </a:cubicBezTo>
                  <a:cubicBezTo>
                    <a:pt x="18617" y="34370"/>
                    <a:pt x="18851" y="32895"/>
                    <a:pt x="19200" y="30307"/>
                  </a:cubicBezTo>
                  <a:cubicBezTo>
                    <a:pt x="12948" y="31278"/>
                    <a:pt x="7913" y="39325"/>
                    <a:pt x="1592" y="32867"/>
                  </a:cubicBezTo>
                  <a:lnTo>
                    <a:pt x="1598" y="32873"/>
                  </a:lnTo>
                  <a:cubicBezTo>
                    <a:pt x="-2609" y="27849"/>
                    <a:pt x="2592" y="25489"/>
                    <a:pt x="4615" y="22237"/>
                  </a:cubicBezTo>
                  <a:cubicBezTo>
                    <a:pt x="9713" y="13402"/>
                    <a:pt x="17800" y="7258"/>
                    <a:pt x="24641" y="0"/>
                  </a:cubicBezTo>
                  <a:close/>
                </a:path>
              </a:pathLst>
            </a:custGeom>
            <a:grpFill/>
            <a:ln w="5715" cap="flat">
              <a:noFill/>
              <a:prstDash val="solid"/>
              <a:miter/>
            </a:ln>
          </p:spPr>
          <p:txBody>
            <a:bodyPr rtlCol="0" anchor="ctr"/>
            <a:lstStyle/>
            <a:p>
              <a:endParaRPr lang="zh-CN" altLang="en-US"/>
            </a:p>
          </p:txBody>
        </p:sp>
        <p:sp>
          <p:nvSpPr>
            <p:cNvPr id="214" name="任意多边形: 形状 213">
              <a:extLst>
                <a:ext uri="{FF2B5EF4-FFF2-40B4-BE49-F238E27FC236}">
                  <a16:creationId xmlns:a16="http://schemas.microsoft.com/office/drawing/2014/main" id="{9994D733-5978-EB69-D9B6-08B471CE28BE}"/>
                </a:ext>
              </a:extLst>
            </p:cNvPr>
            <p:cNvSpPr/>
            <p:nvPr/>
          </p:nvSpPr>
          <p:spPr>
            <a:xfrm>
              <a:off x="5710535" y="3304813"/>
              <a:ext cx="28276" cy="55505"/>
            </a:xfrm>
            <a:custGeom>
              <a:avLst/>
              <a:gdLst>
                <a:gd name="connsiteX0" fmla="*/ 12149 w 28276"/>
                <a:gd name="connsiteY0" fmla="*/ 55047 h 55505"/>
                <a:gd name="connsiteX1" fmla="*/ 20367 w 28276"/>
                <a:gd name="connsiteY1" fmla="*/ 41319 h 55505"/>
                <a:gd name="connsiteX2" fmla="*/ 14332 w 28276"/>
                <a:gd name="connsiteY2" fmla="*/ 33227 h 55505"/>
                <a:gd name="connsiteX3" fmla="*/ 999 w 28276"/>
                <a:gd name="connsiteY3" fmla="*/ 23191 h 55505"/>
                <a:gd name="connsiteX4" fmla="*/ 5257 w 28276"/>
                <a:gd name="connsiteY4" fmla="*/ 13785 h 55505"/>
                <a:gd name="connsiteX5" fmla="*/ 16332 w 28276"/>
                <a:gd name="connsiteY5" fmla="*/ 0 h 55505"/>
                <a:gd name="connsiteX6" fmla="*/ 26277 w 28276"/>
                <a:gd name="connsiteY6" fmla="*/ 29541 h 55505"/>
                <a:gd name="connsiteX7" fmla="*/ 28277 w 28276"/>
                <a:gd name="connsiteY7" fmla="*/ 38370 h 55505"/>
                <a:gd name="connsiteX8" fmla="*/ 21682 w 28276"/>
                <a:gd name="connsiteY8" fmla="*/ 48240 h 55505"/>
                <a:gd name="connsiteX9" fmla="*/ 12412 w 28276"/>
                <a:gd name="connsiteY9" fmla="*/ 55252 h 55505"/>
                <a:gd name="connsiteX10" fmla="*/ 12149 w 28276"/>
                <a:gd name="connsiteY10" fmla="*/ 55047 h 55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276" h="55505">
                  <a:moveTo>
                    <a:pt x="12149" y="55047"/>
                  </a:moveTo>
                  <a:cubicBezTo>
                    <a:pt x="12063" y="48760"/>
                    <a:pt x="17670" y="45914"/>
                    <a:pt x="20367" y="41319"/>
                  </a:cubicBezTo>
                  <a:cubicBezTo>
                    <a:pt x="23653" y="35724"/>
                    <a:pt x="21802" y="33118"/>
                    <a:pt x="14332" y="33227"/>
                  </a:cubicBezTo>
                  <a:cubicBezTo>
                    <a:pt x="7160" y="33336"/>
                    <a:pt x="4765" y="26963"/>
                    <a:pt x="999" y="23191"/>
                  </a:cubicBezTo>
                  <a:cubicBezTo>
                    <a:pt x="-2099" y="20094"/>
                    <a:pt x="2771" y="15865"/>
                    <a:pt x="5257" y="13785"/>
                  </a:cubicBezTo>
                  <a:cubicBezTo>
                    <a:pt x="9606" y="10144"/>
                    <a:pt x="12858" y="5726"/>
                    <a:pt x="16332" y="0"/>
                  </a:cubicBezTo>
                  <a:cubicBezTo>
                    <a:pt x="23665" y="9561"/>
                    <a:pt x="26991" y="18956"/>
                    <a:pt x="26277" y="29541"/>
                  </a:cubicBezTo>
                  <a:cubicBezTo>
                    <a:pt x="26048" y="32895"/>
                    <a:pt x="25036" y="35987"/>
                    <a:pt x="28277" y="38370"/>
                  </a:cubicBezTo>
                  <a:cubicBezTo>
                    <a:pt x="26076" y="41657"/>
                    <a:pt x="23876" y="44948"/>
                    <a:pt x="21682" y="48240"/>
                  </a:cubicBezTo>
                  <a:cubicBezTo>
                    <a:pt x="19344" y="51572"/>
                    <a:pt x="18367" y="56704"/>
                    <a:pt x="12412" y="55252"/>
                  </a:cubicBezTo>
                  <a:lnTo>
                    <a:pt x="12149" y="55047"/>
                  </a:lnTo>
                  <a:close/>
                </a:path>
              </a:pathLst>
            </a:custGeom>
            <a:grpFill/>
            <a:ln w="5715" cap="flat">
              <a:noFill/>
              <a:prstDash val="solid"/>
              <a:miter/>
            </a:ln>
          </p:spPr>
          <p:txBody>
            <a:bodyPr rtlCol="0" anchor="ctr"/>
            <a:lstStyle/>
            <a:p>
              <a:endParaRPr lang="zh-CN" altLang="en-US"/>
            </a:p>
          </p:txBody>
        </p:sp>
        <p:sp>
          <p:nvSpPr>
            <p:cNvPr id="215" name="任意多边形: 形状 214">
              <a:extLst>
                <a:ext uri="{FF2B5EF4-FFF2-40B4-BE49-F238E27FC236}">
                  <a16:creationId xmlns:a16="http://schemas.microsoft.com/office/drawing/2014/main" id="{CFF063BB-60DB-D0F3-31AF-EF469A73EA3D}"/>
                </a:ext>
              </a:extLst>
            </p:cNvPr>
            <p:cNvSpPr/>
            <p:nvPr/>
          </p:nvSpPr>
          <p:spPr>
            <a:xfrm>
              <a:off x="5338668" y="2027407"/>
              <a:ext cx="29183" cy="28794"/>
            </a:xfrm>
            <a:custGeom>
              <a:avLst/>
              <a:gdLst>
                <a:gd name="connsiteX0" fmla="*/ 29183 w 29183"/>
                <a:gd name="connsiteY0" fmla="*/ 23191 h 28794"/>
                <a:gd name="connsiteX1" fmla="*/ 15290 w 29183"/>
                <a:gd name="connsiteY1" fmla="*/ 28483 h 28794"/>
                <a:gd name="connsiteX2" fmla="*/ 1677 w 29183"/>
                <a:gd name="connsiteY2" fmla="*/ 26220 h 28794"/>
                <a:gd name="connsiteX3" fmla="*/ 2820 w 29183"/>
                <a:gd name="connsiteY3" fmla="*/ 0 h 28794"/>
                <a:gd name="connsiteX4" fmla="*/ 29183 w 29183"/>
                <a:gd name="connsiteY4" fmla="*/ 23191 h 28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 h="28794">
                  <a:moveTo>
                    <a:pt x="29183" y="23191"/>
                  </a:moveTo>
                  <a:cubicBezTo>
                    <a:pt x="23788" y="22883"/>
                    <a:pt x="16604" y="17728"/>
                    <a:pt x="15290" y="28483"/>
                  </a:cubicBezTo>
                  <a:cubicBezTo>
                    <a:pt x="15147" y="29655"/>
                    <a:pt x="1328" y="27215"/>
                    <a:pt x="1677" y="26220"/>
                  </a:cubicBezTo>
                  <a:cubicBezTo>
                    <a:pt x="4706" y="17556"/>
                    <a:pt x="-4312" y="8401"/>
                    <a:pt x="2820" y="0"/>
                  </a:cubicBezTo>
                  <a:cubicBezTo>
                    <a:pt x="14604" y="4320"/>
                    <a:pt x="21513" y="14190"/>
                    <a:pt x="29183" y="23191"/>
                  </a:cubicBezTo>
                  <a:close/>
                </a:path>
              </a:pathLst>
            </a:custGeom>
            <a:grpFill/>
            <a:ln w="5715" cap="flat">
              <a:noFill/>
              <a:prstDash val="solid"/>
              <a:miter/>
            </a:ln>
          </p:spPr>
          <p:txBody>
            <a:bodyPr rtlCol="0" anchor="ctr"/>
            <a:lstStyle/>
            <a:p>
              <a:endParaRPr lang="zh-CN" altLang="en-US"/>
            </a:p>
          </p:txBody>
        </p:sp>
        <p:sp>
          <p:nvSpPr>
            <p:cNvPr id="216" name="任意多边形: 形状 215">
              <a:extLst>
                <a:ext uri="{FF2B5EF4-FFF2-40B4-BE49-F238E27FC236}">
                  <a16:creationId xmlns:a16="http://schemas.microsoft.com/office/drawing/2014/main" id="{8465EF7D-E172-9326-8BB6-17BFA720822C}"/>
                </a:ext>
              </a:extLst>
            </p:cNvPr>
            <p:cNvSpPr/>
            <p:nvPr/>
          </p:nvSpPr>
          <p:spPr>
            <a:xfrm>
              <a:off x="5873635" y="2497070"/>
              <a:ext cx="20604" cy="40497"/>
            </a:xfrm>
            <a:custGeom>
              <a:avLst/>
              <a:gdLst>
                <a:gd name="connsiteX0" fmla="*/ 10544 w 20604"/>
                <a:gd name="connsiteY0" fmla="*/ 973 h 40497"/>
                <a:gd name="connsiteX1" fmla="*/ 18134 w 20604"/>
                <a:gd name="connsiteY1" fmla="*/ 3699 h 40497"/>
                <a:gd name="connsiteX2" fmla="*/ 17454 w 20604"/>
                <a:gd name="connsiteY2" fmla="*/ 20375 h 40497"/>
                <a:gd name="connsiteX3" fmla="*/ 6967 w 20604"/>
                <a:gd name="connsiteY3" fmla="*/ 40498 h 40497"/>
                <a:gd name="connsiteX4" fmla="*/ 0 w 20604"/>
                <a:gd name="connsiteY4" fmla="*/ 33360 h 40497"/>
                <a:gd name="connsiteX5" fmla="*/ 10544 w 20604"/>
                <a:gd name="connsiteY5" fmla="*/ 973 h 40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604" h="40497">
                  <a:moveTo>
                    <a:pt x="10544" y="973"/>
                  </a:moveTo>
                  <a:cubicBezTo>
                    <a:pt x="13996" y="-696"/>
                    <a:pt x="16482" y="-479"/>
                    <a:pt x="18134" y="3699"/>
                  </a:cubicBezTo>
                  <a:cubicBezTo>
                    <a:pt x="20454" y="9562"/>
                    <a:pt x="22563" y="16969"/>
                    <a:pt x="17454" y="20375"/>
                  </a:cubicBezTo>
                  <a:cubicBezTo>
                    <a:pt x="9596" y="25616"/>
                    <a:pt x="9498" y="33354"/>
                    <a:pt x="6967" y="40498"/>
                  </a:cubicBezTo>
                  <a:cubicBezTo>
                    <a:pt x="4646" y="38120"/>
                    <a:pt x="2320" y="35743"/>
                    <a:pt x="0" y="33360"/>
                  </a:cubicBezTo>
                  <a:cubicBezTo>
                    <a:pt x="1257" y="21827"/>
                    <a:pt x="7367" y="11877"/>
                    <a:pt x="10544" y="973"/>
                  </a:cubicBezTo>
                  <a:close/>
                </a:path>
              </a:pathLst>
            </a:custGeom>
            <a:grpFill/>
            <a:ln w="5715" cap="flat">
              <a:noFill/>
              <a:prstDash val="solid"/>
              <a:miter/>
            </a:ln>
          </p:spPr>
          <p:txBody>
            <a:bodyPr rtlCol="0" anchor="ctr"/>
            <a:lstStyle/>
            <a:p>
              <a:endParaRPr lang="zh-CN" altLang="en-US"/>
            </a:p>
          </p:txBody>
        </p:sp>
        <p:sp>
          <p:nvSpPr>
            <p:cNvPr id="217" name="任意多边形: 形状 216">
              <a:extLst>
                <a:ext uri="{FF2B5EF4-FFF2-40B4-BE49-F238E27FC236}">
                  <a16:creationId xmlns:a16="http://schemas.microsoft.com/office/drawing/2014/main" id="{87AA76EF-784C-60ED-EB9F-19661192B483}"/>
                </a:ext>
              </a:extLst>
            </p:cNvPr>
            <p:cNvSpPr/>
            <p:nvPr/>
          </p:nvSpPr>
          <p:spPr>
            <a:xfrm>
              <a:off x="5603846" y="1863913"/>
              <a:ext cx="19843" cy="33424"/>
            </a:xfrm>
            <a:custGeom>
              <a:avLst/>
              <a:gdLst>
                <a:gd name="connsiteX0" fmla="*/ 0 w 19843"/>
                <a:gd name="connsiteY0" fmla="*/ 0 h 33424"/>
                <a:gd name="connsiteX1" fmla="*/ 19711 w 19843"/>
                <a:gd name="connsiteY1" fmla="*/ 25346 h 33424"/>
                <a:gd name="connsiteX2" fmla="*/ 13647 w 19843"/>
                <a:gd name="connsiteY2" fmla="*/ 32233 h 33424"/>
                <a:gd name="connsiteX3" fmla="*/ 10287 w 19843"/>
                <a:gd name="connsiteY3" fmla="*/ 32250 h 33424"/>
                <a:gd name="connsiteX4" fmla="*/ 0 w 19843"/>
                <a:gd name="connsiteY4" fmla="*/ 0 h 33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43" h="33424">
                  <a:moveTo>
                    <a:pt x="0" y="0"/>
                  </a:moveTo>
                  <a:cubicBezTo>
                    <a:pt x="13059" y="4395"/>
                    <a:pt x="20980" y="14430"/>
                    <a:pt x="19711" y="25346"/>
                  </a:cubicBezTo>
                  <a:cubicBezTo>
                    <a:pt x="19311" y="28786"/>
                    <a:pt x="16659" y="30798"/>
                    <a:pt x="13647" y="32233"/>
                  </a:cubicBezTo>
                  <a:cubicBezTo>
                    <a:pt x="12533" y="33775"/>
                    <a:pt x="11413" y="33861"/>
                    <a:pt x="10287" y="32250"/>
                  </a:cubicBezTo>
                  <a:cubicBezTo>
                    <a:pt x="5532" y="21923"/>
                    <a:pt x="469" y="11693"/>
                    <a:pt x="0" y="0"/>
                  </a:cubicBezTo>
                  <a:close/>
                </a:path>
              </a:pathLst>
            </a:custGeom>
            <a:grpFill/>
            <a:ln w="5715" cap="flat">
              <a:noFill/>
              <a:prstDash val="solid"/>
              <a:miter/>
            </a:ln>
          </p:spPr>
          <p:txBody>
            <a:bodyPr rtlCol="0" anchor="ctr"/>
            <a:lstStyle/>
            <a:p>
              <a:endParaRPr lang="zh-CN" altLang="en-US"/>
            </a:p>
          </p:txBody>
        </p:sp>
        <p:sp>
          <p:nvSpPr>
            <p:cNvPr id="218" name="任意多边形: 形状 217">
              <a:extLst>
                <a:ext uri="{FF2B5EF4-FFF2-40B4-BE49-F238E27FC236}">
                  <a16:creationId xmlns:a16="http://schemas.microsoft.com/office/drawing/2014/main" id="{5CF213AE-D392-F7C8-43DA-3620233B48F4}"/>
                </a:ext>
              </a:extLst>
            </p:cNvPr>
            <p:cNvSpPr/>
            <p:nvPr/>
          </p:nvSpPr>
          <p:spPr>
            <a:xfrm>
              <a:off x="5533183" y="2754304"/>
              <a:ext cx="28424" cy="21906"/>
            </a:xfrm>
            <a:custGeom>
              <a:avLst/>
              <a:gdLst>
                <a:gd name="connsiteX0" fmla="*/ 28425 w 28424"/>
                <a:gd name="connsiteY0" fmla="*/ 20094 h 21906"/>
                <a:gd name="connsiteX1" fmla="*/ 2473 w 28424"/>
                <a:gd name="connsiteY1" fmla="*/ 20911 h 21906"/>
                <a:gd name="connsiteX2" fmla="*/ 1187 w 28424"/>
                <a:gd name="connsiteY2" fmla="*/ 14916 h 21906"/>
                <a:gd name="connsiteX3" fmla="*/ 12445 w 28424"/>
                <a:gd name="connsiteY3" fmla="*/ 0 h 21906"/>
                <a:gd name="connsiteX4" fmla="*/ 21818 w 28424"/>
                <a:gd name="connsiteY4" fmla="*/ 3852 h 21906"/>
                <a:gd name="connsiteX5" fmla="*/ 28425 w 28424"/>
                <a:gd name="connsiteY5" fmla="*/ 20094 h 21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424" h="21906">
                  <a:moveTo>
                    <a:pt x="28425" y="20094"/>
                  </a:moveTo>
                  <a:cubicBezTo>
                    <a:pt x="20058" y="25552"/>
                    <a:pt x="11194" y="16516"/>
                    <a:pt x="2473" y="20911"/>
                  </a:cubicBezTo>
                  <a:cubicBezTo>
                    <a:pt x="1061" y="21620"/>
                    <a:pt x="-1522" y="16145"/>
                    <a:pt x="1187" y="14916"/>
                  </a:cubicBezTo>
                  <a:cubicBezTo>
                    <a:pt x="7965" y="11842"/>
                    <a:pt x="7313" y="3846"/>
                    <a:pt x="12445" y="0"/>
                  </a:cubicBezTo>
                  <a:cubicBezTo>
                    <a:pt x="15571" y="1280"/>
                    <a:pt x="18697" y="2566"/>
                    <a:pt x="21818" y="3852"/>
                  </a:cubicBezTo>
                  <a:cubicBezTo>
                    <a:pt x="28270" y="7538"/>
                    <a:pt x="24704" y="15299"/>
                    <a:pt x="28425" y="20094"/>
                  </a:cubicBezTo>
                  <a:close/>
                </a:path>
              </a:pathLst>
            </a:custGeom>
            <a:grpFill/>
            <a:ln w="5715" cap="flat">
              <a:noFill/>
              <a:prstDash val="solid"/>
              <a:miter/>
            </a:ln>
          </p:spPr>
          <p:txBody>
            <a:bodyPr rtlCol="0" anchor="ctr"/>
            <a:lstStyle/>
            <a:p>
              <a:endParaRPr lang="zh-CN" altLang="en-US"/>
            </a:p>
          </p:txBody>
        </p:sp>
        <p:sp>
          <p:nvSpPr>
            <p:cNvPr id="219" name="任意多边形: 形状 218">
              <a:extLst>
                <a:ext uri="{FF2B5EF4-FFF2-40B4-BE49-F238E27FC236}">
                  <a16:creationId xmlns:a16="http://schemas.microsoft.com/office/drawing/2014/main" id="{32DB0E8B-4EB3-DC7A-4BD1-28288D7743E9}"/>
                </a:ext>
              </a:extLst>
            </p:cNvPr>
            <p:cNvSpPr/>
            <p:nvPr/>
          </p:nvSpPr>
          <p:spPr>
            <a:xfrm>
              <a:off x="5594182" y="2687907"/>
              <a:ext cx="15270" cy="33792"/>
            </a:xfrm>
            <a:custGeom>
              <a:avLst/>
              <a:gdLst>
                <a:gd name="connsiteX0" fmla="*/ 0 w 15270"/>
                <a:gd name="connsiteY0" fmla="*/ 24483 h 33792"/>
                <a:gd name="connsiteX1" fmla="*/ 15270 w 15270"/>
                <a:gd name="connsiteY1" fmla="*/ 0 h 33792"/>
                <a:gd name="connsiteX2" fmla="*/ 11504 w 15270"/>
                <a:gd name="connsiteY2" fmla="*/ 25340 h 33792"/>
                <a:gd name="connsiteX3" fmla="*/ 3720 w 15270"/>
                <a:gd name="connsiteY3" fmla="*/ 33793 h 33792"/>
                <a:gd name="connsiteX4" fmla="*/ 0 w 15270"/>
                <a:gd name="connsiteY4" fmla="*/ 24483 h 33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70" h="33792">
                  <a:moveTo>
                    <a:pt x="0" y="24483"/>
                  </a:moveTo>
                  <a:cubicBezTo>
                    <a:pt x="172" y="13367"/>
                    <a:pt x="7361" y="6664"/>
                    <a:pt x="15270" y="0"/>
                  </a:cubicBezTo>
                  <a:cubicBezTo>
                    <a:pt x="11562" y="8327"/>
                    <a:pt x="9367" y="16408"/>
                    <a:pt x="11504" y="25340"/>
                  </a:cubicBezTo>
                  <a:cubicBezTo>
                    <a:pt x="12956" y="31410"/>
                    <a:pt x="7024" y="31604"/>
                    <a:pt x="3720" y="33793"/>
                  </a:cubicBezTo>
                  <a:cubicBezTo>
                    <a:pt x="2486" y="30690"/>
                    <a:pt x="1246" y="27586"/>
                    <a:pt x="0" y="24483"/>
                  </a:cubicBezTo>
                  <a:close/>
                </a:path>
              </a:pathLst>
            </a:custGeom>
            <a:grpFill/>
            <a:ln w="5715" cap="flat">
              <a:noFill/>
              <a:prstDash val="solid"/>
              <a:miter/>
            </a:ln>
          </p:spPr>
          <p:txBody>
            <a:bodyPr rtlCol="0" anchor="ctr"/>
            <a:lstStyle/>
            <a:p>
              <a:endParaRPr lang="zh-CN" altLang="en-US"/>
            </a:p>
          </p:txBody>
        </p:sp>
        <p:sp>
          <p:nvSpPr>
            <p:cNvPr id="220" name="任意多边形: 形状 219">
              <a:extLst>
                <a:ext uri="{FF2B5EF4-FFF2-40B4-BE49-F238E27FC236}">
                  <a16:creationId xmlns:a16="http://schemas.microsoft.com/office/drawing/2014/main" id="{D0C7A500-ED72-3A9B-09F0-E320EF1C6096}"/>
                </a:ext>
              </a:extLst>
            </p:cNvPr>
            <p:cNvSpPr/>
            <p:nvPr/>
          </p:nvSpPr>
          <p:spPr>
            <a:xfrm>
              <a:off x="5659930" y="2070555"/>
              <a:ext cx="23373" cy="28203"/>
            </a:xfrm>
            <a:custGeom>
              <a:avLst/>
              <a:gdLst>
                <a:gd name="connsiteX0" fmla="*/ 140 w 23373"/>
                <a:gd name="connsiteY0" fmla="*/ 0 h 28203"/>
                <a:gd name="connsiteX1" fmla="*/ 14931 w 23373"/>
                <a:gd name="connsiteY1" fmla="*/ 10453 h 28203"/>
                <a:gd name="connsiteX2" fmla="*/ 23366 w 23373"/>
                <a:gd name="connsiteY2" fmla="*/ 13070 h 28203"/>
                <a:gd name="connsiteX3" fmla="*/ 21097 w 23373"/>
                <a:gd name="connsiteY3" fmla="*/ 23923 h 28203"/>
                <a:gd name="connsiteX4" fmla="*/ 15222 w 23373"/>
                <a:gd name="connsiteY4" fmla="*/ 27958 h 28203"/>
                <a:gd name="connsiteX5" fmla="*/ 12056 w 23373"/>
                <a:gd name="connsiteY5" fmla="*/ 23043 h 28203"/>
                <a:gd name="connsiteX6" fmla="*/ 289 w 23373"/>
                <a:gd name="connsiteY6" fmla="*/ 3195 h 28203"/>
                <a:gd name="connsiteX7" fmla="*/ 140 w 23373"/>
                <a:gd name="connsiteY7" fmla="*/ 0 h 28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73" h="28203">
                  <a:moveTo>
                    <a:pt x="140" y="0"/>
                  </a:moveTo>
                  <a:cubicBezTo>
                    <a:pt x="5255" y="3103"/>
                    <a:pt x="13748" y="863"/>
                    <a:pt x="14931" y="10453"/>
                  </a:cubicBezTo>
                  <a:cubicBezTo>
                    <a:pt x="15331" y="13705"/>
                    <a:pt x="20263" y="12859"/>
                    <a:pt x="23366" y="13070"/>
                  </a:cubicBezTo>
                  <a:cubicBezTo>
                    <a:pt x="23423" y="16854"/>
                    <a:pt x="23201" y="20568"/>
                    <a:pt x="21097" y="23923"/>
                  </a:cubicBezTo>
                  <a:cubicBezTo>
                    <a:pt x="19703" y="26158"/>
                    <a:pt x="18680" y="29072"/>
                    <a:pt x="15222" y="27958"/>
                  </a:cubicBezTo>
                  <a:cubicBezTo>
                    <a:pt x="13056" y="27260"/>
                    <a:pt x="12347" y="25506"/>
                    <a:pt x="12056" y="23043"/>
                  </a:cubicBezTo>
                  <a:cubicBezTo>
                    <a:pt x="11085" y="14785"/>
                    <a:pt x="4632" y="9578"/>
                    <a:pt x="289" y="3195"/>
                  </a:cubicBezTo>
                  <a:cubicBezTo>
                    <a:pt x="-37" y="2143"/>
                    <a:pt x="-88" y="1080"/>
                    <a:pt x="140" y="0"/>
                  </a:cubicBezTo>
                  <a:close/>
                </a:path>
              </a:pathLst>
            </a:custGeom>
            <a:grpFill/>
            <a:ln w="5715" cap="flat">
              <a:noFill/>
              <a:prstDash val="solid"/>
              <a:miter/>
            </a:ln>
          </p:spPr>
          <p:txBody>
            <a:bodyPr rtlCol="0" anchor="ctr"/>
            <a:lstStyle/>
            <a:p>
              <a:endParaRPr lang="zh-CN" altLang="en-US"/>
            </a:p>
          </p:txBody>
        </p:sp>
        <p:sp>
          <p:nvSpPr>
            <p:cNvPr id="221" name="任意多边形: 形状 220">
              <a:extLst>
                <a:ext uri="{FF2B5EF4-FFF2-40B4-BE49-F238E27FC236}">
                  <a16:creationId xmlns:a16="http://schemas.microsoft.com/office/drawing/2014/main" id="{FCCA528D-FCD1-D3A0-E8B2-AEB800126B77}"/>
                </a:ext>
              </a:extLst>
            </p:cNvPr>
            <p:cNvSpPr/>
            <p:nvPr/>
          </p:nvSpPr>
          <p:spPr>
            <a:xfrm>
              <a:off x="5492541" y="3543317"/>
              <a:ext cx="19431" cy="27232"/>
            </a:xfrm>
            <a:custGeom>
              <a:avLst/>
              <a:gdLst>
                <a:gd name="connsiteX0" fmla="*/ 0 w 19431"/>
                <a:gd name="connsiteY0" fmla="*/ 17265 h 27232"/>
                <a:gd name="connsiteX1" fmla="*/ 10596 w 19431"/>
                <a:gd name="connsiteY1" fmla="*/ 0 h 27232"/>
                <a:gd name="connsiteX2" fmla="*/ 19431 w 19431"/>
                <a:gd name="connsiteY2" fmla="*/ 16922 h 27232"/>
                <a:gd name="connsiteX3" fmla="*/ 74 w 19431"/>
                <a:gd name="connsiteY3" fmla="*/ 27232 h 27232"/>
                <a:gd name="connsiteX4" fmla="*/ 12 w 19431"/>
                <a:gd name="connsiteY4" fmla="*/ 17253 h 27232"/>
                <a:gd name="connsiteX5" fmla="*/ 0 w 19431"/>
                <a:gd name="connsiteY5" fmla="*/ 17265 h 27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1" h="27232">
                  <a:moveTo>
                    <a:pt x="0" y="17265"/>
                  </a:moveTo>
                  <a:cubicBezTo>
                    <a:pt x="4926" y="12556"/>
                    <a:pt x="10356" y="8190"/>
                    <a:pt x="10596" y="0"/>
                  </a:cubicBezTo>
                  <a:cubicBezTo>
                    <a:pt x="16019" y="5041"/>
                    <a:pt x="14402" y="12682"/>
                    <a:pt x="19431" y="16922"/>
                  </a:cubicBezTo>
                  <a:cubicBezTo>
                    <a:pt x="14310" y="22854"/>
                    <a:pt x="7567" y="25746"/>
                    <a:pt x="74" y="27232"/>
                  </a:cubicBezTo>
                  <a:cubicBezTo>
                    <a:pt x="51" y="23906"/>
                    <a:pt x="34" y="20580"/>
                    <a:pt x="12" y="17253"/>
                  </a:cubicBezTo>
                  <a:lnTo>
                    <a:pt x="0" y="17265"/>
                  </a:lnTo>
                  <a:close/>
                </a:path>
              </a:pathLst>
            </a:custGeom>
            <a:grpFill/>
            <a:ln w="5715" cap="flat">
              <a:noFill/>
              <a:prstDash val="solid"/>
              <a:miter/>
            </a:ln>
          </p:spPr>
          <p:txBody>
            <a:bodyPr rtlCol="0" anchor="ctr"/>
            <a:lstStyle/>
            <a:p>
              <a:endParaRPr lang="zh-CN" altLang="en-US"/>
            </a:p>
          </p:txBody>
        </p:sp>
        <p:sp>
          <p:nvSpPr>
            <p:cNvPr id="222" name="任意多边形: 形状 221">
              <a:extLst>
                <a:ext uri="{FF2B5EF4-FFF2-40B4-BE49-F238E27FC236}">
                  <a16:creationId xmlns:a16="http://schemas.microsoft.com/office/drawing/2014/main" id="{341112D0-7597-6CDC-482E-C0C33F951BE7}"/>
                </a:ext>
              </a:extLst>
            </p:cNvPr>
            <p:cNvSpPr/>
            <p:nvPr/>
          </p:nvSpPr>
          <p:spPr>
            <a:xfrm>
              <a:off x="5699560" y="2501106"/>
              <a:ext cx="13271" cy="33141"/>
            </a:xfrm>
            <a:custGeom>
              <a:avLst/>
              <a:gdLst>
                <a:gd name="connsiteX0" fmla="*/ 3225 w 13271"/>
                <a:gd name="connsiteY0" fmla="*/ 0 h 33141"/>
                <a:gd name="connsiteX1" fmla="*/ 13272 w 13271"/>
                <a:gd name="connsiteY1" fmla="*/ 20008 h 33141"/>
                <a:gd name="connsiteX2" fmla="*/ 288 w 13271"/>
                <a:gd name="connsiteY2" fmla="*/ 33141 h 33141"/>
                <a:gd name="connsiteX3" fmla="*/ 3225 w 13271"/>
                <a:gd name="connsiteY3" fmla="*/ 0 h 33141"/>
              </a:gdLst>
              <a:ahLst/>
              <a:cxnLst>
                <a:cxn ang="0">
                  <a:pos x="connsiteX0" y="connsiteY0"/>
                </a:cxn>
                <a:cxn ang="0">
                  <a:pos x="connsiteX1" y="connsiteY1"/>
                </a:cxn>
                <a:cxn ang="0">
                  <a:pos x="connsiteX2" y="connsiteY2"/>
                </a:cxn>
                <a:cxn ang="0">
                  <a:pos x="connsiteX3" y="connsiteY3"/>
                </a:cxn>
              </a:cxnLst>
              <a:rect l="l" t="t" r="r" b="b"/>
              <a:pathLst>
                <a:path w="13271" h="33141">
                  <a:moveTo>
                    <a:pt x="3225" y="0"/>
                  </a:moveTo>
                  <a:cubicBezTo>
                    <a:pt x="10203" y="4846"/>
                    <a:pt x="12095" y="12247"/>
                    <a:pt x="13272" y="20008"/>
                  </a:cubicBezTo>
                  <a:cubicBezTo>
                    <a:pt x="6883" y="22351"/>
                    <a:pt x="4957" y="29101"/>
                    <a:pt x="288" y="33141"/>
                  </a:cubicBezTo>
                  <a:cubicBezTo>
                    <a:pt x="1002" y="22071"/>
                    <a:pt x="-2170" y="10653"/>
                    <a:pt x="3225" y="0"/>
                  </a:cubicBezTo>
                  <a:close/>
                </a:path>
              </a:pathLst>
            </a:custGeom>
            <a:grpFill/>
            <a:ln w="5715" cap="flat">
              <a:noFill/>
              <a:prstDash val="solid"/>
              <a:miter/>
            </a:ln>
          </p:spPr>
          <p:txBody>
            <a:bodyPr rtlCol="0" anchor="ctr"/>
            <a:lstStyle/>
            <a:p>
              <a:endParaRPr lang="zh-CN" altLang="en-US"/>
            </a:p>
          </p:txBody>
        </p:sp>
        <p:sp>
          <p:nvSpPr>
            <p:cNvPr id="223" name="任意多边形: 形状 222">
              <a:extLst>
                <a:ext uri="{FF2B5EF4-FFF2-40B4-BE49-F238E27FC236}">
                  <a16:creationId xmlns:a16="http://schemas.microsoft.com/office/drawing/2014/main" id="{8FF5972D-83F4-A2A2-068D-86D791E288C2}"/>
                </a:ext>
              </a:extLst>
            </p:cNvPr>
            <p:cNvSpPr/>
            <p:nvPr/>
          </p:nvSpPr>
          <p:spPr>
            <a:xfrm>
              <a:off x="5933322" y="2902139"/>
              <a:ext cx="13466" cy="27922"/>
            </a:xfrm>
            <a:custGeom>
              <a:avLst/>
              <a:gdLst>
                <a:gd name="connsiteX0" fmla="*/ 12876 w 13466"/>
                <a:gd name="connsiteY0" fmla="*/ 0 h 27922"/>
                <a:gd name="connsiteX1" fmla="*/ 9761 w 13466"/>
                <a:gd name="connsiteY1" fmla="*/ 26872 h 27922"/>
                <a:gd name="connsiteX2" fmla="*/ 3875 w 13466"/>
                <a:gd name="connsiteY2" fmla="*/ 25666 h 27922"/>
                <a:gd name="connsiteX3" fmla="*/ 0 w 13466"/>
                <a:gd name="connsiteY3" fmla="*/ 10761 h 27922"/>
                <a:gd name="connsiteX4" fmla="*/ 12876 w 13466"/>
                <a:gd name="connsiteY4" fmla="*/ 0 h 2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6" h="27922">
                  <a:moveTo>
                    <a:pt x="12876" y="0"/>
                  </a:moveTo>
                  <a:cubicBezTo>
                    <a:pt x="14773" y="9298"/>
                    <a:pt x="11653" y="18014"/>
                    <a:pt x="9761" y="26872"/>
                  </a:cubicBezTo>
                  <a:cubicBezTo>
                    <a:pt x="7481" y="27284"/>
                    <a:pt x="2846" y="29598"/>
                    <a:pt x="3875" y="25666"/>
                  </a:cubicBezTo>
                  <a:cubicBezTo>
                    <a:pt x="5538" y="19299"/>
                    <a:pt x="577" y="15825"/>
                    <a:pt x="0" y="10761"/>
                  </a:cubicBezTo>
                  <a:cubicBezTo>
                    <a:pt x="4292" y="7178"/>
                    <a:pt x="8584" y="3589"/>
                    <a:pt x="12876" y="0"/>
                  </a:cubicBezTo>
                  <a:close/>
                </a:path>
              </a:pathLst>
            </a:custGeom>
            <a:grpFill/>
            <a:ln w="5715" cap="flat">
              <a:noFill/>
              <a:prstDash val="solid"/>
              <a:miter/>
            </a:ln>
          </p:spPr>
          <p:txBody>
            <a:bodyPr rtlCol="0" anchor="ctr"/>
            <a:lstStyle/>
            <a:p>
              <a:endParaRPr lang="zh-CN" altLang="en-US"/>
            </a:p>
          </p:txBody>
        </p:sp>
        <p:sp>
          <p:nvSpPr>
            <p:cNvPr id="224" name="任意多边形: 形状 223">
              <a:extLst>
                <a:ext uri="{FF2B5EF4-FFF2-40B4-BE49-F238E27FC236}">
                  <a16:creationId xmlns:a16="http://schemas.microsoft.com/office/drawing/2014/main" id="{33243E62-D63D-B8A9-9801-C7D0F13DB39E}"/>
                </a:ext>
              </a:extLst>
            </p:cNvPr>
            <p:cNvSpPr/>
            <p:nvPr/>
          </p:nvSpPr>
          <p:spPr>
            <a:xfrm>
              <a:off x="5643846" y="3146113"/>
              <a:ext cx="17346" cy="26586"/>
            </a:xfrm>
            <a:custGeom>
              <a:avLst/>
              <a:gdLst>
                <a:gd name="connsiteX0" fmla="*/ 16425 w 17346"/>
                <a:gd name="connsiteY0" fmla="*/ 16437 h 26586"/>
                <a:gd name="connsiteX1" fmla="*/ 6315 w 17346"/>
                <a:gd name="connsiteY1" fmla="*/ 26586 h 26586"/>
                <a:gd name="connsiteX2" fmla="*/ 0 w 17346"/>
                <a:gd name="connsiteY2" fmla="*/ 0 h 26586"/>
                <a:gd name="connsiteX3" fmla="*/ 9081 w 17346"/>
                <a:gd name="connsiteY3" fmla="*/ 5841 h 26586"/>
                <a:gd name="connsiteX4" fmla="*/ 16408 w 17346"/>
                <a:gd name="connsiteY4" fmla="*/ 16448 h 26586"/>
                <a:gd name="connsiteX5" fmla="*/ 16425 w 17346"/>
                <a:gd name="connsiteY5" fmla="*/ 16437 h 2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46" h="26586">
                  <a:moveTo>
                    <a:pt x="16425" y="16437"/>
                  </a:moveTo>
                  <a:cubicBezTo>
                    <a:pt x="11836" y="18602"/>
                    <a:pt x="8613" y="22129"/>
                    <a:pt x="6315" y="26586"/>
                  </a:cubicBezTo>
                  <a:cubicBezTo>
                    <a:pt x="2103" y="18225"/>
                    <a:pt x="1412" y="9030"/>
                    <a:pt x="0" y="0"/>
                  </a:cubicBezTo>
                  <a:cubicBezTo>
                    <a:pt x="3303" y="1372"/>
                    <a:pt x="4103" y="5658"/>
                    <a:pt x="9081" y="5841"/>
                  </a:cubicBezTo>
                  <a:cubicBezTo>
                    <a:pt x="14339" y="6035"/>
                    <a:pt x="19517" y="9093"/>
                    <a:pt x="16408" y="16448"/>
                  </a:cubicBezTo>
                  <a:lnTo>
                    <a:pt x="16425" y="16437"/>
                  </a:lnTo>
                  <a:close/>
                </a:path>
              </a:pathLst>
            </a:custGeom>
            <a:grpFill/>
            <a:ln w="5715" cap="flat">
              <a:noFill/>
              <a:prstDash val="solid"/>
              <a:miter/>
            </a:ln>
          </p:spPr>
          <p:txBody>
            <a:bodyPr rtlCol="0" anchor="ctr"/>
            <a:lstStyle/>
            <a:p>
              <a:endParaRPr lang="zh-CN" altLang="en-US"/>
            </a:p>
          </p:txBody>
        </p:sp>
        <p:sp>
          <p:nvSpPr>
            <p:cNvPr id="225" name="任意多边形: 形状 224">
              <a:extLst>
                <a:ext uri="{FF2B5EF4-FFF2-40B4-BE49-F238E27FC236}">
                  <a16:creationId xmlns:a16="http://schemas.microsoft.com/office/drawing/2014/main" id="{BD9C2BBA-D7D5-8458-9EB8-D786DD79A17E}"/>
                </a:ext>
              </a:extLst>
            </p:cNvPr>
            <p:cNvSpPr/>
            <p:nvPr/>
          </p:nvSpPr>
          <p:spPr>
            <a:xfrm>
              <a:off x="5386894" y="2339686"/>
              <a:ext cx="13167" cy="20236"/>
            </a:xfrm>
            <a:custGeom>
              <a:avLst/>
              <a:gdLst>
                <a:gd name="connsiteX0" fmla="*/ 0 w 13167"/>
                <a:gd name="connsiteY0" fmla="*/ 14470 h 20236"/>
                <a:gd name="connsiteX1" fmla="*/ 4858 w 13167"/>
                <a:gd name="connsiteY1" fmla="*/ 0 h 20236"/>
                <a:gd name="connsiteX2" fmla="*/ 11059 w 13167"/>
                <a:gd name="connsiteY2" fmla="*/ 9835 h 20236"/>
                <a:gd name="connsiteX3" fmla="*/ 3755 w 13167"/>
                <a:gd name="connsiteY3" fmla="*/ 20237 h 20236"/>
                <a:gd name="connsiteX4" fmla="*/ 0 w 13167"/>
                <a:gd name="connsiteY4" fmla="*/ 14470 h 202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7" h="20236">
                  <a:moveTo>
                    <a:pt x="0" y="14470"/>
                  </a:moveTo>
                  <a:cubicBezTo>
                    <a:pt x="389" y="9601"/>
                    <a:pt x="617" y="4675"/>
                    <a:pt x="4858" y="0"/>
                  </a:cubicBezTo>
                  <a:cubicBezTo>
                    <a:pt x="6984" y="3355"/>
                    <a:pt x="9110" y="6544"/>
                    <a:pt x="11059" y="9835"/>
                  </a:cubicBezTo>
                  <a:cubicBezTo>
                    <a:pt x="16248" y="18608"/>
                    <a:pt x="11116" y="20225"/>
                    <a:pt x="3755" y="20237"/>
                  </a:cubicBezTo>
                  <a:cubicBezTo>
                    <a:pt x="1452" y="19002"/>
                    <a:pt x="349" y="16985"/>
                    <a:pt x="0" y="14470"/>
                  </a:cubicBezTo>
                  <a:close/>
                </a:path>
              </a:pathLst>
            </a:custGeom>
            <a:grpFill/>
            <a:ln w="5715" cap="flat">
              <a:noFill/>
              <a:prstDash val="solid"/>
              <a:miter/>
            </a:ln>
          </p:spPr>
          <p:txBody>
            <a:bodyPr rtlCol="0" anchor="ctr"/>
            <a:lstStyle/>
            <a:p>
              <a:endParaRPr lang="zh-CN" altLang="en-US"/>
            </a:p>
          </p:txBody>
        </p:sp>
        <p:sp>
          <p:nvSpPr>
            <p:cNvPr id="226" name="任意多边形: 形状 225">
              <a:extLst>
                <a:ext uri="{FF2B5EF4-FFF2-40B4-BE49-F238E27FC236}">
                  <a16:creationId xmlns:a16="http://schemas.microsoft.com/office/drawing/2014/main" id="{20D40B93-21A0-5AA2-2E43-919241A84CE3}"/>
                </a:ext>
              </a:extLst>
            </p:cNvPr>
            <p:cNvSpPr/>
            <p:nvPr/>
          </p:nvSpPr>
          <p:spPr>
            <a:xfrm>
              <a:off x="5893189" y="3132259"/>
              <a:ext cx="17289" cy="20609"/>
            </a:xfrm>
            <a:custGeom>
              <a:avLst/>
              <a:gdLst>
                <a:gd name="connsiteX0" fmla="*/ 728 w 17289"/>
                <a:gd name="connsiteY0" fmla="*/ 20609 h 20609"/>
                <a:gd name="connsiteX1" fmla="*/ 5357 w 17289"/>
                <a:gd name="connsiteY1" fmla="*/ 2115 h 20609"/>
                <a:gd name="connsiteX2" fmla="*/ 17290 w 17289"/>
                <a:gd name="connsiteY2" fmla="*/ 4236 h 20609"/>
                <a:gd name="connsiteX3" fmla="*/ 728 w 17289"/>
                <a:gd name="connsiteY3" fmla="*/ 20609 h 20609"/>
              </a:gdLst>
              <a:ahLst/>
              <a:cxnLst>
                <a:cxn ang="0">
                  <a:pos x="connsiteX0" y="connsiteY0"/>
                </a:cxn>
                <a:cxn ang="0">
                  <a:pos x="connsiteX1" y="connsiteY1"/>
                </a:cxn>
                <a:cxn ang="0">
                  <a:pos x="connsiteX2" y="connsiteY2"/>
                </a:cxn>
                <a:cxn ang="0">
                  <a:pos x="connsiteX3" y="connsiteY3"/>
                </a:cxn>
              </a:cxnLst>
              <a:rect l="l" t="t" r="r" b="b"/>
              <a:pathLst>
                <a:path w="17289" h="20609">
                  <a:moveTo>
                    <a:pt x="728" y="20609"/>
                  </a:moveTo>
                  <a:cubicBezTo>
                    <a:pt x="-341" y="13803"/>
                    <a:pt x="-1164" y="7362"/>
                    <a:pt x="5357" y="2115"/>
                  </a:cubicBezTo>
                  <a:cubicBezTo>
                    <a:pt x="10712" y="-2199"/>
                    <a:pt x="13798" y="892"/>
                    <a:pt x="17290" y="4236"/>
                  </a:cubicBezTo>
                  <a:cubicBezTo>
                    <a:pt x="12375" y="10305"/>
                    <a:pt x="7237" y="16152"/>
                    <a:pt x="728" y="20609"/>
                  </a:cubicBezTo>
                  <a:close/>
                </a:path>
              </a:pathLst>
            </a:custGeom>
            <a:grpFill/>
            <a:ln w="5715" cap="flat">
              <a:noFill/>
              <a:prstDash val="solid"/>
              <a:miter/>
            </a:ln>
          </p:spPr>
          <p:txBody>
            <a:bodyPr rtlCol="0" anchor="ctr"/>
            <a:lstStyle/>
            <a:p>
              <a:endParaRPr lang="zh-CN" altLang="en-US"/>
            </a:p>
          </p:txBody>
        </p:sp>
        <p:sp>
          <p:nvSpPr>
            <p:cNvPr id="227" name="任意多边形: 形状 226">
              <a:extLst>
                <a:ext uri="{FF2B5EF4-FFF2-40B4-BE49-F238E27FC236}">
                  <a16:creationId xmlns:a16="http://schemas.microsoft.com/office/drawing/2014/main" id="{3429576B-239C-9C7B-453D-209D4872E35C}"/>
                </a:ext>
              </a:extLst>
            </p:cNvPr>
            <p:cNvSpPr/>
            <p:nvPr/>
          </p:nvSpPr>
          <p:spPr>
            <a:xfrm>
              <a:off x="5492364" y="3296343"/>
              <a:ext cx="9921" cy="27671"/>
            </a:xfrm>
            <a:custGeom>
              <a:avLst/>
              <a:gdLst>
                <a:gd name="connsiteX0" fmla="*/ 0 w 9921"/>
                <a:gd name="connsiteY0" fmla="*/ 21311 h 27671"/>
                <a:gd name="connsiteX1" fmla="*/ 6058 w 9921"/>
                <a:gd name="connsiteY1" fmla="*/ 0 h 27671"/>
                <a:gd name="connsiteX2" fmla="*/ 9921 w 9921"/>
                <a:gd name="connsiteY2" fmla="*/ 27672 h 27671"/>
                <a:gd name="connsiteX3" fmla="*/ 0 w 9921"/>
                <a:gd name="connsiteY3" fmla="*/ 21311 h 27671"/>
              </a:gdLst>
              <a:ahLst/>
              <a:cxnLst>
                <a:cxn ang="0">
                  <a:pos x="connsiteX0" y="connsiteY0"/>
                </a:cxn>
                <a:cxn ang="0">
                  <a:pos x="connsiteX1" y="connsiteY1"/>
                </a:cxn>
                <a:cxn ang="0">
                  <a:pos x="connsiteX2" y="connsiteY2"/>
                </a:cxn>
                <a:cxn ang="0">
                  <a:pos x="connsiteX3" y="connsiteY3"/>
                </a:cxn>
              </a:cxnLst>
              <a:rect l="l" t="t" r="r" b="b"/>
              <a:pathLst>
                <a:path w="9921" h="27671">
                  <a:moveTo>
                    <a:pt x="0" y="21311"/>
                  </a:moveTo>
                  <a:cubicBezTo>
                    <a:pt x="6206" y="15659"/>
                    <a:pt x="-2938" y="6481"/>
                    <a:pt x="6058" y="0"/>
                  </a:cubicBezTo>
                  <a:cubicBezTo>
                    <a:pt x="7887" y="9681"/>
                    <a:pt x="4760" y="19500"/>
                    <a:pt x="9921" y="27672"/>
                  </a:cubicBezTo>
                  <a:cubicBezTo>
                    <a:pt x="5418" y="27415"/>
                    <a:pt x="2240" y="25095"/>
                    <a:pt x="0" y="21311"/>
                  </a:cubicBezTo>
                  <a:close/>
                </a:path>
              </a:pathLst>
            </a:custGeom>
            <a:grpFill/>
            <a:ln w="5715" cap="flat">
              <a:noFill/>
              <a:prstDash val="solid"/>
              <a:miter/>
            </a:ln>
          </p:spPr>
          <p:txBody>
            <a:bodyPr rtlCol="0" anchor="ctr"/>
            <a:lstStyle/>
            <a:p>
              <a:endParaRPr lang="zh-CN" altLang="en-US"/>
            </a:p>
          </p:txBody>
        </p:sp>
        <p:sp>
          <p:nvSpPr>
            <p:cNvPr id="228" name="任意多边形: 形状 227">
              <a:extLst>
                <a:ext uri="{FF2B5EF4-FFF2-40B4-BE49-F238E27FC236}">
                  <a16:creationId xmlns:a16="http://schemas.microsoft.com/office/drawing/2014/main" id="{F1211F96-1868-A3F6-1510-067804B2B574}"/>
                </a:ext>
              </a:extLst>
            </p:cNvPr>
            <p:cNvSpPr/>
            <p:nvPr/>
          </p:nvSpPr>
          <p:spPr>
            <a:xfrm>
              <a:off x="5781851" y="2031065"/>
              <a:ext cx="6817" cy="36667"/>
            </a:xfrm>
            <a:custGeom>
              <a:avLst/>
              <a:gdLst>
                <a:gd name="connsiteX0" fmla="*/ 3658 w 6817"/>
                <a:gd name="connsiteY0" fmla="*/ 36668 h 36667"/>
                <a:gd name="connsiteX1" fmla="*/ 80 w 6817"/>
                <a:gd name="connsiteY1" fmla="*/ 9813 h 36667"/>
                <a:gd name="connsiteX2" fmla="*/ 6384 w 6817"/>
                <a:gd name="connsiteY2" fmla="*/ 0 h 36667"/>
                <a:gd name="connsiteX3" fmla="*/ 3658 w 6817"/>
                <a:gd name="connsiteY3" fmla="*/ 36668 h 36667"/>
              </a:gdLst>
              <a:ahLst/>
              <a:cxnLst>
                <a:cxn ang="0">
                  <a:pos x="connsiteX0" y="connsiteY0"/>
                </a:cxn>
                <a:cxn ang="0">
                  <a:pos x="connsiteX1" y="connsiteY1"/>
                </a:cxn>
                <a:cxn ang="0">
                  <a:pos x="connsiteX2" y="connsiteY2"/>
                </a:cxn>
                <a:cxn ang="0">
                  <a:pos x="connsiteX3" y="connsiteY3"/>
                </a:cxn>
              </a:cxnLst>
              <a:rect l="l" t="t" r="r" b="b"/>
              <a:pathLst>
                <a:path w="6817" h="36667">
                  <a:moveTo>
                    <a:pt x="3658" y="36668"/>
                  </a:moveTo>
                  <a:cubicBezTo>
                    <a:pt x="2509" y="27712"/>
                    <a:pt x="5372" y="18219"/>
                    <a:pt x="80" y="9813"/>
                  </a:cubicBezTo>
                  <a:cubicBezTo>
                    <a:pt x="-120" y="5064"/>
                    <a:pt x="-474" y="211"/>
                    <a:pt x="6384" y="0"/>
                  </a:cubicBezTo>
                  <a:cubicBezTo>
                    <a:pt x="5847" y="12247"/>
                    <a:pt x="8978" y="24769"/>
                    <a:pt x="3658" y="36668"/>
                  </a:cubicBezTo>
                  <a:close/>
                </a:path>
              </a:pathLst>
            </a:custGeom>
            <a:grpFill/>
            <a:ln w="5715" cap="flat">
              <a:noFill/>
              <a:prstDash val="solid"/>
              <a:miter/>
            </a:ln>
          </p:spPr>
          <p:txBody>
            <a:bodyPr rtlCol="0" anchor="ctr"/>
            <a:lstStyle/>
            <a:p>
              <a:endParaRPr lang="zh-CN" altLang="en-US"/>
            </a:p>
          </p:txBody>
        </p:sp>
        <p:sp>
          <p:nvSpPr>
            <p:cNvPr id="229" name="任意多边形: 形状 228">
              <a:extLst>
                <a:ext uri="{FF2B5EF4-FFF2-40B4-BE49-F238E27FC236}">
                  <a16:creationId xmlns:a16="http://schemas.microsoft.com/office/drawing/2014/main" id="{890D57AF-0CD2-1120-32F3-50DB189632EF}"/>
                </a:ext>
              </a:extLst>
            </p:cNvPr>
            <p:cNvSpPr/>
            <p:nvPr/>
          </p:nvSpPr>
          <p:spPr>
            <a:xfrm>
              <a:off x="5555006" y="2758150"/>
              <a:ext cx="13132" cy="16247"/>
            </a:xfrm>
            <a:custGeom>
              <a:avLst/>
              <a:gdLst>
                <a:gd name="connsiteX0" fmla="*/ 6601 w 13132"/>
                <a:gd name="connsiteY0" fmla="*/ 16248 h 16247"/>
                <a:gd name="connsiteX1" fmla="*/ 0 w 13132"/>
                <a:gd name="connsiteY1" fmla="*/ 0 h 16247"/>
                <a:gd name="connsiteX2" fmla="*/ 13133 w 13132"/>
                <a:gd name="connsiteY2" fmla="*/ 6435 h 16247"/>
                <a:gd name="connsiteX3" fmla="*/ 9876 w 13132"/>
                <a:gd name="connsiteY3" fmla="*/ 12950 h 16247"/>
                <a:gd name="connsiteX4" fmla="*/ 6601 w 13132"/>
                <a:gd name="connsiteY4" fmla="*/ 16248 h 16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2" h="16247">
                  <a:moveTo>
                    <a:pt x="6601" y="16248"/>
                  </a:moveTo>
                  <a:cubicBezTo>
                    <a:pt x="-772" y="12933"/>
                    <a:pt x="709" y="6024"/>
                    <a:pt x="0" y="0"/>
                  </a:cubicBezTo>
                  <a:cubicBezTo>
                    <a:pt x="5206" y="452"/>
                    <a:pt x="9756" y="2246"/>
                    <a:pt x="13133" y="6435"/>
                  </a:cubicBezTo>
                  <a:cubicBezTo>
                    <a:pt x="10521" y="7847"/>
                    <a:pt x="9955" y="10276"/>
                    <a:pt x="9876" y="12950"/>
                  </a:cubicBezTo>
                  <a:cubicBezTo>
                    <a:pt x="8784" y="14053"/>
                    <a:pt x="7692" y="15150"/>
                    <a:pt x="6601" y="16248"/>
                  </a:cubicBezTo>
                  <a:close/>
                </a:path>
              </a:pathLst>
            </a:custGeom>
            <a:grpFill/>
            <a:ln w="5715" cap="flat">
              <a:noFill/>
              <a:prstDash val="solid"/>
              <a:miter/>
            </a:ln>
          </p:spPr>
          <p:txBody>
            <a:bodyPr rtlCol="0" anchor="ctr"/>
            <a:lstStyle/>
            <a:p>
              <a:endParaRPr lang="zh-CN" altLang="en-US"/>
            </a:p>
          </p:txBody>
        </p:sp>
        <p:sp>
          <p:nvSpPr>
            <p:cNvPr id="230" name="任意多边形: 形状 229">
              <a:extLst>
                <a:ext uri="{FF2B5EF4-FFF2-40B4-BE49-F238E27FC236}">
                  <a16:creationId xmlns:a16="http://schemas.microsoft.com/office/drawing/2014/main" id="{E9BF0174-204B-5936-66C4-BDCD2DE5413D}"/>
                </a:ext>
              </a:extLst>
            </p:cNvPr>
            <p:cNvSpPr/>
            <p:nvPr/>
          </p:nvSpPr>
          <p:spPr>
            <a:xfrm>
              <a:off x="5614134" y="1896139"/>
              <a:ext cx="11415" cy="19751"/>
            </a:xfrm>
            <a:custGeom>
              <a:avLst/>
              <a:gdLst>
                <a:gd name="connsiteX0" fmla="*/ 0 w 11415"/>
                <a:gd name="connsiteY0" fmla="*/ 17 h 19751"/>
                <a:gd name="connsiteX1" fmla="*/ 3360 w 11415"/>
                <a:gd name="connsiteY1" fmla="*/ 0 h 19751"/>
                <a:gd name="connsiteX2" fmla="*/ 9938 w 11415"/>
                <a:gd name="connsiteY2" fmla="*/ 3303 h 19751"/>
                <a:gd name="connsiteX3" fmla="*/ 6641 w 11415"/>
                <a:gd name="connsiteY3" fmla="*/ 19751 h 19751"/>
                <a:gd name="connsiteX4" fmla="*/ 0 w 11415"/>
                <a:gd name="connsiteY4" fmla="*/ 17 h 19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15" h="19751">
                  <a:moveTo>
                    <a:pt x="0" y="17"/>
                  </a:moveTo>
                  <a:cubicBezTo>
                    <a:pt x="1120" y="12"/>
                    <a:pt x="2240" y="6"/>
                    <a:pt x="3360" y="0"/>
                  </a:cubicBezTo>
                  <a:cubicBezTo>
                    <a:pt x="3212" y="5761"/>
                    <a:pt x="6366" y="4955"/>
                    <a:pt x="9938" y="3303"/>
                  </a:cubicBezTo>
                  <a:cubicBezTo>
                    <a:pt x="13733" y="9767"/>
                    <a:pt x="9333" y="14590"/>
                    <a:pt x="6641" y="19751"/>
                  </a:cubicBezTo>
                  <a:cubicBezTo>
                    <a:pt x="2492" y="13830"/>
                    <a:pt x="46" y="7327"/>
                    <a:pt x="0" y="17"/>
                  </a:cubicBezTo>
                  <a:close/>
                </a:path>
              </a:pathLst>
            </a:custGeom>
            <a:grpFill/>
            <a:ln w="5715" cap="flat">
              <a:noFill/>
              <a:prstDash val="solid"/>
              <a:miter/>
            </a:ln>
          </p:spPr>
          <p:txBody>
            <a:bodyPr rtlCol="0" anchor="ctr"/>
            <a:lstStyle/>
            <a:p>
              <a:endParaRPr lang="zh-CN" altLang="en-US"/>
            </a:p>
          </p:txBody>
        </p:sp>
        <p:sp>
          <p:nvSpPr>
            <p:cNvPr id="231" name="任意多边形: 形状 230">
              <a:extLst>
                <a:ext uri="{FF2B5EF4-FFF2-40B4-BE49-F238E27FC236}">
                  <a16:creationId xmlns:a16="http://schemas.microsoft.com/office/drawing/2014/main" id="{00D545E3-A8C8-4543-0634-D63C893D1E87}"/>
                </a:ext>
              </a:extLst>
            </p:cNvPr>
            <p:cNvSpPr/>
            <p:nvPr/>
          </p:nvSpPr>
          <p:spPr>
            <a:xfrm>
              <a:off x="5620763" y="1915865"/>
              <a:ext cx="8603" cy="20073"/>
            </a:xfrm>
            <a:custGeom>
              <a:avLst/>
              <a:gdLst>
                <a:gd name="connsiteX0" fmla="*/ 0 w 8603"/>
                <a:gd name="connsiteY0" fmla="*/ 26 h 20073"/>
                <a:gd name="connsiteX1" fmla="*/ 7521 w 8603"/>
                <a:gd name="connsiteY1" fmla="*/ 9021 h 20073"/>
                <a:gd name="connsiteX2" fmla="*/ 6418 w 8603"/>
                <a:gd name="connsiteY2" fmla="*/ 20074 h 20073"/>
                <a:gd name="connsiteX3" fmla="*/ 0 w 8603"/>
                <a:gd name="connsiteY3" fmla="*/ 26 h 20073"/>
              </a:gdLst>
              <a:ahLst/>
              <a:cxnLst>
                <a:cxn ang="0">
                  <a:pos x="connsiteX0" y="connsiteY0"/>
                </a:cxn>
                <a:cxn ang="0">
                  <a:pos x="connsiteX1" y="connsiteY1"/>
                </a:cxn>
                <a:cxn ang="0">
                  <a:pos x="connsiteX2" y="connsiteY2"/>
                </a:cxn>
                <a:cxn ang="0">
                  <a:pos x="connsiteX3" y="connsiteY3"/>
                </a:cxn>
              </a:cxnLst>
              <a:rect l="l" t="t" r="r" b="b"/>
              <a:pathLst>
                <a:path w="8603" h="20073">
                  <a:moveTo>
                    <a:pt x="0" y="26"/>
                  </a:moveTo>
                  <a:cubicBezTo>
                    <a:pt x="6321" y="-186"/>
                    <a:pt x="10750" y="757"/>
                    <a:pt x="7521" y="9021"/>
                  </a:cubicBezTo>
                  <a:cubicBezTo>
                    <a:pt x="6224" y="12341"/>
                    <a:pt x="6732" y="16365"/>
                    <a:pt x="6418" y="20074"/>
                  </a:cubicBezTo>
                  <a:cubicBezTo>
                    <a:pt x="2280" y="14033"/>
                    <a:pt x="223" y="7323"/>
                    <a:pt x="0" y="26"/>
                  </a:cubicBezTo>
                  <a:close/>
                </a:path>
              </a:pathLst>
            </a:custGeom>
            <a:grpFill/>
            <a:ln w="5715" cap="flat">
              <a:noFill/>
              <a:prstDash val="solid"/>
              <a:miter/>
            </a:ln>
          </p:spPr>
          <p:txBody>
            <a:bodyPr rtlCol="0" anchor="ctr"/>
            <a:lstStyle/>
            <a:p>
              <a:endParaRPr lang="zh-CN" altLang="en-US"/>
            </a:p>
          </p:txBody>
        </p:sp>
        <p:sp>
          <p:nvSpPr>
            <p:cNvPr id="232" name="任意多边形: 形状 231">
              <a:extLst>
                <a:ext uri="{FF2B5EF4-FFF2-40B4-BE49-F238E27FC236}">
                  <a16:creationId xmlns:a16="http://schemas.microsoft.com/office/drawing/2014/main" id="{171DF956-FAC8-828E-49B4-45AB74B28BB7}"/>
                </a:ext>
              </a:extLst>
            </p:cNvPr>
            <p:cNvSpPr/>
            <p:nvPr/>
          </p:nvSpPr>
          <p:spPr>
            <a:xfrm>
              <a:off x="5887082" y="2941396"/>
              <a:ext cx="19562" cy="15160"/>
            </a:xfrm>
            <a:custGeom>
              <a:avLst/>
              <a:gdLst>
                <a:gd name="connsiteX0" fmla="*/ 19563 w 19562"/>
                <a:gd name="connsiteY0" fmla="*/ 0 h 15160"/>
                <a:gd name="connsiteX1" fmla="*/ 16545 w 19562"/>
                <a:gd name="connsiteY1" fmla="*/ 10636 h 15160"/>
                <a:gd name="connsiteX2" fmla="*/ 0 w 19562"/>
                <a:gd name="connsiteY2" fmla="*/ 13882 h 15160"/>
                <a:gd name="connsiteX3" fmla="*/ 19563 w 19562"/>
                <a:gd name="connsiteY3" fmla="*/ 0 h 15160"/>
              </a:gdLst>
              <a:ahLst/>
              <a:cxnLst>
                <a:cxn ang="0">
                  <a:pos x="connsiteX0" y="connsiteY0"/>
                </a:cxn>
                <a:cxn ang="0">
                  <a:pos x="connsiteX1" y="connsiteY1"/>
                </a:cxn>
                <a:cxn ang="0">
                  <a:pos x="connsiteX2" y="connsiteY2"/>
                </a:cxn>
                <a:cxn ang="0">
                  <a:pos x="connsiteX3" y="connsiteY3"/>
                </a:cxn>
              </a:cxnLst>
              <a:rect l="l" t="t" r="r" b="b"/>
              <a:pathLst>
                <a:path w="19562" h="15160">
                  <a:moveTo>
                    <a:pt x="19563" y="0"/>
                  </a:moveTo>
                  <a:cubicBezTo>
                    <a:pt x="18557" y="3543"/>
                    <a:pt x="17551" y="7092"/>
                    <a:pt x="16545" y="10636"/>
                  </a:cubicBezTo>
                  <a:cubicBezTo>
                    <a:pt x="10859" y="10847"/>
                    <a:pt x="6538" y="18008"/>
                    <a:pt x="0" y="13882"/>
                  </a:cubicBezTo>
                  <a:cubicBezTo>
                    <a:pt x="6510" y="9241"/>
                    <a:pt x="11619" y="2629"/>
                    <a:pt x="19563" y="0"/>
                  </a:cubicBezTo>
                  <a:close/>
                </a:path>
              </a:pathLst>
            </a:custGeom>
            <a:grpFill/>
            <a:ln w="5715" cap="flat">
              <a:noFill/>
              <a:prstDash val="solid"/>
              <a:miter/>
            </a:ln>
          </p:spPr>
          <p:txBody>
            <a:bodyPr rtlCol="0" anchor="ctr"/>
            <a:lstStyle/>
            <a:p>
              <a:endParaRPr lang="zh-CN" altLang="en-US"/>
            </a:p>
          </p:txBody>
        </p:sp>
        <p:sp>
          <p:nvSpPr>
            <p:cNvPr id="233" name="任意多边形: 形状 232">
              <a:extLst>
                <a:ext uri="{FF2B5EF4-FFF2-40B4-BE49-F238E27FC236}">
                  <a16:creationId xmlns:a16="http://schemas.microsoft.com/office/drawing/2014/main" id="{B143399A-C21B-EF1B-1538-B0F9B622582B}"/>
                </a:ext>
              </a:extLst>
            </p:cNvPr>
            <p:cNvSpPr/>
            <p:nvPr/>
          </p:nvSpPr>
          <p:spPr>
            <a:xfrm>
              <a:off x="5400707" y="3270378"/>
              <a:ext cx="16224" cy="10177"/>
            </a:xfrm>
            <a:custGeom>
              <a:avLst/>
              <a:gdLst>
                <a:gd name="connsiteX0" fmla="*/ 0 w 16224"/>
                <a:gd name="connsiteY0" fmla="*/ 716 h 10177"/>
                <a:gd name="connsiteX1" fmla="*/ 16225 w 16224"/>
                <a:gd name="connsiteY1" fmla="*/ 10175 h 10177"/>
                <a:gd name="connsiteX2" fmla="*/ 0 w 16224"/>
                <a:gd name="connsiteY2" fmla="*/ 716 h 10177"/>
              </a:gdLst>
              <a:ahLst/>
              <a:cxnLst>
                <a:cxn ang="0">
                  <a:pos x="connsiteX0" y="connsiteY0"/>
                </a:cxn>
                <a:cxn ang="0">
                  <a:pos x="connsiteX1" y="connsiteY1"/>
                </a:cxn>
                <a:cxn ang="0">
                  <a:pos x="connsiteX2" y="connsiteY2"/>
                </a:cxn>
              </a:cxnLst>
              <a:rect l="l" t="t" r="r" b="b"/>
              <a:pathLst>
                <a:path w="16224" h="10177">
                  <a:moveTo>
                    <a:pt x="0" y="716"/>
                  </a:moveTo>
                  <a:cubicBezTo>
                    <a:pt x="7910" y="-415"/>
                    <a:pt x="15951" y="-1781"/>
                    <a:pt x="16225" y="10175"/>
                  </a:cubicBezTo>
                  <a:cubicBezTo>
                    <a:pt x="8898" y="10312"/>
                    <a:pt x="4715" y="5054"/>
                    <a:pt x="0" y="716"/>
                  </a:cubicBezTo>
                  <a:close/>
                </a:path>
              </a:pathLst>
            </a:custGeom>
            <a:grpFill/>
            <a:ln w="5715" cap="flat">
              <a:noFill/>
              <a:prstDash val="solid"/>
              <a:miter/>
            </a:ln>
          </p:spPr>
          <p:txBody>
            <a:bodyPr rtlCol="0" anchor="ctr"/>
            <a:lstStyle/>
            <a:p>
              <a:endParaRPr lang="zh-CN" altLang="en-US"/>
            </a:p>
          </p:txBody>
        </p:sp>
        <p:sp>
          <p:nvSpPr>
            <p:cNvPr id="234" name="任意多边形: 形状 233">
              <a:extLst>
                <a:ext uri="{FF2B5EF4-FFF2-40B4-BE49-F238E27FC236}">
                  <a16:creationId xmlns:a16="http://schemas.microsoft.com/office/drawing/2014/main" id="{67D88176-EEBF-64F8-7878-141EC0EC6BD1}"/>
                </a:ext>
              </a:extLst>
            </p:cNvPr>
            <p:cNvSpPr/>
            <p:nvPr/>
          </p:nvSpPr>
          <p:spPr>
            <a:xfrm>
              <a:off x="5567500" y="2303767"/>
              <a:ext cx="11235" cy="17430"/>
            </a:xfrm>
            <a:custGeom>
              <a:avLst/>
              <a:gdLst>
                <a:gd name="connsiteX0" fmla="*/ 11235 w 11235"/>
                <a:gd name="connsiteY0" fmla="*/ 16373 h 17430"/>
                <a:gd name="connsiteX1" fmla="*/ 5183 w 11235"/>
                <a:gd name="connsiteY1" fmla="*/ 17431 h 17430"/>
                <a:gd name="connsiteX2" fmla="*/ 1085 w 11235"/>
                <a:gd name="connsiteY2" fmla="*/ 0 h 17430"/>
                <a:gd name="connsiteX3" fmla="*/ 7469 w 11235"/>
                <a:gd name="connsiteY3" fmla="*/ 9493 h 17430"/>
                <a:gd name="connsiteX4" fmla="*/ 10464 w 11235"/>
                <a:gd name="connsiteY4" fmla="*/ 13390 h 17430"/>
                <a:gd name="connsiteX5" fmla="*/ 11235 w 11235"/>
                <a:gd name="connsiteY5" fmla="*/ 16373 h 17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35" h="17430">
                  <a:moveTo>
                    <a:pt x="11235" y="16373"/>
                  </a:moveTo>
                  <a:cubicBezTo>
                    <a:pt x="9218" y="16728"/>
                    <a:pt x="7200" y="17076"/>
                    <a:pt x="5183" y="17431"/>
                  </a:cubicBezTo>
                  <a:cubicBezTo>
                    <a:pt x="4577" y="11441"/>
                    <a:pt x="-2698" y="7024"/>
                    <a:pt x="1085" y="0"/>
                  </a:cubicBezTo>
                  <a:cubicBezTo>
                    <a:pt x="4594" y="2235"/>
                    <a:pt x="7006" y="5212"/>
                    <a:pt x="7469" y="9493"/>
                  </a:cubicBezTo>
                  <a:cubicBezTo>
                    <a:pt x="8132" y="11047"/>
                    <a:pt x="9241" y="12264"/>
                    <a:pt x="10464" y="13390"/>
                  </a:cubicBezTo>
                  <a:cubicBezTo>
                    <a:pt x="10812" y="14362"/>
                    <a:pt x="11069" y="15356"/>
                    <a:pt x="11235" y="16373"/>
                  </a:cubicBezTo>
                  <a:close/>
                </a:path>
              </a:pathLst>
            </a:custGeom>
            <a:grpFill/>
            <a:ln w="5715" cap="flat">
              <a:noFill/>
              <a:prstDash val="solid"/>
              <a:miter/>
            </a:ln>
          </p:spPr>
          <p:txBody>
            <a:bodyPr rtlCol="0" anchor="ctr"/>
            <a:lstStyle/>
            <a:p>
              <a:endParaRPr lang="zh-CN" altLang="en-US"/>
            </a:p>
          </p:txBody>
        </p:sp>
        <p:sp>
          <p:nvSpPr>
            <p:cNvPr id="235" name="任意多边形: 形状 234">
              <a:extLst>
                <a:ext uri="{FF2B5EF4-FFF2-40B4-BE49-F238E27FC236}">
                  <a16:creationId xmlns:a16="http://schemas.microsoft.com/office/drawing/2014/main" id="{436CADC5-D512-5232-FF77-6EBE0B679F08}"/>
                </a:ext>
              </a:extLst>
            </p:cNvPr>
            <p:cNvSpPr/>
            <p:nvPr/>
          </p:nvSpPr>
          <p:spPr>
            <a:xfrm>
              <a:off x="5776298" y="2027727"/>
              <a:ext cx="12085" cy="16441"/>
            </a:xfrm>
            <a:custGeom>
              <a:avLst/>
              <a:gdLst>
                <a:gd name="connsiteX0" fmla="*/ 11937 w 12085"/>
                <a:gd name="connsiteY0" fmla="*/ 3332 h 16441"/>
                <a:gd name="connsiteX1" fmla="*/ 5633 w 12085"/>
                <a:gd name="connsiteY1" fmla="*/ 13144 h 16441"/>
                <a:gd name="connsiteX2" fmla="*/ 2336 w 12085"/>
                <a:gd name="connsiteY2" fmla="*/ 16442 h 16441"/>
                <a:gd name="connsiteX3" fmla="*/ 12085 w 12085"/>
                <a:gd name="connsiteY3" fmla="*/ 0 h 16441"/>
                <a:gd name="connsiteX4" fmla="*/ 11937 w 12085"/>
                <a:gd name="connsiteY4" fmla="*/ 3332 h 16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85" h="16441">
                  <a:moveTo>
                    <a:pt x="11937" y="3332"/>
                  </a:moveTo>
                  <a:cubicBezTo>
                    <a:pt x="8502" y="5743"/>
                    <a:pt x="7536" y="9744"/>
                    <a:pt x="5633" y="13144"/>
                  </a:cubicBezTo>
                  <a:cubicBezTo>
                    <a:pt x="4536" y="14242"/>
                    <a:pt x="3433" y="15345"/>
                    <a:pt x="2336" y="16442"/>
                  </a:cubicBezTo>
                  <a:cubicBezTo>
                    <a:pt x="-1699" y="6869"/>
                    <a:pt x="-1699" y="6869"/>
                    <a:pt x="12085" y="0"/>
                  </a:cubicBezTo>
                  <a:cubicBezTo>
                    <a:pt x="12040" y="1114"/>
                    <a:pt x="11988" y="2223"/>
                    <a:pt x="11937" y="3332"/>
                  </a:cubicBezTo>
                  <a:close/>
                </a:path>
              </a:pathLst>
            </a:custGeom>
            <a:grpFill/>
            <a:ln w="5715" cap="flat">
              <a:noFill/>
              <a:prstDash val="solid"/>
              <a:miter/>
            </a:ln>
          </p:spPr>
          <p:txBody>
            <a:bodyPr rtlCol="0" anchor="ctr"/>
            <a:lstStyle/>
            <a:p>
              <a:endParaRPr lang="zh-CN" altLang="en-US"/>
            </a:p>
          </p:txBody>
        </p:sp>
        <p:sp>
          <p:nvSpPr>
            <p:cNvPr id="236" name="任意多边形: 形状 235">
              <a:extLst>
                <a:ext uri="{FF2B5EF4-FFF2-40B4-BE49-F238E27FC236}">
                  <a16:creationId xmlns:a16="http://schemas.microsoft.com/office/drawing/2014/main" id="{BB51D01C-7B36-3350-C5F6-456C3CCFA9B2}"/>
                </a:ext>
              </a:extLst>
            </p:cNvPr>
            <p:cNvSpPr/>
            <p:nvPr/>
          </p:nvSpPr>
          <p:spPr>
            <a:xfrm>
              <a:off x="5652727" y="1563797"/>
              <a:ext cx="11189" cy="8767"/>
            </a:xfrm>
            <a:custGeom>
              <a:avLst/>
              <a:gdLst>
                <a:gd name="connsiteX0" fmla="*/ 11190 w 11189"/>
                <a:gd name="connsiteY0" fmla="*/ 3112 h 8767"/>
                <a:gd name="connsiteX1" fmla="*/ 3006 w 11189"/>
                <a:gd name="connsiteY1" fmla="*/ 8199 h 8767"/>
                <a:gd name="connsiteX2" fmla="*/ 17 w 11189"/>
                <a:gd name="connsiteY2" fmla="*/ 3055 h 8767"/>
                <a:gd name="connsiteX3" fmla="*/ 4440 w 11189"/>
                <a:gd name="connsiteY3" fmla="*/ 9 h 8767"/>
                <a:gd name="connsiteX4" fmla="*/ 7572 w 11189"/>
                <a:gd name="connsiteY4" fmla="*/ 386 h 8767"/>
                <a:gd name="connsiteX5" fmla="*/ 11058 w 11189"/>
                <a:gd name="connsiteY5" fmla="*/ 3244 h 8767"/>
                <a:gd name="connsiteX6" fmla="*/ 11190 w 11189"/>
                <a:gd name="connsiteY6" fmla="*/ 3112 h 8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9" h="8767">
                  <a:moveTo>
                    <a:pt x="11190" y="3112"/>
                  </a:moveTo>
                  <a:cubicBezTo>
                    <a:pt x="9195" y="6061"/>
                    <a:pt x="7715" y="10313"/>
                    <a:pt x="3006" y="8199"/>
                  </a:cubicBezTo>
                  <a:cubicBezTo>
                    <a:pt x="1492" y="7519"/>
                    <a:pt x="194" y="4901"/>
                    <a:pt x="17" y="3055"/>
                  </a:cubicBezTo>
                  <a:cubicBezTo>
                    <a:pt x="-240" y="369"/>
                    <a:pt x="2463" y="352"/>
                    <a:pt x="4440" y="9"/>
                  </a:cubicBezTo>
                  <a:cubicBezTo>
                    <a:pt x="5504" y="-37"/>
                    <a:pt x="6549" y="95"/>
                    <a:pt x="7572" y="386"/>
                  </a:cubicBezTo>
                  <a:cubicBezTo>
                    <a:pt x="8687" y="1398"/>
                    <a:pt x="9853" y="2346"/>
                    <a:pt x="11058" y="3244"/>
                  </a:cubicBezTo>
                  <a:lnTo>
                    <a:pt x="11190" y="3112"/>
                  </a:lnTo>
                  <a:close/>
                </a:path>
              </a:pathLst>
            </a:custGeom>
            <a:grpFill/>
            <a:ln w="5715" cap="flat">
              <a:noFill/>
              <a:prstDash val="solid"/>
              <a:miter/>
            </a:ln>
          </p:spPr>
          <p:txBody>
            <a:bodyPr rtlCol="0" anchor="ctr"/>
            <a:lstStyle/>
            <a:p>
              <a:endParaRPr lang="zh-CN" altLang="en-US"/>
            </a:p>
          </p:txBody>
        </p:sp>
        <p:sp>
          <p:nvSpPr>
            <p:cNvPr id="237" name="任意多边形: 形状 236">
              <a:extLst>
                <a:ext uri="{FF2B5EF4-FFF2-40B4-BE49-F238E27FC236}">
                  <a16:creationId xmlns:a16="http://schemas.microsoft.com/office/drawing/2014/main" id="{17988BBA-48A2-50E8-7DE4-3AE60088F206}"/>
                </a:ext>
              </a:extLst>
            </p:cNvPr>
            <p:cNvSpPr/>
            <p:nvPr/>
          </p:nvSpPr>
          <p:spPr>
            <a:xfrm>
              <a:off x="5650347" y="3174613"/>
              <a:ext cx="10621" cy="17848"/>
            </a:xfrm>
            <a:custGeom>
              <a:avLst/>
              <a:gdLst>
                <a:gd name="connsiteX0" fmla="*/ 54 w 10621"/>
                <a:gd name="connsiteY0" fmla="*/ 1103 h 17848"/>
                <a:gd name="connsiteX1" fmla="*/ 10622 w 10621"/>
                <a:gd name="connsiteY1" fmla="*/ 0 h 17848"/>
                <a:gd name="connsiteX2" fmla="*/ 3169 w 10621"/>
                <a:gd name="connsiteY2" fmla="*/ 17848 h 17848"/>
                <a:gd name="connsiteX3" fmla="*/ 54 w 10621"/>
                <a:gd name="connsiteY3" fmla="*/ 1103 h 17848"/>
              </a:gdLst>
              <a:ahLst/>
              <a:cxnLst>
                <a:cxn ang="0">
                  <a:pos x="connsiteX0" y="connsiteY0"/>
                </a:cxn>
                <a:cxn ang="0">
                  <a:pos x="connsiteX1" y="connsiteY1"/>
                </a:cxn>
                <a:cxn ang="0">
                  <a:pos x="connsiteX2" y="connsiteY2"/>
                </a:cxn>
                <a:cxn ang="0">
                  <a:pos x="connsiteX3" y="connsiteY3"/>
                </a:cxn>
              </a:cxnLst>
              <a:rect l="l" t="t" r="r" b="b"/>
              <a:pathLst>
                <a:path w="10621" h="17848">
                  <a:moveTo>
                    <a:pt x="54" y="1103"/>
                  </a:moveTo>
                  <a:cubicBezTo>
                    <a:pt x="2632" y="834"/>
                    <a:pt x="5204" y="566"/>
                    <a:pt x="10622" y="0"/>
                  </a:cubicBezTo>
                  <a:cubicBezTo>
                    <a:pt x="3895" y="5630"/>
                    <a:pt x="2769" y="11533"/>
                    <a:pt x="3169" y="17848"/>
                  </a:cubicBezTo>
                  <a:cubicBezTo>
                    <a:pt x="-1506" y="12945"/>
                    <a:pt x="511" y="6790"/>
                    <a:pt x="54" y="1103"/>
                  </a:cubicBezTo>
                  <a:close/>
                </a:path>
              </a:pathLst>
            </a:custGeom>
            <a:grpFill/>
            <a:ln w="5715" cap="flat">
              <a:noFill/>
              <a:prstDash val="solid"/>
              <a:miter/>
            </a:ln>
          </p:spPr>
          <p:txBody>
            <a:bodyPr rtlCol="0" anchor="ctr"/>
            <a:lstStyle/>
            <a:p>
              <a:endParaRPr lang="zh-CN" altLang="en-US"/>
            </a:p>
          </p:txBody>
        </p:sp>
        <p:sp>
          <p:nvSpPr>
            <p:cNvPr id="238" name="任意多边形: 形状 237">
              <a:extLst>
                <a:ext uri="{FF2B5EF4-FFF2-40B4-BE49-F238E27FC236}">
                  <a16:creationId xmlns:a16="http://schemas.microsoft.com/office/drawing/2014/main" id="{45942C26-E72D-288F-CAFB-2F51B1291453}"/>
                </a:ext>
              </a:extLst>
            </p:cNvPr>
            <p:cNvSpPr/>
            <p:nvPr/>
          </p:nvSpPr>
          <p:spPr>
            <a:xfrm>
              <a:off x="5239048" y="2139541"/>
              <a:ext cx="8168" cy="13493"/>
            </a:xfrm>
            <a:custGeom>
              <a:avLst/>
              <a:gdLst>
                <a:gd name="connsiteX0" fmla="*/ 227 w 8168"/>
                <a:gd name="connsiteY0" fmla="*/ 0 h 13493"/>
                <a:gd name="connsiteX1" fmla="*/ 3324 w 8168"/>
                <a:gd name="connsiteY1" fmla="*/ 13493 h 13493"/>
                <a:gd name="connsiteX2" fmla="*/ 227 w 8168"/>
                <a:gd name="connsiteY2" fmla="*/ 0 h 13493"/>
              </a:gdLst>
              <a:ahLst/>
              <a:cxnLst>
                <a:cxn ang="0">
                  <a:pos x="connsiteX0" y="connsiteY0"/>
                </a:cxn>
                <a:cxn ang="0">
                  <a:pos x="connsiteX1" y="connsiteY1"/>
                </a:cxn>
                <a:cxn ang="0">
                  <a:pos x="connsiteX2" y="connsiteY2"/>
                </a:cxn>
              </a:cxnLst>
              <a:rect l="l" t="t" r="r" b="b"/>
              <a:pathLst>
                <a:path w="8168" h="13493">
                  <a:moveTo>
                    <a:pt x="227" y="0"/>
                  </a:moveTo>
                  <a:cubicBezTo>
                    <a:pt x="10228" y="3292"/>
                    <a:pt x="10228" y="3292"/>
                    <a:pt x="3324" y="13493"/>
                  </a:cubicBezTo>
                  <a:cubicBezTo>
                    <a:pt x="-819" y="9716"/>
                    <a:pt x="-19" y="4795"/>
                    <a:pt x="227" y="0"/>
                  </a:cubicBezTo>
                  <a:close/>
                </a:path>
              </a:pathLst>
            </a:custGeom>
            <a:grpFill/>
            <a:ln w="5715" cap="flat">
              <a:noFill/>
              <a:prstDash val="solid"/>
              <a:miter/>
            </a:ln>
          </p:spPr>
          <p:txBody>
            <a:bodyPr rtlCol="0" anchor="ctr"/>
            <a:lstStyle/>
            <a:p>
              <a:endParaRPr lang="zh-CN" altLang="en-US"/>
            </a:p>
          </p:txBody>
        </p:sp>
        <p:sp>
          <p:nvSpPr>
            <p:cNvPr id="239" name="任意多边形: 形状 238">
              <a:extLst>
                <a:ext uri="{FF2B5EF4-FFF2-40B4-BE49-F238E27FC236}">
                  <a16:creationId xmlns:a16="http://schemas.microsoft.com/office/drawing/2014/main" id="{F9D6CCB6-CB82-B209-C7E5-AF87F32F8B44}"/>
                </a:ext>
              </a:extLst>
            </p:cNvPr>
            <p:cNvSpPr/>
            <p:nvPr/>
          </p:nvSpPr>
          <p:spPr>
            <a:xfrm>
              <a:off x="5482500" y="2487294"/>
              <a:ext cx="8818" cy="14200"/>
            </a:xfrm>
            <a:custGeom>
              <a:avLst/>
              <a:gdLst>
                <a:gd name="connsiteX0" fmla="*/ 0 w 8818"/>
                <a:gd name="connsiteY0" fmla="*/ 4342 h 14200"/>
                <a:gd name="connsiteX1" fmla="*/ 8818 w 8818"/>
                <a:gd name="connsiteY1" fmla="*/ 10 h 14200"/>
                <a:gd name="connsiteX2" fmla="*/ 6669 w 8818"/>
                <a:gd name="connsiteY2" fmla="*/ 14201 h 14200"/>
                <a:gd name="connsiteX3" fmla="*/ 0 w 8818"/>
                <a:gd name="connsiteY3" fmla="*/ 4342 h 14200"/>
              </a:gdLst>
              <a:ahLst/>
              <a:cxnLst>
                <a:cxn ang="0">
                  <a:pos x="connsiteX0" y="connsiteY0"/>
                </a:cxn>
                <a:cxn ang="0">
                  <a:pos x="connsiteX1" y="connsiteY1"/>
                </a:cxn>
                <a:cxn ang="0">
                  <a:pos x="connsiteX2" y="connsiteY2"/>
                </a:cxn>
                <a:cxn ang="0">
                  <a:pos x="connsiteX3" y="connsiteY3"/>
                </a:cxn>
              </a:cxnLst>
              <a:rect l="l" t="t" r="r" b="b"/>
              <a:pathLst>
                <a:path w="8818" h="14200">
                  <a:moveTo>
                    <a:pt x="0" y="4342"/>
                  </a:moveTo>
                  <a:cubicBezTo>
                    <a:pt x="3178" y="3576"/>
                    <a:pt x="4812" y="-224"/>
                    <a:pt x="8818" y="10"/>
                  </a:cubicBezTo>
                  <a:cubicBezTo>
                    <a:pt x="8098" y="4782"/>
                    <a:pt x="7384" y="9492"/>
                    <a:pt x="6669" y="14201"/>
                  </a:cubicBezTo>
                  <a:cubicBezTo>
                    <a:pt x="3132" y="11806"/>
                    <a:pt x="1755" y="7943"/>
                    <a:pt x="0" y="4342"/>
                  </a:cubicBezTo>
                  <a:close/>
                </a:path>
              </a:pathLst>
            </a:custGeom>
            <a:grpFill/>
            <a:ln w="5715" cap="flat">
              <a:noFill/>
              <a:prstDash val="solid"/>
              <a:miter/>
            </a:ln>
          </p:spPr>
          <p:txBody>
            <a:bodyPr rtlCol="0" anchor="ctr"/>
            <a:lstStyle/>
            <a:p>
              <a:endParaRPr lang="zh-CN" altLang="en-US"/>
            </a:p>
          </p:txBody>
        </p:sp>
        <p:sp>
          <p:nvSpPr>
            <p:cNvPr id="240" name="任意多边形: 形状 239">
              <a:extLst>
                <a:ext uri="{FF2B5EF4-FFF2-40B4-BE49-F238E27FC236}">
                  <a16:creationId xmlns:a16="http://schemas.microsoft.com/office/drawing/2014/main" id="{3ADD4B17-831E-8BCE-E4ED-CC5623A4FA28}"/>
                </a:ext>
              </a:extLst>
            </p:cNvPr>
            <p:cNvSpPr/>
            <p:nvPr/>
          </p:nvSpPr>
          <p:spPr>
            <a:xfrm>
              <a:off x="5679856" y="2228312"/>
              <a:ext cx="3680" cy="23219"/>
            </a:xfrm>
            <a:custGeom>
              <a:avLst/>
              <a:gdLst>
                <a:gd name="connsiteX0" fmla="*/ 0 w 3680"/>
                <a:gd name="connsiteY0" fmla="*/ 0 h 23219"/>
                <a:gd name="connsiteX1" fmla="*/ 3309 w 3680"/>
                <a:gd name="connsiteY1" fmla="*/ 23220 h 23219"/>
                <a:gd name="connsiteX2" fmla="*/ 0 w 3680"/>
                <a:gd name="connsiteY2" fmla="*/ 0 h 23219"/>
              </a:gdLst>
              <a:ahLst/>
              <a:cxnLst>
                <a:cxn ang="0">
                  <a:pos x="connsiteX0" y="connsiteY0"/>
                </a:cxn>
                <a:cxn ang="0">
                  <a:pos x="connsiteX1" y="connsiteY1"/>
                </a:cxn>
                <a:cxn ang="0">
                  <a:pos x="connsiteX2" y="connsiteY2"/>
                </a:cxn>
              </a:cxnLst>
              <a:rect l="l" t="t" r="r" b="b"/>
              <a:pathLst>
                <a:path w="3680" h="23219">
                  <a:moveTo>
                    <a:pt x="0" y="0"/>
                  </a:moveTo>
                  <a:cubicBezTo>
                    <a:pt x="6372" y="6989"/>
                    <a:pt x="2314" y="15465"/>
                    <a:pt x="3309" y="23220"/>
                  </a:cubicBezTo>
                  <a:cubicBezTo>
                    <a:pt x="-2040" y="16088"/>
                    <a:pt x="994" y="7755"/>
                    <a:pt x="0" y="0"/>
                  </a:cubicBezTo>
                  <a:close/>
                </a:path>
              </a:pathLst>
            </a:custGeom>
            <a:grpFill/>
            <a:ln w="5715" cap="flat">
              <a:noFill/>
              <a:prstDash val="solid"/>
              <a:miter/>
            </a:ln>
          </p:spPr>
          <p:txBody>
            <a:bodyPr rtlCol="0" anchor="ctr"/>
            <a:lstStyle/>
            <a:p>
              <a:endParaRPr lang="zh-CN" altLang="en-US"/>
            </a:p>
          </p:txBody>
        </p:sp>
        <p:sp>
          <p:nvSpPr>
            <p:cNvPr id="241" name="任意多边形: 形状 240">
              <a:extLst>
                <a:ext uri="{FF2B5EF4-FFF2-40B4-BE49-F238E27FC236}">
                  <a16:creationId xmlns:a16="http://schemas.microsoft.com/office/drawing/2014/main" id="{ACC6B5B9-2F1B-48CF-3730-ACACE4527F69}"/>
                </a:ext>
              </a:extLst>
            </p:cNvPr>
            <p:cNvSpPr/>
            <p:nvPr/>
          </p:nvSpPr>
          <p:spPr>
            <a:xfrm>
              <a:off x="5515367" y="3333599"/>
              <a:ext cx="10005" cy="10132"/>
            </a:xfrm>
            <a:custGeom>
              <a:avLst/>
              <a:gdLst>
                <a:gd name="connsiteX0" fmla="*/ 6778 w 10005"/>
                <a:gd name="connsiteY0" fmla="*/ 0 h 10132"/>
                <a:gd name="connsiteX1" fmla="*/ 9933 w 10005"/>
                <a:gd name="connsiteY1" fmla="*/ 10133 h 10132"/>
                <a:gd name="connsiteX2" fmla="*/ 0 w 10005"/>
                <a:gd name="connsiteY2" fmla="*/ 189 h 10132"/>
                <a:gd name="connsiteX3" fmla="*/ 6778 w 10005"/>
                <a:gd name="connsiteY3" fmla="*/ 0 h 10132"/>
              </a:gdLst>
              <a:ahLst/>
              <a:cxnLst>
                <a:cxn ang="0">
                  <a:pos x="connsiteX0" y="connsiteY0"/>
                </a:cxn>
                <a:cxn ang="0">
                  <a:pos x="connsiteX1" y="connsiteY1"/>
                </a:cxn>
                <a:cxn ang="0">
                  <a:pos x="connsiteX2" y="connsiteY2"/>
                </a:cxn>
                <a:cxn ang="0">
                  <a:pos x="connsiteX3" y="connsiteY3"/>
                </a:cxn>
              </a:cxnLst>
              <a:rect l="l" t="t" r="r" b="b"/>
              <a:pathLst>
                <a:path w="10005" h="10132">
                  <a:moveTo>
                    <a:pt x="6778" y="0"/>
                  </a:moveTo>
                  <a:cubicBezTo>
                    <a:pt x="10670" y="2492"/>
                    <a:pt x="9973" y="6418"/>
                    <a:pt x="9933" y="10133"/>
                  </a:cubicBezTo>
                  <a:cubicBezTo>
                    <a:pt x="5732" y="7704"/>
                    <a:pt x="2355" y="4458"/>
                    <a:pt x="0" y="189"/>
                  </a:cubicBezTo>
                  <a:cubicBezTo>
                    <a:pt x="2257" y="126"/>
                    <a:pt x="4515" y="63"/>
                    <a:pt x="6778" y="0"/>
                  </a:cubicBezTo>
                  <a:close/>
                </a:path>
              </a:pathLst>
            </a:custGeom>
            <a:grpFill/>
            <a:ln w="5715" cap="flat">
              <a:noFill/>
              <a:prstDash val="solid"/>
              <a:miter/>
            </a:ln>
          </p:spPr>
          <p:txBody>
            <a:bodyPr rtlCol="0" anchor="ctr"/>
            <a:lstStyle/>
            <a:p>
              <a:endParaRPr lang="zh-CN" altLang="en-US"/>
            </a:p>
          </p:txBody>
        </p:sp>
        <p:sp>
          <p:nvSpPr>
            <p:cNvPr id="242" name="任意多边形: 形状 241">
              <a:extLst>
                <a:ext uri="{FF2B5EF4-FFF2-40B4-BE49-F238E27FC236}">
                  <a16:creationId xmlns:a16="http://schemas.microsoft.com/office/drawing/2014/main" id="{8BDE9F3B-FEFD-682E-47F1-AAFB71879127}"/>
                </a:ext>
              </a:extLst>
            </p:cNvPr>
            <p:cNvSpPr/>
            <p:nvPr/>
          </p:nvSpPr>
          <p:spPr>
            <a:xfrm>
              <a:off x="5722947" y="3353064"/>
              <a:ext cx="9624" cy="11280"/>
            </a:xfrm>
            <a:custGeom>
              <a:avLst/>
              <a:gdLst>
                <a:gd name="connsiteX0" fmla="*/ 0 w 9624"/>
                <a:gd name="connsiteY0" fmla="*/ 7007 h 11280"/>
                <a:gd name="connsiteX1" fmla="*/ 9270 w 9624"/>
                <a:gd name="connsiteY1" fmla="*/ 0 h 11280"/>
                <a:gd name="connsiteX2" fmla="*/ 9624 w 9624"/>
                <a:gd name="connsiteY2" fmla="*/ 4241 h 11280"/>
                <a:gd name="connsiteX3" fmla="*/ 4378 w 9624"/>
                <a:gd name="connsiteY3" fmla="*/ 10184 h 11280"/>
                <a:gd name="connsiteX4" fmla="*/ 0 w 9624"/>
                <a:gd name="connsiteY4" fmla="*/ 7007 h 11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24" h="11280">
                  <a:moveTo>
                    <a:pt x="0" y="7007"/>
                  </a:moveTo>
                  <a:cubicBezTo>
                    <a:pt x="3092" y="4669"/>
                    <a:pt x="6184" y="2337"/>
                    <a:pt x="9270" y="0"/>
                  </a:cubicBezTo>
                  <a:cubicBezTo>
                    <a:pt x="9384" y="1412"/>
                    <a:pt x="9504" y="2823"/>
                    <a:pt x="9624" y="4241"/>
                  </a:cubicBezTo>
                  <a:cubicBezTo>
                    <a:pt x="7892" y="6258"/>
                    <a:pt x="6464" y="8681"/>
                    <a:pt x="4378" y="10184"/>
                  </a:cubicBezTo>
                  <a:cubicBezTo>
                    <a:pt x="486" y="12990"/>
                    <a:pt x="189" y="9853"/>
                    <a:pt x="0" y="7007"/>
                  </a:cubicBezTo>
                  <a:close/>
                </a:path>
              </a:pathLst>
            </a:custGeom>
            <a:grpFill/>
            <a:ln w="5715" cap="flat">
              <a:noFill/>
              <a:prstDash val="solid"/>
              <a:miter/>
            </a:ln>
          </p:spPr>
          <p:txBody>
            <a:bodyPr rtlCol="0" anchor="ctr"/>
            <a:lstStyle/>
            <a:p>
              <a:endParaRPr lang="zh-CN" altLang="en-US"/>
            </a:p>
          </p:txBody>
        </p:sp>
        <p:sp>
          <p:nvSpPr>
            <p:cNvPr id="243" name="任意多边形: 形状 242">
              <a:extLst>
                <a:ext uri="{FF2B5EF4-FFF2-40B4-BE49-F238E27FC236}">
                  <a16:creationId xmlns:a16="http://schemas.microsoft.com/office/drawing/2014/main" id="{95866275-3ECF-FC67-7F7D-89447B5B923D}"/>
                </a:ext>
              </a:extLst>
            </p:cNvPr>
            <p:cNvSpPr/>
            <p:nvPr/>
          </p:nvSpPr>
          <p:spPr>
            <a:xfrm>
              <a:off x="5656908" y="2531030"/>
              <a:ext cx="6460" cy="13087"/>
            </a:xfrm>
            <a:custGeom>
              <a:avLst/>
              <a:gdLst>
                <a:gd name="connsiteX0" fmla="*/ 6461 w 6460"/>
                <a:gd name="connsiteY0" fmla="*/ 13087 h 13087"/>
                <a:gd name="connsiteX1" fmla="*/ 48 w 6460"/>
                <a:gd name="connsiteY1" fmla="*/ 0 h 13087"/>
                <a:gd name="connsiteX2" fmla="*/ 6461 w 6460"/>
                <a:gd name="connsiteY2" fmla="*/ 13087 h 13087"/>
              </a:gdLst>
              <a:ahLst/>
              <a:cxnLst>
                <a:cxn ang="0">
                  <a:pos x="connsiteX0" y="connsiteY0"/>
                </a:cxn>
                <a:cxn ang="0">
                  <a:pos x="connsiteX1" y="connsiteY1"/>
                </a:cxn>
                <a:cxn ang="0">
                  <a:pos x="connsiteX2" y="connsiteY2"/>
                </a:cxn>
              </a:cxnLst>
              <a:rect l="l" t="t" r="r" b="b"/>
              <a:pathLst>
                <a:path w="6460" h="13087">
                  <a:moveTo>
                    <a:pt x="6461" y="13087"/>
                  </a:moveTo>
                  <a:cubicBezTo>
                    <a:pt x="654" y="10521"/>
                    <a:pt x="-243" y="5549"/>
                    <a:pt x="48" y="0"/>
                  </a:cubicBezTo>
                  <a:cubicBezTo>
                    <a:pt x="4129" y="3400"/>
                    <a:pt x="6049" y="7875"/>
                    <a:pt x="6461" y="13087"/>
                  </a:cubicBezTo>
                  <a:close/>
                </a:path>
              </a:pathLst>
            </a:custGeom>
            <a:grpFill/>
            <a:ln w="5715" cap="flat">
              <a:noFill/>
              <a:prstDash val="solid"/>
              <a:miter/>
            </a:ln>
          </p:spPr>
          <p:txBody>
            <a:bodyPr rtlCol="0" anchor="ctr"/>
            <a:lstStyle/>
            <a:p>
              <a:endParaRPr lang="zh-CN" altLang="en-US"/>
            </a:p>
          </p:txBody>
        </p:sp>
        <p:sp>
          <p:nvSpPr>
            <p:cNvPr id="244" name="任意多边形: 形状 243">
              <a:extLst>
                <a:ext uri="{FF2B5EF4-FFF2-40B4-BE49-F238E27FC236}">
                  <a16:creationId xmlns:a16="http://schemas.microsoft.com/office/drawing/2014/main" id="{BCB2D987-27D4-F968-FCFD-9A0D4CBC3E9D}"/>
                </a:ext>
              </a:extLst>
            </p:cNvPr>
            <p:cNvSpPr/>
            <p:nvPr/>
          </p:nvSpPr>
          <p:spPr>
            <a:xfrm>
              <a:off x="6110693" y="2731381"/>
              <a:ext cx="9972" cy="10132"/>
            </a:xfrm>
            <a:custGeom>
              <a:avLst/>
              <a:gdLst>
                <a:gd name="connsiteX0" fmla="*/ 9973 w 9972"/>
                <a:gd name="connsiteY0" fmla="*/ 263 h 10132"/>
                <a:gd name="connsiteX1" fmla="*/ 3395 w 9972"/>
                <a:gd name="connsiteY1" fmla="*/ 10133 h 10132"/>
                <a:gd name="connsiteX2" fmla="*/ 0 w 9972"/>
                <a:gd name="connsiteY2" fmla="*/ 3269 h 10132"/>
                <a:gd name="connsiteX3" fmla="*/ 2726 w 9972"/>
                <a:gd name="connsiteY3" fmla="*/ 0 h 10132"/>
                <a:gd name="connsiteX4" fmla="*/ 9973 w 9972"/>
                <a:gd name="connsiteY4" fmla="*/ 263 h 10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72" h="10132">
                  <a:moveTo>
                    <a:pt x="9973" y="263"/>
                  </a:moveTo>
                  <a:cubicBezTo>
                    <a:pt x="7961" y="3675"/>
                    <a:pt x="2881" y="5035"/>
                    <a:pt x="3395" y="10133"/>
                  </a:cubicBezTo>
                  <a:cubicBezTo>
                    <a:pt x="663" y="8641"/>
                    <a:pt x="166" y="6041"/>
                    <a:pt x="0" y="3269"/>
                  </a:cubicBezTo>
                  <a:cubicBezTo>
                    <a:pt x="909" y="2177"/>
                    <a:pt x="1817" y="1091"/>
                    <a:pt x="2726" y="0"/>
                  </a:cubicBezTo>
                  <a:cubicBezTo>
                    <a:pt x="5138" y="91"/>
                    <a:pt x="7555" y="177"/>
                    <a:pt x="9973" y="263"/>
                  </a:cubicBezTo>
                  <a:close/>
                </a:path>
              </a:pathLst>
            </a:custGeom>
            <a:grpFill/>
            <a:ln w="5715" cap="flat">
              <a:noFill/>
              <a:prstDash val="solid"/>
              <a:miter/>
            </a:ln>
          </p:spPr>
          <p:txBody>
            <a:bodyPr rtlCol="0" anchor="ctr"/>
            <a:lstStyle/>
            <a:p>
              <a:endParaRPr lang="zh-CN" altLang="en-US"/>
            </a:p>
          </p:txBody>
        </p:sp>
        <p:sp>
          <p:nvSpPr>
            <p:cNvPr id="245" name="任意多边形: 形状 244">
              <a:extLst>
                <a:ext uri="{FF2B5EF4-FFF2-40B4-BE49-F238E27FC236}">
                  <a16:creationId xmlns:a16="http://schemas.microsoft.com/office/drawing/2014/main" id="{446C5BDA-99EA-A145-2F11-8020CDC37E4F}"/>
                </a:ext>
              </a:extLst>
            </p:cNvPr>
            <p:cNvSpPr/>
            <p:nvPr/>
          </p:nvSpPr>
          <p:spPr>
            <a:xfrm>
              <a:off x="5617860" y="3073795"/>
              <a:ext cx="6164" cy="13670"/>
            </a:xfrm>
            <a:custGeom>
              <a:avLst/>
              <a:gdLst>
                <a:gd name="connsiteX0" fmla="*/ 0 w 6164"/>
                <a:gd name="connsiteY0" fmla="*/ 0 h 13670"/>
                <a:gd name="connsiteX1" fmla="*/ 5943 w 6164"/>
                <a:gd name="connsiteY1" fmla="*/ 13670 h 13670"/>
                <a:gd name="connsiteX2" fmla="*/ 0 w 6164"/>
                <a:gd name="connsiteY2" fmla="*/ 0 h 13670"/>
              </a:gdLst>
              <a:ahLst/>
              <a:cxnLst>
                <a:cxn ang="0">
                  <a:pos x="connsiteX0" y="connsiteY0"/>
                </a:cxn>
                <a:cxn ang="0">
                  <a:pos x="connsiteX1" y="connsiteY1"/>
                </a:cxn>
                <a:cxn ang="0">
                  <a:pos x="connsiteX2" y="connsiteY2"/>
                </a:cxn>
              </a:cxnLst>
              <a:rect l="l" t="t" r="r" b="b"/>
              <a:pathLst>
                <a:path w="6164" h="13670">
                  <a:moveTo>
                    <a:pt x="0" y="0"/>
                  </a:moveTo>
                  <a:cubicBezTo>
                    <a:pt x="5909" y="2846"/>
                    <a:pt x="6652" y="7938"/>
                    <a:pt x="5943" y="13670"/>
                  </a:cubicBezTo>
                  <a:cubicBezTo>
                    <a:pt x="2275" y="9847"/>
                    <a:pt x="57" y="5395"/>
                    <a:pt x="0" y="0"/>
                  </a:cubicBezTo>
                  <a:close/>
                </a:path>
              </a:pathLst>
            </a:custGeom>
            <a:grpFill/>
            <a:ln w="5715" cap="flat">
              <a:noFill/>
              <a:prstDash val="solid"/>
              <a:miter/>
            </a:ln>
          </p:spPr>
          <p:txBody>
            <a:bodyPr rtlCol="0" anchor="ctr"/>
            <a:lstStyle/>
            <a:p>
              <a:endParaRPr lang="zh-CN" altLang="en-US"/>
            </a:p>
          </p:txBody>
        </p:sp>
        <p:sp>
          <p:nvSpPr>
            <p:cNvPr id="246" name="任意多边形: 形状 245">
              <a:extLst>
                <a:ext uri="{FF2B5EF4-FFF2-40B4-BE49-F238E27FC236}">
                  <a16:creationId xmlns:a16="http://schemas.microsoft.com/office/drawing/2014/main" id="{1445221B-7286-F0FB-A1FE-E5D37E4F2D47}"/>
                </a:ext>
              </a:extLst>
            </p:cNvPr>
            <p:cNvSpPr/>
            <p:nvPr/>
          </p:nvSpPr>
          <p:spPr>
            <a:xfrm>
              <a:off x="5657047" y="2060554"/>
              <a:ext cx="4545" cy="10121"/>
            </a:xfrm>
            <a:custGeom>
              <a:avLst/>
              <a:gdLst>
                <a:gd name="connsiteX0" fmla="*/ 286 w 4545"/>
                <a:gd name="connsiteY0" fmla="*/ 0 h 10121"/>
                <a:gd name="connsiteX1" fmla="*/ 2978 w 4545"/>
                <a:gd name="connsiteY1" fmla="*/ 10121 h 10121"/>
                <a:gd name="connsiteX2" fmla="*/ 286 w 4545"/>
                <a:gd name="connsiteY2" fmla="*/ 0 h 10121"/>
              </a:gdLst>
              <a:ahLst/>
              <a:cxnLst>
                <a:cxn ang="0">
                  <a:pos x="connsiteX0" y="connsiteY0"/>
                </a:cxn>
                <a:cxn ang="0">
                  <a:pos x="connsiteX1" y="connsiteY1"/>
                </a:cxn>
                <a:cxn ang="0">
                  <a:pos x="connsiteX2" y="connsiteY2"/>
                </a:cxn>
              </a:cxnLst>
              <a:rect l="l" t="t" r="r" b="b"/>
              <a:pathLst>
                <a:path w="4545" h="10121">
                  <a:moveTo>
                    <a:pt x="286" y="0"/>
                  </a:moveTo>
                  <a:cubicBezTo>
                    <a:pt x="8767" y="1354"/>
                    <a:pt x="1749" y="6835"/>
                    <a:pt x="2978" y="10121"/>
                  </a:cubicBezTo>
                  <a:cubicBezTo>
                    <a:pt x="-371" y="7401"/>
                    <a:pt x="-245" y="3755"/>
                    <a:pt x="286" y="0"/>
                  </a:cubicBezTo>
                  <a:close/>
                </a:path>
              </a:pathLst>
            </a:custGeom>
            <a:grpFill/>
            <a:ln w="5715" cap="flat">
              <a:noFill/>
              <a:prstDash val="solid"/>
              <a:miter/>
            </a:ln>
          </p:spPr>
          <p:txBody>
            <a:bodyPr rtlCol="0" anchor="ctr"/>
            <a:lstStyle/>
            <a:p>
              <a:endParaRPr lang="zh-CN" altLang="en-US"/>
            </a:p>
          </p:txBody>
        </p:sp>
        <p:sp>
          <p:nvSpPr>
            <p:cNvPr id="247" name="任意多边形: 形状 246">
              <a:extLst>
                <a:ext uri="{FF2B5EF4-FFF2-40B4-BE49-F238E27FC236}">
                  <a16:creationId xmlns:a16="http://schemas.microsoft.com/office/drawing/2014/main" id="{97C361B7-CEFF-BB1A-067E-351E9DD012B6}"/>
                </a:ext>
              </a:extLst>
            </p:cNvPr>
            <p:cNvSpPr/>
            <p:nvPr/>
          </p:nvSpPr>
          <p:spPr>
            <a:xfrm>
              <a:off x="5893797" y="3318958"/>
              <a:ext cx="9921" cy="4566"/>
            </a:xfrm>
            <a:custGeom>
              <a:avLst/>
              <a:gdLst>
                <a:gd name="connsiteX0" fmla="*/ 0 w 9921"/>
                <a:gd name="connsiteY0" fmla="*/ 4457 h 4566"/>
                <a:gd name="connsiteX1" fmla="*/ 9921 w 9921"/>
                <a:gd name="connsiteY1" fmla="*/ 1616 h 4566"/>
                <a:gd name="connsiteX2" fmla="*/ 0 w 9921"/>
                <a:gd name="connsiteY2" fmla="*/ 4457 h 4566"/>
              </a:gdLst>
              <a:ahLst/>
              <a:cxnLst>
                <a:cxn ang="0">
                  <a:pos x="connsiteX0" y="connsiteY0"/>
                </a:cxn>
                <a:cxn ang="0">
                  <a:pos x="connsiteX1" y="connsiteY1"/>
                </a:cxn>
                <a:cxn ang="0">
                  <a:pos x="connsiteX2" y="connsiteY2"/>
                </a:cxn>
              </a:cxnLst>
              <a:rect l="l" t="t" r="r" b="b"/>
              <a:pathLst>
                <a:path w="9921" h="4566">
                  <a:moveTo>
                    <a:pt x="0" y="4457"/>
                  </a:moveTo>
                  <a:cubicBezTo>
                    <a:pt x="2086" y="-761"/>
                    <a:pt x="5606" y="-961"/>
                    <a:pt x="9921" y="1616"/>
                  </a:cubicBezTo>
                  <a:cubicBezTo>
                    <a:pt x="7332" y="5062"/>
                    <a:pt x="3623" y="4617"/>
                    <a:pt x="0" y="4457"/>
                  </a:cubicBezTo>
                  <a:close/>
                </a:path>
              </a:pathLst>
            </a:custGeom>
            <a:grpFill/>
            <a:ln w="5715" cap="flat">
              <a:noFill/>
              <a:prstDash val="solid"/>
              <a:miter/>
            </a:ln>
          </p:spPr>
          <p:txBody>
            <a:bodyPr rtlCol="0" anchor="ctr"/>
            <a:lstStyle/>
            <a:p>
              <a:endParaRPr lang="zh-CN" altLang="en-US"/>
            </a:p>
          </p:txBody>
        </p:sp>
        <p:sp>
          <p:nvSpPr>
            <p:cNvPr id="248" name="任意多边形: 形状 247">
              <a:extLst>
                <a:ext uri="{FF2B5EF4-FFF2-40B4-BE49-F238E27FC236}">
                  <a16:creationId xmlns:a16="http://schemas.microsoft.com/office/drawing/2014/main" id="{9FB4A4C6-289B-816E-4599-4DB520F7F0D6}"/>
                </a:ext>
              </a:extLst>
            </p:cNvPr>
            <p:cNvSpPr/>
            <p:nvPr/>
          </p:nvSpPr>
          <p:spPr>
            <a:xfrm>
              <a:off x="5939597" y="2392893"/>
              <a:ext cx="4473" cy="6421"/>
            </a:xfrm>
            <a:custGeom>
              <a:avLst/>
              <a:gdLst>
                <a:gd name="connsiteX0" fmla="*/ 3600 w 4473"/>
                <a:gd name="connsiteY0" fmla="*/ 0 h 6421"/>
                <a:gd name="connsiteX1" fmla="*/ 0 w 4473"/>
                <a:gd name="connsiteY1" fmla="*/ 6218 h 6421"/>
                <a:gd name="connsiteX2" fmla="*/ 3600 w 4473"/>
                <a:gd name="connsiteY2" fmla="*/ 0 h 6421"/>
              </a:gdLst>
              <a:ahLst/>
              <a:cxnLst>
                <a:cxn ang="0">
                  <a:pos x="connsiteX0" y="connsiteY0"/>
                </a:cxn>
                <a:cxn ang="0">
                  <a:pos x="connsiteX1" y="connsiteY1"/>
                </a:cxn>
                <a:cxn ang="0">
                  <a:pos x="connsiteX2" y="connsiteY2"/>
                </a:cxn>
              </a:cxnLst>
              <a:rect l="l" t="t" r="r" b="b"/>
              <a:pathLst>
                <a:path w="4473" h="6421">
                  <a:moveTo>
                    <a:pt x="3600" y="0"/>
                  </a:moveTo>
                  <a:cubicBezTo>
                    <a:pt x="5349" y="5738"/>
                    <a:pt x="4629" y="6984"/>
                    <a:pt x="0" y="6218"/>
                  </a:cubicBezTo>
                  <a:cubicBezTo>
                    <a:pt x="275" y="3606"/>
                    <a:pt x="1029" y="1280"/>
                    <a:pt x="3600" y="0"/>
                  </a:cubicBezTo>
                  <a:close/>
                </a:path>
              </a:pathLst>
            </a:custGeom>
            <a:grpFill/>
            <a:ln w="5715" cap="flat">
              <a:noFill/>
              <a:prstDash val="solid"/>
              <a:miter/>
            </a:ln>
          </p:spPr>
          <p:txBody>
            <a:bodyPr rtlCol="0" anchor="ctr"/>
            <a:lstStyle/>
            <a:p>
              <a:endParaRPr lang="zh-CN" altLang="en-US"/>
            </a:p>
          </p:txBody>
        </p:sp>
        <p:sp>
          <p:nvSpPr>
            <p:cNvPr id="249" name="任意多边形: 形状 248">
              <a:extLst>
                <a:ext uri="{FF2B5EF4-FFF2-40B4-BE49-F238E27FC236}">
                  <a16:creationId xmlns:a16="http://schemas.microsoft.com/office/drawing/2014/main" id="{7D7F5BAA-4413-ED07-85CD-8997D8C8383C}"/>
                </a:ext>
              </a:extLst>
            </p:cNvPr>
            <p:cNvSpPr/>
            <p:nvPr/>
          </p:nvSpPr>
          <p:spPr>
            <a:xfrm>
              <a:off x="5413228" y="2830510"/>
              <a:ext cx="6852" cy="6552"/>
            </a:xfrm>
            <a:custGeom>
              <a:avLst/>
              <a:gdLst>
                <a:gd name="connsiteX0" fmla="*/ 0 w 6852"/>
                <a:gd name="connsiteY0" fmla="*/ 9 h 6552"/>
                <a:gd name="connsiteX1" fmla="*/ 6852 w 6852"/>
                <a:gd name="connsiteY1" fmla="*/ 6553 h 6552"/>
                <a:gd name="connsiteX2" fmla="*/ 0 w 6852"/>
                <a:gd name="connsiteY2" fmla="*/ 9 h 6552"/>
              </a:gdLst>
              <a:ahLst/>
              <a:cxnLst>
                <a:cxn ang="0">
                  <a:pos x="connsiteX0" y="connsiteY0"/>
                </a:cxn>
                <a:cxn ang="0">
                  <a:pos x="connsiteX1" y="connsiteY1"/>
                </a:cxn>
                <a:cxn ang="0">
                  <a:pos x="connsiteX2" y="connsiteY2"/>
                </a:cxn>
              </a:cxnLst>
              <a:rect l="l" t="t" r="r" b="b"/>
              <a:pathLst>
                <a:path w="6852" h="6552">
                  <a:moveTo>
                    <a:pt x="0" y="9"/>
                  </a:moveTo>
                  <a:cubicBezTo>
                    <a:pt x="4526" y="-157"/>
                    <a:pt x="6858" y="1969"/>
                    <a:pt x="6852" y="6553"/>
                  </a:cubicBezTo>
                  <a:cubicBezTo>
                    <a:pt x="3681" y="5301"/>
                    <a:pt x="1474" y="3038"/>
                    <a:pt x="0" y="9"/>
                  </a:cubicBezTo>
                  <a:close/>
                </a:path>
              </a:pathLst>
            </a:custGeom>
            <a:grpFill/>
            <a:ln w="5715" cap="flat">
              <a:noFill/>
              <a:prstDash val="solid"/>
              <a:miter/>
            </a:ln>
          </p:spPr>
          <p:txBody>
            <a:bodyPr rtlCol="0" anchor="ctr"/>
            <a:lstStyle/>
            <a:p>
              <a:endParaRPr lang="zh-CN" altLang="en-US"/>
            </a:p>
          </p:txBody>
        </p:sp>
        <p:sp>
          <p:nvSpPr>
            <p:cNvPr id="250" name="任意多边形: 形状 249">
              <a:extLst>
                <a:ext uri="{FF2B5EF4-FFF2-40B4-BE49-F238E27FC236}">
                  <a16:creationId xmlns:a16="http://schemas.microsoft.com/office/drawing/2014/main" id="{44EF9FC6-DB9A-F2EC-61D0-732C55103105}"/>
                </a:ext>
              </a:extLst>
            </p:cNvPr>
            <p:cNvSpPr/>
            <p:nvPr/>
          </p:nvSpPr>
          <p:spPr>
            <a:xfrm>
              <a:off x="5778720" y="1875937"/>
              <a:ext cx="3214" cy="10281"/>
            </a:xfrm>
            <a:custGeom>
              <a:avLst/>
              <a:gdLst>
                <a:gd name="connsiteX0" fmla="*/ 3029 w 3214"/>
                <a:gd name="connsiteY0" fmla="*/ 10281 h 10281"/>
                <a:gd name="connsiteX1" fmla="*/ 171 w 3214"/>
                <a:gd name="connsiteY1" fmla="*/ 0 h 10281"/>
                <a:gd name="connsiteX2" fmla="*/ 3029 w 3214"/>
                <a:gd name="connsiteY2" fmla="*/ 10281 h 10281"/>
              </a:gdLst>
              <a:ahLst/>
              <a:cxnLst>
                <a:cxn ang="0">
                  <a:pos x="connsiteX0" y="connsiteY0"/>
                </a:cxn>
                <a:cxn ang="0">
                  <a:pos x="connsiteX1" y="connsiteY1"/>
                </a:cxn>
                <a:cxn ang="0">
                  <a:pos x="connsiteX2" y="connsiteY2"/>
                </a:cxn>
              </a:cxnLst>
              <a:rect l="l" t="t" r="r" b="b"/>
              <a:pathLst>
                <a:path w="3214" h="10281">
                  <a:moveTo>
                    <a:pt x="3029" y="10281"/>
                  </a:moveTo>
                  <a:cubicBezTo>
                    <a:pt x="-720" y="7635"/>
                    <a:pt x="-6" y="3743"/>
                    <a:pt x="171" y="0"/>
                  </a:cubicBezTo>
                  <a:cubicBezTo>
                    <a:pt x="3480" y="2772"/>
                    <a:pt x="3423" y="6481"/>
                    <a:pt x="3029" y="10281"/>
                  </a:cubicBezTo>
                  <a:close/>
                </a:path>
              </a:pathLst>
            </a:custGeom>
            <a:grpFill/>
            <a:ln w="5715" cap="flat">
              <a:noFill/>
              <a:prstDash val="solid"/>
              <a:miter/>
            </a:ln>
          </p:spPr>
          <p:txBody>
            <a:bodyPr rtlCol="0" anchor="ctr"/>
            <a:lstStyle/>
            <a:p>
              <a:endParaRPr lang="zh-CN" altLang="en-US"/>
            </a:p>
          </p:txBody>
        </p:sp>
        <p:sp>
          <p:nvSpPr>
            <p:cNvPr id="251" name="任意多边形: 形状 250">
              <a:extLst>
                <a:ext uri="{FF2B5EF4-FFF2-40B4-BE49-F238E27FC236}">
                  <a16:creationId xmlns:a16="http://schemas.microsoft.com/office/drawing/2014/main" id="{18649EDA-B3E2-ECFD-6964-6EDDC74EFA0E}"/>
                </a:ext>
              </a:extLst>
            </p:cNvPr>
            <p:cNvSpPr/>
            <p:nvPr/>
          </p:nvSpPr>
          <p:spPr>
            <a:xfrm>
              <a:off x="5390013" y="2083683"/>
              <a:ext cx="4395" cy="3063"/>
            </a:xfrm>
            <a:custGeom>
              <a:avLst/>
              <a:gdLst>
                <a:gd name="connsiteX0" fmla="*/ 4396 w 4395"/>
                <a:gd name="connsiteY0" fmla="*/ 3063 h 3063"/>
                <a:gd name="connsiteX1" fmla="*/ 30 w 4395"/>
                <a:gd name="connsiteY1" fmla="*/ 2160 h 3063"/>
                <a:gd name="connsiteX2" fmla="*/ 3276 w 4395"/>
                <a:gd name="connsiteY2" fmla="*/ 0 h 3063"/>
                <a:gd name="connsiteX3" fmla="*/ 4396 w 4395"/>
                <a:gd name="connsiteY3" fmla="*/ 3063 h 3063"/>
              </a:gdLst>
              <a:ahLst/>
              <a:cxnLst>
                <a:cxn ang="0">
                  <a:pos x="connsiteX0" y="connsiteY0"/>
                </a:cxn>
                <a:cxn ang="0">
                  <a:pos x="connsiteX1" y="connsiteY1"/>
                </a:cxn>
                <a:cxn ang="0">
                  <a:pos x="connsiteX2" y="connsiteY2"/>
                </a:cxn>
                <a:cxn ang="0">
                  <a:pos x="connsiteX3" y="connsiteY3"/>
                </a:cxn>
              </a:cxnLst>
              <a:rect l="l" t="t" r="r" b="b"/>
              <a:pathLst>
                <a:path w="4395" h="3063">
                  <a:moveTo>
                    <a:pt x="4396" y="3063"/>
                  </a:moveTo>
                  <a:cubicBezTo>
                    <a:pt x="2870" y="2772"/>
                    <a:pt x="98" y="2652"/>
                    <a:pt x="30" y="2160"/>
                  </a:cubicBezTo>
                  <a:cubicBezTo>
                    <a:pt x="-273" y="-23"/>
                    <a:pt x="1818" y="246"/>
                    <a:pt x="3276" y="0"/>
                  </a:cubicBezTo>
                  <a:cubicBezTo>
                    <a:pt x="3876" y="937"/>
                    <a:pt x="4247" y="1955"/>
                    <a:pt x="4396" y="3063"/>
                  </a:cubicBezTo>
                  <a:close/>
                </a:path>
              </a:pathLst>
            </a:custGeom>
            <a:grpFill/>
            <a:ln w="5715" cap="flat">
              <a:noFill/>
              <a:prstDash val="solid"/>
              <a:miter/>
            </a:ln>
          </p:spPr>
          <p:txBody>
            <a:bodyPr rtlCol="0" anchor="ctr"/>
            <a:lstStyle/>
            <a:p>
              <a:endParaRPr lang="zh-CN" altLang="en-US"/>
            </a:p>
          </p:txBody>
        </p:sp>
        <p:sp>
          <p:nvSpPr>
            <p:cNvPr id="252" name="任意多边形: 形状 251">
              <a:extLst>
                <a:ext uri="{FF2B5EF4-FFF2-40B4-BE49-F238E27FC236}">
                  <a16:creationId xmlns:a16="http://schemas.microsoft.com/office/drawing/2014/main" id="{A3D5B708-F78C-FFD5-5F75-97069AB13432}"/>
                </a:ext>
              </a:extLst>
            </p:cNvPr>
            <p:cNvSpPr/>
            <p:nvPr/>
          </p:nvSpPr>
          <p:spPr>
            <a:xfrm>
              <a:off x="5242764" y="2156035"/>
              <a:ext cx="2965" cy="6989"/>
            </a:xfrm>
            <a:custGeom>
              <a:avLst/>
              <a:gdLst>
                <a:gd name="connsiteX0" fmla="*/ 31 w 2965"/>
                <a:gd name="connsiteY0" fmla="*/ 0 h 6989"/>
                <a:gd name="connsiteX1" fmla="*/ 2917 w 2965"/>
                <a:gd name="connsiteY1" fmla="*/ 6989 h 6989"/>
                <a:gd name="connsiteX2" fmla="*/ 31 w 2965"/>
                <a:gd name="connsiteY2" fmla="*/ 0 h 6989"/>
              </a:gdLst>
              <a:ahLst/>
              <a:cxnLst>
                <a:cxn ang="0">
                  <a:pos x="connsiteX0" y="connsiteY0"/>
                </a:cxn>
                <a:cxn ang="0">
                  <a:pos x="connsiteX1" y="connsiteY1"/>
                </a:cxn>
                <a:cxn ang="0">
                  <a:pos x="connsiteX2" y="connsiteY2"/>
                </a:cxn>
              </a:cxnLst>
              <a:rect l="l" t="t" r="r" b="b"/>
              <a:pathLst>
                <a:path w="2965" h="6989">
                  <a:moveTo>
                    <a:pt x="31" y="0"/>
                  </a:moveTo>
                  <a:cubicBezTo>
                    <a:pt x="2700" y="1623"/>
                    <a:pt x="3135" y="4172"/>
                    <a:pt x="2917" y="6989"/>
                  </a:cubicBezTo>
                  <a:cubicBezTo>
                    <a:pt x="471" y="5275"/>
                    <a:pt x="-157" y="2806"/>
                    <a:pt x="31" y="0"/>
                  </a:cubicBezTo>
                  <a:close/>
                </a:path>
              </a:pathLst>
            </a:custGeom>
            <a:grpFill/>
            <a:ln w="5715" cap="flat">
              <a:noFill/>
              <a:prstDash val="solid"/>
              <a:miter/>
            </a:ln>
          </p:spPr>
          <p:txBody>
            <a:bodyPr rtlCol="0" anchor="ctr"/>
            <a:lstStyle/>
            <a:p>
              <a:endParaRPr lang="zh-CN" altLang="en-US"/>
            </a:p>
          </p:txBody>
        </p:sp>
        <p:sp>
          <p:nvSpPr>
            <p:cNvPr id="253" name="任意多边形: 形状 252">
              <a:extLst>
                <a:ext uri="{FF2B5EF4-FFF2-40B4-BE49-F238E27FC236}">
                  <a16:creationId xmlns:a16="http://schemas.microsoft.com/office/drawing/2014/main" id="{616D55C9-8227-017A-F551-2D65AC01A7BE}"/>
                </a:ext>
              </a:extLst>
            </p:cNvPr>
            <p:cNvSpPr/>
            <p:nvPr/>
          </p:nvSpPr>
          <p:spPr>
            <a:xfrm>
              <a:off x="5932950" y="2406215"/>
              <a:ext cx="2927" cy="4261"/>
            </a:xfrm>
            <a:custGeom>
              <a:avLst/>
              <a:gdLst>
                <a:gd name="connsiteX0" fmla="*/ 863 w 2927"/>
                <a:gd name="connsiteY0" fmla="*/ 0 h 4261"/>
                <a:gd name="connsiteX1" fmla="*/ 1949 w 2927"/>
                <a:gd name="connsiteY1" fmla="*/ 4258 h 4261"/>
                <a:gd name="connsiteX2" fmla="*/ 0 w 2927"/>
                <a:gd name="connsiteY2" fmla="*/ 2657 h 4261"/>
                <a:gd name="connsiteX3" fmla="*/ 863 w 2927"/>
                <a:gd name="connsiteY3" fmla="*/ 0 h 4261"/>
              </a:gdLst>
              <a:ahLst/>
              <a:cxnLst>
                <a:cxn ang="0">
                  <a:pos x="connsiteX0" y="connsiteY0"/>
                </a:cxn>
                <a:cxn ang="0">
                  <a:pos x="connsiteX1" y="connsiteY1"/>
                </a:cxn>
                <a:cxn ang="0">
                  <a:pos x="connsiteX2" y="connsiteY2"/>
                </a:cxn>
                <a:cxn ang="0">
                  <a:pos x="connsiteX3" y="connsiteY3"/>
                </a:cxn>
              </a:cxnLst>
              <a:rect l="l" t="t" r="r" b="b"/>
              <a:pathLst>
                <a:path w="2927" h="4261">
                  <a:moveTo>
                    <a:pt x="863" y="0"/>
                  </a:moveTo>
                  <a:cubicBezTo>
                    <a:pt x="2372" y="1149"/>
                    <a:pt x="4029" y="2275"/>
                    <a:pt x="1949" y="4258"/>
                  </a:cubicBezTo>
                  <a:cubicBezTo>
                    <a:pt x="1875" y="4332"/>
                    <a:pt x="675" y="3217"/>
                    <a:pt x="0" y="2657"/>
                  </a:cubicBezTo>
                  <a:cubicBezTo>
                    <a:pt x="35" y="1686"/>
                    <a:pt x="320" y="806"/>
                    <a:pt x="863" y="0"/>
                  </a:cubicBezTo>
                  <a:close/>
                </a:path>
              </a:pathLst>
            </a:custGeom>
            <a:grpFill/>
            <a:ln w="5715" cap="flat">
              <a:noFill/>
              <a:prstDash val="solid"/>
              <a:miter/>
            </a:ln>
          </p:spPr>
          <p:txBody>
            <a:bodyPr rtlCol="0" anchor="ctr"/>
            <a:lstStyle/>
            <a:p>
              <a:endParaRPr lang="zh-CN" altLang="en-US"/>
            </a:p>
          </p:txBody>
        </p:sp>
        <p:sp>
          <p:nvSpPr>
            <p:cNvPr id="254" name="任意多边形: 形状 253">
              <a:extLst>
                <a:ext uri="{FF2B5EF4-FFF2-40B4-BE49-F238E27FC236}">
                  <a16:creationId xmlns:a16="http://schemas.microsoft.com/office/drawing/2014/main" id="{10E2CB98-2A26-8724-8989-F4854897FD12}"/>
                </a:ext>
              </a:extLst>
            </p:cNvPr>
            <p:cNvSpPr/>
            <p:nvPr/>
          </p:nvSpPr>
          <p:spPr>
            <a:xfrm>
              <a:off x="5630771" y="2465056"/>
              <a:ext cx="3239" cy="6738"/>
            </a:xfrm>
            <a:custGeom>
              <a:avLst/>
              <a:gdLst>
                <a:gd name="connsiteX0" fmla="*/ 3240 w 3239"/>
                <a:gd name="connsiteY0" fmla="*/ 6738 h 6738"/>
                <a:gd name="connsiteX1" fmla="*/ 5 w 3239"/>
                <a:gd name="connsiteY1" fmla="*/ 0 h 6738"/>
                <a:gd name="connsiteX2" fmla="*/ 3240 w 3239"/>
                <a:gd name="connsiteY2" fmla="*/ 6738 h 6738"/>
              </a:gdLst>
              <a:ahLst/>
              <a:cxnLst>
                <a:cxn ang="0">
                  <a:pos x="connsiteX0" y="connsiteY0"/>
                </a:cxn>
                <a:cxn ang="0">
                  <a:pos x="connsiteX1" y="connsiteY1"/>
                </a:cxn>
                <a:cxn ang="0">
                  <a:pos x="connsiteX2" y="connsiteY2"/>
                </a:cxn>
              </a:cxnLst>
              <a:rect l="l" t="t" r="r" b="b"/>
              <a:pathLst>
                <a:path w="3239" h="6738">
                  <a:moveTo>
                    <a:pt x="3240" y="6738"/>
                  </a:moveTo>
                  <a:cubicBezTo>
                    <a:pt x="537" y="5275"/>
                    <a:pt x="-64" y="2795"/>
                    <a:pt x="5" y="0"/>
                  </a:cubicBezTo>
                  <a:cubicBezTo>
                    <a:pt x="2588" y="1526"/>
                    <a:pt x="3171" y="4006"/>
                    <a:pt x="3240" y="6738"/>
                  </a:cubicBezTo>
                  <a:close/>
                </a:path>
              </a:pathLst>
            </a:custGeom>
            <a:grpFill/>
            <a:ln w="5715" cap="flat">
              <a:noFill/>
              <a:prstDash val="solid"/>
              <a:miter/>
            </a:ln>
          </p:spPr>
          <p:txBody>
            <a:bodyPr rtlCol="0" anchor="ctr"/>
            <a:lstStyle/>
            <a:p>
              <a:endParaRPr lang="zh-CN" altLang="en-US"/>
            </a:p>
          </p:txBody>
        </p:sp>
        <p:sp>
          <p:nvSpPr>
            <p:cNvPr id="255" name="任意多边形: 形状 254">
              <a:extLst>
                <a:ext uri="{FF2B5EF4-FFF2-40B4-BE49-F238E27FC236}">
                  <a16:creationId xmlns:a16="http://schemas.microsoft.com/office/drawing/2014/main" id="{EFF64C6B-168B-711C-F7EB-B74EB1E18BB5}"/>
                </a:ext>
              </a:extLst>
            </p:cNvPr>
            <p:cNvSpPr/>
            <p:nvPr/>
          </p:nvSpPr>
          <p:spPr>
            <a:xfrm>
              <a:off x="5653681" y="2524424"/>
              <a:ext cx="3251" cy="6577"/>
            </a:xfrm>
            <a:custGeom>
              <a:avLst/>
              <a:gdLst>
                <a:gd name="connsiteX0" fmla="*/ 3252 w 3251"/>
                <a:gd name="connsiteY0" fmla="*/ 6578 h 6577"/>
                <a:gd name="connsiteX1" fmla="*/ 0 w 3251"/>
                <a:gd name="connsiteY1" fmla="*/ 0 h 6577"/>
                <a:gd name="connsiteX2" fmla="*/ 3252 w 3251"/>
                <a:gd name="connsiteY2" fmla="*/ 6578 h 6577"/>
              </a:gdLst>
              <a:ahLst/>
              <a:cxnLst>
                <a:cxn ang="0">
                  <a:pos x="connsiteX0" y="connsiteY0"/>
                </a:cxn>
                <a:cxn ang="0">
                  <a:pos x="connsiteX1" y="connsiteY1"/>
                </a:cxn>
                <a:cxn ang="0">
                  <a:pos x="connsiteX2" y="connsiteY2"/>
                </a:cxn>
              </a:cxnLst>
              <a:rect l="l" t="t" r="r" b="b"/>
              <a:pathLst>
                <a:path w="3251" h="6577">
                  <a:moveTo>
                    <a:pt x="3252" y="6578"/>
                  </a:moveTo>
                  <a:cubicBezTo>
                    <a:pt x="629" y="5143"/>
                    <a:pt x="23" y="2715"/>
                    <a:pt x="0" y="0"/>
                  </a:cubicBezTo>
                  <a:cubicBezTo>
                    <a:pt x="2406" y="1537"/>
                    <a:pt x="3177" y="3881"/>
                    <a:pt x="3252" y="6578"/>
                  </a:cubicBezTo>
                  <a:close/>
                </a:path>
              </a:pathLst>
            </a:custGeom>
            <a:grpFill/>
            <a:ln w="5715" cap="flat">
              <a:noFill/>
              <a:prstDash val="solid"/>
              <a:miter/>
            </a:ln>
          </p:spPr>
          <p:txBody>
            <a:bodyPr rtlCol="0" anchor="ctr"/>
            <a:lstStyle/>
            <a:p>
              <a:endParaRPr lang="zh-CN" altLang="en-US"/>
            </a:p>
          </p:txBody>
        </p:sp>
        <p:sp>
          <p:nvSpPr>
            <p:cNvPr id="256" name="任意多边形: 形状 255">
              <a:extLst>
                <a:ext uri="{FF2B5EF4-FFF2-40B4-BE49-F238E27FC236}">
                  <a16:creationId xmlns:a16="http://schemas.microsoft.com/office/drawing/2014/main" id="{7C799786-7A09-2D57-61AE-2027126B73BD}"/>
                </a:ext>
              </a:extLst>
            </p:cNvPr>
            <p:cNvSpPr/>
            <p:nvPr/>
          </p:nvSpPr>
          <p:spPr>
            <a:xfrm>
              <a:off x="5887202" y="3156148"/>
              <a:ext cx="3577" cy="6463"/>
            </a:xfrm>
            <a:custGeom>
              <a:avLst/>
              <a:gdLst>
                <a:gd name="connsiteX0" fmla="*/ 0 w 3577"/>
                <a:gd name="connsiteY0" fmla="*/ 6464 h 6463"/>
                <a:gd name="connsiteX1" fmla="*/ 3577 w 3577"/>
                <a:gd name="connsiteY1" fmla="*/ 0 h 6463"/>
                <a:gd name="connsiteX2" fmla="*/ 0 w 3577"/>
                <a:gd name="connsiteY2" fmla="*/ 6464 h 6463"/>
              </a:gdLst>
              <a:ahLst/>
              <a:cxnLst>
                <a:cxn ang="0">
                  <a:pos x="connsiteX0" y="connsiteY0"/>
                </a:cxn>
                <a:cxn ang="0">
                  <a:pos x="connsiteX1" y="connsiteY1"/>
                </a:cxn>
                <a:cxn ang="0">
                  <a:pos x="connsiteX2" y="connsiteY2"/>
                </a:cxn>
              </a:cxnLst>
              <a:rect l="l" t="t" r="r" b="b"/>
              <a:pathLst>
                <a:path w="3577" h="6463">
                  <a:moveTo>
                    <a:pt x="0" y="6464"/>
                  </a:moveTo>
                  <a:cubicBezTo>
                    <a:pt x="17" y="3657"/>
                    <a:pt x="611" y="1177"/>
                    <a:pt x="3577" y="0"/>
                  </a:cubicBezTo>
                  <a:cubicBezTo>
                    <a:pt x="3412" y="2720"/>
                    <a:pt x="2475" y="5018"/>
                    <a:pt x="0" y="6464"/>
                  </a:cubicBezTo>
                  <a:close/>
                </a:path>
              </a:pathLst>
            </a:custGeom>
            <a:grpFill/>
            <a:ln w="5715" cap="flat">
              <a:noFill/>
              <a:prstDash val="solid"/>
              <a:miter/>
            </a:ln>
          </p:spPr>
          <p:txBody>
            <a:bodyPr rtlCol="0" anchor="ctr"/>
            <a:lstStyle/>
            <a:p>
              <a:endParaRPr lang="zh-CN" altLang="en-US"/>
            </a:p>
          </p:txBody>
        </p:sp>
        <p:sp>
          <p:nvSpPr>
            <p:cNvPr id="257" name="任意多边形: 形状 256">
              <a:extLst>
                <a:ext uri="{FF2B5EF4-FFF2-40B4-BE49-F238E27FC236}">
                  <a16:creationId xmlns:a16="http://schemas.microsoft.com/office/drawing/2014/main" id="{320E0BA3-8155-6D96-16EF-5EE2E010C8BA}"/>
                </a:ext>
              </a:extLst>
            </p:cNvPr>
            <p:cNvSpPr/>
            <p:nvPr/>
          </p:nvSpPr>
          <p:spPr>
            <a:xfrm>
              <a:off x="5883950" y="3323863"/>
              <a:ext cx="6829" cy="2938"/>
            </a:xfrm>
            <a:custGeom>
              <a:avLst/>
              <a:gdLst>
                <a:gd name="connsiteX0" fmla="*/ 0 w 6829"/>
                <a:gd name="connsiteY0" fmla="*/ 2883 h 2938"/>
                <a:gd name="connsiteX1" fmla="*/ 6829 w 6829"/>
                <a:gd name="connsiteY1" fmla="*/ 20 h 2938"/>
                <a:gd name="connsiteX2" fmla="*/ 0 w 6829"/>
                <a:gd name="connsiteY2" fmla="*/ 2883 h 2938"/>
              </a:gdLst>
              <a:ahLst/>
              <a:cxnLst>
                <a:cxn ang="0">
                  <a:pos x="connsiteX0" y="connsiteY0"/>
                </a:cxn>
                <a:cxn ang="0">
                  <a:pos x="connsiteX1" y="connsiteY1"/>
                </a:cxn>
                <a:cxn ang="0">
                  <a:pos x="connsiteX2" y="connsiteY2"/>
                </a:cxn>
              </a:cxnLst>
              <a:rect l="l" t="t" r="r" b="b"/>
              <a:pathLst>
                <a:path w="6829" h="2938">
                  <a:moveTo>
                    <a:pt x="0" y="2883"/>
                  </a:moveTo>
                  <a:cubicBezTo>
                    <a:pt x="1612" y="346"/>
                    <a:pt x="4098" y="-111"/>
                    <a:pt x="6829" y="20"/>
                  </a:cubicBezTo>
                  <a:cubicBezTo>
                    <a:pt x="5104" y="2289"/>
                    <a:pt x="2800" y="3181"/>
                    <a:pt x="0" y="2883"/>
                  </a:cubicBezTo>
                  <a:close/>
                </a:path>
              </a:pathLst>
            </a:custGeom>
            <a:grpFill/>
            <a:ln w="5715" cap="flat">
              <a:noFill/>
              <a:prstDash val="solid"/>
              <a:miter/>
            </a:ln>
          </p:spPr>
          <p:txBody>
            <a:bodyPr rtlCol="0" anchor="ctr"/>
            <a:lstStyle/>
            <a:p>
              <a:endParaRPr lang="zh-CN" altLang="en-US"/>
            </a:p>
          </p:txBody>
        </p:sp>
        <p:sp>
          <p:nvSpPr>
            <p:cNvPr id="258" name="任意多边形: 形状 257">
              <a:extLst>
                <a:ext uri="{FF2B5EF4-FFF2-40B4-BE49-F238E27FC236}">
                  <a16:creationId xmlns:a16="http://schemas.microsoft.com/office/drawing/2014/main" id="{01710572-8BF2-4459-914F-984444D48368}"/>
                </a:ext>
              </a:extLst>
            </p:cNvPr>
            <p:cNvSpPr/>
            <p:nvPr/>
          </p:nvSpPr>
          <p:spPr>
            <a:xfrm>
              <a:off x="5509075" y="3330267"/>
              <a:ext cx="6400" cy="3577"/>
            </a:xfrm>
            <a:custGeom>
              <a:avLst/>
              <a:gdLst>
                <a:gd name="connsiteX0" fmla="*/ 0 w 6400"/>
                <a:gd name="connsiteY0" fmla="*/ 0 h 3577"/>
                <a:gd name="connsiteX1" fmla="*/ 6401 w 6400"/>
                <a:gd name="connsiteY1" fmla="*/ 3577 h 3577"/>
                <a:gd name="connsiteX2" fmla="*/ 0 w 6400"/>
                <a:gd name="connsiteY2" fmla="*/ 0 h 3577"/>
              </a:gdLst>
              <a:ahLst/>
              <a:cxnLst>
                <a:cxn ang="0">
                  <a:pos x="connsiteX0" y="connsiteY0"/>
                </a:cxn>
                <a:cxn ang="0">
                  <a:pos x="connsiteX1" y="connsiteY1"/>
                </a:cxn>
                <a:cxn ang="0">
                  <a:pos x="connsiteX2" y="connsiteY2"/>
                </a:cxn>
              </a:cxnLst>
              <a:rect l="l" t="t" r="r" b="b"/>
              <a:pathLst>
                <a:path w="6400" h="3577">
                  <a:moveTo>
                    <a:pt x="0" y="0"/>
                  </a:moveTo>
                  <a:cubicBezTo>
                    <a:pt x="2732" y="120"/>
                    <a:pt x="5178" y="754"/>
                    <a:pt x="6401" y="3577"/>
                  </a:cubicBezTo>
                  <a:cubicBezTo>
                    <a:pt x="3675" y="3440"/>
                    <a:pt x="1377" y="2543"/>
                    <a:pt x="0" y="0"/>
                  </a:cubicBezTo>
                  <a:close/>
                </a:path>
              </a:pathLst>
            </a:custGeom>
            <a:grpFill/>
            <a:ln w="5715" cap="flat">
              <a:noFill/>
              <a:prstDash val="solid"/>
              <a:miter/>
            </a:ln>
          </p:spPr>
          <p:txBody>
            <a:bodyPr rtlCol="0" anchor="ctr"/>
            <a:lstStyle/>
            <a:p>
              <a:endParaRPr lang="zh-CN" altLang="en-US"/>
            </a:p>
          </p:txBody>
        </p:sp>
        <p:sp>
          <p:nvSpPr>
            <p:cNvPr id="259" name="任意多边形: 形状 258">
              <a:extLst>
                <a:ext uri="{FF2B5EF4-FFF2-40B4-BE49-F238E27FC236}">
                  <a16:creationId xmlns:a16="http://schemas.microsoft.com/office/drawing/2014/main" id="{15CCA1FA-1FF7-48A2-13ED-8849B40A9490}"/>
                </a:ext>
              </a:extLst>
            </p:cNvPr>
            <p:cNvSpPr/>
            <p:nvPr/>
          </p:nvSpPr>
          <p:spPr>
            <a:xfrm>
              <a:off x="5512178" y="3557239"/>
              <a:ext cx="3257" cy="2937"/>
            </a:xfrm>
            <a:custGeom>
              <a:avLst/>
              <a:gdLst>
                <a:gd name="connsiteX0" fmla="*/ 0 w 3257"/>
                <a:gd name="connsiteY0" fmla="*/ 2937 h 2937"/>
                <a:gd name="connsiteX1" fmla="*/ 3258 w 3257"/>
                <a:gd name="connsiteY1" fmla="*/ 0 h 2937"/>
                <a:gd name="connsiteX2" fmla="*/ 0 w 3257"/>
                <a:gd name="connsiteY2" fmla="*/ 2937 h 2937"/>
              </a:gdLst>
              <a:ahLst/>
              <a:cxnLst>
                <a:cxn ang="0">
                  <a:pos x="connsiteX0" y="connsiteY0"/>
                </a:cxn>
                <a:cxn ang="0">
                  <a:pos x="connsiteX1" y="connsiteY1"/>
                </a:cxn>
                <a:cxn ang="0">
                  <a:pos x="connsiteX2" y="connsiteY2"/>
                </a:cxn>
              </a:cxnLst>
              <a:rect l="l" t="t" r="r" b="b"/>
              <a:pathLst>
                <a:path w="3257" h="2937">
                  <a:moveTo>
                    <a:pt x="0" y="2937"/>
                  </a:moveTo>
                  <a:cubicBezTo>
                    <a:pt x="1086" y="1960"/>
                    <a:pt x="2172" y="983"/>
                    <a:pt x="3258" y="0"/>
                  </a:cubicBezTo>
                  <a:cubicBezTo>
                    <a:pt x="2749" y="1623"/>
                    <a:pt x="1703" y="2646"/>
                    <a:pt x="0" y="2937"/>
                  </a:cubicBezTo>
                  <a:close/>
                </a:path>
              </a:pathLst>
            </a:custGeom>
            <a:grpFill/>
            <a:ln w="5715" cap="flat">
              <a:noFill/>
              <a:prstDash val="solid"/>
              <a:miter/>
            </a:ln>
          </p:spPr>
          <p:txBody>
            <a:bodyPr rtlCol="0" anchor="ctr"/>
            <a:lstStyle/>
            <a:p>
              <a:endParaRPr lang="zh-CN" altLang="en-US"/>
            </a:p>
          </p:txBody>
        </p:sp>
        <p:sp>
          <p:nvSpPr>
            <p:cNvPr id="260" name="任意多边形: 形状 259">
              <a:extLst>
                <a:ext uri="{FF2B5EF4-FFF2-40B4-BE49-F238E27FC236}">
                  <a16:creationId xmlns:a16="http://schemas.microsoft.com/office/drawing/2014/main" id="{158B2442-A8C5-B693-8D2F-2753CDA5B004}"/>
                </a:ext>
              </a:extLst>
            </p:cNvPr>
            <p:cNvSpPr/>
            <p:nvPr/>
          </p:nvSpPr>
          <p:spPr>
            <a:xfrm>
              <a:off x="5483551" y="3498540"/>
              <a:ext cx="2537" cy="2714"/>
            </a:xfrm>
            <a:custGeom>
              <a:avLst/>
              <a:gdLst>
                <a:gd name="connsiteX0" fmla="*/ 2537 w 2537"/>
                <a:gd name="connsiteY0" fmla="*/ 0 h 2714"/>
                <a:gd name="connsiteX1" fmla="*/ 0 w 2537"/>
                <a:gd name="connsiteY1" fmla="*/ 2714 h 2714"/>
                <a:gd name="connsiteX2" fmla="*/ 2537 w 2537"/>
                <a:gd name="connsiteY2" fmla="*/ 0 h 2714"/>
              </a:gdLst>
              <a:ahLst/>
              <a:cxnLst>
                <a:cxn ang="0">
                  <a:pos x="connsiteX0" y="connsiteY0"/>
                </a:cxn>
                <a:cxn ang="0">
                  <a:pos x="connsiteX1" y="connsiteY1"/>
                </a:cxn>
                <a:cxn ang="0">
                  <a:pos x="connsiteX2" y="connsiteY2"/>
                </a:cxn>
              </a:cxnLst>
              <a:rect l="l" t="t" r="r" b="b"/>
              <a:pathLst>
                <a:path w="2537" h="2714">
                  <a:moveTo>
                    <a:pt x="2537" y="0"/>
                  </a:moveTo>
                  <a:cubicBezTo>
                    <a:pt x="1692" y="903"/>
                    <a:pt x="846" y="1811"/>
                    <a:pt x="0" y="2714"/>
                  </a:cubicBezTo>
                  <a:cubicBezTo>
                    <a:pt x="154" y="1154"/>
                    <a:pt x="1069" y="320"/>
                    <a:pt x="2537" y="0"/>
                  </a:cubicBezTo>
                  <a:close/>
                </a:path>
              </a:pathLst>
            </a:custGeom>
            <a:grpFill/>
            <a:ln w="5715" cap="flat">
              <a:noFill/>
              <a:prstDash val="solid"/>
              <a:miter/>
            </a:ln>
          </p:spPr>
          <p:txBody>
            <a:bodyPr rtlCol="0" anchor="ctr"/>
            <a:lstStyle/>
            <a:p>
              <a:endParaRPr lang="zh-CN" altLang="en-US"/>
            </a:p>
          </p:txBody>
        </p:sp>
        <p:sp>
          <p:nvSpPr>
            <p:cNvPr id="261" name="任意多边形: 形状 260">
              <a:extLst>
                <a:ext uri="{FF2B5EF4-FFF2-40B4-BE49-F238E27FC236}">
                  <a16:creationId xmlns:a16="http://schemas.microsoft.com/office/drawing/2014/main" id="{DE3A119E-CF4A-9D13-F16D-8C51D9894AD3}"/>
                </a:ext>
              </a:extLst>
            </p:cNvPr>
            <p:cNvSpPr/>
            <p:nvPr/>
          </p:nvSpPr>
          <p:spPr>
            <a:xfrm>
              <a:off x="5486398" y="3494882"/>
              <a:ext cx="2897" cy="3297"/>
            </a:xfrm>
            <a:custGeom>
              <a:avLst/>
              <a:gdLst>
                <a:gd name="connsiteX0" fmla="*/ 2897 w 2897"/>
                <a:gd name="connsiteY0" fmla="*/ 0 h 3297"/>
                <a:gd name="connsiteX1" fmla="*/ 0 w 2897"/>
                <a:gd name="connsiteY1" fmla="*/ 3297 h 3297"/>
                <a:gd name="connsiteX2" fmla="*/ 2897 w 2897"/>
                <a:gd name="connsiteY2" fmla="*/ 0 h 3297"/>
              </a:gdLst>
              <a:ahLst/>
              <a:cxnLst>
                <a:cxn ang="0">
                  <a:pos x="connsiteX0" y="connsiteY0"/>
                </a:cxn>
                <a:cxn ang="0">
                  <a:pos x="connsiteX1" y="connsiteY1"/>
                </a:cxn>
                <a:cxn ang="0">
                  <a:pos x="connsiteX2" y="connsiteY2"/>
                </a:cxn>
              </a:cxnLst>
              <a:rect l="l" t="t" r="r" b="b"/>
              <a:pathLst>
                <a:path w="2897" h="3297">
                  <a:moveTo>
                    <a:pt x="2897" y="0"/>
                  </a:moveTo>
                  <a:cubicBezTo>
                    <a:pt x="1932" y="1097"/>
                    <a:pt x="966" y="2200"/>
                    <a:pt x="0" y="3297"/>
                  </a:cubicBezTo>
                  <a:cubicBezTo>
                    <a:pt x="274" y="1589"/>
                    <a:pt x="1297" y="537"/>
                    <a:pt x="2897" y="0"/>
                  </a:cubicBezTo>
                  <a:close/>
                </a:path>
              </a:pathLst>
            </a:custGeom>
            <a:grpFill/>
            <a:ln w="5715" cap="flat">
              <a:noFill/>
              <a:prstDash val="solid"/>
              <a:miter/>
            </a:ln>
          </p:spPr>
          <p:txBody>
            <a:bodyPr rtlCol="0" anchor="ctr"/>
            <a:lstStyle/>
            <a:p>
              <a:endParaRPr lang="zh-CN" altLang="en-US"/>
            </a:p>
          </p:txBody>
        </p:sp>
        <p:sp>
          <p:nvSpPr>
            <p:cNvPr id="262" name="任意多边形: 形状 261">
              <a:extLst>
                <a:ext uri="{FF2B5EF4-FFF2-40B4-BE49-F238E27FC236}">
                  <a16:creationId xmlns:a16="http://schemas.microsoft.com/office/drawing/2014/main" id="{1CBBA935-9216-2555-5065-0D03012EC690}"/>
                </a:ext>
              </a:extLst>
            </p:cNvPr>
            <p:cNvSpPr/>
            <p:nvPr/>
          </p:nvSpPr>
          <p:spPr>
            <a:xfrm>
              <a:off x="5505634" y="3327055"/>
              <a:ext cx="3383" cy="3171"/>
            </a:xfrm>
            <a:custGeom>
              <a:avLst/>
              <a:gdLst>
                <a:gd name="connsiteX0" fmla="*/ 0 w 3383"/>
                <a:gd name="connsiteY0" fmla="*/ 0 h 3171"/>
                <a:gd name="connsiteX1" fmla="*/ 3383 w 3383"/>
                <a:gd name="connsiteY1" fmla="*/ 3172 h 3171"/>
                <a:gd name="connsiteX2" fmla="*/ 0 w 3383"/>
                <a:gd name="connsiteY2" fmla="*/ 0 h 3171"/>
              </a:gdLst>
              <a:ahLst/>
              <a:cxnLst>
                <a:cxn ang="0">
                  <a:pos x="connsiteX0" y="connsiteY0"/>
                </a:cxn>
                <a:cxn ang="0">
                  <a:pos x="connsiteX1" y="connsiteY1"/>
                </a:cxn>
                <a:cxn ang="0">
                  <a:pos x="connsiteX2" y="connsiteY2"/>
                </a:cxn>
              </a:cxnLst>
              <a:rect l="l" t="t" r="r" b="b"/>
              <a:pathLst>
                <a:path w="3383" h="3171">
                  <a:moveTo>
                    <a:pt x="0" y="0"/>
                  </a:moveTo>
                  <a:cubicBezTo>
                    <a:pt x="1126" y="1057"/>
                    <a:pt x="2257" y="2115"/>
                    <a:pt x="3383" y="3172"/>
                  </a:cubicBezTo>
                  <a:cubicBezTo>
                    <a:pt x="2257" y="2115"/>
                    <a:pt x="1126" y="1057"/>
                    <a:pt x="0" y="0"/>
                  </a:cubicBezTo>
                  <a:close/>
                </a:path>
              </a:pathLst>
            </a:custGeom>
            <a:grpFill/>
            <a:ln w="5715" cap="flat">
              <a:noFill/>
              <a:prstDash val="solid"/>
              <a:miter/>
            </a:ln>
          </p:spPr>
          <p:txBody>
            <a:bodyPr rtlCol="0" anchor="ctr"/>
            <a:lstStyle/>
            <a:p>
              <a:endParaRPr lang="zh-CN" altLang="en-US"/>
            </a:p>
          </p:txBody>
        </p:sp>
        <p:sp>
          <p:nvSpPr>
            <p:cNvPr id="263" name="任意多边形: 形状 262">
              <a:extLst>
                <a:ext uri="{FF2B5EF4-FFF2-40B4-BE49-F238E27FC236}">
                  <a16:creationId xmlns:a16="http://schemas.microsoft.com/office/drawing/2014/main" id="{840780CB-F4F8-EDAC-90A7-2418E2579C52}"/>
                </a:ext>
              </a:extLst>
            </p:cNvPr>
            <p:cNvSpPr/>
            <p:nvPr/>
          </p:nvSpPr>
          <p:spPr>
            <a:xfrm>
              <a:off x="5502182" y="3323883"/>
              <a:ext cx="3491" cy="3211"/>
            </a:xfrm>
            <a:custGeom>
              <a:avLst/>
              <a:gdLst>
                <a:gd name="connsiteX0" fmla="*/ 0 w 3491"/>
                <a:gd name="connsiteY0" fmla="*/ 0 h 3211"/>
                <a:gd name="connsiteX1" fmla="*/ 3492 w 3491"/>
                <a:gd name="connsiteY1" fmla="*/ 3212 h 3211"/>
                <a:gd name="connsiteX2" fmla="*/ 0 w 3491"/>
                <a:gd name="connsiteY2" fmla="*/ 0 h 3211"/>
              </a:gdLst>
              <a:ahLst/>
              <a:cxnLst>
                <a:cxn ang="0">
                  <a:pos x="connsiteX0" y="connsiteY0"/>
                </a:cxn>
                <a:cxn ang="0">
                  <a:pos x="connsiteX1" y="connsiteY1"/>
                </a:cxn>
                <a:cxn ang="0">
                  <a:pos x="connsiteX2" y="connsiteY2"/>
                </a:cxn>
              </a:cxnLst>
              <a:rect l="l" t="t" r="r" b="b"/>
              <a:pathLst>
                <a:path w="3491" h="3211">
                  <a:moveTo>
                    <a:pt x="0" y="0"/>
                  </a:moveTo>
                  <a:cubicBezTo>
                    <a:pt x="1166" y="1069"/>
                    <a:pt x="2326" y="2143"/>
                    <a:pt x="3492" y="3212"/>
                  </a:cubicBezTo>
                  <a:cubicBezTo>
                    <a:pt x="2326" y="2143"/>
                    <a:pt x="1166" y="1069"/>
                    <a:pt x="0" y="0"/>
                  </a:cubicBezTo>
                  <a:close/>
                </a:path>
              </a:pathLst>
            </a:custGeom>
            <a:grpFill/>
            <a:ln w="5715" cap="flat">
              <a:noFill/>
              <a:prstDash val="solid"/>
              <a:miter/>
            </a:ln>
          </p:spPr>
          <p:txBody>
            <a:bodyPr rtlCol="0" anchor="ctr"/>
            <a:lstStyle/>
            <a:p>
              <a:endParaRPr lang="zh-CN" altLang="en-US"/>
            </a:p>
          </p:txBody>
        </p:sp>
        <p:sp>
          <p:nvSpPr>
            <p:cNvPr id="264" name="任意多边形: 形状 263">
              <a:extLst>
                <a:ext uri="{FF2B5EF4-FFF2-40B4-BE49-F238E27FC236}">
                  <a16:creationId xmlns:a16="http://schemas.microsoft.com/office/drawing/2014/main" id="{A7B7555C-81F0-255D-228D-96FB9E70E408}"/>
                </a:ext>
              </a:extLst>
            </p:cNvPr>
            <p:cNvSpPr/>
            <p:nvPr/>
          </p:nvSpPr>
          <p:spPr>
            <a:xfrm>
              <a:off x="5649875" y="3195130"/>
              <a:ext cx="4858" cy="3611"/>
            </a:xfrm>
            <a:custGeom>
              <a:avLst/>
              <a:gdLst>
                <a:gd name="connsiteX0" fmla="*/ 3812 w 4858"/>
                <a:gd name="connsiteY0" fmla="*/ 3612 h 3611"/>
                <a:gd name="connsiteX1" fmla="*/ 0 w 4858"/>
                <a:gd name="connsiteY1" fmla="*/ 3286 h 3611"/>
                <a:gd name="connsiteX2" fmla="*/ 3178 w 4858"/>
                <a:gd name="connsiteY2" fmla="*/ 0 h 3611"/>
                <a:gd name="connsiteX3" fmla="*/ 4086 w 4858"/>
                <a:gd name="connsiteY3" fmla="*/ 571 h 3611"/>
                <a:gd name="connsiteX4" fmla="*/ 4709 w 4858"/>
                <a:gd name="connsiteY4" fmla="*/ 2669 h 3611"/>
                <a:gd name="connsiteX5" fmla="*/ 3812 w 4858"/>
                <a:gd name="connsiteY5" fmla="*/ 3612 h 3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58" h="3611">
                  <a:moveTo>
                    <a:pt x="3812" y="3612"/>
                  </a:moveTo>
                  <a:cubicBezTo>
                    <a:pt x="2543" y="3503"/>
                    <a:pt x="1275" y="3395"/>
                    <a:pt x="0" y="3286"/>
                  </a:cubicBezTo>
                  <a:cubicBezTo>
                    <a:pt x="1057" y="2189"/>
                    <a:pt x="2120" y="1091"/>
                    <a:pt x="3178" y="0"/>
                  </a:cubicBezTo>
                  <a:cubicBezTo>
                    <a:pt x="3172" y="0"/>
                    <a:pt x="4086" y="571"/>
                    <a:pt x="4086" y="571"/>
                  </a:cubicBezTo>
                  <a:cubicBezTo>
                    <a:pt x="4829" y="1320"/>
                    <a:pt x="5035" y="2018"/>
                    <a:pt x="4709" y="2669"/>
                  </a:cubicBezTo>
                  <a:cubicBezTo>
                    <a:pt x="4389" y="3298"/>
                    <a:pt x="4092" y="3612"/>
                    <a:pt x="3812" y="3612"/>
                  </a:cubicBezTo>
                  <a:close/>
                </a:path>
              </a:pathLst>
            </a:custGeom>
            <a:grpFill/>
            <a:ln w="5715" cap="flat">
              <a:noFill/>
              <a:prstDash val="solid"/>
              <a:miter/>
            </a:ln>
          </p:spPr>
          <p:txBody>
            <a:bodyPr rtlCol="0" anchor="ctr"/>
            <a:lstStyle/>
            <a:p>
              <a:endParaRPr lang="zh-CN" altLang="en-US"/>
            </a:p>
          </p:txBody>
        </p:sp>
        <p:sp>
          <p:nvSpPr>
            <p:cNvPr id="265" name="任意多边形: 形状 264">
              <a:extLst>
                <a:ext uri="{FF2B5EF4-FFF2-40B4-BE49-F238E27FC236}">
                  <a16:creationId xmlns:a16="http://schemas.microsoft.com/office/drawing/2014/main" id="{7EA623B8-35FA-12EC-E4AB-935187BFB2F9}"/>
                </a:ext>
              </a:extLst>
            </p:cNvPr>
            <p:cNvSpPr/>
            <p:nvPr/>
          </p:nvSpPr>
          <p:spPr>
            <a:xfrm>
              <a:off x="5890454" y="3152679"/>
              <a:ext cx="3434" cy="3508"/>
            </a:xfrm>
            <a:custGeom>
              <a:avLst/>
              <a:gdLst>
                <a:gd name="connsiteX0" fmla="*/ 228 w 3434"/>
                <a:gd name="connsiteY0" fmla="*/ 3509 h 3508"/>
                <a:gd name="connsiteX1" fmla="*/ 17 w 3434"/>
                <a:gd name="connsiteY1" fmla="*/ 0 h 3508"/>
                <a:gd name="connsiteX2" fmla="*/ 0 w 3434"/>
                <a:gd name="connsiteY2" fmla="*/ 17 h 3508"/>
                <a:gd name="connsiteX3" fmla="*/ 3435 w 3434"/>
                <a:gd name="connsiteY3" fmla="*/ 131 h 3508"/>
                <a:gd name="connsiteX4" fmla="*/ 228 w 3434"/>
                <a:gd name="connsiteY4" fmla="*/ 3509 h 3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4" h="3508">
                  <a:moveTo>
                    <a:pt x="228" y="3509"/>
                  </a:moveTo>
                  <a:cubicBezTo>
                    <a:pt x="160" y="2337"/>
                    <a:pt x="86" y="1171"/>
                    <a:pt x="17" y="0"/>
                  </a:cubicBezTo>
                  <a:lnTo>
                    <a:pt x="0" y="17"/>
                  </a:lnTo>
                  <a:cubicBezTo>
                    <a:pt x="1143" y="51"/>
                    <a:pt x="2292" y="91"/>
                    <a:pt x="3435" y="131"/>
                  </a:cubicBezTo>
                  <a:cubicBezTo>
                    <a:pt x="3035" y="1892"/>
                    <a:pt x="2006" y="3057"/>
                    <a:pt x="228" y="3509"/>
                  </a:cubicBezTo>
                  <a:close/>
                </a:path>
              </a:pathLst>
            </a:custGeom>
            <a:grpFill/>
            <a:ln w="5715" cap="flat">
              <a:noFill/>
              <a:prstDash val="solid"/>
              <a:miter/>
            </a:ln>
          </p:spPr>
          <p:txBody>
            <a:bodyPr rtlCol="0" anchor="ctr"/>
            <a:lstStyle/>
            <a:p>
              <a:endParaRPr lang="zh-CN" altLang="en-US"/>
            </a:p>
          </p:txBody>
        </p:sp>
        <p:sp>
          <p:nvSpPr>
            <p:cNvPr id="266" name="任意多边形: 形状 265">
              <a:extLst>
                <a:ext uri="{FF2B5EF4-FFF2-40B4-BE49-F238E27FC236}">
                  <a16:creationId xmlns:a16="http://schemas.microsoft.com/office/drawing/2014/main" id="{A56567A0-69B5-72EA-91EB-693D159BB820}"/>
                </a:ext>
              </a:extLst>
            </p:cNvPr>
            <p:cNvSpPr/>
            <p:nvPr/>
          </p:nvSpPr>
          <p:spPr>
            <a:xfrm>
              <a:off x="5617169" y="3067326"/>
              <a:ext cx="1961" cy="3126"/>
            </a:xfrm>
            <a:custGeom>
              <a:avLst/>
              <a:gdLst>
                <a:gd name="connsiteX0" fmla="*/ 39 w 1961"/>
                <a:gd name="connsiteY0" fmla="*/ 0 h 3126"/>
                <a:gd name="connsiteX1" fmla="*/ 343 w 1961"/>
                <a:gd name="connsiteY1" fmla="*/ 3126 h 3126"/>
                <a:gd name="connsiteX2" fmla="*/ 39 w 1961"/>
                <a:gd name="connsiteY2" fmla="*/ 0 h 3126"/>
              </a:gdLst>
              <a:ahLst/>
              <a:cxnLst>
                <a:cxn ang="0">
                  <a:pos x="connsiteX0" y="connsiteY0"/>
                </a:cxn>
                <a:cxn ang="0">
                  <a:pos x="connsiteX1" y="connsiteY1"/>
                </a:cxn>
                <a:cxn ang="0">
                  <a:pos x="connsiteX2" y="connsiteY2"/>
                </a:cxn>
              </a:cxnLst>
              <a:rect l="l" t="t" r="r" b="b"/>
              <a:pathLst>
                <a:path w="1961" h="3126">
                  <a:moveTo>
                    <a:pt x="39" y="0"/>
                  </a:moveTo>
                  <a:cubicBezTo>
                    <a:pt x="2463" y="817"/>
                    <a:pt x="2628" y="1852"/>
                    <a:pt x="343" y="3126"/>
                  </a:cubicBezTo>
                  <a:cubicBezTo>
                    <a:pt x="34" y="2103"/>
                    <a:pt x="-63" y="1063"/>
                    <a:pt x="39" y="0"/>
                  </a:cubicBezTo>
                  <a:close/>
                </a:path>
              </a:pathLst>
            </a:custGeom>
            <a:grpFill/>
            <a:ln w="5715" cap="flat">
              <a:noFill/>
              <a:prstDash val="solid"/>
              <a:miter/>
            </a:ln>
          </p:spPr>
          <p:txBody>
            <a:bodyPr rtlCol="0" anchor="ctr"/>
            <a:lstStyle/>
            <a:p>
              <a:endParaRPr lang="zh-CN" altLang="en-US"/>
            </a:p>
          </p:txBody>
        </p:sp>
        <p:sp>
          <p:nvSpPr>
            <p:cNvPr id="267" name="任意多边形: 形状 266">
              <a:extLst>
                <a:ext uri="{FF2B5EF4-FFF2-40B4-BE49-F238E27FC236}">
                  <a16:creationId xmlns:a16="http://schemas.microsoft.com/office/drawing/2014/main" id="{A52927D2-216A-AE97-39C4-E7F7B5BA9F6A}"/>
                </a:ext>
              </a:extLst>
            </p:cNvPr>
            <p:cNvSpPr/>
            <p:nvPr/>
          </p:nvSpPr>
          <p:spPr>
            <a:xfrm>
              <a:off x="6028585" y="3034396"/>
              <a:ext cx="3686" cy="3166"/>
            </a:xfrm>
            <a:custGeom>
              <a:avLst/>
              <a:gdLst>
                <a:gd name="connsiteX0" fmla="*/ 0 w 3686"/>
                <a:gd name="connsiteY0" fmla="*/ 3166 h 3166"/>
                <a:gd name="connsiteX1" fmla="*/ 3686 w 3686"/>
                <a:gd name="connsiteY1" fmla="*/ 0 h 3166"/>
                <a:gd name="connsiteX2" fmla="*/ 0 w 3686"/>
                <a:gd name="connsiteY2" fmla="*/ 3166 h 3166"/>
              </a:gdLst>
              <a:ahLst/>
              <a:cxnLst>
                <a:cxn ang="0">
                  <a:pos x="connsiteX0" y="connsiteY0"/>
                </a:cxn>
                <a:cxn ang="0">
                  <a:pos x="connsiteX1" y="connsiteY1"/>
                </a:cxn>
                <a:cxn ang="0">
                  <a:pos x="connsiteX2" y="connsiteY2"/>
                </a:cxn>
              </a:cxnLst>
              <a:rect l="l" t="t" r="r" b="b"/>
              <a:pathLst>
                <a:path w="3686" h="3166">
                  <a:moveTo>
                    <a:pt x="0" y="3166"/>
                  </a:moveTo>
                  <a:cubicBezTo>
                    <a:pt x="1229" y="2109"/>
                    <a:pt x="2457" y="1057"/>
                    <a:pt x="3686" y="0"/>
                  </a:cubicBezTo>
                  <a:cubicBezTo>
                    <a:pt x="2457" y="1057"/>
                    <a:pt x="1229" y="2109"/>
                    <a:pt x="0" y="3166"/>
                  </a:cubicBezTo>
                  <a:close/>
                </a:path>
              </a:pathLst>
            </a:custGeom>
            <a:grpFill/>
            <a:ln w="5715" cap="flat">
              <a:noFill/>
              <a:prstDash val="solid"/>
              <a:miter/>
            </a:ln>
          </p:spPr>
          <p:txBody>
            <a:bodyPr rtlCol="0" anchor="ctr"/>
            <a:lstStyle/>
            <a:p>
              <a:endParaRPr lang="zh-CN" altLang="en-US"/>
            </a:p>
          </p:txBody>
        </p:sp>
        <p:sp>
          <p:nvSpPr>
            <p:cNvPr id="268" name="任意多边形: 形状 267">
              <a:extLst>
                <a:ext uri="{FF2B5EF4-FFF2-40B4-BE49-F238E27FC236}">
                  <a16:creationId xmlns:a16="http://schemas.microsoft.com/office/drawing/2014/main" id="{03513323-384F-DD9B-D87B-5F0CF932237A}"/>
                </a:ext>
              </a:extLst>
            </p:cNvPr>
            <p:cNvSpPr/>
            <p:nvPr/>
          </p:nvSpPr>
          <p:spPr>
            <a:xfrm>
              <a:off x="5660305" y="1564184"/>
              <a:ext cx="3486" cy="2857"/>
            </a:xfrm>
            <a:custGeom>
              <a:avLst/>
              <a:gdLst>
                <a:gd name="connsiteX0" fmla="*/ 3486 w 3486"/>
                <a:gd name="connsiteY0" fmla="*/ 2858 h 2857"/>
                <a:gd name="connsiteX1" fmla="*/ 0 w 3486"/>
                <a:gd name="connsiteY1" fmla="*/ 0 h 2857"/>
                <a:gd name="connsiteX2" fmla="*/ 3486 w 3486"/>
                <a:gd name="connsiteY2" fmla="*/ 2858 h 2857"/>
              </a:gdLst>
              <a:ahLst/>
              <a:cxnLst>
                <a:cxn ang="0">
                  <a:pos x="connsiteX0" y="connsiteY0"/>
                </a:cxn>
                <a:cxn ang="0">
                  <a:pos x="connsiteX1" y="connsiteY1"/>
                </a:cxn>
                <a:cxn ang="0">
                  <a:pos x="connsiteX2" y="connsiteY2"/>
                </a:cxn>
              </a:cxnLst>
              <a:rect l="l" t="t" r="r" b="b"/>
              <a:pathLst>
                <a:path w="3486" h="2857">
                  <a:moveTo>
                    <a:pt x="3486" y="2858"/>
                  </a:moveTo>
                  <a:cubicBezTo>
                    <a:pt x="2320" y="1903"/>
                    <a:pt x="1160" y="954"/>
                    <a:pt x="0" y="0"/>
                  </a:cubicBezTo>
                  <a:cubicBezTo>
                    <a:pt x="1783" y="194"/>
                    <a:pt x="2943" y="1149"/>
                    <a:pt x="3486" y="2858"/>
                  </a:cubicBezTo>
                  <a:close/>
                </a:path>
              </a:pathLst>
            </a:custGeom>
            <a:grpFill/>
            <a:ln w="5715" cap="flat">
              <a:noFill/>
              <a:prstDash val="solid"/>
              <a:miter/>
            </a:ln>
          </p:spPr>
          <p:txBody>
            <a:bodyPr rtlCol="0" anchor="ctr"/>
            <a:lstStyle/>
            <a:p>
              <a:endParaRPr lang="zh-CN" altLang="en-US"/>
            </a:p>
          </p:txBody>
        </p:sp>
        <p:sp>
          <p:nvSpPr>
            <p:cNvPr id="269" name="任意多边形: 形状 268">
              <a:extLst>
                <a:ext uri="{FF2B5EF4-FFF2-40B4-BE49-F238E27FC236}">
                  <a16:creationId xmlns:a16="http://schemas.microsoft.com/office/drawing/2014/main" id="{D6AFBB32-6A8A-611D-EBBE-A5652DC9CFBA}"/>
                </a:ext>
              </a:extLst>
            </p:cNvPr>
            <p:cNvSpPr/>
            <p:nvPr/>
          </p:nvSpPr>
          <p:spPr>
            <a:xfrm>
              <a:off x="5439346" y="2853562"/>
              <a:ext cx="3760" cy="3291"/>
            </a:xfrm>
            <a:custGeom>
              <a:avLst/>
              <a:gdLst>
                <a:gd name="connsiteX0" fmla="*/ 0 w 3760"/>
                <a:gd name="connsiteY0" fmla="*/ 0 h 3291"/>
                <a:gd name="connsiteX1" fmla="*/ 3760 w 3760"/>
                <a:gd name="connsiteY1" fmla="*/ 3292 h 3291"/>
                <a:gd name="connsiteX2" fmla="*/ 0 w 3760"/>
                <a:gd name="connsiteY2" fmla="*/ 0 h 3291"/>
              </a:gdLst>
              <a:ahLst/>
              <a:cxnLst>
                <a:cxn ang="0">
                  <a:pos x="connsiteX0" y="connsiteY0"/>
                </a:cxn>
                <a:cxn ang="0">
                  <a:pos x="connsiteX1" y="connsiteY1"/>
                </a:cxn>
                <a:cxn ang="0">
                  <a:pos x="connsiteX2" y="connsiteY2"/>
                </a:cxn>
              </a:cxnLst>
              <a:rect l="l" t="t" r="r" b="b"/>
              <a:pathLst>
                <a:path w="3760" h="3291">
                  <a:moveTo>
                    <a:pt x="0" y="0"/>
                  </a:moveTo>
                  <a:cubicBezTo>
                    <a:pt x="1886" y="371"/>
                    <a:pt x="3137" y="1469"/>
                    <a:pt x="3760" y="3292"/>
                  </a:cubicBezTo>
                  <a:cubicBezTo>
                    <a:pt x="2503" y="2195"/>
                    <a:pt x="1252" y="1097"/>
                    <a:pt x="0" y="0"/>
                  </a:cubicBezTo>
                  <a:close/>
                </a:path>
              </a:pathLst>
            </a:custGeom>
            <a:grpFill/>
            <a:ln w="5715" cap="flat">
              <a:noFill/>
              <a:prstDash val="solid"/>
              <a:miter/>
            </a:ln>
          </p:spPr>
          <p:txBody>
            <a:bodyPr rtlCol="0" anchor="ctr"/>
            <a:lstStyle/>
            <a:p>
              <a:endParaRPr lang="zh-CN" altLang="en-US"/>
            </a:p>
          </p:txBody>
        </p:sp>
        <p:sp>
          <p:nvSpPr>
            <p:cNvPr id="270" name="任意多边形: 形状 269">
              <a:extLst>
                <a:ext uri="{FF2B5EF4-FFF2-40B4-BE49-F238E27FC236}">
                  <a16:creationId xmlns:a16="http://schemas.microsoft.com/office/drawing/2014/main" id="{14C3C73E-D11E-BA4D-77C7-DA9AC595939C}"/>
                </a:ext>
              </a:extLst>
            </p:cNvPr>
            <p:cNvSpPr/>
            <p:nvPr/>
          </p:nvSpPr>
          <p:spPr>
            <a:xfrm>
              <a:off x="5731117" y="2817174"/>
              <a:ext cx="1620" cy="3268"/>
            </a:xfrm>
            <a:custGeom>
              <a:avLst/>
              <a:gdLst>
                <a:gd name="connsiteX0" fmla="*/ 1437 w 1620"/>
                <a:gd name="connsiteY0" fmla="*/ 3269 h 3268"/>
                <a:gd name="connsiteX1" fmla="*/ 220 w 1620"/>
                <a:gd name="connsiteY1" fmla="*/ 943 h 3268"/>
                <a:gd name="connsiteX2" fmla="*/ 1465 w 1620"/>
                <a:gd name="connsiteY2" fmla="*/ 0 h 3268"/>
                <a:gd name="connsiteX3" fmla="*/ 1437 w 1620"/>
                <a:gd name="connsiteY3" fmla="*/ 3269 h 3268"/>
              </a:gdLst>
              <a:ahLst/>
              <a:cxnLst>
                <a:cxn ang="0">
                  <a:pos x="connsiteX0" y="connsiteY0"/>
                </a:cxn>
                <a:cxn ang="0">
                  <a:pos x="connsiteX1" y="connsiteY1"/>
                </a:cxn>
                <a:cxn ang="0">
                  <a:pos x="connsiteX2" y="connsiteY2"/>
                </a:cxn>
                <a:cxn ang="0">
                  <a:pos x="connsiteX3" y="connsiteY3"/>
                </a:cxn>
              </a:cxnLst>
              <a:rect l="l" t="t" r="r" b="b"/>
              <a:pathLst>
                <a:path w="1620" h="3268">
                  <a:moveTo>
                    <a:pt x="1437" y="3269"/>
                  </a:moveTo>
                  <a:cubicBezTo>
                    <a:pt x="162" y="2800"/>
                    <a:pt x="-323" y="1983"/>
                    <a:pt x="220" y="943"/>
                  </a:cubicBezTo>
                  <a:cubicBezTo>
                    <a:pt x="437" y="526"/>
                    <a:pt x="1037" y="309"/>
                    <a:pt x="1465" y="0"/>
                  </a:cubicBezTo>
                  <a:cubicBezTo>
                    <a:pt x="1683" y="1092"/>
                    <a:pt x="1671" y="2183"/>
                    <a:pt x="1437" y="3269"/>
                  </a:cubicBezTo>
                  <a:close/>
                </a:path>
              </a:pathLst>
            </a:custGeom>
            <a:grpFill/>
            <a:ln w="5715" cap="flat">
              <a:noFill/>
              <a:prstDash val="solid"/>
              <a:miter/>
            </a:ln>
          </p:spPr>
          <p:txBody>
            <a:bodyPr rtlCol="0" anchor="ctr"/>
            <a:lstStyle/>
            <a:p>
              <a:endParaRPr lang="zh-CN" altLang="en-US"/>
            </a:p>
          </p:txBody>
        </p:sp>
        <p:sp>
          <p:nvSpPr>
            <p:cNvPr id="271" name="任意多边形: 形状 270">
              <a:extLst>
                <a:ext uri="{FF2B5EF4-FFF2-40B4-BE49-F238E27FC236}">
                  <a16:creationId xmlns:a16="http://schemas.microsoft.com/office/drawing/2014/main" id="{02CE6906-B18D-1CF3-A170-AB4B67BE71A7}"/>
                </a:ext>
              </a:extLst>
            </p:cNvPr>
            <p:cNvSpPr/>
            <p:nvPr/>
          </p:nvSpPr>
          <p:spPr>
            <a:xfrm>
              <a:off x="5607841" y="2741462"/>
              <a:ext cx="2800" cy="4114"/>
            </a:xfrm>
            <a:custGeom>
              <a:avLst/>
              <a:gdLst>
                <a:gd name="connsiteX0" fmla="*/ 0 w 2800"/>
                <a:gd name="connsiteY0" fmla="*/ 0 h 4114"/>
                <a:gd name="connsiteX1" fmla="*/ 2800 w 2800"/>
                <a:gd name="connsiteY1" fmla="*/ 4115 h 4114"/>
                <a:gd name="connsiteX2" fmla="*/ 0 w 2800"/>
                <a:gd name="connsiteY2" fmla="*/ 0 h 4114"/>
              </a:gdLst>
              <a:ahLst/>
              <a:cxnLst>
                <a:cxn ang="0">
                  <a:pos x="connsiteX0" y="connsiteY0"/>
                </a:cxn>
                <a:cxn ang="0">
                  <a:pos x="connsiteX1" y="connsiteY1"/>
                </a:cxn>
                <a:cxn ang="0">
                  <a:pos x="connsiteX2" y="connsiteY2"/>
                </a:cxn>
              </a:cxnLst>
              <a:rect l="l" t="t" r="r" b="b"/>
              <a:pathLst>
                <a:path w="2800" h="4114">
                  <a:moveTo>
                    <a:pt x="0" y="0"/>
                  </a:moveTo>
                  <a:cubicBezTo>
                    <a:pt x="931" y="1372"/>
                    <a:pt x="1869" y="2737"/>
                    <a:pt x="2800" y="4115"/>
                  </a:cubicBezTo>
                  <a:cubicBezTo>
                    <a:pt x="1863" y="2749"/>
                    <a:pt x="931" y="1372"/>
                    <a:pt x="0" y="0"/>
                  </a:cubicBezTo>
                  <a:close/>
                </a:path>
              </a:pathLst>
            </a:custGeom>
            <a:grpFill/>
            <a:ln w="5715" cap="flat">
              <a:noFill/>
              <a:prstDash val="solid"/>
              <a:miter/>
            </a:ln>
          </p:spPr>
          <p:txBody>
            <a:bodyPr rtlCol="0" anchor="ctr"/>
            <a:lstStyle/>
            <a:p>
              <a:endParaRPr lang="zh-CN" altLang="en-US"/>
            </a:p>
          </p:txBody>
        </p:sp>
        <p:sp>
          <p:nvSpPr>
            <p:cNvPr id="272" name="任意多边形: 形状 271">
              <a:extLst>
                <a:ext uri="{FF2B5EF4-FFF2-40B4-BE49-F238E27FC236}">
                  <a16:creationId xmlns:a16="http://schemas.microsoft.com/office/drawing/2014/main" id="{18CEA863-DA8C-A8C8-6C96-044708B35B67}"/>
                </a:ext>
              </a:extLst>
            </p:cNvPr>
            <p:cNvSpPr/>
            <p:nvPr/>
          </p:nvSpPr>
          <p:spPr>
            <a:xfrm>
              <a:off x="5390603" y="2728272"/>
              <a:ext cx="3326" cy="1717"/>
            </a:xfrm>
            <a:custGeom>
              <a:avLst/>
              <a:gdLst>
                <a:gd name="connsiteX0" fmla="*/ 3326 w 3326"/>
                <a:gd name="connsiteY0" fmla="*/ 0 h 1717"/>
                <a:gd name="connsiteX1" fmla="*/ 0 w 3326"/>
                <a:gd name="connsiteY1" fmla="*/ 80 h 1717"/>
                <a:gd name="connsiteX2" fmla="*/ 3326 w 3326"/>
                <a:gd name="connsiteY2" fmla="*/ 0 h 1717"/>
              </a:gdLst>
              <a:ahLst/>
              <a:cxnLst>
                <a:cxn ang="0">
                  <a:pos x="connsiteX0" y="connsiteY0"/>
                </a:cxn>
                <a:cxn ang="0">
                  <a:pos x="connsiteX1" y="connsiteY1"/>
                </a:cxn>
                <a:cxn ang="0">
                  <a:pos x="connsiteX2" y="connsiteY2"/>
                </a:cxn>
              </a:cxnLst>
              <a:rect l="l" t="t" r="r" b="b"/>
              <a:pathLst>
                <a:path w="3326" h="1717">
                  <a:moveTo>
                    <a:pt x="3326" y="0"/>
                  </a:moveTo>
                  <a:cubicBezTo>
                    <a:pt x="2269" y="2177"/>
                    <a:pt x="1160" y="2372"/>
                    <a:pt x="0" y="80"/>
                  </a:cubicBezTo>
                  <a:cubicBezTo>
                    <a:pt x="1109" y="51"/>
                    <a:pt x="2217" y="29"/>
                    <a:pt x="3326" y="0"/>
                  </a:cubicBezTo>
                  <a:close/>
                </a:path>
              </a:pathLst>
            </a:custGeom>
            <a:grpFill/>
            <a:ln w="5715" cap="flat">
              <a:noFill/>
              <a:prstDash val="solid"/>
              <a:miter/>
            </a:ln>
          </p:spPr>
          <p:txBody>
            <a:bodyPr rtlCol="0" anchor="ctr"/>
            <a:lstStyle/>
            <a:p>
              <a:endParaRPr lang="zh-CN" altLang="en-US"/>
            </a:p>
          </p:txBody>
        </p:sp>
        <p:sp>
          <p:nvSpPr>
            <p:cNvPr id="273" name="任意多边形: 形状 272">
              <a:extLst>
                <a:ext uri="{FF2B5EF4-FFF2-40B4-BE49-F238E27FC236}">
                  <a16:creationId xmlns:a16="http://schemas.microsoft.com/office/drawing/2014/main" id="{9317D5DA-711C-492B-E25E-64629164F1C8}"/>
                </a:ext>
              </a:extLst>
            </p:cNvPr>
            <p:cNvSpPr/>
            <p:nvPr/>
          </p:nvSpPr>
          <p:spPr>
            <a:xfrm>
              <a:off x="5574969" y="2313266"/>
              <a:ext cx="2994" cy="3891"/>
            </a:xfrm>
            <a:custGeom>
              <a:avLst/>
              <a:gdLst>
                <a:gd name="connsiteX0" fmla="*/ 2995 w 2994"/>
                <a:gd name="connsiteY0" fmla="*/ 3892 h 3891"/>
                <a:gd name="connsiteX1" fmla="*/ 0 w 2994"/>
                <a:gd name="connsiteY1" fmla="*/ 0 h 3891"/>
                <a:gd name="connsiteX2" fmla="*/ 2995 w 2994"/>
                <a:gd name="connsiteY2" fmla="*/ 3892 h 3891"/>
              </a:gdLst>
              <a:ahLst/>
              <a:cxnLst>
                <a:cxn ang="0">
                  <a:pos x="connsiteX0" y="connsiteY0"/>
                </a:cxn>
                <a:cxn ang="0">
                  <a:pos x="connsiteX1" y="connsiteY1"/>
                </a:cxn>
                <a:cxn ang="0">
                  <a:pos x="connsiteX2" y="connsiteY2"/>
                </a:cxn>
              </a:cxnLst>
              <a:rect l="l" t="t" r="r" b="b"/>
              <a:pathLst>
                <a:path w="2994" h="3891">
                  <a:moveTo>
                    <a:pt x="2995" y="3892"/>
                  </a:moveTo>
                  <a:cubicBezTo>
                    <a:pt x="1995" y="2595"/>
                    <a:pt x="1000" y="1303"/>
                    <a:pt x="0" y="0"/>
                  </a:cubicBezTo>
                  <a:cubicBezTo>
                    <a:pt x="1000" y="1292"/>
                    <a:pt x="2000" y="2595"/>
                    <a:pt x="2995" y="3892"/>
                  </a:cubicBezTo>
                  <a:close/>
                </a:path>
              </a:pathLst>
            </a:custGeom>
            <a:grpFill/>
            <a:ln w="5715" cap="flat">
              <a:noFill/>
              <a:prstDash val="solid"/>
              <a:miter/>
            </a:ln>
          </p:spPr>
          <p:txBody>
            <a:bodyPr rtlCol="0" anchor="ctr"/>
            <a:lstStyle/>
            <a:p>
              <a:endParaRPr lang="zh-CN" altLang="en-US"/>
            </a:p>
          </p:txBody>
        </p:sp>
        <p:sp>
          <p:nvSpPr>
            <p:cNvPr id="274" name="任意多边形: 形状 273">
              <a:extLst>
                <a:ext uri="{FF2B5EF4-FFF2-40B4-BE49-F238E27FC236}">
                  <a16:creationId xmlns:a16="http://schemas.microsoft.com/office/drawing/2014/main" id="{D36C92D3-50C7-0BA6-B4D7-849DB7589C92}"/>
                </a:ext>
              </a:extLst>
            </p:cNvPr>
            <p:cNvSpPr/>
            <p:nvPr/>
          </p:nvSpPr>
          <p:spPr>
            <a:xfrm>
              <a:off x="5781955" y="2080397"/>
              <a:ext cx="3184" cy="3257"/>
            </a:xfrm>
            <a:custGeom>
              <a:avLst/>
              <a:gdLst>
                <a:gd name="connsiteX0" fmla="*/ 0 w 3184"/>
                <a:gd name="connsiteY0" fmla="*/ 3258 h 3257"/>
                <a:gd name="connsiteX1" fmla="*/ 3012 w 3184"/>
                <a:gd name="connsiteY1" fmla="*/ 0 h 3257"/>
                <a:gd name="connsiteX2" fmla="*/ 2966 w 3184"/>
                <a:gd name="connsiteY2" fmla="*/ 3195 h 3257"/>
                <a:gd name="connsiteX3" fmla="*/ 0 w 3184"/>
                <a:gd name="connsiteY3" fmla="*/ 3258 h 3257"/>
              </a:gdLst>
              <a:ahLst/>
              <a:cxnLst>
                <a:cxn ang="0">
                  <a:pos x="connsiteX0" y="connsiteY0"/>
                </a:cxn>
                <a:cxn ang="0">
                  <a:pos x="connsiteX1" y="connsiteY1"/>
                </a:cxn>
                <a:cxn ang="0">
                  <a:pos x="connsiteX2" y="connsiteY2"/>
                </a:cxn>
                <a:cxn ang="0">
                  <a:pos x="connsiteX3" y="connsiteY3"/>
                </a:cxn>
              </a:cxnLst>
              <a:rect l="l" t="t" r="r" b="b"/>
              <a:pathLst>
                <a:path w="3184" h="3257">
                  <a:moveTo>
                    <a:pt x="0" y="3258"/>
                  </a:moveTo>
                  <a:cubicBezTo>
                    <a:pt x="1006" y="2172"/>
                    <a:pt x="2012" y="1086"/>
                    <a:pt x="3012" y="0"/>
                  </a:cubicBezTo>
                  <a:cubicBezTo>
                    <a:pt x="3258" y="1069"/>
                    <a:pt x="3241" y="2132"/>
                    <a:pt x="2966" y="3195"/>
                  </a:cubicBezTo>
                  <a:cubicBezTo>
                    <a:pt x="1977" y="3212"/>
                    <a:pt x="989" y="3235"/>
                    <a:pt x="0" y="3258"/>
                  </a:cubicBezTo>
                  <a:close/>
                </a:path>
              </a:pathLst>
            </a:custGeom>
            <a:grpFill/>
            <a:ln w="5715" cap="flat">
              <a:noFill/>
              <a:prstDash val="solid"/>
              <a:miter/>
            </a:ln>
          </p:spPr>
          <p:txBody>
            <a:bodyPr rtlCol="0" anchor="ctr"/>
            <a:lstStyle/>
            <a:p>
              <a:endParaRPr lang="zh-CN" altLang="en-US"/>
            </a:p>
          </p:txBody>
        </p:sp>
        <p:sp>
          <p:nvSpPr>
            <p:cNvPr id="275" name="任意多边形: 形状 274">
              <a:extLst>
                <a:ext uri="{FF2B5EF4-FFF2-40B4-BE49-F238E27FC236}">
                  <a16:creationId xmlns:a16="http://schemas.microsoft.com/office/drawing/2014/main" id="{21274352-B4D2-A557-A95C-6E2A176E2AEB}"/>
                </a:ext>
              </a:extLst>
            </p:cNvPr>
            <p:cNvSpPr/>
            <p:nvPr/>
          </p:nvSpPr>
          <p:spPr>
            <a:xfrm>
              <a:off x="5783947" y="2073779"/>
              <a:ext cx="1335" cy="3234"/>
            </a:xfrm>
            <a:custGeom>
              <a:avLst/>
              <a:gdLst>
                <a:gd name="connsiteX0" fmla="*/ 1110 w 1335"/>
                <a:gd name="connsiteY0" fmla="*/ 3235 h 3234"/>
                <a:gd name="connsiteX1" fmla="*/ 2 w 1335"/>
                <a:gd name="connsiteY1" fmla="*/ 886 h 3234"/>
                <a:gd name="connsiteX2" fmla="*/ 1185 w 1335"/>
                <a:gd name="connsiteY2" fmla="*/ 0 h 3234"/>
                <a:gd name="connsiteX3" fmla="*/ 1110 w 1335"/>
                <a:gd name="connsiteY3" fmla="*/ 3235 h 3234"/>
              </a:gdLst>
              <a:ahLst/>
              <a:cxnLst>
                <a:cxn ang="0">
                  <a:pos x="connsiteX0" y="connsiteY0"/>
                </a:cxn>
                <a:cxn ang="0">
                  <a:pos x="connsiteX1" y="connsiteY1"/>
                </a:cxn>
                <a:cxn ang="0">
                  <a:pos x="connsiteX2" y="connsiteY2"/>
                </a:cxn>
                <a:cxn ang="0">
                  <a:pos x="connsiteX3" y="connsiteY3"/>
                </a:cxn>
              </a:cxnLst>
              <a:rect l="l" t="t" r="r" b="b"/>
              <a:pathLst>
                <a:path w="1335" h="3234">
                  <a:moveTo>
                    <a:pt x="1110" y="3235"/>
                  </a:moveTo>
                  <a:cubicBezTo>
                    <a:pt x="716" y="2457"/>
                    <a:pt x="247" y="1703"/>
                    <a:pt x="2" y="886"/>
                  </a:cubicBezTo>
                  <a:cubicBezTo>
                    <a:pt x="-44" y="726"/>
                    <a:pt x="768" y="303"/>
                    <a:pt x="1185" y="0"/>
                  </a:cubicBezTo>
                  <a:cubicBezTo>
                    <a:pt x="1408" y="1086"/>
                    <a:pt x="1385" y="2166"/>
                    <a:pt x="1110" y="3235"/>
                  </a:cubicBezTo>
                  <a:close/>
                </a:path>
              </a:pathLst>
            </a:custGeom>
            <a:grpFill/>
            <a:ln w="5715" cap="flat">
              <a:noFill/>
              <a:prstDash val="solid"/>
              <a:miter/>
            </a:ln>
          </p:spPr>
          <p:txBody>
            <a:bodyPr rtlCol="0" anchor="ctr"/>
            <a:lstStyle/>
            <a:p>
              <a:endParaRPr lang="zh-CN" altLang="en-US"/>
            </a:p>
          </p:txBody>
        </p:sp>
        <p:sp>
          <p:nvSpPr>
            <p:cNvPr id="276" name="任意多边形: 形状 275">
              <a:extLst>
                <a:ext uri="{FF2B5EF4-FFF2-40B4-BE49-F238E27FC236}">
                  <a16:creationId xmlns:a16="http://schemas.microsoft.com/office/drawing/2014/main" id="{918665A4-55A9-A83D-8716-A8970F6673F1}"/>
                </a:ext>
              </a:extLst>
            </p:cNvPr>
            <p:cNvSpPr/>
            <p:nvPr/>
          </p:nvSpPr>
          <p:spPr>
            <a:xfrm>
              <a:off x="5656922" y="2054022"/>
              <a:ext cx="1530" cy="3286"/>
            </a:xfrm>
            <a:custGeom>
              <a:avLst/>
              <a:gdLst>
                <a:gd name="connsiteX0" fmla="*/ 0 w 1530"/>
                <a:gd name="connsiteY0" fmla="*/ 0 h 3286"/>
                <a:gd name="connsiteX1" fmla="*/ 1354 w 1530"/>
                <a:gd name="connsiteY1" fmla="*/ 2297 h 3286"/>
                <a:gd name="connsiteX2" fmla="*/ 131 w 1530"/>
                <a:gd name="connsiteY2" fmla="*/ 3286 h 3286"/>
                <a:gd name="connsiteX3" fmla="*/ 0 w 1530"/>
                <a:gd name="connsiteY3" fmla="*/ 0 h 3286"/>
              </a:gdLst>
              <a:ahLst/>
              <a:cxnLst>
                <a:cxn ang="0">
                  <a:pos x="connsiteX0" y="connsiteY0"/>
                </a:cxn>
                <a:cxn ang="0">
                  <a:pos x="connsiteX1" y="connsiteY1"/>
                </a:cxn>
                <a:cxn ang="0">
                  <a:pos x="connsiteX2" y="connsiteY2"/>
                </a:cxn>
                <a:cxn ang="0">
                  <a:pos x="connsiteX3" y="connsiteY3"/>
                </a:cxn>
              </a:cxnLst>
              <a:rect l="l" t="t" r="r" b="b"/>
              <a:pathLst>
                <a:path w="1530" h="3286">
                  <a:moveTo>
                    <a:pt x="0" y="0"/>
                  </a:moveTo>
                  <a:cubicBezTo>
                    <a:pt x="1303" y="417"/>
                    <a:pt x="1840" y="1223"/>
                    <a:pt x="1354" y="2297"/>
                  </a:cubicBezTo>
                  <a:cubicBezTo>
                    <a:pt x="1160" y="2726"/>
                    <a:pt x="549" y="2960"/>
                    <a:pt x="131" y="3286"/>
                  </a:cubicBezTo>
                  <a:cubicBezTo>
                    <a:pt x="91" y="2189"/>
                    <a:pt x="46" y="1092"/>
                    <a:pt x="0" y="0"/>
                  </a:cubicBezTo>
                  <a:close/>
                </a:path>
              </a:pathLst>
            </a:custGeom>
            <a:grpFill/>
            <a:ln w="5715" cap="flat">
              <a:noFill/>
              <a:prstDash val="solid"/>
              <a:miter/>
            </a:ln>
          </p:spPr>
          <p:txBody>
            <a:bodyPr rtlCol="0" anchor="ctr"/>
            <a:lstStyle/>
            <a:p>
              <a:endParaRPr lang="zh-CN" altLang="en-US"/>
            </a:p>
          </p:txBody>
        </p:sp>
        <p:sp>
          <p:nvSpPr>
            <p:cNvPr id="277" name="任意多边形: 形状 276">
              <a:extLst>
                <a:ext uri="{FF2B5EF4-FFF2-40B4-BE49-F238E27FC236}">
                  <a16:creationId xmlns:a16="http://schemas.microsoft.com/office/drawing/2014/main" id="{F234FE6A-E79A-4382-4854-30B00F407A13}"/>
                </a:ext>
              </a:extLst>
            </p:cNvPr>
            <p:cNvSpPr/>
            <p:nvPr/>
          </p:nvSpPr>
          <p:spPr>
            <a:xfrm>
              <a:off x="5689852" y="3142522"/>
              <a:ext cx="86949" cy="176003"/>
            </a:xfrm>
            <a:custGeom>
              <a:avLst/>
              <a:gdLst>
                <a:gd name="connsiteX0" fmla="*/ 52652 w 86949"/>
                <a:gd name="connsiteY0" fmla="*/ 151570 h 176003"/>
                <a:gd name="connsiteX1" fmla="*/ 44571 w 86949"/>
                <a:gd name="connsiteY1" fmla="*/ 137459 h 176003"/>
                <a:gd name="connsiteX2" fmla="*/ 39456 w 86949"/>
                <a:gd name="connsiteY2" fmla="*/ 131881 h 176003"/>
                <a:gd name="connsiteX3" fmla="*/ 36176 w 86949"/>
                <a:gd name="connsiteY3" fmla="*/ 135162 h 176003"/>
                <a:gd name="connsiteX4" fmla="*/ 36182 w 86949"/>
                <a:gd name="connsiteY4" fmla="*/ 135162 h 176003"/>
                <a:gd name="connsiteX5" fmla="*/ 27295 w 86949"/>
                <a:gd name="connsiteY5" fmla="*/ 129956 h 176003"/>
                <a:gd name="connsiteX6" fmla="*/ 26781 w 86949"/>
                <a:gd name="connsiteY6" fmla="*/ 126961 h 176003"/>
                <a:gd name="connsiteX7" fmla="*/ 15493 w 86949"/>
                <a:gd name="connsiteY7" fmla="*/ 135985 h 176003"/>
                <a:gd name="connsiteX8" fmla="*/ 16951 w 86949"/>
                <a:gd name="connsiteY8" fmla="*/ 138802 h 176003"/>
                <a:gd name="connsiteX9" fmla="*/ 16448 w 86949"/>
                <a:gd name="connsiteY9" fmla="*/ 158188 h 176003"/>
                <a:gd name="connsiteX10" fmla="*/ 16454 w 86949"/>
                <a:gd name="connsiteY10" fmla="*/ 158182 h 176003"/>
                <a:gd name="connsiteX11" fmla="*/ 16454 w 86949"/>
                <a:gd name="connsiteY11" fmla="*/ 168052 h 176003"/>
                <a:gd name="connsiteX12" fmla="*/ 16454 w 86949"/>
                <a:gd name="connsiteY12" fmla="*/ 174630 h 176003"/>
                <a:gd name="connsiteX13" fmla="*/ 13167 w 86949"/>
                <a:gd name="connsiteY13" fmla="*/ 174630 h 176003"/>
                <a:gd name="connsiteX14" fmla="*/ 4121 w 86949"/>
                <a:gd name="connsiteY14" fmla="*/ 171984 h 176003"/>
                <a:gd name="connsiteX15" fmla="*/ 2343 w 86949"/>
                <a:gd name="connsiteY15" fmla="*/ 156004 h 176003"/>
                <a:gd name="connsiteX16" fmla="*/ 1943 w 86949"/>
                <a:gd name="connsiteY16" fmla="*/ 105044 h 176003"/>
                <a:gd name="connsiteX17" fmla="*/ 20043 w 86949"/>
                <a:gd name="connsiteY17" fmla="*/ 81778 h 176003"/>
                <a:gd name="connsiteX18" fmla="*/ 13167 w 86949"/>
                <a:gd name="connsiteY18" fmla="*/ 75943 h 176003"/>
                <a:gd name="connsiteX19" fmla="*/ 9304 w 86949"/>
                <a:gd name="connsiteY19" fmla="*/ 53546 h 176003"/>
                <a:gd name="connsiteX20" fmla="*/ 6601 w 86949"/>
                <a:gd name="connsiteY20" fmla="*/ 54683 h 176003"/>
                <a:gd name="connsiteX21" fmla="*/ 2761 w 86949"/>
                <a:gd name="connsiteY21" fmla="*/ 54472 h 176003"/>
                <a:gd name="connsiteX22" fmla="*/ 2269 w 86949"/>
                <a:gd name="connsiteY22" fmla="*/ 49997 h 176003"/>
                <a:gd name="connsiteX23" fmla="*/ 10156 w 86949"/>
                <a:gd name="connsiteY23" fmla="*/ 31418 h 176003"/>
                <a:gd name="connsiteX24" fmla="*/ 0 w 86949"/>
                <a:gd name="connsiteY24" fmla="*/ 16724 h 176003"/>
                <a:gd name="connsiteX25" fmla="*/ 714 w 86949"/>
                <a:gd name="connsiteY25" fmla="*/ 14884 h 176003"/>
                <a:gd name="connsiteX26" fmla="*/ 3904 w 86949"/>
                <a:gd name="connsiteY26" fmla="*/ 9866 h 176003"/>
                <a:gd name="connsiteX27" fmla="*/ 5761 w 86949"/>
                <a:gd name="connsiteY27" fmla="*/ 6220 h 176003"/>
                <a:gd name="connsiteX28" fmla="*/ 19568 w 86949"/>
                <a:gd name="connsiteY28" fmla="*/ 1179 h 176003"/>
                <a:gd name="connsiteX29" fmla="*/ 23032 w 86949"/>
                <a:gd name="connsiteY29" fmla="*/ 3585 h 176003"/>
                <a:gd name="connsiteX30" fmla="*/ 23026 w 86949"/>
                <a:gd name="connsiteY30" fmla="*/ 26606 h 176003"/>
                <a:gd name="connsiteX31" fmla="*/ 25706 w 86949"/>
                <a:gd name="connsiteY31" fmla="*/ 32481 h 176003"/>
                <a:gd name="connsiteX32" fmla="*/ 34222 w 86949"/>
                <a:gd name="connsiteY32" fmla="*/ 33121 h 176003"/>
                <a:gd name="connsiteX33" fmla="*/ 40268 w 86949"/>
                <a:gd name="connsiteY33" fmla="*/ 32635 h 176003"/>
                <a:gd name="connsiteX34" fmla="*/ 56036 w 86949"/>
                <a:gd name="connsiteY34" fmla="*/ 68262 h 176003"/>
                <a:gd name="connsiteX35" fmla="*/ 59230 w 86949"/>
                <a:gd name="connsiteY35" fmla="*/ 52935 h 176003"/>
                <a:gd name="connsiteX36" fmla="*/ 69077 w 86949"/>
                <a:gd name="connsiteY36" fmla="*/ 62793 h 176003"/>
                <a:gd name="connsiteX37" fmla="*/ 70506 w 86949"/>
                <a:gd name="connsiteY37" fmla="*/ 68045 h 176003"/>
                <a:gd name="connsiteX38" fmla="*/ 80096 w 86949"/>
                <a:gd name="connsiteY38" fmla="*/ 62387 h 176003"/>
                <a:gd name="connsiteX39" fmla="*/ 85914 w 86949"/>
                <a:gd name="connsiteY39" fmla="*/ 62604 h 176003"/>
                <a:gd name="connsiteX40" fmla="*/ 84794 w 86949"/>
                <a:gd name="connsiteY40" fmla="*/ 69845 h 176003"/>
                <a:gd name="connsiteX41" fmla="*/ 77696 w 86949"/>
                <a:gd name="connsiteY41" fmla="*/ 72851 h 176003"/>
                <a:gd name="connsiteX42" fmla="*/ 78936 w 86949"/>
                <a:gd name="connsiteY42" fmla="*/ 79235 h 176003"/>
                <a:gd name="connsiteX43" fmla="*/ 65020 w 86949"/>
                <a:gd name="connsiteY43" fmla="*/ 104695 h 176003"/>
                <a:gd name="connsiteX44" fmla="*/ 62505 w 86949"/>
                <a:gd name="connsiteY44" fmla="*/ 112119 h 176003"/>
                <a:gd name="connsiteX45" fmla="*/ 62488 w 86949"/>
                <a:gd name="connsiteY45" fmla="*/ 112136 h 176003"/>
                <a:gd name="connsiteX46" fmla="*/ 54561 w 86949"/>
                <a:gd name="connsiteY46" fmla="*/ 105873 h 176003"/>
                <a:gd name="connsiteX47" fmla="*/ 48566 w 86949"/>
                <a:gd name="connsiteY47" fmla="*/ 90751 h 176003"/>
                <a:gd name="connsiteX48" fmla="*/ 53207 w 86949"/>
                <a:gd name="connsiteY48" fmla="*/ 85619 h 176003"/>
                <a:gd name="connsiteX49" fmla="*/ 49378 w 86949"/>
                <a:gd name="connsiteY49" fmla="*/ 89076 h 176003"/>
                <a:gd name="connsiteX50" fmla="*/ 38348 w 86949"/>
                <a:gd name="connsiteY50" fmla="*/ 81675 h 176003"/>
                <a:gd name="connsiteX51" fmla="*/ 35667 w 86949"/>
                <a:gd name="connsiteY51" fmla="*/ 77538 h 176003"/>
                <a:gd name="connsiteX52" fmla="*/ 20649 w 86949"/>
                <a:gd name="connsiteY52" fmla="*/ 94757 h 176003"/>
                <a:gd name="connsiteX53" fmla="*/ 19077 w 86949"/>
                <a:gd name="connsiteY53" fmla="*/ 96386 h 176003"/>
                <a:gd name="connsiteX54" fmla="*/ 20940 w 86949"/>
                <a:gd name="connsiteY54" fmla="*/ 94517 h 176003"/>
                <a:gd name="connsiteX55" fmla="*/ 40028 w 86949"/>
                <a:gd name="connsiteY55" fmla="*/ 83047 h 176003"/>
                <a:gd name="connsiteX56" fmla="*/ 45377 w 86949"/>
                <a:gd name="connsiteY56" fmla="*/ 104484 h 176003"/>
                <a:gd name="connsiteX57" fmla="*/ 47457 w 86949"/>
                <a:gd name="connsiteY57" fmla="*/ 109319 h 176003"/>
                <a:gd name="connsiteX58" fmla="*/ 47355 w 86949"/>
                <a:gd name="connsiteY58" fmla="*/ 109364 h 176003"/>
                <a:gd name="connsiteX59" fmla="*/ 44560 w 86949"/>
                <a:gd name="connsiteY59" fmla="*/ 101678 h 176003"/>
                <a:gd name="connsiteX60" fmla="*/ 50875 w 86949"/>
                <a:gd name="connsiteY60" fmla="*/ 95551 h 176003"/>
                <a:gd name="connsiteX61" fmla="*/ 54207 w 86949"/>
                <a:gd name="connsiteY61" fmla="*/ 103358 h 176003"/>
                <a:gd name="connsiteX62" fmla="*/ 54436 w 86949"/>
                <a:gd name="connsiteY62" fmla="*/ 111428 h 176003"/>
                <a:gd name="connsiteX63" fmla="*/ 55504 w 86949"/>
                <a:gd name="connsiteY63" fmla="*/ 114754 h 176003"/>
                <a:gd name="connsiteX64" fmla="*/ 56944 w 86949"/>
                <a:gd name="connsiteY64" fmla="*/ 133830 h 176003"/>
                <a:gd name="connsiteX65" fmla="*/ 54298 w 86949"/>
                <a:gd name="connsiteY65" fmla="*/ 136636 h 176003"/>
                <a:gd name="connsiteX66" fmla="*/ 53721 w 86949"/>
                <a:gd name="connsiteY66" fmla="*/ 138420 h 176003"/>
                <a:gd name="connsiteX67" fmla="*/ 55339 w 86949"/>
                <a:gd name="connsiteY67" fmla="*/ 136608 h 176003"/>
                <a:gd name="connsiteX68" fmla="*/ 60185 w 86949"/>
                <a:gd name="connsiteY68" fmla="*/ 139311 h 176003"/>
                <a:gd name="connsiteX69" fmla="*/ 52652 w 86949"/>
                <a:gd name="connsiteY69" fmla="*/ 151570 h 176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86949" h="176003">
                  <a:moveTo>
                    <a:pt x="52652" y="151570"/>
                  </a:moveTo>
                  <a:cubicBezTo>
                    <a:pt x="46743" y="148712"/>
                    <a:pt x="45755" y="142986"/>
                    <a:pt x="44571" y="137459"/>
                  </a:cubicBezTo>
                  <a:cubicBezTo>
                    <a:pt x="43937" y="134482"/>
                    <a:pt x="42011" y="132956"/>
                    <a:pt x="39456" y="131881"/>
                  </a:cubicBezTo>
                  <a:cubicBezTo>
                    <a:pt x="38422" y="133036"/>
                    <a:pt x="37216" y="134013"/>
                    <a:pt x="36176" y="135162"/>
                  </a:cubicBezTo>
                  <a:lnTo>
                    <a:pt x="36182" y="135162"/>
                  </a:lnTo>
                  <a:cubicBezTo>
                    <a:pt x="30107" y="138654"/>
                    <a:pt x="28278" y="134996"/>
                    <a:pt x="27295" y="129956"/>
                  </a:cubicBezTo>
                  <a:cubicBezTo>
                    <a:pt x="26518" y="129070"/>
                    <a:pt x="29512" y="127521"/>
                    <a:pt x="26781" y="126961"/>
                  </a:cubicBezTo>
                  <a:cubicBezTo>
                    <a:pt x="25009" y="132573"/>
                    <a:pt x="18128" y="131641"/>
                    <a:pt x="15493" y="135985"/>
                  </a:cubicBezTo>
                  <a:cubicBezTo>
                    <a:pt x="12362" y="138671"/>
                    <a:pt x="15916" y="138105"/>
                    <a:pt x="16951" y="138802"/>
                  </a:cubicBezTo>
                  <a:cubicBezTo>
                    <a:pt x="20197" y="145375"/>
                    <a:pt x="20117" y="151833"/>
                    <a:pt x="16448" y="158188"/>
                  </a:cubicBezTo>
                  <a:lnTo>
                    <a:pt x="16454" y="158182"/>
                  </a:lnTo>
                  <a:cubicBezTo>
                    <a:pt x="12253" y="161474"/>
                    <a:pt x="14756" y="164766"/>
                    <a:pt x="16454" y="168052"/>
                  </a:cubicBezTo>
                  <a:cubicBezTo>
                    <a:pt x="18305" y="170246"/>
                    <a:pt x="18305" y="172435"/>
                    <a:pt x="16454" y="174630"/>
                  </a:cubicBezTo>
                  <a:cubicBezTo>
                    <a:pt x="15356" y="174630"/>
                    <a:pt x="14259" y="174630"/>
                    <a:pt x="13167" y="174630"/>
                  </a:cubicBezTo>
                  <a:cubicBezTo>
                    <a:pt x="9367" y="176356"/>
                    <a:pt x="5372" y="177350"/>
                    <a:pt x="4121" y="171984"/>
                  </a:cubicBezTo>
                  <a:cubicBezTo>
                    <a:pt x="2903" y="166766"/>
                    <a:pt x="1263" y="160988"/>
                    <a:pt x="2343" y="156004"/>
                  </a:cubicBezTo>
                  <a:cubicBezTo>
                    <a:pt x="6047" y="138877"/>
                    <a:pt x="6515" y="122143"/>
                    <a:pt x="1943" y="105044"/>
                  </a:cubicBezTo>
                  <a:cubicBezTo>
                    <a:pt x="-1297" y="92922"/>
                    <a:pt x="4955" y="85630"/>
                    <a:pt x="20043" y="81778"/>
                  </a:cubicBezTo>
                  <a:cubicBezTo>
                    <a:pt x="19534" y="77726"/>
                    <a:pt x="15671" y="77629"/>
                    <a:pt x="13167" y="75943"/>
                  </a:cubicBezTo>
                  <a:cubicBezTo>
                    <a:pt x="19351" y="67268"/>
                    <a:pt x="10693" y="60981"/>
                    <a:pt x="9304" y="53546"/>
                  </a:cubicBezTo>
                  <a:cubicBezTo>
                    <a:pt x="8887" y="51306"/>
                    <a:pt x="7144" y="53409"/>
                    <a:pt x="6601" y="54683"/>
                  </a:cubicBezTo>
                  <a:cubicBezTo>
                    <a:pt x="5086" y="58255"/>
                    <a:pt x="3720" y="56992"/>
                    <a:pt x="2761" y="54472"/>
                  </a:cubicBezTo>
                  <a:cubicBezTo>
                    <a:pt x="2223" y="53072"/>
                    <a:pt x="1589" y="50729"/>
                    <a:pt x="2269" y="49997"/>
                  </a:cubicBezTo>
                  <a:cubicBezTo>
                    <a:pt x="7207" y="44716"/>
                    <a:pt x="5561" y="36738"/>
                    <a:pt x="10156" y="31418"/>
                  </a:cubicBezTo>
                  <a:cubicBezTo>
                    <a:pt x="4721" y="27937"/>
                    <a:pt x="1892" y="22656"/>
                    <a:pt x="0" y="16724"/>
                  </a:cubicBezTo>
                  <a:cubicBezTo>
                    <a:pt x="246" y="16113"/>
                    <a:pt x="491" y="15501"/>
                    <a:pt x="714" y="14884"/>
                  </a:cubicBezTo>
                  <a:cubicBezTo>
                    <a:pt x="1720" y="13181"/>
                    <a:pt x="2863" y="11558"/>
                    <a:pt x="3904" y="9866"/>
                  </a:cubicBezTo>
                  <a:cubicBezTo>
                    <a:pt x="4486" y="8626"/>
                    <a:pt x="5132" y="7437"/>
                    <a:pt x="5761" y="6220"/>
                  </a:cubicBezTo>
                  <a:cubicBezTo>
                    <a:pt x="8281" y="-1192"/>
                    <a:pt x="13670" y="-684"/>
                    <a:pt x="19568" y="1179"/>
                  </a:cubicBezTo>
                  <a:cubicBezTo>
                    <a:pt x="20934" y="1671"/>
                    <a:pt x="22088" y="2483"/>
                    <a:pt x="23032" y="3585"/>
                  </a:cubicBezTo>
                  <a:cubicBezTo>
                    <a:pt x="18505" y="11255"/>
                    <a:pt x="15454" y="18930"/>
                    <a:pt x="23026" y="26606"/>
                  </a:cubicBezTo>
                  <a:cubicBezTo>
                    <a:pt x="23940" y="28560"/>
                    <a:pt x="25209" y="30423"/>
                    <a:pt x="25706" y="32481"/>
                  </a:cubicBezTo>
                  <a:cubicBezTo>
                    <a:pt x="27952" y="41768"/>
                    <a:pt x="31650" y="38779"/>
                    <a:pt x="34222" y="33121"/>
                  </a:cubicBezTo>
                  <a:cubicBezTo>
                    <a:pt x="36588" y="27914"/>
                    <a:pt x="36130" y="27200"/>
                    <a:pt x="40268" y="32635"/>
                  </a:cubicBezTo>
                  <a:cubicBezTo>
                    <a:pt x="47577" y="42242"/>
                    <a:pt x="55716" y="56746"/>
                    <a:pt x="56036" y="68262"/>
                  </a:cubicBezTo>
                  <a:cubicBezTo>
                    <a:pt x="60791" y="62867"/>
                    <a:pt x="58562" y="57558"/>
                    <a:pt x="59230" y="52935"/>
                  </a:cubicBezTo>
                  <a:cubicBezTo>
                    <a:pt x="67437" y="51300"/>
                    <a:pt x="64362" y="60935"/>
                    <a:pt x="69077" y="62793"/>
                  </a:cubicBezTo>
                  <a:cubicBezTo>
                    <a:pt x="69191" y="64742"/>
                    <a:pt x="65140" y="68639"/>
                    <a:pt x="70506" y="68045"/>
                  </a:cubicBezTo>
                  <a:cubicBezTo>
                    <a:pt x="73866" y="67668"/>
                    <a:pt x="76855" y="64279"/>
                    <a:pt x="80096" y="62387"/>
                  </a:cubicBezTo>
                  <a:cubicBezTo>
                    <a:pt x="81999" y="61278"/>
                    <a:pt x="84176" y="60547"/>
                    <a:pt x="85914" y="62604"/>
                  </a:cubicBezTo>
                  <a:cubicBezTo>
                    <a:pt x="88205" y="65325"/>
                    <a:pt x="86177" y="67628"/>
                    <a:pt x="84794" y="69845"/>
                  </a:cubicBezTo>
                  <a:cubicBezTo>
                    <a:pt x="83142" y="72491"/>
                    <a:pt x="79936" y="71737"/>
                    <a:pt x="77696" y="72851"/>
                  </a:cubicBezTo>
                  <a:cubicBezTo>
                    <a:pt x="71660" y="75857"/>
                    <a:pt x="79456" y="76869"/>
                    <a:pt x="78936" y="79235"/>
                  </a:cubicBezTo>
                  <a:cubicBezTo>
                    <a:pt x="71009" y="85921"/>
                    <a:pt x="67797" y="95186"/>
                    <a:pt x="65020" y="104695"/>
                  </a:cubicBezTo>
                  <a:cubicBezTo>
                    <a:pt x="64288" y="107204"/>
                    <a:pt x="63345" y="109650"/>
                    <a:pt x="62505" y="112119"/>
                  </a:cubicBezTo>
                  <a:lnTo>
                    <a:pt x="62488" y="112136"/>
                  </a:lnTo>
                  <a:cubicBezTo>
                    <a:pt x="54967" y="116257"/>
                    <a:pt x="53733" y="110982"/>
                    <a:pt x="54561" y="105873"/>
                  </a:cubicBezTo>
                  <a:cubicBezTo>
                    <a:pt x="55641" y="99209"/>
                    <a:pt x="52738" y="94917"/>
                    <a:pt x="48566" y="90751"/>
                  </a:cubicBezTo>
                  <a:cubicBezTo>
                    <a:pt x="49778" y="88745"/>
                    <a:pt x="50555" y="86339"/>
                    <a:pt x="53207" y="85619"/>
                  </a:cubicBezTo>
                  <a:cubicBezTo>
                    <a:pt x="50509" y="85178"/>
                    <a:pt x="50869" y="88133"/>
                    <a:pt x="49378" y="89076"/>
                  </a:cubicBezTo>
                  <a:cubicBezTo>
                    <a:pt x="40234" y="94717"/>
                    <a:pt x="43423" y="82075"/>
                    <a:pt x="38348" y="81675"/>
                  </a:cubicBezTo>
                  <a:cubicBezTo>
                    <a:pt x="36622" y="80824"/>
                    <a:pt x="37633" y="78218"/>
                    <a:pt x="35667" y="77538"/>
                  </a:cubicBezTo>
                  <a:cubicBezTo>
                    <a:pt x="34136" y="86373"/>
                    <a:pt x="25249" y="88790"/>
                    <a:pt x="20649" y="94757"/>
                  </a:cubicBezTo>
                  <a:cubicBezTo>
                    <a:pt x="20026" y="95460"/>
                    <a:pt x="19465" y="96037"/>
                    <a:pt x="19077" y="96386"/>
                  </a:cubicBezTo>
                  <a:cubicBezTo>
                    <a:pt x="19448" y="95877"/>
                    <a:pt x="20043" y="95289"/>
                    <a:pt x="20940" y="94517"/>
                  </a:cubicBezTo>
                  <a:cubicBezTo>
                    <a:pt x="27244" y="90431"/>
                    <a:pt x="30753" y="81932"/>
                    <a:pt x="40028" y="83047"/>
                  </a:cubicBezTo>
                  <a:cubicBezTo>
                    <a:pt x="42903" y="89928"/>
                    <a:pt x="44023" y="97243"/>
                    <a:pt x="45377" y="104484"/>
                  </a:cubicBezTo>
                  <a:cubicBezTo>
                    <a:pt x="46463" y="105993"/>
                    <a:pt x="47577" y="107513"/>
                    <a:pt x="47457" y="109319"/>
                  </a:cubicBezTo>
                  <a:cubicBezTo>
                    <a:pt x="47498" y="109090"/>
                    <a:pt x="47309" y="109570"/>
                    <a:pt x="47355" y="109364"/>
                  </a:cubicBezTo>
                  <a:cubicBezTo>
                    <a:pt x="47663" y="106210"/>
                    <a:pt x="44634" y="104524"/>
                    <a:pt x="44560" y="101678"/>
                  </a:cubicBezTo>
                  <a:cubicBezTo>
                    <a:pt x="45183" y="98055"/>
                    <a:pt x="47155" y="95163"/>
                    <a:pt x="50875" y="95551"/>
                  </a:cubicBezTo>
                  <a:cubicBezTo>
                    <a:pt x="55676" y="96060"/>
                    <a:pt x="54018" y="100375"/>
                    <a:pt x="54207" y="103358"/>
                  </a:cubicBezTo>
                  <a:cubicBezTo>
                    <a:pt x="54378" y="106078"/>
                    <a:pt x="54207" y="108822"/>
                    <a:pt x="54436" y="111428"/>
                  </a:cubicBezTo>
                  <a:cubicBezTo>
                    <a:pt x="56133" y="112051"/>
                    <a:pt x="50378" y="114931"/>
                    <a:pt x="55504" y="114754"/>
                  </a:cubicBezTo>
                  <a:cubicBezTo>
                    <a:pt x="62322" y="120709"/>
                    <a:pt x="60774" y="127195"/>
                    <a:pt x="56944" y="133830"/>
                  </a:cubicBezTo>
                  <a:cubicBezTo>
                    <a:pt x="56156" y="134842"/>
                    <a:pt x="55253" y="135791"/>
                    <a:pt x="54298" y="136636"/>
                  </a:cubicBezTo>
                  <a:cubicBezTo>
                    <a:pt x="53864" y="137122"/>
                    <a:pt x="52241" y="137259"/>
                    <a:pt x="53721" y="138420"/>
                  </a:cubicBezTo>
                  <a:cubicBezTo>
                    <a:pt x="53555" y="137397"/>
                    <a:pt x="54093" y="136797"/>
                    <a:pt x="55339" y="136608"/>
                  </a:cubicBezTo>
                  <a:cubicBezTo>
                    <a:pt x="57482" y="136585"/>
                    <a:pt x="59185" y="137311"/>
                    <a:pt x="60185" y="139311"/>
                  </a:cubicBezTo>
                  <a:cubicBezTo>
                    <a:pt x="60453" y="145135"/>
                    <a:pt x="55847" y="147918"/>
                    <a:pt x="52652" y="151570"/>
                  </a:cubicBezTo>
                  <a:close/>
                </a:path>
              </a:pathLst>
            </a:custGeom>
            <a:grpFill/>
            <a:ln w="5715" cap="flat">
              <a:noFill/>
              <a:prstDash val="solid"/>
              <a:miter/>
            </a:ln>
          </p:spPr>
          <p:txBody>
            <a:bodyPr rtlCol="0" anchor="ctr"/>
            <a:lstStyle/>
            <a:p>
              <a:endParaRPr lang="zh-CN" altLang="en-US"/>
            </a:p>
          </p:txBody>
        </p:sp>
        <p:sp>
          <p:nvSpPr>
            <p:cNvPr id="278" name="任意多边形: 形状 277">
              <a:extLst>
                <a:ext uri="{FF2B5EF4-FFF2-40B4-BE49-F238E27FC236}">
                  <a16:creationId xmlns:a16="http://schemas.microsoft.com/office/drawing/2014/main" id="{B24850A1-6A6B-1295-3C34-25186A9A7A2D}"/>
                </a:ext>
              </a:extLst>
            </p:cNvPr>
            <p:cNvSpPr/>
            <p:nvPr/>
          </p:nvSpPr>
          <p:spPr>
            <a:xfrm>
              <a:off x="5841123" y="2709447"/>
              <a:ext cx="46917" cy="146258"/>
            </a:xfrm>
            <a:custGeom>
              <a:avLst/>
              <a:gdLst>
                <a:gd name="connsiteX0" fmla="*/ 22 w 46917"/>
                <a:gd name="connsiteY0" fmla="*/ 120878 h 146258"/>
                <a:gd name="connsiteX1" fmla="*/ 5 w 46917"/>
                <a:gd name="connsiteY1" fmla="*/ 114300 h 146258"/>
                <a:gd name="connsiteX2" fmla="*/ 4142 w 46917"/>
                <a:gd name="connsiteY2" fmla="*/ 101881 h 146258"/>
                <a:gd name="connsiteX3" fmla="*/ 5988 w 46917"/>
                <a:gd name="connsiteY3" fmla="*/ 98527 h 146258"/>
                <a:gd name="connsiteX4" fmla="*/ 11920 w 46917"/>
                <a:gd name="connsiteY4" fmla="*/ 92492 h 146258"/>
                <a:gd name="connsiteX5" fmla="*/ 8611 w 46917"/>
                <a:gd name="connsiteY5" fmla="*/ 81804 h 146258"/>
                <a:gd name="connsiteX6" fmla="*/ 13858 w 46917"/>
                <a:gd name="connsiteY6" fmla="*/ 80884 h 146258"/>
                <a:gd name="connsiteX7" fmla="*/ 20584 w 46917"/>
                <a:gd name="connsiteY7" fmla="*/ 80364 h 146258"/>
                <a:gd name="connsiteX8" fmla="*/ 22047 w 46917"/>
                <a:gd name="connsiteY8" fmla="*/ 74598 h 146258"/>
                <a:gd name="connsiteX9" fmla="*/ 18035 w 46917"/>
                <a:gd name="connsiteY9" fmla="*/ 69546 h 146258"/>
                <a:gd name="connsiteX10" fmla="*/ 18344 w 46917"/>
                <a:gd name="connsiteY10" fmla="*/ 60785 h 146258"/>
                <a:gd name="connsiteX11" fmla="*/ 21384 w 46917"/>
                <a:gd name="connsiteY11" fmla="*/ 65620 h 146258"/>
                <a:gd name="connsiteX12" fmla="*/ 26568 w 46917"/>
                <a:gd name="connsiteY12" fmla="*/ 62842 h 146258"/>
                <a:gd name="connsiteX13" fmla="*/ 27842 w 46917"/>
                <a:gd name="connsiteY13" fmla="*/ 55447 h 146258"/>
                <a:gd name="connsiteX14" fmla="*/ 13806 w 46917"/>
                <a:gd name="connsiteY14" fmla="*/ 52092 h 146258"/>
                <a:gd name="connsiteX15" fmla="*/ 23190 w 46917"/>
                <a:gd name="connsiteY15" fmla="*/ 42828 h 146258"/>
                <a:gd name="connsiteX16" fmla="*/ 24619 w 46917"/>
                <a:gd name="connsiteY16" fmla="*/ 42737 h 146258"/>
                <a:gd name="connsiteX17" fmla="*/ 26482 w 46917"/>
                <a:gd name="connsiteY17" fmla="*/ 16339 h 146258"/>
                <a:gd name="connsiteX18" fmla="*/ 16315 w 46917"/>
                <a:gd name="connsiteY18" fmla="*/ 14448 h 146258"/>
                <a:gd name="connsiteX19" fmla="*/ 25854 w 46917"/>
                <a:gd name="connsiteY19" fmla="*/ 0 h 146258"/>
                <a:gd name="connsiteX20" fmla="*/ 39484 w 46917"/>
                <a:gd name="connsiteY20" fmla="*/ 25500 h 146258"/>
                <a:gd name="connsiteX21" fmla="*/ 39472 w 46917"/>
                <a:gd name="connsiteY21" fmla="*/ 25483 h 146258"/>
                <a:gd name="connsiteX22" fmla="*/ 39472 w 46917"/>
                <a:gd name="connsiteY22" fmla="*/ 55104 h 146258"/>
                <a:gd name="connsiteX23" fmla="*/ 39490 w 46917"/>
                <a:gd name="connsiteY23" fmla="*/ 55087 h 146258"/>
                <a:gd name="connsiteX24" fmla="*/ 32660 w 46917"/>
                <a:gd name="connsiteY24" fmla="*/ 67648 h 146258"/>
                <a:gd name="connsiteX25" fmla="*/ 37632 w 46917"/>
                <a:gd name="connsiteY25" fmla="*/ 73483 h 146258"/>
                <a:gd name="connsiteX26" fmla="*/ 41747 w 46917"/>
                <a:gd name="connsiteY26" fmla="*/ 77484 h 146258"/>
                <a:gd name="connsiteX27" fmla="*/ 45696 w 46917"/>
                <a:gd name="connsiteY27" fmla="*/ 100150 h 146258"/>
                <a:gd name="connsiteX28" fmla="*/ 38341 w 46917"/>
                <a:gd name="connsiteY28" fmla="*/ 101258 h 146258"/>
                <a:gd name="connsiteX29" fmla="*/ 39186 w 46917"/>
                <a:gd name="connsiteY29" fmla="*/ 112408 h 146258"/>
                <a:gd name="connsiteX30" fmla="*/ 38809 w 46917"/>
                <a:gd name="connsiteY30" fmla="*/ 113894 h 146258"/>
                <a:gd name="connsiteX31" fmla="*/ 19739 w 46917"/>
                <a:gd name="connsiteY31" fmla="*/ 127479 h 146258"/>
                <a:gd name="connsiteX32" fmla="*/ 24602 w 46917"/>
                <a:gd name="connsiteY32" fmla="*/ 108225 h 146258"/>
                <a:gd name="connsiteX33" fmla="*/ 19264 w 46917"/>
                <a:gd name="connsiteY33" fmla="*/ 97995 h 146258"/>
                <a:gd name="connsiteX34" fmla="*/ 19750 w 46917"/>
                <a:gd name="connsiteY34" fmla="*/ 127467 h 146258"/>
                <a:gd name="connsiteX35" fmla="*/ 19750 w 46917"/>
                <a:gd name="connsiteY35" fmla="*/ 130759 h 146258"/>
                <a:gd name="connsiteX36" fmla="*/ 19744 w 46917"/>
                <a:gd name="connsiteY36" fmla="*/ 130753 h 146258"/>
                <a:gd name="connsiteX37" fmla="*/ 20619 w 46917"/>
                <a:gd name="connsiteY37" fmla="*/ 137571 h 146258"/>
                <a:gd name="connsiteX38" fmla="*/ 7251 w 46917"/>
                <a:gd name="connsiteY38" fmla="*/ 146258 h 146258"/>
                <a:gd name="connsiteX39" fmla="*/ 6583 w 46917"/>
                <a:gd name="connsiteY39" fmla="*/ 120895 h 146258"/>
                <a:gd name="connsiteX40" fmla="*/ 6600 w 46917"/>
                <a:gd name="connsiteY40" fmla="*/ 120907 h 146258"/>
                <a:gd name="connsiteX41" fmla="*/ 22 w 46917"/>
                <a:gd name="connsiteY41" fmla="*/ 120878 h 14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6917" h="146258">
                  <a:moveTo>
                    <a:pt x="22" y="120878"/>
                  </a:moveTo>
                  <a:cubicBezTo>
                    <a:pt x="16" y="118683"/>
                    <a:pt x="10" y="116495"/>
                    <a:pt x="5" y="114300"/>
                  </a:cubicBezTo>
                  <a:cubicBezTo>
                    <a:pt x="-218" y="109597"/>
                    <a:pt x="7771" y="107482"/>
                    <a:pt x="4142" y="101881"/>
                  </a:cubicBezTo>
                  <a:cubicBezTo>
                    <a:pt x="2170" y="98835"/>
                    <a:pt x="3628" y="97201"/>
                    <a:pt x="5988" y="98527"/>
                  </a:cubicBezTo>
                  <a:cubicBezTo>
                    <a:pt x="16287" y="104305"/>
                    <a:pt x="13058" y="97195"/>
                    <a:pt x="11920" y="92492"/>
                  </a:cubicBezTo>
                  <a:cubicBezTo>
                    <a:pt x="11040" y="88863"/>
                    <a:pt x="7548" y="85839"/>
                    <a:pt x="8611" y="81804"/>
                  </a:cubicBezTo>
                  <a:cubicBezTo>
                    <a:pt x="9394" y="78833"/>
                    <a:pt x="10600" y="74558"/>
                    <a:pt x="13858" y="80884"/>
                  </a:cubicBezTo>
                  <a:cubicBezTo>
                    <a:pt x="15767" y="84593"/>
                    <a:pt x="18550" y="81765"/>
                    <a:pt x="20584" y="80364"/>
                  </a:cubicBezTo>
                  <a:cubicBezTo>
                    <a:pt x="22550" y="79016"/>
                    <a:pt x="23230" y="76724"/>
                    <a:pt x="22047" y="74598"/>
                  </a:cubicBezTo>
                  <a:cubicBezTo>
                    <a:pt x="21013" y="72741"/>
                    <a:pt x="19081" y="71392"/>
                    <a:pt x="18035" y="69546"/>
                  </a:cubicBezTo>
                  <a:cubicBezTo>
                    <a:pt x="16372" y="66603"/>
                    <a:pt x="15172" y="62151"/>
                    <a:pt x="18344" y="60785"/>
                  </a:cubicBezTo>
                  <a:cubicBezTo>
                    <a:pt x="22733" y="58893"/>
                    <a:pt x="19116" y="64745"/>
                    <a:pt x="21384" y="65620"/>
                  </a:cubicBezTo>
                  <a:cubicBezTo>
                    <a:pt x="24053" y="66648"/>
                    <a:pt x="25173" y="64282"/>
                    <a:pt x="26568" y="62842"/>
                  </a:cubicBezTo>
                  <a:cubicBezTo>
                    <a:pt x="28608" y="60733"/>
                    <a:pt x="29357" y="58333"/>
                    <a:pt x="27842" y="55447"/>
                  </a:cubicBezTo>
                  <a:cubicBezTo>
                    <a:pt x="24596" y="49269"/>
                    <a:pt x="19601" y="50601"/>
                    <a:pt x="13806" y="52092"/>
                  </a:cubicBezTo>
                  <a:cubicBezTo>
                    <a:pt x="18133" y="49743"/>
                    <a:pt x="10846" y="37159"/>
                    <a:pt x="23190" y="42828"/>
                  </a:cubicBezTo>
                  <a:cubicBezTo>
                    <a:pt x="23585" y="43011"/>
                    <a:pt x="24356" y="42994"/>
                    <a:pt x="24619" y="42737"/>
                  </a:cubicBezTo>
                  <a:cubicBezTo>
                    <a:pt x="25985" y="41388"/>
                    <a:pt x="27254" y="18179"/>
                    <a:pt x="26482" y="16339"/>
                  </a:cubicBezTo>
                  <a:cubicBezTo>
                    <a:pt x="24110" y="10653"/>
                    <a:pt x="20098" y="16951"/>
                    <a:pt x="16315" y="14448"/>
                  </a:cubicBezTo>
                  <a:cubicBezTo>
                    <a:pt x="19441" y="9716"/>
                    <a:pt x="22505" y="5069"/>
                    <a:pt x="25854" y="0"/>
                  </a:cubicBezTo>
                  <a:cubicBezTo>
                    <a:pt x="35815" y="6241"/>
                    <a:pt x="30522" y="19705"/>
                    <a:pt x="39484" y="25500"/>
                  </a:cubicBezTo>
                  <a:lnTo>
                    <a:pt x="39472" y="25483"/>
                  </a:lnTo>
                  <a:cubicBezTo>
                    <a:pt x="42650" y="35359"/>
                    <a:pt x="39472" y="45229"/>
                    <a:pt x="39472" y="55104"/>
                  </a:cubicBezTo>
                  <a:lnTo>
                    <a:pt x="39490" y="55087"/>
                  </a:lnTo>
                  <a:cubicBezTo>
                    <a:pt x="35295" y="58236"/>
                    <a:pt x="34106" y="62928"/>
                    <a:pt x="32660" y="67648"/>
                  </a:cubicBezTo>
                  <a:cubicBezTo>
                    <a:pt x="31123" y="72678"/>
                    <a:pt x="31689" y="74792"/>
                    <a:pt x="37632" y="73483"/>
                  </a:cubicBezTo>
                  <a:cubicBezTo>
                    <a:pt x="39804" y="73004"/>
                    <a:pt x="42318" y="75661"/>
                    <a:pt x="41747" y="77484"/>
                  </a:cubicBezTo>
                  <a:cubicBezTo>
                    <a:pt x="39107" y="85908"/>
                    <a:pt x="50571" y="91737"/>
                    <a:pt x="45696" y="100150"/>
                  </a:cubicBezTo>
                  <a:cubicBezTo>
                    <a:pt x="44044" y="103002"/>
                    <a:pt x="39329" y="92417"/>
                    <a:pt x="38341" y="101258"/>
                  </a:cubicBezTo>
                  <a:cubicBezTo>
                    <a:pt x="37935" y="104899"/>
                    <a:pt x="38901" y="108682"/>
                    <a:pt x="39186" y="112408"/>
                  </a:cubicBezTo>
                  <a:cubicBezTo>
                    <a:pt x="39226" y="112911"/>
                    <a:pt x="38838" y="113900"/>
                    <a:pt x="38809" y="113894"/>
                  </a:cubicBezTo>
                  <a:cubicBezTo>
                    <a:pt x="27499" y="111494"/>
                    <a:pt x="28134" y="125856"/>
                    <a:pt x="19739" y="127479"/>
                  </a:cubicBezTo>
                  <a:cubicBezTo>
                    <a:pt x="17367" y="120049"/>
                    <a:pt x="19710" y="113860"/>
                    <a:pt x="24602" y="108225"/>
                  </a:cubicBezTo>
                  <a:cubicBezTo>
                    <a:pt x="30088" y="101904"/>
                    <a:pt x="24745" y="100310"/>
                    <a:pt x="19264" y="97995"/>
                  </a:cubicBezTo>
                  <a:cubicBezTo>
                    <a:pt x="27396" y="108231"/>
                    <a:pt x="14503" y="117718"/>
                    <a:pt x="19750" y="127467"/>
                  </a:cubicBezTo>
                  <a:cubicBezTo>
                    <a:pt x="19750" y="128565"/>
                    <a:pt x="19750" y="129662"/>
                    <a:pt x="19750" y="130759"/>
                  </a:cubicBezTo>
                  <a:lnTo>
                    <a:pt x="19744" y="130753"/>
                  </a:lnTo>
                  <a:cubicBezTo>
                    <a:pt x="22522" y="132708"/>
                    <a:pt x="22802" y="135103"/>
                    <a:pt x="20619" y="137571"/>
                  </a:cubicBezTo>
                  <a:cubicBezTo>
                    <a:pt x="17332" y="141281"/>
                    <a:pt x="11497" y="140440"/>
                    <a:pt x="7251" y="146258"/>
                  </a:cubicBezTo>
                  <a:cubicBezTo>
                    <a:pt x="7457" y="136520"/>
                    <a:pt x="9297" y="128548"/>
                    <a:pt x="6583" y="120895"/>
                  </a:cubicBezTo>
                  <a:lnTo>
                    <a:pt x="6600" y="120907"/>
                  </a:lnTo>
                  <a:cubicBezTo>
                    <a:pt x="4405" y="120884"/>
                    <a:pt x="2210" y="120884"/>
                    <a:pt x="22" y="120878"/>
                  </a:cubicBezTo>
                  <a:close/>
                </a:path>
              </a:pathLst>
            </a:custGeom>
            <a:grpFill/>
            <a:ln w="5715" cap="flat">
              <a:noFill/>
              <a:prstDash val="solid"/>
              <a:miter/>
            </a:ln>
          </p:spPr>
          <p:txBody>
            <a:bodyPr rtlCol="0" anchor="ctr"/>
            <a:lstStyle/>
            <a:p>
              <a:endParaRPr lang="zh-CN" altLang="en-US"/>
            </a:p>
          </p:txBody>
        </p:sp>
        <p:sp>
          <p:nvSpPr>
            <p:cNvPr id="279" name="任意多边形: 形状 278">
              <a:extLst>
                <a:ext uri="{FF2B5EF4-FFF2-40B4-BE49-F238E27FC236}">
                  <a16:creationId xmlns:a16="http://schemas.microsoft.com/office/drawing/2014/main" id="{EAA6AA10-71F5-98A5-BF12-6DD293048EF4}"/>
                </a:ext>
              </a:extLst>
            </p:cNvPr>
            <p:cNvSpPr/>
            <p:nvPr/>
          </p:nvSpPr>
          <p:spPr>
            <a:xfrm>
              <a:off x="5503671" y="3236045"/>
              <a:ext cx="46481" cy="94228"/>
            </a:xfrm>
            <a:custGeom>
              <a:avLst/>
              <a:gdLst>
                <a:gd name="connsiteX0" fmla="*/ 41488 w 46481"/>
                <a:gd name="connsiteY0" fmla="*/ 25202 h 94228"/>
                <a:gd name="connsiteX1" fmla="*/ 45500 w 46481"/>
                <a:gd name="connsiteY1" fmla="*/ 34461 h 94228"/>
                <a:gd name="connsiteX2" fmla="*/ 38088 w 46481"/>
                <a:gd name="connsiteY2" fmla="*/ 47537 h 94228"/>
                <a:gd name="connsiteX3" fmla="*/ 36528 w 46481"/>
                <a:gd name="connsiteY3" fmla="*/ 47783 h 94228"/>
                <a:gd name="connsiteX4" fmla="*/ 21423 w 46481"/>
                <a:gd name="connsiteY4" fmla="*/ 60470 h 94228"/>
                <a:gd name="connsiteX5" fmla="*/ 18451 w 46481"/>
                <a:gd name="connsiteY5" fmla="*/ 94228 h 94228"/>
                <a:gd name="connsiteX6" fmla="*/ 12182 w 46481"/>
                <a:gd name="connsiteY6" fmla="*/ 79552 h 94228"/>
                <a:gd name="connsiteX7" fmla="*/ 7604 w 46481"/>
                <a:gd name="connsiteY7" fmla="*/ 71797 h 94228"/>
                <a:gd name="connsiteX8" fmla="*/ 866 w 46481"/>
                <a:gd name="connsiteY8" fmla="*/ 55383 h 94228"/>
                <a:gd name="connsiteX9" fmla="*/ 4461 w 46481"/>
                <a:gd name="connsiteY9" fmla="*/ 21013 h 94228"/>
                <a:gd name="connsiteX10" fmla="*/ 28509 w 46481"/>
                <a:gd name="connsiteY10" fmla="*/ 28 h 94228"/>
                <a:gd name="connsiteX11" fmla="*/ 34767 w 46481"/>
                <a:gd name="connsiteY11" fmla="*/ 8309 h 94228"/>
                <a:gd name="connsiteX12" fmla="*/ 41488 w 46481"/>
                <a:gd name="connsiteY12" fmla="*/ 25202 h 94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481" h="94228">
                  <a:moveTo>
                    <a:pt x="41488" y="25202"/>
                  </a:moveTo>
                  <a:cubicBezTo>
                    <a:pt x="44711" y="27597"/>
                    <a:pt x="48237" y="31958"/>
                    <a:pt x="45500" y="34461"/>
                  </a:cubicBezTo>
                  <a:cubicBezTo>
                    <a:pt x="41288" y="38307"/>
                    <a:pt x="41665" y="43914"/>
                    <a:pt x="38088" y="47537"/>
                  </a:cubicBezTo>
                  <a:cubicBezTo>
                    <a:pt x="37785" y="47845"/>
                    <a:pt x="36910" y="47988"/>
                    <a:pt x="36528" y="47783"/>
                  </a:cubicBezTo>
                  <a:cubicBezTo>
                    <a:pt x="20697" y="39187"/>
                    <a:pt x="24320" y="53675"/>
                    <a:pt x="21423" y="60470"/>
                  </a:cubicBezTo>
                  <a:cubicBezTo>
                    <a:pt x="16759" y="71408"/>
                    <a:pt x="19028" y="82941"/>
                    <a:pt x="18451" y="94228"/>
                  </a:cubicBezTo>
                  <a:cubicBezTo>
                    <a:pt x="14045" y="90336"/>
                    <a:pt x="13805" y="84610"/>
                    <a:pt x="12182" y="79552"/>
                  </a:cubicBezTo>
                  <a:cubicBezTo>
                    <a:pt x="11210" y="76512"/>
                    <a:pt x="11696" y="72631"/>
                    <a:pt x="7604" y="71797"/>
                  </a:cubicBezTo>
                  <a:cubicBezTo>
                    <a:pt x="-2797" y="69682"/>
                    <a:pt x="306" y="60836"/>
                    <a:pt x="866" y="55383"/>
                  </a:cubicBezTo>
                  <a:cubicBezTo>
                    <a:pt x="2038" y="43976"/>
                    <a:pt x="7947" y="33392"/>
                    <a:pt x="4461" y="21013"/>
                  </a:cubicBezTo>
                  <a:cubicBezTo>
                    <a:pt x="2792" y="15081"/>
                    <a:pt x="22097" y="-755"/>
                    <a:pt x="28509" y="28"/>
                  </a:cubicBezTo>
                  <a:cubicBezTo>
                    <a:pt x="33201" y="605"/>
                    <a:pt x="34499" y="4297"/>
                    <a:pt x="34767" y="8309"/>
                  </a:cubicBezTo>
                  <a:cubicBezTo>
                    <a:pt x="35196" y="14699"/>
                    <a:pt x="33676" y="21779"/>
                    <a:pt x="41488" y="25202"/>
                  </a:cubicBezTo>
                  <a:close/>
                </a:path>
              </a:pathLst>
            </a:custGeom>
            <a:grpFill/>
            <a:ln w="5715" cap="flat">
              <a:noFill/>
              <a:prstDash val="solid"/>
              <a:miter/>
            </a:ln>
          </p:spPr>
          <p:txBody>
            <a:bodyPr rtlCol="0" anchor="ctr"/>
            <a:lstStyle/>
            <a:p>
              <a:endParaRPr lang="zh-CN" altLang="en-US"/>
            </a:p>
          </p:txBody>
        </p:sp>
        <p:sp>
          <p:nvSpPr>
            <p:cNvPr id="280" name="任意多边形: 形状 279">
              <a:extLst>
                <a:ext uri="{FF2B5EF4-FFF2-40B4-BE49-F238E27FC236}">
                  <a16:creationId xmlns:a16="http://schemas.microsoft.com/office/drawing/2014/main" id="{41C04456-9F8F-EF09-C5D8-1219404A02BA}"/>
                </a:ext>
              </a:extLst>
            </p:cNvPr>
            <p:cNvSpPr/>
            <p:nvPr/>
          </p:nvSpPr>
          <p:spPr>
            <a:xfrm>
              <a:off x="5628565" y="2880886"/>
              <a:ext cx="52247" cy="97479"/>
            </a:xfrm>
            <a:custGeom>
              <a:avLst/>
              <a:gdLst>
                <a:gd name="connsiteX0" fmla="*/ 38255 w 52247"/>
                <a:gd name="connsiteY0" fmla="*/ 94148 h 97479"/>
                <a:gd name="connsiteX1" fmla="*/ 26734 w 52247"/>
                <a:gd name="connsiteY1" fmla="*/ 79946 h 97479"/>
                <a:gd name="connsiteX2" fmla="*/ 25436 w 52247"/>
                <a:gd name="connsiteY2" fmla="*/ 75728 h 97479"/>
                <a:gd name="connsiteX3" fmla="*/ 22402 w 52247"/>
                <a:gd name="connsiteY3" fmla="*/ 59241 h 97479"/>
                <a:gd name="connsiteX4" fmla="*/ 13606 w 52247"/>
                <a:gd name="connsiteY4" fmla="*/ 37558 h 97479"/>
                <a:gd name="connsiteX5" fmla="*/ 6348 w 52247"/>
                <a:gd name="connsiteY5" fmla="*/ 42501 h 97479"/>
                <a:gd name="connsiteX6" fmla="*/ 2108 w 52247"/>
                <a:gd name="connsiteY6" fmla="*/ 25099 h 97479"/>
                <a:gd name="connsiteX7" fmla="*/ 3874 w 52247"/>
                <a:gd name="connsiteY7" fmla="*/ 26865 h 97479"/>
                <a:gd name="connsiteX8" fmla="*/ 2108 w 52247"/>
                <a:gd name="connsiteY8" fmla="*/ 25099 h 97479"/>
                <a:gd name="connsiteX9" fmla="*/ 8686 w 52247"/>
                <a:gd name="connsiteY9" fmla="*/ 15229 h 97479"/>
                <a:gd name="connsiteX10" fmla="*/ 12955 w 52247"/>
                <a:gd name="connsiteY10" fmla="*/ 6760 h 97479"/>
                <a:gd name="connsiteX11" fmla="*/ 15372 w 52247"/>
                <a:gd name="connsiteY11" fmla="*/ 96 h 97479"/>
                <a:gd name="connsiteX12" fmla="*/ 23379 w 52247"/>
                <a:gd name="connsiteY12" fmla="*/ 4434 h 97479"/>
                <a:gd name="connsiteX13" fmla="*/ 23425 w 52247"/>
                <a:gd name="connsiteY13" fmla="*/ 22870 h 97479"/>
                <a:gd name="connsiteX14" fmla="*/ 20676 w 52247"/>
                <a:gd name="connsiteY14" fmla="*/ 34546 h 97479"/>
                <a:gd name="connsiteX15" fmla="*/ 34992 w 52247"/>
                <a:gd name="connsiteY15" fmla="*/ 38261 h 97479"/>
                <a:gd name="connsiteX16" fmla="*/ 34986 w 52247"/>
                <a:gd name="connsiteY16" fmla="*/ 38249 h 97479"/>
                <a:gd name="connsiteX17" fmla="*/ 35009 w 52247"/>
                <a:gd name="connsiteY17" fmla="*/ 48102 h 97479"/>
                <a:gd name="connsiteX18" fmla="*/ 38238 w 52247"/>
                <a:gd name="connsiteY18" fmla="*/ 54720 h 97479"/>
                <a:gd name="connsiteX19" fmla="*/ 44879 w 52247"/>
                <a:gd name="connsiteY19" fmla="*/ 54697 h 97479"/>
                <a:gd name="connsiteX20" fmla="*/ 48159 w 52247"/>
                <a:gd name="connsiteY20" fmla="*/ 57995 h 97479"/>
                <a:gd name="connsiteX21" fmla="*/ 44856 w 52247"/>
                <a:gd name="connsiteY21" fmla="*/ 84295 h 97479"/>
                <a:gd name="connsiteX22" fmla="*/ 44850 w 52247"/>
                <a:gd name="connsiteY22" fmla="*/ 84301 h 97479"/>
                <a:gd name="connsiteX23" fmla="*/ 38295 w 52247"/>
                <a:gd name="connsiteY23" fmla="*/ 97480 h 97479"/>
                <a:gd name="connsiteX24" fmla="*/ 38255 w 52247"/>
                <a:gd name="connsiteY24" fmla="*/ 94148 h 97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2247" h="97479">
                  <a:moveTo>
                    <a:pt x="38255" y="94148"/>
                  </a:moveTo>
                  <a:cubicBezTo>
                    <a:pt x="36101" y="88073"/>
                    <a:pt x="37335" y="79414"/>
                    <a:pt x="26734" y="79946"/>
                  </a:cubicBezTo>
                  <a:cubicBezTo>
                    <a:pt x="23122" y="80123"/>
                    <a:pt x="24168" y="77534"/>
                    <a:pt x="25436" y="75728"/>
                  </a:cubicBezTo>
                  <a:cubicBezTo>
                    <a:pt x="30083" y="69133"/>
                    <a:pt x="28643" y="64356"/>
                    <a:pt x="22402" y="59241"/>
                  </a:cubicBezTo>
                  <a:cubicBezTo>
                    <a:pt x="15909" y="53920"/>
                    <a:pt x="19258" y="43747"/>
                    <a:pt x="13606" y="37558"/>
                  </a:cubicBezTo>
                  <a:cubicBezTo>
                    <a:pt x="10000" y="36861"/>
                    <a:pt x="9869" y="40953"/>
                    <a:pt x="6348" y="42501"/>
                  </a:cubicBezTo>
                  <a:cubicBezTo>
                    <a:pt x="4942" y="36604"/>
                    <a:pt x="-3990" y="33255"/>
                    <a:pt x="2108" y="25099"/>
                  </a:cubicBezTo>
                  <a:cubicBezTo>
                    <a:pt x="2628" y="25756"/>
                    <a:pt x="3216" y="26345"/>
                    <a:pt x="3874" y="26865"/>
                  </a:cubicBezTo>
                  <a:cubicBezTo>
                    <a:pt x="3279" y="26282"/>
                    <a:pt x="2685" y="25699"/>
                    <a:pt x="2108" y="25099"/>
                  </a:cubicBezTo>
                  <a:cubicBezTo>
                    <a:pt x="2136" y="20367"/>
                    <a:pt x="4325" y="17075"/>
                    <a:pt x="8686" y="15229"/>
                  </a:cubicBezTo>
                  <a:cubicBezTo>
                    <a:pt x="8474" y="11549"/>
                    <a:pt x="11600" y="9594"/>
                    <a:pt x="12955" y="6760"/>
                  </a:cubicBezTo>
                  <a:cubicBezTo>
                    <a:pt x="13966" y="4651"/>
                    <a:pt x="11652" y="736"/>
                    <a:pt x="15372" y="96"/>
                  </a:cubicBezTo>
                  <a:cubicBezTo>
                    <a:pt x="18607" y="-458"/>
                    <a:pt x="21430" y="1439"/>
                    <a:pt x="23379" y="4434"/>
                  </a:cubicBezTo>
                  <a:cubicBezTo>
                    <a:pt x="27397" y="10606"/>
                    <a:pt x="29923" y="16269"/>
                    <a:pt x="23425" y="22870"/>
                  </a:cubicBezTo>
                  <a:cubicBezTo>
                    <a:pt x="20739" y="25602"/>
                    <a:pt x="17270" y="30140"/>
                    <a:pt x="20676" y="34546"/>
                  </a:cubicBezTo>
                  <a:cubicBezTo>
                    <a:pt x="24219" y="39129"/>
                    <a:pt x="29088" y="41410"/>
                    <a:pt x="34992" y="38261"/>
                  </a:cubicBezTo>
                  <a:lnTo>
                    <a:pt x="34986" y="38249"/>
                  </a:lnTo>
                  <a:cubicBezTo>
                    <a:pt x="37398" y="41530"/>
                    <a:pt x="37409" y="44810"/>
                    <a:pt x="35009" y="48102"/>
                  </a:cubicBezTo>
                  <a:cubicBezTo>
                    <a:pt x="35060" y="50805"/>
                    <a:pt x="35626" y="53263"/>
                    <a:pt x="38238" y="54720"/>
                  </a:cubicBezTo>
                  <a:cubicBezTo>
                    <a:pt x="40456" y="55875"/>
                    <a:pt x="42673" y="56475"/>
                    <a:pt x="44879" y="54697"/>
                  </a:cubicBezTo>
                  <a:cubicBezTo>
                    <a:pt x="45970" y="55794"/>
                    <a:pt x="47068" y="56892"/>
                    <a:pt x="48159" y="57995"/>
                  </a:cubicBezTo>
                  <a:cubicBezTo>
                    <a:pt x="57909" y="68127"/>
                    <a:pt x="47502" y="75723"/>
                    <a:pt x="44856" y="84295"/>
                  </a:cubicBezTo>
                  <a:lnTo>
                    <a:pt x="44850" y="84301"/>
                  </a:lnTo>
                  <a:cubicBezTo>
                    <a:pt x="42079" y="88398"/>
                    <a:pt x="48479" y="97068"/>
                    <a:pt x="38295" y="97480"/>
                  </a:cubicBezTo>
                  <a:cubicBezTo>
                    <a:pt x="38272" y="96371"/>
                    <a:pt x="38261" y="95257"/>
                    <a:pt x="38255" y="94148"/>
                  </a:cubicBezTo>
                  <a:close/>
                </a:path>
              </a:pathLst>
            </a:custGeom>
            <a:grpFill/>
            <a:ln w="5715" cap="flat">
              <a:noFill/>
              <a:prstDash val="solid"/>
              <a:miter/>
            </a:ln>
          </p:spPr>
          <p:txBody>
            <a:bodyPr rtlCol="0" anchor="ctr"/>
            <a:lstStyle/>
            <a:p>
              <a:endParaRPr lang="zh-CN" altLang="en-US"/>
            </a:p>
          </p:txBody>
        </p:sp>
        <p:sp>
          <p:nvSpPr>
            <p:cNvPr id="281" name="任意多边形: 形状 280">
              <a:extLst>
                <a:ext uri="{FF2B5EF4-FFF2-40B4-BE49-F238E27FC236}">
                  <a16:creationId xmlns:a16="http://schemas.microsoft.com/office/drawing/2014/main" id="{CB4FD82A-0A4D-9F21-80C9-22B8B44989E0}"/>
                </a:ext>
              </a:extLst>
            </p:cNvPr>
            <p:cNvSpPr/>
            <p:nvPr/>
          </p:nvSpPr>
          <p:spPr>
            <a:xfrm>
              <a:off x="5637628" y="3264282"/>
              <a:ext cx="35781" cy="73832"/>
            </a:xfrm>
            <a:custGeom>
              <a:avLst/>
              <a:gdLst>
                <a:gd name="connsiteX0" fmla="*/ 35782 w 35781"/>
                <a:gd name="connsiteY0" fmla="*/ 49578 h 73832"/>
                <a:gd name="connsiteX1" fmla="*/ 29215 w 35781"/>
                <a:gd name="connsiteY1" fmla="*/ 56167 h 73832"/>
                <a:gd name="connsiteX2" fmla="*/ 20019 w 35781"/>
                <a:gd name="connsiteY2" fmla="*/ 52292 h 73832"/>
                <a:gd name="connsiteX3" fmla="*/ 21865 w 35781"/>
                <a:gd name="connsiteY3" fmla="*/ 72592 h 73832"/>
                <a:gd name="connsiteX4" fmla="*/ 7315 w 35781"/>
                <a:gd name="connsiteY4" fmla="*/ 73832 h 73832"/>
                <a:gd name="connsiteX5" fmla="*/ 80 w 35781"/>
                <a:gd name="connsiteY5" fmla="*/ 37811 h 73832"/>
                <a:gd name="connsiteX6" fmla="*/ 6561 w 35781"/>
                <a:gd name="connsiteY6" fmla="*/ 29701 h 73832"/>
                <a:gd name="connsiteX7" fmla="*/ 12379 w 35781"/>
                <a:gd name="connsiteY7" fmla="*/ 2641 h 73832"/>
                <a:gd name="connsiteX8" fmla="*/ 17911 w 35781"/>
                <a:gd name="connsiteY8" fmla="*/ 13750 h 73832"/>
                <a:gd name="connsiteX9" fmla="*/ 24883 w 35781"/>
                <a:gd name="connsiteY9" fmla="*/ 0 h 73832"/>
                <a:gd name="connsiteX10" fmla="*/ 24237 w 35781"/>
                <a:gd name="connsiteY10" fmla="*/ 24066 h 73832"/>
                <a:gd name="connsiteX11" fmla="*/ 24597 w 35781"/>
                <a:gd name="connsiteY11" fmla="*/ 38502 h 73832"/>
                <a:gd name="connsiteX12" fmla="*/ 32513 w 35781"/>
                <a:gd name="connsiteY12" fmla="*/ 39725 h 73832"/>
                <a:gd name="connsiteX13" fmla="*/ 32496 w 35781"/>
                <a:gd name="connsiteY13" fmla="*/ 39708 h 73832"/>
                <a:gd name="connsiteX14" fmla="*/ 35782 w 35781"/>
                <a:gd name="connsiteY14" fmla="*/ 49578 h 73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781" h="73832">
                  <a:moveTo>
                    <a:pt x="35782" y="49578"/>
                  </a:moveTo>
                  <a:cubicBezTo>
                    <a:pt x="32655" y="50841"/>
                    <a:pt x="30466" y="53035"/>
                    <a:pt x="29215" y="56167"/>
                  </a:cubicBezTo>
                  <a:cubicBezTo>
                    <a:pt x="26015" y="55584"/>
                    <a:pt x="24500" y="51332"/>
                    <a:pt x="20019" y="52292"/>
                  </a:cubicBezTo>
                  <a:cubicBezTo>
                    <a:pt x="18591" y="59185"/>
                    <a:pt x="25483" y="65580"/>
                    <a:pt x="21865" y="72592"/>
                  </a:cubicBezTo>
                  <a:cubicBezTo>
                    <a:pt x="14362" y="62814"/>
                    <a:pt x="14362" y="62814"/>
                    <a:pt x="7315" y="73832"/>
                  </a:cubicBezTo>
                  <a:cubicBezTo>
                    <a:pt x="583" y="62168"/>
                    <a:pt x="3149" y="49332"/>
                    <a:pt x="80" y="37811"/>
                  </a:cubicBezTo>
                  <a:cubicBezTo>
                    <a:pt x="-794" y="34536"/>
                    <a:pt x="5766" y="34616"/>
                    <a:pt x="6561" y="29701"/>
                  </a:cubicBezTo>
                  <a:cubicBezTo>
                    <a:pt x="7989" y="20860"/>
                    <a:pt x="12767" y="12716"/>
                    <a:pt x="12379" y="2641"/>
                  </a:cubicBezTo>
                  <a:cubicBezTo>
                    <a:pt x="18871" y="5138"/>
                    <a:pt x="13642" y="11470"/>
                    <a:pt x="17911" y="13750"/>
                  </a:cubicBezTo>
                  <a:cubicBezTo>
                    <a:pt x="20751" y="9470"/>
                    <a:pt x="18465" y="2578"/>
                    <a:pt x="24883" y="0"/>
                  </a:cubicBezTo>
                  <a:cubicBezTo>
                    <a:pt x="27626" y="8116"/>
                    <a:pt x="25477" y="16197"/>
                    <a:pt x="24237" y="24066"/>
                  </a:cubicBezTo>
                  <a:cubicBezTo>
                    <a:pt x="23449" y="29061"/>
                    <a:pt x="23654" y="33919"/>
                    <a:pt x="24597" y="38502"/>
                  </a:cubicBezTo>
                  <a:cubicBezTo>
                    <a:pt x="25620" y="43468"/>
                    <a:pt x="29598" y="40691"/>
                    <a:pt x="32513" y="39725"/>
                  </a:cubicBezTo>
                  <a:lnTo>
                    <a:pt x="32496" y="39708"/>
                  </a:lnTo>
                  <a:cubicBezTo>
                    <a:pt x="32312" y="43428"/>
                    <a:pt x="34438" y="46372"/>
                    <a:pt x="35782" y="49578"/>
                  </a:cubicBezTo>
                  <a:close/>
                </a:path>
              </a:pathLst>
            </a:custGeom>
            <a:grpFill/>
            <a:ln w="5715" cap="flat">
              <a:noFill/>
              <a:prstDash val="solid"/>
              <a:miter/>
            </a:ln>
          </p:spPr>
          <p:txBody>
            <a:bodyPr rtlCol="0" anchor="ctr"/>
            <a:lstStyle/>
            <a:p>
              <a:endParaRPr lang="zh-CN" altLang="en-US"/>
            </a:p>
          </p:txBody>
        </p:sp>
        <p:sp>
          <p:nvSpPr>
            <p:cNvPr id="282" name="任意多边形: 形状 281">
              <a:extLst>
                <a:ext uri="{FF2B5EF4-FFF2-40B4-BE49-F238E27FC236}">
                  <a16:creationId xmlns:a16="http://schemas.microsoft.com/office/drawing/2014/main" id="{3AFE4C2A-7330-B9DD-7C9A-40E7D3353EBD}"/>
                </a:ext>
              </a:extLst>
            </p:cNvPr>
            <p:cNvSpPr/>
            <p:nvPr/>
          </p:nvSpPr>
          <p:spPr>
            <a:xfrm>
              <a:off x="5660661" y="3011490"/>
              <a:ext cx="36591" cy="74022"/>
            </a:xfrm>
            <a:custGeom>
              <a:avLst/>
              <a:gdLst>
                <a:gd name="connsiteX0" fmla="*/ 25910 w 36591"/>
                <a:gd name="connsiteY0" fmla="*/ 22774 h 74022"/>
                <a:gd name="connsiteX1" fmla="*/ 33059 w 36591"/>
                <a:gd name="connsiteY1" fmla="*/ 21168 h 74022"/>
                <a:gd name="connsiteX2" fmla="*/ 32505 w 36591"/>
                <a:gd name="connsiteY2" fmla="*/ 27049 h 74022"/>
                <a:gd name="connsiteX3" fmla="*/ 29207 w 36591"/>
                <a:gd name="connsiteY3" fmla="*/ 35942 h 74022"/>
                <a:gd name="connsiteX4" fmla="*/ 23481 w 36591"/>
                <a:gd name="connsiteY4" fmla="*/ 34559 h 74022"/>
                <a:gd name="connsiteX5" fmla="*/ 22378 w 36591"/>
                <a:gd name="connsiteY5" fmla="*/ 34621 h 74022"/>
                <a:gd name="connsiteX6" fmla="*/ 22527 w 36591"/>
                <a:gd name="connsiteY6" fmla="*/ 35839 h 74022"/>
                <a:gd name="connsiteX7" fmla="*/ 29184 w 36591"/>
                <a:gd name="connsiteY7" fmla="*/ 35930 h 74022"/>
                <a:gd name="connsiteX8" fmla="*/ 24670 w 36591"/>
                <a:gd name="connsiteY8" fmla="*/ 50275 h 74022"/>
                <a:gd name="connsiteX9" fmla="*/ 11405 w 36591"/>
                <a:gd name="connsiteY9" fmla="*/ 57950 h 74022"/>
                <a:gd name="connsiteX10" fmla="*/ 28796 w 36591"/>
                <a:gd name="connsiteY10" fmla="*/ 53407 h 74022"/>
                <a:gd name="connsiteX11" fmla="*/ 36002 w 36591"/>
                <a:gd name="connsiteY11" fmla="*/ 55132 h 74022"/>
                <a:gd name="connsiteX12" fmla="*/ 34133 w 36591"/>
                <a:gd name="connsiteY12" fmla="*/ 60476 h 74022"/>
                <a:gd name="connsiteX13" fmla="*/ 21720 w 36591"/>
                <a:gd name="connsiteY13" fmla="*/ 68563 h 74022"/>
                <a:gd name="connsiteX14" fmla="*/ 11662 w 36591"/>
                <a:gd name="connsiteY14" fmla="*/ 73964 h 74022"/>
                <a:gd name="connsiteX15" fmla="*/ 6170 w 36591"/>
                <a:gd name="connsiteY15" fmla="*/ 56476 h 74022"/>
                <a:gd name="connsiteX16" fmla="*/ 10679 w 36591"/>
                <a:gd name="connsiteY16" fmla="*/ 40199 h 74022"/>
                <a:gd name="connsiteX17" fmla="*/ 5318 w 36591"/>
                <a:gd name="connsiteY17" fmla="*/ 36439 h 74022"/>
                <a:gd name="connsiteX18" fmla="*/ 958 w 36591"/>
                <a:gd name="connsiteY18" fmla="*/ 36170 h 74022"/>
                <a:gd name="connsiteX19" fmla="*/ 1747 w 36591"/>
                <a:gd name="connsiteY19" fmla="*/ 30501 h 74022"/>
                <a:gd name="connsiteX20" fmla="*/ 3016 w 36591"/>
                <a:gd name="connsiteY20" fmla="*/ 29489 h 74022"/>
                <a:gd name="connsiteX21" fmla="*/ 18234 w 36591"/>
                <a:gd name="connsiteY21" fmla="*/ 0 h 74022"/>
                <a:gd name="connsiteX22" fmla="*/ 25904 w 36591"/>
                <a:gd name="connsiteY22" fmla="*/ 22786 h 74022"/>
                <a:gd name="connsiteX23" fmla="*/ 25378 w 36591"/>
                <a:gd name="connsiteY23" fmla="*/ 22728 h 74022"/>
                <a:gd name="connsiteX24" fmla="*/ 25595 w 36591"/>
                <a:gd name="connsiteY24" fmla="*/ 23220 h 74022"/>
                <a:gd name="connsiteX25" fmla="*/ 25910 w 36591"/>
                <a:gd name="connsiteY25" fmla="*/ 22774 h 7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6591" h="74022">
                  <a:moveTo>
                    <a:pt x="25910" y="22774"/>
                  </a:moveTo>
                  <a:cubicBezTo>
                    <a:pt x="28321" y="22180"/>
                    <a:pt x="30579" y="19225"/>
                    <a:pt x="33059" y="21168"/>
                  </a:cubicBezTo>
                  <a:cubicBezTo>
                    <a:pt x="35019" y="22706"/>
                    <a:pt x="33013" y="25152"/>
                    <a:pt x="32505" y="27049"/>
                  </a:cubicBezTo>
                  <a:cubicBezTo>
                    <a:pt x="31693" y="30090"/>
                    <a:pt x="30333" y="32987"/>
                    <a:pt x="29207" y="35942"/>
                  </a:cubicBezTo>
                  <a:cubicBezTo>
                    <a:pt x="26778" y="37450"/>
                    <a:pt x="25167" y="35730"/>
                    <a:pt x="23481" y="34559"/>
                  </a:cubicBezTo>
                  <a:cubicBezTo>
                    <a:pt x="23515" y="34650"/>
                    <a:pt x="22378" y="34621"/>
                    <a:pt x="22378" y="34621"/>
                  </a:cubicBezTo>
                  <a:cubicBezTo>
                    <a:pt x="22378" y="34621"/>
                    <a:pt x="22469" y="35753"/>
                    <a:pt x="22527" y="35839"/>
                  </a:cubicBezTo>
                  <a:cubicBezTo>
                    <a:pt x="24778" y="40394"/>
                    <a:pt x="26984" y="37045"/>
                    <a:pt x="29184" y="35930"/>
                  </a:cubicBezTo>
                  <a:cubicBezTo>
                    <a:pt x="34854" y="43000"/>
                    <a:pt x="33076" y="46897"/>
                    <a:pt x="24670" y="50275"/>
                  </a:cubicBezTo>
                  <a:cubicBezTo>
                    <a:pt x="20355" y="52006"/>
                    <a:pt x="12708" y="47697"/>
                    <a:pt x="11405" y="57950"/>
                  </a:cubicBezTo>
                  <a:cubicBezTo>
                    <a:pt x="17412" y="55807"/>
                    <a:pt x="23510" y="58402"/>
                    <a:pt x="28796" y="53407"/>
                  </a:cubicBezTo>
                  <a:cubicBezTo>
                    <a:pt x="30716" y="51595"/>
                    <a:pt x="34208" y="52652"/>
                    <a:pt x="36002" y="55132"/>
                  </a:cubicBezTo>
                  <a:cubicBezTo>
                    <a:pt x="37705" y="57493"/>
                    <a:pt x="35288" y="58773"/>
                    <a:pt x="34133" y="60476"/>
                  </a:cubicBezTo>
                  <a:cubicBezTo>
                    <a:pt x="31127" y="64922"/>
                    <a:pt x="31002" y="72798"/>
                    <a:pt x="21720" y="68563"/>
                  </a:cubicBezTo>
                  <a:cubicBezTo>
                    <a:pt x="17943" y="66843"/>
                    <a:pt x="17800" y="74781"/>
                    <a:pt x="11662" y="73964"/>
                  </a:cubicBezTo>
                  <a:cubicBezTo>
                    <a:pt x="12159" y="67774"/>
                    <a:pt x="9371" y="62134"/>
                    <a:pt x="6170" y="56476"/>
                  </a:cubicBezTo>
                  <a:cubicBezTo>
                    <a:pt x="2341" y="49698"/>
                    <a:pt x="9" y="42514"/>
                    <a:pt x="10679" y="40199"/>
                  </a:cubicBezTo>
                  <a:cubicBezTo>
                    <a:pt x="9594" y="35753"/>
                    <a:pt x="7399" y="36330"/>
                    <a:pt x="5318" y="36439"/>
                  </a:cubicBezTo>
                  <a:cubicBezTo>
                    <a:pt x="3833" y="36519"/>
                    <a:pt x="1707" y="36947"/>
                    <a:pt x="958" y="36170"/>
                  </a:cubicBezTo>
                  <a:cubicBezTo>
                    <a:pt x="-791" y="34353"/>
                    <a:pt x="84" y="32204"/>
                    <a:pt x="1747" y="30501"/>
                  </a:cubicBezTo>
                  <a:cubicBezTo>
                    <a:pt x="2118" y="30118"/>
                    <a:pt x="2627" y="29867"/>
                    <a:pt x="3016" y="29489"/>
                  </a:cubicBezTo>
                  <a:cubicBezTo>
                    <a:pt x="16783" y="16105"/>
                    <a:pt x="16783" y="16105"/>
                    <a:pt x="18234" y="0"/>
                  </a:cubicBezTo>
                  <a:cubicBezTo>
                    <a:pt x="25533" y="6852"/>
                    <a:pt x="27739" y="14076"/>
                    <a:pt x="25904" y="22786"/>
                  </a:cubicBezTo>
                  <a:cubicBezTo>
                    <a:pt x="25904" y="22786"/>
                    <a:pt x="25384" y="22723"/>
                    <a:pt x="25378" y="22728"/>
                  </a:cubicBezTo>
                  <a:cubicBezTo>
                    <a:pt x="25373" y="22734"/>
                    <a:pt x="25595" y="23214"/>
                    <a:pt x="25595" y="23220"/>
                  </a:cubicBezTo>
                  <a:cubicBezTo>
                    <a:pt x="25613" y="23226"/>
                    <a:pt x="25910" y="22774"/>
                    <a:pt x="25910" y="22774"/>
                  </a:cubicBezTo>
                  <a:close/>
                </a:path>
              </a:pathLst>
            </a:custGeom>
            <a:grpFill/>
            <a:ln w="5715" cap="flat">
              <a:noFill/>
              <a:prstDash val="solid"/>
              <a:miter/>
            </a:ln>
          </p:spPr>
          <p:txBody>
            <a:bodyPr rtlCol="0" anchor="ctr"/>
            <a:lstStyle/>
            <a:p>
              <a:endParaRPr lang="zh-CN" altLang="en-US"/>
            </a:p>
          </p:txBody>
        </p:sp>
        <p:sp>
          <p:nvSpPr>
            <p:cNvPr id="283" name="任意多边形: 形状 282">
              <a:extLst>
                <a:ext uri="{FF2B5EF4-FFF2-40B4-BE49-F238E27FC236}">
                  <a16:creationId xmlns:a16="http://schemas.microsoft.com/office/drawing/2014/main" id="{CEC47610-A2A9-ED3C-5D70-037B833ADFF7}"/>
                </a:ext>
              </a:extLst>
            </p:cNvPr>
            <p:cNvSpPr/>
            <p:nvPr/>
          </p:nvSpPr>
          <p:spPr>
            <a:xfrm>
              <a:off x="5647103" y="2829312"/>
              <a:ext cx="56908" cy="69417"/>
            </a:xfrm>
            <a:custGeom>
              <a:avLst/>
              <a:gdLst>
                <a:gd name="connsiteX0" fmla="*/ 3292 w 56908"/>
                <a:gd name="connsiteY0" fmla="*/ 1007 h 69417"/>
                <a:gd name="connsiteX1" fmla="*/ 9653 w 56908"/>
                <a:gd name="connsiteY1" fmla="*/ 2578 h 69417"/>
                <a:gd name="connsiteX2" fmla="*/ 10281 w 56908"/>
                <a:gd name="connsiteY2" fmla="*/ 14037 h 69417"/>
                <a:gd name="connsiteX3" fmla="*/ 23020 w 56908"/>
                <a:gd name="connsiteY3" fmla="*/ 14168 h 69417"/>
                <a:gd name="connsiteX4" fmla="*/ 24203 w 56908"/>
                <a:gd name="connsiteY4" fmla="*/ 16043 h 69417"/>
                <a:gd name="connsiteX5" fmla="*/ 31473 w 56908"/>
                <a:gd name="connsiteY5" fmla="*/ 47172 h 69417"/>
                <a:gd name="connsiteX6" fmla="*/ 29718 w 56908"/>
                <a:gd name="connsiteY6" fmla="*/ 50047 h 69417"/>
                <a:gd name="connsiteX7" fmla="*/ 32981 w 56908"/>
                <a:gd name="connsiteY7" fmla="*/ 48550 h 69417"/>
                <a:gd name="connsiteX8" fmla="*/ 48537 w 56908"/>
                <a:gd name="connsiteY8" fmla="*/ 26570 h 69417"/>
                <a:gd name="connsiteX9" fmla="*/ 52629 w 56908"/>
                <a:gd name="connsiteY9" fmla="*/ 27319 h 69417"/>
                <a:gd name="connsiteX10" fmla="*/ 56721 w 56908"/>
                <a:gd name="connsiteY10" fmla="*/ 31525 h 69417"/>
                <a:gd name="connsiteX11" fmla="*/ 47177 w 56908"/>
                <a:gd name="connsiteY11" fmla="*/ 66266 h 69417"/>
                <a:gd name="connsiteX12" fmla="*/ 44668 w 56908"/>
                <a:gd name="connsiteY12" fmla="*/ 69410 h 69417"/>
                <a:gd name="connsiteX13" fmla="*/ 40708 w 56908"/>
                <a:gd name="connsiteY13" fmla="*/ 67387 h 69417"/>
                <a:gd name="connsiteX14" fmla="*/ 32895 w 56908"/>
                <a:gd name="connsiteY14" fmla="*/ 56934 h 69417"/>
                <a:gd name="connsiteX15" fmla="*/ 26312 w 56908"/>
                <a:gd name="connsiteY15" fmla="*/ 63517 h 69417"/>
                <a:gd name="connsiteX16" fmla="*/ 22986 w 56908"/>
                <a:gd name="connsiteY16" fmla="*/ 51447 h 69417"/>
                <a:gd name="connsiteX17" fmla="*/ 15802 w 56908"/>
                <a:gd name="connsiteY17" fmla="*/ 43932 h 69417"/>
                <a:gd name="connsiteX18" fmla="*/ 9830 w 56908"/>
                <a:gd name="connsiteY18" fmla="*/ 30639 h 69417"/>
                <a:gd name="connsiteX19" fmla="*/ 3280 w 56908"/>
                <a:gd name="connsiteY19" fmla="*/ 27341 h 69417"/>
                <a:gd name="connsiteX20" fmla="*/ 1640 w 56908"/>
                <a:gd name="connsiteY20" fmla="*/ 27341 h 69417"/>
                <a:gd name="connsiteX21" fmla="*/ 0 w 56908"/>
                <a:gd name="connsiteY21" fmla="*/ 27359 h 69417"/>
                <a:gd name="connsiteX22" fmla="*/ 3292 w 56908"/>
                <a:gd name="connsiteY22" fmla="*/ 1007 h 6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6908" h="69417">
                  <a:moveTo>
                    <a:pt x="3292" y="1007"/>
                  </a:moveTo>
                  <a:cubicBezTo>
                    <a:pt x="5692" y="510"/>
                    <a:pt x="8841" y="-1685"/>
                    <a:pt x="9653" y="2578"/>
                  </a:cubicBezTo>
                  <a:cubicBezTo>
                    <a:pt x="10350" y="6236"/>
                    <a:pt x="10104" y="10082"/>
                    <a:pt x="10281" y="14037"/>
                  </a:cubicBezTo>
                  <a:cubicBezTo>
                    <a:pt x="14710" y="16449"/>
                    <a:pt x="18928" y="13134"/>
                    <a:pt x="23020" y="14168"/>
                  </a:cubicBezTo>
                  <a:cubicBezTo>
                    <a:pt x="23409" y="14797"/>
                    <a:pt x="23797" y="15426"/>
                    <a:pt x="24203" y="16043"/>
                  </a:cubicBezTo>
                  <a:cubicBezTo>
                    <a:pt x="24117" y="27010"/>
                    <a:pt x="33873" y="35697"/>
                    <a:pt x="31473" y="47172"/>
                  </a:cubicBezTo>
                  <a:cubicBezTo>
                    <a:pt x="31541" y="48578"/>
                    <a:pt x="28792" y="49036"/>
                    <a:pt x="29718" y="50047"/>
                  </a:cubicBezTo>
                  <a:cubicBezTo>
                    <a:pt x="30627" y="51030"/>
                    <a:pt x="31587" y="48578"/>
                    <a:pt x="32981" y="48550"/>
                  </a:cubicBezTo>
                  <a:cubicBezTo>
                    <a:pt x="42685" y="44401"/>
                    <a:pt x="38273" y="30285"/>
                    <a:pt x="48537" y="26570"/>
                  </a:cubicBezTo>
                  <a:cubicBezTo>
                    <a:pt x="50052" y="25976"/>
                    <a:pt x="51429" y="26187"/>
                    <a:pt x="52629" y="27319"/>
                  </a:cubicBezTo>
                  <a:cubicBezTo>
                    <a:pt x="54635" y="28199"/>
                    <a:pt x="57699" y="30096"/>
                    <a:pt x="56721" y="31525"/>
                  </a:cubicBezTo>
                  <a:cubicBezTo>
                    <a:pt x="49498" y="42086"/>
                    <a:pt x="47326" y="53870"/>
                    <a:pt x="47177" y="66266"/>
                  </a:cubicBezTo>
                  <a:cubicBezTo>
                    <a:pt x="47154" y="68141"/>
                    <a:pt x="46389" y="69535"/>
                    <a:pt x="44668" y="69410"/>
                  </a:cubicBezTo>
                  <a:cubicBezTo>
                    <a:pt x="43268" y="69313"/>
                    <a:pt x="41314" y="68495"/>
                    <a:pt x="40708" y="67387"/>
                  </a:cubicBezTo>
                  <a:cubicBezTo>
                    <a:pt x="38576" y="63512"/>
                    <a:pt x="40056" y="57077"/>
                    <a:pt x="32895" y="56934"/>
                  </a:cubicBezTo>
                  <a:cubicBezTo>
                    <a:pt x="30741" y="59168"/>
                    <a:pt x="30124" y="62946"/>
                    <a:pt x="26312" y="63517"/>
                  </a:cubicBezTo>
                  <a:cubicBezTo>
                    <a:pt x="21974" y="60380"/>
                    <a:pt x="23334" y="55688"/>
                    <a:pt x="22986" y="51447"/>
                  </a:cubicBezTo>
                  <a:cubicBezTo>
                    <a:pt x="22637" y="47178"/>
                    <a:pt x="25295" y="41549"/>
                    <a:pt x="15802" y="43932"/>
                  </a:cubicBezTo>
                  <a:cubicBezTo>
                    <a:pt x="12019" y="44881"/>
                    <a:pt x="11047" y="35680"/>
                    <a:pt x="9830" y="30639"/>
                  </a:cubicBezTo>
                  <a:cubicBezTo>
                    <a:pt x="8138" y="28565"/>
                    <a:pt x="5035" y="29290"/>
                    <a:pt x="3280" y="27341"/>
                  </a:cubicBezTo>
                  <a:lnTo>
                    <a:pt x="1640" y="27341"/>
                  </a:lnTo>
                  <a:cubicBezTo>
                    <a:pt x="1640" y="27341"/>
                    <a:pt x="0" y="27359"/>
                    <a:pt x="0" y="27359"/>
                  </a:cubicBezTo>
                  <a:cubicBezTo>
                    <a:pt x="4018" y="18946"/>
                    <a:pt x="5681" y="10231"/>
                    <a:pt x="3292" y="1007"/>
                  </a:cubicBezTo>
                  <a:close/>
                </a:path>
              </a:pathLst>
            </a:custGeom>
            <a:grpFill/>
            <a:ln w="5715" cap="flat">
              <a:noFill/>
              <a:prstDash val="solid"/>
              <a:miter/>
            </a:ln>
          </p:spPr>
          <p:txBody>
            <a:bodyPr rtlCol="0" anchor="ctr"/>
            <a:lstStyle/>
            <a:p>
              <a:endParaRPr lang="zh-CN" altLang="en-US"/>
            </a:p>
          </p:txBody>
        </p:sp>
        <p:sp>
          <p:nvSpPr>
            <p:cNvPr id="284" name="任意多边形: 形状 283">
              <a:extLst>
                <a:ext uri="{FF2B5EF4-FFF2-40B4-BE49-F238E27FC236}">
                  <a16:creationId xmlns:a16="http://schemas.microsoft.com/office/drawing/2014/main" id="{00AEAF97-5DF5-02E3-8BBD-03EFA73AA42E}"/>
                </a:ext>
              </a:extLst>
            </p:cNvPr>
            <p:cNvSpPr/>
            <p:nvPr/>
          </p:nvSpPr>
          <p:spPr>
            <a:xfrm>
              <a:off x="5549288" y="3218258"/>
              <a:ext cx="33219" cy="57219"/>
            </a:xfrm>
            <a:custGeom>
              <a:avLst/>
              <a:gdLst>
                <a:gd name="connsiteX0" fmla="*/ 25463 w 33219"/>
                <a:gd name="connsiteY0" fmla="*/ 29822 h 57219"/>
                <a:gd name="connsiteX1" fmla="*/ 28703 w 33219"/>
                <a:gd name="connsiteY1" fmla="*/ 33485 h 57219"/>
                <a:gd name="connsiteX2" fmla="*/ 6906 w 33219"/>
                <a:gd name="connsiteY2" fmla="*/ 57220 h 57219"/>
                <a:gd name="connsiteX3" fmla="*/ 2460 w 33219"/>
                <a:gd name="connsiteY3" fmla="*/ 36400 h 57219"/>
                <a:gd name="connsiteX4" fmla="*/ 9032 w 33219"/>
                <a:gd name="connsiteY4" fmla="*/ 29822 h 57219"/>
                <a:gd name="connsiteX5" fmla="*/ 11753 w 33219"/>
                <a:gd name="connsiteY5" fmla="*/ 27027 h 57219"/>
                <a:gd name="connsiteX6" fmla="*/ 11856 w 33219"/>
                <a:gd name="connsiteY6" fmla="*/ 26027 h 57219"/>
                <a:gd name="connsiteX7" fmla="*/ 10913 w 33219"/>
                <a:gd name="connsiteY7" fmla="*/ 26593 h 57219"/>
                <a:gd name="connsiteX8" fmla="*/ 9032 w 33219"/>
                <a:gd name="connsiteY8" fmla="*/ 29822 h 57219"/>
                <a:gd name="connsiteX9" fmla="*/ 5689 w 33219"/>
                <a:gd name="connsiteY9" fmla="*/ 16820 h 57219"/>
                <a:gd name="connsiteX10" fmla="*/ 19451 w 33219"/>
                <a:gd name="connsiteY10" fmla="*/ 321 h 57219"/>
                <a:gd name="connsiteX11" fmla="*/ 27166 w 33219"/>
                <a:gd name="connsiteY11" fmla="*/ 3944 h 57219"/>
                <a:gd name="connsiteX12" fmla="*/ 31218 w 33219"/>
                <a:gd name="connsiteY12" fmla="*/ 3104 h 57219"/>
                <a:gd name="connsiteX13" fmla="*/ 32675 w 33219"/>
                <a:gd name="connsiteY13" fmla="*/ 8899 h 57219"/>
                <a:gd name="connsiteX14" fmla="*/ 19965 w 33219"/>
                <a:gd name="connsiteY14" fmla="*/ 25473 h 57219"/>
                <a:gd name="connsiteX15" fmla="*/ 25463 w 33219"/>
                <a:gd name="connsiteY15" fmla="*/ 29822 h 5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219" h="57219">
                  <a:moveTo>
                    <a:pt x="25463" y="29822"/>
                  </a:moveTo>
                  <a:cubicBezTo>
                    <a:pt x="26543" y="31045"/>
                    <a:pt x="27623" y="32262"/>
                    <a:pt x="28703" y="33485"/>
                  </a:cubicBezTo>
                  <a:cubicBezTo>
                    <a:pt x="18182" y="38177"/>
                    <a:pt x="23468" y="56516"/>
                    <a:pt x="6906" y="57220"/>
                  </a:cubicBezTo>
                  <a:cubicBezTo>
                    <a:pt x="7518" y="49910"/>
                    <a:pt x="12804" y="40972"/>
                    <a:pt x="2460" y="36400"/>
                  </a:cubicBezTo>
                  <a:cubicBezTo>
                    <a:pt x="4649" y="34205"/>
                    <a:pt x="6838" y="32016"/>
                    <a:pt x="9032" y="29822"/>
                  </a:cubicBezTo>
                  <a:cubicBezTo>
                    <a:pt x="10061" y="28976"/>
                    <a:pt x="12061" y="29056"/>
                    <a:pt x="11753" y="27027"/>
                  </a:cubicBezTo>
                  <a:cubicBezTo>
                    <a:pt x="11753" y="27113"/>
                    <a:pt x="11856" y="26027"/>
                    <a:pt x="11856" y="26027"/>
                  </a:cubicBezTo>
                  <a:cubicBezTo>
                    <a:pt x="11856" y="26027"/>
                    <a:pt x="10890" y="26530"/>
                    <a:pt x="10913" y="26593"/>
                  </a:cubicBezTo>
                  <a:cubicBezTo>
                    <a:pt x="11073" y="28176"/>
                    <a:pt x="10324" y="29165"/>
                    <a:pt x="9032" y="29822"/>
                  </a:cubicBezTo>
                  <a:cubicBezTo>
                    <a:pt x="-2100" y="24455"/>
                    <a:pt x="-2615" y="22941"/>
                    <a:pt x="5689" y="16820"/>
                  </a:cubicBezTo>
                  <a:cubicBezTo>
                    <a:pt x="11856" y="12277"/>
                    <a:pt x="17942" y="7945"/>
                    <a:pt x="19451" y="321"/>
                  </a:cubicBezTo>
                  <a:cubicBezTo>
                    <a:pt x="24406" y="-2365"/>
                    <a:pt x="19125" y="12945"/>
                    <a:pt x="27166" y="3944"/>
                  </a:cubicBezTo>
                  <a:cubicBezTo>
                    <a:pt x="28292" y="2687"/>
                    <a:pt x="29749" y="1618"/>
                    <a:pt x="31218" y="3104"/>
                  </a:cubicBezTo>
                  <a:cubicBezTo>
                    <a:pt x="32750" y="4653"/>
                    <a:pt x="33967" y="7105"/>
                    <a:pt x="32675" y="8899"/>
                  </a:cubicBezTo>
                  <a:cubicBezTo>
                    <a:pt x="28595" y="14551"/>
                    <a:pt x="23194" y="19415"/>
                    <a:pt x="19965" y="25473"/>
                  </a:cubicBezTo>
                  <a:cubicBezTo>
                    <a:pt x="16942" y="31159"/>
                    <a:pt x="20931" y="31690"/>
                    <a:pt x="25463" y="29822"/>
                  </a:cubicBezTo>
                  <a:close/>
                </a:path>
              </a:pathLst>
            </a:custGeom>
            <a:grpFill/>
            <a:ln w="5715" cap="flat">
              <a:noFill/>
              <a:prstDash val="solid"/>
              <a:miter/>
            </a:ln>
          </p:spPr>
          <p:txBody>
            <a:bodyPr rtlCol="0" anchor="ctr"/>
            <a:lstStyle/>
            <a:p>
              <a:endParaRPr lang="zh-CN" altLang="en-US"/>
            </a:p>
          </p:txBody>
        </p:sp>
        <p:sp>
          <p:nvSpPr>
            <p:cNvPr id="285" name="任意多边形: 形状 284">
              <a:extLst>
                <a:ext uri="{FF2B5EF4-FFF2-40B4-BE49-F238E27FC236}">
                  <a16:creationId xmlns:a16="http://schemas.microsoft.com/office/drawing/2014/main" id="{2F5573C3-CDC4-47F5-CB6F-B8D1EBC1EB64}"/>
                </a:ext>
              </a:extLst>
            </p:cNvPr>
            <p:cNvSpPr/>
            <p:nvPr/>
          </p:nvSpPr>
          <p:spPr>
            <a:xfrm>
              <a:off x="5736881" y="3132237"/>
              <a:ext cx="31621" cy="73122"/>
            </a:xfrm>
            <a:custGeom>
              <a:avLst/>
              <a:gdLst>
                <a:gd name="connsiteX0" fmla="*/ 22048 w 31621"/>
                <a:gd name="connsiteY0" fmla="*/ 73084 h 73122"/>
                <a:gd name="connsiteX1" fmla="*/ 12201 w 31621"/>
                <a:gd name="connsiteY1" fmla="*/ 63225 h 73122"/>
                <a:gd name="connsiteX2" fmla="*/ 15447 w 31621"/>
                <a:gd name="connsiteY2" fmla="*/ 59916 h 73122"/>
                <a:gd name="connsiteX3" fmla="*/ 18750 w 31621"/>
                <a:gd name="connsiteY3" fmla="*/ 53350 h 73122"/>
                <a:gd name="connsiteX4" fmla="*/ 21196 w 31621"/>
                <a:gd name="connsiteY4" fmla="*/ 39885 h 73122"/>
                <a:gd name="connsiteX5" fmla="*/ 12812 w 31621"/>
                <a:gd name="connsiteY5" fmla="*/ 44640 h 73122"/>
                <a:gd name="connsiteX6" fmla="*/ 9835 w 31621"/>
                <a:gd name="connsiteY6" fmla="*/ 30998 h 73122"/>
                <a:gd name="connsiteX7" fmla="*/ 16681 w 31621"/>
                <a:gd name="connsiteY7" fmla="*/ 22826 h 73122"/>
                <a:gd name="connsiteX8" fmla="*/ 15784 w 31621"/>
                <a:gd name="connsiteY8" fmla="*/ 21523 h 73122"/>
                <a:gd name="connsiteX9" fmla="*/ 1233 w 31621"/>
                <a:gd name="connsiteY9" fmla="*/ 7978 h 73122"/>
                <a:gd name="connsiteX10" fmla="*/ 7080 w 31621"/>
                <a:gd name="connsiteY10" fmla="*/ 0 h 73122"/>
                <a:gd name="connsiteX11" fmla="*/ 15218 w 31621"/>
                <a:gd name="connsiteY11" fmla="*/ 10035 h 73122"/>
                <a:gd name="connsiteX12" fmla="*/ 22996 w 31621"/>
                <a:gd name="connsiteY12" fmla="*/ 20003 h 73122"/>
                <a:gd name="connsiteX13" fmla="*/ 30597 w 31621"/>
                <a:gd name="connsiteY13" fmla="*/ 36210 h 73122"/>
                <a:gd name="connsiteX14" fmla="*/ 30191 w 31621"/>
                <a:gd name="connsiteY14" fmla="*/ 41874 h 73122"/>
                <a:gd name="connsiteX15" fmla="*/ 29700 w 31621"/>
                <a:gd name="connsiteY15" fmla="*/ 55213 h 73122"/>
                <a:gd name="connsiteX16" fmla="*/ 25339 w 31621"/>
                <a:gd name="connsiteY16" fmla="*/ 56635 h 73122"/>
                <a:gd name="connsiteX17" fmla="*/ 22059 w 31621"/>
                <a:gd name="connsiteY17" fmla="*/ 63236 h 73122"/>
                <a:gd name="connsiteX18" fmla="*/ 22048 w 31621"/>
                <a:gd name="connsiteY18" fmla="*/ 73084 h 7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1621" h="73122">
                  <a:moveTo>
                    <a:pt x="22048" y="73084"/>
                  </a:moveTo>
                  <a:cubicBezTo>
                    <a:pt x="14812" y="73752"/>
                    <a:pt x="16464" y="65528"/>
                    <a:pt x="12201" y="63225"/>
                  </a:cubicBezTo>
                  <a:cubicBezTo>
                    <a:pt x="13286" y="62122"/>
                    <a:pt x="14367" y="61019"/>
                    <a:pt x="15447" y="59916"/>
                  </a:cubicBezTo>
                  <a:cubicBezTo>
                    <a:pt x="17430" y="58173"/>
                    <a:pt x="16887" y="55155"/>
                    <a:pt x="18750" y="53350"/>
                  </a:cubicBezTo>
                  <a:cubicBezTo>
                    <a:pt x="23470" y="49555"/>
                    <a:pt x="22168" y="44754"/>
                    <a:pt x="21196" y="39885"/>
                  </a:cubicBezTo>
                  <a:cubicBezTo>
                    <a:pt x="17613" y="40531"/>
                    <a:pt x="17990" y="48669"/>
                    <a:pt x="12812" y="44640"/>
                  </a:cubicBezTo>
                  <a:cubicBezTo>
                    <a:pt x="8492" y="41280"/>
                    <a:pt x="5182" y="35730"/>
                    <a:pt x="9835" y="30998"/>
                  </a:cubicBezTo>
                  <a:cubicBezTo>
                    <a:pt x="12389" y="28404"/>
                    <a:pt x="16064" y="27049"/>
                    <a:pt x="16681" y="22826"/>
                  </a:cubicBezTo>
                  <a:cubicBezTo>
                    <a:pt x="16384" y="22380"/>
                    <a:pt x="16178" y="21643"/>
                    <a:pt x="15784" y="21523"/>
                  </a:cubicBezTo>
                  <a:cubicBezTo>
                    <a:pt x="10715" y="20008"/>
                    <a:pt x="3542" y="11996"/>
                    <a:pt x="1233" y="7978"/>
                  </a:cubicBezTo>
                  <a:cubicBezTo>
                    <a:pt x="-3418" y="-120"/>
                    <a:pt x="6548" y="3600"/>
                    <a:pt x="7080" y="0"/>
                  </a:cubicBezTo>
                  <a:cubicBezTo>
                    <a:pt x="5200" y="6812"/>
                    <a:pt x="18299" y="1000"/>
                    <a:pt x="15218" y="10035"/>
                  </a:cubicBezTo>
                  <a:cubicBezTo>
                    <a:pt x="13955" y="13750"/>
                    <a:pt x="23225" y="12664"/>
                    <a:pt x="22996" y="20003"/>
                  </a:cubicBezTo>
                  <a:cubicBezTo>
                    <a:pt x="22842" y="24957"/>
                    <a:pt x="18487" y="35273"/>
                    <a:pt x="30597" y="36210"/>
                  </a:cubicBezTo>
                  <a:cubicBezTo>
                    <a:pt x="32134" y="36330"/>
                    <a:pt x="31894" y="40520"/>
                    <a:pt x="30191" y="41874"/>
                  </a:cubicBezTo>
                  <a:cubicBezTo>
                    <a:pt x="24494" y="46394"/>
                    <a:pt x="25899" y="49475"/>
                    <a:pt x="29700" y="55213"/>
                  </a:cubicBezTo>
                  <a:cubicBezTo>
                    <a:pt x="32689" y="59722"/>
                    <a:pt x="27008" y="56161"/>
                    <a:pt x="25339" y="56635"/>
                  </a:cubicBezTo>
                  <a:cubicBezTo>
                    <a:pt x="23311" y="58373"/>
                    <a:pt x="24014" y="61465"/>
                    <a:pt x="22059" y="63236"/>
                  </a:cubicBezTo>
                  <a:cubicBezTo>
                    <a:pt x="22053" y="66517"/>
                    <a:pt x="22053" y="69797"/>
                    <a:pt x="22048" y="73084"/>
                  </a:cubicBezTo>
                  <a:close/>
                </a:path>
              </a:pathLst>
            </a:custGeom>
            <a:grpFill/>
            <a:ln w="5715" cap="flat">
              <a:noFill/>
              <a:prstDash val="solid"/>
              <a:miter/>
            </a:ln>
          </p:spPr>
          <p:txBody>
            <a:bodyPr rtlCol="0" anchor="ctr"/>
            <a:lstStyle/>
            <a:p>
              <a:endParaRPr lang="zh-CN" altLang="en-US"/>
            </a:p>
          </p:txBody>
        </p:sp>
        <p:sp>
          <p:nvSpPr>
            <p:cNvPr id="286" name="任意多边形: 形状 285">
              <a:extLst>
                <a:ext uri="{FF2B5EF4-FFF2-40B4-BE49-F238E27FC236}">
                  <a16:creationId xmlns:a16="http://schemas.microsoft.com/office/drawing/2014/main" id="{78CC1934-8A32-65C8-3311-9E4A4845F1E1}"/>
                </a:ext>
              </a:extLst>
            </p:cNvPr>
            <p:cNvSpPr/>
            <p:nvPr/>
          </p:nvSpPr>
          <p:spPr>
            <a:xfrm>
              <a:off x="5716180" y="3075453"/>
              <a:ext cx="37108" cy="48756"/>
            </a:xfrm>
            <a:custGeom>
              <a:avLst/>
              <a:gdLst>
                <a:gd name="connsiteX0" fmla="*/ 3286 w 37108"/>
                <a:gd name="connsiteY0" fmla="*/ 4858 h 48756"/>
                <a:gd name="connsiteX1" fmla="*/ 14088 w 37108"/>
                <a:gd name="connsiteY1" fmla="*/ 12047 h 48756"/>
                <a:gd name="connsiteX2" fmla="*/ 19288 w 37108"/>
                <a:gd name="connsiteY2" fmla="*/ 5212 h 48756"/>
                <a:gd name="connsiteX3" fmla="*/ 32730 w 37108"/>
                <a:gd name="connsiteY3" fmla="*/ 0 h 48756"/>
                <a:gd name="connsiteX4" fmla="*/ 29335 w 37108"/>
                <a:gd name="connsiteY4" fmla="*/ 38319 h 48756"/>
                <a:gd name="connsiteX5" fmla="*/ 26923 w 37108"/>
                <a:gd name="connsiteY5" fmla="*/ 19157 h 48756"/>
                <a:gd name="connsiteX6" fmla="*/ 15842 w 37108"/>
                <a:gd name="connsiteY6" fmla="*/ 33450 h 48756"/>
                <a:gd name="connsiteX7" fmla="*/ 3264 w 37108"/>
                <a:gd name="connsiteY7" fmla="*/ 47640 h 48756"/>
                <a:gd name="connsiteX8" fmla="*/ 0 w 37108"/>
                <a:gd name="connsiteY8" fmla="*/ 47634 h 48756"/>
                <a:gd name="connsiteX9" fmla="*/ 6675 w 37108"/>
                <a:gd name="connsiteY9" fmla="*/ 32375 h 48756"/>
                <a:gd name="connsiteX10" fmla="*/ 3275 w 37108"/>
                <a:gd name="connsiteY10" fmla="*/ 4881 h 48756"/>
                <a:gd name="connsiteX11" fmla="*/ 3286 w 37108"/>
                <a:gd name="connsiteY11" fmla="*/ 4858 h 48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08" h="48756">
                  <a:moveTo>
                    <a:pt x="3286" y="4858"/>
                  </a:moveTo>
                  <a:cubicBezTo>
                    <a:pt x="8675" y="4663"/>
                    <a:pt x="11733" y="8498"/>
                    <a:pt x="14088" y="12047"/>
                  </a:cubicBezTo>
                  <a:cubicBezTo>
                    <a:pt x="18425" y="10647"/>
                    <a:pt x="13893" y="3606"/>
                    <a:pt x="19288" y="5212"/>
                  </a:cubicBezTo>
                  <a:cubicBezTo>
                    <a:pt x="28335" y="7904"/>
                    <a:pt x="28175" y="8453"/>
                    <a:pt x="32730" y="0"/>
                  </a:cubicBezTo>
                  <a:cubicBezTo>
                    <a:pt x="41731" y="14082"/>
                    <a:pt x="34953" y="26089"/>
                    <a:pt x="29335" y="38319"/>
                  </a:cubicBezTo>
                  <a:cubicBezTo>
                    <a:pt x="26764" y="32392"/>
                    <a:pt x="32582" y="25529"/>
                    <a:pt x="26923" y="19157"/>
                  </a:cubicBezTo>
                  <a:cubicBezTo>
                    <a:pt x="22392" y="23403"/>
                    <a:pt x="15631" y="24551"/>
                    <a:pt x="15842" y="33450"/>
                  </a:cubicBezTo>
                  <a:cubicBezTo>
                    <a:pt x="16019" y="40919"/>
                    <a:pt x="7241" y="42622"/>
                    <a:pt x="3264" y="47640"/>
                  </a:cubicBezTo>
                  <a:cubicBezTo>
                    <a:pt x="2172" y="49092"/>
                    <a:pt x="1086" y="49166"/>
                    <a:pt x="0" y="47634"/>
                  </a:cubicBezTo>
                  <a:cubicBezTo>
                    <a:pt x="1812" y="42371"/>
                    <a:pt x="3669" y="37410"/>
                    <a:pt x="6675" y="32375"/>
                  </a:cubicBezTo>
                  <a:cubicBezTo>
                    <a:pt x="11876" y="23660"/>
                    <a:pt x="11345" y="13196"/>
                    <a:pt x="3275" y="4881"/>
                  </a:cubicBezTo>
                  <a:lnTo>
                    <a:pt x="3286" y="4858"/>
                  </a:lnTo>
                  <a:close/>
                </a:path>
              </a:pathLst>
            </a:custGeom>
            <a:grpFill/>
            <a:ln w="5715" cap="flat">
              <a:noFill/>
              <a:prstDash val="solid"/>
              <a:miter/>
            </a:ln>
          </p:spPr>
          <p:txBody>
            <a:bodyPr rtlCol="0" anchor="ctr"/>
            <a:lstStyle/>
            <a:p>
              <a:endParaRPr lang="zh-CN" altLang="en-US"/>
            </a:p>
          </p:txBody>
        </p:sp>
        <p:sp>
          <p:nvSpPr>
            <p:cNvPr id="287" name="任意多边形: 形状 286">
              <a:extLst>
                <a:ext uri="{FF2B5EF4-FFF2-40B4-BE49-F238E27FC236}">
                  <a16:creationId xmlns:a16="http://schemas.microsoft.com/office/drawing/2014/main" id="{7E7AF480-D001-DA18-EA8F-9E8D0E76DE3E}"/>
                </a:ext>
              </a:extLst>
            </p:cNvPr>
            <p:cNvSpPr/>
            <p:nvPr/>
          </p:nvSpPr>
          <p:spPr>
            <a:xfrm>
              <a:off x="5601143" y="3339138"/>
              <a:ext cx="36906" cy="53679"/>
            </a:xfrm>
            <a:custGeom>
              <a:avLst/>
              <a:gdLst>
                <a:gd name="connsiteX0" fmla="*/ 36102 w 36906"/>
                <a:gd name="connsiteY0" fmla="*/ 53679 h 53679"/>
                <a:gd name="connsiteX1" fmla="*/ 26306 w 36906"/>
                <a:gd name="connsiteY1" fmla="*/ 30499 h 53679"/>
                <a:gd name="connsiteX2" fmla="*/ 0 w 36906"/>
                <a:gd name="connsiteY2" fmla="*/ 45701 h 53679"/>
                <a:gd name="connsiteX3" fmla="*/ 13082 w 36906"/>
                <a:gd name="connsiteY3" fmla="*/ 24076 h 53679"/>
                <a:gd name="connsiteX4" fmla="*/ 15390 w 36906"/>
                <a:gd name="connsiteY4" fmla="*/ 24693 h 53679"/>
                <a:gd name="connsiteX5" fmla="*/ 17431 w 36906"/>
                <a:gd name="connsiteY5" fmla="*/ 23036 h 53679"/>
                <a:gd name="connsiteX6" fmla="*/ 18619 w 36906"/>
                <a:gd name="connsiteY6" fmla="*/ 22624 h 53679"/>
                <a:gd name="connsiteX7" fmla="*/ 17425 w 36906"/>
                <a:gd name="connsiteY7" fmla="*/ 22956 h 53679"/>
                <a:gd name="connsiteX8" fmla="*/ 15465 w 36906"/>
                <a:gd name="connsiteY8" fmla="*/ 24618 h 53679"/>
                <a:gd name="connsiteX9" fmla="*/ 14168 w 36906"/>
                <a:gd name="connsiteY9" fmla="*/ 24784 h 53679"/>
                <a:gd name="connsiteX10" fmla="*/ 13076 w 36906"/>
                <a:gd name="connsiteY10" fmla="*/ 24076 h 53679"/>
                <a:gd name="connsiteX11" fmla="*/ 19654 w 36906"/>
                <a:gd name="connsiteY11" fmla="*/ 1039 h 53679"/>
                <a:gd name="connsiteX12" fmla="*/ 26037 w 36906"/>
                <a:gd name="connsiteY12" fmla="*/ 2547 h 53679"/>
                <a:gd name="connsiteX13" fmla="*/ 35347 w 36906"/>
                <a:gd name="connsiteY13" fmla="*/ 15355 h 53679"/>
                <a:gd name="connsiteX14" fmla="*/ 36890 w 36906"/>
                <a:gd name="connsiteY14" fmla="*/ 17338 h 53679"/>
                <a:gd name="connsiteX15" fmla="*/ 36102 w 36906"/>
                <a:gd name="connsiteY15" fmla="*/ 53679 h 53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906" h="53679">
                  <a:moveTo>
                    <a:pt x="36102" y="53679"/>
                  </a:moveTo>
                  <a:cubicBezTo>
                    <a:pt x="22048" y="50816"/>
                    <a:pt x="24071" y="40483"/>
                    <a:pt x="26306" y="30499"/>
                  </a:cubicBezTo>
                  <a:cubicBezTo>
                    <a:pt x="12687" y="27190"/>
                    <a:pt x="11219" y="41643"/>
                    <a:pt x="0" y="45701"/>
                  </a:cubicBezTo>
                  <a:cubicBezTo>
                    <a:pt x="5058" y="37335"/>
                    <a:pt x="9070" y="30705"/>
                    <a:pt x="13082" y="24076"/>
                  </a:cubicBezTo>
                  <a:cubicBezTo>
                    <a:pt x="13641" y="25076"/>
                    <a:pt x="14413" y="25282"/>
                    <a:pt x="15390" y="24693"/>
                  </a:cubicBezTo>
                  <a:cubicBezTo>
                    <a:pt x="16133" y="24218"/>
                    <a:pt x="16819" y="23664"/>
                    <a:pt x="17431" y="23036"/>
                  </a:cubicBezTo>
                  <a:cubicBezTo>
                    <a:pt x="17419" y="23036"/>
                    <a:pt x="18619" y="22624"/>
                    <a:pt x="18619" y="22624"/>
                  </a:cubicBezTo>
                  <a:cubicBezTo>
                    <a:pt x="18619" y="22624"/>
                    <a:pt x="17431" y="22950"/>
                    <a:pt x="17425" y="22956"/>
                  </a:cubicBezTo>
                  <a:cubicBezTo>
                    <a:pt x="16842" y="23601"/>
                    <a:pt x="16196" y="24156"/>
                    <a:pt x="15465" y="24618"/>
                  </a:cubicBezTo>
                  <a:cubicBezTo>
                    <a:pt x="15459" y="24624"/>
                    <a:pt x="14168" y="24784"/>
                    <a:pt x="14168" y="24784"/>
                  </a:cubicBezTo>
                  <a:lnTo>
                    <a:pt x="13076" y="24076"/>
                  </a:lnTo>
                  <a:cubicBezTo>
                    <a:pt x="13533" y="15903"/>
                    <a:pt x="20974" y="9725"/>
                    <a:pt x="19654" y="1039"/>
                  </a:cubicBezTo>
                  <a:cubicBezTo>
                    <a:pt x="22043" y="530"/>
                    <a:pt x="25180" y="-1699"/>
                    <a:pt x="26037" y="2547"/>
                  </a:cubicBezTo>
                  <a:cubicBezTo>
                    <a:pt x="27215" y="8348"/>
                    <a:pt x="24077" y="16909"/>
                    <a:pt x="35347" y="15355"/>
                  </a:cubicBezTo>
                  <a:cubicBezTo>
                    <a:pt x="35793" y="15292"/>
                    <a:pt x="37062" y="16989"/>
                    <a:pt x="36890" y="17338"/>
                  </a:cubicBezTo>
                  <a:cubicBezTo>
                    <a:pt x="30872" y="29345"/>
                    <a:pt x="38970" y="41643"/>
                    <a:pt x="36102" y="53679"/>
                  </a:cubicBezTo>
                  <a:close/>
                </a:path>
              </a:pathLst>
            </a:custGeom>
            <a:grpFill/>
            <a:ln w="5715" cap="flat">
              <a:noFill/>
              <a:prstDash val="solid"/>
              <a:miter/>
            </a:ln>
          </p:spPr>
          <p:txBody>
            <a:bodyPr rtlCol="0" anchor="ctr"/>
            <a:lstStyle/>
            <a:p>
              <a:endParaRPr lang="zh-CN" altLang="en-US"/>
            </a:p>
          </p:txBody>
        </p:sp>
        <p:sp>
          <p:nvSpPr>
            <p:cNvPr id="288" name="任意多边形: 形状 287">
              <a:extLst>
                <a:ext uri="{FF2B5EF4-FFF2-40B4-BE49-F238E27FC236}">
                  <a16:creationId xmlns:a16="http://schemas.microsoft.com/office/drawing/2014/main" id="{F5FC91B6-D078-D9D4-FDAD-F09D5B26FB02}"/>
                </a:ext>
              </a:extLst>
            </p:cNvPr>
            <p:cNvSpPr/>
            <p:nvPr/>
          </p:nvSpPr>
          <p:spPr>
            <a:xfrm>
              <a:off x="5671888" y="3116235"/>
              <a:ext cx="47806" cy="43696"/>
            </a:xfrm>
            <a:custGeom>
              <a:avLst/>
              <a:gdLst>
                <a:gd name="connsiteX0" fmla="*/ 44287 w 47806"/>
                <a:gd name="connsiteY0" fmla="*/ 6847 h 43696"/>
                <a:gd name="connsiteX1" fmla="*/ 47550 w 47806"/>
                <a:gd name="connsiteY1" fmla="*/ 6852 h 43696"/>
                <a:gd name="connsiteX2" fmla="*/ 40995 w 47806"/>
                <a:gd name="connsiteY2" fmla="*/ 29878 h 43696"/>
                <a:gd name="connsiteX3" fmla="*/ 37675 w 47806"/>
                <a:gd name="connsiteY3" fmla="*/ 29867 h 43696"/>
                <a:gd name="connsiteX4" fmla="*/ 21216 w 47806"/>
                <a:gd name="connsiteY4" fmla="*/ 26277 h 43696"/>
                <a:gd name="connsiteX5" fmla="*/ 18570 w 47806"/>
                <a:gd name="connsiteY5" fmla="*/ 29375 h 43696"/>
                <a:gd name="connsiteX6" fmla="*/ 13094 w 47806"/>
                <a:gd name="connsiteY6" fmla="*/ 38411 h 43696"/>
                <a:gd name="connsiteX7" fmla="*/ 11386 w 47806"/>
                <a:gd name="connsiteY7" fmla="*/ 39748 h 43696"/>
                <a:gd name="connsiteX8" fmla="*/ 6391 w 47806"/>
                <a:gd name="connsiteY8" fmla="*/ 43697 h 43696"/>
                <a:gd name="connsiteX9" fmla="*/ 6431 w 47806"/>
                <a:gd name="connsiteY9" fmla="*/ 36393 h 43696"/>
                <a:gd name="connsiteX10" fmla="*/ 6162 w 47806"/>
                <a:gd name="connsiteY10" fmla="*/ 31850 h 43696"/>
                <a:gd name="connsiteX11" fmla="*/ 70 w 47806"/>
                <a:gd name="connsiteY11" fmla="*/ 16768 h 43696"/>
                <a:gd name="connsiteX12" fmla="*/ 2007 w 47806"/>
                <a:gd name="connsiteY12" fmla="*/ 12476 h 43696"/>
                <a:gd name="connsiteX13" fmla="*/ 5625 w 47806"/>
                <a:gd name="connsiteY13" fmla="*/ 20305 h 43696"/>
                <a:gd name="connsiteX14" fmla="*/ 32554 w 47806"/>
                <a:gd name="connsiteY14" fmla="*/ 0 h 43696"/>
                <a:gd name="connsiteX15" fmla="*/ 32965 w 47806"/>
                <a:gd name="connsiteY15" fmla="*/ 9984 h 43696"/>
                <a:gd name="connsiteX16" fmla="*/ 38355 w 47806"/>
                <a:gd name="connsiteY16" fmla="*/ 16671 h 43696"/>
                <a:gd name="connsiteX17" fmla="*/ 43155 w 47806"/>
                <a:gd name="connsiteY17" fmla="*/ 14830 h 43696"/>
                <a:gd name="connsiteX18" fmla="*/ 44287 w 47806"/>
                <a:gd name="connsiteY18" fmla="*/ 6847 h 43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7806" h="43696">
                  <a:moveTo>
                    <a:pt x="44287" y="6847"/>
                  </a:moveTo>
                  <a:cubicBezTo>
                    <a:pt x="45373" y="6847"/>
                    <a:pt x="46464" y="6847"/>
                    <a:pt x="47550" y="6852"/>
                  </a:cubicBezTo>
                  <a:cubicBezTo>
                    <a:pt x="48899" y="15533"/>
                    <a:pt x="44653" y="22620"/>
                    <a:pt x="40995" y="29878"/>
                  </a:cubicBezTo>
                  <a:cubicBezTo>
                    <a:pt x="39886" y="29878"/>
                    <a:pt x="38783" y="29872"/>
                    <a:pt x="37675" y="29867"/>
                  </a:cubicBezTo>
                  <a:cubicBezTo>
                    <a:pt x="32588" y="26775"/>
                    <a:pt x="27965" y="21626"/>
                    <a:pt x="21216" y="26277"/>
                  </a:cubicBezTo>
                  <a:cubicBezTo>
                    <a:pt x="20313" y="27312"/>
                    <a:pt x="19409" y="28306"/>
                    <a:pt x="18570" y="29375"/>
                  </a:cubicBezTo>
                  <a:cubicBezTo>
                    <a:pt x="16381" y="32175"/>
                    <a:pt x="15123" y="35524"/>
                    <a:pt x="13094" y="38411"/>
                  </a:cubicBezTo>
                  <a:cubicBezTo>
                    <a:pt x="12529" y="38862"/>
                    <a:pt x="11957" y="39308"/>
                    <a:pt x="11386" y="39748"/>
                  </a:cubicBezTo>
                  <a:cubicBezTo>
                    <a:pt x="9734" y="41051"/>
                    <a:pt x="8088" y="42354"/>
                    <a:pt x="6391" y="43697"/>
                  </a:cubicBezTo>
                  <a:cubicBezTo>
                    <a:pt x="3899" y="41114"/>
                    <a:pt x="5608" y="38736"/>
                    <a:pt x="6431" y="36393"/>
                  </a:cubicBezTo>
                  <a:cubicBezTo>
                    <a:pt x="6991" y="34799"/>
                    <a:pt x="7482" y="33227"/>
                    <a:pt x="6162" y="31850"/>
                  </a:cubicBezTo>
                  <a:cubicBezTo>
                    <a:pt x="1167" y="26638"/>
                    <a:pt x="-364" y="22609"/>
                    <a:pt x="70" y="16768"/>
                  </a:cubicBezTo>
                  <a:cubicBezTo>
                    <a:pt x="196" y="15076"/>
                    <a:pt x="259" y="13624"/>
                    <a:pt x="2007" y="12476"/>
                  </a:cubicBezTo>
                  <a:cubicBezTo>
                    <a:pt x="6848" y="13219"/>
                    <a:pt x="3573" y="17928"/>
                    <a:pt x="5625" y="20305"/>
                  </a:cubicBezTo>
                  <a:cubicBezTo>
                    <a:pt x="17712" y="17991"/>
                    <a:pt x="23867" y="7110"/>
                    <a:pt x="32554" y="0"/>
                  </a:cubicBezTo>
                  <a:cubicBezTo>
                    <a:pt x="37297" y="4143"/>
                    <a:pt x="27554" y="10424"/>
                    <a:pt x="32965" y="9984"/>
                  </a:cubicBezTo>
                  <a:cubicBezTo>
                    <a:pt x="41041" y="9321"/>
                    <a:pt x="36206" y="14990"/>
                    <a:pt x="38355" y="16671"/>
                  </a:cubicBezTo>
                  <a:cubicBezTo>
                    <a:pt x="41070" y="18797"/>
                    <a:pt x="42538" y="16642"/>
                    <a:pt x="43155" y="14830"/>
                  </a:cubicBezTo>
                  <a:cubicBezTo>
                    <a:pt x="44001" y="12327"/>
                    <a:pt x="43956" y="9527"/>
                    <a:pt x="44287" y="6847"/>
                  </a:cubicBezTo>
                  <a:close/>
                </a:path>
              </a:pathLst>
            </a:custGeom>
            <a:grpFill/>
            <a:ln w="5715" cap="flat">
              <a:noFill/>
              <a:prstDash val="solid"/>
              <a:miter/>
            </a:ln>
          </p:spPr>
          <p:txBody>
            <a:bodyPr rtlCol="0" anchor="ctr"/>
            <a:lstStyle/>
            <a:p>
              <a:endParaRPr lang="zh-CN" altLang="en-US"/>
            </a:p>
          </p:txBody>
        </p:sp>
        <p:sp>
          <p:nvSpPr>
            <p:cNvPr id="289" name="任意多边形: 形状 288">
              <a:extLst>
                <a:ext uri="{FF2B5EF4-FFF2-40B4-BE49-F238E27FC236}">
                  <a16:creationId xmlns:a16="http://schemas.microsoft.com/office/drawing/2014/main" id="{1F2D7373-732D-6174-A4C4-E53C352EAB74}"/>
                </a:ext>
              </a:extLst>
            </p:cNvPr>
            <p:cNvSpPr/>
            <p:nvPr/>
          </p:nvSpPr>
          <p:spPr>
            <a:xfrm>
              <a:off x="5671760" y="2924681"/>
              <a:ext cx="34550" cy="43809"/>
            </a:xfrm>
            <a:custGeom>
              <a:avLst/>
              <a:gdLst>
                <a:gd name="connsiteX0" fmla="*/ 1649 w 34550"/>
                <a:gd name="connsiteY0" fmla="*/ 40501 h 43809"/>
                <a:gd name="connsiteX1" fmla="*/ 1626 w 34550"/>
                <a:gd name="connsiteY1" fmla="*/ 29979 h 43809"/>
                <a:gd name="connsiteX2" fmla="*/ 4958 w 34550"/>
                <a:gd name="connsiteY2" fmla="*/ 14200 h 43809"/>
                <a:gd name="connsiteX3" fmla="*/ 17022 w 34550"/>
                <a:gd name="connsiteY3" fmla="*/ 2902 h 43809"/>
                <a:gd name="connsiteX4" fmla="*/ 34550 w 34550"/>
                <a:gd name="connsiteY4" fmla="*/ 4325 h 43809"/>
                <a:gd name="connsiteX5" fmla="*/ 17880 w 34550"/>
                <a:gd name="connsiteY5" fmla="*/ 9137 h 43809"/>
                <a:gd name="connsiteX6" fmla="*/ 19863 w 34550"/>
                <a:gd name="connsiteY6" fmla="*/ 15692 h 43809"/>
                <a:gd name="connsiteX7" fmla="*/ 26687 w 34550"/>
                <a:gd name="connsiteY7" fmla="*/ 24356 h 43809"/>
                <a:gd name="connsiteX8" fmla="*/ 13970 w 34550"/>
                <a:gd name="connsiteY8" fmla="*/ 26185 h 43809"/>
                <a:gd name="connsiteX9" fmla="*/ 21400 w 34550"/>
                <a:gd name="connsiteY9" fmla="*/ 43793 h 43809"/>
                <a:gd name="connsiteX10" fmla="*/ 21383 w 34550"/>
                <a:gd name="connsiteY10" fmla="*/ 43810 h 43809"/>
                <a:gd name="connsiteX11" fmla="*/ 14822 w 34550"/>
                <a:gd name="connsiteY11" fmla="*/ 43810 h 43809"/>
                <a:gd name="connsiteX12" fmla="*/ 14805 w 34550"/>
                <a:gd name="connsiteY12" fmla="*/ 43793 h 43809"/>
                <a:gd name="connsiteX13" fmla="*/ 5981 w 34550"/>
                <a:gd name="connsiteY13" fmla="*/ 39261 h 43809"/>
                <a:gd name="connsiteX14" fmla="*/ 1649 w 34550"/>
                <a:gd name="connsiteY14" fmla="*/ 40501 h 43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550" h="43809">
                  <a:moveTo>
                    <a:pt x="1649" y="40501"/>
                  </a:moveTo>
                  <a:cubicBezTo>
                    <a:pt x="2289" y="36912"/>
                    <a:pt x="-2346" y="32403"/>
                    <a:pt x="1626" y="29979"/>
                  </a:cubicBezTo>
                  <a:cubicBezTo>
                    <a:pt x="8941" y="25516"/>
                    <a:pt x="3941" y="19418"/>
                    <a:pt x="4958" y="14200"/>
                  </a:cubicBezTo>
                  <a:cubicBezTo>
                    <a:pt x="10113" y="11646"/>
                    <a:pt x="6204" y="-596"/>
                    <a:pt x="17022" y="2902"/>
                  </a:cubicBezTo>
                  <a:cubicBezTo>
                    <a:pt x="23520" y="-4705"/>
                    <a:pt x="28601" y="5142"/>
                    <a:pt x="34550" y="4325"/>
                  </a:cubicBezTo>
                  <a:cubicBezTo>
                    <a:pt x="33687" y="16515"/>
                    <a:pt x="25778" y="12777"/>
                    <a:pt x="17880" y="9137"/>
                  </a:cubicBezTo>
                  <a:cubicBezTo>
                    <a:pt x="18943" y="12834"/>
                    <a:pt x="18937" y="14703"/>
                    <a:pt x="19863" y="15692"/>
                  </a:cubicBezTo>
                  <a:cubicBezTo>
                    <a:pt x="22446" y="18446"/>
                    <a:pt x="29875" y="18150"/>
                    <a:pt x="26687" y="24356"/>
                  </a:cubicBezTo>
                  <a:cubicBezTo>
                    <a:pt x="23949" y="29694"/>
                    <a:pt x="18828" y="21944"/>
                    <a:pt x="13970" y="26185"/>
                  </a:cubicBezTo>
                  <a:cubicBezTo>
                    <a:pt x="15645" y="31734"/>
                    <a:pt x="21291" y="36815"/>
                    <a:pt x="21400" y="43793"/>
                  </a:cubicBezTo>
                  <a:lnTo>
                    <a:pt x="21383" y="43810"/>
                  </a:lnTo>
                  <a:cubicBezTo>
                    <a:pt x="19194" y="43810"/>
                    <a:pt x="17005" y="43810"/>
                    <a:pt x="14822" y="43810"/>
                  </a:cubicBezTo>
                  <a:lnTo>
                    <a:pt x="14805" y="43793"/>
                  </a:lnTo>
                  <a:cubicBezTo>
                    <a:pt x="14799" y="36592"/>
                    <a:pt x="13719" y="31660"/>
                    <a:pt x="5981" y="39261"/>
                  </a:cubicBezTo>
                  <a:cubicBezTo>
                    <a:pt x="5038" y="40186"/>
                    <a:pt x="3118" y="40112"/>
                    <a:pt x="1649" y="40501"/>
                  </a:cubicBezTo>
                  <a:close/>
                </a:path>
              </a:pathLst>
            </a:custGeom>
            <a:grpFill/>
            <a:ln w="5715" cap="flat">
              <a:noFill/>
              <a:prstDash val="solid"/>
              <a:miter/>
            </a:ln>
          </p:spPr>
          <p:txBody>
            <a:bodyPr rtlCol="0" anchor="ctr"/>
            <a:lstStyle/>
            <a:p>
              <a:endParaRPr lang="zh-CN" altLang="en-US"/>
            </a:p>
          </p:txBody>
        </p:sp>
        <p:sp>
          <p:nvSpPr>
            <p:cNvPr id="290" name="任意多边形: 形状 289">
              <a:extLst>
                <a:ext uri="{FF2B5EF4-FFF2-40B4-BE49-F238E27FC236}">
                  <a16:creationId xmlns:a16="http://schemas.microsoft.com/office/drawing/2014/main" id="{BB0780C5-58BF-C651-CD41-397DC41907F1}"/>
                </a:ext>
              </a:extLst>
            </p:cNvPr>
            <p:cNvSpPr/>
            <p:nvPr/>
          </p:nvSpPr>
          <p:spPr>
            <a:xfrm>
              <a:off x="5790498" y="2862112"/>
              <a:ext cx="40907" cy="36446"/>
            </a:xfrm>
            <a:custGeom>
              <a:avLst/>
              <a:gdLst>
                <a:gd name="connsiteX0" fmla="*/ 21031 w 40907"/>
                <a:gd name="connsiteY0" fmla="*/ 4388 h 36446"/>
                <a:gd name="connsiteX1" fmla="*/ 30564 w 40907"/>
                <a:gd name="connsiteY1" fmla="*/ 62 h 36446"/>
                <a:gd name="connsiteX2" fmla="*/ 40017 w 40907"/>
                <a:gd name="connsiteY2" fmla="*/ 11549 h 36446"/>
                <a:gd name="connsiteX3" fmla="*/ 32244 w 40907"/>
                <a:gd name="connsiteY3" fmla="*/ 18841 h 36446"/>
                <a:gd name="connsiteX4" fmla="*/ 28455 w 40907"/>
                <a:gd name="connsiteY4" fmla="*/ 9966 h 36446"/>
                <a:gd name="connsiteX5" fmla="*/ 14179 w 40907"/>
                <a:gd name="connsiteY5" fmla="*/ 31860 h 36446"/>
                <a:gd name="connsiteX6" fmla="*/ 0 w 40907"/>
                <a:gd name="connsiteY6" fmla="*/ 35649 h 36446"/>
                <a:gd name="connsiteX7" fmla="*/ 10710 w 40907"/>
                <a:gd name="connsiteY7" fmla="*/ 10680 h 36446"/>
                <a:gd name="connsiteX8" fmla="*/ 17797 w 40907"/>
                <a:gd name="connsiteY8" fmla="*/ 405 h 36446"/>
                <a:gd name="connsiteX9" fmla="*/ 21043 w 40907"/>
                <a:gd name="connsiteY9" fmla="*/ 4400 h 36446"/>
                <a:gd name="connsiteX10" fmla="*/ 21031 w 40907"/>
                <a:gd name="connsiteY10" fmla="*/ 4388 h 36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0907" h="36446">
                  <a:moveTo>
                    <a:pt x="21031" y="4388"/>
                  </a:moveTo>
                  <a:cubicBezTo>
                    <a:pt x="24037" y="2679"/>
                    <a:pt x="25626" y="-481"/>
                    <a:pt x="30564" y="62"/>
                  </a:cubicBezTo>
                  <a:cubicBezTo>
                    <a:pt x="39045" y="993"/>
                    <a:pt x="42760" y="4177"/>
                    <a:pt x="40017" y="11549"/>
                  </a:cubicBezTo>
                  <a:cubicBezTo>
                    <a:pt x="38713" y="15047"/>
                    <a:pt x="36724" y="18464"/>
                    <a:pt x="32244" y="18841"/>
                  </a:cubicBezTo>
                  <a:cubicBezTo>
                    <a:pt x="31124" y="18933"/>
                    <a:pt x="29992" y="16201"/>
                    <a:pt x="28455" y="9966"/>
                  </a:cubicBezTo>
                  <a:cubicBezTo>
                    <a:pt x="22791" y="15807"/>
                    <a:pt x="15413" y="26734"/>
                    <a:pt x="14179" y="31860"/>
                  </a:cubicBezTo>
                  <a:cubicBezTo>
                    <a:pt x="12116" y="40444"/>
                    <a:pt x="6669" y="34032"/>
                    <a:pt x="0" y="35649"/>
                  </a:cubicBezTo>
                  <a:cubicBezTo>
                    <a:pt x="7721" y="27397"/>
                    <a:pt x="8035" y="18641"/>
                    <a:pt x="10710" y="10680"/>
                  </a:cubicBezTo>
                  <a:cubicBezTo>
                    <a:pt x="12150" y="6394"/>
                    <a:pt x="13550" y="2148"/>
                    <a:pt x="17797" y="405"/>
                  </a:cubicBezTo>
                  <a:cubicBezTo>
                    <a:pt x="20523" y="-710"/>
                    <a:pt x="20768" y="2354"/>
                    <a:pt x="21043" y="4400"/>
                  </a:cubicBezTo>
                  <a:lnTo>
                    <a:pt x="21031" y="4388"/>
                  </a:lnTo>
                  <a:close/>
                </a:path>
              </a:pathLst>
            </a:custGeom>
            <a:grpFill/>
            <a:ln w="5715" cap="flat">
              <a:noFill/>
              <a:prstDash val="solid"/>
              <a:miter/>
            </a:ln>
          </p:spPr>
          <p:txBody>
            <a:bodyPr rtlCol="0" anchor="ctr"/>
            <a:lstStyle/>
            <a:p>
              <a:endParaRPr lang="zh-CN" altLang="en-US"/>
            </a:p>
          </p:txBody>
        </p:sp>
        <p:sp>
          <p:nvSpPr>
            <p:cNvPr id="291" name="任意多边形: 形状 290">
              <a:extLst>
                <a:ext uri="{FF2B5EF4-FFF2-40B4-BE49-F238E27FC236}">
                  <a16:creationId xmlns:a16="http://schemas.microsoft.com/office/drawing/2014/main" id="{FDA24EC7-DF16-9B38-BC92-22808C8D0053}"/>
                </a:ext>
              </a:extLst>
            </p:cNvPr>
            <p:cNvSpPr/>
            <p:nvPr/>
          </p:nvSpPr>
          <p:spPr>
            <a:xfrm>
              <a:off x="5703464" y="2790548"/>
              <a:ext cx="25860" cy="44718"/>
            </a:xfrm>
            <a:custGeom>
              <a:avLst/>
              <a:gdLst>
                <a:gd name="connsiteX0" fmla="*/ 25861 w 25860"/>
                <a:gd name="connsiteY0" fmla="*/ 6881 h 44718"/>
                <a:gd name="connsiteX1" fmla="*/ 25821 w 25860"/>
                <a:gd name="connsiteY1" fmla="*/ 13430 h 44718"/>
                <a:gd name="connsiteX2" fmla="*/ 22586 w 25860"/>
                <a:gd name="connsiteY2" fmla="*/ 20042 h 44718"/>
                <a:gd name="connsiteX3" fmla="*/ 22569 w 25860"/>
                <a:gd name="connsiteY3" fmla="*/ 33198 h 44718"/>
                <a:gd name="connsiteX4" fmla="*/ 5384 w 25860"/>
                <a:gd name="connsiteY4" fmla="*/ 43000 h 44718"/>
                <a:gd name="connsiteX5" fmla="*/ 1606 w 25860"/>
                <a:gd name="connsiteY5" fmla="*/ 44348 h 44718"/>
                <a:gd name="connsiteX6" fmla="*/ 80 w 25860"/>
                <a:gd name="connsiteY6" fmla="*/ 40194 h 44718"/>
                <a:gd name="connsiteX7" fmla="*/ 6235 w 25860"/>
                <a:gd name="connsiteY7" fmla="*/ 31147 h 44718"/>
                <a:gd name="connsiteX8" fmla="*/ 2835 w 25860"/>
                <a:gd name="connsiteY8" fmla="*/ 26626 h 44718"/>
                <a:gd name="connsiteX9" fmla="*/ 1732 w 25860"/>
                <a:gd name="connsiteY9" fmla="*/ 24986 h 44718"/>
                <a:gd name="connsiteX10" fmla="*/ 2846 w 25860"/>
                <a:gd name="connsiteY10" fmla="*/ 23351 h 44718"/>
                <a:gd name="connsiteX11" fmla="*/ 7493 w 25860"/>
                <a:gd name="connsiteY11" fmla="*/ 17534 h 44718"/>
                <a:gd name="connsiteX12" fmla="*/ 10339 w 25860"/>
                <a:gd name="connsiteY12" fmla="*/ 0 h 44718"/>
                <a:gd name="connsiteX13" fmla="*/ 25855 w 25860"/>
                <a:gd name="connsiteY13" fmla="*/ 6886 h 44718"/>
                <a:gd name="connsiteX14" fmla="*/ 25861 w 25860"/>
                <a:gd name="connsiteY14" fmla="*/ 6886 h 44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60" h="44718">
                  <a:moveTo>
                    <a:pt x="25861" y="6881"/>
                  </a:moveTo>
                  <a:cubicBezTo>
                    <a:pt x="25849" y="9064"/>
                    <a:pt x="25832" y="11247"/>
                    <a:pt x="25821" y="13430"/>
                  </a:cubicBezTo>
                  <a:cubicBezTo>
                    <a:pt x="23226" y="14893"/>
                    <a:pt x="23923" y="17962"/>
                    <a:pt x="22586" y="20042"/>
                  </a:cubicBezTo>
                  <a:cubicBezTo>
                    <a:pt x="22580" y="24426"/>
                    <a:pt x="22575" y="28815"/>
                    <a:pt x="22569" y="33198"/>
                  </a:cubicBezTo>
                  <a:cubicBezTo>
                    <a:pt x="14756" y="32793"/>
                    <a:pt x="7436" y="33118"/>
                    <a:pt x="5384" y="43000"/>
                  </a:cubicBezTo>
                  <a:cubicBezTo>
                    <a:pt x="5041" y="44657"/>
                    <a:pt x="3166" y="45137"/>
                    <a:pt x="1606" y="44348"/>
                  </a:cubicBezTo>
                  <a:cubicBezTo>
                    <a:pt x="-40" y="43520"/>
                    <a:pt x="-125" y="41794"/>
                    <a:pt x="80" y="40194"/>
                  </a:cubicBezTo>
                  <a:cubicBezTo>
                    <a:pt x="612" y="36153"/>
                    <a:pt x="4315" y="34239"/>
                    <a:pt x="6235" y="31147"/>
                  </a:cubicBezTo>
                  <a:cubicBezTo>
                    <a:pt x="8642" y="27278"/>
                    <a:pt x="5469" y="27021"/>
                    <a:pt x="2835" y="26626"/>
                  </a:cubicBezTo>
                  <a:cubicBezTo>
                    <a:pt x="2469" y="26077"/>
                    <a:pt x="2098" y="25535"/>
                    <a:pt x="1732" y="24986"/>
                  </a:cubicBezTo>
                  <a:cubicBezTo>
                    <a:pt x="2103" y="24443"/>
                    <a:pt x="2475" y="23894"/>
                    <a:pt x="2846" y="23351"/>
                  </a:cubicBezTo>
                  <a:cubicBezTo>
                    <a:pt x="5378" y="22140"/>
                    <a:pt x="8539" y="20248"/>
                    <a:pt x="7493" y="17534"/>
                  </a:cubicBezTo>
                  <a:cubicBezTo>
                    <a:pt x="5001" y="11041"/>
                    <a:pt x="8367" y="5989"/>
                    <a:pt x="10339" y="0"/>
                  </a:cubicBezTo>
                  <a:cubicBezTo>
                    <a:pt x="15591" y="2303"/>
                    <a:pt x="19734" y="7001"/>
                    <a:pt x="25855" y="6886"/>
                  </a:cubicBezTo>
                  <a:lnTo>
                    <a:pt x="25861" y="6886"/>
                  </a:lnTo>
                  <a:close/>
                </a:path>
              </a:pathLst>
            </a:custGeom>
            <a:grpFill/>
            <a:ln w="5715" cap="flat">
              <a:noFill/>
              <a:prstDash val="solid"/>
              <a:miter/>
            </a:ln>
          </p:spPr>
          <p:txBody>
            <a:bodyPr rtlCol="0" anchor="ctr"/>
            <a:lstStyle/>
            <a:p>
              <a:endParaRPr lang="zh-CN" altLang="en-US"/>
            </a:p>
          </p:txBody>
        </p:sp>
        <p:sp>
          <p:nvSpPr>
            <p:cNvPr id="292" name="任意多边形: 形状 291">
              <a:extLst>
                <a:ext uri="{FF2B5EF4-FFF2-40B4-BE49-F238E27FC236}">
                  <a16:creationId xmlns:a16="http://schemas.microsoft.com/office/drawing/2014/main" id="{FC69DA4B-6456-5F67-F127-D3E6820FBDF9}"/>
                </a:ext>
              </a:extLst>
            </p:cNvPr>
            <p:cNvSpPr/>
            <p:nvPr/>
          </p:nvSpPr>
          <p:spPr>
            <a:xfrm>
              <a:off x="5716649" y="3010729"/>
              <a:ext cx="22165" cy="41835"/>
            </a:xfrm>
            <a:custGeom>
              <a:avLst/>
              <a:gdLst>
                <a:gd name="connsiteX0" fmla="*/ 13196 w 22165"/>
                <a:gd name="connsiteY0" fmla="*/ 41835 h 41835"/>
                <a:gd name="connsiteX1" fmla="*/ 2857 w 22165"/>
                <a:gd name="connsiteY1" fmla="*/ 28965 h 41835"/>
                <a:gd name="connsiteX2" fmla="*/ 531 w 22165"/>
                <a:gd name="connsiteY2" fmla="*/ 13420 h 41835"/>
                <a:gd name="connsiteX3" fmla="*/ 8566 w 22165"/>
                <a:gd name="connsiteY3" fmla="*/ 6796 h 41835"/>
                <a:gd name="connsiteX4" fmla="*/ 21820 w 22165"/>
                <a:gd name="connsiteY4" fmla="*/ 350 h 41835"/>
                <a:gd name="connsiteX5" fmla="*/ 13196 w 22165"/>
                <a:gd name="connsiteY5" fmla="*/ 41835 h 4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65" h="41835">
                  <a:moveTo>
                    <a:pt x="13196" y="41835"/>
                  </a:moveTo>
                  <a:cubicBezTo>
                    <a:pt x="10921" y="34931"/>
                    <a:pt x="1389" y="36617"/>
                    <a:pt x="2857" y="28965"/>
                  </a:cubicBezTo>
                  <a:cubicBezTo>
                    <a:pt x="3926" y="23404"/>
                    <a:pt x="-1709" y="19032"/>
                    <a:pt x="531" y="13420"/>
                  </a:cubicBezTo>
                  <a:cubicBezTo>
                    <a:pt x="9435" y="18512"/>
                    <a:pt x="3732" y="4950"/>
                    <a:pt x="8566" y="6796"/>
                  </a:cubicBezTo>
                  <a:cubicBezTo>
                    <a:pt x="16173" y="9699"/>
                    <a:pt x="14453" y="-2153"/>
                    <a:pt x="21820" y="350"/>
                  </a:cubicBezTo>
                  <a:cubicBezTo>
                    <a:pt x="24534" y="14557"/>
                    <a:pt x="10270" y="25570"/>
                    <a:pt x="13196" y="41835"/>
                  </a:cubicBezTo>
                  <a:close/>
                </a:path>
              </a:pathLst>
            </a:custGeom>
            <a:grpFill/>
            <a:ln w="5715" cap="flat">
              <a:noFill/>
              <a:prstDash val="solid"/>
              <a:miter/>
            </a:ln>
          </p:spPr>
          <p:txBody>
            <a:bodyPr rtlCol="0" anchor="ctr"/>
            <a:lstStyle/>
            <a:p>
              <a:endParaRPr lang="zh-CN" altLang="en-US"/>
            </a:p>
          </p:txBody>
        </p:sp>
        <p:sp>
          <p:nvSpPr>
            <p:cNvPr id="293" name="任意多边形: 形状 292">
              <a:extLst>
                <a:ext uri="{FF2B5EF4-FFF2-40B4-BE49-F238E27FC236}">
                  <a16:creationId xmlns:a16="http://schemas.microsoft.com/office/drawing/2014/main" id="{99A2AA34-A111-D4F9-BEC6-581999B223AE}"/>
                </a:ext>
              </a:extLst>
            </p:cNvPr>
            <p:cNvSpPr/>
            <p:nvPr/>
          </p:nvSpPr>
          <p:spPr>
            <a:xfrm>
              <a:off x="5702629" y="2893093"/>
              <a:ext cx="23128" cy="35618"/>
            </a:xfrm>
            <a:custGeom>
              <a:avLst/>
              <a:gdLst>
                <a:gd name="connsiteX0" fmla="*/ 4231 w 23128"/>
                <a:gd name="connsiteY0" fmla="*/ 35599 h 35618"/>
                <a:gd name="connsiteX1" fmla="*/ 3882 w 23128"/>
                <a:gd name="connsiteY1" fmla="*/ 17334 h 35618"/>
                <a:gd name="connsiteX2" fmla="*/ 7791 w 23128"/>
                <a:gd name="connsiteY2" fmla="*/ 0 h 35618"/>
                <a:gd name="connsiteX3" fmla="*/ 11871 w 23128"/>
                <a:gd name="connsiteY3" fmla="*/ 13545 h 35618"/>
                <a:gd name="connsiteX4" fmla="*/ 21599 w 23128"/>
                <a:gd name="connsiteY4" fmla="*/ 6035 h 35618"/>
                <a:gd name="connsiteX5" fmla="*/ 23113 w 23128"/>
                <a:gd name="connsiteY5" fmla="*/ 8070 h 35618"/>
                <a:gd name="connsiteX6" fmla="*/ 4231 w 23128"/>
                <a:gd name="connsiteY6" fmla="*/ 35599 h 35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128" h="35618">
                  <a:moveTo>
                    <a:pt x="4231" y="35599"/>
                  </a:moveTo>
                  <a:cubicBezTo>
                    <a:pt x="796" y="29701"/>
                    <a:pt x="-3096" y="23666"/>
                    <a:pt x="3882" y="17334"/>
                  </a:cubicBezTo>
                  <a:cubicBezTo>
                    <a:pt x="8888" y="12790"/>
                    <a:pt x="5842" y="5949"/>
                    <a:pt x="7791" y="0"/>
                  </a:cubicBezTo>
                  <a:cubicBezTo>
                    <a:pt x="13152" y="3532"/>
                    <a:pt x="7728" y="9950"/>
                    <a:pt x="11871" y="13545"/>
                  </a:cubicBezTo>
                  <a:cubicBezTo>
                    <a:pt x="17147" y="13842"/>
                    <a:pt x="17809" y="7944"/>
                    <a:pt x="21599" y="6035"/>
                  </a:cubicBezTo>
                  <a:cubicBezTo>
                    <a:pt x="22142" y="6749"/>
                    <a:pt x="23273" y="7812"/>
                    <a:pt x="23113" y="8070"/>
                  </a:cubicBezTo>
                  <a:cubicBezTo>
                    <a:pt x="17118" y="17688"/>
                    <a:pt x="23930" y="36319"/>
                    <a:pt x="4231" y="35599"/>
                  </a:cubicBezTo>
                  <a:close/>
                </a:path>
              </a:pathLst>
            </a:custGeom>
            <a:grpFill/>
            <a:ln w="5715" cap="flat">
              <a:noFill/>
              <a:prstDash val="solid"/>
              <a:miter/>
            </a:ln>
          </p:spPr>
          <p:txBody>
            <a:bodyPr rtlCol="0" anchor="ctr"/>
            <a:lstStyle/>
            <a:p>
              <a:endParaRPr lang="zh-CN" altLang="en-US"/>
            </a:p>
          </p:txBody>
        </p:sp>
        <p:sp>
          <p:nvSpPr>
            <p:cNvPr id="294" name="任意多边形: 形状 293">
              <a:extLst>
                <a:ext uri="{FF2B5EF4-FFF2-40B4-BE49-F238E27FC236}">
                  <a16:creationId xmlns:a16="http://schemas.microsoft.com/office/drawing/2014/main" id="{9D580B46-4ADA-8E1A-C5D6-9435B8955775}"/>
                </a:ext>
              </a:extLst>
            </p:cNvPr>
            <p:cNvSpPr/>
            <p:nvPr/>
          </p:nvSpPr>
          <p:spPr>
            <a:xfrm>
              <a:off x="5674301" y="2830009"/>
              <a:ext cx="25521" cy="37780"/>
            </a:xfrm>
            <a:custGeom>
              <a:avLst/>
              <a:gdLst>
                <a:gd name="connsiteX0" fmla="*/ 25432 w 25521"/>
                <a:gd name="connsiteY0" fmla="*/ 26621 h 37780"/>
                <a:gd name="connsiteX1" fmla="*/ 22146 w 25521"/>
                <a:gd name="connsiteY1" fmla="*/ 26639 h 37780"/>
                <a:gd name="connsiteX2" fmla="*/ 20706 w 25521"/>
                <a:gd name="connsiteY2" fmla="*/ 27313 h 37780"/>
                <a:gd name="connsiteX3" fmla="*/ 6207 w 25521"/>
                <a:gd name="connsiteY3" fmla="*/ 36457 h 37780"/>
                <a:gd name="connsiteX4" fmla="*/ 2429 w 25521"/>
                <a:gd name="connsiteY4" fmla="*/ 14351 h 37780"/>
                <a:gd name="connsiteX5" fmla="*/ 3898 w 25521"/>
                <a:gd name="connsiteY5" fmla="*/ 12671 h 37780"/>
                <a:gd name="connsiteX6" fmla="*/ 7390 w 25521"/>
                <a:gd name="connsiteY6" fmla="*/ 10042 h 37780"/>
                <a:gd name="connsiteX7" fmla="*/ 22140 w 25521"/>
                <a:gd name="connsiteY7" fmla="*/ 321 h 37780"/>
                <a:gd name="connsiteX8" fmla="*/ 23249 w 25521"/>
                <a:gd name="connsiteY8" fmla="*/ 3373 h 37780"/>
                <a:gd name="connsiteX9" fmla="*/ 25341 w 25521"/>
                <a:gd name="connsiteY9" fmla="*/ 20095 h 37780"/>
                <a:gd name="connsiteX10" fmla="*/ 25432 w 25521"/>
                <a:gd name="connsiteY10" fmla="*/ 26621 h 37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21" h="37780">
                  <a:moveTo>
                    <a:pt x="25432" y="26621"/>
                  </a:moveTo>
                  <a:cubicBezTo>
                    <a:pt x="24335" y="26627"/>
                    <a:pt x="23238" y="26633"/>
                    <a:pt x="22146" y="26639"/>
                  </a:cubicBezTo>
                  <a:cubicBezTo>
                    <a:pt x="20477" y="28062"/>
                    <a:pt x="22575" y="26879"/>
                    <a:pt x="20706" y="27313"/>
                  </a:cubicBezTo>
                  <a:cubicBezTo>
                    <a:pt x="14499" y="28747"/>
                    <a:pt x="14059" y="41932"/>
                    <a:pt x="6207" y="36457"/>
                  </a:cubicBezTo>
                  <a:cubicBezTo>
                    <a:pt x="-560" y="31736"/>
                    <a:pt x="-1754" y="22690"/>
                    <a:pt x="2429" y="14351"/>
                  </a:cubicBezTo>
                  <a:cubicBezTo>
                    <a:pt x="2915" y="13791"/>
                    <a:pt x="3424" y="13237"/>
                    <a:pt x="3898" y="12671"/>
                  </a:cubicBezTo>
                  <a:cubicBezTo>
                    <a:pt x="4984" y="11694"/>
                    <a:pt x="6173" y="10837"/>
                    <a:pt x="7390" y="10042"/>
                  </a:cubicBezTo>
                  <a:cubicBezTo>
                    <a:pt x="13162" y="8133"/>
                    <a:pt x="13636" y="-1908"/>
                    <a:pt x="22140" y="321"/>
                  </a:cubicBezTo>
                  <a:cubicBezTo>
                    <a:pt x="22535" y="1338"/>
                    <a:pt x="23203" y="2338"/>
                    <a:pt x="23249" y="3373"/>
                  </a:cubicBezTo>
                  <a:cubicBezTo>
                    <a:pt x="23306" y="4596"/>
                    <a:pt x="24952" y="17695"/>
                    <a:pt x="25341" y="20095"/>
                  </a:cubicBezTo>
                  <a:cubicBezTo>
                    <a:pt x="25689" y="22221"/>
                    <a:pt x="25426" y="24444"/>
                    <a:pt x="25432" y="26621"/>
                  </a:cubicBezTo>
                  <a:close/>
                </a:path>
              </a:pathLst>
            </a:custGeom>
            <a:grpFill/>
            <a:ln w="5715" cap="flat">
              <a:noFill/>
              <a:prstDash val="solid"/>
              <a:miter/>
            </a:ln>
          </p:spPr>
          <p:txBody>
            <a:bodyPr rtlCol="0" anchor="ctr"/>
            <a:lstStyle/>
            <a:p>
              <a:endParaRPr lang="zh-CN" altLang="en-US"/>
            </a:p>
          </p:txBody>
        </p:sp>
        <p:sp>
          <p:nvSpPr>
            <p:cNvPr id="295" name="任意多边形: 形状 294">
              <a:extLst>
                <a:ext uri="{FF2B5EF4-FFF2-40B4-BE49-F238E27FC236}">
                  <a16:creationId xmlns:a16="http://schemas.microsoft.com/office/drawing/2014/main" id="{89EBA8E5-F8AC-E79D-12CB-D2FC1E7FA801}"/>
                </a:ext>
              </a:extLst>
            </p:cNvPr>
            <p:cNvSpPr/>
            <p:nvPr/>
          </p:nvSpPr>
          <p:spPr>
            <a:xfrm>
              <a:off x="5671583" y="2813877"/>
              <a:ext cx="24863" cy="29631"/>
            </a:xfrm>
            <a:custGeom>
              <a:avLst/>
              <a:gdLst>
                <a:gd name="connsiteX0" fmla="*/ 24863 w 24863"/>
                <a:gd name="connsiteY0" fmla="*/ 16453 h 29631"/>
                <a:gd name="connsiteX1" fmla="*/ 18280 w 24863"/>
                <a:gd name="connsiteY1" fmla="*/ 24443 h 29631"/>
                <a:gd name="connsiteX2" fmla="*/ 11622 w 24863"/>
                <a:gd name="connsiteY2" fmla="*/ 29592 h 29631"/>
                <a:gd name="connsiteX3" fmla="*/ 8427 w 24863"/>
                <a:gd name="connsiteY3" fmla="*/ 29609 h 29631"/>
                <a:gd name="connsiteX4" fmla="*/ 8404 w 24863"/>
                <a:gd name="connsiteY4" fmla="*/ 29627 h 29631"/>
                <a:gd name="connsiteX5" fmla="*/ 1564 w 24863"/>
                <a:gd name="connsiteY5" fmla="*/ 18648 h 29631"/>
                <a:gd name="connsiteX6" fmla="*/ 1832 w 24863"/>
                <a:gd name="connsiteY6" fmla="*/ 16448 h 29631"/>
                <a:gd name="connsiteX7" fmla="*/ 3055 w 24863"/>
                <a:gd name="connsiteY7" fmla="*/ 12099 h 29631"/>
                <a:gd name="connsiteX8" fmla="*/ 5787 w 24863"/>
                <a:gd name="connsiteY8" fmla="*/ 3720 h 29631"/>
                <a:gd name="connsiteX9" fmla="*/ 8410 w 24863"/>
                <a:gd name="connsiteY9" fmla="*/ 0 h 29631"/>
                <a:gd name="connsiteX10" fmla="*/ 13519 w 24863"/>
                <a:gd name="connsiteY10" fmla="*/ 5795 h 29631"/>
                <a:gd name="connsiteX11" fmla="*/ 18280 w 24863"/>
                <a:gd name="connsiteY11" fmla="*/ 13150 h 29631"/>
                <a:gd name="connsiteX12" fmla="*/ 21646 w 24863"/>
                <a:gd name="connsiteY12" fmla="*/ 11573 h 29631"/>
                <a:gd name="connsiteX13" fmla="*/ 24858 w 24863"/>
                <a:gd name="connsiteY13" fmla="*/ 13156 h 29631"/>
                <a:gd name="connsiteX14" fmla="*/ 24863 w 24863"/>
                <a:gd name="connsiteY14" fmla="*/ 16453 h 29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4863" h="29631">
                  <a:moveTo>
                    <a:pt x="24863" y="16453"/>
                  </a:moveTo>
                  <a:cubicBezTo>
                    <a:pt x="21332" y="18014"/>
                    <a:pt x="19023" y="20602"/>
                    <a:pt x="18280" y="24443"/>
                  </a:cubicBezTo>
                  <a:cubicBezTo>
                    <a:pt x="17565" y="28146"/>
                    <a:pt x="14988" y="29364"/>
                    <a:pt x="11622" y="29592"/>
                  </a:cubicBezTo>
                  <a:cubicBezTo>
                    <a:pt x="10553" y="28455"/>
                    <a:pt x="9490" y="28398"/>
                    <a:pt x="8427" y="29609"/>
                  </a:cubicBezTo>
                  <a:lnTo>
                    <a:pt x="8404" y="29627"/>
                  </a:lnTo>
                  <a:cubicBezTo>
                    <a:pt x="-83" y="29832"/>
                    <a:pt x="2546" y="23123"/>
                    <a:pt x="1564" y="18648"/>
                  </a:cubicBezTo>
                  <a:cubicBezTo>
                    <a:pt x="1649" y="17917"/>
                    <a:pt x="1741" y="17185"/>
                    <a:pt x="1832" y="16448"/>
                  </a:cubicBezTo>
                  <a:cubicBezTo>
                    <a:pt x="2283" y="14956"/>
                    <a:pt x="3570" y="12596"/>
                    <a:pt x="3055" y="12099"/>
                  </a:cubicBezTo>
                  <a:cubicBezTo>
                    <a:pt x="-2089" y="7150"/>
                    <a:pt x="-443" y="4966"/>
                    <a:pt x="5787" y="3720"/>
                  </a:cubicBezTo>
                  <a:cubicBezTo>
                    <a:pt x="6867" y="3503"/>
                    <a:pt x="7542" y="1291"/>
                    <a:pt x="8410" y="0"/>
                  </a:cubicBezTo>
                  <a:cubicBezTo>
                    <a:pt x="11736" y="514"/>
                    <a:pt x="15222" y="1223"/>
                    <a:pt x="13519" y="5795"/>
                  </a:cubicBezTo>
                  <a:cubicBezTo>
                    <a:pt x="11685" y="10733"/>
                    <a:pt x="13462" y="12796"/>
                    <a:pt x="18280" y="13150"/>
                  </a:cubicBezTo>
                  <a:cubicBezTo>
                    <a:pt x="19223" y="12236"/>
                    <a:pt x="20343" y="11710"/>
                    <a:pt x="21646" y="11573"/>
                  </a:cubicBezTo>
                  <a:cubicBezTo>
                    <a:pt x="23000" y="11527"/>
                    <a:pt x="24069" y="12059"/>
                    <a:pt x="24858" y="13156"/>
                  </a:cubicBezTo>
                  <a:cubicBezTo>
                    <a:pt x="24863" y="14259"/>
                    <a:pt x="24863" y="15356"/>
                    <a:pt x="24863" y="16453"/>
                  </a:cubicBezTo>
                  <a:close/>
                </a:path>
              </a:pathLst>
            </a:custGeom>
            <a:grpFill/>
            <a:ln w="5715" cap="flat">
              <a:noFill/>
              <a:prstDash val="solid"/>
              <a:miter/>
            </a:ln>
          </p:spPr>
          <p:txBody>
            <a:bodyPr rtlCol="0" anchor="ctr"/>
            <a:lstStyle/>
            <a:p>
              <a:endParaRPr lang="zh-CN" altLang="en-US"/>
            </a:p>
          </p:txBody>
        </p:sp>
        <p:sp>
          <p:nvSpPr>
            <p:cNvPr id="296" name="任意多边形: 形状 295">
              <a:extLst>
                <a:ext uri="{FF2B5EF4-FFF2-40B4-BE49-F238E27FC236}">
                  <a16:creationId xmlns:a16="http://schemas.microsoft.com/office/drawing/2014/main" id="{0880D958-3B20-3414-9828-580C4E812964}"/>
                </a:ext>
              </a:extLst>
            </p:cNvPr>
            <p:cNvSpPr/>
            <p:nvPr/>
          </p:nvSpPr>
          <p:spPr>
            <a:xfrm>
              <a:off x="5668348" y="3273174"/>
              <a:ext cx="19520" cy="30838"/>
            </a:xfrm>
            <a:custGeom>
              <a:avLst/>
              <a:gdLst>
                <a:gd name="connsiteX0" fmla="*/ 1793 w 19520"/>
                <a:gd name="connsiteY0" fmla="*/ 30838 h 30838"/>
                <a:gd name="connsiteX1" fmla="*/ 1764 w 19520"/>
                <a:gd name="connsiteY1" fmla="*/ 21911 h 30838"/>
                <a:gd name="connsiteX2" fmla="*/ 5079 w 19520"/>
                <a:gd name="connsiteY2" fmla="*/ 7801 h 30838"/>
                <a:gd name="connsiteX3" fmla="*/ 5062 w 19520"/>
                <a:gd name="connsiteY3" fmla="*/ 7812 h 30838"/>
                <a:gd name="connsiteX4" fmla="*/ 19521 w 19520"/>
                <a:gd name="connsiteY4" fmla="*/ 0 h 30838"/>
                <a:gd name="connsiteX5" fmla="*/ 1776 w 19520"/>
                <a:gd name="connsiteY5" fmla="*/ 30821 h 30838"/>
                <a:gd name="connsiteX6" fmla="*/ 1793 w 19520"/>
                <a:gd name="connsiteY6" fmla="*/ 30838 h 3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20" h="30838">
                  <a:moveTo>
                    <a:pt x="1793" y="30838"/>
                  </a:moveTo>
                  <a:cubicBezTo>
                    <a:pt x="335" y="27798"/>
                    <a:pt x="-1368" y="23437"/>
                    <a:pt x="1764" y="21911"/>
                  </a:cubicBezTo>
                  <a:cubicBezTo>
                    <a:pt x="9376" y="18197"/>
                    <a:pt x="6022" y="12939"/>
                    <a:pt x="5079" y="7801"/>
                  </a:cubicBezTo>
                  <a:lnTo>
                    <a:pt x="5062" y="7812"/>
                  </a:lnTo>
                  <a:cubicBezTo>
                    <a:pt x="8131" y="4029"/>
                    <a:pt x="12348" y="2189"/>
                    <a:pt x="19521" y="0"/>
                  </a:cubicBezTo>
                  <a:cubicBezTo>
                    <a:pt x="10840" y="10321"/>
                    <a:pt x="16189" y="25540"/>
                    <a:pt x="1776" y="30821"/>
                  </a:cubicBezTo>
                  <a:lnTo>
                    <a:pt x="1793" y="30838"/>
                  </a:lnTo>
                  <a:close/>
                </a:path>
              </a:pathLst>
            </a:custGeom>
            <a:grpFill/>
            <a:ln w="5715" cap="flat">
              <a:noFill/>
              <a:prstDash val="solid"/>
              <a:miter/>
            </a:ln>
          </p:spPr>
          <p:txBody>
            <a:bodyPr rtlCol="0" anchor="ctr"/>
            <a:lstStyle/>
            <a:p>
              <a:endParaRPr lang="zh-CN" altLang="en-US"/>
            </a:p>
          </p:txBody>
        </p:sp>
        <p:sp>
          <p:nvSpPr>
            <p:cNvPr id="297" name="任意多边形: 形状 296">
              <a:extLst>
                <a:ext uri="{FF2B5EF4-FFF2-40B4-BE49-F238E27FC236}">
                  <a16:creationId xmlns:a16="http://schemas.microsoft.com/office/drawing/2014/main" id="{91566ACC-01ED-6C54-C762-292A3E1A1D73}"/>
                </a:ext>
              </a:extLst>
            </p:cNvPr>
            <p:cNvSpPr/>
            <p:nvPr/>
          </p:nvSpPr>
          <p:spPr>
            <a:xfrm>
              <a:off x="5647555" y="3195696"/>
              <a:ext cx="15809" cy="29203"/>
            </a:xfrm>
            <a:custGeom>
              <a:avLst/>
              <a:gdLst>
                <a:gd name="connsiteX0" fmla="*/ 6132 w 15809"/>
                <a:gd name="connsiteY0" fmla="*/ 3046 h 29203"/>
                <a:gd name="connsiteX1" fmla="*/ 6401 w 15809"/>
                <a:gd name="connsiteY1" fmla="*/ 0 h 29203"/>
                <a:gd name="connsiteX2" fmla="*/ 15013 w 15809"/>
                <a:gd name="connsiteY2" fmla="*/ 20180 h 29203"/>
                <a:gd name="connsiteX3" fmla="*/ 9836 w 15809"/>
                <a:gd name="connsiteY3" fmla="*/ 26066 h 29203"/>
                <a:gd name="connsiteX4" fmla="*/ 0 w 15809"/>
                <a:gd name="connsiteY4" fmla="*/ 28484 h 29203"/>
                <a:gd name="connsiteX5" fmla="*/ 6132 w 15809"/>
                <a:gd name="connsiteY5" fmla="*/ 3046 h 29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09" h="29203">
                  <a:moveTo>
                    <a:pt x="6132" y="3046"/>
                  </a:moveTo>
                  <a:cubicBezTo>
                    <a:pt x="6184" y="2029"/>
                    <a:pt x="6270" y="1012"/>
                    <a:pt x="6401" y="0"/>
                  </a:cubicBezTo>
                  <a:cubicBezTo>
                    <a:pt x="11264" y="5772"/>
                    <a:pt x="8784" y="14527"/>
                    <a:pt x="15013" y="20180"/>
                  </a:cubicBezTo>
                  <a:cubicBezTo>
                    <a:pt x="16871" y="21866"/>
                    <a:pt x="15608" y="28735"/>
                    <a:pt x="9836" y="26066"/>
                  </a:cubicBezTo>
                  <a:cubicBezTo>
                    <a:pt x="5092" y="23872"/>
                    <a:pt x="4178" y="31512"/>
                    <a:pt x="0" y="28484"/>
                  </a:cubicBezTo>
                  <a:cubicBezTo>
                    <a:pt x="2035" y="20065"/>
                    <a:pt x="4080" y="11556"/>
                    <a:pt x="6132" y="3046"/>
                  </a:cubicBezTo>
                  <a:close/>
                </a:path>
              </a:pathLst>
            </a:custGeom>
            <a:grpFill/>
            <a:ln w="5715" cap="flat">
              <a:noFill/>
              <a:prstDash val="solid"/>
              <a:miter/>
            </a:ln>
          </p:spPr>
          <p:txBody>
            <a:bodyPr rtlCol="0" anchor="ctr"/>
            <a:lstStyle/>
            <a:p>
              <a:endParaRPr lang="zh-CN" altLang="en-US"/>
            </a:p>
          </p:txBody>
        </p:sp>
        <p:sp>
          <p:nvSpPr>
            <p:cNvPr id="298" name="任意多边形: 形状 297">
              <a:extLst>
                <a:ext uri="{FF2B5EF4-FFF2-40B4-BE49-F238E27FC236}">
                  <a16:creationId xmlns:a16="http://schemas.microsoft.com/office/drawing/2014/main" id="{FE698587-8CDC-A3D0-692E-0C598F535211}"/>
                </a:ext>
              </a:extLst>
            </p:cNvPr>
            <p:cNvSpPr/>
            <p:nvPr/>
          </p:nvSpPr>
          <p:spPr>
            <a:xfrm>
              <a:off x="5711466" y="3069577"/>
              <a:ext cx="11281" cy="34941"/>
            </a:xfrm>
            <a:custGeom>
              <a:avLst/>
              <a:gdLst>
                <a:gd name="connsiteX0" fmla="*/ 11281 w 11281"/>
                <a:gd name="connsiteY0" fmla="*/ 4166 h 34941"/>
                <a:gd name="connsiteX1" fmla="*/ 8001 w 11281"/>
                <a:gd name="connsiteY1" fmla="*/ 10738 h 34941"/>
                <a:gd name="connsiteX2" fmla="*/ 7989 w 11281"/>
                <a:gd name="connsiteY2" fmla="*/ 10756 h 34941"/>
                <a:gd name="connsiteX3" fmla="*/ 2972 w 11281"/>
                <a:gd name="connsiteY3" fmla="*/ 34942 h 34941"/>
                <a:gd name="connsiteX4" fmla="*/ 0 w 11281"/>
                <a:gd name="connsiteY4" fmla="*/ 0 h 34941"/>
                <a:gd name="connsiteX5" fmla="*/ 11281 w 11281"/>
                <a:gd name="connsiteY5" fmla="*/ 4166 h 34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81" h="34941">
                  <a:moveTo>
                    <a:pt x="11281" y="4166"/>
                  </a:moveTo>
                  <a:cubicBezTo>
                    <a:pt x="10190" y="6355"/>
                    <a:pt x="9093" y="8544"/>
                    <a:pt x="8001" y="10738"/>
                  </a:cubicBezTo>
                  <a:cubicBezTo>
                    <a:pt x="8001" y="10738"/>
                    <a:pt x="7989" y="10756"/>
                    <a:pt x="7989" y="10756"/>
                  </a:cubicBezTo>
                  <a:cubicBezTo>
                    <a:pt x="3097" y="17785"/>
                    <a:pt x="7241" y="26557"/>
                    <a:pt x="2972" y="34942"/>
                  </a:cubicBezTo>
                  <a:cubicBezTo>
                    <a:pt x="-4372" y="23146"/>
                    <a:pt x="5383" y="11864"/>
                    <a:pt x="0" y="0"/>
                  </a:cubicBezTo>
                  <a:cubicBezTo>
                    <a:pt x="5395" y="1995"/>
                    <a:pt x="8338" y="3080"/>
                    <a:pt x="11281" y="4166"/>
                  </a:cubicBezTo>
                  <a:close/>
                </a:path>
              </a:pathLst>
            </a:custGeom>
            <a:grpFill/>
            <a:ln w="5715" cap="flat">
              <a:noFill/>
              <a:prstDash val="solid"/>
              <a:miter/>
            </a:ln>
          </p:spPr>
          <p:txBody>
            <a:bodyPr rtlCol="0" anchor="ctr"/>
            <a:lstStyle/>
            <a:p>
              <a:endParaRPr lang="zh-CN" altLang="en-US"/>
            </a:p>
          </p:txBody>
        </p:sp>
        <p:sp>
          <p:nvSpPr>
            <p:cNvPr id="299" name="任意多边形: 形状 298">
              <a:extLst>
                <a:ext uri="{FF2B5EF4-FFF2-40B4-BE49-F238E27FC236}">
                  <a16:creationId xmlns:a16="http://schemas.microsoft.com/office/drawing/2014/main" id="{49865AEF-F86D-91CB-3108-EDBB43D9BDF4}"/>
                </a:ext>
              </a:extLst>
            </p:cNvPr>
            <p:cNvSpPr/>
            <p:nvPr/>
          </p:nvSpPr>
          <p:spPr>
            <a:xfrm>
              <a:off x="5671349" y="2983932"/>
              <a:ext cx="14820" cy="20128"/>
            </a:xfrm>
            <a:custGeom>
              <a:avLst/>
              <a:gdLst>
                <a:gd name="connsiteX0" fmla="*/ 14805 w 14820"/>
                <a:gd name="connsiteY0" fmla="*/ 0 h 20128"/>
                <a:gd name="connsiteX1" fmla="*/ 8272 w 14820"/>
                <a:gd name="connsiteY1" fmla="*/ 20128 h 20128"/>
                <a:gd name="connsiteX2" fmla="*/ 14805 w 14820"/>
                <a:gd name="connsiteY2" fmla="*/ 0 h 20128"/>
              </a:gdLst>
              <a:ahLst/>
              <a:cxnLst>
                <a:cxn ang="0">
                  <a:pos x="connsiteX0" y="connsiteY0"/>
                </a:cxn>
                <a:cxn ang="0">
                  <a:pos x="connsiteX1" y="connsiteY1"/>
                </a:cxn>
                <a:cxn ang="0">
                  <a:pos x="connsiteX2" y="connsiteY2"/>
                </a:cxn>
              </a:cxnLst>
              <a:rect l="l" t="t" r="r" b="b"/>
              <a:pathLst>
                <a:path w="14820" h="20128">
                  <a:moveTo>
                    <a:pt x="14805" y="0"/>
                  </a:moveTo>
                  <a:cubicBezTo>
                    <a:pt x="15228" y="8881"/>
                    <a:pt x="7101" y="11733"/>
                    <a:pt x="8272" y="20128"/>
                  </a:cubicBezTo>
                  <a:cubicBezTo>
                    <a:pt x="-3809" y="8321"/>
                    <a:pt x="-3495" y="7549"/>
                    <a:pt x="14805" y="0"/>
                  </a:cubicBezTo>
                  <a:close/>
                </a:path>
              </a:pathLst>
            </a:custGeom>
            <a:grpFill/>
            <a:ln w="5715" cap="flat">
              <a:noFill/>
              <a:prstDash val="solid"/>
              <a:miter/>
            </a:ln>
          </p:spPr>
          <p:txBody>
            <a:bodyPr rtlCol="0" anchor="ctr"/>
            <a:lstStyle/>
            <a:p>
              <a:endParaRPr lang="zh-CN" altLang="en-US"/>
            </a:p>
          </p:txBody>
        </p:sp>
        <p:sp>
          <p:nvSpPr>
            <p:cNvPr id="300" name="任意多边形: 形状 299">
              <a:extLst>
                <a:ext uri="{FF2B5EF4-FFF2-40B4-BE49-F238E27FC236}">
                  <a16:creationId xmlns:a16="http://schemas.microsoft.com/office/drawing/2014/main" id="{6784286F-40E2-4AF4-CE97-18883D9CC6BA}"/>
                </a:ext>
              </a:extLst>
            </p:cNvPr>
            <p:cNvSpPr/>
            <p:nvPr/>
          </p:nvSpPr>
          <p:spPr>
            <a:xfrm>
              <a:off x="5832047" y="3029081"/>
              <a:ext cx="14385" cy="20065"/>
            </a:xfrm>
            <a:custGeom>
              <a:avLst/>
              <a:gdLst>
                <a:gd name="connsiteX0" fmla="*/ 8727 w 14385"/>
                <a:gd name="connsiteY0" fmla="*/ 20065 h 20065"/>
                <a:gd name="connsiteX1" fmla="*/ 0 w 14385"/>
                <a:gd name="connsiteY1" fmla="*/ 9795 h 20065"/>
                <a:gd name="connsiteX2" fmla="*/ 9824 w 14385"/>
                <a:gd name="connsiteY2" fmla="*/ 0 h 20065"/>
                <a:gd name="connsiteX3" fmla="*/ 8727 w 14385"/>
                <a:gd name="connsiteY3" fmla="*/ 20065 h 20065"/>
              </a:gdLst>
              <a:ahLst/>
              <a:cxnLst>
                <a:cxn ang="0">
                  <a:pos x="connsiteX0" y="connsiteY0"/>
                </a:cxn>
                <a:cxn ang="0">
                  <a:pos x="connsiteX1" y="connsiteY1"/>
                </a:cxn>
                <a:cxn ang="0">
                  <a:pos x="connsiteX2" y="connsiteY2"/>
                </a:cxn>
                <a:cxn ang="0">
                  <a:pos x="connsiteX3" y="connsiteY3"/>
                </a:cxn>
              </a:cxnLst>
              <a:rect l="l" t="t" r="r" b="b"/>
              <a:pathLst>
                <a:path w="14385" h="20065">
                  <a:moveTo>
                    <a:pt x="8727" y="20065"/>
                  </a:moveTo>
                  <a:cubicBezTo>
                    <a:pt x="5566" y="16019"/>
                    <a:pt x="7561" y="8784"/>
                    <a:pt x="0" y="9795"/>
                  </a:cubicBezTo>
                  <a:cubicBezTo>
                    <a:pt x="2360" y="3520"/>
                    <a:pt x="9138" y="6052"/>
                    <a:pt x="9824" y="0"/>
                  </a:cubicBezTo>
                  <a:cubicBezTo>
                    <a:pt x="17945" y="8024"/>
                    <a:pt x="13722" y="13647"/>
                    <a:pt x="8727" y="20065"/>
                  </a:cubicBezTo>
                  <a:close/>
                </a:path>
              </a:pathLst>
            </a:custGeom>
            <a:grpFill/>
            <a:ln w="5715" cap="flat">
              <a:noFill/>
              <a:prstDash val="solid"/>
              <a:miter/>
            </a:ln>
          </p:spPr>
          <p:txBody>
            <a:bodyPr rtlCol="0" anchor="ctr"/>
            <a:lstStyle/>
            <a:p>
              <a:endParaRPr lang="zh-CN" altLang="en-US"/>
            </a:p>
          </p:txBody>
        </p:sp>
        <p:sp>
          <p:nvSpPr>
            <p:cNvPr id="301" name="任意多边形: 形状 300">
              <a:extLst>
                <a:ext uri="{FF2B5EF4-FFF2-40B4-BE49-F238E27FC236}">
                  <a16:creationId xmlns:a16="http://schemas.microsoft.com/office/drawing/2014/main" id="{9C674DD1-6190-0D5E-E7E1-F01466F7A825}"/>
                </a:ext>
              </a:extLst>
            </p:cNvPr>
            <p:cNvSpPr/>
            <p:nvPr/>
          </p:nvSpPr>
          <p:spPr>
            <a:xfrm>
              <a:off x="5690383" y="2965193"/>
              <a:ext cx="9344" cy="16707"/>
            </a:xfrm>
            <a:custGeom>
              <a:avLst/>
              <a:gdLst>
                <a:gd name="connsiteX0" fmla="*/ 2772 w 9344"/>
                <a:gd name="connsiteY0" fmla="*/ 3281 h 16707"/>
                <a:gd name="connsiteX1" fmla="*/ 9345 w 9344"/>
                <a:gd name="connsiteY1" fmla="*/ 0 h 16707"/>
                <a:gd name="connsiteX2" fmla="*/ 9345 w 9344"/>
                <a:gd name="connsiteY2" fmla="*/ 16448 h 16707"/>
                <a:gd name="connsiteX3" fmla="*/ 2761 w 9344"/>
                <a:gd name="connsiteY3" fmla="*/ 3298 h 16707"/>
                <a:gd name="connsiteX4" fmla="*/ 2772 w 9344"/>
                <a:gd name="connsiteY4" fmla="*/ 3281 h 167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44" h="16707">
                  <a:moveTo>
                    <a:pt x="2772" y="3281"/>
                  </a:moveTo>
                  <a:cubicBezTo>
                    <a:pt x="4961" y="2189"/>
                    <a:pt x="7150" y="1091"/>
                    <a:pt x="9345" y="0"/>
                  </a:cubicBezTo>
                  <a:cubicBezTo>
                    <a:pt x="9345" y="5481"/>
                    <a:pt x="9345" y="10967"/>
                    <a:pt x="9345" y="16448"/>
                  </a:cubicBezTo>
                  <a:cubicBezTo>
                    <a:pt x="-1062" y="17528"/>
                    <a:pt x="-2017" y="15619"/>
                    <a:pt x="2761" y="3298"/>
                  </a:cubicBezTo>
                  <a:lnTo>
                    <a:pt x="2772" y="3281"/>
                  </a:lnTo>
                  <a:close/>
                </a:path>
              </a:pathLst>
            </a:custGeom>
            <a:grpFill/>
            <a:ln w="5715" cap="flat">
              <a:noFill/>
              <a:prstDash val="solid"/>
              <a:miter/>
            </a:ln>
          </p:spPr>
          <p:txBody>
            <a:bodyPr rtlCol="0" anchor="ctr"/>
            <a:lstStyle/>
            <a:p>
              <a:endParaRPr lang="zh-CN" altLang="en-US"/>
            </a:p>
          </p:txBody>
        </p:sp>
        <p:sp>
          <p:nvSpPr>
            <p:cNvPr id="302" name="任意多边形: 形状 301">
              <a:extLst>
                <a:ext uri="{FF2B5EF4-FFF2-40B4-BE49-F238E27FC236}">
                  <a16:creationId xmlns:a16="http://schemas.microsoft.com/office/drawing/2014/main" id="{66B03760-B7BE-618F-3933-7016629844EA}"/>
                </a:ext>
              </a:extLst>
            </p:cNvPr>
            <p:cNvSpPr/>
            <p:nvPr/>
          </p:nvSpPr>
          <p:spPr>
            <a:xfrm>
              <a:off x="5666849" y="2965187"/>
              <a:ext cx="11028" cy="23031"/>
            </a:xfrm>
            <a:custGeom>
              <a:avLst/>
              <a:gdLst>
                <a:gd name="connsiteX0" fmla="*/ 0 w 11028"/>
                <a:gd name="connsiteY0" fmla="*/ 13179 h 23031"/>
                <a:gd name="connsiteX1" fmla="*/ 6555 w 11028"/>
                <a:gd name="connsiteY1" fmla="*/ 0 h 23031"/>
                <a:gd name="connsiteX2" fmla="*/ 10093 w 11028"/>
                <a:gd name="connsiteY2" fmla="*/ 10887 h 23031"/>
                <a:gd name="connsiteX3" fmla="*/ 6572 w 11028"/>
                <a:gd name="connsiteY3" fmla="*/ 23031 h 23031"/>
                <a:gd name="connsiteX4" fmla="*/ 0 w 11028"/>
                <a:gd name="connsiteY4" fmla="*/ 13179 h 23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28" h="23031">
                  <a:moveTo>
                    <a:pt x="0" y="13179"/>
                  </a:moveTo>
                  <a:cubicBezTo>
                    <a:pt x="5309" y="10338"/>
                    <a:pt x="1223" y="2829"/>
                    <a:pt x="6555" y="0"/>
                  </a:cubicBezTo>
                  <a:cubicBezTo>
                    <a:pt x="9235" y="3120"/>
                    <a:pt x="12727" y="5641"/>
                    <a:pt x="10093" y="10887"/>
                  </a:cubicBezTo>
                  <a:cubicBezTo>
                    <a:pt x="8235" y="14590"/>
                    <a:pt x="7698" y="18956"/>
                    <a:pt x="6572" y="23031"/>
                  </a:cubicBezTo>
                  <a:cubicBezTo>
                    <a:pt x="2886" y="20745"/>
                    <a:pt x="1937" y="16630"/>
                    <a:pt x="0" y="13179"/>
                  </a:cubicBezTo>
                  <a:close/>
                </a:path>
              </a:pathLst>
            </a:custGeom>
            <a:grpFill/>
            <a:ln w="5715" cap="flat">
              <a:noFill/>
              <a:prstDash val="solid"/>
              <a:miter/>
            </a:ln>
          </p:spPr>
          <p:txBody>
            <a:bodyPr rtlCol="0" anchor="ctr"/>
            <a:lstStyle/>
            <a:p>
              <a:endParaRPr lang="zh-CN" altLang="en-US"/>
            </a:p>
          </p:txBody>
        </p:sp>
        <p:sp>
          <p:nvSpPr>
            <p:cNvPr id="303" name="任意多边形: 形状 302">
              <a:extLst>
                <a:ext uri="{FF2B5EF4-FFF2-40B4-BE49-F238E27FC236}">
                  <a16:creationId xmlns:a16="http://schemas.microsoft.com/office/drawing/2014/main" id="{A48C9C57-2DC7-B89D-48A6-F9ADCDB5007A}"/>
                </a:ext>
              </a:extLst>
            </p:cNvPr>
            <p:cNvSpPr/>
            <p:nvPr/>
          </p:nvSpPr>
          <p:spPr>
            <a:xfrm>
              <a:off x="5718375" y="3058730"/>
              <a:ext cx="10634" cy="15224"/>
            </a:xfrm>
            <a:custGeom>
              <a:avLst/>
              <a:gdLst>
                <a:gd name="connsiteX0" fmla="*/ 4183 w 10634"/>
                <a:gd name="connsiteY0" fmla="*/ 15225 h 15224"/>
                <a:gd name="connsiteX1" fmla="*/ 1017 w 10634"/>
                <a:gd name="connsiteY1" fmla="*/ 6029 h 15224"/>
                <a:gd name="connsiteX2" fmla="*/ 623 w 10634"/>
                <a:gd name="connsiteY2" fmla="*/ 0 h 15224"/>
                <a:gd name="connsiteX3" fmla="*/ 4183 w 10634"/>
                <a:gd name="connsiteY3" fmla="*/ 15225 h 15224"/>
              </a:gdLst>
              <a:ahLst/>
              <a:cxnLst>
                <a:cxn ang="0">
                  <a:pos x="connsiteX0" y="connsiteY0"/>
                </a:cxn>
                <a:cxn ang="0">
                  <a:pos x="connsiteX1" y="connsiteY1"/>
                </a:cxn>
                <a:cxn ang="0">
                  <a:pos x="connsiteX2" y="connsiteY2"/>
                </a:cxn>
                <a:cxn ang="0">
                  <a:pos x="connsiteX3" y="connsiteY3"/>
                </a:cxn>
              </a:cxnLst>
              <a:rect l="l" t="t" r="r" b="b"/>
              <a:pathLst>
                <a:path w="10634" h="15224">
                  <a:moveTo>
                    <a:pt x="4183" y="15225"/>
                  </a:moveTo>
                  <a:cubicBezTo>
                    <a:pt x="3075" y="12082"/>
                    <a:pt x="1834" y="9110"/>
                    <a:pt x="1017" y="6029"/>
                  </a:cubicBezTo>
                  <a:cubicBezTo>
                    <a:pt x="509" y="4109"/>
                    <a:pt x="-754" y="2097"/>
                    <a:pt x="623" y="0"/>
                  </a:cubicBezTo>
                  <a:cubicBezTo>
                    <a:pt x="13013" y="2663"/>
                    <a:pt x="13550" y="4812"/>
                    <a:pt x="4183" y="15225"/>
                  </a:cubicBezTo>
                  <a:close/>
                </a:path>
              </a:pathLst>
            </a:custGeom>
            <a:grpFill/>
            <a:ln w="5715" cap="flat">
              <a:noFill/>
              <a:prstDash val="solid"/>
              <a:miter/>
            </a:ln>
          </p:spPr>
          <p:txBody>
            <a:bodyPr rtlCol="0" anchor="ctr"/>
            <a:lstStyle/>
            <a:p>
              <a:endParaRPr lang="zh-CN" altLang="en-US"/>
            </a:p>
          </p:txBody>
        </p:sp>
        <p:sp>
          <p:nvSpPr>
            <p:cNvPr id="304" name="任意多边形: 形状 303">
              <a:extLst>
                <a:ext uri="{FF2B5EF4-FFF2-40B4-BE49-F238E27FC236}">
                  <a16:creationId xmlns:a16="http://schemas.microsoft.com/office/drawing/2014/main" id="{A974EFB9-5689-E8E1-C24A-0451DD98F898}"/>
                </a:ext>
              </a:extLst>
            </p:cNvPr>
            <p:cNvSpPr/>
            <p:nvPr/>
          </p:nvSpPr>
          <p:spPr>
            <a:xfrm>
              <a:off x="5640015" y="3399487"/>
              <a:ext cx="11558" cy="23860"/>
            </a:xfrm>
            <a:custGeom>
              <a:avLst/>
              <a:gdLst>
                <a:gd name="connsiteX0" fmla="*/ 7134 w 11558"/>
                <a:gd name="connsiteY0" fmla="*/ 0 h 23860"/>
                <a:gd name="connsiteX1" fmla="*/ 10980 w 11558"/>
                <a:gd name="connsiteY1" fmla="*/ 4686 h 23860"/>
                <a:gd name="connsiteX2" fmla="*/ 59 w 11558"/>
                <a:gd name="connsiteY2" fmla="*/ 23860 h 23860"/>
                <a:gd name="connsiteX3" fmla="*/ 3825 w 11558"/>
                <a:gd name="connsiteY3" fmla="*/ 3292 h 23860"/>
                <a:gd name="connsiteX4" fmla="*/ 7134 w 11558"/>
                <a:gd name="connsiteY4" fmla="*/ 0 h 23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8" h="23860">
                  <a:moveTo>
                    <a:pt x="7134" y="0"/>
                  </a:moveTo>
                  <a:cubicBezTo>
                    <a:pt x="10071" y="223"/>
                    <a:pt x="12780" y="1132"/>
                    <a:pt x="10980" y="4686"/>
                  </a:cubicBezTo>
                  <a:cubicBezTo>
                    <a:pt x="8002" y="10556"/>
                    <a:pt x="4488" y="16156"/>
                    <a:pt x="59" y="23860"/>
                  </a:cubicBezTo>
                  <a:cubicBezTo>
                    <a:pt x="-250" y="14973"/>
                    <a:pt x="607" y="8910"/>
                    <a:pt x="3825" y="3292"/>
                  </a:cubicBezTo>
                  <a:cubicBezTo>
                    <a:pt x="4928" y="2194"/>
                    <a:pt x="6031" y="1097"/>
                    <a:pt x="7134" y="0"/>
                  </a:cubicBezTo>
                  <a:close/>
                </a:path>
              </a:pathLst>
            </a:custGeom>
            <a:grpFill/>
            <a:ln w="5715" cap="flat">
              <a:noFill/>
              <a:prstDash val="solid"/>
              <a:miter/>
            </a:ln>
          </p:spPr>
          <p:txBody>
            <a:bodyPr rtlCol="0" anchor="ctr"/>
            <a:lstStyle/>
            <a:p>
              <a:endParaRPr lang="zh-CN" altLang="en-US"/>
            </a:p>
          </p:txBody>
        </p:sp>
        <p:sp>
          <p:nvSpPr>
            <p:cNvPr id="305" name="任意多边形: 形状 304">
              <a:extLst>
                <a:ext uri="{FF2B5EF4-FFF2-40B4-BE49-F238E27FC236}">
                  <a16:creationId xmlns:a16="http://schemas.microsoft.com/office/drawing/2014/main" id="{8F3C5E4C-B7AF-4D61-AF7A-EEF76B4D9AB5}"/>
                </a:ext>
              </a:extLst>
            </p:cNvPr>
            <p:cNvSpPr/>
            <p:nvPr/>
          </p:nvSpPr>
          <p:spPr>
            <a:xfrm>
              <a:off x="5947454" y="2390813"/>
              <a:ext cx="8801" cy="21562"/>
            </a:xfrm>
            <a:custGeom>
              <a:avLst/>
              <a:gdLst>
                <a:gd name="connsiteX0" fmla="*/ 2379 w 8801"/>
                <a:gd name="connsiteY0" fmla="*/ 21563 h 21562"/>
                <a:gd name="connsiteX1" fmla="*/ 3196 w 8801"/>
                <a:gd name="connsiteY1" fmla="*/ 0 h 21562"/>
                <a:gd name="connsiteX2" fmla="*/ 2379 w 8801"/>
                <a:gd name="connsiteY2" fmla="*/ 21563 h 21562"/>
              </a:gdLst>
              <a:ahLst/>
              <a:cxnLst>
                <a:cxn ang="0">
                  <a:pos x="connsiteX0" y="connsiteY0"/>
                </a:cxn>
                <a:cxn ang="0">
                  <a:pos x="connsiteX1" y="connsiteY1"/>
                </a:cxn>
                <a:cxn ang="0">
                  <a:pos x="connsiteX2" y="connsiteY2"/>
                </a:cxn>
              </a:cxnLst>
              <a:rect l="l" t="t" r="r" b="b"/>
              <a:pathLst>
                <a:path w="8801" h="21562">
                  <a:moveTo>
                    <a:pt x="2379" y="21563"/>
                  </a:moveTo>
                  <a:cubicBezTo>
                    <a:pt x="-4451" y="14276"/>
                    <a:pt x="5871" y="8384"/>
                    <a:pt x="3196" y="0"/>
                  </a:cubicBezTo>
                  <a:cubicBezTo>
                    <a:pt x="10831" y="11419"/>
                    <a:pt x="10769" y="12082"/>
                    <a:pt x="2379" y="21563"/>
                  </a:cubicBezTo>
                  <a:close/>
                </a:path>
              </a:pathLst>
            </a:custGeom>
            <a:grpFill/>
            <a:ln w="5715" cap="flat">
              <a:noFill/>
              <a:prstDash val="solid"/>
              <a:miter/>
            </a:ln>
          </p:spPr>
          <p:txBody>
            <a:bodyPr rtlCol="0" anchor="ctr"/>
            <a:lstStyle/>
            <a:p>
              <a:endParaRPr lang="zh-CN" altLang="en-US"/>
            </a:p>
          </p:txBody>
        </p:sp>
        <p:sp>
          <p:nvSpPr>
            <p:cNvPr id="306" name="任意多边形: 形状 305">
              <a:extLst>
                <a:ext uri="{FF2B5EF4-FFF2-40B4-BE49-F238E27FC236}">
                  <a16:creationId xmlns:a16="http://schemas.microsoft.com/office/drawing/2014/main" id="{477ECB7A-1806-86D6-61FA-201470C17081}"/>
                </a:ext>
              </a:extLst>
            </p:cNvPr>
            <p:cNvSpPr/>
            <p:nvPr/>
          </p:nvSpPr>
          <p:spPr>
            <a:xfrm>
              <a:off x="5610933" y="3320455"/>
              <a:ext cx="9875" cy="20886"/>
            </a:xfrm>
            <a:custGeom>
              <a:avLst/>
              <a:gdLst>
                <a:gd name="connsiteX0" fmla="*/ 9875 w 9875"/>
                <a:gd name="connsiteY0" fmla="*/ 19728 h 20886"/>
                <a:gd name="connsiteX1" fmla="*/ 1234 w 9875"/>
                <a:gd name="connsiteY1" fmla="*/ 14396 h 20886"/>
                <a:gd name="connsiteX2" fmla="*/ 0 w 9875"/>
                <a:gd name="connsiteY2" fmla="*/ 0 h 20886"/>
                <a:gd name="connsiteX3" fmla="*/ 9875 w 9875"/>
                <a:gd name="connsiteY3" fmla="*/ 19728 h 20886"/>
              </a:gdLst>
              <a:ahLst/>
              <a:cxnLst>
                <a:cxn ang="0">
                  <a:pos x="connsiteX0" y="connsiteY0"/>
                </a:cxn>
                <a:cxn ang="0">
                  <a:pos x="connsiteX1" y="connsiteY1"/>
                </a:cxn>
                <a:cxn ang="0">
                  <a:pos x="connsiteX2" y="connsiteY2"/>
                </a:cxn>
                <a:cxn ang="0">
                  <a:pos x="connsiteX3" y="connsiteY3"/>
                </a:cxn>
              </a:cxnLst>
              <a:rect l="l" t="t" r="r" b="b"/>
              <a:pathLst>
                <a:path w="9875" h="20886">
                  <a:moveTo>
                    <a:pt x="9875" y="19728"/>
                  </a:moveTo>
                  <a:cubicBezTo>
                    <a:pt x="3840" y="23077"/>
                    <a:pt x="1234" y="18505"/>
                    <a:pt x="1234" y="14396"/>
                  </a:cubicBezTo>
                  <a:cubicBezTo>
                    <a:pt x="1234" y="9493"/>
                    <a:pt x="588" y="4783"/>
                    <a:pt x="0" y="0"/>
                  </a:cubicBezTo>
                  <a:cubicBezTo>
                    <a:pt x="9218" y="3612"/>
                    <a:pt x="5012" y="13945"/>
                    <a:pt x="9875" y="19728"/>
                  </a:cubicBezTo>
                  <a:close/>
                </a:path>
              </a:pathLst>
            </a:custGeom>
            <a:grpFill/>
            <a:ln w="5715" cap="flat">
              <a:noFill/>
              <a:prstDash val="solid"/>
              <a:miter/>
            </a:ln>
          </p:spPr>
          <p:txBody>
            <a:bodyPr rtlCol="0" anchor="ctr"/>
            <a:lstStyle/>
            <a:p>
              <a:endParaRPr lang="zh-CN" altLang="en-US"/>
            </a:p>
          </p:txBody>
        </p:sp>
        <p:sp>
          <p:nvSpPr>
            <p:cNvPr id="307" name="任意多边形: 形状 306">
              <a:extLst>
                <a:ext uri="{FF2B5EF4-FFF2-40B4-BE49-F238E27FC236}">
                  <a16:creationId xmlns:a16="http://schemas.microsoft.com/office/drawing/2014/main" id="{B7ED80D6-795D-CB6E-C335-33C7C0DE1984}"/>
                </a:ext>
              </a:extLst>
            </p:cNvPr>
            <p:cNvSpPr/>
            <p:nvPr/>
          </p:nvSpPr>
          <p:spPr>
            <a:xfrm>
              <a:off x="5909976" y="2546430"/>
              <a:ext cx="6992" cy="12723"/>
            </a:xfrm>
            <a:custGeom>
              <a:avLst/>
              <a:gdLst>
                <a:gd name="connsiteX0" fmla="*/ 4224 w 6992"/>
                <a:gd name="connsiteY0" fmla="*/ 12724 h 12723"/>
                <a:gd name="connsiteX1" fmla="*/ 1869 w 6992"/>
                <a:gd name="connsiteY1" fmla="*/ 545 h 12723"/>
                <a:gd name="connsiteX2" fmla="*/ 4806 w 6992"/>
                <a:gd name="connsiteY2" fmla="*/ 230 h 12723"/>
                <a:gd name="connsiteX3" fmla="*/ 4224 w 6992"/>
                <a:gd name="connsiteY3" fmla="*/ 12724 h 12723"/>
              </a:gdLst>
              <a:ahLst/>
              <a:cxnLst>
                <a:cxn ang="0">
                  <a:pos x="connsiteX0" y="connsiteY0"/>
                </a:cxn>
                <a:cxn ang="0">
                  <a:pos x="connsiteX1" y="connsiteY1"/>
                </a:cxn>
                <a:cxn ang="0">
                  <a:pos x="connsiteX2" y="connsiteY2"/>
                </a:cxn>
                <a:cxn ang="0">
                  <a:pos x="connsiteX3" y="connsiteY3"/>
                </a:cxn>
              </a:cxnLst>
              <a:rect l="l" t="t" r="r" b="b"/>
              <a:pathLst>
                <a:path w="6992" h="12723">
                  <a:moveTo>
                    <a:pt x="4224" y="12724"/>
                  </a:moveTo>
                  <a:cubicBezTo>
                    <a:pt x="-1349" y="9032"/>
                    <a:pt x="-600" y="4825"/>
                    <a:pt x="1869" y="545"/>
                  </a:cubicBezTo>
                  <a:cubicBezTo>
                    <a:pt x="2177" y="8"/>
                    <a:pt x="4498" y="-198"/>
                    <a:pt x="4806" y="230"/>
                  </a:cubicBezTo>
                  <a:cubicBezTo>
                    <a:pt x="7944" y="4528"/>
                    <a:pt x="7664" y="8649"/>
                    <a:pt x="4224" y="12724"/>
                  </a:cubicBezTo>
                  <a:close/>
                </a:path>
              </a:pathLst>
            </a:custGeom>
            <a:grpFill/>
            <a:ln w="5715" cap="flat">
              <a:noFill/>
              <a:prstDash val="solid"/>
              <a:miter/>
            </a:ln>
          </p:spPr>
          <p:txBody>
            <a:bodyPr rtlCol="0" anchor="ctr"/>
            <a:lstStyle/>
            <a:p>
              <a:endParaRPr lang="zh-CN" altLang="en-US"/>
            </a:p>
          </p:txBody>
        </p:sp>
        <p:sp>
          <p:nvSpPr>
            <p:cNvPr id="308" name="任意多边形: 形状 307">
              <a:extLst>
                <a:ext uri="{FF2B5EF4-FFF2-40B4-BE49-F238E27FC236}">
                  <a16:creationId xmlns:a16="http://schemas.microsoft.com/office/drawing/2014/main" id="{B597867B-75A3-E070-77A9-900D64D87B0A}"/>
                </a:ext>
              </a:extLst>
            </p:cNvPr>
            <p:cNvSpPr/>
            <p:nvPr/>
          </p:nvSpPr>
          <p:spPr>
            <a:xfrm>
              <a:off x="5683274" y="3142808"/>
              <a:ext cx="14391" cy="16449"/>
            </a:xfrm>
            <a:custGeom>
              <a:avLst/>
              <a:gdLst>
                <a:gd name="connsiteX0" fmla="*/ 6578 w 14391"/>
                <a:gd name="connsiteY0" fmla="*/ 16449 h 16449"/>
                <a:gd name="connsiteX1" fmla="*/ 0 w 14391"/>
                <a:gd name="connsiteY1" fmla="*/ 13175 h 16449"/>
                <a:gd name="connsiteX2" fmla="*/ 17 w 14391"/>
                <a:gd name="connsiteY2" fmla="*/ 13152 h 16449"/>
                <a:gd name="connsiteX3" fmla="*/ 6595 w 14391"/>
                <a:gd name="connsiteY3" fmla="*/ 1 h 16449"/>
                <a:gd name="connsiteX4" fmla="*/ 6578 w 14391"/>
                <a:gd name="connsiteY4" fmla="*/ 13 h 16449"/>
                <a:gd name="connsiteX5" fmla="*/ 13156 w 14391"/>
                <a:gd name="connsiteY5" fmla="*/ 9877 h 16449"/>
                <a:gd name="connsiteX6" fmla="*/ 13162 w 14391"/>
                <a:gd name="connsiteY6" fmla="*/ 9865 h 16449"/>
                <a:gd name="connsiteX7" fmla="*/ 6578 w 14391"/>
                <a:gd name="connsiteY7" fmla="*/ 16449 h 1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91" h="16449">
                  <a:moveTo>
                    <a:pt x="6578" y="16449"/>
                  </a:moveTo>
                  <a:cubicBezTo>
                    <a:pt x="3886" y="16363"/>
                    <a:pt x="1406" y="15855"/>
                    <a:pt x="0" y="13175"/>
                  </a:cubicBezTo>
                  <a:lnTo>
                    <a:pt x="17" y="13152"/>
                  </a:lnTo>
                  <a:cubicBezTo>
                    <a:pt x="2538" y="8934"/>
                    <a:pt x="3063" y="3716"/>
                    <a:pt x="6595" y="1"/>
                  </a:cubicBezTo>
                  <a:lnTo>
                    <a:pt x="6578" y="13"/>
                  </a:lnTo>
                  <a:cubicBezTo>
                    <a:pt x="14076" y="-239"/>
                    <a:pt x="15962" y="3253"/>
                    <a:pt x="13156" y="9877"/>
                  </a:cubicBezTo>
                  <a:lnTo>
                    <a:pt x="13162" y="9865"/>
                  </a:lnTo>
                  <a:cubicBezTo>
                    <a:pt x="10973" y="12066"/>
                    <a:pt x="8744" y="14226"/>
                    <a:pt x="6578" y="16449"/>
                  </a:cubicBezTo>
                  <a:close/>
                </a:path>
              </a:pathLst>
            </a:custGeom>
            <a:grpFill/>
            <a:ln w="5715" cap="flat">
              <a:noFill/>
              <a:prstDash val="solid"/>
              <a:miter/>
            </a:ln>
          </p:spPr>
          <p:txBody>
            <a:bodyPr rtlCol="0" anchor="ctr"/>
            <a:lstStyle/>
            <a:p>
              <a:endParaRPr lang="zh-CN" altLang="en-US"/>
            </a:p>
          </p:txBody>
        </p:sp>
        <p:sp>
          <p:nvSpPr>
            <p:cNvPr id="309" name="任意多边形: 形状 308">
              <a:extLst>
                <a:ext uri="{FF2B5EF4-FFF2-40B4-BE49-F238E27FC236}">
                  <a16:creationId xmlns:a16="http://schemas.microsoft.com/office/drawing/2014/main" id="{FE78B258-F939-F0A1-AE77-077FD5667314}"/>
                </a:ext>
              </a:extLst>
            </p:cNvPr>
            <p:cNvSpPr/>
            <p:nvPr/>
          </p:nvSpPr>
          <p:spPr>
            <a:xfrm>
              <a:off x="5941773" y="2929011"/>
              <a:ext cx="7419" cy="16419"/>
            </a:xfrm>
            <a:custGeom>
              <a:avLst/>
              <a:gdLst>
                <a:gd name="connsiteX0" fmla="*/ 1310 w 7419"/>
                <a:gd name="connsiteY0" fmla="*/ 0 h 16419"/>
                <a:gd name="connsiteX1" fmla="*/ 6694 w 7419"/>
                <a:gd name="connsiteY1" fmla="*/ 8795 h 16419"/>
                <a:gd name="connsiteX2" fmla="*/ 4579 w 7419"/>
                <a:gd name="connsiteY2" fmla="*/ 16419 h 16419"/>
                <a:gd name="connsiteX3" fmla="*/ 1310 w 7419"/>
                <a:gd name="connsiteY3" fmla="*/ 0 h 16419"/>
              </a:gdLst>
              <a:ahLst/>
              <a:cxnLst>
                <a:cxn ang="0">
                  <a:pos x="connsiteX0" y="connsiteY0"/>
                </a:cxn>
                <a:cxn ang="0">
                  <a:pos x="connsiteX1" y="connsiteY1"/>
                </a:cxn>
                <a:cxn ang="0">
                  <a:pos x="connsiteX2" y="connsiteY2"/>
                </a:cxn>
                <a:cxn ang="0">
                  <a:pos x="connsiteX3" y="connsiteY3"/>
                </a:cxn>
              </a:cxnLst>
              <a:rect l="l" t="t" r="r" b="b"/>
              <a:pathLst>
                <a:path w="7419" h="16419">
                  <a:moveTo>
                    <a:pt x="1310" y="0"/>
                  </a:moveTo>
                  <a:cubicBezTo>
                    <a:pt x="6968" y="566"/>
                    <a:pt x="8517" y="3572"/>
                    <a:pt x="6694" y="8795"/>
                  </a:cubicBezTo>
                  <a:cubicBezTo>
                    <a:pt x="5825" y="11281"/>
                    <a:pt x="5276" y="13876"/>
                    <a:pt x="4579" y="16419"/>
                  </a:cubicBezTo>
                  <a:cubicBezTo>
                    <a:pt x="-2188" y="12076"/>
                    <a:pt x="247" y="5898"/>
                    <a:pt x="1310" y="0"/>
                  </a:cubicBezTo>
                  <a:close/>
                </a:path>
              </a:pathLst>
            </a:custGeom>
            <a:grpFill/>
            <a:ln w="5715" cap="flat">
              <a:noFill/>
              <a:prstDash val="solid"/>
              <a:miter/>
            </a:ln>
          </p:spPr>
          <p:txBody>
            <a:bodyPr rtlCol="0" anchor="ctr"/>
            <a:lstStyle/>
            <a:p>
              <a:endParaRPr lang="zh-CN" altLang="en-US"/>
            </a:p>
          </p:txBody>
        </p:sp>
        <p:sp>
          <p:nvSpPr>
            <p:cNvPr id="310" name="任意多边形: 形状 309">
              <a:extLst>
                <a:ext uri="{FF2B5EF4-FFF2-40B4-BE49-F238E27FC236}">
                  <a16:creationId xmlns:a16="http://schemas.microsoft.com/office/drawing/2014/main" id="{2C2F0A41-8313-774E-DD05-65102F139E8C}"/>
                </a:ext>
              </a:extLst>
            </p:cNvPr>
            <p:cNvSpPr/>
            <p:nvPr/>
          </p:nvSpPr>
          <p:spPr>
            <a:xfrm>
              <a:off x="5768787" y="3221768"/>
              <a:ext cx="9864" cy="17116"/>
            </a:xfrm>
            <a:custGeom>
              <a:avLst/>
              <a:gdLst>
                <a:gd name="connsiteX0" fmla="*/ 9864 w 9864"/>
                <a:gd name="connsiteY0" fmla="*/ 6578 h 17116"/>
                <a:gd name="connsiteX1" fmla="*/ 0 w 9864"/>
                <a:gd name="connsiteY1" fmla="*/ 17116 h 17116"/>
                <a:gd name="connsiteX2" fmla="*/ 0 w 9864"/>
                <a:gd name="connsiteY2" fmla="*/ 0 h 17116"/>
                <a:gd name="connsiteX3" fmla="*/ 9864 w 9864"/>
                <a:gd name="connsiteY3" fmla="*/ 6578 h 17116"/>
              </a:gdLst>
              <a:ahLst/>
              <a:cxnLst>
                <a:cxn ang="0">
                  <a:pos x="connsiteX0" y="connsiteY0"/>
                </a:cxn>
                <a:cxn ang="0">
                  <a:pos x="connsiteX1" y="connsiteY1"/>
                </a:cxn>
                <a:cxn ang="0">
                  <a:pos x="connsiteX2" y="connsiteY2"/>
                </a:cxn>
                <a:cxn ang="0">
                  <a:pos x="connsiteX3" y="connsiteY3"/>
                </a:cxn>
              </a:cxnLst>
              <a:rect l="l" t="t" r="r" b="b"/>
              <a:pathLst>
                <a:path w="9864" h="17116">
                  <a:moveTo>
                    <a:pt x="9864" y="6578"/>
                  </a:moveTo>
                  <a:cubicBezTo>
                    <a:pt x="4509" y="7641"/>
                    <a:pt x="4789" y="14162"/>
                    <a:pt x="0" y="17116"/>
                  </a:cubicBezTo>
                  <a:cubicBezTo>
                    <a:pt x="0" y="10841"/>
                    <a:pt x="0" y="5418"/>
                    <a:pt x="0" y="0"/>
                  </a:cubicBezTo>
                  <a:cubicBezTo>
                    <a:pt x="3452" y="1949"/>
                    <a:pt x="7584" y="2875"/>
                    <a:pt x="9864" y="6578"/>
                  </a:cubicBezTo>
                  <a:close/>
                </a:path>
              </a:pathLst>
            </a:custGeom>
            <a:grpFill/>
            <a:ln w="5715" cap="flat">
              <a:noFill/>
              <a:prstDash val="solid"/>
              <a:miter/>
            </a:ln>
          </p:spPr>
          <p:txBody>
            <a:bodyPr rtlCol="0" anchor="ctr"/>
            <a:lstStyle/>
            <a:p>
              <a:endParaRPr lang="zh-CN" altLang="en-US"/>
            </a:p>
          </p:txBody>
        </p:sp>
        <p:sp>
          <p:nvSpPr>
            <p:cNvPr id="311" name="任意多边形: 形状 310">
              <a:extLst>
                <a:ext uri="{FF2B5EF4-FFF2-40B4-BE49-F238E27FC236}">
                  <a16:creationId xmlns:a16="http://schemas.microsoft.com/office/drawing/2014/main" id="{1D65CD5A-88C3-C3CB-EB96-0C5F0BAEF806}"/>
                </a:ext>
              </a:extLst>
            </p:cNvPr>
            <p:cNvSpPr/>
            <p:nvPr/>
          </p:nvSpPr>
          <p:spPr>
            <a:xfrm>
              <a:off x="5673415" y="2886257"/>
              <a:ext cx="6583" cy="17623"/>
            </a:xfrm>
            <a:custGeom>
              <a:avLst/>
              <a:gdLst>
                <a:gd name="connsiteX0" fmla="*/ 0 w 6583"/>
                <a:gd name="connsiteY0" fmla="*/ 6584 h 17623"/>
                <a:gd name="connsiteX1" fmla="*/ 6584 w 6583"/>
                <a:gd name="connsiteY1" fmla="*/ 0 h 17623"/>
                <a:gd name="connsiteX2" fmla="*/ 6521 w 6583"/>
                <a:gd name="connsiteY2" fmla="*/ 6624 h 17623"/>
                <a:gd name="connsiteX3" fmla="*/ 5675 w 6583"/>
                <a:gd name="connsiteY3" fmla="*/ 8755 h 17623"/>
                <a:gd name="connsiteX4" fmla="*/ 6532 w 6583"/>
                <a:gd name="connsiteY4" fmla="*/ 9818 h 17623"/>
                <a:gd name="connsiteX5" fmla="*/ 6566 w 6583"/>
                <a:gd name="connsiteY5" fmla="*/ 16448 h 17623"/>
                <a:gd name="connsiteX6" fmla="*/ 3286 w 6583"/>
                <a:gd name="connsiteY6" fmla="*/ 16442 h 17623"/>
                <a:gd name="connsiteX7" fmla="*/ 0 w 6583"/>
                <a:gd name="connsiteY7" fmla="*/ 6584 h 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3" h="17623">
                  <a:moveTo>
                    <a:pt x="0" y="6584"/>
                  </a:moveTo>
                  <a:cubicBezTo>
                    <a:pt x="1246" y="3440"/>
                    <a:pt x="3440" y="1240"/>
                    <a:pt x="6584" y="0"/>
                  </a:cubicBezTo>
                  <a:cubicBezTo>
                    <a:pt x="6561" y="2206"/>
                    <a:pt x="6544" y="4418"/>
                    <a:pt x="6521" y="6624"/>
                  </a:cubicBezTo>
                  <a:cubicBezTo>
                    <a:pt x="5669" y="7338"/>
                    <a:pt x="5389" y="8047"/>
                    <a:pt x="5675" y="8755"/>
                  </a:cubicBezTo>
                  <a:cubicBezTo>
                    <a:pt x="5961" y="9464"/>
                    <a:pt x="6247" y="9818"/>
                    <a:pt x="6532" y="9818"/>
                  </a:cubicBezTo>
                  <a:cubicBezTo>
                    <a:pt x="6544" y="12030"/>
                    <a:pt x="6555" y="14236"/>
                    <a:pt x="6566" y="16448"/>
                  </a:cubicBezTo>
                  <a:cubicBezTo>
                    <a:pt x="5469" y="17979"/>
                    <a:pt x="4378" y="18054"/>
                    <a:pt x="3286" y="16442"/>
                  </a:cubicBezTo>
                  <a:cubicBezTo>
                    <a:pt x="-560" y="14070"/>
                    <a:pt x="108" y="10196"/>
                    <a:pt x="0" y="6584"/>
                  </a:cubicBezTo>
                  <a:close/>
                </a:path>
              </a:pathLst>
            </a:custGeom>
            <a:grpFill/>
            <a:ln w="5715" cap="flat">
              <a:noFill/>
              <a:prstDash val="solid"/>
              <a:miter/>
            </a:ln>
          </p:spPr>
          <p:txBody>
            <a:bodyPr rtlCol="0" anchor="ctr"/>
            <a:lstStyle/>
            <a:p>
              <a:endParaRPr lang="zh-CN" altLang="en-US"/>
            </a:p>
          </p:txBody>
        </p:sp>
        <p:sp>
          <p:nvSpPr>
            <p:cNvPr id="312" name="任意多边形: 形状 311">
              <a:extLst>
                <a:ext uri="{FF2B5EF4-FFF2-40B4-BE49-F238E27FC236}">
                  <a16:creationId xmlns:a16="http://schemas.microsoft.com/office/drawing/2014/main" id="{D43BFD1D-B1A3-3237-FD9E-89CF20389D14}"/>
                </a:ext>
              </a:extLst>
            </p:cNvPr>
            <p:cNvSpPr/>
            <p:nvPr/>
          </p:nvSpPr>
          <p:spPr>
            <a:xfrm>
              <a:off x="5939677" y="2409169"/>
              <a:ext cx="9979" cy="13744"/>
            </a:xfrm>
            <a:custGeom>
              <a:avLst/>
              <a:gdLst>
                <a:gd name="connsiteX0" fmla="*/ 9979 w 9979"/>
                <a:gd name="connsiteY0" fmla="*/ 3401 h 13744"/>
                <a:gd name="connsiteX1" fmla="*/ 5539 w 9979"/>
                <a:gd name="connsiteY1" fmla="*/ 13745 h 13744"/>
                <a:gd name="connsiteX2" fmla="*/ 121 w 9979"/>
                <a:gd name="connsiteY2" fmla="*/ 6698 h 13744"/>
                <a:gd name="connsiteX3" fmla="*/ 103 w 9979"/>
                <a:gd name="connsiteY3" fmla="*/ 6675 h 13744"/>
                <a:gd name="connsiteX4" fmla="*/ 9979 w 9979"/>
                <a:gd name="connsiteY4" fmla="*/ 3401 h 13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79" h="13744">
                  <a:moveTo>
                    <a:pt x="9979" y="3401"/>
                  </a:moveTo>
                  <a:cubicBezTo>
                    <a:pt x="8510" y="6824"/>
                    <a:pt x="7042" y="10247"/>
                    <a:pt x="5539" y="13745"/>
                  </a:cubicBezTo>
                  <a:cubicBezTo>
                    <a:pt x="2184" y="12516"/>
                    <a:pt x="3607" y="7704"/>
                    <a:pt x="121" y="6698"/>
                  </a:cubicBezTo>
                  <a:cubicBezTo>
                    <a:pt x="121" y="6698"/>
                    <a:pt x="103" y="6681"/>
                    <a:pt x="103" y="6675"/>
                  </a:cubicBezTo>
                  <a:cubicBezTo>
                    <a:pt x="-1011" y="-7692"/>
                    <a:pt x="7196" y="6007"/>
                    <a:pt x="9979" y="3401"/>
                  </a:cubicBezTo>
                  <a:close/>
                </a:path>
              </a:pathLst>
            </a:custGeom>
            <a:grpFill/>
            <a:ln w="5715" cap="flat">
              <a:noFill/>
              <a:prstDash val="solid"/>
              <a:miter/>
            </a:ln>
          </p:spPr>
          <p:txBody>
            <a:bodyPr rtlCol="0" anchor="ctr"/>
            <a:lstStyle/>
            <a:p>
              <a:endParaRPr lang="zh-CN" altLang="en-US"/>
            </a:p>
          </p:txBody>
        </p:sp>
        <p:sp>
          <p:nvSpPr>
            <p:cNvPr id="313" name="任意多边形: 形状 312">
              <a:extLst>
                <a:ext uri="{FF2B5EF4-FFF2-40B4-BE49-F238E27FC236}">
                  <a16:creationId xmlns:a16="http://schemas.microsoft.com/office/drawing/2014/main" id="{234D48BB-610E-A1A7-9E65-E98DE22B1F89}"/>
                </a:ext>
              </a:extLst>
            </p:cNvPr>
            <p:cNvSpPr/>
            <p:nvPr/>
          </p:nvSpPr>
          <p:spPr>
            <a:xfrm>
              <a:off x="5849342" y="3051404"/>
              <a:ext cx="6718" cy="15493"/>
            </a:xfrm>
            <a:custGeom>
              <a:avLst/>
              <a:gdLst>
                <a:gd name="connsiteX0" fmla="*/ 6496 w 6718"/>
                <a:gd name="connsiteY0" fmla="*/ 0 h 15493"/>
                <a:gd name="connsiteX1" fmla="*/ 3519 w 6718"/>
                <a:gd name="connsiteY1" fmla="*/ 15493 h 15493"/>
                <a:gd name="connsiteX2" fmla="*/ 6496 w 6718"/>
                <a:gd name="connsiteY2" fmla="*/ 0 h 15493"/>
              </a:gdLst>
              <a:ahLst/>
              <a:cxnLst>
                <a:cxn ang="0">
                  <a:pos x="connsiteX0" y="connsiteY0"/>
                </a:cxn>
                <a:cxn ang="0">
                  <a:pos x="connsiteX1" y="connsiteY1"/>
                </a:cxn>
                <a:cxn ang="0">
                  <a:pos x="connsiteX2" y="connsiteY2"/>
                </a:cxn>
              </a:cxnLst>
              <a:rect l="l" t="t" r="r" b="b"/>
              <a:pathLst>
                <a:path w="6718" h="15493">
                  <a:moveTo>
                    <a:pt x="6496" y="0"/>
                  </a:moveTo>
                  <a:cubicBezTo>
                    <a:pt x="7576" y="6738"/>
                    <a:pt x="4422" y="9790"/>
                    <a:pt x="3519" y="15493"/>
                  </a:cubicBezTo>
                  <a:cubicBezTo>
                    <a:pt x="-3477" y="7778"/>
                    <a:pt x="1256" y="4789"/>
                    <a:pt x="6496" y="0"/>
                  </a:cubicBezTo>
                  <a:close/>
                </a:path>
              </a:pathLst>
            </a:custGeom>
            <a:grpFill/>
            <a:ln w="5715" cap="flat">
              <a:noFill/>
              <a:prstDash val="solid"/>
              <a:miter/>
            </a:ln>
          </p:spPr>
          <p:txBody>
            <a:bodyPr rtlCol="0" anchor="ctr"/>
            <a:lstStyle/>
            <a:p>
              <a:endParaRPr lang="zh-CN" altLang="en-US"/>
            </a:p>
          </p:txBody>
        </p:sp>
        <p:sp>
          <p:nvSpPr>
            <p:cNvPr id="314" name="任意多边形: 形状 313">
              <a:extLst>
                <a:ext uri="{FF2B5EF4-FFF2-40B4-BE49-F238E27FC236}">
                  <a16:creationId xmlns:a16="http://schemas.microsoft.com/office/drawing/2014/main" id="{F3FA3D82-2E55-3D8F-6EFF-96EC24F63CF9}"/>
                </a:ext>
              </a:extLst>
            </p:cNvPr>
            <p:cNvSpPr/>
            <p:nvPr/>
          </p:nvSpPr>
          <p:spPr>
            <a:xfrm>
              <a:off x="5728005" y="3048752"/>
              <a:ext cx="9218" cy="16407"/>
            </a:xfrm>
            <a:custGeom>
              <a:avLst/>
              <a:gdLst>
                <a:gd name="connsiteX0" fmla="*/ 0 w 9218"/>
                <a:gd name="connsiteY0" fmla="*/ 0 h 16407"/>
                <a:gd name="connsiteX1" fmla="*/ 9218 w 9218"/>
                <a:gd name="connsiteY1" fmla="*/ 15253 h 16407"/>
                <a:gd name="connsiteX2" fmla="*/ 5898 w 9218"/>
                <a:gd name="connsiteY2" fmla="*/ 16408 h 16407"/>
                <a:gd name="connsiteX3" fmla="*/ 0 w 9218"/>
                <a:gd name="connsiteY3" fmla="*/ 0 h 16407"/>
              </a:gdLst>
              <a:ahLst/>
              <a:cxnLst>
                <a:cxn ang="0">
                  <a:pos x="connsiteX0" y="connsiteY0"/>
                </a:cxn>
                <a:cxn ang="0">
                  <a:pos x="connsiteX1" y="connsiteY1"/>
                </a:cxn>
                <a:cxn ang="0">
                  <a:pos x="connsiteX2" y="connsiteY2"/>
                </a:cxn>
                <a:cxn ang="0">
                  <a:pos x="connsiteX3" y="connsiteY3"/>
                </a:cxn>
              </a:cxnLst>
              <a:rect l="l" t="t" r="r" b="b"/>
              <a:pathLst>
                <a:path w="9218" h="16407">
                  <a:moveTo>
                    <a:pt x="0" y="0"/>
                  </a:moveTo>
                  <a:cubicBezTo>
                    <a:pt x="9127" y="5286"/>
                    <a:pt x="8967" y="10333"/>
                    <a:pt x="9218" y="15253"/>
                  </a:cubicBezTo>
                  <a:cubicBezTo>
                    <a:pt x="8110" y="15636"/>
                    <a:pt x="7007" y="16025"/>
                    <a:pt x="5898" y="16408"/>
                  </a:cubicBezTo>
                  <a:cubicBezTo>
                    <a:pt x="4189" y="11664"/>
                    <a:pt x="2486" y="6915"/>
                    <a:pt x="0" y="0"/>
                  </a:cubicBezTo>
                  <a:close/>
                </a:path>
              </a:pathLst>
            </a:custGeom>
            <a:grpFill/>
            <a:ln w="5715" cap="flat">
              <a:noFill/>
              <a:prstDash val="solid"/>
              <a:miter/>
            </a:ln>
          </p:spPr>
          <p:txBody>
            <a:bodyPr rtlCol="0" anchor="ctr"/>
            <a:lstStyle/>
            <a:p>
              <a:endParaRPr lang="zh-CN" altLang="en-US"/>
            </a:p>
          </p:txBody>
        </p:sp>
        <p:sp>
          <p:nvSpPr>
            <p:cNvPr id="315" name="任意多边形: 形状 314">
              <a:extLst>
                <a:ext uri="{FF2B5EF4-FFF2-40B4-BE49-F238E27FC236}">
                  <a16:creationId xmlns:a16="http://schemas.microsoft.com/office/drawing/2014/main" id="{83C46460-2D2F-270F-C0CD-027619A82D4F}"/>
                </a:ext>
              </a:extLst>
            </p:cNvPr>
            <p:cNvSpPr/>
            <p:nvPr/>
          </p:nvSpPr>
          <p:spPr>
            <a:xfrm>
              <a:off x="5607647" y="3304098"/>
              <a:ext cx="6566" cy="16350"/>
            </a:xfrm>
            <a:custGeom>
              <a:avLst/>
              <a:gdLst>
                <a:gd name="connsiteX0" fmla="*/ 3286 w 6566"/>
                <a:gd name="connsiteY0" fmla="*/ 16350 h 16350"/>
                <a:gd name="connsiteX1" fmla="*/ 0 w 6566"/>
                <a:gd name="connsiteY1" fmla="*/ 16350 h 16350"/>
                <a:gd name="connsiteX2" fmla="*/ 0 w 6566"/>
                <a:gd name="connsiteY2" fmla="*/ 0 h 16350"/>
                <a:gd name="connsiteX3" fmla="*/ 6566 w 6566"/>
                <a:gd name="connsiteY3" fmla="*/ 6487 h 16350"/>
                <a:gd name="connsiteX4" fmla="*/ 3286 w 6566"/>
                <a:gd name="connsiteY4" fmla="*/ 16350 h 16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66" h="16350">
                  <a:moveTo>
                    <a:pt x="3286" y="16350"/>
                  </a:moveTo>
                  <a:cubicBezTo>
                    <a:pt x="2189" y="16350"/>
                    <a:pt x="1091" y="16350"/>
                    <a:pt x="0" y="16350"/>
                  </a:cubicBezTo>
                  <a:cubicBezTo>
                    <a:pt x="0" y="10915"/>
                    <a:pt x="0" y="5486"/>
                    <a:pt x="0" y="0"/>
                  </a:cubicBezTo>
                  <a:cubicBezTo>
                    <a:pt x="4755" y="68"/>
                    <a:pt x="3035" y="5766"/>
                    <a:pt x="6566" y="6487"/>
                  </a:cubicBezTo>
                  <a:cubicBezTo>
                    <a:pt x="5475" y="9778"/>
                    <a:pt x="4383" y="13065"/>
                    <a:pt x="3286" y="16350"/>
                  </a:cubicBezTo>
                  <a:close/>
                </a:path>
              </a:pathLst>
            </a:custGeom>
            <a:grpFill/>
            <a:ln w="5715" cap="flat">
              <a:noFill/>
              <a:prstDash val="solid"/>
              <a:miter/>
            </a:ln>
          </p:spPr>
          <p:txBody>
            <a:bodyPr rtlCol="0" anchor="ctr"/>
            <a:lstStyle/>
            <a:p>
              <a:endParaRPr lang="zh-CN" altLang="en-US"/>
            </a:p>
          </p:txBody>
        </p:sp>
        <p:sp>
          <p:nvSpPr>
            <p:cNvPr id="316" name="任意多边形: 形状 315">
              <a:extLst>
                <a:ext uri="{FF2B5EF4-FFF2-40B4-BE49-F238E27FC236}">
                  <a16:creationId xmlns:a16="http://schemas.microsoft.com/office/drawing/2014/main" id="{DE0E6016-B320-CCD4-1901-92A7AE3BCD90}"/>
                </a:ext>
              </a:extLst>
            </p:cNvPr>
            <p:cNvSpPr/>
            <p:nvPr/>
          </p:nvSpPr>
          <p:spPr>
            <a:xfrm>
              <a:off x="5880590" y="2760267"/>
              <a:ext cx="8195" cy="7597"/>
            </a:xfrm>
            <a:custGeom>
              <a:avLst/>
              <a:gdLst>
                <a:gd name="connsiteX0" fmla="*/ 0 w 8195"/>
                <a:gd name="connsiteY0" fmla="*/ 4278 h 7597"/>
                <a:gd name="connsiteX1" fmla="*/ 8195 w 8195"/>
                <a:gd name="connsiteY1" fmla="*/ 9 h 7597"/>
                <a:gd name="connsiteX2" fmla="*/ 17 w 8195"/>
                <a:gd name="connsiteY2" fmla="*/ 4267 h 7597"/>
                <a:gd name="connsiteX3" fmla="*/ 0 w 8195"/>
                <a:gd name="connsiteY3" fmla="*/ 4278 h 7597"/>
              </a:gdLst>
              <a:ahLst/>
              <a:cxnLst>
                <a:cxn ang="0">
                  <a:pos x="connsiteX0" y="connsiteY0"/>
                </a:cxn>
                <a:cxn ang="0">
                  <a:pos x="connsiteX1" y="connsiteY1"/>
                </a:cxn>
                <a:cxn ang="0">
                  <a:pos x="connsiteX2" y="connsiteY2"/>
                </a:cxn>
                <a:cxn ang="0">
                  <a:pos x="connsiteX3" y="connsiteY3"/>
                </a:cxn>
              </a:cxnLst>
              <a:rect l="l" t="t" r="r" b="b"/>
              <a:pathLst>
                <a:path w="8195" h="7597">
                  <a:moveTo>
                    <a:pt x="0" y="4278"/>
                  </a:moveTo>
                  <a:cubicBezTo>
                    <a:pt x="3103" y="3598"/>
                    <a:pt x="4583" y="-214"/>
                    <a:pt x="8195" y="9"/>
                  </a:cubicBezTo>
                  <a:cubicBezTo>
                    <a:pt x="4212" y="9256"/>
                    <a:pt x="4212" y="9256"/>
                    <a:pt x="17" y="4267"/>
                  </a:cubicBezTo>
                  <a:lnTo>
                    <a:pt x="0" y="4278"/>
                  </a:lnTo>
                  <a:close/>
                </a:path>
              </a:pathLst>
            </a:custGeom>
            <a:grpFill/>
            <a:ln w="5715" cap="flat">
              <a:noFill/>
              <a:prstDash val="solid"/>
              <a:miter/>
            </a:ln>
          </p:spPr>
          <p:txBody>
            <a:bodyPr rtlCol="0" anchor="ctr"/>
            <a:lstStyle/>
            <a:p>
              <a:endParaRPr lang="zh-CN" altLang="en-US"/>
            </a:p>
          </p:txBody>
        </p:sp>
        <p:sp>
          <p:nvSpPr>
            <p:cNvPr id="317" name="任意多边形: 形状 316">
              <a:extLst>
                <a:ext uri="{FF2B5EF4-FFF2-40B4-BE49-F238E27FC236}">
                  <a16:creationId xmlns:a16="http://schemas.microsoft.com/office/drawing/2014/main" id="{F8469C7F-F908-C527-955B-274C4963A557}"/>
                </a:ext>
              </a:extLst>
            </p:cNvPr>
            <p:cNvSpPr/>
            <p:nvPr/>
          </p:nvSpPr>
          <p:spPr>
            <a:xfrm>
              <a:off x="5692320" y="2815514"/>
              <a:ext cx="13985" cy="11524"/>
            </a:xfrm>
            <a:custGeom>
              <a:avLst/>
              <a:gdLst>
                <a:gd name="connsiteX0" fmla="*/ 4127 w 13985"/>
                <a:gd name="connsiteY0" fmla="*/ 11524 h 11524"/>
                <a:gd name="connsiteX1" fmla="*/ 824 w 13985"/>
                <a:gd name="connsiteY1" fmla="*/ 11507 h 11524"/>
                <a:gd name="connsiteX2" fmla="*/ 92 w 13985"/>
                <a:gd name="connsiteY2" fmla="*/ 9324 h 11524"/>
                <a:gd name="connsiteX3" fmla="*/ 830 w 13985"/>
                <a:gd name="connsiteY3" fmla="*/ 8233 h 11524"/>
                <a:gd name="connsiteX4" fmla="*/ 13974 w 13985"/>
                <a:gd name="connsiteY4" fmla="*/ 1649 h 11524"/>
                <a:gd name="connsiteX5" fmla="*/ 13986 w 13985"/>
                <a:gd name="connsiteY5" fmla="*/ 1666 h 11524"/>
                <a:gd name="connsiteX6" fmla="*/ 4127 w 13985"/>
                <a:gd name="connsiteY6" fmla="*/ 11524 h 11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85" h="11524">
                  <a:moveTo>
                    <a:pt x="4127" y="11524"/>
                  </a:moveTo>
                  <a:cubicBezTo>
                    <a:pt x="3024" y="11519"/>
                    <a:pt x="1927" y="11513"/>
                    <a:pt x="824" y="11507"/>
                  </a:cubicBezTo>
                  <a:cubicBezTo>
                    <a:pt x="92" y="10776"/>
                    <a:pt x="-153" y="10050"/>
                    <a:pt x="92" y="9324"/>
                  </a:cubicBezTo>
                  <a:cubicBezTo>
                    <a:pt x="338" y="8598"/>
                    <a:pt x="584" y="8233"/>
                    <a:pt x="830" y="8233"/>
                  </a:cubicBezTo>
                  <a:cubicBezTo>
                    <a:pt x="4276" y="4169"/>
                    <a:pt x="6001" y="-3329"/>
                    <a:pt x="13974" y="1649"/>
                  </a:cubicBezTo>
                  <a:lnTo>
                    <a:pt x="13986" y="1666"/>
                  </a:lnTo>
                  <a:cubicBezTo>
                    <a:pt x="11848" y="6095"/>
                    <a:pt x="8551" y="9370"/>
                    <a:pt x="4127" y="11524"/>
                  </a:cubicBezTo>
                  <a:close/>
                </a:path>
              </a:pathLst>
            </a:custGeom>
            <a:grpFill/>
            <a:ln w="5715" cap="flat">
              <a:noFill/>
              <a:prstDash val="solid"/>
              <a:miter/>
            </a:ln>
          </p:spPr>
          <p:txBody>
            <a:bodyPr rtlCol="0" anchor="ctr"/>
            <a:lstStyle/>
            <a:p>
              <a:endParaRPr lang="zh-CN" altLang="en-US"/>
            </a:p>
          </p:txBody>
        </p:sp>
        <p:sp>
          <p:nvSpPr>
            <p:cNvPr id="318" name="任意多边形: 形状 317">
              <a:extLst>
                <a:ext uri="{FF2B5EF4-FFF2-40B4-BE49-F238E27FC236}">
                  <a16:creationId xmlns:a16="http://schemas.microsoft.com/office/drawing/2014/main" id="{6121AB99-71BF-7BC3-89CB-685ACD25D9E7}"/>
                </a:ext>
              </a:extLst>
            </p:cNvPr>
            <p:cNvSpPr/>
            <p:nvPr/>
          </p:nvSpPr>
          <p:spPr>
            <a:xfrm>
              <a:off x="5668656" y="3267808"/>
              <a:ext cx="4781" cy="13173"/>
            </a:xfrm>
            <a:custGeom>
              <a:avLst/>
              <a:gdLst>
                <a:gd name="connsiteX0" fmla="*/ 4771 w 4781"/>
                <a:gd name="connsiteY0" fmla="*/ 13162 h 13173"/>
                <a:gd name="connsiteX1" fmla="*/ 1485 w 4781"/>
                <a:gd name="connsiteY1" fmla="*/ 0 h 13173"/>
                <a:gd name="connsiteX2" fmla="*/ 1468 w 4781"/>
                <a:gd name="connsiteY2" fmla="*/ 17 h 13173"/>
                <a:gd name="connsiteX3" fmla="*/ 4754 w 4781"/>
                <a:gd name="connsiteY3" fmla="*/ 13173 h 13173"/>
                <a:gd name="connsiteX4" fmla="*/ 4771 w 4781"/>
                <a:gd name="connsiteY4" fmla="*/ 13162 h 13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1" h="13173">
                  <a:moveTo>
                    <a:pt x="4771" y="13162"/>
                  </a:moveTo>
                  <a:cubicBezTo>
                    <a:pt x="39" y="9681"/>
                    <a:pt x="-1401" y="5384"/>
                    <a:pt x="1485" y="0"/>
                  </a:cubicBezTo>
                  <a:lnTo>
                    <a:pt x="1468" y="17"/>
                  </a:lnTo>
                  <a:cubicBezTo>
                    <a:pt x="6274" y="3475"/>
                    <a:pt x="4291" y="8630"/>
                    <a:pt x="4754" y="13173"/>
                  </a:cubicBezTo>
                  <a:lnTo>
                    <a:pt x="4771" y="13162"/>
                  </a:lnTo>
                  <a:close/>
                </a:path>
              </a:pathLst>
            </a:custGeom>
            <a:grpFill/>
            <a:ln w="5715" cap="flat">
              <a:noFill/>
              <a:prstDash val="solid"/>
              <a:miter/>
            </a:ln>
          </p:spPr>
          <p:txBody>
            <a:bodyPr rtlCol="0" anchor="ctr"/>
            <a:lstStyle/>
            <a:p>
              <a:endParaRPr lang="zh-CN" altLang="en-US"/>
            </a:p>
          </p:txBody>
        </p:sp>
        <p:sp>
          <p:nvSpPr>
            <p:cNvPr id="319" name="任意多边形: 形状 318">
              <a:extLst>
                <a:ext uri="{FF2B5EF4-FFF2-40B4-BE49-F238E27FC236}">
                  <a16:creationId xmlns:a16="http://schemas.microsoft.com/office/drawing/2014/main" id="{375383FB-A99F-8384-CB36-68AEC3E1CC48}"/>
                </a:ext>
              </a:extLst>
            </p:cNvPr>
            <p:cNvSpPr/>
            <p:nvPr/>
          </p:nvSpPr>
          <p:spPr>
            <a:xfrm>
              <a:off x="5880590" y="2728352"/>
              <a:ext cx="8225" cy="8215"/>
            </a:xfrm>
            <a:custGeom>
              <a:avLst/>
              <a:gdLst>
                <a:gd name="connsiteX0" fmla="*/ 6584 w 8225"/>
                <a:gd name="connsiteY0" fmla="*/ 0 h 8215"/>
                <a:gd name="connsiteX1" fmla="*/ 7121 w 8225"/>
                <a:gd name="connsiteY1" fmla="*/ 7121 h 8215"/>
                <a:gd name="connsiteX2" fmla="*/ 0 w 8225"/>
                <a:gd name="connsiteY2" fmla="*/ 6572 h 8215"/>
                <a:gd name="connsiteX3" fmla="*/ 12 w 8225"/>
                <a:gd name="connsiteY3" fmla="*/ 6589 h 8215"/>
                <a:gd name="connsiteX4" fmla="*/ 6584 w 8225"/>
                <a:gd name="connsiteY4" fmla="*/ 0 h 8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25" h="8215">
                  <a:moveTo>
                    <a:pt x="6584" y="0"/>
                  </a:moveTo>
                  <a:cubicBezTo>
                    <a:pt x="7264" y="2343"/>
                    <a:pt x="9578" y="4675"/>
                    <a:pt x="7121" y="7121"/>
                  </a:cubicBezTo>
                  <a:cubicBezTo>
                    <a:pt x="4669" y="9567"/>
                    <a:pt x="2343" y="7247"/>
                    <a:pt x="0" y="6572"/>
                  </a:cubicBezTo>
                  <a:lnTo>
                    <a:pt x="12" y="6589"/>
                  </a:lnTo>
                  <a:cubicBezTo>
                    <a:pt x="1263" y="3457"/>
                    <a:pt x="3452" y="1257"/>
                    <a:pt x="6584" y="0"/>
                  </a:cubicBezTo>
                  <a:close/>
                </a:path>
              </a:pathLst>
            </a:custGeom>
            <a:grpFill/>
            <a:ln w="5715" cap="flat">
              <a:noFill/>
              <a:prstDash val="solid"/>
              <a:miter/>
            </a:ln>
          </p:spPr>
          <p:txBody>
            <a:bodyPr rtlCol="0" anchor="ctr"/>
            <a:lstStyle/>
            <a:p>
              <a:endParaRPr lang="zh-CN" altLang="en-US"/>
            </a:p>
          </p:txBody>
        </p:sp>
        <p:sp>
          <p:nvSpPr>
            <p:cNvPr id="320" name="任意多边形: 形状 319">
              <a:extLst>
                <a:ext uri="{FF2B5EF4-FFF2-40B4-BE49-F238E27FC236}">
                  <a16:creationId xmlns:a16="http://schemas.microsoft.com/office/drawing/2014/main" id="{D5D71664-B8F2-56FB-D37C-FF963CD27B57}"/>
                </a:ext>
              </a:extLst>
            </p:cNvPr>
            <p:cNvSpPr/>
            <p:nvPr/>
          </p:nvSpPr>
          <p:spPr>
            <a:xfrm>
              <a:off x="5887596" y="2718636"/>
              <a:ext cx="2780" cy="9435"/>
            </a:xfrm>
            <a:custGeom>
              <a:avLst/>
              <a:gdLst>
                <a:gd name="connsiteX0" fmla="*/ 0 w 2780"/>
                <a:gd name="connsiteY0" fmla="*/ 9435 h 9435"/>
                <a:gd name="connsiteX1" fmla="*/ 0 w 2780"/>
                <a:gd name="connsiteY1" fmla="*/ 0 h 9435"/>
                <a:gd name="connsiteX2" fmla="*/ 2680 w 2780"/>
                <a:gd name="connsiteY2" fmla="*/ 4355 h 9435"/>
                <a:gd name="connsiteX3" fmla="*/ 0 w 2780"/>
                <a:gd name="connsiteY3" fmla="*/ 9435 h 9435"/>
              </a:gdLst>
              <a:ahLst/>
              <a:cxnLst>
                <a:cxn ang="0">
                  <a:pos x="connsiteX0" y="connsiteY0"/>
                </a:cxn>
                <a:cxn ang="0">
                  <a:pos x="connsiteX1" y="connsiteY1"/>
                </a:cxn>
                <a:cxn ang="0">
                  <a:pos x="connsiteX2" y="connsiteY2"/>
                </a:cxn>
                <a:cxn ang="0">
                  <a:pos x="connsiteX3" y="connsiteY3"/>
                </a:cxn>
              </a:cxnLst>
              <a:rect l="l" t="t" r="r" b="b"/>
              <a:pathLst>
                <a:path w="2780" h="9435">
                  <a:moveTo>
                    <a:pt x="0" y="9435"/>
                  </a:moveTo>
                  <a:cubicBezTo>
                    <a:pt x="0" y="6521"/>
                    <a:pt x="0" y="3326"/>
                    <a:pt x="0" y="0"/>
                  </a:cubicBezTo>
                  <a:cubicBezTo>
                    <a:pt x="3600" y="223"/>
                    <a:pt x="2669" y="2686"/>
                    <a:pt x="2680" y="4355"/>
                  </a:cubicBezTo>
                  <a:cubicBezTo>
                    <a:pt x="2686" y="6635"/>
                    <a:pt x="1526" y="8458"/>
                    <a:pt x="0" y="9435"/>
                  </a:cubicBezTo>
                  <a:close/>
                </a:path>
              </a:pathLst>
            </a:custGeom>
            <a:grpFill/>
            <a:ln w="5715" cap="flat">
              <a:noFill/>
              <a:prstDash val="solid"/>
              <a:miter/>
            </a:ln>
          </p:spPr>
          <p:txBody>
            <a:bodyPr rtlCol="0" anchor="ctr"/>
            <a:lstStyle/>
            <a:p>
              <a:endParaRPr lang="zh-CN" altLang="en-US"/>
            </a:p>
          </p:txBody>
        </p:sp>
        <p:sp>
          <p:nvSpPr>
            <p:cNvPr id="321" name="任意多边形: 形状 320">
              <a:extLst>
                <a:ext uri="{FF2B5EF4-FFF2-40B4-BE49-F238E27FC236}">
                  <a16:creationId xmlns:a16="http://schemas.microsoft.com/office/drawing/2014/main" id="{42A6CA85-5F4C-45EF-FE4E-ACEB4E236844}"/>
                </a:ext>
              </a:extLst>
            </p:cNvPr>
            <p:cNvSpPr/>
            <p:nvPr/>
          </p:nvSpPr>
          <p:spPr>
            <a:xfrm>
              <a:off x="5462613" y="3179108"/>
              <a:ext cx="4719" cy="6670"/>
            </a:xfrm>
            <a:custGeom>
              <a:avLst/>
              <a:gdLst>
                <a:gd name="connsiteX0" fmla="*/ 4680 w 4719"/>
                <a:gd name="connsiteY0" fmla="*/ 3741 h 6670"/>
                <a:gd name="connsiteX1" fmla="*/ 2125 w 4719"/>
                <a:gd name="connsiteY1" fmla="*/ 6667 h 6670"/>
                <a:gd name="connsiteX2" fmla="*/ 485 w 4719"/>
                <a:gd name="connsiteY2" fmla="*/ 3181 h 6670"/>
                <a:gd name="connsiteX3" fmla="*/ 1959 w 4719"/>
                <a:gd name="connsiteY3" fmla="*/ 66 h 6670"/>
                <a:gd name="connsiteX4" fmla="*/ 4680 w 4719"/>
                <a:gd name="connsiteY4" fmla="*/ 3741 h 6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9" h="6670">
                  <a:moveTo>
                    <a:pt x="4680" y="3741"/>
                  </a:moveTo>
                  <a:cubicBezTo>
                    <a:pt x="4051" y="4513"/>
                    <a:pt x="3143" y="6616"/>
                    <a:pt x="2125" y="6667"/>
                  </a:cubicBezTo>
                  <a:cubicBezTo>
                    <a:pt x="193" y="6770"/>
                    <a:pt x="205" y="4495"/>
                    <a:pt x="485" y="3181"/>
                  </a:cubicBezTo>
                  <a:cubicBezTo>
                    <a:pt x="702" y="2164"/>
                    <a:pt x="-1481" y="-448"/>
                    <a:pt x="1959" y="66"/>
                  </a:cubicBezTo>
                  <a:cubicBezTo>
                    <a:pt x="3657" y="323"/>
                    <a:pt x="4966" y="1066"/>
                    <a:pt x="4680" y="3741"/>
                  </a:cubicBezTo>
                  <a:close/>
                </a:path>
              </a:pathLst>
            </a:custGeom>
            <a:grpFill/>
            <a:ln w="5715" cap="flat">
              <a:noFill/>
              <a:prstDash val="solid"/>
              <a:miter/>
            </a:ln>
          </p:spPr>
          <p:txBody>
            <a:bodyPr rtlCol="0" anchor="ctr"/>
            <a:lstStyle/>
            <a:p>
              <a:endParaRPr lang="zh-CN" altLang="en-US"/>
            </a:p>
          </p:txBody>
        </p:sp>
        <p:sp>
          <p:nvSpPr>
            <p:cNvPr id="322" name="任意多边形: 形状 321">
              <a:extLst>
                <a:ext uri="{FF2B5EF4-FFF2-40B4-BE49-F238E27FC236}">
                  <a16:creationId xmlns:a16="http://schemas.microsoft.com/office/drawing/2014/main" id="{C112B46D-B890-C2B8-2F84-CB7A90E122E3}"/>
                </a:ext>
              </a:extLst>
            </p:cNvPr>
            <p:cNvSpPr/>
            <p:nvPr/>
          </p:nvSpPr>
          <p:spPr>
            <a:xfrm>
              <a:off x="5670129" y="3259543"/>
              <a:ext cx="4972" cy="4989"/>
            </a:xfrm>
            <a:custGeom>
              <a:avLst/>
              <a:gdLst>
                <a:gd name="connsiteX0" fmla="*/ 12 w 4972"/>
                <a:gd name="connsiteY0" fmla="*/ 4990 h 4989"/>
                <a:gd name="connsiteX1" fmla="*/ 3938 w 4972"/>
                <a:gd name="connsiteY1" fmla="*/ 12 h 4989"/>
                <a:gd name="connsiteX2" fmla="*/ 4961 w 4972"/>
                <a:gd name="connsiteY2" fmla="*/ 1030 h 4989"/>
                <a:gd name="connsiteX3" fmla="*/ 0 w 4972"/>
                <a:gd name="connsiteY3" fmla="*/ 4973 h 4989"/>
                <a:gd name="connsiteX4" fmla="*/ 12 w 4972"/>
                <a:gd name="connsiteY4" fmla="*/ 4990 h 4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2" h="4989">
                  <a:moveTo>
                    <a:pt x="12" y="4990"/>
                  </a:moveTo>
                  <a:cubicBezTo>
                    <a:pt x="434" y="2624"/>
                    <a:pt x="303" y="-211"/>
                    <a:pt x="3938" y="12"/>
                  </a:cubicBezTo>
                  <a:cubicBezTo>
                    <a:pt x="4309" y="35"/>
                    <a:pt x="4938" y="658"/>
                    <a:pt x="4961" y="1030"/>
                  </a:cubicBezTo>
                  <a:cubicBezTo>
                    <a:pt x="5183" y="4653"/>
                    <a:pt x="2372" y="4550"/>
                    <a:pt x="0" y="4973"/>
                  </a:cubicBezTo>
                  <a:lnTo>
                    <a:pt x="12" y="4990"/>
                  </a:lnTo>
                  <a:close/>
                </a:path>
              </a:pathLst>
            </a:custGeom>
            <a:grpFill/>
            <a:ln w="5715" cap="flat">
              <a:noFill/>
              <a:prstDash val="solid"/>
              <a:miter/>
            </a:ln>
          </p:spPr>
          <p:txBody>
            <a:bodyPr rtlCol="0" anchor="ctr"/>
            <a:lstStyle/>
            <a:p>
              <a:endParaRPr lang="zh-CN" altLang="en-US"/>
            </a:p>
          </p:txBody>
        </p:sp>
        <p:sp>
          <p:nvSpPr>
            <p:cNvPr id="323" name="任意多边形: 形状 322">
              <a:extLst>
                <a:ext uri="{FF2B5EF4-FFF2-40B4-BE49-F238E27FC236}">
                  <a16:creationId xmlns:a16="http://schemas.microsoft.com/office/drawing/2014/main" id="{F57AF1D4-56DC-A51C-684F-4A196705C424}"/>
                </a:ext>
              </a:extLst>
            </p:cNvPr>
            <p:cNvSpPr/>
            <p:nvPr/>
          </p:nvSpPr>
          <p:spPr>
            <a:xfrm>
              <a:off x="5666792" y="2933911"/>
              <a:ext cx="6640" cy="5909"/>
            </a:xfrm>
            <a:custGeom>
              <a:avLst/>
              <a:gdLst>
                <a:gd name="connsiteX0" fmla="*/ 6641 w 6640"/>
                <a:gd name="connsiteY0" fmla="*/ 1679 h 5909"/>
                <a:gd name="connsiteX1" fmla="*/ 1446 w 6640"/>
                <a:gd name="connsiteY1" fmla="*/ 5713 h 5909"/>
                <a:gd name="connsiteX2" fmla="*/ 0 w 6640"/>
                <a:gd name="connsiteY2" fmla="*/ 1702 h 5909"/>
                <a:gd name="connsiteX3" fmla="*/ 6641 w 6640"/>
                <a:gd name="connsiteY3" fmla="*/ 1679 h 5909"/>
              </a:gdLst>
              <a:ahLst/>
              <a:cxnLst>
                <a:cxn ang="0">
                  <a:pos x="connsiteX0" y="connsiteY0"/>
                </a:cxn>
                <a:cxn ang="0">
                  <a:pos x="connsiteX1" y="connsiteY1"/>
                </a:cxn>
                <a:cxn ang="0">
                  <a:pos x="connsiteX2" y="connsiteY2"/>
                </a:cxn>
                <a:cxn ang="0">
                  <a:pos x="connsiteX3" y="connsiteY3"/>
                </a:cxn>
              </a:cxnLst>
              <a:rect l="l" t="t" r="r" b="b"/>
              <a:pathLst>
                <a:path w="6640" h="5909">
                  <a:moveTo>
                    <a:pt x="6641" y="1679"/>
                  </a:moveTo>
                  <a:cubicBezTo>
                    <a:pt x="5492" y="3833"/>
                    <a:pt x="4629" y="6685"/>
                    <a:pt x="1446" y="5713"/>
                  </a:cubicBezTo>
                  <a:cubicBezTo>
                    <a:pt x="634" y="5468"/>
                    <a:pt x="468" y="3096"/>
                    <a:pt x="0" y="1702"/>
                  </a:cubicBezTo>
                  <a:cubicBezTo>
                    <a:pt x="2206" y="-1950"/>
                    <a:pt x="4429" y="1364"/>
                    <a:pt x="6641" y="1679"/>
                  </a:cubicBezTo>
                  <a:close/>
                </a:path>
              </a:pathLst>
            </a:custGeom>
            <a:grpFill/>
            <a:ln w="5715" cap="flat">
              <a:noFill/>
              <a:prstDash val="solid"/>
              <a:miter/>
            </a:ln>
          </p:spPr>
          <p:txBody>
            <a:bodyPr rtlCol="0" anchor="ctr"/>
            <a:lstStyle/>
            <a:p>
              <a:endParaRPr lang="zh-CN" altLang="en-US"/>
            </a:p>
          </p:txBody>
        </p:sp>
        <p:sp>
          <p:nvSpPr>
            <p:cNvPr id="324" name="任意多边形: 形状 323">
              <a:extLst>
                <a:ext uri="{FF2B5EF4-FFF2-40B4-BE49-F238E27FC236}">
                  <a16:creationId xmlns:a16="http://schemas.microsoft.com/office/drawing/2014/main" id="{480151FA-1D40-20B3-35F2-10C53F6CD9DA}"/>
                </a:ext>
              </a:extLst>
            </p:cNvPr>
            <p:cNvSpPr/>
            <p:nvPr/>
          </p:nvSpPr>
          <p:spPr>
            <a:xfrm>
              <a:off x="5663546" y="2919142"/>
              <a:ext cx="4966" cy="9852"/>
            </a:xfrm>
            <a:custGeom>
              <a:avLst/>
              <a:gdLst>
                <a:gd name="connsiteX0" fmla="*/ 23 w 4966"/>
                <a:gd name="connsiteY0" fmla="*/ 9853 h 9852"/>
                <a:gd name="connsiteX1" fmla="*/ 0 w 4966"/>
                <a:gd name="connsiteY1" fmla="*/ 0 h 9852"/>
                <a:gd name="connsiteX2" fmla="*/ 23 w 4966"/>
                <a:gd name="connsiteY2" fmla="*/ 9853 h 9852"/>
              </a:gdLst>
              <a:ahLst/>
              <a:cxnLst>
                <a:cxn ang="0">
                  <a:pos x="connsiteX0" y="connsiteY0"/>
                </a:cxn>
                <a:cxn ang="0">
                  <a:pos x="connsiteX1" y="connsiteY1"/>
                </a:cxn>
                <a:cxn ang="0">
                  <a:pos x="connsiteX2" y="connsiteY2"/>
                </a:cxn>
              </a:cxnLst>
              <a:rect l="l" t="t" r="r" b="b"/>
              <a:pathLst>
                <a:path w="4966" h="9852">
                  <a:moveTo>
                    <a:pt x="23" y="9853"/>
                  </a:moveTo>
                  <a:cubicBezTo>
                    <a:pt x="17" y="6566"/>
                    <a:pt x="6" y="3286"/>
                    <a:pt x="0" y="0"/>
                  </a:cubicBezTo>
                  <a:cubicBezTo>
                    <a:pt x="6566" y="3269"/>
                    <a:pt x="6669" y="6549"/>
                    <a:pt x="23" y="9853"/>
                  </a:cubicBezTo>
                  <a:close/>
                </a:path>
              </a:pathLst>
            </a:custGeom>
            <a:grpFill/>
            <a:ln w="5715" cap="flat">
              <a:noFill/>
              <a:prstDash val="solid"/>
              <a:miter/>
            </a:ln>
          </p:spPr>
          <p:txBody>
            <a:bodyPr rtlCol="0" anchor="ctr"/>
            <a:lstStyle/>
            <a:p>
              <a:endParaRPr lang="zh-CN" altLang="en-US"/>
            </a:p>
          </p:txBody>
        </p:sp>
        <p:sp>
          <p:nvSpPr>
            <p:cNvPr id="325" name="任意多边形: 形状 324">
              <a:extLst>
                <a:ext uri="{FF2B5EF4-FFF2-40B4-BE49-F238E27FC236}">
                  <a16:creationId xmlns:a16="http://schemas.microsoft.com/office/drawing/2014/main" id="{C0694FF2-7BAD-950F-48B1-9DBECABACDF1}"/>
                </a:ext>
              </a:extLst>
            </p:cNvPr>
            <p:cNvSpPr/>
            <p:nvPr/>
          </p:nvSpPr>
          <p:spPr>
            <a:xfrm>
              <a:off x="5676696" y="2902694"/>
              <a:ext cx="7043" cy="10252"/>
            </a:xfrm>
            <a:custGeom>
              <a:avLst/>
              <a:gdLst>
                <a:gd name="connsiteX0" fmla="*/ 11 w 7043"/>
                <a:gd name="connsiteY0" fmla="*/ 0 h 10252"/>
                <a:gd name="connsiteX1" fmla="*/ 3291 w 7043"/>
                <a:gd name="connsiteY1" fmla="*/ 6 h 10252"/>
                <a:gd name="connsiteX2" fmla="*/ 6589 w 7043"/>
                <a:gd name="connsiteY2" fmla="*/ 3286 h 10252"/>
                <a:gd name="connsiteX3" fmla="*/ 6629 w 7043"/>
                <a:gd name="connsiteY3" fmla="*/ 6561 h 10252"/>
                <a:gd name="connsiteX4" fmla="*/ 3319 w 7043"/>
                <a:gd name="connsiteY4" fmla="*/ 9841 h 10252"/>
                <a:gd name="connsiteX5" fmla="*/ 11 w 7043"/>
                <a:gd name="connsiteY5" fmla="*/ 0 h 10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43" h="10252">
                  <a:moveTo>
                    <a:pt x="11" y="0"/>
                  </a:moveTo>
                  <a:cubicBezTo>
                    <a:pt x="1102" y="0"/>
                    <a:pt x="2199" y="0"/>
                    <a:pt x="3291" y="6"/>
                  </a:cubicBezTo>
                  <a:cubicBezTo>
                    <a:pt x="4388" y="1097"/>
                    <a:pt x="5491" y="2195"/>
                    <a:pt x="6589" y="3286"/>
                  </a:cubicBezTo>
                  <a:cubicBezTo>
                    <a:pt x="6606" y="4378"/>
                    <a:pt x="6617" y="5469"/>
                    <a:pt x="6629" y="6561"/>
                  </a:cubicBezTo>
                  <a:cubicBezTo>
                    <a:pt x="7754" y="9904"/>
                    <a:pt x="6571" y="10916"/>
                    <a:pt x="3319" y="9841"/>
                  </a:cubicBezTo>
                  <a:cubicBezTo>
                    <a:pt x="1919" y="6664"/>
                    <a:pt x="-167" y="3709"/>
                    <a:pt x="11" y="0"/>
                  </a:cubicBezTo>
                  <a:close/>
                </a:path>
              </a:pathLst>
            </a:custGeom>
            <a:grpFill/>
            <a:ln w="5715" cap="flat">
              <a:noFill/>
              <a:prstDash val="solid"/>
              <a:miter/>
            </a:ln>
          </p:spPr>
          <p:txBody>
            <a:bodyPr rtlCol="0" anchor="ctr"/>
            <a:lstStyle/>
            <a:p>
              <a:endParaRPr lang="zh-CN" altLang="en-US"/>
            </a:p>
          </p:txBody>
        </p:sp>
        <p:sp>
          <p:nvSpPr>
            <p:cNvPr id="326" name="任意多边形: 形状 325">
              <a:extLst>
                <a:ext uri="{FF2B5EF4-FFF2-40B4-BE49-F238E27FC236}">
                  <a16:creationId xmlns:a16="http://schemas.microsoft.com/office/drawing/2014/main" id="{6A5C81B7-F6D3-9D1A-DCD9-A2B5DECE561D}"/>
                </a:ext>
              </a:extLst>
            </p:cNvPr>
            <p:cNvSpPr/>
            <p:nvPr/>
          </p:nvSpPr>
          <p:spPr>
            <a:xfrm>
              <a:off x="5506673" y="3311575"/>
              <a:ext cx="3405" cy="3578"/>
            </a:xfrm>
            <a:custGeom>
              <a:avLst/>
              <a:gdLst>
                <a:gd name="connsiteX0" fmla="*/ 1573 w 3405"/>
                <a:gd name="connsiteY0" fmla="*/ 15 h 3578"/>
                <a:gd name="connsiteX1" fmla="*/ 3361 w 3405"/>
                <a:gd name="connsiteY1" fmla="*/ 1719 h 3578"/>
                <a:gd name="connsiteX2" fmla="*/ 2476 w 3405"/>
                <a:gd name="connsiteY2" fmla="*/ 3004 h 3578"/>
                <a:gd name="connsiteX3" fmla="*/ 7 w 3405"/>
                <a:gd name="connsiteY3" fmla="*/ 2439 h 3578"/>
                <a:gd name="connsiteX4" fmla="*/ 1573 w 3405"/>
                <a:gd name="connsiteY4" fmla="*/ 15 h 3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05" h="3578">
                  <a:moveTo>
                    <a:pt x="1573" y="15"/>
                  </a:moveTo>
                  <a:cubicBezTo>
                    <a:pt x="2916" y="-105"/>
                    <a:pt x="3590" y="478"/>
                    <a:pt x="3361" y="1719"/>
                  </a:cubicBezTo>
                  <a:cubicBezTo>
                    <a:pt x="3276" y="2193"/>
                    <a:pt x="2864" y="2679"/>
                    <a:pt x="2476" y="3004"/>
                  </a:cubicBezTo>
                  <a:cubicBezTo>
                    <a:pt x="1378" y="3925"/>
                    <a:pt x="184" y="3741"/>
                    <a:pt x="7" y="2439"/>
                  </a:cubicBezTo>
                  <a:cubicBezTo>
                    <a:pt x="-96" y="1713"/>
                    <a:pt x="1007" y="827"/>
                    <a:pt x="1573" y="15"/>
                  </a:cubicBezTo>
                  <a:close/>
                </a:path>
              </a:pathLst>
            </a:custGeom>
            <a:grpFill/>
            <a:ln w="5715" cap="flat">
              <a:noFill/>
              <a:prstDash val="solid"/>
              <a:miter/>
            </a:ln>
          </p:spPr>
          <p:txBody>
            <a:bodyPr rtlCol="0" anchor="ctr"/>
            <a:lstStyle/>
            <a:p>
              <a:endParaRPr lang="zh-CN" altLang="en-US"/>
            </a:p>
          </p:txBody>
        </p:sp>
        <p:sp>
          <p:nvSpPr>
            <p:cNvPr id="327" name="任意多边形: 形状 326">
              <a:extLst>
                <a:ext uri="{FF2B5EF4-FFF2-40B4-BE49-F238E27FC236}">
                  <a16:creationId xmlns:a16="http://schemas.microsoft.com/office/drawing/2014/main" id="{3038812B-88EE-90A0-D8F8-916E1547A4A8}"/>
                </a:ext>
              </a:extLst>
            </p:cNvPr>
            <p:cNvSpPr/>
            <p:nvPr/>
          </p:nvSpPr>
          <p:spPr>
            <a:xfrm>
              <a:off x="5680016" y="2909260"/>
              <a:ext cx="6560" cy="7473"/>
            </a:xfrm>
            <a:custGeom>
              <a:avLst/>
              <a:gdLst>
                <a:gd name="connsiteX0" fmla="*/ 0 w 6560"/>
                <a:gd name="connsiteY0" fmla="*/ 3280 h 7473"/>
                <a:gd name="connsiteX1" fmla="*/ 3309 w 6560"/>
                <a:gd name="connsiteY1" fmla="*/ 0 h 7473"/>
                <a:gd name="connsiteX2" fmla="*/ 6561 w 6560"/>
                <a:gd name="connsiteY2" fmla="*/ 6595 h 7473"/>
                <a:gd name="connsiteX3" fmla="*/ 3258 w 6560"/>
                <a:gd name="connsiteY3" fmla="*/ 6595 h 7473"/>
                <a:gd name="connsiteX4" fmla="*/ 12 w 6560"/>
                <a:gd name="connsiteY4" fmla="*/ 6612 h 7473"/>
                <a:gd name="connsiteX5" fmla="*/ 0 w 6560"/>
                <a:gd name="connsiteY5" fmla="*/ 3280 h 7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60" h="7473">
                  <a:moveTo>
                    <a:pt x="0" y="3280"/>
                  </a:moveTo>
                  <a:cubicBezTo>
                    <a:pt x="1103" y="2189"/>
                    <a:pt x="2206" y="1091"/>
                    <a:pt x="3309" y="0"/>
                  </a:cubicBezTo>
                  <a:cubicBezTo>
                    <a:pt x="5915" y="1446"/>
                    <a:pt x="6487" y="3898"/>
                    <a:pt x="6561" y="6595"/>
                  </a:cubicBezTo>
                  <a:cubicBezTo>
                    <a:pt x="5458" y="6595"/>
                    <a:pt x="4361" y="6595"/>
                    <a:pt x="3258" y="6595"/>
                  </a:cubicBezTo>
                  <a:cubicBezTo>
                    <a:pt x="2183" y="7761"/>
                    <a:pt x="1097" y="7767"/>
                    <a:pt x="12" y="6612"/>
                  </a:cubicBezTo>
                  <a:cubicBezTo>
                    <a:pt x="0" y="5498"/>
                    <a:pt x="0" y="4389"/>
                    <a:pt x="0" y="3280"/>
                  </a:cubicBezTo>
                  <a:close/>
                </a:path>
              </a:pathLst>
            </a:custGeom>
            <a:grpFill/>
            <a:ln w="5715" cap="flat">
              <a:noFill/>
              <a:prstDash val="solid"/>
              <a:miter/>
            </a:ln>
          </p:spPr>
          <p:txBody>
            <a:bodyPr rtlCol="0" anchor="ctr"/>
            <a:lstStyle/>
            <a:p>
              <a:endParaRPr lang="zh-CN" altLang="en-US"/>
            </a:p>
          </p:txBody>
        </p:sp>
        <p:sp>
          <p:nvSpPr>
            <p:cNvPr id="328" name="任意多边形: 形状 327">
              <a:extLst>
                <a:ext uri="{FF2B5EF4-FFF2-40B4-BE49-F238E27FC236}">
                  <a16:creationId xmlns:a16="http://schemas.microsoft.com/office/drawing/2014/main" id="{A5301A21-40F4-2FCB-FB6F-425940CCC555}"/>
                </a:ext>
              </a:extLst>
            </p:cNvPr>
            <p:cNvSpPr/>
            <p:nvPr/>
          </p:nvSpPr>
          <p:spPr>
            <a:xfrm>
              <a:off x="5876309" y="2537554"/>
              <a:ext cx="4278" cy="5192"/>
            </a:xfrm>
            <a:custGeom>
              <a:avLst/>
              <a:gdLst>
                <a:gd name="connsiteX0" fmla="*/ 3732 w 4278"/>
                <a:gd name="connsiteY0" fmla="*/ 2735 h 5192"/>
                <a:gd name="connsiteX1" fmla="*/ 1863 w 4278"/>
                <a:gd name="connsiteY1" fmla="*/ 5187 h 5192"/>
                <a:gd name="connsiteX2" fmla="*/ 0 w 4278"/>
                <a:gd name="connsiteY2" fmla="*/ 3992 h 5192"/>
                <a:gd name="connsiteX3" fmla="*/ 2909 w 4278"/>
                <a:gd name="connsiteY3" fmla="*/ 672 h 5192"/>
                <a:gd name="connsiteX4" fmla="*/ 3732 w 4278"/>
                <a:gd name="connsiteY4" fmla="*/ 2735 h 5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 h="5192">
                  <a:moveTo>
                    <a:pt x="3732" y="2735"/>
                  </a:moveTo>
                  <a:cubicBezTo>
                    <a:pt x="3600" y="2918"/>
                    <a:pt x="2812" y="4118"/>
                    <a:pt x="1863" y="5187"/>
                  </a:cubicBezTo>
                  <a:cubicBezTo>
                    <a:pt x="1789" y="5272"/>
                    <a:pt x="646" y="4409"/>
                    <a:pt x="0" y="3992"/>
                  </a:cubicBezTo>
                  <a:cubicBezTo>
                    <a:pt x="960" y="2878"/>
                    <a:pt x="1834" y="1661"/>
                    <a:pt x="2909" y="672"/>
                  </a:cubicBezTo>
                  <a:cubicBezTo>
                    <a:pt x="4263" y="-574"/>
                    <a:pt x="4755" y="-197"/>
                    <a:pt x="3732" y="2735"/>
                  </a:cubicBezTo>
                  <a:close/>
                </a:path>
              </a:pathLst>
            </a:custGeom>
            <a:grpFill/>
            <a:ln w="5715" cap="flat">
              <a:noFill/>
              <a:prstDash val="solid"/>
              <a:miter/>
            </a:ln>
          </p:spPr>
          <p:txBody>
            <a:bodyPr rtlCol="0" anchor="ctr"/>
            <a:lstStyle/>
            <a:p>
              <a:endParaRPr lang="zh-CN" altLang="en-US"/>
            </a:p>
          </p:txBody>
        </p:sp>
        <p:sp>
          <p:nvSpPr>
            <p:cNvPr id="329" name="任意多边形: 形状 328">
              <a:extLst>
                <a:ext uri="{FF2B5EF4-FFF2-40B4-BE49-F238E27FC236}">
                  <a16:creationId xmlns:a16="http://schemas.microsoft.com/office/drawing/2014/main" id="{AFE7AABD-F4C2-D499-8308-3E8835AC20DE}"/>
                </a:ext>
              </a:extLst>
            </p:cNvPr>
            <p:cNvSpPr/>
            <p:nvPr/>
          </p:nvSpPr>
          <p:spPr>
            <a:xfrm>
              <a:off x="5702900" y="2954020"/>
              <a:ext cx="2942" cy="7947"/>
            </a:xfrm>
            <a:custGeom>
              <a:avLst/>
              <a:gdLst>
                <a:gd name="connsiteX0" fmla="*/ 902 w 2942"/>
                <a:gd name="connsiteY0" fmla="*/ 0 h 7947"/>
                <a:gd name="connsiteX1" fmla="*/ 2936 w 2942"/>
                <a:gd name="connsiteY1" fmla="*/ 2972 h 7947"/>
                <a:gd name="connsiteX2" fmla="*/ 1296 w 2942"/>
                <a:gd name="connsiteY2" fmla="*/ 6967 h 7947"/>
                <a:gd name="connsiteX3" fmla="*/ 96 w 2942"/>
                <a:gd name="connsiteY3" fmla="*/ 6367 h 7947"/>
                <a:gd name="connsiteX4" fmla="*/ 902 w 2942"/>
                <a:gd name="connsiteY4" fmla="*/ 0 h 7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2" h="7947">
                  <a:moveTo>
                    <a:pt x="902" y="0"/>
                  </a:moveTo>
                  <a:cubicBezTo>
                    <a:pt x="1970" y="1492"/>
                    <a:pt x="3034" y="2320"/>
                    <a:pt x="2936" y="2972"/>
                  </a:cubicBezTo>
                  <a:cubicBezTo>
                    <a:pt x="2725" y="4361"/>
                    <a:pt x="2102" y="5789"/>
                    <a:pt x="1296" y="6967"/>
                  </a:cubicBezTo>
                  <a:cubicBezTo>
                    <a:pt x="256" y="8493"/>
                    <a:pt x="-219" y="8195"/>
                    <a:pt x="96" y="6367"/>
                  </a:cubicBezTo>
                  <a:cubicBezTo>
                    <a:pt x="427" y="4481"/>
                    <a:pt x="587" y="2572"/>
                    <a:pt x="902" y="0"/>
                  </a:cubicBezTo>
                  <a:close/>
                </a:path>
              </a:pathLst>
            </a:custGeom>
            <a:grpFill/>
            <a:ln w="5715" cap="flat">
              <a:noFill/>
              <a:prstDash val="solid"/>
              <a:miter/>
            </a:ln>
          </p:spPr>
          <p:txBody>
            <a:bodyPr rtlCol="0" anchor="ctr"/>
            <a:lstStyle/>
            <a:p>
              <a:endParaRPr lang="zh-CN" altLang="en-US"/>
            </a:p>
          </p:txBody>
        </p:sp>
        <p:sp>
          <p:nvSpPr>
            <p:cNvPr id="330" name="任意多边形: 形状 329">
              <a:extLst>
                <a:ext uri="{FF2B5EF4-FFF2-40B4-BE49-F238E27FC236}">
                  <a16:creationId xmlns:a16="http://schemas.microsoft.com/office/drawing/2014/main" id="{40FAE878-DCAC-5C04-7EC9-5D7FD4B0CF50}"/>
                </a:ext>
              </a:extLst>
            </p:cNvPr>
            <p:cNvSpPr/>
            <p:nvPr/>
          </p:nvSpPr>
          <p:spPr>
            <a:xfrm>
              <a:off x="5664622" y="3008775"/>
              <a:ext cx="3495" cy="3582"/>
            </a:xfrm>
            <a:custGeom>
              <a:avLst/>
              <a:gdLst>
                <a:gd name="connsiteX0" fmla="*/ 3496 w 3495"/>
                <a:gd name="connsiteY0" fmla="*/ 1212 h 3582"/>
                <a:gd name="connsiteX1" fmla="*/ 1598 w 3495"/>
                <a:gd name="connsiteY1" fmla="*/ 3470 h 3582"/>
                <a:gd name="connsiteX2" fmla="*/ 55 w 3495"/>
                <a:gd name="connsiteY2" fmla="*/ 1698 h 3582"/>
                <a:gd name="connsiteX3" fmla="*/ 947 w 3495"/>
                <a:gd name="connsiteY3" fmla="*/ 441 h 3582"/>
                <a:gd name="connsiteX4" fmla="*/ 3496 w 3495"/>
                <a:gd name="connsiteY4" fmla="*/ 1212 h 3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5" h="3582">
                  <a:moveTo>
                    <a:pt x="3496" y="1212"/>
                  </a:moveTo>
                  <a:cubicBezTo>
                    <a:pt x="2878" y="1995"/>
                    <a:pt x="2404" y="3144"/>
                    <a:pt x="1598" y="3470"/>
                  </a:cubicBezTo>
                  <a:cubicBezTo>
                    <a:pt x="495" y="3910"/>
                    <a:pt x="-208" y="3007"/>
                    <a:pt x="55" y="1698"/>
                  </a:cubicBezTo>
                  <a:cubicBezTo>
                    <a:pt x="152" y="1229"/>
                    <a:pt x="541" y="715"/>
                    <a:pt x="947" y="441"/>
                  </a:cubicBezTo>
                  <a:cubicBezTo>
                    <a:pt x="2113" y="-360"/>
                    <a:pt x="2999" y="-51"/>
                    <a:pt x="3496" y="1212"/>
                  </a:cubicBezTo>
                  <a:close/>
                </a:path>
              </a:pathLst>
            </a:custGeom>
            <a:grpFill/>
            <a:ln w="5715" cap="flat">
              <a:noFill/>
              <a:prstDash val="solid"/>
              <a:miter/>
            </a:ln>
          </p:spPr>
          <p:txBody>
            <a:bodyPr rtlCol="0" anchor="ctr"/>
            <a:lstStyle/>
            <a:p>
              <a:endParaRPr lang="zh-CN" altLang="en-US"/>
            </a:p>
          </p:txBody>
        </p:sp>
        <p:sp>
          <p:nvSpPr>
            <p:cNvPr id="331" name="任意多边形: 形状 330">
              <a:extLst>
                <a:ext uri="{FF2B5EF4-FFF2-40B4-BE49-F238E27FC236}">
                  <a16:creationId xmlns:a16="http://schemas.microsoft.com/office/drawing/2014/main" id="{8FD821BA-DDF7-4739-A6BC-A5B93643B837}"/>
                </a:ext>
              </a:extLst>
            </p:cNvPr>
            <p:cNvSpPr/>
            <p:nvPr/>
          </p:nvSpPr>
          <p:spPr>
            <a:xfrm>
              <a:off x="5650390" y="2856659"/>
              <a:ext cx="6549" cy="3297"/>
            </a:xfrm>
            <a:custGeom>
              <a:avLst/>
              <a:gdLst>
                <a:gd name="connsiteX0" fmla="*/ 0 w 6549"/>
                <a:gd name="connsiteY0" fmla="*/ 0 h 3297"/>
                <a:gd name="connsiteX1" fmla="*/ 6549 w 6549"/>
                <a:gd name="connsiteY1" fmla="*/ 3298 h 3297"/>
                <a:gd name="connsiteX2" fmla="*/ 0 w 6549"/>
                <a:gd name="connsiteY2" fmla="*/ 0 h 3297"/>
              </a:gdLst>
              <a:ahLst/>
              <a:cxnLst>
                <a:cxn ang="0">
                  <a:pos x="connsiteX0" y="connsiteY0"/>
                </a:cxn>
                <a:cxn ang="0">
                  <a:pos x="connsiteX1" y="connsiteY1"/>
                </a:cxn>
                <a:cxn ang="0">
                  <a:pos x="connsiteX2" y="connsiteY2"/>
                </a:cxn>
              </a:cxnLst>
              <a:rect l="l" t="t" r="r" b="b"/>
              <a:pathLst>
                <a:path w="6549" h="3297">
                  <a:moveTo>
                    <a:pt x="0" y="0"/>
                  </a:moveTo>
                  <a:cubicBezTo>
                    <a:pt x="2709" y="57"/>
                    <a:pt x="5166" y="611"/>
                    <a:pt x="6549" y="3298"/>
                  </a:cubicBezTo>
                  <a:cubicBezTo>
                    <a:pt x="3863" y="3200"/>
                    <a:pt x="1423" y="2612"/>
                    <a:pt x="0" y="0"/>
                  </a:cubicBezTo>
                  <a:close/>
                </a:path>
              </a:pathLst>
            </a:custGeom>
            <a:grpFill/>
            <a:ln w="5715" cap="flat">
              <a:noFill/>
              <a:prstDash val="solid"/>
              <a:miter/>
            </a:ln>
          </p:spPr>
          <p:txBody>
            <a:bodyPr rtlCol="0" anchor="ctr"/>
            <a:lstStyle/>
            <a:p>
              <a:endParaRPr lang="zh-CN" altLang="en-US"/>
            </a:p>
          </p:txBody>
        </p:sp>
        <p:sp>
          <p:nvSpPr>
            <p:cNvPr id="332" name="任意多边形: 形状 331">
              <a:extLst>
                <a:ext uri="{FF2B5EF4-FFF2-40B4-BE49-F238E27FC236}">
                  <a16:creationId xmlns:a16="http://schemas.microsoft.com/office/drawing/2014/main" id="{0A18A9BD-227E-6FFC-EBD4-8CA093853D7D}"/>
                </a:ext>
              </a:extLst>
            </p:cNvPr>
            <p:cNvSpPr/>
            <p:nvPr/>
          </p:nvSpPr>
          <p:spPr>
            <a:xfrm>
              <a:off x="5683285" y="2903440"/>
              <a:ext cx="4184" cy="2540"/>
            </a:xfrm>
            <a:custGeom>
              <a:avLst/>
              <a:gdLst>
                <a:gd name="connsiteX0" fmla="*/ 1880 w 4184"/>
                <a:gd name="connsiteY0" fmla="*/ 300 h 2540"/>
                <a:gd name="connsiteX1" fmla="*/ 4183 w 4184"/>
                <a:gd name="connsiteY1" fmla="*/ 1334 h 2540"/>
                <a:gd name="connsiteX2" fmla="*/ 3012 w 4184"/>
                <a:gd name="connsiteY2" fmla="*/ 2175 h 2540"/>
                <a:gd name="connsiteX3" fmla="*/ 0 w 4184"/>
                <a:gd name="connsiteY3" fmla="*/ 2540 h 2540"/>
                <a:gd name="connsiteX4" fmla="*/ 1880 w 4184"/>
                <a:gd name="connsiteY4" fmla="*/ 30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40">
                  <a:moveTo>
                    <a:pt x="1880" y="300"/>
                  </a:moveTo>
                  <a:cubicBezTo>
                    <a:pt x="3183" y="-323"/>
                    <a:pt x="4018" y="26"/>
                    <a:pt x="4183" y="1334"/>
                  </a:cubicBezTo>
                  <a:cubicBezTo>
                    <a:pt x="4212" y="1574"/>
                    <a:pt x="3463" y="2077"/>
                    <a:pt x="3012" y="2175"/>
                  </a:cubicBezTo>
                  <a:cubicBezTo>
                    <a:pt x="2029" y="2392"/>
                    <a:pt x="1006" y="2432"/>
                    <a:pt x="0" y="2540"/>
                  </a:cubicBezTo>
                  <a:cubicBezTo>
                    <a:pt x="640" y="1774"/>
                    <a:pt x="1280" y="1014"/>
                    <a:pt x="1880" y="300"/>
                  </a:cubicBezTo>
                  <a:close/>
                </a:path>
              </a:pathLst>
            </a:custGeom>
            <a:grpFill/>
            <a:ln w="5715" cap="flat">
              <a:noFill/>
              <a:prstDash val="solid"/>
              <a:miter/>
            </a:ln>
          </p:spPr>
          <p:txBody>
            <a:bodyPr rtlCol="0" anchor="ctr"/>
            <a:lstStyle/>
            <a:p>
              <a:endParaRPr lang="zh-CN" altLang="en-US"/>
            </a:p>
          </p:txBody>
        </p:sp>
        <p:sp>
          <p:nvSpPr>
            <p:cNvPr id="333" name="任意多边形: 形状 332">
              <a:extLst>
                <a:ext uri="{FF2B5EF4-FFF2-40B4-BE49-F238E27FC236}">
                  <a16:creationId xmlns:a16="http://schemas.microsoft.com/office/drawing/2014/main" id="{86FC8CAC-A5F9-44A8-0519-8EB86842CFB3}"/>
                </a:ext>
              </a:extLst>
            </p:cNvPr>
            <p:cNvSpPr/>
            <p:nvPr/>
          </p:nvSpPr>
          <p:spPr>
            <a:xfrm>
              <a:off x="5693019" y="2908312"/>
              <a:ext cx="2520" cy="4304"/>
            </a:xfrm>
            <a:custGeom>
              <a:avLst/>
              <a:gdLst>
                <a:gd name="connsiteX0" fmla="*/ 1342 w 2520"/>
                <a:gd name="connsiteY0" fmla="*/ 0 h 4304"/>
                <a:gd name="connsiteX1" fmla="*/ 2519 w 2520"/>
                <a:gd name="connsiteY1" fmla="*/ 783 h 4304"/>
                <a:gd name="connsiteX2" fmla="*/ 1394 w 2520"/>
                <a:gd name="connsiteY2" fmla="*/ 3435 h 4304"/>
                <a:gd name="connsiteX3" fmla="*/ 228 w 2520"/>
                <a:gd name="connsiteY3" fmla="*/ 2738 h 4304"/>
                <a:gd name="connsiteX4" fmla="*/ 1342 w 2520"/>
                <a:gd name="connsiteY4" fmla="*/ 0 h 4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0" h="4304">
                  <a:moveTo>
                    <a:pt x="1342" y="0"/>
                  </a:moveTo>
                  <a:cubicBezTo>
                    <a:pt x="1754" y="269"/>
                    <a:pt x="2559" y="646"/>
                    <a:pt x="2519" y="783"/>
                  </a:cubicBezTo>
                  <a:cubicBezTo>
                    <a:pt x="2257" y="1709"/>
                    <a:pt x="1999" y="2738"/>
                    <a:pt x="1394" y="3435"/>
                  </a:cubicBezTo>
                  <a:cubicBezTo>
                    <a:pt x="188" y="4835"/>
                    <a:pt x="-338" y="4503"/>
                    <a:pt x="228" y="2738"/>
                  </a:cubicBezTo>
                  <a:cubicBezTo>
                    <a:pt x="531" y="1800"/>
                    <a:pt x="971" y="909"/>
                    <a:pt x="1342" y="0"/>
                  </a:cubicBezTo>
                  <a:close/>
                </a:path>
              </a:pathLst>
            </a:custGeom>
            <a:grpFill/>
            <a:ln w="5715" cap="flat">
              <a:noFill/>
              <a:prstDash val="solid"/>
              <a:miter/>
            </a:ln>
          </p:spPr>
          <p:txBody>
            <a:bodyPr rtlCol="0" anchor="ctr"/>
            <a:lstStyle/>
            <a:p>
              <a:endParaRPr lang="zh-CN" altLang="en-US"/>
            </a:p>
          </p:txBody>
        </p:sp>
        <p:sp>
          <p:nvSpPr>
            <p:cNvPr id="334" name="任意多边形: 形状 333">
              <a:extLst>
                <a:ext uri="{FF2B5EF4-FFF2-40B4-BE49-F238E27FC236}">
                  <a16:creationId xmlns:a16="http://schemas.microsoft.com/office/drawing/2014/main" id="{B1323AFA-FCB2-EE04-CAC4-16CE9E97D816}"/>
                </a:ext>
              </a:extLst>
            </p:cNvPr>
            <p:cNvSpPr/>
            <p:nvPr/>
          </p:nvSpPr>
          <p:spPr>
            <a:xfrm>
              <a:off x="5707179" y="2970879"/>
              <a:ext cx="1566" cy="1806"/>
            </a:xfrm>
            <a:custGeom>
              <a:avLst/>
              <a:gdLst>
                <a:gd name="connsiteX0" fmla="*/ 1138 w 1566"/>
                <a:gd name="connsiteY0" fmla="*/ 1806 h 1806"/>
                <a:gd name="connsiteX1" fmla="*/ 1 w 1566"/>
                <a:gd name="connsiteY1" fmla="*/ 1377 h 1806"/>
                <a:gd name="connsiteX2" fmla="*/ 424 w 1566"/>
                <a:gd name="connsiteY2" fmla="*/ 0 h 1806"/>
                <a:gd name="connsiteX3" fmla="*/ 1567 w 1566"/>
                <a:gd name="connsiteY3" fmla="*/ 429 h 1806"/>
                <a:gd name="connsiteX4" fmla="*/ 1138 w 1566"/>
                <a:gd name="connsiteY4" fmla="*/ 1806 h 18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 h="1806">
                  <a:moveTo>
                    <a:pt x="1138" y="1806"/>
                  </a:moveTo>
                  <a:cubicBezTo>
                    <a:pt x="738" y="1663"/>
                    <a:pt x="6" y="1532"/>
                    <a:pt x="1" y="1377"/>
                  </a:cubicBezTo>
                  <a:cubicBezTo>
                    <a:pt x="-17" y="920"/>
                    <a:pt x="258" y="457"/>
                    <a:pt x="424" y="0"/>
                  </a:cubicBezTo>
                  <a:cubicBezTo>
                    <a:pt x="824" y="143"/>
                    <a:pt x="1561" y="275"/>
                    <a:pt x="1567" y="429"/>
                  </a:cubicBezTo>
                  <a:cubicBezTo>
                    <a:pt x="1572" y="880"/>
                    <a:pt x="1298" y="1343"/>
                    <a:pt x="1138" y="1806"/>
                  </a:cubicBezTo>
                  <a:close/>
                </a:path>
              </a:pathLst>
            </a:custGeom>
            <a:grpFill/>
            <a:ln w="5715" cap="flat">
              <a:noFill/>
              <a:prstDash val="solid"/>
              <a:miter/>
            </a:ln>
          </p:spPr>
          <p:txBody>
            <a:bodyPr rtlCol="0" anchor="ctr"/>
            <a:lstStyle/>
            <a:p>
              <a:endParaRPr lang="zh-CN" altLang="en-US"/>
            </a:p>
          </p:txBody>
        </p:sp>
        <p:sp>
          <p:nvSpPr>
            <p:cNvPr id="335" name="任意多边形: 形状 334">
              <a:extLst>
                <a:ext uri="{FF2B5EF4-FFF2-40B4-BE49-F238E27FC236}">
                  <a16:creationId xmlns:a16="http://schemas.microsoft.com/office/drawing/2014/main" id="{C7E58BE0-C0E0-F081-2939-CCEBD99E940E}"/>
                </a:ext>
              </a:extLst>
            </p:cNvPr>
            <p:cNvSpPr/>
            <p:nvPr/>
          </p:nvSpPr>
          <p:spPr>
            <a:xfrm>
              <a:off x="5851803" y="3043299"/>
              <a:ext cx="1640" cy="1729"/>
            </a:xfrm>
            <a:custGeom>
              <a:avLst/>
              <a:gdLst>
                <a:gd name="connsiteX0" fmla="*/ 1640 w 1640"/>
                <a:gd name="connsiteY0" fmla="*/ 1395 h 1729"/>
                <a:gd name="connsiteX1" fmla="*/ 463 w 1640"/>
                <a:gd name="connsiteY1" fmla="*/ 1698 h 1729"/>
                <a:gd name="connsiteX2" fmla="*/ 0 w 1640"/>
                <a:gd name="connsiteY2" fmla="*/ 332 h 1729"/>
                <a:gd name="connsiteX3" fmla="*/ 1183 w 1640"/>
                <a:gd name="connsiteY3" fmla="*/ 29 h 1729"/>
                <a:gd name="connsiteX4" fmla="*/ 1640 w 1640"/>
                <a:gd name="connsiteY4" fmla="*/ 1395 h 1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0" h="1729">
                  <a:moveTo>
                    <a:pt x="1640" y="1395"/>
                  </a:moveTo>
                  <a:cubicBezTo>
                    <a:pt x="1229" y="1509"/>
                    <a:pt x="566" y="1829"/>
                    <a:pt x="463" y="1698"/>
                  </a:cubicBezTo>
                  <a:cubicBezTo>
                    <a:pt x="183" y="1343"/>
                    <a:pt x="137" y="801"/>
                    <a:pt x="0" y="332"/>
                  </a:cubicBezTo>
                  <a:cubicBezTo>
                    <a:pt x="412" y="218"/>
                    <a:pt x="1074" y="-96"/>
                    <a:pt x="1183" y="29"/>
                  </a:cubicBezTo>
                  <a:cubicBezTo>
                    <a:pt x="1463" y="384"/>
                    <a:pt x="1503" y="926"/>
                    <a:pt x="1640" y="1395"/>
                  </a:cubicBezTo>
                  <a:close/>
                </a:path>
              </a:pathLst>
            </a:custGeom>
            <a:grpFill/>
            <a:ln w="5715" cap="flat">
              <a:noFill/>
              <a:prstDash val="solid"/>
              <a:miter/>
            </a:ln>
          </p:spPr>
          <p:txBody>
            <a:bodyPr rtlCol="0" anchor="ctr"/>
            <a:lstStyle/>
            <a:p>
              <a:endParaRPr lang="zh-CN" altLang="en-US"/>
            </a:p>
          </p:txBody>
        </p:sp>
        <p:sp>
          <p:nvSpPr>
            <p:cNvPr id="336" name="任意多边形: 形状 335">
              <a:extLst>
                <a:ext uri="{FF2B5EF4-FFF2-40B4-BE49-F238E27FC236}">
                  <a16:creationId xmlns:a16="http://schemas.microsoft.com/office/drawing/2014/main" id="{307E606B-53E9-254A-3CA8-7BA18B806AF4}"/>
                </a:ext>
              </a:extLst>
            </p:cNvPr>
            <p:cNvSpPr/>
            <p:nvPr/>
          </p:nvSpPr>
          <p:spPr>
            <a:xfrm>
              <a:off x="5716146" y="3159257"/>
              <a:ext cx="2551" cy="6612"/>
            </a:xfrm>
            <a:custGeom>
              <a:avLst/>
              <a:gdLst>
                <a:gd name="connsiteX0" fmla="*/ 34 w 2551"/>
                <a:gd name="connsiteY0" fmla="*/ 0 h 6612"/>
                <a:gd name="connsiteX1" fmla="*/ 40 w 2551"/>
                <a:gd name="connsiteY1" fmla="*/ 6612 h 6612"/>
                <a:gd name="connsiteX2" fmla="*/ 0 w 2551"/>
                <a:gd name="connsiteY2" fmla="*/ 6572 h 6612"/>
                <a:gd name="connsiteX3" fmla="*/ 17 w 2551"/>
                <a:gd name="connsiteY3" fmla="*/ 17 h 6612"/>
                <a:gd name="connsiteX4" fmla="*/ 34 w 2551"/>
                <a:gd name="connsiteY4" fmla="*/ 0 h 6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1" h="6612">
                  <a:moveTo>
                    <a:pt x="34" y="0"/>
                  </a:moveTo>
                  <a:cubicBezTo>
                    <a:pt x="3378" y="2200"/>
                    <a:pt x="3401" y="4406"/>
                    <a:pt x="40" y="6612"/>
                  </a:cubicBezTo>
                  <a:lnTo>
                    <a:pt x="0" y="6572"/>
                  </a:lnTo>
                  <a:cubicBezTo>
                    <a:pt x="6" y="4389"/>
                    <a:pt x="12" y="2200"/>
                    <a:pt x="17" y="17"/>
                  </a:cubicBezTo>
                  <a:lnTo>
                    <a:pt x="34" y="0"/>
                  </a:lnTo>
                  <a:close/>
                </a:path>
              </a:pathLst>
            </a:custGeom>
            <a:grpFill/>
            <a:ln w="5715" cap="flat">
              <a:noFill/>
              <a:prstDash val="solid"/>
              <a:miter/>
            </a:ln>
          </p:spPr>
          <p:txBody>
            <a:bodyPr rtlCol="0" anchor="ctr"/>
            <a:lstStyle/>
            <a:p>
              <a:endParaRPr lang="zh-CN" altLang="en-US"/>
            </a:p>
          </p:txBody>
        </p:sp>
        <p:sp>
          <p:nvSpPr>
            <p:cNvPr id="337" name="任意多边形: 形状 336">
              <a:extLst>
                <a:ext uri="{FF2B5EF4-FFF2-40B4-BE49-F238E27FC236}">
                  <a16:creationId xmlns:a16="http://schemas.microsoft.com/office/drawing/2014/main" id="{1CC99FAE-1BD7-45D8-C844-A0B86E408D46}"/>
                </a:ext>
              </a:extLst>
            </p:cNvPr>
            <p:cNvSpPr/>
            <p:nvPr/>
          </p:nvSpPr>
          <p:spPr>
            <a:xfrm>
              <a:off x="5752328" y="3185592"/>
              <a:ext cx="3303" cy="6566"/>
            </a:xfrm>
            <a:custGeom>
              <a:avLst/>
              <a:gdLst>
                <a:gd name="connsiteX0" fmla="*/ 3303 w 3303"/>
                <a:gd name="connsiteY0" fmla="*/ 0 h 6566"/>
                <a:gd name="connsiteX1" fmla="*/ 0 w 3303"/>
                <a:gd name="connsiteY1" fmla="*/ 6566 h 6566"/>
                <a:gd name="connsiteX2" fmla="*/ 3303 w 3303"/>
                <a:gd name="connsiteY2" fmla="*/ 0 h 6566"/>
              </a:gdLst>
              <a:ahLst/>
              <a:cxnLst>
                <a:cxn ang="0">
                  <a:pos x="connsiteX0" y="connsiteY0"/>
                </a:cxn>
                <a:cxn ang="0">
                  <a:pos x="connsiteX1" y="connsiteY1"/>
                </a:cxn>
                <a:cxn ang="0">
                  <a:pos x="connsiteX2" y="connsiteY2"/>
                </a:cxn>
              </a:cxnLst>
              <a:rect l="l" t="t" r="r" b="b"/>
              <a:pathLst>
                <a:path w="3303" h="6566">
                  <a:moveTo>
                    <a:pt x="3303" y="0"/>
                  </a:moveTo>
                  <a:cubicBezTo>
                    <a:pt x="3235" y="2709"/>
                    <a:pt x="2652" y="5155"/>
                    <a:pt x="0" y="6566"/>
                  </a:cubicBezTo>
                  <a:cubicBezTo>
                    <a:pt x="97" y="3869"/>
                    <a:pt x="669" y="1412"/>
                    <a:pt x="3303" y="0"/>
                  </a:cubicBezTo>
                  <a:close/>
                </a:path>
              </a:pathLst>
            </a:custGeom>
            <a:grpFill/>
            <a:ln w="5715" cap="flat">
              <a:noFill/>
              <a:prstDash val="solid"/>
              <a:miter/>
            </a:ln>
          </p:spPr>
          <p:txBody>
            <a:bodyPr rtlCol="0" anchor="ctr"/>
            <a:lstStyle/>
            <a:p>
              <a:endParaRPr lang="zh-CN" altLang="en-US"/>
            </a:p>
          </p:txBody>
        </p:sp>
        <p:sp>
          <p:nvSpPr>
            <p:cNvPr id="338" name="任意多边形: 形状 337">
              <a:extLst>
                <a:ext uri="{FF2B5EF4-FFF2-40B4-BE49-F238E27FC236}">
                  <a16:creationId xmlns:a16="http://schemas.microsoft.com/office/drawing/2014/main" id="{B29DD633-1F45-EA6A-5E54-E9007F36B19E}"/>
                </a:ext>
              </a:extLst>
            </p:cNvPr>
            <p:cNvSpPr/>
            <p:nvPr/>
          </p:nvSpPr>
          <p:spPr>
            <a:xfrm>
              <a:off x="5758934" y="3188872"/>
              <a:ext cx="3280" cy="6600"/>
            </a:xfrm>
            <a:custGeom>
              <a:avLst/>
              <a:gdLst>
                <a:gd name="connsiteX0" fmla="*/ 0 w 3280"/>
                <a:gd name="connsiteY0" fmla="*/ 6601 h 6600"/>
                <a:gd name="connsiteX1" fmla="*/ 3280 w 3280"/>
                <a:gd name="connsiteY1" fmla="*/ 0 h 6600"/>
                <a:gd name="connsiteX2" fmla="*/ 0 w 3280"/>
                <a:gd name="connsiteY2" fmla="*/ 6601 h 6600"/>
              </a:gdLst>
              <a:ahLst/>
              <a:cxnLst>
                <a:cxn ang="0">
                  <a:pos x="connsiteX0" y="connsiteY0"/>
                </a:cxn>
                <a:cxn ang="0">
                  <a:pos x="connsiteX1" y="connsiteY1"/>
                </a:cxn>
                <a:cxn ang="0">
                  <a:pos x="connsiteX2" y="connsiteY2"/>
                </a:cxn>
              </a:cxnLst>
              <a:rect l="l" t="t" r="r" b="b"/>
              <a:pathLst>
                <a:path w="3280" h="6600">
                  <a:moveTo>
                    <a:pt x="0" y="6601"/>
                  </a:moveTo>
                  <a:cubicBezTo>
                    <a:pt x="52" y="3881"/>
                    <a:pt x="629" y="1423"/>
                    <a:pt x="3280" y="0"/>
                  </a:cubicBezTo>
                  <a:cubicBezTo>
                    <a:pt x="3200" y="2703"/>
                    <a:pt x="2623" y="5161"/>
                    <a:pt x="0" y="6601"/>
                  </a:cubicBezTo>
                  <a:close/>
                </a:path>
              </a:pathLst>
            </a:custGeom>
            <a:grpFill/>
            <a:ln w="5715" cap="flat">
              <a:noFill/>
              <a:prstDash val="solid"/>
              <a:miter/>
            </a:ln>
          </p:spPr>
          <p:txBody>
            <a:bodyPr rtlCol="0" anchor="ctr"/>
            <a:lstStyle/>
            <a:p>
              <a:endParaRPr lang="zh-CN" altLang="en-US"/>
            </a:p>
          </p:txBody>
        </p:sp>
        <p:sp>
          <p:nvSpPr>
            <p:cNvPr id="339" name="任意多边形: 形状 338">
              <a:extLst>
                <a:ext uri="{FF2B5EF4-FFF2-40B4-BE49-F238E27FC236}">
                  <a16:creationId xmlns:a16="http://schemas.microsoft.com/office/drawing/2014/main" id="{110C49D5-DCE8-2E87-EAD8-60BD5E0D98FC}"/>
                </a:ext>
              </a:extLst>
            </p:cNvPr>
            <p:cNvSpPr/>
            <p:nvPr/>
          </p:nvSpPr>
          <p:spPr>
            <a:xfrm>
              <a:off x="5545916" y="3251057"/>
              <a:ext cx="2535" cy="3595"/>
            </a:xfrm>
            <a:custGeom>
              <a:avLst/>
              <a:gdLst>
                <a:gd name="connsiteX0" fmla="*/ 2536 w 2535"/>
                <a:gd name="connsiteY0" fmla="*/ 3595 h 3595"/>
                <a:gd name="connsiteX1" fmla="*/ 175 w 2535"/>
                <a:gd name="connsiteY1" fmla="*/ 366 h 3595"/>
                <a:gd name="connsiteX2" fmla="*/ 2524 w 2535"/>
                <a:gd name="connsiteY2" fmla="*/ 3595 h 3595"/>
                <a:gd name="connsiteX3" fmla="*/ 2536 w 2535"/>
                <a:gd name="connsiteY3" fmla="*/ 3595 h 3595"/>
              </a:gdLst>
              <a:ahLst/>
              <a:cxnLst>
                <a:cxn ang="0">
                  <a:pos x="connsiteX0" y="connsiteY0"/>
                </a:cxn>
                <a:cxn ang="0">
                  <a:pos x="connsiteX1" y="connsiteY1"/>
                </a:cxn>
                <a:cxn ang="0">
                  <a:pos x="connsiteX2" y="connsiteY2"/>
                </a:cxn>
                <a:cxn ang="0">
                  <a:pos x="connsiteX3" y="connsiteY3"/>
                </a:cxn>
              </a:cxnLst>
              <a:rect l="l" t="t" r="r" b="b"/>
              <a:pathLst>
                <a:path w="2535" h="3595">
                  <a:moveTo>
                    <a:pt x="2536" y="3595"/>
                  </a:moveTo>
                  <a:cubicBezTo>
                    <a:pt x="1124" y="2870"/>
                    <a:pt x="-551" y="663"/>
                    <a:pt x="175" y="366"/>
                  </a:cubicBezTo>
                  <a:cubicBezTo>
                    <a:pt x="3901" y="-1154"/>
                    <a:pt x="1667" y="2481"/>
                    <a:pt x="2524" y="3595"/>
                  </a:cubicBezTo>
                  <a:lnTo>
                    <a:pt x="2536" y="3595"/>
                  </a:lnTo>
                  <a:close/>
                </a:path>
              </a:pathLst>
            </a:custGeom>
            <a:grpFill/>
            <a:ln w="5715" cap="flat">
              <a:noFill/>
              <a:prstDash val="solid"/>
              <a:miter/>
            </a:ln>
          </p:spPr>
          <p:txBody>
            <a:bodyPr rtlCol="0" anchor="ctr"/>
            <a:lstStyle/>
            <a:p>
              <a:endParaRPr lang="zh-CN" altLang="en-US"/>
            </a:p>
          </p:txBody>
        </p:sp>
        <p:sp>
          <p:nvSpPr>
            <p:cNvPr id="340" name="任意多边形: 形状 339">
              <a:extLst>
                <a:ext uri="{FF2B5EF4-FFF2-40B4-BE49-F238E27FC236}">
                  <a16:creationId xmlns:a16="http://schemas.microsoft.com/office/drawing/2014/main" id="{F4D26500-54B2-3BDB-E471-3376DFEFBDAF}"/>
                </a:ext>
              </a:extLst>
            </p:cNvPr>
            <p:cNvSpPr/>
            <p:nvPr/>
          </p:nvSpPr>
          <p:spPr>
            <a:xfrm>
              <a:off x="5668460" y="3264522"/>
              <a:ext cx="1680" cy="3303"/>
            </a:xfrm>
            <a:custGeom>
              <a:avLst/>
              <a:gdLst>
                <a:gd name="connsiteX0" fmla="*/ 1663 w 1680"/>
                <a:gd name="connsiteY0" fmla="*/ 0 h 3303"/>
                <a:gd name="connsiteX1" fmla="*/ 1663 w 1680"/>
                <a:gd name="connsiteY1" fmla="*/ 3303 h 3303"/>
                <a:gd name="connsiteX2" fmla="*/ 1680 w 1680"/>
                <a:gd name="connsiteY2" fmla="*/ 3286 h 3303"/>
                <a:gd name="connsiteX3" fmla="*/ 1680 w 1680"/>
                <a:gd name="connsiteY3" fmla="*/ 12 h 3303"/>
                <a:gd name="connsiteX4" fmla="*/ 1663 w 1680"/>
                <a:gd name="connsiteY4" fmla="*/ 0 h 3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 h="3303">
                  <a:moveTo>
                    <a:pt x="1663" y="0"/>
                  </a:moveTo>
                  <a:cubicBezTo>
                    <a:pt x="1663" y="1103"/>
                    <a:pt x="1663" y="2206"/>
                    <a:pt x="1663" y="3303"/>
                  </a:cubicBezTo>
                  <a:lnTo>
                    <a:pt x="1680" y="3286"/>
                  </a:lnTo>
                  <a:cubicBezTo>
                    <a:pt x="-560" y="2195"/>
                    <a:pt x="-560" y="1103"/>
                    <a:pt x="1680" y="12"/>
                  </a:cubicBezTo>
                  <a:lnTo>
                    <a:pt x="1663" y="0"/>
                  </a:lnTo>
                  <a:close/>
                </a:path>
              </a:pathLst>
            </a:custGeom>
            <a:grpFill/>
            <a:ln w="5715" cap="flat">
              <a:noFill/>
              <a:prstDash val="solid"/>
              <a:miter/>
            </a:ln>
          </p:spPr>
          <p:txBody>
            <a:bodyPr rtlCol="0" anchor="ctr"/>
            <a:lstStyle/>
            <a:p>
              <a:endParaRPr lang="zh-CN" altLang="en-US"/>
            </a:p>
          </p:txBody>
        </p:sp>
        <p:sp>
          <p:nvSpPr>
            <p:cNvPr id="341" name="任意多边形: 形状 340">
              <a:extLst>
                <a:ext uri="{FF2B5EF4-FFF2-40B4-BE49-F238E27FC236}">
                  <a16:creationId xmlns:a16="http://schemas.microsoft.com/office/drawing/2014/main" id="{D67CE739-7157-7D5C-7D67-FD7CB2409D25}"/>
                </a:ext>
              </a:extLst>
            </p:cNvPr>
            <p:cNvSpPr/>
            <p:nvPr/>
          </p:nvSpPr>
          <p:spPr>
            <a:xfrm>
              <a:off x="5778651" y="3228346"/>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342" name="任意多边形: 形状 341">
              <a:extLst>
                <a:ext uri="{FF2B5EF4-FFF2-40B4-BE49-F238E27FC236}">
                  <a16:creationId xmlns:a16="http://schemas.microsoft.com/office/drawing/2014/main" id="{8A5C6852-BBD6-2042-409C-743AC8142DCD}"/>
                </a:ext>
              </a:extLst>
            </p:cNvPr>
            <p:cNvSpPr/>
            <p:nvPr/>
          </p:nvSpPr>
          <p:spPr>
            <a:xfrm>
              <a:off x="5701659" y="3218476"/>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43" name="任意多边形: 形状 342">
              <a:extLst>
                <a:ext uri="{FF2B5EF4-FFF2-40B4-BE49-F238E27FC236}">
                  <a16:creationId xmlns:a16="http://schemas.microsoft.com/office/drawing/2014/main" id="{A93F1AA8-DF00-EC8B-E8EF-ADA433F942DF}"/>
                </a:ext>
              </a:extLst>
            </p:cNvPr>
            <p:cNvSpPr/>
            <p:nvPr/>
          </p:nvSpPr>
          <p:spPr>
            <a:xfrm>
              <a:off x="5712883" y="3165824"/>
              <a:ext cx="3303" cy="3308"/>
            </a:xfrm>
            <a:custGeom>
              <a:avLst/>
              <a:gdLst>
                <a:gd name="connsiteX0" fmla="*/ 3303 w 3303"/>
                <a:gd name="connsiteY0" fmla="*/ 46 h 3308"/>
                <a:gd name="connsiteX1" fmla="*/ 0 w 3303"/>
                <a:gd name="connsiteY1" fmla="*/ 3309 h 3308"/>
                <a:gd name="connsiteX2" fmla="*/ 3263 w 3303"/>
                <a:gd name="connsiteY2" fmla="*/ 0 h 3308"/>
                <a:gd name="connsiteX3" fmla="*/ 3303 w 3303"/>
                <a:gd name="connsiteY3" fmla="*/ 46 h 3308"/>
              </a:gdLst>
              <a:ahLst/>
              <a:cxnLst>
                <a:cxn ang="0">
                  <a:pos x="connsiteX0" y="connsiteY0"/>
                </a:cxn>
                <a:cxn ang="0">
                  <a:pos x="connsiteX1" y="connsiteY1"/>
                </a:cxn>
                <a:cxn ang="0">
                  <a:pos x="connsiteX2" y="connsiteY2"/>
                </a:cxn>
                <a:cxn ang="0">
                  <a:pos x="connsiteX3" y="connsiteY3"/>
                </a:cxn>
              </a:cxnLst>
              <a:rect l="l" t="t" r="r" b="b"/>
              <a:pathLst>
                <a:path w="3303" h="3308">
                  <a:moveTo>
                    <a:pt x="3303" y="46"/>
                  </a:moveTo>
                  <a:cubicBezTo>
                    <a:pt x="2200" y="1132"/>
                    <a:pt x="1097" y="2223"/>
                    <a:pt x="0" y="3309"/>
                  </a:cubicBezTo>
                  <a:cubicBezTo>
                    <a:pt x="1086" y="2206"/>
                    <a:pt x="2177" y="1103"/>
                    <a:pt x="3263" y="0"/>
                  </a:cubicBezTo>
                  <a:cubicBezTo>
                    <a:pt x="3263" y="6"/>
                    <a:pt x="3303" y="46"/>
                    <a:pt x="3303" y="46"/>
                  </a:cubicBezTo>
                  <a:close/>
                </a:path>
              </a:pathLst>
            </a:custGeom>
            <a:grpFill/>
            <a:ln w="5715" cap="flat">
              <a:noFill/>
              <a:prstDash val="solid"/>
              <a:miter/>
            </a:ln>
          </p:spPr>
          <p:txBody>
            <a:bodyPr rtlCol="0" anchor="ctr"/>
            <a:lstStyle/>
            <a:p>
              <a:endParaRPr lang="zh-CN" altLang="en-US"/>
            </a:p>
          </p:txBody>
        </p:sp>
        <p:sp>
          <p:nvSpPr>
            <p:cNvPr id="344" name="任意多边形: 形状 343">
              <a:extLst>
                <a:ext uri="{FF2B5EF4-FFF2-40B4-BE49-F238E27FC236}">
                  <a16:creationId xmlns:a16="http://schemas.microsoft.com/office/drawing/2014/main" id="{337DCF96-F125-914A-CE35-860C324EBC7C}"/>
                </a:ext>
              </a:extLst>
            </p:cNvPr>
            <p:cNvSpPr/>
            <p:nvPr/>
          </p:nvSpPr>
          <p:spPr>
            <a:xfrm>
              <a:off x="5660254" y="3162549"/>
              <a:ext cx="1292" cy="1396"/>
            </a:xfrm>
            <a:custGeom>
              <a:avLst/>
              <a:gdLst>
                <a:gd name="connsiteX0" fmla="*/ 0 w 1292"/>
                <a:gd name="connsiteY0" fmla="*/ 17 h 1396"/>
                <a:gd name="connsiteX1" fmla="*/ 1291 w 1292"/>
                <a:gd name="connsiteY1" fmla="*/ 737 h 1396"/>
                <a:gd name="connsiteX2" fmla="*/ 11 w 1292"/>
                <a:gd name="connsiteY2" fmla="*/ 0 h 1396"/>
                <a:gd name="connsiteX3" fmla="*/ 0 w 1292"/>
                <a:gd name="connsiteY3" fmla="*/ 17 h 1396"/>
              </a:gdLst>
              <a:ahLst/>
              <a:cxnLst>
                <a:cxn ang="0">
                  <a:pos x="connsiteX0" y="connsiteY0"/>
                </a:cxn>
                <a:cxn ang="0">
                  <a:pos x="connsiteX1" y="connsiteY1"/>
                </a:cxn>
                <a:cxn ang="0">
                  <a:pos x="connsiteX2" y="connsiteY2"/>
                </a:cxn>
                <a:cxn ang="0">
                  <a:pos x="connsiteX3" y="connsiteY3"/>
                </a:cxn>
              </a:cxnLst>
              <a:rect l="l" t="t" r="r" b="b"/>
              <a:pathLst>
                <a:path w="1292" h="1396">
                  <a:moveTo>
                    <a:pt x="0" y="17"/>
                  </a:moveTo>
                  <a:cubicBezTo>
                    <a:pt x="451" y="263"/>
                    <a:pt x="1326" y="600"/>
                    <a:pt x="1291" y="737"/>
                  </a:cubicBezTo>
                  <a:cubicBezTo>
                    <a:pt x="1057" y="1823"/>
                    <a:pt x="554" y="1560"/>
                    <a:pt x="11" y="0"/>
                  </a:cubicBezTo>
                  <a:lnTo>
                    <a:pt x="0" y="17"/>
                  </a:lnTo>
                  <a:close/>
                </a:path>
              </a:pathLst>
            </a:custGeom>
            <a:grpFill/>
            <a:ln w="5715" cap="flat">
              <a:noFill/>
              <a:prstDash val="solid"/>
              <a:miter/>
            </a:ln>
          </p:spPr>
          <p:txBody>
            <a:bodyPr rtlCol="0" anchor="ctr"/>
            <a:lstStyle/>
            <a:p>
              <a:endParaRPr lang="zh-CN" altLang="en-US"/>
            </a:p>
          </p:txBody>
        </p:sp>
        <p:sp>
          <p:nvSpPr>
            <p:cNvPr id="345" name="任意多边形: 形状 344">
              <a:extLst>
                <a:ext uri="{FF2B5EF4-FFF2-40B4-BE49-F238E27FC236}">
                  <a16:creationId xmlns:a16="http://schemas.microsoft.com/office/drawing/2014/main" id="{EB6352F3-705C-56A4-A84B-FB763FF03FE4}"/>
                </a:ext>
              </a:extLst>
            </p:cNvPr>
            <p:cNvSpPr/>
            <p:nvPr/>
          </p:nvSpPr>
          <p:spPr>
            <a:xfrm>
              <a:off x="5714475" y="3155977"/>
              <a:ext cx="1703" cy="3303"/>
            </a:xfrm>
            <a:custGeom>
              <a:avLst/>
              <a:gdLst>
                <a:gd name="connsiteX0" fmla="*/ 1700 w 1703"/>
                <a:gd name="connsiteY0" fmla="*/ 12 h 3303"/>
                <a:gd name="connsiteX1" fmla="*/ 1700 w 1703"/>
                <a:gd name="connsiteY1" fmla="*/ 3286 h 3303"/>
                <a:gd name="connsiteX2" fmla="*/ 1682 w 1703"/>
                <a:gd name="connsiteY2" fmla="*/ 3303 h 3303"/>
                <a:gd name="connsiteX3" fmla="*/ 1682 w 1703"/>
                <a:gd name="connsiteY3" fmla="*/ 0 h 3303"/>
                <a:gd name="connsiteX4" fmla="*/ 1700 w 1703"/>
                <a:gd name="connsiteY4" fmla="*/ 12 h 3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3" h="3303">
                  <a:moveTo>
                    <a:pt x="1700" y="12"/>
                  </a:moveTo>
                  <a:cubicBezTo>
                    <a:pt x="1705" y="1103"/>
                    <a:pt x="1705" y="2195"/>
                    <a:pt x="1700" y="3286"/>
                  </a:cubicBezTo>
                  <a:cubicBezTo>
                    <a:pt x="1700" y="3286"/>
                    <a:pt x="1682" y="3303"/>
                    <a:pt x="1682" y="3303"/>
                  </a:cubicBezTo>
                  <a:cubicBezTo>
                    <a:pt x="-558" y="2200"/>
                    <a:pt x="-564" y="1097"/>
                    <a:pt x="1682" y="0"/>
                  </a:cubicBezTo>
                  <a:lnTo>
                    <a:pt x="1700" y="12"/>
                  </a:lnTo>
                  <a:close/>
                </a:path>
              </a:pathLst>
            </a:custGeom>
            <a:grpFill/>
            <a:ln w="5715" cap="flat">
              <a:noFill/>
              <a:prstDash val="solid"/>
              <a:miter/>
            </a:ln>
          </p:spPr>
          <p:txBody>
            <a:bodyPr rtlCol="0" anchor="ctr"/>
            <a:lstStyle/>
            <a:p>
              <a:endParaRPr lang="zh-CN" altLang="en-US"/>
            </a:p>
          </p:txBody>
        </p:sp>
        <p:sp>
          <p:nvSpPr>
            <p:cNvPr id="346" name="任意多边形: 形状 345">
              <a:extLst>
                <a:ext uri="{FF2B5EF4-FFF2-40B4-BE49-F238E27FC236}">
                  <a16:creationId xmlns:a16="http://schemas.microsoft.com/office/drawing/2014/main" id="{E1A60D3F-951D-A00F-BBF0-8AB1DF94B687}"/>
                </a:ext>
              </a:extLst>
            </p:cNvPr>
            <p:cNvSpPr/>
            <p:nvPr/>
          </p:nvSpPr>
          <p:spPr>
            <a:xfrm>
              <a:off x="5716163" y="3154679"/>
              <a:ext cx="1408" cy="1309"/>
            </a:xfrm>
            <a:custGeom>
              <a:avLst/>
              <a:gdLst>
                <a:gd name="connsiteX0" fmla="*/ 0 w 1408"/>
                <a:gd name="connsiteY0" fmla="*/ 1292 h 1309"/>
                <a:gd name="connsiteX1" fmla="*/ 743 w 1408"/>
                <a:gd name="connsiteY1" fmla="*/ 1 h 1309"/>
                <a:gd name="connsiteX2" fmla="*/ 17 w 1408"/>
                <a:gd name="connsiteY2" fmla="*/ 1309 h 1309"/>
                <a:gd name="connsiteX3" fmla="*/ 0 w 1408"/>
                <a:gd name="connsiteY3" fmla="*/ 1292 h 1309"/>
              </a:gdLst>
              <a:ahLst/>
              <a:cxnLst>
                <a:cxn ang="0">
                  <a:pos x="connsiteX0" y="connsiteY0"/>
                </a:cxn>
                <a:cxn ang="0">
                  <a:pos x="connsiteX1" y="connsiteY1"/>
                </a:cxn>
                <a:cxn ang="0">
                  <a:pos x="connsiteX2" y="connsiteY2"/>
                </a:cxn>
                <a:cxn ang="0">
                  <a:pos x="connsiteX3" y="connsiteY3"/>
                </a:cxn>
              </a:cxnLst>
              <a:rect l="l" t="t" r="r" b="b"/>
              <a:pathLst>
                <a:path w="1408" h="1309">
                  <a:moveTo>
                    <a:pt x="0" y="1292"/>
                  </a:moveTo>
                  <a:cubicBezTo>
                    <a:pt x="251" y="841"/>
                    <a:pt x="594" y="-28"/>
                    <a:pt x="743" y="1"/>
                  </a:cubicBezTo>
                  <a:cubicBezTo>
                    <a:pt x="1834" y="241"/>
                    <a:pt x="1577" y="755"/>
                    <a:pt x="17" y="1309"/>
                  </a:cubicBezTo>
                  <a:lnTo>
                    <a:pt x="0" y="1292"/>
                  </a:lnTo>
                  <a:close/>
                </a:path>
              </a:pathLst>
            </a:custGeom>
            <a:grpFill/>
            <a:ln w="5715" cap="flat">
              <a:noFill/>
              <a:prstDash val="solid"/>
              <a:miter/>
            </a:ln>
          </p:spPr>
          <p:txBody>
            <a:bodyPr rtlCol="0" anchor="ctr"/>
            <a:lstStyle/>
            <a:p>
              <a:endParaRPr lang="zh-CN" altLang="en-US"/>
            </a:p>
          </p:txBody>
        </p:sp>
        <p:sp>
          <p:nvSpPr>
            <p:cNvPr id="347" name="任意多边形: 形状 346">
              <a:extLst>
                <a:ext uri="{FF2B5EF4-FFF2-40B4-BE49-F238E27FC236}">
                  <a16:creationId xmlns:a16="http://schemas.microsoft.com/office/drawing/2014/main" id="{D21A0412-07EF-B166-4640-83189E154BB4}"/>
                </a:ext>
              </a:extLst>
            </p:cNvPr>
            <p:cNvSpPr/>
            <p:nvPr/>
          </p:nvSpPr>
          <p:spPr>
            <a:xfrm>
              <a:off x="5688473" y="3119784"/>
              <a:ext cx="1396" cy="1297"/>
            </a:xfrm>
            <a:custGeom>
              <a:avLst/>
              <a:gdLst>
                <a:gd name="connsiteX0" fmla="*/ 1379 w 1396"/>
                <a:gd name="connsiteY0" fmla="*/ 0 h 1297"/>
                <a:gd name="connsiteX1" fmla="*/ 659 w 1396"/>
                <a:gd name="connsiteY1" fmla="*/ 1297 h 1297"/>
                <a:gd name="connsiteX2" fmla="*/ 1396 w 1396"/>
                <a:gd name="connsiteY2" fmla="*/ 17 h 1297"/>
                <a:gd name="connsiteX3" fmla="*/ 1379 w 1396"/>
                <a:gd name="connsiteY3" fmla="*/ 0 h 1297"/>
              </a:gdLst>
              <a:ahLst/>
              <a:cxnLst>
                <a:cxn ang="0">
                  <a:pos x="connsiteX0" y="connsiteY0"/>
                </a:cxn>
                <a:cxn ang="0">
                  <a:pos x="connsiteX1" y="connsiteY1"/>
                </a:cxn>
                <a:cxn ang="0">
                  <a:pos x="connsiteX2" y="connsiteY2"/>
                </a:cxn>
                <a:cxn ang="0">
                  <a:pos x="connsiteX3" y="connsiteY3"/>
                </a:cxn>
              </a:cxnLst>
              <a:rect l="l" t="t" r="r" b="b"/>
              <a:pathLst>
                <a:path w="1396" h="1297">
                  <a:moveTo>
                    <a:pt x="1379" y="0"/>
                  </a:moveTo>
                  <a:cubicBezTo>
                    <a:pt x="1133" y="452"/>
                    <a:pt x="796" y="1326"/>
                    <a:pt x="659" y="1297"/>
                  </a:cubicBezTo>
                  <a:cubicBezTo>
                    <a:pt x="-427" y="1063"/>
                    <a:pt x="-164" y="560"/>
                    <a:pt x="1396" y="17"/>
                  </a:cubicBezTo>
                  <a:lnTo>
                    <a:pt x="1379" y="0"/>
                  </a:lnTo>
                  <a:close/>
                </a:path>
              </a:pathLst>
            </a:custGeom>
            <a:grpFill/>
            <a:ln w="5715" cap="flat">
              <a:noFill/>
              <a:prstDash val="solid"/>
              <a:miter/>
            </a:ln>
          </p:spPr>
          <p:txBody>
            <a:bodyPr rtlCol="0" anchor="ctr"/>
            <a:lstStyle/>
            <a:p>
              <a:endParaRPr lang="zh-CN" altLang="en-US"/>
            </a:p>
          </p:txBody>
        </p:sp>
        <p:sp>
          <p:nvSpPr>
            <p:cNvPr id="348" name="任意多边形: 形状 347">
              <a:extLst>
                <a:ext uri="{FF2B5EF4-FFF2-40B4-BE49-F238E27FC236}">
                  <a16:creationId xmlns:a16="http://schemas.microsoft.com/office/drawing/2014/main" id="{58D24BA3-3553-BEB0-9A5F-50480C7C540B}"/>
                </a:ext>
              </a:extLst>
            </p:cNvPr>
            <p:cNvSpPr/>
            <p:nvPr/>
          </p:nvSpPr>
          <p:spPr>
            <a:xfrm>
              <a:off x="5689852" y="3118503"/>
              <a:ext cx="1401" cy="1297"/>
            </a:xfrm>
            <a:custGeom>
              <a:avLst/>
              <a:gdLst>
                <a:gd name="connsiteX0" fmla="*/ 17 w 1401"/>
                <a:gd name="connsiteY0" fmla="*/ 1298 h 1297"/>
                <a:gd name="connsiteX1" fmla="*/ 743 w 1401"/>
                <a:gd name="connsiteY1" fmla="*/ 1 h 1297"/>
                <a:gd name="connsiteX2" fmla="*/ 0 w 1401"/>
                <a:gd name="connsiteY2" fmla="*/ 1281 h 1297"/>
                <a:gd name="connsiteX3" fmla="*/ 17 w 1401"/>
                <a:gd name="connsiteY3" fmla="*/ 1298 h 1297"/>
              </a:gdLst>
              <a:ahLst/>
              <a:cxnLst>
                <a:cxn ang="0">
                  <a:pos x="connsiteX0" y="connsiteY0"/>
                </a:cxn>
                <a:cxn ang="0">
                  <a:pos x="connsiteX1" y="connsiteY1"/>
                </a:cxn>
                <a:cxn ang="0">
                  <a:pos x="connsiteX2" y="connsiteY2"/>
                </a:cxn>
                <a:cxn ang="0">
                  <a:pos x="connsiteX3" y="connsiteY3"/>
                </a:cxn>
              </a:cxnLst>
              <a:rect l="l" t="t" r="r" b="b"/>
              <a:pathLst>
                <a:path w="1401" h="1297">
                  <a:moveTo>
                    <a:pt x="17" y="1298"/>
                  </a:moveTo>
                  <a:cubicBezTo>
                    <a:pt x="263" y="847"/>
                    <a:pt x="600" y="-28"/>
                    <a:pt x="743" y="1"/>
                  </a:cubicBezTo>
                  <a:cubicBezTo>
                    <a:pt x="1829" y="241"/>
                    <a:pt x="1566" y="744"/>
                    <a:pt x="0" y="1281"/>
                  </a:cubicBezTo>
                  <a:lnTo>
                    <a:pt x="17" y="1298"/>
                  </a:lnTo>
                  <a:close/>
                </a:path>
              </a:pathLst>
            </a:custGeom>
            <a:grpFill/>
            <a:ln w="5715" cap="flat">
              <a:noFill/>
              <a:prstDash val="solid"/>
              <a:miter/>
            </a:ln>
          </p:spPr>
          <p:txBody>
            <a:bodyPr rtlCol="0" anchor="ctr"/>
            <a:lstStyle/>
            <a:p>
              <a:endParaRPr lang="zh-CN" altLang="en-US"/>
            </a:p>
          </p:txBody>
        </p:sp>
        <p:sp>
          <p:nvSpPr>
            <p:cNvPr id="349" name="任意多边形: 形状 348">
              <a:extLst>
                <a:ext uri="{FF2B5EF4-FFF2-40B4-BE49-F238E27FC236}">
                  <a16:creationId xmlns:a16="http://schemas.microsoft.com/office/drawing/2014/main" id="{58FDB8D3-F462-6B48-A5C4-DB91A9A0D239}"/>
                </a:ext>
              </a:extLst>
            </p:cNvPr>
            <p:cNvSpPr/>
            <p:nvPr/>
          </p:nvSpPr>
          <p:spPr>
            <a:xfrm>
              <a:off x="5663551" y="2996728"/>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350" name="任意多边形: 形状 349">
              <a:extLst>
                <a:ext uri="{FF2B5EF4-FFF2-40B4-BE49-F238E27FC236}">
                  <a16:creationId xmlns:a16="http://schemas.microsoft.com/office/drawing/2014/main" id="{82BC5ED8-D4BE-967C-6857-1AC3563C0F26}"/>
                </a:ext>
              </a:extLst>
            </p:cNvPr>
            <p:cNvSpPr/>
            <p:nvPr/>
          </p:nvSpPr>
          <p:spPr>
            <a:xfrm>
              <a:off x="5662191" y="2988219"/>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351" name="任意多边形: 形状 350">
              <a:extLst>
                <a:ext uri="{FF2B5EF4-FFF2-40B4-BE49-F238E27FC236}">
                  <a16:creationId xmlns:a16="http://schemas.microsoft.com/office/drawing/2014/main" id="{DF11B111-0D08-5EFF-C535-A7E1A4475C64}"/>
                </a:ext>
              </a:extLst>
            </p:cNvPr>
            <p:cNvSpPr/>
            <p:nvPr/>
          </p:nvSpPr>
          <p:spPr>
            <a:xfrm>
              <a:off x="5663551" y="2984927"/>
              <a:ext cx="1678" cy="3291"/>
            </a:xfrm>
            <a:custGeom>
              <a:avLst/>
              <a:gdLst>
                <a:gd name="connsiteX0" fmla="*/ 0 w 1678"/>
                <a:gd name="connsiteY0" fmla="*/ 3292 h 3291"/>
                <a:gd name="connsiteX1" fmla="*/ 0 w 1678"/>
                <a:gd name="connsiteY1" fmla="*/ 0 h 3291"/>
                <a:gd name="connsiteX2" fmla="*/ 0 w 1678"/>
                <a:gd name="connsiteY2" fmla="*/ 3292 h 3291"/>
              </a:gdLst>
              <a:ahLst/>
              <a:cxnLst>
                <a:cxn ang="0">
                  <a:pos x="connsiteX0" y="connsiteY0"/>
                </a:cxn>
                <a:cxn ang="0">
                  <a:pos x="connsiteX1" y="connsiteY1"/>
                </a:cxn>
                <a:cxn ang="0">
                  <a:pos x="connsiteX2" y="connsiteY2"/>
                </a:cxn>
              </a:cxnLst>
              <a:rect l="l" t="t" r="r" b="b"/>
              <a:pathLst>
                <a:path w="1678" h="3291">
                  <a:moveTo>
                    <a:pt x="0" y="3292"/>
                  </a:moveTo>
                  <a:cubicBezTo>
                    <a:pt x="0" y="2195"/>
                    <a:pt x="0" y="1097"/>
                    <a:pt x="0" y="0"/>
                  </a:cubicBezTo>
                  <a:cubicBezTo>
                    <a:pt x="2240" y="1097"/>
                    <a:pt x="2235" y="2195"/>
                    <a:pt x="0" y="3292"/>
                  </a:cubicBezTo>
                  <a:close/>
                </a:path>
              </a:pathLst>
            </a:custGeom>
            <a:grpFill/>
            <a:ln w="5715" cap="flat">
              <a:noFill/>
              <a:prstDash val="solid"/>
              <a:miter/>
            </a:ln>
          </p:spPr>
          <p:txBody>
            <a:bodyPr rtlCol="0" anchor="ctr"/>
            <a:lstStyle/>
            <a:p>
              <a:endParaRPr lang="zh-CN" altLang="en-US"/>
            </a:p>
          </p:txBody>
        </p:sp>
        <p:sp>
          <p:nvSpPr>
            <p:cNvPr id="352" name="任意多边形: 形状 351">
              <a:extLst>
                <a:ext uri="{FF2B5EF4-FFF2-40B4-BE49-F238E27FC236}">
                  <a16:creationId xmlns:a16="http://schemas.microsoft.com/office/drawing/2014/main" id="{BB770D93-5E73-AC8B-B895-E03E76BA874A}"/>
                </a:ext>
              </a:extLst>
            </p:cNvPr>
            <p:cNvSpPr/>
            <p:nvPr/>
          </p:nvSpPr>
          <p:spPr>
            <a:xfrm>
              <a:off x="5699727" y="2981641"/>
              <a:ext cx="3286" cy="1418"/>
            </a:xfrm>
            <a:custGeom>
              <a:avLst/>
              <a:gdLst>
                <a:gd name="connsiteX0" fmla="*/ 0 w 3286"/>
                <a:gd name="connsiteY0" fmla="*/ 0 h 1418"/>
                <a:gd name="connsiteX1" fmla="*/ 3286 w 3286"/>
                <a:gd name="connsiteY1" fmla="*/ 0 h 1418"/>
                <a:gd name="connsiteX2" fmla="*/ 0 w 3286"/>
                <a:gd name="connsiteY2" fmla="*/ 0 h 1418"/>
              </a:gdLst>
              <a:ahLst/>
              <a:cxnLst>
                <a:cxn ang="0">
                  <a:pos x="connsiteX0" y="connsiteY0"/>
                </a:cxn>
                <a:cxn ang="0">
                  <a:pos x="connsiteX1" y="connsiteY1"/>
                </a:cxn>
                <a:cxn ang="0">
                  <a:pos x="connsiteX2" y="connsiteY2"/>
                </a:cxn>
              </a:cxnLst>
              <a:rect l="l" t="t" r="r" b="b"/>
              <a:pathLst>
                <a:path w="3286" h="1418">
                  <a:moveTo>
                    <a:pt x="0" y="0"/>
                  </a:moveTo>
                  <a:cubicBezTo>
                    <a:pt x="1097" y="0"/>
                    <a:pt x="2194" y="0"/>
                    <a:pt x="3286" y="0"/>
                  </a:cubicBezTo>
                  <a:cubicBezTo>
                    <a:pt x="2194" y="1886"/>
                    <a:pt x="1097" y="1898"/>
                    <a:pt x="0" y="0"/>
                  </a:cubicBezTo>
                  <a:close/>
                </a:path>
              </a:pathLst>
            </a:custGeom>
            <a:grpFill/>
            <a:ln w="5715" cap="flat">
              <a:noFill/>
              <a:prstDash val="solid"/>
              <a:miter/>
            </a:ln>
          </p:spPr>
          <p:txBody>
            <a:bodyPr rtlCol="0" anchor="ctr"/>
            <a:lstStyle/>
            <a:p>
              <a:endParaRPr lang="zh-CN" altLang="en-US"/>
            </a:p>
          </p:txBody>
        </p:sp>
        <p:sp>
          <p:nvSpPr>
            <p:cNvPr id="353" name="任意多边形: 形状 352">
              <a:extLst>
                <a:ext uri="{FF2B5EF4-FFF2-40B4-BE49-F238E27FC236}">
                  <a16:creationId xmlns:a16="http://schemas.microsoft.com/office/drawing/2014/main" id="{4A67F233-EDAA-DF70-A279-FBEBD13BFED7}"/>
                </a:ext>
              </a:extLst>
            </p:cNvPr>
            <p:cNvSpPr/>
            <p:nvPr/>
          </p:nvSpPr>
          <p:spPr>
            <a:xfrm>
              <a:off x="5703013" y="2980281"/>
              <a:ext cx="1354" cy="1360"/>
            </a:xfrm>
            <a:custGeom>
              <a:avLst/>
              <a:gdLst>
                <a:gd name="connsiteX0" fmla="*/ 0 w 1354"/>
                <a:gd name="connsiteY0" fmla="*/ 1360 h 1360"/>
                <a:gd name="connsiteX1" fmla="*/ 749 w 1354"/>
                <a:gd name="connsiteY1" fmla="*/ 0 h 1360"/>
                <a:gd name="connsiteX2" fmla="*/ 1354 w 1354"/>
                <a:gd name="connsiteY2" fmla="*/ 606 h 1360"/>
              </a:gdLst>
              <a:ahLst/>
              <a:cxnLst>
                <a:cxn ang="0">
                  <a:pos x="connsiteX0" y="connsiteY0"/>
                </a:cxn>
                <a:cxn ang="0">
                  <a:pos x="connsiteX1" y="connsiteY1"/>
                </a:cxn>
                <a:cxn ang="0">
                  <a:pos x="connsiteX2" y="connsiteY2"/>
                </a:cxn>
              </a:cxnLst>
              <a:rect l="l" t="t" r="r" b="b"/>
              <a:pathLst>
                <a:path w="1354" h="1360">
                  <a:moveTo>
                    <a:pt x="0" y="1360"/>
                  </a:moveTo>
                  <a:lnTo>
                    <a:pt x="749" y="0"/>
                  </a:lnTo>
                  <a:lnTo>
                    <a:pt x="1354" y="606"/>
                  </a:lnTo>
                  <a:close/>
                </a:path>
              </a:pathLst>
            </a:custGeom>
            <a:grpFill/>
            <a:ln w="5715" cap="flat">
              <a:noFill/>
              <a:prstDash val="solid"/>
              <a:miter/>
            </a:ln>
          </p:spPr>
          <p:txBody>
            <a:bodyPr rtlCol="0" anchor="ctr"/>
            <a:lstStyle/>
            <a:p>
              <a:endParaRPr lang="zh-CN" altLang="en-US"/>
            </a:p>
          </p:txBody>
        </p:sp>
        <p:sp>
          <p:nvSpPr>
            <p:cNvPr id="354" name="任意多边形: 形状 353">
              <a:extLst>
                <a:ext uri="{FF2B5EF4-FFF2-40B4-BE49-F238E27FC236}">
                  <a16:creationId xmlns:a16="http://schemas.microsoft.com/office/drawing/2014/main" id="{5C1FE7D3-A3EA-FC4F-C70F-4B506E034D13}"/>
                </a:ext>
              </a:extLst>
            </p:cNvPr>
            <p:cNvSpPr/>
            <p:nvPr/>
          </p:nvSpPr>
          <p:spPr>
            <a:xfrm>
              <a:off x="5685170" y="2968474"/>
              <a:ext cx="1406" cy="1303"/>
            </a:xfrm>
            <a:custGeom>
              <a:avLst/>
              <a:gdLst>
                <a:gd name="connsiteX0" fmla="*/ 1407 w 1406"/>
                <a:gd name="connsiteY0" fmla="*/ 17 h 1303"/>
                <a:gd name="connsiteX1" fmla="*/ 664 w 1406"/>
                <a:gd name="connsiteY1" fmla="*/ 1303 h 1303"/>
                <a:gd name="connsiteX2" fmla="*/ 1390 w 1406"/>
                <a:gd name="connsiteY2" fmla="*/ 0 h 1303"/>
                <a:gd name="connsiteX3" fmla="*/ 1407 w 1406"/>
                <a:gd name="connsiteY3" fmla="*/ 17 h 1303"/>
              </a:gdLst>
              <a:ahLst/>
              <a:cxnLst>
                <a:cxn ang="0">
                  <a:pos x="connsiteX0" y="connsiteY0"/>
                </a:cxn>
                <a:cxn ang="0">
                  <a:pos x="connsiteX1" y="connsiteY1"/>
                </a:cxn>
                <a:cxn ang="0">
                  <a:pos x="connsiteX2" y="connsiteY2"/>
                </a:cxn>
                <a:cxn ang="0">
                  <a:pos x="connsiteX3" y="connsiteY3"/>
                </a:cxn>
              </a:cxnLst>
              <a:rect l="l" t="t" r="r" b="b"/>
              <a:pathLst>
                <a:path w="1406" h="1303">
                  <a:moveTo>
                    <a:pt x="1407" y="17"/>
                  </a:moveTo>
                  <a:cubicBezTo>
                    <a:pt x="1155" y="468"/>
                    <a:pt x="812" y="1337"/>
                    <a:pt x="664" y="1303"/>
                  </a:cubicBezTo>
                  <a:cubicBezTo>
                    <a:pt x="-428" y="1063"/>
                    <a:pt x="-165" y="554"/>
                    <a:pt x="1390" y="0"/>
                  </a:cubicBezTo>
                  <a:lnTo>
                    <a:pt x="1407" y="17"/>
                  </a:lnTo>
                  <a:close/>
                </a:path>
              </a:pathLst>
            </a:custGeom>
            <a:grpFill/>
            <a:ln w="5715" cap="flat">
              <a:noFill/>
              <a:prstDash val="solid"/>
              <a:miter/>
            </a:ln>
          </p:spPr>
          <p:txBody>
            <a:bodyPr rtlCol="0" anchor="ctr"/>
            <a:lstStyle/>
            <a:p>
              <a:endParaRPr lang="zh-CN" altLang="en-US"/>
            </a:p>
          </p:txBody>
        </p:sp>
        <p:sp>
          <p:nvSpPr>
            <p:cNvPr id="355" name="任意多边形: 形状 354">
              <a:extLst>
                <a:ext uri="{FF2B5EF4-FFF2-40B4-BE49-F238E27FC236}">
                  <a16:creationId xmlns:a16="http://schemas.microsoft.com/office/drawing/2014/main" id="{97E227B0-F20A-B2B7-37AC-CCED3CBA3181}"/>
                </a:ext>
              </a:extLst>
            </p:cNvPr>
            <p:cNvSpPr/>
            <p:nvPr/>
          </p:nvSpPr>
          <p:spPr>
            <a:xfrm>
              <a:off x="5699727" y="2961901"/>
              <a:ext cx="3286" cy="3291"/>
            </a:xfrm>
            <a:custGeom>
              <a:avLst/>
              <a:gdLst>
                <a:gd name="connsiteX0" fmla="*/ 0 w 3286"/>
                <a:gd name="connsiteY0" fmla="*/ 3292 h 3291"/>
                <a:gd name="connsiteX1" fmla="*/ 3286 w 3286"/>
                <a:gd name="connsiteY1" fmla="*/ 0 h 3291"/>
                <a:gd name="connsiteX2" fmla="*/ 0 w 3286"/>
                <a:gd name="connsiteY2" fmla="*/ 3292 h 3291"/>
              </a:gdLst>
              <a:ahLst/>
              <a:cxnLst>
                <a:cxn ang="0">
                  <a:pos x="connsiteX0" y="connsiteY0"/>
                </a:cxn>
                <a:cxn ang="0">
                  <a:pos x="connsiteX1" y="connsiteY1"/>
                </a:cxn>
                <a:cxn ang="0">
                  <a:pos x="connsiteX2" y="connsiteY2"/>
                </a:cxn>
              </a:cxnLst>
              <a:rect l="l" t="t" r="r" b="b"/>
              <a:pathLst>
                <a:path w="3286" h="3291">
                  <a:moveTo>
                    <a:pt x="0" y="3292"/>
                  </a:moveTo>
                  <a:cubicBezTo>
                    <a:pt x="1097" y="2194"/>
                    <a:pt x="2194" y="1097"/>
                    <a:pt x="3286" y="0"/>
                  </a:cubicBezTo>
                  <a:cubicBezTo>
                    <a:pt x="2194" y="1097"/>
                    <a:pt x="1097" y="2194"/>
                    <a:pt x="0" y="3292"/>
                  </a:cubicBezTo>
                  <a:close/>
                </a:path>
              </a:pathLst>
            </a:custGeom>
            <a:grpFill/>
            <a:ln w="5715" cap="flat">
              <a:noFill/>
              <a:prstDash val="solid"/>
              <a:miter/>
            </a:ln>
          </p:spPr>
          <p:txBody>
            <a:bodyPr rtlCol="0" anchor="ctr"/>
            <a:lstStyle/>
            <a:p>
              <a:endParaRPr lang="zh-CN" altLang="en-US"/>
            </a:p>
          </p:txBody>
        </p:sp>
        <p:sp>
          <p:nvSpPr>
            <p:cNvPr id="356" name="任意多边形: 形状 355">
              <a:extLst>
                <a:ext uri="{FF2B5EF4-FFF2-40B4-BE49-F238E27FC236}">
                  <a16:creationId xmlns:a16="http://schemas.microsoft.com/office/drawing/2014/main" id="{8547E5BD-61BC-154F-5D81-389235EC2721}"/>
                </a:ext>
              </a:extLst>
            </p:cNvPr>
            <p:cNvSpPr/>
            <p:nvPr/>
          </p:nvSpPr>
          <p:spPr>
            <a:xfrm>
              <a:off x="5679150" y="2918314"/>
              <a:ext cx="4117" cy="4096"/>
            </a:xfrm>
            <a:custGeom>
              <a:avLst/>
              <a:gdLst>
                <a:gd name="connsiteX0" fmla="*/ 4118 w 4117"/>
                <a:gd name="connsiteY0" fmla="*/ 810 h 4096"/>
                <a:gd name="connsiteX1" fmla="*/ 837 w 4117"/>
                <a:gd name="connsiteY1" fmla="*/ 4096 h 4096"/>
                <a:gd name="connsiteX2" fmla="*/ 66 w 4117"/>
                <a:gd name="connsiteY2" fmla="*/ 1827 h 4096"/>
                <a:gd name="connsiteX3" fmla="*/ 706 w 4117"/>
                <a:gd name="connsiteY3" fmla="*/ 650 h 4096"/>
                <a:gd name="connsiteX4" fmla="*/ 4118 w 4117"/>
                <a:gd name="connsiteY4" fmla="*/ 810 h 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7" h="4096">
                  <a:moveTo>
                    <a:pt x="4118" y="810"/>
                  </a:moveTo>
                  <a:cubicBezTo>
                    <a:pt x="3026" y="1907"/>
                    <a:pt x="1929" y="3004"/>
                    <a:pt x="837" y="4096"/>
                  </a:cubicBezTo>
                  <a:cubicBezTo>
                    <a:pt x="123" y="3359"/>
                    <a:pt x="-134" y="2599"/>
                    <a:pt x="66" y="1827"/>
                  </a:cubicBezTo>
                  <a:cubicBezTo>
                    <a:pt x="266" y="1044"/>
                    <a:pt x="483" y="650"/>
                    <a:pt x="706" y="650"/>
                  </a:cubicBezTo>
                  <a:cubicBezTo>
                    <a:pt x="1889" y="-242"/>
                    <a:pt x="3026" y="-242"/>
                    <a:pt x="4118" y="810"/>
                  </a:cubicBezTo>
                  <a:close/>
                </a:path>
              </a:pathLst>
            </a:custGeom>
            <a:grpFill/>
            <a:ln w="5715" cap="flat">
              <a:noFill/>
              <a:prstDash val="solid"/>
              <a:miter/>
            </a:ln>
          </p:spPr>
          <p:txBody>
            <a:bodyPr rtlCol="0" anchor="ctr"/>
            <a:lstStyle/>
            <a:p>
              <a:endParaRPr lang="zh-CN" altLang="en-US"/>
            </a:p>
          </p:txBody>
        </p:sp>
        <p:sp>
          <p:nvSpPr>
            <p:cNvPr id="357" name="任意多边形: 形状 356">
              <a:extLst>
                <a:ext uri="{FF2B5EF4-FFF2-40B4-BE49-F238E27FC236}">
                  <a16:creationId xmlns:a16="http://schemas.microsoft.com/office/drawing/2014/main" id="{B0CC4F69-D6DC-5DDF-5DE5-C803B67B11F4}"/>
                </a:ext>
              </a:extLst>
            </p:cNvPr>
            <p:cNvSpPr/>
            <p:nvPr/>
          </p:nvSpPr>
          <p:spPr>
            <a:xfrm>
              <a:off x="5676747" y="2917890"/>
              <a:ext cx="3246" cy="4526"/>
            </a:xfrm>
            <a:custGeom>
              <a:avLst/>
              <a:gdLst>
                <a:gd name="connsiteX0" fmla="*/ 3246 w 3246"/>
                <a:gd name="connsiteY0" fmla="*/ 1252 h 4526"/>
                <a:gd name="connsiteX1" fmla="*/ 3240 w 3246"/>
                <a:gd name="connsiteY1" fmla="*/ 4526 h 4526"/>
                <a:gd name="connsiteX2" fmla="*/ 0 w 3246"/>
                <a:gd name="connsiteY2" fmla="*/ 1286 h 4526"/>
                <a:gd name="connsiteX3" fmla="*/ 1612 w 3246"/>
                <a:gd name="connsiteY3" fmla="*/ 0 h 4526"/>
                <a:gd name="connsiteX4" fmla="*/ 3246 w 3246"/>
                <a:gd name="connsiteY4" fmla="*/ 1252 h 4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6" h="4526">
                  <a:moveTo>
                    <a:pt x="3246" y="1252"/>
                  </a:moveTo>
                  <a:cubicBezTo>
                    <a:pt x="3246" y="2343"/>
                    <a:pt x="3240" y="3435"/>
                    <a:pt x="3240" y="4526"/>
                  </a:cubicBezTo>
                  <a:cubicBezTo>
                    <a:pt x="2160" y="3446"/>
                    <a:pt x="1080" y="2366"/>
                    <a:pt x="0" y="1286"/>
                  </a:cubicBezTo>
                  <a:cubicBezTo>
                    <a:pt x="537" y="857"/>
                    <a:pt x="1074" y="434"/>
                    <a:pt x="1612" y="0"/>
                  </a:cubicBezTo>
                  <a:cubicBezTo>
                    <a:pt x="2160" y="412"/>
                    <a:pt x="2703" y="829"/>
                    <a:pt x="3246" y="1252"/>
                  </a:cubicBezTo>
                  <a:close/>
                </a:path>
              </a:pathLst>
            </a:custGeom>
            <a:grpFill/>
            <a:ln w="5715" cap="flat">
              <a:noFill/>
              <a:prstDash val="solid"/>
              <a:miter/>
            </a:ln>
          </p:spPr>
          <p:txBody>
            <a:bodyPr rtlCol="0" anchor="ctr"/>
            <a:lstStyle/>
            <a:p>
              <a:endParaRPr lang="zh-CN" altLang="en-US"/>
            </a:p>
          </p:txBody>
        </p:sp>
        <p:sp>
          <p:nvSpPr>
            <p:cNvPr id="358" name="任意多边形: 形状 357">
              <a:extLst>
                <a:ext uri="{FF2B5EF4-FFF2-40B4-BE49-F238E27FC236}">
                  <a16:creationId xmlns:a16="http://schemas.microsoft.com/office/drawing/2014/main" id="{07D5207B-45E3-36DA-D438-00851535A49F}"/>
                </a:ext>
              </a:extLst>
            </p:cNvPr>
            <p:cNvSpPr/>
            <p:nvPr/>
          </p:nvSpPr>
          <p:spPr>
            <a:xfrm>
              <a:off x="5686577" y="2915850"/>
              <a:ext cx="3286" cy="1678"/>
            </a:xfrm>
            <a:custGeom>
              <a:avLst/>
              <a:gdLst>
                <a:gd name="connsiteX0" fmla="*/ 3286 w 3286"/>
                <a:gd name="connsiteY0" fmla="*/ 0 h 1678"/>
                <a:gd name="connsiteX1" fmla="*/ 0 w 3286"/>
                <a:gd name="connsiteY1" fmla="*/ 0 h 1678"/>
                <a:gd name="connsiteX2" fmla="*/ 3286 w 3286"/>
                <a:gd name="connsiteY2" fmla="*/ 0 h 1678"/>
              </a:gdLst>
              <a:ahLst/>
              <a:cxnLst>
                <a:cxn ang="0">
                  <a:pos x="connsiteX0" y="connsiteY0"/>
                </a:cxn>
                <a:cxn ang="0">
                  <a:pos x="connsiteX1" y="connsiteY1"/>
                </a:cxn>
                <a:cxn ang="0">
                  <a:pos x="connsiteX2" y="connsiteY2"/>
                </a:cxn>
              </a:cxnLst>
              <a:rect l="l" t="t" r="r" b="b"/>
              <a:pathLst>
                <a:path w="3286" h="1678">
                  <a:moveTo>
                    <a:pt x="3286" y="0"/>
                  </a:moveTo>
                  <a:cubicBezTo>
                    <a:pt x="2189" y="2235"/>
                    <a:pt x="1092" y="2240"/>
                    <a:pt x="0" y="0"/>
                  </a:cubicBezTo>
                  <a:cubicBezTo>
                    <a:pt x="1092" y="0"/>
                    <a:pt x="2189" y="0"/>
                    <a:pt x="3286" y="0"/>
                  </a:cubicBezTo>
                  <a:close/>
                </a:path>
              </a:pathLst>
            </a:custGeom>
            <a:grpFill/>
            <a:ln w="5715" cap="flat">
              <a:noFill/>
              <a:prstDash val="solid"/>
              <a:miter/>
            </a:ln>
          </p:spPr>
          <p:txBody>
            <a:bodyPr rtlCol="0" anchor="ctr"/>
            <a:lstStyle/>
            <a:p>
              <a:endParaRPr lang="zh-CN" altLang="en-US"/>
            </a:p>
          </p:txBody>
        </p:sp>
        <p:sp>
          <p:nvSpPr>
            <p:cNvPr id="359" name="任意多边形: 形状 358">
              <a:extLst>
                <a:ext uri="{FF2B5EF4-FFF2-40B4-BE49-F238E27FC236}">
                  <a16:creationId xmlns:a16="http://schemas.microsoft.com/office/drawing/2014/main" id="{CF6C4D9C-1A2B-2B93-3896-13C6C4049AF2}"/>
                </a:ext>
              </a:extLst>
            </p:cNvPr>
            <p:cNvSpPr/>
            <p:nvPr/>
          </p:nvSpPr>
          <p:spPr>
            <a:xfrm>
              <a:off x="5679166" y="2915850"/>
              <a:ext cx="4105" cy="3291"/>
            </a:xfrm>
            <a:custGeom>
              <a:avLst/>
              <a:gdLst>
                <a:gd name="connsiteX0" fmla="*/ 4102 w 4105"/>
                <a:gd name="connsiteY0" fmla="*/ 3275 h 3291"/>
                <a:gd name="connsiteX1" fmla="*/ 827 w 4105"/>
                <a:gd name="connsiteY1" fmla="*/ 3292 h 3291"/>
                <a:gd name="connsiteX2" fmla="*/ 96 w 4105"/>
                <a:gd name="connsiteY2" fmla="*/ 1109 h 3291"/>
                <a:gd name="connsiteX3" fmla="*/ 844 w 4105"/>
                <a:gd name="connsiteY3" fmla="*/ 23 h 3291"/>
                <a:gd name="connsiteX4" fmla="*/ 850 w 4105"/>
                <a:gd name="connsiteY4" fmla="*/ 17 h 3291"/>
                <a:gd name="connsiteX5" fmla="*/ 4102 w 4105"/>
                <a:gd name="connsiteY5" fmla="*/ 0 h 3291"/>
                <a:gd name="connsiteX6" fmla="*/ 4102 w 4105"/>
                <a:gd name="connsiteY6" fmla="*/ 3275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05" h="3291">
                  <a:moveTo>
                    <a:pt x="4102" y="3275"/>
                  </a:moveTo>
                  <a:cubicBezTo>
                    <a:pt x="3010" y="3280"/>
                    <a:pt x="1918" y="3286"/>
                    <a:pt x="827" y="3292"/>
                  </a:cubicBezTo>
                  <a:cubicBezTo>
                    <a:pt x="90" y="2560"/>
                    <a:pt x="-156" y="1835"/>
                    <a:pt x="96" y="1109"/>
                  </a:cubicBezTo>
                  <a:cubicBezTo>
                    <a:pt x="347" y="383"/>
                    <a:pt x="599" y="23"/>
                    <a:pt x="844" y="23"/>
                  </a:cubicBezTo>
                  <a:lnTo>
                    <a:pt x="850" y="17"/>
                  </a:lnTo>
                  <a:cubicBezTo>
                    <a:pt x="1936" y="12"/>
                    <a:pt x="3016" y="6"/>
                    <a:pt x="4102" y="0"/>
                  </a:cubicBezTo>
                  <a:cubicBezTo>
                    <a:pt x="4107" y="1092"/>
                    <a:pt x="4107" y="2183"/>
                    <a:pt x="4102" y="3275"/>
                  </a:cubicBezTo>
                  <a:close/>
                </a:path>
              </a:pathLst>
            </a:custGeom>
            <a:grpFill/>
            <a:ln w="5715" cap="flat">
              <a:noFill/>
              <a:prstDash val="solid"/>
              <a:miter/>
            </a:ln>
          </p:spPr>
          <p:txBody>
            <a:bodyPr rtlCol="0" anchor="ctr"/>
            <a:lstStyle/>
            <a:p>
              <a:endParaRPr lang="zh-CN" altLang="en-US"/>
            </a:p>
          </p:txBody>
        </p:sp>
        <p:sp>
          <p:nvSpPr>
            <p:cNvPr id="360" name="任意多边形: 形状 359">
              <a:extLst>
                <a:ext uri="{FF2B5EF4-FFF2-40B4-BE49-F238E27FC236}">
                  <a16:creationId xmlns:a16="http://schemas.microsoft.com/office/drawing/2014/main" id="{5D26128B-0315-72D0-FAC4-483EA7363941}"/>
                </a:ext>
              </a:extLst>
            </p:cNvPr>
            <p:cNvSpPr/>
            <p:nvPr/>
          </p:nvSpPr>
          <p:spPr>
            <a:xfrm>
              <a:off x="5676747" y="2915872"/>
              <a:ext cx="3263" cy="3303"/>
            </a:xfrm>
            <a:custGeom>
              <a:avLst/>
              <a:gdLst>
                <a:gd name="connsiteX0" fmla="*/ 3263 w 3263"/>
                <a:gd name="connsiteY0" fmla="*/ 0 h 3303"/>
                <a:gd name="connsiteX1" fmla="*/ 3246 w 3263"/>
                <a:gd name="connsiteY1" fmla="*/ 3269 h 3303"/>
                <a:gd name="connsiteX2" fmla="*/ 0 w 3263"/>
                <a:gd name="connsiteY2" fmla="*/ 3303 h 3303"/>
                <a:gd name="connsiteX3" fmla="*/ 3263 w 3263"/>
                <a:gd name="connsiteY3" fmla="*/ 0 h 3303"/>
              </a:gdLst>
              <a:ahLst/>
              <a:cxnLst>
                <a:cxn ang="0">
                  <a:pos x="connsiteX0" y="connsiteY0"/>
                </a:cxn>
                <a:cxn ang="0">
                  <a:pos x="connsiteX1" y="connsiteY1"/>
                </a:cxn>
                <a:cxn ang="0">
                  <a:pos x="connsiteX2" y="connsiteY2"/>
                </a:cxn>
                <a:cxn ang="0">
                  <a:pos x="connsiteX3" y="connsiteY3"/>
                </a:cxn>
              </a:cxnLst>
              <a:rect l="l" t="t" r="r" b="b"/>
              <a:pathLst>
                <a:path w="3263" h="3303">
                  <a:moveTo>
                    <a:pt x="3263" y="0"/>
                  </a:moveTo>
                  <a:cubicBezTo>
                    <a:pt x="3258" y="1092"/>
                    <a:pt x="3252" y="2177"/>
                    <a:pt x="3246" y="3269"/>
                  </a:cubicBezTo>
                  <a:cubicBezTo>
                    <a:pt x="2166" y="3275"/>
                    <a:pt x="1080" y="3286"/>
                    <a:pt x="0" y="3303"/>
                  </a:cubicBezTo>
                  <a:cubicBezTo>
                    <a:pt x="1091" y="2200"/>
                    <a:pt x="2177" y="1097"/>
                    <a:pt x="3263" y="0"/>
                  </a:cubicBezTo>
                  <a:close/>
                </a:path>
              </a:pathLst>
            </a:custGeom>
            <a:grpFill/>
            <a:ln w="5715" cap="flat">
              <a:noFill/>
              <a:prstDash val="solid"/>
              <a:miter/>
            </a:ln>
          </p:spPr>
          <p:txBody>
            <a:bodyPr rtlCol="0" anchor="ctr"/>
            <a:lstStyle/>
            <a:p>
              <a:endParaRPr lang="zh-CN" altLang="en-US"/>
            </a:p>
          </p:txBody>
        </p:sp>
        <p:sp>
          <p:nvSpPr>
            <p:cNvPr id="361" name="任意多边形: 形状 360">
              <a:extLst>
                <a:ext uri="{FF2B5EF4-FFF2-40B4-BE49-F238E27FC236}">
                  <a16:creationId xmlns:a16="http://schemas.microsoft.com/office/drawing/2014/main" id="{A88F3080-6E22-5272-76AB-9A913430C6D6}"/>
                </a:ext>
              </a:extLst>
            </p:cNvPr>
            <p:cNvSpPr/>
            <p:nvPr/>
          </p:nvSpPr>
          <p:spPr>
            <a:xfrm>
              <a:off x="5689863" y="2912564"/>
              <a:ext cx="3286" cy="3291"/>
            </a:xfrm>
            <a:custGeom>
              <a:avLst/>
              <a:gdLst>
                <a:gd name="connsiteX0" fmla="*/ 3286 w 3286"/>
                <a:gd name="connsiteY0" fmla="*/ 0 h 3291"/>
                <a:gd name="connsiteX1" fmla="*/ 0 w 3286"/>
                <a:gd name="connsiteY1" fmla="*/ 3292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1" y="2195"/>
                    <a:pt x="0" y="3292"/>
                  </a:cubicBezTo>
                  <a:cubicBezTo>
                    <a:pt x="1097" y="2189"/>
                    <a:pt x="2189" y="1097"/>
                    <a:pt x="3286" y="0"/>
                  </a:cubicBezTo>
                  <a:close/>
                </a:path>
              </a:pathLst>
            </a:custGeom>
            <a:grpFill/>
            <a:ln w="5715" cap="flat">
              <a:noFill/>
              <a:prstDash val="solid"/>
              <a:miter/>
            </a:ln>
          </p:spPr>
          <p:txBody>
            <a:bodyPr rtlCol="0" anchor="ctr"/>
            <a:lstStyle/>
            <a:p>
              <a:endParaRPr lang="zh-CN" altLang="en-US"/>
            </a:p>
          </p:txBody>
        </p:sp>
        <p:sp>
          <p:nvSpPr>
            <p:cNvPr id="362" name="任意多边形: 形状 361">
              <a:extLst>
                <a:ext uri="{FF2B5EF4-FFF2-40B4-BE49-F238E27FC236}">
                  <a16:creationId xmlns:a16="http://schemas.microsoft.com/office/drawing/2014/main" id="{3B05BA2C-1CE7-DD8E-BEEC-9A5CE98F68DB}"/>
                </a:ext>
              </a:extLst>
            </p:cNvPr>
            <p:cNvSpPr/>
            <p:nvPr/>
          </p:nvSpPr>
          <p:spPr>
            <a:xfrm>
              <a:off x="5678501" y="2892875"/>
              <a:ext cx="1458" cy="3194"/>
            </a:xfrm>
            <a:custGeom>
              <a:avLst/>
              <a:gdLst>
                <a:gd name="connsiteX0" fmla="*/ 1452 w 1458"/>
                <a:gd name="connsiteY0" fmla="*/ 3195 h 3194"/>
                <a:gd name="connsiteX1" fmla="*/ 206 w 1458"/>
                <a:gd name="connsiteY1" fmla="*/ 926 h 3194"/>
                <a:gd name="connsiteX2" fmla="*/ 1441 w 1458"/>
                <a:gd name="connsiteY2" fmla="*/ 0 h 3194"/>
                <a:gd name="connsiteX3" fmla="*/ 1452 w 1458"/>
                <a:gd name="connsiteY3" fmla="*/ 3195 h 3194"/>
              </a:gdLst>
              <a:ahLst/>
              <a:cxnLst>
                <a:cxn ang="0">
                  <a:pos x="connsiteX0" y="connsiteY0"/>
                </a:cxn>
                <a:cxn ang="0">
                  <a:pos x="connsiteX1" y="connsiteY1"/>
                </a:cxn>
                <a:cxn ang="0">
                  <a:pos x="connsiteX2" y="connsiteY2"/>
                </a:cxn>
                <a:cxn ang="0">
                  <a:pos x="connsiteX3" y="connsiteY3"/>
                </a:cxn>
              </a:cxnLst>
              <a:rect l="l" t="t" r="r" b="b"/>
              <a:pathLst>
                <a:path w="1458" h="3194">
                  <a:moveTo>
                    <a:pt x="1452" y="3195"/>
                  </a:moveTo>
                  <a:cubicBezTo>
                    <a:pt x="183" y="2755"/>
                    <a:pt x="-320" y="1955"/>
                    <a:pt x="206" y="926"/>
                  </a:cubicBezTo>
                  <a:cubicBezTo>
                    <a:pt x="412" y="514"/>
                    <a:pt x="1018" y="303"/>
                    <a:pt x="1441" y="0"/>
                  </a:cubicBezTo>
                  <a:cubicBezTo>
                    <a:pt x="1458" y="1069"/>
                    <a:pt x="1464" y="2132"/>
                    <a:pt x="1452" y="3195"/>
                  </a:cubicBezTo>
                  <a:close/>
                </a:path>
              </a:pathLst>
            </a:custGeom>
            <a:grpFill/>
            <a:ln w="5715" cap="flat">
              <a:noFill/>
              <a:prstDash val="solid"/>
              <a:miter/>
            </a:ln>
          </p:spPr>
          <p:txBody>
            <a:bodyPr rtlCol="0" anchor="ctr"/>
            <a:lstStyle/>
            <a:p>
              <a:endParaRPr lang="zh-CN" altLang="en-US"/>
            </a:p>
          </p:txBody>
        </p:sp>
        <p:sp>
          <p:nvSpPr>
            <p:cNvPr id="363" name="任意多边形: 形状 362">
              <a:extLst>
                <a:ext uri="{FF2B5EF4-FFF2-40B4-BE49-F238E27FC236}">
                  <a16:creationId xmlns:a16="http://schemas.microsoft.com/office/drawing/2014/main" id="{B6E34F36-AE17-E282-5D93-A5E4CD481812}"/>
                </a:ext>
              </a:extLst>
            </p:cNvPr>
            <p:cNvSpPr/>
            <p:nvPr/>
          </p:nvSpPr>
          <p:spPr>
            <a:xfrm>
              <a:off x="6095874" y="2693398"/>
              <a:ext cx="90577" cy="186269"/>
            </a:xfrm>
            <a:custGeom>
              <a:avLst/>
              <a:gdLst>
                <a:gd name="connsiteX0" fmla="*/ 83993 w 90577"/>
                <a:gd name="connsiteY0" fmla="*/ 133669 h 186269"/>
                <a:gd name="connsiteX1" fmla="*/ 66351 w 90577"/>
                <a:gd name="connsiteY1" fmla="*/ 155226 h 186269"/>
                <a:gd name="connsiteX2" fmla="*/ 66237 w 90577"/>
                <a:gd name="connsiteY2" fmla="*/ 172102 h 186269"/>
                <a:gd name="connsiteX3" fmla="*/ 60962 w 90577"/>
                <a:gd name="connsiteY3" fmla="*/ 186270 h 186269"/>
                <a:gd name="connsiteX4" fmla="*/ 60962 w 90577"/>
                <a:gd name="connsiteY4" fmla="*/ 182983 h 186269"/>
                <a:gd name="connsiteX5" fmla="*/ 57676 w 90577"/>
                <a:gd name="connsiteY5" fmla="*/ 173114 h 186269"/>
                <a:gd name="connsiteX6" fmla="*/ 54389 w 90577"/>
                <a:gd name="connsiteY6" fmla="*/ 169822 h 186269"/>
                <a:gd name="connsiteX7" fmla="*/ 57676 w 90577"/>
                <a:gd name="connsiteY7" fmla="*/ 169822 h 186269"/>
                <a:gd name="connsiteX8" fmla="*/ 60962 w 90577"/>
                <a:gd name="connsiteY8" fmla="*/ 156649 h 186269"/>
                <a:gd name="connsiteX9" fmla="*/ 57681 w 90577"/>
                <a:gd name="connsiteY9" fmla="*/ 153374 h 186269"/>
                <a:gd name="connsiteX10" fmla="*/ 60962 w 90577"/>
                <a:gd name="connsiteY10" fmla="*/ 150082 h 186269"/>
                <a:gd name="connsiteX11" fmla="*/ 67534 w 90577"/>
                <a:gd name="connsiteY11" fmla="*/ 130348 h 186269"/>
                <a:gd name="connsiteX12" fmla="*/ 67534 w 90577"/>
                <a:gd name="connsiteY12" fmla="*/ 130348 h 186269"/>
                <a:gd name="connsiteX13" fmla="*/ 65340 w 90577"/>
                <a:gd name="connsiteY13" fmla="*/ 114832 h 186269"/>
                <a:gd name="connsiteX14" fmla="*/ 71843 w 90577"/>
                <a:gd name="connsiteY14" fmla="*/ 88395 h 186269"/>
                <a:gd name="connsiteX15" fmla="*/ 68145 w 90577"/>
                <a:gd name="connsiteY15" fmla="*/ 83840 h 186269"/>
                <a:gd name="connsiteX16" fmla="*/ 65145 w 90577"/>
                <a:gd name="connsiteY16" fmla="*/ 85263 h 186269"/>
                <a:gd name="connsiteX17" fmla="*/ 63854 w 90577"/>
                <a:gd name="connsiteY17" fmla="*/ 85617 h 186269"/>
                <a:gd name="connsiteX18" fmla="*/ 65597 w 90577"/>
                <a:gd name="connsiteY18" fmla="*/ 88115 h 186269"/>
                <a:gd name="connsiteX19" fmla="*/ 64254 w 90577"/>
                <a:gd name="connsiteY19" fmla="*/ 90875 h 186269"/>
                <a:gd name="connsiteX20" fmla="*/ 56241 w 90577"/>
                <a:gd name="connsiteY20" fmla="*/ 82702 h 186269"/>
                <a:gd name="connsiteX21" fmla="*/ 33181 w 90577"/>
                <a:gd name="connsiteY21" fmla="*/ 102071 h 186269"/>
                <a:gd name="connsiteX22" fmla="*/ 19316 w 90577"/>
                <a:gd name="connsiteY22" fmla="*/ 81857 h 186269"/>
                <a:gd name="connsiteX23" fmla="*/ 13030 w 90577"/>
                <a:gd name="connsiteY23" fmla="*/ 81176 h 186269"/>
                <a:gd name="connsiteX24" fmla="*/ 6521 w 90577"/>
                <a:gd name="connsiteY24" fmla="*/ 79731 h 186269"/>
                <a:gd name="connsiteX25" fmla="*/ 11361 w 90577"/>
                <a:gd name="connsiteY25" fmla="*/ 75856 h 186269"/>
                <a:gd name="connsiteX26" fmla="*/ 16973 w 90577"/>
                <a:gd name="connsiteY26" fmla="*/ 70621 h 186269"/>
                <a:gd name="connsiteX27" fmla="*/ 0 w 90577"/>
                <a:gd name="connsiteY27" fmla="*/ 71307 h 186269"/>
                <a:gd name="connsiteX28" fmla="*/ 18213 w 90577"/>
                <a:gd name="connsiteY28" fmla="*/ 48104 h 186269"/>
                <a:gd name="connsiteX29" fmla="*/ 24791 w 90577"/>
                <a:gd name="connsiteY29" fmla="*/ 48104 h 186269"/>
                <a:gd name="connsiteX30" fmla="*/ 31484 w 90577"/>
                <a:gd name="connsiteY30" fmla="*/ 51298 h 186269"/>
                <a:gd name="connsiteX31" fmla="*/ 38948 w 90577"/>
                <a:gd name="connsiteY31" fmla="*/ 38205 h 186269"/>
                <a:gd name="connsiteX32" fmla="*/ 47337 w 90577"/>
                <a:gd name="connsiteY32" fmla="*/ 28347 h 186269"/>
                <a:gd name="connsiteX33" fmla="*/ 49966 w 90577"/>
                <a:gd name="connsiteY33" fmla="*/ 5921 h 186269"/>
                <a:gd name="connsiteX34" fmla="*/ 53766 w 90577"/>
                <a:gd name="connsiteY34" fmla="*/ 52 h 186269"/>
                <a:gd name="connsiteX35" fmla="*/ 58367 w 90577"/>
                <a:gd name="connsiteY35" fmla="*/ 3938 h 186269"/>
                <a:gd name="connsiteX36" fmla="*/ 51903 w 90577"/>
                <a:gd name="connsiteY36" fmla="*/ 36817 h 186269"/>
                <a:gd name="connsiteX37" fmla="*/ 50075 w 90577"/>
                <a:gd name="connsiteY37" fmla="*/ 42320 h 186269"/>
                <a:gd name="connsiteX38" fmla="*/ 56676 w 90577"/>
                <a:gd name="connsiteY38" fmla="*/ 54276 h 186269"/>
                <a:gd name="connsiteX39" fmla="*/ 65871 w 90577"/>
                <a:gd name="connsiteY39" fmla="*/ 37480 h 186269"/>
                <a:gd name="connsiteX40" fmla="*/ 67545 w 90577"/>
                <a:gd name="connsiteY40" fmla="*/ 48104 h 186269"/>
                <a:gd name="connsiteX41" fmla="*/ 70832 w 90577"/>
                <a:gd name="connsiteY41" fmla="*/ 61260 h 186269"/>
                <a:gd name="connsiteX42" fmla="*/ 64625 w 90577"/>
                <a:gd name="connsiteY42" fmla="*/ 63157 h 186269"/>
                <a:gd name="connsiteX43" fmla="*/ 63808 w 90577"/>
                <a:gd name="connsiteY43" fmla="*/ 63077 h 186269"/>
                <a:gd name="connsiteX44" fmla="*/ 64545 w 90577"/>
                <a:gd name="connsiteY44" fmla="*/ 63923 h 186269"/>
                <a:gd name="connsiteX45" fmla="*/ 70832 w 90577"/>
                <a:gd name="connsiteY45" fmla="*/ 61266 h 186269"/>
                <a:gd name="connsiteX46" fmla="*/ 87274 w 90577"/>
                <a:gd name="connsiteY46" fmla="*/ 94161 h 186269"/>
                <a:gd name="connsiteX47" fmla="*/ 90566 w 90577"/>
                <a:gd name="connsiteY47" fmla="*/ 100739 h 186269"/>
                <a:gd name="connsiteX48" fmla="*/ 90577 w 90577"/>
                <a:gd name="connsiteY48" fmla="*/ 104019 h 186269"/>
                <a:gd name="connsiteX49" fmla="*/ 84022 w 90577"/>
                <a:gd name="connsiteY49" fmla="*/ 133635 h 186269"/>
                <a:gd name="connsiteX50" fmla="*/ 83993 w 90577"/>
                <a:gd name="connsiteY50" fmla="*/ 133669 h 186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90577" h="186269">
                  <a:moveTo>
                    <a:pt x="83993" y="133669"/>
                  </a:moveTo>
                  <a:cubicBezTo>
                    <a:pt x="75164" y="138429"/>
                    <a:pt x="69408" y="146756"/>
                    <a:pt x="66351" y="155226"/>
                  </a:cubicBezTo>
                  <a:cubicBezTo>
                    <a:pt x="64928" y="159163"/>
                    <a:pt x="70791" y="166193"/>
                    <a:pt x="66237" y="172102"/>
                  </a:cubicBezTo>
                  <a:cubicBezTo>
                    <a:pt x="72192" y="179697"/>
                    <a:pt x="63968" y="182012"/>
                    <a:pt x="60962" y="186270"/>
                  </a:cubicBezTo>
                  <a:cubicBezTo>
                    <a:pt x="60962" y="185172"/>
                    <a:pt x="60962" y="184081"/>
                    <a:pt x="60962" y="182983"/>
                  </a:cubicBezTo>
                  <a:cubicBezTo>
                    <a:pt x="57527" y="180475"/>
                    <a:pt x="60933" y="175680"/>
                    <a:pt x="57676" y="173114"/>
                  </a:cubicBezTo>
                  <a:cubicBezTo>
                    <a:pt x="56578" y="172016"/>
                    <a:pt x="55487" y="170919"/>
                    <a:pt x="54389" y="169822"/>
                  </a:cubicBezTo>
                  <a:cubicBezTo>
                    <a:pt x="55487" y="168290"/>
                    <a:pt x="56578" y="168216"/>
                    <a:pt x="57676" y="169822"/>
                  </a:cubicBezTo>
                  <a:cubicBezTo>
                    <a:pt x="62482" y="166359"/>
                    <a:pt x="60510" y="161198"/>
                    <a:pt x="60962" y="156649"/>
                  </a:cubicBezTo>
                  <a:cubicBezTo>
                    <a:pt x="59733" y="155694"/>
                    <a:pt x="59002" y="154237"/>
                    <a:pt x="57681" y="153374"/>
                  </a:cubicBezTo>
                  <a:cubicBezTo>
                    <a:pt x="58773" y="152277"/>
                    <a:pt x="59870" y="151180"/>
                    <a:pt x="60962" y="150082"/>
                  </a:cubicBezTo>
                  <a:cubicBezTo>
                    <a:pt x="61528" y="142967"/>
                    <a:pt x="69248" y="138229"/>
                    <a:pt x="67534" y="130348"/>
                  </a:cubicBezTo>
                  <a:lnTo>
                    <a:pt x="67534" y="130348"/>
                  </a:lnTo>
                  <a:cubicBezTo>
                    <a:pt x="66385" y="125365"/>
                    <a:pt x="69460" y="120959"/>
                    <a:pt x="65340" y="114832"/>
                  </a:cubicBezTo>
                  <a:cubicBezTo>
                    <a:pt x="59562" y="106237"/>
                    <a:pt x="70774" y="97693"/>
                    <a:pt x="71843" y="88395"/>
                  </a:cubicBezTo>
                  <a:cubicBezTo>
                    <a:pt x="72055" y="85686"/>
                    <a:pt x="71586" y="83554"/>
                    <a:pt x="68145" y="83840"/>
                  </a:cubicBezTo>
                  <a:cubicBezTo>
                    <a:pt x="67157" y="84360"/>
                    <a:pt x="66140" y="84811"/>
                    <a:pt x="65145" y="85263"/>
                  </a:cubicBezTo>
                  <a:cubicBezTo>
                    <a:pt x="63036" y="85754"/>
                    <a:pt x="63979" y="83457"/>
                    <a:pt x="63854" y="85617"/>
                  </a:cubicBezTo>
                  <a:cubicBezTo>
                    <a:pt x="63825" y="86126"/>
                    <a:pt x="65305" y="87006"/>
                    <a:pt x="65597" y="88115"/>
                  </a:cubicBezTo>
                  <a:cubicBezTo>
                    <a:pt x="65785" y="89349"/>
                    <a:pt x="65334" y="90263"/>
                    <a:pt x="64254" y="90875"/>
                  </a:cubicBezTo>
                  <a:cubicBezTo>
                    <a:pt x="54927" y="96207"/>
                    <a:pt x="54418" y="91338"/>
                    <a:pt x="56241" y="82702"/>
                  </a:cubicBezTo>
                  <a:cubicBezTo>
                    <a:pt x="49903" y="91132"/>
                    <a:pt x="38542" y="91664"/>
                    <a:pt x="33181" y="102071"/>
                  </a:cubicBezTo>
                  <a:cubicBezTo>
                    <a:pt x="28478" y="94984"/>
                    <a:pt x="18865" y="92681"/>
                    <a:pt x="19316" y="81857"/>
                  </a:cubicBezTo>
                  <a:cubicBezTo>
                    <a:pt x="19448" y="78708"/>
                    <a:pt x="15448" y="79188"/>
                    <a:pt x="13030" y="81176"/>
                  </a:cubicBezTo>
                  <a:cubicBezTo>
                    <a:pt x="10218" y="83491"/>
                    <a:pt x="7538" y="82737"/>
                    <a:pt x="6521" y="79731"/>
                  </a:cubicBezTo>
                  <a:cubicBezTo>
                    <a:pt x="4989" y="75199"/>
                    <a:pt x="9327" y="76696"/>
                    <a:pt x="11361" y="75856"/>
                  </a:cubicBezTo>
                  <a:cubicBezTo>
                    <a:pt x="13824" y="74844"/>
                    <a:pt x="16230" y="73753"/>
                    <a:pt x="16973" y="70621"/>
                  </a:cubicBezTo>
                  <a:cubicBezTo>
                    <a:pt x="10784" y="64597"/>
                    <a:pt x="5972" y="73570"/>
                    <a:pt x="0" y="71307"/>
                  </a:cubicBezTo>
                  <a:cubicBezTo>
                    <a:pt x="5177" y="62757"/>
                    <a:pt x="17065" y="59499"/>
                    <a:pt x="18213" y="48104"/>
                  </a:cubicBezTo>
                  <a:cubicBezTo>
                    <a:pt x="20408" y="48104"/>
                    <a:pt x="22597" y="48104"/>
                    <a:pt x="24791" y="48104"/>
                  </a:cubicBezTo>
                  <a:cubicBezTo>
                    <a:pt x="25563" y="52584"/>
                    <a:pt x="28152" y="56928"/>
                    <a:pt x="31484" y="51298"/>
                  </a:cubicBezTo>
                  <a:cubicBezTo>
                    <a:pt x="33981" y="47086"/>
                    <a:pt x="33844" y="41234"/>
                    <a:pt x="38948" y="38205"/>
                  </a:cubicBezTo>
                  <a:cubicBezTo>
                    <a:pt x="42857" y="35885"/>
                    <a:pt x="37942" y="26027"/>
                    <a:pt x="47337" y="28347"/>
                  </a:cubicBezTo>
                  <a:cubicBezTo>
                    <a:pt x="46349" y="20660"/>
                    <a:pt x="52246" y="13797"/>
                    <a:pt x="49966" y="5921"/>
                  </a:cubicBezTo>
                  <a:cubicBezTo>
                    <a:pt x="49029" y="2681"/>
                    <a:pt x="50595" y="566"/>
                    <a:pt x="53766" y="52"/>
                  </a:cubicBezTo>
                  <a:cubicBezTo>
                    <a:pt x="56487" y="-382"/>
                    <a:pt x="57458" y="1984"/>
                    <a:pt x="58367" y="3938"/>
                  </a:cubicBezTo>
                  <a:cubicBezTo>
                    <a:pt x="65328" y="18906"/>
                    <a:pt x="64328" y="24244"/>
                    <a:pt x="51903" y="36817"/>
                  </a:cubicBezTo>
                  <a:cubicBezTo>
                    <a:pt x="50206" y="38537"/>
                    <a:pt x="48835" y="39960"/>
                    <a:pt x="50075" y="42320"/>
                  </a:cubicBezTo>
                  <a:cubicBezTo>
                    <a:pt x="52069" y="46121"/>
                    <a:pt x="54212" y="49841"/>
                    <a:pt x="56676" y="54276"/>
                  </a:cubicBezTo>
                  <a:cubicBezTo>
                    <a:pt x="63008" y="50093"/>
                    <a:pt x="62025" y="43023"/>
                    <a:pt x="65871" y="37480"/>
                  </a:cubicBezTo>
                  <a:cubicBezTo>
                    <a:pt x="68329" y="41177"/>
                    <a:pt x="67248" y="44795"/>
                    <a:pt x="67545" y="48104"/>
                  </a:cubicBezTo>
                  <a:cubicBezTo>
                    <a:pt x="72266" y="51584"/>
                    <a:pt x="73712" y="55882"/>
                    <a:pt x="70832" y="61260"/>
                  </a:cubicBezTo>
                  <a:cubicBezTo>
                    <a:pt x="68980" y="62860"/>
                    <a:pt x="66865" y="63529"/>
                    <a:pt x="64625" y="63157"/>
                  </a:cubicBezTo>
                  <a:cubicBezTo>
                    <a:pt x="64819" y="63220"/>
                    <a:pt x="63808" y="63077"/>
                    <a:pt x="63808" y="63077"/>
                  </a:cubicBezTo>
                  <a:cubicBezTo>
                    <a:pt x="63808" y="63077"/>
                    <a:pt x="64454" y="63872"/>
                    <a:pt x="64545" y="63923"/>
                  </a:cubicBezTo>
                  <a:cubicBezTo>
                    <a:pt x="68071" y="66203"/>
                    <a:pt x="68603" y="61791"/>
                    <a:pt x="70832" y="61266"/>
                  </a:cubicBezTo>
                  <a:cubicBezTo>
                    <a:pt x="75078" y="72850"/>
                    <a:pt x="83765" y="82211"/>
                    <a:pt x="87274" y="94161"/>
                  </a:cubicBezTo>
                  <a:cubicBezTo>
                    <a:pt x="87639" y="96721"/>
                    <a:pt x="88942" y="98807"/>
                    <a:pt x="90566" y="100739"/>
                  </a:cubicBezTo>
                  <a:cubicBezTo>
                    <a:pt x="90566" y="101831"/>
                    <a:pt x="90571" y="102928"/>
                    <a:pt x="90577" y="104019"/>
                  </a:cubicBezTo>
                  <a:cubicBezTo>
                    <a:pt x="84382" y="113003"/>
                    <a:pt x="90983" y="124822"/>
                    <a:pt x="84022" y="133635"/>
                  </a:cubicBezTo>
                  <a:lnTo>
                    <a:pt x="83993" y="133669"/>
                  </a:lnTo>
                  <a:close/>
                </a:path>
              </a:pathLst>
            </a:custGeom>
            <a:grpFill/>
            <a:ln w="5715" cap="flat">
              <a:noFill/>
              <a:prstDash val="solid"/>
              <a:miter/>
            </a:ln>
          </p:spPr>
          <p:txBody>
            <a:bodyPr rtlCol="0" anchor="ctr"/>
            <a:lstStyle/>
            <a:p>
              <a:endParaRPr lang="zh-CN" altLang="en-US"/>
            </a:p>
          </p:txBody>
        </p:sp>
        <p:sp>
          <p:nvSpPr>
            <p:cNvPr id="364" name="任意多边形: 形状 363">
              <a:extLst>
                <a:ext uri="{FF2B5EF4-FFF2-40B4-BE49-F238E27FC236}">
                  <a16:creationId xmlns:a16="http://schemas.microsoft.com/office/drawing/2014/main" id="{E98612CD-446B-29F4-BD3A-9ACD18F70A22}"/>
                </a:ext>
              </a:extLst>
            </p:cNvPr>
            <p:cNvSpPr/>
            <p:nvPr/>
          </p:nvSpPr>
          <p:spPr>
            <a:xfrm>
              <a:off x="6015898" y="2893544"/>
              <a:ext cx="43716" cy="61790"/>
            </a:xfrm>
            <a:custGeom>
              <a:avLst/>
              <a:gdLst>
                <a:gd name="connsiteX0" fmla="*/ 2818 w 43716"/>
                <a:gd name="connsiteY0" fmla="*/ 45331 h 61790"/>
                <a:gd name="connsiteX1" fmla="*/ 12299 w 43716"/>
                <a:gd name="connsiteY1" fmla="*/ 35062 h 61790"/>
                <a:gd name="connsiteX2" fmla="*/ 15997 w 43716"/>
                <a:gd name="connsiteY2" fmla="*/ 13425 h 61790"/>
                <a:gd name="connsiteX3" fmla="*/ 25637 w 43716"/>
                <a:gd name="connsiteY3" fmla="*/ 0 h 61790"/>
                <a:gd name="connsiteX4" fmla="*/ 20574 w 43716"/>
                <a:gd name="connsiteY4" fmla="*/ 6944 h 61790"/>
                <a:gd name="connsiteX5" fmla="*/ 21677 w 43716"/>
                <a:gd name="connsiteY5" fmla="*/ 13053 h 61790"/>
                <a:gd name="connsiteX6" fmla="*/ 32330 w 43716"/>
                <a:gd name="connsiteY6" fmla="*/ 12139 h 61790"/>
                <a:gd name="connsiteX7" fmla="*/ 42285 w 43716"/>
                <a:gd name="connsiteY7" fmla="*/ 2577 h 61790"/>
                <a:gd name="connsiteX8" fmla="*/ 38565 w 43716"/>
                <a:gd name="connsiteY8" fmla="*/ 22448 h 61790"/>
                <a:gd name="connsiteX9" fmla="*/ 22551 w 43716"/>
                <a:gd name="connsiteY9" fmla="*/ 61791 h 61790"/>
                <a:gd name="connsiteX10" fmla="*/ 22557 w 43716"/>
                <a:gd name="connsiteY10" fmla="*/ 61785 h 61790"/>
                <a:gd name="connsiteX11" fmla="*/ 17162 w 43716"/>
                <a:gd name="connsiteY11" fmla="*/ 54412 h 61790"/>
                <a:gd name="connsiteX12" fmla="*/ 9401 w 43716"/>
                <a:gd name="connsiteY12" fmla="*/ 48629 h 61790"/>
                <a:gd name="connsiteX13" fmla="*/ 1132 w 43716"/>
                <a:gd name="connsiteY13" fmla="*/ 56144 h 61790"/>
                <a:gd name="connsiteX14" fmla="*/ 2818 w 43716"/>
                <a:gd name="connsiteY14" fmla="*/ 45331 h 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716" h="61790">
                  <a:moveTo>
                    <a:pt x="2818" y="45331"/>
                  </a:moveTo>
                  <a:cubicBezTo>
                    <a:pt x="7629" y="43434"/>
                    <a:pt x="3343" y="33130"/>
                    <a:pt x="12299" y="35062"/>
                  </a:cubicBezTo>
                  <a:cubicBezTo>
                    <a:pt x="13430" y="27878"/>
                    <a:pt x="19797" y="22071"/>
                    <a:pt x="15997" y="13425"/>
                  </a:cubicBezTo>
                  <a:cubicBezTo>
                    <a:pt x="11744" y="3755"/>
                    <a:pt x="13282" y="2377"/>
                    <a:pt x="25637" y="0"/>
                  </a:cubicBezTo>
                  <a:cubicBezTo>
                    <a:pt x="26621" y="4263"/>
                    <a:pt x="21329" y="3898"/>
                    <a:pt x="20574" y="6944"/>
                  </a:cubicBezTo>
                  <a:cubicBezTo>
                    <a:pt x="19940" y="9498"/>
                    <a:pt x="19271" y="14207"/>
                    <a:pt x="21677" y="13053"/>
                  </a:cubicBezTo>
                  <a:cubicBezTo>
                    <a:pt x="25660" y="11144"/>
                    <a:pt x="30581" y="21128"/>
                    <a:pt x="32330" y="12139"/>
                  </a:cubicBezTo>
                  <a:cubicBezTo>
                    <a:pt x="33513" y="6052"/>
                    <a:pt x="38211" y="4943"/>
                    <a:pt x="42285" y="2577"/>
                  </a:cubicBezTo>
                  <a:cubicBezTo>
                    <a:pt x="45612" y="10041"/>
                    <a:pt x="42628" y="17036"/>
                    <a:pt x="38565" y="22448"/>
                  </a:cubicBezTo>
                  <a:cubicBezTo>
                    <a:pt x="29661" y="34302"/>
                    <a:pt x="26009" y="47926"/>
                    <a:pt x="22551" y="61791"/>
                  </a:cubicBezTo>
                  <a:lnTo>
                    <a:pt x="22557" y="61785"/>
                  </a:lnTo>
                  <a:cubicBezTo>
                    <a:pt x="17620" y="61562"/>
                    <a:pt x="16905" y="59213"/>
                    <a:pt x="17162" y="54412"/>
                  </a:cubicBezTo>
                  <a:cubicBezTo>
                    <a:pt x="17328" y="51263"/>
                    <a:pt x="17631" y="42822"/>
                    <a:pt x="9401" y="48629"/>
                  </a:cubicBezTo>
                  <a:cubicBezTo>
                    <a:pt x="5681" y="49732"/>
                    <a:pt x="4258" y="53389"/>
                    <a:pt x="1132" y="56144"/>
                  </a:cubicBezTo>
                  <a:cubicBezTo>
                    <a:pt x="-1794" y="51744"/>
                    <a:pt x="1755" y="48692"/>
                    <a:pt x="2818" y="45331"/>
                  </a:cubicBezTo>
                  <a:close/>
                </a:path>
              </a:pathLst>
            </a:custGeom>
            <a:grpFill/>
            <a:ln w="5715" cap="flat">
              <a:noFill/>
              <a:prstDash val="solid"/>
              <a:miter/>
            </a:ln>
          </p:spPr>
          <p:txBody>
            <a:bodyPr rtlCol="0" anchor="ctr"/>
            <a:lstStyle/>
            <a:p>
              <a:endParaRPr lang="zh-CN" altLang="en-US"/>
            </a:p>
          </p:txBody>
        </p:sp>
        <p:sp>
          <p:nvSpPr>
            <p:cNvPr id="365" name="任意多边形: 形状 364">
              <a:extLst>
                <a:ext uri="{FF2B5EF4-FFF2-40B4-BE49-F238E27FC236}">
                  <a16:creationId xmlns:a16="http://schemas.microsoft.com/office/drawing/2014/main" id="{86488BF8-CA58-FA7F-B487-17960BBFBFCF}"/>
                </a:ext>
              </a:extLst>
            </p:cNvPr>
            <p:cNvSpPr/>
            <p:nvPr/>
          </p:nvSpPr>
          <p:spPr>
            <a:xfrm>
              <a:off x="6134001" y="2775425"/>
              <a:ext cx="39282" cy="58191"/>
            </a:xfrm>
            <a:custGeom>
              <a:avLst/>
              <a:gdLst>
                <a:gd name="connsiteX0" fmla="*/ 26127 w 39282"/>
                <a:gd name="connsiteY0" fmla="*/ 8848 h 58191"/>
                <a:gd name="connsiteX1" fmla="*/ 26127 w 39282"/>
                <a:gd name="connsiteY1" fmla="*/ 5556 h 58191"/>
                <a:gd name="connsiteX2" fmla="*/ 25384 w 39282"/>
                <a:gd name="connsiteY2" fmla="*/ 3368 h 58191"/>
                <a:gd name="connsiteX3" fmla="*/ 26121 w 39282"/>
                <a:gd name="connsiteY3" fmla="*/ 2270 h 58191"/>
                <a:gd name="connsiteX4" fmla="*/ 26127 w 39282"/>
                <a:gd name="connsiteY4" fmla="*/ 2259 h 58191"/>
                <a:gd name="connsiteX5" fmla="*/ 39283 w 39282"/>
                <a:gd name="connsiteY5" fmla="*/ 5556 h 58191"/>
                <a:gd name="connsiteX6" fmla="*/ 29887 w 39282"/>
                <a:gd name="connsiteY6" fmla="*/ 26165 h 58191"/>
                <a:gd name="connsiteX7" fmla="*/ 29779 w 39282"/>
                <a:gd name="connsiteY7" fmla="*/ 33194 h 58191"/>
                <a:gd name="connsiteX8" fmla="*/ 29413 w 39282"/>
                <a:gd name="connsiteY8" fmla="*/ 48322 h 58191"/>
                <a:gd name="connsiteX9" fmla="*/ 27001 w 39282"/>
                <a:gd name="connsiteY9" fmla="*/ 44550 h 58191"/>
                <a:gd name="connsiteX10" fmla="*/ 24241 w 39282"/>
                <a:gd name="connsiteY10" fmla="*/ 38772 h 58191"/>
                <a:gd name="connsiteX11" fmla="*/ 18080 w 39282"/>
                <a:gd name="connsiteY11" fmla="*/ 42881 h 58191"/>
                <a:gd name="connsiteX12" fmla="*/ 17983 w 39282"/>
                <a:gd name="connsiteY12" fmla="*/ 47619 h 58191"/>
                <a:gd name="connsiteX13" fmla="*/ 6398 w 39282"/>
                <a:gd name="connsiteY13" fmla="*/ 58192 h 58191"/>
                <a:gd name="connsiteX14" fmla="*/ 1850 w 39282"/>
                <a:gd name="connsiteY14" fmla="*/ 48362 h 58191"/>
                <a:gd name="connsiteX15" fmla="*/ 1781 w 39282"/>
                <a:gd name="connsiteY15" fmla="*/ 35777 h 58191"/>
                <a:gd name="connsiteX16" fmla="*/ 9268 w 39282"/>
                <a:gd name="connsiteY16" fmla="*/ 20175 h 58191"/>
                <a:gd name="connsiteX17" fmla="*/ 12142 w 39282"/>
                <a:gd name="connsiteY17" fmla="*/ 16609 h 58191"/>
                <a:gd name="connsiteX18" fmla="*/ 14954 w 39282"/>
                <a:gd name="connsiteY18" fmla="*/ 26388 h 58191"/>
                <a:gd name="connsiteX19" fmla="*/ 26132 w 39282"/>
                <a:gd name="connsiteY19" fmla="*/ 15426 h 58191"/>
                <a:gd name="connsiteX20" fmla="*/ 26127 w 39282"/>
                <a:gd name="connsiteY20" fmla="*/ 8848 h 58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282" h="58191">
                  <a:moveTo>
                    <a:pt x="26127" y="8848"/>
                  </a:moveTo>
                  <a:cubicBezTo>
                    <a:pt x="26127" y="7751"/>
                    <a:pt x="26127" y="6654"/>
                    <a:pt x="26127" y="5556"/>
                  </a:cubicBezTo>
                  <a:cubicBezTo>
                    <a:pt x="25384" y="4831"/>
                    <a:pt x="25138" y="4099"/>
                    <a:pt x="25384" y="3368"/>
                  </a:cubicBezTo>
                  <a:cubicBezTo>
                    <a:pt x="25629" y="2636"/>
                    <a:pt x="25875" y="2270"/>
                    <a:pt x="26121" y="2270"/>
                  </a:cubicBezTo>
                  <a:lnTo>
                    <a:pt x="26127" y="2259"/>
                  </a:lnTo>
                  <a:cubicBezTo>
                    <a:pt x="31893" y="-2153"/>
                    <a:pt x="35911" y="407"/>
                    <a:pt x="39283" y="5556"/>
                  </a:cubicBezTo>
                  <a:cubicBezTo>
                    <a:pt x="36185" y="12443"/>
                    <a:pt x="33305" y="19444"/>
                    <a:pt x="29887" y="26165"/>
                  </a:cubicBezTo>
                  <a:cubicBezTo>
                    <a:pt x="28556" y="28782"/>
                    <a:pt x="26967" y="31394"/>
                    <a:pt x="29779" y="33194"/>
                  </a:cubicBezTo>
                  <a:cubicBezTo>
                    <a:pt x="38322" y="38663"/>
                    <a:pt x="30533" y="43333"/>
                    <a:pt x="29413" y="48322"/>
                  </a:cubicBezTo>
                  <a:cubicBezTo>
                    <a:pt x="28573" y="47070"/>
                    <a:pt x="27275" y="45910"/>
                    <a:pt x="27001" y="44550"/>
                  </a:cubicBezTo>
                  <a:cubicBezTo>
                    <a:pt x="26556" y="42304"/>
                    <a:pt x="28830" y="38858"/>
                    <a:pt x="24241" y="38772"/>
                  </a:cubicBezTo>
                  <a:cubicBezTo>
                    <a:pt x="21395" y="38721"/>
                    <a:pt x="19017" y="40104"/>
                    <a:pt x="18080" y="42881"/>
                  </a:cubicBezTo>
                  <a:cubicBezTo>
                    <a:pt x="17600" y="44310"/>
                    <a:pt x="18154" y="46047"/>
                    <a:pt x="17983" y="47619"/>
                  </a:cubicBezTo>
                  <a:cubicBezTo>
                    <a:pt x="16880" y="57631"/>
                    <a:pt x="16857" y="57626"/>
                    <a:pt x="6398" y="58192"/>
                  </a:cubicBezTo>
                  <a:cubicBezTo>
                    <a:pt x="4193" y="55460"/>
                    <a:pt x="10628" y="49853"/>
                    <a:pt x="1850" y="48362"/>
                  </a:cubicBezTo>
                  <a:cubicBezTo>
                    <a:pt x="-3066" y="47527"/>
                    <a:pt x="3576" y="40195"/>
                    <a:pt x="1781" y="35777"/>
                  </a:cubicBezTo>
                  <a:cubicBezTo>
                    <a:pt x="12131" y="34309"/>
                    <a:pt x="7107" y="25548"/>
                    <a:pt x="9268" y="20175"/>
                  </a:cubicBezTo>
                  <a:cubicBezTo>
                    <a:pt x="9805" y="18838"/>
                    <a:pt x="11136" y="17815"/>
                    <a:pt x="12142" y="16609"/>
                  </a:cubicBezTo>
                  <a:cubicBezTo>
                    <a:pt x="16577" y="19210"/>
                    <a:pt x="10468" y="24159"/>
                    <a:pt x="14954" y="26388"/>
                  </a:cubicBezTo>
                  <a:cubicBezTo>
                    <a:pt x="21046" y="25199"/>
                    <a:pt x="21578" y="18249"/>
                    <a:pt x="26132" y="15426"/>
                  </a:cubicBezTo>
                  <a:cubicBezTo>
                    <a:pt x="26413" y="13232"/>
                    <a:pt x="29756" y="11043"/>
                    <a:pt x="26127" y="8848"/>
                  </a:cubicBezTo>
                  <a:close/>
                </a:path>
              </a:pathLst>
            </a:custGeom>
            <a:grpFill/>
            <a:ln w="5715" cap="flat">
              <a:noFill/>
              <a:prstDash val="solid"/>
              <a:miter/>
            </a:ln>
          </p:spPr>
          <p:txBody>
            <a:bodyPr rtlCol="0" anchor="ctr"/>
            <a:lstStyle/>
            <a:p>
              <a:endParaRPr lang="zh-CN" altLang="en-US"/>
            </a:p>
          </p:txBody>
        </p:sp>
        <p:sp>
          <p:nvSpPr>
            <p:cNvPr id="366" name="任意多边形: 形状 365">
              <a:extLst>
                <a:ext uri="{FF2B5EF4-FFF2-40B4-BE49-F238E27FC236}">
                  <a16:creationId xmlns:a16="http://schemas.microsoft.com/office/drawing/2014/main" id="{ED6D3A4E-34F4-6F5C-93C5-590B90CF4D7E}"/>
                </a:ext>
              </a:extLst>
            </p:cNvPr>
            <p:cNvSpPr/>
            <p:nvPr/>
          </p:nvSpPr>
          <p:spPr>
            <a:xfrm>
              <a:off x="5980436" y="2934624"/>
              <a:ext cx="29872" cy="55179"/>
            </a:xfrm>
            <a:custGeom>
              <a:avLst/>
              <a:gdLst>
                <a:gd name="connsiteX0" fmla="*/ 28438 w 29872"/>
                <a:gd name="connsiteY0" fmla="*/ 37136 h 55179"/>
                <a:gd name="connsiteX1" fmla="*/ 16939 w 29872"/>
                <a:gd name="connsiteY1" fmla="*/ 52841 h 55179"/>
                <a:gd name="connsiteX2" fmla="*/ 8664 w 29872"/>
                <a:gd name="connsiteY2" fmla="*/ 50297 h 55179"/>
                <a:gd name="connsiteX3" fmla="*/ 8676 w 29872"/>
                <a:gd name="connsiteY3" fmla="*/ 37141 h 55179"/>
                <a:gd name="connsiteX4" fmla="*/ 8699 w 29872"/>
                <a:gd name="connsiteY4" fmla="*/ 37164 h 55179"/>
                <a:gd name="connsiteX5" fmla="*/ 2115 w 29872"/>
                <a:gd name="connsiteY5" fmla="*/ 23997 h 55179"/>
                <a:gd name="connsiteX6" fmla="*/ 13499 w 29872"/>
                <a:gd name="connsiteY6" fmla="*/ 15116 h 55179"/>
                <a:gd name="connsiteX7" fmla="*/ 16762 w 29872"/>
                <a:gd name="connsiteY7" fmla="*/ 7246 h 55179"/>
                <a:gd name="connsiteX8" fmla="*/ 25123 w 29872"/>
                <a:gd name="connsiteY8" fmla="*/ 977 h 55179"/>
                <a:gd name="connsiteX9" fmla="*/ 25180 w 29872"/>
                <a:gd name="connsiteY9" fmla="*/ 7492 h 55179"/>
                <a:gd name="connsiteX10" fmla="*/ 19734 w 29872"/>
                <a:gd name="connsiteY10" fmla="*/ 25414 h 55179"/>
                <a:gd name="connsiteX11" fmla="*/ 28432 w 29872"/>
                <a:gd name="connsiteY11" fmla="*/ 30575 h 55179"/>
                <a:gd name="connsiteX12" fmla="*/ 28438 w 29872"/>
                <a:gd name="connsiteY12" fmla="*/ 37136 h 5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872" h="55179">
                  <a:moveTo>
                    <a:pt x="28438" y="37136"/>
                  </a:moveTo>
                  <a:cubicBezTo>
                    <a:pt x="24632" y="42388"/>
                    <a:pt x="21088" y="47868"/>
                    <a:pt x="16939" y="52841"/>
                  </a:cubicBezTo>
                  <a:cubicBezTo>
                    <a:pt x="12750" y="57858"/>
                    <a:pt x="10636" y="53755"/>
                    <a:pt x="8664" y="50297"/>
                  </a:cubicBezTo>
                  <a:cubicBezTo>
                    <a:pt x="8670" y="45914"/>
                    <a:pt x="8670" y="41525"/>
                    <a:pt x="8676" y="37141"/>
                  </a:cubicBezTo>
                  <a:lnTo>
                    <a:pt x="8699" y="37164"/>
                  </a:lnTo>
                  <a:cubicBezTo>
                    <a:pt x="2938" y="34558"/>
                    <a:pt x="-3389" y="32238"/>
                    <a:pt x="2115" y="23997"/>
                  </a:cubicBezTo>
                  <a:cubicBezTo>
                    <a:pt x="5892" y="21014"/>
                    <a:pt x="9527" y="17825"/>
                    <a:pt x="13499" y="15116"/>
                  </a:cubicBezTo>
                  <a:cubicBezTo>
                    <a:pt x="16494" y="13076"/>
                    <a:pt x="18208" y="11149"/>
                    <a:pt x="16762" y="7246"/>
                  </a:cubicBezTo>
                  <a:cubicBezTo>
                    <a:pt x="12613" y="-3915"/>
                    <a:pt x="20923" y="1205"/>
                    <a:pt x="25123" y="977"/>
                  </a:cubicBezTo>
                  <a:cubicBezTo>
                    <a:pt x="26992" y="3132"/>
                    <a:pt x="27043" y="5303"/>
                    <a:pt x="25180" y="7492"/>
                  </a:cubicBezTo>
                  <a:cubicBezTo>
                    <a:pt x="25861" y="14236"/>
                    <a:pt x="21877" y="19516"/>
                    <a:pt x="19734" y="25414"/>
                  </a:cubicBezTo>
                  <a:cubicBezTo>
                    <a:pt x="17442" y="31712"/>
                    <a:pt x="19174" y="32655"/>
                    <a:pt x="28432" y="30575"/>
                  </a:cubicBezTo>
                  <a:cubicBezTo>
                    <a:pt x="30227" y="32752"/>
                    <a:pt x="30473" y="34941"/>
                    <a:pt x="28438" y="37136"/>
                  </a:cubicBezTo>
                  <a:close/>
                </a:path>
              </a:pathLst>
            </a:custGeom>
            <a:grpFill/>
            <a:ln w="5715" cap="flat">
              <a:noFill/>
              <a:prstDash val="solid"/>
              <a:miter/>
            </a:ln>
          </p:spPr>
          <p:txBody>
            <a:bodyPr rtlCol="0" anchor="ctr"/>
            <a:lstStyle/>
            <a:p>
              <a:endParaRPr lang="zh-CN" altLang="en-US"/>
            </a:p>
          </p:txBody>
        </p:sp>
        <p:sp>
          <p:nvSpPr>
            <p:cNvPr id="367" name="任意多边形: 形状 366">
              <a:extLst>
                <a:ext uri="{FF2B5EF4-FFF2-40B4-BE49-F238E27FC236}">
                  <a16:creationId xmlns:a16="http://schemas.microsoft.com/office/drawing/2014/main" id="{DAE8E2C4-ACAF-1A0E-C0B5-EB61700EAFC7}"/>
                </a:ext>
              </a:extLst>
            </p:cNvPr>
            <p:cNvSpPr/>
            <p:nvPr/>
          </p:nvSpPr>
          <p:spPr>
            <a:xfrm>
              <a:off x="6102234" y="2815991"/>
              <a:ext cx="38170" cy="50092"/>
            </a:xfrm>
            <a:custGeom>
              <a:avLst/>
              <a:gdLst>
                <a:gd name="connsiteX0" fmla="*/ 8019 w 38170"/>
                <a:gd name="connsiteY0" fmla="*/ 50092 h 50092"/>
                <a:gd name="connsiteX1" fmla="*/ 2658 w 38170"/>
                <a:gd name="connsiteY1" fmla="*/ 29644 h 50092"/>
                <a:gd name="connsiteX2" fmla="*/ 5967 w 38170"/>
                <a:gd name="connsiteY2" fmla="*/ 26398 h 50092"/>
                <a:gd name="connsiteX3" fmla="*/ 13819 w 38170"/>
                <a:gd name="connsiteY3" fmla="*/ 13950 h 50092"/>
                <a:gd name="connsiteX4" fmla="*/ 15968 w 38170"/>
                <a:gd name="connsiteY4" fmla="*/ 0 h 50092"/>
                <a:gd name="connsiteX5" fmla="*/ 20214 w 38170"/>
                <a:gd name="connsiteY5" fmla="*/ 6395 h 50092"/>
                <a:gd name="connsiteX6" fmla="*/ 32130 w 38170"/>
                <a:gd name="connsiteY6" fmla="*/ 15299 h 50092"/>
                <a:gd name="connsiteX7" fmla="*/ 38171 w 38170"/>
                <a:gd name="connsiteY7" fmla="*/ 17625 h 50092"/>
                <a:gd name="connsiteX8" fmla="*/ 35468 w 38170"/>
                <a:gd name="connsiteY8" fmla="*/ 23306 h 50092"/>
                <a:gd name="connsiteX9" fmla="*/ 18774 w 38170"/>
                <a:gd name="connsiteY9" fmla="*/ 33158 h 50092"/>
                <a:gd name="connsiteX10" fmla="*/ 8019 w 38170"/>
                <a:gd name="connsiteY10" fmla="*/ 50092 h 5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170" h="50092">
                  <a:moveTo>
                    <a:pt x="8019" y="50092"/>
                  </a:moveTo>
                  <a:cubicBezTo>
                    <a:pt x="-577" y="42760"/>
                    <a:pt x="-2092" y="36719"/>
                    <a:pt x="2658" y="29644"/>
                  </a:cubicBezTo>
                  <a:cubicBezTo>
                    <a:pt x="3532" y="28341"/>
                    <a:pt x="5321" y="26163"/>
                    <a:pt x="5967" y="26398"/>
                  </a:cubicBezTo>
                  <a:cubicBezTo>
                    <a:pt x="23820" y="32833"/>
                    <a:pt x="10047" y="17705"/>
                    <a:pt x="13819" y="13950"/>
                  </a:cubicBezTo>
                  <a:cubicBezTo>
                    <a:pt x="15974" y="11801"/>
                    <a:pt x="8899" y="4126"/>
                    <a:pt x="15968" y="0"/>
                  </a:cubicBezTo>
                  <a:cubicBezTo>
                    <a:pt x="19037" y="1069"/>
                    <a:pt x="19471" y="3760"/>
                    <a:pt x="20214" y="6395"/>
                  </a:cubicBezTo>
                  <a:cubicBezTo>
                    <a:pt x="22660" y="15042"/>
                    <a:pt x="23283" y="15288"/>
                    <a:pt x="32130" y="15299"/>
                  </a:cubicBezTo>
                  <a:cubicBezTo>
                    <a:pt x="34142" y="15305"/>
                    <a:pt x="36153" y="16808"/>
                    <a:pt x="38171" y="17625"/>
                  </a:cubicBezTo>
                  <a:cubicBezTo>
                    <a:pt x="37302" y="19557"/>
                    <a:pt x="36936" y="22100"/>
                    <a:pt x="35468" y="23306"/>
                  </a:cubicBezTo>
                  <a:cubicBezTo>
                    <a:pt x="30484" y="27409"/>
                    <a:pt x="23866" y="28501"/>
                    <a:pt x="18774" y="33158"/>
                  </a:cubicBezTo>
                  <a:cubicBezTo>
                    <a:pt x="13836" y="37668"/>
                    <a:pt x="6670" y="39765"/>
                    <a:pt x="8019" y="50092"/>
                  </a:cubicBezTo>
                  <a:close/>
                </a:path>
              </a:pathLst>
            </a:custGeom>
            <a:grpFill/>
            <a:ln w="5715" cap="flat">
              <a:noFill/>
              <a:prstDash val="solid"/>
              <a:miter/>
            </a:ln>
          </p:spPr>
          <p:txBody>
            <a:bodyPr rtlCol="0" anchor="ctr"/>
            <a:lstStyle/>
            <a:p>
              <a:endParaRPr lang="zh-CN" altLang="en-US"/>
            </a:p>
          </p:txBody>
        </p:sp>
        <p:sp>
          <p:nvSpPr>
            <p:cNvPr id="368" name="任意多边形: 形状 367">
              <a:extLst>
                <a:ext uri="{FF2B5EF4-FFF2-40B4-BE49-F238E27FC236}">
                  <a16:creationId xmlns:a16="http://schemas.microsoft.com/office/drawing/2014/main" id="{605755BF-CEFC-CE7C-72C9-6B9C6FA9172F}"/>
                </a:ext>
              </a:extLst>
            </p:cNvPr>
            <p:cNvSpPr/>
            <p:nvPr/>
          </p:nvSpPr>
          <p:spPr>
            <a:xfrm>
              <a:off x="6008020" y="2958598"/>
              <a:ext cx="27717" cy="39484"/>
            </a:xfrm>
            <a:custGeom>
              <a:avLst/>
              <a:gdLst>
                <a:gd name="connsiteX0" fmla="*/ 854 w 27717"/>
                <a:gd name="connsiteY0" fmla="*/ 13162 h 39484"/>
                <a:gd name="connsiteX1" fmla="*/ 843 w 27717"/>
                <a:gd name="connsiteY1" fmla="*/ 6589 h 39484"/>
                <a:gd name="connsiteX2" fmla="*/ 7398 w 27717"/>
                <a:gd name="connsiteY2" fmla="*/ 29 h 39484"/>
                <a:gd name="connsiteX3" fmla="*/ 7421 w 27717"/>
                <a:gd name="connsiteY3" fmla="*/ 0 h 39484"/>
                <a:gd name="connsiteX4" fmla="*/ 23857 w 27717"/>
                <a:gd name="connsiteY4" fmla="*/ 16465 h 39484"/>
                <a:gd name="connsiteX5" fmla="*/ 25720 w 27717"/>
                <a:gd name="connsiteY5" fmla="*/ 18391 h 39484"/>
                <a:gd name="connsiteX6" fmla="*/ 20560 w 27717"/>
                <a:gd name="connsiteY6" fmla="*/ 39485 h 39484"/>
                <a:gd name="connsiteX7" fmla="*/ 20565 w 27717"/>
                <a:gd name="connsiteY7" fmla="*/ 39485 h 39484"/>
                <a:gd name="connsiteX8" fmla="*/ 12896 w 27717"/>
                <a:gd name="connsiteY8" fmla="*/ 33473 h 39484"/>
                <a:gd name="connsiteX9" fmla="*/ 4763 w 27717"/>
                <a:gd name="connsiteY9" fmla="*/ 34278 h 39484"/>
                <a:gd name="connsiteX10" fmla="*/ 751 w 27717"/>
                <a:gd name="connsiteY10" fmla="*/ 29512 h 39484"/>
                <a:gd name="connsiteX11" fmla="*/ 106 w 27717"/>
                <a:gd name="connsiteY11" fmla="*/ 27364 h 39484"/>
                <a:gd name="connsiteX12" fmla="*/ 854 w 27717"/>
                <a:gd name="connsiteY12" fmla="*/ 26323 h 39484"/>
                <a:gd name="connsiteX13" fmla="*/ 837 w 27717"/>
                <a:gd name="connsiteY13" fmla="*/ 26346 h 39484"/>
                <a:gd name="connsiteX14" fmla="*/ 4112 w 27717"/>
                <a:gd name="connsiteY14" fmla="*/ 19757 h 39484"/>
                <a:gd name="connsiteX15" fmla="*/ 854 w 27717"/>
                <a:gd name="connsiteY15" fmla="*/ 13162 h 39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717" h="39484">
                  <a:moveTo>
                    <a:pt x="854" y="13162"/>
                  </a:moveTo>
                  <a:cubicBezTo>
                    <a:pt x="849" y="10973"/>
                    <a:pt x="843" y="8784"/>
                    <a:pt x="843" y="6589"/>
                  </a:cubicBezTo>
                  <a:cubicBezTo>
                    <a:pt x="8873" y="10247"/>
                    <a:pt x="7135" y="4132"/>
                    <a:pt x="7398" y="29"/>
                  </a:cubicBezTo>
                  <a:lnTo>
                    <a:pt x="7421" y="0"/>
                  </a:lnTo>
                  <a:cubicBezTo>
                    <a:pt x="15708" y="2686"/>
                    <a:pt x="16239" y="13110"/>
                    <a:pt x="23857" y="16465"/>
                  </a:cubicBezTo>
                  <a:cubicBezTo>
                    <a:pt x="24474" y="17111"/>
                    <a:pt x="25091" y="17751"/>
                    <a:pt x="25720" y="18391"/>
                  </a:cubicBezTo>
                  <a:cubicBezTo>
                    <a:pt x="28538" y="26529"/>
                    <a:pt x="29572" y="34239"/>
                    <a:pt x="20560" y="39485"/>
                  </a:cubicBezTo>
                  <a:lnTo>
                    <a:pt x="20565" y="39485"/>
                  </a:lnTo>
                  <a:cubicBezTo>
                    <a:pt x="17999" y="37490"/>
                    <a:pt x="15307" y="35639"/>
                    <a:pt x="12896" y="33473"/>
                  </a:cubicBezTo>
                  <a:cubicBezTo>
                    <a:pt x="9690" y="30598"/>
                    <a:pt x="7935" y="32341"/>
                    <a:pt x="4763" y="34278"/>
                  </a:cubicBezTo>
                  <a:cubicBezTo>
                    <a:pt x="-2763" y="38879"/>
                    <a:pt x="2649" y="30758"/>
                    <a:pt x="751" y="29512"/>
                  </a:cubicBezTo>
                  <a:cubicBezTo>
                    <a:pt x="60" y="28781"/>
                    <a:pt x="-152" y="28066"/>
                    <a:pt x="106" y="27364"/>
                  </a:cubicBezTo>
                  <a:cubicBezTo>
                    <a:pt x="363" y="26672"/>
                    <a:pt x="608" y="26323"/>
                    <a:pt x="854" y="26323"/>
                  </a:cubicBezTo>
                  <a:lnTo>
                    <a:pt x="837" y="26346"/>
                  </a:lnTo>
                  <a:cubicBezTo>
                    <a:pt x="2820" y="24592"/>
                    <a:pt x="2254" y="21574"/>
                    <a:pt x="4112" y="19757"/>
                  </a:cubicBezTo>
                  <a:cubicBezTo>
                    <a:pt x="8130" y="15036"/>
                    <a:pt x="2889" y="14893"/>
                    <a:pt x="854" y="13162"/>
                  </a:cubicBezTo>
                  <a:close/>
                </a:path>
              </a:pathLst>
            </a:custGeom>
            <a:grpFill/>
            <a:ln w="5715" cap="flat">
              <a:noFill/>
              <a:prstDash val="solid"/>
              <a:miter/>
            </a:ln>
          </p:spPr>
          <p:txBody>
            <a:bodyPr rtlCol="0" anchor="ctr"/>
            <a:lstStyle/>
            <a:p>
              <a:endParaRPr lang="zh-CN" altLang="en-US"/>
            </a:p>
          </p:txBody>
        </p:sp>
        <p:sp>
          <p:nvSpPr>
            <p:cNvPr id="369" name="任意多边形: 形状 368">
              <a:extLst>
                <a:ext uri="{FF2B5EF4-FFF2-40B4-BE49-F238E27FC236}">
                  <a16:creationId xmlns:a16="http://schemas.microsoft.com/office/drawing/2014/main" id="{A97233B6-5229-C329-7D4F-504E0F321C10}"/>
                </a:ext>
              </a:extLst>
            </p:cNvPr>
            <p:cNvSpPr/>
            <p:nvPr/>
          </p:nvSpPr>
          <p:spPr>
            <a:xfrm>
              <a:off x="6130137" y="2851332"/>
              <a:ext cx="23412" cy="23615"/>
            </a:xfrm>
            <a:custGeom>
              <a:avLst/>
              <a:gdLst>
                <a:gd name="connsiteX0" fmla="*/ 23413 w 23412"/>
                <a:gd name="connsiteY0" fmla="*/ 11888 h 23615"/>
                <a:gd name="connsiteX1" fmla="*/ 20127 w 23412"/>
                <a:gd name="connsiteY1" fmla="*/ 11888 h 23615"/>
                <a:gd name="connsiteX2" fmla="*/ 7634 w 23412"/>
                <a:gd name="connsiteY2" fmla="*/ 23615 h 23615"/>
                <a:gd name="connsiteX3" fmla="*/ 5348 w 23412"/>
                <a:gd name="connsiteY3" fmla="*/ 17175 h 23615"/>
                <a:gd name="connsiteX4" fmla="*/ 4793 w 23412"/>
                <a:gd name="connsiteY4" fmla="*/ 7665 h 23615"/>
                <a:gd name="connsiteX5" fmla="*/ 23413 w 23412"/>
                <a:gd name="connsiteY5" fmla="*/ 11888 h 23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12" h="23615">
                  <a:moveTo>
                    <a:pt x="23413" y="11888"/>
                  </a:moveTo>
                  <a:cubicBezTo>
                    <a:pt x="22315" y="11888"/>
                    <a:pt x="21224" y="11888"/>
                    <a:pt x="20127" y="11888"/>
                  </a:cubicBezTo>
                  <a:cubicBezTo>
                    <a:pt x="11897" y="11431"/>
                    <a:pt x="12223" y="20089"/>
                    <a:pt x="7634" y="23615"/>
                  </a:cubicBezTo>
                  <a:cubicBezTo>
                    <a:pt x="4073" y="22381"/>
                    <a:pt x="7451" y="18055"/>
                    <a:pt x="5348" y="17175"/>
                  </a:cubicBezTo>
                  <a:cubicBezTo>
                    <a:pt x="-2225" y="14014"/>
                    <a:pt x="-1150" y="13180"/>
                    <a:pt x="4793" y="7665"/>
                  </a:cubicBezTo>
                  <a:cubicBezTo>
                    <a:pt x="16109" y="-2839"/>
                    <a:pt x="16543" y="-3559"/>
                    <a:pt x="23413" y="11888"/>
                  </a:cubicBezTo>
                  <a:close/>
                </a:path>
              </a:pathLst>
            </a:custGeom>
            <a:grpFill/>
            <a:ln w="5715" cap="flat">
              <a:noFill/>
              <a:prstDash val="solid"/>
              <a:miter/>
            </a:ln>
          </p:spPr>
          <p:txBody>
            <a:bodyPr rtlCol="0" anchor="ctr"/>
            <a:lstStyle/>
            <a:p>
              <a:endParaRPr lang="zh-CN" altLang="en-US"/>
            </a:p>
          </p:txBody>
        </p:sp>
        <p:sp>
          <p:nvSpPr>
            <p:cNvPr id="370" name="任意多边形: 形状 369">
              <a:extLst>
                <a:ext uri="{FF2B5EF4-FFF2-40B4-BE49-F238E27FC236}">
                  <a16:creationId xmlns:a16="http://schemas.microsoft.com/office/drawing/2014/main" id="{816ED492-0A78-8F61-007B-CBD34E6B77B0}"/>
                </a:ext>
              </a:extLst>
            </p:cNvPr>
            <p:cNvSpPr/>
            <p:nvPr/>
          </p:nvSpPr>
          <p:spPr>
            <a:xfrm>
              <a:off x="6154541" y="2823752"/>
              <a:ext cx="11582" cy="19733"/>
            </a:xfrm>
            <a:custGeom>
              <a:avLst/>
              <a:gdLst>
                <a:gd name="connsiteX0" fmla="*/ 8866 w 11582"/>
                <a:gd name="connsiteY0" fmla="*/ 0 h 19733"/>
                <a:gd name="connsiteX1" fmla="*/ 2294 w 11582"/>
                <a:gd name="connsiteY1" fmla="*/ 19734 h 19733"/>
                <a:gd name="connsiteX2" fmla="*/ 8866 w 11582"/>
                <a:gd name="connsiteY2" fmla="*/ 0 h 19733"/>
              </a:gdLst>
              <a:ahLst/>
              <a:cxnLst>
                <a:cxn ang="0">
                  <a:pos x="connsiteX0" y="connsiteY0"/>
                </a:cxn>
                <a:cxn ang="0">
                  <a:pos x="connsiteX1" y="connsiteY1"/>
                </a:cxn>
                <a:cxn ang="0">
                  <a:pos x="connsiteX2" y="connsiteY2"/>
                </a:cxn>
              </a:cxnLst>
              <a:rect l="l" t="t" r="r" b="b"/>
              <a:pathLst>
                <a:path w="11582" h="19733">
                  <a:moveTo>
                    <a:pt x="8866" y="0"/>
                  </a:moveTo>
                  <a:cubicBezTo>
                    <a:pt x="15627" y="9561"/>
                    <a:pt x="8369" y="14447"/>
                    <a:pt x="2294" y="19734"/>
                  </a:cubicBezTo>
                  <a:cubicBezTo>
                    <a:pt x="-3821" y="10384"/>
                    <a:pt x="3649" y="5566"/>
                    <a:pt x="8866" y="0"/>
                  </a:cubicBezTo>
                  <a:close/>
                </a:path>
              </a:pathLst>
            </a:custGeom>
            <a:grpFill/>
            <a:ln w="5715" cap="flat">
              <a:noFill/>
              <a:prstDash val="solid"/>
              <a:miter/>
            </a:ln>
          </p:spPr>
          <p:txBody>
            <a:bodyPr rtlCol="0" anchor="ctr"/>
            <a:lstStyle/>
            <a:p>
              <a:endParaRPr lang="zh-CN" altLang="en-US"/>
            </a:p>
          </p:txBody>
        </p:sp>
        <p:sp>
          <p:nvSpPr>
            <p:cNvPr id="371" name="任意多边形: 形状 370">
              <a:extLst>
                <a:ext uri="{FF2B5EF4-FFF2-40B4-BE49-F238E27FC236}">
                  <a16:creationId xmlns:a16="http://schemas.microsoft.com/office/drawing/2014/main" id="{1B56C9E4-CA83-C398-CD7A-A7E5F0703CA6}"/>
                </a:ext>
              </a:extLst>
            </p:cNvPr>
            <p:cNvSpPr/>
            <p:nvPr/>
          </p:nvSpPr>
          <p:spPr>
            <a:xfrm>
              <a:off x="6057072" y="2883074"/>
              <a:ext cx="6442" cy="12992"/>
            </a:xfrm>
            <a:custGeom>
              <a:avLst/>
              <a:gdLst>
                <a:gd name="connsiteX0" fmla="*/ 2648 w 6442"/>
                <a:gd name="connsiteY0" fmla="*/ 0 h 12992"/>
                <a:gd name="connsiteX1" fmla="*/ 6180 w 6442"/>
                <a:gd name="connsiteY1" fmla="*/ 2297 h 12992"/>
                <a:gd name="connsiteX2" fmla="*/ 2666 w 6442"/>
                <a:gd name="connsiteY2" fmla="*/ 12807 h 12992"/>
                <a:gd name="connsiteX3" fmla="*/ 1202 w 6442"/>
                <a:gd name="connsiteY3" fmla="*/ 9898 h 12992"/>
                <a:gd name="connsiteX4" fmla="*/ 2648 w 6442"/>
                <a:gd name="connsiteY4" fmla="*/ 0 h 12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42" h="12992">
                  <a:moveTo>
                    <a:pt x="2648" y="0"/>
                  </a:moveTo>
                  <a:cubicBezTo>
                    <a:pt x="3889" y="771"/>
                    <a:pt x="6220" y="1606"/>
                    <a:pt x="6180" y="2297"/>
                  </a:cubicBezTo>
                  <a:cubicBezTo>
                    <a:pt x="5963" y="6064"/>
                    <a:pt x="8180" y="11064"/>
                    <a:pt x="2666" y="12807"/>
                  </a:cubicBezTo>
                  <a:cubicBezTo>
                    <a:pt x="-472" y="13802"/>
                    <a:pt x="1031" y="10498"/>
                    <a:pt x="1202" y="9898"/>
                  </a:cubicBezTo>
                  <a:cubicBezTo>
                    <a:pt x="2077" y="6744"/>
                    <a:pt x="-2861" y="2812"/>
                    <a:pt x="2648" y="0"/>
                  </a:cubicBezTo>
                  <a:close/>
                </a:path>
              </a:pathLst>
            </a:custGeom>
            <a:grpFill/>
            <a:ln w="5715" cap="flat">
              <a:noFill/>
              <a:prstDash val="solid"/>
              <a:miter/>
            </a:ln>
          </p:spPr>
          <p:txBody>
            <a:bodyPr rtlCol="0" anchor="ctr"/>
            <a:lstStyle/>
            <a:p>
              <a:endParaRPr lang="zh-CN" altLang="en-US"/>
            </a:p>
          </p:txBody>
        </p:sp>
        <p:sp>
          <p:nvSpPr>
            <p:cNvPr id="372" name="任意多边形: 形状 371">
              <a:extLst>
                <a:ext uri="{FF2B5EF4-FFF2-40B4-BE49-F238E27FC236}">
                  <a16:creationId xmlns:a16="http://schemas.microsoft.com/office/drawing/2014/main" id="{5C000192-E58D-1A7F-3A3B-CBDC55C74E13}"/>
                </a:ext>
              </a:extLst>
            </p:cNvPr>
            <p:cNvSpPr/>
            <p:nvPr/>
          </p:nvSpPr>
          <p:spPr>
            <a:xfrm>
              <a:off x="6152269" y="2866512"/>
              <a:ext cx="4566" cy="9869"/>
            </a:xfrm>
            <a:custGeom>
              <a:avLst/>
              <a:gdLst>
                <a:gd name="connsiteX0" fmla="*/ 1280 w 4566"/>
                <a:gd name="connsiteY0" fmla="*/ 0 h 9869"/>
                <a:gd name="connsiteX1" fmla="*/ 4566 w 4566"/>
                <a:gd name="connsiteY1" fmla="*/ 9870 h 9869"/>
                <a:gd name="connsiteX2" fmla="*/ 1280 w 4566"/>
                <a:gd name="connsiteY2" fmla="*/ 0 h 9869"/>
              </a:gdLst>
              <a:ahLst/>
              <a:cxnLst>
                <a:cxn ang="0">
                  <a:pos x="connsiteX0" y="connsiteY0"/>
                </a:cxn>
                <a:cxn ang="0">
                  <a:pos x="connsiteX1" y="connsiteY1"/>
                </a:cxn>
                <a:cxn ang="0">
                  <a:pos x="connsiteX2" y="connsiteY2"/>
                </a:cxn>
              </a:cxnLst>
              <a:rect l="l" t="t" r="r" b="b"/>
              <a:pathLst>
                <a:path w="4566" h="9869">
                  <a:moveTo>
                    <a:pt x="1280" y="0"/>
                  </a:moveTo>
                  <a:cubicBezTo>
                    <a:pt x="5138" y="2372"/>
                    <a:pt x="4464" y="6252"/>
                    <a:pt x="4566" y="9870"/>
                  </a:cubicBezTo>
                  <a:cubicBezTo>
                    <a:pt x="-4132" y="9115"/>
                    <a:pt x="2498" y="3246"/>
                    <a:pt x="1280" y="0"/>
                  </a:cubicBezTo>
                  <a:close/>
                </a:path>
              </a:pathLst>
            </a:custGeom>
            <a:grpFill/>
            <a:ln w="5715" cap="flat">
              <a:noFill/>
              <a:prstDash val="solid"/>
              <a:miter/>
            </a:ln>
          </p:spPr>
          <p:txBody>
            <a:bodyPr rtlCol="0" anchor="ctr"/>
            <a:lstStyle/>
            <a:p>
              <a:endParaRPr lang="zh-CN" altLang="en-US"/>
            </a:p>
          </p:txBody>
        </p:sp>
        <p:sp>
          <p:nvSpPr>
            <p:cNvPr id="373" name="任意多边形: 形状 372">
              <a:extLst>
                <a:ext uri="{FF2B5EF4-FFF2-40B4-BE49-F238E27FC236}">
                  <a16:creationId xmlns:a16="http://schemas.microsoft.com/office/drawing/2014/main" id="{A0941344-E630-B7E5-BD05-C5C0FBEE1DE0}"/>
                </a:ext>
              </a:extLst>
            </p:cNvPr>
            <p:cNvSpPr/>
            <p:nvPr/>
          </p:nvSpPr>
          <p:spPr>
            <a:xfrm>
              <a:off x="6101314" y="2868992"/>
              <a:ext cx="2533" cy="4875"/>
            </a:xfrm>
            <a:custGeom>
              <a:avLst/>
              <a:gdLst>
                <a:gd name="connsiteX0" fmla="*/ 1367 w 2533"/>
                <a:gd name="connsiteY0" fmla="*/ 0 h 4875"/>
                <a:gd name="connsiteX1" fmla="*/ 2532 w 2533"/>
                <a:gd name="connsiteY1" fmla="*/ 2509 h 4875"/>
                <a:gd name="connsiteX2" fmla="*/ 1161 w 2533"/>
                <a:gd name="connsiteY2" fmla="*/ 4875 h 4875"/>
                <a:gd name="connsiteX3" fmla="*/ 1 w 2533"/>
                <a:gd name="connsiteY3" fmla="*/ 2366 h 4875"/>
                <a:gd name="connsiteX4" fmla="*/ 1367 w 2533"/>
                <a:gd name="connsiteY4" fmla="*/ 0 h 4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3" h="4875">
                  <a:moveTo>
                    <a:pt x="1367" y="0"/>
                  </a:moveTo>
                  <a:cubicBezTo>
                    <a:pt x="1790" y="835"/>
                    <a:pt x="2567" y="1686"/>
                    <a:pt x="2532" y="2509"/>
                  </a:cubicBezTo>
                  <a:cubicBezTo>
                    <a:pt x="2504" y="3315"/>
                    <a:pt x="1652" y="4086"/>
                    <a:pt x="1161" y="4875"/>
                  </a:cubicBezTo>
                  <a:cubicBezTo>
                    <a:pt x="744" y="4041"/>
                    <a:pt x="-28" y="3189"/>
                    <a:pt x="1" y="2366"/>
                  </a:cubicBezTo>
                  <a:cubicBezTo>
                    <a:pt x="29" y="1560"/>
                    <a:pt x="875" y="783"/>
                    <a:pt x="1367" y="0"/>
                  </a:cubicBezTo>
                  <a:close/>
                </a:path>
              </a:pathLst>
            </a:custGeom>
            <a:grpFill/>
            <a:ln w="5715" cap="flat">
              <a:noFill/>
              <a:prstDash val="solid"/>
              <a:miter/>
            </a:ln>
          </p:spPr>
          <p:txBody>
            <a:bodyPr rtlCol="0" anchor="ctr"/>
            <a:lstStyle/>
            <a:p>
              <a:endParaRPr lang="zh-CN" altLang="en-US"/>
            </a:p>
          </p:txBody>
        </p:sp>
        <p:sp>
          <p:nvSpPr>
            <p:cNvPr id="374" name="任意多边形: 形状 373">
              <a:extLst>
                <a:ext uri="{FF2B5EF4-FFF2-40B4-BE49-F238E27FC236}">
                  <a16:creationId xmlns:a16="http://schemas.microsoft.com/office/drawing/2014/main" id="{A8C2EF09-0660-394D-8102-67B49611915C}"/>
                </a:ext>
              </a:extLst>
            </p:cNvPr>
            <p:cNvSpPr/>
            <p:nvPr/>
          </p:nvSpPr>
          <p:spPr>
            <a:xfrm>
              <a:off x="6023459" y="2910282"/>
              <a:ext cx="3211" cy="3104"/>
            </a:xfrm>
            <a:custGeom>
              <a:avLst/>
              <a:gdLst>
                <a:gd name="connsiteX0" fmla="*/ 2646 w 3211"/>
                <a:gd name="connsiteY0" fmla="*/ 2458 h 3104"/>
                <a:gd name="connsiteX1" fmla="*/ 0 w 3211"/>
                <a:gd name="connsiteY1" fmla="*/ 3104 h 3104"/>
                <a:gd name="connsiteX2" fmla="*/ 526 w 3211"/>
                <a:gd name="connsiteY2" fmla="*/ 413 h 3104"/>
                <a:gd name="connsiteX3" fmla="*/ 1954 w 3211"/>
                <a:gd name="connsiteY3" fmla="*/ 30 h 3104"/>
                <a:gd name="connsiteX4" fmla="*/ 2646 w 3211"/>
                <a:gd name="connsiteY4" fmla="*/ 2458 h 3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1" h="3104">
                  <a:moveTo>
                    <a:pt x="2646" y="2458"/>
                  </a:moveTo>
                  <a:cubicBezTo>
                    <a:pt x="1766" y="2676"/>
                    <a:pt x="880" y="2893"/>
                    <a:pt x="0" y="3104"/>
                  </a:cubicBezTo>
                  <a:cubicBezTo>
                    <a:pt x="154" y="2195"/>
                    <a:pt x="200" y="1247"/>
                    <a:pt x="526" y="413"/>
                  </a:cubicBezTo>
                  <a:cubicBezTo>
                    <a:pt x="634" y="127"/>
                    <a:pt x="1515" y="-79"/>
                    <a:pt x="1954" y="30"/>
                  </a:cubicBezTo>
                  <a:cubicBezTo>
                    <a:pt x="3366" y="389"/>
                    <a:pt x="3577" y="1275"/>
                    <a:pt x="2646" y="2458"/>
                  </a:cubicBezTo>
                  <a:close/>
                </a:path>
              </a:pathLst>
            </a:custGeom>
            <a:grpFill/>
            <a:ln w="5715" cap="flat">
              <a:noFill/>
              <a:prstDash val="solid"/>
              <a:miter/>
            </a:ln>
          </p:spPr>
          <p:txBody>
            <a:bodyPr rtlCol="0" anchor="ctr"/>
            <a:lstStyle/>
            <a:p>
              <a:endParaRPr lang="zh-CN" altLang="en-US"/>
            </a:p>
          </p:txBody>
        </p:sp>
        <p:sp>
          <p:nvSpPr>
            <p:cNvPr id="375" name="任意多边形: 形状 374">
              <a:extLst>
                <a:ext uri="{FF2B5EF4-FFF2-40B4-BE49-F238E27FC236}">
                  <a16:creationId xmlns:a16="http://schemas.microsoft.com/office/drawing/2014/main" id="{9E6EB258-BC1E-FD61-AC8E-81BD4977FE63}"/>
                </a:ext>
              </a:extLst>
            </p:cNvPr>
            <p:cNvSpPr/>
            <p:nvPr/>
          </p:nvSpPr>
          <p:spPr>
            <a:xfrm>
              <a:off x="6005548" y="2934636"/>
              <a:ext cx="3116" cy="7479"/>
            </a:xfrm>
            <a:custGeom>
              <a:avLst/>
              <a:gdLst>
                <a:gd name="connsiteX0" fmla="*/ 57 w 3116"/>
                <a:gd name="connsiteY0" fmla="*/ 7480 h 7479"/>
                <a:gd name="connsiteX1" fmla="*/ 0 w 3116"/>
                <a:gd name="connsiteY1" fmla="*/ 965 h 7479"/>
                <a:gd name="connsiteX2" fmla="*/ 2989 w 3116"/>
                <a:gd name="connsiteY2" fmla="*/ 1519 h 7479"/>
                <a:gd name="connsiteX3" fmla="*/ 57 w 3116"/>
                <a:gd name="connsiteY3" fmla="*/ 7480 h 7479"/>
              </a:gdLst>
              <a:ahLst/>
              <a:cxnLst>
                <a:cxn ang="0">
                  <a:pos x="connsiteX0" y="connsiteY0"/>
                </a:cxn>
                <a:cxn ang="0">
                  <a:pos x="connsiteX1" y="connsiteY1"/>
                </a:cxn>
                <a:cxn ang="0">
                  <a:pos x="connsiteX2" y="connsiteY2"/>
                </a:cxn>
                <a:cxn ang="0">
                  <a:pos x="connsiteX3" y="connsiteY3"/>
                </a:cxn>
              </a:cxnLst>
              <a:rect l="l" t="t" r="r" b="b"/>
              <a:pathLst>
                <a:path w="3116" h="7479">
                  <a:moveTo>
                    <a:pt x="57" y="7480"/>
                  </a:moveTo>
                  <a:cubicBezTo>
                    <a:pt x="40" y="5308"/>
                    <a:pt x="17" y="3136"/>
                    <a:pt x="0" y="965"/>
                  </a:cubicBezTo>
                  <a:cubicBezTo>
                    <a:pt x="1275" y="-293"/>
                    <a:pt x="2583" y="-527"/>
                    <a:pt x="2989" y="1519"/>
                  </a:cubicBezTo>
                  <a:cubicBezTo>
                    <a:pt x="3504" y="4096"/>
                    <a:pt x="2452" y="6188"/>
                    <a:pt x="57" y="7480"/>
                  </a:cubicBezTo>
                  <a:close/>
                </a:path>
              </a:pathLst>
            </a:custGeom>
            <a:grpFill/>
            <a:ln w="5715" cap="flat">
              <a:noFill/>
              <a:prstDash val="solid"/>
              <a:miter/>
            </a:ln>
          </p:spPr>
          <p:txBody>
            <a:bodyPr rtlCol="0" anchor="ctr"/>
            <a:lstStyle/>
            <a:p>
              <a:endParaRPr lang="zh-CN" altLang="en-US"/>
            </a:p>
          </p:txBody>
        </p:sp>
        <p:sp>
          <p:nvSpPr>
            <p:cNvPr id="376" name="任意多边形: 形状 375">
              <a:extLst>
                <a:ext uri="{FF2B5EF4-FFF2-40B4-BE49-F238E27FC236}">
                  <a16:creationId xmlns:a16="http://schemas.microsoft.com/office/drawing/2014/main" id="{B0F52EEE-EA67-CA80-D1B8-235D0A90D3C5}"/>
                </a:ext>
              </a:extLst>
            </p:cNvPr>
            <p:cNvSpPr/>
            <p:nvPr/>
          </p:nvSpPr>
          <p:spPr>
            <a:xfrm>
              <a:off x="6014258" y="2934258"/>
              <a:ext cx="4773" cy="4480"/>
            </a:xfrm>
            <a:custGeom>
              <a:avLst/>
              <a:gdLst>
                <a:gd name="connsiteX0" fmla="*/ 0 w 4773"/>
                <a:gd name="connsiteY0" fmla="*/ 3103 h 4480"/>
                <a:gd name="connsiteX1" fmla="*/ 1394 w 4773"/>
                <a:gd name="connsiteY1" fmla="*/ 417 h 4480"/>
                <a:gd name="connsiteX2" fmla="*/ 3880 w 4773"/>
                <a:gd name="connsiteY2" fmla="*/ 1394 h 4480"/>
                <a:gd name="connsiteX3" fmla="*/ 2834 w 4773"/>
                <a:gd name="connsiteY3" fmla="*/ 4452 h 4480"/>
                <a:gd name="connsiteX4" fmla="*/ 0 w 4773"/>
                <a:gd name="connsiteY4" fmla="*/ 3103 h 4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3" h="4480">
                  <a:moveTo>
                    <a:pt x="0" y="3103"/>
                  </a:moveTo>
                  <a:cubicBezTo>
                    <a:pt x="446" y="2183"/>
                    <a:pt x="674" y="1000"/>
                    <a:pt x="1394" y="417"/>
                  </a:cubicBezTo>
                  <a:cubicBezTo>
                    <a:pt x="2440" y="-434"/>
                    <a:pt x="3829" y="80"/>
                    <a:pt x="3880" y="1394"/>
                  </a:cubicBezTo>
                  <a:cubicBezTo>
                    <a:pt x="3920" y="2343"/>
                    <a:pt x="6441" y="4766"/>
                    <a:pt x="2834" y="4452"/>
                  </a:cubicBezTo>
                  <a:cubicBezTo>
                    <a:pt x="1857" y="4366"/>
                    <a:pt x="943" y="3578"/>
                    <a:pt x="0" y="3103"/>
                  </a:cubicBezTo>
                  <a:close/>
                </a:path>
              </a:pathLst>
            </a:custGeom>
            <a:grpFill/>
            <a:ln w="5715" cap="flat">
              <a:noFill/>
              <a:prstDash val="solid"/>
              <a:miter/>
            </a:ln>
          </p:spPr>
          <p:txBody>
            <a:bodyPr rtlCol="0" anchor="ctr"/>
            <a:lstStyle/>
            <a:p>
              <a:endParaRPr lang="zh-CN" altLang="en-US"/>
            </a:p>
          </p:txBody>
        </p:sp>
        <p:sp>
          <p:nvSpPr>
            <p:cNvPr id="377" name="任意多边形: 形状 376">
              <a:extLst>
                <a:ext uri="{FF2B5EF4-FFF2-40B4-BE49-F238E27FC236}">
                  <a16:creationId xmlns:a16="http://schemas.microsoft.com/office/drawing/2014/main" id="{2314C83B-03BB-3CC5-0604-D29C468B0325}"/>
                </a:ext>
              </a:extLst>
            </p:cNvPr>
            <p:cNvSpPr/>
            <p:nvPr/>
          </p:nvSpPr>
          <p:spPr>
            <a:xfrm>
              <a:off x="6025258" y="2942167"/>
              <a:ext cx="2928" cy="7143"/>
            </a:xfrm>
            <a:custGeom>
              <a:avLst/>
              <a:gdLst>
                <a:gd name="connsiteX0" fmla="*/ 2921 w 2928"/>
                <a:gd name="connsiteY0" fmla="*/ 4989 h 7143"/>
                <a:gd name="connsiteX1" fmla="*/ 1367 w 2928"/>
                <a:gd name="connsiteY1" fmla="*/ 7144 h 7143"/>
                <a:gd name="connsiteX2" fmla="*/ 110 w 2928"/>
                <a:gd name="connsiteY2" fmla="*/ 3029 h 7143"/>
                <a:gd name="connsiteX3" fmla="*/ 35 w 2928"/>
                <a:gd name="connsiteY3" fmla="*/ 0 h 7143"/>
                <a:gd name="connsiteX4" fmla="*/ 2921 w 2928"/>
                <a:gd name="connsiteY4" fmla="*/ 4989 h 7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8" h="7143">
                  <a:moveTo>
                    <a:pt x="2921" y="4989"/>
                  </a:moveTo>
                  <a:cubicBezTo>
                    <a:pt x="2447" y="5646"/>
                    <a:pt x="1910" y="6395"/>
                    <a:pt x="1367" y="7144"/>
                  </a:cubicBezTo>
                  <a:cubicBezTo>
                    <a:pt x="932" y="5772"/>
                    <a:pt x="395" y="4429"/>
                    <a:pt x="110" y="3029"/>
                  </a:cubicBezTo>
                  <a:cubicBezTo>
                    <a:pt x="-90" y="2057"/>
                    <a:pt x="47" y="1012"/>
                    <a:pt x="35" y="0"/>
                  </a:cubicBezTo>
                  <a:cubicBezTo>
                    <a:pt x="1853" y="1132"/>
                    <a:pt x="3036" y="2640"/>
                    <a:pt x="2921" y="4989"/>
                  </a:cubicBezTo>
                  <a:close/>
                </a:path>
              </a:pathLst>
            </a:custGeom>
            <a:grpFill/>
            <a:ln w="5715" cap="flat">
              <a:noFill/>
              <a:prstDash val="solid"/>
              <a:miter/>
            </a:ln>
          </p:spPr>
          <p:txBody>
            <a:bodyPr rtlCol="0" anchor="ctr"/>
            <a:lstStyle/>
            <a:p>
              <a:endParaRPr lang="zh-CN" altLang="en-US"/>
            </a:p>
          </p:txBody>
        </p:sp>
        <p:sp>
          <p:nvSpPr>
            <p:cNvPr id="378" name="任意多边形: 形状 377">
              <a:extLst>
                <a:ext uri="{FF2B5EF4-FFF2-40B4-BE49-F238E27FC236}">
                  <a16:creationId xmlns:a16="http://schemas.microsoft.com/office/drawing/2014/main" id="{9237D2A7-146A-CB89-B2CC-0F227862A0C3}"/>
                </a:ext>
              </a:extLst>
            </p:cNvPr>
            <p:cNvSpPr/>
            <p:nvPr/>
          </p:nvSpPr>
          <p:spPr>
            <a:xfrm>
              <a:off x="6009784" y="2956206"/>
              <a:ext cx="5651" cy="3802"/>
            </a:xfrm>
            <a:custGeom>
              <a:avLst/>
              <a:gdLst>
                <a:gd name="connsiteX0" fmla="*/ 5629 w 5651"/>
                <a:gd name="connsiteY0" fmla="*/ 2421 h 3802"/>
                <a:gd name="connsiteX1" fmla="*/ 62 w 5651"/>
                <a:gd name="connsiteY1" fmla="*/ 2472 h 3802"/>
                <a:gd name="connsiteX2" fmla="*/ 485 w 5651"/>
                <a:gd name="connsiteY2" fmla="*/ 980 h 3802"/>
                <a:gd name="connsiteX3" fmla="*/ 5652 w 5651"/>
                <a:gd name="connsiteY3" fmla="*/ 2392 h 3802"/>
                <a:gd name="connsiteX4" fmla="*/ 5629 w 5651"/>
                <a:gd name="connsiteY4" fmla="*/ 2421 h 38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51" h="3802">
                  <a:moveTo>
                    <a:pt x="5629" y="2421"/>
                  </a:moveTo>
                  <a:cubicBezTo>
                    <a:pt x="3760" y="2443"/>
                    <a:pt x="1902" y="5484"/>
                    <a:pt x="62" y="2472"/>
                  </a:cubicBezTo>
                  <a:cubicBezTo>
                    <a:pt x="-126" y="2158"/>
                    <a:pt x="142" y="1266"/>
                    <a:pt x="485" y="980"/>
                  </a:cubicBezTo>
                  <a:cubicBezTo>
                    <a:pt x="2834" y="-1003"/>
                    <a:pt x="4365" y="306"/>
                    <a:pt x="5652" y="2392"/>
                  </a:cubicBezTo>
                  <a:lnTo>
                    <a:pt x="5629" y="2421"/>
                  </a:lnTo>
                  <a:close/>
                </a:path>
              </a:pathLst>
            </a:custGeom>
            <a:grpFill/>
            <a:ln w="5715" cap="flat">
              <a:noFill/>
              <a:prstDash val="solid"/>
              <a:miter/>
            </a:ln>
          </p:spPr>
          <p:txBody>
            <a:bodyPr rtlCol="0" anchor="ctr"/>
            <a:lstStyle/>
            <a:p>
              <a:endParaRPr lang="zh-CN" altLang="en-US"/>
            </a:p>
          </p:txBody>
        </p:sp>
        <p:sp>
          <p:nvSpPr>
            <p:cNvPr id="379" name="任意多边形: 形状 378">
              <a:extLst>
                <a:ext uri="{FF2B5EF4-FFF2-40B4-BE49-F238E27FC236}">
                  <a16:creationId xmlns:a16="http://schemas.microsoft.com/office/drawing/2014/main" id="{FF6CF13C-4847-4EAD-074B-E004BD1DB31E}"/>
                </a:ext>
              </a:extLst>
            </p:cNvPr>
            <p:cNvSpPr/>
            <p:nvPr/>
          </p:nvSpPr>
          <p:spPr>
            <a:xfrm>
              <a:off x="6147845" y="2842595"/>
              <a:ext cx="1566" cy="1811"/>
            </a:xfrm>
            <a:custGeom>
              <a:avLst/>
              <a:gdLst>
                <a:gd name="connsiteX0" fmla="*/ 1143 w 1566"/>
                <a:gd name="connsiteY0" fmla="*/ 1812 h 1811"/>
                <a:gd name="connsiteX1" fmla="*/ 1 w 1566"/>
                <a:gd name="connsiteY1" fmla="*/ 1383 h 1811"/>
                <a:gd name="connsiteX2" fmla="*/ 424 w 1566"/>
                <a:gd name="connsiteY2" fmla="*/ 0 h 1811"/>
                <a:gd name="connsiteX3" fmla="*/ 1567 w 1566"/>
                <a:gd name="connsiteY3" fmla="*/ 429 h 1811"/>
                <a:gd name="connsiteX4" fmla="*/ 1143 w 1566"/>
                <a:gd name="connsiteY4" fmla="*/ 1812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 h="1811">
                  <a:moveTo>
                    <a:pt x="1143" y="1812"/>
                  </a:moveTo>
                  <a:cubicBezTo>
                    <a:pt x="744" y="1669"/>
                    <a:pt x="6" y="1537"/>
                    <a:pt x="1" y="1383"/>
                  </a:cubicBezTo>
                  <a:cubicBezTo>
                    <a:pt x="-17" y="926"/>
                    <a:pt x="263" y="463"/>
                    <a:pt x="424" y="0"/>
                  </a:cubicBezTo>
                  <a:cubicBezTo>
                    <a:pt x="824" y="143"/>
                    <a:pt x="1567" y="274"/>
                    <a:pt x="1567" y="429"/>
                  </a:cubicBezTo>
                  <a:cubicBezTo>
                    <a:pt x="1578" y="886"/>
                    <a:pt x="1304" y="1349"/>
                    <a:pt x="1143" y="1812"/>
                  </a:cubicBezTo>
                  <a:close/>
                </a:path>
              </a:pathLst>
            </a:custGeom>
            <a:grpFill/>
            <a:ln w="5715" cap="flat">
              <a:noFill/>
              <a:prstDash val="solid"/>
              <a:miter/>
            </a:ln>
          </p:spPr>
          <p:txBody>
            <a:bodyPr rtlCol="0" anchor="ctr"/>
            <a:lstStyle/>
            <a:p>
              <a:endParaRPr lang="zh-CN" altLang="en-US"/>
            </a:p>
          </p:txBody>
        </p:sp>
        <p:sp>
          <p:nvSpPr>
            <p:cNvPr id="380" name="任意多边形: 形状 379">
              <a:extLst>
                <a:ext uri="{FF2B5EF4-FFF2-40B4-BE49-F238E27FC236}">
                  <a16:creationId xmlns:a16="http://schemas.microsoft.com/office/drawing/2014/main" id="{A3A5E4F1-D097-5DE7-597E-702FE2145634}"/>
                </a:ext>
              </a:extLst>
            </p:cNvPr>
            <p:cNvSpPr/>
            <p:nvPr/>
          </p:nvSpPr>
          <p:spPr>
            <a:xfrm>
              <a:off x="6047488" y="2943007"/>
              <a:ext cx="1714" cy="1634"/>
            </a:xfrm>
            <a:custGeom>
              <a:avLst/>
              <a:gdLst>
                <a:gd name="connsiteX0" fmla="*/ 1386 w 1714"/>
                <a:gd name="connsiteY0" fmla="*/ 0 h 1634"/>
                <a:gd name="connsiteX1" fmla="*/ 1683 w 1714"/>
                <a:gd name="connsiteY1" fmla="*/ 1172 h 1634"/>
                <a:gd name="connsiteX2" fmla="*/ 328 w 1714"/>
                <a:gd name="connsiteY2" fmla="*/ 1635 h 1634"/>
                <a:gd name="connsiteX3" fmla="*/ 32 w 1714"/>
                <a:gd name="connsiteY3" fmla="*/ 457 h 1634"/>
                <a:gd name="connsiteX4" fmla="*/ 1386 w 1714"/>
                <a:gd name="connsiteY4" fmla="*/ 0 h 1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 h="1634">
                  <a:moveTo>
                    <a:pt x="1386" y="0"/>
                  </a:moveTo>
                  <a:cubicBezTo>
                    <a:pt x="1500" y="406"/>
                    <a:pt x="1814" y="1069"/>
                    <a:pt x="1683" y="1172"/>
                  </a:cubicBezTo>
                  <a:cubicBezTo>
                    <a:pt x="1334" y="1452"/>
                    <a:pt x="792" y="1497"/>
                    <a:pt x="328" y="1635"/>
                  </a:cubicBezTo>
                  <a:cubicBezTo>
                    <a:pt x="214" y="1223"/>
                    <a:pt x="-100" y="566"/>
                    <a:pt x="32" y="457"/>
                  </a:cubicBezTo>
                  <a:cubicBezTo>
                    <a:pt x="380" y="177"/>
                    <a:pt x="923" y="137"/>
                    <a:pt x="1386" y="0"/>
                  </a:cubicBezTo>
                  <a:close/>
                </a:path>
              </a:pathLst>
            </a:custGeom>
            <a:grpFill/>
            <a:ln w="5715" cap="flat">
              <a:noFill/>
              <a:prstDash val="solid"/>
              <a:miter/>
            </a:ln>
          </p:spPr>
          <p:txBody>
            <a:bodyPr rtlCol="0" anchor="ctr"/>
            <a:lstStyle/>
            <a:p>
              <a:endParaRPr lang="zh-CN" altLang="en-US"/>
            </a:p>
          </p:txBody>
        </p:sp>
        <p:sp>
          <p:nvSpPr>
            <p:cNvPr id="381" name="任意多边形: 形状 380">
              <a:extLst>
                <a:ext uri="{FF2B5EF4-FFF2-40B4-BE49-F238E27FC236}">
                  <a16:creationId xmlns:a16="http://schemas.microsoft.com/office/drawing/2014/main" id="{BBDF5549-1589-E142-EF29-96151D411AAE}"/>
                </a:ext>
              </a:extLst>
            </p:cNvPr>
            <p:cNvSpPr/>
            <p:nvPr/>
          </p:nvSpPr>
          <p:spPr>
            <a:xfrm>
              <a:off x="6031871" y="2971771"/>
              <a:ext cx="3518" cy="3541"/>
            </a:xfrm>
            <a:custGeom>
              <a:avLst/>
              <a:gdLst>
                <a:gd name="connsiteX0" fmla="*/ 0 w 3518"/>
                <a:gd name="connsiteY0" fmla="*/ 3292 h 3541"/>
                <a:gd name="connsiteX1" fmla="*/ 3292 w 3518"/>
                <a:gd name="connsiteY1" fmla="*/ 0 h 3541"/>
                <a:gd name="connsiteX2" fmla="*/ 3286 w 3518"/>
                <a:gd name="connsiteY2" fmla="*/ 0 h 3541"/>
                <a:gd name="connsiteX3" fmla="*/ 0 w 3518"/>
                <a:gd name="connsiteY3" fmla="*/ 3292 h 3541"/>
                <a:gd name="connsiteX4" fmla="*/ 0 w 3518"/>
                <a:gd name="connsiteY4" fmla="*/ 3292 h 35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8" h="3541">
                  <a:moveTo>
                    <a:pt x="0" y="3292"/>
                  </a:moveTo>
                  <a:cubicBezTo>
                    <a:pt x="1097" y="2195"/>
                    <a:pt x="2195" y="1097"/>
                    <a:pt x="3292" y="0"/>
                  </a:cubicBezTo>
                  <a:lnTo>
                    <a:pt x="3286" y="0"/>
                  </a:lnTo>
                  <a:cubicBezTo>
                    <a:pt x="4029" y="2937"/>
                    <a:pt x="3001" y="4098"/>
                    <a:pt x="0" y="3292"/>
                  </a:cubicBezTo>
                  <a:cubicBezTo>
                    <a:pt x="0" y="3286"/>
                    <a:pt x="0" y="3292"/>
                    <a:pt x="0" y="3292"/>
                  </a:cubicBezTo>
                  <a:close/>
                </a:path>
              </a:pathLst>
            </a:custGeom>
            <a:grpFill/>
            <a:ln w="5715" cap="flat">
              <a:noFill/>
              <a:prstDash val="solid"/>
              <a:miter/>
            </a:ln>
          </p:spPr>
          <p:txBody>
            <a:bodyPr rtlCol="0" anchor="ctr"/>
            <a:lstStyle/>
            <a:p>
              <a:endParaRPr lang="zh-CN" altLang="en-US"/>
            </a:p>
          </p:txBody>
        </p:sp>
        <p:sp>
          <p:nvSpPr>
            <p:cNvPr id="382" name="任意多边形: 形状 381">
              <a:extLst>
                <a:ext uri="{FF2B5EF4-FFF2-40B4-BE49-F238E27FC236}">
                  <a16:creationId xmlns:a16="http://schemas.microsoft.com/office/drawing/2014/main" id="{84E6030D-D6E5-CDA3-76FE-A5A0F68B369B}"/>
                </a:ext>
              </a:extLst>
            </p:cNvPr>
            <p:cNvSpPr/>
            <p:nvPr/>
          </p:nvSpPr>
          <p:spPr>
            <a:xfrm>
              <a:off x="5958165" y="2944099"/>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383" name="任意多边形: 形状 382">
              <a:extLst>
                <a:ext uri="{FF2B5EF4-FFF2-40B4-BE49-F238E27FC236}">
                  <a16:creationId xmlns:a16="http://schemas.microsoft.com/office/drawing/2014/main" id="{C4FA7395-4C18-D4AB-3A49-CD1EAB283D83}"/>
                </a:ext>
              </a:extLst>
            </p:cNvPr>
            <p:cNvSpPr/>
            <p:nvPr/>
          </p:nvSpPr>
          <p:spPr>
            <a:xfrm>
              <a:off x="6153555" y="2846772"/>
              <a:ext cx="3280" cy="3274"/>
            </a:xfrm>
            <a:custGeom>
              <a:avLst/>
              <a:gdLst>
                <a:gd name="connsiteX0" fmla="*/ 0 w 3280"/>
                <a:gd name="connsiteY0" fmla="*/ 0 h 3274"/>
                <a:gd name="connsiteX1" fmla="*/ 3281 w 3280"/>
                <a:gd name="connsiteY1" fmla="*/ 3275 h 3274"/>
                <a:gd name="connsiteX2" fmla="*/ 0 w 3280"/>
                <a:gd name="connsiteY2" fmla="*/ 0 h 3274"/>
              </a:gdLst>
              <a:ahLst/>
              <a:cxnLst>
                <a:cxn ang="0">
                  <a:pos x="connsiteX0" y="connsiteY0"/>
                </a:cxn>
                <a:cxn ang="0">
                  <a:pos x="connsiteX1" y="connsiteY1"/>
                </a:cxn>
                <a:cxn ang="0">
                  <a:pos x="connsiteX2" y="connsiteY2"/>
                </a:cxn>
              </a:cxnLst>
              <a:rect l="l" t="t" r="r" b="b"/>
              <a:pathLst>
                <a:path w="3280" h="3274">
                  <a:moveTo>
                    <a:pt x="0" y="0"/>
                  </a:moveTo>
                  <a:cubicBezTo>
                    <a:pt x="1092" y="1092"/>
                    <a:pt x="2189" y="2183"/>
                    <a:pt x="3281" y="3275"/>
                  </a:cubicBezTo>
                  <a:cubicBezTo>
                    <a:pt x="2189" y="2183"/>
                    <a:pt x="1097" y="1092"/>
                    <a:pt x="0" y="0"/>
                  </a:cubicBezTo>
                  <a:close/>
                </a:path>
              </a:pathLst>
            </a:custGeom>
            <a:grpFill/>
            <a:ln w="5715" cap="flat">
              <a:noFill/>
              <a:prstDash val="solid"/>
              <a:miter/>
            </a:ln>
          </p:spPr>
          <p:txBody>
            <a:bodyPr rtlCol="0" anchor="ctr"/>
            <a:lstStyle/>
            <a:p>
              <a:endParaRPr lang="zh-CN" altLang="en-US"/>
            </a:p>
          </p:txBody>
        </p:sp>
        <p:sp>
          <p:nvSpPr>
            <p:cNvPr id="384" name="任意多边形: 形状 383">
              <a:extLst>
                <a:ext uri="{FF2B5EF4-FFF2-40B4-BE49-F238E27FC236}">
                  <a16:creationId xmlns:a16="http://schemas.microsoft.com/office/drawing/2014/main" id="{2614DB3F-C219-36F1-8842-1AB637049307}"/>
                </a:ext>
              </a:extLst>
            </p:cNvPr>
            <p:cNvSpPr/>
            <p:nvPr/>
          </p:nvSpPr>
          <p:spPr>
            <a:xfrm>
              <a:off x="5551235" y="3327765"/>
              <a:ext cx="44656" cy="95776"/>
            </a:xfrm>
            <a:custGeom>
              <a:avLst/>
              <a:gdLst>
                <a:gd name="connsiteX0" fmla="*/ 13664 w 44656"/>
                <a:gd name="connsiteY0" fmla="*/ 84792 h 95776"/>
                <a:gd name="connsiteX1" fmla="*/ 7526 w 44656"/>
                <a:gd name="connsiteY1" fmla="*/ 65236 h 95776"/>
                <a:gd name="connsiteX2" fmla="*/ 8217 w 44656"/>
                <a:gd name="connsiteY2" fmla="*/ 57989 h 95776"/>
                <a:gd name="connsiteX3" fmla="*/ 5 w 44656"/>
                <a:gd name="connsiteY3" fmla="*/ 23876 h 95776"/>
                <a:gd name="connsiteX4" fmla="*/ 13555 w 44656"/>
                <a:gd name="connsiteY4" fmla="*/ 14344 h 95776"/>
                <a:gd name="connsiteX5" fmla="*/ 11481 w 44656"/>
                <a:gd name="connsiteY5" fmla="*/ 1977 h 95776"/>
                <a:gd name="connsiteX6" fmla="*/ 22179 w 44656"/>
                <a:gd name="connsiteY6" fmla="*/ 2394 h 95776"/>
                <a:gd name="connsiteX7" fmla="*/ 25019 w 44656"/>
                <a:gd name="connsiteY7" fmla="*/ 999 h 95776"/>
                <a:gd name="connsiteX8" fmla="*/ 33158 w 44656"/>
                <a:gd name="connsiteY8" fmla="*/ 7109 h 95776"/>
                <a:gd name="connsiteX9" fmla="*/ 44656 w 44656"/>
                <a:gd name="connsiteY9" fmla="*/ 245 h 95776"/>
                <a:gd name="connsiteX10" fmla="*/ 34838 w 44656"/>
                <a:gd name="connsiteY10" fmla="*/ 14167 h 95776"/>
                <a:gd name="connsiteX11" fmla="*/ 34032 w 44656"/>
                <a:gd name="connsiteY11" fmla="*/ 20116 h 95776"/>
                <a:gd name="connsiteX12" fmla="*/ 26740 w 44656"/>
                <a:gd name="connsiteY12" fmla="*/ 34803 h 95776"/>
                <a:gd name="connsiteX13" fmla="*/ 23002 w 44656"/>
                <a:gd name="connsiteY13" fmla="*/ 46628 h 95776"/>
                <a:gd name="connsiteX14" fmla="*/ 23099 w 44656"/>
                <a:gd name="connsiteY14" fmla="*/ 71574 h 95776"/>
                <a:gd name="connsiteX15" fmla="*/ 22814 w 44656"/>
                <a:gd name="connsiteY15" fmla="*/ 95777 h 95776"/>
                <a:gd name="connsiteX16" fmla="*/ 13647 w 44656"/>
                <a:gd name="connsiteY16" fmla="*/ 84781 h 95776"/>
                <a:gd name="connsiteX17" fmla="*/ 13664 w 44656"/>
                <a:gd name="connsiteY17" fmla="*/ 84792 h 9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656" h="95776">
                  <a:moveTo>
                    <a:pt x="13664" y="84792"/>
                  </a:moveTo>
                  <a:cubicBezTo>
                    <a:pt x="5000" y="80398"/>
                    <a:pt x="6034" y="72505"/>
                    <a:pt x="7526" y="65236"/>
                  </a:cubicBezTo>
                  <a:cubicBezTo>
                    <a:pt x="8040" y="62727"/>
                    <a:pt x="10321" y="60064"/>
                    <a:pt x="8217" y="57989"/>
                  </a:cubicBezTo>
                  <a:cubicBezTo>
                    <a:pt x="-1693" y="48234"/>
                    <a:pt x="256" y="35832"/>
                    <a:pt x="5" y="23876"/>
                  </a:cubicBezTo>
                  <a:cubicBezTo>
                    <a:pt x="12201" y="27505"/>
                    <a:pt x="14161" y="26231"/>
                    <a:pt x="13555" y="14344"/>
                  </a:cubicBezTo>
                  <a:cubicBezTo>
                    <a:pt x="13344" y="10200"/>
                    <a:pt x="12201" y="6103"/>
                    <a:pt x="11481" y="1977"/>
                  </a:cubicBezTo>
                  <a:cubicBezTo>
                    <a:pt x="15327" y="994"/>
                    <a:pt x="18481" y="6571"/>
                    <a:pt x="22179" y="2394"/>
                  </a:cubicBezTo>
                  <a:cubicBezTo>
                    <a:pt x="22831" y="1662"/>
                    <a:pt x="24014" y="1296"/>
                    <a:pt x="25019" y="999"/>
                  </a:cubicBezTo>
                  <a:cubicBezTo>
                    <a:pt x="30431" y="-590"/>
                    <a:pt x="25871" y="11235"/>
                    <a:pt x="33158" y="7109"/>
                  </a:cubicBezTo>
                  <a:cubicBezTo>
                    <a:pt x="36684" y="5108"/>
                    <a:pt x="36947" y="-1327"/>
                    <a:pt x="44656" y="245"/>
                  </a:cubicBezTo>
                  <a:cubicBezTo>
                    <a:pt x="41039" y="5091"/>
                    <a:pt x="42902" y="12161"/>
                    <a:pt x="34838" y="14167"/>
                  </a:cubicBezTo>
                  <a:cubicBezTo>
                    <a:pt x="30917" y="15144"/>
                    <a:pt x="33398" y="17481"/>
                    <a:pt x="34032" y="20116"/>
                  </a:cubicBezTo>
                  <a:cubicBezTo>
                    <a:pt x="35518" y="26311"/>
                    <a:pt x="39656" y="34232"/>
                    <a:pt x="26740" y="34803"/>
                  </a:cubicBezTo>
                  <a:cubicBezTo>
                    <a:pt x="21699" y="35026"/>
                    <a:pt x="20568" y="42524"/>
                    <a:pt x="23002" y="46628"/>
                  </a:cubicBezTo>
                  <a:cubicBezTo>
                    <a:pt x="28128" y="55263"/>
                    <a:pt x="26574" y="63413"/>
                    <a:pt x="23099" y="71574"/>
                  </a:cubicBezTo>
                  <a:cubicBezTo>
                    <a:pt x="19716" y="79518"/>
                    <a:pt x="24665" y="87524"/>
                    <a:pt x="22814" y="95777"/>
                  </a:cubicBezTo>
                  <a:cubicBezTo>
                    <a:pt x="16201" y="94354"/>
                    <a:pt x="16407" y="88370"/>
                    <a:pt x="13647" y="84781"/>
                  </a:cubicBezTo>
                  <a:lnTo>
                    <a:pt x="13664" y="84792"/>
                  </a:lnTo>
                  <a:close/>
                </a:path>
              </a:pathLst>
            </a:custGeom>
            <a:grpFill/>
            <a:ln w="5715" cap="flat">
              <a:noFill/>
              <a:prstDash val="solid"/>
              <a:miter/>
            </a:ln>
          </p:spPr>
          <p:txBody>
            <a:bodyPr rtlCol="0" anchor="ctr"/>
            <a:lstStyle/>
            <a:p>
              <a:endParaRPr lang="zh-CN" altLang="en-US"/>
            </a:p>
          </p:txBody>
        </p:sp>
        <p:sp>
          <p:nvSpPr>
            <p:cNvPr id="385" name="任意多边形: 形状 384">
              <a:extLst>
                <a:ext uri="{FF2B5EF4-FFF2-40B4-BE49-F238E27FC236}">
                  <a16:creationId xmlns:a16="http://schemas.microsoft.com/office/drawing/2014/main" id="{25254FEB-24BA-4C41-6C24-41D119219AFB}"/>
                </a:ext>
              </a:extLst>
            </p:cNvPr>
            <p:cNvSpPr/>
            <p:nvPr/>
          </p:nvSpPr>
          <p:spPr>
            <a:xfrm>
              <a:off x="5538038" y="3304761"/>
              <a:ext cx="18161" cy="39605"/>
            </a:xfrm>
            <a:custGeom>
              <a:avLst/>
              <a:gdLst>
                <a:gd name="connsiteX0" fmla="*/ 13459 w 18161"/>
                <a:gd name="connsiteY0" fmla="*/ 0 h 39605"/>
                <a:gd name="connsiteX1" fmla="*/ 18037 w 18161"/>
                <a:gd name="connsiteY1" fmla="*/ 34873 h 39605"/>
                <a:gd name="connsiteX2" fmla="*/ 10190 w 18161"/>
                <a:gd name="connsiteY2" fmla="*/ 38188 h 39605"/>
                <a:gd name="connsiteX3" fmla="*/ 0 w 18161"/>
                <a:gd name="connsiteY3" fmla="*/ 30490 h 39605"/>
                <a:gd name="connsiteX4" fmla="*/ 7818 w 18161"/>
                <a:gd name="connsiteY4" fmla="*/ 12110 h 39605"/>
                <a:gd name="connsiteX5" fmla="*/ 13459 w 18161"/>
                <a:gd name="connsiteY5" fmla="*/ 0 h 39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61" h="39605">
                  <a:moveTo>
                    <a:pt x="13459" y="0"/>
                  </a:moveTo>
                  <a:cubicBezTo>
                    <a:pt x="21997" y="11670"/>
                    <a:pt x="15482" y="23672"/>
                    <a:pt x="18037" y="34873"/>
                  </a:cubicBezTo>
                  <a:cubicBezTo>
                    <a:pt x="18963" y="38925"/>
                    <a:pt x="14590" y="41280"/>
                    <a:pt x="10190" y="38188"/>
                  </a:cubicBezTo>
                  <a:cubicBezTo>
                    <a:pt x="7127" y="36039"/>
                    <a:pt x="4212" y="33684"/>
                    <a:pt x="0" y="30490"/>
                  </a:cubicBezTo>
                  <a:cubicBezTo>
                    <a:pt x="8927" y="25261"/>
                    <a:pt x="11567" y="20094"/>
                    <a:pt x="7818" y="12110"/>
                  </a:cubicBezTo>
                  <a:cubicBezTo>
                    <a:pt x="5658" y="7510"/>
                    <a:pt x="7584" y="2652"/>
                    <a:pt x="13459" y="0"/>
                  </a:cubicBezTo>
                  <a:close/>
                </a:path>
              </a:pathLst>
            </a:custGeom>
            <a:grpFill/>
            <a:ln w="5715" cap="flat">
              <a:noFill/>
              <a:prstDash val="solid"/>
              <a:miter/>
            </a:ln>
          </p:spPr>
          <p:txBody>
            <a:bodyPr rtlCol="0" anchor="ctr"/>
            <a:lstStyle/>
            <a:p>
              <a:endParaRPr lang="zh-CN" altLang="en-US"/>
            </a:p>
          </p:txBody>
        </p:sp>
        <p:sp>
          <p:nvSpPr>
            <p:cNvPr id="386" name="任意多边形: 形状 385">
              <a:extLst>
                <a:ext uri="{FF2B5EF4-FFF2-40B4-BE49-F238E27FC236}">
                  <a16:creationId xmlns:a16="http://schemas.microsoft.com/office/drawing/2014/main" id="{4C3031F4-8B93-14DE-2328-402EF9BE2EAF}"/>
                </a:ext>
              </a:extLst>
            </p:cNvPr>
            <p:cNvSpPr/>
            <p:nvPr/>
          </p:nvSpPr>
          <p:spPr>
            <a:xfrm>
              <a:off x="5584187" y="3297286"/>
              <a:ext cx="22638" cy="33272"/>
            </a:xfrm>
            <a:custGeom>
              <a:avLst/>
              <a:gdLst>
                <a:gd name="connsiteX0" fmla="*/ 22471 w 22638"/>
                <a:gd name="connsiteY0" fmla="*/ 33273 h 33272"/>
                <a:gd name="connsiteX1" fmla="*/ 2177 w 22638"/>
                <a:gd name="connsiteY1" fmla="*/ 9578 h 33272"/>
                <a:gd name="connsiteX2" fmla="*/ 2423 w 22638"/>
                <a:gd name="connsiteY2" fmla="*/ 0 h 33272"/>
                <a:gd name="connsiteX3" fmla="*/ 13419 w 22638"/>
                <a:gd name="connsiteY3" fmla="*/ 3337 h 33272"/>
                <a:gd name="connsiteX4" fmla="*/ 22471 w 22638"/>
                <a:gd name="connsiteY4" fmla="*/ 33273 h 3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8" h="33272">
                  <a:moveTo>
                    <a:pt x="22471" y="33273"/>
                  </a:moveTo>
                  <a:cubicBezTo>
                    <a:pt x="14619" y="24226"/>
                    <a:pt x="8024" y="17185"/>
                    <a:pt x="2177" y="9578"/>
                  </a:cubicBezTo>
                  <a:cubicBezTo>
                    <a:pt x="291" y="7121"/>
                    <a:pt x="-1703" y="3069"/>
                    <a:pt x="2423" y="0"/>
                  </a:cubicBezTo>
                  <a:cubicBezTo>
                    <a:pt x="4052" y="7578"/>
                    <a:pt x="10418" y="-1149"/>
                    <a:pt x="13419" y="3337"/>
                  </a:cubicBezTo>
                  <a:cubicBezTo>
                    <a:pt x="19037" y="11716"/>
                    <a:pt x="23580" y="20220"/>
                    <a:pt x="22471" y="33273"/>
                  </a:cubicBezTo>
                  <a:close/>
                </a:path>
              </a:pathLst>
            </a:custGeom>
            <a:grpFill/>
            <a:ln w="5715" cap="flat">
              <a:noFill/>
              <a:prstDash val="solid"/>
              <a:miter/>
            </a:ln>
          </p:spPr>
          <p:txBody>
            <a:bodyPr rtlCol="0" anchor="ctr"/>
            <a:lstStyle/>
            <a:p>
              <a:endParaRPr lang="zh-CN" altLang="en-US"/>
            </a:p>
          </p:txBody>
        </p:sp>
        <p:sp>
          <p:nvSpPr>
            <p:cNvPr id="387" name="任意多边形: 形状 386">
              <a:extLst>
                <a:ext uri="{FF2B5EF4-FFF2-40B4-BE49-F238E27FC236}">
                  <a16:creationId xmlns:a16="http://schemas.microsoft.com/office/drawing/2014/main" id="{6974899B-8204-B85A-8156-EF8C2073BC4D}"/>
                </a:ext>
              </a:extLst>
            </p:cNvPr>
            <p:cNvSpPr/>
            <p:nvPr/>
          </p:nvSpPr>
          <p:spPr>
            <a:xfrm>
              <a:off x="5569122" y="3316603"/>
              <a:ext cx="5309" cy="7996"/>
            </a:xfrm>
            <a:custGeom>
              <a:avLst/>
              <a:gdLst>
                <a:gd name="connsiteX0" fmla="*/ 5310 w 5309"/>
                <a:gd name="connsiteY0" fmla="*/ 2280 h 7996"/>
                <a:gd name="connsiteX1" fmla="*/ 2464 w 5309"/>
                <a:gd name="connsiteY1" fmla="*/ 7721 h 7996"/>
                <a:gd name="connsiteX2" fmla="*/ 240 w 5309"/>
                <a:gd name="connsiteY2" fmla="*/ 5281 h 7996"/>
                <a:gd name="connsiteX3" fmla="*/ 3761 w 5309"/>
                <a:gd name="connsiteY3" fmla="*/ 0 h 7996"/>
                <a:gd name="connsiteX4" fmla="*/ 5310 w 5309"/>
                <a:gd name="connsiteY4" fmla="*/ 2280 h 7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9" h="7996">
                  <a:moveTo>
                    <a:pt x="5310" y="2280"/>
                  </a:moveTo>
                  <a:cubicBezTo>
                    <a:pt x="5275" y="4583"/>
                    <a:pt x="4561" y="6778"/>
                    <a:pt x="2464" y="7721"/>
                  </a:cubicBezTo>
                  <a:cubicBezTo>
                    <a:pt x="258" y="8710"/>
                    <a:pt x="-417" y="6841"/>
                    <a:pt x="240" y="5281"/>
                  </a:cubicBezTo>
                  <a:cubicBezTo>
                    <a:pt x="1052" y="3366"/>
                    <a:pt x="2555" y="1743"/>
                    <a:pt x="3761" y="0"/>
                  </a:cubicBezTo>
                  <a:cubicBezTo>
                    <a:pt x="4281" y="760"/>
                    <a:pt x="4795" y="1520"/>
                    <a:pt x="5310" y="2280"/>
                  </a:cubicBezTo>
                  <a:close/>
                </a:path>
              </a:pathLst>
            </a:custGeom>
            <a:grpFill/>
            <a:ln w="5715" cap="flat">
              <a:noFill/>
              <a:prstDash val="solid"/>
              <a:miter/>
            </a:ln>
          </p:spPr>
          <p:txBody>
            <a:bodyPr rtlCol="0" anchor="ctr"/>
            <a:lstStyle/>
            <a:p>
              <a:endParaRPr lang="zh-CN" altLang="en-US"/>
            </a:p>
          </p:txBody>
        </p:sp>
        <p:sp>
          <p:nvSpPr>
            <p:cNvPr id="388" name="任意多边形: 形状 387">
              <a:extLst>
                <a:ext uri="{FF2B5EF4-FFF2-40B4-BE49-F238E27FC236}">
                  <a16:creationId xmlns:a16="http://schemas.microsoft.com/office/drawing/2014/main" id="{4D1BF705-9EC6-89E0-6035-261A3397D124}"/>
                </a:ext>
              </a:extLst>
            </p:cNvPr>
            <p:cNvSpPr/>
            <p:nvPr/>
          </p:nvSpPr>
          <p:spPr>
            <a:xfrm>
              <a:off x="5618406" y="3256749"/>
              <a:ext cx="1573" cy="2434"/>
            </a:xfrm>
            <a:custGeom>
              <a:avLst/>
              <a:gdLst>
                <a:gd name="connsiteX0" fmla="*/ 1574 w 1573"/>
                <a:gd name="connsiteY0" fmla="*/ 1309 h 2434"/>
                <a:gd name="connsiteX1" fmla="*/ 648 w 1573"/>
                <a:gd name="connsiteY1" fmla="*/ 2435 h 2434"/>
                <a:gd name="connsiteX2" fmla="*/ 3 w 1573"/>
                <a:gd name="connsiteY2" fmla="*/ 1137 h 2434"/>
                <a:gd name="connsiteX3" fmla="*/ 871 w 1573"/>
                <a:gd name="connsiteY3" fmla="*/ 0 h 2434"/>
                <a:gd name="connsiteX4" fmla="*/ 1574 w 1573"/>
                <a:gd name="connsiteY4" fmla="*/ 1309 h 2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34">
                  <a:moveTo>
                    <a:pt x="1574" y="1309"/>
                  </a:moveTo>
                  <a:cubicBezTo>
                    <a:pt x="1266" y="1686"/>
                    <a:pt x="957" y="2063"/>
                    <a:pt x="648" y="2435"/>
                  </a:cubicBezTo>
                  <a:cubicBezTo>
                    <a:pt x="414" y="2000"/>
                    <a:pt x="-38" y="1549"/>
                    <a:pt x="3" y="1137"/>
                  </a:cubicBezTo>
                  <a:cubicBezTo>
                    <a:pt x="37" y="737"/>
                    <a:pt x="563" y="377"/>
                    <a:pt x="871" y="0"/>
                  </a:cubicBezTo>
                  <a:cubicBezTo>
                    <a:pt x="1105" y="440"/>
                    <a:pt x="1340" y="874"/>
                    <a:pt x="1574" y="1309"/>
                  </a:cubicBezTo>
                  <a:close/>
                </a:path>
              </a:pathLst>
            </a:custGeom>
            <a:grpFill/>
            <a:ln w="5715" cap="flat">
              <a:noFill/>
              <a:prstDash val="solid"/>
              <a:miter/>
            </a:ln>
          </p:spPr>
          <p:txBody>
            <a:bodyPr rtlCol="0" anchor="ctr"/>
            <a:lstStyle/>
            <a:p>
              <a:endParaRPr lang="zh-CN" altLang="en-US"/>
            </a:p>
          </p:txBody>
        </p:sp>
        <p:sp>
          <p:nvSpPr>
            <p:cNvPr id="389" name="任意多边形: 形状 388">
              <a:extLst>
                <a:ext uri="{FF2B5EF4-FFF2-40B4-BE49-F238E27FC236}">
                  <a16:creationId xmlns:a16="http://schemas.microsoft.com/office/drawing/2014/main" id="{304E25D9-1849-BD5B-EC51-D1ADA6431E6A}"/>
                </a:ext>
              </a:extLst>
            </p:cNvPr>
            <p:cNvSpPr/>
            <p:nvPr/>
          </p:nvSpPr>
          <p:spPr>
            <a:xfrm>
              <a:off x="5650269" y="3365540"/>
              <a:ext cx="2522" cy="4298"/>
            </a:xfrm>
            <a:custGeom>
              <a:avLst/>
              <a:gdLst>
                <a:gd name="connsiteX0" fmla="*/ 1343 w 2522"/>
                <a:gd name="connsiteY0" fmla="*/ 0 h 4298"/>
                <a:gd name="connsiteX1" fmla="*/ 2521 w 2522"/>
                <a:gd name="connsiteY1" fmla="*/ 777 h 4298"/>
                <a:gd name="connsiteX2" fmla="*/ 1395 w 2522"/>
                <a:gd name="connsiteY2" fmla="*/ 3429 h 4298"/>
                <a:gd name="connsiteX3" fmla="*/ 223 w 2522"/>
                <a:gd name="connsiteY3" fmla="*/ 2732 h 4298"/>
                <a:gd name="connsiteX4" fmla="*/ 1343 w 2522"/>
                <a:gd name="connsiteY4" fmla="*/ 0 h 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2" h="4298">
                  <a:moveTo>
                    <a:pt x="1343" y="0"/>
                  </a:moveTo>
                  <a:cubicBezTo>
                    <a:pt x="1761" y="269"/>
                    <a:pt x="2561" y="640"/>
                    <a:pt x="2521" y="777"/>
                  </a:cubicBezTo>
                  <a:cubicBezTo>
                    <a:pt x="2258" y="1703"/>
                    <a:pt x="2001" y="2726"/>
                    <a:pt x="1395" y="3429"/>
                  </a:cubicBezTo>
                  <a:cubicBezTo>
                    <a:pt x="195" y="4829"/>
                    <a:pt x="-337" y="4498"/>
                    <a:pt x="223" y="2732"/>
                  </a:cubicBezTo>
                  <a:cubicBezTo>
                    <a:pt x="526" y="1800"/>
                    <a:pt x="960" y="909"/>
                    <a:pt x="1343" y="0"/>
                  </a:cubicBezTo>
                  <a:close/>
                </a:path>
              </a:pathLst>
            </a:custGeom>
            <a:grpFill/>
            <a:ln w="5715" cap="flat">
              <a:noFill/>
              <a:prstDash val="solid"/>
              <a:miter/>
            </a:ln>
          </p:spPr>
          <p:txBody>
            <a:bodyPr rtlCol="0" anchor="ctr"/>
            <a:lstStyle/>
            <a:p>
              <a:endParaRPr lang="zh-CN" altLang="en-US"/>
            </a:p>
          </p:txBody>
        </p:sp>
        <p:sp>
          <p:nvSpPr>
            <p:cNvPr id="390" name="任意多边形: 形状 389">
              <a:extLst>
                <a:ext uri="{FF2B5EF4-FFF2-40B4-BE49-F238E27FC236}">
                  <a16:creationId xmlns:a16="http://schemas.microsoft.com/office/drawing/2014/main" id="{4EBA6164-F8AE-5085-1306-8A60E3A6DB51}"/>
                </a:ext>
              </a:extLst>
            </p:cNvPr>
            <p:cNvSpPr/>
            <p:nvPr/>
          </p:nvSpPr>
          <p:spPr>
            <a:xfrm>
              <a:off x="6179856" y="2810019"/>
              <a:ext cx="34101" cy="52526"/>
            </a:xfrm>
            <a:custGeom>
              <a:avLst/>
              <a:gdLst>
                <a:gd name="connsiteX0" fmla="*/ 0 w 34101"/>
                <a:gd name="connsiteY0" fmla="*/ 26883 h 52526"/>
                <a:gd name="connsiteX1" fmla="*/ 6086 w 34101"/>
                <a:gd name="connsiteY1" fmla="*/ 23877 h 52526"/>
                <a:gd name="connsiteX2" fmla="*/ 8961 w 34101"/>
                <a:gd name="connsiteY2" fmla="*/ 26843 h 52526"/>
                <a:gd name="connsiteX3" fmla="*/ 17865 w 34101"/>
                <a:gd name="connsiteY3" fmla="*/ 0 h 52526"/>
                <a:gd name="connsiteX4" fmla="*/ 34102 w 34101"/>
                <a:gd name="connsiteY4" fmla="*/ 7630 h 52526"/>
                <a:gd name="connsiteX5" fmla="*/ 19128 w 34101"/>
                <a:gd name="connsiteY5" fmla="*/ 26792 h 52526"/>
                <a:gd name="connsiteX6" fmla="*/ 13150 w 34101"/>
                <a:gd name="connsiteY6" fmla="*/ 43331 h 52526"/>
                <a:gd name="connsiteX7" fmla="*/ 4515 w 34101"/>
                <a:gd name="connsiteY7" fmla="*/ 52527 h 52526"/>
                <a:gd name="connsiteX8" fmla="*/ 3286 w 34101"/>
                <a:gd name="connsiteY8" fmla="*/ 36753 h 52526"/>
                <a:gd name="connsiteX9" fmla="*/ 0 w 34101"/>
                <a:gd name="connsiteY9" fmla="*/ 26883 h 52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01" h="52526">
                  <a:moveTo>
                    <a:pt x="0" y="26883"/>
                  </a:moveTo>
                  <a:cubicBezTo>
                    <a:pt x="2532" y="26821"/>
                    <a:pt x="2549" y="21454"/>
                    <a:pt x="6086" y="23877"/>
                  </a:cubicBezTo>
                  <a:cubicBezTo>
                    <a:pt x="7144" y="24603"/>
                    <a:pt x="6744" y="27009"/>
                    <a:pt x="8961" y="26843"/>
                  </a:cubicBezTo>
                  <a:cubicBezTo>
                    <a:pt x="5641" y="15956"/>
                    <a:pt x="22883" y="13642"/>
                    <a:pt x="17865" y="0"/>
                  </a:cubicBezTo>
                  <a:cubicBezTo>
                    <a:pt x="23877" y="4841"/>
                    <a:pt x="26878" y="11093"/>
                    <a:pt x="34102" y="7630"/>
                  </a:cubicBezTo>
                  <a:cubicBezTo>
                    <a:pt x="31090" y="16917"/>
                    <a:pt x="26821" y="22557"/>
                    <a:pt x="19128" y="26792"/>
                  </a:cubicBezTo>
                  <a:cubicBezTo>
                    <a:pt x="14179" y="29518"/>
                    <a:pt x="5195" y="34341"/>
                    <a:pt x="13150" y="43331"/>
                  </a:cubicBezTo>
                  <a:cubicBezTo>
                    <a:pt x="11687" y="46932"/>
                    <a:pt x="8938" y="49263"/>
                    <a:pt x="4515" y="52527"/>
                  </a:cubicBezTo>
                  <a:cubicBezTo>
                    <a:pt x="4446" y="46314"/>
                    <a:pt x="7138" y="40999"/>
                    <a:pt x="3286" y="36753"/>
                  </a:cubicBezTo>
                  <a:cubicBezTo>
                    <a:pt x="-571" y="34387"/>
                    <a:pt x="103" y="30507"/>
                    <a:pt x="0" y="26883"/>
                  </a:cubicBezTo>
                  <a:close/>
                </a:path>
              </a:pathLst>
            </a:custGeom>
            <a:grpFill/>
            <a:ln w="5715" cap="flat">
              <a:noFill/>
              <a:prstDash val="solid"/>
              <a:miter/>
            </a:ln>
          </p:spPr>
          <p:txBody>
            <a:bodyPr rtlCol="0" anchor="ctr"/>
            <a:lstStyle/>
            <a:p>
              <a:endParaRPr lang="zh-CN" altLang="en-US"/>
            </a:p>
          </p:txBody>
        </p:sp>
        <p:sp>
          <p:nvSpPr>
            <p:cNvPr id="391" name="任意多边形: 形状 390">
              <a:extLst>
                <a:ext uri="{FF2B5EF4-FFF2-40B4-BE49-F238E27FC236}">
                  <a16:creationId xmlns:a16="http://schemas.microsoft.com/office/drawing/2014/main" id="{7B404BDE-ADFA-3754-BA1F-F8DB980D6787}"/>
                </a:ext>
              </a:extLst>
            </p:cNvPr>
            <p:cNvSpPr/>
            <p:nvPr/>
          </p:nvSpPr>
          <p:spPr>
            <a:xfrm>
              <a:off x="6178025" y="2795932"/>
              <a:ext cx="21163" cy="31106"/>
            </a:xfrm>
            <a:custGeom>
              <a:avLst/>
              <a:gdLst>
                <a:gd name="connsiteX0" fmla="*/ 1866 w 21163"/>
                <a:gd name="connsiteY0" fmla="*/ 31107 h 31106"/>
                <a:gd name="connsiteX1" fmla="*/ 3797 w 21163"/>
                <a:gd name="connsiteY1" fmla="*/ 7647 h 31106"/>
                <a:gd name="connsiteX2" fmla="*/ 900 w 21163"/>
                <a:gd name="connsiteY2" fmla="*/ 2852 h 31106"/>
                <a:gd name="connsiteX3" fmla="*/ 8420 w 21163"/>
                <a:gd name="connsiteY3" fmla="*/ 1486 h 31106"/>
                <a:gd name="connsiteX4" fmla="*/ 18856 w 21163"/>
                <a:gd name="connsiteY4" fmla="*/ 2217 h 31106"/>
                <a:gd name="connsiteX5" fmla="*/ 18839 w 21163"/>
                <a:gd name="connsiteY5" fmla="*/ 9796 h 31106"/>
                <a:gd name="connsiteX6" fmla="*/ 7946 w 21163"/>
                <a:gd name="connsiteY6" fmla="*/ 26775 h 31106"/>
                <a:gd name="connsiteX7" fmla="*/ 1866 w 21163"/>
                <a:gd name="connsiteY7" fmla="*/ 31107 h 31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3" h="31106">
                  <a:moveTo>
                    <a:pt x="1866" y="31107"/>
                  </a:moveTo>
                  <a:cubicBezTo>
                    <a:pt x="1768" y="23231"/>
                    <a:pt x="1637" y="15391"/>
                    <a:pt x="3797" y="7647"/>
                  </a:cubicBezTo>
                  <a:cubicBezTo>
                    <a:pt x="4134" y="6435"/>
                    <a:pt x="-2312" y="6384"/>
                    <a:pt x="900" y="2852"/>
                  </a:cubicBezTo>
                  <a:cubicBezTo>
                    <a:pt x="2266" y="1354"/>
                    <a:pt x="5849" y="1880"/>
                    <a:pt x="8420" y="1486"/>
                  </a:cubicBezTo>
                  <a:cubicBezTo>
                    <a:pt x="12055" y="-480"/>
                    <a:pt x="15741" y="-743"/>
                    <a:pt x="18856" y="2217"/>
                  </a:cubicBezTo>
                  <a:cubicBezTo>
                    <a:pt x="21251" y="4486"/>
                    <a:pt x="22554" y="6366"/>
                    <a:pt x="18839" y="9796"/>
                  </a:cubicBezTo>
                  <a:cubicBezTo>
                    <a:pt x="10889" y="17128"/>
                    <a:pt x="9758" y="19968"/>
                    <a:pt x="7946" y="26775"/>
                  </a:cubicBezTo>
                  <a:cubicBezTo>
                    <a:pt x="7106" y="29941"/>
                    <a:pt x="4597" y="30655"/>
                    <a:pt x="1866" y="31107"/>
                  </a:cubicBezTo>
                  <a:close/>
                </a:path>
              </a:pathLst>
            </a:custGeom>
            <a:grpFill/>
            <a:ln w="5715" cap="flat">
              <a:noFill/>
              <a:prstDash val="solid"/>
              <a:miter/>
            </a:ln>
          </p:spPr>
          <p:txBody>
            <a:bodyPr rtlCol="0" anchor="ctr"/>
            <a:lstStyle/>
            <a:p>
              <a:endParaRPr lang="zh-CN" altLang="en-US"/>
            </a:p>
          </p:txBody>
        </p:sp>
        <p:sp>
          <p:nvSpPr>
            <p:cNvPr id="392" name="任意多边形: 形状 391">
              <a:extLst>
                <a:ext uri="{FF2B5EF4-FFF2-40B4-BE49-F238E27FC236}">
                  <a16:creationId xmlns:a16="http://schemas.microsoft.com/office/drawing/2014/main" id="{692D326C-7EB6-335F-9536-159E3997D171}"/>
                </a:ext>
              </a:extLst>
            </p:cNvPr>
            <p:cNvSpPr/>
            <p:nvPr/>
          </p:nvSpPr>
          <p:spPr>
            <a:xfrm>
              <a:off x="6192994" y="2847824"/>
              <a:ext cx="5269" cy="5697"/>
            </a:xfrm>
            <a:custGeom>
              <a:avLst/>
              <a:gdLst>
                <a:gd name="connsiteX0" fmla="*/ 3229 w 5269"/>
                <a:gd name="connsiteY0" fmla="*/ 0 h 5697"/>
                <a:gd name="connsiteX1" fmla="*/ 5269 w 5269"/>
                <a:gd name="connsiteY1" fmla="*/ 3178 h 5697"/>
                <a:gd name="connsiteX2" fmla="*/ 1538 w 5269"/>
                <a:gd name="connsiteY2" fmla="*/ 5355 h 5697"/>
                <a:gd name="connsiteX3" fmla="*/ 635 w 5269"/>
                <a:gd name="connsiteY3" fmla="*/ 4109 h 5697"/>
                <a:gd name="connsiteX4" fmla="*/ 3229 w 5269"/>
                <a:gd name="connsiteY4" fmla="*/ 0 h 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9" h="5697">
                  <a:moveTo>
                    <a:pt x="3229" y="0"/>
                  </a:moveTo>
                  <a:cubicBezTo>
                    <a:pt x="4435" y="1875"/>
                    <a:pt x="4852" y="2526"/>
                    <a:pt x="5269" y="3178"/>
                  </a:cubicBezTo>
                  <a:cubicBezTo>
                    <a:pt x="4029" y="3915"/>
                    <a:pt x="2846" y="4778"/>
                    <a:pt x="1538" y="5355"/>
                  </a:cubicBezTo>
                  <a:cubicBezTo>
                    <a:pt x="-148" y="6098"/>
                    <a:pt x="-446" y="5612"/>
                    <a:pt x="635" y="4109"/>
                  </a:cubicBezTo>
                  <a:cubicBezTo>
                    <a:pt x="1515" y="2886"/>
                    <a:pt x="2252" y="1554"/>
                    <a:pt x="3229" y="0"/>
                  </a:cubicBezTo>
                  <a:close/>
                </a:path>
              </a:pathLst>
            </a:custGeom>
            <a:grpFill/>
            <a:ln w="5715" cap="flat">
              <a:noFill/>
              <a:prstDash val="solid"/>
              <a:miter/>
            </a:ln>
          </p:spPr>
          <p:txBody>
            <a:bodyPr rtlCol="0" anchor="ctr"/>
            <a:lstStyle/>
            <a:p>
              <a:endParaRPr lang="zh-CN" altLang="en-US"/>
            </a:p>
          </p:txBody>
        </p:sp>
        <p:sp>
          <p:nvSpPr>
            <p:cNvPr id="393" name="任意多边形: 形状 392">
              <a:extLst>
                <a:ext uri="{FF2B5EF4-FFF2-40B4-BE49-F238E27FC236}">
                  <a16:creationId xmlns:a16="http://schemas.microsoft.com/office/drawing/2014/main" id="{B9ED8458-7350-8CF8-98F6-219C35A64272}"/>
                </a:ext>
              </a:extLst>
            </p:cNvPr>
            <p:cNvSpPr/>
            <p:nvPr/>
          </p:nvSpPr>
          <p:spPr>
            <a:xfrm>
              <a:off x="6181676" y="2787565"/>
              <a:ext cx="4757" cy="6577"/>
            </a:xfrm>
            <a:custGeom>
              <a:avLst/>
              <a:gdLst>
                <a:gd name="connsiteX0" fmla="*/ 4758 w 4757"/>
                <a:gd name="connsiteY0" fmla="*/ 6578 h 6577"/>
                <a:gd name="connsiteX1" fmla="*/ 1466 w 4757"/>
                <a:gd name="connsiteY1" fmla="*/ 0 h 6577"/>
                <a:gd name="connsiteX2" fmla="*/ 4758 w 4757"/>
                <a:gd name="connsiteY2" fmla="*/ 6578 h 6577"/>
              </a:gdLst>
              <a:ahLst/>
              <a:cxnLst>
                <a:cxn ang="0">
                  <a:pos x="connsiteX0" y="connsiteY0"/>
                </a:cxn>
                <a:cxn ang="0">
                  <a:pos x="connsiteX1" y="connsiteY1"/>
                </a:cxn>
                <a:cxn ang="0">
                  <a:pos x="connsiteX2" y="connsiteY2"/>
                </a:cxn>
              </a:cxnLst>
              <a:rect l="l" t="t" r="r" b="b"/>
              <a:pathLst>
                <a:path w="4757" h="6577">
                  <a:moveTo>
                    <a:pt x="4758" y="6578"/>
                  </a:moveTo>
                  <a:cubicBezTo>
                    <a:pt x="2700" y="4864"/>
                    <a:pt x="-2535" y="4743"/>
                    <a:pt x="1466" y="0"/>
                  </a:cubicBezTo>
                  <a:cubicBezTo>
                    <a:pt x="4106" y="1423"/>
                    <a:pt x="4701" y="3869"/>
                    <a:pt x="4758" y="6578"/>
                  </a:cubicBezTo>
                  <a:close/>
                </a:path>
              </a:pathLst>
            </a:custGeom>
            <a:grpFill/>
            <a:ln w="5715" cap="flat">
              <a:noFill/>
              <a:prstDash val="solid"/>
              <a:miter/>
            </a:ln>
          </p:spPr>
          <p:txBody>
            <a:bodyPr rtlCol="0" anchor="ctr"/>
            <a:lstStyle/>
            <a:p>
              <a:endParaRPr lang="zh-CN" altLang="en-US"/>
            </a:p>
          </p:txBody>
        </p:sp>
        <p:sp>
          <p:nvSpPr>
            <p:cNvPr id="394" name="任意多边形: 形状 393">
              <a:extLst>
                <a:ext uri="{FF2B5EF4-FFF2-40B4-BE49-F238E27FC236}">
                  <a16:creationId xmlns:a16="http://schemas.microsoft.com/office/drawing/2014/main" id="{D0CDEF97-1AA3-BBCA-F3C1-F1386C79BAB7}"/>
                </a:ext>
              </a:extLst>
            </p:cNvPr>
            <p:cNvSpPr/>
            <p:nvPr/>
          </p:nvSpPr>
          <p:spPr>
            <a:xfrm>
              <a:off x="6120539" y="2727397"/>
              <a:ext cx="2516" cy="4304"/>
            </a:xfrm>
            <a:custGeom>
              <a:avLst/>
              <a:gdLst>
                <a:gd name="connsiteX0" fmla="*/ 1338 w 2516"/>
                <a:gd name="connsiteY0" fmla="*/ 0 h 4304"/>
                <a:gd name="connsiteX1" fmla="*/ 2515 w 2516"/>
                <a:gd name="connsiteY1" fmla="*/ 783 h 4304"/>
                <a:gd name="connsiteX2" fmla="*/ 1395 w 2516"/>
                <a:gd name="connsiteY2" fmla="*/ 3435 h 4304"/>
                <a:gd name="connsiteX3" fmla="*/ 223 w 2516"/>
                <a:gd name="connsiteY3" fmla="*/ 2738 h 4304"/>
                <a:gd name="connsiteX4" fmla="*/ 1338 w 2516"/>
                <a:gd name="connsiteY4" fmla="*/ 0 h 4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6" h="4304">
                  <a:moveTo>
                    <a:pt x="1338" y="0"/>
                  </a:moveTo>
                  <a:cubicBezTo>
                    <a:pt x="1755" y="269"/>
                    <a:pt x="2555" y="640"/>
                    <a:pt x="2515" y="783"/>
                  </a:cubicBezTo>
                  <a:cubicBezTo>
                    <a:pt x="2252" y="1703"/>
                    <a:pt x="1995" y="2732"/>
                    <a:pt x="1395" y="3435"/>
                  </a:cubicBezTo>
                  <a:cubicBezTo>
                    <a:pt x="195" y="4835"/>
                    <a:pt x="-337" y="4504"/>
                    <a:pt x="223" y="2738"/>
                  </a:cubicBezTo>
                  <a:cubicBezTo>
                    <a:pt x="521" y="1795"/>
                    <a:pt x="960" y="909"/>
                    <a:pt x="1338" y="0"/>
                  </a:cubicBezTo>
                  <a:close/>
                </a:path>
              </a:pathLst>
            </a:custGeom>
            <a:grpFill/>
            <a:ln w="5715" cap="flat">
              <a:noFill/>
              <a:prstDash val="solid"/>
              <a:miter/>
            </a:ln>
          </p:spPr>
          <p:txBody>
            <a:bodyPr rtlCol="0" anchor="ctr"/>
            <a:lstStyle/>
            <a:p>
              <a:endParaRPr lang="zh-CN" altLang="en-US"/>
            </a:p>
          </p:txBody>
        </p:sp>
        <p:sp>
          <p:nvSpPr>
            <p:cNvPr id="395" name="任意多边形: 形状 394">
              <a:extLst>
                <a:ext uri="{FF2B5EF4-FFF2-40B4-BE49-F238E27FC236}">
                  <a16:creationId xmlns:a16="http://schemas.microsoft.com/office/drawing/2014/main" id="{69EB67FB-1B70-4BBB-FCCD-0FCB27572C55}"/>
                </a:ext>
              </a:extLst>
            </p:cNvPr>
            <p:cNvSpPr/>
            <p:nvPr/>
          </p:nvSpPr>
          <p:spPr>
            <a:xfrm>
              <a:off x="6120665" y="2740153"/>
              <a:ext cx="1360" cy="1360"/>
            </a:xfrm>
            <a:custGeom>
              <a:avLst/>
              <a:gdLst>
                <a:gd name="connsiteX0" fmla="*/ 0 w 1360"/>
                <a:gd name="connsiteY0" fmla="*/ 1360 h 1360"/>
                <a:gd name="connsiteX1" fmla="*/ 749 w 1360"/>
                <a:gd name="connsiteY1" fmla="*/ 0 h 1360"/>
                <a:gd name="connsiteX2" fmla="*/ 1360 w 1360"/>
                <a:gd name="connsiteY2" fmla="*/ 606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06"/>
                  </a:lnTo>
                  <a:close/>
                </a:path>
              </a:pathLst>
            </a:custGeom>
            <a:grpFill/>
            <a:ln w="5715" cap="flat">
              <a:noFill/>
              <a:prstDash val="solid"/>
              <a:miter/>
            </a:ln>
          </p:spPr>
          <p:txBody>
            <a:bodyPr rtlCol="0" anchor="ctr"/>
            <a:lstStyle/>
            <a:p>
              <a:endParaRPr lang="zh-CN" altLang="en-US"/>
            </a:p>
          </p:txBody>
        </p:sp>
        <p:sp>
          <p:nvSpPr>
            <p:cNvPr id="396" name="任意多边形: 形状 395">
              <a:extLst>
                <a:ext uri="{FF2B5EF4-FFF2-40B4-BE49-F238E27FC236}">
                  <a16:creationId xmlns:a16="http://schemas.microsoft.com/office/drawing/2014/main" id="{397332C5-C108-634E-5E77-0C828F9E751B}"/>
                </a:ext>
              </a:extLst>
            </p:cNvPr>
            <p:cNvSpPr/>
            <p:nvPr/>
          </p:nvSpPr>
          <p:spPr>
            <a:xfrm>
              <a:off x="5706476" y="2006021"/>
              <a:ext cx="55716" cy="131142"/>
            </a:xfrm>
            <a:custGeom>
              <a:avLst/>
              <a:gdLst>
                <a:gd name="connsiteX0" fmla="*/ 49150 w 55716"/>
                <a:gd name="connsiteY0" fmla="*/ 71027 h 131142"/>
                <a:gd name="connsiteX1" fmla="*/ 45869 w 55716"/>
                <a:gd name="connsiteY1" fmla="*/ 77605 h 131142"/>
                <a:gd name="connsiteX2" fmla="*/ 42572 w 55716"/>
                <a:gd name="connsiteY2" fmla="*/ 84177 h 131142"/>
                <a:gd name="connsiteX3" fmla="*/ 34331 w 55716"/>
                <a:gd name="connsiteY3" fmla="*/ 80748 h 131142"/>
                <a:gd name="connsiteX4" fmla="*/ 31936 w 55716"/>
                <a:gd name="connsiteY4" fmla="*/ 66506 h 131142"/>
                <a:gd name="connsiteX5" fmla="*/ 34177 w 55716"/>
                <a:gd name="connsiteY5" fmla="*/ 85457 h 131142"/>
                <a:gd name="connsiteX6" fmla="*/ 30193 w 55716"/>
                <a:gd name="connsiteY6" fmla="*/ 97116 h 131142"/>
                <a:gd name="connsiteX7" fmla="*/ 27661 w 55716"/>
                <a:gd name="connsiteY7" fmla="*/ 99453 h 131142"/>
                <a:gd name="connsiteX8" fmla="*/ 26410 w 55716"/>
                <a:gd name="connsiteY8" fmla="*/ 100276 h 131142"/>
                <a:gd name="connsiteX9" fmla="*/ 25015 w 55716"/>
                <a:gd name="connsiteY9" fmla="*/ 99722 h 131142"/>
                <a:gd name="connsiteX10" fmla="*/ 26038 w 55716"/>
                <a:gd name="connsiteY10" fmla="*/ 100728 h 131142"/>
                <a:gd name="connsiteX11" fmla="*/ 27021 w 55716"/>
                <a:gd name="connsiteY11" fmla="*/ 99659 h 131142"/>
                <a:gd name="connsiteX12" fmla="*/ 29439 w 55716"/>
                <a:gd name="connsiteY12" fmla="*/ 100631 h 131142"/>
                <a:gd name="connsiteX13" fmla="*/ 29416 w 55716"/>
                <a:gd name="connsiteY13" fmla="*/ 107209 h 131142"/>
                <a:gd name="connsiteX14" fmla="*/ 23598 w 55716"/>
                <a:gd name="connsiteY14" fmla="*/ 131143 h 131142"/>
                <a:gd name="connsiteX15" fmla="*/ 16208 w 55716"/>
                <a:gd name="connsiteY15" fmla="*/ 107157 h 131142"/>
                <a:gd name="connsiteX16" fmla="*/ 16557 w 55716"/>
                <a:gd name="connsiteY16" fmla="*/ 95727 h 131142"/>
                <a:gd name="connsiteX17" fmla="*/ 20317 w 55716"/>
                <a:gd name="connsiteY17" fmla="*/ 91732 h 131142"/>
                <a:gd name="connsiteX18" fmla="*/ 17311 w 55716"/>
                <a:gd name="connsiteY18" fmla="*/ 91978 h 131142"/>
                <a:gd name="connsiteX19" fmla="*/ 11282 w 55716"/>
                <a:gd name="connsiteY19" fmla="*/ 86835 h 131142"/>
                <a:gd name="connsiteX20" fmla="*/ 12934 w 55716"/>
                <a:gd name="connsiteY20" fmla="*/ 80902 h 131142"/>
                <a:gd name="connsiteX21" fmla="*/ 12997 w 55716"/>
                <a:gd name="connsiteY21" fmla="*/ 66169 h 131142"/>
                <a:gd name="connsiteX22" fmla="*/ 3973 w 55716"/>
                <a:gd name="connsiteY22" fmla="*/ 46475 h 131142"/>
                <a:gd name="connsiteX23" fmla="*/ 887 w 55716"/>
                <a:gd name="connsiteY23" fmla="*/ 38280 h 131142"/>
                <a:gd name="connsiteX24" fmla="*/ 7647 w 55716"/>
                <a:gd name="connsiteY24" fmla="*/ 39977 h 131142"/>
                <a:gd name="connsiteX25" fmla="*/ 11116 w 55716"/>
                <a:gd name="connsiteY25" fmla="*/ 38297 h 131142"/>
                <a:gd name="connsiteX26" fmla="*/ 16248 w 55716"/>
                <a:gd name="connsiteY26" fmla="*/ 24975 h 131142"/>
                <a:gd name="connsiteX27" fmla="*/ 22255 w 55716"/>
                <a:gd name="connsiteY27" fmla="*/ 22809 h 131142"/>
                <a:gd name="connsiteX28" fmla="*/ 40674 w 55716"/>
                <a:gd name="connsiteY28" fmla="*/ 11191 h 131142"/>
                <a:gd name="connsiteX29" fmla="*/ 45098 w 55716"/>
                <a:gd name="connsiteY29" fmla="*/ 1424 h 131142"/>
                <a:gd name="connsiteX30" fmla="*/ 52030 w 55716"/>
                <a:gd name="connsiteY30" fmla="*/ 3881 h 131142"/>
                <a:gd name="connsiteX31" fmla="*/ 55716 w 55716"/>
                <a:gd name="connsiteY31" fmla="*/ 24970 h 131142"/>
                <a:gd name="connsiteX32" fmla="*/ 49167 w 55716"/>
                <a:gd name="connsiteY32" fmla="*/ 54579 h 131142"/>
                <a:gd name="connsiteX33" fmla="*/ 49144 w 55716"/>
                <a:gd name="connsiteY33" fmla="*/ 61157 h 131142"/>
                <a:gd name="connsiteX34" fmla="*/ 49150 w 55716"/>
                <a:gd name="connsiteY34" fmla="*/ 71027 h 13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5716" h="131142">
                  <a:moveTo>
                    <a:pt x="49150" y="71027"/>
                  </a:moveTo>
                  <a:cubicBezTo>
                    <a:pt x="48058" y="73221"/>
                    <a:pt x="46961" y="75416"/>
                    <a:pt x="45869" y="77605"/>
                  </a:cubicBezTo>
                  <a:cubicBezTo>
                    <a:pt x="45126" y="79971"/>
                    <a:pt x="44160" y="82234"/>
                    <a:pt x="42572" y="84177"/>
                  </a:cubicBezTo>
                  <a:cubicBezTo>
                    <a:pt x="37885" y="87715"/>
                    <a:pt x="35725" y="84903"/>
                    <a:pt x="34331" y="80748"/>
                  </a:cubicBezTo>
                  <a:cubicBezTo>
                    <a:pt x="32788" y="76136"/>
                    <a:pt x="33885" y="71118"/>
                    <a:pt x="31936" y="66506"/>
                  </a:cubicBezTo>
                  <a:cubicBezTo>
                    <a:pt x="31062" y="72987"/>
                    <a:pt x="29158" y="79468"/>
                    <a:pt x="34177" y="85457"/>
                  </a:cubicBezTo>
                  <a:cubicBezTo>
                    <a:pt x="39149" y="91395"/>
                    <a:pt x="33519" y="93938"/>
                    <a:pt x="30193" y="97116"/>
                  </a:cubicBezTo>
                  <a:cubicBezTo>
                    <a:pt x="29296" y="97807"/>
                    <a:pt x="28421" y="98607"/>
                    <a:pt x="27661" y="99453"/>
                  </a:cubicBezTo>
                  <a:cubicBezTo>
                    <a:pt x="27696" y="99402"/>
                    <a:pt x="26410" y="100276"/>
                    <a:pt x="26410" y="100276"/>
                  </a:cubicBezTo>
                  <a:cubicBezTo>
                    <a:pt x="26410" y="100276"/>
                    <a:pt x="24918" y="99830"/>
                    <a:pt x="25015" y="99722"/>
                  </a:cubicBezTo>
                  <a:cubicBezTo>
                    <a:pt x="25113" y="99613"/>
                    <a:pt x="26038" y="100728"/>
                    <a:pt x="26038" y="100728"/>
                  </a:cubicBezTo>
                  <a:cubicBezTo>
                    <a:pt x="26038" y="100728"/>
                    <a:pt x="27021" y="99665"/>
                    <a:pt x="27021" y="99659"/>
                  </a:cubicBezTo>
                  <a:cubicBezTo>
                    <a:pt x="28141" y="99190"/>
                    <a:pt x="28947" y="99516"/>
                    <a:pt x="29439" y="100631"/>
                  </a:cubicBezTo>
                  <a:cubicBezTo>
                    <a:pt x="29433" y="102825"/>
                    <a:pt x="29421" y="105014"/>
                    <a:pt x="29416" y="107209"/>
                  </a:cubicBezTo>
                  <a:cubicBezTo>
                    <a:pt x="29170" y="115107"/>
                    <a:pt x="20175" y="119330"/>
                    <a:pt x="23598" y="131143"/>
                  </a:cubicBezTo>
                  <a:cubicBezTo>
                    <a:pt x="13574" y="122096"/>
                    <a:pt x="17306" y="114078"/>
                    <a:pt x="16208" y="107157"/>
                  </a:cubicBezTo>
                  <a:cubicBezTo>
                    <a:pt x="12597" y="103219"/>
                    <a:pt x="14888" y="99482"/>
                    <a:pt x="16557" y="95727"/>
                  </a:cubicBezTo>
                  <a:cubicBezTo>
                    <a:pt x="17483" y="94093"/>
                    <a:pt x="19037" y="93030"/>
                    <a:pt x="20317" y="91732"/>
                  </a:cubicBezTo>
                  <a:cubicBezTo>
                    <a:pt x="19077" y="88926"/>
                    <a:pt x="18437" y="93355"/>
                    <a:pt x="17311" y="91978"/>
                  </a:cubicBezTo>
                  <a:cubicBezTo>
                    <a:pt x="14465" y="91229"/>
                    <a:pt x="12431" y="89566"/>
                    <a:pt x="11282" y="86835"/>
                  </a:cubicBezTo>
                  <a:cubicBezTo>
                    <a:pt x="10802" y="84566"/>
                    <a:pt x="11082" y="82514"/>
                    <a:pt x="12934" y="80902"/>
                  </a:cubicBezTo>
                  <a:cubicBezTo>
                    <a:pt x="12945" y="75993"/>
                    <a:pt x="12831" y="71073"/>
                    <a:pt x="12997" y="66169"/>
                  </a:cubicBezTo>
                  <a:cubicBezTo>
                    <a:pt x="13265" y="58065"/>
                    <a:pt x="11408" y="51150"/>
                    <a:pt x="3973" y="46475"/>
                  </a:cubicBezTo>
                  <a:cubicBezTo>
                    <a:pt x="1195" y="44726"/>
                    <a:pt x="-1422" y="41423"/>
                    <a:pt x="887" y="38280"/>
                  </a:cubicBezTo>
                  <a:cubicBezTo>
                    <a:pt x="3127" y="35228"/>
                    <a:pt x="5298" y="39492"/>
                    <a:pt x="7647" y="39977"/>
                  </a:cubicBezTo>
                  <a:cubicBezTo>
                    <a:pt x="9316" y="40320"/>
                    <a:pt x="11871" y="39074"/>
                    <a:pt x="11116" y="38297"/>
                  </a:cubicBezTo>
                  <a:cubicBezTo>
                    <a:pt x="3018" y="29867"/>
                    <a:pt x="15563" y="29724"/>
                    <a:pt x="16248" y="24975"/>
                  </a:cubicBezTo>
                  <a:cubicBezTo>
                    <a:pt x="18254" y="24210"/>
                    <a:pt x="20317" y="22667"/>
                    <a:pt x="22255" y="22809"/>
                  </a:cubicBezTo>
                  <a:cubicBezTo>
                    <a:pt x="35114" y="23775"/>
                    <a:pt x="38166" y="22312"/>
                    <a:pt x="40674" y="11191"/>
                  </a:cubicBezTo>
                  <a:cubicBezTo>
                    <a:pt x="41526" y="7419"/>
                    <a:pt x="41492" y="3733"/>
                    <a:pt x="45098" y="1424"/>
                  </a:cubicBezTo>
                  <a:cubicBezTo>
                    <a:pt x="48464" y="-736"/>
                    <a:pt x="51750" y="-822"/>
                    <a:pt x="52030" y="3881"/>
                  </a:cubicBezTo>
                  <a:cubicBezTo>
                    <a:pt x="52459" y="11099"/>
                    <a:pt x="52664" y="18249"/>
                    <a:pt x="55716" y="24970"/>
                  </a:cubicBezTo>
                  <a:cubicBezTo>
                    <a:pt x="53499" y="34828"/>
                    <a:pt x="43469" y="42966"/>
                    <a:pt x="49167" y="54579"/>
                  </a:cubicBezTo>
                  <a:cubicBezTo>
                    <a:pt x="49161" y="56774"/>
                    <a:pt x="49150" y="58962"/>
                    <a:pt x="49144" y="61157"/>
                  </a:cubicBezTo>
                  <a:cubicBezTo>
                    <a:pt x="47978" y="64449"/>
                    <a:pt x="51384" y="67741"/>
                    <a:pt x="49150" y="71027"/>
                  </a:cubicBezTo>
                  <a:close/>
                </a:path>
              </a:pathLst>
            </a:custGeom>
            <a:grpFill/>
            <a:ln w="5715" cap="flat">
              <a:noFill/>
              <a:prstDash val="solid"/>
              <a:miter/>
            </a:ln>
          </p:spPr>
          <p:txBody>
            <a:bodyPr rtlCol="0" anchor="ctr"/>
            <a:lstStyle/>
            <a:p>
              <a:endParaRPr lang="zh-CN" altLang="en-US"/>
            </a:p>
          </p:txBody>
        </p:sp>
        <p:sp>
          <p:nvSpPr>
            <p:cNvPr id="397" name="任意多边形: 形状 396">
              <a:extLst>
                <a:ext uri="{FF2B5EF4-FFF2-40B4-BE49-F238E27FC236}">
                  <a16:creationId xmlns:a16="http://schemas.microsoft.com/office/drawing/2014/main" id="{E6C327F8-75C7-3650-2866-20A0AA2C366A}"/>
                </a:ext>
              </a:extLst>
            </p:cNvPr>
            <p:cNvSpPr/>
            <p:nvPr/>
          </p:nvSpPr>
          <p:spPr>
            <a:xfrm>
              <a:off x="5689953" y="2048364"/>
              <a:ext cx="36114" cy="84604"/>
            </a:xfrm>
            <a:custGeom>
              <a:avLst/>
              <a:gdLst>
                <a:gd name="connsiteX0" fmla="*/ 36115 w 36114"/>
                <a:gd name="connsiteY0" fmla="*/ 51704 h 84604"/>
                <a:gd name="connsiteX1" fmla="*/ 32743 w 36114"/>
                <a:gd name="connsiteY1" fmla="*/ 64819 h 84604"/>
                <a:gd name="connsiteX2" fmla="*/ 10506 w 36114"/>
                <a:gd name="connsiteY2" fmla="*/ 77781 h 84604"/>
                <a:gd name="connsiteX3" fmla="*/ 6483 w 36114"/>
                <a:gd name="connsiteY3" fmla="*/ 84605 h 84604"/>
                <a:gd name="connsiteX4" fmla="*/ 6500 w 36114"/>
                <a:gd name="connsiteY4" fmla="*/ 84593 h 84604"/>
                <a:gd name="connsiteX5" fmla="*/ 1230 w 36114"/>
                <a:gd name="connsiteY5" fmla="*/ 77730 h 84604"/>
                <a:gd name="connsiteX6" fmla="*/ 6517 w 36114"/>
                <a:gd name="connsiteY6" fmla="*/ 56356 h 84604"/>
                <a:gd name="connsiteX7" fmla="*/ 7008 w 36114"/>
                <a:gd name="connsiteY7" fmla="*/ 51675 h 84604"/>
                <a:gd name="connsiteX8" fmla="*/ 13083 w 36114"/>
                <a:gd name="connsiteY8" fmla="*/ 58282 h 84604"/>
                <a:gd name="connsiteX9" fmla="*/ 14900 w 36114"/>
                <a:gd name="connsiteY9" fmla="*/ 62614 h 84604"/>
                <a:gd name="connsiteX10" fmla="*/ 13066 w 36114"/>
                <a:gd name="connsiteY10" fmla="*/ 58287 h 84604"/>
                <a:gd name="connsiteX11" fmla="*/ 16358 w 36114"/>
                <a:gd name="connsiteY11" fmla="*/ 38548 h 84604"/>
                <a:gd name="connsiteX12" fmla="*/ 16358 w 36114"/>
                <a:gd name="connsiteY12" fmla="*/ 38548 h 84604"/>
                <a:gd name="connsiteX13" fmla="*/ 13037 w 36114"/>
                <a:gd name="connsiteY13" fmla="*/ 28392 h 84604"/>
                <a:gd name="connsiteX14" fmla="*/ 6494 w 36114"/>
                <a:gd name="connsiteY14" fmla="*/ 25397 h 84604"/>
                <a:gd name="connsiteX15" fmla="*/ 8357 w 36114"/>
                <a:gd name="connsiteY15" fmla="*/ 0 h 84604"/>
                <a:gd name="connsiteX16" fmla="*/ 17352 w 36114"/>
                <a:gd name="connsiteY16" fmla="*/ 10201 h 84604"/>
                <a:gd name="connsiteX17" fmla="*/ 29480 w 36114"/>
                <a:gd name="connsiteY17" fmla="*/ 38559 h 84604"/>
                <a:gd name="connsiteX18" fmla="*/ 29542 w 36114"/>
                <a:gd name="connsiteY18" fmla="*/ 45114 h 84604"/>
                <a:gd name="connsiteX19" fmla="*/ 36115 w 36114"/>
                <a:gd name="connsiteY19" fmla="*/ 51704 h 84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14" h="84604">
                  <a:moveTo>
                    <a:pt x="36115" y="51704"/>
                  </a:moveTo>
                  <a:cubicBezTo>
                    <a:pt x="34989" y="56075"/>
                    <a:pt x="33869" y="60448"/>
                    <a:pt x="32743" y="64819"/>
                  </a:cubicBezTo>
                  <a:cubicBezTo>
                    <a:pt x="25176" y="68803"/>
                    <a:pt x="19804" y="76398"/>
                    <a:pt x="10506" y="77781"/>
                  </a:cubicBezTo>
                  <a:cubicBezTo>
                    <a:pt x="8860" y="78027"/>
                    <a:pt x="7808" y="82233"/>
                    <a:pt x="6483" y="84605"/>
                  </a:cubicBezTo>
                  <a:lnTo>
                    <a:pt x="6500" y="84593"/>
                  </a:lnTo>
                  <a:cubicBezTo>
                    <a:pt x="2065" y="84131"/>
                    <a:pt x="-2159" y="80101"/>
                    <a:pt x="1230" y="77730"/>
                  </a:cubicBezTo>
                  <a:cubicBezTo>
                    <a:pt x="10054" y="71557"/>
                    <a:pt x="6145" y="63739"/>
                    <a:pt x="6517" y="56356"/>
                  </a:cubicBezTo>
                  <a:cubicBezTo>
                    <a:pt x="6597" y="54801"/>
                    <a:pt x="6837" y="53258"/>
                    <a:pt x="7008" y="51675"/>
                  </a:cubicBezTo>
                  <a:cubicBezTo>
                    <a:pt x="11112" y="52138"/>
                    <a:pt x="9609" y="57459"/>
                    <a:pt x="13083" y="58282"/>
                  </a:cubicBezTo>
                  <a:cubicBezTo>
                    <a:pt x="14392" y="59430"/>
                    <a:pt x="14243" y="61191"/>
                    <a:pt x="14900" y="62614"/>
                  </a:cubicBezTo>
                  <a:cubicBezTo>
                    <a:pt x="14723" y="60990"/>
                    <a:pt x="14352" y="59447"/>
                    <a:pt x="13066" y="58287"/>
                  </a:cubicBezTo>
                  <a:cubicBezTo>
                    <a:pt x="15569" y="51944"/>
                    <a:pt x="21873" y="46234"/>
                    <a:pt x="16358" y="38548"/>
                  </a:cubicBezTo>
                  <a:lnTo>
                    <a:pt x="16358" y="38548"/>
                  </a:lnTo>
                  <a:cubicBezTo>
                    <a:pt x="12466" y="36079"/>
                    <a:pt x="13140" y="32073"/>
                    <a:pt x="13037" y="28392"/>
                  </a:cubicBezTo>
                  <a:cubicBezTo>
                    <a:pt x="12883" y="22814"/>
                    <a:pt x="9586" y="24397"/>
                    <a:pt x="6494" y="25397"/>
                  </a:cubicBezTo>
                  <a:cubicBezTo>
                    <a:pt x="4105" y="17065"/>
                    <a:pt x="8688" y="9658"/>
                    <a:pt x="8357" y="0"/>
                  </a:cubicBezTo>
                  <a:cubicBezTo>
                    <a:pt x="14066" y="2949"/>
                    <a:pt x="17969" y="7087"/>
                    <a:pt x="17352" y="10201"/>
                  </a:cubicBezTo>
                  <a:cubicBezTo>
                    <a:pt x="14838" y="22854"/>
                    <a:pt x="22862" y="30255"/>
                    <a:pt x="29480" y="38559"/>
                  </a:cubicBezTo>
                  <a:cubicBezTo>
                    <a:pt x="29502" y="40742"/>
                    <a:pt x="29525" y="42931"/>
                    <a:pt x="29542" y="45114"/>
                  </a:cubicBezTo>
                  <a:cubicBezTo>
                    <a:pt x="26811" y="52235"/>
                    <a:pt x="34800" y="48635"/>
                    <a:pt x="36115" y="51704"/>
                  </a:cubicBezTo>
                  <a:close/>
                </a:path>
              </a:pathLst>
            </a:custGeom>
            <a:grpFill/>
            <a:ln w="5715" cap="flat">
              <a:noFill/>
              <a:prstDash val="solid"/>
              <a:miter/>
            </a:ln>
          </p:spPr>
          <p:txBody>
            <a:bodyPr rtlCol="0" anchor="ctr"/>
            <a:lstStyle/>
            <a:p>
              <a:endParaRPr lang="zh-CN" altLang="en-US"/>
            </a:p>
          </p:txBody>
        </p:sp>
        <p:sp>
          <p:nvSpPr>
            <p:cNvPr id="398" name="任意多边形: 形状 397">
              <a:extLst>
                <a:ext uri="{FF2B5EF4-FFF2-40B4-BE49-F238E27FC236}">
                  <a16:creationId xmlns:a16="http://schemas.microsoft.com/office/drawing/2014/main" id="{8A11D75C-42D2-A634-FC52-446751089D48}"/>
                </a:ext>
              </a:extLst>
            </p:cNvPr>
            <p:cNvSpPr/>
            <p:nvPr/>
          </p:nvSpPr>
          <p:spPr>
            <a:xfrm>
              <a:off x="5677713" y="2071353"/>
              <a:ext cx="18739" cy="14649"/>
            </a:xfrm>
            <a:custGeom>
              <a:avLst/>
              <a:gdLst>
                <a:gd name="connsiteX0" fmla="*/ 5572 w 18739"/>
                <a:gd name="connsiteY0" fmla="*/ 12278 h 14649"/>
                <a:gd name="connsiteX1" fmla="*/ 0 w 18739"/>
                <a:gd name="connsiteY1" fmla="*/ 1374 h 14649"/>
                <a:gd name="connsiteX2" fmla="*/ 18739 w 18739"/>
                <a:gd name="connsiteY2" fmla="*/ 2402 h 14649"/>
                <a:gd name="connsiteX3" fmla="*/ 18734 w 18739"/>
                <a:gd name="connsiteY3" fmla="*/ 5694 h 14649"/>
                <a:gd name="connsiteX4" fmla="*/ 5572 w 18739"/>
                <a:gd name="connsiteY4" fmla="*/ 12278 h 14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39" h="14649">
                  <a:moveTo>
                    <a:pt x="5572" y="12278"/>
                  </a:moveTo>
                  <a:cubicBezTo>
                    <a:pt x="6001" y="7769"/>
                    <a:pt x="1017" y="5574"/>
                    <a:pt x="0" y="1374"/>
                  </a:cubicBezTo>
                  <a:cubicBezTo>
                    <a:pt x="7115" y="-2878"/>
                    <a:pt x="12647" y="4271"/>
                    <a:pt x="18739" y="2402"/>
                  </a:cubicBezTo>
                  <a:cubicBezTo>
                    <a:pt x="18739" y="3500"/>
                    <a:pt x="18734" y="4597"/>
                    <a:pt x="18734" y="5694"/>
                  </a:cubicBezTo>
                  <a:cubicBezTo>
                    <a:pt x="14779" y="8769"/>
                    <a:pt x="14567" y="19307"/>
                    <a:pt x="5572" y="12278"/>
                  </a:cubicBezTo>
                  <a:close/>
                </a:path>
              </a:pathLst>
            </a:custGeom>
            <a:grpFill/>
            <a:ln w="5715" cap="flat">
              <a:noFill/>
              <a:prstDash val="solid"/>
              <a:miter/>
            </a:ln>
          </p:spPr>
          <p:txBody>
            <a:bodyPr rtlCol="0" anchor="ctr"/>
            <a:lstStyle/>
            <a:p>
              <a:endParaRPr lang="zh-CN" altLang="en-US"/>
            </a:p>
          </p:txBody>
        </p:sp>
        <p:sp>
          <p:nvSpPr>
            <p:cNvPr id="399" name="任意多边形: 形状 398">
              <a:extLst>
                <a:ext uri="{FF2B5EF4-FFF2-40B4-BE49-F238E27FC236}">
                  <a16:creationId xmlns:a16="http://schemas.microsoft.com/office/drawing/2014/main" id="{B37D0548-7915-6962-2B97-A9F9F92262B6}"/>
                </a:ext>
              </a:extLst>
            </p:cNvPr>
            <p:cNvSpPr/>
            <p:nvPr/>
          </p:nvSpPr>
          <p:spPr>
            <a:xfrm>
              <a:off x="5693543" y="2132963"/>
              <a:ext cx="5500" cy="16264"/>
            </a:xfrm>
            <a:custGeom>
              <a:avLst/>
              <a:gdLst>
                <a:gd name="connsiteX0" fmla="*/ 2887 w 5500"/>
                <a:gd name="connsiteY0" fmla="*/ 6 h 16264"/>
                <a:gd name="connsiteX1" fmla="*/ 3361 w 5500"/>
                <a:gd name="connsiteY1" fmla="*/ 16265 h 16264"/>
                <a:gd name="connsiteX2" fmla="*/ 2904 w 5500"/>
                <a:gd name="connsiteY2" fmla="*/ 0 h 16264"/>
                <a:gd name="connsiteX3" fmla="*/ 2887 w 5500"/>
                <a:gd name="connsiteY3" fmla="*/ 6 h 16264"/>
              </a:gdLst>
              <a:ahLst/>
              <a:cxnLst>
                <a:cxn ang="0">
                  <a:pos x="connsiteX0" y="connsiteY0"/>
                </a:cxn>
                <a:cxn ang="0">
                  <a:pos x="connsiteX1" y="connsiteY1"/>
                </a:cxn>
                <a:cxn ang="0">
                  <a:pos x="connsiteX2" y="connsiteY2"/>
                </a:cxn>
                <a:cxn ang="0">
                  <a:pos x="connsiteX3" y="connsiteY3"/>
                </a:cxn>
              </a:cxnLst>
              <a:rect l="l" t="t" r="r" b="b"/>
              <a:pathLst>
                <a:path w="5500" h="16264">
                  <a:moveTo>
                    <a:pt x="2887" y="6"/>
                  </a:moveTo>
                  <a:cubicBezTo>
                    <a:pt x="8082" y="4938"/>
                    <a:pt x="4047" y="9493"/>
                    <a:pt x="3361" y="16265"/>
                  </a:cubicBezTo>
                  <a:cubicBezTo>
                    <a:pt x="-2771" y="9201"/>
                    <a:pt x="995" y="4641"/>
                    <a:pt x="2904" y="0"/>
                  </a:cubicBezTo>
                  <a:lnTo>
                    <a:pt x="2887" y="6"/>
                  </a:lnTo>
                  <a:close/>
                </a:path>
              </a:pathLst>
            </a:custGeom>
            <a:grpFill/>
            <a:ln w="5715" cap="flat">
              <a:noFill/>
              <a:prstDash val="solid"/>
              <a:miter/>
            </a:ln>
          </p:spPr>
          <p:txBody>
            <a:bodyPr rtlCol="0" anchor="ctr"/>
            <a:lstStyle/>
            <a:p>
              <a:endParaRPr lang="zh-CN" altLang="en-US"/>
            </a:p>
          </p:txBody>
        </p:sp>
        <p:sp>
          <p:nvSpPr>
            <p:cNvPr id="400" name="任意多边形: 形状 399">
              <a:extLst>
                <a:ext uri="{FF2B5EF4-FFF2-40B4-BE49-F238E27FC236}">
                  <a16:creationId xmlns:a16="http://schemas.microsoft.com/office/drawing/2014/main" id="{B9259C94-28CC-844E-D74D-EFABACC780FE}"/>
                </a:ext>
              </a:extLst>
            </p:cNvPr>
            <p:cNvSpPr/>
            <p:nvPr/>
          </p:nvSpPr>
          <p:spPr>
            <a:xfrm>
              <a:off x="5722864" y="2362155"/>
              <a:ext cx="6463" cy="10946"/>
            </a:xfrm>
            <a:custGeom>
              <a:avLst/>
              <a:gdLst>
                <a:gd name="connsiteX0" fmla="*/ 6450 w 6463"/>
                <a:gd name="connsiteY0" fmla="*/ 10947 h 10946"/>
                <a:gd name="connsiteX1" fmla="*/ 2250 w 6463"/>
                <a:gd name="connsiteY1" fmla="*/ 1334 h 10946"/>
                <a:gd name="connsiteX2" fmla="*/ 6456 w 6463"/>
                <a:gd name="connsiteY2" fmla="*/ 4363 h 10946"/>
                <a:gd name="connsiteX3" fmla="*/ 6164 w 6463"/>
                <a:gd name="connsiteY3" fmla="*/ 5689 h 10946"/>
                <a:gd name="connsiteX4" fmla="*/ 4861 w 6463"/>
                <a:gd name="connsiteY4" fmla="*/ 5992 h 10946"/>
                <a:gd name="connsiteX5" fmla="*/ 6170 w 6463"/>
                <a:gd name="connsiteY5" fmla="*/ 6329 h 10946"/>
                <a:gd name="connsiteX6" fmla="*/ 6456 w 6463"/>
                <a:gd name="connsiteY6" fmla="*/ 7655 h 10946"/>
                <a:gd name="connsiteX7" fmla="*/ 6462 w 6463"/>
                <a:gd name="connsiteY7" fmla="*/ 10935 h 10946"/>
                <a:gd name="connsiteX8" fmla="*/ 6450 w 6463"/>
                <a:gd name="connsiteY8" fmla="*/ 10947 h 10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63" h="10946">
                  <a:moveTo>
                    <a:pt x="6450" y="10947"/>
                  </a:moveTo>
                  <a:cubicBezTo>
                    <a:pt x="-368" y="10089"/>
                    <a:pt x="-1802" y="5963"/>
                    <a:pt x="2250" y="1334"/>
                  </a:cubicBezTo>
                  <a:cubicBezTo>
                    <a:pt x="5278" y="-2124"/>
                    <a:pt x="5953" y="1957"/>
                    <a:pt x="6456" y="4363"/>
                  </a:cubicBezTo>
                  <a:cubicBezTo>
                    <a:pt x="6456" y="4363"/>
                    <a:pt x="6159" y="5689"/>
                    <a:pt x="6164" y="5689"/>
                  </a:cubicBezTo>
                  <a:cubicBezTo>
                    <a:pt x="6170" y="5689"/>
                    <a:pt x="4861" y="5992"/>
                    <a:pt x="4861" y="5992"/>
                  </a:cubicBezTo>
                  <a:cubicBezTo>
                    <a:pt x="4861" y="5992"/>
                    <a:pt x="6164" y="6329"/>
                    <a:pt x="6170" y="6329"/>
                  </a:cubicBezTo>
                  <a:cubicBezTo>
                    <a:pt x="6176" y="6329"/>
                    <a:pt x="6456" y="7655"/>
                    <a:pt x="6456" y="7655"/>
                  </a:cubicBezTo>
                  <a:cubicBezTo>
                    <a:pt x="6462" y="8746"/>
                    <a:pt x="6467" y="9844"/>
                    <a:pt x="6462" y="10935"/>
                  </a:cubicBezTo>
                  <a:lnTo>
                    <a:pt x="6450" y="10947"/>
                  </a:lnTo>
                  <a:close/>
                </a:path>
              </a:pathLst>
            </a:custGeom>
            <a:grpFill/>
            <a:ln w="5715" cap="flat">
              <a:noFill/>
              <a:prstDash val="solid"/>
              <a:miter/>
            </a:ln>
          </p:spPr>
          <p:txBody>
            <a:bodyPr rtlCol="0" anchor="ctr"/>
            <a:lstStyle/>
            <a:p>
              <a:endParaRPr lang="zh-CN" altLang="en-US"/>
            </a:p>
          </p:txBody>
        </p:sp>
        <p:sp>
          <p:nvSpPr>
            <p:cNvPr id="401" name="任意多边形: 形状 400">
              <a:extLst>
                <a:ext uri="{FF2B5EF4-FFF2-40B4-BE49-F238E27FC236}">
                  <a16:creationId xmlns:a16="http://schemas.microsoft.com/office/drawing/2014/main" id="{9B3C359A-7797-29F5-928A-F1E20956F8B2}"/>
                </a:ext>
              </a:extLst>
            </p:cNvPr>
            <p:cNvSpPr/>
            <p:nvPr/>
          </p:nvSpPr>
          <p:spPr>
            <a:xfrm>
              <a:off x="5755627" y="2141552"/>
              <a:ext cx="5668" cy="5621"/>
            </a:xfrm>
            <a:custGeom>
              <a:avLst/>
              <a:gdLst>
                <a:gd name="connsiteX0" fmla="*/ 5668 w 5668"/>
                <a:gd name="connsiteY0" fmla="*/ 3790 h 5621"/>
                <a:gd name="connsiteX1" fmla="*/ 2793 w 5668"/>
                <a:gd name="connsiteY1" fmla="*/ 5533 h 5621"/>
                <a:gd name="connsiteX2" fmla="*/ 107 w 5668"/>
                <a:gd name="connsiteY2" fmla="*/ 2836 h 5621"/>
                <a:gd name="connsiteX3" fmla="*/ 2936 w 5668"/>
                <a:gd name="connsiteY3" fmla="*/ 252 h 5621"/>
                <a:gd name="connsiteX4" fmla="*/ 5668 w 5668"/>
                <a:gd name="connsiteY4" fmla="*/ 3790 h 5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68" h="5621">
                  <a:moveTo>
                    <a:pt x="5668" y="3790"/>
                  </a:moveTo>
                  <a:cubicBezTo>
                    <a:pt x="5325" y="4007"/>
                    <a:pt x="4165" y="5179"/>
                    <a:pt x="2793" y="5533"/>
                  </a:cubicBezTo>
                  <a:cubicBezTo>
                    <a:pt x="861" y="6030"/>
                    <a:pt x="478" y="4333"/>
                    <a:pt x="107" y="2836"/>
                  </a:cubicBezTo>
                  <a:cubicBezTo>
                    <a:pt x="-528" y="241"/>
                    <a:pt x="1827" y="738"/>
                    <a:pt x="2936" y="252"/>
                  </a:cubicBezTo>
                  <a:cubicBezTo>
                    <a:pt x="4650" y="-502"/>
                    <a:pt x="5702" y="367"/>
                    <a:pt x="5668" y="3790"/>
                  </a:cubicBezTo>
                  <a:close/>
                </a:path>
              </a:pathLst>
            </a:custGeom>
            <a:grpFill/>
            <a:ln w="5715" cap="flat">
              <a:noFill/>
              <a:prstDash val="solid"/>
              <a:miter/>
            </a:ln>
          </p:spPr>
          <p:txBody>
            <a:bodyPr rtlCol="0" anchor="ctr"/>
            <a:lstStyle/>
            <a:p>
              <a:endParaRPr lang="zh-CN" altLang="en-US"/>
            </a:p>
          </p:txBody>
        </p:sp>
        <p:sp>
          <p:nvSpPr>
            <p:cNvPr id="402" name="任意多边形: 形状 401">
              <a:extLst>
                <a:ext uri="{FF2B5EF4-FFF2-40B4-BE49-F238E27FC236}">
                  <a16:creationId xmlns:a16="http://schemas.microsoft.com/office/drawing/2014/main" id="{0E6CAAE6-C955-6206-B09B-6BBFB7FC1C9A}"/>
                </a:ext>
              </a:extLst>
            </p:cNvPr>
            <p:cNvSpPr/>
            <p:nvPr/>
          </p:nvSpPr>
          <p:spPr>
            <a:xfrm>
              <a:off x="5742143" y="2208735"/>
              <a:ext cx="4697" cy="6664"/>
            </a:xfrm>
            <a:custGeom>
              <a:avLst/>
              <a:gdLst>
                <a:gd name="connsiteX0" fmla="*/ 4652 w 4697"/>
                <a:gd name="connsiteY0" fmla="*/ 3735 h 6664"/>
                <a:gd name="connsiteX1" fmla="*/ 2104 w 4697"/>
                <a:gd name="connsiteY1" fmla="*/ 6661 h 6664"/>
                <a:gd name="connsiteX2" fmla="*/ 487 w 4697"/>
                <a:gd name="connsiteY2" fmla="*/ 3175 h 6664"/>
                <a:gd name="connsiteX3" fmla="*/ 1955 w 4697"/>
                <a:gd name="connsiteY3" fmla="*/ 66 h 6664"/>
                <a:gd name="connsiteX4" fmla="*/ 4652 w 4697"/>
                <a:gd name="connsiteY4" fmla="*/ 3735 h 6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97" h="6664">
                  <a:moveTo>
                    <a:pt x="4652" y="3735"/>
                  </a:moveTo>
                  <a:cubicBezTo>
                    <a:pt x="4024" y="4507"/>
                    <a:pt x="3115" y="6610"/>
                    <a:pt x="2104" y="6661"/>
                  </a:cubicBezTo>
                  <a:cubicBezTo>
                    <a:pt x="178" y="6759"/>
                    <a:pt x="195" y="4484"/>
                    <a:pt x="487" y="3175"/>
                  </a:cubicBezTo>
                  <a:cubicBezTo>
                    <a:pt x="709" y="2164"/>
                    <a:pt x="-1485" y="-448"/>
                    <a:pt x="1955" y="66"/>
                  </a:cubicBezTo>
                  <a:cubicBezTo>
                    <a:pt x="3647" y="318"/>
                    <a:pt x="4961" y="1055"/>
                    <a:pt x="4652" y="3735"/>
                  </a:cubicBezTo>
                  <a:close/>
                </a:path>
              </a:pathLst>
            </a:custGeom>
            <a:grpFill/>
            <a:ln w="5715" cap="flat">
              <a:noFill/>
              <a:prstDash val="solid"/>
              <a:miter/>
            </a:ln>
          </p:spPr>
          <p:txBody>
            <a:bodyPr rtlCol="0" anchor="ctr"/>
            <a:lstStyle/>
            <a:p>
              <a:endParaRPr lang="zh-CN" altLang="en-US"/>
            </a:p>
          </p:txBody>
        </p:sp>
        <p:sp>
          <p:nvSpPr>
            <p:cNvPr id="403" name="任意多边形: 形状 402">
              <a:extLst>
                <a:ext uri="{FF2B5EF4-FFF2-40B4-BE49-F238E27FC236}">
                  <a16:creationId xmlns:a16="http://schemas.microsoft.com/office/drawing/2014/main" id="{C2253C3B-8ED3-5FD2-C54F-F61A837DE026}"/>
                </a:ext>
              </a:extLst>
            </p:cNvPr>
            <p:cNvSpPr/>
            <p:nvPr/>
          </p:nvSpPr>
          <p:spPr>
            <a:xfrm>
              <a:off x="5712543" y="2260756"/>
              <a:ext cx="4771" cy="6974"/>
            </a:xfrm>
            <a:custGeom>
              <a:avLst/>
              <a:gdLst>
                <a:gd name="connsiteX0" fmla="*/ 2506 w 4771"/>
                <a:gd name="connsiteY0" fmla="*/ 0 h 6974"/>
                <a:gd name="connsiteX1" fmla="*/ 4672 w 4771"/>
                <a:gd name="connsiteY1" fmla="*/ 3858 h 6974"/>
                <a:gd name="connsiteX2" fmla="*/ 1957 w 4771"/>
                <a:gd name="connsiteY2" fmla="*/ 6909 h 6974"/>
                <a:gd name="connsiteX3" fmla="*/ 488 w 4771"/>
                <a:gd name="connsiteY3" fmla="*/ 3795 h 6974"/>
                <a:gd name="connsiteX4" fmla="*/ 2506 w 4771"/>
                <a:gd name="connsiteY4" fmla="*/ 0 h 69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1" h="6974">
                  <a:moveTo>
                    <a:pt x="2506" y="0"/>
                  </a:moveTo>
                  <a:cubicBezTo>
                    <a:pt x="3226" y="1229"/>
                    <a:pt x="4312" y="2452"/>
                    <a:pt x="4672" y="3858"/>
                  </a:cubicBezTo>
                  <a:cubicBezTo>
                    <a:pt x="5180" y="5829"/>
                    <a:pt x="3666" y="6658"/>
                    <a:pt x="1957" y="6909"/>
                  </a:cubicBezTo>
                  <a:cubicBezTo>
                    <a:pt x="-1483" y="7418"/>
                    <a:pt x="705" y="4812"/>
                    <a:pt x="488" y="3795"/>
                  </a:cubicBezTo>
                  <a:cubicBezTo>
                    <a:pt x="203" y="2480"/>
                    <a:pt x="168" y="692"/>
                    <a:pt x="2506" y="0"/>
                  </a:cubicBezTo>
                  <a:close/>
                </a:path>
              </a:pathLst>
            </a:custGeom>
            <a:grpFill/>
            <a:ln w="5715" cap="flat">
              <a:noFill/>
              <a:prstDash val="solid"/>
              <a:miter/>
            </a:ln>
          </p:spPr>
          <p:txBody>
            <a:bodyPr rtlCol="0" anchor="ctr"/>
            <a:lstStyle/>
            <a:p>
              <a:endParaRPr lang="zh-CN" altLang="en-US"/>
            </a:p>
          </p:txBody>
        </p:sp>
        <p:sp>
          <p:nvSpPr>
            <p:cNvPr id="404" name="任意多边形: 形状 403">
              <a:extLst>
                <a:ext uri="{FF2B5EF4-FFF2-40B4-BE49-F238E27FC236}">
                  <a16:creationId xmlns:a16="http://schemas.microsoft.com/office/drawing/2014/main" id="{3EB0E13B-4076-1977-B2EA-F3BDED00E659}"/>
                </a:ext>
              </a:extLst>
            </p:cNvPr>
            <p:cNvSpPr/>
            <p:nvPr/>
          </p:nvSpPr>
          <p:spPr>
            <a:xfrm>
              <a:off x="5711799" y="2277527"/>
              <a:ext cx="4529" cy="4605"/>
            </a:xfrm>
            <a:custGeom>
              <a:avLst/>
              <a:gdLst>
                <a:gd name="connsiteX0" fmla="*/ 4245 w 4529"/>
                <a:gd name="connsiteY0" fmla="*/ 1809 h 4605"/>
                <a:gd name="connsiteX1" fmla="*/ 1279 w 4529"/>
                <a:gd name="connsiteY1" fmla="*/ 4346 h 4605"/>
                <a:gd name="connsiteX2" fmla="*/ 56 w 4529"/>
                <a:gd name="connsiteY2" fmla="*/ 1757 h 4605"/>
                <a:gd name="connsiteX3" fmla="*/ 2747 w 4529"/>
                <a:gd name="connsiteY3" fmla="*/ 294 h 4605"/>
                <a:gd name="connsiteX4" fmla="*/ 4245 w 4529"/>
                <a:gd name="connsiteY4" fmla="*/ 1809 h 4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29" h="4605">
                  <a:moveTo>
                    <a:pt x="4245" y="1809"/>
                  </a:moveTo>
                  <a:cubicBezTo>
                    <a:pt x="3896" y="3437"/>
                    <a:pt x="3547" y="5300"/>
                    <a:pt x="1279" y="4346"/>
                  </a:cubicBezTo>
                  <a:cubicBezTo>
                    <a:pt x="576" y="4055"/>
                    <a:pt x="-219" y="2334"/>
                    <a:pt x="56" y="1757"/>
                  </a:cubicBezTo>
                  <a:cubicBezTo>
                    <a:pt x="416" y="1008"/>
                    <a:pt x="1776" y="700"/>
                    <a:pt x="2747" y="294"/>
                  </a:cubicBezTo>
                  <a:cubicBezTo>
                    <a:pt x="4399" y="-397"/>
                    <a:pt x="4913" y="140"/>
                    <a:pt x="4245" y="1809"/>
                  </a:cubicBezTo>
                  <a:close/>
                </a:path>
              </a:pathLst>
            </a:custGeom>
            <a:grpFill/>
            <a:ln w="5715" cap="flat">
              <a:noFill/>
              <a:prstDash val="solid"/>
              <a:miter/>
            </a:ln>
          </p:spPr>
          <p:txBody>
            <a:bodyPr rtlCol="0" anchor="ctr"/>
            <a:lstStyle/>
            <a:p>
              <a:endParaRPr lang="zh-CN" altLang="en-US"/>
            </a:p>
          </p:txBody>
        </p:sp>
        <p:sp>
          <p:nvSpPr>
            <p:cNvPr id="405" name="任意多边形: 形状 404">
              <a:extLst>
                <a:ext uri="{FF2B5EF4-FFF2-40B4-BE49-F238E27FC236}">
                  <a16:creationId xmlns:a16="http://schemas.microsoft.com/office/drawing/2014/main" id="{CF251679-CF93-AE7C-424E-A8488428BA1C}"/>
                </a:ext>
              </a:extLst>
            </p:cNvPr>
            <p:cNvSpPr/>
            <p:nvPr/>
          </p:nvSpPr>
          <p:spPr>
            <a:xfrm>
              <a:off x="5710289" y="2267935"/>
              <a:ext cx="3448" cy="4017"/>
            </a:xfrm>
            <a:custGeom>
              <a:avLst/>
              <a:gdLst>
                <a:gd name="connsiteX0" fmla="*/ 2509 w 3448"/>
                <a:gd name="connsiteY0" fmla="*/ 1422 h 4017"/>
                <a:gd name="connsiteX1" fmla="*/ 1366 w 3448"/>
                <a:gd name="connsiteY1" fmla="*/ 4011 h 4017"/>
                <a:gd name="connsiteX2" fmla="*/ 354 w 3448"/>
                <a:gd name="connsiteY2" fmla="*/ 1879 h 4017"/>
                <a:gd name="connsiteX3" fmla="*/ 2537 w 3448"/>
                <a:gd name="connsiteY3" fmla="*/ 16 h 4017"/>
                <a:gd name="connsiteX4" fmla="*/ 2509 w 3448"/>
                <a:gd name="connsiteY4" fmla="*/ 1422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 h="4017">
                  <a:moveTo>
                    <a:pt x="2509" y="1422"/>
                  </a:moveTo>
                  <a:cubicBezTo>
                    <a:pt x="2132" y="2331"/>
                    <a:pt x="1817" y="3977"/>
                    <a:pt x="1366" y="4011"/>
                  </a:cubicBezTo>
                  <a:cubicBezTo>
                    <a:pt x="103" y="4114"/>
                    <a:pt x="-400" y="2999"/>
                    <a:pt x="354" y="1879"/>
                  </a:cubicBezTo>
                  <a:cubicBezTo>
                    <a:pt x="891" y="1079"/>
                    <a:pt x="2120" y="-155"/>
                    <a:pt x="2537" y="16"/>
                  </a:cubicBezTo>
                  <a:cubicBezTo>
                    <a:pt x="4555" y="850"/>
                    <a:pt x="2606" y="-773"/>
                    <a:pt x="2509" y="1422"/>
                  </a:cubicBezTo>
                  <a:close/>
                </a:path>
              </a:pathLst>
            </a:custGeom>
            <a:grpFill/>
            <a:ln w="5715" cap="flat">
              <a:noFill/>
              <a:prstDash val="solid"/>
              <a:miter/>
            </a:ln>
          </p:spPr>
          <p:txBody>
            <a:bodyPr rtlCol="0" anchor="ctr"/>
            <a:lstStyle/>
            <a:p>
              <a:endParaRPr lang="zh-CN" altLang="en-US"/>
            </a:p>
          </p:txBody>
        </p:sp>
        <p:sp>
          <p:nvSpPr>
            <p:cNvPr id="406" name="任意多边形: 形状 405">
              <a:extLst>
                <a:ext uri="{FF2B5EF4-FFF2-40B4-BE49-F238E27FC236}">
                  <a16:creationId xmlns:a16="http://schemas.microsoft.com/office/drawing/2014/main" id="{341158FE-801A-B820-8543-6939B1948E7F}"/>
                </a:ext>
              </a:extLst>
            </p:cNvPr>
            <p:cNvSpPr/>
            <p:nvPr/>
          </p:nvSpPr>
          <p:spPr>
            <a:xfrm>
              <a:off x="5716169" y="2275187"/>
              <a:ext cx="6577" cy="2513"/>
            </a:xfrm>
            <a:custGeom>
              <a:avLst/>
              <a:gdLst>
                <a:gd name="connsiteX0" fmla="*/ 6578 w 6577"/>
                <a:gd name="connsiteY0" fmla="*/ 2514 h 2513"/>
                <a:gd name="connsiteX1" fmla="*/ 0 w 6577"/>
                <a:gd name="connsiteY1" fmla="*/ 2514 h 2513"/>
                <a:gd name="connsiteX2" fmla="*/ 6578 w 6577"/>
                <a:gd name="connsiteY2" fmla="*/ 2514 h 2513"/>
              </a:gdLst>
              <a:ahLst/>
              <a:cxnLst>
                <a:cxn ang="0">
                  <a:pos x="connsiteX0" y="connsiteY0"/>
                </a:cxn>
                <a:cxn ang="0">
                  <a:pos x="connsiteX1" y="connsiteY1"/>
                </a:cxn>
                <a:cxn ang="0">
                  <a:pos x="connsiteX2" y="connsiteY2"/>
                </a:cxn>
              </a:cxnLst>
              <a:rect l="l" t="t" r="r" b="b"/>
              <a:pathLst>
                <a:path w="6577" h="2513">
                  <a:moveTo>
                    <a:pt x="6578" y="2514"/>
                  </a:moveTo>
                  <a:cubicBezTo>
                    <a:pt x="4383" y="2514"/>
                    <a:pt x="2194" y="2514"/>
                    <a:pt x="0" y="2514"/>
                  </a:cubicBezTo>
                  <a:cubicBezTo>
                    <a:pt x="2194" y="-841"/>
                    <a:pt x="4383" y="-835"/>
                    <a:pt x="6578" y="2514"/>
                  </a:cubicBezTo>
                  <a:close/>
                </a:path>
              </a:pathLst>
            </a:custGeom>
            <a:grpFill/>
            <a:ln w="5715" cap="flat">
              <a:noFill/>
              <a:prstDash val="solid"/>
              <a:miter/>
            </a:ln>
          </p:spPr>
          <p:txBody>
            <a:bodyPr rtlCol="0" anchor="ctr"/>
            <a:lstStyle/>
            <a:p>
              <a:endParaRPr lang="zh-CN" altLang="en-US"/>
            </a:p>
          </p:txBody>
        </p:sp>
        <p:sp>
          <p:nvSpPr>
            <p:cNvPr id="407" name="任意多边形: 形状 406">
              <a:extLst>
                <a:ext uri="{FF2B5EF4-FFF2-40B4-BE49-F238E27FC236}">
                  <a16:creationId xmlns:a16="http://schemas.microsoft.com/office/drawing/2014/main" id="{D2E8FC87-C7AC-5B59-28B4-EAB67C5A7F54}"/>
                </a:ext>
              </a:extLst>
            </p:cNvPr>
            <p:cNvSpPr/>
            <p:nvPr/>
          </p:nvSpPr>
          <p:spPr>
            <a:xfrm>
              <a:off x="5703156" y="2319484"/>
              <a:ext cx="2807" cy="4109"/>
            </a:xfrm>
            <a:custGeom>
              <a:avLst/>
              <a:gdLst>
                <a:gd name="connsiteX0" fmla="*/ 0 w 2807"/>
                <a:gd name="connsiteY0" fmla="*/ 3978 h 4109"/>
                <a:gd name="connsiteX1" fmla="*/ 898 w 2807"/>
                <a:gd name="connsiteY1" fmla="*/ 0 h 4109"/>
                <a:gd name="connsiteX2" fmla="*/ 2686 w 2807"/>
                <a:gd name="connsiteY2" fmla="*/ 4109 h 4109"/>
                <a:gd name="connsiteX3" fmla="*/ 0 w 2807"/>
                <a:gd name="connsiteY3" fmla="*/ 3978 h 4109"/>
              </a:gdLst>
              <a:ahLst/>
              <a:cxnLst>
                <a:cxn ang="0">
                  <a:pos x="connsiteX0" y="connsiteY0"/>
                </a:cxn>
                <a:cxn ang="0">
                  <a:pos x="connsiteX1" y="connsiteY1"/>
                </a:cxn>
                <a:cxn ang="0">
                  <a:pos x="connsiteX2" y="connsiteY2"/>
                </a:cxn>
                <a:cxn ang="0">
                  <a:pos x="connsiteX3" y="connsiteY3"/>
                </a:cxn>
              </a:cxnLst>
              <a:rect l="l" t="t" r="r" b="b"/>
              <a:pathLst>
                <a:path w="2807" h="4109">
                  <a:moveTo>
                    <a:pt x="0" y="3978"/>
                  </a:moveTo>
                  <a:cubicBezTo>
                    <a:pt x="303" y="2589"/>
                    <a:pt x="680" y="-17"/>
                    <a:pt x="898" y="0"/>
                  </a:cubicBezTo>
                  <a:cubicBezTo>
                    <a:pt x="3869" y="177"/>
                    <a:pt x="2412" y="2549"/>
                    <a:pt x="2686" y="4109"/>
                  </a:cubicBezTo>
                  <a:cubicBezTo>
                    <a:pt x="1789" y="4069"/>
                    <a:pt x="892" y="4029"/>
                    <a:pt x="0" y="3978"/>
                  </a:cubicBezTo>
                  <a:close/>
                </a:path>
              </a:pathLst>
            </a:custGeom>
            <a:grpFill/>
            <a:ln w="5715" cap="flat">
              <a:noFill/>
              <a:prstDash val="solid"/>
              <a:miter/>
            </a:ln>
          </p:spPr>
          <p:txBody>
            <a:bodyPr rtlCol="0" anchor="ctr"/>
            <a:lstStyle/>
            <a:p>
              <a:endParaRPr lang="zh-CN" altLang="en-US"/>
            </a:p>
          </p:txBody>
        </p:sp>
        <p:sp>
          <p:nvSpPr>
            <p:cNvPr id="408" name="任意多边形: 形状 407">
              <a:extLst>
                <a:ext uri="{FF2B5EF4-FFF2-40B4-BE49-F238E27FC236}">
                  <a16:creationId xmlns:a16="http://schemas.microsoft.com/office/drawing/2014/main" id="{ABDDE863-9DD0-FACE-5D44-898E8363D074}"/>
                </a:ext>
              </a:extLst>
            </p:cNvPr>
            <p:cNvSpPr/>
            <p:nvPr/>
          </p:nvSpPr>
          <p:spPr>
            <a:xfrm>
              <a:off x="5735892" y="2424760"/>
              <a:ext cx="2528" cy="4257"/>
            </a:xfrm>
            <a:custGeom>
              <a:avLst/>
              <a:gdLst>
                <a:gd name="connsiteX0" fmla="*/ 0 w 2528"/>
                <a:gd name="connsiteY0" fmla="*/ 4246 h 4257"/>
                <a:gd name="connsiteX1" fmla="*/ 1229 w 2528"/>
                <a:gd name="connsiteY1" fmla="*/ 0 h 4257"/>
                <a:gd name="connsiteX2" fmla="*/ 17 w 2528"/>
                <a:gd name="connsiteY2" fmla="*/ 4258 h 4257"/>
                <a:gd name="connsiteX3" fmla="*/ 0 w 2528"/>
                <a:gd name="connsiteY3" fmla="*/ 4246 h 4257"/>
              </a:gdLst>
              <a:ahLst/>
              <a:cxnLst>
                <a:cxn ang="0">
                  <a:pos x="connsiteX0" y="connsiteY0"/>
                </a:cxn>
                <a:cxn ang="0">
                  <a:pos x="connsiteX1" y="connsiteY1"/>
                </a:cxn>
                <a:cxn ang="0">
                  <a:pos x="connsiteX2" y="connsiteY2"/>
                </a:cxn>
                <a:cxn ang="0">
                  <a:pos x="connsiteX3" y="connsiteY3"/>
                </a:cxn>
              </a:cxnLst>
              <a:rect l="l" t="t" r="r" b="b"/>
              <a:pathLst>
                <a:path w="2528" h="4257">
                  <a:moveTo>
                    <a:pt x="0" y="4246"/>
                  </a:moveTo>
                  <a:cubicBezTo>
                    <a:pt x="411" y="2829"/>
                    <a:pt x="817" y="1417"/>
                    <a:pt x="1229" y="0"/>
                  </a:cubicBezTo>
                  <a:cubicBezTo>
                    <a:pt x="4223" y="2389"/>
                    <a:pt x="1274" y="3086"/>
                    <a:pt x="17" y="4258"/>
                  </a:cubicBezTo>
                  <a:lnTo>
                    <a:pt x="0" y="4246"/>
                  </a:lnTo>
                  <a:close/>
                </a:path>
              </a:pathLst>
            </a:custGeom>
            <a:grpFill/>
            <a:ln w="5715" cap="flat">
              <a:noFill/>
              <a:prstDash val="solid"/>
              <a:miter/>
            </a:ln>
          </p:spPr>
          <p:txBody>
            <a:bodyPr rtlCol="0" anchor="ctr"/>
            <a:lstStyle/>
            <a:p>
              <a:endParaRPr lang="zh-CN" altLang="en-US"/>
            </a:p>
          </p:txBody>
        </p:sp>
        <p:sp>
          <p:nvSpPr>
            <p:cNvPr id="409" name="任意多边形: 形状 408">
              <a:extLst>
                <a:ext uri="{FF2B5EF4-FFF2-40B4-BE49-F238E27FC236}">
                  <a16:creationId xmlns:a16="http://schemas.microsoft.com/office/drawing/2014/main" id="{E5D255AE-79D6-BCD0-4999-C86D31EEA87D}"/>
                </a:ext>
              </a:extLst>
            </p:cNvPr>
            <p:cNvSpPr/>
            <p:nvPr/>
          </p:nvSpPr>
          <p:spPr>
            <a:xfrm>
              <a:off x="5728606" y="2366518"/>
              <a:ext cx="2393" cy="3291"/>
            </a:xfrm>
            <a:custGeom>
              <a:avLst/>
              <a:gdLst>
                <a:gd name="connsiteX0" fmla="*/ 719 w 2393"/>
                <a:gd name="connsiteY0" fmla="*/ 0 h 3291"/>
                <a:gd name="connsiteX1" fmla="*/ 719 w 2393"/>
                <a:gd name="connsiteY1" fmla="*/ 3292 h 3291"/>
                <a:gd name="connsiteX2" fmla="*/ 79 w 2393"/>
                <a:gd name="connsiteY2" fmla="*/ 1097 h 3291"/>
                <a:gd name="connsiteX3" fmla="*/ 719 w 2393"/>
                <a:gd name="connsiteY3" fmla="*/ 0 h 3291"/>
              </a:gdLst>
              <a:ahLst/>
              <a:cxnLst>
                <a:cxn ang="0">
                  <a:pos x="connsiteX0" y="connsiteY0"/>
                </a:cxn>
                <a:cxn ang="0">
                  <a:pos x="connsiteX1" y="connsiteY1"/>
                </a:cxn>
                <a:cxn ang="0">
                  <a:pos x="connsiteX2" y="connsiteY2"/>
                </a:cxn>
                <a:cxn ang="0">
                  <a:pos x="connsiteX3" y="connsiteY3"/>
                </a:cxn>
              </a:cxnLst>
              <a:rect l="l" t="t" r="r" b="b"/>
              <a:pathLst>
                <a:path w="2393" h="3291">
                  <a:moveTo>
                    <a:pt x="719" y="0"/>
                  </a:moveTo>
                  <a:cubicBezTo>
                    <a:pt x="2942" y="1097"/>
                    <a:pt x="2959" y="2195"/>
                    <a:pt x="719" y="3292"/>
                  </a:cubicBezTo>
                  <a:cubicBezTo>
                    <a:pt x="79" y="2560"/>
                    <a:pt x="-132" y="1829"/>
                    <a:pt x="79" y="1097"/>
                  </a:cubicBezTo>
                  <a:cubicBezTo>
                    <a:pt x="291" y="366"/>
                    <a:pt x="502" y="0"/>
                    <a:pt x="719" y="0"/>
                  </a:cubicBezTo>
                  <a:close/>
                </a:path>
              </a:pathLst>
            </a:custGeom>
            <a:grpFill/>
            <a:ln w="5715" cap="flat">
              <a:noFill/>
              <a:prstDash val="solid"/>
              <a:miter/>
            </a:ln>
          </p:spPr>
          <p:txBody>
            <a:bodyPr rtlCol="0" anchor="ctr"/>
            <a:lstStyle/>
            <a:p>
              <a:endParaRPr lang="zh-CN" altLang="en-US"/>
            </a:p>
          </p:txBody>
        </p:sp>
        <p:sp>
          <p:nvSpPr>
            <p:cNvPr id="410" name="任意多边形: 形状 409">
              <a:extLst>
                <a:ext uri="{FF2B5EF4-FFF2-40B4-BE49-F238E27FC236}">
                  <a16:creationId xmlns:a16="http://schemas.microsoft.com/office/drawing/2014/main" id="{A8BE6FE9-8174-8981-9AAB-C2C38C49F43F}"/>
                </a:ext>
              </a:extLst>
            </p:cNvPr>
            <p:cNvSpPr/>
            <p:nvPr/>
          </p:nvSpPr>
          <p:spPr>
            <a:xfrm>
              <a:off x="5696441" y="2077048"/>
              <a:ext cx="1354" cy="1360"/>
            </a:xfrm>
            <a:custGeom>
              <a:avLst/>
              <a:gdLst>
                <a:gd name="connsiteX0" fmla="*/ 0 w 1354"/>
                <a:gd name="connsiteY0" fmla="*/ 0 h 1360"/>
                <a:gd name="connsiteX1" fmla="*/ 1354 w 1354"/>
                <a:gd name="connsiteY1" fmla="*/ 749 h 1360"/>
                <a:gd name="connsiteX2" fmla="*/ 743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3" y="1360"/>
                  </a:lnTo>
                  <a:close/>
                </a:path>
              </a:pathLst>
            </a:custGeom>
            <a:grpFill/>
            <a:ln w="5715" cap="flat">
              <a:noFill/>
              <a:prstDash val="solid"/>
              <a:miter/>
            </a:ln>
          </p:spPr>
          <p:txBody>
            <a:bodyPr rtlCol="0" anchor="ctr"/>
            <a:lstStyle/>
            <a:p>
              <a:endParaRPr lang="zh-CN" altLang="en-US"/>
            </a:p>
          </p:txBody>
        </p:sp>
        <p:sp>
          <p:nvSpPr>
            <p:cNvPr id="411" name="任意多边形: 形状 410">
              <a:extLst>
                <a:ext uri="{FF2B5EF4-FFF2-40B4-BE49-F238E27FC236}">
                  <a16:creationId xmlns:a16="http://schemas.microsoft.com/office/drawing/2014/main" id="{1302D1D1-BCC9-C6DC-0CEF-16724956F3E6}"/>
                </a:ext>
              </a:extLst>
            </p:cNvPr>
            <p:cNvSpPr/>
            <p:nvPr/>
          </p:nvSpPr>
          <p:spPr>
            <a:xfrm>
              <a:off x="6028340" y="3282170"/>
              <a:ext cx="23900" cy="12435"/>
            </a:xfrm>
            <a:custGeom>
              <a:avLst/>
              <a:gdLst>
                <a:gd name="connsiteX0" fmla="*/ 0 w 23900"/>
                <a:gd name="connsiteY0" fmla="*/ 11962 h 12435"/>
                <a:gd name="connsiteX1" fmla="*/ 10155 w 23900"/>
                <a:gd name="connsiteY1" fmla="*/ 3829 h 12435"/>
                <a:gd name="connsiteX2" fmla="*/ 23900 w 23900"/>
                <a:gd name="connsiteY2" fmla="*/ 0 h 12435"/>
                <a:gd name="connsiteX3" fmla="*/ 11053 w 23900"/>
                <a:gd name="connsiteY3" fmla="*/ 10373 h 12435"/>
                <a:gd name="connsiteX4" fmla="*/ 0 w 23900"/>
                <a:gd name="connsiteY4" fmla="*/ 11962 h 12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12435">
                  <a:moveTo>
                    <a:pt x="0" y="11962"/>
                  </a:moveTo>
                  <a:cubicBezTo>
                    <a:pt x="1897" y="-674"/>
                    <a:pt x="2469" y="-1503"/>
                    <a:pt x="10155" y="3829"/>
                  </a:cubicBezTo>
                  <a:cubicBezTo>
                    <a:pt x="17031" y="8601"/>
                    <a:pt x="20099" y="5201"/>
                    <a:pt x="23900" y="0"/>
                  </a:cubicBezTo>
                  <a:cubicBezTo>
                    <a:pt x="22529" y="7601"/>
                    <a:pt x="23208" y="16551"/>
                    <a:pt x="11053" y="10373"/>
                  </a:cubicBezTo>
                  <a:cubicBezTo>
                    <a:pt x="8395" y="9024"/>
                    <a:pt x="3892" y="11310"/>
                    <a:pt x="0" y="11962"/>
                  </a:cubicBezTo>
                  <a:close/>
                </a:path>
              </a:pathLst>
            </a:custGeom>
            <a:grpFill/>
            <a:ln w="5715" cap="flat">
              <a:noFill/>
              <a:prstDash val="solid"/>
              <a:miter/>
            </a:ln>
          </p:spPr>
          <p:txBody>
            <a:bodyPr rtlCol="0" anchor="ctr"/>
            <a:lstStyle/>
            <a:p>
              <a:endParaRPr lang="zh-CN" altLang="en-US"/>
            </a:p>
          </p:txBody>
        </p:sp>
        <p:sp>
          <p:nvSpPr>
            <p:cNvPr id="412" name="任意多边形: 形状 411">
              <a:extLst>
                <a:ext uri="{FF2B5EF4-FFF2-40B4-BE49-F238E27FC236}">
                  <a16:creationId xmlns:a16="http://schemas.microsoft.com/office/drawing/2014/main" id="{7BB10947-4372-4169-F0B7-56BC4C0361F6}"/>
                </a:ext>
              </a:extLst>
            </p:cNvPr>
            <p:cNvSpPr/>
            <p:nvPr/>
          </p:nvSpPr>
          <p:spPr>
            <a:xfrm>
              <a:off x="5479229" y="2427269"/>
              <a:ext cx="20120" cy="46674"/>
            </a:xfrm>
            <a:custGeom>
              <a:avLst/>
              <a:gdLst>
                <a:gd name="connsiteX0" fmla="*/ 3642 w 20120"/>
                <a:gd name="connsiteY0" fmla="*/ 46674 h 46674"/>
                <a:gd name="connsiteX1" fmla="*/ 231 w 20120"/>
                <a:gd name="connsiteY1" fmla="*/ 6932 h 46674"/>
                <a:gd name="connsiteX2" fmla="*/ 3294 w 20120"/>
                <a:gd name="connsiteY2" fmla="*/ 183 h 46674"/>
                <a:gd name="connsiteX3" fmla="*/ 9986 w 20120"/>
                <a:gd name="connsiteY3" fmla="*/ 3720 h 46674"/>
                <a:gd name="connsiteX4" fmla="*/ 20090 w 20120"/>
                <a:gd name="connsiteY4" fmla="*/ 23414 h 46674"/>
                <a:gd name="connsiteX5" fmla="*/ 14284 w 20120"/>
                <a:gd name="connsiteY5" fmla="*/ 40651 h 46674"/>
                <a:gd name="connsiteX6" fmla="*/ 3642 w 20120"/>
                <a:gd name="connsiteY6" fmla="*/ 46674 h 46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0" h="46674">
                  <a:moveTo>
                    <a:pt x="3642" y="46674"/>
                  </a:moveTo>
                  <a:cubicBezTo>
                    <a:pt x="631" y="33484"/>
                    <a:pt x="-541" y="20288"/>
                    <a:pt x="231" y="6932"/>
                  </a:cubicBezTo>
                  <a:cubicBezTo>
                    <a:pt x="385" y="4303"/>
                    <a:pt x="-49" y="1103"/>
                    <a:pt x="3294" y="183"/>
                  </a:cubicBezTo>
                  <a:cubicBezTo>
                    <a:pt x="6311" y="-651"/>
                    <a:pt x="8660" y="1515"/>
                    <a:pt x="9986" y="3720"/>
                  </a:cubicBezTo>
                  <a:cubicBezTo>
                    <a:pt x="13832" y="10116"/>
                    <a:pt x="19421" y="16568"/>
                    <a:pt x="20090" y="23414"/>
                  </a:cubicBezTo>
                  <a:cubicBezTo>
                    <a:pt x="20582" y="28421"/>
                    <a:pt x="15044" y="34038"/>
                    <a:pt x="14284" y="40651"/>
                  </a:cubicBezTo>
                  <a:cubicBezTo>
                    <a:pt x="13861" y="44337"/>
                    <a:pt x="8100" y="46097"/>
                    <a:pt x="3642" y="46674"/>
                  </a:cubicBezTo>
                  <a:close/>
                </a:path>
              </a:pathLst>
            </a:custGeom>
            <a:grpFill/>
            <a:ln w="5715" cap="flat">
              <a:noFill/>
              <a:prstDash val="solid"/>
              <a:miter/>
            </a:ln>
          </p:spPr>
          <p:txBody>
            <a:bodyPr rtlCol="0" anchor="ctr"/>
            <a:lstStyle/>
            <a:p>
              <a:endParaRPr lang="zh-CN" altLang="en-US"/>
            </a:p>
          </p:txBody>
        </p:sp>
        <p:sp>
          <p:nvSpPr>
            <p:cNvPr id="413" name="任意多边形: 形状 412">
              <a:extLst>
                <a:ext uri="{FF2B5EF4-FFF2-40B4-BE49-F238E27FC236}">
                  <a16:creationId xmlns:a16="http://schemas.microsoft.com/office/drawing/2014/main" id="{68036144-891F-E019-30ED-329DF2EF3FA6}"/>
                </a:ext>
              </a:extLst>
            </p:cNvPr>
            <p:cNvSpPr/>
            <p:nvPr/>
          </p:nvSpPr>
          <p:spPr>
            <a:xfrm>
              <a:off x="5402445" y="2330035"/>
              <a:ext cx="23159" cy="26625"/>
            </a:xfrm>
            <a:custGeom>
              <a:avLst/>
              <a:gdLst>
                <a:gd name="connsiteX0" fmla="*/ 7886 w 23159"/>
                <a:gd name="connsiteY0" fmla="*/ 26625 h 26625"/>
                <a:gd name="connsiteX1" fmla="*/ 6560 w 23159"/>
                <a:gd name="connsiteY1" fmla="*/ 22150 h 26625"/>
                <a:gd name="connsiteX2" fmla="*/ 999 w 23159"/>
                <a:gd name="connsiteY2" fmla="*/ 12720 h 26625"/>
                <a:gd name="connsiteX3" fmla="*/ 14464 w 23159"/>
                <a:gd name="connsiteY3" fmla="*/ 302 h 26625"/>
                <a:gd name="connsiteX4" fmla="*/ 20041 w 23159"/>
                <a:gd name="connsiteY4" fmla="*/ 5411 h 26625"/>
                <a:gd name="connsiteX5" fmla="*/ 22087 w 23159"/>
                <a:gd name="connsiteY5" fmla="*/ 9223 h 26625"/>
                <a:gd name="connsiteX6" fmla="*/ 11183 w 23159"/>
                <a:gd name="connsiteY6" fmla="*/ 26614 h 26625"/>
                <a:gd name="connsiteX7" fmla="*/ 11172 w 23159"/>
                <a:gd name="connsiteY7" fmla="*/ 26625 h 26625"/>
                <a:gd name="connsiteX8" fmla="*/ 9532 w 23159"/>
                <a:gd name="connsiteY8" fmla="*/ 26625 h 26625"/>
                <a:gd name="connsiteX9" fmla="*/ 7886 w 23159"/>
                <a:gd name="connsiteY9" fmla="*/ 26625 h 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59" h="26625">
                  <a:moveTo>
                    <a:pt x="7886" y="26625"/>
                  </a:moveTo>
                  <a:cubicBezTo>
                    <a:pt x="7463" y="25122"/>
                    <a:pt x="7291" y="23482"/>
                    <a:pt x="6560" y="22150"/>
                  </a:cubicBezTo>
                  <a:cubicBezTo>
                    <a:pt x="4771" y="18893"/>
                    <a:pt x="-2658" y="18196"/>
                    <a:pt x="999" y="12720"/>
                  </a:cubicBezTo>
                  <a:cubicBezTo>
                    <a:pt x="4354" y="7703"/>
                    <a:pt x="4325" y="-1813"/>
                    <a:pt x="14464" y="302"/>
                  </a:cubicBezTo>
                  <a:cubicBezTo>
                    <a:pt x="15538" y="2862"/>
                    <a:pt x="17030" y="5057"/>
                    <a:pt x="20041" y="5411"/>
                  </a:cubicBezTo>
                  <a:cubicBezTo>
                    <a:pt x="22739" y="5725"/>
                    <a:pt x="24345" y="7057"/>
                    <a:pt x="22087" y="9223"/>
                  </a:cubicBezTo>
                  <a:cubicBezTo>
                    <a:pt x="16938" y="14155"/>
                    <a:pt x="15932" y="21539"/>
                    <a:pt x="11183" y="26614"/>
                  </a:cubicBezTo>
                  <a:lnTo>
                    <a:pt x="11172" y="26625"/>
                  </a:lnTo>
                  <a:lnTo>
                    <a:pt x="9532" y="26625"/>
                  </a:lnTo>
                  <a:lnTo>
                    <a:pt x="7886" y="26625"/>
                  </a:lnTo>
                  <a:close/>
                </a:path>
              </a:pathLst>
            </a:custGeom>
            <a:grpFill/>
            <a:ln w="5715" cap="flat">
              <a:noFill/>
              <a:prstDash val="solid"/>
              <a:miter/>
            </a:ln>
          </p:spPr>
          <p:txBody>
            <a:bodyPr rtlCol="0" anchor="ctr"/>
            <a:lstStyle/>
            <a:p>
              <a:endParaRPr lang="zh-CN" altLang="en-US"/>
            </a:p>
          </p:txBody>
        </p:sp>
        <p:sp>
          <p:nvSpPr>
            <p:cNvPr id="414" name="任意多边形: 形状 413">
              <a:extLst>
                <a:ext uri="{FF2B5EF4-FFF2-40B4-BE49-F238E27FC236}">
                  <a16:creationId xmlns:a16="http://schemas.microsoft.com/office/drawing/2014/main" id="{9A7B9FA8-BB9F-EDDE-8A76-53414FA898E0}"/>
                </a:ext>
              </a:extLst>
            </p:cNvPr>
            <p:cNvSpPr/>
            <p:nvPr/>
          </p:nvSpPr>
          <p:spPr>
            <a:xfrm>
              <a:off x="5499121" y="2409501"/>
              <a:ext cx="7475" cy="25048"/>
            </a:xfrm>
            <a:custGeom>
              <a:avLst/>
              <a:gdLst>
                <a:gd name="connsiteX0" fmla="*/ 5931 w 7475"/>
                <a:gd name="connsiteY0" fmla="*/ 25049 h 25048"/>
                <a:gd name="connsiteX1" fmla="*/ 444 w 7475"/>
                <a:gd name="connsiteY1" fmla="*/ 0 h 25048"/>
                <a:gd name="connsiteX2" fmla="*/ 5931 w 7475"/>
                <a:gd name="connsiteY2" fmla="*/ 25049 h 25048"/>
              </a:gdLst>
              <a:ahLst/>
              <a:cxnLst>
                <a:cxn ang="0">
                  <a:pos x="connsiteX0" y="connsiteY0"/>
                </a:cxn>
                <a:cxn ang="0">
                  <a:pos x="connsiteX1" y="connsiteY1"/>
                </a:cxn>
                <a:cxn ang="0">
                  <a:pos x="connsiteX2" y="connsiteY2"/>
                </a:cxn>
              </a:cxnLst>
              <a:rect l="l" t="t" r="r" b="b"/>
              <a:pathLst>
                <a:path w="7475" h="25048">
                  <a:moveTo>
                    <a:pt x="5931" y="25049"/>
                  </a:moveTo>
                  <a:cubicBezTo>
                    <a:pt x="530" y="16356"/>
                    <a:pt x="-830" y="8658"/>
                    <a:pt x="444" y="0"/>
                  </a:cubicBezTo>
                  <a:cubicBezTo>
                    <a:pt x="8537" y="19071"/>
                    <a:pt x="8537" y="19071"/>
                    <a:pt x="5931" y="25049"/>
                  </a:cubicBezTo>
                  <a:close/>
                </a:path>
              </a:pathLst>
            </a:custGeom>
            <a:grpFill/>
            <a:ln w="5715" cap="flat">
              <a:noFill/>
              <a:prstDash val="solid"/>
              <a:miter/>
            </a:ln>
          </p:spPr>
          <p:txBody>
            <a:bodyPr rtlCol="0" anchor="ctr"/>
            <a:lstStyle/>
            <a:p>
              <a:endParaRPr lang="zh-CN" altLang="en-US"/>
            </a:p>
          </p:txBody>
        </p:sp>
        <p:sp>
          <p:nvSpPr>
            <p:cNvPr id="415" name="任意多边形: 形状 414">
              <a:extLst>
                <a:ext uri="{FF2B5EF4-FFF2-40B4-BE49-F238E27FC236}">
                  <a16:creationId xmlns:a16="http://schemas.microsoft.com/office/drawing/2014/main" id="{BE8FFB4D-945E-01B5-ECD8-45D188708D4D}"/>
                </a:ext>
              </a:extLst>
            </p:cNvPr>
            <p:cNvSpPr/>
            <p:nvPr/>
          </p:nvSpPr>
          <p:spPr>
            <a:xfrm>
              <a:off x="5403752" y="2356648"/>
              <a:ext cx="6590" cy="10777"/>
            </a:xfrm>
            <a:custGeom>
              <a:avLst/>
              <a:gdLst>
                <a:gd name="connsiteX0" fmla="*/ 13 w 6590"/>
                <a:gd name="connsiteY0" fmla="*/ 9870 h 10777"/>
                <a:gd name="connsiteX1" fmla="*/ 6591 w 6590"/>
                <a:gd name="connsiteY1" fmla="*/ 0 h 10777"/>
                <a:gd name="connsiteX2" fmla="*/ 5568 w 6590"/>
                <a:gd name="connsiteY2" fmla="*/ 5692 h 10777"/>
                <a:gd name="connsiteX3" fmla="*/ 13 w 6590"/>
                <a:gd name="connsiteY3" fmla="*/ 9870 h 10777"/>
              </a:gdLst>
              <a:ahLst/>
              <a:cxnLst>
                <a:cxn ang="0">
                  <a:pos x="connsiteX0" y="connsiteY0"/>
                </a:cxn>
                <a:cxn ang="0">
                  <a:pos x="connsiteX1" y="connsiteY1"/>
                </a:cxn>
                <a:cxn ang="0">
                  <a:pos x="connsiteX2" y="connsiteY2"/>
                </a:cxn>
                <a:cxn ang="0">
                  <a:pos x="connsiteX3" y="connsiteY3"/>
                </a:cxn>
              </a:cxnLst>
              <a:rect l="l" t="t" r="r" b="b"/>
              <a:pathLst>
                <a:path w="6590" h="10777">
                  <a:moveTo>
                    <a:pt x="13" y="9870"/>
                  </a:moveTo>
                  <a:cubicBezTo>
                    <a:pt x="-56" y="5075"/>
                    <a:pt x="-84" y="303"/>
                    <a:pt x="6591" y="0"/>
                  </a:cubicBezTo>
                  <a:cubicBezTo>
                    <a:pt x="6179" y="1869"/>
                    <a:pt x="4808" y="3378"/>
                    <a:pt x="5568" y="5692"/>
                  </a:cubicBezTo>
                  <a:cubicBezTo>
                    <a:pt x="7442" y="11424"/>
                    <a:pt x="7276" y="11481"/>
                    <a:pt x="13" y="9870"/>
                  </a:cubicBezTo>
                  <a:close/>
                </a:path>
              </a:pathLst>
            </a:custGeom>
            <a:grpFill/>
            <a:ln w="5715" cap="flat">
              <a:noFill/>
              <a:prstDash val="solid"/>
              <a:miter/>
            </a:ln>
          </p:spPr>
          <p:txBody>
            <a:bodyPr rtlCol="0" anchor="ctr"/>
            <a:lstStyle/>
            <a:p>
              <a:endParaRPr lang="zh-CN" altLang="en-US"/>
            </a:p>
          </p:txBody>
        </p:sp>
        <p:sp>
          <p:nvSpPr>
            <p:cNvPr id="416" name="任意多边形: 形状 415">
              <a:extLst>
                <a:ext uri="{FF2B5EF4-FFF2-40B4-BE49-F238E27FC236}">
                  <a16:creationId xmlns:a16="http://schemas.microsoft.com/office/drawing/2014/main" id="{1CB06D0A-7CD5-2619-A123-780FB763833F}"/>
                </a:ext>
              </a:extLst>
            </p:cNvPr>
            <p:cNvSpPr/>
            <p:nvPr/>
          </p:nvSpPr>
          <p:spPr>
            <a:xfrm>
              <a:off x="5397427" y="2365036"/>
              <a:ext cx="3005" cy="1459"/>
            </a:xfrm>
            <a:custGeom>
              <a:avLst/>
              <a:gdLst>
                <a:gd name="connsiteX0" fmla="*/ 0 w 3005"/>
                <a:gd name="connsiteY0" fmla="*/ 1282 h 1459"/>
                <a:gd name="connsiteX1" fmla="*/ 3006 w 3005"/>
                <a:gd name="connsiteY1" fmla="*/ 1459 h 1459"/>
                <a:gd name="connsiteX2" fmla="*/ 0 w 3005"/>
                <a:gd name="connsiteY2" fmla="*/ 1282 h 1459"/>
              </a:gdLst>
              <a:ahLst/>
              <a:cxnLst>
                <a:cxn ang="0">
                  <a:pos x="connsiteX0" y="connsiteY0"/>
                </a:cxn>
                <a:cxn ang="0">
                  <a:pos x="connsiteX1" y="connsiteY1"/>
                </a:cxn>
                <a:cxn ang="0">
                  <a:pos x="connsiteX2" y="connsiteY2"/>
                </a:cxn>
              </a:cxnLst>
              <a:rect l="l" t="t" r="r" b="b"/>
              <a:pathLst>
                <a:path w="3005" h="1459">
                  <a:moveTo>
                    <a:pt x="0" y="1282"/>
                  </a:moveTo>
                  <a:cubicBezTo>
                    <a:pt x="1120" y="-661"/>
                    <a:pt x="2097" y="-227"/>
                    <a:pt x="3006" y="1459"/>
                  </a:cubicBezTo>
                  <a:cubicBezTo>
                    <a:pt x="2000" y="1453"/>
                    <a:pt x="994" y="1390"/>
                    <a:pt x="0" y="1282"/>
                  </a:cubicBezTo>
                  <a:close/>
                </a:path>
              </a:pathLst>
            </a:custGeom>
            <a:grpFill/>
            <a:ln w="5715" cap="flat">
              <a:noFill/>
              <a:prstDash val="solid"/>
              <a:miter/>
            </a:ln>
          </p:spPr>
          <p:txBody>
            <a:bodyPr rtlCol="0" anchor="ctr"/>
            <a:lstStyle/>
            <a:p>
              <a:endParaRPr lang="zh-CN" altLang="en-US"/>
            </a:p>
          </p:txBody>
        </p:sp>
        <p:sp>
          <p:nvSpPr>
            <p:cNvPr id="417" name="任意多边形: 形状 416">
              <a:extLst>
                <a:ext uri="{FF2B5EF4-FFF2-40B4-BE49-F238E27FC236}">
                  <a16:creationId xmlns:a16="http://schemas.microsoft.com/office/drawing/2014/main" id="{A8D37B6C-9ECB-8AB2-334C-A7DB4E0C8FA4}"/>
                </a:ext>
              </a:extLst>
            </p:cNvPr>
            <p:cNvSpPr/>
            <p:nvPr/>
          </p:nvSpPr>
          <p:spPr>
            <a:xfrm>
              <a:off x="5413617" y="2356648"/>
              <a:ext cx="1303" cy="1410"/>
            </a:xfrm>
            <a:custGeom>
              <a:avLst/>
              <a:gdLst>
                <a:gd name="connsiteX0" fmla="*/ 12 w 1303"/>
                <a:gd name="connsiteY0" fmla="*/ 0 h 1410"/>
                <a:gd name="connsiteX1" fmla="*/ 1303 w 1303"/>
                <a:gd name="connsiteY1" fmla="*/ 743 h 1410"/>
                <a:gd name="connsiteX2" fmla="*/ 0 w 1303"/>
                <a:gd name="connsiteY2" fmla="*/ 12 h 1410"/>
                <a:gd name="connsiteX3" fmla="*/ 12 w 1303"/>
                <a:gd name="connsiteY3" fmla="*/ 0 h 1410"/>
              </a:gdLst>
              <a:ahLst/>
              <a:cxnLst>
                <a:cxn ang="0">
                  <a:pos x="connsiteX0" y="connsiteY0"/>
                </a:cxn>
                <a:cxn ang="0">
                  <a:pos x="connsiteX1" y="connsiteY1"/>
                </a:cxn>
                <a:cxn ang="0">
                  <a:pos x="connsiteX2" y="connsiteY2"/>
                </a:cxn>
                <a:cxn ang="0">
                  <a:pos x="connsiteX3" y="connsiteY3"/>
                </a:cxn>
              </a:cxnLst>
              <a:rect l="l" t="t" r="r" b="b"/>
              <a:pathLst>
                <a:path w="1303" h="1410">
                  <a:moveTo>
                    <a:pt x="12" y="0"/>
                  </a:moveTo>
                  <a:cubicBezTo>
                    <a:pt x="463" y="251"/>
                    <a:pt x="1337" y="594"/>
                    <a:pt x="1303" y="743"/>
                  </a:cubicBezTo>
                  <a:cubicBezTo>
                    <a:pt x="1057" y="1840"/>
                    <a:pt x="549" y="1577"/>
                    <a:pt x="0" y="12"/>
                  </a:cubicBezTo>
                  <a:lnTo>
                    <a:pt x="12" y="0"/>
                  </a:lnTo>
                  <a:close/>
                </a:path>
              </a:pathLst>
            </a:custGeom>
            <a:grpFill/>
            <a:ln w="5715" cap="flat">
              <a:noFill/>
              <a:prstDash val="solid"/>
              <a:miter/>
            </a:ln>
          </p:spPr>
          <p:txBody>
            <a:bodyPr rtlCol="0" anchor="ctr"/>
            <a:lstStyle/>
            <a:p>
              <a:endParaRPr lang="zh-CN" altLang="en-US"/>
            </a:p>
          </p:txBody>
        </p:sp>
        <p:sp>
          <p:nvSpPr>
            <p:cNvPr id="418" name="任意多边形: 形状 417">
              <a:extLst>
                <a:ext uri="{FF2B5EF4-FFF2-40B4-BE49-F238E27FC236}">
                  <a16:creationId xmlns:a16="http://schemas.microsoft.com/office/drawing/2014/main" id="{63E88D72-2DA9-79AE-189B-1CFED4B56F4D}"/>
                </a:ext>
              </a:extLst>
            </p:cNvPr>
            <p:cNvSpPr/>
            <p:nvPr/>
          </p:nvSpPr>
          <p:spPr>
            <a:xfrm>
              <a:off x="5268924" y="2077070"/>
              <a:ext cx="55916" cy="92091"/>
            </a:xfrm>
            <a:custGeom>
              <a:avLst/>
              <a:gdLst>
                <a:gd name="connsiteX0" fmla="*/ 23038 w 55916"/>
                <a:gd name="connsiteY0" fmla="*/ 0 h 92091"/>
                <a:gd name="connsiteX1" fmla="*/ 24364 w 55916"/>
                <a:gd name="connsiteY1" fmla="*/ 7635 h 92091"/>
                <a:gd name="connsiteX2" fmla="*/ 22033 w 55916"/>
                <a:gd name="connsiteY2" fmla="*/ 12842 h 92091"/>
                <a:gd name="connsiteX3" fmla="*/ 28805 w 55916"/>
                <a:gd name="connsiteY3" fmla="*/ 12516 h 92091"/>
                <a:gd name="connsiteX4" fmla="*/ 34491 w 55916"/>
                <a:gd name="connsiteY4" fmla="*/ 11807 h 92091"/>
                <a:gd name="connsiteX5" fmla="*/ 34194 w 55916"/>
                <a:gd name="connsiteY5" fmla="*/ 27712 h 92091"/>
                <a:gd name="connsiteX6" fmla="*/ 37154 w 55916"/>
                <a:gd name="connsiteY6" fmla="*/ 32301 h 92091"/>
                <a:gd name="connsiteX7" fmla="*/ 40418 w 55916"/>
                <a:gd name="connsiteY7" fmla="*/ 28358 h 92091"/>
                <a:gd name="connsiteX8" fmla="*/ 40160 w 55916"/>
                <a:gd name="connsiteY8" fmla="*/ 23592 h 92091"/>
                <a:gd name="connsiteX9" fmla="*/ 47601 w 55916"/>
                <a:gd name="connsiteY9" fmla="*/ 18637 h 92091"/>
                <a:gd name="connsiteX10" fmla="*/ 52293 w 55916"/>
                <a:gd name="connsiteY10" fmla="*/ 24329 h 92091"/>
                <a:gd name="connsiteX11" fmla="*/ 52631 w 55916"/>
                <a:gd name="connsiteY11" fmla="*/ 40588 h 92091"/>
                <a:gd name="connsiteX12" fmla="*/ 55900 w 55916"/>
                <a:gd name="connsiteY12" fmla="*/ 49320 h 92091"/>
                <a:gd name="connsiteX13" fmla="*/ 55917 w 55916"/>
                <a:gd name="connsiteY13" fmla="*/ 62471 h 92091"/>
                <a:gd name="connsiteX14" fmla="*/ 49973 w 55916"/>
                <a:gd name="connsiteY14" fmla="*/ 85531 h 92091"/>
                <a:gd name="connsiteX15" fmla="*/ 46047 w 55916"/>
                <a:gd name="connsiteY15" fmla="*/ 85514 h 92091"/>
                <a:gd name="connsiteX16" fmla="*/ 39469 w 55916"/>
                <a:gd name="connsiteY16" fmla="*/ 92092 h 92091"/>
                <a:gd name="connsiteX17" fmla="*/ 36206 w 55916"/>
                <a:gd name="connsiteY17" fmla="*/ 92086 h 92091"/>
                <a:gd name="connsiteX18" fmla="*/ 29588 w 55916"/>
                <a:gd name="connsiteY18" fmla="*/ 85497 h 92091"/>
                <a:gd name="connsiteX19" fmla="*/ 25233 w 55916"/>
                <a:gd name="connsiteY19" fmla="*/ 86754 h 92091"/>
                <a:gd name="connsiteX20" fmla="*/ 13146 w 55916"/>
                <a:gd name="connsiteY20" fmla="*/ 78924 h 92091"/>
                <a:gd name="connsiteX21" fmla="*/ 16489 w 55916"/>
                <a:gd name="connsiteY21" fmla="*/ 65763 h 92091"/>
                <a:gd name="connsiteX22" fmla="*/ 21072 w 55916"/>
                <a:gd name="connsiteY22" fmla="*/ 61191 h 92091"/>
                <a:gd name="connsiteX23" fmla="*/ 27125 w 55916"/>
                <a:gd name="connsiteY23" fmla="*/ 56196 h 92091"/>
                <a:gd name="connsiteX24" fmla="*/ 21158 w 55916"/>
                <a:gd name="connsiteY24" fmla="*/ 61042 h 92091"/>
                <a:gd name="connsiteX25" fmla="*/ 16603 w 55916"/>
                <a:gd name="connsiteY25" fmla="*/ 65608 h 92091"/>
                <a:gd name="connsiteX26" fmla="*/ 13163 w 55916"/>
                <a:gd name="connsiteY26" fmla="*/ 78930 h 92091"/>
                <a:gd name="connsiteX27" fmla="*/ 5190 w 55916"/>
                <a:gd name="connsiteY27" fmla="*/ 68866 h 92091"/>
                <a:gd name="connsiteX28" fmla="*/ 1 w 55916"/>
                <a:gd name="connsiteY28" fmla="*/ 65763 h 92091"/>
                <a:gd name="connsiteX29" fmla="*/ 4162 w 55916"/>
                <a:gd name="connsiteY29" fmla="*/ 54293 h 92091"/>
                <a:gd name="connsiteX30" fmla="*/ 3299 w 55916"/>
                <a:gd name="connsiteY30" fmla="*/ 42731 h 92091"/>
                <a:gd name="connsiteX31" fmla="*/ 3287 w 55916"/>
                <a:gd name="connsiteY31" fmla="*/ 42743 h 92091"/>
                <a:gd name="connsiteX32" fmla="*/ 4442 w 55916"/>
                <a:gd name="connsiteY32" fmla="*/ 41691 h 92091"/>
                <a:gd name="connsiteX33" fmla="*/ 6653 w 55916"/>
                <a:gd name="connsiteY33" fmla="*/ 18334 h 92091"/>
                <a:gd name="connsiteX34" fmla="*/ 23038 w 55916"/>
                <a:gd name="connsiteY34" fmla="*/ 0 h 9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5916" h="92091">
                  <a:moveTo>
                    <a:pt x="23038" y="0"/>
                  </a:moveTo>
                  <a:cubicBezTo>
                    <a:pt x="26679" y="1983"/>
                    <a:pt x="30393" y="3881"/>
                    <a:pt x="24364" y="7635"/>
                  </a:cubicBezTo>
                  <a:cubicBezTo>
                    <a:pt x="22558" y="8761"/>
                    <a:pt x="20392" y="10401"/>
                    <a:pt x="22033" y="12842"/>
                  </a:cubicBezTo>
                  <a:cubicBezTo>
                    <a:pt x="24187" y="16059"/>
                    <a:pt x="26582" y="14139"/>
                    <a:pt x="28805" y="12516"/>
                  </a:cubicBezTo>
                  <a:cubicBezTo>
                    <a:pt x="30108" y="11562"/>
                    <a:pt x="31405" y="10436"/>
                    <a:pt x="34491" y="11807"/>
                  </a:cubicBezTo>
                  <a:cubicBezTo>
                    <a:pt x="34200" y="16596"/>
                    <a:pt x="36246" y="21969"/>
                    <a:pt x="34194" y="27712"/>
                  </a:cubicBezTo>
                  <a:cubicBezTo>
                    <a:pt x="33382" y="29987"/>
                    <a:pt x="34423" y="32090"/>
                    <a:pt x="37154" y="32301"/>
                  </a:cubicBezTo>
                  <a:cubicBezTo>
                    <a:pt x="39806" y="32507"/>
                    <a:pt x="40903" y="31073"/>
                    <a:pt x="40418" y="28358"/>
                  </a:cubicBezTo>
                  <a:cubicBezTo>
                    <a:pt x="40138" y="26792"/>
                    <a:pt x="39777" y="25066"/>
                    <a:pt x="40160" y="23592"/>
                  </a:cubicBezTo>
                  <a:cubicBezTo>
                    <a:pt x="41115" y="19888"/>
                    <a:pt x="44252" y="18517"/>
                    <a:pt x="47601" y="18637"/>
                  </a:cubicBezTo>
                  <a:cubicBezTo>
                    <a:pt x="50756" y="18751"/>
                    <a:pt x="52105" y="21614"/>
                    <a:pt x="52293" y="24329"/>
                  </a:cubicBezTo>
                  <a:cubicBezTo>
                    <a:pt x="52671" y="29730"/>
                    <a:pt x="52579" y="35164"/>
                    <a:pt x="52631" y="40588"/>
                  </a:cubicBezTo>
                  <a:cubicBezTo>
                    <a:pt x="52665" y="43908"/>
                    <a:pt x="52928" y="47115"/>
                    <a:pt x="55900" y="49320"/>
                  </a:cubicBezTo>
                  <a:cubicBezTo>
                    <a:pt x="55968" y="53704"/>
                    <a:pt x="52488" y="58093"/>
                    <a:pt x="55917" y="62471"/>
                  </a:cubicBezTo>
                  <a:cubicBezTo>
                    <a:pt x="51305" y="69472"/>
                    <a:pt x="50710" y="77513"/>
                    <a:pt x="49973" y="85531"/>
                  </a:cubicBezTo>
                  <a:cubicBezTo>
                    <a:pt x="48659" y="86611"/>
                    <a:pt x="47350" y="86548"/>
                    <a:pt x="46047" y="85514"/>
                  </a:cubicBezTo>
                  <a:cubicBezTo>
                    <a:pt x="42904" y="86754"/>
                    <a:pt x="40720" y="88960"/>
                    <a:pt x="39469" y="92092"/>
                  </a:cubicBezTo>
                  <a:cubicBezTo>
                    <a:pt x="38383" y="92086"/>
                    <a:pt x="37291" y="92086"/>
                    <a:pt x="36206" y="92086"/>
                  </a:cubicBezTo>
                  <a:cubicBezTo>
                    <a:pt x="33971" y="89920"/>
                    <a:pt x="34308" y="85165"/>
                    <a:pt x="29588" y="85497"/>
                  </a:cubicBezTo>
                  <a:cubicBezTo>
                    <a:pt x="28136" y="85914"/>
                    <a:pt x="26684" y="86337"/>
                    <a:pt x="25233" y="86754"/>
                  </a:cubicBezTo>
                  <a:cubicBezTo>
                    <a:pt x="23575" y="80479"/>
                    <a:pt x="16569" y="82468"/>
                    <a:pt x="13146" y="78924"/>
                  </a:cubicBezTo>
                  <a:cubicBezTo>
                    <a:pt x="17621" y="75392"/>
                    <a:pt x="12563" y="69443"/>
                    <a:pt x="16489" y="65763"/>
                  </a:cubicBezTo>
                  <a:cubicBezTo>
                    <a:pt x="17998" y="64219"/>
                    <a:pt x="19518" y="62694"/>
                    <a:pt x="21072" y="61191"/>
                  </a:cubicBezTo>
                  <a:cubicBezTo>
                    <a:pt x="22833" y="59322"/>
                    <a:pt x="25861" y="59025"/>
                    <a:pt x="27125" y="56196"/>
                  </a:cubicBezTo>
                  <a:cubicBezTo>
                    <a:pt x="24736" y="57556"/>
                    <a:pt x="23118" y="59528"/>
                    <a:pt x="21158" y="61042"/>
                  </a:cubicBezTo>
                  <a:cubicBezTo>
                    <a:pt x="19632" y="62551"/>
                    <a:pt x="18095" y="64065"/>
                    <a:pt x="16603" y="65608"/>
                  </a:cubicBezTo>
                  <a:cubicBezTo>
                    <a:pt x="11945" y="69134"/>
                    <a:pt x="17180" y="75232"/>
                    <a:pt x="13163" y="78930"/>
                  </a:cubicBezTo>
                  <a:cubicBezTo>
                    <a:pt x="3659" y="78147"/>
                    <a:pt x="3424" y="78101"/>
                    <a:pt x="5190" y="68866"/>
                  </a:cubicBezTo>
                  <a:cubicBezTo>
                    <a:pt x="6470" y="62162"/>
                    <a:pt x="2687" y="65162"/>
                    <a:pt x="1" y="65763"/>
                  </a:cubicBezTo>
                  <a:cubicBezTo>
                    <a:pt x="-56" y="61425"/>
                    <a:pt x="2093" y="57762"/>
                    <a:pt x="4162" y="54293"/>
                  </a:cubicBezTo>
                  <a:cubicBezTo>
                    <a:pt x="6728" y="49989"/>
                    <a:pt x="5190" y="46457"/>
                    <a:pt x="3299" y="42731"/>
                  </a:cubicBezTo>
                  <a:lnTo>
                    <a:pt x="3287" y="42743"/>
                  </a:lnTo>
                  <a:cubicBezTo>
                    <a:pt x="3693" y="42394"/>
                    <a:pt x="4447" y="42034"/>
                    <a:pt x="4442" y="41691"/>
                  </a:cubicBezTo>
                  <a:cubicBezTo>
                    <a:pt x="4413" y="40634"/>
                    <a:pt x="6568" y="19568"/>
                    <a:pt x="6653" y="18334"/>
                  </a:cubicBezTo>
                  <a:cubicBezTo>
                    <a:pt x="7362" y="7944"/>
                    <a:pt x="17220" y="5784"/>
                    <a:pt x="23038" y="0"/>
                  </a:cubicBezTo>
                  <a:close/>
                </a:path>
              </a:pathLst>
            </a:custGeom>
            <a:grpFill/>
            <a:ln w="5715" cap="flat">
              <a:noFill/>
              <a:prstDash val="solid"/>
              <a:miter/>
            </a:ln>
          </p:spPr>
          <p:txBody>
            <a:bodyPr rtlCol="0" anchor="ctr"/>
            <a:lstStyle/>
            <a:p>
              <a:endParaRPr lang="zh-CN" altLang="en-US"/>
            </a:p>
          </p:txBody>
        </p:sp>
        <p:sp>
          <p:nvSpPr>
            <p:cNvPr id="419" name="任意多边形: 形状 418">
              <a:extLst>
                <a:ext uri="{FF2B5EF4-FFF2-40B4-BE49-F238E27FC236}">
                  <a16:creationId xmlns:a16="http://schemas.microsoft.com/office/drawing/2014/main" id="{31A05D4E-24AE-D92B-BFE3-75C27F23C68B}"/>
                </a:ext>
              </a:extLst>
            </p:cNvPr>
            <p:cNvSpPr/>
            <p:nvPr/>
          </p:nvSpPr>
          <p:spPr>
            <a:xfrm>
              <a:off x="5321342" y="2189599"/>
              <a:ext cx="46223" cy="47264"/>
            </a:xfrm>
            <a:custGeom>
              <a:avLst/>
              <a:gdLst>
                <a:gd name="connsiteX0" fmla="*/ 4167 w 46223"/>
                <a:gd name="connsiteY0" fmla="*/ 0 h 47264"/>
                <a:gd name="connsiteX1" fmla="*/ 31290 w 46223"/>
                <a:gd name="connsiteY1" fmla="*/ 13756 h 47264"/>
                <a:gd name="connsiteX2" fmla="*/ 22666 w 46223"/>
                <a:gd name="connsiteY2" fmla="*/ 29878 h 47264"/>
                <a:gd name="connsiteX3" fmla="*/ 26781 w 46223"/>
                <a:gd name="connsiteY3" fmla="*/ 28707 h 47264"/>
                <a:gd name="connsiteX4" fmla="*/ 35622 w 46223"/>
                <a:gd name="connsiteY4" fmla="*/ 30941 h 47264"/>
                <a:gd name="connsiteX5" fmla="*/ 41051 w 46223"/>
                <a:gd name="connsiteY5" fmla="*/ 19568 h 47264"/>
                <a:gd name="connsiteX6" fmla="*/ 44406 w 46223"/>
                <a:gd name="connsiteY6" fmla="*/ 18065 h 47264"/>
                <a:gd name="connsiteX7" fmla="*/ 39582 w 46223"/>
                <a:gd name="connsiteY7" fmla="*/ 34822 h 47264"/>
                <a:gd name="connsiteX8" fmla="*/ 24026 w 46223"/>
                <a:gd name="connsiteY8" fmla="*/ 43091 h 47264"/>
                <a:gd name="connsiteX9" fmla="*/ 16140 w 46223"/>
                <a:gd name="connsiteY9" fmla="*/ 44097 h 47264"/>
                <a:gd name="connsiteX10" fmla="*/ 4138 w 46223"/>
                <a:gd name="connsiteY10" fmla="*/ 43583 h 47264"/>
                <a:gd name="connsiteX11" fmla="*/ 1766 w 46223"/>
                <a:gd name="connsiteY11" fmla="*/ 29621 h 47264"/>
                <a:gd name="connsiteX12" fmla="*/ 4167 w 46223"/>
                <a:gd name="connsiteY12" fmla="*/ 0 h 47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223" h="47264">
                  <a:moveTo>
                    <a:pt x="4167" y="0"/>
                  </a:moveTo>
                  <a:cubicBezTo>
                    <a:pt x="12785" y="9470"/>
                    <a:pt x="20071" y="15665"/>
                    <a:pt x="31290" y="13756"/>
                  </a:cubicBezTo>
                  <a:cubicBezTo>
                    <a:pt x="28981" y="20231"/>
                    <a:pt x="21769" y="22906"/>
                    <a:pt x="22666" y="29878"/>
                  </a:cubicBezTo>
                  <a:cubicBezTo>
                    <a:pt x="24518" y="30912"/>
                    <a:pt x="25798" y="29941"/>
                    <a:pt x="26781" y="28707"/>
                  </a:cubicBezTo>
                  <a:cubicBezTo>
                    <a:pt x="31821" y="22351"/>
                    <a:pt x="33370" y="34347"/>
                    <a:pt x="35622" y="30941"/>
                  </a:cubicBezTo>
                  <a:cubicBezTo>
                    <a:pt x="37794" y="27661"/>
                    <a:pt x="37079" y="22414"/>
                    <a:pt x="41051" y="19568"/>
                  </a:cubicBezTo>
                  <a:cubicBezTo>
                    <a:pt x="41897" y="18963"/>
                    <a:pt x="42977" y="18688"/>
                    <a:pt x="44406" y="18065"/>
                  </a:cubicBezTo>
                  <a:cubicBezTo>
                    <a:pt x="49258" y="25517"/>
                    <a:pt x="43263" y="30244"/>
                    <a:pt x="39582" y="34822"/>
                  </a:cubicBezTo>
                  <a:cubicBezTo>
                    <a:pt x="35828" y="39496"/>
                    <a:pt x="32753" y="46560"/>
                    <a:pt x="24026" y="43091"/>
                  </a:cubicBezTo>
                  <a:cubicBezTo>
                    <a:pt x="21820" y="42211"/>
                    <a:pt x="18180" y="42760"/>
                    <a:pt x="16140" y="44097"/>
                  </a:cubicBezTo>
                  <a:cubicBezTo>
                    <a:pt x="11722" y="47000"/>
                    <a:pt x="8156" y="49686"/>
                    <a:pt x="4138" y="43583"/>
                  </a:cubicBezTo>
                  <a:cubicBezTo>
                    <a:pt x="1235" y="39176"/>
                    <a:pt x="-2137" y="36593"/>
                    <a:pt x="1766" y="29621"/>
                  </a:cubicBezTo>
                  <a:cubicBezTo>
                    <a:pt x="6024" y="22009"/>
                    <a:pt x="4572" y="11882"/>
                    <a:pt x="4167" y="0"/>
                  </a:cubicBezTo>
                  <a:close/>
                </a:path>
              </a:pathLst>
            </a:custGeom>
            <a:grpFill/>
            <a:ln w="5715" cap="flat">
              <a:noFill/>
              <a:prstDash val="solid"/>
              <a:miter/>
            </a:ln>
          </p:spPr>
          <p:txBody>
            <a:bodyPr rtlCol="0" anchor="ctr"/>
            <a:lstStyle/>
            <a:p>
              <a:endParaRPr lang="zh-CN" altLang="en-US"/>
            </a:p>
          </p:txBody>
        </p:sp>
        <p:sp>
          <p:nvSpPr>
            <p:cNvPr id="420" name="任意多边形: 形状 419">
              <a:extLst>
                <a:ext uri="{FF2B5EF4-FFF2-40B4-BE49-F238E27FC236}">
                  <a16:creationId xmlns:a16="http://schemas.microsoft.com/office/drawing/2014/main" id="{CE5F672D-F85B-B1E8-D2B9-1BB95C187CF0}"/>
                </a:ext>
              </a:extLst>
            </p:cNvPr>
            <p:cNvSpPr/>
            <p:nvPr/>
          </p:nvSpPr>
          <p:spPr>
            <a:xfrm>
              <a:off x="5397181" y="2145491"/>
              <a:ext cx="37221" cy="66391"/>
            </a:xfrm>
            <a:custGeom>
              <a:avLst/>
              <a:gdLst>
                <a:gd name="connsiteX0" fmla="*/ 16425 w 37221"/>
                <a:gd name="connsiteY0" fmla="*/ 10470 h 66391"/>
                <a:gd name="connsiteX1" fmla="*/ 26466 w 37221"/>
                <a:gd name="connsiteY1" fmla="*/ 1949 h 66391"/>
                <a:gd name="connsiteX2" fmla="*/ 29604 w 37221"/>
                <a:gd name="connsiteY2" fmla="*/ 640 h 66391"/>
                <a:gd name="connsiteX3" fmla="*/ 32879 w 37221"/>
                <a:gd name="connsiteY3" fmla="*/ 7229 h 66391"/>
                <a:gd name="connsiteX4" fmla="*/ 32861 w 37221"/>
                <a:gd name="connsiteY4" fmla="*/ 7224 h 66391"/>
                <a:gd name="connsiteX5" fmla="*/ 29604 w 37221"/>
                <a:gd name="connsiteY5" fmla="*/ 40119 h 66391"/>
                <a:gd name="connsiteX6" fmla="*/ 29587 w 37221"/>
                <a:gd name="connsiteY6" fmla="*/ 40102 h 66391"/>
                <a:gd name="connsiteX7" fmla="*/ 37222 w 37221"/>
                <a:gd name="connsiteY7" fmla="*/ 45171 h 66391"/>
                <a:gd name="connsiteX8" fmla="*/ 35753 w 37221"/>
                <a:gd name="connsiteY8" fmla="*/ 47789 h 66391"/>
                <a:gd name="connsiteX9" fmla="*/ 13150 w 37221"/>
                <a:gd name="connsiteY9" fmla="*/ 63128 h 66391"/>
                <a:gd name="connsiteX10" fmla="*/ 9876 w 37221"/>
                <a:gd name="connsiteY10" fmla="*/ 66391 h 66391"/>
                <a:gd name="connsiteX11" fmla="*/ 17 w 37221"/>
                <a:gd name="connsiteY11" fmla="*/ 56561 h 66391"/>
                <a:gd name="connsiteX12" fmla="*/ 0 w 37221"/>
                <a:gd name="connsiteY12" fmla="*/ 56544 h 66391"/>
                <a:gd name="connsiteX13" fmla="*/ 2778 w 37221"/>
                <a:gd name="connsiteY13" fmla="*/ 45703 h 66391"/>
                <a:gd name="connsiteX14" fmla="*/ 20151 w 37221"/>
                <a:gd name="connsiteY14" fmla="*/ 21351 h 66391"/>
                <a:gd name="connsiteX15" fmla="*/ 16425 w 37221"/>
                <a:gd name="connsiteY15" fmla="*/ 10470 h 66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21" h="66391">
                  <a:moveTo>
                    <a:pt x="16425" y="10470"/>
                  </a:moveTo>
                  <a:cubicBezTo>
                    <a:pt x="22637" y="11019"/>
                    <a:pt x="26632" y="9104"/>
                    <a:pt x="26466" y="1949"/>
                  </a:cubicBezTo>
                  <a:cubicBezTo>
                    <a:pt x="26426" y="137"/>
                    <a:pt x="27826" y="-657"/>
                    <a:pt x="29604" y="640"/>
                  </a:cubicBezTo>
                  <a:cubicBezTo>
                    <a:pt x="31615" y="2377"/>
                    <a:pt x="30775" y="5532"/>
                    <a:pt x="32879" y="7229"/>
                  </a:cubicBezTo>
                  <a:cubicBezTo>
                    <a:pt x="32879" y="7229"/>
                    <a:pt x="32861" y="7218"/>
                    <a:pt x="32861" y="7224"/>
                  </a:cubicBezTo>
                  <a:cubicBezTo>
                    <a:pt x="27072" y="17722"/>
                    <a:pt x="25043" y="28592"/>
                    <a:pt x="29604" y="40119"/>
                  </a:cubicBezTo>
                  <a:lnTo>
                    <a:pt x="29587" y="40102"/>
                  </a:lnTo>
                  <a:cubicBezTo>
                    <a:pt x="30810" y="43754"/>
                    <a:pt x="35450" y="42337"/>
                    <a:pt x="37222" y="45171"/>
                  </a:cubicBezTo>
                  <a:cubicBezTo>
                    <a:pt x="36719" y="46109"/>
                    <a:pt x="36422" y="47600"/>
                    <a:pt x="35753" y="47789"/>
                  </a:cubicBezTo>
                  <a:cubicBezTo>
                    <a:pt x="23237" y="51395"/>
                    <a:pt x="21254" y="52692"/>
                    <a:pt x="13150" y="63128"/>
                  </a:cubicBezTo>
                  <a:cubicBezTo>
                    <a:pt x="12093" y="64248"/>
                    <a:pt x="11824" y="66168"/>
                    <a:pt x="9876" y="66391"/>
                  </a:cubicBezTo>
                  <a:cubicBezTo>
                    <a:pt x="5572" y="64134"/>
                    <a:pt x="7241" y="55887"/>
                    <a:pt x="17" y="56561"/>
                  </a:cubicBezTo>
                  <a:lnTo>
                    <a:pt x="0" y="56544"/>
                  </a:lnTo>
                  <a:cubicBezTo>
                    <a:pt x="989" y="52927"/>
                    <a:pt x="3023" y="49235"/>
                    <a:pt x="2778" y="45703"/>
                  </a:cubicBezTo>
                  <a:cubicBezTo>
                    <a:pt x="1829" y="32181"/>
                    <a:pt x="9224" y="24986"/>
                    <a:pt x="20151" y="21351"/>
                  </a:cubicBezTo>
                  <a:cubicBezTo>
                    <a:pt x="22054" y="15808"/>
                    <a:pt x="11756" y="16259"/>
                    <a:pt x="16425" y="10470"/>
                  </a:cubicBezTo>
                  <a:close/>
                </a:path>
              </a:pathLst>
            </a:custGeom>
            <a:grpFill/>
            <a:ln w="5715" cap="flat">
              <a:noFill/>
              <a:prstDash val="solid"/>
              <a:miter/>
            </a:ln>
          </p:spPr>
          <p:txBody>
            <a:bodyPr rtlCol="0" anchor="ctr"/>
            <a:lstStyle/>
            <a:p>
              <a:endParaRPr lang="zh-CN" altLang="en-US"/>
            </a:p>
          </p:txBody>
        </p:sp>
        <p:sp>
          <p:nvSpPr>
            <p:cNvPr id="421" name="任意多边形: 形状 420">
              <a:extLst>
                <a:ext uri="{FF2B5EF4-FFF2-40B4-BE49-F238E27FC236}">
                  <a16:creationId xmlns:a16="http://schemas.microsoft.com/office/drawing/2014/main" id="{45488B84-4BF6-F51D-06D8-207B84944ABC}"/>
                </a:ext>
              </a:extLst>
            </p:cNvPr>
            <p:cNvSpPr/>
            <p:nvPr/>
          </p:nvSpPr>
          <p:spPr>
            <a:xfrm>
              <a:off x="5373051" y="2237211"/>
              <a:ext cx="36154" cy="42551"/>
            </a:xfrm>
            <a:custGeom>
              <a:avLst/>
              <a:gdLst>
                <a:gd name="connsiteX0" fmla="*/ 14259 w 36154"/>
                <a:gd name="connsiteY0" fmla="*/ 37205 h 42551"/>
                <a:gd name="connsiteX1" fmla="*/ 8087 w 36154"/>
                <a:gd name="connsiteY1" fmla="*/ 37656 h 42551"/>
                <a:gd name="connsiteX2" fmla="*/ 1104 w 36154"/>
                <a:gd name="connsiteY2" fmla="*/ 37205 h 42551"/>
                <a:gd name="connsiteX3" fmla="*/ 1109 w 36154"/>
                <a:gd name="connsiteY3" fmla="*/ 37205 h 42551"/>
                <a:gd name="connsiteX4" fmla="*/ 938 w 36154"/>
                <a:gd name="connsiteY4" fmla="*/ 21271 h 42551"/>
                <a:gd name="connsiteX5" fmla="*/ 12676 w 36154"/>
                <a:gd name="connsiteY5" fmla="*/ 10556 h 42551"/>
                <a:gd name="connsiteX6" fmla="*/ 16757 w 36154"/>
                <a:gd name="connsiteY6" fmla="*/ 13407 h 42551"/>
                <a:gd name="connsiteX7" fmla="*/ 15540 w 36154"/>
                <a:gd name="connsiteY7" fmla="*/ 27786 h 42551"/>
                <a:gd name="connsiteX8" fmla="*/ 26632 w 36154"/>
                <a:gd name="connsiteY8" fmla="*/ 15219 h 42551"/>
                <a:gd name="connsiteX9" fmla="*/ 24964 w 36154"/>
                <a:gd name="connsiteY9" fmla="*/ 0 h 42551"/>
                <a:gd name="connsiteX10" fmla="*/ 35759 w 36154"/>
                <a:gd name="connsiteY10" fmla="*/ 6744 h 42551"/>
                <a:gd name="connsiteX11" fmla="*/ 31427 w 36154"/>
                <a:gd name="connsiteY11" fmla="*/ 25700 h 42551"/>
                <a:gd name="connsiteX12" fmla="*/ 24221 w 36154"/>
                <a:gd name="connsiteY12" fmla="*/ 36050 h 42551"/>
                <a:gd name="connsiteX13" fmla="*/ 14259 w 36154"/>
                <a:gd name="connsiteY13" fmla="*/ 37205 h 4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54" h="42551">
                  <a:moveTo>
                    <a:pt x="14259" y="37205"/>
                  </a:moveTo>
                  <a:cubicBezTo>
                    <a:pt x="12402" y="40125"/>
                    <a:pt x="10196" y="40394"/>
                    <a:pt x="8087" y="37656"/>
                  </a:cubicBezTo>
                  <a:cubicBezTo>
                    <a:pt x="5807" y="34696"/>
                    <a:pt x="3481" y="36473"/>
                    <a:pt x="1104" y="37205"/>
                  </a:cubicBezTo>
                  <a:lnTo>
                    <a:pt x="1109" y="37205"/>
                  </a:lnTo>
                  <a:cubicBezTo>
                    <a:pt x="2281" y="31930"/>
                    <a:pt x="-1737" y="26975"/>
                    <a:pt x="938" y="21271"/>
                  </a:cubicBezTo>
                  <a:cubicBezTo>
                    <a:pt x="3447" y="15916"/>
                    <a:pt x="14071" y="20340"/>
                    <a:pt x="12676" y="10556"/>
                  </a:cubicBezTo>
                  <a:cubicBezTo>
                    <a:pt x="12499" y="9321"/>
                    <a:pt x="15894" y="11687"/>
                    <a:pt x="16757" y="13407"/>
                  </a:cubicBezTo>
                  <a:cubicBezTo>
                    <a:pt x="19209" y="18294"/>
                    <a:pt x="12859" y="22408"/>
                    <a:pt x="15540" y="27786"/>
                  </a:cubicBezTo>
                  <a:cubicBezTo>
                    <a:pt x="25141" y="28884"/>
                    <a:pt x="23621" y="19957"/>
                    <a:pt x="26632" y="15219"/>
                  </a:cubicBezTo>
                  <a:cubicBezTo>
                    <a:pt x="17889" y="10401"/>
                    <a:pt x="27267" y="5200"/>
                    <a:pt x="24964" y="0"/>
                  </a:cubicBezTo>
                  <a:cubicBezTo>
                    <a:pt x="31004" y="434"/>
                    <a:pt x="36994" y="3223"/>
                    <a:pt x="35759" y="6744"/>
                  </a:cubicBezTo>
                  <a:cubicBezTo>
                    <a:pt x="33570" y="12979"/>
                    <a:pt x="40268" y="21054"/>
                    <a:pt x="31427" y="25700"/>
                  </a:cubicBezTo>
                  <a:cubicBezTo>
                    <a:pt x="27587" y="27718"/>
                    <a:pt x="24884" y="31301"/>
                    <a:pt x="24221" y="36050"/>
                  </a:cubicBezTo>
                  <a:cubicBezTo>
                    <a:pt x="22403" y="48966"/>
                    <a:pt x="17831" y="38948"/>
                    <a:pt x="14259" y="37205"/>
                  </a:cubicBezTo>
                  <a:close/>
                </a:path>
              </a:pathLst>
            </a:custGeom>
            <a:grpFill/>
            <a:ln w="5715" cap="flat">
              <a:noFill/>
              <a:prstDash val="solid"/>
              <a:miter/>
            </a:ln>
          </p:spPr>
          <p:txBody>
            <a:bodyPr rtlCol="0" anchor="ctr"/>
            <a:lstStyle/>
            <a:p>
              <a:endParaRPr lang="zh-CN" altLang="en-US"/>
            </a:p>
          </p:txBody>
        </p:sp>
        <p:sp>
          <p:nvSpPr>
            <p:cNvPr id="422" name="任意多边形: 形状 421">
              <a:extLst>
                <a:ext uri="{FF2B5EF4-FFF2-40B4-BE49-F238E27FC236}">
                  <a16:creationId xmlns:a16="http://schemas.microsoft.com/office/drawing/2014/main" id="{73C22BA7-637A-9E30-8B86-23456E6459A5}"/>
                </a:ext>
              </a:extLst>
            </p:cNvPr>
            <p:cNvSpPr/>
            <p:nvPr/>
          </p:nvSpPr>
          <p:spPr>
            <a:xfrm>
              <a:off x="5292709" y="2169162"/>
              <a:ext cx="21507" cy="57824"/>
            </a:xfrm>
            <a:custGeom>
              <a:avLst/>
              <a:gdLst>
                <a:gd name="connsiteX0" fmla="*/ 15684 w 21507"/>
                <a:gd name="connsiteY0" fmla="*/ 0 h 57824"/>
                <a:gd name="connsiteX1" fmla="*/ 16381 w 21507"/>
                <a:gd name="connsiteY1" fmla="*/ 15436 h 57824"/>
                <a:gd name="connsiteX2" fmla="*/ 9706 w 21507"/>
                <a:gd name="connsiteY2" fmla="*/ 28918 h 57824"/>
                <a:gd name="connsiteX3" fmla="*/ 16678 w 21507"/>
                <a:gd name="connsiteY3" fmla="*/ 25449 h 57824"/>
                <a:gd name="connsiteX4" fmla="*/ 17689 w 21507"/>
                <a:gd name="connsiteY4" fmla="*/ 27358 h 57824"/>
                <a:gd name="connsiteX5" fmla="*/ 18764 w 21507"/>
                <a:gd name="connsiteY5" fmla="*/ 49612 h 57824"/>
                <a:gd name="connsiteX6" fmla="*/ 15609 w 21507"/>
                <a:gd name="connsiteY6" fmla="*/ 57727 h 57824"/>
                <a:gd name="connsiteX7" fmla="*/ 7505 w 21507"/>
                <a:gd name="connsiteY7" fmla="*/ 51778 h 57824"/>
                <a:gd name="connsiteX8" fmla="*/ 322 w 21507"/>
                <a:gd name="connsiteY8" fmla="*/ 26015 h 57824"/>
                <a:gd name="connsiteX9" fmla="*/ 9306 w 21507"/>
                <a:gd name="connsiteY9" fmla="*/ 9624 h 57824"/>
                <a:gd name="connsiteX10" fmla="*/ 15684 w 21507"/>
                <a:gd name="connsiteY10" fmla="*/ 0 h 5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07" h="57824">
                  <a:moveTo>
                    <a:pt x="15684" y="0"/>
                  </a:moveTo>
                  <a:cubicBezTo>
                    <a:pt x="25010" y="4703"/>
                    <a:pt x="21524" y="10710"/>
                    <a:pt x="16381" y="15436"/>
                  </a:cubicBezTo>
                  <a:cubicBezTo>
                    <a:pt x="12157" y="19311"/>
                    <a:pt x="7911" y="22357"/>
                    <a:pt x="9706" y="28918"/>
                  </a:cubicBezTo>
                  <a:cubicBezTo>
                    <a:pt x="13992" y="30958"/>
                    <a:pt x="11643" y="22094"/>
                    <a:pt x="16678" y="25449"/>
                  </a:cubicBezTo>
                  <a:cubicBezTo>
                    <a:pt x="16826" y="25706"/>
                    <a:pt x="17935" y="26878"/>
                    <a:pt x="17689" y="27358"/>
                  </a:cubicBezTo>
                  <a:cubicBezTo>
                    <a:pt x="13769" y="35039"/>
                    <a:pt x="17707" y="42222"/>
                    <a:pt x="18764" y="49612"/>
                  </a:cubicBezTo>
                  <a:cubicBezTo>
                    <a:pt x="19204" y="52687"/>
                    <a:pt x="19701" y="57156"/>
                    <a:pt x="15609" y="57727"/>
                  </a:cubicBezTo>
                  <a:cubicBezTo>
                    <a:pt x="12100" y="58219"/>
                    <a:pt x="8220" y="56939"/>
                    <a:pt x="7505" y="51778"/>
                  </a:cubicBezTo>
                  <a:cubicBezTo>
                    <a:pt x="6282" y="42925"/>
                    <a:pt x="2047" y="34907"/>
                    <a:pt x="322" y="26015"/>
                  </a:cubicBezTo>
                  <a:cubicBezTo>
                    <a:pt x="-1484" y="16671"/>
                    <a:pt x="4699" y="9007"/>
                    <a:pt x="9306" y="9624"/>
                  </a:cubicBezTo>
                  <a:cubicBezTo>
                    <a:pt x="21587" y="11281"/>
                    <a:pt x="13055" y="2543"/>
                    <a:pt x="15684" y="0"/>
                  </a:cubicBezTo>
                  <a:close/>
                </a:path>
              </a:pathLst>
            </a:custGeom>
            <a:grpFill/>
            <a:ln w="5715" cap="flat">
              <a:noFill/>
              <a:prstDash val="solid"/>
              <a:miter/>
            </a:ln>
          </p:spPr>
          <p:txBody>
            <a:bodyPr rtlCol="0" anchor="ctr"/>
            <a:lstStyle/>
            <a:p>
              <a:endParaRPr lang="zh-CN" altLang="en-US"/>
            </a:p>
          </p:txBody>
        </p:sp>
        <p:sp>
          <p:nvSpPr>
            <p:cNvPr id="423" name="任意多边形: 形状 422">
              <a:extLst>
                <a:ext uri="{FF2B5EF4-FFF2-40B4-BE49-F238E27FC236}">
                  <a16:creationId xmlns:a16="http://schemas.microsoft.com/office/drawing/2014/main" id="{AE8B785B-0B9F-FC7F-05BF-4DD1101558BC}"/>
                </a:ext>
              </a:extLst>
            </p:cNvPr>
            <p:cNvSpPr/>
            <p:nvPr/>
          </p:nvSpPr>
          <p:spPr>
            <a:xfrm>
              <a:off x="5358759" y="2274415"/>
              <a:ext cx="28237" cy="41586"/>
            </a:xfrm>
            <a:custGeom>
              <a:avLst/>
              <a:gdLst>
                <a:gd name="connsiteX0" fmla="*/ 15396 w 28237"/>
                <a:gd name="connsiteY0" fmla="*/ 0 h 41586"/>
                <a:gd name="connsiteX1" fmla="*/ 27729 w 28237"/>
                <a:gd name="connsiteY1" fmla="*/ 28415 h 41586"/>
                <a:gd name="connsiteX2" fmla="*/ 28186 w 28237"/>
                <a:gd name="connsiteY2" fmla="*/ 34810 h 41586"/>
                <a:gd name="connsiteX3" fmla="*/ 22351 w 28237"/>
                <a:gd name="connsiteY3" fmla="*/ 41542 h 41586"/>
                <a:gd name="connsiteX4" fmla="*/ 16213 w 28237"/>
                <a:gd name="connsiteY4" fmla="*/ 37176 h 41586"/>
                <a:gd name="connsiteX5" fmla="*/ 0 w 28237"/>
                <a:gd name="connsiteY5" fmla="*/ 11064 h 41586"/>
                <a:gd name="connsiteX6" fmla="*/ 15396 w 28237"/>
                <a:gd name="connsiteY6" fmla="*/ 0 h 41586"/>
                <a:gd name="connsiteX7" fmla="*/ 15396 w 28237"/>
                <a:gd name="connsiteY7" fmla="*/ 0 h 41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37" h="41586">
                  <a:moveTo>
                    <a:pt x="15396" y="0"/>
                  </a:moveTo>
                  <a:cubicBezTo>
                    <a:pt x="20557" y="9013"/>
                    <a:pt x="27523" y="17237"/>
                    <a:pt x="27729" y="28415"/>
                  </a:cubicBezTo>
                  <a:cubicBezTo>
                    <a:pt x="27769" y="30552"/>
                    <a:pt x="28421" y="32724"/>
                    <a:pt x="28186" y="34810"/>
                  </a:cubicBezTo>
                  <a:cubicBezTo>
                    <a:pt x="27804" y="38233"/>
                    <a:pt x="26123" y="41068"/>
                    <a:pt x="22351" y="41542"/>
                  </a:cubicBezTo>
                  <a:cubicBezTo>
                    <a:pt x="19197" y="41937"/>
                    <a:pt x="17551" y="39622"/>
                    <a:pt x="16213" y="37176"/>
                  </a:cubicBezTo>
                  <a:cubicBezTo>
                    <a:pt x="11447" y="28467"/>
                    <a:pt x="8413" y="18722"/>
                    <a:pt x="0" y="11064"/>
                  </a:cubicBezTo>
                  <a:cubicBezTo>
                    <a:pt x="5424" y="7367"/>
                    <a:pt x="8252" y="994"/>
                    <a:pt x="15396" y="0"/>
                  </a:cubicBezTo>
                  <a:lnTo>
                    <a:pt x="15396" y="0"/>
                  </a:lnTo>
                  <a:close/>
                </a:path>
              </a:pathLst>
            </a:custGeom>
            <a:grpFill/>
            <a:ln w="5715" cap="flat">
              <a:noFill/>
              <a:prstDash val="solid"/>
              <a:miter/>
            </a:ln>
          </p:spPr>
          <p:txBody>
            <a:bodyPr rtlCol="0" anchor="ctr"/>
            <a:lstStyle/>
            <a:p>
              <a:endParaRPr lang="zh-CN" altLang="en-US"/>
            </a:p>
          </p:txBody>
        </p:sp>
        <p:sp>
          <p:nvSpPr>
            <p:cNvPr id="424" name="任意多边形: 形状 423">
              <a:extLst>
                <a:ext uri="{FF2B5EF4-FFF2-40B4-BE49-F238E27FC236}">
                  <a16:creationId xmlns:a16="http://schemas.microsoft.com/office/drawing/2014/main" id="{AFC887B4-1522-5181-FBA2-32D8E08289FE}"/>
                </a:ext>
              </a:extLst>
            </p:cNvPr>
            <p:cNvSpPr/>
            <p:nvPr/>
          </p:nvSpPr>
          <p:spPr>
            <a:xfrm>
              <a:off x="5370869" y="2105791"/>
              <a:ext cx="24820" cy="39246"/>
            </a:xfrm>
            <a:custGeom>
              <a:avLst/>
              <a:gdLst>
                <a:gd name="connsiteX0" fmla="*/ 0 w 24820"/>
                <a:gd name="connsiteY0" fmla="*/ 33756 h 39246"/>
                <a:gd name="connsiteX1" fmla="*/ 6578 w 24820"/>
                <a:gd name="connsiteY1" fmla="*/ 10730 h 39246"/>
                <a:gd name="connsiteX2" fmla="*/ 10510 w 24820"/>
                <a:gd name="connsiteY2" fmla="*/ 5809 h 39246"/>
                <a:gd name="connsiteX3" fmla="*/ 24820 w 24820"/>
                <a:gd name="connsiteY3" fmla="*/ 4981 h 39246"/>
                <a:gd name="connsiteX4" fmla="*/ 18717 w 24820"/>
                <a:gd name="connsiteY4" fmla="*/ 19737 h 39246"/>
                <a:gd name="connsiteX5" fmla="*/ 8927 w 24820"/>
                <a:gd name="connsiteY5" fmla="*/ 28029 h 39246"/>
                <a:gd name="connsiteX6" fmla="*/ 14779 w 24820"/>
                <a:gd name="connsiteY6" fmla="*/ 33556 h 39246"/>
                <a:gd name="connsiteX7" fmla="*/ 6669 w 24820"/>
                <a:gd name="connsiteY7" fmla="*/ 38253 h 39246"/>
                <a:gd name="connsiteX8" fmla="*/ 0 w 24820"/>
                <a:gd name="connsiteY8" fmla="*/ 33756 h 39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20" h="39246">
                  <a:moveTo>
                    <a:pt x="0" y="33756"/>
                  </a:moveTo>
                  <a:cubicBezTo>
                    <a:pt x="474" y="25589"/>
                    <a:pt x="3915" y="18268"/>
                    <a:pt x="6578" y="10730"/>
                  </a:cubicBezTo>
                  <a:cubicBezTo>
                    <a:pt x="7915" y="9101"/>
                    <a:pt x="9721" y="7667"/>
                    <a:pt x="10510" y="5809"/>
                  </a:cubicBezTo>
                  <a:cubicBezTo>
                    <a:pt x="14002" y="-2386"/>
                    <a:pt x="18539" y="-1209"/>
                    <a:pt x="24820" y="4981"/>
                  </a:cubicBezTo>
                  <a:cubicBezTo>
                    <a:pt x="21431" y="8878"/>
                    <a:pt x="12864" y="10793"/>
                    <a:pt x="18717" y="19737"/>
                  </a:cubicBezTo>
                  <a:cubicBezTo>
                    <a:pt x="21300" y="23686"/>
                    <a:pt x="10287" y="22537"/>
                    <a:pt x="8927" y="28029"/>
                  </a:cubicBezTo>
                  <a:cubicBezTo>
                    <a:pt x="9007" y="31801"/>
                    <a:pt x="18402" y="26109"/>
                    <a:pt x="14779" y="33556"/>
                  </a:cubicBezTo>
                  <a:cubicBezTo>
                    <a:pt x="13219" y="36762"/>
                    <a:pt x="11916" y="41265"/>
                    <a:pt x="6669" y="38253"/>
                  </a:cubicBezTo>
                  <a:cubicBezTo>
                    <a:pt x="4349" y="36922"/>
                    <a:pt x="2217" y="35264"/>
                    <a:pt x="0" y="33756"/>
                  </a:cubicBezTo>
                  <a:close/>
                </a:path>
              </a:pathLst>
            </a:custGeom>
            <a:grpFill/>
            <a:ln w="5715" cap="flat">
              <a:noFill/>
              <a:prstDash val="solid"/>
              <a:miter/>
            </a:ln>
          </p:spPr>
          <p:txBody>
            <a:bodyPr rtlCol="0" anchor="ctr"/>
            <a:lstStyle/>
            <a:p>
              <a:endParaRPr lang="zh-CN" altLang="en-US"/>
            </a:p>
          </p:txBody>
        </p:sp>
        <p:sp>
          <p:nvSpPr>
            <p:cNvPr id="425" name="任意多边形: 形状 424">
              <a:extLst>
                <a:ext uri="{FF2B5EF4-FFF2-40B4-BE49-F238E27FC236}">
                  <a16:creationId xmlns:a16="http://schemas.microsoft.com/office/drawing/2014/main" id="{298C3078-EFE2-74B1-AD8F-A0F19316B2CD}"/>
                </a:ext>
              </a:extLst>
            </p:cNvPr>
            <p:cNvSpPr/>
            <p:nvPr/>
          </p:nvSpPr>
          <p:spPr>
            <a:xfrm>
              <a:off x="5405469" y="2208618"/>
              <a:ext cx="21303" cy="27650"/>
            </a:xfrm>
            <a:custGeom>
              <a:avLst/>
              <a:gdLst>
                <a:gd name="connsiteX0" fmla="*/ 1576 w 21303"/>
                <a:gd name="connsiteY0" fmla="*/ 3263 h 27650"/>
                <a:gd name="connsiteX1" fmla="*/ 4850 w 21303"/>
                <a:gd name="connsiteY1" fmla="*/ 0 h 27650"/>
                <a:gd name="connsiteX2" fmla="*/ 10480 w 21303"/>
                <a:gd name="connsiteY2" fmla="*/ 3892 h 27650"/>
                <a:gd name="connsiteX3" fmla="*/ 21304 w 21303"/>
                <a:gd name="connsiteY3" fmla="*/ 6584 h 27650"/>
                <a:gd name="connsiteX4" fmla="*/ 21304 w 21303"/>
                <a:gd name="connsiteY4" fmla="*/ 6578 h 27650"/>
                <a:gd name="connsiteX5" fmla="*/ 18012 w 21303"/>
                <a:gd name="connsiteY5" fmla="*/ 13162 h 27650"/>
                <a:gd name="connsiteX6" fmla="*/ 14726 w 21303"/>
                <a:gd name="connsiteY6" fmla="*/ 13162 h 27650"/>
                <a:gd name="connsiteX7" fmla="*/ 12891 w 21303"/>
                <a:gd name="connsiteY7" fmla="*/ 22649 h 27650"/>
                <a:gd name="connsiteX8" fmla="*/ 2061 w 21303"/>
                <a:gd name="connsiteY8" fmla="*/ 26255 h 27650"/>
                <a:gd name="connsiteX9" fmla="*/ 3507 w 21303"/>
                <a:gd name="connsiteY9" fmla="*/ 16951 h 27650"/>
                <a:gd name="connsiteX10" fmla="*/ 1576 w 21303"/>
                <a:gd name="connsiteY10" fmla="*/ 3263 h 2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303" h="27650">
                  <a:moveTo>
                    <a:pt x="1576" y="3263"/>
                  </a:moveTo>
                  <a:cubicBezTo>
                    <a:pt x="2667" y="2177"/>
                    <a:pt x="3759" y="1092"/>
                    <a:pt x="4850" y="0"/>
                  </a:cubicBezTo>
                  <a:cubicBezTo>
                    <a:pt x="5525" y="3132"/>
                    <a:pt x="6439" y="7475"/>
                    <a:pt x="10480" y="3892"/>
                  </a:cubicBezTo>
                  <a:cubicBezTo>
                    <a:pt x="16160" y="-1149"/>
                    <a:pt x="18681" y="1783"/>
                    <a:pt x="21304" y="6584"/>
                  </a:cubicBezTo>
                  <a:lnTo>
                    <a:pt x="21304" y="6578"/>
                  </a:lnTo>
                  <a:cubicBezTo>
                    <a:pt x="19241" y="8293"/>
                    <a:pt x="19921" y="11373"/>
                    <a:pt x="18012" y="13162"/>
                  </a:cubicBezTo>
                  <a:cubicBezTo>
                    <a:pt x="16915" y="13162"/>
                    <a:pt x="15818" y="13162"/>
                    <a:pt x="14726" y="13162"/>
                  </a:cubicBezTo>
                  <a:cubicBezTo>
                    <a:pt x="14652" y="16431"/>
                    <a:pt x="14989" y="19814"/>
                    <a:pt x="12891" y="22649"/>
                  </a:cubicBezTo>
                  <a:cubicBezTo>
                    <a:pt x="10154" y="26352"/>
                    <a:pt x="7199" y="29598"/>
                    <a:pt x="2061" y="26255"/>
                  </a:cubicBezTo>
                  <a:cubicBezTo>
                    <a:pt x="-859" y="24352"/>
                    <a:pt x="-933" y="24357"/>
                    <a:pt x="3507" y="16951"/>
                  </a:cubicBezTo>
                  <a:cubicBezTo>
                    <a:pt x="6593" y="11807"/>
                    <a:pt x="638" y="8047"/>
                    <a:pt x="1576" y="3263"/>
                  </a:cubicBezTo>
                  <a:close/>
                </a:path>
              </a:pathLst>
            </a:custGeom>
            <a:grpFill/>
            <a:ln w="5715" cap="flat">
              <a:noFill/>
              <a:prstDash val="solid"/>
              <a:miter/>
            </a:ln>
          </p:spPr>
          <p:txBody>
            <a:bodyPr rtlCol="0" anchor="ctr"/>
            <a:lstStyle/>
            <a:p>
              <a:endParaRPr lang="zh-CN" altLang="en-US"/>
            </a:p>
          </p:txBody>
        </p:sp>
        <p:sp>
          <p:nvSpPr>
            <p:cNvPr id="426" name="任意多边形: 形状 425">
              <a:extLst>
                <a:ext uri="{FF2B5EF4-FFF2-40B4-BE49-F238E27FC236}">
                  <a16:creationId xmlns:a16="http://schemas.microsoft.com/office/drawing/2014/main" id="{E8169C5D-DE1F-6C89-5B75-B97D64E5D77B}"/>
                </a:ext>
              </a:extLst>
            </p:cNvPr>
            <p:cNvSpPr/>
            <p:nvPr/>
          </p:nvSpPr>
          <p:spPr>
            <a:xfrm>
              <a:off x="5314250" y="2139547"/>
              <a:ext cx="18449" cy="23700"/>
            </a:xfrm>
            <a:custGeom>
              <a:avLst/>
              <a:gdLst>
                <a:gd name="connsiteX0" fmla="*/ 3995 w 18449"/>
                <a:gd name="connsiteY0" fmla="*/ 23014 h 23700"/>
                <a:gd name="connsiteX1" fmla="*/ 1543 w 18449"/>
                <a:gd name="connsiteY1" fmla="*/ 14076 h 23700"/>
                <a:gd name="connsiteX2" fmla="*/ 10590 w 18449"/>
                <a:gd name="connsiteY2" fmla="*/ 0 h 23700"/>
                <a:gd name="connsiteX3" fmla="*/ 13865 w 18449"/>
                <a:gd name="connsiteY3" fmla="*/ 3303 h 23700"/>
                <a:gd name="connsiteX4" fmla="*/ 16997 w 18449"/>
                <a:gd name="connsiteY4" fmla="*/ 8275 h 23700"/>
                <a:gd name="connsiteX5" fmla="*/ 18334 w 18449"/>
                <a:gd name="connsiteY5" fmla="*/ 9750 h 23700"/>
                <a:gd name="connsiteX6" fmla="*/ 17157 w 18449"/>
                <a:gd name="connsiteY6" fmla="*/ 13162 h 23700"/>
                <a:gd name="connsiteX7" fmla="*/ 17151 w 18449"/>
                <a:gd name="connsiteY7" fmla="*/ 19745 h 23700"/>
                <a:gd name="connsiteX8" fmla="*/ 7984 w 18449"/>
                <a:gd name="connsiteY8" fmla="*/ 23226 h 23700"/>
                <a:gd name="connsiteX9" fmla="*/ 3995 w 18449"/>
                <a:gd name="connsiteY9" fmla="*/ 23014 h 2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9" h="23700">
                  <a:moveTo>
                    <a:pt x="3995" y="23014"/>
                  </a:moveTo>
                  <a:cubicBezTo>
                    <a:pt x="2955" y="20060"/>
                    <a:pt x="2583" y="16534"/>
                    <a:pt x="1543" y="14076"/>
                  </a:cubicBezTo>
                  <a:cubicBezTo>
                    <a:pt x="-2726" y="4029"/>
                    <a:pt x="2372" y="1315"/>
                    <a:pt x="10590" y="0"/>
                  </a:cubicBezTo>
                  <a:cubicBezTo>
                    <a:pt x="11682" y="1103"/>
                    <a:pt x="12773" y="2200"/>
                    <a:pt x="13865" y="3303"/>
                  </a:cubicBezTo>
                  <a:cubicBezTo>
                    <a:pt x="15288" y="4721"/>
                    <a:pt x="15568" y="6858"/>
                    <a:pt x="16997" y="8275"/>
                  </a:cubicBezTo>
                  <a:cubicBezTo>
                    <a:pt x="17442" y="8767"/>
                    <a:pt x="17888" y="9258"/>
                    <a:pt x="18334" y="9750"/>
                  </a:cubicBezTo>
                  <a:cubicBezTo>
                    <a:pt x="18660" y="11133"/>
                    <a:pt x="18305" y="12287"/>
                    <a:pt x="17157" y="13162"/>
                  </a:cubicBezTo>
                  <a:cubicBezTo>
                    <a:pt x="17151" y="15356"/>
                    <a:pt x="17151" y="17551"/>
                    <a:pt x="17151" y="19745"/>
                  </a:cubicBezTo>
                  <a:cubicBezTo>
                    <a:pt x="14893" y="23020"/>
                    <a:pt x="7613" y="13013"/>
                    <a:pt x="7984" y="23226"/>
                  </a:cubicBezTo>
                  <a:cubicBezTo>
                    <a:pt x="6612" y="23906"/>
                    <a:pt x="5281" y="23872"/>
                    <a:pt x="3995" y="23014"/>
                  </a:cubicBezTo>
                  <a:close/>
                </a:path>
              </a:pathLst>
            </a:custGeom>
            <a:grpFill/>
            <a:ln w="5715" cap="flat">
              <a:noFill/>
              <a:prstDash val="solid"/>
              <a:miter/>
            </a:ln>
          </p:spPr>
          <p:txBody>
            <a:bodyPr rtlCol="0" anchor="ctr"/>
            <a:lstStyle/>
            <a:p>
              <a:endParaRPr lang="zh-CN" altLang="en-US"/>
            </a:p>
          </p:txBody>
        </p:sp>
        <p:sp>
          <p:nvSpPr>
            <p:cNvPr id="427" name="任意多边形: 形状 426">
              <a:extLst>
                <a:ext uri="{FF2B5EF4-FFF2-40B4-BE49-F238E27FC236}">
                  <a16:creationId xmlns:a16="http://schemas.microsoft.com/office/drawing/2014/main" id="{51E47144-FA58-20F7-377F-273A162937F6}"/>
                </a:ext>
              </a:extLst>
            </p:cNvPr>
            <p:cNvSpPr/>
            <p:nvPr/>
          </p:nvSpPr>
          <p:spPr>
            <a:xfrm>
              <a:off x="5314976" y="2162561"/>
              <a:ext cx="19716" cy="21001"/>
            </a:xfrm>
            <a:custGeom>
              <a:avLst/>
              <a:gdLst>
                <a:gd name="connsiteX0" fmla="*/ 3269 w 19716"/>
                <a:gd name="connsiteY0" fmla="*/ 0 h 21001"/>
                <a:gd name="connsiteX1" fmla="*/ 6561 w 19716"/>
                <a:gd name="connsiteY1" fmla="*/ 23 h 21001"/>
                <a:gd name="connsiteX2" fmla="*/ 19717 w 19716"/>
                <a:gd name="connsiteY2" fmla="*/ 9853 h 21001"/>
                <a:gd name="connsiteX3" fmla="*/ 17436 w 19716"/>
                <a:gd name="connsiteY3" fmla="*/ 17374 h 21001"/>
                <a:gd name="connsiteX4" fmla="*/ 8692 w 19716"/>
                <a:gd name="connsiteY4" fmla="*/ 18437 h 21001"/>
                <a:gd name="connsiteX5" fmla="*/ 0 w 19716"/>
                <a:gd name="connsiteY5" fmla="*/ 23 h 21001"/>
                <a:gd name="connsiteX6" fmla="*/ 3269 w 19716"/>
                <a:gd name="connsiteY6" fmla="*/ 0 h 21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16" h="21001">
                  <a:moveTo>
                    <a:pt x="3269" y="0"/>
                  </a:moveTo>
                  <a:cubicBezTo>
                    <a:pt x="4366" y="6"/>
                    <a:pt x="5464" y="17"/>
                    <a:pt x="6561" y="23"/>
                  </a:cubicBezTo>
                  <a:cubicBezTo>
                    <a:pt x="12624" y="1052"/>
                    <a:pt x="15899" y="5818"/>
                    <a:pt x="19717" y="9853"/>
                  </a:cubicBezTo>
                  <a:cubicBezTo>
                    <a:pt x="18968" y="12362"/>
                    <a:pt x="18419" y="14956"/>
                    <a:pt x="17436" y="17374"/>
                  </a:cubicBezTo>
                  <a:cubicBezTo>
                    <a:pt x="15242" y="22769"/>
                    <a:pt x="11196" y="21294"/>
                    <a:pt x="8692" y="18437"/>
                  </a:cubicBezTo>
                  <a:cubicBezTo>
                    <a:pt x="4149" y="13253"/>
                    <a:pt x="891" y="7109"/>
                    <a:pt x="0" y="23"/>
                  </a:cubicBezTo>
                  <a:cubicBezTo>
                    <a:pt x="1086" y="17"/>
                    <a:pt x="2177" y="12"/>
                    <a:pt x="3269" y="0"/>
                  </a:cubicBezTo>
                  <a:close/>
                </a:path>
              </a:pathLst>
            </a:custGeom>
            <a:grpFill/>
            <a:ln w="5715" cap="flat">
              <a:noFill/>
              <a:prstDash val="solid"/>
              <a:miter/>
            </a:ln>
          </p:spPr>
          <p:txBody>
            <a:bodyPr rtlCol="0" anchor="ctr"/>
            <a:lstStyle/>
            <a:p>
              <a:endParaRPr lang="zh-CN" altLang="en-US"/>
            </a:p>
          </p:txBody>
        </p:sp>
        <p:sp>
          <p:nvSpPr>
            <p:cNvPr id="428" name="任意多边形: 形状 427">
              <a:extLst>
                <a:ext uri="{FF2B5EF4-FFF2-40B4-BE49-F238E27FC236}">
                  <a16:creationId xmlns:a16="http://schemas.microsoft.com/office/drawing/2014/main" id="{401667F1-F539-1995-7C25-66914B6DD3E1}"/>
                </a:ext>
              </a:extLst>
            </p:cNvPr>
            <p:cNvSpPr/>
            <p:nvPr/>
          </p:nvSpPr>
          <p:spPr>
            <a:xfrm>
              <a:off x="5357934" y="2142839"/>
              <a:ext cx="11209" cy="21076"/>
            </a:xfrm>
            <a:custGeom>
              <a:avLst/>
              <a:gdLst>
                <a:gd name="connsiteX0" fmla="*/ 11209 w 11209"/>
                <a:gd name="connsiteY0" fmla="*/ 21077 h 21076"/>
                <a:gd name="connsiteX1" fmla="*/ 1271 w 11209"/>
                <a:gd name="connsiteY1" fmla="*/ 11887 h 21076"/>
                <a:gd name="connsiteX2" fmla="*/ 3597 w 11209"/>
                <a:gd name="connsiteY2" fmla="*/ 1972 h 21076"/>
                <a:gd name="connsiteX3" fmla="*/ 9649 w 11209"/>
                <a:gd name="connsiteY3" fmla="*/ 0 h 21076"/>
                <a:gd name="connsiteX4" fmla="*/ 10318 w 11209"/>
                <a:gd name="connsiteY4" fmla="*/ 4795 h 21076"/>
                <a:gd name="connsiteX5" fmla="*/ 11209 w 11209"/>
                <a:gd name="connsiteY5" fmla="*/ 21077 h 21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09" h="21076">
                  <a:moveTo>
                    <a:pt x="11209" y="21077"/>
                  </a:moveTo>
                  <a:cubicBezTo>
                    <a:pt x="5243" y="19580"/>
                    <a:pt x="3574" y="15356"/>
                    <a:pt x="1271" y="11887"/>
                  </a:cubicBezTo>
                  <a:cubicBezTo>
                    <a:pt x="-1175" y="8201"/>
                    <a:pt x="77" y="4435"/>
                    <a:pt x="3597" y="1972"/>
                  </a:cubicBezTo>
                  <a:cubicBezTo>
                    <a:pt x="5260" y="806"/>
                    <a:pt x="7609" y="629"/>
                    <a:pt x="9649" y="0"/>
                  </a:cubicBezTo>
                  <a:cubicBezTo>
                    <a:pt x="9895" y="1600"/>
                    <a:pt x="10535" y="3257"/>
                    <a:pt x="10318" y="4795"/>
                  </a:cubicBezTo>
                  <a:cubicBezTo>
                    <a:pt x="9535" y="10196"/>
                    <a:pt x="8546" y="15550"/>
                    <a:pt x="11209" y="21077"/>
                  </a:cubicBezTo>
                  <a:close/>
                </a:path>
              </a:pathLst>
            </a:custGeom>
            <a:grpFill/>
            <a:ln w="5715" cap="flat">
              <a:noFill/>
              <a:prstDash val="solid"/>
              <a:miter/>
            </a:ln>
          </p:spPr>
          <p:txBody>
            <a:bodyPr rtlCol="0" anchor="ctr"/>
            <a:lstStyle/>
            <a:p>
              <a:endParaRPr lang="zh-CN" altLang="en-US"/>
            </a:p>
          </p:txBody>
        </p:sp>
        <p:sp>
          <p:nvSpPr>
            <p:cNvPr id="429" name="任意多边形: 形状 428">
              <a:extLst>
                <a:ext uri="{FF2B5EF4-FFF2-40B4-BE49-F238E27FC236}">
                  <a16:creationId xmlns:a16="http://schemas.microsoft.com/office/drawing/2014/main" id="{8A7F7CCE-A9DF-7E3C-2B29-A180E759B725}"/>
                </a:ext>
              </a:extLst>
            </p:cNvPr>
            <p:cNvSpPr/>
            <p:nvPr/>
          </p:nvSpPr>
          <p:spPr>
            <a:xfrm>
              <a:off x="5321531" y="2155359"/>
              <a:ext cx="13155" cy="17049"/>
            </a:xfrm>
            <a:custGeom>
              <a:avLst/>
              <a:gdLst>
                <a:gd name="connsiteX0" fmla="*/ 13156 w 13155"/>
                <a:gd name="connsiteY0" fmla="*/ 17049 h 17049"/>
                <a:gd name="connsiteX1" fmla="*/ 0 w 13155"/>
                <a:gd name="connsiteY1" fmla="*/ 7219 h 17049"/>
                <a:gd name="connsiteX2" fmla="*/ 9864 w 13155"/>
                <a:gd name="connsiteY2" fmla="*/ 3927 h 17049"/>
                <a:gd name="connsiteX3" fmla="*/ 13156 w 13155"/>
                <a:gd name="connsiteY3" fmla="*/ 17049 h 17049"/>
              </a:gdLst>
              <a:ahLst/>
              <a:cxnLst>
                <a:cxn ang="0">
                  <a:pos x="connsiteX0" y="connsiteY0"/>
                </a:cxn>
                <a:cxn ang="0">
                  <a:pos x="connsiteX1" y="connsiteY1"/>
                </a:cxn>
                <a:cxn ang="0">
                  <a:pos x="connsiteX2" y="connsiteY2"/>
                </a:cxn>
                <a:cxn ang="0">
                  <a:pos x="connsiteX3" y="connsiteY3"/>
                </a:cxn>
              </a:cxnLst>
              <a:rect l="l" t="t" r="r" b="b"/>
              <a:pathLst>
                <a:path w="13155" h="17049">
                  <a:moveTo>
                    <a:pt x="13156" y="17049"/>
                  </a:moveTo>
                  <a:cubicBezTo>
                    <a:pt x="8001" y="14803"/>
                    <a:pt x="1560" y="14283"/>
                    <a:pt x="0" y="7219"/>
                  </a:cubicBezTo>
                  <a:cubicBezTo>
                    <a:pt x="777" y="-1765"/>
                    <a:pt x="777" y="-1765"/>
                    <a:pt x="9864" y="3927"/>
                  </a:cubicBezTo>
                  <a:cubicBezTo>
                    <a:pt x="10967" y="8305"/>
                    <a:pt x="12059" y="12677"/>
                    <a:pt x="13156" y="17049"/>
                  </a:cubicBezTo>
                  <a:close/>
                </a:path>
              </a:pathLst>
            </a:custGeom>
            <a:grpFill/>
            <a:ln w="5715" cap="flat">
              <a:noFill/>
              <a:prstDash val="solid"/>
              <a:miter/>
            </a:ln>
          </p:spPr>
          <p:txBody>
            <a:bodyPr rtlCol="0" anchor="ctr"/>
            <a:lstStyle/>
            <a:p>
              <a:endParaRPr lang="zh-CN" altLang="en-US"/>
            </a:p>
          </p:txBody>
        </p:sp>
        <p:sp>
          <p:nvSpPr>
            <p:cNvPr id="430" name="任意多边形: 形状 429">
              <a:extLst>
                <a:ext uri="{FF2B5EF4-FFF2-40B4-BE49-F238E27FC236}">
                  <a16:creationId xmlns:a16="http://schemas.microsoft.com/office/drawing/2014/main" id="{39FC08BB-110F-1667-CF31-77BAA181E534}"/>
                </a:ext>
              </a:extLst>
            </p:cNvPr>
            <p:cNvSpPr/>
            <p:nvPr/>
          </p:nvSpPr>
          <p:spPr>
            <a:xfrm>
              <a:off x="5298511" y="2157903"/>
              <a:ext cx="8144" cy="11247"/>
            </a:xfrm>
            <a:custGeom>
              <a:avLst/>
              <a:gdLst>
                <a:gd name="connsiteX0" fmla="*/ 0 w 8144"/>
                <a:gd name="connsiteY0" fmla="*/ 4664 h 11247"/>
                <a:gd name="connsiteX1" fmla="*/ 5526 w 8144"/>
                <a:gd name="connsiteY1" fmla="*/ 114 h 11247"/>
                <a:gd name="connsiteX2" fmla="*/ 7395 w 8144"/>
                <a:gd name="connsiteY2" fmla="*/ 6572 h 11247"/>
                <a:gd name="connsiteX3" fmla="*/ 6618 w 8144"/>
                <a:gd name="connsiteY3" fmla="*/ 11247 h 11247"/>
                <a:gd name="connsiteX4" fmla="*/ 0 w 8144"/>
                <a:gd name="connsiteY4" fmla="*/ 4664 h 112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 h="11247">
                  <a:moveTo>
                    <a:pt x="0" y="4664"/>
                  </a:moveTo>
                  <a:cubicBezTo>
                    <a:pt x="1143" y="2258"/>
                    <a:pt x="2469" y="-611"/>
                    <a:pt x="5526" y="114"/>
                  </a:cubicBezTo>
                  <a:cubicBezTo>
                    <a:pt x="9052" y="949"/>
                    <a:pt x="8287" y="3881"/>
                    <a:pt x="7395" y="6572"/>
                  </a:cubicBezTo>
                  <a:cubicBezTo>
                    <a:pt x="6904" y="8053"/>
                    <a:pt x="6864" y="9687"/>
                    <a:pt x="6618" y="11247"/>
                  </a:cubicBezTo>
                  <a:cubicBezTo>
                    <a:pt x="3458" y="10019"/>
                    <a:pt x="1274" y="7796"/>
                    <a:pt x="0" y="4664"/>
                  </a:cubicBezTo>
                  <a:close/>
                </a:path>
              </a:pathLst>
            </a:custGeom>
            <a:grpFill/>
            <a:ln w="5715" cap="flat">
              <a:noFill/>
              <a:prstDash val="solid"/>
              <a:miter/>
            </a:ln>
          </p:spPr>
          <p:txBody>
            <a:bodyPr rtlCol="0" anchor="ctr"/>
            <a:lstStyle/>
            <a:p>
              <a:endParaRPr lang="zh-CN" altLang="en-US"/>
            </a:p>
          </p:txBody>
        </p:sp>
        <p:sp>
          <p:nvSpPr>
            <p:cNvPr id="431" name="任意多边形: 形状 430">
              <a:extLst>
                <a:ext uri="{FF2B5EF4-FFF2-40B4-BE49-F238E27FC236}">
                  <a16:creationId xmlns:a16="http://schemas.microsoft.com/office/drawing/2014/main" id="{0ED9EC52-8F0E-27A5-FE89-B830A0EC483A}"/>
                </a:ext>
              </a:extLst>
            </p:cNvPr>
            <p:cNvSpPr/>
            <p:nvPr/>
          </p:nvSpPr>
          <p:spPr>
            <a:xfrm>
              <a:off x="5390591" y="2202035"/>
              <a:ext cx="6595" cy="9886"/>
            </a:xfrm>
            <a:custGeom>
              <a:avLst/>
              <a:gdLst>
                <a:gd name="connsiteX0" fmla="*/ 6595 w 6595"/>
                <a:gd name="connsiteY0" fmla="*/ 9870 h 9886"/>
                <a:gd name="connsiteX1" fmla="*/ 17 w 6595"/>
                <a:gd name="connsiteY1" fmla="*/ 6595 h 9886"/>
                <a:gd name="connsiteX2" fmla="*/ 0 w 6595"/>
                <a:gd name="connsiteY2" fmla="*/ 6578 h 9886"/>
                <a:gd name="connsiteX3" fmla="*/ 6578 w 6595"/>
                <a:gd name="connsiteY3" fmla="*/ 0 h 9886"/>
                <a:gd name="connsiteX4" fmla="*/ 6595 w 6595"/>
                <a:gd name="connsiteY4" fmla="*/ 17 h 9886"/>
                <a:gd name="connsiteX5" fmla="*/ 6578 w 6595"/>
                <a:gd name="connsiteY5" fmla="*/ 9887 h 9886"/>
                <a:gd name="connsiteX6" fmla="*/ 6595 w 6595"/>
                <a:gd name="connsiteY6" fmla="*/ 9870 h 9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95" h="9886">
                  <a:moveTo>
                    <a:pt x="6595" y="9870"/>
                  </a:moveTo>
                  <a:cubicBezTo>
                    <a:pt x="4400" y="8778"/>
                    <a:pt x="2212" y="7687"/>
                    <a:pt x="17" y="6595"/>
                  </a:cubicBezTo>
                  <a:lnTo>
                    <a:pt x="0" y="6578"/>
                  </a:lnTo>
                  <a:cubicBezTo>
                    <a:pt x="1252" y="3446"/>
                    <a:pt x="3423" y="1229"/>
                    <a:pt x="6578" y="0"/>
                  </a:cubicBezTo>
                  <a:lnTo>
                    <a:pt x="6595" y="17"/>
                  </a:lnTo>
                  <a:cubicBezTo>
                    <a:pt x="6589" y="3309"/>
                    <a:pt x="6584" y="6595"/>
                    <a:pt x="6578" y="9887"/>
                  </a:cubicBezTo>
                  <a:lnTo>
                    <a:pt x="6595" y="9870"/>
                  </a:lnTo>
                  <a:close/>
                </a:path>
              </a:pathLst>
            </a:custGeom>
            <a:grpFill/>
            <a:ln w="5715" cap="flat">
              <a:noFill/>
              <a:prstDash val="solid"/>
              <a:miter/>
            </a:ln>
          </p:spPr>
          <p:txBody>
            <a:bodyPr rtlCol="0" anchor="ctr"/>
            <a:lstStyle/>
            <a:p>
              <a:endParaRPr lang="zh-CN" altLang="en-US"/>
            </a:p>
          </p:txBody>
        </p:sp>
        <p:sp>
          <p:nvSpPr>
            <p:cNvPr id="432" name="任意多边形: 形状 431">
              <a:extLst>
                <a:ext uri="{FF2B5EF4-FFF2-40B4-BE49-F238E27FC236}">
                  <a16:creationId xmlns:a16="http://schemas.microsoft.com/office/drawing/2014/main" id="{27F48B55-267F-8255-FA9F-83A284519CF7}"/>
                </a:ext>
              </a:extLst>
            </p:cNvPr>
            <p:cNvSpPr/>
            <p:nvPr/>
          </p:nvSpPr>
          <p:spPr>
            <a:xfrm>
              <a:off x="5329111" y="2125307"/>
              <a:ext cx="3564" cy="3404"/>
            </a:xfrm>
            <a:custGeom>
              <a:avLst/>
              <a:gdLst>
                <a:gd name="connsiteX0" fmla="*/ 15 w 3564"/>
                <a:gd name="connsiteY0" fmla="*/ 1833 h 3404"/>
                <a:gd name="connsiteX1" fmla="*/ 1713 w 3564"/>
                <a:gd name="connsiteY1" fmla="*/ 44 h 3404"/>
                <a:gd name="connsiteX2" fmla="*/ 2993 w 3564"/>
                <a:gd name="connsiteY2" fmla="*/ 930 h 3404"/>
                <a:gd name="connsiteX3" fmla="*/ 2427 w 3564"/>
                <a:gd name="connsiteY3" fmla="*/ 3398 h 3404"/>
                <a:gd name="connsiteX4" fmla="*/ 15 w 3564"/>
                <a:gd name="connsiteY4" fmla="*/ 1833 h 34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4" h="3404">
                  <a:moveTo>
                    <a:pt x="15" y="1833"/>
                  </a:moveTo>
                  <a:cubicBezTo>
                    <a:pt x="-105" y="490"/>
                    <a:pt x="478" y="-185"/>
                    <a:pt x="1713" y="44"/>
                  </a:cubicBezTo>
                  <a:cubicBezTo>
                    <a:pt x="2181" y="130"/>
                    <a:pt x="2673" y="541"/>
                    <a:pt x="2993" y="930"/>
                  </a:cubicBezTo>
                  <a:cubicBezTo>
                    <a:pt x="3907" y="2027"/>
                    <a:pt x="3730" y="3221"/>
                    <a:pt x="2427" y="3398"/>
                  </a:cubicBezTo>
                  <a:cubicBezTo>
                    <a:pt x="1713" y="3496"/>
                    <a:pt x="827" y="2393"/>
                    <a:pt x="15" y="1833"/>
                  </a:cubicBezTo>
                  <a:close/>
                </a:path>
              </a:pathLst>
            </a:custGeom>
            <a:grpFill/>
            <a:ln w="5715" cap="flat">
              <a:noFill/>
              <a:prstDash val="solid"/>
              <a:miter/>
            </a:ln>
          </p:spPr>
          <p:txBody>
            <a:bodyPr rtlCol="0" anchor="ctr"/>
            <a:lstStyle/>
            <a:p>
              <a:endParaRPr lang="zh-CN" altLang="en-US"/>
            </a:p>
          </p:txBody>
        </p:sp>
        <p:sp>
          <p:nvSpPr>
            <p:cNvPr id="433" name="任意多边形: 形状 432">
              <a:extLst>
                <a:ext uri="{FF2B5EF4-FFF2-40B4-BE49-F238E27FC236}">
                  <a16:creationId xmlns:a16="http://schemas.microsoft.com/office/drawing/2014/main" id="{058B9B56-0ED4-BC9B-3F9E-74869BE6C43A}"/>
                </a:ext>
              </a:extLst>
            </p:cNvPr>
            <p:cNvSpPr/>
            <p:nvPr/>
          </p:nvSpPr>
          <p:spPr>
            <a:xfrm>
              <a:off x="5380739" y="2093501"/>
              <a:ext cx="2540" cy="4184"/>
            </a:xfrm>
            <a:custGeom>
              <a:avLst/>
              <a:gdLst>
                <a:gd name="connsiteX0" fmla="*/ 2240 w 2540"/>
                <a:gd name="connsiteY0" fmla="*/ 1880 h 4184"/>
                <a:gd name="connsiteX1" fmla="*/ 1200 w 2540"/>
                <a:gd name="connsiteY1" fmla="*/ 4184 h 4184"/>
                <a:gd name="connsiteX2" fmla="*/ 360 w 2540"/>
                <a:gd name="connsiteY2" fmla="*/ 3012 h 4184"/>
                <a:gd name="connsiteX3" fmla="*/ 0 w 2540"/>
                <a:gd name="connsiteY3" fmla="*/ 0 h 4184"/>
                <a:gd name="connsiteX4" fmla="*/ 2240 w 2540"/>
                <a:gd name="connsiteY4" fmla="*/ 1880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0" h="4184">
                  <a:moveTo>
                    <a:pt x="2240" y="1880"/>
                  </a:moveTo>
                  <a:cubicBezTo>
                    <a:pt x="2863" y="3183"/>
                    <a:pt x="2515" y="4018"/>
                    <a:pt x="1200" y="4184"/>
                  </a:cubicBezTo>
                  <a:cubicBezTo>
                    <a:pt x="960" y="4212"/>
                    <a:pt x="457" y="3463"/>
                    <a:pt x="360" y="3012"/>
                  </a:cubicBezTo>
                  <a:cubicBezTo>
                    <a:pt x="143" y="2029"/>
                    <a:pt x="109" y="1006"/>
                    <a:pt x="0" y="0"/>
                  </a:cubicBezTo>
                  <a:cubicBezTo>
                    <a:pt x="760" y="640"/>
                    <a:pt x="1526" y="1280"/>
                    <a:pt x="2240" y="1880"/>
                  </a:cubicBezTo>
                  <a:close/>
                </a:path>
              </a:pathLst>
            </a:custGeom>
            <a:grpFill/>
            <a:ln w="5715" cap="flat">
              <a:noFill/>
              <a:prstDash val="solid"/>
              <a:miter/>
            </a:ln>
          </p:spPr>
          <p:txBody>
            <a:bodyPr rtlCol="0" anchor="ctr"/>
            <a:lstStyle/>
            <a:p>
              <a:endParaRPr lang="zh-CN" altLang="en-US"/>
            </a:p>
          </p:txBody>
        </p:sp>
        <p:sp>
          <p:nvSpPr>
            <p:cNvPr id="434" name="任意多边形: 形状 433">
              <a:extLst>
                <a:ext uri="{FF2B5EF4-FFF2-40B4-BE49-F238E27FC236}">
                  <a16:creationId xmlns:a16="http://schemas.microsoft.com/office/drawing/2014/main" id="{F62379FD-A93F-B043-5605-0D1E570F38B3}"/>
                </a:ext>
              </a:extLst>
            </p:cNvPr>
            <p:cNvSpPr/>
            <p:nvPr/>
          </p:nvSpPr>
          <p:spPr>
            <a:xfrm>
              <a:off x="5328115" y="2142844"/>
              <a:ext cx="4237" cy="6572"/>
            </a:xfrm>
            <a:custGeom>
              <a:avLst/>
              <a:gdLst>
                <a:gd name="connsiteX0" fmla="*/ 3292 w 4237"/>
                <a:gd name="connsiteY0" fmla="*/ 6572 h 6572"/>
                <a:gd name="connsiteX1" fmla="*/ 0 w 4237"/>
                <a:gd name="connsiteY1" fmla="*/ 0 h 6572"/>
                <a:gd name="connsiteX2" fmla="*/ 3298 w 4237"/>
                <a:gd name="connsiteY2" fmla="*/ 3275 h 6572"/>
                <a:gd name="connsiteX3" fmla="*/ 4132 w 4237"/>
                <a:gd name="connsiteY3" fmla="*/ 5475 h 6572"/>
                <a:gd name="connsiteX4" fmla="*/ 3292 w 4237"/>
                <a:gd name="connsiteY4" fmla="*/ 6572 h 6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7" h="6572">
                  <a:moveTo>
                    <a:pt x="3292" y="6572"/>
                  </a:moveTo>
                  <a:cubicBezTo>
                    <a:pt x="657" y="5155"/>
                    <a:pt x="74" y="2703"/>
                    <a:pt x="0" y="0"/>
                  </a:cubicBezTo>
                  <a:cubicBezTo>
                    <a:pt x="1097" y="1092"/>
                    <a:pt x="2200" y="2183"/>
                    <a:pt x="3298" y="3275"/>
                  </a:cubicBezTo>
                  <a:cubicBezTo>
                    <a:pt x="4138" y="4012"/>
                    <a:pt x="4412" y="4744"/>
                    <a:pt x="4132" y="5475"/>
                  </a:cubicBezTo>
                  <a:cubicBezTo>
                    <a:pt x="3852" y="6206"/>
                    <a:pt x="3572" y="6572"/>
                    <a:pt x="3292" y="6572"/>
                  </a:cubicBezTo>
                  <a:close/>
                </a:path>
              </a:pathLst>
            </a:custGeom>
            <a:grpFill/>
            <a:ln w="5715" cap="flat">
              <a:noFill/>
              <a:prstDash val="solid"/>
              <a:miter/>
            </a:ln>
          </p:spPr>
          <p:txBody>
            <a:bodyPr rtlCol="0" anchor="ctr"/>
            <a:lstStyle/>
            <a:p>
              <a:endParaRPr lang="zh-CN" altLang="en-US"/>
            </a:p>
          </p:txBody>
        </p:sp>
        <p:sp>
          <p:nvSpPr>
            <p:cNvPr id="435" name="任意多边形: 形状 434">
              <a:extLst>
                <a:ext uri="{FF2B5EF4-FFF2-40B4-BE49-F238E27FC236}">
                  <a16:creationId xmlns:a16="http://schemas.microsoft.com/office/drawing/2014/main" id="{A23EF44D-8274-63D2-C1ED-3804CBB170C4}"/>
                </a:ext>
              </a:extLst>
            </p:cNvPr>
            <p:cNvSpPr/>
            <p:nvPr/>
          </p:nvSpPr>
          <p:spPr>
            <a:xfrm>
              <a:off x="5331407" y="2146119"/>
              <a:ext cx="6572" cy="4777"/>
            </a:xfrm>
            <a:custGeom>
              <a:avLst/>
              <a:gdLst>
                <a:gd name="connsiteX0" fmla="*/ 0 w 6572"/>
                <a:gd name="connsiteY0" fmla="*/ 3298 h 4777"/>
                <a:gd name="connsiteX1" fmla="*/ 6 w 6572"/>
                <a:gd name="connsiteY1" fmla="*/ 0 h 4777"/>
                <a:gd name="connsiteX2" fmla="*/ 6572 w 6572"/>
                <a:gd name="connsiteY2" fmla="*/ 3303 h 4777"/>
                <a:gd name="connsiteX3" fmla="*/ 0 w 6572"/>
                <a:gd name="connsiteY3" fmla="*/ 3298 h 4777"/>
              </a:gdLst>
              <a:ahLst/>
              <a:cxnLst>
                <a:cxn ang="0">
                  <a:pos x="connsiteX0" y="connsiteY0"/>
                </a:cxn>
                <a:cxn ang="0">
                  <a:pos x="connsiteX1" y="connsiteY1"/>
                </a:cxn>
                <a:cxn ang="0">
                  <a:pos x="connsiteX2" y="connsiteY2"/>
                </a:cxn>
                <a:cxn ang="0">
                  <a:pos x="connsiteX3" y="connsiteY3"/>
                </a:cxn>
              </a:cxnLst>
              <a:rect l="l" t="t" r="r" b="b"/>
              <a:pathLst>
                <a:path w="6572" h="4777">
                  <a:moveTo>
                    <a:pt x="0" y="3298"/>
                  </a:moveTo>
                  <a:cubicBezTo>
                    <a:pt x="0" y="2200"/>
                    <a:pt x="6" y="1097"/>
                    <a:pt x="6" y="0"/>
                  </a:cubicBezTo>
                  <a:cubicBezTo>
                    <a:pt x="2709" y="74"/>
                    <a:pt x="5155" y="663"/>
                    <a:pt x="6572" y="3303"/>
                  </a:cubicBezTo>
                  <a:cubicBezTo>
                    <a:pt x="4383" y="5304"/>
                    <a:pt x="2189" y="5235"/>
                    <a:pt x="0" y="3298"/>
                  </a:cubicBezTo>
                  <a:close/>
                </a:path>
              </a:pathLst>
            </a:custGeom>
            <a:grpFill/>
            <a:ln w="5715" cap="flat">
              <a:noFill/>
              <a:prstDash val="solid"/>
              <a:miter/>
            </a:ln>
          </p:spPr>
          <p:txBody>
            <a:bodyPr rtlCol="0" anchor="ctr"/>
            <a:lstStyle/>
            <a:p>
              <a:endParaRPr lang="zh-CN" altLang="en-US"/>
            </a:p>
          </p:txBody>
        </p:sp>
        <p:sp>
          <p:nvSpPr>
            <p:cNvPr id="436" name="任意多边形: 形状 435">
              <a:extLst>
                <a:ext uri="{FF2B5EF4-FFF2-40B4-BE49-F238E27FC236}">
                  <a16:creationId xmlns:a16="http://schemas.microsoft.com/office/drawing/2014/main" id="{E6F7D1CD-2424-6721-D776-97544A2C32D2}"/>
                </a:ext>
              </a:extLst>
            </p:cNvPr>
            <p:cNvSpPr/>
            <p:nvPr/>
          </p:nvSpPr>
          <p:spPr>
            <a:xfrm>
              <a:off x="5331401" y="2149417"/>
              <a:ext cx="6580" cy="3291"/>
            </a:xfrm>
            <a:custGeom>
              <a:avLst/>
              <a:gdLst>
                <a:gd name="connsiteX0" fmla="*/ 6 w 6580"/>
                <a:gd name="connsiteY0" fmla="*/ 0 h 3291"/>
                <a:gd name="connsiteX1" fmla="*/ 6578 w 6580"/>
                <a:gd name="connsiteY1" fmla="*/ 6 h 3291"/>
                <a:gd name="connsiteX2" fmla="*/ 6572 w 6580"/>
                <a:gd name="connsiteY2" fmla="*/ 3292 h 3291"/>
                <a:gd name="connsiteX3" fmla="*/ 6578 w 6580"/>
                <a:gd name="connsiteY3" fmla="*/ 3286 h 3291"/>
                <a:gd name="connsiteX4" fmla="*/ 0 w 6580"/>
                <a:gd name="connsiteY4" fmla="*/ 3292 h 3291"/>
                <a:gd name="connsiteX5" fmla="*/ 6 w 6580"/>
                <a:gd name="connsiteY5" fmla="*/ 0 h 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80" h="3291">
                  <a:moveTo>
                    <a:pt x="6" y="0"/>
                  </a:moveTo>
                  <a:cubicBezTo>
                    <a:pt x="2195" y="0"/>
                    <a:pt x="4389" y="0"/>
                    <a:pt x="6578" y="6"/>
                  </a:cubicBezTo>
                  <a:cubicBezTo>
                    <a:pt x="6584" y="1103"/>
                    <a:pt x="6578" y="2194"/>
                    <a:pt x="6572" y="3292"/>
                  </a:cubicBezTo>
                  <a:lnTo>
                    <a:pt x="6578" y="3286"/>
                  </a:lnTo>
                  <a:cubicBezTo>
                    <a:pt x="4383" y="3286"/>
                    <a:pt x="2195" y="3292"/>
                    <a:pt x="0" y="3292"/>
                  </a:cubicBezTo>
                  <a:cubicBezTo>
                    <a:pt x="6" y="2194"/>
                    <a:pt x="6" y="1097"/>
                    <a:pt x="6" y="0"/>
                  </a:cubicBezTo>
                  <a:close/>
                </a:path>
              </a:pathLst>
            </a:custGeom>
            <a:grpFill/>
            <a:ln w="5715" cap="flat">
              <a:noFill/>
              <a:prstDash val="solid"/>
              <a:miter/>
            </a:ln>
          </p:spPr>
          <p:txBody>
            <a:bodyPr rtlCol="0" anchor="ctr"/>
            <a:lstStyle/>
            <a:p>
              <a:endParaRPr lang="zh-CN" altLang="en-US"/>
            </a:p>
          </p:txBody>
        </p:sp>
        <p:sp>
          <p:nvSpPr>
            <p:cNvPr id="437" name="任意多边形: 形状 436">
              <a:extLst>
                <a:ext uri="{FF2B5EF4-FFF2-40B4-BE49-F238E27FC236}">
                  <a16:creationId xmlns:a16="http://schemas.microsoft.com/office/drawing/2014/main" id="{EDC87175-CE61-B86E-F043-D840E9FDF8DF}"/>
                </a:ext>
              </a:extLst>
            </p:cNvPr>
            <p:cNvSpPr/>
            <p:nvPr/>
          </p:nvSpPr>
          <p:spPr>
            <a:xfrm>
              <a:off x="5397169" y="2211905"/>
              <a:ext cx="2556" cy="3652"/>
            </a:xfrm>
            <a:custGeom>
              <a:avLst/>
              <a:gdLst>
                <a:gd name="connsiteX0" fmla="*/ 0 w 2556"/>
                <a:gd name="connsiteY0" fmla="*/ 17 h 3652"/>
                <a:gd name="connsiteX1" fmla="*/ 2377 w 2556"/>
                <a:gd name="connsiteY1" fmla="*/ 3292 h 3652"/>
                <a:gd name="connsiteX2" fmla="*/ 11 w 2556"/>
                <a:gd name="connsiteY2" fmla="*/ 0 h 3652"/>
                <a:gd name="connsiteX3" fmla="*/ 0 w 2556"/>
                <a:gd name="connsiteY3" fmla="*/ 17 h 3652"/>
              </a:gdLst>
              <a:ahLst/>
              <a:cxnLst>
                <a:cxn ang="0">
                  <a:pos x="connsiteX0" y="connsiteY0"/>
                </a:cxn>
                <a:cxn ang="0">
                  <a:pos x="connsiteX1" y="connsiteY1"/>
                </a:cxn>
                <a:cxn ang="0">
                  <a:pos x="connsiteX2" y="connsiteY2"/>
                </a:cxn>
                <a:cxn ang="0">
                  <a:pos x="connsiteX3" y="connsiteY3"/>
                </a:cxn>
              </a:cxnLst>
              <a:rect l="l" t="t" r="r" b="b"/>
              <a:pathLst>
                <a:path w="2556" h="3652">
                  <a:moveTo>
                    <a:pt x="0" y="17"/>
                  </a:moveTo>
                  <a:cubicBezTo>
                    <a:pt x="1423" y="754"/>
                    <a:pt x="3115" y="2995"/>
                    <a:pt x="2377" y="3292"/>
                  </a:cubicBezTo>
                  <a:cubicBezTo>
                    <a:pt x="-1406" y="4806"/>
                    <a:pt x="880" y="1137"/>
                    <a:pt x="11" y="0"/>
                  </a:cubicBezTo>
                  <a:lnTo>
                    <a:pt x="0" y="17"/>
                  </a:lnTo>
                  <a:close/>
                </a:path>
              </a:pathLst>
            </a:custGeom>
            <a:grpFill/>
            <a:ln w="5715" cap="flat">
              <a:noFill/>
              <a:prstDash val="solid"/>
              <a:miter/>
            </a:ln>
          </p:spPr>
          <p:txBody>
            <a:bodyPr rtlCol="0" anchor="ctr"/>
            <a:lstStyle/>
            <a:p>
              <a:endParaRPr lang="zh-CN" altLang="en-US"/>
            </a:p>
          </p:txBody>
        </p:sp>
        <p:sp>
          <p:nvSpPr>
            <p:cNvPr id="438" name="任意多边形: 形状 437">
              <a:extLst>
                <a:ext uri="{FF2B5EF4-FFF2-40B4-BE49-F238E27FC236}">
                  <a16:creationId xmlns:a16="http://schemas.microsoft.com/office/drawing/2014/main" id="{D048DF54-3831-2EE7-BDB8-08D275365558}"/>
                </a:ext>
              </a:extLst>
            </p:cNvPr>
            <p:cNvSpPr/>
            <p:nvPr/>
          </p:nvSpPr>
          <p:spPr>
            <a:xfrm>
              <a:off x="5388190" y="2220900"/>
              <a:ext cx="1561" cy="1811"/>
            </a:xfrm>
            <a:custGeom>
              <a:avLst/>
              <a:gdLst>
                <a:gd name="connsiteX0" fmla="*/ 1138 w 1561"/>
                <a:gd name="connsiteY0" fmla="*/ 1812 h 1811"/>
                <a:gd name="connsiteX1" fmla="*/ 1 w 1561"/>
                <a:gd name="connsiteY1" fmla="*/ 1383 h 1811"/>
                <a:gd name="connsiteX2" fmla="*/ 424 w 1561"/>
                <a:gd name="connsiteY2" fmla="*/ 0 h 1811"/>
                <a:gd name="connsiteX3" fmla="*/ 1561 w 1561"/>
                <a:gd name="connsiteY3" fmla="*/ 429 h 1811"/>
                <a:gd name="connsiteX4" fmla="*/ 1138 w 1561"/>
                <a:gd name="connsiteY4" fmla="*/ 1812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1" h="1811">
                  <a:moveTo>
                    <a:pt x="1138" y="1812"/>
                  </a:moveTo>
                  <a:cubicBezTo>
                    <a:pt x="738" y="1669"/>
                    <a:pt x="7" y="1537"/>
                    <a:pt x="1" y="1383"/>
                  </a:cubicBezTo>
                  <a:cubicBezTo>
                    <a:pt x="-16" y="926"/>
                    <a:pt x="258" y="463"/>
                    <a:pt x="424" y="0"/>
                  </a:cubicBezTo>
                  <a:cubicBezTo>
                    <a:pt x="824" y="143"/>
                    <a:pt x="1555" y="274"/>
                    <a:pt x="1561" y="429"/>
                  </a:cubicBezTo>
                  <a:cubicBezTo>
                    <a:pt x="1573" y="886"/>
                    <a:pt x="1298" y="1349"/>
                    <a:pt x="1138" y="1812"/>
                  </a:cubicBezTo>
                  <a:close/>
                </a:path>
              </a:pathLst>
            </a:custGeom>
            <a:grpFill/>
            <a:ln w="5715" cap="flat">
              <a:noFill/>
              <a:prstDash val="solid"/>
              <a:miter/>
            </a:ln>
          </p:spPr>
          <p:txBody>
            <a:bodyPr rtlCol="0" anchor="ctr"/>
            <a:lstStyle/>
            <a:p>
              <a:endParaRPr lang="zh-CN" altLang="en-US"/>
            </a:p>
          </p:txBody>
        </p:sp>
        <p:sp>
          <p:nvSpPr>
            <p:cNvPr id="439" name="任意多边形: 形状 438">
              <a:extLst>
                <a:ext uri="{FF2B5EF4-FFF2-40B4-BE49-F238E27FC236}">
                  <a16:creationId xmlns:a16="http://schemas.microsoft.com/office/drawing/2014/main" id="{AA987BA2-57E2-CB13-CD84-E51CE9049DF4}"/>
                </a:ext>
              </a:extLst>
            </p:cNvPr>
            <p:cNvSpPr/>
            <p:nvPr/>
          </p:nvSpPr>
          <p:spPr>
            <a:xfrm>
              <a:off x="5385945" y="2211916"/>
              <a:ext cx="1365" cy="1365"/>
            </a:xfrm>
            <a:custGeom>
              <a:avLst/>
              <a:gdLst>
                <a:gd name="connsiteX0" fmla="*/ 1366 w 1365"/>
                <a:gd name="connsiteY0" fmla="*/ 0 h 1365"/>
                <a:gd name="connsiteX1" fmla="*/ 617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440" name="任意多边形: 形状 439">
              <a:extLst>
                <a:ext uri="{FF2B5EF4-FFF2-40B4-BE49-F238E27FC236}">
                  <a16:creationId xmlns:a16="http://schemas.microsoft.com/office/drawing/2014/main" id="{13AF6C28-9C1D-91BC-6B38-4004F11E7944}"/>
                </a:ext>
              </a:extLst>
            </p:cNvPr>
            <p:cNvSpPr/>
            <p:nvPr/>
          </p:nvSpPr>
          <p:spPr>
            <a:xfrm>
              <a:off x="5387311" y="2208618"/>
              <a:ext cx="3297" cy="3297"/>
            </a:xfrm>
            <a:custGeom>
              <a:avLst/>
              <a:gdLst>
                <a:gd name="connsiteX0" fmla="*/ 0 w 3297"/>
                <a:gd name="connsiteY0" fmla="*/ 3298 h 3297"/>
                <a:gd name="connsiteX1" fmla="*/ 3280 w 3297"/>
                <a:gd name="connsiteY1" fmla="*/ 0 h 3297"/>
                <a:gd name="connsiteX2" fmla="*/ 3298 w 3297"/>
                <a:gd name="connsiteY2" fmla="*/ 17 h 3297"/>
                <a:gd name="connsiteX3" fmla="*/ 0 w 3297"/>
                <a:gd name="connsiteY3" fmla="*/ 3298 h 3297"/>
              </a:gdLst>
              <a:ahLst/>
              <a:cxnLst>
                <a:cxn ang="0">
                  <a:pos x="connsiteX0" y="connsiteY0"/>
                </a:cxn>
                <a:cxn ang="0">
                  <a:pos x="connsiteX1" y="connsiteY1"/>
                </a:cxn>
                <a:cxn ang="0">
                  <a:pos x="connsiteX2" y="connsiteY2"/>
                </a:cxn>
                <a:cxn ang="0">
                  <a:pos x="connsiteX3" y="connsiteY3"/>
                </a:cxn>
              </a:cxnLst>
              <a:rect l="l" t="t" r="r" b="b"/>
              <a:pathLst>
                <a:path w="3297" h="3297">
                  <a:moveTo>
                    <a:pt x="0" y="3298"/>
                  </a:moveTo>
                  <a:cubicBezTo>
                    <a:pt x="1092" y="2200"/>
                    <a:pt x="2189" y="1097"/>
                    <a:pt x="3280" y="0"/>
                  </a:cubicBezTo>
                  <a:cubicBezTo>
                    <a:pt x="3280" y="0"/>
                    <a:pt x="3298" y="17"/>
                    <a:pt x="3298" y="17"/>
                  </a:cubicBezTo>
                  <a:cubicBezTo>
                    <a:pt x="2200" y="1109"/>
                    <a:pt x="1103" y="2200"/>
                    <a:pt x="0" y="3298"/>
                  </a:cubicBezTo>
                  <a:close/>
                </a:path>
              </a:pathLst>
            </a:custGeom>
            <a:grpFill/>
            <a:ln w="5715" cap="flat">
              <a:noFill/>
              <a:prstDash val="solid"/>
              <a:miter/>
            </a:ln>
          </p:spPr>
          <p:txBody>
            <a:bodyPr rtlCol="0" anchor="ctr"/>
            <a:lstStyle/>
            <a:p>
              <a:endParaRPr lang="zh-CN" altLang="en-US"/>
            </a:p>
          </p:txBody>
        </p:sp>
        <p:sp>
          <p:nvSpPr>
            <p:cNvPr id="441" name="任意多边形: 形状 440">
              <a:extLst>
                <a:ext uri="{FF2B5EF4-FFF2-40B4-BE49-F238E27FC236}">
                  <a16:creationId xmlns:a16="http://schemas.microsoft.com/office/drawing/2014/main" id="{268FB7A7-8DB6-2403-DBAE-A96FD6E851DB}"/>
                </a:ext>
              </a:extLst>
            </p:cNvPr>
            <p:cNvSpPr/>
            <p:nvPr/>
          </p:nvSpPr>
          <p:spPr>
            <a:xfrm>
              <a:off x="5337973" y="2152703"/>
              <a:ext cx="1292" cy="1396"/>
            </a:xfrm>
            <a:custGeom>
              <a:avLst/>
              <a:gdLst>
                <a:gd name="connsiteX0" fmla="*/ 0 w 1292"/>
                <a:gd name="connsiteY0" fmla="*/ 6 h 1396"/>
                <a:gd name="connsiteX1" fmla="*/ 1292 w 1292"/>
                <a:gd name="connsiteY1" fmla="*/ 737 h 1396"/>
                <a:gd name="connsiteX2" fmla="*/ 6 w 1292"/>
                <a:gd name="connsiteY2" fmla="*/ 0 h 1396"/>
                <a:gd name="connsiteX3" fmla="*/ 0 w 1292"/>
                <a:gd name="connsiteY3" fmla="*/ 6 h 1396"/>
              </a:gdLst>
              <a:ahLst/>
              <a:cxnLst>
                <a:cxn ang="0">
                  <a:pos x="connsiteX0" y="connsiteY0"/>
                </a:cxn>
                <a:cxn ang="0">
                  <a:pos x="connsiteX1" y="connsiteY1"/>
                </a:cxn>
                <a:cxn ang="0">
                  <a:pos x="connsiteX2" y="connsiteY2"/>
                </a:cxn>
                <a:cxn ang="0">
                  <a:pos x="connsiteX3" y="connsiteY3"/>
                </a:cxn>
              </a:cxnLst>
              <a:rect l="l" t="t" r="r" b="b"/>
              <a:pathLst>
                <a:path w="1292" h="1396">
                  <a:moveTo>
                    <a:pt x="0" y="6"/>
                  </a:moveTo>
                  <a:cubicBezTo>
                    <a:pt x="452" y="251"/>
                    <a:pt x="1326" y="594"/>
                    <a:pt x="1292" y="737"/>
                  </a:cubicBezTo>
                  <a:cubicBezTo>
                    <a:pt x="1052" y="1823"/>
                    <a:pt x="549" y="1560"/>
                    <a:pt x="6" y="0"/>
                  </a:cubicBezTo>
                  <a:lnTo>
                    <a:pt x="0" y="6"/>
                  </a:lnTo>
                  <a:close/>
                </a:path>
              </a:pathLst>
            </a:custGeom>
            <a:grpFill/>
            <a:ln w="5715" cap="flat">
              <a:noFill/>
              <a:prstDash val="solid"/>
              <a:miter/>
            </a:ln>
          </p:spPr>
          <p:txBody>
            <a:bodyPr rtlCol="0" anchor="ctr"/>
            <a:lstStyle/>
            <a:p>
              <a:endParaRPr lang="zh-CN" altLang="en-US"/>
            </a:p>
          </p:txBody>
        </p:sp>
        <p:sp>
          <p:nvSpPr>
            <p:cNvPr id="442" name="任意多边形: 形状 441">
              <a:extLst>
                <a:ext uri="{FF2B5EF4-FFF2-40B4-BE49-F238E27FC236}">
                  <a16:creationId xmlns:a16="http://schemas.microsoft.com/office/drawing/2014/main" id="{5B4A45D5-80FE-E04A-BF6A-A73D0C937942}"/>
                </a:ext>
              </a:extLst>
            </p:cNvPr>
            <p:cNvSpPr/>
            <p:nvPr/>
          </p:nvSpPr>
          <p:spPr>
            <a:xfrm>
              <a:off x="5367583" y="2139547"/>
              <a:ext cx="3286" cy="3291"/>
            </a:xfrm>
            <a:custGeom>
              <a:avLst/>
              <a:gdLst>
                <a:gd name="connsiteX0" fmla="*/ 3286 w 3286"/>
                <a:gd name="connsiteY0" fmla="*/ 0 h 3291"/>
                <a:gd name="connsiteX1" fmla="*/ 0 w 3286"/>
                <a:gd name="connsiteY1" fmla="*/ 3292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2" y="2195"/>
                    <a:pt x="0" y="3292"/>
                  </a:cubicBezTo>
                  <a:cubicBezTo>
                    <a:pt x="1097" y="2195"/>
                    <a:pt x="2189" y="1097"/>
                    <a:pt x="3286" y="0"/>
                  </a:cubicBezTo>
                  <a:close/>
                </a:path>
              </a:pathLst>
            </a:custGeom>
            <a:grpFill/>
            <a:ln w="5715" cap="flat">
              <a:noFill/>
              <a:prstDash val="solid"/>
              <a:miter/>
            </a:ln>
          </p:spPr>
          <p:txBody>
            <a:bodyPr rtlCol="0" anchor="ctr"/>
            <a:lstStyle/>
            <a:p>
              <a:endParaRPr lang="zh-CN" altLang="en-US"/>
            </a:p>
          </p:txBody>
        </p:sp>
        <p:sp>
          <p:nvSpPr>
            <p:cNvPr id="443" name="任意多边形: 形状 442">
              <a:extLst>
                <a:ext uri="{FF2B5EF4-FFF2-40B4-BE49-F238E27FC236}">
                  <a16:creationId xmlns:a16="http://schemas.microsoft.com/office/drawing/2014/main" id="{19EF3EA3-3AA4-5067-BF90-B38C0A0D2B3B}"/>
                </a:ext>
              </a:extLst>
            </p:cNvPr>
            <p:cNvSpPr/>
            <p:nvPr/>
          </p:nvSpPr>
          <p:spPr>
            <a:xfrm>
              <a:off x="5380739" y="2082271"/>
              <a:ext cx="1354" cy="1360"/>
            </a:xfrm>
            <a:custGeom>
              <a:avLst/>
              <a:gdLst>
                <a:gd name="connsiteX0" fmla="*/ 0 w 1354"/>
                <a:gd name="connsiteY0" fmla="*/ 1360 h 1360"/>
                <a:gd name="connsiteX1" fmla="*/ 743 w 1354"/>
                <a:gd name="connsiteY1" fmla="*/ 0 h 1360"/>
                <a:gd name="connsiteX2" fmla="*/ 1354 w 1354"/>
                <a:gd name="connsiteY2" fmla="*/ 606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06"/>
                  </a:lnTo>
                  <a:close/>
                </a:path>
              </a:pathLst>
            </a:custGeom>
            <a:grpFill/>
            <a:ln w="5715" cap="flat">
              <a:noFill/>
              <a:prstDash val="solid"/>
              <a:miter/>
            </a:ln>
          </p:spPr>
          <p:txBody>
            <a:bodyPr rtlCol="0" anchor="ctr"/>
            <a:lstStyle/>
            <a:p>
              <a:endParaRPr lang="zh-CN" altLang="en-US"/>
            </a:p>
          </p:txBody>
        </p:sp>
        <p:sp>
          <p:nvSpPr>
            <p:cNvPr id="444" name="任意多边形: 形状 443">
              <a:extLst>
                <a:ext uri="{FF2B5EF4-FFF2-40B4-BE49-F238E27FC236}">
                  <a16:creationId xmlns:a16="http://schemas.microsoft.com/office/drawing/2014/main" id="{93BA5A9D-A2B8-B9DA-EB89-8949CFF94B33}"/>
                </a:ext>
              </a:extLst>
            </p:cNvPr>
            <p:cNvSpPr/>
            <p:nvPr/>
          </p:nvSpPr>
          <p:spPr>
            <a:xfrm>
              <a:off x="5569734" y="2796675"/>
              <a:ext cx="28777" cy="103246"/>
            </a:xfrm>
            <a:custGeom>
              <a:avLst/>
              <a:gdLst>
                <a:gd name="connsiteX0" fmla="*/ 23134 w 28777"/>
                <a:gd name="connsiteY0" fmla="*/ 0 h 103246"/>
                <a:gd name="connsiteX1" fmla="*/ 26300 w 28777"/>
                <a:gd name="connsiteY1" fmla="*/ 27689 h 103246"/>
                <a:gd name="connsiteX2" fmla="*/ 21728 w 28777"/>
                <a:gd name="connsiteY2" fmla="*/ 45743 h 103246"/>
                <a:gd name="connsiteX3" fmla="*/ 19213 w 28777"/>
                <a:gd name="connsiteY3" fmla="*/ 64202 h 103246"/>
                <a:gd name="connsiteX4" fmla="*/ 16167 w 28777"/>
                <a:gd name="connsiteY4" fmla="*/ 82793 h 103246"/>
                <a:gd name="connsiteX5" fmla="*/ 15676 w 28777"/>
                <a:gd name="connsiteY5" fmla="*/ 95561 h 103246"/>
                <a:gd name="connsiteX6" fmla="*/ 14241 w 28777"/>
                <a:gd name="connsiteY6" fmla="*/ 101258 h 103246"/>
                <a:gd name="connsiteX7" fmla="*/ 4789 w 28777"/>
                <a:gd name="connsiteY7" fmla="*/ 100750 h 103246"/>
                <a:gd name="connsiteX8" fmla="*/ 5217 w 28777"/>
                <a:gd name="connsiteY8" fmla="*/ 65505 h 103246"/>
                <a:gd name="connsiteX9" fmla="*/ 8046 w 28777"/>
                <a:gd name="connsiteY9" fmla="*/ 41685 h 103246"/>
                <a:gd name="connsiteX10" fmla="*/ 4109 w 28777"/>
                <a:gd name="connsiteY10" fmla="*/ 18191 h 103246"/>
                <a:gd name="connsiteX11" fmla="*/ 8263 w 28777"/>
                <a:gd name="connsiteY11" fmla="*/ 12402 h 103246"/>
                <a:gd name="connsiteX12" fmla="*/ 23134 w 28777"/>
                <a:gd name="connsiteY12" fmla="*/ 0 h 103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777" h="103246">
                  <a:moveTo>
                    <a:pt x="23134" y="0"/>
                  </a:moveTo>
                  <a:cubicBezTo>
                    <a:pt x="33004" y="8921"/>
                    <a:pt x="27094" y="18934"/>
                    <a:pt x="26300" y="27689"/>
                  </a:cubicBezTo>
                  <a:cubicBezTo>
                    <a:pt x="25791" y="33324"/>
                    <a:pt x="27066" y="40194"/>
                    <a:pt x="21728" y="45743"/>
                  </a:cubicBezTo>
                  <a:cubicBezTo>
                    <a:pt x="17093" y="50555"/>
                    <a:pt x="17127" y="60019"/>
                    <a:pt x="19213" y="64202"/>
                  </a:cubicBezTo>
                  <a:cubicBezTo>
                    <a:pt x="23300" y="72392"/>
                    <a:pt x="20254" y="77438"/>
                    <a:pt x="16167" y="82793"/>
                  </a:cubicBezTo>
                  <a:cubicBezTo>
                    <a:pt x="12727" y="87308"/>
                    <a:pt x="11058" y="90926"/>
                    <a:pt x="15676" y="95561"/>
                  </a:cubicBezTo>
                  <a:cubicBezTo>
                    <a:pt x="17744" y="97641"/>
                    <a:pt x="18562" y="99870"/>
                    <a:pt x="14241" y="101258"/>
                  </a:cubicBezTo>
                  <a:cubicBezTo>
                    <a:pt x="10807" y="102361"/>
                    <a:pt x="8115" y="105379"/>
                    <a:pt x="4789" y="100750"/>
                  </a:cubicBezTo>
                  <a:cubicBezTo>
                    <a:pt x="-1018" y="92663"/>
                    <a:pt x="-2304" y="73855"/>
                    <a:pt x="5217" y="65505"/>
                  </a:cubicBezTo>
                  <a:cubicBezTo>
                    <a:pt x="12521" y="57396"/>
                    <a:pt x="12595" y="49789"/>
                    <a:pt x="8046" y="41685"/>
                  </a:cubicBezTo>
                  <a:cubicBezTo>
                    <a:pt x="3806" y="34124"/>
                    <a:pt x="7709" y="25712"/>
                    <a:pt x="4109" y="18191"/>
                  </a:cubicBezTo>
                  <a:cubicBezTo>
                    <a:pt x="3143" y="16168"/>
                    <a:pt x="4669" y="12819"/>
                    <a:pt x="8263" y="12402"/>
                  </a:cubicBezTo>
                  <a:cubicBezTo>
                    <a:pt x="15756" y="11539"/>
                    <a:pt x="17945" y="4246"/>
                    <a:pt x="23134" y="0"/>
                  </a:cubicBezTo>
                  <a:close/>
                </a:path>
              </a:pathLst>
            </a:custGeom>
            <a:grpFill/>
            <a:ln w="5715" cap="flat">
              <a:noFill/>
              <a:prstDash val="solid"/>
              <a:miter/>
            </a:ln>
          </p:spPr>
          <p:txBody>
            <a:bodyPr rtlCol="0" anchor="ctr"/>
            <a:lstStyle/>
            <a:p>
              <a:endParaRPr lang="zh-CN" altLang="en-US"/>
            </a:p>
          </p:txBody>
        </p:sp>
        <p:sp>
          <p:nvSpPr>
            <p:cNvPr id="445" name="任意多边形: 形状 444">
              <a:extLst>
                <a:ext uri="{FF2B5EF4-FFF2-40B4-BE49-F238E27FC236}">
                  <a16:creationId xmlns:a16="http://schemas.microsoft.com/office/drawing/2014/main" id="{7E28D7A7-824C-5159-8881-12E1885A20B4}"/>
                </a:ext>
              </a:extLst>
            </p:cNvPr>
            <p:cNvSpPr/>
            <p:nvPr/>
          </p:nvSpPr>
          <p:spPr>
            <a:xfrm>
              <a:off x="5597771" y="2924100"/>
              <a:ext cx="27386" cy="41943"/>
            </a:xfrm>
            <a:custGeom>
              <a:avLst/>
              <a:gdLst>
                <a:gd name="connsiteX0" fmla="*/ 3303 w 27386"/>
                <a:gd name="connsiteY0" fmla="*/ 21348 h 41943"/>
                <a:gd name="connsiteX1" fmla="*/ 20242 w 27386"/>
                <a:gd name="connsiteY1" fmla="*/ 1791 h 41943"/>
                <a:gd name="connsiteX2" fmla="*/ 26066 w 27386"/>
                <a:gd name="connsiteY2" fmla="*/ 820 h 41943"/>
                <a:gd name="connsiteX3" fmla="*/ 24860 w 27386"/>
                <a:gd name="connsiteY3" fmla="*/ 5638 h 41943"/>
                <a:gd name="connsiteX4" fmla="*/ 22186 w 27386"/>
                <a:gd name="connsiteY4" fmla="*/ 14090 h 41943"/>
                <a:gd name="connsiteX5" fmla="*/ 12430 w 27386"/>
                <a:gd name="connsiteY5" fmla="*/ 39448 h 41943"/>
                <a:gd name="connsiteX6" fmla="*/ 0 w 27386"/>
                <a:gd name="connsiteY6" fmla="*/ 41088 h 41943"/>
                <a:gd name="connsiteX7" fmla="*/ 12 w 27386"/>
                <a:gd name="connsiteY7" fmla="*/ 41099 h 41943"/>
                <a:gd name="connsiteX8" fmla="*/ 3286 w 27386"/>
                <a:gd name="connsiteY8" fmla="*/ 21359 h 41943"/>
                <a:gd name="connsiteX9" fmla="*/ 3303 w 27386"/>
                <a:gd name="connsiteY9" fmla="*/ 21348 h 41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386" h="41943">
                  <a:moveTo>
                    <a:pt x="3303" y="21348"/>
                  </a:moveTo>
                  <a:cubicBezTo>
                    <a:pt x="8172" y="14181"/>
                    <a:pt x="16071" y="9666"/>
                    <a:pt x="20242" y="1791"/>
                  </a:cubicBezTo>
                  <a:cubicBezTo>
                    <a:pt x="21083" y="208"/>
                    <a:pt x="24055" y="-792"/>
                    <a:pt x="26066" y="820"/>
                  </a:cubicBezTo>
                  <a:cubicBezTo>
                    <a:pt x="28701" y="2929"/>
                    <a:pt x="26912" y="4369"/>
                    <a:pt x="24860" y="5638"/>
                  </a:cubicBezTo>
                  <a:cubicBezTo>
                    <a:pt x="21563" y="7683"/>
                    <a:pt x="21843" y="10444"/>
                    <a:pt x="22186" y="14090"/>
                  </a:cubicBezTo>
                  <a:cubicBezTo>
                    <a:pt x="23117" y="23937"/>
                    <a:pt x="16785" y="31355"/>
                    <a:pt x="12430" y="39448"/>
                  </a:cubicBezTo>
                  <a:cubicBezTo>
                    <a:pt x="8790" y="46220"/>
                    <a:pt x="3572" y="36561"/>
                    <a:pt x="0" y="41088"/>
                  </a:cubicBezTo>
                  <a:lnTo>
                    <a:pt x="12" y="41099"/>
                  </a:lnTo>
                  <a:cubicBezTo>
                    <a:pt x="1063" y="34515"/>
                    <a:pt x="-509" y="27492"/>
                    <a:pt x="3286" y="21359"/>
                  </a:cubicBezTo>
                  <a:lnTo>
                    <a:pt x="3303" y="21348"/>
                  </a:lnTo>
                  <a:close/>
                </a:path>
              </a:pathLst>
            </a:custGeom>
            <a:grpFill/>
            <a:ln w="5715" cap="flat">
              <a:noFill/>
              <a:prstDash val="solid"/>
              <a:miter/>
            </a:ln>
          </p:spPr>
          <p:txBody>
            <a:bodyPr rtlCol="0" anchor="ctr"/>
            <a:lstStyle/>
            <a:p>
              <a:endParaRPr lang="zh-CN" altLang="en-US"/>
            </a:p>
          </p:txBody>
        </p:sp>
        <p:sp>
          <p:nvSpPr>
            <p:cNvPr id="446" name="任意多边形: 形状 445">
              <a:extLst>
                <a:ext uri="{FF2B5EF4-FFF2-40B4-BE49-F238E27FC236}">
                  <a16:creationId xmlns:a16="http://schemas.microsoft.com/office/drawing/2014/main" id="{D1A6E9C2-868A-B8A8-7EDF-761EABF12E44}"/>
                </a:ext>
              </a:extLst>
            </p:cNvPr>
            <p:cNvSpPr/>
            <p:nvPr/>
          </p:nvSpPr>
          <p:spPr>
            <a:xfrm>
              <a:off x="5641258" y="2800715"/>
              <a:ext cx="13591" cy="23191"/>
            </a:xfrm>
            <a:custGeom>
              <a:avLst/>
              <a:gdLst>
                <a:gd name="connsiteX0" fmla="*/ 2565 w 13591"/>
                <a:gd name="connsiteY0" fmla="*/ 6584 h 23191"/>
                <a:gd name="connsiteX1" fmla="*/ 8520 w 13591"/>
                <a:gd name="connsiteY1" fmla="*/ 6578 h 23191"/>
                <a:gd name="connsiteX2" fmla="*/ 12429 w 13591"/>
                <a:gd name="connsiteY2" fmla="*/ 0 h 23191"/>
                <a:gd name="connsiteX3" fmla="*/ 9137 w 13591"/>
                <a:gd name="connsiteY3" fmla="*/ 23043 h 23191"/>
                <a:gd name="connsiteX4" fmla="*/ 3439 w 13591"/>
                <a:gd name="connsiteY4" fmla="*/ 18768 h 23191"/>
                <a:gd name="connsiteX5" fmla="*/ 2565 w 13591"/>
                <a:gd name="connsiteY5" fmla="*/ 6584 h 23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591" h="23191">
                  <a:moveTo>
                    <a:pt x="2565" y="6584"/>
                  </a:moveTo>
                  <a:cubicBezTo>
                    <a:pt x="4565" y="9195"/>
                    <a:pt x="6862" y="9847"/>
                    <a:pt x="8520" y="6578"/>
                  </a:cubicBezTo>
                  <a:cubicBezTo>
                    <a:pt x="9685" y="4275"/>
                    <a:pt x="9880" y="1474"/>
                    <a:pt x="12429" y="0"/>
                  </a:cubicBezTo>
                  <a:cubicBezTo>
                    <a:pt x="12366" y="7830"/>
                    <a:pt x="16658" y="16276"/>
                    <a:pt x="9137" y="23043"/>
                  </a:cubicBezTo>
                  <a:cubicBezTo>
                    <a:pt x="7262" y="21551"/>
                    <a:pt x="519" y="26346"/>
                    <a:pt x="3439" y="18768"/>
                  </a:cubicBezTo>
                  <a:cubicBezTo>
                    <a:pt x="5108" y="14442"/>
                    <a:pt x="-4356" y="11127"/>
                    <a:pt x="2565" y="6584"/>
                  </a:cubicBezTo>
                  <a:close/>
                </a:path>
              </a:pathLst>
            </a:custGeom>
            <a:grpFill/>
            <a:ln w="5715" cap="flat">
              <a:noFill/>
              <a:prstDash val="solid"/>
              <a:miter/>
            </a:ln>
          </p:spPr>
          <p:txBody>
            <a:bodyPr rtlCol="0" anchor="ctr"/>
            <a:lstStyle/>
            <a:p>
              <a:endParaRPr lang="zh-CN" altLang="en-US"/>
            </a:p>
          </p:txBody>
        </p:sp>
        <p:sp>
          <p:nvSpPr>
            <p:cNvPr id="447" name="任意多边形: 形状 446">
              <a:extLst>
                <a:ext uri="{FF2B5EF4-FFF2-40B4-BE49-F238E27FC236}">
                  <a16:creationId xmlns:a16="http://schemas.microsoft.com/office/drawing/2014/main" id="{9E1EA6A9-E94D-02EF-5E8D-161337756559}"/>
                </a:ext>
              </a:extLst>
            </p:cNvPr>
            <p:cNvSpPr/>
            <p:nvPr/>
          </p:nvSpPr>
          <p:spPr>
            <a:xfrm>
              <a:off x="5598531" y="2941852"/>
              <a:ext cx="2549" cy="3607"/>
            </a:xfrm>
            <a:custGeom>
              <a:avLst/>
              <a:gdLst>
                <a:gd name="connsiteX0" fmla="*/ 2532 w 2549"/>
                <a:gd name="connsiteY0" fmla="*/ 3607 h 3607"/>
                <a:gd name="connsiteX1" fmla="*/ 178 w 2549"/>
                <a:gd name="connsiteY1" fmla="*/ 373 h 3607"/>
                <a:gd name="connsiteX2" fmla="*/ 2550 w 2549"/>
                <a:gd name="connsiteY2" fmla="*/ 3596 h 3607"/>
                <a:gd name="connsiteX3" fmla="*/ 2532 w 2549"/>
                <a:gd name="connsiteY3" fmla="*/ 3607 h 3607"/>
              </a:gdLst>
              <a:ahLst/>
              <a:cxnLst>
                <a:cxn ang="0">
                  <a:pos x="connsiteX0" y="connsiteY0"/>
                </a:cxn>
                <a:cxn ang="0">
                  <a:pos x="connsiteX1" y="connsiteY1"/>
                </a:cxn>
                <a:cxn ang="0">
                  <a:pos x="connsiteX2" y="connsiteY2"/>
                </a:cxn>
                <a:cxn ang="0">
                  <a:pos x="connsiteX3" y="connsiteY3"/>
                </a:cxn>
              </a:cxnLst>
              <a:rect l="l" t="t" r="r" b="b"/>
              <a:pathLst>
                <a:path w="2549" h="3607">
                  <a:moveTo>
                    <a:pt x="2532" y="3607"/>
                  </a:moveTo>
                  <a:cubicBezTo>
                    <a:pt x="1121" y="2881"/>
                    <a:pt x="-554" y="675"/>
                    <a:pt x="178" y="373"/>
                  </a:cubicBezTo>
                  <a:cubicBezTo>
                    <a:pt x="3898" y="-1165"/>
                    <a:pt x="1681" y="2481"/>
                    <a:pt x="2550" y="3596"/>
                  </a:cubicBezTo>
                  <a:lnTo>
                    <a:pt x="2532" y="3607"/>
                  </a:lnTo>
                  <a:close/>
                </a:path>
              </a:pathLst>
            </a:custGeom>
            <a:grpFill/>
            <a:ln w="5715" cap="flat">
              <a:noFill/>
              <a:prstDash val="solid"/>
              <a:miter/>
            </a:ln>
          </p:spPr>
          <p:txBody>
            <a:bodyPr rtlCol="0" anchor="ctr"/>
            <a:lstStyle/>
            <a:p>
              <a:endParaRPr lang="zh-CN" altLang="en-US"/>
            </a:p>
          </p:txBody>
        </p:sp>
        <p:sp>
          <p:nvSpPr>
            <p:cNvPr id="448" name="任意多边形: 形状 447">
              <a:extLst>
                <a:ext uri="{FF2B5EF4-FFF2-40B4-BE49-F238E27FC236}">
                  <a16:creationId xmlns:a16="http://schemas.microsoft.com/office/drawing/2014/main" id="{6423132D-EEA3-CA5C-94B7-C1C80C9A830D}"/>
                </a:ext>
              </a:extLst>
            </p:cNvPr>
            <p:cNvSpPr/>
            <p:nvPr/>
          </p:nvSpPr>
          <p:spPr>
            <a:xfrm>
              <a:off x="5624089" y="3030978"/>
              <a:ext cx="3240" cy="3292"/>
            </a:xfrm>
            <a:custGeom>
              <a:avLst/>
              <a:gdLst>
                <a:gd name="connsiteX0" fmla="*/ 0 w 3240"/>
                <a:gd name="connsiteY0" fmla="*/ 3292 h 3292"/>
                <a:gd name="connsiteX1" fmla="*/ 3240 w 3240"/>
                <a:gd name="connsiteY1" fmla="*/ 0 h 3292"/>
                <a:gd name="connsiteX2" fmla="*/ 0 w 3240"/>
                <a:gd name="connsiteY2" fmla="*/ 3292 h 3292"/>
              </a:gdLst>
              <a:ahLst/>
              <a:cxnLst>
                <a:cxn ang="0">
                  <a:pos x="connsiteX0" y="connsiteY0"/>
                </a:cxn>
                <a:cxn ang="0">
                  <a:pos x="connsiteX1" y="connsiteY1"/>
                </a:cxn>
                <a:cxn ang="0">
                  <a:pos x="connsiteX2" y="connsiteY2"/>
                </a:cxn>
              </a:cxnLst>
              <a:rect l="l" t="t" r="r" b="b"/>
              <a:pathLst>
                <a:path w="3240" h="3292">
                  <a:moveTo>
                    <a:pt x="0" y="3292"/>
                  </a:moveTo>
                  <a:cubicBezTo>
                    <a:pt x="1080" y="2195"/>
                    <a:pt x="2160" y="1097"/>
                    <a:pt x="3240" y="0"/>
                  </a:cubicBezTo>
                  <a:cubicBezTo>
                    <a:pt x="2160" y="1097"/>
                    <a:pt x="1080" y="2195"/>
                    <a:pt x="0" y="3292"/>
                  </a:cubicBezTo>
                  <a:close/>
                </a:path>
              </a:pathLst>
            </a:custGeom>
            <a:grpFill/>
            <a:ln w="5715" cap="flat">
              <a:noFill/>
              <a:prstDash val="solid"/>
              <a:miter/>
            </a:ln>
          </p:spPr>
          <p:txBody>
            <a:bodyPr rtlCol="0" anchor="ctr"/>
            <a:lstStyle/>
            <a:p>
              <a:endParaRPr lang="zh-CN" altLang="en-US"/>
            </a:p>
          </p:txBody>
        </p:sp>
        <p:sp>
          <p:nvSpPr>
            <p:cNvPr id="449" name="任意多边形: 形状 448">
              <a:extLst>
                <a:ext uri="{FF2B5EF4-FFF2-40B4-BE49-F238E27FC236}">
                  <a16:creationId xmlns:a16="http://schemas.microsoft.com/office/drawing/2014/main" id="{4C91036F-2F34-8617-6A10-C0C5F1DDAD1B}"/>
                </a:ext>
              </a:extLst>
            </p:cNvPr>
            <p:cNvSpPr/>
            <p:nvPr/>
          </p:nvSpPr>
          <p:spPr>
            <a:xfrm>
              <a:off x="5411995" y="2731563"/>
              <a:ext cx="37685" cy="40594"/>
            </a:xfrm>
            <a:custGeom>
              <a:avLst/>
              <a:gdLst>
                <a:gd name="connsiteX0" fmla="*/ 14790 w 37685"/>
                <a:gd name="connsiteY0" fmla="*/ 13249 h 40594"/>
                <a:gd name="connsiteX1" fmla="*/ 11961 w 37685"/>
                <a:gd name="connsiteY1" fmla="*/ 14883 h 40594"/>
                <a:gd name="connsiteX2" fmla="*/ 2428 w 37685"/>
                <a:gd name="connsiteY2" fmla="*/ 20941 h 40594"/>
                <a:gd name="connsiteX3" fmla="*/ 5063 w 37685"/>
                <a:gd name="connsiteY3" fmla="*/ 8528 h 40594"/>
                <a:gd name="connsiteX4" fmla="*/ 13687 w 37685"/>
                <a:gd name="connsiteY4" fmla="*/ 1167 h 40594"/>
                <a:gd name="connsiteX5" fmla="*/ 22442 w 37685"/>
                <a:gd name="connsiteY5" fmla="*/ 8299 h 40594"/>
                <a:gd name="connsiteX6" fmla="*/ 25391 w 37685"/>
                <a:gd name="connsiteY6" fmla="*/ 11928 h 40594"/>
                <a:gd name="connsiteX7" fmla="*/ 33758 w 37685"/>
                <a:gd name="connsiteY7" fmla="*/ 1693 h 40594"/>
                <a:gd name="connsiteX8" fmla="*/ 22516 w 37685"/>
                <a:gd name="connsiteY8" fmla="*/ 40595 h 40594"/>
                <a:gd name="connsiteX9" fmla="*/ 14778 w 37685"/>
                <a:gd name="connsiteY9" fmla="*/ 13231 h 40594"/>
                <a:gd name="connsiteX10" fmla="*/ 14790 w 37685"/>
                <a:gd name="connsiteY10" fmla="*/ 13249 h 4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685" h="40594">
                  <a:moveTo>
                    <a:pt x="14790" y="13249"/>
                  </a:moveTo>
                  <a:cubicBezTo>
                    <a:pt x="13847" y="13797"/>
                    <a:pt x="12949" y="14437"/>
                    <a:pt x="11961" y="14883"/>
                  </a:cubicBezTo>
                  <a:cubicBezTo>
                    <a:pt x="8377" y="16489"/>
                    <a:pt x="7863" y="24999"/>
                    <a:pt x="2428" y="20941"/>
                  </a:cubicBezTo>
                  <a:cubicBezTo>
                    <a:pt x="-3178" y="16763"/>
                    <a:pt x="2308" y="12100"/>
                    <a:pt x="5063" y="8528"/>
                  </a:cubicBezTo>
                  <a:cubicBezTo>
                    <a:pt x="7332" y="5579"/>
                    <a:pt x="10406" y="2916"/>
                    <a:pt x="13687" y="1167"/>
                  </a:cubicBezTo>
                  <a:cubicBezTo>
                    <a:pt x="19082" y="-1708"/>
                    <a:pt x="21859" y="750"/>
                    <a:pt x="22442" y="8299"/>
                  </a:cubicBezTo>
                  <a:cubicBezTo>
                    <a:pt x="22574" y="10008"/>
                    <a:pt x="22871" y="11443"/>
                    <a:pt x="25391" y="11928"/>
                  </a:cubicBezTo>
                  <a:cubicBezTo>
                    <a:pt x="31518" y="11860"/>
                    <a:pt x="29723" y="4219"/>
                    <a:pt x="33758" y="1693"/>
                  </a:cubicBezTo>
                  <a:cubicBezTo>
                    <a:pt x="40256" y="24004"/>
                    <a:pt x="40073" y="24816"/>
                    <a:pt x="22516" y="40595"/>
                  </a:cubicBezTo>
                  <a:cubicBezTo>
                    <a:pt x="29963" y="26256"/>
                    <a:pt x="15213" y="22827"/>
                    <a:pt x="14778" y="13231"/>
                  </a:cubicBezTo>
                  <a:lnTo>
                    <a:pt x="14790" y="13249"/>
                  </a:lnTo>
                  <a:close/>
                </a:path>
              </a:pathLst>
            </a:custGeom>
            <a:grpFill/>
            <a:ln w="5715" cap="flat">
              <a:noFill/>
              <a:prstDash val="solid"/>
              <a:miter/>
            </a:ln>
          </p:spPr>
          <p:txBody>
            <a:bodyPr rtlCol="0" anchor="ctr"/>
            <a:lstStyle/>
            <a:p>
              <a:endParaRPr lang="zh-CN" altLang="en-US"/>
            </a:p>
          </p:txBody>
        </p:sp>
        <p:sp>
          <p:nvSpPr>
            <p:cNvPr id="450" name="任意多边形: 形状 449">
              <a:extLst>
                <a:ext uri="{FF2B5EF4-FFF2-40B4-BE49-F238E27FC236}">
                  <a16:creationId xmlns:a16="http://schemas.microsoft.com/office/drawing/2014/main" id="{2A5B436A-87A2-92FC-DD6D-07BFCD442FF5}"/>
                </a:ext>
              </a:extLst>
            </p:cNvPr>
            <p:cNvSpPr/>
            <p:nvPr/>
          </p:nvSpPr>
          <p:spPr>
            <a:xfrm>
              <a:off x="5466526" y="2800458"/>
              <a:ext cx="9213" cy="18859"/>
            </a:xfrm>
            <a:custGeom>
              <a:avLst/>
              <a:gdLst>
                <a:gd name="connsiteX0" fmla="*/ 3104 w 9213"/>
                <a:gd name="connsiteY0" fmla="*/ 0 h 18859"/>
                <a:gd name="connsiteX1" fmla="*/ 8882 w 9213"/>
                <a:gd name="connsiteY1" fmla="*/ 12996 h 18859"/>
                <a:gd name="connsiteX2" fmla="*/ 7139 w 9213"/>
                <a:gd name="connsiteY2" fmla="*/ 18448 h 18859"/>
                <a:gd name="connsiteX3" fmla="*/ 2126 w 9213"/>
                <a:gd name="connsiteY3" fmla="*/ 16305 h 18859"/>
                <a:gd name="connsiteX4" fmla="*/ 3104 w 9213"/>
                <a:gd name="connsiteY4" fmla="*/ 0 h 18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13" h="18859">
                  <a:moveTo>
                    <a:pt x="3104" y="0"/>
                  </a:moveTo>
                  <a:cubicBezTo>
                    <a:pt x="2492" y="5658"/>
                    <a:pt x="7464" y="8510"/>
                    <a:pt x="8882" y="12996"/>
                  </a:cubicBezTo>
                  <a:cubicBezTo>
                    <a:pt x="9556" y="15133"/>
                    <a:pt x="9310" y="17328"/>
                    <a:pt x="7139" y="18448"/>
                  </a:cubicBezTo>
                  <a:cubicBezTo>
                    <a:pt x="4778" y="19671"/>
                    <a:pt x="1967" y="17934"/>
                    <a:pt x="2126" y="16305"/>
                  </a:cubicBezTo>
                  <a:cubicBezTo>
                    <a:pt x="2652" y="10956"/>
                    <a:pt x="-3554" y="5178"/>
                    <a:pt x="3104" y="0"/>
                  </a:cubicBezTo>
                  <a:close/>
                </a:path>
              </a:pathLst>
            </a:custGeom>
            <a:grpFill/>
            <a:ln w="5715" cap="flat">
              <a:noFill/>
              <a:prstDash val="solid"/>
              <a:miter/>
            </a:ln>
          </p:spPr>
          <p:txBody>
            <a:bodyPr rtlCol="0" anchor="ctr"/>
            <a:lstStyle/>
            <a:p>
              <a:endParaRPr lang="zh-CN" altLang="en-US"/>
            </a:p>
          </p:txBody>
        </p:sp>
        <p:sp>
          <p:nvSpPr>
            <p:cNvPr id="451" name="任意多边形: 形状 450">
              <a:extLst>
                <a:ext uri="{FF2B5EF4-FFF2-40B4-BE49-F238E27FC236}">
                  <a16:creationId xmlns:a16="http://schemas.microsoft.com/office/drawing/2014/main" id="{21627D41-AC2E-6F67-B61C-150DCF6DDA21}"/>
                </a:ext>
              </a:extLst>
            </p:cNvPr>
            <p:cNvSpPr/>
            <p:nvPr/>
          </p:nvSpPr>
          <p:spPr>
            <a:xfrm>
              <a:off x="5380706" y="2738227"/>
              <a:ext cx="9919" cy="12930"/>
            </a:xfrm>
            <a:custGeom>
              <a:avLst/>
              <a:gdLst>
                <a:gd name="connsiteX0" fmla="*/ 9920 w 9919"/>
                <a:gd name="connsiteY0" fmla="*/ 9870 h 12930"/>
                <a:gd name="connsiteX1" fmla="*/ 187 w 9919"/>
                <a:gd name="connsiteY1" fmla="*/ 6532 h 12930"/>
                <a:gd name="connsiteX2" fmla="*/ 33 w 9919"/>
                <a:gd name="connsiteY2" fmla="*/ 0 h 12930"/>
                <a:gd name="connsiteX3" fmla="*/ 9920 w 9919"/>
                <a:gd name="connsiteY3" fmla="*/ 9870 h 12930"/>
              </a:gdLst>
              <a:ahLst/>
              <a:cxnLst>
                <a:cxn ang="0">
                  <a:pos x="connsiteX0" y="connsiteY0"/>
                </a:cxn>
                <a:cxn ang="0">
                  <a:pos x="connsiteX1" y="connsiteY1"/>
                </a:cxn>
                <a:cxn ang="0">
                  <a:pos x="connsiteX2" y="connsiteY2"/>
                </a:cxn>
                <a:cxn ang="0">
                  <a:pos x="connsiteX3" y="connsiteY3"/>
                </a:cxn>
              </a:cxnLst>
              <a:rect l="l" t="t" r="r" b="b"/>
              <a:pathLst>
                <a:path w="9919" h="12930">
                  <a:moveTo>
                    <a:pt x="9920" y="9870"/>
                  </a:moveTo>
                  <a:cubicBezTo>
                    <a:pt x="4571" y="14893"/>
                    <a:pt x="1273" y="13699"/>
                    <a:pt x="187" y="6532"/>
                  </a:cubicBezTo>
                  <a:cubicBezTo>
                    <a:pt x="-139" y="4395"/>
                    <a:pt x="67" y="2177"/>
                    <a:pt x="33" y="0"/>
                  </a:cubicBezTo>
                  <a:cubicBezTo>
                    <a:pt x="6325" y="286"/>
                    <a:pt x="9588" y="3606"/>
                    <a:pt x="9920" y="9870"/>
                  </a:cubicBezTo>
                  <a:close/>
                </a:path>
              </a:pathLst>
            </a:custGeom>
            <a:grpFill/>
            <a:ln w="5715" cap="flat">
              <a:noFill/>
              <a:prstDash val="solid"/>
              <a:miter/>
            </a:ln>
          </p:spPr>
          <p:txBody>
            <a:bodyPr rtlCol="0" anchor="ctr"/>
            <a:lstStyle/>
            <a:p>
              <a:endParaRPr lang="zh-CN" altLang="en-US"/>
            </a:p>
          </p:txBody>
        </p:sp>
        <p:sp>
          <p:nvSpPr>
            <p:cNvPr id="452" name="任意多边形: 形状 451">
              <a:extLst>
                <a:ext uri="{FF2B5EF4-FFF2-40B4-BE49-F238E27FC236}">
                  <a16:creationId xmlns:a16="http://schemas.microsoft.com/office/drawing/2014/main" id="{16EF973F-6309-3C82-4257-8A9380A50200}"/>
                </a:ext>
              </a:extLst>
            </p:cNvPr>
            <p:cNvSpPr/>
            <p:nvPr/>
          </p:nvSpPr>
          <p:spPr>
            <a:xfrm>
              <a:off x="5469512" y="2795195"/>
              <a:ext cx="5261" cy="5694"/>
            </a:xfrm>
            <a:custGeom>
              <a:avLst/>
              <a:gdLst>
                <a:gd name="connsiteX0" fmla="*/ 3221 w 5261"/>
                <a:gd name="connsiteY0" fmla="*/ 0 h 5694"/>
                <a:gd name="connsiteX1" fmla="*/ 5261 w 5261"/>
                <a:gd name="connsiteY1" fmla="*/ 3172 h 5694"/>
                <a:gd name="connsiteX2" fmla="*/ 1535 w 5261"/>
                <a:gd name="connsiteY2" fmla="*/ 5355 h 5694"/>
                <a:gd name="connsiteX3" fmla="*/ 632 w 5261"/>
                <a:gd name="connsiteY3" fmla="*/ 4109 h 5694"/>
                <a:gd name="connsiteX4" fmla="*/ 3221 w 5261"/>
                <a:gd name="connsiteY4" fmla="*/ 0 h 5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61" h="5694">
                  <a:moveTo>
                    <a:pt x="3221" y="0"/>
                  </a:moveTo>
                  <a:cubicBezTo>
                    <a:pt x="4427" y="1875"/>
                    <a:pt x="4844" y="2520"/>
                    <a:pt x="5261" y="3172"/>
                  </a:cubicBezTo>
                  <a:cubicBezTo>
                    <a:pt x="4027" y="3909"/>
                    <a:pt x="2844" y="4778"/>
                    <a:pt x="1535" y="5355"/>
                  </a:cubicBezTo>
                  <a:cubicBezTo>
                    <a:pt x="-151" y="6092"/>
                    <a:pt x="-442" y="5607"/>
                    <a:pt x="632" y="4109"/>
                  </a:cubicBezTo>
                  <a:cubicBezTo>
                    <a:pt x="1507" y="2886"/>
                    <a:pt x="2250" y="1560"/>
                    <a:pt x="3221" y="0"/>
                  </a:cubicBezTo>
                  <a:close/>
                </a:path>
              </a:pathLst>
            </a:custGeom>
            <a:grpFill/>
            <a:ln w="5715" cap="flat">
              <a:noFill/>
              <a:prstDash val="solid"/>
              <a:miter/>
            </a:ln>
          </p:spPr>
          <p:txBody>
            <a:bodyPr rtlCol="0" anchor="ctr"/>
            <a:lstStyle/>
            <a:p>
              <a:endParaRPr lang="zh-CN" altLang="en-US"/>
            </a:p>
          </p:txBody>
        </p:sp>
        <p:sp>
          <p:nvSpPr>
            <p:cNvPr id="453" name="任意多边形: 形状 452">
              <a:extLst>
                <a:ext uri="{FF2B5EF4-FFF2-40B4-BE49-F238E27FC236}">
                  <a16:creationId xmlns:a16="http://schemas.microsoft.com/office/drawing/2014/main" id="{D05AE9B8-E0A2-A21E-A36A-466F32EC3917}"/>
                </a:ext>
              </a:extLst>
            </p:cNvPr>
            <p:cNvSpPr/>
            <p:nvPr/>
          </p:nvSpPr>
          <p:spPr>
            <a:xfrm>
              <a:off x="5380767" y="2731970"/>
              <a:ext cx="1526" cy="2908"/>
            </a:xfrm>
            <a:custGeom>
              <a:avLst/>
              <a:gdLst>
                <a:gd name="connsiteX0" fmla="*/ 0 w 1526"/>
                <a:gd name="connsiteY0" fmla="*/ 2909 h 2908"/>
                <a:gd name="connsiteX1" fmla="*/ 240 w 1526"/>
                <a:gd name="connsiteY1" fmla="*/ 0 h 2908"/>
                <a:gd name="connsiteX2" fmla="*/ 1229 w 1526"/>
                <a:gd name="connsiteY2" fmla="*/ 2115 h 2908"/>
                <a:gd name="connsiteX3" fmla="*/ 0 w 1526"/>
                <a:gd name="connsiteY3" fmla="*/ 2909 h 2908"/>
              </a:gdLst>
              <a:ahLst/>
              <a:cxnLst>
                <a:cxn ang="0">
                  <a:pos x="connsiteX0" y="connsiteY0"/>
                </a:cxn>
                <a:cxn ang="0">
                  <a:pos x="connsiteX1" y="connsiteY1"/>
                </a:cxn>
                <a:cxn ang="0">
                  <a:pos x="connsiteX2" y="connsiteY2"/>
                </a:cxn>
                <a:cxn ang="0">
                  <a:pos x="connsiteX3" y="connsiteY3"/>
                </a:cxn>
              </a:cxnLst>
              <a:rect l="l" t="t" r="r" b="b"/>
              <a:pathLst>
                <a:path w="1526" h="2908">
                  <a:moveTo>
                    <a:pt x="0" y="2909"/>
                  </a:moveTo>
                  <a:cubicBezTo>
                    <a:pt x="6" y="1932"/>
                    <a:pt x="86" y="966"/>
                    <a:pt x="240" y="0"/>
                  </a:cubicBezTo>
                  <a:cubicBezTo>
                    <a:pt x="1463" y="417"/>
                    <a:pt x="1863" y="1166"/>
                    <a:pt x="1229" y="2115"/>
                  </a:cubicBezTo>
                  <a:cubicBezTo>
                    <a:pt x="983" y="2492"/>
                    <a:pt x="417" y="2652"/>
                    <a:pt x="0" y="2909"/>
                  </a:cubicBezTo>
                  <a:close/>
                </a:path>
              </a:pathLst>
            </a:custGeom>
            <a:grpFill/>
            <a:ln w="5715" cap="flat">
              <a:noFill/>
              <a:prstDash val="solid"/>
              <a:miter/>
            </a:ln>
          </p:spPr>
          <p:txBody>
            <a:bodyPr rtlCol="0" anchor="ctr"/>
            <a:lstStyle/>
            <a:p>
              <a:endParaRPr lang="zh-CN" altLang="en-US"/>
            </a:p>
          </p:txBody>
        </p:sp>
        <p:sp>
          <p:nvSpPr>
            <p:cNvPr id="454" name="任意多边形: 形状 453">
              <a:extLst>
                <a:ext uri="{FF2B5EF4-FFF2-40B4-BE49-F238E27FC236}">
                  <a16:creationId xmlns:a16="http://schemas.microsoft.com/office/drawing/2014/main" id="{F0EB2C52-93E0-569C-5679-6EC34E59F288}"/>
                </a:ext>
              </a:extLst>
            </p:cNvPr>
            <p:cNvSpPr/>
            <p:nvPr/>
          </p:nvSpPr>
          <p:spPr>
            <a:xfrm>
              <a:off x="5640537" y="1781068"/>
              <a:ext cx="78912" cy="103070"/>
            </a:xfrm>
            <a:custGeom>
              <a:avLst/>
              <a:gdLst>
                <a:gd name="connsiteX0" fmla="*/ 49332 w 78912"/>
                <a:gd name="connsiteY0" fmla="*/ 85462 h 103070"/>
                <a:gd name="connsiteX1" fmla="*/ 47600 w 78912"/>
                <a:gd name="connsiteY1" fmla="*/ 77970 h 103070"/>
                <a:gd name="connsiteX2" fmla="*/ 42302 w 78912"/>
                <a:gd name="connsiteY2" fmla="*/ 81404 h 103070"/>
                <a:gd name="connsiteX3" fmla="*/ 20591 w 78912"/>
                <a:gd name="connsiteY3" fmla="*/ 84422 h 103070"/>
                <a:gd name="connsiteX4" fmla="*/ 6578 w 78912"/>
                <a:gd name="connsiteY4" fmla="*/ 101898 h 103070"/>
                <a:gd name="connsiteX5" fmla="*/ 3275 w 78912"/>
                <a:gd name="connsiteY5" fmla="*/ 101904 h 103070"/>
                <a:gd name="connsiteX6" fmla="*/ 0 w 78912"/>
                <a:gd name="connsiteY6" fmla="*/ 101887 h 103070"/>
                <a:gd name="connsiteX7" fmla="*/ 1354 w 78912"/>
                <a:gd name="connsiteY7" fmla="*/ 84633 h 103070"/>
                <a:gd name="connsiteX8" fmla="*/ 4241 w 78912"/>
                <a:gd name="connsiteY8" fmla="*/ 80559 h 103070"/>
                <a:gd name="connsiteX9" fmla="*/ 8110 w 78912"/>
                <a:gd name="connsiteY9" fmla="*/ 71975 h 103070"/>
                <a:gd name="connsiteX10" fmla="*/ 10316 w 78912"/>
                <a:gd name="connsiteY10" fmla="*/ 67420 h 103070"/>
                <a:gd name="connsiteX11" fmla="*/ 18151 w 78912"/>
                <a:gd name="connsiteY11" fmla="*/ 59910 h 103070"/>
                <a:gd name="connsiteX12" fmla="*/ 7007 w 78912"/>
                <a:gd name="connsiteY12" fmla="*/ 50401 h 103070"/>
                <a:gd name="connsiteX13" fmla="*/ 5549 w 78912"/>
                <a:gd name="connsiteY13" fmla="*/ 48795 h 103070"/>
                <a:gd name="connsiteX14" fmla="*/ 10155 w 78912"/>
                <a:gd name="connsiteY14" fmla="*/ 39759 h 103070"/>
                <a:gd name="connsiteX15" fmla="*/ 9784 w 78912"/>
                <a:gd name="connsiteY15" fmla="*/ 25552 h 103070"/>
                <a:gd name="connsiteX16" fmla="*/ 11996 w 78912"/>
                <a:gd name="connsiteY16" fmla="*/ 15265 h 103070"/>
                <a:gd name="connsiteX17" fmla="*/ 17036 w 78912"/>
                <a:gd name="connsiteY17" fmla="*/ 23266 h 103070"/>
                <a:gd name="connsiteX18" fmla="*/ 29552 w 78912"/>
                <a:gd name="connsiteY18" fmla="*/ 25820 h 103070"/>
                <a:gd name="connsiteX19" fmla="*/ 49480 w 78912"/>
                <a:gd name="connsiteY19" fmla="*/ 15379 h 103070"/>
                <a:gd name="connsiteX20" fmla="*/ 69151 w 78912"/>
                <a:gd name="connsiteY20" fmla="*/ 0 h 103070"/>
                <a:gd name="connsiteX21" fmla="*/ 57110 w 78912"/>
                <a:gd name="connsiteY21" fmla="*/ 21328 h 103070"/>
                <a:gd name="connsiteX22" fmla="*/ 62488 w 78912"/>
                <a:gd name="connsiteY22" fmla="*/ 22946 h 103070"/>
                <a:gd name="connsiteX23" fmla="*/ 69786 w 78912"/>
                <a:gd name="connsiteY23" fmla="*/ 8172 h 103070"/>
                <a:gd name="connsiteX24" fmla="*/ 78913 w 78912"/>
                <a:gd name="connsiteY24" fmla="*/ 16385 h 103070"/>
                <a:gd name="connsiteX25" fmla="*/ 72220 w 78912"/>
                <a:gd name="connsiteY25" fmla="*/ 31107 h 103070"/>
                <a:gd name="connsiteX26" fmla="*/ 72569 w 78912"/>
                <a:gd name="connsiteY26" fmla="*/ 41291 h 103070"/>
                <a:gd name="connsiteX27" fmla="*/ 71860 w 78912"/>
                <a:gd name="connsiteY27" fmla="*/ 57681 h 103070"/>
                <a:gd name="connsiteX28" fmla="*/ 49320 w 78912"/>
                <a:gd name="connsiteY28" fmla="*/ 85445 h 103070"/>
                <a:gd name="connsiteX29" fmla="*/ 49332 w 78912"/>
                <a:gd name="connsiteY29" fmla="*/ 85462 h 103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8912" h="103070">
                  <a:moveTo>
                    <a:pt x="49332" y="85462"/>
                  </a:moveTo>
                  <a:cubicBezTo>
                    <a:pt x="49086" y="82862"/>
                    <a:pt x="50052" y="79576"/>
                    <a:pt x="47600" y="77970"/>
                  </a:cubicBezTo>
                  <a:cubicBezTo>
                    <a:pt x="43977" y="75592"/>
                    <a:pt x="43908" y="79690"/>
                    <a:pt x="42302" y="81404"/>
                  </a:cubicBezTo>
                  <a:cubicBezTo>
                    <a:pt x="34124" y="90120"/>
                    <a:pt x="30958" y="90531"/>
                    <a:pt x="20591" y="84422"/>
                  </a:cubicBezTo>
                  <a:cubicBezTo>
                    <a:pt x="17574" y="91537"/>
                    <a:pt x="14327" y="98681"/>
                    <a:pt x="6578" y="101898"/>
                  </a:cubicBezTo>
                  <a:cubicBezTo>
                    <a:pt x="5475" y="101898"/>
                    <a:pt x="4378" y="101904"/>
                    <a:pt x="3275" y="101904"/>
                  </a:cubicBezTo>
                  <a:cubicBezTo>
                    <a:pt x="2177" y="103464"/>
                    <a:pt x="1086" y="103459"/>
                    <a:pt x="0" y="101887"/>
                  </a:cubicBezTo>
                  <a:cubicBezTo>
                    <a:pt x="91" y="96132"/>
                    <a:pt x="5366" y="90891"/>
                    <a:pt x="1354" y="84633"/>
                  </a:cubicBezTo>
                  <a:cubicBezTo>
                    <a:pt x="-229" y="82164"/>
                    <a:pt x="1686" y="81062"/>
                    <a:pt x="4241" y="80559"/>
                  </a:cubicBezTo>
                  <a:cubicBezTo>
                    <a:pt x="9327" y="79553"/>
                    <a:pt x="9864" y="76284"/>
                    <a:pt x="8110" y="71975"/>
                  </a:cubicBezTo>
                  <a:cubicBezTo>
                    <a:pt x="7241" y="69837"/>
                    <a:pt x="6915" y="67974"/>
                    <a:pt x="10316" y="67420"/>
                  </a:cubicBezTo>
                  <a:cubicBezTo>
                    <a:pt x="14470" y="66745"/>
                    <a:pt x="19825" y="66283"/>
                    <a:pt x="18151" y="59910"/>
                  </a:cubicBezTo>
                  <a:cubicBezTo>
                    <a:pt x="16739" y="54521"/>
                    <a:pt x="14070" y="49663"/>
                    <a:pt x="7007" y="50401"/>
                  </a:cubicBezTo>
                  <a:cubicBezTo>
                    <a:pt x="6698" y="50435"/>
                    <a:pt x="6309" y="49658"/>
                    <a:pt x="5549" y="48795"/>
                  </a:cubicBezTo>
                  <a:cubicBezTo>
                    <a:pt x="3823" y="44657"/>
                    <a:pt x="8081" y="42348"/>
                    <a:pt x="10155" y="39759"/>
                  </a:cubicBezTo>
                  <a:cubicBezTo>
                    <a:pt x="14310" y="34570"/>
                    <a:pt x="17459" y="30861"/>
                    <a:pt x="9784" y="25552"/>
                  </a:cubicBezTo>
                  <a:cubicBezTo>
                    <a:pt x="4852" y="22140"/>
                    <a:pt x="8812" y="18208"/>
                    <a:pt x="11996" y="15265"/>
                  </a:cubicBezTo>
                  <a:cubicBezTo>
                    <a:pt x="16156" y="16619"/>
                    <a:pt x="15619" y="20488"/>
                    <a:pt x="17036" y="23266"/>
                  </a:cubicBezTo>
                  <a:cubicBezTo>
                    <a:pt x="19979" y="29021"/>
                    <a:pt x="22386" y="33747"/>
                    <a:pt x="29552" y="25820"/>
                  </a:cubicBezTo>
                  <a:cubicBezTo>
                    <a:pt x="34347" y="20517"/>
                    <a:pt x="43022" y="19682"/>
                    <a:pt x="49480" y="15379"/>
                  </a:cubicBezTo>
                  <a:cubicBezTo>
                    <a:pt x="55612" y="11293"/>
                    <a:pt x="57756" y="2657"/>
                    <a:pt x="69151" y="0"/>
                  </a:cubicBezTo>
                  <a:cubicBezTo>
                    <a:pt x="62231" y="7761"/>
                    <a:pt x="58047" y="14042"/>
                    <a:pt x="57110" y="21328"/>
                  </a:cubicBezTo>
                  <a:cubicBezTo>
                    <a:pt x="56441" y="26552"/>
                    <a:pt x="60447" y="22991"/>
                    <a:pt x="62488" y="22946"/>
                  </a:cubicBezTo>
                  <a:cubicBezTo>
                    <a:pt x="65699" y="18768"/>
                    <a:pt x="64768" y="12601"/>
                    <a:pt x="69786" y="8172"/>
                  </a:cubicBezTo>
                  <a:cubicBezTo>
                    <a:pt x="71580" y="12556"/>
                    <a:pt x="72289" y="18368"/>
                    <a:pt x="78913" y="16385"/>
                  </a:cubicBezTo>
                  <a:cubicBezTo>
                    <a:pt x="76729" y="21323"/>
                    <a:pt x="75049" y="26569"/>
                    <a:pt x="72220" y="31107"/>
                  </a:cubicBezTo>
                  <a:cubicBezTo>
                    <a:pt x="69803" y="34987"/>
                    <a:pt x="69466" y="38050"/>
                    <a:pt x="72569" y="41291"/>
                  </a:cubicBezTo>
                  <a:cubicBezTo>
                    <a:pt x="78078" y="47034"/>
                    <a:pt x="75192" y="54504"/>
                    <a:pt x="71860" y="57681"/>
                  </a:cubicBezTo>
                  <a:cubicBezTo>
                    <a:pt x="63071" y="66071"/>
                    <a:pt x="61442" y="80073"/>
                    <a:pt x="49320" y="85445"/>
                  </a:cubicBezTo>
                  <a:lnTo>
                    <a:pt x="49332" y="85462"/>
                  </a:lnTo>
                  <a:close/>
                </a:path>
              </a:pathLst>
            </a:custGeom>
            <a:grpFill/>
            <a:ln w="5715" cap="flat">
              <a:noFill/>
              <a:prstDash val="solid"/>
              <a:miter/>
            </a:ln>
          </p:spPr>
          <p:txBody>
            <a:bodyPr rtlCol="0" anchor="ctr"/>
            <a:lstStyle/>
            <a:p>
              <a:endParaRPr lang="zh-CN" altLang="en-US"/>
            </a:p>
          </p:txBody>
        </p:sp>
        <p:sp>
          <p:nvSpPr>
            <p:cNvPr id="455" name="任意多边形: 形状 454">
              <a:extLst>
                <a:ext uri="{FF2B5EF4-FFF2-40B4-BE49-F238E27FC236}">
                  <a16:creationId xmlns:a16="http://schemas.microsoft.com/office/drawing/2014/main" id="{57AFA91E-BDD6-0915-FACD-911D8E9AAFB4}"/>
                </a:ext>
              </a:extLst>
            </p:cNvPr>
            <p:cNvSpPr/>
            <p:nvPr/>
          </p:nvSpPr>
          <p:spPr>
            <a:xfrm>
              <a:off x="5652607" y="1771135"/>
              <a:ext cx="24099" cy="31527"/>
            </a:xfrm>
            <a:custGeom>
              <a:avLst/>
              <a:gdLst>
                <a:gd name="connsiteX0" fmla="*/ 10944 w 24099"/>
                <a:gd name="connsiteY0" fmla="*/ 0 h 31527"/>
                <a:gd name="connsiteX1" fmla="*/ 24100 w 24099"/>
                <a:gd name="connsiteY1" fmla="*/ 16448 h 31527"/>
                <a:gd name="connsiteX2" fmla="*/ 16328 w 24099"/>
                <a:gd name="connsiteY2" fmla="*/ 27935 h 31527"/>
                <a:gd name="connsiteX3" fmla="*/ 11464 w 24099"/>
                <a:gd name="connsiteY3" fmla="*/ 31524 h 31527"/>
                <a:gd name="connsiteX4" fmla="*/ 7561 w 24099"/>
                <a:gd name="connsiteY4" fmla="*/ 27209 h 31527"/>
                <a:gd name="connsiteX5" fmla="*/ 4372 w 24099"/>
                <a:gd name="connsiteY5" fmla="*/ 16453 h 31527"/>
                <a:gd name="connsiteX6" fmla="*/ 4354 w 24099"/>
                <a:gd name="connsiteY6" fmla="*/ 16436 h 31527"/>
                <a:gd name="connsiteX7" fmla="*/ 8229 w 24099"/>
                <a:gd name="connsiteY7" fmla="*/ 3720 h 31527"/>
                <a:gd name="connsiteX8" fmla="*/ 10944 w 24099"/>
                <a:gd name="connsiteY8" fmla="*/ 0 h 31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99" h="31527">
                  <a:moveTo>
                    <a:pt x="10944" y="0"/>
                  </a:moveTo>
                  <a:cubicBezTo>
                    <a:pt x="21957" y="177"/>
                    <a:pt x="20019" y="10721"/>
                    <a:pt x="24100" y="16448"/>
                  </a:cubicBezTo>
                  <a:cubicBezTo>
                    <a:pt x="18722" y="18402"/>
                    <a:pt x="18042" y="23471"/>
                    <a:pt x="16328" y="27935"/>
                  </a:cubicBezTo>
                  <a:cubicBezTo>
                    <a:pt x="15539" y="29992"/>
                    <a:pt x="13813" y="31438"/>
                    <a:pt x="11464" y="31524"/>
                  </a:cubicBezTo>
                  <a:cubicBezTo>
                    <a:pt x="8589" y="31627"/>
                    <a:pt x="8195" y="29192"/>
                    <a:pt x="7561" y="27209"/>
                  </a:cubicBezTo>
                  <a:cubicBezTo>
                    <a:pt x="6423" y="23649"/>
                    <a:pt x="5429" y="20042"/>
                    <a:pt x="4372" y="16453"/>
                  </a:cubicBezTo>
                  <a:lnTo>
                    <a:pt x="4354" y="16436"/>
                  </a:lnTo>
                  <a:cubicBezTo>
                    <a:pt x="-2160" y="7904"/>
                    <a:pt x="-1755" y="6784"/>
                    <a:pt x="8229" y="3720"/>
                  </a:cubicBezTo>
                  <a:cubicBezTo>
                    <a:pt x="9407" y="3360"/>
                    <a:pt x="10052" y="1280"/>
                    <a:pt x="10944" y="0"/>
                  </a:cubicBezTo>
                  <a:close/>
                </a:path>
              </a:pathLst>
            </a:custGeom>
            <a:grpFill/>
            <a:ln w="5715" cap="flat">
              <a:noFill/>
              <a:prstDash val="solid"/>
              <a:miter/>
            </a:ln>
          </p:spPr>
          <p:txBody>
            <a:bodyPr rtlCol="0" anchor="ctr"/>
            <a:lstStyle/>
            <a:p>
              <a:endParaRPr lang="zh-CN" altLang="en-US"/>
            </a:p>
          </p:txBody>
        </p:sp>
        <p:sp>
          <p:nvSpPr>
            <p:cNvPr id="456" name="任意多边形: 形状 455">
              <a:extLst>
                <a:ext uri="{FF2B5EF4-FFF2-40B4-BE49-F238E27FC236}">
                  <a16:creationId xmlns:a16="http://schemas.microsoft.com/office/drawing/2014/main" id="{63ACD367-350B-5947-228E-C05674398CC9}"/>
                </a:ext>
              </a:extLst>
            </p:cNvPr>
            <p:cNvSpPr/>
            <p:nvPr/>
          </p:nvSpPr>
          <p:spPr>
            <a:xfrm>
              <a:off x="5725130" y="1770463"/>
              <a:ext cx="14689" cy="28224"/>
            </a:xfrm>
            <a:custGeom>
              <a:avLst/>
              <a:gdLst>
                <a:gd name="connsiteX0" fmla="*/ 903 w 14689"/>
                <a:gd name="connsiteY0" fmla="*/ 17120 h 28224"/>
                <a:gd name="connsiteX1" fmla="*/ 0 w 14689"/>
                <a:gd name="connsiteY1" fmla="*/ 106 h 28224"/>
                <a:gd name="connsiteX2" fmla="*/ 10761 w 14689"/>
                <a:gd name="connsiteY2" fmla="*/ 3952 h 28224"/>
                <a:gd name="connsiteX3" fmla="*/ 10773 w 14689"/>
                <a:gd name="connsiteY3" fmla="*/ 3969 h 28224"/>
                <a:gd name="connsiteX4" fmla="*/ 13459 w 14689"/>
                <a:gd name="connsiteY4" fmla="*/ 13142 h 28224"/>
                <a:gd name="connsiteX5" fmla="*/ 9138 w 14689"/>
                <a:gd name="connsiteY5" fmla="*/ 27938 h 28224"/>
                <a:gd name="connsiteX6" fmla="*/ 903 w 14689"/>
                <a:gd name="connsiteY6" fmla="*/ 17120 h 28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89" h="28224">
                  <a:moveTo>
                    <a:pt x="903" y="17120"/>
                  </a:moveTo>
                  <a:cubicBezTo>
                    <a:pt x="600" y="11427"/>
                    <a:pt x="297" y="5735"/>
                    <a:pt x="0" y="106"/>
                  </a:cubicBezTo>
                  <a:cubicBezTo>
                    <a:pt x="5086" y="-854"/>
                    <a:pt x="6532" y="5049"/>
                    <a:pt x="10761" y="3952"/>
                  </a:cubicBezTo>
                  <a:lnTo>
                    <a:pt x="10773" y="3969"/>
                  </a:lnTo>
                  <a:cubicBezTo>
                    <a:pt x="12596" y="6753"/>
                    <a:pt x="13019" y="9976"/>
                    <a:pt x="13459" y="13142"/>
                  </a:cubicBezTo>
                  <a:cubicBezTo>
                    <a:pt x="14247" y="18737"/>
                    <a:pt x="17351" y="25932"/>
                    <a:pt x="9138" y="27938"/>
                  </a:cubicBezTo>
                  <a:cubicBezTo>
                    <a:pt x="280" y="30104"/>
                    <a:pt x="5595" y="19360"/>
                    <a:pt x="903" y="17120"/>
                  </a:cubicBezTo>
                  <a:close/>
                </a:path>
              </a:pathLst>
            </a:custGeom>
            <a:grpFill/>
            <a:ln w="5715" cap="flat">
              <a:noFill/>
              <a:prstDash val="solid"/>
              <a:miter/>
            </a:ln>
          </p:spPr>
          <p:txBody>
            <a:bodyPr rtlCol="0" anchor="ctr"/>
            <a:lstStyle/>
            <a:p>
              <a:endParaRPr lang="zh-CN" altLang="en-US"/>
            </a:p>
          </p:txBody>
        </p:sp>
        <p:sp>
          <p:nvSpPr>
            <p:cNvPr id="457" name="任意多边形: 形状 456">
              <a:extLst>
                <a:ext uri="{FF2B5EF4-FFF2-40B4-BE49-F238E27FC236}">
                  <a16:creationId xmlns:a16="http://schemas.microsoft.com/office/drawing/2014/main" id="{9CB21498-9399-6C6C-FAEB-9F1CCA42CAD1}"/>
                </a:ext>
              </a:extLst>
            </p:cNvPr>
            <p:cNvSpPr/>
            <p:nvPr/>
          </p:nvSpPr>
          <p:spPr>
            <a:xfrm>
              <a:off x="5663536" y="1738417"/>
              <a:ext cx="8829" cy="16276"/>
            </a:xfrm>
            <a:custGeom>
              <a:avLst/>
              <a:gdLst>
                <a:gd name="connsiteX0" fmla="*/ 26 w 8829"/>
                <a:gd name="connsiteY0" fmla="*/ 6395 h 16276"/>
                <a:gd name="connsiteX1" fmla="*/ 5038 w 8829"/>
                <a:gd name="connsiteY1" fmla="*/ 0 h 16276"/>
                <a:gd name="connsiteX2" fmla="*/ 3307 w 8829"/>
                <a:gd name="connsiteY2" fmla="*/ 16276 h 16276"/>
                <a:gd name="connsiteX3" fmla="*/ 9 w 8829"/>
                <a:gd name="connsiteY3" fmla="*/ 6418 h 16276"/>
                <a:gd name="connsiteX4" fmla="*/ 26 w 8829"/>
                <a:gd name="connsiteY4" fmla="*/ 6395 h 16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29" h="16276">
                  <a:moveTo>
                    <a:pt x="26" y="6395"/>
                  </a:moveTo>
                  <a:cubicBezTo>
                    <a:pt x="2672" y="5064"/>
                    <a:pt x="2912" y="2149"/>
                    <a:pt x="5038" y="0"/>
                  </a:cubicBezTo>
                  <a:cubicBezTo>
                    <a:pt x="3438" y="5372"/>
                    <a:pt x="15514" y="11521"/>
                    <a:pt x="3307" y="16276"/>
                  </a:cubicBezTo>
                  <a:cubicBezTo>
                    <a:pt x="1941" y="13076"/>
                    <a:pt x="-156" y="10127"/>
                    <a:pt x="9" y="6418"/>
                  </a:cubicBezTo>
                  <a:lnTo>
                    <a:pt x="26" y="6395"/>
                  </a:lnTo>
                  <a:close/>
                </a:path>
              </a:pathLst>
            </a:custGeom>
            <a:grpFill/>
            <a:ln w="5715" cap="flat">
              <a:noFill/>
              <a:prstDash val="solid"/>
              <a:miter/>
            </a:ln>
          </p:spPr>
          <p:txBody>
            <a:bodyPr rtlCol="0" anchor="ctr"/>
            <a:lstStyle/>
            <a:p>
              <a:endParaRPr lang="zh-CN" altLang="en-US"/>
            </a:p>
          </p:txBody>
        </p:sp>
        <p:sp>
          <p:nvSpPr>
            <p:cNvPr id="458" name="任意多边形: 形状 457">
              <a:extLst>
                <a:ext uri="{FF2B5EF4-FFF2-40B4-BE49-F238E27FC236}">
                  <a16:creationId xmlns:a16="http://schemas.microsoft.com/office/drawing/2014/main" id="{B18CAE2C-10B1-A0CA-26BD-DC4271F0E836}"/>
                </a:ext>
              </a:extLst>
            </p:cNvPr>
            <p:cNvSpPr/>
            <p:nvPr/>
          </p:nvSpPr>
          <p:spPr>
            <a:xfrm>
              <a:off x="5633947" y="1882966"/>
              <a:ext cx="9858" cy="14241"/>
            </a:xfrm>
            <a:custGeom>
              <a:avLst/>
              <a:gdLst>
                <a:gd name="connsiteX0" fmla="*/ 6584 w 9858"/>
                <a:gd name="connsiteY0" fmla="*/ 0 h 14241"/>
                <a:gd name="connsiteX1" fmla="*/ 9858 w 9858"/>
                <a:gd name="connsiteY1" fmla="*/ 17 h 14241"/>
                <a:gd name="connsiteX2" fmla="*/ 6704 w 9858"/>
                <a:gd name="connsiteY2" fmla="*/ 10658 h 14241"/>
                <a:gd name="connsiteX3" fmla="*/ 0 w 9858"/>
                <a:gd name="connsiteY3" fmla="*/ 9881 h 14241"/>
                <a:gd name="connsiteX4" fmla="*/ 17 w 9858"/>
                <a:gd name="connsiteY4" fmla="*/ 6607 h 14241"/>
                <a:gd name="connsiteX5" fmla="*/ 3309 w 9858"/>
                <a:gd name="connsiteY5" fmla="*/ 3315 h 14241"/>
                <a:gd name="connsiteX6" fmla="*/ 6584 w 9858"/>
                <a:gd name="connsiteY6" fmla="*/ 0 h 14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8" h="14241">
                  <a:moveTo>
                    <a:pt x="6584" y="0"/>
                  </a:moveTo>
                  <a:cubicBezTo>
                    <a:pt x="7675" y="6"/>
                    <a:pt x="8767" y="12"/>
                    <a:pt x="9858" y="17"/>
                  </a:cubicBezTo>
                  <a:cubicBezTo>
                    <a:pt x="8830" y="3572"/>
                    <a:pt x="8127" y="7269"/>
                    <a:pt x="6704" y="10658"/>
                  </a:cubicBezTo>
                  <a:cubicBezTo>
                    <a:pt x="3846" y="17477"/>
                    <a:pt x="1915" y="13030"/>
                    <a:pt x="0" y="9881"/>
                  </a:cubicBezTo>
                  <a:cubicBezTo>
                    <a:pt x="6" y="8790"/>
                    <a:pt x="12" y="7698"/>
                    <a:pt x="17" y="6607"/>
                  </a:cubicBezTo>
                  <a:cubicBezTo>
                    <a:pt x="429" y="4823"/>
                    <a:pt x="1526" y="3726"/>
                    <a:pt x="3309" y="3315"/>
                  </a:cubicBezTo>
                  <a:cubicBezTo>
                    <a:pt x="4406" y="2206"/>
                    <a:pt x="5492" y="1103"/>
                    <a:pt x="6584" y="0"/>
                  </a:cubicBezTo>
                  <a:close/>
                </a:path>
              </a:pathLst>
            </a:custGeom>
            <a:grpFill/>
            <a:ln w="5715" cap="flat">
              <a:noFill/>
              <a:prstDash val="solid"/>
              <a:miter/>
            </a:ln>
          </p:spPr>
          <p:txBody>
            <a:bodyPr rtlCol="0" anchor="ctr"/>
            <a:lstStyle/>
            <a:p>
              <a:endParaRPr lang="zh-CN" altLang="en-US"/>
            </a:p>
          </p:txBody>
        </p:sp>
        <p:sp>
          <p:nvSpPr>
            <p:cNvPr id="459" name="任意多边形: 形状 458">
              <a:extLst>
                <a:ext uri="{FF2B5EF4-FFF2-40B4-BE49-F238E27FC236}">
                  <a16:creationId xmlns:a16="http://schemas.microsoft.com/office/drawing/2014/main" id="{2C73FD7B-4E09-A8D6-4226-7A4B245BF77D}"/>
                </a:ext>
              </a:extLst>
            </p:cNvPr>
            <p:cNvSpPr/>
            <p:nvPr/>
          </p:nvSpPr>
          <p:spPr>
            <a:xfrm>
              <a:off x="5669019" y="1758887"/>
              <a:ext cx="5506" cy="4976"/>
            </a:xfrm>
            <a:custGeom>
              <a:avLst/>
              <a:gdLst>
                <a:gd name="connsiteX0" fmla="*/ 2248 w 5506"/>
                <a:gd name="connsiteY0" fmla="*/ 303 h 4976"/>
                <a:gd name="connsiteX1" fmla="*/ 5476 w 5506"/>
                <a:gd name="connsiteY1" fmla="*/ 1149 h 4976"/>
                <a:gd name="connsiteX2" fmla="*/ 2545 w 5506"/>
                <a:gd name="connsiteY2" fmla="*/ 4658 h 4976"/>
                <a:gd name="connsiteX3" fmla="*/ 19 w 5506"/>
                <a:gd name="connsiteY3" fmla="*/ 3624 h 4976"/>
                <a:gd name="connsiteX4" fmla="*/ 2248 w 5506"/>
                <a:gd name="connsiteY4" fmla="*/ 303 h 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6" h="4976">
                  <a:moveTo>
                    <a:pt x="2248" y="303"/>
                  </a:moveTo>
                  <a:cubicBezTo>
                    <a:pt x="4168" y="-382"/>
                    <a:pt x="5745" y="178"/>
                    <a:pt x="5476" y="1149"/>
                  </a:cubicBezTo>
                  <a:cubicBezTo>
                    <a:pt x="5099" y="2504"/>
                    <a:pt x="3762" y="3755"/>
                    <a:pt x="2545" y="4658"/>
                  </a:cubicBezTo>
                  <a:cubicBezTo>
                    <a:pt x="1510" y="5430"/>
                    <a:pt x="-198" y="4687"/>
                    <a:pt x="19" y="3624"/>
                  </a:cubicBezTo>
                  <a:cubicBezTo>
                    <a:pt x="293" y="2247"/>
                    <a:pt x="1676" y="1086"/>
                    <a:pt x="2248" y="303"/>
                  </a:cubicBezTo>
                  <a:close/>
                </a:path>
              </a:pathLst>
            </a:custGeom>
            <a:grpFill/>
            <a:ln w="5715" cap="flat">
              <a:noFill/>
              <a:prstDash val="solid"/>
              <a:miter/>
            </a:ln>
          </p:spPr>
          <p:txBody>
            <a:bodyPr rtlCol="0" anchor="ctr"/>
            <a:lstStyle/>
            <a:p>
              <a:endParaRPr lang="zh-CN" altLang="en-US"/>
            </a:p>
          </p:txBody>
        </p:sp>
        <p:sp>
          <p:nvSpPr>
            <p:cNvPr id="460" name="任意多边形: 形状 459">
              <a:extLst>
                <a:ext uri="{FF2B5EF4-FFF2-40B4-BE49-F238E27FC236}">
                  <a16:creationId xmlns:a16="http://schemas.microsoft.com/office/drawing/2014/main" id="{E98E012F-65D8-08FF-912E-531138C23F7B}"/>
                </a:ext>
              </a:extLst>
            </p:cNvPr>
            <p:cNvSpPr/>
            <p:nvPr/>
          </p:nvSpPr>
          <p:spPr>
            <a:xfrm>
              <a:off x="5657106" y="1744806"/>
              <a:ext cx="3164" cy="10732"/>
            </a:xfrm>
            <a:custGeom>
              <a:avLst/>
              <a:gdLst>
                <a:gd name="connsiteX0" fmla="*/ 3164 w 3164"/>
                <a:gd name="connsiteY0" fmla="*/ 23 h 10732"/>
                <a:gd name="connsiteX1" fmla="*/ 3164 w 3164"/>
                <a:gd name="connsiteY1" fmla="*/ 10733 h 10732"/>
                <a:gd name="connsiteX2" fmla="*/ 3147 w 3164"/>
                <a:gd name="connsiteY2" fmla="*/ 0 h 10732"/>
                <a:gd name="connsiteX3" fmla="*/ 3164 w 3164"/>
                <a:gd name="connsiteY3" fmla="*/ 23 h 10732"/>
              </a:gdLst>
              <a:ahLst/>
              <a:cxnLst>
                <a:cxn ang="0">
                  <a:pos x="connsiteX0" y="connsiteY0"/>
                </a:cxn>
                <a:cxn ang="0">
                  <a:pos x="connsiteX1" y="connsiteY1"/>
                </a:cxn>
                <a:cxn ang="0">
                  <a:pos x="connsiteX2" y="connsiteY2"/>
                </a:cxn>
                <a:cxn ang="0">
                  <a:pos x="connsiteX3" y="connsiteY3"/>
                </a:cxn>
              </a:cxnLst>
              <a:rect l="l" t="t" r="r" b="b"/>
              <a:pathLst>
                <a:path w="3164" h="10732">
                  <a:moveTo>
                    <a:pt x="3164" y="23"/>
                  </a:moveTo>
                  <a:cubicBezTo>
                    <a:pt x="3164" y="3217"/>
                    <a:pt x="3164" y="6407"/>
                    <a:pt x="3164" y="10733"/>
                  </a:cubicBezTo>
                  <a:cubicBezTo>
                    <a:pt x="-2065" y="5995"/>
                    <a:pt x="95" y="2960"/>
                    <a:pt x="3147" y="0"/>
                  </a:cubicBezTo>
                  <a:lnTo>
                    <a:pt x="3164" y="23"/>
                  </a:lnTo>
                  <a:close/>
                </a:path>
              </a:pathLst>
            </a:custGeom>
            <a:grpFill/>
            <a:ln w="5715" cap="flat">
              <a:noFill/>
              <a:prstDash val="solid"/>
              <a:miter/>
            </a:ln>
          </p:spPr>
          <p:txBody>
            <a:bodyPr rtlCol="0" anchor="ctr"/>
            <a:lstStyle/>
            <a:p>
              <a:endParaRPr lang="zh-CN" altLang="en-US"/>
            </a:p>
          </p:txBody>
        </p:sp>
        <p:sp>
          <p:nvSpPr>
            <p:cNvPr id="461" name="任意多边形: 形状 460">
              <a:extLst>
                <a:ext uri="{FF2B5EF4-FFF2-40B4-BE49-F238E27FC236}">
                  <a16:creationId xmlns:a16="http://schemas.microsoft.com/office/drawing/2014/main" id="{FB83EA15-798A-23A9-41CE-869508D8C4C6}"/>
                </a:ext>
              </a:extLst>
            </p:cNvPr>
            <p:cNvSpPr/>
            <p:nvPr/>
          </p:nvSpPr>
          <p:spPr>
            <a:xfrm>
              <a:off x="5676535" y="1787566"/>
              <a:ext cx="5680" cy="5263"/>
            </a:xfrm>
            <a:custGeom>
              <a:avLst/>
              <a:gdLst>
                <a:gd name="connsiteX0" fmla="*/ 5681 w 5680"/>
                <a:gd name="connsiteY0" fmla="*/ 3229 h 5263"/>
                <a:gd name="connsiteX1" fmla="*/ 2526 w 5680"/>
                <a:gd name="connsiteY1" fmla="*/ 5264 h 5263"/>
                <a:gd name="connsiteX2" fmla="*/ 343 w 5680"/>
                <a:gd name="connsiteY2" fmla="*/ 1538 h 5263"/>
                <a:gd name="connsiteX3" fmla="*/ 1583 w 5680"/>
                <a:gd name="connsiteY3" fmla="*/ 635 h 5263"/>
                <a:gd name="connsiteX4" fmla="*/ 5681 w 5680"/>
                <a:gd name="connsiteY4" fmla="*/ 3229 h 5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0" h="5263">
                  <a:moveTo>
                    <a:pt x="5681" y="3229"/>
                  </a:moveTo>
                  <a:cubicBezTo>
                    <a:pt x="3829" y="4424"/>
                    <a:pt x="3178" y="4841"/>
                    <a:pt x="2526" y="5264"/>
                  </a:cubicBezTo>
                  <a:cubicBezTo>
                    <a:pt x="1789" y="4024"/>
                    <a:pt x="920" y="2846"/>
                    <a:pt x="343" y="1538"/>
                  </a:cubicBezTo>
                  <a:cubicBezTo>
                    <a:pt x="-400" y="-148"/>
                    <a:pt x="86" y="-446"/>
                    <a:pt x="1583" y="635"/>
                  </a:cubicBezTo>
                  <a:cubicBezTo>
                    <a:pt x="2812" y="1515"/>
                    <a:pt x="4132" y="2258"/>
                    <a:pt x="5681" y="3229"/>
                  </a:cubicBezTo>
                  <a:close/>
                </a:path>
              </a:pathLst>
            </a:custGeom>
            <a:grpFill/>
            <a:ln w="5715" cap="flat">
              <a:noFill/>
              <a:prstDash val="solid"/>
              <a:miter/>
            </a:ln>
          </p:spPr>
          <p:txBody>
            <a:bodyPr rtlCol="0" anchor="ctr"/>
            <a:lstStyle/>
            <a:p>
              <a:endParaRPr lang="zh-CN" altLang="en-US"/>
            </a:p>
          </p:txBody>
        </p:sp>
        <p:sp>
          <p:nvSpPr>
            <p:cNvPr id="462" name="任意多边形: 形状 461">
              <a:extLst>
                <a:ext uri="{FF2B5EF4-FFF2-40B4-BE49-F238E27FC236}">
                  <a16:creationId xmlns:a16="http://schemas.microsoft.com/office/drawing/2014/main" id="{1B6B55F9-BDE2-FBD3-2D50-04D9F6F53D4E}"/>
                </a:ext>
              </a:extLst>
            </p:cNvPr>
            <p:cNvSpPr/>
            <p:nvPr/>
          </p:nvSpPr>
          <p:spPr>
            <a:xfrm>
              <a:off x="5632286" y="1884594"/>
              <a:ext cx="4976" cy="4972"/>
            </a:xfrm>
            <a:custGeom>
              <a:avLst/>
              <a:gdLst>
                <a:gd name="connsiteX0" fmla="*/ 4976 w 4976"/>
                <a:gd name="connsiteY0" fmla="*/ 1681 h 4972"/>
                <a:gd name="connsiteX1" fmla="*/ 1684 w 4976"/>
                <a:gd name="connsiteY1" fmla="*/ 4973 h 4972"/>
                <a:gd name="connsiteX2" fmla="*/ 1547 w 4976"/>
                <a:gd name="connsiteY2" fmla="*/ 532 h 4972"/>
                <a:gd name="connsiteX3" fmla="*/ 4976 w 4976"/>
                <a:gd name="connsiteY3" fmla="*/ 1681 h 4972"/>
              </a:gdLst>
              <a:ahLst/>
              <a:cxnLst>
                <a:cxn ang="0">
                  <a:pos x="connsiteX0" y="connsiteY0"/>
                </a:cxn>
                <a:cxn ang="0">
                  <a:pos x="connsiteX1" y="connsiteY1"/>
                </a:cxn>
                <a:cxn ang="0">
                  <a:pos x="connsiteX2" y="connsiteY2"/>
                </a:cxn>
                <a:cxn ang="0">
                  <a:pos x="connsiteX3" y="connsiteY3"/>
                </a:cxn>
              </a:cxnLst>
              <a:rect l="l" t="t" r="r" b="b"/>
              <a:pathLst>
                <a:path w="4976" h="4972">
                  <a:moveTo>
                    <a:pt x="4976" y="1681"/>
                  </a:moveTo>
                  <a:cubicBezTo>
                    <a:pt x="3879" y="2778"/>
                    <a:pt x="2781" y="3876"/>
                    <a:pt x="1684" y="4973"/>
                  </a:cubicBezTo>
                  <a:cubicBezTo>
                    <a:pt x="-750" y="3567"/>
                    <a:pt x="-322" y="1961"/>
                    <a:pt x="1547" y="532"/>
                  </a:cubicBezTo>
                  <a:cubicBezTo>
                    <a:pt x="3056" y="-628"/>
                    <a:pt x="4170" y="269"/>
                    <a:pt x="4976" y="1681"/>
                  </a:cubicBezTo>
                  <a:close/>
                </a:path>
              </a:pathLst>
            </a:custGeom>
            <a:grpFill/>
            <a:ln w="5715" cap="flat">
              <a:noFill/>
              <a:prstDash val="solid"/>
              <a:miter/>
            </a:ln>
          </p:spPr>
          <p:txBody>
            <a:bodyPr rtlCol="0" anchor="ctr"/>
            <a:lstStyle/>
            <a:p>
              <a:endParaRPr lang="zh-CN" altLang="en-US"/>
            </a:p>
          </p:txBody>
        </p:sp>
        <p:sp>
          <p:nvSpPr>
            <p:cNvPr id="463" name="任意多边形: 形状 462">
              <a:extLst>
                <a:ext uri="{FF2B5EF4-FFF2-40B4-BE49-F238E27FC236}">
                  <a16:creationId xmlns:a16="http://schemas.microsoft.com/office/drawing/2014/main" id="{E1AEB59A-1CC0-891B-2628-8A0AE6BE7DBC}"/>
                </a:ext>
              </a:extLst>
            </p:cNvPr>
            <p:cNvSpPr/>
            <p:nvPr/>
          </p:nvSpPr>
          <p:spPr>
            <a:xfrm>
              <a:off x="5661014" y="1766957"/>
              <a:ext cx="2537" cy="4178"/>
            </a:xfrm>
            <a:custGeom>
              <a:avLst/>
              <a:gdLst>
                <a:gd name="connsiteX0" fmla="*/ 298 w 2537"/>
                <a:gd name="connsiteY0" fmla="*/ 2298 h 4178"/>
                <a:gd name="connsiteX1" fmla="*/ 1332 w 2537"/>
                <a:gd name="connsiteY1" fmla="*/ 1 h 4178"/>
                <a:gd name="connsiteX2" fmla="*/ 2172 w 2537"/>
                <a:gd name="connsiteY2" fmla="*/ 1172 h 4178"/>
                <a:gd name="connsiteX3" fmla="*/ 2538 w 2537"/>
                <a:gd name="connsiteY3" fmla="*/ 4179 h 4178"/>
                <a:gd name="connsiteX4" fmla="*/ 298 w 2537"/>
                <a:gd name="connsiteY4" fmla="*/ 2298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7" h="4178">
                  <a:moveTo>
                    <a:pt x="298" y="2298"/>
                  </a:moveTo>
                  <a:cubicBezTo>
                    <a:pt x="-320" y="995"/>
                    <a:pt x="23" y="167"/>
                    <a:pt x="1332" y="1"/>
                  </a:cubicBezTo>
                  <a:cubicBezTo>
                    <a:pt x="1572" y="-28"/>
                    <a:pt x="2069" y="721"/>
                    <a:pt x="2172" y="1172"/>
                  </a:cubicBezTo>
                  <a:cubicBezTo>
                    <a:pt x="2389" y="2155"/>
                    <a:pt x="2423" y="3173"/>
                    <a:pt x="2538" y="4179"/>
                  </a:cubicBezTo>
                  <a:cubicBezTo>
                    <a:pt x="1778" y="3533"/>
                    <a:pt x="1012" y="2893"/>
                    <a:pt x="298" y="2298"/>
                  </a:cubicBezTo>
                  <a:close/>
                </a:path>
              </a:pathLst>
            </a:custGeom>
            <a:grpFill/>
            <a:ln w="5715" cap="flat">
              <a:noFill/>
              <a:prstDash val="solid"/>
              <a:miter/>
            </a:ln>
          </p:spPr>
          <p:txBody>
            <a:bodyPr rtlCol="0" anchor="ctr"/>
            <a:lstStyle/>
            <a:p>
              <a:endParaRPr lang="zh-CN" altLang="en-US"/>
            </a:p>
          </p:txBody>
        </p:sp>
        <p:sp>
          <p:nvSpPr>
            <p:cNvPr id="464" name="任意多边形: 形状 463">
              <a:extLst>
                <a:ext uri="{FF2B5EF4-FFF2-40B4-BE49-F238E27FC236}">
                  <a16:creationId xmlns:a16="http://schemas.microsoft.com/office/drawing/2014/main" id="{F6AF009D-3C7D-427B-83A6-C0DA8874481A}"/>
                </a:ext>
              </a:extLst>
            </p:cNvPr>
            <p:cNvSpPr/>
            <p:nvPr/>
          </p:nvSpPr>
          <p:spPr>
            <a:xfrm>
              <a:off x="5660254" y="1740743"/>
              <a:ext cx="3302" cy="4086"/>
            </a:xfrm>
            <a:custGeom>
              <a:avLst/>
              <a:gdLst>
                <a:gd name="connsiteX0" fmla="*/ 0 w 3302"/>
                <a:gd name="connsiteY0" fmla="*/ 4063 h 4086"/>
                <a:gd name="connsiteX1" fmla="*/ 1652 w 3302"/>
                <a:gd name="connsiteY1" fmla="*/ 0 h 4086"/>
                <a:gd name="connsiteX2" fmla="*/ 3303 w 3302"/>
                <a:gd name="connsiteY2" fmla="*/ 4069 h 4086"/>
                <a:gd name="connsiteX3" fmla="*/ 3286 w 3302"/>
                <a:gd name="connsiteY3" fmla="*/ 4086 h 4086"/>
                <a:gd name="connsiteX4" fmla="*/ 11 w 3302"/>
                <a:gd name="connsiteY4" fmla="*/ 4086 h 4086"/>
                <a:gd name="connsiteX5" fmla="*/ 0 w 3302"/>
                <a:gd name="connsiteY5" fmla="*/ 4063 h 4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02" h="4086">
                  <a:moveTo>
                    <a:pt x="0" y="4063"/>
                  </a:moveTo>
                  <a:cubicBezTo>
                    <a:pt x="137" y="2480"/>
                    <a:pt x="-57" y="0"/>
                    <a:pt x="1652" y="0"/>
                  </a:cubicBezTo>
                  <a:cubicBezTo>
                    <a:pt x="3366" y="0"/>
                    <a:pt x="3166" y="2480"/>
                    <a:pt x="3303" y="4069"/>
                  </a:cubicBezTo>
                  <a:cubicBezTo>
                    <a:pt x="3303" y="4069"/>
                    <a:pt x="3286" y="4086"/>
                    <a:pt x="3286" y="4086"/>
                  </a:cubicBezTo>
                  <a:cubicBezTo>
                    <a:pt x="2194" y="4086"/>
                    <a:pt x="1103" y="4086"/>
                    <a:pt x="11" y="4086"/>
                  </a:cubicBezTo>
                  <a:lnTo>
                    <a:pt x="0" y="4063"/>
                  </a:lnTo>
                  <a:close/>
                </a:path>
              </a:pathLst>
            </a:custGeom>
            <a:grpFill/>
            <a:ln w="5715" cap="flat">
              <a:noFill/>
              <a:prstDash val="solid"/>
              <a:miter/>
            </a:ln>
          </p:spPr>
          <p:txBody>
            <a:bodyPr rtlCol="0" anchor="ctr"/>
            <a:lstStyle/>
            <a:p>
              <a:endParaRPr lang="zh-CN" altLang="en-US"/>
            </a:p>
          </p:txBody>
        </p:sp>
        <p:sp>
          <p:nvSpPr>
            <p:cNvPr id="465" name="任意多边形: 形状 464">
              <a:extLst>
                <a:ext uri="{FF2B5EF4-FFF2-40B4-BE49-F238E27FC236}">
                  <a16:creationId xmlns:a16="http://schemas.microsoft.com/office/drawing/2014/main" id="{D41B9C0B-0F7A-4C03-2CB0-1CA0E951C483}"/>
                </a:ext>
              </a:extLst>
            </p:cNvPr>
            <p:cNvSpPr/>
            <p:nvPr/>
          </p:nvSpPr>
          <p:spPr>
            <a:xfrm>
              <a:off x="5631366" y="1712026"/>
              <a:ext cx="3445" cy="4011"/>
            </a:xfrm>
            <a:custGeom>
              <a:avLst/>
              <a:gdLst>
                <a:gd name="connsiteX0" fmla="*/ 2507 w 3445"/>
                <a:gd name="connsiteY0" fmla="*/ 1416 h 4011"/>
                <a:gd name="connsiteX1" fmla="*/ 1364 w 3445"/>
                <a:gd name="connsiteY1" fmla="*/ 4005 h 4011"/>
                <a:gd name="connsiteX2" fmla="*/ 358 w 3445"/>
                <a:gd name="connsiteY2" fmla="*/ 1873 h 4011"/>
                <a:gd name="connsiteX3" fmla="*/ 2541 w 3445"/>
                <a:gd name="connsiteY3" fmla="*/ 16 h 4011"/>
                <a:gd name="connsiteX4" fmla="*/ 2507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7" y="1416"/>
                  </a:moveTo>
                  <a:cubicBezTo>
                    <a:pt x="2130" y="2325"/>
                    <a:pt x="1810" y="3971"/>
                    <a:pt x="1364" y="4005"/>
                  </a:cubicBezTo>
                  <a:cubicBezTo>
                    <a:pt x="101" y="4108"/>
                    <a:pt x="-402" y="2994"/>
                    <a:pt x="358" y="1873"/>
                  </a:cubicBezTo>
                  <a:cubicBezTo>
                    <a:pt x="895" y="1073"/>
                    <a:pt x="2124" y="-155"/>
                    <a:pt x="2541" y="16"/>
                  </a:cubicBezTo>
                  <a:cubicBezTo>
                    <a:pt x="4547" y="851"/>
                    <a:pt x="2604" y="-772"/>
                    <a:pt x="2507" y="1416"/>
                  </a:cubicBezTo>
                  <a:close/>
                </a:path>
              </a:pathLst>
            </a:custGeom>
            <a:grpFill/>
            <a:ln w="5715" cap="flat">
              <a:noFill/>
              <a:prstDash val="solid"/>
              <a:miter/>
            </a:ln>
          </p:spPr>
          <p:txBody>
            <a:bodyPr rtlCol="0" anchor="ctr"/>
            <a:lstStyle/>
            <a:p>
              <a:endParaRPr lang="zh-CN" altLang="en-US"/>
            </a:p>
          </p:txBody>
        </p:sp>
        <p:sp>
          <p:nvSpPr>
            <p:cNvPr id="466" name="任意多边形: 形状 465">
              <a:extLst>
                <a:ext uri="{FF2B5EF4-FFF2-40B4-BE49-F238E27FC236}">
                  <a16:creationId xmlns:a16="http://schemas.microsoft.com/office/drawing/2014/main" id="{50457002-26A2-A307-D380-B0407E9EE2A9}"/>
                </a:ext>
              </a:extLst>
            </p:cNvPr>
            <p:cNvSpPr/>
            <p:nvPr/>
          </p:nvSpPr>
          <p:spPr>
            <a:xfrm>
              <a:off x="5666843" y="1674375"/>
              <a:ext cx="1360" cy="1365"/>
            </a:xfrm>
            <a:custGeom>
              <a:avLst/>
              <a:gdLst>
                <a:gd name="connsiteX0" fmla="*/ 0 w 1360"/>
                <a:gd name="connsiteY0" fmla="*/ 1366 h 1365"/>
                <a:gd name="connsiteX1" fmla="*/ 749 w 1360"/>
                <a:gd name="connsiteY1" fmla="*/ 0 h 1365"/>
                <a:gd name="connsiteX2" fmla="*/ 1360 w 1360"/>
                <a:gd name="connsiteY2" fmla="*/ 617 h 1365"/>
              </a:gdLst>
              <a:ahLst/>
              <a:cxnLst>
                <a:cxn ang="0">
                  <a:pos x="connsiteX0" y="connsiteY0"/>
                </a:cxn>
                <a:cxn ang="0">
                  <a:pos x="connsiteX1" y="connsiteY1"/>
                </a:cxn>
                <a:cxn ang="0">
                  <a:pos x="connsiteX2" y="connsiteY2"/>
                </a:cxn>
              </a:cxnLst>
              <a:rect l="l" t="t" r="r" b="b"/>
              <a:pathLst>
                <a:path w="1360" h="1365">
                  <a:moveTo>
                    <a:pt x="0" y="1366"/>
                  </a:moveTo>
                  <a:lnTo>
                    <a:pt x="749" y="0"/>
                  </a:lnTo>
                  <a:lnTo>
                    <a:pt x="1360" y="617"/>
                  </a:lnTo>
                  <a:close/>
                </a:path>
              </a:pathLst>
            </a:custGeom>
            <a:grpFill/>
            <a:ln w="5715" cap="flat">
              <a:noFill/>
              <a:prstDash val="solid"/>
              <a:miter/>
            </a:ln>
          </p:spPr>
          <p:txBody>
            <a:bodyPr rtlCol="0" anchor="ctr"/>
            <a:lstStyle/>
            <a:p>
              <a:endParaRPr lang="zh-CN" altLang="en-US"/>
            </a:p>
          </p:txBody>
        </p:sp>
        <p:sp>
          <p:nvSpPr>
            <p:cNvPr id="467" name="任意多边形: 形状 466">
              <a:extLst>
                <a:ext uri="{FF2B5EF4-FFF2-40B4-BE49-F238E27FC236}">
                  <a16:creationId xmlns:a16="http://schemas.microsoft.com/office/drawing/2014/main" id="{2A0123EE-E561-7913-33AD-05DD33652197}"/>
                </a:ext>
              </a:extLst>
            </p:cNvPr>
            <p:cNvSpPr/>
            <p:nvPr/>
          </p:nvSpPr>
          <p:spPr>
            <a:xfrm>
              <a:off x="5683285" y="1674448"/>
              <a:ext cx="1396" cy="1298"/>
            </a:xfrm>
            <a:custGeom>
              <a:avLst/>
              <a:gdLst>
                <a:gd name="connsiteX0" fmla="*/ 0 w 1396"/>
                <a:gd name="connsiteY0" fmla="*/ 1287 h 1298"/>
                <a:gd name="connsiteX1" fmla="*/ 737 w 1396"/>
                <a:gd name="connsiteY1" fmla="*/ 1 h 1298"/>
                <a:gd name="connsiteX2" fmla="*/ 6 w 1396"/>
                <a:gd name="connsiteY2" fmla="*/ 1298 h 1298"/>
                <a:gd name="connsiteX3" fmla="*/ 0 w 1396"/>
                <a:gd name="connsiteY3" fmla="*/ 1287 h 1298"/>
              </a:gdLst>
              <a:ahLst/>
              <a:cxnLst>
                <a:cxn ang="0">
                  <a:pos x="connsiteX0" y="connsiteY0"/>
                </a:cxn>
                <a:cxn ang="0">
                  <a:pos x="connsiteX1" y="connsiteY1"/>
                </a:cxn>
                <a:cxn ang="0">
                  <a:pos x="connsiteX2" y="connsiteY2"/>
                </a:cxn>
                <a:cxn ang="0">
                  <a:pos x="connsiteX3" y="connsiteY3"/>
                </a:cxn>
              </a:cxnLst>
              <a:rect l="l" t="t" r="r" b="b"/>
              <a:pathLst>
                <a:path w="1396" h="1298">
                  <a:moveTo>
                    <a:pt x="0" y="1287"/>
                  </a:moveTo>
                  <a:cubicBezTo>
                    <a:pt x="251" y="835"/>
                    <a:pt x="594" y="-33"/>
                    <a:pt x="737" y="1"/>
                  </a:cubicBezTo>
                  <a:cubicBezTo>
                    <a:pt x="1823" y="241"/>
                    <a:pt x="1560" y="750"/>
                    <a:pt x="6" y="1298"/>
                  </a:cubicBezTo>
                  <a:lnTo>
                    <a:pt x="0" y="1287"/>
                  </a:lnTo>
                  <a:close/>
                </a:path>
              </a:pathLst>
            </a:custGeom>
            <a:grpFill/>
            <a:ln w="5715" cap="flat">
              <a:noFill/>
              <a:prstDash val="solid"/>
              <a:miter/>
            </a:ln>
          </p:spPr>
          <p:txBody>
            <a:bodyPr rtlCol="0" anchor="ctr"/>
            <a:lstStyle/>
            <a:p>
              <a:endParaRPr lang="zh-CN" altLang="en-US"/>
            </a:p>
          </p:txBody>
        </p:sp>
        <p:sp>
          <p:nvSpPr>
            <p:cNvPr id="468" name="任意多边形: 形状 467">
              <a:extLst>
                <a:ext uri="{FF2B5EF4-FFF2-40B4-BE49-F238E27FC236}">
                  <a16:creationId xmlns:a16="http://schemas.microsoft.com/office/drawing/2014/main" id="{10A57C3A-306D-1536-8E68-F48AC1A5CE44}"/>
                </a:ext>
              </a:extLst>
            </p:cNvPr>
            <p:cNvSpPr/>
            <p:nvPr/>
          </p:nvSpPr>
          <p:spPr>
            <a:xfrm>
              <a:off x="5665483" y="1754687"/>
              <a:ext cx="1360" cy="1354"/>
            </a:xfrm>
            <a:custGeom>
              <a:avLst/>
              <a:gdLst>
                <a:gd name="connsiteX0" fmla="*/ 1360 w 1360"/>
                <a:gd name="connsiteY0" fmla="*/ 0 h 1354"/>
                <a:gd name="connsiteX1" fmla="*/ 611 w 1360"/>
                <a:gd name="connsiteY1" fmla="*/ 1354 h 1354"/>
                <a:gd name="connsiteX2" fmla="*/ 0 w 1360"/>
                <a:gd name="connsiteY2" fmla="*/ 749 h 1354"/>
              </a:gdLst>
              <a:ahLst/>
              <a:cxnLst>
                <a:cxn ang="0">
                  <a:pos x="connsiteX0" y="connsiteY0"/>
                </a:cxn>
                <a:cxn ang="0">
                  <a:pos x="connsiteX1" y="connsiteY1"/>
                </a:cxn>
                <a:cxn ang="0">
                  <a:pos x="connsiteX2" y="connsiteY2"/>
                </a:cxn>
              </a:cxnLst>
              <a:rect l="l" t="t" r="r" b="b"/>
              <a:pathLst>
                <a:path w="1360" h="1354">
                  <a:moveTo>
                    <a:pt x="1360" y="0"/>
                  </a:moveTo>
                  <a:lnTo>
                    <a:pt x="611" y="1354"/>
                  </a:lnTo>
                  <a:lnTo>
                    <a:pt x="0" y="749"/>
                  </a:lnTo>
                  <a:close/>
                </a:path>
              </a:pathLst>
            </a:custGeom>
            <a:grpFill/>
            <a:ln w="5715" cap="flat">
              <a:noFill/>
              <a:prstDash val="solid"/>
              <a:miter/>
            </a:ln>
          </p:spPr>
          <p:txBody>
            <a:bodyPr rtlCol="0" anchor="ctr"/>
            <a:lstStyle/>
            <a:p>
              <a:endParaRPr lang="zh-CN" altLang="en-US"/>
            </a:p>
          </p:txBody>
        </p:sp>
        <p:sp>
          <p:nvSpPr>
            <p:cNvPr id="469" name="任意多边形: 形状 468">
              <a:extLst>
                <a:ext uri="{FF2B5EF4-FFF2-40B4-BE49-F238E27FC236}">
                  <a16:creationId xmlns:a16="http://schemas.microsoft.com/office/drawing/2014/main" id="{CB26F9F5-D95F-E7AD-DF1E-BC5B1A21BD2C}"/>
                </a:ext>
              </a:extLst>
            </p:cNvPr>
            <p:cNvSpPr/>
            <p:nvPr/>
          </p:nvSpPr>
          <p:spPr>
            <a:xfrm>
              <a:off x="5798374" y="3195445"/>
              <a:ext cx="22608" cy="40810"/>
            </a:xfrm>
            <a:custGeom>
              <a:avLst/>
              <a:gdLst>
                <a:gd name="connsiteX0" fmla="*/ 9881 w 22608"/>
                <a:gd name="connsiteY0" fmla="*/ 0 h 40810"/>
                <a:gd name="connsiteX1" fmla="*/ 22586 w 22608"/>
                <a:gd name="connsiteY1" fmla="*/ 31004 h 40810"/>
                <a:gd name="connsiteX2" fmla="*/ 11996 w 22608"/>
                <a:gd name="connsiteY2" fmla="*/ 40811 h 40810"/>
                <a:gd name="connsiteX3" fmla="*/ 15242 w 22608"/>
                <a:gd name="connsiteY3" fmla="*/ 31501 h 40810"/>
                <a:gd name="connsiteX4" fmla="*/ 15259 w 22608"/>
                <a:gd name="connsiteY4" fmla="*/ 25266 h 40810"/>
                <a:gd name="connsiteX5" fmla="*/ 9721 w 22608"/>
                <a:gd name="connsiteY5" fmla="*/ 18477 h 40810"/>
                <a:gd name="connsiteX6" fmla="*/ 0 w 22608"/>
                <a:gd name="connsiteY6" fmla="*/ 13167 h 40810"/>
                <a:gd name="connsiteX7" fmla="*/ 12 w 22608"/>
                <a:gd name="connsiteY7" fmla="*/ 13150 h 40810"/>
                <a:gd name="connsiteX8" fmla="*/ 9864 w 22608"/>
                <a:gd name="connsiteY8" fmla="*/ 12 h 40810"/>
                <a:gd name="connsiteX9" fmla="*/ 9881 w 22608"/>
                <a:gd name="connsiteY9" fmla="*/ 0 h 40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08" h="40810">
                  <a:moveTo>
                    <a:pt x="9881" y="0"/>
                  </a:moveTo>
                  <a:cubicBezTo>
                    <a:pt x="20465" y="7710"/>
                    <a:pt x="21826" y="19482"/>
                    <a:pt x="22586" y="31004"/>
                  </a:cubicBezTo>
                  <a:cubicBezTo>
                    <a:pt x="23009" y="37439"/>
                    <a:pt x="17328" y="39353"/>
                    <a:pt x="11996" y="40811"/>
                  </a:cubicBezTo>
                  <a:cubicBezTo>
                    <a:pt x="10076" y="35867"/>
                    <a:pt x="14196" y="34347"/>
                    <a:pt x="15242" y="31501"/>
                  </a:cubicBezTo>
                  <a:cubicBezTo>
                    <a:pt x="16031" y="29358"/>
                    <a:pt x="15859" y="27501"/>
                    <a:pt x="15259" y="25266"/>
                  </a:cubicBezTo>
                  <a:cubicBezTo>
                    <a:pt x="14442" y="22214"/>
                    <a:pt x="3818" y="28004"/>
                    <a:pt x="9721" y="18477"/>
                  </a:cubicBezTo>
                  <a:cubicBezTo>
                    <a:pt x="11202" y="16088"/>
                    <a:pt x="1680" y="18197"/>
                    <a:pt x="0" y="13167"/>
                  </a:cubicBezTo>
                  <a:lnTo>
                    <a:pt x="12" y="13150"/>
                  </a:lnTo>
                  <a:cubicBezTo>
                    <a:pt x="3298" y="8773"/>
                    <a:pt x="6578" y="4389"/>
                    <a:pt x="9864" y="12"/>
                  </a:cubicBezTo>
                  <a:lnTo>
                    <a:pt x="9881" y="0"/>
                  </a:lnTo>
                  <a:close/>
                </a:path>
              </a:pathLst>
            </a:custGeom>
            <a:grpFill/>
            <a:ln w="5715" cap="flat">
              <a:noFill/>
              <a:prstDash val="solid"/>
              <a:miter/>
            </a:ln>
          </p:spPr>
          <p:txBody>
            <a:bodyPr rtlCol="0" anchor="ctr"/>
            <a:lstStyle/>
            <a:p>
              <a:endParaRPr lang="zh-CN" altLang="en-US"/>
            </a:p>
          </p:txBody>
        </p:sp>
        <p:sp>
          <p:nvSpPr>
            <p:cNvPr id="470" name="任意多边形: 形状 469">
              <a:extLst>
                <a:ext uri="{FF2B5EF4-FFF2-40B4-BE49-F238E27FC236}">
                  <a16:creationId xmlns:a16="http://schemas.microsoft.com/office/drawing/2014/main" id="{DF9FC2D4-6321-76AA-CFDD-4BF5E66CACD1}"/>
                </a:ext>
              </a:extLst>
            </p:cNvPr>
            <p:cNvSpPr/>
            <p:nvPr/>
          </p:nvSpPr>
          <p:spPr>
            <a:xfrm>
              <a:off x="5864270" y="3151656"/>
              <a:ext cx="3289" cy="12801"/>
            </a:xfrm>
            <a:custGeom>
              <a:avLst/>
              <a:gdLst>
                <a:gd name="connsiteX0" fmla="*/ 1112 w 3289"/>
                <a:gd name="connsiteY0" fmla="*/ 0 h 12801"/>
                <a:gd name="connsiteX1" fmla="*/ 3290 w 3289"/>
                <a:gd name="connsiteY1" fmla="*/ 12802 h 12801"/>
                <a:gd name="connsiteX2" fmla="*/ 1112 w 3289"/>
                <a:gd name="connsiteY2" fmla="*/ 0 h 12801"/>
              </a:gdLst>
              <a:ahLst/>
              <a:cxnLst>
                <a:cxn ang="0">
                  <a:pos x="connsiteX0" y="connsiteY0"/>
                </a:cxn>
                <a:cxn ang="0">
                  <a:pos x="connsiteX1" y="connsiteY1"/>
                </a:cxn>
                <a:cxn ang="0">
                  <a:pos x="connsiteX2" y="connsiteY2"/>
                </a:cxn>
              </a:cxnLst>
              <a:rect l="l" t="t" r="r" b="b"/>
              <a:pathLst>
                <a:path w="3289" h="12801">
                  <a:moveTo>
                    <a:pt x="1112" y="0"/>
                  </a:moveTo>
                  <a:cubicBezTo>
                    <a:pt x="4461" y="4303"/>
                    <a:pt x="2398" y="7618"/>
                    <a:pt x="3290" y="12802"/>
                  </a:cubicBezTo>
                  <a:cubicBezTo>
                    <a:pt x="-1197" y="8110"/>
                    <a:pt x="-208" y="4829"/>
                    <a:pt x="1112" y="0"/>
                  </a:cubicBezTo>
                  <a:close/>
                </a:path>
              </a:pathLst>
            </a:custGeom>
            <a:grpFill/>
            <a:ln w="5715" cap="flat">
              <a:noFill/>
              <a:prstDash val="solid"/>
              <a:miter/>
            </a:ln>
          </p:spPr>
          <p:txBody>
            <a:bodyPr rtlCol="0" anchor="ctr"/>
            <a:lstStyle/>
            <a:p>
              <a:endParaRPr lang="zh-CN" altLang="en-US"/>
            </a:p>
          </p:txBody>
        </p:sp>
        <p:sp>
          <p:nvSpPr>
            <p:cNvPr id="471" name="任意多边形: 形状 470">
              <a:extLst>
                <a:ext uri="{FF2B5EF4-FFF2-40B4-BE49-F238E27FC236}">
                  <a16:creationId xmlns:a16="http://schemas.microsoft.com/office/drawing/2014/main" id="{B069CD20-AEF9-CE6A-E0E4-8089A1CBC70D}"/>
                </a:ext>
              </a:extLst>
            </p:cNvPr>
            <p:cNvSpPr/>
            <p:nvPr/>
          </p:nvSpPr>
          <p:spPr>
            <a:xfrm>
              <a:off x="5803283" y="3190478"/>
              <a:ext cx="4978" cy="4978"/>
            </a:xfrm>
            <a:custGeom>
              <a:avLst/>
              <a:gdLst>
                <a:gd name="connsiteX0" fmla="*/ 4961 w 4978"/>
                <a:gd name="connsiteY0" fmla="*/ 4978 h 4978"/>
                <a:gd name="connsiteX1" fmla="*/ 12 w 4978"/>
                <a:gd name="connsiteY1" fmla="*/ 1029 h 4978"/>
                <a:gd name="connsiteX2" fmla="*/ 1029 w 4978"/>
                <a:gd name="connsiteY2" fmla="*/ 12 h 4978"/>
                <a:gd name="connsiteX3" fmla="*/ 4978 w 4978"/>
                <a:gd name="connsiteY3" fmla="*/ 4967 h 4978"/>
                <a:gd name="connsiteX4" fmla="*/ 4961 w 4978"/>
                <a:gd name="connsiteY4" fmla="*/ 4978 h 4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8" h="4978">
                  <a:moveTo>
                    <a:pt x="4961" y="4978"/>
                  </a:moveTo>
                  <a:cubicBezTo>
                    <a:pt x="2589" y="4550"/>
                    <a:pt x="-205" y="4624"/>
                    <a:pt x="12" y="1029"/>
                  </a:cubicBezTo>
                  <a:cubicBezTo>
                    <a:pt x="35" y="658"/>
                    <a:pt x="658" y="35"/>
                    <a:pt x="1029" y="12"/>
                  </a:cubicBezTo>
                  <a:cubicBezTo>
                    <a:pt x="4630" y="-205"/>
                    <a:pt x="4550" y="2595"/>
                    <a:pt x="4978" y="4967"/>
                  </a:cubicBezTo>
                  <a:lnTo>
                    <a:pt x="4961" y="4978"/>
                  </a:lnTo>
                  <a:close/>
                </a:path>
              </a:pathLst>
            </a:custGeom>
            <a:grpFill/>
            <a:ln w="5715" cap="flat">
              <a:noFill/>
              <a:prstDash val="solid"/>
              <a:miter/>
            </a:ln>
          </p:spPr>
          <p:txBody>
            <a:bodyPr rtlCol="0" anchor="ctr"/>
            <a:lstStyle/>
            <a:p>
              <a:endParaRPr lang="zh-CN" altLang="en-US"/>
            </a:p>
          </p:txBody>
        </p:sp>
        <p:sp>
          <p:nvSpPr>
            <p:cNvPr id="472" name="任意多边形: 形状 471">
              <a:extLst>
                <a:ext uri="{FF2B5EF4-FFF2-40B4-BE49-F238E27FC236}">
                  <a16:creationId xmlns:a16="http://schemas.microsoft.com/office/drawing/2014/main" id="{3F15E61F-BDA4-7DE9-379E-BD4AC58DB1F7}"/>
                </a:ext>
              </a:extLst>
            </p:cNvPr>
            <p:cNvSpPr/>
            <p:nvPr/>
          </p:nvSpPr>
          <p:spPr>
            <a:xfrm>
              <a:off x="5857993" y="3152857"/>
              <a:ext cx="2773" cy="9418"/>
            </a:xfrm>
            <a:custGeom>
              <a:avLst/>
              <a:gdLst>
                <a:gd name="connsiteX0" fmla="*/ 0 w 2773"/>
                <a:gd name="connsiteY0" fmla="*/ 9418 h 9418"/>
                <a:gd name="connsiteX1" fmla="*/ 0 w 2773"/>
                <a:gd name="connsiteY1" fmla="*/ 0 h 9418"/>
                <a:gd name="connsiteX2" fmla="*/ 2663 w 2773"/>
                <a:gd name="connsiteY2" fmla="*/ 4332 h 9418"/>
                <a:gd name="connsiteX3" fmla="*/ 0 w 2773"/>
                <a:gd name="connsiteY3" fmla="*/ 9418 h 9418"/>
              </a:gdLst>
              <a:ahLst/>
              <a:cxnLst>
                <a:cxn ang="0">
                  <a:pos x="connsiteX0" y="connsiteY0"/>
                </a:cxn>
                <a:cxn ang="0">
                  <a:pos x="connsiteX1" y="connsiteY1"/>
                </a:cxn>
                <a:cxn ang="0">
                  <a:pos x="connsiteX2" y="connsiteY2"/>
                </a:cxn>
                <a:cxn ang="0">
                  <a:pos x="connsiteX3" y="connsiteY3"/>
                </a:cxn>
              </a:cxnLst>
              <a:rect l="l" t="t" r="r" b="b"/>
              <a:pathLst>
                <a:path w="2773" h="9418">
                  <a:moveTo>
                    <a:pt x="0" y="9418"/>
                  </a:moveTo>
                  <a:cubicBezTo>
                    <a:pt x="0" y="6509"/>
                    <a:pt x="0" y="3320"/>
                    <a:pt x="0" y="0"/>
                  </a:cubicBezTo>
                  <a:cubicBezTo>
                    <a:pt x="3600" y="205"/>
                    <a:pt x="2663" y="2669"/>
                    <a:pt x="2663" y="4332"/>
                  </a:cubicBezTo>
                  <a:cubicBezTo>
                    <a:pt x="2675" y="6601"/>
                    <a:pt x="1515" y="8424"/>
                    <a:pt x="0" y="9418"/>
                  </a:cubicBezTo>
                  <a:close/>
                </a:path>
              </a:pathLst>
            </a:custGeom>
            <a:grpFill/>
            <a:ln w="5715" cap="flat">
              <a:noFill/>
              <a:prstDash val="solid"/>
              <a:miter/>
            </a:ln>
          </p:spPr>
          <p:txBody>
            <a:bodyPr rtlCol="0" anchor="ctr"/>
            <a:lstStyle/>
            <a:p>
              <a:endParaRPr lang="zh-CN" altLang="en-US"/>
            </a:p>
          </p:txBody>
        </p:sp>
        <p:sp>
          <p:nvSpPr>
            <p:cNvPr id="473" name="任意多边形: 形状 472">
              <a:extLst>
                <a:ext uri="{FF2B5EF4-FFF2-40B4-BE49-F238E27FC236}">
                  <a16:creationId xmlns:a16="http://schemas.microsoft.com/office/drawing/2014/main" id="{1428FF10-55D4-800A-FF63-08278C599F10}"/>
                </a:ext>
              </a:extLst>
            </p:cNvPr>
            <p:cNvSpPr/>
            <p:nvPr/>
          </p:nvSpPr>
          <p:spPr>
            <a:xfrm>
              <a:off x="5963514" y="3008055"/>
              <a:ext cx="3444" cy="4012"/>
            </a:xfrm>
            <a:custGeom>
              <a:avLst/>
              <a:gdLst>
                <a:gd name="connsiteX0" fmla="*/ 2503 w 3444"/>
                <a:gd name="connsiteY0" fmla="*/ 1417 h 4012"/>
                <a:gd name="connsiteX1" fmla="*/ 1366 w 3444"/>
                <a:gd name="connsiteY1" fmla="*/ 4006 h 4012"/>
                <a:gd name="connsiteX2" fmla="*/ 354 w 3444"/>
                <a:gd name="connsiteY2" fmla="*/ 1875 h 4012"/>
                <a:gd name="connsiteX3" fmla="*/ 2538 w 3444"/>
                <a:gd name="connsiteY3" fmla="*/ 17 h 4012"/>
                <a:gd name="connsiteX4" fmla="*/ 2503 w 3444"/>
                <a:gd name="connsiteY4" fmla="*/ 1417 h 4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4" h="4012">
                  <a:moveTo>
                    <a:pt x="2503" y="1417"/>
                  </a:moveTo>
                  <a:cubicBezTo>
                    <a:pt x="2126" y="2326"/>
                    <a:pt x="1812" y="3972"/>
                    <a:pt x="1366" y="4006"/>
                  </a:cubicBezTo>
                  <a:cubicBezTo>
                    <a:pt x="103" y="4109"/>
                    <a:pt x="-400" y="2995"/>
                    <a:pt x="354" y="1875"/>
                  </a:cubicBezTo>
                  <a:cubicBezTo>
                    <a:pt x="891" y="1074"/>
                    <a:pt x="2114" y="-160"/>
                    <a:pt x="2538" y="17"/>
                  </a:cubicBezTo>
                  <a:cubicBezTo>
                    <a:pt x="4549" y="846"/>
                    <a:pt x="2600" y="-772"/>
                    <a:pt x="2503" y="1417"/>
                  </a:cubicBezTo>
                  <a:close/>
                </a:path>
              </a:pathLst>
            </a:custGeom>
            <a:grpFill/>
            <a:ln w="5715" cap="flat">
              <a:noFill/>
              <a:prstDash val="solid"/>
              <a:miter/>
            </a:ln>
          </p:spPr>
          <p:txBody>
            <a:bodyPr rtlCol="0" anchor="ctr"/>
            <a:lstStyle/>
            <a:p>
              <a:endParaRPr lang="zh-CN" altLang="en-US"/>
            </a:p>
          </p:txBody>
        </p:sp>
        <p:sp>
          <p:nvSpPr>
            <p:cNvPr id="474" name="任意多边形: 形状 473">
              <a:extLst>
                <a:ext uri="{FF2B5EF4-FFF2-40B4-BE49-F238E27FC236}">
                  <a16:creationId xmlns:a16="http://schemas.microsoft.com/office/drawing/2014/main" id="{C3F0A7C8-D694-00CB-1E2E-F89263E66E5E}"/>
                </a:ext>
              </a:extLst>
            </p:cNvPr>
            <p:cNvSpPr/>
            <p:nvPr/>
          </p:nvSpPr>
          <p:spPr>
            <a:xfrm>
              <a:off x="5850986" y="3155011"/>
              <a:ext cx="2543" cy="4269"/>
            </a:xfrm>
            <a:custGeom>
              <a:avLst/>
              <a:gdLst>
                <a:gd name="connsiteX0" fmla="*/ 0 w 2543"/>
                <a:gd name="connsiteY0" fmla="*/ 4241 h 4269"/>
                <a:gd name="connsiteX1" fmla="*/ 1240 w 2543"/>
                <a:gd name="connsiteY1" fmla="*/ 0 h 4269"/>
                <a:gd name="connsiteX2" fmla="*/ 34 w 2543"/>
                <a:gd name="connsiteY2" fmla="*/ 4269 h 4269"/>
                <a:gd name="connsiteX3" fmla="*/ 0 w 2543"/>
                <a:gd name="connsiteY3" fmla="*/ 4241 h 4269"/>
              </a:gdLst>
              <a:ahLst/>
              <a:cxnLst>
                <a:cxn ang="0">
                  <a:pos x="connsiteX0" y="connsiteY0"/>
                </a:cxn>
                <a:cxn ang="0">
                  <a:pos x="connsiteX1" y="connsiteY1"/>
                </a:cxn>
                <a:cxn ang="0">
                  <a:pos x="connsiteX2" y="connsiteY2"/>
                </a:cxn>
                <a:cxn ang="0">
                  <a:pos x="connsiteX3" y="connsiteY3"/>
                </a:cxn>
              </a:cxnLst>
              <a:rect l="l" t="t" r="r" b="b"/>
              <a:pathLst>
                <a:path w="2543" h="4269">
                  <a:moveTo>
                    <a:pt x="0" y="4241"/>
                  </a:moveTo>
                  <a:cubicBezTo>
                    <a:pt x="412" y="2829"/>
                    <a:pt x="829" y="1412"/>
                    <a:pt x="1240" y="0"/>
                  </a:cubicBezTo>
                  <a:cubicBezTo>
                    <a:pt x="4235" y="2383"/>
                    <a:pt x="1303" y="3092"/>
                    <a:pt x="34" y="4269"/>
                  </a:cubicBezTo>
                  <a:lnTo>
                    <a:pt x="0" y="4241"/>
                  </a:lnTo>
                  <a:close/>
                </a:path>
              </a:pathLst>
            </a:custGeom>
            <a:grpFill/>
            <a:ln w="5715" cap="flat">
              <a:noFill/>
              <a:prstDash val="solid"/>
              <a:miter/>
            </a:ln>
          </p:spPr>
          <p:txBody>
            <a:bodyPr rtlCol="0" anchor="ctr"/>
            <a:lstStyle/>
            <a:p>
              <a:endParaRPr lang="zh-CN" altLang="en-US"/>
            </a:p>
          </p:txBody>
        </p:sp>
        <p:sp>
          <p:nvSpPr>
            <p:cNvPr id="475" name="任意多边形: 形状 474">
              <a:extLst>
                <a:ext uri="{FF2B5EF4-FFF2-40B4-BE49-F238E27FC236}">
                  <a16:creationId xmlns:a16="http://schemas.microsoft.com/office/drawing/2014/main" id="{5CEC6DEE-F467-7AE0-58E8-13CD4CD80AF0}"/>
                </a:ext>
              </a:extLst>
            </p:cNvPr>
            <p:cNvSpPr/>
            <p:nvPr/>
          </p:nvSpPr>
          <p:spPr>
            <a:xfrm>
              <a:off x="5795093" y="3190804"/>
              <a:ext cx="1360" cy="1354"/>
            </a:xfrm>
            <a:custGeom>
              <a:avLst/>
              <a:gdLst>
                <a:gd name="connsiteX0" fmla="*/ 0 w 1360"/>
                <a:gd name="connsiteY0" fmla="*/ 1354 h 1354"/>
                <a:gd name="connsiteX1" fmla="*/ 749 w 1360"/>
                <a:gd name="connsiteY1" fmla="*/ 0 h 1354"/>
                <a:gd name="connsiteX2" fmla="*/ 1360 w 1360"/>
                <a:gd name="connsiteY2" fmla="*/ 611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11"/>
                  </a:lnTo>
                  <a:close/>
                </a:path>
              </a:pathLst>
            </a:custGeom>
            <a:grpFill/>
            <a:ln w="5715" cap="flat">
              <a:noFill/>
              <a:prstDash val="solid"/>
              <a:miter/>
            </a:ln>
          </p:spPr>
          <p:txBody>
            <a:bodyPr rtlCol="0" anchor="ctr"/>
            <a:lstStyle/>
            <a:p>
              <a:endParaRPr lang="zh-CN" altLang="en-US"/>
            </a:p>
          </p:txBody>
        </p:sp>
        <p:sp>
          <p:nvSpPr>
            <p:cNvPr id="476" name="任意多边形: 形状 475">
              <a:extLst>
                <a:ext uri="{FF2B5EF4-FFF2-40B4-BE49-F238E27FC236}">
                  <a16:creationId xmlns:a16="http://schemas.microsoft.com/office/drawing/2014/main" id="{BFE14D3A-0FD2-109A-4120-D24C21BFFDC8}"/>
                </a:ext>
              </a:extLst>
            </p:cNvPr>
            <p:cNvSpPr/>
            <p:nvPr/>
          </p:nvSpPr>
          <p:spPr>
            <a:xfrm>
              <a:off x="5857575" y="3175717"/>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477" name="任意多边形: 形状 476">
              <a:extLst>
                <a:ext uri="{FF2B5EF4-FFF2-40B4-BE49-F238E27FC236}">
                  <a16:creationId xmlns:a16="http://schemas.microsoft.com/office/drawing/2014/main" id="{6F210836-8AAF-E371-ADE3-0A6D45887D47}"/>
                </a:ext>
              </a:extLst>
            </p:cNvPr>
            <p:cNvSpPr/>
            <p:nvPr/>
          </p:nvSpPr>
          <p:spPr>
            <a:xfrm>
              <a:off x="5889178" y="3151295"/>
              <a:ext cx="1292" cy="1401"/>
            </a:xfrm>
            <a:custGeom>
              <a:avLst/>
              <a:gdLst>
                <a:gd name="connsiteX0" fmla="*/ 1293 w 1292"/>
                <a:gd name="connsiteY0" fmla="*/ 1385 h 1401"/>
                <a:gd name="connsiteX1" fmla="*/ 1 w 1292"/>
                <a:gd name="connsiteY1" fmla="*/ 659 h 1401"/>
                <a:gd name="connsiteX2" fmla="*/ 1281 w 1292"/>
                <a:gd name="connsiteY2" fmla="*/ 1402 h 1401"/>
                <a:gd name="connsiteX3" fmla="*/ 1293 w 1292"/>
                <a:gd name="connsiteY3" fmla="*/ 1385 h 1401"/>
              </a:gdLst>
              <a:ahLst/>
              <a:cxnLst>
                <a:cxn ang="0">
                  <a:pos x="connsiteX0" y="connsiteY0"/>
                </a:cxn>
                <a:cxn ang="0">
                  <a:pos x="connsiteX1" y="connsiteY1"/>
                </a:cxn>
                <a:cxn ang="0">
                  <a:pos x="connsiteX2" y="connsiteY2"/>
                </a:cxn>
                <a:cxn ang="0">
                  <a:pos x="connsiteX3" y="connsiteY3"/>
                </a:cxn>
              </a:cxnLst>
              <a:rect l="l" t="t" r="r" b="b"/>
              <a:pathLst>
                <a:path w="1292" h="1401">
                  <a:moveTo>
                    <a:pt x="1293" y="1385"/>
                  </a:moveTo>
                  <a:cubicBezTo>
                    <a:pt x="841" y="1139"/>
                    <a:pt x="-33" y="801"/>
                    <a:pt x="1" y="659"/>
                  </a:cubicBezTo>
                  <a:cubicBezTo>
                    <a:pt x="241" y="-427"/>
                    <a:pt x="744" y="-164"/>
                    <a:pt x="1281" y="1402"/>
                  </a:cubicBezTo>
                  <a:lnTo>
                    <a:pt x="1293" y="1385"/>
                  </a:lnTo>
                  <a:close/>
                </a:path>
              </a:pathLst>
            </a:custGeom>
            <a:grpFill/>
            <a:ln w="5715" cap="flat">
              <a:noFill/>
              <a:prstDash val="solid"/>
              <a:miter/>
            </a:ln>
          </p:spPr>
          <p:txBody>
            <a:bodyPr rtlCol="0" anchor="ctr"/>
            <a:lstStyle/>
            <a:p>
              <a:endParaRPr lang="zh-CN" altLang="en-US"/>
            </a:p>
          </p:txBody>
        </p:sp>
        <p:sp>
          <p:nvSpPr>
            <p:cNvPr id="478" name="任意多边形: 形状 477">
              <a:extLst>
                <a:ext uri="{FF2B5EF4-FFF2-40B4-BE49-F238E27FC236}">
                  <a16:creationId xmlns:a16="http://schemas.microsoft.com/office/drawing/2014/main" id="{2F46E298-A4AE-B1D3-EF27-C7E3628772D0}"/>
                </a:ext>
              </a:extLst>
            </p:cNvPr>
            <p:cNvSpPr/>
            <p:nvPr/>
          </p:nvSpPr>
          <p:spPr>
            <a:xfrm>
              <a:off x="5851003" y="3146107"/>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479" name="任意多边形: 形状 478">
              <a:extLst>
                <a:ext uri="{FF2B5EF4-FFF2-40B4-BE49-F238E27FC236}">
                  <a16:creationId xmlns:a16="http://schemas.microsoft.com/office/drawing/2014/main" id="{7210DCA7-9D6F-4A1B-959B-2AF9E8E7A1E3}"/>
                </a:ext>
              </a:extLst>
            </p:cNvPr>
            <p:cNvSpPr/>
            <p:nvPr/>
          </p:nvSpPr>
          <p:spPr>
            <a:xfrm>
              <a:off x="5609718" y="2598744"/>
              <a:ext cx="42591" cy="54664"/>
            </a:xfrm>
            <a:custGeom>
              <a:avLst/>
              <a:gdLst>
                <a:gd name="connsiteX0" fmla="*/ 20954 w 42591"/>
                <a:gd name="connsiteY0" fmla="*/ 30927 h 54664"/>
                <a:gd name="connsiteX1" fmla="*/ 9610 w 42591"/>
                <a:gd name="connsiteY1" fmla="*/ 32258 h 54664"/>
                <a:gd name="connsiteX2" fmla="*/ 3101 w 42591"/>
                <a:gd name="connsiteY2" fmla="*/ 24726 h 54664"/>
                <a:gd name="connsiteX3" fmla="*/ 4935 w 42591"/>
                <a:gd name="connsiteY3" fmla="*/ 1649 h 54664"/>
                <a:gd name="connsiteX4" fmla="*/ 10239 w 42591"/>
                <a:gd name="connsiteY4" fmla="*/ 2529 h 54664"/>
                <a:gd name="connsiteX5" fmla="*/ 16479 w 42591"/>
                <a:gd name="connsiteY5" fmla="*/ 5009 h 54664"/>
                <a:gd name="connsiteX6" fmla="*/ 20571 w 42591"/>
                <a:gd name="connsiteY6" fmla="*/ 19954 h 54664"/>
                <a:gd name="connsiteX7" fmla="*/ 29104 w 42591"/>
                <a:gd name="connsiteY7" fmla="*/ 5609 h 54664"/>
                <a:gd name="connsiteX8" fmla="*/ 42591 w 42591"/>
                <a:gd name="connsiteY8" fmla="*/ 21017 h 54664"/>
                <a:gd name="connsiteX9" fmla="*/ 39174 w 42591"/>
                <a:gd name="connsiteY9" fmla="*/ 52644 h 54664"/>
                <a:gd name="connsiteX10" fmla="*/ 34305 w 42591"/>
                <a:gd name="connsiteY10" fmla="*/ 54421 h 54664"/>
                <a:gd name="connsiteX11" fmla="*/ 24800 w 42591"/>
                <a:gd name="connsiteY11" fmla="*/ 36973 h 54664"/>
                <a:gd name="connsiteX12" fmla="*/ 20937 w 42591"/>
                <a:gd name="connsiteY12" fmla="*/ 30927 h 54664"/>
                <a:gd name="connsiteX13" fmla="*/ 20954 w 42591"/>
                <a:gd name="connsiteY13" fmla="*/ 30927 h 5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591" h="54664">
                  <a:moveTo>
                    <a:pt x="20954" y="30927"/>
                  </a:moveTo>
                  <a:cubicBezTo>
                    <a:pt x="18000" y="39551"/>
                    <a:pt x="12965" y="30784"/>
                    <a:pt x="9610" y="32258"/>
                  </a:cubicBezTo>
                  <a:cubicBezTo>
                    <a:pt x="-1980" y="37339"/>
                    <a:pt x="-1654" y="35030"/>
                    <a:pt x="3101" y="24726"/>
                  </a:cubicBezTo>
                  <a:cubicBezTo>
                    <a:pt x="6078" y="18279"/>
                    <a:pt x="4461" y="9707"/>
                    <a:pt x="4935" y="1649"/>
                  </a:cubicBezTo>
                  <a:cubicBezTo>
                    <a:pt x="6661" y="-472"/>
                    <a:pt x="8278" y="2740"/>
                    <a:pt x="10239" y="2529"/>
                  </a:cubicBezTo>
                  <a:cubicBezTo>
                    <a:pt x="12536" y="2277"/>
                    <a:pt x="17051" y="-4392"/>
                    <a:pt x="16479" y="5009"/>
                  </a:cubicBezTo>
                  <a:cubicBezTo>
                    <a:pt x="16182" y="9872"/>
                    <a:pt x="19097" y="14936"/>
                    <a:pt x="20571" y="19954"/>
                  </a:cubicBezTo>
                  <a:cubicBezTo>
                    <a:pt x="27481" y="17039"/>
                    <a:pt x="20823" y="8558"/>
                    <a:pt x="29104" y="5609"/>
                  </a:cubicBezTo>
                  <a:cubicBezTo>
                    <a:pt x="27429" y="15822"/>
                    <a:pt x="30567" y="22611"/>
                    <a:pt x="42591" y="21017"/>
                  </a:cubicBezTo>
                  <a:cubicBezTo>
                    <a:pt x="39894" y="33013"/>
                    <a:pt x="32316" y="42597"/>
                    <a:pt x="39174" y="52644"/>
                  </a:cubicBezTo>
                  <a:cubicBezTo>
                    <a:pt x="37248" y="54941"/>
                    <a:pt x="36202" y="54855"/>
                    <a:pt x="34305" y="54421"/>
                  </a:cubicBezTo>
                  <a:cubicBezTo>
                    <a:pt x="20206" y="51209"/>
                    <a:pt x="20200" y="51341"/>
                    <a:pt x="24800" y="36973"/>
                  </a:cubicBezTo>
                  <a:cubicBezTo>
                    <a:pt x="25909" y="33515"/>
                    <a:pt x="23429" y="32178"/>
                    <a:pt x="20937" y="30927"/>
                  </a:cubicBezTo>
                  <a:lnTo>
                    <a:pt x="20954" y="30927"/>
                  </a:lnTo>
                  <a:close/>
                </a:path>
              </a:pathLst>
            </a:custGeom>
            <a:grpFill/>
            <a:ln w="5715" cap="flat">
              <a:noFill/>
              <a:prstDash val="solid"/>
              <a:miter/>
            </a:ln>
          </p:spPr>
          <p:txBody>
            <a:bodyPr rtlCol="0" anchor="ctr"/>
            <a:lstStyle/>
            <a:p>
              <a:endParaRPr lang="zh-CN" altLang="en-US"/>
            </a:p>
          </p:txBody>
        </p:sp>
        <p:sp>
          <p:nvSpPr>
            <p:cNvPr id="480" name="任意多边形: 形状 479">
              <a:extLst>
                <a:ext uri="{FF2B5EF4-FFF2-40B4-BE49-F238E27FC236}">
                  <a16:creationId xmlns:a16="http://schemas.microsoft.com/office/drawing/2014/main" id="{1966F850-943E-4944-4466-3D4D615F5413}"/>
                </a:ext>
              </a:extLst>
            </p:cNvPr>
            <p:cNvSpPr/>
            <p:nvPr/>
          </p:nvSpPr>
          <p:spPr>
            <a:xfrm>
              <a:off x="5610338" y="2520885"/>
              <a:ext cx="33655" cy="36416"/>
            </a:xfrm>
            <a:custGeom>
              <a:avLst/>
              <a:gdLst>
                <a:gd name="connsiteX0" fmla="*/ 33485 w 33655"/>
                <a:gd name="connsiteY0" fmla="*/ 13391 h 36416"/>
                <a:gd name="connsiteX1" fmla="*/ 30199 w 33655"/>
                <a:gd name="connsiteY1" fmla="*/ 16671 h 36416"/>
                <a:gd name="connsiteX2" fmla="*/ 20249 w 33655"/>
                <a:gd name="connsiteY2" fmla="*/ 22438 h 36416"/>
                <a:gd name="connsiteX3" fmla="*/ 13751 w 33655"/>
                <a:gd name="connsiteY3" fmla="*/ 36416 h 36416"/>
                <a:gd name="connsiteX4" fmla="*/ 606 w 33655"/>
                <a:gd name="connsiteY4" fmla="*/ 33136 h 36416"/>
                <a:gd name="connsiteX5" fmla="*/ 589 w 33655"/>
                <a:gd name="connsiteY5" fmla="*/ 33130 h 36416"/>
                <a:gd name="connsiteX6" fmla="*/ 11836 w 33655"/>
                <a:gd name="connsiteY6" fmla="*/ 2675 h 36416"/>
                <a:gd name="connsiteX7" fmla="*/ 23586 w 33655"/>
                <a:gd name="connsiteY7" fmla="*/ 5007 h 36416"/>
                <a:gd name="connsiteX8" fmla="*/ 32027 w 33655"/>
                <a:gd name="connsiteY8" fmla="*/ 3252 h 36416"/>
                <a:gd name="connsiteX9" fmla="*/ 33485 w 33655"/>
                <a:gd name="connsiteY9" fmla="*/ 13391 h 3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655" h="36416">
                  <a:moveTo>
                    <a:pt x="33485" y="13391"/>
                  </a:moveTo>
                  <a:cubicBezTo>
                    <a:pt x="32387" y="14482"/>
                    <a:pt x="31290" y="15580"/>
                    <a:pt x="30199" y="16671"/>
                  </a:cubicBezTo>
                  <a:cubicBezTo>
                    <a:pt x="31982" y="27232"/>
                    <a:pt x="19809" y="13397"/>
                    <a:pt x="20249" y="22438"/>
                  </a:cubicBezTo>
                  <a:cubicBezTo>
                    <a:pt x="20517" y="27930"/>
                    <a:pt x="18243" y="32839"/>
                    <a:pt x="13751" y="36416"/>
                  </a:cubicBezTo>
                  <a:cubicBezTo>
                    <a:pt x="11093" y="28410"/>
                    <a:pt x="5241" y="33199"/>
                    <a:pt x="606" y="33136"/>
                  </a:cubicBezTo>
                  <a:lnTo>
                    <a:pt x="589" y="33130"/>
                  </a:lnTo>
                  <a:cubicBezTo>
                    <a:pt x="-2046" y="20649"/>
                    <a:pt x="4595" y="11231"/>
                    <a:pt x="11836" y="2675"/>
                  </a:cubicBezTo>
                  <a:cubicBezTo>
                    <a:pt x="15191" y="-1285"/>
                    <a:pt x="20255" y="-1120"/>
                    <a:pt x="23586" y="5007"/>
                  </a:cubicBezTo>
                  <a:cubicBezTo>
                    <a:pt x="27284" y="11813"/>
                    <a:pt x="28821" y="3641"/>
                    <a:pt x="32027" y="3252"/>
                  </a:cubicBezTo>
                  <a:cubicBezTo>
                    <a:pt x="35010" y="6144"/>
                    <a:pt x="32856" y="10030"/>
                    <a:pt x="33485" y="13391"/>
                  </a:cubicBezTo>
                  <a:close/>
                </a:path>
              </a:pathLst>
            </a:custGeom>
            <a:grpFill/>
            <a:ln w="5715" cap="flat">
              <a:noFill/>
              <a:prstDash val="solid"/>
              <a:miter/>
            </a:ln>
          </p:spPr>
          <p:txBody>
            <a:bodyPr rtlCol="0" anchor="ctr"/>
            <a:lstStyle/>
            <a:p>
              <a:endParaRPr lang="zh-CN" altLang="en-US"/>
            </a:p>
          </p:txBody>
        </p:sp>
        <p:sp>
          <p:nvSpPr>
            <p:cNvPr id="481" name="任意多边形: 形状 480">
              <a:extLst>
                <a:ext uri="{FF2B5EF4-FFF2-40B4-BE49-F238E27FC236}">
                  <a16:creationId xmlns:a16="http://schemas.microsoft.com/office/drawing/2014/main" id="{9A91C4B1-2C96-1A32-8011-0029ABD9A7B0}"/>
                </a:ext>
              </a:extLst>
            </p:cNvPr>
            <p:cNvSpPr/>
            <p:nvPr/>
          </p:nvSpPr>
          <p:spPr>
            <a:xfrm>
              <a:off x="5596995" y="2554010"/>
              <a:ext cx="21588" cy="39046"/>
            </a:xfrm>
            <a:custGeom>
              <a:avLst/>
              <a:gdLst>
                <a:gd name="connsiteX0" fmla="*/ 13949 w 21588"/>
                <a:gd name="connsiteY0" fmla="*/ 12 h 39046"/>
                <a:gd name="connsiteX1" fmla="*/ 20619 w 21588"/>
                <a:gd name="connsiteY1" fmla="*/ 16716 h 39046"/>
                <a:gd name="connsiteX2" fmla="*/ 15893 w 21588"/>
                <a:gd name="connsiteY2" fmla="*/ 37456 h 39046"/>
                <a:gd name="connsiteX3" fmla="*/ 9812 w 21588"/>
                <a:gd name="connsiteY3" fmla="*/ 38570 h 39046"/>
                <a:gd name="connsiteX4" fmla="*/ 199 w 21588"/>
                <a:gd name="connsiteY4" fmla="*/ 22523 h 39046"/>
                <a:gd name="connsiteX5" fmla="*/ 8166 w 21588"/>
                <a:gd name="connsiteY5" fmla="*/ 16511 h 39046"/>
                <a:gd name="connsiteX6" fmla="*/ 10212 w 21588"/>
                <a:gd name="connsiteY6" fmla="*/ 10710 h 39046"/>
                <a:gd name="connsiteX7" fmla="*/ 13927 w 21588"/>
                <a:gd name="connsiteY7" fmla="*/ 0 h 39046"/>
                <a:gd name="connsiteX8" fmla="*/ 13949 w 21588"/>
                <a:gd name="connsiteY8" fmla="*/ 12 h 3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8" h="39046">
                  <a:moveTo>
                    <a:pt x="13949" y="12"/>
                  </a:moveTo>
                  <a:cubicBezTo>
                    <a:pt x="16178" y="5578"/>
                    <a:pt x="18465" y="11121"/>
                    <a:pt x="20619" y="16716"/>
                  </a:cubicBezTo>
                  <a:cubicBezTo>
                    <a:pt x="23077" y="23094"/>
                    <a:pt x="20630" y="33319"/>
                    <a:pt x="15893" y="37456"/>
                  </a:cubicBezTo>
                  <a:cubicBezTo>
                    <a:pt x="14018" y="39096"/>
                    <a:pt x="11795" y="39468"/>
                    <a:pt x="9812" y="38570"/>
                  </a:cubicBezTo>
                  <a:cubicBezTo>
                    <a:pt x="3114" y="35530"/>
                    <a:pt x="3148" y="27969"/>
                    <a:pt x="199" y="22523"/>
                  </a:cubicBezTo>
                  <a:cubicBezTo>
                    <a:pt x="-595" y="21060"/>
                    <a:pt x="776" y="13836"/>
                    <a:pt x="8166" y="16511"/>
                  </a:cubicBezTo>
                  <a:cubicBezTo>
                    <a:pt x="12081" y="17928"/>
                    <a:pt x="10698" y="12533"/>
                    <a:pt x="10212" y="10710"/>
                  </a:cubicBezTo>
                  <a:cubicBezTo>
                    <a:pt x="8972" y="6029"/>
                    <a:pt x="8400" y="2115"/>
                    <a:pt x="13927" y="0"/>
                  </a:cubicBezTo>
                  <a:lnTo>
                    <a:pt x="13949" y="12"/>
                  </a:lnTo>
                  <a:close/>
                </a:path>
              </a:pathLst>
            </a:custGeom>
            <a:grpFill/>
            <a:ln w="5715" cap="flat">
              <a:noFill/>
              <a:prstDash val="solid"/>
              <a:miter/>
            </a:ln>
          </p:spPr>
          <p:txBody>
            <a:bodyPr rtlCol="0" anchor="ctr"/>
            <a:lstStyle/>
            <a:p>
              <a:endParaRPr lang="zh-CN" altLang="en-US"/>
            </a:p>
          </p:txBody>
        </p:sp>
        <p:sp>
          <p:nvSpPr>
            <p:cNvPr id="482" name="任意多边形: 形状 481">
              <a:extLst>
                <a:ext uri="{FF2B5EF4-FFF2-40B4-BE49-F238E27FC236}">
                  <a16:creationId xmlns:a16="http://schemas.microsoft.com/office/drawing/2014/main" id="{B73AE49D-169D-CCAA-4538-0B46079654CE}"/>
                </a:ext>
              </a:extLst>
            </p:cNvPr>
            <p:cNvSpPr/>
            <p:nvPr/>
          </p:nvSpPr>
          <p:spPr>
            <a:xfrm>
              <a:off x="5586557" y="2657755"/>
              <a:ext cx="24079" cy="28856"/>
            </a:xfrm>
            <a:custGeom>
              <a:avLst/>
              <a:gdLst>
                <a:gd name="connsiteX0" fmla="*/ 7928 w 24079"/>
                <a:gd name="connsiteY0" fmla="*/ 24557 h 28856"/>
                <a:gd name="connsiteX1" fmla="*/ 3574 w 24079"/>
                <a:gd name="connsiteY1" fmla="*/ 28855 h 28856"/>
                <a:gd name="connsiteX2" fmla="*/ 139 w 24079"/>
                <a:gd name="connsiteY2" fmla="*/ 24266 h 28856"/>
                <a:gd name="connsiteX3" fmla="*/ 5540 w 24079"/>
                <a:gd name="connsiteY3" fmla="*/ 0 h 28856"/>
                <a:gd name="connsiteX4" fmla="*/ 24079 w 24079"/>
                <a:gd name="connsiteY4" fmla="*/ 20008 h 28856"/>
                <a:gd name="connsiteX5" fmla="*/ 13752 w 24079"/>
                <a:gd name="connsiteY5" fmla="*/ 21477 h 28856"/>
                <a:gd name="connsiteX6" fmla="*/ 7946 w 24079"/>
                <a:gd name="connsiteY6" fmla="*/ 24540 h 28856"/>
                <a:gd name="connsiteX7" fmla="*/ 7928 w 24079"/>
                <a:gd name="connsiteY7" fmla="*/ 24557 h 2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079" h="28856">
                  <a:moveTo>
                    <a:pt x="7928" y="24557"/>
                  </a:moveTo>
                  <a:cubicBezTo>
                    <a:pt x="7037" y="26586"/>
                    <a:pt x="5997" y="28929"/>
                    <a:pt x="3574" y="28855"/>
                  </a:cubicBezTo>
                  <a:cubicBezTo>
                    <a:pt x="1047" y="28775"/>
                    <a:pt x="-484" y="25289"/>
                    <a:pt x="139" y="24266"/>
                  </a:cubicBezTo>
                  <a:cubicBezTo>
                    <a:pt x="4516" y="17076"/>
                    <a:pt x="1310" y="8344"/>
                    <a:pt x="5540" y="0"/>
                  </a:cubicBezTo>
                  <a:cubicBezTo>
                    <a:pt x="12009" y="6984"/>
                    <a:pt x="18044" y="13499"/>
                    <a:pt x="24079" y="20008"/>
                  </a:cubicBezTo>
                  <a:cubicBezTo>
                    <a:pt x="20233" y="18859"/>
                    <a:pt x="18616" y="29855"/>
                    <a:pt x="13752" y="21477"/>
                  </a:cubicBezTo>
                  <a:cubicBezTo>
                    <a:pt x="11820" y="18151"/>
                    <a:pt x="10586" y="24597"/>
                    <a:pt x="7946" y="24540"/>
                  </a:cubicBezTo>
                  <a:lnTo>
                    <a:pt x="7928" y="24557"/>
                  </a:lnTo>
                  <a:close/>
                </a:path>
              </a:pathLst>
            </a:custGeom>
            <a:grpFill/>
            <a:ln w="5715" cap="flat">
              <a:noFill/>
              <a:prstDash val="solid"/>
              <a:miter/>
            </a:ln>
          </p:spPr>
          <p:txBody>
            <a:bodyPr rtlCol="0" anchor="ctr"/>
            <a:lstStyle/>
            <a:p>
              <a:endParaRPr lang="zh-CN" altLang="en-US"/>
            </a:p>
          </p:txBody>
        </p:sp>
        <p:sp>
          <p:nvSpPr>
            <p:cNvPr id="483" name="任意多边形: 形状 482">
              <a:extLst>
                <a:ext uri="{FF2B5EF4-FFF2-40B4-BE49-F238E27FC236}">
                  <a16:creationId xmlns:a16="http://schemas.microsoft.com/office/drawing/2014/main" id="{9CE51E01-618A-380C-7886-B2836B9B069F}"/>
                </a:ext>
              </a:extLst>
            </p:cNvPr>
            <p:cNvSpPr/>
            <p:nvPr/>
          </p:nvSpPr>
          <p:spPr>
            <a:xfrm>
              <a:off x="5602664" y="2651039"/>
              <a:ext cx="12239" cy="17830"/>
            </a:xfrm>
            <a:custGeom>
              <a:avLst/>
              <a:gdLst>
                <a:gd name="connsiteX0" fmla="*/ 7035 w 12239"/>
                <a:gd name="connsiteY0" fmla="*/ 17831 h 17830"/>
                <a:gd name="connsiteX1" fmla="*/ 0 w 12239"/>
                <a:gd name="connsiteY1" fmla="*/ 0 h 17830"/>
                <a:gd name="connsiteX2" fmla="*/ 7035 w 12239"/>
                <a:gd name="connsiteY2" fmla="*/ 17831 h 17830"/>
              </a:gdLst>
              <a:ahLst/>
              <a:cxnLst>
                <a:cxn ang="0">
                  <a:pos x="connsiteX0" y="connsiteY0"/>
                </a:cxn>
                <a:cxn ang="0">
                  <a:pos x="connsiteX1" y="connsiteY1"/>
                </a:cxn>
                <a:cxn ang="0">
                  <a:pos x="connsiteX2" y="connsiteY2"/>
                </a:cxn>
              </a:cxnLst>
              <a:rect l="l" t="t" r="r" b="b"/>
              <a:pathLst>
                <a:path w="12239" h="17830">
                  <a:moveTo>
                    <a:pt x="7035" y="17831"/>
                  </a:moveTo>
                  <a:cubicBezTo>
                    <a:pt x="7144" y="10790"/>
                    <a:pt x="6635" y="4635"/>
                    <a:pt x="0" y="0"/>
                  </a:cubicBezTo>
                  <a:cubicBezTo>
                    <a:pt x="14533" y="1715"/>
                    <a:pt x="15110" y="3183"/>
                    <a:pt x="7035" y="17831"/>
                  </a:cubicBezTo>
                  <a:close/>
                </a:path>
              </a:pathLst>
            </a:custGeom>
            <a:grpFill/>
            <a:ln w="5715" cap="flat">
              <a:noFill/>
              <a:prstDash val="solid"/>
              <a:miter/>
            </a:ln>
          </p:spPr>
          <p:txBody>
            <a:bodyPr rtlCol="0" anchor="ctr"/>
            <a:lstStyle/>
            <a:p>
              <a:endParaRPr lang="zh-CN" altLang="en-US"/>
            </a:p>
          </p:txBody>
        </p:sp>
        <p:sp>
          <p:nvSpPr>
            <p:cNvPr id="484" name="任意多边形: 形状 483">
              <a:extLst>
                <a:ext uri="{FF2B5EF4-FFF2-40B4-BE49-F238E27FC236}">
                  <a16:creationId xmlns:a16="http://schemas.microsoft.com/office/drawing/2014/main" id="{AB32EC9C-201E-5A67-2BFB-96F66B2A447A}"/>
                </a:ext>
              </a:extLst>
            </p:cNvPr>
            <p:cNvSpPr/>
            <p:nvPr/>
          </p:nvSpPr>
          <p:spPr>
            <a:xfrm>
              <a:off x="5576986" y="2645656"/>
              <a:ext cx="11063" cy="11804"/>
            </a:xfrm>
            <a:custGeom>
              <a:avLst/>
              <a:gdLst>
                <a:gd name="connsiteX0" fmla="*/ 0 w 11063"/>
                <a:gd name="connsiteY0" fmla="*/ 8681 h 11804"/>
                <a:gd name="connsiteX1" fmla="*/ 9264 w 11063"/>
                <a:gd name="connsiteY1" fmla="*/ 0 h 11804"/>
                <a:gd name="connsiteX2" fmla="*/ 10413 w 11063"/>
                <a:gd name="connsiteY2" fmla="*/ 6909 h 11804"/>
                <a:gd name="connsiteX3" fmla="*/ 0 w 11063"/>
                <a:gd name="connsiteY3" fmla="*/ 8681 h 11804"/>
              </a:gdLst>
              <a:ahLst/>
              <a:cxnLst>
                <a:cxn ang="0">
                  <a:pos x="connsiteX0" y="connsiteY0"/>
                </a:cxn>
                <a:cxn ang="0">
                  <a:pos x="connsiteX1" y="connsiteY1"/>
                </a:cxn>
                <a:cxn ang="0">
                  <a:pos x="connsiteX2" y="connsiteY2"/>
                </a:cxn>
                <a:cxn ang="0">
                  <a:pos x="connsiteX3" y="connsiteY3"/>
                </a:cxn>
              </a:cxnLst>
              <a:rect l="l" t="t" r="r" b="b"/>
              <a:pathLst>
                <a:path w="11063" h="11804">
                  <a:moveTo>
                    <a:pt x="0" y="8681"/>
                  </a:moveTo>
                  <a:cubicBezTo>
                    <a:pt x="3229" y="5652"/>
                    <a:pt x="6224" y="2852"/>
                    <a:pt x="9264" y="0"/>
                  </a:cubicBezTo>
                  <a:cubicBezTo>
                    <a:pt x="11773" y="1983"/>
                    <a:pt x="11150" y="4703"/>
                    <a:pt x="10413" y="6909"/>
                  </a:cubicBezTo>
                  <a:cubicBezTo>
                    <a:pt x="8127" y="13699"/>
                    <a:pt x="4315" y="12573"/>
                    <a:pt x="0" y="8681"/>
                  </a:cubicBezTo>
                  <a:close/>
                </a:path>
              </a:pathLst>
            </a:custGeom>
            <a:grpFill/>
            <a:ln w="5715" cap="flat">
              <a:noFill/>
              <a:prstDash val="solid"/>
              <a:miter/>
            </a:ln>
          </p:spPr>
          <p:txBody>
            <a:bodyPr rtlCol="0" anchor="ctr"/>
            <a:lstStyle/>
            <a:p>
              <a:endParaRPr lang="zh-CN" altLang="en-US"/>
            </a:p>
          </p:txBody>
        </p:sp>
        <p:sp>
          <p:nvSpPr>
            <p:cNvPr id="485" name="任意多边形: 形状 484">
              <a:extLst>
                <a:ext uri="{FF2B5EF4-FFF2-40B4-BE49-F238E27FC236}">
                  <a16:creationId xmlns:a16="http://schemas.microsoft.com/office/drawing/2014/main" id="{97FF41E0-07C3-0C73-30AB-E78EFE683D84}"/>
                </a:ext>
              </a:extLst>
            </p:cNvPr>
            <p:cNvSpPr/>
            <p:nvPr/>
          </p:nvSpPr>
          <p:spPr>
            <a:xfrm>
              <a:off x="5610242" y="2668905"/>
              <a:ext cx="10212" cy="12967"/>
            </a:xfrm>
            <a:custGeom>
              <a:avLst/>
              <a:gdLst>
                <a:gd name="connsiteX0" fmla="*/ 0 w 10212"/>
                <a:gd name="connsiteY0" fmla="*/ 0 h 12967"/>
                <a:gd name="connsiteX1" fmla="*/ 10207 w 10212"/>
                <a:gd name="connsiteY1" fmla="*/ 12967 h 12967"/>
                <a:gd name="connsiteX2" fmla="*/ 0 w 10212"/>
                <a:gd name="connsiteY2" fmla="*/ 0 h 12967"/>
              </a:gdLst>
              <a:ahLst/>
              <a:cxnLst>
                <a:cxn ang="0">
                  <a:pos x="connsiteX0" y="connsiteY0"/>
                </a:cxn>
                <a:cxn ang="0">
                  <a:pos x="connsiteX1" y="connsiteY1"/>
                </a:cxn>
                <a:cxn ang="0">
                  <a:pos x="connsiteX2" y="connsiteY2"/>
                </a:cxn>
              </a:cxnLst>
              <a:rect l="l" t="t" r="r" b="b"/>
              <a:pathLst>
                <a:path w="10212" h="12967">
                  <a:moveTo>
                    <a:pt x="0" y="0"/>
                  </a:moveTo>
                  <a:cubicBezTo>
                    <a:pt x="7892" y="1309"/>
                    <a:pt x="10339" y="4549"/>
                    <a:pt x="10207" y="12967"/>
                  </a:cubicBezTo>
                  <a:cubicBezTo>
                    <a:pt x="5887" y="7487"/>
                    <a:pt x="3132" y="3989"/>
                    <a:pt x="0" y="0"/>
                  </a:cubicBezTo>
                  <a:close/>
                </a:path>
              </a:pathLst>
            </a:custGeom>
            <a:grpFill/>
            <a:ln w="5715" cap="flat">
              <a:noFill/>
              <a:prstDash val="solid"/>
              <a:miter/>
            </a:ln>
          </p:spPr>
          <p:txBody>
            <a:bodyPr rtlCol="0" anchor="ctr"/>
            <a:lstStyle/>
            <a:p>
              <a:endParaRPr lang="zh-CN" altLang="en-US"/>
            </a:p>
          </p:txBody>
        </p:sp>
        <p:sp>
          <p:nvSpPr>
            <p:cNvPr id="486" name="任意多边形: 形状 485">
              <a:extLst>
                <a:ext uri="{FF2B5EF4-FFF2-40B4-BE49-F238E27FC236}">
                  <a16:creationId xmlns:a16="http://schemas.microsoft.com/office/drawing/2014/main" id="{C91170EC-F43D-68F8-787A-6603AF777AD9}"/>
                </a:ext>
              </a:extLst>
            </p:cNvPr>
            <p:cNvSpPr/>
            <p:nvPr/>
          </p:nvSpPr>
          <p:spPr>
            <a:xfrm>
              <a:off x="5621512" y="2557406"/>
              <a:ext cx="3434" cy="4017"/>
            </a:xfrm>
            <a:custGeom>
              <a:avLst/>
              <a:gdLst>
                <a:gd name="connsiteX0" fmla="*/ 2497 w 3434"/>
                <a:gd name="connsiteY0" fmla="*/ 1416 h 4017"/>
                <a:gd name="connsiteX1" fmla="*/ 1366 w 3434"/>
                <a:gd name="connsiteY1" fmla="*/ 4011 h 4017"/>
                <a:gd name="connsiteX2" fmla="*/ 354 w 3434"/>
                <a:gd name="connsiteY2" fmla="*/ 1885 h 4017"/>
                <a:gd name="connsiteX3" fmla="*/ 2532 w 3434"/>
                <a:gd name="connsiteY3" fmla="*/ 16 h 4017"/>
                <a:gd name="connsiteX4" fmla="*/ 2497 w 3434"/>
                <a:gd name="connsiteY4" fmla="*/ 1416 h 4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4" h="4017">
                  <a:moveTo>
                    <a:pt x="2497" y="1416"/>
                  </a:moveTo>
                  <a:cubicBezTo>
                    <a:pt x="2126" y="2331"/>
                    <a:pt x="1812" y="3971"/>
                    <a:pt x="1366" y="4011"/>
                  </a:cubicBezTo>
                  <a:cubicBezTo>
                    <a:pt x="103" y="4114"/>
                    <a:pt x="-400" y="3005"/>
                    <a:pt x="354" y="1885"/>
                  </a:cubicBezTo>
                  <a:cubicBezTo>
                    <a:pt x="891" y="1085"/>
                    <a:pt x="2114" y="-155"/>
                    <a:pt x="2532" y="16"/>
                  </a:cubicBezTo>
                  <a:cubicBezTo>
                    <a:pt x="4538" y="845"/>
                    <a:pt x="2589" y="-773"/>
                    <a:pt x="2497" y="1416"/>
                  </a:cubicBezTo>
                  <a:close/>
                </a:path>
              </a:pathLst>
            </a:custGeom>
            <a:grpFill/>
            <a:ln w="5715" cap="flat">
              <a:noFill/>
              <a:prstDash val="solid"/>
              <a:miter/>
            </a:ln>
          </p:spPr>
          <p:txBody>
            <a:bodyPr rtlCol="0" anchor="ctr"/>
            <a:lstStyle/>
            <a:p>
              <a:endParaRPr lang="zh-CN" altLang="en-US"/>
            </a:p>
          </p:txBody>
        </p:sp>
        <p:sp>
          <p:nvSpPr>
            <p:cNvPr id="487" name="任意多边形: 形状 486">
              <a:extLst>
                <a:ext uri="{FF2B5EF4-FFF2-40B4-BE49-F238E27FC236}">
                  <a16:creationId xmlns:a16="http://schemas.microsoft.com/office/drawing/2014/main" id="{C7A2406E-A5AE-564E-2B69-98B3AFBE198E}"/>
                </a:ext>
              </a:extLst>
            </p:cNvPr>
            <p:cNvSpPr/>
            <p:nvPr/>
          </p:nvSpPr>
          <p:spPr>
            <a:xfrm>
              <a:off x="5677528" y="2648176"/>
              <a:ext cx="1581" cy="2434"/>
            </a:xfrm>
            <a:custGeom>
              <a:avLst/>
              <a:gdLst>
                <a:gd name="connsiteX0" fmla="*/ 934 w 1581"/>
                <a:gd name="connsiteY0" fmla="*/ 0 h 2434"/>
                <a:gd name="connsiteX1" fmla="*/ 1579 w 1581"/>
                <a:gd name="connsiteY1" fmla="*/ 1297 h 2434"/>
                <a:gd name="connsiteX2" fmla="*/ 711 w 1581"/>
                <a:gd name="connsiteY2" fmla="*/ 2435 h 2434"/>
                <a:gd name="connsiteX3" fmla="*/ 934 w 1581"/>
                <a:gd name="connsiteY3" fmla="*/ 0 h 2434"/>
              </a:gdLst>
              <a:ahLst/>
              <a:cxnLst>
                <a:cxn ang="0">
                  <a:pos x="connsiteX0" y="connsiteY0"/>
                </a:cxn>
                <a:cxn ang="0">
                  <a:pos x="connsiteX1" y="connsiteY1"/>
                </a:cxn>
                <a:cxn ang="0">
                  <a:pos x="connsiteX2" y="connsiteY2"/>
                </a:cxn>
                <a:cxn ang="0">
                  <a:pos x="connsiteX3" y="connsiteY3"/>
                </a:cxn>
              </a:cxnLst>
              <a:rect l="l" t="t" r="r" b="b"/>
              <a:pathLst>
                <a:path w="1581" h="2434">
                  <a:moveTo>
                    <a:pt x="934" y="0"/>
                  </a:moveTo>
                  <a:cubicBezTo>
                    <a:pt x="1168" y="434"/>
                    <a:pt x="1620" y="886"/>
                    <a:pt x="1579" y="1297"/>
                  </a:cubicBezTo>
                  <a:cubicBezTo>
                    <a:pt x="1545" y="1698"/>
                    <a:pt x="1020" y="2057"/>
                    <a:pt x="711" y="2435"/>
                  </a:cubicBezTo>
                  <a:cubicBezTo>
                    <a:pt x="-306" y="1503"/>
                    <a:pt x="-232" y="692"/>
                    <a:pt x="934" y="0"/>
                  </a:cubicBezTo>
                  <a:close/>
                </a:path>
              </a:pathLst>
            </a:custGeom>
            <a:grpFill/>
            <a:ln w="5715" cap="flat">
              <a:noFill/>
              <a:prstDash val="solid"/>
              <a:miter/>
            </a:ln>
          </p:spPr>
          <p:txBody>
            <a:bodyPr rtlCol="0" anchor="ctr"/>
            <a:lstStyle/>
            <a:p>
              <a:endParaRPr lang="zh-CN" altLang="en-US"/>
            </a:p>
          </p:txBody>
        </p:sp>
        <p:sp>
          <p:nvSpPr>
            <p:cNvPr id="488" name="任意多边形: 形状 487">
              <a:extLst>
                <a:ext uri="{FF2B5EF4-FFF2-40B4-BE49-F238E27FC236}">
                  <a16:creationId xmlns:a16="http://schemas.microsoft.com/office/drawing/2014/main" id="{8E2A52F0-CFC3-77E1-0E2E-749CEC50A813}"/>
                </a:ext>
              </a:extLst>
            </p:cNvPr>
            <p:cNvSpPr/>
            <p:nvPr/>
          </p:nvSpPr>
          <p:spPr>
            <a:xfrm>
              <a:off x="5575470" y="2486985"/>
              <a:ext cx="9528" cy="17316"/>
            </a:xfrm>
            <a:custGeom>
              <a:avLst/>
              <a:gdLst>
                <a:gd name="connsiteX0" fmla="*/ 9529 w 9528"/>
                <a:gd name="connsiteY0" fmla="*/ 0 h 17316"/>
                <a:gd name="connsiteX1" fmla="*/ 133 w 9528"/>
                <a:gd name="connsiteY1" fmla="*/ 17316 h 17316"/>
                <a:gd name="connsiteX2" fmla="*/ 9529 w 9528"/>
                <a:gd name="connsiteY2" fmla="*/ 0 h 17316"/>
              </a:gdLst>
              <a:ahLst/>
              <a:cxnLst>
                <a:cxn ang="0">
                  <a:pos x="connsiteX0" y="connsiteY0"/>
                </a:cxn>
                <a:cxn ang="0">
                  <a:pos x="connsiteX1" y="connsiteY1"/>
                </a:cxn>
                <a:cxn ang="0">
                  <a:pos x="connsiteX2" y="connsiteY2"/>
                </a:cxn>
              </a:cxnLst>
              <a:rect l="l" t="t" r="r" b="b"/>
              <a:pathLst>
                <a:path w="9528" h="17316">
                  <a:moveTo>
                    <a:pt x="9529" y="0"/>
                  </a:moveTo>
                  <a:cubicBezTo>
                    <a:pt x="8294" y="7024"/>
                    <a:pt x="6334" y="12144"/>
                    <a:pt x="133" y="17316"/>
                  </a:cubicBezTo>
                  <a:cubicBezTo>
                    <a:pt x="-713" y="7950"/>
                    <a:pt x="2482" y="3560"/>
                    <a:pt x="9529" y="0"/>
                  </a:cubicBezTo>
                  <a:close/>
                </a:path>
              </a:pathLst>
            </a:custGeom>
            <a:grpFill/>
            <a:ln w="5715" cap="flat">
              <a:noFill/>
              <a:prstDash val="solid"/>
              <a:miter/>
            </a:ln>
          </p:spPr>
          <p:txBody>
            <a:bodyPr rtlCol="0" anchor="ctr"/>
            <a:lstStyle/>
            <a:p>
              <a:endParaRPr lang="zh-CN" altLang="en-US"/>
            </a:p>
          </p:txBody>
        </p:sp>
        <p:sp>
          <p:nvSpPr>
            <p:cNvPr id="489" name="任意多边形: 形状 488">
              <a:extLst>
                <a:ext uri="{FF2B5EF4-FFF2-40B4-BE49-F238E27FC236}">
                  <a16:creationId xmlns:a16="http://schemas.microsoft.com/office/drawing/2014/main" id="{FBDC8D44-C440-CC9A-A4E5-666F3CE95365}"/>
                </a:ext>
              </a:extLst>
            </p:cNvPr>
            <p:cNvSpPr/>
            <p:nvPr/>
          </p:nvSpPr>
          <p:spPr>
            <a:xfrm>
              <a:off x="5532003" y="2490315"/>
              <a:ext cx="6170" cy="7779"/>
            </a:xfrm>
            <a:custGeom>
              <a:avLst/>
              <a:gdLst>
                <a:gd name="connsiteX0" fmla="*/ 6 w 6170"/>
                <a:gd name="connsiteY0" fmla="*/ 7779 h 7779"/>
                <a:gd name="connsiteX1" fmla="*/ 12 w 6170"/>
                <a:gd name="connsiteY1" fmla="*/ 1196 h 7779"/>
                <a:gd name="connsiteX2" fmla="*/ 0 w 6170"/>
                <a:gd name="connsiteY2" fmla="*/ 1213 h 7779"/>
                <a:gd name="connsiteX3" fmla="*/ 6075 w 6170"/>
                <a:gd name="connsiteY3" fmla="*/ 2361 h 7779"/>
                <a:gd name="connsiteX4" fmla="*/ 6 w 6170"/>
                <a:gd name="connsiteY4" fmla="*/ 7779 h 77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70" h="7779">
                  <a:moveTo>
                    <a:pt x="6" y="7779"/>
                  </a:moveTo>
                  <a:cubicBezTo>
                    <a:pt x="6" y="5585"/>
                    <a:pt x="12" y="3390"/>
                    <a:pt x="12" y="1196"/>
                  </a:cubicBezTo>
                  <a:lnTo>
                    <a:pt x="0" y="1213"/>
                  </a:lnTo>
                  <a:cubicBezTo>
                    <a:pt x="2206" y="841"/>
                    <a:pt x="5338" y="-1908"/>
                    <a:pt x="6075" y="2361"/>
                  </a:cubicBezTo>
                  <a:cubicBezTo>
                    <a:pt x="6790" y="6471"/>
                    <a:pt x="3378" y="7448"/>
                    <a:pt x="6" y="7779"/>
                  </a:cubicBezTo>
                  <a:close/>
                </a:path>
              </a:pathLst>
            </a:custGeom>
            <a:grpFill/>
            <a:ln w="5715" cap="flat">
              <a:noFill/>
              <a:prstDash val="solid"/>
              <a:miter/>
            </a:ln>
          </p:spPr>
          <p:txBody>
            <a:bodyPr rtlCol="0" anchor="ctr"/>
            <a:lstStyle/>
            <a:p>
              <a:endParaRPr lang="zh-CN" altLang="en-US"/>
            </a:p>
          </p:txBody>
        </p:sp>
        <p:sp>
          <p:nvSpPr>
            <p:cNvPr id="490" name="任意多边形: 形状 489">
              <a:extLst>
                <a:ext uri="{FF2B5EF4-FFF2-40B4-BE49-F238E27FC236}">
                  <a16:creationId xmlns:a16="http://schemas.microsoft.com/office/drawing/2014/main" id="{0377378B-1CB6-1C95-14C3-D20F2614D18D}"/>
                </a:ext>
              </a:extLst>
            </p:cNvPr>
            <p:cNvSpPr/>
            <p:nvPr/>
          </p:nvSpPr>
          <p:spPr>
            <a:xfrm>
              <a:off x="5526835" y="2487320"/>
              <a:ext cx="5185" cy="4207"/>
            </a:xfrm>
            <a:custGeom>
              <a:avLst/>
              <a:gdLst>
                <a:gd name="connsiteX0" fmla="*/ 5185 w 5185"/>
                <a:gd name="connsiteY0" fmla="*/ 4190 h 4207"/>
                <a:gd name="connsiteX1" fmla="*/ 19 w 5185"/>
                <a:gd name="connsiteY1" fmla="*/ 1813 h 4207"/>
                <a:gd name="connsiteX2" fmla="*/ 1173 w 5185"/>
                <a:gd name="connsiteY2" fmla="*/ 1 h 4207"/>
                <a:gd name="connsiteX3" fmla="*/ 5168 w 5185"/>
                <a:gd name="connsiteY3" fmla="*/ 4208 h 4207"/>
                <a:gd name="connsiteX4" fmla="*/ 5185 w 5185"/>
                <a:gd name="connsiteY4" fmla="*/ 4190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 h="4207">
                  <a:moveTo>
                    <a:pt x="5185" y="4190"/>
                  </a:moveTo>
                  <a:cubicBezTo>
                    <a:pt x="3179" y="3990"/>
                    <a:pt x="985" y="4042"/>
                    <a:pt x="19" y="1813"/>
                  </a:cubicBezTo>
                  <a:cubicBezTo>
                    <a:pt x="-153" y="1419"/>
                    <a:pt x="893" y="-50"/>
                    <a:pt x="1173" y="1"/>
                  </a:cubicBezTo>
                  <a:cubicBezTo>
                    <a:pt x="3419" y="441"/>
                    <a:pt x="4357" y="2293"/>
                    <a:pt x="5168" y="4208"/>
                  </a:cubicBezTo>
                  <a:lnTo>
                    <a:pt x="5185" y="4190"/>
                  </a:lnTo>
                  <a:close/>
                </a:path>
              </a:pathLst>
            </a:custGeom>
            <a:grpFill/>
            <a:ln w="5715" cap="flat">
              <a:noFill/>
              <a:prstDash val="solid"/>
              <a:miter/>
            </a:ln>
          </p:spPr>
          <p:txBody>
            <a:bodyPr rtlCol="0" anchor="ctr"/>
            <a:lstStyle/>
            <a:p>
              <a:endParaRPr lang="zh-CN" altLang="en-US"/>
            </a:p>
          </p:txBody>
        </p:sp>
        <p:sp>
          <p:nvSpPr>
            <p:cNvPr id="491" name="任意多边形: 形状 490">
              <a:extLst>
                <a:ext uri="{FF2B5EF4-FFF2-40B4-BE49-F238E27FC236}">
                  <a16:creationId xmlns:a16="http://schemas.microsoft.com/office/drawing/2014/main" id="{2852514D-2077-B605-1680-740B22C0BC27}"/>
                </a:ext>
              </a:extLst>
            </p:cNvPr>
            <p:cNvSpPr/>
            <p:nvPr/>
          </p:nvSpPr>
          <p:spPr>
            <a:xfrm>
              <a:off x="5578813" y="2533974"/>
              <a:ext cx="2533" cy="3599"/>
            </a:xfrm>
            <a:custGeom>
              <a:avLst/>
              <a:gdLst>
                <a:gd name="connsiteX0" fmla="*/ 2533 w 2533"/>
                <a:gd name="connsiteY0" fmla="*/ 3589 h 3599"/>
                <a:gd name="connsiteX1" fmla="*/ 173 w 2533"/>
                <a:gd name="connsiteY1" fmla="*/ 360 h 3599"/>
                <a:gd name="connsiteX2" fmla="*/ 2516 w 2533"/>
                <a:gd name="connsiteY2" fmla="*/ 3600 h 3599"/>
                <a:gd name="connsiteX3" fmla="*/ 2533 w 2533"/>
                <a:gd name="connsiteY3" fmla="*/ 3589 h 3599"/>
              </a:gdLst>
              <a:ahLst/>
              <a:cxnLst>
                <a:cxn ang="0">
                  <a:pos x="connsiteX0" y="connsiteY0"/>
                </a:cxn>
                <a:cxn ang="0">
                  <a:pos x="connsiteX1" y="connsiteY1"/>
                </a:cxn>
                <a:cxn ang="0">
                  <a:pos x="connsiteX2" y="connsiteY2"/>
                </a:cxn>
                <a:cxn ang="0">
                  <a:pos x="connsiteX3" y="connsiteY3"/>
                </a:cxn>
              </a:cxnLst>
              <a:rect l="l" t="t" r="r" b="b"/>
              <a:pathLst>
                <a:path w="2533" h="3599">
                  <a:moveTo>
                    <a:pt x="2533" y="3589"/>
                  </a:moveTo>
                  <a:cubicBezTo>
                    <a:pt x="1122" y="2863"/>
                    <a:pt x="-547" y="657"/>
                    <a:pt x="173" y="360"/>
                  </a:cubicBezTo>
                  <a:cubicBezTo>
                    <a:pt x="3899" y="-1143"/>
                    <a:pt x="1659" y="2480"/>
                    <a:pt x="2516" y="3600"/>
                  </a:cubicBezTo>
                  <a:lnTo>
                    <a:pt x="2533" y="3589"/>
                  </a:lnTo>
                  <a:close/>
                </a:path>
              </a:pathLst>
            </a:custGeom>
            <a:grpFill/>
            <a:ln w="5715" cap="flat">
              <a:noFill/>
              <a:prstDash val="solid"/>
              <a:miter/>
            </a:ln>
          </p:spPr>
          <p:txBody>
            <a:bodyPr rtlCol="0" anchor="ctr"/>
            <a:lstStyle/>
            <a:p>
              <a:endParaRPr lang="zh-CN" altLang="en-US"/>
            </a:p>
          </p:txBody>
        </p:sp>
        <p:sp>
          <p:nvSpPr>
            <p:cNvPr id="492" name="任意多边形: 形状 491">
              <a:extLst>
                <a:ext uri="{FF2B5EF4-FFF2-40B4-BE49-F238E27FC236}">
                  <a16:creationId xmlns:a16="http://schemas.microsoft.com/office/drawing/2014/main" id="{62FEE455-ECB4-C883-BE95-2F30C187989E}"/>
                </a:ext>
              </a:extLst>
            </p:cNvPr>
            <p:cNvSpPr/>
            <p:nvPr/>
          </p:nvSpPr>
          <p:spPr>
            <a:xfrm>
              <a:off x="5635751" y="2718511"/>
              <a:ext cx="18049" cy="39456"/>
            </a:xfrm>
            <a:custGeom>
              <a:avLst/>
              <a:gdLst>
                <a:gd name="connsiteX0" fmla="*/ 4775 w 18049"/>
                <a:gd name="connsiteY0" fmla="*/ 39456 h 39456"/>
                <a:gd name="connsiteX1" fmla="*/ 3483 w 18049"/>
                <a:gd name="connsiteY1" fmla="*/ 12750 h 39456"/>
                <a:gd name="connsiteX2" fmla="*/ 11375 w 18049"/>
                <a:gd name="connsiteY2" fmla="*/ 0 h 39456"/>
                <a:gd name="connsiteX3" fmla="*/ 17908 w 18049"/>
                <a:gd name="connsiteY3" fmla="*/ 13104 h 39456"/>
                <a:gd name="connsiteX4" fmla="*/ 14627 w 18049"/>
                <a:gd name="connsiteY4" fmla="*/ 29592 h 39456"/>
                <a:gd name="connsiteX5" fmla="*/ 7689 w 18049"/>
                <a:gd name="connsiteY5" fmla="*/ 38393 h 39456"/>
                <a:gd name="connsiteX6" fmla="*/ 4775 w 18049"/>
                <a:gd name="connsiteY6" fmla="*/ 39456 h 39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49" h="39456">
                  <a:moveTo>
                    <a:pt x="4775" y="39456"/>
                  </a:moveTo>
                  <a:cubicBezTo>
                    <a:pt x="2077" y="30512"/>
                    <a:pt x="-3735" y="20277"/>
                    <a:pt x="3483" y="12750"/>
                  </a:cubicBezTo>
                  <a:cubicBezTo>
                    <a:pt x="7444" y="8618"/>
                    <a:pt x="7878" y="3595"/>
                    <a:pt x="11375" y="0"/>
                  </a:cubicBezTo>
                  <a:cubicBezTo>
                    <a:pt x="15633" y="3332"/>
                    <a:pt x="17394" y="7904"/>
                    <a:pt x="17908" y="13104"/>
                  </a:cubicBezTo>
                  <a:cubicBezTo>
                    <a:pt x="18714" y="18980"/>
                    <a:pt x="15873" y="24123"/>
                    <a:pt x="14627" y="29592"/>
                  </a:cubicBezTo>
                  <a:cubicBezTo>
                    <a:pt x="18051" y="39645"/>
                    <a:pt x="18051" y="39611"/>
                    <a:pt x="7689" y="38393"/>
                  </a:cubicBezTo>
                  <a:cubicBezTo>
                    <a:pt x="6775" y="38291"/>
                    <a:pt x="5746" y="39079"/>
                    <a:pt x="4775" y="39456"/>
                  </a:cubicBezTo>
                  <a:close/>
                </a:path>
              </a:pathLst>
            </a:custGeom>
            <a:grpFill/>
            <a:ln w="5715" cap="flat">
              <a:noFill/>
              <a:prstDash val="solid"/>
              <a:miter/>
            </a:ln>
          </p:spPr>
          <p:txBody>
            <a:bodyPr rtlCol="0" anchor="ctr"/>
            <a:lstStyle/>
            <a:p>
              <a:endParaRPr lang="zh-CN" altLang="en-US"/>
            </a:p>
          </p:txBody>
        </p:sp>
        <p:sp>
          <p:nvSpPr>
            <p:cNvPr id="493" name="任意多边形: 形状 492">
              <a:extLst>
                <a:ext uri="{FF2B5EF4-FFF2-40B4-BE49-F238E27FC236}">
                  <a16:creationId xmlns:a16="http://schemas.microsoft.com/office/drawing/2014/main" id="{63F81DF5-82BA-7DF4-3C8F-F874CC542F08}"/>
                </a:ext>
              </a:extLst>
            </p:cNvPr>
            <p:cNvSpPr/>
            <p:nvPr/>
          </p:nvSpPr>
          <p:spPr>
            <a:xfrm>
              <a:off x="5683500" y="2665910"/>
              <a:ext cx="9916" cy="24288"/>
            </a:xfrm>
            <a:custGeom>
              <a:avLst/>
              <a:gdLst>
                <a:gd name="connsiteX0" fmla="*/ 1037 w 9916"/>
                <a:gd name="connsiteY0" fmla="*/ 0 h 24288"/>
                <a:gd name="connsiteX1" fmla="*/ 7552 w 9916"/>
                <a:gd name="connsiteY1" fmla="*/ 24289 h 24288"/>
                <a:gd name="connsiteX2" fmla="*/ 1037 w 9916"/>
                <a:gd name="connsiteY2" fmla="*/ 0 h 24288"/>
              </a:gdLst>
              <a:ahLst/>
              <a:cxnLst>
                <a:cxn ang="0">
                  <a:pos x="connsiteX0" y="connsiteY0"/>
                </a:cxn>
                <a:cxn ang="0">
                  <a:pos x="connsiteX1" y="connsiteY1"/>
                </a:cxn>
                <a:cxn ang="0">
                  <a:pos x="connsiteX2" y="connsiteY2"/>
                </a:cxn>
              </a:cxnLst>
              <a:rect l="l" t="t" r="r" b="b"/>
              <a:pathLst>
                <a:path w="9916" h="24288">
                  <a:moveTo>
                    <a:pt x="1037" y="0"/>
                  </a:moveTo>
                  <a:cubicBezTo>
                    <a:pt x="351" y="8767"/>
                    <a:pt x="15633" y="12813"/>
                    <a:pt x="7552" y="24289"/>
                  </a:cubicBezTo>
                  <a:cubicBezTo>
                    <a:pt x="-758" y="17659"/>
                    <a:pt x="-935" y="9150"/>
                    <a:pt x="1037" y="0"/>
                  </a:cubicBezTo>
                  <a:close/>
                </a:path>
              </a:pathLst>
            </a:custGeom>
            <a:grpFill/>
            <a:ln w="5715" cap="flat">
              <a:noFill/>
              <a:prstDash val="solid"/>
              <a:miter/>
            </a:ln>
          </p:spPr>
          <p:txBody>
            <a:bodyPr rtlCol="0" anchor="ctr"/>
            <a:lstStyle/>
            <a:p>
              <a:endParaRPr lang="zh-CN" altLang="en-US"/>
            </a:p>
          </p:txBody>
        </p:sp>
        <p:sp>
          <p:nvSpPr>
            <p:cNvPr id="494" name="任意多边形: 形状 493">
              <a:extLst>
                <a:ext uri="{FF2B5EF4-FFF2-40B4-BE49-F238E27FC236}">
                  <a16:creationId xmlns:a16="http://schemas.microsoft.com/office/drawing/2014/main" id="{E91A7ED3-7BBA-8F11-8BC3-984688478A1C}"/>
                </a:ext>
              </a:extLst>
            </p:cNvPr>
            <p:cNvSpPr/>
            <p:nvPr/>
          </p:nvSpPr>
          <p:spPr>
            <a:xfrm>
              <a:off x="5648246" y="2731621"/>
              <a:ext cx="8772" cy="16487"/>
            </a:xfrm>
            <a:custGeom>
              <a:avLst/>
              <a:gdLst>
                <a:gd name="connsiteX0" fmla="*/ 2138 w 8772"/>
                <a:gd name="connsiteY0" fmla="*/ 16488 h 16487"/>
                <a:gd name="connsiteX1" fmla="*/ 5419 w 8772"/>
                <a:gd name="connsiteY1" fmla="*/ 0 h 16487"/>
                <a:gd name="connsiteX2" fmla="*/ 8728 w 8772"/>
                <a:gd name="connsiteY2" fmla="*/ 17 h 16487"/>
                <a:gd name="connsiteX3" fmla="*/ 8745 w 8772"/>
                <a:gd name="connsiteY3" fmla="*/ 34 h 16487"/>
                <a:gd name="connsiteX4" fmla="*/ 2138 w 8772"/>
                <a:gd name="connsiteY4" fmla="*/ 16488 h 16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2" h="16487">
                  <a:moveTo>
                    <a:pt x="2138" y="16488"/>
                  </a:moveTo>
                  <a:cubicBezTo>
                    <a:pt x="-3148" y="9721"/>
                    <a:pt x="2698" y="5172"/>
                    <a:pt x="5419" y="0"/>
                  </a:cubicBezTo>
                  <a:cubicBezTo>
                    <a:pt x="6522" y="6"/>
                    <a:pt x="7625" y="12"/>
                    <a:pt x="8728" y="17"/>
                  </a:cubicBezTo>
                  <a:lnTo>
                    <a:pt x="8745" y="34"/>
                  </a:lnTo>
                  <a:cubicBezTo>
                    <a:pt x="8699" y="6384"/>
                    <a:pt x="9768" y="13179"/>
                    <a:pt x="2138" y="16488"/>
                  </a:cubicBezTo>
                  <a:close/>
                </a:path>
              </a:pathLst>
            </a:custGeom>
            <a:grpFill/>
            <a:ln w="5715" cap="flat">
              <a:noFill/>
              <a:prstDash val="solid"/>
              <a:miter/>
            </a:ln>
          </p:spPr>
          <p:txBody>
            <a:bodyPr rtlCol="0" anchor="ctr"/>
            <a:lstStyle/>
            <a:p>
              <a:endParaRPr lang="zh-CN" altLang="en-US"/>
            </a:p>
          </p:txBody>
        </p:sp>
        <p:sp>
          <p:nvSpPr>
            <p:cNvPr id="495" name="任意多边形: 形状 494">
              <a:extLst>
                <a:ext uri="{FF2B5EF4-FFF2-40B4-BE49-F238E27FC236}">
                  <a16:creationId xmlns:a16="http://schemas.microsoft.com/office/drawing/2014/main" id="{B80A1FB9-4647-44C8-BD06-F0BBB29F7158}"/>
                </a:ext>
              </a:extLst>
            </p:cNvPr>
            <p:cNvSpPr/>
            <p:nvPr/>
          </p:nvSpPr>
          <p:spPr>
            <a:xfrm>
              <a:off x="5643349" y="2682043"/>
              <a:ext cx="5066" cy="29329"/>
            </a:xfrm>
            <a:custGeom>
              <a:avLst/>
              <a:gdLst>
                <a:gd name="connsiteX0" fmla="*/ 0 w 5066"/>
                <a:gd name="connsiteY0" fmla="*/ 0 h 29329"/>
                <a:gd name="connsiteX1" fmla="*/ 3560 w 5066"/>
                <a:gd name="connsiteY1" fmla="*/ 14190 h 29329"/>
                <a:gd name="connsiteX2" fmla="*/ 2297 w 5066"/>
                <a:gd name="connsiteY2" fmla="*/ 29329 h 29329"/>
                <a:gd name="connsiteX3" fmla="*/ 0 w 5066"/>
                <a:gd name="connsiteY3" fmla="*/ 0 h 29329"/>
              </a:gdLst>
              <a:ahLst/>
              <a:cxnLst>
                <a:cxn ang="0">
                  <a:pos x="connsiteX0" y="connsiteY0"/>
                </a:cxn>
                <a:cxn ang="0">
                  <a:pos x="connsiteX1" y="connsiteY1"/>
                </a:cxn>
                <a:cxn ang="0">
                  <a:pos x="connsiteX2" y="connsiteY2"/>
                </a:cxn>
                <a:cxn ang="0">
                  <a:pos x="connsiteX3" y="connsiteY3"/>
                </a:cxn>
              </a:cxnLst>
              <a:rect l="l" t="t" r="r" b="b"/>
              <a:pathLst>
                <a:path w="5066" h="29329">
                  <a:moveTo>
                    <a:pt x="0" y="0"/>
                  </a:moveTo>
                  <a:cubicBezTo>
                    <a:pt x="8498" y="4566"/>
                    <a:pt x="3789" y="9876"/>
                    <a:pt x="3560" y="14190"/>
                  </a:cubicBezTo>
                  <a:cubicBezTo>
                    <a:pt x="3337" y="18402"/>
                    <a:pt x="6881" y="22466"/>
                    <a:pt x="2297" y="29329"/>
                  </a:cubicBezTo>
                  <a:cubicBezTo>
                    <a:pt x="-1160" y="18356"/>
                    <a:pt x="1686" y="9041"/>
                    <a:pt x="0" y="0"/>
                  </a:cubicBezTo>
                  <a:close/>
                </a:path>
              </a:pathLst>
            </a:custGeom>
            <a:grpFill/>
            <a:ln w="5715" cap="flat">
              <a:noFill/>
              <a:prstDash val="solid"/>
              <a:miter/>
            </a:ln>
          </p:spPr>
          <p:txBody>
            <a:bodyPr rtlCol="0" anchor="ctr"/>
            <a:lstStyle/>
            <a:p>
              <a:endParaRPr lang="zh-CN" altLang="en-US"/>
            </a:p>
          </p:txBody>
        </p:sp>
        <p:sp>
          <p:nvSpPr>
            <p:cNvPr id="496" name="任意多边形: 形状 495">
              <a:extLst>
                <a:ext uri="{FF2B5EF4-FFF2-40B4-BE49-F238E27FC236}">
                  <a16:creationId xmlns:a16="http://schemas.microsoft.com/office/drawing/2014/main" id="{4BB58C0E-0979-85E3-DC53-FA0F6DB6F76E}"/>
                </a:ext>
              </a:extLst>
            </p:cNvPr>
            <p:cNvSpPr/>
            <p:nvPr/>
          </p:nvSpPr>
          <p:spPr>
            <a:xfrm>
              <a:off x="5693052" y="2805852"/>
              <a:ext cx="13264" cy="17888"/>
            </a:xfrm>
            <a:custGeom>
              <a:avLst/>
              <a:gdLst>
                <a:gd name="connsiteX0" fmla="*/ 13241 w 13264"/>
                <a:gd name="connsiteY0" fmla="*/ 11305 h 17888"/>
                <a:gd name="connsiteX1" fmla="*/ 97 w 13264"/>
                <a:gd name="connsiteY1" fmla="*/ 17889 h 17888"/>
                <a:gd name="connsiteX2" fmla="*/ 3383 w 13264"/>
                <a:gd name="connsiteY2" fmla="*/ 4739 h 17888"/>
                <a:gd name="connsiteX3" fmla="*/ 3383 w 13264"/>
                <a:gd name="connsiteY3" fmla="*/ 1447 h 17888"/>
                <a:gd name="connsiteX4" fmla="*/ 9938 w 13264"/>
                <a:gd name="connsiteY4" fmla="*/ 1413 h 17888"/>
                <a:gd name="connsiteX5" fmla="*/ 13264 w 13264"/>
                <a:gd name="connsiteY5" fmla="*/ 8036 h 17888"/>
                <a:gd name="connsiteX6" fmla="*/ 13241 w 13264"/>
                <a:gd name="connsiteY6" fmla="*/ 11305 h 17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64" h="17888">
                  <a:moveTo>
                    <a:pt x="13241" y="11305"/>
                  </a:moveTo>
                  <a:cubicBezTo>
                    <a:pt x="7532" y="10848"/>
                    <a:pt x="4652" y="16037"/>
                    <a:pt x="97" y="17889"/>
                  </a:cubicBezTo>
                  <a:cubicBezTo>
                    <a:pt x="-412" y="13106"/>
                    <a:pt x="1143" y="8836"/>
                    <a:pt x="3383" y="4739"/>
                  </a:cubicBezTo>
                  <a:cubicBezTo>
                    <a:pt x="3383" y="3642"/>
                    <a:pt x="3383" y="2544"/>
                    <a:pt x="3383" y="1447"/>
                  </a:cubicBezTo>
                  <a:cubicBezTo>
                    <a:pt x="5560" y="-330"/>
                    <a:pt x="7744" y="-616"/>
                    <a:pt x="9938" y="1413"/>
                  </a:cubicBezTo>
                  <a:cubicBezTo>
                    <a:pt x="10024" y="4139"/>
                    <a:pt x="10618" y="6602"/>
                    <a:pt x="13264" y="8036"/>
                  </a:cubicBezTo>
                  <a:cubicBezTo>
                    <a:pt x="13258" y="9134"/>
                    <a:pt x="13253" y="10220"/>
                    <a:pt x="13241" y="11305"/>
                  </a:cubicBezTo>
                  <a:close/>
                </a:path>
              </a:pathLst>
            </a:custGeom>
            <a:grpFill/>
            <a:ln w="5715" cap="flat">
              <a:noFill/>
              <a:prstDash val="solid"/>
              <a:miter/>
            </a:ln>
          </p:spPr>
          <p:txBody>
            <a:bodyPr rtlCol="0" anchor="ctr"/>
            <a:lstStyle/>
            <a:p>
              <a:endParaRPr lang="zh-CN" altLang="en-US"/>
            </a:p>
          </p:txBody>
        </p:sp>
        <p:sp>
          <p:nvSpPr>
            <p:cNvPr id="497" name="任意多边形: 形状 496">
              <a:extLst>
                <a:ext uri="{FF2B5EF4-FFF2-40B4-BE49-F238E27FC236}">
                  <a16:creationId xmlns:a16="http://schemas.microsoft.com/office/drawing/2014/main" id="{000F3CEF-49EB-F713-96BA-828121D6889A}"/>
                </a:ext>
              </a:extLst>
            </p:cNvPr>
            <p:cNvSpPr/>
            <p:nvPr/>
          </p:nvSpPr>
          <p:spPr>
            <a:xfrm>
              <a:off x="5655732" y="2719207"/>
              <a:ext cx="7653" cy="12448"/>
            </a:xfrm>
            <a:custGeom>
              <a:avLst/>
              <a:gdLst>
                <a:gd name="connsiteX0" fmla="*/ 1235 w 7653"/>
                <a:gd name="connsiteY0" fmla="*/ 12431 h 12448"/>
                <a:gd name="connsiteX1" fmla="*/ 1241 w 7653"/>
                <a:gd name="connsiteY1" fmla="*/ 9259 h 12448"/>
                <a:gd name="connsiteX2" fmla="*/ 2858 w 7653"/>
                <a:gd name="connsiteY2" fmla="*/ 46 h 12448"/>
                <a:gd name="connsiteX3" fmla="*/ 6630 w 7653"/>
                <a:gd name="connsiteY3" fmla="*/ 2098 h 12448"/>
                <a:gd name="connsiteX4" fmla="*/ 1252 w 7653"/>
                <a:gd name="connsiteY4" fmla="*/ 12448 h 12448"/>
                <a:gd name="connsiteX5" fmla="*/ 1235 w 7653"/>
                <a:gd name="connsiteY5" fmla="*/ 12431 h 12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3" h="12448">
                  <a:moveTo>
                    <a:pt x="1235" y="12431"/>
                  </a:moveTo>
                  <a:cubicBezTo>
                    <a:pt x="1218" y="11368"/>
                    <a:pt x="881" y="10179"/>
                    <a:pt x="1241" y="9259"/>
                  </a:cubicBezTo>
                  <a:cubicBezTo>
                    <a:pt x="2435" y="6224"/>
                    <a:pt x="-3194" y="1921"/>
                    <a:pt x="2858" y="46"/>
                  </a:cubicBezTo>
                  <a:cubicBezTo>
                    <a:pt x="3858" y="-262"/>
                    <a:pt x="6207" y="1029"/>
                    <a:pt x="6630" y="2098"/>
                  </a:cubicBezTo>
                  <a:cubicBezTo>
                    <a:pt x="8716" y="7379"/>
                    <a:pt x="7939" y="11551"/>
                    <a:pt x="1252" y="12448"/>
                  </a:cubicBezTo>
                  <a:lnTo>
                    <a:pt x="1235" y="12431"/>
                  </a:lnTo>
                  <a:close/>
                </a:path>
              </a:pathLst>
            </a:custGeom>
            <a:grpFill/>
            <a:ln w="5715" cap="flat">
              <a:noFill/>
              <a:prstDash val="solid"/>
              <a:miter/>
            </a:ln>
          </p:spPr>
          <p:txBody>
            <a:bodyPr rtlCol="0" anchor="ctr"/>
            <a:lstStyle/>
            <a:p>
              <a:endParaRPr lang="zh-CN" altLang="en-US"/>
            </a:p>
          </p:txBody>
        </p:sp>
        <p:sp>
          <p:nvSpPr>
            <p:cNvPr id="498" name="任意多边形: 形状 497">
              <a:extLst>
                <a:ext uri="{FF2B5EF4-FFF2-40B4-BE49-F238E27FC236}">
                  <a16:creationId xmlns:a16="http://schemas.microsoft.com/office/drawing/2014/main" id="{BC59D003-59C0-876D-C6E2-FDB110DC6408}"/>
                </a:ext>
              </a:extLst>
            </p:cNvPr>
            <p:cNvSpPr/>
            <p:nvPr/>
          </p:nvSpPr>
          <p:spPr>
            <a:xfrm>
              <a:off x="5666832" y="2830319"/>
              <a:ext cx="8683" cy="13167"/>
            </a:xfrm>
            <a:custGeom>
              <a:avLst/>
              <a:gdLst>
                <a:gd name="connsiteX0" fmla="*/ 3297 w 8683"/>
                <a:gd name="connsiteY0" fmla="*/ 13162 h 13167"/>
                <a:gd name="connsiteX1" fmla="*/ 17 w 8683"/>
                <a:gd name="connsiteY1" fmla="*/ 6595 h 13167"/>
                <a:gd name="connsiteX2" fmla="*/ 0 w 8683"/>
                <a:gd name="connsiteY2" fmla="*/ 6578 h 13167"/>
                <a:gd name="connsiteX3" fmla="*/ 6589 w 8683"/>
                <a:gd name="connsiteY3" fmla="*/ 6 h 13167"/>
                <a:gd name="connsiteX4" fmla="*/ 6589 w 8683"/>
                <a:gd name="connsiteY4" fmla="*/ 0 h 13167"/>
                <a:gd name="connsiteX5" fmla="*/ 3309 w 8683"/>
                <a:gd name="connsiteY5" fmla="*/ 13167 h 13167"/>
                <a:gd name="connsiteX6" fmla="*/ 3297 w 8683"/>
                <a:gd name="connsiteY6" fmla="*/ 13162 h 13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3" h="13167">
                  <a:moveTo>
                    <a:pt x="3297" y="13162"/>
                  </a:moveTo>
                  <a:cubicBezTo>
                    <a:pt x="3223" y="10464"/>
                    <a:pt x="2646" y="8012"/>
                    <a:pt x="17" y="6595"/>
                  </a:cubicBezTo>
                  <a:lnTo>
                    <a:pt x="0" y="6578"/>
                  </a:lnTo>
                  <a:cubicBezTo>
                    <a:pt x="114" y="2303"/>
                    <a:pt x="2326" y="126"/>
                    <a:pt x="6589" y="6"/>
                  </a:cubicBezTo>
                  <a:lnTo>
                    <a:pt x="6589" y="0"/>
                  </a:lnTo>
                  <a:cubicBezTo>
                    <a:pt x="7984" y="5006"/>
                    <a:pt x="11864" y="10636"/>
                    <a:pt x="3309" y="13167"/>
                  </a:cubicBezTo>
                  <a:lnTo>
                    <a:pt x="3297" y="13162"/>
                  </a:lnTo>
                  <a:close/>
                </a:path>
              </a:pathLst>
            </a:custGeom>
            <a:grpFill/>
            <a:ln w="5715" cap="flat">
              <a:noFill/>
              <a:prstDash val="solid"/>
              <a:miter/>
            </a:ln>
          </p:spPr>
          <p:txBody>
            <a:bodyPr rtlCol="0" anchor="ctr"/>
            <a:lstStyle/>
            <a:p>
              <a:endParaRPr lang="zh-CN" altLang="en-US"/>
            </a:p>
          </p:txBody>
        </p:sp>
        <p:sp>
          <p:nvSpPr>
            <p:cNvPr id="499" name="任意多边形: 形状 498">
              <a:extLst>
                <a:ext uri="{FF2B5EF4-FFF2-40B4-BE49-F238E27FC236}">
                  <a16:creationId xmlns:a16="http://schemas.microsoft.com/office/drawing/2014/main" id="{859BBF34-C438-6D73-605A-B176034CA903}"/>
                </a:ext>
              </a:extLst>
            </p:cNvPr>
            <p:cNvSpPr/>
            <p:nvPr/>
          </p:nvSpPr>
          <p:spPr>
            <a:xfrm>
              <a:off x="5690145" y="2698280"/>
              <a:ext cx="3078" cy="6987"/>
            </a:xfrm>
            <a:custGeom>
              <a:avLst/>
              <a:gdLst>
                <a:gd name="connsiteX0" fmla="*/ 3078 w 3078"/>
                <a:gd name="connsiteY0" fmla="*/ 3812 h 6987"/>
                <a:gd name="connsiteX1" fmla="*/ 804 w 3078"/>
                <a:gd name="connsiteY1" fmla="*/ 6778 h 6987"/>
                <a:gd name="connsiteX2" fmla="*/ 15 w 3078"/>
                <a:gd name="connsiteY2" fmla="*/ 2509 h 6987"/>
                <a:gd name="connsiteX3" fmla="*/ 1518 w 3078"/>
                <a:gd name="connsiteY3" fmla="*/ 0 h 6987"/>
                <a:gd name="connsiteX4" fmla="*/ 3078 w 3078"/>
                <a:gd name="connsiteY4" fmla="*/ 3812 h 6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78" h="6987">
                  <a:moveTo>
                    <a:pt x="3078" y="3812"/>
                  </a:moveTo>
                  <a:cubicBezTo>
                    <a:pt x="2507" y="5446"/>
                    <a:pt x="2844" y="7687"/>
                    <a:pt x="804" y="6778"/>
                  </a:cubicBezTo>
                  <a:cubicBezTo>
                    <a:pt x="32" y="6429"/>
                    <a:pt x="-42" y="3978"/>
                    <a:pt x="15" y="2509"/>
                  </a:cubicBezTo>
                  <a:cubicBezTo>
                    <a:pt x="49" y="1651"/>
                    <a:pt x="986" y="834"/>
                    <a:pt x="1518" y="0"/>
                  </a:cubicBezTo>
                  <a:cubicBezTo>
                    <a:pt x="2078" y="1377"/>
                    <a:pt x="2644" y="2760"/>
                    <a:pt x="3078" y="3812"/>
                  </a:cubicBezTo>
                  <a:close/>
                </a:path>
              </a:pathLst>
            </a:custGeom>
            <a:grpFill/>
            <a:ln w="5715" cap="flat">
              <a:noFill/>
              <a:prstDash val="solid"/>
              <a:miter/>
            </a:ln>
          </p:spPr>
          <p:txBody>
            <a:bodyPr rtlCol="0" anchor="ctr"/>
            <a:lstStyle/>
            <a:p>
              <a:endParaRPr lang="zh-CN" altLang="en-US"/>
            </a:p>
          </p:txBody>
        </p:sp>
        <p:sp>
          <p:nvSpPr>
            <p:cNvPr id="500" name="任意多边形: 形状 499">
              <a:extLst>
                <a:ext uri="{FF2B5EF4-FFF2-40B4-BE49-F238E27FC236}">
                  <a16:creationId xmlns:a16="http://schemas.microsoft.com/office/drawing/2014/main" id="{CE73B5E0-C968-335F-3B9B-CC037EE99557}"/>
                </a:ext>
              </a:extLst>
            </p:cNvPr>
            <p:cNvSpPr/>
            <p:nvPr/>
          </p:nvSpPr>
          <p:spPr>
            <a:xfrm>
              <a:off x="5698470" y="2626385"/>
              <a:ext cx="4565" cy="8862"/>
            </a:xfrm>
            <a:custGeom>
              <a:avLst/>
              <a:gdLst>
                <a:gd name="connsiteX0" fmla="*/ 1251 w 4565"/>
                <a:gd name="connsiteY0" fmla="*/ 0 h 8862"/>
                <a:gd name="connsiteX1" fmla="*/ 4566 w 4565"/>
                <a:gd name="connsiteY1" fmla="*/ 6584 h 8862"/>
                <a:gd name="connsiteX2" fmla="*/ 971 w 4565"/>
                <a:gd name="connsiteY2" fmla="*/ 8618 h 8862"/>
                <a:gd name="connsiteX3" fmla="*/ 543 w 4565"/>
                <a:gd name="connsiteY3" fmla="*/ 4606 h 8862"/>
                <a:gd name="connsiteX4" fmla="*/ 1251 w 4565"/>
                <a:gd name="connsiteY4" fmla="*/ 0 h 88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5" h="8862">
                  <a:moveTo>
                    <a:pt x="1251" y="0"/>
                  </a:moveTo>
                  <a:cubicBezTo>
                    <a:pt x="3909" y="1412"/>
                    <a:pt x="4486" y="3875"/>
                    <a:pt x="4566" y="6584"/>
                  </a:cubicBezTo>
                  <a:cubicBezTo>
                    <a:pt x="3760" y="7990"/>
                    <a:pt x="2646" y="9453"/>
                    <a:pt x="971" y="8618"/>
                  </a:cubicBezTo>
                  <a:cubicBezTo>
                    <a:pt x="-703" y="7784"/>
                    <a:pt x="228" y="6047"/>
                    <a:pt x="543" y="4606"/>
                  </a:cubicBezTo>
                  <a:cubicBezTo>
                    <a:pt x="869" y="3092"/>
                    <a:pt x="1023" y="1537"/>
                    <a:pt x="1251" y="0"/>
                  </a:cubicBezTo>
                  <a:close/>
                </a:path>
              </a:pathLst>
            </a:custGeom>
            <a:grpFill/>
            <a:ln w="5715" cap="flat">
              <a:noFill/>
              <a:prstDash val="solid"/>
              <a:miter/>
            </a:ln>
          </p:spPr>
          <p:txBody>
            <a:bodyPr rtlCol="0" anchor="ctr"/>
            <a:lstStyle/>
            <a:p>
              <a:endParaRPr lang="zh-CN" altLang="en-US"/>
            </a:p>
          </p:txBody>
        </p:sp>
        <p:sp>
          <p:nvSpPr>
            <p:cNvPr id="501" name="任意多边形: 形状 500">
              <a:extLst>
                <a:ext uri="{FF2B5EF4-FFF2-40B4-BE49-F238E27FC236}">
                  <a16:creationId xmlns:a16="http://schemas.microsoft.com/office/drawing/2014/main" id="{AB2EEB5A-EFB5-CF9D-AC6C-E94630656D84}"/>
                </a:ext>
              </a:extLst>
            </p:cNvPr>
            <p:cNvSpPr/>
            <p:nvPr/>
          </p:nvSpPr>
          <p:spPr>
            <a:xfrm>
              <a:off x="5667805" y="2787565"/>
              <a:ext cx="4763" cy="7469"/>
            </a:xfrm>
            <a:custGeom>
              <a:avLst/>
              <a:gdLst>
                <a:gd name="connsiteX0" fmla="*/ 4759 w 4763"/>
                <a:gd name="connsiteY0" fmla="*/ 4441 h 7469"/>
                <a:gd name="connsiteX1" fmla="*/ 1982 w 4763"/>
                <a:gd name="connsiteY1" fmla="*/ 7389 h 7469"/>
                <a:gd name="connsiteX2" fmla="*/ 273 w 4763"/>
                <a:gd name="connsiteY2" fmla="*/ 4446 h 7469"/>
                <a:gd name="connsiteX3" fmla="*/ 2324 w 4763"/>
                <a:gd name="connsiteY3" fmla="*/ 0 h 7469"/>
                <a:gd name="connsiteX4" fmla="*/ 4759 w 4763"/>
                <a:gd name="connsiteY4" fmla="*/ 4441 h 7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3" h="7469">
                  <a:moveTo>
                    <a:pt x="4759" y="4441"/>
                  </a:moveTo>
                  <a:cubicBezTo>
                    <a:pt x="4045" y="5246"/>
                    <a:pt x="3193" y="7115"/>
                    <a:pt x="1982" y="7389"/>
                  </a:cubicBezTo>
                  <a:cubicBezTo>
                    <a:pt x="-196" y="7887"/>
                    <a:pt x="-247" y="5961"/>
                    <a:pt x="273" y="4446"/>
                  </a:cubicBezTo>
                  <a:cubicBezTo>
                    <a:pt x="799" y="2909"/>
                    <a:pt x="1627" y="1480"/>
                    <a:pt x="2324" y="0"/>
                  </a:cubicBezTo>
                  <a:cubicBezTo>
                    <a:pt x="3816" y="857"/>
                    <a:pt x="4839" y="2012"/>
                    <a:pt x="4759" y="4441"/>
                  </a:cubicBezTo>
                  <a:close/>
                </a:path>
              </a:pathLst>
            </a:custGeom>
            <a:grpFill/>
            <a:ln w="5715" cap="flat">
              <a:noFill/>
              <a:prstDash val="solid"/>
              <a:miter/>
            </a:ln>
          </p:spPr>
          <p:txBody>
            <a:bodyPr rtlCol="0" anchor="ctr"/>
            <a:lstStyle/>
            <a:p>
              <a:endParaRPr lang="zh-CN" altLang="en-US"/>
            </a:p>
          </p:txBody>
        </p:sp>
        <p:sp>
          <p:nvSpPr>
            <p:cNvPr id="502" name="任意多边形: 形状 501">
              <a:extLst>
                <a:ext uri="{FF2B5EF4-FFF2-40B4-BE49-F238E27FC236}">
                  <a16:creationId xmlns:a16="http://schemas.microsoft.com/office/drawing/2014/main" id="{29A645AA-60CC-D461-9557-D1AAC9A62DB4}"/>
                </a:ext>
              </a:extLst>
            </p:cNvPr>
            <p:cNvSpPr/>
            <p:nvPr/>
          </p:nvSpPr>
          <p:spPr>
            <a:xfrm>
              <a:off x="5673688" y="2803566"/>
              <a:ext cx="3036" cy="7035"/>
            </a:xfrm>
            <a:custGeom>
              <a:avLst/>
              <a:gdLst>
                <a:gd name="connsiteX0" fmla="*/ 3007 w 3036"/>
                <a:gd name="connsiteY0" fmla="*/ 7036 h 7035"/>
                <a:gd name="connsiteX1" fmla="*/ 316 w 3036"/>
                <a:gd name="connsiteY1" fmla="*/ 3595 h 7035"/>
                <a:gd name="connsiteX2" fmla="*/ 1710 w 3036"/>
                <a:gd name="connsiteY2" fmla="*/ 1 h 7035"/>
                <a:gd name="connsiteX3" fmla="*/ 2842 w 3036"/>
                <a:gd name="connsiteY3" fmla="*/ 2470 h 7035"/>
                <a:gd name="connsiteX4" fmla="*/ 3036 w 3036"/>
                <a:gd name="connsiteY4" fmla="*/ 7007 h 7035"/>
                <a:gd name="connsiteX5" fmla="*/ 3007 w 3036"/>
                <a:gd name="connsiteY5" fmla="*/ 7036 h 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6" h="7035">
                  <a:moveTo>
                    <a:pt x="3007" y="7036"/>
                  </a:moveTo>
                  <a:cubicBezTo>
                    <a:pt x="2082" y="5899"/>
                    <a:pt x="859" y="4893"/>
                    <a:pt x="316" y="3595"/>
                  </a:cubicBezTo>
                  <a:cubicBezTo>
                    <a:pt x="-250" y="2241"/>
                    <a:pt x="-204" y="538"/>
                    <a:pt x="1710" y="1"/>
                  </a:cubicBezTo>
                  <a:cubicBezTo>
                    <a:pt x="1865" y="-39"/>
                    <a:pt x="2705" y="1567"/>
                    <a:pt x="2842" y="2470"/>
                  </a:cubicBezTo>
                  <a:cubicBezTo>
                    <a:pt x="3071" y="3956"/>
                    <a:pt x="2985" y="5493"/>
                    <a:pt x="3036" y="7007"/>
                  </a:cubicBezTo>
                  <a:lnTo>
                    <a:pt x="3007" y="7036"/>
                  </a:lnTo>
                  <a:close/>
                </a:path>
              </a:pathLst>
            </a:custGeom>
            <a:grpFill/>
            <a:ln w="5715" cap="flat">
              <a:noFill/>
              <a:prstDash val="solid"/>
              <a:miter/>
            </a:ln>
          </p:spPr>
          <p:txBody>
            <a:bodyPr rtlCol="0" anchor="ctr"/>
            <a:lstStyle/>
            <a:p>
              <a:endParaRPr lang="zh-CN" altLang="en-US"/>
            </a:p>
          </p:txBody>
        </p:sp>
        <p:sp>
          <p:nvSpPr>
            <p:cNvPr id="503" name="任意多边形: 形状 502">
              <a:extLst>
                <a:ext uri="{FF2B5EF4-FFF2-40B4-BE49-F238E27FC236}">
                  <a16:creationId xmlns:a16="http://schemas.microsoft.com/office/drawing/2014/main" id="{DAB1A3DB-9A8E-E39F-4383-64188484D89A}"/>
                </a:ext>
              </a:extLst>
            </p:cNvPr>
            <p:cNvSpPr/>
            <p:nvPr/>
          </p:nvSpPr>
          <p:spPr>
            <a:xfrm>
              <a:off x="5639360" y="2677684"/>
              <a:ext cx="4775" cy="4479"/>
            </a:xfrm>
            <a:custGeom>
              <a:avLst/>
              <a:gdLst>
                <a:gd name="connsiteX0" fmla="*/ 0 w 4775"/>
                <a:gd name="connsiteY0" fmla="*/ 3102 h 4479"/>
                <a:gd name="connsiteX1" fmla="*/ 1394 w 4775"/>
                <a:gd name="connsiteY1" fmla="*/ 416 h 4479"/>
                <a:gd name="connsiteX2" fmla="*/ 3880 w 4775"/>
                <a:gd name="connsiteY2" fmla="*/ 1399 h 4479"/>
                <a:gd name="connsiteX3" fmla="*/ 2840 w 4775"/>
                <a:gd name="connsiteY3" fmla="*/ 4451 h 4479"/>
                <a:gd name="connsiteX4" fmla="*/ 0 w 4775"/>
                <a:gd name="connsiteY4" fmla="*/ 3102 h 4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5" h="4479">
                  <a:moveTo>
                    <a:pt x="0" y="3102"/>
                  </a:moveTo>
                  <a:cubicBezTo>
                    <a:pt x="446" y="2182"/>
                    <a:pt x="674" y="999"/>
                    <a:pt x="1394" y="416"/>
                  </a:cubicBezTo>
                  <a:cubicBezTo>
                    <a:pt x="2440" y="-436"/>
                    <a:pt x="3835" y="84"/>
                    <a:pt x="3880" y="1399"/>
                  </a:cubicBezTo>
                  <a:cubicBezTo>
                    <a:pt x="3915" y="2342"/>
                    <a:pt x="6446" y="4771"/>
                    <a:pt x="2840" y="4451"/>
                  </a:cubicBezTo>
                  <a:cubicBezTo>
                    <a:pt x="1857" y="4359"/>
                    <a:pt x="943" y="3570"/>
                    <a:pt x="0" y="3102"/>
                  </a:cubicBezTo>
                  <a:close/>
                </a:path>
              </a:pathLst>
            </a:custGeom>
            <a:grpFill/>
            <a:ln w="5715" cap="flat">
              <a:noFill/>
              <a:prstDash val="solid"/>
              <a:miter/>
            </a:ln>
          </p:spPr>
          <p:txBody>
            <a:bodyPr rtlCol="0" anchor="ctr"/>
            <a:lstStyle/>
            <a:p>
              <a:endParaRPr lang="zh-CN" altLang="en-US"/>
            </a:p>
          </p:txBody>
        </p:sp>
        <p:sp>
          <p:nvSpPr>
            <p:cNvPr id="504" name="任意多边形: 形状 503">
              <a:extLst>
                <a:ext uri="{FF2B5EF4-FFF2-40B4-BE49-F238E27FC236}">
                  <a16:creationId xmlns:a16="http://schemas.microsoft.com/office/drawing/2014/main" id="{BFFA93D0-E6C9-C4B6-7E57-816A16C8A870}"/>
                </a:ext>
              </a:extLst>
            </p:cNvPr>
            <p:cNvSpPr/>
            <p:nvPr/>
          </p:nvSpPr>
          <p:spPr>
            <a:xfrm>
              <a:off x="5665438" y="2836897"/>
              <a:ext cx="1411" cy="1309"/>
            </a:xfrm>
            <a:custGeom>
              <a:avLst/>
              <a:gdLst>
                <a:gd name="connsiteX0" fmla="*/ 1411 w 1411"/>
                <a:gd name="connsiteY0" fmla="*/ 17 h 1309"/>
                <a:gd name="connsiteX1" fmla="*/ 668 w 1411"/>
                <a:gd name="connsiteY1" fmla="*/ 1309 h 1309"/>
                <a:gd name="connsiteX2" fmla="*/ 1394 w 1411"/>
                <a:gd name="connsiteY2" fmla="*/ 0 h 1309"/>
                <a:gd name="connsiteX3" fmla="*/ 1411 w 1411"/>
                <a:gd name="connsiteY3" fmla="*/ 17 h 1309"/>
              </a:gdLst>
              <a:ahLst/>
              <a:cxnLst>
                <a:cxn ang="0">
                  <a:pos x="connsiteX0" y="connsiteY0"/>
                </a:cxn>
                <a:cxn ang="0">
                  <a:pos x="connsiteX1" y="connsiteY1"/>
                </a:cxn>
                <a:cxn ang="0">
                  <a:pos x="connsiteX2" y="connsiteY2"/>
                </a:cxn>
                <a:cxn ang="0">
                  <a:pos x="connsiteX3" y="connsiteY3"/>
                </a:cxn>
              </a:cxnLst>
              <a:rect l="l" t="t" r="r" b="b"/>
              <a:pathLst>
                <a:path w="1411" h="1309">
                  <a:moveTo>
                    <a:pt x="1411" y="17"/>
                  </a:moveTo>
                  <a:cubicBezTo>
                    <a:pt x="1160" y="469"/>
                    <a:pt x="811" y="1343"/>
                    <a:pt x="668" y="1309"/>
                  </a:cubicBezTo>
                  <a:cubicBezTo>
                    <a:pt x="-429" y="1069"/>
                    <a:pt x="-166" y="554"/>
                    <a:pt x="1394" y="0"/>
                  </a:cubicBezTo>
                  <a:lnTo>
                    <a:pt x="1411" y="17"/>
                  </a:lnTo>
                  <a:close/>
                </a:path>
              </a:pathLst>
            </a:custGeom>
            <a:grpFill/>
            <a:ln w="5715" cap="flat">
              <a:noFill/>
              <a:prstDash val="solid"/>
              <a:miter/>
            </a:ln>
          </p:spPr>
          <p:txBody>
            <a:bodyPr rtlCol="0" anchor="ctr"/>
            <a:lstStyle/>
            <a:p>
              <a:endParaRPr lang="zh-CN" altLang="en-US"/>
            </a:p>
          </p:txBody>
        </p:sp>
        <p:sp>
          <p:nvSpPr>
            <p:cNvPr id="505" name="任意多边形: 形状 504">
              <a:extLst>
                <a:ext uri="{FF2B5EF4-FFF2-40B4-BE49-F238E27FC236}">
                  <a16:creationId xmlns:a16="http://schemas.microsoft.com/office/drawing/2014/main" id="{B345C5FC-D8B0-39C5-3629-0E686890A73E}"/>
                </a:ext>
              </a:extLst>
            </p:cNvPr>
            <p:cNvSpPr/>
            <p:nvPr/>
          </p:nvSpPr>
          <p:spPr>
            <a:xfrm>
              <a:off x="5689875" y="2823747"/>
              <a:ext cx="3274" cy="3280"/>
            </a:xfrm>
            <a:custGeom>
              <a:avLst/>
              <a:gdLst>
                <a:gd name="connsiteX0" fmla="*/ 3275 w 3274"/>
                <a:gd name="connsiteY0" fmla="*/ 0 h 3280"/>
                <a:gd name="connsiteX1" fmla="*/ 3269 w 3274"/>
                <a:gd name="connsiteY1" fmla="*/ 3275 h 3280"/>
                <a:gd name="connsiteX2" fmla="*/ 1635 w 3274"/>
                <a:gd name="connsiteY2" fmla="*/ 3280 h 3280"/>
                <a:gd name="connsiteX3" fmla="*/ 0 w 3274"/>
                <a:gd name="connsiteY3" fmla="*/ 3280 h 3280"/>
                <a:gd name="connsiteX4" fmla="*/ 3275 w 3274"/>
                <a:gd name="connsiteY4" fmla="*/ 0 h 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4" h="3280">
                  <a:moveTo>
                    <a:pt x="3275" y="0"/>
                  </a:moveTo>
                  <a:cubicBezTo>
                    <a:pt x="3275" y="1092"/>
                    <a:pt x="3275" y="2183"/>
                    <a:pt x="3269" y="3275"/>
                  </a:cubicBezTo>
                  <a:lnTo>
                    <a:pt x="1635" y="3280"/>
                  </a:lnTo>
                  <a:lnTo>
                    <a:pt x="0" y="3280"/>
                  </a:lnTo>
                  <a:cubicBezTo>
                    <a:pt x="1086" y="2189"/>
                    <a:pt x="2183" y="1092"/>
                    <a:pt x="3275" y="0"/>
                  </a:cubicBezTo>
                  <a:close/>
                </a:path>
              </a:pathLst>
            </a:custGeom>
            <a:grpFill/>
            <a:ln w="5715" cap="flat">
              <a:noFill/>
              <a:prstDash val="solid"/>
              <a:miter/>
            </a:ln>
          </p:spPr>
          <p:txBody>
            <a:bodyPr rtlCol="0" anchor="ctr"/>
            <a:lstStyle/>
            <a:p>
              <a:endParaRPr lang="zh-CN" altLang="en-US"/>
            </a:p>
          </p:txBody>
        </p:sp>
        <p:sp>
          <p:nvSpPr>
            <p:cNvPr id="506" name="任意多边形: 形状 505">
              <a:extLst>
                <a:ext uri="{FF2B5EF4-FFF2-40B4-BE49-F238E27FC236}">
                  <a16:creationId xmlns:a16="http://schemas.microsoft.com/office/drawing/2014/main" id="{9503EF5F-1A96-005C-5BDC-222320D7233C}"/>
                </a:ext>
              </a:extLst>
            </p:cNvPr>
            <p:cNvSpPr/>
            <p:nvPr/>
          </p:nvSpPr>
          <p:spPr>
            <a:xfrm>
              <a:off x="5676701" y="2810579"/>
              <a:ext cx="3297" cy="3297"/>
            </a:xfrm>
            <a:custGeom>
              <a:avLst/>
              <a:gdLst>
                <a:gd name="connsiteX0" fmla="*/ 23 w 3297"/>
                <a:gd name="connsiteY0" fmla="*/ 0 h 3297"/>
                <a:gd name="connsiteX1" fmla="*/ 3297 w 3297"/>
                <a:gd name="connsiteY1" fmla="*/ 3298 h 3297"/>
                <a:gd name="connsiteX2" fmla="*/ 0 w 3297"/>
                <a:gd name="connsiteY2" fmla="*/ 23 h 3297"/>
                <a:gd name="connsiteX3" fmla="*/ 23 w 3297"/>
                <a:gd name="connsiteY3" fmla="*/ 0 h 3297"/>
              </a:gdLst>
              <a:ahLst/>
              <a:cxnLst>
                <a:cxn ang="0">
                  <a:pos x="connsiteX0" y="connsiteY0"/>
                </a:cxn>
                <a:cxn ang="0">
                  <a:pos x="connsiteX1" y="connsiteY1"/>
                </a:cxn>
                <a:cxn ang="0">
                  <a:pos x="connsiteX2" y="connsiteY2"/>
                </a:cxn>
                <a:cxn ang="0">
                  <a:pos x="connsiteX3" y="connsiteY3"/>
                </a:cxn>
              </a:cxnLst>
              <a:rect l="l" t="t" r="r" b="b"/>
              <a:pathLst>
                <a:path w="3297" h="3297">
                  <a:moveTo>
                    <a:pt x="23" y="0"/>
                  </a:moveTo>
                  <a:cubicBezTo>
                    <a:pt x="1114" y="1103"/>
                    <a:pt x="2206" y="2200"/>
                    <a:pt x="3297" y="3298"/>
                  </a:cubicBezTo>
                  <a:cubicBezTo>
                    <a:pt x="2200" y="2206"/>
                    <a:pt x="1097" y="1114"/>
                    <a:pt x="0" y="23"/>
                  </a:cubicBezTo>
                  <a:lnTo>
                    <a:pt x="23" y="0"/>
                  </a:lnTo>
                  <a:close/>
                </a:path>
              </a:pathLst>
            </a:custGeom>
            <a:grpFill/>
            <a:ln w="5715" cap="flat">
              <a:noFill/>
              <a:prstDash val="solid"/>
              <a:miter/>
            </a:ln>
          </p:spPr>
          <p:txBody>
            <a:bodyPr rtlCol="0" anchor="ctr"/>
            <a:lstStyle/>
            <a:p>
              <a:endParaRPr lang="zh-CN" altLang="en-US"/>
            </a:p>
          </p:txBody>
        </p:sp>
        <p:sp>
          <p:nvSpPr>
            <p:cNvPr id="507" name="任意多边形: 形状 506">
              <a:extLst>
                <a:ext uri="{FF2B5EF4-FFF2-40B4-BE49-F238E27FC236}">
                  <a16:creationId xmlns:a16="http://schemas.microsoft.com/office/drawing/2014/main" id="{BAB925DE-505A-6C2A-38F3-DEAEFA7A1116}"/>
                </a:ext>
              </a:extLst>
            </p:cNvPr>
            <p:cNvSpPr/>
            <p:nvPr/>
          </p:nvSpPr>
          <p:spPr>
            <a:xfrm>
              <a:off x="5668769" y="2786205"/>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508" name="任意多边形: 形状 507">
              <a:extLst>
                <a:ext uri="{FF2B5EF4-FFF2-40B4-BE49-F238E27FC236}">
                  <a16:creationId xmlns:a16="http://schemas.microsoft.com/office/drawing/2014/main" id="{002B9CBA-4947-67FB-CD8D-CE553DD01C33}"/>
                </a:ext>
              </a:extLst>
            </p:cNvPr>
            <p:cNvSpPr/>
            <p:nvPr/>
          </p:nvSpPr>
          <p:spPr>
            <a:xfrm>
              <a:off x="5698373" y="2720420"/>
              <a:ext cx="1354" cy="1354"/>
            </a:xfrm>
            <a:custGeom>
              <a:avLst/>
              <a:gdLst>
                <a:gd name="connsiteX0" fmla="*/ 1354 w 1354"/>
                <a:gd name="connsiteY0" fmla="*/ 1354 h 1354"/>
                <a:gd name="connsiteX1" fmla="*/ 0 w 1354"/>
                <a:gd name="connsiteY1" fmla="*/ 611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11"/>
                  </a:lnTo>
                  <a:lnTo>
                    <a:pt x="606" y="0"/>
                  </a:lnTo>
                  <a:close/>
                </a:path>
              </a:pathLst>
            </a:custGeom>
            <a:grpFill/>
            <a:ln w="5715" cap="flat">
              <a:noFill/>
              <a:prstDash val="solid"/>
              <a:miter/>
            </a:ln>
          </p:spPr>
          <p:txBody>
            <a:bodyPr rtlCol="0" anchor="ctr"/>
            <a:lstStyle/>
            <a:p>
              <a:endParaRPr lang="zh-CN" altLang="en-US"/>
            </a:p>
          </p:txBody>
        </p:sp>
        <p:sp>
          <p:nvSpPr>
            <p:cNvPr id="509" name="任意多边形: 形状 508">
              <a:extLst>
                <a:ext uri="{FF2B5EF4-FFF2-40B4-BE49-F238E27FC236}">
                  <a16:creationId xmlns:a16="http://schemas.microsoft.com/office/drawing/2014/main" id="{8E06B142-518F-4A2F-6709-AC4B2CF8DC5F}"/>
                </a:ext>
              </a:extLst>
            </p:cNvPr>
            <p:cNvSpPr/>
            <p:nvPr/>
          </p:nvSpPr>
          <p:spPr>
            <a:xfrm>
              <a:off x="5667580" y="1898848"/>
              <a:ext cx="55172" cy="53612"/>
            </a:xfrm>
            <a:custGeom>
              <a:avLst/>
              <a:gdLst>
                <a:gd name="connsiteX0" fmla="*/ 32147 w 55172"/>
                <a:gd name="connsiteY0" fmla="*/ 43331 h 53612"/>
                <a:gd name="connsiteX1" fmla="*/ 25683 w 55172"/>
                <a:gd name="connsiteY1" fmla="*/ 44526 h 53612"/>
                <a:gd name="connsiteX2" fmla="*/ 20871 w 55172"/>
                <a:gd name="connsiteY2" fmla="*/ 53573 h 53612"/>
                <a:gd name="connsiteX3" fmla="*/ 13459 w 55172"/>
                <a:gd name="connsiteY3" fmla="*/ 49812 h 53612"/>
                <a:gd name="connsiteX4" fmla="*/ 10356 w 55172"/>
                <a:gd name="connsiteY4" fmla="*/ 47823 h 53612"/>
                <a:gd name="connsiteX5" fmla="*/ 2543 w 55172"/>
                <a:gd name="connsiteY5" fmla="*/ 36748 h 53612"/>
                <a:gd name="connsiteX6" fmla="*/ 2560 w 55172"/>
                <a:gd name="connsiteY6" fmla="*/ 36753 h 53612"/>
                <a:gd name="connsiteX7" fmla="*/ 9138 w 55172"/>
                <a:gd name="connsiteY7" fmla="*/ 26878 h 53612"/>
                <a:gd name="connsiteX8" fmla="*/ 11035 w 55172"/>
                <a:gd name="connsiteY8" fmla="*/ 28826 h 53612"/>
                <a:gd name="connsiteX9" fmla="*/ 9121 w 55172"/>
                <a:gd name="connsiteY9" fmla="*/ 26889 h 53612"/>
                <a:gd name="connsiteX10" fmla="*/ 9207 w 55172"/>
                <a:gd name="connsiteY10" fmla="*/ 20414 h 53612"/>
                <a:gd name="connsiteX11" fmla="*/ 0 w 55172"/>
                <a:gd name="connsiteY11" fmla="*/ 13750 h 53612"/>
                <a:gd name="connsiteX12" fmla="*/ 2052 w 55172"/>
                <a:gd name="connsiteY12" fmla="*/ 9401 h 53612"/>
                <a:gd name="connsiteX13" fmla="*/ 7669 w 55172"/>
                <a:gd name="connsiteY13" fmla="*/ 0 h 53612"/>
                <a:gd name="connsiteX14" fmla="*/ 20962 w 55172"/>
                <a:gd name="connsiteY14" fmla="*/ 2743 h 53612"/>
                <a:gd name="connsiteX15" fmla="*/ 23489 w 55172"/>
                <a:gd name="connsiteY15" fmla="*/ 7641 h 53612"/>
                <a:gd name="connsiteX16" fmla="*/ 23471 w 55172"/>
                <a:gd name="connsiteY16" fmla="*/ 21917 h 53612"/>
                <a:gd name="connsiteX17" fmla="*/ 26563 w 55172"/>
                <a:gd name="connsiteY17" fmla="*/ 25380 h 53612"/>
                <a:gd name="connsiteX18" fmla="*/ 44006 w 55172"/>
                <a:gd name="connsiteY18" fmla="*/ 10950 h 53612"/>
                <a:gd name="connsiteX19" fmla="*/ 55173 w 55172"/>
                <a:gd name="connsiteY19" fmla="*/ 13739 h 53612"/>
                <a:gd name="connsiteX20" fmla="*/ 55173 w 55172"/>
                <a:gd name="connsiteY20" fmla="*/ 13733 h 53612"/>
                <a:gd name="connsiteX21" fmla="*/ 46560 w 55172"/>
                <a:gd name="connsiteY21" fmla="*/ 16614 h 53612"/>
                <a:gd name="connsiteX22" fmla="*/ 32141 w 55172"/>
                <a:gd name="connsiteY22" fmla="*/ 43343 h 53612"/>
                <a:gd name="connsiteX23" fmla="*/ 32147 w 55172"/>
                <a:gd name="connsiteY23" fmla="*/ 43331 h 53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5172" h="53612">
                  <a:moveTo>
                    <a:pt x="32147" y="43331"/>
                  </a:moveTo>
                  <a:cubicBezTo>
                    <a:pt x="29804" y="42777"/>
                    <a:pt x="26992" y="40496"/>
                    <a:pt x="25683" y="44526"/>
                  </a:cubicBezTo>
                  <a:cubicBezTo>
                    <a:pt x="24563" y="47978"/>
                    <a:pt x="24089" y="51692"/>
                    <a:pt x="20871" y="53573"/>
                  </a:cubicBezTo>
                  <a:cubicBezTo>
                    <a:pt x="17037" y="54470"/>
                    <a:pt x="22197" y="39879"/>
                    <a:pt x="13459" y="49812"/>
                  </a:cubicBezTo>
                  <a:cubicBezTo>
                    <a:pt x="11453" y="52092"/>
                    <a:pt x="9190" y="50584"/>
                    <a:pt x="10356" y="47823"/>
                  </a:cubicBezTo>
                  <a:cubicBezTo>
                    <a:pt x="13859" y="39542"/>
                    <a:pt x="6423" y="39502"/>
                    <a:pt x="2543" y="36748"/>
                  </a:cubicBezTo>
                  <a:lnTo>
                    <a:pt x="2560" y="36753"/>
                  </a:lnTo>
                  <a:cubicBezTo>
                    <a:pt x="4515" y="33307"/>
                    <a:pt x="5446" y="29169"/>
                    <a:pt x="9138" y="26878"/>
                  </a:cubicBezTo>
                  <a:cubicBezTo>
                    <a:pt x="9767" y="27529"/>
                    <a:pt x="10310" y="28266"/>
                    <a:pt x="11035" y="28826"/>
                  </a:cubicBezTo>
                  <a:cubicBezTo>
                    <a:pt x="10464" y="28112"/>
                    <a:pt x="9830" y="27472"/>
                    <a:pt x="9121" y="26889"/>
                  </a:cubicBezTo>
                  <a:cubicBezTo>
                    <a:pt x="9127" y="24729"/>
                    <a:pt x="8784" y="22494"/>
                    <a:pt x="9207" y="20414"/>
                  </a:cubicBezTo>
                  <a:cubicBezTo>
                    <a:pt x="10915" y="11944"/>
                    <a:pt x="4841" y="13945"/>
                    <a:pt x="0" y="13750"/>
                  </a:cubicBezTo>
                  <a:cubicBezTo>
                    <a:pt x="743" y="12150"/>
                    <a:pt x="1292" y="10716"/>
                    <a:pt x="2052" y="9401"/>
                  </a:cubicBezTo>
                  <a:cubicBezTo>
                    <a:pt x="3869" y="6241"/>
                    <a:pt x="5789" y="3132"/>
                    <a:pt x="7669" y="0"/>
                  </a:cubicBezTo>
                  <a:cubicBezTo>
                    <a:pt x="11390" y="4515"/>
                    <a:pt x="16133" y="3121"/>
                    <a:pt x="20962" y="2743"/>
                  </a:cubicBezTo>
                  <a:cubicBezTo>
                    <a:pt x="23386" y="2555"/>
                    <a:pt x="24163" y="5326"/>
                    <a:pt x="23489" y="7641"/>
                  </a:cubicBezTo>
                  <a:cubicBezTo>
                    <a:pt x="22088" y="12424"/>
                    <a:pt x="21585" y="17185"/>
                    <a:pt x="23471" y="21917"/>
                  </a:cubicBezTo>
                  <a:cubicBezTo>
                    <a:pt x="23837" y="22837"/>
                    <a:pt x="24849" y="23500"/>
                    <a:pt x="26563" y="25380"/>
                  </a:cubicBezTo>
                  <a:cubicBezTo>
                    <a:pt x="31850" y="20031"/>
                    <a:pt x="38833" y="17019"/>
                    <a:pt x="44006" y="10950"/>
                  </a:cubicBezTo>
                  <a:cubicBezTo>
                    <a:pt x="48423" y="5761"/>
                    <a:pt x="53355" y="5166"/>
                    <a:pt x="55173" y="13739"/>
                  </a:cubicBezTo>
                  <a:lnTo>
                    <a:pt x="55173" y="13733"/>
                  </a:lnTo>
                  <a:cubicBezTo>
                    <a:pt x="51978" y="13905"/>
                    <a:pt x="47337" y="13225"/>
                    <a:pt x="46560" y="16614"/>
                  </a:cubicBezTo>
                  <a:cubicBezTo>
                    <a:pt x="44194" y="26986"/>
                    <a:pt x="34936" y="33393"/>
                    <a:pt x="32141" y="43343"/>
                  </a:cubicBezTo>
                  <a:lnTo>
                    <a:pt x="32147" y="43331"/>
                  </a:lnTo>
                  <a:close/>
                </a:path>
              </a:pathLst>
            </a:custGeom>
            <a:grpFill/>
            <a:ln w="5715" cap="flat">
              <a:noFill/>
              <a:prstDash val="solid"/>
              <a:miter/>
            </a:ln>
          </p:spPr>
          <p:txBody>
            <a:bodyPr rtlCol="0" anchor="ctr"/>
            <a:lstStyle/>
            <a:p>
              <a:endParaRPr lang="zh-CN" altLang="en-US"/>
            </a:p>
          </p:txBody>
        </p:sp>
        <p:sp>
          <p:nvSpPr>
            <p:cNvPr id="510" name="任意多边形: 形状 509">
              <a:extLst>
                <a:ext uri="{FF2B5EF4-FFF2-40B4-BE49-F238E27FC236}">
                  <a16:creationId xmlns:a16="http://schemas.microsoft.com/office/drawing/2014/main" id="{1402E340-A3EA-BF8D-4F6B-DC8102B636DC}"/>
                </a:ext>
              </a:extLst>
            </p:cNvPr>
            <p:cNvSpPr/>
            <p:nvPr/>
          </p:nvSpPr>
          <p:spPr>
            <a:xfrm>
              <a:off x="5748215" y="2030990"/>
              <a:ext cx="20606" cy="31706"/>
            </a:xfrm>
            <a:custGeom>
              <a:avLst/>
              <a:gdLst>
                <a:gd name="connsiteX0" fmla="*/ 7439 w 20606"/>
                <a:gd name="connsiteY0" fmla="*/ 29609 h 31706"/>
                <a:gd name="connsiteX1" fmla="*/ 1467 w 20606"/>
                <a:gd name="connsiteY1" fmla="*/ 31610 h 31706"/>
                <a:gd name="connsiteX2" fmla="*/ 1541 w 20606"/>
                <a:gd name="connsiteY2" fmla="*/ 26889 h 31706"/>
                <a:gd name="connsiteX3" fmla="*/ 13983 w 20606"/>
                <a:gd name="connsiteY3" fmla="*/ 0 h 31706"/>
                <a:gd name="connsiteX4" fmla="*/ 20532 w 20606"/>
                <a:gd name="connsiteY4" fmla="*/ 3286 h 31706"/>
                <a:gd name="connsiteX5" fmla="*/ 20606 w 20606"/>
                <a:gd name="connsiteY5" fmla="*/ 13133 h 31706"/>
                <a:gd name="connsiteX6" fmla="*/ 17269 w 20606"/>
                <a:gd name="connsiteY6" fmla="*/ 13162 h 31706"/>
                <a:gd name="connsiteX7" fmla="*/ 20544 w 20606"/>
                <a:gd name="connsiteY7" fmla="*/ 19711 h 31706"/>
                <a:gd name="connsiteX8" fmla="*/ 7439 w 20606"/>
                <a:gd name="connsiteY8" fmla="*/ 29609 h 3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606" h="31706">
                  <a:moveTo>
                    <a:pt x="7439" y="29609"/>
                  </a:moveTo>
                  <a:cubicBezTo>
                    <a:pt x="5427" y="30347"/>
                    <a:pt x="3062" y="32141"/>
                    <a:pt x="1467" y="31610"/>
                  </a:cubicBezTo>
                  <a:cubicBezTo>
                    <a:pt x="-1991" y="30467"/>
                    <a:pt x="1781" y="28341"/>
                    <a:pt x="1541" y="26889"/>
                  </a:cubicBezTo>
                  <a:cubicBezTo>
                    <a:pt x="-396" y="15013"/>
                    <a:pt x="5616" y="7001"/>
                    <a:pt x="13983" y="0"/>
                  </a:cubicBezTo>
                  <a:cubicBezTo>
                    <a:pt x="15394" y="2635"/>
                    <a:pt x="17829" y="3223"/>
                    <a:pt x="20532" y="3286"/>
                  </a:cubicBezTo>
                  <a:cubicBezTo>
                    <a:pt x="20555" y="6567"/>
                    <a:pt x="20578" y="9847"/>
                    <a:pt x="20606" y="13133"/>
                  </a:cubicBezTo>
                  <a:cubicBezTo>
                    <a:pt x="19492" y="13144"/>
                    <a:pt x="18383" y="13156"/>
                    <a:pt x="17269" y="13162"/>
                  </a:cubicBezTo>
                  <a:cubicBezTo>
                    <a:pt x="13571" y="17739"/>
                    <a:pt x="19229" y="17636"/>
                    <a:pt x="20544" y="19711"/>
                  </a:cubicBezTo>
                  <a:cubicBezTo>
                    <a:pt x="20132" y="28244"/>
                    <a:pt x="14526" y="29912"/>
                    <a:pt x="7439" y="29609"/>
                  </a:cubicBezTo>
                  <a:close/>
                </a:path>
              </a:pathLst>
            </a:custGeom>
            <a:grpFill/>
            <a:ln w="5715" cap="flat">
              <a:noFill/>
              <a:prstDash val="solid"/>
              <a:miter/>
            </a:ln>
          </p:spPr>
          <p:txBody>
            <a:bodyPr rtlCol="0" anchor="ctr"/>
            <a:lstStyle/>
            <a:p>
              <a:endParaRPr lang="zh-CN" altLang="en-US"/>
            </a:p>
          </p:txBody>
        </p:sp>
        <p:sp>
          <p:nvSpPr>
            <p:cNvPr id="511" name="任意多边形: 形状 510">
              <a:extLst>
                <a:ext uri="{FF2B5EF4-FFF2-40B4-BE49-F238E27FC236}">
                  <a16:creationId xmlns:a16="http://schemas.microsoft.com/office/drawing/2014/main" id="{72053148-0CB8-1B33-BFF4-EE4C36454E95}"/>
                </a:ext>
              </a:extLst>
            </p:cNvPr>
            <p:cNvSpPr/>
            <p:nvPr/>
          </p:nvSpPr>
          <p:spPr>
            <a:xfrm>
              <a:off x="5632862" y="1902654"/>
              <a:ext cx="7680" cy="16504"/>
            </a:xfrm>
            <a:custGeom>
              <a:avLst/>
              <a:gdLst>
                <a:gd name="connsiteX0" fmla="*/ 7663 w 7680"/>
                <a:gd name="connsiteY0" fmla="*/ 16505 h 16504"/>
                <a:gd name="connsiteX1" fmla="*/ 40 w 7680"/>
                <a:gd name="connsiteY1" fmla="*/ 0 h 16504"/>
                <a:gd name="connsiteX2" fmla="*/ 7681 w 7680"/>
                <a:gd name="connsiteY2" fmla="*/ 16493 h 16504"/>
                <a:gd name="connsiteX3" fmla="*/ 7663 w 7680"/>
                <a:gd name="connsiteY3" fmla="*/ 16505 h 16504"/>
              </a:gdLst>
              <a:ahLst/>
              <a:cxnLst>
                <a:cxn ang="0">
                  <a:pos x="connsiteX0" y="connsiteY0"/>
                </a:cxn>
                <a:cxn ang="0">
                  <a:pos x="connsiteX1" y="connsiteY1"/>
                </a:cxn>
                <a:cxn ang="0">
                  <a:pos x="connsiteX2" y="connsiteY2"/>
                </a:cxn>
                <a:cxn ang="0">
                  <a:pos x="connsiteX3" y="connsiteY3"/>
                </a:cxn>
              </a:cxnLst>
              <a:rect l="l" t="t" r="r" b="b"/>
              <a:pathLst>
                <a:path w="7680" h="16504">
                  <a:moveTo>
                    <a:pt x="7663" y="16505"/>
                  </a:moveTo>
                  <a:cubicBezTo>
                    <a:pt x="1954" y="13693"/>
                    <a:pt x="-338" y="9178"/>
                    <a:pt x="40" y="0"/>
                  </a:cubicBezTo>
                  <a:cubicBezTo>
                    <a:pt x="5640" y="6189"/>
                    <a:pt x="6601" y="11373"/>
                    <a:pt x="7681" y="16493"/>
                  </a:cubicBezTo>
                  <a:lnTo>
                    <a:pt x="7663" y="16505"/>
                  </a:lnTo>
                  <a:close/>
                </a:path>
              </a:pathLst>
            </a:custGeom>
            <a:grpFill/>
            <a:ln w="5715" cap="flat">
              <a:noFill/>
              <a:prstDash val="solid"/>
              <a:miter/>
            </a:ln>
          </p:spPr>
          <p:txBody>
            <a:bodyPr rtlCol="0" anchor="ctr"/>
            <a:lstStyle/>
            <a:p>
              <a:endParaRPr lang="zh-CN" altLang="en-US"/>
            </a:p>
          </p:txBody>
        </p:sp>
        <p:sp>
          <p:nvSpPr>
            <p:cNvPr id="512" name="任意多边形: 形状 511">
              <a:extLst>
                <a:ext uri="{FF2B5EF4-FFF2-40B4-BE49-F238E27FC236}">
                  <a16:creationId xmlns:a16="http://schemas.microsoft.com/office/drawing/2014/main" id="{7DCDC36E-6F63-8F56-AF44-FC0BFBAE957D}"/>
                </a:ext>
              </a:extLst>
            </p:cNvPr>
            <p:cNvSpPr/>
            <p:nvPr/>
          </p:nvSpPr>
          <p:spPr>
            <a:xfrm>
              <a:off x="5751343" y="1969525"/>
              <a:ext cx="8443" cy="6810"/>
            </a:xfrm>
            <a:custGeom>
              <a:avLst/>
              <a:gdLst>
                <a:gd name="connsiteX0" fmla="*/ 8443 w 8443"/>
                <a:gd name="connsiteY0" fmla="*/ 795 h 6810"/>
                <a:gd name="connsiteX1" fmla="*/ 1911 w 8443"/>
                <a:gd name="connsiteY1" fmla="*/ 6795 h 6810"/>
                <a:gd name="connsiteX2" fmla="*/ 3963 w 8443"/>
                <a:gd name="connsiteY2" fmla="*/ 852 h 6810"/>
                <a:gd name="connsiteX3" fmla="*/ 8443 w 8443"/>
                <a:gd name="connsiteY3" fmla="*/ 795 h 6810"/>
              </a:gdLst>
              <a:ahLst/>
              <a:cxnLst>
                <a:cxn ang="0">
                  <a:pos x="connsiteX0" y="connsiteY0"/>
                </a:cxn>
                <a:cxn ang="0">
                  <a:pos x="connsiteX1" y="connsiteY1"/>
                </a:cxn>
                <a:cxn ang="0">
                  <a:pos x="connsiteX2" y="connsiteY2"/>
                </a:cxn>
                <a:cxn ang="0">
                  <a:pos x="connsiteX3" y="connsiteY3"/>
                </a:cxn>
              </a:cxnLst>
              <a:rect l="l" t="t" r="r" b="b"/>
              <a:pathLst>
                <a:path w="8443" h="6810">
                  <a:moveTo>
                    <a:pt x="8443" y="795"/>
                  </a:moveTo>
                  <a:cubicBezTo>
                    <a:pt x="8032" y="4486"/>
                    <a:pt x="6083" y="7030"/>
                    <a:pt x="1911" y="6795"/>
                  </a:cubicBezTo>
                  <a:cubicBezTo>
                    <a:pt x="-1421" y="6607"/>
                    <a:pt x="-180" y="2715"/>
                    <a:pt x="3963" y="852"/>
                  </a:cubicBezTo>
                  <a:cubicBezTo>
                    <a:pt x="5323" y="235"/>
                    <a:pt x="6649" y="-680"/>
                    <a:pt x="8443" y="795"/>
                  </a:cubicBezTo>
                  <a:close/>
                </a:path>
              </a:pathLst>
            </a:custGeom>
            <a:grpFill/>
            <a:ln w="5715" cap="flat">
              <a:noFill/>
              <a:prstDash val="solid"/>
              <a:miter/>
            </a:ln>
          </p:spPr>
          <p:txBody>
            <a:bodyPr rtlCol="0" anchor="ctr"/>
            <a:lstStyle/>
            <a:p>
              <a:endParaRPr lang="zh-CN" altLang="en-US"/>
            </a:p>
          </p:txBody>
        </p:sp>
        <p:sp>
          <p:nvSpPr>
            <p:cNvPr id="513" name="任意多边形: 形状 512">
              <a:extLst>
                <a:ext uri="{FF2B5EF4-FFF2-40B4-BE49-F238E27FC236}">
                  <a16:creationId xmlns:a16="http://schemas.microsoft.com/office/drawing/2014/main" id="{BD501BEF-653F-9E54-D585-EC6E2F149166}"/>
                </a:ext>
              </a:extLst>
            </p:cNvPr>
            <p:cNvSpPr/>
            <p:nvPr/>
          </p:nvSpPr>
          <p:spPr>
            <a:xfrm>
              <a:off x="5715040" y="1928723"/>
              <a:ext cx="4466" cy="6883"/>
            </a:xfrm>
            <a:custGeom>
              <a:avLst/>
              <a:gdLst>
                <a:gd name="connsiteX0" fmla="*/ 4426 w 4466"/>
                <a:gd name="connsiteY0" fmla="*/ 6878 h 6883"/>
                <a:gd name="connsiteX1" fmla="*/ 569 w 4466"/>
                <a:gd name="connsiteY1" fmla="*/ 2123 h 6883"/>
                <a:gd name="connsiteX2" fmla="*/ 2569 w 4466"/>
                <a:gd name="connsiteY2" fmla="*/ 9 h 6883"/>
                <a:gd name="connsiteX3" fmla="*/ 4409 w 4466"/>
                <a:gd name="connsiteY3" fmla="*/ 6884 h 6883"/>
                <a:gd name="connsiteX4" fmla="*/ 4426 w 4466"/>
                <a:gd name="connsiteY4" fmla="*/ 6878 h 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6" h="6883">
                  <a:moveTo>
                    <a:pt x="4426" y="6878"/>
                  </a:moveTo>
                  <a:cubicBezTo>
                    <a:pt x="1466" y="6644"/>
                    <a:pt x="-1203" y="6101"/>
                    <a:pt x="569" y="2123"/>
                  </a:cubicBezTo>
                  <a:cubicBezTo>
                    <a:pt x="957" y="1249"/>
                    <a:pt x="2295" y="-123"/>
                    <a:pt x="2569" y="9"/>
                  </a:cubicBezTo>
                  <a:cubicBezTo>
                    <a:pt x="5706" y="1529"/>
                    <a:pt x="3878" y="4535"/>
                    <a:pt x="4409" y="6884"/>
                  </a:cubicBezTo>
                  <a:lnTo>
                    <a:pt x="4426" y="6878"/>
                  </a:lnTo>
                  <a:close/>
                </a:path>
              </a:pathLst>
            </a:custGeom>
            <a:grpFill/>
            <a:ln w="5715" cap="flat">
              <a:noFill/>
              <a:prstDash val="solid"/>
              <a:miter/>
            </a:ln>
          </p:spPr>
          <p:txBody>
            <a:bodyPr rtlCol="0" anchor="ctr"/>
            <a:lstStyle/>
            <a:p>
              <a:endParaRPr lang="zh-CN" altLang="en-US"/>
            </a:p>
          </p:txBody>
        </p:sp>
        <p:sp>
          <p:nvSpPr>
            <p:cNvPr id="514" name="任意多边形: 形状 513">
              <a:extLst>
                <a:ext uri="{FF2B5EF4-FFF2-40B4-BE49-F238E27FC236}">
                  <a16:creationId xmlns:a16="http://schemas.microsoft.com/office/drawing/2014/main" id="{02A6860F-589A-04C1-4AB8-E4E559CD72B0}"/>
                </a:ext>
              </a:extLst>
            </p:cNvPr>
            <p:cNvSpPr/>
            <p:nvPr/>
          </p:nvSpPr>
          <p:spPr>
            <a:xfrm>
              <a:off x="5665725" y="1935601"/>
              <a:ext cx="4455" cy="6873"/>
            </a:xfrm>
            <a:custGeom>
              <a:avLst/>
              <a:gdLst>
                <a:gd name="connsiteX0" fmla="*/ 4399 w 4455"/>
                <a:gd name="connsiteY0" fmla="*/ 0 h 6873"/>
                <a:gd name="connsiteX1" fmla="*/ 2570 w 4455"/>
                <a:gd name="connsiteY1" fmla="*/ 6864 h 6873"/>
                <a:gd name="connsiteX2" fmla="*/ 570 w 4455"/>
                <a:gd name="connsiteY2" fmla="*/ 4761 h 6873"/>
                <a:gd name="connsiteX3" fmla="*/ 4416 w 4455"/>
                <a:gd name="connsiteY3" fmla="*/ 12 h 6873"/>
                <a:gd name="connsiteX4" fmla="*/ 4399 w 4455"/>
                <a:gd name="connsiteY4" fmla="*/ 0 h 6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5" h="6873">
                  <a:moveTo>
                    <a:pt x="4399" y="0"/>
                  </a:moveTo>
                  <a:cubicBezTo>
                    <a:pt x="3867" y="2343"/>
                    <a:pt x="5690" y="5344"/>
                    <a:pt x="2570" y="6864"/>
                  </a:cubicBezTo>
                  <a:cubicBezTo>
                    <a:pt x="2295" y="7001"/>
                    <a:pt x="958" y="5629"/>
                    <a:pt x="570" y="4761"/>
                  </a:cubicBezTo>
                  <a:cubicBezTo>
                    <a:pt x="-1202" y="800"/>
                    <a:pt x="1461" y="246"/>
                    <a:pt x="4416" y="12"/>
                  </a:cubicBezTo>
                  <a:lnTo>
                    <a:pt x="4399" y="0"/>
                  </a:lnTo>
                  <a:close/>
                </a:path>
              </a:pathLst>
            </a:custGeom>
            <a:grpFill/>
            <a:ln w="5715" cap="flat">
              <a:noFill/>
              <a:prstDash val="solid"/>
              <a:miter/>
            </a:ln>
          </p:spPr>
          <p:txBody>
            <a:bodyPr rtlCol="0" anchor="ctr"/>
            <a:lstStyle/>
            <a:p>
              <a:endParaRPr lang="zh-CN" altLang="en-US"/>
            </a:p>
          </p:txBody>
        </p:sp>
        <p:sp>
          <p:nvSpPr>
            <p:cNvPr id="515" name="任意多边形: 形状 514">
              <a:extLst>
                <a:ext uri="{FF2B5EF4-FFF2-40B4-BE49-F238E27FC236}">
                  <a16:creationId xmlns:a16="http://schemas.microsoft.com/office/drawing/2014/main" id="{357BBE42-8FF2-CE26-17DD-871F2EF9DC56}"/>
                </a:ext>
              </a:extLst>
            </p:cNvPr>
            <p:cNvSpPr/>
            <p:nvPr/>
          </p:nvSpPr>
          <p:spPr>
            <a:xfrm>
              <a:off x="5762569" y="2017517"/>
              <a:ext cx="4214" cy="5793"/>
            </a:xfrm>
            <a:custGeom>
              <a:avLst/>
              <a:gdLst>
                <a:gd name="connsiteX0" fmla="*/ 0 w 4214"/>
                <a:gd name="connsiteY0" fmla="*/ 2901 h 5793"/>
                <a:gd name="connsiteX1" fmla="*/ 1720 w 4214"/>
                <a:gd name="connsiteY1" fmla="*/ 60 h 5793"/>
                <a:gd name="connsiteX2" fmla="*/ 4001 w 4214"/>
                <a:gd name="connsiteY2" fmla="*/ 3558 h 5793"/>
                <a:gd name="connsiteX3" fmla="*/ 2818 w 4214"/>
                <a:gd name="connsiteY3" fmla="*/ 5792 h 5793"/>
                <a:gd name="connsiteX4" fmla="*/ 0 w 4214"/>
                <a:gd name="connsiteY4" fmla="*/ 2901 h 5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14" h="5793">
                  <a:moveTo>
                    <a:pt x="0" y="2901"/>
                  </a:moveTo>
                  <a:cubicBezTo>
                    <a:pt x="35" y="1581"/>
                    <a:pt x="-154" y="-368"/>
                    <a:pt x="1720" y="60"/>
                  </a:cubicBezTo>
                  <a:cubicBezTo>
                    <a:pt x="2703" y="283"/>
                    <a:pt x="3360" y="2278"/>
                    <a:pt x="4001" y="3558"/>
                  </a:cubicBezTo>
                  <a:cubicBezTo>
                    <a:pt x="4538" y="4632"/>
                    <a:pt x="4035" y="5758"/>
                    <a:pt x="2818" y="5792"/>
                  </a:cubicBezTo>
                  <a:cubicBezTo>
                    <a:pt x="1086" y="5844"/>
                    <a:pt x="320" y="4478"/>
                    <a:pt x="0" y="2901"/>
                  </a:cubicBezTo>
                  <a:close/>
                </a:path>
              </a:pathLst>
            </a:custGeom>
            <a:grpFill/>
            <a:ln w="5715" cap="flat">
              <a:noFill/>
              <a:prstDash val="solid"/>
              <a:miter/>
            </a:ln>
          </p:spPr>
          <p:txBody>
            <a:bodyPr rtlCol="0" anchor="ctr"/>
            <a:lstStyle/>
            <a:p>
              <a:endParaRPr lang="zh-CN" altLang="en-US"/>
            </a:p>
          </p:txBody>
        </p:sp>
        <p:sp>
          <p:nvSpPr>
            <p:cNvPr id="516" name="任意多边形: 形状 515">
              <a:extLst>
                <a:ext uri="{FF2B5EF4-FFF2-40B4-BE49-F238E27FC236}">
                  <a16:creationId xmlns:a16="http://schemas.microsoft.com/office/drawing/2014/main" id="{8ED79213-2EDD-69E2-C696-4F46146D22C1}"/>
                </a:ext>
              </a:extLst>
            </p:cNvPr>
            <p:cNvSpPr/>
            <p:nvPr/>
          </p:nvSpPr>
          <p:spPr>
            <a:xfrm>
              <a:off x="5700667" y="1963837"/>
              <a:ext cx="5643" cy="3768"/>
            </a:xfrm>
            <a:custGeom>
              <a:avLst/>
              <a:gdLst>
                <a:gd name="connsiteX0" fmla="*/ 5638 w 5643"/>
                <a:gd name="connsiteY0" fmla="*/ 1368 h 3768"/>
                <a:gd name="connsiteX1" fmla="*/ 477 w 5643"/>
                <a:gd name="connsiteY1" fmla="*/ 2797 h 3768"/>
                <a:gd name="connsiteX2" fmla="*/ 65 w 5643"/>
                <a:gd name="connsiteY2" fmla="*/ 1305 h 3768"/>
                <a:gd name="connsiteX3" fmla="*/ 5643 w 5643"/>
                <a:gd name="connsiteY3" fmla="*/ 1385 h 3768"/>
                <a:gd name="connsiteX4" fmla="*/ 5638 w 5643"/>
                <a:gd name="connsiteY4" fmla="*/ 1368 h 3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3" h="3768">
                  <a:moveTo>
                    <a:pt x="5638" y="1368"/>
                  </a:moveTo>
                  <a:cubicBezTo>
                    <a:pt x="4358" y="3437"/>
                    <a:pt x="2837" y="4780"/>
                    <a:pt x="477" y="2797"/>
                  </a:cubicBezTo>
                  <a:cubicBezTo>
                    <a:pt x="140" y="2511"/>
                    <a:pt x="-129" y="1608"/>
                    <a:pt x="65" y="1305"/>
                  </a:cubicBezTo>
                  <a:cubicBezTo>
                    <a:pt x="1923" y="-1655"/>
                    <a:pt x="3769" y="1340"/>
                    <a:pt x="5643" y="1385"/>
                  </a:cubicBezTo>
                  <a:lnTo>
                    <a:pt x="5638" y="1368"/>
                  </a:lnTo>
                  <a:close/>
                </a:path>
              </a:pathLst>
            </a:custGeom>
            <a:grpFill/>
            <a:ln w="5715" cap="flat">
              <a:noFill/>
              <a:prstDash val="solid"/>
              <a:miter/>
            </a:ln>
          </p:spPr>
          <p:txBody>
            <a:bodyPr rtlCol="0" anchor="ctr"/>
            <a:lstStyle/>
            <a:p>
              <a:endParaRPr lang="zh-CN" altLang="en-US"/>
            </a:p>
          </p:txBody>
        </p:sp>
        <p:sp>
          <p:nvSpPr>
            <p:cNvPr id="517" name="任意多边形: 形状 516">
              <a:extLst>
                <a:ext uri="{FF2B5EF4-FFF2-40B4-BE49-F238E27FC236}">
                  <a16:creationId xmlns:a16="http://schemas.microsoft.com/office/drawing/2014/main" id="{47BF0680-5FB8-D2DF-CF0B-7C9183B5B75E}"/>
                </a:ext>
              </a:extLst>
            </p:cNvPr>
            <p:cNvSpPr/>
            <p:nvPr/>
          </p:nvSpPr>
          <p:spPr>
            <a:xfrm>
              <a:off x="5631781" y="1926652"/>
              <a:ext cx="3556" cy="3646"/>
            </a:xfrm>
            <a:custGeom>
              <a:avLst/>
              <a:gdLst>
                <a:gd name="connsiteX0" fmla="*/ 2452 w 3556"/>
                <a:gd name="connsiteY0" fmla="*/ 0 h 3646"/>
                <a:gd name="connsiteX1" fmla="*/ 3058 w 3556"/>
                <a:gd name="connsiteY1" fmla="*/ 2355 h 3646"/>
                <a:gd name="connsiteX2" fmla="*/ 635 w 3556"/>
                <a:gd name="connsiteY2" fmla="*/ 3646 h 3646"/>
                <a:gd name="connsiteX3" fmla="*/ 81 w 3556"/>
                <a:gd name="connsiteY3" fmla="*/ 1171 h 3646"/>
                <a:gd name="connsiteX4" fmla="*/ 2452 w 3556"/>
                <a:gd name="connsiteY4" fmla="*/ 0 h 3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6" h="3646">
                  <a:moveTo>
                    <a:pt x="2452" y="0"/>
                  </a:moveTo>
                  <a:cubicBezTo>
                    <a:pt x="3601" y="543"/>
                    <a:pt x="3938" y="1452"/>
                    <a:pt x="3058" y="2355"/>
                  </a:cubicBezTo>
                  <a:cubicBezTo>
                    <a:pt x="2447" y="2977"/>
                    <a:pt x="1458" y="3229"/>
                    <a:pt x="635" y="3646"/>
                  </a:cubicBezTo>
                  <a:cubicBezTo>
                    <a:pt x="412" y="2800"/>
                    <a:pt x="-223" y="1720"/>
                    <a:pt x="81" y="1171"/>
                  </a:cubicBezTo>
                  <a:cubicBezTo>
                    <a:pt x="435" y="537"/>
                    <a:pt x="1624" y="371"/>
                    <a:pt x="2452" y="0"/>
                  </a:cubicBezTo>
                  <a:close/>
                </a:path>
              </a:pathLst>
            </a:custGeom>
            <a:grpFill/>
            <a:ln w="5715" cap="flat">
              <a:noFill/>
              <a:prstDash val="solid"/>
              <a:miter/>
            </a:ln>
          </p:spPr>
          <p:txBody>
            <a:bodyPr rtlCol="0" anchor="ctr"/>
            <a:lstStyle/>
            <a:p>
              <a:endParaRPr lang="zh-CN" altLang="en-US"/>
            </a:p>
          </p:txBody>
        </p:sp>
        <p:sp>
          <p:nvSpPr>
            <p:cNvPr id="518" name="任意多边形: 形状 517">
              <a:extLst>
                <a:ext uri="{FF2B5EF4-FFF2-40B4-BE49-F238E27FC236}">
                  <a16:creationId xmlns:a16="http://schemas.microsoft.com/office/drawing/2014/main" id="{1417D9B5-152C-460A-E23E-11EE35766E4F}"/>
                </a:ext>
              </a:extLst>
            </p:cNvPr>
            <p:cNvSpPr/>
            <p:nvPr/>
          </p:nvSpPr>
          <p:spPr>
            <a:xfrm>
              <a:off x="5649394" y="1932321"/>
              <a:ext cx="4298" cy="2384"/>
            </a:xfrm>
            <a:custGeom>
              <a:avLst/>
              <a:gdLst>
                <a:gd name="connsiteX0" fmla="*/ 3516 w 4298"/>
                <a:gd name="connsiteY0" fmla="*/ 1303 h 2384"/>
                <a:gd name="connsiteX1" fmla="*/ 898 w 4298"/>
                <a:gd name="connsiteY1" fmla="*/ 2337 h 2384"/>
                <a:gd name="connsiteX2" fmla="*/ 1287 w 4298"/>
                <a:gd name="connsiteY2" fmla="*/ 354 h 2384"/>
                <a:gd name="connsiteX3" fmla="*/ 4299 w 4298"/>
                <a:gd name="connsiteY3" fmla="*/ 0 h 2384"/>
                <a:gd name="connsiteX4" fmla="*/ 3516 w 4298"/>
                <a:gd name="connsiteY4" fmla="*/ 1303 h 23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8" h="2384">
                  <a:moveTo>
                    <a:pt x="3516" y="1303"/>
                  </a:moveTo>
                  <a:cubicBezTo>
                    <a:pt x="2630" y="1686"/>
                    <a:pt x="1504" y="2600"/>
                    <a:pt x="898" y="2337"/>
                  </a:cubicBezTo>
                  <a:cubicBezTo>
                    <a:pt x="-462" y="1743"/>
                    <a:pt x="-233" y="731"/>
                    <a:pt x="1287" y="354"/>
                  </a:cubicBezTo>
                  <a:cubicBezTo>
                    <a:pt x="2259" y="114"/>
                    <a:pt x="3293" y="108"/>
                    <a:pt x="4299" y="0"/>
                  </a:cubicBezTo>
                  <a:cubicBezTo>
                    <a:pt x="4036" y="429"/>
                    <a:pt x="3773" y="863"/>
                    <a:pt x="3516" y="1303"/>
                  </a:cubicBezTo>
                  <a:close/>
                </a:path>
              </a:pathLst>
            </a:custGeom>
            <a:grpFill/>
            <a:ln w="5715" cap="flat">
              <a:noFill/>
              <a:prstDash val="solid"/>
              <a:miter/>
            </a:ln>
          </p:spPr>
          <p:txBody>
            <a:bodyPr rtlCol="0" anchor="ctr"/>
            <a:lstStyle/>
            <a:p>
              <a:endParaRPr lang="zh-CN" altLang="en-US"/>
            </a:p>
          </p:txBody>
        </p:sp>
        <p:sp>
          <p:nvSpPr>
            <p:cNvPr id="519" name="任意多边形: 形状 518">
              <a:extLst>
                <a:ext uri="{FF2B5EF4-FFF2-40B4-BE49-F238E27FC236}">
                  <a16:creationId xmlns:a16="http://schemas.microsoft.com/office/drawing/2014/main" id="{FA69D159-199D-D0B9-D56E-6B3CB0A99F89}"/>
                </a:ext>
              </a:extLst>
            </p:cNvPr>
            <p:cNvSpPr/>
            <p:nvPr/>
          </p:nvSpPr>
          <p:spPr>
            <a:xfrm>
              <a:off x="5694000" y="1954427"/>
              <a:ext cx="1567" cy="1811"/>
            </a:xfrm>
            <a:custGeom>
              <a:avLst/>
              <a:gdLst>
                <a:gd name="connsiteX0" fmla="*/ 424 w 1567"/>
                <a:gd name="connsiteY0" fmla="*/ 0 h 1811"/>
                <a:gd name="connsiteX1" fmla="*/ 1567 w 1567"/>
                <a:gd name="connsiteY1" fmla="*/ 429 h 1811"/>
                <a:gd name="connsiteX2" fmla="*/ 1144 w 1567"/>
                <a:gd name="connsiteY2" fmla="*/ 1812 h 1811"/>
                <a:gd name="connsiteX3" fmla="*/ 1 w 1567"/>
                <a:gd name="connsiteY3" fmla="*/ 1383 h 1811"/>
                <a:gd name="connsiteX4" fmla="*/ 424 w 1567"/>
                <a:gd name="connsiteY4" fmla="*/ 0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11">
                  <a:moveTo>
                    <a:pt x="424" y="0"/>
                  </a:moveTo>
                  <a:cubicBezTo>
                    <a:pt x="824" y="143"/>
                    <a:pt x="1561" y="274"/>
                    <a:pt x="1567" y="429"/>
                  </a:cubicBezTo>
                  <a:cubicBezTo>
                    <a:pt x="1584" y="886"/>
                    <a:pt x="1310" y="1349"/>
                    <a:pt x="1144" y="1812"/>
                  </a:cubicBezTo>
                  <a:cubicBezTo>
                    <a:pt x="744" y="1669"/>
                    <a:pt x="6" y="1537"/>
                    <a:pt x="1" y="1383"/>
                  </a:cubicBezTo>
                  <a:cubicBezTo>
                    <a:pt x="-16" y="926"/>
                    <a:pt x="264" y="457"/>
                    <a:pt x="424" y="0"/>
                  </a:cubicBezTo>
                  <a:close/>
                </a:path>
              </a:pathLst>
            </a:custGeom>
            <a:grpFill/>
            <a:ln w="5715" cap="flat">
              <a:noFill/>
              <a:prstDash val="solid"/>
              <a:miter/>
            </a:ln>
          </p:spPr>
          <p:txBody>
            <a:bodyPr rtlCol="0" anchor="ctr"/>
            <a:lstStyle/>
            <a:p>
              <a:endParaRPr lang="zh-CN" altLang="en-US"/>
            </a:p>
          </p:txBody>
        </p:sp>
        <p:sp>
          <p:nvSpPr>
            <p:cNvPr id="520" name="任意多边形: 形状 519">
              <a:extLst>
                <a:ext uri="{FF2B5EF4-FFF2-40B4-BE49-F238E27FC236}">
                  <a16:creationId xmlns:a16="http://schemas.microsoft.com/office/drawing/2014/main" id="{CB3B4BA3-9430-7F4C-719D-FA85F16B6636}"/>
                </a:ext>
              </a:extLst>
            </p:cNvPr>
            <p:cNvSpPr/>
            <p:nvPr/>
          </p:nvSpPr>
          <p:spPr>
            <a:xfrm>
              <a:off x="5720233" y="2024430"/>
              <a:ext cx="2514" cy="6577"/>
            </a:xfrm>
            <a:custGeom>
              <a:avLst/>
              <a:gdLst>
                <a:gd name="connsiteX0" fmla="*/ 2515 w 2514"/>
                <a:gd name="connsiteY0" fmla="*/ 6578 h 6577"/>
                <a:gd name="connsiteX1" fmla="*/ 2509 w 2514"/>
                <a:gd name="connsiteY1" fmla="*/ 0 h 6577"/>
                <a:gd name="connsiteX2" fmla="*/ 2515 w 2514"/>
                <a:gd name="connsiteY2" fmla="*/ 6578 h 6577"/>
              </a:gdLst>
              <a:ahLst/>
              <a:cxnLst>
                <a:cxn ang="0">
                  <a:pos x="connsiteX0" y="connsiteY0"/>
                </a:cxn>
                <a:cxn ang="0">
                  <a:pos x="connsiteX1" y="connsiteY1"/>
                </a:cxn>
                <a:cxn ang="0">
                  <a:pos x="connsiteX2" y="connsiteY2"/>
                </a:cxn>
              </a:cxnLst>
              <a:rect l="l" t="t" r="r" b="b"/>
              <a:pathLst>
                <a:path w="2514" h="6577">
                  <a:moveTo>
                    <a:pt x="2515" y="6578"/>
                  </a:moveTo>
                  <a:cubicBezTo>
                    <a:pt x="-846" y="4389"/>
                    <a:pt x="-829" y="2195"/>
                    <a:pt x="2509" y="0"/>
                  </a:cubicBezTo>
                  <a:cubicBezTo>
                    <a:pt x="2509" y="2189"/>
                    <a:pt x="2509" y="4383"/>
                    <a:pt x="2515" y="6578"/>
                  </a:cubicBezTo>
                  <a:close/>
                </a:path>
              </a:pathLst>
            </a:custGeom>
            <a:grpFill/>
            <a:ln w="5715" cap="flat">
              <a:noFill/>
              <a:prstDash val="solid"/>
              <a:miter/>
            </a:ln>
          </p:spPr>
          <p:txBody>
            <a:bodyPr rtlCol="0" anchor="ctr"/>
            <a:lstStyle/>
            <a:p>
              <a:endParaRPr lang="zh-CN" altLang="en-US"/>
            </a:p>
          </p:txBody>
        </p:sp>
        <p:sp>
          <p:nvSpPr>
            <p:cNvPr id="521" name="任意多边形: 形状 520">
              <a:extLst>
                <a:ext uri="{FF2B5EF4-FFF2-40B4-BE49-F238E27FC236}">
                  <a16:creationId xmlns:a16="http://schemas.microsoft.com/office/drawing/2014/main" id="{102A3B01-40E9-7B99-B7EB-29E4076C9A56}"/>
                </a:ext>
              </a:extLst>
            </p:cNvPr>
            <p:cNvSpPr/>
            <p:nvPr/>
          </p:nvSpPr>
          <p:spPr>
            <a:xfrm>
              <a:off x="5767393" y="1968491"/>
              <a:ext cx="1405" cy="1298"/>
            </a:xfrm>
            <a:custGeom>
              <a:avLst/>
              <a:gdLst>
                <a:gd name="connsiteX0" fmla="*/ 1394 w 1405"/>
                <a:gd name="connsiteY0" fmla="*/ 0 h 1298"/>
                <a:gd name="connsiteX1" fmla="*/ 663 w 1405"/>
                <a:gd name="connsiteY1" fmla="*/ 1297 h 1298"/>
                <a:gd name="connsiteX2" fmla="*/ 1406 w 1405"/>
                <a:gd name="connsiteY2" fmla="*/ 12 h 1298"/>
                <a:gd name="connsiteX3" fmla="*/ 1394 w 1405"/>
                <a:gd name="connsiteY3" fmla="*/ 0 h 1298"/>
              </a:gdLst>
              <a:ahLst/>
              <a:cxnLst>
                <a:cxn ang="0">
                  <a:pos x="connsiteX0" y="connsiteY0"/>
                </a:cxn>
                <a:cxn ang="0">
                  <a:pos x="connsiteX1" y="connsiteY1"/>
                </a:cxn>
                <a:cxn ang="0">
                  <a:pos x="connsiteX2" y="connsiteY2"/>
                </a:cxn>
                <a:cxn ang="0">
                  <a:pos x="connsiteX3" y="connsiteY3"/>
                </a:cxn>
              </a:cxnLst>
              <a:rect l="l" t="t" r="r" b="b"/>
              <a:pathLst>
                <a:path w="1405" h="1298">
                  <a:moveTo>
                    <a:pt x="1394" y="0"/>
                  </a:moveTo>
                  <a:cubicBezTo>
                    <a:pt x="1143" y="457"/>
                    <a:pt x="806" y="1332"/>
                    <a:pt x="663" y="1297"/>
                  </a:cubicBezTo>
                  <a:cubicBezTo>
                    <a:pt x="-429" y="1057"/>
                    <a:pt x="-166" y="549"/>
                    <a:pt x="1406" y="12"/>
                  </a:cubicBezTo>
                  <a:lnTo>
                    <a:pt x="1394" y="0"/>
                  </a:lnTo>
                  <a:close/>
                </a:path>
              </a:pathLst>
            </a:custGeom>
            <a:grpFill/>
            <a:ln w="5715" cap="flat">
              <a:noFill/>
              <a:prstDash val="solid"/>
              <a:miter/>
            </a:ln>
          </p:spPr>
          <p:txBody>
            <a:bodyPr rtlCol="0" anchor="ctr"/>
            <a:lstStyle/>
            <a:p>
              <a:endParaRPr lang="zh-CN" altLang="en-US"/>
            </a:p>
          </p:txBody>
        </p:sp>
        <p:sp>
          <p:nvSpPr>
            <p:cNvPr id="522" name="任意多边形: 形状 521">
              <a:extLst>
                <a:ext uri="{FF2B5EF4-FFF2-40B4-BE49-F238E27FC236}">
                  <a16:creationId xmlns:a16="http://schemas.microsoft.com/office/drawing/2014/main" id="{35B9C8F5-7D55-D6B1-907B-F7F81EB8E9ED}"/>
                </a:ext>
              </a:extLst>
            </p:cNvPr>
            <p:cNvSpPr/>
            <p:nvPr/>
          </p:nvSpPr>
          <p:spPr>
            <a:xfrm>
              <a:off x="5703013" y="1945471"/>
              <a:ext cx="1298" cy="1404"/>
            </a:xfrm>
            <a:custGeom>
              <a:avLst/>
              <a:gdLst>
                <a:gd name="connsiteX0" fmla="*/ 0 w 1298"/>
                <a:gd name="connsiteY0" fmla="*/ 0 h 1404"/>
                <a:gd name="connsiteX1" fmla="*/ 1297 w 1298"/>
                <a:gd name="connsiteY1" fmla="*/ 737 h 1404"/>
                <a:gd name="connsiteX2" fmla="*/ 0 w 1298"/>
                <a:gd name="connsiteY2" fmla="*/ 0 h 1404"/>
                <a:gd name="connsiteX3" fmla="*/ 0 w 1298"/>
                <a:gd name="connsiteY3" fmla="*/ 0 h 1404"/>
              </a:gdLst>
              <a:ahLst/>
              <a:cxnLst>
                <a:cxn ang="0">
                  <a:pos x="connsiteX0" y="connsiteY0"/>
                </a:cxn>
                <a:cxn ang="0">
                  <a:pos x="connsiteX1" y="connsiteY1"/>
                </a:cxn>
                <a:cxn ang="0">
                  <a:pos x="connsiteX2" y="connsiteY2"/>
                </a:cxn>
                <a:cxn ang="0">
                  <a:pos x="connsiteX3" y="connsiteY3"/>
                </a:cxn>
              </a:cxnLst>
              <a:rect l="l" t="t" r="r" b="b"/>
              <a:pathLst>
                <a:path w="1298" h="1404">
                  <a:moveTo>
                    <a:pt x="0" y="0"/>
                  </a:moveTo>
                  <a:cubicBezTo>
                    <a:pt x="457" y="251"/>
                    <a:pt x="1331" y="594"/>
                    <a:pt x="1297" y="737"/>
                  </a:cubicBezTo>
                  <a:cubicBezTo>
                    <a:pt x="1057" y="1834"/>
                    <a:pt x="548" y="1572"/>
                    <a:pt x="0" y="0"/>
                  </a:cubicBezTo>
                  <a:lnTo>
                    <a:pt x="0" y="0"/>
                  </a:lnTo>
                  <a:close/>
                </a:path>
              </a:pathLst>
            </a:custGeom>
            <a:grpFill/>
            <a:ln w="5715" cap="flat">
              <a:noFill/>
              <a:prstDash val="solid"/>
              <a:miter/>
            </a:ln>
          </p:spPr>
          <p:txBody>
            <a:bodyPr rtlCol="0" anchor="ctr"/>
            <a:lstStyle/>
            <a:p>
              <a:endParaRPr lang="zh-CN" altLang="en-US"/>
            </a:p>
          </p:txBody>
        </p:sp>
        <p:sp>
          <p:nvSpPr>
            <p:cNvPr id="523" name="任意多边形: 形状 522">
              <a:extLst>
                <a:ext uri="{FF2B5EF4-FFF2-40B4-BE49-F238E27FC236}">
                  <a16:creationId xmlns:a16="http://schemas.microsoft.com/office/drawing/2014/main" id="{8347120E-D302-395F-869C-B86AAA07DA93}"/>
                </a:ext>
              </a:extLst>
            </p:cNvPr>
            <p:cNvSpPr/>
            <p:nvPr/>
          </p:nvSpPr>
          <p:spPr>
            <a:xfrm>
              <a:off x="5699716" y="1942179"/>
              <a:ext cx="3297" cy="3291"/>
            </a:xfrm>
            <a:custGeom>
              <a:avLst/>
              <a:gdLst>
                <a:gd name="connsiteX0" fmla="*/ 3298 w 3297"/>
                <a:gd name="connsiteY0" fmla="*/ 3292 h 3291"/>
                <a:gd name="connsiteX1" fmla="*/ 12 w 3297"/>
                <a:gd name="connsiteY1" fmla="*/ 0 h 3291"/>
                <a:gd name="connsiteX2" fmla="*/ 0 w 3297"/>
                <a:gd name="connsiteY2" fmla="*/ 6 h 3291"/>
                <a:gd name="connsiteX3" fmla="*/ 3298 w 3297"/>
                <a:gd name="connsiteY3" fmla="*/ 3292 h 3291"/>
                <a:gd name="connsiteX4" fmla="*/ 3298 w 3297"/>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3291">
                  <a:moveTo>
                    <a:pt x="3298" y="3292"/>
                  </a:moveTo>
                  <a:cubicBezTo>
                    <a:pt x="2200" y="2195"/>
                    <a:pt x="1109" y="1097"/>
                    <a:pt x="12" y="0"/>
                  </a:cubicBezTo>
                  <a:lnTo>
                    <a:pt x="0" y="6"/>
                  </a:lnTo>
                  <a:cubicBezTo>
                    <a:pt x="1103" y="1103"/>
                    <a:pt x="2200" y="2200"/>
                    <a:pt x="3298" y="3292"/>
                  </a:cubicBezTo>
                  <a:lnTo>
                    <a:pt x="3298" y="3292"/>
                  </a:lnTo>
                  <a:close/>
                </a:path>
              </a:pathLst>
            </a:custGeom>
            <a:grpFill/>
            <a:ln w="5715" cap="flat">
              <a:noFill/>
              <a:prstDash val="solid"/>
              <a:miter/>
            </a:ln>
          </p:spPr>
          <p:txBody>
            <a:bodyPr rtlCol="0" anchor="ctr"/>
            <a:lstStyle/>
            <a:p>
              <a:endParaRPr lang="zh-CN" altLang="en-US"/>
            </a:p>
          </p:txBody>
        </p:sp>
        <p:sp>
          <p:nvSpPr>
            <p:cNvPr id="524" name="任意多边形: 形状 523">
              <a:extLst>
                <a:ext uri="{FF2B5EF4-FFF2-40B4-BE49-F238E27FC236}">
                  <a16:creationId xmlns:a16="http://schemas.microsoft.com/office/drawing/2014/main" id="{ECC1B42E-27FB-8B21-CFBE-ACA2CFD93D25}"/>
                </a:ext>
              </a:extLst>
            </p:cNvPr>
            <p:cNvSpPr/>
            <p:nvPr/>
          </p:nvSpPr>
          <p:spPr>
            <a:xfrm>
              <a:off x="5653687" y="1930944"/>
              <a:ext cx="1365" cy="1371"/>
            </a:xfrm>
            <a:custGeom>
              <a:avLst/>
              <a:gdLst>
                <a:gd name="connsiteX0" fmla="*/ 0 w 1365"/>
                <a:gd name="connsiteY0" fmla="*/ 1372 h 1371"/>
                <a:gd name="connsiteX1" fmla="*/ 754 w 1365"/>
                <a:gd name="connsiteY1" fmla="*/ 0 h 1371"/>
                <a:gd name="connsiteX2" fmla="*/ 1366 w 1365"/>
                <a:gd name="connsiteY2" fmla="*/ 617 h 1371"/>
              </a:gdLst>
              <a:ahLst/>
              <a:cxnLst>
                <a:cxn ang="0">
                  <a:pos x="connsiteX0" y="connsiteY0"/>
                </a:cxn>
                <a:cxn ang="0">
                  <a:pos x="connsiteX1" y="connsiteY1"/>
                </a:cxn>
                <a:cxn ang="0">
                  <a:pos x="connsiteX2" y="connsiteY2"/>
                </a:cxn>
              </a:cxnLst>
              <a:rect l="l" t="t" r="r" b="b"/>
              <a:pathLst>
                <a:path w="1365" h="1371">
                  <a:moveTo>
                    <a:pt x="0" y="1372"/>
                  </a:moveTo>
                  <a:lnTo>
                    <a:pt x="754" y="0"/>
                  </a:lnTo>
                  <a:lnTo>
                    <a:pt x="1366" y="617"/>
                  </a:lnTo>
                  <a:close/>
                </a:path>
              </a:pathLst>
            </a:custGeom>
            <a:grpFill/>
            <a:ln w="5715" cap="flat">
              <a:noFill/>
              <a:prstDash val="solid"/>
              <a:miter/>
            </a:ln>
          </p:spPr>
          <p:txBody>
            <a:bodyPr rtlCol="0" anchor="ctr"/>
            <a:lstStyle/>
            <a:p>
              <a:endParaRPr lang="zh-CN" altLang="en-US"/>
            </a:p>
          </p:txBody>
        </p:sp>
        <p:sp>
          <p:nvSpPr>
            <p:cNvPr id="525" name="任意多边形: 形状 524">
              <a:extLst>
                <a:ext uri="{FF2B5EF4-FFF2-40B4-BE49-F238E27FC236}">
                  <a16:creationId xmlns:a16="http://schemas.microsoft.com/office/drawing/2014/main" id="{23241F0E-FC6C-D109-98CA-3981D8E73564}"/>
                </a:ext>
              </a:extLst>
            </p:cNvPr>
            <p:cNvSpPr/>
            <p:nvPr/>
          </p:nvSpPr>
          <p:spPr>
            <a:xfrm>
              <a:off x="5718076" y="1919154"/>
              <a:ext cx="1390" cy="1292"/>
            </a:xfrm>
            <a:custGeom>
              <a:avLst/>
              <a:gdLst>
                <a:gd name="connsiteX0" fmla="*/ 1385 w 1390"/>
                <a:gd name="connsiteY0" fmla="*/ 0 h 1292"/>
                <a:gd name="connsiteX1" fmla="*/ 659 w 1390"/>
                <a:gd name="connsiteY1" fmla="*/ 1292 h 1292"/>
                <a:gd name="connsiteX2" fmla="*/ 1391 w 1390"/>
                <a:gd name="connsiteY2" fmla="*/ 6 h 1292"/>
                <a:gd name="connsiteX3" fmla="*/ 1385 w 1390"/>
                <a:gd name="connsiteY3" fmla="*/ 0 h 1292"/>
              </a:gdLst>
              <a:ahLst/>
              <a:cxnLst>
                <a:cxn ang="0">
                  <a:pos x="connsiteX0" y="connsiteY0"/>
                </a:cxn>
                <a:cxn ang="0">
                  <a:pos x="connsiteX1" y="connsiteY1"/>
                </a:cxn>
                <a:cxn ang="0">
                  <a:pos x="connsiteX2" y="connsiteY2"/>
                </a:cxn>
                <a:cxn ang="0">
                  <a:pos x="connsiteX3" y="connsiteY3"/>
                </a:cxn>
              </a:cxnLst>
              <a:rect l="l" t="t" r="r" b="b"/>
              <a:pathLst>
                <a:path w="1390" h="1292">
                  <a:moveTo>
                    <a:pt x="1385" y="0"/>
                  </a:moveTo>
                  <a:cubicBezTo>
                    <a:pt x="1139" y="452"/>
                    <a:pt x="802" y="1320"/>
                    <a:pt x="659" y="1292"/>
                  </a:cubicBezTo>
                  <a:cubicBezTo>
                    <a:pt x="-426" y="1063"/>
                    <a:pt x="-163" y="554"/>
                    <a:pt x="1391" y="6"/>
                  </a:cubicBezTo>
                  <a:lnTo>
                    <a:pt x="1385" y="0"/>
                  </a:lnTo>
                  <a:close/>
                </a:path>
              </a:pathLst>
            </a:custGeom>
            <a:grpFill/>
            <a:ln w="5715" cap="flat">
              <a:noFill/>
              <a:prstDash val="solid"/>
              <a:miter/>
            </a:ln>
          </p:spPr>
          <p:txBody>
            <a:bodyPr rtlCol="0" anchor="ctr"/>
            <a:lstStyle/>
            <a:p>
              <a:endParaRPr lang="zh-CN" altLang="en-US"/>
            </a:p>
          </p:txBody>
        </p:sp>
        <p:sp>
          <p:nvSpPr>
            <p:cNvPr id="526" name="任意多边形: 形状 525">
              <a:extLst>
                <a:ext uri="{FF2B5EF4-FFF2-40B4-BE49-F238E27FC236}">
                  <a16:creationId xmlns:a16="http://schemas.microsoft.com/office/drawing/2014/main" id="{AAD15034-985B-51C9-4C6D-B41AD2726FA3}"/>
                </a:ext>
              </a:extLst>
            </p:cNvPr>
            <p:cNvSpPr/>
            <p:nvPr/>
          </p:nvSpPr>
          <p:spPr>
            <a:xfrm>
              <a:off x="5933208" y="2573419"/>
              <a:ext cx="5657" cy="7103"/>
            </a:xfrm>
            <a:custGeom>
              <a:avLst/>
              <a:gdLst>
                <a:gd name="connsiteX0" fmla="*/ 0 w 5657"/>
                <a:gd name="connsiteY0" fmla="*/ 325 h 7103"/>
                <a:gd name="connsiteX1" fmla="*/ 5658 w 5657"/>
                <a:gd name="connsiteY1" fmla="*/ 7103 h 7103"/>
                <a:gd name="connsiteX2" fmla="*/ 17 w 5657"/>
                <a:gd name="connsiteY2" fmla="*/ 337 h 7103"/>
                <a:gd name="connsiteX3" fmla="*/ 0 w 5657"/>
                <a:gd name="connsiteY3" fmla="*/ 325 h 7103"/>
              </a:gdLst>
              <a:ahLst/>
              <a:cxnLst>
                <a:cxn ang="0">
                  <a:pos x="connsiteX0" y="connsiteY0"/>
                </a:cxn>
                <a:cxn ang="0">
                  <a:pos x="connsiteX1" y="connsiteY1"/>
                </a:cxn>
                <a:cxn ang="0">
                  <a:pos x="connsiteX2" y="connsiteY2"/>
                </a:cxn>
                <a:cxn ang="0">
                  <a:pos x="connsiteX3" y="connsiteY3"/>
                </a:cxn>
              </a:cxnLst>
              <a:rect l="l" t="t" r="r" b="b"/>
              <a:pathLst>
                <a:path w="5657" h="7103">
                  <a:moveTo>
                    <a:pt x="0" y="325"/>
                  </a:moveTo>
                  <a:cubicBezTo>
                    <a:pt x="5429" y="-440"/>
                    <a:pt x="5429" y="-440"/>
                    <a:pt x="5658" y="7103"/>
                  </a:cubicBezTo>
                  <a:cubicBezTo>
                    <a:pt x="1966" y="6309"/>
                    <a:pt x="3480" y="1211"/>
                    <a:pt x="17" y="337"/>
                  </a:cubicBezTo>
                  <a:lnTo>
                    <a:pt x="0" y="325"/>
                  </a:lnTo>
                  <a:close/>
                </a:path>
              </a:pathLst>
            </a:custGeom>
            <a:grpFill/>
            <a:ln w="5715" cap="flat">
              <a:noFill/>
              <a:prstDash val="solid"/>
              <a:miter/>
            </a:ln>
          </p:spPr>
          <p:txBody>
            <a:bodyPr rtlCol="0" anchor="ctr"/>
            <a:lstStyle/>
            <a:p>
              <a:endParaRPr lang="zh-CN" altLang="en-US"/>
            </a:p>
          </p:txBody>
        </p:sp>
        <p:sp>
          <p:nvSpPr>
            <p:cNvPr id="527" name="任意多边形: 形状 526">
              <a:extLst>
                <a:ext uri="{FF2B5EF4-FFF2-40B4-BE49-F238E27FC236}">
                  <a16:creationId xmlns:a16="http://schemas.microsoft.com/office/drawing/2014/main" id="{28D9BDDA-4387-13A9-4FD5-BB0BD4AC16FB}"/>
                </a:ext>
              </a:extLst>
            </p:cNvPr>
            <p:cNvSpPr/>
            <p:nvPr/>
          </p:nvSpPr>
          <p:spPr>
            <a:xfrm>
              <a:off x="5926328" y="2590424"/>
              <a:ext cx="5439" cy="4828"/>
            </a:xfrm>
            <a:custGeom>
              <a:avLst/>
              <a:gdLst>
                <a:gd name="connsiteX0" fmla="*/ 5439 w 5439"/>
                <a:gd name="connsiteY0" fmla="*/ 1928 h 4828"/>
                <a:gd name="connsiteX1" fmla="*/ 4222 w 5439"/>
                <a:gd name="connsiteY1" fmla="*/ 4677 h 4828"/>
                <a:gd name="connsiteX2" fmla="*/ 1010 w 5439"/>
                <a:gd name="connsiteY2" fmla="*/ 2688 h 4828"/>
                <a:gd name="connsiteX3" fmla="*/ 1793 w 5439"/>
                <a:gd name="connsiteY3" fmla="*/ 42 h 4828"/>
                <a:gd name="connsiteX4" fmla="*/ 5439 w 5439"/>
                <a:gd name="connsiteY4" fmla="*/ 1928 h 4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9" h="4828">
                  <a:moveTo>
                    <a:pt x="5439" y="1928"/>
                  </a:moveTo>
                  <a:cubicBezTo>
                    <a:pt x="4953" y="3099"/>
                    <a:pt x="4788" y="4482"/>
                    <a:pt x="4222" y="4677"/>
                  </a:cubicBezTo>
                  <a:cubicBezTo>
                    <a:pt x="2616" y="5231"/>
                    <a:pt x="1262" y="4202"/>
                    <a:pt x="1010" y="2688"/>
                  </a:cubicBezTo>
                  <a:cubicBezTo>
                    <a:pt x="902" y="2013"/>
                    <a:pt x="-1647" y="-341"/>
                    <a:pt x="1793" y="42"/>
                  </a:cubicBezTo>
                  <a:cubicBezTo>
                    <a:pt x="3068" y="185"/>
                    <a:pt x="4233" y="1276"/>
                    <a:pt x="5439" y="1928"/>
                  </a:cubicBezTo>
                  <a:close/>
                </a:path>
              </a:pathLst>
            </a:custGeom>
            <a:grpFill/>
            <a:ln w="5715" cap="flat">
              <a:noFill/>
              <a:prstDash val="solid"/>
              <a:miter/>
            </a:ln>
          </p:spPr>
          <p:txBody>
            <a:bodyPr rtlCol="0" anchor="ctr"/>
            <a:lstStyle/>
            <a:p>
              <a:endParaRPr lang="zh-CN" altLang="en-US"/>
            </a:p>
          </p:txBody>
        </p:sp>
        <p:sp>
          <p:nvSpPr>
            <p:cNvPr id="528" name="任意多边形: 形状 527">
              <a:extLst>
                <a:ext uri="{FF2B5EF4-FFF2-40B4-BE49-F238E27FC236}">
                  <a16:creationId xmlns:a16="http://schemas.microsoft.com/office/drawing/2014/main" id="{754BCDD8-BDAF-0032-78F9-951239266066}"/>
                </a:ext>
              </a:extLst>
            </p:cNvPr>
            <p:cNvSpPr/>
            <p:nvPr/>
          </p:nvSpPr>
          <p:spPr>
            <a:xfrm>
              <a:off x="5952947" y="2439887"/>
              <a:ext cx="6577" cy="5578"/>
            </a:xfrm>
            <a:custGeom>
              <a:avLst/>
              <a:gdLst>
                <a:gd name="connsiteX0" fmla="*/ 0 w 6577"/>
                <a:gd name="connsiteY0" fmla="*/ 2287 h 5578"/>
                <a:gd name="connsiteX1" fmla="*/ 6578 w 6577"/>
                <a:gd name="connsiteY1" fmla="*/ 5579 h 5578"/>
                <a:gd name="connsiteX2" fmla="*/ 0 w 6577"/>
                <a:gd name="connsiteY2" fmla="*/ 2287 h 5578"/>
              </a:gdLst>
              <a:ahLst/>
              <a:cxnLst>
                <a:cxn ang="0">
                  <a:pos x="connsiteX0" y="connsiteY0"/>
                </a:cxn>
                <a:cxn ang="0">
                  <a:pos x="connsiteX1" y="connsiteY1"/>
                </a:cxn>
                <a:cxn ang="0">
                  <a:pos x="connsiteX2" y="connsiteY2"/>
                </a:cxn>
              </a:cxnLst>
              <a:rect l="l" t="t" r="r" b="b"/>
              <a:pathLst>
                <a:path w="6577" h="5578">
                  <a:moveTo>
                    <a:pt x="0" y="2287"/>
                  </a:moveTo>
                  <a:cubicBezTo>
                    <a:pt x="5235" y="-2697"/>
                    <a:pt x="5915" y="1418"/>
                    <a:pt x="6578" y="5579"/>
                  </a:cubicBezTo>
                  <a:cubicBezTo>
                    <a:pt x="4384" y="4481"/>
                    <a:pt x="2189" y="3384"/>
                    <a:pt x="0" y="2287"/>
                  </a:cubicBezTo>
                  <a:close/>
                </a:path>
              </a:pathLst>
            </a:custGeom>
            <a:grpFill/>
            <a:ln w="5715" cap="flat">
              <a:noFill/>
              <a:prstDash val="solid"/>
              <a:miter/>
            </a:ln>
          </p:spPr>
          <p:txBody>
            <a:bodyPr rtlCol="0" anchor="ctr"/>
            <a:lstStyle/>
            <a:p>
              <a:endParaRPr lang="zh-CN" altLang="en-US"/>
            </a:p>
          </p:txBody>
        </p:sp>
        <p:sp>
          <p:nvSpPr>
            <p:cNvPr id="529" name="任意多边形: 形状 528">
              <a:extLst>
                <a:ext uri="{FF2B5EF4-FFF2-40B4-BE49-F238E27FC236}">
                  <a16:creationId xmlns:a16="http://schemas.microsoft.com/office/drawing/2014/main" id="{C5C1F35E-8848-F7BE-5341-69871B393FD5}"/>
                </a:ext>
              </a:extLst>
            </p:cNvPr>
            <p:cNvSpPr/>
            <p:nvPr/>
          </p:nvSpPr>
          <p:spPr>
            <a:xfrm>
              <a:off x="5926635" y="2573744"/>
              <a:ext cx="6589" cy="4537"/>
            </a:xfrm>
            <a:custGeom>
              <a:avLst/>
              <a:gdLst>
                <a:gd name="connsiteX0" fmla="*/ 0 w 6589"/>
                <a:gd name="connsiteY0" fmla="*/ 3298 h 4537"/>
                <a:gd name="connsiteX1" fmla="*/ 6566 w 6589"/>
                <a:gd name="connsiteY1" fmla="*/ 0 h 4537"/>
                <a:gd name="connsiteX2" fmla="*/ 6584 w 6589"/>
                <a:gd name="connsiteY2" fmla="*/ 17 h 4537"/>
                <a:gd name="connsiteX3" fmla="*/ 0 w 6589"/>
                <a:gd name="connsiteY3" fmla="*/ 3298 h 4537"/>
              </a:gdLst>
              <a:ahLst/>
              <a:cxnLst>
                <a:cxn ang="0">
                  <a:pos x="connsiteX0" y="connsiteY0"/>
                </a:cxn>
                <a:cxn ang="0">
                  <a:pos x="connsiteX1" y="connsiteY1"/>
                </a:cxn>
                <a:cxn ang="0">
                  <a:pos x="connsiteX2" y="connsiteY2"/>
                </a:cxn>
                <a:cxn ang="0">
                  <a:pos x="connsiteX3" y="connsiteY3"/>
                </a:cxn>
              </a:cxnLst>
              <a:rect l="l" t="t" r="r" b="b"/>
              <a:pathLst>
                <a:path w="6589" h="4537">
                  <a:moveTo>
                    <a:pt x="0" y="3298"/>
                  </a:moveTo>
                  <a:cubicBezTo>
                    <a:pt x="1417" y="657"/>
                    <a:pt x="3863" y="74"/>
                    <a:pt x="6566" y="0"/>
                  </a:cubicBezTo>
                  <a:cubicBezTo>
                    <a:pt x="6566" y="0"/>
                    <a:pt x="6584" y="17"/>
                    <a:pt x="6584" y="17"/>
                  </a:cubicBezTo>
                  <a:cubicBezTo>
                    <a:pt x="6738" y="5824"/>
                    <a:pt x="3572" y="4966"/>
                    <a:pt x="0" y="3298"/>
                  </a:cubicBezTo>
                  <a:close/>
                </a:path>
              </a:pathLst>
            </a:custGeom>
            <a:grpFill/>
            <a:ln w="5715" cap="flat">
              <a:noFill/>
              <a:prstDash val="solid"/>
              <a:miter/>
            </a:ln>
          </p:spPr>
          <p:txBody>
            <a:bodyPr rtlCol="0" anchor="ctr"/>
            <a:lstStyle/>
            <a:p>
              <a:endParaRPr lang="zh-CN" altLang="en-US"/>
            </a:p>
          </p:txBody>
        </p:sp>
        <p:sp>
          <p:nvSpPr>
            <p:cNvPr id="530" name="任意多边形: 形状 529">
              <a:extLst>
                <a:ext uri="{FF2B5EF4-FFF2-40B4-BE49-F238E27FC236}">
                  <a16:creationId xmlns:a16="http://schemas.microsoft.com/office/drawing/2014/main" id="{E926015E-5BB4-0EA2-4365-6B7A1B4B19EE}"/>
                </a:ext>
              </a:extLst>
            </p:cNvPr>
            <p:cNvSpPr/>
            <p:nvPr/>
          </p:nvSpPr>
          <p:spPr>
            <a:xfrm>
              <a:off x="5950360" y="2442283"/>
              <a:ext cx="3444" cy="4006"/>
            </a:xfrm>
            <a:custGeom>
              <a:avLst/>
              <a:gdLst>
                <a:gd name="connsiteX0" fmla="*/ 2507 w 3444"/>
                <a:gd name="connsiteY0" fmla="*/ 1411 h 4006"/>
                <a:gd name="connsiteX1" fmla="*/ 1364 w 3444"/>
                <a:gd name="connsiteY1" fmla="*/ 3999 h 4006"/>
                <a:gd name="connsiteX2" fmla="*/ 358 w 3444"/>
                <a:gd name="connsiteY2" fmla="*/ 1874 h 4006"/>
                <a:gd name="connsiteX3" fmla="*/ 2541 w 3444"/>
                <a:gd name="connsiteY3" fmla="*/ 16 h 4006"/>
                <a:gd name="connsiteX4" fmla="*/ 2507 w 3444"/>
                <a:gd name="connsiteY4" fmla="*/ 1411 h 4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4" h="4006">
                  <a:moveTo>
                    <a:pt x="2507" y="1411"/>
                  </a:moveTo>
                  <a:cubicBezTo>
                    <a:pt x="2130" y="2319"/>
                    <a:pt x="1815" y="3960"/>
                    <a:pt x="1364" y="3999"/>
                  </a:cubicBezTo>
                  <a:cubicBezTo>
                    <a:pt x="101" y="4102"/>
                    <a:pt x="-402" y="2994"/>
                    <a:pt x="358" y="1874"/>
                  </a:cubicBezTo>
                  <a:cubicBezTo>
                    <a:pt x="895" y="1073"/>
                    <a:pt x="2119" y="-155"/>
                    <a:pt x="2541" y="16"/>
                  </a:cubicBezTo>
                  <a:cubicBezTo>
                    <a:pt x="4547" y="839"/>
                    <a:pt x="2599" y="-784"/>
                    <a:pt x="2507" y="1411"/>
                  </a:cubicBezTo>
                  <a:close/>
                </a:path>
              </a:pathLst>
            </a:custGeom>
            <a:grpFill/>
            <a:ln w="5715" cap="flat">
              <a:noFill/>
              <a:prstDash val="solid"/>
              <a:miter/>
            </a:ln>
          </p:spPr>
          <p:txBody>
            <a:bodyPr rtlCol="0" anchor="ctr"/>
            <a:lstStyle/>
            <a:p>
              <a:endParaRPr lang="zh-CN" altLang="en-US"/>
            </a:p>
          </p:txBody>
        </p:sp>
        <p:sp>
          <p:nvSpPr>
            <p:cNvPr id="531" name="任意多边形: 形状 530">
              <a:extLst>
                <a:ext uri="{FF2B5EF4-FFF2-40B4-BE49-F238E27FC236}">
                  <a16:creationId xmlns:a16="http://schemas.microsoft.com/office/drawing/2014/main" id="{FA402522-E12D-B226-7913-A098BF699F36}"/>
                </a:ext>
              </a:extLst>
            </p:cNvPr>
            <p:cNvSpPr/>
            <p:nvPr/>
          </p:nvSpPr>
          <p:spPr>
            <a:xfrm>
              <a:off x="5939797" y="2475069"/>
              <a:ext cx="3285" cy="6577"/>
            </a:xfrm>
            <a:custGeom>
              <a:avLst/>
              <a:gdLst>
                <a:gd name="connsiteX0" fmla="*/ 3286 w 3285"/>
                <a:gd name="connsiteY0" fmla="*/ 6578 h 6577"/>
                <a:gd name="connsiteX1" fmla="*/ 0 w 3285"/>
                <a:gd name="connsiteY1" fmla="*/ 0 h 6577"/>
                <a:gd name="connsiteX2" fmla="*/ 3286 w 3285"/>
                <a:gd name="connsiteY2" fmla="*/ 6578 h 6577"/>
              </a:gdLst>
              <a:ahLst/>
              <a:cxnLst>
                <a:cxn ang="0">
                  <a:pos x="connsiteX0" y="connsiteY0"/>
                </a:cxn>
                <a:cxn ang="0">
                  <a:pos x="connsiteX1" y="connsiteY1"/>
                </a:cxn>
                <a:cxn ang="0">
                  <a:pos x="connsiteX2" y="connsiteY2"/>
                </a:cxn>
              </a:cxnLst>
              <a:rect l="l" t="t" r="r" b="b"/>
              <a:pathLst>
                <a:path w="3285" h="6577">
                  <a:moveTo>
                    <a:pt x="3286" y="6578"/>
                  </a:moveTo>
                  <a:cubicBezTo>
                    <a:pt x="651" y="5155"/>
                    <a:pt x="74" y="2703"/>
                    <a:pt x="0" y="0"/>
                  </a:cubicBezTo>
                  <a:cubicBezTo>
                    <a:pt x="2635" y="1423"/>
                    <a:pt x="3217" y="3869"/>
                    <a:pt x="3286" y="6578"/>
                  </a:cubicBezTo>
                  <a:close/>
                </a:path>
              </a:pathLst>
            </a:custGeom>
            <a:grpFill/>
            <a:ln w="5715" cap="flat">
              <a:noFill/>
              <a:prstDash val="solid"/>
              <a:miter/>
            </a:ln>
          </p:spPr>
          <p:txBody>
            <a:bodyPr rtlCol="0" anchor="ctr"/>
            <a:lstStyle/>
            <a:p>
              <a:endParaRPr lang="zh-CN" altLang="en-US"/>
            </a:p>
          </p:txBody>
        </p:sp>
        <p:sp>
          <p:nvSpPr>
            <p:cNvPr id="532" name="任意多边形: 形状 531">
              <a:extLst>
                <a:ext uri="{FF2B5EF4-FFF2-40B4-BE49-F238E27FC236}">
                  <a16:creationId xmlns:a16="http://schemas.microsoft.com/office/drawing/2014/main" id="{CF6BA59B-B0A3-E82D-A60B-CE1FDF681F4C}"/>
                </a:ext>
              </a:extLst>
            </p:cNvPr>
            <p:cNvSpPr/>
            <p:nvPr/>
          </p:nvSpPr>
          <p:spPr>
            <a:xfrm>
              <a:off x="5887174" y="2605285"/>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533" name="任意多边形: 形状 532">
              <a:extLst>
                <a:ext uri="{FF2B5EF4-FFF2-40B4-BE49-F238E27FC236}">
                  <a16:creationId xmlns:a16="http://schemas.microsoft.com/office/drawing/2014/main" id="{6345A6B8-476F-3C5A-79A2-0374D6B57071}"/>
                </a:ext>
              </a:extLst>
            </p:cNvPr>
            <p:cNvSpPr/>
            <p:nvPr/>
          </p:nvSpPr>
          <p:spPr>
            <a:xfrm>
              <a:off x="5943083" y="2567172"/>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534" name="任意多边形: 形状 533">
              <a:extLst>
                <a:ext uri="{FF2B5EF4-FFF2-40B4-BE49-F238E27FC236}">
                  <a16:creationId xmlns:a16="http://schemas.microsoft.com/office/drawing/2014/main" id="{E67A43C6-B5CE-7779-3E89-8D41B2B87A2B}"/>
                </a:ext>
              </a:extLst>
            </p:cNvPr>
            <p:cNvSpPr/>
            <p:nvPr/>
          </p:nvSpPr>
          <p:spPr>
            <a:xfrm>
              <a:off x="5941723" y="2565817"/>
              <a:ext cx="1360" cy="1354"/>
            </a:xfrm>
            <a:custGeom>
              <a:avLst/>
              <a:gdLst>
                <a:gd name="connsiteX0" fmla="*/ 1360 w 1360"/>
                <a:gd name="connsiteY0" fmla="*/ 1354 h 1354"/>
                <a:gd name="connsiteX1" fmla="*/ 0 w 1360"/>
                <a:gd name="connsiteY1" fmla="*/ 606 h 1354"/>
                <a:gd name="connsiteX2" fmla="*/ 611 w 1360"/>
                <a:gd name="connsiteY2" fmla="*/ 0 h 1354"/>
              </a:gdLst>
              <a:ahLst/>
              <a:cxnLst>
                <a:cxn ang="0">
                  <a:pos x="connsiteX0" y="connsiteY0"/>
                </a:cxn>
                <a:cxn ang="0">
                  <a:pos x="connsiteX1" y="connsiteY1"/>
                </a:cxn>
                <a:cxn ang="0">
                  <a:pos x="connsiteX2" y="connsiteY2"/>
                </a:cxn>
              </a:cxnLst>
              <a:rect l="l" t="t" r="r" b="b"/>
              <a:pathLst>
                <a:path w="1360" h="1354">
                  <a:moveTo>
                    <a:pt x="1360"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535" name="任意多边形: 形状 534">
              <a:extLst>
                <a:ext uri="{FF2B5EF4-FFF2-40B4-BE49-F238E27FC236}">
                  <a16:creationId xmlns:a16="http://schemas.microsoft.com/office/drawing/2014/main" id="{E4E3F399-D9CE-D269-4FA9-E9439731E915}"/>
                </a:ext>
              </a:extLst>
            </p:cNvPr>
            <p:cNvSpPr/>
            <p:nvPr/>
          </p:nvSpPr>
          <p:spPr>
            <a:xfrm>
              <a:off x="5931859" y="2563886"/>
              <a:ext cx="1354" cy="1354"/>
            </a:xfrm>
            <a:custGeom>
              <a:avLst/>
              <a:gdLst>
                <a:gd name="connsiteX0" fmla="*/ 1354 w 1354"/>
                <a:gd name="connsiteY0" fmla="*/ 0 h 1354"/>
                <a:gd name="connsiteX1" fmla="*/ 606 w 1354"/>
                <a:gd name="connsiteY1" fmla="*/ 1354 h 1354"/>
                <a:gd name="connsiteX2" fmla="*/ 0 w 1354"/>
                <a:gd name="connsiteY2" fmla="*/ 743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3"/>
                  </a:lnTo>
                  <a:close/>
                </a:path>
              </a:pathLst>
            </a:custGeom>
            <a:grpFill/>
            <a:ln w="5715" cap="flat">
              <a:noFill/>
              <a:prstDash val="solid"/>
              <a:miter/>
            </a:ln>
          </p:spPr>
          <p:txBody>
            <a:bodyPr rtlCol="0" anchor="ctr"/>
            <a:lstStyle/>
            <a:p>
              <a:endParaRPr lang="zh-CN" altLang="en-US"/>
            </a:p>
          </p:txBody>
        </p:sp>
        <p:sp>
          <p:nvSpPr>
            <p:cNvPr id="536" name="任意多边形: 形状 535">
              <a:extLst>
                <a:ext uri="{FF2B5EF4-FFF2-40B4-BE49-F238E27FC236}">
                  <a16:creationId xmlns:a16="http://schemas.microsoft.com/office/drawing/2014/main" id="{20B6965B-8216-EA88-E6B8-3A5EC5D196CB}"/>
                </a:ext>
              </a:extLst>
            </p:cNvPr>
            <p:cNvSpPr/>
            <p:nvPr/>
          </p:nvSpPr>
          <p:spPr>
            <a:xfrm>
              <a:off x="5933213" y="2560594"/>
              <a:ext cx="3291" cy="3291"/>
            </a:xfrm>
            <a:custGeom>
              <a:avLst/>
              <a:gdLst>
                <a:gd name="connsiteX0" fmla="*/ 3292 w 3291"/>
                <a:gd name="connsiteY0" fmla="*/ 0 h 3291"/>
                <a:gd name="connsiteX1" fmla="*/ 0 w 3291"/>
                <a:gd name="connsiteY1" fmla="*/ 3292 h 3291"/>
                <a:gd name="connsiteX2" fmla="*/ 3292 w 3291"/>
                <a:gd name="connsiteY2" fmla="*/ 0 h 3291"/>
              </a:gdLst>
              <a:ahLst/>
              <a:cxnLst>
                <a:cxn ang="0">
                  <a:pos x="connsiteX0" y="connsiteY0"/>
                </a:cxn>
                <a:cxn ang="0">
                  <a:pos x="connsiteX1" y="connsiteY1"/>
                </a:cxn>
                <a:cxn ang="0">
                  <a:pos x="connsiteX2" y="connsiteY2"/>
                </a:cxn>
              </a:cxnLst>
              <a:rect l="l" t="t" r="r" b="b"/>
              <a:pathLst>
                <a:path w="3291" h="3291">
                  <a:moveTo>
                    <a:pt x="3292" y="0"/>
                  </a:moveTo>
                  <a:cubicBezTo>
                    <a:pt x="2195" y="1097"/>
                    <a:pt x="1097" y="2195"/>
                    <a:pt x="0" y="3292"/>
                  </a:cubicBezTo>
                  <a:cubicBezTo>
                    <a:pt x="1097" y="2195"/>
                    <a:pt x="2195" y="1097"/>
                    <a:pt x="3292" y="0"/>
                  </a:cubicBezTo>
                  <a:close/>
                </a:path>
              </a:pathLst>
            </a:custGeom>
            <a:grpFill/>
            <a:ln w="5715" cap="flat">
              <a:noFill/>
              <a:prstDash val="solid"/>
              <a:miter/>
            </a:ln>
          </p:spPr>
          <p:txBody>
            <a:bodyPr rtlCol="0" anchor="ctr"/>
            <a:lstStyle/>
            <a:p>
              <a:endParaRPr lang="zh-CN" altLang="en-US"/>
            </a:p>
          </p:txBody>
        </p:sp>
        <p:sp>
          <p:nvSpPr>
            <p:cNvPr id="537" name="任意多边形: 形状 536">
              <a:extLst>
                <a:ext uri="{FF2B5EF4-FFF2-40B4-BE49-F238E27FC236}">
                  <a16:creationId xmlns:a16="http://schemas.microsoft.com/office/drawing/2014/main" id="{3E96E76E-D4A6-9A15-0527-04D9031434E5}"/>
                </a:ext>
              </a:extLst>
            </p:cNvPr>
            <p:cNvSpPr/>
            <p:nvPr/>
          </p:nvSpPr>
          <p:spPr>
            <a:xfrm>
              <a:off x="5936505" y="2471777"/>
              <a:ext cx="3286" cy="3291"/>
            </a:xfrm>
            <a:custGeom>
              <a:avLst/>
              <a:gdLst>
                <a:gd name="connsiteX0" fmla="*/ 3286 w 3286"/>
                <a:gd name="connsiteY0" fmla="*/ 3292 h 3291"/>
                <a:gd name="connsiteX1" fmla="*/ 0 w 3286"/>
                <a:gd name="connsiteY1" fmla="*/ 0 h 3291"/>
                <a:gd name="connsiteX2" fmla="*/ 3286 w 3286"/>
                <a:gd name="connsiteY2" fmla="*/ 3292 h 3291"/>
              </a:gdLst>
              <a:ahLst/>
              <a:cxnLst>
                <a:cxn ang="0">
                  <a:pos x="connsiteX0" y="connsiteY0"/>
                </a:cxn>
                <a:cxn ang="0">
                  <a:pos x="connsiteX1" y="connsiteY1"/>
                </a:cxn>
                <a:cxn ang="0">
                  <a:pos x="connsiteX2" y="connsiteY2"/>
                </a:cxn>
              </a:cxnLst>
              <a:rect l="l" t="t" r="r" b="b"/>
              <a:pathLst>
                <a:path w="3286" h="3291">
                  <a:moveTo>
                    <a:pt x="3286" y="3292"/>
                  </a:moveTo>
                  <a:cubicBezTo>
                    <a:pt x="2189" y="2195"/>
                    <a:pt x="1092" y="1097"/>
                    <a:pt x="0" y="0"/>
                  </a:cubicBezTo>
                  <a:cubicBezTo>
                    <a:pt x="1097" y="1097"/>
                    <a:pt x="2189" y="2195"/>
                    <a:pt x="3286" y="3292"/>
                  </a:cubicBezTo>
                  <a:close/>
                </a:path>
              </a:pathLst>
            </a:custGeom>
            <a:grpFill/>
            <a:ln w="5715" cap="flat">
              <a:noFill/>
              <a:prstDash val="solid"/>
              <a:miter/>
            </a:ln>
          </p:spPr>
          <p:txBody>
            <a:bodyPr rtlCol="0" anchor="ctr"/>
            <a:lstStyle/>
            <a:p>
              <a:endParaRPr lang="zh-CN" altLang="en-US"/>
            </a:p>
          </p:txBody>
        </p:sp>
        <p:sp>
          <p:nvSpPr>
            <p:cNvPr id="538" name="任意多边形: 形状 537">
              <a:extLst>
                <a:ext uri="{FF2B5EF4-FFF2-40B4-BE49-F238E27FC236}">
                  <a16:creationId xmlns:a16="http://schemas.microsoft.com/office/drawing/2014/main" id="{B4E4428E-D7EA-E25C-E9FC-AA6C978A9B4C}"/>
                </a:ext>
              </a:extLst>
            </p:cNvPr>
            <p:cNvSpPr/>
            <p:nvPr/>
          </p:nvSpPr>
          <p:spPr>
            <a:xfrm>
              <a:off x="5935151" y="2470422"/>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539" name="任意多边形: 形状 538">
              <a:extLst>
                <a:ext uri="{FF2B5EF4-FFF2-40B4-BE49-F238E27FC236}">
                  <a16:creationId xmlns:a16="http://schemas.microsoft.com/office/drawing/2014/main" id="{40AED23B-72E7-446D-EA52-3ACA080BDD92}"/>
                </a:ext>
              </a:extLst>
            </p:cNvPr>
            <p:cNvSpPr/>
            <p:nvPr/>
          </p:nvSpPr>
          <p:spPr>
            <a:xfrm>
              <a:off x="5946369" y="2458621"/>
              <a:ext cx="1473" cy="3291"/>
            </a:xfrm>
            <a:custGeom>
              <a:avLst/>
              <a:gdLst>
                <a:gd name="connsiteX0" fmla="*/ 0 w 1473"/>
                <a:gd name="connsiteY0" fmla="*/ 0 h 3291"/>
                <a:gd name="connsiteX1" fmla="*/ 1257 w 1473"/>
                <a:gd name="connsiteY1" fmla="*/ 2338 h 3291"/>
                <a:gd name="connsiteX2" fmla="*/ 0 w 1473"/>
                <a:gd name="connsiteY2" fmla="*/ 3292 h 3291"/>
                <a:gd name="connsiteX3" fmla="*/ 0 w 1473"/>
                <a:gd name="connsiteY3" fmla="*/ 0 h 3291"/>
              </a:gdLst>
              <a:ahLst/>
              <a:cxnLst>
                <a:cxn ang="0">
                  <a:pos x="connsiteX0" y="connsiteY0"/>
                </a:cxn>
                <a:cxn ang="0">
                  <a:pos x="connsiteX1" y="connsiteY1"/>
                </a:cxn>
                <a:cxn ang="0">
                  <a:pos x="connsiteX2" y="connsiteY2"/>
                </a:cxn>
                <a:cxn ang="0">
                  <a:pos x="connsiteX3" y="connsiteY3"/>
                </a:cxn>
              </a:cxnLst>
              <a:rect l="l" t="t" r="r" b="b"/>
              <a:pathLst>
                <a:path w="1473" h="3291">
                  <a:moveTo>
                    <a:pt x="0" y="0"/>
                  </a:moveTo>
                  <a:cubicBezTo>
                    <a:pt x="1297" y="463"/>
                    <a:pt x="1800" y="1286"/>
                    <a:pt x="1257" y="2338"/>
                  </a:cubicBezTo>
                  <a:cubicBezTo>
                    <a:pt x="1040" y="2760"/>
                    <a:pt x="429" y="2978"/>
                    <a:pt x="0" y="3292"/>
                  </a:cubicBezTo>
                  <a:cubicBezTo>
                    <a:pt x="0" y="2195"/>
                    <a:pt x="0" y="1097"/>
                    <a:pt x="0" y="0"/>
                  </a:cubicBezTo>
                  <a:close/>
                </a:path>
              </a:pathLst>
            </a:custGeom>
            <a:grpFill/>
            <a:ln w="5715" cap="flat">
              <a:noFill/>
              <a:prstDash val="solid"/>
              <a:miter/>
            </a:ln>
          </p:spPr>
          <p:txBody>
            <a:bodyPr rtlCol="0" anchor="ctr"/>
            <a:lstStyle/>
            <a:p>
              <a:endParaRPr lang="zh-CN" altLang="en-US"/>
            </a:p>
          </p:txBody>
        </p:sp>
        <p:sp>
          <p:nvSpPr>
            <p:cNvPr id="540" name="任意多边形: 形状 539">
              <a:extLst>
                <a:ext uri="{FF2B5EF4-FFF2-40B4-BE49-F238E27FC236}">
                  <a16:creationId xmlns:a16="http://schemas.microsoft.com/office/drawing/2014/main" id="{550711C3-E27D-6C07-F465-17601D767106}"/>
                </a:ext>
              </a:extLst>
            </p:cNvPr>
            <p:cNvSpPr/>
            <p:nvPr/>
          </p:nvSpPr>
          <p:spPr>
            <a:xfrm>
              <a:off x="5945009" y="2457261"/>
              <a:ext cx="1360" cy="1360"/>
            </a:xfrm>
            <a:custGeom>
              <a:avLst/>
              <a:gdLst>
                <a:gd name="connsiteX0" fmla="*/ 1360 w 1360"/>
                <a:gd name="connsiteY0" fmla="*/ 1360 h 1360"/>
                <a:gd name="connsiteX1" fmla="*/ 0 w 1360"/>
                <a:gd name="connsiteY1" fmla="*/ 611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541" name="任意多边形: 形状 540">
              <a:extLst>
                <a:ext uri="{FF2B5EF4-FFF2-40B4-BE49-F238E27FC236}">
                  <a16:creationId xmlns:a16="http://schemas.microsoft.com/office/drawing/2014/main" id="{9819CF43-1020-E937-723D-64E1F145DDEA}"/>
                </a:ext>
              </a:extLst>
            </p:cNvPr>
            <p:cNvSpPr/>
            <p:nvPr/>
          </p:nvSpPr>
          <p:spPr>
            <a:xfrm>
              <a:off x="5954879" y="2432304"/>
              <a:ext cx="1354" cy="1360"/>
            </a:xfrm>
            <a:custGeom>
              <a:avLst/>
              <a:gdLst>
                <a:gd name="connsiteX0" fmla="*/ 1354 w 1354"/>
                <a:gd name="connsiteY0" fmla="*/ 0 h 1360"/>
                <a:gd name="connsiteX1" fmla="*/ 606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542" name="任意多边形: 形状 541">
              <a:extLst>
                <a:ext uri="{FF2B5EF4-FFF2-40B4-BE49-F238E27FC236}">
                  <a16:creationId xmlns:a16="http://schemas.microsoft.com/office/drawing/2014/main" id="{2C408E5A-0378-3F75-1BC9-B6236EFC8C20}"/>
                </a:ext>
              </a:extLst>
            </p:cNvPr>
            <p:cNvSpPr/>
            <p:nvPr/>
          </p:nvSpPr>
          <p:spPr>
            <a:xfrm>
              <a:off x="5467436" y="2256539"/>
              <a:ext cx="32967" cy="51337"/>
            </a:xfrm>
            <a:custGeom>
              <a:avLst/>
              <a:gdLst>
                <a:gd name="connsiteX0" fmla="*/ 22030 w 32967"/>
                <a:gd name="connsiteY0" fmla="*/ 40137 h 51337"/>
                <a:gd name="connsiteX1" fmla="*/ 13201 w 32967"/>
                <a:gd name="connsiteY1" fmla="*/ 37496 h 51337"/>
                <a:gd name="connsiteX2" fmla="*/ 1113 w 32967"/>
                <a:gd name="connsiteY2" fmla="*/ 51338 h 51337"/>
                <a:gd name="connsiteX3" fmla="*/ 12623 w 32967"/>
                <a:gd name="connsiteY3" fmla="*/ 19557 h 51337"/>
                <a:gd name="connsiteX4" fmla="*/ 650 w 32967"/>
                <a:gd name="connsiteY4" fmla="*/ 18739 h 51337"/>
                <a:gd name="connsiteX5" fmla="*/ 1251 w 32967"/>
                <a:gd name="connsiteY5" fmla="*/ 14499 h 51337"/>
                <a:gd name="connsiteX6" fmla="*/ 13063 w 32967"/>
                <a:gd name="connsiteY6" fmla="*/ 0 h 51337"/>
                <a:gd name="connsiteX7" fmla="*/ 16452 w 32967"/>
                <a:gd name="connsiteY7" fmla="*/ 12179 h 51337"/>
                <a:gd name="connsiteX8" fmla="*/ 28740 w 32967"/>
                <a:gd name="connsiteY8" fmla="*/ 2332 h 51337"/>
                <a:gd name="connsiteX9" fmla="*/ 27391 w 32967"/>
                <a:gd name="connsiteY9" fmla="*/ 14636 h 51337"/>
                <a:gd name="connsiteX10" fmla="*/ 22030 w 32967"/>
                <a:gd name="connsiteY10" fmla="*/ 40137 h 51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67" h="51337">
                  <a:moveTo>
                    <a:pt x="22030" y="40137"/>
                  </a:moveTo>
                  <a:cubicBezTo>
                    <a:pt x="17950" y="39611"/>
                    <a:pt x="19430" y="28021"/>
                    <a:pt x="13201" y="37496"/>
                  </a:cubicBezTo>
                  <a:cubicBezTo>
                    <a:pt x="10315" y="41885"/>
                    <a:pt x="6274" y="45514"/>
                    <a:pt x="1113" y="51338"/>
                  </a:cubicBezTo>
                  <a:cubicBezTo>
                    <a:pt x="-4122" y="35759"/>
                    <a:pt x="16035" y="31941"/>
                    <a:pt x="12623" y="19557"/>
                  </a:cubicBezTo>
                  <a:cubicBezTo>
                    <a:pt x="9029" y="15630"/>
                    <a:pt x="4542" y="19854"/>
                    <a:pt x="650" y="18739"/>
                  </a:cubicBezTo>
                  <a:cubicBezTo>
                    <a:pt x="-464" y="17008"/>
                    <a:pt x="-70" y="14876"/>
                    <a:pt x="1251" y="14499"/>
                  </a:cubicBezTo>
                  <a:cubicBezTo>
                    <a:pt x="7028" y="12847"/>
                    <a:pt x="11337" y="9636"/>
                    <a:pt x="13063" y="0"/>
                  </a:cubicBezTo>
                  <a:cubicBezTo>
                    <a:pt x="14955" y="6789"/>
                    <a:pt x="15658" y="9315"/>
                    <a:pt x="16452" y="12179"/>
                  </a:cubicBezTo>
                  <a:cubicBezTo>
                    <a:pt x="22945" y="11767"/>
                    <a:pt x="21813" y="2652"/>
                    <a:pt x="28740" y="2332"/>
                  </a:cubicBezTo>
                  <a:cubicBezTo>
                    <a:pt x="28620" y="6452"/>
                    <a:pt x="39164" y="11059"/>
                    <a:pt x="27391" y="14636"/>
                  </a:cubicBezTo>
                  <a:cubicBezTo>
                    <a:pt x="26099" y="23512"/>
                    <a:pt x="18756" y="31101"/>
                    <a:pt x="22030" y="40137"/>
                  </a:cubicBezTo>
                  <a:close/>
                </a:path>
              </a:pathLst>
            </a:custGeom>
            <a:grpFill/>
            <a:ln w="5715" cap="flat">
              <a:noFill/>
              <a:prstDash val="solid"/>
              <a:miter/>
            </a:ln>
          </p:spPr>
          <p:txBody>
            <a:bodyPr rtlCol="0" anchor="ctr"/>
            <a:lstStyle/>
            <a:p>
              <a:endParaRPr lang="zh-CN" altLang="en-US"/>
            </a:p>
          </p:txBody>
        </p:sp>
        <p:sp>
          <p:nvSpPr>
            <p:cNvPr id="543" name="任意多边形: 形状 542">
              <a:extLst>
                <a:ext uri="{FF2B5EF4-FFF2-40B4-BE49-F238E27FC236}">
                  <a16:creationId xmlns:a16="http://schemas.microsoft.com/office/drawing/2014/main" id="{D8352252-869A-C194-5B2C-D08C1E60D6B9}"/>
                </a:ext>
              </a:extLst>
            </p:cNvPr>
            <p:cNvSpPr/>
            <p:nvPr/>
          </p:nvSpPr>
          <p:spPr>
            <a:xfrm>
              <a:off x="5443425" y="2239679"/>
              <a:ext cx="15990" cy="36897"/>
            </a:xfrm>
            <a:custGeom>
              <a:avLst/>
              <a:gdLst>
                <a:gd name="connsiteX0" fmla="*/ 6831 w 15990"/>
                <a:gd name="connsiteY0" fmla="*/ 0 h 36897"/>
                <a:gd name="connsiteX1" fmla="*/ 13015 w 15990"/>
                <a:gd name="connsiteY1" fmla="*/ 21391 h 36897"/>
                <a:gd name="connsiteX2" fmla="*/ 15112 w 15990"/>
                <a:gd name="connsiteY2" fmla="*/ 31090 h 36897"/>
                <a:gd name="connsiteX3" fmla="*/ 13735 w 15990"/>
                <a:gd name="connsiteY3" fmla="*/ 35805 h 36897"/>
                <a:gd name="connsiteX4" fmla="*/ 2642 w 15990"/>
                <a:gd name="connsiteY4" fmla="*/ 36765 h 36897"/>
                <a:gd name="connsiteX5" fmla="*/ 590 w 15990"/>
                <a:gd name="connsiteY5" fmla="*/ 31758 h 36897"/>
                <a:gd name="connsiteX6" fmla="*/ 5688 w 15990"/>
                <a:gd name="connsiteY6" fmla="*/ 13156 h 36897"/>
                <a:gd name="connsiteX7" fmla="*/ 6831 w 15990"/>
                <a:gd name="connsiteY7" fmla="*/ 0 h 36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990" h="36897">
                  <a:moveTo>
                    <a:pt x="6831" y="0"/>
                  </a:moveTo>
                  <a:cubicBezTo>
                    <a:pt x="14466" y="7281"/>
                    <a:pt x="17289" y="13465"/>
                    <a:pt x="13015" y="21391"/>
                  </a:cubicBezTo>
                  <a:cubicBezTo>
                    <a:pt x="10900" y="25306"/>
                    <a:pt x="8620" y="28724"/>
                    <a:pt x="15112" y="31090"/>
                  </a:cubicBezTo>
                  <a:cubicBezTo>
                    <a:pt x="16769" y="31696"/>
                    <a:pt x="15952" y="36222"/>
                    <a:pt x="13735" y="35805"/>
                  </a:cubicBezTo>
                  <a:cubicBezTo>
                    <a:pt x="9706" y="35044"/>
                    <a:pt x="6259" y="37479"/>
                    <a:pt x="2642" y="36765"/>
                  </a:cubicBezTo>
                  <a:cubicBezTo>
                    <a:pt x="282" y="36296"/>
                    <a:pt x="-741" y="32336"/>
                    <a:pt x="590" y="31758"/>
                  </a:cubicBezTo>
                  <a:cubicBezTo>
                    <a:pt x="10363" y="27501"/>
                    <a:pt x="5957" y="19928"/>
                    <a:pt x="5688" y="13156"/>
                  </a:cubicBezTo>
                  <a:cubicBezTo>
                    <a:pt x="5534" y="9413"/>
                    <a:pt x="6299" y="5629"/>
                    <a:pt x="6831" y="0"/>
                  </a:cubicBezTo>
                  <a:close/>
                </a:path>
              </a:pathLst>
            </a:custGeom>
            <a:grpFill/>
            <a:ln w="5715" cap="flat">
              <a:noFill/>
              <a:prstDash val="solid"/>
              <a:miter/>
            </a:ln>
          </p:spPr>
          <p:txBody>
            <a:bodyPr rtlCol="0" anchor="ctr"/>
            <a:lstStyle/>
            <a:p>
              <a:endParaRPr lang="zh-CN" altLang="en-US"/>
            </a:p>
          </p:txBody>
        </p:sp>
        <p:sp>
          <p:nvSpPr>
            <p:cNvPr id="544" name="任意多边形: 形状 543">
              <a:extLst>
                <a:ext uri="{FF2B5EF4-FFF2-40B4-BE49-F238E27FC236}">
                  <a16:creationId xmlns:a16="http://schemas.microsoft.com/office/drawing/2014/main" id="{D5575323-A98C-413E-C767-29957C6B45EE}"/>
                </a:ext>
              </a:extLst>
            </p:cNvPr>
            <p:cNvSpPr/>
            <p:nvPr/>
          </p:nvSpPr>
          <p:spPr>
            <a:xfrm>
              <a:off x="5426756" y="2262545"/>
              <a:ext cx="7450" cy="12424"/>
            </a:xfrm>
            <a:custGeom>
              <a:avLst/>
              <a:gdLst>
                <a:gd name="connsiteX0" fmla="*/ 46 w 7450"/>
                <a:gd name="connsiteY0" fmla="*/ 12424 h 12424"/>
                <a:gd name="connsiteX1" fmla="*/ 74 w 7450"/>
                <a:gd name="connsiteY1" fmla="*/ 7167 h 12424"/>
                <a:gd name="connsiteX2" fmla="*/ 3972 w 7450"/>
                <a:gd name="connsiteY2" fmla="*/ 11 h 12424"/>
                <a:gd name="connsiteX3" fmla="*/ 6681 w 7450"/>
                <a:gd name="connsiteY3" fmla="*/ 1234 h 12424"/>
                <a:gd name="connsiteX4" fmla="*/ 3281 w 7450"/>
                <a:gd name="connsiteY4" fmla="*/ 8618 h 12424"/>
                <a:gd name="connsiteX5" fmla="*/ 46 w 7450"/>
                <a:gd name="connsiteY5" fmla="*/ 12424 h 1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50" h="12424">
                  <a:moveTo>
                    <a:pt x="46" y="12424"/>
                  </a:moveTo>
                  <a:cubicBezTo>
                    <a:pt x="46" y="10298"/>
                    <a:pt x="-74" y="8721"/>
                    <a:pt x="74" y="7167"/>
                  </a:cubicBezTo>
                  <a:cubicBezTo>
                    <a:pt x="349" y="4240"/>
                    <a:pt x="-520" y="543"/>
                    <a:pt x="3972" y="11"/>
                  </a:cubicBezTo>
                  <a:cubicBezTo>
                    <a:pt x="4841" y="-91"/>
                    <a:pt x="6212" y="514"/>
                    <a:pt x="6681" y="1234"/>
                  </a:cubicBezTo>
                  <a:cubicBezTo>
                    <a:pt x="9350" y="5292"/>
                    <a:pt x="4298" y="6064"/>
                    <a:pt x="3281" y="8618"/>
                  </a:cubicBezTo>
                  <a:cubicBezTo>
                    <a:pt x="2738" y="9973"/>
                    <a:pt x="1320" y="10978"/>
                    <a:pt x="46" y="12424"/>
                  </a:cubicBezTo>
                  <a:close/>
                </a:path>
              </a:pathLst>
            </a:custGeom>
            <a:grpFill/>
            <a:ln w="5715" cap="flat">
              <a:noFill/>
              <a:prstDash val="solid"/>
              <a:miter/>
            </a:ln>
          </p:spPr>
          <p:txBody>
            <a:bodyPr rtlCol="0" anchor="ctr"/>
            <a:lstStyle/>
            <a:p>
              <a:endParaRPr lang="zh-CN" altLang="en-US"/>
            </a:p>
          </p:txBody>
        </p:sp>
        <p:sp>
          <p:nvSpPr>
            <p:cNvPr id="545" name="任意多边形: 形状 544">
              <a:extLst>
                <a:ext uri="{FF2B5EF4-FFF2-40B4-BE49-F238E27FC236}">
                  <a16:creationId xmlns:a16="http://schemas.microsoft.com/office/drawing/2014/main" id="{8181A1E6-8556-59A4-E78F-E1636D660A06}"/>
                </a:ext>
              </a:extLst>
            </p:cNvPr>
            <p:cNvSpPr/>
            <p:nvPr/>
          </p:nvSpPr>
          <p:spPr>
            <a:xfrm>
              <a:off x="5462943" y="2211899"/>
              <a:ext cx="6583" cy="3297"/>
            </a:xfrm>
            <a:custGeom>
              <a:avLst/>
              <a:gdLst>
                <a:gd name="connsiteX0" fmla="*/ 17 w 6583"/>
                <a:gd name="connsiteY0" fmla="*/ 3298 h 3297"/>
                <a:gd name="connsiteX1" fmla="*/ 17 w 6583"/>
                <a:gd name="connsiteY1" fmla="*/ 12 h 3297"/>
                <a:gd name="connsiteX2" fmla="*/ 0 w 6583"/>
                <a:gd name="connsiteY2" fmla="*/ 23 h 3297"/>
                <a:gd name="connsiteX3" fmla="*/ 6584 w 6583"/>
                <a:gd name="connsiteY3" fmla="*/ 0 h 3297"/>
                <a:gd name="connsiteX4" fmla="*/ 17 w 6583"/>
                <a:gd name="connsiteY4" fmla="*/ 3298 h 3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3" h="3297">
                  <a:moveTo>
                    <a:pt x="17" y="3298"/>
                  </a:moveTo>
                  <a:cubicBezTo>
                    <a:pt x="11" y="2200"/>
                    <a:pt x="11" y="1109"/>
                    <a:pt x="17" y="12"/>
                  </a:cubicBezTo>
                  <a:lnTo>
                    <a:pt x="0" y="23"/>
                  </a:lnTo>
                  <a:cubicBezTo>
                    <a:pt x="2195" y="17"/>
                    <a:pt x="4389" y="6"/>
                    <a:pt x="6584" y="0"/>
                  </a:cubicBezTo>
                  <a:cubicBezTo>
                    <a:pt x="5172" y="2652"/>
                    <a:pt x="2726" y="3235"/>
                    <a:pt x="17" y="3298"/>
                  </a:cubicBezTo>
                  <a:close/>
                </a:path>
              </a:pathLst>
            </a:custGeom>
            <a:grpFill/>
            <a:ln w="5715" cap="flat">
              <a:noFill/>
              <a:prstDash val="solid"/>
              <a:miter/>
            </a:ln>
          </p:spPr>
          <p:txBody>
            <a:bodyPr rtlCol="0" anchor="ctr"/>
            <a:lstStyle/>
            <a:p>
              <a:endParaRPr lang="zh-CN" altLang="en-US"/>
            </a:p>
          </p:txBody>
        </p:sp>
        <p:sp>
          <p:nvSpPr>
            <p:cNvPr id="546" name="任意多边形: 形状 545">
              <a:extLst>
                <a:ext uri="{FF2B5EF4-FFF2-40B4-BE49-F238E27FC236}">
                  <a16:creationId xmlns:a16="http://schemas.microsoft.com/office/drawing/2014/main" id="{B3930373-A309-4B06-23A2-CC8E5A1CCB7D}"/>
                </a:ext>
              </a:extLst>
            </p:cNvPr>
            <p:cNvSpPr/>
            <p:nvPr/>
          </p:nvSpPr>
          <p:spPr>
            <a:xfrm>
              <a:off x="5423487" y="2215202"/>
              <a:ext cx="3291" cy="6583"/>
            </a:xfrm>
            <a:custGeom>
              <a:avLst/>
              <a:gdLst>
                <a:gd name="connsiteX0" fmla="*/ 0 w 3291"/>
                <a:gd name="connsiteY0" fmla="*/ 6584 h 6583"/>
                <a:gd name="connsiteX1" fmla="*/ 3292 w 3291"/>
                <a:gd name="connsiteY1" fmla="*/ 0 h 6583"/>
                <a:gd name="connsiteX2" fmla="*/ 0 w 3291"/>
                <a:gd name="connsiteY2" fmla="*/ 6584 h 6583"/>
              </a:gdLst>
              <a:ahLst/>
              <a:cxnLst>
                <a:cxn ang="0">
                  <a:pos x="connsiteX0" y="connsiteY0"/>
                </a:cxn>
                <a:cxn ang="0">
                  <a:pos x="connsiteX1" y="connsiteY1"/>
                </a:cxn>
                <a:cxn ang="0">
                  <a:pos x="connsiteX2" y="connsiteY2"/>
                </a:cxn>
              </a:cxnLst>
              <a:rect l="l" t="t" r="r" b="b"/>
              <a:pathLst>
                <a:path w="3291" h="6583">
                  <a:moveTo>
                    <a:pt x="0" y="6584"/>
                  </a:moveTo>
                  <a:cubicBezTo>
                    <a:pt x="74" y="3875"/>
                    <a:pt x="640" y="1417"/>
                    <a:pt x="3292" y="0"/>
                  </a:cubicBezTo>
                  <a:cubicBezTo>
                    <a:pt x="3223" y="2709"/>
                    <a:pt x="2635" y="5155"/>
                    <a:pt x="0" y="6584"/>
                  </a:cubicBezTo>
                  <a:close/>
                </a:path>
              </a:pathLst>
            </a:custGeom>
            <a:grpFill/>
            <a:ln w="5715" cap="flat">
              <a:noFill/>
              <a:prstDash val="solid"/>
              <a:miter/>
            </a:ln>
          </p:spPr>
          <p:txBody>
            <a:bodyPr rtlCol="0" anchor="ctr"/>
            <a:lstStyle/>
            <a:p>
              <a:endParaRPr lang="zh-CN" altLang="en-US"/>
            </a:p>
          </p:txBody>
        </p:sp>
        <p:sp>
          <p:nvSpPr>
            <p:cNvPr id="547" name="任意多边形: 形状 546">
              <a:extLst>
                <a:ext uri="{FF2B5EF4-FFF2-40B4-BE49-F238E27FC236}">
                  <a16:creationId xmlns:a16="http://schemas.microsoft.com/office/drawing/2014/main" id="{B420FDCE-9E7E-19EA-B77E-408CA834ED2B}"/>
                </a:ext>
              </a:extLst>
            </p:cNvPr>
            <p:cNvSpPr/>
            <p:nvPr/>
          </p:nvSpPr>
          <p:spPr>
            <a:xfrm>
              <a:off x="5471853" y="2311493"/>
              <a:ext cx="4308" cy="2523"/>
            </a:xfrm>
            <a:custGeom>
              <a:avLst/>
              <a:gdLst>
                <a:gd name="connsiteX0" fmla="*/ 0 w 4308"/>
                <a:gd name="connsiteY0" fmla="*/ 1179 h 2523"/>
                <a:gd name="connsiteX1" fmla="*/ 783 w 4308"/>
                <a:gd name="connsiteY1" fmla="*/ 1 h 2523"/>
                <a:gd name="connsiteX2" fmla="*/ 3441 w 4308"/>
                <a:gd name="connsiteY2" fmla="*/ 1127 h 2523"/>
                <a:gd name="connsiteX3" fmla="*/ 2738 w 4308"/>
                <a:gd name="connsiteY3" fmla="*/ 2293 h 2523"/>
                <a:gd name="connsiteX4" fmla="*/ 0 w 4308"/>
                <a:gd name="connsiteY4" fmla="*/ 1179 h 2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8" h="2523">
                  <a:moveTo>
                    <a:pt x="0" y="1179"/>
                  </a:moveTo>
                  <a:cubicBezTo>
                    <a:pt x="269" y="767"/>
                    <a:pt x="646" y="-39"/>
                    <a:pt x="783" y="1"/>
                  </a:cubicBezTo>
                  <a:cubicBezTo>
                    <a:pt x="1709" y="264"/>
                    <a:pt x="2738" y="522"/>
                    <a:pt x="3441" y="1127"/>
                  </a:cubicBezTo>
                  <a:cubicBezTo>
                    <a:pt x="4841" y="2333"/>
                    <a:pt x="4503" y="2865"/>
                    <a:pt x="2738" y="2293"/>
                  </a:cubicBezTo>
                  <a:cubicBezTo>
                    <a:pt x="1800" y="1996"/>
                    <a:pt x="909" y="1556"/>
                    <a:pt x="0" y="1179"/>
                  </a:cubicBezTo>
                  <a:close/>
                </a:path>
              </a:pathLst>
            </a:custGeom>
            <a:grpFill/>
            <a:ln w="5715" cap="flat">
              <a:noFill/>
              <a:prstDash val="solid"/>
              <a:miter/>
            </a:ln>
          </p:spPr>
          <p:txBody>
            <a:bodyPr rtlCol="0" anchor="ctr"/>
            <a:lstStyle/>
            <a:p>
              <a:endParaRPr lang="zh-CN" altLang="en-US"/>
            </a:p>
          </p:txBody>
        </p:sp>
        <p:sp>
          <p:nvSpPr>
            <p:cNvPr id="548" name="任意多边形: 形状 547">
              <a:extLst>
                <a:ext uri="{FF2B5EF4-FFF2-40B4-BE49-F238E27FC236}">
                  <a16:creationId xmlns:a16="http://schemas.microsoft.com/office/drawing/2014/main" id="{AECB90CF-C27D-CED9-77F3-C404212E7090}"/>
                </a:ext>
              </a:extLst>
            </p:cNvPr>
            <p:cNvSpPr/>
            <p:nvPr/>
          </p:nvSpPr>
          <p:spPr>
            <a:xfrm>
              <a:off x="5256226" y="2004407"/>
              <a:ext cx="25839" cy="77275"/>
            </a:xfrm>
            <a:custGeom>
              <a:avLst/>
              <a:gdLst>
                <a:gd name="connsiteX0" fmla="*/ 22666 w 25839"/>
                <a:gd name="connsiteY0" fmla="*/ 77 h 77275"/>
                <a:gd name="connsiteX1" fmla="*/ 25603 w 25839"/>
                <a:gd name="connsiteY1" fmla="*/ 14279 h 77275"/>
                <a:gd name="connsiteX2" fmla="*/ 20563 w 25839"/>
                <a:gd name="connsiteY2" fmla="*/ 30418 h 77275"/>
                <a:gd name="connsiteX3" fmla="*/ 14842 w 25839"/>
                <a:gd name="connsiteY3" fmla="*/ 49935 h 77275"/>
                <a:gd name="connsiteX4" fmla="*/ 18745 w 25839"/>
                <a:gd name="connsiteY4" fmla="*/ 65051 h 77275"/>
                <a:gd name="connsiteX5" fmla="*/ 15785 w 25839"/>
                <a:gd name="connsiteY5" fmla="*/ 77276 h 77275"/>
                <a:gd name="connsiteX6" fmla="*/ 13676 w 25839"/>
                <a:gd name="connsiteY6" fmla="*/ 65869 h 77275"/>
                <a:gd name="connsiteX7" fmla="*/ 0 w 25839"/>
                <a:gd name="connsiteY7" fmla="*/ 63223 h 77275"/>
                <a:gd name="connsiteX8" fmla="*/ 4538 w 25839"/>
                <a:gd name="connsiteY8" fmla="*/ 44575 h 77275"/>
                <a:gd name="connsiteX9" fmla="*/ 9578 w 25839"/>
                <a:gd name="connsiteY9" fmla="*/ 9713 h 77275"/>
                <a:gd name="connsiteX10" fmla="*/ 22786 w 25839"/>
                <a:gd name="connsiteY10" fmla="*/ 123 h 77275"/>
                <a:gd name="connsiteX11" fmla="*/ 22666 w 25839"/>
                <a:gd name="connsiteY11" fmla="*/ 77 h 77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39" h="77275">
                  <a:moveTo>
                    <a:pt x="22666" y="77"/>
                  </a:moveTo>
                  <a:cubicBezTo>
                    <a:pt x="23666" y="4809"/>
                    <a:pt x="24906" y="9502"/>
                    <a:pt x="25603" y="14279"/>
                  </a:cubicBezTo>
                  <a:cubicBezTo>
                    <a:pt x="26506" y="20469"/>
                    <a:pt x="24826" y="28498"/>
                    <a:pt x="20563" y="30418"/>
                  </a:cubicBezTo>
                  <a:cubicBezTo>
                    <a:pt x="9481" y="35413"/>
                    <a:pt x="13287" y="41808"/>
                    <a:pt x="14842" y="49935"/>
                  </a:cubicBezTo>
                  <a:cubicBezTo>
                    <a:pt x="15825" y="55090"/>
                    <a:pt x="18259" y="59765"/>
                    <a:pt x="18745" y="65051"/>
                  </a:cubicBezTo>
                  <a:cubicBezTo>
                    <a:pt x="19157" y="69555"/>
                    <a:pt x="19614" y="73618"/>
                    <a:pt x="15785" y="77276"/>
                  </a:cubicBezTo>
                  <a:cubicBezTo>
                    <a:pt x="11270" y="73875"/>
                    <a:pt x="18134" y="68835"/>
                    <a:pt x="13676" y="65869"/>
                  </a:cubicBezTo>
                  <a:cubicBezTo>
                    <a:pt x="9824" y="63308"/>
                    <a:pt x="5229" y="65251"/>
                    <a:pt x="0" y="63223"/>
                  </a:cubicBezTo>
                  <a:cubicBezTo>
                    <a:pt x="7612" y="58371"/>
                    <a:pt x="4692" y="50638"/>
                    <a:pt x="4538" y="44575"/>
                  </a:cubicBezTo>
                  <a:cubicBezTo>
                    <a:pt x="4223" y="32436"/>
                    <a:pt x="7629" y="21297"/>
                    <a:pt x="9578" y="9713"/>
                  </a:cubicBezTo>
                  <a:cubicBezTo>
                    <a:pt x="11047" y="946"/>
                    <a:pt x="15625" y="-488"/>
                    <a:pt x="22786" y="123"/>
                  </a:cubicBezTo>
                  <a:cubicBezTo>
                    <a:pt x="22780" y="117"/>
                    <a:pt x="22666" y="77"/>
                    <a:pt x="22666" y="77"/>
                  </a:cubicBezTo>
                  <a:close/>
                </a:path>
              </a:pathLst>
            </a:custGeom>
            <a:grpFill/>
            <a:ln w="5715" cap="flat">
              <a:noFill/>
              <a:prstDash val="solid"/>
              <a:miter/>
            </a:ln>
          </p:spPr>
          <p:txBody>
            <a:bodyPr rtlCol="0" anchor="ctr"/>
            <a:lstStyle/>
            <a:p>
              <a:endParaRPr lang="zh-CN" altLang="en-US"/>
            </a:p>
          </p:txBody>
        </p:sp>
        <p:sp>
          <p:nvSpPr>
            <p:cNvPr id="549" name="任意多边形: 形状 548">
              <a:extLst>
                <a:ext uri="{FF2B5EF4-FFF2-40B4-BE49-F238E27FC236}">
                  <a16:creationId xmlns:a16="http://schemas.microsoft.com/office/drawing/2014/main" id="{2DCB7B3E-FF46-DEAA-CF26-BC5E3BE4F2F7}"/>
                </a:ext>
              </a:extLst>
            </p:cNvPr>
            <p:cNvSpPr/>
            <p:nvPr/>
          </p:nvSpPr>
          <p:spPr>
            <a:xfrm>
              <a:off x="5259061" y="2121812"/>
              <a:ext cx="1392" cy="1292"/>
            </a:xfrm>
            <a:custGeom>
              <a:avLst/>
              <a:gdLst>
                <a:gd name="connsiteX0" fmla="*/ 0 w 1392"/>
                <a:gd name="connsiteY0" fmla="*/ 1293 h 1292"/>
                <a:gd name="connsiteX1" fmla="*/ 732 w 1392"/>
                <a:gd name="connsiteY1" fmla="*/ 1 h 1292"/>
                <a:gd name="connsiteX2" fmla="*/ 0 w 1392"/>
                <a:gd name="connsiteY2" fmla="*/ 1293 h 1292"/>
                <a:gd name="connsiteX3" fmla="*/ 0 w 1392"/>
                <a:gd name="connsiteY3" fmla="*/ 1293 h 1292"/>
              </a:gdLst>
              <a:ahLst/>
              <a:cxnLst>
                <a:cxn ang="0">
                  <a:pos x="connsiteX0" y="connsiteY0"/>
                </a:cxn>
                <a:cxn ang="0">
                  <a:pos x="connsiteX1" y="connsiteY1"/>
                </a:cxn>
                <a:cxn ang="0">
                  <a:pos x="connsiteX2" y="connsiteY2"/>
                </a:cxn>
                <a:cxn ang="0">
                  <a:pos x="connsiteX3" y="connsiteY3"/>
                </a:cxn>
              </a:cxnLst>
              <a:rect l="l" t="t" r="r" b="b"/>
              <a:pathLst>
                <a:path w="1392" h="1292">
                  <a:moveTo>
                    <a:pt x="0" y="1293"/>
                  </a:moveTo>
                  <a:cubicBezTo>
                    <a:pt x="251" y="841"/>
                    <a:pt x="589" y="-33"/>
                    <a:pt x="732" y="1"/>
                  </a:cubicBezTo>
                  <a:cubicBezTo>
                    <a:pt x="1818" y="241"/>
                    <a:pt x="1560" y="744"/>
                    <a:pt x="0" y="1293"/>
                  </a:cubicBezTo>
                  <a:lnTo>
                    <a:pt x="0" y="1293"/>
                  </a:lnTo>
                  <a:close/>
                </a:path>
              </a:pathLst>
            </a:custGeom>
            <a:grpFill/>
            <a:ln w="5715" cap="flat">
              <a:noFill/>
              <a:prstDash val="solid"/>
              <a:miter/>
            </a:ln>
          </p:spPr>
          <p:txBody>
            <a:bodyPr rtlCol="0" anchor="ctr"/>
            <a:lstStyle/>
            <a:p>
              <a:endParaRPr lang="zh-CN" altLang="en-US"/>
            </a:p>
          </p:txBody>
        </p:sp>
        <p:sp>
          <p:nvSpPr>
            <p:cNvPr id="550" name="任意多边形: 形状 549">
              <a:extLst>
                <a:ext uri="{FF2B5EF4-FFF2-40B4-BE49-F238E27FC236}">
                  <a16:creationId xmlns:a16="http://schemas.microsoft.com/office/drawing/2014/main" id="{CA92EB0F-7727-38CA-E03F-3343735CCB08}"/>
                </a:ext>
              </a:extLst>
            </p:cNvPr>
            <p:cNvSpPr/>
            <p:nvPr/>
          </p:nvSpPr>
          <p:spPr>
            <a:xfrm>
              <a:off x="5270919" y="2118411"/>
              <a:ext cx="1303" cy="1413"/>
            </a:xfrm>
            <a:custGeom>
              <a:avLst/>
              <a:gdLst>
                <a:gd name="connsiteX0" fmla="*/ 1304 w 1303"/>
                <a:gd name="connsiteY0" fmla="*/ 1402 h 1413"/>
                <a:gd name="connsiteX1" fmla="*/ 1 w 1303"/>
                <a:gd name="connsiteY1" fmla="*/ 665 h 1413"/>
                <a:gd name="connsiteX2" fmla="*/ 1292 w 1303"/>
                <a:gd name="connsiteY2" fmla="*/ 1414 h 1413"/>
                <a:gd name="connsiteX3" fmla="*/ 1304 w 1303"/>
                <a:gd name="connsiteY3" fmla="*/ 1402 h 1413"/>
              </a:gdLst>
              <a:ahLst/>
              <a:cxnLst>
                <a:cxn ang="0">
                  <a:pos x="connsiteX0" y="connsiteY0"/>
                </a:cxn>
                <a:cxn ang="0">
                  <a:pos x="connsiteX1" y="connsiteY1"/>
                </a:cxn>
                <a:cxn ang="0">
                  <a:pos x="connsiteX2" y="connsiteY2"/>
                </a:cxn>
                <a:cxn ang="0">
                  <a:pos x="connsiteX3" y="connsiteY3"/>
                </a:cxn>
              </a:cxnLst>
              <a:rect l="l" t="t" r="r" b="b"/>
              <a:pathLst>
                <a:path w="1303" h="1413">
                  <a:moveTo>
                    <a:pt x="1304" y="1402"/>
                  </a:moveTo>
                  <a:cubicBezTo>
                    <a:pt x="847" y="1151"/>
                    <a:pt x="-28" y="808"/>
                    <a:pt x="1" y="665"/>
                  </a:cubicBezTo>
                  <a:cubicBezTo>
                    <a:pt x="246" y="-432"/>
                    <a:pt x="755" y="-164"/>
                    <a:pt x="1292" y="1414"/>
                  </a:cubicBezTo>
                  <a:lnTo>
                    <a:pt x="1304" y="1402"/>
                  </a:lnTo>
                  <a:close/>
                </a:path>
              </a:pathLst>
            </a:custGeom>
            <a:grpFill/>
            <a:ln w="5715" cap="flat">
              <a:noFill/>
              <a:prstDash val="solid"/>
              <a:miter/>
            </a:ln>
          </p:spPr>
          <p:txBody>
            <a:bodyPr rtlCol="0" anchor="ctr"/>
            <a:lstStyle/>
            <a:p>
              <a:endParaRPr lang="zh-CN" altLang="en-US"/>
            </a:p>
          </p:txBody>
        </p:sp>
        <p:sp>
          <p:nvSpPr>
            <p:cNvPr id="551" name="任意多边形: 形状 550">
              <a:extLst>
                <a:ext uri="{FF2B5EF4-FFF2-40B4-BE49-F238E27FC236}">
                  <a16:creationId xmlns:a16="http://schemas.microsoft.com/office/drawing/2014/main" id="{C9E19A34-25BD-3EC3-4482-BE83F99FDBE0}"/>
                </a:ext>
              </a:extLst>
            </p:cNvPr>
            <p:cNvSpPr/>
            <p:nvPr/>
          </p:nvSpPr>
          <p:spPr>
            <a:xfrm>
              <a:off x="5252483" y="2111925"/>
              <a:ext cx="1404" cy="1304"/>
            </a:xfrm>
            <a:custGeom>
              <a:avLst/>
              <a:gdLst>
                <a:gd name="connsiteX0" fmla="*/ 0 w 1404"/>
                <a:gd name="connsiteY0" fmla="*/ 1298 h 1304"/>
                <a:gd name="connsiteX1" fmla="*/ 737 w 1404"/>
                <a:gd name="connsiteY1" fmla="*/ 1 h 1304"/>
                <a:gd name="connsiteX2" fmla="*/ 6 w 1404"/>
                <a:gd name="connsiteY2" fmla="*/ 1304 h 1304"/>
                <a:gd name="connsiteX3" fmla="*/ 0 w 1404"/>
                <a:gd name="connsiteY3" fmla="*/ 1298 h 1304"/>
              </a:gdLst>
              <a:ahLst/>
              <a:cxnLst>
                <a:cxn ang="0">
                  <a:pos x="connsiteX0" y="connsiteY0"/>
                </a:cxn>
                <a:cxn ang="0">
                  <a:pos x="connsiteX1" y="connsiteY1"/>
                </a:cxn>
                <a:cxn ang="0">
                  <a:pos x="connsiteX2" y="connsiteY2"/>
                </a:cxn>
                <a:cxn ang="0">
                  <a:pos x="connsiteX3" y="connsiteY3"/>
                </a:cxn>
              </a:cxnLst>
              <a:rect l="l" t="t" r="r" b="b"/>
              <a:pathLst>
                <a:path w="1404" h="1304">
                  <a:moveTo>
                    <a:pt x="0" y="1298"/>
                  </a:moveTo>
                  <a:cubicBezTo>
                    <a:pt x="251" y="847"/>
                    <a:pt x="594" y="-33"/>
                    <a:pt x="737" y="1"/>
                  </a:cubicBezTo>
                  <a:cubicBezTo>
                    <a:pt x="1834" y="247"/>
                    <a:pt x="1572" y="755"/>
                    <a:pt x="6" y="1304"/>
                  </a:cubicBezTo>
                  <a:lnTo>
                    <a:pt x="0" y="1298"/>
                  </a:lnTo>
                  <a:close/>
                </a:path>
              </a:pathLst>
            </a:custGeom>
            <a:grpFill/>
            <a:ln w="5715" cap="flat">
              <a:noFill/>
              <a:prstDash val="solid"/>
              <a:miter/>
            </a:ln>
          </p:spPr>
          <p:txBody>
            <a:bodyPr rtlCol="0" anchor="ctr"/>
            <a:lstStyle/>
            <a:p>
              <a:endParaRPr lang="zh-CN" altLang="en-US"/>
            </a:p>
          </p:txBody>
        </p:sp>
        <p:sp>
          <p:nvSpPr>
            <p:cNvPr id="552" name="任意多边形: 形状 551">
              <a:extLst>
                <a:ext uri="{FF2B5EF4-FFF2-40B4-BE49-F238E27FC236}">
                  <a16:creationId xmlns:a16="http://schemas.microsoft.com/office/drawing/2014/main" id="{04AB4689-2002-AE3B-78D5-8543366C9CB1}"/>
                </a:ext>
              </a:extLst>
            </p:cNvPr>
            <p:cNvSpPr/>
            <p:nvPr/>
          </p:nvSpPr>
          <p:spPr>
            <a:xfrm>
              <a:off x="5291950" y="2070481"/>
              <a:ext cx="1474" cy="3257"/>
            </a:xfrm>
            <a:custGeom>
              <a:avLst/>
              <a:gdLst>
                <a:gd name="connsiteX0" fmla="*/ 0 w 1474"/>
                <a:gd name="connsiteY0" fmla="*/ 0 h 3257"/>
                <a:gd name="connsiteX1" fmla="*/ 1263 w 1474"/>
                <a:gd name="connsiteY1" fmla="*/ 2315 h 3257"/>
                <a:gd name="connsiteX2" fmla="*/ 6 w 1474"/>
                <a:gd name="connsiteY2" fmla="*/ 3258 h 3257"/>
                <a:gd name="connsiteX3" fmla="*/ 0 w 1474"/>
                <a:gd name="connsiteY3" fmla="*/ 0 h 3257"/>
              </a:gdLst>
              <a:ahLst/>
              <a:cxnLst>
                <a:cxn ang="0">
                  <a:pos x="connsiteX0" y="connsiteY0"/>
                </a:cxn>
                <a:cxn ang="0">
                  <a:pos x="connsiteX1" y="connsiteY1"/>
                </a:cxn>
                <a:cxn ang="0">
                  <a:pos x="connsiteX2" y="connsiteY2"/>
                </a:cxn>
                <a:cxn ang="0">
                  <a:pos x="connsiteX3" y="connsiteY3"/>
                </a:cxn>
              </a:cxnLst>
              <a:rect l="l" t="t" r="r" b="b"/>
              <a:pathLst>
                <a:path w="1474" h="3257">
                  <a:moveTo>
                    <a:pt x="0" y="0"/>
                  </a:moveTo>
                  <a:cubicBezTo>
                    <a:pt x="1292" y="452"/>
                    <a:pt x="1800" y="1269"/>
                    <a:pt x="1263" y="2315"/>
                  </a:cubicBezTo>
                  <a:cubicBezTo>
                    <a:pt x="1052" y="2732"/>
                    <a:pt x="440" y="2949"/>
                    <a:pt x="6" y="3258"/>
                  </a:cubicBezTo>
                  <a:cubicBezTo>
                    <a:pt x="6" y="2172"/>
                    <a:pt x="0" y="1086"/>
                    <a:pt x="0" y="0"/>
                  </a:cubicBezTo>
                  <a:close/>
                </a:path>
              </a:pathLst>
            </a:custGeom>
            <a:grpFill/>
            <a:ln w="5715" cap="flat">
              <a:noFill/>
              <a:prstDash val="solid"/>
              <a:miter/>
            </a:ln>
          </p:spPr>
          <p:txBody>
            <a:bodyPr rtlCol="0" anchor="ctr"/>
            <a:lstStyle/>
            <a:p>
              <a:endParaRPr lang="zh-CN" altLang="en-US"/>
            </a:p>
          </p:txBody>
        </p:sp>
        <p:sp>
          <p:nvSpPr>
            <p:cNvPr id="553" name="任意多边形: 形状 552">
              <a:extLst>
                <a:ext uri="{FF2B5EF4-FFF2-40B4-BE49-F238E27FC236}">
                  <a16:creationId xmlns:a16="http://schemas.microsoft.com/office/drawing/2014/main" id="{B5FBE231-71A3-35D5-3ABD-224608A9E0E6}"/>
                </a:ext>
              </a:extLst>
            </p:cNvPr>
            <p:cNvSpPr/>
            <p:nvPr/>
          </p:nvSpPr>
          <p:spPr>
            <a:xfrm>
              <a:off x="5321543" y="2090209"/>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554" name="任意多边形: 形状 553">
              <a:extLst>
                <a:ext uri="{FF2B5EF4-FFF2-40B4-BE49-F238E27FC236}">
                  <a16:creationId xmlns:a16="http://schemas.microsoft.com/office/drawing/2014/main" id="{9ABA1CB8-A19B-617F-10E4-FCFBC04781ED}"/>
                </a:ext>
              </a:extLst>
            </p:cNvPr>
            <p:cNvSpPr/>
            <p:nvPr/>
          </p:nvSpPr>
          <p:spPr>
            <a:xfrm>
              <a:off x="5320182" y="2088849"/>
              <a:ext cx="1360" cy="1360"/>
            </a:xfrm>
            <a:custGeom>
              <a:avLst/>
              <a:gdLst>
                <a:gd name="connsiteX0" fmla="*/ 1360 w 1360"/>
                <a:gd name="connsiteY0" fmla="*/ 1360 h 1360"/>
                <a:gd name="connsiteX1" fmla="*/ 0 w 1360"/>
                <a:gd name="connsiteY1" fmla="*/ 611 h 1360"/>
                <a:gd name="connsiteX2" fmla="*/ 606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555" name="任意多边形: 形状 554">
              <a:extLst>
                <a:ext uri="{FF2B5EF4-FFF2-40B4-BE49-F238E27FC236}">
                  <a16:creationId xmlns:a16="http://schemas.microsoft.com/office/drawing/2014/main" id="{2D997B04-88D0-5984-1F26-EB83AFD4FD64}"/>
                </a:ext>
              </a:extLst>
            </p:cNvPr>
            <p:cNvSpPr/>
            <p:nvPr/>
          </p:nvSpPr>
          <p:spPr>
            <a:xfrm>
              <a:off x="5657255" y="1585192"/>
              <a:ext cx="16160" cy="32350"/>
            </a:xfrm>
            <a:custGeom>
              <a:avLst/>
              <a:gdLst>
                <a:gd name="connsiteX0" fmla="*/ 6296 w 16160"/>
                <a:gd name="connsiteY0" fmla="*/ 31341 h 32350"/>
                <a:gd name="connsiteX1" fmla="*/ 32 w 16160"/>
                <a:gd name="connsiteY1" fmla="*/ 29821 h 32350"/>
                <a:gd name="connsiteX2" fmla="*/ 1353 w 16160"/>
                <a:gd name="connsiteY2" fmla="*/ 0 h 32350"/>
                <a:gd name="connsiteX3" fmla="*/ 16160 w 16160"/>
                <a:gd name="connsiteY3" fmla="*/ 31341 h 32350"/>
                <a:gd name="connsiteX4" fmla="*/ 6296 w 16160"/>
                <a:gd name="connsiteY4" fmla="*/ 31341 h 32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60" h="32350">
                  <a:moveTo>
                    <a:pt x="6296" y="31341"/>
                  </a:moveTo>
                  <a:cubicBezTo>
                    <a:pt x="3930" y="31764"/>
                    <a:pt x="192" y="34084"/>
                    <a:pt x="32" y="29821"/>
                  </a:cubicBezTo>
                  <a:cubicBezTo>
                    <a:pt x="-333" y="19991"/>
                    <a:pt x="2547" y="10287"/>
                    <a:pt x="1353" y="0"/>
                  </a:cubicBezTo>
                  <a:cubicBezTo>
                    <a:pt x="9611" y="9390"/>
                    <a:pt x="12257" y="20654"/>
                    <a:pt x="16160" y="31341"/>
                  </a:cubicBezTo>
                  <a:cubicBezTo>
                    <a:pt x="12874" y="33776"/>
                    <a:pt x="9588" y="28135"/>
                    <a:pt x="6296" y="31341"/>
                  </a:cubicBezTo>
                  <a:close/>
                </a:path>
              </a:pathLst>
            </a:custGeom>
            <a:grpFill/>
            <a:ln w="5715" cap="flat">
              <a:noFill/>
              <a:prstDash val="solid"/>
              <a:miter/>
            </a:ln>
          </p:spPr>
          <p:txBody>
            <a:bodyPr rtlCol="0" anchor="ctr"/>
            <a:lstStyle/>
            <a:p>
              <a:endParaRPr lang="zh-CN" altLang="en-US"/>
            </a:p>
          </p:txBody>
        </p:sp>
        <p:sp>
          <p:nvSpPr>
            <p:cNvPr id="556" name="任意多边形: 形状 555">
              <a:extLst>
                <a:ext uri="{FF2B5EF4-FFF2-40B4-BE49-F238E27FC236}">
                  <a16:creationId xmlns:a16="http://schemas.microsoft.com/office/drawing/2014/main" id="{92A0B3D6-3866-B38E-D95E-3B65444322F1}"/>
                </a:ext>
              </a:extLst>
            </p:cNvPr>
            <p:cNvSpPr/>
            <p:nvPr/>
          </p:nvSpPr>
          <p:spPr>
            <a:xfrm>
              <a:off x="5614255" y="1669162"/>
              <a:ext cx="6542" cy="10968"/>
            </a:xfrm>
            <a:custGeom>
              <a:avLst/>
              <a:gdLst>
                <a:gd name="connsiteX0" fmla="*/ 6537 w 6542"/>
                <a:gd name="connsiteY0" fmla="*/ 9870 h 10968"/>
                <a:gd name="connsiteX1" fmla="*/ 273 w 6542"/>
                <a:gd name="connsiteY1" fmla="*/ 8647 h 10968"/>
                <a:gd name="connsiteX2" fmla="*/ 6542 w 6542"/>
                <a:gd name="connsiteY2" fmla="*/ 0 h 10968"/>
                <a:gd name="connsiteX3" fmla="*/ 6537 w 6542"/>
                <a:gd name="connsiteY3" fmla="*/ 9870 h 10968"/>
              </a:gdLst>
              <a:ahLst/>
              <a:cxnLst>
                <a:cxn ang="0">
                  <a:pos x="connsiteX0" y="connsiteY0"/>
                </a:cxn>
                <a:cxn ang="0">
                  <a:pos x="connsiteX1" y="connsiteY1"/>
                </a:cxn>
                <a:cxn ang="0">
                  <a:pos x="connsiteX2" y="connsiteY2"/>
                </a:cxn>
                <a:cxn ang="0">
                  <a:pos x="connsiteX3" y="connsiteY3"/>
                </a:cxn>
              </a:cxnLst>
              <a:rect l="l" t="t" r="r" b="b"/>
              <a:pathLst>
                <a:path w="6542" h="10968">
                  <a:moveTo>
                    <a:pt x="6537" y="9870"/>
                  </a:moveTo>
                  <a:cubicBezTo>
                    <a:pt x="4251" y="10316"/>
                    <a:pt x="1131" y="12693"/>
                    <a:pt x="273" y="8647"/>
                  </a:cubicBezTo>
                  <a:cubicBezTo>
                    <a:pt x="-715" y="3978"/>
                    <a:pt x="891" y="292"/>
                    <a:pt x="6542" y="0"/>
                  </a:cubicBezTo>
                  <a:cubicBezTo>
                    <a:pt x="6542" y="3286"/>
                    <a:pt x="6542" y="6578"/>
                    <a:pt x="6537" y="9870"/>
                  </a:cubicBezTo>
                  <a:close/>
                </a:path>
              </a:pathLst>
            </a:custGeom>
            <a:grpFill/>
            <a:ln w="5715" cap="flat">
              <a:noFill/>
              <a:prstDash val="solid"/>
              <a:miter/>
            </a:ln>
          </p:spPr>
          <p:txBody>
            <a:bodyPr rtlCol="0" anchor="ctr"/>
            <a:lstStyle/>
            <a:p>
              <a:endParaRPr lang="zh-CN" altLang="en-US"/>
            </a:p>
          </p:txBody>
        </p:sp>
        <p:sp>
          <p:nvSpPr>
            <p:cNvPr id="557" name="任意多边形: 形状 556">
              <a:extLst>
                <a:ext uri="{FF2B5EF4-FFF2-40B4-BE49-F238E27FC236}">
                  <a16:creationId xmlns:a16="http://schemas.microsoft.com/office/drawing/2014/main" id="{8C46E983-4C82-FDFD-DFD3-8D93B0F90D5A}"/>
                </a:ext>
              </a:extLst>
            </p:cNvPr>
            <p:cNvSpPr/>
            <p:nvPr/>
          </p:nvSpPr>
          <p:spPr>
            <a:xfrm>
              <a:off x="5624089" y="1651328"/>
              <a:ext cx="9267" cy="8996"/>
            </a:xfrm>
            <a:custGeom>
              <a:avLst/>
              <a:gdLst>
                <a:gd name="connsiteX0" fmla="*/ 0 w 9267"/>
                <a:gd name="connsiteY0" fmla="*/ 4673 h 8996"/>
                <a:gd name="connsiteX1" fmla="*/ 7144 w 9267"/>
                <a:gd name="connsiteY1" fmla="*/ 969 h 8996"/>
                <a:gd name="connsiteX2" fmla="*/ 7526 w 9267"/>
                <a:gd name="connsiteY2" fmla="*/ 7964 h 8996"/>
                <a:gd name="connsiteX3" fmla="*/ 0 w 9267"/>
                <a:gd name="connsiteY3" fmla="*/ 4684 h 8996"/>
                <a:gd name="connsiteX4" fmla="*/ 0 w 9267"/>
                <a:gd name="connsiteY4" fmla="*/ 4673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67" h="8996">
                  <a:moveTo>
                    <a:pt x="0" y="4673"/>
                  </a:moveTo>
                  <a:cubicBezTo>
                    <a:pt x="1594" y="1878"/>
                    <a:pt x="3052" y="-1768"/>
                    <a:pt x="7144" y="969"/>
                  </a:cubicBezTo>
                  <a:cubicBezTo>
                    <a:pt x="9807" y="2752"/>
                    <a:pt x="10001" y="5907"/>
                    <a:pt x="7526" y="7964"/>
                  </a:cubicBezTo>
                  <a:cubicBezTo>
                    <a:pt x="3355" y="11422"/>
                    <a:pt x="2840" y="5118"/>
                    <a:pt x="0" y="4684"/>
                  </a:cubicBezTo>
                  <a:lnTo>
                    <a:pt x="0" y="4673"/>
                  </a:lnTo>
                  <a:close/>
                </a:path>
              </a:pathLst>
            </a:custGeom>
            <a:grpFill/>
            <a:ln w="5715" cap="flat">
              <a:noFill/>
              <a:prstDash val="solid"/>
              <a:miter/>
            </a:ln>
          </p:spPr>
          <p:txBody>
            <a:bodyPr rtlCol="0" anchor="ctr"/>
            <a:lstStyle/>
            <a:p>
              <a:endParaRPr lang="zh-CN" altLang="en-US"/>
            </a:p>
          </p:txBody>
        </p:sp>
        <p:sp>
          <p:nvSpPr>
            <p:cNvPr id="558" name="任意多边形: 形状 557">
              <a:extLst>
                <a:ext uri="{FF2B5EF4-FFF2-40B4-BE49-F238E27FC236}">
                  <a16:creationId xmlns:a16="http://schemas.microsoft.com/office/drawing/2014/main" id="{72540E73-0519-B94D-323C-7D40D91C4A01}"/>
                </a:ext>
              </a:extLst>
            </p:cNvPr>
            <p:cNvSpPr/>
            <p:nvPr/>
          </p:nvSpPr>
          <p:spPr>
            <a:xfrm>
              <a:off x="5617534" y="1656001"/>
              <a:ext cx="6555" cy="9846"/>
            </a:xfrm>
            <a:custGeom>
              <a:avLst/>
              <a:gdLst>
                <a:gd name="connsiteX0" fmla="*/ 6532 w 6555"/>
                <a:gd name="connsiteY0" fmla="*/ 9847 h 9846"/>
                <a:gd name="connsiteX1" fmla="*/ 0 w 6555"/>
                <a:gd name="connsiteY1" fmla="*/ 3309 h 9846"/>
                <a:gd name="connsiteX2" fmla="*/ 6555 w 6555"/>
                <a:gd name="connsiteY2" fmla="*/ 0 h 9846"/>
                <a:gd name="connsiteX3" fmla="*/ 6555 w 6555"/>
                <a:gd name="connsiteY3" fmla="*/ 6 h 9846"/>
                <a:gd name="connsiteX4" fmla="*/ 6532 w 6555"/>
                <a:gd name="connsiteY4" fmla="*/ 9847 h 98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5" h="9846">
                  <a:moveTo>
                    <a:pt x="6532" y="9847"/>
                  </a:moveTo>
                  <a:cubicBezTo>
                    <a:pt x="3406" y="8612"/>
                    <a:pt x="1234" y="6429"/>
                    <a:pt x="0" y="3309"/>
                  </a:cubicBezTo>
                  <a:cubicBezTo>
                    <a:pt x="2189" y="2206"/>
                    <a:pt x="4372" y="1103"/>
                    <a:pt x="6555" y="0"/>
                  </a:cubicBezTo>
                  <a:lnTo>
                    <a:pt x="6555" y="6"/>
                  </a:lnTo>
                  <a:cubicBezTo>
                    <a:pt x="6549" y="3286"/>
                    <a:pt x="6538" y="6566"/>
                    <a:pt x="6532" y="9847"/>
                  </a:cubicBezTo>
                  <a:close/>
                </a:path>
              </a:pathLst>
            </a:custGeom>
            <a:grpFill/>
            <a:ln w="5715" cap="flat">
              <a:noFill/>
              <a:prstDash val="solid"/>
              <a:miter/>
            </a:ln>
          </p:spPr>
          <p:txBody>
            <a:bodyPr rtlCol="0" anchor="ctr"/>
            <a:lstStyle/>
            <a:p>
              <a:endParaRPr lang="zh-CN" altLang="en-US"/>
            </a:p>
          </p:txBody>
        </p:sp>
        <p:sp>
          <p:nvSpPr>
            <p:cNvPr id="559" name="任意多边形: 形状 558">
              <a:extLst>
                <a:ext uri="{FF2B5EF4-FFF2-40B4-BE49-F238E27FC236}">
                  <a16:creationId xmlns:a16="http://schemas.microsoft.com/office/drawing/2014/main" id="{8F2F8DD3-6929-BA04-F9B0-4C47E53BA843}"/>
                </a:ext>
              </a:extLst>
            </p:cNvPr>
            <p:cNvSpPr/>
            <p:nvPr/>
          </p:nvSpPr>
          <p:spPr>
            <a:xfrm>
              <a:off x="5635958" y="1572377"/>
              <a:ext cx="1292" cy="1396"/>
            </a:xfrm>
            <a:custGeom>
              <a:avLst/>
              <a:gdLst>
                <a:gd name="connsiteX0" fmla="*/ 1292 w 1292"/>
                <a:gd name="connsiteY0" fmla="*/ 1391 h 1396"/>
                <a:gd name="connsiteX1" fmla="*/ 1 w 1292"/>
                <a:gd name="connsiteY1" fmla="*/ 659 h 1396"/>
                <a:gd name="connsiteX2" fmla="*/ 1281 w 1292"/>
                <a:gd name="connsiteY2" fmla="*/ 1396 h 1396"/>
                <a:gd name="connsiteX3" fmla="*/ 1292 w 1292"/>
                <a:gd name="connsiteY3" fmla="*/ 1391 h 1396"/>
              </a:gdLst>
              <a:ahLst/>
              <a:cxnLst>
                <a:cxn ang="0">
                  <a:pos x="connsiteX0" y="connsiteY0"/>
                </a:cxn>
                <a:cxn ang="0">
                  <a:pos x="connsiteX1" y="connsiteY1"/>
                </a:cxn>
                <a:cxn ang="0">
                  <a:pos x="connsiteX2" y="connsiteY2"/>
                </a:cxn>
                <a:cxn ang="0">
                  <a:pos x="connsiteX3" y="connsiteY3"/>
                </a:cxn>
              </a:cxnLst>
              <a:rect l="l" t="t" r="r" b="b"/>
              <a:pathLst>
                <a:path w="1292" h="1396">
                  <a:moveTo>
                    <a:pt x="1292" y="1391"/>
                  </a:moveTo>
                  <a:cubicBezTo>
                    <a:pt x="841" y="1145"/>
                    <a:pt x="-28" y="808"/>
                    <a:pt x="1" y="659"/>
                  </a:cubicBezTo>
                  <a:cubicBezTo>
                    <a:pt x="235" y="-427"/>
                    <a:pt x="738" y="-164"/>
                    <a:pt x="1281" y="1396"/>
                  </a:cubicBezTo>
                  <a:lnTo>
                    <a:pt x="1292" y="1391"/>
                  </a:lnTo>
                  <a:close/>
                </a:path>
              </a:pathLst>
            </a:custGeom>
            <a:grpFill/>
            <a:ln w="5715" cap="flat">
              <a:noFill/>
              <a:prstDash val="solid"/>
              <a:miter/>
            </a:ln>
          </p:spPr>
          <p:txBody>
            <a:bodyPr rtlCol="0" anchor="ctr"/>
            <a:lstStyle/>
            <a:p>
              <a:endParaRPr lang="zh-CN" altLang="en-US"/>
            </a:p>
          </p:txBody>
        </p:sp>
        <p:sp>
          <p:nvSpPr>
            <p:cNvPr id="560" name="任意多边形: 形状 559">
              <a:extLst>
                <a:ext uri="{FF2B5EF4-FFF2-40B4-BE49-F238E27FC236}">
                  <a16:creationId xmlns:a16="http://schemas.microsoft.com/office/drawing/2014/main" id="{7DA52802-48A0-79A2-3EA0-2AF7F36ED033}"/>
                </a:ext>
              </a:extLst>
            </p:cNvPr>
            <p:cNvSpPr/>
            <p:nvPr/>
          </p:nvSpPr>
          <p:spPr>
            <a:xfrm>
              <a:off x="5701953" y="2671293"/>
              <a:ext cx="10598" cy="11024"/>
            </a:xfrm>
            <a:custGeom>
              <a:avLst/>
              <a:gdLst>
                <a:gd name="connsiteX0" fmla="*/ 1060 w 10598"/>
                <a:gd name="connsiteY0" fmla="*/ 7727 h 11024"/>
                <a:gd name="connsiteX1" fmla="*/ 10598 w 10598"/>
                <a:gd name="connsiteY1" fmla="*/ 0 h 11024"/>
                <a:gd name="connsiteX2" fmla="*/ 1077 w 10598"/>
                <a:gd name="connsiteY2" fmla="*/ 11024 h 11024"/>
                <a:gd name="connsiteX3" fmla="*/ 117 w 10598"/>
                <a:gd name="connsiteY3" fmla="*/ 8830 h 11024"/>
                <a:gd name="connsiteX4" fmla="*/ 1060 w 10598"/>
                <a:gd name="connsiteY4" fmla="*/ 7727 h 11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98" h="11024">
                  <a:moveTo>
                    <a:pt x="1060" y="7727"/>
                  </a:moveTo>
                  <a:cubicBezTo>
                    <a:pt x="5580" y="6972"/>
                    <a:pt x="6083" y="1063"/>
                    <a:pt x="10598" y="0"/>
                  </a:cubicBezTo>
                  <a:cubicBezTo>
                    <a:pt x="10421" y="8653"/>
                    <a:pt x="10421" y="8653"/>
                    <a:pt x="1077" y="11024"/>
                  </a:cubicBezTo>
                  <a:cubicBezTo>
                    <a:pt x="123" y="10298"/>
                    <a:pt x="-198" y="9567"/>
                    <a:pt x="117" y="8830"/>
                  </a:cubicBezTo>
                  <a:cubicBezTo>
                    <a:pt x="431" y="8098"/>
                    <a:pt x="746" y="7727"/>
                    <a:pt x="1060" y="7727"/>
                  </a:cubicBezTo>
                  <a:close/>
                </a:path>
              </a:pathLst>
            </a:custGeom>
            <a:grpFill/>
            <a:ln w="5715" cap="flat">
              <a:noFill/>
              <a:prstDash val="solid"/>
              <a:miter/>
            </a:ln>
          </p:spPr>
          <p:txBody>
            <a:bodyPr rtlCol="0" anchor="ctr"/>
            <a:lstStyle/>
            <a:p>
              <a:endParaRPr lang="zh-CN" altLang="en-US"/>
            </a:p>
          </p:txBody>
        </p:sp>
        <p:sp>
          <p:nvSpPr>
            <p:cNvPr id="561" name="任意多边形: 形状 560">
              <a:extLst>
                <a:ext uri="{FF2B5EF4-FFF2-40B4-BE49-F238E27FC236}">
                  <a16:creationId xmlns:a16="http://schemas.microsoft.com/office/drawing/2014/main" id="{7C824C24-77C1-F296-F17D-32C5D7A8A580}"/>
                </a:ext>
              </a:extLst>
            </p:cNvPr>
            <p:cNvSpPr/>
            <p:nvPr/>
          </p:nvSpPr>
          <p:spPr>
            <a:xfrm>
              <a:off x="5725002" y="2679872"/>
              <a:ext cx="6932" cy="11247"/>
            </a:xfrm>
            <a:custGeom>
              <a:avLst/>
              <a:gdLst>
                <a:gd name="connsiteX0" fmla="*/ 3003 w 6932"/>
                <a:gd name="connsiteY0" fmla="*/ 0 h 11247"/>
                <a:gd name="connsiteX1" fmla="*/ 6044 w 6932"/>
                <a:gd name="connsiteY1" fmla="*/ 9544 h 11247"/>
                <a:gd name="connsiteX2" fmla="*/ 1855 w 6932"/>
                <a:gd name="connsiteY2" fmla="*/ 11116 h 11247"/>
                <a:gd name="connsiteX3" fmla="*/ 3003 w 6932"/>
                <a:gd name="connsiteY3" fmla="*/ 0 h 11247"/>
              </a:gdLst>
              <a:ahLst/>
              <a:cxnLst>
                <a:cxn ang="0">
                  <a:pos x="connsiteX0" y="connsiteY0"/>
                </a:cxn>
                <a:cxn ang="0">
                  <a:pos x="connsiteX1" y="connsiteY1"/>
                </a:cxn>
                <a:cxn ang="0">
                  <a:pos x="connsiteX2" y="connsiteY2"/>
                </a:cxn>
                <a:cxn ang="0">
                  <a:pos x="connsiteX3" y="connsiteY3"/>
                </a:cxn>
              </a:cxnLst>
              <a:rect l="l" t="t" r="r" b="b"/>
              <a:pathLst>
                <a:path w="6932" h="11247">
                  <a:moveTo>
                    <a:pt x="3003" y="0"/>
                  </a:moveTo>
                  <a:cubicBezTo>
                    <a:pt x="4318" y="4732"/>
                    <a:pt x="8821" y="6126"/>
                    <a:pt x="6044" y="9544"/>
                  </a:cubicBezTo>
                  <a:cubicBezTo>
                    <a:pt x="5192" y="10590"/>
                    <a:pt x="2506" y="11619"/>
                    <a:pt x="1855" y="11116"/>
                  </a:cubicBezTo>
                  <a:cubicBezTo>
                    <a:pt x="-2043" y="8087"/>
                    <a:pt x="1123" y="5001"/>
                    <a:pt x="3003" y="0"/>
                  </a:cubicBezTo>
                  <a:close/>
                </a:path>
              </a:pathLst>
            </a:custGeom>
            <a:grpFill/>
            <a:ln w="5715" cap="flat">
              <a:noFill/>
              <a:prstDash val="solid"/>
              <a:miter/>
            </a:ln>
          </p:spPr>
          <p:txBody>
            <a:bodyPr rtlCol="0" anchor="ctr"/>
            <a:lstStyle/>
            <a:p>
              <a:endParaRPr lang="zh-CN" altLang="en-US"/>
            </a:p>
          </p:txBody>
        </p:sp>
        <p:sp>
          <p:nvSpPr>
            <p:cNvPr id="562" name="任意多边形: 形状 561">
              <a:extLst>
                <a:ext uri="{FF2B5EF4-FFF2-40B4-BE49-F238E27FC236}">
                  <a16:creationId xmlns:a16="http://schemas.microsoft.com/office/drawing/2014/main" id="{1E8B0605-46E3-5AB0-1A31-3B2689495C49}"/>
                </a:ext>
              </a:extLst>
            </p:cNvPr>
            <p:cNvSpPr/>
            <p:nvPr/>
          </p:nvSpPr>
          <p:spPr>
            <a:xfrm>
              <a:off x="5726427" y="2781810"/>
              <a:ext cx="5189" cy="15619"/>
            </a:xfrm>
            <a:custGeom>
              <a:avLst/>
              <a:gdLst>
                <a:gd name="connsiteX0" fmla="*/ 2904 w 5189"/>
                <a:gd name="connsiteY0" fmla="*/ 15619 h 15619"/>
                <a:gd name="connsiteX1" fmla="*/ 1943 w 5189"/>
                <a:gd name="connsiteY1" fmla="*/ 0 h 15619"/>
                <a:gd name="connsiteX2" fmla="*/ 2898 w 5189"/>
                <a:gd name="connsiteY2" fmla="*/ 15619 h 15619"/>
                <a:gd name="connsiteX3" fmla="*/ 2904 w 5189"/>
                <a:gd name="connsiteY3" fmla="*/ 15619 h 15619"/>
              </a:gdLst>
              <a:ahLst/>
              <a:cxnLst>
                <a:cxn ang="0">
                  <a:pos x="connsiteX0" y="connsiteY0"/>
                </a:cxn>
                <a:cxn ang="0">
                  <a:pos x="connsiteX1" y="connsiteY1"/>
                </a:cxn>
                <a:cxn ang="0">
                  <a:pos x="connsiteX2" y="connsiteY2"/>
                </a:cxn>
                <a:cxn ang="0">
                  <a:pos x="connsiteX3" y="connsiteY3"/>
                </a:cxn>
              </a:cxnLst>
              <a:rect l="l" t="t" r="r" b="b"/>
              <a:pathLst>
                <a:path w="5189" h="15619">
                  <a:moveTo>
                    <a:pt x="2904" y="15619"/>
                  </a:moveTo>
                  <a:cubicBezTo>
                    <a:pt x="1098" y="11298"/>
                    <a:pt x="-2074" y="7184"/>
                    <a:pt x="1943" y="0"/>
                  </a:cubicBezTo>
                  <a:cubicBezTo>
                    <a:pt x="2195" y="6538"/>
                    <a:pt x="8453" y="10184"/>
                    <a:pt x="2898" y="15619"/>
                  </a:cubicBezTo>
                  <a:lnTo>
                    <a:pt x="2904" y="15619"/>
                  </a:lnTo>
                  <a:close/>
                </a:path>
              </a:pathLst>
            </a:custGeom>
            <a:grpFill/>
            <a:ln w="5715" cap="flat">
              <a:noFill/>
              <a:prstDash val="solid"/>
              <a:miter/>
            </a:ln>
          </p:spPr>
          <p:txBody>
            <a:bodyPr rtlCol="0" anchor="ctr"/>
            <a:lstStyle/>
            <a:p>
              <a:endParaRPr lang="zh-CN" altLang="en-US"/>
            </a:p>
          </p:txBody>
        </p:sp>
        <p:sp>
          <p:nvSpPr>
            <p:cNvPr id="563" name="任意多边形: 形状 562">
              <a:extLst>
                <a:ext uri="{FF2B5EF4-FFF2-40B4-BE49-F238E27FC236}">
                  <a16:creationId xmlns:a16="http://schemas.microsoft.com/office/drawing/2014/main" id="{D108DCE5-D673-9273-69A2-2F6E4CD3BF5A}"/>
                </a:ext>
              </a:extLst>
            </p:cNvPr>
            <p:cNvSpPr/>
            <p:nvPr/>
          </p:nvSpPr>
          <p:spPr>
            <a:xfrm>
              <a:off x="5727879" y="2698320"/>
              <a:ext cx="4668" cy="7843"/>
            </a:xfrm>
            <a:custGeom>
              <a:avLst/>
              <a:gdLst>
                <a:gd name="connsiteX0" fmla="*/ 2789 w 4668"/>
                <a:gd name="connsiteY0" fmla="*/ 0 h 7843"/>
                <a:gd name="connsiteX1" fmla="*/ 4618 w 4668"/>
                <a:gd name="connsiteY1" fmla="*/ 3503 h 7843"/>
                <a:gd name="connsiteX2" fmla="*/ 1726 w 4668"/>
                <a:gd name="connsiteY2" fmla="*/ 7784 h 7843"/>
                <a:gd name="connsiteX3" fmla="*/ 0 w 4668"/>
                <a:gd name="connsiteY3" fmla="*/ 5344 h 7843"/>
                <a:gd name="connsiteX4" fmla="*/ 2789 w 4668"/>
                <a:gd name="connsiteY4" fmla="*/ 0 h 7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8" h="7843">
                  <a:moveTo>
                    <a:pt x="2789" y="0"/>
                  </a:moveTo>
                  <a:cubicBezTo>
                    <a:pt x="4852" y="400"/>
                    <a:pt x="4727" y="2132"/>
                    <a:pt x="4618" y="3503"/>
                  </a:cubicBezTo>
                  <a:cubicBezTo>
                    <a:pt x="4470" y="5389"/>
                    <a:pt x="5252" y="8298"/>
                    <a:pt x="1726" y="7784"/>
                  </a:cubicBezTo>
                  <a:cubicBezTo>
                    <a:pt x="1018" y="7681"/>
                    <a:pt x="6" y="6195"/>
                    <a:pt x="0" y="5344"/>
                  </a:cubicBezTo>
                  <a:cubicBezTo>
                    <a:pt x="-17" y="3195"/>
                    <a:pt x="795" y="1223"/>
                    <a:pt x="2789" y="0"/>
                  </a:cubicBezTo>
                  <a:close/>
                </a:path>
              </a:pathLst>
            </a:custGeom>
            <a:grpFill/>
            <a:ln w="5715" cap="flat">
              <a:noFill/>
              <a:prstDash val="solid"/>
              <a:miter/>
            </a:ln>
          </p:spPr>
          <p:txBody>
            <a:bodyPr rtlCol="0" anchor="ctr"/>
            <a:lstStyle/>
            <a:p>
              <a:endParaRPr lang="zh-CN" altLang="en-US"/>
            </a:p>
          </p:txBody>
        </p:sp>
        <p:sp>
          <p:nvSpPr>
            <p:cNvPr id="564" name="任意多边形: 形状 563">
              <a:extLst>
                <a:ext uri="{FF2B5EF4-FFF2-40B4-BE49-F238E27FC236}">
                  <a16:creationId xmlns:a16="http://schemas.microsoft.com/office/drawing/2014/main" id="{75308B4E-8CD5-9AAF-9ACD-D1F433852911}"/>
                </a:ext>
              </a:extLst>
            </p:cNvPr>
            <p:cNvSpPr/>
            <p:nvPr/>
          </p:nvSpPr>
          <p:spPr>
            <a:xfrm>
              <a:off x="5724798" y="2803977"/>
              <a:ext cx="4487" cy="6614"/>
            </a:xfrm>
            <a:custGeom>
              <a:avLst/>
              <a:gdLst>
                <a:gd name="connsiteX0" fmla="*/ 1253 w 4487"/>
                <a:gd name="connsiteY0" fmla="*/ 6614 h 6614"/>
                <a:gd name="connsiteX1" fmla="*/ 4487 w 4487"/>
                <a:gd name="connsiteY1" fmla="*/ 2 h 6614"/>
                <a:gd name="connsiteX2" fmla="*/ 1253 w 4487"/>
                <a:gd name="connsiteY2" fmla="*/ 6614 h 6614"/>
              </a:gdLst>
              <a:ahLst/>
              <a:cxnLst>
                <a:cxn ang="0">
                  <a:pos x="connsiteX0" y="connsiteY0"/>
                </a:cxn>
                <a:cxn ang="0">
                  <a:pos x="connsiteX1" y="connsiteY1"/>
                </a:cxn>
                <a:cxn ang="0">
                  <a:pos x="connsiteX2" y="connsiteY2"/>
                </a:cxn>
              </a:cxnLst>
              <a:rect l="l" t="t" r="r" b="b"/>
              <a:pathLst>
                <a:path w="4487" h="6614">
                  <a:moveTo>
                    <a:pt x="1253" y="6614"/>
                  </a:moveTo>
                  <a:cubicBezTo>
                    <a:pt x="-434" y="3059"/>
                    <a:pt x="-1279" y="-90"/>
                    <a:pt x="4487" y="2"/>
                  </a:cubicBezTo>
                  <a:cubicBezTo>
                    <a:pt x="4459" y="2722"/>
                    <a:pt x="3887" y="5168"/>
                    <a:pt x="1253" y="6614"/>
                  </a:cubicBezTo>
                  <a:close/>
                </a:path>
              </a:pathLst>
            </a:custGeom>
            <a:grpFill/>
            <a:ln w="5715" cap="flat">
              <a:noFill/>
              <a:prstDash val="solid"/>
              <a:miter/>
            </a:ln>
          </p:spPr>
          <p:txBody>
            <a:bodyPr rtlCol="0" anchor="ctr"/>
            <a:lstStyle/>
            <a:p>
              <a:endParaRPr lang="zh-CN" altLang="en-US"/>
            </a:p>
          </p:txBody>
        </p:sp>
        <p:sp>
          <p:nvSpPr>
            <p:cNvPr id="565" name="任意多边形: 形状 564">
              <a:extLst>
                <a:ext uri="{FF2B5EF4-FFF2-40B4-BE49-F238E27FC236}">
                  <a16:creationId xmlns:a16="http://schemas.microsoft.com/office/drawing/2014/main" id="{F71D68A3-A71C-E478-2D6A-7A5E51C72485}"/>
                </a:ext>
              </a:extLst>
            </p:cNvPr>
            <p:cNvSpPr/>
            <p:nvPr/>
          </p:nvSpPr>
          <p:spPr>
            <a:xfrm>
              <a:off x="5699611" y="2679003"/>
              <a:ext cx="3419" cy="6921"/>
            </a:xfrm>
            <a:custGeom>
              <a:avLst/>
              <a:gdLst>
                <a:gd name="connsiteX0" fmla="*/ 3402 w 3419"/>
                <a:gd name="connsiteY0" fmla="*/ 17 h 6921"/>
                <a:gd name="connsiteX1" fmla="*/ 3419 w 3419"/>
                <a:gd name="connsiteY1" fmla="*/ 3315 h 6921"/>
                <a:gd name="connsiteX2" fmla="*/ 1602 w 3419"/>
                <a:gd name="connsiteY2" fmla="*/ 6824 h 6921"/>
                <a:gd name="connsiteX3" fmla="*/ 104 w 3419"/>
                <a:gd name="connsiteY3" fmla="*/ 17 h 6921"/>
                <a:gd name="connsiteX4" fmla="*/ 121 w 3419"/>
                <a:gd name="connsiteY4" fmla="*/ 0 h 6921"/>
                <a:gd name="connsiteX5" fmla="*/ 3402 w 3419"/>
                <a:gd name="connsiteY5" fmla="*/ 17 h 6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19" h="6921">
                  <a:moveTo>
                    <a:pt x="3402" y="17"/>
                  </a:moveTo>
                  <a:cubicBezTo>
                    <a:pt x="3408" y="1114"/>
                    <a:pt x="3413" y="2217"/>
                    <a:pt x="3419" y="3315"/>
                  </a:cubicBezTo>
                  <a:cubicBezTo>
                    <a:pt x="3202" y="4772"/>
                    <a:pt x="2967" y="7470"/>
                    <a:pt x="1602" y="6824"/>
                  </a:cubicBezTo>
                  <a:cubicBezTo>
                    <a:pt x="-1027" y="5578"/>
                    <a:pt x="459" y="2383"/>
                    <a:pt x="104" y="17"/>
                  </a:cubicBezTo>
                  <a:cubicBezTo>
                    <a:pt x="104" y="17"/>
                    <a:pt x="121" y="0"/>
                    <a:pt x="121" y="0"/>
                  </a:cubicBezTo>
                  <a:cubicBezTo>
                    <a:pt x="1219" y="6"/>
                    <a:pt x="2310" y="12"/>
                    <a:pt x="3402" y="17"/>
                  </a:cubicBezTo>
                  <a:close/>
                </a:path>
              </a:pathLst>
            </a:custGeom>
            <a:grpFill/>
            <a:ln w="5715" cap="flat">
              <a:noFill/>
              <a:prstDash val="solid"/>
              <a:miter/>
            </a:ln>
          </p:spPr>
          <p:txBody>
            <a:bodyPr rtlCol="0" anchor="ctr"/>
            <a:lstStyle/>
            <a:p>
              <a:endParaRPr lang="zh-CN" altLang="en-US"/>
            </a:p>
          </p:txBody>
        </p:sp>
        <p:sp>
          <p:nvSpPr>
            <p:cNvPr id="566" name="任意多边形: 形状 565">
              <a:extLst>
                <a:ext uri="{FF2B5EF4-FFF2-40B4-BE49-F238E27FC236}">
                  <a16:creationId xmlns:a16="http://schemas.microsoft.com/office/drawing/2014/main" id="{37436B7F-424B-86E3-D157-751442A99EE0}"/>
                </a:ext>
              </a:extLst>
            </p:cNvPr>
            <p:cNvSpPr/>
            <p:nvPr/>
          </p:nvSpPr>
          <p:spPr>
            <a:xfrm>
              <a:off x="5696435" y="2804013"/>
              <a:ext cx="6577" cy="3297"/>
            </a:xfrm>
            <a:custGeom>
              <a:avLst/>
              <a:gdLst>
                <a:gd name="connsiteX0" fmla="*/ 6555 w 6577"/>
                <a:gd name="connsiteY0" fmla="*/ 3263 h 3297"/>
                <a:gd name="connsiteX1" fmla="*/ 0 w 6577"/>
                <a:gd name="connsiteY1" fmla="*/ 3298 h 3297"/>
                <a:gd name="connsiteX2" fmla="*/ 6578 w 6577"/>
                <a:gd name="connsiteY2" fmla="*/ 0 h 3297"/>
                <a:gd name="connsiteX3" fmla="*/ 6555 w 6577"/>
                <a:gd name="connsiteY3" fmla="*/ 3263 h 3297"/>
              </a:gdLst>
              <a:ahLst/>
              <a:cxnLst>
                <a:cxn ang="0">
                  <a:pos x="connsiteX0" y="connsiteY0"/>
                </a:cxn>
                <a:cxn ang="0">
                  <a:pos x="connsiteX1" y="connsiteY1"/>
                </a:cxn>
                <a:cxn ang="0">
                  <a:pos x="connsiteX2" y="connsiteY2"/>
                </a:cxn>
                <a:cxn ang="0">
                  <a:pos x="connsiteX3" y="connsiteY3"/>
                </a:cxn>
              </a:cxnLst>
              <a:rect l="l" t="t" r="r" b="b"/>
              <a:pathLst>
                <a:path w="6577" h="3297">
                  <a:moveTo>
                    <a:pt x="6555" y="3263"/>
                  </a:moveTo>
                  <a:cubicBezTo>
                    <a:pt x="4372" y="3275"/>
                    <a:pt x="2189" y="3286"/>
                    <a:pt x="0" y="3298"/>
                  </a:cubicBezTo>
                  <a:cubicBezTo>
                    <a:pt x="1406" y="634"/>
                    <a:pt x="3869" y="69"/>
                    <a:pt x="6578" y="0"/>
                  </a:cubicBezTo>
                  <a:cubicBezTo>
                    <a:pt x="6572" y="1086"/>
                    <a:pt x="6561" y="2177"/>
                    <a:pt x="6555" y="3263"/>
                  </a:cubicBezTo>
                  <a:close/>
                </a:path>
              </a:pathLst>
            </a:custGeom>
            <a:grpFill/>
            <a:ln w="5715" cap="flat">
              <a:noFill/>
              <a:prstDash val="solid"/>
              <a:miter/>
            </a:ln>
          </p:spPr>
          <p:txBody>
            <a:bodyPr rtlCol="0" anchor="ctr"/>
            <a:lstStyle/>
            <a:p>
              <a:endParaRPr lang="zh-CN" altLang="en-US"/>
            </a:p>
          </p:txBody>
        </p:sp>
        <p:sp>
          <p:nvSpPr>
            <p:cNvPr id="567" name="任意多边形: 形状 566">
              <a:extLst>
                <a:ext uri="{FF2B5EF4-FFF2-40B4-BE49-F238E27FC236}">
                  <a16:creationId xmlns:a16="http://schemas.microsoft.com/office/drawing/2014/main" id="{C89BC700-8F91-A9E5-53F6-B9476E4A1FFE}"/>
                </a:ext>
              </a:extLst>
            </p:cNvPr>
            <p:cNvSpPr/>
            <p:nvPr/>
          </p:nvSpPr>
          <p:spPr>
            <a:xfrm>
              <a:off x="5703013" y="2802647"/>
              <a:ext cx="1360" cy="1365"/>
            </a:xfrm>
            <a:custGeom>
              <a:avLst/>
              <a:gdLst>
                <a:gd name="connsiteX0" fmla="*/ 0 w 1360"/>
                <a:gd name="connsiteY0" fmla="*/ 1366 h 1365"/>
                <a:gd name="connsiteX1" fmla="*/ 749 w 1360"/>
                <a:gd name="connsiteY1" fmla="*/ 0 h 1365"/>
                <a:gd name="connsiteX2" fmla="*/ 1360 w 1360"/>
                <a:gd name="connsiteY2" fmla="*/ 611 h 1365"/>
              </a:gdLst>
              <a:ahLst/>
              <a:cxnLst>
                <a:cxn ang="0">
                  <a:pos x="connsiteX0" y="connsiteY0"/>
                </a:cxn>
                <a:cxn ang="0">
                  <a:pos x="connsiteX1" y="connsiteY1"/>
                </a:cxn>
                <a:cxn ang="0">
                  <a:pos x="connsiteX2" y="connsiteY2"/>
                </a:cxn>
              </a:cxnLst>
              <a:rect l="l" t="t" r="r" b="b"/>
              <a:pathLst>
                <a:path w="1360" h="1365">
                  <a:moveTo>
                    <a:pt x="0" y="1366"/>
                  </a:moveTo>
                  <a:lnTo>
                    <a:pt x="749" y="0"/>
                  </a:lnTo>
                  <a:lnTo>
                    <a:pt x="1360" y="611"/>
                  </a:lnTo>
                  <a:close/>
                </a:path>
              </a:pathLst>
            </a:custGeom>
            <a:grpFill/>
            <a:ln w="5715" cap="flat">
              <a:noFill/>
              <a:prstDash val="solid"/>
              <a:miter/>
            </a:ln>
          </p:spPr>
          <p:txBody>
            <a:bodyPr rtlCol="0" anchor="ctr"/>
            <a:lstStyle/>
            <a:p>
              <a:endParaRPr lang="zh-CN" altLang="en-US"/>
            </a:p>
          </p:txBody>
        </p:sp>
        <p:sp>
          <p:nvSpPr>
            <p:cNvPr id="568" name="任意多边形: 形状 567">
              <a:extLst>
                <a:ext uri="{FF2B5EF4-FFF2-40B4-BE49-F238E27FC236}">
                  <a16:creationId xmlns:a16="http://schemas.microsoft.com/office/drawing/2014/main" id="{74F82E2A-8A9A-5CE6-E38E-A2FE0DBAC42D}"/>
                </a:ext>
              </a:extLst>
            </p:cNvPr>
            <p:cNvSpPr/>
            <p:nvPr/>
          </p:nvSpPr>
          <p:spPr>
            <a:xfrm>
              <a:off x="5732611" y="2688878"/>
              <a:ext cx="1365" cy="1365"/>
            </a:xfrm>
            <a:custGeom>
              <a:avLst/>
              <a:gdLst>
                <a:gd name="connsiteX0" fmla="*/ 0 w 1365"/>
                <a:gd name="connsiteY0" fmla="*/ 0 h 1365"/>
                <a:gd name="connsiteX1" fmla="*/ 1366 w 1365"/>
                <a:gd name="connsiteY1" fmla="*/ 754 h 1365"/>
                <a:gd name="connsiteX2" fmla="*/ 749 w 1365"/>
                <a:gd name="connsiteY2" fmla="*/ 1366 h 1365"/>
              </a:gdLst>
              <a:ahLst/>
              <a:cxnLst>
                <a:cxn ang="0">
                  <a:pos x="connsiteX0" y="connsiteY0"/>
                </a:cxn>
                <a:cxn ang="0">
                  <a:pos x="connsiteX1" y="connsiteY1"/>
                </a:cxn>
                <a:cxn ang="0">
                  <a:pos x="connsiteX2" y="connsiteY2"/>
                </a:cxn>
              </a:cxnLst>
              <a:rect l="l" t="t" r="r" b="b"/>
              <a:pathLst>
                <a:path w="1365" h="1365">
                  <a:moveTo>
                    <a:pt x="0" y="0"/>
                  </a:moveTo>
                  <a:lnTo>
                    <a:pt x="1366" y="754"/>
                  </a:lnTo>
                  <a:lnTo>
                    <a:pt x="749" y="1366"/>
                  </a:lnTo>
                  <a:close/>
                </a:path>
              </a:pathLst>
            </a:custGeom>
            <a:grpFill/>
            <a:ln w="5715" cap="flat">
              <a:noFill/>
              <a:prstDash val="solid"/>
              <a:miter/>
            </a:ln>
          </p:spPr>
          <p:txBody>
            <a:bodyPr rtlCol="0" anchor="ctr"/>
            <a:lstStyle/>
            <a:p>
              <a:endParaRPr lang="zh-CN" altLang="en-US"/>
            </a:p>
          </p:txBody>
        </p:sp>
        <p:sp>
          <p:nvSpPr>
            <p:cNvPr id="569" name="任意多边形: 形状 568">
              <a:extLst>
                <a:ext uri="{FF2B5EF4-FFF2-40B4-BE49-F238E27FC236}">
                  <a16:creationId xmlns:a16="http://schemas.microsoft.com/office/drawing/2014/main" id="{31AFAE35-0F30-D1E0-EFAC-4C15E81D407F}"/>
                </a:ext>
              </a:extLst>
            </p:cNvPr>
            <p:cNvSpPr/>
            <p:nvPr/>
          </p:nvSpPr>
          <p:spPr>
            <a:xfrm>
              <a:off x="5714754" y="2642821"/>
              <a:ext cx="1420" cy="1315"/>
            </a:xfrm>
            <a:custGeom>
              <a:avLst/>
              <a:gdLst>
                <a:gd name="connsiteX0" fmla="*/ 1421 w 1420"/>
                <a:gd name="connsiteY0" fmla="*/ 23 h 1315"/>
                <a:gd name="connsiteX1" fmla="*/ 672 w 1420"/>
                <a:gd name="connsiteY1" fmla="*/ 1314 h 1315"/>
                <a:gd name="connsiteX2" fmla="*/ 1398 w 1420"/>
                <a:gd name="connsiteY2" fmla="*/ 0 h 1315"/>
                <a:gd name="connsiteX3" fmla="*/ 1421 w 1420"/>
                <a:gd name="connsiteY3" fmla="*/ 23 h 1315"/>
              </a:gdLst>
              <a:ahLst/>
              <a:cxnLst>
                <a:cxn ang="0">
                  <a:pos x="connsiteX0" y="connsiteY0"/>
                </a:cxn>
                <a:cxn ang="0">
                  <a:pos x="connsiteX1" y="connsiteY1"/>
                </a:cxn>
                <a:cxn ang="0">
                  <a:pos x="connsiteX2" y="connsiteY2"/>
                </a:cxn>
                <a:cxn ang="0">
                  <a:pos x="connsiteX3" y="connsiteY3"/>
                </a:cxn>
              </a:cxnLst>
              <a:rect l="l" t="t" r="r" b="b"/>
              <a:pathLst>
                <a:path w="1420" h="1315">
                  <a:moveTo>
                    <a:pt x="1421" y="23"/>
                  </a:moveTo>
                  <a:cubicBezTo>
                    <a:pt x="1164" y="474"/>
                    <a:pt x="821" y="1349"/>
                    <a:pt x="672" y="1314"/>
                  </a:cubicBezTo>
                  <a:cubicBezTo>
                    <a:pt x="-431" y="1074"/>
                    <a:pt x="-168" y="554"/>
                    <a:pt x="1398" y="0"/>
                  </a:cubicBezTo>
                  <a:lnTo>
                    <a:pt x="1421" y="23"/>
                  </a:lnTo>
                  <a:close/>
                </a:path>
              </a:pathLst>
            </a:custGeom>
            <a:grpFill/>
            <a:ln w="5715" cap="flat">
              <a:noFill/>
              <a:prstDash val="solid"/>
              <a:miter/>
            </a:ln>
          </p:spPr>
          <p:txBody>
            <a:bodyPr rtlCol="0" anchor="ctr"/>
            <a:lstStyle/>
            <a:p>
              <a:endParaRPr lang="zh-CN" altLang="en-US"/>
            </a:p>
          </p:txBody>
        </p:sp>
        <p:sp>
          <p:nvSpPr>
            <p:cNvPr id="570" name="任意多边形: 形状 569">
              <a:extLst>
                <a:ext uri="{FF2B5EF4-FFF2-40B4-BE49-F238E27FC236}">
                  <a16:creationId xmlns:a16="http://schemas.microsoft.com/office/drawing/2014/main" id="{9D67829F-8E78-8286-181F-3DE8812BE703}"/>
                </a:ext>
              </a:extLst>
            </p:cNvPr>
            <p:cNvSpPr/>
            <p:nvPr/>
          </p:nvSpPr>
          <p:spPr>
            <a:xfrm>
              <a:off x="5729906" y="2571458"/>
              <a:ext cx="8716" cy="31906"/>
            </a:xfrm>
            <a:custGeom>
              <a:avLst/>
              <a:gdLst>
                <a:gd name="connsiteX0" fmla="*/ 2716 w 8716"/>
                <a:gd name="connsiteY0" fmla="*/ 31907 h 31906"/>
                <a:gd name="connsiteX1" fmla="*/ 2762 w 8716"/>
                <a:gd name="connsiteY1" fmla="*/ 0 h 31906"/>
                <a:gd name="connsiteX2" fmla="*/ 2699 w 8716"/>
                <a:gd name="connsiteY2" fmla="*/ 31895 h 31906"/>
                <a:gd name="connsiteX3" fmla="*/ 2716 w 8716"/>
                <a:gd name="connsiteY3" fmla="*/ 31907 h 31906"/>
              </a:gdLst>
              <a:ahLst/>
              <a:cxnLst>
                <a:cxn ang="0">
                  <a:pos x="connsiteX0" y="connsiteY0"/>
                </a:cxn>
                <a:cxn ang="0">
                  <a:pos x="connsiteX1" y="connsiteY1"/>
                </a:cxn>
                <a:cxn ang="0">
                  <a:pos x="connsiteX2" y="connsiteY2"/>
                </a:cxn>
                <a:cxn ang="0">
                  <a:pos x="connsiteX3" y="connsiteY3"/>
                </a:cxn>
              </a:cxnLst>
              <a:rect l="l" t="t" r="r" b="b"/>
              <a:pathLst>
                <a:path w="8716" h="31906">
                  <a:moveTo>
                    <a:pt x="2716" y="31907"/>
                  </a:moveTo>
                  <a:cubicBezTo>
                    <a:pt x="-4262" y="21626"/>
                    <a:pt x="4631" y="12150"/>
                    <a:pt x="2762" y="0"/>
                  </a:cubicBezTo>
                  <a:cubicBezTo>
                    <a:pt x="11512" y="12504"/>
                    <a:pt x="9866" y="22340"/>
                    <a:pt x="2699" y="31895"/>
                  </a:cubicBezTo>
                  <a:lnTo>
                    <a:pt x="2716" y="31907"/>
                  </a:lnTo>
                  <a:close/>
                </a:path>
              </a:pathLst>
            </a:custGeom>
            <a:grpFill/>
            <a:ln w="5715" cap="flat">
              <a:noFill/>
              <a:prstDash val="solid"/>
              <a:miter/>
            </a:ln>
          </p:spPr>
          <p:txBody>
            <a:bodyPr rtlCol="0" anchor="ctr"/>
            <a:lstStyle/>
            <a:p>
              <a:endParaRPr lang="zh-CN" altLang="en-US"/>
            </a:p>
          </p:txBody>
        </p:sp>
        <p:sp>
          <p:nvSpPr>
            <p:cNvPr id="571" name="任意多边形: 形状 570">
              <a:extLst>
                <a:ext uri="{FF2B5EF4-FFF2-40B4-BE49-F238E27FC236}">
                  <a16:creationId xmlns:a16="http://schemas.microsoft.com/office/drawing/2014/main" id="{9397DD51-55D3-2C5D-8E7C-0AA9FEBF9663}"/>
                </a:ext>
              </a:extLst>
            </p:cNvPr>
            <p:cNvSpPr/>
            <p:nvPr/>
          </p:nvSpPr>
          <p:spPr>
            <a:xfrm>
              <a:off x="5675326" y="2037860"/>
              <a:ext cx="8422" cy="7080"/>
            </a:xfrm>
            <a:custGeom>
              <a:avLst/>
              <a:gdLst>
                <a:gd name="connsiteX0" fmla="*/ 6216 w 8422"/>
                <a:gd name="connsiteY0" fmla="*/ 0 h 7080"/>
                <a:gd name="connsiteX1" fmla="*/ 8422 w 8422"/>
                <a:gd name="connsiteY1" fmla="*/ 1686 h 7080"/>
                <a:gd name="connsiteX2" fmla="*/ 1319 w 8422"/>
                <a:gd name="connsiteY2" fmla="*/ 6949 h 7080"/>
                <a:gd name="connsiteX3" fmla="*/ 33 w 8422"/>
                <a:gd name="connsiteY3" fmla="*/ 4241 h 7080"/>
                <a:gd name="connsiteX4" fmla="*/ 6216 w 8422"/>
                <a:gd name="connsiteY4" fmla="*/ 0 h 70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22" h="7080">
                  <a:moveTo>
                    <a:pt x="6216" y="0"/>
                  </a:moveTo>
                  <a:cubicBezTo>
                    <a:pt x="6982" y="589"/>
                    <a:pt x="7702" y="1137"/>
                    <a:pt x="8422" y="1686"/>
                  </a:cubicBezTo>
                  <a:cubicBezTo>
                    <a:pt x="6113" y="3561"/>
                    <a:pt x="5542" y="7887"/>
                    <a:pt x="1319" y="6949"/>
                  </a:cubicBezTo>
                  <a:cubicBezTo>
                    <a:pt x="684" y="6807"/>
                    <a:pt x="-179" y="5001"/>
                    <a:pt x="33" y="4241"/>
                  </a:cubicBezTo>
                  <a:cubicBezTo>
                    <a:pt x="884" y="1223"/>
                    <a:pt x="3364" y="223"/>
                    <a:pt x="6216" y="0"/>
                  </a:cubicBezTo>
                  <a:close/>
                </a:path>
              </a:pathLst>
            </a:custGeom>
            <a:grpFill/>
            <a:ln w="5715" cap="flat">
              <a:noFill/>
              <a:prstDash val="solid"/>
              <a:miter/>
            </a:ln>
          </p:spPr>
          <p:txBody>
            <a:bodyPr rtlCol="0" anchor="ctr"/>
            <a:lstStyle/>
            <a:p>
              <a:endParaRPr lang="zh-CN" altLang="en-US"/>
            </a:p>
          </p:txBody>
        </p:sp>
        <p:sp>
          <p:nvSpPr>
            <p:cNvPr id="572" name="任意多边形: 形状 571">
              <a:extLst>
                <a:ext uri="{FF2B5EF4-FFF2-40B4-BE49-F238E27FC236}">
                  <a16:creationId xmlns:a16="http://schemas.microsoft.com/office/drawing/2014/main" id="{286C6EAF-D991-5D59-1EE5-DC15816E3E2D}"/>
                </a:ext>
              </a:extLst>
            </p:cNvPr>
            <p:cNvSpPr/>
            <p:nvPr/>
          </p:nvSpPr>
          <p:spPr>
            <a:xfrm>
              <a:off x="5659944" y="1958621"/>
              <a:ext cx="3612" cy="2551"/>
            </a:xfrm>
            <a:custGeom>
              <a:avLst/>
              <a:gdLst>
                <a:gd name="connsiteX0" fmla="*/ 3612 w 3612"/>
                <a:gd name="connsiteY0" fmla="*/ 17 h 2551"/>
                <a:gd name="connsiteX1" fmla="*/ 372 w 3612"/>
                <a:gd name="connsiteY1" fmla="*/ 2372 h 2551"/>
                <a:gd name="connsiteX2" fmla="*/ 3601 w 3612"/>
                <a:gd name="connsiteY2" fmla="*/ 0 h 2551"/>
                <a:gd name="connsiteX3" fmla="*/ 3612 w 3612"/>
                <a:gd name="connsiteY3" fmla="*/ 17 h 2551"/>
              </a:gdLst>
              <a:ahLst/>
              <a:cxnLst>
                <a:cxn ang="0">
                  <a:pos x="connsiteX0" y="connsiteY0"/>
                </a:cxn>
                <a:cxn ang="0">
                  <a:pos x="connsiteX1" y="connsiteY1"/>
                </a:cxn>
                <a:cxn ang="0">
                  <a:pos x="connsiteX2" y="connsiteY2"/>
                </a:cxn>
                <a:cxn ang="0">
                  <a:pos x="connsiteX3" y="connsiteY3"/>
                </a:cxn>
              </a:cxnLst>
              <a:rect l="l" t="t" r="r" b="b"/>
              <a:pathLst>
                <a:path w="3612" h="2551">
                  <a:moveTo>
                    <a:pt x="3612" y="17"/>
                  </a:moveTo>
                  <a:cubicBezTo>
                    <a:pt x="2881" y="1429"/>
                    <a:pt x="681" y="3109"/>
                    <a:pt x="372" y="2372"/>
                  </a:cubicBezTo>
                  <a:cubicBezTo>
                    <a:pt x="-1165" y="-1354"/>
                    <a:pt x="2487" y="869"/>
                    <a:pt x="3601" y="0"/>
                  </a:cubicBezTo>
                  <a:lnTo>
                    <a:pt x="3612" y="17"/>
                  </a:lnTo>
                  <a:close/>
                </a:path>
              </a:pathLst>
            </a:custGeom>
            <a:grpFill/>
            <a:ln w="5715" cap="flat">
              <a:noFill/>
              <a:prstDash val="solid"/>
              <a:miter/>
            </a:ln>
          </p:spPr>
          <p:txBody>
            <a:bodyPr rtlCol="0" anchor="ctr"/>
            <a:lstStyle/>
            <a:p>
              <a:endParaRPr lang="zh-CN" altLang="en-US"/>
            </a:p>
          </p:txBody>
        </p:sp>
        <p:sp>
          <p:nvSpPr>
            <p:cNvPr id="573" name="任意多边形: 形状 572">
              <a:extLst>
                <a:ext uri="{FF2B5EF4-FFF2-40B4-BE49-F238E27FC236}">
                  <a16:creationId xmlns:a16="http://schemas.microsoft.com/office/drawing/2014/main" id="{FCED6BB8-AEA5-E883-5C8B-830330C06F6E}"/>
                </a:ext>
              </a:extLst>
            </p:cNvPr>
            <p:cNvSpPr/>
            <p:nvPr/>
          </p:nvSpPr>
          <p:spPr>
            <a:xfrm>
              <a:off x="5532009" y="2403929"/>
              <a:ext cx="18910" cy="29912"/>
            </a:xfrm>
            <a:custGeom>
              <a:avLst/>
              <a:gdLst>
                <a:gd name="connsiteX0" fmla="*/ 9864 w 18910"/>
                <a:gd name="connsiteY0" fmla="*/ 28375 h 29912"/>
                <a:gd name="connsiteX1" fmla="*/ 0 w 18910"/>
                <a:gd name="connsiteY1" fmla="*/ 5349 h 29912"/>
                <a:gd name="connsiteX2" fmla="*/ 10036 w 18910"/>
                <a:gd name="connsiteY2" fmla="*/ 0 h 29912"/>
                <a:gd name="connsiteX3" fmla="*/ 16431 w 18910"/>
                <a:gd name="connsiteY3" fmla="*/ 15208 h 29912"/>
                <a:gd name="connsiteX4" fmla="*/ 16448 w 18910"/>
                <a:gd name="connsiteY4" fmla="*/ 15213 h 29912"/>
                <a:gd name="connsiteX5" fmla="*/ 16442 w 18910"/>
                <a:gd name="connsiteY5" fmla="*/ 21791 h 29912"/>
                <a:gd name="connsiteX6" fmla="*/ 17905 w 18910"/>
                <a:gd name="connsiteY6" fmla="*/ 28021 h 29912"/>
                <a:gd name="connsiteX7" fmla="*/ 9864 w 18910"/>
                <a:gd name="connsiteY7" fmla="*/ 28375 h 29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910" h="29912">
                  <a:moveTo>
                    <a:pt x="9864" y="28375"/>
                  </a:moveTo>
                  <a:cubicBezTo>
                    <a:pt x="6578" y="20700"/>
                    <a:pt x="3286" y="13024"/>
                    <a:pt x="0" y="5349"/>
                  </a:cubicBezTo>
                  <a:cubicBezTo>
                    <a:pt x="3589" y="4195"/>
                    <a:pt x="5607" y="171"/>
                    <a:pt x="10036" y="0"/>
                  </a:cubicBezTo>
                  <a:cubicBezTo>
                    <a:pt x="16219" y="3223"/>
                    <a:pt x="10281" y="11876"/>
                    <a:pt x="16431" y="15208"/>
                  </a:cubicBezTo>
                  <a:lnTo>
                    <a:pt x="16448" y="15213"/>
                  </a:lnTo>
                  <a:cubicBezTo>
                    <a:pt x="16448" y="17408"/>
                    <a:pt x="16442" y="19602"/>
                    <a:pt x="16442" y="21791"/>
                  </a:cubicBezTo>
                  <a:cubicBezTo>
                    <a:pt x="19048" y="23369"/>
                    <a:pt x="19682" y="25512"/>
                    <a:pt x="17905" y="28021"/>
                  </a:cubicBezTo>
                  <a:cubicBezTo>
                    <a:pt x="15448" y="31501"/>
                    <a:pt x="12596" y="29289"/>
                    <a:pt x="9864" y="28375"/>
                  </a:cubicBezTo>
                  <a:close/>
                </a:path>
              </a:pathLst>
            </a:custGeom>
            <a:grpFill/>
            <a:ln w="5715" cap="flat">
              <a:noFill/>
              <a:prstDash val="solid"/>
              <a:miter/>
            </a:ln>
          </p:spPr>
          <p:txBody>
            <a:bodyPr rtlCol="0" anchor="ctr"/>
            <a:lstStyle/>
            <a:p>
              <a:endParaRPr lang="zh-CN" altLang="en-US"/>
            </a:p>
          </p:txBody>
        </p:sp>
        <p:sp>
          <p:nvSpPr>
            <p:cNvPr id="574" name="任意多边形: 形状 573">
              <a:extLst>
                <a:ext uri="{FF2B5EF4-FFF2-40B4-BE49-F238E27FC236}">
                  <a16:creationId xmlns:a16="http://schemas.microsoft.com/office/drawing/2014/main" id="{08148723-692F-90AF-2DCC-8E834B791508}"/>
                </a:ext>
              </a:extLst>
            </p:cNvPr>
            <p:cNvSpPr/>
            <p:nvPr/>
          </p:nvSpPr>
          <p:spPr>
            <a:xfrm>
              <a:off x="5548445" y="2384566"/>
              <a:ext cx="9875" cy="34581"/>
            </a:xfrm>
            <a:custGeom>
              <a:avLst/>
              <a:gdLst>
                <a:gd name="connsiteX0" fmla="*/ 0 w 9875"/>
                <a:gd name="connsiteY0" fmla="*/ 34576 h 34581"/>
                <a:gd name="connsiteX1" fmla="*/ 9081 w 9875"/>
                <a:gd name="connsiteY1" fmla="*/ 0 h 34581"/>
                <a:gd name="connsiteX2" fmla="*/ 9876 w 9875"/>
                <a:gd name="connsiteY2" fmla="*/ 14848 h 34581"/>
                <a:gd name="connsiteX3" fmla="*/ 17 w 9875"/>
                <a:gd name="connsiteY3" fmla="*/ 34581 h 34581"/>
                <a:gd name="connsiteX4" fmla="*/ 0 w 9875"/>
                <a:gd name="connsiteY4" fmla="*/ 34576 h 345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5" h="34581">
                  <a:moveTo>
                    <a:pt x="0" y="34576"/>
                  </a:moveTo>
                  <a:cubicBezTo>
                    <a:pt x="2589" y="23591"/>
                    <a:pt x="-1594" y="10978"/>
                    <a:pt x="9081" y="0"/>
                  </a:cubicBezTo>
                  <a:cubicBezTo>
                    <a:pt x="9401" y="5943"/>
                    <a:pt x="9636" y="10396"/>
                    <a:pt x="9876" y="14848"/>
                  </a:cubicBezTo>
                  <a:cubicBezTo>
                    <a:pt x="4835" y="20551"/>
                    <a:pt x="8767" y="30735"/>
                    <a:pt x="17" y="34581"/>
                  </a:cubicBezTo>
                  <a:lnTo>
                    <a:pt x="0" y="34576"/>
                  </a:lnTo>
                  <a:close/>
                </a:path>
              </a:pathLst>
            </a:custGeom>
            <a:grpFill/>
            <a:ln w="5715" cap="flat">
              <a:noFill/>
              <a:prstDash val="solid"/>
              <a:miter/>
            </a:ln>
          </p:spPr>
          <p:txBody>
            <a:bodyPr rtlCol="0" anchor="ctr"/>
            <a:lstStyle/>
            <a:p>
              <a:endParaRPr lang="zh-CN" altLang="en-US"/>
            </a:p>
          </p:txBody>
        </p:sp>
        <p:sp>
          <p:nvSpPr>
            <p:cNvPr id="575" name="任意多边形: 形状 574">
              <a:extLst>
                <a:ext uri="{FF2B5EF4-FFF2-40B4-BE49-F238E27FC236}">
                  <a16:creationId xmlns:a16="http://schemas.microsoft.com/office/drawing/2014/main" id="{218C5DB0-5402-C469-57DA-F39AF4BB301C}"/>
                </a:ext>
              </a:extLst>
            </p:cNvPr>
            <p:cNvSpPr/>
            <p:nvPr/>
          </p:nvSpPr>
          <p:spPr>
            <a:xfrm>
              <a:off x="5561596" y="2379400"/>
              <a:ext cx="16369" cy="20076"/>
            </a:xfrm>
            <a:custGeom>
              <a:avLst/>
              <a:gdLst>
                <a:gd name="connsiteX0" fmla="*/ 0 w 16369"/>
                <a:gd name="connsiteY0" fmla="*/ 20077 h 20076"/>
                <a:gd name="connsiteX1" fmla="*/ 8578 w 16369"/>
                <a:gd name="connsiteY1" fmla="*/ 10944 h 20076"/>
                <a:gd name="connsiteX2" fmla="*/ 14305 w 16369"/>
                <a:gd name="connsiteY2" fmla="*/ 0 h 20076"/>
                <a:gd name="connsiteX3" fmla="*/ 13482 w 16369"/>
                <a:gd name="connsiteY3" fmla="*/ 14402 h 20076"/>
                <a:gd name="connsiteX4" fmla="*/ 0 w 16369"/>
                <a:gd name="connsiteY4" fmla="*/ 20077 h 20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69" h="20076">
                  <a:moveTo>
                    <a:pt x="0" y="20077"/>
                  </a:moveTo>
                  <a:cubicBezTo>
                    <a:pt x="1720" y="15996"/>
                    <a:pt x="7481" y="16168"/>
                    <a:pt x="8578" y="10944"/>
                  </a:cubicBezTo>
                  <a:cubicBezTo>
                    <a:pt x="9390" y="7081"/>
                    <a:pt x="12304" y="3658"/>
                    <a:pt x="14305" y="0"/>
                  </a:cubicBezTo>
                  <a:cubicBezTo>
                    <a:pt x="17568" y="7001"/>
                    <a:pt x="16716" y="6647"/>
                    <a:pt x="13482" y="14402"/>
                  </a:cubicBezTo>
                  <a:cubicBezTo>
                    <a:pt x="10447" y="21666"/>
                    <a:pt x="4955" y="19351"/>
                    <a:pt x="0" y="20077"/>
                  </a:cubicBezTo>
                  <a:close/>
                </a:path>
              </a:pathLst>
            </a:custGeom>
            <a:grpFill/>
            <a:ln w="5715" cap="flat">
              <a:noFill/>
              <a:prstDash val="solid"/>
              <a:miter/>
            </a:ln>
          </p:spPr>
          <p:txBody>
            <a:bodyPr rtlCol="0" anchor="ctr"/>
            <a:lstStyle/>
            <a:p>
              <a:endParaRPr lang="zh-CN" altLang="en-US"/>
            </a:p>
          </p:txBody>
        </p:sp>
        <p:sp>
          <p:nvSpPr>
            <p:cNvPr id="576" name="任意多边形: 形状 575">
              <a:extLst>
                <a:ext uri="{FF2B5EF4-FFF2-40B4-BE49-F238E27FC236}">
                  <a16:creationId xmlns:a16="http://schemas.microsoft.com/office/drawing/2014/main" id="{44CC6128-2AE9-3A0A-AD30-6829DFCDFE45}"/>
                </a:ext>
              </a:extLst>
            </p:cNvPr>
            <p:cNvSpPr/>
            <p:nvPr/>
          </p:nvSpPr>
          <p:spPr>
            <a:xfrm>
              <a:off x="5571477" y="2427888"/>
              <a:ext cx="6550" cy="8827"/>
            </a:xfrm>
            <a:custGeom>
              <a:avLst/>
              <a:gdLst>
                <a:gd name="connsiteX0" fmla="*/ 6532 w 6550"/>
                <a:gd name="connsiteY0" fmla="*/ 1169 h 8827"/>
                <a:gd name="connsiteX1" fmla="*/ 0 w 6550"/>
                <a:gd name="connsiteY1" fmla="*/ 7707 h 8827"/>
                <a:gd name="connsiteX2" fmla="*/ 6532 w 6550"/>
                <a:gd name="connsiteY2" fmla="*/ 1169 h 8827"/>
              </a:gdLst>
              <a:ahLst/>
              <a:cxnLst>
                <a:cxn ang="0">
                  <a:pos x="connsiteX0" y="connsiteY0"/>
                </a:cxn>
                <a:cxn ang="0">
                  <a:pos x="connsiteX1" y="connsiteY1"/>
                </a:cxn>
                <a:cxn ang="0">
                  <a:pos x="connsiteX2" y="connsiteY2"/>
                </a:cxn>
              </a:cxnLst>
              <a:rect l="l" t="t" r="r" b="b"/>
              <a:pathLst>
                <a:path w="6550" h="8827">
                  <a:moveTo>
                    <a:pt x="6532" y="1169"/>
                  </a:moveTo>
                  <a:cubicBezTo>
                    <a:pt x="6332" y="5330"/>
                    <a:pt x="7990" y="11342"/>
                    <a:pt x="0" y="7707"/>
                  </a:cubicBezTo>
                  <a:cubicBezTo>
                    <a:pt x="332" y="3689"/>
                    <a:pt x="-1617" y="-2626"/>
                    <a:pt x="6532" y="1169"/>
                  </a:cubicBezTo>
                  <a:close/>
                </a:path>
              </a:pathLst>
            </a:custGeom>
            <a:grpFill/>
            <a:ln w="5715" cap="flat">
              <a:noFill/>
              <a:prstDash val="solid"/>
              <a:miter/>
            </a:ln>
          </p:spPr>
          <p:txBody>
            <a:bodyPr rtlCol="0" anchor="ctr"/>
            <a:lstStyle/>
            <a:p>
              <a:endParaRPr lang="zh-CN" altLang="en-US"/>
            </a:p>
          </p:txBody>
        </p:sp>
        <p:sp>
          <p:nvSpPr>
            <p:cNvPr id="577" name="任意多边形: 形状 576">
              <a:extLst>
                <a:ext uri="{FF2B5EF4-FFF2-40B4-BE49-F238E27FC236}">
                  <a16:creationId xmlns:a16="http://schemas.microsoft.com/office/drawing/2014/main" id="{91F027CC-35FE-27AD-0DFC-AA6F040BB883}"/>
                </a:ext>
              </a:extLst>
            </p:cNvPr>
            <p:cNvSpPr/>
            <p:nvPr/>
          </p:nvSpPr>
          <p:spPr>
            <a:xfrm>
              <a:off x="5560587" y="2425528"/>
              <a:ext cx="4646" cy="6674"/>
            </a:xfrm>
            <a:custGeom>
              <a:avLst/>
              <a:gdLst>
                <a:gd name="connsiteX0" fmla="*/ 117 w 4646"/>
                <a:gd name="connsiteY0" fmla="*/ 2747 h 6674"/>
                <a:gd name="connsiteX1" fmla="*/ 2518 w 4646"/>
                <a:gd name="connsiteY1" fmla="*/ 4 h 6674"/>
                <a:gd name="connsiteX2" fmla="*/ 4158 w 4646"/>
                <a:gd name="connsiteY2" fmla="*/ 3490 h 6674"/>
                <a:gd name="connsiteX3" fmla="*/ 2689 w 4646"/>
                <a:gd name="connsiteY3" fmla="*/ 6605 h 6674"/>
                <a:gd name="connsiteX4" fmla="*/ 117 w 4646"/>
                <a:gd name="connsiteY4" fmla="*/ 2747 h 6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6" h="6674">
                  <a:moveTo>
                    <a:pt x="117" y="2747"/>
                  </a:moveTo>
                  <a:cubicBezTo>
                    <a:pt x="592" y="2164"/>
                    <a:pt x="1500" y="61"/>
                    <a:pt x="2518" y="4"/>
                  </a:cubicBezTo>
                  <a:cubicBezTo>
                    <a:pt x="4455" y="-105"/>
                    <a:pt x="4444" y="2175"/>
                    <a:pt x="4158" y="3490"/>
                  </a:cubicBezTo>
                  <a:cubicBezTo>
                    <a:pt x="3941" y="4507"/>
                    <a:pt x="6129" y="7136"/>
                    <a:pt x="2689" y="6605"/>
                  </a:cubicBezTo>
                  <a:cubicBezTo>
                    <a:pt x="1032" y="6347"/>
                    <a:pt x="-431" y="5713"/>
                    <a:pt x="117" y="2747"/>
                  </a:cubicBezTo>
                  <a:close/>
                </a:path>
              </a:pathLst>
            </a:custGeom>
            <a:grpFill/>
            <a:ln w="5715" cap="flat">
              <a:noFill/>
              <a:prstDash val="solid"/>
              <a:miter/>
            </a:ln>
          </p:spPr>
          <p:txBody>
            <a:bodyPr rtlCol="0" anchor="ctr"/>
            <a:lstStyle/>
            <a:p>
              <a:endParaRPr lang="zh-CN" altLang="en-US"/>
            </a:p>
          </p:txBody>
        </p:sp>
        <p:sp>
          <p:nvSpPr>
            <p:cNvPr id="578" name="任意多边形: 形状 577">
              <a:extLst>
                <a:ext uri="{FF2B5EF4-FFF2-40B4-BE49-F238E27FC236}">
                  <a16:creationId xmlns:a16="http://schemas.microsoft.com/office/drawing/2014/main" id="{C6ADF597-4F54-6E83-363D-9E9BE21548B1}"/>
                </a:ext>
              </a:extLst>
            </p:cNvPr>
            <p:cNvSpPr/>
            <p:nvPr/>
          </p:nvSpPr>
          <p:spPr>
            <a:xfrm>
              <a:off x="5558321" y="2399414"/>
              <a:ext cx="3286" cy="4051"/>
            </a:xfrm>
            <a:custGeom>
              <a:avLst/>
              <a:gdLst>
                <a:gd name="connsiteX0" fmla="*/ 0 w 3286"/>
                <a:gd name="connsiteY0" fmla="*/ 0 h 4051"/>
                <a:gd name="connsiteX1" fmla="*/ 3286 w 3286"/>
                <a:gd name="connsiteY1" fmla="*/ 0 h 4051"/>
                <a:gd name="connsiteX2" fmla="*/ 1640 w 3286"/>
                <a:gd name="connsiteY2" fmla="*/ 4052 h 4051"/>
                <a:gd name="connsiteX3" fmla="*/ 0 w 3286"/>
                <a:gd name="connsiteY3" fmla="*/ 0 h 4051"/>
              </a:gdLst>
              <a:ahLst/>
              <a:cxnLst>
                <a:cxn ang="0">
                  <a:pos x="connsiteX0" y="connsiteY0"/>
                </a:cxn>
                <a:cxn ang="0">
                  <a:pos x="connsiteX1" y="connsiteY1"/>
                </a:cxn>
                <a:cxn ang="0">
                  <a:pos x="connsiteX2" y="connsiteY2"/>
                </a:cxn>
                <a:cxn ang="0">
                  <a:pos x="connsiteX3" y="connsiteY3"/>
                </a:cxn>
              </a:cxnLst>
              <a:rect l="l" t="t" r="r" b="b"/>
              <a:pathLst>
                <a:path w="3286" h="4051">
                  <a:moveTo>
                    <a:pt x="0" y="0"/>
                  </a:moveTo>
                  <a:cubicBezTo>
                    <a:pt x="1097" y="0"/>
                    <a:pt x="2195" y="0"/>
                    <a:pt x="3286" y="0"/>
                  </a:cubicBezTo>
                  <a:cubicBezTo>
                    <a:pt x="3143" y="1577"/>
                    <a:pt x="3343" y="4052"/>
                    <a:pt x="1640" y="4052"/>
                  </a:cubicBezTo>
                  <a:cubicBezTo>
                    <a:pt x="-57" y="4052"/>
                    <a:pt x="143" y="1577"/>
                    <a:pt x="0" y="0"/>
                  </a:cubicBezTo>
                  <a:close/>
                </a:path>
              </a:pathLst>
            </a:custGeom>
            <a:grpFill/>
            <a:ln w="5715" cap="flat">
              <a:noFill/>
              <a:prstDash val="solid"/>
              <a:miter/>
            </a:ln>
          </p:spPr>
          <p:txBody>
            <a:bodyPr rtlCol="0" anchor="ctr"/>
            <a:lstStyle/>
            <a:p>
              <a:endParaRPr lang="zh-CN" altLang="en-US"/>
            </a:p>
          </p:txBody>
        </p:sp>
        <p:sp>
          <p:nvSpPr>
            <p:cNvPr id="579" name="任意多边形: 形状 578">
              <a:extLst>
                <a:ext uri="{FF2B5EF4-FFF2-40B4-BE49-F238E27FC236}">
                  <a16:creationId xmlns:a16="http://schemas.microsoft.com/office/drawing/2014/main" id="{A07C3956-2097-C931-9A64-CB2A052E829D}"/>
                </a:ext>
              </a:extLst>
            </p:cNvPr>
            <p:cNvSpPr/>
            <p:nvPr/>
          </p:nvSpPr>
          <p:spPr>
            <a:xfrm>
              <a:off x="5609579" y="2427657"/>
              <a:ext cx="1354" cy="1360"/>
            </a:xfrm>
            <a:custGeom>
              <a:avLst/>
              <a:gdLst>
                <a:gd name="connsiteX0" fmla="*/ 1354 w 1354"/>
                <a:gd name="connsiteY0" fmla="*/ 1360 h 1360"/>
                <a:gd name="connsiteX1" fmla="*/ 0 w 1354"/>
                <a:gd name="connsiteY1" fmla="*/ 612 h 1360"/>
                <a:gd name="connsiteX2" fmla="*/ 611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11" y="0"/>
                  </a:lnTo>
                  <a:close/>
                </a:path>
              </a:pathLst>
            </a:custGeom>
            <a:grpFill/>
            <a:ln w="5715" cap="flat">
              <a:noFill/>
              <a:prstDash val="solid"/>
              <a:miter/>
            </a:ln>
          </p:spPr>
          <p:txBody>
            <a:bodyPr rtlCol="0" anchor="ctr"/>
            <a:lstStyle/>
            <a:p>
              <a:endParaRPr lang="zh-CN" altLang="en-US"/>
            </a:p>
          </p:txBody>
        </p:sp>
        <p:sp>
          <p:nvSpPr>
            <p:cNvPr id="580" name="任意多边形: 形状 579">
              <a:extLst>
                <a:ext uri="{FF2B5EF4-FFF2-40B4-BE49-F238E27FC236}">
                  <a16:creationId xmlns:a16="http://schemas.microsoft.com/office/drawing/2014/main" id="{4C9154B7-F7F6-CC54-2EAC-52C01CC50206}"/>
                </a:ext>
              </a:extLst>
            </p:cNvPr>
            <p:cNvSpPr/>
            <p:nvPr/>
          </p:nvSpPr>
          <p:spPr>
            <a:xfrm>
              <a:off x="5535301" y="2366518"/>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581" name="任意多边形: 形状 580">
              <a:extLst>
                <a:ext uri="{FF2B5EF4-FFF2-40B4-BE49-F238E27FC236}">
                  <a16:creationId xmlns:a16="http://schemas.microsoft.com/office/drawing/2014/main" id="{73B2AF20-48FC-24B2-E511-D859C247F8B0}"/>
                </a:ext>
              </a:extLst>
            </p:cNvPr>
            <p:cNvSpPr/>
            <p:nvPr/>
          </p:nvSpPr>
          <p:spPr>
            <a:xfrm>
              <a:off x="5726141" y="1947929"/>
              <a:ext cx="3200" cy="10698"/>
            </a:xfrm>
            <a:custGeom>
              <a:avLst/>
              <a:gdLst>
                <a:gd name="connsiteX0" fmla="*/ 3184 w 3200"/>
                <a:gd name="connsiteY0" fmla="*/ 10699 h 10698"/>
                <a:gd name="connsiteX1" fmla="*/ 1641 w 3200"/>
                <a:gd name="connsiteY1" fmla="*/ 0 h 10698"/>
                <a:gd name="connsiteX2" fmla="*/ 3184 w 3200"/>
                <a:gd name="connsiteY2" fmla="*/ 10699 h 10698"/>
                <a:gd name="connsiteX3" fmla="*/ 3184 w 3200"/>
                <a:gd name="connsiteY3" fmla="*/ 10699 h 10698"/>
              </a:gdLst>
              <a:ahLst/>
              <a:cxnLst>
                <a:cxn ang="0">
                  <a:pos x="connsiteX0" y="connsiteY0"/>
                </a:cxn>
                <a:cxn ang="0">
                  <a:pos x="connsiteX1" y="connsiteY1"/>
                </a:cxn>
                <a:cxn ang="0">
                  <a:pos x="connsiteX2" y="connsiteY2"/>
                </a:cxn>
                <a:cxn ang="0">
                  <a:pos x="connsiteX3" y="connsiteY3"/>
                </a:cxn>
              </a:cxnLst>
              <a:rect l="l" t="t" r="r" b="b"/>
              <a:pathLst>
                <a:path w="3200" h="10698">
                  <a:moveTo>
                    <a:pt x="3184" y="10699"/>
                  </a:moveTo>
                  <a:cubicBezTo>
                    <a:pt x="-233" y="8001"/>
                    <a:pt x="-1136" y="4801"/>
                    <a:pt x="1641" y="0"/>
                  </a:cubicBezTo>
                  <a:cubicBezTo>
                    <a:pt x="4001" y="3778"/>
                    <a:pt x="2898" y="7378"/>
                    <a:pt x="3184" y="10699"/>
                  </a:cubicBezTo>
                  <a:lnTo>
                    <a:pt x="3184" y="10699"/>
                  </a:lnTo>
                  <a:close/>
                </a:path>
              </a:pathLst>
            </a:custGeom>
            <a:grpFill/>
            <a:ln w="5715" cap="flat">
              <a:noFill/>
              <a:prstDash val="solid"/>
              <a:miter/>
            </a:ln>
          </p:spPr>
          <p:txBody>
            <a:bodyPr rtlCol="0" anchor="ctr"/>
            <a:lstStyle/>
            <a:p>
              <a:endParaRPr lang="zh-CN" altLang="en-US"/>
            </a:p>
          </p:txBody>
        </p:sp>
        <p:sp>
          <p:nvSpPr>
            <p:cNvPr id="582" name="任意多边形: 形状 581">
              <a:extLst>
                <a:ext uri="{FF2B5EF4-FFF2-40B4-BE49-F238E27FC236}">
                  <a16:creationId xmlns:a16="http://schemas.microsoft.com/office/drawing/2014/main" id="{AFC66BE0-3EF3-0C83-A2EA-55F69709F717}"/>
                </a:ext>
              </a:extLst>
            </p:cNvPr>
            <p:cNvSpPr/>
            <p:nvPr/>
          </p:nvSpPr>
          <p:spPr>
            <a:xfrm>
              <a:off x="5772102" y="2047410"/>
              <a:ext cx="3263" cy="1449"/>
            </a:xfrm>
            <a:custGeom>
              <a:avLst/>
              <a:gdLst>
                <a:gd name="connsiteX0" fmla="*/ 3263 w 3263"/>
                <a:gd name="connsiteY0" fmla="*/ 40 h 1449"/>
                <a:gd name="connsiteX1" fmla="*/ 0 w 3263"/>
                <a:gd name="connsiteY1" fmla="*/ 0 h 1449"/>
                <a:gd name="connsiteX2" fmla="*/ 3263 w 3263"/>
                <a:gd name="connsiteY2" fmla="*/ 40 h 1449"/>
              </a:gdLst>
              <a:ahLst/>
              <a:cxnLst>
                <a:cxn ang="0">
                  <a:pos x="connsiteX0" y="connsiteY0"/>
                </a:cxn>
                <a:cxn ang="0">
                  <a:pos x="connsiteX1" y="connsiteY1"/>
                </a:cxn>
                <a:cxn ang="0">
                  <a:pos x="connsiteX2" y="connsiteY2"/>
                </a:cxn>
              </a:cxnLst>
              <a:rect l="l" t="t" r="r" b="b"/>
              <a:pathLst>
                <a:path w="3263" h="1449">
                  <a:moveTo>
                    <a:pt x="3263" y="40"/>
                  </a:moveTo>
                  <a:cubicBezTo>
                    <a:pt x="2155" y="1932"/>
                    <a:pt x="1063" y="1920"/>
                    <a:pt x="0" y="0"/>
                  </a:cubicBezTo>
                  <a:cubicBezTo>
                    <a:pt x="1086" y="23"/>
                    <a:pt x="2172" y="40"/>
                    <a:pt x="3263" y="40"/>
                  </a:cubicBezTo>
                  <a:close/>
                </a:path>
              </a:pathLst>
            </a:custGeom>
            <a:grpFill/>
            <a:ln w="5715" cap="flat">
              <a:noFill/>
              <a:prstDash val="solid"/>
              <a:miter/>
            </a:ln>
          </p:spPr>
          <p:txBody>
            <a:bodyPr rtlCol="0" anchor="ctr"/>
            <a:lstStyle/>
            <a:p>
              <a:endParaRPr lang="zh-CN" altLang="en-US"/>
            </a:p>
          </p:txBody>
        </p:sp>
        <p:sp>
          <p:nvSpPr>
            <p:cNvPr id="583" name="任意多边形: 形状 582">
              <a:extLst>
                <a:ext uri="{FF2B5EF4-FFF2-40B4-BE49-F238E27FC236}">
                  <a16:creationId xmlns:a16="http://schemas.microsoft.com/office/drawing/2014/main" id="{44342A3C-F4F2-84D1-3287-389F2A001DE9}"/>
                </a:ext>
              </a:extLst>
            </p:cNvPr>
            <p:cNvSpPr/>
            <p:nvPr/>
          </p:nvSpPr>
          <p:spPr>
            <a:xfrm>
              <a:off x="5729325" y="1958627"/>
              <a:ext cx="3285" cy="3291"/>
            </a:xfrm>
            <a:custGeom>
              <a:avLst/>
              <a:gdLst>
                <a:gd name="connsiteX0" fmla="*/ 3286 w 3285"/>
                <a:gd name="connsiteY0" fmla="*/ 3292 h 3291"/>
                <a:gd name="connsiteX1" fmla="*/ 0 w 3285"/>
                <a:gd name="connsiteY1" fmla="*/ 0 h 3291"/>
                <a:gd name="connsiteX2" fmla="*/ 0 w 3285"/>
                <a:gd name="connsiteY2" fmla="*/ 6 h 3291"/>
                <a:gd name="connsiteX3" fmla="*/ 3286 w 3285"/>
                <a:gd name="connsiteY3" fmla="*/ 3292 h 3291"/>
              </a:gdLst>
              <a:ahLst/>
              <a:cxnLst>
                <a:cxn ang="0">
                  <a:pos x="connsiteX0" y="connsiteY0"/>
                </a:cxn>
                <a:cxn ang="0">
                  <a:pos x="connsiteX1" y="connsiteY1"/>
                </a:cxn>
                <a:cxn ang="0">
                  <a:pos x="connsiteX2" y="connsiteY2"/>
                </a:cxn>
                <a:cxn ang="0">
                  <a:pos x="connsiteX3" y="connsiteY3"/>
                </a:cxn>
              </a:cxnLst>
              <a:rect l="l" t="t" r="r" b="b"/>
              <a:pathLst>
                <a:path w="3285" h="3291">
                  <a:moveTo>
                    <a:pt x="3286" y="3292"/>
                  </a:moveTo>
                  <a:cubicBezTo>
                    <a:pt x="2189" y="2195"/>
                    <a:pt x="1091" y="1097"/>
                    <a:pt x="0" y="0"/>
                  </a:cubicBezTo>
                  <a:lnTo>
                    <a:pt x="0" y="6"/>
                  </a:lnTo>
                  <a:cubicBezTo>
                    <a:pt x="1091" y="1097"/>
                    <a:pt x="2189" y="2195"/>
                    <a:pt x="3286" y="3292"/>
                  </a:cubicBezTo>
                  <a:close/>
                </a:path>
              </a:pathLst>
            </a:custGeom>
            <a:grpFill/>
            <a:ln w="5715" cap="flat">
              <a:noFill/>
              <a:prstDash val="solid"/>
              <a:miter/>
            </a:ln>
          </p:spPr>
          <p:txBody>
            <a:bodyPr rtlCol="0" anchor="ctr"/>
            <a:lstStyle/>
            <a:p>
              <a:endParaRPr lang="zh-CN" altLang="en-US"/>
            </a:p>
          </p:txBody>
        </p:sp>
        <p:sp>
          <p:nvSpPr>
            <p:cNvPr id="584" name="任意多边形: 形状 583">
              <a:extLst>
                <a:ext uri="{FF2B5EF4-FFF2-40B4-BE49-F238E27FC236}">
                  <a16:creationId xmlns:a16="http://schemas.microsoft.com/office/drawing/2014/main" id="{7698076C-0E96-C32F-B7D0-BE9ACBC7F5BF}"/>
                </a:ext>
              </a:extLst>
            </p:cNvPr>
            <p:cNvSpPr/>
            <p:nvPr/>
          </p:nvSpPr>
          <p:spPr>
            <a:xfrm>
              <a:off x="5726028" y="1770529"/>
              <a:ext cx="21511" cy="32461"/>
            </a:xfrm>
            <a:custGeom>
              <a:avLst/>
              <a:gdLst>
                <a:gd name="connsiteX0" fmla="*/ 6 w 21511"/>
                <a:gd name="connsiteY0" fmla="*/ 17054 h 32461"/>
                <a:gd name="connsiteX1" fmla="*/ 4686 w 21511"/>
                <a:gd name="connsiteY1" fmla="*/ 21123 h 32461"/>
                <a:gd name="connsiteX2" fmla="*/ 8716 w 21511"/>
                <a:gd name="connsiteY2" fmla="*/ 25500 h 32461"/>
                <a:gd name="connsiteX3" fmla="*/ 10544 w 21511"/>
                <a:gd name="connsiteY3" fmla="*/ 18757 h 32461"/>
                <a:gd name="connsiteX4" fmla="*/ 9876 w 21511"/>
                <a:gd name="connsiteY4" fmla="*/ 3909 h 32461"/>
                <a:gd name="connsiteX5" fmla="*/ 21511 w 21511"/>
                <a:gd name="connsiteY5" fmla="*/ 0 h 32461"/>
                <a:gd name="connsiteX6" fmla="*/ 0 w 21511"/>
                <a:gd name="connsiteY6" fmla="*/ 32461 h 32461"/>
                <a:gd name="connsiteX7" fmla="*/ 6 w 21511"/>
                <a:gd name="connsiteY7" fmla="*/ 17054 h 32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511" h="32461">
                  <a:moveTo>
                    <a:pt x="6" y="17054"/>
                  </a:moveTo>
                  <a:cubicBezTo>
                    <a:pt x="1589" y="18391"/>
                    <a:pt x="3440" y="19523"/>
                    <a:pt x="4686" y="21123"/>
                  </a:cubicBezTo>
                  <a:cubicBezTo>
                    <a:pt x="5943" y="22734"/>
                    <a:pt x="4126" y="27381"/>
                    <a:pt x="8716" y="25500"/>
                  </a:cubicBezTo>
                  <a:cubicBezTo>
                    <a:pt x="11630" y="24306"/>
                    <a:pt x="12019" y="21471"/>
                    <a:pt x="10544" y="18757"/>
                  </a:cubicBezTo>
                  <a:cubicBezTo>
                    <a:pt x="7898" y="13876"/>
                    <a:pt x="6086" y="9041"/>
                    <a:pt x="9876" y="3909"/>
                  </a:cubicBezTo>
                  <a:cubicBezTo>
                    <a:pt x="14362" y="4704"/>
                    <a:pt x="17968" y="2635"/>
                    <a:pt x="21511" y="0"/>
                  </a:cubicBezTo>
                  <a:cubicBezTo>
                    <a:pt x="20791" y="25175"/>
                    <a:pt x="19900" y="26541"/>
                    <a:pt x="0" y="32461"/>
                  </a:cubicBezTo>
                  <a:cubicBezTo>
                    <a:pt x="6" y="27226"/>
                    <a:pt x="6" y="22140"/>
                    <a:pt x="6" y="17054"/>
                  </a:cubicBezTo>
                  <a:close/>
                </a:path>
              </a:pathLst>
            </a:custGeom>
            <a:grpFill/>
            <a:ln w="5715" cap="flat">
              <a:noFill/>
              <a:prstDash val="solid"/>
              <a:miter/>
            </a:ln>
          </p:spPr>
          <p:txBody>
            <a:bodyPr rtlCol="0" anchor="ctr"/>
            <a:lstStyle/>
            <a:p>
              <a:endParaRPr lang="zh-CN" altLang="en-US"/>
            </a:p>
          </p:txBody>
        </p:sp>
        <p:sp>
          <p:nvSpPr>
            <p:cNvPr id="585" name="任意多边形: 形状 584">
              <a:extLst>
                <a:ext uri="{FF2B5EF4-FFF2-40B4-BE49-F238E27FC236}">
                  <a16:creationId xmlns:a16="http://schemas.microsoft.com/office/drawing/2014/main" id="{C76A0934-E01E-63DC-B2B5-C316F7284B59}"/>
                </a:ext>
              </a:extLst>
            </p:cNvPr>
            <p:cNvSpPr/>
            <p:nvPr/>
          </p:nvSpPr>
          <p:spPr>
            <a:xfrm>
              <a:off x="5687344" y="1866524"/>
              <a:ext cx="2518" cy="4246"/>
            </a:xfrm>
            <a:custGeom>
              <a:avLst/>
              <a:gdLst>
                <a:gd name="connsiteX0" fmla="*/ 2507 w 2518"/>
                <a:gd name="connsiteY0" fmla="*/ 0 h 4246"/>
                <a:gd name="connsiteX1" fmla="*/ 1302 w 2518"/>
                <a:gd name="connsiteY1" fmla="*/ 4246 h 4246"/>
                <a:gd name="connsiteX2" fmla="*/ 2519 w 2518"/>
                <a:gd name="connsiteY2" fmla="*/ 6 h 4246"/>
                <a:gd name="connsiteX3" fmla="*/ 2507 w 2518"/>
                <a:gd name="connsiteY3" fmla="*/ 0 h 4246"/>
              </a:gdLst>
              <a:ahLst/>
              <a:cxnLst>
                <a:cxn ang="0">
                  <a:pos x="connsiteX0" y="connsiteY0"/>
                </a:cxn>
                <a:cxn ang="0">
                  <a:pos x="connsiteX1" y="connsiteY1"/>
                </a:cxn>
                <a:cxn ang="0">
                  <a:pos x="connsiteX2" y="connsiteY2"/>
                </a:cxn>
                <a:cxn ang="0">
                  <a:pos x="connsiteX3" y="connsiteY3"/>
                </a:cxn>
              </a:cxnLst>
              <a:rect l="l" t="t" r="r" b="b"/>
              <a:pathLst>
                <a:path w="2518" h="4246">
                  <a:moveTo>
                    <a:pt x="2507" y="0"/>
                  </a:moveTo>
                  <a:cubicBezTo>
                    <a:pt x="2107" y="1417"/>
                    <a:pt x="1708" y="2829"/>
                    <a:pt x="1302" y="4246"/>
                  </a:cubicBezTo>
                  <a:cubicBezTo>
                    <a:pt x="-1699" y="1852"/>
                    <a:pt x="1256" y="1171"/>
                    <a:pt x="2519" y="6"/>
                  </a:cubicBezTo>
                  <a:lnTo>
                    <a:pt x="2507" y="0"/>
                  </a:lnTo>
                  <a:close/>
                </a:path>
              </a:pathLst>
            </a:custGeom>
            <a:grpFill/>
            <a:ln w="5715" cap="flat">
              <a:noFill/>
              <a:prstDash val="solid"/>
              <a:miter/>
            </a:ln>
          </p:spPr>
          <p:txBody>
            <a:bodyPr rtlCol="0" anchor="ctr"/>
            <a:lstStyle/>
            <a:p>
              <a:endParaRPr lang="zh-CN" altLang="en-US"/>
            </a:p>
          </p:txBody>
        </p:sp>
        <p:sp>
          <p:nvSpPr>
            <p:cNvPr id="586" name="任意多边形: 形状 585">
              <a:extLst>
                <a:ext uri="{FF2B5EF4-FFF2-40B4-BE49-F238E27FC236}">
                  <a16:creationId xmlns:a16="http://schemas.microsoft.com/office/drawing/2014/main" id="{61972E40-3852-4F48-6E52-EE7E881D8689}"/>
                </a:ext>
              </a:extLst>
            </p:cNvPr>
            <p:cNvSpPr/>
            <p:nvPr/>
          </p:nvSpPr>
          <p:spPr>
            <a:xfrm>
              <a:off x="5973459" y="3262647"/>
              <a:ext cx="9086" cy="19631"/>
            </a:xfrm>
            <a:custGeom>
              <a:avLst/>
              <a:gdLst>
                <a:gd name="connsiteX0" fmla="*/ 9086 w 9086"/>
                <a:gd name="connsiteY0" fmla="*/ 5172 h 19631"/>
                <a:gd name="connsiteX1" fmla="*/ 497 w 9086"/>
                <a:gd name="connsiteY1" fmla="*/ 19631 h 19631"/>
                <a:gd name="connsiteX2" fmla="*/ 2354 w 9086"/>
                <a:gd name="connsiteY2" fmla="*/ 0 h 19631"/>
                <a:gd name="connsiteX3" fmla="*/ 9086 w 9086"/>
                <a:gd name="connsiteY3" fmla="*/ 5183 h 19631"/>
                <a:gd name="connsiteX4" fmla="*/ 9086 w 9086"/>
                <a:gd name="connsiteY4" fmla="*/ 5172 h 19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86" h="19631">
                  <a:moveTo>
                    <a:pt x="9086" y="5172"/>
                  </a:moveTo>
                  <a:cubicBezTo>
                    <a:pt x="8995" y="11190"/>
                    <a:pt x="4714" y="14710"/>
                    <a:pt x="497" y="19631"/>
                  </a:cubicBezTo>
                  <a:cubicBezTo>
                    <a:pt x="-1704" y="12304"/>
                    <a:pt x="4234" y="7475"/>
                    <a:pt x="2354" y="0"/>
                  </a:cubicBezTo>
                  <a:cubicBezTo>
                    <a:pt x="5800" y="2652"/>
                    <a:pt x="7440" y="3920"/>
                    <a:pt x="9086" y="5183"/>
                  </a:cubicBezTo>
                  <a:cubicBezTo>
                    <a:pt x="9086" y="5177"/>
                    <a:pt x="9086" y="5172"/>
                    <a:pt x="9086" y="5172"/>
                  </a:cubicBezTo>
                  <a:close/>
                </a:path>
              </a:pathLst>
            </a:custGeom>
            <a:grpFill/>
            <a:ln w="5715" cap="flat">
              <a:noFill/>
              <a:prstDash val="solid"/>
              <a:miter/>
            </a:ln>
          </p:spPr>
          <p:txBody>
            <a:bodyPr rtlCol="0" anchor="ctr"/>
            <a:lstStyle/>
            <a:p>
              <a:endParaRPr lang="zh-CN" altLang="en-US"/>
            </a:p>
          </p:txBody>
        </p:sp>
        <p:sp>
          <p:nvSpPr>
            <p:cNvPr id="587" name="任意多边形: 形状 586">
              <a:extLst>
                <a:ext uri="{FF2B5EF4-FFF2-40B4-BE49-F238E27FC236}">
                  <a16:creationId xmlns:a16="http://schemas.microsoft.com/office/drawing/2014/main" id="{D0218E5C-896D-A355-CC48-0A495C68F6F4}"/>
                </a:ext>
              </a:extLst>
            </p:cNvPr>
            <p:cNvSpPr/>
            <p:nvPr/>
          </p:nvSpPr>
          <p:spPr>
            <a:xfrm>
              <a:off x="5883758" y="3296463"/>
              <a:ext cx="2519" cy="4302"/>
            </a:xfrm>
            <a:custGeom>
              <a:avLst/>
              <a:gdLst>
                <a:gd name="connsiteX0" fmla="*/ 1341 w 2519"/>
                <a:gd name="connsiteY0" fmla="*/ 0 h 4302"/>
                <a:gd name="connsiteX1" fmla="*/ 2518 w 2519"/>
                <a:gd name="connsiteY1" fmla="*/ 783 h 4302"/>
                <a:gd name="connsiteX2" fmla="*/ 1398 w 2519"/>
                <a:gd name="connsiteY2" fmla="*/ 3434 h 4302"/>
                <a:gd name="connsiteX3" fmla="*/ 227 w 2519"/>
                <a:gd name="connsiteY3" fmla="*/ 2732 h 4302"/>
                <a:gd name="connsiteX4" fmla="*/ 1341 w 2519"/>
                <a:gd name="connsiteY4" fmla="*/ 0 h 4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9" h="4302">
                  <a:moveTo>
                    <a:pt x="1341" y="0"/>
                  </a:moveTo>
                  <a:cubicBezTo>
                    <a:pt x="1758" y="269"/>
                    <a:pt x="2558" y="640"/>
                    <a:pt x="2518" y="783"/>
                  </a:cubicBezTo>
                  <a:cubicBezTo>
                    <a:pt x="2256" y="1709"/>
                    <a:pt x="1998" y="2738"/>
                    <a:pt x="1398" y="3434"/>
                  </a:cubicBezTo>
                  <a:cubicBezTo>
                    <a:pt x="192" y="4835"/>
                    <a:pt x="-339" y="4498"/>
                    <a:pt x="227" y="2732"/>
                  </a:cubicBezTo>
                  <a:cubicBezTo>
                    <a:pt x="524" y="1800"/>
                    <a:pt x="964" y="909"/>
                    <a:pt x="1341" y="0"/>
                  </a:cubicBezTo>
                  <a:close/>
                </a:path>
              </a:pathLst>
            </a:custGeom>
            <a:grpFill/>
            <a:ln w="5715" cap="flat">
              <a:noFill/>
              <a:prstDash val="solid"/>
              <a:miter/>
            </a:ln>
          </p:spPr>
          <p:txBody>
            <a:bodyPr rtlCol="0" anchor="ctr"/>
            <a:lstStyle/>
            <a:p>
              <a:endParaRPr lang="zh-CN" altLang="en-US"/>
            </a:p>
          </p:txBody>
        </p:sp>
        <p:sp>
          <p:nvSpPr>
            <p:cNvPr id="588" name="任意多边形: 形状 587">
              <a:extLst>
                <a:ext uri="{FF2B5EF4-FFF2-40B4-BE49-F238E27FC236}">
                  <a16:creationId xmlns:a16="http://schemas.microsoft.com/office/drawing/2014/main" id="{D828F612-809C-75D1-BD0A-4EFBFF0269DC}"/>
                </a:ext>
              </a:extLst>
            </p:cNvPr>
            <p:cNvSpPr/>
            <p:nvPr/>
          </p:nvSpPr>
          <p:spPr>
            <a:xfrm>
              <a:off x="5716699" y="2405323"/>
              <a:ext cx="7921" cy="11836"/>
            </a:xfrm>
            <a:custGeom>
              <a:avLst/>
              <a:gdLst>
                <a:gd name="connsiteX0" fmla="*/ 6323 w 7921"/>
                <a:gd name="connsiteY0" fmla="*/ 0 h 11836"/>
                <a:gd name="connsiteX1" fmla="*/ 7334 w 7921"/>
                <a:gd name="connsiteY1" fmla="*/ 1200 h 11836"/>
                <a:gd name="connsiteX2" fmla="*/ 5642 w 7921"/>
                <a:gd name="connsiteY2" fmla="*/ 11533 h 11836"/>
                <a:gd name="connsiteX3" fmla="*/ 1991 w 7921"/>
                <a:gd name="connsiteY3" fmla="*/ 9304 h 11836"/>
                <a:gd name="connsiteX4" fmla="*/ 6323 w 7921"/>
                <a:gd name="connsiteY4" fmla="*/ 0 h 118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21" h="11836">
                  <a:moveTo>
                    <a:pt x="6323" y="0"/>
                  </a:moveTo>
                  <a:cubicBezTo>
                    <a:pt x="6677" y="400"/>
                    <a:pt x="7351" y="817"/>
                    <a:pt x="7334" y="1200"/>
                  </a:cubicBezTo>
                  <a:cubicBezTo>
                    <a:pt x="7134" y="4726"/>
                    <a:pt x="9626" y="8881"/>
                    <a:pt x="5642" y="11533"/>
                  </a:cubicBezTo>
                  <a:cubicBezTo>
                    <a:pt x="3939" y="12664"/>
                    <a:pt x="3128" y="10344"/>
                    <a:pt x="1991" y="9304"/>
                  </a:cubicBezTo>
                  <a:cubicBezTo>
                    <a:pt x="-3787" y="4023"/>
                    <a:pt x="4688" y="3006"/>
                    <a:pt x="6323" y="0"/>
                  </a:cubicBezTo>
                  <a:close/>
                </a:path>
              </a:pathLst>
            </a:custGeom>
            <a:grpFill/>
            <a:ln w="5715" cap="flat">
              <a:noFill/>
              <a:prstDash val="solid"/>
              <a:miter/>
            </a:ln>
          </p:spPr>
          <p:txBody>
            <a:bodyPr rtlCol="0" anchor="ctr"/>
            <a:lstStyle/>
            <a:p>
              <a:endParaRPr lang="zh-CN" altLang="en-US"/>
            </a:p>
          </p:txBody>
        </p:sp>
        <p:sp>
          <p:nvSpPr>
            <p:cNvPr id="589" name="任意多边形: 形状 588">
              <a:extLst>
                <a:ext uri="{FF2B5EF4-FFF2-40B4-BE49-F238E27FC236}">
                  <a16:creationId xmlns:a16="http://schemas.microsoft.com/office/drawing/2014/main" id="{9CC46323-931B-EF61-C965-0F18DD69570C}"/>
                </a:ext>
              </a:extLst>
            </p:cNvPr>
            <p:cNvSpPr/>
            <p:nvPr/>
          </p:nvSpPr>
          <p:spPr>
            <a:xfrm>
              <a:off x="5722747" y="2429017"/>
              <a:ext cx="3297" cy="6577"/>
            </a:xfrm>
            <a:custGeom>
              <a:avLst/>
              <a:gdLst>
                <a:gd name="connsiteX0" fmla="*/ 3297 w 3297"/>
                <a:gd name="connsiteY0" fmla="*/ 0 h 6577"/>
                <a:gd name="connsiteX1" fmla="*/ 0 w 3297"/>
                <a:gd name="connsiteY1" fmla="*/ 6578 h 6577"/>
                <a:gd name="connsiteX2" fmla="*/ 3297 w 3297"/>
                <a:gd name="connsiteY2" fmla="*/ 0 h 6577"/>
              </a:gdLst>
              <a:ahLst/>
              <a:cxnLst>
                <a:cxn ang="0">
                  <a:pos x="connsiteX0" y="connsiteY0"/>
                </a:cxn>
                <a:cxn ang="0">
                  <a:pos x="connsiteX1" y="connsiteY1"/>
                </a:cxn>
                <a:cxn ang="0">
                  <a:pos x="connsiteX2" y="connsiteY2"/>
                </a:cxn>
              </a:cxnLst>
              <a:rect l="l" t="t" r="r" b="b"/>
              <a:pathLst>
                <a:path w="3297" h="6577">
                  <a:moveTo>
                    <a:pt x="3297" y="0"/>
                  </a:moveTo>
                  <a:cubicBezTo>
                    <a:pt x="3229" y="2709"/>
                    <a:pt x="2640" y="5155"/>
                    <a:pt x="0" y="6578"/>
                  </a:cubicBezTo>
                  <a:cubicBezTo>
                    <a:pt x="68" y="3869"/>
                    <a:pt x="634" y="1412"/>
                    <a:pt x="3297" y="0"/>
                  </a:cubicBezTo>
                  <a:close/>
                </a:path>
              </a:pathLst>
            </a:custGeom>
            <a:grpFill/>
            <a:ln w="5715" cap="flat">
              <a:noFill/>
              <a:prstDash val="solid"/>
              <a:miter/>
            </a:ln>
          </p:spPr>
          <p:txBody>
            <a:bodyPr rtlCol="0" anchor="ctr"/>
            <a:lstStyle/>
            <a:p>
              <a:endParaRPr lang="zh-CN" altLang="en-US"/>
            </a:p>
          </p:txBody>
        </p:sp>
        <p:sp>
          <p:nvSpPr>
            <p:cNvPr id="590" name="任意多边形: 形状 589">
              <a:extLst>
                <a:ext uri="{FF2B5EF4-FFF2-40B4-BE49-F238E27FC236}">
                  <a16:creationId xmlns:a16="http://schemas.microsoft.com/office/drawing/2014/main" id="{7B2DFEEB-2F66-A4D8-2FA4-F7F40B43BDB2}"/>
                </a:ext>
              </a:extLst>
            </p:cNvPr>
            <p:cNvSpPr/>
            <p:nvPr/>
          </p:nvSpPr>
          <p:spPr>
            <a:xfrm>
              <a:off x="5387225" y="3187192"/>
              <a:ext cx="55949" cy="88091"/>
            </a:xfrm>
            <a:custGeom>
              <a:avLst/>
              <a:gdLst>
                <a:gd name="connsiteX0" fmla="*/ 49423 w 55949"/>
                <a:gd name="connsiteY0" fmla="*/ 60899 h 88091"/>
                <a:gd name="connsiteX1" fmla="*/ 55738 w 55949"/>
                <a:gd name="connsiteY1" fmla="*/ 62425 h 88091"/>
                <a:gd name="connsiteX2" fmla="*/ 50669 w 55949"/>
                <a:gd name="connsiteY2" fmla="*/ 71226 h 88091"/>
                <a:gd name="connsiteX3" fmla="*/ 36153 w 55949"/>
                <a:gd name="connsiteY3" fmla="*/ 88091 h 88091"/>
                <a:gd name="connsiteX4" fmla="*/ 28586 w 55949"/>
                <a:gd name="connsiteY4" fmla="*/ 73843 h 88091"/>
                <a:gd name="connsiteX5" fmla="*/ 21603 w 55949"/>
                <a:gd name="connsiteY5" fmla="*/ 68700 h 88091"/>
                <a:gd name="connsiteX6" fmla="*/ 17545 w 55949"/>
                <a:gd name="connsiteY6" fmla="*/ 64819 h 88091"/>
                <a:gd name="connsiteX7" fmla="*/ 12350 w 55949"/>
                <a:gd name="connsiteY7" fmla="*/ 54075 h 88091"/>
                <a:gd name="connsiteX8" fmla="*/ 0 w 55949"/>
                <a:gd name="connsiteY8" fmla="*/ 19380 h 88091"/>
                <a:gd name="connsiteX9" fmla="*/ 19734 w 55949"/>
                <a:gd name="connsiteY9" fmla="*/ 12138 h 88091"/>
                <a:gd name="connsiteX10" fmla="*/ 26940 w 55949"/>
                <a:gd name="connsiteY10" fmla="*/ 5806 h 88091"/>
                <a:gd name="connsiteX11" fmla="*/ 33558 w 55949"/>
                <a:gd name="connsiteY11" fmla="*/ 14813 h 88091"/>
                <a:gd name="connsiteX12" fmla="*/ 34461 w 55949"/>
                <a:gd name="connsiteY12" fmla="*/ 28872 h 88091"/>
                <a:gd name="connsiteX13" fmla="*/ 41582 w 55949"/>
                <a:gd name="connsiteY13" fmla="*/ 26598 h 88091"/>
                <a:gd name="connsiteX14" fmla="*/ 44748 w 55949"/>
                <a:gd name="connsiteY14" fmla="*/ 24266 h 88091"/>
                <a:gd name="connsiteX15" fmla="*/ 46029 w 55949"/>
                <a:gd name="connsiteY15" fmla="*/ 0 h 88091"/>
                <a:gd name="connsiteX16" fmla="*/ 50944 w 55949"/>
                <a:gd name="connsiteY16" fmla="*/ 10824 h 88091"/>
                <a:gd name="connsiteX17" fmla="*/ 47817 w 55949"/>
                <a:gd name="connsiteY17" fmla="*/ 34284 h 88091"/>
                <a:gd name="connsiteX18" fmla="*/ 42834 w 55949"/>
                <a:gd name="connsiteY18" fmla="*/ 57601 h 88091"/>
                <a:gd name="connsiteX19" fmla="*/ 37742 w 55949"/>
                <a:gd name="connsiteY19" fmla="*/ 61590 h 88091"/>
                <a:gd name="connsiteX20" fmla="*/ 34793 w 55949"/>
                <a:gd name="connsiteY20" fmla="*/ 58390 h 88091"/>
                <a:gd name="connsiteX21" fmla="*/ 29992 w 55949"/>
                <a:gd name="connsiteY21" fmla="*/ 54504 h 88091"/>
                <a:gd name="connsiteX22" fmla="*/ 23197 w 55949"/>
                <a:gd name="connsiteY22" fmla="*/ 49143 h 88091"/>
                <a:gd name="connsiteX23" fmla="*/ 29815 w 55949"/>
                <a:gd name="connsiteY23" fmla="*/ 54293 h 88091"/>
                <a:gd name="connsiteX24" fmla="*/ 38525 w 55949"/>
                <a:gd name="connsiteY24" fmla="*/ 61631 h 88091"/>
                <a:gd name="connsiteX25" fmla="*/ 42840 w 55949"/>
                <a:gd name="connsiteY25" fmla="*/ 57607 h 88091"/>
                <a:gd name="connsiteX26" fmla="*/ 49406 w 55949"/>
                <a:gd name="connsiteY26" fmla="*/ 60899 h 88091"/>
                <a:gd name="connsiteX27" fmla="*/ 49423 w 55949"/>
                <a:gd name="connsiteY27" fmla="*/ 60899 h 88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949" h="88091">
                  <a:moveTo>
                    <a:pt x="49423" y="60899"/>
                  </a:moveTo>
                  <a:cubicBezTo>
                    <a:pt x="51801" y="60367"/>
                    <a:pt x="54864" y="58070"/>
                    <a:pt x="55738" y="62425"/>
                  </a:cubicBezTo>
                  <a:cubicBezTo>
                    <a:pt x="56584" y="66620"/>
                    <a:pt x="54881" y="71363"/>
                    <a:pt x="50669" y="71226"/>
                  </a:cubicBezTo>
                  <a:cubicBezTo>
                    <a:pt x="38902" y="70849"/>
                    <a:pt x="35896" y="77712"/>
                    <a:pt x="36153" y="88091"/>
                  </a:cubicBezTo>
                  <a:cubicBezTo>
                    <a:pt x="29318" y="84662"/>
                    <a:pt x="28803" y="78495"/>
                    <a:pt x="28586" y="73843"/>
                  </a:cubicBezTo>
                  <a:cubicBezTo>
                    <a:pt x="28306" y="67740"/>
                    <a:pt x="29204" y="64053"/>
                    <a:pt x="21603" y="68700"/>
                  </a:cubicBezTo>
                  <a:cubicBezTo>
                    <a:pt x="19900" y="69740"/>
                    <a:pt x="17156" y="66780"/>
                    <a:pt x="17545" y="64819"/>
                  </a:cubicBezTo>
                  <a:cubicBezTo>
                    <a:pt x="18602" y="59505"/>
                    <a:pt x="13899" y="57584"/>
                    <a:pt x="12350" y="54075"/>
                  </a:cubicBezTo>
                  <a:cubicBezTo>
                    <a:pt x="7607" y="43314"/>
                    <a:pt x="4326" y="31907"/>
                    <a:pt x="0" y="19380"/>
                  </a:cubicBezTo>
                  <a:cubicBezTo>
                    <a:pt x="15048" y="24911"/>
                    <a:pt x="16453" y="24466"/>
                    <a:pt x="19734" y="12138"/>
                  </a:cubicBezTo>
                  <a:cubicBezTo>
                    <a:pt x="20871" y="7852"/>
                    <a:pt x="21957" y="4526"/>
                    <a:pt x="26940" y="5806"/>
                  </a:cubicBezTo>
                  <a:cubicBezTo>
                    <a:pt x="31221" y="6903"/>
                    <a:pt x="35067" y="8549"/>
                    <a:pt x="33558" y="14813"/>
                  </a:cubicBezTo>
                  <a:cubicBezTo>
                    <a:pt x="32450" y="19408"/>
                    <a:pt x="31878" y="24477"/>
                    <a:pt x="34461" y="28872"/>
                  </a:cubicBezTo>
                  <a:cubicBezTo>
                    <a:pt x="38096" y="31398"/>
                    <a:pt x="39125" y="26975"/>
                    <a:pt x="41582" y="26598"/>
                  </a:cubicBezTo>
                  <a:cubicBezTo>
                    <a:pt x="43097" y="26363"/>
                    <a:pt x="45634" y="24911"/>
                    <a:pt x="44748" y="24266"/>
                  </a:cubicBezTo>
                  <a:cubicBezTo>
                    <a:pt x="31410" y="14550"/>
                    <a:pt x="47972" y="8749"/>
                    <a:pt x="46029" y="0"/>
                  </a:cubicBezTo>
                  <a:cubicBezTo>
                    <a:pt x="53275" y="2674"/>
                    <a:pt x="53784" y="7029"/>
                    <a:pt x="50944" y="10824"/>
                  </a:cubicBezTo>
                  <a:cubicBezTo>
                    <a:pt x="45377" y="18265"/>
                    <a:pt x="51423" y="26752"/>
                    <a:pt x="47817" y="34284"/>
                  </a:cubicBezTo>
                  <a:cubicBezTo>
                    <a:pt x="44320" y="41576"/>
                    <a:pt x="41571" y="49206"/>
                    <a:pt x="42834" y="57601"/>
                  </a:cubicBezTo>
                  <a:cubicBezTo>
                    <a:pt x="41251" y="59076"/>
                    <a:pt x="39913" y="60870"/>
                    <a:pt x="37742" y="61590"/>
                  </a:cubicBezTo>
                  <a:cubicBezTo>
                    <a:pt x="36147" y="61042"/>
                    <a:pt x="34267" y="59476"/>
                    <a:pt x="34793" y="58390"/>
                  </a:cubicBezTo>
                  <a:cubicBezTo>
                    <a:pt x="39039" y="49606"/>
                    <a:pt x="31250" y="56138"/>
                    <a:pt x="29992" y="54504"/>
                  </a:cubicBezTo>
                  <a:cubicBezTo>
                    <a:pt x="28003" y="52121"/>
                    <a:pt x="26472" y="49177"/>
                    <a:pt x="23197" y="49143"/>
                  </a:cubicBezTo>
                  <a:cubicBezTo>
                    <a:pt x="25106" y="50715"/>
                    <a:pt x="28358" y="51400"/>
                    <a:pt x="29815" y="54293"/>
                  </a:cubicBezTo>
                  <a:cubicBezTo>
                    <a:pt x="33170" y="56190"/>
                    <a:pt x="33056" y="62225"/>
                    <a:pt x="38525" y="61631"/>
                  </a:cubicBezTo>
                  <a:cubicBezTo>
                    <a:pt x="40079" y="60413"/>
                    <a:pt x="41474" y="59025"/>
                    <a:pt x="42840" y="57607"/>
                  </a:cubicBezTo>
                  <a:cubicBezTo>
                    <a:pt x="46417" y="55933"/>
                    <a:pt x="49578" y="55081"/>
                    <a:pt x="49406" y="60899"/>
                  </a:cubicBezTo>
                  <a:lnTo>
                    <a:pt x="49423" y="60899"/>
                  </a:lnTo>
                  <a:close/>
                </a:path>
              </a:pathLst>
            </a:custGeom>
            <a:grpFill/>
            <a:ln w="5715" cap="flat">
              <a:noFill/>
              <a:prstDash val="solid"/>
              <a:miter/>
            </a:ln>
          </p:spPr>
          <p:txBody>
            <a:bodyPr rtlCol="0" anchor="ctr"/>
            <a:lstStyle/>
            <a:p>
              <a:endParaRPr lang="zh-CN" altLang="en-US"/>
            </a:p>
          </p:txBody>
        </p:sp>
        <p:sp>
          <p:nvSpPr>
            <p:cNvPr id="591" name="任意多边形: 形状 590">
              <a:extLst>
                <a:ext uri="{FF2B5EF4-FFF2-40B4-BE49-F238E27FC236}">
                  <a16:creationId xmlns:a16="http://schemas.microsoft.com/office/drawing/2014/main" id="{6FA09D2F-5E91-CBD2-A180-6B80BFDA8674}"/>
                </a:ext>
              </a:extLst>
            </p:cNvPr>
            <p:cNvSpPr/>
            <p:nvPr/>
          </p:nvSpPr>
          <p:spPr>
            <a:xfrm>
              <a:off x="5512269" y="3498828"/>
              <a:ext cx="18852" cy="23291"/>
            </a:xfrm>
            <a:custGeom>
              <a:avLst/>
              <a:gdLst>
                <a:gd name="connsiteX0" fmla="*/ 12 w 18852"/>
                <a:gd name="connsiteY0" fmla="*/ 15702 h 23291"/>
                <a:gd name="connsiteX1" fmla="*/ 2760 w 18852"/>
                <a:gd name="connsiteY1" fmla="*/ 9850 h 23291"/>
                <a:gd name="connsiteX2" fmla="*/ 5384 w 18852"/>
                <a:gd name="connsiteY2" fmla="*/ 2689 h 23291"/>
                <a:gd name="connsiteX3" fmla="*/ 14842 w 18852"/>
                <a:gd name="connsiteY3" fmla="*/ 237 h 23291"/>
                <a:gd name="connsiteX4" fmla="*/ 17968 w 18852"/>
                <a:gd name="connsiteY4" fmla="*/ 13199 h 23291"/>
                <a:gd name="connsiteX5" fmla="*/ 14871 w 18852"/>
                <a:gd name="connsiteY5" fmla="*/ 23291 h 23291"/>
                <a:gd name="connsiteX6" fmla="*/ 0 w 18852"/>
                <a:gd name="connsiteY6" fmla="*/ 15690 h 23291"/>
                <a:gd name="connsiteX7" fmla="*/ 12 w 18852"/>
                <a:gd name="connsiteY7" fmla="*/ 15702 h 23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852" h="23291">
                  <a:moveTo>
                    <a:pt x="12" y="15702"/>
                  </a:moveTo>
                  <a:cubicBezTo>
                    <a:pt x="909" y="13741"/>
                    <a:pt x="1612" y="11650"/>
                    <a:pt x="2760" y="9850"/>
                  </a:cubicBezTo>
                  <a:cubicBezTo>
                    <a:pt x="4275" y="7478"/>
                    <a:pt x="3738" y="774"/>
                    <a:pt x="5384" y="2689"/>
                  </a:cubicBezTo>
                  <a:cubicBezTo>
                    <a:pt x="11579" y="9884"/>
                    <a:pt x="11110" y="-1775"/>
                    <a:pt x="14842" y="237"/>
                  </a:cubicBezTo>
                  <a:cubicBezTo>
                    <a:pt x="20677" y="3386"/>
                    <a:pt x="18614" y="9427"/>
                    <a:pt x="17968" y="13199"/>
                  </a:cubicBezTo>
                  <a:cubicBezTo>
                    <a:pt x="17465" y="16142"/>
                    <a:pt x="15825" y="19765"/>
                    <a:pt x="14871" y="23291"/>
                  </a:cubicBezTo>
                  <a:cubicBezTo>
                    <a:pt x="9796" y="20822"/>
                    <a:pt x="3595" y="20851"/>
                    <a:pt x="0" y="15690"/>
                  </a:cubicBezTo>
                  <a:lnTo>
                    <a:pt x="12" y="15702"/>
                  </a:lnTo>
                  <a:close/>
                </a:path>
              </a:pathLst>
            </a:custGeom>
            <a:grpFill/>
            <a:ln w="5715" cap="flat">
              <a:noFill/>
              <a:prstDash val="solid"/>
              <a:miter/>
            </a:ln>
          </p:spPr>
          <p:txBody>
            <a:bodyPr rtlCol="0" anchor="ctr"/>
            <a:lstStyle/>
            <a:p>
              <a:endParaRPr lang="zh-CN" altLang="en-US"/>
            </a:p>
          </p:txBody>
        </p:sp>
        <p:sp>
          <p:nvSpPr>
            <p:cNvPr id="592" name="任意多边形: 形状 591">
              <a:extLst>
                <a:ext uri="{FF2B5EF4-FFF2-40B4-BE49-F238E27FC236}">
                  <a16:creationId xmlns:a16="http://schemas.microsoft.com/office/drawing/2014/main" id="{3225AC2F-B854-E02A-8A5A-2B27790BF4AD}"/>
                </a:ext>
              </a:extLst>
            </p:cNvPr>
            <p:cNvSpPr/>
            <p:nvPr/>
          </p:nvSpPr>
          <p:spPr>
            <a:xfrm>
              <a:off x="5663551" y="1612242"/>
              <a:ext cx="9864" cy="6810"/>
            </a:xfrm>
            <a:custGeom>
              <a:avLst/>
              <a:gdLst>
                <a:gd name="connsiteX0" fmla="*/ 0 w 9864"/>
                <a:gd name="connsiteY0" fmla="*/ 4291 h 6810"/>
                <a:gd name="connsiteX1" fmla="*/ 9864 w 9864"/>
                <a:gd name="connsiteY1" fmla="*/ 4291 h 6810"/>
                <a:gd name="connsiteX2" fmla="*/ 0 w 9864"/>
                <a:gd name="connsiteY2" fmla="*/ 4291 h 6810"/>
              </a:gdLst>
              <a:ahLst/>
              <a:cxnLst>
                <a:cxn ang="0">
                  <a:pos x="connsiteX0" y="connsiteY0"/>
                </a:cxn>
                <a:cxn ang="0">
                  <a:pos x="connsiteX1" y="connsiteY1"/>
                </a:cxn>
                <a:cxn ang="0">
                  <a:pos x="connsiteX2" y="connsiteY2"/>
                </a:cxn>
              </a:cxnLst>
              <a:rect l="l" t="t" r="r" b="b"/>
              <a:pathLst>
                <a:path w="9864" h="6810">
                  <a:moveTo>
                    <a:pt x="0" y="4291"/>
                  </a:moveTo>
                  <a:cubicBezTo>
                    <a:pt x="3286" y="-5979"/>
                    <a:pt x="6578" y="5582"/>
                    <a:pt x="9864" y="4291"/>
                  </a:cubicBezTo>
                  <a:cubicBezTo>
                    <a:pt x="6578" y="9491"/>
                    <a:pt x="3292" y="5171"/>
                    <a:pt x="0" y="4291"/>
                  </a:cubicBezTo>
                  <a:close/>
                </a:path>
              </a:pathLst>
            </a:custGeom>
            <a:grpFill/>
            <a:ln w="5715" cap="flat">
              <a:noFill/>
              <a:prstDash val="solid"/>
              <a:miter/>
            </a:ln>
          </p:spPr>
          <p:txBody>
            <a:bodyPr rtlCol="0" anchor="ctr"/>
            <a:lstStyle/>
            <a:p>
              <a:endParaRPr lang="zh-CN" altLang="en-US"/>
            </a:p>
          </p:txBody>
        </p:sp>
        <p:sp>
          <p:nvSpPr>
            <p:cNvPr id="593" name="任意多边形: 形状 592">
              <a:extLst>
                <a:ext uri="{FF2B5EF4-FFF2-40B4-BE49-F238E27FC236}">
                  <a16:creationId xmlns:a16="http://schemas.microsoft.com/office/drawing/2014/main" id="{28F57D71-BDA7-22DC-622B-3EB0F0154E22}"/>
                </a:ext>
              </a:extLst>
            </p:cNvPr>
            <p:cNvSpPr/>
            <p:nvPr/>
          </p:nvSpPr>
          <p:spPr>
            <a:xfrm>
              <a:off x="5751087" y="1850562"/>
              <a:ext cx="8746" cy="30024"/>
            </a:xfrm>
            <a:custGeom>
              <a:avLst/>
              <a:gdLst>
                <a:gd name="connsiteX0" fmla="*/ 3275 w 8746"/>
                <a:gd name="connsiteY0" fmla="*/ 0 h 30024"/>
                <a:gd name="connsiteX1" fmla="*/ 4738 w 8746"/>
                <a:gd name="connsiteY1" fmla="*/ 434 h 30024"/>
                <a:gd name="connsiteX2" fmla="*/ 7087 w 8746"/>
                <a:gd name="connsiteY2" fmla="*/ 29221 h 30024"/>
                <a:gd name="connsiteX3" fmla="*/ 4344 w 8746"/>
                <a:gd name="connsiteY3" fmla="*/ 30021 h 30024"/>
                <a:gd name="connsiteX4" fmla="*/ 1258 w 8746"/>
                <a:gd name="connsiteY4" fmla="*/ 29124 h 30024"/>
                <a:gd name="connsiteX5" fmla="*/ 0 w 8746"/>
                <a:gd name="connsiteY5" fmla="*/ 2669 h 30024"/>
                <a:gd name="connsiteX6" fmla="*/ 3275 w 8746"/>
                <a:gd name="connsiteY6" fmla="*/ 0 h 30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46" h="30024">
                  <a:moveTo>
                    <a:pt x="3275" y="0"/>
                  </a:moveTo>
                  <a:cubicBezTo>
                    <a:pt x="3767" y="131"/>
                    <a:pt x="4401" y="120"/>
                    <a:pt x="4738" y="434"/>
                  </a:cubicBezTo>
                  <a:cubicBezTo>
                    <a:pt x="8539" y="3972"/>
                    <a:pt x="10270" y="24300"/>
                    <a:pt x="7087" y="29221"/>
                  </a:cubicBezTo>
                  <a:cubicBezTo>
                    <a:pt x="6687" y="29844"/>
                    <a:pt x="5270" y="30055"/>
                    <a:pt x="4344" y="30021"/>
                  </a:cubicBezTo>
                  <a:cubicBezTo>
                    <a:pt x="3304" y="29981"/>
                    <a:pt x="2286" y="29444"/>
                    <a:pt x="1258" y="29124"/>
                  </a:cubicBezTo>
                  <a:cubicBezTo>
                    <a:pt x="6075" y="20042"/>
                    <a:pt x="126" y="11499"/>
                    <a:pt x="0" y="2669"/>
                  </a:cubicBezTo>
                  <a:cubicBezTo>
                    <a:pt x="-28" y="783"/>
                    <a:pt x="1538" y="103"/>
                    <a:pt x="3275" y="0"/>
                  </a:cubicBezTo>
                  <a:close/>
                </a:path>
              </a:pathLst>
            </a:custGeom>
            <a:grpFill/>
            <a:ln w="5715" cap="flat">
              <a:noFill/>
              <a:prstDash val="solid"/>
              <a:miter/>
            </a:ln>
          </p:spPr>
          <p:txBody>
            <a:bodyPr rtlCol="0" anchor="ctr"/>
            <a:lstStyle/>
            <a:p>
              <a:endParaRPr lang="zh-CN" altLang="en-US"/>
            </a:p>
          </p:txBody>
        </p:sp>
        <p:sp>
          <p:nvSpPr>
            <p:cNvPr id="594" name="任意多边形: 形状 593">
              <a:extLst>
                <a:ext uri="{FF2B5EF4-FFF2-40B4-BE49-F238E27FC236}">
                  <a16:creationId xmlns:a16="http://schemas.microsoft.com/office/drawing/2014/main" id="{A64C1881-F312-3670-AF44-06C518A5381E}"/>
                </a:ext>
              </a:extLst>
            </p:cNvPr>
            <p:cNvSpPr/>
            <p:nvPr/>
          </p:nvSpPr>
          <p:spPr>
            <a:xfrm>
              <a:off x="5739189" y="1861940"/>
              <a:ext cx="1400" cy="1303"/>
            </a:xfrm>
            <a:custGeom>
              <a:avLst/>
              <a:gdLst>
                <a:gd name="connsiteX0" fmla="*/ 0 w 1400"/>
                <a:gd name="connsiteY0" fmla="*/ 1292 h 1303"/>
                <a:gd name="connsiteX1" fmla="*/ 737 w 1400"/>
                <a:gd name="connsiteY1" fmla="*/ 1 h 1303"/>
                <a:gd name="connsiteX2" fmla="*/ 0 w 1400"/>
                <a:gd name="connsiteY2" fmla="*/ 1304 h 1303"/>
                <a:gd name="connsiteX3" fmla="*/ 0 w 1400"/>
                <a:gd name="connsiteY3" fmla="*/ 1292 h 1303"/>
              </a:gdLst>
              <a:ahLst/>
              <a:cxnLst>
                <a:cxn ang="0">
                  <a:pos x="connsiteX0" y="connsiteY0"/>
                </a:cxn>
                <a:cxn ang="0">
                  <a:pos x="connsiteX1" y="connsiteY1"/>
                </a:cxn>
                <a:cxn ang="0">
                  <a:pos x="connsiteX2" y="connsiteY2"/>
                </a:cxn>
                <a:cxn ang="0">
                  <a:pos x="connsiteX3" y="connsiteY3"/>
                </a:cxn>
              </a:cxnLst>
              <a:rect l="l" t="t" r="r" b="b"/>
              <a:pathLst>
                <a:path w="1400" h="1303">
                  <a:moveTo>
                    <a:pt x="0" y="1292"/>
                  </a:moveTo>
                  <a:cubicBezTo>
                    <a:pt x="251" y="841"/>
                    <a:pt x="600" y="-33"/>
                    <a:pt x="737" y="1"/>
                  </a:cubicBezTo>
                  <a:cubicBezTo>
                    <a:pt x="1829" y="247"/>
                    <a:pt x="1566" y="761"/>
                    <a:pt x="0" y="1304"/>
                  </a:cubicBezTo>
                  <a:lnTo>
                    <a:pt x="0" y="1292"/>
                  </a:lnTo>
                  <a:close/>
                </a:path>
              </a:pathLst>
            </a:custGeom>
            <a:grpFill/>
            <a:ln w="5715" cap="flat">
              <a:noFill/>
              <a:prstDash val="solid"/>
              <a:miter/>
            </a:ln>
          </p:spPr>
          <p:txBody>
            <a:bodyPr rtlCol="0" anchor="ctr"/>
            <a:lstStyle/>
            <a:p>
              <a:endParaRPr lang="zh-CN" altLang="en-US"/>
            </a:p>
          </p:txBody>
        </p:sp>
        <p:sp>
          <p:nvSpPr>
            <p:cNvPr id="595" name="任意多边形: 形状 594">
              <a:extLst>
                <a:ext uri="{FF2B5EF4-FFF2-40B4-BE49-F238E27FC236}">
                  <a16:creationId xmlns:a16="http://schemas.microsoft.com/office/drawing/2014/main" id="{6B2BE8E5-4073-3C67-F192-CA1394E59358}"/>
                </a:ext>
              </a:extLst>
            </p:cNvPr>
            <p:cNvSpPr/>
            <p:nvPr/>
          </p:nvSpPr>
          <p:spPr>
            <a:xfrm>
              <a:off x="5999990" y="2992378"/>
              <a:ext cx="3535" cy="3504"/>
            </a:xfrm>
            <a:custGeom>
              <a:avLst/>
              <a:gdLst>
                <a:gd name="connsiteX0" fmla="*/ 3535 w 3535"/>
                <a:gd name="connsiteY0" fmla="*/ 1385 h 3504"/>
                <a:gd name="connsiteX1" fmla="*/ 1438 w 3535"/>
                <a:gd name="connsiteY1" fmla="*/ 3459 h 3504"/>
                <a:gd name="connsiteX2" fmla="*/ 141 w 3535"/>
                <a:gd name="connsiteY2" fmla="*/ 1407 h 3504"/>
                <a:gd name="connsiteX3" fmla="*/ 1175 w 3535"/>
                <a:gd name="connsiteY3" fmla="*/ 225 h 3504"/>
                <a:gd name="connsiteX4" fmla="*/ 3535 w 3535"/>
                <a:gd name="connsiteY4" fmla="*/ 1385 h 3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5" h="3504">
                  <a:moveTo>
                    <a:pt x="3535" y="1385"/>
                  </a:moveTo>
                  <a:cubicBezTo>
                    <a:pt x="2844" y="2110"/>
                    <a:pt x="2255" y="3259"/>
                    <a:pt x="1438" y="3459"/>
                  </a:cubicBezTo>
                  <a:cubicBezTo>
                    <a:pt x="295" y="3739"/>
                    <a:pt x="-288" y="2694"/>
                    <a:pt x="141" y="1407"/>
                  </a:cubicBezTo>
                  <a:cubicBezTo>
                    <a:pt x="295" y="939"/>
                    <a:pt x="735" y="413"/>
                    <a:pt x="1175" y="225"/>
                  </a:cubicBezTo>
                  <a:cubicBezTo>
                    <a:pt x="2444" y="-318"/>
                    <a:pt x="3261" y="144"/>
                    <a:pt x="3535" y="1385"/>
                  </a:cubicBezTo>
                  <a:close/>
                </a:path>
              </a:pathLst>
            </a:custGeom>
            <a:grpFill/>
            <a:ln w="5715" cap="flat">
              <a:noFill/>
              <a:prstDash val="solid"/>
              <a:miter/>
            </a:ln>
          </p:spPr>
          <p:txBody>
            <a:bodyPr rtlCol="0" anchor="ctr"/>
            <a:lstStyle/>
            <a:p>
              <a:endParaRPr lang="zh-CN" altLang="en-US"/>
            </a:p>
          </p:txBody>
        </p:sp>
        <p:sp>
          <p:nvSpPr>
            <p:cNvPr id="596" name="任意多边形: 形状 595">
              <a:extLst>
                <a:ext uri="{FF2B5EF4-FFF2-40B4-BE49-F238E27FC236}">
                  <a16:creationId xmlns:a16="http://schemas.microsoft.com/office/drawing/2014/main" id="{7698DD4F-975B-E5AA-216C-78869AC9CB4C}"/>
                </a:ext>
              </a:extLst>
            </p:cNvPr>
            <p:cNvSpPr/>
            <p:nvPr/>
          </p:nvSpPr>
          <p:spPr>
            <a:xfrm>
              <a:off x="6008851" y="2978354"/>
              <a:ext cx="3274" cy="6589"/>
            </a:xfrm>
            <a:custGeom>
              <a:avLst/>
              <a:gdLst>
                <a:gd name="connsiteX0" fmla="*/ 3275 w 3274"/>
                <a:gd name="connsiteY0" fmla="*/ 0 h 6589"/>
                <a:gd name="connsiteX1" fmla="*/ 0 w 3274"/>
                <a:gd name="connsiteY1" fmla="*/ 6589 h 6589"/>
                <a:gd name="connsiteX2" fmla="*/ 3275 w 3274"/>
                <a:gd name="connsiteY2" fmla="*/ 0 h 6589"/>
              </a:gdLst>
              <a:ahLst/>
              <a:cxnLst>
                <a:cxn ang="0">
                  <a:pos x="connsiteX0" y="connsiteY0"/>
                </a:cxn>
                <a:cxn ang="0">
                  <a:pos x="connsiteX1" y="connsiteY1"/>
                </a:cxn>
                <a:cxn ang="0">
                  <a:pos x="connsiteX2" y="connsiteY2"/>
                </a:cxn>
              </a:cxnLst>
              <a:rect l="l" t="t" r="r" b="b"/>
              <a:pathLst>
                <a:path w="3274" h="6589">
                  <a:moveTo>
                    <a:pt x="3275" y="0"/>
                  </a:moveTo>
                  <a:cubicBezTo>
                    <a:pt x="3206" y="2703"/>
                    <a:pt x="2646" y="5167"/>
                    <a:pt x="0" y="6589"/>
                  </a:cubicBezTo>
                  <a:cubicBezTo>
                    <a:pt x="74" y="3887"/>
                    <a:pt x="640" y="1429"/>
                    <a:pt x="3275" y="0"/>
                  </a:cubicBezTo>
                  <a:close/>
                </a:path>
              </a:pathLst>
            </a:custGeom>
            <a:grpFill/>
            <a:ln w="5715" cap="flat">
              <a:noFill/>
              <a:prstDash val="solid"/>
              <a:miter/>
            </a:ln>
          </p:spPr>
          <p:txBody>
            <a:bodyPr rtlCol="0" anchor="ctr"/>
            <a:lstStyle/>
            <a:p>
              <a:endParaRPr lang="zh-CN" altLang="en-US"/>
            </a:p>
          </p:txBody>
        </p:sp>
        <p:sp>
          <p:nvSpPr>
            <p:cNvPr id="597" name="任意多边形: 形状 596">
              <a:extLst>
                <a:ext uri="{FF2B5EF4-FFF2-40B4-BE49-F238E27FC236}">
                  <a16:creationId xmlns:a16="http://schemas.microsoft.com/office/drawing/2014/main" id="{D8B4A94A-E9A8-0CC6-4DAA-91A8DC71CB81}"/>
                </a:ext>
              </a:extLst>
            </p:cNvPr>
            <p:cNvSpPr/>
            <p:nvPr/>
          </p:nvSpPr>
          <p:spPr>
            <a:xfrm>
              <a:off x="5989123" y="3065811"/>
              <a:ext cx="1354" cy="1354"/>
            </a:xfrm>
            <a:custGeom>
              <a:avLst/>
              <a:gdLst>
                <a:gd name="connsiteX0" fmla="*/ 0 w 1354"/>
                <a:gd name="connsiteY0" fmla="*/ 1354 h 1354"/>
                <a:gd name="connsiteX1" fmla="*/ 743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3" y="0"/>
                  </a:lnTo>
                  <a:lnTo>
                    <a:pt x="1354" y="606"/>
                  </a:lnTo>
                  <a:close/>
                </a:path>
              </a:pathLst>
            </a:custGeom>
            <a:grpFill/>
            <a:ln w="5715" cap="flat">
              <a:noFill/>
              <a:prstDash val="solid"/>
              <a:miter/>
            </a:ln>
          </p:spPr>
          <p:txBody>
            <a:bodyPr rtlCol="0" anchor="ctr"/>
            <a:lstStyle/>
            <a:p>
              <a:endParaRPr lang="zh-CN" altLang="en-US"/>
            </a:p>
          </p:txBody>
        </p:sp>
        <p:sp>
          <p:nvSpPr>
            <p:cNvPr id="598" name="任意多边形: 形状 597">
              <a:extLst>
                <a:ext uri="{FF2B5EF4-FFF2-40B4-BE49-F238E27FC236}">
                  <a16:creationId xmlns:a16="http://schemas.microsoft.com/office/drawing/2014/main" id="{1196C5D5-0FFB-C512-8E28-FE4D1A537A40}"/>
                </a:ext>
              </a:extLst>
            </p:cNvPr>
            <p:cNvSpPr/>
            <p:nvPr/>
          </p:nvSpPr>
          <p:spPr>
            <a:xfrm>
              <a:off x="5989123" y="3036196"/>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599" name="任意多边形: 形状 598">
              <a:extLst>
                <a:ext uri="{FF2B5EF4-FFF2-40B4-BE49-F238E27FC236}">
                  <a16:creationId xmlns:a16="http://schemas.microsoft.com/office/drawing/2014/main" id="{88811B4A-DE5D-CF01-50B4-CD5DEC2E2C24}"/>
                </a:ext>
              </a:extLst>
            </p:cNvPr>
            <p:cNvSpPr/>
            <p:nvPr/>
          </p:nvSpPr>
          <p:spPr>
            <a:xfrm>
              <a:off x="6007360" y="2984921"/>
              <a:ext cx="1508" cy="3188"/>
            </a:xfrm>
            <a:custGeom>
              <a:avLst/>
              <a:gdLst>
                <a:gd name="connsiteX0" fmla="*/ 1509 w 1508"/>
                <a:gd name="connsiteY0" fmla="*/ 0 h 3188"/>
                <a:gd name="connsiteX1" fmla="*/ 1411 w 1508"/>
                <a:gd name="connsiteY1" fmla="*/ 3189 h 3188"/>
                <a:gd name="connsiteX2" fmla="*/ 251 w 1508"/>
                <a:gd name="connsiteY2" fmla="*/ 903 h 3188"/>
                <a:gd name="connsiteX3" fmla="*/ 1509 w 1508"/>
                <a:gd name="connsiteY3" fmla="*/ 0 h 3188"/>
              </a:gdLst>
              <a:ahLst/>
              <a:cxnLst>
                <a:cxn ang="0">
                  <a:pos x="connsiteX0" y="connsiteY0"/>
                </a:cxn>
                <a:cxn ang="0">
                  <a:pos x="connsiteX1" y="connsiteY1"/>
                </a:cxn>
                <a:cxn ang="0">
                  <a:pos x="connsiteX2" y="connsiteY2"/>
                </a:cxn>
                <a:cxn ang="0">
                  <a:pos x="connsiteX3" y="connsiteY3"/>
                </a:cxn>
              </a:cxnLst>
              <a:rect l="l" t="t" r="r" b="b"/>
              <a:pathLst>
                <a:path w="1508" h="3188">
                  <a:moveTo>
                    <a:pt x="1509" y="0"/>
                  </a:moveTo>
                  <a:cubicBezTo>
                    <a:pt x="1497" y="1063"/>
                    <a:pt x="1463" y="2126"/>
                    <a:pt x="1411" y="3189"/>
                  </a:cubicBezTo>
                  <a:cubicBezTo>
                    <a:pt x="131" y="2732"/>
                    <a:pt x="-337" y="1931"/>
                    <a:pt x="251" y="903"/>
                  </a:cubicBezTo>
                  <a:cubicBezTo>
                    <a:pt x="480" y="497"/>
                    <a:pt x="1080" y="297"/>
                    <a:pt x="1509" y="0"/>
                  </a:cubicBezTo>
                  <a:close/>
                </a:path>
              </a:pathLst>
            </a:custGeom>
            <a:grpFill/>
            <a:ln w="5715" cap="flat">
              <a:noFill/>
              <a:prstDash val="solid"/>
              <a:miter/>
            </a:ln>
          </p:spPr>
          <p:txBody>
            <a:bodyPr rtlCol="0" anchor="ctr"/>
            <a:lstStyle/>
            <a:p>
              <a:endParaRPr lang="zh-CN" altLang="en-US"/>
            </a:p>
          </p:txBody>
        </p:sp>
        <p:sp>
          <p:nvSpPr>
            <p:cNvPr id="600" name="任意多边形: 形状 599">
              <a:extLst>
                <a:ext uri="{FF2B5EF4-FFF2-40B4-BE49-F238E27FC236}">
                  <a16:creationId xmlns:a16="http://schemas.microsoft.com/office/drawing/2014/main" id="{3FD45A1A-E9D3-5BFE-4796-165CB6BDE11C}"/>
                </a:ext>
              </a:extLst>
            </p:cNvPr>
            <p:cNvSpPr/>
            <p:nvPr/>
          </p:nvSpPr>
          <p:spPr>
            <a:xfrm>
              <a:off x="5769008" y="2073762"/>
              <a:ext cx="12917" cy="17537"/>
            </a:xfrm>
            <a:custGeom>
              <a:avLst/>
              <a:gdLst>
                <a:gd name="connsiteX0" fmla="*/ 3054 w 12917"/>
                <a:gd name="connsiteY0" fmla="*/ 13150 h 17537"/>
                <a:gd name="connsiteX1" fmla="*/ 3071 w 12917"/>
                <a:gd name="connsiteY1" fmla="*/ 0 h 17537"/>
                <a:gd name="connsiteX2" fmla="*/ 12918 w 12917"/>
                <a:gd name="connsiteY2" fmla="*/ 13144 h 17537"/>
                <a:gd name="connsiteX3" fmla="*/ 3054 w 12917"/>
                <a:gd name="connsiteY3" fmla="*/ 13150 h 17537"/>
              </a:gdLst>
              <a:ahLst/>
              <a:cxnLst>
                <a:cxn ang="0">
                  <a:pos x="connsiteX0" y="connsiteY0"/>
                </a:cxn>
                <a:cxn ang="0">
                  <a:pos x="connsiteX1" y="connsiteY1"/>
                </a:cxn>
                <a:cxn ang="0">
                  <a:pos x="connsiteX2" y="connsiteY2"/>
                </a:cxn>
                <a:cxn ang="0">
                  <a:pos x="connsiteX3" y="connsiteY3"/>
                </a:cxn>
              </a:cxnLst>
              <a:rect l="l" t="t" r="r" b="b"/>
              <a:pathLst>
                <a:path w="12917" h="17537">
                  <a:moveTo>
                    <a:pt x="3054" y="13150"/>
                  </a:moveTo>
                  <a:cubicBezTo>
                    <a:pt x="-2919" y="8761"/>
                    <a:pt x="1425" y="4383"/>
                    <a:pt x="3071" y="0"/>
                  </a:cubicBezTo>
                  <a:cubicBezTo>
                    <a:pt x="7809" y="3292"/>
                    <a:pt x="6060" y="11447"/>
                    <a:pt x="12918" y="13144"/>
                  </a:cubicBezTo>
                  <a:cubicBezTo>
                    <a:pt x="9632" y="21517"/>
                    <a:pt x="6340" y="15830"/>
                    <a:pt x="3054" y="13150"/>
                  </a:cubicBezTo>
                  <a:close/>
                </a:path>
              </a:pathLst>
            </a:custGeom>
            <a:grpFill/>
            <a:ln w="5715" cap="flat">
              <a:noFill/>
              <a:prstDash val="solid"/>
              <a:miter/>
            </a:ln>
          </p:spPr>
          <p:txBody>
            <a:bodyPr rtlCol="0" anchor="ctr"/>
            <a:lstStyle/>
            <a:p>
              <a:endParaRPr lang="zh-CN" altLang="en-US"/>
            </a:p>
          </p:txBody>
        </p:sp>
        <p:sp>
          <p:nvSpPr>
            <p:cNvPr id="601" name="任意多边形: 形状 600">
              <a:extLst>
                <a:ext uri="{FF2B5EF4-FFF2-40B4-BE49-F238E27FC236}">
                  <a16:creationId xmlns:a16="http://schemas.microsoft.com/office/drawing/2014/main" id="{EBB96B4A-2F40-B934-E26D-23E0F8AFAAE7}"/>
                </a:ext>
              </a:extLst>
            </p:cNvPr>
            <p:cNvSpPr/>
            <p:nvPr/>
          </p:nvSpPr>
          <p:spPr>
            <a:xfrm>
              <a:off x="5723080" y="2170819"/>
              <a:ext cx="8291" cy="18076"/>
            </a:xfrm>
            <a:custGeom>
              <a:avLst/>
              <a:gdLst>
                <a:gd name="connsiteX0" fmla="*/ 2947 w 8291"/>
                <a:gd name="connsiteY0" fmla="*/ 18077 h 18076"/>
                <a:gd name="connsiteX1" fmla="*/ 3021 w 8291"/>
                <a:gd name="connsiteY1" fmla="*/ 0 h 18076"/>
                <a:gd name="connsiteX2" fmla="*/ 2964 w 8291"/>
                <a:gd name="connsiteY2" fmla="*/ 18065 h 18076"/>
                <a:gd name="connsiteX3" fmla="*/ 2947 w 8291"/>
                <a:gd name="connsiteY3" fmla="*/ 18077 h 18076"/>
              </a:gdLst>
              <a:ahLst/>
              <a:cxnLst>
                <a:cxn ang="0">
                  <a:pos x="connsiteX0" y="connsiteY0"/>
                </a:cxn>
                <a:cxn ang="0">
                  <a:pos x="connsiteX1" y="connsiteY1"/>
                </a:cxn>
                <a:cxn ang="0">
                  <a:pos x="connsiteX2" y="connsiteY2"/>
                </a:cxn>
                <a:cxn ang="0">
                  <a:pos x="connsiteX3" y="connsiteY3"/>
                </a:cxn>
              </a:cxnLst>
              <a:rect l="l" t="t" r="r" b="b"/>
              <a:pathLst>
                <a:path w="8291" h="18076">
                  <a:moveTo>
                    <a:pt x="2947" y="18077"/>
                  </a:moveTo>
                  <a:cubicBezTo>
                    <a:pt x="-4242" y="11836"/>
                    <a:pt x="4124" y="6744"/>
                    <a:pt x="3021" y="0"/>
                  </a:cubicBezTo>
                  <a:cubicBezTo>
                    <a:pt x="13343" y="7418"/>
                    <a:pt x="5816" y="12567"/>
                    <a:pt x="2964" y="18065"/>
                  </a:cubicBezTo>
                  <a:lnTo>
                    <a:pt x="2947" y="18077"/>
                  </a:lnTo>
                  <a:close/>
                </a:path>
              </a:pathLst>
            </a:custGeom>
            <a:grpFill/>
            <a:ln w="5715" cap="flat">
              <a:noFill/>
              <a:prstDash val="solid"/>
              <a:miter/>
            </a:ln>
          </p:spPr>
          <p:txBody>
            <a:bodyPr rtlCol="0" anchor="ctr"/>
            <a:lstStyle/>
            <a:p>
              <a:endParaRPr lang="zh-CN" altLang="en-US"/>
            </a:p>
          </p:txBody>
        </p:sp>
        <p:sp>
          <p:nvSpPr>
            <p:cNvPr id="602" name="任意多边形: 形状 601">
              <a:extLst>
                <a:ext uri="{FF2B5EF4-FFF2-40B4-BE49-F238E27FC236}">
                  <a16:creationId xmlns:a16="http://schemas.microsoft.com/office/drawing/2014/main" id="{87A74BA8-CE9D-081C-8546-7EC67732F4DC}"/>
                </a:ext>
              </a:extLst>
            </p:cNvPr>
            <p:cNvSpPr/>
            <p:nvPr/>
          </p:nvSpPr>
          <p:spPr>
            <a:xfrm>
              <a:off x="5762215" y="2088934"/>
              <a:ext cx="9841" cy="4572"/>
            </a:xfrm>
            <a:custGeom>
              <a:avLst/>
              <a:gdLst>
                <a:gd name="connsiteX0" fmla="*/ 0 w 9841"/>
                <a:gd name="connsiteY0" fmla="*/ 4573 h 4572"/>
                <a:gd name="connsiteX1" fmla="*/ 9841 w 9841"/>
                <a:gd name="connsiteY1" fmla="*/ 1269 h 4572"/>
                <a:gd name="connsiteX2" fmla="*/ 0 w 9841"/>
                <a:gd name="connsiteY2" fmla="*/ 4573 h 4572"/>
              </a:gdLst>
              <a:ahLst/>
              <a:cxnLst>
                <a:cxn ang="0">
                  <a:pos x="connsiteX0" y="connsiteY0"/>
                </a:cxn>
                <a:cxn ang="0">
                  <a:pos x="connsiteX1" y="connsiteY1"/>
                </a:cxn>
                <a:cxn ang="0">
                  <a:pos x="connsiteX2" y="connsiteY2"/>
                </a:cxn>
              </a:cxnLst>
              <a:rect l="l" t="t" r="r" b="b"/>
              <a:pathLst>
                <a:path w="9841" h="4572">
                  <a:moveTo>
                    <a:pt x="0" y="4573"/>
                  </a:moveTo>
                  <a:cubicBezTo>
                    <a:pt x="732" y="-4126"/>
                    <a:pt x="6601" y="2487"/>
                    <a:pt x="9841" y="1269"/>
                  </a:cubicBezTo>
                  <a:cubicBezTo>
                    <a:pt x="7493" y="5133"/>
                    <a:pt x="3606" y="4436"/>
                    <a:pt x="0" y="4573"/>
                  </a:cubicBezTo>
                  <a:close/>
                </a:path>
              </a:pathLst>
            </a:custGeom>
            <a:grpFill/>
            <a:ln w="5715" cap="flat">
              <a:noFill/>
              <a:prstDash val="solid"/>
              <a:miter/>
            </a:ln>
          </p:spPr>
          <p:txBody>
            <a:bodyPr rtlCol="0" anchor="ctr"/>
            <a:lstStyle/>
            <a:p>
              <a:endParaRPr lang="zh-CN" altLang="en-US"/>
            </a:p>
          </p:txBody>
        </p:sp>
        <p:sp>
          <p:nvSpPr>
            <p:cNvPr id="603" name="任意多边形: 形状 602">
              <a:extLst>
                <a:ext uri="{FF2B5EF4-FFF2-40B4-BE49-F238E27FC236}">
                  <a16:creationId xmlns:a16="http://schemas.microsoft.com/office/drawing/2014/main" id="{57BB6A52-9553-AC9C-0CF7-D10577D91634}"/>
                </a:ext>
              </a:extLst>
            </p:cNvPr>
            <p:cNvSpPr/>
            <p:nvPr/>
          </p:nvSpPr>
          <p:spPr>
            <a:xfrm>
              <a:off x="5749048" y="2123093"/>
              <a:ext cx="2518" cy="6560"/>
            </a:xfrm>
            <a:custGeom>
              <a:avLst/>
              <a:gdLst>
                <a:gd name="connsiteX0" fmla="*/ 0 w 2518"/>
                <a:gd name="connsiteY0" fmla="*/ 6561 h 6560"/>
                <a:gd name="connsiteX1" fmla="*/ 17 w 2518"/>
                <a:gd name="connsiteY1" fmla="*/ 0 h 6560"/>
                <a:gd name="connsiteX2" fmla="*/ 0 w 2518"/>
                <a:gd name="connsiteY2" fmla="*/ 6561 h 6560"/>
              </a:gdLst>
              <a:ahLst/>
              <a:cxnLst>
                <a:cxn ang="0">
                  <a:pos x="connsiteX0" y="connsiteY0"/>
                </a:cxn>
                <a:cxn ang="0">
                  <a:pos x="connsiteX1" y="connsiteY1"/>
                </a:cxn>
                <a:cxn ang="0">
                  <a:pos x="connsiteX2" y="connsiteY2"/>
                </a:cxn>
              </a:cxnLst>
              <a:rect l="l" t="t" r="r" b="b"/>
              <a:pathLst>
                <a:path w="2518" h="6560">
                  <a:moveTo>
                    <a:pt x="0" y="6561"/>
                  </a:moveTo>
                  <a:cubicBezTo>
                    <a:pt x="6" y="4372"/>
                    <a:pt x="12" y="2183"/>
                    <a:pt x="17" y="0"/>
                  </a:cubicBezTo>
                  <a:cubicBezTo>
                    <a:pt x="3332" y="2195"/>
                    <a:pt x="3378" y="4383"/>
                    <a:pt x="0" y="6561"/>
                  </a:cubicBezTo>
                  <a:close/>
                </a:path>
              </a:pathLst>
            </a:custGeom>
            <a:grpFill/>
            <a:ln w="5715" cap="flat">
              <a:noFill/>
              <a:prstDash val="solid"/>
              <a:miter/>
            </a:ln>
          </p:spPr>
          <p:txBody>
            <a:bodyPr rtlCol="0" anchor="ctr"/>
            <a:lstStyle/>
            <a:p>
              <a:endParaRPr lang="zh-CN" altLang="en-US"/>
            </a:p>
          </p:txBody>
        </p:sp>
        <p:sp>
          <p:nvSpPr>
            <p:cNvPr id="604" name="任意多边形: 形状 603">
              <a:extLst>
                <a:ext uri="{FF2B5EF4-FFF2-40B4-BE49-F238E27FC236}">
                  <a16:creationId xmlns:a16="http://schemas.microsoft.com/office/drawing/2014/main" id="{9628CA7A-5814-AD8F-7937-BB5B2AAAB506}"/>
                </a:ext>
              </a:extLst>
            </p:cNvPr>
            <p:cNvSpPr/>
            <p:nvPr/>
          </p:nvSpPr>
          <p:spPr>
            <a:xfrm>
              <a:off x="5726033" y="2188884"/>
              <a:ext cx="1682" cy="3297"/>
            </a:xfrm>
            <a:custGeom>
              <a:avLst/>
              <a:gdLst>
                <a:gd name="connsiteX0" fmla="*/ 12 w 1682"/>
                <a:gd name="connsiteY0" fmla="*/ 0 h 3297"/>
                <a:gd name="connsiteX1" fmla="*/ 6 w 1682"/>
                <a:gd name="connsiteY1" fmla="*/ 3298 h 3297"/>
                <a:gd name="connsiteX2" fmla="*/ 0 w 1682"/>
                <a:gd name="connsiteY2" fmla="*/ 17 h 3297"/>
                <a:gd name="connsiteX3" fmla="*/ 12 w 1682"/>
                <a:gd name="connsiteY3" fmla="*/ 0 h 3297"/>
              </a:gdLst>
              <a:ahLst/>
              <a:cxnLst>
                <a:cxn ang="0">
                  <a:pos x="connsiteX0" y="connsiteY0"/>
                </a:cxn>
                <a:cxn ang="0">
                  <a:pos x="connsiteX1" y="connsiteY1"/>
                </a:cxn>
                <a:cxn ang="0">
                  <a:pos x="connsiteX2" y="connsiteY2"/>
                </a:cxn>
                <a:cxn ang="0">
                  <a:pos x="connsiteX3" y="connsiteY3"/>
                </a:cxn>
              </a:cxnLst>
              <a:rect l="l" t="t" r="r" b="b"/>
              <a:pathLst>
                <a:path w="1682" h="3297">
                  <a:moveTo>
                    <a:pt x="12" y="0"/>
                  </a:moveTo>
                  <a:cubicBezTo>
                    <a:pt x="2246" y="1103"/>
                    <a:pt x="2235" y="2200"/>
                    <a:pt x="6" y="3298"/>
                  </a:cubicBezTo>
                  <a:cubicBezTo>
                    <a:pt x="0" y="2206"/>
                    <a:pt x="0" y="1109"/>
                    <a:pt x="0" y="17"/>
                  </a:cubicBezTo>
                  <a:lnTo>
                    <a:pt x="12" y="0"/>
                  </a:lnTo>
                  <a:close/>
                </a:path>
              </a:pathLst>
            </a:custGeom>
            <a:grpFill/>
            <a:ln w="5715" cap="flat">
              <a:noFill/>
              <a:prstDash val="solid"/>
              <a:miter/>
            </a:ln>
          </p:spPr>
          <p:txBody>
            <a:bodyPr rtlCol="0" anchor="ctr"/>
            <a:lstStyle/>
            <a:p>
              <a:endParaRPr lang="zh-CN" altLang="en-US"/>
            </a:p>
          </p:txBody>
        </p:sp>
        <p:sp>
          <p:nvSpPr>
            <p:cNvPr id="605" name="任意多边形: 形状 604">
              <a:extLst>
                <a:ext uri="{FF2B5EF4-FFF2-40B4-BE49-F238E27FC236}">
                  <a16:creationId xmlns:a16="http://schemas.microsoft.com/office/drawing/2014/main" id="{01FA8C57-11A0-4E73-9E9B-81CEBD22DEC6}"/>
                </a:ext>
              </a:extLst>
            </p:cNvPr>
            <p:cNvSpPr/>
            <p:nvPr/>
          </p:nvSpPr>
          <p:spPr>
            <a:xfrm>
              <a:off x="5747387" y="2119813"/>
              <a:ext cx="1678" cy="3280"/>
            </a:xfrm>
            <a:custGeom>
              <a:avLst/>
              <a:gdLst>
                <a:gd name="connsiteX0" fmla="*/ 1678 w 1678"/>
                <a:gd name="connsiteY0" fmla="*/ 3280 h 3280"/>
                <a:gd name="connsiteX1" fmla="*/ 1678 w 1678"/>
                <a:gd name="connsiteY1" fmla="*/ 0 h 3280"/>
                <a:gd name="connsiteX2" fmla="*/ 1678 w 1678"/>
                <a:gd name="connsiteY2" fmla="*/ 3280 h 3280"/>
              </a:gdLst>
              <a:ahLst/>
              <a:cxnLst>
                <a:cxn ang="0">
                  <a:pos x="connsiteX0" y="connsiteY0"/>
                </a:cxn>
                <a:cxn ang="0">
                  <a:pos x="connsiteX1" y="connsiteY1"/>
                </a:cxn>
                <a:cxn ang="0">
                  <a:pos x="connsiteX2" y="connsiteY2"/>
                </a:cxn>
              </a:cxnLst>
              <a:rect l="l" t="t" r="r" b="b"/>
              <a:pathLst>
                <a:path w="1678" h="3280">
                  <a:moveTo>
                    <a:pt x="1678" y="3280"/>
                  </a:moveTo>
                  <a:cubicBezTo>
                    <a:pt x="-568" y="2189"/>
                    <a:pt x="-551" y="1092"/>
                    <a:pt x="1678" y="0"/>
                  </a:cubicBezTo>
                  <a:cubicBezTo>
                    <a:pt x="1678" y="1092"/>
                    <a:pt x="1678" y="2189"/>
                    <a:pt x="1678" y="3280"/>
                  </a:cubicBezTo>
                  <a:close/>
                </a:path>
              </a:pathLst>
            </a:custGeom>
            <a:grpFill/>
            <a:ln w="5715" cap="flat">
              <a:noFill/>
              <a:prstDash val="solid"/>
              <a:miter/>
            </a:ln>
          </p:spPr>
          <p:txBody>
            <a:bodyPr rtlCol="0" anchor="ctr"/>
            <a:lstStyle/>
            <a:p>
              <a:endParaRPr lang="zh-CN" altLang="en-US"/>
            </a:p>
          </p:txBody>
        </p:sp>
        <p:sp>
          <p:nvSpPr>
            <p:cNvPr id="606" name="任意多边形: 形状 605">
              <a:extLst>
                <a:ext uri="{FF2B5EF4-FFF2-40B4-BE49-F238E27FC236}">
                  <a16:creationId xmlns:a16="http://schemas.microsoft.com/office/drawing/2014/main" id="{4F97EE6A-19E5-5CC5-06E7-61EF4B053398}"/>
                </a:ext>
              </a:extLst>
            </p:cNvPr>
            <p:cNvSpPr/>
            <p:nvPr/>
          </p:nvSpPr>
          <p:spPr>
            <a:xfrm>
              <a:off x="5752368" y="2109920"/>
              <a:ext cx="1648" cy="3343"/>
            </a:xfrm>
            <a:custGeom>
              <a:avLst/>
              <a:gdLst>
                <a:gd name="connsiteX0" fmla="*/ 0 w 1648"/>
                <a:gd name="connsiteY0" fmla="*/ 3343 h 3343"/>
                <a:gd name="connsiteX1" fmla="*/ 0 w 1648"/>
                <a:gd name="connsiteY1" fmla="*/ 0 h 3343"/>
                <a:gd name="connsiteX2" fmla="*/ 0 w 1648"/>
                <a:gd name="connsiteY2" fmla="*/ 3343 h 3343"/>
              </a:gdLst>
              <a:ahLst/>
              <a:cxnLst>
                <a:cxn ang="0">
                  <a:pos x="connsiteX0" y="connsiteY0"/>
                </a:cxn>
                <a:cxn ang="0">
                  <a:pos x="connsiteX1" y="connsiteY1"/>
                </a:cxn>
                <a:cxn ang="0">
                  <a:pos x="connsiteX2" y="connsiteY2"/>
                </a:cxn>
              </a:cxnLst>
              <a:rect l="l" t="t" r="r" b="b"/>
              <a:pathLst>
                <a:path w="1648" h="3343">
                  <a:moveTo>
                    <a:pt x="0" y="3343"/>
                  </a:moveTo>
                  <a:cubicBezTo>
                    <a:pt x="0" y="2229"/>
                    <a:pt x="0" y="1114"/>
                    <a:pt x="0" y="0"/>
                  </a:cubicBezTo>
                  <a:cubicBezTo>
                    <a:pt x="2200" y="1109"/>
                    <a:pt x="2194" y="2223"/>
                    <a:pt x="0" y="3343"/>
                  </a:cubicBezTo>
                  <a:close/>
                </a:path>
              </a:pathLst>
            </a:custGeom>
            <a:grpFill/>
            <a:ln w="5715" cap="flat">
              <a:noFill/>
              <a:prstDash val="solid"/>
              <a:miter/>
            </a:ln>
          </p:spPr>
          <p:txBody>
            <a:bodyPr rtlCol="0" anchor="ctr"/>
            <a:lstStyle/>
            <a:p>
              <a:endParaRPr lang="zh-CN" altLang="en-US"/>
            </a:p>
          </p:txBody>
        </p:sp>
        <p:sp>
          <p:nvSpPr>
            <p:cNvPr id="607" name="任意多边形: 形状 606">
              <a:extLst>
                <a:ext uri="{FF2B5EF4-FFF2-40B4-BE49-F238E27FC236}">
                  <a16:creationId xmlns:a16="http://schemas.microsoft.com/office/drawing/2014/main" id="{37A8DD13-9B96-8DFC-F17D-0F13FDE1B5A7}"/>
                </a:ext>
              </a:extLst>
            </p:cNvPr>
            <p:cNvSpPr/>
            <p:nvPr/>
          </p:nvSpPr>
          <p:spPr>
            <a:xfrm>
              <a:off x="5758923" y="2103365"/>
              <a:ext cx="1360" cy="1365"/>
            </a:xfrm>
            <a:custGeom>
              <a:avLst/>
              <a:gdLst>
                <a:gd name="connsiteX0" fmla="*/ 0 w 1360"/>
                <a:gd name="connsiteY0" fmla="*/ 0 h 1365"/>
                <a:gd name="connsiteX1" fmla="*/ 1360 w 1360"/>
                <a:gd name="connsiteY1" fmla="*/ 749 h 1365"/>
                <a:gd name="connsiteX2" fmla="*/ 743 w 1360"/>
                <a:gd name="connsiteY2" fmla="*/ 1366 h 1365"/>
              </a:gdLst>
              <a:ahLst/>
              <a:cxnLst>
                <a:cxn ang="0">
                  <a:pos x="connsiteX0" y="connsiteY0"/>
                </a:cxn>
                <a:cxn ang="0">
                  <a:pos x="connsiteX1" y="connsiteY1"/>
                </a:cxn>
                <a:cxn ang="0">
                  <a:pos x="connsiteX2" y="connsiteY2"/>
                </a:cxn>
              </a:cxnLst>
              <a:rect l="l" t="t" r="r" b="b"/>
              <a:pathLst>
                <a:path w="1360" h="1365">
                  <a:moveTo>
                    <a:pt x="0" y="0"/>
                  </a:moveTo>
                  <a:lnTo>
                    <a:pt x="1360" y="749"/>
                  </a:lnTo>
                  <a:lnTo>
                    <a:pt x="743" y="1366"/>
                  </a:lnTo>
                  <a:close/>
                </a:path>
              </a:pathLst>
            </a:custGeom>
            <a:grpFill/>
            <a:ln w="5715" cap="flat">
              <a:noFill/>
              <a:prstDash val="solid"/>
              <a:miter/>
            </a:ln>
          </p:spPr>
          <p:txBody>
            <a:bodyPr rtlCol="0" anchor="ctr"/>
            <a:lstStyle/>
            <a:p>
              <a:endParaRPr lang="zh-CN" altLang="en-US"/>
            </a:p>
          </p:txBody>
        </p:sp>
        <p:sp>
          <p:nvSpPr>
            <p:cNvPr id="608" name="任意多边形: 形状 607">
              <a:extLst>
                <a:ext uri="{FF2B5EF4-FFF2-40B4-BE49-F238E27FC236}">
                  <a16:creationId xmlns:a16="http://schemas.microsoft.com/office/drawing/2014/main" id="{F8FE05C8-C08F-C4B1-C32B-21C9937592EE}"/>
                </a:ext>
              </a:extLst>
            </p:cNvPr>
            <p:cNvSpPr/>
            <p:nvPr/>
          </p:nvSpPr>
          <p:spPr>
            <a:xfrm>
              <a:off x="5752402" y="2103365"/>
              <a:ext cx="3228" cy="3337"/>
            </a:xfrm>
            <a:custGeom>
              <a:avLst/>
              <a:gdLst>
                <a:gd name="connsiteX0" fmla="*/ 0 w 3228"/>
                <a:gd name="connsiteY0" fmla="*/ 3338 h 3337"/>
                <a:gd name="connsiteX1" fmla="*/ 3229 w 3228"/>
                <a:gd name="connsiteY1" fmla="*/ 0 h 3337"/>
                <a:gd name="connsiteX2" fmla="*/ 0 w 3228"/>
                <a:gd name="connsiteY2" fmla="*/ 3338 h 3337"/>
              </a:gdLst>
              <a:ahLst/>
              <a:cxnLst>
                <a:cxn ang="0">
                  <a:pos x="connsiteX0" y="connsiteY0"/>
                </a:cxn>
                <a:cxn ang="0">
                  <a:pos x="connsiteX1" y="connsiteY1"/>
                </a:cxn>
                <a:cxn ang="0">
                  <a:pos x="connsiteX2" y="connsiteY2"/>
                </a:cxn>
              </a:cxnLst>
              <a:rect l="l" t="t" r="r" b="b"/>
              <a:pathLst>
                <a:path w="3228" h="3337">
                  <a:moveTo>
                    <a:pt x="0" y="3338"/>
                  </a:moveTo>
                  <a:cubicBezTo>
                    <a:pt x="1074" y="2223"/>
                    <a:pt x="2155" y="1114"/>
                    <a:pt x="3229" y="0"/>
                  </a:cubicBezTo>
                  <a:cubicBezTo>
                    <a:pt x="2155" y="1114"/>
                    <a:pt x="1080" y="2223"/>
                    <a:pt x="0" y="3338"/>
                  </a:cubicBezTo>
                  <a:close/>
                </a:path>
              </a:pathLst>
            </a:custGeom>
            <a:grpFill/>
            <a:ln w="5715" cap="flat">
              <a:noFill/>
              <a:prstDash val="solid"/>
              <a:miter/>
            </a:ln>
          </p:spPr>
          <p:txBody>
            <a:bodyPr rtlCol="0" anchor="ctr"/>
            <a:lstStyle/>
            <a:p>
              <a:endParaRPr lang="zh-CN" altLang="en-US"/>
            </a:p>
          </p:txBody>
        </p:sp>
        <p:sp>
          <p:nvSpPr>
            <p:cNvPr id="609" name="任意多边形: 形状 608">
              <a:extLst>
                <a:ext uri="{FF2B5EF4-FFF2-40B4-BE49-F238E27FC236}">
                  <a16:creationId xmlns:a16="http://schemas.microsoft.com/office/drawing/2014/main" id="{C1CD7CBA-0463-4064-C384-C5637AE946D1}"/>
                </a:ext>
              </a:extLst>
            </p:cNvPr>
            <p:cNvSpPr/>
            <p:nvPr/>
          </p:nvSpPr>
          <p:spPr>
            <a:xfrm>
              <a:off x="5755631" y="2100073"/>
              <a:ext cx="3291" cy="3291"/>
            </a:xfrm>
            <a:custGeom>
              <a:avLst/>
              <a:gdLst>
                <a:gd name="connsiteX0" fmla="*/ 0 w 3291"/>
                <a:gd name="connsiteY0" fmla="*/ 3292 h 3291"/>
                <a:gd name="connsiteX1" fmla="*/ 0 w 3291"/>
                <a:gd name="connsiteY1" fmla="*/ 0 h 3291"/>
                <a:gd name="connsiteX2" fmla="*/ 3292 w 3291"/>
                <a:gd name="connsiteY2" fmla="*/ 0 h 3291"/>
                <a:gd name="connsiteX3" fmla="*/ 3292 w 3291"/>
                <a:gd name="connsiteY3" fmla="*/ 3292 h 3291"/>
                <a:gd name="connsiteX4" fmla="*/ 0 w 3291"/>
                <a:gd name="connsiteY4" fmla="*/ 3292 h 3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1" h="3291">
                  <a:moveTo>
                    <a:pt x="0" y="3292"/>
                  </a:moveTo>
                  <a:cubicBezTo>
                    <a:pt x="0" y="2195"/>
                    <a:pt x="0" y="1097"/>
                    <a:pt x="0" y="0"/>
                  </a:cubicBezTo>
                  <a:cubicBezTo>
                    <a:pt x="1097" y="0"/>
                    <a:pt x="2195" y="0"/>
                    <a:pt x="3292" y="0"/>
                  </a:cubicBezTo>
                  <a:cubicBezTo>
                    <a:pt x="3292" y="1097"/>
                    <a:pt x="3292" y="2195"/>
                    <a:pt x="3292" y="3292"/>
                  </a:cubicBezTo>
                  <a:cubicBezTo>
                    <a:pt x="2195" y="3292"/>
                    <a:pt x="1097" y="3292"/>
                    <a:pt x="0" y="3292"/>
                  </a:cubicBezTo>
                  <a:close/>
                </a:path>
              </a:pathLst>
            </a:custGeom>
            <a:grpFill/>
            <a:ln w="5715" cap="flat">
              <a:noFill/>
              <a:prstDash val="solid"/>
              <a:miter/>
            </a:ln>
          </p:spPr>
          <p:txBody>
            <a:bodyPr rtlCol="0" anchor="ctr"/>
            <a:lstStyle/>
            <a:p>
              <a:endParaRPr lang="zh-CN" altLang="en-US"/>
            </a:p>
          </p:txBody>
        </p:sp>
        <p:sp>
          <p:nvSpPr>
            <p:cNvPr id="610" name="任意多边形: 形状 609">
              <a:extLst>
                <a:ext uri="{FF2B5EF4-FFF2-40B4-BE49-F238E27FC236}">
                  <a16:creationId xmlns:a16="http://schemas.microsoft.com/office/drawing/2014/main" id="{8CF4DCC7-67E8-C8F2-B3C5-6ECD82046527}"/>
                </a:ext>
              </a:extLst>
            </p:cNvPr>
            <p:cNvSpPr/>
            <p:nvPr/>
          </p:nvSpPr>
          <p:spPr>
            <a:xfrm>
              <a:off x="5591476" y="1741532"/>
              <a:ext cx="24884" cy="36181"/>
            </a:xfrm>
            <a:custGeom>
              <a:avLst/>
              <a:gdLst>
                <a:gd name="connsiteX0" fmla="*/ 9593 w 24884"/>
                <a:gd name="connsiteY0" fmla="*/ 0 h 36181"/>
                <a:gd name="connsiteX1" fmla="*/ 13839 w 24884"/>
                <a:gd name="connsiteY1" fmla="*/ 21186 h 36181"/>
                <a:gd name="connsiteX2" fmla="*/ 15982 w 24884"/>
                <a:gd name="connsiteY2" fmla="*/ 17265 h 36181"/>
                <a:gd name="connsiteX3" fmla="*/ 21143 w 24884"/>
                <a:gd name="connsiteY3" fmla="*/ 7224 h 36181"/>
                <a:gd name="connsiteX4" fmla="*/ 23721 w 24884"/>
                <a:gd name="connsiteY4" fmla="*/ 8573 h 36181"/>
                <a:gd name="connsiteX5" fmla="*/ 22000 w 24884"/>
                <a:gd name="connsiteY5" fmla="*/ 23220 h 36181"/>
                <a:gd name="connsiteX6" fmla="*/ 12873 w 24884"/>
                <a:gd name="connsiteY6" fmla="*/ 36182 h 36181"/>
                <a:gd name="connsiteX7" fmla="*/ 6518 w 24884"/>
                <a:gd name="connsiteY7" fmla="*/ 35599 h 36181"/>
                <a:gd name="connsiteX8" fmla="*/ 152 w 24884"/>
                <a:gd name="connsiteY8" fmla="*/ 15859 h 36181"/>
                <a:gd name="connsiteX9" fmla="*/ 9593 w 24884"/>
                <a:gd name="connsiteY9" fmla="*/ 0 h 36181"/>
                <a:gd name="connsiteX10" fmla="*/ 9593 w 24884"/>
                <a:gd name="connsiteY10" fmla="*/ 0 h 36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4" h="36181">
                  <a:moveTo>
                    <a:pt x="9593" y="0"/>
                  </a:moveTo>
                  <a:cubicBezTo>
                    <a:pt x="9182" y="7155"/>
                    <a:pt x="13074" y="13236"/>
                    <a:pt x="13839" y="21186"/>
                  </a:cubicBezTo>
                  <a:cubicBezTo>
                    <a:pt x="15034" y="19048"/>
                    <a:pt x="15743" y="18214"/>
                    <a:pt x="15982" y="17265"/>
                  </a:cubicBezTo>
                  <a:cubicBezTo>
                    <a:pt x="16937" y="13487"/>
                    <a:pt x="14577" y="8012"/>
                    <a:pt x="21143" y="7224"/>
                  </a:cubicBezTo>
                  <a:cubicBezTo>
                    <a:pt x="21937" y="7126"/>
                    <a:pt x="22858" y="8098"/>
                    <a:pt x="23721" y="8573"/>
                  </a:cubicBezTo>
                  <a:cubicBezTo>
                    <a:pt x="21012" y="13207"/>
                    <a:pt x="28836" y="19117"/>
                    <a:pt x="22000" y="23220"/>
                  </a:cubicBezTo>
                  <a:cubicBezTo>
                    <a:pt x="17017" y="26209"/>
                    <a:pt x="15365" y="31478"/>
                    <a:pt x="12873" y="36182"/>
                  </a:cubicBezTo>
                  <a:cubicBezTo>
                    <a:pt x="10753" y="35987"/>
                    <a:pt x="8633" y="35793"/>
                    <a:pt x="6518" y="35599"/>
                  </a:cubicBezTo>
                  <a:cubicBezTo>
                    <a:pt x="10450" y="27123"/>
                    <a:pt x="632" y="23111"/>
                    <a:pt x="152" y="15859"/>
                  </a:cubicBezTo>
                  <a:cubicBezTo>
                    <a:pt x="-362" y="8035"/>
                    <a:pt x="-94" y="1411"/>
                    <a:pt x="9593" y="0"/>
                  </a:cubicBezTo>
                  <a:lnTo>
                    <a:pt x="9593" y="0"/>
                  </a:lnTo>
                  <a:close/>
                </a:path>
              </a:pathLst>
            </a:custGeom>
            <a:grpFill/>
            <a:ln w="5715" cap="flat">
              <a:noFill/>
              <a:prstDash val="solid"/>
              <a:miter/>
            </a:ln>
          </p:spPr>
          <p:txBody>
            <a:bodyPr rtlCol="0" anchor="ctr"/>
            <a:lstStyle/>
            <a:p>
              <a:endParaRPr lang="zh-CN" altLang="en-US"/>
            </a:p>
          </p:txBody>
        </p:sp>
        <p:sp>
          <p:nvSpPr>
            <p:cNvPr id="611" name="任意多边形: 形状 610">
              <a:extLst>
                <a:ext uri="{FF2B5EF4-FFF2-40B4-BE49-F238E27FC236}">
                  <a16:creationId xmlns:a16="http://schemas.microsoft.com/office/drawing/2014/main" id="{D040CBEC-1176-3189-6A84-188E3F6E4A0B}"/>
                </a:ext>
              </a:extLst>
            </p:cNvPr>
            <p:cNvSpPr/>
            <p:nvPr/>
          </p:nvSpPr>
          <p:spPr>
            <a:xfrm>
              <a:off x="5597056" y="1716888"/>
              <a:ext cx="15729" cy="24637"/>
            </a:xfrm>
            <a:custGeom>
              <a:avLst/>
              <a:gdLst>
                <a:gd name="connsiteX0" fmla="*/ 727 w 15729"/>
                <a:gd name="connsiteY0" fmla="*/ 4903 h 24637"/>
                <a:gd name="connsiteX1" fmla="*/ 15729 w 15729"/>
                <a:gd name="connsiteY1" fmla="*/ 0 h 24637"/>
                <a:gd name="connsiteX2" fmla="*/ 4014 w 15729"/>
                <a:gd name="connsiteY2" fmla="*/ 24637 h 24637"/>
                <a:gd name="connsiteX3" fmla="*/ 4014 w 15729"/>
                <a:gd name="connsiteY3" fmla="*/ 24632 h 24637"/>
                <a:gd name="connsiteX4" fmla="*/ 727 w 15729"/>
                <a:gd name="connsiteY4" fmla="*/ 4903 h 24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29" h="24637">
                  <a:moveTo>
                    <a:pt x="727" y="4903"/>
                  </a:moveTo>
                  <a:cubicBezTo>
                    <a:pt x="7162" y="10293"/>
                    <a:pt x="9237" y="994"/>
                    <a:pt x="15729" y="0"/>
                  </a:cubicBezTo>
                  <a:cubicBezTo>
                    <a:pt x="12752" y="9704"/>
                    <a:pt x="12478" y="18905"/>
                    <a:pt x="4014" y="24637"/>
                  </a:cubicBezTo>
                  <a:lnTo>
                    <a:pt x="4014" y="24632"/>
                  </a:lnTo>
                  <a:cubicBezTo>
                    <a:pt x="1276" y="18334"/>
                    <a:pt x="-1301" y="12002"/>
                    <a:pt x="727" y="4903"/>
                  </a:cubicBezTo>
                  <a:close/>
                </a:path>
              </a:pathLst>
            </a:custGeom>
            <a:grpFill/>
            <a:ln w="5715" cap="flat">
              <a:noFill/>
              <a:prstDash val="solid"/>
              <a:miter/>
            </a:ln>
          </p:spPr>
          <p:txBody>
            <a:bodyPr rtlCol="0" anchor="ctr"/>
            <a:lstStyle/>
            <a:p>
              <a:endParaRPr lang="zh-CN" altLang="en-US"/>
            </a:p>
          </p:txBody>
        </p:sp>
        <p:sp>
          <p:nvSpPr>
            <p:cNvPr id="612" name="任意多边形: 形状 611">
              <a:extLst>
                <a:ext uri="{FF2B5EF4-FFF2-40B4-BE49-F238E27FC236}">
                  <a16:creationId xmlns:a16="http://schemas.microsoft.com/office/drawing/2014/main" id="{CD897628-4075-C57D-BE4D-635C14F00F8C}"/>
                </a:ext>
              </a:extLst>
            </p:cNvPr>
            <p:cNvSpPr/>
            <p:nvPr/>
          </p:nvSpPr>
          <p:spPr>
            <a:xfrm>
              <a:off x="5602317" y="1777713"/>
              <a:ext cx="4845" cy="8351"/>
            </a:xfrm>
            <a:custGeom>
              <a:avLst/>
              <a:gdLst>
                <a:gd name="connsiteX0" fmla="*/ 4844 w 4845"/>
                <a:gd name="connsiteY0" fmla="*/ 3343 h 8351"/>
                <a:gd name="connsiteX1" fmla="*/ 1718 w 4845"/>
                <a:gd name="connsiteY1" fmla="*/ 8350 h 8351"/>
                <a:gd name="connsiteX2" fmla="*/ 9 w 4845"/>
                <a:gd name="connsiteY2" fmla="*/ 6126 h 8351"/>
                <a:gd name="connsiteX3" fmla="*/ 2044 w 4845"/>
                <a:gd name="connsiteY3" fmla="*/ 0 h 8351"/>
                <a:gd name="connsiteX4" fmla="*/ 4844 w 4845"/>
                <a:gd name="connsiteY4" fmla="*/ 3343 h 8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45" h="8351">
                  <a:moveTo>
                    <a:pt x="4844" y="3343"/>
                  </a:moveTo>
                  <a:cubicBezTo>
                    <a:pt x="4861" y="6086"/>
                    <a:pt x="4798" y="8430"/>
                    <a:pt x="1718" y="8350"/>
                  </a:cubicBezTo>
                  <a:cubicBezTo>
                    <a:pt x="1089" y="8333"/>
                    <a:pt x="-116" y="6767"/>
                    <a:pt x="9" y="6126"/>
                  </a:cubicBezTo>
                  <a:cubicBezTo>
                    <a:pt x="421" y="4035"/>
                    <a:pt x="1329" y="2034"/>
                    <a:pt x="2044" y="0"/>
                  </a:cubicBezTo>
                  <a:cubicBezTo>
                    <a:pt x="3050" y="1206"/>
                    <a:pt x="4061" y="2406"/>
                    <a:pt x="4844" y="3343"/>
                  </a:cubicBezTo>
                  <a:close/>
                </a:path>
              </a:pathLst>
            </a:custGeom>
            <a:grpFill/>
            <a:ln w="5715" cap="flat">
              <a:noFill/>
              <a:prstDash val="solid"/>
              <a:miter/>
            </a:ln>
          </p:spPr>
          <p:txBody>
            <a:bodyPr rtlCol="0" anchor="ctr"/>
            <a:lstStyle/>
            <a:p>
              <a:endParaRPr lang="zh-CN" altLang="en-US"/>
            </a:p>
          </p:txBody>
        </p:sp>
        <p:sp>
          <p:nvSpPr>
            <p:cNvPr id="613" name="任意多边形: 形状 612">
              <a:extLst>
                <a:ext uri="{FF2B5EF4-FFF2-40B4-BE49-F238E27FC236}">
                  <a16:creationId xmlns:a16="http://schemas.microsoft.com/office/drawing/2014/main" id="{E6ECB6DA-2AC8-D245-41F0-3B7585369099}"/>
                </a:ext>
              </a:extLst>
            </p:cNvPr>
            <p:cNvSpPr/>
            <p:nvPr/>
          </p:nvSpPr>
          <p:spPr>
            <a:xfrm>
              <a:off x="5581335" y="1760355"/>
              <a:ext cx="5179" cy="4207"/>
            </a:xfrm>
            <a:custGeom>
              <a:avLst/>
              <a:gdLst>
                <a:gd name="connsiteX0" fmla="*/ 0 w 5179"/>
                <a:gd name="connsiteY0" fmla="*/ 4196 h 4207"/>
                <a:gd name="connsiteX1" fmla="*/ 3995 w 5179"/>
                <a:gd name="connsiteY1" fmla="*/ 2 h 4207"/>
                <a:gd name="connsiteX2" fmla="*/ 5161 w 5179"/>
                <a:gd name="connsiteY2" fmla="*/ 1808 h 4207"/>
                <a:gd name="connsiteX3" fmla="*/ 11 w 5179"/>
                <a:gd name="connsiteY3" fmla="*/ 4208 h 4207"/>
                <a:gd name="connsiteX4" fmla="*/ 0 w 5179"/>
                <a:gd name="connsiteY4" fmla="*/ 4196 h 42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9" h="4207">
                  <a:moveTo>
                    <a:pt x="0" y="4196"/>
                  </a:moveTo>
                  <a:cubicBezTo>
                    <a:pt x="806" y="2288"/>
                    <a:pt x="1743" y="430"/>
                    <a:pt x="3995" y="2"/>
                  </a:cubicBezTo>
                  <a:cubicBezTo>
                    <a:pt x="4280" y="-55"/>
                    <a:pt x="5332" y="1413"/>
                    <a:pt x="5161" y="1808"/>
                  </a:cubicBezTo>
                  <a:cubicBezTo>
                    <a:pt x="4206" y="4037"/>
                    <a:pt x="2017" y="4002"/>
                    <a:pt x="11" y="4208"/>
                  </a:cubicBezTo>
                  <a:lnTo>
                    <a:pt x="0" y="4196"/>
                  </a:lnTo>
                  <a:close/>
                </a:path>
              </a:pathLst>
            </a:custGeom>
            <a:grpFill/>
            <a:ln w="5715" cap="flat">
              <a:noFill/>
              <a:prstDash val="solid"/>
              <a:miter/>
            </a:ln>
          </p:spPr>
          <p:txBody>
            <a:bodyPr rtlCol="0" anchor="ctr"/>
            <a:lstStyle/>
            <a:p>
              <a:endParaRPr lang="zh-CN" altLang="en-US"/>
            </a:p>
          </p:txBody>
        </p:sp>
        <p:sp>
          <p:nvSpPr>
            <p:cNvPr id="614" name="任意多边形: 形状 613">
              <a:extLst>
                <a:ext uri="{FF2B5EF4-FFF2-40B4-BE49-F238E27FC236}">
                  <a16:creationId xmlns:a16="http://schemas.microsoft.com/office/drawing/2014/main" id="{2CF4C1E2-2869-F34A-9282-52C9654B2A31}"/>
                </a:ext>
              </a:extLst>
            </p:cNvPr>
            <p:cNvSpPr/>
            <p:nvPr/>
          </p:nvSpPr>
          <p:spPr>
            <a:xfrm>
              <a:off x="5592056" y="1783377"/>
              <a:ext cx="1567" cy="1811"/>
            </a:xfrm>
            <a:custGeom>
              <a:avLst/>
              <a:gdLst>
                <a:gd name="connsiteX0" fmla="*/ 424 w 1567"/>
                <a:gd name="connsiteY0" fmla="*/ 0 h 1811"/>
                <a:gd name="connsiteX1" fmla="*/ 1566 w 1567"/>
                <a:gd name="connsiteY1" fmla="*/ 429 h 1811"/>
                <a:gd name="connsiteX2" fmla="*/ 1144 w 1567"/>
                <a:gd name="connsiteY2" fmla="*/ 1812 h 1811"/>
                <a:gd name="connsiteX3" fmla="*/ 1 w 1567"/>
                <a:gd name="connsiteY3" fmla="*/ 1383 h 1811"/>
                <a:gd name="connsiteX4" fmla="*/ 424 w 1567"/>
                <a:gd name="connsiteY4" fmla="*/ 0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7" h="1811">
                  <a:moveTo>
                    <a:pt x="424" y="0"/>
                  </a:moveTo>
                  <a:cubicBezTo>
                    <a:pt x="824" y="143"/>
                    <a:pt x="1561" y="274"/>
                    <a:pt x="1566" y="429"/>
                  </a:cubicBezTo>
                  <a:cubicBezTo>
                    <a:pt x="1584" y="886"/>
                    <a:pt x="1304" y="1349"/>
                    <a:pt x="1144" y="1812"/>
                  </a:cubicBezTo>
                  <a:cubicBezTo>
                    <a:pt x="738" y="1669"/>
                    <a:pt x="1" y="1537"/>
                    <a:pt x="1" y="1383"/>
                  </a:cubicBezTo>
                  <a:cubicBezTo>
                    <a:pt x="-17" y="926"/>
                    <a:pt x="264" y="463"/>
                    <a:pt x="424" y="0"/>
                  </a:cubicBezTo>
                  <a:close/>
                </a:path>
              </a:pathLst>
            </a:custGeom>
            <a:grpFill/>
            <a:ln w="5715" cap="flat">
              <a:noFill/>
              <a:prstDash val="solid"/>
              <a:miter/>
            </a:ln>
          </p:spPr>
          <p:txBody>
            <a:bodyPr rtlCol="0" anchor="ctr"/>
            <a:lstStyle/>
            <a:p>
              <a:endParaRPr lang="zh-CN" altLang="en-US"/>
            </a:p>
          </p:txBody>
        </p:sp>
        <p:sp>
          <p:nvSpPr>
            <p:cNvPr id="615" name="任意多边形: 形状 614">
              <a:extLst>
                <a:ext uri="{FF2B5EF4-FFF2-40B4-BE49-F238E27FC236}">
                  <a16:creationId xmlns:a16="http://schemas.microsoft.com/office/drawing/2014/main" id="{A4EC29DA-9379-E957-3F33-5FED6BFF1256}"/>
                </a:ext>
              </a:extLst>
            </p:cNvPr>
            <p:cNvSpPr/>
            <p:nvPr/>
          </p:nvSpPr>
          <p:spPr>
            <a:xfrm>
              <a:off x="5574670" y="1753458"/>
              <a:ext cx="1438" cy="1326"/>
            </a:xfrm>
            <a:custGeom>
              <a:avLst/>
              <a:gdLst>
                <a:gd name="connsiteX0" fmla="*/ 7 w 1438"/>
                <a:gd name="connsiteY0" fmla="*/ 1327 h 1326"/>
                <a:gd name="connsiteX1" fmla="*/ 773 w 1438"/>
                <a:gd name="connsiteY1" fmla="*/ 1 h 1326"/>
                <a:gd name="connsiteX2" fmla="*/ 2 w 1438"/>
                <a:gd name="connsiteY2" fmla="*/ 1310 h 1326"/>
                <a:gd name="connsiteX3" fmla="*/ 7 w 1438"/>
                <a:gd name="connsiteY3" fmla="*/ 1327 h 1326"/>
              </a:gdLst>
              <a:ahLst/>
              <a:cxnLst>
                <a:cxn ang="0">
                  <a:pos x="connsiteX0" y="connsiteY0"/>
                </a:cxn>
                <a:cxn ang="0">
                  <a:pos x="connsiteX1" y="connsiteY1"/>
                </a:cxn>
                <a:cxn ang="0">
                  <a:pos x="connsiteX2" y="connsiteY2"/>
                </a:cxn>
                <a:cxn ang="0">
                  <a:pos x="connsiteX3" y="connsiteY3"/>
                </a:cxn>
              </a:cxnLst>
              <a:rect l="l" t="t" r="r" b="b"/>
              <a:pathLst>
                <a:path w="1438" h="1326">
                  <a:moveTo>
                    <a:pt x="7" y="1327"/>
                  </a:moveTo>
                  <a:cubicBezTo>
                    <a:pt x="265" y="864"/>
                    <a:pt x="607" y="-33"/>
                    <a:pt x="773" y="1"/>
                  </a:cubicBezTo>
                  <a:cubicBezTo>
                    <a:pt x="1876" y="218"/>
                    <a:pt x="1602" y="738"/>
                    <a:pt x="2" y="1310"/>
                  </a:cubicBezTo>
                  <a:cubicBezTo>
                    <a:pt x="-4" y="1310"/>
                    <a:pt x="7" y="1327"/>
                    <a:pt x="7" y="1327"/>
                  </a:cubicBezTo>
                  <a:close/>
                </a:path>
              </a:pathLst>
            </a:custGeom>
            <a:grpFill/>
            <a:ln w="5715" cap="flat">
              <a:noFill/>
              <a:prstDash val="solid"/>
              <a:miter/>
            </a:ln>
          </p:spPr>
          <p:txBody>
            <a:bodyPr rtlCol="0" anchor="ctr"/>
            <a:lstStyle/>
            <a:p>
              <a:endParaRPr lang="zh-CN" altLang="en-US"/>
            </a:p>
          </p:txBody>
        </p:sp>
        <p:sp>
          <p:nvSpPr>
            <p:cNvPr id="616" name="任意多边形: 形状 615">
              <a:extLst>
                <a:ext uri="{FF2B5EF4-FFF2-40B4-BE49-F238E27FC236}">
                  <a16:creationId xmlns:a16="http://schemas.microsoft.com/office/drawing/2014/main" id="{BA3217B5-5065-646C-CA32-ADA5DB18442F}"/>
                </a:ext>
              </a:extLst>
            </p:cNvPr>
            <p:cNvSpPr/>
            <p:nvPr/>
          </p:nvSpPr>
          <p:spPr>
            <a:xfrm>
              <a:off x="5737397" y="2484927"/>
              <a:ext cx="5089" cy="6589"/>
            </a:xfrm>
            <a:custGeom>
              <a:avLst/>
              <a:gdLst>
                <a:gd name="connsiteX0" fmla="*/ 5078 w 5089"/>
                <a:gd name="connsiteY0" fmla="*/ 6589 h 6589"/>
                <a:gd name="connsiteX1" fmla="*/ 83 w 5089"/>
                <a:gd name="connsiteY1" fmla="*/ 2560 h 6589"/>
                <a:gd name="connsiteX2" fmla="*/ 5078 w 5089"/>
                <a:gd name="connsiteY2" fmla="*/ 0 h 6589"/>
                <a:gd name="connsiteX3" fmla="*/ 5090 w 5089"/>
                <a:gd name="connsiteY3" fmla="*/ 11 h 6589"/>
                <a:gd name="connsiteX4" fmla="*/ 5078 w 5089"/>
                <a:gd name="connsiteY4" fmla="*/ 6589 h 65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9" h="6589">
                  <a:moveTo>
                    <a:pt x="5078" y="6589"/>
                  </a:moveTo>
                  <a:cubicBezTo>
                    <a:pt x="2678" y="6115"/>
                    <a:pt x="-563" y="6166"/>
                    <a:pt x="83" y="2560"/>
                  </a:cubicBezTo>
                  <a:cubicBezTo>
                    <a:pt x="466" y="406"/>
                    <a:pt x="3061" y="228"/>
                    <a:pt x="5078" y="0"/>
                  </a:cubicBezTo>
                  <a:lnTo>
                    <a:pt x="5090" y="11"/>
                  </a:lnTo>
                  <a:cubicBezTo>
                    <a:pt x="5084" y="2206"/>
                    <a:pt x="5084" y="4395"/>
                    <a:pt x="5078" y="6589"/>
                  </a:cubicBezTo>
                  <a:close/>
                </a:path>
              </a:pathLst>
            </a:custGeom>
            <a:grpFill/>
            <a:ln w="5715" cap="flat">
              <a:noFill/>
              <a:prstDash val="solid"/>
              <a:miter/>
            </a:ln>
          </p:spPr>
          <p:txBody>
            <a:bodyPr rtlCol="0" anchor="ctr"/>
            <a:lstStyle/>
            <a:p>
              <a:endParaRPr lang="zh-CN" altLang="en-US"/>
            </a:p>
          </p:txBody>
        </p:sp>
        <p:sp>
          <p:nvSpPr>
            <p:cNvPr id="617" name="任意多边形: 形状 616">
              <a:extLst>
                <a:ext uri="{FF2B5EF4-FFF2-40B4-BE49-F238E27FC236}">
                  <a16:creationId xmlns:a16="http://schemas.microsoft.com/office/drawing/2014/main" id="{7EA19155-E124-AE4B-E775-0F6B4AE02F41}"/>
                </a:ext>
              </a:extLst>
            </p:cNvPr>
            <p:cNvSpPr/>
            <p:nvPr/>
          </p:nvSpPr>
          <p:spPr>
            <a:xfrm>
              <a:off x="5719461" y="2464428"/>
              <a:ext cx="3291" cy="4063"/>
            </a:xfrm>
            <a:custGeom>
              <a:avLst/>
              <a:gdLst>
                <a:gd name="connsiteX0" fmla="*/ 0 w 3291"/>
                <a:gd name="connsiteY0" fmla="*/ 4063 h 4063"/>
                <a:gd name="connsiteX1" fmla="*/ 1646 w 3291"/>
                <a:gd name="connsiteY1" fmla="*/ 0 h 4063"/>
                <a:gd name="connsiteX2" fmla="*/ 3292 w 3291"/>
                <a:gd name="connsiteY2" fmla="*/ 4063 h 4063"/>
                <a:gd name="connsiteX3" fmla="*/ 0 w 3291"/>
                <a:gd name="connsiteY3" fmla="*/ 4063 h 4063"/>
              </a:gdLst>
              <a:ahLst/>
              <a:cxnLst>
                <a:cxn ang="0">
                  <a:pos x="connsiteX0" y="connsiteY0"/>
                </a:cxn>
                <a:cxn ang="0">
                  <a:pos x="connsiteX1" y="connsiteY1"/>
                </a:cxn>
                <a:cxn ang="0">
                  <a:pos x="connsiteX2" y="connsiteY2"/>
                </a:cxn>
                <a:cxn ang="0">
                  <a:pos x="connsiteX3" y="connsiteY3"/>
                </a:cxn>
              </a:cxnLst>
              <a:rect l="l" t="t" r="r" b="b"/>
              <a:pathLst>
                <a:path w="3291" h="4063">
                  <a:moveTo>
                    <a:pt x="0" y="4063"/>
                  </a:moveTo>
                  <a:cubicBezTo>
                    <a:pt x="137" y="2480"/>
                    <a:pt x="-63" y="0"/>
                    <a:pt x="1646" y="0"/>
                  </a:cubicBezTo>
                  <a:cubicBezTo>
                    <a:pt x="3355" y="0"/>
                    <a:pt x="3149" y="2480"/>
                    <a:pt x="3292" y="4063"/>
                  </a:cubicBezTo>
                  <a:cubicBezTo>
                    <a:pt x="2189" y="4063"/>
                    <a:pt x="1091" y="4063"/>
                    <a:pt x="0" y="4063"/>
                  </a:cubicBezTo>
                  <a:close/>
                </a:path>
              </a:pathLst>
            </a:custGeom>
            <a:grpFill/>
            <a:ln w="5715" cap="flat">
              <a:noFill/>
              <a:prstDash val="solid"/>
              <a:miter/>
            </a:ln>
          </p:spPr>
          <p:txBody>
            <a:bodyPr rtlCol="0" anchor="ctr"/>
            <a:lstStyle/>
            <a:p>
              <a:endParaRPr lang="zh-CN" altLang="en-US"/>
            </a:p>
          </p:txBody>
        </p:sp>
        <p:sp>
          <p:nvSpPr>
            <p:cNvPr id="618" name="任意多边形: 形状 617">
              <a:extLst>
                <a:ext uri="{FF2B5EF4-FFF2-40B4-BE49-F238E27FC236}">
                  <a16:creationId xmlns:a16="http://schemas.microsoft.com/office/drawing/2014/main" id="{F54B1EA0-604B-81F5-5FCB-409323998158}"/>
                </a:ext>
              </a:extLst>
            </p:cNvPr>
            <p:cNvSpPr/>
            <p:nvPr/>
          </p:nvSpPr>
          <p:spPr>
            <a:xfrm>
              <a:off x="5742475" y="2483629"/>
              <a:ext cx="1410" cy="1309"/>
            </a:xfrm>
            <a:custGeom>
              <a:avLst/>
              <a:gdLst>
                <a:gd name="connsiteX0" fmla="*/ 0 w 1410"/>
                <a:gd name="connsiteY0" fmla="*/ 1298 h 1309"/>
                <a:gd name="connsiteX1" fmla="*/ 743 w 1410"/>
                <a:gd name="connsiteY1" fmla="*/ 1 h 1309"/>
                <a:gd name="connsiteX2" fmla="*/ 12 w 1410"/>
                <a:gd name="connsiteY2" fmla="*/ 1309 h 1309"/>
                <a:gd name="connsiteX3" fmla="*/ 0 w 1410"/>
                <a:gd name="connsiteY3" fmla="*/ 1298 h 1309"/>
              </a:gdLst>
              <a:ahLst/>
              <a:cxnLst>
                <a:cxn ang="0">
                  <a:pos x="connsiteX0" y="connsiteY0"/>
                </a:cxn>
                <a:cxn ang="0">
                  <a:pos x="connsiteX1" y="connsiteY1"/>
                </a:cxn>
                <a:cxn ang="0">
                  <a:pos x="connsiteX2" y="connsiteY2"/>
                </a:cxn>
                <a:cxn ang="0">
                  <a:pos x="connsiteX3" y="connsiteY3"/>
                </a:cxn>
              </a:cxnLst>
              <a:rect l="l" t="t" r="r" b="b"/>
              <a:pathLst>
                <a:path w="1410" h="1309">
                  <a:moveTo>
                    <a:pt x="0" y="1298"/>
                  </a:moveTo>
                  <a:cubicBezTo>
                    <a:pt x="251" y="847"/>
                    <a:pt x="594" y="-28"/>
                    <a:pt x="743" y="1"/>
                  </a:cubicBezTo>
                  <a:cubicBezTo>
                    <a:pt x="1840" y="241"/>
                    <a:pt x="1577" y="755"/>
                    <a:pt x="12" y="1309"/>
                  </a:cubicBezTo>
                  <a:lnTo>
                    <a:pt x="0" y="1298"/>
                  </a:lnTo>
                  <a:close/>
                </a:path>
              </a:pathLst>
            </a:custGeom>
            <a:grpFill/>
            <a:ln w="5715" cap="flat">
              <a:noFill/>
              <a:prstDash val="solid"/>
              <a:miter/>
            </a:ln>
          </p:spPr>
          <p:txBody>
            <a:bodyPr rtlCol="0" anchor="ctr"/>
            <a:lstStyle/>
            <a:p>
              <a:endParaRPr lang="zh-CN" altLang="en-US"/>
            </a:p>
          </p:txBody>
        </p:sp>
        <p:sp>
          <p:nvSpPr>
            <p:cNvPr id="619" name="任意多边形: 形状 618">
              <a:extLst>
                <a:ext uri="{FF2B5EF4-FFF2-40B4-BE49-F238E27FC236}">
                  <a16:creationId xmlns:a16="http://schemas.microsoft.com/office/drawing/2014/main" id="{7F31E317-6CC5-A2EA-46A1-8150C58C3474}"/>
                </a:ext>
              </a:extLst>
            </p:cNvPr>
            <p:cNvSpPr/>
            <p:nvPr/>
          </p:nvSpPr>
          <p:spPr>
            <a:xfrm>
              <a:off x="5722747" y="2468491"/>
              <a:ext cx="1360" cy="1360"/>
            </a:xfrm>
            <a:custGeom>
              <a:avLst/>
              <a:gdLst>
                <a:gd name="connsiteX0" fmla="*/ 0 w 1360"/>
                <a:gd name="connsiteY0" fmla="*/ 0 h 1360"/>
                <a:gd name="connsiteX1" fmla="*/ 1360 w 1360"/>
                <a:gd name="connsiteY1" fmla="*/ 754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54"/>
                  </a:lnTo>
                  <a:lnTo>
                    <a:pt x="749" y="1360"/>
                  </a:lnTo>
                  <a:close/>
                </a:path>
              </a:pathLst>
            </a:custGeom>
            <a:grpFill/>
            <a:ln w="5715" cap="flat">
              <a:noFill/>
              <a:prstDash val="solid"/>
              <a:miter/>
            </a:ln>
          </p:spPr>
          <p:txBody>
            <a:bodyPr rtlCol="0" anchor="ctr"/>
            <a:lstStyle/>
            <a:p>
              <a:endParaRPr lang="zh-CN" altLang="en-US"/>
            </a:p>
          </p:txBody>
        </p:sp>
        <p:sp>
          <p:nvSpPr>
            <p:cNvPr id="620" name="任意多边形: 形状 619">
              <a:extLst>
                <a:ext uri="{FF2B5EF4-FFF2-40B4-BE49-F238E27FC236}">
                  <a16:creationId xmlns:a16="http://schemas.microsoft.com/office/drawing/2014/main" id="{C629437E-BAA2-2E2D-34F4-B05371FAC19C}"/>
                </a:ext>
              </a:extLst>
            </p:cNvPr>
            <p:cNvSpPr/>
            <p:nvPr/>
          </p:nvSpPr>
          <p:spPr>
            <a:xfrm>
              <a:off x="5508692" y="2526767"/>
              <a:ext cx="3450" cy="11287"/>
            </a:xfrm>
            <a:custGeom>
              <a:avLst/>
              <a:gdLst>
                <a:gd name="connsiteX0" fmla="*/ 0 w 3450"/>
                <a:gd name="connsiteY0" fmla="*/ 11161 h 11287"/>
                <a:gd name="connsiteX1" fmla="*/ 2074 w 3450"/>
                <a:gd name="connsiteY1" fmla="*/ 0 h 11287"/>
                <a:gd name="connsiteX2" fmla="*/ 34 w 3450"/>
                <a:gd name="connsiteY2" fmla="*/ 11287 h 11287"/>
                <a:gd name="connsiteX3" fmla="*/ 0 w 3450"/>
                <a:gd name="connsiteY3" fmla="*/ 11161 h 11287"/>
              </a:gdLst>
              <a:ahLst/>
              <a:cxnLst>
                <a:cxn ang="0">
                  <a:pos x="connsiteX0" y="connsiteY0"/>
                </a:cxn>
                <a:cxn ang="0">
                  <a:pos x="connsiteX1" y="connsiteY1"/>
                </a:cxn>
                <a:cxn ang="0">
                  <a:pos x="connsiteX2" y="connsiteY2"/>
                </a:cxn>
                <a:cxn ang="0">
                  <a:pos x="connsiteX3" y="connsiteY3"/>
                </a:cxn>
              </a:cxnLst>
              <a:rect l="l" t="t" r="r" b="b"/>
              <a:pathLst>
                <a:path w="3450" h="11287">
                  <a:moveTo>
                    <a:pt x="0" y="11161"/>
                  </a:moveTo>
                  <a:cubicBezTo>
                    <a:pt x="760" y="7698"/>
                    <a:pt x="-737" y="3881"/>
                    <a:pt x="2074" y="0"/>
                  </a:cubicBezTo>
                  <a:cubicBezTo>
                    <a:pt x="4298" y="4698"/>
                    <a:pt x="3972" y="8270"/>
                    <a:pt x="34" y="11287"/>
                  </a:cubicBezTo>
                  <a:cubicBezTo>
                    <a:pt x="29" y="11293"/>
                    <a:pt x="0" y="11161"/>
                    <a:pt x="0" y="11161"/>
                  </a:cubicBezTo>
                  <a:close/>
                </a:path>
              </a:pathLst>
            </a:custGeom>
            <a:grpFill/>
            <a:ln w="5715" cap="flat">
              <a:noFill/>
              <a:prstDash val="solid"/>
              <a:miter/>
            </a:ln>
          </p:spPr>
          <p:txBody>
            <a:bodyPr rtlCol="0" anchor="ctr"/>
            <a:lstStyle/>
            <a:p>
              <a:endParaRPr lang="zh-CN" altLang="en-US"/>
            </a:p>
          </p:txBody>
        </p:sp>
        <p:sp>
          <p:nvSpPr>
            <p:cNvPr id="621" name="任意多边形: 形状 620">
              <a:extLst>
                <a:ext uri="{FF2B5EF4-FFF2-40B4-BE49-F238E27FC236}">
                  <a16:creationId xmlns:a16="http://schemas.microsoft.com/office/drawing/2014/main" id="{4418A0AB-B17A-D335-59FA-13A5463843FB}"/>
                </a:ext>
              </a:extLst>
            </p:cNvPr>
            <p:cNvSpPr/>
            <p:nvPr/>
          </p:nvSpPr>
          <p:spPr>
            <a:xfrm>
              <a:off x="5592776" y="2461901"/>
              <a:ext cx="15258" cy="23123"/>
            </a:xfrm>
            <a:custGeom>
              <a:avLst/>
              <a:gdLst>
                <a:gd name="connsiteX0" fmla="*/ 14865 w 15258"/>
                <a:gd name="connsiteY0" fmla="*/ 0 h 23123"/>
                <a:gd name="connsiteX1" fmla="*/ 5818 w 15258"/>
                <a:gd name="connsiteY1" fmla="*/ 19688 h 23123"/>
                <a:gd name="connsiteX2" fmla="*/ 2183 w 15258"/>
                <a:gd name="connsiteY2" fmla="*/ 22637 h 23123"/>
                <a:gd name="connsiteX3" fmla="*/ 669 w 15258"/>
                <a:gd name="connsiteY3" fmla="*/ 16991 h 23123"/>
                <a:gd name="connsiteX4" fmla="*/ 14882 w 15258"/>
                <a:gd name="connsiteY4" fmla="*/ 12 h 23123"/>
                <a:gd name="connsiteX5" fmla="*/ 14865 w 15258"/>
                <a:gd name="connsiteY5" fmla="*/ 0 h 2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58" h="23123">
                  <a:moveTo>
                    <a:pt x="14865" y="0"/>
                  </a:moveTo>
                  <a:cubicBezTo>
                    <a:pt x="16283" y="8601"/>
                    <a:pt x="14002" y="15402"/>
                    <a:pt x="5818" y="19688"/>
                  </a:cubicBezTo>
                  <a:cubicBezTo>
                    <a:pt x="4515" y="20368"/>
                    <a:pt x="5281" y="24523"/>
                    <a:pt x="2183" y="22637"/>
                  </a:cubicBezTo>
                  <a:cubicBezTo>
                    <a:pt x="475" y="21597"/>
                    <a:pt x="-857" y="18597"/>
                    <a:pt x="669" y="16991"/>
                  </a:cubicBezTo>
                  <a:cubicBezTo>
                    <a:pt x="5767" y="11613"/>
                    <a:pt x="7881" y="3743"/>
                    <a:pt x="14882" y="12"/>
                  </a:cubicBezTo>
                  <a:lnTo>
                    <a:pt x="14865" y="0"/>
                  </a:lnTo>
                  <a:close/>
                </a:path>
              </a:pathLst>
            </a:custGeom>
            <a:grpFill/>
            <a:ln w="5715" cap="flat">
              <a:noFill/>
              <a:prstDash val="solid"/>
              <a:miter/>
            </a:ln>
          </p:spPr>
          <p:txBody>
            <a:bodyPr rtlCol="0" anchor="ctr"/>
            <a:lstStyle/>
            <a:p>
              <a:endParaRPr lang="zh-CN" altLang="en-US"/>
            </a:p>
          </p:txBody>
        </p:sp>
        <p:sp>
          <p:nvSpPr>
            <p:cNvPr id="622" name="任意多边形: 形状 621">
              <a:extLst>
                <a:ext uri="{FF2B5EF4-FFF2-40B4-BE49-F238E27FC236}">
                  <a16:creationId xmlns:a16="http://schemas.microsoft.com/office/drawing/2014/main" id="{BEC1C631-A712-E3B8-7D71-D88FF3101975}"/>
                </a:ext>
              </a:extLst>
            </p:cNvPr>
            <p:cNvSpPr/>
            <p:nvPr/>
          </p:nvSpPr>
          <p:spPr>
            <a:xfrm>
              <a:off x="5592045" y="2467571"/>
              <a:ext cx="1566" cy="1811"/>
            </a:xfrm>
            <a:custGeom>
              <a:avLst/>
              <a:gdLst>
                <a:gd name="connsiteX0" fmla="*/ 429 w 1566"/>
                <a:gd name="connsiteY0" fmla="*/ 0 h 1811"/>
                <a:gd name="connsiteX1" fmla="*/ 1566 w 1566"/>
                <a:gd name="connsiteY1" fmla="*/ 429 h 1811"/>
                <a:gd name="connsiteX2" fmla="*/ 1143 w 1566"/>
                <a:gd name="connsiteY2" fmla="*/ 1812 h 1811"/>
                <a:gd name="connsiteX3" fmla="*/ 0 w 1566"/>
                <a:gd name="connsiteY3" fmla="*/ 1383 h 1811"/>
                <a:gd name="connsiteX4" fmla="*/ 429 w 1566"/>
                <a:gd name="connsiteY4" fmla="*/ 0 h 1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 h="1811">
                  <a:moveTo>
                    <a:pt x="429" y="0"/>
                  </a:moveTo>
                  <a:cubicBezTo>
                    <a:pt x="829" y="143"/>
                    <a:pt x="1566" y="274"/>
                    <a:pt x="1566" y="429"/>
                  </a:cubicBezTo>
                  <a:cubicBezTo>
                    <a:pt x="1583" y="886"/>
                    <a:pt x="1303" y="1349"/>
                    <a:pt x="1143" y="1812"/>
                  </a:cubicBezTo>
                  <a:cubicBezTo>
                    <a:pt x="743" y="1669"/>
                    <a:pt x="6" y="1537"/>
                    <a:pt x="0" y="1383"/>
                  </a:cubicBezTo>
                  <a:cubicBezTo>
                    <a:pt x="-6" y="926"/>
                    <a:pt x="269" y="463"/>
                    <a:pt x="429" y="0"/>
                  </a:cubicBezTo>
                  <a:close/>
                </a:path>
              </a:pathLst>
            </a:custGeom>
            <a:grpFill/>
            <a:ln w="5715" cap="flat">
              <a:noFill/>
              <a:prstDash val="solid"/>
              <a:miter/>
            </a:ln>
          </p:spPr>
          <p:txBody>
            <a:bodyPr rtlCol="0" anchor="ctr"/>
            <a:lstStyle/>
            <a:p>
              <a:endParaRPr lang="zh-CN" altLang="en-US"/>
            </a:p>
          </p:txBody>
        </p:sp>
        <p:sp>
          <p:nvSpPr>
            <p:cNvPr id="623" name="任意多边形: 形状 622">
              <a:extLst>
                <a:ext uri="{FF2B5EF4-FFF2-40B4-BE49-F238E27FC236}">
                  <a16:creationId xmlns:a16="http://schemas.microsoft.com/office/drawing/2014/main" id="{13122141-0985-D63F-BB77-61E1A9368CED}"/>
                </a:ext>
              </a:extLst>
            </p:cNvPr>
            <p:cNvSpPr/>
            <p:nvPr/>
          </p:nvSpPr>
          <p:spPr>
            <a:xfrm>
              <a:off x="5581335" y="2448745"/>
              <a:ext cx="3297" cy="1683"/>
            </a:xfrm>
            <a:custGeom>
              <a:avLst/>
              <a:gdLst>
                <a:gd name="connsiteX0" fmla="*/ 3286 w 3297"/>
                <a:gd name="connsiteY0" fmla="*/ 0 h 1683"/>
                <a:gd name="connsiteX1" fmla="*/ 11 w 3297"/>
                <a:gd name="connsiteY1" fmla="*/ 6 h 1683"/>
                <a:gd name="connsiteX2" fmla="*/ 0 w 3297"/>
                <a:gd name="connsiteY2" fmla="*/ 17 h 1683"/>
                <a:gd name="connsiteX3" fmla="*/ 3298 w 3297"/>
                <a:gd name="connsiteY3" fmla="*/ 17 h 1683"/>
                <a:gd name="connsiteX4" fmla="*/ 3286 w 3297"/>
                <a:gd name="connsiteY4" fmla="*/ 0 h 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 h="1683">
                  <a:moveTo>
                    <a:pt x="3286" y="0"/>
                  </a:moveTo>
                  <a:cubicBezTo>
                    <a:pt x="2200" y="2240"/>
                    <a:pt x="1109" y="2246"/>
                    <a:pt x="11" y="6"/>
                  </a:cubicBezTo>
                  <a:lnTo>
                    <a:pt x="0" y="17"/>
                  </a:lnTo>
                  <a:cubicBezTo>
                    <a:pt x="1097" y="17"/>
                    <a:pt x="2195" y="17"/>
                    <a:pt x="3298" y="17"/>
                  </a:cubicBezTo>
                  <a:lnTo>
                    <a:pt x="3286" y="0"/>
                  </a:lnTo>
                  <a:close/>
                </a:path>
              </a:pathLst>
            </a:custGeom>
            <a:grpFill/>
            <a:ln w="5715" cap="flat">
              <a:noFill/>
              <a:prstDash val="solid"/>
              <a:miter/>
            </a:ln>
          </p:spPr>
          <p:txBody>
            <a:bodyPr rtlCol="0" anchor="ctr"/>
            <a:lstStyle/>
            <a:p>
              <a:endParaRPr lang="zh-CN" altLang="en-US"/>
            </a:p>
          </p:txBody>
        </p:sp>
        <p:sp>
          <p:nvSpPr>
            <p:cNvPr id="624" name="任意多边形: 形状 623">
              <a:extLst>
                <a:ext uri="{FF2B5EF4-FFF2-40B4-BE49-F238E27FC236}">
                  <a16:creationId xmlns:a16="http://schemas.microsoft.com/office/drawing/2014/main" id="{6FC0270C-6837-1DF7-D69A-C576765ED7E9}"/>
                </a:ext>
              </a:extLst>
            </p:cNvPr>
            <p:cNvSpPr/>
            <p:nvPr/>
          </p:nvSpPr>
          <p:spPr>
            <a:xfrm>
              <a:off x="5584616" y="2447081"/>
              <a:ext cx="3297" cy="1681"/>
            </a:xfrm>
            <a:custGeom>
              <a:avLst/>
              <a:gdLst>
                <a:gd name="connsiteX0" fmla="*/ 3298 w 3297"/>
                <a:gd name="connsiteY0" fmla="*/ 1670 h 1681"/>
                <a:gd name="connsiteX1" fmla="*/ 0 w 3297"/>
                <a:gd name="connsiteY1" fmla="*/ 1664 h 1681"/>
                <a:gd name="connsiteX2" fmla="*/ 11 w 3297"/>
                <a:gd name="connsiteY2" fmla="*/ 1682 h 1681"/>
                <a:gd name="connsiteX3" fmla="*/ 3298 w 3297"/>
                <a:gd name="connsiteY3" fmla="*/ 1670 h 1681"/>
              </a:gdLst>
              <a:ahLst/>
              <a:cxnLst>
                <a:cxn ang="0">
                  <a:pos x="connsiteX0" y="connsiteY0"/>
                </a:cxn>
                <a:cxn ang="0">
                  <a:pos x="connsiteX1" y="connsiteY1"/>
                </a:cxn>
                <a:cxn ang="0">
                  <a:pos x="connsiteX2" y="connsiteY2"/>
                </a:cxn>
                <a:cxn ang="0">
                  <a:pos x="connsiteX3" y="connsiteY3"/>
                </a:cxn>
              </a:cxnLst>
              <a:rect l="l" t="t" r="r" b="b"/>
              <a:pathLst>
                <a:path w="3297" h="1681">
                  <a:moveTo>
                    <a:pt x="3298" y="1670"/>
                  </a:moveTo>
                  <a:cubicBezTo>
                    <a:pt x="2200" y="1670"/>
                    <a:pt x="1103" y="1664"/>
                    <a:pt x="0" y="1664"/>
                  </a:cubicBezTo>
                  <a:lnTo>
                    <a:pt x="11" y="1682"/>
                  </a:lnTo>
                  <a:cubicBezTo>
                    <a:pt x="1103" y="-547"/>
                    <a:pt x="2200" y="-570"/>
                    <a:pt x="3298" y="1670"/>
                  </a:cubicBezTo>
                  <a:close/>
                </a:path>
              </a:pathLst>
            </a:custGeom>
            <a:grpFill/>
            <a:ln w="5715" cap="flat">
              <a:noFill/>
              <a:prstDash val="solid"/>
              <a:miter/>
            </a:ln>
          </p:spPr>
          <p:txBody>
            <a:bodyPr rtlCol="0" anchor="ctr"/>
            <a:lstStyle/>
            <a:p>
              <a:endParaRPr lang="zh-CN" altLang="en-US"/>
            </a:p>
          </p:txBody>
        </p:sp>
        <p:sp>
          <p:nvSpPr>
            <p:cNvPr id="625" name="任意多边形: 形状 624">
              <a:extLst>
                <a:ext uri="{FF2B5EF4-FFF2-40B4-BE49-F238E27FC236}">
                  <a16:creationId xmlns:a16="http://schemas.microsoft.com/office/drawing/2014/main" id="{A9DD45D9-E1EE-E0F4-C509-2D6B64FFD6F6}"/>
                </a:ext>
              </a:extLst>
            </p:cNvPr>
            <p:cNvSpPr/>
            <p:nvPr/>
          </p:nvSpPr>
          <p:spPr>
            <a:xfrm>
              <a:off x="5580049" y="2447362"/>
              <a:ext cx="1297" cy="1400"/>
            </a:xfrm>
            <a:custGeom>
              <a:avLst/>
              <a:gdLst>
                <a:gd name="connsiteX0" fmla="*/ 1298 w 1297"/>
                <a:gd name="connsiteY0" fmla="*/ 1389 h 1400"/>
                <a:gd name="connsiteX1" fmla="*/ 1 w 1297"/>
                <a:gd name="connsiteY1" fmla="*/ 663 h 1400"/>
                <a:gd name="connsiteX2" fmla="*/ 1287 w 1297"/>
                <a:gd name="connsiteY2" fmla="*/ 1400 h 1400"/>
                <a:gd name="connsiteX3" fmla="*/ 1298 w 1297"/>
                <a:gd name="connsiteY3" fmla="*/ 1389 h 1400"/>
              </a:gdLst>
              <a:ahLst/>
              <a:cxnLst>
                <a:cxn ang="0">
                  <a:pos x="connsiteX0" y="connsiteY0"/>
                </a:cxn>
                <a:cxn ang="0">
                  <a:pos x="connsiteX1" y="connsiteY1"/>
                </a:cxn>
                <a:cxn ang="0">
                  <a:pos x="connsiteX2" y="connsiteY2"/>
                </a:cxn>
                <a:cxn ang="0">
                  <a:pos x="connsiteX3" y="connsiteY3"/>
                </a:cxn>
              </a:cxnLst>
              <a:rect l="l" t="t" r="r" b="b"/>
              <a:pathLst>
                <a:path w="1297" h="1400">
                  <a:moveTo>
                    <a:pt x="1298" y="1389"/>
                  </a:moveTo>
                  <a:cubicBezTo>
                    <a:pt x="841" y="1143"/>
                    <a:pt x="-28" y="806"/>
                    <a:pt x="1" y="663"/>
                  </a:cubicBezTo>
                  <a:cubicBezTo>
                    <a:pt x="235" y="-428"/>
                    <a:pt x="744" y="-166"/>
                    <a:pt x="1287" y="1400"/>
                  </a:cubicBezTo>
                  <a:lnTo>
                    <a:pt x="1298" y="1389"/>
                  </a:lnTo>
                  <a:close/>
                </a:path>
              </a:pathLst>
            </a:custGeom>
            <a:grpFill/>
            <a:ln w="5715" cap="flat">
              <a:noFill/>
              <a:prstDash val="solid"/>
              <a:miter/>
            </a:ln>
          </p:spPr>
          <p:txBody>
            <a:bodyPr rtlCol="0" anchor="ctr"/>
            <a:lstStyle/>
            <a:p>
              <a:endParaRPr lang="zh-CN" altLang="en-US"/>
            </a:p>
          </p:txBody>
        </p:sp>
        <p:sp>
          <p:nvSpPr>
            <p:cNvPr id="626" name="任意多边形: 形状 625">
              <a:extLst>
                <a:ext uri="{FF2B5EF4-FFF2-40B4-BE49-F238E27FC236}">
                  <a16:creationId xmlns:a16="http://schemas.microsoft.com/office/drawing/2014/main" id="{BACA3928-EBD0-0788-C116-E0ADCDDDF980}"/>
                </a:ext>
              </a:extLst>
            </p:cNvPr>
            <p:cNvSpPr/>
            <p:nvPr/>
          </p:nvSpPr>
          <p:spPr>
            <a:xfrm>
              <a:off x="5702898" y="3264175"/>
              <a:ext cx="23366" cy="46827"/>
            </a:xfrm>
            <a:custGeom>
              <a:avLst/>
              <a:gdLst>
                <a:gd name="connsiteX0" fmla="*/ 3402 w 23366"/>
                <a:gd name="connsiteY0" fmla="*/ 36534 h 46827"/>
                <a:gd name="connsiteX1" fmla="*/ 116 w 23366"/>
                <a:gd name="connsiteY1" fmla="*/ 16800 h 46827"/>
                <a:gd name="connsiteX2" fmla="*/ 8117 w 23366"/>
                <a:gd name="connsiteY2" fmla="*/ 7702 h 46827"/>
                <a:gd name="connsiteX3" fmla="*/ 10174 w 23366"/>
                <a:gd name="connsiteY3" fmla="*/ 2319 h 46827"/>
                <a:gd name="connsiteX4" fmla="*/ 16564 w 23366"/>
                <a:gd name="connsiteY4" fmla="*/ 3644 h 46827"/>
                <a:gd name="connsiteX5" fmla="*/ 23142 w 23366"/>
                <a:gd name="connsiteY5" fmla="*/ 13514 h 46827"/>
                <a:gd name="connsiteX6" fmla="*/ 22736 w 23366"/>
                <a:gd name="connsiteY6" fmla="*/ 27224 h 46827"/>
                <a:gd name="connsiteX7" fmla="*/ 15603 w 23366"/>
                <a:gd name="connsiteY7" fmla="*/ 46827 h 46827"/>
                <a:gd name="connsiteX8" fmla="*/ 3402 w 23366"/>
                <a:gd name="connsiteY8" fmla="*/ 36534 h 46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66" h="46827">
                  <a:moveTo>
                    <a:pt x="3402" y="36534"/>
                  </a:moveTo>
                  <a:cubicBezTo>
                    <a:pt x="-827" y="30476"/>
                    <a:pt x="6694" y="22464"/>
                    <a:pt x="116" y="16800"/>
                  </a:cubicBezTo>
                  <a:cubicBezTo>
                    <a:pt x="1430" y="12680"/>
                    <a:pt x="-4005" y="2804"/>
                    <a:pt x="8117" y="7702"/>
                  </a:cubicBezTo>
                  <a:cubicBezTo>
                    <a:pt x="9597" y="8302"/>
                    <a:pt x="9254" y="4027"/>
                    <a:pt x="10174" y="2319"/>
                  </a:cubicBezTo>
                  <a:cubicBezTo>
                    <a:pt x="13483" y="-3876"/>
                    <a:pt x="14146" y="4387"/>
                    <a:pt x="16564" y="3644"/>
                  </a:cubicBezTo>
                  <a:cubicBezTo>
                    <a:pt x="16546" y="8411"/>
                    <a:pt x="16444" y="13228"/>
                    <a:pt x="23142" y="13514"/>
                  </a:cubicBezTo>
                  <a:cubicBezTo>
                    <a:pt x="23959" y="17984"/>
                    <a:pt x="19930" y="21441"/>
                    <a:pt x="22736" y="27224"/>
                  </a:cubicBezTo>
                  <a:cubicBezTo>
                    <a:pt x="26245" y="34454"/>
                    <a:pt x="13906" y="36717"/>
                    <a:pt x="15603" y="46827"/>
                  </a:cubicBezTo>
                  <a:cubicBezTo>
                    <a:pt x="9626" y="41780"/>
                    <a:pt x="6517" y="39157"/>
                    <a:pt x="3402" y="36534"/>
                  </a:cubicBezTo>
                  <a:close/>
                </a:path>
              </a:pathLst>
            </a:custGeom>
            <a:grpFill/>
            <a:ln w="5715" cap="flat">
              <a:noFill/>
              <a:prstDash val="solid"/>
              <a:miter/>
            </a:ln>
          </p:spPr>
          <p:txBody>
            <a:bodyPr rtlCol="0" anchor="ctr"/>
            <a:lstStyle/>
            <a:p>
              <a:endParaRPr lang="zh-CN" altLang="en-US"/>
            </a:p>
          </p:txBody>
        </p:sp>
        <p:sp>
          <p:nvSpPr>
            <p:cNvPr id="627" name="任意多边形: 形状 626">
              <a:extLst>
                <a:ext uri="{FF2B5EF4-FFF2-40B4-BE49-F238E27FC236}">
                  <a16:creationId xmlns:a16="http://schemas.microsoft.com/office/drawing/2014/main" id="{E726204B-E223-F211-6DD4-4F571AC4E68F}"/>
                </a:ext>
              </a:extLst>
            </p:cNvPr>
            <p:cNvSpPr/>
            <p:nvPr/>
          </p:nvSpPr>
          <p:spPr>
            <a:xfrm>
              <a:off x="5729282" y="3225048"/>
              <a:ext cx="30669" cy="69040"/>
            </a:xfrm>
            <a:custGeom>
              <a:avLst/>
              <a:gdLst>
                <a:gd name="connsiteX0" fmla="*/ 6621 w 30669"/>
                <a:gd name="connsiteY0" fmla="*/ 23032 h 69040"/>
                <a:gd name="connsiteX1" fmla="*/ 43 w 30669"/>
                <a:gd name="connsiteY1" fmla="*/ 0 h 69040"/>
                <a:gd name="connsiteX2" fmla="*/ 38 w 30669"/>
                <a:gd name="connsiteY2" fmla="*/ 12 h 69040"/>
                <a:gd name="connsiteX3" fmla="*/ 4776 w 30669"/>
                <a:gd name="connsiteY3" fmla="*/ 2566 h 69040"/>
                <a:gd name="connsiteX4" fmla="*/ 9907 w 30669"/>
                <a:gd name="connsiteY4" fmla="*/ 6595 h 69040"/>
                <a:gd name="connsiteX5" fmla="*/ 9896 w 30669"/>
                <a:gd name="connsiteY5" fmla="*/ 6584 h 69040"/>
                <a:gd name="connsiteX6" fmla="*/ 16863 w 30669"/>
                <a:gd name="connsiteY6" fmla="*/ 22283 h 69040"/>
                <a:gd name="connsiteX7" fmla="*/ 23046 w 30669"/>
                <a:gd name="connsiteY7" fmla="*/ 29621 h 69040"/>
                <a:gd name="connsiteX8" fmla="*/ 29379 w 30669"/>
                <a:gd name="connsiteY8" fmla="*/ 36525 h 69040"/>
                <a:gd name="connsiteX9" fmla="*/ 30653 w 30669"/>
                <a:gd name="connsiteY9" fmla="*/ 56036 h 69040"/>
                <a:gd name="connsiteX10" fmla="*/ 23080 w 30669"/>
                <a:gd name="connsiteY10" fmla="*/ 64037 h 69040"/>
                <a:gd name="connsiteX11" fmla="*/ 13217 w 30669"/>
                <a:gd name="connsiteY11" fmla="*/ 69037 h 69040"/>
                <a:gd name="connsiteX12" fmla="*/ 19720 w 30669"/>
                <a:gd name="connsiteY12" fmla="*/ 55927 h 69040"/>
                <a:gd name="connsiteX13" fmla="*/ 13188 w 30669"/>
                <a:gd name="connsiteY13" fmla="*/ 52624 h 69040"/>
                <a:gd name="connsiteX14" fmla="*/ 13188 w 30669"/>
                <a:gd name="connsiteY14" fmla="*/ 32895 h 69040"/>
                <a:gd name="connsiteX15" fmla="*/ 13085 w 30669"/>
                <a:gd name="connsiteY15" fmla="*/ 23146 h 69040"/>
                <a:gd name="connsiteX16" fmla="*/ 9839 w 30669"/>
                <a:gd name="connsiteY16" fmla="*/ 16231 h 69040"/>
                <a:gd name="connsiteX17" fmla="*/ 6621 w 30669"/>
                <a:gd name="connsiteY17" fmla="*/ 23032 h 6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69" h="69040">
                  <a:moveTo>
                    <a:pt x="6621" y="23032"/>
                  </a:moveTo>
                  <a:cubicBezTo>
                    <a:pt x="-911" y="16876"/>
                    <a:pt x="32" y="8304"/>
                    <a:pt x="43" y="0"/>
                  </a:cubicBezTo>
                  <a:lnTo>
                    <a:pt x="38" y="12"/>
                  </a:lnTo>
                  <a:cubicBezTo>
                    <a:pt x="1998" y="200"/>
                    <a:pt x="4495" y="-29"/>
                    <a:pt x="4776" y="2566"/>
                  </a:cubicBezTo>
                  <a:cubicBezTo>
                    <a:pt x="5141" y="5955"/>
                    <a:pt x="7141" y="6601"/>
                    <a:pt x="9907" y="6595"/>
                  </a:cubicBezTo>
                  <a:lnTo>
                    <a:pt x="9896" y="6584"/>
                  </a:lnTo>
                  <a:cubicBezTo>
                    <a:pt x="14674" y="10687"/>
                    <a:pt x="20389" y="13916"/>
                    <a:pt x="16863" y="22283"/>
                  </a:cubicBezTo>
                  <a:cubicBezTo>
                    <a:pt x="15217" y="26197"/>
                    <a:pt x="18394" y="29306"/>
                    <a:pt x="23046" y="29621"/>
                  </a:cubicBezTo>
                  <a:cubicBezTo>
                    <a:pt x="21874" y="34936"/>
                    <a:pt x="24024" y="37205"/>
                    <a:pt x="29379" y="36525"/>
                  </a:cubicBezTo>
                  <a:cubicBezTo>
                    <a:pt x="29859" y="43028"/>
                    <a:pt x="30807" y="49549"/>
                    <a:pt x="30653" y="56036"/>
                  </a:cubicBezTo>
                  <a:cubicBezTo>
                    <a:pt x="30550" y="60236"/>
                    <a:pt x="25481" y="61174"/>
                    <a:pt x="23080" y="64037"/>
                  </a:cubicBezTo>
                  <a:cubicBezTo>
                    <a:pt x="20566" y="67037"/>
                    <a:pt x="17394" y="69134"/>
                    <a:pt x="13217" y="69037"/>
                  </a:cubicBezTo>
                  <a:cubicBezTo>
                    <a:pt x="12742" y="63356"/>
                    <a:pt x="17926" y="60482"/>
                    <a:pt x="19720" y="55927"/>
                  </a:cubicBezTo>
                  <a:cubicBezTo>
                    <a:pt x="18114" y="53693"/>
                    <a:pt x="14714" y="55018"/>
                    <a:pt x="13188" y="52624"/>
                  </a:cubicBezTo>
                  <a:cubicBezTo>
                    <a:pt x="16171" y="46046"/>
                    <a:pt x="22126" y="39473"/>
                    <a:pt x="13188" y="32895"/>
                  </a:cubicBezTo>
                  <a:cubicBezTo>
                    <a:pt x="13188" y="29644"/>
                    <a:pt x="13502" y="26346"/>
                    <a:pt x="13085" y="23146"/>
                  </a:cubicBezTo>
                  <a:cubicBezTo>
                    <a:pt x="12748" y="20568"/>
                    <a:pt x="15240" y="15750"/>
                    <a:pt x="9839" y="16231"/>
                  </a:cubicBezTo>
                  <a:cubicBezTo>
                    <a:pt x="6941" y="16499"/>
                    <a:pt x="6919" y="20340"/>
                    <a:pt x="6621" y="23032"/>
                  </a:cubicBezTo>
                  <a:close/>
                </a:path>
              </a:pathLst>
            </a:custGeom>
            <a:grpFill/>
            <a:ln w="5715" cap="flat">
              <a:noFill/>
              <a:prstDash val="solid"/>
              <a:miter/>
            </a:ln>
          </p:spPr>
          <p:txBody>
            <a:bodyPr rtlCol="0" anchor="ctr"/>
            <a:lstStyle/>
            <a:p>
              <a:endParaRPr lang="zh-CN" altLang="en-US"/>
            </a:p>
          </p:txBody>
        </p:sp>
        <p:sp>
          <p:nvSpPr>
            <p:cNvPr id="628" name="任意多边形: 形状 627">
              <a:extLst>
                <a:ext uri="{FF2B5EF4-FFF2-40B4-BE49-F238E27FC236}">
                  <a16:creationId xmlns:a16="http://schemas.microsoft.com/office/drawing/2014/main" id="{7B172AD7-D038-34E2-E981-C1AC0C586355}"/>
                </a:ext>
              </a:extLst>
            </p:cNvPr>
            <p:cNvSpPr/>
            <p:nvPr/>
          </p:nvSpPr>
          <p:spPr>
            <a:xfrm>
              <a:off x="5689816" y="3329618"/>
              <a:ext cx="5724" cy="10655"/>
            </a:xfrm>
            <a:custGeom>
              <a:avLst/>
              <a:gdLst>
                <a:gd name="connsiteX0" fmla="*/ 47 w 5724"/>
                <a:gd name="connsiteY0" fmla="*/ 10656 h 10655"/>
                <a:gd name="connsiteX1" fmla="*/ 52 w 5724"/>
                <a:gd name="connsiteY1" fmla="*/ 8976 h 10655"/>
                <a:gd name="connsiteX2" fmla="*/ 1647 w 5724"/>
                <a:gd name="connsiteY2" fmla="*/ 106 h 10655"/>
                <a:gd name="connsiteX3" fmla="*/ 4344 w 5724"/>
                <a:gd name="connsiteY3" fmla="*/ 929 h 10655"/>
                <a:gd name="connsiteX4" fmla="*/ 47 w 5724"/>
                <a:gd name="connsiteY4" fmla="*/ 10656 h 10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4" h="10655">
                  <a:moveTo>
                    <a:pt x="47" y="10656"/>
                  </a:moveTo>
                  <a:cubicBezTo>
                    <a:pt x="47" y="10039"/>
                    <a:pt x="-5" y="9501"/>
                    <a:pt x="52" y="8976"/>
                  </a:cubicBezTo>
                  <a:cubicBezTo>
                    <a:pt x="384" y="5964"/>
                    <a:pt x="-942" y="2603"/>
                    <a:pt x="1647" y="106"/>
                  </a:cubicBezTo>
                  <a:cubicBezTo>
                    <a:pt x="1995" y="-231"/>
                    <a:pt x="3916" y="289"/>
                    <a:pt x="4344" y="929"/>
                  </a:cubicBezTo>
                  <a:cubicBezTo>
                    <a:pt x="7996" y="6330"/>
                    <a:pt x="3647" y="8307"/>
                    <a:pt x="47" y="10656"/>
                  </a:cubicBezTo>
                  <a:close/>
                </a:path>
              </a:pathLst>
            </a:custGeom>
            <a:grpFill/>
            <a:ln w="5715" cap="flat">
              <a:noFill/>
              <a:prstDash val="solid"/>
              <a:miter/>
            </a:ln>
          </p:spPr>
          <p:txBody>
            <a:bodyPr rtlCol="0" anchor="ctr"/>
            <a:lstStyle/>
            <a:p>
              <a:endParaRPr lang="zh-CN" altLang="en-US"/>
            </a:p>
          </p:txBody>
        </p:sp>
        <p:sp>
          <p:nvSpPr>
            <p:cNvPr id="629" name="任意多边形: 形状 628">
              <a:extLst>
                <a:ext uri="{FF2B5EF4-FFF2-40B4-BE49-F238E27FC236}">
                  <a16:creationId xmlns:a16="http://schemas.microsoft.com/office/drawing/2014/main" id="{DC65ABBC-66AD-1DE9-63D5-5587AD46230A}"/>
                </a:ext>
              </a:extLst>
            </p:cNvPr>
            <p:cNvSpPr/>
            <p:nvPr/>
          </p:nvSpPr>
          <p:spPr>
            <a:xfrm>
              <a:off x="5700863" y="3299395"/>
              <a:ext cx="5441" cy="11183"/>
            </a:xfrm>
            <a:custGeom>
              <a:avLst/>
              <a:gdLst>
                <a:gd name="connsiteX0" fmla="*/ 5442 w 5441"/>
                <a:gd name="connsiteY0" fmla="*/ 11184 h 11183"/>
                <a:gd name="connsiteX1" fmla="*/ 293 w 5441"/>
                <a:gd name="connsiteY1" fmla="*/ 3794 h 11183"/>
                <a:gd name="connsiteX2" fmla="*/ 5442 w 5441"/>
                <a:gd name="connsiteY2" fmla="*/ 1308 h 11183"/>
                <a:gd name="connsiteX3" fmla="*/ 5442 w 5441"/>
                <a:gd name="connsiteY3" fmla="*/ 11184 h 11183"/>
              </a:gdLst>
              <a:ahLst/>
              <a:cxnLst>
                <a:cxn ang="0">
                  <a:pos x="connsiteX0" y="connsiteY0"/>
                </a:cxn>
                <a:cxn ang="0">
                  <a:pos x="connsiteX1" y="connsiteY1"/>
                </a:cxn>
                <a:cxn ang="0">
                  <a:pos x="connsiteX2" y="connsiteY2"/>
                </a:cxn>
                <a:cxn ang="0">
                  <a:pos x="connsiteX3" y="connsiteY3"/>
                </a:cxn>
              </a:cxnLst>
              <a:rect l="l" t="t" r="r" b="b"/>
              <a:pathLst>
                <a:path w="5441" h="11183">
                  <a:moveTo>
                    <a:pt x="5442" y="11184"/>
                  </a:moveTo>
                  <a:cubicBezTo>
                    <a:pt x="2470" y="9601"/>
                    <a:pt x="927" y="6606"/>
                    <a:pt x="293" y="3794"/>
                  </a:cubicBezTo>
                  <a:cubicBezTo>
                    <a:pt x="-1159" y="-2687"/>
                    <a:pt x="3144" y="1040"/>
                    <a:pt x="5442" y="1308"/>
                  </a:cubicBezTo>
                  <a:cubicBezTo>
                    <a:pt x="5442" y="4606"/>
                    <a:pt x="5442" y="7892"/>
                    <a:pt x="5442" y="11184"/>
                  </a:cubicBezTo>
                  <a:close/>
                </a:path>
              </a:pathLst>
            </a:custGeom>
            <a:grpFill/>
            <a:ln w="5715" cap="flat">
              <a:noFill/>
              <a:prstDash val="solid"/>
              <a:miter/>
            </a:ln>
          </p:spPr>
          <p:txBody>
            <a:bodyPr rtlCol="0" anchor="ctr"/>
            <a:lstStyle/>
            <a:p>
              <a:endParaRPr lang="zh-CN" altLang="en-US"/>
            </a:p>
          </p:txBody>
        </p:sp>
        <p:sp>
          <p:nvSpPr>
            <p:cNvPr id="630" name="任意多边形: 形状 629">
              <a:extLst>
                <a:ext uri="{FF2B5EF4-FFF2-40B4-BE49-F238E27FC236}">
                  <a16:creationId xmlns:a16="http://schemas.microsoft.com/office/drawing/2014/main" id="{48CF6E23-D86D-3E61-FC12-7B5EE9BE0EA6}"/>
                </a:ext>
              </a:extLst>
            </p:cNvPr>
            <p:cNvSpPr/>
            <p:nvPr/>
          </p:nvSpPr>
          <p:spPr>
            <a:xfrm>
              <a:off x="5706305" y="3310579"/>
              <a:ext cx="2518" cy="6577"/>
            </a:xfrm>
            <a:custGeom>
              <a:avLst/>
              <a:gdLst>
                <a:gd name="connsiteX0" fmla="*/ 0 w 2518"/>
                <a:gd name="connsiteY0" fmla="*/ 6578 h 6577"/>
                <a:gd name="connsiteX1" fmla="*/ 0 w 2518"/>
                <a:gd name="connsiteY1" fmla="*/ 0 h 6577"/>
                <a:gd name="connsiteX2" fmla="*/ 0 w 2518"/>
                <a:gd name="connsiteY2" fmla="*/ 6578 h 6577"/>
              </a:gdLst>
              <a:ahLst/>
              <a:cxnLst>
                <a:cxn ang="0">
                  <a:pos x="connsiteX0" y="connsiteY0"/>
                </a:cxn>
                <a:cxn ang="0">
                  <a:pos x="connsiteX1" y="connsiteY1"/>
                </a:cxn>
                <a:cxn ang="0">
                  <a:pos x="connsiteX2" y="connsiteY2"/>
                </a:cxn>
              </a:cxnLst>
              <a:rect l="l" t="t" r="r" b="b"/>
              <a:pathLst>
                <a:path w="2518" h="6577">
                  <a:moveTo>
                    <a:pt x="0" y="6578"/>
                  </a:moveTo>
                  <a:cubicBezTo>
                    <a:pt x="0" y="4384"/>
                    <a:pt x="0" y="2195"/>
                    <a:pt x="0" y="0"/>
                  </a:cubicBezTo>
                  <a:cubicBezTo>
                    <a:pt x="3355" y="2195"/>
                    <a:pt x="3360" y="4389"/>
                    <a:pt x="0" y="6578"/>
                  </a:cubicBezTo>
                  <a:close/>
                </a:path>
              </a:pathLst>
            </a:custGeom>
            <a:grpFill/>
            <a:ln w="5715" cap="flat">
              <a:noFill/>
              <a:prstDash val="solid"/>
              <a:miter/>
            </a:ln>
          </p:spPr>
          <p:txBody>
            <a:bodyPr rtlCol="0" anchor="ctr"/>
            <a:lstStyle/>
            <a:p>
              <a:endParaRPr lang="zh-CN" altLang="en-US"/>
            </a:p>
          </p:txBody>
        </p:sp>
        <p:sp>
          <p:nvSpPr>
            <p:cNvPr id="631" name="任意多边形: 形状 630">
              <a:extLst>
                <a:ext uri="{FF2B5EF4-FFF2-40B4-BE49-F238E27FC236}">
                  <a16:creationId xmlns:a16="http://schemas.microsoft.com/office/drawing/2014/main" id="{90911260-712A-83F8-0943-7FE2FA8B1E26}"/>
                </a:ext>
              </a:extLst>
            </p:cNvPr>
            <p:cNvSpPr/>
            <p:nvPr/>
          </p:nvSpPr>
          <p:spPr>
            <a:xfrm>
              <a:off x="5743225" y="3316247"/>
              <a:ext cx="2547" cy="4201"/>
            </a:xfrm>
            <a:custGeom>
              <a:avLst/>
              <a:gdLst>
                <a:gd name="connsiteX0" fmla="*/ 296 w 2547"/>
                <a:gd name="connsiteY0" fmla="*/ 2310 h 4201"/>
                <a:gd name="connsiteX1" fmla="*/ 1347 w 2547"/>
                <a:gd name="connsiteY1" fmla="*/ 1 h 4201"/>
                <a:gd name="connsiteX2" fmla="*/ 2188 w 2547"/>
                <a:gd name="connsiteY2" fmla="*/ 1178 h 4201"/>
                <a:gd name="connsiteX3" fmla="*/ 2548 w 2547"/>
                <a:gd name="connsiteY3" fmla="*/ 4201 h 4201"/>
                <a:gd name="connsiteX4" fmla="*/ 296 w 2547"/>
                <a:gd name="connsiteY4" fmla="*/ 2310 h 4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7" h="4201">
                  <a:moveTo>
                    <a:pt x="296" y="2310"/>
                  </a:moveTo>
                  <a:cubicBezTo>
                    <a:pt x="-321" y="1001"/>
                    <a:pt x="27" y="166"/>
                    <a:pt x="1347" y="1"/>
                  </a:cubicBezTo>
                  <a:cubicBezTo>
                    <a:pt x="1587" y="-28"/>
                    <a:pt x="2090" y="727"/>
                    <a:pt x="2188" y="1178"/>
                  </a:cubicBezTo>
                  <a:cubicBezTo>
                    <a:pt x="2405" y="2161"/>
                    <a:pt x="2439" y="3190"/>
                    <a:pt x="2548" y="4201"/>
                  </a:cubicBezTo>
                  <a:cubicBezTo>
                    <a:pt x="1776" y="3556"/>
                    <a:pt x="1010" y="2910"/>
                    <a:pt x="296" y="2310"/>
                  </a:cubicBezTo>
                  <a:close/>
                </a:path>
              </a:pathLst>
            </a:custGeom>
            <a:grpFill/>
            <a:ln w="5715" cap="flat">
              <a:noFill/>
              <a:prstDash val="solid"/>
              <a:miter/>
            </a:ln>
          </p:spPr>
          <p:txBody>
            <a:bodyPr rtlCol="0" anchor="ctr"/>
            <a:lstStyle/>
            <a:p>
              <a:endParaRPr lang="zh-CN" altLang="en-US"/>
            </a:p>
          </p:txBody>
        </p:sp>
        <p:sp>
          <p:nvSpPr>
            <p:cNvPr id="632" name="任意多边形: 形状 631">
              <a:extLst>
                <a:ext uri="{FF2B5EF4-FFF2-40B4-BE49-F238E27FC236}">
                  <a16:creationId xmlns:a16="http://schemas.microsoft.com/office/drawing/2014/main" id="{2574D8CF-1963-BAB8-84AB-4FC6096C30E3}"/>
                </a:ext>
              </a:extLst>
            </p:cNvPr>
            <p:cNvSpPr/>
            <p:nvPr/>
          </p:nvSpPr>
          <p:spPr>
            <a:xfrm>
              <a:off x="5716975" y="3352524"/>
              <a:ext cx="1634" cy="1714"/>
            </a:xfrm>
            <a:custGeom>
              <a:avLst/>
              <a:gdLst>
                <a:gd name="connsiteX0" fmla="*/ 1635 w 1634"/>
                <a:gd name="connsiteY0" fmla="*/ 1386 h 1714"/>
                <a:gd name="connsiteX1" fmla="*/ 463 w 1634"/>
                <a:gd name="connsiteY1" fmla="*/ 1683 h 1714"/>
                <a:gd name="connsiteX2" fmla="*/ 0 w 1634"/>
                <a:gd name="connsiteY2" fmla="*/ 329 h 1714"/>
                <a:gd name="connsiteX3" fmla="*/ 1177 w 1634"/>
                <a:gd name="connsiteY3" fmla="*/ 32 h 1714"/>
                <a:gd name="connsiteX4" fmla="*/ 1635 w 1634"/>
                <a:gd name="connsiteY4" fmla="*/ 1386 h 1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4" h="1714">
                  <a:moveTo>
                    <a:pt x="1635" y="1386"/>
                  </a:moveTo>
                  <a:cubicBezTo>
                    <a:pt x="1229" y="1500"/>
                    <a:pt x="566" y="1814"/>
                    <a:pt x="463" y="1683"/>
                  </a:cubicBezTo>
                  <a:cubicBezTo>
                    <a:pt x="183" y="1329"/>
                    <a:pt x="137" y="792"/>
                    <a:pt x="0" y="329"/>
                  </a:cubicBezTo>
                  <a:cubicBezTo>
                    <a:pt x="406" y="214"/>
                    <a:pt x="1069" y="-100"/>
                    <a:pt x="1177" y="32"/>
                  </a:cubicBezTo>
                  <a:cubicBezTo>
                    <a:pt x="1457" y="380"/>
                    <a:pt x="1497" y="917"/>
                    <a:pt x="1635" y="1386"/>
                  </a:cubicBezTo>
                  <a:close/>
                </a:path>
              </a:pathLst>
            </a:custGeom>
            <a:grpFill/>
            <a:ln w="5715" cap="flat">
              <a:noFill/>
              <a:prstDash val="solid"/>
              <a:miter/>
            </a:ln>
          </p:spPr>
          <p:txBody>
            <a:bodyPr rtlCol="0" anchor="ctr"/>
            <a:lstStyle/>
            <a:p>
              <a:endParaRPr lang="zh-CN" altLang="en-US"/>
            </a:p>
          </p:txBody>
        </p:sp>
        <p:sp>
          <p:nvSpPr>
            <p:cNvPr id="633" name="任意多边形: 形状 632">
              <a:extLst>
                <a:ext uri="{FF2B5EF4-FFF2-40B4-BE49-F238E27FC236}">
                  <a16:creationId xmlns:a16="http://schemas.microsoft.com/office/drawing/2014/main" id="{A546B0B2-7E08-B47B-7EA7-7977D8C06A5B}"/>
                </a:ext>
              </a:extLst>
            </p:cNvPr>
            <p:cNvSpPr/>
            <p:nvPr/>
          </p:nvSpPr>
          <p:spPr>
            <a:xfrm>
              <a:off x="5726028" y="3274403"/>
              <a:ext cx="3280" cy="3280"/>
            </a:xfrm>
            <a:custGeom>
              <a:avLst/>
              <a:gdLst>
                <a:gd name="connsiteX0" fmla="*/ 0 w 3280"/>
                <a:gd name="connsiteY0" fmla="*/ 3281 h 3280"/>
                <a:gd name="connsiteX1" fmla="*/ 3280 w 3280"/>
                <a:gd name="connsiteY1" fmla="*/ 0 h 3280"/>
                <a:gd name="connsiteX2" fmla="*/ 0 w 3280"/>
                <a:gd name="connsiteY2" fmla="*/ 3281 h 3280"/>
              </a:gdLst>
              <a:ahLst/>
              <a:cxnLst>
                <a:cxn ang="0">
                  <a:pos x="connsiteX0" y="connsiteY0"/>
                </a:cxn>
                <a:cxn ang="0">
                  <a:pos x="connsiteX1" y="connsiteY1"/>
                </a:cxn>
                <a:cxn ang="0">
                  <a:pos x="connsiteX2" y="connsiteY2"/>
                </a:cxn>
              </a:cxnLst>
              <a:rect l="l" t="t" r="r" b="b"/>
              <a:pathLst>
                <a:path w="3280" h="3280">
                  <a:moveTo>
                    <a:pt x="0" y="3281"/>
                  </a:moveTo>
                  <a:cubicBezTo>
                    <a:pt x="1091" y="2189"/>
                    <a:pt x="2189" y="1092"/>
                    <a:pt x="3280" y="0"/>
                  </a:cubicBezTo>
                  <a:cubicBezTo>
                    <a:pt x="2189" y="1097"/>
                    <a:pt x="1091" y="2189"/>
                    <a:pt x="0" y="3281"/>
                  </a:cubicBezTo>
                  <a:close/>
                </a:path>
              </a:pathLst>
            </a:custGeom>
            <a:grpFill/>
            <a:ln w="5715" cap="flat">
              <a:noFill/>
              <a:prstDash val="solid"/>
              <a:miter/>
            </a:ln>
          </p:spPr>
          <p:txBody>
            <a:bodyPr rtlCol="0" anchor="ctr"/>
            <a:lstStyle/>
            <a:p>
              <a:endParaRPr lang="zh-CN" altLang="en-US"/>
            </a:p>
          </p:txBody>
        </p:sp>
        <p:sp>
          <p:nvSpPr>
            <p:cNvPr id="634" name="任意多边形: 形状 633">
              <a:extLst>
                <a:ext uri="{FF2B5EF4-FFF2-40B4-BE49-F238E27FC236}">
                  <a16:creationId xmlns:a16="http://schemas.microsoft.com/office/drawing/2014/main" id="{038AA052-2671-8BB0-BB3A-622456E0C677}"/>
                </a:ext>
              </a:extLst>
            </p:cNvPr>
            <p:cNvSpPr/>
            <p:nvPr/>
          </p:nvSpPr>
          <p:spPr>
            <a:xfrm>
              <a:off x="6028568" y="2966311"/>
              <a:ext cx="20559" cy="45431"/>
            </a:xfrm>
            <a:custGeom>
              <a:avLst/>
              <a:gdLst>
                <a:gd name="connsiteX0" fmla="*/ 3303 w 20559"/>
                <a:gd name="connsiteY0" fmla="*/ 8747 h 45431"/>
                <a:gd name="connsiteX1" fmla="*/ 6589 w 20559"/>
                <a:gd name="connsiteY1" fmla="*/ 5455 h 45431"/>
                <a:gd name="connsiteX2" fmla="*/ 16516 w 20559"/>
                <a:gd name="connsiteY2" fmla="*/ 6575 h 45431"/>
                <a:gd name="connsiteX3" fmla="*/ 18597 w 20559"/>
                <a:gd name="connsiteY3" fmla="*/ 33973 h 45431"/>
                <a:gd name="connsiteX4" fmla="*/ 20237 w 20559"/>
                <a:gd name="connsiteY4" fmla="*/ 45431 h 45431"/>
                <a:gd name="connsiteX5" fmla="*/ 0 w 20559"/>
                <a:gd name="connsiteY5" fmla="*/ 31767 h 45431"/>
                <a:gd name="connsiteX6" fmla="*/ 3303 w 20559"/>
                <a:gd name="connsiteY6" fmla="*/ 8747 h 4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9" h="45431">
                  <a:moveTo>
                    <a:pt x="3303" y="8747"/>
                  </a:moveTo>
                  <a:cubicBezTo>
                    <a:pt x="4401" y="7649"/>
                    <a:pt x="5498" y="6552"/>
                    <a:pt x="6589" y="5455"/>
                  </a:cubicBezTo>
                  <a:cubicBezTo>
                    <a:pt x="10127" y="3866"/>
                    <a:pt x="14762" y="-6627"/>
                    <a:pt x="16516" y="6575"/>
                  </a:cubicBezTo>
                  <a:cubicBezTo>
                    <a:pt x="17728" y="15685"/>
                    <a:pt x="21471" y="24777"/>
                    <a:pt x="18597" y="33973"/>
                  </a:cubicBezTo>
                  <a:cubicBezTo>
                    <a:pt x="17339" y="37984"/>
                    <a:pt x="21757" y="40596"/>
                    <a:pt x="20237" y="45431"/>
                  </a:cubicBezTo>
                  <a:cubicBezTo>
                    <a:pt x="12327" y="41322"/>
                    <a:pt x="3538" y="40711"/>
                    <a:pt x="0" y="31767"/>
                  </a:cubicBezTo>
                  <a:cubicBezTo>
                    <a:pt x="4612" y="24600"/>
                    <a:pt x="3052" y="16547"/>
                    <a:pt x="3303" y="8747"/>
                  </a:cubicBezTo>
                  <a:close/>
                </a:path>
              </a:pathLst>
            </a:custGeom>
            <a:grpFill/>
            <a:ln w="5715" cap="flat">
              <a:noFill/>
              <a:prstDash val="solid"/>
              <a:miter/>
            </a:ln>
          </p:spPr>
          <p:txBody>
            <a:bodyPr rtlCol="0" anchor="ctr"/>
            <a:lstStyle/>
            <a:p>
              <a:endParaRPr lang="zh-CN" altLang="en-US"/>
            </a:p>
          </p:txBody>
        </p:sp>
        <p:sp>
          <p:nvSpPr>
            <p:cNvPr id="635" name="任意多边形: 形状 634">
              <a:extLst>
                <a:ext uri="{FF2B5EF4-FFF2-40B4-BE49-F238E27FC236}">
                  <a16:creationId xmlns:a16="http://schemas.microsoft.com/office/drawing/2014/main" id="{C7A2D045-4CB0-733D-E18E-0B64BF3FD862}"/>
                </a:ext>
              </a:extLst>
            </p:cNvPr>
            <p:cNvSpPr/>
            <p:nvPr/>
          </p:nvSpPr>
          <p:spPr>
            <a:xfrm>
              <a:off x="6028580" y="3024400"/>
              <a:ext cx="2541" cy="4178"/>
            </a:xfrm>
            <a:custGeom>
              <a:avLst/>
              <a:gdLst>
                <a:gd name="connsiteX0" fmla="*/ 2240 w 2541"/>
                <a:gd name="connsiteY0" fmla="*/ 1880 h 4178"/>
                <a:gd name="connsiteX1" fmla="*/ 1211 w 2541"/>
                <a:gd name="connsiteY1" fmla="*/ 4178 h 4178"/>
                <a:gd name="connsiteX2" fmla="*/ 377 w 2541"/>
                <a:gd name="connsiteY2" fmla="*/ 3001 h 4178"/>
                <a:gd name="connsiteX3" fmla="*/ 0 w 2541"/>
                <a:gd name="connsiteY3" fmla="*/ 0 h 4178"/>
                <a:gd name="connsiteX4" fmla="*/ 2240 w 2541"/>
                <a:gd name="connsiteY4" fmla="*/ 1880 h 4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1" h="4178">
                  <a:moveTo>
                    <a:pt x="2240" y="1880"/>
                  </a:moveTo>
                  <a:cubicBezTo>
                    <a:pt x="2863" y="3178"/>
                    <a:pt x="2520" y="4006"/>
                    <a:pt x="1211" y="4178"/>
                  </a:cubicBezTo>
                  <a:cubicBezTo>
                    <a:pt x="977" y="4206"/>
                    <a:pt x="480" y="3458"/>
                    <a:pt x="377" y="3001"/>
                  </a:cubicBezTo>
                  <a:cubicBezTo>
                    <a:pt x="160" y="2023"/>
                    <a:pt x="114" y="1000"/>
                    <a:pt x="0" y="0"/>
                  </a:cubicBezTo>
                  <a:cubicBezTo>
                    <a:pt x="766" y="640"/>
                    <a:pt x="1532" y="1280"/>
                    <a:pt x="2240" y="1880"/>
                  </a:cubicBezTo>
                  <a:close/>
                </a:path>
              </a:pathLst>
            </a:custGeom>
            <a:grpFill/>
            <a:ln w="5715" cap="flat">
              <a:noFill/>
              <a:prstDash val="solid"/>
              <a:miter/>
            </a:ln>
          </p:spPr>
          <p:txBody>
            <a:bodyPr rtlCol="0" anchor="ctr"/>
            <a:lstStyle/>
            <a:p>
              <a:endParaRPr lang="zh-CN" altLang="en-US"/>
            </a:p>
          </p:txBody>
        </p:sp>
        <p:sp>
          <p:nvSpPr>
            <p:cNvPr id="636" name="任意多边形: 形状 635">
              <a:extLst>
                <a:ext uri="{FF2B5EF4-FFF2-40B4-BE49-F238E27FC236}">
                  <a16:creationId xmlns:a16="http://schemas.microsoft.com/office/drawing/2014/main" id="{6A470215-C4B3-5B44-C8EB-4293B5F0D861}"/>
                </a:ext>
              </a:extLst>
            </p:cNvPr>
            <p:cNvSpPr/>
            <p:nvPr/>
          </p:nvSpPr>
          <p:spPr>
            <a:xfrm>
              <a:off x="6025299" y="3021108"/>
              <a:ext cx="3285" cy="3291"/>
            </a:xfrm>
            <a:custGeom>
              <a:avLst/>
              <a:gdLst>
                <a:gd name="connsiteX0" fmla="*/ 3286 w 3285"/>
                <a:gd name="connsiteY0" fmla="*/ 3292 h 3291"/>
                <a:gd name="connsiteX1" fmla="*/ 0 w 3285"/>
                <a:gd name="connsiteY1" fmla="*/ 0 h 3291"/>
                <a:gd name="connsiteX2" fmla="*/ 3286 w 3285"/>
                <a:gd name="connsiteY2" fmla="*/ 3292 h 3291"/>
              </a:gdLst>
              <a:ahLst/>
              <a:cxnLst>
                <a:cxn ang="0">
                  <a:pos x="connsiteX0" y="connsiteY0"/>
                </a:cxn>
                <a:cxn ang="0">
                  <a:pos x="connsiteX1" y="connsiteY1"/>
                </a:cxn>
                <a:cxn ang="0">
                  <a:pos x="connsiteX2" y="connsiteY2"/>
                </a:cxn>
              </a:cxnLst>
              <a:rect l="l" t="t" r="r" b="b"/>
              <a:pathLst>
                <a:path w="3285" h="3291">
                  <a:moveTo>
                    <a:pt x="3286" y="3292"/>
                  </a:moveTo>
                  <a:cubicBezTo>
                    <a:pt x="2189" y="2195"/>
                    <a:pt x="1091" y="1097"/>
                    <a:pt x="0" y="0"/>
                  </a:cubicBezTo>
                  <a:cubicBezTo>
                    <a:pt x="1091" y="1097"/>
                    <a:pt x="2189" y="2195"/>
                    <a:pt x="3286" y="3292"/>
                  </a:cubicBezTo>
                  <a:close/>
                </a:path>
              </a:pathLst>
            </a:custGeom>
            <a:grpFill/>
            <a:ln w="5715" cap="flat">
              <a:noFill/>
              <a:prstDash val="solid"/>
              <a:miter/>
            </a:ln>
          </p:spPr>
          <p:txBody>
            <a:bodyPr rtlCol="0" anchor="ctr"/>
            <a:lstStyle/>
            <a:p>
              <a:endParaRPr lang="zh-CN" altLang="en-US"/>
            </a:p>
          </p:txBody>
        </p:sp>
        <p:sp>
          <p:nvSpPr>
            <p:cNvPr id="637" name="任意多边形: 形状 636">
              <a:extLst>
                <a:ext uri="{FF2B5EF4-FFF2-40B4-BE49-F238E27FC236}">
                  <a16:creationId xmlns:a16="http://schemas.microsoft.com/office/drawing/2014/main" id="{D0928D36-DAC1-2508-4C21-49AE854AA018}"/>
                </a:ext>
              </a:extLst>
            </p:cNvPr>
            <p:cNvSpPr/>
            <p:nvPr/>
          </p:nvSpPr>
          <p:spPr>
            <a:xfrm>
              <a:off x="5878222" y="2983127"/>
              <a:ext cx="10049" cy="14187"/>
            </a:xfrm>
            <a:custGeom>
              <a:avLst/>
              <a:gdLst>
                <a:gd name="connsiteX0" fmla="*/ 4225 w 10049"/>
                <a:gd name="connsiteY0" fmla="*/ 0 h 14187"/>
                <a:gd name="connsiteX1" fmla="*/ 9260 w 10049"/>
                <a:gd name="connsiteY1" fmla="*/ 12259 h 14187"/>
                <a:gd name="connsiteX2" fmla="*/ 3556 w 10049"/>
                <a:gd name="connsiteY2" fmla="*/ 13453 h 14187"/>
                <a:gd name="connsiteX3" fmla="*/ 4225 w 10049"/>
                <a:gd name="connsiteY3" fmla="*/ 0 h 14187"/>
              </a:gdLst>
              <a:ahLst/>
              <a:cxnLst>
                <a:cxn ang="0">
                  <a:pos x="connsiteX0" y="connsiteY0"/>
                </a:cxn>
                <a:cxn ang="0">
                  <a:pos x="connsiteX1" y="connsiteY1"/>
                </a:cxn>
                <a:cxn ang="0">
                  <a:pos x="connsiteX2" y="connsiteY2"/>
                </a:cxn>
                <a:cxn ang="0">
                  <a:pos x="connsiteX3" y="connsiteY3"/>
                </a:cxn>
              </a:cxnLst>
              <a:rect l="l" t="t" r="r" b="b"/>
              <a:pathLst>
                <a:path w="10049" h="14187">
                  <a:moveTo>
                    <a:pt x="4225" y="0"/>
                  </a:moveTo>
                  <a:cubicBezTo>
                    <a:pt x="6465" y="5029"/>
                    <a:pt x="12117" y="7041"/>
                    <a:pt x="9260" y="12259"/>
                  </a:cubicBezTo>
                  <a:cubicBezTo>
                    <a:pt x="8111" y="14350"/>
                    <a:pt x="5568" y="14728"/>
                    <a:pt x="3556" y="13453"/>
                  </a:cubicBezTo>
                  <a:cubicBezTo>
                    <a:pt x="-2559" y="9596"/>
                    <a:pt x="253" y="5424"/>
                    <a:pt x="4225" y="0"/>
                  </a:cubicBezTo>
                  <a:close/>
                </a:path>
              </a:pathLst>
            </a:custGeom>
            <a:grpFill/>
            <a:ln w="5715" cap="flat">
              <a:noFill/>
              <a:prstDash val="solid"/>
              <a:miter/>
            </a:ln>
          </p:spPr>
          <p:txBody>
            <a:bodyPr rtlCol="0" anchor="ctr"/>
            <a:lstStyle/>
            <a:p>
              <a:endParaRPr lang="zh-CN" altLang="en-US"/>
            </a:p>
          </p:txBody>
        </p:sp>
        <p:sp>
          <p:nvSpPr>
            <p:cNvPr id="638" name="任意多边形: 形状 637">
              <a:extLst>
                <a:ext uri="{FF2B5EF4-FFF2-40B4-BE49-F238E27FC236}">
                  <a16:creationId xmlns:a16="http://schemas.microsoft.com/office/drawing/2014/main" id="{626D2416-2EB0-8EED-317C-09F1CD048A48}"/>
                </a:ext>
              </a:extLst>
            </p:cNvPr>
            <p:cNvSpPr/>
            <p:nvPr/>
          </p:nvSpPr>
          <p:spPr>
            <a:xfrm>
              <a:off x="5867445" y="3000015"/>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639" name="任意多边形: 形状 638">
              <a:extLst>
                <a:ext uri="{FF2B5EF4-FFF2-40B4-BE49-F238E27FC236}">
                  <a16:creationId xmlns:a16="http://schemas.microsoft.com/office/drawing/2014/main" id="{15CEB8A4-869C-B6B1-D546-CAC8DDBBE8D9}"/>
                </a:ext>
              </a:extLst>
            </p:cNvPr>
            <p:cNvSpPr/>
            <p:nvPr/>
          </p:nvSpPr>
          <p:spPr>
            <a:xfrm>
              <a:off x="5870731" y="2990150"/>
              <a:ext cx="1360" cy="1354"/>
            </a:xfrm>
            <a:custGeom>
              <a:avLst/>
              <a:gdLst>
                <a:gd name="connsiteX0" fmla="*/ 0 w 1360"/>
                <a:gd name="connsiteY0" fmla="*/ 1354 h 1354"/>
                <a:gd name="connsiteX1" fmla="*/ 749 w 1360"/>
                <a:gd name="connsiteY1" fmla="*/ 0 h 1354"/>
                <a:gd name="connsiteX2" fmla="*/ 1360 w 1360"/>
                <a:gd name="connsiteY2" fmla="*/ 611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11"/>
                  </a:lnTo>
                  <a:close/>
                </a:path>
              </a:pathLst>
            </a:custGeom>
            <a:grpFill/>
            <a:ln w="5715" cap="flat">
              <a:noFill/>
              <a:prstDash val="solid"/>
              <a:miter/>
            </a:ln>
          </p:spPr>
          <p:txBody>
            <a:bodyPr rtlCol="0" anchor="ctr"/>
            <a:lstStyle/>
            <a:p>
              <a:endParaRPr lang="zh-CN" altLang="en-US"/>
            </a:p>
          </p:txBody>
        </p:sp>
        <p:sp>
          <p:nvSpPr>
            <p:cNvPr id="640" name="任意多边形: 形状 639">
              <a:extLst>
                <a:ext uri="{FF2B5EF4-FFF2-40B4-BE49-F238E27FC236}">
                  <a16:creationId xmlns:a16="http://schemas.microsoft.com/office/drawing/2014/main" id="{98315E30-462F-72C0-6024-D0EC8305131D}"/>
                </a:ext>
              </a:extLst>
            </p:cNvPr>
            <p:cNvSpPr/>
            <p:nvPr/>
          </p:nvSpPr>
          <p:spPr>
            <a:xfrm>
              <a:off x="5582154" y="1635032"/>
              <a:ext cx="1589" cy="2440"/>
            </a:xfrm>
            <a:custGeom>
              <a:avLst/>
              <a:gdLst>
                <a:gd name="connsiteX0" fmla="*/ 936 w 1589"/>
                <a:gd name="connsiteY0" fmla="*/ 0 h 2440"/>
                <a:gd name="connsiteX1" fmla="*/ 1587 w 1589"/>
                <a:gd name="connsiteY1" fmla="*/ 1297 h 2440"/>
                <a:gd name="connsiteX2" fmla="*/ 713 w 1589"/>
                <a:gd name="connsiteY2" fmla="*/ 2440 h 2440"/>
                <a:gd name="connsiteX3" fmla="*/ 936 w 1589"/>
                <a:gd name="connsiteY3" fmla="*/ 0 h 2440"/>
              </a:gdLst>
              <a:ahLst/>
              <a:cxnLst>
                <a:cxn ang="0">
                  <a:pos x="connsiteX0" y="connsiteY0"/>
                </a:cxn>
                <a:cxn ang="0">
                  <a:pos x="connsiteX1" y="connsiteY1"/>
                </a:cxn>
                <a:cxn ang="0">
                  <a:pos x="connsiteX2" y="connsiteY2"/>
                </a:cxn>
                <a:cxn ang="0">
                  <a:pos x="connsiteX3" y="connsiteY3"/>
                </a:cxn>
              </a:cxnLst>
              <a:rect l="l" t="t" r="r" b="b"/>
              <a:pathLst>
                <a:path w="1589" h="2440">
                  <a:moveTo>
                    <a:pt x="936" y="0"/>
                  </a:moveTo>
                  <a:cubicBezTo>
                    <a:pt x="1176" y="434"/>
                    <a:pt x="1622" y="886"/>
                    <a:pt x="1587" y="1297"/>
                  </a:cubicBezTo>
                  <a:cubicBezTo>
                    <a:pt x="1553" y="1697"/>
                    <a:pt x="1027" y="2063"/>
                    <a:pt x="713" y="2440"/>
                  </a:cubicBezTo>
                  <a:cubicBezTo>
                    <a:pt x="-304" y="1509"/>
                    <a:pt x="-236" y="697"/>
                    <a:pt x="936" y="0"/>
                  </a:cubicBezTo>
                  <a:close/>
                </a:path>
              </a:pathLst>
            </a:custGeom>
            <a:grpFill/>
            <a:ln w="5715" cap="flat">
              <a:noFill/>
              <a:prstDash val="solid"/>
              <a:miter/>
            </a:ln>
          </p:spPr>
          <p:txBody>
            <a:bodyPr rtlCol="0" anchor="ctr"/>
            <a:lstStyle/>
            <a:p>
              <a:endParaRPr lang="zh-CN" altLang="en-US"/>
            </a:p>
          </p:txBody>
        </p:sp>
        <p:sp>
          <p:nvSpPr>
            <p:cNvPr id="641" name="任意多边形: 形状 640">
              <a:extLst>
                <a:ext uri="{FF2B5EF4-FFF2-40B4-BE49-F238E27FC236}">
                  <a16:creationId xmlns:a16="http://schemas.microsoft.com/office/drawing/2014/main" id="{240530AF-1A24-9E65-3BB0-09A618C3096E}"/>
                </a:ext>
              </a:extLst>
            </p:cNvPr>
            <p:cNvSpPr/>
            <p:nvPr/>
          </p:nvSpPr>
          <p:spPr>
            <a:xfrm>
              <a:off x="5446964" y="2158841"/>
              <a:ext cx="6892" cy="14681"/>
            </a:xfrm>
            <a:custGeom>
              <a:avLst/>
              <a:gdLst>
                <a:gd name="connsiteX0" fmla="*/ 6893 w 6892"/>
                <a:gd name="connsiteY0" fmla="*/ 14682 h 14681"/>
                <a:gd name="connsiteX1" fmla="*/ 1989 w 6892"/>
                <a:gd name="connsiteY1" fmla="*/ 0 h 14681"/>
                <a:gd name="connsiteX2" fmla="*/ 6893 w 6892"/>
                <a:gd name="connsiteY2" fmla="*/ 14682 h 14681"/>
              </a:gdLst>
              <a:ahLst/>
              <a:cxnLst>
                <a:cxn ang="0">
                  <a:pos x="connsiteX0" y="connsiteY0"/>
                </a:cxn>
                <a:cxn ang="0">
                  <a:pos x="connsiteX1" y="connsiteY1"/>
                </a:cxn>
                <a:cxn ang="0">
                  <a:pos x="connsiteX2" y="connsiteY2"/>
                </a:cxn>
              </a:cxnLst>
              <a:rect l="l" t="t" r="r" b="b"/>
              <a:pathLst>
                <a:path w="6892" h="14681">
                  <a:moveTo>
                    <a:pt x="6893" y="14682"/>
                  </a:moveTo>
                  <a:cubicBezTo>
                    <a:pt x="-2263" y="10504"/>
                    <a:pt x="-480" y="5389"/>
                    <a:pt x="1989" y="0"/>
                  </a:cubicBezTo>
                  <a:cubicBezTo>
                    <a:pt x="3492" y="4492"/>
                    <a:pt x="4990" y="8978"/>
                    <a:pt x="6893" y="14682"/>
                  </a:cubicBezTo>
                  <a:close/>
                </a:path>
              </a:pathLst>
            </a:custGeom>
            <a:grpFill/>
            <a:ln w="5715" cap="flat">
              <a:noFill/>
              <a:prstDash val="solid"/>
              <a:miter/>
            </a:ln>
          </p:spPr>
          <p:txBody>
            <a:bodyPr rtlCol="0" anchor="ctr"/>
            <a:lstStyle/>
            <a:p>
              <a:endParaRPr lang="zh-CN" altLang="en-US"/>
            </a:p>
          </p:txBody>
        </p:sp>
        <p:sp>
          <p:nvSpPr>
            <p:cNvPr id="642" name="任意多边形: 形状 641">
              <a:extLst>
                <a:ext uri="{FF2B5EF4-FFF2-40B4-BE49-F238E27FC236}">
                  <a16:creationId xmlns:a16="http://schemas.microsoft.com/office/drawing/2014/main" id="{8D39785C-EBDC-4347-977C-A48A98137D19}"/>
                </a:ext>
              </a:extLst>
            </p:cNvPr>
            <p:cNvSpPr/>
            <p:nvPr/>
          </p:nvSpPr>
          <p:spPr>
            <a:xfrm>
              <a:off x="5426767" y="2174500"/>
              <a:ext cx="6351" cy="11109"/>
            </a:xfrm>
            <a:custGeom>
              <a:avLst/>
              <a:gdLst>
                <a:gd name="connsiteX0" fmla="*/ 17 w 6351"/>
                <a:gd name="connsiteY0" fmla="*/ 11110 h 11109"/>
                <a:gd name="connsiteX1" fmla="*/ 5544 w 6351"/>
                <a:gd name="connsiteY1" fmla="*/ 0 h 11109"/>
                <a:gd name="connsiteX2" fmla="*/ 0 w 6351"/>
                <a:gd name="connsiteY2" fmla="*/ 11099 h 11109"/>
                <a:gd name="connsiteX3" fmla="*/ 17 w 6351"/>
                <a:gd name="connsiteY3" fmla="*/ 11110 h 11109"/>
              </a:gdLst>
              <a:ahLst/>
              <a:cxnLst>
                <a:cxn ang="0">
                  <a:pos x="connsiteX0" y="connsiteY0"/>
                </a:cxn>
                <a:cxn ang="0">
                  <a:pos x="connsiteX1" y="connsiteY1"/>
                </a:cxn>
                <a:cxn ang="0">
                  <a:pos x="connsiteX2" y="connsiteY2"/>
                </a:cxn>
                <a:cxn ang="0">
                  <a:pos x="connsiteX3" y="connsiteY3"/>
                </a:cxn>
              </a:cxnLst>
              <a:rect l="l" t="t" r="r" b="b"/>
              <a:pathLst>
                <a:path w="6351" h="11109">
                  <a:moveTo>
                    <a:pt x="17" y="11110"/>
                  </a:moveTo>
                  <a:cubicBezTo>
                    <a:pt x="200" y="6841"/>
                    <a:pt x="1657" y="3263"/>
                    <a:pt x="5544" y="0"/>
                  </a:cubicBezTo>
                  <a:cubicBezTo>
                    <a:pt x="7190" y="6269"/>
                    <a:pt x="6767" y="10407"/>
                    <a:pt x="0" y="11099"/>
                  </a:cubicBezTo>
                  <a:lnTo>
                    <a:pt x="17" y="11110"/>
                  </a:lnTo>
                  <a:close/>
                </a:path>
              </a:pathLst>
            </a:custGeom>
            <a:grpFill/>
            <a:ln w="5715" cap="flat">
              <a:noFill/>
              <a:prstDash val="solid"/>
              <a:miter/>
            </a:ln>
          </p:spPr>
          <p:txBody>
            <a:bodyPr rtlCol="0" anchor="ctr"/>
            <a:lstStyle/>
            <a:p>
              <a:endParaRPr lang="zh-CN" altLang="en-US"/>
            </a:p>
          </p:txBody>
        </p:sp>
        <p:sp>
          <p:nvSpPr>
            <p:cNvPr id="643" name="任意多边形: 形状 642">
              <a:extLst>
                <a:ext uri="{FF2B5EF4-FFF2-40B4-BE49-F238E27FC236}">
                  <a16:creationId xmlns:a16="http://schemas.microsoft.com/office/drawing/2014/main" id="{1FAF45FA-A744-33CD-64EE-510B0351682A}"/>
                </a:ext>
              </a:extLst>
            </p:cNvPr>
            <p:cNvSpPr/>
            <p:nvPr/>
          </p:nvSpPr>
          <p:spPr>
            <a:xfrm>
              <a:off x="5400827" y="2796629"/>
              <a:ext cx="2646" cy="4891"/>
            </a:xfrm>
            <a:custGeom>
              <a:avLst/>
              <a:gdLst>
                <a:gd name="connsiteX0" fmla="*/ 2646 w 2646"/>
                <a:gd name="connsiteY0" fmla="*/ 2452 h 4891"/>
                <a:gd name="connsiteX1" fmla="*/ 1269 w 2646"/>
                <a:gd name="connsiteY1" fmla="*/ 4892 h 4891"/>
                <a:gd name="connsiteX2" fmla="*/ 0 w 2646"/>
                <a:gd name="connsiteY2" fmla="*/ 2446 h 4891"/>
                <a:gd name="connsiteX3" fmla="*/ 1275 w 2646"/>
                <a:gd name="connsiteY3" fmla="*/ 0 h 4891"/>
                <a:gd name="connsiteX4" fmla="*/ 2646 w 2646"/>
                <a:gd name="connsiteY4" fmla="*/ 2452 h 4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46" h="4891">
                  <a:moveTo>
                    <a:pt x="2646" y="2452"/>
                  </a:moveTo>
                  <a:cubicBezTo>
                    <a:pt x="2189" y="3269"/>
                    <a:pt x="1726" y="4080"/>
                    <a:pt x="1269" y="4892"/>
                  </a:cubicBezTo>
                  <a:cubicBezTo>
                    <a:pt x="812" y="4075"/>
                    <a:pt x="0" y="3258"/>
                    <a:pt x="0" y="2446"/>
                  </a:cubicBezTo>
                  <a:cubicBezTo>
                    <a:pt x="0" y="1629"/>
                    <a:pt x="817" y="817"/>
                    <a:pt x="1275" y="0"/>
                  </a:cubicBezTo>
                  <a:cubicBezTo>
                    <a:pt x="1737" y="817"/>
                    <a:pt x="2189" y="1635"/>
                    <a:pt x="2646" y="2452"/>
                  </a:cubicBezTo>
                  <a:close/>
                </a:path>
              </a:pathLst>
            </a:custGeom>
            <a:grpFill/>
            <a:ln w="5715" cap="flat">
              <a:noFill/>
              <a:prstDash val="solid"/>
              <a:miter/>
            </a:ln>
          </p:spPr>
          <p:txBody>
            <a:bodyPr rtlCol="0" anchor="ctr"/>
            <a:lstStyle/>
            <a:p>
              <a:endParaRPr lang="zh-CN" altLang="en-US"/>
            </a:p>
          </p:txBody>
        </p:sp>
        <p:sp>
          <p:nvSpPr>
            <p:cNvPr id="644" name="任意多边形: 形状 643">
              <a:extLst>
                <a:ext uri="{FF2B5EF4-FFF2-40B4-BE49-F238E27FC236}">
                  <a16:creationId xmlns:a16="http://schemas.microsoft.com/office/drawing/2014/main" id="{276A2CD3-7F92-697A-DB67-BF37E2CEF9D0}"/>
                </a:ext>
              </a:extLst>
            </p:cNvPr>
            <p:cNvSpPr/>
            <p:nvPr/>
          </p:nvSpPr>
          <p:spPr>
            <a:xfrm>
              <a:off x="5393895" y="2751378"/>
              <a:ext cx="6560" cy="6549"/>
            </a:xfrm>
            <a:custGeom>
              <a:avLst/>
              <a:gdLst>
                <a:gd name="connsiteX0" fmla="*/ 0 w 6560"/>
                <a:gd name="connsiteY0" fmla="*/ 6549 h 6549"/>
                <a:gd name="connsiteX1" fmla="*/ 6561 w 6560"/>
                <a:gd name="connsiteY1" fmla="*/ 0 h 6549"/>
                <a:gd name="connsiteX2" fmla="*/ 0 w 6560"/>
                <a:gd name="connsiteY2" fmla="*/ 6549 h 6549"/>
              </a:gdLst>
              <a:ahLst/>
              <a:cxnLst>
                <a:cxn ang="0">
                  <a:pos x="connsiteX0" y="connsiteY0"/>
                </a:cxn>
                <a:cxn ang="0">
                  <a:pos x="connsiteX1" y="connsiteY1"/>
                </a:cxn>
                <a:cxn ang="0">
                  <a:pos x="connsiteX2" y="connsiteY2"/>
                </a:cxn>
              </a:cxnLst>
              <a:rect l="l" t="t" r="r" b="b"/>
              <a:pathLst>
                <a:path w="6560" h="6549">
                  <a:moveTo>
                    <a:pt x="0" y="6549"/>
                  </a:moveTo>
                  <a:cubicBezTo>
                    <a:pt x="1257" y="3435"/>
                    <a:pt x="3446" y="1252"/>
                    <a:pt x="6561" y="0"/>
                  </a:cubicBezTo>
                  <a:cubicBezTo>
                    <a:pt x="6452" y="4269"/>
                    <a:pt x="4280" y="6469"/>
                    <a:pt x="0" y="6549"/>
                  </a:cubicBezTo>
                  <a:close/>
                </a:path>
              </a:pathLst>
            </a:custGeom>
            <a:grpFill/>
            <a:ln w="5715" cap="flat">
              <a:noFill/>
              <a:prstDash val="solid"/>
              <a:miter/>
            </a:ln>
          </p:spPr>
          <p:txBody>
            <a:bodyPr rtlCol="0" anchor="ctr"/>
            <a:lstStyle/>
            <a:p>
              <a:endParaRPr lang="zh-CN" altLang="en-US"/>
            </a:p>
          </p:txBody>
        </p:sp>
        <p:sp>
          <p:nvSpPr>
            <p:cNvPr id="645" name="任意多边形: 形状 644">
              <a:extLst>
                <a:ext uri="{FF2B5EF4-FFF2-40B4-BE49-F238E27FC236}">
                  <a16:creationId xmlns:a16="http://schemas.microsoft.com/office/drawing/2014/main" id="{B77DD1F0-A795-3C4C-BCE6-61BEF237968D}"/>
                </a:ext>
              </a:extLst>
            </p:cNvPr>
            <p:cNvSpPr/>
            <p:nvPr/>
          </p:nvSpPr>
          <p:spPr>
            <a:xfrm>
              <a:off x="5610979" y="2442785"/>
              <a:ext cx="5949" cy="20248"/>
            </a:xfrm>
            <a:custGeom>
              <a:avLst/>
              <a:gdLst>
                <a:gd name="connsiteX0" fmla="*/ 200 w 5949"/>
                <a:gd name="connsiteY0" fmla="*/ 20248 h 20248"/>
                <a:gd name="connsiteX1" fmla="*/ 4474 w 5949"/>
                <a:gd name="connsiteY1" fmla="*/ 0 h 20248"/>
                <a:gd name="connsiteX2" fmla="*/ 200 w 5949"/>
                <a:gd name="connsiteY2" fmla="*/ 20248 h 20248"/>
              </a:gdLst>
              <a:ahLst/>
              <a:cxnLst>
                <a:cxn ang="0">
                  <a:pos x="connsiteX0" y="connsiteY0"/>
                </a:cxn>
                <a:cxn ang="0">
                  <a:pos x="connsiteX1" y="connsiteY1"/>
                </a:cxn>
                <a:cxn ang="0">
                  <a:pos x="connsiteX2" y="connsiteY2"/>
                </a:cxn>
              </a:cxnLst>
              <a:rect l="l" t="t" r="r" b="b"/>
              <a:pathLst>
                <a:path w="5949" h="20248">
                  <a:moveTo>
                    <a:pt x="200" y="20248"/>
                  </a:moveTo>
                  <a:cubicBezTo>
                    <a:pt x="-892" y="12819"/>
                    <a:pt x="2771" y="7807"/>
                    <a:pt x="4474" y="0"/>
                  </a:cubicBezTo>
                  <a:cubicBezTo>
                    <a:pt x="8372" y="9418"/>
                    <a:pt x="3703" y="14139"/>
                    <a:pt x="200" y="20248"/>
                  </a:cubicBezTo>
                  <a:close/>
                </a:path>
              </a:pathLst>
            </a:custGeom>
            <a:grpFill/>
            <a:ln w="5715" cap="flat">
              <a:noFill/>
              <a:prstDash val="solid"/>
              <a:miter/>
            </a:ln>
          </p:spPr>
          <p:txBody>
            <a:bodyPr rtlCol="0" anchor="ctr"/>
            <a:lstStyle/>
            <a:p>
              <a:endParaRPr lang="zh-CN" altLang="en-US"/>
            </a:p>
          </p:txBody>
        </p:sp>
        <p:sp>
          <p:nvSpPr>
            <p:cNvPr id="646" name="任意多边形: 形状 645">
              <a:extLst>
                <a:ext uri="{FF2B5EF4-FFF2-40B4-BE49-F238E27FC236}">
                  <a16:creationId xmlns:a16="http://schemas.microsoft.com/office/drawing/2014/main" id="{6EA11C18-3008-792D-0491-1A83D89B4EB6}"/>
                </a:ext>
              </a:extLst>
            </p:cNvPr>
            <p:cNvSpPr/>
            <p:nvPr/>
          </p:nvSpPr>
          <p:spPr>
            <a:xfrm>
              <a:off x="5650395" y="2539488"/>
              <a:ext cx="1365" cy="1371"/>
            </a:xfrm>
            <a:custGeom>
              <a:avLst/>
              <a:gdLst>
                <a:gd name="connsiteX0" fmla="*/ 0 w 1365"/>
                <a:gd name="connsiteY0" fmla="*/ 1372 h 1371"/>
                <a:gd name="connsiteX1" fmla="*/ 754 w 1365"/>
                <a:gd name="connsiteY1" fmla="*/ 0 h 1371"/>
                <a:gd name="connsiteX2" fmla="*/ 1366 w 1365"/>
                <a:gd name="connsiteY2" fmla="*/ 611 h 1371"/>
              </a:gdLst>
              <a:ahLst/>
              <a:cxnLst>
                <a:cxn ang="0">
                  <a:pos x="connsiteX0" y="connsiteY0"/>
                </a:cxn>
                <a:cxn ang="0">
                  <a:pos x="connsiteX1" y="connsiteY1"/>
                </a:cxn>
                <a:cxn ang="0">
                  <a:pos x="connsiteX2" y="connsiteY2"/>
                </a:cxn>
              </a:cxnLst>
              <a:rect l="l" t="t" r="r" b="b"/>
              <a:pathLst>
                <a:path w="1365" h="1371">
                  <a:moveTo>
                    <a:pt x="0" y="1372"/>
                  </a:moveTo>
                  <a:lnTo>
                    <a:pt x="754" y="0"/>
                  </a:lnTo>
                  <a:lnTo>
                    <a:pt x="1366" y="611"/>
                  </a:lnTo>
                  <a:close/>
                </a:path>
              </a:pathLst>
            </a:custGeom>
            <a:grpFill/>
            <a:ln w="5715" cap="flat">
              <a:noFill/>
              <a:prstDash val="solid"/>
              <a:miter/>
            </a:ln>
          </p:spPr>
          <p:txBody>
            <a:bodyPr rtlCol="0" anchor="ctr"/>
            <a:lstStyle/>
            <a:p>
              <a:endParaRPr lang="zh-CN" altLang="en-US"/>
            </a:p>
          </p:txBody>
        </p:sp>
        <p:sp>
          <p:nvSpPr>
            <p:cNvPr id="647" name="任意多边形: 形状 646">
              <a:extLst>
                <a:ext uri="{FF2B5EF4-FFF2-40B4-BE49-F238E27FC236}">
                  <a16:creationId xmlns:a16="http://schemas.microsoft.com/office/drawing/2014/main" id="{EDE1AC41-04E1-E038-EEFB-5657D7561290}"/>
                </a:ext>
              </a:extLst>
            </p:cNvPr>
            <p:cNvSpPr/>
            <p:nvPr/>
          </p:nvSpPr>
          <p:spPr>
            <a:xfrm>
              <a:off x="5615575" y="3013822"/>
              <a:ext cx="13034" cy="22871"/>
            </a:xfrm>
            <a:custGeom>
              <a:avLst/>
              <a:gdLst>
                <a:gd name="connsiteX0" fmla="*/ 410 w 13034"/>
                <a:gd name="connsiteY0" fmla="*/ 22871 h 22871"/>
                <a:gd name="connsiteX1" fmla="*/ 13035 w 13034"/>
                <a:gd name="connsiteY1" fmla="*/ 0 h 22871"/>
                <a:gd name="connsiteX2" fmla="*/ 410 w 13034"/>
                <a:gd name="connsiteY2" fmla="*/ 22871 h 22871"/>
              </a:gdLst>
              <a:ahLst/>
              <a:cxnLst>
                <a:cxn ang="0">
                  <a:pos x="connsiteX0" y="connsiteY0"/>
                </a:cxn>
                <a:cxn ang="0">
                  <a:pos x="connsiteX1" y="connsiteY1"/>
                </a:cxn>
                <a:cxn ang="0">
                  <a:pos x="connsiteX2" y="connsiteY2"/>
                </a:cxn>
              </a:cxnLst>
              <a:rect l="l" t="t" r="r" b="b"/>
              <a:pathLst>
                <a:path w="13034" h="22871">
                  <a:moveTo>
                    <a:pt x="410" y="22871"/>
                  </a:moveTo>
                  <a:cubicBezTo>
                    <a:pt x="-1493" y="9784"/>
                    <a:pt x="3308" y="4555"/>
                    <a:pt x="13035" y="0"/>
                  </a:cubicBezTo>
                  <a:cubicBezTo>
                    <a:pt x="11075" y="9298"/>
                    <a:pt x="5308" y="14236"/>
                    <a:pt x="410" y="22871"/>
                  </a:cubicBezTo>
                  <a:close/>
                </a:path>
              </a:pathLst>
            </a:custGeom>
            <a:grpFill/>
            <a:ln w="5715" cap="flat">
              <a:noFill/>
              <a:prstDash val="solid"/>
              <a:miter/>
            </a:ln>
          </p:spPr>
          <p:txBody>
            <a:bodyPr rtlCol="0" anchor="ctr"/>
            <a:lstStyle/>
            <a:p>
              <a:endParaRPr lang="zh-CN" altLang="en-US"/>
            </a:p>
          </p:txBody>
        </p:sp>
        <p:sp>
          <p:nvSpPr>
            <p:cNvPr id="648" name="任意多边形: 形状 647">
              <a:extLst>
                <a:ext uri="{FF2B5EF4-FFF2-40B4-BE49-F238E27FC236}">
                  <a16:creationId xmlns:a16="http://schemas.microsoft.com/office/drawing/2014/main" id="{BCC23553-CE30-08FB-6B5B-482CFB1B6923}"/>
                </a:ext>
              </a:extLst>
            </p:cNvPr>
            <p:cNvSpPr/>
            <p:nvPr/>
          </p:nvSpPr>
          <p:spPr>
            <a:xfrm>
              <a:off x="5808999" y="2773505"/>
              <a:ext cx="2536" cy="4184"/>
            </a:xfrm>
            <a:custGeom>
              <a:avLst/>
              <a:gdLst>
                <a:gd name="connsiteX0" fmla="*/ 296 w 2536"/>
                <a:gd name="connsiteY0" fmla="*/ 2304 h 4184"/>
                <a:gd name="connsiteX1" fmla="*/ 1336 w 2536"/>
                <a:gd name="connsiteY1" fmla="*/ 1 h 4184"/>
                <a:gd name="connsiteX2" fmla="*/ 2176 w 2536"/>
                <a:gd name="connsiteY2" fmla="*/ 1172 h 4184"/>
                <a:gd name="connsiteX3" fmla="*/ 2536 w 2536"/>
                <a:gd name="connsiteY3" fmla="*/ 4184 h 4184"/>
                <a:gd name="connsiteX4" fmla="*/ 296 w 2536"/>
                <a:gd name="connsiteY4" fmla="*/ 2304 h 41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6" h="4184">
                  <a:moveTo>
                    <a:pt x="296" y="2304"/>
                  </a:moveTo>
                  <a:cubicBezTo>
                    <a:pt x="-321" y="1001"/>
                    <a:pt x="28" y="166"/>
                    <a:pt x="1336" y="1"/>
                  </a:cubicBezTo>
                  <a:cubicBezTo>
                    <a:pt x="1576" y="-28"/>
                    <a:pt x="2073" y="721"/>
                    <a:pt x="2176" y="1172"/>
                  </a:cubicBezTo>
                  <a:cubicBezTo>
                    <a:pt x="2394" y="2155"/>
                    <a:pt x="2428" y="3178"/>
                    <a:pt x="2536" y="4184"/>
                  </a:cubicBezTo>
                  <a:cubicBezTo>
                    <a:pt x="1776" y="3544"/>
                    <a:pt x="1010" y="2904"/>
                    <a:pt x="296" y="2304"/>
                  </a:cubicBezTo>
                  <a:close/>
                </a:path>
              </a:pathLst>
            </a:custGeom>
            <a:grpFill/>
            <a:ln w="5715" cap="flat">
              <a:noFill/>
              <a:prstDash val="solid"/>
              <a:miter/>
            </a:ln>
          </p:spPr>
          <p:txBody>
            <a:bodyPr rtlCol="0" anchor="ctr"/>
            <a:lstStyle/>
            <a:p>
              <a:endParaRPr lang="zh-CN" altLang="en-US"/>
            </a:p>
          </p:txBody>
        </p:sp>
        <p:sp>
          <p:nvSpPr>
            <p:cNvPr id="649" name="任意多边形: 形状 648">
              <a:extLst>
                <a:ext uri="{FF2B5EF4-FFF2-40B4-BE49-F238E27FC236}">
                  <a16:creationId xmlns:a16="http://schemas.microsoft.com/office/drawing/2014/main" id="{A8578A73-AD77-2018-50F6-7984E85AE97F}"/>
                </a:ext>
              </a:extLst>
            </p:cNvPr>
            <p:cNvSpPr/>
            <p:nvPr/>
          </p:nvSpPr>
          <p:spPr>
            <a:xfrm>
              <a:off x="5488237" y="3511238"/>
              <a:ext cx="4309" cy="2391"/>
            </a:xfrm>
            <a:custGeom>
              <a:avLst/>
              <a:gdLst>
                <a:gd name="connsiteX0" fmla="*/ 3527 w 4309"/>
                <a:gd name="connsiteY0" fmla="*/ 1309 h 2391"/>
                <a:gd name="connsiteX1" fmla="*/ 898 w 4309"/>
                <a:gd name="connsiteY1" fmla="*/ 2343 h 2391"/>
                <a:gd name="connsiteX2" fmla="*/ 1287 w 4309"/>
                <a:gd name="connsiteY2" fmla="*/ 348 h 2391"/>
                <a:gd name="connsiteX3" fmla="*/ 4310 w 4309"/>
                <a:gd name="connsiteY3" fmla="*/ 0 h 2391"/>
                <a:gd name="connsiteX4" fmla="*/ 3527 w 4309"/>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09" h="2391">
                  <a:moveTo>
                    <a:pt x="3527" y="1309"/>
                  </a:moveTo>
                  <a:cubicBezTo>
                    <a:pt x="2635" y="1691"/>
                    <a:pt x="1510" y="2612"/>
                    <a:pt x="898" y="2343"/>
                  </a:cubicBezTo>
                  <a:cubicBezTo>
                    <a:pt x="-462" y="1749"/>
                    <a:pt x="-233" y="726"/>
                    <a:pt x="1287" y="348"/>
                  </a:cubicBezTo>
                  <a:cubicBezTo>
                    <a:pt x="2264" y="108"/>
                    <a:pt x="3298" y="108"/>
                    <a:pt x="4310" y="0"/>
                  </a:cubicBezTo>
                  <a:cubicBezTo>
                    <a:pt x="4047" y="434"/>
                    <a:pt x="3790" y="869"/>
                    <a:pt x="3527" y="1309"/>
                  </a:cubicBezTo>
                  <a:close/>
                </a:path>
              </a:pathLst>
            </a:custGeom>
            <a:grpFill/>
            <a:ln w="5715" cap="flat">
              <a:noFill/>
              <a:prstDash val="solid"/>
              <a:miter/>
            </a:ln>
          </p:spPr>
          <p:txBody>
            <a:bodyPr rtlCol="0" anchor="ctr"/>
            <a:lstStyle/>
            <a:p>
              <a:endParaRPr lang="zh-CN" altLang="en-US"/>
            </a:p>
          </p:txBody>
        </p:sp>
        <p:sp>
          <p:nvSpPr>
            <p:cNvPr id="650" name="任意多边形: 形状 649">
              <a:extLst>
                <a:ext uri="{FF2B5EF4-FFF2-40B4-BE49-F238E27FC236}">
                  <a16:creationId xmlns:a16="http://schemas.microsoft.com/office/drawing/2014/main" id="{92914C36-1968-84B4-BBD2-35DDE519E06F}"/>
                </a:ext>
              </a:extLst>
            </p:cNvPr>
            <p:cNvSpPr/>
            <p:nvPr/>
          </p:nvSpPr>
          <p:spPr>
            <a:xfrm>
              <a:off x="5489261" y="3553998"/>
              <a:ext cx="3297" cy="6589"/>
            </a:xfrm>
            <a:custGeom>
              <a:avLst/>
              <a:gdLst>
                <a:gd name="connsiteX0" fmla="*/ 0 w 3297"/>
                <a:gd name="connsiteY0" fmla="*/ 0 h 6589"/>
                <a:gd name="connsiteX1" fmla="*/ 3280 w 3297"/>
                <a:gd name="connsiteY1" fmla="*/ 6589 h 6589"/>
                <a:gd name="connsiteX2" fmla="*/ 3298 w 3297"/>
                <a:gd name="connsiteY2" fmla="*/ 6578 h 6589"/>
                <a:gd name="connsiteX3" fmla="*/ 0 w 3297"/>
                <a:gd name="connsiteY3" fmla="*/ 0 h 6589"/>
              </a:gdLst>
              <a:ahLst/>
              <a:cxnLst>
                <a:cxn ang="0">
                  <a:pos x="connsiteX0" y="connsiteY0"/>
                </a:cxn>
                <a:cxn ang="0">
                  <a:pos x="connsiteX1" y="connsiteY1"/>
                </a:cxn>
                <a:cxn ang="0">
                  <a:pos x="connsiteX2" y="connsiteY2"/>
                </a:cxn>
                <a:cxn ang="0">
                  <a:pos x="connsiteX3" y="connsiteY3"/>
                </a:cxn>
              </a:cxnLst>
              <a:rect l="l" t="t" r="r" b="b"/>
              <a:pathLst>
                <a:path w="3297" h="6589">
                  <a:moveTo>
                    <a:pt x="0" y="0"/>
                  </a:moveTo>
                  <a:cubicBezTo>
                    <a:pt x="2657" y="1417"/>
                    <a:pt x="3229" y="3875"/>
                    <a:pt x="3280" y="6589"/>
                  </a:cubicBezTo>
                  <a:lnTo>
                    <a:pt x="3298" y="6578"/>
                  </a:lnTo>
                  <a:cubicBezTo>
                    <a:pt x="640" y="5166"/>
                    <a:pt x="69" y="2709"/>
                    <a:pt x="0" y="0"/>
                  </a:cubicBezTo>
                  <a:close/>
                </a:path>
              </a:pathLst>
            </a:custGeom>
            <a:grpFill/>
            <a:ln w="5715" cap="flat">
              <a:noFill/>
              <a:prstDash val="solid"/>
              <a:miter/>
            </a:ln>
          </p:spPr>
          <p:txBody>
            <a:bodyPr rtlCol="0" anchor="ctr"/>
            <a:lstStyle/>
            <a:p>
              <a:endParaRPr lang="zh-CN" altLang="en-US"/>
            </a:p>
          </p:txBody>
        </p:sp>
        <p:sp>
          <p:nvSpPr>
            <p:cNvPr id="651" name="任意多边形: 形状 650">
              <a:extLst>
                <a:ext uri="{FF2B5EF4-FFF2-40B4-BE49-F238E27FC236}">
                  <a16:creationId xmlns:a16="http://schemas.microsoft.com/office/drawing/2014/main" id="{798365D5-19B2-8B7D-FD72-1816E3252080}"/>
                </a:ext>
              </a:extLst>
            </p:cNvPr>
            <p:cNvSpPr/>
            <p:nvPr/>
          </p:nvSpPr>
          <p:spPr>
            <a:xfrm>
              <a:off x="5487568" y="3550706"/>
              <a:ext cx="1693" cy="3291"/>
            </a:xfrm>
            <a:custGeom>
              <a:avLst/>
              <a:gdLst>
                <a:gd name="connsiteX0" fmla="*/ 1693 w 1693"/>
                <a:gd name="connsiteY0" fmla="*/ 0 h 3291"/>
                <a:gd name="connsiteX1" fmla="*/ 1693 w 1693"/>
                <a:gd name="connsiteY1" fmla="*/ 3292 h 3291"/>
                <a:gd name="connsiteX2" fmla="*/ 1693 w 1693"/>
                <a:gd name="connsiteY2" fmla="*/ 0 h 3291"/>
              </a:gdLst>
              <a:ahLst/>
              <a:cxnLst>
                <a:cxn ang="0">
                  <a:pos x="connsiteX0" y="connsiteY0"/>
                </a:cxn>
                <a:cxn ang="0">
                  <a:pos x="connsiteX1" y="connsiteY1"/>
                </a:cxn>
                <a:cxn ang="0">
                  <a:pos x="connsiteX2" y="connsiteY2"/>
                </a:cxn>
              </a:cxnLst>
              <a:rect l="l" t="t" r="r" b="b"/>
              <a:pathLst>
                <a:path w="1693" h="3291">
                  <a:moveTo>
                    <a:pt x="1693" y="0"/>
                  </a:moveTo>
                  <a:cubicBezTo>
                    <a:pt x="1693" y="1097"/>
                    <a:pt x="1693" y="2194"/>
                    <a:pt x="1693" y="3292"/>
                  </a:cubicBezTo>
                  <a:cubicBezTo>
                    <a:pt x="-559" y="2194"/>
                    <a:pt x="-570" y="1097"/>
                    <a:pt x="1693" y="0"/>
                  </a:cubicBezTo>
                  <a:close/>
                </a:path>
              </a:pathLst>
            </a:custGeom>
            <a:grpFill/>
            <a:ln w="5715" cap="flat">
              <a:noFill/>
              <a:prstDash val="solid"/>
              <a:miter/>
            </a:ln>
          </p:spPr>
          <p:txBody>
            <a:bodyPr rtlCol="0" anchor="ctr"/>
            <a:lstStyle/>
            <a:p>
              <a:endParaRPr lang="zh-CN" altLang="en-US"/>
            </a:p>
          </p:txBody>
        </p:sp>
        <p:sp>
          <p:nvSpPr>
            <p:cNvPr id="652" name="任意多边形: 形状 651">
              <a:extLst>
                <a:ext uri="{FF2B5EF4-FFF2-40B4-BE49-F238E27FC236}">
                  <a16:creationId xmlns:a16="http://schemas.microsoft.com/office/drawing/2014/main" id="{8DD4D520-1A17-8513-F880-65BFFF0F5F79}"/>
                </a:ext>
              </a:extLst>
            </p:cNvPr>
            <p:cNvSpPr/>
            <p:nvPr/>
          </p:nvSpPr>
          <p:spPr>
            <a:xfrm>
              <a:off x="5489261" y="3549352"/>
              <a:ext cx="1354" cy="1354"/>
            </a:xfrm>
            <a:custGeom>
              <a:avLst/>
              <a:gdLst>
                <a:gd name="connsiteX0" fmla="*/ 0 w 1354"/>
                <a:gd name="connsiteY0" fmla="*/ 1354 h 1354"/>
                <a:gd name="connsiteX1" fmla="*/ 743 w 1354"/>
                <a:gd name="connsiteY1" fmla="*/ 0 h 1354"/>
                <a:gd name="connsiteX2" fmla="*/ 1354 w 1354"/>
                <a:gd name="connsiteY2" fmla="*/ 606 h 1354"/>
              </a:gdLst>
              <a:ahLst/>
              <a:cxnLst>
                <a:cxn ang="0">
                  <a:pos x="connsiteX0" y="connsiteY0"/>
                </a:cxn>
                <a:cxn ang="0">
                  <a:pos x="connsiteX1" y="connsiteY1"/>
                </a:cxn>
                <a:cxn ang="0">
                  <a:pos x="connsiteX2" y="connsiteY2"/>
                </a:cxn>
              </a:cxnLst>
              <a:rect l="l" t="t" r="r" b="b"/>
              <a:pathLst>
                <a:path w="1354" h="1354">
                  <a:moveTo>
                    <a:pt x="0" y="1354"/>
                  </a:moveTo>
                  <a:lnTo>
                    <a:pt x="743" y="0"/>
                  </a:lnTo>
                  <a:lnTo>
                    <a:pt x="1354" y="606"/>
                  </a:lnTo>
                  <a:close/>
                </a:path>
              </a:pathLst>
            </a:custGeom>
            <a:grpFill/>
            <a:ln w="5715" cap="flat">
              <a:noFill/>
              <a:prstDash val="solid"/>
              <a:miter/>
            </a:ln>
          </p:spPr>
          <p:txBody>
            <a:bodyPr rtlCol="0" anchor="ctr"/>
            <a:lstStyle/>
            <a:p>
              <a:endParaRPr lang="zh-CN" altLang="en-US"/>
            </a:p>
          </p:txBody>
        </p:sp>
        <p:sp>
          <p:nvSpPr>
            <p:cNvPr id="653" name="任意多边形: 形状 652">
              <a:extLst>
                <a:ext uri="{FF2B5EF4-FFF2-40B4-BE49-F238E27FC236}">
                  <a16:creationId xmlns:a16="http://schemas.microsoft.com/office/drawing/2014/main" id="{5A7CAC3E-08B9-7BAF-AC9F-09D2567A99E9}"/>
                </a:ext>
              </a:extLst>
            </p:cNvPr>
            <p:cNvSpPr/>
            <p:nvPr/>
          </p:nvSpPr>
          <p:spPr>
            <a:xfrm>
              <a:off x="5426779" y="2146131"/>
              <a:ext cx="3274" cy="6589"/>
            </a:xfrm>
            <a:custGeom>
              <a:avLst/>
              <a:gdLst>
                <a:gd name="connsiteX0" fmla="*/ 3275 w 3274"/>
                <a:gd name="connsiteY0" fmla="*/ 6589 h 6589"/>
                <a:gd name="connsiteX1" fmla="*/ 0 w 3274"/>
                <a:gd name="connsiteY1" fmla="*/ 0 h 6589"/>
                <a:gd name="connsiteX2" fmla="*/ 3275 w 3274"/>
                <a:gd name="connsiteY2" fmla="*/ 6589 h 6589"/>
              </a:gdLst>
              <a:ahLst/>
              <a:cxnLst>
                <a:cxn ang="0">
                  <a:pos x="connsiteX0" y="connsiteY0"/>
                </a:cxn>
                <a:cxn ang="0">
                  <a:pos x="connsiteX1" y="connsiteY1"/>
                </a:cxn>
                <a:cxn ang="0">
                  <a:pos x="connsiteX2" y="connsiteY2"/>
                </a:cxn>
              </a:cxnLst>
              <a:rect l="l" t="t" r="r" b="b"/>
              <a:pathLst>
                <a:path w="3274" h="6589">
                  <a:moveTo>
                    <a:pt x="3275" y="6589"/>
                  </a:moveTo>
                  <a:cubicBezTo>
                    <a:pt x="623" y="5166"/>
                    <a:pt x="63" y="2709"/>
                    <a:pt x="0" y="0"/>
                  </a:cubicBezTo>
                  <a:cubicBezTo>
                    <a:pt x="2652" y="1429"/>
                    <a:pt x="3223" y="3880"/>
                    <a:pt x="3275" y="6589"/>
                  </a:cubicBezTo>
                  <a:close/>
                </a:path>
              </a:pathLst>
            </a:custGeom>
            <a:grpFill/>
            <a:ln w="5715" cap="flat">
              <a:noFill/>
              <a:prstDash val="solid"/>
              <a:miter/>
            </a:ln>
          </p:spPr>
          <p:txBody>
            <a:bodyPr rtlCol="0" anchor="ctr"/>
            <a:lstStyle/>
            <a:p>
              <a:endParaRPr lang="zh-CN" altLang="en-US"/>
            </a:p>
          </p:txBody>
        </p:sp>
        <p:sp>
          <p:nvSpPr>
            <p:cNvPr id="654" name="任意多边形: 形状 653">
              <a:extLst>
                <a:ext uri="{FF2B5EF4-FFF2-40B4-BE49-F238E27FC236}">
                  <a16:creationId xmlns:a16="http://schemas.microsoft.com/office/drawing/2014/main" id="{D0A091F7-BFB8-F481-31BF-83AAF19EDE73}"/>
                </a:ext>
              </a:extLst>
            </p:cNvPr>
            <p:cNvSpPr/>
            <p:nvPr/>
          </p:nvSpPr>
          <p:spPr>
            <a:xfrm>
              <a:off x="6168626" y="2894750"/>
              <a:ext cx="1365" cy="1365"/>
            </a:xfrm>
            <a:custGeom>
              <a:avLst/>
              <a:gdLst>
                <a:gd name="connsiteX0" fmla="*/ 1366 w 1365"/>
                <a:gd name="connsiteY0" fmla="*/ 1366 h 1365"/>
                <a:gd name="connsiteX1" fmla="*/ 0 w 1365"/>
                <a:gd name="connsiteY1" fmla="*/ 617 h 1365"/>
                <a:gd name="connsiteX2" fmla="*/ 611 w 1365"/>
                <a:gd name="connsiteY2" fmla="*/ 0 h 1365"/>
              </a:gdLst>
              <a:ahLst/>
              <a:cxnLst>
                <a:cxn ang="0">
                  <a:pos x="connsiteX0" y="connsiteY0"/>
                </a:cxn>
                <a:cxn ang="0">
                  <a:pos x="connsiteX1" y="connsiteY1"/>
                </a:cxn>
                <a:cxn ang="0">
                  <a:pos x="connsiteX2" y="connsiteY2"/>
                </a:cxn>
              </a:cxnLst>
              <a:rect l="l" t="t" r="r" b="b"/>
              <a:pathLst>
                <a:path w="1365" h="1365">
                  <a:moveTo>
                    <a:pt x="1366" y="1366"/>
                  </a:moveTo>
                  <a:lnTo>
                    <a:pt x="0" y="617"/>
                  </a:lnTo>
                  <a:lnTo>
                    <a:pt x="611" y="0"/>
                  </a:lnTo>
                  <a:close/>
                </a:path>
              </a:pathLst>
            </a:custGeom>
            <a:grpFill/>
            <a:ln w="5715" cap="flat">
              <a:noFill/>
              <a:prstDash val="solid"/>
              <a:miter/>
            </a:ln>
          </p:spPr>
          <p:txBody>
            <a:bodyPr rtlCol="0" anchor="ctr"/>
            <a:lstStyle/>
            <a:p>
              <a:endParaRPr lang="zh-CN" altLang="en-US"/>
            </a:p>
          </p:txBody>
        </p:sp>
        <p:sp>
          <p:nvSpPr>
            <p:cNvPr id="655" name="任意多边形: 形状 654">
              <a:extLst>
                <a:ext uri="{FF2B5EF4-FFF2-40B4-BE49-F238E27FC236}">
                  <a16:creationId xmlns:a16="http://schemas.microsoft.com/office/drawing/2014/main" id="{A79CD3EF-4900-41C8-BBAC-A618FA45245E}"/>
                </a:ext>
              </a:extLst>
            </p:cNvPr>
            <p:cNvSpPr/>
            <p:nvPr/>
          </p:nvSpPr>
          <p:spPr>
            <a:xfrm>
              <a:off x="5731406" y="2064438"/>
              <a:ext cx="17635" cy="42976"/>
            </a:xfrm>
            <a:custGeom>
              <a:avLst/>
              <a:gdLst>
                <a:gd name="connsiteX0" fmla="*/ 1205 w 17635"/>
                <a:gd name="connsiteY0" fmla="*/ 42214 h 42976"/>
                <a:gd name="connsiteX1" fmla="*/ 5165 w 17635"/>
                <a:gd name="connsiteY1" fmla="*/ 33738 h 42976"/>
                <a:gd name="connsiteX2" fmla="*/ 6789 w 17635"/>
                <a:gd name="connsiteY2" fmla="*/ 29503 h 42976"/>
                <a:gd name="connsiteX3" fmla="*/ 353 w 17635"/>
                <a:gd name="connsiteY3" fmla="*/ 6895 h 42976"/>
                <a:gd name="connsiteX4" fmla="*/ 5434 w 17635"/>
                <a:gd name="connsiteY4" fmla="*/ 83 h 42976"/>
                <a:gd name="connsiteX5" fmla="*/ 12401 w 17635"/>
                <a:gd name="connsiteY5" fmla="*/ 5563 h 42976"/>
                <a:gd name="connsiteX6" fmla="*/ 12315 w 17635"/>
                <a:gd name="connsiteY6" fmla="*/ 14684 h 42976"/>
                <a:gd name="connsiteX7" fmla="*/ 17635 w 17635"/>
                <a:gd name="connsiteY7" fmla="*/ 25760 h 42976"/>
                <a:gd name="connsiteX8" fmla="*/ 14858 w 17635"/>
                <a:gd name="connsiteY8" fmla="*/ 36241 h 42976"/>
                <a:gd name="connsiteX9" fmla="*/ 4514 w 17635"/>
                <a:gd name="connsiteY9" fmla="*/ 42214 h 42976"/>
                <a:gd name="connsiteX10" fmla="*/ 1205 w 17635"/>
                <a:gd name="connsiteY10" fmla="*/ 42214 h 42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35" h="42976">
                  <a:moveTo>
                    <a:pt x="1205" y="42214"/>
                  </a:moveTo>
                  <a:cubicBezTo>
                    <a:pt x="1382" y="38853"/>
                    <a:pt x="2502" y="36047"/>
                    <a:pt x="5165" y="33738"/>
                  </a:cubicBezTo>
                  <a:cubicBezTo>
                    <a:pt x="6280" y="32772"/>
                    <a:pt x="10498" y="31029"/>
                    <a:pt x="6789" y="29503"/>
                  </a:cubicBezTo>
                  <a:cubicBezTo>
                    <a:pt x="-5127" y="24600"/>
                    <a:pt x="6034" y="13598"/>
                    <a:pt x="353" y="6895"/>
                  </a:cubicBezTo>
                  <a:cubicBezTo>
                    <a:pt x="-961" y="5340"/>
                    <a:pt x="1537" y="706"/>
                    <a:pt x="5434" y="83"/>
                  </a:cubicBezTo>
                  <a:cubicBezTo>
                    <a:pt x="9589" y="-580"/>
                    <a:pt x="10698" y="2889"/>
                    <a:pt x="12401" y="5563"/>
                  </a:cubicBezTo>
                  <a:cubicBezTo>
                    <a:pt x="14458" y="8787"/>
                    <a:pt x="11486" y="12238"/>
                    <a:pt x="12315" y="14684"/>
                  </a:cubicBezTo>
                  <a:cubicBezTo>
                    <a:pt x="13595" y="18433"/>
                    <a:pt x="9320" y="25423"/>
                    <a:pt x="17635" y="25760"/>
                  </a:cubicBezTo>
                  <a:cubicBezTo>
                    <a:pt x="16653" y="29252"/>
                    <a:pt x="14824" y="32755"/>
                    <a:pt x="14858" y="36241"/>
                  </a:cubicBezTo>
                  <a:cubicBezTo>
                    <a:pt x="14944" y="45025"/>
                    <a:pt x="9520" y="42979"/>
                    <a:pt x="4514" y="42214"/>
                  </a:cubicBezTo>
                  <a:cubicBezTo>
                    <a:pt x="3417" y="42214"/>
                    <a:pt x="2308" y="42214"/>
                    <a:pt x="1205" y="42214"/>
                  </a:cubicBezTo>
                  <a:close/>
                </a:path>
              </a:pathLst>
            </a:custGeom>
            <a:grpFill/>
            <a:ln w="5715" cap="flat">
              <a:noFill/>
              <a:prstDash val="solid"/>
              <a:miter/>
            </a:ln>
          </p:spPr>
          <p:txBody>
            <a:bodyPr rtlCol="0" anchor="ctr"/>
            <a:lstStyle/>
            <a:p>
              <a:endParaRPr lang="zh-CN" altLang="en-US"/>
            </a:p>
          </p:txBody>
        </p:sp>
        <p:sp>
          <p:nvSpPr>
            <p:cNvPr id="656" name="任意多边形: 形状 655">
              <a:extLst>
                <a:ext uri="{FF2B5EF4-FFF2-40B4-BE49-F238E27FC236}">
                  <a16:creationId xmlns:a16="http://schemas.microsoft.com/office/drawing/2014/main" id="{A924E22F-7D4A-8E27-2C6F-AE949D365DF5}"/>
                </a:ext>
              </a:extLst>
            </p:cNvPr>
            <p:cNvSpPr/>
            <p:nvPr/>
          </p:nvSpPr>
          <p:spPr>
            <a:xfrm>
              <a:off x="5749958" y="2067178"/>
              <a:ext cx="12257" cy="9875"/>
            </a:xfrm>
            <a:custGeom>
              <a:avLst/>
              <a:gdLst>
                <a:gd name="connsiteX0" fmla="*/ 5668 w 12257"/>
                <a:gd name="connsiteY0" fmla="*/ 9870 h 9875"/>
                <a:gd name="connsiteX1" fmla="*/ 5674 w 12257"/>
                <a:gd name="connsiteY1" fmla="*/ 0 h 9875"/>
                <a:gd name="connsiteX2" fmla="*/ 12257 w 12257"/>
                <a:gd name="connsiteY2" fmla="*/ 9858 h 9875"/>
                <a:gd name="connsiteX3" fmla="*/ 12240 w 12257"/>
                <a:gd name="connsiteY3" fmla="*/ 9876 h 9875"/>
                <a:gd name="connsiteX4" fmla="*/ 5668 w 12257"/>
                <a:gd name="connsiteY4" fmla="*/ 9870 h 9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57" h="9875">
                  <a:moveTo>
                    <a:pt x="5668" y="9870"/>
                  </a:moveTo>
                  <a:cubicBezTo>
                    <a:pt x="5171" y="6578"/>
                    <a:pt x="-6836" y="3280"/>
                    <a:pt x="5674" y="0"/>
                  </a:cubicBezTo>
                  <a:cubicBezTo>
                    <a:pt x="10040" y="1835"/>
                    <a:pt x="12229" y="5126"/>
                    <a:pt x="12257" y="9858"/>
                  </a:cubicBezTo>
                  <a:lnTo>
                    <a:pt x="12240" y="9876"/>
                  </a:lnTo>
                  <a:cubicBezTo>
                    <a:pt x="10051" y="9876"/>
                    <a:pt x="7862" y="9876"/>
                    <a:pt x="5668" y="9870"/>
                  </a:cubicBezTo>
                  <a:close/>
                </a:path>
              </a:pathLst>
            </a:custGeom>
            <a:grpFill/>
            <a:ln w="5715" cap="flat">
              <a:noFill/>
              <a:prstDash val="solid"/>
              <a:miter/>
            </a:ln>
          </p:spPr>
          <p:txBody>
            <a:bodyPr rtlCol="0" anchor="ctr"/>
            <a:lstStyle/>
            <a:p>
              <a:endParaRPr lang="zh-CN" altLang="en-US"/>
            </a:p>
          </p:txBody>
        </p:sp>
        <p:sp>
          <p:nvSpPr>
            <p:cNvPr id="657" name="任意多边形: 形状 656">
              <a:extLst>
                <a:ext uri="{FF2B5EF4-FFF2-40B4-BE49-F238E27FC236}">
                  <a16:creationId xmlns:a16="http://schemas.microsoft.com/office/drawing/2014/main" id="{47943A1D-8646-0020-CB2A-7DB30A2C1429}"/>
                </a:ext>
              </a:extLst>
            </p:cNvPr>
            <p:cNvSpPr/>
            <p:nvPr/>
          </p:nvSpPr>
          <p:spPr>
            <a:xfrm>
              <a:off x="5760630" y="2040136"/>
              <a:ext cx="8134" cy="10565"/>
            </a:xfrm>
            <a:custGeom>
              <a:avLst/>
              <a:gdLst>
                <a:gd name="connsiteX0" fmla="*/ 8135 w 8134"/>
                <a:gd name="connsiteY0" fmla="*/ 10565 h 10565"/>
                <a:gd name="connsiteX1" fmla="*/ 2248 w 8134"/>
                <a:gd name="connsiteY1" fmla="*/ 850 h 10565"/>
                <a:gd name="connsiteX2" fmla="*/ 4860 w 8134"/>
                <a:gd name="connsiteY2" fmla="*/ 4016 h 10565"/>
                <a:gd name="connsiteX3" fmla="*/ 8135 w 8134"/>
                <a:gd name="connsiteY3" fmla="*/ 10565 h 10565"/>
              </a:gdLst>
              <a:ahLst/>
              <a:cxnLst>
                <a:cxn ang="0">
                  <a:pos x="connsiteX0" y="connsiteY0"/>
                </a:cxn>
                <a:cxn ang="0">
                  <a:pos x="connsiteX1" y="connsiteY1"/>
                </a:cxn>
                <a:cxn ang="0">
                  <a:pos x="connsiteX2" y="connsiteY2"/>
                </a:cxn>
                <a:cxn ang="0">
                  <a:pos x="connsiteX3" y="connsiteY3"/>
                </a:cxn>
              </a:cxnLst>
              <a:rect l="l" t="t" r="r" b="b"/>
              <a:pathLst>
                <a:path w="8134" h="10565">
                  <a:moveTo>
                    <a:pt x="8135" y="10565"/>
                  </a:moveTo>
                  <a:cubicBezTo>
                    <a:pt x="1768" y="9925"/>
                    <a:pt x="-3004" y="7473"/>
                    <a:pt x="2248" y="850"/>
                  </a:cubicBezTo>
                  <a:cubicBezTo>
                    <a:pt x="4397" y="-1859"/>
                    <a:pt x="4168" y="2656"/>
                    <a:pt x="4860" y="4016"/>
                  </a:cubicBezTo>
                  <a:cubicBezTo>
                    <a:pt x="5951" y="6199"/>
                    <a:pt x="7043" y="8382"/>
                    <a:pt x="8135" y="10565"/>
                  </a:cubicBezTo>
                  <a:close/>
                </a:path>
              </a:pathLst>
            </a:custGeom>
            <a:grpFill/>
            <a:ln w="5715" cap="flat">
              <a:noFill/>
              <a:prstDash val="solid"/>
              <a:miter/>
            </a:ln>
          </p:spPr>
          <p:txBody>
            <a:bodyPr rtlCol="0" anchor="ctr"/>
            <a:lstStyle/>
            <a:p>
              <a:endParaRPr lang="zh-CN" altLang="en-US"/>
            </a:p>
          </p:txBody>
        </p:sp>
        <p:sp>
          <p:nvSpPr>
            <p:cNvPr id="658" name="任意多边形: 形状 657">
              <a:extLst>
                <a:ext uri="{FF2B5EF4-FFF2-40B4-BE49-F238E27FC236}">
                  <a16:creationId xmlns:a16="http://schemas.microsoft.com/office/drawing/2014/main" id="{4FEC6B9D-6E0B-11FC-8159-2ACEA05AF90C}"/>
                </a:ext>
              </a:extLst>
            </p:cNvPr>
            <p:cNvSpPr/>
            <p:nvPr/>
          </p:nvSpPr>
          <p:spPr>
            <a:xfrm>
              <a:off x="5749048" y="2083626"/>
              <a:ext cx="4760" cy="6572"/>
            </a:xfrm>
            <a:custGeom>
              <a:avLst/>
              <a:gdLst>
                <a:gd name="connsiteX0" fmla="*/ 0 w 4760"/>
                <a:gd name="connsiteY0" fmla="*/ 6572 h 6572"/>
                <a:gd name="connsiteX1" fmla="*/ 3297 w 4760"/>
                <a:gd name="connsiteY1" fmla="*/ 0 h 6572"/>
                <a:gd name="connsiteX2" fmla="*/ 0 w 4760"/>
                <a:gd name="connsiteY2" fmla="*/ 6572 h 6572"/>
              </a:gdLst>
              <a:ahLst/>
              <a:cxnLst>
                <a:cxn ang="0">
                  <a:pos x="connsiteX0" y="connsiteY0"/>
                </a:cxn>
                <a:cxn ang="0">
                  <a:pos x="connsiteX1" y="connsiteY1"/>
                </a:cxn>
                <a:cxn ang="0">
                  <a:pos x="connsiteX2" y="connsiteY2"/>
                </a:cxn>
              </a:cxnLst>
              <a:rect l="l" t="t" r="r" b="b"/>
              <a:pathLst>
                <a:path w="4760" h="6572">
                  <a:moveTo>
                    <a:pt x="0" y="6572"/>
                  </a:moveTo>
                  <a:cubicBezTo>
                    <a:pt x="74" y="3869"/>
                    <a:pt x="663" y="1423"/>
                    <a:pt x="3297" y="0"/>
                  </a:cubicBezTo>
                  <a:cubicBezTo>
                    <a:pt x="7292" y="4749"/>
                    <a:pt x="2063" y="4869"/>
                    <a:pt x="0" y="6572"/>
                  </a:cubicBezTo>
                  <a:close/>
                </a:path>
              </a:pathLst>
            </a:custGeom>
            <a:grpFill/>
            <a:ln w="5715" cap="flat">
              <a:noFill/>
              <a:prstDash val="solid"/>
              <a:miter/>
            </a:ln>
          </p:spPr>
          <p:txBody>
            <a:bodyPr rtlCol="0" anchor="ctr"/>
            <a:lstStyle/>
            <a:p>
              <a:endParaRPr lang="zh-CN" altLang="en-US"/>
            </a:p>
          </p:txBody>
        </p:sp>
        <p:sp>
          <p:nvSpPr>
            <p:cNvPr id="659" name="任意多边形: 形状 658">
              <a:extLst>
                <a:ext uri="{FF2B5EF4-FFF2-40B4-BE49-F238E27FC236}">
                  <a16:creationId xmlns:a16="http://schemas.microsoft.com/office/drawing/2014/main" id="{3AA2B8BA-4F1E-419F-983F-B41CC8A19144}"/>
                </a:ext>
              </a:extLst>
            </p:cNvPr>
            <p:cNvSpPr/>
            <p:nvPr/>
          </p:nvSpPr>
          <p:spPr>
            <a:xfrm>
              <a:off x="5772079" y="2058092"/>
              <a:ext cx="6583" cy="2519"/>
            </a:xfrm>
            <a:custGeom>
              <a:avLst/>
              <a:gdLst>
                <a:gd name="connsiteX0" fmla="*/ 6566 w 6583"/>
                <a:gd name="connsiteY0" fmla="*/ 2520 h 2519"/>
                <a:gd name="connsiteX1" fmla="*/ 0 w 6583"/>
                <a:gd name="connsiteY1" fmla="*/ 2514 h 2519"/>
                <a:gd name="connsiteX2" fmla="*/ 6584 w 6583"/>
                <a:gd name="connsiteY2" fmla="*/ 2514 h 2519"/>
                <a:gd name="connsiteX3" fmla="*/ 6566 w 6583"/>
                <a:gd name="connsiteY3" fmla="*/ 2520 h 2519"/>
              </a:gdLst>
              <a:ahLst/>
              <a:cxnLst>
                <a:cxn ang="0">
                  <a:pos x="connsiteX0" y="connsiteY0"/>
                </a:cxn>
                <a:cxn ang="0">
                  <a:pos x="connsiteX1" y="connsiteY1"/>
                </a:cxn>
                <a:cxn ang="0">
                  <a:pos x="connsiteX2" y="connsiteY2"/>
                </a:cxn>
                <a:cxn ang="0">
                  <a:pos x="connsiteX3" y="connsiteY3"/>
                </a:cxn>
              </a:cxnLst>
              <a:rect l="l" t="t" r="r" b="b"/>
              <a:pathLst>
                <a:path w="6583" h="2519">
                  <a:moveTo>
                    <a:pt x="6566" y="2520"/>
                  </a:moveTo>
                  <a:cubicBezTo>
                    <a:pt x="4378" y="2520"/>
                    <a:pt x="2189" y="2514"/>
                    <a:pt x="0" y="2514"/>
                  </a:cubicBezTo>
                  <a:cubicBezTo>
                    <a:pt x="2195" y="-841"/>
                    <a:pt x="4389" y="-835"/>
                    <a:pt x="6584" y="2514"/>
                  </a:cubicBezTo>
                  <a:lnTo>
                    <a:pt x="6566" y="2520"/>
                  </a:lnTo>
                  <a:close/>
                </a:path>
              </a:pathLst>
            </a:custGeom>
            <a:grpFill/>
            <a:ln w="5715" cap="flat">
              <a:noFill/>
              <a:prstDash val="solid"/>
              <a:miter/>
            </a:ln>
          </p:spPr>
          <p:txBody>
            <a:bodyPr rtlCol="0" anchor="ctr"/>
            <a:lstStyle/>
            <a:p>
              <a:endParaRPr lang="zh-CN" altLang="en-US"/>
            </a:p>
          </p:txBody>
        </p:sp>
        <p:sp>
          <p:nvSpPr>
            <p:cNvPr id="660" name="任意多边形: 形状 659">
              <a:extLst>
                <a:ext uri="{FF2B5EF4-FFF2-40B4-BE49-F238E27FC236}">
                  <a16:creationId xmlns:a16="http://schemas.microsoft.com/office/drawing/2014/main" id="{D899E4E0-6170-4174-43FF-05D4C2A02EE4}"/>
                </a:ext>
              </a:extLst>
            </p:cNvPr>
            <p:cNvSpPr/>
            <p:nvPr/>
          </p:nvSpPr>
          <p:spPr>
            <a:xfrm>
              <a:off x="5769486" y="2060698"/>
              <a:ext cx="3445" cy="4012"/>
            </a:xfrm>
            <a:custGeom>
              <a:avLst/>
              <a:gdLst>
                <a:gd name="connsiteX0" fmla="*/ 2507 w 3445"/>
                <a:gd name="connsiteY0" fmla="*/ 1422 h 4012"/>
                <a:gd name="connsiteX1" fmla="*/ 1364 w 3445"/>
                <a:gd name="connsiteY1" fmla="*/ 4005 h 4012"/>
                <a:gd name="connsiteX2" fmla="*/ 358 w 3445"/>
                <a:gd name="connsiteY2" fmla="*/ 1874 h 4012"/>
                <a:gd name="connsiteX3" fmla="*/ 2541 w 3445"/>
                <a:gd name="connsiteY3" fmla="*/ 16 h 4012"/>
                <a:gd name="connsiteX4" fmla="*/ 2507 w 3445"/>
                <a:gd name="connsiteY4" fmla="*/ 1422 h 4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2">
                  <a:moveTo>
                    <a:pt x="2507" y="1422"/>
                  </a:moveTo>
                  <a:cubicBezTo>
                    <a:pt x="2130" y="2331"/>
                    <a:pt x="1810" y="3971"/>
                    <a:pt x="1364" y="4005"/>
                  </a:cubicBezTo>
                  <a:cubicBezTo>
                    <a:pt x="101" y="4108"/>
                    <a:pt x="-402" y="2994"/>
                    <a:pt x="358" y="1874"/>
                  </a:cubicBezTo>
                  <a:cubicBezTo>
                    <a:pt x="895" y="1074"/>
                    <a:pt x="2124" y="-155"/>
                    <a:pt x="2541" y="16"/>
                  </a:cubicBezTo>
                  <a:cubicBezTo>
                    <a:pt x="4547" y="856"/>
                    <a:pt x="2604" y="-767"/>
                    <a:pt x="2507" y="1422"/>
                  </a:cubicBezTo>
                  <a:close/>
                </a:path>
              </a:pathLst>
            </a:custGeom>
            <a:grpFill/>
            <a:ln w="5715" cap="flat">
              <a:noFill/>
              <a:prstDash val="solid"/>
              <a:miter/>
            </a:ln>
          </p:spPr>
          <p:txBody>
            <a:bodyPr rtlCol="0" anchor="ctr"/>
            <a:lstStyle/>
            <a:p>
              <a:endParaRPr lang="zh-CN" altLang="en-US"/>
            </a:p>
          </p:txBody>
        </p:sp>
        <p:sp>
          <p:nvSpPr>
            <p:cNvPr id="661" name="任意多边形: 形状 660">
              <a:extLst>
                <a:ext uri="{FF2B5EF4-FFF2-40B4-BE49-F238E27FC236}">
                  <a16:creationId xmlns:a16="http://schemas.microsoft.com/office/drawing/2014/main" id="{C923CF39-7327-FE9B-6DBB-92574B5B0530}"/>
                </a:ext>
              </a:extLst>
            </p:cNvPr>
            <p:cNvSpPr/>
            <p:nvPr/>
          </p:nvSpPr>
          <p:spPr>
            <a:xfrm>
              <a:off x="5778640" y="2060600"/>
              <a:ext cx="2548" cy="3606"/>
            </a:xfrm>
            <a:custGeom>
              <a:avLst/>
              <a:gdLst>
                <a:gd name="connsiteX0" fmla="*/ 17 w 2548"/>
                <a:gd name="connsiteY0" fmla="*/ 0 h 3606"/>
                <a:gd name="connsiteX1" fmla="*/ 2372 w 2548"/>
                <a:gd name="connsiteY1" fmla="*/ 3235 h 3606"/>
                <a:gd name="connsiteX2" fmla="*/ 0 w 2548"/>
                <a:gd name="connsiteY2" fmla="*/ 12 h 3606"/>
                <a:gd name="connsiteX3" fmla="*/ 17 w 2548"/>
                <a:gd name="connsiteY3" fmla="*/ 0 h 3606"/>
              </a:gdLst>
              <a:ahLst/>
              <a:cxnLst>
                <a:cxn ang="0">
                  <a:pos x="connsiteX0" y="connsiteY0"/>
                </a:cxn>
                <a:cxn ang="0">
                  <a:pos x="connsiteX1" y="connsiteY1"/>
                </a:cxn>
                <a:cxn ang="0">
                  <a:pos x="connsiteX2" y="connsiteY2"/>
                </a:cxn>
                <a:cxn ang="0">
                  <a:pos x="connsiteX3" y="connsiteY3"/>
                </a:cxn>
              </a:cxnLst>
              <a:rect l="l" t="t" r="r" b="b"/>
              <a:pathLst>
                <a:path w="2548" h="3606">
                  <a:moveTo>
                    <a:pt x="17" y="0"/>
                  </a:moveTo>
                  <a:cubicBezTo>
                    <a:pt x="1423" y="731"/>
                    <a:pt x="3103" y="2932"/>
                    <a:pt x="2372" y="3235"/>
                  </a:cubicBezTo>
                  <a:cubicBezTo>
                    <a:pt x="-1349" y="4772"/>
                    <a:pt x="874" y="1120"/>
                    <a:pt x="0" y="12"/>
                  </a:cubicBezTo>
                  <a:lnTo>
                    <a:pt x="17" y="0"/>
                  </a:lnTo>
                  <a:close/>
                </a:path>
              </a:pathLst>
            </a:custGeom>
            <a:grpFill/>
            <a:ln w="5715" cap="flat">
              <a:noFill/>
              <a:prstDash val="solid"/>
              <a:miter/>
            </a:ln>
          </p:spPr>
          <p:txBody>
            <a:bodyPr rtlCol="0" anchor="ctr"/>
            <a:lstStyle/>
            <a:p>
              <a:endParaRPr lang="zh-CN" altLang="en-US"/>
            </a:p>
          </p:txBody>
        </p:sp>
        <p:sp>
          <p:nvSpPr>
            <p:cNvPr id="662" name="任意多边形: 形状 661">
              <a:extLst>
                <a:ext uri="{FF2B5EF4-FFF2-40B4-BE49-F238E27FC236}">
                  <a16:creationId xmlns:a16="http://schemas.microsoft.com/office/drawing/2014/main" id="{A13EC431-51AC-9E90-0C8F-BEA2B660F82F}"/>
                </a:ext>
              </a:extLst>
            </p:cNvPr>
            <p:cNvSpPr/>
            <p:nvPr/>
          </p:nvSpPr>
          <p:spPr>
            <a:xfrm>
              <a:off x="5762204" y="2077042"/>
              <a:ext cx="2548" cy="3614"/>
            </a:xfrm>
            <a:custGeom>
              <a:avLst/>
              <a:gdLst>
                <a:gd name="connsiteX0" fmla="*/ 17 w 2548"/>
                <a:gd name="connsiteY0" fmla="*/ 0 h 3614"/>
                <a:gd name="connsiteX1" fmla="*/ 2372 w 2548"/>
                <a:gd name="connsiteY1" fmla="*/ 3240 h 3614"/>
                <a:gd name="connsiteX2" fmla="*/ 0 w 2548"/>
                <a:gd name="connsiteY2" fmla="*/ 17 h 3614"/>
                <a:gd name="connsiteX3" fmla="*/ 17 w 2548"/>
                <a:gd name="connsiteY3" fmla="*/ 0 h 3614"/>
              </a:gdLst>
              <a:ahLst/>
              <a:cxnLst>
                <a:cxn ang="0">
                  <a:pos x="connsiteX0" y="connsiteY0"/>
                </a:cxn>
                <a:cxn ang="0">
                  <a:pos x="connsiteX1" y="connsiteY1"/>
                </a:cxn>
                <a:cxn ang="0">
                  <a:pos x="connsiteX2" y="connsiteY2"/>
                </a:cxn>
                <a:cxn ang="0">
                  <a:pos x="connsiteX3" y="connsiteY3"/>
                </a:cxn>
              </a:cxnLst>
              <a:rect l="l" t="t" r="r" b="b"/>
              <a:pathLst>
                <a:path w="2548" h="3614">
                  <a:moveTo>
                    <a:pt x="17" y="0"/>
                  </a:moveTo>
                  <a:cubicBezTo>
                    <a:pt x="1423" y="737"/>
                    <a:pt x="3103" y="2937"/>
                    <a:pt x="2372" y="3240"/>
                  </a:cubicBezTo>
                  <a:cubicBezTo>
                    <a:pt x="-1354" y="4783"/>
                    <a:pt x="874" y="1126"/>
                    <a:pt x="0" y="17"/>
                  </a:cubicBezTo>
                  <a:lnTo>
                    <a:pt x="17" y="0"/>
                  </a:lnTo>
                  <a:close/>
                </a:path>
              </a:pathLst>
            </a:custGeom>
            <a:grpFill/>
            <a:ln w="5715" cap="flat">
              <a:noFill/>
              <a:prstDash val="solid"/>
              <a:miter/>
            </a:ln>
          </p:spPr>
          <p:txBody>
            <a:bodyPr rtlCol="0" anchor="ctr"/>
            <a:lstStyle/>
            <a:p>
              <a:endParaRPr lang="zh-CN" altLang="en-US"/>
            </a:p>
          </p:txBody>
        </p:sp>
        <p:sp>
          <p:nvSpPr>
            <p:cNvPr id="663" name="任意多边形: 形状 662">
              <a:extLst>
                <a:ext uri="{FF2B5EF4-FFF2-40B4-BE49-F238E27FC236}">
                  <a16:creationId xmlns:a16="http://schemas.microsoft.com/office/drawing/2014/main" id="{B80E0842-4804-5DCF-16EC-5C426272B210}"/>
                </a:ext>
              </a:extLst>
            </p:cNvPr>
            <p:cNvSpPr/>
            <p:nvPr/>
          </p:nvSpPr>
          <p:spPr>
            <a:xfrm>
              <a:off x="5754277" y="2098719"/>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664" name="任意多边形: 形状 663">
              <a:extLst>
                <a:ext uri="{FF2B5EF4-FFF2-40B4-BE49-F238E27FC236}">
                  <a16:creationId xmlns:a16="http://schemas.microsoft.com/office/drawing/2014/main" id="{F63A4CF7-DDD0-90C3-FA41-0B24C8901610}"/>
                </a:ext>
              </a:extLst>
            </p:cNvPr>
            <p:cNvSpPr/>
            <p:nvPr/>
          </p:nvSpPr>
          <p:spPr>
            <a:xfrm>
              <a:off x="5770719" y="2072401"/>
              <a:ext cx="1354" cy="1360"/>
            </a:xfrm>
            <a:custGeom>
              <a:avLst/>
              <a:gdLst>
                <a:gd name="connsiteX0" fmla="*/ 1354 w 1354"/>
                <a:gd name="connsiteY0" fmla="*/ 1360 h 1360"/>
                <a:gd name="connsiteX1" fmla="*/ 0 w 1354"/>
                <a:gd name="connsiteY1" fmla="*/ 611 h 1360"/>
                <a:gd name="connsiteX2" fmla="*/ 611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11" y="0"/>
                  </a:lnTo>
                  <a:close/>
                </a:path>
              </a:pathLst>
            </a:custGeom>
            <a:grpFill/>
            <a:ln w="5715" cap="flat">
              <a:noFill/>
              <a:prstDash val="solid"/>
              <a:miter/>
            </a:ln>
          </p:spPr>
          <p:txBody>
            <a:bodyPr rtlCol="0" anchor="ctr"/>
            <a:lstStyle/>
            <a:p>
              <a:endParaRPr lang="zh-CN" altLang="en-US"/>
            </a:p>
          </p:txBody>
        </p:sp>
        <p:sp>
          <p:nvSpPr>
            <p:cNvPr id="665" name="任意多边形: 形状 664">
              <a:extLst>
                <a:ext uri="{FF2B5EF4-FFF2-40B4-BE49-F238E27FC236}">
                  <a16:creationId xmlns:a16="http://schemas.microsoft.com/office/drawing/2014/main" id="{46FC8F8D-5A7D-94B2-5B6A-B58AEC55DBF5}"/>
                </a:ext>
              </a:extLst>
            </p:cNvPr>
            <p:cNvSpPr/>
            <p:nvPr/>
          </p:nvSpPr>
          <p:spPr>
            <a:xfrm>
              <a:off x="5386030" y="2756567"/>
              <a:ext cx="1292" cy="1399"/>
            </a:xfrm>
            <a:custGeom>
              <a:avLst/>
              <a:gdLst>
                <a:gd name="connsiteX0" fmla="*/ 1293 w 1292"/>
                <a:gd name="connsiteY0" fmla="*/ 1383 h 1399"/>
                <a:gd name="connsiteX1" fmla="*/ 1 w 1292"/>
                <a:gd name="connsiteY1" fmla="*/ 657 h 1399"/>
                <a:gd name="connsiteX2" fmla="*/ 1275 w 1292"/>
                <a:gd name="connsiteY2" fmla="*/ 1400 h 1399"/>
                <a:gd name="connsiteX3" fmla="*/ 1293 w 1292"/>
                <a:gd name="connsiteY3" fmla="*/ 1383 h 1399"/>
              </a:gdLst>
              <a:ahLst/>
              <a:cxnLst>
                <a:cxn ang="0">
                  <a:pos x="connsiteX0" y="connsiteY0"/>
                </a:cxn>
                <a:cxn ang="0">
                  <a:pos x="connsiteX1" y="connsiteY1"/>
                </a:cxn>
                <a:cxn ang="0">
                  <a:pos x="connsiteX2" y="connsiteY2"/>
                </a:cxn>
                <a:cxn ang="0">
                  <a:pos x="connsiteX3" y="connsiteY3"/>
                </a:cxn>
              </a:cxnLst>
              <a:rect l="l" t="t" r="r" b="b"/>
              <a:pathLst>
                <a:path w="1292" h="1399">
                  <a:moveTo>
                    <a:pt x="1293" y="1383"/>
                  </a:moveTo>
                  <a:cubicBezTo>
                    <a:pt x="841" y="1137"/>
                    <a:pt x="-33" y="800"/>
                    <a:pt x="1" y="657"/>
                  </a:cubicBezTo>
                  <a:cubicBezTo>
                    <a:pt x="241" y="-429"/>
                    <a:pt x="738" y="-160"/>
                    <a:pt x="1275" y="1400"/>
                  </a:cubicBezTo>
                  <a:lnTo>
                    <a:pt x="1293" y="1383"/>
                  </a:lnTo>
                  <a:close/>
                </a:path>
              </a:pathLst>
            </a:custGeom>
            <a:grpFill/>
            <a:ln w="5715" cap="flat">
              <a:noFill/>
              <a:prstDash val="solid"/>
              <a:miter/>
            </a:ln>
          </p:spPr>
          <p:txBody>
            <a:bodyPr rtlCol="0" anchor="ctr"/>
            <a:lstStyle/>
            <a:p>
              <a:endParaRPr lang="zh-CN" altLang="en-US"/>
            </a:p>
          </p:txBody>
        </p:sp>
        <p:sp>
          <p:nvSpPr>
            <p:cNvPr id="666" name="任意多边形: 形状 665">
              <a:extLst>
                <a:ext uri="{FF2B5EF4-FFF2-40B4-BE49-F238E27FC236}">
                  <a16:creationId xmlns:a16="http://schemas.microsoft.com/office/drawing/2014/main" id="{7BFBE5CC-FB3D-5C88-C634-711CE1B58487}"/>
                </a:ext>
              </a:extLst>
            </p:cNvPr>
            <p:cNvSpPr/>
            <p:nvPr/>
          </p:nvSpPr>
          <p:spPr>
            <a:xfrm>
              <a:off x="5906010" y="3288404"/>
              <a:ext cx="1811" cy="1566"/>
            </a:xfrm>
            <a:custGeom>
              <a:avLst/>
              <a:gdLst>
                <a:gd name="connsiteX0" fmla="*/ 1812 w 1811"/>
                <a:gd name="connsiteY0" fmla="*/ 423 h 1566"/>
                <a:gd name="connsiteX1" fmla="*/ 1383 w 1811"/>
                <a:gd name="connsiteY1" fmla="*/ 1566 h 1566"/>
                <a:gd name="connsiteX2" fmla="*/ 0 w 1811"/>
                <a:gd name="connsiteY2" fmla="*/ 1143 h 1566"/>
                <a:gd name="connsiteX3" fmla="*/ 429 w 1811"/>
                <a:gd name="connsiteY3" fmla="*/ 0 h 1566"/>
                <a:gd name="connsiteX4" fmla="*/ 1812 w 1811"/>
                <a:gd name="connsiteY4" fmla="*/ 423 h 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1" h="1566">
                  <a:moveTo>
                    <a:pt x="1812" y="423"/>
                  </a:moveTo>
                  <a:cubicBezTo>
                    <a:pt x="1669" y="824"/>
                    <a:pt x="1538" y="1561"/>
                    <a:pt x="1383" y="1566"/>
                  </a:cubicBezTo>
                  <a:cubicBezTo>
                    <a:pt x="926" y="1584"/>
                    <a:pt x="463" y="1304"/>
                    <a:pt x="0" y="1143"/>
                  </a:cubicBezTo>
                  <a:cubicBezTo>
                    <a:pt x="143" y="743"/>
                    <a:pt x="275" y="6"/>
                    <a:pt x="429" y="0"/>
                  </a:cubicBezTo>
                  <a:cubicBezTo>
                    <a:pt x="886" y="-11"/>
                    <a:pt x="1349" y="263"/>
                    <a:pt x="1812" y="423"/>
                  </a:cubicBezTo>
                  <a:close/>
                </a:path>
              </a:pathLst>
            </a:custGeom>
            <a:grpFill/>
            <a:ln w="5715" cap="flat">
              <a:noFill/>
              <a:prstDash val="solid"/>
              <a:miter/>
            </a:ln>
          </p:spPr>
          <p:txBody>
            <a:bodyPr rtlCol="0" anchor="ctr"/>
            <a:lstStyle/>
            <a:p>
              <a:endParaRPr lang="zh-CN" altLang="en-US"/>
            </a:p>
          </p:txBody>
        </p:sp>
        <p:sp>
          <p:nvSpPr>
            <p:cNvPr id="667" name="任意多边形: 形状 666">
              <a:extLst>
                <a:ext uri="{FF2B5EF4-FFF2-40B4-BE49-F238E27FC236}">
                  <a16:creationId xmlns:a16="http://schemas.microsoft.com/office/drawing/2014/main" id="{39A7D41A-E675-004D-7246-F7612D9778DB}"/>
                </a:ext>
              </a:extLst>
            </p:cNvPr>
            <p:cNvSpPr/>
            <p:nvPr/>
          </p:nvSpPr>
          <p:spPr>
            <a:xfrm>
              <a:off x="5739183" y="2641535"/>
              <a:ext cx="1405" cy="1303"/>
            </a:xfrm>
            <a:custGeom>
              <a:avLst/>
              <a:gdLst>
                <a:gd name="connsiteX0" fmla="*/ 12 w 1405"/>
                <a:gd name="connsiteY0" fmla="*/ 1304 h 1303"/>
                <a:gd name="connsiteX1" fmla="*/ 743 w 1405"/>
                <a:gd name="connsiteY1" fmla="*/ 1 h 1303"/>
                <a:gd name="connsiteX2" fmla="*/ 0 w 1405"/>
                <a:gd name="connsiteY2" fmla="*/ 1287 h 1303"/>
                <a:gd name="connsiteX3" fmla="*/ 12 w 1405"/>
                <a:gd name="connsiteY3" fmla="*/ 1304 h 1303"/>
              </a:gdLst>
              <a:ahLst/>
              <a:cxnLst>
                <a:cxn ang="0">
                  <a:pos x="connsiteX0" y="connsiteY0"/>
                </a:cxn>
                <a:cxn ang="0">
                  <a:pos x="connsiteX1" y="connsiteY1"/>
                </a:cxn>
                <a:cxn ang="0">
                  <a:pos x="connsiteX2" y="connsiteY2"/>
                </a:cxn>
                <a:cxn ang="0">
                  <a:pos x="connsiteX3" y="connsiteY3"/>
                </a:cxn>
              </a:cxnLst>
              <a:rect l="l" t="t" r="r" b="b"/>
              <a:pathLst>
                <a:path w="1405" h="1303">
                  <a:moveTo>
                    <a:pt x="12" y="1304"/>
                  </a:moveTo>
                  <a:cubicBezTo>
                    <a:pt x="263" y="847"/>
                    <a:pt x="606" y="-28"/>
                    <a:pt x="743" y="1"/>
                  </a:cubicBezTo>
                  <a:cubicBezTo>
                    <a:pt x="1834" y="241"/>
                    <a:pt x="1572" y="749"/>
                    <a:pt x="0" y="1287"/>
                  </a:cubicBezTo>
                  <a:cubicBezTo>
                    <a:pt x="0" y="1292"/>
                    <a:pt x="12" y="1304"/>
                    <a:pt x="12" y="1304"/>
                  </a:cubicBezTo>
                  <a:close/>
                </a:path>
              </a:pathLst>
            </a:custGeom>
            <a:grpFill/>
            <a:ln w="5715" cap="flat">
              <a:noFill/>
              <a:prstDash val="solid"/>
              <a:miter/>
            </a:ln>
          </p:spPr>
          <p:txBody>
            <a:bodyPr rtlCol="0" anchor="ctr"/>
            <a:lstStyle/>
            <a:p>
              <a:endParaRPr lang="zh-CN" altLang="en-US"/>
            </a:p>
          </p:txBody>
        </p:sp>
        <p:sp>
          <p:nvSpPr>
            <p:cNvPr id="668" name="任意多边形: 形状 667">
              <a:extLst>
                <a:ext uri="{FF2B5EF4-FFF2-40B4-BE49-F238E27FC236}">
                  <a16:creationId xmlns:a16="http://schemas.microsoft.com/office/drawing/2014/main" id="{1AF5A6B6-C3DF-DE3E-813E-4306E56AB2A6}"/>
                </a:ext>
              </a:extLst>
            </p:cNvPr>
            <p:cNvSpPr/>
            <p:nvPr/>
          </p:nvSpPr>
          <p:spPr>
            <a:xfrm>
              <a:off x="5460427" y="2208327"/>
              <a:ext cx="2533" cy="3594"/>
            </a:xfrm>
            <a:custGeom>
              <a:avLst/>
              <a:gdLst>
                <a:gd name="connsiteX0" fmla="*/ 2534 w 2533"/>
                <a:gd name="connsiteY0" fmla="*/ 3589 h 3594"/>
                <a:gd name="connsiteX1" fmla="*/ 173 w 2533"/>
                <a:gd name="connsiteY1" fmla="*/ 360 h 3594"/>
                <a:gd name="connsiteX2" fmla="*/ 2516 w 2533"/>
                <a:gd name="connsiteY2" fmla="*/ 3594 h 3594"/>
                <a:gd name="connsiteX3" fmla="*/ 2534 w 2533"/>
                <a:gd name="connsiteY3" fmla="*/ 3589 h 3594"/>
              </a:gdLst>
              <a:ahLst/>
              <a:cxnLst>
                <a:cxn ang="0">
                  <a:pos x="connsiteX0" y="connsiteY0"/>
                </a:cxn>
                <a:cxn ang="0">
                  <a:pos x="connsiteX1" y="connsiteY1"/>
                </a:cxn>
                <a:cxn ang="0">
                  <a:pos x="connsiteX2" y="connsiteY2"/>
                </a:cxn>
                <a:cxn ang="0">
                  <a:pos x="connsiteX3" y="connsiteY3"/>
                </a:cxn>
              </a:cxnLst>
              <a:rect l="l" t="t" r="r" b="b"/>
              <a:pathLst>
                <a:path w="2533" h="3594">
                  <a:moveTo>
                    <a:pt x="2534" y="3589"/>
                  </a:moveTo>
                  <a:cubicBezTo>
                    <a:pt x="1122" y="2863"/>
                    <a:pt x="-547" y="651"/>
                    <a:pt x="173" y="360"/>
                  </a:cubicBezTo>
                  <a:cubicBezTo>
                    <a:pt x="3899" y="-1143"/>
                    <a:pt x="1659" y="2480"/>
                    <a:pt x="2516" y="3594"/>
                  </a:cubicBezTo>
                  <a:lnTo>
                    <a:pt x="2534" y="3589"/>
                  </a:lnTo>
                  <a:close/>
                </a:path>
              </a:pathLst>
            </a:custGeom>
            <a:grpFill/>
            <a:ln w="5715" cap="flat">
              <a:noFill/>
              <a:prstDash val="solid"/>
              <a:miter/>
            </a:ln>
          </p:spPr>
          <p:txBody>
            <a:bodyPr rtlCol="0" anchor="ctr"/>
            <a:lstStyle/>
            <a:p>
              <a:endParaRPr lang="zh-CN" altLang="en-US"/>
            </a:p>
          </p:txBody>
        </p:sp>
        <p:sp>
          <p:nvSpPr>
            <p:cNvPr id="669" name="任意多边形: 形状 668">
              <a:extLst>
                <a:ext uri="{FF2B5EF4-FFF2-40B4-BE49-F238E27FC236}">
                  <a16:creationId xmlns:a16="http://schemas.microsoft.com/office/drawing/2014/main" id="{0346E519-AACF-6DC9-40AE-30AEB3263B41}"/>
                </a:ext>
              </a:extLst>
            </p:cNvPr>
            <p:cNvSpPr/>
            <p:nvPr/>
          </p:nvSpPr>
          <p:spPr>
            <a:xfrm>
              <a:off x="5256744" y="2143836"/>
              <a:ext cx="3411" cy="3577"/>
            </a:xfrm>
            <a:custGeom>
              <a:avLst/>
              <a:gdLst>
                <a:gd name="connsiteX0" fmla="*/ 1573 w 3411"/>
                <a:gd name="connsiteY0" fmla="*/ 14 h 3577"/>
                <a:gd name="connsiteX1" fmla="*/ 3368 w 3411"/>
                <a:gd name="connsiteY1" fmla="*/ 1717 h 3577"/>
                <a:gd name="connsiteX2" fmla="*/ 2482 w 3411"/>
                <a:gd name="connsiteY2" fmla="*/ 3003 h 3577"/>
                <a:gd name="connsiteX3" fmla="*/ 7 w 3411"/>
                <a:gd name="connsiteY3" fmla="*/ 2437 h 3577"/>
                <a:gd name="connsiteX4" fmla="*/ 1573 w 3411"/>
                <a:gd name="connsiteY4" fmla="*/ 14 h 3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 h="3577">
                  <a:moveTo>
                    <a:pt x="1573" y="14"/>
                  </a:moveTo>
                  <a:cubicBezTo>
                    <a:pt x="2922" y="-100"/>
                    <a:pt x="3597" y="483"/>
                    <a:pt x="3368" y="1717"/>
                  </a:cubicBezTo>
                  <a:cubicBezTo>
                    <a:pt x="3282" y="2191"/>
                    <a:pt x="2871" y="2677"/>
                    <a:pt x="2482" y="3003"/>
                  </a:cubicBezTo>
                  <a:cubicBezTo>
                    <a:pt x="1379" y="3923"/>
                    <a:pt x="185" y="3740"/>
                    <a:pt x="7" y="2437"/>
                  </a:cubicBezTo>
                  <a:cubicBezTo>
                    <a:pt x="-101" y="1717"/>
                    <a:pt x="1008" y="826"/>
                    <a:pt x="1573" y="14"/>
                  </a:cubicBezTo>
                  <a:close/>
                </a:path>
              </a:pathLst>
            </a:custGeom>
            <a:grpFill/>
            <a:ln w="5715" cap="flat">
              <a:noFill/>
              <a:prstDash val="solid"/>
              <a:miter/>
            </a:ln>
          </p:spPr>
          <p:txBody>
            <a:bodyPr rtlCol="0" anchor="ctr"/>
            <a:lstStyle/>
            <a:p>
              <a:endParaRPr lang="zh-CN" altLang="en-US"/>
            </a:p>
          </p:txBody>
        </p:sp>
        <p:sp>
          <p:nvSpPr>
            <p:cNvPr id="670" name="任意多边形: 形状 669">
              <a:extLst>
                <a:ext uri="{FF2B5EF4-FFF2-40B4-BE49-F238E27FC236}">
                  <a16:creationId xmlns:a16="http://schemas.microsoft.com/office/drawing/2014/main" id="{3873B15C-41F1-1EA1-0F92-41B857A853C5}"/>
                </a:ext>
              </a:extLst>
            </p:cNvPr>
            <p:cNvSpPr/>
            <p:nvPr/>
          </p:nvSpPr>
          <p:spPr>
            <a:xfrm>
              <a:off x="5709591" y="3210749"/>
              <a:ext cx="19733" cy="27466"/>
            </a:xfrm>
            <a:custGeom>
              <a:avLst/>
              <a:gdLst>
                <a:gd name="connsiteX0" fmla="*/ 19734 w 19733"/>
                <a:gd name="connsiteY0" fmla="*/ 14299 h 27466"/>
                <a:gd name="connsiteX1" fmla="*/ 0 w 19733"/>
                <a:gd name="connsiteY1" fmla="*/ 27466 h 27466"/>
                <a:gd name="connsiteX2" fmla="*/ 1937 w 19733"/>
                <a:gd name="connsiteY2" fmla="*/ 21603 h 27466"/>
                <a:gd name="connsiteX3" fmla="*/ 17476 w 19733"/>
                <a:gd name="connsiteY3" fmla="*/ 0 h 27466"/>
                <a:gd name="connsiteX4" fmla="*/ 19728 w 19733"/>
                <a:gd name="connsiteY4" fmla="*/ 14311 h 27466"/>
                <a:gd name="connsiteX5" fmla="*/ 19734 w 19733"/>
                <a:gd name="connsiteY5" fmla="*/ 14299 h 2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733" h="27466">
                  <a:moveTo>
                    <a:pt x="19734" y="14299"/>
                  </a:moveTo>
                  <a:cubicBezTo>
                    <a:pt x="12207" y="17265"/>
                    <a:pt x="9384" y="27278"/>
                    <a:pt x="0" y="27466"/>
                  </a:cubicBezTo>
                  <a:cubicBezTo>
                    <a:pt x="611" y="25455"/>
                    <a:pt x="611" y="22346"/>
                    <a:pt x="1937" y="21603"/>
                  </a:cubicBezTo>
                  <a:cubicBezTo>
                    <a:pt x="10436" y="16837"/>
                    <a:pt x="13853" y="8853"/>
                    <a:pt x="17476" y="0"/>
                  </a:cubicBezTo>
                  <a:cubicBezTo>
                    <a:pt x="18225" y="4772"/>
                    <a:pt x="18979" y="9544"/>
                    <a:pt x="19728" y="14311"/>
                  </a:cubicBezTo>
                  <a:lnTo>
                    <a:pt x="19734" y="14299"/>
                  </a:lnTo>
                  <a:close/>
                </a:path>
              </a:pathLst>
            </a:custGeom>
            <a:grpFill/>
            <a:ln w="5715" cap="flat">
              <a:noFill/>
              <a:prstDash val="solid"/>
              <a:miter/>
            </a:ln>
          </p:spPr>
          <p:txBody>
            <a:bodyPr rtlCol="0" anchor="ctr"/>
            <a:lstStyle/>
            <a:p>
              <a:endParaRPr lang="zh-CN" altLang="en-US"/>
            </a:p>
          </p:txBody>
        </p:sp>
        <p:sp>
          <p:nvSpPr>
            <p:cNvPr id="671" name="任意多边形: 形状 670">
              <a:extLst>
                <a:ext uri="{FF2B5EF4-FFF2-40B4-BE49-F238E27FC236}">
                  <a16:creationId xmlns:a16="http://schemas.microsoft.com/office/drawing/2014/main" id="{81B62C68-2E89-4A51-4885-D2FE03669FA1}"/>
                </a:ext>
              </a:extLst>
            </p:cNvPr>
            <p:cNvSpPr/>
            <p:nvPr/>
          </p:nvSpPr>
          <p:spPr>
            <a:xfrm>
              <a:off x="5689852" y="3135263"/>
              <a:ext cx="19716" cy="17427"/>
            </a:xfrm>
            <a:custGeom>
              <a:avLst/>
              <a:gdLst>
                <a:gd name="connsiteX0" fmla="*/ 6578 w 19716"/>
                <a:gd name="connsiteY0" fmla="*/ 17427 h 17427"/>
                <a:gd name="connsiteX1" fmla="*/ 0 w 19716"/>
                <a:gd name="connsiteY1" fmla="*/ 7563 h 17427"/>
                <a:gd name="connsiteX2" fmla="*/ 8150 w 19716"/>
                <a:gd name="connsiteY2" fmla="*/ 1717 h 17427"/>
                <a:gd name="connsiteX3" fmla="*/ 19717 w 19716"/>
                <a:gd name="connsiteY3" fmla="*/ 10849 h 17427"/>
                <a:gd name="connsiteX4" fmla="*/ 6578 w 19716"/>
                <a:gd name="connsiteY4" fmla="*/ 17427 h 17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16" h="17427">
                  <a:moveTo>
                    <a:pt x="6578" y="17427"/>
                  </a:moveTo>
                  <a:cubicBezTo>
                    <a:pt x="6561" y="12690"/>
                    <a:pt x="4361" y="9403"/>
                    <a:pt x="0" y="7563"/>
                  </a:cubicBezTo>
                  <a:cubicBezTo>
                    <a:pt x="1418" y="3974"/>
                    <a:pt x="-989" y="-3318"/>
                    <a:pt x="8150" y="1717"/>
                  </a:cubicBezTo>
                  <a:cubicBezTo>
                    <a:pt x="12796" y="4277"/>
                    <a:pt x="17328" y="5849"/>
                    <a:pt x="19717" y="10849"/>
                  </a:cubicBezTo>
                  <a:cubicBezTo>
                    <a:pt x="15288" y="12941"/>
                    <a:pt x="7967" y="9255"/>
                    <a:pt x="6578" y="17427"/>
                  </a:cubicBezTo>
                  <a:close/>
                </a:path>
              </a:pathLst>
            </a:custGeom>
            <a:grpFill/>
            <a:ln w="5715" cap="flat">
              <a:noFill/>
              <a:prstDash val="solid"/>
              <a:miter/>
            </a:ln>
          </p:spPr>
          <p:txBody>
            <a:bodyPr rtlCol="0" anchor="ctr"/>
            <a:lstStyle/>
            <a:p>
              <a:endParaRPr lang="zh-CN" altLang="en-US"/>
            </a:p>
          </p:txBody>
        </p:sp>
        <p:sp>
          <p:nvSpPr>
            <p:cNvPr id="672" name="任意多边形: 形状 671">
              <a:extLst>
                <a:ext uri="{FF2B5EF4-FFF2-40B4-BE49-F238E27FC236}">
                  <a16:creationId xmlns:a16="http://schemas.microsoft.com/office/drawing/2014/main" id="{4C78BD34-E79E-42E6-E426-0C6A9A66ED71}"/>
                </a:ext>
              </a:extLst>
            </p:cNvPr>
            <p:cNvSpPr/>
            <p:nvPr/>
          </p:nvSpPr>
          <p:spPr>
            <a:xfrm>
              <a:off x="5739183" y="3220847"/>
              <a:ext cx="12190" cy="10796"/>
            </a:xfrm>
            <a:custGeom>
              <a:avLst/>
              <a:gdLst>
                <a:gd name="connsiteX0" fmla="*/ 12 w 12190"/>
                <a:gd name="connsiteY0" fmla="*/ 10797 h 10796"/>
                <a:gd name="connsiteX1" fmla="*/ 3600 w 12190"/>
                <a:gd name="connsiteY1" fmla="*/ 4093 h 10796"/>
                <a:gd name="connsiteX2" fmla="*/ 9750 w 12190"/>
                <a:gd name="connsiteY2" fmla="*/ 253 h 10796"/>
                <a:gd name="connsiteX3" fmla="*/ 12190 w 12190"/>
                <a:gd name="connsiteY3" fmla="*/ 3887 h 10796"/>
                <a:gd name="connsiteX4" fmla="*/ 6018 w 12190"/>
                <a:gd name="connsiteY4" fmla="*/ 9128 h 10796"/>
                <a:gd name="connsiteX5" fmla="*/ 0 w 12190"/>
                <a:gd name="connsiteY5" fmla="*/ 10779 h 10796"/>
                <a:gd name="connsiteX6" fmla="*/ 12 w 12190"/>
                <a:gd name="connsiteY6" fmla="*/ 10797 h 10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0" h="10796">
                  <a:moveTo>
                    <a:pt x="12" y="10797"/>
                  </a:moveTo>
                  <a:cubicBezTo>
                    <a:pt x="263" y="8053"/>
                    <a:pt x="1046" y="5533"/>
                    <a:pt x="3600" y="4093"/>
                  </a:cubicBezTo>
                  <a:cubicBezTo>
                    <a:pt x="5749" y="2881"/>
                    <a:pt x="6406" y="-1022"/>
                    <a:pt x="9750" y="253"/>
                  </a:cubicBezTo>
                  <a:cubicBezTo>
                    <a:pt x="10904" y="692"/>
                    <a:pt x="12190" y="2630"/>
                    <a:pt x="12190" y="3887"/>
                  </a:cubicBezTo>
                  <a:cubicBezTo>
                    <a:pt x="12196" y="7739"/>
                    <a:pt x="10013" y="9328"/>
                    <a:pt x="6018" y="9128"/>
                  </a:cubicBezTo>
                  <a:cubicBezTo>
                    <a:pt x="4046" y="9031"/>
                    <a:pt x="2006" y="10191"/>
                    <a:pt x="0" y="10779"/>
                  </a:cubicBezTo>
                  <a:lnTo>
                    <a:pt x="12" y="10797"/>
                  </a:lnTo>
                  <a:close/>
                </a:path>
              </a:pathLst>
            </a:custGeom>
            <a:grpFill/>
            <a:ln w="5715" cap="flat">
              <a:noFill/>
              <a:prstDash val="solid"/>
              <a:miter/>
            </a:ln>
          </p:spPr>
          <p:txBody>
            <a:bodyPr rtlCol="0" anchor="ctr"/>
            <a:lstStyle/>
            <a:p>
              <a:endParaRPr lang="zh-CN" altLang="en-US"/>
            </a:p>
          </p:txBody>
        </p:sp>
        <p:sp>
          <p:nvSpPr>
            <p:cNvPr id="673" name="任意多边形: 形状 672">
              <a:extLst>
                <a:ext uri="{FF2B5EF4-FFF2-40B4-BE49-F238E27FC236}">
                  <a16:creationId xmlns:a16="http://schemas.microsoft.com/office/drawing/2014/main" id="{4A9E1482-9414-96D3-5964-D3FBD81782B4}"/>
                </a:ext>
              </a:extLst>
            </p:cNvPr>
            <p:cNvSpPr/>
            <p:nvPr/>
          </p:nvSpPr>
          <p:spPr>
            <a:xfrm>
              <a:off x="5700070" y="3238084"/>
              <a:ext cx="9509" cy="12647"/>
            </a:xfrm>
            <a:custGeom>
              <a:avLst/>
              <a:gdLst>
                <a:gd name="connsiteX0" fmla="*/ 9510 w 9509"/>
                <a:gd name="connsiteY0" fmla="*/ 0 h 12647"/>
                <a:gd name="connsiteX1" fmla="*/ 0 w 9509"/>
                <a:gd name="connsiteY1" fmla="*/ 12647 h 12647"/>
                <a:gd name="connsiteX2" fmla="*/ 9510 w 9509"/>
                <a:gd name="connsiteY2" fmla="*/ 0 h 12647"/>
              </a:gdLst>
              <a:ahLst/>
              <a:cxnLst>
                <a:cxn ang="0">
                  <a:pos x="connsiteX0" y="connsiteY0"/>
                </a:cxn>
                <a:cxn ang="0">
                  <a:pos x="connsiteX1" y="connsiteY1"/>
                </a:cxn>
                <a:cxn ang="0">
                  <a:pos x="connsiteX2" y="connsiteY2"/>
                </a:cxn>
              </a:cxnLst>
              <a:rect l="l" t="t" r="r" b="b"/>
              <a:pathLst>
                <a:path w="9509" h="12647">
                  <a:moveTo>
                    <a:pt x="9510" y="0"/>
                  </a:moveTo>
                  <a:cubicBezTo>
                    <a:pt x="9458" y="5595"/>
                    <a:pt x="6395" y="8898"/>
                    <a:pt x="0" y="12647"/>
                  </a:cubicBezTo>
                  <a:cubicBezTo>
                    <a:pt x="1423" y="5332"/>
                    <a:pt x="2915" y="897"/>
                    <a:pt x="9510" y="0"/>
                  </a:cubicBezTo>
                  <a:close/>
                </a:path>
              </a:pathLst>
            </a:custGeom>
            <a:grpFill/>
            <a:ln w="5715" cap="flat">
              <a:noFill/>
              <a:prstDash val="solid"/>
              <a:miter/>
            </a:ln>
          </p:spPr>
          <p:txBody>
            <a:bodyPr rtlCol="0" anchor="ctr"/>
            <a:lstStyle/>
            <a:p>
              <a:endParaRPr lang="zh-CN" altLang="en-US"/>
            </a:p>
          </p:txBody>
        </p:sp>
        <p:sp>
          <p:nvSpPr>
            <p:cNvPr id="674" name="任意多边形: 形状 673">
              <a:extLst>
                <a:ext uri="{FF2B5EF4-FFF2-40B4-BE49-F238E27FC236}">
                  <a16:creationId xmlns:a16="http://schemas.microsoft.com/office/drawing/2014/main" id="{F6988791-1C1A-04F9-0F36-30A04DFDFD78}"/>
                </a:ext>
              </a:extLst>
            </p:cNvPr>
            <p:cNvSpPr/>
            <p:nvPr/>
          </p:nvSpPr>
          <p:spPr>
            <a:xfrm>
              <a:off x="5714899" y="3250789"/>
              <a:ext cx="4258" cy="5896"/>
            </a:xfrm>
            <a:custGeom>
              <a:avLst/>
              <a:gdLst>
                <a:gd name="connsiteX0" fmla="*/ 4259 w 4258"/>
                <a:gd name="connsiteY0" fmla="*/ 2812 h 5896"/>
                <a:gd name="connsiteX1" fmla="*/ 1259 w 4258"/>
                <a:gd name="connsiteY1" fmla="*/ 5875 h 5896"/>
                <a:gd name="connsiteX2" fmla="*/ 298 w 4258"/>
                <a:gd name="connsiteY2" fmla="*/ 3263 h 5896"/>
                <a:gd name="connsiteX3" fmla="*/ 3310 w 4258"/>
                <a:gd name="connsiteY3" fmla="*/ 0 h 5896"/>
                <a:gd name="connsiteX4" fmla="*/ 4259 w 4258"/>
                <a:gd name="connsiteY4" fmla="*/ 2812 h 5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58" h="5896">
                  <a:moveTo>
                    <a:pt x="4259" y="2812"/>
                  </a:moveTo>
                  <a:cubicBezTo>
                    <a:pt x="3956" y="4532"/>
                    <a:pt x="3242" y="6098"/>
                    <a:pt x="1259" y="5875"/>
                  </a:cubicBezTo>
                  <a:cubicBezTo>
                    <a:pt x="-16" y="5732"/>
                    <a:pt x="-296" y="4498"/>
                    <a:pt x="298" y="3263"/>
                  </a:cubicBezTo>
                  <a:cubicBezTo>
                    <a:pt x="979" y="1846"/>
                    <a:pt x="1339" y="0"/>
                    <a:pt x="3310" y="0"/>
                  </a:cubicBezTo>
                  <a:cubicBezTo>
                    <a:pt x="3630" y="0"/>
                    <a:pt x="3945" y="1829"/>
                    <a:pt x="4259" y="2812"/>
                  </a:cubicBezTo>
                  <a:close/>
                </a:path>
              </a:pathLst>
            </a:custGeom>
            <a:grpFill/>
            <a:ln w="5715" cap="flat">
              <a:noFill/>
              <a:prstDash val="solid"/>
              <a:miter/>
            </a:ln>
          </p:spPr>
          <p:txBody>
            <a:bodyPr rtlCol="0" anchor="ctr"/>
            <a:lstStyle/>
            <a:p>
              <a:endParaRPr lang="zh-CN" altLang="en-US"/>
            </a:p>
          </p:txBody>
        </p:sp>
        <p:sp>
          <p:nvSpPr>
            <p:cNvPr id="675" name="任意多边形: 形状 674">
              <a:extLst>
                <a:ext uri="{FF2B5EF4-FFF2-40B4-BE49-F238E27FC236}">
                  <a16:creationId xmlns:a16="http://schemas.microsoft.com/office/drawing/2014/main" id="{FEEDF76C-DFD0-712B-9A1F-EFF42104CD17}"/>
                </a:ext>
              </a:extLst>
            </p:cNvPr>
            <p:cNvSpPr/>
            <p:nvPr/>
          </p:nvSpPr>
          <p:spPr>
            <a:xfrm>
              <a:off x="5731209" y="3255130"/>
              <a:ext cx="4914" cy="7069"/>
            </a:xfrm>
            <a:custGeom>
              <a:avLst/>
              <a:gdLst>
                <a:gd name="connsiteX0" fmla="*/ 4711 w 4914"/>
                <a:gd name="connsiteY0" fmla="*/ 2563 h 7069"/>
                <a:gd name="connsiteX1" fmla="*/ 1928 w 4914"/>
                <a:gd name="connsiteY1" fmla="*/ 7066 h 7069"/>
                <a:gd name="connsiteX2" fmla="*/ 30 w 4914"/>
                <a:gd name="connsiteY2" fmla="*/ 4911 h 7069"/>
                <a:gd name="connsiteX3" fmla="*/ 3299 w 4914"/>
                <a:gd name="connsiteY3" fmla="*/ 259 h 7069"/>
                <a:gd name="connsiteX4" fmla="*/ 4711 w 4914"/>
                <a:gd name="connsiteY4" fmla="*/ 2563 h 7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4" h="7069">
                  <a:moveTo>
                    <a:pt x="4711" y="2563"/>
                  </a:moveTo>
                  <a:cubicBezTo>
                    <a:pt x="4265" y="4471"/>
                    <a:pt x="5117" y="7174"/>
                    <a:pt x="1928" y="7066"/>
                  </a:cubicBezTo>
                  <a:cubicBezTo>
                    <a:pt x="1242" y="7043"/>
                    <a:pt x="128" y="5729"/>
                    <a:pt x="30" y="4911"/>
                  </a:cubicBezTo>
                  <a:cubicBezTo>
                    <a:pt x="-244" y="2568"/>
                    <a:pt x="1379" y="922"/>
                    <a:pt x="3299" y="259"/>
                  </a:cubicBezTo>
                  <a:cubicBezTo>
                    <a:pt x="6689" y="-906"/>
                    <a:pt x="3494" y="2214"/>
                    <a:pt x="4711" y="2563"/>
                  </a:cubicBezTo>
                  <a:close/>
                </a:path>
              </a:pathLst>
            </a:custGeom>
            <a:grpFill/>
            <a:ln w="5715" cap="flat">
              <a:noFill/>
              <a:prstDash val="solid"/>
              <a:miter/>
            </a:ln>
          </p:spPr>
          <p:txBody>
            <a:bodyPr rtlCol="0" anchor="ctr"/>
            <a:lstStyle/>
            <a:p>
              <a:endParaRPr lang="zh-CN" altLang="en-US"/>
            </a:p>
          </p:txBody>
        </p:sp>
        <p:sp>
          <p:nvSpPr>
            <p:cNvPr id="676" name="任意多边形: 形状 675">
              <a:extLst>
                <a:ext uri="{FF2B5EF4-FFF2-40B4-BE49-F238E27FC236}">
                  <a16:creationId xmlns:a16="http://schemas.microsoft.com/office/drawing/2014/main" id="{68A24DBE-E56A-F497-D46E-B4B2596A67FB}"/>
                </a:ext>
              </a:extLst>
            </p:cNvPr>
            <p:cNvSpPr/>
            <p:nvPr/>
          </p:nvSpPr>
          <p:spPr>
            <a:xfrm>
              <a:off x="5689852" y="3152679"/>
              <a:ext cx="6583" cy="6577"/>
            </a:xfrm>
            <a:custGeom>
              <a:avLst/>
              <a:gdLst>
                <a:gd name="connsiteX0" fmla="*/ 0 w 6583"/>
                <a:gd name="connsiteY0" fmla="*/ 6578 h 6577"/>
                <a:gd name="connsiteX1" fmla="*/ 6584 w 6583"/>
                <a:gd name="connsiteY1" fmla="*/ 0 h 6577"/>
                <a:gd name="connsiteX2" fmla="*/ 0 w 6583"/>
                <a:gd name="connsiteY2" fmla="*/ 6578 h 6577"/>
              </a:gdLst>
              <a:ahLst/>
              <a:cxnLst>
                <a:cxn ang="0">
                  <a:pos x="connsiteX0" y="connsiteY0"/>
                </a:cxn>
                <a:cxn ang="0">
                  <a:pos x="connsiteX1" y="connsiteY1"/>
                </a:cxn>
                <a:cxn ang="0">
                  <a:pos x="connsiteX2" y="connsiteY2"/>
                </a:cxn>
              </a:cxnLst>
              <a:rect l="l" t="t" r="r" b="b"/>
              <a:pathLst>
                <a:path w="6583" h="6577">
                  <a:moveTo>
                    <a:pt x="0" y="6578"/>
                  </a:moveTo>
                  <a:cubicBezTo>
                    <a:pt x="114" y="2303"/>
                    <a:pt x="2326" y="126"/>
                    <a:pt x="6584" y="0"/>
                  </a:cubicBezTo>
                  <a:cubicBezTo>
                    <a:pt x="6475" y="4280"/>
                    <a:pt x="4303" y="6498"/>
                    <a:pt x="0" y="6578"/>
                  </a:cubicBezTo>
                  <a:close/>
                </a:path>
              </a:pathLst>
            </a:custGeom>
            <a:grpFill/>
            <a:ln w="5715" cap="flat">
              <a:noFill/>
              <a:prstDash val="solid"/>
              <a:miter/>
            </a:ln>
          </p:spPr>
          <p:txBody>
            <a:bodyPr rtlCol="0" anchor="ctr"/>
            <a:lstStyle/>
            <a:p>
              <a:endParaRPr lang="zh-CN" altLang="en-US"/>
            </a:p>
          </p:txBody>
        </p:sp>
        <p:sp>
          <p:nvSpPr>
            <p:cNvPr id="677" name="任意多边形: 形状 676">
              <a:extLst>
                <a:ext uri="{FF2B5EF4-FFF2-40B4-BE49-F238E27FC236}">
                  <a16:creationId xmlns:a16="http://schemas.microsoft.com/office/drawing/2014/main" id="{5F6B940A-8263-11DA-9FC4-3F79BD3A6B86}"/>
                </a:ext>
              </a:extLst>
            </p:cNvPr>
            <p:cNvSpPr/>
            <p:nvPr/>
          </p:nvSpPr>
          <p:spPr>
            <a:xfrm>
              <a:off x="5735903" y="3248080"/>
              <a:ext cx="2507" cy="6577"/>
            </a:xfrm>
            <a:custGeom>
              <a:avLst/>
              <a:gdLst>
                <a:gd name="connsiteX0" fmla="*/ 0 w 2507"/>
                <a:gd name="connsiteY0" fmla="*/ 0 h 6577"/>
                <a:gd name="connsiteX1" fmla="*/ 0 w 2507"/>
                <a:gd name="connsiteY1" fmla="*/ 6578 h 6577"/>
                <a:gd name="connsiteX2" fmla="*/ 0 w 2507"/>
                <a:gd name="connsiteY2" fmla="*/ 0 h 6577"/>
              </a:gdLst>
              <a:ahLst/>
              <a:cxnLst>
                <a:cxn ang="0">
                  <a:pos x="connsiteX0" y="connsiteY0"/>
                </a:cxn>
                <a:cxn ang="0">
                  <a:pos x="connsiteX1" y="connsiteY1"/>
                </a:cxn>
                <a:cxn ang="0">
                  <a:pos x="connsiteX2" y="connsiteY2"/>
                </a:cxn>
              </a:cxnLst>
              <a:rect l="l" t="t" r="r" b="b"/>
              <a:pathLst>
                <a:path w="2507" h="6577">
                  <a:moveTo>
                    <a:pt x="0" y="0"/>
                  </a:moveTo>
                  <a:cubicBezTo>
                    <a:pt x="3355" y="2194"/>
                    <a:pt x="3332" y="4383"/>
                    <a:pt x="0" y="6578"/>
                  </a:cubicBezTo>
                  <a:cubicBezTo>
                    <a:pt x="0" y="4389"/>
                    <a:pt x="0" y="2194"/>
                    <a:pt x="0" y="0"/>
                  </a:cubicBezTo>
                  <a:close/>
                </a:path>
              </a:pathLst>
            </a:custGeom>
            <a:grpFill/>
            <a:ln w="5715" cap="flat">
              <a:noFill/>
              <a:prstDash val="solid"/>
              <a:miter/>
            </a:ln>
          </p:spPr>
          <p:txBody>
            <a:bodyPr rtlCol="0" anchor="ctr"/>
            <a:lstStyle/>
            <a:p>
              <a:endParaRPr lang="zh-CN" altLang="en-US"/>
            </a:p>
          </p:txBody>
        </p:sp>
        <p:sp>
          <p:nvSpPr>
            <p:cNvPr id="678" name="任意多边形: 形状 677">
              <a:extLst>
                <a:ext uri="{FF2B5EF4-FFF2-40B4-BE49-F238E27FC236}">
                  <a16:creationId xmlns:a16="http://schemas.microsoft.com/office/drawing/2014/main" id="{941DD760-7348-8E3D-4578-6709BA60A103}"/>
                </a:ext>
              </a:extLst>
            </p:cNvPr>
            <p:cNvSpPr/>
            <p:nvPr/>
          </p:nvSpPr>
          <p:spPr>
            <a:xfrm>
              <a:off x="5739902" y="3258053"/>
              <a:ext cx="3428" cy="4000"/>
            </a:xfrm>
            <a:custGeom>
              <a:avLst/>
              <a:gdLst>
                <a:gd name="connsiteX0" fmla="*/ 2487 w 3428"/>
                <a:gd name="connsiteY0" fmla="*/ 1411 h 4000"/>
                <a:gd name="connsiteX1" fmla="*/ 1356 w 3428"/>
                <a:gd name="connsiteY1" fmla="*/ 3994 h 4000"/>
                <a:gd name="connsiteX2" fmla="*/ 356 w 3428"/>
                <a:gd name="connsiteY2" fmla="*/ 1874 h 4000"/>
                <a:gd name="connsiteX3" fmla="*/ 2522 w 3428"/>
                <a:gd name="connsiteY3" fmla="*/ 16 h 4000"/>
                <a:gd name="connsiteX4" fmla="*/ 2487 w 3428"/>
                <a:gd name="connsiteY4" fmla="*/ 1411 h 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8" h="4000">
                  <a:moveTo>
                    <a:pt x="2487" y="1411"/>
                  </a:moveTo>
                  <a:cubicBezTo>
                    <a:pt x="2116" y="2319"/>
                    <a:pt x="1802" y="3960"/>
                    <a:pt x="1356" y="3994"/>
                  </a:cubicBezTo>
                  <a:cubicBezTo>
                    <a:pt x="99" y="4097"/>
                    <a:pt x="-399" y="2988"/>
                    <a:pt x="356" y="1874"/>
                  </a:cubicBezTo>
                  <a:cubicBezTo>
                    <a:pt x="893" y="1079"/>
                    <a:pt x="2110" y="-155"/>
                    <a:pt x="2522" y="16"/>
                  </a:cubicBezTo>
                  <a:cubicBezTo>
                    <a:pt x="4534" y="851"/>
                    <a:pt x="2585" y="-784"/>
                    <a:pt x="2487" y="1411"/>
                  </a:cubicBezTo>
                  <a:close/>
                </a:path>
              </a:pathLst>
            </a:custGeom>
            <a:grpFill/>
            <a:ln w="5715" cap="flat">
              <a:noFill/>
              <a:prstDash val="solid"/>
              <a:miter/>
            </a:ln>
          </p:spPr>
          <p:txBody>
            <a:bodyPr rtlCol="0" anchor="ctr"/>
            <a:lstStyle/>
            <a:p>
              <a:endParaRPr lang="zh-CN" altLang="en-US"/>
            </a:p>
          </p:txBody>
        </p:sp>
        <p:sp>
          <p:nvSpPr>
            <p:cNvPr id="679" name="任意多边形: 形状 678">
              <a:extLst>
                <a:ext uri="{FF2B5EF4-FFF2-40B4-BE49-F238E27FC236}">
                  <a16:creationId xmlns:a16="http://schemas.microsoft.com/office/drawing/2014/main" id="{A56CA2AB-40C7-B058-E2C6-0433020FF9C5}"/>
                </a:ext>
              </a:extLst>
            </p:cNvPr>
            <p:cNvSpPr/>
            <p:nvPr/>
          </p:nvSpPr>
          <p:spPr>
            <a:xfrm>
              <a:off x="5719461" y="3265276"/>
              <a:ext cx="4184" cy="2537"/>
            </a:xfrm>
            <a:custGeom>
              <a:avLst/>
              <a:gdLst>
                <a:gd name="connsiteX0" fmla="*/ 1880 w 4184"/>
                <a:gd name="connsiteY0" fmla="*/ 297 h 2537"/>
                <a:gd name="connsiteX1" fmla="*/ 4183 w 4184"/>
                <a:gd name="connsiteY1" fmla="*/ 1337 h 2537"/>
                <a:gd name="connsiteX2" fmla="*/ 3012 w 4184"/>
                <a:gd name="connsiteY2" fmla="*/ 2177 h 2537"/>
                <a:gd name="connsiteX3" fmla="*/ 0 w 4184"/>
                <a:gd name="connsiteY3" fmla="*/ 2538 h 2537"/>
                <a:gd name="connsiteX4" fmla="*/ 1880 w 4184"/>
                <a:gd name="connsiteY4" fmla="*/ 297 h 25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2537">
                  <a:moveTo>
                    <a:pt x="1880" y="297"/>
                  </a:moveTo>
                  <a:cubicBezTo>
                    <a:pt x="3183" y="-320"/>
                    <a:pt x="4018" y="23"/>
                    <a:pt x="4183" y="1337"/>
                  </a:cubicBezTo>
                  <a:cubicBezTo>
                    <a:pt x="4212" y="1577"/>
                    <a:pt x="3463" y="2080"/>
                    <a:pt x="3012" y="2177"/>
                  </a:cubicBezTo>
                  <a:cubicBezTo>
                    <a:pt x="2029" y="2395"/>
                    <a:pt x="1006" y="2429"/>
                    <a:pt x="0" y="2538"/>
                  </a:cubicBezTo>
                  <a:cubicBezTo>
                    <a:pt x="640" y="1777"/>
                    <a:pt x="1280" y="1011"/>
                    <a:pt x="1880" y="297"/>
                  </a:cubicBezTo>
                  <a:close/>
                </a:path>
              </a:pathLst>
            </a:custGeom>
            <a:grpFill/>
            <a:ln w="5715" cap="flat">
              <a:noFill/>
              <a:prstDash val="solid"/>
              <a:miter/>
            </a:ln>
          </p:spPr>
          <p:txBody>
            <a:bodyPr rtlCol="0" anchor="ctr"/>
            <a:lstStyle/>
            <a:p>
              <a:endParaRPr lang="zh-CN" altLang="en-US"/>
            </a:p>
          </p:txBody>
        </p:sp>
        <p:sp>
          <p:nvSpPr>
            <p:cNvPr id="680" name="任意多边形: 形状 679">
              <a:extLst>
                <a:ext uri="{FF2B5EF4-FFF2-40B4-BE49-F238E27FC236}">
                  <a16:creationId xmlns:a16="http://schemas.microsoft.com/office/drawing/2014/main" id="{958703B2-9EF3-5EB0-10EE-5E2918B0F3E4}"/>
                </a:ext>
              </a:extLst>
            </p:cNvPr>
            <p:cNvSpPr/>
            <p:nvPr/>
          </p:nvSpPr>
          <p:spPr>
            <a:xfrm>
              <a:off x="5742475" y="3277678"/>
              <a:ext cx="6532" cy="3303"/>
            </a:xfrm>
            <a:custGeom>
              <a:avLst/>
              <a:gdLst>
                <a:gd name="connsiteX0" fmla="*/ 0 w 6532"/>
                <a:gd name="connsiteY0" fmla="*/ 0 h 3303"/>
                <a:gd name="connsiteX1" fmla="*/ 6532 w 6532"/>
                <a:gd name="connsiteY1" fmla="*/ 3303 h 3303"/>
                <a:gd name="connsiteX2" fmla="*/ 0 w 6532"/>
                <a:gd name="connsiteY2" fmla="*/ 3298 h 3303"/>
                <a:gd name="connsiteX3" fmla="*/ 0 w 6532"/>
                <a:gd name="connsiteY3" fmla="*/ 0 h 3303"/>
              </a:gdLst>
              <a:ahLst/>
              <a:cxnLst>
                <a:cxn ang="0">
                  <a:pos x="connsiteX0" y="connsiteY0"/>
                </a:cxn>
                <a:cxn ang="0">
                  <a:pos x="connsiteX1" y="connsiteY1"/>
                </a:cxn>
                <a:cxn ang="0">
                  <a:pos x="connsiteX2" y="connsiteY2"/>
                </a:cxn>
                <a:cxn ang="0">
                  <a:pos x="connsiteX3" y="connsiteY3"/>
                </a:cxn>
              </a:cxnLst>
              <a:rect l="l" t="t" r="r" b="b"/>
              <a:pathLst>
                <a:path w="6532" h="3303">
                  <a:moveTo>
                    <a:pt x="0" y="0"/>
                  </a:moveTo>
                  <a:cubicBezTo>
                    <a:pt x="2692" y="80"/>
                    <a:pt x="5149" y="634"/>
                    <a:pt x="6532" y="3303"/>
                  </a:cubicBezTo>
                  <a:cubicBezTo>
                    <a:pt x="4355" y="3298"/>
                    <a:pt x="2177" y="3298"/>
                    <a:pt x="0" y="3298"/>
                  </a:cubicBezTo>
                  <a:cubicBezTo>
                    <a:pt x="0" y="2200"/>
                    <a:pt x="0" y="1097"/>
                    <a:pt x="0" y="0"/>
                  </a:cubicBezTo>
                  <a:close/>
                </a:path>
              </a:pathLst>
            </a:custGeom>
            <a:grpFill/>
            <a:ln w="5715" cap="flat">
              <a:noFill/>
              <a:prstDash val="solid"/>
              <a:miter/>
            </a:ln>
          </p:spPr>
          <p:txBody>
            <a:bodyPr rtlCol="0" anchor="ctr"/>
            <a:lstStyle/>
            <a:p>
              <a:endParaRPr lang="zh-CN" altLang="en-US"/>
            </a:p>
          </p:txBody>
        </p:sp>
        <p:sp>
          <p:nvSpPr>
            <p:cNvPr id="681" name="任意多边形: 形状 680">
              <a:extLst>
                <a:ext uri="{FF2B5EF4-FFF2-40B4-BE49-F238E27FC236}">
                  <a16:creationId xmlns:a16="http://schemas.microsoft.com/office/drawing/2014/main" id="{541EF6C1-CD6F-2FBC-7F3D-05C6C98F5769}"/>
                </a:ext>
              </a:extLst>
            </p:cNvPr>
            <p:cNvSpPr/>
            <p:nvPr/>
          </p:nvSpPr>
          <p:spPr>
            <a:xfrm>
              <a:off x="5700435" y="3281084"/>
              <a:ext cx="3437" cy="4007"/>
            </a:xfrm>
            <a:custGeom>
              <a:avLst/>
              <a:gdLst>
                <a:gd name="connsiteX0" fmla="*/ 2499 w 3437"/>
                <a:gd name="connsiteY0" fmla="*/ 1412 h 4007"/>
                <a:gd name="connsiteX1" fmla="*/ 1361 w 3437"/>
                <a:gd name="connsiteY1" fmla="*/ 4001 h 4007"/>
                <a:gd name="connsiteX2" fmla="*/ 356 w 3437"/>
                <a:gd name="connsiteY2" fmla="*/ 1875 h 4007"/>
                <a:gd name="connsiteX3" fmla="*/ 2533 w 3437"/>
                <a:gd name="connsiteY3" fmla="*/ 17 h 4007"/>
                <a:gd name="connsiteX4" fmla="*/ 2499 w 3437"/>
                <a:gd name="connsiteY4" fmla="*/ 1412 h 4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7" h="4007">
                  <a:moveTo>
                    <a:pt x="2499" y="1412"/>
                  </a:moveTo>
                  <a:cubicBezTo>
                    <a:pt x="2122" y="2320"/>
                    <a:pt x="1807" y="3960"/>
                    <a:pt x="1361" y="4001"/>
                  </a:cubicBezTo>
                  <a:cubicBezTo>
                    <a:pt x="98" y="4103"/>
                    <a:pt x="-399" y="2995"/>
                    <a:pt x="356" y="1875"/>
                  </a:cubicBezTo>
                  <a:cubicBezTo>
                    <a:pt x="893" y="1075"/>
                    <a:pt x="2116" y="-160"/>
                    <a:pt x="2533" y="17"/>
                  </a:cubicBezTo>
                  <a:cubicBezTo>
                    <a:pt x="4539" y="840"/>
                    <a:pt x="2596" y="-783"/>
                    <a:pt x="2499" y="1412"/>
                  </a:cubicBezTo>
                  <a:close/>
                </a:path>
              </a:pathLst>
            </a:custGeom>
            <a:grpFill/>
            <a:ln w="5715" cap="flat">
              <a:noFill/>
              <a:prstDash val="solid"/>
              <a:miter/>
            </a:ln>
          </p:spPr>
          <p:txBody>
            <a:bodyPr rtlCol="0" anchor="ctr"/>
            <a:lstStyle/>
            <a:p>
              <a:endParaRPr lang="zh-CN" altLang="en-US"/>
            </a:p>
          </p:txBody>
        </p:sp>
        <p:sp>
          <p:nvSpPr>
            <p:cNvPr id="682" name="任意多边形: 形状 681">
              <a:extLst>
                <a:ext uri="{FF2B5EF4-FFF2-40B4-BE49-F238E27FC236}">
                  <a16:creationId xmlns:a16="http://schemas.microsoft.com/office/drawing/2014/main" id="{6FBC010B-74B8-E2D0-D852-803CD8565C19}"/>
                </a:ext>
              </a:extLst>
            </p:cNvPr>
            <p:cNvSpPr/>
            <p:nvPr/>
          </p:nvSpPr>
          <p:spPr>
            <a:xfrm>
              <a:off x="5741121" y="3280975"/>
              <a:ext cx="1354" cy="1360"/>
            </a:xfrm>
            <a:custGeom>
              <a:avLst/>
              <a:gdLst>
                <a:gd name="connsiteX0" fmla="*/ 1354 w 1354"/>
                <a:gd name="connsiteY0" fmla="*/ 0 h 1360"/>
                <a:gd name="connsiteX1" fmla="*/ 611 w 1354"/>
                <a:gd name="connsiteY1" fmla="*/ 1360 h 1360"/>
                <a:gd name="connsiteX2" fmla="*/ 0 w 1354"/>
                <a:gd name="connsiteY2" fmla="*/ 749 h 1360"/>
              </a:gdLst>
              <a:ahLst/>
              <a:cxnLst>
                <a:cxn ang="0">
                  <a:pos x="connsiteX0" y="connsiteY0"/>
                </a:cxn>
                <a:cxn ang="0">
                  <a:pos x="connsiteX1" y="connsiteY1"/>
                </a:cxn>
                <a:cxn ang="0">
                  <a:pos x="connsiteX2" y="connsiteY2"/>
                </a:cxn>
              </a:cxnLst>
              <a:rect l="l" t="t" r="r" b="b"/>
              <a:pathLst>
                <a:path w="1354" h="1360">
                  <a:moveTo>
                    <a:pt x="1354"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683" name="任意多边形: 形状 682">
              <a:extLst>
                <a:ext uri="{FF2B5EF4-FFF2-40B4-BE49-F238E27FC236}">
                  <a16:creationId xmlns:a16="http://schemas.microsoft.com/office/drawing/2014/main" id="{607E27B1-1A8B-A9BE-F1BE-664B77599BA1}"/>
                </a:ext>
              </a:extLst>
            </p:cNvPr>
            <p:cNvSpPr/>
            <p:nvPr/>
          </p:nvSpPr>
          <p:spPr>
            <a:xfrm>
              <a:off x="5857427" y="2800144"/>
              <a:ext cx="16304" cy="36764"/>
            </a:xfrm>
            <a:custGeom>
              <a:avLst/>
              <a:gdLst>
                <a:gd name="connsiteX0" fmla="*/ 3446 w 16304"/>
                <a:gd name="connsiteY0" fmla="*/ 36759 h 36764"/>
                <a:gd name="connsiteX1" fmla="*/ 326 w 16304"/>
                <a:gd name="connsiteY1" fmla="*/ 28044 h 36764"/>
                <a:gd name="connsiteX2" fmla="*/ 475 w 16304"/>
                <a:gd name="connsiteY2" fmla="*/ 0 h 36764"/>
                <a:gd name="connsiteX3" fmla="*/ 16305 w 16304"/>
                <a:gd name="connsiteY3" fmla="*/ 6184 h 36764"/>
                <a:gd name="connsiteX4" fmla="*/ 9127 w 16304"/>
                <a:gd name="connsiteY4" fmla="*/ 22031 h 36764"/>
                <a:gd name="connsiteX5" fmla="*/ 3435 w 16304"/>
                <a:gd name="connsiteY5" fmla="*/ 36765 h 36764"/>
                <a:gd name="connsiteX6" fmla="*/ 3446 w 16304"/>
                <a:gd name="connsiteY6" fmla="*/ 36759 h 36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04" h="36764">
                  <a:moveTo>
                    <a:pt x="3446" y="36759"/>
                  </a:moveTo>
                  <a:cubicBezTo>
                    <a:pt x="303" y="34610"/>
                    <a:pt x="-554" y="31164"/>
                    <a:pt x="326" y="28044"/>
                  </a:cubicBezTo>
                  <a:cubicBezTo>
                    <a:pt x="2886" y="18968"/>
                    <a:pt x="2549" y="10030"/>
                    <a:pt x="475" y="0"/>
                  </a:cubicBezTo>
                  <a:cubicBezTo>
                    <a:pt x="4069" y="6538"/>
                    <a:pt x="9927" y="5452"/>
                    <a:pt x="16305" y="6184"/>
                  </a:cubicBezTo>
                  <a:cubicBezTo>
                    <a:pt x="15162" y="12076"/>
                    <a:pt x="16745" y="17911"/>
                    <a:pt x="9127" y="22031"/>
                  </a:cubicBezTo>
                  <a:cubicBezTo>
                    <a:pt x="4944" y="24295"/>
                    <a:pt x="4224" y="31335"/>
                    <a:pt x="3435" y="36765"/>
                  </a:cubicBezTo>
                  <a:lnTo>
                    <a:pt x="3446" y="36759"/>
                  </a:lnTo>
                  <a:close/>
                </a:path>
              </a:pathLst>
            </a:custGeom>
            <a:grpFill/>
            <a:ln w="5715" cap="flat">
              <a:noFill/>
              <a:prstDash val="solid"/>
              <a:miter/>
            </a:ln>
          </p:spPr>
          <p:txBody>
            <a:bodyPr rtlCol="0" anchor="ctr"/>
            <a:lstStyle/>
            <a:p>
              <a:endParaRPr lang="zh-CN" altLang="en-US"/>
            </a:p>
          </p:txBody>
        </p:sp>
        <p:sp>
          <p:nvSpPr>
            <p:cNvPr id="684" name="任意多边形: 形状 683">
              <a:extLst>
                <a:ext uri="{FF2B5EF4-FFF2-40B4-BE49-F238E27FC236}">
                  <a16:creationId xmlns:a16="http://schemas.microsoft.com/office/drawing/2014/main" id="{AAC74FD6-F604-EDCD-5642-7960CCB845CD}"/>
                </a:ext>
              </a:extLst>
            </p:cNvPr>
            <p:cNvSpPr/>
            <p:nvPr/>
          </p:nvSpPr>
          <p:spPr>
            <a:xfrm>
              <a:off x="5847706" y="2826090"/>
              <a:ext cx="2519" cy="4246"/>
            </a:xfrm>
            <a:custGeom>
              <a:avLst/>
              <a:gdLst>
                <a:gd name="connsiteX0" fmla="*/ 17 w 2519"/>
                <a:gd name="connsiteY0" fmla="*/ 4246 h 4246"/>
                <a:gd name="connsiteX1" fmla="*/ 1217 w 2519"/>
                <a:gd name="connsiteY1" fmla="*/ 0 h 4246"/>
                <a:gd name="connsiteX2" fmla="*/ 0 w 2519"/>
                <a:gd name="connsiteY2" fmla="*/ 4241 h 4246"/>
                <a:gd name="connsiteX3" fmla="*/ 17 w 2519"/>
                <a:gd name="connsiteY3" fmla="*/ 4246 h 4246"/>
              </a:gdLst>
              <a:ahLst/>
              <a:cxnLst>
                <a:cxn ang="0">
                  <a:pos x="connsiteX0" y="connsiteY0"/>
                </a:cxn>
                <a:cxn ang="0">
                  <a:pos x="connsiteX1" y="connsiteY1"/>
                </a:cxn>
                <a:cxn ang="0">
                  <a:pos x="connsiteX2" y="connsiteY2"/>
                </a:cxn>
                <a:cxn ang="0">
                  <a:pos x="connsiteX3" y="connsiteY3"/>
                </a:cxn>
              </a:cxnLst>
              <a:rect l="l" t="t" r="r" b="b"/>
              <a:pathLst>
                <a:path w="2519" h="4246">
                  <a:moveTo>
                    <a:pt x="17" y="4246"/>
                  </a:moveTo>
                  <a:cubicBezTo>
                    <a:pt x="417" y="2829"/>
                    <a:pt x="817" y="1412"/>
                    <a:pt x="1217" y="0"/>
                  </a:cubicBezTo>
                  <a:cubicBezTo>
                    <a:pt x="4223" y="2389"/>
                    <a:pt x="1252" y="3069"/>
                    <a:pt x="0" y="4241"/>
                  </a:cubicBezTo>
                  <a:lnTo>
                    <a:pt x="17" y="4246"/>
                  </a:lnTo>
                  <a:close/>
                </a:path>
              </a:pathLst>
            </a:custGeom>
            <a:grpFill/>
            <a:ln w="5715" cap="flat">
              <a:noFill/>
              <a:prstDash val="solid"/>
              <a:miter/>
            </a:ln>
          </p:spPr>
          <p:txBody>
            <a:bodyPr rtlCol="0" anchor="ctr"/>
            <a:lstStyle/>
            <a:p>
              <a:endParaRPr lang="zh-CN" altLang="en-US"/>
            </a:p>
          </p:txBody>
        </p:sp>
        <p:sp>
          <p:nvSpPr>
            <p:cNvPr id="685" name="任意多边形: 形状 684">
              <a:extLst>
                <a:ext uri="{FF2B5EF4-FFF2-40B4-BE49-F238E27FC236}">
                  <a16:creationId xmlns:a16="http://schemas.microsoft.com/office/drawing/2014/main" id="{250D76DF-FCF4-0F0C-F308-40387DD65D20}"/>
                </a:ext>
              </a:extLst>
            </p:cNvPr>
            <p:cNvSpPr/>
            <p:nvPr/>
          </p:nvSpPr>
          <p:spPr>
            <a:xfrm>
              <a:off x="5859476" y="2840189"/>
              <a:ext cx="1397" cy="1292"/>
            </a:xfrm>
            <a:custGeom>
              <a:avLst/>
              <a:gdLst>
                <a:gd name="connsiteX0" fmla="*/ 1392 w 1397"/>
                <a:gd name="connsiteY0" fmla="*/ 0 h 1292"/>
                <a:gd name="connsiteX1" fmla="*/ 655 w 1397"/>
                <a:gd name="connsiteY1" fmla="*/ 1291 h 1292"/>
                <a:gd name="connsiteX2" fmla="*/ 1397 w 1397"/>
                <a:gd name="connsiteY2" fmla="*/ 11 h 1292"/>
                <a:gd name="connsiteX3" fmla="*/ 1392 w 1397"/>
                <a:gd name="connsiteY3" fmla="*/ 0 h 1292"/>
              </a:gdLst>
              <a:ahLst/>
              <a:cxnLst>
                <a:cxn ang="0">
                  <a:pos x="connsiteX0" y="connsiteY0"/>
                </a:cxn>
                <a:cxn ang="0">
                  <a:pos x="connsiteX1" y="connsiteY1"/>
                </a:cxn>
                <a:cxn ang="0">
                  <a:pos x="connsiteX2" y="connsiteY2"/>
                </a:cxn>
                <a:cxn ang="0">
                  <a:pos x="connsiteX3" y="connsiteY3"/>
                </a:cxn>
              </a:cxnLst>
              <a:rect l="l" t="t" r="r" b="b"/>
              <a:pathLst>
                <a:path w="1397" h="1292">
                  <a:moveTo>
                    <a:pt x="1392" y="0"/>
                  </a:moveTo>
                  <a:cubicBezTo>
                    <a:pt x="1140" y="451"/>
                    <a:pt x="803" y="1320"/>
                    <a:pt x="655" y="1291"/>
                  </a:cubicBezTo>
                  <a:cubicBezTo>
                    <a:pt x="-426" y="1052"/>
                    <a:pt x="-163" y="549"/>
                    <a:pt x="1397" y="11"/>
                  </a:cubicBezTo>
                  <a:lnTo>
                    <a:pt x="1392" y="0"/>
                  </a:lnTo>
                  <a:close/>
                </a:path>
              </a:pathLst>
            </a:custGeom>
            <a:grpFill/>
            <a:ln w="5715" cap="flat">
              <a:noFill/>
              <a:prstDash val="solid"/>
              <a:miter/>
            </a:ln>
          </p:spPr>
          <p:txBody>
            <a:bodyPr rtlCol="0" anchor="ctr"/>
            <a:lstStyle/>
            <a:p>
              <a:endParaRPr lang="zh-CN" altLang="en-US"/>
            </a:p>
          </p:txBody>
        </p:sp>
        <p:sp>
          <p:nvSpPr>
            <p:cNvPr id="686" name="任意多边形: 形状 685">
              <a:extLst>
                <a:ext uri="{FF2B5EF4-FFF2-40B4-BE49-F238E27FC236}">
                  <a16:creationId xmlns:a16="http://schemas.microsoft.com/office/drawing/2014/main" id="{1E30CC9E-BC5A-85EC-7B98-4DA2912CC313}"/>
                </a:ext>
              </a:extLst>
            </p:cNvPr>
            <p:cNvSpPr/>
            <p:nvPr/>
          </p:nvSpPr>
          <p:spPr>
            <a:xfrm>
              <a:off x="5637200" y="2896116"/>
              <a:ext cx="2982" cy="7143"/>
            </a:xfrm>
            <a:custGeom>
              <a:avLst/>
              <a:gdLst>
                <a:gd name="connsiteX0" fmla="*/ 2982 w 2982"/>
                <a:gd name="connsiteY0" fmla="*/ 4898 h 7143"/>
                <a:gd name="connsiteX1" fmla="*/ 1365 w 2982"/>
                <a:gd name="connsiteY1" fmla="*/ 7144 h 7143"/>
                <a:gd name="connsiteX2" fmla="*/ 108 w 2982"/>
                <a:gd name="connsiteY2" fmla="*/ 3029 h 7143"/>
                <a:gd name="connsiteX3" fmla="*/ 39 w 2982"/>
                <a:gd name="connsiteY3" fmla="*/ 0 h 7143"/>
                <a:gd name="connsiteX4" fmla="*/ 2982 w 2982"/>
                <a:gd name="connsiteY4" fmla="*/ 4898 h 7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2" h="7143">
                  <a:moveTo>
                    <a:pt x="2982" y="4898"/>
                  </a:moveTo>
                  <a:cubicBezTo>
                    <a:pt x="2451" y="5646"/>
                    <a:pt x="1908" y="6395"/>
                    <a:pt x="1365" y="7144"/>
                  </a:cubicBezTo>
                  <a:cubicBezTo>
                    <a:pt x="936" y="5772"/>
                    <a:pt x="399" y="4429"/>
                    <a:pt x="108" y="3029"/>
                  </a:cubicBezTo>
                  <a:cubicBezTo>
                    <a:pt x="-93" y="2057"/>
                    <a:pt x="50" y="1012"/>
                    <a:pt x="39" y="0"/>
                  </a:cubicBezTo>
                  <a:cubicBezTo>
                    <a:pt x="1891" y="1109"/>
                    <a:pt x="2982" y="2675"/>
                    <a:pt x="2982" y="4898"/>
                  </a:cubicBezTo>
                  <a:close/>
                </a:path>
              </a:pathLst>
            </a:custGeom>
            <a:grpFill/>
            <a:ln w="5715" cap="flat">
              <a:noFill/>
              <a:prstDash val="solid"/>
              <a:miter/>
            </a:ln>
          </p:spPr>
          <p:txBody>
            <a:bodyPr rtlCol="0" anchor="ctr"/>
            <a:lstStyle/>
            <a:p>
              <a:endParaRPr lang="zh-CN" altLang="en-US"/>
            </a:p>
          </p:txBody>
        </p:sp>
        <p:sp>
          <p:nvSpPr>
            <p:cNvPr id="687" name="任意多边形: 形状 686">
              <a:extLst>
                <a:ext uri="{FF2B5EF4-FFF2-40B4-BE49-F238E27FC236}">
                  <a16:creationId xmlns:a16="http://schemas.microsoft.com/office/drawing/2014/main" id="{A121F9CA-A839-89C1-2746-53592E92EAAE}"/>
                </a:ext>
              </a:extLst>
            </p:cNvPr>
            <p:cNvSpPr/>
            <p:nvPr/>
          </p:nvSpPr>
          <p:spPr>
            <a:xfrm>
              <a:off x="5633953" y="2909266"/>
              <a:ext cx="1287" cy="1397"/>
            </a:xfrm>
            <a:custGeom>
              <a:avLst/>
              <a:gdLst>
                <a:gd name="connsiteX0" fmla="*/ 0 w 1287"/>
                <a:gd name="connsiteY0" fmla="*/ 11 h 1397"/>
                <a:gd name="connsiteX1" fmla="*/ 1286 w 1287"/>
                <a:gd name="connsiteY1" fmla="*/ 743 h 1397"/>
                <a:gd name="connsiteX2" fmla="*/ 12 w 1287"/>
                <a:gd name="connsiteY2" fmla="*/ 0 h 1397"/>
                <a:gd name="connsiteX3" fmla="*/ 0 w 1287"/>
                <a:gd name="connsiteY3" fmla="*/ 11 h 1397"/>
              </a:gdLst>
              <a:ahLst/>
              <a:cxnLst>
                <a:cxn ang="0">
                  <a:pos x="connsiteX0" y="connsiteY0"/>
                </a:cxn>
                <a:cxn ang="0">
                  <a:pos x="connsiteX1" y="connsiteY1"/>
                </a:cxn>
                <a:cxn ang="0">
                  <a:pos x="connsiteX2" y="connsiteY2"/>
                </a:cxn>
                <a:cxn ang="0">
                  <a:pos x="connsiteX3" y="connsiteY3"/>
                </a:cxn>
              </a:cxnLst>
              <a:rect l="l" t="t" r="r" b="b"/>
              <a:pathLst>
                <a:path w="1287" h="1397">
                  <a:moveTo>
                    <a:pt x="0" y="11"/>
                  </a:moveTo>
                  <a:cubicBezTo>
                    <a:pt x="452" y="257"/>
                    <a:pt x="1320" y="600"/>
                    <a:pt x="1286" y="743"/>
                  </a:cubicBezTo>
                  <a:cubicBezTo>
                    <a:pt x="1046" y="1823"/>
                    <a:pt x="543" y="1560"/>
                    <a:pt x="12" y="0"/>
                  </a:cubicBezTo>
                  <a:lnTo>
                    <a:pt x="0" y="11"/>
                  </a:lnTo>
                  <a:close/>
                </a:path>
              </a:pathLst>
            </a:custGeom>
            <a:grpFill/>
            <a:ln w="5715" cap="flat">
              <a:noFill/>
              <a:prstDash val="solid"/>
              <a:miter/>
            </a:ln>
          </p:spPr>
          <p:txBody>
            <a:bodyPr rtlCol="0" anchor="ctr"/>
            <a:lstStyle/>
            <a:p>
              <a:endParaRPr lang="zh-CN" altLang="en-US"/>
            </a:p>
          </p:txBody>
        </p:sp>
        <p:sp>
          <p:nvSpPr>
            <p:cNvPr id="688" name="任意多边形: 形状 687">
              <a:extLst>
                <a:ext uri="{FF2B5EF4-FFF2-40B4-BE49-F238E27FC236}">
                  <a16:creationId xmlns:a16="http://schemas.microsoft.com/office/drawing/2014/main" id="{F657E1D0-7859-3F2F-8725-E6001FE9B56E}"/>
                </a:ext>
              </a:extLst>
            </p:cNvPr>
            <p:cNvSpPr/>
            <p:nvPr/>
          </p:nvSpPr>
          <p:spPr>
            <a:xfrm>
              <a:off x="5630667" y="2905980"/>
              <a:ext cx="3297" cy="3297"/>
            </a:xfrm>
            <a:custGeom>
              <a:avLst/>
              <a:gdLst>
                <a:gd name="connsiteX0" fmla="*/ 3297 w 3297"/>
                <a:gd name="connsiteY0" fmla="*/ 3286 h 3297"/>
                <a:gd name="connsiteX1" fmla="*/ 0 w 3297"/>
                <a:gd name="connsiteY1" fmla="*/ 0 h 3297"/>
                <a:gd name="connsiteX2" fmla="*/ 3286 w 3297"/>
                <a:gd name="connsiteY2" fmla="*/ 3298 h 3297"/>
                <a:gd name="connsiteX3" fmla="*/ 3297 w 3297"/>
                <a:gd name="connsiteY3" fmla="*/ 3286 h 3297"/>
              </a:gdLst>
              <a:ahLst/>
              <a:cxnLst>
                <a:cxn ang="0">
                  <a:pos x="connsiteX0" y="connsiteY0"/>
                </a:cxn>
                <a:cxn ang="0">
                  <a:pos x="connsiteX1" y="connsiteY1"/>
                </a:cxn>
                <a:cxn ang="0">
                  <a:pos x="connsiteX2" y="connsiteY2"/>
                </a:cxn>
                <a:cxn ang="0">
                  <a:pos x="connsiteX3" y="connsiteY3"/>
                </a:cxn>
              </a:cxnLst>
              <a:rect l="l" t="t" r="r" b="b"/>
              <a:pathLst>
                <a:path w="3297" h="3297">
                  <a:moveTo>
                    <a:pt x="3297" y="3286"/>
                  </a:moveTo>
                  <a:cubicBezTo>
                    <a:pt x="2200" y="2189"/>
                    <a:pt x="1097" y="1097"/>
                    <a:pt x="0" y="0"/>
                  </a:cubicBezTo>
                  <a:cubicBezTo>
                    <a:pt x="1097" y="1097"/>
                    <a:pt x="2189" y="2200"/>
                    <a:pt x="3286" y="3298"/>
                  </a:cubicBezTo>
                  <a:lnTo>
                    <a:pt x="3297" y="3286"/>
                  </a:lnTo>
                  <a:close/>
                </a:path>
              </a:pathLst>
            </a:custGeom>
            <a:grpFill/>
            <a:ln w="5715" cap="flat">
              <a:noFill/>
              <a:prstDash val="solid"/>
              <a:miter/>
            </a:ln>
          </p:spPr>
          <p:txBody>
            <a:bodyPr rtlCol="0" anchor="ctr"/>
            <a:lstStyle/>
            <a:p>
              <a:endParaRPr lang="zh-CN" altLang="en-US"/>
            </a:p>
          </p:txBody>
        </p:sp>
        <p:sp>
          <p:nvSpPr>
            <p:cNvPr id="689" name="任意多边形: 形状 688">
              <a:extLst>
                <a:ext uri="{FF2B5EF4-FFF2-40B4-BE49-F238E27FC236}">
                  <a16:creationId xmlns:a16="http://schemas.microsoft.com/office/drawing/2014/main" id="{5CC2EE0C-964A-2176-3F6E-653D58DCD4A5}"/>
                </a:ext>
              </a:extLst>
            </p:cNvPr>
            <p:cNvSpPr/>
            <p:nvPr/>
          </p:nvSpPr>
          <p:spPr>
            <a:xfrm>
              <a:off x="5679914" y="3040809"/>
              <a:ext cx="9954" cy="13881"/>
            </a:xfrm>
            <a:custGeom>
              <a:avLst/>
              <a:gdLst>
                <a:gd name="connsiteX0" fmla="*/ 79 w 9954"/>
                <a:gd name="connsiteY0" fmla="*/ 39 h 13881"/>
                <a:gd name="connsiteX1" fmla="*/ 9954 w 9954"/>
                <a:gd name="connsiteY1" fmla="*/ 6629 h 13881"/>
                <a:gd name="connsiteX2" fmla="*/ 9937 w 9954"/>
                <a:gd name="connsiteY2" fmla="*/ 6612 h 13881"/>
                <a:gd name="connsiteX3" fmla="*/ 3228 w 9954"/>
                <a:gd name="connsiteY3" fmla="*/ 13870 h 13881"/>
                <a:gd name="connsiteX4" fmla="*/ 142 w 9954"/>
                <a:gd name="connsiteY4" fmla="*/ 6383 h 13881"/>
                <a:gd name="connsiteX5" fmla="*/ 79 w 9954"/>
                <a:gd name="connsiteY5" fmla="*/ 39 h 13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54" h="13881">
                  <a:moveTo>
                    <a:pt x="79" y="39"/>
                  </a:moveTo>
                  <a:cubicBezTo>
                    <a:pt x="5194" y="-498"/>
                    <a:pt x="6537" y="4617"/>
                    <a:pt x="9954" y="6629"/>
                  </a:cubicBezTo>
                  <a:lnTo>
                    <a:pt x="9937" y="6612"/>
                  </a:lnTo>
                  <a:cubicBezTo>
                    <a:pt x="9743" y="10938"/>
                    <a:pt x="7411" y="14098"/>
                    <a:pt x="3228" y="13870"/>
                  </a:cubicBezTo>
                  <a:cubicBezTo>
                    <a:pt x="-1453" y="13612"/>
                    <a:pt x="525" y="9149"/>
                    <a:pt x="142" y="6383"/>
                  </a:cubicBezTo>
                  <a:cubicBezTo>
                    <a:pt x="-139" y="4303"/>
                    <a:pt x="84" y="2154"/>
                    <a:pt x="79" y="39"/>
                  </a:cubicBezTo>
                  <a:close/>
                </a:path>
              </a:pathLst>
            </a:custGeom>
            <a:grpFill/>
            <a:ln w="5715" cap="flat">
              <a:noFill/>
              <a:prstDash val="solid"/>
              <a:miter/>
            </a:ln>
          </p:spPr>
          <p:txBody>
            <a:bodyPr rtlCol="0" anchor="ctr"/>
            <a:lstStyle/>
            <a:p>
              <a:endParaRPr lang="zh-CN" altLang="en-US"/>
            </a:p>
          </p:txBody>
        </p:sp>
        <p:sp>
          <p:nvSpPr>
            <p:cNvPr id="690" name="任意多边形: 形状 689">
              <a:extLst>
                <a:ext uri="{FF2B5EF4-FFF2-40B4-BE49-F238E27FC236}">
                  <a16:creationId xmlns:a16="http://schemas.microsoft.com/office/drawing/2014/main" id="{1AF33874-841F-1B91-DE1B-15F55B38EAE2}"/>
                </a:ext>
              </a:extLst>
            </p:cNvPr>
            <p:cNvSpPr/>
            <p:nvPr/>
          </p:nvSpPr>
          <p:spPr>
            <a:xfrm>
              <a:off x="5680742" y="3030671"/>
              <a:ext cx="2548" cy="3610"/>
            </a:xfrm>
            <a:custGeom>
              <a:avLst/>
              <a:gdLst>
                <a:gd name="connsiteX0" fmla="*/ 2549 w 2548"/>
                <a:gd name="connsiteY0" fmla="*/ 3594 h 3610"/>
                <a:gd name="connsiteX1" fmla="*/ 177 w 2548"/>
                <a:gd name="connsiteY1" fmla="*/ 365 h 3610"/>
                <a:gd name="connsiteX2" fmla="*/ 2538 w 2548"/>
                <a:gd name="connsiteY2" fmla="*/ 3611 h 3610"/>
                <a:gd name="connsiteX3" fmla="*/ 2549 w 2548"/>
                <a:gd name="connsiteY3" fmla="*/ 3594 h 3610"/>
              </a:gdLst>
              <a:ahLst/>
              <a:cxnLst>
                <a:cxn ang="0">
                  <a:pos x="connsiteX0" y="connsiteY0"/>
                </a:cxn>
                <a:cxn ang="0">
                  <a:pos x="connsiteX1" y="connsiteY1"/>
                </a:cxn>
                <a:cxn ang="0">
                  <a:pos x="connsiteX2" y="connsiteY2"/>
                </a:cxn>
                <a:cxn ang="0">
                  <a:pos x="connsiteX3" y="connsiteY3"/>
                </a:cxn>
              </a:cxnLst>
              <a:rect l="l" t="t" r="r" b="b"/>
              <a:pathLst>
                <a:path w="2548" h="3610">
                  <a:moveTo>
                    <a:pt x="2549" y="3594"/>
                  </a:moveTo>
                  <a:cubicBezTo>
                    <a:pt x="1126" y="2874"/>
                    <a:pt x="-554" y="662"/>
                    <a:pt x="177" y="365"/>
                  </a:cubicBezTo>
                  <a:cubicBezTo>
                    <a:pt x="3915" y="-1155"/>
                    <a:pt x="1663" y="2496"/>
                    <a:pt x="2538" y="3611"/>
                  </a:cubicBezTo>
                  <a:lnTo>
                    <a:pt x="2549" y="3594"/>
                  </a:lnTo>
                  <a:close/>
                </a:path>
              </a:pathLst>
            </a:custGeom>
            <a:grpFill/>
            <a:ln w="5715" cap="flat">
              <a:noFill/>
              <a:prstDash val="solid"/>
              <a:miter/>
            </a:ln>
          </p:spPr>
          <p:txBody>
            <a:bodyPr rtlCol="0" anchor="ctr"/>
            <a:lstStyle/>
            <a:p>
              <a:endParaRPr lang="zh-CN" altLang="en-US"/>
            </a:p>
          </p:txBody>
        </p:sp>
        <p:sp>
          <p:nvSpPr>
            <p:cNvPr id="691" name="任意多边形: 形状 690">
              <a:extLst>
                <a:ext uri="{FF2B5EF4-FFF2-40B4-BE49-F238E27FC236}">
                  <a16:creationId xmlns:a16="http://schemas.microsoft.com/office/drawing/2014/main" id="{D6C82C93-872C-C91A-F1BD-7FCA83F4FC7F}"/>
                </a:ext>
              </a:extLst>
            </p:cNvPr>
            <p:cNvSpPr/>
            <p:nvPr/>
          </p:nvSpPr>
          <p:spPr>
            <a:xfrm>
              <a:off x="5678627" y="3039476"/>
              <a:ext cx="1365" cy="1371"/>
            </a:xfrm>
            <a:custGeom>
              <a:avLst/>
              <a:gdLst>
                <a:gd name="connsiteX0" fmla="*/ 1366 w 1365"/>
                <a:gd name="connsiteY0" fmla="*/ 1372 h 1371"/>
                <a:gd name="connsiteX1" fmla="*/ 0 w 1365"/>
                <a:gd name="connsiteY1" fmla="*/ 617 h 1371"/>
                <a:gd name="connsiteX2" fmla="*/ 617 w 1365"/>
                <a:gd name="connsiteY2" fmla="*/ 0 h 1371"/>
              </a:gdLst>
              <a:ahLst/>
              <a:cxnLst>
                <a:cxn ang="0">
                  <a:pos x="connsiteX0" y="connsiteY0"/>
                </a:cxn>
                <a:cxn ang="0">
                  <a:pos x="connsiteX1" y="connsiteY1"/>
                </a:cxn>
                <a:cxn ang="0">
                  <a:pos x="connsiteX2" y="connsiteY2"/>
                </a:cxn>
              </a:cxnLst>
              <a:rect l="l" t="t" r="r" b="b"/>
              <a:pathLst>
                <a:path w="1365" h="1371">
                  <a:moveTo>
                    <a:pt x="1366" y="1372"/>
                  </a:moveTo>
                  <a:lnTo>
                    <a:pt x="0" y="617"/>
                  </a:lnTo>
                  <a:lnTo>
                    <a:pt x="617" y="0"/>
                  </a:lnTo>
                  <a:close/>
                </a:path>
              </a:pathLst>
            </a:custGeom>
            <a:grpFill/>
            <a:ln w="5715" cap="flat">
              <a:noFill/>
              <a:prstDash val="solid"/>
              <a:miter/>
            </a:ln>
          </p:spPr>
          <p:txBody>
            <a:bodyPr rtlCol="0" anchor="ctr"/>
            <a:lstStyle/>
            <a:p>
              <a:endParaRPr lang="zh-CN" altLang="en-US"/>
            </a:p>
          </p:txBody>
        </p:sp>
        <p:sp>
          <p:nvSpPr>
            <p:cNvPr id="692" name="任意多边形: 形状 691">
              <a:extLst>
                <a:ext uri="{FF2B5EF4-FFF2-40B4-BE49-F238E27FC236}">
                  <a16:creationId xmlns:a16="http://schemas.microsoft.com/office/drawing/2014/main" id="{C92DDD7B-065E-7F6F-DE56-0DC23EB6978C}"/>
                </a:ext>
              </a:extLst>
            </p:cNvPr>
            <p:cNvSpPr/>
            <p:nvPr/>
          </p:nvSpPr>
          <p:spPr>
            <a:xfrm>
              <a:off x="5683274" y="3034264"/>
              <a:ext cx="3303" cy="1693"/>
            </a:xfrm>
            <a:custGeom>
              <a:avLst/>
              <a:gdLst>
                <a:gd name="connsiteX0" fmla="*/ 3298 w 3303"/>
                <a:gd name="connsiteY0" fmla="*/ 0 h 1693"/>
                <a:gd name="connsiteX1" fmla="*/ 12 w 3303"/>
                <a:gd name="connsiteY1" fmla="*/ 0 h 1693"/>
                <a:gd name="connsiteX2" fmla="*/ 0 w 3303"/>
                <a:gd name="connsiteY2" fmla="*/ 17 h 1693"/>
                <a:gd name="connsiteX3" fmla="*/ 3303 w 3303"/>
                <a:gd name="connsiteY3" fmla="*/ 17 h 1693"/>
                <a:gd name="connsiteX4" fmla="*/ 3298 w 3303"/>
                <a:gd name="connsiteY4" fmla="*/ 0 h 1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3" h="1693">
                  <a:moveTo>
                    <a:pt x="3298" y="0"/>
                  </a:moveTo>
                  <a:cubicBezTo>
                    <a:pt x="2200" y="2258"/>
                    <a:pt x="1109" y="2258"/>
                    <a:pt x="12" y="0"/>
                  </a:cubicBezTo>
                  <a:cubicBezTo>
                    <a:pt x="12" y="0"/>
                    <a:pt x="0" y="17"/>
                    <a:pt x="0" y="17"/>
                  </a:cubicBezTo>
                  <a:cubicBezTo>
                    <a:pt x="1103" y="17"/>
                    <a:pt x="2200" y="17"/>
                    <a:pt x="3303" y="17"/>
                  </a:cubicBezTo>
                  <a:lnTo>
                    <a:pt x="3298" y="0"/>
                  </a:lnTo>
                  <a:close/>
                </a:path>
              </a:pathLst>
            </a:custGeom>
            <a:grpFill/>
            <a:ln w="5715" cap="flat">
              <a:noFill/>
              <a:prstDash val="solid"/>
              <a:miter/>
            </a:ln>
          </p:spPr>
          <p:txBody>
            <a:bodyPr rtlCol="0" anchor="ctr"/>
            <a:lstStyle/>
            <a:p>
              <a:endParaRPr lang="zh-CN" altLang="en-US"/>
            </a:p>
          </p:txBody>
        </p:sp>
        <p:sp>
          <p:nvSpPr>
            <p:cNvPr id="693" name="任意多边形: 形状 692">
              <a:extLst>
                <a:ext uri="{FF2B5EF4-FFF2-40B4-BE49-F238E27FC236}">
                  <a16:creationId xmlns:a16="http://schemas.microsoft.com/office/drawing/2014/main" id="{9D700DE1-E0F9-77CB-D847-E670E1B95E26}"/>
                </a:ext>
              </a:extLst>
            </p:cNvPr>
            <p:cNvSpPr/>
            <p:nvPr/>
          </p:nvSpPr>
          <p:spPr>
            <a:xfrm>
              <a:off x="5667764" y="2830319"/>
              <a:ext cx="28688" cy="51222"/>
            </a:xfrm>
            <a:custGeom>
              <a:avLst/>
              <a:gdLst>
                <a:gd name="connsiteX0" fmla="*/ 2377 w 28688"/>
                <a:gd name="connsiteY0" fmla="*/ 13167 h 51222"/>
                <a:gd name="connsiteX1" fmla="*/ 5657 w 28688"/>
                <a:gd name="connsiteY1" fmla="*/ 0 h 51222"/>
                <a:gd name="connsiteX2" fmla="*/ 12229 w 28688"/>
                <a:gd name="connsiteY2" fmla="*/ 13173 h 51222"/>
                <a:gd name="connsiteX3" fmla="*/ 13624 w 28688"/>
                <a:gd name="connsiteY3" fmla="*/ 34873 h 51222"/>
                <a:gd name="connsiteX4" fmla="*/ 28689 w 28688"/>
                <a:gd name="connsiteY4" fmla="*/ 26323 h 51222"/>
                <a:gd name="connsiteX5" fmla="*/ 21447 w 28688"/>
                <a:gd name="connsiteY5" fmla="*/ 46800 h 51222"/>
                <a:gd name="connsiteX6" fmla="*/ 8943 w 28688"/>
                <a:gd name="connsiteY6" fmla="*/ 49332 h 51222"/>
                <a:gd name="connsiteX7" fmla="*/ 8960 w 28688"/>
                <a:gd name="connsiteY7" fmla="*/ 49349 h 51222"/>
                <a:gd name="connsiteX8" fmla="*/ 2720 w 28688"/>
                <a:gd name="connsiteY8" fmla="*/ 28398 h 51222"/>
                <a:gd name="connsiteX9" fmla="*/ 2377 w 28688"/>
                <a:gd name="connsiteY9" fmla="*/ 13167 h 5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688" h="51222">
                  <a:moveTo>
                    <a:pt x="2377" y="13167"/>
                  </a:moveTo>
                  <a:cubicBezTo>
                    <a:pt x="7212" y="9710"/>
                    <a:pt x="5183" y="4544"/>
                    <a:pt x="5657" y="0"/>
                  </a:cubicBezTo>
                  <a:cubicBezTo>
                    <a:pt x="10938" y="2852"/>
                    <a:pt x="6937" y="10327"/>
                    <a:pt x="12229" y="13173"/>
                  </a:cubicBezTo>
                  <a:cubicBezTo>
                    <a:pt x="6989" y="20883"/>
                    <a:pt x="12961" y="27386"/>
                    <a:pt x="13624" y="34873"/>
                  </a:cubicBezTo>
                  <a:cubicBezTo>
                    <a:pt x="20699" y="34279"/>
                    <a:pt x="19550" y="21220"/>
                    <a:pt x="28689" y="26323"/>
                  </a:cubicBezTo>
                  <a:cubicBezTo>
                    <a:pt x="26443" y="33141"/>
                    <a:pt x="21590" y="38491"/>
                    <a:pt x="21447" y="46800"/>
                  </a:cubicBezTo>
                  <a:cubicBezTo>
                    <a:pt x="21333" y="53578"/>
                    <a:pt x="13801" y="50972"/>
                    <a:pt x="8943" y="49332"/>
                  </a:cubicBezTo>
                  <a:lnTo>
                    <a:pt x="8960" y="49349"/>
                  </a:lnTo>
                  <a:cubicBezTo>
                    <a:pt x="7891" y="42074"/>
                    <a:pt x="6760" y="34993"/>
                    <a:pt x="2720" y="28398"/>
                  </a:cubicBezTo>
                  <a:cubicBezTo>
                    <a:pt x="-6" y="23963"/>
                    <a:pt x="-1561" y="18322"/>
                    <a:pt x="2377" y="13167"/>
                  </a:cubicBezTo>
                  <a:close/>
                </a:path>
              </a:pathLst>
            </a:custGeom>
            <a:grpFill/>
            <a:ln w="5715" cap="flat">
              <a:noFill/>
              <a:prstDash val="solid"/>
              <a:miter/>
            </a:ln>
          </p:spPr>
          <p:txBody>
            <a:bodyPr rtlCol="0" anchor="ctr"/>
            <a:lstStyle/>
            <a:p>
              <a:endParaRPr lang="zh-CN" altLang="en-US"/>
            </a:p>
          </p:txBody>
        </p:sp>
        <p:sp>
          <p:nvSpPr>
            <p:cNvPr id="694" name="任意多边形: 形状 693">
              <a:extLst>
                <a:ext uri="{FF2B5EF4-FFF2-40B4-BE49-F238E27FC236}">
                  <a16:creationId xmlns:a16="http://schemas.microsoft.com/office/drawing/2014/main" id="{C39D9750-AF4A-2A1E-A0D9-37D699926C15}"/>
                </a:ext>
              </a:extLst>
            </p:cNvPr>
            <p:cNvSpPr/>
            <p:nvPr/>
          </p:nvSpPr>
          <p:spPr>
            <a:xfrm>
              <a:off x="5675312" y="2879657"/>
              <a:ext cx="1400" cy="1298"/>
            </a:xfrm>
            <a:custGeom>
              <a:avLst/>
              <a:gdLst>
                <a:gd name="connsiteX0" fmla="*/ 1389 w 1400"/>
                <a:gd name="connsiteY0" fmla="*/ 0 h 1298"/>
                <a:gd name="connsiteX1" fmla="*/ 663 w 1400"/>
                <a:gd name="connsiteY1" fmla="*/ 1297 h 1298"/>
                <a:gd name="connsiteX2" fmla="*/ 1400 w 1400"/>
                <a:gd name="connsiteY2" fmla="*/ 11 h 1298"/>
                <a:gd name="connsiteX3" fmla="*/ 1389 w 1400"/>
                <a:gd name="connsiteY3" fmla="*/ 0 h 1298"/>
              </a:gdLst>
              <a:ahLst/>
              <a:cxnLst>
                <a:cxn ang="0">
                  <a:pos x="connsiteX0" y="connsiteY0"/>
                </a:cxn>
                <a:cxn ang="0">
                  <a:pos x="connsiteX1" y="connsiteY1"/>
                </a:cxn>
                <a:cxn ang="0">
                  <a:pos x="connsiteX2" y="connsiteY2"/>
                </a:cxn>
                <a:cxn ang="0">
                  <a:pos x="connsiteX3" y="connsiteY3"/>
                </a:cxn>
              </a:cxnLst>
              <a:rect l="l" t="t" r="r" b="b"/>
              <a:pathLst>
                <a:path w="1400" h="1298">
                  <a:moveTo>
                    <a:pt x="1389" y="0"/>
                  </a:moveTo>
                  <a:cubicBezTo>
                    <a:pt x="1143" y="457"/>
                    <a:pt x="806" y="1331"/>
                    <a:pt x="663" y="1297"/>
                  </a:cubicBezTo>
                  <a:cubicBezTo>
                    <a:pt x="-428" y="1057"/>
                    <a:pt x="-166" y="554"/>
                    <a:pt x="1400" y="11"/>
                  </a:cubicBezTo>
                  <a:lnTo>
                    <a:pt x="1389" y="0"/>
                  </a:lnTo>
                  <a:close/>
                </a:path>
              </a:pathLst>
            </a:custGeom>
            <a:grpFill/>
            <a:ln w="5715" cap="flat">
              <a:noFill/>
              <a:prstDash val="solid"/>
              <a:miter/>
            </a:ln>
          </p:spPr>
          <p:txBody>
            <a:bodyPr rtlCol="0" anchor="ctr"/>
            <a:lstStyle/>
            <a:p>
              <a:endParaRPr lang="zh-CN" altLang="en-US"/>
            </a:p>
          </p:txBody>
        </p:sp>
        <p:sp>
          <p:nvSpPr>
            <p:cNvPr id="695" name="任意多边形: 形状 694">
              <a:extLst>
                <a:ext uri="{FF2B5EF4-FFF2-40B4-BE49-F238E27FC236}">
                  <a16:creationId xmlns:a16="http://schemas.microsoft.com/office/drawing/2014/main" id="{0E5BCB0E-7E91-22CE-87A1-17CD28623E07}"/>
                </a:ext>
              </a:extLst>
            </p:cNvPr>
            <p:cNvSpPr/>
            <p:nvPr/>
          </p:nvSpPr>
          <p:spPr>
            <a:xfrm>
              <a:off x="5558321" y="3241502"/>
              <a:ext cx="6528" cy="10192"/>
            </a:xfrm>
            <a:custGeom>
              <a:avLst/>
              <a:gdLst>
                <a:gd name="connsiteX0" fmla="*/ 0 w 6528"/>
                <a:gd name="connsiteY0" fmla="*/ 6578 h 10192"/>
                <a:gd name="connsiteX1" fmla="*/ 3286 w 6528"/>
                <a:gd name="connsiteY1" fmla="*/ 0 h 10192"/>
                <a:gd name="connsiteX2" fmla="*/ 5298 w 6528"/>
                <a:gd name="connsiteY2" fmla="*/ 4155 h 10192"/>
                <a:gd name="connsiteX3" fmla="*/ 5686 w 6528"/>
                <a:gd name="connsiteY3" fmla="*/ 9813 h 10192"/>
                <a:gd name="connsiteX4" fmla="*/ 0 w 6528"/>
                <a:gd name="connsiteY4" fmla="*/ 6578 h 10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28" h="10192">
                  <a:moveTo>
                    <a:pt x="0" y="6578"/>
                  </a:moveTo>
                  <a:cubicBezTo>
                    <a:pt x="74" y="3875"/>
                    <a:pt x="629" y="1412"/>
                    <a:pt x="3286" y="0"/>
                  </a:cubicBezTo>
                  <a:cubicBezTo>
                    <a:pt x="3955" y="1383"/>
                    <a:pt x="4629" y="2766"/>
                    <a:pt x="5298" y="4155"/>
                  </a:cubicBezTo>
                  <a:cubicBezTo>
                    <a:pt x="6206" y="6041"/>
                    <a:pt x="7338" y="8801"/>
                    <a:pt x="5686" y="9813"/>
                  </a:cubicBezTo>
                  <a:cubicBezTo>
                    <a:pt x="2920" y="11510"/>
                    <a:pt x="2360" y="7001"/>
                    <a:pt x="0" y="6578"/>
                  </a:cubicBezTo>
                  <a:close/>
                </a:path>
              </a:pathLst>
            </a:custGeom>
            <a:grpFill/>
            <a:ln w="5715" cap="flat">
              <a:noFill/>
              <a:prstDash val="solid"/>
              <a:miter/>
            </a:ln>
          </p:spPr>
          <p:txBody>
            <a:bodyPr rtlCol="0" anchor="ctr"/>
            <a:lstStyle/>
            <a:p>
              <a:endParaRPr lang="zh-CN" altLang="en-US"/>
            </a:p>
          </p:txBody>
        </p:sp>
        <p:sp>
          <p:nvSpPr>
            <p:cNvPr id="696" name="任意多边形: 形状 695">
              <a:extLst>
                <a:ext uri="{FF2B5EF4-FFF2-40B4-BE49-F238E27FC236}">
                  <a16:creationId xmlns:a16="http://schemas.microsoft.com/office/drawing/2014/main" id="{F14F91F3-7D06-4C22-1200-C9001A4DAAE0}"/>
                </a:ext>
              </a:extLst>
            </p:cNvPr>
            <p:cNvSpPr/>
            <p:nvPr/>
          </p:nvSpPr>
          <p:spPr>
            <a:xfrm>
              <a:off x="5561607" y="3240147"/>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697" name="任意多边形: 形状 696">
              <a:extLst>
                <a:ext uri="{FF2B5EF4-FFF2-40B4-BE49-F238E27FC236}">
                  <a16:creationId xmlns:a16="http://schemas.microsoft.com/office/drawing/2014/main" id="{E54B2C90-6472-F990-A035-523377E1BB2B}"/>
                </a:ext>
              </a:extLst>
            </p:cNvPr>
            <p:cNvSpPr/>
            <p:nvPr/>
          </p:nvSpPr>
          <p:spPr>
            <a:xfrm>
              <a:off x="5614219" y="3363214"/>
              <a:ext cx="3292" cy="1673"/>
            </a:xfrm>
            <a:custGeom>
              <a:avLst/>
              <a:gdLst>
                <a:gd name="connsiteX0" fmla="*/ 3292 w 3292"/>
                <a:gd name="connsiteY0" fmla="*/ 0 h 1673"/>
                <a:gd name="connsiteX1" fmla="*/ 0 w 3292"/>
                <a:gd name="connsiteY1" fmla="*/ 0 h 1673"/>
                <a:gd name="connsiteX2" fmla="*/ 3292 w 3292"/>
                <a:gd name="connsiteY2" fmla="*/ 0 h 1673"/>
              </a:gdLst>
              <a:ahLst/>
              <a:cxnLst>
                <a:cxn ang="0">
                  <a:pos x="connsiteX0" y="connsiteY0"/>
                </a:cxn>
                <a:cxn ang="0">
                  <a:pos x="connsiteX1" y="connsiteY1"/>
                </a:cxn>
                <a:cxn ang="0">
                  <a:pos x="connsiteX2" y="connsiteY2"/>
                </a:cxn>
              </a:cxnLst>
              <a:rect l="l" t="t" r="r" b="b"/>
              <a:pathLst>
                <a:path w="3292" h="1673">
                  <a:moveTo>
                    <a:pt x="3292" y="0"/>
                  </a:moveTo>
                  <a:cubicBezTo>
                    <a:pt x="2195" y="2240"/>
                    <a:pt x="1097" y="2223"/>
                    <a:pt x="0" y="0"/>
                  </a:cubicBezTo>
                  <a:cubicBezTo>
                    <a:pt x="1103" y="0"/>
                    <a:pt x="2195" y="0"/>
                    <a:pt x="3292" y="0"/>
                  </a:cubicBezTo>
                  <a:close/>
                </a:path>
              </a:pathLst>
            </a:custGeom>
            <a:grpFill/>
            <a:ln w="5715" cap="flat">
              <a:noFill/>
              <a:prstDash val="solid"/>
              <a:miter/>
            </a:ln>
          </p:spPr>
          <p:txBody>
            <a:bodyPr rtlCol="0" anchor="ctr"/>
            <a:lstStyle/>
            <a:p>
              <a:endParaRPr lang="zh-CN" altLang="en-US"/>
            </a:p>
          </p:txBody>
        </p:sp>
        <p:sp>
          <p:nvSpPr>
            <p:cNvPr id="698" name="任意多边形: 形状 697">
              <a:extLst>
                <a:ext uri="{FF2B5EF4-FFF2-40B4-BE49-F238E27FC236}">
                  <a16:creationId xmlns:a16="http://schemas.microsoft.com/office/drawing/2014/main" id="{7459C5F9-170A-C760-EBCE-480A4748C98C}"/>
                </a:ext>
              </a:extLst>
            </p:cNvPr>
            <p:cNvSpPr/>
            <p:nvPr/>
          </p:nvSpPr>
          <p:spPr>
            <a:xfrm>
              <a:off x="5617511" y="3359922"/>
              <a:ext cx="3285" cy="3291"/>
            </a:xfrm>
            <a:custGeom>
              <a:avLst/>
              <a:gdLst>
                <a:gd name="connsiteX0" fmla="*/ 0 w 3285"/>
                <a:gd name="connsiteY0" fmla="*/ 3292 h 3291"/>
                <a:gd name="connsiteX1" fmla="*/ 3286 w 3285"/>
                <a:gd name="connsiteY1" fmla="*/ 0 h 3291"/>
                <a:gd name="connsiteX2" fmla="*/ 0 w 3285"/>
                <a:gd name="connsiteY2" fmla="*/ 3292 h 3291"/>
              </a:gdLst>
              <a:ahLst/>
              <a:cxnLst>
                <a:cxn ang="0">
                  <a:pos x="connsiteX0" y="connsiteY0"/>
                </a:cxn>
                <a:cxn ang="0">
                  <a:pos x="connsiteX1" y="connsiteY1"/>
                </a:cxn>
                <a:cxn ang="0">
                  <a:pos x="connsiteX2" y="connsiteY2"/>
                </a:cxn>
              </a:cxnLst>
              <a:rect l="l" t="t" r="r" b="b"/>
              <a:pathLst>
                <a:path w="3285" h="3291">
                  <a:moveTo>
                    <a:pt x="0" y="3292"/>
                  </a:moveTo>
                  <a:cubicBezTo>
                    <a:pt x="1097" y="2194"/>
                    <a:pt x="2194" y="1097"/>
                    <a:pt x="3286" y="0"/>
                  </a:cubicBezTo>
                  <a:cubicBezTo>
                    <a:pt x="2194" y="1097"/>
                    <a:pt x="1097" y="2194"/>
                    <a:pt x="0" y="3292"/>
                  </a:cubicBezTo>
                  <a:close/>
                </a:path>
              </a:pathLst>
            </a:custGeom>
            <a:grpFill/>
            <a:ln w="5715" cap="flat">
              <a:noFill/>
              <a:prstDash val="solid"/>
              <a:miter/>
            </a:ln>
          </p:spPr>
          <p:txBody>
            <a:bodyPr rtlCol="0" anchor="ctr"/>
            <a:lstStyle/>
            <a:p>
              <a:endParaRPr lang="zh-CN" altLang="en-US"/>
            </a:p>
          </p:txBody>
        </p:sp>
        <p:sp>
          <p:nvSpPr>
            <p:cNvPr id="699" name="任意多边形: 形状 698">
              <a:extLst>
                <a:ext uri="{FF2B5EF4-FFF2-40B4-BE49-F238E27FC236}">
                  <a16:creationId xmlns:a16="http://schemas.microsoft.com/office/drawing/2014/main" id="{E9E9EDEC-1340-600C-05A6-9545D82CFB96}"/>
                </a:ext>
              </a:extLst>
            </p:cNvPr>
            <p:cNvSpPr/>
            <p:nvPr/>
          </p:nvSpPr>
          <p:spPr>
            <a:xfrm>
              <a:off x="5620803" y="3358562"/>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700" name="任意多边形: 形状 699">
              <a:extLst>
                <a:ext uri="{FF2B5EF4-FFF2-40B4-BE49-F238E27FC236}">
                  <a16:creationId xmlns:a16="http://schemas.microsoft.com/office/drawing/2014/main" id="{02F46901-6123-B168-A8E6-D0C30A5C1EC0}"/>
                </a:ext>
              </a:extLst>
            </p:cNvPr>
            <p:cNvSpPr/>
            <p:nvPr/>
          </p:nvSpPr>
          <p:spPr>
            <a:xfrm>
              <a:off x="5683227" y="3142815"/>
              <a:ext cx="6642" cy="13150"/>
            </a:xfrm>
            <a:custGeom>
              <a:avLst/>
              <a:gdLst>
                <a:gd name="connsiteX0" fmla="*/ 6642 w 6642"/>
                <a:gd name="connsiteY0" fmla="*/ 0 h 13150"/>
                <a:gd name="connsiteX1" fmla="*/ 64 w 6642"/>
                <a:gd name="connsiteY1" fmla="*/ 13150 h 13150"/>
                <a:gd name="connsiteX2" fmla="*/ 6642 w 6642"/>
                <a:gd name="connsiteY2" fmla="*/ 0 h 13150"/>
              </a:gdLst>
              <a:ahLst/>
              <a:cxnLst>
                <a:cxn ang="0">
                  <a:pos x="connsiteX0" y="connsiteY0"/>
                </a:cxn>
                <a:cxn ang="0">
                  <a:pos x="connsiteX1" y="connsiteY1"/>
                </a:cxn>
                <a:cxn ang="0">
                  <a:pos x="connsiteX2" y="connsiteY2"/>
                </a:cxn>
              </a:cxnLst>
              <a:rect l="l" t="t" r="r" b="b"/>
              <a:pathLst>
                <a:path w="6642" h="13150">
                  <a:moveTo>
                    <a:pt x="6642" y="0"/>
                  </a:moveTo>
                  <a:cubicBezTo>
                    <a:pt x="6151" y="5235"/>
                    <a:pt x="4322" y="9801"/>
                    <a:pt x="64" y="13150"/>
                  </a:cubicBezTo>
                  <a:cubicBezTo>
                    <a:pt x="-284" y="7492"/>
                    <a:pt x="636" y="2475"/>
                    <a:pt x="6642" y="0"/>
                  </a:cubicBezTo>
                  <a:close/>
                </a:path>
              </a:pathLst>
            </a:custGeom>
            <a:grpFill/>
            <a:ln w="5715" cap="flat">
              <a:noFill/>
              <a:prstDash val="solid"/>
              <a:miter/>
            </a:ln>
          </p:spPr>
          <p:txBody>
            <a:bodyPr rtlCol="0" anchor="ctr"/>
            <a:lstStyle/>
            <a:p>
              <a:endParaRPr lang="zh-CN" altLang="en-US"/>
            </a:p>
          </p:txBody>
        </p:sp>
        <p:sp>
          <p:nvSpPr>
            <p:cNvPr id="701" name="任意多边形: 形状 700">
              <a:extLst>
                <a:ext uri="{FF2B5EF4-FFF2-40B4-BE49-F238E27FC236}">
                  <a16:creationId xmlns:a16="http://schemas.microsoft.com/office/drawing/2014/main" id="{75B8A380-B0D7-C5D1-6703-E46A9ADF2883}"/>
                </a:ext>
              </a:extLst>
            </p:cNvPr>
            <p:cNvSpPr/>
            <p:nvPr/>
          </p:nvSpPr>
          <p:spPr>
            <a:xfrm>
              <a:off x="5809024" y="2866501"/>
              <a:ext cx="2517" cy="4257"/>
            </a:xfrm>
            <a:custGeom>
              <a:avLst/>
              <a:gdLst>
                <a:gd name="connsiteX0" fmla="*/ 2506 w 2517"/>
                <a:gd name="connsiteY0" fmla="*/ 0 h 4257"/>
                <a:gd name="connsiteX1" fmla="*/ 1306 w 2517"/>
                <a:gd name="connsiteY1" fmla="*/ 4258 h 4257"/>
                <a:gd name="connsiteX2" fmla="*/ 2517 w 2517"/>
                <a:gd name="connsiteY2" fmla="*/ 11 h 4257"/>
                <a:gd name="connsiteX3" fmla="*/ 2506 w 2517"/>
                <a:gd name="connsiteY3" fmla="*/ 0 h 4257"/>
              </a:gdLst>
              <a:ahLst/>
              <a:cxnLst>
                <a:cxn ang="0">
                  <a:pos x="connsiteX0" y="connsiteY0"/>
                </a:cxn>
                <a:cxn ang="0">
                  <a:pos x="connsiteX1" y="connsiteY1"/>
                </a:cxn>
                <a:cxn ang="0">
                  <a:pos x="connsiteX2" y="connsiteY2"/>
                </a:cxn>
                <a:cxn ang="0">
                  <a:pos x="connsiteX3" y="connsiteY3"/>
                </a:cxn>
              </a:cxnLst>
              <a:rect l="l" t="t" r="r" b="b"/>
              <a:pathLst>
                <a:path w="2517" h="4257">
                  <a:moveTo>
                    <a:pt x="2506" y="0"/>
                  </a:moveTo>
                  <a:cubicBezTo>
                    <a:pt x="2106" y="1417"/>
                    <a:pt x="1706" y="2840"/>
                    <a:pt x="1306" y="4258"/>
                  </a:cubicBezTo>
                  <a:cubicBezTo>
                    <a:pt x="-1701" y="1869"/>
                    <a:pt x="1254" y="1177"/>
                    <a:pt x="2517" y="11"/>
                  </a:cubicBezTo>
                  <a:lnTo>
                    <a:pt x="2506" y="0"/>
                  </a:lnTo>
                  <a:close/>
                </a:path>
              </a:pathLst>
            </a:custGeom>
            <a:grpFill/>
            <a:ln w="5715" cap="flat">
              <a:noFill/>
              <a:prstDash val="solid"/>
              <a:miter/>
            </a:ln>
          </p:spPr>
          <p:txBody>
            <a:bodyPr rtlCol="0" anchor="ctr"/>
            <a:lstStyle/>
            <a:p>
              <a:endParaRPr lang="zh-CN" altLang="en-US"/>
            </a:p>
          </p:txBody>
        </p:sp>
        <p:sp>
          <p:nvSpPr>
            <p:cNvPr id="702" name="任意多边形: 形状 701">
              <a:extLst>
                <a:ext uri="{FF2B5EF4-FFF2-40B4-BE49-F238E27FC236}">
                  <a16:creationId xmlns:a16="http://schemas.microsoft.com/office/drawing/2014/main" id="{2A6D8F6D-D3EC-B4BD-A92C-2C2643FF9E12}"/>
                </a:ext>
              </a:extLst>
            </p:cNvPr>
            <p:cNvSpPr/>
            <p:nvPr/>
          </p:nvSpPr>
          <p:spPr>
            <a:xfrm>
              <a:off x="5680010" y="2842044"/>
              <a:ext cx="3194" cy="1436"/>
            </a:xfrm>
            <a:custGeom>
              <a:avLst/>
              <a:gdLst>
                <a:gd name="connsiteX0" fmla="*/ 0 w 3194"/>
                <a:gd name="connsiteY0" fmla="*/ 1436 h 1436"/>
                <a:gd name="connsiteX1" fmla="*/ 3195 w 3194"/>
                <a:gd name="connsiteY1" fmla="*/ 1419 h 1436"/>
                <a:gd name="connsiteX2" fmla="*/ 0 w 3194"/>
                <a:gd name="connsiteY2" fmla="*/ 1436 h 1436"/>
              </a:gdLst>
              <a:ahLst/>
              <a:cxnLst>
                <a:cxn ang="0">
                  <a:pos x="connsiteX0" y="connsiteY0"/>
                </a:cxn>
                <a:cxn ang="0">
                  <a:pos x="connsiteX1" y="connsiteY1"/>
                </a:cxn>
                <a:cxn ang="0">
                  <a:pos x="connsiteX2" y="connsiteY2"/>
                </a:cxn>
              </a:cxnLst>
              <a:rect l="l" t="t" r="r" b="b"/>
              <a:pathLst>
                <a:path w="3194" h="1436">
                  <a:moveTo>
                    <a:pt x="0" y="1436"/>
                  </a:moveTo>
                  <a:cubicBezTo>
                    <a:pt x="1057" y="-438"/>
                    <a:pt x="2120" y="-513"/>
                    <a:pt x="3195" y="1419"/>
                  </a:cubicBezTo>
                  <a:cubicBezTo>
                    <a:pt x="2132" y="1425"/>
                    <a:pt x="1063" y="1430"/>
                    <a:pt x="0" y="1436"/>
                  </a:cubicBezTo>
                  <a:close/>
                </a:path>
              </a:pathLst>
            </a:custGeom>
            <a:grpFill/>
            <a:ln w="5715" cap="flat">
              <a:noFill/>
              <a:prstDash val="solid"/>
              <a:miter/>
            </a:ln>
          </p:spPr>
          <p:txBody>
            <a:bodyPr rtlCol="0" anchor="ctr"/>
            <a:lstStyle/>
            <a:p>
              <a:endParaRPr lang="zh-CN" altLang="en-US"/>
            </a:p>
          </p:txBody>
        </p:sp>
        <p:sp>
          <p:nvSpPr>
            <p:cNvPr id="703" name="任意多边形: 形状 702">
              <a:extLst>
                <a:ext uri="{FF2B5EF4-FFF2-40B4-BE49-F238E27FC236}">
                  <a16:creationId xmlns:a16="http://schemas.microsoft.com/office/drawing/2014/main" id="{D37B904A-C182-3C45-1166-181A56DE41FF}"/>
                </a:ext>
              </a:extLst>
            </p:cNvPr>
            <p:cNvSpPr/>
            <p:nvPr/>
          </p:nvSpPr>
          <p:spPr>
            <a:xfrm>
              <a:off x="6160128" y="2771603"/>
              <a:ext cx="13155" cy="9383"/>
            </a:xfrm>
            <a:custGeom>
              <a:avLst/>
              <a:gdLst>
                <a:gd name="connsiteX0" fmla="*/ 13156 w 13155"/>
                <a:gd name="connsiteY0" fmla="*/ 9384 h 9383"/>
                <a:gd name="connsiteX1" fmla="*/ 0 w 13155"/>
                <a:gd name="connsiteY1" fmla="*/ 6086 h 9383"/>
                <a:gd name="connsiteX2" fmla="*/ 5881 w 13155"/>
                <a:gd name="connsiteY2" fmla="*/ 74 h 9383"/>
                <a:gd name="connsiteX3" fmla="*/ 13156 w 13155"/>
                <a:gd name="connsiteY3" fmla="*/ 9384 h 9383"/>
              </a:gdLst>
              <a:ahLst/>
              <a:cxnLst>
                <a:cxn ang="0">
                  <a:pos x="connsiteX0" y="connsiteY0"/>
                </a:cxn>
                <a:cxn ang="0">
                  <a:pos x="connsiteX1" y="connsiteY1"/>
                </a:cxn>
                <a:cxn ang="0">
                  <a:pos x="connsiteX2" y="connsiteY2"/>
                </a:cxn>
                <a:cxn ang="0">
                  <a:pos x="connsiteX3" y="connsiteY3"/>
                </a:cxn>
              </a:cxnLst>
              <a:rect l="l" t="t" r="r" b="b"/>
              <a:pathLst>
                <a:path w="13155" h="9383">
                  <a:moveTo>
                    <a:pt x="13156" y="9384"/>
                  </a:moveTo>
                  <a:cubicBezTo>
                    <a:pt x="9058" y="7132"/>
                    <a:pt x="4783" y="5595"/>
                    <a:pt x="0" y="6086"/>
                  </a:cubicBezTo>
                  <a:cubicBezTo>
                    <a:pt x="457" y="2606"/>
                    <a:pt x="1526" y="-526"/>
                    <a:pt x="5881" y="74"/>
                  </a:cubicBezTo>
                  <a:cubicBezTo>
                    <a:pt x="11133" y="789"/>
                    <a:pt x="12796" y="4658"/>
                    <a:pt x="13156" y="9384"/>
                  </a:cubicBezTo>
                  <a:close/>
                </a:path>
              </a:pathLst>
            </a:custGeom>
            <a:grpFill/>
            <a:ln w="5715" cap="flat">
              <a:noFill/>
              <a:prstDash val="solid"/>
              <a:miter/>
            </a:ln>
          </p:spPr>
          <p:txBody>
            <a:bodyPr rtlCol="0" anchor="ctr"/>
            <a:lstStyle/>
            <a:p>
              <a:endParaRPr lang="zh-CN" altLang="en-US"/>
            </a:p>
          </p:txBody>
        </p:sp>
        <p:sp>
          <p:nvSpPr>
            <p:cNvPr id="704" name="任意多边形: 形状 703">
              <a:extLst>
                <a:ext uri="{FF2B5EF4-FFF2-40B4-BE49-F238E27FC236}">
                  <a16:creationId xmlns:a16="http://schemas.microsoft.com/office/drawing/2014/main" id="{62AFDA31-C342-EAD3-571B-4F9B3F62D2C8}"/>
                </a:ext>
              </a:extLst>
            </p:cNvPr>
            <p:cNvSpPr/>
            <p:nvPr/>
          </p:nvSpPr>
          <p:spPr>
            <a:xfrm>
              <a:off x="6156836" y="2754669"/>
              <a:ext cx="9863" cy="12013"/>
            </a:xfrm>
            <a:custGeom>
              <a:avLst/>
              <a:gdLst>
                <a:gd name="connsiteX0" fmla="*/ 0 w 9863"/>
                <a:gd name="connsiteY0" fmla="*/ 0 h 12013"/>
                <a:gd name="connsiteX1" fmla="*/ 9864 w 9863"/>
                <a:gd name="connsiteY1" fmla="*/ 0 h 12013"/>
                <a:gd name="connsiteX2" fmla="*/ 5200 w 9863"/>
                <a:gd name="connsiteY2" fmla="*/ 12013 h 12013"/>
                <a:gd name="connsiteX3" fmla="*/ 0 w 9863"/>
                <a:gd name="connsiteY3" fmla="*/ 0 h 12013"/>
              </a:gdLst>
              <a:ahLst/>
              <a:cxnLst>
                <a:cxn ang="0">
                  <a:pos x="connsiteX0" y="connsiteY0"/>
                </a:cxn>
                <a:cxn ang="0">
                  <a:pos x="connsiteX1" y="connsiteY1"/>
                </a:cxn>
                <a:cxn ang="0">
                  <a:pos x="connsiteX2" y="connsiteY2"/>
                </a:cxn>
                <a:cxn ang="0">
                  <a:pos x="connsiteX3" y="connsiteY3"/>
                </a:cxn>
              </a:cxnLst>
              <a:rect l="l" t="t" r="r" b="b"/>
              <a:pathLst>
                <a:path w="9863" h="12013">
                  <a:moveTo>
                    <a:pt x="0" y="0"/>
                  </a:moveTo>
                  <a:cubicBezTo>
                    <a:pt x="3286" y="0"/>
                    <a:pt x="6578" y="0"/>
                    <a:pt x="9864" y="0"/>
                  </a:cubicBezTo>
                  <a:cubicBezTo>
                    <a:pt x="7184" y="3155"/>
                    <a:pt x="9715" y="8384"/>
                    <a:pt x="5200" y="12013"/>
                  </a:cubicBezTo>
                  <a:cubicBezTo>
                    <a:pt x="3246" y="7481"/>
                    <a:pt x="1623" y="3743"/>
                    <a:pt x="0" y="0"/>
                  </a:cubicBezTo>
                  <a:close/>
                </a:path>
              </a:pathLst>
            </a:custGeom>
            <a:grpFill/>
            <a:ln w="5715" cap="flat">
              <a:noFill/>
              <a:prstDash val="solid"/>
              <a:miter/>
            </a:ln>
          </p:spPr>
          <p:txBody>
            <a:bodyPr rtlCol="0" anchor="ctr"/>
            <a:lstStyle/>
            <a:p>
              <a:endParaRPr lang="zh-CN" altLang="en-US"/>
            </a:p>
          </p:txBody>
        </p:sp>
        <p:sp>
          <p:nvSpPr>
            <p:cNvPr id="705" name="任意多边形: 形状 704">
              <a:extLst>
                <a:ext uri="{FF2B5EF4-FFF2-40B4-BE49-F238E27FC236}">
                  <a16:creationId xmlns:a16="http://schemas.microsoft.com/office/drawing/2014/main" id="{5106ACC7-BAE7-C345-FC7E-090BA2786978}"/>
                </a:ext>
              </a:extLst>
            </p:cNvPr>
            <p:cNvSpPr/>
            <p:nvPr/>
          </p:nvSpPr>
          <p:spPr>
            <a:xfrm>
              <a:off x="6160825" y="2741612"/>
              <a:ext cx="3445" cy="4011"/>
            </a:xfrm>
            <a:custGeom>
              <a:avLst/>
              <a:gdLst>
                <a:gd name="connsiteX0" fmla="*/ 2509 w 3445"/>
                <a:gd name="connsiteY0" fmla="*/ 1416 h 4011"/>
                <a:gd name="connsiteX1" fmla="*/ 1366 w 3445"/>
                <a:gd name="connsiteY1" fmla="*/ 4005 h 4011"/>
                <a:gd name="connsiteX2" fmla="*/ 354 w 3445"/>
                <a:gd name="connsiteY2" fmla="*/ 1873 h 4011"/>
                <a:gd name="connsiteX3" fmla="*/ 2537 w 3445"/>
                <a:gd name="connsiteY3" fmla="*/ 16 h 4011"/>
                <a:gd name="connsiteX4" fmla="*/ 2509 w 3445"/>
                <a:gd name="connsiteY4" fmla="*/ 1416 h 4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5" h="4011">
                  <a:moveTo>
                    <a:pt x="2509" y="1416"/>
                  </a:moveTo>
                  <a:cubicBezTo>
                    <a:pt x="2132" y="2325"/>
                    <a:pt x="1817" y="3971"/>
                    <a:pt x="1366" y="4005"/>
                  </a:cubicBezTo>
                  <a:cubicBezTo>
                    <a:pt x="103" y="4108"/>
                    <a:pt x="-400" y="2994"/>
                    <a:pt x="354" y="1873"/>
                  </a:cubicBezTo>
                  <a:cubicBezTo>
                    <a:pt x="891" y="1073"/>
                    <a:pt x="2120" y="-155"/>
                    <a:pt x="2537" y="16"/>
                  </a:cubicBezTo>
                  <a:cubicBezTo>
                    <a:pt x="4549" y="851"/>
                    <a:pt x="2606" y="-772"/>
                    <a:pt x="2509" y="1416"/>
                  </a:cubicBezTo>
                  <a:close/>
                </a:path>
              </a:pathLst>
            </a:custGeom>
            <a:grpFill/>
            <a:ln w="5715" cap="flat">
              <a:noFill/>
              <a:prstDash val="solid"/>
              <a:miter/>
            </a:ln>
          </p:spPr>
          <p:txBody>
            <a:bodyPr rtlCol="0" anchor="ctr"/>
            <a:lstStyle/>
            <a:p>
              <a:endParaRPr lang="zh-CN" altLang="en-US"/>
            </a:p>
          </p:txBody>
        </p:sp>
        <p:sp>
          <p:nvSpPr>
            <p:cNvPr id="706" name="任意多边形: 形状 705">
              <a:extLst>
                <a:ext uri="{FF2B5EF4-FFF2-40B4-BE49-F238E27FC236}">
                  <a16:creationId xmlns:a16="http://schemas.microsoft.com/office/drawing/2014/main" id="{3D6129CE-D3A0-8CF7-86E7-C9A564B32A60}"/>
                </a:ext>
              </a:extLst>
            </p:cNvPr>
            <p:cNvSpPr/>
            <p:nvPr/>
          </p:nvSpPr>
          <p:spPr>
            <a:xfrm>
              <a:off x="6170887" y="2799526"/>
              <a:ext cx="1573" cy="2423"/>
            </a:xfrm>
            <a:custGeom>
              <a:avLst/>
              <a:gdLst>
                <a:gd name="connsiteX0" fmla="*/ 1574 w 1573"/>
                <a:gd name="connsiteY0" fmla="*/ 1297 h 2423"/>
                <a:gd name="connsiteX1" fmla="*/ 648 w 1573"/>
                <a:gd name="connsiteY1" fmla="*/ 2423 h 2423"/>
                <a:gd name="connsiteX2" fmla="*/ 2 w 1573"/>
                <a:gd name="connsiteY2" fmla="*/ 1132 h 2423"/>
                <a:gd name="connsiteX3" fmla="*/ 870 w 1573"/>
                <a:gd name="connsiteY3" fmla="*/ 0 h 2423"/>
                <a:gd name="connsiteX4" fmla="*/ 1574 w 1573"/>
                <a:gd name="connsiteY4" fmla="*/ 1297 h 2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 h="2423">
                  <a:moveTo>
                    <a:pt x="1574" y="1297"/>
                  </a:moveTo>
                  <a:cubicBezTo>
                    <a:pt x="1265" y="1674"/>
                    <a:pt x="956" y="2046"/>
                    <a:pt x="648" y="2423"/>
                  </a:cubicBezTo>
                  <a:cubicBezTo>
                    <a:pt x="413" y="1989"/>
                    <a:pt x="-32" y="1543"/>
                    <a:pt x="2" y="1132"/>
                  </a:cubicBezTo>
                  <a:cubicBezTo>
                    <a:pt x="36" y="732"/>
                    <a:pt x="562" y="371"/>
                    <a:pt x="870" y="0"/>
                  </a:cubicBezTo>
                  <a:cubicBezTo>
                    <a:pt x="1105" y="429"/>
                    <a:pt x="1339" y="863"/>
                    <a:pt x="1574" y="1297"/>
                  </a:cubicBezTo>
                  <a:close/>
                </a:path>
              </a:pathLst>
            </a:custGeom>
            <a:grpFill/>
            <a:ln w="5715" cap="flat">
              <a:noFill/>
              <a:prstDash val="solid"/>
              <a:miter/>
            </a:ln>
          </p:spPr>
          <p:txBody>
            <a:bodyPr rtlCol="0" anchor="ctr"/>
            <a:lstStyle/>
            <a:p>
              <a:endParaRPr lang="zh-CN" altLang="en-US"/>
            </a:p>
          </p:txBody>
        </p:sp>
        <p:sp>
          <p:nvSpPr>
            <p:cNvPr id="707" name="任意多边形: 形状 706">
              <a:extLst>
                <a:ext uri="{FF2B5EF4-FFF2-40B4-BE49-F238E27FC236}">
                  <a16:creationId xmlns:a16="http://schemas.microsoft.com/office/drawing/2014/main" id="{2249E040-A6CC-7561-BF90-89F84D4EF276}"/>
                </a:ext>
              </a:extLst>
            </p:cNvPr>
            <p:cNvSpPr/>
            <p:nvPr/>
          </p:nvSpPr>
          <p:spPr>
            <a:xfrm>
              <a:off x="6158652" y="2777701"/>
              <a:ext cx="1475" cy="3286"/>
            </a:xfrm>
            <a:custGeom>
              <a:avLst/>
              <a:gdLst>
                <a:gd name="connsiteX0" fmla="*/ 1470 w 1475"/>
                <a:gd name="connsiteY0" fmla="*/ 0 h 3286"/>
                <a:gd name="connsiteX1" fmla="*/ 1476 w 1475"/>
                <a:gd name="connsiteY1" fmla="*/ 3286 h 3286"/>
                <a:gd name="connsiteX2" fmla="*/ 213 w 1475"/>
                <a:gd name="connsiteY2" fmla="*/ 955 h 3286"/>
                <a:gd name="connsiteX3" fmla="*/ 1470 w 1475"/>
                <a:gd name="connsiteY3" fmla="*/ 0 h 3286"/>
              </a:gdLst>
              <a:ahLst/>
              <a:cxnLst>
                <a:cxn ang="0">
                  <a:pos x="connsiteX0" y="connsiteY0"/>
                </a:cxn>
                <a:cxn ang="0">
                  <a:pos x="connsiteX1" y="connsiteY1"/>
                </a:cxn>
                <a:cxn ang="0">
                  <a:pos x="connsiteX2" y="connsiteY2"/>
                </a:cxn>
                <a:cxn ang="0">
                  <a:pos x="connsiteX3" y="connsiteY3"/>
                </a:cxn>
              </a:cxnLst>
              <a:rect l="l" t="t" r="r" b="b"/>
              <a:pathLst>
                <a:path w="1475" h="3286">
                  <a:moveTo>
                    <a:pt x="1470" y="0"/>
                  </a:moveTo>
                  <a:cubicBezTo>
                    <a:pt x="1476" y="1092"/>
                    <a:pt x="1476" y="2189"/>
                    <a:pt x="1476" y="3286"/>
                  </a:cubicBezTo>
                  <a:cubicBezTo>
                    <a:pt x="178" y="2829"/>
                    <a:pt x="-325" y="2006"/>
                    <a:pt x="213" y="955"/>
                  </a:cubicBezTo>
                  <a:cubicBezTo>
                    <a:pt x="430" y="532"/>
                    <a:pt x="1035" y="309"/>
                    <a:pt x="1470" y="0"/>
                  </a:cubicBezTo>
                  <a:close/>
                </a:path>
              </a:pathLst>
            </a:custGeom>
            <a:grpFill/>
            <a:ln w="5715" cap="flat">
              <a:noFill/>
              <a:prstDash val="solid"/>
              <a:miter/>
            </a:ln>
          </p:spPr>
          <p:txBody>
            <a:bodyPr rtlCol="0" anchor="ctr"/>
            <a:lstStyle/>
            <a:p>
              <a:endParaRPr lang="zh-CN" altLang="en-US"/>
            </a:p>
          </p:txBody>
        </p:sp>
        <p:sp>
          <p:nvSpPr>
            <p:cNvPr id="708" name="任意多边形: 形状 707">
              <a:extLst>
                <a:ext uri="{FF2B5EF4-FFF2-40B4-BE49-F238E27FC236}">
                  <a16:creationId xmlns:a16="http://schemas.microsoft.com/office/drawing/2014/main" id="{7473DCA4-DF6E-F94E-92F7-39F528E98038}"/>
                </a:ext>
              </a:extLst>
            </p:cNvPr>
            <p:cNvSpPr/>
            <p:nvPr/>
          </p:nvSpPr>
          <p:spPr>
            <a:xfrm>
              <a:off x="6155481" y="2753315"/>
              <a:ext cx="1354" cy="1354"/>
            </a:xfrm>
            <a:custGeom>
              <a:avLst/>
              <a:gdLst>
                <a:gd name="connsiteX0" fmla="*/ 1354 w 1354"/>
                <a:gd name="connsiteY0" fmla="*/ 1354 h 1354"/>
                <a:gd name="connsiteX1" fmla="*/ 0 w 1354"/>
                <a:gd name="connsiteY1" fmla="*/ 606 h 1354"/>
                <a:gd name="connsiteX2" fmla="*/ 611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11" y="0"/>
                  </a:lnTo>
                  <a:close/>
                </a:path>
              </a:pathLst>
            </a:custGeom>
            <a:grpFill/>
            <a:ln w="5715" cap="flat">
              <a:noFill/>
              <a:prstDash val="solid"/>
              <a:miter/>
            </a:ln>
          </p:spPr>
          <p:txBody>
            <a:bodyPr rtlCol="0" anchor="ctr"/>
            <a:lstStyle/>
            <a:p>
              <a:endParaRPr lang="zh-CN" altLang="en-US"/>
            </a:p>
          </p:txBody>
        </p:sp>
        <p:sp>
          <p:nvSpPr>
            <p:cNvPr id="709" name="任意多边形: 形状 708">
              <a:extLst>
                <a:ext uri="{FF2B5EF4-FFF2-40B4-BE49-F238E27FC236}">
                  <a16:creationId xmlns:a16="http://schemas.microsoft.com/office/drawing/2014/main" id="{3F46559A-4431-DA2C-1C8F-79C0088FEE19}"/>
                </a:ext>
              </a:extLst>
            </p:cNvPr>
            <p:cNvSpPr/>
            <p:nvPr/>
          </p:nvSpPr>
          <p:spPr>
            <a:xfrm>
              <a:off x="6160128" y="2790851"/>
              <a:ext cx="1354" cy="1360"/>
            </a:xfrm>
            <a:custGeom>
              <a:avLst/>
              <a:gdLst>
                <a:gd name="connsiteX0" fmla="*/ 0 w 1354"/>
                <a:gd name="connsiteY0" fmla="*/ 0 h 1360"/>
                <a:gd name="connsiteX1" fmla="*/ 1354 w 1354"/>
                <a:gd name="connsiteY1" fmla="*/ 749 h 1360"/>
                <a:gd name="connsiteX2" fmla="*/ 749 w 1354"/>
                <a:gd name="connsiteY2" fmla="*/ 1360 h 1360"/>
              </a:gdLst>
              <a:ahLst/>
              <a:cxnLst>
                <a:cxn ang="0">
                  <a:pos x="connsiteX0" y="connsiteY0"/>
                </a:cxn>
                <a:cxn ang="0">
                  <a:pos x="connsiteX1" y="connsiteY1"/>
                </a:cxn>
                <a:cxn ang="0">
                  <a:pos x="connsiteX2" y="connsiteY2"/>
                </a:cxn>
              </a:cxnLst>
              <a:rect l="l" t="t" r="r" b="b"/>
              <a:pathLst>
                <a:path w="1354" h="1360">
                  <a:moveTo>
                    <a:pt x="0" y="0"/>
                  </a:moveTo>
                  <a:lnTo>
                    <a:pt x="1354" y="749"/>
                  </a:lnTo>
                  <a:lnTo>
                    <a:pt x="749" y="1360"/>
                  </a:lnTo>
                  <a:close/>
                </a:path>
              </a:pathLst>
            </a:custGeom>
            <a:grpFill/>
            <a:ln w="5715" cap="flat">
              <a:noFill/>
              <a:prstDash val="solid"/>
              <a:miter/>
            </a:ln>
          </p:spPr>
          <p:txBody>
            <a:bodyPr rtlCol="0" anchor="ctr"/>
            <a:lstStyle/>
            <a:p>
              <a:endParaRPr lang="zh-CN" altLang="en-US"/>
            </a:p>
          </p:txBody>
        </p:sp>
        <p:sp>
          <p:nvSpPr>
            <p:cNvPr id="710" name="任意多边形: 形状 709">
              <a:extLst>
                <a:ext uri="{FF2B5EF4-FFF2-40B4-BE49-F238E27FC236}">
                  <a16:creationId xmlns:a16="http://schemas.microsoft.com/office/drawing/2014/main" id="{F764E3B2-5AFC-1E10-1D19-DE7E820C6D89}"/>
                </a:ext>
              </a:extLst>
            </p:cNvPr>
            <p:cNvSpPr/>
            <p:nvPr/>
          </p:nvSpPr>
          <p:spPr>
            <a:xfrm>
              <a:off x="5989112" y="2970479"/>
              <a:ext cx="1409" cy="1303"/>
            </a:xfrm>
            <a:custGeom>
              <a:avLst/>
              <a:gdLst>
                <a:gd name="connsiteX0" fmla="*/ 17 w 1409"/>
                <a:gd name="connsiteY0" fmla="*/ 1304 h 1303"/>
                <a:gd name="connsiteX1" fmla="*/ 749 w 1409"/>
                <a:gd name="connsiteY1" fmla="*/ 1 h 1303"/>
                <a:gd name="connsiteX2" fmla="*/ 0 w 1409"/>
                <a:gd name="connsiteY2" fmla="*/ 1281 h 1303"/>
                <a:gd name="connsiteX3" fmla="*/ 17 w 1409"/>
                <a:gd name="connsiteY3" fmla="*/ 1304 h 1303"/>
              </a:gdLst>
              <a:ahLst/>
              <a:cxnLst>
                <a:cxn ang="0">
                  <a:pos x="connsiteX0" y="connsiteY0"/>
                </a:cxn>
                <a:cxn ang="0">
                  <a:pos x="connsiteX1" y="connsiteY1"/>
                </a:cxn>
                <a:cxn ang="0">
                  <a:pos x="connsiteX2" y="connsiteY2"/>
                </a:cxn>
                <a:cxn ang="0">
                  <a:pos x="connsiteX3" y="connsiteY3"/>
                </a:cxn>
              </a:cxnLst>
              <a:rect l="l" t="t" r="r" b="b"/>
              <a:pathLst>
                <a:path w="1409" h="1303">
                  <a:moveTo>
                    <a:pt x="17" y="1304"/>
                  </a:moveTo>
                  <a:cubicBezTo>
                    <a:pt x="263" y="847"/>
                    <a:pt x="606" y="-28"/>
                    <a:pt x="749" y="1"/>
                  </a:cubicBezTo>
                  <a:cubicBezTo>
                    <a:pt x="1840" y="247"/>
                    <a:pt x="1572" y="750"/>
                    <a:pt x="0" y="1281"/>
                  </a:cubicBezTo>
                  <a:lnTo>
                    <a:pt x="17" y="1304"/>
                  </a:lnTo>
                  <a:close/>
                </a:path>
              </a:pathLst>
            </a:custGeom>
            <a:grpFill/>
            <a:ln w="5715" cap="flat">
              <a:noFill/>
              <a:prstDash val="solid"/>
              <a:miter/>
            </a:ln>
          </p:spPr>
          <p:txBody>
            <a:bodyPr rtlCol="0" anchor="ctr"/>
            <a:lstStyle/>
            <a:p>
              <a:endParaRPr lang="zh-CN" altLang="en-US"/>
            </a:p>
          </p:txBody>
        </p:sp>
        <p:sp>
          <p:nvSpPr>
            <p:cNvPr id="711" name="任意多边形: 形状 710">
              <a:extLst>
                <a:ext uri="{FF2B5EF4-FFF2-40B4-BE49-F238E27FC236}">
                  <a16:creationId xmlns:a16="http://schemas.microsoft.com/office/drawing/2014/main" id="{ACDE28F5-5AC7-1541-9B49-E8F774D56A56}"/>
                </a:ext>
              </a:extLst>
            </p:cNvPr>
            <p:cNvSpPr/>
            <p:nvPr/>
          </p:nvSpPr>
          <p:spPr>
            <a:xfrm>
              <a:off x="5564887" y="3411259"/>
              <a:ext cx="1407" cy="1297"/>
            </a:xfrm>
            <a:custGeom>
              <a:avLst/>
              <a:gdLst>
                <a:gd name="connsiteX0" fmla="*/ 12 w 1407"/>
                <a:gd name="connsiteY0" fmla="*/ 1298 h 1297"/>
                <a:gd name="connsiteX1" fmla="*/ 749 w 1407"/>
                <a:gd name="connsiteY1" fmla="*/ 1 h 1297"/>
                <a:gd name="connsiteX2" fmla="*/ 0 w 1407"/>
                <a:gd name="connsiteY2" fmla="*/ 1286 h 1297"/>
                <a:gd name="connsiteX3" fmla="*/ 12 w 1407"/>
                <a:gd name="connsiteY3" fmla="*/ 1298 h 1297"/>
              </a:gdLst>
              <a:ahLst/>
              <a:cxnLst>
                <a:cxn ang="0">
                  <a:pos x="connsiteX0" y="connsiteY0"/>
                </a:cxn>
                <a:cxn ang="0">
                  <a:pos x="connsiteX1" y="connsiteY1"/>
                </a:cxn>
                <a:cxn ang="0">
                  <a:pos x="connsiteX2" y="connsiteY2"/>
                </a:cxn>
                <a:cxn ang="0">
                  <a:pos x="connsiteX3" y="connsiteY3"/>
                </a:cxn>
              </a:cxnLst>
              <a:rect l="l" t="t" r="r" b="b"/>
              <a:pathLst>
                <a:path w="1407" h="1297">
                  <a:moveTo>
                    <a:pt x="12" y="1298"/>
                  </a:moveTo>
                  <a:cubicBezTo>
                    <a:pt x="263" y="847"/>
                    <a:pt x="606" y="-28"/>
                    <a:pt x="749" y="1"/>
                  </a:cubicBezTo>
                  <a:cubicBezTo>
                    <a:pt x="1835" y="241"/>
                    <a:pt x="1572" y="744"/>
                    <a:pt x="0" y="1286"/>
                  </a:cubicBezTo>
                  <a:lnTo>
                    <a:pt x="12" y="1298"/>
                  </a:lnTo>
                  <a:close/>
                </a:path>
              </a:pathLst>
            </a:custGeom>
            <a:grpFill/>
            <a:ln w="5715" cap="flat">
              <a:noFill/>
              <a:prstDash val="solid"/>
              <a:miter/>
            </a:ln>
          </p:spPr>
          <p:txBody>
            <a:bodyPr rtlCol="0" anchor="ctr"/>
            <a:lstStyle/>
            <a:p>
              <a:endParaRPr lang="zh-CN" altLang="en-US"/>
            </a:p>
          </p:txBody>
        </p:sp>
        <p:sp>
          <p:nvSpPr>
            <p:cNvPr id="712" name="任意多边形: 形状 711">
              <a:extLst>
                <a:ext uri="{FF2B5EF4-FFF2-40B4-BE49-F238E27FC236}">
                  <a16:creationId xmlns:a16="http://schemas.microsoft.com/office/drawing/2014/main" id="{525C6AD6-58FF-CB0C-DC64-1900856B7F5E}"/>
                </a:ext>
              </a:extLst>
            </p:cNvPr>
            <p:cNvSpPr/>
            <p:nvPr/>
          </p:nvSpPr>
          <p:spPr>
            <a:xfrm>
              <a:off x="6183148" y="2845412"/>
              <a:ext cx="1360" cy="1360"/>
            </a:xfrm>
            <a:custGeom>
              <a:avLst/>
              <a:gdLst>
                <a:gd name="connsiteX0" fmla="*/ 0 w 1360"/>
                <a:gd name="connsiteY0" fmla="*/ 1360 h 1360"/>
                <a:gd name="connsiteX1" fmla="*/ 749 w 1360"/>
                <a:gd name="connsiteY1" fmla="*/ 0 h 1360"/>
                <a:gd name="connsiteX2" fmla="*/ 1360 w 1360"/>
                <a:gd name="connsiteY2" fmla="*/ 611 h 1360"/>
              </a:gdLst>
              <a:ahLst/>
              <a:cxnLst>
                <a:cxn ang="0">
                  <a:pos x="connsiteX0" y="connsiteY0"/>
                </a:cxn>
                <a:cxn ang="0">
                  <a:pos x="connsiteX1" y="connsiteY1"/>
                </a:cxn>
                <a:cxn ang="0">
                  <a:pos x="connsiteX2" y="connsiteY2"/>
                </a:cxn>
              </a:cxnLst>
              <a:rect l="l" t="t" r="r" b="b"/>
              <a:pathLst>
                <a:path w="1360" h="1360">
                  <a:moveTo>
                    <a:pt x="0" y="1360"/>
                  </a:moveTo>
                  <a:lnTo>
                    <a:pt x="749" y="0"/>
                  </a:lnTo>
                  <a:lnTo>
                    <a:pt x="1360" y="611"/>
                  </a:lnTo>
                  <a:close/>
                </a:path>
              </a:pathLst>
            </a:custGeom>
            <a:grpFill/>
            <a:ln w="5715" cap="flat">
              <a:noFill/>
              <a:prstDash val="solid"/>
              <a:miter/>
            </a:ln>
          </p:spPr>
          <p:txBody>
            <a:bodyPr rtlCol="0" anchor="ctr"/>
            <a:lstStyle/>
            <a:p>
              <a:endParaRPr lang="zh-CN" altLang="en-US"/>
            </a:p>
          </p:txBody>
        </p:sp>
        <p:sp>
          <p:nvSpPr>
            <p:cNvPr id="713" name="任意多边形: 形状 712">
              <a:extLst>
                <a:ext uri="{FF2B5EF4-FFF2-40B4-BE49-F238E27FC236}">
                  <a16:creationId xmlns:a16="http://schemas.microsoft.com/office/drawing/2014/main" id="{B6A3D4BF-E90E-7590-A539-ABAF3DF6A024}"/>
                </a:ext>
              </a:extLst>
            </p:cNvPr>
            <p:cNvSpPr/>
            <p:nvPr/>
          </p:nvSpPr>
          <p:spPr>
            <a:xfrm>
              <a:off x="5718344" y="2093484"/>
              <a:ext cx="10964" cy="6583"/>
            </a:xfrm>
            <a:custGeom>
              <a:avLst/>
              <a:gdLst>
                <a:gd name="connsiteX0" fmla="*/ 7724 w 10964"/>
                <a:gd name="connsiteY0" fmla="*/ 6584 h 6583"/>
                <a:gd name="connsiteX1" fmla="*/ 1146 w 10964"/>
                <a:gd name="connsiteY1" fmla="*/ 0 h 6583"/>
                <a:gd name="connsiteX2" fmla="*/ 7667 w 10964"/>
                <a:gd name="connsiteY2" fmla="*/ 3298 h 6583"/>
                <a:gd name="connsiteX3" fmla="*/ 10964 w 10964"/>
                <a:gd name="connsiteY3" fmla="*/ 3275 h 6583"/>
                <a:gd name="connsiteX4" fmla="*/ 7724 w 10964"/>
                <a:gd name="connsiteY4" fmla="*/ 6584 h 6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64" h="6583">
                  <a:moveTo>
                    <a:pt x="7724" y="6584"/>
                  </a:moveTo>
                  <a:cubicBezTo>
                    <a:pt x="3603" y="6315"/>
                    <a:pt x="-2575" y="8110"/>
                    <a:pt x="1146" y="0"/>
                  </a:cubicBezTo>
                  <a:cubicBezTo>
                    <a:pt x="3318" y="1097"/>
                    <a:pt x="5495" y="2200"/>
                    <a:pt x="7667" y="3298"/>
                  </a:cubicBezTo>
                  <a:cubicBezTo>
                    <a:pt x="8753" y="1709"/>
                    <a:pt x="9855" y="1703"/>
                    <a:pt x="10964" y="3275"/>
                  </a:cubicBezTo>
                  <a:cubicBezTo>
                    <a:pt x="9884" y="4378"/>
                    <a:pt x="8804" y="5481"/>
                    <a:pt x="7724" y="6584"/>
                  </a:cubicBezTo>
                  <a:close/>
                </a:path>
              </a:pathLst>
            </a:custGeom>
            <a:grpFill/>
            <a:ln w="5715" cap="flat">
              <a:noFill/>
              <a:prstDash val="solid"/>
              <a:miter/>
            </a:ln>
          </p:spPr>
          <p:txBody>
            <a:bodyPr rtlCol="0" anchor="ctr"/>
            <a:lstStyle/>
            <a:p>
              <a:endParaRPr lang="zh-CN" altLang="en-US"/>
            </a:p>
          </p:txBody>
        </p:sp>
        <p:sp>
          <p:nvSpPr>
            <p:cNvPr id="714" name="任意多边形: 形状 713">
              <a:extLst>
                <a:ext uri="{FF2B5EF4-FFF2-40B4-BE49-F238E27FC236}">
                  <a16:creationId xmlns:a16="http://schemas.microsoft.com/office/drawing/2014/main" id="{B05A34FA-E216-D9CE-65C1-E289B721648F}"/>
                </a:ext>
              </a:extLst>
            </p:cNvPr>
            <p:cNvSpPr/>
            <p:nvPr/>
          </p:nvSpPr>
          <p:spPr>
            <a:xfrm>
              <a:off x="5726010" y="2092507"/>
              <a:ext cx="3297" cy="4280"/>
            </a:xfrm>
            <a:custGeom>
              <a:avLst/>
              <a:gdLst>
                <a:gd name="connsiteX0" fmla="*/ 3297 w 3297"/>
                <a:gd name="connsiteY0" fmla="*/ 4258 h 4280"/>
                <a:gd name="connsiteX1" fmla="*/ 0 w 3297"/>
                <a:gd name="connsiteY1" fmla="*/ 4280 h 4280"/>
                <a:gd name="connsiteX2" fmla="*/ 1652 w 3297"/>
                <a:gd name="connsiteY2" fmla="*/ 0 h 4280"/>
                <a:gd name="connsiteX3" fmla="*/ 3297 w 3297"/>
                <a:gd name="connsiteY3" fmla="*/ 4258 h 4280"/>
              </a:gdLst>
              <a:ahLst/>
              <a:cxnLst>
                <a:cxn ang="0">
                  <a:pos x="connsiteX0" y="connsiteY0"/>
                </a:cxn>
                <a:cxn ang="0">
                  <a:pos x="connsiteX1" y="connsiteY1"/>
                </a:cxn>
                <a:cxn ang="0">
                  <a:pos x="connsiteX2" y="connsiteY2"/>
                </a:cxn>
                <a:cxn ang="0">
                  <a:pos x="connsiteX3" y="connsiteY3"/>
                </a:cxn>
              </a:cxnLst>
              <a:rect l="l" t="t" r="r" b="b"/>
              <a:pathLst>
                <a:path w="3297" h="4280">
                  <a:moveTo>
                    <a:pt x="3297" y="4258"/>
                  </a:moveTo>
                  <a:cubicBezTo>
                    <a:pt x="2200" y="4263"/>
                    <a:pt x="1103" y="4275"/>
                    <a:pt x="0" y="4280"/>
                  </a:cubicBezTo>
                  <a:cubicBezTo>
                    <a:pt x="549" y="2852"/>
                    <a:pt x="1097" y="1429"/>
                    <a:pt x="1652" y="0"/>
                  </a:cubicBezTo>
                  <a:cubicBezTo>
                    <a:pt x="3372" y="960"/>
                    <a:pt x="3155" y="2680"/>
                    <a:pt x="3297" y="4258"/>
                  </a:cubicBezTo>
                  <a:close/>
                </a:path>
              </a:pathLst>
            </a:custGeom>
            <a:grpFill/>
            <a:ln w="5715" cap="flat">
              <a:noFill/>
              <a:prstDash val="solid"/>
              <a:miter/>
            </a:ln>
          </p:spPr>
          <p:txBody>
            <a:bodyPr rtlCol="0" anchor="ctr"/>
            <a:lstStyle/>
            <a:p>
              <a:endParaRPr lang="zh-CN" altLang="en-US"/>
            </a:p>
          </p:txBody>
        </p:sp>
        <p:sp>
          <p:nvSpPr>
            <p:cNvPr id="715" name="任意多边形: 形状 714">
              <a:extLst>
                <a:ext uri="{FF2B5EF4-FFF2-40B4-BE49-F238E27FC236}">
                  <a16:creationId xmlns:a16="http://schemas.microsoft.com/office/drawing/2014/main" id="{1F701593-1B46-7E72-B52C-596FFA40E400}"/>
                </a:ext>
              </a:extLst>
            </p:cNvPr>
            <p:cNvSpPr/>
            <p:nvPr/>
          </p:nvSpPr>
          <p:spPr>
            <a:xfrm>
              <a:off x="5727971" y="2109943"/>
              <a:ext cx="1354" cy="1354"/>
            </a:xfrm>
            <a:custGeom>
              <a:avLst/>
              <a:gdLst>
                <a:gd name="connsiteX0" fmla="*/ 1354 w 1354"/>
                <a:gd name="connsiteY0" fmla="*/ 0 h 1354"/>
                <a:gd name="connsiteX1" fmla="*/ 606 w 1354"/>
                <a:gd name="connsiteY1" fmla="*/ 1354 h 1354"/>
                <a:gd name="connsiteX2" fmla="*/ 0 w 1354"/>
                <a:gd name="connsiteY2" fmla="*/ 749 h 1354"/>
              </a:gdLst>
              <a:ahLst/>
              <a:cxnLst>
                <a:cxn ang="0">
                  <a:pos x="connsiteX0" y="connsiteY0"/>
                </a:cxn>
                <a:cxn ang="0">
                  <a:pos x="connsiteX1" y="connsiteY1"/>
                </a:cxn>
                <a:cxn ang="0">
                  <a:pos x="connsiteX2" y="connsiteY2"/>
                </a:cxn>
              </a:cxnLst>
              <a:rect l="l" t="t" r="r" b="b"/>
              <a:pathLst>
                <a:path w="1354" h="1354">
                  <a:moveTo>
                    <a:pt x="1354" y="0"/>
                  </a:moveTo>
                  <a:lnTo>
                    <a:pt x="606" y="1354"/>
                  </a:lnTo>
                  <a:lnTo>
                    <a:pt x="0" y="749"/>
                  </a:lnTo>
                  <a:close/>
                </a:path>
              </a:pathLst>
            </a:custGeom>
            <a:grpFill/>
            <a:ln w="5715" cap="flat">
              <a:noFill/>
              <a:prstDash val="solid"/>
              <a:miter/>
            </a:ln>
          </p:spPr>
          <p:txBody>
            <a:bodyPr rtlCol="0" anchor="ctr"/>
            <a:lstStyle/>
            <a:p>
              <a:endParaRPr lang="zh-CN" altLang="en-US"/>
            </a:p>
          </p:txBody>
        </p:sp>
        <p:sp>
          <p:nvSpPr>
            <p:cNvPr id="716" name="任意多边形: 形状 715">
              <a:extLst>
                <a:ext uri="{FF2B5EF4-FFF2-40B4-BE49-F238E27FC236}">
                  <a16:creationId xmlns:a16="http://schemas.microsoft.com/office/drawing/2014/main" id="{9E16EAEB-D6D7-5E46-225A-AEC416766F38}"/>
                </a:ext>
              </a:extLst>
            </p:cNvPr>
            <p:cNvSpPr/>
            <p:nvPr/>
          </p:nvSpPr>
          <p:spPr>
            <a:xfrm>
              <a:off x="5729325" y="2106651"/>
              <a:ext cx="3285" cy="3291"/>
            </a:xfrm>
            <a:custGeom>
              <a:avLst/>
              <a:gdLst>
                <a:gd name="connsiteX0" fmla="*/ 3286 w 3285"/>
                <a:gd name="connsiteY0" fmla="*/ 0 h 3291"/>
                <a:gd name="connsiteX1" fmla="*/ 0 w 3285"/>
                <a:gd name="connsiteY1" fmla="*/ 3292 h 3291"/>
                <a:gd name="connsiteX2" fmla="*/ 3286 w 3285"/>
                <a:gd name="connsiteY2" fmla="*/ 0 h 3291"/>
              </a:gdLst>
              <a:ahLst/>
              <a:cxnLst>
                <a:cxn ang="0">
                  <a:pos x="connsiteX0" y="connsiteY0"/>
                </a:cxn>
                <a:cxn ang="0">
                  <a:pos x="connsiteX1" y="connsiteY1"/>
                </a:cxn>
                <a:cxn ang="0">
                  <a:pos x="connsiteX2" y="connsiteY2"/>
                </a:cxn>
              </a:cxnLst>
              <a:rect l="l" t="t" r="r" b="b"/>
              <a:pathLst>
                <a:path w="3285" h="3291">
                  <a:moveTo>
                    <a:pt x="3286" y="0"/>
                  </a:moveTo>
                  <a:cubicBezTo>
                    <a:pt x="2189" y="1097"/>
                    <a:pt x="1091" y="2195"/>
                    <a:pt x="0" y="3292"/>
                  </a:cubicBezTo>
                  <a:cubicBezTo>
                    <a:pt x="1097" y="2195"/>
                    <a:pt x="2189" y="1097"/>
                    <a:pt x="3286" y="0"/>
                  </a:cubicBezTo>
                  <a:close/>
                </a:path>
              </a:pathLst>
            </a:custGeom>
            <a:grpFill/>
            <a:ln w="5715" cap="flat">
              <a:noFill/>
              <a:prstDash val="solid"/>
              <a:miter/>
            </a:ln>
          </p:spPr>
          <p:txBody>
            <a:bodyPr rtlCol="0" anchor="ctr"/>
            <a:lstStyle/>
            <a:p>
              <a:endParaRPr lang="zh-CN" altLang="en-US"/>
            </a:p>
          </p:txBody>
        </p:sp>
        <p:sp>
          <p:nvSpPr>
            <p:cNvPr id="717" name="任意多边形: 形状 716">
              <a:extLst>
                <a:ext uri="{FF2B5EF4-FFF2-40B4-BE49-F238E27FC236}">
                  <a16:creationId xmlns:a16="http://schemas.microsoft.com/office/drawing/2014/main" id="{5C3A035A-6462-FACB-BBF5-D9C77F786D5C}"/>
                </a:ext>
              </a:extLst>
            </p:cNvPr>
            <p:cNvSpPr/>
            <p:nvPr/>
          </p:nvSpPr>
          <p:spPr>
            <a:xfrm>
              <a:off x="5703007" y="2106646"/>
              <a:ext cx="3094" cy="11950"/>
            </a:xfrm>
            <a:custGeom>
              <a:avLst/>
              <a:gdLst>
                <a:gd name="connsiteX0" fmla="*/ 0 w 3094"/>
                <a:gd name="connsiteY0" fmla="*/ 11 h 11950"/>
                <a:gd name="connsiteX1" fmla="*/ 2315 w 3094"/>
                <a:gd name="connsiteY1" fmla="*/ 11950 h 11950"/>
                <a:gd name="connsiteX2" fmla="*/ 17 w 3094"/>
                <a:gd name="connsiteY2" fmla="*/ 0 h 11950"/>
                <a:gd name="connsiteX3" fmla="*/ 0 w 3094"/>
                <a:gd name="connsiteY3" fmla="*/ 11 h 11950"/>
              </a:gdLst>
              <a:ahLst/>
              <a:cxnLst>
                <a:cxn ang="0">
                  <a:pos x="connsiteX0" y="connsiteY0"/>
                </a:cxn>
                <a:cxn ang="0">
                  <a:pos x="connsiteX1" y="connsiteY1"/>
                </a:cxn>
                <a:cxn ang="0">
                  <a:pos x="connsiteX2" y="connsiteY2"/>
                </a:cxn>
                <a:cxn ang="0">
                  <a:pos x="connsiteX3" y="connsiteY3"/>
                </a:cxn>
              </a:cxnLst>
              <a:rect l="l" t="t" r="r" b="b"/>
              <a:pathLst>
                <a:path w="3094" h="11950">
                  <a:moveTo>
                    <a:pt x="0" y="11"/>
                  </a:moveTo>
                  <a:cubicBezTo>
                    <a:pt x="3829" y="2629"/>
                    <a:pt x="3452" y="6092"/>
                    <a:pt x="2315" y="11950"/>
                  </a:cubicBezTo>
                  <a:cubicBezTo>
                    <a:pt x="-806" y="6932"/>
                    <a:pt x="314" y="3326"/>
                    <a:pt x="17" y="0"/>
                  </a:cubicBezTo>
                  <a:lnTo>
                    <a:pt x="0" y="11"/>
                  </a:lnTo>
                  <a:close/>
                </a:path>
              </a:pathLst>
            </a:custGeom>
            <a:grpFill/>
            <a:ln w="5715" cap="flat">
              <a:noFill/>
              <a:prstDash val="solid"/>
              <a:miter/>
            </a:ln>
          </p:spPr>
          <p:txBody>
            <a:bodyPr rtlCol="0" anchor="ctr"/>
            <a:lstStyle/>
            <a:p>
              <a:endParaRPr lang="zh-CN" altLang="en-US"/>
            </a:p>
          </p:txBody>
        </p:sp>
        <p:sp>
          <p:nvSpPr>
            <p:cNvPr id="718" name="任意多边形: 形状 717">
              <a:extLst>
                <a:ext uri="{FF2B5EF4-FFF2-40B4-BE49-F238E27FC236}">
                  <a16:creationId xmlns:a16="http://schemas.microsoft.com/office/drawing/2014/main" id="{AC6B4879-57D5-6CCA-FD79-E31B67AAAE8F}"/>
                </a:ext>
              </a:extLst>
            </p:cNvPr>
            <p:cNvSpPr/>
            <p:nvPr/>
          </p:nvSpPr>
          <p:spPr>
            <a:xfrm>
              <a:off x="5706305" y="2085636"/>
              <a:ext cx="1388" cy="1281"/>
            </a:xfrm>
            <a:custGeom>
              <a:avLst/>
              <a:gdLst>
                <a:gd name="connsiteX0" fmla="*/ 0 w 1388"/>
                <a:gd name="connsiteY0" fmla="*/ 1281 h 1281"/>
                <a:gd name="connsiteX1" fmla="*/ 737 w 1388"/>
                <a:gd name="connsiteY1" fmla="*/ 1 h 1281"/>
                <a:gd name="connsiteX2" fmla="*/ 0 w 1388"/>
                <a:gd name="connsiteY2" fmla="*/ 1281 h 1281"/>
                <a:gd name="connsiteX3" fmla="*/ 0 w 1388"/>
                <a:gd name="connsiteY3" fmla="*/ 1281 h 1281"/>
              </a:gdLst>
              <a:ahLst/>
              <a:cxnLst>
                <a:cxn ang="0">
                  <a:pos x="connsiteX0" y="connsiteY0"/>
                </a:cxn>
                <a:cxn ang="0">
                  <a:pos x="connsiteX1" y="connsiteY1"/>
                </a:cxn>
                <a:cxn ang="0">
                  <a:pos x="connsiteX2" y="connsiteY2"/>
                </a:cxn>
                <a:cxn ang="0">
                  <a:pos x="connsiteX3" y="connsiteY3"/>
                </a:cxn>
              </a:cxnLst>
              <a:rect l="l" t="t" r="r" b="b"/>
              <a:pathLst>
                <a:path w="1388" h="1281">
                  <a:moveTo>
                    <a:pt x="0" y="1281"/>
                  </a:moveTo>
                  <a:cubicBezTo>
                    <a:pt x="251" y="830"/>
                    <a:pt x="588" y="-33"/>
                    <a:pt x="737" y="1"/>
                  </a:cubicBezTo>
                  <a:cubicBezTo>
                    <a:pt x="1812" y="235"/>
                    <a:pt x="1549" y="738"/>
                    <a:pt x="0" y="1281"/>
                  </a:cubicBezTo>
                  <a:lnTo>
                    <a:pt x="0" y="1281"/>
                  </a:lnTo>
                  <a:close/>
                </a:path>
              </a:pathLst>
            </a:custGeom>
            <a:grpFill/>
            <a:ln w="5715" cap="flat">
              <a:noFill/>
              <a:prstDash val="solid"/>
              <a:miter/>
            </a:ln>
          </p:spPr>
          <p:txBody>
            <a:bodyPr rtlCol="0" anchor="ctr"/>
            <a:lstStyle/>
            <a:p>
              <a:endParaRPr lang="zh-CN" altLang="en-US"/>
            </a:p>
          </p:txBody>
        </p:sp>
        <p:sp>
          <p:nvSpPr>
            <p:cNvPr id="719" name="任意多边形: 形状 718">
              <a:extLst>
                <a:ext uri="{FF2B5EF4-FFF2-40B4-BE49-F238E27FC236}">
                  <a16:creationId xmlns:a16="http://schemas.microsoft.com/office/drawing/2014/main" id="{9480EB73-8B98-0797-B5C1-D1164F43E6AB}"/>
                </a:ext>
              </a:extLst>
            </p:cNvPr>
            <p:cNvSpPr/>
            <p:nvPr/>
          </p:nvSpPr>
          <p:spPr>
            <a:xfrm>
              <a:off x="5727647" y="2366518"/>
              <a:ext cx="1678" cy="3291"/>
            </a:xfrm>
            <a:custGeom>
              <a:avLst/>
              <a:gdLst>
                <a:gd name="connsiteX0" fmla="*/ 1678 w 1678"/>
                <a:gd name="connsiteY0" fmla="*/ 0 h 3291"/>
                <a:gd name="connsiteX1" fmla="*/ 1678 w 1678"/>
                <a:gd name="connsiteY1" fmla="*/ 3292 h 3291"/>
                <a:gd name="connsiteX2" fmla="*/ 1678 w 1678"/>
                <a:gd name="connsiteY2" fmla="*/ 0 h 3291"/>
              </a:gdLst>
              <a:ahLst/>
              <a:cxnLst>
                <a:cxn ang="0">
                  <a:pos x="connsiteX0" y="connsiteY0"/>
                </a:cxn>
                <a:cxn ang="0">
                  <a:pos x="connsiteX1" y="connsiteY1"/>
                </a:cxn>
                <a:cxn ang="0">
                  <a:pos x="connsiteX2" y="connsiteY2"/>
                </a:cxn>
              </a:cxnLst>
              <a:rect l="l" t="t" r="r" b="b"/>
              <a:pathLst>
                <a:path w="1678" h="3291">
                  <a:moveTo>
                    <a:pt x="1678" y="0"/>
                  </a:moveTo>
                  <a:cubicBezTo>
                    <a:pt x="1678" y="1097"/>
                    <a:pt x="1678" y="2195"/>
                    <a:pt x="1678" y="3292"/>
                  </a:cubicBezTo>
                  <a:cubicBezTo>
                    <a:pt x="-551" y="2195"/>
                    <a:pt x="-568" y="1097"/>
                    <a:pt x="1678" y="0"/>
                  </a:cubicBezTo>
                  <a:close/>
                </a:path>
              </a:pathLst>
            </a:custGeom>
            <a:grpFill/>
            <a:ln w="5715" cap="flat">
              <a:noFill/>
              <a:prstDash val="solid"/>
              <a:miter/>
            </a:ln>
          </p:spPr>
          <p:txBody>
            <a:bodyPr rtlCol="0" anchor="ctr"/>
            <a:lstStyle/>
            <a:p>
              <a:endParaRPr lang="zh-CN" altLang="en-US"/>
            </a:p>
          </p:txBody>
        </p:sp>
        <p:sp>
          <p:nvSpPr>
            <p:cNvPr id="720" name="任意多边形: 形状 719">
              <a:extLst>
                <a:ext uri="{FF2B5EF4-FFF2-40B4-BE49-F238E27FC236}">
                  <a16:creationId xmlns:a16="http://schemas.microsoft.com/office/drawing/2014/main" id="{AE2D9534-7BDB-7238-9A0E-D0465B2CED72}"/>
                </a:ext>
              </a:extLst>
            </p:cNvPr>
            <p:cNvSpPr/>
            <p:nvPr/>
          </p:nvSpPr>
          <p:spPr>
            <a:xfrm>
              <a:off x="5288659" y="2124539"/>
              <a:ext cx="12440" cy="15007"/>
            </a:xfrm>
            <a:custGeom>
              <a:avLst/>
              <a:gdLst>
                <a:gd name="connsiteX0" fmla="*/ 0 w 12440"/>
                <a:gd name="connsiteY0" fmla="*/ 15008 h 15007"/>
                <a:gd name="connsiteX1" fmla="*/ 10876 w 12440"/>
                <a:gd name="connsiteY1" fmla="*/ 0 h 15007"/>
                <a:gd name="connsiteX2" fmla="*/ 0 w 12440"/>
                <a:gd name="connsiteY2" fmla="*/ 15008 h 15007"/>
                <a:gd name="connsiteX3" fmla="*/ 0 w 12440"/>
                <a:gd name="connsiteY3" fmla="*/ 15008 h 15007"/>
              </a:gdLst>
              <a:ahLst/>
              <a:cxnLst>
                <a:cxn ang="0">
                  <a:pos x="connsiteX0" y="connsiteY0"/>
                </a:cxn>
                <a:cxn ang="0">
                  <a:pos x="connsiteX1" y="connsiteY1"/>
                </a:cxn>
                <a:cxn ang="0">
                  <a:pos x="connsiteX2" y="connsiteY2"/>
                </a:cxn>
                <a:cxn ang="0">
                  <a:pos x="connsiteX3" y="connsiteY3"/>
                </a:cxn>
              </a:cxnLst>
              <a:rect l="l" t="t" r="r" b="b"/>
              <a:pathLst>
                <a:path w="12440" h="15007">
                  <a:moveTo>
                    <a:pt x="0" y="15008"/>
                  </a:moveTo>
                  <a:cubicBezTo>
                    <a:pt x="303" y="7647"/>
                    <a:pt x="5766" y="4355"/>
                    <a:pt x="10876" y="0"/>
                  </a:cubicBezTo>
                  <a:cubicBezTo>
                    <a:pt x="13819" y="14122"/>
                    <a:pt x="13819" y="14122"/>
                    <a:pt x="0" y="15008"/>
                  </a:cubicBezTo>
                  <a:lnTo>
                    <a:pt x="0" y="15008"/>
                  </a:lnTo>
                  <a:close/>
                </a:path>
              </a:pathLst>
            </a:custGeom>
            <a:grpFill/>
            <a:ln w="5715" cap="flat">
              <a:noFill/>
              <a:prstDash val="solid"/>
              <a:miter/>
            </a:ln>
          </p:spPr>
          <p:txBody>
            <a:bodyPr rtlCol="0" anchor="ctr"/>
            <a:lstStyle/>
            <a:p>
              <a:endParaRPr lang="zh-CN" altLang="en-US"/>
            </a:p>
          </p:txBody>
        </p:sp>
        <p:sp>
          <p:nvSpPr>
            <p:cNvPr id="721" name="任意多边形: 形状 720">
              <a:extLst>
                <a:ext uri="{FF2B5EF4-FFF2-40B4-BE49-F238E27FC236}">
                  <a16:creationId xmlns:a16="http://schemas.microsoft.com/office/drawing/2014/main" id="{2A8900E6-699E-47F4-12FE-35E0C6F83EDB}"/>
                </a:ext>
              </a:extLst>
            </p:cNvPr>
            <p:cNvSpPr/>
            <p:nvPr/>
          </p:nvSpPr>
          <p:spPr>
            <a:xfrm>
              <a:off x="5280707" y="2142839"/>
              <a:ext cx="6027" cy="13167"/>
            </a:xfrm>
            <a:custGeom>
              <a:avLst/>
              <a:gdLst>
                <a:gd name="connsiteX0" fmla="*/ 1379 w 6027"/>
                <a:gd name="connsiteY0" fmla="*/ 13167 h 13167"/>
                <a:gd name="connsiteX1" fmla="*/ 4660 w 6027"/>
                <a:gd name="connsiteY1" fmla="*/ 0 h 13167"/>
                <a:gd name="connsiteX2" fmla="*/ 1362 w 6027"/>
                <a:gd name="connsiteY2" fmla="*/ 13156 h 13167"/>
                <a:gd name="connsiteX3" fmla="*/ 1379 w 6027"/>
                <a:gd name="connsiteY3" fmla="*/ 13167 h 13167"/>
              </a:gdLst>
              <a:ahLst/>
              <a:cxnLst>
                <a:cxn ang="0">
                  <a:pos x="connsiteX0" y="connsiteY0"/>
                </a:cxn>
                <a:cxn ang="0">
                  <a:pos x="connsiteX1" y="connsiteY1"/>
                </a:cxn>
                <a:cxn ang="0">
                  <a:pos x="connsiteX2" y="connsiteY2"/>
                </a:cxn>
                <a:cxn ang="0">
                  <a:pos x="connsiteX3" y="connsiteY3"/>
                </a:cxn>
              </a:cxnLst>
              <a:rect l="l" t="t" r="r" b="b"/>
              <a:pathLst>
                <a:path w="6027" h="13167">
                  <a:moveTo>
                    <a:pt x="1379" y="13167"/>
                  </a:moveTo>
                  <a:cubicBezTo>
                    <a:pt x="1431" y="8521"/>
                    <a:pt x="-3375" y="2657"/>
                    <a:pt x="4660" y="0"/>
                  </a:cubicBezTo>
                  <a:cubicBezTo>
                    <a:pt x="4643" y="4658"/>
                    <a:pt x="9363" y="10498"/>
                    <a:pt x="1362" y="13156"/>
                  </a:cubicBezTo>
                  <a:lnTo>
                    <a:pt x="1379" y="13167"/>
                  </a:lnTo>
                  <a:close/>
                </a:path>
              </a:pathLst>
            </a:custGeom>
            <a:grpFill/>
            <a:ln w="5715" cap="flat">
              <a:noFill/>
              <a:prstDash val="solid"/>
              <a:miter/>
            </a:ln>
          </p:spPr>
          <p:txBody>
            <a:bodyPr rtlCol="0" anchor="ctr"/>
            <a:lstStyle/>
            <a:p>
              <a:endParaRPr lang="zh-CN" altLang="en-US"/>
            </a:p>
          </p:txBody>
        </p:sp>
        <p:sp>
          <p:nvSpPr>
            <p:cNvPr id="722" name="任意多边形: 形状 721">
              <a:extLst>
                <a:ext uri="{FF2B5EF4-FFF2-40B4-BE49-F238E27FC236}">
                  <a16:creationId xmlns:a16="http://schemas.microsoft.com/office/drawing/2014/main" id="{DB95FE31-2072-7EF0-0B01-8F4444C3CAD0}"/>
                </a:ext>
              </a:extLst>
            </p:cNvPr>
            <p:cNvSpPr/>
            <p:nvPr/>
          </p:nvSpPr>
          <p:spPr>
            <a:xfrm>
              <a:off x="5285367" y="2139547"/>
              <a:ext cx="3291" cy="3291"/>
            </a:xfrm>
            <a:custGeom>
              <a:avLst/>
              <a:gdLst>
                <a:gd name="connsiteX0" fmla="*/ 0 w 3291"/>
                <a:gd name="connsiteY0" fmla="*/ 3292 h 3291"/>
                <a:gd name="connsiteX1" fmla="*/ 3292 w 3291"/>
                <a:gd name="connsiteY1" fmla="*/ 0 h 3291"/>
                <a:gd name="connsiteX2" fmla="*/ 3292 w 3291"/>
                <a:gd name="connsiteY2" fmla="*/ 0 h 3291"/>
                <a:gd name="connsiteX3" fmla="*/ 0 w 3291"/>
                <a:gd name="connsiteY3" fmla="*/ 3292 h 3291"/>
              </a:gdLst>
              <a:ahLst/>
              <a:cxnLst>
                <a:cxn ang="0">
                  <a:pos x="connsiteX0" y="connsiteY0"/>
                </a:cxn>
                <a:cxn ang="0">
                  <a:pos x="connsiteX1" y="connsiteY1"/>
                </a:cxn>
                <a:cxn ang="0">
                  <a:pos x="connsiteX2" y="connsiteY2"/>
                </a:cxn>
                <a:cxn ang="0">
                  <a:pos x="connsiteX3" y="connsiteY3"/>
                </a:cxn>
              </a:cxnLst>
              <a:rect l="l" t="t" r="r" b="b"/>
              <a:pathLst>
                <a:path w="3291" h="3291">
                  <a:moveTo>
                    <a:pt x="0" y="3292"/>
                  </a:moveTo>
                  <a:cubicBezTo>
                    <a:pt x="1097" y="2195"/>
                    <a:pt x="2194" y="1097"/>
                    <a:pt x="3292" y="0"/>
                  </a:cubicBezTo>
                  <a:lnTo>
                    <a:pt x="3292" y="0"/>
                  </a:lnTo>
                  <a:cubicBezTo>
                    <a:pt x="2194" y="1097"/>
                    <a:pt x="1097" y="2195"/>
                    <a:pt x="0" y="3292"/>
                  </a:cubicBezTo>
                  <a:close/>
                </a:path>
              </a:pathLst>
            </a:custGeom>
            <a:grpFill/>
            <a:ln w="5715" cap="flat">
              <a:noFill/>
              <a:prstDash val="solid"/>
              <a:miter/>
            </a:ln>
          </p:spPr>
          <p:txBody>
            <a:bodyPr rtlCol="0" anchor="ctr"/>
            <a:lstStyle/>
            <a:p>
              <a:endParaRPr lang="zh-CN" altLang="en-US"/>
            </a:p>
          </p:txBody>
        </p:sp>
        <p:sp>
          <p:nvSpPr>
            <p:cNvPr id="723" name="任意多边形: 形状 722">
              <a:extLst>
                <a:ext uri="{FF2B5EF4-FFF2-40B4-BE49-F238E27FC236}">
                  <a16:creationId xmlns:a16="http://schemas.microsoft.com/office/drawing/2014/main" id="{71835311-5435-1D4B-463A-F204375BAA2A}"/>
                </a:ext>
              </a:extLst>
            </p:cNvPr>
            <p:cNvSpPr/>
            <p:nvPr/>
          </p:nvSpPr>
          <p:spPr>
            <a:xfrm>
              <a:off x="5324829" y="2230295"/>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724" name="任意多边形: 形状 723">
              <a:extLst>
                <a:ext uri="{FF2B5EF4-FFF2-40B4-BE49-F238E27FC236}">
                  <a16:creationId xmlns:a16="http://schemas.microsoft.com/office/drawing/2014/main" id="{D43034E4-C70B-23CF-FA7A-0620CC61B21B}"/>
                </a:ext>
              </a:extLst>
            </p:cNvPr>
            <p:cNvSpPr/>
            <p:nvPr/>
          </p:nvSpPr>
          <p:spPr>
            <a:xfrm>
              <a:off x="5385956" y="2273061"/>
              <a:ext cx="1354" cy="1354"/>
            </a:xfrm>
            <a:custGeom>
              <a:avLst/>
              <a:gdLst>
                <a:gd name="connsiteX0" fmla="*/ 1354 w 1354"/>
                <a:gd name="connsiteY0" fmla="*/ 1354 h 1354"/>
                <a:gd name="connsiteX1" fmla="*/ 0 w 1354"/>
                <a:gd name="connsiteY1" fmla="*/ 606 h 1354"/>
                <a:gd name="connsiteX2" fmla="*/ 606 w 1354"/>
                <a:gd name="connsiteY2" fmla="*/ 0 h 1354"/>
              </a:gdLst>
              <a:ahLst/>
              <a:cxnLst>
                <a:cxn ang="0">
                  <a:pos x="connsiteX0" y="connsiteY0"/>
                </a:cxn>
                <a:cxn ang="0">
                  <a:pos x="connsiteX1" y="connsiteY1"/>
                </a:cxn>
                <a:cxn ang="0">
                  <a:pos x="connsiteX2" y="connsiteY2"/>
                </a:cxn>
              </a:cxnLst>
              <a:rect l="l" t="t" r="r" b="b"/>
              <a:pathLst>
                <a:path w="1354" h="1354">
                  <a:moveTo>
                    <a:pt x="1354" y="1354"/>
                  </a:moveTo>
                  <a:lnTo>
                    <a:pt x="0" y="606"/>
                  </a:lnTo>
                  <a:lnTo>
                    <a:pt x="606" y="0"/>
                  </a:lnTo>
                  <a:close/>
                </a:path>
              </a:pathLst>
            </a:custGeom>
            <a:grpFill/>
            <a:ln w="5715" cap="flat">
              <a:noFill/>
              <a:prstDash val="solid"/>
              <a:miter/>
            </a:ln>
          </p:spPr>
          <p:txBody>
            <a:bodyPr rtlCol="0" anchor="ctr"/>
            <a:lstStyle/>
            <a:p>
              <a:endParaRPr lang="zh-CN" altLang="en-US"/>
            </a:p>
          </p:txBody>
        </p:sp>
        <p:sp>
          <p:nvSpPr>
            <p:cNvPr id="725" name="任意多边形: 形状 724">
              <a:extLst>
                <a:ext uri="{FF2B5EF4-FFF2-40B4-BE49-F238E27FC236}">
                  <a16:creationId xmlns:a16="http://schemas.microsoft.com/office/drawing/2014/main" id="{D4A5BBFC-571F-692A-2205-1CCEE816FC73}"/>
                </a:ext>
              </a:extLst>
            </p:cNvPr>
            <p:cNvSpPr/>
            <p:nvPr/>
          </p:nvSpPr>
          <p:spPr>
            <a:xfrm>
              <a:off x="5415954" y="2219396"/>
              <a:ext cx="4293" cy="2509"/>
            </a:xfrm>
            <a:custGeom>
              <a:avLst/>
              <a:gdLst>
                <a:gd name="connsiteX0" fmla="*/ 0 w 4293"/>
                <a:gd name="connsiteY0" fmla="*/ 1178 h 2509"/>
                <a:gd name="connsiteX1" fmla="*/ 777 w 4293"/>
                <a:gd name="connsiteY1" fmla="*/ 1 h 2509"/>
                <a:gd name="connsiteX2" fmla="*/ 3423 w 4293"/>
                <a:gd name="connsiteY2" fmla="*/ 1121 h 2509"/>
                <a:gd name="connsiteX3" fmla="*/ 2732 w 4293"/>
                <a:gd name="connsiteY3" fmla="*/ 2281 h 2509"/>
                <a:gd name="connsiteX4" fmla="*/ 0 w 4293"/>
                <a:gd name="connsiteY4" fmla="*/ 1178 h 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3" h="2509">
                  <a:moveTo>
                    <a:pt x="0" y="1178"/>
                  </a:moveTo>
                  <a:cubicBezTo>
                    <a:pt x="269" y="767"/>
                    <a:pt x="640" y="-33"/>
                    <a:pt x="777" y="1"/>
                  </a:cubicBezTo>
                  <a:cubicBezTo>
                    <a:pt x="1697" y="264"/>
                    <a:pt x="2726" y="521"/>
                    <a:pt x="3423" y="1121"/>
                  </a:cubicBezTo>
                  <a:cubicBezTo>
                    <a:pt x="4824" y="2321"/>
                    <a:pt x="4492" y="2847"/>
                    <a:pt x="2732" y="2281"/>
                  </a:cubicBezTo>
                  <a:cubicBezTo>
                    <a:pt x="1800" y="1990"/>
                    <a:pt x="909" y="1556"/>
                    <a:pt x="0" y="1178"/>
                  </a:cubicBezTo>
                  <a:close/>
                </a:path>
              </a:pathLst>
            </a:custGeom>
            <a:grpFill/>
            <a:ln w="5715" cap="flat">
              <a:noFill/>
              <a:prstDash val="solid"/>
              <a:miter/>
            </a:ln>
          </p:spPr>
          <p:txBody>
            <a:bodyPr rtlCol="0" anchor="ctr"/>
            <a:lstStyle/>
            <a:p>
              <a:endParaRPr lang="zh-CN" altLang="en-US"/>
            </a:p>
          </p:txBody>
        </p:sp>
        <p:sp>
          <p:nvSpPr>
            <p:cNvPr id="726" name="任意多边形: 形状 725">
              <a:extLst>
                <a:ext uri="{FF2B5EF4-FFF2-40B4-BE49-F238E27FC236}">
                  <a16:creationId xmlns:a16="http://schemas.microsoft.com/office/drawing/2014/main" id="{E598A651-D743-890A-4220-BAAFE96CCB58}"/>
                </a:ext>
              </a:extLst>
            </p:cNvPr>
            <p:cNvSpPr/>
            <p:nvPr/>
          </p:nvSpPr>
          <p:spPr>
            <a:xfrm>
              <a:off x="5582164" y="2825810"/>
              <a:ext cx="1567" cy="2417"/>
            </a:xfrm>
            <a:custGeom>
              <a:avLst/>
              <a:gdLst>
                <a:gd name="connsiteX0" fmla="*/ 925 w 1567"/>
                <a:gd name="connsiteY0" fmla="*/ 0 h 2417"/>
                <a:gd name="connsiteX1" fmla="*/ 1566 w 1567"/>
                <a:gd name="connsiteY1" fmla="*/ 1286 h 2417"/>
                <a:gd name="connsiteX2" fmla="*/ 703 w 1567"/>
                <a:gd name="connsiteY2" fmla="*/ 2417 h 2417"/>
                <a:gd name="connsiteX3" fmla="*/ 925 w 1567"/>
                <a:gd name="connsiteY3" fmla="*/ 0 h 2417"/>
              </a:gdLst>
              <a:ahLst/>
              <a:cxnLst>
                <a:cxn ang="0">
                  <a:pos x="connsiteX0" y="connsiteY0"/>
                </a:cxn>
                <a:cxn ang="0">
                  <a:pos x="connsiteX1" y="connsiteY1"/>
                </a:cxn>
                <a:cxn ang="0">
                  <a:pos x="connsiteX2" y="connsiteY2"/>
                </a:cxn>
                <a:cxn ang="0">
                  <a:pos x="connsiteX3" y="connsiteY3"/>
                </a:cxn>
              </a:cxnLst>
              <a:rect l="l" t="t" r="r" b="b"/>
              <a:pathLst>
                <a:path w="1567" h="2417">
                  <a:moveTo>
                    <a:pt x="925" y="0"/>
                  </a:moveTo>
                  <a:cubicBezTo>
                    <a:pt x="1160" y="434"/>
                    <a:pt x="1600" y="880"/>
                    <a:pt x="1566" y="1286"/>
                  </a:cubicBezTo>
                  <a:cubicBezTo>
                    <a:pt x="1531" y="1686"/>
                    <a:pt x="1011" y="2040"/>
                    <a:pt x="703" y="2417"/>
                  </a:cubicBezTo>
                  <a:cubicBezTo>
                    <a:pt x="-303" y="1497"/>
                    <a:pt x="-229" y="692"/>
                    <a:pt x="925" y="0"/>
                  </a:cubicBezTo>
                  <a:close/>
                </a:path>
              </a:pathLst>
            </a:custGeom>
            <a:grpFill/>
            <a:ln w="5715" cap="flat">
              <a:noFill/>
              <a:prstDash val="solid"/>
              <a:miter/>
            </a:ln>
          </p:spPr>
          <p:txBody>
            <a:bodyPr rtlCol="0" anchor="ctr"/>
            <a:lstStyle/>
            <a:p>
              <a:endParaRPr lang="zh-CN" altLang="en-US"/>
            </a:p>
          </p:txBody>
        </p:sp>
        <p:sp>
          <p:nvSpPr>
            <p:cNvPr id="727" name="任意多边形: 形状 726">
              <a:extLst>
                <a:ext uri="{FF2B5EF4-FFF2-40B4-BE49-F238E27FC236}">
                  <a16:creationId xmlns:a16="http://schemas.microsoft.com/office/drawing/2014/main" id="{3456B341-A05E-3A57-DAAD-6E9002F2FD1B}"/>
                </a:ext>
              </a:extLst>
            </p:cNvPr>
            <p:cNvSpPr/>
            <p:nvPr/>
          </p:nvSpPr>
          <p:spPr>
            <a:xfrm>
              <a:off x="5426773" y="2740559"/>
              <a:ext cx="2521" cy="4252"/>
            </a:xfrm>
            <a:custGeom>
              <a:avLst/>
              <a:gdLst>
                <a:gd name="connsiteX0" fmla="*/ 12 w 2521"/>
                <a:gd name="connsiteY0" fmla="*/ 4252 h 4252"/>
                <a:gd name="connsiteX1" fmla="*/ 1217 w 2521"/>
                <a:gd name="connsiteY1" fmla="*/ 0 h 4252"/>
                <a:gd name="connsiteX2" fmla="*/ 0 w 2521"/>
                <a:gd name="connsiteY2" fmla="*/ 4241 h 4252"/>
                <a:gd name="connsiteX3" fmla="*/ 12 w 2521"/>
                <a:gd name="connsiteY3" fmla="*/ 4252 h 4252"/>
              </a:gdLst>
              <a:ahLst/>
              <a:cxnLst>
                <a:cxn ang="0">
                  <a:pos x="connsiteX0" y="connsiteY0"/>
                </a:cxn>
                <a:cxn ang="0">
                  <a:pos x="connsiteX1" y="connsiteY1"/>
                </a:cxn>
                <a:cxn ang="0">
                  <a:pos x="connsiteX2" y="connsiteY2"/>
                </a:cxn>
                <a:cxn ang="0">
                  <a:pos x="connsiteX3" y="connsiteY3"/>
                </a:cxn>
              </a:cxnLst>
              <a:rect l="l" t="t" r="r" b="b"/>
              <a:pathLst>
                <a:path w="2521" h="4252">
                  <a:moveTo>
                    <a:pt x="12" y="4252"/>
                  </a:moveTo>
                  <a:cubicBezTo>
                    <a:pt x="411" y="2835"/>
                    <a:pt x="812" y="1417"/>
                    <a:pt x="1217" y="0"/>
                  </a:cubicBezTo>
                  <a:cubicBezTo>
                    <a:pt x="4212" y="2395"/>
                    <a:pt x="1286" y="3080"/>
                    <a:pt x="0" y="4241"/>
                  </a:cubicBezTo>
                  <a:lnTo>
                    <a:pt x="12" y="4252"/>
                  </a:lnTo>
                  <a:close/>
                </a:path>
              </a:pathLst>
            </a:custGeom>
            <a:grpFill/>
            <a:ln w="5715" cap="flat">
              <a:noFill/>
              <a:prstDash val="solid"/>
              <a:miter/>
            </a:ln>
          </p:spPr>
          <p:txBody>
            <a:bodyPr rtlCol="0" anchor="ctr"/>
            <a:lstStyle/>
            <a:p>
              <a:endParaRPr lang="zh-CN" altLang="en-US"/>
            </a:p>
          </p:txBody>
        </p:sp>
        <p:sp>
          <p:nvSpPr>
            <p:cNvPr id="728" name="任意多边形: 形状 727">
              <a:extLst>
                <a:ext uri="{FF2B5EF4-FFF2-40B4-BE49-F238E27FC236}">
                  <a16:creationId xmlns:a16="http://schemas.microsoft.com/office/drawing/2014/main" id="{D3D345E5-18DC-29E0-171C-3D4AC4250184}"/>
                </a:ext>
              </a:extLst>
            </p:cNvPr>
            <p:cNvSpPr/>
            <p:nvPr/>
          </p:nvSpPr>
          <p:spPr>
            <a:xfrm>
              <a:off x="5657825" y="1852469"/>
              <a:ext cx="1673" cy="1744"/>
            </a:xfrm>
            <a:custGeom>
              <a:avLst/>
              <a:gdLst>
                <a:gd name="connsiteX0" fmla="*/ 406 w 1673"/>
                <a:gd name="connsiteY0" fmla="*/ 1728 h 1744"/>
                <a:gd name="connsiteX1" fmla="*/ 0 w 1673"/>
                <a:gd name="connsiteY1" fmla="*/ 334 h 1744"/>
                <a:gd name="connsiteX2" fmla="*/ 1172 w 1673"/>
                <a:gd name="connsiteY2" fmla="*/ 25 h 1744"/>
                <a:gd name="connsiteX3" fmla="*/ 406 w 1673"/>
                <a:gd name="connsiteY3" fmla="*/ 1728 h 1744"/>
              </a:gdLst>
              <a:ahLst/>
              <a:cxnLst>
                <a:cxn ang="0">
                  <a:pos x="connsiteX0" y="connsiteY0"/>
                </a:cxn>
                <a:cxn ang="0">
                  <a:pos x="connsiteX1" y="connsiteY1"/>
                </a:cxn>
                <a:cxn ang="0">
                  <a:pos x="connsiteX2" y="connsiteY2"/>
                </a:cxn>
                <a:cxn ang="0">
                  <a:pos x="connsiteX3" y="connsiteY3"/>
                </a:cxn>
              </a:cxnLst>
              <a:rect l="l" t="t" r="r" b="b"/>
              <a:pathLst>
                <a:path w="1673" h="1744">
                  <a:moveTo>
                    <a:pt x="406" y="1728"/>
                  </a:moveTo>
                  <a:cubicBezTo>
                    <a:pt x="269" y="1265"/>
                    <a:pt x="137" y="802"/>
                    <a:pt x="0" y="334"/>
                  </a:cubicBezTo>
                  <a:cubicBezTo>
                    <a:pt x="406" y="219"/>
                    <a:pt x="1086" y="-89"/>
                    <a:pt x="1172" y="25"/>
                  </a:cubicBezTo>
                  <a:cubicBezTo>
                    <a:pt x="2052" y="1259"/>
                    <a:pt x="1760" y="1854"/>
                    <a:pt x="406" y="1728"/>
                  </a:cubicBezTo>
                  <a:close/>
                </a:path>
              </a:pathLst>
            </a:custGeom>
            <a:grpFill/>
            <a:ln w="5715" cap="flat">
              <a:noFill/>
              <a:prstDash val="solid"/>
              <a:miter/>
            </a:ln>
          </p:spPr>
          <p:txBody>
            <a:bodyPr rtlCol="0" anchor="ctr"/>
            <a:lstStyle/>
            <a:p>
              <a:endParaRPr lang="zh-CN" altLang="en-US"/>
            </a:p>
          </p:txBody>
        </p:sp>
        <p:sp>
          <p:nvSpPr>
            <p:cNvPr id="729" name="任意多边形: 形状 728">
              <a:extLst>
                <a:ext uri="{FF2B5EF4-FFF2-40B4-BE49-F238E27FC236}">
                  <a16:creationId xmlns:a16="http://schemas.microsoft.com/office/drawing/2014/main" id="{D7669CB7-43ED-45A0-6027-DBA0B2209FE3}"/>
                </a:ext>
              </a:extLst>
            </p:cNvPr>
            <p:cNvSpPr/>
            <p:nvPr/>
          </p:nvSpPr>
          <p:spPr>
            <a:xfrm>
              <a:off x="5703013" y="1804025"/>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730" name="任意多边形: 形状 729">
              <a:extLst>
                <a:ext uri="{FF2B5EF4-FFF2-40B4-BE49-F238E27FC236}">
                  <a16:creationId xmlns:a16="http://schemas.microsoft.com/office/drawing/2014/main" id="{DD29AC64-3CEF-A785-4542-24D630877CCB}"/>
                </a:ext>
              </a:extLst>
            </p:cNvPr>
            <p:cNvSpPr/>
            <p:nvPr/>
          </p:nvSpPr>
          <p:spPr>
            <a:xfrm>
              <a:off x="5656968" y="1783325"/>
              <a:ext cx="2531" cy="4258"/>
            </a:xfrm>
            <a:custGeom>
              <a:avLst/>
              <a:gdLst>
                <a:gd name="connsiteX0" fmla="*/ 0 w 2531"/>
                <a:gd name="connsiteY0" fmla="*/ 4246 h 4258"/>
                <a:gd name="connsiteX1" fmla="*/ 1229 w 2531"/>
                <a:gd name="connsiteY1" fmla="*/ 0 h 4258"/>
                <a:gd name="connsiteX2" fmla="*/ 17 w 2531"/>
                <a:gd name="connsiteY2" fmla="*/ 4258 h 4258"/>
                <a:gd name="connsiteX3" fmla="*/ 0 w 2531"/>
                <a:gd name="connsiteY3" fmla="*/ 4246 h 4258"/>
              </a:gdLst>
              <a:ahLst/>
              <a:cxnLst>
                <a:cxn ang="0">
                  <a:pos x="connsiteX0" y="connsiteY0"/>
                </a:cxn>
                <a:cxn ang="0">
                  <a:pos x="connsiteX1" y="connsiteY1"/>
                </a:cxn>
                <a:cxn ang="0">
                  <a:pos x="connsiteX2" y="connsiteY2"/>
                </a:cxn>
                <a:cxn ang="0">
                  <a:pos x="connsiteX3" y="connsiteY3"/>
                </a:cxn>
              </a:cxnLst>
              <a:rect l="l" t="t" r="r" b="b"/>
              <a:pathLst>
                <a:path w="2531" h="4258">
                  <a:moveTo>
                    <a:pt x="0" y="4246"/>
                  </a:moveTo>
                  <a:cubicBezTo>
                    <a:pt x="411" y="2835"/>
                    <a:pt x="817" y="1417"/>
                    <a:pt x="1229" y="0"/>
                  </a:cubicBezTo>
                  <a:cubicBezTo>
                    <a:pt x="4223" y="2389"/>
                    <a:pt x="1292" y="3086"/>
                    <a:pt x="17" y="4258"/>
                  </a:cubicBezTo>
                  <a:cubicBezTo>
                    <a:pt x="17" y="4263"/>
                    <a:pt x="0" y="4246"/>
                    <a:pt x="0" y="4246"/>
                  </a:cubicBezTo>
                  <a:close/>
                </a:path>
              </a:pathLst>
            </a:custGeom>
            <a:grpFill/>
            <a:ln w="5715" cap="flat">
              <a:noFill/>
              <a:prstDash val="solid"/>
              <a:miter/>
            </a:ln>
          </p:spPr>
          <p:txBody>
            <a:bodyPr rtlCol="0" anchor="ctr"/>
            <a:lstStyle/>
            <a:p>
              <a:endParaRPr lang="zh-CN" altLang="en-US"/>
            </a:p>
          </p:txBody>
        </p:sp>
        <p:sp>
          <p:nvSpPr>
            <p:cNvPr id="731" name="任意多边形: 形状 730">
              <a:extLst>
                <a:ext uri="{FF2B5EF4-FFF2-40B4-BE49-F238E27FC236}">
                  <a16:creationId xmlns:a16="http://schemas.microsoft.com/office/drawing/2014/main" id="{1AC833AA-41F9-9DE1-BC00-AF3A749B5545}"/>
                </a:ext>
              </a:extLst>
            </p:cNvPr>
            <p:cNvSpPr/>
            <p:nvPr/>
          </p:nvSpPr>
          <p:spPr>
            <a:xfrm>
              <a:off x="5617571" y="2616401"/>
              <a:ext cx="2932" cy="7229"/>
            </a:xfrm>
            <a:custGeom>
              <a:avLst/>
              <a:gdLst>
                <a:gd name="connsiteX0" fmla="*/ 1181 w 2932"/>
                <a:gd name="connsiteY0" fmla="*/ 0 h 7229"/>
                <a:gd name="connsiteX1" fmla="*/ 2832 w 2932"/>
                <a:gd name="connsiteY1" fmla="*/ 1554 h 7229"/>
                <a:gd name="connsiteX2" fmla="*/ 2552 w 2932"/>
                <a:gd name="connsiteY2" fmla="*/ 6144 h 7229"/>
                <a:gd name="connsiteX3" fmla="*/ 438 w 2932"/>
                <a:gd name="connsiteY3" fmla="*/ 5984 h 7229"/>
                <a:gd name="connsiteX4" fmla="*/ 1181 w 2932"/>
                <a:gd name="connsiteY4" fmla="*/ 0 h 7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2" h="7229">
                  <a:moveTo>
                    <a:pt x="1181" y="0"/>
                  </a:moveTo>
                  <a:cubicBezTo>
                    <a:pt x="1763" y="520"/>
                    <a:pt x="2775" y="989"/>
                    <a:pt x="2832" y="1554"/>
                  </a:cubicBezTo>
                  <a:cubicBezTo>
                    <a:pt x="2981" y="3075"/>
                    <a:pt x="3021" y="4726"/>
                    <a:pt x="2552" y="6144"/>
                  </a:cubicBezTo>
                  <a:cubicBezTo>
                    <a:pt x="2044" y="7670"/>
                    <a:pt x="878" y="7561"/>
                    <a:pt x="438" y="5984"/>
                  </a:cubicBezTo>
                  <a:cubicBezTo>
                    <a:pt x="-117" y="3989"/>
                    <a:pt x="-397" y="1915"/>
                    <a:pt x="1181" y="0"/>
                  </a:cubicBezTo>
                  <a:close/>
                </a:path>
              </a:pathLst>
            </a:custGeom>
            <a:grpFill/>
            <a:ln w="5715" cap="flat">
              <a:noFill/>
              <a:prstDash val="solid"/>
              <a:miter/>
            </a:ln>
          </p:spPr>
          <p:txBody>
            <a:bodyPr rtlCol="0" anchor="ctr"/>
            <a:lstStyle/>
            <a:p>
              <a:endParaRPr lang="zh-CN" altLang="en-US"/>
            </a:p>
          </p:txBody>
        </p:sp>
        <p:sp>
          <p:nvSpPr>
            <p:cNvPr id="732" name="任意多边形: 形状 731">
              <a:extLst>
                <a:ext uri="{FF2B5EF4-FFF2-40B4-BE49-F238E27FC236}">
                  <a16:creationId xmlns:a16="http://schemas.microsoft.com/office/drawing/2014/main" id="{F4FB3ECD-5DAA-A4F6-C4EF-8E1BC83158C4}"/>
                </a:ext>
              </a:extLst>
            </p:cNvPr>
            <p:cNvSpPr/>
            <p:nvPr/>
          </p:nvSpPr>
          <p:spPr>
            <a:xfrm>
              <a:off x="5628126" y="2626087"/>
              <a:ext cx="2546" cy="3595"/>
            </a:xfrm>
            <a:custGeom>
              <a:avLst/>
              <a:gdLst>
                <a:gd name="connsiteX0" fmla="*/ 2547 w 2546"/>
                <a:gd name="connsiteY0" fmla="*/ 3584 h 3595"/>
                <a:gd name="connsiteX1" fmla="*/ 175 w 2546"/>
                <a:gd name="connsiteY1" fmla="*/ 366 h 3595"/>
                <a:gd name="connsiteX2" fmla="*/ 2530 w 2546"/>
                <a:gd name="connsiteY2" fmla="*/ 3595 h 3595"/>
                <a:gd name="connsiteX3" fmla="*/ 2547 w 2546"/>
                <a:gd name="connsiteY3" fmla="*/ 3584 h 3595"/>
              </a:gdLst>
              <a:ahLst/>
              <a:cxnLst>
                <a:cxn ang="0">
                  <a:pos x="connsiteX0" y="connsiteY0"/>
                </a:cxn>
                <a:cxn ang="0">
                  <a:pos x="connsiteX1" y="connsiteY1"/>
                </a:cxn>
                <a:cxn ang="0">
                  <a:pos x="connsiteX2" y="connsiteY2"/>
                </a:cxn>
                <a:cxn ang="0">
                  <a:pos x="connsiteX3" y="connsiteY3"/>
                </a:cxn>
              </a:cxnLst>
              <a:rect l="l" t="t" r="r" b="b"/>
              <a:pathLst>
                <a:path w="2546" h="3595">
                  <a:moveTo>
                    <a:pt x="2547" y="3584"/>
                  </a:moveTo>
                  <a:cubicBezTo>
                    <a:pt x="1124" y="2870"/>
                    <a:pt x="-551" y="664"/>
                    <a:pt x="175" y="366"/>
                  </a:cubicBezTo>
                  <a:cubicBezTo>
                    <a:pt x="3890" y="-1154"/>
                    <a:pt x="1672" y="2475"/>
                    <a:pt x="2530" y="3595"/>
                  </a:cubicBezTo>
                  <a:lnTo>
                    <a:pt x="2547" y="3584"/>
                  </a:lnTo>
                  <a:close/>
                </a:path>
              </a:pathLst>
            </a:custGeom>
            <a:grpFill/>
            <a:ln w="5715" cap="flat">
              <a:noFill/>
              <a:prstDash val="solid"/>
              <a:miter/>
            </a:ln>
          </p:spPr>
          <p:txBody>
            <a:bodyPr rtlCol="0" anchor="ctr"/>
            <a:lstStyle/>
            <a:p>
              <a:endParaRPr lang="zh-CN" altLang="en-US"/>
            </a:p>
          </p:txBody>
        </p:sp>
        <p:sp>
          <p:nvSpPr>
            <p:cNvPr id="733" name="任意多边形: 形状 732">
              <a:extLst>
                <a:ext uri="{FF2B5EF4-FFF2-40B4-BE49-F238E27FC236}">
                  <a16:creationId xmlns:a16="http://schemas.microsoft.com/office/drawing/2014/main" id="{158AC303-774F-F6E7-236E-6AD8E85E5842}"/>
                </a:ext>
              </a:extLst>
            </p:cNvPr>
            <p:cNvSpPr/>
            <p:nvPr/>
          </p:nvSpPr>
          <p:spPr>
            <a:xfrm>
              <a:off x="5593187" y="2680900"/>
              <a:ext cx="1309" cy="1412"/>
            </a:xfrm>
            <a:custGeom>
              <a:avLst/>
              <a:gdLst>
                <a:gd name="connsiteX0" fmla="*/ 1298 w 1309"/>
                <a:gd name="connsiteY0" fmla="*/ 1412 h 1412"/>
                <a:gd name="connsiteX1" fmla="*/ 1 w 1309"/>
                <a:gd name="connsiteY1" fmla="*/ 669 h 1412"/>
                <a:gd name="connsiteX2" fmla="*/ 1309 w 1309"/>
                <a:gd name="connsiteY2" fmla="*/ 1401 h 1412"/>
                <a:gd name="connsiteX3" fmla="*/ 1298 w 1309"/>
                <a:gd name="connsiteY3" fmla="*/ 1412 h 1412"/>
              </a:gdLst>
              <a:ahLst/>
              <a:cxnLst>
                <a:cxn ang="0">
                  <a:pos x="connsiteX0" y="connsiteY0"/>
                </a:cxn>
                <a:cxn ang="0">
                  <a:pos x="connsiteX1" y="connsiteY1"/>
                </a:cxn>
                <a:cxn ang="0">
                  <a:pos x="connsiteX2" y="connsiteY2"/>
                </a:cxn>
                <a:cxn ang="0">
                  <a:pos x="connsiteX3" y="connsiteY3"/>
                </a:cxn>
              </a:cxnLst>
              <a:rect l="l" t="t" r="r" b="b"/>
              <a:pathLst>
                <a:path w="1309" h="1412">
                  <a:moveTo>
                    <a:pt x="1298" y="1412"/>
                  </a:moveTo>
                  <a:cubicBezTo>
                    <a:pt x="847" y="1161"/>
                    <a:pt x="-28" y="812"/>
                    <a:pt x="1" y="669"/>
                  </a:cubicBezTo>
                  <a:cubicBezTo>
                    <a:pt x="241" y="-428"/>
                    <a:pt x="755" y="-171"/>
                    <a:pt x="1309" y="1401"/>
                  </a:cubicBezTo>
                  <a:lnTo>
                    <a:pt x="1298" y="1412"/>
                  </a:lnTo>
                  <a:close/>
                </a:path>
              </a:pathLst>
            </a:custGeom>
            <a:grpFill/>
            <a:ln w="5715" cap="flat">
              <a:noFill/>
              <a:prstDash val="solid"/>
              <a:miter/>
            </a:ln>
          </p:spPr>
          <p:txBody>
            <a:bodyPr rtlCol="0" anchor="ctr"/>
            <a:lstStyle/>
            <a:p>
              <a:endParaRPr lang="zh-CN" altLang="en-US"/>
            </a:p>
          </p:txBody>
        </p:sp>
        <p:sp>
          <p:nvSpPr>
            <p:cNvPr id="734" name="任意多边形: 形状 733">
              <a:extLst>
                <a:ext uri="{FF2B5EF4-FFF2-40B4-BE49-F238E27FC236}">
                  <a16:creationId xmlns:a16="http://schemas.microsoft.com/office/drawing/2014/main" id="{FD85477E-C365-D617-27A3-E10C2FCD6D84}"/>
                </a:ext>
              </a:extLst>
            </p:cNvPr>
            <p:cNvSpPr/>
            <p:nvPr/>
          </p:nvSpPr>
          <p:spPr>
            <a:xfrm>
              <a:off x="5676657" y="1925732"/>
              <a:ext cx="4469" cy="6878"/>
            </a:xfrm>
            <a:custGeom>
              <a:avLst/>
              <a:gdLst>
                <a:gd name="connsiteX0" fmla="*/ 44 w 4469"/>
                <a:gd name="connsiteY0" fmla="*/ 6 h 6878"/>
                <a:gd name="connsiteX1" fmla="*/ 3902 w 4469"/>
                <a:gd name="connsiteY1" fmla="*/ 4755 h 6878"/>
                <a:gd name="connsiteX2" fmla="*/ 1902 w 4469"/>
                <a:gd name="connsiteY2" fmla="*/ 6869 h 6878"/>
                <a:gd name="connsiteX3" fmla="*/ 62 w 4469"/>
                <a:gd name="connsiteY3" fmla="*/ 0 h 6878"/>
                <a:gd name="connsiteX4" fmla="*/ 44 w 4469"/>
                <a:gd name="connsiteY4" fmla="*/ 6 h 6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9" h="6878">
                  <a:moveTo>
                    <a:pt x="44" y="6"/>
                  </a:moveTo>
                  <a:cubicBezTo>
                    <a:pt x="3016" y="229"/>
                    <a:pt x="5668" y="789"/>
                    <a:pt x="3902" y="4755"/>
                  </a:cubicBezTo>
                  <a:cubicBezTo>
                    <a:pt x="3513" y="5629"/>
                    <a:pt x="2182" y="7001"/>
                    <a:pt x="1902" y="6869"/>
                  </a:cubicBezTo>
                  <a:cubicBezTo>
                    <a:pt x="-1242" y="5355"/>
                    <a:pt x="587" y="2343"/>
                    <a:pt x="62" y="0"/>
                  </a:cubicBezTo>
                  <a:lnTo>
                    <a:pt x="44" y="6"/>
                  </a:lnTo>
                  <a:close/>
                </a:path>
              </a:pathLst>
            </a:custGeom>
            <a:grpFill/>
            <a:ln w="5715" cap="flat">
              <a:noFill/>
              <a:prstDash val="solid"/>
              <a:miter/>
            </a:ln>
          </p:spPr>
          <p:txBody>
            <a:bodyPr rtlCol="0" anchor="ctr"/>
            <a:lstStyle/>
            <a:p>
              <a:endParaRPr lang="zh-CN" altLang="en-US"/>
            </a:p>
          </p:txBody>
        </p:sp>
        <p:sp>
          <p:nvSpPr>
            <p:cNvPr id="735" name="任意多边形: 形状 734">
              <a:extLst>
                <a:ext uri="{FF2B5EF4-FFF2-40B4-BE49-F238E27FC236}">
                  <a16:creationId xmlns:a16="http://schemas.microsoft.com/office/drawing/2014/main" id="{28726EEA-CBEF-92A6-BCA3-4B40DFB85667}"/>
                </a:ext>
              </a:extLst>
            </p:cNvPr>
            <p:cNvSpPr/>
            <p:nvPr/>
          </p:nvSpPr>
          <p:spPr>
            <a:xfrm>
              <a:off x="5273062" y="2013655"/>
              <a:ext cx="1689" cy="1755"/>
            </a:xfrm>
            <a:custGeom>
              <a:avLst/>
              <a:gdLst>
                <a:gd name="connsiteX0" fmla="*/ 411 w 1689"/>
                <a:gd name="connsiteY0" fmla="*/ 1739 h 1755"/>
                <a:gd name="connsiteX1" fmla="*/ 0 w 1689"/>
                <a:gd name="connsiteY1" fmla="*/ 339 h 1755"/>
                <a:gd name="connsiteX2" fmla="*/ 1177 w 1689"/>
                <a:gd name="connsiteY2" fmla="*/ 25 h 1755"/>
                <a:gd name="connsiteX3" fmla="*/ 411 w 1689"/>
                <a:gd name="connsiteY3" fmla="*/ 1739 h 1755"/>
              </a:gdLst>
              <a:ahLst/>
              <a:cxnLst>
                <a:cxn ang="0">
                  <a:pos x="connsiteX0" y="connsiteY0"/>
                </a:cxn>
                <a:cxn ang="0">
                  <a:pos x="connsiteX1" y="connsiteY1"/>
                </a:cxn>
                <a:cxn ang="0">
                  <a:pos x="connsiteX2" y="connsiteY2"/>
                </a:cxn>
                <a:cxn ang="0">
                  <a:pos x="connsiteX3" y="connsiteY3"/>
                </a:cxn>
              </a:cxnLst>
              <a:rect l="l" t="t" r="r" b="b"/>
              <a:pathLst>
                <a:path w="1689" h="1755">
                  <a:moveTo>
                    <a:pt x="411" y="1739"/>
                  </a:moveTo>
                  <a:cubicBezTo>
                    <a:pt x="274" y="1270"/>
                    <a:pt x="137" y="802"/>
                    <a:pt x="0" y="339"/>
                  </a:cubicBezTo>
                  <a:cubicBezTo>
                    <a:pt x="406" y="225"/>
                    <a:pt x="1092" y="-90"/>
                    <a:pt x="1177" y="25"/>
                  </a:cubicBezTo>
                  <a:cubicBezTo>
                    <a:pt x="2075" y="1265"/>
                    <a:pt x="1777" y="1865"/>
                    <a:pt x="411" y="1739"/>
                  </a:cubicBezTo>
                  <a:close/>
                </a:path>
              </a:pathLst>
            </a:custGeom>
            <a:grpFill/>
            <a:ln w="5715" cap="flat">
              <a:noFill/>
              <a:prstDash val="solid"/>
              <a:miter/>
            </a:ln>
          </p:spPr>
          <p:txBody>
            <a:bodyPr rtlCol="0" anchor="ctr"/>
            <a:lstStyle/>
            <a:p>
              <a:endParaRPr lang="zh-CN" altLang="en-US"/>
            </a:p>
          </p:txBody>
        </p:sp>
        <p:sp>
          <p:nvSpPr>
            <p:cNvPr id="736" name="任意多边形: 形状 735">
              <a:extLst>
                <a:ext uri="{FF2B5EF4-FFF2-40B4-BE49-F238E27FC236}">
                  <a16:creationId xmlns:a16="http://schemas.microsoft.com/office/drawing/2014/main" id="{D97DEC2D-7391-046C-29CA-3966A87D2001}"/>
                </a:ext>
              </a:extLst>
            </p:cNvPr>
            <p:cNvSpPr/>
            <p:nvPr/>
          </p:nvSpPr>
          <p:spPr>
            <a:xfrm>
              <a:off x="5547091" y="2425726"/>
              <a:ext cx="1360" cy="1365"/>
            </a:xfrm>
            <a:custGeom>
              <a:avLst/>
              <a:gdLst>
                <a:gd name="connsiteX0" fmla="*/ 1360 w 1360"/>
                <a:gd name="connsiteY0" fmla="*/ 0 h 1365"/>
                <a:gd name="connsiteX1" fmla="*/ 611 w 1360"/>
                <a:gd name="connsiteY1" fmla="*/ 1366 h 1365"/>
                <a:gd name="connsiteX2" fmla="*/ 0 w 1360"/>
                <a:gd name="connsiteY2" fmla="*/ 754 h 1365"/>
              </a:gdLst>
              <a:ahLst/>
              <a:cxnLst>
                <a:cxn ang="0">
                  <a:pos x="connsiteX0" y="connsiteY0"/>
                </a:cxn>
                <a:cxn ang="0">
                  <a:pos x="connsiteX1" y="connsiteY1"/>
                </a:cxn>
                <a:cxn ang="0">
                  <a:pos x="connsiteX2" y="connsiteY2"/>
                </a:cxn>
              </a:cxnLst>
              <a:rect l="l" t="t" r="r" b="b"/>
              <a:pathLst>
                <a:path w="1360" h="1365">
                  <a:moveTo>
                    <a:pt x="1360" y="0"/>
                  </a:moveTo>
                  <a:lnTo>
                    <a:pt x="611" y="1366"/>
                  </a:lnTo>
                  <a:lnTo>
                    <a:pt x="0" y="754"/>
                  </a:lnTo>
                  <a:close/>
                </a:path>
              </a:pathLst>
            </a:custGeom>
            <a:grpFill/>
            <a:ln w="5715" cap="flat">
              <a:noFill/>
              <a:prstDash val="solid"/>
              <a:miter/>
            </a:ln>
          </p:spPr>
          <p:txBody>
            <a:bodyPr rtlCol="0" anchor="ctr"/>
            <a:lstStyle/>
            <a:p>
              <a:endParaRPr lang="zh-CN" altLang="en-US"/>
            </a:p>
          </p:txBody>
        </p:sp>
        <p:sp>
          <p:nvSpPr>
            <p:cNvPr id="737" name="任意多边形: 形状 736">
              <a:extLst>
                <a:ext uri="{FF2B5EF4-FFF2-40B4-BE49-F238E27FC236}">
                  <a16:creationId xmlns:a16="http://schemas.microsoft.com/office/drawing/2014/main" id="{2AB59541-B930-5552-CB38-254693B3E53F}"/>
                </a:ext>
              </a:extLst>
            </p:cNvPr>
            <p:cNvSpPr/>
            <p:nvPr/>
          </p:nvSpPr>
          <p:spPr>
            <a:xfrm>
              <a:off x="5416909" y="3230529"/>
              <a:ext cx="9886" cy="22920"/>
            </a:xfrm>
            <a:custGeom>
              <a:avLst/>
              <a:gdLst>
                <a:gd name="connsiteX0" fmla="*/ 0 w 9886"/>
                <a:gd name="connsiteY0" fmla="*/ 10973 h 22920"/>
                <a:gd name="connsiteX1" fmla="*/ 5418 w 9886"/>
                <a:gd name="connsiteY1" fmla="*/ 0 h 22920"/>
                <a:gd name="connsiteX2" fmla="*/ 9847 w 9886"/>
                <a:gd name="connsiteY2" fmla="*/ 17528 h 22920"/>
                <a:gd name="connsiteX3" fmla="*/ 9887 w 9886"/>
                <a:gd name="connsiteY3" fmla="*/ 17568 h 22920"/>
                <a:gd name="connsiteX4" fmla="*/ 3183 w 9886"/>
                <a:gd name="connsiteY4" fmla="*/ 20043 h 22920"/>
                <a:gd name="connsiteX5" fmla="*/ 0 w 9886"/>
                <a:gd name="connsiteY5" fmla="*/ 10973 h 22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86" h="22920">
                  <a:moveTo>
                    <a:pt x="0" y="10973"/>
                  </a:moveTo>
                  <a:cubicBezTo>
                    <a:pt x="6407" y="9733"/>
                    <a:pt x="3475" y="3549"/>
                    <a:pt x="5418" y="0"/>
                  </a:cubicBezTo>
                  <a:cubicBezTo>
                    <a:pt x="15619" y="3915"/>
                    <a:pt x="2915" y="13042"/>
                    <a:pt x="9847" y="17528"/>
                  </a:cubicBezTo>
                  <a:lnTo>
                    <a:pt x="9887" y="17568"/>
                  </a:lnTo>
                  <a:cubicBezTo>
                    <a:pt x="9001" y="22083"/>
                    <a:pt x="7629" y="25661"/>
                    <a:pt x="3183" y="20043"/>
                  </a:cubicBezTo>
                  <a:cubicBezTo>
                    <a:pt x="1149" y="17471"/>
                    <a:pt x="40" y="14356"/>
                    <a:pt x="0" y="10973"/>
                  </a:cubicBezTo>
                  <a:close/>
                </a:path>
              </a:pathLst>
            </a:custGeom>
            <a:grpFill/>
            <a:ln w="5715" cap="flat">
              <a:noFill/>
              <a:prstDash val="solid"/>
              <a:miter/>
            </a:ln>
          </p:spPr>
          <p:txBody>
            <a:bodyPr rtlCol="0" anchor="ctr"/>
            <a:lstStyle/>
            <a:p>
              <a:endParaRPr lang="zh-CN" altLang="en-US"/>
            </a:p>
          </p:txBody>
        </p:sp>
        <p:sp>
          <p:nvSpPr>
            <p:cNvPr id="738" name="任意多边形: 形状 737">
              <a:extLst>
                <a:ext uri="{FF2B5EF4-FFF2-40B4-BE49-F238E27FC236}">
                  <a16:creationId xmlns:a16="http://schemas.microsoft.com/office/drawing/2014/main" id="{85A95F6D-001C-0BB5-A97D-7287A2469B7C}"/>
                </a:ext>
              </a:extLst>
            </p:cNvPr>
            <p:cNvSpPr/>
            <p:nvPr/>
          </p:nvSpPr>
          <p:spPr>
            <a:xfrm>
              <a:off x="5402341" y="3229591"/>
              <a:ext cx="14522" cy="12002"/>
            </a:xfrm>
            <a:custGeom>
              <a:avLst/>
              <a:gdLst>
                <a:gd name="connsiteX0" fmla="*/ 14510 w 14522"/>
                <a:gd name="connsiteY0" fmla="*/ 12002 h 12002"/>
                <a:gd name="connsiteX1" fmla="*/ 2532 w 14522"/>
                <a:gd name="connsiteY1" fmla="*/ 9470 h 12002"/>
                <a:gd name="connsiteX2" fmla="*/ 754 w 14522"/>
                <a:gd name="connsiteY2" fmla="*/ 2235 h 12002"/>
                <a:gd name="connsiteX3" fmla="*/ 7481 w 14522"/>
                <a:gd name="connsiteY3" fmla="*/ 1663 h 12002"/>
                <a:gd name="connsiteX4" fmla="*/ 14510 w 14522"/>
                <a:gd name="connsiteY4" fmla="*/ 12002 h 12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22" h="12002">
                  <a:moveTo>
                    <a:pt x="14510" y="12002"/>
                  </a:moveTo>
                  <a:cubicBezTo>
                    <a:pt x="11030" y="8539"/>
                    <a:pt x="5852" y="12699"/>
                    <a:pt x="2532" y="9470"/>
                  </a:cubicBezTo>
                  <a:cubicBezTo>
                    <a:pt x="697" y="7693"/>
                    <a:pt x="-1040" y="4933"/>
                    <a:pt x="754" y="2235"/>
                  </a:cubicBezTo>
                  <a:cubicBezTo>
                    <a:pt x="2486" y="-377"/>
                    <a:pt x="5298" y="-868"/>
                    <a:pt x="7481" y="1663"/>
                  </a:cubicBezTo>
                  <a:cubicBezTo>
                    <a:pt x="10178" y="4801"/>
                    <a:pt x="14785" y="6733"/>
                    <a:pt x="14510" y="12002"/>
                  </a:cubicBezTo>
                  <a:close/>
                </a:path>
              </a:pathLst>
            </a:custGeom>
            <a:grpFill/>
            <a:ln w="5715" cap="flat">
              <a:noFill/>
              <a:prstDash val="solid"/>
              <a:miter/>
            </a:ln>
          </p:spPr>
          <p:txBody>
            <a:bodyPr rtlCol="0" anchor="ctr"/>
            <a:lstStyle/>
            <a:p>
              <a:endParaRPr lang="zh-CN" altLang="en-US"/>
            </a:p>
          </p:txBody>
        </p:sp>
        <p:sp>
          <p:nvSpPr>
            <p:cNvPr id="739" name="任意多边形: 形状 738">
              <a:extLst>
                <a:ext uri="{FF2B5EF4-FFF2-40B4-BE49-F238E27FC236}">
                  <a16:creationId xmlns:a16="http://schemas.microsoft.com/office/drawing/2014/main" id="{E4FB1C6B-813A-5BE5-DA55-B94BF79464E8}"/>
                </a:ext>
              </a:extLst>
            </p:cNvPr>
            <p:cNvSpPr/>
            <p:nvPr/>
          </p:nvSpPr>
          <p:spPr>
            <a:xfrm>
              <a:off x="5407335" y="3213326"/>
              <a:ext cx="9219" cy="10988"/>
            </a:xfrm>
            <a:custGeom>
              <a:avLst/>
              <a:gdLst>
                <a:gd name="connsiteX0" fmla="*/ 9220 w 9219"/>
                <a:gd name="connsiteY0" fmla="*/ 5968 h 10988"/>
                <a:gd name="connsiteX1" fmla="*/ 5151 w 9219"/>
                <a:gd name="connsiteY1" fmla="*/ 10985 h 10988"/>
                <a:gd name="connsiteX2" fmla="*/ 13 w 9219"/>
                <a:gd name="connsiteY2" fmla="*/ 4510 h 10988"/>
                <a:gd name="connsiteX3" fmla="*/ 3453 w 9219"/>
                <a:gd name="connsiteY3" fmla="*/ 7 h 10988"/>
                <a:gd name="connsiteX4" fmla="*/ 9220 w 9219"/>
                <a:gd name="connsiteY4" fmla="*/ 5968 h 1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19" h="10988">
                  <a:moveTo>
                    <a:pt x="9220" y="5968"/>
                  </a:moveTo>
                  <a:cubicBezTo>
                    <a:pt x="8608" y="8882"/>
                    <a:pt x="7831" y="10917"/>
                    <a:pt x="5151" y="10985"/>
                  </a:cubicBezTo>
                  <a:cubicBezTo>
                    <a:pt x="687" y="11099"/>
                    <a:pt x="-118" y="7956"/>
                    <a:pt x="13" y="4510"/>
                  </a:cubicBezTo>
                  <a:cubicBezTo>
                    <a:pt x="87" y="2418"/>
                    <a:pt x="527" y="-148"/>
                    <a:pt x="3453" y="7"/>
                  </a:cubicBezTo>
                  <a:cubicBezTo>
                    <a:pt x="7477" y="218"/>
                    <a:pt x="8363" y="3459"/>
                    <a:pt x="9220" y="5968"/>
                  </a:cubicBezTo>
                  <a:close/>
                </a:path>
              </a:pathLst>
            </a:custGeom>
            <a:grpFill/>
            <a:ln w="5715" cap="flat">
              <a:noFill/>
              <a:prstDash val="solid"/>
              <a:miter/>
            </a:ln>
          </p:spPr>
          <p:txBody>
            <a:bodyPr rtlCol="0" anchor="ctr"/>
            <a:lstStyle/>
            <a:p>
              <a:endParaRPr lang="zh-CN" altLang="en-US"/>
            </a:p>
          </p:txBody>
        </p:sp>
        <p:sp>
          <p:nvSpPr>
            <p:cNvPr id="740" name="任意多边形: 形状 739">
              <a:extLst>
                <a:ext uri="{FF2B5EF4-FFF2-40B4-BE49-F238E27FC236}">
                  <a16:creationId xmlns:a16="http://schemas.microsoft.com/office/drawing/2014/main" id="{1B5529D3-ED44-2620-C859-6A6F20FE2E36}"/>
                </a:ext>
              </a:extLst>
            </p:cNvPr>
            <p:cNvSpPr/>
            <p:nvPr/>
          </p:nvSpPr>
          <p:spPr>
            <a:xfrm>
              <a:off x="5398070" y="3217276"/>
              <a:ext cx="1579" cy="2428"/>
            </a:xfrm>
            <a:custGeom>
              <a:avLst/>
              <a:gdLst>
                <a:gd name="connsiteX0" fmla="*/ 1580 w 1579"/>
                <a:gd name="connsiteY0" fmla="*/ 1303 h 2428"/>
                <a:gd name="connsiteX1" fmla="*/ 648 w 1579"/>
                <a:gd name="connsiteY1" fmla="*/ 2429 h 2428"/>
                <a:gd name="connsiteX2" fmla="*/ 2 w 1579"/>
                <a:gd name="connsiteY2" fmla="*/ 1137 h 2428"/>
                <a:gd name="connsiteX3" fmla="*/ 871 w 1579"/>
                <a:gd name="connsiteY3" fmla="*/ 0 h 2428"/>
                <a:gd name="connsiteX4" fmla="*/ 1580 w 1579"/>
                <a:gd name="connsiteY4" fmla="*/ 1303 h 2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9" h="2428">
                  <a:moveTo>
                    <a:pt x="1580" y="1303"/>
                  </a:moveTo>
                  <a:cubicBezTo>
                    <a:pt x="1271" y="1680"/>
                    <a:pt x="963" y="2057"/>
                    <a:pt x="648" y="2429"/>
                  </a:cubicBezTo>
                  <a:cubicBezTo>
                    <a:pt x="414" y="1995"/>
                    <a:pt x="-37" y="1543"/>
                    <a:pt x="2" y="1137"/>
                  </a:cubicBezTo>
                  <a:cubicBezTo>
                    <a:pt x="37" y="737"/>
                    <a:pt x="563" y="377"/>
                    <a:pt x="871" y="0"/>
                  </a:cubicBezTo>
                  <a:cubicBezTo>
                    <a:pt x="1106" y="434"/>
                    <a:pt x="1346" y="869"/>
                    <a:pt x="1580" y="1303"/>
                  </a:cubicBezTo>
                  <a:close/>
                </a:path>
              </a:pathLst>
            </a:custGeom>
            <a:grpFill/>
            <a:ln w="5715" cap="flat">
              <a:noFill/>
              <a:prstDash val="solid"/>
              <a:miter/>
            </a:ln>
          </p:spPr>
          <p:txBody>
            <a:bodyPr rtlCol="0" anchor="ctr"/>
            <a:lstStyle/>
            <a:p>
              <a:endParaRPr lang="zh-CN" altLang="en-US"/>
            </a:p>
          </p:txBody>
        </p:sp>
        <p:sp>
          <p:nvSpPr>
            <p:cNvPr id="741" name="任意多边形: 形状 740">
              <a:extLst>
                <a:ext uri="{FF2B5EF4-FFF2-40B4-BE49-F238E27FC236}">
                  <a16:creationId xmlns:a16="http://schemas.microsoft.com/office/drawing/2014/main" id="{0897D841-460B-31F0-B81B-EFDBC08073A9}"/>
                </a:ext>
              </a:extLst>
            </p:cNvPr>
            <p:cNvSpPr/>
            <p:nvPr/>
          </p:nvSpPr>
          <p:spPr>
            <a:xfrm>
              <a:off x="5434116" y="3248085"/>
              <a:ext cx="2532" cy="4257"/>
            </a:xfrm>
            <a:custGeom>
              <a:avLst/>
              <a:gdLst>
                <a:gd name="connsiteX0" fmla="*/ 2532 w 2532"/>
                <a:gd name="connsiteY0" fmla="*/ 6 h 4257"/>
                <a:gd name="connsiteX1" fmla="*/ 1310 w 2532"/>
                <a:gd name="connsiteY1" fmla="*/ 4258 h 4257"/>
                <a:gd name="connsiteX2" fmla="*/ 2515 w 2532"/>
                <a:gd name="connsiteY2" fmla="*/ 0 h 4257"/>
                <a:gd name="connsiteX3" fmla="*/ 2532 w 2532"/>
                <a:gd name="connsiteY3" fmla="*/ 6 h 4257"/>
              </a:gdLst>
              <a:ahLst/>
              <a:cxnLst>
                <a:cxn ang="0">
                  <a:pos x="connsiteX0" y="connsiteY0"/>
                </a:cxn>
                <a:cxn ang="0">
                  <a:pos x="connsiteX1" y="connsiteY1"/>
                </a:cxn>
                <a:cxn ang="0">
                  <a:pos x="connsiteX2" y="connsiteY2"/>
                </a:cxn>
                <a:cxn ang="0">
                  <a:pos x="connsiteX3" y="connsiteY3"/>
                </a:cxn>
              </a:cxnLst>
              <a:rect l="l" t="t" r="r" b="b"/>
              <a:pathLst>
                <a:path w="2532" h="4257">
                  <a:moveTo>
                    <a:pt x="2532" y="6"/>
                  </a:moveTo>
                  <a:cubicBezTo>
                    <a:pt x="2127" y="1423"/>
                    <a:pt x="1715" y="2840"/>
                    <a:pt x="1310" y="4258"/>
                  </a:cubicBezTo>
                  <a:cubicBezTo>
                    <a:pt x="-1702" y="1869"/>
                    <a:pt x="1252" y="1172"/>
                    <a:pt x="2515" y="0"/>
                  </a:cubicBezTo>
                  <a:lnTo>
                    <a:pt x="2532" y="6"/>
                  </a:lnTo>
                  <a:close/>
                </a:path>
              </a:pathLst>
            </a:custGeom>
            <a:grpFill/>
            <a:ln w="5715" cap="flat">
              <a:noFill/>
              <a:prstDash val="solid"/>
              <a:miter/>
            </a:ln>
          </p:spPr>
          <p:txBody>
            <a:bodyPr rtlCol="0" anchor="ctr"/>
            <a:lstStyle/>
            <a:p>
              <a:endParaRPr lang="zh-CN" altLang="en-US"/>
            </a:p>
          </p:txBody>
        </p:sp>
        <p:sp>
          <p:nvSpPr>
            <p:cNvPr id="742" name="任意多边形: 形状 741">
              <a:extLst>
                <a:ext uri="{FF2B5EF4-FFF2-40B4-BE49-F238E27FC236}">
                  <a16:creationId xmlns:a16="http://schemas.microsoft.com/office/drawing/2014/main" id="{702B9C66-5B73-190A-4DED-DD16EA3ED0B5}"/>
                </a:ext>
              </a:extLst>
            </p:cNvPr>
            <p:cNvSpPr/>
            <p:nvPr/>
          </p:nvSpPr>
          <p:spPr>
            <a:xfrm>
              <a:off x="5426762" y="3244794"/>
              <a:ext cx="3303" cy="3308"/>
            </a:xfrm>
            <a:custGeom>
              <a:avLst/>
              <a:gdLst>
                <a:gd name="connsiteX0" fmla="*/ 3303 w 3303"/>
                <a:gd name="connsiteY0" fmla="*/ 0 h 3308"/>
                <a:gd name="connsiteX1" fmla="*/ 40 w 3303"/>
                <a:gd name="connsiteY1" fmla="*/ 3309 h 3308"/>
                <a:gd name="connsiteX2" fmla="*/ 0 w 3303"/>
                <a:gd name="connsiteY2" fmla="*/ 3269 h 3308"/>
                <a:gd name="connsiteX3" fmla="*/ 3303 w 3303"/>
                <a:gd name="connsiteY3" fmla="*/ 0 h 3308"/>
              </a:gdLst>
              <a:ahLst/>
              <a:cxnLst>
                <a:cxn ang="0">
                  <a:pos x="connsiteX0" y="connsiteY0"/>
                </a:cxn>
                <a:cxn ang="0">
                  <a:pos x="connsiteX1" y="connsiteY1"/>
                </a:cxn>
                <a:cxn ang="0">
                  <a:pos x="connsiteX2" y="connsiteY2"/>
                </a:cxn>
                <a:cxn ang="0">
                  <a:pos x="connsiteX3" y="connsiteY3"/>
                </a:cxn>
              </a:cxnLst>
              <a:rect l="l" t="t" r="r" b="b"/>
              <a:pathLst>
                <a:path w="3303" h="3308">
                  <a:moveTo>
                    <a:pt x="3303" y="0"/>
                  </a:moveTo>
                  <a:cubicBezTo>
                    <a:pt x="2217" y="1103"/>
                    <a:pt x="1126" y="2206"/>
                    <a:pt x="40" y="3309"/>
                  </a:cubicBezTo>
                  <a:cubicBezTo>
                    <a:pt x="40" y="3309"/>
                    <a:pt x="0" y="3269"/>
                    <a:pt x="0" y="3269"/>
                  </a:cubicBezTo>
                  <a:cubicBezTo>
                    <a:pt x="1097" y="2177"/>
                    <a:pt x="2200" y="1086"/>
                    <a:pt x="3303" y="0"/>
                  </a:cubicBezTo>
                  <a:close/>
                </a:path>
              </a:pathLst>
            </a:custGeom>
            <a:grpFill/>
            <a:ln w="5715" cap="flat">
              <a:noFill/>
              <a:prstDash val="solid"/>
              <a:miter/>
            </a:ln>
          </p:spPr>
          <p:txBody>
            <a:bodyPr rtlCol="0" anchor="ctr"/>
            <a:lstStyle/>
            <a:p>
              <a:endParaRPr lang="zh-CN" altLang="en-US"/>
            </a:p>
          </p:txBody>
        </p:sp>
      </p:grpSp>
      <p:grpSp>
        <p:nvGrpSpPr>
          <p:cNvPr id="743" name="组合 742">
            <a:extLst>
              <a:ext uri="{FF2B5EF4-FFF2-40B4-BE49-F238E27FC236}">
                <a16:creationId xmlns:a16="http://schemas.microsoft.com/office/drawing/2014/main" id="{3C0CFCB9-A718-31B8-37DC-92AA03E2C85D}"/>
              </a:ext>
            </a:extLst>
          </p:cNvPr>
          <p:cNvGrpSpPr/>
          <p:nvPr userDrawn="1"/>
        </p:nvGrpSpPr>
        <p:grpSpPr>
          <a:xfrm rot="17083809">
            <a:off x="260869" y="4788732"/>
            <a:ext cx="1440627" cy="2363406"/>
            <a:chOff x="7463783" y="5534529"/>
            <a:chExt cx="629964" cy="1033481"/>
          </a:xfrm>
          <a:solidFill>
            <a:schemeClr val="accent2">
              <a:lumMod val="60000"/>
              <a:lumOff val="40000"/>
              <a:alpha val="50000"/>
            </a:schemeClr>
          </a:solidFill>
        </p:grpSpPr>
        <p:sp>
          <p:nvSpPr>
            <p:cNvPr id="744" name="任意多边形: 形状 743">
              <a:extLst>
                <a:ext uri="{FF2B5EF4-FFF2-40B4-BE49-F238E27FC236}">
                  <a16:creationId xmlns:a16="http://schemas.microsoft.com/office/drawing/2014/main" id="{8D89CCE0-A1FA-BF6C-030E-A4E6C82DBAEE}"/>
                </a:ext>
              </a:extLst>
            </p:cNvPr>
            <p:cNvSpPr/>
            <p:nvPr/>
          </p:nvSpPr>
          <p:spPr>
            <a:xfrm>
              <a:off x="7474373" y="6015203"/>
              <a:ext cx="169174" cy="410439"/>
            </a:xfrm>
            <a:custGeom>
              <a:avLst/>
              <a:gdLst>
                <a:gd name="connsiteX0" fmla="*/ 53708 w 169174"/>
                <a:gd name="connsiteY0" fmla="*/ 104435 h 410439"/>
                <a:gd name="connsiteX1" fmla="*/ 60041 w 169174"/>
                <a:gd name="connsiteY1" fmla="*/ 101115 h 410439"/>
                <a:gd name="connsiteX2" fmla="*/ 68985 w 169174"/>
                <a:gd name="connsiteY2" fmla="*/ 86096 h 410439"/>
                <a:gd name="connsiteX3" fmla="*/ 73168 w 169174"/>
                <a:gd name="connsiteY3" fmla="*/ 71157 h 410439"/>
                <a:gd name="connsiteX4" fmla="*/ 71631 w 169174"/>
                <a:gd name="connsiteY4" fmla="*/ 64505 h 410439"/>
                <a:gd name="connsiteX5" fmla="*/ 67579 w 169174"/>
                <a:gd name="connsiteY5" fmla="*/ 62104 h 410439"/>
                <a:gd name="connsiteX6" fmla="*/ 79826 w 169174"/>
                <a:gd name="connsiteY6" fmla="*/ 36387 h 410439"/>
                <a:gd name="connsiteX7" fmla="*/ 82763 w 169174"/>
                <a:gd name="connsiteY7" fmla="*/ 35232 h 410439"/>
                <a:gd name="connsiteX8" fmla="*/ 86507 w 169174"/>
                <a:gd name="connsiteY8" fmla="*/ 31855 h 410439"/>
                <a:gd name="connsiteX9" fmla="*/ 86267 w 169174"/>
                <a:gd name="connsiteY9" fmla="*/ 31821 h 410439"/>
                <a:gd name="connsiteX10" fmla="*/ 101726 w 169174"/>
                <a:gd name="connsiteY10" fmla="*/ 40285 h 410439"/>
                <a:gd name="connsiteX11" fmla="*/ 118311 w 169174"/>
                <a:gd name="connsiteY11" fmla="*/ 47783 h 410439"/>
                <a:gd name="connsiteX12" fmla="*/ 121163 w 169174"/>
                <a:gd name="connsiteY12" fmla="*/ 48171 h 410439"/>
                <a:gd name="connsiteX13" fmla="*/ 140531 w 169174"/>
                <a:gd name="connsiteY13" fmla="*/ 34467 h 410439"/>
                <a:gd name="connsiteX14" fmla="*/ 140045 w 169174"/>
                <a:gd name="connsiteY14" fmla="*/ 30244 h 410439"/>
                <a:gd name="connsiteX15" fmla="*/ 144960 w 169174"/>
                <a:gd name="connsiteY15" fmla="*/ 18334 h 410439"/>
                <a:gd name="connsiteX16" fmla="*/ 145817 w 169174"/>
                <a:gd name="connsiteY16" fmla="*/ 11361 h 410439"/>
                <a:gd name="connsiteX17" fmla="*/ 149749 w 169174"/>
                <a:gd name="connsiteY17" fmla="*/ 600 h 410439"/>
                <a:gd name="connsiteX18" fmla="*/ 167711 w 169174"/>
                <a:gd name="connsiteY18" fmla="*/ 17761 h 410439"/>
                <a:gd name="connsiteX19" fmla="*/ 169174 w 169174"/>
                <a:gd name="connsiteY19" fmla="*/ 25671 h 410439"/>
                <a:gd name="connsiteX20" fmla="*/ 157710 w 169174"/>
                <a:gd name="connsiteY20" fmla="*/ 62836 h 410439"/>
                <a:gd name="connsiteX21" fmla="*/ 147074 w 169174"/>
                <a:gd name="connsiteY21" fmla="*/ 85519 h 410439"/>
                <a:gd name="connsiteX22" fmla="*/ 143543 w 169174"/>
                <a:gd name="connsiteY22" fmla="*/ 94326 h 410439"/>
                <a:gd name="connsiteX23" fmla="*/ 133513 w 169174"/>
                <a:gd name="connsiteY23" fmla="*/ 124443 h 410439"/>
                <a:gd name="connsiteX24" fmla="*/ 134267 w 169174"/>
                <a:gd name="connsiteY24" fmla="*/ 134913 h 410439"/>
                <a:gd name="connsiteX25" fmla="*/ 132850 w 169174"/>
                <a:gd name="connsiteY25" fmla="*/ 145366 h 410439"/>
                <a:gd name="connsiteX26" fmla="*/ 119082 w 169174"/>
                <a:gd name="connsiteY26" fmla="*/ 188892 h 410439"/>
                <a:gd name="connsiteX27" fmla="*/ 102938 w 169174"/>
                <a:gd name="connsiteY27" fmla="*/ 234978 h 410439"/>
                <a:gd name="connsiteX28" fmla="*/ 99463 w 169174"/>
                <a:gd name="connsiteY28" fmla="*/ 253460 h 410439"/>
                <a:gd name="connsiteX29" fmla="*/ 95125 w 169174"/>
                <a:gd name="connsiteY29" fmla="*/ 287229 h 410439"/>
                <a:gd name="connsiteX30" fmla="*/ 83444 w 169174"/>
                <a:gd name="connsiteY30" fmla="*/ 329949 h 410439"/>
                <a:gd name="connsiteX31" fmla="*/ 75648 w 169174"/>
                <a:gd name="connsiteY31" fmla="*/ 340042 h 410439"/>
                <a:gd name="connsiteX32" fmla="*/ 81712 w 169174"/>
                <a:gd name="connsiteY32" fmla="*/ 352958 h 410439"/>
                <a:gd name="connsiteX33" fmla="*/ 78192 w 169174"/>
                <a:gd name="connsiteY33" fmla="*/ 362050 h 410439"/>
                <a:gd name="connsiteX34" fmla="*/ 73779 w 169174"/>
                <a:gd name="connsiteY34" fmla="*/ 381699 h 410439"/>
                <a:gd name="connsiteX35" fmla="*/ 44621 w 169174"/>
                <a:gd name="connsiteY35" fmla="*/ 410440 h 410439"/>
                <a:gd name="connsiteX36" fmla="*/ 4314 w 169174"/>
                <a:gd name="connsiteY36" fmla="*/ 394329 h 410439"/>
                <a:gd name="connsiteX37" fmla="*/ 2651 w 169174"/>
                <a:gd name="connsiteY37" fmla="*/ 375864 h 410439"/>
                <a:gd name="connsiteX38" fmla="*/ 3256 w 169174"/>
                <a:gd name="connsiteY38" fmla="*/ 371903 h 410439"/>
                <a:gd name="connsiteX39" fmla="*/ 1348 w 169174"/>
                <a:gd name="connsiteY39" fmla="*/ 368668 h 410439"/>
                <a:gd name="connsiteX40" fmla="*/ 359 w 169174"/>
                <a:gd name="connsiteY40" fmla="*/ 364805 h 410439"/>
                <a:gd name="connsiteX41" fmla="*/ 6314 w 169174"/>
                <a:gd name="connsiteY41" fmla="*/ 342282 h 410439"/>
                <a:gd name="connsiteX42" fmla="*/ 9451 w 169174"/>
                <a:gd name="connsiteY42" fmla="*/ 339996 h 410439"/>
                <a:gd name="connsiteX43" fmla="*/ 13475 w 169174"/>
                <a:gd name="connsiteY43" fmla="*/ 339230 h 410439"/>
                <a:gd name="connsiteX44" fmla="*/ 4376 w 169174"/>
                <a:gd name="connsiteY44" fmla="*/ 338893 h 410439"/>
                <a:gd name="connsiteX45" fmla="*/ 1256 w 169174"/>
                <a:gd name="connsiteY45" fmla="*/ 324120 h 410439"/>
                <a:gd name="connsiteX46" fmla="*/ 2428 w 169174"/>
                <a:gd name="connsiteY46" fmla="*/ 322103 h 410439"/>
                <a:gd name="connsiteX47" fmla="*/ 4102 w 169174"/>
                <a:gd name="connsiteY47" fmla="*/ 320502 h 410439"/>
                <a:gd name="connsiteX48" fmla="*/ 14001 w 169174"/>
                <a:gd name="connsiteY48" fmla="*/ 317096 h 410439"/>
                <a:gd name="connsiteX49" fmla="*/ 34569 w 169174"/>
                <a:gd name="connsiteY49" fmla="*/ 335247 h 410439"/>
                <a:gd name="connsiteX50" fmla="*/ 31854 w 169174"/>
                <a:gd name="connsiteY50" fmla="*/ 340299 h 410439"/>
                <a:gd name="connsiteX51" fmla="*/ 29431 w 169174"/>
                <a:gd name="connsiteY51" fmla="*/ 341362 h 410439"/>
                <a:gd name="connsiteX52" fmla="*/ 31717 w 169174"/>
                <a:gd name="connsiteY52" fmla="*/ 340431 h 410439"/>
                <a:gd name="connsiteX53" fmla="*/ 34809 w 169174"/>
                <a:gd name="connsiteY53" fmla="*/ 335310 h 410439"/>
                <a:gd name="connsiteX54" fmla="*/ 41981 w 169174"/>
                <a:gd name="connsiteY54" fmla="*/ 324531 h 410439"/>
                <a:gd name="connsiteX55" fmla="*/ 74271 w 169174"/>
                <a:gd name="connsiteY55" fmla="*/ 304586 h 410439"/>
                <a:gd name="connsiteX56" fmla="*/ 72894 w 169174"/>
                <a:gd name="connsiteY56" fmla="*/ 300826 h 410439"/>
                <a:gd name="connsiteX57" fmla="*/ 50154 w 169174"/>
                <a:gd name="connsiteY57" fmla="*/ 292956 h 410439"/>
                <a:gd name="connsiteX58" fmla="*/ 60807 w 169174"/>
                <a:gd name="connsiteY58" fmla="*/ 302860 h 410439"/>
                <a:gd name="connsiteX59" fmla="*/ 63464 w 169174"/>
                <a:gd name="connsiteY59" fmla="*/ 306449 h 410439"/>
                <a:gd name="connsiteX60" fmla="*/ 58898 w 169174"/>
                <a:gd name="connsiteY60" fmla="*/ 314896 h 410439"/>
                <a:gd name="connsiteX61" fmla="*/ 16292 w 169174"/>
                <a:gd name="connsiteY61" fmla="*/ 318165 h 410439"/>
                <a:gd name="connsiteX62" fmla="*/ 12846 w 169174"/>
                <a:gd name="connsiteY62" fmla="*/ 315205 h 410439"/>
                <a:gd name="connsiteX63" fmla="*/ 10120 w 169174"/>
                <a:gd name="connsiteY63" fmla="*/ 308987 h 410439"/>
                <a:gd name="connsiteX64" fmla="*/ 10515 w 169174"/>
                <a:gd name="connsiteY64" fmla="*/ 298071 h 410439"/>
                <a:gd name="connsiteX65" fmla="*/ 17664 w 169174"/>
                <a:gd name="connsiteY65" fmla="*/ 290430 h 410439"/>
                <a:gd name="connsiteX66" fmla="*/ 19910 w 169174"/>
                <a:gd name="connsiteY66" fmla="*/ 287612 h 410439"/>
                <a:gd name="connsiteX67" fmla="*/ 22499 w 169174"/>
                <a:gd name="connsiteY67" fmla="*/ 283875 h 410439"/>
                <a:gd name="connsiteX68" fmla="*/ 20584 w 169174"/>
                <a:gd name="connsiteY68" fmla="*/ 281240 h 410439"/>
                <a:gd name="connsiteX69" fmla="*/ 14446 w 169174"/>
                <a:gd name="connsiteY69" fmla="*/ 269176 h 410439"/>
                <a:gd name="connsiteX70" fmla="*/ 14492 w 169174"/>
                <a:gd name="connsiteY70" fmla="*/ 269142 h 410439"/>
                <a:gd name="connsiteX71" fmla="*/ 22053 w 169174"/>
                <a:gd name="connsiteY71" fmla="*/ 269130 h 410439"/>
                <a:gd name="connsiteX72" fmla="*/ 25671 w 169174"/>
                <a:gd name="connsiteY72" fmla="*/ 270216 h 410439"/>
                <a:gd name="connsiteX73" fmla="*/ 30180 w 169174"/>
                <a:gd name="connsiteY73" fmla="*/ 268319 h 410439"/>
                <a:gd name="connsiteX74" fmla="*/ 28459 w 169174"/>
                <a:gd name="connsiteY74" fmla="*/ 234115 h 410439"/>
                <a:gd name="connsiteX75" fmla="*/ 28305 w 169174"/>
                <a:gd name="connsiteY75" fmla="*/ 227834 h 410439"/>
                <a:gd name="connsiteX76" fmla="*/ 30860 w 169174"/>
                <a:gd name="connsiteY76" fmla="*/ 216472 h 410439"/>
                <a:gd name="connsiteX77" fmla="*/ 30866 w 169174"/>
                <a:gd name="connsiteY77" fmla="*/ 216449 h 410439"/>
                <a:gd name="connsiteX78" fmla="*/ 37289 w 169174"/>
                <a:gd name="connsiteY78" fmla="*/ 215163 h 410439"/>
                <a:gd name="connsiteX79" fmla="*/ 37461 w 169174"/>
                <a:gd name="connsiteY79" fmla="*/ 214923 h 410439"/>
                <a:gd name="connsiteX80" fmla="*/ 36506 w 169174"/>
                <a:gd name="connsiteY80" fmla="*/ 214907 h 410439"/>
                <a:gd name="connsiteX81" fmla="*/ 30980 w 169174"/>
                <a:gd name="connsiteY81" fmla="*/ 213015 h 410439"/>
                <a:gd name="connsiteX82" fmla="*/ 30397 w 169174"/>
                <a:gd name="connsiteY82" fmla="*/ 210357 h 410439"/>
                <a:gd name="connsiteX83" fmla="*/ 30666 w 169174"/>
                <a:gd name="connsiteY83" fmla="*/ 206397 h 410439"/>
                <a:gd name="connsiteX84" fmla="*/ 30654 w 169174"/>
                <a:gd name="connsiteY84" fmla="*/ 206414 h 410439"/>
                <a:gd name="connsiteX85" fmla="*/ 36026 w 169174"/>
                <a:gd name="connsiteY85" fmla="*/ 192989 h 410439"/>
                <a:gd name="connsiteX86" fmla="*/ 40838 w 169174"/>
                <a:gd name="connsiteY86" fmla="*/ 173912 h 410439"/>
                <a:gd name="connsiteX87" fmla="*/ 43696 w 169174"/>
                <a:gd name="connsiteY87" fmla="*/ 160774 h 410439"/>
                <a:gd name="connsiteX88" fmla="*/ 43650 w 169174"/>
                <a:gd name="connsiteY88" fmla="*/ 147098 h 410439"/>
                <a:gd name="connsiteX89" fmla="*/ 47176 w 169174"/>
                <a:gd name="connsiteY89" fmla="*/ 134131 h 410439"/>
                <a:gd name="connsiteX90" fmla="*/ 61327 w 169174"/>
                <a:gd name="connsiteY90" fmla="*/ 114517 h 410439"/>
                <a:gd name="connsiteX91" fmla="*/ 63738 w 169174"/>
                <a:gd name="connsiteY91" fmla="*/ 111294 h 410439"/>
                <a:gd name="connsiteX92" fmla="*/ 61006 w 169174"/>
                <a:gd name="connsiteY92" fmla="*/ 112865 h 410439"/>
                <a:gd name="connsiteX93" fmla="*/ 53708 w 169174"/>
                <a:gd name="connsiteY93" fmla="*/ 104435 h 410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169174" h="410439">
                  <a:moveTo>
                    <a:pt x="53708" y="104435"/>
                  </a:moveTo>
                  <a:cubicBezTo>
                    <a:pt x="55366" y="102464"/>
                    <a:pt x="57572" y="101532"/>
                    <a:pt x="60041" y="101115"/>
                  </a:cubicBezTo>
                  <a:cubicBezTo>
                    <a:pt x="62898" y="96057"/>
                    <a:pt x="61338" y="88570"/>
                    <a:pt x="68985" y="86096"/>
                  </a:cubicBezTo>
                  <a:cubicBezTo>
                    <a:pt x="77443" y="83353"/>
                    <a:pt x="68053" y="75129"/>
                    <a:pt x="73168" y="71157"/>
                  </a:cubicBezTo>
                  <a:cubicBezTo>
                    <a:pt x="72945" y="68785"/>
                    <a:pt x="74997" y="65145"/>
                    <a:pt x="71631" y="64505"/>
                  </a:cubicBezTo>
                  <a:cubicBezTo>
                    <a:pt x="69430" y="64088"/>
                    <a:pt x="64824" y="65796"/>
                    <a:pt x="67579" y="62104"/>
                  </a:cubicBezTo>
                  <a:cubicBezTo>
                    <a:pt x="73494" y="54183"/>
                    <a:pt x="76060" y="45091"/>
                    <a:pt x="79826" y="36387"/>
                  </a:cubicBezTo>
                  <a:cubicBezTo>
                    <a:pt x="80123" y="35707"/>
                    <a:pt x="81752" y="35604"/>
                    <a:pt x="82763" y="35232"/>
                  </a:cubicBezTo>
                  <a:cubicBezTo>
                    <a:pt x="84358" y="34495"/>
                    <a:pt x="85661" y="33427"/>
                    <a:pt x="86507" y="31855"/>
                  </a:cubicBezTo>
                  <a:lnTo>
                    <a:pt x="86267" y="31821"/>
                  </a:lnTo>
                  <a:cubicBezTo>
                    <a:pt x="95217" y="27803"/>
                    <a:pt x="95811" y="38861"/>
                    <a:pt x="101726" y="40285"/>
                  </a:cubicBezTo>
                  <a:cubicBezTo>
                    <a:pt x="108281" y="40485"/>
                    <a:pt x="118254" y="33078"/>
                    <a:pt x="118311" y="47783"/>
                  </a:cubicBezTo>
                  <a:cubicBezTo>
                    <a:pt x="118322" y="51269"/>
                    <a:pt x="120631" y="48623"/>
                    <a:pt x="121163" y="48171"/>
                  </a:cubicBezTo>
                  <a:cubicBezTo>
                    <a:pt x="127237" y="43022"/>
                    <a:pt x="136719" y="42696"/>
                    <a:pt x="140531" y="34467"/>
                  </a:cubicBezTo>
                  <a:cubicBezTo>
                    <a:pt x="140399" y="33044"/>
                    <a:pt x="140285" y="31644"/>
                    <a:pt x="140045" y="30244"/>
                  </a:cubicBezTo>
                  <a:cubicBezTo>
                    <a:pt x="137959" y="24728"/>
                    <a:pt x="139393" y="20842"/>
                    <a:pt x="144960" y="18334"/>
                  </a:cubicBezTo>
                  <a:cubicBezTo>
                    <a:pt x="148503" y="16733"/>
                    <a:pt x="150052" y="14938"/>
                    <a:pt x="145817" y="11361"/>
                  </a:cubicBezTo>
                  <a:cubicBezTo>
                    <a:pt x="138445" y="5149"/>
                    <a:pt x="143868" y="2023"/>
                    <a:pt x="149749" y="600"/>
                  </a:cubicBezTo>
                  <a:cubicBezTo>
                    <a:pt x="161665" y="-2286"/>
                    <a:pt x="169672" y="5538"/>
                    <a:pt x="167711" y="17761"/>
                  </a:cubicBezTo>
                  <a:cubicBezTo>
                    <a:pt x="167248" y="20671"/>
                    <a:pt x="168174" y="23134"/>
                    <a:pt x="169174" y="25671"/>
                  </a:cubicBezTo>
                  <a:cubicBezTo>
                    <a:pt x="167100" y="38605"/>
                    <a:pt x="163471" y="50743"/>
                    <a:pt x="157710" y="62836"/>
                  </a:cubicBezTo>
                  <a:cubicBezTo>
                    <a:pt x="154184" y="70242"/>
                    <a:pt x="154613" y="79432"/>
                    <a:pt x="147074" y="85519"/>
                  </a:cubicBezTo>
                  <a:cubicBezTo>
                    <a:pt x="144863" y="87302"/>
                    <a:pt x="142937" y="91731"/>
                    <a:pt x="143543" y="94326"/>
                  </a:cubicBezTo>
                  <a:cubicBezTo>
                    <a:pt x="146383" y="106442"/>
                    <a:pt x="136033" y="114088"/>
                    <a:pt x="133513" y="124443"/>
                  </a:cubicBezTo>
                  <a:cubicBezTo>
                    <a:pt x="132381" y="129090"/>
                    <a:pt x="129495" y="130724"/>
                    <a:pt x="134267" y="134913"/>
                  </a:cubicBezTo>
                  <a:cubicBezTo>
                    <a:pt x="137307" y="137577"/>
                    <a:pt x="134947" y="141880"/>
                    <a:pt x="132850" y="145366"/>
                  </a:cubicBezTo>
                  <a:cubicBezTo>
                    <a:pt x="124797" y="158768"/>
                    <a:pt x="121163" y="173101"/>
                    <a:pt x="119082" y="188892"/>
                  </a:cubicBezTo>
                  <a:cubicBezTo>
                    <a:pt x="116996" y="204705"/>
                    <a:pt x="111150" y="220644"/>
                    <a:pt x="102938" y="234978"/>
                  </a:cubicBezTo>
                  <a:cubicBezTo>
                    <a:pt x="99543" y="240909"/>
                    <a:pt x="98320" y="246630"/>
                    <a:pt x="99463" y="253460"/>
                  </a:cubicBezTo>
                  <a:cubicBezTo>
                    <a:pt x="101400" y="265033"/>
                    <a:pt x="100497" y="276828"/>
                    <a:pt x="95125" y="287229"/>
                  </a:cubicBezTo>
                  <a:cubicBezTo>
                    <a:pt x="85512" y="305821"/>
                    <a:pt x="82078" y="312175"/>
                    <a:pt x="83444" y="329949"/>
                  </a:cubicBezTo>
                  <a:cubicBezTo>
                    <a:pt x="84061" y="338007"/>
                    <a:pt x="74465" y="334824"/>
                    <a:pt x="75648" y="340042"/>
                  </a:cubicBezTo>
                  <a:cubicBezTo>
                    <a:pt x="76688" y="344608"/>
                    <a:pt x="82312" y="347643"/>
                    <a:pt x="81712" y="352958"/>
                  </a:cubicBezTo>
                  <a:cubicBezTo>
                    <a:pt x="81363" y="356084"/>
                    <a:pt x="79666" y="359153"/>
                    <a:pt x="78192" y="362050"/>
                  </a:cubicBezTo>
                  <a:cubicBezTo>
                    <a:pt x="75037" y="368257"/>
                    <a:pt x="73299" y="374098"/>
                    <a:pt x="73779" y="381699"/>
                  </a:cubicBezTo>
                  <a:cubicBezTo>
                    <a:pt x="74860" y="398872"/>
                    <a:pt x="61932" y="410508"/>
                    <a:pt x="44621" y="410440"/>
                  </a:cubicBezTo>
                  <a:cubicBezTo>
                    <a:pt x="29037" y="410382"/>
                    <a:pt x="13675" y="409908"/>
                    <a:pt x="4314" y="394329"/>
                  </a:cubicBezTo>
                  <a:cubicBezTo>
                    <a:pt x="6457" y="387928"/>
                    <a:pt x="3451" y="381978"/>
                    <a:pt x="2651" y="375864"/>
                  </a:cubicBezTo>
                  <a:cubicBezTo>
                    <a:pt x="2605" y="374515"/>
                    <a:pt x="2834" y="373172"/>
                    <a:pt x="3256" y="371903"/>
                  </a:cubicBezTo>
                  <a:cubicBezTo>
                    <a:pt x="5811" y="369023"/>
                    <a:pt x="1691" y="369937"/>
                    <a:pt x="1348" y="368668"/>
                  </a:cubicBezTo>
                  <a:cubicBezTo>
                    <a:pt x="456" y="367520"/>
                    <a:pt x="142" y="366240"/>
                    <a:pt x="359" y="364805"/>
                  </a:cubicBezTo>
                  <a:cubicBezTo>
                    <a:pt x="3233" y="357524"/>
                    <a:pt x="2513" y="349301"/>
                    <a:pt x="6314" y="342282"/>
                  </a:cubicBezTo>
                  <a:cubicBezTo>
                    <a:pt x="7028" y="341013"/>
                    <a:pt x="8108" y="340254"/>
                    <a:pt x="9451" y="339996"/>
                  </a:cubicBezTo>
                  <a:cubicBezTo>
                    <a:pt x="10612" y="339076"/>
                    <a:pt x="12960" y="343923"/>
                    <a:pt x="13475" y="339230"/>
                  </a:cubicBezTo>
                  <a:cubicBezTo>
                    <a:pt x="10600" y="335144"/>
                    <a:pt x="7342" y="340802"/>
                    <a:pt x="4376" y="338893"/>
                  </a:cubicBezTo>
                  <a:cubicBezTo>
                    <a:pt x="-493" y="334767"/>
                    <a:pt x="-927" y="329726"/>
                    <a:pt x="1256" y="324120"/>
                  </a:cubicBezTo>
                  <a:cubicBezTo>
                    <a:pt x="1639" y="323446"/>
                    <a:pt x="2045" y="322777"/>
                    <a:pt x="2428" y="322103"/>
                  </a:cubicBezTo>
                  <a:cubicBezTo>
                    <a:pt x="2976" y="321566"/>
                    <a:pt x="3548" y="321034"/>
                    <a:pt x="4102" y="320502"/>
                  </a:cubicBezTo>
                  <a:cubicBezTo>
                    <a:pt x="6908" y="317948"/>
                    <a:pt x="9594" y="314993"/>
                    <a:pt x="14001" y="317096"/>
                  </a:cubicBezTo>
                  <a:cubicBezTo>
                    <a:pt x="20916" y="323074"/>
                    <a:pt x="30082" y="326515"/>
                    <a:pt x="34569" y="335247"/>
                  </a:cubicBezTo>
                  <a:cubicBezTo>
                    <a:pt x="34683" y="337482"/>
                    <a:pt x="33237" y="338876"/>
                    <a:pt x="31854" y="340299"/>
                  </a:cubicBezTo>
                  <a:cubicBezTo>
                    <a:pt x="31306" y="341214"/>
                    <a:pt x="30483" y="341556"/>
                    <a:pt x="29431" y="341362"/>
                  </a:cubicBezTo>
                  <a:cubicBezTo>
                    <a:pt x="30369" y="341991"/>
                    <a:pt x="31129" y="341682"/>
                    <a:pt x="31717" y="340431"/>
                  </a:cubicBezTo>
                  <a:cubicBezTo>
                    <a:pt x="33220" y="339002"/>
                    <a:pt x="34626" y="337538"/>
                    <a:pt x="34809" y="335310"/>
                  </a:cubicBezTo>
                  <a:cubicBezTo>
                    <a:pt x="31746" y="327995"/>
                    <a:pt x="36329" y="326772"/>
                    <a:pt x="41981" y="324531"/>
                  </a:cubicBezTo>
                  <a:cubicBezTo>
                    <a:pt x="53834" y="319834"/>
                    <a:pt x="66550" y="316051"/>
                    <a:pt x="74271" y="304586"/>
                  </a:cubicBezTo>
                  <a:cubicBezTo>
                    <a:pt x="73939" y="303272"/>
                    <a:pt x="73534" y="302009"/>
                    <a:pt x="72894" y="300826"/>
                  </a:cubicBezTo>
                  <a:cubicBezTo>
                    <a:pt x="67424" y="294979"/>
                    <a:pt x="60298" y="293528"/>
                    <a:pt x="50154" y="292956"/>
                  </a:cubicBezTo>
                  <a:cubicBezTo>
                    <a:pt x="55674" y="296128"/>
                    <a:pt x="58023" y="299665"/>
                    <a:pt x="60807" y="302860"/>
                  </a:cubicBezTo>
                  <a:cubicBezTo>
                    <a:pt x="61858" y="303941"/>
                    <a:pt x="62727" y="305140"/>
                    <a:pt x="63464" y="306449"/>
                  </a:cubicBezTo>
                  <a:cubicBezTo>
                    <a:pt x="65521" y="311215"/>
                    <a:pt x="62989" y="314667"/>
                    <a:pt x="58898" y="314896"/>
                  </a:cubicBezTo>
                  <a:cubicBezTo>
                    <a:pt x="44667" y="315690"/>
                    <a:pt x="30728" y="320331"/>
                    <a:pt x="16292" y="318165"/>
                  </a:cubicBezTo>
                  <a:cubicBezTo>
                    <a:pt x="15155" y="317170"/>
                    <a:pt x="14012" y="316176"/>
                    <a:pt x="12846" y="315205"/>
                  </a:cubicBezTo>
                  <a:cubicBezTo>
                    <a:pt x="11532" y="313307"/>
                    <a:pt x="10720" y="311199"/>
                    <a:pt x="10120" y="308987"/>
                  </a:cubicBezTo>
                  <a:cubicBezTo>
                    <a:pt x="9583" y="305329"/>
                    <a:pt x="8726" y="301649"/>
                    <a:pt x="10515" y="298071"/>
                  </a:cubicBezTo>
                  <a:cubicBezTo>
                    <a:pt x="14949" y="297454"/>
                    <a:pt x="18018" y="295545"/>
                    <a:pt x="17664" y="290430"/>
                  </a:cubicBezTo>
                  <a:cubicBezTo>
                    <a:pt x="18275" y="289367"/>
                    <a:pt x="19047" y="288430"/>
                    <a:pt x="19910" y="287612"/>
                  </a:cubicBezTo>
                  <a:cubicBezTo>
                    <a:pt x="21059" y="286590"/>
                    <a:pt x="22287" y="285589"/>
                    <a:pt x="22499" y="283875"/>
                  </a:cubicBezTo>
                  <a:cubicBezTo>
                    <a:pt x="22053" y="282835"/>
                    <a:pt x="21470" y="281960"/>
                    <a:pt x="20584" y="281240"/>
                  </a:cubicBezTo>
                  <a:cubicBezTo>
                    <a:pt x="16955" y="277994"/>
                    <a:pt x="10257" y="276314"/>
                    <a:pt x="14446" y="269176"/>
                  </a:cubicBezTo>
                  <a:lnTo>
                    <a:pt x="14492" y="269142"/>
                  </a:lnTo>
                  <a:cubicBezTo>
                    <a:pt x="17024" y="267159"/>
                    <a:pt x="19538" y="268444"/>
                    <a:pt x="22053" y="269130"/>
                  </a:cubicBezTo>
                  <a:cubicBezTo>
                    <a:pt x="23265" y="269479"/>
                    <a:pt x="24476" y="269873"/>
                    <a:pt x="25671" y="270216"/>
                  </a:cubicBezTo>
                  <a:cubicBezTo>
                    <a:pt x="27540" y="270490"/>
                    <a:pt x="29202" y="270267"/>
                    <a:pt x="30180" y="268319"/>
                  </a:cubicBezTo>
                  <a:cubicBezTo>
                    <a:pt x="33380" y="256683"/>
                    <a:pt x="23568" y="245739"/>
                    <a:pt x="28459" y="234115"/>
                  </a:cubicBezTo>
                  <a:cubicBezTo>
                    <a:pt x="28008" y="232029"/>
                    <a:pt x="27951" y="229931"/>
                    <a:pt x="28305" y="227834"/>
                  </a:cubicBezTo>
                  <a:cubicBezTo>
                    <a:pt x="30311" y="224319"/>
                    <a:pt x="29220" y="220084"/>
                    <a:pt x="30860" y="216472"/>
                  </a:cubicBezTo>
                  <a:lnTo>
                    <a:pt x="30866" y="216449"/>
                  </a:lnTo>
                  <a:cubicBezTo>
                    <a:pt x="32740" y="214277"/>
                    <a:pt x="35232" y="215244"/>
                    <a:pt x="37289" y="215163"/>
                  </a:cubicBezTo>
                  <a:cubicBezTo>
                    <a:pt x="37066" y="215186"/>
                    <a:pt x="37461" y="214923"/>
                    <a:pt x="37461" y="214923"/>
                  </a:cubicBezTo>
                  <a:cubicBezTo>
                    <a:pt x="37461" y="214923"/>
                    <a:pt x="36672" y="214907"/>
                    <a:pt x="36506" y="214907"/>
                  </a:cubicBezTo>
                  <a:cubicBezTo>
                    <a:pt x="34478" y="214495"/>
                    <a:pt x="32334" y="214866"/>
                    <a:pt x="30980" y="213015"/>
                  </a:cubicBezTo>
                  <a:cubicBezTo>
                    <a:pt x="30614" y="212163"/>
                    <a:pt x="30420" y="211278"/>
                    <a:pt x="30397" y="210357"/>
                  </a:cubicBezTo>
                  <a:cubicBezTo>
                    <a:pt x="29328" y="208957"/>
                    <a:pt x="29477" y="207643"/>
                    <a:pt x="30666" y="206397"/>
                  </a:cubicBezTo>
                  <a:lnTo>
                    <a:pt x="30654" y="206414"/>
                  </a:lnTo>
                  <a:cubicBezTo>
                    <a:pt x="33506" y="202367"/>
                    <a:pt x="44707" y="201659"/>
                    <a:pt x="36026" y="192989"/>
                  </a:cubicBezTo>
                  <a:cubicBezTo>
                    <a:pt x="42113" y="187760"/>
                    <a:pt x="42616" y="181125"/>
                    <a:pt x="40838" y="173912"/>
                  </a:cubicBezTo>
                  <a:cubicBezTo>
                    <a:pt x="42856" y="169769"/>
                    <a:pt x="45542" y="165763"/>
                    <a:pt x="43696" y="160774"/>
                  </a:cubicBezTo>
                  <a:cubicBezTo>
                    <a:pt x="39769" y="156230"/>
                    <a:pt x="41427" y="151664"/>
                    <a:pt x="43650" y="147098"/>
                  </a:cubicBezTo>
                  <a:cubicBezTo>
                    <a:pt x="44827" y="142777"/>
                    <a:pt x="45999" y="138451"/>
                    <a:pt x="47176" y="134131"/>
                  </a:cubicBezTo>
                  <a:cubicBezTo>
                    <a:pt x="56806" y="131130"/>
                    <a:pt x="65053" y="127124"/>
                    <a:pt x="61327" y="114517"/>
                  </a:cubicBezTo>
                  <a:cubicBezTo>
                    <a:pt x="61852" y="113253"/>
                    <a:pt x="62881" y="112339"/>
                    <a:pt x="63738" y="111294"/>
                  </a:cubicBezTo>
                  <a:cubicBezTo>
                    <a:pt x="61715" y="109865"/>
                    <a:pt x="62744" y="113740"/>
                    <a:pt x="61006" y="112865"/>
                  </a:cubicBezTo>
                  <a:cubicBezTo>
                    <a:pt x="55846" y="112397"/>
                    <a:pt x="52617" y="110282"/>
                    <a:pt x="53708" y="104435"/>
                  </a:cubicBezTo>
                  <a:close/>
                </a:path>
              </a:pathLst>
            </a:custGeom>
            <a:grpFill/>
            <a:ln w="5715" cap="flat">
              <a:noFill/>
              <a:prstDash val="solid"/>
              <a:miter/>
            </a:ln>
          </p:spPr>
          <p:txBody>
            <a:bodyPr rtlCol="0" anchor="ctr"/>
            <a:lstStyle/>
            <a:p>
              <a:endParaRPr lang="zh-CN" altLang="en-US"/>
            </a:p>
          </p:txBody>
        </p:sp>
        <p:sp>
          <p:nvSpPr>
            <p:cNvPr id="745" name="任意多边形: 形状 744">
              <a:extLst>
                <a:ext uri="{FF2B5EF4-FFF2-40B4-BE49-F238E27FC236}">
                  <a16:creationId xmlns:a16="http://schemas.microsoft.com/office/drawing/2014/main" id="{9C7CA84F-9796-C695-06BD-C84695893C84}"/>
                </a:ext>
              </a:extLst>
            </p:cNvPr>
            <p:cNvSpPr/>
            <p:nvPr/>
          </p:nvSpPr>
          <p:spPr>
            <a:xfrm>
              <a:off x="7701872" y="5563636"/>
              <a:ext cx="376475" cy="315606"/>
            </a:xfrm>
            <a:custGeom>
              <a:avLst/>
              <a:gdLst>
                <a:gd name="connsiteX0" fmla="*/ 365603 w 376475"/>
                <a:gd name="connsiteY0" fmla="*/ 43168 h 315606"/>
                <a:gd name="connsiteX1" fmla="*/ 362340 w 376475"/>
                <a:gd name="connsiteY1" fmla="*/ 42956 h 315606"/>
                <a:gd name="connsiteX2" fmla="*/ 355876 w 376475"/>
                <a:gd name="connsiteY2" fmla="*/ 43408 h 315606"/>
                <a:gd name="connsiteX3" fmla="*/ 352670 w 376475"/>
                <a:gd name="connsiteY3" fmla="*/ 46637 h 315606"/>
                <a:gd name="connsiteX4" fmla="*/ 349081 w 376475"/>
                <a:gd name="connsiteY4" fmla="*/ 49431 h 315606"/>
                <a:gd name="connsiteX5" fmla="*/ 349081 w 376475"/>
                <a:gd name="connsiteY5" fmla="*/ 49408 h 315606"/>
                <a:gd name="connsiteX6" fmla="*/ 332730 w 376475"/>
                <a:gd name="connsiteY6" fmla="*/ 56084 h 315606"/>
                <a:gd name="connsiteX7" fmla="*/ 330353 w 376475"/>
                <a:gd name="connsiteY7" fmla="*/ 56695 h 315606"/>
                <a:gd name="connsiteX8" fmla="*/ 320683 w 376475"/>
                <a:gd name="connsiteY8" fmla="*/ 59850 h 315606"/>
                <a:gd name="connsiteX9" fmla="*/ 317854 w 376475"/>
                <a:gd name="connsiteY9" fmla="*/ 62679 h 315606"/>
                <a:gd name="connsiteX10" fmla="*/ 313213 w 376475"/>
                <a:gd name="connsiteY10" fmla="*/ 69565 h 315606"/>
                <a:gd name="connsiteX11" fmla="*/ 313271 w 376475"/>
                <a:gd name="connsiteY11" fmla="*/ 69479 h 315606"/>
                <a:gd name="connsiteX12" fmla="*/ 292777 w 376475"/>
                <a:gd name="connsiteY12" fmla="*/ 83041 h 315606"/>
                <a:gd name="connsiteX13" fmla="*/ 286319 w 376475"/>
                <a:gd name="connsiteY13" fmla="*/ 91956 h 315606"/>
                <a:gd name="connsiteX14" fmla="*/ 286364 w 376475"/>
                <a:gd name="connsiteY14" fmla="*/ 91888 h 315606"/>
                <a:gd name="connsiteX15" fmla="*/ 283861 w 376475"/>
                <a:gd name="connsiteY15" fmla="*/ 91751 h 315606"/>
                <a:gd name="connsiteX16" fmla="*/ 280221 w 376475"/>
                <a:gd name="connsiteY16" fmla="*/ 89642 h 315606"/>
                <a:gd name="connsiteX17" fmla="*/ 277289 w 376475"/>
                <a:gd name="connsiteY17" fmla="*/ 92368 h 315606"/>
                <a:gd name="connsiteX18" fmla="*/ 262636 w 376475"/>
                <a:gd name="connsiteY18" fmla="*/ 105490 h 315606"/>
                <a:gd name="connsiteX19" fmla="*/ 257201 w 376475"/>
                <a:gd name="connsiteY19" fmla="*/ 110867 h 315606"/>
                <a:gd name="connsiteX20" fmla="*/ 234667 w 376475"/>
                <a:gd name="connsiteY20" fmla="*/ 128372 h 315606"/>
                <a:gd name="connsiteX21" fmla="*/ 220979 w 376475"/>
                <a:gd name="connsiteY21" fmla="*/ 138397 h 315606"/>
                <a:gd name="connsiteX22" fmla="*/ 201691 w 376475"/>
                <a:gd name="connsiteY22" fmla="*/ 155067 h 315606"/>
                <a:gd name="connsiteX23" fmla="*/ 190730 w 376475"/>
                <a:gd name="connsiteY23" fmla="*/ 164125 h 315606"/>
                <a:gd name="connsiteX24" fmla="*/ 144724 w 376475"/>
                <a:gd name="connsiteY24" fmla="*/ 204594 h 315606"/>
                <a:gd name="connsiteX25" fmla="*/ 143021 w 376475"/>
                <a:gd name="connsiteY25" fmla="*/ 208640 h 315606"/>
                <a:gd name="connsiteX26" fmla="*/ 137786 w 376475"/>
                <a:gd name="connsiteY26" fmla="*/ 215338 h 315606"/>
                <a:gd name="connsiteX27" fmla="*/ 131699 w 376475"/>
                <a:gd name="connsiteY27" fmla="*/ 220350 h 315606"/>
                <a:gd name="connsiteX28" fmla="*/ 124127 w 376475"/>
                <a:gd name="connsiteY28" fmla="*/ 225550 h 315606"/>
                <a:gd name="connsiteX29" fmla="*/ 122093 w 376475"/>
                <a:gd name="connsiteY29" fmla="*/ 229345 h 315606"/>
                <a:gd name="connsiteX30" fmla="*/ 118309 w 376475"/>
                <a:gd name="connsiteY30" fmla="*/ 231614 h 315606"/>
                <a:gd name="connsiteX31" fmla="*/ 116098 w 376475"/>
                <a:gd name="connsiteY31" fmla="*/ 232008 h 315606"/>
                <a:gd name="connsiteX32" fmla="*/ 92454 w 376475"/>
                <a:gd name="connsiteY32" fmla="*/ 256348 h 315606"/>
                <a:gd name="connsiteX33" fmla="*/ 84945 w 376475"/>
                <a:gd name="connsiteY33" fmla="*/ 270185 h 315606"/>
                <a:gd name="connsiteX34" fmla="*/ 82642 w 376475"/>
                <a:gd name="connsiteY34" fmla="*/ 274734 h 315606"/>
                <a:gd name="connsiteX35" fmla="*/ 55547 w 376475"/>
                <a:gd name="connsiteY35" fmla="*/ 296874 h 315606"/>
                <a:gd name="connsiteX36" fmla="*/ 40340 w 376475"/>
                <a:gd name="connsiteY36" fmla="*/ 309481 h 315606"/>
                <a:gd name="connsiteX37" fmla="*/ 32098 w 376475"/>
                <a:gd name="connsiteY37" fmla="*/ 314567 h 315606"/>
                <a:gd name="connsiteX38" fmla="*/ 18457 w 376475"/>
                <a:gd name="connsiteY38" fmla="*/ 303200 h 315606"/>
                <a:gd name="connsiteX39" fmla="*/ 11970 w 376475"/>
                <a:gd name="connsiteY39" fmla="*/ 292799 h 315606"/>
                <a:gd name="connsiteX40" fmla="*/ 4586 w 376475"/>
                <a:gd name="connsiteY40" fmla="*/ 270030 h 315606"/>
                <a:gd name="connsiteX41" fmla="*/ 8587 w 376475"/>
                <a:gd name="connsiteY41" fmla="*/ 263247 h 315606"/>
                <a:gd name="connsiteX42" fmla="*/ 12405 w 376475"/>
                <a:gd name="connsiteY42" fmla="*/ 256126 h 315606"/>
                <a:gd name="connsiteX43" fmla="*/ 33213 w 376475"/>
                <a:gd name="connsiteY43" fmla="*/ 219738 h 315606"/>
                <a:gd name="connsiteX44" fmla="*/ 33601 w 376475"/>
                <a:gd name="connsiteY44" fmla="*/ 217395 h 315606"/>
                <a:gd name="connsiteX45" fmla="*/ 44197 w 376475"/>
                <a:gd name="connsiteY45" fmla="*/ 218607 h 315606"/>
                <a:gd name="connsiteX46" fmla="*/ 61502 w 376475"/>
                <a:gd name="connsiteY46" fmla="*/ 210057 h 315606"/>
                <a:gd name="connsiteX47" fmla="*/ 52358 w 376475"/>
                <a:gd name="connsiteY47" fmla="*/ 204171 h 315606"/>
                <a:gd name="connsiteX48" fmla="*/ 55918 w 376475"/>
                <a:gd name="connsiteY48" fmla="*/ 199016 h 315606"/>
                <a:gd name="connsiteX49" fmla="*/ 104999 w 376475"/>
                <a:gd name="connsiteY49" fmla="*/ 167463 h 315606"/>
                <a:gd name="connsiteX50" fmla="*/ 105982 w 376475"/>
                <a:gd name="connsiteY50" fmla="*/ 166172 h 315606"/>
                <a:gd name="connsiteX51" fmla="*/ 127413 w 376475"/>
                <a:gd name="connsiteY51" fmla="*/ 135962 h 315606"/>
                <a:gd name="connsiteX52" fmla="*/ 129305 w 376475"/>
                <a:gd name="connsiteY52" fmla="*/ 129756 h 315606"/>
                <a:gd name="connsiteX53" fmla="*/ 130493 w 376475"/>
                <a:gd name="connsiteY53" fmla="*/ 125664 h 315606"/>
                <a:gd name="connsiteX54" fmla="*/ 132437 w 376475"/>
                <a:gd name="connsiteY54" fmla="*/ 108981 h 315606"/>
                <a:gd name="connsiteX55" fmla="*/ 141821 w 376475"/>
                <a:gd name="connsiteY55" fmla="*/ 101981 h 315606"/>
                <a:gd name="connsiteX56" fmla="*/ 145855 w 376475"/>
                <a:gd name="connsiteY56" fmla="*/ 113131 h 315606"/>
                <a:gd name="connsiteX57" fmla="*/ 144009 w 376475"/>
                <a:gd name="connsiteY57" fmla="*/ 115154 h 315606"/>
                <a:gd name="connsiteX58" fmla="*/ 144004 w 376475"/>
                <a:gd name="connsiteY58" fmla="*/ 116377 h 315606"/>
                <a:gd name="connsiteX59" fmla="*/ 148016 w 376475"/>
                <a:gd name="connsiteY59" fmla="*/ 114211 h 315606"/>
                <a:gd name="connsiteX60" fmla="*/ 151016 w 376475"/>
                <a:gd name="connsiteY60" fmla="*/ 106953 h 315606"/>
                <a:gd name="connsiteX61" fmla="*/ 171361 w 376475"/>
                <a:gd name="connsiteY61" fmla="*/ 78824 h 315606"/>
                <a:gd name="connsiteX62" fmla="*/ 171424 w 376475"/>
                <a:gd name="connsiteY62" fmla="*/ 78972 h 315606"/>
                <a:gd name="connsiteX63" fmla="*/ 174905 w 376475"/>
                <a:gd name="connsiteY63" fmla="*/ 77983 h 315606"/>
                <a:gd name="connsiteX64" fmla="*/ 180608 w 376475"/>
                <a:gd name="connsiteY64" fmla="*/ 82670 h 315606"/>
                <a:gd name="connsiteX65" fmla="*/ 182923 w 376475"/>
                <a:gd name="connsiteY65" fmla="*/ 85156 h 315606"/>
                <a:gd name="connsiteX66" fmla="*/ 182866 w 376475"/>
                <a:gd name="connsiteY66" fmla="*/ 82218 h 315606"/>
                <a:gd name="connsiteX67" fmla="*/ 187621 w 376475"/>
                <a:gd name="connsiteY67" fmla="*/ 77389 h 315606"/>
                <a:gd name="connsiteX68" fmla="*/ 189627 w 376475"/>
                <a:gd name="connsiteY68" fmla="*/ 74583 h 315606"/>
                <a:gd name="connsiteX69" fmla="*/ 202228 w 376475"/>
                <a:gd name="connsiteY69" fmla="*/ 66028 h 315606"/>
                <a:gd name="connsiteX70" fmla="*/ 220974 w 376475"/>
                <a:gd name="connsiteY70" fmla="*/ 55695 h 315606"/>
                <a:gd name="connsiteX71" fmla="*/ 224105 w 376475"/>
                <a:gd name="connsiteY71" fmla="*/ 52672 h 315606"/>
                <a:gd name="connsiteX72" fmla="*/ 225740 w 376475"/>
                <a:gd name="connsiteY72" fmla="*/ 51260 h 315606"/>
                <a:gd name="connsiteX73" fmla="*/ 228917 w 376475"/>
                <a:gd name="connsiteY73" fmla="*/ 48408 h 315606"/>
                <a:gd name="connsiteX74" fmla="*/ 239164 w 376475"/>
                <a:gd name="connsiteY74" fmla="*/ 42699 h 315606"/>
                <a:gd name="connsiteX75" fmla="*/ 246097 w 376475"/>
                <a:gd name="connsiteY75" fmla="*/ 36315 h 315606"/>
                <a:gd name="connsiteX76" fmla="*/ 256349 w 376475"/>
                <a:gd name="connsiteY76" fmla="*/ 20868 h 315606"/>
                <a:gd name="connsiteX77" fmla="*/ 263453 w 376475"/>
                <a:gd name="connsiteY77" fmla="*/ 13084 h 315606"/>
                <a:gd name="connsiteX78" fmla="*/ 292428 w 376475"/>
                <a:gd name="connsiteY78" fmla="*/ 13507 h 315606"/>
                <a:gd name="connsiteX79" fmla="*/ 309893 w 376475"/>
                <a:gd name="connsiteY79" fmla="*/ 11152 h 315606"/>
                <a:gd name="connsiteX80" fmla="*/ 328570 w 376475"/>
                <a:gd name="connsiteY80" fmla="*/ 9580 h 315606"/>
                <a:gd name="connsiteX81" fmla="*/ 340137 w 376475"/>
                <a:gd name="connsiteY81" fmla="*/ 14781 h 315606"/>
                <a:gd name="connsiteX82" fmla="*/ 342092 w 376475"/>
                <a:gd name="connsiteY82" fmla="*/ 16136 h 315606"/>
                <a:gd name="connsiteX83" fmla="*/ 340651 w 376475"/>
                <a:gd name="connsiteY83" fmla="*/ 13952 h 315606"/>
                <a:gd name="connsiteX84" fmla="*/ 349687 w 376475"/>
                <a:gd name="connsiteY84" fmla="*/ 242 h 315606"/>
                <a:gd name="connsiteX85" fmla="*/ 357345 w 376475"/>
                <a:gd name="connsiteY85" fmla="*/ 7089 h 315606"/>
                <a:gd name="connsiteX86" fmla="*/ 358928 w 376475"/>
                <a:gd name="connsiteY86" fmla="*/ 8283 h 315606"/>
                <a:gd name="connsiteX87" fmla="*/ 360196 w 376475"/>
                <a:gd name="connsiteY87" fmla="*/ 5529 h 315606"/>
                <a:gd name="connsiteX88" fmla="*/ 376256 w 376475"/>
                <a:gd name="connsiteY88" fmla="*/ 22462 h 315606"/>
                <a:gd name="connsiteX89" fmla="*/ 372735 w 376475"/>
                <a:gd name="connsiteY89" fmla="*/ 26388 h 315606"/>
                <a:gd name="connsiteX90" fmla="*/ 369849 w 376475"/>
                <a:gd name="connsiteY90" fmla="*/ 29989 h 315606"/>
                <a:gd name="connsiteX91" fmla="*/ 368626 w 376475"/>
                <a:gd name="connsiteY91" fmla="*/ 35492 h 315606"/>
                <a:gd name="connsiteX92" fmla="*/ 369072 w 376475"/>
                <a:gd name="connsiteY92" fmla="*/ 39778 h 315606"/>
                <a:gd name="connsiteX93" fmla="*/ 369078 w 376475"/>
                <a:gd name="connsiteY93" fmla="*/ 39722 h 315606"/>
                <a:gd name="connsiteX94" fmla="*/ 365603 w 376475"/>
                <a:gd name="connsiteY94" fmla="*/ 43168 h 315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76475" h="315606">
                  <a:moveTo>
                    <a:pt x="365603" y="43168"/>
                  </a:moveTo>
                  <a:cubicBezTo>
                    <a:pt x="364517" y="43099"/>
                    <a:pt x="363425" y="43025"/>
                    <a:pt x="362340" y="42956"/>
                  </a:cubicBezTo>
                  <a:cubicBezTo>
                    <a:pt x="360025" y="40813"/>
                    <a:pt x="357871" y="40933"/>
                    <a:pt x="355876" y="43408"/>
                  </a:cubicBezTo>
                  <a:cubicBezTo>
                    <a:pt x="354807" y="44488"/>
                    <a:pt x="353738" y="45562"/>
                    <a:pt x="352670" y="46637"/>
                  </a:cubicBezTo>
                  <a:cubicBezTo>
                    <a:pt x="351384" y="47454"/>
                    <a:pt x="350190" y="48391"/>
                    <a:pt x="349081" y="49431"/>
                  </a:cubicBezTo>
                  <a:lnTo>
                    <a:pt x="349081" y="49408"/>
                  </a:lnTo>
                  <a:cubicBezTo>
                    <a:pt x="344715" y="54289"/>
                    <a:pt x="338348" y="54272"/>
                    <a:pt x="332730" y="56084"/>
                  </a:cubicBezTo>
                  <a:cubicBezTo>
                    <a:pt x="331981" y="56443"/>
                    <a:pt x="331187" y="56649"/>
                    <a:pt x="330353" y="56695"/>
                  </a:cubicBezTo>
                  <a:cubicBezTo>
                    <a:pt x="327335" y="58404"/>
                    <a:pt x="323609" y="57912"/>
                    <a:pt x="320683" y="59850"/>
                  </a:cubicBezTo>
                  <a:cubicBezTo>
                    <a:pt x="319683" y="60741"/>
                    <a:pt x="318711" y="61650"/>
                    <a:pt x="317854" y="62679"/>
                  </a:cubicBezTo>
                  <a:cubicBezTo>
                    <a:pt x="316363" y="65022"/>
                    <a:pt x="315008" y="67445"/>
                    <a:pt x="313213" y="69565"/>
                  </a:cubicBezTo>
                  <a:lnTo>
                    <a:pt x="313271" y="69479"/>
                  </a:lnTo>
                  <a:cubicBezTo>
                    <a:pt x="307419" y="75503"/>
                    <a:pt x="294686" y="71080"/>
                    <a:pt x="292777" y="83041"/>
                  </a:cubicBezTo>
                  <a:cubicBezTo>
                    <a:pt x="291268" y="86476"/>
                    <a:pt x="289593" y="89802"/>
                    <a:pt x="286319" y="91956"/>
                  </a:cubicBezTo>
                  <a:lnTo>
                    <a:pt x="286364" y="91888"/>
                  </a:lnTo>
                  <a:cubicBezTo>
                    <a:pt x="285421" y="93837"/>
                    <a:pt x="284593" y="93694"/>
                    <a:pt x="283861" y="91751"/>
                  </a:cubicBezTo>
                  <a:cubicBezTo>
                    <a:pt x="283193" y="90111"/>
                    <a:pt x="282130" y="89145"/>
                    <a:pt x="280221" y="89642"/>
                  </a:cubicBezTo>
                  <a:cubicBezTo>
                    <a:pt x="278952" y="90236"/>
                    <a:pt x="277975" y="91145"/>
                    <a:pt x="277289" y="92368"/>
                  </a:cubicBezTo>
                  <a:cubicBezTo>
                    <a:pt x="272951" y="97271"/>
                    <a:pt x="264110" y="96934"/>
                    <a:pt x="262636" y="105490"/>
                  </a:cubicBezTo>
                  <a:cubicBezTo>
                    <a:pt x="262264" y="107627"/>
                    <a:pt x="258824" y="111079"/>
                    <a:pt x="257201" y="110867"/>
                  </a:cubicBezTo>
                  <a:cubicBezTo>
                    <a:pt x="243742" y="109073"/>
                    <a:pt x="239941" y="121246"/>
                    <a:pt x="234667" y="128372"/>
                  </a:cubicBezTo>
                  <a:cubicBezTo>
                    <a:pt x="230575" y="133899"/>
                    <a:pt x="226048" y="135796"/>
                    <a:pt x="220979" y="138397"/>
                  </a:cubicBezTo>
                  <a:cubicBezTo>
                    <a:pt x="217556" y="147432"/>
                    <a:pt x="210778" y="152581"/>
                    <a:pt x="201691" y="155067"/>
                  </a:cubicBezTo>
                  <a:cubicBezTo>
                    <a:pt x="199262" y="159662"/>
                    <a:pt x="195050" y="161434"/>
                    <a:pt x="190730" y="164125"/>
                  </a:cubicBezTo>
                  <a:cubicBezTo>
                    <a:pt x="173299" y="174978"/>
                    <a:pt x="159589" y="190535"/>
                    <a:pt x="144724" y="204594"/>
                  </a:cubicBezTo>
                  <a:cubicBezTo>
                    <a:pt x="143712" y="205548"/>
                    <a:pt x="142570" y="207805"/>
                    <a:pt x="143021" y="208640"/>
                  </a:cubicBezTo>
                  <a:cubicBezTo>
                    <a:pt x="146621" y="215355"/>
                    <a:pt x="143004" y="215218"/>
                    <a:pt x="137786" y="215338"/>
                  </a:cubicBezTo>
                  <a:cubicBezTo>
                    <a:pt x="135723" y="215384"/>
                    <a:pt x="133728" y="218584"/>
                    <a:pt x="131699" y="220350"/>
                  </a:cubicBezTo>
                  <a:cubicBezTo>
                    <a:pt x="128756" y="221470"/>
                    <a:pt x="124487" y="220635"/>
                    <a:pt x="124127" y="225550"/>
                  </a:cubicBezTo>
                  <a:cubicBezTo>
                    <a:pt x="123716" y="226968"/>
                    <a:pt x="123030" y="228214"/>
                    <a:pt x="122093" y="229345"/>
                  </a:cubicBezTo>
                  <a:cubicBezTo>
                    <a:pt x="120955" y="230317"/>
                    <a:pt x="119698" y="231060"/>
                    <a:pt x="118309" y="231614"/>
                  </a:cubicBezTo>
                  <a:cubicBezTo>
                    <a:pt x="117566" y="231745"/>
                    <a:pt x="116835" y="231865"/>
                    <a:pt x="116098" y="232008"/>
                  </a:cubicBezTo>
                  <a:cubicBezTo>
                    <a:pt x="103222" y="235277"/>
                    <a:pt x="98415" y="246376"/>
                    <a:pt x="92454" y="256348"/>
                  </a:cubicBezTo>
                  <a:cubicBezTo>
                    <a:pt x="87854" y="259795"/>
                    <a:pt x="81556" y="262207"/>
                    <a:pt x="84945" y="270185"/>
                  </a:cubicBezTo>
                  <a:cubicBezTo>
                    <a:pt x="85551" y="271607"/>
                    <a:pt x="86305" y="274157"/>
                    <a:pt x="82642" y="274734"/>
                  </a:cubicBezTo>
                  <a:cubicBezTo>
                    <a:pt x="69457" y="276808"/>
                    <a:pt x="61605" y="286907"/>
                    <a:pt x="55547" y="296874"/>
                  </a:cubicBezTo>
                  <a:cubicBezTo>
                    <a:pt x="51484" y="303566"/>
                    <a:pt x="46123" y="306183"/>
                    <a:pt x="40340" y="309481"/>
                  </a:cubicBezTo>
                  <a:cubicBezTo>
                    <a:pt x="37928" y="311727"/>
                    <a:pt x="35190" y="313630"/>
                    <a:pt x="32098" y="314567"/>
                  </a:cubicBezTo>
                  <a:cubicBezTo>
                    <a:pt x="21886" y="317665"/>
                    <a:pt x="16720" y="313824"/>
                    <a:pt x="18457" y="303200"/>
                  </a:cubicBezTo>
                  <a:cubicBezTo>
                    <a:pt x="19525" y="296690"/>
                    <a:pt x="17588" y="294576"/>
                    <a:pt x="11970" y="292799"/>
                  </a:cubicBezTo>
                  <a:cubicBezTo>
                    <a:pt x="-980" y="288701"/>
                    <a:pt x="-3392" y="281323"/>
                    <a:pt x="4586" y="270030"/>
                  </a:cubicBezTo>
                  <a:cubicBezTo>
                    <a:pt x="6141" y="267830"/>
                    <a:pt x="7718" y="265801"/>
                    <a:pt x="8587" y="263247"/>
                  </a:cubicBezTo>
                  <a:cubicBezTo>
                    <a:pt x="9461" y="260618"/>
                    <a:pt x="12136" y="258537"/>
                    <a:pt x="12405" y="256126"/>
                  </a:cubicBezTo>
                  <a:cubicBezTo>
                    <a:pt x="14416" y="238089"/>
                    <a:pt x="20183" y="227654"/>
                    <a:pt x="33213" y="219738"/>
                  </a:cubicBezTo>
                  <a:cubicBezTo>
                    <a:pt x="33030" y="218904"/>
                    <a:pt x="33156" y="218127"/>
                    <a:pt x="33601" y="217395"/>
                  </a:cubicBezTo>
                  <a:cubicBezTo>
                    <a:pt x="37333" y="216104"/>
                    <a:pt x="39802" y="225710"/>
                    <a:pt x="44197" y="218607"/>
                  </a:cubicBezTo>
                  <a:cubicBezTo>
                    <a:pt x="51295" y="218675"/>
                    <a:pt x="55707" y="213086"/>
                    <a:pt x="61502" y="210057"/>
                  </a:cubicBezTo>
                  <a:cubicBezTo>
                    <a:pt x="58079" y="208851"/>
                    <a:pt x="53855" y="208525"/>
                    <a:pt x="52358" y="204171"/>
                  </a:cubicBezTo>
                  <a:cubicBezTo>
                    <a:pt x="52215" y="201530"/>
                    <a:pt x="53638" y="199982"/>
                    <a:pt x="55918" y="199016"/>
                  </a:cubicBezTo>
                  <a:cubicBezTo>
                    <a:pt x="72543" y="188917"/>
                    <a:pt x="95872" y="189266"/>
                    <a:pt x="104999" y="167463"/>
                  </a:cubicBezTo>
                  <a:cubicBezTo>
                    <a:pt x="105370" y="166577"/>
                    <a:pt x="105913" y="166172"/>
                    <a:pt x="105982" y="166172"/>
                  </a:cubicBezTo>
                  <a:cubicBezTo>
                    <a:pt x="127802" y="166526"/>
                    <a:pt x="122458" y="147575"/>
                    <a:pt x="127413" y="135962"/>
                  </a:cubicBezTo>
                  <a:cubicBezTo>
                    <a:pt x="127985" y="133876"/>
                    <a:pt x="128665" y="131819"/>
                    <a:pt x="129305" y="129756"/>
                  </a:cubicBezTo>
                  <a:cubicBezTo>
                    <a:pt x="129654" y="128378"/>
                    <a:pt x="130082" y="127018"/>
                    <a:pt x="130493" y="125664"/>
                  </a:cubicBezTo>
                  <a:cubicBezTo>
                    <a:pt x="132540" y="120269"/>
                    <a:pt x="129722" y="114291"/>
                    <a:pt x="132437" y="108981"/>
                  </a:cubicBezTo>
                  <a:cubicBezTo>
                    <a:pt x="135563" y="106650"/>
                    <a:pt x="138695" y="104313"/>
                    <a:pt x="141821" y="101981"/>
                  </a:cubicBezTo>
                  <a:cubicBezTo>
                    <a:pt x="151262" y="104249"/>
                    <a:pt x="151891" y="106033"/>
                    <a:pt x="145855" y="113131"/>
                  </a:cubicBezTo>
                  <a:cubicBezTo>
                    <a:pt x="144998" y="113531"/>
                    <a:pt x="144318" y="114216"/>
                    <a:pt x="144009" y="115154"/>
                  </a:cubicBezTo>
                  <a:cubicBezTo>
                    <a:pt x="144090" y="115120"/>
                    <a:pt x="143941" y="116451"/>
                    <a:pt x="144004" y="116377"/>
                  </a:cubicBezTo>
                  <a:cubicBezTo>
                    <a:pt x="145867" y="116582"/>
                    <a:pt x="146747" y="115097"/>
                    <a:pt x="148016" y="114211"/>
                  </a:cubicBezTo>
                  <a:cubicBezTo>
                    <a:pt x="150056" y="112039"/>
                    <a:pt x="150050" y="106958"/>
                    <a:pt x="151016" y="106953"/>
                  </a:cubicBezTo>
                  <a:cubicBezTo>
                    <a:pt x="170996" y="106919"/>
                    <a:pt x="165572" y="88825"/>
                    <a:pt x="171361" y="78824"/>
                  </a:cubicBezTo>
                  <a:lnTo>
                    <a:pt x="171424" y="78972"/>
                  </a:lnTo>
                  <a:cubicBezTo>
                    <a:pt x="172430" y="78104"/>
                    <a:pt x="173596" y="77778"/>
                    <a:pt x="174905" y="77983"/>
                  </a:cubicBezTo>
                  <a:cubicBezTo>
                    <a:pt x="177082" y="79212"/>
                    <a:pt x="178785" y="81029"/>
                    <a:pt x="180608" y="82670"/>
                  </a:cubicBezTo>
                  <a:cubicBezTo>
                    <a:pt x="181420" y="83458"/>
                    <a:pt x="182186" y="84316"/>
                    <a:pt x="182923" y="85156"/>
                  </a:cubicBezTo>
                  <a:cubicBezTo>
                    <a:pt x="185472" y="84104"/>
                    <a:pt x="181712" y="83230"/>
                    <a:pt x="182866" y="82218"/>
                  </a:cubicBezTo>
                  <a:cubicBezTo>
                    <a:pt x="183472" y="79561"/>
                    <a:pt x="185106" y="77972"/>
                    <a:pt x="187621" y="77389"/>
                  </a:cubicBezTo>
                  <a:cubicBezTo>
                    <a:pt x="190164" y="77972"/>
                    <a:pt x="189284" y="75846"/>
                    <a:pt x="189627" y="74583"/>
                  </a:cubicBezTo>
                  <a:cubicBezTo>
                    <a:pt x="191707" y="68537"/>
                    <a:pt x="197148" y="65890"/>
                    <a:pt x="202228" y="66028"/>
                  </a:cubicBezTo>
                  <a:cubicBezTo>
                    <a:pt x="211024" y="66268"/>
                    <a:pt x="216196" y="61764"/>
                    <a:pt x="220974" y="55695"/>
                  </a:cubicBezTo>
                  <a:cubicBezTo>
                    <a:pt x="221945" y="54609"/>
                    <a:pt x="223014" y="53626"/>
                    <a:pt x="224105" y="52672"/>
                  </a:cubicBezTo>
                  <a:cubicBezTo>
                    <a:pt x="224642" y="52191"/>
                    <a:pt x="225208" y="51746"/>
                    <a:pt x="225740" y="51260"/>
                  </a:cubicBezTo>
                  <a:cubicBezTo>
                    <a:pt x="226768" y="50277"/>
                    <a:pt x="227854" y="49351"/>
                    <a:pt x="228917" y="48408"/>
                  </a:cubicBezTo>
                  <a:cubicBezTo>
                    <a:pt x="231609" y="45191"/>
                    <a:pt x="234135" y="41642"/>
                    <a:pt x="239164" y="42699"/>
                  </a:cubicBezTo>
                  <a:cubicBezTo>
                    <a:pt x="242622" y="41836"/>
                    <a:pt x="243902" y="38584"/>
                    <a:pt x="246097" y="36315"/>
                  </a:cubicBezTo>
                  <a:cubicBezTo>
                    <a:pt x="250337" y="31812"/>
                    <a:pt x="261104" y="32103"/>
                    <a:pt x="256349" y="20868"/>
                  </a:cubicBezTo>
                  <a:cubicBezTo>
                    <a:pt x="255264" y="18302"/>
                    <a:pt x="260064" y="14890"/>
                    <a:pt x="263453" y="13084"/>
                  </a:cubicBezTo>
                  <a:cubicBezTo>
                    <a:pt x="273117" y="8843"/>
                    <a:pt x="282073" y="4151"/>
                    <a:pt x="292428" y="13507"/>
                  </a:cubicBezTo>
                  <a:cubicBezTo>
                    <a:pt x="296440" y="17130"/>
                    <a:pt x="306476" y="17541"/>
                    <a:pt x="309893" y="11152"/>
                  </a:cubicBezTo>
                  <a:cubicBezTo>
                    <a:pt x="316134" y="-506"/>
                    <a:pt x="321860" y="3454"/>
                    <a:pt x="328570" y="9580"/>
                  </a:cubicBezTo>
                  <a:cubicBezTo>
                    <a:pt x="331919" y="12638"/>
                    <a:pt x="336148" y="13581"/>
                    <a:pt x="340137" y="14781"/>
                  </a:cubicBezTo>
                  <a:cubicBezTo>
                    <a:pt x="340937" y="15170"/>
                    <a:pt x="341629" y="15650"/>
                    <a:pt x="342092" y="16136"/>
                  </a:cubicBezTo>
                  <a:cubicBezTo>
                    <a:pt x="341651" y="15684"/>
                    <a:pt x="341194" y="14993"/>
                    <a:pt x="340651" y="13952"/>
                  </a:cubicBezTo>
                  <a:cubicBezTo>
                    <a:pt x="339462" y="6523"/>
                    <a:pt x="343617" y="2083"/>
                    <a:pt x="349687" y="242"/>
                  </a:cubicBezTo>
                  <a:cubicBezTo>
                    <a:pt x="354230" y="-1135"/>
                    <a:pt x="355762" y="3660"/>
                    <a:pt x="357345" y="7089"/>
                  </a:cubicBezTo>
                  <a:cubicBezTo>
                    <a:pt x="358299" y="6992"/>
                    <a:pt x="356910" y="10232"/>
                    <a:pt x="358928" y="8283"/>
                  </a:cubicBezTo>
                  <a:cubicBezTo>
                    <a:pt x="359391" y="7837"/>
                    <a:pt x="359219" y="6323"/>
                    <a:pt x="360196" y="5529"/>
                  </a:cubicBezTo>
                  <a:cubicBezTo>
                    <a:pt x="375004" y="2242"/>
                    <a:pt x="377307" y="10769"/>
                    <a:pt x="376256" y="22462"/>
                  </a:cubicBezTo>
                  <a:cubicBezTo>
                    <a:pt x="375844" y="24423"/>
                    <a:pt x="370044" y="21554"/>
                    <a:pt x="372735" y="26388"/>
                  </a:cubicBezTo>
                  <a:cubicBezTo>
                    <a:pt x="372112" y="27914"/>
                    <a:pt x="371135" y="29989"/>
                    <a:pt x="369849" y="29989"/>
                  </a:cubicBezTo>
                  <a:cubicBezTo>
                    <a:pt x="360248" y="29966"/>
                    <a:pt x="363900" y="32366"/>
                    <a:pt x="368626" y="35492"/>
                  </a:cubicBezTo>
                  <a:cubicBezTo>
                    <a:pt x="369924" y="36350"/>
                    <a:pt x="369912" y="38236"/>
                    <a:pt x="369072" y="39778"/>
                  </a:cubicBezTo>
                  <a:lnTo>
                    <a:pt x="369078" y="39722"/>
                  </a:lnTo>
                  <a:cubicBezTo>
                    <a:pt x="367695" y="40641"/>
                    <a:pt x="366563" y="41819"/>
                    <a:pt x="365603" y="43168"/>
                  </a:cubicBezTo>
                  <a:close/>
                </a:path>
              </a:pathLst>
            </a:custGeom>
            <a:grpFill/>
            <a:ln w="5715" cap="flat">
              <a:noFill/>
              <a:prstDash val="solid"/>
              <a:miter/>
            </a:ln>
          </p:spPr>
          <p:txBody>
            <a:bodyPr rtlCol="0" anchor="ctr"/>
            <a:lstStyle/>
            <a:p>
              <a:endParaRPr lang="zh-CN" altLang="en-US"/>
            </a:p>
          </p:txBody>
        </p:sp>
        <p:sp>
          <p:nvSpPr>
            <p:cNvPr id="746" name="任意多边形: 形状 745">
              <a:extLst>
                <a:ext uri="{FF2B5EF4-FFF2-40B4-BE49-F238E27FC236}">
                  <a16:creationId xmlns:a16="http://schemas.microsoft.com/office/drawing/2014/main" id="{3D1BF775-4E07-03CE-3D11-1ED0017002ED}"/>
                </a:ext>
              </a:extLst>
            </p:cNvPr>
            <p:cNvSpPr/>
            <p:nvPr/>
          </p:nvSpPr>
          <p:spPr>
            <a:xfrm>
              <a:off x="7704310" y="6163704"/>
              <a:ext cx="137815" cy="221678"/>
            </a:xfrm>
            <a:custGeom>
              <a:avLst/>
              <a:gdLst>
                <a:gd name="connsiteX0" fmla="*/ 20516 w 137815"/>
                <a:gd name="connsiteY0" fmla="*/ 93557 h 221678"/>
                <a:gd name="connsiteX1" fmla="*/ 30346 w 137815"/>
                <a:gd name="connsiteY1" fmla="*/ 74103 h 221678"/>
                <a:gd name="connsiteX2" fmla="*/ 45862 w 137815"/>
                <a:gd name="connsiteY2" fmla="*/ 70909 h 221678"/>
                <a:gd name="connsiteX3" fmla="*/ 44416 w 137815"/>
                <a:gd name="connsiteY3" fmla="*/ 75378 h 221678"/>
                <a:gd name="connsiteX4" fmla="*/ 43411 w 137815"/>
                <a:gd name="connsiteY4" fmla="*/ 76629 h 221678"/>
                <a:gd name="connsiteX5" fmla="*/ 44982 w 137815"/>
                <a:gd name="connsiteY5" fmla="*/ 75332 h 221678"/>
                <a:gd name="connsiteX6" fmla="*/ 44536 w 137815"/>
                <a:gd name="connsiteY6" fmla="*/ 65033 h 221678"/>
                <a:gd name="connsiteX7" fmla="*/ 47486 w 137815"/>
                <a:gd name="connsiteY7" fmla="*/ 54713 h 221678"/>
                <a:gd name="connsiteX8" fmla="*/ 47720 w 137815"/>
                <a:gd name="connsiteY8" fmla="*/ 54815 h 221678"/>
                <a:gd name="connsiteX9" fmla="*/ 59030 w 137815"/>
                <a:gd name="connsiteY9" fmla="*/ 38528 h 221678"/>
                <a:gd name="connsiteX10" fmla="*/ 82530 w 137815"/>
                <a:gd name="connsiteY10" fmla="*/ 27778 h 221678"/>
                <a:gd name="connsiteX11" fmla="*/ 83484 w 137815"/>
                <a:gd name="connsiteY11" fmla="*/ 28469 h 221678"/>
                <a:gd name="connsiteX12" fmla="*/ 82273 w 137815"/>
                <a:gd name="connsiteY12" fmla="*/ 27578 h 221678"/>
                <a:gd name="connsiteX13" fmla="*/ 63944 w 137815"/>
                <a:gd name="connsiteY13" fmla="*/ 16885 h 221678"/>
                <a:gd name="connsiteX14" fmla="*/ 68848 w 137815"/>
                <a:gd name="connsiteY14" fmla="*/ 4358 h 221678"/>
                <a:gd name="connsiteX15" fmla="*/ 71111 w 137815"/>
                <a:gd name="connsiteY15" fmla="*/ 3901 h 221678"/>
                <a:gd name="connsiteX16" fmla="*/ 73397 w 137815"/>
                <a:gd name="connsiteY16" fmla="*/ 4272 h 221678"/>
                <a:gd name="connsiteX17" fmla="*/ 75312 w 137815"/>
                <a:gd name="connsiteY17" fmla="*/ 5586 h 221678"/>
                <a:gd name="connsiteX18" fmla="*/ 86370 w 137815"/>
                <a:gd name="connsiteY18" fmla="*/ 6135 h 221678"/>
                <a:gd name="connsiteX19" fmla="*/ 100703 w 137815"/>
                <a:gd name="connsiteY19" fmla="*/ 2678 h 221678"/>
                <a:gd name="connsiteX20" fmla="*/ 131136 w 137815"/>
                <a:gd name="connsiteY20" fmla="*/ 11781 h 221678"/>
                <a:gd name="connsiteX21" fmla="*/ 134919 w 137815"/>
                <a:gd name="connsiteY21" fmla="*/ 14536 h 221678"/>
                <a:gd name="connsiteX22" fmla="*/ 136256 w 137815"/>
                <a:gd name="connsiteY22" fmla="*/ 25063 h 221678"/>
                <a:gd name="connsiteX23" fmla="*/ 123775 w 137815"/>
                <a:gd name="connsiteY23" fmla="*/ 48529 h 221678"/>
                <a:gd name="connsiteX24" fmla="*/ 113265 w 137815"/>
                <a:gd name="connsiteY24" fmla="*/ 74469 h 221678"/>
                <a:gd name="connsiteX25" fmla="*/ 104601 w 137815"/>
                <a:gd name="connsiteY25" fmla="*/ 99044 h 221678"/>
                <a:gd name="connsiteX26" fmla="*/ 103812 w 137815"/>
                <a:gd name="connsiteY26" fmla="*/ 110685 h 221678"/>
                <a:gd name="connsiteX27" fmla="*/ 96915 w 137815"/>
                <a:gd name="connsiteY27" fmla="*/ 117349 h 221678"/>
                <a:gd name="connsiteX28" fmla="*/ 82879 w 137815"/>
                <a:gd name="connsiteY28" fmla="*/ 151302 h 221678"/>
                <a:gd name="connsiteX29" fmla="*/ 81004 w 137815"/>
                <a:gd name="connsiteY29" fmla="*/ 158091 h 221678"/>
                <a:gd name="connsiteX30" fmla="*/ 77398 w 137815"/>
                <a:gd name="connsiteY30" fmla="*/ 176551 h 221678"/>
                <a:gd name="connsiteX31" fmla="*/ 60110 w 137815"/>
                <a:gd name="connsiteY31" fmla="*/ 178973 h 221678"/>
                <a:gd name="connsiteX32" fmla="*/ 71471 w 137815"/>
                <a:gd name="connsiteY32" fmla="*/ 183237 h 221678"/>
                <a:gd name="connsiteX33" fmla="*/ 62350 w 137815"/>
                <a:gd name="connsiteY33" fmla="*/ 195170 h 221678"/>
                <a:gd name="connsiteX34" fmla="*/ 31552 w 137815"/>
                <a:gd name="connsiteY34" fmla="*/ 200394 h 221678"/>
                <a:gd name="connsiteX35" fmla="*/ 39422 w 137815"/>
                <a:gd name="connsiteY35" fmla="*/ 212869 h 221678"/>
                <a:gd name="connsiteX36" fmla="*/ 29677 w 137815"/>
                <a:gd name="connsiteY36" fmla="*/ 220688 h 221678"/>
                <a:gd name="connsiteX37" fmla="*/ 15807 w 137815"/>
                <a:gd name="connsiteY37" fmla="*/ 215979 h 221678"/>
                <a:gd name="connsiteX38" fmla="*/ 2200 w 137815"/>
                <a:gd name="connsiteY38" fmla="*/ 202091 h 221678"/>
                <a:gd name="connsiteX39" fmla="*/ 11 w 137815"/>
                <a:gd name="connsiteY39" fmla="*/ 198084 h 221678"/>
                <a:gd name="connsiteX40" fmla="*/ 1600 w 137815"/>
                <a:gd name="connsiteY40" fmla="*/ 191467 h 221678"/>
                <a:gd name="connsiteX41" fmla="*/ 3977 w 137815"/>
                <a:gd name="connsiteY41" fmla="*/ 187644 h 221678"/>
                <a:gd name="connsiteX42" fmla="*/ 7166 w 137815"/>
                <a:gd name="connsiteY42" fmla="*/ 169915 h 221678"/>
                <a:gd name="connsiteX43" fmla="*/ 26026 w 137815"/>
                <a:gd name="connsiteY43" fmla="*/ 139500 h 221678"/>
                <a:gd name="connsiteX44" fmla="*/ 29203 w 137815"/>
                <a:gd name="connsiteY44" fmla="*/ 137031 h 221678"/>
                <a:gd name="connsiteX45" fmla="*/ 30009 w 137815"/>
                <a:gd name="connsiteY45" fmla="*/ 129876 h 221678"/>
                <a:gd name="connsiteX46" fmla="*/ 30352 w 137815"/>
                <a:gd name="connsiteY46" fmla="*/ 125733 h 221678"/>
                <a:gd name="connsiteX47" fmla="*/ 30341 w 137815"/>
                <a:gd name="connsiteY47" fmla="*/ 114291 h 221678"/>
                <a:gd name="connsiteX48" fmla="*/ 20516 w 137815"/>
                <a:gd name="connsiteY48" fmla="*/ 93557 h 221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37815" h="221678">
                  <a:moveTo>
                    <a:pt x="20516" y="93557"/>
                  </a:moveTo>
                  <a:cubicBezTo>
                    <a:pt x="25831" y="88105"/>
                    <a:pt x="23568" y="78819"/>
                    <a:pt x="30346" y="74103"/>
                  </a:cubicBezTo>
                  <a:cubicBezTo>
                    <a:pt x="35004" y="70560"/>
                    <a:pt x="38210" y="59896"/>
                    <a:pt x="45862" y="70909"/>
                  </a:cubicBezTo>
                  <a:cubicBezTo>
                    <a:pt x="45840" y="72538"/>
                    <a:pt x="45285" y="74001"/>
                    <a:pt x="44416" y="75378"/>
                  </a:cubicBezTo>
                  <a:cubicBezTo>
                    <a:pt x="43251" y="77235"/>
                    <a:pt x="44291" y="74617"/>
                    <a:pt x="43411" y="76629"/>
                  </a:cubicBezTo>
                  <a:cubicBezTo>
                    <a:pt x="44342" y="76710"/>
                    <a:pt x="44382" y="75693"/>
                    <a:pt x="44982" y="75332"/>
                  </a:cubicBezTo>
                  <a:cubicBezTo>
                    <a:pt x="46240" y="71903"/>
                    <a:pt x="52509" y="69377"/>
                    <a:pt x="44536" y="65033"/>
                  </a:cubicBezTo>
                  <a:cubicBezTo>
                    <a:pt x="36135" y="60462"/>
                    <a:pt x="42142" y="56999"/>
                    <a:pt x="47486" y="54713"/>
                  </a:cubicBezTo>
                  <a:lnTo>
                    <a:pt x="47720" y="54815"/>
                  </a:lnTo>
                  <a:cubicBezTo>
                    <a:pt x="57355" y="53472"/>
                    <a:pt x="55561" y="44168"/>
                    <a:pt x="59030" y="38528"/>
                  </a:cubicBezTo>
                  <a:cubicBezTo>
                    <a:pt x="65928" y="32801"/>
                    <a:pt x="74929" y="31704"/>
                    <a:pt x="82530" y="27778"/>
                  </a:cubicBezTo>
                  <a:cubicBezTo>
                    <a:pt x="84096" y="29087"/>
                    <a:pt x="81747" y="27137"/>
                    <a:pt x="83484" y="28469"/>
                  </a:cubicBezTo>
                  <a:cubicBezTo>
                    <a:pt x="83124" y="28189"/>
                    <a:pt x="82753" y="27914"/>
                    <a:pt x="82273" y="27578"/>
                  </a:cubicBezTo>
                  <a:cubicBezTo>
                    <a:pt x="71997" y="31024"/>
                    <a:pt x="68094" y="23246"/>
                    <a:pt x="63944" y="16885"/>
                  </a:cubicBezTo>
                  <a:cubicBezTo>
                    <a:pt x="60173" y="11102"/>
                    <a:pt x="63070" y="6935"/>
                    <a:pt x="68848" y="4358"/>
                  </a:cubicBezTo>
                  <a:cubicBezTo>
                    <a:pt x="69603" y="4198"/>
                    <a:pt x="70351" y="4055"/>
                    <a:pt x="71111" y="3901"/>
                  </a:cubicBezTo>
                  <a:cubicBezTo>
                    <a:pt x="71871" y="4021"/>
                    <a:pt x="72631" y="4152"/>
                    <a:pt x="73397" y="4272"/>
                  </a:cubicBezTo>
                  <a:cubicBezTo>
                    <a:pt x="74037" y="4712"/>
                    <a:pt x="74666" y="5158"/>
                    <a:pt x="75312" y="5586"/>
                  </a:cubicBezTo>
                  <a:cubicBezTo>
                    <a:pt x="78844" y="8352"/>
                    <a:pt x="81724" y="16788"/>
                    <a:pt x="86370" y="6135"/>
                  </a:cubicBezTo>
                  <a:cubicBezTo>
                    <a:pt x="89262" y="-500"/>
                    <a:pt x="93903" y="-1912"/>
                    <a:pt x="100703" y="2678"/>
                  </a:cubicBezTo>
                  <a:cubicBezTo>
                    <a:pt x="109716" y="8764"/>
                    <a:pt x="122021" y="5146"/>
                    <a:pt x="131136" y="11781"/>
                  </a:cubicBezTo>
                  <a:cubicBezTo>
                    <a:pt x="132519" y="12530"/>
                    <a:pt x="133765" y="13467"/>
                    <a:pt x="134919" y="14536"/>
                  </a:cubicBezTo>
                  <a:cubicBezTo>
                    <a:pt x="137445" y="17777"/>
                    <a:pt x="139251" y="21120"/>
                    <a:pt x="136256" y="25063"/>
                  </a:cubicBezTo>
                  <a:cubicBezTo>
                    <a:pt x="132845" y="33281"/>
                    <a:pt x="131056" y="42368"/>
                    <a:pt x="123775" y="48529"/>
                  </a:cubicBezTo>
                  <a:cubicBezTo>
                    <a:pt x="117043" y="55867"/>
                    <a:pt x="123146" y="68406"/>
                    <a:pt x="113265" y="74469"/>
                  </a:cubicBezTo>
                  <a:cubicBezTo>
                    <a:pt x="113911" y="83893"/>
                    <a:pt x="114094" y="92974"/>
                    <a:pt x="104601" y="99044"/>
                  </a:cubicBezTo>
                  <a:cubicBezTo>
                    <a:pt x="99766" y="102136"/>
                    <a:pt x="103527" y="106742"/>
                    <a:pt x="103812" y="110685"/>
                  </a:cubicBezTo>
                  <a:cubicBezTo>
                    <a:pt x="102630" y="114057"/>
                    <a:pt x="99223" y="115137"/>
                    <a:pt x="96915" y="117349"/>
                  </a:cubicBezTo>
                  <a:cubicBezTo>
                    <a:pt x="95766" y="130145"/>
                    <a:pt x="93274" y="142621"/>
                    <a:pt x="82879" y="151302"/>
                  </a:cubicBezTo>
                  <a:cubicBezTo>
                    <a:pt x="79890" y="153799"/>
                    <a:pt x="81301" y="155759"/>
                    <a:pt x="81004" y="158091"/>
                  </a:cubicBezTo>
                  <a:cubicBezTo>
                    <a:pt x="80215" y="164320"/>
                    <a:pt x="82730" y="171207"/>
                    <a:pt x="77398" y="176551"/>
                  </a:cubicBezTo>
                  <a:cubicBezTo>
                    <a:pt x="72374" y="181208"/>
                    <a:pt x="65956" y="176191"/>
                    <a:pt x="60110" y="178973"/>
                  </a:cubicBezTo>
                  <a:cubicBezTo>
                    <a:pt x="64631" y="179723"/>
                    <a:pt x="71283" y="176013"/>
                    <a:pt x="71471" y="183237"/>
                  </a:cubicBezTo>
                  <a:cubicBezTo>
                    <a:pt x="71608" y="188415"/>
                    <a:pt x="69059" y="193987"/>
                    <a:pt x="62350" y="195170"/>
                  </a:cubicBezTo>
                  <a:cubicBezTo>
                    <a:pt x="52229" y="196947"/>
                    <a:pt x="42759" y="202497"/>
                    <a:pt x="31552" y="200394"/>
                  </a:cubicBezTo>
                  <a:cubicBezTo>
                    <a:pt x="36421" y="203377"/>
                    <a:pt x="41130" y="206257"/>
                    <a:pt x="39422" y="212869"/>
                  </a:cubicBezTo>
                  <a:cubicBezTo>
                    <a:pt x="38136" y="217841"/>
                    <a:pt x="33901" y="219419"/>
                    <a:pt x="29677" y="220688"/>
                  </a:cubicBezTo>
                  <a:cubicBezTo>
                    <a:pt x="24037" y="222385"/>
                    <a:pt x="18470" y="222528"/>
                    <a:pt x="15807" y="215979"/>
                  </a:cubicBezTo>
                  <a:cubicBezTo>
                    <a:pt x="13121" y="209372"/>
                    <a:pt x="7098" y="206360"/>
                    <a:pt x="2200" y="202091"/>
                  </a:cubicBezTo>
                  <a:cubicBezTo>
                    <a:pt x="1102" y="200959"/>
                    <a:pt x="400" y="199604"/>
                    <a:pt x="11" y="198084"/>
                  </a:cubicBezTo>
                  <a:cubicBezTo>
                    <a:pt x="-98" y="195730"/>
                    <a:pt x="611" y="193564"/>
                    <a:pt x="1600" y="191467"/>
                  </a:cubicBezTo>
                  <a:cubicBezTo>
                    <a:pt x="2240" y="190101"/>
                    <a:pt x="3063" y="188844"/>
                    <a:pt x="3977" y="187644"/>
                  </a:cubicBezTo>
                  <a:cubicBezTo>
                    <a:pt x="11909" y="182980"/>
                    <a:pt x="4720" y="175568"/>
                    <a:pt x="7166" y="169915"/>
                  </a:cubicBezTo>
                  <a:cubicBezTo>
                    <a:pt x="17367" y="162217"/>
                    <a:pt x="16322" y="147507"/>
                    <a:pt x="26026" y="139500"/>
                  </a:cubicBezTo>
                  <a:cubicBezTo>
                    <a:pt x="27106" y="138712"/>
                    <a:pt x="28209" y="137912"/>
                    <a:pt x="29203" y="137031"/>
                  </a:cubicBezTo>
                  <a:cubicBezTo>
                    <a:pt x="31341" y="134877"/>
                    <a:pt x="30718" y="132390"/>
                    <a:pt x="30009" y="129876"/>
                  </a:cubicBezTo>
                  <a:cubicBezTo>
                    <a:pt x="29769" y="128453"/>
                    <a:pt x="29900" y="127093"/>
                    <a:pt x="30352" y="125733"/>
                  </a:cubicBezTo>
                  <a:cubicBezTo>
                    <a:pt x="32735" y="121909"/>
                    <a:pt x="33838" y="118097"/>
                    <a:pt x="30341" y="114291"/>
                  </a:cubicBezTo>
                  <a:cubicBezTo>
                    <a:pt x="24814" y="108451"/>
                    <a:pt x="17642" y="103376"/>
                    <a:pt x="20516" y="93557"/>
                  </a:cubicBezTo>
                  <a:close/>
                </a:path>
              </a:pathLst>
            </a:custGeom>
            <a:grpFill/>
            <a:ln w="5715" cap="flat">
              <a:noFill/>
              <a:prstDash val="solid"/>
              <a:miter/>
            </a:ln>
          </p:spPr>
          <p:txBody>
            <a:bodyPr rtlCol="0" anchor="ctr"/>
            <a:lstStyle/>
            <a:p>
              <a:endParaRPr lang="zh-CN" altLang="en-US"/>
            </a:p>
          </p:txBody>
        </p:sp>
        <p:sp>
          <p:nvSpPr>
            <p:cNvPr id="747" name="任意多边形: 形状 746">
              <a:extLst>
                <a:ext uri="{FF2B5EF4-FFF2-40B4-BE49-F238E27FC236}">
                  <a16:creationId xmlns:a16="http://schemas.microsoft.com/office/drawing/2014/main" id="{EB3B1DF3-ACA6-F152-67FC-B91E3592434F}"/>
                </a:ext>
              </a:extLst>
            </p:cNvPr>
            <p:cNvSpPr/>
            <p:nvPr/>
          </p:nvSpPr>
          <p:spPr>
            <a:xfrm>
              <a:off x="7589963" y="5814964"/>
              <a:ext cx="152241" cy="200175"/>
            </a:xfrm>
            <a:custGeom>
              <a:avLst/>
              <a:gdLst>
                <a:gd name="connsiteX0" fmla="*/ 122484 w 152241"/>
                <a:gd name="connsiteY0" fmla="*/ 12318 h 200175"/>
                <a:gd name="connsiteX1" fmla="*/ 123884 w 152241"/>
                <a:gd name="connsiteY1" fmla="*/ 22599 h 200175"/>
                <a:gd name="connsiteX2" fmla="*/ 113094 w 152241"/>
                <a:gd name="connsiteY2" fmla="*/ 36093 h 200175"/>
                <a:gd name="connsiteX3" fmla="*/ 129422 w 152241"/>
                <a:gd name="connsiteY3" fmla="*/ 37899 h 200175"/>
                <a:gd name="connsiteX4" fmla="*/ 134068 w 152241"/>
                <a:gd name="connsiteY4" fmla="*/ 53706 h 200175"/>
                <a:gd name="connsiteX5" fmla="*/ 132194 w 152241"/>
                <a:gd name="connsiteY5" fmla="*/ 58736 h 200175"/>
                <a:gd name="connsiteX6" fmla="*/ 137960 w 152241"/>
                <a:gd name="connsiteY6" fmla="*/ 61062 h 200175"/>
                <a:gd name="connsiteX7" fmla="*/ 152242 w 152241"/>
                <a:gd name="connsiteY7" fmla="*/ 58164 h 200175"/>
                <a:gd name="connsiteX8" fmla="*/ 129462 w 152241"/>
                <a:gd name="connsiteY8" fmla="*/ 100324 h 200175"/>
                <a:gd name="connsiteX9" fmla="*/ 115849 w 152241"/>
                <a:gd name="connsiteY9" fmla="*/ 119280 h 200175"/>
                <a:gd name="connsiteX10" fmla="*/ 112042 w 152241"/>
                <a:gd name="connsiteY10" fmla="*/ 135059 h 200175"/>
                <a:gd name="connsiteX11" fmla="*/ 99413 w 152241"/>
                <a:gd name="connsiteY11" fmla="*/ 147032 h 200175"/>
                <a:gd name="connsiteX12" fmla="*/ 81919 w 152241"/>
                <a:gd name="connsiteY12" fmla="*/ 143643 h 200175"/>
                <a:gd name="connsiteX13" fmla="*/ 66825 w 152241"/>
                <a:gd name="connsiteY13" fmla="*/ 151233 h 200175"/>
                <a:gd name="connsiteX14" fmla="*/ 51949 w 152241"/>
                <a:gd name="connsiteY14" fmla="*/ 158502 h 200175"/>
                <a:gd name="connsiteX15" fmla="*/ 83251 w 152241"/>
                <a:gd name="connsiteY15" fmla="*/ 166749 h 200175"/>
                <a:gd name="connsiteX16" fmla="*/ 73415 w 152241"/>
                <a:gd name="connsiteY16" fmla="*/ 183437 h 200175"/>
                <a:gd name="connsiteX17" fmla="*/ 72055 w 152241"/>
                <a:gd name="connsiteY17" fmla="*/ 182397 h 200175"/>
                <a:gd name="connsiteX18" fmla="*/ 72609 w 152241"/>
                <a:gd name="connsiteY18" fmla="*/ 183066 h 200175"/>
                <a:gd name="connsiteX19" fmla="*/ 73415 w 152241"/>
                <a:gd name="connsiteY19" fmla="*/ 183385 h 200175"/>
                <a:gd name="connsiteX20" fmla="*/ 66820 w 152241"/>
                <a:gd name="connsiteY20" fmla="*/ 200176 h 200175"/>
                <a:gd name="connsiteX21" fmla="*/ 29038 w 152241"/>
                <a:gd name="connsiteY21" fmla="*/ 168166 h 200175"/>
                <a:gd name="connsiteX22" fmla="*/ 21945 w 152241"/>
                <a:gd name="connsiteY22" fmla="*/ 187500 h 200175"/>
                <a:gd name="connsiteX23" fmla="*/ 2463 w 152241"/>
                <a:gd name="connsiteY23" fmla="*/ 190700 h 200175"/>
                <a:gd name="connsiteX24" fmla="*/ 0 w 152241"/>
                <a:gd name="connsiteY24" fmla="*/ 184203 h 200175"/>
                <a:gd name="connsiteX25" fmla="*/ 13939 w 152241"/>
                <a:gd name="connsiteY25" fmla="*/ 146855 h 200175"/>
                <a:gd name="connsiteX26" fmla="*/ 13716 w 152241"/>
                <a:gd name="connsiteY26" fmla="*/ 143626 h 200175"/>
                <a:gd name="connsiteX27" fmla="*/ 14865 w 152241"/>
                <a:gd name="connsiteY27" fmla="*/ 140048 h 200175"/>
                <a:gd name="connsiteX28" fmla="*/ 15968 w 152241"/>
                <a:gd name="connsiteY28" fmla="*/ 138511 h 200175"/>
                <a:gd name="connsiteX29" fmla="*/ 20391 w 152241"/>
                <a:gd name="connsiteY29" fmla="*/ 130287 h 200175"/>
                <a:gd name="connsiteX30" fmla="*/ 22734 w 152241"/>
                <a:gd name="connsiteY30" fmla="*/ 124584 h 200175"/>
                <a:gd name="connsiteX31" fmla="*/ 43451 w 152241"/>
                <a:gd name="connsiteY31" fmla="*/ 103964 h 200175"/>
                <a:gd name="connsiteX32" fmla="*/ 36645 w 152241"/>
                <a:gd name="connsiteY32" fmla="*/ 97369 h 200175"/>
                <a:gd name="connsiteX33" fmla="*/ 36690 w 152241"/>
                <a:gd name="connsiteY33" fmla="*/ 97369 h 200175"/>
                <a:gd name="connsiteX34" fmla="*/ 41125 w 152241"/>
                <a:gd name="connsiteY34" fmla="*/ 94677 h 200175"/>
                <a:gd name="connsiteX35" fmla="*/ 43320 w 152241"/>
                <a:gd name="connsiteY35" fmla="*/ 92437 h 200175"/>
                <a:gd name="connsiteX36" fmla="*/ 44006 w 152241"/>
                <a:gd name="connsiteY36" fmla="*/ 89831 h 200175"/>
                <a:gd name="connsiteX37" fmla="*/ 42342 w 152241"/>
                <a:gd name="connsiteY37" fmla="*/ 87168 h 200175"/>
                <a:gd name="connsiteX38" fmla="*/ 43228 w 152241"/>
                <a:gd name="connsiteY38" fmla="*/ 84133 h 200175"/>
                <a:gd name="connsiteX39" fmla="*/ 43211 w 152241"/>
                <a:gd name="connsiteY39" fmla="*/ 84139 h 200175"/>
                <a:gd name="connsiteX40" fmla="*/ 57750 w 152241"/>
                <a:gd name="connsiteY40" fmla="*/ 83744 h 200175"/>
                <a:gd name="connsiteX41" fmla="*/ 60493 w 152241"/>
                <a:gd name="connsiteY41" fmla="*/ 81453 h 200175"/>
                <a:gd name="connsiteX42" fmla="*/ 59402 w 152241"/>
                <a:gd name="connsiteY42" fmla="*/ 72091 h 200175"/>
                <a:gd name="connsiteX43" fmla="*/ 58442 w 152241"/>
                <a:gd name="connsiteY43" fmla="*/ 68508 h 200175"/>
                <a:gd name="connsiteX44" fmla="*/ 56533 w 152241"/>
                <a:gd name="connsiteY44" fmla="*/ 61193 h 200175"/>
                <a:gd name="connsiteX45" fmla="*/ 59653 w 152241"/>
                <a:gd name="connsiteY45" fmla="*/ 57889 h 200175"/>
                <a:gd name="connsiteX46" fmla="*/ 63368 w 152241"/>
                <a:gd name="connsiteY46" fmla="*/ 48391 h 200175"/>
                <a:gd name="connsiteX47" fmla="*/ 63408 w 152241"/>
                <a:gd name="connsiteY47" fmla="*/ 48351 h 200175"/>
                <a:gd name="connsiteX48" fmla="*/ 66248 w 152241"/>
                <a:gd name="connsiteY48" fmla="*/ 48008 h 200175"/>
                <a:gd name="connsiteX49" fmla="*/ 66523 w 152241"/>
                <a:gd name="connsiteY49" fmla="*/ 48814 h 200175"/>
                <a:gd name="connsiteX50" fmla="*/ 66003 w 152241"/>
                <a:gd name="connsiteY50" fmla="*/ 47528 h 200175"/>
                <a:gd name="connsiteX51" fmla="*/ 66471 w 152241"/>
                <a:gd name="connsiteY51" fmla="*/ 44888 h 200175"/>
                <a:gd name="connsiteX52" fmla="*/ 66471 w 152241"/>
                <a:gd name="connsiteY52" fmla="*/ 44894 h 200175"/>
                <a:gd name="connsiteX53" fmla="*/ 69717 w 152241"/>
                <a:gd name="connsiteY53" fmla="*/ 41528 h 200175"/>
                <a:gd name="connsiteX54" fmla="*/ 69654 w 152241"/>
                <a:gd name="connsiteY54" fmla="*/ 41476 h 200175"/>
                <a:gd name="connsiteX55" fmla="*/ 76198 w 152241"/>
                <a:gd name="connsiteY55" fmla="*/ 28309 h 200175"/>
                <a:gd name="connsiteX56" fmla="*/ 81993 w 152241"/>
                <a:gd name="connsiteY56" fmla="*/ 21113 h 200175"/>
                <a:gd name="connsiteX57" fmla="*/ 86331 w 152241"/>
                <a:gd name="connsiteY57" fmla="*/ 18627 h 200175"/>
                <a:gd name="connsiteX58" fmla="*/ 95921 w 152241"/>
                <a:gd name="connsiteY58" fmla="*/ 5300 h 200175"/>
                <a:gd name="connsiteX59" fmla="*/ 95915 w 152241"/>
                <a:gd name="connsiteY59" fmla="*/ 5351 h 200175"/>
                <a:gd name="connsiteX60" fmla="*/ 99355 w 152241"/>
                <a:gd name="connsiteY60" fmla="*/ 2214 h 200175"/>
                <a:gd name="connsiteX61" fmla="*/ 101773 w 152241"/>
                <a:gd name="connsiteY61" fmla="*/ 1717 h 200175"/>
                <a:gd name="connsiteX62" fmla="*/ 116254 w 152241"/>
                <a:gd name="connsiteY62" fmla="*/ 7729 h 200175"/>
                <a:gd name="connsiteX63" fmla="*/ 121410 w 152241"/>
                <a:gd name="connsiteY63" fmla="*/ 10627 h 200175"/>
                <a:gd name="connsiteX64" fmla="*/ 122484 w 152241"/>
                <a:gd name="connsiteY64" fmla="*/ 12318 h 200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52241" h="200175">
                  <a:moveTo>
                    <a:pt x="122484" y="12318"/>
                  </a:moveTo>
                  <a:cubicBezTo>
                    <a:pt x="121592" y="16096"/>
                    <a:pt x="125564" y="22908"/>
                    <a:pt x="123884" y="22599"/>
                  </a:cubicBezTo>
                  <a:cubicBezTo>
                    <a:pt x="106705" y="19462"/>
                    <a:pt x="123684" y="35933"/>
                    <a:pt x="113094" y="36093"/>
                  </a:cubicBezTo>
                  <a:cubicBezTo>
                    <a:pt x="119735" y="39733"/>
                    <a:pt x="124353" y="35470"/>
                    <a:pt x="129422" y="37899"/>
                  </a:cubicBezTo>
                  <a:cubicBezTo>
                    <a:pt x="137491" y="41768"/>
                    <a:pt x="139354" y="45854"/>
                    <a:pt x="134068" y="53706"/>
                  </a:cubicBezTo>
                  <a:cubicBezTo>
                    <a:pt x="132942" y="55375"/>
                    <a:pt x="130091" y="56507"/>
                    <a:pt x="132194" y="58736"/>
                  </a:cubicBezTo>
                  <a:cubicBezTo>
                    <a:pt x="133514" y="60136"/>
                    <a:pt x="136103" y="61267"/>
                    <a:pt x="137960" y="61062"/>
                  </a:cubicBezTo>
                  <a:cubicBezTo>
                    <a:pt x="142767" y="60530"/>
                    <a:pt x="147487" y="59187"/>
                    <a:pt x="152242" y="58164"/>
                  </a:cubicBezTo>
                  <a:cubicBezTo>
                    <a:pt x="144618" y="72200"/>
                    <a:pt x="136794" y="86139"/>
                    <a:pt x="129462" y="100324"/>
                  </a:cubicBezTo>
                  <a:cubicBezTo>
                    <a:pt x="125884" y="107244"/>
                    <a:pt x="118963" y="111147"/>
                    <a:pt x="115849" y="119280"/>
                  </a:cubicBezTo>
                  <a:cubicBezTo>
                    <a:pt x="113774" y="124693"/>
                    <a:pt x="118843" y="131808"/>
                    <a:pt x="112042" y="135059"/>
                  </a:cubicBezTo>
                  <a:cubicBezTo>
                    <a:pt x="106425" y="137745"/>
                    <a:pt x="102698" y="142071"/>
                    <a:pt x="99413" y="147032"/>
                  </a:cubicBezTo>
                  <a:cubicBezTo>
                    <a:pt x="93600" y="145792"/>
                    <a:pt x="87902" y="143866"/>
                    <a:pt x="81919" y="143643"/>
                  </a:cubicBezTo>
                  <a:cubicBezTo>
                    <a:pt x="75729" y="143409"/>
                    <a:pt x="68277" y="138317"/>
                    <a:pt x="66825" y="151233"/>
                  </a:cubicBezTo>
                  <a:cubicBezTo>
                    <a:pt x="66220" y="156616"/>
                    <a:pt x="56081" y="158188"/>
                    <a:pt x="51949" y="158502"/>
                  </a:cubicBezTo>
                  <a:cubicBezTo>
                    <a:pt x="62693" y="152073"/>
                    <a:pt x="72443" y="161497"/>
                    <a:pt x="83251" y="166749"/>
                  </a:cubicBezTo>
                  <a:cubicBezTo>
                    <a:pt x="86634" y="176241"/>
                    <a:pt x="77272" y="178219"/>
                    <a:pt x="73415" y="183437"/>
                  </a:cubicBezTo>
                  <a:cubicBezTo>
                    <a:pt x="73106" y="182899"/>
                    <a:pt x="72649" y="182557"/>
                    <a:pt x="72055" y="182397"/>
                  </a:cubicBezTo>
                  <a:cubicBezTo>
                    <a:pt x="72060" y="182385"/>
                    <a:pt x="72609" y="183071"/>
                    <a:pt x="72609" y="183066"/>
                  </a:cubicBezTo>
                  <a:cubicBezTo>
                    <a:pt x="72609" y="183059"/>
                    <a:pt x="73415" y="183385"/>
                    <a:pt x="73415" y="183385"/>
                  </a:cubicBezTo>
                  <a:cubicBezTo>
                    <a:pt x="70872" y="188843"/>
                    <a:pt x="70809" y="195284"/>
                    <a:pt x="66820" y="200176"/>
                  </a:cubicBezTo>
                  <a:cubicBezTo>
                    <a:pt x="50503" y="194284"/>
                    <a:pt x="47023" y="174058"/>
                    <a:pt x="29038" y="168166"/>
                  </a:cubicBezTo>
                  <a:cubicBezTo>
                    <a:pt x="29232" y="175087"/>
                    <a:pt x="25003" y="181025"/>
                    <a:pt x="21945" y="187500"/>
                  </a:cubicBezTo>
                  <a:cubicBezTo>
                    <a:pt x="15762" y="200605"/>
                    <a:pt x="14739" y="200741"/>
                    <a:pt x="2463" y="190700"/>
                  </a:cubicBezTo>
                  <a:cubicBezTo>
                    <a:pt x="1257" y="188677"/>
                    <a:pt x="491" y="186494"/>
                    <a:pt x="0" y="184203"/>
                  </a:cubicBezTo>
                  <a:cubicBezTo>
                    <a:pt x="754" y="170309"/>
                    <a:pt x="3480" y="157137"/>
                    <a:pt x="13939" y="146855"/>
                  </a:cubicBezTo>
                  <a:cubicBezTo>
                    <a:pt x="13562" y="145798"/>
                    <a:pt x="13487" y="144723"/>
                    <a:pt x="13716" y="143626"/>
                  </a:cubicBezTo>
                  <a:cubicBezTo>
                    <a:pt x="13819" y="142346"/>
                    <a:pt x="14225" y="141157"/>
                    <a:pt x="14865" y="140048"/>
                  </a:cubicBezTo>
                  <a:cubicBezTo>
                    <a:pt x="15230" y="139534"/>
                    <a:pt x="15613" y="139031"/>
                    <a:pt x="15968" y="138511"/>
                  </a:cubicBezTo>
                  <a:cubicBezTo>
                    <a:pt x="18037" y="136100"/>
                    <a:pt x="19625" y="133419"/>
                    <a:pt x="20391" y="130287"/>
                  </a:cubicBezTo>
                  <a:cubicBezTo>
                    <a:pt x="20774" y="128218"/>
                    <a:pt x="21483" y="126298"/>
                    <a:pt x="22734" y="124584"/>
                  </a:cubicBezTo>
                  <a:cubicBezTo>
                    <a:pt x="37353" y="125463"/>
                    <a:pt x="30872" y="105124"/>
                    <a:pt x="43451" y="103964"/>
                  </a:cubicBezTo>
                  <a:cubicBezTo>
                    <a:pt x="41377" y="101570"/>
                    <a:pt x="34930" y="103684"/>
                    <a:pt x="36645" y="97369"/>
                  </a:cubicBezTo>
                  <a:lnTo>
                    <a:pt x="36690" y="97369"/>
                  </a:lnTo>
                  <a:cubicBezTo>
                    <a:pt x="38148" y="96426"/>
                    <a:pt x="39794" y="95792"/>
                    <a:pt x="41125" y="94677"/>
                  </a:cubicBezTo>
                  <a:cubicBezTo>
                    <a:pt x="41782" y="93860"/>
                    <a:pt x="42542" y="93111"/>
                    <a:pt x="43320" y="92437"/>
                  </a:cubicBezTo>
                  <a:cubicBezTo>
                    <a:pt x="44205" y="91774"/>
                    <a:pt x="44474" y="90911"/>
                    <a:pt x="44006" y="89831"/>
                  </a:cubicBezTo>
                  <a:cubicBezTo>
                    <a:pt x="43274" y="89030"/>
                    <a:pt x="42743" y="88151"/>
                    <a:pt x="42342" y="87168"/>
                  </a:cubicBezTo>
                  <a:cubicBezTo>
                    <a:pt x="42188" y="86007"/>
                    <a:pt x="42485" y="85002"/>
                    <a:pt x="43228" y="84133"/>
                  </a:cubicBezTo>
                  <a:lnTo>
                    <a:pt x="43211" y="84139"/>
                  </a:lnTo>
                  <a:cubicBezTo>
                    <a:pt x="47949" y="79287"/>
                    <a:pt x="52955" y="86031"/>
                    <a:pt x="57750" y="83744"/>
                  </a:cubicBezTo>
                  <a:cubicBezTo>
                    <a:pt x="58647" y="82910"/>
                    <a:pt x="59579" y="82173"/>
                    <a:pt x="60493" y="81453"/>
                  </a:cubicBezTo>
                  <a:cubicBezTo>
                    <a:pt x="64391" y="77835"/>
                    <a:pt x="58247" y="75343"/>
                    <a:pt x="59402" y="72091"/>
                  </a:cubicBezTo>
                  <a:cubicBezTo>
                    <a:pt x="59367" y="70845"/>
                    <a:pt x="61499" y="69045"/>
                    <a:pt x="58442" y="68508"/>
                  </a:cubicBezTo>
                  <a:cubicBezTo>
                    <a:pt x="54561" y="66891"/>
                    <a:pt x="54550" y="64290"/>
                    <a:pt x="56533" y="61193"/>
                  </a:cubicBezTo>
                  <a:cubicBezTo>
                    <a:pt x="56830" y="59387"/>
                    <a:pt x="57939" y="58353"/>
                    <a:pt x="59653" y="57889"/>
                  </a:cubicBezTo>
                  <a:cubicBezTo>
                    <a:pt x="63894" y="55895"/>
                    <a:pt x="60179" y="50792"/>
                    <a:pt x="63368" y="48391"/>
                  </a:cubicBezTo>
                  <a:lnTo>
                    <a:pt x="63408" y="48351"/>
                  </a:lnTo>
                  <a:cubicBezTo>
                    <a:pt x="64345" y="47540"/>
                    <a:pt x="65340" y="47465"/>
                    <a:pt x="66248" y="48008"/>
                  </a:cubicBezTo>
                  <a:cubicBezTo>
                    <a:pt x="66945" y="49917"/>
                    <a:pt x="64397" y="49094"/>
                    <a:pt x="66523" y="48814"/>
                  </a:cubicBezTo>
                  <a:cubicBezTo>
                    <a:pt x="67660" y="48665"/>
                    <a:pt x="67425" y="47620"/>
                    <a:pt x="66003" y="47528"/>
                  </a:cubicBezTo>
                  <a:cubicBezTo>
                    <a:pt x="65317" y="46436"/>
                    <a:pt x="65494" y="45580"/>
                    <a:pt x="66471" y="44888"/>
                  </a:cubicBezTo>
                  <a:lnTo>
                    <a:pt x="66471" y="44894"/>
                  </a:lnTo>
                  <a:cubicBezTo>
                    <a:pt x="67694" y="43911"/>
                    <a:pt x="68700" y="42710"/>
                    <a:pt x="69717" y="41528"/>
                  </a:cubicBezTo>
                  <a:lnTo>
                    <a:pt x="69654" y="41476"/>
                  </a:lnTo>
                  <a:cubicBezTo>
                    <a:pt x="76541" y="39425"/>
                    <a:pt x="78758" y="35052"/>
                    <a:pt x="76198" y="28309"/>
                  </a:cubicBezTo>
                  <a:cubicBezTo>
                    <a:pt x="76901" y="25051"/>
                    <a:pt x="89257" y="31395"/>
                    <a:pt x="81993" y="21113"/>
                  </a:cubicBezTo>
                  <a:cubicBezTo>
                    <a:pt x="80701" y="19285"/>
                    <a:pt x="84570" y="19096"/>
                    <a:pt x="86331" y="18627"/>
                  </a:cubicBezTo>
                  <a:cubicBezTo>
                    <a:pt x="91011" y="15250"/>
                    <a:pt x="96869" y="12730"/>
                    <a:pt x="95921" y="5300"/>
                  </a:cubicBezTo>
                  <a:lnTo>
                    <a:pt x="95915" y="5351"/>
                  </a:lnTo>
                  <a:cubicBezTo>
                    <a:pt x="97252" y="4517"/>
                    <a:pt x="98264" y="3317"/>
                    <a:pt x="99355" y="2214"/>
                  </a:cubicBezTo>
                  <a:cubicBezTo>
                    <a:pt x="100092" y="1717"/>
                    <a:pt x="100904" y="1551"/>
                    <a:pt x="101773" y="1717"/>
                  </a:cubicBezTo>
                  <a:cubicBezTo>
                    <a:pt x="109396" y="-2964"/>
                    <a:pt x="112603" y="2894"/>
                    <a:pt x="116254" y="7729"/>
                  </a:cubicBezTo>
                  <a:cubicBezTo>
                    <a:pt x="118038" y="8592"/>
                    <a:pt x="119815" y="9443"/>
                    <a:pt x="121410" y="10627"/>
                  </a:cubicBezTo>
                  <a:cubicBezTo>
                    <a:pt x="121764" y="11198"/>
                    <a:pt x="122124" y="11758"/>
                    <a:pt x="122484" y="12318"/>
                  </a:cubicBezTo>
                  <a:close/>
                </a:path>
              </a:pathLst>
            </a:custGeom>
            <a:grpFill/>
            <a:ln w="5715" cap="flat">
              <a:noFill/>
              <a:prstDash val="solid"/>
              <a:miter/>
            </a:ln>
          </p:spPr>
          <p:txBody>
            <a:bodyPr rtlCol="0" anchor="ctr"/>
            <a:lstStyle/>
            <a:p>
              <a:endParaRPr lang="zh-CN" altLang="en-US"/>
            </a:p>
          </p:txBody>
        </p:sp>
        <p:sp>
          <p:nvSpPr>
            <p:cNvPr id="748" name="任意多边形: 形状 747">
              <a:extLst>
                <a:ext uri="{FF2B5EF4-FFF2-40B4-BE49-F238E27FC236}">
                  <a16:creationId xmlns:a16="http://schemas.microsoft.com/office/drawing/2014/main" id="{03271ECF-42BA-CB59-F0DF-3D8EC2CEFE61}"/>
                </a:ext>
              </a:extLst>
            </p:cNvPr>
            <p:cNvSpPr/>
            <p:nvPr/>
          </p:nvSpPr>
          <p:spPr>
            <a:xfrm>
              <a:off x="7845955" y="5985693"/>
              <a:ext cx="151013" cy="115008"/>
            </a:xfrm>
            <a:custGeom>
              <a:avLst/>
              <a:gdLst>
                <a:gd name="connsiteX0" fmla="*/ 146693 w 151013"/>
                <a:gd name="connsiteY0" fmla="*/ 14942 h 115008"/>
                <a:gd name="connsiteX1" fmla="*/ 148664 w 151013"/>
                <a:gd name="connsiteY1" fmla="*/ 20377 h 115008"/>
                <a:gd name="connsiteX2" fmla="*/ 135954 w 151013"/>
                <a:gd name="connsiteY2" fmla="*/ 25481 h 115008"/>
                <a:gd name="connsiteX3" fmla="*/ 132777 w 151013"/>
                <a:gd name="connsiteY3" fmla="*/ 38757 h 115008"/>
                <a:gd name="connsiteX4" fmla="*/ 132834 w 151013"/>
                <a:gd name="connsiteY4" fmla="*/ 38722 h 115008"/>
                <a:gd name="connsiteX5" fmla="*/ 127799 w 151013"/>
                <a:gd name="connsiteY5" fmla="*/ 40054 h 115008"/>
                <a:gd name="connsiteX6" fmla="*/ 126113 w 151013"/>
                <a:gd name="connsiteY6" fmla="*/ 37877 h 115008"/>
                <a:gd name="connsiteX7" fmla="*/ 127513 w 151013"/>
                <a:gd name="connsiteY7" fmla="*/ 40220 h 115008"/>
                <a:gd name="connsiteX8" fmla="*/ 129582 w 151013"/>
                <a:gd name="connsiteY8" fmla="*/ 45203 h 115008"/>
                <a:gd name="connsiteX9" fmla="*/ 133874 w 151013"/>
                <a:gd name="connsiteY9" fmla="*/ 49461 h 115008"/>
                <a:gd name="connsiteX10" fmla="*/ 124987 w 151013"/>
                <a:gd name="connsiteY10" fmla="*/ 59479 h 115008"/>
                <a:gd name="connsiteX11" fmla="*/ 110843 w 151013"/>
                <a:gd name="connsiteY11" fmla="*/ 68783 h 115008"/>
                <a:gd name="connsiteX12" fmla="*/ 106905 w 151013"/>
                <a:gd name="connsiteY12" fmla="*/ 75550 h 115008"/>
                <a:gd name="connsiteX13" fmla="*/ 100550 w 151013"/>
                <a:gd name="connsiteY13" fmla="*/ 77516 h 115008"/>
                <a:gd name="connsiteX14" fmla="*/ 93383 w 151013"/>
                <a:gd name="connsiteY14" fmla="*/ 84848 h 115008"/>
                <a:gd name="connsiteX15" fmla="*/ 80908 w 151013"/>
                <a:gd name="connsiteY15" fmla="*/ 95244 h 115008"/>
                <a:gd name="connsiteX16" fmla="*/ 58007 w 151013"/>
                <a:gd name="connsiteY16" fmla="*/ 114835 h 115008"/>
                <a:gd name="connsiteX17" fmla="*/ 33919 w 151013"/>
                <a:gd name="connsiteY17" fmla="*/ 105519 h 115008"/>
                <a:gd name="connsiteX18" fmla="*/ 34222 w 151013"/>
                <a:gd name="connsiteY18" fmla="*/ 101382 h 115008"/>
                <a:gd name="connsiteX19" fmla="*/ 32295 w 151013"/>
                <a:gd name="connsiteY19" fmla="*/ 102719 h 115008"/>
                <a:gd name="connsiteX20" fmla="*/ 23854 w 151013"/>
                <a:gd name="connsiteY20" fmla="*/ 98479 h 115008"/>
                <a:gd name="connsiteX21" fmla="*/ 25769 w 151013"/>
                <a:gd name="connsiteY21" fmla="*/ 94061 h 115008"/>
                <a:gd name="connsiteX22" fmla="*/ 23123 w 151013"/>
                <a:gd name="connsiteY22" fmla="*/ 95930 h 115008"/>
                <a:gd name="connsiteX23" fmla="*/ 19580 w 151013"/>
                <a:gd name="connsiteY23" fmla="*/ 97581 h 115008"/>
                <a:gd name="connsiteX24" fmla="*/ 2212 w 151013"/>
                <a:gd name="connsiteY24" fmla="*/ 89746 h 115008"/>
                <a:gd name="connsiteX25" fmla="*/ 0 w 151013"/>
                <a:gd name="connsiteY25" fmla="*/ 86454 h 115008"/>
                <a:gd name="connsiteX26" fmla="*/ 1675 w 151013"/>
                <a:gd name="connsiteY26" fmla="*/ 82865 h 115008"/>
                <a:gd name="connsiteX27" fmla="*/ 10007 w 151013"/>
                <a:gd name="connsiteY27" fmla="*/ 74590 h 115008"/>
                <a:gd name="connsiteX28" fmla="*/ 13619 w 151013"/>
                <a:gd name="connsiteY28" fmla="*/ 74121 h 115008"/>
                <a:gd name="connsiteX29" fmla="*/ 18545 w 151013"/>
                <a:gd name="connsiteY29" fmla="*/ 78944 h 115008"/>
                <a:gd name="connsiteX30" fmla="*/ 19283 w 151013"/>
                <a:gd name="connsiteY30" fmla="*/ 78910 h 115008"/>
                <a:gd name="connsiteX31" fmla="*/ 12893 w 151013"/>
                <a:gd name="connsiteY31" fmla="*/ 72710 h 115008"/>
                <a:gd name="connsiteX32" fmla="*/ 22872 w 151013"/>
                <a:gd name="connsiteY32" fmla="*/ 64137 h 115008"/>
                <a:gd name="connsiteX33" fmla="*/ 48492 w 151013"/>
                <a:gd name="connsiteY33" fmla="*/ 60971 h 115008"/>
                <a:gd name="connsiteX34" fmla="*/ 29610 w 151013"/>
                <a:gd name="connsiteY34" fmla="*/ 52718 h 115008"/>
                <a:gd name="connsiteX35" fmla="*/ 24015 w 151013"/>
                <a:gd name="connsiteY35" fmla="*/ 41449 h 115008"/>
                <a:gd name="connsiteX36" fmla="*/ 36496 w 151013"/>
                <a:gd name="connsiteY36" fmla="*/ 31613 h 115008"/>
                <a:gd name="connsiteX37" fmla="*/ 42508 w 151013"/>
                <a:gd name="connsiteY37" fmla="*/ 29316 h 115008"/>
                <a:gd name="connsiteX38" fmla="*/ 50978 w 151013"/>
                <a:gd name="connsiteY38" fmla="*/ 29550 h 115008"/>
                <a:gd name="connsiteX39" fmla="*/ 104533 w 151013"/>
                <a:gd name="connsiteY39" fmla="*/ 3163 h 115008"/>
                <a:gd name="connsiteX40" fmla="*/ 127993 w 151013"/>
                <a:gd name="connsiteY40" fmla="*/ 9005 h 115008"/>
                <a:gd name="connsiteX41" fmla="*/ 137737 w 151013"/>
                <a:gd name="connsiteY41" fmla="*/ 12685 h 115008"/>
                <a:gd name="connsiteX42" fmla="*/ 146693 w 151013"/>
                <a:gd name="connsiteY42" fmla="*/ 14942 h 11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51013" h="115008">
                  <a:moveTo>
                    <a:pt x="146693" y="14942"/>
                  </a:moveTo>
                  <a:cubicBezTo>
                    <a:pt x="149670" y="15925"/>
                    <a:pt x="153608" y="16725"/>
                    <a:pt x="148664" y="20377"/>
                  </a:cubicBezTo>
                  <a:cubicBezTo>
                    <a:pt x="144921" y="23144"/>
                    <a:pt x="139480" y="21983"/>
                    <a:pt x="135954" y="25481"/>
                  </a:cubicBezTo>
                  <a:cubicBezTo>
                    <a:pt x="138520" y="30773"/>
                    <a:pt x="148367" y="37808"/>
                    <a:pt x="132777" y="38757"/>
                  </a:cubicBezTo>
                  <a:lnTo>
                    <a:pt x="132834" y="38722"/>
                  </a:lnTo>
                  <a:cubicBezTo>
                    <a:pt x="131371" y="39991"/>
                    <a:pt x="129708" y="40477"/>
                    <a:pt x="127799" y="40054"/>
                  </a:cubicBezTo>
                  <a:cubicBezTo>
                    <a:pt x="126930" y="39568"/>
                    <a:pt x="126444" y="38785"/>
                    <a:pt x="126113" y="37877"/>
                  </a:cubicBezTo>
                  <a:cubicBezTo>
                    <a:pt x="126136" y="38871"/>
                    <a:pt x="126599" y="39654"/>
                    <a:pt x="127513" y="40220"/>
                  </a:cubicBezTo>
                  <a:cubicBezTo>
                    <a:pt x="128256" y="41860"/>
                    <a:pt x="128245" y="43809"/>
                    <a:pt x="129582" y="45203"/>
                  </a:cubicBezTo>
                  <a:cubicBezTo>
                    <a:pt x="131565" y="46112"/>
                    <a:pt x="134171" y="47375"/>
                    <a:pt x="133874" y="49461"/>
                  </a:cubicBezTo>
                  <a:cubicBezTo>
                    <a:pt x="133142" y="54542"/>
                    <a:pt x="129411" y="59462"/>
                    <a:pt x="124987" y="59479"/>
                  </a:cubicBezTo>
                  <a:cubicBezTo>
                    <a:pt x="117546" y="59514"/>
                    <a:pt x="115112" y="65211"/>
                    <a:pt x="110843" y="68783"/>
                  </a:cubicBezTo>
                  <a:cubicBezTo>
                    <a:pt x="108939" y="70378"/>
                    <a:pt x="107442" y="73093"/>
                    <a:pt x="106905" y="75550"/>
                  </a:cubicBezTo>
                  <a:cubicBezTo>
                    <a:pt x="105830" y="80448"/>
                    <a:pt x="106419" y="86528"/>
                    <a:pt x="100550" y="77516"/>
                  </a:cubicBezTo>
                  <a:cubicBezTo>
                    <a:pt x="99567" y="76013"/>
                    <a:pt x="95486" y="81859"/>
                    <a:pt x="93383" y="84848"/>
                  </a:cubicBezTo>
                  <a:cubicBezTo>
                    <a:pt x="90171" y="89449"/>
                    <a:pt x="85794" y="92655"/>
                    <a:pt x="80908" y="95244"/>
                  </a:cubicBezTo>
                  <a:cubicBezTo>
                    <a:pt x="71472" y="99661"/>
                    <a:pt x="66369" y="109160"/>
                    <a:pt x="58007" y="114835"/>
                  </a:cubicBezTo>
                  <a:cubicBezTo>
                    <a:pt x="48458" y="115641"/>
                    <a:pt x="39925" y="113823"/>
                    <a:pt x="33919" y="105519"/>
                  </a:cubicBezTo>
                  <a:cubicBezTo>
                    <a:pt x="33278" y="104102"/>
                    <a:pt x="33541" y="102725"/>
                    <a:pt x="34222" y="101382"/>
                  </a:cubicBezTo>
                  <a:cubicBezTo>
                    <a:pt x="33250" y="101353"/>
                    <a:pt x="33067" y="102456"/>
                    <a:pt x="32295" y="102719"/>
                  </a:cubicBezTo>
                  <a:cubicBezTo>
                    <a:pt x="28381" y="103473"/>
                    <a:pt x="25775" y="101650"/>
                    <a:pt x="23854" y="98479"/>
                  </a:cubicBezTo>
                  <a:cubicBezTo>
                    <a:pt x="23094" y="96410"/>
                    <a:pt x="23740" y="94918"/>
                    <a:pt x="25769" y="94061"/>
                  </a:cubicBezTo>
                  <a:cubicBezTo>
                    <a:pt x="24449" y="94055"/>
                    <a:pt x="23574" y="94655"/>
                    <a:pt x="23123" y="95930"/>
                  </a:cubicBezTo>
                  <a:cubicBezTo>
                    <a:pt x="22049" y="96741"/>
                    <a:pt x="20894" y="97290"/>
                    <a:pt x="19580" y="97581"/>
                  </a:cubicBezTo>
                  <a:cubicBezTo>
                    <a:pt x="11304" y="100427"/>
                    <a:pt x="8333" y="91620"/>
                    <a:pt x="2212" y="89746"/>
                  </a:cubicBezTo>
                  <a:cubicBezTo>
                    <a:pt x="1006" y="88963"/>
                    <a:pt x="280" y="87860"/>
                    <a:pt x="0" y="86454"/>
                  </a:cubicBezTo>
                  <a:cubicBezTo>
                    <a:pt x="155" y="85071"/>
                    <a:pt x="720" y="83877"/>
                    <a:pt x="1675" y="82865"/>
                  </a:cubicBezTo>
                  <a:cubicBezTo>
                    <a:pt x="4749" y="80425"/>
                    <a:pt x="7361" y="77481"/>
                    <a:pt x="10007" y="74590"/>
                  </a:cubicBezTo>
                  <a:cubicBezTo>
                    <a:pt x="11133" y="73847"/>
                    <a:pt x="12345" y="73727"/>
                    <a:pt x="13619" y="74121"/>
                  </a:cubicBezTo>
                  <a:cubicBezTo>
                    <a:pt x="15196" y="75852"/>
                    <a:pt x="17888" y="76510"/>
                    <a:pt x="18545" y="78944"/>
                  </a:cubicBezTo>
                  <a:cubicBezTo>
                    <a:pt x="18151" y="80550"/>
                    <a:pt x="18351" y="80774"/>
                    <a:pt x="19283" y="78910"/>
                  </a:cubicBezTo>
                  <a:cubicBezTo>
                    <a:pt x="18408" y="75470"/>
                    <a:pt x="13853" y="75984"/>
                    <a:pt x="12893" y="72710"/>
                  </a:cubicBezTo>
                  <a:cubicBezTo>
                    <a:pt x="12819" y="65908"/>
                    <a:pt x="18060" y="64732"/>
                    <a:pt x="22872" y="64137"/>
                  </a:cubicBezTo>
                  <a:cubicBezTo>
                    <a:pt x="31667" y="63051"/>
                    <a:pt x="40502" y="61691"/>
                    <a:pt x="48492" y="60971"/>
                  </a:cubicBezTo>
                  <a:cubicBezTo>
                    <a:pt x="42948" y="59090"/>
                    <a:pt x="36210" y="56039"/>
                    <a:pt x="29610" y="52718"/>
                  </a:cubicBezTo>
                  <a:cubicBezTo>
                    <a:pt x="25043" y="50421"/>
                    <a:pt x="20625" y="47809"/>
                    <a:pt x="24015" y="41449"/>
                  </a:cubicBezTo>
                  <a:cubicBezTo>
                    <a:pt x="26552" y="36110"/>
                    <a:pt x="30513" y="32579"/>
                    <a:pt x="36496" y="31613"/>
                  </a:cubicBezTo>
                  <a:cubicBezTo>
                    <a:pt x="38399" y="30578"/>
                    <a:pt x="40251" y="29407"/>
                    <a:pt x="42508" y="29316"/>
                  </a:cubicBezTo>
                  <a:cubicBezTo>
                    <a:pt x="45337" y="29270"/>
                    <a:pt x="48138" y="30059"/>
                    <a:pt x="50978" y="29550"/>
                  </a:cubicBezTo>
                  <a:cubicBezTo>
                    <a:pt x="68809" y="20669"/>
                    <a:pt x="86702" y="11982"/>
                    <a:pt x="104533" y="3163"/>
                  </a:cubicBezTo>
                  <a:cubicBezTo>
                    <a:pt x="112614" y="-831"/>
                    <a:pt x="122633" y="-3009"/>
                    <a:pt x="127993" y="9005"/>
                  </a:cubicBezTo>
                  <a:cubicBezTo>
                    <a:pt x="129885" y="13239"/>
                    <a:pt x="133748" y="13393"/>
                    <a:pt x="137737" y="12685"/>
                  </a:cubicBezTo>
                  <a:cubicBezTo>
                    <a:pt x="141035" y="12210"/>
                    <a:pt x="143904" y="13417"/>
                    <a:pt x="146693" y="14942"/>
                  </a:cubicBezTo>
                  <a:close/>
                </a:path>
              </a:pathLst>
            </a:custGeom>
            <a:grpFill/>
            <a:ln w="5715" cap="flat">
              <a:noFill/>
              <a:prstDash val="solid"/>
              <a:miter/>
            </a:ln>
          </p:spPr>
          <p:txBody>
            <a:bodyPr rtlCol="0" anchor="ctr"/>
            <a:lstStyle/>
            <a:p>
              <a:endParaRPr lang="zh-CN" altLang="en-US"/>
            </a:p>
          </p:txBody>
        </p:sp>
        <p:sp>
          <p:nvSpPr>
            <p:cNvPr id="749" name="任意多边形: 形状 748">
              <a:extLst>
                <a:ext uri="{FF2B5EF4-FFF2-40B4-BE49-F238E27FC236}">
                  <a16:creationId xmlns:a16="http://schemas.microsoft.com/office/drawing/2014/main" id="{5B2CCB24-C006-9FB0-9E9B-FEBB12CCA551}"/>
                </a:ext>
              </a:extLst>
            </p:cNvPr>
            <p:cNvSpPr/>
            <p:nvPr/>
          </p:nvSpPr>
          <p:spPr>
            <a:xfrm>
              <a:off x="7778062" y="6072515"/>
              <a:ext cx="125889" cy="116264"/>
            </a:xfrm>
            <a:custGeom>
              <a:avLst/>
              <a:gdLst>
                <a:gd name="connsiteX0" fmla="*/ 69134 w 125889"/>
                <a:gd name="connsiteY0" fmla="*/ 1175 h 116264"/>
                <a:gd name="connsiteX1" fmla="*/ 79226 w 125889"/>
                <a:gd name="connsiteY1" fmla="*/ 5879 h 116264"/>
                <a:gd name="connsiteX2" fmla="*/ 92119 w 125889"/>
                <a:gd name="connsiteY2" fmla="*/ 7753 h 116264"/>
                <a:gd name="connsiteX3" fmla="*/ 101983 w 125889"/>
                <a:gd name="connsiteY3" fmla="*/ 14331 h 116264"/>
                <a:gd name="connsiteX4" fmla="*/ 125889 w 125889"/>
                <a:gd name="connsiteY4" fmla="*/ 28002 h 116264"/>
                <a:gd name="connsiteX5" fmla="*/ 96165 w 125889"/>
                <a:gd name="connsiteY5" fmla="*/ 71607 h 116264"/>
                <a:gd name="connsiteX6" fmla="*/ 87221 w 125889"/>
                <a:gd name="connsiteY6" fmla="*/ 80683 h 116264"/>
                <a:gd name="connsiteX7" fmla="*/ 77140 w 125889"/>
                <a:gd name="connsiteY7" fmla="*/ 96999 h 116264"/>
                <a:gd name="connsiteX8" fmla="*/ 62504 w 125889"/>
                <a:gd name="connsiteY8" fmla="*/ 116264 h 116264"/>
                <a:gd name="connsiteX9" fmla="*/ 59229 w 125889"/>
                <a:gd name="connsiteY9" fmla="*/ 106440 h 116264"/>
                <a:gd name="connsiteX10" fmla="*/ 27677 w 125889"/>
                <a:gd name="connsiteY10" fmla="*/ 101222 h 116264"/>
                <a:gd name="connsiteX11" fmla="*/ 24013 w 125889"/>
                <a:gd name="connsiteY11" fmla="*/ 97759 h 116264"/>
                <a:gd name="connsiteX12" fmla="*/ 20916 w 125889"/>
                <a:gd name="connsiteY12" fmla="*/ 93621 h 116264"/>
                <a:gd name="connsiteX13" fmla="*/ 15087 w 125889"/>
                <a:gd name="connsiteY13" fmla="*/ 98296 h 116264"/>
                <a:gd name="connsiteX14" fmla="*/ 10109 w 125889"/>
                <a:gd name="connsiteY14" fmla="*/ 108046 h 116264"/>
                <a:gd name="connsiteX15" fmla="*/ 73 w 125889"/>
                <a:gd name="connsiteY15" fmla="*/ 96513 h 116264"/>
                <a:gd name="connsiteX16" fmla="*/ 12692 w 125889"/>
                <a:gd name="connsiteY16" fmla="*/ 60760 h 116264"/>
                <a:gd name="connsiteX17" fmla="*/ 19716 w 125889"/>
                <a:gd name="connsiteY17" fmla="*/ 57886 h 116264"/>
                <a:gd name="connsiteX18" fmla="*/ 23893 w 125889"/>
                <a:gd name="connsiteY18" fmla="*/ 54896 h 116264"/>
                <a:gd name="connsiteX19" fmla="*/ 27431 w 125889"/>
                <a:gd name="connsiteY19" fmla="*/ 51233 h 116264"/>
                <a:gd name="connsiteX20" fmla="*/ 30094 w 125889"/>
                <a:gd name="connsiteY20" fmla="*/ 49376 h 116264"/>
                <a:gd name="connsiteX21" fmla="*/ 32694 w 125889"/>
                <a:gd name="connsiteY21" fmla="*/ 50302 h 116264"/>
                <a:gd name="connsiteX22" fmla="*/ 34701 w 125889"/>
                <a:gd name="connsiteY22" fmla="*/ 51753 h 116264"/>
                <a:gd name="connsiteX23" fmla="*/ 33689 w 125889"/>
                <a:gd name="connsiteY23" fmla="*/ 52547 h 116264"/>
                <a:gd name="connsiteX24" fmla="*/ 34123 w 125889"/>
                <a:gd name="connsiteY24" fmla="*/ 51313 h 116264"/>
                <a:gd name="connsiteX25" fmla="*/ 31054 w 125889"/>
                <a:gd name="connsiteY25" fmla="*/ 47570 h 116264"/>
                <a:gd name="connsiteX26" fmla="*/ 37438 w 125889"/>
                <a:gd name="connsiteY26" fmla="*/ 31853 h 116264"/>
                <a:gd name="connsiteX27" fmla="*/ 38432 w 125889"/>
                <a:gd name="connsiteY27" fmla="*/ 27567 h 116264"/>
                <a:gd name="connsiteX28" fmla="*/ 53040 w 125889"/>
                <a:gd name="connsiteY28" fmla="*/ 15366 h 116264"/>
                <a:gd name="connsiteX29" fmla="*/ 64321 w 125889"/>
                <a:gd name="connsiteY29" fmla="*/ 3844 h 116264"/>
                <a:gd name="connsiteX30" fmla="*/ 65899 w 125889"/>
                <a:gd name="connsiteY30" fmla="*/ 330 h 116264"/>
                <a:gd name="connsiteX31" fmla="*/ 69134 w 125889"/>
                <a:gd name="connsiteY31" fmla="*/ 1175 h 116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5889" h="116264">
                  <a:moveTo>
                    <a:pt x="69134" y="1175"/>
                  </a:moveTo>
                  <a:cubicBezTo>
                    <a:pt x="72031" y="3313"/>
                    <a:pt x="77860" y="-2814"/>
                    <a:pt x="79226" y="5879"/>
                  </a:cubicBezTo>
                  <a:cubicBezTo>
                    <a:pt x="79860" y="9919"/>
                    <a:pt x="87644" y="6999"/>
                    <a:pt x="92119" y="7753"/>
                  </a:cubicBezTo>
                  <a:cubicBezTo>
                    <a:pt x="93954" y="12125"/>
                    <a:pt x="97251" y="14309"/>
                    <a:pt x="101983" y="14331"/>
                  </a:cubicBezTo>
                  <a:cubicBezTo>
                    <a:pt x="106978" y="24087"/>
                    <a:pt x="118197" y="22961"/>
                    <a:pt x="125889" y="28002"/>
                  </a:cubicBezTo>
                  <a:cubicBezTo>
                    <a:pt x="118391" y="44101"/>
                    <a:pt x="99520" y="52348"/>
                    <a:pt x="96165" y="71607"/>
                  </a:cubicBezTo>
                  <a:cubicBezTo>
                    <a:pt x="95559" y="75088"/>
                    <a:pt x="90782" y="78402"/>
                    <a:pt x="87221" y="80683"/>
                  </a:cubicBezTo>
                  <a:cubicBezTo>
                    <a:pt x="81061" y="84620"/>
                    <a:pt x="79546" y="91061"/>
                    <a:pt x="77140" y="96999"/>
                  </a:cubicBezTo>
                  <a:cubicBezTo>
                    <a:pt x="74797" y="102777"/>
                    <a:pt x="67585" y="112892"/>
                    <a:pt x="62504" y="116264"/>
                  </a:cubicBezTo>
                  <a:cubicBezTo>
                    <a:pt x="61412" y="112989"/>
                    <a:pt x="60321" y="109715"/>
                    <a:pt x="59229" y="106440"/>
                  </a:cubicBezTo>
                  <a:cubicBezTo>
                    <a:pt x="48777" y="104342"/>
                    <a:pt x="39021" y="98239"/>
                    <a:pt x="27677" y="101222"/>
                  </a:cubicBezTo>
                  <a:cubicBezTo>
                    <a:pt x="25231" y="101868"/>
                    <a:pt x="23425" y="100668"/>
                    <a:pt x="24013" y="97759"/>
                  </a:cubicBezTo>
                  <a:cubicBezTo>
                    <a:pt x="24556" y="95067"/>
                    <a:pt x="23962" y="93387"/>
                    <a:pt x="20916" y="93621"/>
                  </a:cubicBezTo>
                  <a:cubicBezTo>
                    <a:pt x="17961" y="93850"/>
                    <a:pt x="15138" y="95330"/>
                    <a:pt x="15087" y="98296"/>
                  </a:cubicBezTo>
                  <a:cubicBezTo>
                    <a:pt x="15007" y="102588"/>
                    <a:pt x="19516" y="108331"/>
                    <a:pt x="10109" y="108046"/>
                  </a:cubicBezTo>
                  <a:cubicBezTo>
                    <a:pt x="2222" y="107806"/>
                    <a:pt x="-498" y="103771"/>
                    <a:pt x="73" y="96513"/>
                  </a:cubicBezTo>
                  <a:cubicBezTo>
                    <a:pt x="3542" y="84329"/>
                    <a:pt x="9640" y="73076"/>
                    <a:pt x="12692" y="60760"/>
                  </a:cubicBezTo>
                  <a:cubicBezTo>
                    <a:pt x="14675" y="58931"/>
                    <a:pt x="17401" y="58897"/>
                    <a:pt x="19716" y="57886"/>
                  </a:cubicBezTo>
                  <a:cubicBezTo>
                    <a:pt x="21190" y="57017"/>
                    <a:pt x="22585" y="56017"/>
                    <a:pt x="23893" y="54896"/>
                  </a:cubicBezTo>
                  <a:cubicBezTo>
                    <a:pt x="25105" y="53702"/>
                    <a:pt x="26282" y="52473"/>
                    <a:pt x="27431" y="51233"/>
                  </a:cubicBezTo>
                  <a:cubicBezTo>
                    <a:pt x="28185" y="50416"/>
                    <a:pt x="29100" y="49804"/>
                    <a:pt x="30094" y="49376"/>
                  </a:cubicBezTo>
                  <a:cubicBezTo>
                    <a:pt x="31180" y="49056"/>
                    <a:pt x="32071" y="49376"/>
                    <a:pt x="32694" y="50302"/>
                  </a:cubicBezTo>
                  <a:cubicBezTo>
                    <a:pt x="33077" y="51136"/>
                    <a:pt x="33769" y="51639"/>
                    <a:pt x="34701" y="51753"/>
                  </a:cubicBezTo>
                  <a:cubicBezTo>
                    <a:pt x="34678" y="51730"/>
                    <a:pt x="33689" y="52547"/>
                    <a:pt x="33689" y="52547"/>
                  </a:cubicBezTo>
                  <a:cubicBezTo>
                    <a:pt x="33689" y="52547"/>
                    <a:pt x="34146" y="51347"/>
                    <a:pt x="34123" y="51313"/>
                  </a:cubicBezTo>
                  <a:cubicBezTo>
                    <a:pt x="32603" y="50461"/>
                    <a:pt x="31643" y="49204"/>
                    <a:pt x="31054" y="47570"/>
                  </a:cubicBezTo>
                  <a:cubicBezTo>
                    <a:pt x="30414" y="41152"/>
                    <a:pt x="36455" y="37545"/>
                    <a:pt x="37438" y="31853"/>
                  </a:cubicBezTo>
                  <a:cubicBezTo>
                    <a:pt x="37666" y="30396"/>
                    <a:pt x="38021" y="28979"/>
                    <a:pt x="38432" y="27567"/>
                  </a:cubicBezTo>
                  <a:cubicBezTo>
                    <a:pt x="41701" y="21778"/>
                    <a:pt x="40581" y="11988"/>
                    <a:pt x="53040" y="15366"/>
                  </a:cubicBezTo>
                  <a:cubicBezTo>
                    <a:pt x="57800" y="16658"/>
                    <a:pt x="60292" y="7639"/>
                    <a:pt x="64321" y="3844"/>
                  </a:cubicBezTo>
                  <a:cubicBezTo>
                    <a:pt x="64504" y="2519"/>
                    <a:pt x="65053" y="1352"/>
                    <a:pt x="65899" y="330"/>
                  </a:cubicBezTo>
                  <a:cubicBezTo>
                    <a:pt x="67224" y="-322"/>
                    <a:pt x="68288" y="9"/>
                    <a:pt x="69134" y="1175"/>
                  </a:cubicBezTo>
                  <a:close/>
                </a:path>
              </a:pathLst>
            </a:custGeom>
            <a:grpFill/>
            <a:ln w="5715" cap="flat">
              <a:noFill/>
              <a:prstDash val="solid"/>
              <a:miter/>
            </a:ln>
          </p:spPr>
          <p:txBody>
            <a:bodyPr rtlCol="0" anchor="ctr"/>
            <a:lstStyle/>
            <a:p>
              <a:endParaRPr lang="zh-CN" altLang="en-US"/>
            </a:p>
          </p:txBody>
        </p:sp>
        <p:sp>
          <p:nvSpPr>
            <p:cNvPr id="750" name="任意多边形: 形状 749">
              <a:extLst>
                <a:ext uri="{FF2B5EF4-FFF2-40B4-BE49-F238E27FC236}">
                  <a16:creationId xmlns:a16="http://schemas.microsoft.com/office/drawing/2014/main" id="{EBFCC7BF-3355-2422-B542-73BBC160E9AA}"/>
                </a:ext>
              </a:extLst>
            </p:cNvPr>
            <p:cNvSpPr/>
            <p:nvPr/>
          </p:nvSpPr>
          <p:spPr>
            <a:xfrm>
              <a:off x="7671567" y="6327881"/>
              <a:ext cx="110139" cy="138505"/>
            </a:xfrm>
            <a:custGeom>
              <a:avLst/>
              <a:gdLst>
                <a:gd name="connsiteX0" fmla="*/ 37440 w 110139"/>
                <a:gd name="connsiteY0" fmla="*/ 28622 h 138505"/>
                <a:gd name="connsiteX1" fmla="*/ 34091 w 110139"/>
                <a:gd name="connsiteY1" fmla="*/ 32011 h 138505"/>
                <a:gd name="connsiteX2" fmla="*/ 32999 w 110139"/>
                <a:gd name="connsiteY2" fmla="*/ 34514 h 138505"/>
                <a:gd name="connsiteX3" fmla="*/ 34370 w 110139"/>
                <a:gd name="connsiteY3" fmla="*/ 35251 h 138505"/>
                <a:gd name="connsiteX4" fmla="*/ 51778 w 110139"/>
                <a:gd name="connsiteY4" fmla="*/ 51042 h 138505"/>
                <a:gd name="connsiteX5" fmla="*/ 57819 w 110139"/>
                <a:gd name="connsiteY5" fmla="*/ 54150 h 138505"/>
                <a:gd name="connsiteX6" fmla="*/ 69723 w 110139"/>
                <a:gd name="connsiteY6" fmla="*/ 47184 h 138505"/>
                <a:gd name="connsiteX7" fmla="*/ 64603 w 110139"/>
                <a:gd name="connsiteY7" fmla="*/ 40320 h 138505"/>
                <a:gd name="connsiteX8" fmla="*/ 52007 w 110139"/>
                <a:gd name="connsiteY8" fmla="*/ 31811 h 138505"/>
                <a:gd name="connsiteX9" fmla="*/ 75627 w 110139"/>
                <a:gd name="connsiteY9" fmla="*/ 31394 h 138505"/>
                <a:gd name="connsiteX10" fmla="*/ 98996 w 110139"/>
                <a:gd name="connsiteY10" fmla="*/ 26050 h 138505"/>
                <a:gd name="connsiteX11" fmla="*/ 102716 w 110139"/>
                <a:gd name="connsiteY11" fmla="*/ 19735 h 138505"/>
                <a:gd name="connsiteX12" fmla="*/ 86457 w 110139"/>
                <a:gd name="connsiteY12" fmla="*/ 13425 h 138505"/>
                <a:gd name="connsiteX13" fmla="*/ 110140 w 110139"/>
                <a:gd name="connsiteY13" fmla="*/ 12374 h 138505"/>
                <a:gd name="connsiteX14" fmla="*/ 97298 w 110139"/>
                <a:gd name="connsiteY14" fmla="*/ 42595 h 138505"/>
                <a:gd name="connsiteX15" fmla="*/ 96258 w 110139"/>
                <a:gd name="connsiteY15" fmla="*/ 43687 h 138505"/>
                <a:gd name="connsiteX16" fmla="*/ 92132 w 110139"/>
                <a:gd name="connsiteY16" fmla="*/ 84755 h 138505"/>
                <a:gd name="connsiteX17" fmla="*/ 87303 w 110139"/>
                <a:gd name="connsiteY17" fmla="*/ 99568 h 138505"/>
                <a:gd name="connsiteX18" fmla="*/ 86725 w 110139"/>
                <a:gd name="connsiteY18" fmla="*/ 117410 h 138505"/>
                <a:gd name="connsiteX19" fmla="*/ 81788 w 110139"/>
                <a:gd name="connsiteY19" fmla="*/ 121999 h 138505"/>
                <a:gd name="connsiteX20" fmla="*/ 77290 w 110139"/>
                <a:gd name="connsiteY20" fmla="*/ 121033 h 138505"/>
                <a:gd name="connsiteX21" fmla="*/ 73741 w 110139"/>
                <a:gd name="connsiteY21" fmla="*/ 113004 h 138505"/>
                <a:gd name="connsiteX22" fmla="*/ 70832 w 110139"/>
                <a:gd name="connsiteY22" fmla="*/ 79486 h 138505"/>
                <a:gd name="connsiteX23" fmla="*/ 56042 w 110139"/>
                <a:gd name="connsiteY23" fmla="*/ 75639 h 138505"/>
                <a:gd name="connsiteX24" fmla="*/ 34273 w 110139"/>
                <a:gd name="connsiteY24" fmla="*/ 73873 h 138505"/>
                <a:gd name="connsiteX25" fmla="*/ 27552 w 110139"/>
                <a:gd name="connsiteY25" fmla="*/ 80691 h 138505"/>
                <a:gd name="connsiteX26" fmla="*/ 28118 w 110139"/>
                <a:gd name="connsiteY26" fmla="*/ 86103 h 138505"/>
                <a:gd name="connsiteX27" fmla="*/ 47635 w 110139"/>
                <a:gd name="connsiteY27" fmla="*/ 92990 h 138505"/>
                <a:gd name="connsiteX28" fmla="*/ 33793 w 110139"/>
                <a:gd name="connsiteY28" fmla="*/ 117890 h 138505"/>
                <a:gd name="connsiteX29" fmla="*/ 29776 w 110139"/>
                <a:gd name="connsiteY29" fmla="*/ 119908 h 138505"/>
                <a:gd name="connsiteX30" fmla="*/ 25992 w 110139"/>
                <a:gd name="connsiteY30" fmla="*/ 122319 h 138505"/>
                <a:gd name="connsiteX31" fmla="*/ 23546 w 110139"/>
                <a:gd name="connsiteY31" fmla="*/ 137492 h 138505"/>
                <a:gd name="connsiteX32" fmla="*/ 11956 w 110139"/>
                <a:gd name="connsiteY32" fmla="*/ 131617 h 138505"/>
                <a:gd name="connsiteX33" fmla="*/ 4338 w 110139"/>
                <a:gd name="connsiteY33" fmla="*/ 123994 h 138505"/>
                <a:gd name="connsiteX34" fmla="*/ 1898 w 110139"/>
                <a:gd name="connsiteY34" fmla="*/ 113221 h 138505"/>
                <a:gd name="connsiteX35" fmla="*/ 1961 w 110139"/>
                <a:gd name="connsiteY35" fmla="*/ 106397 h 138505"/>
                <a:gd name="connsiteX36" fmla="*/ 5115 w 110139"/>
                <a:gd name="connsiteY36" fmla="*/ 94944 h 138505"/>
                <a:gd name="connsiteX37" fmla="*/ 8299 w 110139"/>
                <a:gd name="connsiteY37" fmla="*/ 79971 h 138505"/>
                <a:gd name="connsiteX38" fmla="*/ 12128 w 110139"/>
                <a:gd name="connsiteY38" fmla="*/ 52453 h 138505"/>
                <a:gd name="connsiteX39" fmla="*/ 18437 w 110139"/>
                <a:gd name="connsiteY39" fmla="*/ 40246 h 138505"/>
                <a:gd name="connsiteX40" fmla="*/ 19643 w 110139"/>
                <a:gd name="connsiteY40" fmla="*/ 19678 h 138505"/>
                <a:gd name="connsiteX41" fmla="*/ 27141 w 110139"/>
                <a:gd name="connsiteY41" fmla="*/ 11505 h 138505"/>
                <a:gd name="connsiteX42" fmla="*/ 30639 w 110139"/>
                <a:gd name="connsiteY42" fmla="*/ 10580 h 138505"/>
                <a:gd name="connsiteX43" fmla="*/ 30553 w 110139"/>
                <a:gd name="connsiteY43" fmla="*/ 3465 h 138505"/>
                <a:gd name="connsiteX44" fmla="*/ 40794 w 110139"/>
                <a:gd name="connsiteY44" fmla="*/ 5716 h 138505"/>
                <a:gd name="connsiteX45" fmla="*/ 42114 w 110139"/>
                <a:gd name="connsiteY45" fmla="*/ 10208 h 138505"/>
                <a:gd name="connsiteX46" fmla="*/ 37765 w 110139"/>
                <a:gd name="connsiteY46" fmla="*/ 25370 h 138505"/>
                <a:gd name="connsiteX47" fmla="*/ 37440 w 110139"/>
                <a:gd name="connsiteY47" fmla="*/ 28622 h 138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0139" h="138505">
                  <a:moveTo>
                    <a:pt x="37440" y="28622"/>
                  </a:moveTo>
                  <a:cubicBezTo>
                    <a:pt x="36325" y="29753"/>
                    <a:pt x="35211" y="30885"/>
                    <a:pt x="34091" y="32011"/>
                  </a:cubicBezTo>
                  <a:cubicBezTo>
                    <a:pt x="32782" y="32439"/>
                    <a:pt x="32393" y="33285"/>
                    <a:pt x="32999" y="34514"/>
                  </a:cubicBezTo>
                  <a:cubicBezTo>
                    <a:pt x="33256" y="35034"/>
                    <a:pt x="33776" y="35251"/>
                    <a:pt x="34370" y="35251"/>
                  </a:cubicBezTo>
                  <a:cubicBezTo>
                    <a:pt x="41931" y="38548"/>
                    <a:pt x="51338" y="39635"/>
                    <a:pt x="51778" y="51042"/>
                  </a:cubicBezTo>
                  <a:cubicBezTo>
                    <a:pt x="51910" y="54517"/>
                    <a:pt x="55293" y="55545"/>
                    <a:pt x="57819" y="54150"/>
                  </a:cubicBezTo>
                  <a:cubicBezTo>
                    <a:pt x="61865" y="51928"/>
                    <a:pt x="68495" y="53505"/>
                    <a:pt x="69723" y="47184"/>
                  </a:cubicBezTo>
                  <a:cubicBezTo>
                    <a:pt x="70392" y="43755"/>
                    <a:pt x="68746" y="40657"/>
                    <a:pt x="64603" y="40320"/>
                  </a:cubicBezTo>
                  <a:cubicBezTo>
                    <a:pt x="59602" y="39914"/>
                    <a:pt x="54984" y="39069"/>
                    <a:pt x="52007" y="31811"/>
                  </a:cubicBezTo>
                  <a:cubicBezTo>
                    <a:pt x="60677" y="34914"/>
                    <a:pt x="67380" y="29959"/>
                    <a:pt x="75627" y="31394"/>
                  </a:cubicBezTo>
                  <a:cubicBezTo>
                    <a:pt x="83034" y="32685"/>
                    <a:pt x="90115" y="24359"/>
                    <a:pt x="98996" y="26050"/>
                  </a:cubicBezTo>
                  <a:cubicBezTo>
                    <a:pt x="99841" y="26210"/>
                    <a:pt x="101567" y="21752"/>
                    <a:pt x="102716" y="19735"/>
                  </a:cubicBezTo>
                  <a:cubicBezTo>
                    <a:pt x="98556" y="13008"/>
                    <a:pt x="88246" y="25090"/>
                    <a:pt x="86457" y="13425"/>
                  </a:cubicBezTo>
                  <a:cubicBezTo>
                    <a:pt x="94195" y="9540"/>
                    <a:pt x="102207" y="11865"/>
                    <a:pt x="110140" y="12374"/>
                  </a:cubicBezTo>
                  <a:cubicBezTo>
                    <a:pt x="105505" y="22301"/>
                    <a:pt x="103642" y="33399"/>
                    <a:pt x="97298" y="42595"/>
                  </a:cubicBezTo>
                  <a:cubicBezTo>
                    <a:pt x="97007" y="43018"/>
                    <a:pt x="96190" y="43583"/>
                    <a:pt x="96258" y="43687"/>
                  </a:cubicBezTo>
                  <a:cubicBezTo>
                    <a:pt x="105436" y="58271"/>
                    <a:pt x="86325" y="69970"/>
                    <a:pt x="92132" y="84755"/>
                  </a:cubicBezTo>
                  <a:cubicBezTo>
                    <a:pt x="93749" y="88864"/>
                    <a:pt x="90097" y="96561"/>
                    <a:pt x="87303" y="99568"/>
                  </a:cubicBezTo>
                  <a:cubicBezTo>
                    <a:pt x="81022" y="106340"/>
                    <a:pt x="84520" y="111455"/>
                    <a:pt x="86725" y="117410"/>
                  </a:cubicBezTo>
                  <a:cubicBezTo>
                    <a:pt x="85771" y="119684"/>
                    <a:pt x="84205" y="121296"/>
                    <a:pt x="81788" y="121999"/>
                  </a:cubicBezTo>
                  <a:cubicBezTo>
                    <a:pt x="80210" y="122045"/>
                    <a:pt x="78713" y="121713"/>
                    <a:pt x="77290" y="121033"/>
                  </a:cubicBezTo>
                  <a:cubicBezTo>
                    <a:pt x="74336" y="119119"/>
                    <a:pt x="71632" y="116295"/>
                    <a:pt x="73741" y="113004"/>
                  </a:cubicBezTo>
                  <a:cubicBezTo>
                    <a:pt x="81439" y="101014"/>
                    <a:pt x="73250" y="90281"/>
                    <a:pt x="70832" y="79486"/>
                  </a:cubicBezTo>
                  <a:cubicBezTo>
                    <a:pt x="69506" y="73570"/>
                    <a:pt x="61282" y="75119"/>
                    <a:pt x="56042" y="75639"/>
                  </a:cubicBezTo>
                  <a:cubicBezTo>
                    <a:pt x="48624" y="76376"/>
                    <a:pt x="41823" y="79617"/>
                    <a:pt x="34273" y="73873"/>
                  </a:cubicBezTo>
                  <a:cubicBezTo>
                    <a:pt x="30587" y="71067"/>
                    <a:pt x="30804" y="79239"/>
                    <a:pt x="27552" y="80691"/>
                  </a:cubicBezTo>
                  <a:cubicBezTo>
                    <a:pt x="26101" y="82628"/>
                    <a:pt x="25095" y="84531"/>
                    <a:pt x="28118" y="86103"/>
                  </a:cubicBezTo>
                  <a:cubicBezTo>
                    <a:pt x="34479" y="89047"/>
                    <a:pt x="44583" y="82268"/>
                    <a:pt x="47635" y="92990"/>
                  </a:cubicBezTo>
                  <a:cubicBezTo>
                    <a:pt x="51195" y="105494"/>
                    <a:pt x="41491" y="111278"/>
                    <a:pt x="33793" y="117890"/>
                  </a:cubicBezTo>
                  <a:cubicBezTo>
                    <a:pt x="32547" y="118776"/>
                    <a:pt x="31176" y="119421"/>
                    <a:pt x="29776" y="119908"/>
                  </a:cubicBezTo>
                  <a:cubicBezTo>
                    <a:pt x="28621" y="121022"/>
                    <a:pt x="24306" y="119862"/>
                    <a:pt x="25992" y="122319"/>
                  </a:cubicBezTo>
                  <a:cubicBezTo>
                    <a:pt x="30336" y="128651"/>
                    <a:pt x="28884" y="133995"/>
                    <a:pt x="23546" y="137492"/>
                  </a:cubicBezTo>
                  <a:cubicBezTo>
                    <a:pt x="17728" y="141298"/>
                    <a:pt x="16071" y="133275"/>
                    <a:pt x="11956" y="131617"/>
                  </a:cubicBezTo>
                  <a:cubicBezTo>
                    <a:pt x="8779" y="129714"/>
                    <a:pt x="5367" y="128034"/>
                    <a:pt x="4338" y="123994"/>
                  </a:cubicBezTo>
                  <a:cubicBezTo>
                    <a:pt x="4212" y="120250"/>
                    <a:pt x="4898" y="116399"/>
                    <a:pt x="1898" y="113221"/>
                  </a:cubicBezTo>
                  <a:cubicBezTo>
                    <a:pt x="-165" y="111038"/>
                    <a:pt x="-1085" y="107597"/>
                    <a:pt x="1961" y="106397"/>
                  </a:cubicBezTo>
                  <a:cubicBezTo>
                    <a:pt x="8762" y="103723"/>
                    <a:pt x="10453" y="101551"/>
                    <a:pt x="5115" y="94944"/>
                  </a:cubicBezTo>
                  <a:cubicBezTo>
                    <a:pt x="1321" y="90252"/>
                    <a:pt x="8093" y="85034"/>
                    <a:pt x="8299" y="79971"/>
                  </a:cubicBezTo>
                  <a:cubicBezTo>
                    <a:pt x="8681" y="70575"/>
                    <a:pt x="10859" y="61580"/>
                    <a:pt x="12128" y="52453"/>
                  </a:cubicBezTo>
                  <a:cubicBezTo>
                    <a:pt x="12933" y="46647"/>
                    <a:pt x="17717" y="44738"/>
                    <a:pt x="18437" y="40246"/>
                  </a:cubicBezTo>
                  <a:cubicBezTo>
                    <a:pt x="19500" y="33628"/>
                    <a:pt x="30147" y="28033"/>
                    <a:pt x="19643" y="19678"/>
                  </a:cubicBezTo>
                  <a:cubicBezTo>
                    <a:pt x="16791" y="17409"/>
                    <a:pt x="24735" y="14603"/>
                    <a:pt x="27141" y="11505"/>
                  </a:cubicBezTo>
                  <a:cubicBezTo>
                    <a:pt x="28650" y="12574"/>
                    <a:pt x="29935" y="12757"/>
                    <a:pt x="30639" y="10580"/>
                  </a:cubicBezTo>
                  <a:cubicBezTo>
                    <a:pt x="31965" y="8179"/>
                    <a:pt x="30341" y="5853"/>
                    <a:pt x="30553" y="3465"/>
                  </a:cubicBezTo>
                  <a:cubicBezTo>
                    <a:pt x="35182" y="-1239"/>
                    <a:pt x="38879" y="-1759"/>
                    <a:pt x="40794" y="5716"/>
                  </a:cubicBezTo>
                  <a:cubicBezTo>
                    <a:pt x="41211" y="7236"/>
                    <a:pt x="41154" y="9202"/>
                    <a:pt x="42114" y="10208"/>
                  </a:cubicBezTo>
                  <a:cubicBezTo>
                    <a:pt x="49407" y="17878"/>
                    <a:pt x="45406" y="22101"/>
                    <a:pt x="37765" y="25370"/>
                  </a:cubicBezTo>
                  <a:cubicBezTo>
                    <a:pt x="35319" y="26233"/>
                    <a:pt x="34485" y="27245"/>
                    <a:pt x="37440" y="28622"/>
                  </a:cubicBezTo>
                  <a:close/>
                </a:path>
              </a:pathLst>
            </a:custGeom>
            <a:grpFill/>
            <a:ln w="5715" cap="flat">
              <a:noFill/>
              <a:prstDash val="solid"/>
              <a:miter/>
            </a:ln>
          </p:spPr>
          <p:txBody>
            <a:bodyPr rtlCol="0" anchor="ctr"/>
            <a:lstStyle/>
            <a:p>
              <a:endParaRPr lang="zh-CN" altLang="en-US"/>
            </a:p>
          </p:txBody>
        </p:sp>
        <p:sp>
          <p:nvSpPr>
            <p:cNvPr id="751" name="任意多边形: 形状 750">
              <a:extLst>
                <a:ext uri="{FF2B5EF4-FFF2-40B4-BE49-F238E27FC236}">
                  <a16:creationId xmlns:a16="http://schemas.microsoft.com/office/drawing/2014/main" id="{C45AEF01-22E2-50F8-B6D5-41989959DA99}"/>
                </a:ext>
              </a:extLst>
            </p:cNvPr>
            <p:cNvSpPr/>
            <p:nvPr/>
          </p:nvSpPr>
          <p:spPr>
            <a:xfrm>
              <a:off x="7660590" y="6446441"/>
              <a:ext cx="97316" cy="121569"/>
            </a:xfrm>
            <a:custGeom>
              <a:avLst/>
              <a:gdLst>
                <a:gd name="connsiteX0" fmla="*/ 78449 w 97316"/>
                <a:gd name="connsiteY0" fmla="*/ 111007 h 121569"/>
                <a:gd name="connsiteX1" fmla="*/ 14047 w 97316"/>
                <a:gd name="connsiteY1" fmla="*/ 116499 h 121569"/>
                <a:gd name="connsiteX2" fmla="*/ 8640 w 97316"/>
                <a:gd name="connsiteY2" fmla="*/ 87649 h 121569"/>
                <a:gd name="connsiteX3" fmla="*/ 9520 w 97316"/>
                <a:gd name="connsiteY3" fmla="*/ 72048 h 121569"/>
                <a:gd name="connsiteX4" fmla="*/ 17253 w 97316"/>
                <a:gd name="connsiteY4" fmla="*/ 69688 h 121569"/>
                <a:gd name="connsiteX5" fmla="*/ 11784 w 97316"/>
                <a:gd name="connsiteY5" fmla="*/ 66361 h 121569"/>
                <a:gd name="connsiteX6" fmla="*/ 3211 w 97316"/>
                <a:gd name="connsiteY6" fmla="*/ 58926 h 121569"/>
                <a:gd name="connsiteX7" fmla="*/ 5703 w 97316"/>
                <a:gd name="connsiteY7" fmla="*/ 35129 h 121569"/>
                <a:gd name="connsiteX8" fmla="*/ 12030 w 97316"/>
                <a:gd name="connsiteY8" fmla="*/ 34557 h 121569"/>
                <a:gd name="connsiteX9" fmla="*/ 13681 w 97316"/>
                <a:gd name="connsiteY9" fmla="*/ 37140 h 121569"/>
                <a:gd name="connsiteX10" fmla="*/ 13807 w 97316"/>
                <a:gd name="connsiteY10" fmla="*/ 35917 h 121569"/>
                <a:gd name="connsiteX11" fmla="*/ 13870 w 97316"/>
                <a:gd name="connsiteY11" fmla="*/ 30254 h 121569"/>
                <a:gd name="connsiteX12" fmla="*/ 16773 w 97316"/>
                <a:gd name="connsiteY12" fmla="*/ 27533 h 121569"/>
                <a:gd name="connsiteX13" fmla="*/ 24197 w 97316"/>
                <a:gd name="connsiteY13" fmla="*/ 31414 h 121569"/>
                <a:gd name="connsiteX14" fmla="*/ 40250 w 97316"/>
                <a:gd name="connsiteY14" fmla="*/ 48016 h 121569"/>
                <a:gd name="connsiteX15" fmla="*/ 39021 w 97316"/>
                <a:gd name="connsiteY15" fmla="*/ 51365 h 121569"/>
                <a:gd name="connsiteX16" fmla="*/ 42599 w 97316"/>
                <a:gd name="connsiteY16" fmla="*/ 50742 h 121569"/>
                <a:gd name="connsiteX17" fmla="*/ 71654 w 97316"/>
                <a:gd name="connsiteY17" fmla="*/ 72036 h 121569"/>
                <a:gd name="connsiteX18" fmla="*/ 74351 w 97316"/>
                <a:gd name="connsiteY18" fmla="*/ 74094 h 121569"/>
                <a:gd name="connsiteX19" fmla="*/ 72026 w 97316"/>
                <a:gd name="connsiteY19" fmla="*/ 71590 h 121569"/>
                <a:gd name="connsiteX20" fmla="*/ 80221 w 97316"/>
                <a:gd name="connsiteY20" fmla="*/ 45393 h 121569"/>
                <a:gd name="connsiteX21" fmla="*/ 72111 w 97316"/>
                <a:gd name="connsiteY21" fmla="*/ 16040 h 121569"/>
                <a:gd name="connsiteX22" fmla="*/ 68174 w 97316"/>
                <a:gd name="connsiteY22" fmla="*/ 4227 h 121569"/>
                <a:gd name="connsiteX23" fmla="*/ 82838 w 97316"/>
                <a:gd name="connsiteY23" fmla="*/ 1158 h 121569"/>
                <a:gd name="connsiteX24" fmla="*/ 90839 w 97316"/>
                <a:gd name="connsiteY24" fmla="*/ 2102 h 121569"/>
                <a:gd name="connsiteX25" fmla="*/ 91325 w 97316"/>
                <a:gd name="connsiteY25" fmla="*/ 2319 h 121569"/>
                <a:gd name="connsiteX26" fmla="*/ 96857 w 97316"/>
                <a:gd name="connsiteY26" fmla="*/ 9148 h 121569"/>
                <a:gd name="connsiteX27" fmla="*/ 97211 w 97316"/>
                <a:gd name="connsiteY27" fmla="*/ 13846 h 121569"/>
                <a:gd name="connsiteX28" fmla="*/ 91039 w 97316"/>
                <a:gd name="connsiteY28" fmla="*/ 30225 h 121569"/>
                <a:gd name="connsiteX29" fmla="*/ 82484 w 97316"/>
                <a:gd name="connsiteY29" fmla="*/ 76540 h 121569"/>
                <a:gd name="connsiteX30" fmla="*/ 84250 w 97316"/>
                <a:gd name="connsiteY30" fmla="*/ 80689 h 121569"/>
                <a:gd name="connsiteX31" fmla="*/ 78180 w 97316"/>
                <a:gd name="connsiteY31" fmla="*/ 84592 h 121569"/>
                <a:gd name="connsiteX32" fmla="*/ 78198 w 97316"/>
                <a:gd name="connsiteY32" fmla="*/ 84552 h 121569"/>
                <a:gd name="connsiteX33" fmla="*/ 84547 w 97316"/>
                <a:gd name="connsiteY33" fmla="*/ 94285 h 121569"/>
                <a:gd name="connsiteX34" fmla="*/ 80992 w 97316"/>
                <a:gd name="connsiteY34" fmla="*/ 103806 h 121569"/>
                <a:gd name="connsiteX35" fmla="*/ 80941 w 97316"/>
                <a:gd name="connsiteY35" fmla="*/ 103983 h 121569"/>
                <a:gd name="connsiteX36" fmla="*/ 78449 w 97316"/>
                <a:gd name="connsiteY36" fmla="*/ 111007 h 121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97316" h="121569">
                  <a:moveTo>
                    <a:pt x="78449" y="111007"/>
                  </a:moveTo>
                  <a:cubicBezTo>
                    <a:pt x="57904" y="123626"/>
                    <a:pt x="36089" y="124260"/>
                    <a:pt x="14047" y="116499"/>
                  </a:cubicBezTo>
                  <a:cubicBezTo>
                    <a:pt x="-2887" y="110538"/>
                    <a:pt x="-4287" y="101057"/>
                    <a:pt x="8640" y="87649"/>
                  </a:cubicBezTo>
                  <a:cubicBezTo>
                    <a:pt x="11812" y="82609"/>
                    <a:pt x="6823" y="77111"/>
                    <a:pt x="9520" y="72048"/>
                  </a:cubicBezTo>
                  <a:cubicBezTo>
                    <a:pt x="12086" y="71265"/>
                    <a:pt x="14658" y="70481"/>
                    <a:pt x="17253" y="69688"/>
                  </a:cubicBezTo>
                  <a:cubicBezTo>
                    <a:pt x="17384" y="65115"/>
                    <a:pt x="14413" y="66349"/>
                    <a:pt x="11784" y="66361"/>
                  </a:cubicBezTo>
                  <a:cubicBezTo>
                    <a:pt x="6651" y="66384"/>
                    <a:pt x="1679" y="60698"/>
                    <a:pt x="3211" y="58926"/>
                  </a:cubicBezTo>
                  <a:cubicBezTo>
                    <a:pt x="10012" y="51091"/>
                    <a:pt x="1919" y="42581"/>
                    <a:pt x="5703" y="35129"/>
                  </a:cubicBezTo>
                  <a:cubicBezTo>
                    <a:pt x="7623" y="32837"/>
                    <a:pt x="9783" y="33169"/>
                    <a:pt x="12030" y="34557"/>
                  </a:cubicBezTo>
                  <a:cubicBezTo>
                    <a:pt x="12790" y="35317"/>
                    <a:pt x="12915" y="36986"/>
                    <a:pt x="13681" y="37140"/>
                  </a:cubicBezTo>
                  <a:cubicBezTo>
                    <a:pt x="15807" y="37552"/>
                    <a:pt x="13458" y="38100"/>
                    <a:pt x="13807" y="35917"/>
                  </a:cubicBezTo>
                  <a:cubicBezTo>
                    <a:pt x="13595" y="34025"/>
                    <a:pt x="13355" y="32151"/>
                    <a:pt x="13870" y="30254"/>
                  </a:cubicBezTo>
                  <a:cubicBezTo>
                    <a:pt x="14452" y="28922"/>
                    <a:pt x="15413" y="28031"/>
                    <a:pt x="16773" y="27533"/>
                  </a:cubicBezTo>
                  <a:cubicBezTo>
                    <a:pt x="19927" y="27551"/>
                    <a:pt x="22191" y="29230"/>
                    <a:pt x="24197" y="31414"/>
                  </a:cubicBezTo>
                  <a:cubicBezTo>
                    <a:pt x="27631" y="38803"/>
                    <a:pt x="37387" y="40107"/>
                    <a:pt x="40250" y="48016"/>
                  </a:cubicBezTo>
                  <a:cubicBezTo>
                    <a:pt x="40673" y="49473"/>
                    <a:pt x="38187" y="50353"/>
                    <a:pt x="39021" y="51365"/>
                  </a:cubicBezTo>
                  <a:cubicBezTo>
                    <a:pt x="39890" y="52416"/>
                    <a:pt x="41164" y="50090"/>
                    <a:pt x="42599" y="50742"/>
                  </a:cubicBezTo>
                  <a:cubicBezTo>
                    <a:pt x="53732" y="55920"/>
                    <a:pt x="58807" y="69305"/>
                    <a:pt x="71654" y="72036"/>
                  </a:cubicBezTo>
                  <a:cubicBezTo>
                    <a:pt x="72991" y="72253"/>
                    <a:pt x="73328" y="75077"/>
                    <a:pt x="74351" y="74094"/>
                  </a:cubicBezTo>
                  <a:cubicBezTo>
                    <a:pt x="75209" y="73265"/>
                    <a:pt x="72380" y="72962"/>
                    <a:pt x="72026" y="71590"/>
                  </a:cubicBezTo>
                  <a:cubicBezTo>
                    <a:pt x="68253" y="61132"/>
                    <a:pt x="78261" y="54634"/>
                    <a:pt x="80221" y="45393"/>
                  </a:cubicBezTo>
                  <a:cubicBezTo>
                    <a:pt x="82935" y="32591"/>
                    <a:pt x="73986" y="25876"/>
                    <a:pt x="72111" y="16040"/>
                  </a:cubicBezTo>
                  <a:cubicBezTo>
                    <a:pt x="71426" y="12452"/>
                    <a:pt x="64173" y="10017"/>
                    <a:pt x="68174" y="4227"/>
                  </a:cubicBezTo>
                  <a:cubicBezTo>
                    <a:pt x="71951" y="-1241"/>
                    <a:pt x="77460" y="-373"/>
                    <a:pt x="82838" y="1158"/>
                  </a:cubicBezTo>
                  <a:cubicBezTo>
                    <a:pt x="85490" y="1913"/>
                    <a:pt x="88227" y="1341"/>
                    <a:pt x="90839" y="2102"/>
                  </a:cubicBezTo>
                  <a:lnTo>
                    <a:pt x="91325" y="2319"/>
                  </a:lnTo>
                  <a:cubicBezTo>
                    <a:pt x="93697" y="4165"/>
                    <a:pt x="96246" y="5874"/>
                    <a:pt x="96857" y="9148"/>
                  </a:cubicBezTo>
                  <a:cubicBezTo>
                    <a:pt x="96994" y="10777"/>
                    <a:pt x="97543" y="13743"/>
                    <a:pt x="97211" y="13846"/>
                  </a:cubicBezTo>
                  <a:cubicBezTo>
                    <a:pt x="87850" y="16709"/>
                    <a:pt x="92634" y="24579"/>
                    <a:pt x="91039" y="30225"/>
                  </a:cubicBezTo>
                  <a:cubicBezTo>
                    <a:pt x="86753" y="45399"/>
                    <a:pt x="91371" y="62201"/>
                    <a:pt x="82484" y="76540"/>
                  </a:cubicBezTo>
                  <a:cubicBezTo>
                    <a:pt x="82032" y="77265"/>
                    <a:pt x="83867" y="79208"/>
                    <a:pt x="84250" y="80689"/>
                  </a:cubicBezTo>
                  <a:cubicBezTo>
                    <a:pt x="85501" y="85581"/>
                    <a:pt x="85433" y="85598"/>
                    <a:pt x="78180" y="84592"/>
                  </a:cubicBezTo>
                  <a:lnTo>
                    <a:pt x="78198" y="84552"/>
                  </a:lnTo>
                  <a:cubicBezTo>
                    <a:pt x="76792" y="90095"/>
                    <a:pt x="83250" y="90507"/>
                    <a:pt x="84547" y="94285"/>
                  </a:cubicBezTo>
                  <a:cubicBezTo>
                    <a:pt x="82267" y="97051"/>
                    <a:pt x="85267" y="101783"/>
                    <a:pt x="80992" y="103806"/>
                  </a:cubicBezTo>
                  <a:lnTo>
                    <a:pt x="80941" y="103983"/>
                  </a:lnTo>
                  <a:cubicBezTo>
                    <a:pt x="79478" y="106109"/>
                    <a:pt x="79861" y="108875"/>
                    <a:pt x="78449" y="111007"/>
                  </a:cubicBezTo>
                  <a:close/>
                </a:path>
              </a:pathLst>
            </a:custGeom>
            <a:grpFill/>
            <a:ln w="5715" cap="flat">
              <a:noFill/>
              <a:prstDash val="solid"/>
              <a:miter/>
            </a:ln>
          </p:spPr>
          <p:txBody>
            <a:bodyPr rtlCol="0" anchor="ctr"/>
            <a:lstStyle/>
            <a:p>
              <a:endParaRPr lang="zh-CN" altLang="en-US"/>
            </a:p>
          </p:txBody>
        </p:sp>
        <p:sp>
          <p:nvSpPr>
            <p:cNvPr id="752" name="任意多边形: 形状 751">
              <a:extLst>
                <a:ext uri="{FF2B5EF4-FFF2-40B4-BE49-F238E27FC236}">
                  <a16:creationId xmlns:a16="http://schemas.microsoft.com/office/drawing/2014/main" id="{051D95C9-04D4-29CE-AB2B-38CFA377CB68}"/>
                </a:ext>
              </a:extLst>
            </p:cNvPr>
            <p:cNvSpPr/>
            <p:nvPr/>
          </p:nvSpPr>
          <p:spPr>
            <a:xfrm>
              <a:off x="7961918" y="5534529"/>
              <a:ext cx="131829" cy="68908"/>
            </a:xfrm>
            <a:custGeom>
              <a:avLst/>
              <a:gdLst>
                <a:gd name="connsiteX0" fmla="*/ 112157 w 131829"/>
                <a:gd name="connsiteY0" fmla="*/ 52329 h 68908"/>
                <a:gd name="connsiteX1" fmla="*/ 109505 w 131829"/>
                <a:gd name="connsiteY1" fmla="*/ 37818 h 68908"/>
                <a:gd name="connsiteX2" fmla="*/ 99001 w 131829"/>
                <a:gd name="connsiteY2" fmla="*/ 39173 h 68908"/>
                <a:gd name="connsiteX3" fmla="*/ 97407 w 131829"/>
                <a:gd name="connsiteY3" fmla="*/ 38979 h 68908"/>
                <a:gd name="connsiteX4" fmla="*/ 89886 w 131829"/>
                <a:gd name="connsiteY4" fmla="*/ 32869 h 68908"/>
                <a:gd name="connsiteX5" fmla="*/ 82553 w 131829"/>
                <a:gd name="connsiteY5" fmla="*/ 45751 h 68908"/>
                <a:gd name="connsiteX6" fmla="*/ 57287 w 131829"/>
                <a:gd name="connsiteY6" fmla="*/ 35018 h 68908"/>
                <a:gd name="connsiteX7" fmla="*/ 55910 w 131829"/>
                <a:gd name="connsiteY7" fmla="*/ 43516 h 68908"/>
                <a:gd name="connsiteX8" fmla="*/ 52395 w 131829"/>
                <a:gd name="connsiteY8" fmla="*/ 47985 h 68908"/>
                <a:gd name="connsiteX9" fmla="*/ 20386 w 131829"/>
                <a:gd name="connsiteY9" fmla="*/ 37619 h 68908"/>
                <a:gd name="connsiteX10" fmla="*/ 3669 w 131829"/>
                <a:gd name="connsiteY10" fmla="*/ 42482 h 68908"/>
                <a:gd name="connsiteX11" fmla="*/ 2303 w 131829"/>
                <a:gd name="connsiteY11" fmla="*/ 42191 h 68908"/>
                <a:gd name="connsiteX12" fmla="*/ 240 w 131829"/>
                <a:gd name="connsiteY12" fmla="*/ 40316 h 68908"/>
                <a:gd name="connsiteX13" fmla="*/ 0 w 131829"/>
                <a:gd name="connsiteY13" fmla="*/ 38927 h 68908"/>
                <a:gd name="connsiteX14" fmla="*/ 19911 w 131829"/>
                <a:gd name="connsiteY14" fmla="*/ 29132 h 68908"/>
                <a:gd name="connsiteX15" fmla="*/ 19883 w 131829"/>
                <a:gd name="connsiteY15" fmla="*/ 29143 h 68908"/>
                <a:gd name="connsiteX16" fmla="*/ 57859 w 131829"/>
                <a:gd name="connsiteY16" fmla="*/ 10667 h 68908"/>
                <a:gd name="connsiteX17" fmla="*/ 65854 w 131829"/>
                <a:gd name="connsiteY17" fmla="*/ 3329 h 68908"/>
                <a:gd name="connsiteX18" fmla="*/ 68814 w 131829"/>
                <a:gd name="connsiteY18" fmla="*/ 5351 h 68908"/>
                <a:gd name="connsiteX19" fmla="*/ 69134 w 131829"/>
                <a:gd name="connsiteY19" fmla="*/ 2786 h 68908"/>
                <a:gd name="connsiteX20" fmla="*/ 91383 w 131829"/>
                <a:gd name="connsiteY20" fmla="*/ 4929 h 68908"/>
                <a:gd name="connsiteX21" fmla="*/ 108968 w 131829"/>
                <a:gd name="connsiteY21" fmla="*/ 6209 h 68908"/>
                <a:gd name="connsiteX22" fmla="*/ 108768 w 131829"/>
                <a:gd name="connsiteY22" fmla="*/ 6403 h 68908"/>
                <a:gd name="connsiteX23" fmla="*/ 111654 w 131829"/>
                <a:gd name="connsiteY23" fmla="*/ 9935 h 68908"/>
                <a:gd name="connsiteX24" fmla="*/ 114580 w 131829"/>
                <a:gd name="connsiteY24" fmla="*/ 17667 h 68908"/>
                <a:gd name="connsiteX25" fmla="*/ 122089 w 131829"/>
                <a:gd name="connsiteY25" fmla="*/ 9581 h 68908"/>
                <a:gd name="connsiteX26" fmla="*/ 125547 w 131829"/>
                <a:gd name="connsiteY26" fmla="*/ 9192 h 68908"/>
                <a:gd name="connsiteX27" fmla="*/ 126696 w 131829"/>
                <a:gd name="connsiteY27" fmla="*/ 10352 h 68908"/>
                <a:gd name="connsiteX28" fmla="*/ 122621 w 131829"/>
                <a:gd name="connsiteY28" fmla="*/ 25531 h 68908"/>
                <a:gd name="connsiteX29" fmla="*/ 131799 w 131829"/>
                <a:gd name="connsiteY29" fmla="*/ 38607 h 68908"/>
                <a:gd name="connsiteX30" fmla="*/ 130079 w 131829"/>
                <a:gd name="connsiteY30" fmla="*/ 44574 h 68908"/>
                <a:gd name="connsiteX31" fmla="*/ 109025 w 131829"/>
                <a:gd name="connsiteY31" fmla="*/ 68908 h 68908"/>
                <a:gd name="connsiteX32" fmla="*/ 95395 w 131829"/>
                <a:gd name="connsiteY32" fmla="*/ 50397 h 68908"/>
                <a:gd name="connsiteX33" fmla="*/ 112157 w 131829"/>
                <a:gd name="connsiteY33" fmla="*/ 52329 h 6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1829" h="68908">
                  <a:moveTo>
                    <a:pt x="112157" y="52329"/>
                  </a:moveTo>
                  <a:cubicBezTo>
                    <a:pt x="120209" y="46128"/>
                    <a:pt x="111420" y="41808"/>
                    <a:pt x="109505" y="37818"/>
                  </a:cubicBezTo>
                  <a:cubicBezTo>
                    <a:pt x="107608" y="33870"/>
                    <a:pt x="102196" y="35373"/>
                    <a:pt x="99001" y="39173"/>
                  </a:cubicBezTo>
                  <a:cubicBezTo>
                    <a:pt x="98469" y="39104"/>
                    <a:pt x="97932" y="38933"/>
                    <a:pt x="97407" y="38979"/>
                  </a:cubicBezTo>
                  <a:cubicBezTo>
                    <a:pt x="92697" y="39390"/>
                    <a:pt x="93389" y="31418"/>
                    <a:pt x="89886" y="32869"/>
                  </a:cubicBezTo>
                  <a:cubicBezTo>
                    <a:pt x="84953" y="34915"/>
                    <a:pt x="81507" y="39470"/>
                    <a:pt x="82553" y="45751"/>
                  </a:cubicBezTo>
                  <a:cubicBezTo>
                    <a:pt x="69574" y="53003"/>
                    <a:pt x="65900" y="37944"/>
                    <a:pt x="57287" y="35018"/>
                  </a:cubicBezTo>
                  <a:cubicBezTo>
                    <a:pt x="52372" y="37293"/>
                    <a:pt x="56161" y="40705"/>
                    <a:pt x="55910" y="43516"/>
                  </a:cubicBezTo>
                  <a:cubicBezTo>
                    <a:pt x="55704" y="45859"/>
                    <a:pt x="54836" y="48483"/>
                    <a:pt x="52395" y="47985"/>
                  </a:cubicBezTo>
                  <a:cubicBezTo>
                    <a:pt x="41057" y="45660"/>
                    <a:pt x="26392" y="54180"/>
                    <a:pt x="20386" y="37619"/>
                  </a:cubicBezTo>
                  <a:cubicBezTo>
                    <a:pt x="14150" y="40019"/>
                    <a:pt x="12224" y="52935"/>
                    <a:pt x="3669" y="42482"/>
                  </a:cubicBezTo>
                  <a:cubicBezTo>
                    <a:pt x="3669" y="42482"/>
                    <a:pt x="2309" y="42179"/>
                    <a:pt x="2303" y="42191"/>
                  </a:cubicBezTo>
                  <a:cubicBezTo>
                    <a:pt x="1440" y="41756"/>
                    <a:pt x="760" y="41127"/>
                    <a:pt x="240" y="40316"/>
                  </a:cubicBezTo>
                  <a:cubicBezTo>
                    <a:pt x="228" y="40322"/>
                    <a:pt x="0" y="38927"/>
                    <a:pt x="0" y="38927"/>
                  </a:cubicBezTo>
                  <a:cubicBezTo>
                    <a:pt x="5755" y="33870"/>
                    <a:pt x="10990" y="27754"/>
                    <a:pt x="19911" y="29132"/>
                  </a:cubicBezTo>
                  <a:lnTo>
                    <a:pt x="19883" y="29143"/>
                  </a:lnTo>
                  <a:cubicBezTo>
                    <a:pt x="29432" y="17873"/>
                    <a:pt x="44223" y="9455"/>
                    <a:pt x="57859" y="10667"/>
                  </a:cubicBezTo>
                  <a:cubicBezTo>
                    <a:pt x="65420" y="11341"/>
                    <a:pt x="57430" y="-1032"/>
                    <a:pt x="65854" y="3329"/>
                  </a:cubicBezTo>
                  <a:cubicBezTo>
                    <a:pt x="67254" y="3397"/>
                    <a:pt x="66688" y="6346"/>
                    <a:pt x="68814" y="5351"/>
                  </a:cubicBezTo>
                  <a:cubicBezTo>
                    <a:pt x="68106" y="4432"/>
                    <a:pt x="68214" y="3574"/>
                    <a:pt x="69134" y="2786"/>
                  </a:cubicBezTo>
                  <a:cubicBezTo>
                    <a:pt x="77027" y="-1438"/>
                    <a:pt x="84005" y="-964"/>
                    <a:pt x="91383" y="4929"/>
                  </a:cubicBezTo>
                  <a:cubicBezTo>
                    <a:pt x="96258" y="8815"/>
                    <a:pt x="102779" y="10409"/>
                    <a:pt x="108968" y="6209"/>
                  </a:cubicBezTo>
                  <a:lnTo>
                    <a:pt x="108768" y="6403"/>
                  </a:lnTo>
                  <a:cubicBezTo>
                    <a:pt x="109751" y="7569"/>
                    <a:pt x="111031" y="8598"/>
                    <a:pt x="111654" y="9935"/>
                  </a:cubicBezTo>
                  <a:cubicBezTo>
                    <a:pt x="112854" y="12490"/>
                    <a:pt x="109894" y="17365"/>
                    <a:pt x="114580" y="17667"/>
                  </a:cubicBezTo>
                  <a:cubicBezTo>
                    <a:pt x="119255" y="17970"/>
                    <a:pt x="122690" y="15164"/>
                    <a:pt x="122089" y="9581"/>
                  </a:cubicBezTo>
                  <a:cubicBezTo>
                    <a:pt x="123136" y="8512"/>
                    <a:pt x="124290" y="8386"/>
                    <a:pt x="125547" y="9192"/>
                  </a:cubicBezTo>
                  <a:cubicBezTo>
                    <a:pt x="125936" y="9575"/>
                    <a:pt x="126422" y="9901"/>
                    <a:pt x="126696" y="10352"/>
                  </a:cubicBezTo>
                  <a:cubicBezTo>
                    <a:pt x="130553" y="16799"/>
                    <a:pt x="127027" y="21285"/>
                    <a:pt x="122621" y="25531"/>
                  </a:cubicBezTo>
                  <a:cubicBezTo>
                    <a:pt x="127519" y="28606"/>
                    <a:pt x="131274" y="32624"/>
                    <a:pt x="131799" y="38607"/>
                  </a:cubicBezTo>
                  <a:cubicBezTo>
                    <a:pt x="131971" y="40579"/>
                    <a:pt x="131416" y="43436"/>
                    <a:pt x="130079" y="44574"/>
                  </a:cubicBezTo>
                  <a:cubicBezTo>
                    <a:pt x="121781" y="51620"/>
                    <a:pt x="118729" y="63159"/>
                    <a:pt x="109025" y="68908"/>
                  </a:cubicBezTo>
                  <a:cubicBezTo>
                    <a:pt x="104453" y="62787"/>
                    <a:pt x="91977" y="62450"/>
                    <a:pt x="95395" y="50397"/>
                  </a:cubicBezTo>
                  <a:cubicBezTo>
                    <a:pt x="101327" y="48723"/>
                    <a:pt x="104882" y="66593"/>
                    <a:pt x="112157" y="52329"/>
                  </a:cubicBezTo>
                  <a:close/>
                </a:path>
              </a:pathLst>
            </a:custGeom>
            <a:grpFill/>
            <a:ln w="5715" cap="flat">
              <a:noFill/>
              <a:prstDash val="solid"/>
              <a:miter/>
            </a:ln>
          </p:spPr>
          <p:txBody>
            <a:bodyPr rtlCol="0" anchor="ctr"/>
            <a:lstStyle/>
            <a:p>
              <a:endParaRPr lang="zh-CN" altLang="en-US"/>
            </a:p>
          </p:txBody>
        </p:sp>
        <p:sp>
          <p:nvSpPr>
            <p:cNvPr id="753" name="任意多边形: 形状 752">
              <a:extLst>
                <a:ext uri="{FF2B5EF4-FFF2-40B4-BE49-F238E27FC236}">
                  <a16:creationId xmlns:a16="http://schemas.microsoft.com/office/drawing/2014/main" id="{6F9A2756-4BA4-5392-273A-08BD59E02CFD}"/>
                </a:ext>
              </a:extLst>
            </p:cNvPr>
            <p:cNvSpPr/>
            <p:nvPr/>
          </p:nvSpPr>
          <p:spPr>
            <a:xfrm>
              <a:off x="7567289" y="5974523"/>
              <a:ext cx="89477" cy="97364"/>
            </a:xfrm>
            <a:custGeom>
              <a:avLst/>
              <a:gdLst>
                <a:gd name="connsiteX0" fmla="*/ 26367 w 89477"/>
                <a:gd name="connsiteY0" fmla="*/ 29975 h 97364"/>
                <a:gd name="connsiteX1" fmla="*/ 37522 w 89477"/>
                <a:gd name="connsiteY1" fmla="*/ 36656 h 97364"/>
                <a:gd name="connsiteX2" fmla="*/ 48512 w 89477"/>
                <a:gd name="connsiteY2" fmla="*/ 0 h 97364"/>
                <a:gd name="connsiteX3" fmla="*/ 89477 w 89477"/>
                <a:gd name="connsiteY3" fmla="*/ 40616 h 97364"/>
                <a:gd name="connsiteX4" fmla="*/ 76253 w 89477"/>
                <a:gd name="connsiteY4" fmla="*/ 66351 h 97364"/>
                <a:gd name="connsiteX5" fmla="*/ 70418 w 89477"/>
                <a:gd name="connsiteY5" fmla="*/ 57910 h 97364"/>
                <a:gd name="connsiteX6" fmla="*/ 74927 w 89477"/>
                <a:gd name="connsiteY6" fmla="*/ 49423 h 97364"/>
                <a:gd name="connsiteX7" fmla="*/ 51655 w 89477"/>
                <a:gd name="connsiteY7" fmla="*/ 46692 h 97364"/>
                <a:gd name="connsiteX8" fmla="*/ 64234 w 89477"/>
                <a:gd name="connsiteY8" fmla="*/ 52846 h 97364"/>
                <a:gd name="connsiteX9" fmla="*/ 58811 w 89477"/>
                <a:gd name="connsiteY9" fmla="*/ 60024 h 97364"/>
                <a:gd name="connsiteX10" fmla="*/ 49032 w 89477"/>
                <a:gd name="connsiteY10" fmla="*/ 72466 h 97364"/>
                <a:gd name="connsiteX11" fmla="*/ 46963 w 89477"/>
                <a:gd name="connsiteY11" fmla="*/ 71654 h 97364"/>
                <a:gd name="connsiteX12" fmla="*/ 48289 w 89477"/>
                <a:gd name="connsiteY12" fmla="*/ 72289 h 97364"/>
                <a:gd name="connsiteX13" fmla="*/ 49672 w 89477"/>
                <a:gd name="connsiteY13" fmla="*/ 72855 h 97364"/>
                <a:gd name="connsiteX14" fmla="*/ 49032 w 89477"/>
                <a:gd name="connsiteY14" fmla="*/ 72466 h 97364"/>
                <a:gd name="connsiteX15" fmla="*/ 50015 w 89477"/>
                <a:gd name="connsiteY15" fmla="*/ 82125 h 97364"/>
                <a:gd name="connsiteX16" fmla="*/ 28841 w 89477"/>
                <a:gd name="connsiteY16" fmla="*/ 93812 h 97364"/>
                <a:gd name="connsiteX17" fmla="*/ 18966 w 89477"/>
                <a:gd name="connsiteY17" fmla="*/ 95435 h 97364"/>
                <a:gd name="connsiteX18" fmla="*/ 23806 w 89477"/>
                <a:gd name="connsiteY18" fmla="*/ 84313 h 97364"/>
                <a:gd name="connsiteX19" fmla="*/ 7016 w 89477"/>
                <a:gd name="connsiteY19" fmla="*/ 85988 h 97364"/>
                <a:gd name="connsiteX20" fmla="*/ 689 w 89477"/>
                <a:gd name="connsiteY20" fmla="*/ 65831 h 97364"/>
                <a:gd name="connsiteX21" fmla="*/ 6478 w 89477"/>
                <a:gd name="connsiteY21" fmla="*/ 60527 h 97364"/>
                <a:gd name="connsiteX22" fmla="*/ 11690 w 89477"/>
                <a:gd name="connsiteY22" fmla="*/ 60013 h 97364"/>
                <a:gd name="connsiteX23" fmla="*/ 13205 w 89477"/>
                <a:gd name="connsiteY23" fmla="*/ 56962 h 97364"/>
                <a:gd name="connsiteX24" fmla="*/ 14136 w 89477"/>
                <a:gd name="connsiteY24" fmla="*/ 53755 h 97364"/>
                <a:gd name="connsiteX25" fmla="*/ 7913 w 89477"/>
                <a:gd name="connsiteY25" fmla="*/ 47686 h 97364"/>
                <a:gd name="connsiteX26" fmla="*/ 7884 w 89477"/>
                <a:gd name="connsiteY26" fmla="*/ 42234 h 97364"/>
                <a:gd name="connsiteX27" fmla="*/ 11342 w 89477"/>
                <a:gd name="connsiteY27" fmla="*/ 39988 h 97364"/>
                <a:gd name="connsiteX28" fmla="*/ 16354 w 89477"/>
                <a:gd name="connsiteY28" fmla="*/ 36478 h 97364"/>
                <a:gd name="connsiteX29" fmla="*/ 26367 w 89477"/>
                <a:gd name="connsiteY29" fmla="*/ 29975 h 97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89477" h="97364">
                  <a:moveTo>
                    <a:pt x="26367" y="29975"/>
                  </a:moveTo>
                  <a:cubicBezTo>
                    <a:pt x="29590" y="31907"/>
                    <a:pt x="32813" y="33839"/>
                    <a:pt x="37522" y="36656"/>
                  </a:cubicBezTo>
                  <a:cubicBezTo>
                    <a:pt x="40288" y="23775"/>
                    <a:pt x="49369" y="14093"/>
                    <a:pt x="48512" y="0"/>
                  </a:cubicBezTo>
                  <a:cubicBezTo>
                    <a:pt x="66720" y="10567"/>
                    <a:pt x="77973" y="25712"/>
                    <a:pt x="89477" y="40616"/>
                  </a:cubicBezTo>
                  <a:cubicBezTo>
                    <a:pt x="84231" y="48766"/>
                    <a:pt x="82574" y="58756"/>
                    <a:pt x="76253" y="66351"/>
                  </a:cubicBezTo>
                  <a:cubicBezTo>
                    <a:pt x="72635" y="64831"/>
                    <a:pt x="64325" y="67185"/>
                    <a:pt x="70418" y="57910"/>
                  </a:cubicBezTo>
                  <a:cubicBezTo>
                    <a:pt x="71886" y="55675"/>
                    <a:pt x="74618" y="53172"/>
                    <a:pt x="74927" y="49423"/>
                  </a:cubicBezTo>
                  <a:cubicBezTo>
                    <a:pt x="67463" y="47760"/>
                    <a:pt x="60674" y="40308"/>
                    <a:pt x="51655" y="46692"/>
                  </a:cubicBezTo>
                  <a:cubicBezTo>
                    <a:pt x="54553" y="52669"/>
                    <a:pt x="61903" y="47052"/>
                    <a:pt x="64234" y="52846"/>
                  </a:cubicBezTo>
                  <a:cubicBezTo>
                    <a:pt x="64468" y="56658"/>
                    <a:pt x="60605" y="59750"/>
                    <a:pt x="58811" y="60024"/>
                  </a:cubicBezTo>
                  <a:cubicBezTo>
                    <a:pt x="50764" y="61259"/>
                    <a:pt x="51353" y="67677"/>
                    <a:pt x="49032" y="72466"/>
                  </a:cubicBezTo>
                  <a:cubicBezTo>
                    <a:pt x="47483" y="71683"/>
                    <a:pt x="47009" y="71540"/>
                    <a:pt x="46963" y="71654"/>
                  </a:cubicBezTo>
                  <a:cubicBezTo>
                    <a:pt x="46957" y="71666"/>
                    <a:pt x="47398" y="71878"/>
                    <a:pt x="48289" y="72289"/>
                  </a:cubicBezTo>
                  <a:cubicBezTo>
                    <a:pt x="49192" y="72706"/>
                    <a:pt x="49655" y="72895"/>
                    <a:pt x="49672" y="72855"/>
                  </a:cubicBezTo>
                  <a:cubicBezTo>
                    <a:pt x="49724" y="72741"/>
                    <a:pt x="49301" y="72483"/>
                    <a:pt x="49032" y="72466"/>
                  </a:cubicBezTo>
                  <a:cubicBezTo>
                    <a:pt x="51032" y="75918"/>
                    <a:pt x="58628" y="79021"/>
                    <a:pt x="50015" y="82125"/>
                  </a:cubicBezTo>
                  <a:cubicBezTo>
                    <a:pt x="42283" y="84914"/>
                    <a:pt x="35390" y="88977"/>
                    <a:pt x="28841" y="93812"/>
                  </a:cubicBezTo>
                  <a:cubicBezTo>
                    <a:pt x="25875" y="96000"/>
                    <a:pt x="22560" y="99630"/>
                    <a:pt x="18966" y="95435"/>
                  </a:cubicBezTo>
                  <a:cubicBezTo>
                    <a:pt x="13776" y="89383"/>
                    <a:pt x="19891" y="87240"/>
                    <a:pt x="23806" y="84313"/>
                  </a:cubicBezTo>
                  <a:cubicBezTo>
                    <a:pt x="17594" y="80856"/>
                    <a:pt x="12313" y="83473"/>
                    <a:pt x="7016" y="85988"/>
                  </a:cubicBezTo>
                  <a:cubicBezTo>
                    <a:pt x="3838" y="79702"/>
                    <a:pt x="6581" y="71894"/>
                    <a:pt x="689" y="65831"/>
                  </a:cubicBezTo>
                  <a:cubicBezTo>
                    <a:pt x="-1843" y="63225"/>
                    <a:pt x="3175" y="61008"/>
                    <a:pt x="6478" y="60527"/>
                  </a:cubicBezTo>
                  <a:cubicBezTo>
                    <a:pt x="8216" y="60425"/>
                    <a:pt x="10102" y="61665"/>
                    <a:pt x="11690" y="60013"/>
                  </a:cubicBezTo>
                  <a:cubicBezTo>
                    <a:pt x="12153" y="58967"/>
                    <a:pt x="12691" y="57967"/>
                    <a:pt x="13205" y="56962"/>
                  </a:cubicBezTo>
                  <a:cubicBezTo>
                    <a:pt x="13611" y="55904"/>
                    <a:pt x="13965" y="54841"/>
                    <a:pt x="14136" y="53755"/>
                  </a:cubicBezTo>
                  <a:cubicBezTo>
                    <a:pt x="13479" y="50257"/>
                    <a:pt x="10022" y="49663"/>
                    <a:pt x="7913" y="47686"/>
                  </a:cubicBezTo>
                  <a:cubicBezTo>
                    <a:pt x="6364" y="45869"/>
                    <a:pt x="6353" y="44051"/>
                    <a:pt x="7884" y="42234"/>
                  </a:cubicBezTo>
                  <a:cubicBezTo>
                    <a:pt x="8947" y="41348"/>
                    <a:pt x="10113" y="40616"/>
                    <a:pt x="11342" y="39988"/>
                  </a:cubicBezTo>
                  <a:cubicBezTo>
                    <a:pt x="13119" y="38976"/>
                    <a:pt x="14834" y="37879"/>
                    <a:pt x="16354" y="36478"/>
                  </a:cubicBezTo>
                  <a:cubicBezTo>
                    <a:pt x="19531" y="34061"/>
                    <a:pt x="20966" y="28929"/>
                    <a:pt x="26367" y="29975"/>
                  </a:cubicBezTo>
                  <a:close/>
                </a:path>
              </a:pathLst>
            </a:custGeom>
            <a:grpFill/>
            <a:ln w="5715" cap="flat">
              <a:noFill/>
              <a:prstDash val="solid"/>
              <a:miter/>
            </a:ln>
          </p:spPr>
          <p:txBody>
            <a:bodyPr rtlCol="0" anchor="ctr"/>
            <a:lstStyle/>
            <a:p>
              <a:endParaRPr lang="zh-CN" altLang="en-US"/>
            </a:p>
          </p:txBody>
        </p:sp>
        <p:sp>
          <p:nvSpPr>
            <p:cNvPr id="754" name="任意多边形: 形状 753">
              <a:extLst>
                <a:ext uri="{FF2B5EF4-FFF2-40B4-BE49-F238E27FC236}">
                  <a16:creationId xmlns:a16="http://schemas.microsoft.com/office/drawing/2014/main" id="{8DFF701A-CB2C-714D-5895-EDE9BF2B6215}"/>
                </a:ext>
              </a:extLst>
            </p:cNvPr>
            <p:cNvSpPr/>
            <p:nvPr/>
          </p:nvSpPr>
          <p:spPr>
            <a:xfrm>
              <a:off x="7751617" y="5695444"/>
              <a:ext cx="82228" cy="71193"/>
            </a:xfrm>
            <a:custGeom>
              <a:avLst/>
              <a:gdLst>
                <a:gd name="connsiteX0" fmla="*/ 82211 w 82228"/>
                <a:gd name="connsiteY0" fmla="*/ 2931 h 71193"/>
                <a:gd name="connsiteX1" fmla="*/ 80388 w 82228"/>
                <a:gd name="connsiteY1" fmla="*/ 19996 h 71193"/>
                <a:gd name="connsiteX2" fmla="*/ 80371 w 82228"/>
                <a:gd name="connsiteY2" fmla="*/ 24551 h 71193"/>
                <a:gd name="connsiteX3" fmla="*/ 75107 w 82228"/>
                <a:gd name="connsiteY3" fmla="*/ 36746 h 71193"/>
                <a:gd name="connsiteX4" fmla="*/ 69284 w 82228"/>
                <a:gd name="connsiteY4" fmla="*/ 37501 h 71193"/>
                <a:gd name="connsiteX5" fmla="*/ 56734 w 82228"/>
                <a:gd name="connsiteY5" fmla="*/ 45839 h 71193"/>
                <a:gd name="connsiteX6" fmla="*/ 51167 w 82228"/>
                <a:gd name="connsiteY6" fmla="*/ 49422 h 71193"/>
                <a:gd name="connsiteX7" fmla="*/ 47087 w 82228"/>
                <a:gd name="connsiteY7" fmla="*/ 51177 h 71193"/>
                <a:gd name="connsiteX8" fmla="*/ 34639 w 82228"/>
                <a:gd name="connsiteY8" fmla="*/ 60001 h 71193"/>
                <a:gd name="connsiteX9" fmla="*/ 22027 w 82228"/>
                <a:gd name="connsiteY9" fmla="*/ 65367 h 71193"/>
                <a:gd name="connsiteX10" fmla="*/ 6676 w 82228"/>
                <a:gd name="connsiteY10" fmla="*/ 69002 h 71193"/>
                <a:gd name="connsiteX11" fmla="*/ 212 w 82228"/>
                <a:gd name="connsiteY11" fmla="*/ 59195 h 71193"/>
                <a:gd name="connsiteX12" fmla="*/ 206 w 82228"/>
                <a:gd name="connsiteY12" fmla="*/ 59195 h 71193"/>
                <a:gd name="connsiteX13" fmla="*/ 3516 w 82228"/>
                <a:gd name="connsiteY13" fmla="*/ 55995 h 71193"/>
                <a:gd name="connsiteX14" fmla="*/ 23718 w 82228"/>
                <a:gd name="connsiteY14" fmla="*/ 36307 h 71193"/>
                <a:gd name="connsiteX15" fmla="*/ 33365 w 82228"/>
                <a:gd name="connsiteY15" fmla="*/ 38930 h 71193"/>
                <a:gd name="connsiteX16" fmla="*/ 33931 w 82228"/>
                <a:gd name="connsiteY16" fmla="*/ 37592 h 71193"/>
                <a:gd name="connsiteX17" fmla="*/ 33011 w 82228"/>
                <a:gd name="connsiteY17" fmla="*/ 36387 h 71193"/>
                <a:gd name="connsiteX18" fmla="*/ 30176 w 82228"/>
                <a:gd name="connsiteY18" fmla="*/ 30031 h 71193"/>
                <a:gd name="connsiteX19" fmla="*/ 30319 w 82228"/>
                <a:gd name="connsiteY19" fmla="*/ 29854 h 71193"/>
                <a:gd name="connsiteX20" fmla="*/ 36360 w 82228"/>
                <a:gd name="connsiteY20" fmla="*/ 26288 h 71193"/>
                <a:gd name="connsiteX21" fmla="*/ 36371 w 82228"/>
                <a:gd name="connsiteY21" fmla="*/ 26282 h 71193"/>
                <a:gd name="connsiteX22" fmla="*/ 39423 w 82228"/>
                <a:gd name="connsiteY22" fmla="*/ 19458 h 71193"/>
                <a:gd name="connsiteX23" fmla="*/ 39440 w 82228"/>
                <a:gd name="connsiteY23" fmla="*/ 19441 h 71193"/>
                <a:gd name="connsiteX24" fmla="*/ 56442 w 82228"/>
                <a:gd name="connsiteY24" fmla="*/ 12949 h 71193"/>
                <a:gd name="connsiteX25" fmla="*/ 82211 w 82228"/>
                <a:gd name="connsiteY25" fmla="*/ 2931 h 7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2228" h="71193">
                  <a:moveTo>
                    <a:pt x="82211" y="2931"/>
                  </a:moveTo>
                  <a:cubicBezTo>
                    <a:pt x="82680" y="8686"/>
                    <a:pt x="73467" y="13366"/>
                    <a:pt x="80388" y="19996"/>
                  </a:cubicBezTo>
                  <a:cubicBezTo>
                    <a:pt x="81182" y="20756"/>
                    <a:pt x="80594" y="24522"/>
                    <a:pt x="80371" y="24551"/>
                  </a:cubicBezTo>
                  <a:cubicBezTo>
                    <a:pt x="71576" y="25591"/>
                    <a:pt x="79634" y="33798"/>
                    <a:pt x="75107" y="36746"/>
                  </a:cubicBezTo>
                  <a:cubicBezTo>
                    <a:pt x="73044" y="38095"/>
                    <a:pt x="71621" y="38204"/>
                    <a:pt x="69284" y="37501"/>
                  </a:cubicBezTo>
                  <a:cubicBezTo>
                    <a:pt x="57082" y="33843"/>
                    <a:pt x="56362" y="33980"/>
                    <a:pt x="56734" y="45839"/>
                  </a:cubicBezTo>
                  <a:cubicBezTo>
                    <a:pt x="56934" y="52274"/>
                    <a:pt x="56094" y="52817"/>
                    <a:pt x="51167" y="49422"/>
                  </a:cubicBezTo>
                  <a:cubicBezTo>
                    <a:pt x="49035" y="47954"/>
                    <a:pt x="47441" y="47634"/>
                    <a:pt x="47087" y="51177"/>
                  </a:cubicBezTo>
                  <a:cubicBezTo>
                    <a:pt x="46321" y="58864"/>
                    <a:pt x="38023" y="61807"/>
                    <a:pt x="34639" y="60001"/>
                  </a:cubicBezTo>
                  <a:cubicBezTo>
                    <a:pt x="26593" y="55692"/>
                    <a:pt x="25198" y="61910"/>
                    <a:pt x="22027" y="65367"/>
                  </a:cubicBezTo>
                  <a:cubicBezTo>
                    <a:pt x="17592" y="70202"/>
                    <a:pt x="13186" y="73637"/>
                    <a:pt x="6676" y="69002"/>
                  </a:cubicBezTo>
                  <a:cubicBezTo>
                    <a:pt x="5327" y="65201"/>
                    <a:pt x="-1256" y="64853"/>
                    <a:pt x="212" y="59195"/>
                  </a:cubicBezTo>
                  <a:lnTo>
                    <a:pt x="206" y="59195"/>
                  </a:lnTo>
                  <a:cubicBezTo>
                    <a:pt x="1310" y="58126"/>
                    <a:pt x="2413" y="57058"/>
                    <a:pt x="3516" y="55995"/>
                  </a:cubicBezTo>
                  <a:cubicBezTo>
                    <a:pt x="11185" y="50394"/>
                    <a:pt x="15146" y="40981"/>
                    <a:pt x="23718" y="36307"/>
                  </a:cubicBezTo>
                  <a:cubicBezTo>
                    <a:pt x="28627" y="31277"/>
                    <a:pt x="30062" y="38661"/>
                    <a:pt x="33365" y="38930"/>
                  </a:cubicBezTo>
                  <a:cubicBezTo>
                    <a:pt x="33273" y="38827"/>
                    <a:pt x="33931" y="37592"/>
                    <a:pt x="33931" y="37592"/>
                  </a:cubicBezTo>
                  <a:cubicBezTo>
                    <a:pt x="33931" y="37592"/>
                    <a:pt x="33125" y="36449"/>
                    <a:pt x="33011" y="36387"/>
                  </a:cubicBezTo>
                  <a:cubicBezTo>
                    <a:pt x="31245" y="34546"/>
                    <a:pt x="28456" y="33266"/>
                    <a:pt x="30176" y="30031"/>
                  </a:cubicBezTo>
                  <a:lnTo>
                    <a:pt x="30319" y="29854"/>
                  </a:lnTo>
                  <a:cubicBezTo>
                    <a:pt x="31633" y="27483"/>
                    <a:pt x="34800" y="28243"/>
                    <a:pt x="36360" y="26288"/>
                  </a:cubicBezTo>
                  <a:lnTo>
                    <a:pt x="36371" y="26282"/>
                  </a:lnTo>
                  <a:cubicBezTo>
                    <a:pt x="38360" y="24442"/>
                    <a:pt x="37903" y="21505"/>
                    <a:pt x="39423" y="19458"/>
                  </a:cubicBezTo>
                  <a:lnTo>
                    <a:pt x="39440" y="19441"/>
                  </a:lnTo>
                  <a:cubicBezTo>
                    <a:pt x="44898" y="16693"/>
                    <a:pt x="55151" y="26591"/>
                    <a:pt x="56442" y="12949"/>
                  </a:cubicBezTo>
                  <a:cubicBezTo>
                    <a:pt x="61226" y="-1653"/>
                    <a:pt x="62574" y="-2173"/>
                    <a:pt x="82211" y="2931"/>
                  </a:cubicBezTo>
                  <a:close/>
                </a:path>
              </a:pathLst>
            </a:custGeom>
            <a:grpFill/>
            <a:ln w="5715" cap="flat">
              <a:noFill/>
              <a:prstDash val="solid"/>
              <a:miter/>
            </a:ln>
          </p:spPr>
          <p:txBody>
            <a:bodyPr rtlCol="0" anchor="ctr"/>
            <a:lstStyle/>
            <a:p>
              <a:endParaRPr lang="zh-CN" altLang="en-US"/>
            </a:p>
          </p:txBody>
        </p:sp>
        <p:sp>
          <p:nvSpPr>
            <p:cNvPr id="755" name="任意多边形: 形状 754">
              <a:extLst>
                <a:ext uri="{FF2B5EF4-FFF2-40B4-BE49-F238E27FC236}">
                  <a16:creationId xmlns:a16="http://schemas.microsoft.com/office/drawing/2014/main" id="{F6896310-D4A1-C407-6165-8E8815D3D782}"/>
                </a:ext>
              </a:extLst>
            </p:cNvPr>
            <p:cNvSpPr/>
            <p:nvPr/>
          </p:nvSpPr>
          <p:spPr>
            <a:xfrm>
              <a:off x="7873290" y="5573462"/>
              <a:ext cx="94382" cy="76564"/>
            </a:xfrm>
            <a:custGeom>
              <a:avLst/>
              <a:gdLst>
                <a:gd name="connsiteX0" fmla="*/ 92309 w 94382"/>
                <a:gd name="connsiteY0" fmla="*/ 3543 h 76564"/>
                <a:gd name="connsiteX1" fmla="*/ 93206 w 94382"/>
                <a:gd name="connsiteY1" fmla="*/ 15379 h 76564"/>
                <a:gd name="connsiteX2" fmla="*/ 92423 w 94382"/>
                <a:gd name="connsiteY2" fmla="*/ 20711 h 76564"/>
                <a:gd name="connsiteX3" fmla="*/ 83930 w 94382"/>
                <a:gd name="connsiteY3" fmla="*/ 25574 h 76564"/>
                <a:gd name="connsiteX4" fmla="*/ 75558 w 94382"/>
                <a:gd name="connsiteY4" fmla="*/ 30146 h 76564"/>
                <a:gd name="connsiteX5" fmla="*/ 69237 w 94382"/>
                <a:gd name="connsiteY5" fmla="*/ 39713 h 76564"/>
                <a:gd name="connsiteX6" fmla="*/ 59453 w 94382"/>
                <a:gd name="connsiteY6" fmla="*/ 43045 h 76564"/>
                <a:gd name="connsiteX7" fmla="*/ 58202 w 94382"/>
                <a:gd name="connsiteY7" fmla="*/ 37565 h 76564"/>
                <a:gd name="connsiteX8" fmla="*/ 56138 w 94382"/>
                <a:gd name="connsiteY8" fmla="*/ 43068 h 76564"/>
                <a:gd name="connsiteX9" fmla="*/ 56133 w 94382"/>
                <a:gd name="connsiteY9" fmla="*/ 43028 h 76564"/>
                <a:gd name="connsiteX10" fmla="*/ 52784 w 94382"/>
                <a:gd name="connsiteY10" fmla="*/ 46343 h 76564"/>
                <a:gd name="connsiteX11" fmla="*/ 44051 w 94382"/>
                <a:gd name="connsiteY11" fmla="*/ 58127 h 76564"/>
                <a:gd name="connsiteX12" fmla="*/ 33959 w 94382"/>
                <a:gd name="connsiteY12" fmla="*/ 60893 h 76564"/>
                <a:gd name="connsiteX13" fmla="*/ 19911 w 94382"/>
                <a:gd name="connsiteY13" fmla="*/ 69311 h 76564"/>
                <a:gd name="connsiteX14" fmla="*/ 13202 w 94382"/>
                <a:gd name="connsiteY14" fmla="*/ 76078 h 76564"/>
                <a:gd name="connsiteX15" fmla="*/ 9927 w 94382"/>
                <a:gd name="connsiteY15" fmla="*/ 75855 h 76564"/>
                <a:gd name="connsiteX16" fmla="*/ 10087 w 94382"/>
                <a:gd name="connsiteY16" fmla="*/ 75998 h 76564"/>
                <a:gd name="connsiteX17" fmla="*/ 2726 w 94382"/>
                <a:gd name="connsiteY17" fmla="*/ 69266 h 76564"/>
                <a:gd name="connsiteX18" fmla="*/ 1360 w 94382"/>
                <a:gd name="connsiteY18" fmla="*/ 69294 h 76564"/>
                <a:gd name="connsiteX19" fmla="*/ 0 w 94382"/>
                <a:gd name="connsiteY19" fmla="*/ 69168 h 76564"/>
                <a:gd name="connsiteX20" fmla="*/ 21168 w 94382"/>
                <a:gd name="connsiteY20" fmla="*/ 47526 h 76564"/>
                <a:gd name="connsiteX21" fmla="*/ 33404 w 94382"/>
                <a:gd name="connsiteY21" fmla="*/ 44657 h 76564"/>
                <a:gd name="connsiteX22" fmla="*/ 38319 w 94382"/>
                <a:gd name="connsiteY22" fmla="*/ 34787 h 76564"/>
                <a:gd name="connsiteX23" fmla="*/ 67523 w 94382"/>
                <a:gd name="connsiteY23" fmla="*/ 25363 h 76564"/>
                <a:gd name="connsiteX24" fmla="*/ 61722 w 94382"/>
                <a:gd name="connsiteY24" fmla="*/ 16968 h 76564"/>
                <a:gd name="connsiteX25" fmla="*/ 79313 w 94382"/>
                <a:gd name="connsiteY25" fmla="*/ 7132 h 76564"/>
                <a:gd name="connsiteX26" fmla="*/ 80159 w 94382"/>
                <a:gd name="connsiteY26" fmla="*/ 7967 h 76564"/>
                <a:gd name="connsiteX27" fmla="*/ 79416 w 94382"/>
                <a:gd name="connsiteY27" fmla="*/ 7041 h 76564"/>
                <a:gd name="connsiteX28" fmla="*/ 88634 w 94382"/>
                <a:gd name="connsiteY28" fmla="*/ 0 h 76564"/>
                <a:gd name="connsiteX29" fmla="*/ 89508 w 94382"/>
                <a:gd name="connsiteY29" fmla="*/ 697 h 76564"/>
                <a:gd name="connsiteX30" fmla="*/ 92229 w 94382"/>
                <a:gd name="connsiteY30" fmla="*/ 3486 h 76564"/>
                <a:gd name="connsiteX31" fmla="*/ 92309 w 94382"/>
                <a:gd name="connsiteY31" fmla="*/ 3543 h 76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4382" h="76564">
                  <a:moveTo>
                    <a:pt x="92309" y="3543"/>
                  </a:moveTo>
                  <a:cubicBezTo>
                    <a:pt x="97909" y="6978"/>
                    <a:pt x="78330" y="12259"/>
                    <a:pt x="93206" y="15379"/>
                  </a:cubicBezTo>
                  <a:cubicBezTo>
                    <a:pt x="95383" y="15836"/>
                    <a:pt x="94195" y="19414"/>
                    <a:pt x="92423" y="20711"/>
                  </a:cubicBezTo>
                  <a:cubicBezTo>
                    <a:pt x="89805" y="22631"/>
                    <a:pt x="86880" y="24197"/>
                    <a:pt x="83930" y="25574"/>
                  </a:cubicBezTo>
                  <a:cubicBezTo>
                    <a:pt x="81027" y="26923"/>
                    <a:pt x="77381" y="26826"/>
                    <a:pt x="75558" y="30146"/>
                  </a:cubicBezTo>
                  <a:cubicBezTo>
                    <a:pt x="70838" y="31604"/>
                    <a:pt x="71403" y="36565"/>
                    <a:pt x="69237" y="39713"/>
                  </a:cubicBezTo>
                  <a:cubicBezTo>
                    <a:pt x="62619" y="30970"/>
                    <a:pt x="62802" y="42199"/>
                    <a:pt x="59453" y="43045"/>
                  </a:cubicBezTo>
                  <a:cubicBezTo>
                    <a:pt x="57665" y="41531"/>
                    <a:pt x="57744" y="39588"/>
                    <a:pt x="58202" y="37565"/>
                  </a:cubicBezTo>
                  <a:cubicBezTo>
                    <a:pt x="57579" y="39422"/>
                    <a:pt x="57790" y="41594"/>
                    <a:pt x="56138" y="43068"/>
                  </a:cubicBezTo>
                  <a:lnTo>
                    <a:pt x="56133" y="43028"/>
                  </a:lnTo>
                  <a:cubicBezTo>
                    <a:pt x="54910" y="44023"/>
                    <a:pt x="53933" y="45274"/>
                    <a:pt x="52784" y="46343"/>
                  </a:cubicBezTo>
                  <a:cubicBezTo>
                    <a:pt x="49926" y="50326"/>
                    <a:pt x="47532" y="54795"/>
                    <a:pt x="44051" y="58127"/>
                  </a:cubicBezTo>
                  <a:cubicBezTo>
                    <a:pt x="41651" y="60425"/>
                    <a:pt x="38811" y="62414"/>
                    <a:pt x="33959" y="60893"/>
                  </a:cubicBezTo>
                  <a:cubicBezTo>
                    <a:pt x="27546" y="58882"/>
                    <a:pt x="20294" y="59390"/>
                    <a:pt x="19911" y="69311"/>
                  </a:cubicBezTo>
                  <a:cubicBezTo>
                    <a:pt x="15533" y="69443"/>
                    <a:pt x="13448" y="71843"/>
                    <a:pt x="13202" y="76078"/>
                  </a:cubicBezTo>
                  <a:cubicBezTo>
                    <a:pt x="12053" y="76810"/>
                    <a:pt x="10967" y="76701"/>
                    <a:pt x="9927" y="75855"/>
                  </a:cubicBezTo>
                  <a:lnTo>
                    <a:pt x="10087" y="75998"/>
                  </a:lnTo>
                  <a:cubicBezTo>
                    <a:pt x="7789" y="73581"/>
                    <a:pt x="5423" y="71243"/>
                    <a:pt x="2726" y="69266"/>
                  </a:cubicBezTo>
                  <a:lnTo>
                    <a:pt x="1360" y="69294"/>
                  </a:lnTo>
                  <a:cubicBezTo>
                    <a:pt x="1360" y="69294"/>
                    <a:pt x="0" y="69168"/>
                    <a:pt x="0" y="69168"/>
                  </a:cubicBezTo>
                  <a:cubicBezTo>
                    <a:pt x="7041" y="61939"/>
                    <a:pt x="13985" y="54612"/>
                    <a:pt x="21168" y="47526"/>
                  </a:cubicBezTo>
                  <a:cubicBezTo>
                    <a:pt x="24620" y="44120"/>
                    <a:pt x="29689" y="46051"/>
                    <a:pt x="33404" y="44657"/>
                  </a:cubicBezTo>
                  <a:cubicBezTo>
                    <a:pt x="35976" y="43691"/>
                    <a:pt x="33484" y="38291"/>
                    <a:pt x="38319" y="34787"/>
                  </a:cubicBezTo>
                  <a:cubicBezTo>
                    <a:pt x="47492" y="28141"/>
                    <a:pt x="54550" y="18808"/>
                    <a:pt x="67523" y="25363"/>
                  </a:cubicBezTo>
                  <a:cubicBezTo>
                    <a:pt x="68769" y="18934"/>
                    <a:pt x="62105" y="21700"/>
                    <a:pt x="61722" y="16968"/>
                  </a:cubicBezTo>
                  <a:cubicBezTo>
                    <a:pt x="67294" y="13853"/>
                    <a:pt x="73306" y="10493"/>
                    <a:pt x="79313" y="7132"/>
                  </a:cubicBezTo>
                  <a:lnTo>
                    <a:pt x="80159" y="7967"/>
                  </a:lnTo>
                  <a:lnTo>
                    <a:pt x="79416" y="7041"/>
                  </a:lnTo>
                  <a:cubicBezTo>
                    <a:pt x="81319" y="3160"/>
                    <a:pt x="85262" y="1960"/>
                    <a:pt x="88634" y="0"/>
                  </a:cubicBezTo>
                  <a:cubicBezTo>
                    <a:pt x="88634" y="0"/>
                    <a:pt x="89508" y="697"/>
                    <a:pt x="89508" y="697"/>
                  </a:cubicBezTo>
                  <a:cubicBezTo>
                    <a:pt x="90354" y="1686"/>
                    <a:pt x="91263" y="2612"/>
                    <a:pt x="92229" y="3486"/>
                  </a:cubicBezTo>
                  <a:lnTo>
                    <a:pt x="92309" y="3543"/>
                  </a:lnTo>
                  <a:close/>
                </a:path>
              </a:pathLst>
            </a:custGeom>
            <a:grpFill/>
            <a:ln w="5715" cap="flat">
              <a:noFill/>
              <a:prstDash val="solid"/>
              <a:miter/>
            </a:ln>
          </p:spPr>
          <p:txBody>
            <a:bodyPr rtlCol="0" anchor="ctr"/>
            <a:lstStyle/>
            <a:p>
              <a:endParaRPr lang="zh-CN" altLang="en-US"/>
            </a:p>
          </p:txBody>
        </p:sp>
        <p:sp>
          <p:nvSpPr>
            <p:cNvPr id="756" name="任意多边形: 形状 755">
              <a:extLst>
                <a:ext uri="{FF2B5EF4-FFF2-40B4-BE49-F238E27FC236}">
                  <a16:creationId xmlns:a16="http://schemas.microsoft.com/office/drawing/2014/main" id="{085AA1DA-08D8-0AB2-3DC5-89F587782AD1}"/>
                </a:ext>
              </a:extLst>
            </p:cNvPr>
            <p:cNvSpPr/>
            <p:nvPr/>
          </p:nvSpPr>
          <p:spPr>
            <a:xfrm>
              <a:off x="7882452" y="5974613"/>
              <a:ext cx="100783" cy="46445"/>
            </a:xfrm>
            <a:custGeom>
              <a:avLst/>
              <a:gdLst>
                <a:gd name="connsiteX0" fmla="*/ 7384 w 100783"/>
                <a:gd name="connsiteY0" fmla="*/ 43191 h 46445"/>
                <a:gd name="connsiteX1" fmla="*/ 0 w 100783"/>
                <a:gd name="connsiteY1" fmla="*/ 42688 h 46445"/>
                <a:gd name="connsiteX2" fmla="*/ 16859 w 100783"/>
                <a:gd name="connsiteY2" fmla="*/ 23794 h 46445"/>
                <a:gd name="connsiteX3" fmla="*/ 47509 w 100783"/>
                <a:gd name="connsiteY3" fmla="*/ 1791 h 46445"/>
                <a:gd name="connsiteX4" fmla="*/ 56824 w 100783"/>
                <a:gd name="connsiteY4" fmla="*/ 545 h 46445"/>
                <a:gd name="connsiteX5" fmla="*/ 76187 w 100783"/>
                <a:gd name="connsiteY5" fmla="*/ 2311 h 46445"/>
                <a:gd name="connsiteX6" fmla="*/ 92680 w 100783"/>
                <a:gd name="connsiteY6" fmla="*/ 1128 h 46445"/>
                <a:gd name="connsiteX7" fmla="*/ 97178 w 100783"/>
                <a:gd name="connsiteY7" fmla="*/ 16404 h 46445"/>
                <a:gd name="connsiteX8" fmla="*/ 97389 w 100783"/>
                <a:gd name="connsiteY8" fmla="*/ 18307 h 46445"/>
                <a:gd name="connsiteX9" fmla="*/ 100618 w 100783"/>
                <a:gd name="connsiteY9" fmla="*/ 23148 h 46445"/>
                <a:gd name="connsiteX10" fmla="*/ 99561 w 100783"/>
                <a:gd name="connsiteY10" fmla="*/ 26577 h 46445"/>
                <a:gd name="connsiteX11" fmla="*/ 89177 w 100783"/>
                <a:gd name="connsiteY11" fmla="*/ 25702 h 46445"/>
                <a:gd name="connsiteX12" fmla="*/ 78095 w 100783"/>
                <a:gd name="connsiteY12" fmla="*/ 16062 h 46445"/>
                <a:gd name="connsiteX13" fmla="*/ 64242 w 100783"/>
                <a:gd name="connsiteY13" fmla="*/ 23206 h 46445"/>
                <a:gd name="connsiteX14" fmla="*/ 59562 w 100783"/>
                <a:gd name="connsiteY14" fmla="*/ 23016 h 46445"/>
                <a:gd name="connsiteX15" fmla="*/ 55235 w 100783"/>
                <a:gd name="connsiteY15" fmla="*/ 22314 h 46445"/>
                <a:gd name="connsiteX16" fmla="*/ 21717 w 100783"/>
                <a:gd name="connsiteY16" fmla="*/ 40030 h 46445"/>
                <a:gd name="connsiteX17" fmla="*/ 13665 w 100783"/>
                <a:gd name="connsiteY17" fmla="*/ 46151 h 46445"/>
                <a:gd name="connsiteX18" fmla="*/ 7384 w 100783"/>
                <a:gd name="connsiteY18" fmla="*/ 43191 h 46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0783" h="46445">
                  <a:moveTo>
                    <a:pt x="7384" y="43191"/>
                  </a:moveTo>
                  <a:cubicBezTo>
                    <a:pt x="4920" y="43025"/>
                    <a:pt x="2463" y="42854"/>
                    <a:pt x="0" y="42688"/>
                  </a:cubicBezTo>
                  <a:cubicBezTo>
                    <a:pt x="2532" y="33646"/>
                    <a:pt x="10487" y="29377"/>
                    <a:pt x="16859" y="23794"/>
                  </a:cubicBezTo>
                  <a:cubicBezTo>
                    <a:pt x="26335" y="15484"/>
                    <a:pt x="38799" y="11341"/>
                    <a:pt x="47509" y="1791"/>
                  </a:cubicBezTo>
                  <a:cubicBezTo>
                    <a:pt x="49646" y="-552"/>
                    <a:pt x="53550" y="-164"/>
                    <a:pt x="56824" y="545"/>
                  </a:cubicBezTo>
                  <a:cubicBezTo>
                    <a:pt x="62590" y="8695"/>
                    <a:pt x="69768" y="1402"/>
                    <a:pt x="76187" y="2311"/>
                  </a:cubicBezTo>
                  <a:cubicBezTo>
                    <a:pt x="82096" y="7843"/>
                    <a:pt x="87011" y="-809"/>
                    <a:pt x="92680" y="1128"/>
                  </a:cubicBezTo>
                  <a:cubicBezTo>
                    <a:pt x="92589" y="6689"/>
                    <a:pt x="97995" y="10632"/>
                    <a:pt x="97178" y="16404"/>
                  </a:cubicBezTo>
                  <a:cubicBezTo>
                    <a:pt x="97246" y="17038"/>
                    <a:pt x="97309" y="17673"/>
                    <a:pt x="97389" y="18307"/>
                  </a:cubicBezTo>
                  <a:cubicBezTo>
                    <a:pt x="98195" y="20102"/>
                    <a:pt x="99761" y="21382"/>
                    <a:pt x="100618" y="23148"/>
                  </a:cubicBezTo>
                  <a:cubicBezTo>
                    <a:pt x="101030" y="24525"/>
                    <a:pt x="100670" y="25668"/>
                    <a:pt x="99561" y="26577"/>
                  </a:cubicBezTo>
                  <a:cubicBezTo>
                    <a:pt x="95652" y="31372"/>
                    <a:pt x="92748" y="30040"/>
                    <a:pt x="89177" y="25702"/>
                  </a:cubicBezTo>
                  <a:cubicBezTo>
                    <a:pt x="86079" y="21937"/>
                    <a:pt x="88159" y="11250"/>
                    <a:pt x="78095" y="16062"/>
                  </a:cubicBezTo>
                  <a:cubicBezTo>
                    <a:pt x="73500" y="18261"/>
                    <a:pt x="65105" y="12821"/>
                    <a:pt x="64242" y="23206"/>
                  </a:cubicBezTo>
                  <a:cubicBezTo>
                    <a:pt x="63951" y="26726"/>
                    <a:pt x="61076" y="24165"/>
                    <a:pt x="59562" y="23016"/>
                  </a:cubicBezTo>
                  <a:cubicBezTo>
                    <a:pt x="58150" y="21948"/>
                    <a:pt x="55847" y="21131"/>
                    <a:pt x="55235" y="22314"/>
                  </a:cubicBezTo>
                  <a:cubicBezTo>
                    <a:pt x="48143" y="36087"/>
                    <a:pt x="33501" y="35372"/>
                    <a:pt x="21717" y="40030"/>
                  </a:cubicBezTo>
                  <a:cubicBezTo>
                    <a:pt x="18362" y="41356"/>
                    <a:pt x="19185" y="47900"/>
                    <a:pt x="13665" y="46151"/>
                  </a:cubicBezTo>
                  <a:cubicBezTo>
                    <a:pt x="12076" y="44082"/>
                    <a:pt x="11138" y="40636"/>
                    <a:pt x="7384" y="43191"/>
                  </a:cubicBezTo>
                  <a:close/>
                </a:path>
              </a:pathLst>
            </a:custGeom>
            <a:grpFill/>
            <a:ln w="5715" cap="flat">
              <a:noFill/>
              <a:prstDash val="solid"/>
              <a:miter/>
            </a:ln>
          </p:spPr>
          <p:txBody>
            <a:bodyPr rtlCol="0" anchor="ctr"/>
            <a:lstStyle/>
            <a:p>
              <a:endParaRPr lang="zh-CN" altLang="en-US"/>
            </a:p>
          </p:txBody>
        </p:sp>
        <p:sp>
          <p:nvSpPr>
            <p:cNvPr id="757" name="任意多边形: 形状 756">
              <a:extLst>
                <a:ext uri="{FF2B5EF4-FFF2-40B4-BE49-F238E27FC236}">
                  <a16:creationId xmlns:a16="http://schemas.microsoft.com/office/drawing/2014/main" id="{D6D8AB85-583B-51EA-74BE-A876C2AEC4EE}"/>
                </a:ext>
              </a:extLst>
            </p:cNvPr>
            <p:cNvSpPr/>
            <p:nvPr/>
          </p:nvSpPr>
          <p:spPr>
            <a:xfrm>
              <a:off x="7696365" y="6275840"/>
              <a:ext cx="46205" cy="62564"/>
            </a:xfrm>
            <a:custGeom>
              <a:avLst/>
              <a:gdLst>
                <a:gd name="connsiteX0" fmla="*/ 15991 w 46205"/>
                <a:gd name="connsiteY0" fmla="*/ 57762 h 62564"/>
                <a:gd name="connsiteX1" fmla="*/ 8721 w 46205"/>
                <a:gd name="connsiteY1" fmla="*/ 55470 h 62564"/>
                <a:gd name="connsiteX2" fmla="*/ 9624 w 46205"/>
                <a:gd name="connsiteY2" fmla="*/ 57871 h 62564"/>
                <a:gd name="connsiteX3" fmla="*/ 6498 w 46205"/>
                <a:gd name="connsiteY3" fmla="*/ 62522 h 62564"/>
                <a:gd name="connsiteX4" fmla="*/ 2469 w 46205"/>
                <a:gd name="connsiteY4" fmla="*/ 61100 h 62564"/>
                <a:gd name="connsiteX5" fmla="*/ 8887 w 46205"/>
                <a:gd name="connsiteY5" fmla="*/ 44143 h 62564"/>
                <a:gd name="connsiteX6" fmla="*/ 8978 w 46205"/>
                <a:gd name="connsiteY6" fmla="*/ 44063 h 62564"/>
                <a:gd name="connsiteX7" fmla="*/ 13013 w 46205"/>
                <a:gd name="connsiteY7" fmla="*/ 12208 h 62564"/>
                <a:gd name="connsiteX8" fmla="*/ 22769 w 46205"/>
                <a:gd name="connsiteY8" fmla="*/ 5195 h 62564"/>
                <a:gd name="connsiteX9" fmla="*/ 42160 w 46205"/>
                <a:gd name="connsiteY9" fmla="*/ 1658 h 62564"/>
                <a:gd name="connsiteX10" fmla="*/ 38982 w 46205"/>
                <a:gd name="connsiteY10" fmla="*/ 14945 h 62564"/>
                <a:gd name="connsiteX11" fmla="*/ 37571 w 46205"/>
                <a:gd name="connsiteY11" fmla="*/ 14437 h 62564"/>
                <a:gd name="connsiteX12" fmla="*/ 37274 w 46205"/>
                <a:gd name="connsiteY12" fmla="*/ 15882 h 62564"/>
                <a:gd name="connsiteX13" fmla="*/ 37531 w 46205"/>
                <a:gd name="connsiteY13" fmla="*/ 18517 h 62564"/>
                <a:gd name="connsiteX14" fmla="*/ 38816 w 46205"/>
                <a:gd name="connsiteY14" fmla="*/ 18106 h 62564"/>
                <a:gd name="connsiteX15" fmla="*/ 38976 w 46205"/>
                <a:gd name="connsiteY15" fmla="*/ 28107 h 62564"/>
                <a:gd name="connsiteX16" fmla="*/ 30632 w 46205"/>
                <a:gd name="connsiteY16" fmla="*/ 42149 h 62564"/>
                <a:gd name="connsiteX17" fmla="*/ 24998 w 46205"/>
                <a:gd name="connsiteY17" fmla="*/ 49590 h 62564"/>
                <a:gd name="connsiteX18" fmla="*/ 22380 w 46205"/>
                <a:gd name="connsiteY18" fmla="*/ 56447 h 62564"/>
                <a:gd name="connsiteX19" fmla="*/ 15991 w 46205"/>
                <a:gd name="connsiteY19" fmla="*/ 57762 h 62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05" h="62564">
                  <a:moveTo>
                    <a:pt x="15991" y="57762"/>
                  </a:moveTo>
                  <a:cubicBezTo>
                    <a:pt x="14196" y="54985"/>
                    <a:pt x="11887" y="53727"/>
                    <a:pt x="8721" y="55470"/>
                  </a:cubicBezTo>
                  <a:cubicBezTo>
                    <a:pt x="8613" y="55527"/>
                    <a:pt x="9304" y="57036"/>
                    <a:pt x="9624" y="57871"/>
                  </a:cubicBezTo>
                  <a:cubicBezTo>
                    <a:pt x="10636" y="60803"/>
                    <a:pt x="8910" y="61888"/>
                    <a:pt x="6498" y="62522"/>
                  </a:cubicBezTo>
                  <a:cubicBezTo>
                    <a:pt x="4921" y="62717"/>
                    <a:pt x="3578" y="62243"/>
                    <a:pt x="2469" y="61100"/>
                  </a:cubicBezTo>
                  <a:cubicBezTo>
                    <a:pt x="1783" y="54379"/>
                    <a:pt x="-5555" y="45137"/>
                    <a:pt x="8887" y="44143"/>
                  </a:cubicBezTo>
                  <a:lnTo>
                    <a:pt x="8978" y="44063"/>
                  </a:lnTo>
                  <a:cubicBezTo>
                    <a:pt x="3715" y="32604"/>
                    <a:pt x="12093" y="22884"/>
                    <a:pt x="13013" y="12208"/>
                  </a:cubicBezTo>
                  <a:cubicBezTo>
                    <a:pt x="17425" y="11505"/>
                    <a:pt x="19254" y="7190"/>
                    <a:pt x="22769" y="5195"/>
                  </a:cubicBezTo>
                  <a:cubicBezTo>
                    <a:pt x="29095" y="3224"/>
                    <a:pt x="34662" y="-2920"/>
                    <a:pt x="42160" y="1658"/>
                  </a:cubicBezTo>
                  <a:cubicBezTo>
                    <a:pt x="49909" y="8196"/>
                    <a:pt x="45223" y="11756"/>
                    <a:pt x="38982" y="14945"/>
                  </a:cubicBezTo>
                  <a:lnTo>
                    <a:pt x="37571" y="14437"/>
                  </a:lnTo>
                  <a:cubicBezTo>
                    <a:pt x="37571" y="14437"/>
                    <a:pt x="37268" y="15905"/>
                    <a:pt x="37274" y="15882"/>
                  </a:cubicBezTo>
                  <a:cubicBezTo>
                    <a:pt x="36885" y="16797"/>
                    <a:pt x="36970" y="17688"/>
                    <a:pt x="37531" y="18517"/>
                  </a:cubicBezTo>
                  <a:cubicBezTo>
                    <a:pt x="37525" y="18500"/>
                    <a:pt x="38816" y="18106"/>
                    <a:pt x="38816" y="18106"/>
                  </a:cubicBezTo>
                  <a:cubicBezTo>
                    <a:pt x="46669" y="21620"/>
                    <a:pt x="46669" y="21935"/>
                    <a:pt x="38976" y="28107"/>
                  </a:cubicBezTo>
                  <a:cubicBezTo>
                    <a:pt x="34170" y="31582"/>
                    <a:pt x="27318" y="33834"/>
                    <a:pt x="30632" y="42149"/>
                  </a:cubicBezTo>
                  <a:cubicBezTo>
                    <a:pt x="32867" y="47761"/>
                    <a:pt x="30581" y="49253"/>
                    <a:pt x="24998" y="49590"/>
                  </a:cubicBezTo>
                  <a:cubicBezTo>
                    <a:pt x="22232" y="49761"/>
                    <a:pt x="23140" y="54025"/>
                    <a:pt x="22380" y="56447"/>
                  </a:cubicBezTo>
                  <a:cubicBezTo>
                    <a:pt x="21129" y="60477"/>
                    <a:pt x="18334" y="58288"/>
                    <a:pt x="15991" y="57762"/>
                  </a:cubicBezTo>
                  <a:close/>
                </a:path>
              </a:pathLst>
            </a:custGeom>
            <a:grpFill/>
            <a:ln w="5715" cap="flat">
              <a:noFill/>
              <a:prstDash val="solid"/>
              <a:miter/>
            </a:ln>
          </p:spPr>
          <p:txBody>
            <a:bodyPr rtlCol="0" anchor="ctr"/>
            <a:lstStyle/>
            <a:p>
              <a:endParaRPr lang="zh-CN" altLang="en-US"/>
            </a:p>
          </p:txBody>
        </p:sp>
        <p:sp>
          <p:nvSpPr>
            <p:cNvPr id="758" name="任意多边形: 形状 757">
              <a:extLst>
                <a:ext uri="{FF2B5EF4-FFF2-40B4-BE49-F238E27FC236}">
                  <a16:creationId xmlns:a16="http://schemas.microsoft.com/office/drawing/2014/main" id="{36D05FA3-7943-E32A-8764-5C54A404748E}"/>
                </a:ext>
              </a:extLst>
            </p:cNvPr>
            <p:cNvSpPr/>
            <p:nvPr/>
          </p:nvSpPr>
          <p:spPr>
            <a:xfrm>
              <a:off x="7794155" y="6047116"/>
              <a:ext cx="62899" cy="76020"/>
            </a:xfrm>
            <a:custGeom>
              <a:avLst/>
              <a:gdLst>
                <a:gd name="connsiteX0" fmla="*/ 49721 w 62899"/>
                <a:gd name="connsiteY0" fmla="*/ 26574 h 76020"/>
                <a:gd name="connsiteX1" fmla="*/ 53047 w 62899"/>
                <a:gd name="connsiteY1" fmla="*/ 33358 h 76020"/>
                <a:gd name="connsiteX2" fmla="*/ 44817 w 62899"/>
                <a:gd name="connsiteY2" fmla="*/ 48423 h 76020"/>
                <a:gd name="connsiteX3" fmla="*/ 31421 w 62899"/>
                <a:gd name="connsiteY3" fmla="*/ 42468 h 76020"/>
                <a:gd name="connsiteX4" fmla="*/ 23231 w 62899"/>
                <a:gd name="connsiteY4" fmla="*/ 56047 h 76020"/>
                <a:gd name="connsiteX5" fmla="*/ 23289 w 62899"/>
                <a:gd name="connsiteY5" fmla="*/ 55967 h 76020"/>
                <a:gd name="connsiteX6" fmla="*/ 22957 w 62899"/>
                <a:gd name="connsiteY6" fmla="*/ 63196 h 76020"/>
                <a:gd name="connsiteX7" fmla="*/ 16842 w 62899"/>
                <a:gd name="connsiteY7" fmla="*/ 75912 h 76020"/>
                <a:gd name="connsiteX8" fmla="*/ 16825 w 62899"/>
                <a:gd name="connsiteY8" fmla="*/ 75935 h 76020"/>
                <a:gd name="connsiteX9" fmla="*/ 13870 w 62899"/>
                <a:gd name="connsiteY9" fmla="*/ 76021 h 76020"/>
                <a:gd name="connsiteX10" fmla="*/ 0 w 62899"/>
                <a:gd name="connsiteY10" fmla="*/ 68951 h 76020"/>
                <a:gd name="connsiteX11" fmla="*/ 35942 w 62899"/>
                <a:gd name="connsiteY11" fmla="*/ 19825 h 76020"/>
                <a:gd name="connsiteX12" fmla="*/ 39279 w 62899"/>
                <a:gd name="connsiteY12" fmla="*/ 16362 h 76020"/>
                <a:gd name="connsiteX13" fmla="*/ 46897 w 62899"/>
                <a:gd name="connsiteY13" fmla="*/ 4394 h 76020"/>
                <a:gd name="connsiteX14" fmla="*/ 52852 w 62899"/>
                <a:gd name="connsiteY14" fmla="*/ 0 h 76020"/>
                <a:gd name="connsiteX15" fmla="*/ 57350 w 62899"/>
                <a:gd name="connsiteY15" fmla="*/ 5332 h 76020"/>
                <a:gd name="connsiteX16" fmla="*/ 58733 w 62899"/>
                <a:gd name="connsiteY16" fmla="*/ 9401 h 76020"/>
                <a:gd name="connsiteX17" fmla="*/ 62899 w 62899"/>
                <a:gd name="connsiteY17" fmla="*/ 13430 h 76020"/>
                <a:gd name="connsiteX18" fmla="*/ 56287 w 62899"/>
                <a:gd name="connsiteY18" fmla="*/ 23300 h 76020"/>
                <a:gd name="connsiteX19" fmla="*/ 54509 w 62899"/>
                <a:gd name="connsiteY19" fmla="*/ 19276 h 76020"/>
                <a:gd name="connsiteX20" fmla="*/ 53035 w 62899"/>
                <a:gd name="connsiteY20" fmla="*/ 23317 h 76020"/>
                <a:gd name="connsiteX21" fmla="*/ 53035 w 62899"/>
                <a:gd name="connsiteY21" fmla="*/ 26592 h 76020"/>
                <a:gd name="connsiteX22" fmla="*/ 49721 w 62899"/>
                <a:gd name="connsiteY22" fmla="*/ 26574 h 76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899" h="76020">
                  <a:moveTo>
                    <a:pt x="49721" y="26574"/>
                  </a:moveTo>
                  <a:cubicBezTo>
                    <a:pt x="49989" y="29449"/>
                    <a:pt x="57030" y="32272"/>
                    <a:pt x="53047" y="33358"/>
                  </a:cubicBezTo>
                  <a:cubicBezTo>
                    <a:pt x="43851" y="35867"/>
                    <a:pt x="40548" y="40034"/>
                    <a:pt x="44817" y="48423"/>
                  </a:cubicBezTo>
                  <a:cubicBezTo>
                    <a:pt x="36839" y="50578"/>
                    <a:pt x="35176" y="44457"/>
                    <a:pt x="31421" y="42468"/>
                  </a:cubicBezTo>
                  <a:cubicBezTo>
                    <a:pt x="26409" y="45828"/>
                    <a:pt x="28329" y="53006"/>
                    <a:pt x="23231" y="56047"/>
                  </a:cubicBezTo>
                  <a:lnTo>
                    <a:pt x="23289" y="55967"/>
                  </a:lnTo>
                  <a:cubicBezTo>
                    <a:pt x="24043" y="58407"/>
                    <a:pt x="25752" y="60790"/>
                    <a:pt x="22957" y="63196"/>
                  </a:cubicBezTo>
                  <a:cubicBezTo>
                    <a:pt x="19105" y="66505"/>
                    <a:pt x="17236" y="70883"/>
                    <a:pt x="16842" y="75912"/>
                  </a:cubicBezTo>
                  <a:lnTo>
                    <a:pt x="16825" y="75935"/>
                  </a:lnTo>
                  <a:cubicBezTo>
                    <a:pt x="15842" y="75958"/>
                    <a:pt x="14859" y="75987"/>
                    <a:pt x="13870" y="76021"/>
                  </a:cubicBezTo>
                  <a:cubicBezTo>
                    <a:pt x="8967" y="74209"/>
                    <a:pt x="1589" y="77267"/>
                    <a:pt x="0" y="68951"/>
                  </a:cubicBezTo>
                  <a:cubicBezTo>
                    <a:pt x="11979" y="52578"/>
                    <a:pt x="23963" y="36199"/>
                    <a:pt x="35942" y="19825"/>
                  </a:cubicBezTo>
                  <a:cubicBezTo>
                    <a:pt x="37205" y="18814"/>
                    <a:pt x="39908" y="19190"/>
                    <a:pt x="39279" y="16362"/>
                  </a:cubicBezTo>
                  <a:cubicBezTo>
                    <a:pt x="42051" y="12539"/>
                    <a:pt x="46646" y="10035"/>
                    <a:pt x="46897" y="4394"/>
                  </a:cubicBezTo>
                  <a:cubicBezTo>
                    <a:pt x="47040" y="1182"/>
                    <a:pt x="50092" y="446"/>
                    <a:pt x="52852" y="0"/>
                  </a:cubicBezTo>
                  <a:cubicBezTo>
                    <a:pt x="55618" y="714"/>
                    <a:pt x="56939" y="2640"/>
                    <a:pt x="57350" y="5332"/>
                  </a:cubicBezTo>
                  <a:cubicBezTo>
                    <a:pt x="55938" y="7304"/>
                    <a:pt x="55727" y="8886"/>
                    <a:pt x="58733" y="9401"/>
                  </a:cubicBezTo>
                  <a:cubicBezTo>
                    <a:pt x="60453" y="10413"/>
                    <a:pt x="61956" y="11636"/>
                    <a:pt x="62899" y="13430"/>
                  </a:cubicBezTo>
                  <a:cubicBezTo>
                    <a:pt x="62865" y="18173"/>
                    <a:pt x="60699" y="21494"/>
                    <a:pt x="56287" y="23300"/>
                  </a:cubicBezTo>
                  <a:cubicBezTo>
                    <a:pt x="54972" y="22277"/>
                    <a:pt x="54887" y="20711"/>
                    <a:pt x="54509" y="19276"/>
                  </a:cubicBezTo>
                  <a:cubicBezTo>
                    <a:pt x="54578" y="20831"/>
                    <a:pt x="54327" y="22266"/>
                    <a:pt x="53035" y="23317"/>
                  </a:cubicBezTo>
                  <a:cubicBezTo>
                    <a:pt x="53018" y="24409"/>
                    <a:pt x="53018" y="25500"/>
                    <a:pt x="53035" y="26592"/>
                  </a:cubicBezTo>
                  <a:cubicBezTo>
                    <a:pt x="51932" y="26574"/>
                    <a:pt x="50829" y="26574"/>
                    <a:pt x="49721" y="26574"/>
                  </a:cubicBezTo>
                  <a:close/>
                </a:path>
              </a:pathLst>
            </a:custGeom>
            <a:grpFill/>
            <a:ln w="5715" cap="flat">
              <a:noFill/>
              <a:prstDash val="solid"/>
              <a:miter/>
            </a:ln>
          </p:spPr>
          <p:txBody>
            <a:bodyPr rtlCol="0" anchor="ctr"/>
            <a:lstStyle/>
            <a:p>
              <a:endParaRPr lang="zh-CN" altLang="en-US"/>
            </a:p>
          </p:txBody>
        </p:sp>
        <p:sp>
          <p:nvSpPr>
            <p:cNvPr id="759" name="任意多边形: 形状 758">
              <a:extLst>
                <a:ext uri="{FF2B5EF4-FFF2-40B4-BE49-F238E27FC236}">
                  <a16:creationId xmlns:a16="http://schemas.microsoft.com/office/drawing/2014/main" id="{8C8F9791-2E81-55BA-0EB5-C74EFF00F02D}"/>
                </a:ext>
              </a:extLst>
            </p:cNvPr>
            <p:cNvSpPr/>
            <p:nvPr/>
          </p:nvSpPr>
          <p:spPr>
            <a:xfrm>
              <a:off x="7628380" y="5949803"/>
              <a:ext cx="60990" cy="33002"/>
            </a:xfrm>
            <a:custGeom>
              <a:avLst/>
              <a:gdLst>
                <a:gd name="connsiteX0" fmla="*/ 44823 w 60990"/>
                <a:gd name="connsiteY0" fmla="*/ 31916 h 33002"/>
                <a:gd name="connsiteX1" fmla="*/ 33398 w 60990"/>
                <a:gd name="connsiteY1" fmla="*/ 32539 h 33002"/>
                <a:gd name="connsiteX2" fmla="*/ 28661 w 60990"/>
                <a:gd name="connsiteY2" fmla="*/ 32882 h 33002"/>
                <a:gd name="connsiteX3" fmla="*/ 18780 w 60990"/>
                <a:gd name="connsiteY3" fmla="*/ 27132 h 33002"/>
                <a:gd name="connsiteX4" fmla="*/ 0 w 60990"/>
                <a:gd name="connsiteY4" fmla="*/ 27904 h 33002"/>
                <a:gd name="connsiteX5" fmla="*/ 8401 w 60990"/>
                <a:gd name="connsiteY5" fmla="*/ 19217 h 33002"/>
                <a:gd name="connsiteX6" fmla="*/ 16282 w 60990"/>
                <a:gd name="connsiteY6" fmla="*/ 20400 h 33002"/>
                <a:gd name="connsiteX7" fmla="*/ 24735 w 60990"/>
                <a:gd name="connsiteY7" fmla="*/ 5615 h 33002"/>
                <a:gd name="connsiteX8" fmla="*/ 27278 w 60990"/>
                <a:gd name="connsiteY8" fmla="*/ 249 h 33002"/>
                <a:gd name="connsiteX9" fmla="*/ 59288 w 60990"/>
                <a:gd name="connsiteY9" fmla="*/ 7902 h 33002"/>
                <a:gd name="connsiteX10" fmla="*/ 60990 w 60990"/>
                <a:gd name="connsiteY10" fmla="*/ 12193 h 33002"/>
                <a:gd name="connsiteX11" fmla="*/ 58459 w 60990"/>
                <a:gd name="connsiteY11" fmla="*/ 17777 h 33002"/>
                <a:gd name="connsiteX12" fmla="*/ 44823 w 60990"/>
                <a:gd name="connsiteY12" fmla="*/ 31916 h 3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990" h="33002">
                  <a:moveTo>
                    <a:pt x="44823" y="31916"/>
                  </a:moveTo>
                  <a:cubicBezTo>
                    <a:pt x="41017" y="32122"/>
                    <a:pt x="37210" y="32327"/>
                    <a:pt x="33398" y="32539"/>
                  </a:cubicBezTo>
                  <a:cubicBezTo>
                    <a:pt x="31810" y="32624"/>
                    <a:pt x="30118" y="32402"/>
                    <a:pt x="28661" y="32882"/>
                  </a:cubicBezTo>
                  <a:cubicBezTo>
                    <a:pt x="23283" y="34636"/>
                    <a:pt x="30072" y="16474"/>
                    <a:pt x="18780" y="27132"/>
                  </a:cubicBezTo>
                  <a:cubicBezTo>
                    <a:pt x="14139" y="31516"/>
                    <a:pt x="7361" y="25298"/>
                    <a:pt x="0" y="27904"/>
                  </a:cubicBezTo>
                  <a:cubicBezTo>
                    <a:pt x="1583" y="22497"/>
                    <a:pt x="2503" y="18605"/>
                    <a:pt x="8401" y="19217"/>
                  </a:cubicBezTo>
                  <a:cubicBezTo>
                    <a:pt x="11024" y="19491"/>
                    <a:pt x="13247" y="21143"/>
                    <a:pt x="16282" y="20400"/>
                  </a:cubicBezTo>
                  <a:cubicBezTo>
                    <a:pt x="26398" y="17931"/>
                    <a:pt x="27764" y="16537"/>
                    <a:pt x="24735" y="5615"/>
                  </a:cubicBezTo>
                  <a:cubicBezTo>
                    <a:pt x="23672" y="1781"/>
                    <a:pt x="25615" y="-843"/>
                    <a:pt x="27278" y="249"/>
                  </a:cubicBezTo>
                  <a:cubicBezTo>
                    <a:pt x="37188" y="6747"/>
                    <a:pt x="49200" y="3290"/>
                    <a:pt x="59288" y="7902"/>
                  </a:cubicBezTo>
                  <a:cubicBezTo>
                    <a:pt x="60299" y="8364"/>
                    <a:pt x="60442" y="10719"/>
                    <a:pt x="60990" y="12193"/>
                  </a:cubicBezTo>
                  <a:cubicBezTo>
                    <a:pt x="60093" y="14062"/>
                    <a:pt x="58219" y="16062"/>
                    <a:pt x="58459" y="17777"/>
                  </a:cubicBezTo>
                  <a:cubicBezTo>
                    <a:pt x="59928" y="28533"/>
                    <a:pt x="53892" y="31590"/>
                    <a:pt x="44823" y="31916"/>
                  </a:cubicBezTo>
                  <a:close/>
                </a:path>
              </a:pathLst>
            </a:custGeom>
            <a:grpFill/>
            <a:ln w="5715" cap="flat">
              <a:noFill/>
              <a:prstDash val="solid"/>
              <a:miter/>
            </a:ln>
          </p:spPr>
          <p:txBody>
            <a:bodyPr rtlCol="0" anchor="ctr"/>
            <a:lstStyle/>
            <a:p>
              <a:endParaRPr lang="zh-CN" altLang="en-US"/>
            </a:p>
          </p:txBody>
        </p:sp>
        <p:sp>
          <p:nvSpPr>
            <p:cNvPr id="760" name="任意多边形: 形状 759">
              <a:extLst>
                <a:ext uri="{FF2B5EF4-FFF2-40B4-BE49-F238E27FC236}">
                  <a16:creationId xmlns:a16="http://schemas.microsoft.com/office/drawing/2014/main" id="{190EBACA-1B05-5784-66F1-B337875C4003}"/>
                </a:ext>
              </a:extLst>
            </p:cNvPr>
            <p:cNvSpPr/>
            <p:nvPr/>
          </p:nvSpPr>
          <p:spPr>
            <a:xfrm>
              <a:off x="7691730" y="5781840"/>
              <a:ext cx="43348" cy="45431"/>
            </a:xfrm>
            <a:custGeom>
              <a:avLst/>
              <a:gdLst>
                <a:gd name="connsiteX0" fmla="*/ 14104 w 43348"/>
                <a:gd name="connsiteY0" fmla="*/ 45111 h 45431"/>
                <a:gd name="connsiteX1" fmla="*/ 6727 w 43348"/>
                <a:gd name="connsiteY1" fmla="*/ 41425 h 45431"/>
                <a:gd name="connsiteX2" fmla="*/ 0 w 43348"/>
                <a:gd name="connsiteY2" fmla="*/ 34858 h 45431"/>
                <a:gd name="connsiteX3" fmla="*/ 25940 w 43348"/>
                <a:gd name="connsiteY3" fmla="*/ 5135 h 45431"/>
                <a:gd name="connsiteX4" fmla="*/ 43348 w 43348"/>
                <a:gd name="connsiteY4" fmla="*/ 1557 h 45431"/>
                <a:gd name="connsiteX5" fmla="*/ 31872 w 43348"/>
                <a:gd name="connsiteY5" fmla="*/ 12147 h 45431"/>
                <a:gd name="connsiteX6" fmla="*/ 38805 w 43348"/>
                <a:gd name="connsiteY6" fmla="*/ 22377 h 45431"/>
                <a:gd name="connsiteX7" fmla="*/ 23529 w 43348"/>
                <a:gd name="connsiteY7" fmla="*/ 26583 h 45431"/>
                <a:gd name="connsiteX8" fmla="*/ 28844 w 43348"/>
                <a:gd name="connsiteY8" fmla="*/ 35744 h 45431"/>
                <a:gd name="connsiteX9" fmla="*/ 20717 w 43348"/>
                <a:gd name="connsiteY9" fmla="*/ 45431 h 45431"/>
                <a:gd name="connsiteX10" fmla="*/ 20568 w 43348"/>
                <a:gd name="connsiteY10" fmla="*/ 45099 h 45431"/>
                <a:gd name="connsiteX11" fmla="*/ 14104 w 43348"/>
                <a:gd name="connsiteY11" fmla="*/ 45111 h 45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48" h="45431">
                  <a:moveTo>
                    <a:pt x="14104" y="45111"/>
                  </a:moveTo>
                  <a:cubicBezTo>
                    <a:pt x="11007" y="44882"/>
                    <a:pt x="5852" y="43894"/>
                    <a:pt x="6727" y="41425"/>
                  </a:cubicBezTo>
                  <a:cubicBezTo>
                    <a:pt x="9750" y="32898"/>
                    <a:pt x="3360" y="35778"/>
                    <a:pt x="0" y="34858"/>
                  </a:cubicBezTo>
                  <a:cubicBezTo>
                    <a:pt x="6401" y="23028"/>
                    <a:pt x="19288" y="16930"/>
                    <a:pt x="25940" y="5135"/>
                  </a:cubicBezTo>
                  <a:cubicBezTo>
                    <a:pt x="29866" y="-1832"/>
                    <a:pt x="36902" y="-278"/>
                    <a:pt x="43348" y="1557"/>
                  </a:cubicBezTo>
                  <a:cubicBezTo>
                    <a:pt x="42377" y="8215"/>
                    <a:pt x="38508" y="11844"/>
                    <a:pt x="31872" y="12147"/>
                  </a:cubicBezTo>
                  <a:cubicBezTo>
                    <a:pt x="31581" y="17490"/>
                    <a:pt x="38370" y="17930"/>
                    <a:pt x="38805" y="22377"/>
                  </a:cubicBezTo>
                  <a:cubicBezTo>
                    <a:pt x="34444" y="28000"/>
                    <a:pt x="27969" y="23377"/>
                    <a:pt x="23529" y="26583"/>
                  </a:cubicBezTo>
                  <a:cubicBezTo>
                    <a:pt x="20528" y="32715"/>
                    <a:pt x="29729" y="32841"/>
                    <a:pt x="28844" y="35744"/>
                  </a:cubicBezTo>
                  <a:cubicBezTo>
                    <a:pt x="27712" y="39453"/>
                    <a:pt x="23563" y="42242"/>
                    <a:pt x="20717" y="45431"/>
                  </a:cubicBezTo>
                  <a:cubicBezTo>
                    <a:pt x="20717" y="45437"/>
                    <a:pt x="20568" y="45099"/>
                    <a:pt x="20568" y="45099"/>
                  </a:cubicBezTo>
                  <a:cubicBezTo>
                    <a:pt x="18414" y="43076"/>
                    <a:pt x="16259" y="43054"/>
                    <a:pt x="14104" y="45111"/>
                  </a:cubicBezTo>
                  <a:close/>
                </a:path>
              </a:pathLst>
            </a:custGeom>
            <a:grpFill/>
            <a:ln w="5715" cap="flat">
              <a:noFill/>
              <a:prstDash val="solid"/>
              <a:miter/>
            </a:ln>
          </p:spPr>
          <p:txBody>
            <a:bodyPr rtlCol="0" anchor="ctr"/>
            <a:lstStyle/>
            <a:p>
              <a:endParaRPr lang="zh-CN" altLang="en-US"/>
            </a:p>
          </p:txBody>
        </p:sp>
        <p:sp>
          <p:nvSpPr>
            <p:cNvPr id="761" name="任意多边形: 形状 760">
              <a:extLst>
                <a:ext uri="{FF2B5EF4-FFF2-40B4-BE49-F238E27FC236}">
                  <a16:creationId xmlns:a16="http://schemas.microsoft.com/office/drawing/2014/main" id="{2F7C98C3-6D4F-0A8C-0D11-04DE512DD51B}"/>
                </a:ext>
              </a:extLst>
            </p:cNvPr>
            <p:cNvSpPr/>
            <p:nvPr/>
          </p:nvSpPr>
          <p:spPr>
            <a:xfrm>
              <a:off x="7847018" y="6027135"/>
              <a:ext cx="54343" cy="33399"/>
            </a:xfrm>
            <a:custGeom>
              <a:avLst/>
              <a:gdLst>
                <a:gd name="connsiteX0" fmla="*/ 10047 w 54343"/>
                <a:gd name="connsiteY0" fmla="*/ 33399 h 33399"/>
                <a:gd name="connsiteX1" fmla="*/ 2972 w 54343"/>
                <a:gd name="connsiteY1" fmla="*/ 29176 h 33399"/>
                <a:gd name="connsiteX2" fmla="*/ 3029 w 54343"/>
                <a:gd name="connsiteY2" fmla="*/ 27649 h 33399"/>
                <a:gd name="connsiteX3" fmla="*/ 0 w 54343"/>
                <a:gd name="connsiteY3" fmla="*/ 19968 h 33399"/>
                <a:gd name="connsiteX4" fmla="*/ 3355 w 54343"/>
                <a:gd name="connsiteY4" fmla="*/ 16648 h 33399"/>
                <a:gd name="connsiteX5" fmla="*/ 10921 w 54343"/>
                <a:gd name="connsiteY5" fmla="*/ 7539 h 33399"/>
                <a:gd name="connsiteX6" fmla="*/ 22946 w 54343"/>
                <a:gd name="connsiteY6" fmla="*/ 0 h 33399"/>
                <a:gd name="connsiteX7" fmla="*/ 28324 w 54343"/>
                <a:gd name="connsiteY7" fmla="*/ 7195 h 33399"/>
                <a:gd name="connsiteX8" fmla="*/ 54344 w 54343"/>
                <a:gd name="connsiteY8" fmla="*/ 19294 h 33399"/>
                <a:gd name="connsiteX9" fmla="*/ 26963 w 54343"/>
                <a:gd name="connsiteY9" fmla="*/ 25941 h 33399"/>
                <a:gd name="connsiteX10" fmla="*/ 13293 w 54343"/>
                <a:gd name="connsiteY10" fmla="*/ 33399 h 33399"/>
                <a:gd name="connsiteX11" fmla="*/ 10047 w 54343"/>
                <a:gd name="connsiteY11" fmla="*/ 33399 h 33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3" h="33399">
                  <a:moveTo>
                    <a:pt x="10047" y="33399"/>
                  </a:moveTo>
                  <a:cubicBezTo>
                    <a:pt x="6961" y="33210"/>
                    <a:pt x="4338" y="32245"/>
                    <a:pt x="2972" y="29176"/>
                  </a:cubicBezTo>
                  <a:lnTo>
                    <a:pt x="3029" y="27649"/>
                  </a:lnTo>
                  <a:cubicBezTo>
                    <a:pt x="2017" y="25089"/>
                    <a:pt x="1012" y="22529"/>
                    <a:pt x="0" y="19968"/>
                  </a:cubicBezTo>
                  <a:cubicBezTo>
                    <a:pt x="1114" y="18860"/>
                    <a:pt x="2235" y="17751"/>
                    <a:pt x="3355" y="16648"/>
                  </a:cubicBezTo>
                  <a:cubicBezTo>
                    <a:pt x="6669" y="14271"/>
                    <a:pt x="14116" y="15328"/>
                    <a:pt x="10921" y="7539"/>
                  </a:cubicBezTo>
                  <a:cubicBezTo>
                    <a:pt x="16642" y="7756"/>
                    <a:pt x="18854" y="2378"/>
                    <a:pt x="22946" y="0"/>
                  </a:cubicBezTo>
                  <a:cubicBezTo>
                    <a:pt x="23374" y="3418"/>
                    <a:pt x="24746" y="5715"/>
                    <a:pt x="28324" y="7195"/>
                  </a:cubicBezTo>
                  <a:cubicBezTo>
                    <a:pt x="36204" y="10447"/>
                    <a:pt x="43817" y="14339"/>
                    <a:pt x="54344" y="19294"/>
                  </a:cubicBezTo>
                  <a:cubicBezTo>
                    <a:pt x="43480" y="22626"/>
                    <a:pt x="36788" y="27735"/>
                    <a:pt x="26963" y="25941"/>
                  </a:cubicBezTo>
                  <a:cubicBezTo>
                    <a:pt x="22923" y="25203"/>
                    <a:pt x="14173" y="24340"/>
                    <a:pt x="13293" y="33399"/>
                  </a:cubicBezTo>
                  <a:cubicBezTo>
                    <a:pt x="12213" y="33399"/>
                    <a:pt x="11133" y="33399"/>
                    <a:pt x="10047" y="33399"/>
                  </a:cubicBezTo>
                  <a:close/>
                </a:path>
              </a:pathLst>
            </a:custGeom>
            <a:grpFill/>
            <a:ln w="5715" cap="flat">
              <a:noFill/>
              <a:prstDash val="solid"/>
              <a:miter/>
            </a:ln>
          </p:spPr>
          <p:txBody>
            <a:bodyPr rtlCol="0" anchor="ctr"/>
            <a:lstStyle/>
            <a:p>
              <a:endParaRPr lang="zh-CN" altLang="en-US"/>
            </a:p>
          </p:txBody>
        </p:sp>
        <p:sp>
          <p:nvSpPr>
            <p:cNvPr id="762" name="任意多边形: 形状 761">
              <a:extLst>
                <a:ext uri="{FF2B5EF4-FFF2-40B4-BE49-F238E27FC236}">
                  <a16:creationId xmlns:a16="http://schemas.microsoft.com/office/drawing/2014/main" id="{11E29E2F-24F1-5634-163D-E34CB33C0D8F}"/>
                </a:ext>
              </a:extLst>
            </p:cNvPr>
            <p:cNvSpPr/>
            <p:nvPr/>
          </p:nvSpPr>
          <p:spPr>
            <a:xfrm>
              <a:off x="7764311" y="6116061"/>
              <a:ext cx="43719" cy="54780"/>
            </a:xfrm>
            <a:custGeom>
              <a:avLst/>
              <a:gdLst>
                <a:gd name="connsiteX0" fmla="*/ 29855 w 43719"/>
                <a:gd name="connsiteY0" fmla="*/ 0 h 54780"/>
                <a:gd name="connsiteX1" fmla="*/ 43720 w 43719"/>
                <a:gd name="connsiteY1" fmla="*/ 7069 h 54780"/>
                <a:gd name="connsiteX2" fmla="*/ 43165 w 43719"/>
                <a:gd name="connsiteY2" fmla="*/ 7029 h 54780"/>
                <a:gd name="connsiteX3" fmla="*/ 39376 w 43719"/>
                <a:gd name="connsiteY3" fmla="*/ 11544 h 54780"/>
                <a:gd name="connsiteX4" fmla="*/ 32890 w 43719"/>
                <a:gd name="connsiteY4" fmla="*/ 14945 h 54780"/>
                <a:gd name="connsiteX5" fmla="*/ 29924 w 43719"/>
                <a:gd name="connsiteY5" fmla="*/ 17088 h 54780"/>
                <a:gd name="connsiteX6" fmla="*/ 18174 w 43719"/>
                <a:gd name="connsiteY6" fmla="*/ 51452 h 54780"/>
                <a:gd name="connsiteX7" fmla="*/ 13830 w 43719"/>
                <a:gd name="connsiteY7" fmla="*/ 52961 h 54780"/>
                <a:gd name="connsiteX8" fmla="*/ 13847 w 43719"/>
                <a:gd name="connsiteY8" fmla="*/ 52984 h 54780"/>
                <a:gd name="connsiteX9" fmla="*/ 12784 w 43719"/>
                <a:gd name="connsiteY9" fmla="*/ 47715 h 54780"/>
                <a:gd name="connsiteX10" fmla="*/ 10807 w 43719"/>
                <a:gd name="connsiteY10" fmla="*/ 53115 h 54780"/>
                <a:gd name="connsiteX11" fmla="*/ 10487 w 43719"/>
                <a:gd name="connsiteY11" fmla="*/ 53315 h 54780"/>
                <a:gd name="connsiteX12" fmla="*/ 0 w 43719"/>
                <a:gd name="connsiteY12" fmla="*/ 52515 h 54780"/>
                <a:gd name="connsiteX13" fmla="*/ 13258 w 43719"/>
                <a:gd name="connsiteY13" fmla="*/ 32764 h 54780"/>
                <a:gd name="connsiteX14" fmla="*/ 14687 w 43719"/>
                <a:gd name="connsiteY14" fmla="*/ 30398 h 54780"/>
                <a:gd name="connsiteX15" fmla="*/ 29855 w 43719"/>
                <a:gd name="connsiteY15" fmla="*/ 0 h 54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719" h="54780">
                  <a:moveTo>
                    <a:pt x="29855" y="0"/>
                  </a:moveTo>
                  <a:cubicBezTo>
                    <a:pt x="34221" y="2852"/>
                    <a:pt x="41919" y="-829"/>
                    <a:pt x="43720" y="7069"/>
                  </a:cubicBezTo>
                  <a:cubicBezTo>
                    <a:pt x="43725" y="7069"/>
                    <a:pt x="43165" y="7029"/>
                    <a:pt x="43165" y="7029"/>
                  </a:cubicBezTo>
                  <a:cubicBezTo>
                    <a:pt x="41994" y="8619"/>
                    <a:pt x="41234" y="10550"/>
                    <a:pt x="39376" y="11544"/>
                  </a:cubicBezTo>
                  <a:cubicBezTo>
                    <a:pt x="36930" y="12121"/>
                    <a:pt x="34513" y="12773"/>
                    <a:pt x="32890" y="14945"/>
                  </a:cubicBezTo>
                  <a:cubicBezTo>
                    <a:pt x="32084" y="15916"/>
                    <a:pt x="31084" y="16608"/>
                    <a:pt x="29924" y="17088"/>
                  </a:cubicBezTo>
                  <a:cubicBezTo>
                    <a:pt x="30021" y="29889"/>
                    <a:pt x="20699" y="39508"/>
                    <a:pt x="18174" y="51452"/>
                  </a:cubicBezTo>
                  <a:cubicBezTo>
                    <a:pt x="18008" y="52223"/>
                    <a:pt x="15333" y="52470"/>
                    <a:pt x="13830" y="52961"/>
                  </a:cubicBezTo>
                  <a:cubicBezTo>
                    <a:pt x="13830" y="52961"/>
                    <a:pt x="13847" y="52984"/>
                    <a:pt x="13847" y="52984"/>
                  </a:cubicBezTo>
                  <a:cubicBezTo>
                    <a:pt x="12093" y="51509"/>
                    <a:pt x="12110" y="49680"/>
                    <a:pt x="12784" y="47715"/>
                  </a:cubicBezTo>
                  <a:cubicBezTo>
                    <a:pt x="11956" y="49452"/>
                    <a:pt x="12179" y="51578"/>
                    <a:pt x="10807" y="53115"/>
                  </a:cubicBezTo>
                  <a:lnTo>
                    <a:pt x="10487" y="53315"/>
                  </a:lnTo>
                  <a:cubicBezTo>
                    <a:pt x="6858" y="54807"/>
                    <a:pt x="3252" y="55990"/>
                    <a:pt x="0" y="52515"/>
                  </a:cubicBezTo>
                  <a:cubicBezTo>
                    <a:pt x="4012" y="45663"/>
                    <a:pt x="1280" y="34290"/>
                    <a:pt x="13258" y="32764"/>
                  </a:cubicBezTo>
                  <a:cubicBezTo>
                    <a:pt x="14676" y="32587"/>
                    <a:pt x="14499" y="31564"/>
                    <a:pt x="14687" y="30398"/>
                  </a:cubicBezTo>
                  <a:cubicBezTo>
                    <a:pt x="16750" y="17757"/>
                    <a:pt x="16808" y="17762"/>
                    <a:pt x="29855" y="0"/>
                  </a:cubicBezTo>
                  <a:close/>
                </a:path>
              </a:pathLst>
            </a:custGeom>
            <a:grpFill/>
            <a:ln w="5715" cap="flat">
              <a:noFill/>
              <a:prstDash val="solid"/>
              <a:miter/>
            </a:ln>
          </p:spPr>
          <p:txBody>
            <a:bodyPr rtlCol="0" anchor="ctr"/>
            <a:lstStyle/>
            <a:p>
              <a:endParaRPr lang="zh-CN" altLang="en-US"/>
            </a:p>
          </p:txBody>
        </p:sp>
        <p:sp>
          <p:nvSpPr>
            <p:cNvPr id="763" name="任意多边形: 形状 762">
              <a:extLst>
                <a:ext uri="{FF2B5EF4-FFF2-40B4-BE49-F238E27FC236}">
                  <a16:creationId xmlns:a16="http://schemas.microsoft.com/office/drawing/2014/main" id="{2591F295-7F07-36C7-49BC-C360CFA2696A}"/>
                </a:ext>
              </a:extLst>
            </p:cNvPr>
            <p:cNvSpPr/>
            <p:nvPr/>
          </p:nvSpPr>
          <p:spPr>
            <a:xfrm>
              <a:off x="7488865" y="6238191"/>
              <a:ext cx="25021" cy="49303"/>
            </a:xfrm>
            <a:custGeom>
              <a:avLst/>
              <a:gdLst>
                <a:gd name="connsiteX0" fmla="*/ 15808 w 25021"/>
                <a:gd name="connsiteY0" fmla="*/ 8893 h 49303"/>
                <a:gd name="connsiteX1" fmla="*/ 14099 w 25021"/>
                <a:gd name="connsiteY1" fmla="*/ 24163 h 49303"/>
                <a:gd name="connsiteX2" fmla="*/ 22003 w 25021"/>
                <a:gd name="connsiteY2" fmla="*/ 29261 h 49303"/>
                <a:gd name="connsiteX3" fmla="*/ 24706 w 25021"/>
                <a:gd name="connsiteY3" fmla="*/ 34193 h 49303"/>
                <a:gd name="connsiteX4" fmla="*/ 19568 w 25021"/>
                <a:gd name="connsiteY4" fmla="*/ 49303 h 49303"/>
                <a:gd name="connsiteX5" fmla="*/ 17665 w 25021"/>
                <a:gd name="connsiteY5" fmla="*/ 49252 h 49303"/>
                <a:gd name="connsiteX6" fmla="*/ 11979 w 25021"/>
                <a:gd name="connsiteY6" fmla="*/ 48606 h 49303"/>
                <a:gd name="connsiteX7" fmla="*/ 6767 w 25021"/>
                <a:gd name="connsiteY7" fmla="*/ 49143 h 49303"/>
                <a:gd name="connsiteX8" fmla="*/ 0 w 25021"/>
                <a:gd name="connsiteY8" fmla="*/ 46148 h 49303"/>
                <a:gd name="connsiteX9" fmla="*/ 6995 w 25021"/>
                <a:gd name="connsiteY9" fmla="*/ 6761 h 49303"/>
                <a:gd name="connsiteX10" fmla="*/ 13104 w 25021"/>
                <a:gd name="connsiteY10" fmla="*/ 0 h 49303"/>
                <a:gd name="connsiteX11" fmla="*/ 14493 w 25021"/>
                <a:gd name="connsiteY11" fmla="*/ 1395 h 49303"/>
                <a:gd name="connsiteX12" fmla="*/ 15808 w 25021"/>
                <a:gd name="connsiteY12" fmla="*/ 8893 h 49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021" h="49303">
                  <a:moveTo>
                    <a:pt x="15808" y="8893"/>
                  </a:moveTo>
                  <a:cubicBezTo>
                    <a:pt x="24260" y="15077"/>
                    <a:pt x="19660" y="20099"/>
                    <a:pt x="14099" y="24163"/>
                  </a:cubicBezTo>
                  <a:cubicBezTo>
                    <a:pt x="15122" y="29598"/>
                    <a:pt x="19791" y="27044"/>
                    <a:pt x="22003" y="29261"/>
                  </a:cubicBezTo>
                  <a:cubicBezTo>
                    <a:pt x="23568" y="30827"/>
                    <a:pt x="25866" y="33839"/>
                    <a:pt x="24706" y="34193"/>
                  </a:cubicBezTo>
                  <a:cubicBezTo>
                    <a:pt x="15551" y="36993"/>
                    <a:pt x="24603" y="45525"/>
                    <a:pt x="19568" y="49303"/>
                  </a:cubicBezTo>
                  <a:cubicBezTo>
                    <a:pt x="18934" y="49286"/>
                    <a:pt x="18299" y="49269"/>
                    <a:pt x="17665" y="49252"/>
                  </a:cubicBezTo>
                  <a:cubicBezTo>
                    <a:pt x="15750" y="49224"/>
                    <a:pt x="13842" y="49104"/>
                    <a:pt x="11979" y="48606"/>
                  </a:cubicBezTo>
                  <a:cubicBezTo>
                    <a:pt x="10161" y="48040"/>
                    <a:pt x="8344" y="47378"/>
                    <a:pt x="6767" y="49143"/>
                  </a:cubicBezTo>
                  <a:cubicBezTo>
                    <a:pt x="4509" y="48143"/>
                    <a:pt x="2258" y="47143"/>
                    <a:pt x="0" y="46148"/>
                  </a:cubicBezTo>
                  <a:cubicBezTo>
                    <a:pt x="2343" y="33021"/>
                    <a:pt x="4738" y="19900"/>
                    <a:pt x="6995" y="6761"/>
                  </a:cubicBezTo>
                  <a:cubicBezTo>
                    <a:pt x="7624" y="3086"/>
                    <a:pt x="10264" y="1520"/>
                    <a:pt x="13104" y="0"/>
                  </a:cubicBezTo>
                  <a:cubicBezTo>
                    <a:pt x="13567" y="463"/>
                    <a:pt x="14030" y="931"/>
                    <a:pt x="14493" y="1395"/>
                  </a:cubicBezTo>
                  <a:cubicBezTo>
                    <a:pt x="14962" y="3887"/>
                    <a:pt x="13887" y="6653"/>
                    <a:pt x="15808" y="8893"/>
                  </a:cubicBezTo>
                  <a:close/>
                </a:path>
              </a:pathLst>
            </a:custGeom>
            <a:grpFill/>
            <a:ln w="5715" cap="flat">
              <a:noFill/>
              <a:prstDash val="solid"/>
              <a:miter/>
            </a:ln>
          </p:spPr>
          <p:txBody>
            <a:bodyPr rtlCol="0" anchor="ctr"/>
            <a:lstStyle/>
            <a:p>
              <a:endParaRPr lang="zh-CN" altLang="en-US"/>
            </a:p>
          </p:txBody>
        </p:sp>
        <p:sp>
          <p:nvSpPr>
            <p:cNvPr id="764" name="任意多边形: 形状 763">
              <a:extLst>
                <a:ext uri="{FF2B5EF4-FFF2-40B4-BE49-F238E27FC236}">
                  <a16:creationId xmlns:a16="http://schemas.microsoft.com/office/drawing/2014/main" id="{6037D511-18D2-CE27-8740-311746C2ED8E}"/>
                </a:ext>
              </a:extLst>
            </p:cNvPr>
            <p:cNvSpPr/>
            <p:nvPr/>
          </p:nvSpPr>
          <p:spPr>
            <a:xfrm>
              <a:off x="7598395" y="5912344"/>
              <a:ext cx="42913" cy="46257"/>
            </a:xfrm>
            <a:custGeom>
              <a:avLst/>
              <a:gdLst>
                <a:gd name="connsiteX0" fmla="*/ 8553 w 42913"/>
                <a:gd name="connsiteY0" fmla="*/ 42691 h 46257"/>
                <a:gd name="connsiteX1" fmla="*/ 5273 w 42913"/>
                <a:gd name="connsiteY1" fmla="*/ 46257 h 46257"/>
                <a:gd name="connsiteX2" fmla="*/ 1867 w 42913"/>
                <a:gd name="connsiteY2" fmla="*/ 38250 h 46257"/>
                <a:gd name="connsiteX3" fmla="*/ 8011 w 42913"/>
                <a:gd name="connsiteY3" fmla="*/ 29215 h 46257"/>
                <a:gd name="connsiteX4" fmla="*/ 16874 w 42913"/>
                <a:gd name="connsiteY4" fmla="*/ 14019 h 46257"/>
                <a:gd name="connsiteX5" fmla="*/ 28202 w 42913"/>
                <a:gd name="connsiteY5" fmla="*/ 0 h 46257"/>
                <a:gd name="connsiteX6" fmla="*/ 39792 w 42913"/>
                <a:gd name="connsiteY6" fmla="*/ 4578 h 46257"/>
                <a:gd name="connsiteX7" fmla="*/ 42661 w 42913"/>
                <a:gd name="connsiteY7" fmla="*/ 9675 h 46257"/>
                <a:gd name="connsiteX8" fmla="*/ 39375 w 42913"/>
                <a:gd name="connsiteY8" fmla="*/ 14893 h 46257"/>
                <a:gd name="connsiteX9" fmla="*/ 34420 w 42913"/>
                <a:gd name="connsiteY9" fmla="*/ 10213 h 46257"/>
                <a:gd name="connsiteX10" fmla="*/ 31756 w 42913"/>
                <a:gd name="connsiteY10" fmla="*/ 9378 h 46257"/>
                <a:gd name="connsiteX11" fmla="*/ 15211 w 42913"/>
                <a:gd name="connsiteY11" fmla="*/ 29935 h 46257"/>
                <a:gd name="connsiteX12" fmla="*/ 14829 w 42913"/>
                <a:gd name="connsiteY12" fmla="*/ 35450 h 46257"/>
                <a:gd name="connsiteX13" fmla="*/ 8468 w 42913"/>
                <a:gd name="connsiteY13" fmla="*/ 42771 h 46257"/>
                <a:gd name="connsiteX14" fmla="*/ 8553 w 42913"/>
                <a:gd name="connsiteY14" fmla="*/ 42691 h 46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13" h="46257">
                  <a:moveTo>
                    <a:pt x="8553" y="42691"/>
                  </a:moveTo>
                  <a:cubicBezTo>
                    <a:pt x="7462" y="43880"/>
                    <a:pt x="6365" y="45068"/>
                    <a:pt x="5273" y="46257"/>
                  </a:cubicBezTo>
                  <a:cubicBezTo>
                    <a:pt x="2427" y="44302"/>
                    <a:pt x="-2808" y="43211"/>
                    <a:pt x="1867" y="38250"/>
                  </a:cubicBezTo>
                  <a:cubicBezTo>
                    <a:pt x="4450" y="35507"/>
                    <a:pt x="8422" y="33061"/>
                    <a:pt x="8011" y="29215"/>
                  </a:cubicBezTo>
                  <a:cubicBezTo>
                    <a:pt x="7233" y="21940"/>
                    <a:pt x="21870" y="25157"/>
                    <a:pt x="16874" y="14019"/>
                  </a:cubicBezTo>
                  <a:cubicBezTo>
                    <a:pt x="14709" y="9184"/>
                    <a:pt x="23350" y="4057"/>
                    <a:pt x="28202" y="0"/>
                  </a:cubicBezTo>
                  <a:cubicBezTo>
                    <a:pt x="30876" y="4578"/>
                    <a:pt x="36163" y="2514"/>
                    <a:pt x="39792" y="4578"/>
                  </a:cubicBezTo>
                  <a:cubicBezTo>
                    <a:pt x="41666" y="5640"/>
                    <a:pt x="43621" y="7138"/>
                    <a:pt x="42661" y="9675"/>
                  </a:cubicBezTo>
                  <a:cubicBezTo>
                    <a:pt x="41929" y="11613"/>
                    <a:pt x="40918" y="14345"/>
                    <a:pt x="39375" y="14893"/>
                  </a:cubicBezTo>
                  <a:cubicBezTo>
                    <a:pt x="35705" y="16202"/>
                    <a:pt x="35482" y="12459"/>
                    <a:pt x="34420" y="10213"/>
                  </a:cubicBezTo>
                  <a:cubicBezTo>
                    <a:pt x="33842" y="8990"/>
                    <a:pt x="32991" y="8692"/>
                    <a:pt x="31756" y="9378"/>
                  </a:cubicBezTo>
                  <a:cubicBezTo>
                    <a:pt x="30242" y="28512"/>
                    <a:pt x="30539" y="25723"/>
                    <a:pt x="15211" y="29935"/>
                  </a:cubicBezTo>
                  <a:cubicBezTo>
                    <a:pt x="13497" y="31661"/>
                    <a:pt x="13417" y="33507"/>
                    <a:pt x="14829" y="35450"/>
                  </a:cubicBezTo>
                  <a:cubicBezTo>
                    <a:pt x="14303" y="39279"/>
                    <a:pt x="12120" y="41663"/>
                    <a:pt x="8468" y="42771"/>
                  </a:cubicBezTo>
                  <a:cubicBezTo>
                    <a:pt x="8462" y="42777"/>
                    <a:pt x="8553" y="42691"/>
                    <a:pt x="8553" y="42691"/>
                  </a:cubicBezTo>
                  <a:close/>
                </a:path>
              </a:pathLst>
            </a:custGeom>
            <a:grpFill/>
            <a:ln w="5715" cap="flat">
              <a:noFill/>
              <a:prstDash val="solid"/>
              <a:miter/>
            </a:ln>
          </p:spPr>
          <p:txBody>
            <a:bodyPr rtlCol="0" anchor="ctr"/>
            <a:lstStyle/>
            <a:p>
              <a:endParaRPr lang="zh-CN" altLang="en-US"/>
            </a:p>
          </p:txBody>
        </p:sp>
        <p:sp>
          <p:nvSpPr>
            <p:cNvPr id="765" name="任意多边形: 形状 764">
              <a:extLst>
                <a:ext uri="{FF2B5EF4-FFF2-40B4-BE49-F238E27FC236}">
                  <a16:creationId xmlns:a16="http://schemas.microsoft.com/office/drawing/2014/main" id="{8E7A5CF6-6F68-CB6B-9903-0DE22D6A4140}"/>
                </a:ext>
              </a:extLst>
            </p:cNvPr>
            <p:cNvSpPr/>
            <p:nvPr/>
          </p:nvSpPr>
          <p:spPr>
            <a:xfrm>
              <a:off x="7463783" y="6355770"/>
              <a:ext cx="25809" cy="53750"/>
            </a:xfrm>
            <a:custGeom>
              <a:avLst/>
              <a:gdLst>
                <a:gd name="connsiteX0" fmla="*/ 18481 w 25809"/>
                <a:gd name="connsiteY0" fmla="*/ 756 h 53750"/>
                <a:gd name="connsiteX1" fmla="*/ 17692 w 25809"/>
                <a:gd name="connsiteY1" fmla="*/ 16477 h 53750"/>
                <a:gd name="connsiteX2" fmla="*/ 11846 w 25809"/>
                <a:gd name="connsiteY2" fmla="*/ 26633 h 53750"/>
                <a:gd name="connsiteX3" fmla="*/ 14943 w 25809"/>
                <a:gd name="connsiteY3" fmla="*/ 30273 h 53750"/>
                <a:gd name="connsiteX4" fmla="*/ 17315 w 25809"/>
                <a:gd name="connsiteY4" fmla="*/ 36223 h 53750"/>
                <a:gd name="connsiteX5" fmla="*/ 25796 w 25809"/>
                <a:gd name="connsiteY5" fmla="*/ 42063 h 53750"/>
                <a:gd name="connsiteX6" fmla="*/ 14892 w 25809"/>
                <a:gd name="connsiteY6" fmla="*/ 53751 h 53750"/>
                <a:gd name="connsiteX7" fmla="*/ 8143 w 25809"/>
                <a:gd name="connsiteY7" fmla="*/ 43961 h 53750"/>
                <a:gd name="connsiteX8" fmla="*/ 8091 w 25809"/>
                <a:gd name="connsiteY8" fmla="*/ 43909 h 53750"/>
                <a:gd name="connsiteX9" fmla="*/ 1793 w 25809"/>
                <a:gd name="connsiteY9" fmla="*/ 36937 h 53750"/>
                <a:gd name="connsiteX10" fmla="*/ 1982 w 25809"/>
                <a:gd name="connsiteY10" fmla="*/ 37114 h 53750"/>
                <a:gd name="connsiteX11" fmla="*/ 10 w 25809"/>
                <a:gd name="connsiteY11" fmla="*/ 34794 h 53750"/>
                <a:gd name="connsiteX12" fmla="*/ 14709 w 25809"/>
                <a:gd name="connsiteY12" fmla="*/ 1007 h 53750"/>
                <a:gd name="connsiteX13" fmla="*/ 18481 w 25809"/>
                <a:gd name="connsiteY13" fmla="*/ 756 h 5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809" h="53750">
                  <a:moveTo>
                    <a:pt x="18481" y="756"/>
                  </a:moveTo>
                  <a:cubicBezTo>
                    <a:pt x="19470" y="6042"/>
                    <a:pt x="15481" y="10974"/>
                    <a:pt x="17692" y="16477"/>
                  </a:cubicBezTo>
                  <a:cubicBezTo>
                    <a:pt x="19887" y="21947"/>
                    <a:pt x="14355" y="23547"/>
                    <a:pt x="11846" y="26633"/>
                  </a:cubicBezTo>
                  <a:cubicBezTo>
                    <a:pt x="11326" y="29165"/>
                    <a:pt x="14092" y="28907"/>
                    <a:pt x="14943" y="30273"/>
                  </a:cubicBezTo>
                  <a:cubicBezTo>
                    <a:pt x="15795" y="32273"/>
                    <a:pt x="17761" y="34577"/>
                    <a:pt x="17315" y="36223"/>
                  </a:cubicBezTo>
                  <a:cubicBezTo>
                    <a:pt x="14966" y="44892"/>
                    <a:pt x="21750" y="42229"/>
                    <a:pt x="25796" y="42063"/>
                  </a:cubicBezTo>
                  <a:cubicBezTo>
                    <a:pt x="26271" y="51139"/>
                    <a:pt x="13743" y="45475"/>
                    <a:pt x="14892" y="53751"/>
                  </a:cubicBezTo>
                  <a:cubicBezTo>
                    <a:pt x="11612" y="51201"/>
                    <a:pt x="9931" y="47544"/>
                    <a:pt x="8143" y="43961"/>
                  </a:cubicBezTo>
                  <a:lnTo>
                    <a:pt x="8091" y="43909"/>
                  </a:lnTo>
                  <a:cubicBezTo>
                    <a:pt x="4702" y="42749"/>
                    <a:pt x="2919" y="40138"/>
                    <a:pt x="1793" y="36937"/>
                  </a:cubicBezTo>
                  <a:lnTo>
                    <a:pt x="1982" y="37114"/>
                  </a:lnTo>
                  <a:cubicBezTo>
                    <a:pt x="1290" y="36331"/>
                    <a:pt x="-133" y="35371"/>
                    <a:pt x="10" y="34794"/>
                  </a:cubicBezTo>
                  <a:cubicBezTo>
                    <a:pt x="2982" y="22707"/>
                    <a:pt x="3205" y="9373"/>
                    <a:pt x="14709" y="1007"/>
                  </a:cubicBezTo>
                  <a:cubicBezTo>
                    <a:pt x="15892" y="-245"/>
                    <a:pt x="17149" y="-331"/>
                    <a:pt x="18481" y="756"/>
                  </a:cubicBezTo>
                  <a:close/>
                </a:path>
              </a:pathLst>
            </a:custGeom>
            <a:grpFill/>
            <a:ln w="5715" cap="flat">
              <a:noFill/>
              <a:prstDash val="solid"/>
              <a:miter/>
            </a:ln>
          </p:spPr>
          <p:txBody>
            <a:bodyPr rtlCol="0" anchor="ctr"/>
            <a:lstStyle/>
            <a:p>
              <a:endParaRPr lang="zh-CN" altLang="en-US"/>
            </a:p>
          </p:txBody>
        </p:sp>
        <p:sp>
          <p:nvSpPr>
            <p:cNvPr id="766" name="任意多边形: 形状 765">
              <a:extLst>
                <a:ext uri="{FF2B5EF4-FFF2-40B4-BE49-F238E27FC236}">
                  <a16:creationId xmlns:a16="http://schemas.microsoft.com/office/drawing/2014/main" id="{2B41BAEE-A997-D6D0-BEAE-0DDE1B9F380B}"/>
                </a:ext>
              </a:extLst>
            </p:cNvPr>
            <p:cNvSpPr/>
            <p:nvPr/>
          </p:nvSpPr>
          <p:spPr>
            <a:xfrm>
              <a:off x="7557784" y="6019878"/>
              <a:ext cx="27387" cy="42728"/>
            </a:xfrm>
            <a:custGeom>
              <a:avLst/>
              <a:gdLst>
                <a:gd name="connsiteX0" fmla="*/ 19401 w 27387"/>
                <a:gd name="connsiteY0" fmla="*/ 17768 h 42728"/>
                <a:gd name="connsiteX1" fmla="*/ 13989 w 27387"/>
                <a:gd name="connsiteY1" fmla="*/ 20448 h 42728"/>
                <a:gd name="connsiteX2" fmla="*/ 16515 w 27387"/>
                <a:gd name="connsiteY2" fmla="*/ 40633 h 42728"/>
                <a:gd name="connsiteX3" fmla="*/ 10423 w 27387"/>
                <a:gd name="connsiteY3" fmla="*/ 38981 h 42728"/>
                <a:gd name="connsiteX4" fmla="*/ 2850 w 27387"/>
                <a:gd name="connsiteY4" fmla="*/ 27140 h 42728"/>
                <a:gd name="connsiteX5" fmla="*/ 3427 w 27387"/>
                <a:gd name="connsiteY5" fmla="*/ 13304 h 42728"/>
                <a:gd name="connsiteX6" fmla="*/ 7039 w 27387"/>
                <a:gd name="connsiteY6" fmla="*/ 1697 h 42728"/>
                <a:gd name="connsiteX7" fmla="*/ 7588 w 27387"/>
                <a:gd name="connsiteY7" fmla="*/ 125 h 42728"/>
                <a:gd name="connsiteX8" fmla="*/ 11211 w 27387"/>
                <a:gd name="connsiteY8" fmla="*/ 388 h 42728"/>
                <a:gd name="connsiteX9" fmla="*/ 14846 w 27387"/>
                <a:gd name="connsiteY9" fmla="*/ 788 h 42728"/>
                <a:gd name="connsiteX10" fmla="*/ 16675 w 27387"/>
                <a:gd name="connsiteY10" fmla="*/ 800 h 42728"/>
                <a:gd name="connsiteX11" fmla="*/ 26242 w 27387"/>
                <a:gd name="connsiteY11" fmla="*/ 11063 h 42728"/>
                <a:gd name="connsiteX12" fmla="*/ 23007 w 27387"/>
                <a:gd name="connsiteY12" fmla="*/ 14429 h 42728"/>
                <a:gd name="connsiteX13" fmla="*/ 23127 w 27387"/>
                <a:gd name="connsiteY13" fmla="*/ 14338 h 42728"/>
                <a:gd name="connsiteX14" fmla="*/ 19401 w 27387"/>
                <a:gd name="connsiteY14" fmla="*/ 17768 h 4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387" h="42728">
                  <a:moveTo>
                    <a:pt x="19401" y="17768"/>
                  </a:moveTo>
                  <a:cubicBezTo>
                    <a:pt x="17463" y="18859"/>
                    <a:pt x="10594" y="17899"/>
                    <a:pt x="13989" y="20448"/>
                  </a:cubicBezTo>
                  <a:cubicBezTo>
                    <a:pt x="23030" y="27243"/>
                    <a:pt x="15852" y="34043"/>
                    <a:pt x="16515" y="40633"/>
                  </a:cubicBezTo>
                  <a:cubicBezTo>
                    <a:pt x="13234" y="44211"/>
                    <a:pt x="9382" y="42907"/>
                    <a:pt x="10423" y="38981"/>
                  </a:cubicBezTo>
                  <a:cubicBezTo>
                    <a:pt x="12474" y="31226"/>
                    <a:pt x="7656" y="29580"/>
                    <a:pt x="2850" y="27140"/>
                  </a:cubicBezTo>
                  <a:cubicBezTo>
                    <a:pt x="901" y="22454"/>
                    <a:pt x="-2728" y="17904"/>
                    <a:pt x="3427" y="13304"/>
                  </a:cubicBezTo>
                  <a:cubicBezTo>
                    <a:pt x="7142" y="10526"/>
                    <a:pt x="6285" y="5726"/>
                    <a:pt x="7039" y="1697"/>
                  </a:cubicBezTo>
                  <a:cubicBezTo>
                    <a:pt x="7039" y="1697"/>
                    <a:pt x="7548" y="154"/>
                    <a:pt x="7588" y="125"/>
                  </a:cubicBezTo>
                  <a:cubicBezTo>
                    <a:pt x="8845" y="-115"/>
                    <a:pt x="10034" y="0"/>
                    <a:pt x="11211" y="388"/>
                  </a:cubicBezTo>
                  <a:cubicBezTo>
                    <a:pt x="12423" y="577"/>
                    <a:pt x="13628" y="725"/>
                    <a:pt x="14846" y="788"/>
                  </a:cubicBezTo>
                  <a:cubicBezTo>
                    <a:pt x="15457" y="777"/>
                    <a:pt x="16063" y="788"/>
                    <a:pt x="16675" y="800"/>
                  </a:cubicBezTo>
                  <a:cubicBezTo>
                    <a:pt x="28471" y="1554"/>
                    <a:pt x="28471" y="1554"/>
                    <a:pt x="26242" y="11063"/>
                  </a:cubicBezTo>
                  <a:cubicBezTo>
                    <a:pt x="25213" y="12235"/>
                    <a:pt x="23979" y="13206"/>
                    <a:pt x="23007" y="14429"/>
                  </a:cubicBezTo>
                  <a:lnTo>
                    <a:pt x="23127" y="14338"/>
                  </a:lnTo>
                  <a:cubicBezTo>
                    <a:pt x="22116" y="15733"/>
                    <a:pt x="21515" y="17573"/>
                    <a:pt x="19401" y="17768"/>
                  </a:cubicBezTo>
                  <a:close/>
                </a:path>
              </a:pathLst>
            </a:custGeom>
            <a:grpFill/>
            <a:ln w="5715" cap="flat">
              <a:noFill/>
              <a:prstDash val="solid"/>
              <a:miter/>
            </a:ln>
          </p:spPr>
          <p:txBody>
            <a:bodyPr rtlCol="0" anchor="ctr"/>
            <a:lstStyle/>
            <a:p>
              <a:endParaRPr lang="zh-CN" altLang="en-US"/>
            </a:p>
          </p:txBody>
        </p:sp>
        <p:sp>
          <p:nvSpPr>
            <p:cNvPr id="767" name="任意多边形: 形状 766">
              <a:extLst>
                <a:ext uri="{FF2B5EF4-FFF2-40B4-BE49-F238E27FC236}">
                  <a16:creationId xmlns:a16="http://schemas.microsoft.com/office/drawing/2014/main" id="{67ABA7D5-3DA2-20B6-E3A6-942BF0870E16}"/>
                </a:ext>
              </a:extLst>
            </p:cNvPr>
            <p:cNvSpPr/>
            <p:nvPr/>
          </p:nvSpPr>
          <p:spPr>
            <a:xfrm>
              <a:off x="7840572" y="5642482"/>
              <a:ext cx="35050" cy="39765"/>
            </a:xfrm>
            <a:custGeom>
              <a:avLst/>
              <a:gdLst>
                <a:gd name="connsiteX0" fmla="*/ 0 w 35050"/>
                <a:gd name="connsiteY0" fmla="*/ 33170 h 39765"/>
                <a:gd name="connsiteX1" fmla="*/ 2080 w 35050"/>
                <a:gd name="connsiteY1" fmla="*/ 31015 h 39765"/>
                <a:gd name="connsiteX2" fmla="*/ 8595 w 35050"/>
                <a:gd name="connsiteY2" fmla="*/ 29695 h 39765"/>
                <a:gd name="connsiteX3" fmla="*/ 3120 w 35050"/>
                <a:gd name="connsiteY3" fmla="*/ 23157 h 39765"/>
                <a:gd name="connsiteX4" fmla="*/ 32661 w 35050"/>
                <a:gd name="connsiteY4" fmla="*/ 0 h 39765"/>
                <a:gd name="connsiteX5" fmla="*/ 34753 w 35050"/>
                <a:gd name="connsiteY5" fmla="*/ 16774 h 39765"/>
                <a:gd name="connsiteX6" fmla="*/ 27666 w 35050"/>
                <a:gd name="connsiteY6" fmla="*/ 27289 h 39765"/>
                <a:gd name="connsiteX7" fmla="*/ 9881 w 35050"/>
                <a:gd name="connsiteY7" fmla="*/ 39765 h 39765"/>
                <a:gd name="connsiteX8" fmla="*/ 3143 w 35050"/>
                <a:gd name="connsiteY8" fmla="*/ 36507 h 39765"/>
                <a:gd name="connsiteX9" fmla="*/ 3314 w 35050"/>
                <a:gd name="connsiteY9" fmla="*/ 36616 h 39765"/>
                <a:gd name="connsiteX10" fmla="*/ 0 w 35050"/>
                <a:gd name="connsiteY10" fmla="*/ 33170 h 3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050" h="39765">
                  <a:moveTo>
                    <a:pt x="0" y="33170"/>
                  </a:moveTo>
                  <a:cubicBezTo>
                    <a:pt x="686" y="32444"/>
                    <a:pt x="1280" y="31593"/>
                    <a:pt x="2080" y="31015"/>
                  </a:cubicBezTo>
                  <a:cubicBezTo>
                    <a:pt x="4103" y="29558"/>
                    <a:pt x="7887" y="32941"/>
                    <a:pt x="8595" y="29695"/>
                  </a:cubicBezTo>
                  <a:cubicBezTo>
                    <a:pt x="9327" y="26346"/>
                    <a:pt x="5755" y="24717"/>
                    <a:pt x="3120" y="23157"/>
                  </a:cubicBezTo>
                  <a:cubicBezTo>
                    <a:pt x="12613" y="14985"/>
                    <a:pt x="21894" y="6544"/>
                    <a:pt x="32661" y="0"/>
                  </a:cubicBezTo>
                  <a:cubicBezTo>
                    <a:pt x="35690" y="5086"/>
                    <a:pt x="25689" y="11836"/>
                    <a:pt x="34753" y="16774"/>
                  </a:cubicBezTo>
                  <a:cubicBezTo>
                    <a:pt x="35461" y="17162"/>
                    <a:pt x="35519" y="28129"/>
                    <a:pt x="27666" y="27289"/>
                  </a:cubicBezTo>
                  <a:cubicBezTo>
                    <a:pt x="17528" y="26203"/>
                    <a:pt x="12859" y="31410"/>
                    <a:pt x="9881" y="39765"/>
                  </a:cubicBezTo>
                  <a:cubicBezTo>
                    <a:pt x="8058" y="37805"/>
                    <a:pt x="4629" y="39159"/>
                    <a:pt x="3143" y="36507"/>
                  </a:cubicBezTo>
                  <a:lnTo>
                    <a:pt x="3314" y="36616"/>
                  </a:lnTo>
                  <a:cubicBezTo>
                    <a:pt x="2246" y="35433"/>
                    <a:pt x="1291" y="34136"/>
                    <a:pt x="0" y="33170"/>
                  </a:cubicBezTo>
                  <a:close/>
                </a:path>
              </a:pathLst>
            </a:custGeom>
            <a:grpFill/>
            <a:ln w="5715" cap="flat">
              <a:noFill/>
              <a:prstDash val="solid"/>
              <a:miter/>
            </a:ln>
          </p:spPr>
          <p:txBody>
            <a:bodyPr rtlCol="0" anchor="ctr"/>
            <a:lstStyle/>
            <a:p>
              <a:endParaRPr lang="zh-CN" altLang="en-US"/>
            </a:p>
          </p:txBody>
        </p:sp>
        <p:sp>
          <p:nvSpPr>
            <p:cNvPr id="768" name="任意多边形: 形状 767">
              <a:extLst>
                <a:ext uri="{FF2B5EF4-FFF2-40B4-BE49-F238E27FC236}">
                  <a16:creationId xmlns:a16="http://schemas.microsoft.com/office/drawing/2014/main" id="{1D705575-86E3-B52A-7F20-0FF340474E0D}"/>
                </a:ext>
              </a:extLst>
            </p:cNvPr>
            <p:cNvSpPr/>
            <p:nvPr/>
          </p:nvSpPr>
          <p:spPr>
            <a:xfrm>
              <a:off x="7740074" y="6188322"/>
              <a:ext cx="26802" cy="31138"/>
            </a:xfrm>
            <a:custGeom>
              <a:avLst/>
              <a:gdLst>
                <a:gd name="connsiteX0" fmla="*/ 25192 w 26802"/>
                <a:gd name="connsiteY0" fmla="*/ 13727 h 31138"/>
                <a:gd name="connsiteX1" fmla="*/ 24472 w 26802"/>
                <a:gd name="connsiteY1" fmla="*/ 23214 h 31138"/>
                <a:gd name="connsiteX2" fmla="*/ 11956 w 26802"/>
                <a:gd name="connsiteY2" fmla="*/ 30210 h 31138"/>
                <a:gd name="connsiteX3" fmla="*/ 0 w 26802"/>
                <a:gd name="connsiteY3" fmla="*/ 24511 h 31138"/>
                <a:gd name="connsiteX4" fmla="*/ 14962 w 26802"/>
                <a:gd name="connsiteY4" fmla="*/ 394 h 31138"/>
                <a:gd name="connsiteX5" fmla="*/ 18437 w 26802"/>
                <a:gd name="connsiteY5" fmla="*/ 188 h 31138"/>
                <a:gd name="connsiteX6" fmla="*/ 24672 w 26802"/>
                <a:gd name="connsiteY6" fmla="*/ 0 h 31138"/>
                <a:gd name="connsiteX7" fmla="*/ 25192 w 26802"/>
                <a:gd name="connsiteY7" fmla="*/ 13727 h 31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802" h="31138">
                  <a:moveTo>
                    <a:pt x="25192" y="13727"/>
                  </a:moveTo>
                  <a:cubicBezTo>
                    <a:pt x="24969" y="16893"/>
                    <a:pt x="24998" y="20099"/>
                    <a:pt x="24472" y="23214"/>
                  </a:cubicBezTo>
                  <a:cubicBezTo>
                    <a:pt x="23226" y="30581"/>
                    <a:pt x="18734" y="32541"/>
                    <a:pt x="11956" y="30210"/>
                  </a:cubicBezTo>
                  <a:cubicBezTo>
                    <a:pt x="10007" y="24826"/>
                    <a:pt x="4212" y="28169"/>
                    <a:pt x="0" y="24511"/>
                  </a:cubicBezTo>
                  <a:cubicBezTo>
                    <a:pt x="9790" y="19333"/>
                    <a:pt x="4429" y="5458"/>
                    <a:pt x="14962" y="394"/>
                  </a:cubicBezTo>
                  <a:cubicBezTo>
                    <a:pt x="16145" y="691"/>
                    <a:pt x="17299" y="623"/>
                    <a:pt x="18437" y="188"/>
                  </a:cubicBezTo>
                  <a:cubicBezTo>
                    <a:pt x="20517" y="126"/>
                    <a:pt x="22597" y="63"/>
                    <a:pt x="24672" y="0"/>
                  </a:cubicBezTo>
                  <a:cubicBezTo>
                    <a:pt x="26752" y="4498"/>
                    <a:pt x="27952" y="9041"/>
                    <a:pt x="25192" y="13727"/>
                  </a:cubicBezTo>
                  <a:close/>
                </a:path>
              </a:pathLst>
            </a:custGeom>
            <a:grpFill/>
            <a:ln w="5715" cap="flat">
              <a:noFill/>
              <a:prstDash val="solid"/>
              <a:miter/>
            </a:ln>
          </p:spPr>
          <p:txBody>
            <a:bodyPr rtlCol="0" anchor="ctr"/>
            <a:lstStyle/>
            <a:p>
              <a:endParaRPr lang="zh-CN" altLang="en-US"/>
            </a:p>
          </p:txBody>
        </p:sp>
        <p:sp>
          <p:nvSpPr>
            <p:cNvPr id="769" name="任意多边形: 形状 768">
              <a:extLst>
                <a:ext uri="{FF2B5EF4-FFF2-40B4-BE49-F238E27FC236}">
                  <a16:creationId xmlns:a16="http://schemas.microsoft.com/office/drawing/2014/main" id="{EA3D5BB0-5887-E856-81B3-3B6C6E2AD8CD}"/>
                </a:ext>
              </a:extLst>
            </p:cNvPr>
            <p:cNvSpPr/>
            <p:nvPr/>
          </p:nvSpPr>
          <p:spPr>
            <a:xfrm>
              <a:off x="7759798" y="6168582"/>
              <a:ext cx="28161" cy="33467"/>
            </a:xfrm>
            <a:custGeom>
              <a:avLst/>
              <a:gdLst>
                <a:gd name="connsiteX0" fmla="*/ 5467 w 28161"/>
                <a:gd name="connsiteY0" fmla="*/ 33467 h 33467"/>
                <a:gd name="connsiteX1" fmla="*/ 4947 w 28161"/>
                <a:gd name="connsiteY1" fmla="*/ 19734 h 33467"/>
                <a:gd name="connsiteX2" fmla="*/ 4513 w 28161"/>
                <a:gd name="connsiteY2" fmla="*/ 0 h 33467"/>
                <a:gd name="connsiteX3" fmla="*/ 14994 w 28161"/>
                <a:gd name="connsiteY3" fmla="*/ 795 h 33467"/>
                <a:gd name="connsiteX4" fmla="*/ 10028 w 28161"/>
                <a:gd name="connsiteY4" fmla="*/ 8053 h 33467"/>
                <a:gd name="connsiteX5" fmla="*/ 22292 w 28161"/>
                <a:gd name="connsiteY5" fmla="*/ 18928 h 33467"/>
                <a:gd name="connsiteX6" fmla="*/ 28162 w 28161"/>
                <a:gd name="connsiteY6" fmla="*/ 23529 h 33467"/>
                <a:gd name="connsiteX7" fmla="*/ 5467 w 28161"/>
                <a:gd name="connsiteY7" fmla="*/ 33467 h 3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161" h="33467">
                  <a:moveTo>
                    <a:pt x="5467" y="33467"/>
                  </a:moveTo>
                  <a:cubicBezTo>
                    <a:pt x="4867" y="28907"/>
                    <a:pt x="2118" y="24426"/>
                    <a:pt x="4947" y="19734"/>
                  </a:cubicBezTo>
                  <a:cubicBezTo>
                    <a:pt x="-1499" y="13293"/>
                    <a:pt x="-1648" y="6715"/>
                    <a:pt x="4513" y="0"/>
                  </a:cubicBezTo>
                  <a:cubicBezTo>
                    <a:pt x="8005" y="263"/>
                    <a:pt x="11502" y="526"/>
                    <a:pt x="14994" y="795"/>
                  </a:cubicBezTo>
                  <a:cubicBezTo>
                    <a:pt x="13708" y="3618"/>
                    <a:pt x="7851" y="4973"/>
                    <a:pt x="10028" y="8053"/>
                  </a:cubicBezTo>
                  <a:cubicBezTo>
                    <a:pt x="13148" y="12465"/>
                    <a:pt x="15692" y="19734"/>
                    <a:pt x="22292" y="18928"/>
                  </a:cubicBezTo>
                  <a:cubicBezTo>
                    <a:pt x="27310" y="18317"/>
                    <a:pt x="27619" y="20197"/>
                    <a:pt x="28162" y="23529"/>
                  </a:cubicBezTo>
                  <a:cubicBezTo>
                    <a:pt x="21601" y="29118"/>
                    <a:pt x="14423" y="33330"/>
                    <a:pt x="5467" y="33467"/>
                  </a:cubicBezTo>
                  <a:close/>
                </a:path>
              </a:pathLst>
            </a:custGeom>
            <a:grpFill/>
            <a:ln w="5715" cap="flat">
              <a:noFill/>
              <a:prstDash val="solid"/>
              <a:miter/>
            </a:ln>
          </p:spPr>
          <p:txBody>
            <a:bodyPr rtlCol="0" anchor="ctr"/>
            <a:lstStyle/>
            <a:p>
              <a:endParaRPr lang="zh-CN" altLang="en-US"/>
            </a:p>
          </p:txBody>
        </p:sp>
        <p:sp>
          <p:nvSpPr>
            <p:cNvPr id="770" name="任意多边形: 形状 769">
              <a:extLst>
                <a:ext uri="{FF2B5EF4-FFF2-40B4-BE49-F238E27FC236}">
                  <a16:creationId xmlns:a16="http://schemas.microsoft.com/office/drawing/2014/main" id="{DA81C2BA-417F-73A3-7F0A-4C6E0FC9E409}"/>
                </a:ext>
              </a:extLst>
            </p:cNvPr>
            <p:cNvSpPr/>
            <p:nvPr/>
          </p:nvSpPr>
          <p:spPr>
            <a:xfrm>
              <a:off x="7580242" y="5961830"/>
              <a:ext cx="29736" cy="40443"/>
            </a:xfrm>
            <a:custGeom>
              <a:avLst/>
              <a:gdLst>
                <a:gd name="connsiteX0" fmla="*/ 23649 w 29736"/>
                <a:gd name="connsiteY0" fmla="*/ 0 h 40443"/>
                <a:gd name="connsiteX1" fmla="*/ 29718 w 29736"/>
                <a:gd name="connsiteY1" fmla="*/ 4144 h 40443"/>
                <a:gd name="connsiteX2" fmla="*/ 23163 w 29736"/>
                <a:gd name="connsiteY2" fmla="*/ 7001 h 40443"/>
                <a:gd name="connsiteX3" fmla="*/ 16413 w 29736"/>
                <a:gd name="connsiteY3" fmla="*/ 10093 h 40443"/>
                <a:gd name="connsiteX4" fmla="*/ 20345 w 29736"/>
                <a:gd name="connsiteY4" fmla="*/ 13619 h 40443"/>
                <a:gd name="connsiteX5" fmla="*/ 21151 w 29736"/>
                <a:gd name="connsiteY5" fmla="*/ 18043 h 40443"/>
                <a:gd name="connsiteX6" fmla="*/ 13665 w 29736"/>
                <a:gd name="connsiteY6" fmla="*/ 36228 h 40443"/>
                <a:gd name="connsiteX7" fmla="*/ 7212 w 29736"/>
                <a:gd name="connsiteY7" fmla="*/ 40291 h 40443"/>
                <a:gd name="connsiteX8" fmla="*/ 4766 w 29736"/>
                <a:gd name="connsiteY8" fmla="*/ 34993 h 40443"/>
                <a:gd name="connsiteX9" fmla="*/ 5669 w 29736"/>
                <a:gd name="connsiteY9" fmla="*/ 32062 h 40443"/>
                <a:gd name="connsiteX10" fmla="*/ 3269 w 29736"/>
                <a:gd name="connsiteY10" fmla="*/ 33965 h 40443"/>
                <a:gd name="connsiteX11" fmla="*/ 0 w 29736"/>
                <a:gd name="connsiteY11" fmla="*/ 32530 h 40443"/>
                <a:gd name="connsiteX12" fmla="*/ 12356 w 29736"/>
                <a:gd name="connsiteY12" fmla="*/ 3264 h 40443"/>
                <a:gd name="connsiteX13" fmla="*/ 23649 w 29736"/>
                <a:gd name="connsiteY13" fmla="*/ 0 h 40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736" h="40443">
                  <a:moveTo>
                    <a:pt x="23649" y="0"/>
                  </a:moveTo>
                  <a:cubicBezTo>
                    <a:pt x="26358" y="406"/>
                    <a:pt x="29529" y="812"/>
                    <a:pt x="29718" y="4144"/>
                  </a:cubicBezTo>
                  <a:cubicBezTo>
                    <a:pt x="30049" y="10139"/>
                    <a:pt x="25917" y="7304"/>
                    <a:pt x="23163" y="7001"/>
                  </a:cubicBezTo>
                  <a:cubicBezTo>
                    <a:pt x="20271" y="6687"/>
                    <a:pt x="17356" y="7253"/>
                    <a:pt x="16413" y="10093"/>
                  </a:cubicBezTo>
                  <a:cubicBezTo>
                    <a:pt x="15419" y="13088"/>
                    <a:pt x="18625" y="12779"/>
                    <a:pt x="20345" y="13619"/>
                  </a:cubicBezTo>
                  <a:cubicBezTo>
                    <a:pt x="22425" y="14636"/>
                    <a:pt x="23546" y="15648"/>
                    <a:pt x="21151" y="18043"/>
                  </a:cubicBezTo>
                  <a:cubicBezTo>
                    <a:pt x="15133" y="24061"/>
                    <a:pt x="14030" y="27267"/>
                    <a:pt x="13665" y="36228"/>
                  </a:cubicBezTo>
                  <a:cubicBezTo>
                    <a:pt x="11898" y="38188"/>
                    <a:pt x="10755" y="41148"/>
                    <a:pt x="7212" y="40291"/>
                  </a:cubicBezTo>
                  <a:cubicBezTo>
                    <a:pt x="5515" y="38931"/>
                    <a:pt x="4835" y="37097"/>
                    <a:pt x="4766" y="34993"/>
                  </a:cubicBezTo>
                  <a:cubicBezTo>
                    <a:pt x="5018" y="34016"/>
                    <a:pt x="5326" y="33033"/>
                    <a:pt x="5669" y="32062"/>
                  </a:cubicBezTo>
                  <a:cubicBezTo>
                    <a:pt x="4743" y="32542"/>
                    <a:pt x="4229" y="33536"/>
                    <a:pt x="3269" y="33965"/>
                  </a:cubicBezTo>
                  <a:cubicBezTo>
                    <a:pt x="1920" y="34079"/>
                    <a:pt x="828" y="33604"/>
                    <a:pt x="0" y="32530"/>
                  </a:cubicBezTo>
                  <a:cubicBezTo>
                    <a:pt x="23" y="21043"/>
                    <a:pt x="8247" y="13025"/>
                    <a:pt x="12356" y="3264"/>
                  </a:cubicBezTo>
                  <a:cubicBezTo>
                    <a:pt x="14790" y="-2503"/>
                    <a:pt x="20505" y="3224"/>
                    <a:pt x="23649" y="0"/>
                  </a:cubicBezTo>
                  <a:close/>
                </a:path>
              </a:pathLst>
            </a:custGeom>
            <a:grpFill/>
            <a:ln w="5715" cap="flat">
              <a:noFill/>
              <a:prstDash val="solid"/>
              <a:miter/>
            </a:ln>
          </p:spPr>
          <p:txBody>
            <a:bodyPr rtlCol="0" anchor="ctr"/>
            <a:lstStyle/>
            <a:p>
              <a:endParaRPr lang="zh-CN" altLang="en-US"/>
            </a:p>
          </p:txBody>
        </p:sp>
        <p:sp>
          <p:nvSpPr>
            <p:cNvPr id="771" name="任意多边形: 形状 770">
              <a:extLst>
                <a:ext uri="{FF2B5EF4-FFF2-40B4-BE49-F238E27FC236}">
                  <a16:creationId xmlns:a16="http://schemas.microsoft.com/office/drawing/2014/main" id="{F36DDB8A-F4FA-0813-38DB-3162CA6024C2}"/>
                </a:ext>
              </a:extLst>
            </p:cNvPr>
            <p:cNvSpPr/>
            <p:nvPr/>
          </p:nvSpPr>
          <p:spPr>
            <a:xfrm>
              <a:off x="7729364" y="5765081"/>
              <a:ext cx="39023" cy="20928"/>
            </a:xfrm>
            <a:custGeom>
              <a:avLst/>
              <a:gdLst>
                <a:gd name="connsiteX0" fmla="*/ 25568 w 39023"/>
                <a:gd name="connsiteY0" fmla="*/ 2674 h 20928"/>
                <a:gd name="connsiteX1" fmla="*/ 37067 w 39023"/>
                <a:gd name="connsiteY1" fmla="*/ 7858 h 20928"/>
                <a:gd name="connsiteX2" fmla="*/ 34564 w 39023"/>
                <a:gd name="connsiteY2" fmla="*/ 11984 h 20928"/>
                <a:gd name="connsiteX3" fmla="*/ 31409 w 39023"/>
                <a:gd name="connsiteY3" fmla="*/ 14618 h 20928"/>
                <a:gd name="connsiteX4" fmla="*/ 16082 w 39023"/>
                <a:gd name="connsiteY4" fmla="*/ 19253 h 20928"/>
                <a:gd name="connsiteX5" fmla="*/ 5492 w 39023"/>
                <a:gd name="connsiteY5" fmla="*/ 12921 h 20928"/>
                <a:gd name="connsiteX6" fmla="*/ 2320 w 39023"/>
                <a:gd name="connsiteY6" fmla="*/ 6612 h 20928"/>
                <a:gd name="connsiteX7" fmla="*/ 8698 w 39023"/>
                <a:gd name="connsiteY7" fmla="*/ 2160 h 20928"/>
                <a:gd name="connsiteX8" fmla="*/ 25568 w 39023"/>
                <a:gd name="connsiteY8" fmla="*/ 2674 h 2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23" h="20928">
                  <a:moveTo>
                    <a:pt x="25568" y="2674"/>
                  </a:moveTo>
                  <a:cubicBezTo>
                    <a:pt x="29455" y="4331"/>
                    <a:pt x="33684" y="5492"/>
                    <a:pt x="37067" y="7858"/>
                  </a:cubicBezTo>
                  <a:cubicBezTo>
                    <a:pt x="38633" y="8955"/>
                    <a:pt x="41548" y="14190"/>
                    <a:pt x="34564" y="11984"/>
                  </a:cubicBezTo>
                  <a:cubicBezTo>
                    <a:pt x="32455" y="11321"/>
                    <a:pt x="31781" y="13247"/>
                    <a:pt x="31409" y="14618"/>
                  </a:cubicBezTo>
                  <a:cubicBezTo>
                    <a:pt x="28752" y="24477"/>
                    <a:pt x="21888" y="20042"/>
                    <a:pt x="16082" y="19253"/>
                  </a:cubicBezTo>
                  <a:cubicBezTo>
                    <a:pt x="12367" y="17453"/>
                    <a:pt x="9458" y="14304"/>
                    <a:pt x="5492" y="12921"/>
                  </a:cubicBezTo>
                  <a:cubicBezTo>
                    <a:pt x="1377" y="12344"/>
                    <a:pt x="-2692" y="11590"/>
                    <a:pt x="2320" y="6612"/>
                  </a:cubicBezTo>
                  <a:cubicBezTo>
                    <a:pt x="4132" y="4811"/>
                    <a:pt x="6555" y="3629"/>
                    <a:pt x="8698" y="2160"/>
                  </a:cubicBezTo>
                  <a:cubicBezTo>
                    <a:pt x="14378" y="400"/>
                    <a:pt x="20082" y="-1892"/>
                    <a:pt x="25568" y="2674"/>
                  </a:cubicBezTo>
                  <a:close/>
                </a:path>
              </a:pathLst>
            </a:custGeom>
            <a:grpFill/>
            <a:ln w="5715" cap="flat">
              <a:noFill/>
              <a:prstDash val="solid"/>
              <a:miter/>
            </a:ln>
          </p:spPr>
          <p:txBody>
            <a:bodyPr rtlCol="0" anchor="ctr"/>
            <a:lstStyle/>
            <a:p>
              <a:endParaRPr lang="zh-CN" altLang="en-US"/>
            </a:p>
          </p:txBody>
        </p:sp>
        <p:sp>
          <p:nvSpPr>
            <p:cNvPr id="772" name="任意多边形: 形状 771">
              <a:extLst>
                <a:ext uri="{FF2B5EF4-FFF2-40B4-BE49-F238E27FC236}">
                  <a16:creationId xmlns:a16="http://schemas.microsoft.com/office/drawing/2014/main" id="{F0965E7A-B019-DAB4-8307-2C4F0247B7EC}"/>
                </a:ext>
              </a:extLst>
            </p:cNvPr>
            <p:cNvSpPr/>
            <p:nvPr/>
          </p:nvSpPr>
          <p:spPr>
            <a:xfrm>
              <a:off x="7789924" y="5790718"/>
              <a:ext cx="32023" cy="29283"/>
            </a:xfrm>
            <a:custGeom>
              <a:avLst/>
              <a:gdLst>
                <a:gd name="connsiteX0" fmla="*/ 4385 w 32023"/>
                <a:gd name="connsiteY0" fmla="*/ 29283 h 29283"/>
                <a:gd name="connsiteX1" fmla="*/ 2996 w 32023"/>
                <a:gd name="connsiteY1" fmla="*/ 21237 h 29283"/>
                <a:gd name="connsiteX2" fmla="*/ 4259 w 32023"/>
                <a:gd name="connsiteY2" fmla="*/ 11018 h 29283"/>
                <a:gd name="connsiteX3" fmla="*/ 16426 w 32023"/>
                <a:gd name="connsiteY3" fmla="*/ 10132 h 29283"/>
                <a:gd name="connsiteX4" fmla="*/ 14163 w 32023"/>
                <a:gd name="connsiteY4" fmla="*/ 943 h 29283"/>
                <a:gd name="connsiteX5" fmla="*/ 31131 w 32023"/>
                <a:gd name="connsiteY5" fmla="*/ 3549 h 29283"/>
                <a:gd name="connsiteX6" fmla="*/ 31931 w 32023"/>
                <a:gd name="connsiteY6" fmla="*/ 5715 h 29283"/>
                <a:gd name="connsiteX7" fmla="*/ 31160 w 32023"/>
                <a:gd name="connsiteY7" fmla="*/ 6806 h 29283"/>
                <a:gd name="connsiteX8" fmla="*/ 31034 w 32023"/>
                <a:gd name="connsiteY8" fmla="*/ 6898 h 29283"/>
                <a:gd name="connsiteX9" fmla="*/ 27616 w 32023"/>
                <a:gd name="connsiteY9" fmla="*/ 9938 h 29283"/>
                <a:gd name="connsiteX10" fmla="*/ 27628 w 32023"/>
                <a:gd name="connsiteY10" fmla="*/ 9927 h 29283"/>
                <a:gd name="connsiteX11" fmla="*/ 24290 w 32023"/>
                <a:gd name="connsiteY11" fmla="*/ 13218 h 29283"/>
                <a:gd name="connsiteX12" fmla="*/ 4385 w 32023"/>
                <a:gd name="connsiteY12" fmla="*/ 29283 h 29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23" h="29283">
                  <a:moveTo>
                    <a:pt x="4385" y="29283"/>
                  </a:moveTo>
                  <a:cubicBezTo>
                    <a:pt x="3413" y="26563"/>
                    <a:pt x="-4051" y="23334"/>
                    <a:pt x="2996" y="21237"/>
                  </a:cubicBezTo>
                  <a:cubicBezTo>
                    <a:pt x="13615" y="18071"/>
                    <a:pt x="5653" y="14482"/>
                    <a:pt x="4259" y="11018"/>
                  </a:cubicBezTo>
                  <a:cubicBezTo>
                    <a:pt x="8203" y="8024"/>
                    <a:pt x="12649" y="12458"/>
                    <a:pt x="16426" y="10132"/>
                  </a:cubicBezTo>
                  <a:cubicBezTo>
                    <a:pt x="17421" y="6458"/>
                    <a:pt x="12329" y="4675"/>
                    <a:pt x="14163" y="943"/>
                  </a:cubicBezTo>
                  <a:cubicBezTo>
                    <a:pt x="20244" y="-1212"/>
                    <a:pt x="25765" y="611"/>
                    <a:pt x="31131" y="3549"/>
                  </a:cubicBezTo>
                  <a:cubicBezTo>
                    <a:pt x="31920" y="4269"/>
                    <a:pt x="32183" y="4989"/>
                    <a:pt x="31931" y="5715"/>
                  </a:cubicBezTo>
                  <a:cubicBezTo>
                    <a:pt x="31674" y="6440"/>
                    <a:pt x="31417" y="6806"/>
                    <a:pt x="31160" y="6806"/>
                  </a:cubicBezTo>
                  <a:lnTo>
                    <a:pt x="31034" y="6898"/>
                  </a:lnTo>
                  <a:cubicBezTo>
                    <a:pt x="29811" y="7818"/>
                    <a:pt x="28674" y="8835"/>
                    <a:pt x="27616" y="9938"/>
                  </a:cubicBezTo>
                  <a:lnTo>
                    <a:pt x="27628" y="9927"/>
                  </a:lnTo>
                  <a:cubicBezTo>
                    <a:pt x="26548" y="11058"/>
                    <a:pt x="25342" y="12058"/>
                    <a:pt x="24290" y="13218"/>
                  </a:cubicBezTo>
                  <a:cubicBezTo>
                    <a:pt x="16712" y="17402"/>
                    <a:pt x="13329" y="26786"/>
                    <a:pt x="4385" y="29283"/>
                  </a:cubicBezTo>
                  <a:close/>
                </a:path>
              </a:pathLst>
            </a:custGeom>
            <a:grpFill/>
            <a:ln w="5715" cap="flat">
              <a:noFill/>
              <a:prstDash val="solid"/>
              <a:miter/>
            </a:ln>
          </p:spPr>
          <p:txBody>
            <a:bodyPr rtlCol="0" anchor="ctr"/>
            <a:lstStyle/>
            <a:p>
              <a:endParaRPr lang="zh-CN" altLang="en-US"/>
            </a:p>
          </p:txBody>
        </p:sp>
        <p:sp>
          <p:nvSpPr>
            <p:cNvPr id="773" name="任意多边形: 形状 772">
              <a:extLst>
                <a:ext uri="{FF2B5EF4-FFF2-40B4-BE49-F238E27FC236}">
                  <a16:creationId xmlns:a16="http://schemas.microsoft.com/office/drawing/2014/main" id="{887E43B5-651A-4BC1-FE25-5CB65827FF09}"/>
                </a:ext>
              </a:extLst>
            </p:cNvPr>
            <p:cNvSpPr/>
            <p:nvPr/>
          </p:nvSpPr>
          <p:spPr>
            <a:xfrm>
              <a:off x="7521515" y="6119644"/>
              <a:ext cx="19914" cy="29684"/>
            </a:xfrm>
            <a:custGeom>
              <a:avLst/>
              <a:gdLst>
                <a:gd name="connsiteX0" fmla="*/ 16539 w 19914"/>
                <a:gd name="connsiteY0" fmla="*/ 6687 h 29684"/>
                <a:gd name="connsiteX1" fmla="*/ 18688 w 19914"/>
                <a:gd name="connsiteY1" fmla="*/ 29684 h 29684"/>
                <a:gd name="connsiteX2" fmla="*/ 34 w 19914"/>
                <a:gd name="connsiteY2" fmla="*/ 29684 h 29684"/>
                <a:gd name="connsiteX3" fmla="*/ 6789 w 19914"/>
                <a:gd name="connsiteY3" fmla="*/ 19140 h 29684"/>
                <a:gd name="connsiteX4" fmla="*/ 3274 w 19914"/>
                <a:gd name="connsiteY4" fmla="*/ 13139 h 29684"/>
                <a:gd name="connsiteX5" fmla="*/ 3480 w 19914"/>
                <a:gd name="connsiteY5" fmla="*/ 13333 h 29684"/>
                <a:gd name="connsiteX6" fmla="*/ 6566 w 19914"/>
                <a:gd name="connsiteY6" fmla="*/ 0 h 29684"/>
                <a:gd name="connsiteX7" fmla="*/ 16505 w 19914"/>
                <a:gd name="connsiteY7" fmla="*/ 6664 h 29684"/>
                <a:gd name="connsiteX8" fmla="*/ 16539 w 19914"/>
                <a:gd name="connsiteY8" fmla="*/ 6687 h 29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 h="29684">
                  <a:moveTo>
                    <a:pt x="16539" y="6687"/>
                  </a:moveTo>
                  <a:cubicBezTo>
                    <a:pt x="15482" y="14527"/>
                    <a:pt x="22705" y="21631"/>
                    <a:pt x="18688" y="29684"/>
                  </a:cubicBezTo>
                  <a:cubicBezTo>
                    <a:pt x="12401" y="29684"/>
                    <a:pt x="6217" y="29684"/>
                    <a:pt x="34" y="29684"/>
                  </a:cubicBezTo>
                  <a:cubicBezTo>
                    <a:pt x="-469" y="24432"/>
                    <a:pt x="4760" y="22826"/>
                    <a:pt x="6789" y="19140"/>
                  </a:cubicBezTo>
                  <a:cubicBezTo>
                    <a:pt x="9246" y="14682"/>
                    <a:pt x="7309" y="13459"/>
                    <a:pt x="3274" y="13139"/>
                  </a:cubicBezTo>
                  <a:lnTo>
                    <a:pt x="3480" y="13333"/>
                  </a:lnTo>
                  <a:cubicBezTo>
                    <a:pt x="8989" y="9927"/>
                    <a:pt x="103" y="3183"/>
                    <a:pt x="6566" y="0"/>
                  </a:cubicBezTo>
                  <a:cubicBezTo>
                    <a:pt x="8378" y="4458"/>
                    <a:pt x="11687" y="6692"/>
                    <a:pt x="16505" y="6664"/>
                  </a:cubicBezTo>
                  <a:lnTo>
                    <a:pt x="16539" y="6687"/>
                  </a:lnTo>
                  <a:close/>
                </a:path>
              </a:pathLst>
            </a:custGeom>
            <a:grpFill/>
            <a:ln w="5715" cap="flat">
              <a:noFill/>
              <a:prstDash val="solid"/>
              <a:miter/>
            </a:ln>
          </p:spPr>
          <p:txBody>
            <a:bodyPr rtlCol="0" anchor="ctr"/>
            <a:lstStyle/>
            <a:p>
              <a:endParaRPr lang="zh-CN" altLang="en-US"/>
            </a:p>
          </p:txBody>
        </p:sp>
        <p:sp>
          <p:nvSpPr>
            <p:cNvPr id="774" name="任意多边形: 形状 773">
              <a:extLst>
                <a:ext uri="{FF2B5EF4-FFF2-40B4-BE49-F238E27FC236}">
                  <a16:creationId xmlns:a16="http://schemas.microsoft.com/office/drawing/2014/main" id="{C468E278-8DE4-C048-C5EA-10DEFDDDF829}"/>
                </a:ext>
              </a:extLst>
            </p:cNvPr>
            <p:cNvSpPr/>
            <p:nvPr/>
          </p:nvSpPr>
          <p:spPr>
            <a:xfrm>
              <a:off x="7633157" y="5876168"/>
              <a:ext cx="25449" cy="29728"/>
            </a:xfrm>
            <a:custGeom>
              <a:avLst/>
              <a:gdLst>
                <a:gd name="connsiteX0" fmla="*/ 13316 w 25449"/>
                <a:gd name="connsiteY0" fmla="*/ 0 h 29728"/>
                <a:gd name="connsiteX1" fmla="*/ 20185 w 25449"/>
                <a:gd name="connsiteY1" fmla="*/ 3635 h 29728"/>
                <a:gd name="connsiteX2" fmla="*/ 20180 w 25449"/>
                <a:gd name="connsiteY2" fmla="*/ 9835 h 29728"/>
                <a:gd name="connsiteX3" fmla="*/ 19060 w 25449"/>
                <a:gd name="connsiteY3" fmla="*/ 13630 h 29728"/>
                <a:gd name="connsiteX4" fmla="*/ 25317 w 25449"/>
                <a:gd name="connsiteY4" fmla="*/ 18116 h 29728"/>
                <a:gd name="connsiteX5" fmla="*/ 16682 w 25449"/>
                <a:gd name="connsiteY5" fmla="*/ 23191 h 29728"/>
                <a:gd name="connsiteX6" fmla="*/ 16711 w 25449"/>
                <a:gd name="connsiteY6" fmla="*/ 23163 h 29728"/>
                <a:gd name="connsiteX7" fmla="*/ 7618 w 25449"/>
                <a:gd name="connsiteY7" fmla="*/ 24677 h 29728"/>
                <a:gd name="connsiteX8" fmla="*/ 0 w 25449"/>
                <a:gd name="connsiteY8" fmla="*/ 22940 h 29728"/>
                <a:gd name="connsiteX9" fmla="*/ 13316 w 25449"/>
                <a:gd name="connsiteY9" fmla="*/ 0 h 2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49" h="29728">
                  <a:moveTo>
                    <a:pt x="13316" y="0"/>
                  </a:moveTo>
                  <a:cubicBezTo>
                    <a:pt x="13293" y="5589"/>
                    <a:pt x="16385" y="5286"/>
                    <a:pt x="20185" y="3635"/>
                  </a:cubicBezTo>
                  <a:cubicBezTo>
                    <a:pt x="21797" y="5703"/>
                    <a:pt x="21791" y="7772"/>
                    <a:pt x="20180" y="9835"/>
                  </a:cubicBezTo>
                  <a:cubicBezTo>
                    <a:pt x="18688" y="10767"/>
                    <a:pt x="18139" y="11773"/>
                    <a:pt x="19060" y="13630"/>
                  </a:cubicBezTo>
                  <a:cubicBezTo>
                    <a:pt x="20431" y="16396"/>
                    <a:pt x="26409" y="13173"/>
                    <a:pt x="25317" y="18116"/>
                  </a:cubicBezTo>
                  <a:cubicBezTo>
                    <a:pt x="24415" y="22180"/>
                    <a:pt x="20523" y="23106"/>
                    <a:pt x="16682" y="23191"/>
                  </a:cubicBezTo>
                  <a:lnTo>
                    <a:pt x="16711" y="23163"/>
                  </a:lnTo>
                  <a:cubicBezTo>
                    <a:pt x="14390" y="27632"/>
                    <a:pt x="12722" y="34581"/>
                    <a:pt x="7618" y="24677"/>
                  </a:cubicBezTo>
                  <a:cubicBezTo>
                    <a:pt x="6852" y="23186"/>
                    <a:pt x="2623" y="23477"/>
                    <a:pt x="0" y="22940"/>
                  </a:cubicBezTo>
                  <a:cubicBezTo>
                    <a:pt x="5361" y="15836"/>
                    <a:pt x="6990" y="6555"/>
                    <a:pt x="13316" y="0"/>
                  </a:cubicBezTo>
                  <a:close/>
                </a:path>
              </a:pathLst>
            </a:custGeom>
            <a:grpFill/>
            <a:ln w="5715" cap="flat">
              <a:noFill/>
              <a:prstDash val="solid"/>
              <a:miter/>
            </a:ln>
          </p:spPr>
          <p:txBody>
            <a:bodyPr rtlCol="0" anchor="ctr"/>
            <a:lstStyle/>
            <a:p>
              <a:endParaRPr lang="zh-CN" altLang="en-US"/>
            </a:p>
          </p:txBody>
        </p:sp>
        <p:sp>
          <p:nvSpPr>
            <p:cNvPr id="775" name="任意多边形: 形状 774">
              <a:extLst>
                <a:ext uri="{FF2B5EF4-FFF2-40B4-BE49-F238E27FC236}">
                  <a16:creationId xmlns:a16="http://schemas.microsoft.com/office/drawing/2014/main" id="{1C442F59-A269-C1E3-8450-714422B963AB}"/>
                </a:ext>
              </a:extLst>
            </p:cNvPr>
            <p:cNvSpPr/>
            <p:nvPr/>
          </p:nvSpPr>
          <p:spPr>
            <a:xfrm>
              <a:off x="7532614" y="6086355"/>
              <a:ext cx="21806" cy="29963"/>
            </a:xfrm>
            <a:custGeom>
              <a:avLst/>
              <a:gdLst>
                <a:gd name="connsiteX0" fmla="*/ 14933 w 21806"/>
                <a:gd name="connsiteY0" fmla="*/ 0 h 29963"/>
                <a:gd name="connsiteX1" fmla="*/ 19385 w 21806"/>
                <a:gd name="connsiteY1" fmla="*/ 9955 h 29963"/>
                <a:gd name="connsiteX2" fmla="*/ 14035 w 21806"/>
                <a:gd name="connsiteY2" fmla="*/ 18219 h 29963"/>
                <a:gd name="connsiteX3" fmla="*/ 1805 w 21806"/>
                <a:gd name="connsiteY3" fmla="*/ 29964 h 29963"/>
                <a:gd name="connsiteX4" fmla="*/ 5423 w 21806"/>
                <a:gd name="connsiteY4" fmla="*/ 10367 h 29963"/>
                <a:gd name="connsiteX5" fmla="*/ 14933 w 21806"/>
                <a:gd name="connsiteY5" fmla="*/ 0 h 29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06" h="29963">
                  <a:moveTo>
                    <a:pt x="14933" y="0"/>
                  </a:moveTo>
                  <a:cubicBezTo>
                    <a:pt x="15241" y="3858"/>
                    <a:pt x="17344" y="6778"/>
                    <a:pt x="19385" y="9955"/>
                  </a:cubicBezTo>
                  <a:cubicBezTo>
                    <a:pt x="23191" y="15876"/>
                    <a:pt x="23271" y="20254"/>
                    <a:pt x="14035" y="18219"/>
                  </a:cubicBezTo>
                  <a:cubicBezTo>
                    <a:pt x="4160" y="16042"/>
                    <a:pt x="7720" y="27958"/>
                    <a:pt x="1805" y="29964"/>
                  </a:cubicBezTo>
                  <a:cubicBezTo>
                    <a:pt x="-1024" y="21152"/>
                    <a:pt x="-1024" y="21152"/>
                    <a:pt x="5423" y="10367"/>
                  </a:cubicBezTo>
                  <a:cubicBezTo>
                    <a:pt x="2131" y="2800"/>
                    <a:pt x="3194" y="1640"/>
                    <a:pt x="14933" y="0"/>
                  </a:cubicBezTo>
                  <a:close/>
                </a:path>
              </a:pathLst>
            </a:custGeom>
            <a:grpFill/>
            <a:ln w="5715" cap="flat">
              <a:noFill/>
              <a:prstDash val="solid"/>
              <a:miter/>
            </a:ln>
          </p:spPr>
          <p:txBody>
            <a:bodyPr rtlCol="0" anchor="ctr"/>
            <a:lstStyle/>
            <a:p>
              <a:endParaRPr lang="zh-CN" altLang="en-US"/>
            </a:p>
          </p:txBody>
        </p:sp>
        <p:sp>
          <p:nvSpPr>
            <p:cNvPr id="776" name="任意多边形: 形状 775">
              <a:extLst>
                <a:ext uri="{FF2B5EF4-FFF2-40B4-BE49-F238E27FC236}">
                  <a16:creationId xmlns:a16="http://schemas.microsoft.com/office/drawing/2014/main" id="{0DEAC3E1-C048-DA41-2FB4-093549F0D42E}"/>
                </a:ext>
              </a:extLst>
            </p:cNvPr>
            <p:cNvSpPr/>
            <p:nvPr/>
          </p:nvSpPr>
          <p:spPr>
            <a:xfrm>
              <a:off x="7503637" y="6186798"/>
              <a:ext cx="20512" cy="34808"/>
            </a:xfrm>
            <a:custGeom>
              <a:avLst/>
              <a:gdLst>
                <a:gd name="connsiteX0" fmla="*/ 11574 w 20512"/>
                <a:gd name="connsiteY0" fmla="*/ 2307 h 34808"/>
                <a:gd name="connsiteX1" fmla="*/ 8991 w 20512"/>
                <a:gd name="connsiteY1" fmla="*/ 21686 h 34808"/>
                <a:gd name="connsiteX2" fmla="*/ 20513 w 20512"/>
                <a:gd name="connsiteY2" fmla="*/ 21527 h 34808"/>
                <a:gd name="connsiteX3" fmla="*/ 1390 w 20512"/>
                <a:gd name="connsiteY3" fmla="*/ 34808 h 34808"/>
                <a:gd name="connsiteX4" fmla="*/ 2470 w 20512"/>
                <a:gd name="connsiteY4" fmla="*/ 31825 h 34808"/>
                <a:gd name="connsiteX5" fmla="*/ 9471 w 20512"/>
                <a:gd name="connsiteY5" fmla="*/ 14251 h 34808"/>
                <a:gd name="connsiteX6" fmla="*/ 4476 w 20512"/>
                <a:gd name="connsiteY6" fmla="*/ 1187 h 34808"/>
                <a:gd name="connsiteX7" fmla="*/ 11574 w 20512"/>
                <a:gd name="connsiteY7" fmla="*/ 2307 h 34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512" h="34808">
                  <a:moveTo>
                    <a:pt x="11574" y="2307"/>
                  </a:moveTo>
                  <a:cubicBezTo>
                    <a:pt x="16352" y="9513"/>
                    <a:pt x="18581" y="16520"/>
                    <a:pt x="8991" y="21686"/>
                  </a:cubicBezTo>
                  <a:cubicBezTo>
                    <a:pt x="13906" y="26767"/>
                    <a:pt x="16083" y="19298"/>
                    <a:pt x="20513" y="21527"/>
                  </a:cubicBezTo>
                  <a:cubicBezTo>
                    <a:pt x="17729" y="31236"/>
                    <a:pt x="8077" y="31036"/>
                    <a:pt x="1390" y="34808"/>
                  </a:cubicBezTo>
                  <a:cubicBezTo>
                    <a:pt x="1784" y="33797"/>
                    <a:pt x="2807" y="32436"/>
                    <a:pt x="2470" y="31825"/>
                  </a:cubicBezTo>
                  <a:cubicBezTo>
                    <a:pt x="-2685" y="22383"/>
                    <a:pt x="504" y="16246"/>
                    <a:pt x="9471" y="14251"/>
                  </a:cubicBezTo>
                  <a:cubicBezTo>
                    <a:pt x="10940" y="7211"/>
                    <a:pt x="-244" y="7679"/>
                    <a:pt x="4476" y="1187"/>
                  </a:cubicBezTo>
                  <a:cubicBezTo>
                    <a:pt x="6705" y="-1877"/>
                    <a:pt x="9168" y="1913"/>
                    <a:pt x="11574" y="2307"/>
                  </a:cubicBezTo>
                  <a:close/>
                </a:path>
              </a:pathLst>
            </a:custGeom>
            <a:grpFill/>
            <a:ln w="5715" cap="flat">
              <a:noFill/>
              <a:prstDash val="solid"/>
              <a:miter/>
            </a:ln>
          </p:spPr>
          <p:txBody>
            <a:bodyPr rtlCol="0" anchor="ctr"/>
            <a:lstStyle/>
            <a:p>
              <a:endParaRPr lang="zh-CN" altLang="en-US"/>
            </a:p>
          </p:txBody>
        </p:sp>
        <p:sp>
          <p:nvSpPr>
            <p:cNvPr id="777" name="任意多边形: 形状 776">
              <a:extLst>
                <a:ext uri="{FF2B5EF4-FFF2-40B4-BE49-F238E27FC236}">
                  <a16:creationId xmlns:a16="http://schemas.microsoft.com/office/drawing/2014/main" id="{8B0EE132-E130-C415-77AB-3351A3136F61}"/>
                </a:ext>
              </a:extLst>
            </p:cNvPr>
            <p:cNvSpPr/>
            <p:nvPr/>
          </p:nvSpPr>
          <p:spPr>
            <a:xfrm>
              <a:off x="7734661" y="6218422"/>
              <a:ext cx="27843" cy="23117"/>
            </a:xfrm>
            <a:custGeom>
              <a:avLst/>
              <a:gdLst>
                <a:gd name="connsiteX0" fmla="*/ 17134 w 27843"/>
                <a:gd name="connsiteY0" fmla="*/ 0 h 23117"/>
                <a:gd name="connsiteX1" fmla="*/ 14556 w 27843"/>
                <a:gd name="connsiteY1" fmla="*/ 7401 h 23117"/>
                <a:gd name="connsiteX2" fmla="*/ 27832 w 27843"/>
                <a:gd name="connsiteY2" fmla="*/ 7915 h 23117"/>
                <a:gd name="connsiteX3" fmla="*/ 13945 w 27843"/>
                <a:gd name="connsiteY3" fmla="*/ 23117 h 23117"/>
                <a:gd name="connsiteX4" fmla="*/ 12922 w 27843"/>
                <a:gd name="connsiteY4" fmla="*/ 20900 h 23117"/>
                <a:gd name="connsiteX5" fmla="*/ 13848 w 27843"/>
                <a:gd name="connsiteY5" fmla="*/ 19751 h 23117"/>
                <a:gd name="connsiteX6" fmla="*/ 7075 w 27843"/>
                <a:gd name="connsiteY6" fmla="*/ 16819 h 23117"/>
                <a:gd name="connsiteX7" fmla="*/ 0 w 27843"/>
                <a:gd name="connsiteY7" fmla="*/ 19385 h 23117"/>
                <a:gd name="connsiteX8" fmla="*/ 17134 w 27843"/>
                <a:gd name="connsiteY8" fmla="*/ 0 h 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43" h="23117">
                  <a:moveTo>
                    <a:pt x="17134" y="0"/>
                  </a:moveTo>
                  <a:cubicBezTo>
                    <a:pt x="17677" y="2846"/>
                    <a:pt x="11116" y="2417"/>
                    <a:pt x="14556" y="7401"/>
                  </a:cubicBezTo>
                  <a:cubicBezTo>
                    <a:pt x="19180" y="14110"/>
                    <a:pt x="22963" y="7635"/>
                    <a:pt x="27832" y="7915"/>
                  </a:cubicBezTo>
                  <a:cubicBezTo>
                    <a:pt x="28267" y="17820"/>
                    <a:pt x="16288" y="16311"/>
                    <a:pt x="13945" y="23117"/>
                  </a:cubicBezTo>
                  <a:cubicBezTo>
                    <a:pt x="12962" y="22397"/>
                    <a:pt x="12625" y="21660"/>
                    <a:pt x="12922" y="20900"/>
                  </a:cubicBezTo>
                  <a:cubicBezTo>
                    <a:pt x="13219" y="20134"/>
                    <a:pt x="13527" y="19751"/>
                    <a:pt x="13848" y="19751"/>
                  </a:cubicBezTo>
                  <a:cubicBezTo>
                    <a:pt x="12968" y="15573"/>
                    <a:pt x="11744" y="11864"/>
                    <a:pt x="7075" y="16819"/>
                  </a:cubicBezTo>
                  <a:cubicBezTo>
                    <a:pt x="5041" y="18973"/>
                    <a:pt x="2709" y="19488"/>
                    <a:pt x="0" y="19385"/>
                  </a:cubicBezTo>
                  <a:cubicBezTo>
                    <a:pt x="909" y="6818"/>
                    <a:pt x="4292" y="2989"/>
                    <a:pt x="17134" y="0"/>
                  </a:cubicBezTo>
                  <a:close/>
                </a:path>
              </a:pathLst>
            </a:custGeom>
            <a:grpFill/>
            <a:ln w="5715" cap="flat">
              <a:noFill/>
              <a:prstDash val="solid"/>
              <a:miter/>
            </a:ln>
          </p:spPr>
          <p:txBody>
            <a:bodyPr rtlCol="0" anchor="ctr"/>
            <a:lstStyle/>
            <a:p>
              <a:endParaRPr lang="zh-CN" altLang="en-US"/>
            </a:p>
          </p:txBody>
        </p:sp>
        <p:sp>
          <p:nvSpPr>
            <p:cNvPr id="778" name="任意多边形: 形状 777">
              <a:extLst>
                <a:ext uri="{FF2B5EF4-FFF2-40B4-BE49-F238E27FC236}">
                  <a16:creationId xmlns:a16="http://schemas.microsoft.com/office/drawing/2014/main" id="{AE19737C-6A66-10EF-7247-95B5D98CA8DA}"/>
                </a:ext>
              </a:extLst>
            </p:cNvPr>
            <p:cNvSpPr/>
            <p:nvPr/>
          </p:nvSpPr>
          <p:spPr>
            <a:xfrm>
              <a:off x="7481887" y="6284379"/>
              <a:ext cx="19385" cy="33169"/>
            </a:xfrm>
            <a:custGeom>
              <a:avLst/>
              <a:gdLst>
                <a:gd name="connsiteX0" fmla="*/ 6938 w 19385"/>
                <a:gd name="connsiteY0" fmla="*/ 0 h 33169"/>
                <a:gd name="connsiteX1" fmla="*/ 13042 w 19385"/>
                <a:gd name="connsiteY1" fmla="*/ 7864 h 33169"/>
                <a:gd name="connsiteX2" fmla="*/ 19385 w 19385"/>
                <a:gd name="connsiteY2" fmla="*/ 13858 h 33169"/>
                <a:gd name="connsiteX3" fmla="*/ 13448 w 19385"/>
                <a:gd name="connsiteY3" fmla="*/ 19368 h 33169"/>
                <a:gd name="connsiteX4" fmla="*/ 12276 w 19385"/>
                <a:gd name="connsiteY4" fmla="*/ 33170 h 33169"/>
                <a:gd name="connsiteX5" fmla="*/ 3932 w 19385"/>
                <a:gd name="connsiteY5" fmla="*/ 29655 h 33169"/>
                <a:gd name="connsiteX6" fmla="*/ 0 w 19385"/>
                <a:gd name="connsiteY6" fmla="*/ 19488 h 33169"/>
                <a:gd name="connsiteX7" fmla="*/ 6938 w 19385"/>
                <a:gd name="connsiteY7" fmla="*/ 0 h 33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85" h="33169">
                  <a:moveTo>
                    <a:pt x="6938" y="0"/>
                  </a:moveTo>
                  <a:cubicBezTo>
                    <a:pt x="6881" y="4252"/>
                    <a:pt x="9824" y="6086"/>
                    <a:pt x="13042" y="7864"/>
                  </a:cubicBezTo>
                  <a:cubicBezTo>
                    <a:pt x="15630" y="9292"/>
                    <a:pt x="18722" y="10338"/>
                    <a:pt x="19385" y="13858"/>
                  </a:cubicBezTo>
                  <a:cubicBezTo>
                    <a:pt x="17334" y="15619"/>
                    <a:pt x="15419" y="17528"/>
                    <a:pt x="13448" y="19368"/>
                  </a:cubicBezTo>
                  <a:cubicBezTo>
                    <a:pt x="9087" y="23569"/>
                    <a:pt x="14996" y="28706"/>
                    <a:pt x="12276" y="33170"/>
                  </a:cubicBezTo>
                  <a:cubicBezTo>
                    <a:pt x="9087" y="32798"/>
                    <a:pt x="7515" y="28775"/>
                    <a:pt x="3932" y="29655"/>
                  </a:cubicBezTo>
                  <a:cubicBezTo>
                    <a:pt x="183" y="27209"/>
                    <a:pt x="240" y="23288"/>
                    <a:pt x="0" y="19488"/>
                  </a:cubicBezTo>
                  <a:cubicBezTo>
                    <a:pt x="2749" y="13144"/>
                    <a:pt x="-897" y="4526"/>
                    <a:pt x="6938" y="0"/>
                  </a:cubicBezTo>
                  <a:close/>
                </a:path>
              </a:pathLst>
            </a:custGeom>
            <a:grpFill/>
            <a:ln w="5715" cap="flat">
              <a:noFill/>
              <a:prstDash val="solid"/>
              <a:miter/>
            </a:ln>
          </p:spPr>
          <p:txBody>
            <a:bodyPr rtlCol="0" anchor="ctr"/>
            <a:lstStyle/>
            <a:p>
              <a:endParaRPr lang="zh-CN" altLang="en-US"/>
            </a:p>
          </p:txBody>
        </p:sp>
        <p:sp>
          <p:nvSpPr>
            <p:cNvPr id="779" name="任意多边形: 形状 778">
              <a:extLst>
                <a:ext uri="{FF2B5EF4-FFF2-40B4-BE49-F238E27FC236}">
                  <a16:creationId xmlns:a16="http://schemas.microsoft.com/office/drawing/2014/main" id="{0605C09C-ED7F-084E-F0F5-4DBC19F5E717}"/>
                </a:ext>
              </a:extLst>
            </p:cNvPr>
            <p:cNvSpPr/>
            <p:nvPr/>
          </p:nvSpPr>
          <p:spPr>
            <a:xfrm>
              <a:off x="7716779" y="6257262"/>
              <a:ext cx="21745" cy="27117"/>
            </a:xfrm>
            <a:custGeom>
              <a:avLst/>
              <a:gdLst>
                <a:gd name="connsiteX0" fmla="*/ 21746 w 21745"/>
                <a:gd name="connsiteY0" fmla="*/ 20242 h 27117"/>
                <a:gd name="connsiteX1" fmla="*/ 2446 w 21745"/>
                <a:gd name="connsiteY1" fmla="*/ 27118 h 27117"/>
                <a:gd name="connsiteX2" fmla="*/ 1715 w 21745"/>
                <a:gd name="connsiteY2" fmla="*/ 16682 h 27117"/>
                <a:gd name="connsiteX3" fmla="*/ 8047 w 21745"/>
                <a:gd name="connsiteY3" fmla="*/ 0 h 27117"/>
                <a:gd name="connsiteX4" fmla="*/ 21746 w 21745"/>
                <a:gd name="connsiteY4" fmla="*/ 20242 h 27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5" h="27117">
                  <a:moveTo>
                    <a:pt x="21746" y="20242"/>
                  </a:moveTo>
                  <a:cubicBezTo>
                    <a:pt x="15311" y="22534"/>
                    <a:pt x="8881" y="24826"/>
                    <a:pt x="2446" y="27118"/>
                  </a:cubicBezTo>
                  <a:cubicBezTo>
                    <a:pt x="-903" y="23854"/>
                    <a:pt x="-480" y="20334"/>
                    <a:pt x="1715" y="16682"/>
                  </a:cubicBezTo>
                  <a:cubicBezTo>
                    <a:pt x="2103" y="10469"/>
                    <a:pt x="1652" y="3932"/>
                    <a:pt x="8047" y="0"/>
                  </a:cubicBezTo>
                  <a:cubicBezTo>
                    <a:pt x="9956" y="8549"/>
                    <a:pt x="18728" y="12447"/>
                    <a:pt x="21746" y="20242"/>
                  </a:cubicBezTo>
                  <a:close/>
                </a:path>
              </a:pathLst>
            </a:custGeom>
            <a:grpFill/>
            <a:ln w="5715" cap="flat">
              <a:noFill/>
              <a:prstDash val="solid"/>
              <a:miter/>
            </a:ln>
          </p:spPr>
          <p:txBody>
            <a:bodyPr rtlCol="0" anchor="ctr"/>
            <a:lstStyle/>
            <a:p>
              <a:endParaRPr lang="zh-CN" altLang="en-US"/>
            </a:p>
          </p:txBody>
        </p:sp>
        <p:sp>
          <p:nvSpPr>
            <p:cNvPr id="780" name="任意多边形: 形状 779">
              <a:extLst>
                <a:ext uri="{FF2B5EF4-FFF2-40B4-BE49-F238E27FC236}">
                  <a16:creationId xmlns:a16="http://schemas.microsoft.com/office/drawing/2014/main" id="{089C3F8D-C4B7-A89D-A140-F41888EC9E81}"/>
                </a:ext>
              </a:extLst>
            </p:cNvPr>
            <p:cNvSpPr/>
            <p:nvPr/>
          </p:nvSpPr>
          <p:spPr>
            <a:xfrm>
              <a:off x="7566182" y="5993965"/>
              <a:ext cx="21627" cy="28541"/>
            </a:xfrm>
            <a:custGeom>
              <a:avLst/>
              <a:gdLst>
                <a:gd name="connsiteX0" fmla="*/ 14066 w 21627"/>
                <a:gd name="connsiteY0" fmla="*/ 401 h 28541"/>
                <a:gd name="connsiteX1" fmla="*/ 17941 w 21627"/>
                <a:gd name="connsiteY1" fmla="*/ 755 h 28541"/>
                <a:gd name="connsiteX2" fmla="*/ 21176 w 21627"/>
                <a:gd name="connsiteY2" fmla="*/ 733 h 28541"/>
                <a:gd name="connsiteX3" fmla="*/ 21279 w 21627"/>
                <a:gd name="connsiteY3" fmla="*/ 7390 h 28541"/>
                <a:gd name="connsiteX4" fmla="*/ 18415 w 21627"/>
                <a:gd name="connsiteY4" fmla="*/ 10974 h 28541"/>
                <a:gd name="connsiteX5" fmla="*/ 16198 w 21627"/>
                <a:gd name="connsiteY5" fmla="*/ 5899 h 28541"/>
                <a:gd name="connsiteX6" fmla="*/ 19644 w 21627"/>
                <a:gd name="connsiteY6" fmla="*/ 12700 h 28541"/>
                <a:gd name="connsiteX7" fmla="*/ 17872 w 21627"/>
                <a:gd name="connsiteY7" fmla="*/ 20678 h 28541"/>
                <a:gd name="connsiteX8" fmla="*/ 14683 w 21627"/>
                <a:gd name="connsiteY8" fmla="*/ 23838 h 28541"/>
                <a:gd name="connsiteX9" fmla="*/ 13203 w 21627"/>
                <a:gd name="connsiteY9" fmla="*/ 15831 h 28541"/>
                <a:gd name="connsiteX10" fmla="*/ 11306 w 21627"/>
                <a:gd name="connsiteY10" fmla="*/ 23821 h 28541"/>
                <a:gd name="connsiteX11" fmla="*/ 8282 w 21627"/>
                <a:gd name="connsiteY11" fmla="*/ 26724 h 28541"/>
                <a:gd name="connsiteX12" fmla="*/ 7905 w 21627"/>
                <a:gd name="connsiteY12" fmla="*/ 27250 h 28541"/>
                <a:gd name="connsiteX13" fmla="*/ 1442 w 21627"/>
                <a:gd name="connsiteY13" fmla="*/ 27016 h 28541"/>
                <a:gd name="connsiteX14" fmla="*/ 1550 w 21627"/>
                <a:gd name="connsiteY14" fmla="*/ 27107 h 28541"/>
                <a:gd name="connsiteX15" fmla="*/ 1053 w 21627"/>
                <a:gd name="connsiteY15" fmla="*/ 20432 h 28541"/>
                <a:gd name="connsiteX16" fmla="*/ 8774 w 21627"/>
                <a:gd name="connsiteY16" fmla="*/ 5419 h 28541"/>
                <a:gd name="connsiteX17" fmla="*/ 14066 w 21627"/>
                <a:gd name="connsiteY17" fmla="*/ 401 h 2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627" h="28541">
                  <a:moveTo>
                    <a:pt x="14066" y="401"/>
                  </a:moveTo>
                  <a:cubicBezTo>
                    <a:pt x="15358" y="521"/>
                    <a:pt x="16649" y="635"/>
                    <a:pt x="17941" y="755"/>
                  </a:cubicBezTo>
                  <a:cubicBezTo>
                    <a:pt x="19009" y="-268"/>
                    <a:pt x="20090" y="-228"/>
                    <a:pt x="21176" y="733"/>
                  </a:cubicBezTo>
                  <a:cubicBezTo>
                    <a:pt x="21210" y="2950"/>
                    <a:pt x="21244" y="5167"/>
                    <a:pt x="21279" y="7390"/>
                  </a:cubicBezTo>
                  <a:cubicBezTo>
                    <a:pt x="22313" y="10185"/>
                    <a:pt x="20958" y="11053"/>
                    <a:pt x="18415" y="10974"/>
                  </a:cubicBezTo>
                  <a:cubicBezTo>
                    <a:pt x="16809" y="9596"/>
                    <a:pt x="16392" y="7705"/>
                    <a:pt x="16198" y="5899"/>
                  </a:cubicBezTo>
                  <a:cubicBezTo>
                    <a:pt x="15935" y="8739"/>
                    <a:pt x="18015" y="10602"/>
                    <a:pt x="19644" y="12700"/>
                  </a:cubicBezTo>
                  <a:cubicBezTo>
                    <a:pt x="20581" y="15700"/>
                    <a:pt x="19838" y="18323"/>
                    <a:pt x="17872" y="20678"/>
                  </a:cubicBezTo>
                  <a:cubicBezTo>
                    <a:pt x="16809" y="21729"/>
                    <a:pt x="15746" y="22787"/>
                    <a:pt x="14683" y="23838"/>
                  </a:cubicBezTo>
                  <a:cubicBezTo>
                    <a:pt x="11992" y="21260"/>
                    <a:pt x="13489" y="18106"/>
                    <a:pt x="13203" y="15831"/>
                  </a:cubicBezTo>
                  <a:cubicBezTo>
                    <a:pt x="12271" y="17917"/>
                    <a:pt x="13929" y="21409"/>
                    <a:pt x="11306" y="23821"/>
                  </a:cubicBezTo>
                  <a:cubicBezTo>
                    <a:pt x="10300" y="24787"/>
                    <a:pt x="9288" y="25758"/>
                    <a:pt x="8282" y="26724"/>
                  </a:cubicBezTo>
                  <a:cubicBezTo>
                    <a:pt x="8288" y="26719"/>
                    <a:pt x="7905" y="27250"/>
                    <a:pt x="7905" y="27250"/>
                  </a:cubicBezTo>
                  <a:cubicBezTo>
                    <a:pt x="5688" y="28896"/>
                    <a:pt x="3522" y="29125"/>
                    <a:pt x="1442" y="27016"/>
                  </a:cubicBezTo>
                  <a:lnTo>
                    <a:pt x="1550" y="27107"/>
                  </a:lnTo>
                  <a:cubicBezTo>
                    <a:pt x="-604" y="25033"/>
                    <a:pt x="-262" y="22769"/>
                    <a:pt x="1053" y="20432"/>
                  </a:cubicBezTo>
                  <a:cubicBezTo>
                    <a:pt x="4242" y="15757"/>
                    <a:pt x="9060" y="12054"/>
                    <a:pt x="8774" y="5419"/>
                  </a:cubicBezTo>
                  <a:cubicBezTo>
                    <a:pt x="8643" y="2436"/>
                    <a:pt x="11397" y="1138"/>
                    <a:pt x="14066" y="401"/>
                  </a:cubicBezTo>
                  <a:close/>
                </a:path>
              </a:pathLst>
            </a:custGeom>
            <a:grpFill/>
            <a:ln w="5715" cap="flat">
              <a:noFill/>
              <a:prstDash val="solid"/>
              <a:miter/>
            </a:ln>
          </p:spPr>
          <p:txBody>
            <a:bodyPr rtlCol="0" anchor="ctr"/>
            <a:lstStyle/>
            <a:p>
              <a:endParaRPr lang="zh-CN" altLang="en-US"/>
            </a:p>
          </p:txBody>
        </p:sp>
        <p:sp>
          <p:nvSpPr>
            <p:cNvPr id="781" name="任意多边形: 形状 780">
              <a:extLst>
                <a:ext uri="{FF2B5EF4-FFF2-40B4-BE49-F238E27FC236}">
                  <a16:creationId xmlns:a16="http://schemas.microsoft.com/office/drawing/2014/main" id="{E92BC455-E5B2-0182-02AF-855FA1B046F3}"/>
                </a:ext>
              </a:extLst>
            </p:cNvPr>
            <p:cNvSpPr/>
            <p:nvPr/>
          </p:nvSpPr>
          <p:spPr>
            <a:xfrm>
              <a:off x="7791051" y="5698512"/>
              <a:ext cx="20027" cy="25226"/>
            </a:xfrm>
            <a:custGeom>
              <a:avLst/>
              <a:gdLst>
                <a:gd name="connsiteX0" fmla="*/ 20008 w 20027"/>
                <a:gd name="connsiteY0" fmla="*/ 10161 h 25226"/>
                <a:gd name="connsiteX1" fmla="*/ 14150 w 20027"/>
                <a:gd name="connsiteY1" fmla="*/ 25226 h 25226"/>
                <a:gd name="connsiteX2" fmla="*/ 0 w 20027"/>
                <a:gd name="connsiteY2" fmla="*/ 16373 h 25226"/>
                <a:gd name="connsiteX3" fmla="*/ 16625 w 20027"/>
                <a:gd name="connsiteY3" fmla="*/ 0 h 25226"/>
                <a:gd name="connsiteX4" fmla="*/ 20008 w 20027"/>
                <a:gd name="connsiteY4" fmla="*/ 10161 h 252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27" h="25226">
                  <a:moveTo>
                    <a:pt x="20008" y="10161"/>
                  </a:moveTo>
                  <a:cubicBezTo>
                    <a:pt x="20208" y="15694"/>
                    <a:pt x="18917" y="20683"/>
                    <a:pt x="14150" y="25226"/>
                  </a:cubicBezTo>
                  <a:cubicBezTo>
                    <a:pt x="9561" y="22351"/>
                    <a:pt x="4778" y="19362"/>
                    <a:pt x="0" y="16373"/>
                  </a:cubicBezTo>
                  <a:cubicBezTo>
                    <a:pt x="4589" y="9944"/>
                    <a:pt x="8761" y="3103"/>
                    <a:pt x="16625" y="0"/>
                  </a:cubicBezTo>
                  <a:cubicBezTo>
                    <a:pt x="21260" y="2217"/>
                    <a:pt x="13951" y="8418"/>
                    <a:pt x="20008" y="10161"/>
                  </a:cubicBezTo>
                  <a:close/>
                </a:path>
              </a:pathLst>
            </a:custGeom>
            <a:grpFill/>
            <a:ln w="5715" cap="flat">
              <a:noFill/>
              <a:prstDash val="solid"/>
              <a:miter/>
            </a:ln>
          </p:spPr>
          <p:txBody>
            <a:bodyPr rtlCol="0" anchor="ctr"/>
            <a:lstStyle/>
            <a:p>
              <a:endParaRPr lang="zh-CN" altLang="en-US"/>
            </a:p>
          </p:txBody>
        </p:sp>
        <p:sp>
          <p:nvSpPr>
            <p:cNvPr id="782" name="任意多边形: 形状 781">
              <a:extLst>
                <a:ext uri="{FF2B5EF4-FFF2-40B4-BE49-F238E27FC236}">
                  <a16:creationId xmlns:a16="http://schemas.microsoft.com/office/drawing/2014/main" id="{3B5A9862-01F7-461A-037D-743D18C35535}"/>
                </a:ext>
              </a:extLst>
            </p:cNvPr>
            <p:cNvSpPr/>
            <p:nvPr/>
          </p:nvSpPr>
          <p:spPr>
            <a:xfrm>
              <a:off x="7805065" y="5686059"/>
              <a:ext cx="29026" cy="23931"/>
            </a:xfrm>
            <a:custGeom>
              <a:avLst/>
              <a:gdLst>
                <a:gd name="connsiteX0" fmla="*/ 5995 w 29026"/>
                <a:gd name="connsiteY0" fmla="*/ 22614 h 23931"/>
                <a:gd name="connsiteX1" fmla="*/ 1103 w 29026"/>
                <a:gd name="connsiteY1" fmla="*/ 18614 h 23931"/>
                <a:gd name="connsiteX2" fmla="*/ 2606 w 29026"/>
                <a:gd name="connsiteY2" fmla="*/ 12453 h 23931"/>
                <a:gd name="connsiteX3" fmla="*/ 12750 w 29026"/>
                <a:gd name="connsiteY3" fmla="*/ 0 h 23931"/>
                <a:gd name="connsiteX4" fmla="*/ 29026 w 29026"/>
                <a:gd name="connsiteY4" fmla="*/ 6024 h 23931"/>
                <a:gd name="connsiteX5" fmla="*/ 28763 w 29026"/>
                <a:gd name="connsiteY5" fmla="*/ 12322 h 23931"/>
                <a:gd name="connsiteX6" fmla="*/ 19494 w 29026"/>
                <a:gd name="connsiteY6" fmla="*/ 13893 h 23931"/>
                <a:gd name="connsiteX7" fmla="*/ 5995 w 29026"/>
                <a:gd name="connsiteY7" fmla="*/ 22614 h 23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26" h="23931">
                  <a:moveTo>
                    <a:pt x="5995" y="22614"/>
                  </a:moveTo>
                  <a:cubicBezTo>
                    <a:pt x="2149" y="24009"/>
                    <a:pt x="-2040" y="25935"/>
                    <a:pt x="1103" y="18614"/>
                  </a:cubicBezTo>
                  <a:cubicBezTo>
                    <a:pt x="1926" y="16699"/>
                    <a:pt x="2126" y="14510"/>
                    <a:pt x="2606" y="12453"/>
                  </a:cubicBezTo>
                  <a:cubicBezTo>
                    <a:pt x="3309" y="6121"/>
                    <a:pt x="6423" y="1755"/>
                    <a:pt x="12750" y="0"/>
                  </a:cubicBezTo>
                  <a:cubicBezTo>
                    <a:pt x="17648" y="3423"/>
                    <a:pt x="23809" y="3446"/>
                    <a:pt x="29026" y="6024"/>
                  </a:cubicBezTo>
                  <a:cubicBezTo>
                    <a:pt x="28940" y="8121"/>
                    <a:pt x="28849" y="10224"/>
                    <a:pt x="28763" y="12322"/>
                  </a:cubicBezTo>
                  <a:cubicBezTo>
                    <a:pt x="25626" y="12927"/>
                    <a:pt x="21688" y="15054"/>
                    <a:pt x="19494" y="13893"/>
                  </a:cubicBezTo>
                  <a:cubicBezTo>
                    <a:pt x="9092" y="8378"/>
                    <a:pt x="8847" y="17265"/>
                    <a:pt x="5995" y="22614"/>
                  </a:cubicBezTo>
                  <a:close/>
                </a:path>
              </a:pathLst>
            </a:custGeom>
            <a:grpFill/>
            <a:ln w="5715" cap="flat">
              <a:noFill/>
              <a:prstDash val="solid"/>
              <a:miter/>
            </a:ln>
          </p:spPr>
          <p:txBody>
            <a:bodyPr rtlCol="0" anchor="ctr"/>
            <a:lstStyle/>
            <a:p>
              <a:endParaRPr lang="zh-CN" altLang="en-US"/>
            </a:p>
          </p:txBody>
        </p:sp>
        <p:sp>
          <p:nvSpPr>
            <p:cNvPr id="783" name="任意多边形: 形状 782">
              <a:extLst>
                <a:ext uri="{FF2B5EF4-FFF2-40B4-BE49-F238E27FC236}">
                  <a16:creationId xmlns:a16="http://schemas.microsoft.com/office/drawing/2014/main" id="{FCB42F00-00BA-DB1F-CAF5-1101D7158C8B}"/>
                </a:ext>
              </a:extLst>
            </p:cNvPr>
            <p:cNvSpPr/>
            <p:nvPr/>
          </p:nvSpPr>
          <p:spPr>
            <a:xfrm>
              <a:off x="7938230" y="5966157"/>
              <a:ext cx="21238" cy="19950"/>
            </a:xfrm>
            <a:custGeom>
              <a:avLst/>
              <a:gdLst>
                <a:gd name="connsiteX0" fmla="*/ 20248 w 21238"/>
                <a:gd name="connsiteY0" fmla="*/ 12613 h 19950"/>
                <a:gd name="connsiteX1" fmla="*/ 15739 w 21238"/>
                <a:gd name="connsiteY1" fmla="*/ 13928 h 19950"/>
                <a:gd name="connsiteX2" fmla="*/ 1040 w 21238"/>
                <a:gd name="connsiteY2" fmla="*/ 8995 h 19950"/>
                <a:gd name="connsiteX3" fmla="*/ 5120 w 21238"/>
                <a:gd name="connsiteY3" fmla="*/ 4806 h 19950"/>
                <a:gd name="connsiteX4" fmla="*/ 14413 w 21238"/>
                <a:gd name="connsiteY4" fmla="*/ 0 h 19950"/>
                <a:gd name="connsiteX5" fmla="*/ 20740 w 21238"/>
                <a:gd name="connsiteY5" fmla="*/ 9070 h 19950"/>
                <a:gd name="connsiteX6" fmla="*/ 20248 w 21238"/>
                <a:gd name="connsiteY6" fmla="*/ 12613 h 19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38" h="19950">
                  <a:moveTo>
                    <a:pt x="20248" y="12613"/>
                  </a:moveTo>
                  <a:cubicBezTo>
                    <a:pt x="18722" y="13030"/>
                    <a:pt x="16802" y="12990"/>
                    <a:pt x="15739" y="13928"/>
                  </a:cubicBezTo>
                  <a:cubicBezTo>
                    <a:pt x="5881" y="22620"/>
                    <a:pt x="5920" y="22671"/>
                    <a:pt x="1040" y="8995"/>
                  </a:cubicBezTo>
                  <a:cubicBezTo>
                    <a:pt x="-658" y="4526"/>
                    <a:pt x="-886" y="29"/>
                    <a:pt x="5120" y="4806"/>
                  </a:cubicBezTo>
                  <a:cubicBezTo>
                    <a:pt x="12939" y="11030"/>
                    <a:pt x="13018" y="4806"/>
                    <a:pt x="14413" y="0"/>
                  </a:cubicBezTo>
                  <a:cubicBezTo>
                    <a:pt x="18751" y="1714"/>
                    <a:pt x="16579" y="7567"/>
                    <a:pt x="20740" y="9070"/>
                  </a:cubicBezTo>
                  <a:cubicBezTo>
                    <a:pt x="21540" y="10384"/>
                    <a:pt x="21380" y="11567"/>
                    <a:pt x="20248" y="12613"/>
                  </a:cubicBezTo>
                  <a:close/>
                </a:path>
              </a:pathLst>
            </a:custGeom>
            <a:grpFill/>
            <a:ln w="5715" cap="flat">
              <a:noFill/>
              <a:prstDash val="solid"/>
              <a:miter/>
            </a:ln>
          </p:spPr>
          <p:txBody>
            <a:bodyPr rtlCol="0" anchor="ctr"/>
            <a:lstStyle/>
            <a:p>
              <a:endParaRPr lang="zh-CN" altLang="en-US"/>
            </a:p>
          </p:txBody>
        </p:sp>
        <p:sp>
          <p:nvSpPr>
            <p:cNvPr id="784" name="任意多边形: 形状 783">
              <a:extLst>
                <a:ext uri="{FF2B5EF4-FFF2-40B4-BE49-F238E27FC236}">
                  <a16:creationId xmlns:a16="http://schemas.microsoft.com/office/drawing/2014/main" id="{DE3EBA09-D4DC-515A-080D-AEFCF4D6D80D}"/>
                </a:ext>
              </a:extLst>
            </p:cNvPr>
            <p:cNvSpPr/>
            <p:nvPr/>
          </p:nvSpPr>
          <p:spPr>
            <a:xfrm>
              <a:off x="7472873" y="6303861"/>
              <a:ext cx="17052" cy="33307"/>
            </a:xfrm>
            <a:custGeom>
              <a:avLst/>
              <a:gdLst>
                <a:gd name="connsiteX0" fmla="*/ 9014 w 17052"/>
                <a:gd name="connsiteY0" fmla="*/ 0 h 33307"/>
                <a:gd name="connsiteX1" fmla="*/ 12940 w 17052"/>
                <a:gd name="connsiteY1" fmla="*/ 10167 h 33307"/>
                <a:gd name="connsiteX2" fmla="*/ 15695 w 17052"/>
                <a:gd name="connsiteY2" fmla="*/ 20037 h 33307"/>
                <a:gd name="connsiteX3" fmla="*/ 15706 w 17052"/>
                <a:gd name="connsiteY3" fmla="*/ 26335 h 33307"/>
                <a:gd name="connsiteX4" fmla="*/ 16655 w 17052"/>
                <a:gd name="connsiteY4" fmla="*/ 26672 h 33307"/>
                <a:gd name="connsiteX5" fmla="*/ 15855 w 17052"/>
                <a:gd name="connsiteY5" fmla="*/ 29707 h 33307"/>
                <a:gd name="connsiteX6" fmla="*/ 6522 w 17052"/>
                <a:gd name="connsiteY6" fmla="*/ 33307 h 33307"/>
                <a:gd name="connsiteX7" fmla="*/ 5071 w 17052"/>
                <a:gd name="connsiteY7" fmla="*/ 30850 h 33307"/>
                <a:gd name="connsiteX8" fmla="*/ 5654 w 17052"/>
                <a:gd name="connsiteY8" fmla="*/ 29335 h 33307"/>
                <a:gd name="connsiteX9" fmla="*/ 4974 w 17052"/>
                <a:gd name="connsiteY9" fmla="*/ 26238 h 33307"/>
                <a:gd name="connsiteX10" fmla="*/ 7660 w 17052"/>
                <a:gd name="connsiteY10" fmla="*/ 13939 h 33307"/>
                <a:gd name="connsiteX11" fmla="*/ 9311 w 17052"/>
                <a:gd name="connsiteY11" fmla="*/ 9698 h 33307"/>
                <a:gd name="connsiteX12" fmla="*/ 5808 w 17052"/>
                <a:gd name="connsiteY12" fmla="*/ 3264 h 33307"/>
                <a:gd name="connsiteX13" fmla="*/ 9014 w 17052"/>
                <a:gd name="connsiteY13" fmla="*/ 0 h 33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052" h="33307">
                  <a:moveTo>
                    <a:pt x="9014" y="0"/>
                  </a:moveTo>
                  <a:cubicBezTo>
                    <a:pt x="13169" y="2292"/>
                    <a:pt x="12506" y="6441"/>
                    <a:pt x="12940" y="10167"/>
                  </a:cubicBezTo>
                  <a:cubicBezTo>
                    <a:pt x="12306" y="13893"/>
                    <a:pt x="14603" y="16797"/>
                    <a:pt x="15695" y="20037"/>
                  </a:cubicBezTo>
                  <a:cubicBezTo>
                    <a:pt x="13649" y="22140"/>
                    <a:pt x="13929" y="24238"/>
                    <a:pt x="15706" y="26335"/>
                  </a:cubicBezTo>
                  <a:lnTo>
                    <a:pt x="16655" y="26672"/>
                  </a:lnTo>
                  <a:cubicBezTo>
                    <a:pt x="17381" y="27946"/>
                    <a:pt x="17112" y="28958"/>
                    <a:pt x="15855" y="29707"/>
                  </a:cubicBezTo>
                  <a:cubicBezTo>
                    <a:pt x="12197" y="29490"/>
                    <a:pt x="9300" y="31250"/>
                    <a:pt x="6522" y="33307"/>
                  </a:cubicBezTo>
                  <a:cubicBezTo>
                    <a:pt x="5459" y="32616"/>
                    <a:pt x="4974" y="31792"/>
                    <a:pt x="5071" y="30850"/>
                  </a:cubicBezTo>
                  <a:cubicBezTo>
                    <a:pt x="5174" y="29838"/>
                    <a:pt x="5368" y="29335"/>
                    <a:pt x="5654" y="29335"/>
                  </a:cubicBezTo>
                  <a:cubicBezTo>
                    <a:pt x="5448" y="28284"/>
                    <a:pt x="5608" y="26843"/>
                    <a:pt x="4974" y="26238"/>
                  </a:cubicBezTo>
                  <a:cubicBezTo>
                    <a:pt x="-947" y="20586"/>
                    <a:pt x="-3262" y="15991"/>
                    <a:pt x="7660" y="13939"/>
                  </a:cubicBezTo>
                  <a:cubicBezTo>
                    <a:pt x="8448" y="13791"/>
                    <a:pt x="8768" y="11173"/>
                    <a:pt x="9311" y="9698"/>
                  </a:cubicBezTo>
                  <a:cubicBezTo>
                    <a:pt x="7442" y="7933"/>
                    <a:pt x="6659" y="5578"/>
                    <a:pt x="5808" y="3264"/>
                  </a:cubicBezTo>
                  <a:cubicBezTo>
                    <a:pt x="6871" y="2172"/>
                    <a:pt x="7940" y="1086"/>
                    <a:pt x="9014" y="0"/>
                  </a:cubicBezTo>
                  <a:close/>
                </a:path>
              </a:pathLst>
            </a:custGeom>
            <a:grpFill/>
            <a:ln w="5715" cap="flat">
              <a:noFill/>
              <a:prstDash val="solid"/>
              <a:miter/>
            </a:ln>
          </p:spPr>
          <p:txBody>
            <a:bodyPr rtlCol="0" anchor="ctr"/>
            <a:lstStyle/>
            <a:p>
              <a:endParaRPr lang="zh-CN" altLang="en-US"/>
            </a:p>
          </p:txBody>
        </p:sp>
        <p:sp>
          <p:nvSpPr>
            <p:cNvPr id="785" name="任意多边形: 形状 784">
              <a:extLst>
                <a:ext uri="{FF2B5EF4-FFF2-40B4-BE49-F238E27FC236}">
                  <a16:creationId xmlns:a16="http://schemas.microsoft.com/office/drawing/2014/main" id="{31DD3B4A-6461-D70D-0C3A-1C49C8624434}"/>
                </a:ext>
              </a:extLst>
            </p:cNvPr>
            <p:cNvSpPr/>
            <p:nvPr/>
          </p:nvSpPr>
          <p:spPr>
            <a:xfrm>
              <a:off x="7738068" y="5754639"/>
              <a:ext cx="21715" cy="14482"/>
            </a:xfrm>
            <a:custGeom>
              <a:avLst/>
              <a:gdLst>
                <a:gd name="connsiteX0" fmla="*/ 16865 w 21715"/>
                <a:gd name="connsiteY0" fmla="*/ 13116 h 14482"/>
                <a:gd name="connsiteX1" fmla="*/ 0 w 21715"/>
                <a:gd name="connsiteY1" fmla="*/ 12602 h 14482"/>
                <a:gd name="connsiteX2" fmla="*/ 13762 w 21715"/>
                <a:gd name="connsiteY2" fmla="*/ 0 h 14482"/>
                <a:gd name="connsiteX3" fmla="*/ 20225 w 21715"/>
                <a:gd name="connsiteY3" fmla="*/ 9813 h 14482"/>
                <a:gd name="connsiteX4" fmla="*/ 16865 w 21715"/>
                <a:gd name="connsiteY4" fmla="*/ 13116 h 14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5" h="14482">
                  <a:moveTo>
                    <a:pt x="16865" y="13116"/>
                  </a:moveTo>
                  <a:cubicBezTo>
                    <a:pt x="11259" y="12430"/>
                    <a:pt x="5498" y="16876"/>
                    <a:pt x="0" y="12602"/>
                  </a:cubicBezTo>
                  <a:cubicBezTo>
                    <a:pt x="1383" y="4898"/>
                    <a:pt x="7807" y="2703"/>
                    <a:pt x="13762" y="0"/>
                  </a:cubicBezTo>
                  <a:cubicBezTo>
                    <a:pt x="14676" y="4086"/>
                    <a:pt x="25626" y="1560"/>
                    <a:pt x="20225" y="9813"/>
                  </a:cubicBezTo>
                  <a:cubicBezTo>
                    <a:pt x="19105" y="10910"/>
                    <a:pt x="17985" y="12013"/>
                    <a:pt x="16865" y="13116"/>
                  </a:cubicBezTo>
                  <a:close/>
                </a:path>
              </a:pathLst>
            </a:custGeom>
            <a:grpFill/>
            <a:ln w="5715" cap="flat">
              <a:noFill/>
              <a:prstDash val="solid"/>
              <a:miter/>
            </a:ln>
          </p:spPr>
          <p:txBody>
            <a:bodyPr rtlCol="0" anchor="ctr"/>
            <a:lstStyle/>
            <a:p>
              <a:endParaRPr lang="zh-CN" altLang="en-US"/>
            </a:p>
          </p:txBody>
        </p:sp>
        <p:sp>
          <p:nvSpPr>
            <p:cNvPr id="786" name="任意多边形: 形状 785">
              <a:extLst>
                <a:ext uri="{FF2B5EF4-FFF2-40B4-BE49-F238E27FC236}">
                  <a16:creationId xmlns:a16="http://schemas.microsoft.com/office/drawing/2014/main" id="{6ED18E62-F09B-6A48-62C1-F1A431DE2326}"/>
                </a:ext>
              </a:extLst>
            </p:cNvPr>
            <p:cNvSpPr/>
            <p:nvPr/>
          </p:nvSpPr>
          <p:spPr>
            <a:xfrm>
              <a:off x="7978732" y="6011179"/>
              <a:ext cx="17310" cy="18669"/>
            </a:xfrm>
            <a:custGeom>
              <a:avLst/>
              <a:gdLst>
                <a:gd name="connsiteX0" fmla="*/ 0 w 17310"/>
                <a:gd name="connsiteY0" fmla="*/ 13276 h 18669"/>
                <a:gd name="connsiteX1" fmla="*/ 1132 w 17310"/>
                <a:gd name="connsiteY1" fmla="*/ 3686 h 18669"/>
                <a:gd name="connsiteX2" fmla="*/ 3177 w 17310"/>
                <a:gd name="connsiteY2" fmla="*/ 0 h 18669"/>
                <a:gd name="connsiteX3" fmla="*/ 17311 w 17310"/>
                <a:gd name="connsiteY3" fmla="*/ 5384 h 18669"/>
                <a:gd name="connsiteX4" fmla="*/ 0 w 17310"/>
                <a:gd name="connsiteY4" fmla="*/ 13276 h 18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10" h="18669">
                  <a:moveTo>
                    <a:pt x="0" y="13276"/>
                  </a:moveTo>
                  <a:cubicBezTo>
                    <a:pt x="4052" y="10316"/>
                    <a:pt x="4057" y="9116"/>
                    <a:pt x="1132" y="3686"/>
                  </a:cubicBezTo>
                  <a:cubicBezTo>
                    <a:pt x="360" y="2252"/>
                    <a:pt x="1743" y="834"/>
                    <a:pt x="3177" y="0"/>
                  </a:cubicBezTo>
                  <a:cubicBezTo>
                    <a:pt x="6269" y="5921"/>
                    <a:pt x="13390" y="1561"/>
                    <a:pt x="17311" y="5384"/>
                  </a:cubicBezTo>
                  <a:cubicBezTo>
                    <a:pt x="10236" y="21426"/>
                    <a:pt x="10127" y="21477"/>
                    <a:pt x="0" y="13276"/>
                  </a:cubicBezTo>
                  <a:close/>
                </a:path>
              </a:pathLst>
            </a:custGeom>
            <a:grpFill/>
            <a:ln w="5715" cap="flat">
              <a:noFill/>
              <a:prstDash val="solid"/>
              <a:miter/>
            </a:ln>
          </p:spPr>
          <p:txBody>
            <a:bodyPr rtlCol="0" anchor="ctr"/>
            <a:lstStyle/>
            <a:p>
              <a:endParaRPr lang="zh-CN" altLang="en-US"/>
            </a:p>
          </p:txBody>
        </p:sp>
        <p:sp>
          <p:nvSpPr>
            <p:cNvPr id="787" name="任意多边形: 形状 786">
              <a:extLst>
                <a:ext uri="{FF2B5EF4-FFF2-40B4-BE49-F238E27FC236}">
                  <a16:creationId xmlns:a16="http://schemas.microsoft.com/office/drawing/2014/main" id="{E3CC31F1-30D5-3CA2-00C5-D00BA699699F}"/>
                </a:ext>
              </a:extLst>
            </p:cNvPr>
            <p:cNvSpPr/>
            <p:nvPr/>
          </p:nvSpPr>
          <p:spPr>
            <a:xfrm>
              <a:off x="7990543" y="5633121"/>
              <a:ext cx="24588" cy="12716"/>
            </a:xfrm>
            <a:custGeom>
              <a:avLst/>
              <a:gdLst>
                <a:gd name="connsiteX0" fmla="*/ 21073 w 24588"/>
                <a:gd name="connsiteY0" fmla="*/ 3132 h 12716"/>
                <a:gd name="connsiteX1" fmla="*/ 1317 w 24588"/>
                <a:gd name="connsiteY1" fmla="*/ 12716 h 12716"/>
                <a:gd name="connsiteX2" fmla="*/ 402 w 24588"/>
                <a:gd name="connsiteY2" fmla="*/ 337 h 12716"/>
                <a:gd name="connsiteX3" fmla="*/ 24588 w 24588"/>
                <a:gd name="connsiteY3" fmla="*/ 0 h 12716"/>
                <a:gd name="connsiteX4" fmla="*/ 21073 w 24588"/>
                <a:gd name="connsiteY4" fmla="*/ 3132 h 1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88" h="12716">
                  <a:moveTo>
                    <a:pt x="21073" y="3132"/>
                  </a:moveTo>
                  <a:cubicBezTo>
                    <a:pt x="13672" y="4647"/>
                    <a:pt x="8283" y="10310"/>
                    <a:pt x="1317" y="12716"/>
                  </a:cubicBezTo>
                  <a:cubicBezTo>
                    <a:pt x="5403" y="8470"/>
                    <a:pt x="-1713" y="5446"/>
                    <a:pt x="402" y="337"/>
                  </a:cubicBezTo>
                  <a:cubicBezTo>
                    <a:pt x="8346" y="2458"/>
                    <a:pt x="16433" y="652"/>
                    <a:pt x="24588" y="0"/>
                  </a:cubicBezTo>
                  <a:cubicBezTo>
                    <a:pt x="23417" y="1046"/>
                    <a:pt x="22245" y="2086"/>
                    <a:pt x="21073" y="3132"/>
                  </a:cubicBezTo>
                  <a:close/>
                </a:path>
              </a:pathLst>
            </a:custGeom>
            <a:grpFill/>
            <a:ln w="5715" cap="flat">
              <a:noFill/>
              <a:prstDash val="solid"/>
              <a:miter/>
            </a:ln>
          </p:spPr>
          <p:txBody>
            <a:bodyPr rtlCol="0" anchor="ctr"/>
            <a:lstStyle/>
            <a:p>
              <a:endParaRPr lang="zh-CN" altLang="en-US"/>
            </a:p>
          </p:txBody>
        </p:sp>
        <p:sp>
          <p:nvSpPr>
            <p:cNvPr id="788" name="任意多边形: 形状 787">
              <a:extLst>
                <a:ext uri="{FF2B5EF4-FFF2-40B4-BE49-F238E27FC236}">
                  <a16:creationId xmlns:a16="http://schemas.microsoft.com/office/drawing/2014/main" id="{8396BF16-0620-83E0-2B6E-5340AD2361CE}"/>
                </a:ext>
              </a:extLst>
            </p:cNvPr>
            <p:cNvSpPr/>
            <p:nvPr/>
          </p:nvSpPr>
          <p:spPr>
            <a:xfrm>
              <a:off x="7817815" y="5678611"/>
              <a:ext cx="16276" cy="15429"/>
            </a:xfrm>
            <a:custGeom>
              <a:avLst/>
              <a:gdLst>
                <a:gd name="connsiteX0" fmla="*/ 16276 w 16276"/>
                <a:gd name="connsiteY0" fmla="*/ 13471 h 15429"/>
                <a:gd name="connsiteX1" fmla="*/ 0 w 16276"/>
                <a:gd name="connsiteY1" fmla="*/ 7447 h 15429"/>
                <a:gd name="connsiteX2" fmla="*/ 9327 w 16276"/>
                <a:gd name="connsiteY2" fmla="*/ 1 h 15429"/>
                <a:gd name="connsiteX3" fmla="*/ 16219 w 16276"/>
                <a:gd name="connsiteY3" fmla="*/ 13603 h 15429"/>
                <a:gd name="connsiteX4" fmla="*/ 16276 w 16276"/>
                <a:gd name="connsiteY4" fmla="*/ 13471 h 15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76" h="15429">
                  <a:moveTo>
                    <a:pt x="16276" y="13471"/>
                  </a:moveTo>
                  <a:cubicBezTo>
                    <a:pt x="6669" y="16992"/>
                    <a:pt x="4555" y="16209"/>
                    <a:pt x="0" y="7447"/>
                  </a:cubicBezTo>
                  <a:cubicBezTo>
                    <a:pt x="3069" y="4916"/>
                    <a:pt x="4172" y="-79"/>
                    <a:pt x="9327" y="1"/>
                  </a:cubicBezTo>
                  <a:cubicBezTo>
                    <a:pt x="17516" y="1550"/>
                    <a:pt x="12167" y="9957"/>
                    <a:pt x="16219" y="13603"/>
                  </a:cubicBezTo>
                  <a:lnTo>
                    <a:pt x="16276" y="13471"/>
                  </a:lnTo>
                  <a:close/>
                </a:path>
              </a:pathLst>
            </a:custGeom>
            <a:grpFill/>
            <a:ln w="5715" cap="flat">
              <a:noFill/>
              <a:prstDash val="solid"/>
              <a:miter/>
            </a:ln>
          </p:spPr>
          <p:txBody>
            <a:bodyPr rtlCol="0" anchor="ctr"/>
            <a:lstStyle/>
            <a:p>
              <a:endParaRPr lang="zh-CN" altLang="en-US"/>
            </a:p>
          </p:txBody>
        </p:sp>
        <p:sp>
          <p:nvSpPr>
            <p:cNvPr id="789" name="任意多边形: 形状 788">
              <a:extLst>
                <a:ext uri="{FF2B5EF4-FFF2-40B4-BE49-F238E27FC236}">
                  <a16:creationId xmlns:a16="http://schemas.microsoft.com/office/drawing/2014/main" id="{2E8F84F4-F00C-80F2-9156-F26A160AD184}"/>
                </a:ext>
              </a:extLst>
            </p:cNvPr>
            <p:cNvSpPr/>
            <p:nvPr/>
          </p:nvSpPr>
          <p:spPr>
            <a:xfrm>
              <a:off x="7824545" y="5672634"/>
              <a:ext cx="13061" cy="19574"/>
            </a:xfrm>
            <a:custGeom>
              <a:avLst/>
              <a:gdLst>
                <a:gd name="connsiteX0" fmla="*/ 9488 w 13061"/>
                <a:gd name="connsiteY0" fmla="*/ 19574 h 19574"/>
                <a:gd name="connsiteX1" fmla="*/ 4477 w 13061"/>
                <a:gd name="connsiteY1" fmla="*/ 16179 h 19574"/>
                <a:gd name="connsiteX2" fmla="*/ 4659 w 13061"/>
                <a:gd name="connsiteY2" fmla="*/ 10533 h 19574"/>
                <a:gd name="connsiteX3" fmla="*/ 2596 w 13061"/>
                <a:gd name="connsiteY3" fmla="*/ 5972 h 19574"/>
                <a:gd name="connsiteX4" fmla="*/ 9751 w 13061"/>
                <a:gd name="connsiteY4" fmla="*/ 0 h 19574"/>
                <a:gd name="connsiteX5" fmla="*/ 9488 w 13061"/>
                <a:gd name="connsiteY5" fmla="*/ 19574 h 19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61" h="19574">
                  <a:moveTo>
                    <a:pt x="9488" y="19574"/>
                  </a:moveTo>
                  <a:cubicBezTo>
                    <a:pt x="8374" y="17619"/>
                    <a:pt x="6574" y="16774"/>
                    <a:pt x="4477" y="16179"/>
                  </a:cubicBezTo>
                  <a:cubicBezTo>
                    <a:pt x="-3422" y="13945"/>
                    <a:pt x="756" y="12904"/>
                    <a:pt x="4659" y="10533"/>
                  </a:cubicBezTo>
                  <a:cubicBezTo>
                    <a:pt x="6894" y="9173"/>
                    <a:pt x="4328" y="7110"/>
                    <a:pt x="2596" y="5972"/>
                  </a:cubicBezTo>
                  <a:cubicBezTo>
                    <a:pt x="4591" y="3515"/>
                    <a:pt x="6094" y="469"/>
                    <a:pt x="9751" y="0"/>
                  </a:cubicBezTo>
                  <a:cubicBezTo>
                    <a:pt x="13261" y="6578"/>
                    <a:pt x="15089" y="13127"/>
                    <a:pt x="9488" y="19574"/>
                  </a:cubicBezTo>
                  <a:close/>
                </a:path>
              </a:pathLst>
            </a:custGeom>
            <a:grpFill/>
            <a:ln w="5715" cap="flat">
              <a:noFill/>
              <a:prstDash val="solid"/>
              <a:miter/>
            </a:ln>
          </p:spPr>
          <p:txBody>
            <a:bodyPr rtlCol="0" anchor="ctr"/>
            <a:lstStyle/>
            <a:p>
              <a:endParaRPr lang="zh-CN" altLang="en-US"/>
            </a:p>
          </p:txBody>
        </p:sp>
        <p:sp>
          <p:nvSpPr>
            <p:cNvPr id="790" name="任意多边形: 形状 789">
              <a:extLst>
                <a:ext uri="{FF2B5EF4-FFF2-40B4-BE49-F238E27FC236}">
                  <a16:creationId xmlns:a16="http://schemas.microsoft.com/office/drawing/2014/main" id="{88B3D3C3-C3DF-21B2-6FC8-F14208C5A3E9}"/>
                </a:ext>
              </a:extLst>
            </p:cNvPr>
            <p:cNvSpPr/>
            <p:nvPr/>
          </p:nvSpPr>
          <p:spPr>
            <a:xfrm>
              <a:off x="7709378" y="6273944"/>
              <a:ext cx="9841" cy="18888"/>
            </a:xfrm>
            <a:custGeom>
              <a:avLst/>
              <a:gdLst>
                <a:gd name="connsiteX0" fmla="*/ 9115 w 9841"/>
                <a:gd name="connsiteY0" fmla="*/ 0 h 18888"/>
                <a:gd name="connsiteX1" fmla="*/ 9841 w 9841"/>
                <a:gd name="connsiteY1" fmla="*/ 10430 h 18888"/>
                <a:gd name="connsiteX2" fmla="*/ 8624 w 9841"/>
                <a:gd name="connsiteY2" fmla="*/ 11413 h 18888"/>
                <a:gd name="connsiteX3" fmla="*/ 7184 w 9841"/>
                <a:gd name="connsiteY3" fmla="*/ 18488 h 18888"/>
                <a:gd name="connsiteX4" fmla="*/ 0 w 9841"/>
                <a:gd name="connsiteY4" fmla="*/ 14099 h 18888"/>
                <a:gd name="connsiteX5" fmla="*/ 9115 w 9841"/>
                <a:gd name="connsiteY5" fmla="*/ 0 h 1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41" h="18888">
                  <a:moveTo>
                    <a:pt x="9115" y="0"/>
                  </a:moveTo>
                  <a:cubicBezTo>
                    <a:pt x="9355" y="3475"/>
                    <a:pt x="9601" y="6955"/>
                    <a:pt x="9841" y="10430"/>
                  </a:cubicBezTo>
                  <a:cubicBezTo>
                    <a:pt x="9430" y="10756"/>
                    <a:pt x="8921" y="11007"/>
                    <a:pt x="8624" y="11413"/>
                  </a:cubicBezTo>
                  <a:cubicBezTo>
                    <a:pt x="7046" y="13585"/>
                    <a:pt x="10110" y="17100"/>
                    <a:pt x="7184" y="18488"/>
                  </a:cubicBezTo>
                  <a:cubicBezTo>
                    <a:pt x="3149" y="20409"/>
                    <a:pt x="2880" y="14842"/>
                    <a:pt x="0" y="14099"/>
                  </a:cubicBezTo>
                  <a:cubicBezTo>
                    <a:pt x="2006" y="8739"/>
                    <a:pt x="-652" y="354"/>
                    <a:pt x="9115" y="0"/>
                  </a:cubicBezTo>
                  <a:close/>
                </a:path>
              </a:pathLst>
            </a:custGeom>
            <a:grpFill/>
            <a:ln w="5715" cap="flat">
              <a:noFill/>
              <a:prstDash val="solid"/>
              <a:miter/>
            </a:ln>
          </p:spPr>
          <p:txBody>
            <a:bodyPr rtlCol="0" anchor="ctr"/>
            <a:lstStyle/>
            <a:p>
              <a:endParaRPr lang="zh-CN" altLang="en-US"/>
            </a:p>
          </p:txBody>
        </p:sp>
        <p:sp>
          <p:nvSpPr>
            <p:cNvPr id="791" name="任意多边形: 形状 790">
              <a:extLst>
                <a:ext uri="{FF2B5EF4-FFF2-40B4-BE49-F238E27FC236}">
                  <a16:creationId xmlns:a16="http://schemas.microsoft.com/office/drawing/2014/main" id="{9CE09493-7476-5407-61AA-D609D2478B82}"/>
                </a:ext>
              </a:extLst>
            </p:cNvPr>
            <p:cNvSpPr/>
            <p:nvPr/>
          </p:nvSpPr>
          <p:spPr>
            <a:xfrm>
              <a:off x="7659571" y="5843290"/>
              <a:ext cx="15448" cy="14369"/>
            </a:xfrm>
            <a:custGeom>
              <a:avLst/>
              <a:gdLst>
                <a:gd name="connsiteX0" fmla="*/ 6567 w 15448"/>
                <a:gd name="connsiteY0" fmla="*/ 0 h 14369"/>
                <a:gd name="connsiteX1" fmla="*/ 15448 w 15448"/>
                <a:gd name="connsiteY1" fmla="*/ 8549 h 14369"/>
                <a:gd name="connsiteX2" fmla="*/ 29 w 15448"/>
                <a:gd name="connsiteY2" fmla="*/ 13167 h 14369"/>
                <a:gd name="connsiteX3" fmla="*/ 6567 w 15448"/>
                <a:gd name="connsiteY3" fmla="*/ 0 h 14369"/>
              </a:gdLst>
              <a:ahLst/>
              <a:cxnLst>
                <a:cxn ang="0">
                  <a:pos x="connsiteX0" y="connsiteY0"/>
                </a:cxn>
                <a:cxn ang="0">
                  <a:pos x="connsiteX1" y="connsiteY1"/>
                </a:cxn>
                <a:cxn ang="0">
                  <a:pos x="connsiteX2" y="connsiteY2"/>
                </a:cxn>
                <a:cxn ang="0">
                  <a:pos x="connsiteX3" y="connsiteY3"/>
                </a:cxn>
              </a:cxnLst>
              <a:rect l="l" t="t" r="r" b="b"/>
              <a:pathLst>
                <a:path w="15448" h="14369">
                  <a:moveTo>
                    <a:pt x="6567" y="0"/>
                  </a:moveTo>
                  <a:cubicBezTo>
                    <a:pt x="8002" y="3703"/>
                    <a:pt x="11254" y="5818"/>
                    <a:pt x="15448" y="8549"/>
                  </a:cubicBezTo>
                  <a:cubicBezTo>
                    <a:pt x="8916" y="8858"/>
                    <a:pt x="6676" y="17471"/>
                    <a:pt x="29" y="13167"/>
                  </a:cubicBezTo>
                  <a:cubicBezTo>
                    <a:pt x="-199" y="7584"/>
                    <a:pt x="807" y="2612"/>
                    <a:pt x="6567" y="0"/>
                  </a:cubicBezTo>
                  <a:close/>
                </a:path>
              </a:pathLst>
            </a:custGeom>
            <a:grpFill/>
            <a:ln w="5715" cap="flat">
              <a:noFill/>
              <a:prstDash val="solid"/>
              <a:miter/>
            </a:ln>
          </p:spPr>
          <p:txBody>
            <a:bodyPr rtlCol="0" anchor="ctr"/>
            <a:lstStyle/>
            <a:p>
              <a:endParaRPr lang="zh-CN" altLang="en-US"/>
            </a:p>
          </p:txBody>
        </p:sp>
        <p:sp>
          <p:nvSpPr>
            <p:cNvPr id="792" name="任意多边形: 形状 791">
              <a:extLst>
                <a:ext uri="{FF2B5EF4-FFF2-40B4-BE49-F238E27FC236}">
                  <a16:creationId xmlns:a16="http://schemas.microsoft.com/office/drawing/2014/main" id="{6269E6F8-2E23-FBA9-09D9-9AF9489BD1F4}"/>
                </a:ext>
              </a:extLst>
            </p:cNvPr>
            <p:cNvSpPr/>
            <p:nvPr/>
          </p:nvSpPr>
          <p:spPr>
            <a:xfrm>
              <a:off x="7775324" y="5725475"/>
              <a:ext cx="12938" cy="15517"/>
            </a:xfrm>
            <a:custGeom>
              <a:avLst/>
              <a:gdLst>
                <a:gd name="connsiteX0" fmla="*/ 6464 w 12938"/>
                <a:gd name="connsiteY0" fmla="*/ 0 h 15517"/>
                <a:gd name="connsiteX1" fmla="*/ 12939 w 12938"/>
                <a:gd name="connsiteY1" fmla="*/ 5875 h 15517"/>
                <a:gd name="connsiteX2" fmla="*/ 12596 w 12938"/>
                <a:gd name="connsiteY2" fmla="*/ 7298 h 15517"/>
                <a:gd name="connsiteX3" fmla="*/ 11213 w 12938"/>
                <a:gd name="connsiteY3" fmla="*/ 7698 h 15517"/>
                <a:gd name="connsiteX4" fmla="*/ 12573 w 12938"/>
                <a:gd name="connsiteY4" fmla="*/ 8207 h 15517"/>
                <a:gd name="connsiteX5" fmla="*/ 12910 w 12938"/>
                <a:gd name="connsiteY5" fmla="*/ 9624 h 15517"/>
                <a:gd name="connsiteX6" fmla="*/ 7087 w 12938"/>
                <a:gd name="connsiteY6" fmla="*/ 15482 h 15517"/>
                <a:gd name="connsiteX7" fmla="*/ 3961 w 12938"/>
                <a:gd name="connsiteY7" fmla="*/ 9750 h 15517"/>
                <a:gd name="connsiteX8" fmla="*/ 0 w 12938"/>
                <a:gd name="connsiteY8" fmla="*/ 6275 h 15517"/>
                <a:gd name="connsiteX9" fmla="*/ 6464 w 12938"/>
                <a:gd name="connsiteY9" fmla="*/ 0 h 15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938" h="15517">
                  <a:moveTo>
                    <a:pt x="6464" y="0"/>
                  </a:moveTo>
                  <a:cubicBezTo>
                    <a:pt x="8624" y="1960"/>
                    <a:pt x="10779" y="3920"/>
                    <a:pt x="12939" y="5875"/>
                  </a:cubicBezTo>
                  <a:cubicBezTo>
                    <a:pt x="12939" y="5875"/>
                    <a:pt x="12590" y="7298"/>
                    <a:pt x="12596" y="7298"/>
                  </a:cubicBezTo>
                  <a:cubicBezTo>
                    <a:pt x="12602" y="7298"/>
                    <a:pt x="11213" y="7698"/>
                    <a:pt x="11213" y="7698"/>
                  </a:cubicBezTo>
                  <a:cubicBezTo>
                    <a:pt x="11213" y="7698"/>
                    <a:pt x="12567" y="8201"/>
                    <a:pt x="12573" y="8207"/>
                  </a:cubicBezTo>
                  <a:cubicBezTo>
                    <a:pt x="12579" y="8207"/>
                    <a:pt x="12910" y="9624"/>
                    <a:pt x="12910" y="9624"/>
                  </a:cubicBezTo>
                  <a:cubicBezTo>
                    <a:pt x="12202" y="12807"/>
                    <a:pt x="11276" y="15888"/>
                    <a:pt x="7087" y="15482"/>
                  </a:cubicBezTo>
                  <a:cubicBezTo>
                    <a:pt x="3401" y="15122"/>
                    <a:pt x="3635" y="12550"/>
                    <a:pt x="3961" y="9750"/>
                  </a:cubicBezTo>
                  <a:cubicBezTo>
                    <a:pt x="4286" y="6978"/>
                    <a:pt x="2132" y="6515"/>
                    <a:pt x="0" y="6275"/>
                  </a:cubicBezTo>
                  <a:cubicBezTo>
                    <a:pt x="1109" y="3103"/>
                    <a:pt x="3395" y="1149"/>
                    <a:pt x="6464" y="0"/>
                  </a:cubicBezTo>
                  <a:close/>
                </a:path>
              </a:pathLst>
            </a:custGeom>
            <a:grpFill/>
            <a:ln w="5715" cap="flat">
              <a:noFill/>
              <a:prstDash val="solid"/>
              <a:miter/>
            </a:ln>
          </p:spPr>
          <p:txBody>
            <a:bodyPr rtlCol="0" anchor="ctr"/>
            <a:lstStyle/>
            <a:p>
              <a:endParaRPr lang="zh-CN" altLang="en-US"/>
            </a:p>
          </p:txBody>
        </p:sp>
        <p:sp>
          <p:nvSpPr>
            <p:cNvPr id="793" name="任意多边形: 形状 792">
              <a:extLst>
                <a:ext uri="{FF2B5EF4-FFF2-40B4-BE49-F238E27FC236}">
                  <a16:creationId xmlns:a16="http://schemas.microsoft.com/office/drawing/2014/main" id="{5A6F5AB9-F857-2C9A-A465-4EF7E4663940}"/>
                </a:ext>
              </a:extLst>
            </p:cNvPr>
            <p:cNvSpPr/>
            <p:nvPr/>
          </p:nvSpPr>
          <p:spPr>
            <a:xfrm>
              <a:off x="7977986" y="5990957"/>
              <a:ext cx="14864" cy="10227"/>
            </a:xfrm>
            <a:custGeom>
              <a:avLst/>
              <a:gdLst>
                <a:gd name="connsiteX0" fmla="*/ 4020 w 14864"/>
                <a:gd name="connsiteY0" fmla="*/ 10227 h 10227"/>
                <a:gd name="connsiteX1" fmla="*/ 3786 w 14864"/>
                <a:gd name="connsiteY1" fmla="*/ 6924 h 10227"/>
                <a:gd name="connsiteX2" fmla="*/ 317 w 14864"/>
                <a:gd name="connsiteY2" fmla="*/ 700 h 10227"/>
                <a:gd name="connsiteX3" fmla="*/ 1637 w 14864"/>
                <a:gd name="connsiteY3" fmla="*/ 60 h 10227"/>
                <a:gd name="connsiteX4" fmla="*/ 6541 w 14864"/>
                <a:gd name="connsiteY4" fmla="*/ 329 h 10227"/>
                <a:gd name="connsiteX5" fmla="*/ 14656 w 14864"/>
                <a:gd name="connsiteY5" fmla="*/ 9678 h 10227"/>
                <a:gd name="connsiteX6" fmla="*/ 4020 w 14864"/>
                <a:gd name="connsiteY6" fmla="*/ 10227 h 1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64" h="10227">
                  <a:moveTo>
                    <a:pt x="4020" y="10227"/>
                  </a:moveTo>
                  <a:cubicBezTo>
                    <a:pt x="3940" y="9124"/>
                    <a:pt x="3866" y="8027"/>
                    <a:pt x="3786" y="6924"/>
                  </a:cubicBezTo>
                  <a:cubicBezTo>
                    <a:pt x="1980" y="5215"/>
                    <a:pt x="-975" y="4140"/>
                    <a:pt x="317" y="700"/>
                  </a:cubicBezTo>
                  <a:cubicBezTo>
                    <a:pt x="317" y="700"/>
                    <a:pt x="1631" y="60"/>
                    <a:pt x="1637" y="60"/>
                  </a:cubicBezTo>
                  <a:cubicBezTo>
                    <a:pt x="3277" y="169"/>
                    <a:pt x="4992" y="643"/>
                    <a:pt x="6541" y="329"/>
                  </a:cubicBezTo>
                  <a:cubicBezTo>
                    <a:pt x="14890" y="-1351"/>
                    <a:pt x="15307" y="3660"/>
                    <a:pt x="14656" y="9678"/>
                  </a:cubicBezTo>
                  <a:cubicBezTo>
                    <a:pt x="11113" y="9861"/>
                    <a:pt x="7564" y="10044"/>
                    <a:pt x="4020" y="10227"/>
                  </a:cubicBezTo>
                  <a:close/>
                </a:path>
              </a:pathLst>
            </a:custGeom>
            <a:grpFill/>
            <a:ln w="5715" cap="flat">
              <a:noFill/>
              <a:prstDash val="solid"/>
              <a:miter/>
            </a:ln>
          </p:spPr>
          <p:txBody>
            <a:bodyPr rtlCol="0" anchor="ctr"/>
            <a:lstStyle/>
            <a:p>
              <a:endParaRPr lang="zh-CN" altLang="en-US"/>
            </a:p>
          </p:txBody>
        </p:sp>
        <p:sp>
          <p:nvSpPr>
            <p:cNvPr id="794" name="任意多边形: 形状 793">
              <a:extLst>
                <a:ext uri="{FF2B5EF4-FFF2-40B4-BE49-F238E27FC236}">
                  <a16:creationId xmlns:a16="http://schemas.microsoft.com/office/drawing/2014/main" id="{65AA2D3C-051F-7937-721A-AA25A59C5667}"/>
                </a:ext>
              </a:extLst>
            </p:cNvPr>
            <p:cNvSpPr/>
            <p:nvPr/>
          </p:nvSpPr>
          <p:spPr>
            <a:xfrm>
              <a:off x="7669362" y="6451880"/>
              <a:ext cx="18085" cy="12221"/>
            </a:xfrm>
            <a:custGeom>
              <a:avLst/>
              <a:gdLst>
                <a:gd name="connsiteX0" fmla="*/ 6538 w 18085"/>
                <a:gd name="connsiteY0" fmla="*/ 0 h 12221"/>
                <a:gd name="connsiteX1" fmla="*/ 16630 w 18085"/>
                <a:gd name="connsiteY1" fmla="*/ 3384 h 12221"/>
                <a:gd name="connsiteX2" fmla="*/ 14093 w 18085"/>
                <a:gd name="connsiteY2" fmla="*/ 11956 h 12221"/>
                <a:gd name="connsiteX3" fmla="*/ 6509 w 18085"/>
                <a:gd name="connsiteY3" fmla="*/ 10218 h 12221"/>
                <a:gd name="connsiteX4" fmla="*/ 6641 w 18085"/>
                <a:gd name="connsiteY4" fmla="*/ 10241 h 12221"/>
                <a:gd name="connsiteX5" fmla="*/ 103 w 18085"/>
                <a:gd name="connsiteY5" fmla="*/ 6732 h 12221"/>
                <a:gd name="connsiteX6" fmla="*/ 6538 w 18085"/>
                <a:gd name="connsiteY6" fmla="*/ 0 h 1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085" h="12221">
                  <a:moveTo>
                    <a:pt x="6538" y="0"/>
                  </a:moveTo>
                  <a:cubicBezTo>
                    <a:pt x="9904" y="1132"/>
                    <a:pt x="13264" y="2258"/>
                    <a:pt x="16630" y="3384"/>
                  </a:cubicBezTo>
                  <a:cubicBezTo>
                    <a:pt x="19368" y="7304"/>
                    <a:pt x="18088" y="10030"/>
                    <a:pt x="14093" y="11956"/>
                  </a:cubicBezTo>
                  <a:cubicBezTo>
                    <a:pt x="11287" y="12579"/>
                    <a:pt x="8726" y="12150"/>
                    <a:pt x="6509" y="10218"/>
                  </a:cubicBezTo>
                  <a:lnTo>
                    <a:pt x="6641" y="10241"/>
                  </a:lnTo>
                  <a:cubicBezTo>
                    <a:pt x="5103" y="7869"/>
                    <a:pt x="1960" y="8510"/>
                    <a:pt x="103" y="6732"/>
                  </a:cubicBezTo>
                  <a:cubicBezTo>
                    <a:pt x="-583" y="1783"/>
                    <a:pt x="2234" y="183"/>
                    <a:pt x="6538" y="0"/>
                  </a:cubicBezTo>
                  <a:close/>
                </a:path>
              </a:pathLst>
            </a:custGeom>
            <a:grpFill/>
            <a:ln w="5715" cap="flat">
              <a:noFill/>
              <a:prstDash val="solid"/>
              <a:miter/>
            </a:ln>
          </p:spPr>
          <p:txBody>
            <a:bodyPr rtlCol="0" anchor="ctr"/>
            <a:lstStyle/>
            <a:p>
              <a:endParaRPr lang="zh-CN" altLang="en-US"/>
            </a:p>
          </p:txBody>
        </p:sp>
        <p:sp>
          <p:nvSpPr>
            <p:cNvPr id="795" name="任意多边形: 形状 794">
              <a:extLst>
                <a:ext uri="{FF2B5EF4-FFF2-40B4-BE49-F238E27FC236}">
                  <a16:creationId xmlns:a16="http://schemas.microsoft.com/office/drawing/2014/main" id="{9D15AA3C-9719-3EA5-BF39-5D03C40D20B1}"/>
                </a:ext>
              </a:extLst>
            </p:cNvPr>
            <p:cNvSpPr/>
            <p:nvPr/>
          </p:nvSpPr>
          <p:spPr>
            <a:xfrm>
              <a:off x="7509532" y="6162295"/>
              <a:ext cx="8530" cy="15876"/>
            </a:xfrm>
            <a:custGeom>
              <a:avLst/>
              <a:gdLst>
                <a:gd name="connsiteX0" fmla="*/ 8485 w 8530"/>
                <a:gd name="connsiteY0" fmla="*/ 0 h 15876"/>
                <a:gd name="connsiteX1" fmla="*/ 8531 w 8530"/>
                <a:gd name="connsiteY1" fmla="*/ 13676 h 15876"/>
                <a:gd name="connsiteX2" fmla="*/ 1353 w 8530"/>
                <a:gd name="connsiteY2" fmla="*/ 15220 h 15876"/>
                <a:gd name="connsiteX3" fmla="*/ 1587 w 8530"/>
                <a:gd name="connsiteY3" fmla="*/ 8207 h 15876"/>
                <a:gd name="connsiteX4" fmla="*/ 8485 w 8530"/>
                <a:gd name="connsiteY4" fmla="*/ 0 h 15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30" h="15876">
                  <a:moveTo>
                    <a:pt x="8485" y="0"/>
                  </a:moveTo>
                  <a:cubicBezTo>
                    <a:pt x="8502" y="4555"/>
                    <a:pt x="8514" y="9116"/>
                    <a:pt x="8531" y="13676"/>
                  </a:cubicBezTo>
                  <a:cubicBezTo>
                    <a:pt x="6159" y="14436"/>
                    <a:pt x="3816" y="17094"/>
                    <a:pt x="1353" y="15220"/>
                  </a:cubicBezTo>
                  <a:cubicBezTo>
                    <a:pt x="-1259" y="13236"/>
                    <a:pt x="530" y="10516"/>
                    <a:pt x="1587" y="8207"/>
                  </a:cubicBezTo>
                  <a:cubicBezTo>
                    <a:pt x="3136" y="4852"/>
                    <a:pt x="5039" y="1766"/>
                    <a:pt x="8485" y="0"/>
                  </a:cubicBezTo>
                  <a:close/>
                </a:path>
              </a:pathLst>
            </a:custGeom>
            <a:grpFill/>
            <a:ln w="5715" cap="flat">
              <a:noFill/>
              <a:prstDash val="solid"/>
              <a:miter/>
            </a:ln>
          </p:spPr>
          <p:txBody>
            <a:bodyPr rtlCol="0" anchor="ctr"/>
            <a:lstStyle/>
            <a:p>
              <a:endParaRPr lang="zh-CN" altLang="en-US"/>
            </a:p>
          </p:txBody>
        </p:sp>
        <p:sp>
          <p:nvSpPr>
            <p:cNvPr id="796" name="任意多边形: 形状 795">
              <a:extLst>
                <a:ext uri="{FF2B5EF4-FFF2-40B4-BE49-F238E27FC236}">
                  <a16:creationId xmlns:a16="http://schemas.microsoft.com/office/drawing/2014/main" id="{E5E65308-D4FB-0EE0-FC7E-751E68278504}"/>
                </a:ext>
              </a:extLst>
            </p:cNvPr>
            <p:cNvSpPr/>
            <p:nvPr/>
          </p:nvSpPr>
          <p:spPr>
            <a:xfrm>
              <a:off x="7667659" y="6464436"/>
              <a:ext cx="16626" cy="14235"/>
            </a:xfrm>
            <a:custGeom>
              <a:avLst/>
              <a:gdLst>
                <a:gd name="connsiteX0" fmla="*/ 15207 w 16626"/>
                <a:gd name="connsiteY0" fmla="*/ 14236 h 14235"/>
                <a:gd name="connsiteX1" fmla="*/ 8469 w 16626"/>
                <a:gd name="connsiteY1" fmla="*/ 10767 h 14235"/>
                <a:gd name="connsiteX2" fmla="*/ 3703 w 16626"/>
                <a:gd name="connsiteY2" fmla="*/ 12436 h 14235"/>
                <a:gd name="connsiteX3" fmla="*/ 1274 w 16626"/>
                <a:gd name="connsiteY3" fmla="*/ 10070 h 14235"/>
                <a:gd name="connsiteX4" fmla="*/ 7829 w 16626"/>
                <a:gd name="connsiteY4" fmla="*/ 0 h 14235"/>
                <a:gd name="connsiteX5" fmla="*/ 9972 w 16626"/>
                <a:gd name="connsiteY5" fmla="*/ 886 h 14235"/>
                <a:gd name="connsiteX6" fmla="*/ 15207 w 16626"/>
                <a:gd name="connsiteY6" fmla="*/ 14236 h 14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26" h="14235">
                  <a:moveTo>
                    <a:pt x="15207" y="14236"/>
                  </a:moveTo>
                  <a:cubicBezTo>
                    <a:pt x="12961" y="13076"/>
                    <a:pt x="10715" y="11921"/>
                    <a:pt x="8469" y="10767"/>
                  </a:cubicBezTo>
                  <a:cubicBezTo>
                    <a:pt x="7201" y="12241"/>
                    <a:pt x="5595" y="12744"/>
                    <a:pt x="3703" y="12436"/>
                  </a:cubicBezTo>
                  <a:cubicBezTo>
                    <a:pt x="2520" y="12030"/>
                    <a:pt x="1692" y="11258"/>
                    <a:pt x="1274" y="10070"/>
                  </a:cubicBezTo>
                  <a:cubicBezTo>
                    <a:pt x="-2063" y="3115"/>
                    <a:pt x="1514" y="668"/>
                    <a:pt x="7829" y="0"/>
                  </a:cubicBezTo>
                  <a:cubicBezTo>
                    <a:pt x="8544" y="297"/>
                    <a:pt x="9258" y="594"/>
                    <a:pt x="9972" y="886"/>
                  </a:cubicBezTo>
                  <a:cubicBezTo>
                    <a:pt x="14064" y="4406"/>
                    <a:pt x="19145" y="7550"/>
                    <a:pt x="15207" y="14236"/>
                  </a:cubicBezTo>
                  <a:close/>
                </a:path>
              </a:pathLst>
            </a:custGeom>
            <a:grpFill/>
            <a:ln w="5715" cap="flat">
              <a:noFill/>
              <a:prstDash val="solid"/>
              <a:miter/>
            </a:ln>
          </p:spPr>
          <p:txBody>
            <a:bodyPr rtlCol="0" anchor="ctr"/>
            <a:lstStyle/>
            <a:p>
              <a:endParaRPr lang="zh-CN" altLang="en-US"/>
            </a:p>
          </p:txBody>
        </p:sp>
        <p:sp>
          <p:nvSpPr>
            <p:cNvPr id="797" name="任意多边形: 形状 796">
              <a:extLst>
                <a:ext uri="{FF2B5EF4-FFF2-40B4-BE49-F238E27FC236}">
                  <a16:creationId xmlns:a16="http://schemas.microsoft.com/office/drawing/2014/main" id="{BC1BB2FF-0692-AB57-AE9D-92BB640C7F45}"/>
                </a:ext>
              </a:extLst>
            </p:cNvPr>
            <p:cNvSpPr/>
            <p:nvPr/>
          </p:nvSpPr>
          <p:spPr>
            <a:xfrm>
              <a:off x="7676283" y="5820281"/>
              <a:ext cx="14256" cy="13327"/>
            </a:xfrm>
            <a:custGeom>
              <a:avLst/>
              <a:gdLst>
                <a:gd name="connsiteX0" fmla="*/ 9584 w 14256"/>
                <a:gd name="connsiteY0" fmla="*/ 0 h 13327"/>
                <a:gd name="connsiteX1" fmla="*/ 7761 w 14256"/>
                <a:gd name="connsiteY1" fmla="*/ 11036 h 13327"/>
                <a:gd name="connsiteX2" fmla="*/ 0 w 14256"/>
                <a:gd name="connsiteY2" fmla="*/ 13328 h 13327"/>
                <a:gd name="connsiteX3" fmla="*/ 9584 w 14256"/>
                <a:gd name="connsiteY3" fmla="*/ 0 h 13327"/>
              </a:gdLst>
              <a:ahLst/>
              <a:cxnLst>
                <a:cxn ang="0">
                  <a:pos x="connsiteX0" y="connsiteY0"/>
                </a:cxn>
                <a:cxn ang="0">
                  <a:pos x="connsiteX1" y="connsiteY1"/>
                </a:cxn>
                <a:cxn ang="0">
                  <a:pos x="connsiteX2" y="connsiteY2"/>
                </a:cxn>
                <a:cxn ang="0">
                  <a:pos x="connsiteX3" y="connsiteY3"/>
                </a:cxn>
              </a:cxnLst>
              <a:rect l="l" t="t" r="r" b="b"/>
              <a:pathLst>
                <a:path w="14256" h="13327">
                  <a:moveTo>
                    <a:pt x="9584" y="0"/>
                  </a:moveTo>
                  <a:cubicBezTo>
                    <a:pt x="16082" y="7812"/>
                    <a:pt x="16099" y="7864"/>
                    <a:pt x="7761" y="11036"/>
                  </a:cubicBezTo>
                  <a:cubicBezTo>
                    <a:pt x="5246" y="11990"/>
                    <a:pt x="2589" y="12573"/>
                    <a:pt x="0" y="13328"/>
                  </a:cubicBezTo>
                  <a:cubicBezTo>
                    <a:pt x="3189" y="8887"/>
                    <a:pt x="6389" y="4446"/>
                    <a:pt x="9584" y="0"/>
                  </a:cubicBezTo>
                  <a:close/>
                </a:path>
              </a:pathLst>
            </a:custGeom>
            <a:grpFill/>
            <a:ln w="5715" cap="flat">
              <a:noFill/>
              <a:prstDash val="solid"/>
              <a:miter/>
            </a:ln>
          </p:spPr>
          <p:txBody>
            <a:bodyPr rtlCol="0" anchor="ctr"/>
            <a:lstStyle/>
            <a:p>
              <a:endParaRPr lang="zh-CN" altLang="en-US"/>
            </a:p>
          </p:txBody>
        </p:sp>
        <p:sp>
          <p:nvSpPr>
            <p:cNvPr id="798" name="任意多边形: 形状 797">
              <a:extLst>
                <a:ext uri="{FF2B5EF4-FFF2-40B4-BE49-F238E27FC236}">
                  <a16:creationId xmlns:a16="http://schemas.microsoft.com/office/drawing/2014/main" id="{E9396366-DD70-1CC3-8FBE-B488D3F7C9D5}"/>
                </a:ext>
              </a:extLst>
            </p:cNvPr>
            <p:cNvSpPr/>
            <p:nvPr/>
          </p:nvSpPr>
          <p:spPr>
            <a:xfrm>
              <a:off x="8018228" y="5617425"/>
              <a:ext cx="13984" cy="11747"/>
            </a:xfrm>
            <a:custGeom>
              <a:avLst/>
              <a:gdLst>
                <a:gd name="connsiteX0" fmla="*/ 0 w 13984"/>
                <a:gd name="connsiteY0" fmla="*/ 5701 h 11747"/>
                <a:gd name="connsiteX1" fmla="*/ 13984 w 13984"/>
                <a:gd name="connsiteY1" fmla="*/ 2912 h 11747"/>
                <a:gd name="connsiteX2" fmla="*/ 6864 w 13984"/>
                <a:gd name="connsiteY2" fmla="*/ 11747 h 11747"/>
                <a:gd name="connsiteX3" fmla="*/ 0 w 13984"/>
                <a:gd name="connsiteY3" fmla="*/ 5701 h 11747"/>
              </a:gdLst>
              <a:ahLst/>
              <a:cxnLst>
                <a:cxn ang="0">
                  <a:pos x="connsiteX0" y="connsiteY0"/>
                </a:cxn>
                <a:cxn ang="0">
                  <a:pos x="connsiteX1" y="connsiteY1"/>
                </a:cxn>
                <a:cxn ang="0">
                  <a:pos x="connsiteX2" y="connsiteY2"/>
                </a:cxn>
                <a:cxn ang="0">
                  <a:pos x="connsiteX3" y="connsiteY3"/>
                </a:cxn>
              </a:cxnLst>
              <a:rect l="l" t="t" r="r" b="b"/>
              <a:pathLst>
                <a:path w="13984" h="11747">
                  <a:moveTo>
                    <a:pt x="0" y="5701"/>
                  </a:moveTo>
                  <a:cubicBezTo>
                    <a:pt x="3223" y="-2438"/>
                    <a:pt x="8470" y="-420"/>
                    <a:pt x="13984" y="2912"/>
                  </a:cubicBezTo>
                  <a:cubicBezTo>
                    <a:pt x="12716" y="6752"/>
                    <a:pt x="10813" y="10073"/>
                    <a:pt x="6864" y="11747"/>
                  </a:cubicBezTo>
                  <a:cubicBezTo>
                    <a:pt x="4263" y="10084"/>
                    <a:pt x="1234" y="8907"/>
                    <a:pt x="0" y="5701"/>
                  </a:cubicBezTo>
                  <a:close/>
                </a:path>
              </a:pathLst>
            </a:custGeom>
            <a:grpFill/>
            <a:ln w="5715" cap="flat">
              <a:noFill/>
              <a:prstDash val="solid"/>
              <a:miter/>
            </a:ln>
          </p:spPr>
          <p:txBody>
            <a:bodyPr rtlCol="0" anchor="ctr"/>
            <a:lstStyle/>
            <a:p>
              <a:endParaRPr lang="zh-CN" altLang="en-US"/>
            </a:p>
          </p:txBody>
        </p:sp>
        <p:sp>
          <p:nvSpPr>
            <p:cNvPr id="799" name="任意多边形: 形状 798">
              <a:extLst>
                <a:ext uri="{FF2B5EF4-FFF2-40B4-BE49-F238E27FC236}">
                  <a16:creationId xmlns:a16="http://schemas.microsoft.com/office/drawing/2014/main" id="{A6F7FF27-8ED8-6B43-9498-4567530B8F47}"/>
                </a:ext>
              </a:extLst>
            </p:cNvPr>
            <p:cNvSpPr/>
            <p:nvPr/>
          </p:nvSpPr>
          <p:spPr>
            <a:xfrm>
              <a:off x="7821546" y="5779397"/>
              <a:ext cx="12019" cy="11940"/>
            </a:xfrm>
            <a:custGeom>
              <a:avLst/>
              <a:gdLst>
                <a:gd name="connsiteX0" fmla="*/ 2515 w 12019"/>
                <a:gd name="connsiteY0" fmla="*/ 11269 h 11940"/>
                <a:gd name="connsiteX1" fmla="*/ 1647 w 12019"/>
                <a:gd name="connsiteY1" fmla="*/ 1462 h 11940"/>
                <a:gd name="connsiteX2" fmla="*/ 12020 w 12019"/>
                <a:gd name="connsiteY2" fmla="*/ 4611 h 11940"/>
                <a:gd name="connsiteX3" fmla="*/ 9322 w 12019"/>
                <a:gd name="connsiteY3" fmla="*/ 8526 h 11940"/>
                <a:gd name="connsiteX4" fmla="*/ 2515 w 12019"/>
                <a:gd name="connsiteY4" fmla="*/ 11269 h 11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1940">
                  <a:moveTo>
                    <a:pt x="2515" y="11269"/>
                  </a:moveTo>
                  <a:cubicBezTo>
                    <a:pt x="1384" y="8057"/>
                    <a:pt x="-1999" y="4799"/>
                    <a:pt x="1647" y="1462"/>
                  </a:cubicBezTo>
                  <a:cubicBezTo>
                    <a:pt x="6545" y="-3030"/>
                    <a:pt x="8333" y="4228"/>
                    <a:pt x="12020" y="4611"/>
                  </a:cubicBezTo>
                  <a:cubicBezTo>
                    <a:pt x="11122" y="5914"/>
                    <a:pt x="10219" y="7223"/>
                    <a:pt x="9322" y="8526"/>
                  </a:cubicBezTo>
                  <a:cubicBezTo>
                    <a:pt x="7322" y="10109"/>
                    <a:pt x="5984" y="13338"/>
                    <a:pt x="2515" y="11269"/>
                  </a:cubicBezTo>
                  <a:close/>
                </a:path>
              </a:pathLst>
            </a:custGeom>
            <a:grpFill/>
            <a:ln w="5715" cap="flat">
              <a:noFill/>
              <a:prstDash val="solid"/>
              <a:miter/>
            </a:ln>
          </p:spPr>
          <p:txBody>
            <a:bodyPr rtlCol="0" anchor="ctr"/>
            <a:lstStyle/>
            <a:p>
              <a:endParaRPr lang="zh-CN" altLang="en-US"/>
            </a:p>
          </p:txBody>
        </p:sp>
        <p:sp>
          <p:nvSpPr>
            <p:cNvPr id="800" name="任意多边形: 形状 799">
              <a:extLst>
                <a:ext uri="{FF2B5EF4-FFF2-40B4-BE49-F238E27FC236}">
                  <a16:creationId xmlns:a16="http://schemas.microsoft.com/office/drawing/2014/main" id="{DE2F113E-7A2D-FCFA-DAD9-FE2E5F10F219}"/>
                </a:ext>
              </a:extLst>
            </p:cNvPr>
            <p:cNvSpPr/>
            <p:nvPr/>
          </p:nvSpPr>
          <p:spPr>
            <a:xfrm>
              <a:off x="7665972" y="6518494"/>
              <a:ext cx="7104" cy="15601"/>
            </a:xfrm>
            <a:custGeom>
              <a:avLst/>
              <a:gdLst>
                <a:gd name="connsiteX0" fmla="*/ 4138 w 7104"/>
                <a:gd name="connsiteY0" fmla="*/ 0 h 15601"/>
                <a:gd name="connsiteX1" fmla="*/ 3258 w 7104"/>
                <a:gd name="connsiteY1" fmla="*/ 15602 h 15601"/>
                <a:gd name="connsiteX2" fmla="*/ 4138 w 7104"/>
                <a:gd name="connsiteY2" fmla="*/ 0 h 15601"/>
              </a:gdLst>
              <a:ahLst/>
              <a:cxnLst>
                <a:cxn ang="0">
                  <a:pos x="connsiteX0" y="connsiteY0"/>
                </a:cxn>
                <a:cxn ang="0">
                  <a:pos x="connsiteX1" y="connsiteY1"/>
                </a:cxn>
                <a:cxn ang="0">
                  <a:pos x="connsiteX2" y="connsiteY2"/>
                </a:cxn>
              </a:cxnLst>
              <a:rect l="l" t="t" r="r" b="b"/>
              <a:pathLst>
                <a:path w="7104" h="15601">
                  <a:moveTo>
                    <a:pt x="4138" y="0"/>
                  </a:moveTo>
                  <a:cubicBezTo>
                    <a:pt x="6161" y="5332"/>
                    <a:pt x="10076" y="10767"/>
                    <a:pt x="3258" y="15602"/>
                  </a:cubicBezTo>
                  <a:cubicBezTo>
                    <a:pt x="1709" y="10298"/>
                    <a:pt x="-3691" y="4778"/>
                    <a:pt x="4138" y="0"/>
                  </a:cubicBezTo>
                  <a:close/>
                </a:path>
              </a:pathLst>
            </a:custGeom>
            <a:grpFill/>
            <a:ln w="5715" cap="flat">
              <a:noFill/>
              <a:prstDash val="solid"/>
              <a:miter/>
            </a:ln>
          </p:spPr>
          <p:txBody>
            <a:bodyPr rtlCol="0" anchor="ctr"/>
            <a:lstStyle/>
            <a:p>
              <a:endParaRPr lang="zh-CN" altLang="en-US"/>
            </a:p>
          </p:txBody>
        </p:sp>
        <p:sp>
          <p:nvSpPr>
            <p:cNvPr id="801" name="任意多边形: 形状 800">
              <a:extLst>
                <a:ext uri="{FF2B5EF4-FFF2-40B4-BE49-F238E27FC236}">
                  <a16:creationId xmlns:a16="http://schemas.microsoft.com/office/drawing/2014/main" id="{CC7F06C7-5838-F6B1-F820-AD41F418A29C}"/>
                </a:ext>
              </a:extLst>
            </p:cNvPr>
            <p:cNvSpPr/>
            <p:nvPr/>
          </p:nvSpPr>
          <p:spPr>
            <a:xfrm>
              <a:off x="7734862" y="5777701"/>
              <a:ext cx="10584" cy="11108"/>
            </a:xfrm>
            <a:custGeom>
              <a:avLst/>
              <a:gdLst>
                <a:gd name="connsiteX0" fmla="*/ 0 w 10584"/>
                <a:gd name="connsiteY0" fmla="*/ 295 h 11108"/>
                <a:gd name="connsiteX1" fmla="*/ 10584 w 10584"/>
                <a:gd name="connsiteY1" fmla="*/ 6627 h 11108"/>
                <a:gd name="connsiteX2" fmla="*/ 600 w 10584"/>
                <a:gd name="connsiteY2" fmla="*/ 3352 h 11108"/>
                <a:gd name="connsiteX3" fmla="*/ 0 w 10584"/>
                <a:gd name="connsiteY3" fmla="*/ 295 h 11108"/>
              </a:gdLst>
              <a:ahLst/>
              <a:cxnLst>
                <a:cxn ang="0">
                  <a:pos x="connsiteX0" y="connsiteY0"/>
                </a:cxn>
                <a:cxn ang="0">
                  <a:pos x="connsiteX1" y="connsiteY1"/>
                </a:cxn>
                <a:cxn ang="0">
                  <a:pos x="connsiteX2" y="connsiteY2"/>
                </a:cxn>
                <a:cxn ang="0">
                  <a:pos x="connsiteX3" y="connsiteY3"/>
                </a:cxn>
              </a:cxnLst>
              <a:rect l="l" t="t" r="r" b="b"/>
              <a:pathLst>
                <a:path w="10584" h="11108">
                  <a:moveTo>
                    <a:pt x="0" y="295"/>
                  </a:moveTo>
                  <a:cubicBezTo>
                    <a:pt x="5252" y="-477"/>
                    <a:pt x="9853" y="-163"/>
                    <a:pt x="10584" y="6627"/>
                  </a:cubicBezTo>
                  <a:cubicBezTo>
                    <a:pt x="2972" y="18600"/>
                    <a:pt x="4492" y="2723"/>
                    <a:pt x="600" y="3352"/>
                  </a:cubicBezTo>
                  <a:cubicBezTo>
                    <a:pt x="406" y="2335"/>
                    <a:pt x="200" y="1312"/>
                    <a:pt x="0" y="295"/>
                  </a:cubicBezTo>
                  <a:close/>
                </a:path>
              </a:pathLst>
            </a:custGeom>
            <a:grpFill/>
            <a:ln w="5715" cap="flat">
              <a:noFill/>
              <a:prstDash val="solid"/>
              <a:miter/>
            </a:ln>
          </p:spPr>
          <p:txBody>
            <a:bodyPr rtlCol="0" anchor="ctr"/>
            <a:lstStyle/>
            <a:p>
              <a:endParaRPr lang="zh-CN" altLang="en-US"/>
            </a:p>
          </p:txBody>
        </p:sp>
        <p:sp>
          <p:nvSpPr>
            <p:cNvPr id="802" name="任意多边形: 形状 801">
              <a:extLst>
                <a:ext uri="{FF2B5EF4-FFF2-40B4-BE49-F238E27FC236}">
                  <a16:creationId xmlns:a16="http://schemas.microsoft.com/office/drawing/2014/main" id="{0CE0A72A-9A06-D8EE-3E71-97B9502FB882}"/>
                </a:ext>
              </a:extLst>
            </p:cNvPr>
            <p:cNvSpPr/>
            <p:nvPr/>
          </p:nvSpPr>
          <p:spPr>
            <a:xfrm>
              <a:off x="7475835" y="6349816"/>
              <a:ext cx="16325" cy="7818"/>
            </a:xfrm>
            <a:custGeom>
              <a:avLst/>
              <a:gdLst>
                <a:gd name="connsiteX0" fmla="*/ 0 w 16325"/>
                <a:gd name="connsiteY0" fmla="*/ 6550 h 7818"/>
                <a:gd name="connsiteX1" fmla="*/ 2761 w 16325"/>
                <a:gd name="connsiteY1" fmla="*/ 3424 h 7818"/>
                <a:gd name="connsiteX2" fmla="*/ 11504 w 16325"/>
                <a:gd name="connsiteY2" fmla="*/ 463 h 7818"/>
                <a:gd name="connsiteX3" fmla="*/ 16322 w 16325"/>
                <a:gd name="connsiteY3" fmla="*/ 1932 h 7818"/>
                <a:gd name="connsiteX4" fmla="*/ 12779 w 16325"/>
                <a:gd name="connsiteY4" fmla="*/ 6555 h 7818"/>
                <a:gd name="connsiteX5" fmla="*/ 9647 w 16325"/>
                <a:gd name="connsiteY5" fmla="*/ 6807 h 7818"/>
                <a:gd name="connsiteX6" fmla="*/ 6429 w 16325"/>
                <a:gd name="connsiteY6" fmla="*/ 6704 h 7818"/>
                <a:gd name="connsiteX7" fmla="*/ 2663 w 16325"/>
                <a:gd name="connsiteY7" fmla="*/ 6961 h 7818"/>
                <a:gd name="connsiteX8" fmla="*/ 0 w 16325"/>
                <a:gd name="connsiteY8" fmla="*/ 6550 h 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25" h="7818">
                  <a:moveTo>
                    <a:pt x="0" y="6550"/>
                  </a:moveTo>
                  <a:cubicBezTo>
                    <a:pt x="920" y="5509"/>
                    <a:pt x="1840" y="4464"/>
                    <a:pt x="2761" y="3424"/>
                  </a:cubicBezTo>
                  <a:cubicBezTo>
                    <a:pt x="5664" y="2401"/>
                    <a:pt x="8516" y="1092"/>
                    <a:pt x="11504" y="463"/>
                  </a:cubicBezTo>
                  <a:cubicBezTo>
                    <a:pt x="13139" y="120"/>
                    <a:pt x="16139" y="-903"/>
                    <a:pt x="16322" y="1932"/>
                  </a:cubicBezTo>
                  <a:cubicBezTo>
                    <a:pt x="16419" y="3389"/>
                    <a:pt x="14042" y="5013"/>
                    <a:pt x="12779" y="6555"/>
                  </a:cubicBezTo>
                  <a:cubicBezTo>
                    <a:pt x="11859" y="8150"/>
                    <a:pt x="10813" y="8236"/>
                    <a:pt x="9647" y="6807"/>
                  </a:cubicBezTo>
                  <a:cubicBezTo>
                    <a:pt x="8573" y="6778"/>
                    <a:pt x="7498" y="6744"/>
                    <a:pt x="6429" y="6704"/>
                  </a:cubicBezTo>
                  <a:cubicBezTo>
                    <a:pt x="5178" y="6790"/>
                    <a:pt x="3921" y="6875"/>
                    <a:pt x="2663" y="6961"/>
                  </a:cubicBezTo>
                  <a:cubicBezTo>
                    <a:pt x="1743" y="7047"/>
                    <a:pt x="857" y="6910"/>
                    <a:pt x="0" y="6550"/>
                  </a:cubicBezTo>
                  <a:close/>
                </a:path>
              </a:pathLst>
            </a:custGeom>
            <a:grpFill/>
            <a:ln w="5715" cap="flat">
              <a:noFill/>
              <a:prstDash val="solid"/>
              <a:miter/>
            </a:ln>
          </p:spPr>
          <p:txBody>
            <a:bodyPr rtlCol="0" anchor="ctr"/>
            <a:lstStyle/>
            <a:p>
              <a:endParaRPr lang="zh-CN" altLang="en-US"/>
            </a:p>
          </p:txBody>
        </p:sp>
        <p:sp>
          <p:nvSpPr>
            <p:cNvPr id="803" name="任意多边形: 形状 802">
              <a:extLst>
                <a:ext uri="{FF2B5EF4-FFF2-40B4-BE49-F238E27FC236}">
                  <a16:creationId xmlns:a16="http://schemas.microsoft.com/office/drawing/2014/main" id="{BA44FCC0-8B47-A7F7-06E4-43F17B75E3AB}"/>
                </a:ext>
              </a:extLst>
            </p:cNvPr>
            <p:cNvSpPr/>
            <p:nvPr/>
          </p:nvSpPr>
          <p:spPr>
            <a:xfrm>
              <a:off x="7666287" y="6474506"/>
              <a:ext cx="11260" cy="10334"/>
            </a:xfrm>
            <a:custGeom>
              <a:avLst/>
              <a:gdLst>
                <a:gd name="connsiteX0" fmla="*/ 9893 w 11260"/>
                <a:gd name="connsiteY0" fmla="*/ 3675 h 10334"/>
                <a:gd name="connsiteX1" fmla="*/ 6630 w 11260"/>
                <a:gd name="connsiteY1" fmla="*/ 10310 h 10334"/>
                <a:gd name="connsiteX2" fmla="*/ 6636 w 11260"/>
                <a:gd name="connsiteY2" fmla="*/ 10316 h 10334"/>
                <a:gd name="connsiteX3" fmla="*/ 12 w 11260"/>
                <a:gd name="connsiteY3" fmla="*/ 7075 h 10334"/>
                <a:gd name="connsiteX4" fmla="*/ 2647 w 11260"/>
                <a:gd name="connsiteY4" fmla="*/ 0 h 10334"/>
                <a:gd name="connsiteX5" fmla="*/ 3847 w 11260"/>
                <a:gd name="connsiteY5" fmla="*/ 880 h 10334"/>
                <a:gd name="connsiteX6" fmla="*/ 9893 w 11260"/>
                <a:gd name="connsiteY6" fmla="*/ 3675 h 1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60" h="10334">
                  <a:moveTo>
                    <a:pt x="9893" y="3675"/>
                  </a:moveTo>
                  <a:cubicBezTo>
                    <a:pt x="11493" y="7213"/>
                    <a:pt x="12916" y="10658"/>
                    <a:pt x="6630" y="10310"/>
                  </a:cubicBezTo>
                  <a:lnTo>
                    <a:pt x="6636" y="10316"/>
                  </a:lnTo>
                  <a:cubicBezTo>
                    <a:pt x="5264" y="7527"/>
                    <a:pt x="2738" y="7092"/>
                    <a:pt x="12" y="7075"/>
                  </a:cubicBezTo>
                  <a:cubicBezTo>
                    <a:pt x="-120" y="4338"/>
                    <a:pt x="841" y="2012"/>
                    <a:pt x="2647" y="0"/>
                  </a:cubicBezTo>
                  <a:cubicBezTo>
                    <a:pt x="2641" y="0"/>
                    <a:pt x="3847" y="880"/>
                    <a:pt x="3847" y="880"/>
                  </a:cubicBezTo>
                  <a:cubicBezTo>
                    <a:pt x="5613" y="2361"/>
                    <a:pt x="8190" y="2069"/>
                    <a:pt x="9893" y="3675"/>
                  </a:cubicBezTo>
                  <a:close/>
                </a:path>
              </a:pathLst>
            </a:custGeom>
            <a:grpFill/>
            <a:ln w="5715" cap="flat">
              <a:noFill/>
              <a:prstDash val="solid"/>
              <a:miter/>
            </a:ln>
          </p:spPr>
          <p:txBody>
            <a:bodyPr rtlCol="0" anchor="ctr"/>
            <a:lstStyle/>
            <a:p>
              <a:endParaRPr lang="zh-CN" altLang="en-US"/>
            </a:p>
          </p:txBody>
        </p:sp>
        <p:sp>
          <p:nvSpPr>
            <p:cNvPr id="804" name="任意多边形: 形状 803">
              <a:extLst>
                <a:ext uri="{FF2B5EF4-FFF2-40B4-BE49-F238E27FC236}">
                  <a16:creationId xmlns:a16="http://schemas.microsoft.com/office/drawing/2014/main" id="{70736198-302E-2556-8A55-C68D2E0ACDB7}"/>
                </a:ext>
              </a:extLst>
            </p:cNvPr>
            <p:cNvSpPr/>
            <p:nvPr/>
          </p:nvSpPr>
          <p:spPr>
            <a:xfrm>
              <a:off x="8027789" y="5537309"/>
              <a:ext cx="6151" cy="10969"/>
            </a:xfrm>
            <a:custGeom>
              <a:avLst/>
              <a:gdLst>
                <a:gd name="connsiteX0" fmla="*/ 3280 w 6151"/>
                <a:gd name="connsiteY0" fmla="*/ 0 h 10969"/>
                <a:gd name="connsiteX1" fmla="*/ 6012 w 6151"/>
                <a:gd name="connsiteY1" fmla="*/ 5686 h 10969"/>
                <a:gd name="connsiteX2" fmla="*/ 3360 w 6151"/>
                <a:gd name="connsiteY2" fmla="*/ 10819 h 10969"/>
                <a:gd name="connsiteX3" fmla="*/ 166 w 6151"/>
                <a:gd name="connsiteY3" fmla="*/ 6875 h 10969"/>
                <a:gd name="connsiteX4" fmla="*/ 0 w 6151"/>
                <a:gd name="connsiteY4" fmla="*/ 537 h 10969"/>
                <a:gd name="connsiteX5" fmla="*/ 3280 w 6151"/>
                <a:gd name="connsiteY5" fmla="*/ 0 h 10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51" h="10969">
                  <a:moveTo>
                    <a:pt x="3280" y="0"/>
                  </a:moveTo>
                  <a:cubicBezTo>
                    <a:pt x="4223" y="1886"/>
                    <a:pt x="5509" y="3692"/>
                    <a:pt x="6012" y="5686"/>
                  </a:cubicBezTo>
                  <a:cubicBezTo>
                    <a:pt x="6561" y="7881"/>
                    <a:pt x="5446" y="10241"/>
                    <a:pt x="3360" y="10819"/>
                  </a:cubicBezTo>
                  <a:cubicBezTo>
                    <a:pt x="303" y="11658"/>
                    <a:pt x="371" y="8807"/>
                    <a:pt x="166" y="6875"/>
                  </a:cubicBezTo>
                  <a:cubicBezTo>
                    <a:pt x="-57" y="4778"/>
                    <a:pt x="46" y="2652"/>
                    <a:pt x="0" y="537"/>
                  </a:cubicBezTo>
                  <a:cubicBezTo>
                    <a:pt x="1091" y="366"/>
                    <a:pt x="2183" y="183"/>
                    <a:pt x="3280" y="0"/>
                  </a:cubicBezTo>
                  <a:close/>
                </a:path>
              </a:pathLst>
            </a:custGeom>
            <a:grpFill/>
            <a:ln w="5715" cap="flat">
              <a:noFill/>
              <a:prstDash val="solid"/>
              <a:miter/>
            </a:ln>
          </p:spPr>
          <p:txBody>
            <a:bodyPr rtlCol="0" anchor="ctr"/>
            <a:lstStyle/>
            <a:p>
              <a:endParaRPr lang="zh-CN" altLang="en-US"/>
            </a:p>
          </p:txBody>
        </p:sp>
        <p:sp>
          <p:nvSpPr>
            <p:cNvPr id="805" name="任意多边形: 形状 804">
              <a:extLst>
                <a:ext uri="{FF2B5EF4-FFF2-40B4-BE49-F238E27FC236}">
                  <a16:creationId xmlns:a16="http://schemas.microsoft.com/office/drawing/2014/main" id="{AD179ABE-B303-E401-0CFE-3D2F0143287F}"/>
                </a:ext>
              </a:extLst>
            </p:cNvPr>
            <p:cNvSpPr/>
            <p:nvPr/>
          </p:nvSpPr>
          <p:spPr>
            <a:xfrm>
              <a:off x="7626637" y="5899114"/>
              <a:ext cx="8232" cy="13267"/>
            </a:xfrm>
            <a:custGeom>
              <a:avLst/>
              <a:gdLst>
                <a:gd name="connsiteX0" fmla="*/ 6767 w 8232"/>
                <a:gd name="connsiteY0" fmla="*/ 10099 h 13267"/>
                <a:gd name="connsiteX1" fmla="*/ 0 w 8232"/>
                <a:gd name="connsiteY1" fmla="*/ 13236 h 13267"/>
                <a:gd name="connsiteX2" fmla="*/ 6532 w 8232"/>
                <a:gd name="connsiteY2" fmla="*/ 0 h 13267"/>
                <a:gd name="connsiteX3" fmla="*/ 6767 w 8232"/>
                <a:gd name="connsiteY3" fmla="*/ 3498 h 13267"/>
                <a:gd name="connsiteX4" fmla="*/ 6767 w 8232"/>
                <a:gd name="connsiteY4" fmla="*/ 10099 h 13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2" h="13267">
                  <a:moveTo>
                    <a:pt x="6767" y="10099"/>
                  </a:moveTo>
                  <a:cubicBezTo>
                    <a:pt x="5281" y="12808"/>
                    <a:pt x="2829" y="13425"/>
                    <a:pt x="0" y="13236"/>
                  </a:cubicBezTo>
                  <a:cubicBezTo>
                    <a:pt x="3446" y="9447"/>
                    <a:pt x="1566" y="3035"/>
                    <a:pt x="6532" y="0"/>
                  </a:cubicBezTo>
                  <a:cubicBezTo>
                    <a:pt x="6612" y="1166"/>
                    <a:pt x="6686" y="2332"/>
                    <a:pt x="6767" y="3498"/>
                  </a:cubicBezTo>
                  <a:cubicBezTo>
                    <a:pt x="8721" y="5698"/>
                    <a:pt x="8721" y="7899"/>
                    <a:pt x="6767" y="10099"/>
                  </a:cubicBezTo>
                  <a:close/>
                </a:path>
              </a:pathLst>
            </a:custGeom>
            <a:grpFill/>
            <a:ln w="5715" cap="flat">
              <a:noFill/>
              <a:prstDash val="solid"/>
              <a:miter/>
            </a:ln>
          </p:spPr>
          <p:txBody>
            <a:bodyPr rtlCol="0" anchor="ctr"/>
            <a:lstStyle/>
            <a:p>
              <a:endParaRPr lang="zh-CN" altLang="en-US"/>
            </a:p>
          </p:txBody>
        </p:sp>
        <p:sp>
          <p:nvSpPr>
            <p:cNvPr id="806" name="任意多边形: 形状 805">
              <a:extLst>
                <a:ext uri="{FF2B5EF4-FFF2-40B4-BE49-F238E27FC236}">
                  <a16:creationId xmlns:a16="http://schemas.microsoft.com/office/drawing/2014/main" id="{015EDFA7-0192-13A9-AE66-589BA7073DF9}"/>
                </a:ext>
              </a:extLst>
            </p:cNvPr>
            <p:cNvSpPr/>
            <p:nvPr/>
          </p:nvSpPr>
          <p:spPr>
            <a:xfrm>
              <a:off x="8016488" y="5623068"/>
              <a:ext cx="8603" cy="9761"/>
            </a:xfrm>
            <a:custGeom>
              <a:avLst/>
              <a:gdLst>
                <a:gd name="connsiteX0" fmla="*/ 1740 w 8603"/>
                <a:gd name="connsiteY0" fmla="*/ 57 h 9761"/>
                <a:gd name="connsiteX1" fmla="*/ 8604 w 8603"/>
                <a:gd name="connsiteY1" fmla="*/ 6104 h 9761"/>
                <a:gd name="connsiteX2" fmla="*/ 1586 w 8603"/>
                <a:gd name="connsiteY2" fmla="*/ 9761 h 9761"/>
                <a:gd name="connsiteX3" fmla="*/ 1757 w 8603"/>
                <a:gd name="connsiteY3" fmla="*/ 0 h 9761"/>
                <a:gd name="connsiteX4" fmla="*/ 1740 w 8603"/>
                <a:gd name="connsiteY4" fmla="*/ 57 h 9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03" h="9761">
                  <a:moveTo>
                    <a:pt x="1740" y="57"/>
                  </a:moveTo>
                  <a:cubicBezTo>
                    <a:pt x="5729" y="143"/>
                    <a:pt x="7998" y="2183"/>
                    <a:pt x="8604" y="6104"/>
                  </a:cubicBezTo>
                  <a:cubicBezTo>
                    <a:pt x="6267" y="7321"/>
                    <a:pt x="3923" y="8538"/>
                    <a:pt x="1586" y="9761"/>
                  </a:cubicBezTo>
                  <a:cubicBezTo>
                    <a:pt x="-477" y="6469"/>
                    <a:pt x="-637" y="3212"/>
                    <a:pt x="1757" y="0"/>
                  </a:cubicBezTo>
                  <a:lnTo>
                    <a:pt x="1740" y="57"/>
                  </a:lnTo>
                  <a:close/>
                </a:path>
              </a:pathLst>
            </a:custGeom>
            <a:grpFill/>
            <a:ln w="5715" cap="flat">
              <a:noFill/>
              <a:prstDash val="solid"/>
              <a:miter/>
            </a:ln>
          </p:spPr>
          <p:txBody>
            <a:bodyPr rtlCol="0" anchor="ctr"/>
            <a:lstStyle/>
            <a:p>
              <a:endParaRPr lang="zh-CN" altLang="en-US"/>
            </a:p>
          </p:txBody>
        </p:sp>
        <p:sp>
          <p:nvSpPr>
            <p:cNvPr id="807" name="任意多边形: 形状 806">
              <a:extLst>
                <a:ext uri="{FF2B5EF4-FFF2-40B4-BE49-F238E27FC236}">
                  <a16:creationId xmlns:a16="http://schemas.microsoft.com/office/drawing/2014/main" id="{ADB6DA17-95F8-D763-CD97-79F3F90DEC25}"/>
                </a:ext>
              </a:extLst>
            </p:cNvPr>
            <p:cNvSpPr/>
            <p:nvPr/>
          </p:nvSpPr>
          <p:spPr>
            <a:xfrm>
              <a:off x="7500760" y="6231658"/>
              <a:ext cx="7104" cy="9932"/>
            </a:xfrm>
            <a:custGeom>
              <a:avLst/>
              <a:gdLst>
                <a:gd name="connsiteX0" fmla="*/ 4478 w 7104"/>
                <a:gd name="connsiteY0" fmla="*/ 6 h 9932"/>
                <a:gd name="connsiteX1" fmla="*/ 4901 w 7104"/>
                <a:gd name="connsiteY1" fmla="*/ 9932 h 9932"/>
                <a:gd name="connsiteX2" fmla="*/ 1004 w 7104"/>
                <a:gd name="connsiteY2" fmla="*/ 6430 h 9932"/>
                <a:gd name="connsiteX3" fmla="*/ 1209 w 7104"/>
                <a:gd name="connsiteY3" fmla="*/ 6532 h 9932"/>
                <a:gd name="connsiteX4" fmla="*/ 4478 w 7104"/>
                <a:gd name="connsiteY4" fmla="*/ 6 h 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04" h="9932">
                  <a:moveTo>
                    <a:pt x="4478" y="6"/>
                  </a:moveTo>
                  <a:cubicBezTo>
                    <a:pt x="5313" y="3286"/>
                    <a:pt x="9685" y="6412"/>
                    <a:pt x="4901" y="9932"/>
                  </a:cubicBezTo>
                  <a:cubicBezTo>
                    <a:pt x="2667" y="9807"/>
                    <a:pt x="2312" y="7584"/>
                    <a:pt x="1004" y="6430"/>
                  </a:cubicBezTo>
                  <a:cubicBezTo>
                    <a:pt x="1004" y="6430"/>
                    <a:pt x="1209" y="6532"/>
                    <a:pt x="1209" y="6532"/>
                  </a:cubicBezTo>
                  <a:cubicBezTo>
                    <a:pt x="-414" y="2995"/>
                    <a:pt x="-1277" y="-155"/>
                    <a:pt x="4478" y="6"/>
                  </a:cubicBezTo>
                  <a:close/>
                </a:path>
              </a:pathLst>
            </a:custGeom>
            <a:grpFill/>
            <a:ln w="5715" cap="flat">
              <a:noFill/>
              <a:prstDash val="solid"/>
              <a:miter/>
            </a:ln>
          </p:spPr>
          <p:txBody>
            <a:bodyPr rtlCol="0" anchor="ctr"/>
            <a:lstStyle/>
            <a:p>
              <a:endParaRPr lang="zh-CN" altLang="en-US"/>
            </a:p>
          </p:txBody>
        </p:sp>
        <p:sp>
          <p:nvSpPr>
            <p:cNvPr id="808" name="任意多边形: 形状 807">
              <a:extLst>
                <a:ext uri="{FF2B5EF4-FFF2-40B4-BE49-F238E27FC236}">
                  <a16:creationId xmlns:a16="http://schemas.microsoft.com/office/drawing/2014/main" id="{0B637A02-BEBA-ED92-F92C-81457A97173D}"/>
                </a:ext>
              </a:extLst>
            </p:cNvPr>
            <p:cNvSpPr/>
            <p:nvPr/>
          </p:nvSpPr>
          <p:spPr>
            <a:xfrm>
              <a:off x="7649594" y="5863367"/>
              <a:ext cx="5028" cy="9498"/>
            </a:xfrm>
            <a:custGeom>
              <a:avLst/>
              <a:gdLst>
                <a:gd name="connsiteX0" fmla="*/ 3715 w 5028"/>
                <a:gd name="connsiteY0" fmla="*/ 0 h 9498"/>
                <a:gd name="connsiteX1" fmla="*/ 0 w 5028"/>
                <a:gd name="connsiteY1" fmla="*/ 9498 h 9498"/>
                <a:gd name="connsiteX2" fmla="*/ 3715 w 5028"/>
                <a:gd name="connsiteY2" fmla="*/ 0 h 9498"/>
              </a:gdLst>
              <a:ahLst/>
              <a:cxnLst>
                <a:cxn ang="0">
                  <a:pos x="connsiteX0" y="connsiteY0"/>
                </a:cxn>
                <a:cxn ang="0">
                  <a:pos x="connsiteX1" y="connsiteY1"/>
                </a:cxn>
                <a:cxn ang="0">
                  <a:pos x="connsiteX2" y="connsiteY2"/>
                </a:cxn>
              </a:cxnLst>
              <a:rect l="l" t="t" r="r" b="b"/>
              <a:pathLst>
                <a:path w="5028" h="9498">
                  <a:moveTo>
                    <a:pt x="3715" y="0"/>
                  </a:moveTo>
                  <a:cubicBezTo>
                    <a:pt x="2320" y="3103"/>
                    <a:pt x="9533" y="9578"/>
                    <a:pt x="0" y="9498"/>
                  </a:cubicBezTo>
                  <a:cubicBezTo>
                    <a:pt x="246" y="5943"/>
                    <a:pt x="-417" y="2040"/>
                    <a:pt x="3715" y="0"/>
                  </a:cubicBezTo>
                  <a:close/>
                </a:path>
              </a:pathLst>
            </a:custGeom>
            <a:grpFill/>
            <a:ln w="5715" cap="flat">
              <a:noFill/>
              <a:prstDash val="solid"/>
              <a:miter/>
            </a:ln>
          </p:spPr>
          <p:txBody>
            <a:bodyPr rtlCol="0" anchor="ctr"/>
            <a:lstStyle/>
            <a:p>
              <a:endParaRPr lang="zh-CN" altLang="en-US"/>
            </a:p>
          </p:txBody>
        </p:sp>
        <p:sp>
          <p:nvSpPr>
            <p:cNvPr id="809" name="任意多边形: 形状 808">
              <a:extLst>
                <a:ext uri="{FF2B5EF4-FFF2-40B4-BE49-F238E27FC236}">
                  <a16:creationId xmlns:a16="http://schemas.microsoft.com/office/drawing/2014/main" id="{9D816111-9A58-7720-2903-6B45D68B1DA4}"/>
                </a:ext>
              </a:extLst>
            </p:cNvPr>
            <p:cNvSpPr/>
            <p:nvPr/>
          </p:nvSpPr>
          <p:spPr>
            <a:xfrm>
              <a:off x="7505238" y="6228212"/>
              <a:ext cx="9795" cy="4639"/>
            </a:xfrm>
            <a:custGeom>
              <a:avLst/>
              <a:gdLst>
                <a:gd name="connsiteX0" fmla="*/ 120 w 9795"/>
                <a:gd name="connsiteY0" fmla="*/ 0 h 4639"/>
                <a:gd name="connsiteX1" fmla="*/ 9795 w 9795"/>
                <a:gd name="connsiteY1" fmla="*/ 97 h 4639"/>
                <a:gd name="connsiteX2" fmla="*/ 9761 w 9795"/>
                <a:gd name="connsiteY2" fmla="*/ 63 h 4639"/>
                <a:gd name="connsiteX3" fmla="*/ 0 w 9795"/>
                <a:gd name="connsiteY3" fmla="*/ 3429 h 4639"/>
                <a:gd name="connsiteX4" fmla="*/ 120 w 9795"/>
                <a:gd name="connsiteY4" fmla="*/ 0 h 4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5" h="4639">
                  <a:moveTo>
                    <a:pt x="120" y="0"/>
                  </a:moveTo>
                  <a:cubicBezTo>
                    <a:pt x="3343" y="34"/>
                    <a:pt x="6572" y="63"/>
                    <a:pt x="9795" y="97"/>
                  </a:cubicBezTo>
                  <a:lnTo>
                    <a:pt x="9761" y="63"/>
                  </a:lnTo>
                  <a:cubicBezTo>
                    <a:pt x="9110" y="8732"/>
                    <a:pt x="3212" y="2188"/>
                    <a:pt x="0" y="3429"/>
                  </a:cubicBezTo>
                  <a:cubicBezTo>
                    <a:pt x="46" y="2292"/>
                    <a:pt x="80" y="1143"/>
                    <a:pt x="120" y="0"/>
                  </a:cubicBezTo>
                  <a:close/>
                </a:path>
              </a:pathLst>
            </a:custGeom>
            <a:grpFill/>
            <a:ln w="5715" cap="flat">
              <a:noFill/>
              <a:prstDash val="solid"/>
              <a:miter/>
            </a:ln>
          </p:spPr>
          <p:txBody>
            <a:bodyPr rtlCol="0" anchor="ctr"/>
            <a:lstStyle/>
            <a:p>
              <a:endParaRPr lang="zh-CN" altLang="en-US"/>
            </a:p>
          </p:txBody>
        </p:sp>
        <p:sp>
          <p:nvSpPr>
            <p:cNvPr id="810" name="任意多边形: 形状 809">
              <a:extLst>
                <a:ext uri="{FF2B5EF4-FFF2-40B4-BE49-F238E27FC236}">
                  <a16:creationId xmlns:a16="http://schemas.microsoft.com/office/drawing/2014/main" id="{7DF8A07B-3922-617B-5849-0655735BBB56}"/>
                </a:ext>
              </a:extLst>
            </p:cNvPr>
            <p:cNvSpPr/>
            <p:nvPr/>
          </p:nvSpPr>
          <p:spPr>
            <a:xfrm>
              <a:off x="8014944" y="5623068"/>
              <a:ext cx="3301" cy="10235"/>
            </a:xfrm>
            <a:custGeom>
              <a:avLst/>
              <a:gdLst>
                <a:gd name="connsiteX0" fmla="*/ 3302 w 3301"/>
                <a:gd name="connsiteY0" fmla="*/ 0 h 10235"/>
                <a:gd name="connsiteX1" fmla="*/ 3130 w 3301"/>
                <a:gd name="connsiteY1" fmla="*/ 9761 h 10235"/>
                <a:gd name="connsiteX2" fmla="*/ 1667 w 3301"/>
                <a:gd name="connsiteY2" fmla="*/ 10236 h 10235"/>
                <a:gd name="connsiteX3" fmla="*/ 136 w 3301"/>
                <a:gd name="connsiteY3" fmla="*/ 10138 h 10235"/>
                <a:gd name="connsiteX4" fmla="*/ 3302 w 3301"/>
                <a:gd name="connsiteY4" fmla="*/ 0 h 10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10235">
                  <a:moveTo>
                    <a:pt x="3302" y="0"/>
                  </a:moveTo>
                  <a:cubicBezTo>
                    <a:pt x="3245" y="3252"/>
                    <a:pt x="3187" y="6504"/>
                    <a:pt x="3130" y="9761"/>
                  </a:cubicBezTo>
                  <a:cubicBezTo>
                    <a:pt x="3130" y="9761"/>
                    <a:pt x="1667" y="10236"/>
                    <a:pt x="1667" y="10236"/>
                  </a:cubicBezTo>
                  <a:cubicBezTo>
                    <a:pt x="1667" y="10236"/>
                    <a:pt x="130" y="10138"/>
                    <a:pt x="136" y="10138"/>
                  </a:cubicBezTo>
                  <a:cubicBezTo>
                    <a:pt x="27" y="6395"/>
                    <a:pt x="-779" y="2429"/>
                    <a:pt x="3302" y="0"/>
                  </a:cubicBezTo>
                  <a:close/>
                </a:path>
              </a:pathLst>
            </a:custGeom>
            <a:grpFill/>
            <a:ln w="5715" cap="flat">
              <a:noFill/>
              <a:prstDash val="solid"/>
              <a:miter/>
            </a:ln>
          </p:spPr>
          <p:txBody>
            <a:bodyPr rtlCol="0" anchor="ctr"/>
            <a:lstStyle/>
            <a:p>
              <a:endParaRPr lang="zh-CN" altLang="en-US"/>
            </a:p>
          </p:txBody>
        </p:sp>
        <p:sp>
          <p:nvSpPr>
            <p:cNvPr id="811" name="任意多边形: 形状 810">
              <a:extLst>
                <a:ext uri="{FF2B5EF4-FFF2-40B4-BE49-F238E27FC236}">
                  <a16:creationId xmlns:a16="http://schemas.microsoft.com/office/drawing/2014/main" id="{AFF0182D-09C1-9C07-2C7A-60B667E8659A}"/>
                </a:ext>
              </a:extLst>
            </p:cNvPr>
            <p:cNvSpPr/>
            <p:nvPr/>
          </p:nvSpPr>
          <p:spPr>
            <a:xfrm>
              <a:off x="7477421" y="6307125"/>
              <a:ext cx="4757" cy="6440"/>
            </a:xfrm>
            <a:custGeom>
              <a:avLst/>
              <a:gdLst>
                <a:gd name="connsiteX0" fmla="*/ 1254 w 4757"/>
                <a:gd name="connsiteY0" fmla="*/ 0 h 6440"/>
                <a:gd name="connsiteX1" fmla="*/ 4757 w 4757"/>
                <a:gd name="connsiteY1" fmla="*/ 6441 h 6440"/>
                <a:gd name="connsiteX2" fmla="*/ 1254 w 4757"/>
                <a:gd name="connsiteY2" fmla="*/ 0 h 6440"/>
              </a:gdLst>
              <a:ahLst/>
              <a:cxnLst>
                <a:cxn ang="0">
                  <a:pos x="connsiteX0" y="connsiteY0"/>
                </a:cxn>
                <a:cxn ang="0">
                  <a:pos x="connsiteX1" y="connsiteY1"/>
                </a:cxn>
                <a:cxn ang="0">
                  <a:pos x="connsiteX2" y="connsiteY2"/>
                </a:cxn>
              </a:cxnLst>
              <a:rect l="l" t="t" r="r" b="b"/>
              <a:pathLst>
                <a:path w="4757" h="6440">
                  <a:moveTo>
                    <a:pt x="1254" y="0"/>
                  </a:moveTo>
                  <a:cubicBezTo>
                    <a:pt x="3905" y="1343"/>
                    <a:pt x="4483" y="3806"/>
                    <a:pt x="4757" y="6441"/>
                  </a:cubicBezTo>
                  <a:cubicBezTo>
                    <a:pt x="1208" y="5584"/>
                    <a:pt x="-1781" y="4429"/>
                    <a:pt x="1254" y="0"/>
                  </a:cubicBezTo>
                  <a:close/>
                </a:path>
              </a:pathLst>
            </a:custGeom>
            <a:grpFill/>
            <a:ln w="5715" cap="flat">
              <a:noFill/>
              <a:prstDash val="solid"/>
              <a:miter/>
            </a:ln>
          </p:spPr>
          <p:txBody>
            <a:bodyPr rtlCol="0" anchor="ctr"/>
            <a:lstStyle/>
            <a:p>
              <a:endParaRPr lang="zh-CN" altLang="en-US"/>
            </a:p>
          </p:txBody>
        </p:sp>
        <p:sp>
          <p:nvSpPr>
            <p:cNvPr id="812" name="任意多边形: 形状 811">
              <a:extLst>
                <a:ext uri="{FF2B5EF4-FFF2-40B4-BE49-F238E27FC236}">
                  <a16:creationId xmlns:a16="http://schemas.microsoft.com/office/drawing/2014/main" id="{8F95C82C-6AB1-E82C-89A9-E26FCA4BABA2}"/>
                </a:ext>
              </a:extLst>
            </p:cNvPr>
            <p:cNvSpPr/>
            <p:nvPr/>
          </p:nvSpPr>
          <p:spPr>
            <a:xfrm>
              <a:off x="7675483" y="6461807"/>
              <a:ext cx="8709" cy="6886"/>
            </a:xfrm>
            <a:custGeom>
              <a:avLst/>
              <a:gdLst>
                <a:gd name="connsiteX0" fmla="*/ 389 w 8709"/>
                <a:gd name="connsiteY0" fmla="*/ 291 h 6886"/>
                <a:gd name="connsiteX1" fmla="*/ 7504 w 8709"/>
                <a:gd name="connsiteY1" fmla="*/ 0 h 6886"/>
                <a:gd name="connsiteX2" fmla="*/ 6247 w 8709"/>
                <a:gd name="connsiteY2" fmla="*/ 6538 h 6886"/>
                <a:gd name="connsiteX3" fmla="*/ 1137 w 8709"/>
                <a:gd name="connsiteY3" fmla="*/ 3891 h 6886"/>
                <a:gd name="connsiteX4" fmla="*/ 0 w 8709"/>
                <a:gd name="connsiteY4" fmla="*/ 2629 h 6886"/>
                <a:gd name="connsiteX5" fmla="*/ 389 w 8709"/>
                <a:gd name="connsiteY5" fmla="*/ 291 h 6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09" h="6886">
                  <a:moveTo>
                    <a:pt x="389" y="291"/>
                  </a:moveTo>
                  <a:cubicBezTo>
                    <a:pt x="2760" y="194"/>
                    <a:pt x="5132" y="97"/>
                    <a:pt x="7504" y="0"/>
                  </a:cubicBezTo>
                  <a:cubicBezTo>
                    <a:pt x="9207" y="2589"/>
                    <a:pt x="9373" y="5046"/>
                    <a:pt x="6247" y="6538"/>
                  </a:cubicBezTo>
                  <a:cubicBezTo>
                    <a:pt x="3675" y="7767"/>
                    <a:pt x="2486" y="5481"/>
                    <a:pt x="1137" y="3891"/>
                  </a:cubicBezTo>
                  <a:cubicBezTo>
                    <a:pt x="772" y="3463"/>
                    <a:pt x="394" y="3040"/>
                    <a:pt x="0" y="2629"/>
                  </a:cubicBezTo>
                  <a:cubicBezTo>
                    <a:pt x="309" y="1880"/>
                    <a:pt x="434" y="1103"/>
                    <a:pt x="389" y="291"/>
                  </a:cubicBezTo>
                  <a:close/>
                </a:path>
              </a:pathLst>
            </a:custGeom>
            <a:grpFill/>
            <a:ln w="5715" cap="flat">
              <a:noFill/>
              <a:prstDash val="solid"/>
              <a:miter/>
            </a:ln>
          </p:spPr>
          <p:txBody>
            <a:bodyPr rtlCol="0" anchor="ctr"/>
            <a:lstStyle/>
            <a:p>
              <a:endParaRPr lang="zh-CN" altLang="en-US"/>
            </a:p>
          </p:txBody>
        </p:sp>
        <p:sp>
          <p:nvSpPr>
            <p:cNvPr id="813" name="任意多边形: 形状 812">
              <a:extLst>
                <a:ext uri="{FF2B5EF4-FFF2-40B4-BE49-F238E27FC236}">
                  <a16:creationId xmlns:a16="http://schemas.microsoft.com/office/drawing/2014/main" id="{8318EBE8-3C7D-84AD-9514-EF606EE7DDC9}"/>
                </a:ext>
              </a:extLst>
            </p:cNvPr>
            <p:cNvSpPr/>
            <p:nvPr/>
          </p:nvSpPr>
          <p:spPr>
            <a:xfrm>
              <a:off x="7972114" y="6024329"/>
              <a:ext cx="6675" cy="6561"/>
            </a:xfrm>
            <a:custGeom>
              <a:avLst/>
              <a:gdLst>
                <a:gd name="connsiteX0" fmla="*/ 0 w 6675"/>
                <a:gd name="connsiteY0" fmla="*/ 34 h 6561"/>
                <a:gd name="connsiteX1" fmla="*/ 6675 w 6675"/>
                <a:gd name="connsiteY1" fmla="*/ 86 h 6561"/>
                <a:gd name="connsiteX2" fmla="*/ 3423 w 6675"/>
                <a:gd name="connsiteY2" fmla="*/ 6561 h 6561"/>
                <a:gd name="connsiteX3" fmla="*/ 29 w 6675"/>
                <a:gd name="connsiteY3" fmla="*/ 0 h 6561"/>
                <a:gd name="connsiteX4" fmla="*/ 0 w 6675"/>
                <a:gd name="connsiteY4" fmla="*/ 34 h 65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75" h="6561">
                  <a:moveTo>
                    <a:pt x="0" y="34"/>
                  </a:moveTo>
                  <a:cubicBezTo>
                    <a:pt x="2223" y="52"/>
                    <a:pt x="4452" y="68"/>
                    <a:pt x="6675" y="86"/>
                  </a:cubicBezTo>
                  <a:cubicBezTo>
                    <a:pt x="5589" y="2246"/>
                    <a:pt x="4509" y="4401"/>
                    <a:pt x="3423" y="6561"/>
                  </a:cubicBezTo>
                  <a:cubicBezTo>
                    <a:pt x="566" y="5264"/>
                    <a:pt x="97" y="2738"/>
                    <a:pt x="29" y="0"/>
                  </a:cubicBezTo>
                  <a:lnTo>
                    <a:pt x="0" y="34"/>
                  </a:lnTo>
                  <a:close/>
                </a:path>
              </a:pathLst>
            </a:custGeom>
            <a:grpFill/>
            <a:ln w="5715" cap="flat">
              <a:noFill/>
              <a:prstDash val="solid"/>
              <a:miter/>
            </a:ln>
          </p:spPr>
          <p:txBody>
            <a:bodyPr rtlCol="0" anchor="ctr"/>
            <a:lstStyle/>
            <a:p>
              <a:endParaRPr lang="zh-CN" altLang="en-US"/>
            </a:p>
          </p:txBody>
        </p:sp>
        <p:sp>
          <p:nvSpPr>
            <p:cNvPr id="814" name="任意多边形: 形状 813">
              <a:extLst>
                <a:ext uri="{FF2B5EF4-FFF2-40B4-BE49-F238E27FC236}">
                  <a16:creationId xmlns:a16="http://schemas.microsoft.com/office/drawing/2014/main" id="{1D6CCEE4-ACD8-EFF3-4D52-E6549518C075}"/>
                </a:ext>
              </a:extLst>
            </p:cNvPr>
            <p:cNvSpPr/>
            <p:nvPr/>
          </p:nvSpPr>
          <p:spPr>
            <a:xfrm>
              <a:off x="7669465" y="6458612"/>
              <a:ext cx="6537" cy="3503"/>
            </a:xfrm>
            <a:custGeom>
              <a:avLst/>
              <a:gdLst>
                <a:gd name="connsiteX0" fmla="*/ 0 w 6537"/>
                <a:gd name="connsiteY0" fmla="*/ 0 h 3503"/>
                <a:gd name="connsiteX1" fmla="*/ 6538 w 6537"/>
                <a:gd name="connsiteY1" fmla="*/ 3504 h 3503"/>
                <a:gd name="connsiteX2" fmla="*/ 0 w 6537"/>
                <a:gd name="connsiteY2" fmla="*/ 0 h 3503"/>
              </a:gdLst>
              <a:ahLst/>
              <a:cxnLst>
                <a:cxn ang="0">
                  <a:pos x="connsiteX0" y="connsiteY0"/>
                </a:cxn>
                <a:cxn ang="0">
                  <a:pos x="connsiteX1" y="connsiteY1"/>
                </a:cxn>
                <a:cxn ang="0">
                  <a:pos x="connsiteX2" y="connsiteY2"/>
                </a:cxn>
              </a:cxnLst>
              <a:rect l="l" t="t" r="r" b="b"/>
              <a:pathLst>
                <a:path w="6537" h="3503">
                  <a:moveTo>
                    <a:pt x="0" y="0"/>
                  </a:moveTo>
                  <a:cubicBezTo>
                    <a:pt x="2738" y="120"/>
                    <a:pt x="5309" y="560"/>
                    <a:pt x="6538" y="3504"/>
                  </a:cubicBezTo>
                  <a:cubicBezTo>
                    <a:pt x="3738" y="3504"/>
                    <a:pt x="1297" y="2812"/>
                    <a:pt x="0" y="0"/>
                  </a:cubicBezTo>
                  <a:close/>
                </a:path>
              </a:pathLst>
            </a:custGeom>
            <a:grpFill/>
            <a:ln w="5715" cap="flat">
              <a:noFill/>
              <a:prstDash val="solid"/>
              <a:miter/>
            </a:ln>
          </p:spPr>
          <p:txBody>
            <a:bodyPr rtlCol="0" anchor="ctr"/>
            <a:lstStyle/>
            <a:p>
              <a:endParaRPr lang="zh-CN" altLang="en-US"/>
            </a:p>
          </p:txBody>
        </p:sp>
        <p:sp>
          <p:nvSpPr>
            <p:cNvPr id="815" name="任意多边形: 形状 814">
              <a:extLst>
                <a:ext uri="{FF2B5EF4-FFF2-40B4-BE49-F238E27FC236}">
                  <a16:creationId xmlns:a16="http://schemas.microsoft.com/office/drawing/2014/main" id="{3FCE040B-D251-E7CC-B36A-6DA653CF9A75}"/>
                </a:ext>
              </a:extLst>
            </p:cNvPr>
            <p:cNvSpPr/>
            <p:nvPr/>
          </p:nvSpPr>
          <p:spPr>
            <a:xfrm>
              <a:off x="7698665" y="6336883"/>
              <a:ext cx="5139" cy="4680"/>
            </a:xfrm>
            <a:custGeom>
              <a:avLst/>
              <a:gdLst>
                <a:gd name="connsiteX0" fmla="*/ 169 w 5139"/>
                <a:gd name="connsiteY0" fmla="*/ 57 h 4680"/>
                <a:gd name="connsiteX1" fmla="*/ 4089 w 5139"/>
                <a:gd name="connsiteY1" fmla="*/ 0 h 4680"/>
                <a:gd name="connsiteX2" fmla="*/ 4981 w 5139"/>
                <a:gd name="connsiteY2" fmla="*/ 2080 h 4680"/>
                <a:gd name="connsiteX3" fmla="*/ 3907 w 5139"/>
                <a:gd name="connsiteY3" fmla="*/ 3028 h 4680"/>
                <a:gd name="connsiteX4" fmla="*/ 32 w 5139"/>
                <a:gd name="connsiteY4" fmla="*/ 2509 h 4680"/>
                <a:gd name="connsiteX5" fmla="*/ 169 w 5139"/>
                <a:gd name="connsiteY5" fmla="*/ 57 h 4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39" h="4680">
                  <a:moveTo>
                    <a:pt x="169" y="57"/>
                  </a:moveTo>
                  <a:cubicBezTo>
                    <a:pt x="1478" y="40"/>
                    <a:pt x="2781" y="22"/>
                    <a:pt x="4089" y="0"/>
                  </a:cubicBezTo>
                  <a:cubicBezTo>
                    <a:pt x="5061" y="731"/>
                    <a:pt x="5358" y="1422"/>
                    <a:pt x="4981" y="2080"/>
                  </a:cubicBezTo>
                  <a:cubicBezTo>
                    <a:pt x="4615" y="2714"/>
                    <a:pt x="4261" y="3028"/>
                    <a:pt x="3907" y="3028"/>
                  </a:cubicBezTo>
                  <a:cubicBezTo>
                    <a:pt x="2209" y="5886"/>
                    <a:pt x="1066" y="4589"/>
                    <a:pt x="32" y="2509"/>
                  </a:cubicBezTo>
                  <a:cubicBezTo>
                    <a:pt x="-37" y="1685"/>
                    <a:pt x="3" y="869"/>
                    <a:pt x="169" y="57"/>
                  </a:cubicBezTo>
                  <a:close/>
                </a:path>
              </a:pathLst>
            </a:custGeom>
            <a:grpFill/>
            <a:ln w="5715" cap="flat">
              <a:noFill/>
              <a:prstDash val="solid"/>
              <a:miter/>
            </a:ln>
          </p:spPr>
          <p:txBody>
            <a:bodyPr rtlCol="0" anchor="ctr"/>
            <a:lstStyle/>
            <a:p>
              <a:endParaRPr lang="zh-CN" altLang="en-US"/>
            </a:p>
          </p:txBody>
        </p:sp>
        <p:sp>
          <p:nvSpPr>
            <p:cNvPr id="816" name="任意多边形: 形状 815">
              <a:extLst>
                <a:ext uri="{FF2B5EF4-FFF2-40B4-BE49-F238E27FC236}">
                  <a16:creationId xmlns:a16="http://schemas.microsoft.com/office/drawing/2014/main" id="{BB056A6F-B165-732F-69EE-5A75941E9524}"/>
                </a:ext>
              </a:extLst>
            </p:cNvPr>
            <p:cNvSpPr/>
            <p:nvPr/>
          </p:nvSpPr>
          <p:spPr>
            <a:xfrm>
              <a:off x="7755035" y="6187372"/>
              <a:ext cx="3474" cy="3021"/>
            </a:xfrm>
            <a:custGeom>
              <a:avLst/>
              <a:gdLst>
                <a:gd name="connsiteX0" fmla="*/ 3475 w 3474"/>
                <a:gd name="connsiteY0" fmla="*/ 1132 h 3021"/>
                <a:gd name="connsiteX1" fmla="*/ 0 w 3474"/>
                <a:gd name="connsiteY1" fmla="*/ 1338 h 3021"/>
                <a:gd name="connsiteX2" fmla="*/ 3475 w 3474"/>
                <a:gd name="connsiteY2" fmla="*/ 1132 h 3021"/>
              </a:gdLst>
              <a:ahLst/>
              <a:cxnLst>
                <a:cxn ang="0">
                  <a:pos x="connsiteX0" y="connsiteY0"/>
                </a:cxn>
                <a:cxn ang="0">
                  <a:pos x="connsiteX1" y="connsiteY1"/>
                </a:cxn>
                <a:cxn ang="0">
                  <a:pos x="connsiteX2" y="connsiteY2"/>
                </a:cxn>
              </a:cxnLst>
              <a:rect l="l" t="t" r="r" b="b"/>
              <a:pathLst>
                <a:path w="3474" h="3021">
                  <a:moveTo>
                    <a:pt x="3475" y="1132"/>
                  </a:moveTo>
                  <a:cubicBezTo>
                    <a:pt x="2446" y="3395"/>
                    <a:pt x="1309" y="3818"/>
                    <a:pt x="0" y="1338"/>
                  </a:cubicBezTo>
                  <a:cubicBezTo>
                    <a:pt x="1063" y="-354"/>
                    <a:pt x="2217" y="-462"/>
                    <a:pt x="3475" y="1132"/>
                  </a:cubicBezTo>
                  <a:close/>
                </a:path>
              </a:pathLst>
            </a:custGeom>
            <a:grpFill/>
            <a:ln w="5715" cap="flat">
              <a:noFill/>
              <a:prstDash val="solid"/>
              <a:miter/>
            </a:ln>
          </p:spPr>
          <p:txBody>
            <a:bodyPr rtlCol="0" anchor="ctr"/>
            <a:lstStyle/>
            <a:p>
              <a:endParaRPr lang="zh-CN" altLang="en-US"/>
            </a:p>
          </p:txBody>
        </p:sp>
        <p:sp>
          <p:nvSpPr>
            <p:cNvPr id="817" name="任意多边形: 形状 816">
              <a:extLst>
                <a:ext uri="{FF2B5EF4-FFF2-40B4-BE49-F238E27FC236}">
                  <a16:creationId xmlns:a16="http://schemas.microsoft.com/office/drawing/2014/main" id="{95ED7B73-72F7-351C-E9A5-9184BD2EE4AE}"/>
                </a:ext>
              </a:extLst>
            </p:cNvPr>
            <p:cNvSpPr/>
            <p:nvPr/>
          </p:nvSpPr>
          <p:spPr>
            <a:xfrm>
              <a:off x="7830113" y="6063466"/>
              <a:ext cx="4691" cy="3463"/>
            </a:xfrm>
            <a:custGeom>
              <a:avLst/>
              <a:gdLst>
                <a:gd name="connsiteX0" fmla="*/ 3332 w 4691"/>
                <a:gd name="connsiteY0" fmla="*/ 0 h 3463"/>
                <a:gd name="connsiteX1" fmla="*/ 4692 w 4691"/>
                <a:gd name="connsiteY1" fmla="*/ 2618 h 3463"/>
                <a:gd name="connsiteX2" fmla="*/ 0 w 4691"/>
                <a:gd name="connsiteY2" fmla="*/ 3463 h 3463"/>
                <a:gd name="connsiteX3" fmla="*/ 3332 w 4691"/>
                <a:gd name="connsiteY3" fmla="*/ 0 h 3463"/>
              </a:gdLst>
              <a:ahLst/>
              <a:cxnLst>
                <a:cxn ang="0">
                  <a:pos x="connsiteX0" y="connsiteY0"/>
                </a:cxn>
                <a:cxn ang="0">
                  <a:pos x="connsiteX1" y="connsiteY1"/>
                </a:cxn>
                <a:cxn ang="0">
                  <a:pos x="connsiteX2" y="connsiteY2"/>
                </a:cxn>
                <a:cxn ang="0">
                  <a:pos x="connsiteX3" y="connsiteY3"/>
                </a:cxn>
              </a:cxnLst>
              <a:rect l="l" t="t" r="r" b="b"/>
              <a:pathLst>
                <a:path w="4691" h="3463">
                  <a:moveTo>
                    <a:pt x="3332" y="0"/>
                  </a:moveTo>
                  <a:cubicBezTo>
                    <a:pt x="3783" y="874"/>
                    <a:pt x="4235" y="1743"/>
                    <a:pt x="4692" y="2618"/>
                  </a:cubicBezTo>
                  <a:cubicBezTo>
                    <a:pt x="3132" y="2904"/>
                    <a:pt x="1566" y="3183"/>
                    <a:pt x="0" y="3463"/>
                  </a:cubicBezTo>
                  <a:cubicBezTo>
                    <a:pt x="451" y="1680"/>
                    <a:pt x="1566" y="532"/>
                    <a:pt x="3332" y="0"/>
                  </a:cubicBezTo>
                  <a:close/>
                </a:path>
              </a:pathLst>
            </a:custGeom>
            <a:grpFill/>
            <a:ln w="5715" cap="flat">
              <a:noFill/>
              <a:prstDash val="solid"/>
              <a:miter/>
            </a:ln>
          </p:spPr>
          <p:txBody>
            <a:bodyPr rtlCol="0" anchor="ctr"/>
            <a:lstStyle/>
            <a:p>
              <a:endParaRPr lang="zh-CN" altLang="en-US"/>
            </a:p>
          </p:txBody>
        </p:sp>
        <p:sp>
          <p:nvSpPr>
            <p:cNvPr id="818" name="任意多边形: 形状 817">
              <a:extLst>
                <a:ext uri="{FF2B5EF4-FFF2-40B4-BE49-F238E27FC236}">
                  <a16:creationId xmlns:a16="http://schemas.microsoft.com/office/drawing/2014/main" id="{921D397A-E38C-F94A-41C9-4FE8D0D75E0D}"/>
                </a:ext>
              </a:extLst>
            </p:cNvPr>
            <p:cNvSpPr/>
            <p:nvPr/>
          </p:nvSpPr>
          <p:spPr>
            <a:xfrm>
              <a:off x="7781930" y="5721732"/>
              <a:ext cx="6040" cy="3560"/>
            </a:xfrm>
            <a:custGeom>
              <a:avLst/>
              <a:gdLst>
                <a:gd name="connsiteX0" fmla="*/ 6041 w 6040"/>
                <a:gd name="connsiteY0" fmla="*/ 0 h 3560"/>
                <a:gd name="connsiteX1" fmla="*/ 0 w 6040"/>
                <a:gd name="connsiteY1" fmla="*/ 3561 h 3560"/>
                <a:gd name="connsiteX2" fmla="*/ 6041 w 6040"/>
                <a:gd name="connsiteY2" fmla="*/ 0 h 3560"/>
              </a:gdLst>
              <a:ahLst/>
              <a:cxnLst>
                <a:cxn ang="0">
                  <a:pos x="connsiteX0" y="connsiteY0"/>
                </a:cxn>
                <a:cxn ang="0">
                  <a:pos x="connsiteX1" y="connsiteY1"/>
                </a:cxn>
                <a:cxn ang="0">
                  <a:pos x="connsiteX2" y="connsiteY2"/>
                </a:cxn>
              </a:cxnLst>
              <a:rect l="l" t="t" r="r" b="b"/>
              <a:pathLst>
                <a:path w="6040" h="3560">
                  <a:moveTo>
                    <a:pt x="6041" y="0"/>
                  </a:moveTo>
                  <a:cubicBezTo>
                    <a:pt x="4864" y="2606"/>
                    <a:pt x="2549" y="3292"/>
                    <a:pt x="0" y="3561"/>
                  </a:cubicBezTo>
                  <a:cubicBezTo>
                    <a:pt x="1097" y="829"/>
                    <a:pt x="3406" y="137"/>
                    <a:pt x="6041" y="0"/>
                  </a:cubicBezTo>
                  <a:close/>
                </a:path>
              </a:pathLst>
            </a:custGeom>
            <a:grpFill/>
            <a:ln w="5715" cap="flat">
              <a:noFill/>
              <a:prstDash val="solid"/>
              <a:miter/>
            </a:ln>
          </p:spPr>
          <p:txBody>
            <a:bodyPr rtlCol="0" anchor="ctr"/>
            <a:lstStyle/>
            <a:p>
              <a:endParaRPr lang="zh-CN" altLang="en-US"/>
            </a:p>
          </p:txBody>
        </p:sp>
        <p:sp>
          <p:nvSpPr>
            <p:cNvPr id="819" name="任意多边形: 形状 818">
              <a:extLst>
                <a:ext uri="{FF2B5EF4-FFF2-40B4-BE49-F238E27FC236}">
                  <a16:creationId xmlns:a16="http://schemas.microsoft.com/office/drawing/2014/main" id="{4480F666-0A09-C369-6EBE-AF7C982E8284}"/>
                </a:ext>
              </a:extLst>
            </p:cNvPr>
            <p:cNvSpPr/>
            <p:nvPr/>
          </p:nvSpPr>
          <p:spPr>
            <a:xfrm>
              <a:off x="7787977" y="5714897"/>
              <a:ext cx="3089" cy="6823"/>
            </a:xfrm>
            <a:custGeom>
              <a:avLst/>
              <a:gdLst>
                <a:gd name="connsiteX0" fmla="*/ 3052 w 3089"/>
                <a:gd name="connsiteY0" fmla="*/ 0 h 6823"/>
                <a:gd name="connsiteX1" fmla="*/ 0 w 3089"/>
                <a:gd name="connsiteY1" fmla="*/ 6824 h 6823"/>
                <a:gd name="connsiteX2" fmla="*/ 3052 w 3089"/>
                <a:gd name="connsiteY2" fmla="*/ 0 h 6823"/>
              </a:gdLst>
              <a:ahLst/>
              <a:cxnLst>
                <a:cxn ang="0">
                  <a:pos x="connsiteX0" y="connsiteY0"/>
                </a:cxn>
                <a:cxn ang="0">
                  <a:pos x="connsiteX1" y="connsiteY1"/>
                </a:cxn>
                <a:cxn ang="0">
                  <a:pos x="connsiteX2" y="connsiteY2"/>
                </a:cxn>
              </a:cxnLst>
              <a:rect l="l" t="t" r="r" b="b"/>
              <a:pathLst>
                <a:path w="3089" h="6823">
                  <a:moveTo>
                    <a:pt x="3052" y="0"/>
                  </a:moveTo>
                  <a:cubicBezTo>
                    <a:pt x="3229" y="2806"/>
                    <a:pt x="2875" y="5378"/>
                    <a:pt x="0" y="6824"/>
                  </a:cubicBezTo>
                  <a:cubicBezTo>
                    <a:pt x="11" y="4103"/>
                    <a:pt x="-52" y="1343"/>
                    <a:pt x="3052" y="0"/>
                  </a:cubicBezTo>
                  <a:close/>
                </a:path>
              </a:pathLst>
            </a:custGeom>
            <a:grpFill/>
            <a:ln w="5715" cap="flat">
              <a:noFill/>
              <a:prstDash val="solid"/>
              <a:miter/>
            </a:ln>
          </p:spPr>
          <p:txBody>
            <a:bodyPr rtlCol="0" anchor="ctr"/>
            <a:lstStyle/>
            <a:p>
              <a:endParaRPr lang="zh-CN" altLang="en-US"/>
            </a:p>
          </p:txBody>
        </p:sp>
        <p:sp>
          <p:nvSpPr>
            <p:cNvPr id="820" name="任意多边形: 形状 819">
              <a:extLst>
                <a:ext uri="{FF2B5EF4-FFF2-40B4-BE49-F238E27FC236}">
                  <a16:creationId xmlns:a16="http://schemas.microsoft.com/office/drawing/2014/main" id="{1452C8AD-1F4E-2D90-B1FB-B03CB720BA86}"/>
                </a:ext>
              </a:extLst>
            </p:cNvPr>
            <p:cNvSpPr/>
            <p:nvPr/>
          </p:nvSpPr>
          <p:spPr>
            <a:xfrm>
              <a:off x="8057748" y="5604097"/>
              <a:ext cx="6463" cy="2940"/>
            </a:xfrm>
            <a:custGeom>
              <a:avLst/>
              <a:gdLst>
                <a:gd name="connsiteX0" fmla="*/ 0 w 6463"/>
                <a:gd name="connsiteY0" fmla="*/ 2940 h 2940"/>
                <a:gd name="connsiteX1" fmla="*/ 6464 w 6463"/>
                <a:gd name="connsiteY1" fmla="*/ 2489 h 2940"/>
                <a:gd name="connsiteX2" fmla="*/ 0 w 6463"/>
                <a:gd name="connsiteY2" fmla="*/ 2940 h 2940"/>
              </a:gdLst>
              <a:ahLst/>
              <a:cxnLst>
                <a:cxn ang="0">
                  <a:pos x="connsiteX0" y="connsiteY0"/>
                </a:cxn>
                <a:cxn ang="0">
                  <a:pos x="connsiteX1" y="connsiteY1"/>
                </a:cxn>
                <a:cxn ang="0">
                  <a:pos x="connsiteX2" y="connsiteY2"/>
                </a:cxn>
              </a:cxnLst>
              <a:rect l="l" t="t" r="r" b="b"/>
              <a:pathLst>
                <a:path w="6463" h="2940">
                  <a:moveTo>
                    <a:pt x="0" y="2940"/>
                  </a:moveTo>
                  <a:cubicBezTo>
                    <a:pt x="1897" y="-878"/>
                    <a:pt x="4063" y="-923"/>
                    <a:pt x="6464" y="2489"/>
                  </a:cubicBezTo>
                  <a:cubicBezTo>
                    <a:pt x="4303" y="2643"/>
                    <a:pt x="2155" y="2792"/>
                    <a:pt x="0" y="2940"/>
                  </a:cubicBezTo>
                  <a:close/>
                </a:path>
              </a:pathLst>
            </a:custGeom>
            <a:grpFill/>
            <a:ln w="5715" cap="flat">
              <a:noFill/>
              <a:prstDash val="solid"/>
              <a:miter/>
            </a:ln>
          </p:spPr>
          <p:txBody>
            <a:bodyPr rtlCol="0" anchor="ctr"/>
            <a:lstStyle/>
            <a:p>
              <a:endParaRPr lang="zh-CN" altLang="en-US"/>
            </a:p>
          </p:txBody>
        </p:sp>
        <p:sp>
          <p:nvSpPr>
            <p:cNvPr id="821" name="任意多边形: 形状 820">
              <a:extLst>
                <a:ext uri="{FF2B5EF4-FFF2-40B4-BE49-F238E27FC236}">
                  <a16:creationId xmlns:a16="http://schemas.microsoft.com/office/drawing/2014/main" id="{A171F341-9C2D-D450-5162-B4DD08CA0CAB}"/>
                </a:ext>
              </a:extLst>
            </p:cNvPr>
            <p:cNvSpPr/>
            <p:nvPr/>
          </p:nvSpPr>
          <p:spPr>
            <a:xfrm>
              <a:off x="8069611" y="5539439"/>
              <a:ext cx="1292" cy="1493"/>
            </a:xfrm>
            <a:custGeom>
              <a:avLst/>
              <a:gdLst>
                <a:gd name="connsiteX0" fmla="*/ 1292 w 1292"/>
                <a:gd name="connsiteY0" fmla="*/ 1299 h 1493"/>
                <a:gd name="connsiteX1" fmla="*/ 1 w 1292"/>
                <a:gd name="connsiteY1" fmla="*/ 596 h 1493"/>
                <a:gd name="connsiteX2" fmla="*/ 1092 w 1292"/>
                <a:gd name="connsiteY2" fmla="*/ 1493 h 1493"/>
                <a:gd name="connsiteX3" fmla="*/ 1292 w 1292"/>
                <a:gd name="connsiteY3" fmla="*/ 1299 h 1493"/>
              </a:gdLst>
              <a:ahLst/>
              <a:cxnLst>
                <a:cxn ang="0">
                  <a:pos x="connsiteX0" y="connsiteY0"/>
                </a:cxn>
                <a:cxn ang="0">
                  <a:pos x="connsiteX1" y="connsiteY1"/>
                </a:cxn>
                <a:cxn ang="0">
                  <a:pos x="connsiteX2" y="connsiteY2"/>
                </a:cxn>
                <a:cxn ang="0">
                  <a:pos x="connsiteX3" y="connsiteY3"/>
                </a:cxn>
              </a:cxnLst>
              <a:rect l="l" t="t" r="r" b="b"/>
              <a:pathLst>
                <a:path w="1292" h="1493">
                  <a:moveTo>
                    <a:pt x="1292" y="1299"/>
                  </a:moveTo>
                  <a:cubicBezTo>
                    <a:pt x="841" y="1059"/>
                    <a:pt x="-28" y="699"/>
                    <a:pt x="1" y="596"/>
                  </a:cubicBezTo>
                  <a:cubicBezTo>
                    <a:pt x="304" y="-438"/>
                    <a:pt x="727" y="-118"/>
                    <a:pt x="1092" y="1493"/>
                  </a:cubicBezTo>
                  <a:cubicBezTo>
                    <a:pt x="1092" y="1493"/>
                    <a:pt x="1292" y="1299"/>
                    <a:pt x="1292" y="1299"/>
                  </a:cubicBezTo>
                  <a:close/>
                </a:path>
              </a:pathLst>
            </a:custGeom>
            <a:grpFill/>
            <a:ln w="5715" cap="flat">
              <a:noFill/>
              <a:prstDash val="solid"/>
              <a:miter/>
            </a:ln>
          </p:spPr>
          <p:txBody>
            <a:bodyPr rtlCol="0" anchor="ctr"/>
            <a:lstStyle/>
            <a:p>
              <a:endParaRPr lang="zh-CN" altLang="en-US"/>
            </a:p>
          </p:txBody>
        </p:sp>
        <p:sp>
          <p:nvSpPr>
            <p:cNvPr id="822" name="任意多边形: 形状 821">
              <a:extLst>
                <a:ext uri="{FF2B5EF4-FFF2-40B4-BE49-F238E27FC236}">
                  <a16:creationId xmlns:a16="http://schemas.microsoft.com/office/drawing/2014/main" id="{411AB46E-964C-35F9-3EE3-0CE744477B16}"/>
                </a:ext>
              </a:extLst>
            </p:cNvPr>
            <p:cNvSpPr/>
            <p:nvPr/>
          </p:nvSpPr>
          <p:spPr>
            <a:xfrm>
              <a:off x="8067475" y="5603374"/>
              <a:ext cx="3486" cy="3428"/>
            </a:xfrm>
            <a:custGeom>
              <a:avLst/>
              <a:gdLst>
                <a:gd name="connsiteX0" fmla="*/ 0 w 3486"/>
                <a:gd name="connsiteY0" fmla="*/ 3429 h 3428"/>
                <a:gd name="connsiteX1" fmla="*/ 3486 w 3486"/>
                <a:gd name="connsiteY1" fmla="*/ 0 h 3428"/>
                <a:gd name="connsiteX2" fmla="*/ 0 w 3486"/>
                <a:gd name="connsiteY2" fmla="*/ 3429 h 3428"/>
              </a:gdLst>
              <a:ahLst/>
              <a:cxnLst>
                <a:cxn ang="0">
                  <a:pos x="connsiteX0" y="connsiteY0"/>
                </a:cxn>
                <a:cxn ang="0">
                  <a:pos x="connsiteX1" y="connsiteY1"/>
                </a:cxn>
                <a:cxn ang="0">
                  <a:pos x="connsiteX2" y="connsiteY2"/>
                </a:cxn>
              </a:cxnLst>
              <a:rect l="l" t="t" r="r" b="b"/>
              <a:pathLst>
                <a:path w="3486" h="3428">
                  <a:moveTo>
                    <a:pt x="0" y="3429"/>
                  </a:moveTo>
                  <a:cubicBezTo>
                    <a:pt x="1160" y="2286"/>
                    <a:pt x="2320" y="1143"/>
                    <a:pt x="3486" y="0"/>
                  </a:cubicBezTo>
                  <a:cubicBezTo>
                    <a:pt x="3212" y="2046"/>
                    <a:pt x="2132" y="3269"/>
                    <a:pt x="0" y="3429"/>
                  </a:cubicBezTo>
                  <a:close/>
                </a:path>
              </a:pathLst>
            </a:custGeom>
            <a:grpFill/>
            <a:ln w="5715" cap="flat">
              <a:noFill/>
              <a:prstDash val="solid"/>
              <a:miter/>
            </a:ln>
          </p:spPr>
          <p:txBody>
            <a:bodyPr rtlCol="0" anchor="ctr"/>
            <a:lstStyle/>
            <a:p>
              <a:endParaRPr lang="zh-CN" altLang="en-US"/>
            </a:p>
          </p:txBody>
        </p:sp>
        <p:sp>
          <p:nvSpPr>
            <p:cNvPr id="823" name="任意多边形: 形状 822">
              <a:extLst>
                <a:ext uri="{FF2B5EF4-FFF2-40B4-BE49-F238E27FC236}">
                  <a16:creationId xmlns:a16="http://schemas.microsoft.com/office/drawing/2014/main" id="{BE6E451C-6837-52F2-1796-2DA11C29016C}"/>
                </a:ext>
              </a:extLst>
            </p:cNvPr>
            <p:cNvSpPr/>
            <p:nvPr/>
          </p:nvSpPr>
          <p:spPr>
            <a:xfrm>
              <a:off x="8050947" y="5610266"/>
              <a:ext cx="3588" cy="2800"/>
            </a:xfrm>
            <a:custGeom>
              <a:avLst/>
              <a:gdLst>
                <a:gd name="connsiteX0" fmla="*/ 0 w 3588"/>
                <a:gd name="connsiteY0" fmla="*/ 2800 h 2800"/>
                <a:gd name="connsiteX1" fmla="*/ 3589 w 3588"/>
                <a:gd name="connsiteY1" fmla="*/ 0 h 2800"/>
                <a:gd name="connsiteX2" fmla="*/ 0 w 3588"/>
                <a:gd name="connsiteY2" fmla="*/ 2800 h 2800"/>
              </a:gdLst>
              <a:ahLst/>
              <a:cxnLst>
                <a:cxn ang="0">
                  <a:pos x="connsiteX0" y="connsiteY0"/>
                </a:cxn>
                <a:cxn ang="0">
                  <a:pos x="connsiteX1" y="connsiteY1"/>
                </a:cxn>
                <a:cxn ang="0">
                  <a:pos x="connsiteX2" y="connsiteY2"/>
                </a:cxn>
              </a:cxnLst>
              <a:rect l="l" t="t" r="r" b="b"/>
              <a:pathLst>
                <a:path w="3588" h="2800">
                  <a:moveTo>
                    <a:pt x="0" y="2800"/>
                  </a:moveTo>
                  <a:cubicBezTo>
                    <a:pt x="611" y="1114"/>
                    <a:pt x="1720" y="68"/>
                    <a:pt x="3589" y="0"/>
                  </a:cubicBezTo>
                  <a:cubicBezTo>
                    <a:pt x="2903" y="1589"/>
                    <a:pt x="1777" y="2612"/>
                    <a:pt x="0" y="2800"/>
                  </a:cubicBezTo>
                  <a:close/>
                </a:path>
              </a:pathLst>
            </a:custGeom>
            <a:grpFill/>
            <a:ln w="5715" cap="flat">
              <a:noFill/>
              <a:prstDash val="solid"/>
              <a:miter/>
            </a:ln>
          </p:spPr>
          <p:txBody>
            <a:bodyPr rtlCol="0" anchor="ctr"/>
            <a:lstStyle/>
            <a:p>
              <a:endParaRPr lang="zh-CN" altLang="en-US"/>
            </a:p>
          </p:txBody>
        </p:sp>
        <p:sp>
          <p:nvSpPr>
            <p:cNvPr id="824" name="任意多边形: 形状 823">
              <a:extLst>
                <a:ext uri="{FF2B5EF4-FFF2-40B4-BE49-F238E27FC236}">
                  <a16:creationId xmlns:a16="http://schemas.microsoft.com/office/drawing/2014/main" id="{0D1C4D23-5DCB-0C13-0112-8F13B2995D2E}"/>
                </a:ext>
              </a:extLst>
            </p:cNvPr>
            <p:cNvSpPr/>
            <p:nvPr/>
          </p:nvSpPr>
          <p:spPr>
            <a:xfrm>
              <a:off x="7751823" y="5751433"/>
              <a:ext cx="3303" cy="3200"/>
            </a:xfrm>
            <a:custGeom>
              <a:avLst/>
              <a:gdLst>
                <a:gd name="connsiteX0" fmla="*/ 3303 w 3303"/>
                <a:gd name="connsiteY0" fmla="*/ 0 h 3200"/>
                <a:gd name="connsiteX1" fmla="*/ 0 w 3303"/>
                <a:gd name="connsiteY1" fmla="*/ 3200 h 3200"/>
                <a:gd name="connsiteX2" fmla="*/ 3303 w 3303"/>
                <a:gd name="connsiteY2" fmla="*/ 0 h 3200"/>
              </a:gdLst>
              <a:ahLst/>
              <a:cxnLst>
                <a:cxn ang="0">
                  <a:pos x="connsiteX0" y="connsiteY0"/>
                </a:cxn>
                <a:cxn ang="0">
                  <a:pos x="connsiteX1" y="connsiteY1"/>
                </a:cxn>
                <a:cxn ang="0">
                  <a:pos x="connsiteX2" y="connsiteY2"/>
                </a:cxn>
              </a:cxnLst>
              <a:rect l="l" t="t" r="r" b="b"/>
              <a:pathLst>
                <a:path w="3303" h="3200">
                  <a:moveTo>
                    <a:pt x="3303" y="0"/>
                  </a:moveTo>
                  <a:cubicBezTo>
                    <a:pt x="2200" y="1069"/>
                    <a:pt x="1097" y="2138"/>
                    <a:pt x="0" y="3200"/>
                  </a:cubicBezTo>
                  <a:cubicBezTo>
                    <a:pt x="337" y="1349"/>
                    <a:pt x="1418" y="257"/>
                    <a:pt x="3303" y="0"/>
                  </a:cubicBezTo>
                  <a:close/>
                </a:path>
              </a:pathLst>
            </a:custGeom>
            <a:grpFill/>
            <a:ln w="5715" cap="flat">
              <a:noFill/>
              <a:prstDash val="solid"/>
              <a:miter/>
            </a:ln>
          </p:spPr>
          <p:txBody>
            <a:bodyPr rtlCol="0" anchor="ctr"/>
            <a:lstStyle/>
            <a:p>
              <a:endParaRPr lang="zh-CN" altLang="en-US"/>
            </a:p>
          </p:txBody>
        </p:sp>
        <p:sp>
          <p:nvSpPr>
            <p:cNvPr id="825" name="任意多边形: 形状 824">
              <a:extLst>
                <a:ext uri="{FF2B5EF4-FFF2-40B4-BE49-F238E27FC236}">
                  <a16:creationId xmlns:a16="http://schemas.microsoft.com/office/drawing/2014/main" id="{B72C1EBD-131D-7803-3414-B04278DF8283}"/>
                </a:ext>
              </a:extLst>
            </p:cNvPr>
            <p:cNvSpPr/>
            <p:nvPr/>
          </p:nvSpPr>
          <p:spPr>
            <a:xfrm>
              <a:off x="7817540" y="5797616"/>
              <a:ext cx="3417" cy="3040"/>
            </a:xfrm>
            <a:custGeom>
              <a:avLst/>
              <a:gdLst>
                <a:gd name="connsiteX0" fmla="*/ 0 w 3417"/>
                <a:gd name="connsiteY0" fmla="*/ 3040 h 3040"/>
                <a:gd name="connsiteX1" fmla="*/ 3418 w 3417"/>
                <a:gd name="connsiteY1" fmla="*/ 0 h 3040"/>
                <a:gd name="connsiteX2" fmla="*/ 0 w 3417"/>
                <a:gd name="connsiteY2" fmla="*/ 3040 h 3040"/>
              </a:gdLst>
              <a:ahLst/>
              <a:cxnLst>
                <a:cxn ang="0">
                  <a:pos x="connsiteX0" y="connsiteY0"/>
                </a:cxn>
                <a:cxn ang="0">
                  <a:pos x="connsiteX1" y="connsiteY1"/>
                </a:cxn>
                <a:cxn ang="0">
                  <a:pos x="connsiteX2" y="connsiteY2"/>
                </a:cxn>
              </a:cxnLst>
              <a:rect l="l" t="t" r="r" b="b"/>
              <a:pathLst>
                <a:path w="3417" h="3040">
                  <a:moveTo>
                    <a:pt x="0" y="3040"/>
                  </a:moveTo>
                  <a:cubicBezTo>
                    <a:pt x="1137" y="2029"/>
                    <a:pt x="2280" y="1012"/>
                    <a:pt x="3418" y="0"/>
                  </a:cubicBezTo>
                  <a:cubicBezTo>
                    <a:pt x="2280" y="1012"/>
                    <a:pt x="1137" y="2023"/>
                    <a:pt x="0" y="3040"/>
                  </a:cubicBezTo>
                  <a:close/>
                </a:path>
              </a:pathLst>
            </a:custGeom>
            <a:grpFill/>
            <a:ln w="5715" cap="flat">
              <a:noFill/>
              <a:prstDash val="solid"/>
              <a:miter/>
            </a:ln>
          </p:spPr>
          <p:txBody>
            <a:bodyPr rtlCol="0" anchor="ctr"/>
            <a:lstStyle/>
            <a:p>
              <a:endParaRPr lang="zh-CN" altLang="en-US"/>
            </a:p>
          </p:txBody>
        </p:sp>
        <p:sp>
          <p:nvSpPr>
            <p:cNvPr id="826" name="任意多边形: 形状 825">
              <a:extLst>
                <a:ext uri="{FF2B5EF4-FFF2-40B4-BE49-F238E27FC236}">
                  <a16:creationId xmlns:a16="http://schemas.microsoft.com/office/drawing/2014/main" id="{F237D937-D177-7427-BE50-F2E42D4A62B1}"/>
                </a:ext>
              </a:extLst>
            </p:cNvPr>
            <p:cNvSpPr/>
            <p:nvPr/>
          </p:nvSpPr>
          <p:spPr>
            <a:xfrm>
              <a:off x="7814214" y="5800639"/>
              <a:ext cx="3337" cy="3291"/>
            </a:xfrm>
            <a:custGeom>
              <a:avLst/>
              <a:gdLst>
                <a:gd name="connsiteX0" fmla="*/ 0 w 3337"/>
                <a:gd name="connsiteY0" fmla="*/ 3292 h 3291"/>
                <a:gd name="connsiteX1" fmla="*/ 3337 w 3337"/>
                <a:gd name="connsiteY1" fmla="*/ 0 h 3291"/>
                <a:gd name="connsiteX2" fmla="*/ 0 w 3337"/>
                <a:gd name="connsiteY2" fmla="*/ 3292 h 3291"/>
              </a:gdLst>
              <a:ahLst/>
              <a:cxnLst>
                <a:cxn ang="0">
                  <a:pos x="connsiteX0" y="connsiteY0"/>
                </a:cxn>
                <a:cxn ang="0">
                  <a:pos x="connsiteX1" y="connsiteY1"/>
                </a:cxn>
                <a:cxn ang="0">
                  <a:pos x="connsiteX2" y="connsiteY2"/>
                </a:cxn>
              </a:cxnLst>
              <a:rect l="l" t="t" r="r" b="b"/>
              <a:pathLst>
                <a:path w="3337" h="3291">
                  <a:moveTo>
                    <a:pt x="0" y="3292"/>
                  </a:moveTo>
                  <a:cubicBezTo>
                    <a:pt x="417" y="1492"/>
                    <a:pt x="1509" y="366"/>
                    <a:pt x="3337" y="0"/>
                  </a:cubicBezTo>
                  <a:cubicBezTo>
                    <a:pt x="2223" y="1097"/>
                    <a:pt x="1114" y="2195"/>
                    <a:pt x="0" y="3292"/>
                  </a:cubicBezTo>
                  <a:close/>
                </a:path>
              </a:pathLst>
            </a:custGeom>
            <a:grpFill/>
            <a:ln w="5715" cap="flat">
              <a:noFill/>
              <a:prstDash val="solid"/>
              <a:miter/>
            </a:ln>
          </p:spPr>
          <p:txBody>
            <a:bodyPr rtlCol="0" anchor="ctr"/>
            <a:lstStyle/>
            <a:p>
              <a:endParaRPr lang="zh-CN" altLang="en-US"/>
            </a:p>
          </p:txBody>
        </p:sp>
        <p:sp>
          <p:nvSpPr>
            <p:cNvPr id="827" name="任意多边形: 形状 826">
              <a:extLst>
                <a:ext uri="{FF2B5EF4-FFF2-40B4-BE49-F238E27FC236}">
                  <a16:creationId xmlns:a16="http://schemas.microsoft.com/office/drawing/2014/main" id="{F50D0BA5-3FA8-320A-39B7-2D4FEFB1C3B4}"/>
                </a:ext>
              </a:extLst>
            </p:cNvPr>
            <p:cNvSpPr/>
            <p:nvPr/>
          </p:nvSpPr>
          <p:spPr>
            <a:xfrm>
              <a:off x="7685861" y="5817195"/>
              <a:ext cx="3440" cy="3137"/>
            </a:xfrm>
            <a:custGeom>
              <a:avLst/>
              <a:gdLst>
                <a:gd name="connsiteX0" fmla="*/ 3441 w 3440"/>
                <a:gd name="connsiteY0" fmla="*/ 0 h 3137"/>
                <a:gd name="connsiteX1" fmla="*/ 0 w 3440"/>
                <a:gd name="connsiteY1" fmla="*/ 3138 h 3137"/>
                <a:gd name="connsiteX2" fmla="*/ 3441 w 3440"/>
                <a:gd name="connsiteY2" fmla="*/ 0 h 3137"/>
              </a:gdLst>
              <a:ahLst/>
              <a:cxnLst>
                <a:cxn ang="0">
                  <a:pos x="connsiteX0" y="connsiteY0"/>
                </a:cxn>
                <a:cxn ang="0">
                  <a:pos x="connsiteX1" y="connsiteY1"/>
                </a:cxn>
                <a:cxn ang="0">
                  <a:pos x="connsiteX2" y="connsiteY2"/>
                </a:cxn>
              </a:cxnLst>
              <a:rect l="l" t="t" r="r" b="b"/>
              <a:pathLst>
                <a:path w="3440" h="3137">
                  <a:moveTo>
                    <a:pt x="3441" y="0"/>
                  </a:moveTo>
                  <a:cubicBezTo>
                    <a:pt x="2292" y="1046"/>
                    <a:pt x="1149" y="2092"/>
                    <a:pt x="0" y="3138"/>
                  </a:cubicBezTo>
                  <a:cubicBezTo>
                    <a:pt x="417" y="1291"/>
                    <a:pt x="1497" y="171"/>
                    <a:pt x="3441" y="0"/>
                  </a:cubicBezTo>
                  <a:close/>
                </a:path>
              </a:pathLst>
            </a:custGeom>
            <a:grpFill/>
            <a:ln w="5715" cap="flat">
              <a:noFill/>
              <a:prstDash val="solid"/>
              <a:miter/>
            </a:ln>
          </p:spPr>
          <p:txBody>
            <a:bodyPr rtlCol="0" anchor="ctr"/>
            <a:lstStyle/>
            <a:p>
              <a:endParaRPr lang="zh-CN" altLang="en-US"/>
            </a:p>
          </p:txBody>
        </p:sp>
        <p:sp>
          <p:nvSpPr>
            <p:cNvPr id="828" name="任意多边形: 形状 827">
              <a:extLst>
                <a:ext uri="{FF2B5EF4-FFF2-40B4-BE49-F238E27FC236}">
                  <a16:creationId xmlns:a16="http://schemas.microsoft.com/office/drawing/2014/main" id="{EA153756-BF1E-21BF-E9DF-DABD2320AE0A}"/>
                </a:ext>
              </a:extLst>
            </p:cNvPr>
            <p:cNvSpPr/>
            <p:nvPr/>
          </p:nvSpPr>
          <p:spPr>
            <a:xfrm>
              <a:off x="7656412" y="5856503"/>
              <a:ext cx="3246" cy="3366"/>
            </a:xfrm>
            <a:custGeom>
              <a:avLst/>
              <a:gdLst>
                <a:gd name="connsiteX0" fmla="*/ 3246 w 3246"/>
                <a:gd name="connsiteY0" fmla="*/ 0 h 3366"/>
                <a:gd name="connsiteX1" fmla="*/ 0 w 3246"/>
                <a:gd name="connsiteY1" fmla="*/ 3366 h 3366"/>
                <a:gd name="connsiteX2" fmla="*/ 3246 w 3246"/>
                <a:gd name="connsiteY2" fmla="*/ 0 h 3366"/>
              </a:gdLst>
              <a:ahLst/>
              <a:cxnLst>
                <a:cxn ang="0">
                  <a:pos x="connsiteX0" y="connsiteY0"/>
                </a:cxn>
                <a:cxn ang="0">
                  <a:pos x="connsiteX1" y="connsiteY1"/>
                </a:cxn>
                <a:cxn ang="0">
                  <a:pos x="connsiteX2" y="connsiteY2"/>
                </a:cxn>
              </a:cxnLst>
              <a:rect l="l" t="t" r="r" b="b"/>
              <a:pathLst>
                <a:path w="3246" h="3366">
                  <a:moveTo>
                    <a:pt x="3246" y="0"/>
                  </a:moveTo>
                  <a:cubicBezTo>
                    <a:pt x="2166" y="1120"/>
                    <a:pt x="1086" y="2246"/>
                    <a:pt x="0" y="3366"/>
                  </a:cubicBezTo>
                  <a:cubicBezTo>
                    <a:pt x="320" y="1509"/>
                    <a:pt x="1423" y="412"/>
                    <a:pt x="3246" y="0"/>
                  </a:cubicBezTo>
                  <a:close/>
                </a:path>
              </a:pathLst>
            </a:custGeom>
            <a:grpFill/>
            <a:ln w="5715" cap="flat">
              <a:noFill/>
              <a:prstDash val="solid"/>
              <a:miter/>
            </a:ln>
          </p:spPr>
          <p:txBody>
            <a:bodyPr rtlCol="0" anchor="ctr"/>
            <a:lstStyle/>
            <a:p>
              <a:endParaRPr lang="zh-CN" altLang="en-US"/>
            </a:p>
          </p:txBody>
        </p:sp>
        <p:sp>
          <p:nvSpPr>
            <p:cNvPr id="829" name="任意多边形: 形状 828">
              <a:extLst>
                <a:ext uri="{FF2B5EF4-FFF2-40B4-BE49-F238E27FC236}">
                  <a16:creationId xmlns:a16="http://schemas.microsoft.com/office/drawing/2014/main" id="{D244ADBC-CF8F-70B7-7001-FFD1665079C5}"/>
                </a:ext>
              </a:extLst>
            </p:cNvPr>
            <p:cNvSpPr/>
            <p:nvPr/>
          </p:nvSpPr>
          <p:spPr>
            <a:xfrm>
              <a:off x="7653349" y="5859869"/>
              <a:ext cx="3234" cy="3457"/>
            </a:xfrm>
            <a:custGeom>
              <a:avLst/>
              <a:gdLst>
                <a:gd name="connsiteX0" fmla="*/ 2995 w 3234"/>
                <a:gd name="connsiteY0" fmla="*/ 3400 h 3457"/>
                <a:gd name="connsiteX1" fmla="*/ 0 w 3234"/>
                <a:gd name="connsiteY1" fmla="*/ 3457 h 3457"/>
                <a:gd name="connsiteX2" fmla="*/ 3069 w 3234"/>
                <a:gd name="connsiteY2" fmla="*/ 0 h 3457"/>
                <a:gd name="connsiteX3" fmla="*/ 3194 w 3234"/>
                <a:gd name="connsiteY3" fmla="*/ 3183 h 3457"/>
                <a:gd name="connsiteX4" fmla="*/ 2995 w 3234"/>
                <a:gd name="connsiteY4" fmla="*/ 3400 h 3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4" h="3457">
                  <a:moveTo>
                    <a:pt x="2995" y="3400"/>
                  </a:moveTo>
                  <a:cubicBezTo>
                    <a:pt x="1995" y="3441"/>
                    <a:pt x="1000" y="3457"/>
                    <a:pt x="0" y="3457"/>
                  </a:cubicBezTo>
                  <a:cubicBezTo>
                    <a:pt x="314" y="1680"/>
                    <a:pt x="1326" y="514"/>
                    <a:pt x="3069" y="0"/>
                  </a:cubicBezTo>
                  <a:cubicBezTo>
                    <a:pt x="3235" y="1058"/>
                    <a:pt x="3275" y="2120"/>
                    <a:pt x="3194" y="3183"/>
                  </a:cubicBezTo>
                  <a:lnTo>
                    <a:pt x="2995" y="3400"/>
                  </a:lnTo>
                  <a:close/>
                </a:path>
              </a:pathLst>
            </a:custGeom>
            <a:grpFill/>
            <a:ln w="5715" cap="flat">
              <a:noFill/>
              <a:prstDash val="solid"/>
              <a:miter/>
            </a:ln>
          </p:spPr>
          <p:txBody>
            <a:bodyPr rtlCol="0" anchor="ctr"/>
            <a:lstStyle/>
            <a:p>
              <a:endParaRPr lang="zh-CN" altLang="en-US"/>
            </a:p>
          </p:txBody>
        </p:sp>
        <p:sp>
          <p:nvSpPr>
            <p:cNvPr id="830" name="任意多边形: 形状 829">
              <a:extLst>
                <a:ext uri="{FF2B5EF4-FFF2-40B4-BE49-F238E27FC236}">
                  <a16:creationId xmlns:a16="http://schemas.microsoft.com/office/drawing/2014/main" id="{BFBD20C9-2E5E-A549-7D4E-8FABE996C69A}"/>
                </a:ext>
              </a:extLst>
            </p:cNvPr>
            <p:cNvSpPr/>
            <p:nvPr/>
          </p:nvSpPr>
          <p:spPr>
            <a:xfrm>
              <a:off x="7557142" y="6047053"/>
              <a:ext cx="3737" cy="3377"/>
            </a:xfrm>
            <a:custGeom>
              <a:avLst/>
              <a:gdLst>
                <a:gd name="connsiteX0" fmla="*/ 3738 w 3737"/>
                <a:gd name="connsiteY0" fmla="*/ 0 h 3377"/>
                <a:gd name="connsiteX1" fmla="*/ 0 w 3737"/>
                <a:gd name="connsiteY1" fmla="*/ 3377 h 3377"/>
                <a:gd name="connsiteX2" fmla="*/ 3738 w 3737"/>
                <a:gd name="connsiteY2" fmla="*/ 0 h 3377"/>
              </a:gdLst>
              <a:ahLst/>
              <a:cxnLst>
                <a:cxn ang="0">
                  <a:pos x="connsiteX0" y="connsiteY0"/>
                </a:cxn>
                <a:cxn ang="0">
                  <a:pos x="connsiteX1" y="connsiteY1"/>
                </a:cxn>
                <a:cxn ang="0">
                  <a:pos x="connsiteX2" y="connsiteY2"/>
                </a:cxn>
              </a:cxnLst>
              <a:rect l="l" t="t" r="r" b="b"/>
              <a:pathLst>
                <a:path w="3737" h="3377">
                  <a:moveTo>
                    <a:pt x="3738" y="0"/>
                  </a:moveTo>
                  <a:cubicBezTo>
                    <a:pt x="3189" y="1891"/>
                    <a:pt x="1943" y="3023"/>
                    <a:pt x="0" y="3377"/>
                  </a:cubicBezTo>
                  <a:cubicBezTo>
                    <a:pt x="1240" y="2251"/>
                    <a:pt x="2492" y="1125"/>
                    <a:pt x="3738" y="0"/>
                  </a:cubicBezTo>
                  <a:close/>
                </a:path>
              </a:pathLst>
            </a:custGeom>
            <a:grpFill/>
            <a:ln w="5715" cap="flat">
              <a:noFill/>
              <a:prstDash val="solid"/>
              <a:miter/>
            </a:ln>
          </p:spPr>
          <p:txBody>
            <a:bodyPr rtlCol="0" anchor="ctr"/>
            <a:lstStyle/>
            <a:p>
              <a:endParaRPr lang="zh-CN" altLang="en-US"/>
            </a:p>
          </p:txBody>
        </p:sp>
        <p:sp>
          <p:nvSpPr>
            <p:cNvPr id="831" name="任意多边形: 形状 830">
              <a:extLst>
                <a:ext uri="{FF2B5EF4-FFF2-40B4-BE49-F238E27FC236}">
                  <a16:creationId xmlns:a16="http://schemas.microsoft.com/office/drawing/2014/main" id="{FA43F241-3467-90CB-A479-7D2DB8E0D17F}"/>
                </a:ext>
              </a:extLst>
            </p:cNvPr>
            <p:cNvSpPr/>
            <p:nvPr/>
          </p:nvSpPr>
          <p:spPr>
            <a:xfrm>
              <a:off x="7523509" y="6132783"/>
              <a:ext cx="1480" cy="1663"/>
            </a:xfrm>
            <a:custGeom>
              <a:avLst/>
              <a:gdLst>
                <a:gd name="connsiteX0" fmla="*/ 1280 w 1480"/>
                <a:gd name="connsiteY0" fmla="*/ 0 h 1663"/>
                <a:gd name="connsiteX1" fmla="*/ 0 w 1480"/>
                <a:gd name="connsiteY1" fmla="*/ 1663 h 1663"/>
                <a:gd name="connsiteX2" fmla="*/ 211 w 1480"/>
                <a:gd name="connsiteY2" fmla="*/ 731 h 1663"/>
                <a:gd name="connsiteX3" fmla="*/ 1480 w 1480"/>
                <a:gd name="connsiteY3" fmla="*/ 194 h 1663"/>
                <a:gd name="connsiteX4" fmla="*/ 1280 w 1480"/>
                <a:gd name="connsiteY4" fmla="*/ 0 h 1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 h="1663">
                  <a:moveTo>
                    <a:pt x="1280" y="0"/>
                  </a:moveTo>
                  <a:cubicBezTo>
                    <a:pt x="851" y="554"/>
                    <a:pt x="428" y="1109"/>
                    <a:pt x="0" y="1663"/>
                  </a:cubicBezTo>
                  <a:cubicBezTo>
                    <a:pt x="63" y="1343"/>
                    <a:pt x="17" y="886"/>
                    <a:pt x="211" y="731"/>
                  </a:cubicBezTo>
                  <a:cubicBezTo>
                    <a:pt x="560" y="457"/>
                    <a:pt x="1051" y="366"/>
                    <a:pt x="1480" y="194"/>
                  </a:cubicBezTo>
                  <a:lnTo>
                    <a:pt x="1280" y="0"/>
                  </a:lnTo>
                  <a:close/>
                </a:path>
              </a:pathLst>
            </a:custGeom>
            <a:grpFill/>
            <a:ln w="5715" cap="flat">
              <a:noFill/>
              <a:prstDash val="solid"/>
              <a:miter/>
            </a:ln>
          </p:spPr>
          <p:txBody>
            <a:bodyPr rtlCol="0" anchor="ctr"/>
            <a:lstStyle/>
            <a:p>
              <a:endParaRPr lang="zh-CN" altLang="en-US"/>
            </a:p>
          </p:txBody>
        </p:sp>
        <p:sp>
          <p:nvSpPr>
            <p:cNvPr id="832" name="任意多边形: 形状 831">
              <a:extLst>
                <a:ext uri="{FF2B5EF4-FFF2-40B4-BE49-F238E27FC236}">
                  <a16:creationId xmlns:a16="http://schemas.microsoft.com/office/drawing/2014/main" id="{DB9CE62B-333E-9D7E-A9B1-B57BA86EA0CF}"/>
                </a:ext>
              </a:extLst>
            </p:cNvPr>
            <p:cNvSpPr/>
            <p:nvPr/>
          </p:nvSpPr>
          <p:spPr>
            <a:xfrm>
              <a:off x="7501775" y="6221588"/>
              <a:ext cx="3269" cy="3960"/>
            </a:xfrm>
            <a:custGeom>
              <a:avLst/>
              <a:gdLst>
                <a:gd name="connsiteX0" fmla="*/ 3269 w 3269"/>
                <a:gd name="connsiteY0" fmla="*/ 0 h 3960"/>
                <a:gd name="connsiteX1" fmla="*/ 3001 w 3269"/>
                <a:gd name="connsiteY1" fmla="*/ 3960 h 3960"/>
                <a:gd name="connsiteX2" fmla="*/ 0 w 3269"/>
                <a:gd name="connsiteY2" fmla="*/ 3298 h 3960"/>
                <a:gd name="connsiteX3" fmla="*/ 200 w 3269"/>
                <a:gd name="connsiteY3" fmla="*/ 3498 h 3960"/>
                <a:gd name="connsiteX4" fmla="*/ 3269 w 3269"/>
                <a:gd name="connsiteY4" fmla="*/ 0 h 3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69" h="3960">
                  <a:moveTo>
                    <a:pt x="3269" y="0"/>
                  </a:moveTo>
                  <a:cubicBezTo>
                    <a:pt x="3183" y="1321"/>
                    <a:pt x="3092" y="2641"/>
                    <a:pt x="3001" y="3960"/>
                  </a:cubicBezTo>
                  <a:cubicBezTo>
                    <a:pt x="2000" y="3732"/>
                    <a:pt x="1000" y="3515"/>
                    <a:pt x="0" y="3298"/>
                  </a:cubicBezTo>
                  <a:lnTo>
                    <a:pt x="200" y="3498"/>
                  </a:lnTo>
                  <a:cubicBezTo>
                    <a:pt x="491" y="1692"/>
                    <a:pt x="1474" y="497"/>
                    <a:pt x="3269" y="0"/>
                  </a:cubicBezTo>
                  <a:close/>
                </a:path>
              </a:pathLst>
            </a:custGeom>
            <a:grpFill/>
            <a:ln w="5715" cap="flat">
              <a:noFill/>
              <a:prstDash val="solid"/>
              <a:miter/>
            </a:ln>
          </p:spPr>
          <p:txBody>
            <a:bodyPr rtlCol="0" anchor="ctr"/>
            <a:lstStyle/>
            <a:p>
              <a:endParaRPr lang="zh-CN" altLang="en-US"/>
            </a:p>
          </p:txBody>
        </p:sp>
        <p:sp>
          <p:nvSpPr>
            <p:cNvPr id="833" name="任意多边形: 形状 832">
              <a:extLst>
                <a:ext uri="{FF2B5EF4-FFF2-40B4-BE49-F238E27FC236}">
                  <a16:creationId xmlns:a16="http://schemas.microsoft.com/office/drawing/2014/main" id="{12193DB7-3AE9-2B91-CA69-E24E24374D3F}"/>
                </a:ext>
              </a:extLst>
            </p:cNvPr>
            <p:cNvSpPr/>
            <p:nvPr/>
          </p:nvSpPr>
          <p:spPr>
            <a:xfrm>
              <a:off x="7500375" y="6224892"/>
              <a:ext cx="1605" cy="1605"/>
            </a:xfrm>
            <a:custGeom>
              <a:avLst/>
              <a:gdLst>
                <a:gd name="connsiteX0" fmla="*/ 1400 w 1605"/>
                <a:gd name="connsiteY0" fmla="*/ 0 h 1605"/>
                <a:gd name="connsiteX1" fmla="*/ 0 w 1605"/>
                <a:gd name="connsiteY1" fmla="*/ 1606 h 1605"/>
                <a:gd name="connsiteX2" fmla="*/ 269 w 1605"/>
                <a:gd name="connsiteY2" fmla="*/ 635 h 1605"/>
                <a:gd name="connsiteX3" fmla="*/ 1606 w 1605"/>
                <a:gd name="connsiteY3" fmla="*/ 200 h 1605"/>
                <a:gd name="connsiteX4" fmla="*/ 1400 w 1605"/>
                <a:gd name="connsiteY4" fmla="*/ 0 h 1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05" h="1605">
                  <a:moveTo>
                    <a:pt x="1400" y="0"/>
                  </a:moveTo>
                  <a:cubicBezTo>
                    <a:pt x="932" y="537"/>
                    <a:pt x="463" y="1074"/>
                    <a:pt x="0" y="1606"/>
                  </a:cubicBezTo>
                  <a:cubicBezTo>
                    <a:pt x="80" y="1269"/>
                    <a:pt x="57" y="783"/>
                    <a:pt x="269" y="635"/>
                  </a:cubicBezTo>
                  <a:cubicBezTo>
                    <a:pt x="634" y="377"/>
                    <a:pt x="1149" y="331"/>
                    <a:pt x="1606" y="200"/>
                  </a:cubicBezTo>
                  <a:lnTo>
                    <a:pt x="1400" y="0"/>
                  </a:lnTo>
                  <a:close/>
                </a:path>
              </a:pathLst>
            </a:custGeom>
            <a:grpFill/>
            <a:ln w="5715" cap="flat">
              <a:noFill/>
              <a:prstDash val="solid"/>
              <a:miter/>
            </a:ln>
          </p:spPr>
          <p:txBody>
            <a:bodyPr rtlCol="0" anchor="ctr"/>
            <a:lstStyle/>
            <a:p>
              <a:endParaRPr lang="zh-CN" altLang="en-US"/>
            </a:p>
          </p:txBody>
        </p:sp>
        <p:sp>
          <p:nvSpPr>
            <p:cNvPr id="834" name="任意多边形: 形状 833">
              <a:extLst>
                <a:ext uri="{FF2B5EF4-FFF2-40B4-BE49-F238E27FC236}">
                  <a16:creationId xmlns:a16="http://schemas.microsoft.com/office/drawing/2014/main" id="{CDEF5C70-8A44-DB47-48D5-BD1543CC30E3}"/>
                </a:ext>
              </a:extLst>
            </p:cNvPr>
            <p:cNvSpPr/>
            <p:nvPr/>
          </p:nvSpPr>
          <p:spPr>
            <a:xfrm>
              <a:off x="7488722" y="6304218"/>
              <a:ext cx="65748" cy="49078"/>
            </a:xfrm>
            <a:custGeom>
              <a:avLst/>
              <a:gdLst>
                <a:gd name="connsiteX0" fmla="*/ 0 w 65748"/>
                <a:gd name="connsiteY0" fmla="*/ 29350 h 49078"/>
                <a:gd name="connsiteX1" fmla="*/ 795 w 65748"/>
                <a:gd name="connsiteY1" fmla="*/ 26315 h 49078"/>
                <a:gd name="connsiteX2" fmla="*/ 9458 w 65748"/>
                <a:gd name="connsiteY2" fmla="*/ 26470 h 49078"/>
                <a:gd name="connsiteX3" fmla="*/ 19391 w 65748"/>
                <a:gd name="connsiteY3" fmla="*/ 24338 h 49078"/>
                <a:gd name="connsiteX4" fmla="*/ 31947 w 65748"/>
                <a:gd name="connsiteY4" fmla="*/ 20772 h 49078"/>
                <a:gd name="connsiteX5" fmla="*/ 43377 w 65748"/>
                <a:gd name="connsiteY5" fmla="*/ 23258 h 49078"/>
                <a:gd name="connsiteX6" fmla="*/ 46023 w 65748"/>
                <a:gd name="connsiteY6" fmla="*/ 16183 h 49078"/>
                <a:gd name="connsiteX7" fmla="*/ 28672 w 65748"/>
                <a:gd name="connsiteY7" fmla="*/ 10 h 49078"/>
                <a:gd name="connsiteX8" fmla="*/ 59105 w 65748"/>
                <a:gd name="connsiteY8" fmla="*/ 4964 h 49078"/>
                <a:gd name="connsiteX9" fmla="*/ 62471 w 65748"/>
                <a:gd name="connsiteY9" fmla="*/ 12897 h 49078"/>
                <a:gd name="connsiteX10" fmla="*/ 60916 w 65748"/>
                <a:gd name="connsiteY10" fmla="*/ 23898 h 49078"/>
                <a:gd name="connsiteX11" fmla="*/ 48646 w 65748"/>
                <a:gd name="connsiteY11" fmla="*/ 30710 h 49078"/>
                <a:gd name="connsiteX12" fmla="*/ 25278 w 65748"/>
                <a:gd name="connsiteY12" fmla="*/ 39666 h 49078"/>
                <a:gd name="connsiteX13" fmla="*/ 19711 w 65748"/>
                <a:gd name="connsiteY13" fmla="*/ 49078 h 49078"/>
                <a:gd name="connsiteX14" fmla="*/ 0 w 65748"/>
                <a:gd name="connsiteY14" fmla="*/ 29350 h 49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5748" h="49078">
                  <a:moveTo>
                    <a:pt x="0" y="29350"/>
                  </a:moveTo>
                  <a:cubicBezTo>
                    <a:pt x="86" y="28293"/>
                    <a:pt x="343" y="27276"/>
                    <a:pt x="795" y="26315"/>
                  </a:cubicBezTo>
                  <a:cubicBezTo>
                    <a:pt x="3675" y="27504"/>
                    <a:pt x="6675" y="29939"/>
                    <a:pt x="9458" y="26470"/>
                  </a:cubicBezTo>
                  <a:cubicBezTo>
                    <a:pt x="12293" y="22933"/>
                    <a:pt x="15659" y="22213"/>
                    <a:pt x="19391" y="24338"/>
                  </a:cubicBezTo>
                  <a:cubicBezTo>
                    <a:pt x="24952" y="27499"/>
                    <a:pt x="28375" y="24104"/>
                    <a:pt x="31947" y="20772"/>
                  </a:cubicBezTo>
                  <a:cubicBezTo>
                    <a:pt x="34953" y="25452"/>
                    <a:pt x="38531" y="24904"/>
                    <a:pt x="43377" y="23258"/>
                  </a:cubicBezTo>
                  <a:cubicBezTo>
                    <a:pt x="48241" y="21606"/>
                    <a:pt x="47252" y="19315"/>
                    <a:pt x="46023" y="16183"/>
                  </a:cubicBezTo>
                  <a:cubicBezTo>
                    <a:pt x="41239" y="10474"/>
                    <a:pt x="33239" y="8102"/>
                    <a:pt x="28672" y="10"/>
                  </a:cubicBezTo>
                  <a:cubicBezTo>
                    <a:pt x="40062" y="-116"/>
                    <a:pt x="49658" y="947"/>
                    <a:pt x="59105" y="4964"/>
                  </a:cubicBezTo>
                  <a:cubicBezTo>
                    <a:pt x="63688" y="6914"/>
                    <a:pt x="61774" y="10114"/>
                    <a:pt x="62471" y="12897"/>
                  </a:cubicBezTo>
                  <a:cubicBezTo>
                    <a:pt x="67420" y="17417"/>
                    <a:pt x="66654" y="22801"/>
                    <a:pt x="60916" y="23898"/>
                  </a:cubicBezTo>
                  <a:cubicBezTo>
                    <a:pt x="55453" y="24944"/>
                    <a:pt x="52944" y="29579"/>
                    <a:pt x="48646" y="30710"/>
                  </a:cubicBezTo>
                  <a:cubicBezTo>
                    <a:pt x="40554" y="32842"/>
                    <a:pt x="35742" y="42175"/>
                    <a:pt x="25278" y="39666"/>
                  </a:cubicBezTo>
                  <a:cubicBezTo>
                    <a:pt x="19185" y="38209"/>
                    <a:pt x="24786" y="47661"/>
                    <a:pt x="19711" y="49078"/>
                  </a:cubicBezTo>
                  <a:cubicBezTo>
                    <a:pt x="14630" y="41015"/>
                    <a:pt x="3772" y="38728"/>
                    <a:pt x="0" y="29350"/>
                  </a:cubicBezTo>
                  <a:close/>
                </a:path>
              </a:pathLst>
            </a:custGeom>
            <a:grpFill/>
            <a:ln w="5715" cap="flat">
              <a:noFill/>
              <a:prstDash val="solid"/>
              <a:miter/>
            </a:ln>
          </p:spPr>
          <p:txBody>
            <a:bodyPr rtlCol="0" anchor="ctr"/>
            <a:lstStyle/>
            <a:p>
              <a:endParaRPr lang="zh-CN" altLang="en-US"/>
            </a:p>
          </p:txBody>
        </p:sp>
        <p:sp>
          <p:nvSpPr>
            <p:cNvPr id="835" name="任意多边形: 形状 834">
              <a:extLst>
                <a:ext uri="{FF2B5EF4-FFF2-40B4-BE49-F238E27FC236}">
                  <a16:creationId xmlns:a16="http://schemas.microsoft.com/office/drawing/2014/main" id="{870D0146-2D85-539F-873B-B263529582A9}"/>
                </a:ext>
              </a:extLst>
            </p:cNvPr>
            <p:cNvSpPr/>
            <p:nvPr/>
          </p:nvSpPr>
          <p:spPr>
            <a:xfrm>
              <a:off x="7485482" y="6356377"/>
              <a:ext cx="7544" cy="4869"/>
            </a:xfrm>
            <a:custGeom>
              <a:avLst/>
              <a:gdLst>
                <a:gd name="connsiteX0" fmla="*/ 0 w 7544"/>
                <a:gd name="connsiteY0" fmla="*/ 251 h 4869"/>
                <a:gd name="connsiteX1" fmla="*/ 3132 w 7544"/>
                <a:gd name="connsiteY1" fmla="*/ 0 h 4869"/>
                <a:gd name="connsiteX2" fmla="*/ 7538 w 7544"/>
                <a:gd name="connsiteY2" fmla="*/ 2874 h 4869"/>
                <a:gd name="connsiteX3" fmla="*/ 5492 w 7544"/>
                <a:gd name="connsiteY3" fmla="*/ 4840 h 4869"/>
                <a:gd name="connsiteX4" fmla="*/ 0 w 7544"/>
                <a:gd name="connsiteY4" fmla="*/ 251 h 4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4" h="4869">
                  <a:moveTo>
                    <a:pt x="0" y="251"/>
                  </a:moveTo>
                  <a:cubicBezTo>
                    <a:pt x="1051" y="234"/>
                    <a:pt x="2092" y="154"/>
                    <a:pt x="3132" y="0"/>
                  </a:cubicBezTo>
                  <a:cubicBezTo>
                    <a:pt x="4955" y="457"/>
                    <a:pt x="7692" y="-303"/>
                    <a:pt x="7538" y="2874"/>
                  </a:cubicBezTo>
                  <a:cubicBezTo>
                    <a:pt x="7504" y="3589"/>
                    <a:pt x="6263" y="4761"/>
                    <a:pt x="5492" y="4840"/>
                  </a:cubicBezTo>
                  <a:cubicBezTo>
                    <a:pt x="2257" y="5172"/>
                    <a:pt x="1126" y="2645"/>
                    <a:pt x="0" y="251"/>
                  </a:cubicBezTo>
                  <a:close/>
                </a:path>
              </a:pathLst>
            </a:custGeom>
            <a:grpFill/>
            <a:ln w="5715" cap="flat">
              <a:noFill/>
              <a:prstDash val="solid"/>
              <a:miter/>
            </a:ln>
          </p:spPr>
          <p:txBody>
            <a:bodyPr rtlCol="0" anchor="ctr"/>
            <a:lstStyle/>
            <a:p>
              <a:endParaRPr lang="zh-CN" altLang="en-US"/>
            </a:p>
          </p:txBody>
        </p:sp>
        <p:sp>
          <p:nvSpPr>
            <p:cNvPr id="836" name="任意多边形: 形状 835">
              <a:extLst>
                <a:ext uri="{FF2B5EF4-FFF2-40B4-BE49-F238E27FC236}">
                  <a16:creationId xmlns:a16="http://schemas.microsoft.com/office/drawing/2014/main" id="{86C534E6-7930-E098-7307-FEF2637484B9}"/>
                </a:ext>
              </a:extLst>
            </p:cNvPr>
            <p:cNvSpPr/>
            <p:nvPr/>
          </p:nvSpPr>
          <p:spPr>
            <a:xfrm>
              <a:off x="7515000" y="6223013"/>
              <a:ext cx="4184" cy="5296"/>
            </a:xfrm>
            <a:custGeom>
              <a:avLst/>
              <a:gdLst>
                <a:gd name="connsiteX0" fmla="*/ 34 w 4184"/>
                <a:gd name="connsiteY0" fmla="*/ 5296 h 5296"/>
                <a:gd name="connsiteX1" fmla="*/ 2275 w 4184"/>
                <a:gd name="connsiteY1" fmla="*/ 22 h 5296"/>
                <a:gd name="connsiteX2" fmla="*/ 4183 w 4184"/>
                <a:gd name="connsiteY2" fmla="*/ 1170 h 5296"/>
                <a:gd name="connsiteX3" fmla="*/ 0 w 4184"/>
                <a:gd name="connsiteY3" fmla="*/ 5262 h 5296"/>
                <a:gd name="connsiteX4" fmla="*/ 34 w 4184"/>
                <a:gd name="connsiteY4" fmla="*/ 5296 h 52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4" h="5296">
                  <a:moveTo>
                    <a:pt x="34" y="5296"/>
                  </a:moveTo>
                  <a:cubicBezTo>
                    <a:pt x="240" y="3291"/>
                    <a:pt x="-23" y="1021"/>
                    <a:pt x="2275" y="22"/>
                  </a:cubicBezTo>
                  <a:cubicBezTo>
                    <a:pt x="2697" y="-161"/>
                    <a:pt x="4235" y="867"/>
                    <a:pt x="4183" y="1170"/>
                  </a:cubicBezTo>
                  <a:cubicBezTo>
                    <a:pt x="3823" y="3485"/>
                    <a:pt x="1943" y="4445"/>
                    <a:pt x="0" y="5262"/>
                  </a:cubicBezTo>
                  <a:lnTo>
                    <a:pt x="34" y="5296"/>
                  </a:lnTo>
                  <a:close/>
                </a:path>
              </a:pathLst>
            </a:custGeom>
            <a:grpFill/>
            <a:ln w="5715" cap="flat">
              <a:noFill/>
              <a:prstDash val="solid"/>
              <a:miter/>
            </a:ln>
          </p:spPr>
          <p:txBody>
            <a:bodyPr rtlCol="0" anchor="ctr"/>
            <a:lstStyle/>
            <a:p>
              <a:endParaRPr lang="zh-CN" altLang="en-US"/>
            </a:p>
          </p:txBody>
        </p:sp>
        <p:sp>
          <p:nvSpPr>
            <p:cNvPr id="837" name="任意多边形: 形状 836">
              <a:extLst>
                <a:ext uri="{FF2B5EF4-FFF2-40B4-BE49-F238E27FC236}">
                  <a16:creationId xmlns:a16="http://schemas.microsoft.com/office/drawing/2014/main" id="{F35D54CA-F1F1-DA36-70C8-25632296C0C9}"/>
                </a:ext>
              </a:extLst>
            </p:cNvPr>
            <p:cNvSpPr/>
            <p:nvPr/>
          </p:nvSpPr>
          <p:spPr>
            <a:xfrm>
              <a:off x="7498443" y="6285927"/>
              <a:ext cx="10012" cy="4732"/>
            </a:xfrm>
            <a:custGeom>
              <a:avLst/>
              <a:gdLst>
                <a:gd name="connsiteX0" fmla="*/ 9996 w 10012"/>
                <a:gd name="connsiteY0" fmla="*/ 1567 h 4732"/>
                <a:gd name="connsiteX1" fmla="*/ 0 w 10012"/>
                <a:gd name="connsiteY1" fmla="*/ 2082 h 4732"/>
                <a:gd name="connsiteX2" fmla="*/ 3635 w 10012"/>
                <a:gd name="connsiteY2" fmla="*/ 12 h 4732"/>
                <a:gd name="connsiteX3" fmla="*/ 10013 w 10012"/>
                <a:gd name="connsiteY3" fmla="*/ 1579 h 4732"/>
                <a:gd name="connsiteX4" fmla="*/ 9996 w 10012"/>
                <a:gd name="connsiteY4" fmla="*/ 1567 h 4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12" h="4732">
                  <a:moveTo>
                    <a:pt x="9996" y="1567"/>
                  </a:moveTo>
                  <a:cubicBezTo>
                    <a:pt x="6870" y="5773"/>
                    <a:pt x="3526" y="5625"/>
                    <a:pt x="0" y="2082"/>
                  </a:cubicBezTo>
                  <a:cubicBezTo>
                    <a:pt x="823" y="710"/>
                    <a:pt x="2018" y="-16"/>
                    <a:pt x="3635" y="12"/>
                  </a:cubicBezTo>
                  <a:cubicBezTo>
                    <a:pt x="5892" y="-11"/>
                    <a:pt x="8184" y="-153"/>
                    <a:pt x="10013" y="1579"/>
                  </a:cubicBezTo>
                  <a:lnTo>
                    <a:pt x="9996" y="1567"/>
                  </a:lnTo>
                  <a:close/>
                </a:path>
              </a:pathLst>
            </a:custGeom>
            <a:grpFill/>
            <a:ln w="5715" cap="flat">
              <a:noFill/>
              <a:prstDash val="solid"/>
              <a:miter/>
            </a:ln>
          </p:spPr>
          <p:txBody>
            <a:bodyPr rtlCol="0" anchor="ctr"/>
            <a:lstStyle/>
            <a:p>
              <a:endParaRPr lang="zh-CN" altLang="en-US"/>
            </a:p>
          </p:txBody>
        </p:sp>
        <p:sp>
          <p:nvSpPr>
            <p:cNvPr id="838" name="任意多边形: 形状 837">
              <a:extLst>
                <a:ext uri="{FF2B5EF4-FFF2-40B4-BE49-F238E27FC236}">
                  <a16:creationId xmlns:a16="http://schemas.microsoft.com/office/drawing/2014/main" id="{7080C29F-96CE-D150-E239-DD2243A8A389}"/>
                </a:ext>
              </a:extLst>
            </p:cNvPr>
            <p:cNvSpPr/>
            <p:nvPr/>
          </p:nvSpPr>
          <p:spPr>
            <a:xfrm>
              <a:off x="7559777" y="6088415"/>
              <a:ext cx="3754" cy="3756"/>
            </a:xfrm>
            <a:custGeom>
              <a:avLst/>
              <a:gdLst>
                <a:gd name="connsiteX0" fmla="*/ 3755 w 3754"/>
                <a:gd name="connsiteY0" fmla="*/ 1232 h 3756"/>
                <a:gd name="connsiteX1" fmla="*/ 2509 w 3754"/>
                <a:gd name="connsiteY1" fmla="*/ 3683 h 3756"/>
                <a:gd name="connsiteX2" fmla="*/ 0 w 3754"/>
                <a:gd name="connsiteY2" fmla="*/ 3008 h 3756"/>
                <a:gd name="connsiteX3" fmla="*/ 1394 w 3754"/>
                <a:gd name="connsiteY3" fmla="*/ 505 h 3756"/>
                <a:gd name="connsiteX4" fmla="*/ 3755 w 3754"/>
                <a:gd name="connsiteY4" fmla="*/ 1232 h 37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4" h="3756">
                  <a:moveTo>
                    <a:pt x="3755" y="1232"/>
                  </a:moveTo>
                  <a:cubicBezTo>
                    <a:pt x="3360" y="2088"/>
                    <a:pt x="3172" y="3311"/>
                    <a:pt x="2509" y="3683"/>
                  </a:cubicBezTo>
                  <a:cubicBezTo>
                    <a:pt x="1972" y="3986"/>
                    <a:pt x="857" y="3271"/>
                    <a:pt x="0" y="3008"/>
                  </a:cubicBezTo>
                  <a:cubicBezTo>
                    <a:pt x="451" y="2157"/>
                    <a:pt x="731" y="1128"/>
                    <a:pt x="1394" y="505"/>
                  </a:cubicBezTo>
                  <a:cubicBezTo>
                    <a:pt x="2360" y="-409"/>
                    <a:pt x="3280" y="-32"/>
                    <a:pt x="3755" y="1232"/>
                  </a:cubicBezTo>
                  <a:close/>
                </a:path>
              </a:pathLst>
            </a:custGeom>
            <a:grpFill/>
            <a:ln w="5715" cap="flat">
              <a:noFill/>
              <a:prstDash val="solid"/>
              <a:miter/>
            </a:ln>
          </p:spPr>
          <p:txBody>
            <a:bodyPr rtlCol="0" anchor="ctr"/>
            <a:lstStyle/>
            <a:p>
              <a:endParaRPr lang="zh-CN" altLang="en-US"/>
            </a:p>
          </p:txBody>
        </p:sp>
        <p:sp>
          <p:nvSpPr>
            <p:cNvPr id="839" name="任意多边形: 形状 838">
              <a:extLst>
                <a:ext uri="{FF2B5EF4-FFF2-40B4-BE49-F238E27FC236}">
                  <a16:creationId xmlns:a16="http://schemas.microsoft.com/office/drawing/2014/main" id="{610C4EB8-FCE4-063B-4348-9F553736AA2C}"/>
                </a:ext>
              </a:extLst>
            </p:cNvPr>
            <p:cNvSpPr/>
            <p:nvPr/>
          </p:nvSpPr>
          <p:spPr>
            <a:xfrm>
              <a:off x="7487779" y="6370561"/>
              <a:ext cx="2143" cy="1680"/>
            </a:xfrm>
            <a:custGeom>
              <a:avLst/>
              <a:gdLst>
                <a:gd name="connsiteX0" fmla="*/ 1126 w 2143"/>
                <a:gd name="connsiteY0" fmla="*/ 1681 h 1680"/>
                <a:gd name="connsiteX1" fmla="*/ 0 w 2143"/>
                <a:gd name="connsiteY1" fmla="*/ 1252 h 1680"/>
                <a:gd name="connsiteX2" fmla="*/ 1303 w 2143"/>
                <a:gd name="connsiteY2" fmla="*/ 0 h 1680"/>
                <a:gd name="connsiteX3" fmla="*/ 2143 w 2143"/>
                <a:gd name="connsiteY3" fmla="*/ 931 h 1680"/>
                <a:gd name="connsiteX4" fmla="*/ 1126 w 2143"/>
                <a:gd name="connsiteY4" fmla="*/ 1681 h 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3" h="1680">
                  <a:moveTo>
                    <a:pt x="1126" y="1681"/>
                  </a:moveTo>
                  <a:cubicBezTo>
                    <a:pt x="749" y="1538"/>
                    <a:pt x="371" y="1395"/>
                    <a:pt x="0" y="1252"/>
                  </a:cubicBezTo>
                  <a:cubicBezTo>
                    <a:pt x="434" y="834"/>
                    <a:pt x="869" y="417"/>
                    <a:pt x="1303" y="0"/>
                  </a:cubicBezTo>
                  <a:cubicBezTo>
                    <a:pt x="1583" y="308"/>
                    <a:pt x="1863" y="623"/>
                    <a:pt x="2143" y="931"/>
                  </a:cubicBezTo>
                  <a:cubicBezTo>
                    <a:pt x="1800" y="1183"/>
                    <a:pt x="1463" y="1429"/>
                    <a:pt x="1126" y="1681"/>
                  </a:cubicBezTo>
                  <a:close/>
                </a:path>
              </a:pathLst>
            </a:custGeom>
            <a:grpFill/>
            <a:ln w="5715" cap="flat">
              <a:noFill/>
              <a:prstDash val="solid"/>
              <a:miter/>
            </a:ln>
          </p:spPr>
          <p:txBody>
            <a:bodyPr rtlCol="0" anchor="ctr"/>
            <a:lstStyle/>
            <a:p>
              <a:endParaRPr lang="zh-CN" altLang="en-US"/>
            </a:p>
          </p:txBody>
        </p:sp>
        <p:sp>
          <p:nvSpPr>
            <p:cNvPr id="840" name="任意多边形: 形状 839">
              <a:extLst>
                <a:ext uri="{FF2B5EF4-FFF2-40B4-BE49-F238E27FC236}">
                  <a16:creationId xmlns:a16="http://schemas.microsoft.com/office/drawing/2014/main" id="{4734EBC0-00BF-B194-CD61-5FA5DC7F4F42}"/>
                </a:ext>
              </a:extLst>
            </p:cNvPr>
            <p:cNvSpPr/>
            <p:nvPr/>
          </p:nvSpPr>
          <p:spPr>
            <a:xfrm>
              <a:off x="7495626" y="6284231"/>
              <a:ext cx="7454" cy="3777"/>
            </a:xfrm>
            <a:custGeom>
              <a:avLst/>
              <a:gdLst>
                <a:gd name="connsiteX0" fmla="*/ 6338 w 7454"/>
                <a:gd name="connsiteY0" fmla="*/ 3291 h 3777"/>
                <a:gd name="connsiteX1" fmla="*/ 2812 w 7454"/>
                <a:gd name="connsiteY1" fmla="*/ 3778 h 3777"/>
                <a:gd name="connsiteX2" fmla="*/ 0 w 7454"/>
                <a:gd name="connsiteY2" fmla="*/ 3109 h 3777"/>
                <a:gd name="connsiteX3" fmla="*/ 6161 w 7454"/>
                <a:gd name="connsiteY3" fmla="*/ 0 h 3777"/>
                <a:gd name="connsiteX4" fmla="*/ 7350 w 7454"/>
                <a:gd name="connsiteY4" fmla="*/ 2143 h 3777"/>
                <a:gd name="connsiteX5" fmla="*/ 6338 w 7454"/>
                <a:gd name="connsiteY5" fmla="*/ 3291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54" h="3777">
                  <a:moveTo>
                    <a:pt x="6338" y="3291"/>
                  </a:moveTo>
                  <a:cubicBezTo>
                    <a:pt x="5166" y="3452"/>
                    <a:pt x="3989" y="3612"/>
                    <a:pt x="2812" y="3778"/>
                  </a:cubicBezTo>
                  <a:cubicBezTo>
                    <a:pt x="1903" y="3440"/>
                    <a:pt x="966" y="3212"/>
                    <a:pt x="0" y="3109"/>
                  </a:cubicBezTo>
                  <a:cubicBezTo>
                    <a:pt x="1137" y="251"/>
                    <a:pt x="3600" y="29"/>
                    <a:pt x="6161" y="0"/>
                  </a:cubicBezTo>
                  <a:cubicBezTo>
                    <a:pt x="7270" y="674"/>
                    <a:pt x="7664" y="1388"/>
                    <a:pt x="7350" y="2143"/>
                  </a:cubicBezTo>
                  <a:cubicBezTo>
                    <a:pt x="7029" y="2903"/>
                    <a:pt x="6692" y="3291"/>
                    <a:pt x="6338" y="3291"/>
                  </a:cubicBezTo>
                  <a:close/>
                </a:path>
              </a:pathLst>
            </a:custGeom>
            <a:grpFill/>
            <a:ln w="5715" cap="flat">
              <a:noFill/>
              <a:prstDash val="solid"/>
              <a:miter/>
            </a:ln>
          </p:spPr>
          <p:txBody>
            <a:bodyPr rtlCol="0" anchor="ctr"/>
            <a:lstStyle/>
            <a:p>
              <a:endParaRPr lang="zh-CN" altLang="en-US"/>
            </a:p>
          </p:txBody>
        </p:sp>
        <p:sp>
          <p:nvSpPr>
            <p:cNvPr id="841" name="任意多边形: 形状 840">
              <a:extLst>
                <a:ext uri="{FF2B5EF4-FFF2-40B4-BE49-F238E27FC236}">
                  <a16:creationId xmlns:a16="http://schemas.microsoft.com/office/drawing/2014/main" id="{81E47B03-2C9B-C222-4C60-5CCBE66FCA1C}"/>
                </a:ext>
              </a:extLst>
            </p:cNvPr>
            <p:cNvSpPr/>
            <p:nvPr/>
          </p:nvSpPr>
          <p:spPr>
            <a:xfrm>
              <a:off x="7537122" y="6156746"/>
              <a:ext cx="2137" cy="1674"/>
            </a:xfrm>
            <a:custGeom>
              <a:avLst/>
              <a:gdLst>
                <a:gd name="connsiteX0" fmla="*/ 1126 w 2137"/>
                <a:gd name="connsiteY0" fmla="*/ 1674 h 1674"/>
                <a:gd name="connsiteX1" fmla="*/ 0 w 2137"/>
                <a:gd name="connsiteY1" fmla="*/ 1246 h 1674"/>
                <a:gd name="connsiteX2" fmla="*/ 1298 w 2137"/>
                <a:gd name="connsiteY2" fmla="*/ 0 h 1674"/>
                <a:gd name="connsiteX3" fmla="*/ 2138 w 2137"/>
                <a:gd name="connsiteY3" fmla="*/ 926 h 1674"/>
                <a:gd name="connsiteX4" fmla="*/ 1126 w 2137"/>
                <a:gd name="connsiteY4" fmla="*/ 1674 h 1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7" h="1674">
                  <a:moveTo>
                    <a:pt x="1126" y="1674"/>
                  </a:moveTo>
                  <a:cubicBezTo>
                    <a:pt x="749" y="1531"/>
                    <a:pt x="377" y="1388"/>
                    <a:pt x="0" y="1246"/>
                  </a:cubicBezTo>
                  <a:cubicBezTo>
                    <a:pt x="435" y="829"/>
                    <a:pt x="869" y="412"/>
                    <a:pt x="1298" y="0"/>
                  </a:cubicBezTo>
                  <a:cubicBezTo>
                    <a:pt x="1577" y="308"/>
                    <a:pt x="1857" y="617"/>
                    <a:pt x="2138" y="926"/>
                  </a:cubicBezTo>
                  <a:cubicBezTo>
                    <a:pt x="1806" y="1177"/>
                    <a:pt x="1469" y="1429"/>
                    <a:pt x="1126" y="1674"/>
                  </a:cubicBezTo>
                  <a:close/>
                </a:path>
              </a:pathLst>
            </a:custGeom>
            <a:grpFill/>
            <a:ln w="5715" cap="flat">
              <a:noFill/>
              <a:prstDash val="solid"/>
              <a:miter/>
            </a:ln>
          </p:spPr>
          <p:txBody>
            <a:bodyPr rtlCol="0" anchor="ctr"/>
            <a:lstStyle/>
            <a:p>
              <a:endParaRPr lang="zh-CN" altLang="en-US"/>
            </a:p>
          </p:txBody>
        </p:sp>
        <p:sp>
          <p:nvSpPr>
            <p:cNvPr id="842" name="任意多边形: 形状 841">
              <a:extLst>
                <a:ext uri="{FF2B5EF4-FFF2-40B4-BE49-F238E27FC236}">
                  <a16:creationId xmlns:a16="http://schemas.microsoft.com/office/drawing/2014/main" id="{05768572-0859-9C17-308B-1AD6ECE4DB12}"/>
                </a:ext>
              </a:extLst>
            </p:cNvPr>
            <p:cNvSpPr/>
            <p:nvPr/>
          </p:nvSpPr>
          <p:spPr>
            <a:xfrm>
              <a:off x="7594578" y="6137601"/>
              <a:ext cx="2014" cy="3223"/>
            </a:xfrm>
            <a:custGeom>
              <a:avLst/>
              <a:gdLst>
                <a:gd name="connsiteX0" fmla="*/ 2014 w 2014"/>
                <a:gd name="connsiteY0" fmla="*/ 2285 h 3223"/>
                <a:gd name="connsiteX1" fmla="*/ 986 w 2014"/>
                <a:gd name="connsiteY1" fmla="*/ 3223 h 3223"/>
                <a:gd name="connsiteX2" fmla="*/ 3 w 2014"/>
                <a:gd name="connsiteY2" fmla="*/ 903 h 3223"/>
                <a:gd name="connsiteX3" fmla="*/ 992 w 2014"/>
                <a:gd name="connsiteY3" fmla="*/ 0 h 3223"/>
                <a:gd name="connsiteX4" fmla="*/ 2014 w 2014"/>
                <a:gd name="connsiteY4" fmla="*/ 2285 h 3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4" h="3223">
                  <a:moveTo>
                    <a:pt x="2014" y="2285"/>
                  </a:moveTo>
                  <a:cubicBezTo>
                    <a:pt x="1671" y="2600"/>
                    <a:pt x="1329" y="2908"/>
                    <a:pt x="986" y="3223"/>
                  </a:cubicBezTo>
                  <a:cubicBezTo>
                    <a:pt x="637" y="2457"/>
                    <a:pt x="203" y="1709"/>
                    <a:pt x="3" y="903"/>
                  </a:cubicBezTo>
                  <a:cubicBezTo>
                    <a:pt x="-49" y="697"/>
                    <a:pt x="643" y="303"/>
                    <a:pt x="992" y="0"/>
                  </a:cubicBezTo>
                  <a:cubicBezTo>
                    <a:pt x="1329" y="760"/>
                    <a:pt x="1671" y="1526"/>
                    <a:pt x="2014" y="2285"/>
                  </a:cubicBezTo>
                  <a:close/>
                </a:path>
              </a:pathLst>
            </a:custGeom>
            <a:grpFill/>
            <a:ln w="5715" cap="flat">
              <a:noFill/>
              <a:prstDash val="solid"/>
              <a:miter/>
            </a:ln>
          </p:spPr>
          <p:txBody>
            <a:bodyPr rtlCol="0" anchor="ctr"/>
            <a:lstStyle/>
            <a:p>
              <a:endParaRPr lang="zh-CN" altLang="en-US"/>
            </a:p>
          </p:txBody>
        </p:sp>
        <p:sp>
          <p:nvSpPr>
            <p:cNvPr id="843" name="任意多边形: 形状 842">
              <a:extLst>
                <a:ext uri="{FF2B5EF4-FFF2-40B4-BE49-F238E27FC236}">
                  <a16:creationId xmlns:a16="http://schemas.microsoft.com/office/drawing/2014/main" id="{8328177F-C2C2-B2F9-D238-DA3D35EC51C2}"/>
                </a:ext>
              </a:extLst>
            </p:cNvPr>
            <p:cNvSpPr/>
            <p:nvPr/>
          </p:nvSpPr>
          <p:spPr>
            <a:xfrm>
              <a:off x="7546391" y="6126845"/>
              <a:ext cx="2578" cy="2003"/>
            </a:xfrm>
            <a:custGeom>
              <a:avLst/>
              <a:gdLst>
                <a:gd name="connsiteX0" fmla="*/ 2578 w 2578"/>
                <a:gd name="connsiteY0" fmla="*/ 1498 h 2003"/>
                <a:gd name="connsiteX1" fmla="*/ 1230 w 2578"/>
                <a:gd name="connsiteY1" fmla="*/ 1989 h 2003"/>
                <a:gd name="connsiteX2" fmla="*/ 824 w 2578"/>
                <a:gd name="connsiteY2" fmla="*/ 80 h 2003"/>
                <a:gd name="connsiteX3" fmla="*/ 2259 w 2578"/>
                <a:gd name="connsiteY3" fmla="*/ 343 h 2003"/>
                <a:gd name="connsiteX4" fmla="*/ 2578 w 2578"/>
                <a:gd name="connsiteY4" fmla="*/ 1498 h 2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8" h="2003">
                  <a:moveTo>
                    <a:pt x="2578" y="1498"/>
                  </a:moveTo>
                  <a:cubicBezTo>
                    <a:pt x="2127" y="1675"/>
                    <a:pt x="1619" y="2086"/>
                    <a:pt x="1230" y="1989"/>
                  </a:cubicBezTo>
                  <a:cubicBezTo>
                    <a:pt x="-244" y="1629"/>
                    <a:pt x="-410" y="841"/>
                    <a:pt x="824" y="80"/>
                  </a:cubicBezTo>
                  <a:cubicBezTo>
                    <a:pt x="1144" y="-120"/>
                    <a:pt x="1870" y="86"/>
                    <a:pt x="2259" y="343"/>
                  </a:cubicBezTo>
                  <a:cubicBezTo>
                    <a:pt x="2510" y="509"/>
                    <a:pt x="2482" y="1098"/>
                    <a:pt x="2578" y="1498"/>
                  </a:cubicBezTo>
                  <a:close/>
                </a:path>
              </a:pathLst>
            </a:custGeom>
            <a:grpFill/>
            <a:ln w="5715" cap="flat">
              <a:noFill/>
              <a:prstDash val="solid"/>
              <a:miter/>
            </a:ln>
          </p:spPr>
          <p:txBody>
            <a:bodyPr rtlCol="0" anchor="ctr"/>
            <a:lstStyle/>
            <a:p>
              <a:endParaRPr lang="zh-CN" altLang="en-US"/>
            </a:p>
          </p:txBody>
        </p:sp>
        <p:sp>
          <p:nvSpPr>
            <p:cNvPr id="844" name="任意多边形: 形状 843">
              <a:extLst>
                <a:ext uri="{FF2B5EF4-FFF2-40B4-BE49-F238E27FC236}">
                  <a16:creationId xmlns:a16="http://schemas.microsoft.com/office/drawing/2014/main" id="{18D38EA0-859C-E011-15AE-2DD51FFD16A5}"/>
                </a:ext>
              </a:extLst>
            </p:cNvPr>
            <p:cNvSpPr/>
            <p:nvPr/>
          </p:nvSpPr>
          <p:spPr>
            <a:xfrm>
              <a:off x="7545145" y="6112341"/>
              <a:ext cx="2026" cy="2545"/>
            </a:xfrm>
            <a:custGeom>
              <a:avLst/>
              <a:gdLst>
                <a:gd name="connsiteX0" fmla="*/ 1499 w 2026"/>
                <a:gd name="connsiteY0" fmla="*/ 0 h 2545"/>
                <a:gd name="connsiteX1" fmla="*/ 2013 w 2026"/>
                <a:gd name="connsiteY1" fmla="*/ 1332 h 2545"/>
                <a:gd name="connsiteX2" fmla="*/ 82 w 2026"/>
                <a:gd name="connsiteY2" fmla="*/ 1743 h 2545"/>
                <a:gd name="connsiteX3" fmla="*/ 339 w 2026"/>
                <a:gd name="connsiteY3" fmla="*/ 315 h 2545"/>
                <a:gd name="connsiteX4" fmla="*/ 1499 w 2026"/>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6" h="2545">
                  <a:moveTo>
                    <a:pt x="1499" y="0"/>
                  </a:moveTo>
                  <a:cubicBezTo>
                    <a:pt x="1682" y="446"/>
                    <a:pt x="2105" y="949"/>
                    <a:pt x="2013" y="1332"/>
                  </a:cubicBezTo>
                  <a:cubicBezTo>
                    <a:pt x="1664" y="2783"/>
                    <a:pt x="870" y="2949"/>
                    <a:pt x="82" y="1743"/>
                  </a:cubicBezTo>
                  <a:cubicBezTo>
                    <a:pt x="-119" y="1434"/>
                    <a:pt x="82" y="697"/>
                    <a:pt x="339" y="315"/>
                  </a:cubicBezTo>
                  <a:cubicBezTo>
                    <a:pt x="499" y="63"/>
                    <a:pt x="1093" y="91"/>
                    <a:pt x="1499" y="0"/>
                  </a:cubicBezTo>
                  <a:close/>
                </a:path>
              </a:pathLst>
            </a:custGeom>
            <a:grpFill/>
            <a:ln w="5715" cap="flat">
              <a:noFill/>
              <a:prstDash val="solid"/>
              <a:miter/>
            </a:ln>
          </p:spPr>
          <p:txBody>
            <a:bodyPr rtlCol="0" anchor="ctr"/>
            <a:lstStyle/>
            <a:p>
              <a:endParaRPr lang="zh-CN" altLang="en-US"/>
            </a:p>
          </p:txBody>
        </p:sp>
        <p:sp>
          <p:nvSpPr>
            <p:cNvPr id="845" name="任意多边形: 形状 844">
              <a:extLst>
                <a:ext uri="{FF2B5EF4-FFF2-40B4-BE49-F238E27FC236}">
                  <a16:creationId xmlns:a16="http://schemas.microsoft.com/office/drawing/2014/main" id="{6997EC80-BD59-DF8C-FBE1-2D3EBCDE4810}"/>
                </a:ext>
              </a:extLst>
            </p:cNvPr>
            <p:cNvSpPr/>
            <p:nvPr/>
          </p:nvSpPr>
          <p:spPr>
            <a:xfrm>
              <a:off x="7538020" y="6124879"/>
              <a:ext cx="1422" cy="1446"/>
            </a:xfrm>
            <a:custGeom>
              <a:avLst/>
              <a:gdLst>
                <a:gd name="connsiteX0" fmla="*/ 0 w 1422"/>
                <a:gd name="connsiteY0" fmla="*/ 1423 h 1446"/>
                <a:gd name="connsiteX1" fmla="*/ 1423 w 1422"/>
                <a:gd name="connsiteY1" fmla="*/ 0 h 1446"/>
                <a:gd name="connsiteX2" fmla="*/ 1194 w 1422"/>
                <a:gd name="connsiteY2" fmla="*/ 897 h 1446"/>
                <a:gd name="connsiteX3" fmla="*/ 34 w 1422"/>
                <a:gd name="connsiteY3" fmla="*/ 1446 h 1446"/>
                <a:gd name="connsiteX4" fmla="*/ 0 w 1422"/>
                <a:gd name="connsiteY4" fmla="*/ 1423 h 1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2" h="1446">
                  <a:moveTo>
                    <a:pt x="0" y="1423"/>
                  </a:moveTo>
                  <a:cubicBezTo>
                    <a:pt x="474" y="949"/>
                    <a:pt x="948" y="474"/>
                    <a:pt x="1423" y="0"/>
                  </a:cubicBezTo>
                  <a:cubicBezTo>
                    <a:pt x="1354" y="309"/>
                    <a:pt x="1389" y="732"/>
                    <a:pt x="1194" y="897"/>
                  </a:cubicBezTo>
                  <a:cubicBezTo>
                    <a:pt x="886" y="1166"/>
                    <a:pt x="428" y="1275"/>
                    <a:pt x="34" y="1446"/>
                  </a:cubicBezTo>
                  <a:lnTo>
                    <a:pt x="0" y="1423"/>
                  </a:lnTo>
                  <a:close/>
                </a:path>
              </a:pathLst>
            </a:custGeom>
            <a:grpFill/>
            <a:ln w="5715" cap="flat">
              <a:noFill/>
              <a:prstDash val="solid"/>
              <a:miter/>
            </a:ln>
          </p:spPr>
          <p:txBody>
            <a:bodyPr rtlCol="0" anchor="ctr"/>
            <a:lstStyle/>
            <a:p>
              <a:endParaRPr lang="zh-CN" altLang="en-US"/>
            </a:p>
          </p:txBody>
        </p:sp>
        <p:sp>
          <p:nvSpPr>
            <p:cNvPr id="846" name="任意多边形: 形状 845">
              <a:extLst>
                <a:ext uri="{FF2B5EF4-FFF2-40B4-BE49-F238E27FC236}">
                  <a16:creationId xmlns:a16="http://schemas.microsoft.com/office/drawing/2014/main" id="{1D3588ED-9C58-79B8-FA97-1D183DC2F4D5}"/>
                </a:ext>
              </a:extLst>
            </p:cNvPr>
            <p:cNvSpPr/>
            <p:nvPr/>
          </p:nvSpPr>
          <p:spPr>
            <a:xfrm>
              <a:off x="7498152" y="6299924"/>
              <a:ext cx="3343" cy="3840"/>
            </a:xfrm>
            <a:custGeom>
              <a:avLst/>
              <a:gdLst>
                <a:gd name="connsiteX0" fmla="*/ 0 w 3343"/>
                <a:gd name="connsiteY0" fmla="*/ 3840 h 3840"/>
                <a:gd name="connsiteX1" fmla="*/ 3343 w 3343"/>
                <a:gd name="connsiteY1" fmla="*/ 0 h 3840"/>
                <a:gd name="connsiteX2" fmla="*/ 0 w 3343"/>
                <a:gd name="connsiteY2" fmla="*/ 3840 h 3840"/>
              </a:gdLst>
              <a:ahLst/>
              <a:cxnLst>
                <a:cxn ang="0">
                  <a:pos x="connsiteX0" y="connsiteY0"/>
                </a:cxn>
                <a:cxn ang="0">
                  <a:pos x="connsiteX1" y="connsiteY1"/>
                </a:cxn>
                <a:cxn ang="0">
                  <a:pos x="connsiteX2" y="connsiteY2"/>
                </a:cxn>
              </a:cxnLst>
              <a:rect l="l" t="t" r="r" b="b"/>
              <a:pathLst>
                <a:path w="3343" h="3840">
                  <a:moveTo>
                    <a:pt x="0" y="3840"/>
                  </a:moveTo>
                  <a:cubicBezTo>
                    <a:pt x="1114" y="2560"/>
                    <a:pt x="2235" y="1286"/>
                    <a:pt x="3343" y="0"/>
                  </a:cubicBezTo>
                  <a:cubicBezTo>
                    <a:pt x="3069" y="2012"/>
                    <a:pt x="1937" y="3275"/>
                    <a:pt x="0" y="3840"/>
                  </a:cubicBezTo>
                  <a:close/>
                </a:path>
              </a:pathLst>
            </a:custGeom>
            <a:grpFill/>
            <a:ln w="5715" cap="flat">
              <a:noFill/>
              <a:prstDash val="solid"/>
              <a:miter/>
            </a:ln>
          </p:spPr>
          <p:txBody>
            <a:bodyPr rtlCol="0" anchor="ctr"/>
            <a:lstStyle/>
            <a:p>
              <a:endParaRPr lang="zh-CN" altLang="en-US"/>
            </a:p>
          </p:txBody>
        </p:sp>
        <p:sp>
          <p:nvSpPr>
            <p:cNvPr id="847" name="任意多边形: 形状 846">
              <a:extLst>
                <a:ext uri="{FF2B5EF4-FFF2-40B4-BE49-F238E27FC236}">
                  <a16:creationId xmlns:a16="http://schemas.microsoft.com/office/drawing/2014/main" id="{DB69149C-D711-B0A2-0E7E-E9531B23382B}"/>
                </a:ext>
              </a:extLst>
            </p:cNvPr>
            <p:cNvSpPr/>
            <p:nvPr/>
          </p:nvSpPr>
          <p:spPr>
            <a:xfrm>
              <a:off x="7505153" y="6353291"/>
              <a:ext cx="3286" cy="3291"/>
            </a:xfrm>
            <a:custGeom>
              <a:avLst/>
              <a:gdLst>
                <a:gd name="connsiteX0" fmla="*/ 3286 w 3286"/>
                <a:gd name="connsiteY0" fmla="*/ 0 h 3291"/>
                <a:gd name="connsiteX1" fmla="*/ 0 w 3286"/>
                <a:gd name="connsiteY1" fmla="*/ 3291 h 3291"/>
                <a:gd name="connsiteX2" fmla="*/ 3286 w 3286"/>
                <a:gd name="connsiteY2" fmla="*/ 0 h 3291"/>
              </a:gdLst>
              <a:ahLst/>
              <a:cxnLst>
                <a:cxn ang="0">
                  <a:pos x="connsiteX0" y="connsiteY0"/>
                </a:cxn>
                <a:cxn ang="0">
                  <a:pos x="connsiteX1" y="connsiteY1"/>
                </a:cxn>
                <a:cxn ang="0">
                  <a:pos x="connsiteX2" y="connsiteY2"/>
                </a:cxn>
              </a:cxnLst>
              <a:rect l="l" t="t" r="r" b="b"/>
              <a:pathLst>
                <a:path w="3286" h="3291">
                  <a:moveTo>
                    <a:pt x="3286" y="0"/>
                  </a:moveTo>
                  <a:cubicBezTo>
                    <a:pt x="2189" y="1097"/>
                    <a:pt x="1092" y="2195"/>
                    <a:pt x="0" y="3291"/>
                  </a:cubicBezTo>
                  <a:cubicBezTo>
                    <a:pt x="1097" y="2195"/>
                    <a:pt x="2189" y="1097"/>
                    <a:pt x="3286" y="0"/>
                  </a:cubicBezTo>
                  <a:close/>
                </a:path>
              </a:pathLst>
            </a:custGeom>
            <a:grpFill/>
            <a:ln w="5715" cap="flat">
              <a:noFill/>
              <a:prstDash val="solid"/>
              <a:miter/>
            </a:ln>
          </p:spPr>
          <p:txBody>
            <a:bodyPr rtlCol="0" anchor="ctr"/>
            <a:lstStyle/>
            <a:p>
              <a:endParaRPr lang="zh-CN" altLang="en-US"/>
            </a:p>
          </p:txBody>
        </p:sp>
        <p:sp>
          <p:nvSpPr>
            <p:cNvPr id="848" name="任意多边形: 形状 847">
              <a:extLst>
                <a:ext uri="{FF2B5EF4-FFF2-40B4-BE49-F238E27FC236}">
                  <a16:creationId xmlns:a16="http://schemas.microsoft.com/office/drawing/2014/main" id="{B8AFDB04-030A-C417-F965-041A5BCF317E}"/>
                </a:ext>
              </a:extLst>
            </p:cNvPr>
            <p:cNvSpPr/>
            <p:nvPr/>
          </p:nvSpPr>
          <p:spPr>
            <a:xfrm>
              <a:off x="7503781" y="6356582"/>
              <a:ext cx="1371" cy="1365"/>
            </a:xfrm>
            <a:custGeom>
              <a:avLst/>
              <a:gdLst>
                <a:gd name="connsiteX0" fmla="*/ 1372 w 1371"/>
                <a:gd name="connsiteY0" fmla="*/ 0 h 1365"/>
                <a:gd name="connsiteX1" fmla="*/ 617 w 1371"/>
                <a:gd name="connsiteY1" fmla="*/ 1366 h 1365"/>
                <a:gd name="connsiteX2" fmla="*/ 0 w 1371"/>
                <a:gd name="connsiteY2" fmla="*/ 749 h 1365"/>
              </a:gdLst>
              <a:ahLst/>
              <a:cxnLst>
                <a:cxn ang="0">
                  <a:pos x="connsiteX0" y="connsiteY0"/>
                </a:cxn>
                <a:cxn ang="0">
                  <a:pos x="connsiteX1" y="connsiteY1"/>
                </a:cxn>
                <a:cxn ang="0">
                  <a:pos x="connsiteX2" y="connsiteY2"/>
                </a:cxn>
              </a:cxnLst>
              <a:rect l="l" t="t" r="r" b="b"/>
              <a:pathLst>
                <a:path w="1371" h="1365">
                  <a:moveTo>
                    <a:pt x="1372" y="0"/>
                  </a:moveTo>
                  <a:lnTo>
                    <a:pt x="617" y="1366"/>
                  </a:lnTo>
                  <a:lnTo>
                    <a:pt x="0" y="749"/>
                  </a:lnTo>
                  <a:close/>
                </a:path>
              </a:pathLst>
            </a:custGeom>
            <a:grpFill/>
            <a:ln w="5715" cap="flat">
              <a:noFill/>
              <a:prstDash val="solid"/>
              <a:miter/>
            </a:ln>
          </p:spPr>
          <p:txBody>
            <a:bodyPr rtlCol="0" anchor="ctr"/>
            <a:lstStyle/>
            <a:p>
              <a:endParaRPr lang="zh-CN" altLang="en-US"/>
            </a:p>
          </p:txBody>
        </p:sp>
        <p:sp>
          <p:nvSpPr>
            <p:cNvPr id="849" name="任意多边形: 形状 848">
              <a:extLst>
                <a:ext uri="{FF2B5EF4-FFF2-40B4-BE49-F238E27FC236}">
                  <a16:creationId xmlns:a16="http://schemas.microsoft.com/office/drawing/2014/main" id="{D99D8D9C-FE62-7614-3D7B-EA930477FAA4}"/>
                </a:ext>
              </a:extLst>
            </p:cNvPr>
            <p:cNvSpPr/>
            <p:nvPr/>
          </p:nvSpPr>
          <p:spPr>
            <a:xfrm>
              <a:off x="7478544" y="6383008"/>
              <a:ext cx="1943" cy="3103"/>
            </a:xfrm>
            <a:custGeom>
              <a:avLst/>
              <a:gdLst>
                <a:gd name="connsiteX0" fmla="*/ 155 w 1943"/>
                <a:gd name="connsiteY0" fmla="*/ 3104 h 3103"/>
                <a:gd name="connsiteX1" fmla="*/ 0 w 1943"/>
                <a:gd name="connsiteY1" fmla="*/ 0 h 3103"/>
                <a:gd name="connsiteX2" fmla="*/ 155 w 1943"/>
                <a:gd name="connsiteY2" fmla="*/ 3104 h 3103"/>
              </a:gdLst>
              <a:ahLst/>
              <a:cxnLst>
                <a:cxn ang="0">
                  <a:pos x="connsiteX0" y="connsiteY0"/>
                </a:cxn>
                <a:cxn ang="0">
                  <a:pos x="connsiteX1" y="connsiteY1"/>
                </a:cxn>
                <a:cxn ang="0">
                  <a:pos x="connsiteX2" y="connsiteY2"/>
                </a:cxn>
              </a:cxnLst>
              <a:rect l="l" t="t" r="r" b="b"/>
              <a:pathLst>
                <a:path w="1943" h="3103">
                  <a:moveTo>
                    <a:pt x="155" y="3104"/>
                  </a:moveTo>
                  <a:cubicBezTo>
                    <a:pt x="212" y="2064"/>
                    <a:pt x="160" y="1029"/>
                    <a:pt x="0" y="0"/>
                  </a:cubicBezTo>
                  <a:cubicBezTo>
                    <a:pt x="2498" y="915"/>
                    <a:pt x="2629" y="1944"/>
                    <a:pt x="155" y="3104"/>
                  </a:cubicBezTo>
                  <a:close/>
                </a:path>
              </a:pathLst>
            </a:custGeom>
            <a:grpFill/>
            <a:ln w="5715" cap="flat">
              <a:noFill/>
              <a:prstDash val="solid"/>
              <a:miter/>
            </a:ln>
          </p:spPr>
          <p:txBody>
            <a:bodyPr rtlCol="0" anchor="ctr"/>
            <a:lstStyle/>
            <a:p>
              <a:endParaRPr lang="zh-CN" altLang="en-US"/>
            </a:p>
          </p:txBody>
        </p:sp>
        <p:sp>
          <p:nvSpPr>
            <p:cNvPr id="850" name="任意多边形: 形状 849">
              <a:extLst>
                <a:ext uri="{FF2B5EF4-FFF2-40B4-BE49-F238E27FC236}">
                  <a16:creationId xmlns:a16="http://schemas.microsoft.com/office/drawing/2014/main" id="{885B0211-A9C9-9511-6300-B8191D2D6083}"/>
                </a:ext>
              </a:extLst>
            </p:cNvPr>
            <p:cNvSpPr/>
            <p:nvPr/>
          </p:nvSpPr>
          <p:spPr>
            <a:xfrm>
              <a:off x="7841042" y="5678989"/>
              <a:ext cx="9405" cy="7876"/>
            </a:xfrm>
            <a:custGeom>
              <a:avLst/>
              <a:gdLst>
                <a:gd name="connsiteX0" fmla="*/ 2668 w 9405"/>
                <a:gd name="connsiteY0" fmla="*/ 0 h 7876"/>
                <a:gd name="connsiteX1" fmla="*/ 9406 w 9405"/>
                <a:gd name="connsiteY1" fmla="*/ 3258 h 7876"/>
                <a:gd name="connsiteX2" fmla="*/ 6760 w 9405"/>
                <a:gd name="connsiteY2" fmla="*/ 4818 h 7876"/>
                <a:gd name="connsiteX3" fmla="*/ 570 w 9405"/>
                <a:gd name="connsiteY3" fmla="*/ 6795 h 7876"/>
                <a:gd name="connsiteX4" fmla="*/ 2668 w 9405"/>
                <a:gd name="connsiteY4" fmla="*/ 0 h 7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05" h="7876">
                  <a:moveTo>
                    <a:pt x="2668" y="0"/>
                  </a:moveTo>
                  <a:cubicBezTo>
                    <a:pt x="5417" y="46"/>
                    <a:pt x="8040" y="349"/>
                    <a:pt x="9406" y="3258"/>
                  </a:cubicBezTo>
                  <a:cubicBezTo>
                    <a:pt x="8526" y="3784"/>
                    <a:pt x="7686" y="4401"/>
                    <a:pt x="6760" y="4818"/>
                  </a:cubicBezTo>
                  <a:cubicBezTo>
                    <a:pt x="4719" y="5727"/>
                    <a:pt x="3091" y="9784"/>
                    <a:pt x="570" y="6795"/>
                  </a:cubicBezTo>
                  <a:cubicBezTo>
                    <a:pt x="-1310" y="4566"/>
                    <a:pt x="2005" y="2337"/>
                    <a:pt x="2668" y="0"/>
                  </a:cubicBezTo>
                  <a:close/>
                </a:path>
              </a:pathLst>
            </a:custGeom>
            <a:grpFill/>
            <a:ln w="5715" cap="flat">
              <a:noFill/>
              <a:prstDash val="solid"/>
              <a:miter/>
            </a:ln>
          </p:spPr>
          <p:txBody>
            <a:bodyPr rtlCol="0" anchor="ctr"/>
            <a:lstStyle/>
            <a:p>
              <a:endParaRPr lang="zh-CN" altLang="en-US"/>
            </a:p>
          </p:txBody>
        </p:sp>
        <p:sp>
          <p:nvSpPr>
            <p:cNvPr id="851" name="任意多边形: 形状 850">
              <a:extLst>
                <a:ext uri="{FF2B5EF4-FFF2-40B4-BE49-F238E27FC236}">
                  <a16:creationId xmlns:a16="http://schemas.microsoft.com/office/drawing/2014/main" id="{3E72B8E0-376C-429A-997D-74D1E1883859}"/>
                </a:ext>
              </a:extLst>
            </p:cNvPr>
            <p:cNvSpPr/>
            <p:nvPr/>
          </p:nvSpPr>
          <p:spPr>
            <a:xfrm>
              <a:off x="7876016" y="5642661"/>
              <a:ext cx="7366" cy="6804"/>
            </a:xfrm>
            <a:custGeom>
              <a:avLst/>
              <a:gdLst>
                <a:gd name="connsiteX0" fmla="*/ 0 w 7366"/>
                <a:gd name="connsiteY0" fmla="*/ 72 h 6804"/>
                <a:gd name="connsiteX1" fmla="*/ 7361 w 7366"/>
                <a:gd name="connsiteY1" fmla="*/ 6805 h 6804"/>
                <a:gd name="connsiteX2" fmla="*/ 0 w 7366"/>
                <a:gd name="connsiteY2" fmla="*/ 72 h 6804"/>
              </a:gdLst>
              <a:ahLst/>
              <a:cxnLst>
                <a:cxn ang="0">
                  <a:pos x="connsiteX0" y="connsiteY0"/>
                </a:cxn>
                <a:cxn ang="0">
                  <a:pos x="connsiteX1" y="connsiteY1"/>
                </a:cxn>
                <a:cxn ang="0">
                  <a:pos x="connsiteX2" y="connsiteY2"/>
                </a:cxn>
              </a:cxnLst>
              <a:rect l="l" t="t" r="r" b="b"/>
              <a:pathLst>
                <a:path w="7366" h="6804">
                  <a:moveTo>
                    <a:pt x="0" y="72"/>
                  </a:moveTo>
                  <a:cubicBezTo>
                    <a:pt x="4972" y="-436"/>
                    <a:pt x="7498" y="1724"/>
                    <a:pt x="7361" y="6805"/>
                  </a:cubicBezTo>
                  <a:cubicBezTo>
                    <a:pt x="3086" y="6548"/>
                    <a:pt x="783" y="4142"/>
                    <a:pt x="0" y="72"/>
                  </a:cubicBezTo>
                  <a:close/>
                </a:path>
              </a:pathLst>
            </a:custGeom>
            <a:grpFill/>
            <a:ln w="5715" cap="flat">
              <a:noFill/>
              <a:prstDash val="solid"/>
              <a:miter/>
            </a:ln>
          </p:spPr>
          <p:txBody>
            <a:bodyPr rtlCol="0" anchor="ctr"/>
            <a:lstStyle/>
            <a:p>
              <a:endParaRPr lang="zh-CN" altLang="en-US"/>
            </a:p>
          </p:txBody>
        </p:sp>
        <p:sp>
          <p:nvSpPr>
            <p:cNvPr id="852" name="任意多边形: 形状 851">
              <a:extLst>
                <a:ext uri="{FF2B5EF4-FFF2-40B4-BE49-F238E27FC236}">
                  <a16:creationId xmlns:a16="http://schemas.microsoft.com/office/drawing/2014/main" id="{A64E8933-40F9-9B8E-460A-E9DE69C25FEC}"/>
                </a:ext>
              </a:extLst>
            </p:cNvPr>
            <p:cNvSpPr/>
            <p:nvPr/>
          </p:nvSpPr>
          <p:spPr>
            <a:xfrm>
              <a:off x="7942533" y="5603602"/>
              <a:ext cx="6320" cy="9567"/>
            </a:xfrm>
            <a:custGeom>
              <a:avLst/>
              <a:gdLst>
                <a:gd name="connsiteX0" fmla="*/ 0 w 6320"/>
                <a:gd name="connsiteY0" fmla="*/ 9567 h 9567"/>
                <a:gd name="connsiteX1" fmla="*/ 6321 w 6320"/>
                <a:gd name="connsiteY1" fmla="*/ 0 h 9567"/>
                <a:gd name="connsiteX2" fmla="*/ 0 w 6320"/>
                <a:gd name="connsiteY2" fmla="*/ 9567 h 9567"/>
              </a:gdLst>
              <a:ahLst/>
              <a:cxnLst>
                <a:cxn ang="0">
                  <a:pos x="connsiteX0" y="connsiteY0"/>
                </a:cxn>
                <a:cxn ang="0">
                  <a:pos x="connsiteX1" y="connsiteY1"/>
                </a:cxn>
                <a:cxn ang="0">
                  <a:pos x="connsiteX2" y="connsiteY2"/>
                </a:cxn>
              </a:cxnLst>
              <a:rect l="l" t="t" r="r" b="b"/>
              <a:pathLst>
                <a:path w="6320" h="9567">
                  <a:moveTo>
                    <a:pt x="0" y="9567"/>
                  </a:moveTo>
                  <a:cubicBezTo>
                    <a:pt x="149" y="5081"/>
                    <a:pt x="-669" y="-45"/>
                    <a:pt x="6321" y="0"/>
                  </a:cubicBezTo>
                  <a:cubicBezTo>
                    <a:pt x="4240" y="3212"/>
                    <a:pt x="3995" y="7630"/>
                    <a:pt x="0" y="9567"/>
                  </a:cubicBezTo>
                  <a:close/>
                </a:path>
              </a:pathLst>
            </a:custGeom>
            <a:grpFill/>
            <a:ln w="5715" cap="flat">
              <a:noFill/>
              <a:prstDash val="solid"/>
              <a:miter/>
            </a:ln>
          </p:spPr>
          <p:txBody>
            <a:bodyPr rtlCol="0" anchor="ctr"/>
            <a:lstStyle/>
            <a:p>
              <a:endParaRPr lang="zh-CN" altLang="en-US"/>
            </a:p>
          </p:txBody>
        </p:sp>
        <p:sp>
          <p:nvSpPr>
            <p:cNvPr id="853" name="任意多边形: 形状 852">
              <a:extLst>
                <a:ext uri="{FF2B5EF4-FFF2-40B4-BE49-F238E27FC236}">
                  <a16:creationId xmlns:a16="http://schemas.microsoft.com/office/drawing/2014/main" id="{800926F2-7EBB-6F5A-BF33-32C67A63D5D8}"/>
                </a:ext>
              </a:extLst>
            </p:cNvPr>
            <p:cNvSpPr/>
            <p:nvPr/>
          </p:nvSpPr>
          <p:spPr>
            <a:xfrm>
              <a:off x="8044163" y="5580416"/>
              <a:ext cx="4778" cy="4477"/>
            </a:xfrm>
            <a:custGeom>
              <a:avLst/>
              <a:gdLst>
                <a:gd name="connsiteX0" fmla="*/ 4778 w 4778"/>
                <a:gd name="connsiteY0" fmla="*/ 1379 h 4477"/>
                <a:gd name="connsiteX1" fmla="*/ 3384 w 4778"/>
                <a:gd name="connsiteY1" fmla="*/ 4065 h 4477"/>
                <a:gd name="connsiteX2" fmla="*/ 892 w 4778"/>
                <a:gd name="connsiteY2" fmla="*/ 3082 h 4477"/>
                <a:gd name="connsiteX3" fmla="*/ 1938 w 4778"/>
                <a:gd name="connsiteY3" fmla="*/ 30 h 4477"/>
                <a:gd name="connsiteX4" fmla="*/ 4778 w 4778"/>
                <a:gd name="connsiteY4" fmla="*/ 1379 h 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8" h="4477">
                  <a:moveTo>
                    <a:pt x="4778" y="1379"/>
                  </a:moveTo>
                  <a:cubicBezTo>
                    <a:pt x="4332" y="2299"/>
                    <a:pt x="4104" y="3482"/>
                    <a:pt x="3384" y="4065"/>
                  </a:cubicBezTo>
                  <a:cubicBezTo>
                    <a:pt x="2338" y="4910"/>
                    <a:pt x="943" y="4396"/>
                    <a:pt x="892" y="3082"/>
                  </a:cubicBezTo>
                  <a:cubicBezTo>
                    <a:pt x="858" y="2139"/>
                    <a:pt x="-1668" y="-296"/>
                    <a:pt x="1938" y="30"/>
                  </a:cubicBezTo>
                  <a:cubicBezTo>
                    <a:pt x="2915" y="121"/>
                    <a:pt x="3830" y="910"/>
                    <a:pt x="4778" y="1379"/>
                  </a:cubicBezTo>
                  <a:close/>
                </a:path>
              </a:pathLst>
            </a:custGeom>
            <a:grpFill/>
            <a:ln w="5715" cap="flat">
              <a:noFill/>
              <a:prstDash val="solid"/>
              <a:miter/>
            </a:ln>
          </p:spPr>
          <p:txBody>
            <a:bodyPr rtlCol="0" anchor="ctr"/>
            <a:lstStyle/>
            <a:p>
              <a:endParaRPr lang="zh-CN" altLang="en-US"/>
            </a:p>
          </p:txBody>
        </p:sp>
        <p:sp>
          <p:nvSpPr>
            <p:cNvPr id="854" name="任意多边形: 形状 853">
              <a:extLst>
                <a:ext uri="{FF2B5EF4-FFF2-40B4-BE49-F238E27FC236}">
                  <a16:creationId xmlns:a16="http://schemas.microsoft.com/office/drawing/2014/main" id="{F1208ECE-61AF-7920-BFB6-4E6BD1B4EDC7}"/>
                </a:ext>
              </a:extLst>
            </p:cNvPr>
            <p:cNvSpPr/>
            <p:nvPr/>
          </p:nvSpPr>
          <p:spPr>
            <a:xfrm>
              <a:off x="7855616" y="5743443"/>
              <a:ext cx="3961" cy="3906"/>
            </a:xfrm>
            <a:custGeom>
              <a:avLst/>
              <a:gdLst>
                <a:gd name="connsiteX0" fmla="*/ 3056 w 3961"/>
                <a:gd name="connsiteY0" fmla="*/ 0 h 3906"/>
                <a:gd name="connsiteX1" fmla="*/ 3901 w 3961"/>
                <a:gd name="connsiteY1" fmla="*/ 2715 h 3906"/>
                <a:gd name="connsiteX2" fmla="*/ 1358 w 3961"/>
                <a:gd name="connsiteY2" fmla="*/ 3898 h 3906"/>
                <a:gd name="connsiteX3" fmla="*/ 467 w 3961"/>
                <a:gd name="connsiteY3" fmla="*/ 1480 h 3906"/>
                <a:gd name="connsiteX4" fmla="*/ 3056 w 3961"/>
                <a:gd name="connsiteY4" fmla="*/ 0 h 3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1" h="3906">
                  <a:moveTo>
                    <a:pt x="3056" y="0"/>
                  </a:moveTo>
                  <a:cubicBezTo>
                    <a:pt x="3387" y="926"/>
                    <a:pt x="4187" y="2063"/>
                    <a:pt x="3901" y="2715"/>
                  </a:cubicBezTo>
                  <a:cubicBezTo>
                    <a:pt x="3604" y="3383"/>
                    <a:pt x="2204" y="3989"/>
                    <a:pt x="1358" y="3898"/>
                  </a:cubicBezTo>
                  <a:cubicBezTo>
                    <a:pt x="9" y="3761"/>
                    <a:pt x="-425" y="2526"/>
                    <a:pt x="467" y="1480"/>
                  </a:cubicBezTo>
                  <a:cubicBezTo>
                    <a:pt x="1072" y="772"/>
                    <a:pt x="2170" y="480"/>
                    <a:pt x="3056" y="0"/>
                  </a:cubicBezTo>
                  <a:close/>
                </a:path>
              </a:pathLst>
            </a:custGeom>
            <a:grpFill/>
            <a:ln w="5715" cap="flat">
              <a:noFill/>
              <a:prstDash val="solid"/>
              <a:miter/>
            </a:ln>
          </p:spPr>
          <p:txBody>
            <a:bodyPr rtlCol="0" anchor="ctr"/>
            <a:lstStyle/>
            <a:p>
              <a:endParaRPr lang="zh-CN" altLang="en-US"/>
            </a:p>
          </p:txBody>
        </p:sp>
        <p:sp>
          <p:nvSpPr>
            <p:cNvPr id="855" name="任意多边形: 形状 854">
              <a:extLst>
                <a:ext uri="{FF2B5EF4-FFF2-40B4-BE49-F238E27FC236}">
                  <a16:creationId xmlns:a16="http://schemas.microsoft.com/office/drawing/2014/main" id="{912A6547-9EBF-7C7D-6CD6-F810AECE4536}"/>
                </a:ext>
              </a:extLst>
            </p:cNvPr>
            <p:cNvSpPr/>
            <p:nvPr/>
          </p:nvSpPr>
          <p:spPr>
            <a:xfrm>
              <a:off x="7893201" y="5641567"/>
              <a:ext cx="5480" cy="3580"/>
            </a:xfrm>
            <a:custGeom>
              <a:avLst/>
              <a:gdLst>
                <a:gd name="connsiteX0" fmla="*/ 5481 w 5480"/>
                <a:gd name="connsiteY0" fmla="*/ 1933 h 3580"/>
                <a:gd name="connsiteX1" fmla="*/ 2017 w 5480"/>
                <a:gd name="connsiteY1" fmla="*/ 3270 h 3580"/>
                <a:gd name="connsiteX2" fmla="*/ 0 w 5480"/>
                <a:gd name="connsiteY2" fmla="*/ 1207 h 3580"/>
                <a:gd name="connsiteX3" fmla="*/ 4223 w 5480"/>
                <a:gd name="connsiteY3" fmla="*/ 1 h 3580"/>
                <a:gd name="connsiteX4" fmla="*/ 5481 w 5480"/>
                <a:gd name="connsiteY4" fmla="*/ 1933 h 3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3580">
                  <a:moveTo>
                    <a:pt x="5481" y="1933"/>
                  </a:moveTo>
                  <a:cubicBezTo>
                    <a:pt x="4761" y="3516"/>
                    <a:pt x="3452" y="3950"/>
                    <a:pt x="2017" y="3270"/>
                  </a:cubicBezTo>
                  <a:cubicBezTo>
                    <a:pt x="1200" y="2887"/>
                    <a:pt x="663" y="1916"/>
                    <a:pt x="0" y="1207"/>
                  </a:cubicBezTo>
                  <a:cubicBezTo>
                    <a:pt x="1400" y="767"/>
                    <a:pt x="2783" y="190"/>
                    <a:pt x="4223" y="1"/>
                  </a:cubicBezTo>
                  <a:cubicBezTo>
                    <a:pt x="4555" y="-39"/>
                    <a:pt x="5063" y="1258"/>
                    <a:pt x="5481" y="1933"/>
                  </a:cubicBezTo>
                  <a:close/>
                </a:path>
              </a:pathLst>
            </a:custGeom>
            <a:grpFill/>
            <a:ln w="5715" cap="flat">
              <a:noFill/>
              <a:prstDash val="solid"/>
              <a:miter/>
            </a:ln>
          </p:spPr>
          <p:txBody>
            <a:bodyPr rtlCol="0" anchor="ctr"/>
            <a:lstStyle/>
            <a:p>
              <a:endParaRPr lang="zh-CN" altLang="en-US"/>
            </a:p>
          </p:txBody>
        </p:sp>
        <p:sp>
          <p:nvSpPr>
            <p:cNvPr id="856" name="任意多边形: 形状 855">
              <a:extLst>
                <a:ext uri="{FF2B5EF4-FFF2-40B4-BE49-F238E27FC236}">
                  <a16:creationId xmlns:a16="http://schemas.microsoft.com/office/drawing/2014/main" id="{22852EE2-A753-A918-CB12-69507D1E3EB8}"/>
                </a:ext>
              </a:extLst>
            </p:cNvPr>
            <p:cNvSpPr/>
            <p:nvPr/>
          </p:nvSpPr>
          <p:spPr>
            <a:xfrm>
              <a:off x="7929429" y="5612736"/>
              <a:ext cx="3314" cy="3794"/>
            </a:xfrm>
            <a:custGeom>
              <a:avLst/>
              <a:gdLst>
                <a:gd name="connsiteX0" fmla="*/ 0 w 3314"/>
                <a:gd name="connsiteY0" fmla="*/ 3794 h 3794"/>
                <a:gd name="connsiteX1" fmla="*/ 1035 w 3314"/>
                <a:gd name="connsiteY1" fmla="*/ 22 h 3794"/>
                <a:gd name="connsiteX2" fmla="*/ 3315 w 3314"/>
                <a:gd name="connsiteY2" fmla="*/ 3771 h 3794"/>
                <a:gd name="connsiteX3" fmla="*/ 0 w 3314"/>
                <a:gd name="connsiteY3" fmla="*/ 3794 h 3794"/>
              </a:gdLst>
              <a:ahLst/>
              <a:cxnLst>
                <a:cxn ang="0">
                  <a:pos x="connsiteX0" y="connsiteY0"/>
                </a:cxn>
                <a:cxn ang="0">
                  <a:pos x="connsiteX1" y="connsiteY1"/>
                </a:cxn>
                <a:cxn ang="0">
                  <a:pos x="connsiteX2" y="connsiteY2"/>
                </a:cxn>
                <a:cxn ang="0">
                  <a:pos x="connsiteX3" y="connsiteY3"/>
                </a:cxn>
              </a:cxnLst>
              <a:rect l="l" t="t" r="r" b="b"/>
              <a:pathLst>
                <a:path w="3314" h="3794">
                  <a:moveTo>
                    <a:pt x="0" y="3794"/>
                  </a:moveTo>
                  <a:cubicBezTo>
                    <a:pt x="337" y="2474"/>
                    <a:pt x="566" y="68"/>
                    <a:pt x="1035" y="22"/>
                  </a:cubicBezTo>
                  <a:cubicBezTo>
                    <a:pt x="3875" y="-263"/>
                    <a:pt x="2909" y="2257"/>
                    <a:pt x="3315" y="3771"/>
                  </a:cubicBezTo>
                  <a:cubicBezTo>
                    <a:pt x="2212" y="3777"/>
                    <a:pt x="1109" y="3783"/>
                    <a:pt x="0" y="3794"/>
                  </a:cubicBezTo>
                  <a:close/>
                </a:path>
              </a:pathLst>
            </a:custGeom>
            <a:grpFill/>
            <a:ln w="5715" cap="flat">
              <a:noFill/>
              <a:prstDash val="solid"/>
              <a:miter/>
            </a:ln>
          </p:spPr>
          <p:txBody>
            <a:bodyPr rtlCol="0" anchor="ctr"/>
            <a:lstStyle/>
            <a:p>
              <a:endParaRPr lang="zh-CN" altLang="en-US"/>
            </a:p>
          </p:txBody>
        </p:sp>
        <p:sp>
          <p:nvSpPr>
            <p:cNvPr id="857" name="任意多边形: 形状 856">
              <a:extLst>
                <a:ext uri="{FF2B5EF4-FFF2-40B4-BE49-F238E27FC236}">
                  <a16:creationId xmlns:a16="http://schemas.microsoft.com/office/drawing/2014/main" id="{70120DC0-ADFE-0D64-431E-C7162C4C8AFF}"/>
                </a:ext>
              </a:extLst>
            </p:cNvPr>
            <p:cNvSpPr/>
            <p:nvPr/>
          </p:nvSpPr>
          <p:spPr>
            <a:xfrm>
              <a:off x="8060919" y="5573702"/>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lstStyle/>
            <a:p>
              <a:endParaRPr lang="zh-CN" altLang="en-US"/>
            </a:p>
          </p:txBody>
        </p:sp>
        <p:sp>
          <p:nvSpPr>
            <p:cNvPr id="858" name="任意多边形: 形状 857">
              <a:extLst>
                <a:ext uri="{FF2B5EF4-FFF2-40B4-BE49-F238E27FC236}">
                  <a16:creationId xmlns:a16="http://schemas.microsoft.com/office/drawing/2014/main" id="{6D2446E6-54C4-D779-7328-E01F4F0A1BDA}"/>
                </a:ext>
              </a:extLst>
            </p:cNvPr>
            <p:cNvSpPr/>
            <p:nvPr/>
          </p:nvSpPr>
          <p:spPr>
            <a:xfrm>
              <a:off x="8072715" y="5585498"/>
              <a:ext cx="1360" cy="1360"/>
            </a:xfrm>
            <a:custGeom>
              <a:avLst/>
              <a:gdLst>
                <a:gd name="connsiteX0" fmla="*/ 1360 w 1360"/>
                <a:gd name="connsiteY0" fmla="*/ 1360 h 1360"/>
                <a:gd name="connsiteX1" fmla="*/ 0 w 1360"/>
                <a:gd name="connsiteY1" fmla="*/ 606 h 1360"/>
                <a:gd name="connsiteX2" fmla="*/ 611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1" y="0"/>
                  </a:lnTo>
                  <a:close/>
                </a:path>
              </a:pathLst>
            </a:custGeom>
            <a:grpFill/>
            <a:ln w="5715" cap="flat">
              <a:noFill/>
              <a:prstDash val="solid"/>
              <a:miter/>
            </a:ln>
          </p:spPr>
          <p:txBody>
            <a:bodyPr rtlCol="0" anchor="ctr"/>
            <a:lstStyle/>
            <a:p>
              <a:endParaRPr lang="zh-CN" altLang="en-US"/>
            </a:p>
          </p:txBody>
        </p:sp>
        <p:sp>
          <p:nvSpPr>
            <p:cNvPr id="859" name="任意多边形: 形状 858">
              <a:extLst>
                <a:ext uri="{FF2B5EF4-FFF2-40B4-BE49-F238E27FC236}">
                  <a16:creationId xmlns:a16="http://schemas.microsoft.com/office/drawing/2014/main" id="{E9FFE5A1-55C1-6FE6-F81C-D0DB11F79E78}"/>
                </a:ext>
              </a:extLst>
            </p:cNvPr>
            <p:cNvSpPr/>
            <p:nvPr/>
          </p:nvSpPr>
          <p:spPr>
            <a:xfrm>
              <a:off x="7926074" y="5616490"/>
              <a:ext cx="3348" cy="3314"/>
            </a:xfrm>
            <a:custGeom>
              <a:avLst/>
              <a:gdLst>
                <a:gd name="connsiteX0" fmla="*/ 0 w 3348"/>
                <a:gd name="connsiteY0" fmla="*/ 3315 h 3314"/>
                <a:gd name="connsiteX1" fmla="*/ 3349 w 3348"/>
                <a:gd name="connsiteY1" fmla="*/ 0 h 3314"/>
                <a:gd name="connsiteX2" fmla="*/ 0 w 3348"/>
                <a:gd name="connsiteY2" fmla="*/ 3315 h 3314"/>
              </a:gdLst>
              <a:ahLst/>
              <a:cxnLst>
                <a:cxn ang="0">
                  <a:pos x="connsiteX0" y="connsiteY0"/>
                </a:cxn>
                <a:cxn ang="0">
                  <a:pos x="connsiteX1" y="connsiteY1"/>
                </a:cxn>
                <a:cxn ang="0">
                  <a:pos x="connsiteX2" y="connsiteY2"/>
                </a:cxn>
              </a:cxnLst>
              <a:rect l="l" t="t" r="r" b="b"/>
              <a:pathLst>
                <a:path w="3348" h="3314">
                  <a:moveTo>
                    <a:pt x="0" y="3315"/>
                  </a:moveTo>
                  <a:cubicBezTo>
                    <a:pt x="1114" y="2212"/>
                    <a:pt x="2235" y="1103"/>
                    <a:pt x="3349" y="0"/>
                  </a:cubicBezTo>
                  <a:cubicBezTo>
                    <a:pt x="2235" y="1103"/>
                    <a:pt x="1114" y="2212"/>
                    <a:pt x="0" y="3315"/>
                  </a:cubicBezTo>
                  <a:close/>
                </a:path>
              </a:pathLst>
            </a:custGeom>
            <a:grpFill/>
            <a:ln w="5715" cap="flat">
              <a:noFill/>
              <a:prstDash val="solid"/>
              <a:miter/>
            </a:ln>
          </p:spPr>
          <p:txBody>
            <a:bodyPr rtlCol="0" anchor="ctr"/>
            <a:lstStyle/>
            <a:p>
              <a:endParaRPr lang="zh-CN" altLang="en-US"/>
            </a:p>
          </p:txBody>
        </p:sp>
        <p:sp>
          <p:nvSpPr>
            <p:cNvPr id="860" name="任意多边形: 形状 859">
              <a:extLst>
                <a:ext uri="{FF2B5EF4-FFF2-40B4-BE49-F238E27FC236}">
                  <a16:creationId xmlns:a16="http://schemas.microsoft.com/office/drawing/2014/main" id="{CE8113A2-E924-EF22-CC7B-E644A5550D65}"/>
                </a:ext>
              </a:extLst>
            </p:cNvPr>
            <p:cNvSpPr/>
            <p:nvPr/>
          </p:nvSpPr>
          <p:spPr>
            <a:xfrm>
              <a:off x="7883217" y="5649323"/>
              <a:ext cx="3274" cy="1446"/>
            </a:xfrm>
            <a:custGeom>
              <a:avLst/>
              <a:gdLst>
                <a:gd name="connsiteX0" fmla="*/ 0 w 3274"/>
                <a:gd name="connsiteY0" fmla="*/ 0 h 1446"/>
                <a:gd name="connsiteX1" fmla="*/ 3275 w 3274"/>
                <a:gd name="connsiteY1" fmla="*/ 223 h 1446"/>
                <a:gd name="connsiteX2" fmla="*/ 0 w 3274"/>
                <a:gd name="connsiteY2" fmla="*/ 0 h 1446"/>
              </a:gdLst>
              <a:ahLst/>
              <a:cxnLst>
                <a:cxn ang="0">
                  <a:pos x="connsiteX0" y="connsiteY0"/>
                </a:cxn>
                <a:cxn ang="0">
                  <a:pos x="connsiteX1" y="connsiteY1"/>
                </a:cxn>
                <a:cxn ang="0">
                  <a:pos x="connsiteX2" y="connsiteY2"/>
                </a:cxn>
              </a:cxnLst>
              <a:rect l="l" t="t" r="r" b="b"/>
              <a:pathLst>
                <a:path w="3274" h="1446">
                  <a:moveTo>
                    <a:pt x="0" y="0"/>
                  </a:moveTo>
                  <a:cubicBezTo>
                    <a:pt x="1097" y="23"/>
                    <a:pt x="2189" y="97"/>
                    <a:pt x="3275" y="223"/>
                  </a:cubicBezTo>
                  <a:cubicBezTo>
                    <a:pt x="2046" y="2132"/>
                    <a:pt x="989" y="1612"/>
                    <a:pt x="0" y="0"/>
                  </a:cubicBezTo>
                  <a:close/>
                </a:path>
              </a:pathLst>
            </a:custGeom>
            <a:grpFill/>
            <a:ln w="5715" cap="flat">
              <a:noFill/>
              <a:prstDash val="solid"/>
              <a:miter/>
            </a:ln>
          </p:spPr>
          <p:txBody>
            <a:bodyPr rtlCol="0" anchor="ctr"/>
            <a:lstStyle/>
            <a:p>
              <a:endParaRPr lang="zh-CN" altLang="en-US"/>
            </a:p>
          </p:txBody>
        </p:sp>
        <p:sp>
          <p:nvSpPr>
            <p:cNvPr id="861" name="任意多边形: 形状 860">
              <a:extLst>
                <a:ext uri="{FF2B5EF4-FFF2-40B4-BE49-F238E27FC236}">
                  <a16:creationId xmlns:a16="http://schemas.microsoft.com/office/drawing/2014/main" id="{708F2FD3-B191-BD90-4AE0-42AB4281C348}"/>
                </a:ext>
              </a:extLst>
            </p:cNvPr>
            <p:cNvSpPr/>
            <p:nvPr/>
          </p:nvSpPr>
          <p:spPr>
            <a:xfrm>
              <a:off x="7840572" y="5675652"/>
              <a:ext cx="3314" cy="3446"/>
            </a:xfrm>
            <a:custGeom>
              <a:avLst/>
              <a:gdLst>
                <a:gd name="connsiteX0" fmla="*/ 0 w 3314"/>
                <a:gd name="connsiteY0" fmla="*/ 0 h 3446"/>
                <a:gd name="connsiteX1" fmla="*/ 3314 w 3314"/>
                <a:gd name="connsiteY1" fmla="*/ 3446 h 3446"/>
                <a:gd name="connsiteX2" fmla="*/ 0 w 3314"/>
                <a:gd name="connsiteY2" fmla="*/ 0 h 3446"/>
              </a:gdLst>
              <a:ahLst/>
              <a:cxnLst>
                <a:cxn ang="0">
                  <a:pos x="connsiteX0" y="connsiteY0"/>
                </a:cxn>
                <a:cxn ang="0">
                  <a:pos x="connsiteX1" y="connsiteY1"/>
                </a:cxn>
                <a:cxn ang="0">
                  <a:pos x="connsiteX2" y="connsiteY2"/>
                </a:cxn>
              </a:cxnLst>
              <a:rect l="l" t="t" r="r" b="b"/>
              <a:pathLst>
                <a:path w="3314" h="3446">
                  <a:moveTo>
                    <a:pt x="0" y="0"/>
                  </a:moveTo>
                  <a:cubicBezTo>
                    <a:pt x="1103" y="1149"/>
                    <a:pt x="2206" y="2298"/>
                    <a:pt x="3314" y="3446"/>
                  </a:cubicBezTo>
                  <a:cubicBezTo>
                    <a:pt x="1492" y="2983"/>
                    <a:pt x="400" y="1823"/>
                    <a:pt x="0" y="0"/>
                  </a:cubicBezTo>
                  <a:close/>
                </a:path>
              </a:pathLst>
            </a:custGeom>
            <a:grpFill/>
            <a:ln w="5715" cap="flat">
              <a:noFill/>
              <a:prstDash val="solid"/>
              <a:miter/>
            </a:ln>
          </p:spPr>
          <p:txBody>
            <a:bodyPr rtlCol="0" anchor="ctr"/>
            <a:lstStyle/>
            <a:p>
              <a:endParaRPr lang="zh-CN" altLang="en-US"/>
            </a:p>
          </p:txBody>
        </p:sp>
        <p:sp>
          <p:nvSpPr>
            <p:cNvPr id="862" name="任意多边形: 形状 861">
              <a:extLst>
                <a:ext uri="{FF2B5EF4-FFF2-40B4-BE49-F238E27FC236}">
                  <a16:creationId xmlns:a16="http://schemas.microsoft.com/office/drawing/2014/main" id="{57EAD28D-55DF-5DAC-0D42-231FAEBF4F61}"/>
                </a:ext>
              </a:extLst>
            </p:cNvPr>
            <p:cNvSpPr/>
            <p:nvPr/>
          </p:nvSpPr>
          <p:spPr>
            <a:xfrm>
              <a:off x="7820964" y="5790752"/>
              <a:ext cx="3051" cy="3520"/>
            </a:xfrm>
            <a:custGeom>
              <a:avLst/>
              <a:gdLst>
                <a:gd name="connsiteX0" fmla="*/ 3052 w 3051"/>
                <a:gd name="connsiteY0" fmla="*/ 0 h 3520"/>
                <a:gd name="connsiteX1" fmla="*/ 0 w 3051"/>
                <a:gd name="connsiteY1" fmla="*/ 3520 h 3520"/>
                <a:gd name="connsiteX2" fmla="*/ 3052 w 3051"/>
                <a:gd name="connsiteY2" fmla="*/ 0 h 3520"/>
              </a:gdLst>
              <a:ahLst/>
              <a:cxnLst>
                <a:cxn ang="0">
                  <a:pos x="connsiteX0" y="connsiteY0"/>
                </a:cxn>
                <a:cxn ang="0">
                  <a:pos x="connsiteX1" y="connsiteY1"/>
                </a:cxn>
                <a:cxn ang="0">
                  <a:pos x="connsiteX2" y="connsiteY2"/>
                </a:cxn>
              </a:cxnLst>
              <a:rect l="l" t="t" r="r" b="b"/>
              <a:pathLst>
                <a:path w="3051" h="3520">
                  <a:moveTo>
                    <a:pt x="3052" y="0"/>
                  </a:moveTo>
                  <a:cubicBezTo>
                    <a:pt x="2755" y="1800"/>
                    <a:pt x="1709" y="2949"/>
                    <a:pt x="0" y="3520"/>
                  </a:cubicBezTo>
                  <a:cubicBezTo>
                    <a:pt x="1012" y="2343"/>
                    <a:pt x="2035" y="1172"/>
                    <a:pt x="3052" y="0"/>
                  </a:cubicBezTo>
                  <a:close/>
                </a:path>
              </a:pathLst>
            </a:custGeom>
            <a:grpFill/>
            <a:ln w="5715" cap="flat">
              <a:noFill/>
              <a:prstDash val="solid"/>
              <a:miter/>
            </a:ln>
          </p:spPr>
          <p:txBody>
            <a:bodyPr rtlCol="0" anchor="ctr"/>
            <a:lstStyle/>
            <a:p>
              <a:endParaRPr lang="zh-CN" altLang="en-US"/>
            </a:p>
          </p:txBody>
        </p:sp>
        <p:sp>
          <p:nvSpPr>
            <p:cNvPr id="863" name="任意多边形: 形状 862">
              <a:extLst>
                <a:ext uri="{FF2B5EF4-FFF2-40B4-BE49-F238E27FC236}">
                  <a16:creationId xmlns:a16="http://schemas.microsoft.com/office/drawing/2014/main" id="{755E9D70-DD41-CC1B-98A7-F735BDCF3C37}"/>
                </a:ext>
              </a:extLst>
            </p:cNvPr>
            <p:cNvSpPr/>
            <p:nvPr/>
          </p:nvSpPr>
          <p:spPr>
            <a:xfrm>
              <a:off x="7769272" y="6208339"/>
              <a:ext cx="24037" cy="10935"/>
            </a:xfrm>
            <a:custGeom>
              <a:avLst/>
              <a:gdLst>
                <a:gd name="connsiteX0" fmla="*/ 24037 w 24037"/>
                <a:gd name="connsiteY0" fmla="*/ 4705 h 10935"/>
                <a:gd name="connsiteX1" fmla="*/ 0 w 24037"/>
                <a:gd name="connsiteY1" fmla="*/ 10872 h 10935"/>
                <a:gd name="connsiteX2" fmla="*/ 24037 w 24037"/>
                <a:gd name="connsiteY2" fmla="*/ 4705 h 10935"/>
              </a:gdLst>
              <a:ahLst/>
              <a:cxnLst>
                <a:cxn ang="0">
                  <a:pos x="connsiteX0" y="connsiteY0"/>
                </a:cxn>
                <a:cxn ang="0">
                  <a:pos x="connsiteX1" y="connsiteY1"/>
                </a:cxn>
                <a:cxn ang="0">
                  <a:pos x="connsiteX2" y="connsiteY2"/>
                </a:cxn>
              </a:cxnLst>
              <a:rect l="l" t="t" r="r" b="b"/>
              <a:pathLst>
                <a:path w="24037" h="10935">
                  <a:moveTo>
                    <a:pt x="24037" y="4705"/>
                  </a:moveTo>
                  <a:cubicBezTo>
                    <a:pt x="13099" y="642"/>
                    <a:pt x="8652" y="11878"/>
                    <a:pt x="0" y="10872"/>
                  </a:cubicBezTo>
                  <a:cubicBezTo>
                    <a:pt x="4766" y="-1267"/>
                    <a:pt x="10635" y="-3119"/>
                    <a:pt x="24037" y="4705"/>
                  </a:cubicBezTo>
                  <a:close/>
                </a:path>
              </a:pathLst>
            </a:custGeom>
            <a:grpFill/>
            <a:ln w="5715" cap="flat">
              <a:noFill/>
              <a:prstDash val="solid"/>
              <a:miter/>
            </a:ln>
          </p:spPr>
          <p:txBody>
            <a:bodyPr rtlCol="0" anchor="ctr"/>
            <a:lstStyle/>
            <a:p>
              <a:endParaRPr lang="zh-CN" altLang="en-US"/>
            </a:p>
          </p:txBody>
        </p:sp>
        <p:sp>
          <p:nvSpPr>
            <p:cNvPr id="864" name="任意多边形: 形状 863">
              <a:extLst>
                <a:ext uri="{FF2B5EF4-FFF2-40B4-BE49-F238E27FC236}">
                  <a16:creationId xmlns:a16="http://schemas.microsoft.com/office/drawing/2014/main" id="{3E3B1C7E-9B1E-97A3-2C46-2372607EF4F1}"/>
                </a:ext>
              </a:extLst>
            </p:cNvPr>
            <p:cNvSpPr/>
            <p:nvPr/>
          </p:nvSpPr>
          <p:spPr>
            <a:xfrm>
              <a:off x="7794217" y="6186754"/>
              <a:ext cx="17607" cy="6247"/>
            </a:xfrm>
            <a:custGeom>
              <a:avLst/>
              <a:gdLst>
                <a:gd name="connsiteX0" fmla="*/ 0 w 17607"/>
                <a:gd name="connsiteY0" fmla="*/ 2424 h 6247"/>
                <a:gd name="connsiteX1" fmla="*/ 17608 w 17607"/>
                <a:gd name="connsiteY1" fmla="*/ 6248 h 6247"/>
                <a:gd name="connsiteX2" fmla="*/ 0 w 17607"/>
                <a:gd name="connsiteY2" fmla="*/ 2424 h 6247"/>
              </a:gdLst>
              <a:ahLst/>
              <a:cxnLst>
                <a:cxn ang="0">
                  <a:pos x="connsiteX0" y="connsiteY0"/>
                </a:cxn>
                <a:cxn ang="0">
                  <a:pos x="connsiteX1" y="connsiteY1"/>
                </a:cxn>
                <a:cxn ang="0">
                  <a:pos x="connsiteX2" y="connsiteY2"/>
                </a:cxn>
              </a:cxnLst>
              <a:rect l="l" t="t" r="r" b="b"/>
              <a:pathLst>
                <a:path w="17607" h="6247">
                  <a:moveTo>
                    <a:pt x="0" y="2424"/>
                  </a:moveTo>
                  <a:cubicBezTo>
                    <a:pt x="6104" y="-1839"/>
                    <a:pt x="10944" y="-427"/>
                    <a:pt x="17608" y="6248"/>
                  </a:cubicBezTo>
                  <a:cubicBezTo>
                    <a:pt x="9910" y="5453"/>
                    <a:pt x="4652" y="6425"/>
                    <a:pt x="0" y="2424"/>
                  </a:cubicBezTo>
                  <a:close/>
                </a:path>
              </a:pathLst>
            </a:custGeom>
            <a:grpFill/>
            <a:ln w="5715" cap="flat">
              <a:noFill/>
              <a:prstDash val="solid"/>
              <a:miter/>
            </a:ln>
          </p:spPr>
          <p:txBody>
            <a:bodyPr rtlCol="0" anchor="ctr"/>
            <a:lstStyle/>
            <a:p>
              <a:endParaRPr lang="zh-CN" altLang="en-US"/>
            </a:p>
          </p:txBody>
        </p:sp>
        <p:sp>
          <p:nvSpPr>
            <p:cNvPr id="865" name="任意多边形: 形状 864">
              <a:extLst>
                <a:ext uri="{FF2B5EF4-FFF2-40B4-BE49-F238E27FC236}">
                  <a16:creationId xmlns:a16="http://schemas.microsoft.com/office/drawing/2014/main" id="{8B4BD236-DBE8-9324-25BF-076AAF9B42D1}"/>
                </a:ext>
              </a:extLst>
            </p:cNvPr>
            <p:cNvSpPr/>
            <p:nvPr/>
          </p:nvSpPr>
          <p:spPr>
            <a:xfrm>
              <a:off x="7700265" y="6359892"/>
              <a:ext cx="5679" cy="5615"/>
            </a:xfrm>
            <a:custGeom>
              <a:avLst/>
              <a:gdLst>
                <a:gd name="connsiteX0" fmla="*/ 5679 w 5679"/>
                <a:gd name="connsiteY0" fmla="*/ 3241 h 5615"/>
                <a:gd name="connsiteX1" fmla="*/ 158 w 5679"/>
                <a:gd name="connsiteY1" fmla="*/ 3538 h 5615"/>
                <a:gd name="connsiteX2" fmla="*/ 5399 w 5679"/>
                <a:gd name="connsiteY2" fmla="*/ 0 h 5615"/>
                <a:gd name="connsiteX3" fmla="*/ 5679 w 5679"/>
                <a:gd name="connsiteY3" fmla="*/ 3241 h 5615"/>
              </a:gdLst>
              <a:ahLst/>
              <a:cxnLst>
                <a:cxn ang="0">
                  <a:pos x="connsiteX0" y="connsiteY0"/>
                </a:cxn>
                <a:cxn ang="0">
                  <a:pos x="connsiteX1" y="connsiteY1"/>
                </a:cxn>
                <a:cxn ang="0">
                  <a:pos x="connsiteX2" y="connsiteY2"/>
                </a:cxn>
                <a:cxn ang="0">
                  <a:pos x="connsiteX3" y="connsiteY3"/>
                </a:cxn>
              </a:cxnLst>
              <a:rect l="l" t="t" r="r" b="b"/>
              <a:pathLst>
                <a:path w="5679" h="5615">
                  <a:moveTo>
                    <a:pt x="5679" y="3241"/>
                  </a:moveTo>
                  <a:cubicBezTo>
                    <a:pt x="3890" y="5469"/>
                    <a:pt x="1187" y="7092"/>
                    <a:pt x="158" y="3538"/>
                  </a:cubicBezTo>
                  <a:cubicBezTo>
                    <a:pt x="-825" y="137"/>
                    <a:pt x="2993" y="331"/>
                    <a:pt x="5399" y="0"/>
                  </a:cubicBezTo>
                  <a:cubicBezTo>
                    <a:pt x="5387" y="1091"/>
                    <a:pt x="5479" y="2172"/>
                    <a:pt x="5679" y="3241"/>
                  </a:cubicBezTo>
                  <a:close/>
                </a:path>
              </a:pathLst>
            </a:custGeom>
            <a:grpFill/>
            <a:ln w="5715" cap="flat">
              <a:noFill/>
              <a:prstDash val="solid"/>
              <a:miter/>
            </a:ln>
          </p:spPr>
          <p:txBody>
            <a:bodyPr rtlCol="0" anchor="ctr"/>
            <a:lstStyle/>
            <a:p>
              <a:endParaRPr lang="zh-CN" altLang="en-US"/>
            </a:p>
          </p:txBody>
        </p:sp>
        <p:sp>
          <p:nvSpPr>
            <p:cNvPr id="866" name="任意多边形: 形状 865">
              <a:extLst>
                <a:ext uri="{FF2B5EF4-FFF2-40B4-BE49-F238E27FC236}">
                  <a16:creationId xmlns:a16="http://schemas.microsoft.com/office/drawing/2014/main" id="{C3CBC239-2913-4C72-A8B4-4D813176610D}"/>
                </a:ext>
              </a:extLst>
            </p:cNvPr>
            <p:cNvSpPr/>
            <p:nvPr/>
          </p:nvSpPr>
          <p:spPr>
            <a:xfrm>
              <a:off x="7701316" y="6350664"/>
              <a:ext cx="7998" cy="5838"/>
            </a:xfrm>
            <a:custGeom>
              <a:avLst/>
              <a:gdLst>
                <a:gd name="connsiteX0" fmla="*/ 7691 w 7998"/>
                <a:gd name="connsiteY0" fmla="*/ 5839 h 5838"/>
                <a:gd name="connsiteX1" fmla="*/ 3061 w 7998"/>
                <a:gd name="connsiteY1" fmla="*/ 4964 h 5838"/>
                <a:gd name="connsiteX2" fmla="*/ 21 w 7998"/>
                <a:gd name="connsiteY2" fmla="*/ 1701 h 5838"/>
                <a:gd name="connsiteX3" fmla="*/ 5102 w 7998"/>
                <a:gd name="connsiteY3" fmla="*/ 1232 h 5838"/>
                <a:gd name="connsiteX4" fmla="*/ 7999 w 7998"/>
                <a:gd name="connsiteY4" fmla="*/ 2598 h 5838"/>
                <a:gd name="connsiteX5" fmla="*/ 7691 w 7998"/>
                <a:gd name="connsiteY5" fmla="*/ 5839 h 5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98" h="5838">
                  <a:moveTo>
                    <a:pt x="7691" y="5839"/>
                  </a:moveTo>
                  <a:cubicBezTo>
                    <a:pt x="6130" y="5581"/>
                    <a:pt x="4387" y="5667"/>
                    <a:pt x="3061" y="4964"/>
                  </a:cubicBezTo>
                  <a:cubicBezTo>
                    <a:pt x="1764" y="4273"/>
                    <a:pt x="-225" y="2358"/>
                    <a:pt x="21" y="1701"/>
                  </a:cubicBezTo>
                  <a:cubicBezTo>
                    <a:pt x="1135" y="-1294"/>
                    <a:pt x="3278" y="409"/>
                    <a:pt x="5102" y="1232"/>
                  </a:cubicBezTo>
                  <a:cubicBezTo>
                    <a:pt x="6073" y="1672"/>
                    <a:pt x="7033" y="2141"/>
                    <a:pt x="7999" y="2598"/>
                  </a:cubicBezTo>
                  <a:cubicBezTo>
                    <a:pt x="7890" y="3678"/>
                    <a:pt x="7787" y="4759"/>
                    <a:pt x="7691" y="5839"/>
                  </a:cubicBezTo>
                  <a:close/>
                </a:path>
              </a:pathLst>
            </a:custGeom>
            <a:grpFill/>
            <a:ln w="5715" cap="flat">
              <a:noFill/>
              <a:prstDash val="solid"/>
              <a:miter/>
            </a:ln>
          </p:spPr>
          <p:txBody>
            <a:bodyPr rtlCol="0" anchor="ctr"/>
            <a:lstStyle/>
            <a:p>
              <a:endParaRPr lang="zh-CN" altLang="en-US"/>
            </a:p>
          </p:txBody>
        </p:sp>
        <p:sp>
          <p:nvSpPr>
            <p:cNvPr id="867" name="任意多边形: 形状 866">
              <a:extLst>
                <a:ext uri="{FF2B5EF4-FFF2-40B4-BE49-F238E27FC236}">
                  <a16:creationId xmlns:a16="http://schemas.microsoft.com/office/drawing/2014/main" id="{9A2F6212-A604-EC5E-75F3-889BC686389A}"/>
                </a:ext>
              </a:extLst>
            </p:cNvPr>
            <p:cNvSpPr/>
            <p:nvPr/>
          </p:nvSpPr>
          <p:spPr>
            <a:xfrm>
              <a:off x="7730735" y="6285571"/>
              <a:ext cx="4612" cy="9111"/>
            </a:xfrm>
            <a:custGeom>
              <a:avLst/>
              <a:gdLst>
                <a:gd name="connsiteX0" fmla="*/ 1349 w 4612"/>
                <a:gd name="connsiteY0" fmla="*/ 8284 h 9111"/>
                <a:gd name="connsiteX1" fmla="*/ 1058 w 4612"/>
                <a:gd name="connsiteY1" fmla="*/ 5301 h 9111"/>
                <a:gd name="connsiteX2" fmla="*/ 1172 w 4612"/>
                <a:gd name="connsiteY2" fmla="*/ 112 h 9111"/>
                <a:gd name="connsiteX3" fmla="*/ 4612 w 4612"/>
                <a:gd name="connsiteY3" fmla="*/ 5220 h 9111"/>
                <a:gd name="connsiteX4" fmla="*/ 4453 w 4612"/>
                <a:gd name="connsiteY4" fmla="*/ 8381 h 9111"/>
                <a:gd name="connsiteX5" fmla="*/ 4567 w 4612"/>
                <a:gd name="connsiteY5" fmla="*/ 8358 h 9111"/>
                <a:gd name="connsiteX6" fmla="*/ 1349 w 4612"/>
                <a:gd name="connsiteY6" fmla="*/ 8284 h 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2" h="9111">
                  <a:moveTo>
                    <a:pt x="1349" y="8284"/>
                  </a:moveTo>
                  <a:cubicBezTo>
                    <a:pt x="1246" y="7290"/>
                    <a:pt x="1064" y="6295"/>
                    <a:pt x="1058" y="5301"/>
                  </a:cubicBezTo>
                  <a:cubicBezTo>
                    <a:pt x="1052" y="3494"/>
                    <a:pt x="-1394" y="706"/>
                    <a:pt x="1172" y="112"/>
                  </a:cubicBezTo>
                  <a:cubicBezTo>
                    <a:pt x="4641" y="-689"/>
                    <a:pt x="4127" y="2998"/>
                    <a:pt x="4612" y="5220"/>
                  </a:cubicBezTo>
                  <a:cubicBezTo>
                    <a:pt x="4556" y="6272"/>
                    <a:pt x="4504" y="7329"/>
                    <a:pt x="4453" y="8381"/>
                  </a:cubicBezTo>
                  <a:cubicBezTo>
                    <a:pt x="4453" y="8381"/>
                    <a:pt x="4567" y="8358"/>
                    <a:pt x="4567" y="8358"/>
                  </a:cubicBezTo>
                  <a:cubicBezTo>
                    <a:pt x="3470" y="9364"/>
                    <a:pt x="2401" y="9387"/>
                    <a:pt x="1349" y="8284"/>
                  </a:cubicBezTo>
                  <a:close/>
                </a:path>
              </a:pathLst>
            </a:custGeom>
            <a:grpFill/>
            <a:ln w="5715" cap="flat">
              <a:noFill/>
              <a:prstDash val="solid"/>
              <a:miter/>
            </a:ln>
          </p:spPr>
          <p:txBody>
            <a:bodyPr rtlCol="0" anchor="ctr"/>
            <a:lstStyle/>
            <a:p>
              <a:endParaRPr lang="zh-CN" altLang="en-US"/>
            </a:p>
          </p:txBody>
        </p:sp>
        <p:sp>
          <p:nvSpPr>
            <p:cNvPr id="868" name="任意多边形: 形状 867">
              <a:extLst>
                <a:ext uri="{FF2B5EF4-FFF2-40B4-BE49-F238E27FC236}">
                  <a16:creationId xmlns:a16="http://schemas.microsoft.com/office/drawing/2014/main" id="{D8916A70-02BA-3A12-5A4E-CD0FB0FF77EF}"/>
                </a:ext>
              </a:extLst>
            </p:cNvPr>
            <p:cNvSpPr/>
            <p:nvPr/>
          </p:nvSpPr>
          <p:spPr>
            <a:xfrm>
              <a:off x="7787939" y="6192105"/>
              <a:ext cx="4483" cy="8314"/>
            </a:xfrm>
            <a:custGeom>
              <a:avLst/>
              <a:gdLst>
                <a:gd name="connsiteX0" fmla="*/ 89 w 4483"/>
                <a:gd name="connsiteY0" fmla="*/ 0 h 8314"/>
                <a:gd name="connsiteX1" fmla="*/ 3855 w 4483"/>
                <a:gd name="connsiteY1" fmla="*/ 7543 h 8314"/>
                <a:gd name="connsiteX2" fmla="*/ 135 w 4483"/>
                <a:gd name="connsiteY2" fmla="*/ 3212 h 8314"/>
                <a:gd name="connsiteX3" fmla="*/ 89 w 4483"/>
                <a:gd name="connsiteY3" fmla="*/ 0 h 8314"/>
              </a:gdLst>
              <a:ahLst/>
              <a:cxnLst>
                <a:cxn ang="0">
                  <a:pos x="connsiteX0" y="connsiteY0"/>
                </a:cxn>
                <a:cxn ang="0">
                  <a:pos x="connsiteX1" y="connsiteY1"/>
                </a:cxn>
                <a:cxn ang="0">
                  <a:pos x="connsiteX2" y="connsiteY2"/>
                </a:cxn>
                <a:cxn ang="0">
                  <a:pos x="connsiteX3" y="connsiteY3"/>
                </a:cxn>
              </a:cxnLst>
              <a:rect l="l" t="t" r="r" b="b"/>
              <a:pathLst>
                <a:path w="4483" h="8314">
                  <a:moveTo>
                    <a:pt x="89" y="0"/>
                  </a:moveTo>
                  <a:cubicBezTo>
                    <a:pt x="2861" y="1891"/>
                    <a:pt x="5799" y="6201"/>
                    <a:pt x="3855" y="7543"/>
                  </a:cubicBezTo>
                  <a:cubicBezTo>
                    <a:pt x="44" y="10190"/>
                    <a:pt x="712" y="5349"/>
                    <a:pt x="135" y="3212"/>
                  </a:cubicBezTo>
                  <a:cubicBezTo>
                    <a:pt x="-139" y="2211"/>
                    <a:pt x="89" y="1080"/>
                    <a:pt x="89" y="0"/>
                  </a:cubicBezTo>
                  <a:close/>
                </a:path>
              </a:pathLst>
            </a:custGeom>
            <a:grpFill/>
            <a:ln w="5715" cap="flat">
              <a:noFill/>
              <a:prstDash val="solid"/>
              <a:miter/>
            </a:ln>
          </p:spPr>
          <p:txBody>
            <a:bodyPr rtlCol="0" anchor="ctr"/>
            <a:lstStyle/>
            <a:p>
              <a:endParaRPr lang="zh-CN" altLang="en-US"/>
            </a:p>
          </p:txBody>
        </p:sp>
        <p:sp>
          <p:nvSpPr>
            <p:cNvPr id="869" name="任意多边形: 形状 868">
              <a:extLst>
                <a:ext uri="{FF2B5EF4-FFF2-40B4-BE49-F238E27FC236}">
                  <a16:creationId xmlns:a16="http://schemas.microsoft.com/office/drawing/2014/main" id="{D6357E90-4947-BD03-8FF5-D9EF0155E695}"/>
                </a:ext>
              </a:extLst>
            </p:cNvPr>
            <p:cNvSpPr/>
            <p:nvPr/>
          </p:nvSpPr>
          <p:spPr>
            <a:xfrm>
              <a:off x="7721371" y="6354148"/>
              <a:ext cx="1714" cy="1628"/>
            </a:xfrm>
            <a:custGeom>
              <a:avLst/>
              <a:gdLst>
                <a:gd name="connsiteX0" fmla="*/ 1386 w 1714"/>
                <a:gd name="connsiteY0" fmla="*/ 0 h 1628"/>
                <a:gd name="connsiteX1" fmla="*/ 1683 w 1714"/>
                <a:gd name="connsiteY1" fmla="*/ 1166 h 1628"/>
                <a:gd name="connsiteX2" fmla="*/ 329 w 1714"/>
                <a:gd name="connsiteY2" fmla="*/ 1628 h 1628"/>
                <a:gd name="connsiteX3" fmla="*/ 31 w 1714"/>
                <a:gd name="connsiteY3" fmla="*/ 457 h 1628"/>
                <a:gd name="connsiteX4" fmla="*/ 1386 w 1714"/>
                <a:gd name="connsiteY4" fmla="*/ 0 h 16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 h="1628">
                  <a:moveTo>
                    <a:pt x="1386" y="0"/>
                  </a:moveTo>
                  <a:cubicBezTo>
                    <a:pt x="1500" y="405"/>
                    <a:pt x="1815" y="1062"/>
                    <a:pt x="1683" y="1166"/>
                  </a:cubicBezTo>
                  <a:cubicBezTo>
                    <a:pt x="1329" y="1445"/>
                    <a:pt x="797" y="1492"/>
                    <a:pt x="329" y="1628"/>
                  </a:cubicBezTo>
                  <a:cubicBezTo>
                    <a:pt x="215" y="1223"/>
                    <a:pt x="-100" y="560"/>
                    <a:pt x="31" y="457"/>
                  </a:cubicBezTo>
                  <a:cubicBezTo>
                    <a:pt x="386" y="177"/>
                    <a:pt x="923" y="137"/>
                    <a:pt x="1386" y="0"/>
                  </a:cubicBezTo>
                  <a:close/>
                </a:path>
              </a:pathLst>
            </a:custGeom>
            <a:grpFill/>
            <a:ln w="5715" cap="flat">
              <a:noFill/>
              <a:prstDash val="solid"/>
              <a:miter/>
            </a:ln>
          </p:spPr>
          <p:txBody>
            <a:bodyPr rtlCol="0" anchor="ctr"/>
            <a:lstStyle/>
            <a:p>
              <a:endParaRPr lang="zh-CN" altLang="en-US"/>
            </a:p>
          </p:txBody>
        </p:sp>
        <p:sp>
          <p:nvSpPr>
            <p:cNvPr id="870" name="任意多边形: 形状 869">
              <a:extLst>
                <a:ext uri="{FF2B5EF4-FFF2-40B4-BE49-F238E27FC236}">
                  <a16:creationId xmlns:a16="http://schemas.microsoft.com/office/drawing/2014/main" id="{439C7CAB-78AD-9E5C-883C-6C62A555F82D}"/>
                </a:ext>
              </a:extLst>
            </p:cNvPr>
            <p:cNvSpPr/>
            <p:nvPr/>
          </p:nvSpPr>
          <p:spPr>
            <a:xfrm>
              <a:off x="7745731" y="6238179"/>
              <a:ext cx="2869" cy="4605"/>
            </a:xfrm>
            <a:custGeom>
              <a:avLst/>
              <a:gdLst>
                <a:gd name="connsiteX0" fmla="*/ 2772 w 2869"/>
                <a:gd name="connsiteY0" fmla="*/ 0 h 4605"/>
                <a:gd name="connsiteX1" fmla="*/ 2869 w 2869"/>
                <a:gd name="connsiteY1" fmla="*/ 3366 h 4605"/>
                <a:gd name="connsiteX2" fmla="*/ 446 w 2869"/>
                <a:gd name="connsiteY2" fmla="*/ 4606 h 4605"/>
                <a:gd name="connsiteX3" fmla="*/ 2772 w 2869"/>
                <a:gd name="connsiteY3" fmla="*/ 0 h 4605"/>
              </a:gdLst>
              <a:ahLst/>
              <a:cxnLst>
                <a:cxn ang="0">
                  <a:pos x="connsiteX0" y="connsiteY0"/>
                </a:cxn>
                <a:cxn ang="0">
                  <a:pos x="connsiteX1" y="connsiteY1"/>
                </a:cxn>
                <a:cxn ang="0">
                  <a:pos x="connsiteX2" y="connsiteY2"/>
                </a:cxn>
                <a:cxn ang="0">
                  <a:pos x="connsiteX3" y="connsiteY3"/>
                </a:cxn>
              </a:cxnLst>
              <a:rect l="l" t="t" r="r" b="b"/>
              <a:pathLst>
                <a:path w="2869" h="4605">
                  <a:moveTo>
                    <a:pt x="2772" y="0"/>
                  </a:moveTo>
                  <a:cubicBezTo>
                    <a:pt x="2806" y="1120"/>
                    <a:pt x="2835" y="2246"/>
                    <a:pt x="2869" y="3366"/>
                  </a:cubicBezTo>
                  <a:cubicBezTo>
                    <a:pt x="2063" y="3783"/>
                    <a:pt x="1252" y="4195"/>
                    <a:pt x="446" y="4606"/>
                  </a:cubicBezTo>
                  <a:cubicBezTo>
                    <a:pt x="-789" y="2052"/>
                    <a:pt x="720" y="885"/>
                    <a:pt x="2772" y="0"/>
                  </a:cubicBezTo>
                  <a:close/>
                </a:path>
              </a:pathLst>
            </a:custGeom>
            <a:grpFill/>
            <a:ln w="5715" cap="flat">
              <a:noFill/>
              <a:prstDash val="solid"/>
              <a:miter/>
            </a:ln>
          </p:spPr>
          <p:txBody>
            <a:bodyPr rtlCol="0" anchor="ctr"/>
            <a:lstStyle/>
            <a:p>
              <a:endParaRPr lang="zh-CN" altLang="en-US"/>
            </a:p>
          </p:txBody>
        </p:sp>
        <p:sp>
          <p:nvSpPr>
            <p:cNvPr id="871" name="任意多边形: 形状 870">
              <a:extLst>
                <a:ext uri="{FF2B5EF4-FFF2-40B4-BE49-F238E27FC236}">
                  <a16:creationId xmlns:a16="http://schemas.microsoft.com/office/drawing/2014/main" id="{8F37F31D-E261-2421-55F9-B33241340E58}"/>
                </a:ext>
              </a:extLst>
            </p:cNvPr>
            <p:cNvSpPr/>
            <p:nvPr/>
          </p:nvSpPr>
          <p:spPr>
            <a:xfrm>
              <a:off x="7775118" y="6164850"/>
              <a:ext cx="3040" cy="4332"/>
            </a:xfrm>
            <a:custGeom>
              <a:avLst/>
              <a:gdLst>
                <a:gd name="connsiteX0" fmla="*/ 0 w 3040"/>
                <a:gd name="connsiteY0" fmla="*/ 4332 h 4332"/>
                <a:gd name="connsiteX1" fmla="*/ 1331 w 3040"/>
                <a:gd name="connsiteY1" fmla="*/ 0 h 4332"/>
                <a:gd name="connsiteX2" fmla="*/ 3040 w 3040"/>
                <a:gd name="connsiteY2" fmla="*/ 4195 h 4332"/>
                <a:gd name="connsiteX3" fmla="*/ 0 w 3040"/>
                <a:gd name="connsiteY3" fmla="*/ 4332 h 4332"/>
              </a:gdLst>
              <a:ahLst/>
              <a:cxnLst>
                <a:cxn ang="0">
                  <a:pos x="connsiteX0" y="connsiteY0"/>
                </a:cxn>
                <a:cxn ang="0">
                  <a:pos x="connsiteX1" y="connsiteY1"/>
                </a:cxn>
                <a:cxn ang="0">
                  <a:pos x="connsiteX2" y="connsiteY2"/>
                </a:cxn>
                <a:cxn ang="0">
                  <a:pos x="connsiteX3" y="connsiteY3"/>
                </a:cxn>
              </a:cxnLst>
              <a:rect l="l" t="t" r="r" b="b"/>
              <a:pathLst>
                <a:path w="3040" h="4332">
                  <a:moveTo>
                    <a:pt x="0" y="4332"/>
                  </a:moveTo>
                  <a:cubicBezTo>
                    <a:pt x="446" y="2886"/>
                    <a:pt x="886" y="1446"/>
                    <a:pt x="1331" y="0"/>
                  </a:cubicBezTo>
                  <a:cubicBezTo>
                    <a:pt x="1903" y="1400"/>
                    <a:pt x="2469" y="2800"/>
                    <a:pt x="3040" y="4195"/>
                  </a:cubicBezTo>
                  <a:cubicBezTo>
                    <a:pt x="2029" y="4223"/>
                    <a:pt x="1012" y="4270"/>
                    <a:pt x="0" y="4332"/>
                  </a:cubicBezTo>
                  <a:close/>
                </a:path>
              </a:pathLst>
            </a:custGeom>
            <a:grpFill/>
            <a:ln w="5715" cap="flat">
              <a:noFill/>
              <a:prstDash val="solid"/>
              <a:miter/>
            </a:ln>
          </p:spPr>
          <p:txBody>
            <a:bodyPr rtlCol="0" anchor="ctr"/>
            <a:lstStyle/>
            <a:p>
              <a:endParaRPr lang="zh-CN" altLang="en-US"/>
            </a:p>
          </p:txBody>
        </p:sp>
        <p:sp>
          <p:nvSpPr>
            <p:cNvPr id="872" name="任意多边形: 形状 871">
              <a:extLst>
                <a:ext uri="{FF2B5EF4-FFF2-40B4-BE49-F238E27FC236}">
                  <a16:creationId xmlns:a16="http://schemas.microsoft.com/office/drawing/2014/main" id="{98A868C4-E6BA-84B8-97D5-96AB4420B37D}"/>
                </a:ext>
              </a:extLst>
            </p:cNvPr>
            <p:cNvSpPr/>
            <p:nvPr/>
          </p:nvSpPr>
          <p:spPr>
            <a:xfrm>
              <a:off x="7793189" y="6187459"/>
              <a:ext cx="1354" cy="1359"/>
            </a:xfrm>
            <a:custGeom>
              <a:avLst/>
              <a:gdLst>
                <a:gd name="connsiteX0" fmla="*/ 1354 w 1354"/>
                <a:gd name="connsiteY0" fmla="*/ 1360 h 1359"/>
                <a:gd name="connsiteX1" fmla="*/ 0 w 1354"/>
                <a:gd name="connsiteY1" fmla="*/ 611 h 1359"/>
                <a:gd name="connsiteX2" fmla="*/ 606 w 1354"/>
                <a:gd name="connsiteY2" fmla="*/ 0 h 1359"/>
              </a:gdLst>
              <a:ahLst/>
              <a:cxnLst>
                <a:cxn ang="0">
                  <a:pos x="connsiteX0" y="connsiteY0"/>
                </a:cxn>
                <a:cxn ang="0">
                  <a:pos x="connsiteX1" y="connsiteY1"/>
                </a:cxn>
                <a:cxn ang="0">
                  <a:pos x="connsiteX2" y="connsiteY2"/>
                </a:cxn>
              </a:cxnLst>
              <a:rect l="l" t="t" r="r" b="b"/>
              <a:pathLst>
                <a:path w="1354" h="1359">
                  <a:moveTo>
                    <a:pt x="1354" y="1360"/>
                  </a:moveTo>
                  <a:lnTo>
                    <a:pt x="0" y="611"/>
                  </a:lnTo>
                  <a:lnTo>
                    <a:pt x="606" y="0"/>
                  </a:lnTo>
                  <a:close/>
                </a:path>
              </a:pathLst>
            </a:custGeom>
            <a:grpFill/>
            <a:ln w="5715" cap="flat">
              <a:noFill/>
              <a:prstDash val="solid"/>
              <a:miter/>
            </a:ln>
          </p:spPr>
          <p:txBody>
            <a:bodyPr rtlCol="0" anchor="ctr"/>
            <a:lstStyle/>
            <a:p>
              <a:endParaRPr lang="zh-CN" altLang="en-US"/>
            </a:p>
          </p:txBody>
        </p:sp>
        <p:sp>
          <p:nvSpPr>
            <p:cNvPr id="873" name="任意多边形: 形状 872">
              <a:extLst>
                <a:ext uri="{FF2B5EF4-FFF2-40B4-BE49-F238E27FC236}">
                  <a16:creationId xmlns:a16="http://schemas.microsoft.com/office/drawing/2014/main" id="{8E86A25A-D15A-228A-8842-9C5FF9CA0385}"/>
                </a:ext>
              </a:extLst>
            </p:cNvPr>
            <p:cNvSpPr/>
            <p:nvPr/>
          </p:nvSpPr>
          <p:spPr>
            <a:xfrm>
              <a:off x="7791257" y="6211845"/>
              <a:ext cx="1360" cy="1360"/>
            </a:xfrm>
            <a:custGeom>
              <a:avLst/>
              <a:gdLst>
                <a:gd name="connsiteX0" fmla="*/ 0 w 1360"/>
                <a:gd name="connsiteY0" fmla="*/ 0 h 1360"/>
                <a:gd name="connsiteX1" fmla="*/ 1360 w 1360"/>
                <a:gd name="connsiteY1" fmla="*/ 749 h 1360"/>
                <a:gd name="connsiteX2" fmla="*/ 749 w 1360"/>
                <a:gd name="connsiteY2" fmla="*/ 1360 h 1360"/>
              </a:gdLst>
              <a:ahLst/>
              <a:cxnLst>
                <a:cxn ang="0">
                  <a:pos x="connsiteX0" y="connsiteY0"/>
                </a:cxn>
                <a:cxn ang="0">
                  <a:pos x="connsiteX1" y="connsiteY1"/>
                </a:cxn>
                <a:cxn ang="0">
                  <a:pos x="connsiteX2" y="connsiteY2"/>
                </a:cxn>
              </a:cxnLst>
              <a:rect l="l" t="t" r="r" b="b"/>
              <a:pathLst>
                <a:path w="1360" h="1360">
                  <a:moveTo>
                    <a:pt x="0" y="0"/>
                  </a:moveTo>
                  <a:lnTo>
                    <a:pt x="1360" y="749"/>
                  </a:lnTo>
                  <a:lnTo>
                    <a:pt x="749" y="1360"/>
                  </a:lnTo>
                  <a:close/>
                </a:path>
              </a:pathLst>
            </a:custGeom>
            <a:grpFill/>
            <a:ln w="5715" cap="flat">
              <a:noFill/>
              <a:prstDash val="solid"/>
              <a:miter/>
            </a:ln>
          </p:spPr>
          <p:txBody>
            <a:bodyPr rtlCol="0" anchor="ctr"/>
            <a:lstStyle/>
            <a:p>
              <a:endParaRPr lang="zh-CN" altLang="en-US"/>
            </a:p>
          </p:txBody>
        </p:sp>
        <p:sp>
          <p:nvSpPr>
            <p:cNvPr id="874" name="任意多边形: 形状 873">
              <a:extLst>
                <a:ext uri="{FF2B5EF4-FFF2-40B4-BE49-F238E27FC236}">
                  <a16:creationId xmlns:a16="http://schemas.microsoft.com/office/drawing/2014/main" id="{1103149D-E961-B961-22BC-ADA4FF97AA72}"/>
                </a:ext>
              </a:extLst>
            </p:cNvPr>
            <p:cNvSpPr/>
            <p:nvPr/>
          </p:nvSpPr>
          <p:spPr>
            <a:xfrm>
              <a:off x="7583968" y="5998064"/>
              <a:ext cx="9938" cy="16573"/>
            </a:xfrm>
            <a:custGeom>
              <a:avLst/>
              <a:gdLst>
                <a:gd name="connsiteX0" fmla="*/ 80 w 9938"/>
                <a:gd name="connsiteY0" fmla="*/ 16574 h 16573"/>
                <a:gd name="connsiteX1" fmla="*/ 149 w 9938"/>
                <a:gd name="connsiteY1" fmla="*/ 6452 h 16573"/>
                <a:gd name="connsiteX2" fmla="*/ 0 w 9938"/>
                <a:gd name="connsiteY2" fmla="*/ 6589 h 16573"/>
                <a:gd name="connsiteX3" fmla="*/ 3486 w 9938"/>
                <a:gd name="connsiteY3" fmla="*/ 3286 h 16573"/>
                <a:gd name="connsiteX4" fmla="*/ 9938 w 9938"/>
                <a:gd name="connsiteY4" fmla="*/ 0 h 16573"/>
                <a:gd name="connsiteX5" fmla="*/ 9693 w 9938"/>
                <a:gd name="connsiteY5" fmla="*/ 6435 h 16573"/>
                <a:gd name="connsiteX6" fmla="*/ 80 w 9938"/>
                <a:gd name="connsiteY6" fmla="*/ 16574 h 16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38" h="16573">
                  <a:moveTo>
                    <a:pt x="80" y="16574"/>
                  </a:moveTo>
                  <a:cubicBezTo>
                    <a:pt x="103" y="13201"/>
                    <a:pt x="126" y="9824"/>
                    <a:pt x="149" y="6452"/>
                  </a:cubicBezTo>
                  <a:cubicBezTo>
                    <a:pt x="149" y="6452"/>
                    <a:pt x="0" y="6589"/>
                    <a:pt x="0" y="6589"/>
                  </a:cubicBezTo>
                  <a:cubicBezTo>
                    <a:pt x="1160" y="5486"/>
                    <a:pt x="2326" y="4389"/>
                    <a:pt x="3486" y="3286"/>
                  </a:cubicBezTo>
                  <a:cubicBezTo>
                    <a:pt x="5641" y="2188"/>
                    <a:pt x="7789" y="1097"/>
                    <a:pt x="9938" y="0"/>
                  </a:cubicBezTo>
                  <a:cubicBezTo>
                    <a:pt x="9858" y="2143"/>
                    <a:pt x="9773" y="4292"/>
                    <a:pt x="9693" y="6435"/>
                  </a:cubicBezTo>
                  <a:cubicBezTo>
                    <a:pt x="5698" y="9069"/>
                    <a:pt x="5435" y="15236"/>
                    <a:pt x="80" y="16574"/>
                  </a:cubicBezTo>
                  <a:close/>
                </a:path>
              </a:pathLst>
            </a:custGeom>
            <a:grpFill/>
            <a:ln w="5715" cap="flat">
              <a:noFill/>
              <a:prstDash val="solid"/>
              <a:miter/>
            </a:ln>
          </p:spPr>
          <p:txBody>
            <a:bodyPr rtlCol="0" anchor="ctr"/>
            <a:lstStyle/>
            <a:p>
              <a:endParaRPr lang="zh-CN" altLang="en-US"/>
            </a:p>
          </p:txBody>
        </p:sp>
        <p:sp>
          <p:nvSpPr>
            <p:cNvPr id="875" name="任意多边形: 形状 874">
              <a:extLst>
                <a:ext uri="{FF2B5EF4-FFF2-40B4-BE49-F238E27FC236}">
                  <a16:creationId xmlns:a16="http://schemas.microsoft.com/office/drawing/2014/main" id="{951BB878-A6C8-AD19-14C1-2FBA2C0FC546}"/>
                </a:ext>
              </a:extLst>
            </p:cNvPr>
            <p:cNvSpPr/>
            <p:nvPr/>
          </p:nvSpPr>
          <p:spPr>
            <a:xfrm>
              <a:off x="7656349" y="5863052"/>
              <a:ext cx="11762" cy="8555"/>
            </a:xfrm>
            <a:custGeom>
              <a:avLst/>
              <a:gdLst>
                <a:gd name="connsiteX0" fmla="*/ 194 w 11762"/>
                <a:gd name="connsiteY0" fmla="*/ 0 h 8555"/>
                <a:gd name="connsiteX1" fmla="*/ 11739 w 11762"/>
                <a:gd name="connsiteY1" fmla="*/ 6383 h 8555"/>
                <a:gd name="connsiteX2" fmla="*/ 10281 w 11762"/>
                <a:gd name="connsiteY2" fmla="*/ 8555 h 8555"/>
                <a:gd name="connsiteX3" fmla="*/ 0 w 11762"/>
                <a:gd name="connsiteY3" fmla="*/ 217 h 8555"/>
                <a:gd name="connsiteX4" fmla="*/ 194 w 11762"/>
                <a:gd name="connsiteY4" fmla="*/ 0 h 85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62" h="8555">
                  <a:moveTo>
                    <a:pt x="194" y="0"/>
                  </a:moveTo>
                  <a:cubicBezTo>
                    <a:pt x="4858" y="675"/>
                    <a:pt x="9442" y="1566"/>
                    <a:pt x="11739" y="6383"/>
                  </a:cubicBezTo>
                  <a:cubicBezTo>
                    <a:pt x="11945" y="6812"/>
                    <a:pt x="10767" y="8573"/>
                    <a:pt x="10281" y="8555"/>
                  </a:cubicBezTo>
                  <a:cubicBezTo>
                    <a:pt x="4841" y="8349"/>
                    <a:pt x="2361" y="4326"/>
                    <a:pt x="0" y="217"/>
                  </a:cubicBezTo>
                  <a:cubicBezTo>
                    <a:pt x="-5" y="217"/>
                    <a:pt x="194" y="0"/>
                    <a:pt x="194" y="0"/>
                  </a:cubicBezTo>
                  <a:close/>
                </a:path>
              </a:pathLst>
            </a:custGeom>
            <a:grpFill/>
            <a:ln w="5715" cap="flat">
              <a:noFill/>
              <a:prstDash val="solid"/>
              <a:miter/>
            </a:ln>
          </p:spPr>
          <p:txBody>
            <a:bodyPr rtlCol="0" anchor="ctr"/>
            <a:lstStyle/>
            <a:p>
              <a:endParaRPr lang="zh-CN" altLang="en-US"/>
            </a:p>
          </p:txBody>
        </p:sp>
        <p:sp>
          <p:nvSpPr>
            <p:cNvPr id="876" name="任意多边形: 形状 875">
              <a:extLst>
                <a:ext uri="{FF2B5EF4-FFF2-40B4-BE49-F238E27FC236}">
                  <a16:creationId xmlns:a16="http://schemas.microsoft.com/office/drawing/2014/main" id="{9EE847C6-8FB5-3A56-340A-ADEF31273374}"/>
                </a:ext>
              </a:extLst>
            </p:cNvPr>
            <p:cNvSpPr/>
            <p:nvPr/>
          </p:nvSpPr>
          <p:spPr>
            <a:xfrm>
              <a:off x="7660069" y="5877541"/>
              <a:ext cx="4108" cy="6822"/>
            </a:xfrm>
            <a:custGeom>
              <a:avLst/>
              <a:gdLst>
                <a:gd name="connsiteX0" fmla="*/ 1343 w 4108"/>
                <a:gd name="connsiteY0" fmla="*/ 6823 h 6822"/>
                <a:gd name="connsiteX1" fmla="*/ 0 w 4108"/>
                <a:gd name="connsiteY1" fmla="*/ 3679 h 6822"/>
                <a:gd name="connsiteX2" fmla="*/ 3526 w 4108"/>
                <a:gd name="connsiteY2" fmla="*/ 182 h 6822"/>
                <a:gd name="connsiteX3" fmla="*/ 4001 w 4108"/>
                <a:gd name="connsiteY3" fmla="*/ 2771 h 6822"/>
                <a:gd name="connsiteX4" fmla="*/ 1343 w 4108"/>
                <a:gd name="connsiteY4" fmla="*/ 6823 h 6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8" h="6822">
                  <a:moveTo>
                    <a:pt x="1343" y="6823"/>
                  </a:moveTo>
                  <a:cubicBezTo>
                    <a:pt x="743" y="5491"/>
                    <a:pt x="-11" y="4583"/>
                    <a:pt x="0" y="3679"/>
                  </a:cubicBezTo>
                  <a:cubicBezTo>
                    <a:pt x="29" y="1502"/>
                    <a:pt x="555" y="-647"/>
                    <a:pt x="3526" y="182"/>
                  </a:cubicBezTo>
                  <a:cubicBezTo>
                    <a:pt x="3926" y="290"/>
                    <a:pt x="4298" y="2056"/>
                    <a:pt x="4001" y="2771"/>
                  </a:cubicBezTo>
                  <a:cubicBezTo>
                    <a:pt x="3418" y="4159"/>
                    <a:pt x="2355" y="5342"/>
                    <a:pt x="1343" y="6823"/>
                  </a:cubicBezTo>
                  <a:close/>
                </a:path>
              </a:pathLst>
            </a:custGeom>
            <a:grpFill/>
            <a:ln w="5715" cap="flat">
              <a:noFill/>
              <a:prstDash val="solid"/>
              <a:miter/>
            </a:ln>
          </p:spPr>
          <p:txBody>
            <a:bodyPr rtlCol="0" anchor="ctr"/>
            <a:lstStyle/>
            <a:p>
              <a:endParaRPr lang="zh-CN" altLang="en-US"/>
            </a:p>
          </p:txBody>
        </p:sp>
        <p:sp>
          <p:nvSpPr>
            <p:cNvPr id="877" name="任意多边形: 形状 876">
              <a:extLst>
                <a:ext uri="{FF2B5EF4-FFF2-40B4-BE49-F238E27FC236}">
                  <a16:creationId xmlns:a16="http://schemas.microsoft.com/office/drawing/2014/main" id="{399D25AD-5ECD-A46D-0E40-6B0AC2C89CFF}"/>
                </a:ext>
              </a:extLst>
            </p:cNvPr>
            <p:cNvSpPr/>
            <p:nvPr/>
          </p:nvSpPr>
          <p:spPr>
            <a:xfrm>
              <a:off x="7670851" y="5858095"/>
              <a:ext cx="3986" cy="3809"/>
            </a:xfrm>
            <a:custGeom>
              <a:avLst/>
              <a:gdLst>
                <a:gd name="connsiteX0" fmla="*/ 3986 w 3986"/>
                <a:gd name="connsiteY0" fmla="*/ 2556 h 3809"/>
                <a:gd name="connsiteX1" fmla="*/ 1671 w 3986"/>
                <a:gd name="connsiteY1" fmla="*/ 3797 h 3809"/>
                <a:gd name="connsiteX2" fmla="*/ 500 w 3986"/>
                <a:gd name="connsiteY2" fmla="*/ 705 h 3809"/>
                <a:gd name="connsiteX3" fmla="*/ 2963 w 3986"/>
                <a:gd name="connsiteY3" fmla="*/ 122 h 3809"/>
                <a:gd name="connsiteX4" fmla="*/ 3986 w 3986"/>
                <a:gd name="connsiteY4" fmla="*/ 2556 h 38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6" h="3809">
                  <a:moveTo>
                    <a:pt x="3986" y="2556"/>
                  </a:moveTo>
                  <a:cubicBezTo>
                    <a:pt x="3209" y="3002"/>
                    <a:pt x="2335" y="3928"/>
                    <a:pt x="1671" y="3797"/>
                  </a:cubicBezTo>
                  <a:cubicBezTo>
                    <a:pt x="-9" y="3460"/>
                    <a:pt x="-466" y="2042"/>
                    <a:pt x="500" y="705"/>
                  </a:cubicBezTo>
                  <a:cubicBezTo>
                    <a:pt x="900" y="150"/>
                    <a:pt x="2391" y="-198"/>
                    <a:pt x="2963" y="122"/>
                  </a:cubicBezTo>
                  <a:cubicBezTo>
                    <a:pt x="3569" y="465"/>
                    <a:pt x="3666" y="1705"/>
                    <a:pt x="3986" y="2556"/>
                  </a:cubicBezTo>
                  <a:close/>
                </a:path>
              </a:pathLst>
            </a:custGeom>
            <a:grpFill/>
            <a:ln w="5715" cap="flat">
              <a:noFill/>
              <a:prstDash val="solid"/>
              <a:miter/>
            </a:ln>
          </p:spPr>
          <p:txBody>
            <a:bodyPr rtlCol="0" anchor="ctr"/>
            <a:lstStyle/>
            <a:p>
              <a:endParaRPr lang="zh-CN" altLang="en-US"/>
            </a:p>
          </p:txBody>
        </p:sp>
        <p:sp>
          <p:nvSpPr>
            <p:cNvPr id="878" name="任意多边形: 形状 877">
              <a:extLst>
                <a:ext uri="{FF2B5EF4-FFF2-40B4-BE49-F238E27FC236}">
                  <a16:creationId xmlns:a16="http://schemas.microsoft.com/office/drawing/2014/main" id="{F484DAB6-7686-54DC-1F7B-9FFD522E2D1D}"/>
                </a:ext>
              </a:extLst>
            </p:cNvPr>
            <p:cNvSpPr/>
            <p:nvPr/>
          </p:nvSpPr>
          <p:spPr>
            <a:xfrm>
              <a:off x="7664075" y="5986506"/>
              <a:ext cx="3349" cy="2860"/>
            </a:xfrm>
            <a:custGeom>
              <a:avLst/>
              <a:gdLst>
                <a:gd name="connsiteX0" fmla="*/ 1955 w 3349"/>
                <a:gd name="connsiteY0" fmla="*/ 2716 h 2860"/>
                <a:gd name="connsiteX1" fmla="*/ 1 w 3349"/>
                <a:gd name="connsiteY1" fmla="*/ 1316 h 2860"/>
                <a:gd name="connsiteX2" fmla="*/ 658 w 3349"/>
                <a:gd name="connsiteY2" fmla="*/ 30 h 2860"/>
                <a:gd name="connsiteX3" fmla="*/ 3350 w 3349"/>
                <a:gd name="connsiteY3" fmla="*/ 190 h 2860"/>
                <a:gd name="connsiteX4" fmla="*/ 1955 w 3349"/>
                <a:gd name="connsiteY4" fmla="*/ 2716 h 2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2860">
                  <a:moveTo>
                    <a:pt x="1955" y="2716"/>
                  </a:moveTo>
                  <a:cubicBezTo>
                    <a:pt x="703" y="3128"/>
                    <a:pt x="-22" y="2659"/>
                    <a:pt x="1" y="1316"/>
                  </a:cubicBezTo>
                  <a:cubicBezTo>
                    <a:pt x="6" y="865"/>
                    <a:pt x="383" y="58"/>
                    <a:pt x="658" y="30"/>
                  </a:cubicBezTo>
                  <a:cubicBezTo>
                    <a:pt x="1538" y="-73"/>
                    <a:pt x="2446" y="116"/>
                    <a:pt x="3350" y="190"/>
                  </a:cubicBezTo>
                  <a:cubicBezTo>
                    <a:pt x="2886" y="1030"/>
                    <a:pt x="2423" y="1870"/>
                    <a:pt x="1955" y="2716"/>
                  </a:cubicBezTo>
                  <a:close/>
                </a:path>
              </a:pathLst>
            </a:custGeom>
            <a:grpFill/>
            <a:ln w="5715" cap="flat">
              <a:noFill/>
              <a:prstDash val="solid"/>
              <a:miter/>
            </a:ln>
          </p:spPr>
          <p:txBody>
            <a:bodyPr rtlCol="0" anchor="ctr"/>
            <a:lstStyle/>
            <a:p>
              <a:endParaRPr lang="zh-CN" altLang="en-US"/>
            </a:p>
          </p:txBody>
        </p:sp>
        <p:sp>
          <p:nvSpPr>
            <p:cNvPr id="879" name="任意多边形: 形状 878">
              <a:extLst>
                <a:ext uri="{FF2B5EF4-FFF2-40B4-BE49-F238E27FC236}">
                  <a16:creationId xmlns:a16="http://schemas.microsoft.com/office/drawing/2014/main" id="{26B5AAEB-5C09-19DE-2FF9-6E215522D382}"/>
                </a:ext>
              </a:extLst>
            </p:cNvPr>
            <p:cNvSpPr/>
            <p:nvPr/>
          </p:nvSpPr>
          <p:spPr>
            <a:xfrm>
              <a:off x="7633403" y="5902606"/>
              <a:ext cx="6532" cy="6612"/>
            </a:xfrm>
            <a:custGeom>
              <a:avLst/>
              <a:gdLst>
                <a:gd name="connsiteX0" fmla="*/ 0 w 6532"/>
                <a:gd name="connsiteY0" fmla="*/ 6607 h 6612"/>
                <a:gd name="connsiteX1" fmla="*/ 0 w 6532"/>
                <a:gd name="connsiteY1" fmla="*/ 0 h 6612"/>
                <a:gd name="connsiteX2" fmla="*/ 6532 w 6532"/>
                <a:gd name="connsiteY2" fmla="*/ 3241 h 6612"/>
                <a:gd name="connsiteX3" fmla="*/ 3292 w 6532"/>
                <a:gd name="connsiteY3" fmla="*/ 6612 h 6612"/>
                <a:gd name="connsiteX4" fmla="*/ 0 w 6532"/>
                <a:gd name="connsiteY4" fmla="*/ 6607 h 6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2" h="6612">
                  <a:moveTo>
                    <a:pt x="0" y="6607"/>
                  </a:moveTo>
                  <a:cubicBezTo>
                    <a:pt x="0" y="4406"/>
                    <a:pt x="0" y="2206"/>
                    <a:pt x="0" y="0"/>
                  </a:cubicBezTo>
                  <a:cubicBezTo>
                    <a:pt x="2709" y="6"/>
                    <a:pt x="5189" y="474"/>
                    <a:pt x="6532" y="3241"/>
                  </a:cubicBezTo>
                  <a:cubicBezTo>
                    <a:pt x="5383" y="4297"/>
                    <a:pt x="4258" y="5384"/>
                    <a:pt x="3292" y="6612"/>
                  </a:cubicBezTo>
                  <a:cubicBezTo>
                    <a:pt x="2194" y="6612"/>
                    <a:pt x="1097" y="6607"/>
                    <a:pt x="0" y="6607"/>
                  </a:cubicBezTo>
                  <a:close/>
                </a:path>
              </a:pathLst>
            </a:custGeom>
            <a:grpFill/>
            <a:ln w="5715" cap="flat">
              <a:noFill/>
              <a:prstDash val="solid"/>
              <a:miter/>
            </a:ln>
          </p:spPr>
          <p:txBody>
            <a:bodyPr rtlCol="0" anchor="ctr"/>
            <a:lstStyle/>
            <a:p>
              <a:endParaRPr lang="zh-CN" altLang="en-US"/>
            </a:p>
          </p:txBody>
        </p:sp>
        <p:sp>
          <p:nvSpPr>
            <p:cNvPr id="880" name="任意多边形: 形状 879">
              <a:extLst>
                <a:ext uri="{FF2B5EF4-FFF2-40B4-BE49-F238E27FC236}">
                  <a16:creationId xmlns:a16="http://schemas.microsoft.com/office/drawing/2014/main" id="{A9C4F0A2-8361-7813-2ED1-C86D1D16D729}"/>
                </a:ext>
              </a:extLst>
            </p:cNvPr>
            <p:cNvSpPr/>
            <p:nvPr/>
          </p:nvSpPr>
          <p:spPr>
            <a:xfrm>
              <a:off x="7655418" y="5998029"/>
              <a:ext cx="4296" cy="2391"/>
            </a:xfrm>
            <a:custGeom>
              <a:avLst/>
              <a:gdLst>
                <a:gd name="connsiteX0" fmla="*/ 3514 w 4296"/>
                <a:gd name="connsiteY0" fmla="*/ 1309 h 2391"/>
                <a:gd name="connsiteX1" fmla="*/ 896 w 4296"/>
                <a:gd name="connsiteY1" fmla="*/ 2343 h 2391"/>
                <a:gd name="connsiteX2" fmla="*/ 1285 w 4296"/>
                <a:gd name="connsiteY2" fmla="*/ 354 h 2391"/>
                <a:gd name="connsiteX3" fmla="*/ 4297 w 4296"/>
                <a:gd name="connsiteY3" fmla="*/ 0 h 2391"/>
                <a:gd name="connsiteX4" fmla="*/ 3514 w 4296"/>
                <a:gd name="connsiteY4" fmla="*/ 1309 h 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 h="2391">
                  <a:moveTo>
                    <a:pt x="3514" y="1309"/>
                  </a:moveTo>
                  <a:cubicBezTo>
                    <a:pt x="2628" y="1691"/>
                    <a:pt x="1502" y="2611"/>
                    <a:pt x="896" y="2343"/>
                  </a:cubicBezTo>
                  <a:cubicBezTo>
                    <a:pt x="-464" y="1748"/>
                    <a:pt x="-230" y="731"/>
                    <a:pt x="1285" y="354"/>
                  </a:cubicBezTo>
                  <a:cubicBezTo>
                    <a:pt x="2256" y="114"/>
                    <a:pt x="3291" y="108"/>
                    <a:pt x="4297" y="0"/>
                  </a:cubicBezTo>
                  <a:cubicBezTo>
                    <a:pt x="4034" y="440"/>
                    <a:pt x="3771" y="874"/>
                    <a:pt x="3514" y="1309"/>
                  </a:cubicBezTo>
                  <a:close/>
                </a:path>
              </a:pathLst>
            </a:custGeom>
            <a:grpFill/>
            <a:ln w="5715" cap="flat">
              <a:noFill/>
              <a:prstDash val="solid"/>
              <a:miter/>
            </a:ln>
          </p:spPr>
          <p:txBody>
            <a:bodyPr rtlCol="0" anchor="ctr"/>
            <a:lstStyle/>
            <a:p>
              <a:endParaRPr lang="zh-CN" altLang="en-US"/>
            </a:p>
          </p:txBody>
        </p:sp>
        <p:sp>
          <p:nvSpPr>
            <p:cNvPr id="881" name="任意多边形: 形状 880">
              <a:extLst>
                <a:ext uri="{FF2B5EF4-FFF2-40B4-BE49-F238E27FC236}">
                  <a16:creationId xmlns:a16="http://schemas.microsoft.com/office/drawing/2014/main" id="{0540B258-69C1-4710-16EC-7A8C3F695F49}"/>
                </a:ext>
              </a:extLst>
            </p:cNvPr>
            <p:cNvSpPr/>
            <p:nvPr/>
          </p:nvSpPr>
          <p:spPr>
            <a:xfrm>
              <a:off x="7607903" y="5977475"/>
              <a:ext cx="1634" cy="1714"/>
            </a:xfrm>
            <a:custGeom>
              <a:avLst/>
              <a:gdLst>
                <a:gd name="connsiteX0" fmla="*/ 1635 w 1634"/>
                <a:gd name="connsiteY0" fmla="*/ 1386 h 1714"/>
                <a:gd name="connsiteX1" fmla="*/ 463 w 1634"/>
                <a:gd name="connsiteY1" fmla="*/ 1683 h 1714"/>
                <a:gd name="connsiteX2" fmla="*/ 0 w 1634"/>
                <a:gd name="connsiteY2" fmla="*/ 329 h 1714"/>
                <a:gd name="connsiteX3" fmla="*/ 1177 w 1634"/>
                <a:gd name="connsiteY3" fmla="*/ 31 h 1714"/>
                <a:gd name="connsiteX4" fmla="*/ 1635 w 1634"/>
                <a:gd name="connsiteY4" fmla="*/ 1386 h 1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4" h="1714">
                  <a:moveTo>
                    <a:pt x="1635" y="1386"/>
                  </a:moveTo>
                  <a:cubicBezTo>
                    <a:pt x="1229" y="1500"/>
                    <a:pt x="566" y="1815"/>
                    <a:pt x="463" y="1683"/>
                  </a:cubicBezTo>
                  <a:cubicBezTo>
                    <a:pt x="183" y="1329"/>
                    <a:pt x="137" y="792"/>
                    <a:pt x="0" y="329"/>
                  </a:cubicBezTo>
                  <a:cubicBezTo>
                    <a:pt x="406" y="214"/>
                    <a:pt x="1069" y="-100"/>
                    <a:pt x="1177" y="31"/>
                  </a:cubicBezTo>
                  <a:cubicBezTo>
                    <a:pt x="1457" y="375"/>
                    <a:pt x="1497" y="917"/>
                    <a:pt x="1635" y="1386"/>
                  </a:cubicBezTo>
                  <a:close/>
                </a:path>
              </a:pathLst>
            </a:custGeom>
            <a:grpFill/>
            <a:ln w="5715" cap="flat">
              <a:noFill/>
              <a:prstDash val="solid"/>
              <a:miter/>
            </a:ln>
          </p:spPr>
          <p:txBody>
            <a:bodyPr rtlCol="0" anchor="ctr"/>
            <a:lstStyle/>
            <a:p>
              <a:endParaRPr lang="zh-CN" altLang="en-US"/>
            </a:p>
          </p:txBody>
        </p:sp>
        <p:sp>
          <p:nvSpPr>
            <p:cNvPr id="882" name="任意多边形: 形状 881">
              <a:extLst>
                <a:ext uri="{FF2B5EF4-FFF2-40B4-BE49-F238E27FC236}">
                  <a16:creationId xmlns:a16="http://schemas.microsoft.com/office/drawing/2014/main" id="{90853302-B98C-152D-CD92-C0A0FC493B69}"/>
                </a:ext>
              </a:extLst>
            </p:cNvPr>
            <p:cNvSpPr/>
            <p:nvPr/>
          </p:nvSpPr>
          <p:spPr>
            <a:xfrm>
              <a:off x="7653337" y="5879803"/>
              <a:ext cx="2574" cy="6206"/>
            </a:xfrm>
            <a:custGeom>
              <a:avLst/>
              <a:gdLst>
                <a:gd name="connsiteX0" fmla="*/ 0 w 2574"/>
                <a:gd name="connsiteY0" fmla="*/ 6206 h 6206"/>
                <a:gd name="connsiteX1" fmla="*/ 6 w 2574"/>
                <a:gd name="connsiteY1" fmla="*/ 0 h 6206"/>
                <a:gd name="connsiteX2" fmla="*/ 0 w 2574"/>
                <a:gd name="connsiteY2" fmla="*/ 6206 h 6206"/>
              </a:gdLst>
              <a:ahLst/>
              <a:cxnLst>
                <a:cxn ang="0">
                  <a:pos x="connsiteX0" y="connsiteY0"/>
                </a:cxn>
                <a:cxn ang="0">
                  <a:pos x="connsiteX1" y="connsiteY1"/>
                </a:cxn>
                <a:cxn ang="0">
                  <a:pos x="connsiteX2" y="connsiteY2"/>
                </a:cxn>
              </a:cxnLst>
              <a:rect l="l" t="t" r="r" b="b"/>
              <a:pathLst>
                <a:path w="2574" h="6206">
                  <a:moveTo>
                    <a:pt x="0" y="6206"/>
                  </a:moveTo>
                  <a:cubicBezTo>
                    <a:pt x="0" y="4138"/>
                    <a:pt x="0" y="2068"/>
                    <a:pt x="6" y="0"/>
                  </a:cubicBezTo>
                  <a:cubicBezTo>
                    <a:pt x="3498" y="2074"/>
                    <a:pt x="3366" y="4143"/>
                    <a:pt x="0" y="6206"/>
                  </a:cubicBezTo>
                  <a:close/>
                </a:path>
              </a:pathLst>
            </a:custGeom>
            <a:grpFill/>
            <a:ln w="5715" cap="flat">
              <a:noFill/>
              <a:prstDash val="solid"/>
              <a:miter/>
            </a:ln>
          </p:spPr>
          <p:txBody>
            <a:bodyPr rtlCol="0" anchor="ctr"/>
            <a:lstStyle/>
            <a:p>
              <a:endParaRPr lang="zh-CN" altLang="en-US"/>
            </a:p>
          </p:txBody>
        </p:sp>
        <p:sp>
          <p:nvSpPr>
            <p:cNvPr id="883" name="任意多边形: 形状 882">
              <a:extLst>
                <a:ext uri="{FF2B5EF4-FFF2-40B4-BE49-F238E27FC236}">
                  <a16:creationId xmlns:a16="http://schemas.microsoft.com/office/drawing/2014/main" id="{80A9F2EC-3FDF-6B22-FCE5-D628FAFF8FD8}"/>
                </a:ext>
              </a:extLst>
            </p:cNvPr>
            <p:cNvSpPr/>
            <p:nvPr/>
          </p:nvSpPr>
          <p:spPr>
            <a:xfrm>
              <a:off x="7705835" y="5824338"/>
              <a:ext cx="6463" cy="2612"/>
            </a:xfrm>
            <a:custGeom>
              <a:avLst/>
              <a:gdLst>
                <a:gd name="connsiteX0" fmla="*/ 0 w 6463"/>
                <a:gd name="connsiteY0" fmla="*/ 2613 h 2612"/>
                <a:gd name="connsiteX1" fmla="*/ 6464 w 6463"/>
                <a:gd name="connsiteY1" fmla="*/ 2607 h 2612"/>
                <a:gd name="connsiteX2" fmla="*/ 0 w 6463"/>
                <a:gd name="connsiteY2" fmla="*/ 2613 h 2612"/>
              </a:gdLst>
              <a:ahLst/>
              <a:cxnLst>
                <a:cxn ang="0">
                  <a:pos x="connsiteX0" y="connsiteY0"/>
                </a:cxn>
                <a:cxn ang="0">
                  <a:pos x="connsiteX1" y="connsiteY1"/>
                </a:cxn>
                <a:cxn ang="0">
                  <a:pos x="connsiteX2" y="connsiteY2"/>
                </a:cxn>
              </a:cxnLst>
              <a:rect l="l" t="t" r="r" b="b"/>
              <a:pathLst>
                <a:path w="6463" h="2612">
                  <a:moveTo>
                    <a:pt x="0" y="2613"/>
                  </a:moveTo>
                  <a:cubicBezTo>
                    <a:pt x="2155" y="-605"/>
                    <a:pt x="4309" y="-1125"/>
                    <a:pt x="6464" y="2607"/>
                  </a:cubicBezTo>
                  <a:cubicBezTo>
                    <a:pt x="4309" y="2613"/>
                    <a:pt x="2155" y="2613"/>
                    <a:pt x="0" y="2613"/>
                  </a:cubicBezTo>
                  <a:close/>
                </a:path>
              </a:pathLst>
            </a:custGeom>
            <a:grpFill/>
            <a:ln w="5715" cap="flat">
              <a:noFill/>
              <a:prstDash val="solid"/>
              <a:miter/>
            </a:ln>
          </p:spPr>
          <p:txBody>
            <a:bodyPr rtlCol="0" anchor="ctr"/>
            <a:lstStyle/>
            <a:p>
              <a:endParaRPr lang="zh-CN" altLang="en-US"/>
            </a:p>
          </p:txBody>
        </p:sp>
        <p:sp>
          <p:nvSpPr>
            <p:cNvPr id="884" name="任意多边形: 形状 883">
              <a:extLst>
                <a:ext uri="{FF2B5EF4-FFF2-40B4-BE49-F238E27FC236}">
                  <a16:creationId xmlns:a16="http://schemas.microsoft.com/office/drawing/2014/main" id="{67AF3A09-9B37-4C33-5FF1-BCF94CBE25BF}"/>
                </a:ext>
              </a:extLst>
            </p:cNvPr>
            <p:cNvSpPr/>
            <p:nvPr/>
          </p:nvSpPr>
          <p:spPr>
            <a:xfrm>
              <a:off x="7636695" y="5905846"/>
              <a:ext cx="3240" cy="3371"/>
            </a:xfrm>
            <a:custGeom>
              <a:avLst/>
              <a:gdLst>
                <a:gd name="connsiteX0" fmla="*/ 0 w 3240"/>
                <a:gd name="connsiteY0" fmla="*/ 3372 h 3371"/>
                <a:gd name="connsiteX1" fmla="*/ 3241 w 3240"/>
                <a:gd name="connsiteY1" fmla="*/ 0 h 3371"/>
                <a:gd name="connsiteX2" fmla="*/ 0 w 3240"/>
                <a:gd name="connsiteY2" fmla="*/ 3372 h 3371"/>
              </a:gdLst>
              <a:ahLst/>
              <a:cxnLst>
                <a:cxn ang="0">
                  <a:pos x="connsiteX0" y="connsiteY0"/>
                </a:cxn>
                <a:cxn ang="0">
                  <a:pos x="connsiteX1" y="connsiteY1"/>
                </a:cxn>
                <a:cxn ang="0">
                  <a:pos x="connsiteX2" y="connsiteY2"/>
                </a:cxn>
              </a:cxnLst>
              <a:rect l="l" t="t" r="r" b="b"/>
              <a:pathLst>
                <a:path w="3240" h="3371">
                  <a:moveTo>
                    <a:pt x="0" y="3372"/>
                  </a:moveTo>
                  <a:cubicBezTo>
                    <a:pt x="1080" y="2246"/>
                    <a:pt x="2160" y="1125"/>
                    <a:pt x="3241" y="0"/>
                  </a:cubicBezTo>
                  <a:cubicBezTo>
                    <a:pt x="2160" y="1125"/>
                    <a:pt x="1080" y="2246"/>
                    <a:pt x="0" y="3372"/>
                  </a:cubicBezTo>
                  <a:close/>
                </a:path>
              </a:pathLst>
            </a:custGeom>
            <a:grpFill/>
            <a:ln w="5715" cap="flat">
              <a:noFill/>
              <a:prstDash val="solid"/>
              <a:miter/>
            </a:ln>
          </p:spPr>
          <p:txBody>
            <a:bodyPr rtlCol="0" anchor="ctr"/>
            <a:lstStyle/>
            <a:p>
              <a:endParaRPr lang="zh-CN" altLang="en-US"/>
            </a:p>
          </p:txBody>
        </p:sp>
        <p:sp>
          <p:nvSpPr>
            <p:cNvPr id="885" name="任意多边形: 形状 884">
              <a:extLst>
                <a:ext uri="{FF2B5EF4-FFF2-40B4-BE49-F238E27FC236}">
                  <a16:creationId xmlns:a16="http://schemas.microsoft.com/office/drawing/2014/main" id="{19DE0670-D939-F289-B8A8-18AE65CF4B7E}"/>
                </a:ext>
              </a:extLst>
            </p:cNvPr>
            <p:cNvSpPr/>
            <p:nvPr/>
          </p:nvSpPr>
          <p:spPr>
            <a:xfrm>
              <a:off x="7659715" y="5996452"/>
              <a:ext cx="3651" cy="1954"/>
            </a:xfrm>
            <a:custGeom>
              <a:avLst/>
              <a:gdLst>
                <a:gd name="connsiteX0" fmla="*/ 0 w 3651"/>
                <a:gd name="connsiteY0" fmla="*/ 1583 h 1954"/>
                <a:gd name="connsiteX1" fmla="*/ 3652 w 3651"/>
                <a:gd name="connsiteY1" fmla="*/ 1954 h 1954"/>
                <a:gd name="connsiteX2" fmla="*/ 3646 w 3651"/>
                <a:gd name="connsiteY2" fmla="*/ 1904 h 1954"/>
                <a:gd name="connsiteX3" fmla="*/ 0 w 3651"/>
                <a:gd name="connsiteY3" fmla="*/ 1583 h 1954"/>
              </a:gdLst>
              <a:ahLst/>
              <a:cxnLst>
                <a:cxn ang="0">
                  <a:pos x="connsiteX0" y="connsiteY0"/>
                </a:cxn>
                <a:cxn ang="0">
                  <a:pos x="connsiteX1" y="connsiteY1"/>
                </a:cxn>
                <a:cxn ang="0">
                  <a:pos x="connsiteX2" y="connsiteY2"/>
                </a:cxn>
                <a:cxn ang="0">
                  <a:pos x="connsiteX3" y="connsiteY3"/>
                </a:cxn>
              </a:cxnLst>
              <a:rect l="l" t="t" r="r" b="b"/>
              <a:pathLst>
                <a:path w="3651" h="1954">
                  <a:moveTo>
                    <a:pt x="0" y="1583"/>
                  </a:moveTo>
                  <a:cubicBezTo>
                    <a:pt x="1497" y="-1091"/>
                    <a:pt x="2612" y="29"/>
                    <a:pt x="3652" y="1954"/>
                  </a:cubicBezTo>
                  <a:cubicBezTo>
                    <a:pt x="3652" y="1954"/>
                    <a:pt x="3646" y="1897"/>
                    <a:pt x="3646" y="1904"/>
                  </a:cubicBezTo>
                  <a:cubicBezTo>
                    <a:pt x="2434" y="1795"/>
                    <a:pt x="1217" y="1686"/>
                    <a:pt x="0" y="1583"/>
                  </a:cubicBezTo>
                  <a:close/>
                </a:path>
              </a:pathLst>
            </a:custGeom>
            <a:grpFill/>
            <a:ln w="5715" cap="flat">
              <a:noFill/>
              <a:prstDash val="solid"/>
              <a:miter/>
            </a:ln>
          </p:spPr>
          <p:txBody>
            <a:bodyPr rtlCol="0" anchor="ctr"/>
            <a:lstStyle/>
            <a:p>
              <a:endParaRPr lang="zh-CN" altLang="en-US"/>
            </a:p>
          </p:txBody>
        </p:sp>
        <p:sp>
          <p:nvSpPr>
            <p:cNvPr id="886" name="任意多边形: 形状 885">
              <a:extLst>
                <a:ext uri="{FF2B5EF4-FFF2-40B4-BE49-F238E27FC236}">
                  <a16:creationId xmlns:a16="http://schemas.microsoft.com/office/drawing/2014/main" id="{D38DC591-729F-FE89-4100-FF4A6006151C}"/>
                </a:ext>
              </a:extLst>
            </p:cNvPr>
            <p:cNvSpPr/>
            <p:nvPr/>
          </p:nvSpPr>
          <p:spPr>
            <a:xfrm>
              <a:off x="7860317" y="6058997"/>
              <a:ext cx="11174" cy="8115"/>
            </a:xfrm>
            <a:custGeom>
              <a:avLst/>
              <a:gdLst>
                <a:gd name="connsiteX0" fmla="*/ 3286 w 11174"/>
                <a:gd name="connsiteY0" fmla="*/ 8115 h 8115"/>
                <a:gd name="connsiteX1" fmla="*/ 0 w 11174"/>
                <a:gd name="connsiteY1" fmla="*/ 1537 h 8115"/>
                <a:gd name="connsiteX2" fmla="*/ 4641 w 11174"/>
                <a:gd name="connsiteY2" fmla="*/ 754 h 8115"/>
                <a:gd name="connsiteX3" fmla="*/ 11024 w 11174"/>
                <a:gd name="connsiteY3" fmla="*/ 2571 h 8115"/>
                <a:gd name="connsiteX4" fmla="*/ 6407 w 11174"/>
                <a:gd name="connsiteY4" fmla="*/ 7697 h 8115"/>
                <a:gd name="connsiteX5" fmla="*/ 3286 w 11174"/>
                <a:gd name="connsiteY5" fmla="*/ 8115 h 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4" h="8115">
                  <a:moveTo>
                    <a:pt x="3286" y="8115"/>
                  </a:moveTo>
                  <a:cubicBezTo>
                    <a:pt x="2189" y="5920"/>
                    <a:pt x="1092" y="3726"/>
                    <a:pt x="0" y="1537"/>
                  </a:cubicBezTo>
                  <a:cubicBezTo>
                    <a:pt x="1549" y="1291"/>
                    <a:pt x="3178" y="1262"/>
                    <a:pt x="4641" y="754"/>
                  </a:cubicBezTo>
                  <a:cubicBezTo>
                    <a:pt x="7309" y="-178"/>
                    <a:pt x="10133" y="-852"/>
                    <a:pt x="11024" y="2571"/>
                  </a:cubicBezTo>
                  <a:cubicBezTo>
                    <a:pt x="11876" y="5846"/>
                    <a:pt x="8933" y="6891"/>
                    <a:pt x="6407" y="7697"/>
                  </a:cubicBezTo>
                  <a:cubicBezTo>
                    <a:pt x="5424" y="8012"/>
                    <a:pt x="4332" y="7983"/>
                    <a:pt x="3286" y="8115"/>
                  </a:cubicBezTo>
                  <a:close/>
                </a:path>
              </a:pathLst>
            </a:custGeom>
            <a:grpFill/>
            <a:ln w="5715" cap="flat">
              <a:noFill/>
              <a:prstDash val="solid"/>
              <a:miter/>
            </a:ln>
          </p:spPr>
          <p:txBody>
            <a:bodyPr rtlCol="0" anchor="ctr"/>
            <a:lstStyle/>
            <a:p>
              <a:endParaRPr lang="zh-CN" altLang="en-US"/>
            </a:p>
          </p:txBody>
        </p:sp>
        <p:sp>
          <p:nvSpPr>
            <p:cNvPr id="887" name="任意多边形: 形状 886">
              <a:extLst>
                <a:ext uri="{FF2B5EF4-FFF2-40B4-BE49-F238E27FC236}">
                  <a16:creationId xmlns:a16="http://schemas.microsoft.com/office/drawing/2014/main" id="{1E085C71-CB26-0366-14F6-607059B0ACA3}"/>
                </a:ext>
              </a:extLst>
            </p:cNvPr>
            <p:cNvSpPr/>
            <p:nvPr/>
          </p:nvSpPr>
          <p:spPr>
            <a:xfrm>
              <a:off x="7894526" y="6028936"/>
              <a:ext cx="4064" cy="3874"/>
            </a:xfrm>
            <a:custGeom>
              <a:avLst/>
              <a:gdLst>
                <a:gd name="connsiteX0" fmla="*/ 4064 w 4064"/>
                <a:gd name="connsiteY0" fmla="*/ 2257 h 3874"/>
                <a:gd name="connsiteX1" fmla="*/ 2093 w 4064"/>
                <a:gd name="connsiteY1" fmla="*/ 3874 h 3874"/>
                <a:gd name="connsiteX2" fmla="*/ 258 w 4064"/>
                <a:gd name="connsiteY2" fmla="*/ 971 h 3874"/>
                <a:gd name="connsiteX3" fmla="*/ 2699 w 4064"/>
                <a:gd name="connsiteY3" fmla="*/ 45 h 3874"/>
                <a:gd name="connsiteX4" fmla="*/ 4064 w 4064"/>
                <a:gd name="connsiteY4" fmla="*/ 2257 h 3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 h="3874">
                  <a:moveTo>
                    <a:pt x="4064" y="2257"/>
                  </a:moveTo>
                  <a:cubicBezTo>
                    <a:pt x="3407" y="2828"/>
                    <a:pt x="2739" y="3886"/>
                    <a:pt x="2093" y="3874"/>
                  </a:cubicBezTo>
                  <a:cubicBezTo>
                    <a:pt x="327" y="3840"/>
                    <a:pt x="-445" y="2526"/>
                    <a:pt x="258" y="971"/>
                  </a:cubicBezTo>
                  <a:cubicBezTo>
                    <a:pt x="533" y="371"/>
                    <a:pt x="2001" y="-160"/>
                    <a:pt x="2699" y="45"/>
                  </a:cubicBezTo>
                  <a:cubicBezTo>
                    <a:pt x="3322" y="216"/>
                    <a:pt x="3624" y="1468"/>
                    <a:pt x="4064" y="2257"/>
                  </a:cubicBezTo>
                  <a:close/>
                </a:path>
              </a:pathLst>
            </a:custGeom>
            <a:grpFill/>
            <a:ln w="5715" cap="flat">
              <a:noFill/>
              <a:prstDash val="solid"/>
              <a:miter/>
            </a:ln>
          </p:spPr>
          <p:txBody>
            <a:bodyPr rtlCol="0" anchor="ctr"/>
            <a:lstStyle/>
            <a:p>
              <a:endParaRPr lang="zh-CN" altLang="en-US"/>
            </a:p>
          </p:txBody>
        </p:sp>
        <p:sp>
          <p:nvSpPr>
            <p:cNvPr id="888" name="任意多边形: 形状 887">
              <a:extLst>
                <a:ext uri="{FF2B5EF4-FFF2-40B4-BE49-F238E27FC236}">
                  <a16:creationId xmlns:a16="http://schemas.microsoft.com/office/drawing/2014/main" id="{A514E9A5-527A-B580-34A5-A7F32E7B19E5}"/>
                </a:ext>
              </a:extLst>
            </p:cNvPr>
            <p:cNvSpPr/>
            <p:nvPr/>
          </p:nvSpPr>
          <p:spPr>
            <a:xfrm>
              <a:off x="7889835" y="6015360"/>
              <a:ext cx="6294" cy="5397"/>
            </a:xfrm>
            <a:custGeom>
              <a:avLst/>
              <a:gdLst>
                <a:gd name="connsiteX0" fmla="*/ 0 w 6294"/>
                <a:gd name="connsiteY0" fmla="*/ 2443 h 5397"/>
                <a:gd name="connsiteX1" fmla="*/ 3669 w 6294"/>
                <a:gd name="connsiteY1" fmla="*/ 128 h 5397"/>
                <a:gd name="connsiteX2" fmla="*/ 6286 w 6294"/>
                <a:gd name="connsiteY2" fmla="*/ 5397 h 5397"/>
                <a:gd name="connsiteX3" fmla="*/ 0 w 6294"/>
                <a:gd name="connsiteY3" fmla="*/ 2443 h 5397"/>
              </a:gdLst>
              <a:ahLst/>
              <a:cxnLst>
                <a:cxn ang="0">
                  <a:pos x="connsiteX0" y="connsiteY0"/>
                </a:cxn>
                <a:cxn ang="0">
                  <a:pos x="connsiteX1" y="connsiteY1"/>
                </a:cxn>
                <a:cxn ang="0">
                  <a:pos x="connsiteX2" y="connsiteY2"/>
                </a:cxn>
                <a:cxn ang="0">
                  <a:pos x="connsiteX3" y="connsiteY3"/>
                </a:cxn>
              </a:cxnLst>
              <a:rect l="l" t="t" r="r" b="b"/>
              <a:pathLst>
                <a:path w="6294" h="5397">
                  <a:moveTo>
                    <a:pt x="0" y="2443"/>
                  </a:moveTo>
                  <a:cubicBezTo>
                    <a:pt x="691" y="819"/>
                    <a:pt x="1880" y="-409"/>
                    <a:pt x="3669" y="128"/>
                  </a:cubicBezTo>
                  <a:cubicBezTo>
                    <a:pt x="6201" y="888"/>
                    <a:pt x="6338" y="3174"/>
                    <a:pt x="6286" y="5397"/>
                  </a:cubicBezTo>
                  <a:cubicBezTo>
                    <a:pt x="4183" y="4409"/>
                    <a:pt x="2092" y="3426"/>
                    <a:pt x="0" y="2443"/>
                  </a:cubicBezTo>
                  <a:close/>
                </a:path>
              </a:pathLst>
            </a:custGeom>
            <a:grpFill/>
            <a:ln w="5715" cap="flat">
              <a:noFill/>
              <a:prstDash val="solid"/>
              <a:miter/>
            </a:ln>
          </p:spPr>
          <p:txBody>
            <a:bodyPr rtlCol="0" anchor="ctr"/>
            <a:lstStyle/>
            <a:p>
              <a:endParaRPr lang="zh-CN" altLang="en-US"/>
            </a:p>
          </p:txBody>
        </p:sp>
        <p:sp>
          <p:nvSpPr>
            <p:cNvPr id="889" name="任意多边形: 形状 888">
              <a:extLst>
                <a:ext uri="{FF2B5EF4-FFF2-40B4-BE49-F238E27FC236}">
                  <a16:creationId xmlns:a16="http://schemas.microsoft.com/office/drawing/2014/main" id="{9796E5C7-BCD6-8D15-EA9A-3B5EB9DEEAE0}"/>
                </a:ext>
              </a:extLst>
            </p:cNvPr>
            <p:cNvSpPr/>
            <p:nvPr/>
          </p:nvSpPr>
          <p:spPr>
            <a:xfrm>
              <a:off x="7875864" y="6071159"/>
              <a:ext cx="1746" cy="1685"/>
            </a:xfrm>
            <a:custGeom>
              <a:avLst/>
              <a:gdLst>
                <a:gd name="connsiteX0" fmla="*/ 1730 w 1746"/>
                <a:gd name="connsiteY0" fmla="*/ 1274 h 1685"/>
                <a:gd name="connsiteX1" fmla="*/ 335 w 1746"/>
                <a:gd name="connsiteY1" fmla="*/ 1685 h 1685"/>
                <a:gd name="connsiteX2" fmla="*/ 27 w 1746"/>
                <a:gd name="connsiteY2" fmla="*/ 508 h 1685"/>
                <a:gd name="connsiteX3" fmla="*/ 1730 w 1746"/>
                <a:gd name="connsiteY3" fmla="*/ 1274 h 1685"/>
              </a:gdLst>
              <a:ahLst/>
              <a:cxnLst>
                <a:cxn ang="0">
                  <a:pos x="connsiteX0" y="connsiteY0"/>
                </a:cxn>
                <a:cxn ang="0">
                  <a:pos x="connsiteX1" y="connsiteY1"/>
                </a:cxn>
                <a:cxn ang="0">
                  <a:pos x="connsiteX2" y="connsiteY2"/>
                </a:cxn>
                <a:cxn ang="0">
                  <a:pos x="connsiteX3" y="connsiteY3"/>
                </a:cxn>
              </a:cxnLst>
              <a:rect l="l" t="t" r="r" b="b"/>
              <a:pathLst>
                <a:path w="1746" h="1685">
                  <a:moveTo>
                    <a:pt x="1730" y="1274"/>
                  </a:moveTo>
                  <a:cubicBezTo>
                    <a:pt x="1267" y="1411"/>
                    <a:pt x="798" y="1548"/>
                    <a:pt x="335" y="1685"/>
                  </a:cubicBezTo>
                  <a:cubicBezTo>
                    <a:pt x="221" y="1279"/>
                    <a:pt x="-93" y="593"/>
                    <a:pt x="27" y="508"/>
                  </a:cubicBezTo>
                  <a:cubicBezTo>
                    <a:pt x="1255" y="-383"/>
                    <a:pt x="1856" y="-86"/>
                    <a:pt x="1730" y="1274"/>
                  </a:cubicBezTo>
                  <a:close/>
                </a:path>
              </a:pathLst>
            </a:custGeom>
            <a:grpFill/>
            <a:ln w="5715" cap="flat">
              <a:noFill/>
              <a:prstDash val="solid"/>
              <a:miter/>
            </a:ln>
          </p:spPr>
          <p:txBody>
            <a:bodyPr rtlCol="0" anchor="ctr"/>
            <a:lstStyle/>
            <a:p>
              <a:endParaRPr lang="zh-CN" altLang="en-US"/>
            </a:p>
          </p:txBody>
        </p:sp>
        <p:sp>
          <p:nvSpPr>
            <p:cNvPr id="890" name="任意多边形: 形状 889">
              <a:extLst>
                <a:ext uri="{FF2B5EF4-FFF2-40B4-BE49-F238E27FC236}">
                  <a16:creationId xmlns:a16="http://schemas.microsoft.com/office/drawing/2014/main" id="{D35D0E37-DFE7-C7C5-38D6-ECAA0FD025C5}"/>
                </a:ext>
              </a:extLst>
            </p:cNvPr>
            <p:cNvSpPr/>
            <p:nvPr/>
          </p:nvSpPr>
          <p:spPr>
            <a:xfrm>
              <a:off x="7847196" y="6066135"/>
              <a:ext cx="3257" cy="4279"/>
            </a:xfrm>
            <a:custGeom>
              <a:avLst/>
              <a:gdLst>
                <a:gd name="connsiteX0" fmla="*/ 0 w 3257"/>
                <a:gd name="connsiteY0" fmla="*/ 4280 h 4279"/>
                <a:gd name="connsiteX1" fmla="*/ 1594 w 3257"/>
                <a:gd name="connsiteY1" fmla="*/ 0 h 4279"/>
                <a:gd name="connsiteX2" fmla="*/ 3258 w 3257"/>
                <a:gd name="connsiteY2" fmla="*/ 4263 h 4279"/>
                <a:gd name="connsiteX3" fmla="*/ 0 w 3257"/>
                <a:gd name="connsiteY3" fmla="*/ 4280 h 4279"/>
              </a:gdLst>
              <a:ahLst/>
              <a:cxnLst>
                <a:cxn ang="0">
                  <a:pos x="connsiteX0" y="connsiteY0"/>
                </a:cxn>
                <a:cxn ang="0">
                  <a:pos x="connsiteX1" y="connsiteY1"/>
                </a:cxn>
                <a:cxn ang="0">
                  <a:pos x="connsiteX2" y="connsiteY2"/>
                </a:cxn>
                <a:cxn ang="0">
                  <a:pos x="connsiteX3" y="connsiteY3"/>
                </a:cxn>
              </a:cxnLst>
              <a:rect l="l" t="t" r="r" b="b"/>
              <a:pathLst>
                <a:path w="3257" h="4279">
                  <a:moveTo>
                    <a:pt x="0" y="4280"/>
                  </a:moveTo>
                  <a:cubicBezTo>
                    <a:pt x="531" y="2851"/>
                    <a:pt x="1063" y="1429"/>
                    <a:pt x="1594" y="0"/>
                  </a:cubicBezTo>
                  <a:cubicBezTo>
                    <a:pt x="2149" y="1422"/>
                    <a:pt x="2703" y="2840"/>
                    <a:pt x="3258" y="4263"/>
                  </a:cubicBezTo>
                  <a:cubicBezTo>
                    <a:pt x="2172" y="4269"/>
                    <a:pt x="1086" y="4269"/>
                    <a:pt x="0" y="4280"/>
                  </a:cubicBezTo>
                  <a:close/>
                </a:path>
              </a:pathLst>
            </a:custGeom>
            <a:grpFill/>
            <a:ln w="5715" cap="flat">
              <a:noFill/>
              <a:prstDash val="solid"/>
              <a:miter/>
            </a:ln>
          </p:spPr>
          <p:txBody>
            <a:bodyPr rtlCol="0" anchor="ctr"/>
            <a:lstStyle/>
            <a:p>
              <a:endParaRPr lang="zh-CN" altLang="en-US"/>
            </a:p>
          </p:txBody>
        </p:sp>
        <p:sp>
          <p:nvSpPr>
            <p:cNvPr id="891" name="任意多边形: 形状 890">
              <a:extLst>
                <a:ext uri="{FF2B5EF4-FFF2-40B4-BE49-F238E27FC236}">
                  <a16:creationId xmlns:a16="http://schemas.microsoft.com/office/drawing/2014/main" id="{F8EB9DD3-F295-FCE4-C9DC-9167C79CCB34}"/>
                </a:ext>
              </a:extLst>
            </p:cNvPr>
            <p:cNvSpPr/>
            <p:nvPr/>
          </p:nvSpPr>
          <p:spPr>
            <a:xfrm>
              <a:off x="7885533" y="6025082"/>
              <a:ext cx="2136" cy="1729"/>
            </a:xfrm>
            <a:custGeom>
              <a:avLst/>
              <a:gdLst>
                <a:gd name="connsiteX0" fmla="*/ 2137 w 2136"/>
                <a:gd name="connsiteY0" fmla="*/ 1305 h 1729"/>
                <a:gd name="connsiteX1" fmla="*/ 1011 w 2136"/>
                <a:gd name="connsiteY1" fmla="*/ 1717 h 1729"/>
                <a:gd name="connsiteX2" fmla="*/ 691 w 2136"/>
                <a:gd name="connsiteY2" fmla="*/ 65 h 1729"/>
                <a:gd name="connsiteX3" fmla="*/ 1891 w 2136"/>
                <a:gd name="connsiteY3" fmla="*/ 300 h 1729"/>
                <a:gd name="connsiteX4" fmla="*/ 2137 w 2136"/>
                <a:gd name="connsiteY4" fmla="*/ 1305 h 17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6" h="1729">
                  <a:moveTo>
                    <a:pt x="2137" y="1305"/>
                  </a:moveTo>
                  <a:cubicBezTo>
                    <a:pt x="1759" y="1454"/>
                    <a:pt x="1325" y="1802"/>
                    <a:pt x="1011" y="1717"/>
                  </a:cubicBezTo>
                  <a:cubicBezTo>
                    <a:pt x="-206" y="1391"/>
                    <a:pt x="-338" y="711"/>
                    <a:pt x="691" y="65"/>
                  </a:cubicBezTo>
                  <a:cubicBezTo>
                    <a:pt x="954" y="-101"/>
                    <a:pt x="1577" y="76"/>
                    <a:pt x="1891" y="300"/>
                  </a:cubicBezTo>
                  <a:cubicBezTo>
                    <a:pt x="2102" y="448"/>
                    <a:pt x="2062" y="957"/>
                    <a:pt x="2137" y="1305"/>
                  </a:cubicBezTo>
                  <a:close/>
                </a:path>
              </a:pathLst>
            </a:custGeom>
            <a:grpFill/>
            <a:ln w="5715" cap="flat">
              <a:noFill/>
              <a:prstDash val="solid"/>
              <a:miter/>
            </a:ln>
          </p:spPr>
          <p:txBody>
            <a:bodyPr rtlCol="0" anchor="ctr"/>
            <a:lstStyle/>
            <a:p>
              <a:endParaRPr lang="zh-CN" altLang="en-US"/>
            </a:p>
          </p:txBody>
        </p:sp>
        <p:sp>
          <p:nvSpPr>
            <p:cNvPr id="892" name="任意多边形: 形状 891">
              <a:extLst>
                <a:ext uri="{FF2B5EF4-FFF2-40B4-BE49-F238E27FC236}">
                  <a16:creationId xmlns:a16="http://schemas.microsoft.com/office/drawing/2014/main" id="{A401C44A-78CA-6AE7-5116-B983FC1D6C2D}"/>
                </a:ext>
              </a:extLst>
            </p:cNvPr>
            <p:cNvSpPr/>
            <p:nvPr/>
          </p:nvSpPr>
          <p:spPr>
            <a:xfrm>
              <a:off x="7970810" y="6022933"/>
              <a:ext cx="1332" cy="1436"/>
            </a:xfrm>
            <a:custGeom>
              <a:avLst/>
              <a:gdLst>
                <a:gd name="connsiteX0" fmla="*/ 1332 w 1332"/>
                <a:gd name="connsiteY0" fmla="*/ 1402 h 1436"/>
                <a:gd name="connsiteX1" fmla="*/ 1 w 1332"/>
                <a:gd name="connsiteY1" fmla="*/ 676 h 1436"/>
                <a:gd name="connsiteX2" fmla="*/ 1298 w 1332"/>
                <a:gd name="connsiteY2" fmla="*/ 1437 h 1436"/>
                <a:gd name="connsiteX3" fmla="*/ 1332 w 1332"/>
                <a:gd name="connsiteY3" fmla="*/ 1402 h 1436"/>
              </a:gdLst>
              <a:ahLst/>
              <a:cxnLst>
                <a:cxn ang="0">
                  <a:pos x="connsiteX0" y="connsiteY0"/>
                </a:cxn>
                <a:cxn ang="0">
                  <a:pos x="connsiteX1" y="connsiteY1"/>
                </a:cxn>
                <a:cxn ang="0">
                  <a:pos x="connsiteX2" y="connsiteY2"/>
                </a:cxn>
                <a:cxn ang="0">
                  <a:pos x="connsiteX3" y="connsiteY3"/>
                </a:cxn>
              </a:cxnLst>
              <a:rect l="l" t="t" r="r" b="b"/>
              <a:pathLst>
                <a:path w="1332" h="1436">
                  <a:moveTo>
                    <a:pt x="1332" y="1402"/>
                  </a:moveTo>
                  <a:cubicBezTo>
                    <a:pt x="869" y="1156"/>
                    <a:pt x="-28" y="807"/>
                    <a:pt x="1" y="676"/>
                  </a:cubicBezTo>
                  <a:cubicBezTo>
                    <a:pt x="258" y="-438"/>
                    <a:pt x="766" y="-169"/>
                    <a:pt x="1298" y="1437"/>
                  </a:cubicBezTo>
                  <a:lnTo>
                    <a:pt x="1332" y="1402"/>
                  </a:lnTo>
                  <a:close/>
                </a:path>
              </a:pathLst>
            </a:custGeom>
            <a:grpFill/>
            <a:ln w="5715" cap="flat">
              <a:noFill/>
              <a:prstDash val="solid"/>
              <a:miter/>
            </a:ln>
          </p:spPr>
          <p:txBody>
            <a:bodyPr rtlCol="0" anchor="ctr"/>
            <a:lstStyle/>
            <a:p>
              <a:endParaRPr lang="zh-CN" altLang="en-US"/>
            </a:p>
          </p:txBody>
        </p:sp>
        <p:sp>
          <p:nvSpPr>
            <p:cNvPr id="893" name="任意多边形: 形状 892">
              <a:extLst>
                <a:ext uri="{FF2B5EF4-FFF2-40B4-BE49-F238E27FC236}">
                  <a16:creationId xmlns:a16="http://schemas.microsoft.com/office/drawing/2014/main" id="{1DBB9EED-FA3C-1091-711D-0C97F65E2DC5}"/>
                </a:ext>
              </a:extLst>
            </p:cNvPr>
            <p:cNvSpPr/>
            <p:nvPr/>
          </p:nvSpPr>
          <p:spPr>
            <a:xfrm>
              <a:off x="7862249" y="6067112"/>
              <a:ext cx="1354" cy="1359"/>
            </a:xfrm>
            <a:custGeom>
              <a:avLst/>
              <a:gdLst>
                <a:gd name="connsiteX0" fmla="*/ 1354 w 1354"/>
                <a:gd name="connsiteY0" fmla="*/ 0 h 1359"/>
                <a:gd name="connsiteX1" fmla="*/ 606 w 1354"/>
                <a:gd name="connsiteY1" fmla="*/ 1360 h 1359"/>
                <a:gd name="connsiteX2" fmla="*/ 0 w 1354"/>
                <a:gd name="connsiteY2" fmla="*/ 749 h 1359"/>
              </a:gdLst>
              <a:ahLst/>
              <a:cxnLst>
                <a:cxn ang="0">
                  <a:pos x="connsiteX0" y="connsiteY0"/>
                </a:cxn>
                <a:cxn ang="0">
                  <a:pos x="connsiteX1" y="connsiteY1"/>
                </a:cxn>
                <a:cxn ang="0">
                  <a:pos x="connsiteX2" y="connsiteY2"/>
                </a:cxn>
              </a:cxnLst>
              <a:rect l="l" t="t" r="r" b="b"/>
              <a:pathLst>
                <a:path w="1354" h="1359">
                  <a:moveTo>
                    <a:pt x="1354" y="0"/>
                  </a:moveTo>
                  <a:lnTo>
                    <a:pt x="606" y="1360"/>
                  </a:lnTo>
                  <a:lnTo>
                    <a:pt x="0" y="749"/>
                  </a:lnTo>
                  <a:close/>
                </a:path>
              </a:pathLst>
            </a:custGeom>
            <a:grpFill/>
            <a:ln w="5715" cap="flat">
              <a:noFill/>
              <a:prstDash val="solid"/>
              <a:miter/>
            </a:ln>
          </p:spPr>
          <p:txBody>
            <a:bodyPr rtlCol="0" anchor="ctr"/>
            <a:lstStyle/>
            <a:p>
              <a:endParaRPr lang="zh-CN" altLang="en-US"/>
            </a:p>
          </p:txBody>
        </p:sp>
        <p:sp>
          <p:nvSpPr>
            <p:cNvPr id="894" name="任意多边形: 形状 893">
              <a:extLst>
                <a:ext uri="{FF2B5EF4-FFF2-40B4-BE49-F238E27FC236}">
                  <a16:creationId xmlns:a16="http://schemas.microsoft.com/office/drawing/2014/main" id="{DAC589B1-1CB5-A4C0-6CD1-7D726ED19E27}"/>
                </a:ext>
              </a:extLst>
            </p:cNvPr>
            <p:cNvSpPr/>
            <p:nvPr/>
          </p:nvSpPr>
          <p:spPr>
            <a:xfrm>
              <a:off x="7868827" y="6075621"/>
              <a:ext cx="1354" cy="1360"/>
            </a:xfrm>
            <a:custGeom>
              <a:avLst/>
              <a:gdLst>
                <a:gd name="connsiteX0" fmla="*/ 1354 w 1354"/>
                <a:gd name="connsiteY0" fmla="*/ 1360 h 1360"/>
                <a:gd name="connsiteX1" fmla="*/ 0 w 1354"/>
                <a:gd name="connsiteY1" fmla="*/ 612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2"/>
                  </a:lnTo>
                  <a:lnTo>
                    <a:pt x="606" y="0"/>
                  </a:lnTo>
                  <a:close/>
                </a:path>
              </a:pathLst>
            </a:custGeom>
            <a:grpFill/>
            <a:ln w="5715" cap="flat">
              <a:noFill/>
              <a:prstDash val="solid"/>
              <a:miter/>
            </a:ln>
          </p:spPr>
          <p:txBody>
            <a:bodyPr rtlCol="0" anchor="ctr"/>
            <a:lstStyle/>
            <a:p>
              <a:endParaRPr lang="zh-CN" altLang="en-US"/>
            </a:p>
          </p:txBody>
        </p:sp>
        <p:sp>
          <p:nvSpPr>
            <p:cNvPr id="895" name="任意多边形: 形状 894">
              <a:extLst>
                <a:ext uri="{FF2B5EF4-FFF2-40B4-BE49-F238E27FC236}">
                  <a16:creationId xmlns:a16="http://schemas.microsoft.com/office/drawing/2014/main" id="{11C9C2D4-D9BF-2E82-7836-1E219A5250E0}"/>
                </a:ext>
              </a:extLst>
            </p:cNvPr>
            <p:cNvSpPr/>
            <p:nvPr/>
          </p:nvSpPr>
          <p:spPr>
            <a:xfrm>
              <a:off x="7870181" y="6076982"/>
              <a:ext cx="1475" cy="3292"/>
            </a:xfrm>
            <a:custGeom>
              <a:avLst/>
              <a:gdLst>
                <a:gd name="connsiteX0" fmla="*/ 0 w 1475"/>
                <a:gd name="connsiteY0" fmla="*/ 0 h 3292"/>
                <a:gd name="connsiteX1" fmla="*/ 1263 w 1475"/>
                <a:gd name="connsiteY1" fmla="*/ 2338 h 3292"/>
                <a:gd name="connsiteX2" fmla="*/ 0 w 1475"/>
                <a:gd name="connsiteY2" fmla="*/ 3292 h 3292"/>
                <a:gd name="connsiteX3" fmla="*/ 0 w 1475"/>
                <a:gd name="connsiteY3" fmla="*/ 0 h 3292"/>
              </a:gdLst>
              <a:ahLst/>
              <a:cxnLst>
                <a:cxn ang="0">
                  <a:pos x="connsiteX0" y="connsiteY0"/>
                </a:cxn>
                <a:cxn ang="0">
                  <a:pos x="connsiteX1" y="connsiteY1"/>
                </a:cxn>
                <a:cxn ang="0">
                  <a:pos x="connsiteX2" y="connsiteY2"/>
                </a:cxn>
                <a:cxn ang="0">
                  <a:pos x="connsiteX3" y="connsiteY3"/>
                </a:cxn>
              </a:cxnLst>
              <a:rect l="l" t="t" r="r" b="b"/>
              <a:pathLst>
                <a:path w="1475" h="3292">
                  <a:moveTo>
                    <a:pt x="0" y="0"/>
                  </a:moveTo>
                  <a:cubicBezTo>
                    <a:pt x="1297" y="463"/>
                    <a:pt x="1800" y="1286"/>
                    <a:pt x="1263" y="2338"/>
                  </a:cubicBezTo>
                  <a:cubicBezTo>
                    <a:pt x="1046" y="2761"/>
                    <a:pt x="434" y="2977"/>
                    <a:pt x="0" y="3292"/>
                  </a:cubicBezTo>
                  <a:cubicBezTo>
                    <a:pt x="0" y="2189"/>
                    <a:pt x="0" y="1097"/>
                    <a:pt x="0" y="0"/>
                  </a:cubicBezTo>
                  <a:close/>
                </a:path>
              </a:pathLst>
            </a:custGeom>
            <a:grpFill/>
            <a:ln w="5715" cap="flat">
              <a:noFill/>
              <a:prstDash val="solid"/>
              <a:miter/>
            </a:ln>
          </p:spPr>
          <p:txBody>
            <a:bodyPr rtlCol="0" anchor="ctr"/>
            <a:lstStyle/>
            <a:p>
              <a:endParaRPr lang="zh-CN" altLang="en-US"/>
            </a:p>
          </p:txBody>
        </p:sp>
        <p:sp>
          <p:nvSpPr>
            <p:cNvPr id="896" name="任意多边形: 形状 895">
              <a:extLst>
                <a:ext uri="{FF2B5EF4-FFF2-40B4-BE49-F238E27FC236}">
                  <a16:creationId xmlns:a16="http://schemas.microsoft.com/office/drawing/2014/main" id="{37A9AE53-9524-3F35-836F-54F4D03297E4}"/>
                </a:ext>
              </a:extLst>
            </p:cNvPr>
            <p:cNvSpPr/>
            <p:nvPr/>
          </p:nvSpPr>
          <p:spPr>
            <a:xfrm>
              <a:off x="7880045" y="6085492"/>
              <a:ext cx="1360" cy="1354"/>
            </a:xfrm>
            <a:custGeom>
              <a:avLst/>
              <a:gdLst>
                <a:gd name="connsiteX0" fmla="*/ 0 w 1360"/>
                <a:gd name="connsiteY0" fmla="*/ 1354 h 1354"/>
                <a:gd name="connsiteX1" fmla="*/ 749 w 1360"/>
                <a:gd name="connsiteY1" fmla="*/ 0 h 1354"/>
                <a:gd name="connsiteX2" fmla="*/ 1360 w 1360"/>
                <a:gd name="connsiteY2" fmla="*/ 606 h 1354"/>
              </a:gdLst>
              <a:ahLst/>
              <a:cxnLst>
                <a:cxn ang="0">
                  <a:pos x="connsiteX0" y="connsiteY0"/>
                </a:cxn>
                <a:cxn ang="0">
                  <a:pos x="connsiteX1" y="connsiteY1"/>
                </a:cxn>
                <a:cxn ang="0">
                  <a:pos x="connsiteX2" y="connsiteY2"/>
                </a:cxn>
              </a:cxnLst>
              <a:rect l="l" t="t" r="r" b="b"/>
              <a:pathLst>
                <a:path w="1360" h="1354">
                  <a:moveTo>
                    <a:pt x="0" y="1354"/>
                  </a:moveTo>
                  <a:lnTo>
                    <a:pt x="749" y="0"/>
                  </a:lnTo>
                  <a:lnTo>
                    <a:pt x="1360" y="606"/>
                  </a:lnTo>
                  <a:close/>
                </a:path>
              </a:pathLst>
            </a:custGeom>
            <a:grpFill/>
            <a:ln w="5715" cap="flat">
              <a:noFill/>
              <a:prstDash val="solid"/>
              <a:miter/>
            </a:ln>
          </p:spPr>
          <p:txBody>
            <a:bodyPr rtlCol="0" anchor="ctr"/>
            <a:lstStyle/>
            <a:p>
              <a:endParaRPr lang="zh-CN" altLang="en-US"/>
            </a:p>
          </p:txBody>
        </p:sp>
        <p:sp>
          <p:nvSpPr>
            <p:cNvPr id="897" name="任意多边形: 形状 896">
              <a:extLst>
                <a:ext uri="{FF2B5EF4-FFF2-40B4-BE49-F238E27FC236}">
                  <a16:creationId xmlns:a16="http://schemas.microsoft.com/office/drawing/2014/main" id="{93F4ACA9-7132-81D4-772E-CCBD2746A9C2}"/>
                </a:ext>
              </a:extLst>
            </p:cNvPr>
            <p:cNvSpPr/>
            <p:nvPr/>
          </p:nvSpPr>
          <p:spPr>
            <a:xfrm>
              <a:off x="7835844" y="6170876"/>
              <a:ext cx="9705" cy="8205"/>
            </a:xfrm>
            <a:custGeom>
              <a:avLst/>
              <a:gdLst>
                <a:gd name="connsiteX0" fmla="*/ 4379 w 9705"/>
                <a:gd name="connsiteY0" fmla="*/ 4 h 8205"/>
                <a:gd name="connsiteX1" fmla="*/ 9700 w 9705"/>
                <a:gd name="connsiteY1" fmla="*/ 5050 h 8205"/>
                <a:gd name="connsiteX2" fmla="*/ 4717 w 9705"/>
                <a:gd name="connsiteY2" fmla="*/ 8022 h 8205"/>
                <a:gd name="connsiteX3" fmla="*/ 7 w 9705"/>
                <a:gd name="connsiteY3" fmla="*/ 3467 h 8205"/>
                <a:gd name="connsiteX4" fmla="*/ 4379 w 9705"/>
                <a:gd name="connsiteY4" fmla="*/ 4 h 8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05" h="8205">
                  <a:moveTo>
                    <a:pt x="4379" y="4"/>
                  </a:moveTo>
                  <a:cubicBezTo>
                    <a:pt x="6631" y="1152"/>
                    <a:pt x="9860" y="1712"/>
                    <a:pt x="9700" y="5050"/>
                  </a:cubicBezTo>
                  <a:cubicBezTo>
                    <a:pt x="9563" y="7873"/>
                    <a:pt x="6768" y="7542"/>
                    <a:pt x="4717" y="8022"/>
                  </a:cubicBezTo>
                  <a:cubicBezTo>
                    <a:pt x="665" y="8976"/>
                    <a:pt x="150" y="6027"/>
                    <a:pt x="7" y="3467"/>
                  </a:cubicBezTo>
                  <a:cubicBezTo>
                    <a:pt x="-135" y="941"/>
                    <a:pt x="1859" y="-71"/>
                    <a:pt x="4379" y="4"/>
                  </a:cubicBezTo>
                  <a:close/>
                </a:path>
              </a:pathLst>
            </a:custGeom>
            <a:grpFill/>
            <a:ln w="5715" cap="flat">
              <a:noFill/>
              <a:prstDash val="solid"/>
              <a:miter/>
            </a:ln>
          </p:spPr>
          <p:txBody>
            <a:bodyPr rtlCol="0" anchor="ctr"/>
            <a:lstStyle/>
            <a:p>
              <a:endParaRPr lang="zh-CN" altLang="en-US"/>
            </a:p>
          </p:txBody>
        </p:sp>
        <p:sp>
          <p:nvSpPr>
            <p:cNvPr id="898" name="任意多边形: 形状 897">
              <a:extLst>
                <a:ext uri="{FF2B5EF4-FFF2-40B4-BE49-F238E27FC236}">
                  <a16:creationId xmlns:a16="http://schemas.microsoft.com/office/drawing/2014/main" id="{728AEF4C-9B93-F3EF-52AC-770845793E42}"/>
                </a:ext>
              </a:extLst>
            </p:cNvPr>
            <p:cNvSpPr/>
            <p:nvPr/>
          </p:nvSpPr>
          <p:spPr>
            <a:xfrm>
              <a:off x="7794555" y="6124984"/>
              <a:ext cx="10807" cy="8601"/>
            </a:xfrm>
            <a:custGeom>
              <a:avLst/>
              <a:gdLst>
                <a:gd name="connsiteX0" fmla="*/ 0 w 10807"/>
                <a:gd name="connsiteY0" fmla="*/ 4793 h 8601"/>
                <a:gd name="connsiteX1" fmla="*/ 9658 w 10807"/>
                <a:gd name="connsiteY1" fmla="*/ 1478 h 8601"/>
                <a:gd name="connsiteX2" fmla="*/ 10727 w 10807"/>
                <a:gd name="connsiteY2" fmla="*/ 3501 h 8601"/>
                <a:gd name="connsiteX3" fmla="*/ 9887 w 10807"/>
                <a:gd name="connsiteY3" fmla="*/ 4616 h 8601"/>
                <a:gd name="connsiteX4" fmla="*/ 6526 w 10807"/>
                <a:gd name="connsiteY4" fmla="*/ 7982 h 8601"/>
                <a:gd name="connsiteX5" fmla="*/ 0 w 10807"/>
                <a:gd name="connsiteY5" fmla="*/ 4793 h 8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07" h="8601">
                  <a:moveTo>
                    <a:pt x="0" y="4793"/>
                  </a:moveTo>
                  <a:cubicBezTo>
                    <a:pt x="531" y="-4151"/>
                    <a:pt x="6355" y="2330"/>
                    <a:pt x="9658" y="1478"/>
                  </a:cubicBezTo>
                  <a:cubicBezTo>
                    <a:pt x="10624" y="2107"/>
                    <a:pt x="10984" y="2781"/>
                    <a:pt x="10727" y="3501"/>
                  </a:cubicBezTo>
                  <a:cubicBezTo>
                    <a:pt x="10464" y="4244"/>
                    <a:pt x="10190" y="4616"/>
                    <a:pt x="9887" y="4616"/>
                  </a:cubicBezTo>
                  <a:cubicBezTo>
                    <a:pt x="8767" y="5735"/>
                    <a:pt x="7646" y="6861"/>
                    <a:pt x="6526" y="7982"/>
                  </a:cubicBezTo>
                  <a:cubicBezTo>
                    <a:pt x="2823" y="10050"/>
                    <a:pt x="1903" y="6416"/>
                    <a:pt x="0" y="4793"/>
                  </a:cubicBezTo>
                  <a:close/>
                </a:path>
              </a:pathLst>
            </a:custGeom>
            <a:grpFill/>
            <a:ln w="5715" cap="flat">
              <a:noFill/>
              <a:prstDash val="solid"/>
              <a:miter/>
            </a:ln>
          </p:spPr>
          <p:txBody>
            <a:bodyPr rtlCol="0" anchor="ctr"/>
            <a:lstStyle/>
            <a:p>
              <a:endParaRPr lang="zh-CN" altLang="en-US"/>
            </a:p>
          </p:txBody>
        </p:sp>
        <p:sp>
          <p:nvSpPr>
            <p:cNvPr id="899" name="任意多边形: 形状 898">
              <a:extLst>
                <a:ext uri="{FF2B5EF4-FFF2-40B4-BE49-F238E27FC236}">
                  <a16:creationId xmlns:a16="http://schemas.microsoft.com/office/drawing/2014/main" id="{39CCC1B0-E014-640D-4AA0-69FE56E46BDB}"/>
                </a:ext>
              </a:extLst>
            </p:cNvPr>
            <p:cNvSpPr/>
            <p:nvPr/>
          </p:nvSpPr>
          <p:spPr>
            <a:xfrm>
              <a:off x="7794235" y="6129777"/>
              <a:ext cx="6852" cy="5916"/>
            </a:xfrm>
            <a:custGeom>
              <a:avLst/>
              <a:gdLst>
                <a:gd name="connsiteX0" fmla="*/ 320 w 6852"/>
                <a:gd name="connsiteY0" fmla="*/ 0 h 5916"/>
                <a:gd name="connsiteX1" fmla="*/ 6852 w 6852"/>
                <a:gd name="connsiteY1" fmla="*/ 3183 h 5916"/>
                <a:gd name="connsiteX2" fmla="*/ 0 w 6852"/>
                <a:gd name="connsiteY2" fmla="*/ 3372 h 5916"/>
                <a:gd name="connsiteX3" fmla="*/ 320 w 6852"/>
                <a:gd name="connsiteY3" fmla="*/ 0 h 5916"/>
              </a:gdLst>
              <a:ahLst/>
              <a:cxnLst>
                <a:cxn ang="0">
                  <a:pos x="connsiteX0" y="connsiteY0"/>
                </a:cxn>
                <a:cxn ang="0">
                  <a:pos x="connsiteX1" y="connsiteY1"/>
                </a:cxn>
                <a:cxn ang="0">
                  <a:pos x="connsiteX2" y="connsiteY2"/>
                </a:cxn>
                <a:cxn ang="0">
                  <a:pos x="connsiteX3" y="connsiteY3"/>
                </a:cxn>
              </a:cxnLst>
              <a:rect l="l" t="t" r="r" b="b"/>
              <a:pathLst>
                <a:path w="6852" h="5916">
                  <a:moveTo>
                    <a:pt x="320" y="0"/>
                  </a:moveTo>
                  <a:cubicBezTo>
                    <a:pt x="2498" y="1062"/>
                    <a:pt x="4675" y="2120"/>
                    <a:pt x="6852" y="3183"/>
                  </a:cubicBezTo>
                  <a:cubicBezTo>
                    <a:pt x="4675" y="6990"/>
                    <a:pt x="2378" y="6601"/>
                    <a:pt x="0" y="3372"/>
                  </a:cubicBezTo>
                  <a:cubicBezTo>
                    <a:pt x="103" y="2246"/>
                    <a:pt x="211" y="1120"/>
                    <a:pt x="320" y="0"/>
                  </a:cubicBezTo>
                  <a:close/>
                </a:path>
              </a:pathLst>
            </a:custGeom>
            <a:grpFill/>
            <a:ln w="5715" cap="flat">
              <a:noFill/>
              <a:prstDash val="solid"/>
              <a:miter/>
            </a:ln>
          </p:spPr>
          <p:txBody>
            <a:bodyPr rtlCol="0" anchor="ctr"/>
            <a:lstStyle/>
            <a:p>
              <a:endParaRPr lang="zh-CN" altLang="en-US"/>
            </a:p>
          </p:txBody>
        </p:sp>
        <p:sp>
          <p:nvSpPr>
            <p:cNvPr id="900" name="任意多边形: 形状 899">
              <a:extLst>
                <a:ext uri="{FF2B5EF4-FFF2-40B4-BE49-F238E27FC236}">
                  <a16:creationId xmlns:a16="http://schemas.microsoft.com/office/drawing/2014/main" id="{427C9E28-43ED-B2E6-93B3-3B0C73769770}"/>
                </a:ext>
              </a:extLst>
            </p:cNvPr>
            <p:cNvSpPr/>
            <p:nvPr/>
          </p:nvSpPr>
          <p:spPr>
            <a:xfrm>
              <a:off x="7813962" y="6126456"/>
              <a:ext cx="4783" cy="4503"/>
            </a:xfrm>
            <a:custGeom>
              <a:avLst/>
              <a:gdLst>
                <a:gd name="connsiteX0" fmla="*/ 4784 w 4783"/>
                <a:gd name="connsiteY0" fmla="*/ 1389 h 4503"/>
                <a:gd name="connsiteX1" fmla="*/ 3378 w 4783"/>
                <a:gd name="connsiteY1" fmla="*/ 4087 h 4503"/>
                <a:gd name="connsiteX2" fmla="*/ 881 w 4783"/>
                <a:gd name="connsiteY2" fmla="*/ 3103 h 4503"/>
                <a:gd name="connsiteX3" fmla="*/ 1943 w 4783"/>
                <a:gd name="connsiteY3" fmla="*/ 29 h 4503"/>
                <a:gd name="connsiteX4" fmla="*/ 4784 w 4783"/>
                <a:gd name="connsiteY4" fmla="*/ 1389 h 4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3" h="4503">
                  <a:moveTo>
                    <a:pt x="4784" y="1389"/>
                  </a:moveTo>
                  <a:cubicBezTo>
                    <a:pt x="4332" y="2309"/>
                    <a:pt x="4104" y="3498"/>
                    <a:pt x="3378" y="4087"/>
                  </a:cubicBezTo>
                  <a:cubicBezTo>
                    <a:pt x="2326" y="4938"/>
                    <a:pt x="938" y="4424"/>
                    <a:pt x="881" y="3103"/>
                  </a:cubicBezTo>
                  <a:cubicBezTo>
                    <a:pt x="840" y="2149"/>
                    <a:pt x="-1657" y="-291"/>
                    <a:pt x="1943" y="29"/>
                  </a:cubicBezTo>
                  <a:cubicBezTo>
                    <a:pt x="2921" y="115"/>
                    <a:pt x="3841" y="915"/>
                    <a:pt x="4784" y="1389"/>
                  </a:cubicBezTo>
                  <a:close/>
                </a:path>
              </a:pathLst>
            </a:custGeom>
            <a:grpFill/>
            <a:ln w="5715" cap="flat">
              <a:noFill/>
              <a:prstDash val="solid"/>
              <a:miter/>
            </a:ln>
          </p:spPr>
          <p:txBody>
            <a:bodyPr rtlCol="0" anchor="ctr"/>
            <a:lstStyle/>
            <a:p>
              <a:endParaRPr lang="zh-CN" altLang="en-US"/>
            </a:p>
          </p:txBody>
        </p:sp>
        <p:sp>
          <p:nvSpPr>
            <p:cNvPr id="901" name="任意多边形: 形状 900">
              <a:extLst>
                <a:ext uri="{FF2B5EF4-FFF2-40B4-BE49-F238E27FC236}">
                  <a16:creationId xmlns:a16="http://schemas.microsoft.com/office/drawing/2014/main" id="{4AF33B9E-FFB4-7F65-09A8-F5BEC87D24DF}"/>
                </a:ext>
              </a:extLst>
            </p:cNvPr>
            <p:cNvSpPr/>
            <p:nvPr/>
          </p:nvSpPr>
          <p:spPr>
            <a:xfrm>
              <a:off x="7804219" y="6123085"/>
              <a:ext cx="3299" cy="6503"/>
            </a:xfrm>
            <a:custGeom>
              <a:avLst/>
              <a:gdLst>
                <a:gd name="connsiteX0" fmla="*/ 228 w 3299"/>
                <a:gd name="connsiteY0" fmla="*/ 6503 h 6503"/>
                <a:gd name="connsiteX1" fmla="*/ 0 w 3299"/>
                <a:gd name="connsiteY1" fmla="*/ 3366 h 6503"/>
                <a:gd name="connsiteX2" fmla="*/ 3258 w 3299"/>
                <a:gd name="connsiteY2" fmla="*/ 0 h 6503"/>
                <a:gd name="connsiteX3" fmla="*/ 228 w 3299"/>
                <a:gd name="connsiteY3" fmla="*/ 6503 h 6503"/>
              </a:gdLst>
              <a:ahLst/>
              <a:cxnLst>
                <a:cxn ang="0">
                  <a:pos x="connsiteX0" y="connsiteY0"/>
                </a:cxn>
                <a:cxn ang="0">
                  <a:pos x="connsiteX1" y="connsiteY1"/>
                </a:cxn>
                <a:cxn ang="0">
                  <a:pos x="connsiteX2" y="connsiteY2"/>
                </a:cxn>
                <a:cxn ang="0">
                  <a:pos x="connsiteX3" y="connsiteY3"/>
                </a:cxn>
              </a:cxnLst>
              <a:rect l="l" t="t" r="r" b="b"/>
              <a:pathLst>
                <a:path w="3299" h="6503">
                  <a:moveTo>
                    <a:pt x="228" y="6503"/>
                  </a:moveTo>
                  <a:cubicBezTo>
                    <a:pt x="149" y="5458"/>
                    <a:pt x="74" y="4412"/>
                    <a:pt x="0" y="3366"/>
                  </a:cubicBezTo>
                  <a:cubicBezTo>
                    <a:pt x="1086" y="2246"/>
                    <a:pt x="2172" y="1120"/>
                    <a:pt x="3258" y="0"/>
                  </a:cubicBezTo>
                  <a:cubicBezTo>
                    <a:pt x="3440" y="2726"/>
                    <a:pt x="3126" y="5218"/>
                    <a:pt x="228" y="6503"/>
                  </a:cubicBezTo>
                  <a:close/>
                </a:path>
              </a:pathLst>
            </a:custGeom>
            <a:grpFill/>
            <a:ln w="5715" cap="flat">
              <a:noFill/>
              <a:prstDash val="solid"/>
              <a:miter/>
            </a:ln>
          </p:spPr>
          <p:txBody>
            <a:bodyPr rtlCol="0" anchor="ctr"/>
            <a:lstStyle/>
            <a:p>
              <a:endParaRPr lang="zh-CN" altLang="en-US"/>
            </a:p>
          </p:txBody>
        </p:sp>
        <p:sp>
          <p:nvSpPr>
            <p:cNvPr id="902" name="任意多边形: 形状 901">
              <a:extLst>
                <a:ext uri="{FF2B5EF4-FFF2-40B4-BE49-F238E27FC236}">
                  <a16:creationId xmlns:a16="http://schemas.microsoft.com/office/drawing/2014/main" id="{D864705B-0D7A-FA34-DA3E-0A21378832DC}"/>
                </a:ext>
              </a:extLst>
            </p:cNvPr>
            <p:cNvSpPr/>
            <p:nvPr/>
          </p:nvSpPr>
          <p:spPr>
            <a:xfrm>
              <a:off x="7810985" y="6123022"/>
              <a:ext cx="3291" cy="3297"/>
            </a:xfrm>
            <a:custGeom>
              <a:avLst/>
              <a:gdLst>
                <a:gd name="connsiteX0" fmla="*/ 3292 w 3291"/>
                <a:gd name="connsiteY0" fmla="*/ 3298 h 3297"/>
                <a:gd name="connsiteX1" fmla="*/ 0 w 3291"/>
                <a:gd name="connsiteY1" fmla="*/ 23 h 3297"/>
                <a:gd name="connsiteX2" fmla="*/ 17 w 3291"/>
                <a:gd name="connsiteY2" fmla="*/ 0 h 3297"/>
                <a:gd name="connsiteX3" fmla="*/ 3292 w 3291"/>
                <a:gd name="connsiteY3" fmla="*/ 3298 h 3297"/>
              </a:gdLst>
              <a:ahLst/>
              <a:cxnLst>
                <a:cxn ang="0">
                  <a:pos x="connsiteX0" y="connsiteY0"/>
                </a:cxn>
                <a:cxn ang="0">
                  <a:pos x="connsiteX1" y="connsiteY1"/>
                </a:cxn>
                <a:cxn ang="0">
                  <a:pos x="connsiteX2" y="connsiteY2"/>
                </a:cxn>
                <a:cxn ang="0">
                  <a:pos x="connsiteX3" y="connsiteY3"/>
                </a:cxn>
              </a:cxnLst>
              <a:rect l="l" t="t" r="r" b="b"/>
              <a:pathLst>
                <a:path w="3291" h="3297">
                  <a:moveTo>
                    <a:pt x="3292" y="3298"/>
                  </a:moveTo>
                  <a:cubicBezTo>
                    <a:pt x="2194" y="2206"/>
                    <a:pt x="1097" y="1114"/>
                    <a:pt x="0" y="23"/>
                  </a:cubicBezTo>
                  <a:lnTo>
                    <a:pt x="17" y="0"/>
                  </a:lnTo>
                  <a:cubicBezTo>
                    <a:pt x="1109" y="1103"/>
                    <a:pt x="2200" y="2200"/>
                    <a:pt x="3292" y="3298"/>
                  </a:cubicBezTo>
                  <a:close/>
                </a:path>
              </a:pathLst>
            </a:custGeom>
            <a:grpFill/>
            <a:ln w="5715" cap="flat">
              <a:noFill/>
              <a:prstDash val="solid"/>
              <a:miter/>
            </a:ln>
          </p:spPr>
          <p:txBody>
            <a:bodyPr rtlCol="0" anchor="ctr"/>
            <a:lstStyle/>
            <a:p>
              <a:endParaRPr lang="zh-CN" altLang="en-US"/>
            </a:p>
          </p:txBody>
        </p:sp>
        <p:sp>
          <p:nvSpPr>
            <p:cNvPr id="903" name="任意多边形: 形状 902">
              <a:extLst>
                <a:ext uri="{FF2B5EF4-FFF2-40B4-BE49-F238E27FC236}">
                  <a16:creationId xmlns:a16="http://schemas.microsoft.com/office/drawing/2014/main" id="{A77F4272-C4C7-AEF4-B0D7-DC35E076A07D}"/>
                </a:ext>
              </a:extLst>
            </p:cNvPr>
            <p:cNvSpPr/>
            <p:nvPr/>
          </p:nvSpPr>
          <p:spPr>
            <a:xfrm>
              <a:off x="7676543" y="6391135"/>
              <a:ext cx="77307" cy="130189"/>
            </a:xfrm>
            <a:custGeom>
              <a:avLst/>
              <a:gdLst>
                <a:gd name="connsiteX0" fmla="*/ 76 w 77307"/>
                <a:gd name="connsiteY0" fmla="*/ 74564 h 130189"/>
                <a:gd name="connsiteX1" fmla="*/ 6437 w 77307"/>
                <a:gd name="connsiteY1" fmla="*/ 70672 h 130189"/>
                <a:gd name="connsiteX2" fmla="*/ 9449 w 77307"/>
                <a:gd name="connsiteY2" fmla="*/ 64123 h 130189"/>
                <a:gd name="connsiteX3" fmla="*/ 16970 w 77307"/>
                <a:gd name="connsiteY3" fmla="*/ 73124 h 130189"/>
                <a:gd name="connsiteX4" fmla="*/ 14101 w 77307"/>
                <a:gd name="connsiteY4" fmla="*/ 60487 h 130189"/>
                <a:gd name="connsiteX5" fmla="*/ 11941 w 77307"/>
                <a:gd name="connsiteY5" fmla="*/ 57013 h 130189"/>
                <a:gd name="connsiteX6" fmla="*/ 16261 w 77307"/>
                <a:gd name="connsiteY6" fmla="*/ 53173 h 130189"/>
                <a:gd name="connsiteX7" fmla="*/ 25908 w 77307"/>
                <a:gd name="connsiteY7" fmla="*/ 54276 h 130189"/>
                <a:gd name="connsiteX8" fmla="*/ 45939 w 77307"/>
                <a:gd name="connsiteY8" fmla="*/ 53236 h 130189"/>
                <a:gd name="connsiteX9" fmla="*/ 25937 w 77307"/>
                <a:gd name="connsiteY9" fmla="*/ 54242 h 130189"/>
                <a:gd name="connsiteX10" fmla="*/ 34281 w 77307"/>
                <a:gd name="connsiteY10" fmla="*/ 44731 h 130189"/>
                <a:gd name="connsiteX11" fmla="*/ 39738 w 77307"/>
                <a:gd name="connsiteY11" fmla="*/ 29536 h 130189"/>
                <a:gd name="connsiteX12" fmla="*/ 35818 w 77307"/>
                <a:gd name="connsiteY12" fmla="*/ 26523 h 130189"/>
                <a:gd name="connsiteX13" fmla="*/ 19353 w 77307"/>
                <a:gd name="connsiteY13" fmla="*/ 24672 h 130189"/>
                <a:gd name="connsiteX14" fmla="*/ 19296 w 77307"/>
                <a:gd name="connsiteY14" fmla="*/ 18180 h 130189"/>
                <a:gd name="connsiteX15" fmla="*/ 24577 w 77307"/>
                <a:gd name="connsiteY15" fmla="*/ 0 h 130189"/>
                <a:gd name="connsiteX16" fmla="*/ 49220 w 77307"/>
                <a:gd name="connsiteY16" fmla="*/ 7864 h 130189"/>
                <a:gd name="connsiteX17" fmla="*/ 72274 w 77307"/>
                <a:gd name="connsiteY17" fmla="*/ 12373 h 130189"/>
                <a:gd name="connsiteX18" fmla="*/ 69245 w 77307"/>
                <a:gd name="connsiteY18" fmla="*/ 21180 h 130189"/>
                <a:gd name="connsiteX19" fmla="*/ 72680 w 77307"/>
                <a:gd name="connsiteY19" fmla="*/ 49503 h 130189"/>
                <a:gd name="connsiteX20" fmla="*/ 74880 w 77307"/>
                <a:gd name="connsiteY20" fmla="*/ 57407 h 130189"/>
                <a:gd name="connsiteX21" fmla="*/ 61033 w 77307"/>
                <a:gd name="connsiteY21" fmla="*/ 59030 h 130189"/>
                <a:gd name="connsiteX22" fmla="*/ 53746 w 77307"/>
                <a:gd name="connsiteY22" fmla="*/ 63203 h 130189"/>
                <a:gd name="connsiteX23" fmla="*/ 59375 w 77307"/>
                <a:gd name="connsiteY23" fmla="*/ 67369 h 130189"/>
                <a:gd name="connsiteX24" fmla="*/ 66879 w 77307"/>
                <a:gd name="connsiteY24" fmla="*/ 69792 h 130189"/>
                <a:gd name="connsiteX25" fmla="*/ 60055 w 77307"/>
                <a:gd name="connsiteY25" fmla="*/ 76889 h 130189"/>
                <a:gd name="connsiteX26" fmla="*/ 69948 w 77307"/>
                <a:gd name="connsiteY26" fmla="*/ 82611 h 130189"/>
                <a:gd name="connsiteX27" fmla="*/ 69222 w 77307"/>
                <a:gd name="connsiteY27" fmla="*/ 95126 h 130189"/>
                <a:gd name="connsiteX28" fmla="*/ 66891 w 77307"/>
                <a:gd name="connsiteY28" fmla="*/ 108676 h 130189"/>
                <a:gd name="connsiteX29" fmla="*/ 61375 w 77307"/>
                <a:gd name="connsiteY29" fmla="*/ 118883 h 130189"/>
                <a:gd name="connsiteX30" fmla="*/ 58798 w 77307"/>
                <a:gd name="connsiteY30" fmla="*/ 129914 h 130189"/>
                <a:gd name="connsiteX31" fmla="*/ 33303 w 77307"/>
                <a:gd name="connsiteY31" fmla="*/ 116043 h 130189"/>
                <a:gd name="connsiteX32" fmla="*/ 22622 w 77307"/>
                <a:gd name="connsiteY32" fmla="*/ 106888 h 130189"/>
                <a:gd name="connsiteX33" fmla="*/ 17010 w 77307"/>
                <a:gd name="connsiteY33" fmla="*/ 100082 h 130189"/>
                <a:gd name="connsiteX34" fmla="*/ 6306 w 77307"/>
                <a:gd name="connsiteY34" fmla="*/ 87531 h 130189"/>
                <a:gd name="connsiteX35" fmla="*/ 76 w 77307"/>
                <a:gd name="connsiteY35" fmla="*/ 74564 h 1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7307" h="130189">
                  <a:moveTo>
                    <a:pt x="76" y="74564"/>
                  </a:moveTo>
                  <a:cubicBezTo>
                    <a:pt x="4083" y="76352"/>
                    <a:pt x="6615" y="75730"/>
                    <a:pt x="6437" y="70672"/>
                  </a:cubicBezTo>
                  <a:cubicBezTo>
                    <a:pt x="9038" y="69220"/>
                    <a:pt x="9443" y="66763"/>
                    <a:pt x="9449" y="64123"/>
                  </a:cubicBezTo>
                  <a:cubicBezTo>
                    <a:pt x="13998" y="65185"/>
                    <a:pt x="14501" y="69849"/>
                    <a:pt x="16970" y="73124"/>
                  </a:cubicBezTo>
                  <a:cubicBezTo>
                    <a:pt x="18376" y="68066"/>
                    <a:pt x="25588" y="62048"/>
                    <a:pt x="14101" y="60487"/>
                  </a:cubicBezTo>
                  <a:cubicBezTo>
                    <a:pt x="12307" y="60242"/>
                    <a:pt x="11444" y="58790"/>
                    <a:pt x="11941" y="57013"/>
                  </a:cubicBezTo>
                  <a:cubicBezTo>
                    <a:pt x="12535" y="54892"/>
                    <a:pt x="13552" y="52927"/>
                    <a:pt x="16261" y="53173"/>
                  </a:cubicBezTo>
                  <a:cubicBezTo>
                    <a:pt x="19484" y="53464"/>
                    <a:pt x="22691" y="53904"/>
                    <a:pt x="25908" y="54276"/>
                  </a:cubicBezTo>
                  <a:cubicBezTo>
                    <a:pt x="33246" y="61128"/>
                    <a:pt x="38687" y="47338"/>
                    <a:pt x="45939" y="53236"/>
                  </a:cubicBezTo>
                  <a:cubicBezTo>
                    <a:pt x="38813" y="48504"/>
                    <a:pt x="33052" y="58882"/>
                    <a:pt x="25937" y="54242"/>
                  </a:cubicBezTo>
                  <a:cubicBezTo>
                    <a:pt x="27674" y="50126"/>
                    <a:pt x="30657" y="46046"/>
                    <a:pt x="34281" y="44731"/>
                  </a:cubicBezTo>
                  <a:cubicBezTo>
                    <a:pt x="42768" y="41657"/>
                    <a:pt x="34338" y="33507"/>
                    <a:pt x="39738" y="29536"/>
                  </a:cubicBezTo>
                  <a:cubicBezTo>
                    <a:pt x="41076" y="28553"/>
                    <a:pt x="38012" y="26027"/>
                    <a:pt x="35818" y="26523"/>
                  </a:cubicBezTo>
                  <a:cubicBezTo>
                    <a:pt x="30051" y="27832"/>
                    <a:pt x="24325" y="29981"/>
                    <a:pt x="19353" y="24672"/>
                  </a:cubicBezTo>
                  <a:cubicBezTo>
                    <a:pt x="17393" y="22523"/>
                    <a:pt x="17387" y="20362"/>
                    <a:pt x="19296" y="18180"/>
                  </a:cubicBezTo>
                  <a:cubicBezTo>
                    <a:pt x="18953" y="12373"/>
                    <a:pt x="26731" y="10070"/>
                    <a:pt x="24577" y="0"/>
                  </a:cubicBezTo>
                  <a:cubicBezTo>
                    <a:pt x="32355" y="11367"/>
                    <a:pt x="39024" y="13162"/>
                    <a:pt x="49220" y="7864"/>
                  </a:cubicBezTo>
                  <a:cubicBezTo>
                    <a:pt x="55981" y="4349"/>
                    <a:pt x="64810" y="9407"/>
                    <a:pt x="72274" y="12373"/>
                  </a:cubicBezTo>
                  <a:cubicBezTo>
                    <a:pt x="73000" y="16117"/>
                    <a:pt x="63684" y="17700"/>
                    <a:pt x="69245" y="21180"/>
                  </a:cubicBezTo>
                  <a:cubicBezTo>
                    <a:pt x="82641" y="29570"/>
                    <a:pt x="76063" y="40285"/>
                    <a:pt x="72680" y="49503"/>
                  </a:cubicBezTo>
                  <a:cubicBezTo>
                    <a:pt x="70925" y="54276"/>
                    <a:pt x="74480" y="54801"/>
                    <a:pt x="74880" y="57407"/>
                  </a:cubicBezTo>
                  <a:cubicBezTo>
                    <a:pt x="70548" y="60385"/>
                    <a:pt x="66170" y="61300"/>
                    <a:pt x="61033" y="59030"/>
                  </a:cubicBezTo>
                  <a:cubicBezTo>
                    <a:pt x="57369" y="57413"/>
                    <a:pt x="54255" y="59556"/>
                    <a:pt x="53746" y="63203"/>
                  </a:cubicBezTo>
                  <a:cubicBezTo>
                    <a:pt x="53260" y="66700"/>
                    <a:pt x="56575" y="67129"/>
                    <a:pt x="59375" y="67369"/>
                  </a:cubicBezTo>
                  <a:cubicBezTo>
                    <a:pt x="61993" y="67597"/>
                    <a:pt x="64879" y="67026"/>
                    <a:pt x="66879" y="69792"/>
                  </a:cubicBezTo>
                  <a:cubicBezTo>
                    <a:pt x="67908" y="74844"/>
                    <a:pt x="62090" y="72975"/>
                    <a:pt x="60055" y="76889"/>
                  </a:cubicBezTo>
                  <a:cubicBezTo>
                    <a:pt x="61924" y="80559"/>
                    <a:pt x="71017" y="75901"/>
                    <a:pt x="69948" y="82611"/>
                  </a:cubicBezTo>
                  <a:cubicBezTo>
                    <a:pt x="69251" y="86983"/>
                    <a:pt x="71131" y="92366"/>
                    <a:pt x="69222" y="95126"/>
                  </a:cubicBezTo>
                  <a:cubicBezTo>
                    <a:pt x="65993" y="99801"/>
                    <a:pt x="65707" y="103591"/>
                    <a:pt x="66891" y="108676"/>
                  </a:cubicBezTo>
                  <a:cubicBezTo>
                    <a:pt x="67931" y="113157"/>
                    <a:pt x="66702" y="117192"/>
                    <a:pt x="61375" y="118883"/>
                  </a:cubicBezTo>
                  <a:cubicBezTo>
                    <a:pt x="54637" y="121021"/>
                    <a:pt x="59261" y="126130"/>
                    <a:pt x="58798" y="129914"/>
                  </a:cubicBezTo>
                  <a:cubicBezTo>
                    <a:pt x="46831" y="131737"/>
                    <a:pt x="39253" y="124244"/>
                    <a:pt x="33303" y="116043"/>
                  </a:cubicBezTo>
                  <a:cubicBezTo>
                    <a:pt x="30212" y="111780"/>
                    <a:pt x="26897" y="109111"/>
                    <a:pt x="22622" y="106888"/>
                  </a:cubicBezTo>
                  <a:cubicBezTo>
                    <a:pt x="22336" y="103310"/>
                    <a:pt x="20662" y="101207"/>
                    <a:pt x="17010" y="100082"/>
                  </a:cubicBezTo>
                  <a:cubicBezTo>
                    <a:pt x="10964" y="98218"/>
                    <a:pt x="6803" y="94326"/>
                    <a:pt x="6306" y="87531"/>
                  </a:cubicBezTo>
                  <a:cubicBezTo>
                    <a:pt x="7855" y="81473"/>
                    <a:pt x="-901" y="80364"/>
                    <a:pt x="76" y="74564"/>
                  </a:cubicBezTo>
                  <a:close/>
                </a:path>
              </a:pathLst>
            </a:custGeom>
            <a:grpFill/>
            <a:ln w="5715" cap="flat">
              <a:noFill/>
              <a:prstDash val="solid"/>
              <a:miter/>
            </a:ln>
          </p:spPr>
          <p:txBody>
            <a:bodyPr rtlCol="0" anchor="ctr"/>
            <a:lstStyle/>
            <a:p>
              <a:endParaRPr lang="zh-CN" altLang="en-US"/>
            </a:p>
          </p:txBody>
        </p:sp>
        <p:sp>
          <p:nvSpPr>
            <p:cNvPr id="904" name="任意多边形: 形状 903">
              <a:extLst>
                <a:ext uri="{FF2B5EF4-FFF2-40B4-BE49-F238E27FC236}">
                  <a16:creationId xmlns:a16="http://schemas.microsoft.com/office/drawing/2014/main" id="{DF81F3B9-FAEF-F1BE-374B-3F12629ECC38}"/>
                </a:ext>
              </a:extLst>
            </p:cNvPr>
            <p:cNvSpPr/>
            <p:nvPr/>
          </p:nvSpPr>
          <p:spPr>
            <a:xfrm>
              <a:off x="7690519" y="6409320"/>
              <a:ext cx="5378" cy="6492"/>
            </a:xfrm>
            <a:custGeom>
              <a:avLst/>
              <a:gdLst>
                <a:gd name="connsiteX0" fmla="*/ 5321 w 5378"/>
                <a:gd name="connsiteY0" fmla="*/ 0 h 6492"/>
                <a:gd name="connsiteX1" fmla="*/ 5378 w 5378"/>
                <a:gd name="connsiteY1" fmla="*/ 6492 h 6492"/>
                <a:gd name="connsiteX2" fmla="*/ 86 w 5378"/>
                <a:gd name="connsiteY2" fmla="*/ 4075 h 6492"/>
                <a:gd name="connsiteX3" fmla="*/ 5321 w 5378"/>
                <a:gd name="connsiteY3" fmla="*/ 0 h 6492"/>
              </a:gdLst>
              <a:ahLst/>
              <a:cxnLst>
                <a:cxn ang="0">
                  <a:pos x="connsiteX0" y="connsiteY0"/>
                </a:cxn>
                <a:cxn ang="0">
                  <a:pos x="connsiteX1" y="connsiteY1"/>
                </a:cxn>
                <a:cxn ang="0">
                  <a:pos x="connsiteX2" y="connsiteY2"/>
                </a:cxn>
                <a:cxn ang="0">
                  <a:pos x="connsiteX3" y="connsiteY3"/>
                </a:cxn>
              </a:cxnLst>
              <a:rect l="l" t="t" r="r" b="b"/>
              <a:pathLst>
                <a:path w="5378" h="6492">
                  <a:moveTo>
                    <a:pt x="5321" y="0"/>
                  </a:moveTo>
                  <a:cubicBezTo>
                    <a:pt x="5338" y="2166"/>
                    <a:pt x="5361" y="4327"/>
                    <a:pt x="5378" y="6492"/>
                  </a:cubicBezTo>
                  <a:cubicBezTo>
                    <a:pt x="3269" y="6372"/>
                    <a:pt x="486" y="6321"/>
                    <a:pt x="86" y="4075"/>
                  </a:cubicBezTo>
                  <a:cubicBezTo>
                    <a:pt x="-577" y="320"/>
                    <a:pt x="2737" y="331"/>
                    <a:pt x="5321" y="0"/>
                  </a:cubicBezTo>
                  <a:close/>
                </a:path>
              </a:pathLst>
            </a:custGeom>
            <a:grpFill/>
            <a:ln w="5715" cap="flat">
              <a:noFill/>
              <a:prstDash val="solid"/>
              <a:miter/>
            </a:ln>
          </p:spPr>
          <p:txBody>
            <a:bodyPr rtlCol="0" anchor="ctr"/>
            <a:lstStyle/>
            <a:p>
              <a:endParaRPr lang="zh-CN" altLang="en-US"/>
            </a:p>
          </p:txBody>
        </p:sp>
        <p:sp>
          <p:nvSpPr>
            <p:cNvPr id="905" name="任意多边形: 形状 904">
              <a:extLst>
                <a:ext uri="{FF2B5EF4-FFF2-40B4-BE49-F238E27FC236}">
                  <a16:creationId xmlns:a16="http://schemas.microsoft.com/office/drawing/2014/main" id="{9F0A0E10-B099-17EF-72F3-E3CB2BD6276E}"/>
                </a:ext>
              </a:extLst>
            </p:cNvPr>
            <p:cNvSpPr/>
            <p:nvPr/>
          </p:nvSpPr>
          <p:spPr>
            <a:xfrm>
              <a:off x="7702578" y="6333705"/>
              <a:ext cx="5712" cy="6206"/>
            </a:xfrm>
            <a:custGeom>
              <a:avLst/>
              <a:gdLst>
                <a:gd name="connsiteX0" fmla="*/ 0 w 5712"/>
                <a:gd name="connsiteY0" fmla="*/ 6206 h 6206"/>
                <a:gd name="connsiteX1" fmla="*/ 177 w 5712"/>
                <a:gd name="connsiteY1" fmla="*/ 3178 h 6206"/>
                <a:gd name="connsiteX2" fmla="*/ 3412 w 5712"/>
                <a:gd name="connsiteY2" fmla="*/ 0 h 6206"/>
                <a:gd name="connsiteX3" fmla="*/ 0 w 5712"/>
                <a:gd name="connsiteY3" fmla="*/ 6206 h 6206"/>
              </a:gdLst>
              <a:ahLst/>
              <a:cxnLst>
                <a:cxn ang="0">
                  <a:pos x="connsiteX0" y="connsiteY0"/>
                </a:cxn>
                <a:cxn ang="0">
                  <a:pos x="connsiteX1" y="connsiteY1"/>
                </a:cxn>
                <a:cxn ang="0">
                  <a:pos x="connsiteX2" y="connsiteY2"/>
                </a:cxn>
                <a:cxn ang="0">
                  <a:pos x="connsiteX3" y="connsiteY3"/>
                </a:cxn>
              </a:cxnLst>
              <a:rect l="l" t="t" r="r" b="b"/>
              <a:pathLst>
                <a:path w="5712" h="6206">
                  <a:moveTo>
                    <a:pt x="0" y="6206"/>
                  </a:moveTo>
                  <a:cubicBezTo>
                    <a:pt x="11" y="5195"/>
                    <a:pt x="68" y="4183"/>
                    <a:pt x="177" y="3178"/>
                  </a:cubicBezTo>
                  <a:cubicBezTo>
                    <a:pt x="1257" y="2120"/>
                    <a:pt x="2331" y="1057"/>
                    <a:pt x="3412" y="0"/>
                  </a:cubicBezTo>
                  <a:cubicBezTo>
                    <a:pt x="8269" y="5372"/>
                    <a:pt x="4618" y="6058"/>
                    <a:pt x="0" y="6206"/>
                  </a:cubicBezTo>
                  <a:close/>
                </a:path>
              </a:pathLst>
            </a:custGeom>
            <a:grpFill/>
            <a:ln w="5715" cap="flat">
              <a:noFill/>
              <a:prstDash val="solid"/>
              <a:miter/>
            </a:ln>
          </p:spPr>
          <p:txBody>
            <a:bodyPr rtlCol="0" anchor="ctr"/>
            <a:lstStyle/>
            <a:p>
              <a:endParaRPr lang="zh-CN" altLang="en-US"/>
            </a:p>
          </p:txBody>
        </p:sp>
        <p:sp>
          <p:nvSpPr>
            <p:cNvPr id="906" name="任意多边形: 形状 905">
              <a:extLst>
                <a:ext uri="{FF2B5EF4-FFF2-40B4-BE49-F238E27FC236}">
                  <a16:creationId xmlns:a16="http://schemas.microsoft.com/office/drawing/2014/main" id="{A672E738-3302-F8A1-A407-6B053321A7F3}"/>
                </a:ext>
              </a:extLst>
            </p:cNvPr>
            <p:cNvSpPr/>
            <p:nvPr/>
          </p:nvSpPr>
          <p:spPr>
            <a:xfrm>
              <a:off x="7677273" y="6528698"/>
              <a:ext cx="3375" cy="3429"/>
            </a:xfrm>
            <a:custGeom>
              <a:avLst/>
              <a:gdLst>
                <a:gd name="connsiteX0" fmla="*/ 1987 w 3375"/>
                <a:gd name="connsiteY0" fmla="*/ 3283 h 3429"/>
                <a:gd name="connsiteX1" fmla="*/ 50 w 3375"/>
                <a:gd name="connsiteY1" fmla="*/ 1883 h 3429"/>
                <a:gd name="connsiteX2" fmla="*/ 2147 w 3375"/>
                <a:gd name="connsiteY2" fmla="*/ 14 h 3429"/>
                <a:gd name="connsiteX3" fmla="*/ 3376 w 3375"/>
                <a:gd name="connsiteY3" fmla="*/ 694 h 3429"/>
                <a:gd name="connsiteX4" fmla="*/ 1987 w 3375"/>
                <a:gd name="connsiteY4" fmla="*/ 3283 h 3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5" h="3429">
                  <a:moveTo>
                    <a:pt x="1987" y="3283"/>
                  </a:moveTo>
                  <a:cubicBezTo>
                    <a:pt x="712" y="3712"/>
                    <a:pt x="-231" y="3181"/>
                    <a:pt x="50" y="1883"/>
                  </a:cubicBezTo>
                  <a:cubicBezTo>
                    <a:pt x="215" y="1129"/>
                    <a:pt x="1341" y="506"/>
                    <a:pt x="2147" y="14"/>
                  </a:cubicBezTo>
                  <a:cubicBezTo>
                    <a:pt x="2358" y="-112"/>
                    <a:pt x="3399" y="649"/>
                    <a:pt x="3376" y="694"/>
                  </a:cubicBezTo>
                  <a:cubicBezTo>
                    <a:pt x="2975" y="1586"/>
                    <a:pt x="2472" y="2432"/>
                    <a:pt x="1987" y="3283"/>
                  </a:cubicBezTo>
                  <a:close/>
                </a:path>
              </a:pathLst>
            </a:custGeom>
            <a:grpFill/>
            <a:ln w="5715" cap="flat">
              <a:noFill/>
              <a:prstDash val="solid"/>
              <a:miter/>
            </a:ln>
          </p:spPr>
          <p:txBody>
            <a:bodyPr rtlCol="0" anchor="ctr"/>
            <a:lstStyle/>
            <a:p>
              <a:endParaRPr lang="zh-CN" altLang="en-US"/>
            </a:p>
          </p:txBody>
        </p:sp>
        <p:sp>
          <p:nvSpPr>
            <p:cNvPr id="907" name="任意多边形: 形状 906">
              <a:extLst>
                <a:ext uri="{FF2B5EF4-FFF2-40B4-BE49-F238E27FC236}">
                  <a16:creationId xmlns:a16="http://schemas.microsoft.com/office/drawing/2014/main" id="{A6BE3D43-A555-7096-521F-4451E69E2F29}"/>
                </a:ext>
              </a:extLst>
            </p:cNvPr>
            <p:cNvSpPr/>
            <p:nvPr/>
          </p:nvSpPr>
          <p:spPr>
            <a:xfrm>
              <a:off x="7731649" y="6527913"/>
              <a:ext cx="7127" cy="3120"/>
            </a:xfrm>
            <a:custGeom>
              <a:avLst/>
              <a:gdLst>
                <a:gd name="connsiteX0" fmla="*/ 7127 w 7127"/>
                <a:gd name="connsiteY0" fmla="*/ 3085 h 3120"/>
                <a:gd name="connsiteX1" fmla="*/ 2521 w 7127"/>
                <a:gd name="connsiteY1" fmla="*/ 2845 h 3120"/>
                <a:gd name="connsiteX2" fmla="*/ 1 w 7127"/>
                <a:gd name="connsiteY2" fmla="*/ 1725 h 3120"/>
                <a:gd name="connsiteX3" fmla="*/ 3635 w 7127"/>
                <a:gd name="connsiteY3" fmla="*/ 342 h 3120"/>
                <a:gd name="connsiteX4" fmla="*/ 7110 w 7127"/>
                <a:gd name="connsiteY4" fmla="*/ 3119 h 3120"/>
                <a:gd name="connsiteX5" fmla="*/ 7127 w 7127"/>
                <a:gd name="connsiteY5" fmla="*/ 3085 h 3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7" h="3120">
                  <a:moveTo>
                    <a:pt x="7127" y="3085"/>
                  </a:moveTo>
                  <a:cubicBezTo>
                    <a:pt x="5590" y="3023"/>
                    <a:pt x="4030" y="3085"/>
                    <a:pt x="2521" y="2845"/>
                  </a:cubicBezTo>
                  <a:cubicBezTo>
                    <a:pt x="1601" y="2702"/>
                    <a:pt x="-39" y="1874"/>
                    <a:pt x="1" y="1725"/>
                  </a:cubicBezTo>
                  <a:cubicBezTo>
                    <a:pt x="543" y="-235"/>
                    <a:pt x="2269" y="-252"/>
                    <a:pt x="3635" y="342"/>
                  </a:cubicBezTo>
                  <a:cubicBezTo>
                    <a:pt x="4950" y="914"/>
                    <a:pt x="5961" y="2165"/>
                    <a:pt x="7110" y="3119"/>
                  </a:cubicBezTo>
                  <a:cubicBezTo>
                    <a:pt x="7116" y="3125"/>
                    <a:pt x="7127" y="3085"/>
                    <a:pt x="7127" y="3085"/>
                  </a:cubicBezTo>
                  <a:close/>
                </a:path>
              </a:pathLst>
            </a:custGeom>
            <a:grpFill/>
            <a:ln w="5715" cap="flat">
              <a:noFill/>
              <a:prstDash val="solid"/>
              <a:miter/>
            </a:ln>
          </p:spPr>
          <p:txBody>
            <a:bodyPr rtlCol="0" anchor="ctr"/>
            <a:lstStyle/>
            <a:p>
              <a:endParaRPr lang="zh-CN" altLang="en-US"/>
            </a:p>
          </p:txBody>
        </p:sp>
        <p:sp>
          <p:nvSpPr>
            <p:cNvPr id="908" name="任意多边形: 形状 907">
              <a:extLst>
                <a:ext uri="{FF2B5EF4-FFF2-40B4-BE49-F238E27FC236}">
                  <a16:creationId xmlns:a16="http://schemas.microsoft.com/office/drawing/2014/main" id="{2D00D660-F8E7-2451-9418-049C88580D96}"/>
                </a:ext>
              </a:extLst>
            </p:cNvPr>
            <p:cNvSpPr/>
            <p:nvPr/>
          </p:nvSpPr>
          <p:spPr>
            <a:xfrm>
              <a:off x="7670122" y="6475203"/>
              <a:ext cx="6057" cy="2991"/>
            </a:xfrm>
            <a:custGeom>
              <a:avLst/>
              <a:gdLst>
                <a:gd name="connsiteX0" fmla="*/ 6058 w 6057"/>
                <a:gd name="connsiteY0" fmla="*/ 2977 h 2991"/>
                <a:gd name="connsiteX1" fmla="*/ 0 w 6057"/>
                <a:gd name="connsiteY1" fmla="*/ 183 h 2991"/>
                <a:gd name="connsiteX2" fmla="*/ 5995 w 6057"/>
                <a:gd name="connsiteY2" fmla="*/ 0 h 2991"/>
                <a:gd name="connsiteX3" fmla="*/ 6058 w 6057"/>
                <a:gd name="connsiteY3" fmla="*/ 2977 h 2991"/>
              </a:gdLst>
              <a:ahLst/>
              <a:cxnLst>
                <a:cxn ang="0">
                  <a:pos x="connsiteX0" y="connsiteY0"/>
                </a:cxn>
                <a:cxn ang="0">
                  <a:pos x="connsiteX1" y="connsiteY1"/>
                </a:cxn>
                <a:cxn ang="0">
                  <a:pos x="connsiteX2" y="connsiteY2"/>
                </a:cxn>
                <a:cxn ang="0">
                  <a:pos x="connsiteX3" y="connsiteY3"/>
                </a:cxn>
              </a:cxnLst>
              <a:rect l="l" t="t" r="r" b="b"/>
              <a:pathLst>
                <a:path w="6057" h="2991">
                  <a:moveTo>
                    <a:pt x="6058" y="2977"/>
                  </a:moveTo>
                  <a:cubicBezTo>
                    <a:pt x="3577" y="3046"/>
                    <a:pt x="1166" y="2960"/>
                    <a:pt x="0" y="183"/>
                  </a:cubicBezTo>
                  <a:cubicBezTo>
                    <a:pt x="2000" y="120"/>
                    <a:pt x="4001" y="57"/>
                    <a:pt x="5995" y="0"/>
                  </a:cubicBezTo>
                  <a:cubicBezTo>
                    <a:pt x="6012" y="994"/>
                    <a:pt x="6029" y="1983"/>
                    <a:pt x="6058" y="2977"/>
                  </a:cubicBezTo>
                  <a:close/>
                </a:path>
              </a:pathLst>
            </a:custGeom>
            <a:grpFill/>
            <a:ln w="5715" cap="flat">
              <a:noFill/>
              <a:prstDash val="solid"/>
              <a:miter/>
            </a:ln>
          </p:spPr>
          <p:txBody>
            <a:bodyPr rtlCol="0" anchor="ctr"/>
            <a:lstStyle/>
            <a:p>
              <a:endParaRPr lang="zh-CN" altLang="en-US"/>
            </a:p>
          </p:txBody>
        </p:sp>
        <p:sp>
          <p:nvSpPr>
            <p:cNvPr id="909" name="任意多边形: 形状 908">
              <a:extLst>
                <a:ext uri="{FF2B5EF4-FFF2-40B4-BE49-F238E27FC236}">
                  <a16:creationId xmlns:a16="http://schemas.microsoft.com/office/drawing/2014/main" id="{C27F2863-4E25-B9CB-5D7E-5381657CF311}"/>
                </a:ext>
              </a:extLst>
            </p:cNvPr>
            <p:cNvSpPr/>
            <p:nvPr/>
          </p:nvSpPr>
          <p:spPr>
            <a:xfrm>
              <a:off x="7671502" y="6484810"/>
              <a:ext cx="1419" cy="1309"/>
            </a:xfrm>
            <a:custGeom>
              <a:avLst/>
              <a:gdLst>
                <a:gd name="connsiteX0" fmla="*/ 1414 w 1419"/>
                <a:gd name="connsiteY0" fmla="*/ 0 h 1309"/>
                <a:gd name="connsiteX1" fmla="*/ 660 w 1419"/>
                <a:gd name="connsiteY1" fmla="*/ 1309 h 1309"/>
                <a:gd name="connsiteX2" fmla="*/ 1420 w 1419"/>
                <a:gd name="connsiteY2" fmla="*/ 12 h 1309"/>
                <a:gd name="connsiteX3" fmla="*/ 1414 w 1419"/>
                <a:gd name="connsiteY3" fmla="*/ 0 h 1309"/>
              </a:gdLst>
              <a:ahLst/>
              <a:cxnLst>
                <a:cxn ang="0">
                  <a:pos x="connsiteX0" y="connsiteY0"/>
                </a:cxn>
                <a:cxn ang="0">
                  <a:pos x="connsiteX1" y="connsiteY1"/>
                </a:cxn>
                <a:cxn ang="0">
                  <a:pos x="connsiteX2" y="connsiteY2"/>
                </a:cxn>
                <a:cxn ang="0">
                  <a:pos x="connsiteX3" y="connsiteY3"/>
                </a:cxn>
              </a:cxnLst>
              <a:rect l="l" t="t" r="r" b="b"/>
              <a:pathLst>
                <a:path w="1419" h="1309">
                  <a:moveTo>
                    <a:pt x="1414" y="0"/>
                  </a:moveTo>
                  <a:cubicBezTo>
                    <a:pt x="1157" y="458"/>
                    <a:pt x="814" y="1337"/>
                    <a:pt x="660" y="1309"/>
                  </a:cubicBezTo>
                  <a:cubicBezTo>
                    <a:pt x="-432" y="1081"/>
                    <a:pt x="-163" y="566"/>
                    <a:pt x="1420" y="12"/>
                  </a:cubicBezTo>
                  <a:cubicBezTo>
                    <a:pt x="1420" y="12"/>
                    <a:pt x="1414" y="0"/>
                    <a:pt x="1414" y="0"/>
                  </a:cubicBezTo>
                  <a:close/>
                </a:path>
              </a:pathLst>
            </a:custGeom>
            <a:grpFill/>
            <a:ln w="5715" cap="flat">
              <a:noFill/>
              <a:prstDash val="solid"/>
              <a:miter/>
            </a:ln>
          </p:spPr>
          <p:txBody>
            <a:bodyPr rtlCol="0" anchor="ctr"/>
            <a:lstStyle/>
            <a:p>
              <a:endParaRPr lang="zh-CN" altLang="en-US"/>
            </a:p>
          </p:txBody>
        </p:sp>
        <p:sp>
          <p:nvSpPr>
            <p:cNvPr id="910" name="任意多边形: 形状 909">
              <a:extLst>
                <a:ext uri="{FF2B5EF4-FFF2-40B4-BE49-F238E27FC236}">
                  <a16:creationId xmlns:a16="http://schemas.microsoft.com/office/drawing/2014/main" id="{F678CFFE-2263-0C15-BFA2-8452AA34CC56}"/>
                </a:ext>
              </a:extLst>
            </p:cNvPr>
            <p:cNvSpPr/>
            <p:nvPr/>
          </p:nvSpPr>
          <p:spPr>
            <a:xfrm>
              <a:off x="7697817" y="6498023"/>
              <a:ext cx="1360" cy="1360"/>
            </a:xfrm>
            <a:custGeom>
              <a:avLst/>
              <a:gdLst>
                <a:gd name="connsiteX0" fmla="*/ 1360 w 1360"/>
                <a:gd name="connsiteY0" fmla="*/ 0 h 1360"/>
                <a:gd name="connsiteX1" fmla="*/ 611 w 1360"/>
                <a:gd name="connsiteY1" fmla="*/ 1360 h 1360"/>
                <a:gd name="connsiteX2" fmla="*/ 0 w 1360"/>
                <a:gd name="connsiteY2" fmla="*/ 749 h 1360"/>
              </a:gdLst>
              <a:ahLst/>
              <a:cxnLst>
                <a:cxn ang="0">
                  <a:pos x="connsiteX0" y="connsiteY0"/>
                </a:cxn>
                <a:cxn ang="0">
                  <a:pos x="connsiteX1" y="connsiteY1"/>
                </a:cxn>
                <a:cxn ang="0">
                  <a:pos x="connsiteX2" y="connsiteY2"/>
                </a:cxn>
              </a:cxnLst>
              <a:rect l="l" t="t" r="r" b="b"/>
              <a:pathLst>
                <a:path w="1360" h="1360">
                  <a:moveTo>
                    <a:pt x="1360" y="0"/>
                  </a:moveTo>
                  <a:lnTo>
                    <a:pt x="611" y="1360"/>
                  </a:lnTo>
                  <a:lnTo>
                    <a:pt x="0" y="749"/>
                  </a:lnTo>
                  <a:close/>
                </a:path>
              </a:pathLst>
            </a:custGeom>
            <a:grpFill/>
            <a:ln w="5715" cap="flat">
              <a:noFill/>
              <a:prstDash val="solid"/>
              <a:miter/>
            </a:ln>
          </p:spPr>
          <p:txBody>
            <a:bodyPr rtlCol="0" anchor="ctr"/>
            <a:lstStyle/>
            <a:p>
              <a:endParaRPr lang="zh-CN" altLang="en-US"/>
            </a:p>
          </p:txBody>
        </p:sp>
        <p:sp>
          <p:nvSpPr>
            <p:cNvPr id="911" name="任意多边形: 形状 910">
              <a:extLst>
                <a:ext uri="{FF2B5EF4-FFF2-40B4-BE49-F238E27FC236}">
                  <a16:creationId xmlns:a16="http://schemas.microsoft.com/office/drawing/2014/main" id="{ADF50E8F-2F69-3ACD-6DE8-638166FC7725}"/>
                </a:ext>
              </a:extLst>
            </p:cNvPr>
            <p:cNvSpPr/>
            <p:nvPr/>
          </p:nvSpPr>
          <p:spPr>
            <a:xfrm>
              <a:off x="7735353" y="6521049"/>
              <a:ext cx="1348" cy="1360"/>
            </a:xfrm>
            <a:custGeom>
              <a:avLst/>
              <a:gdLst>
                <a:gd name="connsiteX0" fmla="*/ 0 w 1348"/>
                <a:gd name="connsiteY0" fmla="*/ 0 h 1360"/>
                <a:gd name="connsiteX1" fmla="*/ 1349 w 1348"/>
                <a:gd name="connsiteY1" fmla="*/ 754 h 1360"/>
                <a:gd name="connsiteX2" fmla="*/ 743 w 1348"/>
                <a:gd name="connsiteY2" fmla="*/ 1360 h 1360"/>
              </a:gdLst>
              <a:ahLst/>
              <a:cxnLst>
                <a:cxn ang="0">
                  <a:pos x="connsiteX0" y="connsiteY0"/>
                </a:cxn>
                <a:cxn ang="0">
                  <a:pos x="connsiteX1" y="connsiteY1"/>
                </a:cxn>
                <a:cxn ang="0">
                  <a:pos x="connsiteX2" y="connsiteY2"/>
                </a:cxn>
              </a:cxnLst>
              <a:rect l="l" t="t" r="r" b="b"/>
              <a:pathLst>
                <a:path w="1348" h="1360">
                  <a:moveTo>
                    <a:pt x="0" y="0"/>
                  </a:moveTo>
                  <a:lnTo>
                    <a:pt x="1349" y="754"/>
                  </a:lnTo>
                  <a:lnTo>
                    <a:pt x="743" y="1360"/>
                  </a:lnTo>
                  <a:close/>
                </a:path>
              </a:pathLst>
            </a:custGeom>
            <a:grpFill/>
            <a:ln w="5715" cap="flat">
              <a:noFill/>
              <a:prstDash val="solid"/>
              <a:miter/>
            </a:ln>
          </p:spPr>
          <p:txBody>
            <a:bodyPr rtlCol="0" anchor="ctr"/>
            <a:lstStyle/>
            <a:p>
              <a:endParaRPr lang="zh-CN" altLang="en-US"/>
            </a:p>
          </p:txBody>
        </p:sp>
        <p:sp>
          <p:nvSpPr>
            <p:cNvPr id="912" name="任意多边形: 形状 911">
              <a:extLst>
                <a:ext uri="{FF2B5EF4-FFF2-40B4-BE49-F238E27FC236}">
                  <a16:creationId xmlns:a16="http://schemas.microsoft.com/office/drawing/2014/main" id="{D20D0DB2-CC95-4770-9F13-9FBCEA26C019}"/>
                </a:ext>
              </a:extLst>
            </p:cNvPr>
            <p:cNvSpPr/>
            <p:nvPr/>
          </p:nvSpPr>
          <p:spPr>
            <a:xfrm>
              <a:off x="7990565" y="5572192"/>
              <a:ext cx="3668" cy="4029"/>
            </a:xfrm>
            <a:custGeom>
              <a:avLst/>
              <a:gdLst>
                <a:gd name="connsiteX0" fmla="*/ 1231 w 3668"/>
                <a:gd name="connsiteY0" fmla="*/ 4030 h 4029"/>
                <a:gd name="connsiteX1" fmla="*/ 14 w 3668"/>
                <a:gd name="connsiteY1" fmla="*/ 2110 h 4029"/>
                <a:gd name="connsiteX2" fmla="*/ 3054 w 3668"/>
                <a:gd name="connsiteY2" fmla="*/ 132 h 4029"/>
                <a:gd name="connsiteX3" fmla="*/ 3552 w 3668"/>
                <a:gd name="connsiteY3" fmla="*/ 2636 h 4029"/>
                <a:gd name="connsiteX4" fmla="*/ 1231 w 3668"/>
                <a:gd name="connsiteY4" fmla="*/ 4030 h 4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8" h="4029">
                  <a:moveTo>
                    <a:pt x="1231" y="4030"/>
                  </a:moveTo>
                  <a:cubicBezTo>
                    <a:pt x="791" y="3384"/>
                    <a:pt x="-123" y="2596"/>
                    <a:pt x="14" y="2110"/>
                  </a:cubicBezTo>
                  <a:cubicBezTo>
                    <a:pt x="408" y="727"/>
                    <a:pt x="1488" y="-393"/>
                    <a:pt x="3054" y="132"/>
                  </a:cubicBezTo>
                  <a:cubicBezTo>
                    <a:pt x="3494" y="281"/>
                    <a:pt x="3866" y="1990"/>
                    <a:pt x="3552" y="2636"/>
                  </a:cubicBezTo>
                  <a:cubicBezTo>
                    <a:pt x="3231" y="3316"/>
                    <a:pt x="2043" y="3579"/>
                    <a:pt x="1231" y="4030"/>
                  </a:cubicBezTo>
                  <a:close/>
                </a:path>
              </a:pathLst>
            </a:custGeom>
            <a:grpFill/>
            <a:ln w="5715" cap="flat">
              <a:noFill/>
              <a:prstDash val="solid"/>
              <a:miter/>
            </a:ln>
          </p:spPr>
          <p:txBody>
            <a:bodyPr rtlCol="0" anchor="ctr"/>
            <a:lstStyle/>
            <a:p>
              <a:endParaRPr lang="zh-CN" altLang="en-US"/>
            </a:p>
          </p:txBody>
        </p:sp>
        <p:sp>
          <p:nvSpPr>
            <p:cNvPr id="913" name="任意多边形: 形状 912">
              <a:extLst>
                <a:ext uri="{FF2B5EF4-FFF2-40B4-BE49-F238E27FC236}">
                  <a16:creationId xmlns:a16="http://schemas.microsoft.com/office/drawing/2014/main" id="{81235FCF-F22A-242B-A37B-9765A6C26072}"/>
                </a:ext>
              </a:extLst>
            </p:cNvPr>
            <p:cNvSpPr/>
            <p:nvPr/>
          </p:nvSpPr>
          <p:spPr>
            <a:xfrm>
              <a:off x="7995772" y="5559071"/>
              <a:ext cx="1967" cy="3188"/>
            </a:xfrm>
            <a:custGeom>
              <a:avLst/>
              <a:gdLst>
                <a:gd name="connsiteX0" fmla="*/ 1968 w 1967"/>
                <a:gd name="connsiteY0" fmla="*/ 2355 h 3188"/>
                <a:gd name="connsiteX1" fmla="*/ 876 w 1967"/>
                <a:gd name="connsiteY1" fmla="*/ 3189 h 3188"/>
                <a:gd name="connsiteX2" fmla="*/ 2 w 1967"/>
                <a:gd name="connsiteY2" fmla="*/ 829 h 3188"/>
                <a:gd name="connsiteX3" fmla="*/ 1025 w 1967"/>
                <a:gd name="connsiteY3" fmla="*/ 0 h 3188"/>
                <a:gd name="connsiteX4" fmla="*/ 1968 w 1967"/>
                <a:gd name="connsiteY4" fmla="*/ 2355 h 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7" h="3188">
                  <a:moveTo>
                    <a:pt x="1968" y="2355"/>
                  </a:moveTo>
                  <a:cubicBezTo>
                    <a:pt x="1602" y="2635"/>
                    <a:pt x="1236" y="2915"/>
                    <a:pt x="876" y="3189"/>
                  </a:cubicBezTo>
                  <a:cubicBezTo>
                    <a:pt x="567" y="2406"/>
                    <a:pt x="173" y="1640"/>
                    <a:pt x="2" y="829"/>
                  </a:cubicBezTo>
                  <a:cubicBezTo>
                    <a:pt x="-38" y="629"/>
                    <a:pt x="664" y="280"/>
                    <a:pt x="1025" y="0"/>
                  </a:cubicBezTo>
                  <a:cubicBezTo>
                    <a:pt x="1339" y="783"/>
                    <a:pt x="1653" y="1572"/>
                    <a:pt x="1968" y="2355"/>
                  </a:cubicBezTo>
                  <a:close/>
                </a:path>
              </a:pathLst>
            </a:custGeom>
            <a:grpFill/>
            <a:ln w="5715" cap="flat">
              <a:noFill/>
              <a:prstDash val="solid"/>
              <a:miter/>
            </a:ln>
          </p:spPr>
          <p:txBody>
            <a:bodyPr rtlCol="0" anchor="ctr"/>
            <a:lstStyle/>
            <a:p>
              <a:endParaRPr lang="zh-CN" altLang="en-US"/>
            </a:p>
          </p:txBody>
        </p:sp>
        <p:sp>
          <p:nvSpPr>
            <p:cNvPr id="914" name="任意多边形: 形状 913">
              <a:extLst>
                <a:ext uri="{FF2B5EF4-FFF2-40B4-BE49-F238E27FC236}">
                  <a16:creationId xmlns:a16="http://schemas.microsoft.com/office/drawing/2014/main" id="{4D5E0ACD-7802-F039-1C01-74768C95240C}"/>
                </a:ext>
              </a:extLst>
            </p:cNvPr>
            <p:cNvSpPr/>
            <p:nvPr/>
          </p:nvSpPr>
          <p:spPr>
            <a:xfrm>
              <a:off x="7981812" y="5563659"/>
              <a:ext cx="1332" cy="1459"/>
            </a:xfrm>
            <a:custGeom>
              <a:avLst/>
              <a:gdLst>
                <a:gd name="connsiteX0" fmla="*/ 0 w 1332"/>
                <a:gd name="connsiteY0" fmla="*/ 7 h 1459"/>
                <a:gd name="connsiteX1" fmla="*/ 1331 w 1332"/>
                <a:gd name="connsiteY1" fmla="*/ 802 h 1459"/>
                <a:gd name="connsiteX2" fmla="*/ 23 w 1332"/>
                <a:gd name="connsiteY2" fmla="*/ 2 h 1459"/>
                <a:gd name="connsiteX3" fmla="*/ 0 w 1332"/>
                <a:gd name="connsiteY3" fmla="*/ 7 h 1459"/>
              </a:gdLst>
              <a:ahLst/>
              <a:cxnLst>
                <a:cxn ang="0">
                  <a:pos x="connsiteX0" y="connsiteY0"/>
                </a:cxn>
                <a:cxn ang="0">
                  <a:pos x="connsiteX1" y="connsiteY1"/>
                </a:cxn>
                <a:cxn ang="0">
                  <a:pos x="connsiteX2" y="connsiteY2"/>
                </a:cxn>
                <a:cxn ang="0">
                  <a:pos x="connsiteX3" y="connsiteY3"/>
                </a:cxn>
              </a:cxnLst>
              <a:rect l="l" t="t" r="r" b="b"/>
              <a:pathLst>
                <a:path w="1332" h="1459">
                  <a:moveTo>
                    <a:pt x="0" y="7"/>
                  </a:moveTo>
                  <a:cubicBezTo>
                    <a:pt x="468" y="276"/>
                    <a:pt x="1366" y="619"/>
                    <a:pt x="1331" y="802"/>
                  </a:cubicBezTo>
                  <a:cubicBezTo>
                    <a:pt x="1143" y="1899"/>
                    <a:pt x="611" y="1619"/>
                    <a:pt x="23" y="2"/>
                  </a:cubicBezTo>
                  <a:cubicBezTo>
                    <a:pt x="29" y="-4"/>
                    <a:pt x="0" y="7"/>
                    <a:pt x="0" y="7"/>
                  </a:cubicBezTo>
                  <a:close/>
                </a:path>
              </a:pathLst>
            </a:custGeom>
            <a:grpFill/>
            <a:ln w="5715" cap="flat">
              <a:noFill/>
              <a:prstDash val="solid"/>
              <a:miter/>
            </a:ln>
          </p:spPr>
          <p:txBody>
            <a:bodyPr rtlCol="0" anchor="ctr"/>
            <a:lstStyle/>
            <a:p>
              <a:endParaRPr lang="zh-CN" altLang="en-US"/>
            </a:p>
          </p:txBody>
        </p:sp>
        <p:sp>
          <p:nvSpPr>
            <p:cNvPr id="915" name="任意多边形: 形状 914">
              <a:extLst>
                <a:ext uri="{FF2B5EF4-FFF2-40B4-BE49-F238E27FC236}">
                  <a16:creationId xmlns:a16="http://schemas.microsoft.com/office/drawing/2014/main" id="{E78A85C1-B740-0712-29E8-69F11B25F668}"/>
                </a:ext>
              </a:extLst>
            </p:cNvPr>
            <p:cNvSpPr/>
            <p:nvPr/>
          </p:nvSpPr>
          <p:spPr>
            <a:xfrm>
              <a:off x="7962793" y="5574148"/>
              <a:ext cx="2725" cy="2794"/>
            </a:xfrm>
            <a:custGeom>
              <a:avLst/>
              <a:gdLst>
                <a:gd name="connsiteX0" fmla="*/ 2726 w 2725"/>
                <a:gd name="connsiteY0" fmla="*/ 2795 h 2794"/>
                <a:gd name="connsiteX1" fmla="*/ 0 w 2725"/>
                <a:gd name="connsiteY1" fmla="*/ 0 h 2794"/>
                <a:gd name="connsiteX2" fmla="*/ 2726 w 2725"/>
                <a:gd name="connsiteY2" fmla="*/ 2795 h 2794"/>
              </a:gdLst>
              <a:ahLst/>
              <a:cxnLst>
                <a:cxn ang="0">
                  <a:pos x="connsiteX0" y="connsiteY0"/>
                </a:cxn>
                <a:cxn ang="0">
                  <a:pos x="connsiteX1" y="connsiteY1"/>
                </a:cxn>
                <a:cxn ang="0">
                  <a:pos x="connsiteX2" y="connsiteY2"/>
                </a:cxn>
              </a:cxnLst>
              <a:rect l="l" t="t" r="r" b="b"/>
              <a:pathLst>
                <a:path w="2725" h="2794">
                  <a:moveTo>
                    <a:pt x="2726" y="2795"/>
                  </a:moveTo>
                  <a:cubicBezTo>
                    <a:pt x="1817" y="1863"/>
                    <a:pt x="909" y="932"/>
                    <a:pt x="0" y="0"/>
                  </a:cubicBezTo>
                  <a:cubicBezTo>
                    <a:pt x="914" y="932"/>
                    <a:pt x="1823" y="1863"/>
                    <a:pt x="2726" y="2795"/>
                  </a:cubicBezTo>
                  <a:close/>
                </a:path>
              </a:pathLst>
            </a:custGeom>
            <a:grpFill/>
            <a:ln w="5715" cap="flat">
              <a:noFill/>
              <a:prstDash val="solid"/>
              <a:miter/>
            </a:ln>
          </p:spPr>
          <p:txBody>
            <a:bodyPr rtlCol="0" anchor="ctr"/>
            <a:lstStyle/>
            <a:p>
              <a:endParaRPr lang="zh-CN" altLang="en-US"/>
            </a:p>
          </p:txBody>
        </p:sp>
        <p:sp>
          <p:nvSpPr>
            <p:cNvPr id="916" name="任意多边形: 形状 915">
              <a:extLst>
                <a:ext uri="{FF2B5EF4-FFF2-40B4-BE49-F238E27FC236}">
                  <a16:creationId xmlns:a16="http://schemas.microsoft.com/office/drawing/2014/main" id="{BD67437A-AD3C-EC99-00FF-0893C642B3DF}"/>
                </a:ext>
              </a:extLst>
            </p:cNvPr>
            <p:cNvSpPr/>
            <p:nvPr/>
          </p:nvSpPr>
          <p:spPr>
            <a:xfrm>
              <a:off x="7606211" y="6045074"/>
              <a:ext cx="10749" cy="7304"/>
            </a:xfrm>
            <a:custGeom>
              <a:avLst/>
              <a:gdLst>
                <a:gd name="connsiteX0" fmla="*/ 2680 w 10749"/>
                <a:gd name="connsiteY0" fmla="*/ 7305 h 7304"/>
                <a:gd name="connsiteX1" fmla="*/ 0 w 10749"/>
                <a:gd name="connsiteY1" fmla="*/ 5247 h 7304"/>
                <a:gd name="connsiteX2" fmla="*/ 6915 w 10749"/>
                <a:gd name="connsiteY2" fmla="*/ 35 h 7304"/>
                <a:gd name="connsiteX3" fmla="*/ 10750 w 10749"/>
                <a:gd name="connsiteY3" fmla="*/ 2298 h 7304"/>
                <a:gd name="connsiteX4" fmla="*/ 2680 w 10749"/>
                <a:gd name="connsiteY4" fmla="*/ 7305 h 7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9" h="7304">
                  <a:moveTo>
                    <a:pt x="2680" y="7305"/>
                  </a:moveTo>
                  <a:cubicBezTo>
                    <a:pt x="1560" y="6482"/>
                    <a:pt x="-6" y="5859"/>
                    <a:pt x="0" y="5247"/>
                  </a:cubicBezTo>
                  <a:cubicBezTo>
                    <a:pt x="34" y="761"/>
                    <a:pt x="4120" y="938"/>
                    <a:pt x="6915" y="35"/>
                  </a:cubicBezTo>
                  <a:cubicBezTo>
                    <a:pt x="7852" y="-268"/>
                    <a:pt x="9453" y="1486"/>
                    <a:pt x="10750" y="2298"/>
                  </a:cubicBezTo>
                  <a:cubicBezTo>
                    <a:pt x="8024" y="3990"/>
                    <a:pt x="5298" y="5681"/>
                    <a:pt x="2680" y="7305"/>
                  </a:cubicBezTo>
                  <a:close/>
                </a:path>
              </a:pathLst>
            </a:custGeom>
            <a:grpFill/>
            <a:ln w="5715" cap="flat">
              <a:noFill/>
              <a:prstDash val="solid"/>
              <a:miter/>
            </a:ln>
          </p:spPr>
          <p:txBody>
            <a:bodyPr rtlCol="0" anchor="ctr"/>
            <a:lstStyle/>
            <a:p>
              <a:endParaRPr lang="zh-CN" altLang="en-US"/>
            </a:p>
          </p:txBody>
        </p:sp>
        <p:sp>
          <p:nvSpPr>
            <p:cNvPr id="917" name="任意多边形: 形状 916">
              <a:extLst>
                <a:ext uri="{FF2B5EF4-FFF2-40B4-BE49-F238E27FC236}">
                  <a16:creationId xmlns:a16="http://schemas.microsoft.com/office/drawing/2014/main" id="{AB71ACF6-A44C-FCB8-7198-E0C07633E8F1}"/>
                </a:ext>
              </a:extLst>
            </p:cNvPr>
            <p:cNvSpPr/>
            <p:nvPr/>
          </p:nvSpPr>
          <p:spPr>
            <a:xfrm>
              <a:off x="7577481" y="6010516"/>
              <a:ext cx="3394" cy="7281"/>
            </a:xfrm>
            <a:custGeom>
              <a:avLst/>
              <a:gdLst>
                <a:gd name="connsiteX0" fmla="*/ 0 w 3394"/>
                <a:gd name="connsiteY0" fmla="*/ 7264 h 7281"/>
                <a:gd name="connsiteX1" fmla="*/ 1709 w 3394"/>
                <a:gd name="connsiteY1" fmla="*/ 0 h 7281"/>
                <a:gd name="connsiteX2" fmla="*/ 3378 w 3394"/>
                <a:gd name="connsiteY2" fmla="*/ 7281 h 7281"/>
                <a:gd name="connsiteX3" fmla="*/ 0 w 3394"/>
                <a:gd name="connsiteY3" fmla="*/ 7264 h 7281"/>
              </a:gdLst>
              <a:ahLst/>
              <a:cxnLst>
                <a:cxn ang="0">
                  <a:pos x="connsiteX0" y="connsiteY0"/>
                </a:cxn>
                <a:cxn ang="0">
                  <a:pos x="connsiteX1" y="connsiteY1"/>
                </a:cxn>
                <a:cxn ang="0">
                  <a:pos x="connsiteX2" y="connsiteY2"/>
                </a:cxn>
                <a:cxn ang="0">
                  <a:pos x="connsiteX3" y="connsiteY3"/>
                </a:cxn>
              </a:cxnLst>
              <a:rect l="l" t="t" r="r" b="b"/>
              <a:pathLst>
                <a:path w="3394" h="7281">
                  <a:moveTo>
                    <a:pt x="0" y="7264"/>
                  </a:moveTo>
                  <a:cubicBezTo>
                    <a:pt x="206" y="4766"/>
                    <a:pt x="-686" y="2006"/>
                    <a:pt x="1709" y="0"/>
                  </a:cubicBezTo>
                  <a:cubicBezTo>
                    <a:pt x="4087" y="2023"/>
                    <a:pt x="3189" y="4778"/>
                    <a:pt x="3378" y="7281"/>
                  </a:cubicBezTo>
                  <a:cubicBezTo>
                    <a:pt x="2252" y="7276"/>
                    <a:pt x="1126" y="7269"/>
                    <a:pt x="0" y="7264"/>
                  </a:cubicBezTo>
                  <a:close/>
                </a:path>
              </a:pathLst>
            </a:custGeom>
            <a:grpFill/>
            <a:ln w="5715" cap="flat">
              <a:noFill/>
              <a:prstDash val="solid"/>
              <a:miter/>
            </a:ln>
          </p:spPr>
          <p:txBody>
            <a:bodyPr rtlCol="0" anchor="ctr"/>
            <a:lstStyle/>
            <a:p>
              <a:endParaRPr lang="zh-CN" altLang="en-US"/>
            </a:p>
          </p:txBody>
        </p:sp>
        <p:sp>
          <p:nvSpPr>
            <p:cNvPr id="918" name="任意多边形: 形状 917">
              <a:extLst>
                <a:ext uri="{FF2B5EF4-FFF2-40B4-BE49-F238E27FC236}">
                  <a16:creationId xmlns:a16="http://schemas.microsoft.com/office/drawing/2014/main" id="{7D5A6DBC-A522-B0E9-3C27-765514A17615}"/>
                </a:ext>
              </a:extLst>
            </p:cNvPr>
            <p:cNvSpPr/>
            <p:nvPr/>
          </p:nvSpPr>
          <p:spPr>
            <a:xfrm>
              <a:off x="7577185" y="6034223"/>
              <a:ext cx="5194" cy="5954"/>
            </a:xfrm>
            <a:custGeom>
              <a:avLst/>
              <a:gdLst>
                <a:gd name="connsiteX0" fmla="*/ 0 w 5194"/>
                <a:gd name="connsiteY0" fmla="*/ 3423 h 5954"/>
                <a:gd name="connsiteX1" fmla="*/ 3726 w 5194"/>
                <a:gd name="connsiteY1" fmla="*/ 0 h 5954"/>
                <a:gd name="connsiteX2" fmla="*/ 4509 w 5194"/>
                <a:gd name="connsiteY2" fmla="*/ 5263 h 5954"/>
                <a:gd name="connsiteX3" fmla="*/ 0 w 5194"/>
                <a:gd name="connsiteY3" fmla="*/ 3423 h 5954"/>
              </a:gdLst>
              <a:ahLst/>
              <a:cxnLst>
                <a:cxn ang="0">
                  <a:pos x="connsiteX0" y="connsiteY0"/>
                </a:cxn>
                <a:cxn ang="0">
                  <a:pos x="connsiteX1" y="connsiteY1"/>
                </a:cxn>
                <a:cxn ang="0">
                  <a:pos x="connsiteX2" y="connsiteY2"/>
                </a:cxn>
                <a:cxn ang="0">
                  <a:pos x="connsiteX3" y="connsiteY3"/>
                </a:cxn>
              </a:cxnLst>
              <a:rect l="l" t="t" r="r" b="b"/>
              <a:pathLst>
                <a:path w="5194" h="5954">
                  <a:moveTo>
                    <a:pt x="0" y="3423"/>
                  </a:moveTo>
                  <a:cubicBezTo>
                    <a:pt x="1240" y="2280"/>
                    <a:pt x="2486" y="1137"/>
                    <a:pt x="3726" y="0"/>
                  </a:cubicBezTo>
                  <a:cubicBezTo>
                    <a:pt x="4189" y="1760"/>
                    <a:pt x="6247" y="3714"/>
                    <a:pt x="4509" y="5263"/>
                  </a:cubicBezTo>
                  <a:cubicBezTo>
                    <a:pt x="2577" y="6983"/>
                    <a:pt x="1074" y="5160"/>
                    <a:pt x="0" y="3423"/>
                  </a:cubicBezTo>
                  <a:close/>
                </a:path>
              </a:pathLst>
            </a:custGeom>
            <a:grpFill/>
            <a:ln w="5715" cap="flat">
              <a:noFill/>
              <a:prstDash val="solid"/>
              <a:miter/>
            </a:ln>
          </p:spPr>
          <p:txBody>
            <a:bodyPr rtlCol="0" anchor="ctr"/>
            <a:lstStyle/>
            <a:p>
              <a:endParaRPr lang="zh-CN" altLang="en-US"/>
            </a:p>
          </p:txBody>
        </p:sp>
        <p:sp>
          <p:nvSpPr>
            <p:cNvPr id="919" name="任意多边形: 形状 918">
              <a:extLst>
                <a:ext uri="{FF2B5EF4-FFF2-40B4-BE49-F238E27FC236}">
                  <a16:creationId xmlns:a16="http://schemas.microsoft.com/office/drawing/2014/main" id="{FAB91438-B02B-D43E-41BC-D5DB9A71404C}"/>
                </a:ext>
              </a:extLst>
            </p:cNvPr>
            <p:cNvSpPr/>
            <p:nvPr/>
          </p:nvSpPr>
          <p:spPr>
            <a:xfrm>
              <a:off x="7580791" y="6030948"/>
              <a:ext cx="3234" cy="3366"/>
            </a:xfrm>
            <a:custGeom>
              <a:avLst/>
              <a:gdLst>
                <a:gd name="connsiteX0" fmla="*/ 0 w 3234"/>
                <a:gd name="connsiteY0" fmla="*/ 3366 h 3366"/>
                <a:gd name="connsiteX1" fmla="*/ 3235 w 3234"/>
                <a:gd name="connsiteY1" fmla="*/ 0 h 3366"/>
                <a:gd name="connsiteX2" fmla="*/ 0 w 3234"/>
                <a:gd name="connsiteY2" fmla="*/ 3366 h 3366"/>
              </a:gdLst>
              <a:ahLst/>
              <a:cxnLst>
                <a:cxn ang="0">
                  <a:pos x="connsiteX0" y="connsiteY0"/>
                </a:cxn>
                <a:cxn ang="0">
                  <a:pos x="connsiteX1" y="connsiteY1"/>
                </a:cxn>
                <a:cxn ang="0">
                  <a:pos x="connsiteX2" y="connsiteY2"/>
                </a:cxn>
              </a:cxnLst>
              <a:rect l="l" t="t" r="r" b="b"/>
              <a:pathLst>
                <a:path w="3234" h="3366">
                  <a:moveTo>
                    <a:pt x="0" y="3366"/>
                  </a:moveTo>
                  <a:cubicBezTo>
                    <a:pt x="1080" y="2240"/>
                    <a:pt x="2160" y="1120"/>
                    <a:pt x="3235" y="0"/>
                  </a:cubicBezTo>
                  <a:cubicBezTo>
                    <a:pt x="2789" y="1726"/>
                    <a:pt x="1754" y="2892"/>
                    <a:pt x="0" y="3366"/>
                  </a:cubicBezTo>
                  <a:close/>
                </a:path>
              </a:pathLst>
            </a:custGeom>
            <a:grpFill/>
            <a:ln w="5715" cap="flat">
              <a:noFill/>
              <a:prstDash val="solid"/>
              <a:miter/>
            </a:ln>
          </p:spPr>
          <p:txBody>
            <a:bodyPr rtlCol="0" anchor="ctr"/>
            <a:lstStyle/>
            <a:p>
              <a:endParaRPr lang="zh-CN" altLang="en-US"/>
            </a:p>
          </p:txBody>
        </p:sp>
        <p:sp>
          <p:nvSpPr>
            <p:cNvPr id="920" name="任意多边形: 形状 919">
              <a:extLst>
                <a:ext uri="{FF2B5EF4-FFF2-40B4-BE49-F238E27FC236}">
                  <a16:creationId xmlns:a16="http://schemas.microsoft.com/office/drawing/2014/main" id="{32852F95-9F48-2AB0-AF14-DF79AE186499}"/>
                </a:ext>
              </a:extLst>
            </p:cNvPr>
            <p:cNvSpPr/>
            <p:nvPr/>
          </p:nvSpPr>
          <p:spPr>
            <a:xfrm>
              <a:off x="7816300" y="5716246"/>
              <a:ext cx="3646" cy="3567"/>
            </a:xfrm>
            <a:custGeom>
              <a:avLst/>
              <a:gdLst>
                <a:gd name="connsiteX0" fmla="*/ 3646 w 3646"/>
                <a:gd name="connsiteY0" fmla="*/ 2457 h 3567"/>
                <a:gd name="connsiteX1" fmla="*/ 1286 w 3646"/>
                <a:gd name="connsiteY1" fmla="*/ 3074 h 3567"/>
                <a:gd name="connsiteX2" fmla="*/ 0 w 3646"/>
                <a:gd name="connsiteY2" fmla="*/ 645 h 3567"/>
                <a:gd name="connsiteX3" fmla="*/ 2486 w 3646"/>
                <a:gd name="connsiteY3" fmla="*/ 79 h 3567"/>
                <a:gd name="connsiteX4" fmla="*/ 3646 w 3646"/>
                <a:gd name="connsiteY4" fmla="*/ 2457 h 3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 h="3567">
                  <a:moveTo>
                    <a:pt x="3646" y="2457"/>
                  </a:moveTo>
                  <a:cubicBezTo>
                    <a:pt x="3103" y="3611"/>
                    <a:pt x="2189" y="3948"/>
                    <a:pt x="1286" y="3074"/>
                  </a:cubicBezTo>
                  <a:cubicBezTo>
                    <a:pt x="663" y="2462"/>
                    <a:pt x="411" y="1468"/>
                    <a:pt x="0" y="645"/>
                  </a:cubicBezTo>
                  <a:cubicBezTo>
                    <a:pt x="846" y="422"/>
                    <a:pt x="1926" y="-223"/>
                    <a:pt x="2486" y="79"/>
                  </a:cubicBezTo>
                  <a:cubicBezTo>
                    <a:pt x="3115" y="428"/>
                    <a:pt x="3280" y="1628"/>
                    <a:pt x="3646" y="2457"/>
                  </a:cubicBezTo>
                  <a:close/>
                </a:path>
              </a:pathLst>
            </a:custGeom>
            <a:grpFill/>
            <a:ln w="5715" cap="flat">
              <a:noFill/>
              <a:prstDash val="solid"/>
              <a:miter/>
            </a:ln>
          </p:spPr>
          <p:txBody>
            <a:bodyPr rtlCol="0" anchor="ctr"/>
            <a:lstStyle/>
            <a:p>
              <a:endParaRPr lang="zh-CN" altLang="en-US"/>
            </a:p>
          </p:txBody>
        </p:sp>
        <p:sp>
          <p:nvSpPr>
            <p:cNvPr id="921" name="任意多边形: 形状 920">
              <a:extLst>
                <a:ext uri="{FF2B5EF4-FFF2-40B4-BE49-F238E27FC236}">
                  <a16:creationId xmlns:a16="http://schemas.microsoft.com/office/drawing/2014/main" id="{250B140E-F665-62FD-FDCD-E9D24901BAC3}"/>
                </a:ext>
              </a:extLst>
            </p:cNvPr>
            <p:cNvSpPr/>
            <p:nvPr/>
          </p:nvSpPr>
          <p:spPr>
            <a:xfrm>
              <a:off x="7787256" y="5731350"/>
              <a:ext cx="2485" cy="3743"/>
            </a:xfrm>
            <a:custGeom>
              <a:avLst/>
              <a:gdLst>
                <a:gd name="connsiteX0" fmla="*/ 1006 w 2485"/>
                <a:gd name="connsiteY0" fmla="*/ 0 h 3743"/>
                <a:gd name="connsiteX1" fmla="*/ 977 w 2485"/>
                <a:gd name="connsiteY1" fmla="*/ 3743 h 3743"/>
                <a:gd name="connsiteX2" fmla="*/ 549 w 2485"/>
                <a:gd name="connsiteY2" fmla="*/ 3326 h 3743"/>
                <a:gd name="connsiteX3" fmla="*/ 583 w 2485"/>
                <a:gd name="connsiteY3" fmla="*/ 406 h 3743"/>
                <a:gd name="connsiteX4" fmla="*/ 1006 w 2485"/>
                <a:gd name="connsiteY4" fmla="*/ 0 h 3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 h="3743">
                  <a:moveTo>
                    <a:pt x="1006" y="0"/>
                  </a:moveTo>
                  <a:cubicBezTo>
                    <a:pt x="3001" y="1263"/>
                    <a:pt x="2966" y="2509"/>
                    <a:pt x="977" y="3743"/>
                  </a:cubicBezTo>
                  <a:cubicBezTo>
                    <a:pt x="977" y="3743"/>
                    <a:pt x="549" y="3326"/>
                    <a:pt x="549" y="3326"/>
                  </a:cubicBezTo>
                  <a:cubicBezTo>
                    <a:pt x="-194" y="2343"/>
                    <a:pt x="-183" y="1372"/>
                    <a:pt x="583" y="406"/>
                  </a:cubicBezTo>
                  <a:lnTo>
                    <a:pt x="1006" y="0"/>
                  </a:lnTo>
                  <a:close/>
                </a:path>
              </a:pathLst>
            </a:custGeom>
            <a:grpFill/>
            <a:ln w="5715" cap="flat">
              <a:noFill/>
              <a:prstDash val="solid"/>
              <a:miter/>
            </a:ln>
          </p:spPr>
          <p:txBody>
            <a:bodyPr rtlCol="0" anchor="ctr"/>
            <a:lstStyle/>
            <a:p>
              <a:endParaRPr lang="zh-CN" altLang="en-US"/>
            </a:p>
          </p:txBody>
        </p:sp>
        <p:sp>
          <p:nvSpPr>
            <p:cNvPr id="922" name="任意多边形: 形状 921">
              <a:extLst>
                <a:ext uri="{FF2B5EF4-FFF2-40B4-BE49-F238E27FC236}">
                  <a16:creationId xmlns:a16="http://schemas.microsoft.com/office/drawing/2014/main" id="{3AF65F9C-A40D-1E56-14CD-CE001AB8894E}"/>
                </a:ext>
              </a:extLst>
            </p:cNvPr>
            <p:cNvSpPr/>
            <p:nvPr/>
          </p:nvSpPr>
          <p:spPr>
            <a:xfrm>
              <a:off x="7952609" y="5580497"/>
              <a:ext cx="1241" cy="1317"/>
            </a:xfrm>
            <a:custGeom>
              <a:avLst/>
              <a:gdLst>
                <a:gd name="connsiteX0" fmla="*/ 103 w 1241"/>
                <a:gd name="connsiteY0" fmla="*/ 0 h 1317"/>
                <a:gd name="connsiteX1" fmla="*/ 1240 w 1241"/>
                <a:gd name="connsiteY1" fmla="*/ 708 h 1317"/>
                <a:gd name="connsiteX2" fmla="*/ 0 w 1241"/>
                <a:gd name="connsiteY2" fmla="*/ 91 h 1317"/>
                <a:gd name="connsiteX3" fmla="*/ 103 w 1241"/>
                <a:gd name="connsiteY3" fmla="*/ 0 h 1317"/>
              </a:gdLst>
              <a:ahLst/>
              <a:cxnLst>
                <a:cxn ang="0">
                  <a:pos x="connsiteX0" y="connsiteY0"/>
                </a:cxn>
                <a:cxn ang="0">
                  <a:pos x="connsiteX1" y="connsiteY1"/>
                </a:cxn>
                <a:cxn ang="0">
                  <a:pos x="connsiteX2" y="connsiteY2"/>
                </a:cxn>
                <a:cxn ang="0">
                  <a:pos x="connsiteX3" y="connsiteY3"/>
                </a:cxn>
              </a:cxnLst>
              <a:rect l="l" t="t" r="r" b="b"/>
              <a:pathLst>
                <a:path w="1241" h="1317">
                  <a:moveTo>
                    <a:pt x="103" y="0"/>
                  </a:moveTo>
                  <a:cubicBezTo>
                    <a:pt x="503" y="240"/>
                    <a:pt x="1274" y="566"/>
                    <a:pt x="1240" y="708"/>
                  </a:cubicBezTo>
                  <a:cubicBezTo>
                    <a:pt x="1017" y="1697"/>
                    <a:pt x="526" y="1474"/>
                    <a:pt x="0" y="91"/>
                  </a:cubicBezTo>
                  <a:cubicBezTo>
                    <a:pt x="0" y="91"/>
                    <a:pt x="103" y="0"/>
                    <a:pt x="103" y="0"/>
                  </a:cubicBezTo>
                  <a:close/>
                </a:path>
              </a:pathLst>
            </a:custGeom>
            <a:grpFill/>
            <a:ln w="5715" cap="flat">
              <a:noFill/>
              <a:prstDash val="solid"/>
              <a:miter/>
            </a:ln>
          </p:spPr>
          <p:txBody>
            <a:bodyPr rtlCol="0" anchor="ctr"/>
            <a:lstStyle/>
            <a:p>
              <a:endParaRPr lang="zh-CN" altLang="en-US"/>
            </a:p>
          </p:txBody>
        </p:sp>
        <p:sp>
          <p:nvSpPr>
            <p:cNvPr id="923" name="任意多边形: 形状 922">
              <a:extLst>
                <a:ext uri="{FF2B5EF4-FFF2-40B4-BE49-F238E27FC236}">
                  <a16:creationId xmlns:a16="http://schemas.microsoft.com/office/drawing/2014/main" id="{E54B44C3-10F2-5138-4F1B-30B0097D68EC}"/>
                </a:ext>
              </a:extLst>
            </p:cNvPr>
            <p:cNvSpPr/>
            <p:nvPr/>
          </p:nvSpPr>
          <p:spPr>
            <a:xfrm>
              <a:off x="7976370" y="5991663"/>
              <a:ext cx="5401" cy="6223"/>
            </a:xfrm>
            <a:custGeom>
              <a:avLst/>
              <a:gdLst>
                <a:gd name="connsiteX0" fmla="*/ 1933 w 5401"/>
                <a:gd name="connsiteY0" fmla="*/ 0 h 6223"/>
                <a:gd name="connsiteX1" fmla="*/ 5402 w 5401"/>
                <a:gd name="connsiteY1" fmla="*/ 6224 h 6223"/>
                <a:gd name="connsiteX2" fmla="*/ 1933 w 5401"/>
                <a:gd name="connsiteY2" fmla="*/ 0 h 6223"/>
              </a:gdLst>
              <a:ahLst/>
              <a:cxnLst>
                <a:cxn ang="0">
                  <a:pos x="connsiteX0" y="connsiteY0"/>
                </a:cxn>
                <a:cxn ang="0">
                  <a:pos x="connsiteX1" y="connsiteY1"/>
                </a:cxn>
                <a:cxn ang="0">
                  <a:pos x="connsiteX2" y="connsiteY2"/>
                </a:cxn>
              </a:cxnLst>
              <a:rect l="l" t="t" r="r" b="b"/>
              <a:pathLst>
                <a:path w="5401" h="6223">
                  <a:moveTo>
                    <a:pt x="1933" y="0"/>
                  </a:moveTo>
                  <a:cubicBezTo>
                    <a:pt x="3088" y="2074"/>
                    <a:pt x="4248" y="4149"/>
                    <a:pt x="5402" y="6224"/>
                  </a:cubicBezTo>
                  <a:cubicBezTo>
                    <a:pt x="1441" y="5709"/>
                    <a:pt x="-2445" y="5155"/>
                    <a:pt x="1933" y="0"/>
                  </a:cubicBezTo>
                  <a:close/>
                </a:path>
              </a:pathLst>
            </a:custGeom>
            <a:grpFill/>
            <a:ln w="5715" cap="flat">
              <a:noFill/>
              <a:prstDash val="solid"/>
              <a:miter/>
            </a:ln>
          </p:spPr>
          <p:txBody>
            <a:bodyPr rtlCol="0" anchor="ctr"/>
            <a:lstStyle/>
            <a:p>
              <a:endParaRPr lang="zh-CN" altLang="en-US"/>
            </a:p>
          </p:txBody>
        </p:sp>
        <p:sp>
          <p:nvSpPr>
            <p:cNvPr id="924" name="任意多边形: 形状 923">
              <a:extLst>
                <a:ext uri="{FF2B5EF4-FFF2-40B4-BE49-F238E27FC236}">
                  <a16:creationId xmlns:a16="http://schemas.microsoft.com/office/drawing/2014/main" id="{B5F530D1-2F33-FD84-2A49-F2F551037860}"/>
                </a:ext>
              </a:extLst>
            </p:cNvPr>
            <p:cNvSpPr/>
            <p:nvPr/>
          </p:nvSpPr>
          <p:spPr>
            <a:xfrm>
              <a:off x="7732084" y="6293855"/>
              <a:ext cx="3217" cy="1851"/>
            </a:xfrm>
            <a:custGeom>
              <a:avLst/>
              <a:gdLst>
                <a:gd name="connsiteX0" fmla="*/ 0 w 3217"/>
                <a:gd name="connsiteY0" fmla="*/ 0 h 1851"/>
                <a:gd name="connsiteX1" fmla="*/ 3217 w 3217"/>
                <a:gd name="connsiteY1" fmla="*/ 75 h 1851"/>
                <a:gd name="connsiteX2" fmla="*/ 0 w 3217"/>
                <a:gd name="connsiteY2" fmla="*/ 0 h 1851"/>
              </a:gdLst>
              <a:ahLst/>
              <a:cxnLst>
                <a:cxn ang="0">
                  <a:pos x="connsiteX0" y="connsiteY0"/>
                </a:cxn>
                <a:cxn ang="0">
                  <a:pos x="connsiteX1" y="connsiteY1"/>
                </a:cxn>
                <a:cxn ang="0">
                  <a:pos x="connsiteX2" y="connsiteY2"/>
                </a:cxn>
              </a:cxnLst>
              <a:rect l="l" t="t" r="r" b="b"/>
              <a:pathLst>
                <a:path w="3217" h="1851">
                  <a:moveTo>
                    <a:pt x="0" y="0"/>
                  </a:moveTo>
                  <a:cubicBezTo>
                    <a:pt x="1074" y="63"/>
                    <a:pt x="2143" y="86"/>
                    <a:pt x="3217" y="75"/>
                  </a:cubicBezTo>
                  <a:cubicBezTo>
                    <a:pt x="2092" y="2521"/>
                    <a:pt x="1023" y="2389"/>
                    <a:pt x="0" y="0"/>
                  </a:cubicBezTo>
                  <a:close/>
                </a:path>
              </a:pathLst>
            </a:custGeom>
            <a:grpFill/>
            <a:ln w="5715" cap="flat">
              <a:noFill/>
              <a:prstDash val="solid"/>
              <a:miter/>
            </a:ln>
          </p:spPr>
          <p:txBody>
            <a:bodyPr rtlCol="0" anchor="ctr"/>
            <a:lstStyle/>
            <a:p>
              <a:endParaRPr lang="zh-CN" altLang="en-US"/>
            </a:p>
          </p:txBody>
        </p:sp>
        <p:sp>
          <p:nvSpPr>
            <p:cNvPr id="925" name="任意多边形: 形状 924">
              <a:extLst>
                <a:ext uri="{FF2B5EF4-FFF2-40B4-BE49-F238E27FC236}">
                  <a16:creationId xmlns:a16="http://schemas.microsoft.com/office/drawing/2014/main" id="{8D6B6170-2200-BE15-2A57-4E7FE4FB8D3D}"/>
                </a:ext>
              </a:extLst>
            </p:cNvPr>
            <p:cNvSpPr/>
            <p:nvPr/>
          </p:nvSpPr>
          <p:spPr>
            <a:xfrm>
              <a:off x="7733976" y="6302576"/>
              <a:ext cx="1377" cy="1371"/>
            </a:xfrm>
            <a:custGeom>
              <a:avLst/>
              <a:gdLst>
                <a:gd name="connsiteX0" fmla="*/ 1377 w 1377"/>
                <a:gd name="connsiteY0" fmla="*/ 1372 h 1371"/>
                <a:gd name="connsiteX1" fmla="*/ 0 w 1377"/>
                <a:gd name="connsiteY1" fmla="*/ 617 h 1371"/>
                <a:gd name="connsiteX2" fmla="*/ 617 w 1377"/>
                <a:gd name="connsiteY2" fmla="*/ 0 h 1371"/>
              </a:gdLst>
              <a:ahLst/>
              <a:cxnLst>
                <a:cxn ang="0">
                  <a:pos x="connsiteX0" y="connsiteY0"/>
                </a:cxn>
                <a:cxn ang="0">
                  <a:pos x="connsiteX1" y="connsiteY1"/>
                </a:cxn>
                <a:cxn ang="0">
                  <a:pos x="connsiteX2" y="connsiteY2"/>
                </a:cxn>
              </a:cxnLst>
              <a:rect l="l" t="t" r="r" b="b"/>
              <a:pathLst>
                <a:path w="1377" h="1371">
                  <a:moveTo>
                    <a:pt x="1377" y="1372"/>
                  </a:moveTo>
                  <a:lnTo>
                    <a:pt x="0" y="617"/>
                  </a:lnTo>
                  <a:lnTo>
                    <a:pt x="617" y="0"/>
                  </a:lnTo>
                  <a:close/>
                </a:path>
              </a:pathLst>
            </a:custGeom>
            <a:grpFill/>
            <a:ln w="5715" cap="flat">
              <a:noFill/>
              <a:prstDash val="solid"/>
              <a:miter/>
            </a:ln>
          </p:spPr>
          <p:txBody>
            <a:bodyPr rtlCol="0" anchor="ctr"/>
            <a:lstStyle/>
            <a:p>
              <a:endParaRPr lang="zh-CN" altLang="en-US"/>
            </a:p>
          </p:txBody>
        </p:sp>
        <p:sp>
          <p:nvSpPr>
            <p:cNvPr id="926" name="任意多边形: 形状 925">
              <a:extLst>
                <a:ext uri="{FF2B5EF4-FFF2-40B4-BE49-F238E27FC236}">
                  <a16:creationId xmlns:a16="http://schemas.microsoft.com/office/drawing/2014/main" id="{D82F2CBB-43D1-E65E-0CDC-1938055031A6}"/>
                </a:ext>
              </a:extLst>
            </p:cNvPr>
            <p:cNvSpPr/>
            <p:nvPr/>
          </p:nvSpPr>
          <p:spPr>
            <a:xfrm>
              <a:off x="7705258" y="6319909"/>
              <a:ext cx="1537" cy="1543"/>
            </a:xfrm>
            <a:custGeom>
              <a:avLst/>
              <a:gdLst>
                <a:gd name="connsiteX0" fmla="*/ 86 w 1537"/>
                <a:gd name="connsiteY0" fmla="*/ 0 h 1543"/>
                <a:gd name="connsiteX1" fmla="*/ 1538 w 1537"/>
                <a:gd name="connsiteY1" fmla="*/ 1543 h 1543"/>
                <a:gd name="connsiteX2" fmla="*/ 0 w 1537"/>
                <a:gd name="connsiteY2" fmla="*/ 86 h 1543"/>
                <a:gd name="connsiteX3" fmla="*/ 86 w 1537"/>
                <a:gd name="connsiteY3" fmla="*/ 0 h 1543"/>
              </a:gdLst>
              <a:ahLst/>
              <a:cxnLst>
                <a:cxn ang="0">
                  <a:pos x="connsiteX0" y="connsiteY0"/>
                </a:cxn>
                <a:cxn ang="0">
                  <a:pos x="connsiteX1" y="connsiteY1"/>
                </a:cxn>
                <a:cxn ang="0">
                  <a:pos x="connsiteX2" y="connsiteY2"/>
                </a:cxn>
                <a:cxn ang="0">
                  <a:pos x="connsiteX3" y="connsiteY3"/>
                </a:cxn>
              </a:cxnLst>
              <a:rect l="l" t="t" r="r" b="b"/>
              <a:pathLst>
                <a:path w="1537" h="1543">
                  <a:moveTo>
                    <a:pt x="86" y="0"/>
                  </a:moveTo>
                  <a:cubicBezTo>
                    <a:pt x="572" y="515"/>
                    <a:pt x="1052" y="1029"/>
                    <a:pt x="1538" y="1543"/>
                  </a:cubicBezTo>
                  <a:cubicBezTo>
                    <a:pt x="1023" y="1058"/>
                    <a:pt x="514" y="572"/>
                    <a:pt x="0" y="86"/>
                  </a:cubicBezTo>
                  <a:cubicBezTo>
                    <a:pt x="-6" y="80"/>
                    <a:pt x="86" y="0"/>
                    <a:pt x="86" y="0"/>
                  </a:cubicBezTo>
                  <a:close/>
                </a:path>
              </a:pathLst>
            </a:custGeom>
            <a:grpFill/>
            <a:ln w="5715" cap="flat">
              <a:noFill/>
              <a:prstDash val="solid"/>
              <a:miter/>
            </a:ln>
          </p:spPr>
          <p:txBody>
            <a:bodyPr rtlCol="0" anchor="ctr"/>
            <a:lstStyle/>
            <a:p>
              <a:endParaRPr lang="zh-CN" altLang="en-US"/>
            </a:p>
          </p:txBody>
        </p:sp>
        <p:sp>
          <p:nvSpPr>
            <p:cNvPr id="927" name="任意多边形: 形状 926">
              <a:extLst>
                <a:ext uri="{FF2B5EF4-FFF2-40B4-BE49-F238E27FC236}">
                  <a16:creationId xmlns:a16="http://schemas.microsoft.com/office/drawing/2014/main" id="{0CB111E5-1B64-4144-D315-661630AF9722}"/>
                </a:ext>
              </a:extLst>
            </p:cNvPr>
            <p:cNvSpPr/>
            <p:nvPr/>
          </p:nvSpPr>
          <p:spPr>
            <a:xfrm>
              <a:off x="7832291" y="6071002"/>
              <a:ext cx="3697" cy="2198"/>
            </a:xfrm>
            <a:custGeom>
              <a:avLst/>
              <a:gdLst>
                <a:gd name="connsiteX0" fmla="*/ 3698 w 3697"/>
                <a:gd name="connsiteY0" fmla="*/ 1202 h 2198"/>
                <a:gd name="connsiteX1" fmla="*/ 960 w 3697"/>
                <a:gd name="connsiteY1" fmla="*/ 2197 h 2198"/>
                <a:gd name="connsiteX2" fmla="*/ 0 w 3697"/>
                <a:gd name="connsiteY2" fmla="*/ 997 h 2198"/>
                <a:gd name="connsiteX3" fmla="*/ 2743 w 3697"/>
                <a:gd name="connsiteY3" fmla="*/ 2 h 2198"/>
                <a:gd name="connsiteX4" fmla="*/ 3698 w 3697"/>
                <a:gd name="connsiteY4" fmla="*/ 1202 h 2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7" h="2198">
                  <a:moveTo>
                    <a:pt x="3698" y="1202"/>
                  </a:moveTo>
                  <a:cubicBezTo>
                    <a:pt x="2789" y="1556"/>
                    <a:pt x="1903" y="2014"/>
                    <a:pt x="960" y="2197"/>
                  </a:cubicBezTo>
                  <a:cubicBezTo>
                    <a:pt x="731" y="2243"/>
                    <a:pt x="326" y="1419"/>
                    <a:pt x="0" y="997"/>
                  </a:cubicBezTo>
                  <a:cubicBezTo>
                    <a:pt x="909" y="642"/>
                    <a:pt x="1800" y="185"/>
                    <a:pt x="2743" y="2"/>
                  </a:cubicBezTo>
                  <a:cubicBezTo>
                    <a:pt x="2972" y="-44"/>
                    <a:pt x="3378" y="779"/>
                    <a:pt x="3698" y="1202"/>
                  </a:cubicBezTo>
                  <a:close/>
                </a:path>
              </a:pathLst>
            </a:custGeom>
            <a:grpFill/>
            <a:ln w="5715" cap="flat">
              <a:noFill/>
              <a:prstDash val="solid"/>
              <a:miter/>
            </a:ln>
          </p:spPr>
          <p:txBody>
            <a:bodyPr rtlCol="0" anchor="ctr"/>
            <a:lstStyle/>
            <a:p>
              <a:endParaRPr lang="zh-CN" altLang="en-US"/>
            </a:p>
          </p:txBody>
        </p:sp>
        <p:sp>
          <p:nvSpPr>
            <p:cNvPr id="928" name="任意多边形: 形状 927">
              <a:extLst>
                <a:ext uri="{FF2B5EF4-FFF2-40B4-BE49-F238E27FC236}">
                  <a16:creationId xmlns:a16="http://schemas.microsoft.com/office/drawing/2014/main" id="{90B43B94-3B08-FA40-6794-5550AF5A2E13}"/>
                </a:ext>
              </a:extLst>
            </p:cNvPr>
            <p:cNvSpPr/>
            <p:nvPr/>
          </p:nvSpPr>
          <p:spPr>
            <a:xfrm>
              <a:off x="7841503" y="6065100"/>
              <a:ext cx="1005" cy="977"/>
            </a:xfrm>
            <a:custGeom>
              <a:avLst/>
              <a:gdLst>
                <a:gd name="connsiteX0" fmla="*/ 0 w 1005"/>
                <a:gd name="connsiteY0" fmla="*/ 389 h 977"/>
                <a:gd name="connsiteX1" fmla="*/ 1006 w 1005"/>
                <a:gd name="connsiteY1" fmla="*/ 0 h 977"/>
                <a:gd name="connsiteX2" fmla="*/ 903 w 1005"/>
                <a:gd name="connsiteY2" fmla="*/ 977 h 977"/>
              </a:gdLst>
              <a:ahLst/>
              <a:cxnLst>
                <a:cxn ang="0">
                  <a:pos x="connsiteX0" y="connsiteY0"/>
                </a:cxn>
                <a:cxn ang="0">
                  <a:pos x="connsiteX1" y="connsiteY1"/>
                </a:cxn>
                <a:cxn ang="0">
                  <a:pos x="connsiteX2" y="connsiteY2"/>
                </a:cxn>
              </a:cxnLst>
              <a:rect l="l" t="t" r="r" b="b"/>
              <a:pathLst>
                <a:path w="1005" h="977">
                  <a:moveTo>
                    <a:pt x="0" y="389"/>
                  </a:moveTo>
                  <a:lnTo>
                    <a:pt x="1006" y="0"/>
                  </a:lnTo>
                  <a:lnTo>
                    <a:pt x="903" y="977"/>
                  </a:lnTo>
                  <a:close/>
                </a:path>
              </a:pathLst>
            </a:custGeom>
            <a:grpFill/>
            <a:ln w="5715" cap="flat">
              <a:noFill/>
              <a:prstDash val="solid"/>
              <a:miter/>
            </a:ln>
          </p:spPr>
          <p:txBody>
            <a:bodyPr rtlCol="0" anchor="ctr"/>
            <a:lstStyle/>
            <a:p>
              <a:endParaRPr lang="zh-CN" altLang="en-US"/>
            </a:p>
          </p:txBody>
        </p:sp>
        <p:sp>
          <p:nvSpPr>
            <p:cNvPr id="929" name="任意多边形: 形状 928">
              <a:extLst>
                <a:ext uri="{FF2B5EF4-FFF2-40B4-BE49-F238E27FC236}">
                  <a16:creationId xmlns:a16="http://schemas.microsoft.com/office/drawing/2014/main" id="{15549681-CAB5-24FA-F20E-AF8B88EB682F}"/>
                </a:ext>
              </a:extLst>
            </p:cNvPr>
            <p:cNvSpPr/>
            <p:nvPr/>
          </p:nvSpPr>
          <p:spPr>
            <a:xfrm>
              <a:off x="7842521" y="6072341"/>
              <a:ext cx="1354" cy="1348"/>
            </a:xfrm>
            <a:custGeom>
              <a:avLst/>
              <a:gdLst>
                <a:gd name="connsiteX0" fmla="*/ 1354 w 1354"/>
                <a:gd name="connsiteY0" fmla="*/ 1349 h 1348"/>
                <a:gd name="connsiteX1" fmla="*/ 0 w 1354"/>
                <a:gd name="connsiteY1" fmla="*/ 612 h 1348"/>
                <a:gd name="connsiteX2" fmla="*/ 606 w 1354"/>
                <a:gd name="connsiteY2" fmla="*/ 0 h 1348"/>
              </a:gdLst>
              <a:ahLst/>
              <a:cxnLst>
                <a:cxn ang="0">
                  <a:pos x="connsiteX0" y="connsiteY0"/>
                </a:cxn>
                <a:cxn ang="0">
                  <a:pos x="connsiteX1" y="connsiteY1"/>
                </a:cxn>
                <a:cxn ang="0">
                  <a:pos x="connsiteX2" y="connsiteY2"/>
                </a:cxn>
              </a:cxnLst>
              <a:rect l="l" t="t" r="r" b="b"/>
              <a:pathLst>
                <a:path w="1354" h="1348">
                  <a:moveTo>
                    <a:pt x="1354" y="1349"/>
                  </a:moveTo>
                  <a:lnTo>
                    <a:pt x="0" y="612"/>
                  </a:lnTo>
                  <a:lnTo>
                    <a:pt x="606" y="0"/>
                  </a:lnTo>
                  <a:close/>
                </a:path>
              </a:pathLst>
            </a:custGeom>
            <a:grpFill/>
            <a:ln w="5715" cap="flat">
              <a:noFill/>
              <a:prstDash val="solid"/>
              <a:miter/>
            </a:ln>
          </p:spPr>
          <p:txBody>
            <a:bodyPr rtlCol="0" anchor="ctr"/>
            <a:lstStyle/>
            <a:p>
              <a:endParaRPr lang="zh-CN" altLang="en-US"/>
            </a:p>
          </p:txBody>
        </p:sp>
        <p:sp>
          <p:nvSpPr>
            <p:cNvPr id="930" name="任意多边形: 形状 929">
              <a:extLst>
                <a:ext uri="{FF2B5EF4-FFF2-40B4-BE49-F238E27FC236}">
                  <a16:creationId xmlns:a16="http://schemas.microsoft.com/office/drawing/2014/main" id="{9604BA9B-E061-7184-4C64-7E8CFEB113C3}"/>
                </a:ext>
              </a:extLst>
            </p:cNvPr>
            <p:cNvSpPr/>
            <p:nvPr/>
          </p:nvSpPr>
          <p:spPr>
            <a:xfrm>
              <a:off x="7709858" y="5815528"/>
              <a:ext cx="1848" cy="2501"/>
            </a:xfrm>
            <a:custGeom>
              <a:avLst/>
              <a:gdLst>
                <a:gd name="connsiteX0" fmla="*/ 715 w 1848"/>
                <a:gd name="connsiteY0" fmla="*/ 2501 h 2501"/>
                <a:gd name="connsiteX1" fmla="*/ 0 w 1848"/>
                <a:gd name="connsiteY1" fmla="*/ 1347 h 2501"/>
                <a:gd name="connsiteX2" fmla="*/ 1589 w 1848"/>
                <a:gd name="connsiteY2" fmla="*/ 444 h 2501"/>
                <a:gd name="connsiteX3" fmla="*/ 1772 w 1848"/>
                <a:gd name="connsiteY3" fmla="*/ 1809 h 2501"/>
                <a:gd name="connsiteX4" fmla="*/ 715 w 1848"/>
                <a:gd name="connsiteY4" fmla="*/ 2501 h 2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8" h="2501">
                  <a:moveTo>
                    <a:pt x="715" y="2501"/>
                  </a:moveTo>
                  <a:cubicBezTo>
                    <a:pt x="463" y="2118"/>
                    <a:pt x="-17" y="1718"/>
                    <a:pt x="0" y="1347"/>
                  </a:cubicBezTo>
                  <a:cubicBezTo>
                    <a:pt x="63" y="-25"/>
                    <a:pt x="732" y="-391"/>
                    <a:pt x="1589" y="444"/>
                  </a:cubicBezTo>
                  <a:cubicBezTo>
                    <a:pt x="1858" y="706"/>
                    <a:pt x="1915" y="1415"/>
                    <a:pt x="1772" y="1809"/>
                  </a:cubicBezTo>
                  <a:cubicBezTo>
                    <a:pt x="1646" y="2124"/>
                    <a:pt x="1080" y="2278"/>
                    <a:pt x="715" y="2501"/>
                  </a:cubicBezTo>
                  <a:close/>
                </a:path>
              </a:pathLst>
            </a:custGeom>
            <a:grpFill/>
            <a:ln w="5715" cap="flat">
              <a:noFill/>
              <a:prstDash val="solid"/>
              <a:miter/>
            </a:ln>
          </p:spPr>
          <p:txBody>
            <a:bodyPr rtlCol="0" anchor="ctr"/>
            <a:lstStyle/>
            <a:p>
              <a:endParaRPr lang="zh-CN" altLang="en-US"/>
            </a:p>
          </p:txBody>
        </p:sp>
        <p:sp>
          <p:nvSpPr>
            <p:cNvPr id="931" name="任意多边形: 形状 930">
              <a:extLst>
                <a:ext uri="{FF2B5EF4-FFF2-40B4-BE49-F238E27FC236}">
                  <a16:creationId xmlns:a16="http://schemas.microsoft.com/office/drawing/2014/main" id="{49202A48-8BFD-1A5A-704C-DD1DACC69677}"/>
                </a:ext>
              </a:extLst>
            </p:cNvPr>
            <p:cNvSpPr/>
            <p:nvPr/>
          </p:nvSpPr>
          <p:spPr>
            <a:xfrm>
              <a:off x="7501792" y="6284225"/>
              <a:ext cx="6663" cy="3297"/>
            </a:xfrm>
            <a:custGeom>
              <a:avLst/>
              <a:gdLst>
                <a:gd name="connsiteX0" fmla="*/ 172 w 6663"/>
                <a:gd name="connsiteY0" fmla="*/ 3297 h 3297"/>
                <a:gd name="connsiteX1" fmla="*/ 0 w 6663"/>
                <a:gd name="connsiteY1" fmla="*/ 0 h 3297"/>
                <a:gd name="connsiteX2" fmla="*/ 6664 w 6663"/>
                <a:gd name="connsiteY2" fmla="*/ 3286 h 3297"/>
                <a:gd name="connsiteX3" fmla="*/ 172 w 6663"/>
                <a:gd name="connsiteY3" fmla="*/ 3297 h 3297"/>
              </a:gdLst>
              <a:ahLst/>
              <a:cxnLst>
                <a:cxn ang="0">
                  <a:pos x="connsiteX0" y="connsiteY0"/>
                </a:cxn>
                <a:cxn ang="0">
                  <a:pos x="connsiteX1" y="connsiteY1"/>
                </a:cxn>
                <a:cxn ang="0">
                  <a:pos x="connsiteX2" y="connsiteY2"/>
                </a:cxn>
                <a:cxn ang="0">
                  <a:pos x="connsiteX3" y="connsiteY3"/>
                </a:cxn>
              </a:cxnLst>
              <a:rect l="l" t="t" r="r" b="b"/>
              <a:pathLst>
                <a:path w="6663" h="3297">
                  <a:moveTo>
                    <a:pt x="172" y="3297"/>
                  </a:moveTo>
                  <a:cubicBezTo>
                    <a:pt x="114" y="2200"/>
                    <a:pt x="57" y="1103"/>
                    <a:pt x="0" y="0"/>
                  </a:cubicBezTo>
                  <a:cubicBezTo>
                    <a:pt x="2726" y="68"/>
                    <a:pt x="5229" y="588"/>
                    <a:pt x="6664" y="3286"/>
                  </a:cubicBezTo>
                  <a:cubicBezTo>
                    <a:pt x="4504" y="3291"/>
                    <a:pt x="2338" y="3291"/>
                    <a:pt x="172" y="3297"/>
                  </a:cubicBezTo>
                  <a:close/>
                </a:path>
              </a:pathLst>
            </a:custGeom>
            <a:grpFill/>
            <a:ln w="5715" cap="flat">
              <a:noFill/>
              <a:prstDash val="solid"/>
              <a:miter/>
            </a:ln>
          </p:spPr>
          <p:txBody>
            <a:bodyPr rtlCol="0" anchor="ctr"/>
            <a:lstStyle/>
            <a:p>
              <a:endParaRPr lang="zh-CN" altLang="en-US"/>
            </a:p>
          </p:txBody>
        </p:sp>
        <p:sp>
          <p:nvSpPr>
            <p:cNvPr id="932" name="任意多边形: 形状 931">
              <a:extLst>
                <a:ext uri="{FF2B5EF4-FFF2-40B4-BE49-F238E27FC236}">
                  <a16:creationId xmlns:a16="http://schemas.microsoft.com/office/drawing/2014/main" id="{9C58C493-7C70-66BD-E85D-62802B144554}"/>
                </a:ext>
              </a:extLst>
            </p:cNvPr>
            <p:cNvSpPr/>
            <p:nvPr/>
          </p:nvSpPr>
          <p:spPr>
            <a:xfrm>
              <a:off x="7471880" y="6398250"/>
              <a:ext cx="1468" cy="1480"/>
            </a:xfrm>
            <a:custGeom>
              <a:avLst/>
              <a:gdLst>
                <a:gd name="connsiteX0" fmla="*/ 0 w 1468"/>
                <a:gd name="connsiteY0" fmla="*/ 1429 h 1480"/>
                <a:gd name="connsiteX1" fmla="*/ 1469 w 1468"/>
                <a:gd name="connsiteY1" fmla="*/ 0 h 1480"/>
                <a:gd name="connsiteX2" fmla="*/ 57 w 1468"/>
                <a:gd name="connsiteY2" fmla="*/ 1480 h 1480"/>
                <a:gd name="connsiteX3" fmla="*/ 0 w 1468"/>
                <a:gd name="connsiteY3" fmla="*/ 1429 h 1480"/>
              </a:gdLst>
              <a:ahLst/>
              <a:cxnLst>
                <a:cxn ang="0">
                  <a:pos x="connsiteX0" y="connsiteY0"/>
                </a:cxn>
                <a:cxn ang="0">
                  <a:pos x="connsiteX1" y="connsiteY1"/>
                </a:cxn>
                <a:cxn ang="0">
                  <a:pos x="connsiteX2" y="connsiteY2"/>
                </a:cxn>
                <a:cxn ang="0">
                  <a:pos x="connsiteX3" y="connsiteY3"/>
                </a:cxn>
              </a:cxnLst>
              <a:rect l="l" t="t" r="r" b="b"/>
              <a:pathLst>
                <a:path w="1468" h="1480">
                  <a:moveTo>
                    <a:pt x="0" y="1429"/>
                  </a:moveTo>
                  <a:cubicBezTo>
                    <a:pt x="491" y="954"/>
                    <a:pt x="977" y="474"/>
                    <a:pt x="1469" y="0"/>
                  </a:cubicBezTo>
                  <a:cubicBezTo>
                    <a:pt x="1000" y="492"/>
                    <a:pt x="526" y="983"/>
                    <a:pt x="57" y="1480"/>
                  </a:cubicBezTo>
                  <a:cubicBezTo>
                    <a:pt x="51" y="1480"/>
                    <a:pt x="0" y="1429"/>
                    <a:pt x="0" y="1429"/>
                  </a:cubicBezTo>
                  <a:close/>
                </a:path>
              </a:pathLst>
            </a:custGeom>
            <a:grpFill/>
            <a:ln w="5715" cap="flat">
              <a:noFill/>
              <a:prstDash val="solid"/>
              <a:miter/>
            </a:ln>
          </p:spPr>
          <p:txBody>
            <a:bodyPr rtlCol="0" anchor="ctr"/>
            <a:lstStyle/>
            <a:p>
              <a:endParaRPr lang="zh-CN" altLang="en-US"/>
            </a:p>
          </p:txBody>
        </p:sp>
        <p:sp>
          <p:nvSpPr>
            <p:cNvPr id="933" name="任意多边形: 形状 932">
              <a:extLst>
                <a:ext uri="{FF2B5EF4-FFF2-40B4-BE49-F238E27FC236}">
                  <a16:creationId xmlns:a16="http://schemas.microsoft.com/office/drawing/2014/main" id="{48F018CC-F7FF-654C-80B3-515154C52680}"/>
                </a:ext>
              </a:extLst>
            </p:cNvPr>
            <p:cNvSpPr/>
            <p:nvPr/>
          </p:nvSpPr>
          <p:spPr>
            <a:xfrm>
              <a:off x="7855505" y="5663115"/>
              <a:ext cx="3389" cy="1979"/>
            </a:xfrm>
            <a:custGeom>
              <a:avLst/>
              <a:gdLst>
                <a:gd name="connsiteX0" fmla="*/ 3389 w 3389"/>
                <a:gd name="connsiteY0" fmla="*/ 993 h 1979"/>
                <a:gd name="connsiteX1" fmla="*/ 983 w 3389"/>
                <a:gd name="connsiteY1" fmla="*/ 1976 h 1979"/>
                <a:gd name="connsiteX2" fmla="*/ 0 w 3389"/>
                <a:gd name="connsiteY2" fmla="*/ 1021 h 1979"/>
                <a:gd name="connsiteX3" fmla="*/ 2435 w 3389"/>
                <a:gd name="connsiteY3" fmla="*/ 4 h 1979"/>
                <a:gd name="connsiteX4" fmla="*/ 3389 w 3389"/>
                <a:gd name="connsiteY4" fmla="*/ 993 h 1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1979">
                  <a:moveTo>
                    <a:pt x="3389" y="993"/>
                  </a:moveTo>
                  <a:cubicBezTo>
                    <a:pt x="2594" y="1341"/>
                    <a:pt x="1817" y="1787"/>
                    <a:pt x="983" y="1976"/>
                  </a:cubicBezTo>
                  <a:cubicBezTo>
                    <a:pt x="743" y="2033"/>
                    <a:pt x="331" y="1358"/>
                    <a:pt x="0" y="1021"/>
                  </a:cubicBezTo>
                  <a:cubicBezTo>
                    <a:pt x="806" y="661"/>
                    <a:pt x="1594" y="210"/>
                    <a:pt x="2435" y="4"/>
                  </a:cubicBezTo>
                  <a:cubicBezTo>
                    <a:pt x="2663" y="-59"/>
                    <a:pt x="3069" y="638"/>
                    <a:pt x="3389" y="993"/>
                  </a:cubicBezTo>
                  <a:close/>
                </a:path>
              </a:pathLst>
            </a:custGeom>
            <a:grpFill/>
            <a:ln w="5715" cap="flat">
              <a:noFill/>
              <a:prstDash val="solid"/>
              <a:miter/>
            </a:ln>
          </p:spPr>
          <p:txBody>
            <a:bodyPr rtlCol="0" anchor="ctr"/>
            <a:lstStyle/>
            <a:p>
              <a:endParaRPr lang="zh-CN" altLang="en-US"/>
            </a:p>
          </p:txBody>
        </p:sp>
        <p:sp>
          <p:nvSpPr>
            <p:cNvPr id="934" name="任意多边形: 形状 933">
              <a:extLst>
                <a:ext uri="{FF2B5EF4-FFF2-40B4-BE49-F238E27FC236}">
                  <a16:creationId xmlns:a16="http://schemas.microsoft.com/office/drawing/2014/main" id="{58A94E83-B103-1691-224F-6240DC67B1D0}"/>
                </a:ext>
              </a:extLst>
            </p:cNvPr>
            <p:cNvSpPr/>
            <p:nvPr/>
          </p:nvSpPr>
          <p:spPr>
            <a:xfrm>
              <a:off x="7584123" y="5992661"/>
              <a:ext cx="3234" cy="2150"/>
            </a:xfrm>
            <a:custGeom>
              <a:avLst/>
              <a:gdLst>
                <a:gd name="connsiteX0" fmla="*/ 3235 w 3234"/>
                <a:gd name="connsiteY0" fmla="*/ 2036 h 2150"/>
                <a:gd name="connsiteX1" fmla="*/ 1617 w 3234"/>
                <a:gd name="connsiteY1" fmla="*/ 2151 h 2150"/>
                <a:gd name="connsiteX2" fmla="*/ 0 w 3234"/>
                <a:gd name="connsiteY2" fmla="*/ 2059 h 2150"/>
                <a:gd name="connsiteX3" fmla="*/ 3235 w 3234"/>
                <a:gd name="connsiteY3" fmla="*/ 2036 h 2150"/>
              </a:gdLst>
              <a:ahLst/>
              <a:cxnLst>
                <a:cxn ang="0">
                  <a:pos x="connsiteX0" y="connsiteY0"/>
                </a:cxn>
                <a:cxn ang="0">
                  <a:pos x="connsiteX1" y="connsiteY1"/>
                </a:cxn>
                <a:cxn ang="0">
                  <a:pos x="connsiteX2" y="connsiteY2"/>
                </a:cxn>
                <a:cxn ang="0">
                  <a:pos x="connsiteX3" y="connsiteY3"/>
                </a:cxn>
              </a:cxnLst>
              <a:rect l="l" t="t" r="r" b="b"/>
              <a:pathLst>
                <a:path w="3234" h="2150">
                  <a:moveTo>
                    <a:pt x="3235" y="2036"/>
                  </a:moveTo>
                  <a:lnTo>
                    <a:pt x="1617" y="2151"/>
                  </a:lnTo>
                  <a:cubicBezTo>
                    <a:pt x="1617" y="2151"/>
                    <a:pt x="0" y="2059"/>
                    <a:pt x="0" y="2059"/>
                  </a:cubicBezTo>
                  <a:cubicBezTo>
                    <a:pt x="1057" y="-799"/>
                    <a:pt x="2138" y="-564"/>
                    <a:pt x="3235" y="2036"/>
                  </a:cubicBezTo>
                  <a:close/>
                </a:path>
              </a:pathLst>
            </a:custGeom>
            <a:grpFill/>
            <a:ln w="5715" cap="flat">
              <a:noFill/>
              <a:prstDash val="solid"/>
              <a:miter/>
            </a:ln>
          </p:spPr>
          <p:txBody>
            <a:bodyPr rtlCol="0" anchor="ctr"/>
            <a:lstStyle/>
            <a:p>
              <a:endParaRPr lang="zh-CN" altLang="en-US"/>
            </a:p>
          </p:txBody>
        </p:sp>
        <p:sp>
          <p:nvSpPr>
            <p:cNvPr id="935" name="任意多边形: 形状 934">
              <a:extLst>
                <a:ext uri="{FF2B5EF4-FFF2-40B4-BE49-F238E27FC236}">
                  <a16:creationId xmlns:a16="http://schemas.microsoft.com/office/drawing/2014/main" id="{2D124B11-632A-F737-4547-581C5A92CC0C}"/>
                </a:ext>
              </a:extLst>
            </p:cNvPr>
            <p:cNvSpPr/>
            <p:nvPr/>
          </p:nvSpPr>
          <p:spPr>
            <a:xfrm>
              <a:off x="7648564" y="5897981"/>
              <a:ext cx="1298" cy="1384"/>
            </a:xfrm>
            <a:custGeom>
              <a:avLst/>
              <a:gdLst>
                <a:gd name="connsiteX0" fmla="*/ 1298 w 1298"/>
                <a:gd name="connsiteY0" fmla="*/ 1356 h 1384"/>
                <a:gd name="connsiteX1" fmla="*/ 1 w 1298"/>
                <a:gd name="connsiteY1" fmla="*/ 653 h 1384"/>
                <a:gd name="connsiteX2" fmla="*/ 1270 w 1298"/>
                <a:gd name="connsiteY2" fmla="*/ 1385 h 1384"/>
                <a:gd name="connsiteX3" fmla="*/ 1298 w 1298"/>
                <a:gd name="connsiteY3" fmla="*/ 1356 h 1384"/>
              </a:gdLst>
              <a:ahLst/>
              <a:cxnLst>
                <a:cxn ang="0">
                  <a:pos x="connsiteX0" y="connsiteY0"/>
                </a:cxn>
                <a:cxn ang="0">
                  <a:pos x="connsiteX1" y="connsiteY1"/>
                </a:cxn>
                <a:cxn ang="0">
                  <a:pos x="connsiteX2" y="connsiteY2"/>
                </a:cxn>
                <a:cxn ang="0">
                  <a:pos x="connsiteX3" y="connsiteY3"/>
                </a:cxn>
              </a:cxnLst>
              <a:rect l="l" t="t" r="r" b="b"/>
              <a:pathLst>
                <a:path w="1298" h="1384">
                  <a:moveTo>
                    <a:pt x="1298" y="1356"/>
                  </a:moveTo>
                  <a:cubicBezTo>
                    <a:pt x="847" y="1116"/>
                    <a:pt x="-28" y="796"/>
                    <a:pt x="1" y="653"/>
                  </a:cubicBezTo>
                  <a:cubicBezTo>
                    <a:pt x="212" y="-422"/>
                    <a:pt x="715" y="-164"/>
                    <a:pt x="1270" y="1385"/>
                  </a:cubicBezTo>
                  <a:lnTo>
                    <a:pt x="1298" y="1356"/>
                  </a:lnTo>
                  <a:close/>
                </a:path>
              </a:pathLst>
            </a:custGeom>
            <a:grpFill/>
            <a:ln w="5715" cap="flat">
              <a:noFill/>
              <a:prstDash val="solid"/>
              <a:miter/>
            </a:ln>
          </p:spPr>
          <p:txBody>
            <a:bodyPr rtlCol="0" anchor="ctr"/>
            <a:lstStyle/>
            <a:p>
              <a:endParaRPr lang="zh-CN" altLang="en-US"/>
            </a:p>
          </p:txBody>
        </p:sp>
        <p:sp>
          <p:nvSpPr>
            <p:cNvPr id="936" name="任意多边形: 形状 935">
              <a:extLst>
                <a:ext uri="{FF2B5EF4-FFF2-40B4-BE49-F238E27FC236}">
                  <a16:creationId xmlns:a16="http://schemas.microsoft.com/office/drawing/2014/main" id="{CDF5A1D1-4699-60DF-8967-B3CE9C1D6B9E}"/>
                </a:ext>
              </a:extLst>
            </p:cNvPr>
            <p:cNvSpPr/>
            <p:nvPr/>
          </p:nvSpPr>
          <p:spPr>
            <a:xfrm>
              <a:off x="7581316" y="6000860"/>
              <a:ext cx="2800" cy="3792"/>
            </a:xfrm>
            <a:custGeom>
              <a:avLst/>
              <a:gdLst>
                <a:gd name="connsiteX0" fmla="*/ 2801 w 2800"/>
                <a:gd name="connsiteY0" fmla="*/ 3656 h 3792"/>
                <a:gd name="connsiteX1" fmla="*/ 257 w 2800"/>
                <a:gd name="connsiteY1" fmla="*/ 416 h 3792"/>
                <a:gd name="connsiteX2" fmla="*/ 2652 w 2800"/>
                <a:gd name="connsiteY2" fmla="*/ 3793 h 3792"/>
                <a:gd name="connsiteX3" fmla="*/ 2801 w 2800"/>
                <a:gd name="connsiteY3" fmla="*/ 3656 h 3792"/>
              </a:gdLst>
              <a:ahLst/>
              <a:cxnLst>
                <a:cxn ang="0">
                  <a:pos x="connsiteX0" y="connsiteY0"/>
                </a:cxn>
                <a:cxn ang="0">
                  <a:pos x="connsiteX1" y="connsiteY1"/>
                </a:cxn>
                <a:cxn ang="0">
                  <a:pos x="connsiteX2" y="connsiteY2"/>
                </a:cxn>
                <a:cxn ang="0">
                  <a:pos x="connsiteX3" y="connsiteY3"/>
                </a:cxn>
              </a:cxnLst>
              <a:rect l="l" t="t" r="r" b="b"/>
              <a:pathLst>
                <a:path w="2800" h="3792">
                  <a:moveTo>
                    <a:pt x="2801" y="3656"/>
                  </a:moveTo>
                  <a:cubicBezTo>
                    <a:pt x="1143" y="3084"/>
                    <a:pt x="-685" y="815"/>
                    <a:pt x="257" y="416"/>
                  </a:cubicBezTo>
                  <a:cubicBezTo>
                    <a:pt x="4161" y="-1242"/>
                    <a:pt x="1932" y="2507"/>
                    <a:pt x="2652" y="3793"/>
                  </a:cubicBezTo>
                  <a:cubicBezTo>
                    <a:pt x="2652" y="3793"/>
                    <a:pt x="2801" y="3656"/>
                    <a:pt x="2801" y="3656"/>
                  </a:cubicBezTo>
                  <a:close/>
                </a:path>
              </a:pathLst>
            </a:custGeom>
            <a:grpFill/>
            <a:ln w="5715" cap="flat">
              <a:noFill/>
              <a:prstDash val="solid"/>
              <a:miter/>
            </a:ln>
          </p:spPr>
          <p:txBody>
            <a:bodyPr rtlCol="0" anchor="ctr"/>
            <a:lstStyle/>
            <a:p>
              <a:endParaRPr lang="zh-CN" altLang="en-US"/>
            </a:p>
          </p:txBody>
        </p:sp>
        <p:sp>
          <p:nvSpPr>
            <p:cNvPr id="937" name="任意多边形: 形状 936">
              <a:extLst>
                <a:ext uri="{FF2B5EF4-FFF2-40B4-BE49-F238E27FC236}">
                  <a16:creationId xmlns:a16="http://schemas.microsoft.com/office/drawing/2014/main" id="{87E9B16E-EEB4-4531-0F9C-37D672BD8BAC}"/>
                </a:ext>
              </a:extLst>
            </p:cNvPr>
            <p:cNvSpPr/>
            <p:nvPr/>
          </p:nvSpPr>
          <p:spPr>
            <a:xfrm>
              <a:off x="7534751" y="6319035"/>
              <a:ext cx="1354" cy="1360"/>
            </a:xfrm>
            <a:custGeom>
              <a:avLst/>
              <a:gdLst>
                <a:gd name="connsiteX0" fmla="*/ 0 w 1354"/>
                <a:gd name="connsiteY0" fmla="*/ 1360 h 1360"/>
                <a:gd name="connsiteX1" fmla="*/ 743 w 1354"/>
                <a:gd name="connsiteY1" fmla="*/ 0 h 1360"/>
                <a:gd name="connsiteX2" fmla="*/ 1354 w 1354"/>
                <a:gd name="connsiteY2" fmla="*/ 612 h 1360"/>
              </a:gdLst>
              <a:ahLst/>
              <a:cxnLst>
                <a:cxn ang="0">
                  <a:pos x="connsiteX0" y="connsiteY0"/>
                </a:cxn>
                <a:cxn ang="0">
                  <a:pos x="connsiteX1" y="connsiteY1"/>
                </a:cxn>
                <a:cxn ang="0">
                  <a:pos x="connsiteX2" y="connsiteY2"/>
                </a:cxn>
              </a:cxnLst>
              <a:rect l="l" t="t" r="r" b="b"/>
              <a:pathLst>
                <a:path w="1354" h="1360">
                  <a:moveTo>
                    <a:pt x="0" y="1360"/>
                  </a:moveTo>
                  <a:lnTo>
                    <a:pt x="743" y="0"/>
                  </a:lnTo>
                  <a:lnTo>
                    <a:pt x="1354" y="612"/>
                  </a:lnTo>
                  <a:close/>
                </a:path>
              </a:pathLst>
            </a:custGeom>
            <a:grpFill/>
            <a:ln w="5715" cap="flat">
              <a:noFill/>
              <a:prstDash val="solid"/>
              <a:miter/>
            </a:ln>
          </p:spPr>
          <p:txBody>
            <a:bodyPr rtlCol="0" anchor="ctr"/>
            <a:lstStyle/>
            <a:p>
              <a:endParaRPr lang="zh-CN" altLang="en-US"/>
            </a:p>
          </p:txBody>
        </p:sp>
        <p:sp>
          <p:nvSpPr>
            <p:cNvPr id="938" name="任意多边形: 形状 937">
              <a:extLst>
                <a:ext uri="{FF2B5EF4-FFF2-40B4-BE49-F238E27FC236}">
                  <a16:creationId xmlns:a16="http://schemas.microsoft.com/office/drawing/2014/main" id="{A0BF1433-F14C-C927-ED6B-E0412C62D0BE}"/>
                </a:ext>
              </a:extLst>
            </p:cNvPr>
            <p:cNvSpPr/>
            <p:nvPr/>
          </p:nvSpPr>
          <p:spPr>
            <a:xfrm>
              <a:off x="7549827" y="6317109"/>
              <a:ext cx="1365" cy="1365"/>
            </a:xfrm>
            <a:custGeom>
              <a:avLst/>
              <a:gdLst>
                <a:gd name="connsiteX0" fmla="*/ 1366 w 1365"/>
                <a:gd name="connsiteY0" fmla="*/ 0 h 1365"/>
                <a:gd name="connsiteX1" fmla="*/ 611 w 1365"/>
                <a:gd name="connsiteY1" fmla="*/ 1366 h 1365"/>
                <a:gd name="connsiteX2" fmla="*/ 0 w 1365"/>
                <a:gd name="connsiteY2" fmla="*/ 749 h 1365"/>
              </a:gdLst>
              <a:ahLst/>
              <a:cxnLst>
                <a:cxn ang="0">
                  <a:pos x="connsiteX0" y="connsiteY0"/>
                </a:cxn>
                <a:cxn ang="0">
                  <a:pos x="connsiteX1" y="connsiteY1"/>
                </a:cxn>
                <a:cxn ang="0">
                  <a:pos x="connsiteX2" y="connsiteY2"/>
                </a:cxn>
              </a:cxnLst>
              <a:rect l="l" t="t" r="r" b="b"/>
              <a:pathLst>
                <a:path w="1365" h="1365">
                  <a:moveTo>
                    <a:pt x="1366" y="0"/>
                  </a:moveTo>
                  <a:lnTo>
                    <a:pt x="611" y="1366"/>
                  </a:lnTo>
                  <a:lnTo>
                    <a:pt x="0" y="749"/>
                  </a:lnTo>
                  <a:close/>
                </a:path>
              </a:pathLst>
            </a:custGeom>
            <a:grpFill/>
            <a:ln w="5715" cap="flat">
              <a:noFill/>
              <a:prstDash val="solid"/>
              <a:miter/>
            </a:ln>
          </p:spPr>
          <p:txBody>
            <a:bodyPr rtlCol="0" anchor="ctr"/>
            <a:lstStyle/>
            <a:p>
              <a:endParaRPr lang="zh-CN" altLang="en-US"/>
            </a:p>
          </p:txBody>
        </p:sp>
        <p:sp>
          <p:nvSpPr>
            <p:cNvPr id="939" name="任意多边形: 形状 938">
              <a:extLst>
                <a:ext uri="{FF2B5EF4-FFF2-40B4-BE49-F238E27FC236}">
                  <a16:creationId xmlns:a16="http://schemas.microsoft.com/office/drawing/2014/main" id="{0FE473AE-E3D8-AC58-934E-DF2009BBB55F}"/>
                </a:ext>
              </a:extLst>
            </p:cNvPr>
            <p:cNvSpPr/>
            <p:nvPr/>
          </p:nvSpPr>
          <p:spPr>
            <a:xfrm>
              <a:off x="7702452" y="6441368"/>
              <a:ext cx="28797" cy="10438"/>
            </a:xfrm>
            <a:custGeom>
              <a:avLst/>
              <a:gdLst>
                <a:gd name="connsiteX0" fmla="*/ 29 w 28797"/>
                <a:gd name="connsiteY0" fmla="*/ 4008 h 10438"/>
                <a:gd name="connsiteX1" fmla="*/ 28798 w 28797"/>
                <a:gd name="connsiteY1" fmla="*/ 813 h 10438"/>
                <a:gd name="connsiteX2" fmla="*/ 8150 w 28797"/>
                <a:gd name="connsiteY2" fmla="*/ 9912 h 10438"/>
                <a:gd name="connsiteX3" fmla="*/ 0 w 28797"/>
                <a:gd name="connsiteY3" fmla="*/ 4037 h 10438"/>
                <a:gd name="connsiteX4" fmla="*/ 29 w 28797"/>
                <a:gd name="connsiteY4" fmla="*/ 4008 h 10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97" h="10438">
                  <a:moveTo>
                    <a:pt x="29" y="4008"/>
                  </a:moveTo>
                  <a:cubicBezTo>
                    <a:pt x="8841" y="-95"/>
                    <a:pt x="18071" y="-827"/>
                    <a:pt x="28798" y="813"/>
                  </a:cubicBezTo>
                  <a:cubicBezTo>
                    <a:pt x="22694" y="6637"/>
                    <a:pt x="12459" y="974"/>
                    <a:pt x="8150" y="9912"/>
                  </a:cubicBezTo>
                  <a:cubicBezTo>
                    <a:pt x="7161" y="11958"/>
                    <a:pt x="1800" y="7626"/>
                    <a:pt x="0" y="4037"/>
                  </a:cubicBezTo>
                  <a:lnTo>
                    <a:pt x="29" y="4008"/>
                  </a:lnTo>
                  <a:close/>
                </a:path>
              </a:pathLst>
            </a:custGeom>
            <a:grpFill/>
            <a:ln w="5715" cap="flat">
              <a:noFill/>
              <a:prstDash val="solid"/>
              <a:miter/>
            </a:ln>
          </p:spPr>
          <p:txBody>
            <a:bodyPr rtlCol="0" anchor="ctr"/>
            <a:lstStyle/>
            <a:p>
              <a:endParaRPr lang="zh-CN" altLang="en-US"/>
            </a:p>
          </p:txBody>
        </p:sp>
      </p:grpSp>
      <p:sp>
        <p:nvSpPr>
          <p:cNvPr id="1067" name="文本占位符 1066">
            <a:extLst>
              <a:ext uri="{FF2B5EF4-FFF2-40B4-BE49-F238E27FC236}">
                <a16:creationId xmlns:a16="http://schemas.microsoft.com/office/drawing/2014/main" id="{BD439C9E-99CE-BB8C-8896-B9956BA79235}"/>
              </a:ext>
            </a:extLst>
          </p:cNvPr>
          <p:cNvSpPr>
            <a:spLocks noGrp="1"/>
          </p:cNvSpPr>
          <p:nvPr>
            <p:ph type="body" sz="quarter" idx="11" hasCustomPrompt="1"/>
          </p:nvPr>
        </p:nvSpPr>
        <p:spPr>
          <a:xfrm>
            <a:off x="2809690" y="533288"/>
            <a:ext cx="2160000" cy="402840"/>
          </a:xfrm>
        </p:spPr>
        <p:txBody>
          <a:bodyPr>
            <a:noAutofit/>
          </a:bodyPr>
          <a:lstStyle>
            <a:lvl1pPr>
              <a:defRPr sz="1400">
                <a:solidFill>
                  <a:schemeClr val="accent6"/>
                </a:solidFill>
                <a:latin typeface="+mj-lt"/>
              </a:defRPr>
            </a:lvl1pPr>
          </a:lstStyle>
          <a:p>
            <a:pPr lvl="0"/>
            <a:r>
              <a:rPr lang="en-US" altLang="zh-CN" dirty="0"/>
              <a:t>TEXT HERE</a:t>
            </a:r>
            <a:endParaRPr lang="zh-CN" altLang="en-US" dirty="0"/>
          </a:p>
        </p:txBody>
      </p:sp>
    </p:spTree>
    <p:extLst>
      <p:ext uri="{BB962C8B-B14F-4D97-AF65-F5344CB8AC3E}">
        <p14:creationId xmlns:p14="http://schemas.microsoft.com/office/powerpoint/2010/main" val="4143808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1254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标注页">
    <p:spTree>
      <p:nvGrpSpPr>
        <p:cNvPr id="1" name=""/>
        <p:cNvGrpSpPr/>
        <p:nvPr/>
      </p:nvGrpSpPr>
      <p:grpSpPr>
        <a:xfrm>
          <a:off x="0" y="0"/>
          <a:ext cx="0" cy="0"/>
          <a:chOff x="0" y="0"/>
          <a:chExt cx="0" cy="0"/>
        </a:xfrm>
      </p:grpSpPr>
      <p:pic>
        <p:nvPicPr>
          <p:cNvPr id="4" name="图片 3" descr="形状&#10;&#10;描述已自动生成">
            <a:extLst>
              <a:ext uri="{FF2B5EF4-FFF2-40B4-BE49-F238E27FC236}">
                <a16:creationId xmlns:a16="http://schemas.microsoft.com/office/drawing/2014/main" id="{2B6B1E38-92E7-264B-8E89-41E6E84A3B23}"/>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1" name="文本框 20">
            <a:extLst>
              <a:ext uri="{FF2B5EF4-FFF2-40B4-BE49-F238E27FC236}">
                <a16:creationId xmlns:a16="http://schemas.microsoft.com/office/drawing/2014/main" id="{EA593EBD-D3D0-20E7-F9B9-27E89585F0EF}"/>
              </a:ext>
            </a:extLst>
          </p:cNvPr>
          <p:cNvSpPr txBox="1">
            <a:spLocks/>
          </p:cNvSpPr>
          <p:nvPr userDrawn="1"/>
        </p:nvSpPr>
        <p:spPr>
          <a:xfrm>
            <a:off x="440603" y="182445"/>
            <a:ext cx="1657138" cy="287259"/>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100" b="0" i="0" kern="1200" baseline="0">
                <a:solidFill>
                  <a:schemeClr val="bg1"/>
                </a:solidFill>
                <a:latin typeface="Microsoft YaHei Light" panose="020B0503020204020204" pitchFamily="34" charset="-122"/>
                <a:ea typeface="Microsoft YaHei Light" panose="020B0503020204020204" pitchFamily="34" charset="-122"/>
                <a:cs typeface="Segoe UI Light"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1" lang="en-US" altLang="zh-CN" sz="11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cs typeface="Segoe UI Light" charset="0"/>
              </a:rPr>
              <a:t>OfficePLUS.cn</a:t>
            </a:r>
            <a:endParaRPr kumimoji="1" lang="zh-CN" altLang="en-US" sz="11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cs typeface="Segoe UI Light" charset="0"/>
            </a:endParaRPr>
          </a:p>
        </p:txBody>
      </p:sp>
      <p:sp>
        <p:nvSpPr>
          <p:cNvPr id="22" name="文本框 21">
            <a:extLst>
              <a:ext uri="{FF2B5EF4-FFF2-40B4-BE49-F238E27FC236}">
                <a16:creationId xmlns:a16="http://schemas.microsoft.com/office/drawing/2014/main" id="{960F545C-35CA-22DC-4A7B-830D5B2C053D}"/>
              </a:ext>
            </a:extLst>
          </p:cNvPr>
          <p:cNvSpPr txBox="1">
            <a:spLocks/>
          </p:cNvSpPr>
          <p:nvPr userDrawn="1"/>
        </p:nvSpPr>
        <p:spPr>
          <a:xfrm>
            <a:off x="4153012" y="759876"/>
            <a:ext cx="7074345" cy="5399189"/>
          </a:xfrm>
          <a:prstGeom prst="rect">
            <a:avLst/>
          </a:prstGeom>
        </p:spPr>
        <p:txBody>
          <a:bodyPr/>
          <a:lstStyle>
            <a:lvl1pPr marL="0" indent="0" algn="l" defTabSz="914400" rtl="0" eaLnBrk="1" latinLnBrk="0" hangingPunct="1">
              <a:lnSpc>
                <a:spcPct val="150000"/>
              </a:lnSpc>
              <a:spcBef>
                <a:spcPts val="1000"/>
              </a:spcBef>
              <a:buFont typeface="Arial" panose="020B0604020202020204" pitchFamily="34" charset="0"/>
              <a:buNone/>
              <a:defRPr sz="1200" b="0" i="0" kern="1200" baseline="0">
                <a:solidFill>
                  <a:schemeClr val="bg1"/>
                </a:solidFill>
                <a:latin typeface="Microsoft YaHei Light" panose="020B0503020204020204" pitchFamily="34" charset="-122"/>
                <a:ea typeface="Microsoft YaHei Light" panose="020B0503020204020204" pitchFamily="34" charset="-122"/>
                <a:cs typeface="Microsoft YaHei Light"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中文 微软雅黑</a:t>
            </a:r>
            <a:endPar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英文 </a:t>
            </a:r>
            <a:r>
              <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rial</a:t>
            </a:r>
            <a:endPar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标题 </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1.0</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正文 </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1.2</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F</a:t>
            </a:r>
            <a:r>
              <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reepik</a:t>
            </a: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本网站所提供的任何信息内容（包括但不限于 </a:t>
            </a:r>
            <a:r>
              <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PPT </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模板、</a:t>
            </a:r>
            <a:r>
              <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Word </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文档、</a:t>
            </a:r>
            <a:r>
              <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Excel </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图表、图片素材等）均受</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中华人民共和国著作权法</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信息网络传播权保护条例</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及其他适用的法律法规的保护，未经权利人书面明确授权，信息内容的任何部分</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包括图片或图表</a:t>
            </a:r>
            <a:r>
              <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a:t>
            </a: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不得被全部或部分的复制、传播、销售，否则将承担法律责任。</a:t>
            </a: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rPr>
              <a:t>种花兔基</a:t>
            </a:r>
            <a:endParaRPr kumimoji="1" lang="en" altLang="zh-CN"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p:txBody>
      </p:sp>
      <p:sp>
        <p:nvSpPr>
          <p:cNvPr id="23" name="文本框 22">
            <a:extLst>
              <a:ext uri="{FF2B5EF4-FFF2-40B4-BE49-F238E27FC236}">
                <a16:creationId xmlns:a16="http://schemas.microsoft.com/office/drawing/2014/main" id="{EF5E15F7-2F12-DCF0-6DE9-742892674C4F}"/>
              </a:ext>
            </a:extLst>
          </p:cNvPr>
          <p:cNvSpPr txBox="1">
            <a:spLocks/>
          </p:cNvSpPr>
          <p:nvPr userDrawn="1"/>
        </p:nvSpPr>
        <p:spPr>
          <a:xfrm>
            <a:off x="440603" y="759873"/>
            <a:ext cx="1657138" cy="440267"/>
          </a:xfrm>
          <a:prstGeom prst="rect">
            <a:avLst/>
          </a:prstGeo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1867" b="0" i="0" kern="1200">
                <a:solidFill>
                  <a:schemeClr val="bg1"/>
                </a:solidFill>
                <a:latin typeface="Microsoft YaHei" panose="020B0503020204020204" pitchFamily="34" charset="-122"/>
                <a:ea typeface="Microsoft YaHei" panose="020B0503020204020204" pitchFamily="34" charset="-122"/>
                <a:cs typeface="Microsoft YaHei"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1" lang="zh-CN" altLang="en-US" sz="1867" b="0" i="0" u="none" strike="noStrike" kern="1200" cap="none" spc="0" normalizeH="0" baseline="0" noProof="0">
                <a:ln>
                  <a:noFill/>
                </a:ln>
                <a:solidFill>
                  <a:srgbClr val="FFFFFF"/>
                </a:solidFill>
                <a:effectLst/>
                <a:uLnTx/>
                <a:uFillTx/>
                <a:latin typeface="Microsoft YaHei" panose="020B0503020204020204" pitchFamily="34" charset="-122"/>
                <a:ea typeface="Microsoft YaHei" panose="020B0503020204020204" pitchFamily="34" charset="-122"/>
              </a:rPr>
              <a:t>标注</a:t>
            </a:r>
            <a:endParaRPr kumimoji="1" lang="zh-CN" altLang="en-US" sz="1867" b="0" i="0" u="none" strike="noStrike" kern="1200" cap="none" spc="0" normalizeH="0" baseline="0" noProof="0" dirty="0">
              <a:ln>
                <a:noFill/>
              </a:ln>
              <a:solidFill>
                <a:srgbClr val="FFFFFF"/>
              </a:solidFill>
              <a:effectLst/>
              <a:uLnTx/>
              <a:uFillTx/>
              <a:latin typeface="Microsoft YaHei" panose="020B0503020204020204" pitchFamily="34" charset="-122"/>
              <a:ea typeface="Microsoft YaHei" panose="020B0503020204020204" pitchFamily="34" charset="-122"/>
            </a:endParaRPr>
          </a:p>
        </p:txBody>
      </p:sp>
      <p:sp>
        <p:nvSpPr>
          <p:cNvPr id="24" name="文本框 23">
            <a:extLst>
              <a:ext uri="{FF2B5EF4-FFF2-40B4-BE49-F238E27FC236}">
                <a16:creationId xmlns:a16="http://schemas.microsoft.com/office/drawing/2014/main" id="{854DD789-D562-C817-2768-4E45B31B2C24}"/>
              </a:ext>
            </a:extLst>
          </p:cNvPr>
          <p:cNvSpPr txBox="1">
            <a:spLocks/>
          </p:cNvSpPr>
          <p:nvPr userDrawn="1"/>
        </p:nvSpPr>
        <p:spPr>
          <a:xfrm>
            <a:off x="2378000" y="759876"/>
            <a:ext cx="1494754" cy="5399189"/>
          </a:xfrm>
          <a:prstGeom prst="rect">
            <a:avLst/>
          </a:prstGeom>
        </p:spPr>
        <p:txBody>
          <a:bodyPr/>
          <a:lstStyle>
            <a:lvl1pPr marL="0" indent="0" algn="l" defTabSz="914400" rtl="0" eaLnBrk="1" latinLnBrk="0" hangingPunct="1">
              <a:lnSpc>
                <a:spcPct val="150000"/>
              </a:lnSpc>
              <a:spcBef>
                <a:spcPts val="1000"/>
              </a:spcBef>
              <a:buFont typeface="Arial" panose="020B0604020202020204" pitchFamily="34" charset="0"/>
              <a:buNone/>
              <a:defRPr sz="1200" b="0" i="0" kern="1200" baseline="0">
                <a:solidFill>
                  <a:schemeClr val="bg1"/>
                </a:solidFill>
                <a:latin typeface="Microsoft YaHei Light" panose="020B0503020204020204" pitchFamily="34" charset="-122"/>
                <a:ea typeface="Microsoft YaHei Light" panose="020B0503020204020204" pitchFamily="34" charset="-122"/>
                <a:cs typeface="Microsoft YaHei Light"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rPr>
              <a:t>字体使用</a:t>
            </a: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rPr>
              <a:t>行距</a:t>
            </a: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rPr>
              <a:t>素材</a:t>
            </a: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rPr>
              <a:t>声明</a:t>
            </a: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endParaRPr kumimoji="1" lang="en-US" altLang="zh-CN"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endParaRPr>
          </a:p>
          <a:p>
            <a:pPr marL="0" marR="0" lvl="0" indent="0" algn="l" defTabSz="914400" rtl="0" eaLnBrk="1" fontAlgn="auto" latinLnBrk="0" hangingPunct="1">
              <a:lnSpc>
                <a:spcPct val="150000"/>
              </a:lnSpc>
              <a:spcBef>
                <a:spcPts val="1000"/>
              </a:spcBef>
              <a:spcAft>
                <a:spcPts val="0"/>
              </a:spcAft>
              <a:buClrTx/>
              <a:buSzTx/>
              <a:buFont typeface="Arial" panose="020B0604020202020204" pitchFamily="34" charset="0"/>
              <a:buNone/>
              <a:tabLst/>
              <a:defRPr/>
            </a:pPr>
            <a:r>
              <a:rPr kumimoji="1" lang="zh-CN" altLang="en-US" sz="1200" b="0" i="0" u="none" strike="noStrike" kern="1200" cap="none" spc="0" normalizeH="0" baseline="0" noProof="0">
                <a:ln>
                  <a:noFill/>
                </a:ln>
                <a:solidFill>
                  <a:srgbClr val="FFFFFF"/>
                </a:solidFill>
                <a:effectLst/>
                <a:uLnTx/>
                <a:uFillTx/>
                <a:latin typeface="Microsoft YaHei Light" panose="020B0503020204020204" pitchFamily="34" charset="-122"/>
                <a:ea typeface="Microsoft YaHei Light" panose="020B0503020204020204" pitchFamily="34" charset="-122"/>
              </a:rPr>
              <a:t>作者</a:t>
            </a:r>
            <a:endParaRPr kumimoji="1" lang="zh-CN" altLang="en-US" sz="1200" b="0" i="0" u="none" strike="noStrike" kern="1200" cap="none" spc="0" normalizeH="0" baseline="0" noProof="0" dirty="0">
              <a:ln>
                <a:noFill/>
              </a:ln>
              <a:solidFill>
                <a:srgbClr val="FFFFFF"/>
              </a:solidFill>
              <a:effectLst/>
              <a:uLnTx/>
              <a:uFillTx/>
              <a:latin typeface="Microsoft YaHei Light" panose="020B0503020204020204" pitchFamily="34" charset="-122"/>
              <a:ea typeface="Microsoft YaHei Light" panose="020B0503020204020204" pitchFamily="34" charset="-122"/>
            </a:endParaRPr>
          </a:p>
        </p:txBody>
      </p:sp>
    </p:spTree>
    <p:extLst>
      <p:ext uri="{BB962C8B-B14F-4D97-AF65-F5344CB8AC3E}">
        <p14:creationId xmlns:p14="http://schemas.microsoft.com/office/powerpoint/2010/main" val="827435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196541C-33C9-1C47-2C27-13095A7635EE}"/>
              </a:ext>
            </a:extLst>
          </p:cNvPr>
          <p:cNvSpPr>
            <a:spLocks noGrp="1"/>
          </p:cNvSpPr>
          <p:nvPr>
            <p:ph type="title"/>
          </p:nvPr>
        </p:nvSpPr>
        <p:spPr>
          <a:xfrm>
            <a:off x="838200" y="365125"/>
            <a:ext cx="10515600" cy="583999"/>
          </a:xfrm>
          <a:prstGeom prst="rect">
            <a:avLst/>
          </a:prstGeom>
        </p:spPr>
        <p:txBody>
          <a:bodyPr vert="horz" lIns="91440" tIns="45720" rIns="91440" bIns="45720" rtlCol="0" anchor="ctr">
            <a:sp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515F63D4-EF58-BF53-69A5-60BCCF08A6A3}"/>
              </a:ext>
            </a:extLst>
          </p:cNvPr>
          <p:cNvSpPr>
            <a:spLocks noGrp="1"/>
          </p:cNvSpPr>
          <p:nvPr>
            <p:ph type="body" idx="1"/>
          </p:nvPr>
        </p:nvSpPr>
        <p:spPr>
          <a:xfrm>
            <a:off x="838200" y="1825625"/>
            <a:ext cx="10515600" cy="4351338"/>
          </a:xfrm>
          <a:prstGeom prst="rect">
            <a:avLst/>
          </a:prstGeom>
        </p:spPr>
        <p:txBody>
          <a:bodyPr vert="horz" lIns="91440" tIns="45720" rIns="91440" bIns="45720" rtlCol="0">
            <a:sp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Tree>
    <p:extLst>
      <p:ext uri="{BB962C8B-B14F-4D97-AF65-F5344CB8AC3E}">
        <p14:creationId xmlns:p14="http://schemas.microsoft.com/office/powerpoint/2010/main" val="39519524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5" r:id="rId5"/>
    <p:sldLayoutId id="2147483656" r:id="rId6"/>
  </p:sldLayoutIdLst>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0"/>
        </a:spcBef>
        <a:buFontTx/>
        <a:buNone/>
        <a:defRPr sz="1800" kern="1200">
          <a:solidFill>
            <a:schemeClr val="tx1"/>
          </a:solidFill>
          <a:latin typeface="+mn-lt"/>
          <a:ea typeface="+mn-ea"/>
          <a:cs typeface="+mn-cs"/>
        </a:defRPr>
      </a:lvl1pPr>
      <a:lvl2pPr marL="0" indent="0" algn="l" defTabSz="914400" rtl="0" eaLnBrk="1" latinLnBrk="0" hangingPunct="1">
        <a:lnSpc>
          <a:spcPct val="100000"/>
        </a:lnSpc>
        <a:spcBef>
          <a:spcPts val="0"/>
        </a:spcBef>
        <a:buFontTx/>
        <a:buNone/>
        <a:defRPr sz="1800" kern="1200">
          <a:solidFill>
            <a:schemeClr val="tx1"/>
          </a:solidFill>
          <a:latin typeface="+mn-lt"/>
          <a:ea typeface="+mn-ea"/>
          <a:cs typeface="+mn-cs"/>
        </a:defRPr>
      </a:lvl2pPr>
      <a:lvl3pPr marL="0" indent="0" algn="l" defTabSz="914400" rtl="0" eaLnBrk="1" latinLnBrk="0" hangingPunct="1">
        <a:lnSpc>
          <a:spcPct val="100000"/>
        </a:lnSpc>
        <a:spcBef>
          <a:spcPts val="0"/>
        </a:spcBef>
        <a:buFontTx/>
        <a:buNone/>
        <a:defRPr sz="1800" kern="1200">
          <a:solidFill>
            <a:schemeClr val="tx1"/>
          </a:solidFill>
          <a:latin typeface="+mn-lt"/>
          <a:ea typeface="+mn-ea"/>
          <a:cs typeface="+mn-cs"/>
        </a:defRPr>
      </a:lvl3pPr>
      <a:lvl4pPr marL="0" indent="0" algn="l" defTabSz="914400" rtl="0" eaLnBrk="1" latinLnBrk="0" hangingPunct="1">
        <a:lnSpc>
          <a:spcPct val="100000"/>
        </a:lnSpc>
        <a:spcBef>
          <a:spcPts val="0"/>
        </a:spcBef>
        <a:buFontTx/>
        <a:buNone/>
        <a:defRPr sz="1800" kern="1200">
          <a:solidFill>
            <a:schemeClr val="tx1"/>
          </a:solidFill>
          <a:latin typeface="+mn-lt"/>
          <a:ea typeface="+mn-ea"/>
          <a:cs typeface="+mn-cs"/>
        </a:defRPr>
      </a:lvl4pPr>
      <a:lvl5pPr marL="0" indent="0" algn="l" defTabSz="914400" rtl="0" eaLnBrk="1" latinLnBrk="0" hangingPunct="1">
        <a:lnSpc>
          <a:spcPct val="100000"/>
        </a:lnSpc>
        <a:spcBef>
          <a:spcPts val="0"/>
        </a:spcBef>
        <a:buFontTx/>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88" userDrawn="1">
          <p15:clr>
            <a:srgbClr val="F26B43"/>
          </p15:clr>
        </p15:guide>
        <p15:guide id="2" pos="3840" userDrawn="1">
          <p15:clr>
            <a:srgbClr val="F26B43"/>
          </p15:clr>
        </p15:guide>
        <p15:guide id="3" pos="416" userDrawn="1">
          <p15:clr>
            <a:srgbClr val="F26B43"/>
          </p15:clr>
        </p15:guide>
        <p15:guide id="4" pos="7256" userDrawn="1">
          <p15:clr>
            <a:srgbClr val="F26B43"/>
          </p15:clr>
        </p15:guide>
        <p15:guide id="5" orient="horz" pos="648" userDrawn="1">
          <p15:clr>
            <a:srgbClr val="F26B43"/>
          </p15:clr>
        </p15:guide>
        <p15:guide id="6" orient="horz" pos="712" userDrawn="1">
          <p15:clr>
            <a:srgbClr val="F26B43"/>
          </p15:clr>
        </p15:guide>
        <p15:guide id="7" orient="horz" pos="3928" userDrawn="1">
          <p15:clr>
            <a:srgbClr val="F26B43"/>
          </p15:clr>
        </p15:guide>
        <p15:guide id="8"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1F4EE2B2-A5BC-DC2E-41C8-34D80389AD73}"/>
              </a:ext>
            </a:extLst>
          </p:cNvPr>
          <p:cNvSpPr>
            <a:spLocks noGrp="1"/>
          </p:cNvSpPr>
          <p:nvPr>
            <p:ph type="body" sz="quarter" idx="10"/>
          </p:nvPr>
        </p:nvSpPr>
        <p:spPr>
          <a:xfrm>
            <a:off x="1199693" y="2303650"/>
            <a:ext cx="9992563" cy="1323439"/>
          </a:xfrm>
        </p:spPr>
        <p:txBody>
          <a:bodyPr wrap="square">
            <a:spAutoFit/>
          </a:bodyPr>
          <a:lstStyle/>
          <a:p>
            <a:r>
              <a:rPr lang="zh-CN" altLang="en-US" dirty="0"/>
              <a:t>第一次迭代用户澄清</a:t>
            </a:r>
          </a:p>
        </p:txBody>
      </p:sp>
      <p:sp>
        <p:nvSpPr>
          <p:cNvPr id="5" name="文本占位符 4">
            <a:extLst>
              <a:ext uri="{FF2B5EF4-FFF2-40B4-BE49-F238E27FC236}">
                <a16:creationId xmlns:a16="http://schemas.microsoft.com/office/drawing/2014/main" id="{DE046123-2BB2-1478-530C-C6FAC31DAA51}"/>
              </a:ext>
            </a:extLst>
          </p:cNvPr>
          <p:cNvSpPr>
            <a:spLocks noGrp="1"/>
          </p:cNvSpPr>
          <p:nvPr>
            <p:ph type="body" sz="quarter" idx="11"/>
          </p:nvPr>
        </p:nvSpPr>
        <p:spPr>
          <a:xfrm>
            <a:off x="1917202" y="3820070"/>
            <a:ext cx="8357597" cy="307777"/>
          </a:xfrm>
        </p:spPr>
        <p:txBody>
          <a:bodyPr>
            <a:spAutoFit/>
          </a:bodyPr>
          <a:lstStyle/>
          <a:p>
            <a:endParaRPr lang="zh-CN" altLang="en-US" dirty="0"/>
          </a:p>
        </p:txBody>
      </p:sp>
      <p:sp>
        <p:nvSpPr>
          <p:cNvPr id="6" name="文本占位符 5">
            <a:extLst>
              <a:ext uri="{FF2B5EF4-FFF2-40B4-BE49-F238E27FC236}">
                <a16:creationId xmlns:a16="http://schemas.microsoft.com/office/drawing/2014/main" id="{E34B6077-6030-0F6A-8150-10E1DD642DC5}"/>
              </a:ext>
            </a:extLst>
          </p:cNvPr>
          <p:cNvSpPr>
            <a:spLocks noGrp="1"/>
          </p:cNvSpPr>
          <p:nvPr>
            <p:ph type="body" sz="quarter" idx="12"/>
          </p:nvPr>
        </p:nvSpPr>
        <p:spPr>
          <a:xfrm>
            <a:off x="3455520" y="4912224"/>
            <a:ext cx="5154469" cy="338554"/>
          </a:xfrm>
        </p:spPr>
        <p:txBody>
          <a:bodyPr wrap="square">
            <a:spAutoFit/>
          </a:bodyPr>
          <a:lstStyle/>
          <a:p>
            <a:r>
              <a:rPr lang="zh-CN" altLang="en-US" dirty="0"/>
              <a:t>组员：陈胤良 胡瑞 王乔林 邹奕杨 周恋程 谭垒鑫</a:t>
            </a:r>
          </a:p>
        </p:txBody>
      </p:sp>
    </p:spTree>
    <p:extLst>
      <p:ext uri="{BB962C8B-B14F-4D97-AF65-F5344CB8AC3E}">
        <p14:creationId xmlns:p14="http://schemas.microsoft.com/office/powerpoint/2010/main" val="29793406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 name="组合 203">
            <a:extLst>
              <a:ext uri="{FF2B5EF4-FFF2-40B4-BE49-F238E27FC236}">
                <a16:creationId xmlns:a16="http://schemas.microsoft.com/office/drawing/2014/main" id="{C3086248-0F52-0F3F-0299-81B0ACBD55E5}"/>
              </a:ext>
            </a:extLst>
          </p:cNvPr>
          <p:cNvGrpSpPr/>
          <p:nvPr/>
        </p:nvGrpSpPr>
        <p:grpSpPr>
          <a:xfrm rot="17293665">
            <a:off x="1722348" y="2636766"/>
            <a:ext cx="3259130" cy="3600857"/>
            <a:chOff x="6046781" y="1510634"/>
            <a:chExt cx="710381" cy="788833"/>
          </a:xfrm>
          <a:solidFill>
            <a:schemeClr val="accent2">
              <a:alpha val="20000"/>
            </a:schemeClr>
          </a:solidFill>
        </p:grpSpPr>
        <p:sp>
          <p:nvSpPr>
            <p:cNvPr id="205" name="任意多边形: 形状 204">
              <a:extLst>
                <a:ext uri="{FF2B5EF4-FFF2-40B4-BE49-F238E27FC236}">
                  <a16:creationId xmlns:a16="http://schemas.microsoft.com/office/drawing/2014/main" id="{F5FA200B-D14C-F339-2B02-76F7D127B28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06" name="任意多边形: 形状 205">
              <a:extLst>
                <a:ext uri="{FF2B5EF4-FFF2-40B4-BE49-F238E27FC236}">
                  <a16:creationId xmlns:a16="http://schemas.microsoft.com/office/drawing/2014/main" id="{FA4EB4E6-357E-901D-EB6E-EB8A1AE33536}"/>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07" name="任意多边形: 形状 206">
              <a:extLst>
                <a:ext uri="{FF2B5EF4-FFF2-40B4-BE49-F238E27FC236}">
                  <a16:creationId xmlns:a16="http://schemas.microsoft.com/office/drawing/2014/main" id="{81654F54-1FF6-0CF1-529E-B16BB8D2AC84}"/>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08" name="任意多边形: 形状 207">
              <a:extLst>
                <a:ext uri="{FF2B5EF4-FFF2-40B4-BE49-F238E27FC236}">
                  <a16:creationId xmlns:a16="http://schemas.microsoft.com/office/drawing/2014/main" id="{81216E19-DDF5-E0CB-86CA-1594B6DEC331}"/>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09" name="任意多边形: 形状 208">
              <a:extLst>
                <a:ext uri="{FF2B5EF4-FFF2-40B4-BE49-F238E27FC236}">
                  <a16:creationId xmlns:a16="http://schemas.microsoft.com/office/drawing/2014/main" id="{6B13CBE9-BB03-E420-EF54-DF88E622219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10" name="任意多边形: 形状 209">
              <a:extLst>
                <a:ext uri="{FF2B5EF4-FFF2-40B4-BE49-F238E27FC236}">
                  <a16:creationId xmlns:a16="http://schemas.microsoft.com/office/drawing/2014/main" id="{B4823355-7A17-71DC-DF55-3781D800E5E5}"/>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11" name="任意多边形: 形状 210">
              <a:extLst>
                <a:ext uri="{FF2B5EF4-FFF2-40B4-BE49-F238E27FC236}">
                  <a16:creationId xmlns:a16="http://schemas.microsoft.com/office/drawing/2014/main" id="{912304EE-65C4-2BE2-020A-C9C0E3114AE7}"/>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12" name="任意多边形: 形状 211">
              <a:extLst>
                <a:ext uri="{FF2B5EF4-FFF2-40B4-BE49-F238E27FC236}">
                  <a16:creationId xmlns:a16="http://schemas.microsoft.com/office/drawing/2014/main" id="{AC60A875-AAF3-59B4-4845-B2D3CAAAA915}"/>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13" name="任意多边形: 形状 212">
              <a:extLst>
                <a:ext uri="{FF2B5EF4-FFF2-40B4-BE49-F238E27FC236}">
                  <a16:creationId xmlns:a16="http://schemas.microsoft.com/office/drawing/2014/main" id="{C8ABDEEF-68A5-4428-9D8C-3BD9585DE7EA}"/>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14" name="任意多边形: 形状 213">
              <a:extLst>
                <a:ext uri="{FF2B5EF4-FFF2-40B4-BE49-F238E27FC236}">
                  <a16:creationId xmlns:a16="http://schemas.microsoft.com/office/drawing/2014/main" id="{33B23E11-5B30-1D02-3D44-194745883C6F}"/>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15" name="任意多边形: 形状 214">
              <a:extLst>
                <a:ext uri="{FF2B5EF4-FFF2-40B4-BE49-F238E27FC236}">
                  <a16:creationId xmlns:a16="http://schemas.microsoft.com/office/drawing/2014/main" id="{3B669DD6-FC43-97CC-713C-5C8164A2C207}"/>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16" name="任意多边形: 形状 215">
              <a:extLst>
                <a:ext uri="{FF2B5EF4-FFF2-40B4-BE49-F238E27FC236}">
                  <a16:creationId xmlns:a16="http://schemas.microsoft.com/office/drawing/2014/main" id="{F76E9F8B-DF69-59BA-2B58-914343E58593}"/>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17" name="任意多边形: 形状 216">
              <a:extLst>
                <a:ext uri="{FF2B5EF4-FFF2-40B4-BE49-F238E27FC236}">
                  <a16:creationId xmlns:a16="http://schemas.microsoft.com/office/drawing/2014/main" id="{2F22D473-383B-1952-77EF-CEF3A863306B}"/>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18" name="任意多边形: 形状 217">
              <a:extLst>
                <a:ext uri="{FF2B5EF4-FFF2-40B4-BE49-F238E27FC236}">
                  <a16:creationId xmlns:a16="http://schemas.microsoft.com/office/drawing/2014/main" id="{7F3C314A-0577-1B72-704E-0DC175E0A996}"/>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19" name="任意多边形: 形状 218">
              <a:extLst>
                <a:ext uri="{FF2B5EF4-FFF2-40B4-BE49-F238E27FC236}">
                  <a16:creationId xmlns:a16="http://schemas.microsoft.com/office/drawing/2014/main" id="{BDB8FD9E-E8BC-1B35-73C3-4BB8A79F8A3F}"/>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20" name="任意多边形: 形状 219">
              <a:extLst>
                <a:ext uri="{FF2B5EF4-FFF2-40B4-BE49-F238E27FC236}">
                  <a16:creationId xmlns:a16="http://schemas.microsoft.com/office/drawing/2014/main" id="{853C2EE2-88BC-967E-776E-044F6D8A2B3B}"/>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21" name="任意多边形: 形状 220">
              <a:extLst>
                <a:ext uri="{FF2B5EF4-FFF2-40B4-BE49-F238E27FC236}">
                  <a16:creationId xmlns:a16="http://schemas.microsoft.com/office/drawing/2014/main" id="{20FAD1CF-CBC9-D810-E409-0F33ED06F811}"/>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22" name="任意多边形: 形状 221">
              <a:extLst>
                <a:ext uri="{FF2B5EF4-FFF2-40B4-BE49-F238E27FC236}">
                  <a16:creationId xmlns:a16="http://schemas.microsoft.com/office/drawing/2014/main" id="{36B906F6-9111-48B8-1FA6-A6280FB4473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23" name="任意多边形: 形状 222">
              <a:extLst>
                <a:ext uri="{FF2B5EF4-FFF2-40B4-BE49-F238E27FC236}">
                  <a16:creationId xmlns:a16="http://schemas.microsoft.com/office/drawing/2014/main" id="{CCA67509-A276-174F-7B64-5129C3CBBA0E}"/>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24" name="任意多边形: 形状 223">
              <a:extLst>
                <a:ext uri="{FF2B5EF4-FFF2-40B4-BE49-F238E27FC236}">
                  <a16:creationId xmlns:a16="http://schemas.microsoft.com/office/drawing/2014/main" id="{410594A0-5F81-78D5-0E46-AFE572B86361}"/>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25" name="任意多边形: 形状 224">
              <a:extLst>
                <a:ext uri="{FF2B5EF4-FFF2-40B4-BE49-F238E27FC236}">
                  <a16:creationId xmlns:a16="http://schemas.microsoft.com/office/drawing/2014/main" id="{67A7DEAC-7C14-C420-7BA8-2258DFCF58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26" name="任意多边形: 形状 225">
              <a:extLst>
                <a:ext uri="{FF2B5EF4-FFF2-40B4-BE49-F238E27FC236}">
                  <a16:creationId xmlns:a16="http://schemas.microsoft.com/office/drawing/2014/main" id="{128F2C72-0277-529A-BD17-5D1AA5FA68EC}"/>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27" name="任意多边形: 形状 226">
              <a:extLst>
                <a:ext uri="{FF2B5EF4-FFF2-40B4-BE49-F238E27FC236}">
                  <a16:creationId xmlns:a16="http://schemas.microsoft.com/office/drawing/2014/main" id="{62A796C7-9DB2-6B94-5367-B9FBA9463296}"/>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28" name="任意多边形: 形状 227">
              <a:extLst>
                <a:ext uri="{FF2B5EF4-FFF2-40B4-BE49-F238E27FC236}">
                  <a16:creationId xmlns:a16="http://schemas.microsoft.com/office/drawing/2014/main" id="{6021385A-5B57-4698-C03A-CE6F883AC344}"/>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29" name="任意多边形: 形状 228">
              <a:extLst>
                <a:ext uri="{FF2B5EF4-FFF2-40B4-BE49-F238E27FC236}">
                  <a16:creationId xmlns:a16="http://schemas.microsoft.com/office/drawing/2014/main" id="{23A9FE09-E191-3275-9389-98F2DBC5DCE1}"/>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30" name="任意多边形: 形状 229">
              <a:extLst>
                <a:ext uri="{FF2B5EF4-FFF2-40B4-BE49-F238E27FC236}">
                  <a16:creationId xmlns:a16="http://schemas.microsoft.com/office/drawing/2014/main" id="{75E46D51-8AE2-3FA1-D384-E2F1D1DA14A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31" name="任意多边形: 形状 230">
              <a:extLst>
                <a:ext uri="{FF2B5EF4-FFF2-40B4-BE49-F238E27FC236}">
                  <a16:creationId xmlns:a16="http://schemas.microsoft.com/office/drawing/2014/main" id="{21BCD8BF-D478-5404-52E3-9D78172F7616}"/>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32" name="任意多边形: 形状 231">
              <a:extLst>
                <a:ext uri="{FF2B5EF4-FFF2-40B4-BE49-F238E27FC236}">
                  <a16:creationId xmlns:a16="http://schemas.microsoft.com/office/drawing/2014/main" id="{243312C1-7A80-7F21-B2CE-974B559BE2F8}"/>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33" name="任意多边形: 形状 232">
              <a:extLst>
                <a:ext uri="{FF2B5EF4-FFF2-40B4-BE49-F238E27FC236}">
                  <a16:creationId xmlns:a16="http://schemas.microsoft.com/office/drawing/2014/main" id="{FD913F95-4EC7-E3E8-42C6-347D97C01096}"/>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34" name="任意多边形: 形状 233">
              <a:extLst>
                <a:ext uri="{FF2B5EF4-FFF2-40B4-BE49-F238E27FC236}">
                  <a16:creationId xmlns:a16="http://schemas.microsoft.com/office/drawing/2014/main" id="{5D688FBD-A439-FF30-34FA-75F453C7E40C}"/>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35" name="任意多边形: 形状 234">
              <a:extLst>
                <a:ext uri="{FF2B5EF4-FFF2-40B4-BE49-F238E27FC236}">
                  <a16:creationId xmlns:a16="http://schemas.microsoft.com/office/drawing/2014/main" id="{836858A9-BA49-1E7E-FA1C-87A9ADA3B13F}"/>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36" name="任意多边形: 形状 235">
              <a:extLst>
                <a:ext uri="{FF2B5EF4-FFF2-40B4-BE49-F238E27FC236}">
                  <a16:creationId xmlns:a16="http://schemas.microsoft.com/office/drawing/2014/main" id="{05AEFEC2-0886-42AA-EC16-E5E57C180C4D}"/>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37" name="任意多边形: 形状 236">
              <a:extLst>
                <a:ext uri="{FF2B5EF4-FFF2-40B4-BE49-F238E27FC236}">
                  <a16:creationId xmlns:a16="http://schemas.microsoft.com/office/drawing/2014/main" id="{E65E44DE-4714-3435-8125-199D0E5C733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38" name="任意多边形: 形状 237">
              <a:extLst>
                <a:ext uri="{FF2B5EF4-FFF2-40B4-BE49-F238E27FC236}">
                  <a16:creationId xmlns:a16="http://schemas.microsoft.com/office/drawing/2014/main" id="{E8430909-7AAB-8769-CDCB-6081FC78910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39" name="任意多边形: 形状 238">
              <a:extLst>
                <a:ext uri="{FF2B5EF4-FFF2-40B4-BE49-F238E27FC236}">
                  <a16:creationId xmlns:a16="http://schemas.microsoft.com/office/drawing/2014/main" id="{EB2AD11B-3EB1-8E10-6178-5D6349E6F9B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40" name="任意多边形: 形状 239">
              <a:extLst>
                <a:ext uri="{FF2B5EF4-FFF2-40B4-BE49-F238E27FC236}">
                  <a16:creationId xmlns:a16="http://schemas.microsoft.com/office/drawing/2014/main" id="{0241D59F-9149-81D6-1466-A6C86FE88156}"/>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41" name="任意多边形: 形状 240">
              <a:extLst>
                <a:ext uri="{FF2B5EF4-FFF2-40B4-BE49-F238E27FC236}">
                  <a16:creationId xmlns:a16="http://schemas.microsoft.com/office/drawing/2014/main" id="{A2A075EC-BDA1-0521-EE9E-AC9360EEAFEB}"/>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42" name="任意多边形: 形状 241">
              <a:extLst>
                <a:ext uri="{FF2B5EF4-FFF2-40B4-BE49-F238E27FC236}">
                  <a16:creationId xmlns:a16="http://schemas.microsoft.com/office/drawing/2014/main" id="{A533AE8A-EF6F-BB4F-8C6C-813FFB540B32}"/>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43" name="任意多边形: 形状 242">
              <a:extLst>
                <a:ext uri="{FF2B5EF4-FFF2-40B4-BE49-F238E27FC236}">
                  <a16:creationId xmlns:a16="http://schemas.microsoft.com/office/drawing/2014/main" id="{B79ABAC1-8E15-EB1B-6A28-67485A585E8C}"/>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44" name="任意多边形: 形状 243">
              <a:extLst>
                <a:ext uri="{FF2B5EF4-FFF2-40B4-BE49-F238E27FC236}">
                  <a16:creationId xmlns:a16="http://schemas.microsoft.com/office/drawing/2014/main" id="{5F1CC1BF-4C80-412E-E699-87A0176A731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245" name="任意多边形: 形状 244">
              <a:extLst>
                <a:ext uri="{FF2B5EF4-FFF2-40B4-BE49-F238E27FC236}">
                  <a16:creationId xmlns:a16="http://schemas.microsoft.com/office/drawing/2014/main" id="{5E810346-DDA9-D849-115B-594D9C517BCD}"/>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246" name="任意多边形: 形状 245">
              <a:extLst>
                <a:ext uri="{FF2B5EF4-FFF2-40B4-BE49-F238E27FC236}">
                  <a16:creationId xmlns:a16="http://schemas.microsoft.com/office/drawing/2014/main" id="{781F9B26-0525-7AF1-3D46-A1DDFFE440E3}"/>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247" name="任意多边形: 形状 246">
              <a:extLst>
                <a:ext uri="{FF2B5EF4-FFF2-40B4-BE49-F238E27FC236}">
                  <a16:creationId xmlns:a16="http://schemas.microsoft.com/office/drawing/2014/main" id="{FEF5C7FE-6C57-D5F7-5F19-BB21CA9E7768}"/>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248" name="任意多边形: 形状 247">
              <a:extLst>
                <a:ext uri="{FF2B5EF4-FFF2-40B4-BE49-F238E27FC236}">
                  <a16:creationId xmlns:a16="http://schemas.microsoft.com/office/drawing/2014/main" id="{81903271-9208-9F17-B10F-589B2A28B849}"/>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249" name="任意多边形: 形状 248">
              <a:extLst>
                <a:ext uri="{FF2B5EF4-FFF2-40B4-BE49-F238E27FC236}">
                  <a16:creationId xmlns:a16="http://schemas.microsoft.com/office/drawing/2014/main" id="{6045BF93-D1A6-FC81-B47F-2F0CEDC64C3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250" name="任意多边形: 形状 249">
              <a:extLst>
                <a:ext uri="{FF2B5EF4-FFF2-40B4-BE49-F238E27FC236}">
                  <a16:creationId xmlns:a16="http://schemas.microsoft.com/office/drawing/2014/main" id="{449EF8AF-8AB3-EBDE-F374-8AE07D591D26}"/>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251" name="任意多边形: 形状 250">
              <a:extLst>
                <a:ext uri="{FF2B5EF4-FFF2-40B4-BE49-F238E27FC236}">
                  <a16:creationId xmlns:a16="http://schemas.microsoft.com/office/drawing/2014/main" id="{44DE9147-59B7-27B9-0247-95E4DA6786C9}"/>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252" name="任意多边形: 形状 251">
              <a:extLst>
                <a:ext uri="{FF2B5EF4-FFF2-40B4-BE49-F238E27FC236}">
                  <a16:creationId xmlns:a16="http://schemas.microsoft.com/office/drawing/2014/main" id="{6475D2E7-6291-3563-B3FC-F47B015512E8}"/>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253" name="任意多边形: 形状 252">
              <a:extLst>
                <a:ext uri="{FF2B5EF4-FFF2-40B4-BE49-F238E27FC236}">
                  <a16:creationId xmlns:a16="http://schemas.microsoft.com/office/drawing/2014/main" id="{DD521123-6D35-87E3-D424-8DB9E77DCAC1}"/>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254" name="任意多边形: 形状 253">
              <a:extLst>
                <a:ext uri="{FF2B5EF4-FFF2-40B4-BE49-F238E27FC236}">
                  <a16:creationId xmlns:a16="http://schemas.microsoft.com/office/drawing/2014/main" id="{9B775643-713C-7234-F8D3-035DE6401E6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55" name="任意多边形: 形状 254">
              <a:extLst>
                <a:ext uri="{FF2B5EF4-FFF2-40B4-BE49-F238E27FC236}">
                  <a16:creationId xmlns:a16="http://schemas.microsoft.com/office/drawing/2014/main" id="{393D953E-79A7-8E8B-4B66-6D2631C327B3}"/>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56" name="任意多边形: 形状 255">
              <a:extLst>
                <a:ext uri="{FF2B5EF4-FFF2-40B4-BE49-F238E27FC236}">
                  <a16:creationId xmlns:a16="http://schemas.microsoft.com/office/drawing/2014/main" id="{AAD13D81-CC7F-637B-0FC5-9B344A1110A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57" name="任意多边形: 形状 256">
              <a:extLst>
                <a:ext uri="{FF2B5EF4-FFF2-40B4-BE49-F238E27FC236}">
                  <a16:creationId xmlns:a16="http://schemas.microsoft.com/office/drawing/2014/main" id="{6BE34298-6809-C64B-19B0-78B71A6BE0A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58" name="任意多边形: 形状 257">
              <a:extLst>
                <a:ext uri="{FF2B5EF4-FFF2-40B4-BE49-F238E27FC236}">
                  <a16:creationId xmlns:a16="http://schemas.microsoft.com/office/drawing/2014/main" id="{F8452BE6-C0AD-28FD-C838-15D3421861E2}"/>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sp>
        <p:nvSpPr>
          <p:cNvPr id="2" name="标题 1">
            <a:extLst>
              <a:ext uri="{FF2B5EF4-FFF2-40B4-BE49-F238E27FC236}">
                <a16:creationId xmlns:a16="http://schemas.microsoft.com/office/drawing/2014/main" id="{824FF56F-10C9-A58B-34ED-66994F29A167}"/>
              </a:ext>
            </a:extLst>
          </p:cNvPr>
          <p:cNvSpPr>
            <a:spLocks noGrp="1"/>
          </p:cNvSpPr>
          <p:nvPr>
            <p:ph type="title"/>
          </p:nvPr>
        </p:nvSpPr>
        <p:spPr>
          <a:xfrm>
            <a:off x="1310640" y="396128"/>
            <a:ext cx="3600000" cy="461665"/>
          </a:xfrm>
        </p:spPr>
        <p:txBody>
          <a:bodyPr>
            <a:spAutoFit/>
          </a:bodyPr>
          <a:lstStyle/>
          <a:p>
            <a:r>
              <a:rPr lang="zh-CN" altLang="en-US" dirty="0"/>
              <a:t>基本功能</a:t>
            </a:r>
            <a:r>
              <a:rPr lang="en-US" altLang="zh-CN" dirty="0"/>
              <a:t>3</a:t>
            </a:r>
            <a:endParaRPr lang="zh-CN" altLang="en-US" dirty="0"/>
          </a:p>
        </p:txBody>
      </p:sp>
      <p:sp>
        <p:nvSpPr>
          <p:cNvPr id="3" name="文本占位符 2">
            <a:extLst>
              <a:ext uri="{FF2B5EF4-FFF2-40B4-BE49-F238E27FC236}">
                <a16:creationId xmlns:a16="http://schemas.microsoft.com/office/drawing/2014/main" id="{5750A4EC-B8C7-66DE-23F7-31D3544BE1CB}"/>
              </a:ext>
            </a:extLst>
          </p:cNvPr>
          <p:cNvSpPr>
            <a:spLocks noGrp="1"/>
          </p:cNvSpPr>
          <p:nvPr>
            <p:ph type="body" sz="quarter" idx="10"/>
          </p:nvPr>
        </p:nvSpPr>
        <p:spPr>
          <a:xfrm>
            <a:off x="437235" y="396128"/>
            <a:ext cx="914400" cy="461665"/>
          </a:xfrm>
        </p:spPr>
        <p:txBody>
          <a:bodyPr>
            <a:spAutoFit/>
          </a:bodyPr>
          <a:lstStyle/>
          <a:p>
            <a:r>
              <a:rPr lang="en-US" altLang="zh-CN" dirty="0"/>
              <a:t> </a:t>
            </a:r>
            <a:endParaRPr lang="zh-CN" altLang="en-US" dirty="0"/>
          </a:p>
        </p:txBody>
      </p:sp>
      <p:sp>
        <p:nvSpPr>
          <p:cNvPr id="4" name="文本占位符 3">
            <a:extLst>
              <a:ext uri="{FF2B5EF4-FFF2-40B4-BE49-F238E27FC236}">
                <a16:creationId xmlns:a16="http://schemas.microsoft.com/office/drawing/2014/main" id="{AAABFAA2-1416-E5BD-955E-E37900E031D2}"/>
              </a:ext>
            </a:extLst>
          </p:cNvPr>
          <p:cNvSpPr>
            <a:spLocks noGrp="1"/>
          </p:cNvSpPr>
          <p:nvPr>
            <p:ph type="body" sz="quarter" idx="11"/>
          </p:nvPr>
        </p:nvSpPr>
        <p:spPr>
          <a:xfrm>
            <a:off x="2809690" y="533288"/>
            <a:ext cx="2160000" cy="307777"/>
          </a:xfrm>
        </p:spPr>
        <p:txBody>
          <a:bodyPr>
            <a:spAutoFit/>
          </a:bodyPr>
          <a:lstStyle/>
          <a:p>
            <a:r>
              <a:rPr lang="en-US" altLang="zh-CN" dirty="0"/>
              <a:t> </a:t>
            </a:r>
            <a:endParaRPr lang="zh-CN" altLang="en-US" dirty="0"/>
          </a:p>
        </p:txBody>
      </p:sp>
      <p:sp>
        <p:nvSpPr>
          <p:cNvPr id="7" name="文本框 6">
            <a:extLst>
              <a:ext uri="{FF2B5EF4-FFF2-40B4-BE49-F238E27FC236}">
                <a16:creationId xmlns:a16="http://schemas.microsoft.com/office/drawing/2014/main" id="{598B36B4-3D31-B181-280F-10DBD66AB3F3}"/>
              </a:ext>
            </a:extLst>
          </p:cNvPr>
          <p:cNvSpPr txBox="1"/>
          <p:nvPr/>
        </p:nvSpPr>
        <p:spPr>
          <a:xfrm>
            <a:off x="796185" y="1548489"/>
            <a:ext cx="3600000" cy="369332"/>
          </a:xfrm>
          <a:prstGeom prst="rect">
            <a:avLst/>
          </a:prstGeom>
          <a:noFill/>
        </p:spPr>
        <p:txBody>
          <a:bodyPr wrap="square" rtlCol="0" anchor="ctr">
            <a:spAutoFit/>
          </a:bodyPr>
          <a:lstStyle/>
          <a:p>
            <a:pPr algn="just"/>
            <a:r>
              <a:rPr lang="zh-CN" altLang="en-US" b="1" dirty="0">
                <a:solidFill>
                  <a:schemeClr val="accent6"/>
                </a:solidFill>
                <a:latin typeface="+mj-ea"/>
                <a:ea typeface="+mj-ea"/>
              </a:rPr>
              <a:t>智能对话</a:t>
            </a:r>
            <a:endParaRPr lang="en-ID" b="1" dirty="0">
              <a:solidFill>
                <a:schemeClr val="accent6"/>
              </a:solidFill>
              <a:latin typeface="+mj-ea"/>
              <a:ea typeface="+mj-ea"/>
            </a:endParaRPr>
          </a:p>
        </p:txBody>
      </p:sp>
      <p:sp>
        <p:nvSpPr>
          <p:cNvPr id="8" name="文本框 7">
            <a:extLst>
              <a:ext uri="{FF2B5EF4-FFF2-40B4-BE49-F238E27FC236}">
                <a16:creationId xmlns:a16="http://schemas.microsoft.com/office/drawing/2014/main" id="{7B06ED00-D46F-E08D-36F6-5670648B8A77}"/>
              </a:ext>
            </a:extLst>
          </p:cNvPr>
          <p:cNvSpPr txBox="1"/>
          <p:nvPr/>
        </p:nvSpPr>
        <p:spPr>
          <a:xfrm>
            <a:off x="796184" y="2746510"/>
            <a:ext cx="4320000" cy="659861"/>
          </a:xfrm>
          <a:prstGeom prst="rect">
            <a:avLst/>
          </a:prstGeom>
          <a:noFill/>
        </p:spPr>
        <p:txBody>
          <a:bodyPr wrap="square" rtlCol="0" anchor="ctr">
            <a:spAutoFit/>
          </a:bodyPr>
          <a:lstStyle/>
          <a:p>
            <a:pPr>
              <a:lnSpc>
                <a:spcPct val="120000"/>
              </a:lnSpc>
            </a:pPr>
            <a:r>
              <a:rPr lang="zh-CN" altLang="en-US" sz="1600" dirty="0"/>
              <a:t>智能对话功能允许用户输入自己的语音或文字，将其转化为文字与</a:t>
            </a:r>
            <a:r>
              <a:rPr lang="en-US" altLang="zh-CN" sz="1600" dirty="0"/>
              <a:t>ai</a:t>
            </a:r>
            <a:r>
              <a:rPr lang="zh-CN" altLang="en-US" sz="1600" dirty="0"/>
              <a:t>聊天。</a:t>
            </a:r>
            <a:endParaRPr lang="en-US" altLang="zh-CN" sz="1600" dirty="0">
              <a:solidFill>
                <a:schemeClr val="accent6"/>
              </a:solidFill>
              <a:latin typeface="+mn-ea"/>
            </a:endParaRPr>
          </a:p>
        </p:txBody>
      </p:sp>
      <p:cxnSp>
        <p:nvCxnSpPr>
          <p:cNvPr id="144" name="直接连接符 143">
            <a:extLst>
              <a:ext uri="{FF2B5EF4-FFF2-40B4-BE49-F238E27FC236}">
                <a16:creationId xmlns:a16="http://schemas.microsoft.com/office/drawing/2014/main" id="{AF2DC089-A5A4-8199-39EE-0855A432210F}"/>
              </a:ext>
            </a:extLst>
          </p:cNvPr>
          <p:cNvCxnSpPr>
            <a:cxnSpLocks/>
          </p:cNvCxnSpPr>
          <p:nvPr/>
        </p:nvCxnSpPr>
        <p:spPr>
          <a:xfrm>
            <a:off x="888785" y="2036700"/>
            <a:ext cx="540000"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49" name="组合 148">
            <a:extLst>
              <a:ext uri="{FF2B5EF4-FFF2-40B4-BE49-F238E27FC236}">
                <a16:creationId xmlns:a16="http://schemas.microsoft.com/office/drawing/2014/main" id="{97443DCD-A12F-45CC-43F0-52BD0D26CF7C}"/>
              </a:ext>
            </a:extLst>
          </p:cNvPr>
          <p:cNvGrpSpPr/>
          <p:nvPr/>
        </p:nvGrpSpPr>
        <p:grpSpPr>
          <a:xfrm rot="20471327">
            <a:off x="5867834" y="1419960"/>
            <a:ext cx="855279" cy="944956"/>
            <a:chOff x="6046781" y="1510634"/>
            <a:chExt cx="710381" cy="788833"/>
          </a:xfrm>
          <a:solidFill>
            <a:schemeClr val="accent2">
              <a:alpha val="50000"/>
            </a:schemeClr>
          </a:solidFill>
        </p:grpSpPr>
        <p:sp>
          <p:nvSpPr>
            <p:cNvPr id="150" name="任意多边形: 形状 149">
              <a:extLst>
                <a:ext uri="{FF2B5EF4-FFF2-40B4-BE49-F238E27FC236}">
                  <a16:creationId xmlns:a16="http://schemas.microsoft.com/office/drawing/2014/main" id="{83E15DC3-08E4-0DB2-13CF-5E3D8A9EB98E}"/>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151" name="任意多边形: 形状 150">
              <a:extLst>
                <a:ext uri="{FF2B5EF4-FFF2-40B4-BE49-F238E27FC236}">
                  <a16:creationId xmlns:a16="http://schemas.microsoft.com/office/drawing/2014/main" id="{9B26116B-66F4-3332-197D-B0F46429E9AA}"/>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152" name="任意多边形: 形状 151">
              <a:extLst>
                <a:ext uri="{FF2B5EF4-FFF2-40B4-BE49-F238E27FC236}">
                  <a16:creationId xmlns:a16="http://schemas.microsoft.com/office/drawing/2014/main" id="{1C633E39-F8ED-5A88-8E41-7514E01B838F}"/>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153" name="任意多边形: 形状 152">
              <a:extLst>
                <a:ext uri="{FF2B5EF4-FFF2-40B4-BE49-F238E27FC236}">
                  <a16:creationId xmlns:a16="http://schemas.microsoft.com/office/drawing/2014/main" id="{91E7AEC5-7743-4170-64BA-F754C07DB59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154" name="任意多边形: 形状 153">
              <a:extLst>
                <a:ext uri="{FF2B5EF4-FFF2-40B4-BE49-F238E27FC236}">
                  <a16:creationId xmlns:a16="http://schemas.microsoft.com/office/drawing/2014/main" id="{1B1F1192-37F0-5F78-FBD4-01787E1654E4}"/>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155" name="任意多边形: 形状 154">
              <a:extLst>
                <a:ext uri="{FF2B5EF4-FFF2-40B4-BE49-F238E27FC236}">
                  <a16:creationId xmlns:a16="http://schemas.microsoft.com/office/drawing/2014/main" id="{FCB83E8A-07FE-7D59-53FB-95A88F9A7F4D}"/>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156" name="任意多边形: 形状 155">
              <a:extLst>
                <a:ext uri="{FF2B5EF4-FFF2-40B4-BE49-F238E27FC236}">
                  <a16:creationId xmlns:a16="http://schemas.microsoft.com/office/drawing/2014/main" id="{970E94CF-42F5-E8F8-ABEA-0E29DD7D95C9}"/>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157" name="任意多边形: 形状 156">
              <a:extLst>
                <a:ext uri="{FF2B5EF4-FFF2-40B4-BE49-F238E27FC236}">
                  <a16:creationId xmlns:a16="http://schemas.microsoft.com/office/drawing/2014/main" id="{014B8FD2-635B-9530-1F00-7976E0053AF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158" name="任意多边形: 形状 157">
              <a:extLst>
                <a:ext uri="{FF2B5EF4-FFF2-40B4-BE49-F238E27FC236}">
                  <a16:creationId xmlns:a16="http://schemas.microsoft.com/office/drawing/2014/main" id="{23243B56-5B47-E29F-75CF-85BC0BF82F39}"/>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159" name="任意多边形: 形状 158">
              <a:extLst>
                <a:ext uri="{FF2B5EF4-FFF2-40B4-BE49-F238E27FC236}">
                  <a16:creationId xmlns:a16="http://schemas.microsoft.com/office/drawing/2014/main" id="{2C3F7173-F6BD-8A37-90CE-E2BD10204945}"/>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160" name="任意多边形: 形状 159">
              <a:extLst>
                <a:ext uri="{FF2B5EF4-FFF2-40B4-BE49-F238E27FC236}">
                  <a16:creationId xmlns:a16="http://schemas.microsoft.com/office/drawing/2014/main" id="{13FB6250-0A3A-50C6-937D-7E13BFC819FF}"/>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161" name="任意多边形: 形状 160">
              <a:extLst>
                <a:ext uri="{FF2B5EF4-FFF2-40B4-BE49-F238E27FC236}">
                  <a16:creationId xmlns:a16="http://schemas.microsoft.com/office/drawing/2014/main" id="{02FB6FB9-8E37-BAEF-8203-FFFC6371BFDF}"/>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162" name="任意多边形: 形状 161">
              <a:extLst>
                <a:ext uri="{FF2B5EF4-FFF2-40B4-BE49-F238E27FC236}">
                  <a16:creationId xmlns:a16="http://schemas.microsoft.com/office/drawing/2014/main" id="{94F35ED4-3A56-2B56-D471-E54C23776494}"/>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163" name="任意多边形: 形状 162">
              <a:extLst>
                <a:ext uri="{FF2B5EF4-FFF2-40B4-BE49-F238E27FC236}">
                  <a16:creationId xmlns:a16="http://schemas.microsoft.com/office/drawing/2014/main" id="{09FC6DD0-FBC0-2D71-13AE-45E2C8ABA14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164" name="任意多边形: 形状 163">
              <a:extLst>
                <a:ext uri="{FF2B5EF4-FFF2-40B4-BE49-F238E27FC236}">
                  <a16:creationId xmlns:a16="http://schemas.microsoft.com/office/drawing/2014/main" id="{0B148E76-38F7-E99B-81FB-4D5F466AECBD}"/>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165" name="任意多边形: 形状 164">
              <a:extLst>
                <a:ext uri="{FF2B5EF4-FFF2-40B4-BE49-F238E27FC236}">
                  <a16:creationId xmlns:a16="http://schemas.microsoft.com/office/drawing/2014/main" id="{3B4C778D-1FF6-55EB-8103-A232954A550F}"/>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166" name="任意多边形: 形状 165">
              <a:extLst>
                <a:ext uri="{FF2B5EF4-FFF2-40B4-BE49-F238E27FC236}">
                  <a16:creationId xmlns:a16="http://schemas.microsoft.com/office/drawing/2014/main" id="{E6FDC716-E3F3-AA1F-DD6B-F73CE2617430}"/>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167" name="任意多边形: 形状 166">
              <a:extLst>
                <a:ext uri="{FF2B5EF4-FFF2-40B4-BE49-F238E27FC236}">
                  <a16:creationId xmlns:a16="http://schemas.microsoft.com/office/drawing/2014/main" id="{E67FE2F0-C5E1-A4A5-0B9C-B7965477D1CC}"/>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168" name="任意多边形: 形状 167">
              <a:extLst>
                <a:ext uri="{FF2B5EF4-FFF2-40B4-BE49-F238E27FC236}">
                  <a16:creationId xmlns:a16="http://schemas.microsoft.com/office/drawing/2014/main" id="{5CEE079D-0585-2B03-C924-DC9414EB427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169" name="任意多边形: 形状 168">
              <a:extLst>
                <a:ext uri="{FF2B5EF4-FFF2-40B4-BE49-F238E27FC236}">
                  <a16:creationId xmlns:a16="http://schemas.microsoft.com/office/drawing/2014/main" id="{301DD162-ED02-0F6A-E113-9C3544AFE1B7}"/>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170" name="任意多边形: 形状 169">
              <a:extLst>
                <a:ext uri="{FF2B5EF4-FFF2-40B4-BE49-F238E27FC236}">
                  <a16:creationId xmlns:a16="http://schemas.microsoft.com/office/drawing/2014/main" id="{60AC6C1B-3598-DB7E-6DF1-14F48F9333B8}"/>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171" name="任意多边形: 形状 170">
              <a:extLst>
                <a:ext uri="{FF2B5EF4-FFF2-40B4-BE49-F238E27FC236}">
                  <a16:creationId xmlns:a16="http://schemas.microsoft.com/office/drawing/2014/main" id="{A855245C-9C04-9EFD-AC84-D7CA1EE40E9F}"/>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172" name="任意多边形: 形状 171">
              <a:extLst>
                <a:ext uri="{FF2B5EF4-FFF2-40B4-BE49-F238E27FC236}">
                  <a16:creationId xmlns:a16="http://schemas.microsoft.com/office/drawing/2014/main" id="{41A2954D-AEC0-179B-5DDA-3CB2F94913E8}"/>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173" name="任意多边形: 形状 172">
              <a:extLst>
                <a:ext uri="{FF2B5EF4-FFF2-40B4-BE49-F238E27FC236}">
                  <a16:creationId xmlns:a16="http://schemas.microsoft.com/office/drawing/2014/main" id="{1253AE2A-8E7E-52D2-3BFF-A0D70B8F49DE}"/>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174" name="任意多边形: 形状 173">
              <a:extLst>
                <a:ext uri="{FF2B5EF4-FFF2-40B4-BE49-F238E27FC236}">
                  <a16:creationId xmlns:a16="http://schemas.microsoft.com/office/drawing/2014/main" id="{436D5A36-C7D0-D933-C82F-481DB8C5D100}"/>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175" name="任意多边形: 形状 174">
              <a:extLst>
                <a:ext uri="{FF2B5EF4-FFF2-40B4-BE49-F238E27FC236}">
                  <a16:creationId xmlns:a16="http://schemas.microsoft.com/office/drawing/2014/main" id="{54607193-63FA-FC03-ABCC-35B54DE5638F}"/>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176" name="任意多边形: 形状 175">
              <a:extLst>
                <a:ext uri="{FF2B5EF4-FFF2-40B4-BE49-F238E27FC236}">
                  <a16:creationId xmlns:a16="http://schemas.microsoft.com/office/drawing/2014/main" id="{A6881B9A-E464-6707-9C6D-34231597B613}"/>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177" name="任意多边形: 形状 176">
              <a:extLst>
                <a:ext uri="{FF2B5EF4-FFF2-40B4-BE49-F238E27FC236}">
                  <a16:creationId xmlns:a16="http://schemas.microsoft.com/office/drawing/2014/main" id="{06C75013-A453-B502-E3C7-3EA9885D0FE7}"/>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178" name="任意多边形: 形状 177">
              <a:extLst>
                <a:ext uri="{FF2B5EF4-FFF2-40B4-BE49-F238E27FC236}">
                  <a16:creationId xmlns:a16="http://schemas.microsoft.com/office/drawing/2014/main" id="{1E450DA9-71EA-BCB4-E258-8B329E000BF7}"/>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179" name="任意多边形: 形状 178">
              <a:extLst>
                <a:ext uri="{FF2B5EF4-FFF2-40B4-BE49-F238E27FC236}">
                  <a16:creationId xmlns:a16="http://schemas.microsoft.com/office/drawing/2014/main" id="{CB79BFE7-1FE7-FAE4-D0A9-B8F2C25DD50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180" name="任意多边形: 形状 179">
              <a:extLst>
                <a:ext uri="{FF2B5EF4-FFF2-40B4-BE49-F238E27FC236}">
                  <a16:creationId xmlns:a16="http://schemas.microsoft.com/office/drawing/2014/main" id="{FE6F8AC8-C0D1-52F4-6CED-FADAC866E422}"/>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181" name="任意多边形: 形状 180">
              <a:extLst>
                <a:ext uri="{FF2B5EF4-FFF2-40B4-BE49-F238E27FC236}">
                  <a16:creationId xmlns:a16="http://schemas.microsoft.com/office/drawing/2014/main" id="{4CEB00B2-2D3D-33D2-AE1D-2441F90B50A2}"/>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182" name="任意多边形: 形状 181">
              <a:extLst>
                <a:ext uri="{FF2B5EF4-FFF2-40B4-BE49-F238E27FC236}">
                  <a16:creationId xmlns:a16="http://schemas.microsoft.com/office/drawing/2014/main" id="{1B79039B-69F8-CC27-463E-C7DB5DA8283F}"/>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183" name="任意多边形: 形状 182">
              <a:extLst>
                <a:ext uri="{FF2B5EF4-FFF2-40B4-BE49-F238E27FC236}">
                  <a16:creationId xmlns:a16="http://schemas.microsoft.com/office/drawing/2014/main" id="{A0EFF9BF-A415-F5D6-3613-6D959B7A71D0}"/>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184" name="任意多边形: 形状 183">
              <a:extLst>
                <a:ext uri="{FF2B5EF4-FFF2-40B4-BE49-F238E27FC236}">
                  <a16:creationId xmlns:a16="http://schemas.microsoft.com/office/drawing/2014/main" id="{6DEAD2BA-B781-AE5B-4CBF-177184F73FC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185" name="任意多边形: 形状 184">
              <a:extLst>
                <a:ext uri="{FF2B5EF4-FFF2-40B4-BE49-F238E27FC236}">
                  <a16:creationId xmlns:a16="http://schemas.microsoft.com/office/drawing/2014/main" id="{18ABDF55-A2F7-3B73-EB20-53F574C1ACA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186" name="任意多边形: 形状 185">
              <a:extLst>
                <a:ext uri="{FF2B5EF4-FFF2-40B4-BE49-F238E27FC236}">
                  <a16:creationId xmlns:a16="http://schemas.microsoft.com/office/drawing/2014/main" id="{AC7B1E5F-32D8-3F16-8D37-1E33D4D9EF83}"/>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187" name="任意多边形: 形状 186">
              <a:extLst>
                <a:ext uri="{FF2B5EF4-FFF2-40B4-BE49-F238E27FC236}">
                  <a16:creationId xmlns:a16="http://schemas.microsoft.com/office/drawing/2014/main" id="{DC39A3AA-6D38-6C81-AE80-7FFC35DA6346}"/>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188" name="任意多边形: 形状 187">
              <a:extLst>
                <a:ext uri="{FF2B5EF4-FFF2-40B4-BE49-F238E27FC236}">
                  <a16:creationId xmlns:a16="http://schemas.microsoft.com/office/drawing/2014/main" id="{F7C10023-F836-C7B3-A772-09F357E2D097}"/>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189" name="任意多边形: 形状 188">
              <a:extLst>
                <a:ext uri="{FF2B5EF4-FFF2-40B4-BE49-F238E27FC236}">
                  <a16:creationId xmlns:a16="http://schemas.microsoft.com/office/drawing/2014/main" id="{D11C6AD5-9422-80E0-FCF8-56423D93EF6F}"/>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190" name="任意多边形: 形状 189">
              <a:extLst>
                <a:ext uri="{FF2B5EF4-FFF2-40B4-BE49-F238E27FC236}">
                  <a16:creationId xmlns:a16="http://schemas.microsoft.com/office/drawing/2014/main" id="{D6B5ED14-08C7-7515-54E3-F6E4C8D1A6CE}"/>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191" name="任意多边形: 形状 190">
              <a:extLst>
                <a:ext uri="{FF2B5EF4-FFF2-40B4-BE49-F238E27FC236}">
                  <a16:creationId xmlns:a16="http://schemas.microsoft.com/office/drawing/2014/main" id="{71ABB19B-A63F-C2B5-B013-2DECAA1A36B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192" name="任意多边形: 形状 191">
              <a:extLst>
                <a:ext uri="{FF2B5EF4-FFF2-40B4-BE49-F238E27FC236}">
                  <a16:creationId xmlns:a16="http://schemas.microsoft.com/office/drawing/2014/main" id="{0839EF35-7CD2-EE91-1CB9-B43597A7B192}"/>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193" name="任意多边形: 形状 192">
              <a:extLst>
                <a:ext uri="{FF2B5EF4-FFF2-40B4-BE49-F238E27FC236}">
                  <a16:creationId xmlns:a16="http://schemas.microsoft.com/office/drawing/2014/main" id="{512B176A-B432-D43D-643A-907CDFEF1B1B}"/>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194" name="任意多边形: 形状 193">
              <a:extLst>
                <a:ext uri="{FF2B5EF4-FFF2-40B4-BE49-F238E27FC236}">
                  <a16:creationId xmlns:a16="http://schemas.microsoft.com/office/drawing/2014/main" id="{97891EC3-CD9B-D770-C824-C8C282817FF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195" name="任意多边形: 形状 194">
              <a:extLst>
                <a:ext uri="{FF2B5EF4-FFF2-40B4-BE49-F238E27FC236}">
                  <a16:creationId xmlns:a16="http://schemas.microsoft.com/office/drawing/2014/main" id="{907A62B7-DC62-F61C-BF23-684030114113}"/>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196" name="任意多边形: 形状 195">
              <a:extLst>
                <a:ext uri="{FF2B5EF4-FFF2-40B4-BE49-F238E27FC236}">
                  <a16:creationId xmlns:a16="http://schemas.microsoft.com/office/drawing/2014/main" id="{CC9161B5-4EBC-533E-15DD-6371A510A901}"/>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197" name="任意多边形: 形状 196">
              <a:extLst>
                <a:ext uri="{FF2B5EF4-FFF2-40B4-BE49-F238E27FC236}">
                  <a16:creationId xmlns:a16="http://schemas.microsoft.com/office/drawing/2014/main" id="{59D042EB-9FD6-7EE3-9CE2-AD075FD1A33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198" name="任意多边形: 形状 197">
              <a:extLst>
                <a:ext uri="{FF2B5EF4-FFF2-40B4-BE49-F238E27FC236}">
                  <a16:creationId xmlns:a16="http://schemas.microsoft.com/office/drawing/2014/main" id="{AB40523A-0FB9-F784-EC44-DF86B2D4090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199" name="任意多边形: 形状 198">
              <a:extLst>
                <a:ext uri="{FF2B5EF4-FFF2-40B4-BE49-F238E27FC236}">
                  <a16:creationId xmlns:a16="http://schemas.microsoft.com/office/drawing/2014/main" id="{A456D19B-6C24-ACBD-A5C7-C4E6D2020833}"/>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00" name="任意多边形: 形状 199">
              <a:extLst>
                <a:ext uri="{FF2B5EF4-FFF2-40B4-BE49-F238E27FC236}">
                  <a16:creationId xmlns:a16="http://schemas.microsoft.com/office/drawing/2014/main" id="{A60441F9-9E6E-68AD-851F-82DE657ED79A}"/>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01" name="任意多边形: 形状 200">
              <a:extLst>
                <a:ext uri="{FF2B5EF4-FFF2-40B4-BE49-F238E27FC236}">
                  <a16:creationId xmlns:a16="http://schemas.microsoft.com/office/drawing/2014/main" id="{D426C86B-1AF9-CA00-C3FD-69B262DB104B}"/>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02" name="任意多边形: 形状 201">
              <a:extLst>
                <a:ext uri="{FF2B5EF4-FFF2-40B4-BE49-F238E27FC236}">
                  <a16:creationId xmlns:a16="http://schemas.microsoft.com/office/drawing/2014/main" id="{BA02333F-7A4B-AAA3-004C-9A9190C78153}"/>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03" name="任意多边形: 形状 202">
              <a:extLst>
                <a:ext uri="{FF2B5EF4-FFF2-40B4-BE49-F238E27FC236}">
                  <a16:creationId xmlns:a16="http://schemas.microsoft.com/office/drawing/2014/main" id="{0FF3965D-B0AF-CF10-6E16-A80045DD9DBC}"/>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259" name="组合 258">
            <a:extLst>
              <a:ext uri="{FF2B5EF4-FFF2-40B4-BE49-F238E27FC236}">
                <a16:creationId xmlns:a16="http://schemas.microsoft.com/office/drawing/2014/main" id="{A7635A80-8DD6-558A-EB63-C13C9ADF61F5}"/>
              </a:ext>
            </a:extLst>
          </p:cNvPr>
          <p:cNvGrpSpPr/>
          <p:nvPr/>
        </p:nvGrpSpPr>
        <p:grpSpPr>
          <a:xfrm rot="14778082">
            <a:off x="9394348" y="1372580"/>
            <a:ext cx="690495" cy="762894"/>
            <a:chOff x="6046781" y="1510634"/>
            <a:chExt cx="710381" cy="788833"/>
          </a:xfrm>
          <a:solidFill>
            <a:schemeClr val="accent1">
              <a:alpha val="50000"/>
            </a:schemeClr>
          </a:solidFill>
        </p:grpSpPr>
        <p:sp>
          <p:nvSpPr>
            <p:cNvPr id="260" name="任意多边形: 形状 259">
              <a:extLst>
                <a:ext uri="{FF2B5EF4-FFF2-40B4-BE49-F238E27FC236}">
                  <a16:creationId xmlns:a16="http://schemas.microsoft.com/office/drawing/2014/main" id="{677BE47E-B1D4-2EF2-F701-792C9DD8894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61" name="任意多边形: 形状 260">
              <a:extLst>
                <a:ext uri="{FF2B5EF4-FFF2-40B4-BE49-F238E27FC236}">
                  <a16:creationId xmlns:a16="http://schemas.microsoft.com/office/drawing/2014/main" id="{5D96AC74-3893-6E24-5D33-41123DB64C84}"/>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62" name="任意多边形: 形状 261">
              <a:extLst>
                <a:ext uri="{FF2B5EF4-FFF2-40B4-BE49-F238E27FC236}">
                  <a16:creationId xmlns:a16="http://schemas.microsoft.com/office/drawing/2014/main" id="{F64D92D6-4A23-44D9-303A-1748AC79025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63" name="任意多边形: 形状 262">
              <a:extLst>
                <a:ext uri="{FF2B5EF4-FFF2-40B4-BE49-F238E27FC236}">
                  <a16:creationId xmlns:a16="http://schemas.microsoft.com/office/drawing/2014/main" id="{CD4D6F3E-0FF2-D8B9-2EEA-B4017FC37B3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64" name="任意多边形: 形状 263">
              <a:extLst>
                <a:ext uri="{FF2B5EF4-FFF2-40B4-BE49-F238E27FC236}">
                  <a16:creationId xmlns:a16="http://schemas.microsoft.com/office/drawing/2014/main" id="{00672401-0159-31BE-CFE1-694F99AB86C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65" name="任意多边形: 形状 264">
              <a:extLst>
                <a:ext uri="{FF2B5EF4-FFF2-40B4-BE49-F238E27FC236}">
                  <a16:creationId xmlns:a16="http://schemas.microsoft.com/office/drawing/2014/main" id="{4F78F873-42F3-41DF-C95E-A2FB9DD148BB}"/>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66" name="任意多边形: 形状 265">
              <a:extLst>
                <a:ext uri="{FF2B5EF4-FFF2-40B4-BE49-F238E27FC236}">
                  <a16:creationId xmlns:a16="http://schemas.microsoft.com/office/drawing/2014/main" id="{01F1053B-406A-1095-4D14-6D421BDFFA6B}"/>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67" name="任意多边形: 形状 266">
              <a:extLst>
                <a:ext uri="{FF2B5EF4-FFF2-40B4-BE49-F238E27FC236}">
                  <a16:creationId xmlns:a16="http://schemas.microsoft.com/office/drawing/2014/main" id="{437F0066-8262-4027-94DB-01620B9CB0D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68" name="任意多边形: 形状 267">
              <a:extLst>
                <a:ext uri="{FF2B5EF4-FFF2-40B4-BE49-F238E27FC236}">
                  <a16:creationId xmlns:a16="http://schemas.microsoft.com/office/drawing/2014/main" id="{7C6D9713-A09B-F87B-94F3-914C075C5E7D}"/>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69" name="任意多边形: 形状 268">
              <a:extLst>
                <a:ext uri="{FF2B5EF4-FFF2-40B4-BE49-F238E27FC236}">
                  <a16:creationId xmlns:a16="http://schemas.microsoft.com/office/drawing/2014/main" id="{84610129-CFAF-B342-D614-E9309D29AA10}"/>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70" name="任意多边形: 形状 269">
              <a:extLst>
                <a:ext uri="{FF2B5EF4-FFF2-40B4-BE49-F238E27FC236}">
                  <a16:creationId xmlns:a16="http://schemas.microsoft.com/office/drawing/2014/main" id="{D56CCD9A-F38B-A8D5-C4BF-3C5C37F0CE8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71" name="任意多边形: 形状 270">
              <a:extLst>
                <a:ext uri="{FF2B5EF4-FFF2-40B4-BE49-F238E27FC236}">
                  <a16:creationId xmlns:a16="http://schemas.microsoft.com/office/drawing/2014/main" id="{FAEF069C-D35F-594D-F667-EDE3142AAC1C}"/>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72" name="任意多边形: 形状 271">
              <a:extLst>
                <a:ext uri="{FF2B5EF4-FFF2-40B4-BE49-F238E27FC236}">
                  <a16:creationId xmlns:a16="http://schemas.microsoft.com/office/drawing/2014/main" id="{464CBF48-D181-6CC5-E3A3-A4E5CDF4CEB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73" name="任意多边形: 形状 272">
              <a:extLst>
                <a:ext uri="{FF2B5EF4-FFF2-40B4-BE49-F238E27FC236}">
                  <a16:creationId xmlns:a16="http://schemas.microsoft.com/office/drawing/2014/main" id="{6300855E-7964-03FF-D15B-1FB61453E217}"/>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74" name="任意多边形: 形状 273">
              <a:extLst>
                <a:ext uri="{FF2B5EF4-FFF2-40B4-BE49-F238E27FC236}">
                  <a16:creationId xmlns:a16="http://schemas.microsoft.com/office/drawing/2014/main" id="{A889004A-0C6B-1E8D-2002-FA6F938DA6B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75" name="任意多边形: 形状 274">
              <a:extLst>
                <a:ext uri="{FF2B5EF4-FFF2-40B4-BE49-F238E27FC236}">
                  <a16:creationId xmlns:a16="http://schemas.microsoft.com/office/drawing/2014/main" id="{282A371E-E249-E5A1-A792-9D14DD919C56}"/>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76" name="任意多边形: 形状 275">
              <a:extLst>
                <a:ext uri="{FF2B5EF4-FFF2-40B4-BE49-F238E27FC236}">
                  <a16:creationId xmlns:a16="http://schemas.microsoft.com/office/drawing/2014/main" id="{64863B7A-30AE-E545-B934-6CCA1EF263C5}"/>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77" name="任意多边形: 形状 276">
              <a:extLst>
                <a:ext uri="{FF2B5EF4-FFF2-40B4-BE49-F238E27FC236}">
                  <a16:creationId xmlns:a16="http://schemas.microsoft.com/office/drawing/2014/main" id="{A52B7799-0570-0DA0-BB07-BC81ECFC7F9E}"/>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78" name="任意多边形: 形状 277">
              <a:extLst>
                <a:ext uri="{FF2B5EF4-FFF2-40B4-BE49-F238E27FC236}">
                  <a16:creationId xmlns:a16="http://schemas.microsoft.com/office/drawing/2014/main" id="{9A4F4F30-55DE-2C8C-F9DA-6767CF7E2252}"/>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79" name="任意多边形: 形状 278">
              <a:extLst>
                <a:ext uri="{FF2B5EF4-FFF2-40B4-BE49-F238E27FC236}">
                  <a16:creationId xmlns:a16="http://schemas.microsoft.com/office/drawing/2014/main" id="{C77413D5-325D-CA0D-A6A0-2B737233EBA2}"/>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80" name="任意多边形: 形状 279">
              <a:extLst>
                <a:ext uri="{FF2B5EF4-FFF2-40B4-BE49-F238E27FC236}">
                  <a16:creationId xmlns:a16="http://schemas.microsoft.com/office/drawing/2014/main" id="{CDD70FB6-F927-4FA6-797A-6B9F20790E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81" name="任意多边形: 形状 280">
              <a:extLst>
                <a:ext uri="{FF2B5EF4-FFF2-40B4-BE49-F238E27FC236}">
                  <a16:creationId xmlns:a16="http://schemas.microsoft.com/office/drawing/2014/main" id="{C4FC3933-39DD-6C6E-7D97-884366C2C658}"/>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82" name="任意多边形: 形状 281">
              <a:extLst>
                <a:ext uri="{FF2B5EF4-FFF2-40B4-BE49-F238E27FC236}">
                  <a16:creationId xmlns:a16="http://schemas.microsoft.com/office/drawing/2014/main" id="{D9CCFF95-0474-0A9E-7A4A-D8B090932679}"/>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83" name="任意多边形: 形状 282">
              <a:extLst>
                <a:ext uri="{FF2B5EF4-FFF2-40B4-BE49-F238E27FC236}">
                  <a16:creationId xmlns:a16="http://schemas.microsoft.com/office/drawing/2014/main" id="{5DA095B0-A62E-BFDC-7C11-65687BDC615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84" name="任意多边形: 形状 283">
              <a:extLst>
                <a:ext uri="{FF2B5EF4-FFF2-40B4-BE49-F238E27FC236}">
                  <a16:creationId xmlns:a16="http://schemas.microsoft.com/office/drawing/2014/main" id="{C531E23E-578E-1E9F-2C4B-319107EADC0D}"/>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85" name="任意多边形: 形状 284">
              <a:extLst>
                <a:ext uri="{FF2B5EF4-FFF2-40B4-BE49-F238E27FC236}">
                  <a16:creationId xmlns:a16="http://schemas.microsoft.com/office/drawing/2014/main" id="{98FF7758-EE56-7AA4-98FF-746048294131}"/>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86" name="任意多边形: 形状 285">
              <a:extLst>
                <a:ext uri="{FF2B5EF4-FFF2-40B4-BE49-F238E27FC236}">
                  <a16:creationId xmlns:a16="http://schemas.microsoft.com/office/drawing/2014/main" id="{C0047D92-9702-9D9F-AF70-9ECEDF2FD50A}"/>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87" name="任意多边形: 形状 286">
              <a:extLst>
                <a:ext uri="{FF2B5EF4-FFF2-40B4-BE49-F238E27FC236}">
                  <a16:creationId xmlns:a16="http://schemas.microsoft.com/office/drawing/2014/main" id="{4DCB92F7-ECE8-8F7F-71FA-E4F32C184C63}"/>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88" name="任意多边形: 形状 287">
              <a:extLst>
                <a:ext uri="{FF2B5EF4-FFF2-40B4-BE49-F238E27FC236}">
                  <a16:creationId xmlns:a16="http://schemas.microsoft.com/office/drawing/2014/main" id="{99EAEA5F-25E5-F1A9-7E29-D8668DA49EA4}"/>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89" name="任意多边形: 形状 288">
              <a:extLst>
                <a:ext uri="{FF2B5EF4-FFF2-40B4-BE49-F238E27FC236}">
                  <a16:creationId xmlns:a16="http://schemas.microsoft.com/office/drawing/2014/main" id="{A7B5B82E-ABED-A981-A42E-539C5E16612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90" name="任意多边形: 形状 289">
              <a:extLst>
                <a:ext uri="{FF2B5EF4-FFF2-40B4-BE49-F238E27FC236}">
                  <a16:creationId xmlns:a16="http://schemas.microsoft.com/office/drawing/2014/main" id="{8C22C2FF-ADAD-4151-99E6-C25E61D2891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91" name="任意多边形: 形状 290">
              <a:extLst>
                <a:ext uri="{FF2B5EF4-FFF2-40B4-BE49-F238E27FC236}">
                  <a16:creationId xmlns:a16="http://schemas.microsoft.com/office/drawing/2014/main" id="{81B57A51-E1B0-9700-E3E7-347F67D7ED18}"/>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92" name="任意多边形: 形状 291">
              <a:extLst>
                <a:ext uri="{FF2B5EF4-FFF2-40B4-BE49-F238E27FC236}">
                  <a16:creationId xmlns:a16="http://schemas.microsoft.com/office/drawing/2014/main" id="{8EF21C73-CF4F-856B-4692-AE0E8DF42D0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93" name="任意多边形: 形状 292">
              <a:extLst>
                <a:ext uri="{FF2B5EF4-FFF2-40B4-BE49-F238E27FC236}">
                  <a16:creationId xmlns:a16="http://schemas.microsoft.com/office/drawing/2014/main" id="{8D6C6CFF-8EAA-E36C-5905-92E6B599668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94" name="任意多边形: 形状 293">
              <a:extLst>
                <a:ext uri="{FF2B5EF4-FFF2-40B4-BE49-F238E27FC236}">
                  <a16:creationId xmlns:a16="http://schemas.microsoft.com/office/drawing/2014/main" id="{EF349E35-00F8-F768-1972-00172058A9A6}"/>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95" name="任意多边形: 形状 294">
              <a:extLst>
                <a:ext uri="{FF2B5EF4-FFF2-40B4-BE49-F238E27FC236}">
                  <a16:creationId xmlns:a16="http://schemas.microsoft.com/office/drawing/2014/main" id="{318DDAF8-4E27-8C8E-A6E3-FDD1A1D7F942}"/>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96" name="任意多边形: 形状 295">
              <a:extLst>
                <a:ext uri="{FF2B5EF4-FFF2-40B4-BE49-F238E27FC236}">
                  <a16:creationId xmlns:a16="http://schemas.microsoft.com/office/drawing/2014/main" id="{3B5E73B2-8742-EDFF-9703-9990A6B32767}"/>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97" name="任意多边形: 形状 296">
              <a:extLst>
                <a:ext uri="{FF2B5EF4-FFF2-40B4-BE49-F238E27FC236}">
                  <a16:creationId xmlns:a16="http://schemas.microsoft.com/office/drawing/2014/main" id="{F3B0D643-2C28-EB0F-3E75-D2553FFF23C5}"/>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98" name="任意多边形: 形状 297">
              <a:extLst>
                <a:ext uri="{FF2B5EF4-FFF2-40B4-BE49-F238E27FC236}">
                  <a16:creationId xmlns:a16="http://schemas.microsoft.com/office/drawing/2014/main" id="{E296ABDF-092A-2011-D7BE-E5486ABE0F16}"/>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99" name="任意多边形: 形状 298">
              <a:extLst>
                <a:ext uri="{FF2B5EF4-FFF2-40B4-BE49-F238E27FC236}">
                  <a16:creationId xmlns:a16="http://schemas.microsoft.com/office/drawing/2014/main" id="{B5B29C35-743E-A65E-D450-64B45ADE9647}"/>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00" name="任意多边形: 形状 299">
              <a:extLst>
                <a:ext uri="{FF2B5EF4-FFF2-40B4-BE49-F238E27FC236}">
                  <a16:creationId xmlns:a16="http://schemas.microsoft.com/office/drawing/2014/main" id="{DAC5BCC3-6BD2-EA1A-C581-C9CBC2560DD4}"/>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01" name="任意多边形: 形状 300">
              <a:extLst>
                <a:ext uri="{FF2B5EF4-FFF2-40B4-BE49-F238E27FC236}">
                  <a16:creationId xmlns:a16="http://schemas.microsoft.com/office/drawing/2014/main" id="{40FED902-6908-CA0B-CF05-AC6C1C931A2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02" name="任意多边形: 形状 301">
              <a:extLst>
                <a:ext uri="{FF2B5EF4-FFF2-40B4-BE49-F238E27FC236}">
                  <a16:creationId xmlns:a16="http://schemas.microsoft.com/office/drawing/2014/main" id="{B7ABC485-FB27-3629-AAAE-2CF05000F5C9}"/>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03" name="任意多边形: 形状 302">
              <a:extLst>
                <a:ext uri="{FF2B5EF4-FFF2-40B4-BE49-F238E27FC236}">
                  <a16:creationId xmlns:a16="http://schemas.microsoft.com/office/drawing/2014/main" id="{E6B3FF00-1409-C638-7168-5CCE5B6E5127}"/>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04" name="任意多边形: 形状 303">
              <a:extLst>
                <a:ext uri="{FF2B5EF4-FFF2-40B4-BE49-F238E27FC236}">
                  <a16:creationId xmlns:a16="http://schemas.microsoft.com/office/drawing/2014/main" id="{4C4040B6-C4E6-8CF1-003C-17CCC3E146E3}"/>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05" name="任意多边形: 形状 304">
              <a:extLst>
                <a:ext uri="{FF2B5EF4-FFF2-40B4-BE49-F238E27FC236}">
                  <a16:creationId xmlns:a16="http://schemas.microsoft.com/office/drawing/2014/main" id="{CD3A7674-DB45-21A3-B46E-09CD826C29DB}"/>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06" name="任意多边形: 形状 305">
              <a:extLst>
                <a:ext uri="{FF2B5EF4-FFF2-40B4-BE49-F238E27FC236}">
                  <a16:creationId xmlns:a16="http://schemas.microsoft.com/office/drawing/2014/main" id="{EE63557C-04AE-308D-8B67-070B2D1302D6}"/>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07" name="任意多边形: 形状 306">
              <a:extLst>
                <a:ext uri="{FF2B5EF4-FFF2-40B4-BE49-F238E27FC236}">
                  <a16:creationId xmlns:a16="http://schemas.microsoft.com/office/drawing/2014/main" id="{7529932D-950C-111D-C253-5A69D8066035}"/>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08" name="任意多边形: 形状 307">
              <a:extLst>
                <a:ext uri="{FF2B5EF4-FFF2-40B4-BE49-F238E27FC236}">
                  <a16:creationId xmlns:a16="http://schemas.microsoft.com/office/drawing/2014/main" id="{1D7824ED-9B47-D1EC-5285-024DC80AF3F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09" name="任意多边形: 形状 308">
              <a:extLst>
                <a:ext uri="{FF2B5EF4-FFF2-40B4-BE49-F238E27FC236}">
                  <a16:creationId xmlns:a16="http://schemas.microsoft.com/office/drawing/2014/main" id="{932043AD-54C8-F3B7-172E-AF22397FE9B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10" name="任意多边形: 形状 309">
              <a:extLst>
                <a:ext uri="{FF2B5EF4-FFF2-40B4-BE49-F238E27FC236}">
                  <a16:creationId xmlns:a16="http://schemas.microsoft.com/office/drawing/2014/main" id="{6608D908-B1A6-90FD-A31D-5087C46A6A80}"/>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11" name="任意多边形: 形状 310">
              <a:extLst>
                <a:ext uri="{FF2B5EF4-FFF2-40B4-BE49-F238E27FC236}">
                  <a16:creationId xmlns:a16="http://schemas.microsoft.com/office/drawing/2014/main" id="{3EDBE9BA-830B-CD39-F260-4C30FD3C456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12" name="任意多边形: 形状 311">
              <a:extLst>
                <a:ext uri="{FF2B5EF4-FFF2-40B4-BE49-F238E27FC236}">
                  <a16:creationId xmlns:a16="http://schemas.microsoft.com/office/drawing/2014/main" id="{393115A9-4958-FFFE-94EF-FEE7AEEFDDE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13" name="任意多边形: 形状 312">
              <a:extLst>
                <a:ext uri="{FF2B5EF4-FFF2-40B4-BE49-F238E27FC236}">
                  <a16:creationId xmlns:a16="http://schemas.microsoft.com/office/drawing/2014/main" id="{EBFF5A5F-910E-3906-9449-30BACD6DBDAA}"/>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315" name="组合 314">
            <a:extLst>
              <a:ext uri="{FF2B5EF4-FFF2-40B4-BE49-F238E27FC236}">
                <a16:creationId xmlns:a16="http://schemas.microsoft.com/office/drawing/2014/main" id="{6F1DB3CB-9D3E-E6B4-37EF-AF1EE9E59B28}"/>
              </a:ext>
            </a:extLst>
          </p:cNvPr>
          <p:cNvGrpSpPr/>
          <p:nvPr/>
        </p:nvGrpSpPr>
        <p:grpSpPr>
          <a:xfrm rot="14778082">
            <a:off x="7897325" y="2330439"/>
            <a:ext cx="591391" cy="653399"/>
            <a:chOff x="6046781" y="1510634"/>
            <a:chExt cx="710381" cy="788833"/>
          </a:xfrm>
          <a:solidFill>
            <a:schemeClr val="accent4">
              <a:lumMod val="20000"/>
              <a:lumOff val="80000"/>
              <a:alpha val="50000"/>
            </a:schemeClr>
          </a:solidFill>
        </p:grpSpPr>
        <p:sp>
          <p:nvSpPr>
            <p:cNvPr id="316" name="任意多边形: 形状 315">
              <a:extLst>
                <a:ext uri="{FF2B5EF4-FFF2-40B4-BE49-F238E27FC236}">
                  <a16:creationId xmlns:a16="http://schemas.microsoft.com/office/drawing/2014/main" id="{5CA34E24-BB9F-37E5-C435-324962A1353F}"/>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317" name="任意多边形: 形状 316">
              <a:extLst>
                <a:ext uri="{FF2B5EF4-FFF2-40B4-BE49-F238E27FC236}">
                  <a16:creationId xmlns:a16="http://schemas.microsoft.com/office/drawing/2014/main" id="{3DA81A30-1AE8-1FE0-8DCD-DFFB4BFF446C}"/>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318" name="任意多边形: 形状 317">
              <a:extLst>
                <a:ext uri="{FF2B5EF4-FFF2-40B4-BE49-F238E27FC236}">
                  <a16:creationId xmlns:a16="http://schemas.microsoft.com/office/drawing/2014/main" id="{C1A84394-09B1-1D47-5BC1-D65BAE9697B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319" name="任意多边形: 形状 318">
              <a:extLst>
                <a:ext uri="{FF2B5EF4-FFF2-40B4-BE49-F238E27FC236}">
                  <a16:creationId xmlns:a16="http://schemas.microsoft.com/office/drawing/2014/main" id="{9BBA0A63-5F6A-361E-B957-3DC60DB6D114}"/>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320" name="任意多边形: 形状 319">
              <a:extLst>
                <a:ext uri="{FF2B5EF4-FFF2-40B4-BE49-F238E27FC236}">
                  <a16:creationId xmlns:a16="http://schemas.microsoft.com/office/drawing/2014/main" id="{ACDAC206-A1EE-EF84-D6A9-B307E62BA3E0}"/>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321" name="任意多边形: 形状 320">
              <a:extLst>
                <a:ext uri="{FF2B5EF4-FFF2-40B4-BE49-F238E27FC236}">
                  <a16:creationId xmlns:a16="http://schemas.microsoft.com/office/drawing/2014/main" id="{3516C60D-DDF5-41B1-4CD0-B2C7A7365E06}"/>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322" name="任意多边形: 形状 321">
              <a:extLst>
                <a:ext uri="{FF2B5EF4-FFF2-40B4-BE49-F238E27FC236}">
                  <a16:creationId xmlns:a16="http://schemas.microsoft.com/office/drawing/2014/main" id="{5021EA3D-05A2-09AD-72CD-6EAFCBD45D64}"/>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323" name="任意多边形: 形状 322">
              <a:extLst>
                <a:ext uri="{FF2B5EF4-FFF2-40B4-BE49-F238E27FC236}">
                  <a16:creationId xmlns:a16="http://schemas.microsoft.com/office/drawing/2014/main" id="{D6A8982D-00FD-E373-B7E7-4E7693FBC291}"/>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324" name="任意多边形: 形状 323">
              <a:extLst>
                <a:ext uri="{FF2B5EF4-FFF2-40B4-BE49-F238E27FC236}">
                  <a16:creationId xmlns:a16="http://schemas.microsoft.com/office/drawing/2014/main" id="{46B3C5CA-7095-A4DA-52C7-5E3A0908B918}"/>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325" name="任意多边形: 形状 324">
              <a:extLst>
                <a:ext uri="{FF2B5EF4-FFF2-40B4-BE49-F238E27FC236}">
                  <a16:creationId xmlns:a16="http://schemas.microsoft.com/office/drawing/2014/main" id="{25DF15A0-4AB2-91B8-EFA6-7B9A3AF59F48}"/>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326" name="任意多边形: 形状 325">
              <a:extLst>
                <a:ext uri="{FF2B5EF4-FFF2-40B4-BE49-F238E27FC236}">
                  <a16:creationId xmlns:a16="http://schemas.microsoft.com/office/drawing/2014/main" id="{0C949258-B267-9927-0A82-93CA194197B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327" name="任意多边形: 形状 326">
              <a:extLst>
                <a:ext uri="{FF2B5EF4-FFF2-40B4-BE49-F238E27FC236}">
                  <a16:creationId xmlns:a16="http://schemas.microsoft.com/office/drawing/2014/main" id="{58DCDF0E-7A51-A41D-4F6B-B6431D66F9D1}"/>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328" name="任意多边形: 形状 327">
              <a:extLst>
                <a:ext uri="{FF2B5EF4-FFF2-40B4-BE49-F238E27FC236}">
                  <a16:creationId xmlns:a16="http://schemas.microsoft.com/office/drawing/2014/main" id="{671EF62F-C4DA-67F1-3147-F4D5427A024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329" name="任意多边形: 形状 328">
              <a:extLst>
                <a:ext uri="{FF2B5EF4-FFF2-40B4-BE49-F238E27FC236}">
                  <a16:creationId xmlns:a16="http://schemas.microsoft.com/office/drawing/2014/main" id="{508EDBD4-32A9-5E3F-63F5-6E3C9B32D59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330" name="任意多边形: 形状 329">
              <a:extLst>
                <a:ext uri="{FF2B5EF4-FFF2-40B4-BE49-F238E27FC236}">
                  <a16:creationId xmlns:a16="http://schemas.microsoft.com/office/drawing/2014/main" id="{76F5664A-BD0B-D0A4-C957-ED01FE08C31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331" name="任意多边形: 形状 330">
              <a:extLst>
                <a:ext uri="{FF2B5EF4-FFF2-40B4-BE49-F238E27FC236}">
                  <a16:creationId xmlns:a16="http://schemas.microsoft.com/office/drawing/2014/main" id="{9B16E73C-2FB5-57E4-8EB4-58574585F1E0}"/>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332" name="任意多边形: 形状 331">
              <a:extLst>
                <a:ext uri="{FF2B5EF4-FFF2-40B4-BE49-F238E27FC236}">
                  <a16:creationId xmlns:a16="http://schemas.microsoft.com/office/drawing/2014/main" id="{AD56B9E4-4FD4-7F69-7060-65470D65C3D2}"/>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333" name="任意多边形: 形状 332">
              <a:extLst>
                <a:ext uri="{FF2B5EF4-FFF2-40B4-BE49-F238E27FC236}">
                  <a16:creationId xmlns:a16="http://schemas.microsoft.com/office/drawing/2014/main" id="{BBFAABFE-99F7-C472-0D01-EAB64740DC7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334" name="任意多边形: 形状 333">
              <a:extLst>
                <a:ext uri="{FF2B5EF4-FFF2-40B4-BE49-F238E27FC236}">
                  <a16:creationId xmlns:a16="http://schemas.microsoft.com/office/drawing/2014/main" id="{03CE7F33-CD77-C7FA-5B6F-2D6CFAE9E8A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335" name="任意多边形: 形状 334">
              <a:extLst>
                <a:ext uri="{FF2B5EF4-FFF2-40B4-BE49-F238E27FC236}">
                  <a16:creationId xmlns:a16="http://schemas.microsoft.com/office/drawing/2014/main" id="{108AF20D-A9E0-B72D-24F7-38A6BCF45BB4}"/>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336" name="任意多边形: 形状 335">
              <a:extLst>
                <a:ext uri="{FF2B5EF4-FFF2-40B4-BE49-F238E27FC236}">
                  <a16:creationId xmlns:a16="http://schemas.microsoft.com/office/drawing/2014/main" id="{F5A6629F-EA86-9CC3-845F-A79A7273D6E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337" name="任意多边形: 形状 336">
              <a:extLst>
                <a:ext uri="{FF2B5EF4-FFF2-40B4-BE49-F238E27FC236}">
                  <a16:creationId xmlns:a16="http://schemas.microsoft.com/office/drawing/2014/main" id="{04BFEC66-B020-1E53-C6CB-8BA6A1C91B3B}"/>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338" name="任意多边形: 形状 337">
              <a:extLst>
                <a:ext uri="{FF2B5EF4-FFF2-40B4-BE49-F238E27FC236}">
                  <a16:creationId xmlns:a16="http://schemas.microsoft.com/office/drawing/2014/main" id="{F5800276-AFFF-DFC3-7555-B28BABAD0EC5}"/>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339" name="任意多边形: 形状 338">
              <a:extLst>
                <a:ext uri="{FF2B5EF4-FFF2-40B4-BE49-F238E27FC236}">
                  <a16:creationId xmlns:a16="http://schemas.microsoft.com/office/drawing/2014/main" id="{C59E523D-F501-829A-22AC-30D77954EF7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340" name="任意多边形: 形状 339">
              <a:extLst>
                <a:ext uri="{FF2B5EF4-FFF2-40B4-BE49-F238E27FC236}">
                  <a16:creationId xmlns:a16="http://schemas.microsoft.com/office/drawing/2014/main" id="{ED616819-3031-B7F7-62EA-F9885B0DE936}"/>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341" name="任意多边形: 形状 340">
              <a:extLst>
                <a:ext uri="{FF2B5EF4-FFF2-40B4-BE49-F238E27FC236}">
                  <a16:creationId xmlns:a16="http://schemas.microsoft.com/office/drawing/2014/main" id="{410980C4-60CC-3307-F163-822FD378A2B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342" name="任意多边形: 形状 341">
              <a:extLst>
                <a:ext uri="{FF2B5EF4-FFF2-40B4-BE49-F238E27FC236}">
                  <a16:creationId xmlns:a16="http://schemas.microsoft.com/office/drawing/2014/main" id="{B8702D0B-8E57-EF52-EA49-482740FFD47B}"/>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343" name="任意多边形: 形状 342">
              <a:extLst>
                <a:ext uri="{FF2B5EF4-FFF2-40B4-BE49-F238E27FC236}">
                  <a16:creationId xmlns:a16="http://schemas.microsoft.com/office/drawing/2014/main" id="{529E6C80-A94C-05CA-4BAC-3456CE0614E0}"/>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344" name="任意多边形: 形状 343">
              <a:extLst>
                <a:ext uri="{FF2B5EF4-FFF2-40B4-BE49-F238E27FC236}">
                  <a16:creationId xmlns:a16="http://schemas.microsoft.com/office/drawing/2014/main" id="{454F1362-7C08-B653-4684-2CE9E540B425}"/>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345" name="任意多边形: 形状 344">
              <a:extLst>
                <a:ext uri="{FF2B5EF4-FFF2-40B4-BE49-F238E27FC236}">
                  <a16:creationId xmlns:a16="http://schemas.microsoft.com/office/drawing/2014/main" id="{A980C18E-309E-9392-9D5B-E7DCD3EDE98E}"/>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346" name="任意多边形: 形状 345">
              <a:extLst>
                <a:ext uri="{FF2B5EF4-FFF2-40B4-BE49-F238E27FC236}">
                  <a16:creationId xmlns:a16="http://schemas.microsoft.com/office/drawing/2014/main" id="{0222DB36-BE34-A1F1-C890-C6B2ECE9FFD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347" name="任意多边形: 形状 346">
              <a:extLst>
                <a:ext uri="{FF2B5EF4-FFF2-40B4-BE49-F238E27FC236}">
                  <a16:creationId xmlns:a16="http://schemas.microsoft.com/office/drawing/2014/main" id="{5E1B80F6-A672-6A31-40C0-B80E4A0F5995}"/>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348" name="任意多边形: 形状 347">
              <a:extLst>
                <a:ext uri="{FF2B5EF4-FFF2-40B4-BE49-F238E27FC236}">
                  <a16:creationId xmlns:a16="http://schemas.microsoft.com/office/drawing/2014/main" id="{B8F41D07-2A06-BE87-C23A-49D2E165E8EB}"/>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349" name="任意多边形: 形状 348">
              <a:extLst>
                <a:ext uri="{FF2B5EF4-FFF2-40B4-BE49-F238E27FC236}">
                  <a16:creationId xmlns:a16="http://schemas.microsoft.com/office/drawing/2014/main" id="{15F84CB0-3813-E9BA-F5F1-50362B0A6003}"/>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350" name="任意多边形: 形状 349">
              <a:extLst>
                <a:ext uri="{FF2B5EF4-FFF2-40B4-BE49-F238E27FC236}">
                  <a16:creationId xmlns:a16="http://schemas.microsoft.com/office/drawing/2014/main" id="{CB1BD790-28F9-D2DF-5B23-452C76F49B0E}"/>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351" name="任意多边形: 形状 350">
              <a:extLst>
                <a:ext uri="{FF2B5EF4-FFF2-40B4-BE49-F238E27FC236}">
                  <a16:creationId xmlns:a16="http://schemas.microsoft.com/office/drawing/2014/main" id="{9DAD159C-A5C5-E97E-E5D5-3D79DD11DA1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352" name="任意多边形: 形状 351">
              <a:extLst>
                <a:ext uri="{FF2B5EF4-FFF2-40B4-BE49-F238E27FC236}">
                  <a16:creationId xmlns:a16="http://schemas.microsoft.com/office/drawing/2014/main" id="{6CDD6A58-E78B-C339-1DD2-7A630864E484}"/>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353" name="任意多边形: 形状 352">
              <a:extLst>
                <a:ext uri="{FF2B5EF4-FFF2-40B4-BE49-F238E27FC236}">
                  <a16:creationId xmlns:a16="http://schemas.microsoft.com/office/drawing/2014/main" id="{E04D796A-334E-308F-8221-90A020B84BCB}"/>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354" name="任意多边形: 形状 353">
              <a:extLst>
                <a:ext uri="{FF2B5EF4-FFF2-40B4-BE49-F238E27FC236}">
                  <a16:creationId xmlns:a16="http://schemas.microsoft.com/office/drawing/2014/main" id="{25789644-5E83-665F-53FC-B0B8ED475260}"/>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355" name="任意多边形: 形状 354">
              <a:extLst>
                <a:ext uri="{FF2B5EF4-FFF2-40B4-BE49-F238E27FC236}">
                  <a16:creationId xmlns:a16="http://schemas.microsoft.com/office/drawing/2014/main" id="{A06018B7-76E4-22DF-E751-E1DEBF910E9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56" name="任意多边形: 形状 355">
              <a:extLst>
                <a:ext uri="{FF2B5EF4-FFF2-40B4-BE49-F238E27FC236}">
                  <a16:creationId xmlns:a16="http://schemas.microsoft.com/office/drawing/2014/main" id="{04A19A57-E9A9-08D5-F3B1-9FF356F59961}"/>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57" name="任意多边形: 形状 356">
              <a:extLst>
                <a:ext uri="{FF2B5EF4-FFF2-40B4-BE49-F238E27FC236}">
                  <a16:creationId xmlns:a16="http://schemas.microsoft.com/office/drawing/2014/main" id="{B07ACC26-BDAA-8FA5-A358-81DD4B5A63CA}"/>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58" name="任意多边形: 形状 357">
              <a:extLst>
                <a:ext uri="{FF2B5EF4-FFF2-40B4-BE49-F238E27FC236}">
                  <a16:creationId xmlns:a16="http://schemas.microsoft.com/office/drawing/2014/main" id="{B31940DE-6E9A-FD2B-06E5-415A3D341FA4}"/>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59" name="任意多边形: 形状 358">
              <a:extLst>
                <a:ext uri="{FF2B5EF4-FFF2-40B4-BE49-F238E27FC236}">
                  <a16:creationId xmlns:a16="http://schemas.microsoft.com/office/drawing/2014/main" id="{22218616-AC47-5245-EB0C-7478B3E2A5A5}"/>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60" name="任意多边形: 形状 359">
              <a:extLst>
                <a:ext uri="{FF2B5EF4-FFF2-40B4-BE49-F238E27FC236}">
                  <a16:creationId xmlns:a16="http://schemas.microsoft.com/office/drawing/2014/main" id="{1F8DBF8F-0DA8-6166-F2F6-3A51584707EB}"/>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61" name="任意多边形: 形状 360">
              <a:extLst>
                <a:ext uri="{FF2B5EF4-FFF2-40B4-BE49-F238E27FC236}">
                  <a16:creationId xmlns:a16="http://schemas.microsoft.com/office/drawing/2014/main" id="{110DA7F5-6035-02F2-9722-A6F553B4DCA0}"/>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62" name="任意多边形: 形状 361">
              <a:extLst>
                <a:ext uri="{FF2B5EF4-FFF2-40B4-BE49-F238E27FC236}">
                  <a16:creationId xmlns:a16="http://schemas.microsoft.com/office/drawing/2014/main" id="{3157257A-FDDD-5CE7-826F-B3250CC191C7}"/>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63" name="任意多边形: 形状 362">
              <a:extLst>
                <a:ext uri="{FF2B5EF4-FFF2-40B4-BE49-F238E27FC236}">
                  <a16:creationId xmlns:a16="http://schemas.microsoft.com/office/drawing/2014/main" id="{CFD71DDB-5A3F-40E8-BCC1-F1ED2197CCB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64" name="任意多边形: 形状 363">
              <a:extLst>
                <a:ext uri="{FF2B5EF4-FFF2-40B4-BE49-F238E27FC236}">
                  <a16:creationId xmlns:a16="http://schemas.microsoft.com/office/drawing/2014/main" id="{48089929-3861-EE64-3A69-21557F5411E6}"/>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65" name="任意多边形: 形状 364">
              <a:extLst>
                <a:ext uri="{FF2B5EF4-FFF2-40B4-BE49-F238E27FC236}">
                  <a16:creationId xmlns:a16="http://schemas.microsoft.com/office/drawing/2014/main" id="{452839C6-3798-8BB3-EFEC-BD625169F8D4}"/>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66" name="任意多边形: 形状 365">
              <a:extLst>
                <a:ext uri="{FF2B5EF4-FFF2-40B4-BE49-F238E27FC236}">
                  <a16:creationId xmlns:a16="http://schemas.microsoft.com/office/drawing/2014/main" id="{9C624B61-1AA5-180C-7954-F77CEFD5BC89}"/>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67" name="任意多边形: 形状 366">
              <a:extLst>
                <a:ext uri="{FF2B5EF4-FFF2-40B4-BE49-F238E27FC236}">
                  <a16:creationId xmlns:a16="http://schemas.microsoft.com/office/drawing/2014/main" id="{359C05F0-8247-CB07-46F5-B657514530B1}"/>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68" name="任意多边形: 形状 367">
              <a:extLst>
                <a:ext uri="{FF2B5EF4-FFF2-40B4-BE49-F238E27FC236}">
                  <a16:creationId xmlns:a16="http://schemas.microsoft.com/office/drawing/2014/main" id="{A92D6D03-AE77-E186-BF7D-C0270E562455}"/>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69" name="任意多边形: 形状 368">
              <a:extLst>
                <a:ext uri="{FF2B5EF4-FFF2-40B4-BE49-F238E27FC236}">
                  <a16:creationId xmlns:a16="http://schemas.microsoft.com/office/drawing/2014/main" id="{6BE3DCCC-A063-C20B-3344-622DB22D5380}"/>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spTree>
    <p:extLst>
      <p:ext uri="{BB962C8B-B14F-4D97-AF65-F5344CB8AC3E}">
        <p14:creationId xmlns:p14="http://schemas.microsoft.com/office/powerpoint/2010/main" val="1068925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 name="组合 203">
            <a:extLst>
              <a:ext uri="{FF2B5EF4-FFF2-40B4-BE49-F238E27FC236}">
                <a16:creationId xmlns:a16="http://schemas.microsoft.com/office/drawing/2014/main" id="{C3086248-0F52-0F3F-0299-81B0ACBD55E5}"/>
              </a:ext>
            </a:extLst>
          </p:cNvPr>
          <p:cNvGrpSpPr/>
          <p:nvPr/>
        </p:nvGrpSpPr>
        <p:grpSpPr>
          <a:xfrm rot="17293665">
            <a:off x="1722348" y="2636766"/>
            <a:ext cx="3259130" cy="3600857"/>
            <a:chOff x="6046781" y="1510634"/>
            <a:chExt cx="710381" cy="788833"/>
          </a:xfrm>
          <a:solidFill>
            <a:schemeClr val="accent2">
              <a:alpha val="20000"/>
            </a:schemeClr>
          </a:solidFill>
        </p:grpSpPr>
        <p:sp>
          <p:nvSpPr>
            <p:cNvPr id="205" name="任意多边形: 形状 204">
              <a:extLst>
                <a:ext uri="{FF2B5EF4-FFF2-40B4-BE49-F238E27FC236}">
                  <a16:creationId xmlns:a16="http://schemas.microsoft.com/office/drawing/2014/main" id="{F5FA200B-D14C-F339-2B02-76F7D127B28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06" name="任意多边形: 形状 205">
              <a:extLst>
                <a:ext uri="{FF2B5EF4-FFF2-40B4-BE49-F238E27FC236}">
                  <a16:creationId xmlns:a16="http://schemas.microsoft.com/office/drawing/2014/main" id="{FA4EB4E6-357E-901D-EB6E-EB8A1AE33536}"/>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07" name="任意多边形: 形状 206">
              <a:extLst>
                <a:ext uri="{FF2B5EF4-FFF2-40B4-BE49-F238E27FC236}">
                  <a16:creationId xmlns:a16="http://schemas.microsoft.com/office/drawing/2014/main" id="{81654F54-1FF6-0CF1-529E-B16BB8D2AC84}"/>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08" name="任意多边形: 形状 207">
              <a:extLst>
                <a:ext uri="{FF2B5EF4-FFF2-40B4-BE49-F238E27FC236}">
                  <a16:creationId xmlns:a16="http://schemas.microsoft.com/office/drawing/2014/main" id="{81216E19-DDF5-E0CB-86CA-1594B6DEC331}"/>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09" name="任意多边形: 形状 208">
              <a:extLst>
                <a:ext uri="{FF2B5EF4-FFF2-40B4-BE49-F238E27FC236}">
                  <a16:creationId xmlns:a16="http://schemas.microsoft.com/office/drawing/2014/main" id="{6B13CBE9-BB03-E420-EF54-DF88E622219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10" name="任意多边形: 形状 209">
              <a:extLst>
                <a:ext uri="{FF2B5EF4-FFF2-40B4-BE49-F238E27FC236}">
                  <a16:creationId xmlns:a16="http://schemas.microsoft.com/office/drawing/2014/main" id="{B4823355-7A17-71DC-DF55-3781D800E5E5}"/>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11" name="任意多边形: 形状 210">
              <a:extLst>
                <a:ext uri="{FF2B5EF4-FFF2-40B4-BE49-F238E27FC236}">
                  <a16:creationId xmlns:a16="http://schemas.microsoft.com/office/drawing/2014/main" id="{912304EE-65C4-2BE2-020A-C9C0E3114AE7}"/>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12" name="任意多边形: 形状 211">
              <a:extLst>
                <a:ext uri="{FF2B5EF4-FFF2-40B4-BE49-F238E27FC236}">
                  <a16:creationId xmlns:a16="http://schemas.microsoft.com/office/drawing/2014/main" id="{AC60A875-AAF3-59B4-4845-B2D3CAAAA915}"/>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13" name="任意多边形: 形状 212">
              <a:extLst>
                <a:ext uri="{FF2B5EF4-FFF2-40B4-BE49-F238E27FC236}">
                  <a16:creationId xmlns:a16="http://schemas.microsoft.com/office/drawing/2014/main" id="{C8ABDEEF-68A5-4428-9D8C-3BD9585DE7EA}"/>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14" name="任意多边形: 形状 213">
              <a:extLst>
                <a:ext uri="{FF2B5EF4-FFF2-40B4-BE49-F238E27FC236}">
                  <a16:creationId xmlns:a16="http://schemas.microsoft.com/office/drawing/2014/main" id="{33B23E11-5B30-1D02-3D44-194745883C6F}"/>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15" name="任意多边形: 形状 214">
              <a:extLst>
                <a:ext uri="{FF2B5EF4-FFF2-40B4-BE49-F238E27FC236}">
                  <a16:creationId xmlns:a16="http://schemas.microsoft.com/office/drawing/2014/main" id="{3B669DD6-FC43-97CC-713C-5C8164A2C207}"/>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16" name="任意多边形: 形状 215">
              <a:extLst>
                <a:ext uri="{FF2B5EF4-FFF2-40B4-BE49-F238E27FC236}">
                  <a16:creationId xmlns:a16="http://schemas.microsoft.com/office/drawing/2014/main" id="{F76E9F8B-DF69-59BA-2B58-914343E58593}"/>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17" name="任意多边形: 形状 216">
              <a:extLst>
                <a:ext uri="{FF2B5EF4-FFF2-40B4-BE49-F238E27FC236}">
                  <a16:creationId xmlns:a16="http://schemas.microsoft.com/office/drawing/2014/main" id="{2F22D473-383B-1952-77EF-CEF3A863306B}"/>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18" name="任意多边形: 形状 217">
              <a:extLst>
                <a:ext uri="{FF2B5EF4-FFF2-40B4-BE49-F238E27FC236}">
                  <a16:creationId xmlns:a16="http://schemas.microsoft.com/office/drawing/2014/main" id="{7F3C314A-0577-1B72-704E-0DC175E0A996}"/>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19" name="任意多边形: 形状 218">
              <a:extLst>
                <a:ext uri="{FF2B5EF4-FFF2-40B4-BE49-F238E27FC236}">
                  <a16:creationId xmlns:a16="http://schemas.microsoft.com/office/drawing/2014/main" id="{BDB8FD9E-E8BC-1B35-73C3-4BB8A79F8A3F}"/>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20" name="任意多边形: 形状 219">
              <a:extLst>
                <a:ext uri="{FF2B5EF4-FFF2-40B4-BE49-F238E27FC236}">
                  <a16:creationId xmlns:a16="http://schemas.microsoft.com/office/drawing/2014/main" id="{853C2EE2-88BC-967E-776E-044F6D8A2B3B}"/>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21" name="任意多边形: 形状 220">
              <a:extLst>
                <a:ext uri="{FF2B5EF4-FFF2-40B4-BE49-F238E27FC236}">
                  <a16:creationId xmlns:a16="http://schemas.microsoft.com/office/drawing/2014/main" id="{20FAD1CF-CBC9-D810-E409-0F33ED06F811}"/>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22" name="任意多边形: 形状 221">
              <a:extLst>
                <a:ext uri="{FF2B5EF4-FFF2-40B4-BE49-F238E27FC236}">
                  <a16:creationId xmlns:a16="http://schemas.microsoft.com/office/drawing/2014/main" id="{36B906F6-9111-48B8-1FA6-A6280FB4473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23" name="任意多边形: 形状 222">
              <a:extLst>
                <a:ext uri="{FF2B5EF4-FFF2-40B4-BE49-F238E27FC236}">
                  <a16:creationId xmlns:a16="http://schemas.microsoft.com/office/drawing/2014/main" id="{CCA67509-A276-174F-7B64-5129C3CBBA0E}"/>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24" name="任意多边形: 形状 223">
              <a:extLst>
                <a:ext uri="{FF2B5EF4-FFF2-40B4-BE49-F238E27FC236}">
                  <a16:creationId xmlns:a16="http://schemas.microsoft.com/office/drawing/2014/main" id="{410594A0-5F81-78D5-0E46-AFE572B86361}"/>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25" name="任意多边形: 形状 224">
              <a:extLst>
                <a:ext uri="{FF2B5EF4-FFF2-40B4-BE49-F238E27FC236}">
                  <a16:creationId xmlns:a16="http://schemas.microsoft.com/office/drawing/2014/main" id="{67A7DEAC-7C14-C420-7BA8-2258DFCF58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26" name="任意多边形: 形状 225">
              <a:extLst>
                <a:ext uri="{FF2B5EF4-FFF2-40B4-BE49-F238E27FC236}">
                  <a16:creationId xmlns:a16="http://schemas.microsoft.com/office/drawing/2014/main" id="{128F2C72-0277-529A-BD17-5D1AA5FA68EC}"/>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27" name="任意多边形: 形状 226">
              <a:extLst>
                <a:ext uri="{FF2B5EF4-FFF2-40B4-BE49-F238E27FC236}">
                  <a16:creationId xmlns:a16="http://schemas.microsoft.com/office/drawing/2014/main" id="{62A796C7-9DB2-6B94-5367-B9FBA9463296}"/>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28" name="任意多边形: 形状 227">
              <a:extLst>
                <a:ext uri="{FF2B5EF4-FFF2-40B4-BE49-F238E27FC236}">
                  <a16:creationId xmlns:a16="http://schemas.microsoft.com/office/drawing/2014/main" id="{6021385A-5B57-4698-C03A-CE6F883AC344}"/>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29" name="任意多边形: 形状 228">
              <a:extLst>
                <a:ext uri="{FF2B5EF4-FFF2-40B4-BE49-F238E27FC236}">
                  <a16:creationId xmlns:a16="http://schemas.microsoft.com/office/drawing/2014/main" id="{23A9FE09-E191-3275-9389-98F2DBC5DCE1}"/>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30" name="任意多边形: 形状 229">
              <a:extLst>
                <a:ext uri="{FF2B5EF4-FFF2-40B4-BE49-F238E27FC236}">
                  <a16:creationId xmlns:a16="http://schemas.microsoft.com/office/drawing/2014/main" id="{75E46D51-8AE2-3FA1-D384-E2F1D1DA14A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31" name="任意多边形: 形状 230">
              <a:extLst>
                <a:ext uri="{FF2B5EF4-FFF2-40B4-BE49-F238E27FC236}">
                  <a16:creationId xmlns:a16="http://schemas.microsoft.com/office/drawing/2014/main" id="{21BCD8BF-D478-5404-52E3-9D78172F7616}"/>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32" name="任意多边形: 形状 231">
              <a:extLst>
                <a:ext uri="{FF2B5EF4-FFF2-40B4-BE49-F238E27FC236}">
                  <a16:creationId xmlns:a16="http://schemas.microsoft.com/office/drawing/2014/main" id="{243312C1-7A80-7F21-B2CE-974B559BE2F8}"/>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33" name="任意多边形: 形状 232">
              <a:extLst>
                <a:ext uri="{FF2B5EF4-FFF2-40B4-BE49-F238E27FC236}">
                  <a16:creationId xmlns:a16="http://schemas.microsoft.com/office/drawing/2014/main" id="{FD913F95-4EC7-E3E8-42C6-347D97C01096}"/>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34" name="任意多边形: 形状 233">
              <a:extLst>
                <a:ext uri="{FF2B5EF4-FFF2-40B4-BE49-F238E27FC236}">
                  <a16:creationId xmlns:a16="http://schemas.microsoft.com/office/drawing/2014/main" id="{5D688FBD-A439-FF30-34FA-75F453C7E40C}"/>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35" name="任意多边形: 形状 234">
              <a:extLst>
                <a:ext uri="{FF2B5EF4-FFF2-40B4-BE49-F238E27FC236}">
                  <a16:creationId xmlns:a16="http://schemas.microsoft.com/office/drawing/2014/main" id="{836858A9-BA49-1E7E-FA1C-87A9ADA3B13F}"/>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36" name="任意多边形: 形状 235">
              <a:extLst>
                <a:ext uri="{FF2B5EF4-FFF2-40B4-BE49-F238E27FC236}">
                  <a16:creationId xmlns:a16="http://schemas.microsoft.com/office/drawing/2014/main" id="{05AEFEC2-0886-42AA-EC16-E5E57C180C4D}"/>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37" name="任意多边形: 形状 236">
              <a:extLst>
                <a:ext uri="{FF2B5EF4-FFF2-40B4-BE49-F238E27FC236}">
                  <a16:creationId xmlns:a16="http://schemas.microsoft.com/office/drawing/2014/main" id="{E65E44DE-4714-3435-8125-199D0E5C733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38" name="任意多边形: 形状 237">
              <a:extLst>
                <a:ext uri="{FF2B5EF4-FFF2-40B4-BE49-F238E27FC236}">
                  <a16:creationId xmlns:a16="http://schemas.microsoft.com/office/drawing/2014/main" id="{E8430909-7AAB-8769-CDCB-6081FC78910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39" name="任意多边形: 形状 238">
              <a:extLst>
                <a:ext uri="{FF2B5EF4-FFF2-40B4-BE49-F238E27FC236}">
                  <a16:creationId xmlns:a16="http://schemas.microsoft.com/office/drawing/2014/main" id="{EB2AD11B-3EB1-8E10-6178-5D6349E6F9B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40" name="任意多边形: 形状 239">
              <a:extLst>
                <a:ext uri="{FF2B5EF4-FFF2-40B4-BE49-F238E27FC236}">
                  <a16:creationId xmlns:a16="http://schemas.microsoft.com/office/drawing/2014/main" id="{0241D59F-9149-81D6-1466-A6C86FE88156}"/>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41" name="任意多边形: 形状 240">
              <a:extLst>
                <a:ext uri="{FF2B5EF4-FFF2-40B4-BE49-F238E27FC236}">
                  <a16:creationId xmlns:a16="http://schemas.microsoft.com/office/drawing/2014/main" id="{A2A075EC-BDA1-0521-EE9E-AC9360EEAFEB}"/>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42" name="任意多边形: 形状 241">
              <a:extLst>
                <a:ext uri="{FF2B5EF4-FFF2-40B4-BE49-F238E27FC236}">
                  <a16:creationId xmlns:a16="http://schemas.microsoft.com/office/drawing/2014/main" id="{A533AE8A-EF6F-BB4F-8C6C-813FFB540B32}"/>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43" name="任意多边形: 形状 242">
              <a:extLst>
                <a:ext uri="{FF2B5EF4-FFF2-40B4-BE49-F238E27FC236}">
                  <a16:creationId xmlns:a16="http://schemas.microsoft.com/office/drawing/2014/main" id="{B79ABAC1-8E15-EB1B-6A28-67485A585E8C}"/>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44" name="任意多边形: 形状 243">
              <a:extLst>
                <a:ext uri="{FF2B5EF4-FFF2-40B4-BE49-F238E27FC236}">
                  <a16:creationId xmlns:a16="http://schemas.microsoft.com/office/drawing/2014/main" id="{5F1CC1BF-4C80-412E-E699-87A0176A731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245" name="任意多边形: 形状 244">
              <a:extLst>
                <a:ext uri="{FF2B5EF4-FFF2-40B4-BE49-F238E27FC236}">
                  <a16:creationId xmlns:a16="http://schemas.microsoft.com/office/drawing/2014/main" id="{5E810346-DDA9-D849-115B-594D9C517BCD}"/>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246" name="任意多边形: 形状 245">
              <a:extLst>
                <a:ext uri="{FF2B5EF4-FFF2-40B4-BE49-F238E27FC236}">
                  <a16:creationId xmlns:a16="http://schemas.microsoft.com/office/drawing/2014/main" id="{781F9B26-0525-7AF1-3D46-A1DDFFE440E3}"/>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247" name="任意多边形: 形状 246">
              <a:extLst>
                <a:ext uri="{FF2B5EF4-FFF2-40B4-BE49-F238E27FC236}">
                  <a16:creationId xmlns:a16="http://schemas.microsoft.com/office/drawing/2014/main" id="{FEF5C7FE-6C57-D5F7-5F19-BB21CA9E7768}"/>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248" name="任意多边形: 形状 247">
              <a:extLst>
                <a:ext uri="{FF2B5EF4-FFF2-40B4-BE49-F238E27FC236}">
                  <a16:creationId xmlns:a16="http://schemas.microsoft.com/office/drawing/2014/main" id="{81903271-9208-9F17-B10F-589B2A28B849}"/>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249" name="任意多边形: 形状 248">
              <a:extLst>
                <a:ext uri="{FF2B5EF4-FFF2-40B4-BE49-F238E27FC236}">
                  <a16:creationId xmlns:a16="http://schemas.microsoft.com/office/drawing/2014/main" id="{6045BF93-D1A6-FC81-B47F-2F0CEDC64C3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250" name="任意多边形: 形状 249">
              <a:extLst>
                <a:ext uri="{FF2B5EF4-FFF2-40B4-BE49-F238E27FC236}">
                  <a16:creationId xmlns:a16="http://schemas.microsoft.com/office/drawing/2014/main" id="{449EF8AF-8AB3-EBDE-F374-8AE07D591D26}"/>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251" name="任意多边形: 形状 250">
              <a:extLst>
                <a:ext uri="{FF2B5EF4-FFF2-40B4-BE49-F238E27FC236}">
                  <a16:creationId xmlns:a16="http://schemas.microsoft.com/office/drawing/2014/main" id="{44DE9147-59B7-27B9-0247-95E4DA6786C9}"/>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252" name="任意多边形: 形状 251">
              <a:extLst>
                <a:ext uri="{FF2B5EF4-FFF2-40B4-BE49-F238E27FC236}">
                  <a16:creationId xmlns:a16="http://schemas.microsoft.com/office/drawing/2014/main" id="{6475D2E7-6291-3563-B3FC-F47B015512E8}"/>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253" name="任意多边形: 形状 252">
              <a:extLst>
                <a:ext uri="{FF2B5EF4-FFF2-40B4-BE49-F238E27FC236}">
                  <a16:creationId xmlns:a16="http://schemas.microsoft.com/office/drawing/2014/main" id="{DD521123-6D35-87E3-D424-8DB9E77DCAC1}"/>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254" name="任意多边形: 形状 253">
              <a:extLst>
                <a:ext uri="{FF2B5EF4-FFF2-40B4-BE49-F238E27FC236}">
                  <a16:creationId xmlns:a16="http://schemas.microsoft.com/office/drawing/2014/main" id="{9B775643-713C-7234-F8D3-035DE6401E6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55" name="任意多边形: 形状 254">
              <a:extLst>
                <a:ext uri="{FF2B5EF4-FFF2-40B4-BE49-F238E27FC236}">
                  <a16:creationId xmlns:a16="http://schemas.microsoft.com/office/drawing/2014/main" id="{393D953E-79A7-8E8B-4B66-6D2631C327B3}"/>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56" name="任意多边形: 形状 255">
              <a:extLst>
                <a:ext uri="{FF2B5EF4-FFF2-40B4-BE49-F238E27FC236}">
                  <a16:creationId xmlns:a16="http://schemas.microsoft.com/office/drawing/2014/main" id="{AAD13D81-CC7F-637B-0FC5-9B344A1110A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57" name="任意多边形: 形状 256">
              <a:extLst>
                <a:ext uri="{FF2B5EF4-FFF2-40B4-BE49-F238E27FC236}">
                  <a16:creationId xmlns:a16="http://schemas.microsoft.com/office/drawing/2014/main" id="{6BE34298-6809-C64B-19B0-78B71A6BE0A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58" name="任意多边形: 形状 257">
              <a:extLst>
                <a:ext uri="{FF2B5EF4-FFF2-40B4-BE49-F238E27FC236}">
                  <a16:creationId xmlns:a16="http://schemas.microsoft.com/office/drawing/2014/main" id="{F8452BE6-C0AD-28FD-C838-15D3421861E2}"/>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sp>
        <p:nvSpPr>
          <p:cNvPr id="2" name="标题 1">
            <a:extLst>
              <a:ext uri="{FF2B5EF4-FFF2-40B4-BE49-F238E27FC236}">
                <a16:creationId xmlns:a16="http://schemas.microsoft.com/office/drawing/2014/main" id="{824FF56F-10C9-A58B-34ED-66994F29A167}"/>
              </a:ext>
            </a:extLst>
          </p:cNvPr>
          <p:cNvSpPr>
            <a:spLocks noGrp="1"/>
          </p:cNvSpPr>
          <p:nvPr>
            <p:ph type="title"/>
          </p:nvPr>
        </p:nvSpPr>
        <p:spPr>
          <a:xfrm>
            <a:off x="1310640" y="396128"/>
            <a:ext cx="3600000" cy="461665"/>
          </a:xfrm>
        </p:spPr>
        <p:txBody>
          <a:bodyPr>
            <a:spAutoFit/>
          </a:bodyPr>
          <a:lstStyle/>
          <a:p>
            <a:r>
              <a:rPr lang="zh-CN" altLang="en-US" dirty="0"/>
              <a:t>用户故事</a:t>
            </a:r>
            <a:r>
              <a:rPr lang="en-US" altLang="zh-CN" dirty="0"/>
              <a:t>3</a:t>
            </a:r>
            <a:endParaRPr lang="zh-CN" altLang="en-US" dirty="0"/>
          </a:p>
        </p:txBody>
      </p:sp>
      <p:sp>
        <p:nvSpPr>
          <p:cNvPr id="3" name="文本占位符 2">
            <a:extLst>
              <a:ext uri="{FF2B5EF4-FFF2-40B4-BE49-F238E27FC236}">
                <a16:creationId xmlns:a16="http://schemas.microsoft.com/office/drawing/2014/main" id="{5750A4EC-B8C7-66DE-23F7-31D3544BE1CB}"/>
              </a:ext>
            </a:extLst>
          </p:cNvPr>
          <p:cNvSpPr>
            <a:spLocks noGrp="1"/>
          </p:cNvSpPr>
          <p:nvPr>
            <p:ph type="body" sz="quarter" idx="10"/>
          </p:nvPr>
        </p:nvSpPr>
        <p:spPr>
          <a:xfrm>
            <a:off x="437235" y="396128"/>
            <a:ext cx="914400" cy="461665"/>
          </a:xfrm>
        </p:spPr>
        <p:txBody>
          <a:bodyPr>
            <a:spAutoFit/>
          </a:bodyPr>
          <a:lstStyle/>
          <a:p>
            <a:r>
              <a:rPr lang="en-US" altLang="zh-CN" dirty="0"/>
              <a:t> </a:t>
            </a:r>
            <a:endParaRPr lang="zh-CN" altLang="en-US" dirty="0"/>
          </a:p>
        </p:txBody>
      </p:sp>
      <p:sp>
        <p:nvSpPr>
          <p:cNvPr id="4" name="文本占位符 3">
            <a:extLst>
              <a:ext uri="{FF2B5EF4-FFF2-40B4-BE49-F238E27FC236}">
                <a16:creationId xmlns:a16="http://schemas.microsoft.com/office/drawing/2014/main" id="{AAABFAA2-1416-E5BD-955E-E37900E031D2}"/>
              </a:ext>
            </a:extLst>
          </p:cNvPr>
          <p:cNvSpPr>
            <a:spLocks noGrp="1"/>
          </p:cNvSpPr>
          <p:nvPr>
            <p:ph type="body" sz="quarter" idx="11"/>
          </p:nvPr>
        </p:nvSpPr>
        <p:spPr>
          <a:xfrm>
            <a:off x="2809690" y="533288"/>
            <a:ext cx="2160000" cy="307777"/>
          </a:xfrm>
        </p:spPr>
        <p:txBody>
          <a:bodyPr>
            <a:spAutoFit/>
          </a:bodyPr>
          <a:lstStyle/>
          <a:p>
            <a:r>
              <a:rPr lang="en-US" altLang="zh-CN" dirty="0"/>
              <a:t>User stories</a:t>
            </a:r>
            <a:endParaRPr lang="zh-CN" altLang="en-US" dirty="0"/>
          </a:p>
        </p:txBody>
      </p:sp>
      <p:sp>
        <p:nvSpPr>
          <p:cNvPr id="7" name="文本框 6">
            <a:extLst>
              <a:ext uri="{FF2B5EF4-FFF2-40B4-BE49-F238E27FC236}">
                <a16:creationId xmlns:a16="http://schemas.microsoft.com/office/drawing/2014/main" id="{598B36B4-3D31-B181-280F-10DBD66AB3F3}"/>
              </a:ext>
            </a:extLst>
          </p:cNvPr>
          <p:cNvSpPr txBox="1"/>
          <p:nvPr/>
        </p:nvSpPr>
        <p:spPr>
          <a:xfrm>
            <a:off x="796185" y="1409990"/>
            <a:ext cx="3600000" cy="646331"/>
          </a:xfrm>
          <a:prstGeom prst="rect">
            <a:avLst/>
          </a:prstGeom>
          <a:noFill/>
        </p:spPr>
        <p:txBody>
          <a:bodyPr wrap="square" rtlCol="0" anchor="ctr">
            <a:spAutoFit/>
          </a:bodyPr>
          <a:lstStyle/>
          <a:p>
            <a:pPr algn="just"/>
            <a:r>
              <a:rPr lang="zh-CN" altLang="en-US" b="1" dirty="0">
                <a:solidFill>
                  <a:schemeClr val="accent6"/>
                </a:solidFill>
                <a:latin typeface="+mj-ea"/>
                <a:ea typeface="+mj-ea"/>
              </a:rPr>
              <a:t>用户为</a:t>
            </a:r>
            <a:r>
              <a:rPr lang="zh-CN" altLang="en-US" b="0" i="0" dirty="0">
                <a:solidFill>
                  <a:srgbClr val="111111"/>
                </a:solidFill>
                <a:effectLst/>
                <a:latin typeface="-apple-system"/>
              </a:rPr>
              <a:t>对智能助手功能感兴趣的个人、商业用户等</a:t>
            </a:r>
            <a:endParaRPr lang="en-ID" b="1" dirty="0">
              <a:solidFill>
                <a:schemeClr val="accent6"/>
              </a:solidFill>
              <a:latin typeface="+mj-ea"/>
              <a:ea typeface="+mj-ea"/>
            </a:endParaRPr>
          </a:p>
        </p:txBody>
      </p:sp>
      <p:sp>
        <p:nvSpPr>
          <p:cNvPr id="8" name="文本框 7">
            <a:extLst>
              <a:ext uri="{FF2B5EF4-FFF2-40B4-BE49-F238E27FC236}">
                <a16:creationId xmlns:a16="http://schemas.microsoft.com/office/drawing/2014/main" id="{7B06ED00-D46F-E08D-36F6-5670648B8A77}"/>
              </a:ext>
            </a:extLst>
          </p:cNvPr>
          <p:cNvSpPr txBox="1"/>
          <p:nvPr/>
        </p:nvSpPr>
        <p:spPr>
          <a:xfrm>
            <a:off x="770369" y="2381959"/>
            <a:ext cx="4320000" cy="1844608"/>
          </a:xfrm>
          <a:prstGeom prst="rect">
            <a:avLst/>
          </a:prstGeom>
          <a:noFill/>
        </p:spPr>
        <p:txBody>
          <a:bodyPr wrap="square" rtlCol="0" anchor="ctr">
            <a:spAutoFit/>
          </a:bodyPr>
          <a:lstStyle/>
          <a:p>
            <a:pPr>
              <a:lnSpc>
                <a:spcPct val="120000"/>
              </a:lnSpc>
            </a:pPr>
            <a:r>
              <a:rPr lang="zh-CN" altLang="en-US" sz="1600" b="0" i="0" dirty="0">
                <a:solidFill>
                  <a:srgbClr val="111111"/>
                </a:solidFill>
                <a:effectLst/>
                <a:latin typeface="-apple-system"/>
              </a:rPr>
              <a:t>用户可以通过语音与智能助手进行对话，提出问题、发出指令等。智能助手将通过多语言语音合成技术生成相应的语音回应，以实现自然的交互体验。既可以是娱乐性质的对话，也可以高效的获取信息。我们主要是准备实现通过语音进行对话。</a:t>
            </a:r>
            <a:endParaRPr lang="en-US" altLang="zh-CN" sz="1600" dirty="0">
              <a:solidFill>
                <a:schemeClr val="accent6"/>
              </a:solidFill>
              <a:latin typeface="+mn-ea"/>
            </a:endParaRPr>
          </a:p>
        </p:txBody>
      </p:sp>
      <p:cxnSp>
        <p:nvCxnSpPr>
          <p:cNvPr id="144" name="直接连接符 143">
            <a:extLst>
              <a:ext uri="{FF2B5EF4-FFF2-40B4-BE49-F238E27FC236}">
                <a16:creationId xmlns:a16="http://schemas.microsoft.com/office/drawing/2014/main" id="{AF2DC089-A5A4-8199-39EE-0855A432210F}"/>
              </a:ext>
            </a:extLst>
          </p:cNvPr>
          <p:cNvCxnSpPr>
            <a:cxnSpLocks/>
          </p:cNvCxnSpPr>
          <p:nvPr/>
        </p:nvCxnSpPr>
        <p:spPr>
          <a:xfrm>
            <a:off x="888785" y="2036700"/>
            <a:ext cx="540000"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49" name="组合 148">
            <a:extLst>
              <a:ext uri="{FF2B5EF4-FFF2-40B4-BE49-F238E27FC236}">
                <a16:creationId xmlns:a16="http://schemas.microsoft.com/office/drawing/2014/main" id="{97443DCD-A12F-45CC-43F0-52BD0D26CF7C}"/>
              </a:ext>
            </a:extLst>
          </p:cNvPr>
          <p:cNvGrpSpPr/>
          <p:nvPr/>
        </p:nvGrpSpPr>
        <p:grpSpPr>
          <a:xfrm rot="20471327">
            <a:off x="5867834" y="1419960"/>
            <a:ext cx="855279" cy="944956"/>
            <a:chOff x="6046781" y="1510634"/>
            <a:chExt cx="710381" cy="788833"/>
          </a:xfrm>
          <a:solidFill>
            <a:schemeClr val="accent2">
              <a:alpha val="50000"/>
            </a:schemeClr>
          </a:solidFill>
        </p:grpSpPr>
        <p:sp>
          <p:nvSpPr>
            <p:cNvPr id="150" name="任意多边形: 形状 149">
              <a:extLst>
                <a:ext uri="{FF2B5EF4-FFF2-40B4-BE49-F238E27FC236}">
                  <a16:creationId xmlns:a16="http://schemas.microsoft.com/office/drawing/2014/main" id="{83E15DC3-08E4-0DB2-13CF-5E3D8A9EB98E}"/>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151" name="任意多边形: 形状 150">
              <a:extLst>
                <a:ext uri="{FF2B5EF4-FFF2-40B4-BE49-F238E27FC236}">
                  <a16:creationId xmlns:a16="http://schemas.microsoft.com/office/drawing/2014/main" id="{9B26116B-66F4-3332-197D-B0F46429E9AA}"/>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152" name="任意多边形: 形状 151">
              <a:extLst>
                <a:ext uri="{FF2B5EF4-FFF2-40B4-BE49-F238E27FC236}">
                  <a16:creationId xmlns:a16="http://schemas.microsoft.com/office/drawing/2014/main" id="{1C633E39-F8ED-5A88-8E41-7514E01B838F}"/>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153" name="任意多边形: 形状 152">
              <a:extLst>
                <a:ext uri="{FF2B5EF4-FFF2-40B4-BE49-F238E27FC236}">
                  <a16:creationId xmlns:a16="http://schemas.microsoft.com/office/drawing/2014/main" id="{91E7AEC5-7743-4170-64BA-F754C07DB59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154" name="任意多边形: 形状 153">
              <a:extLst>
                <a:ext uri="{FF2B5EF4-FFF2-40B4-BE49-F238E27FC236}">
                  <a16:creationId xmlns:a16="http://schemas.microsoft.com/office/drawing/2014/main" id="{1B1F1192-37F0-5F78-FBD4-01787E1654E4}"/>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155" name="任意多边形: 形状 154">
              <a:extLst>
                <a:ext uri="{FF2B5EF4-FFF2-40B4-BE49-F238E27FC236}">
                  <a16:creationId xmlns:a16="http://schemas.microsoft.com/office/drawing/2014/main" id="{FCB83E8A-07FE-7D59-53FB-95A88F9A7F4D}"/>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156" name="任意多边形: 形状 155">
              <a:extLst>
                <a:ext uri="{FF2B5EF4-FFF2-40B4-BE49-F238E27FC236}">
                  <a16:creationId xmlns:a16="http://schemas.microsoft.com/office/drawing/2014/main" id="{970E94CF-42F5-E8F8-ABEA-0E29DD7D95C9}"/>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157" name="任意多边形: 形状 156">
              <a:extLst>
                <a:ext uri="{FF2B5EF4-FFF2-40B4-BE49-F238E27FC236}">
                  <a16:creationId xmlns:a16="http://schemas.microsoft.com/office/drawing/2014/main" id="{014B8FD2-635B-9530-1F00-7976E0053AF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158" name="任意多边形: 形状 157">
              <a:extLst>
                <a:ext uri="{FF2B5EF4-FFF2-40B4-BE49-F238E27FC236}">
                  <a16:creationId xmlns:a16="http://schemas.microsoft.com/office/drawing/2014/main" id="{23243B56-5B47-E29F-75CF-85BC0BF82F39}"/>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159" name="任意多边形: 形状 158">
              <a:extLst>
                <a:ext uri="{FF2B5EF4-FFF2-40B4-BE49-F238E27FC236}">
                  <a16:creationId xmlns:a16="http://schemas.microsoft.com/office/drawing/2014/main" id="{2C3F7173-F6BD-8A37-90CE-E2BD10204945}"/>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160" name="任意多边形: 形状 159">
              <a:extLst>
                <a:ext uri="{FF2B5EF4-FFF2-40B4-BE49-F238E27FC236}">
                  <a16:creationId xmlns:a16="http://schemas.microsoft.com/office/drawing/2014/main" id="{13FB6250-0A3A-50C6-937D-7E13BFC819FF}"/>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161" name="任意多边形: 形状 160">
              <a:extLst>
                <a:ext uri="{FF2B5EF4-FFF2-40B4-BE49-F238E27FC236}">
                  <a16:creationId xmlns:a16="http://schemas.microsoft.com/office/drawing/2014/main" id="{02FB6FB9-8E37-BAEF-8203-FFFC6371BFDF}"/>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162" name="任意多边形: 形状 161">
              <a:extLst>
                <a:ext uri="{FF2B5EF4-FFF2-40B4-BE49-F238E27FC236}">
                  <a16:creationId xmlns:a16="http://schemas.microsoft.com/office/drawing/2014/main" id="{94F35ED4-3A56-2B56-D471-E54C23776494}"/>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163" name="任意多边形: 形状 162">
              <a:extLst>
                <a:ext uri="{FF2B5EF4-FFF2-40B4-BE49-F238E27FC236}">
                  <a16:creationId xmlns:a16="http://schemas.microsoft.com/office/drawing/2014/main" id="{09FC6DD0-FBC0-2D71-13AE-45E2C8ABA14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164" name="任意多边形: 形状 163">
              <a:extLst>
                <a:ext uri="{FF2B5EF4-FFF2-40B4-BE49-F238E27FC236}">
                  <a16:creationId xmlns:a16="http://schemas.microsoft.com/office/drawing/2014/main" id="{0B148E76-38F7-E99B-81FB-4D5F466AECBD}"/>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165" name="任意多边形: 形状 164">
              <a:extLst>
                <a:ext uri="{FF2B5EF4-FFF2-40B4-BE49-F238E27FC236}">
                  <a16:creationId xmlns:a16="http://schemas.microsoft.com/office/drawing/2014/main" id="{3B4C778D-1FF6-55EB-8103-A232954A550F}"/>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166" name="任意多边形: 形状 165">
              <a:extLst>
                <a:ext uri="{FF2B5EF4-FFF2-40B4-BE49-F238E27FC236}">
                  <a16:creationId xmlns:a16="http://schemas.microsoft.com/office/drawing/2014/main" id="{E6FDC716-E3F3-AA1F-DD6B-F73CE2617430}"/>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167" name="任意多边形: 形状 166">
              <a:extLst>
                <a:ext uri="{FF2B5EF4-FFF2-40B4-BE49-F238E27FC236}">
                  <a16:creationId xmlns:a16="http://schemas.microsoft.com/office/drawing/2014/main" id="{E67FE2F0-C5E1-A4A5-0B9C-B7965477D1CC}"/>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168" name="任意多边形: 形状 167">
              <a:extLst>
                <a:ext uri="{FF2B5EF4-FFF2-40B4-BE49-F238E27FC236}">
                  <a16:creationId xmlns:a16="http://schemas.microsoft.com/office/drawing/2014/main" id="{5CEE079D-0585-2B03-C924-DC9414EB427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169" name="任意多边形: 形状 168">
              <a:extLst>
                <a:ext uri="{FF2B5EF4-FFF2-40B4-BE49-F238E27FC236}">
                  <a16:creationId xmlns:a16="http://schemas.microsoft.com/office/drawing/2014/main" id="{301DD162-ED02-0F6A-E113-9C3544AFE1B7}"/>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170" name="任意多边形: 形状 169">
              <a:extLst>
                <a:ext uri="{FF2B5EF4-FFF2-40B4-BE49-F238E27FC236}">
                  <a16:creationId xmlns:a16="http://schemas.microsoft.com/office/drawing/2014/main" id="{60AC6C1B-3598-DB7E-6DF1-14F48F9333B8}"/>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171" name="任意多边形: 形状 170">
              <a:extLst>
                <a:ext uri="{FF2B5EF4-FFF2-40B4-BE49-F238E27FC236}">
                  <a16:creationId xmlns:a16="http://schemas.microsoft.com/office/drawing/2014/main" id="{A855245C-9C04-9EFD-AC84-D7CA1EE40E9F}"/>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172" name="任意多边形: 形状 171">
              <a:extLst>
                <a:ext uri="{FF2B5EF4-FFF2-40B4-BE49-F238E27FC236}">
                  <a16:creationId xmlns:a16="http://schemas.microsoft.com/office/drawing/2014/main" id="{41A2954D-AEC0-179B-5DDA-3CB2F94913E8}"/>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173" name="任意多边形: 形状 172">
              <a:extLst>
                <a:ext uri="{FF2B5EF4-FFF2-40B4-BE49-F238E27FC236}">
                  <a16:creationId xmlns:a16="http://schemas.microsoft.com/office/drawing/2014/main" id="{1253AE2A-8E7E-52D2-3BFF-A0D70B8F49DE}"/>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174" name="任意多边形: 形状 173">
              <a:extLst>
                <a:ext uri="{FF2B5EF4-FFF2-40B4-BE49-F238E27FC236}">
                  <a16:creationId xmlns:a16="http://schemas.microsoft.com/office/drawing/2014/main" id="{436D5A36-C7D0-D933-C82F-481DB8C5D100}"/>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175" name="任意多边形: 形状 174">
              <a:extLst>
                <a:ext uri="{FF2B5EF4-FFF2-40B4-BE49-F238E27FC236}">
                  <a16:creationId xmlns:a16="http://schemas.microsoft.com/office/drawing/2014/main" id="{54607193-63FA-FC03-ABCC-35B54DE5638F}"/>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176" name="任意多边形: 形状 175">
              <a:extLst>
                <a:ext uri="{FF2B5EF4-FFF2-40B4-BE49-F238E27FC236}">
                  <a16:creationId xmlns:a16="http://schemas.microsoft.com/office/drawing/2014/main" id="{A6881B9A-E464-6707-9C6D-34231597B613}"/>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177" name="任意多边形: 形状 176">
              <a:extLst>
                <a:ext uri="{FF2B5EF4-FFF2-40B4-BE49-F238E27FC236}">
                  <a16:creationId xmlns:a16="http://schemas.microsoft.com/office/drawing/2014/main" id="{06C75013-A453-B502-E3C7-3EA9885D0FE7}"/>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178" name="任意多边形: 形状 177">
              <a:extLst>
                <a:ext uri="{FF2B5EF4-FFF2-40B4-BE49-F238E27FC236}">
                  <a16:creationId xmlns:a16="http://schemas.microsoft.com/office/drawing/2014/main" id="{1E450DA9-71EA-BCB4-E258-8B329E000BF7}"/>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179" name="任意多边形: 形状 178">
              <a:extLst>
                <a:ext uri="{FF2B5EF4-FFF2-40B4-BE49-F238E27FC236}">
                  <a16:creationId xmlns:a16="http://schemas.microsoft.com/office/drawing/2014/main" id="{CB79BFE7-1FE7-FAE4-D0A9-B8F2C25DD50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180" name="任意多边形: 形状 179">
              <a:extLst>
                <a:ext uri="{FF2B5EF4-FFF2-40B4-BE49-F238E27FC236}">
                  <a16:creationId xmlns:a16="http://schemas.microsoft.com/office/drawing/2014/main" id="{FE6F8AC8-C0D1-52F4-6CED-FADAC866E422}"/>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181" name="任意多边形: 形状 180">
              <a:extLst>
                <a:ext uri="{FF2B5EF4-FFF2-40B4-BE49-F238E27FC236}">
                  <a16:creationId xmlns:a16="http://schemas.microsoft.com/office/drawing/2014/main" id="{4CEB00B2-2D3D-33D2-AE1D-2441F90B50A2}"/>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182" name="任意多边形: 形状 181">
              <a:extLst>
                <a:ext uri="{FF2B5EF4-FFF2-40B4-BE49-F238E27FC236}">
                  <a16:creationId xmlns:a16="http://schemas.microsoft.com/office/drawing/2014/main" id="{1B79039B-69F8-CC27-463E-C7DB5DA8283F}"/>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183" name="任意多边形: 形状 182">
              <a:extLst>
                <a:ext uri="{FF2B5EF4-FFF2-40B4-BE49-F238E27FC236}">
                  <a16:creationId xmlns:a16="http://schemas.microsoft.com/office/drawing/2014/main" id="{A0EFF9BF-A415-F5D6-3613-6D959B7A71D0}"/>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184" name="任意多边形: 形状 183">
              <a:extLst>
                <a:ext uri="{FF2B5EF4-FFF2-40B4-BE49-F238E27FC236}">
                  <a16:creationId xmlns:a16="http://schemas.microsoft.com/office/drawing/2014/main" id="{6DEAD2BA-B781-AE5B-4CBF-177184F73FC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185" name="任意多边形: 形状 184">
              <a:extLst>
                <a:ext uri="{FF2B5EF4-FFF2-40B4-BE49-F238E27FC236}">
                  <a16:creationId xmlns:a16="http://schemas.microsoft.com/office/drawing/2014/main" id="{18ABDF55-A2F7-3B73-EB20-53F574C1ACA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186" name="任意多边形: 形状 185">
              <a:extLst>
                <a:ext uri="{FF2B5EF4-FFF2-40B4-BE49-F238E27FC236}">
                  <a16:creationId xmlns:a16="http://schemas.microsoft.com/office/drawing/2014/main" id="{AC7B1E5F-32D8-3F16-8D37-1E33D4D9EF83}"/>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187" name="任意多边形: 形状 186">
              <a:extLst>
                <a:ext uri="{FF2B5EF4-FFF2-40B4-BE49-F238E27FC236}">
                  <a16:creationId xmlns:a16="http://schemas.microsoft.com/office/drawing/2014/main" id="{DC39A3AA-6D38-6C81-AE80-7FFC35DA6346}"/>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188" name="任意多边形: 形状 187">
              <a:extLst>
                <a:ext uri="{FF2B5EF4-FFF2-40B4-BE49-F238E27FC236}">
                  <a16:creationId xmlns:a16="http://schemas.microsoft.com/office/drawing/2014/main" id="{F7C10023-F836-C7B3-A772-09F357E2D097}"/>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189" name="任意多边形: 形状 188">
              <a:extLst>
                <a:ext uri="{FF2B5EF4-FFF2-40B4-BE49-F238E27FC236}">
                  <a16:creationId xmlns:a16="http://schemas.microsoft.com/office/drawing/2014/main" id="{D11C6AD5-9422-80E0-FCF8-56423D93EF6F}"/>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190" name="任意多边形: 形状 189">
              <a:extLst>
                <a:ext uri="{FF2B5EF4-FFF2-40B4-BE49-F238E27FC236}">
                  <a16:creationId xmlns:a16="http://schemas.microsoft.com/office/drawing/2014/main" id="{D6B5ED14-08C7-7515-54E3-F6E4C8D1A6CE}"/>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191" name="任意多边形: 形状 190">
              <a:extLst>
                <a:ext uri="{FF2B5EF4-FFF2-40B4-BE49-F238E27FC236}">
                  <a16:creationId xmlns:a16="http://schemas.microsoft.com/office/drawing/2014/main" id="{71ABB19B-A63F-C2B5-B013-2DECAA1A36B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192" name="任意多边形: 形状 191">
              <a:extLst>
                <a:ext uri="{FF2B5EF4-FFF2-40B4-BE49-F238E27FC236}">
                  <a16:creationId xmlns:a16="http://schemas.microsoft.com/office/drawing/2014/main" id="{0839EF35-7CD2-EE91-1CB9-B43597A7B192}"/>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193" name="任意多边形: 形状 192">
              <a:extLst>
                <a:ext uri="{FF2B5EF4-FFF2-40B4-BE49-F238E27FC236}">
                  <a16:creationId xmlns:a16="http://schemas.microsoft.com/office/drawing/2014/main" id="{512B176A-B432-D43D-643A-907CDFEF1B1B}"/>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194" name="任意多边形: 形状 193">
              <a:extLst>
                <a:ext uri="{FF2B5EF4-FFF2-40B4-BE49-F238E27FC236}">
                  <a16:creationId xmlns:a16="http://schemas.microsoft.com/office/drawing/2014/main" id="{97891EC3-CD9B-D770-C824-C8C282817FF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195" name="任意多边形: 形状 194">
              <a:extLst>
                <a:ext uri="{FF2B5EF4-FFF2-40B4-BE49-F238E27FC236}">
                  <a16:creationId xmlns:a16="http://schemas.microsoft.com/office/drawing/2014/main" id="{907A62B7-DC62-F61C-BF23-684030114113}"/>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196" name="任意多边形: 形状 195">
              <a:extLst>
                <a:ext uri="{FF2B5EF4-FFF2-40B4-BE49-F238E27FC236}">
                  <a16:creationId xmlns:a16="http://schemas.microsoft.com/office/drawing/2014/main" id="{CC9161B5-4EBC-533E-15DD-6371A510A901}"/>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197" name="任意多边形: 形状 196">
              <a:extLst>
                <a:ext uri="{FF2B5EF4-FFF2-40B4-BE49-F238E27FC236}">
                  <a16:creationId xmlns:a16="http://schemas.microsoft.com/office/drawing/2014/main" id="{59D042EB-9FD6-7EE3-9CE2-AD075FD1A33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198" name="任意多边形: 形状 197">
              <a:extLst>
                <a:ext uri="{FF2B5EF4-FFF2-40B4-BE49-F238E27FC236}">
                  <a16:creationId xmlns:a16="http://schemas.microsoft.com/office/drawing/2014/main" id="{AB40523A-0FB9-F784-EC44-DF86B2D4090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199" name="任意多边形: 形状 198">
              <a:extLst>
                <a:ext uri="{FF2B5EF4-FFF2-40B4-BE49-F238E27FC236}">
                  <a16:creationId xmlns:a16="http://schemas.microsoft.com/office/drawing/2014/main" id="{A456D19B-6C24-ACBD-A5C7-C4E6D2020833}"/>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00" name="任意多边形: 形状 199">
              <a:extLst>
                <a:ext uri="{FF2B5EF4-FFF2-40B4-BE49-F238E27FC236}">
                  <a16:creationId xmlns:a16="http://schemas.microsoft.com/office/drawing/2014/main" id="{A60441F9-9E6E-68AD-851F-82DE657ED79A}"/>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01" name="任意多边形: 形状 200">
              <a:extLst>
                <a:ext uri="{FF2B5EF4-FFF2-40B4-BE49-F238E27FC236}">
                  <a16:creationId xmlns:a16="http://schemas.microsoft.com/office/drawing/2014/main" id="{D426C86B-1AF9-CA00-C3FD-69B262DB104B}"/>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02" name="任意多边形: 形状 201">
              <a:extLst>
                <a:ext uri="{FF2B5EF4-FFF2-40B4-BE49-F238E27FC236}">
                  <a16:creationId xmlns:a16="http://schemas.microsoft.com/office/drawing/2014/main" id="{BA02333F-7A4B-AAA3-004C-9A9190C78153}"/>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03" name="任意多边形: 形状 202">
              <a:extLst>
                <a:ext uri="{FF2B5EF4-FFF2-40B4-BE49-F238E27FC236}">
                  <a16:creationId xmlns:a16="http://schemas.microsoft.com/office/drawing/2014/main" id="{0FF3965D-B0AF-CF10-6E16-A80045DD9DBC}"/>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259" name="组合 258">
            <a:extLst>
              <a:ext uri="{FF2B5EF4-FFF2-40B4-BE49-F238E27FC236}">
                <a16:creationId xmlns:a16="http://schemas.microsoft.com/office/drawing/2014/main" id="{A7635A80-8DD6-558A-EB63-C13C9ADF61F5}"/>
              </a:ext>
            </a:extLst>
          </p:cNvPr>
          <p:cNvGrpSpPr/>
          <p:nvPr/>
        </p:nvGrpSpPr>
        <p:grpSpPr>
          <a:xfrm rot="14778082">
            <a:off x="9394348" y="1372580"/>
            <a:ext cx="690495" cy="762894"/>
            <a:chOff x="6046781" y="1510634"/>
            <a:chExt cx="710381" cy="788833"/>
          </a:xfrm>
          <a:solidFill>
            <a:schemeClr val="accent1">
              <a:alpha val="50000"/>
            </a:schemeClr>
          </a:solidFill>
        </p:grpSpPr>
        <p:sp>
          <p:nvSpPr>
            <p:cNvPr id="260" name="任意多边形: 形状 259">
              <a:extLst>
                <a:ext uri="{FF2B5EF4-FFF2-40B4-BE49-F238E27FC236}">
                  <a16:creationId xmlns:a16="http://schemas.microsoft.com/office/drawing/2014/main" id="{677BE47E-B1D4-2EF2-F701-792C9DD8894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61" name="任意多边形: 形状 260">
              <a:extLst>
                <a:ext uri="{FF2B5EF4-FFF2-40B4-BE49-F238E27FC236}">
                  <a16:creationId xmlns:a16="http://schemas.microsoft.com/office/drawing/2014/main" id="{5D96AC74-3893-6E24-5D33-41123DB64C84}"/>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62" name="任意多边形: 形状 261">
              <a:extLst>
                <a:ext uri="{FF2B5EF4-FFF2-40B4-BE49-F238E27FC236}">
                  <a16:creationId xmlns:a16="http://schemas.microsoft.com/office/drawing/2014/main" id="{F64D92D6-4A23-44D9-303A-1748AC79025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63" name="任意多边形: 形状 262">
              <a:extLst>
                <a:ext uri="{FF2B5EF4-FFF2-40B4-BE49-F238E27FC236}">
                  <a16:creationId xmlns:a16="http://schemas.microsoft.com/office/drawing/2014/main" id="{CD4D6F3E-0FF2-D8B9-2EEA-B4017FC37B3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64" name="任意多边形: 形状 263">
              <a:extLst>
                <a:ext uri="{FF2B5EF4-FFF2-40B4-BE49-F238E27FC236}">
                  <a16:creationId xmlns:a16="http://schemas.microsoft.com/office/drawing/2014/main" id="{00672401-0159-31BE-CFE1-694F99AB86C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65" name="任意多边形: 形状 264">
              <a:extLst>
                <a:ext uri="{FF2B5EF4-FFF2-40B4-BE49-F238E27FC236}">
                  <a16:creationId xmlns:a16="http://schemas.microsoft.com/office/drawing/2014/main" id="{4F78F873-42F3-41DF-C95E-A2FB9DD148BB}"/>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66" name="任意多边形: 形状 265">
              <a:extLst>
                <a:ext uri="{FF2B5EF4-FFF2-40B4-BE49-F238E27FC236}">
                  <a16:creationId xmlns:a16="http://schemas.microsoft.com/office/drawing/2014/main" id="{01F1053B-406A-1095-4D14-6D421BDFFA6B}"/>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67" name="任意多边形: 形状 266">
              <a:extLst>
                <a:ext uri="{FF2B5EF4-FFF2-40B4-BE49-F238E27FC236}">
                  <a16:creationId xmlns:a16="http://schemas.microsoft.com/office/drawing/2014/main" id="{437F0066-8262-4027-94DB-01620B9CB0D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68" name="任意多边形: 形状 267">
              <a:extLst>
                <a:ext uri="{FF2B5EF4-FFF2-40B4-BE49-F238E27FC236}">
                  <a16:creationId xmlns:a16="http://schemas.microsoft.com/office/drawing/2014/main" id="{7C6D9713-A09B-F87B-94F3-914C075C5E7D}"/>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69" name="任意多边形: 形状 268">
              <a:extLst>
                <a:ext uri="{FF2B5EF4-FFF2-40B4-BE49-F238E27FC236}">
                  <a16:creationId xmlns:a16="http://schemas.microsoft.com/office/drawing/2014/main" id="{84610129-CFAF-B342-D614-E9309D29AA10}"/>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70" name="任意多边形: 形状 269">
              <a:extLst>
                <a:ext uri="{FF2B5EF4-FFF2-40B4-BE49-F238E27FC236}">
                  <a16:creationId xmlns:a16="http://schemas.microsoft.com/office/drawing/2014/main" id="{D56CCD9A-F38B-A8D5-C4BF-3C5C37F0CE8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71" name="任意多边形: 形状 270">
              <a:extLst>
                <a:ext uri="{FF2B5EF4-FFF2-40B4-BE49-F238E27FC236}">
                  <a16:creationId xmlns:a16="http://schemas.microsoft.com/office/drawing/2014/main" id="{FAEF069C-D35F-594D-F667-EDE3142AAC1C}"/>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72" name="任意多边形: 形状 271">
              <a:extLst>
                <a:ext uri="{FF2B5EF4-FFF2-40B4-BE49-F238E27FC236}">
                  <a16:creationId xmlns:a16="http://schemas.microsoft.com/office/drawing/2014/main" id="{464CBF48-D181-6CC5-E3A3-A4E5CDF4CEB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73" name="任意多边形: 形状 272">
              <a:extLst>
                <a:ext uri="{FF2B5EF4-FFF2-40B4-BE49-F238E27FC236}">
                  <a16:creationId xmlns:a16="http://schemas.microsoft.com/office/drawing/2014/main" id="{6300855E-7964-03FF-D15B-1FB61453E217}"/>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74" name="任意多边形: 形状 273">
              <a:extLst>
                <a:ext uri="{FF2B5EF4-FFF2-40B4-BE49-F238E27FC236}">
                  <a16:creationId xmlns:a16="http://schemas.microsoft.com/office/drawing/2014/main" id="{A889004A-0C6B-1E8D-2002-FA6F938DA6B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75" name="任意多边形: 形状 274">
              <a:extLst>
                <a:ext uri="{FF2B5EF4-FFF2-40B4-BE49-F238E27FC236}">
                  <a16:creationId xmlns:a16="http://schemas.microsoft.com/office/drawing/2014/main" id="{282A371E-E249-E5A1-A792-9D14DD919C56}"/>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76" name="任意多边形: 形状 275">
              <a:extLst>
                <a:ext uri="{FF2B5EF4-FFF2-40B4-BE49-F238E27FC236}">
                  <a16:creationId xmlns:a16="http://schemas.microsoft.com/office/drawing/2014/main" id="{64863B7A-30AE-E545-B934-6CCA1EF263C5}"/>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77" name="任意多边形: 形状 276">
              <a:extLst>
                <a:ext uri="{FF2B5EF4-FFF2-40B4-BE49-F238E27FC236}">
                  <a16:creationId xmlns:a16="http://schemas.microsoft.com/office/drawing/2014/main" id="{A52B7799-0570-0DA0-BB07-BC81ECFC7F9E}"/>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78" name="任意多边形: 形状 277">
              <a:extLst>
                <a:ext uri="{FF2B5EF4-FFF2-40B4-BE49-F238E27FC236}">
                  <a16:creationId xmlns:a16="http://schemas.microsoft.com/office/drawing/2014/main" id="{9A4F4F30-55DE-2C8C-F9DA-6767CF7E2252}"/>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79" name="任意多边形: 形状 278">
              <a:extLst>
                <a:ext uri="{FF2B5EF4-FFF2-40B4-BE49-F238E27FC236}">
                  <a16:creationId xmlns:a16="http://schemas.microsoft.com/office/drawing/2014/main" id="{C77413D5-325D-CA0D-A6A0-2B737233EBA2}"/>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80" name="任意多边形: 形状 279">
              <a:extLst>
                <a:ext uri="{FF2B5EF4-FFF2-40B4-BE49-F238E27FC236}">
                  <a16:creationId xmlns:a16="http://schemas.microsoft.com/office/drawing/2014/main" id="{CDD70FB6-F927-4FA6-797A-6B9F20790E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81" name="任意多边形: 形状 280">
              <a:extLst>
                <a:ext uri="{FF2B5EF4-FFF2-40B4-BE49-F238E27FC236}">
                  <a16:creationId xmlns:a16="http://schemas.microsoft.com/office/drawing/2014/main" id="{C4FC3933-39DD-6C6E-7D97-884366C2C658}"/>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82" name="任意多边形: 形状 281">
              <a:extLst>
                <a:ext uri="{FF2B5EF4-FFF2-40B4-BE49-F238E27FC236}">
                  <a16:creationId xmlns:a16="http://schemas.microsoft.com/office/drawing/2014/main" id="{D9CCFF95-0474-0A9E-7A4A-D8B090932679}"/>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83" name="任意多边形: 形状 282">
              <a:extLst>
                <a:ext uri="{FF2B5EF4-FFF2-40B4-BE49-F238E27FC236}">
                  <a16:creationId xmlns:a16="http://schemas.microsoft.com/office/drawing/2014/main" id="{5DA095B0-A62E-BFDC-7C11-65687BDC615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84" name="任意多边形: 形状 283">
              <a:extLst>
                <a:ext uri="{FF2B5EF4-FFF2-40B4-BE49-F238E27FC236}">
                  <a16:creationId xmlns:a16="http://schemas.microsoft.com/office/drawing/2014/main" id="{C531E23E-578E-1E9F-2C4B-319107EADC0D}"/>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85" name="任意多边形: 形状 284">
              <a:extLst>
                <a:ext uri="{FF2B5EF4-FFF2-40B4-BE49-F238E27FC236}">
                  <a16:creationId xmlns:a16="http://schemas.microsoft.com/office/drawing/2014/main" id="{98FF7758-EE56-7AA4-98FF-746048294131}"/>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86" name="任意多边形: 形状 285">
              <a:extLst>
                <a:ext uri="{FF2B5EF4-FFF2-40B4-BE49-F238E27FC236}">
                  <a16:creationId xmlns:a16="http://schemas.microsoft.com/office/drawing/2014/main" id="{C0047D92-9702-9D9F-AF70-9ECEDF2FD50A}"/>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87" name="任意多边形: 形状 286">
              <a:extLst>
                <a:ext uri="{FF2B5EF4-FFF2-40B4-BE49-F238E27FC236}">
                  <a16:creationId xmlns:a16="http://schemas.microsoft.com/office/drawing/2014/main" id="{4DCB92F7-ECE8-8F7F-71FA-E4F32C184C63}"/>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88" name="任意多边形: 形状 287">
              <a:extLst>
                <a:ext uri="{FF2B5EF4-FFF2-40B4-BE49-F238E27FC236}">
                  <a16:creationId xmlns:a16="http://schemas.microsoft.com/office/drawing/2014/main" id="{99EAEA5F-25E5-F1A9-7E29-D8668DA49EA4}"/>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89" name="任意多边形: 形状 288">
              <a:extLst>
                <a:ext uri="{FF2B5EF4-FFF2-40B4-BE49-F238E27FC236}">
                  <a16:creationId xmlns:a16="http://schemas.microsoft.com/office/drawing/2014/main" id="{A7B5B82E-ABED-A981-A42E-539C5E16612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90" name="任意多边形: 形状 289">
              <a:extLst>
                <a:ext uri="{FF2B5EF4-FFF2-40B4-BE49-F238E27FC236}">
                  <a16:creationId xmlns:a16="http://schemas.microsoft.com/office/drawing/2014/main" id="{8C22C2FF-ADAD-4151-99E6-C25E61D2891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91" name="任意多边形: 形状 290">
              <a:extLst>
                <a:ext uri="{FF2B5EF4-FFF2-40B4-BE49-F238E27FC236}">
                  <a16:creationId xmlns:a16="http://schemas.microsoft.com/office/drawing/2014/main" id="{81B57A51-E1B0-9700-E3E7-347F67D7ED18}"/>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92" name="任意多边形: 形状 291">
              <a:extLst>
                <a:ext uri="{FF2B5EF4-FFF2-40B4-BE49-F238E27FC236}">
                  <a16:creationId xmlns:a16="http://schemas.microsoft.com/office/drawing/2014/main" id="{8EF21C73-CF4F-856B-4692-AE0E8DF42D0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93" name="任意多边形: 形状 292">
              <a:extLst>
                <a:ext uri="{FF2B5EF4-FFF2-40B4-BE49-F238E27FC236}">
                  <a16:creationId xmlns:a16="http://schemas.microsoft.com/office/drawing/2014/main" id="{8D6C6CFF-8EAA-E36C-5905-92E6B599668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94" name="任意多边形: 形状 293">
              <a:extLst>
                <a:ext uri="{FF2B5EF4-FFF2-40B4-BE49-F238E27FC236}">
                  <a16:creationId xmlns:a16="http://schemas.microsoft.com/office/drawing/2014/main" id="{EF349E35-00F8-F768-1972-00172058A9A6}"/>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95" name="任意多边形: 形状 294">
              <a:extLst>
                <a:ext uri="{FF2B5EF4-FFF2-40B4-BE49-F238E27FC236}">
                  <a16:creationId xmlns:a16="http://schemas.microsoft.com/office/drawing/2014/main" id="{318DDAF8-4E27-8C8E-A6E3-FDD1A1D7F942}"/>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96" name="任意多边形: 形状 295">
              <a:extLst>
                <a:ext uri="{FF2B5EF4-FFF2-40B4-BE49-F238E27FC236}">
                  <a16:creationId xmlns:a16="http://schemas.microsoft.com/office/drawing/2014/main" id="{3B5E73B2-8742-EDFF-9703-9990A6B32767}"/>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97" name="任意多边形: 形状 296">
              <a:extLst>
                <a:ext uri="{FF2B5EF4-FFF2-40B4-BE49-F238E27FC236}">
                  <a16:creationId xmlns:a16="http://schemas.microsoft.com/office/drawing/2014/main" id="{F3B0D643-2C28-EB0F-3E75-D2553FFF23C5}"/>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98" name="任意多边形: 形状 297">
              <a:extLst>
                <a:ext uri="{FF2B5EF4-FFF2-40B4-BE49-F238E27FC236}">
                  <a16:creationId xmlns:a16="http://schemas.microsoft.com/office/drawing/2014/main" id="{E296ABDF-092A-2011-D7BE-E5486ABE0F16}"/>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99" name="任意多边形: 形状 298">
              <a:extLst>
                <a:ext uri="{FF2B5EF4-FFF2-40B4-BE49-F238E27FC236}">
                  <a16:creationId xmlns:a16="http://schemas.microsoft.com/office/drawing/2014/main" id="{B5B29C35-743E-A65E-D450-64B45ADE9647}"/>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00" name="任意多边形: 形状 299">
              <a:extLst>
                <a:ext uri="{FF2B5EF4-FFF2-40B4-BE49-F238E27FC236}">
                  <a16:creationId xmlns:a16="http://schemas.microsoft.com/office/drawing/2014/main" id="{DAC5BCC3-6BD2-EA1A-C581-C9CBC2560DD4}"/>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01" name="任意多边形: 形状 300">
              <a:extLst>
                <a:ext uri="{FF2B5EF4-FFF2-40B4-BE49-F238E27FC236}">
                  <a16:creationId xmlns:a16="http://schemas.microsoft.com/office/drawing/2014/main" id="{40FED902-6908-CA0B-CF05-AC6C1C931A2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02" name="任意多边形: 形状 301">
              <a:extLst>
                <a:ext uri="{FF2B5EF4-FFF2-40B4-BE49-F238E27FC236}">
                  <a16:creationId xmlns:a16="http://schemas.microsoft.com/office/drawing/2014/main" id="{B7ABC485-FB27-3629-AAAE-2CF05000F5C9}"/>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03" name="任意多边形: 形状 302">
              <a:extLst>
                <a:ext uri="{FF2B5EF4-FFF2-40B4-BE49-F238E27FC236}">
                  <a16:creationId xmlns:a16="http://schemas.microsoft.com/office/drawing/2014/main" id="{E6B3FF00-1409-C638-7168-5CCE5B6E5127}"/>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04" name="任意多边形: 形状 303">
              <a:extLst>
                <a:ext uri="{FF2B5EF4-FFF2-40B4-BE49-F238E27FC236}">
                  <a16:creationId xmlns:a16="http://schemas.microsoft.com/office/drawing/2014/main" id="{4C4040B6-C4E6-8CF1-003C-17CCC3E146E3}"/>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05" name="任意多边形: 形状 304">
              <a:extLst>
                <a:ext uri="{FF2B5EF4-FFF2-40B4-BE49-F238E27FC236}">
                  <a16:creationId xmlns:a16="http://schemas.microsoft.com/office/drawing/2014/main" id="{CD3A7674-DB45-21A3-B46E-09CD826C29DB}"/>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06" name="任意多边形: 形状 305">
              <a:extLst>
                <a:ext uri="{FF2B5EF4-FFF2-40B4-BE49-F238E27FC236}">
                  <a16:creationId xmlns:a16="http://schemas.microsoft.com/office/drawing/2014/main" id="{EE63557C-04AE-308D-8B67-070B2D1302D6}"/>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07" name="任意多边形: 形状 306">
              <a:extLst>
                <a:ext uri="{FF2B5EF4-FFF2-40B4-BE49-F238E27FC236}">
                  <a16:creationId xmlns:a16="http://schemas.microsoft.com/office/drawing/2014/main" id="{7529932D-950C-111D-C253-5A69D8066035}"/>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08" name="任意多边形: 形状 307">
              <a:extLst>
                <a:ext uri="{FF2B5EF4-FFF2-40B4-BE49-F238E27FC236}">
                  <a16:creationId xmlns:a16="http://schemas.microsoft.com/office/drawing/2014/main" id="{1D7824ED-9B47-D1EC-5285-024DC80AF3F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09" name="任意多边形: 形状 308">
              <a:extLst>
                <a:ext uri="{FF2B5EF4-FFF2-40B4-BE49-F238E27FC236}">
                  <a16:creationId xmlns:a16="http://schemas.microsoft.com/office/drawing/2014/main" id="{932043AD-54C8-F3B7-172E-AF22397FE9B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10" name="任意多边形: 形状 309">
              <a:extLst>
                <a:ext uri="{FF2B5EF4-FFF2-40B4-BE49-F238E27FC236}">
                  <a16:creationId xmlns:a16="http://schemas.microsoft.com/office/drawing/2014/main" id="{6608D908-B1A6-90FD-A31D-5087C46A6A80}"/>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11" name="任意多边形: 形状 310">
              <a:extLst>
                <a:ext uri="{FF2B5EF4-FFF2-40B4-BE49-F238E27FC236}">
                  <a16:creationId xmlns:a16="http://schemas.microsoft.com/office/drawing/2014/main" id="{3EDBE9BA-830B-CD39-F260-4C30FD3C456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12" name="任意多边形: 形状 311">
              <a:extLst>
                <a:ext uri="{FF2B5EF4-FFF2-40B4-BE49-F238E27FC236}">
                  <a16:creationId xmlns:a16="http://schemas.microsoft.com/office/drawing/2014/main" id="{393115A9-4958-FFFE-94EF-FEE7AEEFDDE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13" name="任意多边形: 形状 312">
              <a:extLst>
                <a:ext uri="{FF2B5EF4-FFF2-40B4-BE49-F238E27FC236}">
                  <a16:creationId xmlns:a16="http://schemas.microsoft.com/office/drawing/2014/main" id="{EBFF5A5F-910E-3906-9449-30BACD6DBDAA}"/>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315" name="组合 314">
            <a:extLst>
              <a:ext uri="{FF2B5EF4-FFF2-40B4-BE49-F238E27FC236}">
                <a16:creationId xmlns:a16="http://schemas.microsoft.com/office/drawing/2014/main" id="{6F1DB3CB-9D3E-E6B4-37EF-AF1EE9E59B28}"/>
              </a:ext>
            </a:extLst>
          </p:cNvPr>
          <p:cNvGrpSpPr/>
          <p:nvPr/>
        </p:nvGrpSpPr>
        <p:grpSpPr>
          <a:xfrm rot="14778082">
            <a:off x="7897325" y="2330439"/>
            <a:ext cx="591391" cy="653399"/>
            <a:chOff x="6046781" y="1510634"/>
            <a:chExt cx="710381" cy="788833"/>
          </a:xfrm>
          <a:solidFill>
            <a:schemeClr val="accent4">
              <a:lumMod val="20000"/>
              <a:lumOff val="80000"/>
              <a:alpha val="50000"/>
            </a:schemeClr>
          </a:solidFill>
        </p:grpSpPr>
        <p:sp>
          <p:nvSpPr>
            <p:cNvPr id="316" name="任意多边形: 形状 315">
              <a:extLst>
                <a:ext uri="{FF2B5EF4-FFF2-40B4-BE49-F238E27FC236}">
                  <a16:creationId xmlns:a16="http://schemas.microsoft.com/office/drawing/2014/main" id="{5CA34E24-BB9F-37E5-C435-324962A1353F}"/>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317" name="任意多边形: 形状 316">
              <a:extLst>
                <a:ext uri="{FF2B5EF4-FFF2-40B4-BE49-F238E27FC236}">
                  <a16:creationId xmlns:a16="http://schemas.microsoft.com/office/drawing/2014/main" id="{3DA81A30-1AE8-1FE0-8DCD-DFFB4BFF446C}"/>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318" name="任意多边形: 形状 317">
              <a:extLst>
                <a:ext uri="{FF2B5EF4-FFF2-40B4-BE49-F238E27FC236}">
                  <a16:creationId xmlns:a16="http://schemas.microsoft.com/office/drawing/2014/main" id="{C1A84394-09B1-1D47-5BC1-D65BAE9697B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319" name="任意多边形: 形状 318">
              <a:extLst>
                <a:ext uri="{FF2B5EF4-FFF2-40B4-BE49-F238E27FC236}">
                  <a16:creationId xmlns:a16="http://schemas.microsoft.com/office/drawing/2014/main" id="{9BBA0A63-5F6A-361E-B957-3DC60DB6D114}"/>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320" name="任意多边形: 形状 319">
              <a:extLst>
                <a:ext uri="{FF2B5EF4-FFF2-40B4-BE49-F238E27FC236}">
                  <a16:creationId xmlns:a16="http://schemas.microsoft.com/office/drawing/2014/main" id="{ACDAC206-A1EE-EF84-D6A9-B307E62BA3E0}"/>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321" name="任意多边形: 形状 320">
              <a:extLst>
                <a:ext uri="{FF2B5EF4-FFF2-40B4-BE49-F238E27FC236}">
                  <a16:creationId xmlns:a16="http://schemas.microsoft.com/office/drawing/2014/main" id="{3516C60D-DDF5-41B1-4CD0-B2C7A7365E06}"/>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322" name="任意多边形: 形状 321">
              <a:extLst>
                <a:ext uri="{FF2B5EF4-FFF2-40B4-BE49-F238E27FC236}">
                  <a16:creationId xmlns:a16="http://schemas.microsoft.com/office/drawing/2014/main" id="{5021EA3D-05A2-09AD-72CD-6EAFCBD45D64}"/>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323" name="任意多边形: 形状 322">
              <a:extLst>
                <a:ext uri="{FF2B5EF4-FFF2-40B4-BE49-F238E27FC236}">
                  <a16:creationId xmlns:a16="http://schemas.microsoft.com/office/drawing/2014/main" id="{D6A8982D-00FD-E373-B7E7-4E7693FBC291}"/>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324" name="任意多边形: 形状 323">
              <a:extLst>
                <a:ext uri="{FF2B5EF4-FFF2-40B4-BE49-F238E27FC236}">
                  <a16:creationId xmlns:a16="http://schemas.microsoft.com/office/drawing/2014/main" id="{46B3C5CA-7095-A4DA-52C7-5E3A0908B918}"/>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325" name="任意多边形: 形状 324">
              <a:extLst>
                <a:ext uri="{FF2B5EF4-FFF2-40B4-BE49-F238E27FC236}">
                  <a16:creationId xmlns:a16="http://schemas.microsoft.com/office/drawing/2014/main" id="{25DF15A0-4AB2-91B8-EFA6-7B9A3AF59F48}"/>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326" name="任意多边形: 形状 325">
              <a:extLst>
                <a:ext uri="{FF2B5EF4-FFF2-40B4-BE49-F238E27FC236}">
                  <a16:creationId xmlns:a16="http://schemas.microsoft.com/office/drawing/2014/main" id="{0C949258-B267-9927-0A82-93CA194197B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327" name="任意多边形: 形状 326">
              <a:extLst>
                <a:ext uri="{FF2B5EF4-FFF2-40B4-BE49-F238E27FC236}">
                  <a16:creationId xmlns:a16="http://schemas.microsoft.com/office/drawing/2014/main" id="{58DCDF0E-7A51-A41D-4F6B-B6431D66F9D1}"/>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328" name="任意多边形: 形状 327">
              <a:extLst>
                <a:ext uri="{FF2B5EF4-FFF2-40B4-BE49-F238E27FC236}">
                  <a16:creationId xmlns:a16="http://schemas.microsoft.com/office/drawing/2014/main" id="{671EF62F-C4DA-67F1-3147-F4D5427A024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329" name="任意多边形: 形状 328">
              <a:extLst>
                <a:ext uri="{FF2B5EF4-FFF2-40B4-BE49-F238E27FC236}">
                  <a16:creationId xmlns:a16="http://schemas.microsoft.com/office/drawing/2014/main" id="{508EDBD4-32A9-5E3F-63F5-6E3C9B32D59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330" name="任意多边形: 形状 329">
              <a:extLst>
                <a:ext uri="{FF2B5EF4-FFF2-40B4-BE49-F238E27FC236}">
                  <a16:creationId xmlns:a16="http://schemas.microsoft.com/office/drawing/2014/main" id="{76F5664A-BD0B-D0A4-C957-ED01FE08C31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331" name="任意多边形: 形状 330">
              <a:extLst>
                <a:ext uri="{FF2B5EF4-FFF2-40B4-BE49-F238E27FC236}">
                  <a16:creationId xmlns:a16="http://schemas.microsoft.com/office/drawing/2014/main" id="{9B16E73C-2FB5-57E4-8EB4-58574585F1E0}"/>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332" name="任意多边形: 形状 331">
              <a:extLst>
                <a:ext uri="{FF2B5EF4-FFF2-40B4-BE49-F238E27FC236}">
                  <a16:creationId xmlns:a16="http://schemas.microsoft.com/office/drawing/2014/main" id="{AD56B9E4-4FD4-7F69-7060-65470D65C3D2}"/>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333" name="任意多边形: 形状 332">
              <a:extLst>
                <a:ext uri="{FF2B5EF4-FFF2-40B4-BE49-F238E27FC236}">
                  <a16:creationId xmlns:a16="http://schemas.microsoft.com/office/drawing/2014/main" id="{BBFAABFE-99F7-C472-0D01-EAB64740DC7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334" name="任意多边形: 形状 333">
              <a:extLst>
                <a:ext uri="{FF2B5EF4-FFF2-40B4-BE49-F238E27FC236}">
                  <a16:creationId xmlns:a16="http://schemas.microsoft.com/office/drawing/2014/main" id="{03CE7F33-CD77-C7FA-5B6F-2D6CFAE9E8A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335" name="任意多边形: 形状 334">
              <a:extLst>
                <a:ext uri="{FF2B5EF4-FFF2-40B4-BE49-F238E27FC236}">
                  <a16:creationId xmlns:a16="http://schemas.microsoft.com/office/drawing/2014/main" id="{108AF20D-A9E0-B72D-24F7-38A6BCF45BB4}"/>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336" name="任意多边形: 形状 335">
              <a:extLst>
                <a:ext uri="{FF2B5EF4-FFF2-40B4-BE49-F238E27FC236}">
                  <a16:creationId xmlns:a16="http://schemas.microsoft.com/office/drawing/2014/main" id="{F5A6629F-EA86-9CC3-845F-A79A7273D6E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337" name="任意多边形: 形状 336">
              <a:extLst>
                <a:ext uri="{FF2B5EF4-FFF2-40B4-BE49-F238E27FC236}">
                  <a16:creationId xmlns:a16="http://schemas.microsoft.com/office/drawing/2014/main" id="{04BFEC66-B020-1E53-C6CB-8BA6A1C91B3B}"/>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338" name="任意多边形: 形状 337">
              <a:extLst>
                <a:ext uri="{FF2B5EF4-FFF2-40B4-BE49-F238E27FC236}">
                  <a16:creationId xmlns:a16="http://schemas.microsoft.com/office/drawing/2014/main" id="{F5800276-AFFF-DFC3-7555-B28BABAD0EC5}"/>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339" name="任意多边形: 形状 338">
              <a:extLst>
                <a:ext uri="{FF2B5EF4-FFF2-40B4-BE49-F238E27FC236}">
                  <a16:creationId xmlns:a16="http://schemas.microsoft.com/office/drawing/2014/main" id="{C59E523D-F501-829A-22AC-30D77954EF7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340" name="任意多边形: 形状 339">
              <a:extLst>
                <a:ext uri="{FF2B5EF4-FFF2-40B4-BE49-F238E27FC236}">
                  <a16:creationId xmlns:a16="http://schemas.microsoft.com/office/drawing/2014/main" id="{ED616819-3031-B7F7-62EA-F9885B0DE936}"/>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341" name="任意多边形: 形状 340">
              <a:extLst>
                <a:ext uri="{FF2B5EF4-FFF2-40B4-BE49-F238E27FC236}">
                  <a16:creationId xmlns:a16="http://schemas.microsoft.com/office/drawing/2014/main" id="{410980C4-60CC-3307-F163-822FD378A2B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342" name="任意多边形: 形状 341">
              <a:extLst>
                <a:ext uri="{FF2B5EF4-FFF2-40B4-BE49-F238E27FC236}">
                  <a16:creationId xmlns:a16="http://schemas.microsoft.com/office/drawing/2014/main" id="{B8702D0B-8E57-EF52-EA49-482740FFD47B}"/>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343" name="任意多边形: 形状 342">
              <a:extLst>
                <a:ext uri="{FF2B5EF4-FFF2-40B4-BE49-F238E27FC236}">
                  <a16:creationId xmlns:a16="http://schemas.microsoft.com/office/drawing/2014/main" id="{529E6C80-A94C-05CA-4BAC-3456CE0614E0}"/>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344" name="任意多边形: 形状 343">
              <a:extLst>
                <a:ext uri="{FF2B5EF4-FFF2-40B4-BE49-F238E27FC236}">
                  <a16:creationId xmlns:a16="http://schemas.microsoft.com/office/drawing/2014/main" id="{454F1362-7C08-B653-4684-2CE9E540B425}"/>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345" name="任意多边形: 形状 344">
              <a:extLst>
                <a:ext uri="{FF2B5EF4-FFF2-40B4-BE49-F238E27FC236}">
                  <a16:creationId xmlns:a16="http://schemas.microsoft.com/office/drawing/2014/main" id="{A980C18E-309E-9392-9D5B-E7DCD3EDE98E}"/>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346" name="任意多边形: 形状 345">
              <a:extLst>
                <a:ext uri="{FF2B5EF4-FFF2-40B4-BE49-F238E27FC236}">
                  <a16:creationId xmlns:a16="http://schemas.microsoft.com/office/drawing/2014/main" id="{0222DB36-BE34-A1F1-C890-C6B2ECE9FFD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347" name="任意多边形: 形状 346">
              <a:extLst>
                <a:ext uri="{FF2B5EF4-FFF2-40B4-BE49-F238E27FC236}">
                  <a16:creationId xmlns:a16="http://schemas.microsoft.com/office/drawing/2014/main" id="{5E1B80F6-A672-6A31-40C0-B80E4A0F5995}"/>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348" name="任意多边形: 形状 347">
              <a:extLst>
                <a:ext uri="{FF2B5EF4-FFF2-40B4-BE49-F238E27FC236}">
                  <a16:creationId xmlns:a16="http://schemas.microsoft.com/office/drawing/2014/main" id="{B8F41D07-2A06-BE87-C23A-49D2E165E8EB}"/>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349" name="任意多边形: 形状 348">
              <a:extLst>
                <a:ext uri="{FF2B5EF4-FFF2-40B4-BE49-F238E27FC236}">
                  <a16:creationId xmlns:a16="http://schemas.microsoft.com/office/drawing/2014/main" id="{15F84CB0-3813-E9BA-F5F1-50362B0A6003}"/>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350" name="任意多边形: 形状 349">
              <a:extLst>
                <a:ext uri="{FF2B5EF4-FFF2-40B4-BE49-F238E27FC236}">
                  <a16:creationId xmlns:a16="http://schemas.microsoft.com/office/drawing/2014/main" id="{CB1BD790-28F9-D2DF-5B23-452C76F49B0E}"/>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351" name="任意多边形: 形状 350">
              <a:extLst>
                <a:ext uri="{FF2B5EF4-FFF2-40B4-BE49-F238E27FC236}">
                  <a16:creationId xmlns:a16="http://schemas.microsoft.com/office/drawing/2014/main" id="{9DAD159C-A5C5-E97E-E5D5-3D79DD11DA1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352" name="任意多边形: 形状 351">
              <a:extLst>
                <a:ext uri="{FF2B5EF4-FFF2-40B4-BE49-F238E27FC236}">
                  <a16:creationId xmlns:a16="http://schemas.microsoft.com/office/drawing/2014/main" id="{6CDD6A58-E78B-C339-1DD2-7A630864E484}"/>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353" name="任意多边形: 形状 352">
              <a:extLst>
                <a:ext uri="{FF2B5EF4-FFF2-40B4-BE49-F238E27FC236}">
                  <a16:creationId xmlns:a16="http://schemas.microsoft.com/office/drawing/2014/main" id="{E04D796A-334E-308F-8221-90A020B84BCB}"/>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354" name="任意多边形: 形状 353">
              <a:extLst>
                <a:ext uri="{FF2B5EF4-FFF2-40B4-BE49-F238E27FC236}">
                  <a16:creationId xmlns:a16="http://schemas.microsoft.com/office/drawing/2014/main" id="{25789644-5E83-665F-53FC-B0B8ED475260}"/>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355" name="任意多边形: 形状 354">
              <a:extLst>
                <a:ext uri="{FF2B5EF4-FFF2-40B4-BE49-F238E27FC236}">
                  <a16:creationId xmlns:a16="http://schemas.microsoft.com/office/drawing/2014/main" id="{A06018B7-76E4-22DF-E751-E1DEBF910E9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56" name="任意多边形: 形状 355">
              <a:extLst>
                <a:ext uri="{FF2B5EF4-FFF2-40B4-BE49-F238E27FC236}">
                  <a16:creationId xmlns:a16="http://schemas.microsoft.com/office/drawing/2014/main" id="{04A19A57-E9A9-08D5-F3B1-9FF356F59961}"/>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57" name="任意多边形: 形状 356">
              <a:extLst>
                <a:ext uri="{FF2B5EF4-FFF2-40B4-BE49-F238E27FC236}">
                  <a16:creationId xmlns:a16="http://schemas.microsoft.com/office/drawing/2014/main" id="{B07ACC26-BDAA-8FA5-A358-81DD4B5A63CA}"/>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58" name="任意多边形: 形状 357">
              <a:extLst>
                <a:ext uri="{FF2B5EF4-FFF2-40B4-BE49-F238E27FC236}">
                  <a16:creationId xmlns:a16="http://schemas.microsoft.com/office/drawing/2014/main" id="{B31940DE-6E9A-FD2B-06E5-415A3D341FA4}"/>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59" name="任意多边形: 形状 358">
              <a:extLst>
                <a:ext uri="{FF2B5EF4-FFF2-40B4-BE49-F238E27FC236}">
                  <a16:creationId xmlns:a16="http://schemas.microsoft.com/office/drawing/2014/main" id="{22218616-AC47-5245-EB0C-7478B3E2A5A5}"/>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60" name="任意多边形: 形状 359">
              <a:extLst>
                <a:ext uri="{FF2B5EF4-FFF2-40B4-BE49-F238E27FC236}">
                  <a16:creationId xmlns:a16="http://schemas.microsoft.com/office/drawing/2014/main" id="{1F8DBF8F-0DA8-6166-F2F6-3A51584707EB}"/>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61" name="任意多边形: 形状 360">
              <a:extLst>
                <a:ext uri="{FF2B5EF4-FFF2-40B4-BE49-F238E27FC236}">
                  <a16:creationId xmlns:a16="http://schemas.microsoft.com/office/drawing/2014/main" id="{110DA7F5-6035-02F2-9722-A6F553B4DCA0}"/>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62" name="任意多边形: 形状 361">
              <a:extLst>
                <a:ext uri="{FF2B5EF4-FFF2-40B4-BE49-F238E27FC236}">
                  <a16:creationId xmlns:a16="http://schemas.microsoft.com/office/drawing/2014/main" id="{3157257A-FDDD-5CE7-826F-B3250CC191C7}"/>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63" name="任意多边形: 形状 362">
              <a:extLst>
                <a:ext uri="{FF2B5EF4-FFF2-40B4-BE49-F238E27FC236}">
                  <a16:creationId xmlns:a16="http://schemas.microsoft.com/office/drawing/2014/main" id="{CFD71DDB-5A3F-40E8-BCC1-F1ED2197CCB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64" name="任意多边形: 形状 363">
              <a:extLst>
                <a:ext uri="{FF2B5EF4-FFF2-40B4-BE49-F238E27FC236}">
                  <a16:creationId xmlns:a16="http://schemas.microsoft.com/office/drawing/2014/main" id="{48089929-3861-EE64-3A69-21557F5411E6}"/>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65" name="任意多边形: 形状 364">
              <a:extLst>
                <a:ext uri="{FF2B5EF4-FFF2-40B4-BE49-F238E27FC236}">
                  <a16:creationId xmlns:a16="http://schemas.microsoft.com/office/drawing/2014/main" id="{452839C6-3798-8BB3-EFEC-BD625169F8D4}"/>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66" name="任意多边形: 形状 365">
              <a:extLst>
                <a:ext uri="{FF2B5EF4-FFF2-40B4-BE49-F238E27FC236}">
                  <a16:creationId xmlns:a16="http://schemas.microsoft.com/office/drawing/2014/main" id="{9C624B61-1AA5-180C-7954-F77CEFD5BC89}"/>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67" name="任意多边形: 形状 366">
              <a:extLst>
                <a:ext uri="{FF2B5EF4-FFF2-40B4-BE49-F238E27FC236}">
                  <a16:creationId xmlns:a16="http://schemas.microsoft.com/office/drawing/2014/main" id="{359C05F0-8247-CB07-46F5-B657514530B1}"/>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68" name="任意多边形: 形状 367">
              <a:extLst>
                <a:ext uri="{FF2B5EF4-FFF2-40B4-BE49-F238E27FC236}">
                  <a16:creationId xmlns:a16="http://schemas.microsoft.com/office/drawing/2014/main" id="{A92D6D03-AE77-E186-BF7D-C0270E562455}"/>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69" name="任意多边形: 形状 368">
              <a:extLst>
                <a:ext uri="{FF2B5EF4-FFF2-40B4-BE49-F238E27FC236}">
                  <a16:creationId xmlns:a16="http://schemas.microsoft.com/office/drawing/2014/main" id="{6BE3DCCC-A063-C20B-3344-622DB22D5380}"/>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pic>
        <p:nvPicPr>
          <p:cNvPr id="6" name="图片 5">
            <a:extLst>
              <a:ext uri="{FF2B5EF4-FFF2-40B4-BE49-F238E27FC236}">
                <a16:creationId xmlns:a16="http://schemas.microsoft.com/office/drawing/2014/main" id="{D14C177B-9183-8529-8403-479047AAF7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47388" y="0"/>
            <a:ext cx="3168981" cy="6858000"/>
          </a:xfrm>
          <a:prstGeom prst="rect">
            <a:avLst/>
          </a:prstGeom>
        </p:spPr>
      </p:pic>
    </p:spTree>
    <p:extLst>
      <p:ext uri="{BB962C8B-B14F-4D97-AF65-F5344CB8AC3E}">
        <p14:creationId xmlns:p14="http://schemas.microsoft.com/office/powerpoint/2010/main" val="2662968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E6D81F8-301C-0C32-C59C-9A42AD5D0A61}"/>
              </a:ext>
            </a:extLst>
          </p:cNvPr>
          <p:cNvSpPr>
            <a:spLocks noGrp="1"/>
          </p:cNvSpPr>
          <p:nvPr>
            <p:ph type="body" sz="quarter" idx="10"/>
          </p:nvPr>
        </p:nvSpPr>
        <p:spPr/>
        <p:txBody>
          <a:bodyPr>
            <a:spAutoFit/>
          </a:bodyPr>
          <a:lstStyle/>
          <a:p>
            <a:r>
              <a:rPr lang="zh-CN" altLang="en-US" dirty="0"/>
              <a:t>谢谢观看</a:t>
            </a:r>
          </a:p>
        </p:txBody>
      </p:sp>
      <p:sp>
        <p:nvSpPr>
          <p:cNvPr id="3" name="文本占位符 2">
            <a:extLst>
              <a:ext uri="{FF2B5EF4-FFF2-40B4-BE49-F238E27FC236}">
                <a16:creationId xmlns:a16="http://schemas.microsoft.com/office/drawing/2014/main" id="{ACE4F116-63D4-0E51-F87A-AA4572C33FFE}"/>
              </a:ext>
            </a:extLst>
          </p:cNvPr>
          <p:cNvSpPr>
            <a:spLocks noGrp="1"/>
          </p:cNvSpPr>
          <p:nvPr>
            <p:ph type="body" sz="quarter" idx="11"/>
          </p:nvPr>
        </p:nvSpPr>
        <p:spPr/>
        <p:txBody>
          <a:bodyPr>
            <a:spAutoFit/>
          </a:bodyPr>
          <a:lstStyle/>
          <a:p>
            <a:r>
              <a:rPr lang="en-US" altLang="zh-CN" dirty="0"/>
              <a:t>Thanks for your watching!</a:t>
            </a:r>
            <a:endParaRPr lang="zh-CN" altLang="en-US" dirty="0"/>
          </a:p>
        </p:txBody>
      </p:sp>
      <p:sp>
        <p:nvSpPr>
          <p:cNvPr id="5" name="文本占位符 4">
            <a:extLst>
              <a:ext uri="{FF2B5EF4-FFF2-40B4-BE49-F238E27FC236}">
                <a16:creationId xmlns:a16="http://schemas.microsoft.com/office/drawing/2014/main" id="{21CE3B5E-F73D-7F52-BC12-954E01EB9091}"/>
              </a:ext>
            </a:extLst>
          </p:cNvPr>
          <p:cNvSpPr>
            <a:spLocks noGrp="1"/>
          </p:cNvSpPr>
          <p:nvPr>
            <p:ph type="body" sz="quarter" idx="13"/>
          </p:nvPr>
        </p:nvSpPr>
        <p:spPr/>
        <p:txBody>
          <a:bodyPr/>
          <a:lstStyle/>
          <a:p>
            <a:r>
              <a:rPr lang="en-US" altLang="zh-CN" dirty="0"/>
              <a:t> </a:t>
            </a:r>
            <a:endParaRPr lang="zh-CN" altLang="en-US" dirty="0"/>
          </a:p>
        </p:txBody>
      </p:sp>
    </p:spTree>
    <p:extLst>
      <p:ext uri="{BB962C8B-B14F-4D97-AF65-F5344CB8AC3E}">
        <p14:creationId xmlns:p14="http://schemas.microsoft.com/office/powerpoint/2010/main" val="979418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152F9A-1236-674F-8736-312019841F48}"/>
              </a:ext>
            </a:extLst>
          </p:cNvPr>
          <p:cNvSpPr>
            <a:spLocks noGrp="1"/>
          </p:cNvSpPr>
          <p:nvPr>
            <p:ph type="title"/>
          </p:nvPr>
        </p:nvSpPr>
        <p:spPr/>
        <p:txBody>
          <a:bodyPr>
            <a:spAutoFit/>
          </a:bodyPr>
          <a:lstStyle/>
          <a:p>
            <a:r>
              <a:rPr lang="en-US" altLang="zh-CN" dirty="0"/>
              <a:t>CONTENTS</a:t>
            </a:r>
            <a:endParaRPr lang="zh-CN" altLang="en-US" dirty="0"/>
          </a:p>
        </p:txBody>
      </p:sp>
      <p:sp>
        <p:nvSpPr>
          <p:cNvPr id="3" name="文本占位符 2">
            <a:extLst>
              <a:ext uri="{FF2B5EF4-FFF2-40B4-BE49-F238E27FC236}">
                <a16:creationId xmlns:a16="http://schemas.microsoft.com/office/drawing/2014/main" id="{57149C88-9441-6CA0-6555-668DF68E9D77}"/>
              </a:ext>
            </a:extLst>
          </p:cNvPr>
          <p:cNvSpPr>
            <a:spLocks noGrp="1"/>
          </p:cNvSpPr>
          <p:nvPr>
            <p:ph type="body" sz="quarter" idx="10"/>
          </p:nvPr>
        </p:nvSpPr>
        <p:spPr/>
        <p:txBody>
          <a:bodyPr>
            <a:spAutoFit/>
          </a:bodyPr>
          <a:lstStyle/>
          <a:p>
            <a:r>
              <a:rPr lang="en-US" altLang="zh-CN" dirty="0"/>
              <a:t>01</a:t>
            </a:r>
            <a:endParaRPr lang="zh-CN" altLang="en-US" dirty="0"/>
          </a:p>
        </p:txBody>
      </p:sp>
      <p:sp>
        <p:nvSpPr>
          <p:cNvPr id="4" name="文本占位符 3">
            <a:extLst>
              <a:ext uri="{FF2B5EF4-FFF2-40B4-BE49-F238E27FC236}">
                <a16:creationId xmlns:a16="http://schemas.microsoft.com/office/drawing/2014/main" id="{82A49CDD-8BF8-B713-DDB0-52C713742C7F}"/>
              </a:ext>
            </a:extLst>
          </p:cNvPr>
          <p:cNvSpPr>
            <a:spLocks noGrp="1"/>
          </p:cNvSpPr>
          <p:nvPr>
            <p:ph type="body" sz="quarter" idx="11"/>
          </p:nvPr>
        </p:nvSpPr>
        <p:spPr>
          <a:xfrm>
            <a:off x="5066344" y="1905928"/>
            <a:ext cx="3419288" cy="461665"/>
          </a:xfrm>
        </p:spPr>
        <p:txBody>
          <a:bodyPr wrap="square">
            <a:spAutoFit/>
          </a:bodyPr>
          <a:lstStyle/>
          <a:p>
            <a:r>
              <a:rPr lang="zh-CN" altLang="en-US" dirty="0"/>
              <a:t>语音合成 用户故事</a:t>
            </a:r>
            <a:r>
              <a:rPr lang="en-US" altLang="zh-CN" dirty="0"/>
              <a:t>1</a:t>
            </a:r>
            <a:endParaRPr lang="zh-CN" altLang="en-US" dirty="0"/>
          </a:p>
        </p:txBody>
      </p:sp>
      <p:sp>
        <p:nvSpPr>
          <p:cNvPr id="6" name="文本占位符 5">
            <a:extLst>
              <a:ext uri="{FF2B5EF4-FFF2-40B4-BE49-F238E27FC236}">
                <a16:creationId xmlns:a16="http://schemas.microsoft.com/office/drawing/2014/main" id="{435DE81C-5571-F07B-6586-80591980D35A}"/>
              </a:ext>
            </a:extLst>
          </p:cNvPr>
          <p:cNvSpPr>
            <a:spLocks noGrp="1"/>
          </p:cNvSpPr>
          <p:nvPr>
            <p:ph type="body" sz="quarter" idx="13"/>
          </p:nvPr>
        </p:nvSpPr>
        <p:spPr/>
        <p:txBody>
          <a:bodyPr>
            <a:spAutoFit/>
          </a:bodyPr>
          <a:lstStyle/>
          <a:p>
            <a:r>
              <a:rPr lang="en-US" altLang="zh-CN" dirty="0"/>
              <a:t>02</a:t>
            </a:r>
            <a:endParaRPr lang="zh-CN" altLang="en-US" dirty="0"/>
          </a:p>
        </p:txBody>
      </p:sp>
      <p:sp>
        <p:nvSpPr>
          <p:cNvPr id="7" name="文本占位符 6">
            <a:extLst>
              <a:ext uri="{FF2B5EF4-FFF2-40B4-BE49-F238E27FC236}">
                <a16:creationId xmlns:a16="http://schemas.microsoft.com/office/drawing/2014/main" id="{C737FBE4-45C4-DC4D-5016-78B1AB465C5D}"/>
              </a:ext>
            </a:extLst>
          </p:cNvPr>
          <p:cNvSpPr>
            <a:spLocks noGrp="1"/>
          </p:cNvSpPr>
          <p:nvPr>
            <p:ph type="body" sz="quarter" idx="14"/>
          </p:nvPr>
        </p:nvSpPr>
        <p:spPr>
          <a:xfrm>
            <a:off x="5135838" y="2535177"/>
            <a:ext cx="3152284" cy="461665"/>
          </a:xfrm>
        </p:spPr>
        <p:txBody>
          <a:bodyPr wrap="square">
            <a:spAutoFit/>
          </a:bodyPr>
          <a:lstStyle/>
          <a:p>
            <a:r>
              <a:rPr lang="zh-CN" altLang="en-US" dirty="0"/>
              <a:t>语音转换 用户故事</a:t>
            </a:r>
            <a:r>
              <a:rPr lang="en-US" altLang="zh-CN" dirty="0"/>
              <a:t>2</a:t>
            </a:r>
            <a:endParaRPr lang="zh-CN" altLang="en-US" dirty="0"/>
          </a:p>
        </p:txBody>
      </p:sp>
      <p:sp>
        <p:nvSpPr>
          <p:cNvPr id="9" name="文本占位符 8">
            <a:extLst>
              <a:ext uri="{FF2B5EF4-FFF2-40B4-BE49-F238E27FC236}">
                <a16:creationId xmlns:a16="http://schemas.microsoft.com/office/drawing/2014/main" id="{73B60C18-8C65-9B95-F9DE-5C26BAC90A17}"/>
              </a:ext>
            </a:extLst>
          </p:cNvPr>
          <p:cNvSpPr>
            <a:spLocks noGrp="1"/>
          </p:cNvSpPr>
          <p:nvPr>
            <p:ph type="body" sz="quarter" idx="16"/>
          </p:nvPr>
        </p:nvSpPr>
        <p:spPr/>
        <p:txBody>
          <a:bodyPr>
            <a:spAutoFit/>
          </a:bodyPr>
          <a:lstStyle/>
          <a:p>
            <a:r>
              <a:rPr lang="en-US" altLang="zh-CN" dirty="0"/>
              <a:t>03</a:t>
            </a:r>
            <a:endParaRPr lang="zh-CN" altLang="en-US" dirty="0"/>
          </a:p>
        </p:txBody>
      </p:sp>
      <p:sp>
        <p:nvSpPr>
          <p:cNvPr id="10" name="文本占位符 9">
            <a:extLst>
              <a:ext uri="{FF2B5EF4-FFF2-40B4-BE49-F238E27FC236}">
                <a16:creationId xmlns:a16="http://schemas.microsoft.com/office/drawing/2014/main" id="{EE05A1E1-97E9-AB1D-028B-8CDFD537FA3C}"/>
              </a:ext>
            </a:extLst>
          </p:cNvPr>
          <p:cNvSpPr>
            <a:spLocks noGrp="1"/>
          </p:cNvSpPr>
          <p:nvPr>
            <p:ph type="body" sz="quarter" idx="17"/>
          </p:nvPr>
        </p:nvSpPr>
        <p:spPr>
          <a:xfrm>
            <a:off x="5205333" y="3147335"/>
            <a:ext cx="3152284" cy="461665"/>
          </a:xfrm>
        </p:spPr>
        <p:txBody>
          <a:bodyPr wrap="square">
            <a:spAutoFit/>
          </a:bodyPr>
          <a:lstStyle/>
          <a:p>
            <a:r>
              <a:rPr lang="zh-CN" altLang="en-US" dirty="0"/>
              <a:t>智能对话 用户故事</a:t>
            </a:r>
            <a:r>
              <a:rPr lang="en-US" altLang="zh-CN" dirty="0"/>
              <a:t>3</a:t>
            </a:r>
            <a:endParaRPr lang="zh-CN" altLang="en-US" dirty="0"/>
          </a:p>
        </p:txBody>
      </p:sp>
      <p:sp>
        <p:nvSpPr>
          <p:cNvPr id="12" name="文本占位符 11">
            <a:extLst>
              <a:ext uri="{FF2B5EF4-FFF2-40B4-BE49-F238E27FC236}">
                <a16:creationId xmlns:a16="http://schemas.microsoft.com/office/drawing/2014/main" id="{6953DDAD-8D96-20D4-A840-949D1174676A}"/>
              </a:ext>
            </a:extLst>
          </p:cNvPr>
          <p:cNvSpPr>
            <a:spLocks noGrp="1"/>
          </p:cNvSpPr>
          <p:nvPr>
            <p:ph type="body" sz="quarter" idx="19"/>
          </p:nvPr>
        </p:nvSpPr>
        <p:spPr>
          <a:xfrm>
            <a:off x="4065873" y="3777769"/>
            <a:ext cx="612000" cy="461665"/>
          </a:xfrm>
        </p:spPr>
        <p:txBody>
          <a:bodyPr>
            <a:spAutoFit/>
          </a:bodyPr>
          <a:lstStyle/>
          <a:p>
            <a:r>
              <a:rPr lang="en-US" altLang="zh-CN" dirty="0"/>
              <a:t> </a:t>
            </a:r>
            <a:endParaRPr lang="zh-CN" altLang="en-US" dirty="0"/>
          </a:p>
        </p:txBody>
      </p:sp>
      <p:sp>
        <p:nvSpPr>
          <p:cNvPr id="13" name="文本占位符 12">
            <a:extLst>
              <a:ext uri="{FF2B5EF4-FFF2-40B4-BE49-F238E27FC236}">
                <a16:creationId xmlns:a16="http://schemas.microsoft.com/office/drawing/2014/main" id="{89BBD876-19C6-9224-DE6E-8B0BBBEAEAAA}"/>
              </a:ext>
            </a:extLst>
          </p:cNvPr>
          <p:cNvSpPr>
            <a:spLocks noGrp="1"/>
          </p:cNvSpPr>
          <p:nvPr>
            <p:ph type="body" sz="quarter" idx="20"/>
          </p:nvPr>
        </p:nvSpPr>
        <p:spPr>
          <a:xfrm>
            <a:off x="5066344" y="3777769"/>
            <a:ext cx="1440000" cy="461665"/>
          </a:xfrm>
        </p:spPr>
        <p:txBody>
          <a:bodyPr>
            <a:spAutoFit/>
          </a:bodyPr>
          <a:lstStyle/>
          <a:p>
            <a:r>
              <a:rPr lang="en-US" altLang="zh-CN" dirty="0"/>
              <a:t> </a:t>
            </a:r>
            <a:endParaRPr lang="zh-CN" altLang="en-US" dirty="0"/>
          </a:p>
        </p:txBody>
      </p:sp>
      <p:sp>
        <p:nvSpPr>
          <p:cNvPr id="14" name="文本占位符 13">
            <a:extLst>
              <a:ext uri="{FF2B5EF4-FFF2-40B4-BE49-F238E27FC236}">
                <a16:creationId xmlns:a16="http://schemas.microsoft.com/office/drawing/2014/main" id="{EE32C2CF-9175-17B2-0CF4-DA38C0EE6BBE}"/>
              </a:ext>
            </a:extLst>
          </p:cNvPr>
          <p:cNvSpPr>
            <a:spLocks noGrp="1"/>
          </p:cNvSpPr>
          <p:nvPr>
            <p:ph type="body" sz="quarter" idx="21"/>
          </p:nvPr>
        </p:nvSpPr>
        <p:spPr>
          <a:xfrm>
            <a:off x="6665644" y="3899442"/>
            <a:ext cx="2156487" cy="307777"/>
          </a:xfrm>
        </p:spPr>
        <p:txBody>
          <a:bodyPr wrap="square">
            <a:spAutoFit/>
          </a:bodyPr>
          <a:lstStyle/>
          <a:p>
            <a:r>
              <a:rPr lang="en-US" altLang="zh-CN" dirty="0"/>
              <a:t> </a:t>
            </a:r>
            <a:endParaRPr lang="zh-CN" altLang="en-US" dirty="0"/>
          </a:p>
        </p:txBody>
      </p:sp>
      <p:sp>
        <p:nvSpPr>
          <p:cNvPr id="15" name="文本占位符 14">
            <a:extLst>
              <a:ext uri="{FF2B5EF4-FFF2-40B4-BE49-F238E27FC236}">
                <a16:creationId xmlns:a16="http://schemas.microsoft.com/office/drawing/2014/main" id="{3AC5DBB1-3A31-CBAE-E145-12F45BFEE53A}"/>
              </a:ext>
            </a:extLst>
          </p:cNvPr>
          <p:cNvSpPr>
            <a:spLocks noGrp="1"/>
          </p:cNvSpPr>
          <p:nvPr>
            <p:ph type="body" sz="quarter" idx="22"/>
          </p:nvPr>
        </p:nvSpPr>
        <p:spPr>
          <a:xfrm>
            <a:off x="4065873" y="4401716"/>
            <a:ext cx="612000" cy="461665"/>
          </a:xfrm>
        </p:spPr>
        <p:txBody>
          <a:bodyPr>
            <a:spAutoFit/>
          </a:bodyPr>
          <a:lstStyle/>
          <a:p>
            <a:r>
              <a:rPr lang="en-US" altLang="zh-CN" dirty="0"/>
              <a:t> </a:t>
            </a:r>
            <a:endParaRPr lang="zh-CN" altLang="en-US" dirty="0"/>
          </a:p>
        </p:txBody>
      </p:sp>
      <p:sp>
        <p:nvSpPr>
          <p:cNvPr id="16" name="文本占位符 15">
            <a:extLst>
              <a:ext uri="{FF2B5EF4-FFF2-40B4-BE49-F238E27FC236}">
                <a16:creationId xmlns:a16="http://schemas.microsoft.com/office/drawing/2014/main" id="{C014959F-A335-2965-13F6-DFE949286797}"/>
              </a:ext>
            </a:extLst>
          </p:cNvPr>
          <p:cNvSpPr>
            <a:spLocks noGrp="1"/>
          </p:cNvSpPr>
          <p:nvPr>
            <p:ph type="body" sz="quarter" idx="23"/>
          </p:nvPr>
        </p:nvSpPr>
        <p:spPr>
          <a:xfrm>
            <a:off x="5066344" y="4401716"/>
            <a:ext cx="1440000" cy="461665"/>
          </a:xfrm>
        </p:spPr>
        <p:txBody>
          <a:bodyPr>
            <a:spAutoFit/>
          </a:bodyPr>
          <a:lstStyle/>
          <a:p>
            <a:r>
              <a:rPr lang="en-US" altLang="zh-CN" dirty="0"/>
              <a:t> </a:t>
            </a:r>
            <a:endParaRPr lang="zh-CN" altLang="en-US" dirty="0"/>
          </a:p>
        </p:txBody>
      </p:sp>
      <p:sp>
        <p:nvSpPr>
          <p:cNvPr id="17" name="文本占位符 16">
            <a:extLst>
              <a:ext uri="{FF2B5EF4-FFF2-40B4-BE49-F238E27FC236}">
                <a16:creationId xmlns:a16="http://schemas.microsoft.com/office/drawing/2014/main" id="{2AF5956B-30B2-FF03-AB86-5B26E62F1616}"/>
              </a:ext>
            </a:extLst>
          </p:cNvPr>
          <p:cNvSpPr>
            <a:spLocks noGrp="1"/>
          </p:cNvSpPr>
          <p:nvPr>
            <p:ph type="body" sz="quarter" idx="24"/>
          </p:nvPr>
        </p:nvSpPr>
        <p:spPr>
          <a:xfrm>
            <a:off x="6665644" y="4523389"/>
            <a:ext cx="2520000" cy="307777"/>
          </a:xfrm>
        </p:spPr>
        <p:txBody>
          <a:bodyPr>
            <a:spAutoFit/>
          </a:bodyPr>
          <a:lstStyle/>
          <a:p>
            <a:r>
              <a:rPr lang="en-US" altLang="zh-CN" dirty="0"/>
              <a:t> </a:t>
            </a:r>
            <a:endParaRPr lang="zh-CN" altLang="en-US" dirty="0"/>
          </a:p>
        </p:txBody>
      </p:sp>
      <p:sp>
        <p:nvSpPr>
          <p:cNvPr id="18" name="文本占位符 17">
            <a:extLst>
              <a:ext uri="{FF2B5EF4-FFF2-40B4-BE49-F238E27FC236}">
                <a16:creationId xmlns:a16="http://schemas.microsoft.com/office/drawing/2014/main" id="{70682DA6-91B9-EFFA-7B20-A2A9196B8A36}"/>
              </a:ext>
            </a:extLst>
          </p:cNvPr>
          <p:cNvSpPr>
            <a:spLocks noGrp="1"/>
          </p:cNvSpPr>
          <p:nvPr>
            <p:ph type="body" sz="quarter" idx="25"/>
          </p:nvPr>
        </p:nvSpPr>
        <p:spPr>
          <a:xfrm>
            <a:off x="4065873" y="5025663"/>
            <a:ext cx="612000" cy="461665"/>
          </a:xfrm>
        </p:spPr>
        <p:txBody>
          <a:bodyPr>
            <a:spAutoFit/>
          </a:bodyPr>
          <a:lstStyle/>
          <a:p>
            <a:r>
              <a:rPr lang="en-US" altLang="zh-CN" dirty="0"/>
              <a:t> </a:t>
            </a:r>
            <a:endParaRPr lang="zh-CN" altLang="en-US" dirty="0"/>
          </a:p>
        </p:txBody>
      </p:sp>
      <p:sp>
        <p:nvSpPr>
          <p:cNvPr id="19" name="文本占位符 18">
            <a:extLst>
              <a:ext uri="{FF2B5EF4-FFF2-40B4-BE49-F238E27FC236}">
                <a16:creationId xmlns:a16="http://schemas.microsoft.com/office/drawing/2014/main" id="{9E4FD1C3-0349-7690-1975-856825F764A4}"/>
              </a:ext>
            </a:extLst>
          </p:cNvPr>
          <p:cNvSpPr>
            <a:spLocks noGrp="1"/>
          </p:cNvSpPr>
          <p:nvPr>
            <p:ph type="body" sz="quarter" idx="26"/>
          </p:nvPr>
        </p:nvSpPr>
        <p:spPr>
          <a:xfrm>
            <a:off x="5066344" y="5025663"/>
            <a:ext cx="1440000" cy="461665"/>
          </a:xfrm>
        </p:spPr>
        <p:txBody>
          <a:bodyPr>
            <a:spAutoFit/>
          </a:bodyPr>
          <a:lstStyle/>
          <a:p>
            <a:r>
              <a:rPr lang="en-US" altLang="zh-CN" dirty="0"/>
              <a:t> </a:t>
            </a:r>
            <a:endParaRPr lang="zh-CN" altLang="en-US" dirty="0"/>
          </a:p>
        </p:txBody>
      </p:sp>
      <p:sp>
        <p:nvSpPr>
          <p:cNvPr id="25" name="文本占位符 24">
            <a:extLst>
              <a:ext uri="{FF2B5EF4-FFF2-40B4-BE49-F238E27FC236}">
                <a16:creationId xmlns:a16="http://schemas.microsoft.com/office/drawing/2014/main" id="{1F41A085-8678-D7BF-AF33-DA4E92BC6022}"/>
              </a:ext>
            </a:extLst>
          </p:cNvPr>
          <p:cNvSpPr>
            <a:spLocks noGrp="1"/>
          </p:cNvSpPr>
          <p:nvPr>
            <p:ph type="body" sz="quarter" idx="15"/>
          </p:nvPr>
        </p:nvSpPr>
        <p:spPr>
          <a:xfrm>
            <a:off x="6599808" y="2632897"/>
            <a:ext cx="2520000" cy="360000"/>
          </a:xfrm>
        </p:spPr>
        <p:txBody>
          <a:bodyPr/>
          <a:lstStyle/>
          <a:p>
            <a:r>
              <a:rPr lang="en-US" altLang="zh-CN" dirty="0"/>
              <a:t> </a:t>
            </a:r>
            <a:endParaRPr lang="zh-CN" altLang="en-US" dirty="0"/>
          </a:p>
        </p:txBody>
      </p:sp>
      <p:sp>
        <p:nvSpPr>
          <p:cNvPr id="27" name="文本占位符 26">
            <a:extLst>
              <a:ext uri="{FF2B5EF4-FFF2-40B4-BE49-F238E27FC236}">
                <a16:creationId xmlns:a16="http://schemas.microsoft.com/office/drawing/2014/main" id="{57B2FE00-BD5D-D0C4-2241-1E9934F95C71}"/>
              </a:ext>
            </a:extLst>
          </p:cNvPr>
          <p:cNvSpPr>
            <a:spLocks noGrp="1"/>
          </p:cNvSpPr>
          <p:nvPr>
            <p:ph type="body" sz="quarter" idx="18"/>
          </p:nvPr>
        </p:nvSpPr>
        <p:spPr>
          <a:xfrm>
            <a:off x="6665644" y="3249000"/>
            <a:ext cx="2520000" cy="360000"/>
          </a:xfrm>
        </p:spPr>
        <p:txBody>
          <a:bodyPr/>
          <a:lstStyle/>
          <a:p>
            <a:r>
              <a:rPr lang="en-US" altLang="zh-CN" dirty="0"/>
              <a:t> </a:t>
            </a:r>
            <a:endParaRPr lang="zh-CN" altLang="en-US" dirty="0"/>
          </a:p>
        </p:txBody>
      </p:sp>
      <p:sp>
        <p:nvSpPr>
          <p:cNvPr id="29" name="文本占位符 28">
            <a:extLst>
              <a:ext uri="{FF2B5EF4-FFF2-40B4-BE49-F238E27FC236}">
                <a16:creationId xmlns:a16="http://schemas.microsoft.com/office/drawing/2014/main" id="{E56431DC-3F48-E6CF-F3C3-6A33C6D38934}"/>
              </a:ext>
            </a:extLst>
          </p:cNvPr>
          <p:cNvSpPr>
            <a:spLocks noGrp="1"/>
          </p:cNvSpPr>
          <p:nvPr>
            <p:ph type="body" sz="quarter" idx="27"/>
          </p:nvPr>
        </p:nvSpPr>
        <p:spPr/>
        <p:txBody>
          <a:bodyPr/>
          <a:lstStyle/>
          <a:p>
            <a:r>
              <a:rPr lang="en-US" altLang="zh-CN" dirty="0"/>
              <a:t> </a:t>
            </a:r>
            <a:endParaRPr lang="zh-CN" altLang="en-US" dirty="0"/>
          </a:p>
        </p:txBody>
      </p:sp>
    </p:spTree>
    <p:extLst>
      <p:ext uri="{BB962C8B-B14F-4D97-AF65-F5344CB8AC3E}">
        <p14:creationId xmlns:p14="http://schemas.microsoft.com/office/powerpoint/2010/main" val="2041795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ABAE27B-EB33-5B85-FA86-1CDF3862D08E}"/>
              </a:ext>
            </a:extLst>
          </p:cNvPr>
          <p:cNvSpPr>
            <a:spLocks noGrp="1"/>
          </p:cNvSpPr>
          <p:nvPr>
            <p:ph type="body" sz="quarter" idx="10"/>
          </p:nvPr>
        </p:nvSpPr>
        <p:spPr/>
        <p:txBody>
          <a:bodyPr>
            <a:spAutoFit/>
          </a:bodyPr>
          <a:lstStyle/>
          <a:p>
            <a:r>
              <a:rPr lang="en-US" altLang="zh-CN" dirty="0"/>
              <a:t>01</a:t>
            </a:r>
            <a:endParaRPr lang="zh-CN" altLang="en-US" dirty="0"/>
          </a:p>
        </p:txBody>
      </p:sp>
      <p:sp>
        <p:nvSpPr>
          <p:cNvPr id="3" name="文本占位符 2">
            <a:extLst>
              <a:ext uri="{FF2B5EF4-FFF2-40B4-BE49-F238E27FC236}">
                <a16:creationId xmlns:a16="http://schemas.microsoft.com/office/drawing/2014/main" id="{71FFFFC7-E38F-0FE0-3D9D-C31C5078C6ED}"/>
              </a:ext>
            </a:extLst>
          </p:cNvPr>
          <p:cNvSpPr>
            <a:spLocks noGrp="1"/>
          </p:cNvSpPr>
          <p:nvPr>
            <p:ph type="body" sz="quarter" idx="11"/>
          </p:nvPr>
        </p:nvSpPr>
        <p:spPr/>
        <p:txBody>
          <a:bodyPr>
            <a:spAutoFit/>
          </a:bodyPr>
          <a:lstStyle/>
          <a:p>
            <a:r>
              <a:rPr lang="zh-CN" altLang="en-US" dirty="0"/>
              <a:t>用户故事</a:t>
            </a:r>
            <a:r>
              <a:rPr lang="en-US" altLang="zh-CN" dirty="0"/>
              <a:t>1</a:t>
            </a:r>
            <a:endParaRPr lang="zh-CN" altLang="en-US" dirty="0"/>
          </a:p>
        </p:txBody>
      </p:sp>
      <p:sp>
        <p:nvSpPr>
          <p:cNvPr id="4" name="文本占位符 3">
            <a:extLst>
              <a:ext uri="{FF2B5EF4-FFF2-40B4-BE49-F238E27FC236}">
                <a16:creationId xmlns:a16="http://schemas.microsoft.com/office/drawing/2014/main" id="{57DB3D0A-400C-EF43-E742-80F21F0F01CD}"/>
              </a:ext>
            </a:extLst>
          </p:cNvPr>
          <p:cNvSpPr>
            <a:spLocks noGrp="1"/>
          </p:cNvSpPr>
          <p:nvPr>
            <p:ph type="body" sz="quarter" idx="12"/>
          </p:nvPr>
        </p:nvSpPr>
        <p:spPr>
          <a:xfrm>
            <a:off x="5152174" y="3719610"/>
            <a:ext cx="2520000" cy="307777"/>
          </a:xfrm>
        </p:spPr>
        <p:txBody>
          <a:bodyPr>
            <a:spAutoFit/>
          </a:bodyPr>
          <a:lstStyle/>
          <a:p>
            <a:r>
              <a:rPr lang="en-US" altLang="zh-CN" dirty="0"/>
              <a:t> </a:t>
            </a:r>
            <a:endParaRPr lang="zh-CN" altLang="en-US" dirty="0"/>
          </a:p>
        </p:txBody>
      </p:sp>
    </p:spTree>
    <p:extLst>
      <p:ext uri="{BB962C8B-B14F-4D97-AF65-F5344CB8AC3E}">
        <p14:creationId xmlns:p14="http://schemas.microsoft.com/office/powerpoint/2010/main" val="675619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 name="组合 203">
            <a:extLst>
              <a:ext uri="{FF2B5EF4-FFF2-40B4-BE49-F238E27FC236}">
                <a16:creationId xmlns:a16="http://schemas.microsoft.com/office/drawing/2014/main" id="{C3086248-0F52-0F3F-0299-81B0ACBD55E5}"/>
              </a:ext>
            </a:extLst>
          </p:cNvPr>
          <p:cNvGrpSpPr/>
          <p:nvPr/>
        </p:nvGrpSpPr>
        <p:grpSpPr>
          <a:xfrm rot="17293665">
            <a:off x="1722348" y="2636766"/>
            <a:ext cx="3259130" cy="3600857"/>
            <a:chOff x="6046781" y="1510634"/>
            <a:chExt cx="710381" cy="788833"/>
          </a:xfrm>
          <a:solidFill>
            <a:schemeClr val="accent2">
              <a:alpha val="20000"/>
            </a:schemeClr>
          </a:solidFill>
        </p:grpSpPr>
        <p:sp>
          <p:nvSpPr>
            <p:cNvPr id="205" name="任意多边形: 形状 204">
              <a:extLst>
                <a:ext uri="{FF2B5EF4-FFF2-40B4-BE49-F238E27FC236}">
                  <a16:creationId xmlns:a16="http://schemas.microsoft.com/office/drawing/2014/main" id="{F5FA200B-D14C-F339-2B02-76F7D127B28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06" name="任意多边形: 形状 205">
              <a:extLst>
                <a:ext uri="{FF2B5EF4-FFF2-40B4-BE49-F238E27FC236}">
                  <a16:creationId xmlns:a16="http://schemas.microsoft.com/office/drawing/2014/main" id="{FA4EB4E6-357E-901D-EB6E-EB8A1AE33536}"/>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07" name="任意多边形: 形状 206">
              <a:extLst>
                <a:ext uri="{FF2B5EF4-FFF2-40B4-BE49-F238E27FC236}">
                  <a16:creationId xmlns:a16="http://schemas.microsoft.com/office/drawing/2014/main" id="{81654F54-1FF6-0CF1-529E-B16BB8D2AC84}"/>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08" name="任意多边形: 形状 207">
              <a:extLst>
                <a:ext uri="{FF2B5EF4-FFF2-40B4-BE49-F238E27FC236}">
                  <a16:creationId xmlns:a16="http://schemas.microsoft.com/office/drawing/2014/main" id="{81216E19-DDF5-E0CB-86CA-1594B6DEC331}"/>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09" name="任意多边形: 形状 208">
              <a:extLst>
                <a:ext uri="{FF2B5EF4-FFF2-40B4-BE49-F238E27FC236}">
                  <a16:creationId xmlns:a16="http://schemas.microsoft.com/office/drawing/2014/main" id="{6B13CBE9-BB03-E420-EF54-DF88E622219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10" name="任意多边形: 形状 209">
              <a:extLst>
                <a:ext uri="{FF2B5EF4-FFF2-40B4-BE49-F238E27FC236}">
                  <a16:creationId xmlns:a16="http://schemas.microsoft.com/office/drawing/2014/main" id="{B4823355-7A17-71DC-DF55-3781D800E5E5}"/>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11" name="任意多边形: 形状 210">
              <a:extLst>
                <a:ext uri="{FF2B5EF4-FFF2-40B4-BE49-F238E27FC236}">
                  <a16:creationId xmlns:a16="http://schemas.microsoft.com/office/drawing/2014/main" id="{912304EE-65C4-2BE2-020A-C9C0E3114AE7}"/>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12" name="任意多边形: 形状 211">
              <a:extLst>
                <a:ext uri="{FF2B5EF4-FFF2-40B4-BE49-F238E27FC236}">
                  <a16:creationId xmlns:a16="http://schemas.microsoft.com/office/drawing/2014/main" id="{AC60A875-AAF3-59B4-4845-B2D3CAAAA915}"/>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13" name="任意多边形: 形状 212">
              <a:extLst>
                <a:ext uri="{FF2B5EF4-FFF2-40B4-BE49-F238E27FC236}">
                  <a16:creationId xmlns:a16="http://schemas.microsoft.com/office/drawing/2014/main" id="{C8ABDEEF-68A5-4428-9D8C-3BD9585DE7EA}"/>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14" name="任意多边形: 形状 213">
              <a:extLst>
                <a:ext uri="{FF2B5EF4-FFF2-40B4-BE49-F238E27FC236}">
                  <a16:creationId xmlns:a16="http://schemas.microsoft.com/office/drawing/2014/main" id="{33B23E11-5B30-1D02-3D44-194745883C6F}"/>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15" name="任意多边形: 形状 214">
              <a:extLst>
                <a:ext uri="{FF2B5EF4-FFF2-40B4-BE49-F238E27FC236}">
                  <a16:creationId xmlns:a16="http://schemas.microsoft.com/office/drawing/2014/main" id="{3B669DD6-FC43-97CC-713C-5C8164A2C207}"/>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16" name="任意多边形: 形状 215">
              <a:extLst>
                <a:ext uri="{FF2B5EF4-FFF2-40B4-BE49-F238E27FC236}">
                  <a16:creationId xmlns:a16="http://schemas.microsoft.com/office/drawing/2014/main" id="{F76E9F8B-DF69-59BA-2B58-914343E58593}"/>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17" name="任意多边形: 形状 216">
              <a:extLst>
                <a:ext uri="{FF2B5EF4-FFF2-40B4-BE49-F238E27FC236}">
                  <a16:creationId xmlns:a16="http://schemas.microsoft.com/office/drawing/2014/main" id="{2F22D473-383B-1952-77EF-CEF3A863306B}"/>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18" name="任意多边形: 形状 217">
              <a:extLst>
                <a:ext uri="{FF2B5EF4-FFF2-40B4-BE49-F238E27FC236}">
                  <a16:creationId xmlns:a16="http://schemas.microsoft.com/office/drawing/2014/main" id="{7F3C314A-0577-1B72-704E-0DC175E0A996}"/>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19" name="任意多边形: 形状 218">
              <a:extLst>
                <a:ext uri="{FF2B5EF4-FFF2-40B4-BE49-F238E27FC236}">
                  <a16:creationId xmlns:a16="http://schemas.microsoft.com/office/drawing/2014/main" id="{BDB8FD9E-E8BC-1B35-73C3-4BB8A79F8A3F}"/>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20" name="任意多边形: 形状 219">
              <a:extLst>
                <a:ext uri="{FF2B5EF4-FFF2-40B4-BE49-F238E27FC236}">
                  <a16:creationId xmlns:a16="http://schemas.microsoft.com/office/drawing/2014/main" id="{853C2EE2-88BC-967E-776E-044F6D8A2B3B}"/>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21" name="任意多边形: 形状 220">
              <a:extLst>
                <a:ext uri="{FF2B5EF4-FFF2-40B4-BE49-F238E27FC236}">
                  <a16:creationId xmlns:a16="http://schemas.microsoft.com/office/drawing/2014/main" id="{20FAD1CF-CBC9-D810-E409-0F33ED06F811}"/>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22" name="任意多边形: 形状 221">
              <a:extLst>
                <a:ext uri="{FF2B5EF4-FFF2-40B4-BE49-F238E27FC236}">
                  <a16:creationId xmlns:a16="http://schemas.microsoft.com/office/drawing/2014/main" id="{36B906F6-9111-48B8-1FA6-A6280FB4473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23" name="任意多边形: 形状 222">
              <a:extLst>
                <a:ext uri="{FF2B5EF4-FFF2-40B4-BE49-F238E27FC236}">
                  <a16:creationId xmlns:a16="http://schemas.microsoft.com/office/drawing/2014/main" id="{CCA67509-A276-174F-7B64-5129C3CBBA0E}"/>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24" name="任意多边形: 形状 223">
              <a:extLst>
                <a:ext uri="{FF2B5EF4-FFF2-40B4-BE49-F238E27FC236}">
                  <a16:creationId xmlns:a16="http://schemas.microsoft.com/office/drawing/2014/main" id="{410594A0-5F81-78D5-0E46-AFE572B86361}"/>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25" name="任意多边形: 形状 224">
              <a:extLst>
                <a:ext uri="{FF2B5EF4-FFF2-40B4-BE49-F238E27FC236}">
                  <a16:creationId xmlns:a16="http://schemas.microsoft.com/office/drawing/2014/main" id="{67A7DEAC-7C14-C420-7BA8-2258DFCF58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26" name="任意多边形: 形状 225">
              <a:extLst>
                <a:ext uri="{FF2B5EF4-FFF2-40B4-BE49-F238E27FC236}">
                  <a16:creationId xmlns:a16="http://schemas.microsoft.com/office/drawing/2014/main" id="{128F2C72-0277-529A-BD17-5D1AA5FA68EC}"/>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27" name="任意多边形: 形状 226">
              <a:extLst>
                <a:ext uri="{FF2B5EF4-FFF2-40B4-BE49-F238E27FC236}">
                  <a16:creationId xmlns:a16="http://schemas.microsoft.com/office/drawing/2014/main" id="{62A796C7-9DB2-6B94-5367-B9FBA9463296}"/>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28" name="任意多边形: 形状 227">
              <a:extLst>
                <a:ext uri="{FF2B5EF4-FFF2-40B4-BE49-F238E27FC236}">
                  <a16:creationId xmlns:a16="http://schemas.microsoft.com/office/drawing/2014/main" id="{6021385A-5B57-4698-C03A-CE6F883AC344}"/>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29" name="任意多边形: 形状 228">
              <a:extLst>
                <a:ext uri="{FF2B5EF4-FFF2-40B4-BE49-F238E27FC236}">
                  <a16:creationId xmlns:a16="http://schemas.microsoft.com/office/drawing/2014/main" id="{23A9FE09-E191-3275-9389-98F2DBC5DCE1}"/>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30" name="任意多边形: 形状 229">
              <a:extLst>
                <a:ext uri="{FF2B5EF4-FFF2-40B4-BE49-F238E27FC236}">
                  <a16:creationId xmlns:a16="http://schemas.microsoft.com/office/drawing/2014/main" id="{75E46D51-8AE2-3FA1-D384-E2F1D1DA14A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31" name="任意多边形: 形状 230">
              <a:extLst>
                <a:ext uri="{FF2B5EF4-FFF2-40B4-BE49-F238E27FC236}">
                  <a16:creationId xmlns:a16="http://schemas.microsoft.com/office/drawing/2014/main" id="{21BCD8BF-D478-5404-52E3-9D78172F7616}"/>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32" name="任意多边形: 形状 231">
              <a:extLst>
                <a:ext uri="{FF2B5EF4-FFF2-40B4-BE49-F238E27FC236}">
                  <a16:creationId xmlns:a16="http://schemas.microsoft.com/office/drawing/2014/main" id="{243312C1-7A80-7F21-B2CE-974B559BE2F8}"/>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33" name="任意多边形: 形状 232">
              <a:extLst>
                <a:ext uri="{FF2B5EF4-FFF2-40B4-BE49-F238E27FC236}">
                  <a16:creationId xmlns:a16="http://schemas.microsoft.com/office/drawing/2014/main" id="{FD913F95-4EC7-E3E8-42C6-347D97C01096}"/>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34" name="任意多边形: 形状 233">
              <a:extLst>
                <a:ext uri="{FF2B5EF4-FFF2-40B4-BE49-F238E27FC236}">
                  <a16:creationId xmlns:a16="http://schemas.microsoft.com/office/drawing/2014/main" id="{5D688FBD-A439-FF30-34FA-75F453C7E40C}"/>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35" name="任意多边形: 形状 234">
              <a:extLst>
                <a:ext uri="{FF2B5EF4-FFF2-40B4-BE49-F238E27FC236}">
                  <a16:creationId xmlns:a16="http://schemas.microsoft.com/office/drawing/2014/main" id="{836858A9-BA49-1E7E-FA1C-87A9ADA3B13F}"/>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36" name="任意多边形: 形状 235">
              <a:extLst>
                <a:ext uri="{FF2B5EF4-FFF2-40B4-BE49-F238E27FC236}">
                  <a16:creationId xmlns:a16="http://schemas.microsoft.com/office/drawing/2014/main" id="{05AEFEC2-0886-42AA-EC16-E5E57C180C4D}"/>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37" name="任意多边形: 形状 236">
              <a:extLst>
                <a:ext uri="{FF2B5EF4-FFF2-40B4-BE49-F238E27FC236}">
                  <a16:creationId xmlns:a16="http://schemas.microsoft.com/office/drawing/2014/main" id="{E65E44DE-4714-3435-8125-199D0E5C733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38" name="任意多边形: 形状 237">
              <a:extLst>
                <a:ext uri="{FF2B5EF4-FFF2-40B4-BE49-F238E27FC236}">
                  <a16:creationId xmlns:a16="http://schemas.microsoft.com/office/drawing/2014/main" id="{E8430909-7AAB-8769-CDCB-6081FC78910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39" name="任意多边形: 形状 238">
              <a:extLst>
                <a:ext uri="{FF2B5EF4-FFF2-40B4-BE49-F238E27FC236}">
                  <a16:creationId xmlns:a16="http://schemas.microsoft.com/office/drawing/2014/main" id="{EB2AD11B-3EB1-8E10-6178-5D6349E6F9B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40" name="任意多边形: 形状 239">
              <a:extLst>
                <a:ext uri="{FF2B5EF4-FFF2-40B4-BE49-F238E27FC236}">
                  <a16:creationId xmlns:a16="http://schemas.microsoft.com/office/drawing/2014/main" id="{0241D59F-9149-81D6-1466-A6C86FE88156}"/>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41" name="任意多边形: 形状 240">
              <a:extLst>
                <a:ext uri="{FF2B5EF4-FFF2-40B4-BE49-F238E27FC236}">
                  <a16:creationId xmlns:a16="http://schemas.microsoft.com/office/drawing/2014/main" id="{A2A075EC-BDA1-0521-EE9E-AC9360EEAFEB}"/>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42" name="任意多边形: 形状 241">
              <a:extLst>
                <a:ext uri="{FF2B5EF4-FFF2-40B4-BE49-F238E27FC236}">
                  <a16:creationId xmlns:a16="http://schemas.microsoft.com/office/drawing/2014/main" id="{A533AE8A-EF6F-BB4F-8C6C-813FFB540B32}"/>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43" name="任意多边形: 形状 242">
              <a:extLst>
                <a:ext uri="{FF2B5EF4-FFF2-40B4-BE49-F238E27FC236}">
                  <a16:creationId xmlns:a16="http://schemas.microsoft.com/office/drawing/2014/main" id="{B79ABAC1-8E15-EB1B-6A28-67485A585E8C}"/>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44" name="任意多边形: 形状 243">
              <a:extLst>
                <a:ext uri="{FF2B5EF4-FFF2-40B4-BE49-F238E27FC236}">
                  <a16:creationId xmlns:a16="http://schemas.microsoft.com/office/drawing/2014/main" id="{5F1CC1BF-4C80-412E-E699-87A0176A731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245" name="任意多边形: 形状 244">
              <a:extLst>
                <a:ext uri="{FF2B5EF4-FFF2-40B4-BE49-F238E27FC236}">
                  <a16:creationId xmlns:a16="http://schemas.microsoft.com/office/drawing/2014/main" id="{5E810346-DDA9-D849-115B-594D9C517BCD}"/>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246" name="任意多边形: 形状 245">
              <a:extLst>
                <a:ext uri="{FF2B5EF4-FFF2-40B4-BE49-F238E27FC236}">
                  <a16:creationId xmlns:a16="http://schemas.microsoft.com/office/drawing/2014/main" id="{781F9B26-0525-7AF1-3D46-A1DDFFE440E3}"/>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247" name="任意多边形: 形状 246">
              <a:extLst>
                <a:ext uri="{FF2B5EF4-FFF2-40B4-BE49-F238E27FC236}">
                  <a16:creationId xmlns:a16="http://schemas.microsoft.com/office/drawing/2014/main" id="{FEF5C7FE-6C57-D5F7-5F19-BB21CA9E7768}"/>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248" name="任意多边形: 形状 247">
              <a:extLst>
                <a:ext uri="{FF2B5EF4-FFF2-40B4-BE49-F238E27FC236}">
                  <a16:creationId xmlns:a16="http://schemas.microsoft.com/office/drawing/2014/main" id="{81903271-9208-9F17-B10F-589B2A28B849}"/>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249" name="任意多边形: 形状 248">
              <a:extLst>
                <a:ext uri="{FF2B5EF4-FFF2-40B4-BE49-F238E27FC236}">
                  <a16:creationId xmlns:a16="http://schemas.microsoft.com/office/drawing/2014/main" id="{6045BF93-D1A6-FC81-B47F-2F0CEDC64C3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250" name="任意多边形: 形状 249">
              <a:extLst>
                <a:ext uri="{FF2B5EF4-FFF2-40B4-BE49-F238E27FC236}">
                  <a16:creationId xmlns:a16="http://schemas.microsoft.com/office/drawing/2014/main" id="{449EF8AF-8AB3-EBDE-F374-8AE07D591D26}"/>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251" name="任意多边形: 形状 250">
              <a:extLst>
                <a:ext uri="{FF2B5EF4-FFF2-40B4-BE49-F238E27FC236}">
                  <a16:creationId xmlns:a16="http://schemas.microsoft.com/office/drawing/2014/main" id="{44DE9147-59B7-27B9-0247-95E4DA6786C9}"/>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252" name="任意多边形: 形状 251">
              <a:extLst>
                <a:ext uri="{FF2B5EF4-FFF2-40B4-BE49-F238E27FC236}">
                  <a16:creationId xmlns:a16="http://schemas.microsoft.com/office/drawing/2014/main" id="{6475D2E7-6291-3563-B3FC-F47B015512E8}"/>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253" name="任意多边形: 形状 252">
              <a:extLst>
                <a:ext uri="{FF2B5EF4-FFF2-40B4-BE49-F238E27FC236}">
                  <a16:creationId xmlns:a16="http://schemas.microsoft.com/office/drawing/2014/main" id="{DD521123-6D35-87E3-D424-8DB9E77DCAC1}"/>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254" name="任意多边形: 形状 253">
              <a:extLst>
                <a:ext uri="{FF2B5EF4-FFF2-40B4-BE49-F238E27FC236}">
                  <a16:creationId xmlns:a16="http://schemas.microsoft.com/office/drawing/2014/main" id="{9B775643-713C-7234-F8D3-035DE6401E6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55" name="任意多边形: 形状 254">
              <a:extLst>
                <a:ext uri="{FF2B5EF4-FFF2-40B4-BE49-F238E27FC236}">
                  <a16:creationId xmlns:a16="http://schemas.microsoft.com/office/drawing/2014/main" id="{393D953E-79A7-8E8B-4B66-6D2631C327B3}"/>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56" name="任意多边形: 形状 255">
              <a:extLst>
                <a:ext uri="{FF2B5EF4-FFF2-40B4-BE49-F238E27FC236}">
                  <a16:creationId xmlns:a16="http://schemas.microsoft.com/office/drawing/2014/main" id="{AAD13D81-CC7F-637B-0FC5-9B344A1110A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57" name="任意多边形: 形状 256">
              <a:extLst>
                <a:ext uri="{FF2B5EF4-FFF2-40B4-BE49-F238E27FC236}">
                  <a16:creationId xmlns:a16="http://schemas.microsoft.com/office/drawing/2014/main" id="{6BE34298-6809-C64B-19B0-78B71A6BE0A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58" name="任意多边形: 形状 257">
              <a:extLst>
                <a:ext uri="{FF2B5EF4-FFF2-40B4-BE49-F238E27FC236}">
                  <a16:creationId xmlns:a16="http://schemas.microsoft.com/office/drawing/2014/main" id="{F8452BE6-C0AD-28FD-C838-15D3421861E2}"/>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sp>
        <p:nvSpPr>
          <p:cNvPr id="2" name="标题 1">
            <a:extLst>
              <a:ext uri="{FF2B5EF4-FFF2-40B4-BE49-F238E27FC236}">
                <a16:creationId xmlns:a16="http://schemas.microsoft.com/office/drawing/2014/main" id="{824FF56F-10C9-A58B-34ED-66994F29A167}"/>
              </a:ext>
            </a:extLst>
          </p:cNvPr>
          <p:cNvSpPr>
            <a:spLocks noGrp="1"/>
          </p:cNvSpPr>
          <p:nvPr>
            <p:ph type="title"/>
          </p:nvPr>
        </p:nvSpPr>
        <p:spPr>
          <a:xfrm>
            <a:off x="1310640" y="396128"/>
            <a:ext cx="3600000" cy="461665"/>
          </a:xfrm>
        </p:spPr>
        <p:txBody>
          <a:bodyPr>
            <a:spAutoFit/>
          </a:bodyPr>
          <a:lstStyle/>
          <a:p>
            <a:r>
              <a:rPr lang="zh-CN" altLang="en-US" dirty="0"/>
              <a:t>基本功能</a:t>
            </a:r>
            <a:r>
              <a:rPr lang="en-US" altLang="zh-CN" dirty="0"/>
              <a:t>1</a:t>
            </a:r>
            <a:endParaRPr lang="zh-CN" altLang="en-US" dirty="0"/>
          </a:p>
        </p:txBody>
      </p:sp>
      <p:sp>
        <p:nvSpPr>
          <p:cNvPr id="3" name="文本占位符 2">
            <a:extLst>
              <a:ext uri="{FF2B5EF4-FFF2-40B4-BE49-F238E27FC236}">
                <a16:creationId xmlns:a16="http://schemas.microsoft.com/office/drawing/2014/main" id="{5750A4EC-B8C7-66DE-23F7-31D3544BE1CB}"/>
              </a:ext>
            </a:extLst>
          </p:cNvPr>
          <p:cNvSpPr>
            <a:spLocks noGrp="1"/>
          </p:cNvSpPr>
          <p:nvPr>
            <p:ph type="body" sz="quarter" idx="10"/>
          </p:nvPr>
        </p:nvSpPr>
        <p:spPr>
          <a:xfrm>
            <a:off x="437235" y="396128"/>
            <a:ext cx="914400" cy="461665"/>
          </a:xfrm>
        </p:spPr>
        <p:txBody>
          <a:bodyPr>
            <a:spAutoFit/>
          </a:bodyPr>
          <a:lstStyle/>
          <a:p>
            <a:r>
              <a:rPr lang="en-US" altLang="zh-CN" dirty="0"/>
              <a:t> </a:t>
            </a:r>
            <a:endParaRPr lang="zh-CN" altLang="en-US" dirty="0"/>
          </a:p>
        </p:txBody>
      </p:sp>
      <p:sp>
        <p:nvSpPr>
          <p:cNvPr id="4" name="文本占位符 3">
            <a:extLst>
              <a:ext uri="{FF2B5EF4-FFF2-40B4-BE49-F238E27FC236}">
                <a16:creationId xmlns:a16="http://schemas.microsoft.com/office/drawing/2014/main" id="{AAABFAA2-1416-E5BD-955E-E37900E031D2}"/>
              </a:ext>
            </a:extLst>
          </p:cNvPr>
          <p:cNvSpPr>
            <a:spLocks noGrp="1"/>
          </p:cNvSpPr>
          <p:nvPr>
            <p:ph type="body" sz="quarter" idx="11"/>
          </p:nvPr>
        </p:nvSpPr>
        <p:spPr>
          <a:xfrm>
            <a:off x="2809690" y="533288"/>
            <a:ext cx="2160000" cy="307777"/>
          </a:xfrm>
        </p:spPr>
        <p:txBody>
          <a:bodyPr>
            <a:spAutoFit/>
          </a:bodyPr>
          <a:lstStyle/>
          <a:p>
            <a:r>
              <a:rPr lang="en-US" altLang="zh-CN" dirty="0"/>
              <a:t> </a:t>
            </a:r>
            <a:endParaRPr lang="zh-CN" altLang="en-US" dirty="0"/>
          </a:p>
        </p:txBody>
      </p:sp>
      <p:sp>
        <p:nvSpPr>
          <p:cNvPr id="7" name="文本框 6">
            <a:extLst>
              <a:ext uri="{FF2B5EF4-FFF2-40B4-BE49-F238E27FC236}">
                <a16:creationId xmlns:a16="http://schemas.microsoft.com/office/drawing/2014/main" id="{598B36B4-3D31-B181-280F-10DBD66AB3F3}"/>
              </a:ext>
            </a:extLst>
          </p:cNvPr>
          <p:cNvSpPr txBox="1"/>
          <p:nvPr/>
        </p:nvSpPr>
        <p:spPr>
          <a:xfrm>
            <a:off x="796185" y="1548489"/>
            <a:ext cx="3600000" cy="369332"/>
          </a:xfrm>
          <a:prstGeom prst="rect">
            <a:avLst/>
          </a:prstGeom>
          <a:noFill/>
        </p:spPr>
        <p:txBody>
          <a:bodyPr wrap="square" rtlCol="0" anchor="ctr">
            <a:spAutoFit/>
          </a:bodyPr>
          <a:lstStyle/>
          <a:p>
            <a:pPr algn="just"/>
            <a:r>
              <a:rPr lang="zh-CN" altLang="en-US" b="1" dirty="0">
                <a:solidFill>
                  <a:schemeClr val="accent6"/>
                </a:solidFill>
                <a:latin typeface="+mj-ea"/>
                <a:ea typeface="+mj-ea"/>
              </a:rPr>
              <a:t>语音合成</a:t>
            </a:r>
            <a:endParaRPr lang="en-ID" b="1" dirty="0">
              <a:solidFill>
                <a:schemeClr val="accent6"/>
              </a:solidFill>
              <a:latin typeface="+mj-ea"/>
              <a:ea typeface="+mj-ea"/>
            </a:endParaRPr>
          </a:p>
        </p:txBody>
      </p:sp>
      <p:sp>
        <p:nvSpPr>
          <p:cNvPr id="8" name="文本框 7">
            <a:extLst>
              <a:ext uri="{FF2B5EF4-FFF2-40B4-BE49-F238E27FC236}">
                <a16:creationId xmlns:a16="http://schemas.microsoft.com/office/drawing/2014/main" id="{7B06ED00-D46F-E08D-36F6-5670648B8A77}"/>
              </a:ext>
            </a:extLst>
          </p:cNvPr>
          <p:cNvSpPr txBox="1"/>
          <p:nvPr/>
        </p:nvSpPr>
        <p:spPr>
          <a:xfrm>
            <a:off x="796184" y="2303312"/>
            <a:ext cx="4320000" cy="1546257"/>
          </a:xfrm>
          <a:prstGeom prst="rect">
            <a:avLst/>
          </a:prstGeom>
          <a:noFill/>
        </p:spPr>
        <p:txBody>
          <a:bodyPr wrap="square" rtlCol="0" anchor="ctr">
            <a:spAutoFit/>
          </a:bodyPr>
          <a:lstStyle/>
          <a:p>
            <a:pPr>
              <a:lnSpc>
                <a:spcPct val="120000"/>
              </a:lnSpc>
            </a:pPr>
            <a:r>
              <a:rPr lang="zh-CN" altLang="en-US" sz="1600" dirty="0"/>
              <a:t>语音合成功能允许用户输入一串文字并选择目标说话人后合成出一段语音。 </a:t>
            </a:r>
            <a:r>
              <a:rPr lang="en-US" altLang="zh-CN" sz="1600" dirty="0"/>
              <a:t>lemon5 </a:t>
            </a:r>
            <a:r>
              <a:rPr lang="zh-CN" altLang="en-US" sz="1600" dirty="0"/>
              <a:t>借助深度学习模型 </a:t>
            </a:r>
            <a:r>
              <a:rPr lang="en-US" altLang="zh-CN" sz="1600" dirty="0"/>
              <a:t>VITS </a:t>
            </a:r>
            <a:r>
              <a:rPr lang="zh-CN" altLang="en-US" sz="1600" dirty="0"/>
              <a:t>实现这一功能。用户不仅能够合成出目标语 音，还能通过软件提供的选项来在一定程度上控制合成语音的速度和情感</a:t>
            </a:r>
            <a:r>
              <a:rPr lang="zh-CN" altLang="en-US" sz="1600" dirty="0">
                <a:solidFill>
                  <a:schemeClr val="accent6"/>
                </a:solidFill>
                <a:latin typeface="+mn-ea"/>
              </a:rPr>
              <a:t>。</a:t>
            </a:r>
            <a:endParaRPr lang="en-US" altLang="zh-CN" sz="1600" dirty="0">
              <a:solidFill>
                <a:schemeClr val="accent6"/>
              </a:solidFill>
              <a:latin typeface="+mn-ea"/>
            </a:endParaRPr>
          </a:p>
        </p:txBody>
      </p:sp>
      <p:cxnSp>
        <p:nvCxnSpPr>
          <p:cNvPr id="144" name="直接连接符 143">
            <a:extLst>
              <a:ext uri="{FF2B5EF4-FFF2-40B4-BE49-F238E27FC236}">
                <a16:creationId xmlns:a16="http://schemas.microsoft.com/office/drawing/2014/main" id="{AF2DC089-A5A4-8199-39EE-0855A432210F}"/>
              </a:ext>
            </a:extLst>
          </p:cNvPr>
          <p:cNvCxnSpPr>
            <a:cxnSpLocks/>
          </p:cNvCxnSpPr>
          <p:nvPr/>
        </p:nvCxnSpPr>
        <p:spPr>
          <a:xfrm>
            <a:off x="888785" y="2036700"/>
            <a:ext cx="540000"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49" name="组合 148">
            <a:extLst>
              <a:ext uri="{FF2B5EF4-FFF2-40B4-BE49-F238E27FC236}">
                <a16:creationId xmlns:a16="http://schemas.microsoft.com/office/drawing/2014/main" id="{97443DCD-A12F-45CC-43F0-52BD0D26CF7C}"/>
              </a:ext>
            </a:extLst>
          </p:cNvPr>
          <p:cNvGrpSpPr/>
          <p:nvPr/>
        </p:nvGrpSpPr>
        <p:grpSpPr>
          <a:xfrm rot="20471327">
            <a:off x="5867834" y="1419960"/>
            <a:ext cx="855279" cy="944956"/>
            <a:chOff x="6046781" y="1510634"/>
            <a:chExt cx="710381" cy="788833"/>
          </a:xfrm>
          <a:solidFill>
            <a:schemeClr val="accent2">
              <a:alpha val="50000"/>
            </a:schemeClr>
          </a:solidFill>
        </p:grpSpPr>
        <p:sp>
          <p:nvSpPr>
            <p:cNvPr id="150" name="任意多边形: 形状 149">
              <a:extLst>
                <a:ext uri="{FF2B5EF4-FFF2-40B4-BE49-F238E27FC236}">
                  <a16:creationId xmlns:a16="http://schemas.microsoft.com/office/drawing/2014/main" id="{83E15DC3-08E4-0DB2-13CF-5E3D8A9EB98E}"/>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151" name="任意多边形: 形状 150">
              <a:extLst>
                <a:ext uri="{FF2B5EF4-FFF2-40B4-BE49-F238E27FC236}">
                  <a16:creationId xmlns:a16="http://schemas.microsoft.com/office/drawing/2014/main" id="{9B26116B-66F4-3332-197D-B0F46429E9AA}"/>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152" name="任意多边形: 形状 151">
              <a:extLst>
                <a:ext uri="{FF2B5EF4-FFF2-40B4-BE49-F238E27FC236}">
                  <a16:creationId xmlns:a16="http://schemas.microsoft.com/office/drawing/2014/main" id="{1C633E39-F8ED-5A88-8E41-7514E01B838F}"/>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153" name="任意多边形: 形状 152">
              <a:extLst>
                <a:ext uri="{FF2B5EF4-FFF2-40B4-BE49-F238E27FC236}">
                  <a16:creationId xmlns:a16="http://schemas.microsoft.com/office/drawing/2014/main" id="{91E7AEC5-7743-4170-64BA-F754C07DB59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154" name="任意多边形: 形状 153">
              <a:extLst>
                <a:ext uri="{FF2B5EF4-FFF2-40B4-BE49-F238E27FC236}">
                  <a16:creationId xmlns:a16="http://schemas.microsoft.com/office/drawing/2014/main" id="{1B1F1192-37F0-5F78-FBD4-01787E1654E4}"/>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155" name="任意多边形: 形状 154">
              <a:extLst>
                <a:ext uri="{FF2B5EF4-FFF2-40B4-BE49-F238E27FC236}">
                  <a16:creationId xmlns:a16="http://schemas.microsoft.com/office/drawing/2014/main" id="{FCB83E8A-07FE-7D59-53FB-95A88F9A7F4D}"/>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156" name="任意多边形: 形状 155">
              <a:extLst>
                <a:ext uri="{FF2B5EF4-FFF2-40B4-BE49-F238E27FC236}">
                  <a16:creationId xmlns:a16="http://schemas.microsoft.com/office/drawing/2014/main" id="{970E94CF-42F5-E8F8-ABEA-0E29DD7D95C9}"/>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157" name="任意多边形: 形状 156">
              <a:extLst>
                <a:ext uri="{FF2B5EF4-FFF2-40B4-BE49-F238E27FC236}">
                  <a16:creationId xmlns:a16="http://schemas.microsoft.com/office/drawing/2014/main" id="{014B8FD2-635B-9530-1F00-7976E0053AF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158" name="任意多边形: 形状 157">
              <a:extLst>
                <a:ext uri="{FF2B5EF4-FFF2-40B4-BE49-F238E27FC236}">
                  <a16:creationId xmlns:a16="http://schemas.microsoft.com/office/drawing/2014/main" id="{23243B56-5B47-E29F-75CF-85BC0BF82F39}"/>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159" name="任意多边形: 形状 158">
              <a:extLst>
                <a:ext uri="{FF2B5EF4-FFF2-40B4-BE49-F238E27FC236}">
                  <a16:creationId xmlns:a16="http://schemas.microsoft.com/office/drawing/2014/main" id="{2C3F7173-F6BD-8A37-90CE-E2BD10204945}"/>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160" name="任意多边形: 形状 159">
              <a:extLst>
                <a:ext uri="{FF2B5EF4-FFF2-40B4-BE49-F238E27FC236}">
                  <a16:creationId xmlns:a16="http://schemas.microsoft.com/office/drawing/2014/main" id="{13FB6250-0A3A-50C6-937D-7E13BFC819FF}"/>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161" name="任意多边形: 形状 160">
              <a:extLst>
                <a:ext uri="{FF2B5EF4-FFF2-40B4-BE49-F238E27FC236}">
                  <a16:creationId xmlns:a16="http://schemas.microsoft.com/office/drawing/2014/main" id="{02FB6FB9-8E37-BAEF-8203-FFFC6371BFDF}"/>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162" name="任意多边形: 形状 161">
              <a:extLst>
                <a:ext uri="{FF2B5EF4-FFF2-40B4-BE49-F238E27FC236}">
                  <a16:creationId xmlns:a16="http://schemas.microsoft.com/office/drawing/2014/main" id="{94F35ED4-3A56-2B56-D471-E54C23776494}"/>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163" name="任意多边形: 形状 162">
              <a:extLst>
                <a:ext uri="{FF2B5EF4-FFF2-40B4-BE49-F238E27FC236}">
                  <a16:creationId xmlns:a16="http://schemas.microsoft.com/office/drawing/2014/main" id="{09FC6DD0-FBC0-2D71-13AE-45E2C8ABA14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164" name="任意多边形: 形状 163">
              <a:extLst>
                <a:ext uri="{FF2B5EF4-FFF2-40B4-BE49-F238E27FC236}">
                  <a16:creationId xmlns:a16="http://schemas.microsoft.com/office/drawing/2014/main" id="{0B148E76-38F7-E99B-81FB-4D5F466AECBD}"/>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165" name="任意多边形: 形状 164">
              <a:extLst>
                <a:ext uri="{FF2B5EF4-FFF2-40B4-BE49-F238E27FC236}">
                  <a16:creationId xmlns:a16="http://schemas.microsoft.com/office/drawing/2014/main" id="{3B4C778D-1FF6-55EB-8103-A232954A550F}"/>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166" name="任意多边形: 形状 165">
              <a:extLst>
                <a:ext uri="{FF2B5EF4-FFF2-40B4-BE49-F238E27FC236}">
                  <a16:creationId xmlns:a16="http://schemas.microsoft.com/office/drawing/2014/main" id="{E6FDC716-E3F3-AA1F-DD6B-F73CE2617430}"/>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167" name="任意多边形: 形状 166">
              <a:extLst>
                <a:ext uri="{FF2B5EF4-FFF2-40B4-BE49-F238E27FC236}">
                  <a16:creationId xmlns:a16="http://schemas.microsoft.com/office/drawing/2014/main" id="{E67FE2F0-C5E1-A4A5-0B9C-B7965477D1CC}"/>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168" name="任意多边形: 形状 167">
              <a:extLst>
                <a:ext uri="{FF2B5EF4-FFF2-40B4-BE49-F238E27FC236}">
                  <a16:creationId xmlns:a16="http://schemas.microsoft.com/office/drawing/2014/main" id="{5CEE079D-0585-2B03-C924-DC9414EB427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169" name="任意多边形: 形状 168">
              <a:extLst>
                <a:ext uri="{FF2B5EF4-FFF2-40B4-BE49-F238E27FC236}">
                  <a16:creationId xmlns:a16="http://schemas.microsoft.com/office/drawing/2014/main" id="{301DD162-ED02-0F6A-E113-9C3544AFE1B7}"/>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170" name="任意多边形: 形状 169">
              <a:extLst>
                <a:ext uri="{FF2B5EF4-FFF2-40B4-BE49-F238E27FC236}">
                  <a16:creationId xmlns:a16="http://schemas.microsoft.com/office/drawing/2014/main" id="{60AC6C1B-3598-DB7E-6DF1-14F48F9333B8}"/>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171" name="任意多边形: 形状 170">
              <a:extLst>
                <a:ext uri="{FF2B5EF4-FFF2-40B4-BE49-F238E27FC236}">
                  <a16:creationId xmlns:a16="http://schemas.microsoft.com/office/drawing/2014/main" id="{A855245C-9C04-9EFD-AC84-D7CA1EE40E9F}"/>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172" name="任意多边形: 形状 171">
              <a:extLst>
                <a:ext uri="{FF2B5EF4-FFF2-40B4-BE49-F238E27FC236}">
                  <a16:creationId xmlns:a16="http://schemas.microsoft.com/office/drawing/2014/main" id="{41A2954D-AEC0-179B-5DDA-3CB2F94913E8}"/>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173" name="任意多边形: 形状 172">
              <a:extLst>
                <a:ext uri="{FF2B5EF4-FFF2-40B4-BE49-F238E27FC236}">
                  <a16:creationId xmlns:a16="http://schemas.microsoft.com/office/drawing/2014/main" id="{1253AE2A-8E7E-52D2-3BFF-A0D70B8F49DE}"/>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174" name="任意多边形: 形状 173">
              <a:extLst>
                <a:ext uri="{FF2B5EF4-FFF2-40B4-BE49-F238E27FC236}">
                  <a16:creationId xmlns:a16="http://schemas.microsoft.com/office/drawing/2014/main" id="{436D5A36-C7D0-D933-C82F-481DB8C5D100}"/>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175" name="任意多边形: 形状 174">
              <a:extLst>
                <a:ext uri="{FF2B5EF4-FFF2-40B4-BE49-F238E27FC236}">
                  <a16:creationId xmlns:a16="http://schemas.microsoft.com/office/drawing/2014/main" id="{54607193-63FA-FC03-ABCC-35B54DE5638F}"/>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176" name="任意多边形: 形状 175">
              <a:extLst>
                <a:ext uri="{FF2B5EF4-FFF2-40B4-BE49-F238E27FC236}">
                  <a16:creationId xmlns:a16="http://schemas.microsoft.com/office/drawing/2014/main" id="{A6881B9A-E464-6707-9C6D-34231597B613}"/>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177" name="任意多边形: 形状 176">
              <a:extLst>
                <a:ext uri="{FF2B5EF4-FFF2-40B4-BE49-F238E27FC236}">
                  <a16:creationId xmlns:a16="http://schemas.microsoft.com/office/drawing/2014/main" id="{06C75013-A453-B502-E3C7-3EA9885D0FE7}"/>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178" name="任意多边形: 形状 177">
              <a:extLst>
                <a:ext uri="{FF2B5EF4-FFF2-40B4-BE49-F238E27FC236}">
                  <a16:creationId xmlns:a16="http://schemas.microsoft.com/office/drawing/2014/main" id="{1E450DA9-71EA-BCB4-E258-8B329E000BF7}"/>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179" name="任意多边形: 形状 178">
              <a:extLst>
                <a:ext uri="{FF2B5EF4-FFF2-40B4-BE49-F238E27FC236}">
                  <a16:creationId xmlns:a16="http://schemas.microsoft.com/office/drawing/2014/main" id="{CB79BFE7-1FE7-FAE4-D0A9-B8F2C25DD50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180" name="任意多边形: 形状 179">
              <a:extLst>
                <a:ext uri="{FF2B5EF4-FFF2-40B4-BE49-F238E27FC236}">
                  <a16:creationId xmlns:a16="http://schemas.microsoft.com/office/drawing/2014/main" id="{FE6F8AC8-C0D1-52F4-6CED-FADAC866E422}"/>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181" name="任意多边形: 形状 180">
              <a:extLst>
                <a:ext uri="{FF2B5EF4-FFF2-40B4-BE49-F238E27FC236}">
                  <a16:creationId xmlns:a16="http://schemas.microsoft.com/office/drawing/2014/main" id="{4CEB00B2-2D3D-33D2-AE1D-2441F90B50A2}"/>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182" name="任意多边形: 形状 181">
              <a:extLst>
                <a:ext uri="{FF2B5EF4-FFF2-40B4-BE49-F238E27FC236}">
                  <a16:creationId xmlns:a16="http://schemas.microsoft.com/office/drawing/2014/main" id="{1B79039B-69F8-CC27-463E-C7DB5DA8283F}"/>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183" name="任意多边形: 形状 182">
              <a:extLst>
                <a:ext uri="{FF2B5EF4-FFF2-40B4-BE49-F238E27FC236}">
                  <a16:creationId xmlns:a16="http://schemas.microsoft.com/office/drawing/2014/main" id="{A0EFF9BF-A415-F5D6-3613-6D959B7A71D0}"/>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184" name="任意多边形: 形状 183">
              <a:extLst>
                <a:ext uri="{FF2B5EF4-FFF2-40B4-BE49-F238E27FC236}">
                  <a16:creationId xmlns:a16="http://schemas.microsoft.com/office/drawing/2014/main" id="{6DEAD2BA-B781-AE5B-4CBF-177184F73FC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185" name="任意多边形: 形状 184">
              <a:extLst>
                <a:ext uri="{FF2B5EF4-FFF2-40B4-BE49-F238E27FC236}">
                  <a16:creationId xmlns:a16="http://schemas.microsoft.com/office/drawing/2014/main" id="{18ABDF55-A2F7-3B73-EB20-53F574C1ACA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186" name="任意多边形: 形状 185">
              <a:extLst>
                <a:ext uri="{FF2B5EF4-FFF2-40B4-BE49-F238E27FC236}">
                  <a16:creationId xmlns:a16="http://schemas.microsoft.com/office/drawing/2014/main" id="{AC7B1E5F-32D8-3F16-8D37-1E33D4D9EF83}"/>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187" name="任意多边形: 形状 186">
              <a:extLst>
                <a:ext uri="{FF2B5EF4-FFF2-40B4-BE49-F238E27FC236}">
                  <a16:creationId xmlns:a16="http://schemas.microsoft.com/office/drawing/2014/main" id="{DC39A3AA-6D38-6C81-AE80-7FFC35DA6346}"/>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188" name="任意多边形: 形状 187">
              <a:extLst>
                <a:ext uri="{FF2B5EF4-FFF2-40B4-BE49-F238E27FC236}">
                  <a16:creationId xmlns:a16="http://schemas.microsoft.com/office/drawing/2014/main" id="{F7C10023-F836-C7B3-A772-09F357E2D097}"/>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189" name="任意多边形: 形状 188">
              <a:extLst>
                <a:ext uri="{FF2B5EF4-FFF2-40B4-BE49-F238E27FC236}">
                  <a16:creationId xmlns:a16="http://schemas.microsoft.com/office/drawing/2014/main" id="{D11C6AD5-9422-80E0-FCF8-56423D93EF6F}"/>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190" name="任意多边形: 形状 189">
              <a:extLst>
                <a:ext uri="{FF2B5EF4-FFF2-40B4-BE49-F238E27FC236}">
                  <a16:creationId xmlns:a16="http://schemas.microsoft.com/office/drawing/2014/main" id="{D6B5ED14-08C7-7515-54E3-F6E4C8D1A6CE}"/>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191" name="任意多边形: 形状 190">
              <a:extLst>
                <a:ext uri="{FF2B5EF4-FFF2-40B4-BE49-F238E27FC236}">
                  <a16:creationId xmlns:a16="http://schemas.microsoft.com/office/drawing/2014/main" id="{71ABB19B-A63F-C2B5-B013-2DECAA1A36B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192" name="任意多边形: 形状 191">
              <a:extLst>
                <a:ext uri="{FF2B5EF4-FFF2-40B4-BE49-F238E27FC236}">
                  <a16:creationId xmlns:a16="http://schemas.microsoft.com/office/drawing/2014/main" id="{0839EF35-7CD2-EE91-1CB9-B43597A7B192}"/>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193" name="任意多边形: 形状 192">
              <a:extLst>
                <a:ext uri="{FF2B5EF4-FFF2-40B4-BE49-F238E27FC236}">
                  <a16:creationId xmlns:a16="http://schemas.microsoft.com/office/drawing/2014/main" id="{512B176A-B432-D43D-643A-907CDFEF1B1B}"/>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194" name="任意多边形: 形状 193">
              <a:extLst>
                <a:ext uri="{FF2B5EF4-FFF2-40B4-BE49-F238E27FC236}">
                  <a16:creationId xmlns:a16="http://schemas.microsoft.com/office/drawing/2014/main" id="{97891EC3-CD9B-D770-C824-C8C282817FF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195" name="任意多边形: 形状 194">
              <a:extLst>
                <a:ext uri="{FF2B5EF4-FFF2-40B4-BE49-F238E27FC236}">
                  <a16:creationId xmlns:a16="http://schemas.microsoft.com/office/drawing/2014/main" id="{907A62B7-DC62-F61C-BF23-684030114113}"/>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196" name="任意多边形: 形状 195">
              <a:extLst>
                <a:ext uri="{FF2B5EF4-FFF2-40B4-BE49-F238E27FC236}">
                  <a16:creationId xmlns:a16="http://schemas.microsoft.com/office/drawing/2014/main" id="{CC9161B5-4EBC-533E-15DD-6371A510A901}"/>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197" name="任意多边形: 形状 196">
              <a:extLst>
                <a:ext uri="{FF2B5EF4-FFF2-40B4-BE49-F238E27FC236}">
                  <a16:creationId xmlns:a16="http://schemas.microsoft.com/office/drawing/2014/main" id="{59D042EB-9FD6-7EE3-9CE2-AD075FD1A33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198" name="任意多边形: 形状 197">
              <a:extLst>
                <a:ext uri="{FF2B5EF4-FFF2-40B4-BE49-F238E27FC236}">
                  <a16:creationId xmlns:a16="http://schemas.microsoft.com/office/drawing/2014/main" id="{AB40523A-0FB9-F784-EC44-DF86B2D4090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199" name="任意多边形: 形状 198">
              <a:extLst>
                <a:ext uri="{FF2B5EF4-FFF2-40B4-BE49-F238E27FC236}">
                  <a16:creationId xmlns:a16="http://schemas.microsoft.com/office/drawing/2014/main" id="{A456D19B-6C24-ACBD-A5C7-C4E6D2020833}"/>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00" name="任意多边形: 形状 199">
              <a:extLst>
                <a:ext uri="{FF2B5EF4-FFF2-40B4-BE49-F238E27FC236}">
                  <a16:creationId xmlns:a16="http://schemas.microsoft.com/office/drawing/2014/main" id="{A60441F9-9E6E-68AD-851F-82DE657ED79A}"/>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01" name="任意多边形: 形状 200">
              <a:extLst>
                <a:ext uri="{FF2B5EF4-FFF2-40B4-BE49-F238E27FC236}">
                  <a16:creationId xmlns:a16="http://schemas.microsoft.com/office/drawing/2014/main" id="{D426C86B-1AF9-CA00-C3FD-69B262DB104B}"/>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02" name="任意多边形: 形状 201">
              <a:extLst>
                <a:ext uri="{FF2B5EF4-FFF2-40B4-BE49-F238E27FC236}">
                  <a16:creationId xmlns:a16="http://schemas.microsoft.com/office/drawing/2014/main" id="{BA02333F-7A4B-AAA3-004C-9A9190C78153}"/>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03" name="任意多边形: 形状 202">
              <a:extLst>
                <a:ext uri="{FF2B5EF4-FFF2-40B4-BE49-F238E27FC236}">
                  <a16:creationId xmlns:a16="http://schemas.microsoft.com/office/drawing/2014/main" id="{0FF3965D-B0AF-CF10-6E16-A80045DD9DBC}"/>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259" name="组合 258">
            <a:extLst>
              <a:ext uri="{FF2B5EF4-FFF2-40B4-BE49-F238E27FC236}">
                <a16:creationId xmlns:a16="http://schemas.microsoft.com/office/drawing/2014/main" id="{A7635A80-8DD6-558A-EB63-C13C9ADF61F5}"/>
              </a:ext>
            </a:extLst>
          </p:cNvPr>
          <p:cNvGrpSpPr/>
          <p:nvPr/>
        </p:nvGrpSpPr>
        <p:grpSpPr>
          <a:xfrm rot="14778082">
            <a:off x="9394348" y="1372580"/>
            <a:ext cx="690495" cy="762894"/>
            <a:chOff x="6046781" y="1510634"/>
            <a:chExt cx="710381" cy="788833"/>
          </a:xfrm>
          <a:solidFill>
            <a:schemeClr val="accent1">
              <a:alpha val="50000"/>
            </a:schemeClr>
          </a:solidFill>
        </p:grpSpPr>
        <p:sp>
          <p:nvSpPr>
            <p:cNvPr id="260" name="任意多边形: 形状 259">
              <a:extLst>
                <a:ext uri="{FF2B5EF4-FFF2-40B4-BE49-F238E27FC236}">
                  <a16:creationId xmlns:a16="http://schemas.microsoft.com/office/drawing/2014/main" id="{677BE47E-B1D4-2EF2-F701-792C9DD8894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61" name="任意多边形: 形状 260">
              <a:extLst>
                <a:ext uri="{FF2B5EF4-FFF2-40B4-BE49-F238E27FC236}">
                  <a16:creationId xmlns:a16="http://schemas.microsoft.com/office/drawing/2014/main" id="{5D96AC74-3893-6E24-5D33-41123DB64C84}"/>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62" name="任意多边形: 形状 261">
              <a:extLst>
                <a:ext uri="{FF2B5EF4-FFF2-40B4-BE49-F238E27FC236}">
                  <a16:creationId xmlns:a16="http://schemas.microsoft.com/office/drawing/2014/main" id="{F64D92D6-4A23-44D9-303A-1748AC79025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63" name="任意多边形: 形状 262">
              <a:extLst>
                <a:ext uri="{FF2B5EF4-FFF2-40B4-BE49-F238E27FC236}">
                  <a16:creationId xmlns:a16="http://schemas.microsoft.com/office/drawing/2014/main" id="{CD4D6F3E-0FF2-D8B9-2EEA-B4017FC37B3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64" name="任意多边形: 形状 263">
              <a:extLst>
                <a:ext uri="{FF2B5EF4-FFF2-40B4-BE49-F238E27FC236}">
                  <a16:creationId xmlns:a16="http://schemas.microsoft.com/office/drawing/2014/main" id="{00672401-0159-31BE-CFE1-694F99AB86C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65" name="任意多边形: 形状 264">
              <a:extLst>
                <a:ext uri="{FF2B5EF4-FFF2-40B4-BE49-F238E27FC236}">
                  <a16:creationId xmlns:a16="http://schemas.microsoft.com/office/drawing/2014/main" id="{4F78F873-42F3-41DF-C95E-A2FB9DD148BB}"/>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66" name="任意多边形: 形状 265">
              <a:extLst>
                <a:ext uri="{FF2B5EF4-FFF2-40B4-BE49-F238E27FC236}">
                  <a16:creationId xmlns:a16="http://schemas.microsoft.com/office/drawing/2014/main" id="{01F1053B-406A-1095-4D14-6D421BDFFA6B}"/>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67" name="任意多边形: 形状 266">
              <a:extLst>
                <a:ext uri="{FF2B5EF4-FFF2-40B4-BE49-F238E27FC236}">
                  <a16:creationId xmlns:a16="http://schemas.microsoft.com/office/drawing/2014/main" id="{437F0066-8262-4027-94DB-01620B9CB0D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68" name="任意多边形: 形状 267">
              <a:extLst>
                <a:ext uri="{FF2B5EF4-FFF2-40B4-BE49-F238E27FC236}">
                  <a16:creationId xmlns:a16="http://schemas.microsoft.com/office/drawing/2014/main" id="{7C6D9713-A09B-F87B-94F3-914C075C5E7D}"/>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69" name="任意多边形: 形状 268">
              <a:extLst>
                <a:ext uri="{FF2B5EF4-FFF2-40B4-BE49-F238E27FC236}">
                  <a16:creationId xmlns:a16="http://schemas.microsoft.com/office/drawing/2014/main" id="{84610129-CFAF-B342-D614-E9309D29AA10}"/>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70" name="任意多边形: 形状 269">
              <a:extLst>
                <a:ext uri="{FF2B5EF4-FFF2-40B4-BE49-F238E27FC236}">
                  <a16:creationId xmlns:a16="http://schemas.microsoft.com/office/drawing/2014/main" id="{D56CCD9A-F38B-A8D5-C4BF-3C5C37F0CE8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71" name="任意多边形: 形状 270">
              <a:extLst>
                <a:ext uri="{FF2B5EF4-FFF2-40B4-BE49-F238E27FC236}">
                  <a16:creationId xmlns:a16="http://schemas.microsoft.com/office/drawing/2014/main" id="{FAEF069C-D35F-594D-F667-EDE3142AAC1C}"/>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72" name="任意多边形: 形状 271">
              <a:extLst>
                <a:ext uri="{FF2B5EF4-FFF2-40B4-BE49-F238E27FC236}">
                  <a16:creationId xmlns:a16="http://schemas.microsoft.com/office/drawing/2014/main" id="{464CBF48-D181-6CC5-E3A3-A4E5CDF4CEB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73" name="任意多边形: 形状 272">
              <a:extLst>
                <a:ext uri="{FF2B5EF4-FFF2-40B4-BE49-F238E27FC236}">
                  <a16:creationId xmlns:a16="http://schemas.microsoft.com/office/drawing/2014/main" id="{6300855E-7964-03FF-D15B-1FB61453E217}"/>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74" name="任意多边形: 形状 273">
              <a:extLst>
                <a:ext uri="{FF2B5EF4-FFF2-40B4-BE49-F238E27FC236}">
                  <a16:creationId xmlns:a16="http://schemas.microsoft.com/office/drawing/2014/main" id="{A889004A-0C6B-1E8D-2002-FA6F938DA6B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75" name="任意多边形: 形状 274">
              <a:extLst>
                <a:ext uri="{FF2B5EF4-FFF2-40B4-BE49-F238E27FC236}">
                  <a16:creationId xmlns:a16="http://schemas.microsoft.com/office/drawing/2014/main" id="{282A371E-E249-E5A1-A792-9D14DD919C56}"/>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76" name="任意多边形: 形状 275">
              <a:extLst>
                <a:ext uri="{FF2B5EF4-FFF2-40B4-BE49-F238E27FC236}">
                  <a16:creationId xmlns:a16="http://schemas.microsoft.com/office/drawing/2014/main" id="{64863B7A-30AE-E545-B934-6CCA1EF263C5}"/>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77" name="任意多边形: 形状 276">
              <a:extLst>
                <a:ext uri="{FF2B5EF4-FFF2-40B4-BE49-F238E27FC236}">
                  <a16:creationId xmlns:a16="http://schemas.microsoft.com/office/drawing/2014/main" id="{A52B7799-0570-0DA0-BB07-BC81ECFC7F9E}"/>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78" name="任意多边形: 形状 277">
              <a:extLst>
                <a:ext uri="{FF2B5EF4-FFF2-40B4-BE49-F238E27FC236}">
                  <a16:creationId xmlns:a16="http://schemas.microsoft.com/office/drawing/2014/main" id="{9A4F4F30-55DE-2C8C-F9DA-6767CF7E2252}"/>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79" name="任意多边形: 形状 278">
              <a:extLst>
                <a:ext uri="{FF2B5EF4-FFF2-40B4-BE49-F238E27FC236}">
                  <a16:creationId xmlns:a16="http://schemas.microsoft.com/office/drawing/2014/main" id="{C77413D5-325D-CA0D-A6A0-2B737233EBA2}"/>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80" name="任意多边形: 形状 279">
              <a:extLst>
                <a:ext uri="{FF2B5EF4-FFF2-40B4-BE49-F238E27FC236}">
                  <a16:creationId xmlns:a16="http://schemas.microsoft.com/office/drawing/2014/main" id="{CDD70FB6-F927-4FA6-797A-6B9F20790E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81" name="任意多边形: 形状 280">
              <a:extLst>
                <a:ext uri="{FF2B5EF4-FFF2-40B4-BE49-F238E27FC236}">
                  <a16:creationId xmlns:a16="http://schemas.microsoft.com/office/drawing/2014/main" id="{C4FC3933-39DD-6C6E-7D97-884366C2C658}"/>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82" name="任意多边形: 形状 281">
              <a:extLst>
                <a:ext uri="{FF2B5EF4-FFF2-40B4-BE49-F238E27FC236}">
                  <a16:creationId xmlns:a16="http://schemas.microsoft.com/office/drawing/2014/main" id="{D9CCFF95-0474-0A9E-7A4A-D8B090932679}"/>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83" name="任意多边形: 形状 282">
              <a:extLst>
                <a:ext uri="{FF2B5EF4-FFF2-40B4-BE49-F238E27FC236}">
                  <a16:creationId xmlns:a16="http://schemas.microsoft.com/office/drawing/2014/main" id="{5DA095B0-A62E-BFDC-7C11-65687BDC615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84" name="任意多边形: 形状 283">
              <a:extLst>
                <a:ext uri="{FF2B5EF4-FFF2-40B4-BE49-F238E27FC236}">
                  <a16:creationId xmlns:a16="http://schemas.microsoft.com/office/drawing/2014/main" id="{C531E23E-578E-1E9F-2C4B-319107EADC0D}"/>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85" name="任意多边形: 形状 284">
              <a:extLst>
                <a:ext uri="{FF2B5EF4-FFF2-40B4-BE49-F238E27FC236}">
                  <a16:creationId xmlns:a16="http://schemas.microsoft.com/office/drawing/2014/main" id="{98FF7758-EE56-7AA4-98FF-746048294131}"/>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86" name="任意多边形: 形状 285">
              <a:extLst>
                <a:ext uri="{FF2B5EF4-FFF2-40B4-BE49-F238E27FC236}">
                  <a16:creationId xmlns:a16="http://schemas.microsoft.com/office/drawing/2014/main" id="{C0047D92-9702-9D9F-AF70-9ECEDF2FD50A}"/>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87" name="任意多边形: 形状 286">
              <a:extLst>
                <a:ext uri="{FF2B5EF4-FFF2-40B4-BE49-F238E27FC236}">
                  <a16:creationId xmlns:a16="http://schemas.microsoft.com/office/drawing/2014/main" id="{4DCB92F7-ECE8-8F7F-71FA-E4F32C184C63}"/>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88" name="任意多边形: 形状 287">
              <a:extLst>
                <a:ext uri="{FF2B5EF4-FFF2-40B4-BE49-F238E27FC236}">
                  <a16:creationId xmlns:a16="http://schemas.microsoft.com/office/drawing/2014/main" id="{99EAEA5F-25E5-F1A9-7E29-D8668DA49EA4}"/>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89" name="任意多边形: 形状 288">
              <a:extLst>
                <a:ext uri="{FF2B5EF4-FFF2-40B4-BE49-F238E27FC236}">
                  <a16:creationId xmlns:a16="http://schemas.microsoft.com/office/drawing/2014/main" id="{A7B5B82E-ABED-A981-A42E-539C5E16612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90" name="任意多边形: 形状 289">
              <a:extLst>
                <a:ext uri="{FF2B5EF4-FFF2-40B4-BE49-F238E27FC236}">
                  <a16:creationId xmlns:a16="http://schemas.microsoft.com/office/drawing/2014/main" id="{8C22C2FF-ADAD-4151-99E6-C25E61D2891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91" name="任意多边形: 形状 290">
              <a:extLst>
                <a:ext uri="{FF2B5EF4-FFF2-40B4-BE49-F238E27FC236}">
                  <a16:creationId xmlns:a16="http://schemas.microsoft.com/office/drawing/2014/main" id="{81B57A51-E1B0-9700-E3E7-347F67D7ED18}"/>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92" name="任意多边形: 形状 291">
              <a:extLst>
                <a:ext uri="{FF2B5EF4-FFF2-40B4-BE49-F238E27FC236}">
                  <a16:creationId xmlns:a16="http://schemas.microsoft.com/office/drawing/2014/main" id="{8EF21C73-CF4F-856B-4692-AE0E8DF42D0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93" name="任意多边形: 形状 292">
              <a:extLst>
                <a:ext uri="{FF2B5EF4-FFF2-40B4-BE49-F238E27FC236}">
                  <a16:creationId xmlns:a16="http://schemas.microsoft.com/office/drawing/2014/main" id="{8D6C6CFF-8EAA-E36C-5905-92E6B599668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94" name="任意多边形: 形状 293">
              <a:extLst>
                <a:ext uri="{FF2B5EF4-FFF2-40B4-BE49-F238E27FC236}">
                  <a16:creationId xmlns:a16="http://schemas.microsoft.com/office/drawing/2014/main" id="{EF349E35-00F8-F768-1972-00172058A9A6}"/>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95" name="任意多边形: 形状 294">
              <a:extLst>
                <a:ext uri="{FF2B5EF4-FFF2-40B4-BE49-F238E27FC236}">
                  <a16:creationId xmlns:a16="http://schemas.microsoft.com/office/drawing/2014/main" id="{318DDAF8-4E27-8C8E-A6E3-FDD1A1D7F942}"/>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96" name="任意多边形: 形状 295">
              <a:extLst>
                <a:ext uri="{FF2B5EF4-FFF2-40B4-BE49-F238E27FC236}">
                  <a16:creationId xmlns:a16="http://schemas.microsoft.com/office/drawing/2014/main" id="{3B5E73B2-8742-EDFF-9703-9990A6B32767}"/>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97" name="任意多边形: 形状 296">
              <a:extLst>
                <a:ext uri="{FF2B5EF4-FFF2-40B4-BE49-F238E27FC236}">
                  <a16:creationId xmlns:a16="http://schemas.microsoft.com/office/drawing/2014/main" id="{F3B0D643-2C28-EB0F-3E75-D2553FFF23C5}"/>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98" name="任意多边形: 形状 297">
              <a:extLst>
                <a:ext uri="{FF2B5EF4-FFF2-40B4-BE49-F238E27FC236}">
                  <a16:creationId xmlns:a16="http://schemas.microsoft.com/office/drawing/2014/main" id="{E296ABDF-092A-2011-D7BE-E5486ABE0F16}"/>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99" name="任意多边形: 形状 298">
              <a:extLst>
                <a:ext uri="{FF2B5EF4-FFF2-40B4-BE49-F238E27FC236}">
                  <a16:creationId xmlns:a16="http://schemas.microsoft.com/office/drawing/2014/main" id="{B5B29C35-743E-A65E-D450-64B45ADE9647}"/>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00" name="任意多边形: 形状 299">
              <a:extLst>
                <a:ext uri="{FF2B5EF4-FFF2-40B4-BE49-F238E27FC236}">
                  <a16:creationId xmlns:a16="http://schemas.microsoft.com/office/drawing/2014/main" id="{DAC5BCC3-6BD2-EA1A-C581-C9CBC2560DD4}"/>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01" name="任意多边形: 形状 300">
              <a:extLst>
                <a:ext uri="{FF2B5EF4-FFF2-40B4-BE49-F238E27FC236}">
                  <a16:creationId xmlns:a16="http://schemas.microsoft.com/office/drawing/2014/main" id="{40FED902-6908-CA0B-CF05-AC6C1C931A2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02" name="任意多边形: 形状 301">
              <a:extLst>
                <a:ext uri="{FF2B5EF4-FFF2-40B4-BE49-F238E27FC236}">
                  <a16:creationId xmlns:a16="http://schemas.microsoft.com/office/drawing/2014/main" id="{B7ABC485-FB27-3629-AAAE-2CF05000F5C9}"/>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03" name="任意多边形: 形状 302">
              <a:extLst>
                <a:ext uri="{FF2B5EF4-FFF2-40B4-BE49-F238E27FC236}">
                  <a16:creationId xmlns:a16="http://schemas.microsoft.com/office/drawing/2014/main" id="{E6B3FF00-1409-C638-7168-5CCE5B6E5127}"/>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04" name="任意多边形: 形状 303">
              <a:extLst>
                <a:ext uri="{FF2B5EF4-FFF2-40B4-BE49-F238E27FC236}">
                  <a16:creationId xmlns:a16="http://schemas.microsoft.com/office/drawing/2014/main" id="{4C4040B6-C4E6-8CF1-003C-17CCC3E146E3}"/>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05" name="任意多边形: 形状 304">
              <a:extLst>
                <a:ext uri="{FF2B5EF4-FFF2-40B4-BE49-F238E27FC236}">
                  <a16:creationId xmlns:a16="http://schemas.microsoft.com/office/drawing/2014/main" id="{CD3A7674-DB45-21A3-B46E-09CD826C29DB}"/>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06" name="任意多边形: 形状 305">
              <a:extLst>
                <a:ext uri="{FF2B5EF4-FFF2-40B4-BE49-F238E27FC236}">
                  <a16:creationId xmlns:a16="http://schemas.microsoft.com/office/drawing/2014/main" id="{EE63557C-04AE-308D-8B67-070B2D1302D6}"/>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07" name="任意多边形: 形状 306">
              <a:extLst>
                <a:ext uri="{FF2B5EF4-FFF2-40B4-BE49-F238E27FC236}">
                  <a16:creationId xmlns:a16="http://schemas.microsoft.com/office/drawing/2014/main" id="{7529932D-950C-111D-C253-5A69D8066035}"/>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08" name="任意多边形: 形状 307">
              <a:extLst>
                <a:ext uri="{FF2B5EF4-FFF2-40B4-BE49-F238E27FC236}">
                  <a16:creationId xmlns:a16="http://schemas.microsoft.com/office/drawing/2014/main" id="{1D7824ED-9B47-D1EC-5285-024DC80AF3F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09" name="任意多边形: 形状 308">
              <a:extLst>
                <a:ext uri="{FF2B5EF4-FFF2-40B4-BE49-F238E27FC236}">
                  <a16:creationId xmlns:a16="http://schemas.microsoft.com/office/drawing/2014/main" id="{932043AD-54C8-F3B7-172E-AF22397FE9B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10" name="任意多边形: 形状 309">
              <a:extLst>
                <a:ext uri="{FF2B5EF4-FFF2-40B4-BE49-F238E27FC236}">
                  <a16:creationId xmlns:a16="http://schemas.microsoft.com/office/drawing/2014/main" id="{6608D908-B1A6-90FD-A31D-5087C46A6A80}"/>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11" name="任意多边形: 形状 310">
              <a:extLst>
                <a:ext uri="{FF2B5EF4-FFF2-40B4-BE49-F238E27FC236}">
                  <a16:creationId xmlns:a16="http://schemas.microsoft.com/office/drawing/2014/main" id="{3EDBE9BA-830B-CD39-F260-4C30FD3C456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12" name="任意多边形: 形状 311">
              <a:extLst>
                <a:ext uri="{FF2B5EF4-FFF2-40B4-BE49-F238E27FC236}">
                  <a16:creationId xmlns:a16="http://schemas.microsoft.com/office/drawing/2014/main" id="{393115A9-4958-FFFE-94EF-FEE7AEEFDDE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13" name="任意多边形: 形状 312">
              <a:extLst>
                <a:ext uri="{FF2B5EF4-FFF2-40B4-BE49-F238E27FC236}">
                  <a16:creationId xmlns:a16="http://schemas.microsoft.com/office/drawing/2014/main" id="{EBFF5A5F-910E-3906-9449-30BACD6DBDAA}"/>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315" name="组合 314">
            <a:extLst>
              <a:ext uri="{FF2B5EF4-FFF2-40B4-BE49-F238E27FC236}">
                <a16:creationId xmlns:a16="http://schemas.microsoft.com/office/drawing/2014/main" id="{6F1DB3CB-9D3E-E6B4-37EF-AF1EE9E59B28}"/>
              </a:ext>
            </a:extLst>
          </p:cNvPr>
          <p:cNvGrpSpPr/>
          <p:nvPr/>
        </p:nvGrpSpPr>
        <p:grpSpPr>
          <a:xfrm rot="14778082">
            <a:off x="7897325" y="2330439"/>
            <a:ext cx="591391" cy="653399"/>
            <a:chOff x="6046781" y="1510634"/>
            <a:chExt cx="710381" cy="788833"/>
          </a:xfrm>
          <a:solidFill>
            <a:schemeClr val="accent4">
              <a:lumMod val="20000"/>
              <a:lumOff val="80000"/>
              <a:alpha val="50000"/>
            </a:schemeClr>
          </a:solidFill>
        </p:grpSpPr>
        <p:sp>
          <p:nvSpPr>
            <p:cNvPr id="316" name="任意多边形: 形状 315">
              <a:extLst>
                <a:ext uri="{FF2B5EF4-FFF2-40B4-BE49-F238E27FC236}">
                  <a16:creationId xmlns:a16="http://schemas.microsoft.com/office/drawing/2014/main" id="{5CA34E24-BB9F-37E5-C435-324962A1353F}"/>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317" name="任意多边形: 形状 316">
              <a:extLst>
                <a:ext uri="{FF2B5EF4-FFF2-40B4-BE49-F238E27FC236}">
                  <a16:creationId xmlns:a16="http://schemas.microsoft.com/office/drawing/2014/main" id="{3DA81A30-1AE8-1FE0-8DCD-DFFB4BFF446C}"/>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318" name="任意多边形: 形状 317">
              <a:extLst>
                <a:ext uri="{FF2B5EF4-FFF2-40B4-BE49-F238E27FC236}">
                  <a16:creationId xmlns:a16="http://schemas.microsoft.com/office/drawing/2014/main" id="{C1A84394-09B1-1D47-5BC1-D65BAE9697B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319" name="任意多边形: 形状 318">
              <a:extLst>
                <a:ext uri="{FF2B5EF4-FFF2-40B4-BE49-F238E27FC236}">
                  <a16:creationId xmlns:a16="http://schemas.microsoft.com/office/drawing/2014/main" id="{9BBA0A63-5F6A-361E-B957-3DC60DB6D114}"/>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320" name="任意多边形: 形状 319">
              <a:extLst>
                <a:ext uri="{FF2B5EF4-FFF2-40B4-BE49-F238E27FC236}">
                  <a16:creationId xmlns:a16="http://schemas.microsoft.com/office/drawing/2014/main" id="{ACDAC206-A1EE-EF84-D6A9-B307E62BA3E0}"/>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321" name="任意多边形: 形状 320">
              <a:extLst>
                <a:ext uri="{FF2B5EF4-FFF2-40B4-BE49-F238E27FC236}">
                  <a16:creationId xmlns:a16="http://schemas.microsoft.com/office/drawing/2014/main" id="{3516C60D-DDF5-41B1-4CD0-B2C7A7365E06}"/>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322" name="任意多边形: 形状 321">
              <a:extLst>
                <a:ext uri="{FF2B5EF4-FFF2-40B4-BE49-F238E27FC236}">
                  <a16:creationId xmlns:a16="http://schemas.microsoft.com/office/drawing/2014/main" id="{5021EA3D-05A2-09AD-72CD-6EAFCBD45D64}"/>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323" name="任意多边形: 形状 322">
              <a:extLst>
                <a:ext uri="{FF2B5EF4-FFF2-40B4-BE49-F238E27FC236}">
                  <a16:creationId xmlns:a16="http://schemas.microsoft.com/office/drawing/2014/main" id="{D6A8982D-00FD-E373-B7E7-4E7693FBC291}"/>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324" name="任意多边形: 形状 323">
              <a:extLst>
                <a:ext uri="{FF2B5EF4-FFF2-40B4-BE49-F238E27FC236}">
                  <a16:creationId xmlns:a16="http://schemas.microsoft.com/office/drawing/2014/main" id="{46B3C5CA-7095-A4DA-52C7-5E3A0908B918}"/>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325" name="任意多边形: 形状 324">
              <a:extLst>
                <a:ext uri="{FF2B5EF4-FFF2-40B4-BE49-F238E27FC236}">
                  <a16:creationId xmlns:a16="http://schemas.microsoft.com/office/drawing/2014/main" id="{25DF15A0-4AB2-91B8-EFA6-7B9A3AF59F48}"/>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326" name="任意多边形: 形状 325">
              <a:extLst>
                <a:ext uri="{FF2B5EF4-FFF2-40B4-BE49-F238E27FC236}">
                  <a16:creationId xmlns:a16="http://schemas.microsoft.com/office/drawing/2014/main" id="{0C949258-B267-9927-0A82-93CA194197B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327" name="任意多边形: 形状 326">
              <a:extLst>
                <a:ext uri="{FF2B5EF4-FFF2-40B4-BE49-F238E27FC236}">
                  <a16:creationId xmlns:a16="http://schemas.microsoft.com/office/drawing/2014/main" id="{58DCDF0E-7A51-A41D-4F6B-B6431D66F9D1}"/>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328" name="任意多边形: 形状 327">
              <a:extLst>
                <a:ext uri="{FF2B5EF4-FFF2-40B4-BE49-F238E27FC236}">
                  <a16:creationId xmlns:a16="http://schemas.microsoft.com/office/drawing/2014/main" id="{671EF62F-C4DA-67F1-3147-F4D5427A024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329" name="任意多边形: 形状 328">
              <a:extLst>
                <a:ext uri="{FF2B5EF4-FFF2-40B4-BE49-F238E27FC236}">
                  <a16:creationId xmlns:a16="http://schemas.microsoft.com/office/drawing/2014/main" id="{508EDBD4-32A9-5E3F-63F5-6E3C9B32D59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330" name="任意多边形: 形状 329">
              <a:extLst>
                <a:ext uri="{FF2B5EF4-FFF2-40B4-BE49-F238E27FC236}">
                  <a16:creationId xmlns:a16="http://schemas.microsoft.com/office/drawing/2014/main" id="{76F5664A-BD0B-D0A4-C957-ED01FE08C31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331" name="任意多边形: 形状 330">
              <a:extLst>
                <a:ext uri="{FF2B5EF4-FFF2-40B4-BE49-F238E27FC236}">
                  <a16:creationId xmlns:a16="http://schemas.microsoft.com/office/drawing/2014/main" id="{9B16E73C-2FB5-57E4-8EB4-58574585F1E0}"/>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332" name="任意多边形: 形状 331">
              <a:extLst>
                <a:ext uri="{FF2B5EF4-FFF2-40B4-BE49-F238E27FC236}">
                  <a16:creationId xmlns:a16="http://schemas.microsoft.com/office/drawing/2014/main" id="{AD56B9E4-4FD4-7F69-7060-65470D65C3D2}"/>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333" name="任意多边形: 形状 332">
              <a:extLst>
                <a:ext uri="{FF2B5EF4-FFF2-40B4-BE49-F238E27FC236}">
                  <a16:creationId xmlns:a16="http://schemas.microsoft.com/office/drawing/2014/main" id="{BBFAABFE-99F7-C472-0D01-EAB64740DC7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334" name="任意多边形: 形状 333">
              <a:extLst>
                <a:ext uri="{FF2B5EF4-FFF2-40B4-BE49-F238E27FC236}">
                  <a16:creationId xmlns:a16="http://schemas.microsoft.com/office/drawing/2014/main" id="{03CE7F33-CD77-C7FA-5B6F-2D6CFAE9E8A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335" name="任意多边形: 形状 334">
              <a:extLst>
                <a:ext uri="{FF2B5EF4-FFF2-40B4-BE49-F238E27FC236}">
                  <a16:creationId xmlns:a16="http://schemas.microsoft.com/office/drawing/2014/main" id="{108AF20D-A9E0-B72D-24F7-38A6BCF45BB4}"/>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336" name="任意多边形: 形状 335">
              <a:extLst>
                <a:ext uri="{FF2B5EF4-FFF2-40B4-BE49-F238E27FC236}">
                  <a16:creationId xmlns:a16="http://schemas.microsoft.com/office/drawing/2014/main" id="{F5A6629F-EA86-9CC3-845F-A79A7273D6E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337" name="任意多边形: 形状 336">
              <a:extLst>
                <a:ext uri="{FF2B5EF4-FFF2-40B4-BE49-F238E27FC236}">
                  <a16:creationId xmlns:a16="http://schemas.microsoft.com/office/drawing/2014/main" id="{04BFEC66-B020-1E53-C6CB-8BA6A1C91B3B}"/>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338" name="任意多边形: 形状 337">
              <a:extLst>
                <a:ext uri="{FF2B5EF4-FFF2-40B4-BE49-F238E27FC236}">
                  <a16:creationId xmlns:a16="http://schemas.microsoft.com/office/drawing/2014/main" id="{F5800276-AFFF-DFC3-7555-B28BABAD0EC5}"/>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339" name="任意多边形: 形状 338">
              <a:extLst>
                <a:ext uri="{FF2B5EF4-FFF2-40B4-BE49-F238E27FC236}">
                  <a16:creationId xmlns:a16="http://schemas.microsoft.com/office/drawing/2014/main" id="{C59E523D-F501-829A-22AC-30D77954EF7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340" name="任意多边形: 形状 339">
              <a:extLst>
                <a:ext uri="{FF2B5EF4-FFF2-40B4-BE49-F238E27FC236}">
                  <a16:creationId xmlns:a16="http://schemas.microsoft.com/office/drawing/2014/main" id="{ED616819-3031-B7F7-62EA-F9885B0DE936}"/>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341" name="任意多边形: 形状 340">
              <a:extLst>
                <a:ext uri="{FF2B5EF4-FFF2-40B4-BE49-F238E27FC236}">
                  <a16:creationId xmlns:a16="http://schemas.microsoft.com/office/drawing/2014/main" id="{410980C4-60CC-3307-F163-822FD378A2B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342" name="任意多边形: 形状 341">
              <a:extLst>
                <a:ext uri="{FF2B5EF4-FFF2-40B4-BE49-F238E27FC236}">
                  <a16:creationId xmlns:a16="http://schemas.microsoft.com/office/drawing/2014/main" id="{B8702D0B-8E57-EF52-EA49-482740FFD47B}"/>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343" name="任意多边形: 形状 342">
              <a:extLst>
                <a:ext uri="{FF2B5EF4-FFF2-40B4-BE49-F238E27FC236}">
                  <a16:creationId xmlns:a16="http://schemas.microsoft.com/office/drawing/2014/main" id="{529E6C80-A94C-05CA-4BAC-3456CE0614E0}"/>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344" name="任意多边形: 形状 343">
              <a:extLst>
                <a:ext uri="{FF2B5EF4-FFF2-40B4-BE49-F238E27FC236}">
                  <a16:creationId xmlns:a16="http://schemas.microsoft.com/office/drawing/2014/main" id="{454F1362-7C08-B653-4684-2CE9E540B425}"/>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345" name="任意多边形: 形状 344">
              <a:extLst>
                <a:ext uri="{FF2B5EF4-FFF2-40B4-BE49-F238E27FC236}">
                  <a16:creationId xmlns:a16="http://schemas.microsoft.com/office/drawing/2014/main" id="{A980C18E-309E-9392-9D5B-E7DCD3EDE98E}"/>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346" name="任意多边形: 形状 345">
              <a:extLst>
                <a:ext uri="{FF2B5EF4-FFF2-40B4-BE49-F238E27FC236}">
                  <a16:creationId xmlns:a16="http://schemas.microsoft.com/office/drawing/2014/main" id="{0222DB36-BE34-A1F1-C890-C6B2ECE9FFD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347" name="任意多边形: 形状 346">
              <a:extLst>
                <a:ext uri="{FF2B5EF4-FFF2-40B4-BE49-F238E27FC236}">
                  <a16:creationId xmlns:a16="http://schemas.microsoft.com/office/drawing/2014/main" id="{5E1B80F6-A672-6A31-40C0-B80E4A0F5995}"/>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348" name="任意多边形: 形状 347">
              <a:extLst>
                <a:ext uri="{FF2B5EF4-FFF2-40B4-BE49-F238E27FC236}">
                  <a16:creationId xmlns:a16="http://schemas.microsoft.com/office/drawing/2014/main" id="{B8F41D07-2A06-BE87-C23A-49D2E165E8EB}"/>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349" name="任意多边形: 形状 348">
              <a:extLst>
                <a:ext uri="{FF2B5EF4-FFF2-40B4-BE49-F238E27FC236}">
                  <a16:creationId xmlns:a16="http://schemas.microsoft.com/office/drawing/2014/main" id="{15F84CB0-3813-E9BA-F5F1-50362B0A6003}"/>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350" name="任意多边形: 形状 349">
              <a:extLst>
                <a:ext uri="{FF2B5EF4-FFF2-40B4-BE49-F238E27FC236}">
                  <a16:creationId xmlns:a16="http://schemas.microsoft.com/office/drawing/2014/main" id="{CB1BD790-28F9-D2DF-5B23-452C76F49B0E}"/>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351" name="任意多边形: 形状 350">
              <a:extLst>
                <a:ext uri="{FF2B5EF4-FFF2-40B4-BE49-F238E27FC236}">
                  <a16:creationId xmlns:a16="http://schemas.microsoft.com/office/drawing/2014/main" id="{9DAD159C-A5C5-E97E-E5D5-3D79DD11DA1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352" name="任意多边形: 形状 351">
              <a:extLst>
                <a:ext uri="{FF2B5EF4-FFF2-40B4-BE49-F238E27FC236}">
                  <a16:creationId xmlns:a16="http://schemas.microsoft.com/office/drawing/2014/main" id="{6CDD6A58-E78B-C339-1DD2-7A630864E484}"/>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353" name="任意多边形: 形状 352">
              <a:extLst>
                <a:ext uri="{FF2B5EF4-FFF2-40B4-BE49-F238E27FC236}">
                  <a16:creationId xmlns:a16="http://schemas.microsoft.com/office/drawing/2014/main" id="{E04D796A-334E-308F-8221-90A020B84BCB}"/>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354" name="任意多边形: 形状 353">
              <a:extLst>
                <a:ext uri="{FF2B5EF4-FFF2-40B4-BE49-F238E27FC236}">
                  <a16:creationId xmlns:a16="http://schemas.microsoft.com/office/drawing/2014/main" id="{25789644-5E83-665F-53FC-B0B8ED475260}"/>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355" name="任意多边形: 形状 354">
              <a:extLst>
                <a:ext uri="{FF2B5EF4-FFF2-40B4-BE49-F238E27FC236}">
                  <a16:creationId xmlns:a16="http://schemas.microsoft.com/office/drawing/2014/main" id="{A06018B7-76E4-22DF-E751-E1DEBF910E9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56" name="任意多边形: 形状 355">
              <a:extLst>
                <a:ext uri="{FF2B5EF4-FFF2-40B4-BE49-F238E27FC236}">
                  <a16:creationId xmlns:a16="http://schemas.microsoft.com/office/drawing/2014/main" id="{04A19A57-E9A9-08D5-F3B1-9FF356F59961}"/>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57" name="任意多边形: 形状 356">
              <a:extLst>
                <a:ext uri="{FF2B5EF4-FFF2-40B4-BE49-F238E27FC236}">
                  <a16:creationId xmlns:a16="http://schemas.microsoft.com/office/drawing/2014/main" id="{B07ACC26-BDAA-8FA5-A358-81DD4B5A63CA}"/>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58" name="任意多边形: 形状 357">
              <a:extLst>
                <a:ext uri="{FF2B5EF4-FFF2-40B4-BE49-F238E27FC236}">
                  <a16:creationId xmlns:a16="http://schemas.microsoft.com/office/drawing/2014/main" id="{B31940DE-6E9A-FD2B-06E5-415A3D341FA4}"/>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59" name="任意多边形: 形状 358">
              <a:extLst>
                <a:ext uri="{FF2B5EF4-FFF2-40B4-BE49-F238E27FC236}">
                  <a16:creationId xmlns:a16="http://schemas.microsoft.com/office/drawing/2014/main" id="{22218616-AC47-5245-EB0C-7478B3E2A5A5}"/>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60" name="任意多边形: 形状 359">
              <a:extLst>
                <a:ext uri="{FF2B5EF4-FFF2-40B4-BE49-F238E27FC236}">
                  <a16:creationId xmlns:a16="http://schemas.microsoft.com/office/drawing/2014/main" id="{1F8DBF8F-0DA8-6166-F2F6-3A51584707EB}"/>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61" name="任意多边形: 形状 360">
              <a:extLst>
                <a:ext uri="{FF2B5EF4-FFF2-40B4-BE49-F238E27FC236}">
                  <a16:creationId xmlns:a16="http://schemas.microsoft.com/office/drawing/2014/main" id="{110DA7F5-6035-02F2-9722-A6F553B4DCA0}"/>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62" name="任意多边形: 形状 361">
              <a:extLst>
                <a:ext uri="{FF2B5EF4-FFF2-40B4-BE49-F238E27FC236}">
                  <a16:creationId xmlns:a16="http://schemas.microsoft.com/office/drawing/2014/main" id="{3157257A-FDDD-5CE7-826F-B3250CC191C7}"/>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63" name="任意多边形: 形状 362">
              <a:extLst>
                <a:ext uri="{FF2B5EF4-FFF2-40B4-BE49-F238E27FC236}">
                  <a16:creationId xmlns:a16="http://schemas.microsoft.com/office/drawing/2014/main" id="{CFD71DDB-5A3F-40E8-BCC1-F1ED2197CCB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64" name="任意多边形: 形状 363">
              <a:extLst>
                <a:ext uri="{FF2B5EF4-FFF2-40B4-BE49-F238E27FC236}">
                  <a16:creationId xmlns:a16="http://schemas.microsoft.com/office/drawing/2014/main" id="{48089929-3861-EE64-3A69-21557F5411E6}"/>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65" name="任意多边形: 形状 364">
              <a:extLst>
                <a:ext uri="{FF2B5EF4-FFF2-40B4-BE49-F238E27FC236}">
                  <a16:creationId xmlns:a16="http://schemas.microsoft.com/office/drawing/2014/main" id="{452839C6-3798-8BB3-EFEC-BD625169F8D4}"/>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66" name="任意多边形: 形状 365">
              <a:extLst>
                <a:ext uri="{FF2B5EF4-FFF2-40B4-BE49-F238E27FC236}">
                  <a16:creationId xmlns:a16="http://schemas.microsoft.com/office/drawing/2014/main" id="{9C624B61-1AA5-180C-7954-F77CEFD5BC89}"/>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67" name="任意多边形: 形状 366">
              <a:extLst>
                <a:ext uri="{FF2B5EF4-FFF2-40B4-BE49-F238E27FC236}">
                  <a16:creationId xmlns:a16="http://schemas.microsoft.com/office/drawing/2014/main" id="{359C05F0-8247-CB07-46F5-B657514530B1}"/>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68" name="任意多边形: 形状 367">
              <a:extLst>
                <a:ext uri="{FF2B5EF4-FFF2-40B4-BE49-F238E27FC236}">
                  <a16:creationId xmlns:a16="http://schemas.microsoft.com/office/drawing/2014/main" id="{A92D6D03-AE77-E186-BF7D-C0270E562455}"/>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69" name="任意多边形: 形状 368">
              <a:extLst>
                <a:ext uri="{FF2B5EF4-FFF2-40B4-BE49-F238E27FC236}">
                  <a16:creationId xmlns:a16="http://schemas.microsoft.com/office/drawing/2014/main" id="{6BE3DCCC-A063-C20B-3344-622DB22D5380}"/>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spTree>
    <p:extLst>
      <p:ext uri="{BB962C8B-B14F-4D97-AF65-F5344CB8AC3E}">
        <p14:creationId xmlns:p14="http://schemas.microsoft.com/office/powerpoint/2010/main" val="29878931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 name="组合 203">
            <a:extLst>
              <a:ext uri="{FF2B5EF4-FFF2-40B4-BE49-F238E27FC236}">
                <a16:creationId xmlns:a16="http://schemas.microsoft.com/office/drawing/2014/main" id="{C3086248-0F52-0F3F-0299-81B0ACBD55E5}"/>
              </a:ext>
            </a:extLst>
          </p:cNvPr>
          <p:cNvGrpSpPr/>
          <p:nvPr/>
        </p:nvGrpSpPr>
        <p:grpSpPr>
          <a:xfrm rot="17293665">
            <a:off x="1722348" y="2636766"/>
            <a:ext cx="3259130" cy="3600857"/>
            <a:chOff x="6046781" y="1510634"/>
            <a:chExt cx="710381" cy="788833"/>
          </a:xfrm>
          <a:solidFill>
            <a:schemeClr val="accent2">
              <a:alpha val="20000"/>
            </a:schemeClr>
          </a:solidFill>
        </p:grpSpPr>
        <p:sp>
          <p:nvSpPr>
            <p:cNvPr id="205" name="任意多边形: 形状 204">
              <a:extLst>
                <a:ext uri="{FF2B5EF4-FFF2-40B4-BE49-F238E27FC236}">
                  <a16:creationId xmlns:a16="http://schemas.microsoft.com/office/drawing/2014/main" id="{F5FA200B-D14C-F339-2B02-76F7D127B28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06" name="任意多边形: 形状 205">
              <a:extLst>
                <a:ext uri="{FF2B5EF4-FFF2-40B4-BE49-F238E27FC236}">
                  <a16:creationId xmlns:a16="http://schemas.microsoft.com/office/drawing/2014/main" id="{FA4EB4E6-357E-901D-EB6E-EB8A1AE33536}"/>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07" name="任意多边形: 形状 206">
              <a:extLst>
                <a:ext uri="{FF2B5EF4-FFF2-40B4-BE49-F238E27FC236}">
                  <a16:creationId xmlns:a16="http://schemas.microsoft.com/office/drawing/2014/main" id="{81654F54-1FF6-0CF1-529E-B16BB8D2AC84}"/>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08" name="任意多边形: 形状 207">
              <a:extLst>
                <a:ext uri="{FF2B5EF4-FFF2-40B4-BE49-F238E27FC236}">
                  <a16:creationId xmlns:a16="http://schemas.microsoft.com/office/drawing/2014/main" id="{81216E19-DDF5-E0CB-86CA-1594B6DEC331}"/>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09" name="任意多边形: 形状 208">
              <a:extLst>
                <a:ext uri="{FF2B5EF4-FFF2-40B4-BE49-F238E27FC236}">
                  <a16:creationId xmlns:a16="http://schemas.microsoft.com/office/drawing/2014/main" id="{6B13CBE9-BB03-E420-EF54-DF88E622219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10" name="任意多边形: 形状 209">
              <a:extLst>
                <a:ext uri="{FF2B5EF4-FFF2-40B4-BE49-F238E27FC236}">
                  <a16:creationId xmlns:a16="http://schemas.microsoft.com/office/drawing/2014/main" id="{B4823355-7A17-71DC-DF55-3781D800E5E5}"/>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11" name="任意多边形: 形状 210">
              <a:extLst>
                <a:ext uri="{FF2B5EF4-FFF2-40B4-BE49-F238E27FC236}">
                  <a16:creationId xmlns:a16="http://schemas.microsoft.com/office/drawing/2014/main" id="{912304EE-65C4-2BE2-020A-C9C0E3114AE7}"/>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12" name="任意多边形: 形状 211">
              <a:extLst>
                <a:ext uri="{FF2B5EF4-FFF2-40B4-BE49-F238E27FC236}">
                  <a16:creationId xmlns:a16="http://schemas.microsoft.com/office/drawing/2014/main" id="{AC60A875-AAF3-59B4-4845-B2D3CAAAA915}"/>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13" name="任意多边形: 形状 212">
              <a:extLst>
                <a:ext uri="{FF2B5EF4-FFF2-40B4-BE49-F238E27FC236}">
                  <a16:creationId xmlns:a16="http://schemas.microsoft.com/office/drawing/2014/main" id="{C8ABDEEF-68A5-4428-9D8C-3BD9585DE7EA}"/>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14" name="任意多边形: 形状 213">
              <a:extLst>
                <a:ext uri="{FF2B5EF4-FFF2-40B4-BE49-F238E27FC236}">
                  <a16:creationId xmlns:a16="http://schemas.microsoft.com/office/drawing/2014/main" id="{33B23E11-5B30-1D02-3D44-194745883C6F}"/>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15" name="任意多边形: 形状 214">
              <a:extLst>
                <a:ext uri="{FF2B5EF4-FFF2-40B4-BE49-F238E27FC236}">
                  <a16:creationId xmlns:a16="http://schemas.microsoft.com/office/drawing/2014/main" id="{3B669DD6-FC43-97CC-713C-5C8164A2C207}"/>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16" name="任意多边形: 形状 215">
              <a:extLst>
                <a:ext uri="{FF2B5EF4-FFF2-40B4-BE49-F238E27FC236}">
                  <a16:creationId xmlns:a16="http://schemas.microsoft.com/office/drawing/2014/main" id="{F76E9F8B-DF69-59BA-2B58-914343E58593}"/>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17" name="任意多边形: 形状 216">
              <a:extLst>
                <a:ext uri="{FF2B5EF4-FFF2-40B4-BE49-F238E27FC236}">
                  <a16:creationId xmlns:a16="http://schemas.microsoft.com/office/drawing/2014/main" id="{2F22D473-383B-1952-77EF-CEF3A863306B}"/>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18" name="任意多边形: 形状 217">
              <a:extLst>
                <a:ext uri="{FF2B5EF4-FFF2-40B4-BE49-F238E27FC236}">
                  <a16:creationId xmlns:a16="http://schemas.microsoft.com/office/drawing/2014/main" id="{7F3C314A-0577-1B72-704E-0DC175E0A996}"/>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19" name="任意多边形: 形状 218">
              <a:extLst>
                <a:ext uri="{FF2B5EF4-FFF2-40B4-BE49-F238E27FC236}">
                  <a16:creationId xmlns:a16="http://schemas.microsoft.com/office/drawing/2014/main" id="{BDB8FD9E-E8BC-1B35-73C3-4BB8A79F8A3F}"/>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20" name="任意多边形: 形状 219">
              <a:extLst>
                <a:ext uri="{FF2B5EF4-FFF2-40B4-BE49-F238E27FC236}">
                  <a16:creationId xmlns:a16="http://schemas.microsoft.com/office/drawing/2014/main" id="{853C2EE2-88BC-967E-776E-044F6D8A2B3B}"/>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21" name="任意多边形: 形状 220">
              <a:extLst>
                <a:ext uri="{FF2B5EF4-FFF2-40B4-BE49-F238E27FC236}">
                  <a16:creationId xmlns:a16="http://schemas.microsoft.com/office/drawing/2014/main" id="{20FAD1CF-CBC9-D810-E409-0F33ED06F811}"/>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22" name="任意多边形: 形状 221">
              <a:extLst>
                <a:ext uri="{FF2B5EF4-FFF2-40B4-BE49-F238E27FC236}">
                  <a16:creationId xmlns:a16="http://schemas.microsoft.com/office/drawing/2014/main" id="{36B906F6-9111-48B8-1FA6-A6280FB4473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23" name="任意多边形: 形状 222">
              <a:extLst>
                <a:ext uri="{FF2B5EF4-FFF2-40B4-BE49-F238E27FC236}">
                  <a16:creationId xmlns:a16="http://schemas.microsoft.com/office/drawing/2014/main" id="{CCA67509-A276-174F-7B64-5129C3CBBA0E}"/>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24" name="任意多边形: 形状 223">
              <a:extLst>
                <a:ext uri="{FF2B5EF4-FFF2-40B4-BE49-F238E27FC236}">
                  <a16:creationId xmlns:a16="http://schemas.microsoft.com/office/drawing/2014/main" id="{410594A0-5F81-78D5-0E46-AFE572B86361}"/>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25" name="任意多边形: 形状 224">
              <a:extLst>
                <a:ext uri="{FF2B5EF4-FFF2-40B4-BE49-F238E27FC236}">
                  <a16:creationId xmlns:a16="http://schemas.microsoft.com/office/drawing/2014/main" id="{67A7DEAC-7C14-C420-7BA8-2258DFCF58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26" name="任意多边形: 形状 225">
              <a:extLst>
                <a:ext uri="{FF2B5EF4-FFF2-40B4-BE49-F238E27FC236}">
                  <a16:creationId xmlns:a16="http://schemas.microsoft.com/office/drawing/2014/main" id="{128F2C72-0277-529A-BD17-5D1AA5FA68EC}"/>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27" name="任意多边形: 形状 226">
              <a:extLst>
                <a:ext uri="{FF2B5EF4-FFF2-40B4-BE49-F238E27FC236}">
                  <a16:creationId xmlns:a16="http://schemas.microsoft.com/office/drawing/2014/main" id="{62A796C7-9DB2-6B94-5367-B9FBA9463296}"/>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28" name="任意多边形: 形状 227">
              <a:extLst>
                <a:ext uri="{FF2B5EF4-FFF2-40B4-BE49-F238E27FC236}">
                  <a16:creationId xmlns:a16="http://schemas.microsoft.com/office/drawing/2014/main" id="{6021385A-5B57-4698-C03A-CE6F883AC344}"/>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29" name="任意多边形: 形状 228">
              <a:extLst>
                <a:ext uri="{FF2B5EF4-FFF2-40B4-BE49-F238E27FC236}">
                  <a16:creationId xmlns:a16="http://schemas.microsoft.com/office/drawing/2014/main" id="{23A9FE09-E191-3275-9389-98F2DBC5DCE1}"/>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30" name="任意多边形: 形状 229">
              <a:extLst>
                <a:ext uri="{FF2B5EF4-FFF2-40B4-BE49-F238E27FC236}">
                  <a16:creationId xmlns:a16="http://schemas.microsoft.com/office/drawing/2014/main" id="{75E46D51-8AE2-3FA1-D384-E2F1D1DA14A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31" name="任意多边形: 形状 230">
              <a:extLst>
                <a:ext uri="{FF2B5EF4-FFF2-40B4-BE49-F238E27FC236}">
                  <a16:creationId xmlns:a16="http://schemas.microsoft.com/office/drawing/2014/main" id="{21BCD8BF-D478-5404-52E3-9D78172F7616}"/>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32" name="任意多边形: 形状 231">
              <a:extLst>
                <a:ext uri="{FF2B5EF4-FFF2-40B4-BE49-F238E27FC236}">
                  <a16:creationId xmlns:a16="http://schemas.microsoft.com/office/drawing/2014/main" id="{243312C1-7A80-7F21-B2CE-974B559BE2F8}"/>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33" name="任意多边形: 形状 232">
              <a:extLst>
                <a:ext uri="{FF2B5EF4-FFF2-40B4-BE49-F238E27FC236}">
                  <a16:creationId xmlns:a16="http://schemas.microsoft.com/office/drawing/2014/main" id="{FD913F95-4EC7-E3E8-42C6-347D97C01096}"/>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34" name="任意多边形: 形状 233">
              <a:extLst>
                <a:ext uri="{FF2B5EF4-FFF2-40B4-BE49-F238E27FC236}">
                  <a16:creationId xmlns:a16="http://schemas.microsoft.com/office/drawing/2014/main" id="{5D688FBD-A439-FF30-34FA-75F453C7E40C}"/>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35" name="任意多边形: 形状 234">
              <a:extLst>
                <a:ext uri="{FF2B5EF4-FFF2-40B4-BE49-F238E27FC236}">
                  <a16:creationId xmlns:a16="http://schemas.microsoft.com/office/drawing/2014/main" id="{836858A9-BA49-1E7E-FA1C-87A9ADA3B13F}"/>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36" name="任意多边形: 形状 235">
              <a:extLst>
                <a:ext uri="{FF2B5EF4-FFF2-40B4-BE49-F238E27FC236}">
                  <a16:creationId xmlns:a16="http://schemas.microsoft.com/office/drawing/2014/main" id="{05AEFEC2-0886-42AA-EC16-E5E57C180C4D}"/>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37" name="任意多边形: 形状 236">
              <a:extLst>
                <a:ext uri="{FF2B5EF4-FFF2-40B4-BE49-F238E27FC236}">
                  <a16:creationId xmlns:a16="http://schemas.microsoft.com/office/drawing/2014/main" id="{E65E44DE-4714-3435-8125-199D0E5C733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38" name="任意多边形: 形状 237">
              <a:extLst>
                <a:ext uri="{FF2B5EF4-FFF2-40B4-BE49-F238E27FC236}">
                  <a16:creationId xmlns:a16="http://schemas.microsoft.com/office/drawing/2014/main" id="{E8430909-7AAB-8769-CDCB-6081FC78910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39" name="任意多边形: 形状 238">
              <a:extLst>
                <a:ext uri="{FF2B5EF4-FFF2-40B4-BE49-F238E27FC236}">
                  <a16:creationId xmlns:a16="http://schemas.microsoft.com/office/drawing/2014/main" id="{EB2AD11B-3EB1-8E10-6178-5D6349E6F9B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40" name="任意多边形: 形状 239">
              <a:extLst>
                <a:ext uri="{FF2B5EF4-FFF2-40B4-BE49-F238E27FC236}">
                  <a16:creationId xmlns:a16="http://schemas.microsoft.com/office/drawing/2014/main" id="{0241D59F-9149-81D6-1466-A6C86FE88156}"/>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41" name="任意多边形: 形状 240">
              <a:extLst>
                <a:ext uri="{FF2B5EF4-FFF2-40B4-BE49-F238E27FC236}">
                  <a16:creationId xmlns:a16="http://schemas.microsoft.com/office/drawing/2014/main" id="{A2A075EC-BDA1-0521-EE9E-AC9360EEAFEB}"/>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42" name="任意多边形: 形状 241">
              <a:extLst>
                <a:ext uri="{FF2B5EF4-FFF2-40B4-BE49-F238E27FC236}">
                  <a16:creationId xmlns:a16="http://schemas.microsoft.com/office/drawing/2014/main" id="{A533AE8A-EF6F-BB4F-8C6C-813FFB540B32}"/>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43" name="任意多边形: 形状 242">
              <a:extLst>
                <a:ext uri="{FF2B5EF4-FFF2-40B4-BE49-F238E27FC236}">
                  <a16:creationId xmlns:a16="http://schemas.microsoft.com/office/drawing/2014/main" id="{B79ABAC1-8E15-EB1B-6A28-67485A585E8C}"/>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44" name="任意多边形: 形状 243">
              <a:extLst>
                <a:ext uri="{FF2B5EF4-FFF2-40B4-BE49-F238E27FC236}">
                  <a16:creationId xmlns:a16="http://schemas.microsoft.com/office/drawing/2014/main" id="{5F1CC1BF-4C80-412E-E699-87A0176A731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245" name="任意多边形: 形状 244">
              <a:extLst>
                <a:ext uri="{FF2B5EF4-FFF2-40B4-BE49-F238E27FC236}">
                  <a16:creationId xmlns:a16="http://schemas.microsoft.com/office/drawing/2014/main" id="{5E810346-DDA9-D849-115B-594D9C517BCD}"/>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246" name="任意多边形: 形状 245">
              <a:extLst>
                <a:ext uri="{FF2B5EF4-FFF2-40B4-BE49-F238E27FC236}">
                  <a16:creationId xmlns:a16="http://schemas.microsoft.com/office/drawing/2014/main" id="{781F9B26-0525-7AF1-3D46-A1DDFFE440E3}"/>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247" name="任意多边形: 形状 246">
              <a:extLst>
                <a:ext uri="{FF2B5EF4-FFF2-40B4-BE49-F238E27FC236}">
                  <a16:creationId xmlns:a16="http://schemas.microsoft.com/office/drawing/2014/main" id="{FEF5C7FE-6C57-D5F7-5F19-BB21CA9E7768}"/>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248" name="任意多边形: 形状 247">
              <a:extLst>
                <a:ext uri="{FF2B5EF4-FFF2-40B4-BE49-F238E27FC236}">
                  <a16:creationId xmlns:a16="http://schemas.microsoft.com/office/drawing/2014/main" id="{81903271-9208-9F17-B10F-589B2A28B849}"/>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249" name="任意多边形: 形状 248">
              <a:extLst>
                <a:ext uri="{FF2B5EF4-FFF2-40B4-BE49-F238E27FC236}">
                  <a16:creationId xmlns:a16="http://schemas.microsoft.com/office/drawing/2014/main" id="{6045BF93-D1A6-FC81-B47F-2F0CEDC64C3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250" name="任意多边形: 形状 249">
              <a:extLst>
                <a:ext uri="{FF2B5EF4-FFF2-40B4-BE49-F238E27FC236}">
                  <a16:creationId xmlns:a16="http://schemas.microsoft.com/office/drawing/2014/main" id="{449EF8AF-8AB3-EBDE-F374-8AE07D591D26}"/>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251" name="任意多边形: 形状 250">
              <a:extLst>
                <a:ext uri="{FF2B5EF4-FFF2-40B4-BE49-F238E27FC236}">
                  <a16:creationId xmlns:a16="http://schemas.microsoft.com/office/drawing/2014/main" id="{44DE9147-59B7-27B9-0247-95E4DA6786C9}"/>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252" name="任意多边形: 形状 251">
              <a:extLst>
                <a:ext uri="{FF2B5EF4-FFF2-40B4-BE49-F238E27FC236}">
                  <a16:creationId xmlns:a16="http://schemas.microsoft.com/office/drawing/2014/main" id="{6475D2E7-6291-3563-B3FC-F47B015512E8}"/>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253" name="任意多边形: 形状 252">
              <a:extLst>
                <a:ext uri="{FF2B5EF4-FFF2-40B4-BE49-F238E27FC236}">
                  <a16:creationId xmlns:a16="http://schemas.microsoft.com/office/drawing/2014/main" id="{DD521123-6D35-87E3-D424-8DB9E77DCAC1}"/>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254" name="任意多边形: 形状 253">
              <a:extLst>
                <a:ext uri="{FF2B5EF4-FFF2-40B4-BE49-F238E27FC236}">
                  <a16:creationId xmlns:a16="http://schemas.microsoft.com/office/drawing/2014/main" id="{9B775643-713C-7234-F8D3-035DE6401E6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55" name="任意多边形: 形状 254">
              <a:extLst>
                <a:ext uri="{FF2B5EF4-FFF2-40B4-BE49-F238E27FC236}">
                  <a16:creationId xmlns:a16="http://schemas.microsoft.com/office/drawing/2014/main" id="{393D953E-79A7-8E8B-4B66-6D2631C327B3}"/>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56" name="任意多边形: 形状 255">
              <a:extLst>
                <a:ext uri="{FF2B5EF4-FFF2-40B4-BE49-F238E27FC236}">
                  <a16:creationId xmlns:a16="http://schemas.microsoft.com/office/drawing/2014/main" id="{AAD13D81-CC7F-637B-0FC5-9B344A1110A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57" name="任意多边形: 形状 256">
              <a:extLst>
                <a:ext uri="{FF2B5EF4-FFF2-40B4-BE49-F238E27FC236}">
                  <a16:creationId xmlns:a16="http://schemas.microsoft.com/office/drawing/2014/main" id="{6BE34298-6809-C64B-19B0-78B71A6BE0A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58" name="任意多边形: 形状 257">
              <a:extLst>
                <a:ext uri="{FF2B5EF4-FFF2-40B4-BE49-F238E27FC236}">
                  <a16:creationId xmlns:a16="http://schemas.microsoft.com/office/drawing/2014/main" id="{F8452BE6-C0AD-28FD-C838-15D3421861E2}"/>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sp>
        <p:nvSpPr>
          <p:cNvPr id="2" name="标题 1">
            <a:extLst>
              <a:ext uri="{FF2B5EF4-FFF2-40B4-BE49-F238E27FC236}">
                <a16:creationId xmlns:a16="http://schemas.microsoft.com/office/drawing/2014/main" id="{824FF56F-10C9-A58B-34ED-66994F29A167}"/>
              </a:ext>
            </a:extLst>
          </p:cNvPr>
          <p:cNvSpPr>
            <a:spLocks noGrp="1"/>
          </p:cNvSpPr>
          <p:nvPr>
            <p:ph type="title"/>
          </p:nvPr>
        </p:nvSpPr>
        <p:spPr>
          <a:xfrm>
            <a:off x="1310640" y="396128"/>
            <a:ext cx="3600000" cy="461665"/>
          </a:xfrm>
        </p:spPr>
        <p:txBody>
          <a:bodyPr>
            <a:spAutoFit/>
          </a:bodyPr>
          <a:lstStyle/>
          <a:p>
            <a:r>
              <a:rPr lang="zh-CN" altLang="en-US" dirty="0"/>
              <a:t>用户故事</a:t>
            </a:r>
            <a:r>
              <a:rPr lang="en-US" altLang="zh-CN" dirty="0"/>
              <a:t>1</a:t>
            </a:r>
            <a:endParaRPr lang="zh-CN" altLang="en-US" dirty="0"/>
          </a:p>
        </p:txBody>
      </p:sp>
      <p:sp>
        <p:nvSpPr>
          <p:cNvPr id="3" name="文本占位符 2">
            <a:extLst>
              <a:ext uri="{FF2B5EF4-FFF2-40B4-BE49-F238E27FC236}">
                <a16:creationId xmlns:a16="http://schemas.microsoft.com/office/drawing/2014/main" id="{5750A4EC-B8C7-66DE-23F7-31D3544BE1CB}"/>
              </a:ext>
            </a:extLst>
          </p:cNvPr>
          <p:cNvSpPr>
            <a:spLocks noGrp="1"/>
          </p:cNvSpPr>
          <p:nvPr>
            <p:ph type="body" sz="quarter" idx="10"/>
          </p:nvPr>
        </p:nvSpPr>
        <p:spPr>
          <a:xfrm>
            <a:off x="437235" y="396128"/>
            <a:ext cx="914400" cy="461665"/>
          </a:xfrm>
        </p:spPr>
        <p:txBody>
          <a:bodyPr>
            <a:spAutoFit/>
          </a:bodyPr>
          <a:lstStyle/>
          <a:p>
            <a:r>
              <a:rPr lang="en-US" altLang="zh-CN" dirty="0"/>
              <a:t> </a:t>
            </a:r>
            <a:endParaRPr lang="zh-CN" altLang="en-US" dirty="0"/>
          </a:p>
        </p:txBody>
      </p:sp>
      <p:sp>
        <p:nvSpPr>
          <p:cNvPr id="4" name="文本占位符 3">
            <a:extLst>
              <a:ext uri="{FF2B5EF4-FFF2-40B4-BE49-F238E27FC236}">
                <a16:creationId xmlns:a16="http://schemas.microsoft.com/office/drawing/2014/main" id="{AAABFAA2-1416-E5BD-955E-E37900E031D2}"/>
              </a:ext>
            </a:extLst>
          </p:cNvPr>
          <p:cNvSpPr>
            <a:spLocks noGrp="1"/>
          </p:cNvSpPr>
          <p:nvPr>
            <p:ph type="body" sz="quarter" idx="11"/>
          </p:nvPr>
        </p:nvSpPr>
        <p:spPr>
          <a:xfrm>
            <a:off x="2809690" y="533288"/>
            <a:ext cx="2160000" cy="307777"/>
          </a:xfrm>
        </p:spPr>
        <p:txBody>
          <a:bodyPr>
            <a:spAutoFit/>
          </a:bodyPr>
          <a:lstStyle/>
          <a:p>
            <a:r>
              <a:rPr lang="en-US" altLang="zh-CN" dirty="0"/>
              <a:t>User stories</a:t>
            </a:r>
            <a:endParaRPr lang="zh-CN" altLang="en-US" dirty="0"/>
          </a:p>
        </p:txBody>
      </p:sp>
      <p:sp>
        <p:nvSpPr>
          <p:cNvPr id="7" name="文本框 6">
            <a:extLst>
              <a:ext uri="{FF2B5EF4-FFF2-40B4-BE49-F238E27FC236}">
                <a16:creationId xmlns:a16="http://schemas.microsoft.com/office/drawing/2014/main" id="{598B36B4-3D31-B181-280F-10DBD66AB3F3}"/>
              </a:ext>
            </a:extLst>
          </p:cNvPr>
          <p:cNvSpPr txBox="1"/>
          <p:nvPr/>
        </p:nvSpPr>
        <p:spPr>
          <a:xfrm>
            <a:off x="796185" y="1548489"/>
            <a:ext cx="3600000" cy="369332"/>
          </a:xfrm>
          <a:prstGeom prst="rect">
            <a:avLst/>
          </a:prstGeom>
          <a:noFill/>
        </p:spPr>
        <p:txBody>
          <a:bodyPr wrap="square" rtlCol="0" anchor="ctr">
            <a:spAutoFit/>
          </a:bodyPr>
          <a:lstStyle/>
          <a:p>
            <a:pPr algn="just"/>
            <a:r>
              <a:rPr lang="zh-CN" altLang="en-US" b="1" dirty="0">
                <a:solidFill>
                  <a:schemeClr val="accent6"/>
                </a:solidFill>
                <a:latin typeface="+mj-ea"/>
                <a:ea typeface="+mj-ea"/>
              </a:rPr>
              <a:t>用户为残疾人与运动障碍人士</a:t>
            </a:r>
            <a:endParaRPr lang="en-ID" b="1" dirty="0">
              <a:solidFill>
                <a:schemeClr val="accent6"/>
              </a:solidFill>
              <a:latin typeface="+mj-ea"/>
              <a:ea typeface="+mj-ea"/>
            </a:endParaRPr>
          </a:p>
        </p:txBody>
      </p:sp>
      <p:sp>
        <p:nvSpPr>
          <p:cNvPr id="8" name="文本框 7">
            <a:extLst>
              <a:ext uri="{FF2B5EF4-FFF2-40B4-BE49-F238E27FC236}">
                <a16:creationId xmlns:a16="http://schemas.microsoft.com/office/drawing/2014/main" id="{7B06ED00-D46F-E08D-36F6-5670648B8A77}"/>
              </a:ext>
            </a:extLst>
          </p:cNvPr>
          <p:cNvSpPr txBox="1"/>
          <p:nvPr/>
        </p:nvSpPr>
        <p:spPr>
          <a:xfrm>
            <a:off x="796185" y="2331704"/>
            <a:ext cx="4320000" cy="3318281"/>
          </a:xfrm>
          <a:prstGeom prst="rect">
            <a:avLst/>
          </a:prstGeom>
          <a:noFill/>
        </p:spPr>
        <p:txBody>
          <a:bodyPr wrap="square" rtlCol="0" anchor="ctr">
            <a:spAutoFit/>
          </a:bodyPr>
          <a:lstStyle/>
          <a:p>
            <a:pPr>
              <a:lnSpc>
                <a:spcPct val="120000"/>
              </a:lnSpc>
            </a:pPr>
            <a:r>
              <a:rPr lang="zh-CN" altLang="en-US" sz="1600" dirty="0"/>
              <a:t>在音频录制与视频制作领域，文字转语音技术可以将文本信息转换为音频信息</a:t>
            </a:r>
            <a:r>
              <a:rPr lang="zh-CN" altLang="en-US" sz="1600" dirty="0">
                <a:solidFill>
                  <a:schemeClr val="accent6"/>
                </a:solidFill>
                <a:latin typeface="+mn-ea"/>
              </a:rPr>
              <a:t>，从而</a:t>
            </a:r>
            <a:r>
              <a:rPr lang="zh-CN" altLang="en-US" sz="1600" dirty="0"/>
              <a:t>为视障人士和运动障碍人士等残障人士提供帮助。</a:t>
            </a:r>
            <a:r>
              <a:rPr lang="en-US" altLang="zh-CN" sz="1600" dirty="0"/>
              <a:t>Lemon5 </a:t>
            </a:r>
            <a:r>
              <a:rPr lang="zh-CN" altLang="en-US" sz="1600" dirty="0"/>
              <a:t>可以通过将文字转换为语 音，使得残障人士可以更加方便地获取信息和进行沟通。对于视障人士而言， </a:t>
            </a:r>
            <a:r>
              <a:rPr lang="en-US" altLang="zh-CN" sz="1600" dirty="0"/>
              <a:t>Lemon5 </a:t>
            </a:r>
            <a:r>
              <a:rPr lang="zh-CN" altLang="en-US" sz="1600" dirty="0"/>
              <a:t>可以将阅读书籍、新闻和电子邮件等文本信息转换为音频信息，帮助视 障人士用耳朵听取所需的信息。另外在日常生活中，文字转语音技术还可以帮 助视障人士获得更多的自主权和自主生活能力，例如独自购物、预定机票、查询公共交通等。</a:t>
            </a:r>
            <a:endParaRPr lang="en-US" altLang="zh-CN" sz="1600" dirty="0">
              <a:solidFill>
                <a:schemeClr val="accent6"/>
              </a:solidFill>
              <a:latin typeface="+mn-ea"/>
            </a:endParaRPr>
          </a:p>
        </p:txBody>
      </p:sp>
      <p:cxnSp>
        <p:nvCxnSpPr>
          <p:cNvPr id="144" name="直接连接符 143">
            <a:extLst>
              <a:ext uri="{FF2B5EF4-FFF2-40B4-BE49-F238E27FC236}">
                <a16:creationId xmlns:a16="http://schemas.microsoft.com/office/drawing/2014/main" id="{AF2DC089-A5A4-8199-39EE-0855A432210F}"/>
              </a:ext>
            </a:extLst>
          </p:cNvPr>
          <p:cNvCxnSpPr>
            <a:cxnSpLocks/>
          </p:cNvCxnSpPr>
          <p:nvPr/>
        </p:nvCxnSpPr>
        <p:spPr>
          <a:xfrm>
            <a:off x="888785" y="2036700"/>
            <a:ext cx="540000"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49" name="组合 148">
            <a:extLst>
              <a:ext uri="{FF2B5EF4-FFF2-40B4-BE49-F238E27FC236}">
                <a16:creationId xmlns:a16="http://schemas.microsoft.com/office/drawing/2014/main" id="{97443DCD-A12F-45CC-43F0-52BD0D26CF7C}"/>
              </a:ext>
            </a:extLst>
          </p:cNvPr>
          <p:cNvGrpSpPr/>
          <p:nvPr/>
        </p:nvGrpSpPr>
        <p:grpSpPr>
          <a:xfrm rot="20471327">
            <a:off x="5867834" y="1419960"/>
            <a:ext cx="855279" cy="944956"/>
            <a:chOff x="6046781" y="1510634"/>
            <a:chExt cx="710381" cy="788833"/>
          </a:xfrm>
          <a:solidFill>
            <a:schemeClr val="accent2">
              <a:alpha val="50000"/>
            </a:schemeClr>
          </a:solidFill>
        </p:grpSpPr>
        <p:sp>
          <p:nvSpPr>
            <p:cNvPr id="150" name="任意多边形: 形状 149">
              <a:extLst>
                <a:ext uri="{FF2B5EF4-FFF2-40B4-BE49-F238E27FC236}">
                  <a16:creationId xmlns:a16="http://schemas.microsoft.com/office/drawing/2014/main" id="{83E15DC3-08E4-0DB2-13CF-5E3D8A9EB98E}"/>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151" name="任意多边形: 形状 150">
              <a:extLst>
                <a:ext uri="{FF2B5EF4-FFF2-40B4-BE49-F238E27FC236}">
                  <a16:creationId xmlns:a16="http://schemas.microsoft.com/office/drawing/2014/main" id="{9B26116B-66F4-3332-197D-B0F46429E9AA}"/>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152" name="任意多边形: 形状 151">
              <a:extLst>
                <a:ext uri="{FF2B5EF4-FFF2-40B4-BE49-F238E27FC236}">
                  <a16:creationId xmlns:a16="http://schemas.microsoft.com/office/drawing/2014/main" id="{1C633E39-F8ED-5A88-8E41-7514E01B838F}"/>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153" name="任意多边形: 形状 152">
              <a:extLst>
                <a:ext uri="{FF2B5EF4-FFF2-40B4-BE49-F238E27FC236}">
                  <a16:creationId xmlns:a16="http://schemas.microsoft.com/office/drawing/2014/main" id="{91E7AEC5-7743-4170-64BA-F754C07DB59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154" name="任意多边形: 形状 153">
              <a:extLst>
                <a:ext uri="{FF2B5EF4-FFF2-40B4-BE49-F238E27FC236}">
                  <a16:creationId xmlns:a16="http://schemas.microsoft.com/office/drawing/2014/main" id="{1B1F1192-37F0-5F78-FBD4-01787E1654E4}"/>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155" name="任意多边形: 形状 154">
              <a:extLst>
                <a:ext uri="{FF2B5EF4-FFF2-40B4-BE49-F238E27FC236}">
                  <a16:creationId xmlns:a16="http://schemas.microsoft.com/office/drawing/2014/main" id="{FCB83E8A-07FE-7D59-53FB-95A88F9A7F4D}"/>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156" name="任意多边形: 形状 155">
              <a:extLst>
                <a:ext uri="{FF2B5EF4-FFF2-40B4-BE49-F238E27FC236}">
                  <a16:creationId xmlns:a16="http://schemas.microsoft.com/office/drawing/2014/main" id="{970E94CF-42F5-E8F8-ABEA-0E29DD7D95C9}"/>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157" name="任意多边形: 形状 156">
              <a:extLst>
                <a:ext uri="{FF2B5EF4-FFF2-40B4-BE49-F238E27FC236}">
                  <a16:creationId xmlns:a16="http://schemas.microsoft.com/office/drawing/2014/main" id="{014B8FD2-635B-9530-1F00-7976E0053AF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158" name="任意多边形: 形状 157">
              <a:extLst>
                <a:ext uri="{FF2B5EF4-FFF2-40B4-BE49-F238E27FC236}">
                  <a16:creationId xmlns:a16="http://schemas.microsoft.com/office/drawing/2014/main" id="{23243B56-5B47-E29F-75CF-85BC0BF82F39}"/>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159" name="任意多边形: 形状 158">
              <a:extLst>
                <a:ext uri="{FF2B5EF4-FFF2-40B4-BE49-F238E27FC236}">
                  <a16:creationId xmlns:a16="http://schemas.microsoft.com/office/drawing/2014/main" id="{2C3F7173-F6BD-8A37-90CE-E2BD10204945}"/>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160" name="任意多边形: 形状 159">
              <a:extLst>
                <a:ext uri="{FF2B5EF4-FFF2-40B4-BE49-F238E27FC236}">
                  <a16:creationId xmlns:a16="http://schemas.microsoft.com/office/drawing/2014/main" id="{13FB6250-0A3A-50C6-937D-7E13BFC819FF}"/>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161" name="任意多边形: 形状 160">
              <a:extLst>
                <a:ext uri="{FF2B5EF4-FFF2-40B4-BE49-F238E27FC236}">
                  <a16:creationId xmlns:a16="http://schemas.microsoft.com/office/drawing/2014/main" id="{02FB6FB9-8E37-BAEF-8203-FFFC6371BFDF}"/>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162" name="任意多边形: 形状 161">
              <a:extLst>
                <a:ext uri="{FF2B5EF4-FFF2-40B4-BE49-F238E27FC236}">
                  <a16:creationId xmlns:a16="http://schemas.microsoft.com/office/drawing/2014/main" id="{94F35ED4-3A56-2B56-D471-E54C23776494}"/>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163" name="任意多边形: 形状 162">
              <a:extLst>
                <a:ext uri="{FF2B5EF4-FFF2-40B4-BE49-F238E27FC236}">
                  <a16:creationId xmlns:a16="http://schemas.microsoft.com/office/drawing/2014/main" id="{09FC6DD0-FBC0-2D71-13AE-45E2C8ABA14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164" name="任意多边形: 形状 163">
              <a:extLst>
                <a:ext uri="{FF2B5EF4-FFF2-40B4-BE49-F238E27FC236}">
                  <a16:creationId xmlns:a16="http://schemas.microsoft.com/office/drawing/2014/main" id="{0B148E76-38F7-E99B-81FB-4D5F466AECBD}"/>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165" name="任意多边形: 形状 164">
              <a:extLst>
                <a:ext uri="{FF2B5EF4-FFF2-40B4-BE49-F238E27FC236}">
                  <a16:creationId xmlns:a16="http://schemas.microsoft.com/office/drawing/2014/main" id="{3B4C778D-1FF6-55EB-8103-A232954A550F}"/>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166" name="任意多边形: 形状 165">
              <a:extLst>
                <a:ext uri="{FF2B5EF4-FFF2-40B4-BE49-F238E27FC236}">
                  <a16:creationId xmlns:a16="http://schemas.microsoft.com/office/drawing/2014/main" id="{E6FDC716-E3F3-AA1F-DD6B-F73CE2617430}"/>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167" name="任意多边形: 形状 166">
              <a:extLst>
                <a:ext uri="{FF2B5EF4-FFF2-40B4-BE49-F238E27FC236}">
                  <a16:creationId xmlns:a16="http://schemas.microsoft.com/office/drawing/2014/main" id="{E67FE2F0-C5E1-A4A5-0B9C-B7965477D1CC}"/>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168" name="任意多边形: 形状 167">
              <a:extLst>
                <a:ext uri="{FF2B5EF4-FFF2-40B4-BE49-F238E27FC236}">
                  <a16:creationId xmlns:a16="http://schemas.microsoft.com/office/drawing/2014/main" id="{5CEE079D-0585-2B03-C924-DC9414EB427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169" name="任意多边形: 形状 168">
              <a:extLst>
                <a:ext uri="{FF2B5EF4-FFF2-40B4-BE49-F238E27FC236}">
                  <a16:creationId xmlns:a16="http://schemas.microsoft.com/office/drawing/2014/main" id="{301DD162-ED02-0F6A-E113-9C3544AFE1B7}"/>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170" name="任意多边形: 形状 169">
              <a:extLst>
                <a:ext uri="{FF2B5EF4-FFF2-40B4-BE49-F238E27FC236}">
                  <a16:creationId xmlns:a16="http://schemas.microsoft.com/office/drawing/2014/main" id="{60AC6C1B-3598-DB7E-6DF1-14F48F9333B8}"/>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171" name="任意多边形: 形状 170">
              <a:extLst>
                <a:ext uri="{FF2B5EF4-FFF2-40B4-BE49-F238E27FC236}">
                  <a16:creationId xmlns:a16="http://schemas.microsoft.com/office/drawing/2014/main" id="{A855245C-9C04-9EFD-AC84-D7CA1EE40E9F}"/>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172" name="任意多边形: 形状 171">
              <a:extLst>
                <a:ext uri="{FF2B5EF4-FFF2-40B4-BE49-F238E27FC236}">
                  <a16:creationId xmlns:a16="http://schemas.microsoft.com/office/drawing/2014/main" id="{41A2954D-AEC0-179B-5DDA-3CB2F94913E8}"/>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173" name="任意多边形: 形状 172">
              <a:extLst>
                <a:ext uri="{FF2B5EF4-FFF2-40B4-BE49-F238E27FC236}">
                  <a16:creationId xmlns:a16="http://schemas.microsoft.com/office/drawing/2014/main" id="{1253AE2A-8E7E-52D2-3BFF-A0D70B8F49DE}"/>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174" name="任意多边形: 形状 173">
              <a:extLst>
                <a:ext uri="{FF2B5EF4-FFF2-40B4-BE49-F238E27FC236}">
                  <a16:creationId xmlns:a16="http://schemas.microsoft.com/office/drawing/2014/main" id="{436D5A36-C7D0-D933-C82F-481DB8C5D100}"/>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175" name="任意多边形: 形状 174">
              <a:extLst>
                <a:ext uri="{FF2B5EF4-FFF2-40B4-BE49-F238E27FC236}">
                  <a16:creationId xmlns:a16="http://schemas.microsoft.com/office/drawing/2014/main" id="{54607193-63FA-FC03-ABCC-35B54DE5638F}"/>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176" name="任意多边形: 形状 175">
              <a:extLst>
                <a:ext uri="{FF2B5EF4-FFF2-40B4-BE49-F238E27FC236}">
                  <a16:creationId xmlns:a16="http://schemas.microsoft.com/office/drawing/2014/main" id="{A6881B9A-E464-6707-9C6D-34231597B613}"/>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177" name="任意多边形: 形状 176">
              <a:extLst>
                <a:ext uri="{FF2B5EF4-FFF2-40B4-BE49-F238E27FC236}">
                  <a16:creationId xmlns:a16="http://schemas.microsoft.com/office/drawing/2014/main" id="{06C75013-A453-B502-E3C7-3EA9885D0FE7}"/>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178" name="任意多边形: 形状 177">
              <a:extLst>
                <a:ext uri="{FF2B5EF4-FFF2-40B4-BE49-F238E27FC236}">
                  <a16:creationId xmlns:a16="http://schemas.microsoft.com/office/drawing/2014/main" id="{1E450DA9-71EA-BCB4-E258-8B329E000BF7}"/>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179" name="任意多边形: 形状 178">
              <a:extLst>
                <a:ext uri="{FF2B5EF4-FFF2-40B4-BE49-F238E27FC236}">
                  <a16:creationId xmlns:a16="http://schemas.microsoft.com/office/drawing/2014/main" id="{CB79BFE7-1FE7-FAE4-D0A9-B8F2C25DD50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180" name="任意多边形: 形状 179">
              <a:extLst>
                <a:ext uri="{FF2B5EF4-FFF2-40B4-BE49-F238E27FC236}">
                  <a16:creationId xmlns:a16="http://schemas.microsoft.com/office/drawing/2014/main" id="{FE6F8AC8-C0D1-52F4-6CED-FADAC866E422}"/>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181" name="任意多边形: 形状 180">
              <a:extLst>
                <a:ext uri="{FF2B5EF4-FFF2-40B4-BE49-F238E27FC236}">
                  <a16:creationId xmlns:a16="http://schemas.microsoft.com/office/drawing/2014/main" id="{4CEB00B2-2D3D-33D2-AE1D-2441F90B50A2}"/>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182" name="任意多边形: 形状 181">
              <a:extLst>
                <a:ext uri="{FF2B5EF4-FFF2-40B4-BE49-F238E27FC236}">
                  <a16:creationId xmlns:a16="http://schemas.microsoft.com/office/drawing/2014/main" id="{1B79039B-69F8-CC27-463E-C7DB5DA8283F}"/>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183" name="任意多边形: 形状 182">
              <a:extLst>
                <a:ext uri="{FF2B5EF4-FFF2-40B4-BE49-F238E27FC236}">
                  <a16:creationId xmlns:a16="http://schemas.microsoft.com/office/drawing/2014/main" id="{A0EFF9BF-A415-F5D6-3613-6D959B7A71D0}"/>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184" name="任意多边形: 形状 183">
              <a:extLst>
                <a:ext uri="{FF2B5EF4-FFF2-40B4-BE49-F238E27FC236}">
                  <a16:creationId xmlns:a16="http://schemas.microsoft.com/office/drawing/2014/main" id="{6DEAD2BA-B781-AE5B-4CBF-177184F73FC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185" name="任意多边形: 形状 184">
              <a:extLst>
                <a:ext uri="{FF2B5EF4-FFF2-40B4-BE49-F238E27FC236}">
                  <a16:creationId xmlns:a16="http://schemas.microsoft.com/office/drawing/2014/main" id="{18ABDF55-A2F7-3B73-EB20-53F574C1ACA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186" name="任意多边形: 形状 185">
              <a:extLst>
                <a:ext uri="{FF2B5EF4-FFF2-40B4-BE49-F238E27FC236}">
                  <a16:creationId xmlns:a16="http://schemas.microsoft.com/office/drawing/2014/main" id="{AC7B1E5F-32D8-3F16-8D37-1E33D4D9EF83}"/>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187" name="任意多边形: 形状 186">
              <a:extLst>
                <a:ext uri="{FF2B5EF4-FFF2-40B4-BE49-F238E27FC236}">
                  <a16:creationId xmlns:a16="http://schemas.microsoft.com/office/drawing/2014/main" id="{DC39A3AA-6D38-6C81-AE80-7FFC35DA6346}"/>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188" name="任意多边形: 形状 187">
              <a:extLst>
                <a:ext uri="{FF2B5EF4-FFF2-40B4-BE49-F238E27FC236}">
                  <a16:creationId xmlns:a16="http://schemas.microsoft.com/office/drawing/2014/main" id="{F7C10023-F836-C7B3-A772-09F357E2D097}"/>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189" name="任意多边形: 形状 188">
              <a:extLst>
                <a:ext uri="{FF2B5EF4-FFF2-40B4-BE49-F238E27FC236}">
                  <a16:creationId xmlns:a16="http://schemas.microsoft.com/office/drawing/2014/main" id="{D11C6AD5-9422-80E0-FCF8-56423D93EF6F}"/>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190" name="任意多边形: 形状 189">
              <a:extLst>
                <a:ext uri="{FF2B5EF4-FFF2-40B4-BE49-F238E27FC236}">
                  <a16:creationId xmlns:a16="http://schemas.microsoft.com/office/drawing/2014/main" id="{D6B5ED14-08C7-7515-54E3-F6E4C8D1A6CE}"/>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191" name="任意多边形: 形状 190">
              <a:extLst>
                <a:ext uri="{FF2B5EF4-FFF2-40B4-BE49-F238E27FC236}">
                  <a16:creationId xmlns:a16="http://schemas.microsoft.com/office/drawing/2014/main" id="{71ABB19B-A63F-C2B5-B013-2DECAA1A36B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192" name="任意多边形: 形状 191">
              <a:extLst>
                <a:ext uri="{FF2B5EF4-FFF2-40B4-BE49-F238E27FC236}">
                  <a16:creationId xmlns:a16="http://schemas.microsoft.com/office/drawing/2014/main" id="{0839EF35-7CD2-EE91-1CB9-B43597A7B192}"/>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193" name="任意多边形: 形状 192">
              <a:extLst>
                <a:ext uri="{FF2B5EF4-FFF2-40B4-BE49-F238E27FC236}">
                  <a16:creationId xmlns:a16="http://schemas.microsoft.com/office/drawing/2014/main" id="{512B176A-B432-D43D-643A-907CDFEF1B1B}"/>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194" name="任意多边形: 形状 193">
              <a:extLst>
                <a:ext uri="{FF2B5EF4-FFF2-40B4-BE49-F238E27FC236}">
                  <a16:creationId xmlns:a16="http://schemas.microsoft.com/office/drawing/2014/main" id="{97891EC3-CD9B-D770-C824-C8C282817FF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195" name="任意多边形: 形状 194">
              <a:extLst>
                <a:ext uri="{FF2B5EF4-FFF2-40B4-BE49-F238E27FC236}">
                  <a16:creationId xmlns:a16="http://schemas.microsoft.com/office/drawing/2014/main" id="{907A62B7-DC62-F61C-BF23-684030114113}"/>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196" name="任意多边形: 形状 195">
              <a:extLst>
                <a:ext uri="{FF2B5EF4-FFF2-40B4-BE49-F238E27FC236}">
                  <a16:creationId xmlns:a16="http://schemas.microsoft.com/office/drawing/2014/main" id="{CC9161B5-4EBC-533E-15DD-6371A510A901}"/>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197" name="任意多边形: 形状 196">
              <a:extLst>
                <a:ext uri="{FF2B5EF4-FFF2-40B4-BE49-F238E27FC236}">
                  <a16:creationId xmlns:a16="http://schemas.microsoft.com/office/drawing/2014/main" id="{59D042EB-9FD6-7EE3-9CE2-AD075FD1A33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198" name="任意多边形: 形状 197">
              <a:extLst>
                <a:ext uri="{FF2B5EF4-FFF2-40B4-BE49-F238E27FC236}">
                  <a16:creationId xmlns:a16="http://schemas.microsoft.com/office/drawing/2014/main" id="{AB40523A-0FB9-F784-EC44-DF86B2D4090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199" name="任意多边形: 形状 198">
              <a:extLst>
                <a:ext uri="{FF2B5EF4-FFF2-40B4-BE49-F238E27FC236}">
                  <a16:creationId xmlns:a16="http://schemas.microsoft.com/office/drawing/2014/main" id="{A456D19B-6C24-ACBD-A5C7-C4E6D2020833}"/>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00" name="任意多边形: 形状 199">
              <a:extLst>
                <a:ext uri="{FF2B5EF4-FFF2-40B4-BE49-F238E27FC236}">
                  <a16:creationId xmlns:a16="http://schemas.microsoft.com/office/drawing/2014/main" id="{A60441F9-9E6E-68AD-851F-82DE657ED79A}"/>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01" name="任意多边形: 形状 200">
              <a:extLst>
                <a:ext uri="{FF2B5EF4-FFF2-40B4-BE49-F238E27FC236}">
                  <a16:creationId xmlns:a16="http://schemas.microsoft.com/office/drawing/2014/main" id="{D426C86B-1AF9-CA00-C3FD-69B262DB104B}"/>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02" name="任意多边形: 形状 201">
              <a:extLst>
                <a:ext uri="{FF2B5EF4-FFF2-40B4-BE49-F238E27FC236}">
                  <a16:creationId xmlns:a16="http://schemas.microsoft.com/office/drawing/2014/main" id="{BA02333F-7A4B-AAA3-004C-9A9190C78153}"/>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03" name="任意多边形: 形状 202">
              <a:extLst>
                <a:ext uri="{FF2B5EF4-FFF2-40B4-BE49-F238E27FC236}">
                  <a16:creationId xmlns:a16="http://schemas.microsoft.com/office/drawing/2014/main" id="{0FF3965D-B0AF-CF10-6E16-A80045DD9DBC}"/>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259" name="组合 258">
            <a:extLst>
              <a:ext uri="{FF2B5EF4-FFF2-40B4-BE49-F238E27FC236}">
                <a16:creationId xmlns:a16="http://schemas.microsoft.com/office/drawing/2014/main" id="{A7635A80-8DD6-558A-EB63-C13C9ADF61F5}"/>
              </a:ext>
            </a:extLst>
          </p:cNvPr>
          <p:cNvGrpSpPr/>
          <p:nvPr/>
        </p:nvGrpSpPr>
        <p:grpSpPr>
          <a:xfrm rot="14778082">
            <a:off x="9394348" y="1372580"/>
            <a:ext cx="690495" cy="762894"/>
            <a:chOff x="6046781" y="1510634"/>
            <a:chExt cx="710381" cy="788833"/>
          </a:xfrm>
          <a:solidFill>
            <a:schemeClr val="accent1">
              <a:alpha val="50000"/>
            </a:schemeClr>
          </a:solidFill>
        </p:grpSpPr>
        <p:sp>
          <p:nvSpPr>
            <p:cNvPr id="260" name="任意多边形: 形状 259">
              <a:extLst>
                <a:ext uri="{FF2B5EF4-FFF2-40B4-BE49-F238E27FC236}">
                  <a16:creationId xmlns:a16="http://schemas.microsoft.com/office/drawing/2014/main" id="{677BE47E-B1D4-2EF2-F701-792C9DD8894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61" name="任意多边形: 形状 260">
              <a:extLst>
                <a:ext uri="{FF2B5EF4-FFF2-40B4-BE49-F238E27FC236}">
                  <a16:creationId xmlns:a16="http://schemas.microsoft.com/office/drawing/2014/main" id="{5D96AC74-3893-6E24-5D33-41123DB64C84}"/>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62" name="任意多边形: 形状 261">
              <a:extLst>
                <a:ext uri="{FF2B5EF4-FFF2-40B4-BE49-F238E27FC236}">
                  <a16:creationId xmlns:a16="http://schemas.microsoft.com/office/drawing/2014/main" id="{F64D92D6-4A23-44D9-303A-1748AC79025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63" name="任意多边形: 形状 262">
              <a:extLst>
                <a:ext uri="{FF2B5EF4-FFF2-40B4-BE49-F238E27FC236}">
                  <a16:creationId xmlns:a16="http://schemas.microsoft.com/office/drawing/2014/main" id="{CD4D6F3E-0FF2-D8B9-2EEA-B4017FC37B3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64" name="任意多边形: 形状 263">
              <a:extLst>
                <a:ext uri="{FF2B5EF4-FFF2-40B4-BE49-F238E27FC236}">
                  <a16:creationId xmlns:a16="http://schemas.microsoft.com/office/drawing/2014/main" id="{00672401-0159-31BE-CFE1-694F99AB86C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65" name="任意多边形: 形状 264">
              <a:extLst>
                <a:ext uri="{FF2B5EF4-FFF2-40B4-BE49-F238E27FC236}">
                  <a16:creationId xmlns:a16="http://schemas.microsoft.com/office/drawing/2014/main" id="{4F78F873-42F3-41DF-C95E-A2FB9DD148BB}"/>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66" name="任意多边形: 形状 265">
              <a:extLst>
                <a:ext uri="{FF2B5EF4-FFF2-40B4-BE49-F238E27FC236}">
                  <a16:creationId xmlns:a16="http://schemas.microsoft.com/office/drawing/2014/main" id="{01F1053B-406A-1095-4D14-6D421BDFFA6B}"/>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67" name="任意多边形: 形状 266">
              <a:extLst>
                <a:ext uri="{FF2B5EF4-FFF2-40B4-BE49-F238E27FC236}">
                  <a16:creationId xmlns:a16="http://schemas.microsoft.com/office/drawing/2014/main" id="{437F0066-8262-4027-94DB-01620B9CB0D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68" name="任意多边形: 形状 267">
              <a:extLst>
                <a:ext uri="{FF2B5EF4-FFF2-40B4-BE49-F238E27FC236}">
                  <a16:creationId xmlns:a16="http://schemas.microsoft.com/office/drawing/2014/main" id="{7C6D9713-A09B-F87B-94F3-914C075C5E7D}"/>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69" name="任意多边形: 形状 268">
              <a:extLst>
                <a:ext uri="{FF2B5EF4-FFF2-40B4-BE49-F238E27FC236}">
                  <a16:creationId xmlns:a16="http://schemas.microsoft.com/office/drawing/2014/main" id="{84610129-CFAF-B342-D614-E9309D29AA10}"/>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70" name="任意多边形: 形状 269">
              <a:extLst>
                <a:ext uri="{FF2B5EF4-FFF2-40B4-BE49-F238E27FC236}">
                  <a16:creationId xmlns:a16="http://schemas.microsoft.com/office/drawing/2014/main" id="{D56CCD9A-F38B-A8D5-C4BF-3C5C37F0CE8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71" name="任意多边形: 形状 270">
              <a:extLst>
                <a:ext uri="{FF2B5EF4-FFF2-40B4-BE49-F238E27FC236}">
                  <a16:creationId xmlns:a16="http://schemas.microsoft.com/office/drawing/2014/main" id="{FAEF069C-D35F-594D-F667-EDE3142AAC1C}"/>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72" name="任意多边形: 形状 271">
              <a:extLst>
                <a:ext uri="{FF2B5EF4-FFF2-40B4-BE49-F238E27FC236}">
                  <a16:creationId xmlns:a16="http://schemas.microsoft.com/office/drawing/2014/main" id="{464CBF48-D181-6CC5-E3A3-A4E5CDF4CEB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73" name="任意多边形: 形状 272">
              <a:extLst>
                <a:ext uri="{FF2B5EF4-FFF2-40B4-BE49-F238E27FC236}">
                  <a16:creationId xmlns:a16="http://schemas.microsoft.com/office/drawing/2014/main" id="{6300855E-7964-03FF-D15B-1FB61453E217}"/>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74" name="任意多边形: 形状 273">
              <a:extLst>
                <a:ext uri="{FF2B5EF4-FFF2-40B4-BE49-F238E27FC236}">
                  <a16:creationId xmlns:a16="http://schemas.microsoft.com/office/drawing/2014/main" id="{A889004A-0C6B-1E8D-2002-FA6F938DA6B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75" name="任意多边形: 形状 274">
              <a:extLst>
                <a:ext uri="{FF2B5EF4-FFF2-40B4-BE49-F238E27FC236}">
                  <a16:creationId xmlns:a16="http://schemas.microsoft.com/office/drawing/2014/main" id="{282A371E-E249-E5A1-A792-9D14DD919C56}"/>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76" name="任意多边形: 形状 275">
              <a:extLst>
                <a:ext uri="{FF2B5EF4-FFF2-40B4-BE49-F238E27FC236}">
                  <a16:creationId xmlns:a16="http://schemas.microsoft.com/office/drawing/2014/main" id="{64863B7A-30AE-E545-B934-6CCA1EF263C5}"/>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77" name="任意多边形: 形状 276">
              <a:extLst>
                <a:ext uri="{FF2B5EF4-FFF2-40B4-BE49-F238E27FC236}">
                  <a16:creationId xmlns:a16="http://schemas.microsoft.com/office/drawing/2014/main" id="{A52B7799-0570-0DA0-BB07-BC81ECFC7F9E}"/>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78" name="任意多边形: 形状 277">
              <a:extLst>
                <a:ext uri="{FF2B5EF4-FFF2-40B4-BE49-F238E27FC236}">
                  <a16:creationId xmlns:a16="http://schemas.microsoft.com/office/drawing/2014/main" id="{9A4F4F30-55DE-2C8C-F9DA-6767CF7E2252}"/>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79" name="任意多边形: 形状 278">
              <a:extLst>
                <a:ext uri="{FF2B5EF4-FFF2-40B4-BE49-F238E27FC236}">
                  <a16:creationId xmlns:a16="http://schemas.microsoft.com/office/drawing/2014/main" id="{C77413D5-325D-CA0D-A6A0-2B737233EBA2}"/>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80" name="任意多边形: 形状 279">
              <a:extLst>
                <a:ext uri="{FF2B5EF4-FFF2-40B4-BE49-F238E27FC236}">
                  <a16:creationId xmlns:a16="http://schemas.microsoft.com/office/drawing/2014/main" id="{CDD70FB6-F927-4FA6-797A-6B9F20790E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81" name="任意多边形: 形状 280">
              <a:extLst>
                <a:ext uri="{FF2B5EF4-FFF2-40B4-BE49-F238E27FC236}">
                  <a16:creationId xmlns:a16="http://schemas.microsoft.com/office/drawing/2014/main" id="{C4FC3933-39DD-6C6E-7D97-884366C2C658}"/>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82" name="任意多边形: 形状 281">
              <a:extLst>
                <a:ext uri="{FF2B5EF4-FFF2-40B4-BE49-F238E27FC236}">
                  <a16:creationId xmlns:a16="http://schemas.microsoft.com/office/drawing/2014/main" id="{D9CCFF95-0474-0A9E-7A4A-D8B090932679}"/>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83" name="任意多边形: 形状 282">
              <a:extLst>
                <a:ext uri="{FF2B5EF4-FFF2-40B4-BE49-F238E27FC236}">
                  <a16:creationId xmlns:a16="http://schemas.microsoft.com/office/drawing/2014/main" id="{5DA095B0-A62E-BFDC-7C11-65687BDC615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84" name="任意多边形: 形状 283">
              <a:extLst>
                <a:ext uri="{FF2B5EF4-FFF2-40B4-BE49-F238E27FC236}">
                  <a16:creationId xmlns:a16="http://schemas.microsoft.com/office/drawing/2014/main" id="{C531E23E-578E-1E9F-2C4B-319107EADC0D}"/>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85" name="任意多边形: 形状 284">
              <a:extLst>
                <a:ext uri="{FF2B5EF4-FFF2-40B4-BE49-F238E27FC236}">
                  <a16:creationId xmlns:a16="http://schemas.microsoft.com/office/drawing/2014/main" id="{98FF7758-EE56-7AA4-98FF-746048294131}"/>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86" name="任意多边形: 形状 285">
              <a:extLst>
                <a:ext uri="{FF2B5EF4-FFF2-40B4-BE49-F238E27FC236}">
                  <a16:creationId xmlns:a16="http://schemas.microsoft.com/office/drawing/2014/main" id="{C0047D92-9702-9D9F-AF70-9ECEDF2FD50A}"/>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87" name="任意多边形: 形状 286">
              <a:extLst>
                <a:ext uri="{FF2B5EF4-FFF2-40B4-BE49-F238E27FC236}">
                  <a16:creationId xmlns:a16="http://schemas.microsoft.com/office/drawing/2014/main" id="{4DCB92F7-ECE8-8F7F-71FA-E4F32C184C63}"/>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88" name="任意多边形: 形状 287">
              <a:extLst>
                <a:ext uri="{FF2B5EF4-FFF2-40B4-BE49-F238E27FC236}">
                  <a16:creationId xmlns:a16="http://schemas.microsoft.com/office/drawing/2014/main" id="{99EAEA5F-25E5-F1A9-7E29-D8668DA49EA4}"/>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89" name="任意多边形: 形状 288">
              <a:extLst>
                <a:ext uri="{FF2B5EF4-FFF2-40B4-BE49-F238E27FC236}">
                  <a16:creationId xmlns:a16="http://schemas.microsoft.com/office/drawing/2014/main" id="{A7B5B82E-ABED-A981-A42E-539C5E16612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90" name="任意多边形: 形状 289">
              <a:extLst>
                <a:ext uri="{FF2B5EF4-FFF2-40B4-BE49-F238E27FC236}">
                  <a16:creationId xmlns:a16="http://schemas.microsoft.com/office/drawing/2014/main" id="{8C22C2FF-ADAD-4151-99E6-C25E61D2891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91" name="任意多边形: 形状 290">
              <a:extLst>
                <a:ext uri="{FF2B5EF4-FFF2-40B4-BE49-F238E27FC236}">
                  <a16:creationId xmlns:a16="http://schemas.microsoft.com/office/drawing/2014/main" id="{81B57A51-E1B0-9700-E3E7-347F67D7ED18}"/>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92" name="任意多边形: 形状 291">
              <a:extLst>
                <a:ext uri="{FF2B5EF4-FFF2-40B4-BE49-F238E27FC236}">
                  <a16:creationId xmlns:a16="http://schemas.microsoft.com/office/drawing/2014/main" id="{8EF21C73-CF4F-856B-4692-AE0E8DF42D0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93" name="任意多边形: 形状 292">
              <a:extLst>
                <a:ext uri="{FF2B5EF4-FFF2-40B4-BE49-F238E27FC236}">
                  <a16:creationId xmlns:a16="http://schemas.microsoft.com/office/drawing/2014/main" id="{8D6C6CFF-8EAA-E36C-5905-92E6B599668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94" name="任意多边形: 形状 293">
              <a:extLst>
                <a:ext uri="{FF2B5EF4-FFF2-40B4-BE49-F238E27FC236}">
                  <a16:creationId xmlns:a16="http://schemas.microsoft.com/office/drawing/2014/main" id="{EF349E35-00F8-F768-1972-00172058A9A6}"/>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95" name="任意多边形: 形状 294">
              <a:extLst>
                <a:ext uri="{FF2B5EF4-FFF2-40B4-BE49-F238E27FC236}">
                  <a16:creationId xmlns:a16="http://schemas.microsoft.com/office/drawing/2014/main" id="{318DDAF8-4E27-8C8E-A6E3-FDD1A1D7F942}"/>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96" name="任意多边形: 形状 295">
              <a:extLst>
                <a:ext uri="{FF2B5EF4-FFF2-40B4-BE49-F238E27FC236}">
                  <a16:creationId xmlns:a16="http://schemas.microsoft.com/office/drawing/2014/main" id="{3B5E73B2-8742-EDFF-9703-9990A6B32767}"/>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97" name="任意多边形: 形状 296">
              <a:extLst>
                <a:ext uri="{FF2B5EF4-FFF2-40B4-BE49-F238E27FC236}">
                  <a16:creationId xmlns:a16="http://schemas.microsoft.com/office/drawing/2014/main" id="{F3B0D643-2C28-EB0F-3E75-D2553FFF23C5}"/>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98" name="任意多边形: 形状 297">
              <a:extLst>
                <a:ext uri="{FF2B5EF4-FFF2-40B4-BE49-F238E27FC236}">
                  <a16:creationId xmlns:a16="http://schemas.microsoft.com/office/drawing/2014/main" id="{E296ABDF-092A-2011-D7BE-E5486ABE0F16}"/>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99" name="任意多边形: 形状 298">
              <a:extLst>
                <a:ext uri="{FF2B5EF4-FFF2-40B4-BE49-F238E27FC236}">
                  <a16:creationId xmlns:a16="http://schemas.microsoft.com/office/drawing/2014/main" id="{B5B29C35-743E-A65E-D450-64B45ADE9647}"/>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00" name="任意多边形: 形状 299">
              <a:extLst>
                <a:ext uri="{FF2B5EF4-FFF2-40B4-BE49-F238E27FC236}">
                  <a16:creationId xmlns:a16="http://schemas.microsoft.com/office/drawing/2014/main" id="{DAC5BCC3-6BD2-EA1A-C581-C9CBC2560DD4}"/>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01" name="任意多边形: 形状 300">
              <a:extLst>
                <a:ext uri="{FF2B5EF4-FFF2-40B4-BE49-F238E27FC236}">
                  <a16:creationId xmlns:a16="http://schemas.microsoft.com/office/drawing/2014/main" id="{40FED902-6908-CA0B-CF05-AC6C1C931A2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02" name="任意多边形: 形状 301">
              <a:extLst>
                <a:ext uri="{FF2B5EF4-FFF2-40B4-BE49-F238E27FC236}">
                  <a16:creationId xmlns:a16="http://schemas.microsoft.com/office/drawing/2014/main" id="{B7ABC485-FB27-3629-AAAE-2CF05000F5C9}"/>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03" name="任意多边形: 形状 302">
              <a:extLst>
                <a:ext uri="{FF2B5EF4-FFF2-40B4-BE49-F238E27FC236}">
                  <a16:creationId xmlns:a16="http://schemas.microsoft.com/office/drawing/2014/main" id="{E6B3FF00-1409-C638-7168-5CCE5B6E5127}"/>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04" name="任意多边形: 形状 303">
              <a:extLst>
                <a:ext uri="{FF2B5EF4-FFF2-40B4-BE49-F238E27FC236}">
                  <a16:creationId xmlns:a16="http://schemas.microsoft.com/office/drawing/2014/main" id="{4C4040B6-C4E6-8CF1-003C-17CCC3E146E3}"/>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05" name="任意多边形: 形状 304">
              <a:extLst>
                <a:ext uri="{FF2B5EF4-FFF2-40B4-BE49-F238E27FC236}">
                  <a16:creationId xmlns:a16="http://schemas.microsoft.com/office/drawing/2014/main" id="{CD3A7674-DB45-21A3-B46E-09CD826C29DB}"/>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06" name="任意多边形: 形状 305">
              <a:extLst>
                <a:ext uri="{FF2B5EF4-FFF2-40B4-BE49-F238E27FC236}">
                  <a16:creationId xmlns:a16="http://schemas.microsoft.com/office/drawing/2014/main" id="{EE63557C-04AE-308D-8B67-070B2D1302D6}"/>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07" name="任意多边形: 形状 306">
              <a:extLst>
                <a:ext uri="{FF2B5EF4-FFF2-40B4-BE49-F238E27FC236}">
                  <a16:creationId xmlns:a16="http://schemas.microsoft.com/office/drawing/2014/main" id="{7529932D-950C-111D-C253-5A69D8066035}"/>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08" name="任意多边形: 形状 307">
              <a:extLst>
                <a:ext uri="{FF2B5EF4-FFF2-40B4-BE49-F238E27FC236}">
                  <a16:creationId xmlns:a16="http://schemas.microsoft.com/office/drawing/2014/main" id="{1D7824ED-9B47-D1EC-5285-024DC80AF3F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09" name="任意多边形: 形状 308">
              <a:extLst>
                <a:ext uri="{FF2B5EF4-FFF2-40B4-BE49-F238E27FC236}">
                  <a16:creationId xmlns:a16="http://schemas.microsoft.com/office/drawing/2014/main" id="{932043AD-54C8-F3B7-172E-AF22397FE9B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10" name="任意多边形: 形状 309">
              <a:extLst>
                <a:ext uri="{FF2B5EF4-FFF2-40B4-BE49-F238E27FC236}">
                  <a16:creationId xmlns:a16="http://schemas.microsoft.com/office/drawing/2014/main" id="{6608D908-B1A6-90FD-A31D-5087C46A6A80}"/>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11" name="任意多边形: 形状 310">
              <a:extLst>
                <a:ext uri="{FF2B5EF4-FFF2-40B4-BE49-F238E27FC236}">
                  <a16:creationId xmlns:a16="http://schemas.microsoft.com/office/drawing/2014/main" id="{3EDBE9BA-830B-CD39-F260-4C30FD3C456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12" name="任意多边形: 形状 311">
              <a:extLst>
                <a:ext uri="{FF2B5EF4-FFF2-40B4-BE49-F238E27FC236}">
                  <a16:creationId xmlns:a16="http://schemas.microsoft.com/office/drawing/2014/main" id="{393115A9-4958-FFFE-94EF-FEE7AEEFDDE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13" name="任意多边形: 形状 312">
              <a:extLst>
                <a:ext uri="{FF2B5EF4-FFF2-40B4-BE49-F238E27FC236}">
                  <a16:creationId xmlns:a16="http://schemas.microsoft.com/office/drawing/2014/main" id="{EBFF5A5F-910E-3906-9449-30BACD6DBDAA}"/>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315" name="组合 314">
            <a:extLst>
              <a:ext uri="{FF2B5EF4-FFF2-40B4-BE49-F238E27FC236}">
                <a16:creationId xmlns:a16="http://schemas.microsoft.com/office/drawing/2014/main" id="{6F1DB3CB-9D3E-E6B4-37EF-AF1EE9E59B28}"/>
              </a:ext>
            </a:extLst>
          </p:cNvPr>
          <p:cNvGrpSpPr/>
          <p:nvPr/>
        </p:nvGrpSpPr>
        <p:grpSpPr>
          <a:xfrm rot="14778082">
            <a:off x="7897325" y="2330439"/>
            <a:ext cx="591391" cy="653399"/>
            <a:chOff x="6046781" y="1510634"/>
            <a:chExt cx="710381" cy="788833"/>
          </a:xfrm>
          <a:solidFill>
            <a:schemeClr val="accent4">
              <a:lumMod val="20000"/>
              <a:lumOff val="80000"/>
              <a:alpha val="50000"/>
            </a:schemeClr>
          </a:solidFill>
        </p:grpSpPr>
        <p:sp>
          <p:nvSpPr>
            <p:cNvPr id="316" name="任意多边形: 形状 315">
              <a:extLst>
                <a:ext uri="{FF2B5EF4-FFF2-40B4-BE49-F238E27FC236}">
                  <a16:creationId xmlns:a16="http://schemas.microsoft.com/office/drawing/2014/main" id="{5CA34E24-BB9F-37E5-C435-324962A1353F}"/>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317" name="任意多边形: 形状 316">
              <a:extLst>
                <a:ext uri="{FF2B5EF4-FFF2-40B4-BE49-F238E27FC236}">
                  <a16:creationId xmlns:a16="http://schemas.microsoft.com/office/drawing/2014/main" id="{3DA81A30-1AE8-1FE0-8DCD-DFFB4BFF446C}"/>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318" name="任意多边形: 形状 317">
              <a:extLst>
                <a:ext uri="{FF2B5EF4-FFF2-40B4-BE49-F238E27FC236}">
                  <a16:creationId xmlns:a16="http://schemas.microsoft.com/office/drawing/2014/main" id="{C1A84394-09B1-1D47-5BC1-D65BAE9697B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319" name="任意多边形: 形状 318">
              <a:extLst>
                <a:ext uri="{FF2B5EF4-FFF2-40B4-BE49-F238E27FC236}">
                  <a16:creationId xmlns:a16="http://schemas.microsoft.com/office/drawing/2014/main" id="{9BBA0A63-5F6A-361E-B957-3DC60DB6D114}"/>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320" name="任意多边形: 形状 319">
              <a:extLst>
                <a:ext uri="{FF2B5EF4-FFF2-40B4-BE49-F238E27FC236}">
                  <a16:creationId xmlns:a16="http://schemas.microsoft.com/office/drawing/2014/main" id="{ACDAC206-A1EE-EF84-D6A9-B307E62BA3E0}"/>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321" name="任意多边形: 形状 320">
              <a:extLst>
                <a:ext uri="{FF2B5EF4-FFF2-40B4-BE49-F238E27FC236}">
                  <a16:creationId xmlns:a16="http://schemas.microsoft.com/office/drawing/2014/main" id="{3516C60D-DDF5-41B1-4CD0-B2C7A7365E06}"/>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322" name="任意多边形: 形状 321">
              <a:extLst>
                <a:ext uri="{FF2B5EF4-FFF2-40B4-BE49-F238E27FC236}">
                  <a16:creationId xmlns:a16="http://schemas.microsoft.com/office/drawing/2014/main" id="{5021EA3D-05A2-09AD-72CD-6EAFCBD45D64}"/>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323" name="任意多边形: 形状 322">
              <a:extLst>
                <a:ext uri="{FF2B5EF4-FFF2-40B4-BE49-F238E27FC236}">
                  <a16:creationId xmlns:a16="http://schemas.microsoft.com/office/drawing/2014/main" id="{D6A8982D-00FD-E373-B7E7-4E7693FBC291}"/>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324" name="任意多边形: 形状 323">
              <a:extLst>
                <a:ext uri="{FF2B5EF4-FFF2-40B4-BE49-F238E27FC236}">
                  <a16:creationId xmlns:a16="http://schemas.microsoft.com/office/drawing/2014/main" id="{46B3C5CA-7095-A4DA-52C7-5E3A0908B918}"/>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325" name="任意多边形: 形状 324">
              <a:extLst>
                <a:ext uri="{FF2B5EF4-FFF2-40B4-BE49-F238E27FC236}">
                  <a16:creationId xmlns:a16="http://schemas.microsoft.com/office/drawing/2014/main" id="{25DF15A0-4AB2-91B8-EFA6-7B9A3AF59F48}"/>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326" name="任意多边形: 形状 325">
              <a:extLst>
                <a:ext uri="{FF2B5EF4-FFF2-40B4-BE49-F238E27FC236}">
                  <a16:creationId xmlns:a16="http://schemas.microsoft.com/office/drawing/2014/main" id="{0C949258-B267-9927-0A82-93CA194197B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327" name="任意多边形: 形状 326">
              <a:extLst>
                <a:ext uri="{FF2B5EF4-FFF2-40B4-BE49-F238E27FC236}">
                  <a16:creationId xmlns:a16="http://schemas.microsoft.com/office/drawing/2014/main" id="{58DCDF0E-7A51-A41D-4F6B-B6431D66F9D1}"/>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328" name="任意多边形: 形状 327">
              <a:extLst>
                <a:ext uri="{FF2B5EF4-FFF2-40B4-BE49-F238E27FC236}">
                  <a16:creationId xmlns:a16="http://schemas.microsoft.com/office/drawing/2014/main" id="{671EF62F-C4DA-67F1-3147-F4D5427A024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329" name="任意多边形: 形状 328">
              <a:extLst>
                <a:ext uri="{FF2B5EF4-FFF2-40B4-BE49-F238E27FC236}">
                  <a16:creationId xmlns:a16="http://schemas.microsoft.com/office/drawing/2014/main" id="{508EDBD4-32A9-5E3F-63F5-6E3C9B32D59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330" name="任意多边形: 形状 329">
              <a:extLst>
                <a:ext uri="{FF2B5EF4-FFF2-40B4-BE49-F238E27FC236}">
                  <a16:creationId xmlns:a16="http://schemas.microsoft.com/office/drawing/2014/main" id="{76F5664A-BD0B-D0A4-C957-ED01FE08C31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331" name="任意多边形: 形状 330">
              <a:extLst>
                <a:ext uri="{FF2B5EF4-FFF2-40B4-BE49-F238E27FC236}">
                  <a16:creationId xmlns:a16="http://schemas.microsoft.com/office/drawing/2014/main" id="{9B16E73C-2FB5-57E4-8EB4-58574585F1E0}"/>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332" name="任意多边形: 形状 331">
              <a:extLst>
                <a:ext uri="{FF2B5EF4-FFF2-40B4-BE49-F238E27FC236}">
                  <a16:creationId xmlns:a16="http://schemas.microsoft.com/office/drawing/2014/main" id="{AD56B9E4-4FD4-7F69-7060-65470D65C3D2}"/>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333" name="任意多边形: 形状 332">
              <a:extLst>
                <a:ext uri="{FF2B5EF4-FFF2-40B4-BE49-F238E27FC236}">
                  <a16:creationId xmlns:a16="http://schemas.microsoft.com/office/drawing/2014/main" id="{BBFAABFE-99F7-C472-0D01-EAB64740DC7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334" name="任意多边形: 形状 333">
              <a:extLst>
                <a:ext uri="{FF2B5EF4-FFF2-40B4-BE49-F238E27FC236}">
                  <a16:creationId xmlns:a16="http://schemas.microsoft.com/office/drawing/2014/main" id="{03CE7F33-CD77-C7FA-5B6F-2D6CFAE9E8A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335" name="任意多边形: 形状 334">
              <a:extLst>
                <a:ext uri="{FF2B5EF4-FFF2-40B4-BE49-F238E27FC236}">
                  <a16:creationId xmlns:a16="http://schemas.microsoft.com/office/drawing/2014/main" id="{108AF20D-A9E0-B72D-24F7-38A6BCF45BB4}"/>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336" name="任意多边形: 形状 335">
              <a:extLst>
                <a:ext uri="{FF2B5EF4-FFF2-40B4-BE49-F238E27FC236}">
                  <a16:creationId xmlns:a16="http://schemas.microsoft.com/office/drawing/2014/main" id="{F5A6629F-EA86-9CC3-845F-A79A7273D6E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337" name="任意多边形: 形状 336">
              <a:extLst>
                <a:ext uri="{FF2B5EF4-FFF2-40B4-BE49-F238E27FC236}">
                  <a16:creationId xmlns:a16="http://schemas.microsoft.com/office/drawing/2014/main" id="{04BFEC66-B020-1E53-C6CB-8BA6A1C91B3B}"/>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338" name="任意多边形: 形状 337">
              <a:extLst>
                <a:ext uri="{FF2B5EF4-FFF2-40B4-BE49-F238E27FC236}">
                  <a16:creationId xmlns:a16="http://schemas.microsoft.com/office/drawing/2014/main" id="{F5800276-AFFF-DFC3-7555-B28BABAD0EC5}"/>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339" name="任意多边形: 形状 338">
              <a:extLst>
                <a:ext uri="{FF2B5EF4-FFF2-40B4-BE49-F238E27FC236}">
                  <a16:creationId xmlns:a16="http://schemas.microsoft.com/office/drawing/2014/main" id="{C59E523D-F501-829A-22AC-30D77954EF7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340" name="任意多边形: 形状 339">
              <a:extLst>
                <a:ext uri="{FF2B5EF4-FFF2-40B4-BE49-F238E27FC236}">
                  <a16:creationId xmlns:a16="http://schemas.microsoft.com/office/drawing/2014/main" id="{ED616819-3031-B7F7-62EA-F9885B0DE936}"/>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341" name="任意多边形: 形状 340">
              <a:extLst>
                <a:ext uri="{FF2B5EF4-FFF2-40B4-BE49-F238E27FC236}">
                  <a16:creationId xmlns:a16="http://schemas.microsoft.com/office/drawing/2014/main" id="{410980C4-60CC-3307-F163-822FD378A2B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342" name="任意多边形: 形状 341">
              <a:extLst>
                <a:ext uri="{FF2B5EF4-FFF2-40B4-BE49-F238E27FC236}">
                  <a16:creationId xmlns:a16="http://schemas.microsoft.com/office/drawing/2014/main" id="{B8702D0B-8E57-EF52-EA49-482740FFD47B}"/>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343" name="任意多边形: 形状 342">
              <a:extLst>
                <a:ext uri="{FF2B5EF4-FFF2-40B4-BE49-F238E27FC236}">
                  <a16:creationId xmlns:a16="http://schemas.microsoft.com/office/drawing/2014/main" id="{529E6C80-A94C-05CA-4BAC-3456CE0614E0}"/>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344" name="任意多边形: 形状 343">
              <a:extLst>
                <a:ext uri="{FF2B5EF4-FFF2-40B4-BE49-F238E27FC236}">
                  <a16:creationId xmlns:a16="http://schemas.microsoft.com/office/drawing/2014/main" id="{454F1362-7C08-B653-4684-2CE9E540B425}"/>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345" name="任意多边形: 形状 344">
              <a:extLst>
                <a:ext uri="{FF2B5EF4-FFF2-40B4-BE49-F238E27FC236}">
                  <a16:creationId xmlns:a16="http://schemas.microsoft.com/office/drawing/2014/main" id="{A980C18E-309E-9392-9D5B-E7DCD3EDE98E}"/>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346" name="任意多边形: 形状 345">
              <a:extLst>
                <a:ext uri="{FF2B5EF4-FFF2-40B4-BE49-F238E27FC236}">
                  <a16:creationId xmlns:a16="http://schemas.microsoft.com/office/drawing/2014/main" id="{0222DB36-BE34-A1F1-C890-C6B2ECE9FFD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347" name="任意多边形: 形状 346">
              <a:extLst>
                <a:ext uri="{FF2B5EF4-FFF2-40B4-BE49-F238E27FC236}">
                  <a16:creationId xmlns:a16="http://schemas.microsoft.com/office/drawing/2014/main" id="{5E1B80F6-A672-6A31-40C0-B80E4A0F5995}"/>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348" name="任意多边形: 形状 347">
              <a:extLst>
                <a:ext uri="{FF2B5EF4-FFF2-40B4-BE49-F238E27FC236}">
                  <a16:creationId xmlns:a16="http://schemas.microsoft.com/office/drawing/2014/main" id="{B8F41D07-2A06-BE87-C23A-49D2E165E8EB}"/>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349" name="任意多边形: 形状 348">
              <a:extLst>
                <a:ext uri="{FF2B5EF4-FFF2-40B4-BE49-F238E27FC236}">
                  <a16:creationId xmlns:a16="http://schemas.microsoft.com/office/drawing/2014/main" id="{15F84CB0-3813-E9BA-F5F1-50362B0A6003}"/>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350" name="任意多边形: 形状 349">
              <a:extLst>
                <a:ext uri="{FF2B5EF4-FFF2-40B4-BE49-F238E27FC236}">
                  <a16:creationId xmlns:a16="http://schemas.microsoft.com/office/drawing/2014/main" id="{CB1BD790-28F9-D2DF-5B23-452C76F49B0E}"/>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351" name="任意多边形: 形状 350">
              <a:extLst>
                <a:ext uri="{FF2B5EF4-FFF2-40B4-BE49-F238E27FC236}">
                  <a16:creationId xmlns:a16="http://schemas.microsoft.com/office/drawing/2014/main" id="{9DAD159C-A5C5-E97E-E5D5-3D79DD11DA1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352" name="任意多边形: 形状 351">
              <a:extLst>
                <a:ext uri="{FF2B5EF4-FFF2-40B4-BE49-F238E27FC236}">
                  <a16:creationId xmlns:a16="http://schemas.microsoft.com/office/drawing/2014/main" id="{6CDD6A58-E78B-C339-1DD2-7A630864E484}"/>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353" name="任意多边形: 形状 352">
              <a:extLst>
                <a:ext uri="{FF2B5EF4-FFF2-40B4-BE49-F238E27FC236}">
                  <a16:creationId xmlns:a16="http://schemas.microsoft.com/office/drawing/2014/main" id="{E04D796A-334E-308F-8221-90A020B84BCB}"/>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354" name="任意多边形: 形状 353">
              <a:extLst>
                <a:ext uri="{FF2B5EF4-FFF2-40B4-BE49-F238E27FC236}">
                  <a16:creationId xmlns:a16="http://schemas.microsoft.com/office/drawing/2014/main" id="{25789644-5E83-665F-53FC-B0B8ED475260}"/>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355" name="任意多边形: 形状 354">
              <a:extLst>
                <a:ext uri="{FF2B5EF4-FFF2-40B4-BE49-F238E27FC236}">
                  <a16:creationId xmlns:a16="http://schemas.microsoft.com/office/drawing/2014/main" id="{A06018B7-76E4-22DF-E751-E1DEBF910E9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56" name="任意多边形: 形状 355">
              <a:extLst>
                <a:ext uri="{FF2B5EF4-FFF2-40B4-BE49-F238E27FC236}">
                  <a16:creationId xmlns:a16="http://schemas.microsoft.com/office/drawing/2014/main" id="{04A19A57-E9A9-08D5-F3B1-9FF356F59961}"/>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57" name="任意多边形: 形状 356">
              <a:extLst>
                <a:ext uri="{FF2B5EF4-FFF2-40B4-BE49-F238E27FC236}">
                  <a16:creationId xmlns:a16="http://schemas.microsoft.com/office/drawing/2014/main" id="{B07ACC26-BDAA-8FA5-A358-81DD4B5A63CA}"/>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58" name="任意多边形: 形状 357">
              <a:extLst>
                <a:ext uri="{FF2B5EF4-FFF2-40B4-BE49-F238E27FC236}">
                  <a16:creationId xmlns:a16="http://schemas.microsoft.com/office/drawing/2014/main" id="{B31940DE-6E9A-FD2B-06E5-415A3D341FA4}"/>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59" name="任意多边形: 形状 358">
              <a:extLst>
                <a:ext uri="{FF2B5EF4-FFF2-40B4-BE49-F238E27FC236}">
                  <a16:creationId xmlns:a16="http://schemas.microsoft.com/office/drawing/2014/main" id="{22218616-AC47-5245-EB0C-7478B3E2A5A5}"/>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60" name="任意多边形: 形状 359">
              <a:extLst>
                <a:ext uri="{FF2B5EF4-FFF2-40B4-BE49-F238E27FC236}">
                  <a16:creationId xmlns:a16="http://schemas.microsoft.com/office/drawing/2014/main" id="{1F8DBF8F-0DA8-6166-F2F6-3A51584707EB}"/>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61" name="任意多边形: 形状 360">
              <a:extLst>
                <a:ext uri="{FF2B5EF4-FFF2-40B4-BE49-F238E27FC236}">
                  <a16:creationId xmlns:a16="http://schemas.microsoft.com/office/drawing/2014/main" id="{110DA7F5-6035-02F2-9722-A6F553B4DCA0}"/>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62" name="任意多边形: 形状 361">
              <a:extLst>
                <a:ext uri="{FF2B5EF4-FFF2-40B4-BE49-F238E27FC236}">
                  <a16:creationId xmlns:a16="http://schemas.microsoft.com/office/drawing/2014/main" id="{3157257A-FDDD-5CE7-826F-B3250CC191C7}"/>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63" name="任意多边形: 形状 362">
              <a:extLst>
                <a:ext uri="{FF2B5EF4-FFF2-40B4-BE49-F238E27FC236}">
                  <a16:creationId xmlns:a16="http://schemas.microsoft.com/office/drawing/2014/main" id="{CFD71DDB-5A3F-40E8-BCC1-F1ED2197CCB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64" name="任意多边形: 形状 363">
              <a:extLst>
                <a:ext uri="{FF2B5EF4-FFF2-40B4-BE49-F238E27FC236}">
                  <a16:creationId xmlns:a16="http://schemas.microsoft.com/office/drawing/2014/main" id="{48089929-3861-EE64-3A69-21557F5411E6}"/>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65" name="任意多边形: 形状 364">
              <a:extLst>
                <a:ext uri="{FF2B5EF4-FFF2-40B4-BE49-F238E27FC236}">
                  <a16:creationId xmlns:a16="http://schemas.microsoft.com/office/drawing/2014/main" id="{452839C6-3798-8BB3-EFEC-BD625169F8D4}"/>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66" name="任意多边形: 形状 365">
              <a:extLst>
                <a:ext uri="{FF2B5EF4-FFF2-40B4-BE49-F238E27FC236}">
                  <a16:creationId xmlns:a16="http://schemas.microsoft.com/office/drawing/2014/main" id="{9C624B61-1AA5-180C-7954-F77CEFD5BC89}"/>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67" name="任意多边形: 形状 366">
              <a:extLst>
                <a:ext uri="{FF2B5EF4-FFF2-40B4-BE49-F238E27FC236}">
                  <a16:creationId xmlns:a16="http://schemas.microsoft.com/office/drawing/2014/main" id="{359C05F0-8247-CB07-46F5-B657514530B1}"/>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68" name="任意多边形: 形状 367">
              <a:extLst>
                <a:ext uri="{FF2B5EF4-FFF2-40B4-BE49-F238E27FC236}">
                  <a16:creationId xmlns:a16="http://schemas.microsoft.com/office/drawing/2014/main" id="{A92D6D03-AE77-E186-BF7D-C0270E562455}"/>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69" name="任意多边形: 形状 368">
              <a:extLst>
                <a:ext uri="{FF2B5EF4-FFF2-40B4-BE49-F238E27FC236}">
                  <a16:creationId xmlns:a16="http://schemas.microsoft.com/office/drawing/2014/main" id="{6BE3DCCC-A063-C20B-3344-622DB22D5380}"/>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pic>
        <p:nvPicPr>
          <p:cNvPr id="1026" name="Picture 2" descr="墨镜 阿炳 的图像结果">
            <a:extLst>
              <a:ext uri="{FF2B5EF4-FFF2-40B4-BE49-F238E27FC236}">
                <a16:creationId xmlns:a16="http://schemas.microsoft.com/office/drawing/2014/main" id="{FC251DE4-52FC-A0C1-2F99-5EFA9273DC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4197" y="1254074"/>
            <a:ext cx="4234846" cy="45736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4432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ABAE27B-EB33-5B85-FA86-1CDF3862D08E}"/>
              </a:ext>
            </a:extLst>
          </p:cNvPr>
          <p:cNvSpPr>
            <a:spLocks noGrp="1"/>
          </p:cNvSpPr>
          <p:nvPr>
            <p:ph type="body" sz="quarter" idx="10"/>
          </p:nvPr>
        </p:nvSpPr>
        <p:spPr/>
        <p:txBody>
          <a:bodyPr>
            <a:spAutoFit/>
          </a:bodyPr>
          <a:lstStyle/>
          <a:p>
            <a:r>
              <a:rPr lang="en-US" altLang="zh-CN" dirty="0"/>
              <a:t>02</a:t>
            </a:r>
            <a:endParaRPr lang="zh-CN" altLang="en-US" dirty="0"/>
          </a:p>
        </p:txBody>
      </p:sp>
      <p:sp>
        <p:nvSpPr>
          <p:cNvPr id="3" name="文本占位符 2">
            <a:extLst>
              <a:ext uri="{FF2B5EF4-FFF2-40B4-BE49-F238E27FC236}">
                <a16:creationId xmlns:a16="http://schemas.microsoft.com/office/drawing/2014/main" id="{71FFFFC7-E38F-0FE0-3D9D-C31C5078C6ED}"/>
              </a:ext>
            </a:extLst>
          </p:cNvPr>
          <p:cNvSpPr>
            <a:spLocks noGrp="1"/>
          </p:cNvSpPr>
          <p:nvPr>
            <p:ph type="body" sz="quarter" idx="11"/>
          </p:nvPr>
        </p:nvSpPr>
        <p:spPr/>
        <p:txBody>
          <a:bodyPr>
            <a:spAutoFit/>
          </a:bodyPr>
          <a:lstStyle/>
          <a:p>
            <a:r>
              <a:rPr lang="zh-CN" altLang="en-US" dirty="0"/>
              <a:t>用户故事</a:t>
            </a:r>
            <a:r>
              <a:rPr lang="en-US" altLang="zh-CN" dirty="0"/>
              <a:t>2</a:t>
            </a:r>
            <a:endParaRPr lang="zh-CN" altLang="en-US" dirty="0"/>
          </a:p>
        </p:txBody>
      </p:sp>
      <p:sp>
        <p:nvSpPr>
          <p:cNvPr id="4" name="文本占位符 3">
            <a:extLst>
              <a:ext uri="{FF2B5EF4-FFF2-40B4-BE49-F238E27FC236}">
                <a16:creationId xmlns:a16="http://schemas.microsoft.com/office/drawing/2014/main" id="{57DB3D0A-400C-EF43-E742-80F21F0F01CD}"/>
              </a:ext>
            </a:extLst>
          </p:cNvPr>
          <p:cNvSpPr>
            <a:spLocks noGrp="1"/>
          </p:cNvSpPr>
          <p:nvPr>
            <p:ph type="body" sz="quarter" idx="12"/>
          </p:nvPr>
        </p:nvSpPr>
        <p:spPr>
          <a:xfrm>
            <a:off x="5152174" y="3719610"/>
            <a:ext cx="2520000" cy="307777"/>
          </a:xfrm>
        </p:spPr>
        <p:txBody>
          <a:bodyPr>
            <a:spAutoFit/>
          </a:bodyPr>
          <a:lstStyle/>
          <a:p>
            <a:r>
              <a:rPr lang="en-US" altLang="zh-CN" dirty="0"/>
              <a:t> </a:t>
            </a:r>
            <a:endParaRPr lang="zh-CN" altLang="en-US" dirty="0"/>
          </a:p>
        </p:txBody>
      </p:sp>
    </p:spTree>
    <p:extLst>
      <p:ext uri="{BB962C8B-B14F-4D97-AF65-F5344CB8AC3E}">
        <p14:creationId xmlns:p14="http://schemas.microsoft.com/office/powerpoint/2010/main" val="2778273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 name="组合 203">
            <a:extLst>
              <a:ext uri="{FF2B5EF4-FFF2-40B4-BE49-F238E27FC236}">
                <a16:creationId xmlns:a16="http://schemas.microsoft.com/office/drawing/2014/main" id="{C3086248-0F52-0F3F-0299-81B0ACBD55E5}"/>
              </a:ext>
            </a:extLst>
          </p:cNvPr>
          <p:cNvGrpSpPr/>
          <p:nvPr/>
        </p:nvGrpSpPr>
        <p:grpSpPr>
          <a:xfrm rot="17293665">
            <a:off x="1722348" y="2636766"/>
            <a:ext cx="3259130" cy="3600857"/>
            <a:chOff x="6046781" y="1510634"/>
            <a:chExt cx="710381" cy="788833"/>
          </a:xfrm>
          <a:solidFill>
            <a:schemeClr val="accent2">
              <a:alpha val="20000"/>
            </a:schemeClr>
          </a:solidFill>
        </p:grpSpPr>
        <p:sp>
          <p:nvSpPr>
            <p:cNvPr id="205" name="任意多边形: 形状 204">
              <a:extLst>
                <a:ext uri="{FF2B5EF4-FFF2-40B4-BE49-F238E27FC236}">
                  <a16:creationId xmlns:a16="http://schemas.microsoft.com/office/drawing/2014/main" id="{F5FA200B-D14C-F339-2B02-76F7D127B28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06" name="任意多边形: 形状 205">
              <a:extLst>
                <a:ext uri="{FF2B5EF4-FFF2-40B4-BE49-F238E27FC236}">
                  <a16:creationId xmlns:a16="http://schemas.microsoft.com/office/drawing/2014/main" id="{FA4EB4E6-357E-901D-EB6E-EB8A1AE33536}"/>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07" name="任意多边形: 形状 206">
              <a:extLst>
                <a:ext uri="{FF2B5EF4-FFF2-40B4-BE49-F238E27FC236}">
                  <a16:creationId xmlns:a16="http://schemas.microsoft.com/office/drawing/2014/main" id="{81654F54-1FF6-0CF1-529E-B16BB8D2AC84}"/>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08" name="任意多边形: 形状 207">
              <a:extLst>
                <a:ext uri="{FF2B5EF4-FFF2-40B4-BE49-F238E27FC236}">
                  <a16:creationId xmlns:a16="http://schemas.microsoft.com/office/drawing/2014/main" id="{81216E19-DDF5-E0CB-86CA-1594B6DEC331}"/>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09" name="任意多边形: 形状 208">
              <a:extLst>
                <a:ext uri="{FF2B5EF4-FFF2-40B4-BE49-F238E27FC236}">
                  <a16:creationId xmlns:a16="http://schemas.microsoft.com/office/drawing/2014/main" id="{6B13CBE9-BB03-E420-EF54-DF88E622219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10" name="任意多边形: 形状 209">
              <a:extLst>
                <a:ext uri="{FF2B5EF4-FFF2-40B4-BE49-F238E27FC236}">
                  <a16:creationId xmlns:a16="http://schemas.microsoft.com/office/drawing/2014/main" id="{B4823355-7A17-71DC-DF55-3781D800E5E5}"/>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11" name="任意多边形: 形状 210">
              <a:extLst>
                <a:ext uri="{FF2B5EF4-FFF2-40B4-BE49-F238E27FC236}">
                  <a16:creationId xmlns:a16="http://schemas.microsoft.com/office/drawing/2014/main" id="{912304EE-65C4-2BE2-020A-C9C0E3114AE7}"/>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12" name="任意多边形: 形状 211">
              <a:extLst>
                <a:ext uri="{FF2B5EF4-FFF2-40B4-BE49-F238E27FC236}">
                  <a16:creationId xmlns:a16="http://schemas.microsoft.com/office/drawing/2014/main" id="{AC60A875-AAF3-59B4-4845-B2D3CAAAA915}"/>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13" name="任意多边形: 形状 212">
              <a:extLst>
                <a:ext uri="{FF2B5EF4-FFF2-40B4-BE49-F238E27FC236}">
                  <a16:creationId xmlns:a16="http://schemas.microsoft.com/office/drawing/2014/main" id="{C8ABDEEF-68A5-4428-9D8C-3BD9585DE7EA}"/>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14" name="任意多边形: 形状 213">
              <a:extLst>
                <a:ext uri="{FF2B5EF4-FFF2-40B4-BE49-F238E27FC236}">
                  <a16:creationId xmlns:a16="http://schemas.microsoft.com/office/drawing/2014/main" id="{33B23E11-5B30-1D02-3D44-194745883C6F}"/>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15" name="任意多边形: 形状 214">
              <a:extLst>
                <a:ext uri="{FF2B5EF4-FFF2-40B4-BE49-F238E27FC236}">
                  <a16:creationId xmlns:a16="http://schemas.microsoft.com/office/drawing/2014/main" id="{3B669DD6-FC43-97CC-713C-5C8164A2C207}"/>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16" name="任意多边形: 形状 215">
              <a:extLst>
                <a:ext uri="{FF2B5EF4-FFF2-40B4-BE49-F238E27FC236}">
                  <a16:creationId xmlns:a16="http://schemas.microsoft.com/office/drawing/2014/main" id="{F76E9F8B-DF69-59BA-2B58-914343E58593}"/>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17" name="任意多边形: 形状 216">
              <a:extLst>
                <a:ext uri="{FF2B5EF4-FFF2-40B4-BE49-F238E27FC236}">
                  <a16:creationId xmlns:a16="http://schemas.microsoft.com/office/drawing/2014/main" id="{2F22D473-383B-1952-77EF-CEF3A863306B}"/>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18" name="任意多边形: 形状 217">
              <a:extLst>
                <a:ext uri="{FF2B5EF4-FFF2-40B4-BE49-F238E27FC236}">
                  <a16:creationId xmlns:a16="http://schemas.microsoft.com/office/drawing/2014/main" id="{7F3C314A-0577-1B72-704E-0DC175E0A996}"/>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19" name="任意多边形: 形状 218">
              <a:extLst>
                <a:ext uri="{FF2B5EF4-FFF2-40B4-BE49-F238E27FC236}">
                  <a16:creationId xmlns:a16="http://schemas.microsoft.com/office/drawing/2014/main" id="{BDB8FD9E-E8BC-1B35-73C3-4BB8A79F8A3F}"/>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20" name="任意多边形: 形状 219">
              <a:extLst>
                <a:ext uri="{FF2B5EF4-FFF2-40B4-BE49-F238E27FC236}">
                  <a16:creationId xmlns:a16="http://schemas.microsoft.com/office/drawing/2014/main" id="{853C2EE2-88BC-967E-776E-044F6D8A2B3B}"/>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21" name="任意多边形: 形状 220">
              <a:extLst>
                <a:ext uri="{FF2B5EF4-FFF2-40B4-BE49-F238E27FC236}">
                  <a16:creationId xmlns:a16="http://schemas.microsoft.com/office/drawing/2014/main" id="{20FAD1CF-CBC9-D810-E409-0F33ED06F811}"/>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22" name="任意多边形: 形状 221">
              <a:extLst>
                <a:ext uri="{FF2B5EF4-FFF2-40B4-BE49-F238E27FC236}">
                  <a16:creationId xmlns:a16="http://schemas.microsoft.com/office/drawing/2014/main" id="{36B906F6-9111-48B8-1FA6-A6280FB4473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23" name="任意多边形: 形状 222">
              <a:extLst>
                <a:ext uri="{FF2B5EF4-FFF2-40B4-BE49-F238E27FC236}">
                  <a16:creationId xmlns:a16="http://schemas.microsoft.com/office/drawing/2014/main" id="{CCA67509-A276-174F-7B64-5129C3CBBA0E}"/>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24" name="任意多边形: 形状 223">
              <a:extLst>
                <a:ext uri="{FF2B5EF4-FFF2-40B4-BE49-F238E27FC236}">
                  <a16:creationId xmlns:a16="http://schemas.microsoft.com/office/drawing/2014/main" id="{410594A0-5F81-78D5-0E46-AFE572B86361}"/>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25" name="任意多边形: 形状 224">
              <a:extLst>
                <a:ext uri="{FF2B5EF4-FFF2-40B4-BE49-F238E27FC236}">
                  <a16:creationId xmlns:a16="http://schemas.microsoft.com/office/drawing/2014/main" id="{67A7DEAC-7C14-C420-7BA8-2258DFCF58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26" name="任意多边形: 形状 225">
              <a:extLst>
                <a:ext uri="{FF2B5EF4-FFF2-40B4-BE49-F238E27FC236}">
                  <a16:creationId xmlns:a16="http://schemas.microsoft.com/office/drawing/2014/main" id="{128F2C72-0277-529A-BD17-5D1AA5FA68EC}"/>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27" name="任意多边形: 形状 226">
              <a:extLst>
                <a:ext uri="{FF2B5EF4-FFF2-40B4-BE49-F238E27FC236}">
                  <a16:creationId xmlns:a16="http://schemas.microsoft.com/office/drawing/2014/main" id="{62A796C7-9DB2-6B94-5367-B9FBA9463296}"/>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28" name="任意多边形: 形状 227">
              <a:extLst>
                <a:ext uri="{FF2B5EF4-FFF2-40B4-BE49-F238E27FC236}">
                  <a16:creationId xmlns:a16="http://schemas.microsoft.com/office/drawing/2014/main" id="{6021385A-5B57-4698-C03A-CE6F883AC344}"/>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29" name="任意多边形: 形状 228">
              <a:extLst>
                <a:ext uri="{FF2B5EF4-FFF2-40B4-BE49-F238E27FC236}">
                  <a16:creationId xmlns:a16="http://schemas.microsoft.com/office/drawing/2014/main" id="{23A9FE09-E191-3275-9389-98F2DBC5DCE1}"/>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30" name="任意多边形: 形状 229">
              <a:extLst>
                <a:ext uri="{FF2B5EF4-FFF2-40B4-BE49-F238E27FC236}">
                  <a16:creationId xmlns:a16="http://schemas.microsoft.com/office/drawing/2014/main" id="{75E46D51-8AE2-3FA1-D384-E2F1D1DA14A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31" name="任意多边形: 形状 230">
              <a:extLst>
                <a:ext uri="{FF2B5EF4-FFF2-40B4-BE49-F238E27FC236}">
                  <a16:creationId xmlns:a16="http://schemas.microsoft.com/office/drawing/2014/main" id="{21BCD8BF-D478-5404-52E3-9D78172F7616}"/>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32" name="任意多边形: 形状 231">
              <a:extLst>
                <a:ext uri="{FF2B5EF4-FFF2-40B4-BE49-F238E27FC236}">
                  <a16:creationId xmlns:a16="http://schemas.microsoft.com/office/drawing/2014/main" id="{243312C1-7A80-7F21-B2CE-974B559BE2F8}"/>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33" name="任意多边形: 形状 232">
              <a:extLst>
                <a:ext uri="{FF2B5EF4-FFF2-40B4-BE49-F238E27FC236}">
                  <a16:creationId xmlns:a16="http://schemas.microsoft.com/office/drawing/2014/main" id="{FD913F95-4EC7-E3E8-42C6-347D97C01096}"/>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34" name="任意多边形: 形状 233">
              <a:extLst>
                <a:ext uri="{FF2B5EF4-FFF2-40B4-BE49-F238E27FC236}">
                  <a16:creationId xmlns:a16="http://schemas.microsoft.com/office/drawing/2014/main" id="{5D688FBD-A439-FF30-34FA-75F453C7E40C}"/>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35" name="任意多边形: 形状 234">
              <a:extLst>
                <a:ext uri="{FF2B5EF4-FFF2-40B4-BE49-F238E27FC236}">
                  <a16:creationId xmlns:a16="http://schemas.microsoft.com/office/drawing/2014/main" id="{836858A9-BA49-1E7E-FA1C-87A9ADA3B13F}"/>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36" name="任意多边形: 形状 235">
              <a:extLst>
                <a:ext uri="{FF2B5EF4-FFF2-40B4-BE49-F238E27FC236}">
                  <a16:creationId xmlns:a16="http://schemas.microsoft.com/office/drawing/2014/main" id="{05AEFEC2-0886-42AA-EC16-E5E57C180C4D}"/>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37" name="任意多边形: 形状 236">
              <a:extLst>
                <a:ext uri="{FF2B5EF4-FFF2-40B4-BE49-F238E27FC236}">
                  <a16:creationId xmlns:a16="http://schemas.microsoft.com/office/drawing/2014/main" id="{E65E44DE-4714-3435-8125-199D0E5C733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38" name="任意多边形: 形状 237">
              <a:extLst>
                <a:ext uri="{FF2B5EF4-FFF2-40B4-BE49-F238E27FC236}">
                  <a16:creationId xmlns:a16="http://schemas.microsoft.com/office/drawing/2014/main" id="{E8430909-7AAB-8769-CDCB-6081FC78910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39" name="任意多边形: 形状 238">
              <a:extLst>
                <a:ext uri="{FF2B5EF4-FFF2-40B4-BE49-F238E27FC236}">
                  <a16:creationId xmlns:a16="http://schemas.microsoft.com/office/drawing/2014/main" id="{EB2AD11B-3EB1-8E10-6178-5D6349E6F9B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40" name="任意多边形: 形状 239">
              <a:extLst>
                <a:ext uri="{FF2B5EF4-FFF2-40B4-BE49-F238E27FC236}">
                  <a16:creationId xmlns:a16="http://schemas.microsoft.com/office/drawing/2014/main" id="{0241D59F-9149-81D6-1466-A6C86FE88156}"/>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41" name="任意多边形: 形状 240">
              <a:extLst>
                <a:ext uri="{FF2B5EF4-FFF2-40B4-BE49-F238E27FC236}">
                  <a16:creationId xmlns:a16="http://schemas.microsoft.com/office/drawing/2014/main" id="{A2A075EC-BDA1-0521-EE9E-AC9360EEAFEB}"/>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42" name="任意多边形: 形状 241">
              <a:extLst>
                <a:ext uri="{FF2B5EF4-FFF2-40B4-BE49-F238E27FC236}">
                  <a16:creationId xmlns:a16="http://schemas.microsoft.com/office/drawing/2014/main" id="{A533AE8A-EF6F-BB4F-8C6C-813FFB540B32}"/>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43" name="任意多边形: 形状 242">
              <a:extLst>
                <a:ext uri="{FF2B5EF4-FFF2-40B4-BE49-F238E27FC236}">
                  <a16:creationId xmlns:a16="http://schemas.microsoft.com/office/drawing/2014/main" id="{B79ABAC1-8E15-EB1B-6A28-67485A585E8C}"/>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44" name="任意多边形: 形状 243">
              <a:extLst>
                <a:ext uri="{FF2B5EF4-FFF2-40B4-BE49-F238E27FC236}">
                  <a16:creationId xmlns:a16="http://schemas.microsoft.com/office/drawing/2014/main" id="{5F1CC1BF-4C80-412E-E699-87A0176A731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245" name="任意多边形: 形状 244">
              <a:extLst>
                <a:ext uri="{FF2B5EF4-FFF2-40B4-BE49-F238E27FC236}">
                  <a16:creationId xmlns:a16="http://schemas.microsoft.com/office/drawing/2014/main" id="{5E810346-DDA9-D849-115B-594D9C517BCD}"/>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246" name="任意多边形: 形状 245">
              <a:extLst>
                <a:ext uri="{FF2B5EF4-FFF2-40B4-BE49-F238E27FC236}">
                  <a16:creationId xmlns:a16="http://schemas.microsoft.com/office/drawing/2014/main" id="{781F9B26-0525-7AF1-3D46-A1DDFFE440E3}"/>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247" name="任意多边形: 形状 246">
              <a:extLst>
                <a:ext uri="{FF2B5EF4-FFF2-40B4-BE49-F238E27FC236}">
                  <a16:creationId xmlns:a16="http://schemas.microsoft.com/office/drawing/2014/main" id="{FEF5C7FE-6C57-D5F7-5F19-BB21CA9E7768}"/>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248" name="任意多边形: 形状 247">
              <a:extLst>
                <a:ext uri="{FF2B5EF4-FFF2-40B4-BE49-F238E27FC236}">
                  <a16:creationId xmlns:a16="http://schemas.microsoft.com/office/drawing/2014/main" id="{81903271-9208-9F17-B10F-589B2A28B849}"/>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249" name="任意多边形: 形状 248">
              <a:extLst>
                <a:ext uri="{FF2B5EF4-FFF2-40B4-BE49-F238E27FC236}">
                  <a16:creationId xmlns:a16="http://schemas.microsoft.com/office/drawing/2014/main" id="{6045BF93-D1A6-FC81-B47F-2F0CEDC64C3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250" name="任意多边形: 形状 249">
              <a:extLst>
                <a:ext uri="{FF2B5EF4-FFF2-40B4-BE49-F238E27FC236}">
                  <a16:creationId xmlns:a16="http://schemas.microsoft.com/office/drawing/2014/main" id="{449EF8AF-8AB3-EBDE-F374-8AE07D591D26}"/>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251" name="任意多边形: 形状 250">
              <a:extLst>
                <a:ext uri="{FF2B5EF4-FFF2-40B4-BE49-F238E27FC236}">
                  <a16:creationId xmlns:a16="http://schemas.microsoft.com/office/drawing/2014/main" id="{44DE9147-59B7-27B9-0247-95E4DA6786C9}"/>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252" name="任意多边形: 形状 251">
              <a:extLst>
                <a:ext uri="{FF2B5EF4-FFF2-40B4-BE49-F238E27FC236}">
                  <a16:creationId xmlns:a16="http://schemas.microsoft.com/office/drawing/2014/main" id="{6475D2E7-6291-3563-B3FC-F47B015512E8}"/>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253" name="任意多边形: 形状 252">
              <a:extLst>
                <a:ext uri="{FF2B5EF4-FFF2-40B4-BE49-F238E27FC236}">
                  <a16:creationId xmlns:a16="http://schemas.microsoft.com/office/drawing/2014/main" id="{DD521123-6D35-87E3-D424-8DB9E77DCAC1}"/>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254" name="任意多边形: 形状 253">
              <a:extLst>
                <a:ext uri="{FF2B5EF4-FFF2-40B4-BE49-F238E27FC236}">
                  <a16:creationId xmlns:a16="http://schemas.microsoft.com/office/drawing/2014/main" id="{9B775643-713C-7234-F8D3-035DE6401E6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55" name="任意多边形: 形状 254">
              <a:extLst>
                <a:ext uri="{FF2B5EF4-FFF2-40B4-BE49-F238E27FC236}">
                  <a16:creationId xmlns:a16="http://schemas.microsoft.com/office/drawing/2014/main" id="{393D953E-79A7-8E8B-4B66-6D2631C327B3}"/>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56" name="任意多边形: 形状 255">
              <a:extLst>
                <a:ext uri="{FF2B5EF4-FFF2-40B4-BE49-F238E27FC236}">
                  <a16:creationId xmlns:a16="http://schemas.microsoft.com/office/drawing/2014/main" id="{AAD13D81-CC7F-637B-0FC5-9B344A1110A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57" name="任意多边形: 形状 256">
              <a:extLst>
                <a:ext uri="{FF2B5EF4-FFF2-40B4-BE49-F238E27FC236}">
                  <a16:creationId xmlns:a16="http://schemas.microsoft.com/office/drawing/2014/main" id="{6BE34298-6809-C64B-19B0-78B71A6BE0A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58" name="任意多边形: 形状 257">
              <a:extLst>
                <a:ext uri="{FF2B5EF4-FFF2-40B4-BE49-F238E27FC236}">
                  <a16:creationId xmlns:a16="http://schemas.microsoft.com/office/drawing/2014/main" id="{F8452BE6-C0AD-28FD-C838-15D3421861E2}"/>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sp>
        <p:nvSpPr>
          <p:cNvPr id="2" name="标题 1">
            <a:extLst>
              <a:ext uri="{FF2B5EF4-FFF2-40B4-BE49-F238E27FC236}">
                <a16:creationId xmlns:a16="http://schemas.microsoft.com/office/drawing/2014/main" id="{824FF56F-10C9-A58B-34ED-66994F29A167}"/>
              </a:ext>
            </a:extLst>
          </p:cNvPr>
          <p:cNvSpPr>
            <a:spLocks noGrp="1"/>
          </p:cNvSpPr>
          <p:nvPr>
            <p:ph type="title"/>
          </p:nvPr>
        </p:nvSpPr>
        <p:spPr>
          <a:xfrm>
            <a:off x="1310640" y="396128"/>
            <a:ext cx="3600000" cy="461665"/>
          </a:xfrm>
        </p:spPr>
        <p:txBody>
          <a:bodyPr>
            <a:spAutoFit/>
          </a:bodyPr>
          <a:lstStyle/>
          <a:p>
            <a:r>
              <a:rPr lang="zh-CN" altLang="en-US" dirty="0"/>
              <a:t>基本功能</a:t>
            </a:r>
            <a:r>
              <a:rPr lang="en-US" altLang="zh-CN" dirty="0"/>
              <a:t>2</a:t>
            </a:r>
            <a:endParaRPr lang="zh-CN" altLang="en-US" dirty="0"/>
          </a:p>
        </p:txBody>
      </p:sp>
      <p:sp>
        <p:nvSpPr>
          <p:cNvPr id="3" name="文本占位符 2">
            <a:extLst>
              <a:ext uri="{FF2B5EF4-FFF2-40B4-BE49-F238E27FC236}">
                <a16:creationId xmlns:a16="http://schemas.microsoft.com/office/drawing/2014/main" id="{5750A4EC-B8C7-66DE-23F7-31D3544BE1CB}"/>
              </a:ext>
            </a:extLst>
          </p:cNvPr>
          <p:cNvSpPr>
            <a:spLocks noGrp="1"/>
          </p:cNvSpPr>
          <p:nvPr>
            <p:ph type="body" sz="quarter" idx="10"/>
          </p:nvPr>
        </p:nvSpPr>
        <p:spPr>
          <a:xfrm>
            <a:off x="437235" y="396128"/>
            <a:ext cx="914400" cy="461665"/>
          </a:xfrm>
        </p:spPr>
        <p:txBody>
          <a:bodyPr>
            <a:spAutoFit/>
          </a:bodyPr>
          <a:lstStyle/>
          <a:p>
            <a:r>
              <a:rPr lang="en-US" altLang="zh-CN" dirty="0"/>
              <a:t> </a:t>
            </a:r>
            <a:endParaRPr lang="zh-CN" altLang="en-US" dirty="0"/>
          </a:p>
        </p:txBody>
      </p:sp>
      <p:sp>
        <p:nvSpPr>
          <p:cNvPr id="4" name="文本占位符 3">
            <a:extLst>
              <a:ext uri="{FF2B5EF4-FFF2-40B4-BE49-F238E27FC236}">
                <a16:creationId xmlns:a16="http://schemas.microsoft.com/office/drawing/2014/main" id="{AAABFAA2-1416-E5BD-955E-E37900E031D2}"/>
              </a:ext>
            </a:extLst>
          </p:cNvPr>
          <p:cNvSpPr>
            <a:spLocks noGrp="1"/>
          </p:cNvSpPr>
          <p:nvPr>
            <p:ph type="body" sz="quarter" idx="11"/>
          </p:nvPr>
        </p:nvSpPr>
        <p:spPr>
          <a:xfrm>
            <a:off x="2809690" y="533288"/>
            <a:ext cx="2160000" cy="307777"/>
          </a:xfrm>
        </p:spPr>
        <p:txBody>
          <a:bodyPr>
            <a:spAutoFit/>
          </a:bodyPr>
          <a:lstStyle/>
          <a:p>
            <a:r>
              <a:rPr lang="en-US" altLang="zh-CN" dirty="0"/>
              <a:t> </a:t>
            </a:r>
            <a:endParaRPr lang="zh-CN" altLang="en-US" dirty="0"/>
          </a:p>
        </p:txBody>
      </p:sp>
      <p:sp>
        <p:nvSpPr>
          <p:cNvPr id="7" name="文本框 6">
            <a:extLst>
              <a:ext uri="{FF2B5EF4-FFF2-40B4-BE49-F238E27FC236}">
                <a16:creationId xmlns:a16="http://schemas.microsoft.com/office/drawing/2014/main" id="{598B36B4-3D31-B181-280F-10DBD66AB3F3}"/>
              </a:ext>
            </a:extLst>
          </p:cNvPr>
          <p:cNvSpPr txBox="1"/>
          <p:nvPr/>
        </p:nvSpPr>
        <p:spPr>
          <a:xfrm>
            <a:off x="796185" y="1548489"/>
            <a:ext cx="3600000" cy="369332"/>
          </a:xfrm>
          <a:prstGeom prst="rect">
            <a:avLst/>
          </a:prstGeom>
          <a:noFill/>
        </p:spPr>
        <p:txBody>
          <a:bodyPr wrap="square" rtlCol="0" anchor="ctr">
            <a:spAutoFit/>
          </a:bodyPr>
          <a:lstStyle/>
          <a:p>
            <a:pPr algn="just"/>
            <a:r>
              <a:rPr lang="zh-CN" altLang="en-US" b="1" dirty="0">
                <a:solidFill>
                  <a:schemeClr val="accent6"/>
                </a:solidFill>
                <a:latin typeface="+mj-ea"/>
                <a:ea typeface="+mj-ea"/>
              </a:rPr>
              <a:t>语音转换</a:t>
            </a:r>
            <a:endParaRPr lang="en-ID" b="1" dirty="0">
              <a:solidFill>
                <a:schemeClr val="accent6"/>
              </a:solidFill>
              <a:latin typeface="+mj-ea"/>
              <a:ea typeface="+mj-ea"/>
            </a:endParaRPr>
          </a:p>
        </p:txBody>
      </p:sp>
      <p:sp>
        <p:nvSpPr>
          <p:cNvPr id="8" name="文本框 7">
            <a:extLst>
              <a:ext uri="{FF2B5EF4-FFF2-40B4-BE49-F238E27FC236}">
                <a16:creationId xmlns:a16="http://schemas.microsoft.com/office/drawing/2014/main" id="{7B06ED00-D46F-E08D-36F6-5670648B8A77}"/>
              </a:ext>
            </a:extLst>
          </p:cNvPr>
          <p:cNvSpPr txBox="1"/>
          <p:nvPr/>
        </p:nvSpPr>
        <p:spPr>
          <a:xfrm>
            <a:off x="796184" y="2746510"/>
            <a:ext cx="4320000" cy="659861"/>
          </a:xfrm>
          <a:prstGeom prst="rect">
            <a:avLst/>
          </a:prstGeom>
          <a:noFill/>
        </p:spPr>
        <p:txBody>
          <a:bodyPr wrap="square" rtlCol="0" anchor="ctr">
            <a:spAutoFit/>
          </a:bodyPr>
          <a:lstStyle/>
          <a:p>
            <a:pPr>
              <a:lnSpc>
                <a:spcPct val="120000"/>
              </a:lnSpc>
            </a:pPr>
            <a:r>
              <a:rPr lang="zh-CN" altLang="en-US" sz="1600" dirty="0"/>
              <a:t>语音转换功能允许用户输入自己的语音并选择目标说话人音色后合成出一段语音。</a:t>
            </a:r>
            <a:endParaRPr lang="en-US" altLang="zh-CN" sz="1600" dirty="0">
              <a:solidFill>
                <a:schemeClr val="accent6"/>
              </a:solidFill>
              <a:latin typeface="+mn-ea"/>
            </a:endParaRPr>
          </a:p>
        </p:txBody>
      </p:sp>
      <p:cxnSp>
        <p:nvCxnSpPr>
          <p:cNvPr id="144" name="直接连接符 143">
            <a:extLst>
              <a:ext uri="{FF2B5EF4-FFF2-40B4-BE49-F238E27FC236}">
                <a16:creationId xmlns:a16="http://schemas.microsoft.com/office/drawing/2014/main" id="{AF2DC089-A5A4-8199-39EE-0855A432210F}"/>
              </a:ext>
            </a:extLst>
          </p:cNvPr>
          <p:cNvCxnSpPr>
            <a:cxnSpLocks/>
          </p:cNvCxnSpPr>
          <p:nvPr/>
        </p:nvCxnSpPr>
        <p:spPr>
          <a:xfrm>
            <a:off x="888785" y="2036700"/>
            <a:ext cx="540000"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49" name="组合 148">
            <a:extLst>
              <a:ext uri="{FF2B5EF4-FFF2-40B4-BE49-F238E27FC236}">
                <a16:creationId xmlns:a16="http://schemas.microsoft.com/office/drawing/2014/main" id="{97443DCD-A12F-45CC-43F0-52BD0D26CF7C}"/>
              </a:ext>
            </a:extLst>
          </p:cNvPr>
          <p:cNvGrpSpPr/>
          <p:nvPr/>
        </p:nvGrpSpPr>
        <p:grpSpPr>
          <a:xfrm rot="20471327">
            <a:off x="5867834" y="1419960"/>
            <a:ext cx="855279" cy="944956"/>
            <a:chOff x="6046781" y="1510634"/>
            <a:chExt cx="710381" cy="788833"/>
          </a:xfrm>
          <a:solidFill>
            <a:schemeClr val="accent2">
              <a:alpha val="50000"/>
            </a:schemeClr>
          </a:solidFill>
        </p:grpSpPr>
        <p:sp>
          <p:nvSpPr>
            <p:cNvPr id="150" name="任意多边形: 形状 149">
              <a:extLst>
                <a:ext uri="{FF2B5EF4-FFF2-40B4-BE49-F238E27FC236}">
                  <a16:creationId xmlns:a16="http://schemas.microsoft.com/office/drawing/2014/main" id="{83E15DC3-08E4-0DB2-13CF-5E3D8A9EB98E}"/>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151" name="任意多边形: 形状 150">
              <a:extLst>
                <a:ext uri="{FF2B5EF4-FFF2-40B4-BE49-F238E27FC236}">
                  <a16:creationId xmlns:a16="http://schemas.microsoft.com/office/drawing/2014/main" id="{9B26116B-66F4-3332-197D-B0F46429E9AA}"/>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152" name="任意多边形: 形状 151">
              <a:extLst>
                <a:ext uri="{FF2B5EF4-FFF2-40B4-BE49-F238E27FC236}">
                  <a16:creationId xmlns:a16="http://schemas.microsoft.com/office/drawing/2014/main" id="{1C633E39-F8ED-5A88-8E41-7514E01B838F}"/>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153" name="任意多边形: 形状 152">
              <a:extLst>
                <a:ext uri="{FF2B5EF4-FFF2-40B4-BE49-F238E27FC236}">
                  <a16:creationId xmlns:a16="http://schemas.microsoft.com/office/drawing/2014/main" id="{91E7AEC5-7743-4170-64BA-F754C07DB59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154" name="任意多边形: 形状 153">
              <a:extLst>
                <a:ext uri="{FF2B5EF4-FFF2-40B4-BE49-F238E27FC236}">
                  <a16:creationId xmlns:a16="http://schemas.microsoft.com/office/drawing/2014/main" id="{1B1F1192-37F0-5F78-FBD4-01787E1654E4}"/>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155" name="任意多边形: 形状 154">
              <a:extLst>
                <a:ext uri="{FF2B5EF4-FFF2-40B4-BE49-F238E27FC236}">
                  <a16:creationId xmlns:a16="http://schemas.microsoft.com/office/drawing/2014/main" id="{FCB83E8A-07FE-7D59-53FB-95A88F9A7F4D}"/>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156" name="任意多边形: 形状 155">
              <a:extLst>
                <a:ext uri="{FF2B5EF4-FFF2-40B4-BE49-F238E27FC236}">
                  <a16:creationId xmlns:a16="http://schemas.microsoft.com/office/drawing/2014/main" id="{970E94CF-42F5-E8F8-ABEA-0E29DD7D95C9}"/>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157" name="任意多边形: 形状 156">
              <a:extLst>
                <a:ext uri="{FF2B5EF4-FFF2-40B4-BE49-F238E27FC236}">
                  <a16:creationId xmlns:a16="http://schemas.microsoft.com/office/drawing/2014/main" id="{014B8FD2-635B-9530-1F00-7976E0053AF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158" name="任意多边形: 形状 157">
              <a:extLst>
                <a:ext uri="{FF2B5EF4-FFF2-40B4-BE49-F238E27FC236}">
                  <a16:creationId xmlns:a16="http://schemas.microsoft.com/office/drawing/2014/main" id="{23243B56-5B47-E29F-75CF-85BC0BF82F39}"/>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159" name="任意多边形: 形状 158">
              <a:extLst>
                <a:ext uri="{FF2B5EF4-FFF2-40B4-BE49-F238E27FC236}">
                  <a16:creationId xmlns:a16="http://schemas.microsoft.com/office/drawing/2014/main" id="{2C3F7173-F6BD-8A37-90CE-E2BD10204945}"/>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160" name="任意多边形: 形状 159">
              <a:extLst>
                <a:ext uri="{FF2B5EF4-FFF2-40B4-BE49-F238E27FC236}">
                  <a16:creationId xmlns:a16="http://schemas.microsoft.com/office/drawing/2014/main" id="{13FB6250-0A3A-50C6-937D-7E13BFC819FF}"/>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161" name="任意多边形: 形状 160">
              <a:extLst>
                <a:ext uri="{FF2B5EF4-FFF2-40B4-BE49-F238E27FC236}">
                  <a16:creationId xmlns:a16="http://schemas.microsoft.com/office/drawing/2014/main" id="{02FB6FB9-8E37-BAEF-8203-FFFC6371BFDF}"/>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162" name="任意多边形: 形状 161">
              <a:extLst>
                <a:ext uri="{FF2B5EF4-FFF2-40B4-BE49-F238E27FC236}">
                  <a16:creationId xmlns:a16="http://schemas.microsoft.com/office/drawing/2014/main" id="{94F35ED4-3A56-2B56-D471-E54C23776494}"/>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163" name="任意多边形: 形状 162">
              <a:extLst>
                <a:ext uri="{FF2B5EF4-FFF2-40B4-BE49-F238E27FC236}">
                  <a16:creationId xmlns:a16="http://schemas.microsoft.com/office/drawing/2014/main" id="{09FC6DD0-FBC0-2D71-13AE-45E2C8ABA14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164" name="任意多边形: 形状 163">
              <a:extLst>
                <a:ext uri="{FF2B5EF4-FFF2-40B4-BE49-F238E27FC236}">
                  <a16:creationId xmlns:a16="http://schemas.microsoft.com/office/drawing/2014/main" id="{0B148E76-38F7-E99B-81FB-4D5F466AECBD}"/>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165" name="任意多边形: 形状 164">
              <a:extLst>
                <a:ext uri="{FF2B5EF4-FFF2-40B4-BE49-F238E27FC236}">
                  <a16:creationId xmlns:a16="http://schemas.microsoft.com/office/drawing/2014/main" id="{3B4C778D-1FF6-55EB-8103-A232954A550F}"/>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166" name="任意多边形: 形状 165">
              <a:extLst>
                <a:ext uri="{FF2B5EF4-FFF2-40B4-BE49-F238E27FC236}">
                  <a16:creationId xmlns:a16="http://schemas.microsoft.com/office/drawing/2014/main" id="{E6FDC716-E3F3-AA1F-DD6B-F73CE2617430}"/>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167" name="任意多边形: 形状 166">
              <a:extLst>
                <a:ext uri="{FF2B5EF4-FFF2-40B4-BE49-F238E27FC236}">
                  <a16:creationId xmlns:a16="http://schemas.microsoft.com/office/drawing/2014/main" id="{E67FE2F0-C5E1-A4A5-0B9C-B7965477D1CC}"/>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168" name="任意多边形: 形状 167">
              <a:extLst>
                <a:ext uri="{FF2B5EF4-FFF2-40B4-BE49-F238E27FC236}">
                  <a16:creationId xmlns:a16="http://schemas.microsoft.com/office/drawing/2014/main" id="{5CEE079D-0585-2B03-C924-DC9414EB427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169" name="任意多边形: 形状 168">
              <a:extLst>
                <a:ext uri="{FF2B5EF4-FFF2-40B4-BE49-F238E27FC236}">
                  <a16:creationId xmlns:a16="http://schemas.microsoft.com/office/drawing/2014/main" id="{301DD162-ED02-0F6A-E113-9C3544AFE1B7}"/>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170" name="任意多边形: 形状 169">
              <a:extLst>
                <a:ext uri="{FF2B5EF4-FFF2-40B4-BE49-F238E27FC236}">
                  <a16:creationId xmlns:a16="http://schemas.microsoft.com/office/drawing/2014/main" id="{60AC6C1B-3598-DB7E-6DF1-14F48F9333B8}"/>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171" name="任意多边形: 形状 170">
              <a:extLst>
                <a:ext uri="{FF2B5EF4-FFF2-40B4-BE49-F238E27FC236}">
                  <a16:creationId xmlns:a16="http://schemas.microsoft.com/office/drawing/2014/main" id="{A855245C-9C04-9EFD-AC84-D7CA1EE40E9F}"/>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172" name="任意多边形: 形状 171">
              <a:extLst>
                <a:ext uri="{FF2B5EF4-FFF2-40B4-BE49-F238E27FC236}">
                  <a16:creationId xmlns:a16="http://schemas.microsoft.com/office/drawing/2014/main" id="{41A2954D-AEC0-179B-5DDA-3CB2F94913E8}"/>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173" name="任意多边形: 形状 172">
              <a:extLst>
                <a:ext uri="{FF2B5EF4-FFF2-40B4-BE49-F238E27FC236}">
                  <a16:creationId xmlns:a16="http://schemas.microsoft.com/office/drawing/2014/main" id="{1253AE2A-8E7E-52D2-3BFF-A0D70B8F49DE}"/>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174" name="任意多边形: 形状 173">
              <a:extLst>
                <a:ext uri="{FF2B5EF4-FFF2-40B4-BE49-F238E27FC236}">
                  <a16:creationId xmlns:a16="http://schemas.microsoft.com/office/drawing/2014/main" id="{436D5A36-C7D0-D933-C82F-481DB8C5D100}"/>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175" name="任意多边形: 形状 174">
              <a:extLst>
                <a:ext uri="{FF2B5EF4-FFF2-40B4-BE49-F238E27FC236}">
                  <a16:creationId xmlns:a16="http://schemas.microsoft.com/office/drawing/2014/main" id="{54607193-63FA-FC03-ABCC-35B54DE5638F}"/>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176" name="任意多边形: 形状 175">
              <a:extLst>
                <a:ext uri="{FF2B5EF4-FFF2-40B4-BE49-F238E27FC236}">
                  <a16:creationId xmlns:a16="http://schemas.microsoft.com/office/drawing/2014/main" id="{A6881B9A-E464-6707-9C6D-34231597B613}"/>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177" name="任意多边形: 形状 176">
              <a:extLst>
                <a:ext uri="{FF2B5EF4-FFF2-40B4-BE49-F238E27FC236}">
                  <a16:creationId xmlns:a16="http://schemas.microsoft.com/office/drawing/2014/main" id="{06C75013-A453-B502-E3C7-3EA9885D0FE7}"/>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178" name="任意多边形: 形状 177">
              <a:extLst>
                <a:ext uri="{FF2B5EF4-FFF2-40B4-BE49-F238E27FC236}">
                  <a16:creationId xmlns:a16="http://schemas.microsoft.com/office/drawing/2014/main" id="{1E450DA9-71EA-BCB4-E258-8B329E000BF7}"/>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179" name="任意多边形: 形状 178">
              <a:extLst>
                <a:ext uri="{FF2B5EF4-FFF2-40B4-BE49-F238E27FC236}">
                  <a16:creationId xmlns:a16="http://schemas.microsoft.com/office/drawing/2014/main" id="{CB79BFE7-1FE7-FAE4-D0A9-B8F2C25DD50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180" name="任意多边形: 形状 179">
              <a:extLst>
                <a:ext uri="{FF2B5EF4-FFF2-40B4-BE49-F238E27FC236}">
                  <a16:creationId xmlns:a16="http://schemas.microsoft.com/office/drawing/2014/main" id="{FE6F8AC8-C0D1-52F4-6CED-FADAC866E422}"/>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181" name="任意多边形: 形状 180">
              <a:extLst>
                <a:ext uri="{FF2B5EF4-FFF2-40B4-BE49-F238E27FC236}">
                  <a16:creationId xmlns:a16="http://schemas.microsoft.com/office/drawing/2014/main" id="{4CEB00B2-2D3D-33D2-AE1D-2441F90B50A2}"/>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182" name="任意多边形: 形状 181">
              <a:extLst>
                <a:ext uri="{FF2B5EF4-FFF2-40B4-BE49-F238E27FC236}">
                  <a16:creationId xmlns:a16="http://schemas.microsoft.com/office/drawing/2014/main" id="{1B79039B-69F8-CC27-463E-C7DB5DA8283F}"/>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183" name="任意多边形: 形状 182">
              <a:extLst>
                <a:ext uri="{FF2B5EF4-FFF2-40B4-BE49-F238E27FC236}">
                  <a16:creationId xmlns:a16="http://schemas.microsoft.com/office/drawing/2014/main" id="{A0EFF9BF-A415-F5D6-3613-6D959B7A71D0}"/>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184" name="任意多边形: 形状 183">
              <a:extLst>
                <a:ext uri="{FF2B5EF4-FFF2-40B4-BE49-F238E27FC236}">
                  <a16:creationId xmlns:a16="http://schemas.microsoft.com/office/drawing/2014/main" id="{6DEAD2BA-B781-AE5B-4CBF-177184F73FC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185" name="任意多边形: 形状 184">
              <a:extLst>
                <a:ext uri="{FF2B5EF4-FFF2-40B4-BE49-F238E27FC236}">
                  <a16:creationId xmlns:a16="http://schemas.microsoft.com/office/drawing/2014/main" id="{18ABDF55-A2F7-3B73-EB20-53F574C1ACA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186" name="任意多边形: 形状 185">
              <a:extLst>
                <a:ext uri="{FF2B5EF4-FFF2-40B4-BE49-F238E27FC236}">
                  <a16:creationId xmlns:a16="http://schemas.microsoft.com/office/drawing/2014/main" id="{AC7B1E5F-32D8-3F16-8D37-1E33D4D9EF83}"/>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187" name="任意多边形: 形状 186">
              <a:extLst>
                <a:ext uri="{FF2B5EF4-FFF2-40B4-BE49-F238E27FC236}">
                  <a16:creationId xmlns:a16="http://schemas.microsoft.com/office/drawing/2014/main" id="{DC39A3AA-6D38-6C81-AE80-7FFC35DA6346}"/>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188" name="任意多边形: 形状 187">
              <a:extLst>
                <a:ext uri="{FF2B5EF4-FFF2-40B4-BE49-F238E27FC236}">
                  <a16:creationId xmlns:a16="http://schemas.microsoft.com/office/drawing/2014/main" id="{F7C10023-F836-C7B3-A772-09F357E2D097}"/>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189" name="任意多边形: 形状 188">
              <a:extLst>
                <a:ext uri="{FF2B5EF4-FFF2-40B4-BE49-F238E27FC236}">
                  <a16:creationId xmlns:a16="http://schemas.microsoft.com/office/drawing/2014/main" id="{D11C6AD5-9422-80E0-FCF8-56423D93EF6F}"/>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190" name="任意多边形: 形状 189">
              <a:extLst>
                <a:ext uri="{FF2B5EF4-FFF2-40B4-BE49-F238E27FC236}">
                  <a16:creationId xmlns:a16="http://schemas.microsoft.com/office/drawing/2014/main" id="{D6B5ED14-08C7-7515-54E3-F6E4C8D1A6CE}"/>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191" name="任意多边形: 形状 190">
              <a:extLst>
                <a:ext uri="{FF2B5EF4-FFF2-40B4-BE49-F238E27FC236}">
                  <a16:creationId xmlns:a16="http://schemas.microsoft.com/office/drawing/2014/main" id="{71ABB19B-A63F-C2B5-B013-2DECAA1A36B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192" name="任意多边形: 形状 191">
              <a:extLst>
                <a:ext uri="{FF2B5EF4-FFF2-40B4-BE49-F238E27FC236}">
                  <a16:creationId xmlns:a16="http://schemas.microsoft.com/office/drawing/2014/main" id="{0839EF35-7CD2-EE91-1CB9-B43597A7B192}"/>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193" name="任意多边形: 形状 192">
              <a:extLst>
                <a:ext uri="{FF2B5EF4-FFF2-40B4-BE49-F238E27FC236}">
                  <a16:creationId xmlns:a16="http://schemas.microsoft.com/office/drawing/2014/main" id="{512B176A-B432-D43D-643A-907CDFEF1B1B}"/>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194" name="任意多边形: 形状 193">
              <a:extLst>
                <a:ext uri="{FF2B5EF4-FFF2-40B4-BE49-F238E27FC236}">
                  <a16:creationId xmlns:a16="http://schemas.microsoft.com/office/drawing/2014/main" id="{97891EC3-CD9B-D770-C824-C8C282817FF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195" name="任意多边形: 形状 194">
              <a:extLst>
                <a:ext uri="{FF2B5EF4-FFF2-40B4-BE49-F238E27FC236}">
                  <a16:creationId xmlns:a16="http://schemas.microsoft.com/office/drawing/2014/main" id="{907A62B7-DC62-F61C-BF23-684030114113}"/>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196" name="任意多边形: 形状 195">
              <a:extLst>
                <a:ext uri="{FF2B5EF4-FFF2-40B4-BE49-F238E27FC236}">
                  <a16:creationId xmlns:a16="http://schemas.microsoft.com/office/drawing/2014/main" id="{CC9161B5-4EBC-533E-15DD-6371A510A901}"/>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197" name="任意多边形: 形状 196">
              <a:extLst>
                <a:ext uri="{FF2B5EF4-FFF2-40B4-BE49-F238E27FC236}">
                  <a16:creationId xmlns:a16="http://schemas.microsoft.com/office/drawing/2014/main" id="{59D042EB-9FD6-7EE3-9CE2-AD075FD1A33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198" name="任意多边形: 形状 197">
              <a:extLst>
                <a:ext uri="{FF2B5EF4-FFF2-40B4-BE49-F238E27FC236}">
                  <a16:creationId xmlns:a16="http://schemas.microsoft.com/office/drawing/2014/main" id="{AB40523A-0FB9-F784-EC44-DF86B2D4090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199" name="任意多边形: 形状 198">
              <a:extLst>
                <a:ext uri="{FF2B5EF4-FFF2-40B4-BE49-F238E27FC236}">
                  <a16:creationId xmlns:a16="http://schemas.microsoft.com/office/drawing/2014/main" id="{A456D19B-6C24-ACBD-A5C7-C4E6D2020833}"/>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00" name="任意多边形: 形状 199">
              <a:extLst>
                <a:ext uri="{FF2B5EF4-FFF2-40B4-BE49-F238E27FC236}">
                  <a16:creationId xmlns:a16="http://schemas.microsoft.com/office/drawing/2014/main" id="{A60441F9-9E6E-68AD-851F-82DE657ED79A}"/>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01" name="任意多边形: 形状 200">
              <a:extLst>
                <a:ext uri="{FF2B5EF4-FFF2-40B4-BE49-F238E27FC236}">
                  <a16:creationId xmlns:a16="http://schemas.microsoft.com/office/drawing/2014/main" id="{D426C86B-1AF9-CA00-C3FD-69B262DB104B}"/>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02" name="任意多边形: 形状 201">
              <a:extLst>
                <a:ext uri="{FF2B5EF4-FFF2-40B4-BE49-F238E27FC236}">
                  <a16:creationId xmlns:a16="http://schemas.microsoft.com/office/drawing/2014/main" id="{BA02333F-7A4B-AAA3-004C-9A9190C78153}"/>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03" name="任意多边形: 形状 202">
              <a:extLst>
                <a:ext uri="{FF2B5EF4-FFF2-40B4-BE49-F238E27FC236}">
                  <a16:creationId xmlns:a16="http://schemas.microsoft.com/office/drawing/2014/main" id="{0FF3965D-B0AF-CF10-6E16-A80045DD9DBC}"/>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259" name="组合 258">
            <a:extLst>
              <a:ext uri="{FF2B5EF4-FFF2-40B4-BE49-F238E27FC236}">
                <a16:creationId xmlns:a16="http://schemas.microsoft.com/office/drawing/2014/main" id="{A7635A80-8DD6-558A-EB63-C13C9ADF61F5}"/>
              </a:ext>
            </a:extLst>
          </p:cNvPr>
          <p:cNvGrpSpPr/>
          <p:nvPr/>
        </p:nvGrpSpPr>
        <p:grpSpPr>
          <a:xfrm rot="14778082">
            <a:off x="9394348" y="1372580"/>
            <a:ext cx="690495" cy="762894"/>
            <a:chOff x="6046781" y="1510634"/>
            <a:chExt cx="710381" cy="788833"/>
          </a:xfrm>
          <a:solidFill>
            <a:schemeClr val="accent1">
              <a:alpha val="50000"/>
            </a:schemeClr>
          </a:solidFill>
        </p:grpSpPr>
        <p:sp>
          <p:nvSpPr>
            <p:cNvPr id="260" name="任意多边形: 形状 259">
              <a:extLst>
                <a:ext uri="{FF2B5EF4-FFF2-40B4-BE49-F238E27FC236}">
                  <a16:creationId xmlns:a16="http://schemas.microsoft.com/office/drawing/2014/main" id="{677BE47E-B1D4-2EF2-F701-792C9DD8894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61" name="任意多边形: 形状 260">
              <a:extLst>
                <a:ext uri="{FF2B5EF4-FFF2-40B4-BE49-F238E27FC236}">
                  <a16:creationId xmlns:a16="http://schemas.microsoft.com/office/drawing/2014/main" id="{5D96AC74-3893-6E24-5D33-41123DB64C84}"/>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62" name="任意多边形: 形状 261">
              <a:extLst>
                <a:ext uri="{FF2B5EF4-FFF2-40B4-BE49-F238E27FC236}">
                  <a16:creationId xmlns:a16="http://schemas.microsoft.com/office/drawing/2014/main" id="{F64D92D6-4A23-44D9-303A-1748AC79025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63" name="任意多边形: 形状 262">
              <a:extLst>
                <a:ext uri="{FF2B5EF4-FFF2-40B4-BE49-F238E27FC236}">
                  <a16:creationId xmlns:a16="http://schemas.microsoft.com/office/drawing/2014/main" id="{CD4D6F3E-0FF2-D8B9-2EEA-B4017FC37B3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64" name="任意多边形: 形状 263">
              <a:extLst>
                <a:ext uri="{FF2B5EF4-FFF2-40B4-BE49-F238E27FC236}">
                  <a16:creationId xmlns:a16="http://schemas.microsoft.com/office/drawing/2014/main" id="{00672401-0159-31BE-CFE1-694F99AB86C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65" name="任意多边形: 形状 264">
              <a:extLst>
                <a:ext uri="{FF2B5EF4-FFF2-40B4-BE49-F238E27FC236}">
                  <a16:creationId xmlns:a16="http://schemas.microsoft.com/office/drawing/2014/main" id="{4F78F873-42F3-41DF-C95E-A2FB9DD148BB}"/>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66" name="任意多边形: 形状 265">
              <a:extLst>
                <a:ext uri="{FF2B5EF4-FFF2-40B4-BE49-F238E27FC236}">
                  <a16:creationId xmlns:a16="http://schemas.microsoft.com/office/drawing/2014/main" id="{01F1053B-406A-1095-4D14-6D421BDFFA6B}"/>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67" name="任意多边形: 形状 266">
              <a:extLst>
                <a:ext uri="{FF2B5EF4-FFF2-40B4-BE49-F238E27FC236}">
                  <a16:creationId xmlns:a16="http://schemas.microsoft.com/office/drawing/2014/main" id="{437F0066-8262-4027-94DB-01620B9CB0D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68" name="任意多边形: 形状 267">
              <a:extLst>
                <a:ext uri="{FF2B5EF4-FFF2-40B4-BE49-F238E27FC236}">
                  <a16:creationId xmlns:a16="http://schemas.microsoft.com/office/drawing/2014/main" id="{7C6D9713-A09B-F87B-94F3-914C075C5E7D}"/>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69" name="任意多边形: 形状 268">
              <a:extLst>
                <a:ext uri="{FF2B5EF4-FFF2-40B4-BE49-F238E27FC236}">
                  <a16:creationId xmlns:a16="http://schemas.microsoft.com/office/drawing/2014/main" id="{84610129-CFAF-B342-D614-E9309D29AA10}"/>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70" name="任意多边形: 形状 269">
              <a:extLst>
                <a:ext uri="{FF2B5EF4-FFF2-40B4-BE49-F238E27FC236}">
                  <a16:creationId xmlns:a16="http://schemas.microsoft.com/office/drawing/2014/main" id="{D56CCD9A-F38B-A8D5-C4BF-3C5C37F0CE8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71" name="任意多边形: 形状 270">
              <a:extLst>
                <a:ext uri="{FF2B5EF4-FFF2-40B4-BE49-F238E27FC236}">
                  <a16:creationId xmlns:a16="http://schemas.microsoft.com/office/drawing/2014/main" id="{FAEF069C-D35F-594D-F667-EDE3142AAC1C}"/>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72" name="任意多边形: 形状 271">
              <a:extLst>
                <a:ext uri="{FF2B5EF4-FFF2-40B4-BE49-F238E27FC236}">
                  <a16:creationId xmlns:a16="http://schemas.microsoft.com/office/drawing/2014/main" id="{464CBF48-D181-6CC5-E3A3-A4E5CDF4CEB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73" name="任意多边形: 形状 272">
              <a:extLst>
                <a:ext uri="{FF2B5EF4-FFF2-40B4-BE49-F238E27FC236}">
                  <a16:creationId xmlns:a16="http://schemas.microsoft.com/office/drawing/2014/main" id="{6300855E-7964-03FF-D15B-1FB61453E217}"/>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74" name="任意多边形: 形状 273">
              <a:extLst>
                <a:ext uri="{FF2B5EF4-FFF2-40B4-BE49-F238E27FC236}">
                  <a16:creationId xmlns:a16="http://schemas.microsoft.com/office/drawing/2014/main" id="{A889004A-0C6B-1E8D-2002-FA6F938DA6B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75" name="任意多边形: 形状 274">
              <a:extLst>
                <a:ext uri="{FF2B5EF4-FFF2-40B4-BE49-F238E27FC236}">
                  <a16:creationId xmlns:a16="http://schemas.microsoft.com/office/drawing/2014/main" id="{282A371E-E249-E5A1-A792-9D14DD919C56}"/>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76" name="任意多边形: 形状 275">
              <a:extLst>
                <a:ext uri="{FF2B5EF4-FFF2-40B4-BE49-F238E27FC236}">
                  <a16:creationId xmlns:a16="http://schemas.microsoft.com/office/drawing/2014/main" id="{64863B7A-30AE-E545-B934-6CCA1EF263C5}"/>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77" name="任意多边形: 形状 276">
              <a:extLst>
                <a:ext uri="{FF2B5EF4-FFF2-40B4-BE49-F238E27FC236}">
                  <a16:creationId xmlns:a16="http://schemas.microsoft.com/office/drawing/2014/main" id="{A52B7799-0570-0DA0-BB07-BC81ECFC7F9E}"/>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78" name="任意多边形: 形状 277">
              <a:extLst>
                <a:ext uri="{FF2B5EF4-FFF2-40B4-BE49-F238E27FC236}">
                  <a16:creationId xmlns:a16="http://schemas.microsoft.com/office/drawing/2014/main" id="{9A4F4F30-55DE-2C8C-F9DA-6767CF7E2252}"/>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79" name="任意多边形: 形状 278">
              <a:extLst>
                <a:ext uri="{FF2B5EF4-FFF2-40B4-BE49-F238E27FC236}">
                  <a16:creationId xmlns:a16="http://schemas.microsoft.com/office/drawing/2014/main" id="{C77413D5-325D-CA0D-A6A0-2B737233EBA2}"/>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80" name="任意多边形: 形状 279">
              <a:extLst>
                <a:ext uri="{FF2B5EF4-FFF2-40B4-BE49-F238E27FC236}">
                  <a16:creationId xmlns:a16="http://schemas.microsoft.com/office/drawing/2014/main" id="{CDD70FB6-F927-4FA6-797A-6B9F20790E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81" name="任意多边形: 形状 280">
              <a:extLst>
                <a:ext uri="{FF2B5EF4-FFF2-40B4-BE49-F238E27FC236}">
                  <a16:creationId xmlns:a16="http://schemas.microsoft.com/office/drawing/2014/main" id="{C4FC3933-39DD-6C6E-7D97-884366C2C658}"/>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82" name="任意多边形: 形状 281">
              <a:extLst>
                <a:ext uri="{FF2B5EF4-FFF2-40B4-BE49-F238E27FC236}">
                  <a16:creationId xmlns:a16="http://schemas.microsoft.com/office/drawing/2014/main" id="{D9CCFF95-0474-0A9E-7A4A-D8B090932679}"/>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83" name="任意多边形: 形状 282">
              <a:extLst>
                <a:ext uri="{FF2B5EF4-FFF2-40B4-BE49-F238E27FC236}">
                  <a16:creationId xmlns:a16="http://schemas.microsoft.com/office/drawing/2014/main" id="{5DA095B0-A62E-BFDC-7C11-65687BDC615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84" name="任意多边形: 形状 283">
              <a:extLst>
                <a:ext uri="{FF2B5EF4-FFF2-40B4-BE49-F238E27FC236}">
                  <a16:creationId xmlns:a16="http://schemas.microsoft.com/office/drawing/2014/main" id="{C531E23E-578E-1E9F-2C4B-319107EADC0D}"/>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85" name="任意多边形: 形状 284">
              <a:extLst>
                <a:ext uri="{FF2B5EF4-FFF2-40B4-BE49-F238E27FC236}">
                  <a16:creationId xmlns:a16="http://schemas.microsoft.com/office/drawing/2014/main" id="{98FF7758-EE56-7AA4-98FF-746048294131}"/>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86" name="任意多边形: 形状 285">
              <a:extLst>
                <a:ext uri="{FF2B5EF4-FFF2-40B4-BE49-F238E27FC236}">
                  <a16:creationId xmlns:a16="http://schemas.microsoft.com/office/drawing/2014/main" id="{C0047D92-9702-9D9F-AF70-9ECEDF2FD50A}"/>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87" name="任意多边形: 形状 286">
              <a:extLst>
                <a:ext uri="{FF2B5EF4-FFF2-40B4-BE49-F238E27FC236}">
                  <a16:creationId xmlns:a16="http://schemas.microsoft.com/office/drawing/2014/main" id="{4DCB92F7-ECE8-8F7F-71FA-E4F32C184C63}"/>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88" name="任意多边形: 形状 287">
              <a:extLst>
                <a:ext uri="{FF2B5EF4-FFF2-40B4-BE49-F238E27FC236}">
                  <a16:creationId xmlns:a16="http://schemas.microsoft.com/office/drawing/2014/main" id="{99EAEA5F-25E5-F1A9-7E29-D8668DA49EA4}"/>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89" name="任意多边形: 形状 288">
              <a:extLst>
                <a:ext uri="{FF2B5EF4-FFF2-40B4-BE49-F238E27FC236}">
                  <a16:creationId xmlns:a16="http://schemas.microsoft.com/office/drawing/2014/main" id="{A7B5B82E-ABED-A981-A42E-539C5E16612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90" name="任意多边形: 形状 289">
              <a:extLst>
                <a:ext uri="{FF2B5EF4-FFF2-40B4-BE49-F238E27FC236}">
                  <a16:creationId xmlns:a16="http://schemas.microsoft.com/office/drawing/2014/main" id="{8C22C2FF-ADAD-4151-99E6-C25E61D2891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91" name="任意多边形: 形状 290">
              <a:extLst>
                <a:ext uri="{FF2B5EF4-FFF2-40B4-BE49-F238E27FC236}">
                  <a16:creationId xmlns:a16="http://schemas.microsoft.com/office/drawing/2014/main" id="{81B57A51-E1B0-9700-E3E7-347F67D7ED18}"/>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92" name="任意多边形: 形状 291">
              <a:extLst>
                <a:ext uri="{FF2B5EF4-FFF2-40B4-BE49-F238E27FC236}">
                  <a16:creationId xmlns:a16="http://schemas.microsoft.com/office/drawing/2014/main" id="{8EF21C73-CF4F-856B-4692-AE0E8DF42D0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93" name="任意多边形: 形状 292">
              <a:extLst>
                <a:ext uri="{FF2B5EF4-FFF2-40B4-BE49-F238E27FC236}">
                  <a16:creationId xmlns:a16="http://schemas.microsoft.com/office/drawing/2014/main" id="{8D6C6CFF-8EAA-E36C-5905-92E6B599668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94" name="任意多边形: 形状 293">
              <a:extLst>
                <a:ext uri="{FF2B5EF4-FFF2-40B4-BE49-F238E27FC236}">
                  <a16:creationId xmlns:a16="http://schemas.microsoft.com/office/drawing/2014/main" id="{EF349E35-00F8-F768-1972-00172058A9A6}"/>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95" name="任意多边形: 形状 294">
              <a:extLst>
                <a:ext uri="{FF2B5EF4-FFF2-40B4-BE49-F238E27FC236}">
                  <a16:creationId xmlns:a16="http://schemas.microsoft.com/office/drawing/2014/main" id="{318DDAF8-4E27-8C8E-A6E3-FDD1A1D7F942}"/>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96" name="任意多边形: 形状 295">
              <a:extLst>
                <a:ext uri="{FF2B5EF4-FFF2-40B4-BE49-F238E27FC236}">
                  <a16:creationId xmlns:a16="http://schemas.microsoft.com/office/drawing/2014/main" id="{3B5E73B2-8742-EDFF-9703-9990A6B32767}"/>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97" name="任意多边形: 形状 296">
              <a:extLst>
                <a:ext uri="{FF2B5EF4-FFF2-40B4-BE49-F238E27FC236}">
                  <a16:creationId xmlns:a16="http://schemas.microsoft.com/office/drawing/2014/main" id="{F3B0D643-2C28-EB0F-3E75-D2553FFF23C5}"/>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98" name="任意多边形: 形状 297">
              <a:extLst>
                <a:ext uri="{FF2B5EF4-FFF2-40B4-BE49-F238E27FC236}">
                  <a16:creationId xmlns:a16="http://schemas.microsoft.com/office/drawing/2014/main" id="{E296ABDF-092A-2011-D7BE-E5486ABE0F16}"/>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99" name="任意多边形: 形状 298">
              <a:extLst>
                <a:ext uri="{FF2B5EF4-FFF2-40B4-BE49-F238E27FC236}">
                  <a16:creationId xmlns:a16="http://schemas.microsoft.com/office/drawing/2014/main" id="{B5B29C35-743E-A65E-D450-64B45ADE9647}"/>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00" name="任意多边形: 形状 299">
              <a:extLst>
                <a:ext uri="{FF2B5EF4-FFF2-40B4-BE49-F238E27FC236}">
                  <a16:creationId xmlns:a16="http://schemas.microsoft.com/office/drawing/2014/main" id="{DAC5BCC3-6BD2-EA1A-C581-C9CBC2560DD4}"/>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01" name="任意多边形: 形状 300">
              <a:extLst>
                <a:ext uri="{FF2B5EF4-FFF2-40B4-BE49-F238E27FC236}">
                  <a16:creationId xmlns:a16="http://schemas.microsoft.com/office/drawing/2014/main" id="{40FED902-6908-CA0B-CF05-AC6C1C931A2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02" name="任意多边形: 形状 301">
              <a:extLst>
                <a:ext uri="{FF2B5EF4-FFF2-40B4-BE49-F238E27FC236}">
                  <a16:creationId xmlns:a16="http://schemas.microsoft.com/office/drawing/2014/main" id="{B7ABC485-FB27-3629-AAAE-2CF05000F5C9}"/>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03" name="任意多边形: 形状 302">
              <a:extLst>
                <a:ext uri="{FF2B5EF4-FFF2-40B4-BE49-F238E27FC236}">
                  <a16:creationId xmlns:a16="http://schemas.microsoft.com/office/drawing/2014/main" id="{E6B3FF00-1409-C638-7168-5CCE5B6E5127}"/>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04" name="任意多边形: 形状 303">
              <a:extLst>
                <a:ext uri="{FF2B5EF4-FFF2-40B4-BE49-F238E27FC236}">
                  <a16:creationId xmlns:a16="http://schemas.microsoft.com/office/drawing/2014/main" id="{4C4040B6-C4E6-8CF1-003C-17CCC3E146E3}"/>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05" name="任意多边形: 形状 304">
              <a:extLst>
                <a:ext uri="{FF2B5EF4-FFF2-40B4-BE49-F238E27FC236}">
                  <a16:creationId xmlns:a16="http://schemas.microsoft.com/office/drawing/2014/main" id="{CD3A7674-DB45-21A3-B46E-09CD826C29DB}"/>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06" name="任意多边形: 形状 305">
              <a:extLst>
                <a:ext uri="{FF2B5EF4-FFF2-40B4-BE49-F238E27FC236}">
                  <a16:creationId xmlns:a16="http://schemas.microsoft.com/office/drawing/2014/main" id="{EE63557C-04AE-308D-8B67-070B2D1302D6}"/>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07" name="任意多边形: 形状 306">
              <a:extLst>
                <a:ext uri="{FF2B5EF4-FFF2-40B4-BE49-F238E27FC236}">
                  <a16:creationId xmlns:a16="http://schemas.microsoft.com/office/drawing/2014/main" id="{7529932D-950C-111D-C253-5A69D8066035}"/>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08" name="任意多边形: 形状 307">
              <a:extLst>
                <a:ext uri="{FF2B5EF4-FFF2-40B4-BE49-F238E27FC236}">
                  <a16:creationId xmlns:a16="http://schemas.microsoft.com/office/drawing/2014/main" id="{1D7824ED-9B47-D1EC-5285-024DC80AF3F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09" name="任意多边形: 形状 308">
              <a:extLst>
                <a:ext uri="{FF2B5EF4-FFF2-40B4-BE49-F238E27FC236}">
                  <a16:creationId xmlns:a16="http://schemas.microsoft.com/office/drawing/2014/main" id="{932043AD-54C8-F3B7-172E-AF22397FE9B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10" name="任意多边形: 形状 309">
              <a:extLst>
                <a:ext uri="{FF2B5EF4-FFF2-40B4-BE49-F238E27FC236}">
                  <a16:creationId xmlns:a16="http://schemas.microsoft.com/office/drawing/2014/main" id="{6608D908-B1A6-90FD-A31D-5087C46A6A80}"/>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11" name="任意多边形: 形状 310">
              <a:extLst>
                <a:ext uri="{FF2B5EF4-FFF2-40B4-BE49-F238E27FC236}">
                  <a16:creationId xmlns:a16="http://schemas.microsoft.com/office/drawing/2014/main" id="{3EDBE9BA-830B-CD39-F260-4C30FD3C456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12" name="任意多边形: 形状 311">
              <a:extLst>
                <a:ext uri="{FF2B5EF4-FFF2-40B4-BE49-F238E27FC236}">
                  <a16:creationId xmlns:a16="http://schemas.microsoft.com/office/drawing/2014/main" id="{393115A9-4958-FFFE-94EF-FEE7AEEFDDE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13" name="任意多边形: 形状 312">
              <a:extLst>
                <a:ext uri="{FF2B5EF4-FFF2-40B4-BE49-F238E27FC236}">
                  <a16:creationId xmlns:a16="http://schemas.microsoft.com/office/drawing/2014/main" id="{EBFF5A5F-910E-3906-9449-30BACD6DBDAA}"/>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315" name="组合 314">
            <a:extLst>
              <a:ext uri="{FF2B5EF4-FFF2-40B4-BE49-F238E27FC236}">
                <a16:creationId xmlns:a16="http://schemas.microsoft.com/office/drawing/2014/main" id="{6F1DB3CB-9D3E-E6B4-37EF-AF1EE9E59B28}"/>
              </a:ext>
            </a:extLst>
          </p:cNvPr>
          <p:cNvGrpSpPr/>
          <p:nvPr/>
        </p:nvGrpSpPr>
        <p:grpSpPr>
          <a:xfrm rot="14778082">
            <a:off x="7897325" y="2330439"/>
            <a:ext cx="591391" cy="653399"/>
            <a:chOff x="6046781" y="1510634"/>
            <a:chExt cx="710381" cy="788833"/>
          </a:xfrm>
          <a:solidFill>
            <a:schemeClr val="accent4">
              <a:lumMod val="20000"/>
              <a:lumOff val="80000"/>
              <a:alpha val="50000"/>
            </a:schemeClr>
          </a:solidFill>
        </p:grpSpPr>
        <p:sp>
          <p:nvSpPr>
            <p:cNvPr id="316" name="任意多边形: 形状 315">
              <a:extLst>
                <a:ext uri="{FF2B5EF4-FFF2-40B4-BE49-F238E27FC236}">
                  <a16:creationId xmlns:a16="http://schemas.microsoft.com/office/drawing/2014/main" id="{5CA34E24-BB9F-37E5-C435-324962A1353F}"/>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317" name="任意多边形: 形状 316">
              <a:extLst>
                <a:ext uri="{FF2B5EF4-FFF2-40B4-BE49-F238E27FC236}">
                  <a16:creationId xmlns:a16="http://schemas.microsoft.com/office/drawing/2014/main" id="{3DA81A30-1AE8-1FE0-8DCD-DFFB4BFF446C}"/>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318" name="任意多边形: 形状 317">
              <a:extLst>
                <a:ext uri="{FF2B5EF4-FFF2-40B4-BE49-F238E27FC236}">
                  <a16:creationId xmlns:a16="http://schemas.microsoft.com/office/drawing/2014/main" id="{C1A84394-09B1-1D47-5BC1-D65BAE9697B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319" name="任意多边形: 形状 318">
              <a:extLst>
                <a:ext uri="{FF2B5EF4-FFF2-40B4-BE49-F238E27FC236}">
                  <a16:creationId xmlns:a16="http://schemas.microsoft.com/office/drawing/2014/main" id="{9BBA0A63-5F6A-361E-B957-3DC60DB6D114}"/>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320" name="任意多边形: 形状 319">
              <a:extLst>
                <a:ext uri="{FF2B5EF4-FFF2-40B4-BE49-F238E27FC236}">
                  <a16:creationId xmlns:a16="http://schemas.microsoft.com/office/drawing/2014/main" id="{ACDAC206-A1EE-EF84-D6A9-B307E62BA3E0}"/>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321" name="任意多边形: 形状 320">
              <a:extLst>
                <a:ext uri="{FF2B5EF4-FFF2-40B4-BE49-F238E27FC236}">
                  <a16:creationId xmlns:a16="http://schemas.microsoft.com/office/drawing/2014/main" id="{3516C60D-DDF5-41B1-4CD0-B2C7A7365E06}"/>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322" name="任意多边形: 形状 321">
              <a:extLst>
                <a:ext uri="{FF2B5EF4-FFF2-40B4-BE49-F238E27FC236}">
                  <a16:creationId xmlns:a16="http://schemas.microsoft.com/office/drawing/2014/main" id="{5021EA3D-05A2-09AD-72CD-6EAFCBD45D64}"/>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323" name="任意多边形: 形状 322">
              <a:extLst>
                <a:ext uri="{FF2B5EF4-FFF2-40B4-BE49-F238E27FC236}">
                  <a16:creationId xmlns:a16="http://schemas.microsoft.com/office/drawing/2014/main" id="{D6A8982D-00FD-E373-B7E7-4E7693FBC291}"/>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324" name="任意多边形: 形状 323">
              <a:extLst>
                <a:ext uri="{FF2B5EF4-FFF2-40B4-BE49-F238E27FC236}">
                  <a16:creationId xmlns:a16="http://schemas.microsoft.com/office/drawing/2014/main" id="{46B3C5CA-7095-A4DA-52C7-5E3A0908B918}"/>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325" name="任意多边形: 形状 324">
              <a:extLst>
                <a:ext uri="{FF2B5EF4-FFF2-40B4-BE49-F238E27FC236}">
                  <a16:creationId xmlns:a16="http://schemas.microsoft.com/office/drawing/2014/main" id="{25DF15A0-4AB2-91B8-EFA6-7B9A3AF59F48}"/>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326" name="任意多边形: 形状 325">
              <a:extLst>
                <a:ext uri="{FF2B5EF4-FFF2-40B4-BE49-F238E27FC236}">
                  <a16:creationId xmlns:a16="http://schemas.microsoft.com/office/drawing/2014/main" id="{0C949258-B267-9927-0A82-93CA194197B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327" name="任意多边形: 形状 326">
              <a:extLst>
                <a:ext uri="{FF2B5EF4-FFF2-40B4-BE49-F238E27FC236}">
                  <a16:creationId xmlns:a16="http://schemas.microsoft.com/office/drawing/2014/main" id="{58DCDF0E-7A51-A41D-4F6B-B6431D66F9D1}"/>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328" name="任意多边形: 形状 327">
              <a:extLst>
                <a:ext uri="{FF2B5EF4-FFF2-40B4-BE49-F238E27FC236}">
                  <a16:creationId xmlns:a16="http://schemas.microsoft.com/office/drawing/2014/main" id="{671EF62F-C4DA-67F1-3147-F4D5427A024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329" name="任意多边形: 形状 328">
              <a:extLst>
                <a:ext uri="{FF2B5EF4-FFF2-40B4-BE49-F238E27FC236}">
                  <a16:creationId xmlns:a16="http://schemas.microsoft.com/office/drawing/2014/main" id="{508EDBD4-32A9-5E3F-63F5-6E3C9B32D59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330" name="任意多边形: 形状 329">
              <a:extLst>
                <a:ext uri="{FF2B5EF4-FFF2-40B4-BE49-F238E27FC236}">
                  <a16:creationId xmlns:a16="http://schemas.microsoft.com/office/drawing/2014/main" id="{76F5664A-BD0B-D0A4-C957-ED01FE08C31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331" name="任意多边形: 形状 330">
              <a:extLst>
                <a:ext uri="{FF2B5EF4-FFF2-40B4-BE49-F238E27FC236}">
                  <a16:creationId xmlns:a16="http://schemas.microsoft.com/office/drawing/2014/main" id="{9B16E73C-2FB5-57E4-8EB4-58574585F1E0}"/>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332" name="任意多边形: 形状 331">
              <a:extLst>
                <a:ext uri="{FF2B5EF4-FFF2-40B4-BE49-F238E27FC236}">
                  <a16:creationId xmlns:a16="http://schemas.microsoft.com/office/drawing/2014/main" id="{AD56B9E4-4FD4-7F69-7060-65470D65C3D2}"/>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333" name="任意多边形: 形状 332">
              <a:extLst>
                <a:ext uri="{FF2B5EF4-FFF2-40B4-BE49-F238E27FC236}">
                  <a16:creationId xmlns:a16="http://schemas.microsoft.com/office/drawing/2014/main" id="{BBFAABFE-99F7-C472-0D01-EAB64740DC7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334" name="任意多边形: 形状 333">
              <a:extLst>
                <a:ext uri="{FF2B5EF4-FFF2-40B4-BE49-F238E27FC236}">
                  <a16:creationId xmlns:a16="http://schemas.microsoft.com/office/drawing/2014/main" id="{03CE7F33-CD77-C7FA-5B6F-2D6CFAE9E8A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335" name="任意多边形: 形状 334">
              <a:extLst>
                <a:ext uri="{FF2B5EF4-FFF2-40B4-BE49-F238E27FC236}">
                  <a16:creationId xmlns:a16="http://schemas.microsoft.com/office/drawing/2014/main" id="{108AF20D-A9E0-B72D-24F7-38A6BCF45BB4}"/>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336" name="任意多边形: 形状 335">
              <a:extLst>
                <a:ext uri="{FF2B5EF4-FFF2-40B4-BE49-F238E27FC236}">
                  <a16:creationId xmlns:a16="http://schemas.microsoft.com/office/drawing/2014/main" id="{F5A6629F-EA86-9CC3-845F-A79A7273D6E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337" name="任意多边形: 形状 336">
              <a:extLst>
                <a:ext uri="{FF2B5EF4-FFF2-40B4-BE49-F238E27FC236}">
                  <a16:creationId xmlns:a16="http://schemas.microsoft.com/office/drawing/2014/main" id="{04BFEC66-B020-1E53-C6CB-8BA6A1C91B3B}"/>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338" name="任意多边形: 形状 337">
              <a:extLst>
                <a:ext uri="{FF2B5EF4-FFF2-40B4-BE49-F238E27FC236}">
                  <a16:creationId xmlns:a16="http://schemas.microsoft.com/office/drawing/2014/main" id="{F5800276-AFFF-DFC3-7555-B28BABAD0EC5}"/>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339" name="任意多边形: 形状 338">
              <a:extLst>
                <a:ext uri="{FF2B5EF4-FFF2-40B4-BE49-F238E27FC236}">
                  <a16:creationId xmlns:a16="http://schemas.microsoft.com/office/drawing/2014/main" id="{C59E523D-F501-829A-22AC-30D77954EF7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340" name="任意多边形: 形状 339">
              <a:extLst>
                <a:ext uri="{FF2B5EF4-FFF2-40B4-BE49-F238E27FC236}">
                  <a16:creationId xmlns:a16="http://schemas.microsoft.com/office/drawing/2014/main" id="{ED616819-3031-B7F7-62EA-F9885B0DE936}"/>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341" name="任意多边形: 形状 340">
              <a:extLst>
                <a:ext uri="{FF2B5EF4-FFF2-40B4-BE49-F238E27FC236}">
                  <a16:creationId xmlns:a16="http://schemas.microsoft.com/office/drawing/2014/main" id="{410980C4-60CC-3307-F163-822FD378A2B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342" name="任意多边形: 形状 341">
              <a:extLst>
                <a:ext uri="{FF2B5EF4-FFF2-40B4-BE49-F238E27FC236}">
                  <a16:creationId xmlns:a16="http://schemas.microsoft.com/office/drawing/2014/main" id="{B8702D0B-8E57-EF52-EA49-482740FFD47B}"/>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343" name="任意多边形: 形状 342">
              <a:extLst>
                <a:ext uri="{FF2B5EF4-FFF2-40B4-BE49-F238E27FC236}">
                  <a16:creationId xmlns:a16="http://schemas.microsoft.com/office/drawing/2014/main" id="{529E6C80-A94C-05CA-4BAC-3456CE0614E0}"/>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344" name="任意多边形: 形状 343">
              <a:extLst>
                <a:ext uri="{FF2B5EF4-FFF2-40B4-BE49-F238E27FC236}">
                  <a16:creationId xmlns:a16="http://schemas.microsoft.com/office/drawing/2014/main" id="{454F1362-7C08-B653-4684-2CE9E540B425}"/>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345" name="任意多边形: 形状 344">
              <a:extLst>
                <a:ext uri="{FF2B5EF4-FFF2-40B4-BE49-F238E27FC236}">
                  <a16:creationId xmlns:a16="http://schemas.microsoft.com/office/drawing/2014/main" id="{A980C18E-309E-9392-9D5B-E7DCD3EDE98E}"/>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346" name="任意多边形: 形状 345">
              <a:extLst>
                <a:ext uri="{FF2B5EF4-FFF2-40B4-BE49-F238E27FC236}">
                  <a16:creationId xmlns:a16="http://schemas.microsoft.com/office/drawing/2014/main" id="{0222DB36-BE34-A1F1-C890-C6B2ECE9FFD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347" name="任意多边形: 形状 346">
              <a:extLst>
                <a:ext uri="{FF2B5EF4-FFF2-40B4-BE49-F238E27FC236}">
                  <a16:creationId xmlns:a16="http://schemas.microsoft.com/office/drawing/2014/main" id="{5E1B80F6-A672-6A31-40C0-B80E4A0F5995}"/>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348" name="任意多边形: 形状 347">
              <a:extLst>
                <a:ext uri="{FF2B5EF4-FFF2-40B4-BE49-F238E27FC236}">
                  <a16:creationId xmlns:a16="http://schemas.microsoft.com/office/drawing/2014/main" id="{B8F41D07-2A06-BE87-C23A-49D2E165E8EB}"/>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349" name="任意多边形: 形状 348">
              <a:extLst>
                <a:ext uri="{FF2B5EF4-FFF2-40B4-BE49-F238E27FC236}">
                  <a16:creationId xmlns:a16="http://schemas.microsoft.com/office/drawing/2014/main" id="{15F84CB0-3813-E9BA-F5F1-50362B0A6003}"/>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350" name="任意多边形: 形状 349">
              <a:extLst>
                <a:ext uri="{FF2B5EF4-FFF2-40B4-BE49-F238E27FC236}">
                  <a16:creationId xmlns:a16="http://schemas.microsoft.com/office/drawing/2014/main" id="{CB1BD790-28F9-D2DF-5B23-452C76F49B0E}"/>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351" name="任意多边形: 形状 350">
              <a:extLst>
                <a:ext uri="{FF2B5EF4-FFF2-40B4-BE49-F238E27FC236}">
                  <a16:creationId xmlns:a16="http://schemas.microsoft.com/office/drawing/2014/main" id="{9DAD159C-A5C5-E97E-E5D5-3D79DD11DA1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352" name="任意多边形: 形状 351">
              <a:extLst>
                <a:ext uri="{FF2B5EF4-FFF2-40B4-BE49-F238E27FC236}">
                  <a16:creationId xmlns:a16="http://schemas.microsoft.com/office/drawing/2014/main" id="{6CDD6A58-E78B-C339-1DD2-7A630864E484}"/>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353" name="任意多边形: 形状 352">
              <a:extLst>
                <a:ext uri="{FF2B5EF4-FFF2-40B4-BE49-F238E27FC236}">
                  <a16:creationId xmlns:a16="http://schemas.microsoft.com/office/drawing/2014/main" id="{E04D796A-334E-308F-8221-90A020B84BCB}"/>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354" name="任意多边形: 形状 353">
              <a:extLst>
                <a:ext uri="{FF2B5EF4-FFF2-40B4-BE49-F238E27FC236}">
                  <a16:creationId xmlns:a16="http://schemas.microsoft.com/office/drawing/2014/main" id="{25789644-5E83-665F-53FC-B0B8ED475260}"/>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355" name="任意多边形: 形状 354">
              <a:extLst>
                <a:ext uri="{FF2B5EF4-FFF2-40B4-BE49-F238E27FC236}">
                  <a16:creationId xmlns:a16="http://schemas.microsoft.com/office/drawing/2014/main" id="{A06018B7-76E4-22DF-E751-E1DEBF910E9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56" name="任意多边形: 形状 355">
              <a:extLst>
                <a:ext uri="{FF2B5EF4-FFF2-40B4-BE49-F238E27FC236}">
                  <a16:creationId xmlns:a16="http://schemas.microsoft.com/office/drawing/2014/main" id="{04A19A57-E9A9-08D5-F3B1-9FF356F59961}"/>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57" name="任意多边形: 形状 356">
              <a:extLst>
                <a:ext uri="{FF2B5EF4-FFF2-40B4-BE49-F238E27FC236}">
                  <a16:creationId xmlns:a16="http://schemas.microsoft.com/office/drawing/2014/main" id="{B07ACC26-BDAA-8FA5-A358-81DD4B5A63CA}"/>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58" name="任意多边形: 形状 357">
              <a:extLst>
                <a:ext uri="{FF2B5EF4-FFF2-40B4-BE49-F238E27FC236}">
                  <a16:creationId xmlns:a16="http://schemas.microsoft.com/office/drawing/2014/main" id="{B31940DE-6E9A-FD2B-06E5-415A3D341FA4}"/>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59" name="任意多边形: 形状 358">
              <a:extLst>
                <a:ext uri="{FF2B5EF4-FFF2-40B4-BE49-F238E27FC236}">
                  <a16:creationId xmlns:a16="http://schemas.microsoft.com/office/drawing/2014/main" id="{22218616-AC47-5245-EB0C-7478B3E2A5A5}"/>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60" name="任意多边形: 形状 359">
              <a:extLst>
                <a:ext uri="{FF2B5EF4-FFF2-40B4-BE49-F238E27FC236}">
                  <a16:creationId xmlns:a16="http://schemas.microsoft.com/office/drawing/2014/main" id="{1F8DBF8F-0DA8-6166-F2F6-3A51584707EB}"/>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61" name="任意多边形: 形状 360">
              <a:extLst>
                <a:ext uri="{FF2B5EF4-FFF2-40B4-BE49-F238E27FC236}">
                  <a16:creationId xmlns:a16="http://schemas.microsoft.com/office/drawing/2014/main" id="{110DA7F5-6035-02F2-9722-A6F553B4DCA0}"/>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62" name="任意多边形: 形状 361">
              <a:extLst>
                <a:ext uri="{FF2B5EF4-FFF2-40B4-BE49-F238E27FC236}">
                  <a16:creationId xmlns:a16="http://schemas.microsoft.com/office/drawing/2014/main" id="{3157257A-FDDD-5CE7-826F-B3250CC191C7}"/>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63" name="任意多边形: 形状 362">
              <a:extLst>
                <a:ext uri="{FF2B5EF4-FFF2-40B4-BE49-F238E27FC236}">
                  <a16:creationId xmlns:a16="http://schemas.microsoft.com/office/drawing/2014/main" id="{CFD71DDB-5A3F-40E8-BCC1-F1ED2197CCB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64" name="任意多边形: 形状 363">
              <a:extLst>
                <a:ext uri="{FF2B5EF4-FFF2-40B4-BE49-F238E27FC236}">
                  <a16:creationId xmlns:a16="http://schemas.microsoft.com/office/drawing/2014/main" id="{48089929-3861-EE64-3A69-21557F5411E6}"/>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65" name="任意多边形: 形状 364">
              <a:extLst>
                <a:ext uri="{FF2B5EF4-FFF2-40B4-BE49-F238E27FC236}">
                  <a16:creationId xmlns:a16="http://schemas.microsoft.com/office/drawing/2014/main" id="{452839C6-3798-8BB3-EFEC-BD625169F8D4}"/>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66" name="任意多边形: 形状 365">
              <a:extLst>
                <a:ext uri="{FF2B5EF4-FFF2-40B4-BE49-F238E27FC236}">
                  <a16:creationId xmlns:a16="http://schemas.microsoft.com/office/drawing/2014/main" id="{9C624B61-1AA5-180C-7954-F77CEFD5BC89}"/>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67" name="任意多边形: 形状 366">
              <a:extLst>
                <a:ext uri="{FF2B5EF4-FFF2-40B4-BE49-F238E27FC236}">
                  <a16:creationId xmlns:a16="http://schemas.microsoft.com/office/drawing/2014/main" id="{359C05F0-8247-CB07-46F5-B657514530B1}"/>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68" name="任意多边形: 形状 367">
              <a:extLst>
                <a:ext uri="{FF2B5EF4-FFF2-40B4-BE49-F238E27FC236}">
                  <a16:creationId xmlns:a16="http://schemas.microsoft.com/office/drawing/2014/main" id="{A92D6D03-AE77-E186-BF7D-C0270E562455}"/>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69" name="任意多边形: 形状 368">
              <a:extLst>
                <a:ext uri="{FF2B5EF4-FFF2-40B4-BE49-F238E27FC236}">
                  <a16:creationId xmlns:a16="http://schemas.microsoft.com/office/drawing/2014/main" id="{6BE3DCCC-A063-C20B-3344-622DB22D5380}"/>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spTree>
    <p:extLst>
      <p:ext uri="{BB962C8B-B14F-4D97-AF65-F5344CB8AC3E}">
        <p14:creationId xmlns:p14="http://schemas.microsoft.com/office/powerpoint/2010/main" val="3861107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 name="组合 203">
            <a:extLst>
              <a:ext uri="{FF2B5EF4-FFF2-40B4-BE49-F238E27FC236}">
                <a16:creationId xmlns:a16="http://schemas.microsoft.com/office/drawing/2014/main" id="{C3086248-0F52-0F3F-0299-81B0ACBD55E5}"/>
              </a:ext>
            </a:extLst>
          </p:cNvPr>
          <p:cNvGrpSpPr/>
          <p:nvPr/>
        </p:nvGrpSpPr>
        <p:grpSpPr>
          <a:xfrm rot="17293665">
            <a:off x="1722348" y="2636766"/>
            <a:ext cx="3259130" cy="3600857"/>
            <a:chOff x="6046781" y="1510634"/>
            <a:chExt cx="710381" cy="788833"/>
          </a:xfrm>
          <a:solidFill>
            <a:schemeClr val="accent2">
              <a:alpha val="20000"/>
            </a:schemeClr>
          </a:solidFill>
        </p:grpSpPr>
        <p:sp>
          <p:nvSpPr>
            <p:cNvPr id="205" name="任意多边形: 形状 204">
              <a:extLst>
                <a:ext uri="{FF2B5EF4-FFF2-40B4-BE49-F238E27FC236}">
                  <a16:creationId xmlns:a16="http://schemas.microsoft.com/office/drawing/2014/main" id="{F5FA200B-D14C-F339-2B02-76F7D127B28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06" name="任意多边形: 形状 205">
              <a:extLst>
                <a:ext uri="{FF2B5EF4-FFF2-40B4-BE49-F238E27FC236}">
                  <a16:creationId xmlns:a16="http://schemas.microsoft.com/office/drawing/2014/main" id="{FA4EB4E6-357E-901D-EB6E-EB8A1AE33536}"/>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07" name="任意多边形: 形状 206">
              <a:extLst>
                <a:ext uri="{FF2B5EF4-FFF2-40B4-BE49-F238E27FC236}">
                  <a16:creationId xmlns:a16="http://schemas.microsoft.com/office/drawing/2014/main" id="{81654F54-1FF6-0CF1-529E-B16BB8D2AC84}"/>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08" name="任意多边形: 形状 207">
              <a:extLst>
                <a:ext uri="{FF2B5EF4-FFF2-40B4-BE49-F238E27FC236}">
                  <a16:creationId xmlns:a16="http://schemas.microsoft.com/office/drawing/2014/main" id="{81216E19-DDF5-E0CB-86CA-1594B6DEC331}"/>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09" name="任意多边形: 形状 208">
              <a:extLst>
                <a:ext uri="{FF2B5EF4-FFF2-40B4-BE49-F238E27FC236}">
                  <a16:creationId xmlns:a16="http://schemas.microsoft.com/office/drawing/2014/main" id="{6B13CBE9-BB03-E420-EF54-DF88E622219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10" name="任意多边形: 形状 209">
              <a:extLst>
                <a:ext uri="{FF2B5EF4-FFF2-40B4-BE49-F238E27FC236}">
                  <a16:creationId xmlns:a16="http://schemas.microsoft.com/office/drawing/2014/main" id="{B4823355-7A17-71DC-DF55-3781D800E5E5}"/>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11" name="任意多边形: 形状 210">
              <a:extLst>
                <a:ext uri="{FF2B5EF4-FFF2-40B4-BE49-F238E27FC236}">
                  <a16:creationId xmlns:a16="http://schemas.microsoft.com/office/drawing/2014/main" id="{912304EE-65C4-2BE2-020A-C9C0E3114AE7}"/>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12" name="任意多边形: 形状 211">
              <a:extLst>
                <a:ext uri="{FF2B5EF4-FFF2-40B4-BE49-F238E27FC236}">
                  <a16:creationId xmlns:a16="http://schemas.microsoft.com/office/drawing/2014/main" id="{AC60A875-AAF3-59B4-4845-B2D3CAAAA915}"/>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13" name="任意多边形: 形状 212">
              <a:extLst>
                <a:ext uri="{FF2B5EF4-FFF2-40B4-BE49-F238E27FC236}">
                  <a16:creationId xmlns:a16="http://schemas.microsoft.com/office/drawing/2014/main" id="{C8ABDEEF-68A5-4428-9D8C-3BD9585DE7EA}"/>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14" name="任意多边形: 形状 213">
              <a:extLst>
                <a:ext uri="{FF2B5EF4-FFF2-40B4-BE49-F238E27FC236}">
                  <a16:creationId xmlns:a16="http://schemas.microsoft.com/office/drawing/2014/main" id="{33B23E11-5B30-1D02-3D44-194745883C6F}"/>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15" name="任意多边形: 形状 214">
              <a:extLst>
                <a:ext uri="{FF2B5EF4-FFF2-40B4-BE49-F238E27FC236}">
                  <a16:creationId xmlns:a16="http://schemas.microsoft.com/office/drawing/2014/main" id="{3B669DD6-FC43-97CC-713C-5C8164A2C207}"/>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16" name="任意多边形: 形状 215">
              <a:extLst>
                <a:ext uri="{FF2B5EF4-FFF2-40B4-BE49-F238E27FC236}">
                  <a16:creationId xmlns:a16="http://schemas.microsoft.com/office/drawing/2014/main" id="{F76E9F8B-DF69-59BA-2B58-914343E58593}"/>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17" name="任意多边形: 形状 216">
              <a:extLst>
                <a:ext uri="{FF2B5EF4-FFF2-40B4-BE49-F238E27FC236}">
                  <a16:creationId xmlns:a16="http://schemas.microsoft.com/office/drawing/2014/main" id="{2F22D473-383B-1952-77EF-CEF3A863306B}"/>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18" name="任意多边形: 形状 217">
              <a:extLst>
                <a:ext uri="{FF2B5EF4-FFF2-40B4-BE49-F238E27FC236}">
                  <a16:creationId xmlns:a16="http://schemas.microsoft.com/office/drawing/2014/main" id="{7F3C314A-0577-1B72-704E-0DC175E0A996}"/>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19" name="任意多边形: 形状 218">
              <a:extLst>
                <a:ext uri="{FF2B5EF4-FFF2-40B4-BE49-F238E27FC236}">
                  <a16:creationId xmlns:a16="http://schemas.microsoft.com/office/drawing/2014/main" id="{BDB8FD9E-E8BC-1B35-73C3-4BB8A79F8A3F}"/>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20" name="任意多边形: 形状 219">
              <a:extLst>
                <a:ext uri="{FF2B5EF4-FFF2-40B4-BE49-F238E27FC236}">
                  <a16:creationId xmlns:a16="http://schemas.microsoft.com/office/drawing/2014/main" id="{853C2EE2-88BC-967E-776E-044F6D8A2B3B}"/>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21" name="任意多边形: 形状 220">
              <a:extLst>
                <a:ext uri="{FF2B5EF4-FFF2-40B4-BE49-F238E27FC236}">
                  <a16:creationId xmlns:a16="http://schemas.microsoft.com/office/drawing/2014/main" id="{20FAD1CF-CBC9-D810-E409-0F33ED06F811}"/>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22" name="任意多边形: 形状 221">
              <a:extLst>
                <a:ext uri="{FF2B5EF4-FFF2-40B4-BE49-F238E27FC236}">
                  <a16:creationId xmlns:a16="http://schemas.microsoft.com/office/drawing/2014/main" id="{36B906F6-9111-48B8-1FA6-A6280FB4473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23" name="任意多边形: 形状 222">
              <a:extLst>
                <a:ext uri="{FF2B5EF4-FFF2-40B4-BE49-F238E27FC236}">
                  <a16:creationId xmlns:a16="http://schemas.microsoft.com/office/drawing/2014/main" id="{CCA67509-A276-174F-7B64-5129C3CBBA0E}"/>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24" name="任意多边形: 形状 223">
              <a:extLst>
                <a:ext uri="{FF2B5EF4-FFF2-40B4-BE49-F238E27FC236}">
                  <a16:creationId xmlns:a16="http://schemas.microsoft.com/office/drawing/2014/main" id="{410594A0-5F81-78D5-0E46-AFE572B86361}"/>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25" name="任意多边形: 形状 224">
              <a:extLst>
                <a:ext uri="{FF2B5EF4-FFF2-40B4-BE49-F238E27FC236}">
                  <a16:creationId xmlns:a16="http://schemas.microsoft.com/office/drawing/2014/main" id="{67A7DEAC-7C14-C420-7BA8-2258DFCF58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26" name="任意多边形: 形状 225">
              <a:extLst>
                <a:ext uri="{FF2B5EF4-FFF2-40B4-BE49-F238E27FC236}">
                  <a16:creationId xmlns:a16="http://schemas.microsoft.com/office/drawing/2014/main" id="{128F2C72-0277-529A-BD17-5D1AA5FA68EC}"/>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27" name="任意多边形: 形状 226">
              <a:extLst>
                <a:ext uri="{FF2B5EF4-FFF2-40B4-BE49-F238E27FC236}">
                  <a16:creationId xmlns:a16="http://schemas.microsoft.com/office/drawing/2014/main" id="{62A796C7-9DB2-6B94-5367-B9FBA9463296}"/>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28" name="任意多边形: 形状 227">
              <a:extLst>
                <a:ext uri="{FF2B5EF4-FFF2-40B4-BE49-F238E27FC236}">
                  <a16:creationId xmlns:a16="http://schemas.microsoft.com/office/drawing/2014/main" id="{6021385A-5B57-4698-C03A-CE6F883AC344}"/>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29" name="任意多边形: 形状 228">
              <a:extLst>
                <a:ext uri="{FF2B5EF4-FFF2-40B4-BE49-F238E27FC236}">
                  <a16:creationId xmlns:a16="http://schemas.microsoft.com/office/drawing/2014/main" id="{23A9FE09-E191-3275-9389-98F2DBC5DCE1}"/>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30" name="任意多边形: 形状 229">
              <a:extLst>
                <a:ext uri="{FF2B5EF4-FFF2-40B4-BE49-F238E27FC236}">
                  <a16:creationId xmlns:a16="http://schemas.microsoft.com/office/drawing/2014/main" id="{75E46D51-8AE2-3FA1-D384-E2F1D1DA14A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31" name="任意多边形: 形状 230">
              <a:extLst>
                <a:ext uri="{FF2B5EF4-FFF2-40B4-BE49-F238E27FC236}">
                  <a16:creationId xmlns:a16="http://schemas.microsoft.com/office/drawing/2014/main" id="{21BCD8BF-D478-5404-52E3-9D78172F7616}"/>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32" name="任意多边形: 形状 231">
              <a:extLst>
                <a:ext uri="{FF2B5EF4-FFF2-40B4-BE49-F238E27FC236}">
                  <a16:creationId xmlns:a16="http://schemas.microsoft.com/office/drawing/2014/main" id="{243312C1-7A80-7F21-B2CE-974B559BE2F8}"/>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33" name="任意多边形: 形状 232">
              <a:extLst>
                <a:ext uri="{FF2B5EF4-FFF2-40B4-BE49-F238E27FC236}">
                  <a16:creationId xmlns:a16="http://schemas.microsoft.com/office/drawing/2014/main" id="{FD913F95-4EC7-E3E8-42C6-347D97C01096}"/>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34" name="任意多边形: 形状 233">
              <a:extLst>
                <a:ext uri="{FF2B5EF4-FFF2-40B4-BE49-F238E27FC236}">
                  <a16:creationId xmlns:a16="http://schemas.microsoft.com/office/drawing/2014/main" id="{5D688FBD-A439-FF30-34FA-75F453C7E40C}"/>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35" name="任意多边形: 形状 234">
              <a:extLst>
                <a:ext uri="{FF2B5EF4-FFF2-40B4-BE49-F238E27FC236}">
                  <a16:creationId xmlns:a16="http://schemas.microsoft.com/office/drawing/2014/main" id="{836858A9-BA49-1E7E-FA1C-87A9ADA3B13F}"/>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36" name="任意多边形: 形状 235">
              <a:extLst>
                <a:ext uri="{FF2B5EF4-FFF2-40B4-BE49-F238E27FC236}">
                  <a16:creationId xmlns:a16="http://schemas.microsoft.com/office/drawing/2014/main" id="{05AEFEC2-0886-42AA-EC16-E5E57C180C4D}"/>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37" name="任意多边形: 形状 236">
              <a:extLst>
                <a:ext uri="{FF2B5EF4-FFF2-40B4-BE49-F238E27FC236}">
                  <a16:creationId xmlns:a16="http://schemas.microsoft.com/office/drawing/2014/main" id="{E65E44DE-4714-3435-8125-199D0E5C733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38" name="任意多边形: 形状 237">
              <a:extLst>
                <a:ext uri="{FF2B5EF4-FFF2-40B4-BE49-F238E27FC236}">
                  <a16:creationId xmlns:a16="http://schemas.microsoft.com/office/drawing/2014/main" id="{E8430909-7AAB-8769-CDCB-6081FC78910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39" name="任意多边形: 形状 238">
              <a:extLst>
                <a:ext uri="{FF2B5EF4-FFF2-40B4-BE49-F238E27FC236}">
                  <a16:creationId xmlns:a16="http://schemas.microsoft.com/office/drawing/2014/main" id="{EB2AD11B-3EB1-8E10-6178-5D6349E6F9B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40" name="任意多边形: 形状 239">
              <a:extLst>
                <a:ext uri="{FF2B5EF4-FFF2-40B4-BE49-F238E27FC236}">
                  <a16:creationId xmlns:a16="http://schemas.microsoft.com/office/drawing/2014/main" id="{0241D59F-9149-81D6-1466-A6C86FE88156}"/>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41" name="任意多边形: 形状 240">
              <a:extLst>
                <a:ext uri="{FF2B5EF4-FFF2-40B4-BE49-F238E27FC236}">
                  <a16:creationId xmlns:a16="http://schemas.microsoft.com/office/drawing/2014/main" id="{A2A075EC-BDA1-0521-EE9E-AC9360EEAFEB}"/>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42" name="任意多边形: 形状 241">
              <a:extLst>
                <a:ext uri="{FF2B5EF4-FFF2-40B4-BE49-F238E27FC236}">
                  <a16:creationId xmlns:a16="http://schemas.microsoft.com/office/drawing/2014/main" id="{A533AE8A-EF6F-BB4F-8C6C-813FFB540B32}"/>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43" name="任意多边形: 形状 242">
              <a:extLst>
                <a:ext uri="{FF2B5EF4-FFF2-40B4-BE49-F238E27FC236}">
                  <a16:creationId xmlns:a16="http://schemas.microsoft.com/office/drawing/2014/main" id="{B79ABAC1-8E15-EB1B-6A28-67485A585E8C}"/>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44" name="任意多边形: 形状 243">
              <a:extLst>
                <a:ext uri="{FF2B5EF4-FFF2-40B4-BE49-F238E27FC236}">
                  <a16:creationId xmlns:a16="http://schemas.microsoft.com/office/drawing/2014/main" id="{5F1CC1BF-4C80-412E-E699-87A0176A731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245" name="任意多边形: 形状 244">
              <a:extLst>
                <a:ext uri="{FF2B5EF4-FFF2-40B4-BE49-F238E27FC236}">
                  <a16:creationId xmlns:a16="http://schemas.microsoft.com/office/drawing/2014/main" id="{5E810346-DDA9-D849-115B-594D9C517BCD}"/>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246" name="任意多边形: 形状 245">
              <a:extLst>
                <a:ext uri="{FF2B5EF4-FFF2-40B4-BE49-F238E27FC236}">
                  <a16:creationId xmlns:a16="http://schemas.microsoft.com/office/drawing/2014/main" id="{781F9B26-0525-7AF1-3D46-A1DDFFE440E3}"/>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247" name="任意多边形: 形状 246">
              <a:extLst>
                <a:ext uri="{FF2B5EF4-FFF2-40B4-BE49-F238E27FC236}">
                  <a16:creationId xmlns:a16="http://schemas.microsoft.com/office/drawing/2014/main" id="{FEF5C7FE-6C57-D5F7-5F19-BB21CA9E7768}"/>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248" name="任意多边形: 形状 247">
              <a:extLst>
                <a:ext uri="{FF2B5EF4-FFF2-40B4-BE49-F238E27FC236}">
                  <a16:creationId xmlns:a16="http://schemas.microsoft.com/office/drawing/2014/main" id="{81903271-9208-9F17-B10F-589B2A28B849}"/>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249" name="任意多边形: 形状 248">
              <a:extLst>
                <a:ext uri="{FF2B5EF4-FFF2-40B4-BE49-F238E27FC236}">
                  <a16:creationId xmlns:a16="http://schemas.microsoft.com/office/drawing/2014/main" id="{6045BF93-D1A6-FC81-B47F-2F0CEDC64C3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250" name="任意多边形: 形状 249">
              <a:extLst>
                <a:ext uri="{FF2B5EF4-FFF2-40B4-BE49-F238E27FC236}">
                  <a16:creationId xmlns:a16="http://schemas.microsoft.com/office/drawing/2014/main" id="{449EF8AF-8AB3-EBDE-F374-8AE07D591D26}"/>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251" name="任意多边形: 形状 250">
              <a:extLst>
                <a:ext uri="{FF2B5EF4-FFF2-40B4-BE49-F238E27FC236}">
                  <a16:creationId xmlns:a16="http://schemas.microsoft.com/office/drawing/2014/main" id="{44DE9147-59B7-27B9-0247-95E4DA6786C9}"/>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252" name="任意多边形: 形状 251">
              <a:extLst>
                <a:ext uri="{FF2B5EF4-FFF2-40B4-BE49-F238E27FC236}">
                  <a16:creationId xmlns:a16="http://schemas.microsoft.com/office/drawing/2014/main" id="{6475D2E7-6291-3563-B3FC-F47B015512E8}"/>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253" name="任意多边形: 形状 252">
              <a:extLst>
                <a:ext uri="{FF2B5EF4-FFF2-40B4-BE49-F238E27FC236}">
                  <a16:creationId xmlns:a16="http://schemas.microsoft.com/office/drawing/2014/main" id="{DD521123-6D35-87E3-D424-8DB9E77DCAC1}"/>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254" name="任意多边形: 形状 253">
              <a:extLst>
                <a:ext uri="{FF2B5EF4-FFF2-40B4-BE49-F238E27FC236}">
                  <a16:creationId xmlns:a16="http://schemas.microsoft.com/office/drawing/2014/main" id="{9B775643-713C-7234-F8D3-035DE6401E6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55" name="任意多边形: 形状 254">
              <a:extLst>
                <a:ext uri="{FF2B5EF4-FFF2-40B4-BE49-F238E27FC236}">
                  <a16:creationId xmlns:a16="http://schemas.microsoft.com/office/drawing/2014/main" id="{393D953E-79A7-8E8B-4B66-6D2631C327B3}"/>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56" name="任意多边形: 形状 255">
              <a:extLst>
                <a:ext uri="{FF2B5EF4-FFF2-40B4-BE49-F238E27FC236}">
                  <a16:creationId xmlns:a16="http://schemas.microsoft.com/office/drawing/2014/main" id="{AAD13D81-CC7F-637B-0FC5-9B344A1110A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57" name="任意多边形: 形状 256">
              <a:extLst>
                <a:ext uri="{FF2B5EF4-FFF2-40B4-BE49-F238E27FC236}">
                  <a16:creationId xmlns:a16="http://schemas.microsoft.com/office/drawing/2014/main" id="{6BE34298-6809-C64B-19B0-78B71A6BE0A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58" name="任意多边形: 形状 257">
              <a:extLst>
                <a:ext uri="{FF2B5EF4-FFF2-40B4-BE49-F238E27FC236}">
                  <a16:creationId xmlns:a16="http://schemas.microsoft.com/office/drawing/2014/main" id="{F8452BE6-C0AD-28FD-C838-15D3421861E2}"/>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sp>
        <p:nvSpPr>
          <p:cNvPr id="2" name="标题 1">
            <a:extLst>
              <a:ext uri="{FF2B5EF4-FFF2-40B4-BE49-F238E27FC236}">
                <a16:creationId xmlns:a16="http://schemas.microsoft.com/office/drawing/2014/main" id="{824FF56F-10C9-A58B-34ED-66994F29A167}"/>
              </a:ext>
            </a:extLst>
          </p:cNvPr>
          <p:cNvSpPr>
            <a:spLocks noGrp="1"/>
          </p:cNvSpPr>
          <p:nvPr>
            <p:ph type="title"/>
          </p:nvPr>
        </p:nvSpPr>
        <p:spPr>
          <a:xfrm>
            <a:off x="1310640" y="396128"/>
            <a:ext cx="3600000" cy="461665"/>
          </a:xfrm>
        </p:spPr>
        <p:txBody>
          <a:bodyPr>
            <a:spAutoFit/>
          </a:bodyPr>
          <a:lstStyle/>
          <a:p>
            <a:r>
              <a:rPr lang="zh-CN" altLang="en-US" dirty="0"/>
              <a:t>用户故事</a:t>
            </a:r>
            <a:r>
              <a:rPr lang="en-US" altLang="zh-CN" dirty="0"/>
              <a:t>2</a:t>
            </a:r>
            <a:endParaRPr lang="zh-CN" altLang="en-US" dirty="0"/>
          </a:p>
        </p:txBody>
      </p:sp>
      <p:sp>
        <p:nvSpPr>
          <p:cNvPr id="3" name="文本占位符 2">
            <a:extLst>
              <a:ext uri="{FF2B5EF4-FFF2-40B4-BE49-F238E27FC236}">
                <a16:creationId xmlns:a16="http://schemas.microsoft.com/office/drawing/2014/main" id="{5750A4EC-B8C7-66DE-23F7-31D3544BE1CB}"/>
              </a:ext>
            </a:extLst>
          </p:cNvPr>
          <p:cNvSpPr>
            <a:spLocks noGrp="1"/>
          </p:cNvSpPr>
          <p:nvPr>
            <p:ph type="body" sz="quarter" idx="10"/>
          </p:nvPr>
        </p:nvSpPr>
        <p:spPr>
          <a:xfrm>
            <a:off x="437235" y="396128"/>
            <a:ext cx="914400" cy="461665"/>
          </a:xfrm>
        </p:spPr>
        <p:txBody>
          <a:bodyPr>
            <a:spAutoFit/>
          </a:bodyPr>
          <a:lstStyle/>
          <a:p>
            <a:r>
              <a:rPr lang="en-US" altLang="zh-CN" dirty="0"/>
              <a:t> </a:t>
            </a:r>
            <a:endParaRPr lang="zh-CN" altLang="en-US" dirty="0"/>
          </a:p>
        </p:txBody>
      </p:sp>
      <p:sp>
        <p:nvSpPr>
          <p:cNvPr id="4" name="文本占位符 3">
            <a:extLst>
              <a:ext uri="{FF2B5EF4-FFF2-40B4-BE49-F238E27FC236}">
                <a16:creationId xmlns:a16="http://schemas.microsoft.com/office/drawing/2014/main" id="{AAABFAA2-1416-E5BD-955E-E37900E031D2}"/>
              </a:ext>
            </a:extLst>
          </p:cNvPr>
          <p:cNvSpPr>
            <a:spLocks noGrp="1"/>
          </p:cNvSpPr>
          <p:nvPr>
            <p:ph type="body" sz="quarter" idx="11"/>
          </p:nvPr>
        </p:nvSpPr>
        <p:spPr>
          <a:xfrm>
            <a:off x="2809690" y="533288"/>
            <a:ext cx="2160000" cy="307777"/>
          </a:xfrm>
        </p:spPr>
        <p:txBody>
          <a:bodyPr>
            <a:spAutoFit/>
          </a:bodyPr>
          <a:lstStyle/>
          <a:p>
            <a:r>
              <a:rPr lang="en-US" altLang="zh-CN" dirty="0"/>
              <a:t>User stories</a:t>
            </a:r>
            <a:endParaRPr lang="zh-CN" altLang="en-US" dirty="0"/>
          </a:p>
        </p:txBody>
      </p:sp>
      <p:sp>
        <p:nvSpPr>
          <p:cNvPr id="7" name="文本框 6">
            <a:extLst>
              <a:ext uri="{FF2B5EF4-FFF2-40B4-BE49-F238E27FC236}">
                <a16:creationId xmlns:a16="http://schemas.microsoft.com/office/drawing/2014/main" id="{598B36B4-3D31-B181-280F-10DBD66AB3F3}"/>
              </a:ext>
            </a:extLst>
          </p:cNvPr>
          <p:cNvSpPr txBox="1"/>
          <p:nvPr/>
        </p:nvSpPr>
        <p:spPr>
          <a:xfrm>
            <a:off x="796185" y="1548489"/>
            <a:ext cx="3600000" cy="369332"/>
          </a:xfrm>
          <a:prstGeom prst="rect">
            <a:avLst/>
          </a:prstGeom>
          <a:noFill/>
        </p:spPr>
        <p:txBody>
          <a:bodyPr wrap="square" rtlCol="0" anchor="ctr">
            <a:spAutoFit/>
          </a:bodyPr>
          <a:lstStyle/>
          <a:p>
            <a:pPr algn="just"/>
            <a:r>
              <a:rPr lang="zh-CN" altLang="en-US" b="1" dirty="0">
                <a:solidFill>
                  <a:schemeClr val="accent6"/>
                </a:solidFill>
                <a:latin typeface="+mj-ea"/>
                <a:ea typeface="+mj-ea"/>
              </a:rPr>
              <a:t>用户为短</a:t>
            </a:r>
            <a:r>
              <a:rPr lang="zh-CN" altLang="en-US" b="1">
                <a:solidFill>
                  <a:schemeClr val="accent6"/>
                </a:solidFill>
                <a:latin typeface="+mj-ea"/>
                <a:ea typeface="+mj-ea"/>
              </a:rPr>
              <a:t>视频制作者</a:t>
            </a:r>
            <a:endParaRPr lang="en-ID" b="1" dirty="0">
              <a:solidFill>
                <a:schemeClr val="accent6"/>
              </a:solidFill>
              <a:latin typeface="+mj-ea"/>
              <a:ea typeface="+mj-ea"/>
            </a:endParaRPr>
          </a:p>
        </p:txBody>
      </p:sp>
      <p:sp>
        <p:nvSpPr>
          <p:cNvPr id="8" name="文本框 7">
            <a:extLst>
              <a:ext uri="{FF2B5EF4-FFF2-40B4-BE49-F238E27FC236}">
                <a16:creationId xmlns:a16="http://schemas.microsoft.com/office/drawing/2014/main" id="{7B06ED00-D46F-E08D-36F6-5670648B8A77}"/>
              </a:ext>
            </a:extLst>
          </p:cNvPr>
          <p:cNvSpPr txBox="1"/>
          <p:nvPr/>
        </p:nvSpPr>
        <p:spPr>
          <a:xfrm>
            <a:off x="770369" y="2235669"/>
            <a:ext cx="4320000" cy="2137188"/>
          </a:xfrm>
          <a:prstGeom prst="rect">
            <a:avLst/>
          </a:prstGeom>
          <a:noFill/>
        </p:spPr>
        <p:txBody>
          <a:bodyPr wrap="square" rtlCol="0" anchor="ctr">
            <a:spAutoFit/>
          </a:bodyPr>
          <a:lstStyle/>
          <a:p>
            <a:pPr>
              <a:lnSpc>
                <a:spcPct val="120000"/>
              </a:lnSpc>
            </a:pPr>
            <a:r>
              <a:rPr lang="zh-CN" altLang="en-US" sz="1600" dirty="0"/>
              <a:t>在音频录制与视频制作领域，语音转化技术可以将语音信息转换为特定音色的语音信息</a:t>
            </a:r>
            <a:r>
              <a:rPr lang="zh-CN" altLang="en-US" sz="1600" dirty="0">
                <a:solidFill>
                  <a:schemeClr val="accent6"/>
                </a:solidFill>
                <a:latin typeface="+mn-ea"/>
              </a:rPr>
              <a:t>，从而为不具备配音技能的短视频博主提供帮助。</a:t>
            </a:r>
            <a:endParaRPr lang="en-US" altLang="zh-CN" sz="1600" dirty="0">
              <a:solidFill>
                <a:schemeClr val="accent6"/>
              </a:solidFill>
              <a:latin typeface="+mn-ea"/>
            </a:endParaRPr>
          </a:p>
          <a:p>
            <a:pPr>
              <a:lnSpc>
                <a:spcPct val="120000"/>
              </a:lnSpc>
            </a:pPr>
            <a:r>
              <a:rPr lang="zh-CN" altLang="en-US" sz="1600" dirty="0">
                <a:solidFill>
                  <a:schemeClr val="accent6"/>
                </a:solidFill>
                <a:latin typeface="+mn-ea"/>
              </a:rPr>
              <a:t>例如，一位用户想要配一个“麦克阿瑟将军”的经典短视频，而苦于自己的音色无法模仿原视频中的纪录片音色，</a:t>
            </a:r>
            <a:r>
              <a:rPr lang="en-US" altLang="zh-CN" sz="1600" dirty="0">
                <a:solidFill>
                  <a:schemeClr val="accent6"/>
                </a:solidFill>
                <a:latin typeface="+mn-ea"/>
              </a:rPr>
              <a:t>lemon5</a:t>
            </a:r>
            <a:r>
              <a:rPr lang="zh-CN" altLang="en-US" sz="1600" dirty="0">
                <a:solidFill>
                  <a:schemeClr val="accent6"/>
                </a:solidFill>
                <a:latin typeface="+mn-ea"/>
              </a:rPr>
              <a:t>便可以提供将远博主语音转化为该音色的功能</a:t>
            </a:r>
            <a:endParaRPr lang="en-US" altLang="zh-CN" sz="1600" dirty="0">
              <a:solidFill>
                <a:schemeClr val="accent6"/>
              </a:solidFill>
              <a:latin typeface="+mn-ea"/>
            </a:endParaRPr>
          </a:p>
        </p:txBody>
      </p:sp>
      <p:cxnSp>
        <p:nvCxnSpPr>
          <p:cNvPr id="144" name="直接连接符 143">
            <a:extLst>
              <a:ext uri="{FF2B5EF4-FFF2-40B4-BE49-F238E27FC236}">
                <a16:creationId xmlns:a16="http://schemas.microsoft.com/office/drawing/2014/main" id="{AF2DC089-A5A4-8199-39EE-0855A432210F}"/>
              </a:ext>
            </a:extLst>
          </p:cNvPr>
          <p:cNvCxnSpPr>
            <a:cxnSpLocks/>
          </p:cNvCxnSpPr>
          <p:nvPr/>
        </p:nvCxnSpPr>
        <p:spPr>
          <a:xfrm>
            <a:off x="888785" y="2036700"/>
            <a:ext cx="540000"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pSp>
        <p:nvGrpSpPr>
          <p:cNvPr id="149" name="组合 148">
            <a:extLst>
              <a:ext uri="{FF2B5EF4-FFF2-40B4-BE49-F238E27FC236}">
                <a16:creationId xmlns:a16="http://schemas.microsoft.com/office/drawing/2014/main" id="{97443DCD-A12F-45CC-43F0-52BD0D26CF7C}"/>
              </a:ext>
            </a:extLst>
          </p:cNvPr>
          <p:cNvGrpSpPr/>
          <p:nvPr/>
        </p:nvGrpSpPr>
        <p:grpSpPr>
          <a:xfrm rot="20471327">
            <a:off x="5867834" y="1419960"/>
            <a:ext cx="855279" cy="944956"/>
            <a:chOff x="6046781" y="1510634"/>
            <a:chExt cx="710381" cy="788833"/>
          </a:xfrm>
          <a:solidFill>
            <a:schemeClr val="accent2">
              <a:alpha val="50000"/>
            </a:schemeClr>
          </a:solidFill>
        </p:grpSpPr>
        <p:sp>
          <p:nvSpPr>
            <p:cNvPr id="150" name="任意多边形: 形状 149">
              <a:extLst>
                <a:ext uri="{FF2B5EF4-FFF2-40B4-BE49-F238E27FC236}">
                  <a16:creationId xmlns:a16="http://schemas.microsoft.com/office/drawing/2014/main" id="{83E15DC3-08E4-0DB2-13CF-5E3D8A9EB98E}"/>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151" name="任意多边形: 形状 150">
              <a:extLst>
                <a:ext uri="{FF2B5EF4-FFF2-40B4-BE49-F238E27FC236}">
                  <a16:creationId xmlns:a16="http://schemas.microsoft.com/office/drawing/2014/main" id="{9B26116B-66F4-3332-197D-B0F46429E9AA}"/>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152" name="任意多边形: 形状 151">
              <a:extLst>
                <a:ext uri="{FF2B5EF4-FFF2-40B4-BE49-F238E27FC236}">
                  <a16:creationId xmlns:a16="http://schemas.microsoft.com/office/drawing/2014/main" id="{1C633E39-F8ED-5A88-8E41-7514E01B838F}"/>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153" name="任意多边形: 形状 152">
              <a:extLst>
                <a:ext uri="{FF2B5EF4-FFF2-40B4-BE49-F238E27FC236}">
                  <a16:creationId xmlns:a16="http://schemas.microsoft.com/office/drawing/2014/main" id="{91E7AEC5-7743-4170-64BA-F754C07DB59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154" name="任意多边形: 形状 153">
              <a:extLst>
                <a:ext uri="{FF2B5EF4-FFF2-40B4-BE49-F238E27FC236}">
                  <a16:creationId xmlns:a16="http://schemas.microsoft.com/office/drawing/2014/main" id="{1B1F1192-37F0-5F78-FBD4-01787E1654E4}"/>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155" name="任意多边形: 形状 154">
              <a:extLst>
                <a:ext uri="{FF2B5EF4-FFF2-40B4-BE49-F238E27FC236}">
                  <a16:creationId xmlns:a16="http://schemas.microsoft.com/office/drawing/2014/main" id="{FCB83E8A-07FE-7D59-53FB-95A88F9A7F4D}"/>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156" name="任意多边形: 形状 155">
              <a:extLst>
                <a:ext uri="{FF2B5EF4-FFF2-40B4-BE49-F238E27FC236}">
                  <a16:creationId xmlns:a16="http://schemas.microsoft.com/office/drawing/2014/main" id="{970E94CF-42F5-E8F8-ABEA-0E29DD7D95C9}"/>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157" name="任意多边形: 形状 156">
              <a:extLst>
                <a:ext uri="{FF2B5EF4-FFF2-40B4-BE49-F238E27FC236}">
                  <a16:creationId xmlns:a16="http://schemas.microsoft.com/office/drawing/2014/main" id="{014B8FD2-635B-9530-1F00-7976E0053AF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158" name="任意多边形: 形状 157">
              <a:extLst>
                <a:ext uri="{FF2B5EF4-FFF2-40B4-BE49-F238E27FC236}">
                  <a16:creationId xmlns:a16="http://schemas.microsoft.com/office/drawing/2014/main" id="{23243B56-5B47-E29F-75CF-85BC0BF82F39}"/>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159" name="任意多边形: 形状 158">
              <a:extLst>
                <a:ext uri="{FF2B5EF4-FFF2-40B4-BE49-F238E27FC236}">
                  <a16:creationId xmlns:a16="http://schemas.microsoft.com/office/drawing/2014/main" id="{2C3F7173-F6BD-8A37-90CE-E2BD10204945}"/>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160" name="任意多边形: 形状 159">
              <a:extLst>
                <a:ext uri="{FF2B5EF4-FFF2-40B4-BE49-F238E27FC236}">
                  <a16:creationId xmlns:a16="http://schemas.microsoft.com/office/drawing/2014/main" id="{13FB6250-0A3A-50C6-937D-7E13BFC819FF}"/>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161" name="任意多边形: 形状 160">
              <a:extLst>
                <a:ext uri="{FF2B5EF4-FFF2-40B4-BE49-F238E27FC236}">
                  <a16:creationId xmlns:a16="http://schemas.microsoft.com/office/drawing/2014/main" id="{02FB6FB9-8E37-BAEF-8203-FFFC6371BFDF}"/>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162" name="任意多边形: 形状 161">
              <a:extLst>
                <a:ext uri="{FF2B5EF4-FFF2-40B4-BE49-F238E27FC236}">
                  <a16:creationId xmlns:a16="http://schemas.microsoft.com/office/drawing/2014/main" id="{94F35ED4-3A56-2B56-D471-E54C23776494}"/>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163" name="任意多边形: 形状 162">
              <a:extLst>
                <a:ext uri="{FF2B5EF4-FFF2-40B4-BE49-F238E27FC236}">
                  <a16:creationId xmlns:a16="http://schemas.microsoft.com/office/drawing/2014/main" id="{09FC6DD0-FBC0-2D71-13AE-45E2C8ABA14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164" name="任意多边形: 形状 163">
              <a:extLst>
                <a:ext uri="{FF2B5EF4-FFF2-40B4-BE49-F238E27FC236}">
                  <a16:creationId xmlns:a16="http://schemas.microsoft.com/office/drawing/2014/main" id="{0B148E76-38F7-E99B-81FB-4D5F466AECBD}"/>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165" name="任意多边形: 形状 164">
              <a:extLst>
                <a:ext uri="{FF2B5EF4-FFF2-40B4-BE49-F238E27FC236}">
                  <a16:creationId xmlns:a16="http://schemas.microsoft.com/office/drawing/2014/main" id="{3B4C778D-1FF6-55EB-8103-A232954A550F}"/>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166" name="任意多边形: 形状 165">
              <a:extLst>
                <a:ext uri="{FF2B5EF4-FFF2-40B4-BE49-F238E27FC236}">
                  <a16:creationId xmlns:a16="http://schemas.microsoft.com/office/drawing/2014/main" id="{E6FDC716-E3F3-AA1F-DD6B-F73CE2617430}"/>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167" name="任意多边形: 形状 166">
              <a:extLst>
                <a:ext uri="{FF2B5EF4-FFF2-40B4-BE49-F238E27FC236}">
                  <a16:creationId xmlns:a16="http://schemas.microsoft.com/office/drawing/2014/main" id="{E67FE2F0-C5E1-A4A5-0B9C-B7965477D1CC}"/>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168" name="任意多边形: 形状 167">
              <a:extLst>
                <a:ext uri="{FF2B5EF4-FFF2-40B4-BE49-F238E27FC236}">
                  <a16:creationId xmlns:a16="http://schemas.microsoft.com/office/drawing/2014/main" id="{5CEE079D-0585-2B03-C924-DC9414EB427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169" name="任意多边形: 形状 168">
              <a:extLst>
                <a:ext uri="{FF2B5EF4-FFF2-40B4-BE49-F238E27FC236}">
                  <a16:creationId xmlns:a16="http://schemas.microsoft.com/office/drawing/2014/main" id="{301DD162-ED02-0F6A-E113-9C3544AFE1B7}"/>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170" name="任意多边形: 形状 169">
              <a:extLst>
                <a:ext uri="{FF2B5EF4-FFF2-40B4-BE49-F238E27FC236}">
                  <a16:creationId xmlns:a16="http://schemas.microsoft.com/office/drawing/2014/main" id="{60AC6C1B-3598-DB7E-6DF1-14F48F9333B8}"/>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171" name="任意多边形: 形状 170">
              <a:extLst>
                <a:ext uri="{FF2B5EF4-FFF2-40B4-BE49-F238E27FC236}">
                  <a16:creationId xmlns:a16="http://schemas.microsoft.com/office/drawing/2014/main" id="{A855245C-9C04-9EFD-AC84-D7CA1EE40E9F}"/>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172" name="任意多边形: 形状 171">
              <a:extLst>
                <a:ext uri="{FF2B5EF4-FFF2-40B4-BE49-F238E27FC236}">
                  <a16:creationId xmlns:a16="http://schemas.microsoft.com/office/drawing/2014/main" id="{41A2954D-AEC0-179B-5DDA-3CB2F94913E8}"/>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173" name="任意多边形: 形状 172">
              <a:extLst>
                <a:ext uri="{FF2B5EF4-FFF2-40B4-BE49-F238E27FC236}">
                  <a16:creationId xmlns:a16="http://schemas.microsoft.com/office/drawing/2014/main" id="{1253AE2A-8E7E-52D2-3BFF-A0D70B8F49DE}"/>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174" name="任意多边形: 形状 173">
              <a:extLst>
                <a:ext uri="{FF2B5EF4-FFF2-40B4-BE49-F238E27FC236}">
                  <a16:creationId xmlns:a16="http://schemas.microsoft.com/office/drawing/2014/main" id="{436D5A36-C7D0-D933-C82F-481DB8C5D100}"/>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175" name="任意多边形: 形状 174">
              <a:extLst>
                <a:ext uri="{FF2B5EF4-FFF2-40B4-BE49-F238E27FC236}">
                  <a16:creationId xmlns:a16="http://schemas.microsoft.com/office/drawing/2014/main" id="{54607193-63FA-FC03-ABCC-35B54DE5638F}"/>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176" name="任意多边形: 形状 175">
              <a:extLst>
                <a:ext uri="{FF2B5EF4-FFF2-40B4-BE49-F238E27FC236}">
                  <a16:creationId xmlns:a16="http://schemas.microsoft.com/office/drawing/2014/main" id="{A6881B9A-E464-6707-9C6D-34231597B613}"/>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177" name="任意多边形: 形状 176">
              <a:extLst>
                <a:ext uri="{FF2B5EF4-FFF2-40B4-BE49-F238E27FC236}">
                  <a16:creationId xmlns:a16="http://schemas.microsoft.com/office/drawing/2014/main" id="{06C75013-A453-B502-E3C7-3EA9885D0FE7}"/>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178" name="任意多边形: 形状 177">
              <a:extLst>
                <a:ext uri="{FF2B5EF4-FFF2-40B4-BE49-F238E27FC236}">
                  <a16:creationId xmlns:a16="http://schemas.microsoft.com/office/drawing/2014/main" id="{1E450DA9-71EA-BCB4-E258-8B329E000BF7}"/>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179" name="任意多边形: 形状 178">
              <a:extLst>
                <a:ext uri="{FF2B5EF4-FFF2-40B4-BE49-F238E27FC236}">
                  <a16:creationId xmlns:a16="http://schemas.microsoft.com/office/drawing/2014/main" id="{CB79BFE7-1FE7-FAE4-D0A9-B8F2C25DD50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180" name="任意多边形: 形状 179">
              <a:extLst>
                <a:ext uri="{FF2B5EF4-FFF2-40B4-BE49-F238E27FC236}">
                  <a16:creationId xmlns:a16="http://schemas.microsoft.com/office/drawing/2014/main" id="{FE6F8AC8-C0D1-52F4-6CED-FADAC866E422}"/>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181" name="任意多边形: 形状 180">
              <a:extLst>
                <a:ext uri="{FF2B5EF4-FFF2-40B4-BE49-F238E27FC236}">
                  <a16:creationId xmlns:a16="http://schemas.microsoft.com/office/drawing/2014/main" id="{4CEB00B2-2D3D-33D2-AE1D-2441F90B50A2}"/>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182" name="任意多边形: 形状 181">
              <a:extLst>
                <a:ext uri="{FF2B5EF4-FFF2-40B4-BE49-F238E27FC236}">
                  <a16:creationId xmlns:a16="http://schemas.microsoft.com/office/drawing/2014/main" id="{1B79039B-69F8-CC27-463E-C7DB5DA8283F}"/>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183" name="任意多边形: 形状 182">
              <a:extLst>
                <a:ext uri="{FF2B5EF4-FFF2-40B4-BE49-F238E27FC236}">
                  <a16:creationId xmlns:a16="http://schemas.microsoft.com/office/drawing/2014/main" id="{A0EFF9BF-A415-F5D6-3613-6D959B7A71D0}"/>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184" name="任意多边形: 形状 183">
              <a:extLst>
                <a:ext uri="{FF2B5EF4-FFF2-40B4-BE49-F238E27FC236}">
                  <a16:creationId xmlns:a16="http://schemas.microsoft.com/office/drawing/2014/main" id="{6DEAD2BA-B781-AE5B-4CBF-177184F73FCA}"/>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185" name="任意多边形: 形状 184">
              <a:extLst>
                <a:ext uri="{FF2B5EF4-FFF2-40B4-BE49-F238E27FC236}">
                  <a16:creationId xmlns:a16="http://schemas.microsoft.com/office/drawing/2014/main" id="{18ABDF55-A2F7-3B73-EB20-53F574C1ACA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186" name="任意多边形: 形状 185">
              <a:extLst>
                <a:ext uri="{FF2B5EF4-FFF2-40B4-BE49-F238E27FC236}">
                  <a16:creationId xmlns:a16="http://schemas.microsoft.com/office/drawing/2014/main" id="{AC7B1E5F-32D8-3F16-8D37-1E33D4D9EF83}"/>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187" name="任意多边形: 形状 186">
              <a:extLst>
                <a:ext uri="{FF2B5EF4-FFF2-40B4-BE49-F238E27FC236}">
                  <a16:creationId xmlns:a16="http://schemas.microsoft.com/office/drawing/2014/main" id="{DC39A3AA-6D38-6C81-AE80-7FFC35DA6346}"/>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188" name="任意多边形: 形状 187">
              <a:extLst>
                <a:ext uri="{FF2B5EF4-FFF2-40B4-BE49-F238E27FC236}">
                  <a16:creationId xmlns:a16="http://schemas.microsoft.com/office/drawing/2014/main" id="{F7C10023-F836-C7B3-A772-09F357E2D097}"/>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189" name="任意多边形: 形状 188">
              <a:extLst>
                <a:ext uri="{FF2B5EF4-FFF2-40B4-BE49-F238E27FC236}">
                  <a16:creationId xmlns:a16="http://schemas.microsoft.com/office/drawing/2014/main" id="{D11C6AD5-9422-80E0-FCF8-56423D93EF6F}"/>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190" name="任意多边形: 形状 189">
              <a:extLst>
                <a:ext uri="{FF2B5EF4-FFF2-40B4-BE49-F238E27FC236}">
                  <a16:creationId xmlns:a16="http://schemas.microsoft.com/office/drawing/2014/main" id="{D6B5ED14-08C7-7515-54E3-F6E4C8D1A6CE}"/>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191" name="任意多边形: 形状 190">
              <a:extLst>
                <a:ext uri="{FF2B5EF4-FFF2-40B4-BE49-F238E27FC236}">
                  <a16:creationId xmlns:a16="http://schemas.microsoft.com/office/drawing/2014/main" id="{71ABB19B-A63F-C2B5-B013-2DECAA1A36B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192" name="任意多边形: 形状 191">
              <a:extLst>
                <a:ext uri="{FF2B5EF4-FFF2-40B4-BE49-F238E27FC236}">
                  <a16:creationId xmlns:a16="http://schemas.microsoft.com/office/drawing/2014/main" id="{0839EF35-7CD2-EE91-1CB9-B43597A7B192}"/>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193" name="任意多边形: 形状 192">
              <a:extLst>
                <a:ext uri="{FF2B5EF4-FFF2-40B4-BE49-F238E27FC236}">
                  <a16:creationId xmlns:a16="http://schemas.microsoft.com/office/drawing/2014/main" id="{512B176A-B432-D43D-643A-907CDFEF1B1B}"/>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194" name="任意多边形: 形状 193">
              <a:extLst>
                <a:ext uri="{FF2B5EF4-FFF2-40B4-BE49-F238E27FC236}">
                  <a16:creationId xmlns:a16="http://schemas.microsoft.com/office/drawing/2014/main" id="{97891EC3-CD9B-D770-C824-C8C282817FF0}"/>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195" name="任意多边形: 形状 194">
              <a:extLst>
                <a:ext uri="{FF2B5EF4-FFF2-40B4-BE49-F238E27FC236}">
                  <a16:creationId xmlns:a16="http://schemas.microsoft.com/office/drawing/2014/main" id="{907A62B7-DC62-F61C-BF23-684030114113}"/>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196" name="任意多边形: 形状 195">
              <a:extLst>
                <a:ext uri="{FF2B5EF4-FFF2-40B4-BE49-F238E27FC236}">
                  <a16:creationId xmlns:a16="http://schemas.microsoft.com/office/drawing/2014/main" id="{CC9161B5-4EBC-533E-15DD-6371A510A901}"/>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197" name="任意多边形: 形状 196">
              <a:extLst>
                <a:ext uri="{FF2B5EF4-FFF2-40B4-BE49-F238E27FC236}">
                  <a16:creationId xmlns:a16="http://schemas.microsoft.com/office/drawing/2014/main" id="{59D042EB-9FD6-7EE3-9CE2-AD075FD1A33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198" name="任意多边形: 形状 197">
              <a:extLst>
                <a:ext uri="{FF2B5EF4-FFF2-40B4-BE49-F238E27FC236}">
                  <a16:creationId xmlns:a16="http://schemas.microsoft.com/office/drawing/2014/main" id="{AB40523A-0FB9-F784-EC44-DF86B2D4090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199" name="任意多边形: 形状 198">
              <a:extLst>
                <a:ext uri="{FF2B5EF4-FFF2-40B4-BE49-F238E27FC236}">
                  <a16:creationId xmlns:a16="http://schemas.microsoft.com/office/drawing/2014/main" id="{A456D19B-6C24-ACBD-A5C7-C4E6D2020833}"/>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200" name="任意多边形: 形状 199">
              <a:extLst>
                <a:ext uri="{FF2B5EF4-FFF2-40B4-BE49-F238E27FC236}">
                  <a16:creationId xmlns:a16="http://schemas.microsoft.com/office/drawing/2014/main" id="{A60441F9-9E6E-68AD-851F-82DE657ED79A}"/>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201" name="任意多边形: 形状 200">
              <a:extLst>
                <a:ext uri="{FF2B5EF4-FFF2-40B4-BE49-F238E27FC236}">
                  <a16:creationId xmlns:a16="http://schemas.microsoft.com/office/drawing/2014/main" id="{D426C86B-1AF9-CA00-C3FD-69B262DB104B}"/>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202" name="任意多边形: 形状 201">
              <a:extLst>
                <a:ext uri="{FF2B5EF4-FFF2-40B4-BE49-F238E27FC236}">
                  <a16:creationId xmlns:a16="http://schemas.microsoft.com/office/drawing/2014/main" id="{BA02333F-7A4B-AAA3-004C-9A9190C78153}"/>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203" name="任意多边形: 形状 202">
              <a:extLst>
                <a:ext uri="{FF2B5EF4-FFF2-40B4-BE49-F238E27FC236}">
                  <a16:creationId xmlns:a16="http://schemas.microsoft.com/office/drawing/2014/main" id="{0FF3965D-B0AF-CF10-6E16-A80045DD9DBC}"/>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259" name="组合 258">
            <a:extLst>
              <a:ext uri="{FF2B5EF4-FFF2-40B4-BE49-F238E27FC236}">
                <a16:creationId xmlns:a16="http://schemas.microsoft.com/office/drawing/2014/main" id="{A7635A80-8DD6-558A-EB63-C13C9ADF61F5}"/>
              </a:ext>
            </a:extLst>
          </p:cNvPr>
          <p:cNvGrpSpPr/>
          <p:nvPr/>
        </p:nvGrpSpPr>
        <p:grpSpPr>
          <a:xfrm rot="14778082">
            <a:off x="9394348" y="1372580"/>
            <a:ext cx="690495" cy="762894"/>
            <a:chOff x="6046781" y="1510634"/>
            <a:chExt cx="710381" cy="788833"/>
          </a:xfrm>
          <a:solidFill>
            <a:schemeClr val="accent1">
              <a:alpha val="50000"/>
            </a:schemeClr>
          </a:solidFill>
        </p:grpSpPr>
        <p:sp>
          <p:nvSpPr>
            <p:cNvPr id="260" name="任意多边形: 形状 259">
              <a:extLst>
                <a:ext uri="{FF2B5EF4-FFF2-40B4-BE49-F238E27FC236}">
                  <a16:creationId xmlns:a16="http://schemas.microsoft.com/office/drawing/2014/main" id="{677BE47E-B1D4-2EF2-F701-792C9DD88946}"/>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261" name="任意多边形: 形状 260">
              <a:extLst>
                <a:ext uri="{FF2B5EF4-FFF2-40B4-BE49-F238E27FC236}">
                  <a16:creationId xmlns:a16="http://schemas.microsoft.com/office/drawing/2014/main" id="{5D96AC74-3893-6E24-5D33-41123DB64C84}"/>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262" name="任意多边形: 形状 261">
              <a:extLst>
                <a:ext uri="{FF2B5EF4-FFF2-40B4-BE49-F238E27FC236}">
                  <a16:creationId xmlns:a16="http://schemas.microsoft.com/office/drawing/2014/main" id="{F64D92D6-4A23-44D9-303A-1748AC79025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263" name="任意多边形: 形状 262">
              <a:extLst>
                <a:ext uri="{FF2B5EF4-FFF2-40B4-BE49-F238E27FC236}">
                  <a16:creationId xmlns:a16="http://schemas.microsoft.com/office/drawing/2014/main" id="{CD4D6F3E-0FF2-D8B9-2EEA-B4017FC37B32}"/>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264" name="任意多边形: 形状 263">
              <a:extLst>
                <a:ext uri="{FF2B5EF4-FFF2-40B4-BE49-F238E27FC236}">
                  <a16:creationId xmlns:a16="http://schemas.microsoft.com/office/drawing/2014/main" id="{00672401-0159-31BE-CFE1-694F99AB86C1}"/>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265" name="任意多边形: 形状 264">
              <a:extLst>
                <a:ext uri="{FF2B5EF4-FFF2-40B4-BE49-F238E27FC236}">
                  <a16:creationId xmlns:a16="http://schemas.microsoft.com/office/drawing/2014/main" id="{4F78F873-42F3-41DF-C95E-A2FB9DD148BB}"/>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266" name="任意多边形: 形状 265">
              <a:extLst>
                <a:ext uri="{FF2B5EF4-FFF2-40B4-BE49-F238E27FC236}">
                  <a16:creationId xmlns:a16="http://schemas.microsoft.com/office/drawing/2014/main" id="{01F1053B-406A-1095-4D14-6D421BDFFA6B}"/>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267" name="任意多边形: 形状 266">
              <a:extLst>
                <a:ext uri="{FF2B5EF4-FFF2-40B4-BE49-F238E27FC236}">
                  <a16:creationId xmlns:a16="http://schemas.microsoft.com/office/drawing/2014/main" id="{437F0066-8262-4027-94DB-01620B9CB0D0}"/>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268" name="任意多边形: 形状 267">
              <a:extLst>
                <a:ext uri="{FF2B5EF4-FFF2-40B4-BE49-F238E27FC236}">
                  <a16:creationId xmlns:a16="http://schemas.microsoft.com/office/drawing/2014/main" id="{7C6D9713-A09B-F87B-94F3-914C075C5E7D}"/>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269" name="任意多边形: 形状 268">
              <a:extLst>
                <a:ext uri="{FF2B5EF4-FFF2-40B4-BE49-F238E27FC236}">
                  <a16:creationId xmlns:a16="http://schemas.microsoft.com/office/drawing/2014/main" id="{84610129-CFAF-B342-D614-E9309D29AA10}"/>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270" name="任意多边形: 形状 269">
              <a:extLst>
                <a:ext uri="{FF2B5EF4-FFF2-40B4-BE49-F238E27FC236}">
                  <a16:creationId xmlns:a16="http://schemas.microsoft.com/office/drawing/2014/main" id="{D56CCD9A-F38B-A8D5-C4BF-3C5C37F0CE8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271" name="任意多边形: 形状 270">
              <a:extLst>
                <a:ext uri="{FF2B5EF4-FFF2-40B4-BE49-F238E27FC236}">
                  <a16:creationId xmlns:a16="http://schemas.microsoft.com/office/drawing/2014/main" id="{FAEF069C-D35F-594D-F667-EDE3142AAC1C}"/>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272" name="任意多边形: 形状 271">
              <a:extLst>
                <a:ext uri="{FF2B5EF4-FFF2-40B4-BE49-F238E27FC236}">
                  <a16:creationId xmlns:a16="http://schemas.microsoft.com/office/drawing/2014/main" id="{464CBF48-D181-6CC5-E3A3-A4E5CDF4CEB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273" name="任意多边形: 形状 272">
              <a:extLst>
                <a:ext uri="{FF2B5EF4-FFF2-40B4-BE49-F238E27FC236}">
                  <a16:creationId xmlns:a16="http://schemas.microsoft.com/office/drawing/2014/main" id="{6300855E-7964-03FF-D15B-1FB61453E217}"/>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274" name="任意多边形: 形状 273">
              <a:extLst>
                <a:ext uri="{FF2B5EF4-FFF2-40B4-BE49-F238E27FC236}">
                  <a16:creationId xmlns:a16="http://schemas.microsoft.com/office/drawing/2014/main" id="{A889004A-0C6B-1E8D-2002-FA6F938DA6B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275" name="任意多边形: 形状 274">
              <a:extLst>
                <a:ext uri="{FF2B5EF4-FFF2-40B4-BE49-F238E27FC236}">
                  <a16:creationId xmlns:a16="http://schemas.microsoft.com/office/drawing/2014/main" id="{282A371E-E249-E5A1-A792-9D14DD919C56}"/>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276" name="任意多边形: 形状 275">
              <a:extLst>
                <a:ext uri="{FF2B5EF4-FFF2-40B4-BE49-F238E27FC236}">
                  <a16:creationId xmlns:a16="http://schemas.microsoft.com/office/drawing/2014/main" id="{64863B7A-30AE-E545-B934-6CCA1EF263C5}"/>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277" name="任意多边形: 形状 276">
              <a:extLst>
                <a:ext uri="{FF2B5EF4-FFF2-40B4-BE49-F238E27FC236}">
                  <a16:creationId xmlns:a16="http://schemas.microsoft.com/office/drawing/2014/main" id="{A52B7799-0570-0DA0-BB07-BC81ECFC7F9E}"/>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278" name="任意多边形: 形状 277">
              <a:extLst>
                <a:ext uri="{FF2B5EF4-FFF2-40B4-BE49-F238E27FC236}">
                  <a16:creationId xmlns:a16="http://schemas.microsoft.com/office/drawing/2014/main" id="{9A4F4F30-55DE-2C8C-F9DA-6767CF7E2252}"/>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279" name="任意多边形: 形状 278">
              <a:extLst>
                <a:ext uri="{FF2B5EF4-FFF2-40B4-BE49-F238E27FC236}">
                  <a16:creationId xmlns:a16="http://schemas.microsoft.com/office/drawing/2014/main" id="{C77413D5-325D-CA0D-A6A0-2B737233EBA2}"/>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280" name="任意多边形: 形状 279">
              <a:extLst>
                <a:ext uri="{FF2B5EF4-FFF2-40B4-BE49-F238E27FC236}">
                  <a16:creationId xmlns:a16="http://schemas.microsoft.com/office/drawing/2014/main" id="{CDD70FB6-F927-4FA6-797A-6B9F20790E4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281" name="任意多边形: 形状 280">
              <a:extLst>
                <a:ext uri="{FF2B5EF4-FFF2-40B4-BE49-F238E27FC236}">
                  <a16:creationId xmlns:a16="http://schemas.microsoft.com/office/drawing/2014/main" id="{C4FC3933-39DD-6C6E-7D97-884366C2C658}"/>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282" name="任意多边形: 形状 281">
              <a:extLst>
                <a:ext uri="{FF2B5EF4-FFF2-40B4-BE49-F238E27FC236}">
                  <a16:creationId xmlns:a16="http://schemas.microsoft.com/office/drawing/2014/main" id="{D9CCFF95-0474-0A9E-7A4A-D8B090932679}"/>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283" name="任意多边形: 形状 282">
              <a:extLst>
                <a:ext uri="{FF2B5EF4-FFF2-40B4-BE49-F238E27FC236}">
                  <a16:creationId xmlns:a16="http://schemas.microsoft.com/office/drawing/2014/main" id="{5DA095B0-A62E-BFDC-7C11-65687BDC615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284" name="任意多边形: 形状 283">
              <a:extLst>
                <a:ext uri="{FF2B5EF4-FFF2-40B4-BE49-F238E27FC236}">
                  <a16:creationId xmlns:a16="http://schemas.microsoft.com/office/drawing/2014/main" id="{C531E23E-578E-1E9F-2C4B-319107EADC0D}"/>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285" name="任意多边形: 形状 284">
              <a:extLst>
                <a:ext uri="{FF2B5EF4-FFF2-40B4-BE49-F238E27FC236}">
                  <a16:creationId xmlns:a16="http://schemas.microsoft.com/office/drawing/2014/main" id="{98FF7758-EE56-7AA4-98FF-746048294131}"/>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286" name="任意多边形: 形状 285">
              <a:extLst>
                <a:ext uri="{FF2B5EF4-FFF2-40B4-BE49-F238E27FC236}">
                  <a16:creationId xmlns:a16="http://schemas.microsoft.com/office/drawing/2014/main" id="{C0047D92-9702-9D9F-AF70-9ECEDF2FD50A}"/>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287" name="任意多边形: 形状 286">
              <a:extLst>
                <a:ext uri="{FF2B5EF4-FFF2-40B4-BE49-F238E27FC236}">
                  <a16:creationId xmlns:a16="http://schemas.microsoft.com/office/drawing/2014/main" id="{4DCB92F7-ECE8-8F7F-71FA-E4F32C184C63}"/>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288" name="任意多边形: 形状 287">
              <a:extLst>
                <a:ext uri="{FF2B5EF4-FFF2-40B4-BE49-F238E27FC236}">
                  <a16:creationId xmlns:a16="http://schemas.microsoft.com/office/drawing/2014/main" id="{99EAEA5F-25E5-F1A9-7E29-D8668DA49EA4}"/>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289" name="任意多边形: 形状 288">
              <a:extLst>
                <a:ext uri="{FF2B5EF4-FFF2-40B4-BE49-F238E27FC236}">
                  <a16:creationId xmlns:a16="http://schemas.microsoft.com/office/drawing/2014/main" id="{A7B5B82E-ABED-A981-A42E-539C5E166128}"/>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290" name="任意多边形: 形状 289">
              <a:extLst>
                <a:ext uri="{FF2B5EF4-FFF2-40B4-BE49-F238E27FC236}">
                  <a16:creationId xmlns:a16="http://schemas.microsoft.com/office/drawing/2014/main" id="{8C22C2FF-ADAD-4151-99E6-C25E61D2891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291" name="任意多边形: 形状 290">
              <a:extLst>
                <a:ext uri="{FF2B5EF4-FFF2-40B4-BE49-F238E27FC236}">
                  <a16:creationId xmlns:a16="http://schemas.microsoft.com/office/drawing/2014/main" id="{81B57A51-E1B0-9700-E3E7-347F67D7ED18}"/>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292" name="任意多边形: 形状 291">
              <a:extLst>
                <a:ext uri="{FF2B5EF4-FFF2-40B4-BE49-F238E27FC236}">
                  <a16:creationId xmlns:a16="http://schemas.microsoft.com/office/drawing/2014/main" id="{8EF21C73-CF4F-856B-4692-AE0E8DF42D0C}"/>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293" name="任意多边形: 形状 292">
              <a:extLst>
                <a:ext uri="{FF2B5EF4-FFF2-40B4-BE49-F238E27FC236}">
                  <a16:creationId xmlns:a16="http://schemas.microsoft.com/office/drawing/2014/main" id="{8D6C6CFF-8EAA-E36C-5905-92E6B5996681}"/>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294" name="任意多边形: 形状 293">
              <a:extLst>
                <a:ext uri="{FF2B5EF4-FFF2-40B4-BE49-F238E27FC236}">
                  <a16:creationId xmlns:a16="http://schemas.microsoft.com/office/drawing/2014/main" id="{EF349E35-00F8-F768-1972-00172058A9A6}"/>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295" name="任意多边形: 形状 294">
              <a:extLst>
                <a:ext uri="{FF2B5EF4-FFF2-40B4-BE49-F238E27FC236}">
                  <a16:creationId xmlns:a16="http://schemas.microsoft.com/office/drawing/2014/main" id="{318DDAF8-4E27-8C8E-A6E3-FDD1A1D7F942}"/>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296" name="任意多边形: 形状 295">
              <a:extLst>
                <a:ext uri="{FF2B5EF4-FFF2-40B4-BE49-F238E27FC236}">
                  <a16:creationId xmlns:a16="http://schemas.microsoft.com/office/drawing/2014/main" id="{3B5E73B2-8742-EDFF-9703-9990A6B32767}"/>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297" name="任意多边形: 形状 296">
              <a:extLst>
                <a:ext uri="{FF2B5EF4-FFF2-40B4-BE49-F238E27FC236}">
                  <a16:creationId xmlns:a16="http://schemas.microsoft.com/office/drawing/2014/main" id="{F3B0D643-2C28-EB0F-3E75-D2553FFF23C5}"/>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298" name="任意多边形: 形状 297">
              <a:extLst>
                <a:ext uri="{FF2B5EF4-FFF2-40B4-BE49-F238E27FC236}">
                  <a16:creationId xmlns:a16="http://schemas.microsoft.com/office/drawing/2014/main" id="{E296ABDF-092A-2011-D7BE-E5486ABE0F16}"/>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299" name="任意多边形: 形状 298">
              <a:extLst>
                <a:ext uri="{FF2B5EF4-FFF2-40B4-BE49-F238E27FC236}">
                  <a16:creationId xmlns:a16="http://schemas.microsoft.com/office/drawing/2014/main" id="{B5B29C35-743E-A65E-D450-64B45ADE9647}"/>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00" name="任意多边形: 形状 299">
              <a:extLst>
                <a:ext uri="{FF2B5EF4-FFF2-40B4-BE49-F238E27FC236}">
                  <a16:creationId xmlns:a16="http://schemas.microsoft.com/office/drawing/2014/main" id="{DAC5BCC3-6BD2-EA1A-C581-C9CBC2560DD4}"/>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01" name="任意多边形: 形状 300">
              <a:extLst>
                <a:ext uri="{FF2B5EF4-FFF2-40B4-BE49-F238E27FC236}">
                  <a16:creationId xmlns:a16="http://schemas.microsoft.com/office/drawing/2014/main" id="{40FED902-6908-CA0B-CF05-AC6C1C931A25}"/>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02" name="任意多边形: 形状 301">
              <a:extLst>
                <a:ext uri="{FF2B5EF4-FFF2-40B4-BE49-F238E27FC236}">
                  <a16:creationId xmlns:a16="http://schemas.microsoft.com/office/drawing/2014/main" id="{B7ABC485-FB27-3629-AAAE-2CF05000F5C9}"/>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03" name="任意多边形: 形状 302">
              <a:extLst>
                <a:ext uri="{FF2B5EF4-FFF2-40B4-BE49-F238E27FC236}">
                  <a16:creationId xmlns:a16="http://schemas.microsoft.com/office/drawing/2014/main" id="{E6B3FF00-1409-C638-7168-5CCE5B6E5127}"/>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04" name="任意多边形: 形状 303">
              <a:extLst>
                <a:ext uri="{FF2B5EF4-FFF2-40B4-BE49-F238E27FC236}">
                  <a16:creationId xmlns:a16="http://schemas.microsoft.com/office/drawing/2014/main" id="{4C4040B6-C4E6-8CF1-003C-17CCC3E146E3}"/>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05" name="任意多边形: 形状 304">
              <a:extLst>
                <a:ext uri="{FF2B5EF4-FFF2-40B4-BE49-F238E27FC236}">
                  <a16:creationId xmlns:a16="http://schemas.microsoft.com/office/drawing/2014/main" id="{CD3A7674-DB45-21A3-B46E-09CD826C29DB}"/>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06" name="任意多边形: 形状 305">
              <a:extLst>
                <a:ext uri="{FF2B5EF4-FFF2-40B4-BE49-F238E27FC236}">
                  <a16:creationId xmlns:a16="http://schemas.microsoft.com/office/drawing/2014/main" id="{EE63557C-04AE-308D-8B67-070B2D1302D6}"/>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07" name="任意多边形: 形状 306">
              <a:extLst>
                <a:ext uri="{FF2B5EF4-FFF2-40B4-BE49-F238E27FC236}">
                  <a16:creationId xmlns:a16="http://schemas.microsoft.com/office/drawing/2014/main" id="{7529932D-950C-111D-C253-5A69D8066035}"/>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08" name="任意多边形: 形状 307">
              <a:extLst>
                <a:ext uri="{FF2B5EF4-FFF2-40B4-BE49-F238E27FC236}">
                  <a16:creationId xmlns:a16="http://schemas.microsoft.com/office/drawing/2014/main" id="{1D7824ED-9B47-D1EC-5285-024DC80AF3FD}"/>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09" name="任意多边形: 形状 308">
              <a:extLst>
                <a:ext uri="{FF2B5EF4-FFF2-40B4-BE49-F238E27FC236}">
                  <a16:creationId xmlns:a16="http://schemas.microsoft.com/office/drawing/2014/main" id="{932043AD-54C8-F3B7-172E-AF22397FE9B7}"/>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10" name="任意多边形: 形状 309">
              <a:extLst>
                <a:ext uri="{FF2B5EF4-FFF2-40B4-BE49-F238E27FC236}">
                  <a16:creationId xmlns:a16="http://schemas.microsoft.com/office/drawing/2014/main" id="{6608D908-B1A6-90FD-A31D-5087C46A6A80}"/>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11" name="任意多边形: 形状 310">
              <a:extLst>
                <a:ext uri="{FF2B5EF4-FFF2-40B4-BE49-F238E27FC236}">
                  <a16:creationId xmlns:a16="http://schemas.microsoft.com/office/drawing/2014/main" id="{3EDBE9BA-830B-CD39-F260-4C30FD3C456A}"/>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12" name="任意多边形: 形状 311">
              <a:extLst>
                <a:ext uri="{FF2B5EF4-FFF2-40B4-BE49-F238E27FC236}">
                  <a16:creationId xmlns:a16="http://schemas.microsoft.com/office/drawing/2014/main" id="{393115A9-4958-FFFE-94EF-FEE7AEEFDDE8}"/>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13" name="任意多边形: 形状 312">
              <a:extLst>
                <a:ext uri="{FF2B5EF4-FFF2-40B4-BE49-F238E27FC236}">
                  <a16:creationId xmlns:a16="http://schemas.microsoft.com/office/drawing/2014/main" id="{EBFF5A5F-910E-3906-9449-30BACD6DBDAA}"/>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grpSp>
        <p:nvGrpSpPr>
          <p:cNvPr id="315" name="组合 314">
            <a:extLst>
              <a:ext uri="{FF2B5EF4-FFF2-40B4-BE49-F238E27FC236}">
                <a16:creationId xmlns:a16="http://schemas.microsoft.com/office/drawing/2014/main" id="{6F1DB3CB-9D3E-E6B4-37EF-AF1EE9E59B28}"/>
              </a:ext>
            </a:extLst>
          </p:cNvPr>
          <p:cNvGrpSpPr/>
          <p:nvPr/>
        </p:nvGrpSpPr>
        <p:grpSpPr>
          <a:xfrm rot="14778082">
            <a:off x="7897325" y="2330439"/>
            <a:ext cx="591391" cy="653399"/>
            <a:chOff x="6046781" y="1510634"/>
            <a:chExt cx="710381" cy="788833"/>
          </a:xfrm>
          <a:solidFill>
            <a:schemeClr val="accent4">
              <a:lumMod val="20000"/>
              <a:lumOff val="80000"/>
              <a:alpha val="50000"/>
            </a:schemeClr>
          </a:solidFill>
        </p:grpSpPr>
        <p:sp>
          <p:nvSpPr>
            <p:cNvPr id="316" name="任意多边形: 形状 315">
              <a:extLst>
                <a:ext uri="{FF2B5EF4-FFF2-40B4-BE49-F238E27FC236}">
                  <a16:creationId xmlns:a16="http://schemas.microsoft.com/office/drawing/2014/main" id="{5CA34E24-BB9F-37E5-C435-324962A1353F}"/>
                </a:ext>
              </a:extLst>
            </p:cNvPr>
            <p:cNvSpPr/>
            <p:nvPr/>
          </p:nvSpPr>
          <p:spPr>
            <a:xfrm>
              <a:off x="6050765" y="1708399"/>
              <a:ext cx="407640" cy="423463"/>
            </a:xfrm>
            <a:custGeom>
              <a:avLst/>
              <a:gdLst>
                <a:gd name="connsiteX0" fmla="*/ 138446 w 407640"/>
                <a:gd name="connsiteY0" fmla="*/ 408699 h 423463"/>
                <a:gd name="connsiteX1" fmla="*/ 63276 w 407640"/>
                <a:gd name="connsiteY1" fmla="*/ 356687 h 423463"/>
                <a:gd name="connsiteX2" fmla="*/ 59768 w 407640"/>
                <a:gd name="connsiteY2" fmla="*/ 349977 h 423463"/>
                <a:gd name="connsiteX3" fmla="*/ 47097 w 407640"/>
                <a:gd name="connsiteY3" fmla="*/ 328483 h 423463"/>
                <a:gd name="connsiteX4" fmla="*/ 26523 w 407640"/>
                <a:gd name="connsiteY4" fmla="*/ 295702 h 423463"/>
                <a:gd name="connsiteX5" fmla="*/ 109 w 407640"/>
                <a:gd name="connsiteY5" fmla="*/ 199616 h 423463"/>
                <a:gd name="connsiteX6" fmla="*/ 10236 w 407640"/>
                <a:gd name="connsiteY6" fmla="*/ 182671 h 423463"/>
                <a:gd name="connsiteX7" fmla="*/ 23843 w 407640"/>
                <a:gd name="connsiteY7" fmla="*/ 198473 h 423463"/>
                <a:gd name="connsiteX8" fmla="*/ 29050 w 407640"/>
                <a:gd name="connsiteY8" fmla="*/ 213612 h 423463"/>
                <a:gd name="connsiteX9" fmla="*/ 28278 w 407640"/>
                <a:gd name="connsiteY9" fmla="*/ 220276 h 423463"/>
                <a:gd name="connsiteX10" fmla="*/ 25243 w 407640"/>
                <a:gd name="connsiteY10" fmla="*/ 223750 h 423463"/>
                <a:gd name="connsiteX11" fmla="*/ 49155 w 407640"/>
                <a:gd name="connsiteY11" fmla="*/ 280312 h 423463"/>
                <a:gd name="connsiteX12" fmla="*/ 97389 w 407640"/>
                <a:gd name="connsiteY12" fmla="*/ 341788 h 423463"/>
                <a:gd name="connsiteX13" fmla="*/ 104590 w 407640"/>
                <a:gd name="connsiteY13" fmla="*/ 348949 h 423463"/>
                <a:gd name="connsiteX14" fmla="*/ 107151 w 407640"/>
                <a:gd name="connsiteY14" fmla="*/ 351578 h 423463"/>
                <a:gd name="connsiteX15" fmla="*/ 111122 w 407640"/>
                <a:gd name="connsiteY15" fmla="*/ 354201 h 423463"/>
                <a:gd name="connsiteX16" fmla="*/ 113809 w 407640"/>
                <a:gd name="connsiteY16" fmla="*/ 355818 h 423463"/>
                <a:gd name="connsiteX17" fmla="*/ 114786 w 407640"/>
                <a:gd name="connsiteY17" fmla="*/ 358527 h 423463"/>
                <a:gd name="connsiteX18" fmla="*/ 115477 w 407640"/>
                <a:gd name="connsiteY18" fmla="*/ 359573 h 423463"/>
                <a:gd name="connsiteX19" fmla="*/ 116809 w 407640"/>
                <a:gd name="connsiteY19" fmla="*/ 359390 h 423463"/>
                <a:gd name="connsiteX20" fmla="*/ 122021 w 407640"/>
                <a:gd name="connsiteY20" fmla="*/ 359287 h 423463"/>
                <a:gd name="connsiteX21" fmla="*/ 136006 w 407640"/>
                <a:gd name="connsiteY21" fmla="*/ 369460 h 423463"/>
                <a:gd name="connsiteX22" fmla="*/ 140292 w 407640"/>
                <a:gd name="connsiteY22" fmla="*/ 373746 h 423463"/>
                <a:gd name="connsiteX23" fmla="*/ 144441 w 407640"/>
                <a:gd name="connsiteY23" fmla="*/ 374312 h 423463"/>
                <a:gd name="connsiteX24" fmla="*/ 150447 w 407640"/>
                <a:gd name="connsiteY24" fmla="*/ 377118 h 423463"/>
                <a:gd name="connsiteX25" fmla="*/ 301386 w 407640"/>
                <a:gd name="connsiteY25" fmla="*/ 346217 h 423463"/>
                <a:gd name="connsiteX26" fmla="*/ 353336 w 407640"/>
                <a:gd name="connsiteY26" fmla="*/ 274522 h 423463"/>
                <a:gd name="connsiteX27" fmla="*/ 365943 w 407640"/>
                <a:gd name="connsiteY27" fmla="*/ 232409 h 423463"/>
                <a:gd name="connsiteX28" fmla="*/ 369663 w 407640"/>
                <a:gd name="connsiteY28" fmla="*/ 127944 h 423463"/>
                <a:gd name="connsiteX29" fmla="*/ 303569 w 407640"/>
                <a:gd name="connsiteY29" fmla="*/ 49454 h 423463"/>
                <a:gd name="connsiteX30" fmla="*/ 194630 w 407640"/>
                <a:gd name="connsiteY30" fmla="*/ 28337 h 423463"/>
                <a:gd name="connsiteX31" fmla="*/ 163323 w 407640"/>
                <a:gd name="connsiteY31" fmla="*/ 21588 h 423463"/>
                <a:gd name="connsiteX32" fmla="*/ 155299 w 407640"/>
                <a:gd name="connsiteY32" fmla="*/ 12238 h 423463"/>
                <a:gd name="connsiteX33" fmla="*/ 163329 w 407640"/>
                <a:gd name="connsiteY33" fmla="*/ 5397 h 423463"/>
                <a:gd name="connsiteX34" fmla="*/ 175942 w 407640"/>
                <a:gd name="connsiteY34" fmla="*/ 7175 h 423463"/>
                <a:gd name="connsiteX35" fmla="*/ 189864 w 407640"/>
                <a:gd name="connsiteY35" fmla="*/ 8626 h 423463"/>
                <a:gd name="connsiteX36" fmla="*/ 192584 w 407640"/>
                <a:gd name="connsiteY36" fmla="*/ 5420 h 423463"/>
                <a:gd name="connsiteX37" fmla="*/ 204660 w 407640"/>
                <a:gd name="connsiteY37" fmla="*/ 6820 h 423463"/>
                <a:gd name="connsiteX38" fmla="*/ 207678 w 407640"/>
                <a:gd name="connsiteY38" fmla="*/ 4477 h 423463"/>
                <a:gd name="connsiteX39" fmla="*/ 222679 w 407640"/>
                <a:gd name="connsiteY39" fmla="*/ 3300 h 423463"/>
                <a:gd name="connsiteX40" fmla="*/ 240493 w 407640"/>
                <a:gd name="connsiteY40" fmla="*/ 2723 h 423463"/>
                <a:gd name="connsiteX41" fmla="*/ 250797 w 407640"/>
                <a:gd name="connsiteY41" fmla="*/ 3071 h 423463"/>
                <a:gd name="connsiteX42" fmla="*/ 328338 w 407640"/>
                <a:gd name="connsiteY42" fmla="*/ 19256 h 423463"/>
                <a:gd name="connsiteX43" fmla="*/ 359439 w 407640"/>
                <a:gd name="connsiteY43" fmla="*/ 35590 h 423463"/>
                <a:gd name="connsiteX44" fmla="*/ 389397 w 407640"/>
                <a:gd name="connsiteY44" fmla="*/ 74080 h 423463"/>
                <a:gd name="connsiteX45" fmla="*/ 405954 w 407640"/>
                <a:gd name="connsiteY45" fmla="*/ 156645 h 423463"/>
                <a:gd name="connsiteX46" fmla="*/ 405159 w 407640"/>
                <a:gd name="connsiteY46" fmla="*/ 167983 h 423463"/>
                <a:gd name="connsiteX47" fmla="*/ 405136 w 407640"/>
                <a:gd name="connsiteY47" fmla="*/ 184511 h 423463"/>
                <a:gd name="connsiteX48" fmla="*/ 407234 w 407640"/>
                <a:gd name="connsiteY48" fmla="*/ 193821 h 423463"/>
                <a:gd name="connsiteX49" fmla="*/ 400547 w 407640"/>
                <a:gd name="connsiteY49" fmla="*/ 248102 h 423463"/>
                <a:gd name="connsiteX50" fmla="*/ 378830 w 407640"/>
                <a:gd name="connsiteY50" fmla="*/ 301194 h 423463"/>
                <a:gd name="connsiteX51" fmla="*/ 367549 w 407640"/>
                <a:gd name="connsiteY51" fmla="*/ 317271 h 423463"/>
                <a:gd name="connsiteX52" fmla="*/ 308547 w 407640"/>
                <a:gd name="connsiteY52" fmla="*/ 388571 h 423463"/>
                <a:gd name="connsiteX53" fmla="*/ 229172 w 407640"/>
                <a:gd name="connsiteY53" fmla="*/ 421346 h 423463"/>
                <a:gd name="connsiteX54" fmla="*/ 183634 w 407640"/>
                <a:gd name="connsiteY54" fmla="*/ 422815 h 423463"/>
                <a:gd name="connsiteX55" fmla="*/ 148870 w 407640"/>
                <a:gd name="connsiteY55" fmla="*/ 414637 h 423463"/>
                <a:gd name="connsiteX56" fmla="*/ 138446 w 407640"/>
                <a:gd name="connsiteY56" fmla="*/ 408699 h 42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07640" h="423463">
                  <a:moveTo>
                    <a:pt x="138446" y="408699"/>
                  </a:moveTo>
                  <a:cubicBezTo>
                    <a:pt x="111780" y="393692"/>
                    <a:pt x="87400" y="375381"/>
                    <a:pt x="63276" y="356687"/>
                  </a:cubicBezTo>
                  <a:cubicBezTo>
                    <a:pt x="60991" y="354915"/>
                    <a:pt x="59436" y="353001"/>
                    <a:pt x="59768" y="349977"/>
                  </a:cubicBezTo>
                  <a:cubicBezTo>
                    <a:pt x="52687" y="344474"/>
                    <a:pt x="49938" y="336747"/>
                    <a:pt x="47097" y="328483"/>
                  </a:cubicBezTo>
                  <a:cubicBezTo>
                    <a:pt x="42868" y="316185"/>
                    <a:pt x="32753" y="307195"/>
                    <a:pt x="26523" y="295702"/>
                  </a:cubicBezTo>
                  <a:cubicBezTo>
                    <a:pt x="10196" y="265561"/>
                    <a:pt x="2332" y="233483"/>
                    <a:pt x="109" y="199616"/>
                  </a:cubicBezTo>
                  <a:cubicBezTo>
                    <a:pt x="-440" y="191255"/>
                    <a:pt x="817" y="182859"/>
                    <a:pt x="10236" y="182671"/>
                  </a:cubicBezTo>
                  <a:cubicBezTo>
                    <a:pt x="18597" y="182505"/>
                    <a:pt x="26129" y="187220"/>
                    <a:pt x="23843" y="198473"/>
                  </a:cubicBezTo>
                  <a:cubicBezTo>
                    <a:pt x="22637" y="204411"/>
                    <a:pt x="28009" y="208320"/>
                    <a:pt x="29050" y="213612"/>
                  </a:cubicBezTo>
                  <a:cubicBezTo>
                    <a:pt x="29564" y="215926"/>
                    <a:pt x="29387" y="218161"/>
                    <a:pt x="28278" y="220276"/>
                  </a:cubicBezTo>
                  <a:cubicBezTo>
                    <a:pt x="27186" y="221413"/>
                    <a:pt x="24889" y="222905"/>
                    <a:pt x="25243" y="223750"/>
                  </a:cubicBezTo>
                  <a:cubicBezTo>
                    <a:pt x="33210" y="242610"/>
                    <a:pt x="32953" y="264973"/>
                    <a:pt x="49155" y="280312"/>
                  </a:cubicBezTo>
                  <a:cubicBezTo>
                    <a:pt x="63928" y="301829"/>
                    <a:pt x="75215" y="326083"/>
                    <a:pt x="97389" y="341788"/>
                  </a:cubicBezTo>
                  <a:cubicBezTo>
                    <a:pt x="99658" y="344303"/>
                    <a:pt x="101898" y="346869"/>
                    <a:pt x="104590" y="348949"/>
                  </a:cubicBezTo>
                  <a:cubicBezTo>
                    <a:pt x="105551" y="349720"/>
                    <a:pt x="106402" y="350623"/>
                    <a:pt x="107151" y="351578"/>
                  </a:cubicBezTo>
                  <a:cubicBezTo>
                    <a:pt x="108071" y="353018"/>
                    <a:pt x="109322" y="354018"/>
                    <a:pt x="111122" y="354201"/>
                  </a:cubicBezTo>
                  <a:cubicBezTo>
                    <a:pt x="112300" y="354287"/>
                    <a:pt x="113197" y="354847"/>
                    <a:pt x="113809" y="355818"/>
                  </a:cubicBezTo>
                  <a:cubicBezTo>
                    <a:pt x="114329" y="356653"/>
                    <a:pt x="114649" y="357584"/>
                    <a:pt x="114786" y="358527"/>
                  </a:cubicBezTo>
                  <a:cubicBezTo>
                    <a:pt x="114814" y="358464"/>
                    <a:pt x="115477" y="359573"/>
                    <a:pt x="115477" y="359573"/>
                  </a:cubicBezTo>
                  <a:cubicBezTo>
                    <a:pt x="115477" y="359573"/>
                    <a:pt x="116758" y="359430"/>
                    <a:pt x="116809" y="359390"/>
                  </a:cubicBezTo>
                  <a:cubicBezTo>
                    <a:pt x="118563" y="359036"/>
                    <a:pt x="120261" y="359041"/>
                    <a:pt x="122021" y="359287"/>
                  </a:cubicBezTo>
                  <a:cubicBezTo>
                    <a:pt x="128176" y="360693"/>
                    <a:pt x="132331" y="364756"/>
                    <a:pt x="136006" y="369460"/>
                  </a:cubicBezTo>
                  <a:cubicBezTo>
                    <a:pt x="138663" y="369671"/>
                    <a:pt x="134126" y="376964"/>
                    <a:pt x="140292" y="373746"/>
                  </a:cubicBezTo>
                  <a:cubicBezTo>
                    <a:pt x="141721" y="373672"/>
                    <a:pt x="143087" y="373878"/>
                    <a:pt x="144441" y="374312"/>
                  </a:cubicBezTo>
                  <a:cubicBezTo>
                    <a:pt x="146533" y="375066"/>
                    <a:pt x="148504" y="376044"/>
                    <a:pt x="150447" y="377118"/>
                  </a:cubicBezTo>
                  <a:cubicBezTo>
                    <a:pt x="184863" y="396200"/>
                    <a:pt x="262856" y="395280"/>
                    <a:pt x="301386" y="346217"/>
                  </a:cubicBezTo>
                  <a:cubicBezTo>
                    <a:pt x="319657" y="322951"/>
                    <a:pt x="336637" y="298857"/>
                    <a:pt x="353336" y="274522"/>
                  </a:cubicBezTo>
                  <a:cubicBezTo>
                    <a:pt x="361914" y="262024"/>
                    <a:pt x="364326" y="246713"/>
                    <a:pt x="365943" y="232409"/>
                  </a:cubicBezTo>
                  <a:cubicBezTo>
                    <a:pt x="369869" y="197770"/>
                    <a:pt x="373047" y="162754"/>
                    <a:pt x="369663" y="127944"/>
                  </a:cubicBezTo>
                  <a:cubicBezTo>
                    <a:pt x="365715" y="87362"/>
                    <a:pt x="343226" y="60238"/>
                    <a:pt x="303569" y="49454"/>
                  </a:cubicBezTo>
                  <a:cubicBezTo>
                    <a:pt x="267834" y="39733"/>
                    <a:pt x="231669" y="31629"/>
                    <a:pt x="194630" y="28337"/>
                  </a:cubicBezTo>
                  <a:cubicBezTo>
                    <a:pt x="184109" y="26509"/>
                    <a:pt x="172890" y="27960"/>
                    <a:pt x="163323" y="21588"/>
                  </a:cubicBezTo>
                  <a:cubicBezTo>
                    <a:pt x="159723" y="19188"/>
                    <a:pt x="155242" y="17165"/>
                    <a:pt x="155299" y="12238"/>
                  </a:cubicBezTo>
                  <a:cubicBezTo>
                    <a:pt x="155357" y="7661"/>
                    <a:pt x="160077" y="7015"/>
                    <a:pt x="163329" y="5397"/>
                  </a:cubicBezTo>
                  <a:cubicBezTo>
                    <a:pt x="167884" y="3134"/>
                    <a:pt x="172405" y="1465"/>
                    <a:pt x="175942" y="7175"/>
                  </a:cubicBezTo>
                  <a:cubicBezTo>
                    <a:pt x="179914" y="13581"/>
                    <a:pt x="184143" y="18570"/>
                    <a:pt x="189864" y="8626"/>
                  </a:cubicBezTo>
                  <a:cubicBezTo>
                    <a:pt x="190361" y="7203"/>
                    <a:pt x="191298" y="6163"/>
                    <a:pt x="192584" y="5420"/>
                  </a:cubicBezTo>
                  <a:cubicBezTo>
                    <a:pt x="196865" y="3866"/>
                    <a:pt x="200551" y="7169"/>
                    <a:pt x="204660" y="6820"/>
                  </a:cubicBezTo>
                  <a:cubicBezTo>
                    <a:pt x="205780" y="6180"/>
                    <a:pt x="206803" y="5443"/>
                    <a:pt x="207678" y="4477"/>
                  </a:cubicBezTo>
                  <a:cubicBezTo>
                    <a:pt x="212027" y="-4975"/>
                    <a:pt x="217707" y="4471"/>
                    <a:pt x="222679" y="3300"/>
                  </a:cubicBezTo>
                  <a:cubicBezTo>
                    <a:pt x="228531" y="-386"/>
                    <a:pt x="234412" y="-1529"/>
                    <a:pt x="240493" y="2723"/>
                  </a:cubicBezTo>
                  <a:cubicBezTo>
                    <a:pt x="243813" y="5043"/>
                    <a:pt x="247271" y="5597"/>
                    <a:pt x="250797" y="3071"/>
                  </a:cubicBezTo>
                  <a:cubicBezTo>
                    <a:pt x="277332" y="5186"/>
                    <a:pt x="302329" y="14679"/>
                    <a:pt x="328338" y="19256"/>
                  </a:cubicBezTo>
                  <a:cubicBezTo>
                    <a:pt x="340631" y="21416"/>
                    <a:pt x="350507" y="26811"/>
                    <a:pt x="359439" y="35590"/>
                  </a:cubicBezTo>
                  <a:cubicBezTo>
                    <a:pt x="371201" y="47151"/>
                    <a:pt x="381059" y="60113"/>
                    <a:pt x="389397" y="74080"/>
                  </a:cubicBezTo>
                  <a:cubicBezTo>
                    <a:pt x="404565" y="99489"/>
                    <a:pt x="410983" y="126984"/>
                    <a:pt x="405954" y="156645"/>
                  </a:cubicBezTo>
                  <a:cubicBezTo>
                    <a:pt x="405325" y="160360"/>
                    <a:pt x="405405" y="164200"/>
                    <a:pt x="405159" y="167983"/>
                  </a:cubicBezTo>
                  <a:cubicBezTo>
                    <a:pt x="401502" y="173487"/>
                    <a:pt x="401267" y="178996"/>
                    <a:pt x="405136" y="184511"/>
                  </a:cubicBezTo>
                  <a:cubicBezTo>
                    <a:pt x="406942" y="187363"/>
                    <a:pt x="407960" y="190329"/>
                    <a:pt x="407234" y="193821"/>
                  </a:cubicBezTo>
                  <a:cubicBezTo>
                    <a:pt x="403496" y="211760"/>
                    <a:pt x="403593" y="230311"/>
                    <a:pt x="400547" y="248102"/>
                  </a:cubicBezTo>
                  <a:cubicBezTo>
                    <a:pt x="397364" y="266681"/>
                    <a:pt x="392883" y="286215"/>
                    <a:pt x="378830" y="301194"/>
                  </a:cubicBezTo>
                  <a:cubicBezTo>
                    <a:pt x="374396" y="305921"/>
                    <a:pt x="370944" y="311676"/>
                    <a:pt x="367549" y="317271"/>
                  </a:cubicBezTo>
                  <a:cubicBezTo>
                    <a:pt x="351353" y="343937"/>
                    <a:pt x="332442" y="368614"/>
                    <a:pt x="308547" y="388571"/>
                  </a:cubicBezTo>
                  <a:cubicBezTo>
                    <a:pt x="285836" y="407539"/>
                    <a:pt x="259821" y="421278"/>
                    <a:pt x="229172" y="421346"/>
                  </a:cubicBezTo>
                  <a:cubicBezTo>
                    <a:pt x="213975" y="421381"/>
                    <a:pt x="199059" y="424873"/>
                    <a:pt x="183634" y="422815"/>
                  </a:cubicBezTo>
                  <a:cubicBezTo>
                    <a:pt x="171645" y="421215"/>
                    <a:pt x="160117" y="418838"/>
                    <a:pt x="148870" y="414637"/>
                  </a:cubicBezTo>
                  <a:cubicBezTo>
                    <a:pt x="145710" y="412105"/>
                    <a:pt x="141686" y="411088"/>
                    <a:pt x="138446" y="408699"/>
                  </a:cubicBezTo>
                  <a:close/>
                </a:path>
              </a:pathLst>
            </a:custGeom>
            <a:grpFill/>
            <a:ln w="5715" cap="flat">
              <a:noFill/>
              <a:prstDash val="solid"/>
              <a:miter/>
            </a:ln>
          </p:spPr>
          <p:txBody>
            <a:bodyPr rtlCol="0" anchor="ctr">
              <a:spAutoFit/>
            </a:bodyPr>
            <a:lstStyle/>
            <a:p>
              <a:endParaRPr lang="zh-CN" altLang="en-US"/>
            </a:p>
          </p:txBody>
        </p:sp>
        <p:sp>
          <p:nvSpPr>
            <p:cNvPr id="317" name="任意多边形: 形状 316">
              <a:extLst>
                <a:ext uri="{FF2B5EF4-FFF2-40B4-BE49-F238E27FC236}">
                  <a16:creationId xmlns:a16="http://schemas.microsoft.com/office/drawing/2014/main" id="{3DA81A30-1AE8-1FE0-8DCD-DFFB4BFF446C}"/>
                </a:ext>
              </a:extLst>
            </p:cNvPr>
            <p:cNvSpPr/>
            <p:nvPr/>
          </p:nvSpPr>
          <p:spPr>
            <a:xfrm>
              <a:off x="6596631" y="1792304"/>
              <a:ext cx="160530" cy="165580"/>
            </a:xfrm>
            <a:custGeom>
              <a:avLst/>
              <a:gdLst>
                <a:gd name="connsiteX0" fmla="*/ 109564 w 160530"/>
                <a:gd name="connsiteY0" fmla="*/ 11566 h 165580"/>
                <a:gd name="connsiteX1" fmla="*/ 152267 w 160530"/>
                <a:gd name="connsiteY1" fmla="*/ 43239 h 165580"/>
                <a:gd name="connsiteX2" fmla="*/ 153404 w 160530"/>
                <a:gd name="connsiteY2" fmla="*/ 97480 h 165580"/>
                <a:gd name="connsiteX3" fmla="*/ 110022 w 160530"/>
                <a:gd name="connsiteY3" fmla="*/ 149989 h 165580"/>
                <a:gd name="connsiteX4" fmla="*/ 50963 w 160530"/>
                <a:gd name="connsiteY4" fmla="*/ 157013 h 165580"/>
                <a:gd name="connsiteX5" fmla="*/ 29137 w 160530"/>
                <a:gd name="connsiteY5" fmla="*/ 142703 h 165580"/>
                <a:gd name="connsiteX6" fmla="*/ 328 w 160530"/>
                <a:gd name="connsiteY6" fmla="*/ 92513 h 165580"/>
                <a:gd name="connsiteX7" fmla="*/ 15638 w 160530"/>
                <a:gd name="connsiteY7" fmla="*/ 48262 h 165580"/>
                <a:gd name="connsiteX8" fmla="*/ 27211 w 160530"/>
                <a:gd name="connsiteY8" fmla="*/ 34769 h 165580"/>
                <a:gd name="connsiteX9" fmla="*/ 46408 w 160530"/>
                <a:gd name="connsiteY9" fmla="*/ 14029 h 165580"/>
                <a:gd name="connsiteX10" fmla="*/ 92534 w 160530"/>
                <a:gd name="connsiteY10" fmla="*/ 2354 h 165580"/>
                <a:gd name="connsiteX11" fmla="*/ 92625 w 160530"/>
                <a:gd name="connsiteY11" fmla="*/ 2411 h 165580"/>
                <a:gd name="connsiteX12" fmla="*/ 109564 w 160530"/>
                <a:gd name="connsiteY12" fmla="*/ 11566 h 16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165580">
                  <a:moveTo>
                    <a:pt x="109564" y="11566"/>
                  </a:moveTo>
                  <a:cubicBezTo>
                    <a:pt x="125372" y="19984"/>
                    <a:pt x="141271" y="27928"/>
                    <a:pt x="152267" y="43239"/>
                  </a:cubicBezTo>
                  <a:cubicBezTo>
                    <a:pt x="162011" y="56806"/>
                    <a:pt x="164057" y="84335"/>
                    <a:pt x="153404" y="97480"/>
                  </a:cubicBezTo>
                  <a:cubicBezTo>
                    <a:pt x="139111" y="115122"/>
                    <a:pt x="127018" y="134764"/>
                    <a:pt x="110022" y="149989"/>
                  </a:cubicBezTo>
                  <a:cubicBezTo>
                    <a:pt x="92093" y="166043"/>
                    <a:pt x="72194" y="171866"/>
                    <a:pt x="50963" y="157013"/>
                  </a:cubicBezTo>
                  <a:cubicBezTo>
                    <a:pt x="43836" y="152029"/>
                    <a:pt x="36566" y="147223"/>
                    <a:pt x="29137" y="142703"/>
                  </a:cubicBezTo>
                  <a:cubicBezTo>
                    <a:pt x="10300" y="131250"/>
                    <a:pt x="2825" y="111956"/>
                    <a:pt x="328" y="92513"/>
                  </a:cubicBezTo>
                  <a:cubicBezTo>
                    <a:pt x="-1650" y="77106"/>
                    <a:pt x="5557" y="61298"/>
                    <a:pt x="15638" y="48262"/>
                  </a:cubicBezTo>
                  <a:cubicBezTo>
                    <a:pt x="19256" y="43582"/>
                    <a:pt x="23342" y="39255"/>
                    <a:pt x="27211" y="34769"/>
                  </a:cubicBezTo>
                  <a:cubicBezTo>
                    <a:pt x="32926" y="27220"/>
                    <a:pt x="39196" y="20270"/>
                    <a:pt x="46408" y="14029"/>
                  </a:cubicBezTo>
                  <a:cubicBezTo>
                    <a:pt x="59947" y="2319"/>
                    <a:pt x="74657" y="-3619"/>
                    <a:pt x="92534" y="2354"/>
                  </a:cubicBezTo>
                  <a:lnTo>
                    <a:pt x="92625" y="2411"/>
                  </a:lnTo>
                  <a:cubicBezTo>
                    <a:pt x="97877" y="6177"/>
                    <a:pt x="103181" y="9863"/>
                    <a:pt x="109564" y="11566"/>
                  </a:cubicBezTo>
                  <a:close/>
                </a:path>
              </a:pathLst>
            </a:custGeom>
            <a:grpFill/>
            <a:ln w="5715" cap="flat">
              <a:noFill/>
              <a:prstDash val="solid"/>
              <a:miter/>
            </a:ln>
          </p:spPr>
          <p:txBody>
            <a:bodyPr rtlCol="0" anchor="ctr">
              <a:spAutoFit/>
            </a:bodyPr>
            <a:lstStyle/>
            <a:p>
              <a:endParaRPr lang="zh-CN" altLang="en-US"/>
            </a:p>
          </p:txBody>
        </p:sp>
        <p:sp>
          <p:nvSpPr>
            <p:cNvPr id="318" name="任意多边形: 形状 317">
              <a:extLst>
                <a:ext uri="{FF2B5EF4-FFF2-40B4-BE49-F238E27FC236}">
                  <a16:creationId xmlns:a16="http://schemas.microsoft.com/office/drawing/2014/main" id="{C1A84394-09B1-1D47-5BC1-D65BAE9697B7}"/>
                </a:ext>
              </a:extLst>
            </p:cNvPr>
            <p:cNvSpPr/>
            <p:nvPr/>
          </p:nvSpPr>
          <p:spPr>
            <a:xfrm>
              <a:off x="6121716" y="1510634"/>
              <a:ext cx="145493" cy="129787"/>
            </a:xfrm>
            <a:custGeom>
              <a:avLst/>
              <a:gdLst>
                <a:gd name="connsiteX0" fmla="*/ 139539 w 145493"/>
                <a:gd name="connsiteY0" fmla="*/ 30472 h 129787"/>
                <a:gd name="connsiteX1" fmla="*/ 143631 w 145493"/>
                <a:gd name="connsiteY1" fmla="*/ 40137 h 129787"/>
                <a:gd name="connsiteX2" fmla="*/ 141562 w 145493"/>
                <a:gd name="connsiteY2" fmla="*/ 60367 h 129787"/>
                <a:gd name="connsiteX3" fmla="*/ 139819 w 145493"/>
                <a:gd name="connsiteY3" fmla="*/ 63025 h 129787"/>
                <a:gd name="connsiteX4" fmla="*/ 143013 w 145493"/>
                <a:gd name="connsiteY4" fmla="*/ 62596 h 129787"/>
                <a:gd name="connsiteX5" fmla="*/ 143430 w 145493"/>
                <a:gd name="connsiteY5" fmla="*/ 69272 h 129787"/>
                <a:gd name="connsiteX6" fmla="*/ 123971 w 145493"/>
                <a:gd name="connsiteY6" fmla="*/ 96035 h 129787"/>
                <a:gd name="connsiteX7" fmla="*/ 119433 w 145493"/>
                <a:gd name="connsiteY7" fmla="*/ 100207 h 129787"/>
                <a:gd name="connsiteX8" fmla="*/ 118587 w 145493"/>
                <a:gd name="connsiteY8" fmla="*/ 100344 h 129787"/>
                <a:gd name="connsiteX9" fmla="*/ 119136 w 145493"/>
                <a:gd name="connsiteY9" fmla="*/ 101698 h 129787"/>
                <a:gd name="connsiteX10" fmla="*/ 117159 w 145493"/>
                <a:gd name="connsiteY10" fmla="*/ 105647 h 129787"/>
                <a:gd name="connsiteX11" fmla="*/ 117119 w 145493"/>
                <a:gd name="connsiteY11" fmla="*/ 105699 h 129787"/>
                <a:gd name="connsiteX12" fmla="*/ 110649 w 145493"/>
                <a:gd name="connsiteY12" fmla="*/ 112134 h 129787"/>
                <a:gd name="connsiteX13" fmla="*/ 32337 w 145493"/>
                <a:gd name="connsiteY13" fmla="*/ 113986 h 129787"/>
                <a:gd name="connsiteX14" fmla="*/ 2161 w 145493"/>
                <a:gd name="connsiteY14" fmla="*/ 70546 h 129787"/>
                <a:gd name="connsiteX15" fmla="*/ 2367 w 145493"/>
                <a:gd name="connsiteY15" fmla="*/ 43303 h 129787"/>
                <a:gd name="connsiteX16" fmla="*/ 20667 w 145493"/>
                <a:gd name="connsiteY16" fmla="*/ 11127 h 129787"/>
                <a:gd name="connsiteX17" fmla="*/ 48281 w 145493"/>
                <a:gd name="connsiteY17" fmla="*/ 754 h 129787"/>
                <a:gd name="connsiteX18" fmla="*/ 67861 w 145493"/>
                <a:gd name="connsiteY18" fmla="*/ 3658 h 129787"/>
                <a:gd name="connsiteX19" fmla="*/ 67872 w 145493"/>
                <a:gd name="connsiteY19" fmla="*/ 3680 h 129787"/>
                <a:gd name="connsiteX20" fmla="*/ 124314 w 145493"/>
                <a:gd name="connsiteY20" fmla="*/ 13350 h 129787"/>
                <a:gd name="connsiteX21" fmla="*/ 124245 w 145493"/>
                <a:gd name="connsiteY21" fmla="*/ 13299 h 129787"/>
                <a:gd name="connsiteX22" fmla="*/ 130920 w 145493"/>
                <a:gd name="connsiteY22" fmla="*/ 20088 h 129787"/>
                <a:gd name="connsiteX23" fmla="*/ 130772 w 145493"/>
                <a:gd name="connsiteY23" fmla="*/ 19934 h 129787"/>
                <a:gd name="connsiteX24" fmla="*/ 139539 w 145493"/>
                <a:gd name="connsiteY24" fmla="*/ 30472 h 129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45493" h="129787">
                  <a:moveTo>
                    <a:pt x="139539" y="30472"/>
                  </a:moveTo>
                  <a:cubicBezTo>
                    <a:pt x="140905" y="33696"/>
                    <a:pt x="142265" y="36919"/>
                    <a:pt x="143631" y="40137"/>
                  </a:cubicBezTo>
                  <a:cubicBezTo>
                    <a:pt x="148231" y="47423"/>
                    <a:pt x="143048" y="53710"/>
                    <a:pt x="141562" y="60367"/>
                  </a:cubicBezTo>
                  <a:cubicBezTo>
                    <a:pt x="141430" y="61539"/>
                    <a:pt x="140544" y="62231"/>
                    <a:pt x="139819" y="63025"/>
                  </a:cubicBezTo>
                  <a:cubicBezTo>
                    <a:pt x="140847" y="62653"/>
                    <a:pt x="141910" y="62516"/>
                    <a:pt x="143013" y="62596"/>
                  </a:cubicBezTo>
                  <a:cubicBezTo>
                    <a:pt x="145396" y="64682"/>
                    <a:pt x="146019" y="66877"/>
                    <a:pt x="143430" y="69272"/>
                  </a:cubicBezTo>
                  <a:cubicBezTo>
                    <a:pt x="136258" y="77690"/>
                    <a:pt x="132372" y="88502"/>
                    <a:pt x="123971" y="96035"/>
                  </a:cubicBezTo>
                  <a:cubicBezTo>
                    <a:pt x="122428" y="97469"/>
                    <a:pt x="121828" y="99978"/>
                    <a:pt x="119433" y="100207"/>
                  </a:cubicBezTo>
                  <a:cubicBezTo>
                    <a:pt x="119645" y="100218"/>
                    <a:pt x="118587" y="100344"/>
                    <a:pt x="118587" y="100344"/>
                  </a:cubicBezTo>
                  <a:cubicBezTo>
                    <a:pt x="118587" y="100344"/>
                    <a:pt x="119113" y="101584"/>
                    <a:pt x="119136" y="101698"/>
                  </a:cubicBezTo>
                  <a:cubicBezTo>
                    <a:pt x="118982" y="103344"/>
                    <a:pt x="118530" y="104733"/>
                    <a:pt x="117159" y="105647"/>
                  </a:cubicBezTo>
                  <a:lnTo>
                    <a:pt x="117119" y="105699"/>
                  </a:lnTo>
                  <a:cubicBezTo>
                    <a:pt x="112312" y="105179"/>
                    <a:pt x="112752" y="109939"/>
                    <a:pt x="110649" y="112134"/>
                  </a:cubicBezTo>
                  <a:cubicBezTo>
                    <a:pt x="90687" y="134920"/>
                    <a:pt x="56391" y="135766"/>
                    <a:pt x="32337" y="113986"/>
                  </a:cubicBezTo>
                  <a:cubicBezTo>
                    <a:pt x="18912" y="101836"/>
                    <a:pt x="7185" y="87817"/>
                    <a:pt x="2161" y="70546"/>
                  </a:cubicBezTo>
                  <a:cubicBezTo>
                    <a:pt x="-119" y="62716"/>
                    <a:pt x="-1348" y="53561"/>
                    <a:pt x="2367" y="43303"/>
                  </a:cubicBezTo>
                  <a:cubicBezTo>
                    <a:pt x="6808" y="31044"/>
                    <a:pt x="12751" y="20700"/>
                    <a:pt x="20667" y="11127"/>
                  </a:cubicBezTo>
                  <a:cubicBezTo>
                    <a:pt x="27656" y="2675"/>
                    <a:pt x="36783" y="-1903"/>
                    <a:pt x="48281" y="754"/>
                  </a:cubicBezTo>
                  <a:cubicBezTo>
                    <a:pt x="54705" y="2417"/>
                    <a:pt x="61077" y="4423"/>
                    <a:pt x="67861" y="3658"/>
                  </a:cubicBezTo>
                  <a:lnTo>
                    <a:pt x="67872" y="3680"/>
                  </a:lnTo>
                  <a:cubicBezTo>
                    <a:pt x="86978" y="5201"/>
                    <a:pt x="106746" y="2875"/>
                    <a:pt x="124314" y="13350"/>
                  </a:cubicBezTo>
                  <a:lnTo>
                    <a:pt x="124245" y="13299"/>
                  </a:lnTo>
                  <a:cubicBezTo>
                    <a:pt x="126400" y="15630"/>
                    <a:pt x="128697" y="17825"/>
                    <a:pt x="130920" y="20088"/>
                  </a:cubicBezTo>
                  <a:lnTo>
                    <a:pt x="130772" y="19934"/>
                  </a:lnTo>
                  <a:cubicBezTo>
                    <a:pt x="134366" y="22894"/>
                    <a:pt x="135995" y="27478"/>
                    <a:pt x="139539" y="30472"/>
                  </a:cubicBezTo>
                  <a:close/>
                </a:path>
              </a:pathLst>
            </a:custGeom>
            <a:grpFill/>
            <a:ln w="5715" cap="flat">
              <a:noFill/>
              <a:prstDash val="solid"/>
              <a:miter/>
            </a:ln>
          </p:spPr>
          <p:txBody>
            <a:bodyPr rtlCol="0" anchor="ctr">
              <a:spAutoFit/>
            </a:bodyPr>
            <a:lstStyle/>
            <a:p>
              <a:endParaRPr lang="zh-CN" altLang="en-US"/>
            </a:p>
          </p:txBody>
        </p:sp>
        <p:sp>
          <p:nvSpPr>
            <p:cNvPr id="319" name="任意多边形: 形状 318">
              <a:extLst>
                <a:ext uri="{FF2B5EF4-FFF2-40B4-BE49-F238E27FC236}">
                  <a16:creationId xmlns:a16="http://schemas.microsoft.com/office/drawing/2014/main" id="{9BBA0A63-5F6A-361E-B957-3DC60DB6D114}"/>
                </a:ext>
              </a:extLst>
            </p:cNvPr>
            <p:cNvSpPr/>
            <p:nvPr/>
          </p:nvSpPr>
          <p:spPr>
            <a:xfrm>
              <a:off x="6449851" y="2167543"/>
              <a:ext cx="134859" cy="131924"/>
            </a:xfrm>
            <a:custGeom>
              <a:avLst/>
              <a:gdLst>
                <a:gd name="connsiteX0" fmla="*/ 72647 w 134859"/>
                <a:gd name="connsiteY0" fmla="*/ 1041 h 131924"/>
                <a:gd name="connsiteX1" fmla="*/ 115373 w 134859"/>
                <a:gd name="connsiteY1" fmla="*/ 21038 h 131924"/>
                <a:gd name="connsiteX2" fmla="*/ 131992 w 134859"/>
                <a:gd name="connsiteY2" fmla="*/ 38555 h 131924"/>
                <a:gd name="connsiteX3" fmla="*/ 127122 w 134859"/>
                <a:gd name="connsiteY3" fmla="*/ 66564 h 131924"/>
                <a:gd name="connsiteX4" fmla="*/ 94530 w 134859"/>
                <a:gd name="connsiteY4" fmla="*/ 104677 h 131924"/>
                <a:gd name="connsiteX5" fmla="*/ 59983 w 134859"/>
                <a:gd name="connsiteY5" fmla="*/ 128663 h 131924"/>
                <a:gd name="connsiteX6" fmla="*/ 14720 w 134859"/>
                <a:gd name="connsiteY6" fmla="*/ 113358 h 131924"/>
                <a:gd name="connsiteX7" fmla="*/ 4 w 134859"/>
                <a:gd name="connsiteY7" fmla="*/ 76879 h 131924"/>
                <a:gd name="connsiteX8" fmla="*/ 39254 w 134859"/>
                <a:gd name="connsiteY8" fmla="*/ 5082 h 131924"/>
                <a:gd name="connsiteX9" fmla="*/ 39249 w 134859"/>
                <a:gd name="connsiteY9" fmla="*/ 5082 h 131924"/>
                <a:gd name="connsiteX10" fmla="*/ 72647 w 134859"/>
                <a:gd name="connsiteY10" fmla="*/ 1041 h 131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859" h="131924">
                  <a:moveTo>
                    <a:pt x="72647" y="1041"/>
                  </a:moveTo>
                  <a:cubicBezTo>
                    <a:pt x="87455" y="6505"/>
                    <a:pt x="101445" y="13660"/>
                    <a:pt x="115373" y="21038"/>
                  </a:cubicBezTo>
                  <a:cubicBezTo>
                    <a:pt x="123054" y="25107"/>
                    <a:pt x="127557" y="31994"/>
                    <a:pt x="131992" y="38555"/>
                  </a:cubicBezTo>
                  <a:cubicBezTo>
                    <a:pt x="137513" y="46721"/>
                    <a:pt x="134615" y="59460"/>
                    <a:pt x="127122" y="66564"/>
                  </a:cubicBezTo>
                  <a:cubicBezTo>
                    <a:pt x="114932" y="78120"/>
                    <a:pt x="106731" y="93001"/>
                    <a:pt x="94530" y="104677"/>
                  </a:cubicBezTo>
                  <a:cubicBezTo>
                    <a:pt x="84163" y="114604"/>
                    <a:pt x="72687" y="123205"/>
                    <a:pt x="59983" y="128663"/>
                  </a:cubicBezTo>
                  <a:cubicBezTo>
                    <a:pt x="41935" y="136407"/>
                    <a:pt x="28213" y="129989"/>
                    <a:pt x="14720" y="113358"/>
                  </a:cubicBezTo>
                  <a:cubicBezTo>
                    <a:pt x="6250" y="102923"/>
                    <a:pt x="147" y="90955"/>
                    <a:pt x="4" y="76879"/>
                  </a:cubicBezTo>
                  <a:cubicBezTo>
                    <a:pt x="-265" y="45641"/>
                    <a:pt x="13514" y="22090"/>
                    <a:pt x="39254" y="5082"/>
                  </a:cubicBezTo>
                  <a:lnTo>
                    <a:pt x="39249" y="5082"/>
                  </a:lnTo>
                  <a:cubicBezTo>
                    <a:pt x="50496" y="4648"/>
                    <a:pt x="60909" y="-2656"/>
                    <a:pt x="72647" y="1041"/>
                  </a:cubicBezTo>
                  <a:close/>
                </a:path>
              </a:pathLst>
            </a:custGeom>
            <a:grpFill/>
            <a:ln w="5715" cap="flat">
              <a:noFill/>
              <a:prstDash val="solid"/>
              <a:miter/>
            </a:ln>
          </p:spPr>
          <p:txBody>
            <a:bodyPr rtlCol="0" anchor="ctr">
              <a:spAutoFit/>
            </a:bodyPr>
            <a:lstStyle/>
            <a:p>
              <a:endParaRPr lang="zh-CN" altLang="en-US"/>
            </a:p>
          </p:txBody>
        </p:sp>
        <p:sp>
          <p:nvSpPr>
            <p:cNvPr id="320" name="任意多边形: 形状 319">
              <a:extLst>
                <a:ext uri="{FF2B5EF4-FFF2-40B4-BE49-F238E27FC236}">
                  <a16:creationId xmlns:a16="http://schemas.microsoft.com/office/drawing/2014/main" id="{ACDAC206-A1EE-EF84-D6A9-B307E62BA3E0}"/>
                </a:ext>
              </a:extLst>
            </p:cNvPr>
            <p:cNvSpPr/>
            <p:nvPr/>
          </p:nvSpPr>
          <p:spPr>
            <a:xfrm>
              <a:off x="6046781" y="1702073"/>
              <a:ext cx="227150" cy="356292"/>
            </a:xfrm>
            <a:custGeom>
              <a:avLst/>
              <a:gdLst>
                <a:gd name="connsiteX0" fmla="*/ 212005 w 227150"/>
                <a:gd name="connsiteY0" fmla="*/ 16433 h 356292"/>
                <a:gd name="connsiteX1" fmla="*/ 205375 w 227150"/>
                <a:gd name="connsiteY1" fmla="*/ 17639 h 356292"/>
                <a:gd name="connsiteX2" fmla="*/ 195563 w 227150"/>
                <a:gd name="connsiteY2" fmla="*/ 13141 h 356292"/>
                <a:gd name="connsiteX3" fmla="*/ 196534 w 227150"/>
                <a:gd name="connsiteY3" fmla="*/ 24091 h 356292"/>
                <a:gd name="connsiteX4" fmla="*/ 174977 w 227150"/>
                <a:gd name="connsiteY4" fmla="*/ 11872 h 356292"/>
                <a:gd name="connsiteX5" fmla="*/ 168354 w 227150"/>
                <a:gd name="connsiteY5" fmla="*/ 16004 h 356292"/>
                <a:gd name="connsiteX6" fmla="*/ 161901 w 227150"/>
                <a:gd name="connsiteY6" fmla="*/ 19245 h 356292"/>
                <a:gd name="connsiteX7" fmla="*/ 199449 w 227150"/>
                <a:gd name="connsiteY7" fmla="*/ 29926 h 356292"/>
                <a:gd name="connsiteX8" fmla="*/ 150614 w 227150"/>
                <a:gd name="connsiteY8" fmla="*/ 47482 h 356292"/>
                <a:gd name="connsiteX9" fmla="*/ 154483 w 227150"/>
                <a:gd name="connsiteY9" fmla="*/ 34075 h 356292"/>
                <a:gd name="connsiteX10" fmla="*/ 157552 w 227150"/>
                <a:gd name="connsiteY10" fmla="*/ 31069 h 356292"/>
                <a:gd name="connsiteX11" fmla="*/ 155426 w 227150"/>
                <a:gd name="connsiteY11" fmla="*/ 33258 h 356292"/>
                <a:gd name="connsiteX12" fmla="*/ 130617 w 227150"/>
                <a:gd name="connsiteY12" fmla="*/ 39807 h 356292"/>
                <a:gd name="connsiteX13" fmla="*/ 127229 w 227150"/>
                <a:gd name="connsiteY13" fmla="*/ 39653 h 356292"/>
                <a:gd name="connsiteX14" fmla="*/ 130263 w 227150"/>
                <a:gd name="connsiteY14" fmla="*/ 41327 h 356292"/>
                <a:gd name="connsiteX15" fmla="*/ 126125 w 227150"/>
                <a:gd name="connsiteY15" fmla="*/ 49860 h 356292"/>
                <a:gd name="connsiteX16" fmla="*/ 88852 w 227150"/>
                <a:gd name="connsiteY16" fmla="*/ 65473 h 356292"/>
                <a:gd name="connsiteX17" fmla="*/ 90778 w 227150"/>
                <a:gd name="connsiteY17" fmla="*/ 73211 h 356292"/>
                <a:gd name="connsiteX18" fmla="*/ 98082 w 227150"/>
                <a:gd name="connsiteY18" fmla="*/ 79144 h 356292"/>
                <a:gd name="connsiteX19" fmla="*/ 80954 w 227150"/>
                <a:gd name="connsiteY19" fmla="*/ 99649 h 356292"/>
                <a:gd name="connsiteX20" fmla="*/ 71153 w 227150"/>
                <a:gd name="connsiteY20" fmla="*/ 84241 h 356292"/>
                <a:gd name="connsiteX21" fmla="*/ 78697 w 227150"/>
                <a:gd name="connsiteY21" fmla="*/ 102569 h 356292"/>
                <a:gd name="connsiteX22" fmla="*/ 49282 w 227150"/>
                <a:gd name="connsiteY22" fmla="*/ 148872 h 356292"/>
                <a:gd name="connsiteX23" fmla="*/ 50911 w 227150"/>
                <a:gd name="connsiteY23" fmla="*/ 127315 h 356292"/>
                <a:gd name="connsiteX24" fmla="*/ 55054 w 227150"/>
                <a:gd name="connsiteY24" fmla="*/ 123578 h 356292"/>
                <a:gd name="connsiteX25" fmla="*/ 53208 w 227150"/>
                <a:gd name="connsiteY25" fmla="*/ 125766 h 356292"/>
                <a:gd name="connsiteX26" fmla="*/ 49425 w 227150"/>
                <a:gd name="connsiteY26" fmla="*/ 127532 h 356292"/>
                <a:gd name="connsiteX27" fmla="*/ 23439 w 227150"/>
                <a:gd name="connsiteY27" fmla="*/ 154164 h 356292"/>
                <a:gd name="connsiteX28" fmla="*/ 19621 w 227150"/>
                <a:gd name="connsiteY28" fmla="*/ 178436 h 356292"/>
                <a:gd name="connsiteX29" fmla="*/ 34091 w 227150"/>
                <a:gd name="connsiteY29" fmla="*/ 181631 h 356292"/>
                <a:gd name="connsiteX30" fmla="*/ 31297 w 227150"/>
                <a:gd name="connsiteY30" fmla="*/ 220372 h 356292"/>
                <a:gd name="connsiteX31" fmla="*/ 24496 w 227150"/>
                <a:gd name="connsiteY31" fmla="*/ 201199 h 356292"/>
                <a:gd name="connsiteX32" fmla="*/ 14352 w 227150"/>
                <a:gd name="connsiteY32" fmla="*/ 191398 h 356292"/>
                <a:gd name="connsiteX33" fmla="*/ 7968 w 227150"/>
                <a:gd name="connsiteY33" fmla="*/ 198398 h 356292"/>
                <a:gd name="connsiteX34" fmla="*/ 13208 w 227150"/>
                <a:gd name="connsiteY34" fmla="*/ 240798 h 356292"/>
                <a:gd name="connsiteX35" fmla="*/ 14689 w 227150"/>
                <a:gd name="connsiteY35" fmla="*/ 252268 h 356292"/>
                <a:gd name="connsiteX36" fmla="*/ 31285 w 227150"/>
                <a:gd name="connsiteY36" fmla="*/ 294593 h 356292"/>
                <a:gd name="connsiteX37" fmla="*/ 36452 w 227150"/>
                <a:gd name="connsiteY37" fmla="*/ 305669 h 356292"/>
                <a:gd name="connsiteX38" fmla="*/ 38920 w 227150"/>
                <a:gd name="connsiteY38" fmla="*/ 311144 h 356292"/>
                <a:gd name="connsiteX39" fmla="*/ 50425 w 227150"/>
                <a:gd name="connsiteY39" fmla="*/ 327340 h 356292"/>
                <a:gd name="connsiteX40" fmla="*/ 56609 w 227150"/>
                <a:gd name="connsiteY40" fmla="*/ 333924 h 356292"/>
                <a:gd name="connsiteX41" fmla="*/ 59575 w 227150"/>
                <a:gd name="connsiteY41" fmla="*/ 336370 h 356292"/>
                <a:gd name="connsiteX42" fmla="*/ 63752 w 227150"/>
                <a:gd name="connsiteY42" fmla="*/ 356292 h 356292"/>
                <a:gd name="connsiteX43" fmla="*/ 52888 w 227150"/>
                <a:gd name="connsiteY43" fmla="*/ 349920 h 356292"/>
                <a:gd name="connsiteX44" fmla="*/ 2710 w 227150"/>
                <a:gd name="connsiteY44" fmla="*/ 242341 h 356292"/>
                <a:gd name="connsiteX45" fmla="*/ 7 w 227150"/>
                <a:gd name="connsiteY45" fmla="*/ 201987 h 356292"/>
                <a:gd name="connsiteX46" fmla="*/ 6654 w 227150"/>
                <a:gd name="connsiteY46" fmla="*/ 161754 h 356292"/>
                <a:gd name="connsiteX47" fmla="*/ 24713 w 227150"/>
                <a:gd name="connsiteY47" fmla="*/ 126795 h 356292"/>
                <a:gd name="connsiteX48" fmla="*/ 53482 w 227150"/>
                <a:gd name="connsiteY48" fmla="*/ 85836 h 356292"/>
                <a:gd name="connsiteX49" fmla="*/ 94442 w 227150"/>
                <a:gd name="connsiteY49" fmla="*/ 44962 h 356292"/>
                <a:gd name="connsiteX50" fmla="*/ 176966 w 227150"/>
                <a:gd name="connsiteY50" fmla="*/ 4266 h 356292"/>
                <a:gd name="connsiteX51" fmla="*/ 225081 w 227150"/>
                <a:gd name="connsiteY51" fmla="*/ 3483 h 356292"/>
                <a:gd name="connsiteX52" fmla="*/ 225178 w 227150"/>
                <a:gd name="connsiteY52" fmla="*/ 13055 h 356292"/>
                <a:gd name="connsiteX53" fmla="*/ 221555 w 227150"/>
                <a:gd name="connsiteY53" fmla="*/ 12575 h 356292"/>
                <a:gd name="connsiteX54" fmla="*/ 214234 w 227150"/>
                <a:gd name="connsiteY54" fmla="*/ 14250 h 356292"/>
                <a:gd name="connsiteX55" fmla="*/ 212005 w 227150"/>
                <a:gd name="connsiteY55" fmla="*/ 16433 h 35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27150" h="356292">
                  <a:moveTo>
                    <a:pt x="212005" y="16433"/>
                  </a:moveTo>
                  <a:cubicBezTo>
                    <a:pt x="210199" y="19062"/>
                    <a:pt x="207884" y="19622"/>
                    <a:pt x="205375" y="17639"/>
                  </a:cubicBezTo>
                  <a:cubicBezTo>
                    <a:pt x="202444" y="15324"/>
                    <a:pt x="199575" y="13032"/>
                    <a:pt x="195563" y="13141"/>
                  </a:cubicBezTo>
                  <a:cubicBezTo>
                    <a:pt x="197592" y="16610"/>
                    <a:pt x="197666" y="20302"/>
                    <a:pt x="196534" y="24091"/>
                  </a:cubicBezTo>
                  <a:cubicBezTo>
                    <a:pt x="180018" y="23565"/>
                    <a:pt x="180018" y="23565"/>
                    <a:pt x="174977" y="11872"/>
                  </a:cubicBezTo>
                  <a:cubicBezTo>
                    <a:pt x="172754" y="13284"/>
                    <a:pt x="170646" y="14833"/>
                    <a:pt x="168354" y="16004"/>
                  </a:cubicBezTo>
                  <a:cubicBezTo>
                    <a:pt x="166251" y="17079"/>
                    <a:pt x="162839" y="15473"/>
                    <a:pt x="161901" y="19245"/>
                  </a:cubicBezTo>
                  <a:cubicBezTo>
                    <a:pt x="172343" y="30137"/>
                    <a:pt x="185950" y="29840"/>
                    <a:pt x="199449" y="29926"/>
                  </a:cubicBezTo>
                  <a:cubicBezTo>
                    <a:pt x="185847" y="43236"/>
                    <a:pt x="168291" y="45534"/>
                    <a:pt x="150614" y="47482"/>
                  </a:cubicBezTo>
                  <a:cubicBezTo>
                    <a:pt x="144665" y="40910"/>
                    <a:pt x="149774" y="37533"/>
                    <a:pt x="154483" y="34075"/>
                  </a:cubicBezTo>
                  <a:cubicBezTo>
                    <a:pt x="155627" y="33229"/>
                    <a:pt x="156804" y="32366"/>
                    <a:pt x="157552" y="31069"/>
                  </a:cubicBezTo>
                  <a:cubicBezTo>
                    <a:pt x="157238" y="31898"/>
                    <a:pt x="156569" y="32606"/>
                    <a:pt x="155426" y="33258"/>
                  </a:cubicBezTo>
                  <a:cubicBezTo>
                    <a:pt x="146214" y="32246"/>
                    <a:pt x="138396" y="36030"/>
                    <a:pt x="130617" y="39807"/>
                  </a:cubicBezTo>
                  <a:cubicBezTo>
                    <a:pt x="129400" y="40704"/>
                    <a:pt x="127434" y="38607"/>
                    <a:pt x="127229" y="39653"/>
                  </a:cubicBezTo>
                  <a:cubicBezTo>
                    <a:pt x="126920" y="41185"/>
                    <a:pt x="129400" y="40287"/>
                    <a:pt x="130263" y="41327"/>
                  </a:cubicBezTo>
                  <a:cubicBezTo>
                    <a:pt x="135258" y="47471"/>
                    <a:pt x="134069" y="53415"/>
                    <a:pt x="126125" y="49860"/>
                  </a:cubicBezTo>
                  <a:cubicBezTo>
                    <a:pt x="107100" y="41344"/>
                    <a:pt x="100322" y="58472"/>
                    <a:pt x="88852" y="65473"/>
                  </a:cubicBezTo>
                  <a:cubicBezTo>
                    <a:pt x="85218" y="67691"/>
                    <a:pt x="84606" y="71845"/>
                    <a:pt x="90778" y="73211"/>
                  </a:cubicBezTo>
                  <a:cubicBezTo>
                    <a:pt x="94070" y="73937"/>
                    <a:pt x="96665" y="75897"/>
                    <a:pt x="98082" y="79144"/>
                  </a:cubicBezTo>
                  <a:cubicBezTo>
                    <a:pt x="97288" y="90093"/>
                    <a:pt x="92230" y="97472"/>
                    <a:pt x="80954" y="99649"/>
                  </a:cubicBezTo>
                  <a:cubicBezTo>
                    <a:pt x="75668" y="96226"/>
                    <a:pt x="75228" y="89779"/>
                    <a:pt x="71153" y="84241"/>
                  </a:cubicBezTo>
                  <a:cubicBezTo>
                    <a:pt x="73136" y="91334"/>
                    <a:pt x="75313" y="97180"/>
                    <a:pt x="78697" y="102569"/>
                  </a:cubicBezTo>
                  <a:cubicBezTo>
                    <a:pt x="76125" y="122600"/>
                    <a:pt x="63466" y="136225"/>
                    <a:pt x="49282" y="148872"/>
                  </a:cubicBezTo>
                  <a:cubicBezTo>
                    <a:pt x="35691" y="136962"/>
                    <a:pt x="35823" y="135270"/>
                    <a:pt x="50911" y="127315"/>
                  </a:cubicBezTo>
                  <a:cubicBezTo>
                    <a:pt x="52425" y="126224"/>
                    <a:pt x="54191" y="125389"/>
                    <a:pt x="55054" y="123578"/>
                  </a:cubicBezTo>
                  <a:cubicBezTo>
                    <a:pt x="52596" y="122743"/>
                    <a:pt x="55042" y="126047"/>
                    <a:pt x="53208" y="125766"/>
                  </a:cubicBezTo>
                  <a:cubicBezTo>
                    <a:pt x="51962" y="126407"/>
                    <a:pt x="50716" y="126984"/>
                    <a:pt x="49425" y="127532"/>
                  </a:cubicBezTo>
                  <a:cubicBezTo>
                    <a:pt x="33908" y="129698"/>
                    <a:pt x="27485" y="141717"/>
                    <a:pt x="23439" y="154164"/>
                  </a:cubicBezTo>
                  <a:cubicBezTo>
                    <a:pt x="21067" y="161462"/>
                    <a:pt x="20147" y="169841"/>
                    <a:pt x="19621" y="178436"/>
                  </a:cubicBezTo>
                  <a:cubicBezTo>
                    <a:pt x="24221" y="180499"/>
                    <a:pt x="30394" y="176281"/>
                    <a:pt x="34091" y="181631"/>
                  </a:cubicBezTo>
                  <a:cubicBezTo>
                    <a:pt x="38532" y="194941"/>
                    <a:pt x="37469" y="207845"/>
                    <a:pt x="31297" y="220372"/>
                  </a:cubicBezTo>
                  <a:cubicBezTo>
                    <a:pt x="27645" y="214583"/>
                    <a:pt x="19438" y="211371"/>
                    <a:pt x="24496" y="201199"/>
                  </a:cubicBezTo>
                  <a:cubicBezTo>
                    <a:pt x="27319" y="195524"/>
                    <a:pt x="18912" y="193066"/>
                    <a:pt x="14352" y="191398"/>
                  </a:cubicBezTo>
                  <a:cubicBezTo>
                    <a:pt x="8608" y="189294"/>
                    <a:pt x="7859" y="197004"/>
                    <a:pt x="7968" y="198398"/>
                  </a:cubicBezTo>
                  <a:cubicBezTo>
                    <a:pt x="9082" y="212589"/>
                    <a:pt x="5516" y="227459"/>
                    <a:pt x="13208" y="240798"/>
                  </a:cubicBezTo>
                  <a:cubicBezTo>
                    <a:pt x="15432" y="244650"/>
                    <a:pt x="14083" y="251554"/>
                    <a:pt x="14689" y="252268"/>
                  </a:cubicBezTo>
                  <a:cubicBezTo>
                    <a:pt x="25130" y="264607"/>
                    <a:pt x="19146" y="283232"/>
                    <a:pt x="31285" y="294593"/>
                  </a:cubicBezTo>
                  <a:cubicBezTo>
                    <a:pt x="34411" y="297519"/>
                    <a:pt x="38143" y="300365"/>
                    <a:pt x="36452" y="305669"/>
                  </a:cubicBezTo>
                  <a:cubicBezTo>
                    <a:pt x="35651" y="308172"/>
                    <a:pt x="36977" y="310189"/>
                    <a:pt x="38920" y="311144"/>
                  </a:cubicBezTo>
                  <a:cubicBezTo>
                    <a:pt x="45761" y="314499"/>
                    <a:pt x="50053" y="319174"/>
                    <a:pt x="50425" y="327340"/>
                  </a:cubicBezTo>
                  <a:cubicBezTo>
                    <a:pt x="50556" y="330266"/>
                    <a:pt x="52499" y="333701"/>
                    <a:pt x="56609" y="333924"/>
                  </a:cubicBezTo>
                  <a:cubicBezTo>
                    <a:pt x="58340" y="334021"/>
                    <a:pt x="60586" y="335130"/>
                    <a:pt x="59575" y="336370"/>
                  </a:cubicBezTo>
                  <a:cubicBezTo>
                    <a:pt x="52551" y="344954"/>
                    <a:pt x="63689" y="349429"/>
                    <a:pt x="63752" y="356292"/>
                  </a:cubicBezTo>
                  <a:cubicBezTo>
                    <a:pt x="59683" y="354955"/>
                    <a:pt x="55854" y="354007"/>
                    <a:pt x="52888" y="349920"/>
                  </a:cubicBezTo>
                  <a:cubicBezTo>
                    <a:pt x="29216" y="317270"/>
                    <a:pt x="11088" y="282352"/>
                    <a:pt x="2710" y="242341"/>
                  </a:cubicBezTo>
                  <a:cubicBezTo>
                    <a:pt x="-130" y="228785"/>
                    <a:pt x="-16" y="214880"/>
                    <a:pt x="7" y="201987"/>
                  </a:cubicBezTo>
                  <a:cubicBezTo>
                    <a:pt x="30" y="189357"/>
                    <a:pt x="-164" y="174778"/>
                    <a:pt x="6654" y="161754"/>
                  </a:cubicBezTo>
                  <a:cubicBezTo>
                    <a:pt x="12729" y="150152"/>
                    <a:pt x="17318" y="138059"/>
                    <a:pt x="24713" y="126795"/>
                  </a:cubicBezTo>
                  <a:cubicBezTo>
                    <a:pt x="33869" y="112862"/>
                    <a:pt x="45127" y="100575"/>
                    <a:pt x="53482" y="85836"/>
                  </a:cubicBezTo>
                  <a:cubicBezTo>
                    <a:pt x="62969" y="69091"/>
                    <a:pt x="78680" y="56524"/>
                    <a:pt x="94442" y="44962"/>
                  </a:cubicBezTo>
                  <a:cubicBezTo>
                    <a:pt x="119559" y="26543"/>
                    <a:pt x="147643" y="13958"/>
                    <a:pt x="176966" y="4266"/>
                  </a:cubicBezTo>
                  <a:cubicBezTo>
                    <a:pt x="192597" y="-901"/>
                    <a:pt x="208953" y="-1627"/>
                    <a:pt x="225081" y="3483"/>
                  </a:cubicBezTo>
                  <a:cubicBezTo>
                    <a:pt x="227853" y="6643"/>
                    <a:pt x="227796" y="9838"/>
                    <a:pt x="225178" y="13055"/>
                  </a:cubicBezTo>
                  <a:cubicBezTo>
                    <a:pt x="223738" y="14656"/>
                    <a:pt x="222601" y="14427"/>
                    <a:pt x="221555" y="12575"/>
                  </a:cubicBezTo>
                  <a:cubicBezTo>
                    <a:pt x="217228" y="4894"/>
                    <a:pt x="215880" y="9832"/>
                    <a:pt x="214234" y="14250"/>
                  </a:cubicBezTo>
                  <a:cubicBezTo>
                    <a:pt x="213914" y="15135"/>
                    <a:pt x="212771" y="15713"/>
                    <a:pt x="212005" y="16433"/>
                  </a:cubicBezTo>
                  <a:close/>
                </a:path>
              </a:pathLst>
            </a:custGeom>
            <a:grpFill/>
            <a:ln w="5715" cap="flat">
              <a:noFill/>
              <a:prstDash val="solid"/>
              <a:miter/>
            </a:ln>
          </p:spPr>
          <p:txBody>
            <a:bodyPr rtlCol="0" anchor="ctr">
              <a:spAutoFit/>
            </a:bodyPr>
            <a:lstStyle/>
            <a:p>
              <a:endParaRPr lang="zh-CN" altLang="en-US"/>
            </a:p>
          </p:txBody>
        </p:sp>
        <p:sp>
          <p:nvSpPr>
            <p:cNvPr id="321" name="任意多边形: 形状 320">
              <a:extLst>
                <a:ext uri="{FF2B5EF4-FFF2-40B4-BE49-F238E27FC236}">
                  <a16:creationId xmlns:a16="http://schemas.microsoft.com/office/drawing/2014/main" id="{3516C60D-DDF5-41B1-4CD0-B2C7A7365E06}"/>
                </a:ext>
              </a:extLst>
            </p:cNvPr>
            <p:cNvSpPr/>
            <p:nvPr/>
          </p:nvSpPr>
          <p:spPr>
            <a:xfrm>
              <a:off x="6446733" y="2172620"/>
              <a:ext cx="42378" cy="71797"/>
            </a:xfrm>
            <a:custGeom>
              <a:avLst/>
              <a:gdLst>
                <a:gd name="connsiteX0" fmla="*/ 42378 w 42378"/>
                <a:gd name="connsiteY0" fmla="*/ 0 h 71797"/>
                <a:gd name="connsiteX1" fmla="*/ 37869 w 42378"/>
                <a:gd name="connsiteY1" fmla="*/ 9498 h 71797"/>
                <a:gd name="connsiteX2" fmla="*/ 9009 w 42378"/>
                <a:gd name="connsiteY2" fmla="*/ 51789 h 71797"/>
                <a:gd name="connsiteX3" fmla="*/ 3128 w 42378"/>
                <a:gd name="connsiteY3" fmla="*/ 71797 h 71797"/>
                <a:gd name="connsiteX4" fmla="*/ 6883 w 42378"/>
                <a:gd name="connsiteY4" fmla="*/ 34421 h 71797"/>
                <a:gd name="connsiteX5" fmla="*/ 42378 w 42378"/>
                <a:gd name="connsiteY5" fmla="*/ 0 h 71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378" h="71797">
                  <a:moveTo>
                    <a:pt x="42378" y="0"/>
                  </a:moveTo>
                  <a:cubicBezTo>
                    <a:pt x="42201" y="3783"/>
                    <a:pt x="42327" y="7315"/>
                    <a:pt x="37869" y="9498"/>
                  </a:cubicBezTo>
                  <a:cubicBezTo>
                    <a:pt x="20336" y="18082"/>
                    <a:pt x="11598" y="32758"/>
                    <a:pt x="9009" y="51789"/>
                  </a:cubicBezTo>
                  <a:cubicBezTo>
                    <a:pt x="8071" y="58664"/>
                    <a:pt x="7386" y="65814"/>
                    <a:pt x="3128" y="71797"/>
                  </a:cubicBezTo>
                  <a:cubicBezTo>
                    <a:pt x="-3393" y="58602"/>
                    <a:pt x="1476" y="45440"/>
                    <a:pt x="6883" y="34421"/>
                  </a:cubicBezTo>
                  <a:cubicBezTo>
                    <a:pt x="14249" y="19402"/>
                    <a:pt x="23690" y="4338"/>
                    <a:pt x="42378" y="0"/>
                  </a:cubicBezTo>
                  <a:close/>
                </a:path>
              </a:pathLst>
            </a:custGeom>
            <a:grpFill/>
            <a:ln w="5715" cap="flat">
              <a:noFill/>
              <a:prstDash val="solid"/>
              <a:miter/>
            </a:ln>
          </p:spPr>
          <p:txBody>
            <a:bodyPr rtlCol="0" anchor="ctr">
              <a:spAutoFit/>
            </a:bodyPr>
            <a:lstStyle/>
            <a:p>
              <a:endParaRPr lang="zh-CN" altLang="en-US"/>
            </a:p>
          </p:txBody>
        </p:sp>
        <p:sp>
          <p:nvSpPr>
            <p:cNvPr id="322" name="任意多边形: 形状 321">
              <a:extLst>
                <a:ext uri="{FF2B5EF4-FFF2-40B4-BE49-F238E27FC236}">
                  <a16:creationId xmlns:a16="http://schemas.microsoft.com/office/drawing/2014/main" id="{5021EA3D-05A2-09AD-72CD-6EAFCBD45D64}"/>
                </a:ext>
              </a:extLst>
            </p:cNvPr>
            <p:cNvSpPr/>
            <p:nvPr/>
          </p:nvSpPr>
          <p:spPr>
            <a:xfrm>
              <a:off x="6623831" y="1790445"/>
              <a:ext cx="65327" cy="36622"/>
            </a:xfrm>
            <a:custGeom>
              <a:avLst/>
              <a:gdLst>
                <a:gd name="connsiteX0" fmla="*/ 65328 w 65327"/>
                <a:gd name="connsiteY0" fmla="*/ 4201 h 36622"/>
                <a:gd name="connsiteX1" fmla="*/ 12339 w 65327"/>
                <a:gd name="connsiteY1" fmla="*/ 26227 h 36622"/>
                <a:gd name="connsiteX2" fmla="*/ 0 w 65327"/>
                <a:gd name="connsiteY2" fmla="*/ 36623 h 36622"/>
                <a:gd name="connsiteX3" fmla="*/ 65328 w 65327"/>
                <a:gd name="connsiteY3" fmla="*/ 4201 h 36622"/>
              </a:gdLst>
              <a:ahLst/>
              <a:cxnLst>
                <a:cxn ang="0">
                  <a:pos x="connsiteX0" y="connsiteY0"/>
                </a:cxn>
                <a:cxn ang="0">
                  <a:pos x="connsiteX1" y="connsiteY1"/>
                </a:cxn>
                <a:cxn ang="0">
                  <a:pos x="connsiteX2" y="connsiteY2"/>
                </a:cxn>
                <a:cxn ang="0">
                  <a:pos x="connsiteX3" y="connsiteY3"/>
                </a:cxn>
              </a:cxnLst>
              <a:rect l="l" t="t" r="r" b="b"/>
              <a:pathLst>
                <a:path w="65327" h="36622">
                  <a:moveTo>
                    <a:pt x="65328" y="4201"/>
                  </a:moveTo>
                  <a:cubicBezTo>
                    <a:pt x="43560" y="1613"/>
                    <a:pt x="26489" y="11522"/>
                    <a:pt x="12339" y="26227"/>
                  </a:cubicBezTo>
                  <a:cubicBezTo>
                    <a:pt x="8435" y="30285"/>
                    <a:pt x="5783" y="35028"/>
                    <a:pt x="0" y="36623"/>
                  </a:cubicBezTo>
                  <a:cubicBezTo>
                    <a:pt x="8761" y="7865"/>
                    <a:pt x="40988" y="-8126"/>
                    <a:pt x="65328" y="4201"/>
                  </a:cubicBezTo>
                  <a:close/>
                </a:path>
              </a:pathLst>
            </a:custGeom>
            <a:grpFill/>
            <a:ln w="5715" cap="flat">
              <a:noFill/>
              <a:prstDash val="solid"/>
              <a:miter/>
            </a:ln>
          </p:spPr>
          <p:txBody>
            <a:bodyPr rtlCol="0" anchor="ctr">
              <a:spAutoFit/>
            </a:bodyPr>
            <a:lstStyle/>
            <a:p>
              <a:endParaRPr lang="zh-CN" altLang="en-US"/>
            </a:p>
          </p:txBody>
        </p:sp>
        <p:sp>
          <p:nvSpPr>
            <p:cNvPr id="323" name="任意多边形: 形状 322">
              <a:extLst>
                <a:ext uri="{FF2B5EF4-FFF2-40B4-BE49-F238E27FC236}">
                  <a16:creationId xmlns:a16="http://schemas.microsoft.com/office/drawing/2014/main" id="{D6A8982D-00FD-E373-B7E7-4E7693FBC291}"/>
                </a:ext>
              </a:extLst>
            </p:cNvPr>
            <p:cNvSpPr/>
            <p:nvPr/>
          </p:nvSpPr>
          <p:spPr>
            <a:xfrm>
              <a:off x="6189588" y="1510799"/>
              <a:ext cx="56441" cy="13644"/>
            </a:xfrm>
            <a:custGeom>
              <a:avLst/>
              <a:gdLst>
                <a:gd name="connsiteX0" fmla="*/ 56442 w 56441"/>
                <a:gd name="connsiteY0" fmla="*/ 13191 h 13644"/>
                <a:gd name="connsiteX1" fmla="*/ 46800 w 56441"/>
                <a:gd name="connsiteY1" fmla="*/ 12917 h 13644"/>
                <a:gd name="connsiteX2" fmla="*/ 17442 w 56441"/>
                <a:gd name="connsiteY2" fmla="*/ 8288 h 13644"/>
                <a:gd name="connsiteX3" fmla="*/ 0 w 56441"/>
                <a:gd name="connsiteY3" fmla="*/ 3522 h 13644"/>
                <a:gd name="connsiteX4" fmla="*/ 56442 w 56441"/>
                <a:gd name="connsiteY4" fmla="*/ 13191 h 13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1" h="13644">
                  <a:moveTo>
                    <a:pt x="56442" y="13191"/>
                  </a:moveTo>
                  <a:cubicBezTo>
                    <a:pt x="53184" y="13174"/>
                    <a:pt x="49155" y="14386"/>
                    <a:pt x="46800" y="12917"/>
                  </a:cubicBezTo>
                  <a:cubicBezTo>
                    <a:pt x="37513" y="7116"/>
                    <a:pt x="27392" y="8579"/>
                    <a:pt x="17442" y="8288"/>
                  </a:cubicBezTo>
                  <a:cubicBezTo>
                    <a:pt x="11219" y="8105"/>
                    <a:pt x="4595" y="9579"/>
                    <a:pt x="0" y="3522"/>
                  </a:cubicBezTo>
                  <a:cubicBezTo>
                    <a:pt x="20306" y="-1982"/>
                    <a:pt x="39777" y="-2582"/>
                    <a:pt x="56442" y="13191"/>
                  </a:cubicBezTo>
                  <a:close/>
                </a:path>
              </a:pathLst>
            </a:custGeom>
            <a:grpFill/>
            <a:ln w="5715" cap="flat">
              <a:noFill/>
              <a:prstDash val="solid"/>
              <a:miter/>
            </a:ln>
          </p:spPr>
          <p:txBody>
            <a:bodyPr rtlCol="0" anchor="ctr">
              <a:spAutoFit/>
            </a:bodyPr>
            <a:lstStyle/>
            <a:p>
              <a:endParaRPr lang="zh-CN" altLang="en-US"/>
            </a:p>
          </p:txBody>
        </p:sp>
        <p:sp>
          <p:nvSpPr>
            <p:cNvPr id="324" name="任意多边形: 形状 323">
              <a:extLst>
                <a:ext uri="{FF2B5EF4-FFF2-40B4-BE49-F238E27FC236}">
                  <a16:creationId xmlns:a16="http://schemas.microsoft.com/office/drawing/2014/main" id="{46B3C5CA-7095-A4DA-52C7-5E3A0908B918}"/>
                </a:ext>
              </a:extLst>
            </p:cNvPr>
            <p:cNvSpPr/>
            <p:nvPr/>
          </p:nvSpPr>
          <p:spPr>
            <a:xfrm>
              <a:off x="6271873" y="1705093"/>
              <a:ext cx="29735" cy="12175"/>
            </a:xfrm>
            <a:custGeom>
              <a:avLst/>
              <a:gdLst>
                <a:gd name="connsiteX0" fmla="*/ 97 w 29735"/>
                <a:gd name="connsiteY0" fmla="*/ 10041 h 12175"/>
                <a:gd name="connsiteX1" fmla="*/ 0 w 29735"/>
                <a:gd name="connsiteY1" fmla="*/ 468 h 12175"/>
                <a:gd name="connsiteX2" fmla="*/ 29689 w 29735"/>
                <a:gd name="connsiteY2" fmla="*/ 6378 h 12175"/>
                <a:gd name="connsiteX3" fmla="*/ 22723 w 29735"/>
                <a:gd name="connsiteY3" fmla="*/ 11224 h 12175"/>
                <a:gd name="connsiteX4" fmla="*/ 97 w 29735"/>
                <a:gd name="connsiteY4" fmla="*/ 10041 h 12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 h="12175">
                  <a:moveTo>
                    <a:pt x="97" y="10041"/>
                  </a:moveTo>
                  <a:cubicBezTo>
                    <a:pt x="63" y="6852"/>
                    <a:pt x="29" y="3657"/>
                    <a:pt x="0" y="468"/>
                  </a:cubicBezTo>
                  <a:cubicBezTo>
                    <a:pt x="10647" y="-1332"/>
                    <a:pt x="20197" y="2360"/>
                    <a:pt x="29689" y="6378"/>
                  </a:cubicBezTo>
                  <a:cubicBezTo>
                    <a:pt x="30312" y="12396"/>
                    <a:pt x="24495" y="13173"/>
                    <a:pt x="22723" y="11224"/>
                  </a:cubicBezTo>
                  <a:cubicBezTo>
                    <a:pt x="15139" y="2891"/>
                    <a:pt x="7721" y="7726"/>
                    <a:pt x="97" y="10041"/>
                  </a:cubicBezTo>
                  <a:close/>
                </a:path>
              </a:pathLst>
            </a:custGeom>
            <a:grpFill/>
            <a:ln w="5715" cap="flat">
              <a:noFill/>
              <a:prstDash val="solid"/>
              <a:miter/>
            </a:ln>
          </p:spPr>
          <p:txBody>
            <a:bodyPr rtlCol="0" anchor="ctr">
              <a:spAutoFit/>
            </a:bodyPr>
            <a:lstStyle/>
            <a:p>
              <a:endParaRPr lang="zh-CN" altLang="en-US"/>
            </a:p>
          </p:txBody>
        </p:sp>
        <p:sp>
          <p:nvSpPr>
            <p:cNvPr id="325" name="任意多边形: 形状 324">
              <a:extLst>
                <a:ext uri="{FF2B5EF4-FFF2-40B4-BE49-F238E27FC236}">
                  <a16:creationId xmlns:a16="http://schemas.microsoft.com/office/drawing/2014/main" id="{25DF15A0-4AB2-91B8-EFA6-7B9A3AF59F48}"/>
                </a:ext>
              </a:extLst>
            </p:cNvPr>
            <p:cNvSpPr/>
            <p:nvPr/>
          </p:nvSpPr>
          <p:spPr>
            <a:xfrm>
              <a:off x="6489100" y="2165461"/>
              <a:ext cx="33398" cy="12381"/>
            </a:xfrm>
            <a:custGeom>
              <a:avLst/>
              <a:gdLst>
                <a:gd name="connsiteX0" fmla="*/ 33398 w 33398"/>
                <a:gd name="connsiteY0" fmla="*/ 3124 h 12381"/>
                <a:gd name="connsiteX1" fmla="*/ 9218 w 33398"/>
                <a:gd name="connsiteY1" fmla="*/ 8085 h 12381"/>
                <a:gd name="connsiteX2" fmla="*/ 0 w 33398"/>
                <a:gd name="connsiteY2" fmla="*/ 7159 h 12381"/>
                <a:gd name="connsiteX3" fmla="*/ 33398 w 33398"/>
                <a:gd name="connsiteY3" fmla="*/ 3124 h 12381"/>
              </a:gdLst>
              <a:ahLst/>
              <a:cxnLst>
                <a:cxn ang="0">
                  <a:pos x="connsiteX0" y="connsiteY0"/>
                </a:cxn>
                <a:cxn ang="0">
                  <a:pos x="connsiteX1" y="connsiteY1"/>
                </a:cxn>
                <a:cxn ang="0">
                  <a:pos x="connsiteX2" y="connsiteY2"/>
                </a:cxn>
                <a:cxn ang="0">
                  <a:pos x="connsiteX3" y="connsiteY3"/>
                </a:cxn>
              </a:cxnLst>
              <a:rect l="l" t="t" r="r" b="b"/>
              <a:pathLst>
                <a:path w="33398" h="12381">
                  <a:moveTo>
                    <a:pt x="33398" y="3124"/>
                  </a:moveTo>
                  <a:cubicBezTo>
                    <a:pt x="24683" y="1575"/>
                    <a:pt x="17854" y="9233"/>
                    <a:pt x="9218" y="8085"/>
                  </a:cubicBezTo>
                  <a:cubicBezTo>
                    <a:pt x="5121" y="17989"/>
                    <a:pt x="3046" y="7753"/>
                    <a:pt x="0" y="7159"/>
                  </a:cubicBezTo>
                  <a:cubicBezTo>
                    <a:pt x="10493" y="512"/>
                    <a:pt x="21380" y="-2894"/>
                    <a:pt x="33398" y="3124"/>
                  </a:cubicBezTo>
                  <a:close/>
                </a:path>
              </a:pathLst>
            </a:custGeom>
            <a:grpFill/>
            <a:ln w="5715" cap="flat">
              <a:noFill/>
              <a:prstDash val="solid"/>
              <a:miter/>
            </a:ln>
          </p:spPr>
          <p:txBody>
            <a:bodyPr rtlCol="0" anchor="ctr">
              <a:spAutoFit/>
            </a:bodyPr>
            <a:lstStyle/>
            <a:p>
              <a:endParaRPr lang="zh-CN" altLang="en-US"/>
            </a:p>
          </p:txBody>
        </p:sp>
        <p:sp>
          <p:nvSpPr>
            <p:cNvPr id="326" name="任意多边形: 形状 325">
              <a:extLst>
                <a:ext uri="{FF2B5EF4-FFF2-40B4-BE49-F238E27FC236}">
                  <a16:creationId xmlns:a16="http://schemas.microsoft.com/office/drawing/2014/main" id="{0C949258-B267-9927-0A82-93CA194197BA}"/>
                </a:ext>
              </a:extLst>
            </p:cNvPr>
            <p:cNvSpPr/>
            <p:nvPr/>
          </p:nvSpPr>
          <p:spPr>
            <a:xfrm>
              <a:off x="6260589" y="1550771"/>
              <a:ext cx="7163" cy="29140"/>
            </a:xfrm>
            <a:custGeom>
              <a:avLst/>
              <a:gdLst>
                <a:gd name="connsiteX0" fmla="*/ 1506 w 7163"/>
                <a:gd name="connsiteY0" fmla="*/ 23014 h 29140"/>
                <a:gd name="connsiteX1" fmla="*/ 1066 w 7163"/>
                <a:gd name="connsiteY1" fmla="*/ 15413 h 29140"/>
                <a:gd name="connsiteX2" fmla="*/ 4758 w 7163"/>
                <a:gd name="connsiteY2" fmla="*/ 0 h 29140"/>
                <a:gd name="connsiteX3" fmla="*/ 4552 w 7163"/>
                <a:gd name="connsiteY3" fmla="*/ 29141 h 29140"/>
                <a:gd name="connsiteX4" fmla="*/ 1466 w 7163"/>
                <a:gd name="connsiteY4" fmla="*/ 22980 h 29140"/>
                <a:gd name="connsiteX5" fmla="*/ 1506 w 7163"/>
                <a:gd name="connsiteY5" fmla="*/ 23014 h 29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63" h="29140">
                  <a:moveTo>
                    <a:pt x="1506" y="23014"/>
                  </a:moveTo>
                  <a:cubicBezTo>
                    <a:pt x="728" y="20505"/>
                    <a:pt x="-1197" y="17888"/>
                    <a:pt x="1066" y="15413"/>
                  </a:cubicBezTo>
                  <a:cubicBezTo>
                    <a:pt x="5209" y="10893"/>
                    <a:pt x="4660" y="5406"/>
                    <a:pt x="4758" y="0"/>
                  </a:cubicBezTo>
                  <a:cubicBezTo>
                    <a:pt x="8038" y="8967"/>
                    <a:pt x="7958" y="20511"/>
                    <a:pt x="4552" y="29141"/>
                  </a:cubicBezTo>
                  <a:cubicBezTo>
                    <a:pt x="4506" y="26592"/>
                    <a:pt x="4015" y="24271"/>
                    <a:pt x="1466" y="22980"/>
                  </a:cubicBezTo>
                  <a:lnTo>
                    <a:pt x="1506" y="23014"/>
                  </a:lnTo>
                  <a:close/>
                </a:path>
              </a:pathLst>
            </a:custGeom>
            <a:grpFill/>
            <a:ln w="5715" cap="flat">
              <a:noFill/>
              <a:prstDash val="solid"/>
              <a:miter/>
            </a:ln>
          </p:spPr>
          <p:txBody>
            <a:bodyPr rtlCol="0" anchor="ctr">
              <a:spAutoFit/>
            </a:bodyPr>
            <a:lstStyle/>
            <a:p>
              <a:endParaRPr lang="zh-CN" altLang="en-US"/>
            </a:p>
          </p:txBody>
        </p:sp>
        <p:sp>
          <p:nvSpPr>
            <p:cNvPr id="327" name="任意多边形: 形状 326">
              <a:extLst>
                <a:ext uri="{FF2B5EF4-FFF2-40B4-BE49-F238E27FC236}">
                  <a16:creationId xmlns:a16="http://schemas.microsoft.com/office/drawing/2014/main" id="{58DCDF0E-7A51-A41D-4F6B-B6431D66F9D1}"/>
                </a:ext>
              </a:extLst>
            </p:cNvPr>
            <p:cNvSpPr/>
            <p:nvPr/>
          </p:nvSpPr>
          <p:spPr>
            <a:xfrm>
              <a:off x="6169992" y="1510883"/>
              <a:ext cx="19585" cy="8797"/>
            </a:xfrm>
            <a:custGeom>
              <a:avLst/>
              <a:gdLst>
                <a:gd name="connsiteX0" fmla="*/ 19585 w 19585"/>
                <a:gd name="connsiteY0" fmla="*/ 3414 h 8797"/>
                <a:gd name="connsiteX1" fmla="*/ 15505 w 19585"/>
                <a:gd name="connsiteY1" fmla="*/ 8146 h 8797"/>
                <a:gd name="connsiteX2" fmla="*/ 0 w 19585"/>
                <a:gd name="connsiteY2" fmla="*/ 505 h 8797"/>
                <a:gd name="connsiteX3" fmla="*/ 19585 w 19585"/>
                <a:gd name="connsiteY3" fmla="*/ 3414 h 8797"/>
              </a:gdLst>
              <a:ahLst/>
              <a:cxnLst>
                <a:cxn ang="0">
                  <a:pos x="connsiteX0" y="connsiteY0"/>
                </a:cxn>
                <a:cxn ang="0">
                  <a:pos x="connsiteX1" y="connsiteY1"/>
                </a:cxn>
                <a:cxn ang="0">
                  <a:pos x="connsiteX2" y="connsiteY2"/>
                </a:cxn>
                <a:cxn ang="0">
                  <a:pos x="connsiteX3" y="connsiteY3"/>
                </a:cxn>
              </a:cxnLst>
              <a:rect l="l" t="t" r="r" b="b"/>
              <a:pathLst>
                <a:path w="19585" h="8797">
                  <a:moveTo>
                    <a:pt x="19585" y="3414"/>
                  </a:moveTo>
                  <a:cubicBezTo>
                    <a:pt x="19214" y="6043"/>
                    <a:pt x="17774" y="10466"/>
                    <a:pt x="15505" y="8146"/>
                  </a:cubicBezTo>
                  <a:cubicBezTo>
                    <a:pt x="10973" y="3505"/>
                    <a:pt x="3989" y="5214"/>
                    <a:pt x="0" y="505"/>
                  </a:cubicBezTo>
                  <a:cubicBezTo>
                    <a:pt x="6847" y="-649"/>
                    <a:pt x="13402" y="116"/>
                    <a:pt x="19585" y="3414"/>
                  </a:cubicBezTo>
                  <a:close/>
                </a:path>
              </a:pathLst>
            </a:custGeom>
            <a:grpFill/>
            <a:ln w="5715" cap="flat">
              <a:noFill/>
              <a:prstDash val="solid"/>
              <a:miter/>
            </a:ln>
          </p:spPr>
          <p:txBody>
            <a:bodyPr rtlCol="0" anchor="ctr">
              <a:spAutoFit/>
            </a:bodyPr>
            <a:lstStyle/>
            <a:p>
              <a:endParaRPr lang="zh-CN" altLang="en-US"/>
            </a:p>
          </p:txBody>
        </p:sp>
        <p:sp>
          <p:nvSpPr>
            <p:cNvPr id="328" name="任意多边形: 形状 327">
              <a:extLst>
                <a:ext uri="{FF2B5EF4-FFF2-40B4-BE49-F238E27FC236}">
                  <a16:creationId xmlns:a16="http://schemas.microsoft.com/office/drawing/2014/main" id="{671EF62F-C4DA-67F1-3147-F4D5427A024C}"/>
                </a:ext>
              </a:extLst>
            </p:cNvPr>
            <p:cNvSpPr/>
            <p:nvPr/>
          </p:nvSpPr>
          <p:spPr>
            <a:xfrm>
              <a:off x="6450573" y="1876377"/>
              <a:ext cx="5345" cy="16527"/>
            </a:xfrm>
            <a:custGeom>
              <a:avLst/>
              <a:gdLst>
                <a:gd name="connsiteX0" fmla="*/ 5323 w 5345"/>
                <a:gd name="connsiteY0" fmla="*/ 16528 h 16527"/>
                <a:gd name="connsiteX1" fmla="*/ 5346 w 5345"/>
                <a:gd name="connsiteY1" fmla="*/ 0 h 16527"/>
                <a:gd name="connsiteX2" fmla="*/ 5323 w 5345"/>
                <a:gd name="connsiteY2" fmla="*/ 16528 h 16527"/>
              </a:gdLst>
              <a:ahLst/>
              <a:cxnLst>
                <a:cxn ang="0">
                  <a:pos x="connsiteX0" y="connsiteY0"/>
                </a:cxn>
                <a:cxn ang="0">
                  <a:pos x="connsiteX1" y="connsiteY1"/>
                </a:cxn>
                <a:cxn ang="0">
                  <a:pos x="connsiteX2" y="connsiteY2"/>
                </a:cxn>
              </a:cxnLst>
              <a:rect l="l" t="t" r="r" b="b"/>
              <a:pathLst>
                <a:path w="5345" h="16527">
                  <a:moveTo>
                    <a:pt x="5323" y="16528"/>
                  </a:moveTo>
                  <a:cubicBezTo>
                    <a:pt x="-1781" y="11001"/>
                    <a:pt x="-1775" y="7178"/>
                    <a:pt x="5346" y="0"/>
                  </a:cubicBezTo>
                  <a:cubicBezTo>
                    <a:pt x="5340" y="5509"/>
                    <a:pt x="5334" y="11018"/>
                    <a:pt x="5323" y="16528"/>
                  </a:cubicBezTo>
                  <a:close/>
                </a:path>
              </a:pathLst>
            </a:custGeom>
            <a:grpFill/>
            <a:ln w="5715" cap="flat">
              <a:noFill/>
              <a:prstDash val="solid"/>
              <a:miter/>
            </a:ln>
          </p:spPr>
          <p:txBody>
            <a:bodyPr rtlCol="0" anchor="ctr">
              <a:spAutoFit/>
            </a:bodyPr>
            <a:lstStyle/>
            <a:p>
              <a:endParaRPr lang="zh-CN" altLang="en-US"/>
            </a:p>
          </p:txBody>
        </p:sp>
        <p:sp>
          <p:nvSpPr>
            <p:cNvPr id="329" name="任意多边形: 形状 328">
              <a:extLst>
                <a:ext uri="{FF2B5EF4-FFF2-40B4-BE49-F238E27FC236}">
                  <a16:creationId xmlns:a16="http://schemas.microsoft.com/office/drawing/2014/main" id="{508EDBD4-32A9-5E3F-63F5-6E3C9B32D594}"/>
                </a:ext>
              </a:extLst>
            </p:cNvPr>
            <p:cNvSpPr/>
            <p:nvPr/>
          </p:nvSpPr>
          <p:spPr>
            <a:xfrm>
              <a:off x="6689245" y="1794698"/>
              <a:ext cx="16950" cy="9172"/>
            </a:xfrm>
            <a:custGeom>
              <a:avLst/>
              <a:gdLst>
                <a:gd name="connsiteX0" fmla="*/ 16951 w 16950"/>
                <a:gd name="connsiteY0" fmla="*/ 9173 h 9172"/>
                <a:gd name="connsiteX1" fmla="*/ 0 w 16950"/>
                <a:gd name="connsiteY1" fmla="*/ 0 h 9172"/>
                <a:gd name="connsiteX2" fmla="*/ 16951 w 16950"/>
                <a:gd name="connsiteY2" fmla="*/ 9173 h 9172"/>
              </a:gdLst>
              <a:ahLst/>
              <a:cxnLst>
                <a:cxn ang="0">
                  <a:pos x="connsiteX0" y="connsiteY0"/>
                </a:cxn>
                <a:cxn ang="0">
                  <a:pos x="connsiteX1" y="connsiteY1"/>
                </a:cxn>
                <a:cxn ang="0">
                  <a:pos x="connsiteX2" y="connsiteY2"/>
                </a:cxn>
              </a:cxnLst>
              <a:rect l="l" t="t" r="r" b="b"/>
              <a:pathLst>
                <a:path w="16950" h="9172">
                  <a:moveTo>
                    <a:pt x="16951" y="9173"/>
                  </a:moveTo>
                  <a:cubicBezTo>
                    <a:pt x="9727" y="9030"/>
                    <a:pt x="2703" y="8510"/>
                    <a:pt x="0" y="0"/>
                  </a:cubicBezTo>
                  <a:cubicBezTo>
                    <a:pt x="7309" y="0"/>
                    <a:pt x="11664" y="5446"/>
                    <a:pt x="16951" y="9173"/>
                  </a:cubicBezTo>
                  <a:close/>
                </a:path>
              </a:pathLst>
            </a:custGeom>
            <a:grpFill/>
            <a:ln w="5715" cap="flat">
              <a:noFill/>
              <a:prstDash val="solid"/>
              <a:miter/>
            </a:ln>
          </p:spPr>
          <p:txBody>
            <a:bodyPr rtlCol="0" anchor="ctr">
              <a:spAutoFit/>
            </a:bodyPr>
            <a:lstStyle/>
            <a:p>
              <a:endParaRPr lang="zh-CN" altLang="en-US"/>
            </a:p>
          </p:txBody>
        </p:sp>
        <p:sp>
          <p:nvSpPr>
            <p:cNvPr id="330" name="任意多边形: 形状 329">
              <a:extLst>
                <a:ext uri="{FF2B5EF4-FFF2-40B4-BE49-F238E27FC236}">
                  <a16:creationId xmlns:a16="http://schemas.microsoft.com/office/drawing/2014/main" id="{76F5664A-BD0B-D0A4-C957-ED01FE08C318}"/>
                </a:ext>
              </a:extLst>
            </p:cNvPr>
            <p:cNvSpPr/>
            <p:nvPr/>
          </p:nvSpPr>
          <p:spPr>
            <a:xfrm>
              <a:off x="6189211" y="2116980"/>
              <a:ext cx="10412" cy="6071"/>
            </a:xfrm>
            <a:custGeom>
              <a:avLst/>
              <a:gdLst>
                <a:gd name="connsiteX0" fmla="*/ 0 w 10412"/>
                <a:gd name="connsiteY0" fmla="*/ 118 h 6071"/>
                <a:gd name="connsiteX1" fmla="*/ 10413 w 10412"/>
                <a:gd name="connsiteY1" fmla="*/ 6062 h 6071"/>
                <a:gd name="connsiteX2" fmla="*/ 0 w 10412"/>
                <a:gd name="connsiteY2" fmla="*/ 118 h 6071"/>
              </a:gdLst>
              <a:ahLst/>
              <a:cxnLst>
                <a:cxn ang="0">
                  <a:pos x="connsiteX0" y="connsiteY0"/>
                </a:cxn>
                <a:cxn ang="0">
                  <a:pos x="connsiteX1" y="connsiteY1"/>
                </a:cxn>
                <a:cxn ang="0">
                  <a:pos x="connsiteX2" y="connsiteY2"/>
                </a:cxn>
              </a:cxnLst>
              <a:rect l="l" t="t" r="r" b="b"/>
              <a:pathLst>
                <a:path w="10412" h="6071">
                  <a:moveTo>
                    <a:pt x="0" y="118"/>
                  </a:moveTo>
                  <a:cubicBezTo>
                    <a:pt x="4972" y="-528"/>
                    <a:pt x="8429" y="1473"/>
                    <a:pt x="10413" y="6062"/>
                  </a:cubicBezTo>
                  <a:cubicBezTo>
                    <a:pt x="5801" y="6085"/>
                    <a:pt x="1012" y="6410"/>
                    <a:pt x="0" y="118"/>
                  </a:cubicBezTo>
                  <a:close/>
                </a:path>
              </a:pathLst>
            </a:custGeom>
            <a:grpFill/>
            <a:ln w="5715" cap="flat">
              <a:noFill/>
              <a:prstDash val="solid"/>
              <a:miter/>
            </a:ln>
          </p:spPr>
          <p:txBody>
            <a:bodyPr rtlCol="0" anchor="ctr">
              <a:spAutoFit/>
            </a:bodyPr>
            <a:lstStyle/>
            <a:p>
              <a:endParaRPr lang="zh-CN" altLang="en-US"/>
            </a:p>
          </p:txBody>
        </p:sp>
        <p:sp>
          <p:nvSpPr>
            <p:cNvPr id="331" name="任意多边形: 形状 330">
              <a:extLst>
                <a:ext uri="{FF2B5EF4-FFF2-40B4-BE49-F238E27FC236}">
                  <a16:creationId xmlns:a16="http://schemas.microsoft.com/office/drawing/2014/main" id="{9B16E73C-2FB5-57E4-8EB4-58574585F1E0}"/>
                </a:ext>
              </a:extLst>
            </p:cNvPr>
            <p:cNvSpPr/>
            <p:nvPr/>
          </p:nvSpPr>
          <p:spPr>
            <a:xfrm>
              <a:off x="6252482" y="1530579"/>
              <a:ext cx="8772" cy="10527"/>
            </a:xfrm>
            <a:custGeom>
              <a:avLst/>
              <a:gdLst>
                <a:gd name="connsiteX0" fmla="*/ 8773 w 8772"/>
                <a:gd name="connsiteY0" fmla="*/ 10527 h 10527"/>
                <a:gd name="connsiteX1" fmla="*/ 0 w 8772"/>
                <a:gd name="connsiteY1" fmla="*/ 0 h 10527"/>
                <a:gd name="connsiteX2" fmla="*/ 8773 w 8772"/>
                <a:gd name="connsiteY2" fmla="*/ 10527 h 10527"/>
              </a:gdLst>
              <a:ahLst/>
              <a:cxnLst>
                <a:cxn ang="0">
                  <a:pos x="connsiteX0" y="connsiteY0"/>
                </a:cxn>
                <a:cxn ang="0">
                  <a:pos x="connsiteX1" y="connsiteY1"/>
                </a:cxn>
                <a:cxn ang="0">
                  <a:pos x="connsiteX2" y="connsiteY2"/>
                </a:cxn>
              </a:cxnLst>
              <a:rect l="l" t="t" r="r" b="b"/>
              <a:pathLst>
                <a:path w="8772" h="10527">
                  <a:moveTo>
                    <a:pt x="8773" y="10527"/>
                  </a:moveTo>
                  <a:cubicBezTo>
                    <a:pt x="2829" y="9538"/>
                    <a:pt x="1669" y="4555"/>
                    <a:pt x="0" y="0"/>
                  </a:cubicBezTo>
                  <a:cubicBezTo>
                    <a:pt x="5949" y="989"/>
                    <a:pt x="7304" y="5807"/>
                    <a:pt x="8773" y="10527"/>
                  </a:cubicBezTo>
                  <a:close/>
                </a:path>
              </a:pathLst>
            </a:custGeom>
            <a:grpFill/>
            <a:ln w="5715" cap="flat">
              <a:noFill/>
              <a:prstDash val="solid"/>
              <a:miter/>
            </a:ln>
          </p:spPr>
          <p:txBody>
            <a:bodyPr rtlCol="0" anchor="ctr">
              <a:spAutoFit/>
            </a:bodyPr>
            <a:lstStyle/>
            <a:p>
              <a:endParaRPr lang="zh-CN" altLang="en-US"/>
            </a:p>
          </p:txBody>
        </p:sp>
        <p:sp>
          <p:nvSpPr>
            <p:cNvPr id="332" name="任意多边形: 形状 331">
              <a:extLst>
                <a:ext uri="{FF2B5EF4-FFF2-40B4-BE49-F238E27FC236}">
                  <a16:creationId xmlns:a16="http://schemas.microsoft.com/office/drawing/2014/main" id="{AD56B9E4-4FD4-7F69-7060-65470D65C3D2}"/>
                </a:ext>
              </a:extLst>
            </p:cNvPr>
            <p:cNvSpPr/>
            <p:nvPr/>
          </p:nvSpPr>
          <p:spPr>
            <a:xfrm>
              <a:off x="6238875" y="1606675"/>
              <a:ext cx="6806" cy="9606"/>
            </a:xfrm>
            <a:custGeom>
              <a:avLst/>
              <a:gdLst>
                <a:gd name="connsiteX0" fmla="*/ 0 w 6806"/>
                <a:gd name="connsiteY0" fmla="*/ 9607 h 9606"/>
                <a:gd name="connsiteX1" fmla="*/ 206 w 6806"/>
                <a:gd name="connsiteY1" fmla="*/ 3258 h 9606"/>
                <a:gd name="connsiteX2" fmla="*/ 154 w 6806"/>
                <a:gd name="connsiteY2" fmla="*/ 3309 h 9606"/>
                <a:gd name="connsiteX3" fmla="*/ 6806 w 6806"/>
                <a:gd name="connsiteY3" fmla="*/ 0 h 9606"/>
                <a:gd name="connsiteX4" fmla="*/ 0 w 6806"/>
                <a:gd name="connsiteY4" fmla="*/ 9607 h 9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6" h="9606">
                  <a:moveTo>
                    <a:pt x="0" y="9607"/>
                  </a:moveTo>
                  <a:cubicBezTo>
                    <a:pt x="69" y="7492"/>
                    <a:pt x="137" y="5372"/>
                    <a:pt x="206" y="3258"/>
                  </a:cubicBezTo>
                  <a:lnTo>
                    <a:pt x="154" y="3309"/>
                  </a:lnTo>
                  <a:cubicBezTo>
                    <a:pt x="2372" y="2206"/>
                    <a:pt x="4589" y="1103"/>
                    <a:pt x="6806" y="0"/>
                  </a:cubicBezTo>
                  <a:cubicBezTo>
                    <a:pt x="6767" y="4772"/>
                    <a:pt x="3823" y="7504"/>
                    <a:pt x="0" y="9607"/>
                  </a:cubicBezTo>
                  <a:close/>
                </a:path>
              </a:pathLst>
            </a:custGeom>
            <a:grpFill/>
            <a:ln w="5715" cap="flat">
              <a:noFill/>
              <a:prstDash val="solid"/>
              <a:miter/>
            </a:ln>
          </p:spPr>
          <p:txBody>
            <a:bodyPr rtlCol="0" anchor="ctr">
              <a:spAutoFit/>
            </a:bodyPr>
            <a:lstStyle/>
            <a:p>
              <a:endParaRPr lang="zh-CN" altLang="en-US"/>
            </a:p>
          </p:txBody>
        </p:sp>
        <p:sp>
          <p:nvSpPr>
            <p:cNvPr id="333" name="任意多边形: 形状 332">
              <a:extLst>
                <a:ext uri="{FF2B5EF4-FFF2-40B4-BE49-F238E27FC236}">
                  <a16:creationId xmlns:a16="http://schemas.microsoft.com/office/drawing/2014/main" id="{BBFAABFE-99F7-C472-0D01-EAB64740DC7A}"/>
                </a:ext>
              </a:extLst>
            </p:cNvPr>
            <p:cNvSpPr/>
            <p:nvPr/>
          </p:nvSpPr>
          <p:spPr>
            <a:xfrm>
              <a:off x="6232365" y="1615355"/>
              <a:ext cx="6469" cy="7413"/>
            </a:xfrm>
            <a:custGeom>
              <a:avLst/>
              <a:gdLst>
                <a:gd name="connsiteX0" fmla="*/ 0 w 6469"/>
                <a:gd name="connsiteY0" fmla="*/ 7413 h 7413"/>
                <a:gd name="connsiteX1" fmla="*/ 6469 w 6469"/>
                <a:gd name="connsiteY1" fmla="*/ 978 h 7413"/>
                <a:gd name="connsiteX2" fmla="*/ 0 w 6469"/>
                <a:gd name="connsiteY2" fmla="*/ 7413 h 7413"/>
              </a:gdLst>
              <a:ahLst/>
              <a:cxnLst>
                <a:cxn ang="0">
                  <a:pos x="connsiteX0" y="connsiteY0"/>
                </a:cxn>
                <a:cxn ang="0">
                  <a:pos x="connsiteX1" y="connsiteY1"/>
                </a:cxn>
                <a:cxn ang="0">
                  <a:pos x="connsiteX2" y="connsiteY2"/>
                </a:cxn>
              </a:cxnLst>
              <a:rect l="l" t="t" r="r" b="b"/>
              <a:pathLst>
                <a:path w="6469" h="7413">
                  <a:moveTo>
                    <a:pt x="0" y="7413"/>
                  </a:moveTo>
                  <a:cubicBezTo>
                    <a:pt x="337" y="3435"/>
                    <a:pt x="-1092" y="-2314"/>
                    <a:pt x="6469" y="978"/>
                  </a:cubicBezTo>
                  <a:cubicBezTo>
                    <a:pt x="5984" y="4801"/>
                    <a:pt x="3960" y="7082"/>
                    <a:pt x="0" y="7413"/>
                  </a:cubicBezTo>
                  <a:close/>
                </a:path>
              </a:pathLst>
            </a:custGeom>
            <a:grpFill/>
            <a:ln w="5715" cap="flat">
              <a:noFill/>
              <a:prstDash val="solid"/>
              <a:miter/>
            </a:ln>
          </p:spPr>
          <p:txBody>
            <a:bodyPr rtlCol="0" anchor="ctr">
              <a:spAutoFit/>
            </a:bodyPr>
            <a:lstStyle/>
            <a:p>
              <a:endParaRPr lang="zh-CN" altLang="en-US"/>
            </a:p>
          </p:txBody>
        </p:sp>
        <p:sp>
          <p:nvSpPr>
            <p:cNvPr id="334" name="任意多边形: 形状 333">
              <a:extLst>
                <a:ext uri="{FF2B5EF4-FFF2-40B4-BE49-F238E27FC236}">
                  <a16:creationId xmlns:a16="http://schemas.microsoft.com/office/drawing/2014/main" id="{03CE7F33-CD77-C7FA-5B6F-2D6CFAE9E8A6}"/>
                </a:ext>
              </a:extLst>
            </p:cNvPr>
            <p:cNvSpPr/>
            <p:nvPr/>
          </p:nvSpPr>
          <p:spPr>
            <a:xfrm>
              <a:off x="6245961" y="1523939"/>
              <a:ext cx="6675" cy="6789"/>
            </a:xfrm>
            <a:custGeom>
              <a:avLst/>
              <a:gdLst>
                <a:gd name="connsiteX0" fmla="*/ 6675 w 6675"/>
                <a:gd name="connsiteY0" fmla="*/ 6789 h 6789"/>
                <a:gd name="connsiteX1" fmla="*/ 0 w 6675"/>
                <a:gd name="connsiteY1" fmla="*/ 0 h 6789"/>
                <a:gd name="connsiteX2" fmla="*/ 6675 w 6675"/>
                <a:gd name="connsiteY2" fmla="*/ 6789 h 6789"/>
              </a:gdLst>
              <a:ahLst/>
              <a:cxnLst>
                <a:cxn ang="0">
                  <a:pos x="connsiteX0" y="connsiteY0"/>
                </a:cxn>
                <a:cxn ang="0">
                  <a:pos x="connsiteX1" y="connsiteY1"/>
                </a:cxn>
                <a:cxn ang="0">
                  <a:pos x="connsiteX2" y="connsiteY2"/>
                </a:cxn>
              </a:cxnLst>
              <a:rect l="l" t="t" r="r" b="b"/>
              <a:pathLst>
                <a:path w="6675" h="6789">
                  <a:moveTo>
                    <a:pt x="6675" y="6789"/>
                  </a:moveTo>
                  <a:cubicBezTo>
                    <a:pt x="3046" y="5909"/>
                    <a:pt x="783" y="3686"/>
                    <a:pt x="0" y="0"/>
                  </a:cubicBezTo>
                  <a:cubicBezTo>
                    <a:pt x="4058" y="463"/>
                    <a:pt x="6361" y="2646"/>
                    <a:pt x="6675" y="6789"/>
                  </a:cubicBezTo>
                  <a:close/>
                </a:path>
              </a:pathLst>
            </a:custGeom>
            <a:grpFill/>
            <a:ln w="5715" cap="flat">
              <a:noFill/>
              <a:prstDash val="solid"/>
              <a:miter/>
            </a:ln>
          </p:spPr>
          <p:txBody>
            <a:bodyPr rtlCol="0" anchor="ctr">
              <a:spAutoFit/>
            </a:bodyPr>
            <a:lstStyle/>
            <a:p>
              <a:endParaRPr lang="zh-CN" altLang="en-US"/>
            </a:p>
          </p:txBody>
        </p:sp>
        <p:sp>
          <p:nvSpPr>
            <p:cNvPr id="335" name="任意多边形: 形状 334">
              <a:extLst>
                <a:ext uri="{FF2B5EF4-FFF2-40B4-BE49-F238E27FC236}">
                  <a16:creationId xmlns:a16="http://schemas.microsoft.com/office/drawing/2014/main" id="{108AF20D-A9E0-B72D-24F7-38A6BCF45BB4}"/>
                </a:ext>
              </a:extLst>
            </p:cNvPr>
            <p:cNvSpPr/>
            <p:nvPr/>
          </p:nvSpPr>
          <p:spPr>
            <a:xfrm>
              <a:off x="6069148" y="1926711"/>
              <a:ext cx="28709" cy="64766"/>
            </a:xfrm>
            <a:custGeom>
              <a:avLst/>
              <a:gdLst>
                <a:gd name="connsiteX0" fmla="*/ 8375 w 28709"/>
                <a:gd name="connsiteY0" fmla="*/ 2233 h 64766"/>
                <a:gd name="connsiteX1" fmla="*/ 28709 w 28709"/>
                <a:gd name="connsiteY1" fmla="*/ 64766 h 64766"/>
                <a:gd name="connsiteX2" fmla="*/ 11581 w 28709"/>
                <a:gd name="connsiteY2" fmla="*/ 34786 h 64766"/>
                <a:gd name="connsiteX3" fmla="*/ 1043 w 28709"/>
                <a:gd name="connsiteY3" fmla="*/ 8302 h 64766"/>
                <a:gd name="connsiteX4" fmla="*/ 2534 w 28709"/>
                <a:gd name="connsiteY4" fmla="*/ 124 h 64766"/>
                <a:gd name="connsiteX5" fmla="*/ 8375 w 28709"/>
                <a:gd name="connsiteY5" fmla="*/ 2233 h 64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709" h="64766">
                  <a:moveTo>
                    <a:pt x="8375" y="2233"/>
                  </a:moveTo>
                  <a:cubicBezTo>
                    <a:pt x="14507" y="23287"/>
                    <a:pt x="18696" y="44976"/>
                    <a:pt x="28709" y="64766"/>
                  </a:cubicBezTo>
                  <a:cubicBezTo>
                    <a:pt x="16473" y="58520"/>
                    <a:pt x="16576" y="45164"/>
                    <a:pt x="11581" y="34786"/>
                  </a:cubicBezTo>
                  <a:cubicBezTo>
                    <a:pt x="7489" y="26276"/>
                    <a:pt x="9764" y="15286"/>
                    <a:pt x="1043" y="8302"/>
                  </a:cubicBezTo>
                  <a:cubicBezTo>
                    <a:pt x="-146" y="7348"/>
                    <a:pt x="-1026" y="1856"/>
                    <a:pt x="2534" y="124"/>
                  </a:cubicBezTo>
                  <a:cubicBezTo>
                    <a:pt x="3826" y="-510"/>
                    <a:pt x="6386" y="1456"/>
                    <a:pt x="8375" y="2233"/>
                  </a:cubicBezTo>
                  <a:close/>
                </a:path>
              </a:pathLst>
            </a:custGeom>
            <a:grpFill/>
            <a:ln w="5715" cap="flat">
              <a:noFill/>
              <a:prstDash val="solid"/>
              <a:miter/>
            </a:ln>
          </p:spPr>
          <p:txBody>
            <a:bodyPr rtlCol="0" anchor="ctr">
              <a:spAutoFit/>
            </a:bodyPr>
            <a:lstStyle/>
            <a:p>
              <a:endParaRPr lang="zh-CN" altLang="en-US"/>
            </a:p>
          </p:txBody>
        </p:sp>
        <p:sp>
          <p:nvSpPr>
            <p:cNvPr id="336" name="任意多边形: 形状 335">
              <a:extLst>
                <a:ext uri="{FF2B5EF4-FFF2-40B4-BE49-F238E27FC236}">
                  <a16:creationId xmlns:a16="http://schemas.microsoft.com/office/drawing/2014/main" id="{F5A6629F-EA86-9CC3-845F-A79A7273D6E5}"/>
                </a:ext>
              </a:extLst>
            </p:cNvPr>
            <p:cNvSpPr/>
            <p:nvPr/>
          </p:nvSpPr>
          <p:spPr>
            <a:xfrm>
              <a:off x="6147126" y="2053685"/>
              <a:ext cx="9635" cy="6978"/>
            </a:xfrm>
            <a:custGeom>
              <a:avLst/>
              <a:gdLst>
                <a:gd name="connsiteX0" fmla="*/ 0 w 9635"/>
                <a:gd name="connsiteY0" fmla="*/ 0 h 6978"/>
                <a:gd name="connsiteX1" fmla="*/ 9636 w 9635"/>
                <a:gd name="connsiteY1" fmla="*/ 6978 h 6978"/>
                <a:gd name="connsiteX2" fmla="*/ 0 w 9635"/>
                <a:gd name="connsiteY2" fmla="*/ 0 h 6978"/>
              </a:gdLst>
              <a:ahLst/>
              <a:cxnLst>
                <a:cxn ang="0">
                  <a:pos x="connsiteX0" y="connsiteY0"/>
                </a:cxn>
                <a:cxn ang="0">
                  <a:pos x="connsiteX1" y="connsiteY1"/>
                </a:cxn>
                <a:cxn ang="0">
                  <a:pos x="connsiteX2" y="connsiteY2"/>
                </a:cxn>
              </a:cxnLst>
              <a:rect l="l" t="t" r="r" b="b"/>
              <a:pathLst>
                <a:path w="9635" h="6978">
                  <a:moveTo>
                    <a:pt x="0" y="0"/>
                  </a:moveTo>
                  <a:cubicBezTo>
                    <a:pt x="4795" y="143"/>
                    <a:pt x="7710" y="2875"/>
                    <a:pt x="9636" y="6978"/>
                  </a:cubicBezTo>
                  <a:cubicBezTo>
                    <a:pt x="4784" y="6921"/>
                    <a:pt x="1412" y="4823"/>
                    <a:pt x="0" y="0"/>
                  </a:cubicBezTo>
                  <a:close/>
                </a:path>
              </a:pathLst>
            </a:custGeom>
            <a:grpFill/>
            <a:ln w="5715" cap="flat">
              <a:noFill/>
              <a:prstDash val="solid"/>
              <a:miter/>
            </a:ln>
          </p:spPr>
          <p:txBody>
            <a:bodyPr rtlCol="0" anchor="ctr">
              <a:spAutoFit/>
            </a:bodyPr>
            <a:lstStyle/>
            <a:p>
              <a:endParaRPr lang="zh-CN" altLang="en-US"/>
            </a:p>
          </p:txBody>
        </p:sp>
        <p:sp>
          <p:nvSpPr>
            <p:cNvPr id="337" name="任意多边形: 形状 336">
              <a:extLst>
                <a:ext uri="{FF2B5EF4-FFF2-40B4-BE49-F238E27FC236}">
                  <a16:creationId xmlns:a16="http://schemas.microsoft.com/office/drawing/2014/main" id="{04BFEC66-B020-1E53-C6CB-8BA6A1C91B3B}"/>
                </a:ext>
              </a:extLst>
            </p:cNvPr>
            <p:cNvSpPr/>
            <p:nvPr/>
          </p:nvSpPr>
          <p:spPr>
            <a:xfrm>
              <a:off x="6163156" y="2064292"/>
              <a:ext cx="7298" cy="6206"/>
            </a:xfrm>
            <a:custGeom>
              <a:avLst/>
              <a:gdLst>
                <a:gd name="connsiteX0" fmla="*/ 0 w 7298"/>
                <a:gd name="connsiteY0" fmla="*/ 0 h 6206"/>
                <a:gd name="connsiteX1" fmla="*/ 7298 w 7298"/>
                <a:gd name="connsiteY1" fmla="*/ 5864 h 6206"/>
                <a:gd name="connsiteX2" fmla="*/ 234 w 7298"/>
                <a:gd name="connsiteY2" fmla="*/ 6144 h 6206"/>
                <a:gd name="connsiteX3" fmla="*/ 297 w 7298"/>
                <a:gd name="connsiteY3" fmla="*/ 6206 h 6206"/>
                <a:gd name="connsiteX4" fmla="*/ 0 w 7298"/>
                <a:gd name="connsiteY4" fmla="*/ 0 h 62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8" h="6206">
                  <a:moveTo>
                    <a:pt x="0" y="0"/>
                  </a:moveTo>
                  <a:cubicBezTo>
                    <a:pt x="3384" y="766"/>
                    <a:pt x="5927" y="2583"/>
                    <a:pt x="7298" y="5864"/>
                  </a:cubicBezTo>
                  <a:cubicBezTo>
                    <a:pt x="4944" y="5955"/>
                    <a:pt x="2589" y="6052"/>
                    <a:pt x="234" y="6144"/>
                  </a:cubicBezTo>
                  <a:lnTo>
                    <a:pt x="297" y="6206"/>
                  </a:lnTo>
                  <a:cubicBezTo>
                    <a:pt x="194" y="4138"/>
                    <a:pt x="97" y="2069"/>
                    <a:pt x="0" y="0"/>
                  </a:cubicBezTo>
                  <a:close/>
                </a:path>
              </a:pathLst>
            </a:custGeom>
            <a:grpFill/>
            <a:ln w="5715" cap="flat">
              <a:noFill/>
              <a:prstDash val="solid"/>
              <a:miter/>
            </a:ln>
          </p:spPr>
          <p:txBody>
            <a:bodyPr rtlCol="0" anchor="ctr">
              <a:spAutoFit/>
            </a:bodyPr>
            <a:lstStyle/>
            <a:p>
              <a:endParaRPr lang="zh-CN" altLang="en-US"/>
            </a:p>
          </p:txBody>
        </p:sp>
        <p:sp>
          <p:nvSpPr>
            <p:cNvPr id="338" name="任意多边形: 形状 337">
              <a:extLst>
                <a:ext uri="{FF2B5EF4-FFF2-40B4-BE49-F238E27FC236}">
                  <a16:creationId xmlns:a16="http://schemas.microsoft.com/office/drawing/2014/main" id="{F5800276-AFFF-DFC3-7555-B28BABAD0EC5}"/>
                </a:ext>
              </a:extLst>
            </p:cNvPr>
            <p:cNvSpPr/>
            <p:nvPr/>
          </p:nvSpPr>
          <p:spPr>
            <a:xfrm>
              <a:off x="6156750" y="2060720"/>
              <a:ext cx="6309" cy="4507"/>
            </a:xfrm>
            <a:custGeom>
              <a:avLst/>
              <a:gdLst>
                <a:gd name="connsiteX0" fmla="*/ 12 w 6309"/>
                <a:gd name="connsiteY0" fmla="*/ 0 h 4507"/>
                <a:gd name="connsiteX1" fmla="*/ 6309 w 6309"/>
                <a:gd name="connsiteY1" fmla="*/ 3509 h 4507"/>
                <a:gd name="connsiteX2" fmla="*/ 12 w 6309"/>
                <a:gd name="connsiteY2" fmla="*/ 0 h 4507"/>
              </a:gdLst>
              <a:ahLst/>
              <a:cxnLst>
                <a:cxn ang="0">
                  <a:pos x="connsiteX0" y="connsiteY0"/>
                </a:cxn>
                <a:cxn ang="0">
                  <a:pos x="connsiteX1" y="connsiteY1"/>
                </a:cxn>
                <a:cxn ang="0">
                  <a:pos x="connsiteX2" y="connsiteY2"/>
                </a:cxn>
              </a:cxnLst>
              <a:rect l="l" t="t" r="r" b="b"/>
              <a:pathLst>
                <a:path w="6309" h="4507">
                  <a:moveTo>
                    <a:pt x="12" y="0"/>
                  </a:moveTo>
                  <a:cubicBezTo>
                    <a:pt x="2760" y="6"/>
                    <a:pt x="5149" y="657"/>
                    <a:pt x="6309" y="3509"/>
                  </a:cubicBezTo>
                  <a:cubicBezTo>
                    <a:pt x="2663" y="5115"/>
                    <a:pt x="-206" y="5321"/>
                    <a:pt x="12" y="0"/>
                  </a:cubicBezTo>
                  <a:close/>
                </a:path>
              </a:pathLst>
            </a:custGeom>
            <a:grpFill/>
            <a:ln w="5715" cap="flat">
              <a:noFill/>
              <a:prstDash val="solid"/>
              <a:miter/>
            </a:ln>
          </p:spPr>
          <p:txBody>
            <a:bodyPr rtlCol="0" anchor="ctr">
              <a:spAutoFit/>
            </a:bodyPr>
            <a:lstStyle/>
            <a:p>
              <a:endParaRPr lang="zh-CN" altLang="en-US"/>
            </a:p>
          </p:txBody>
        </p:sp>
        <p:sp>
          <p:nvSpPr>
            <p:cNvPr id="339" name="任意多边形: 形状 338">
              <a:extLst>
                <a:ext uri="{FF2B5EF4-FFF2-40B4-BE49-F238E27FC236}">
                  <a16:creationId xmlns:a16="http://schemas.microsoft.com/office/drawing/2014/main" id="{C59E523D-F501-829A-22AC-30D77954EF75}"/>
                </a:ext>
              </a:extLst>
            </p:cNvPr>
            <p:cNvSpPr/>
            <p:nvPr/>
          </p:nvSpPr>
          <p:spPr>
            <a:xfrm>
              <a:off x="6186325" y="2080448"/>
              <a:ext cx="3411" cy="4071"/>
            </a:xfrm>
            <a:custGeom>
              <a:avLst/>
              <a:gdLst>
                <a:gd name="connsiteX0" fmla="*/ 0 w 3411"/>
                <a:gd name="connsiteY0" fmla="*/ 0 h 4071"/>
                <a:gd name="connsiteX1" fmla="*/ 3412 w 3411"/>
                <a:gd name="connsiteY1" fmla="*/ 2915 h 4071"/>
                <a:gd name="connsiteX2" fmla="*/ 0 w 3411"/>
                <a:gd name="connsiteY2" fmla="*/ 0 h 4071"/>
              </a:gdLst>
              <a:ahLst/>
              <a:cxnLst>
                <a:cxn ang="0">
                  <a:pos x="connsiteX0" y="connsiteY0"/>
                </a:cxn>
                <a:cxn ang="0">
                  <a:pos x="connsiteX1" y="connsiteY1"/>
                </a:cxn>
                <a:cxn ang="0">
                  <a:pos x="connsiteX2" y="connsiteY2"/>
                </a:cxn>
              </a:cxnLst>
              <a:rect l="l" t="t" r="r" b="b"/>
              <a:pathLst>
                <a:path w="3411" h="4071">
                  <a:moveTo>
                    <a:pt x="0" y="0"/>
                  </a:moveTo>
                  <a:cubicBezTo>
                    <a:pt x="1737" y="274"/>
                    <a:pt x="2966" y="1137"/>
                    <a:pt x="3412" y="2915"/>
                  </a:cubicBezTo>
                  <a:cubicBezTo>
                    <a:pt x="-1474" y="6338"/>
                    <a:pt x="954" y="1189"/>
                    <a:pt x="0" y="0"/>
                  </a:cubicBezTo>
                  <a:close/>
                </a:path>
              </a:pathLst>
            </a:custGeom>
            <a:grpFill/>
            <a:ln w="5715" cap="flat">
              <a:noFill/>
              <a:prstDash val="solid"/>
              <a:miter/>
            </a:ln>
          </p:spPr>
          <p:txBody>
            <a:bodyPr rtlCol="0" anchor="ctr">
              <a:spAutoFit/>
            </a:bodyPr>
            <a:lstStyle/>
            <a:p>
              <a:endParaRPr lang="zh-CN" altLang="en-US"/>
            </a:p>
          </p:txBody>
        </p:sp>
        <p:sp>
          <p:nvSpPr>
            <p:cNvPr id="340" name="任意多边形: 形状 339">
              <a:extLst>
                <a:ext uri="{FF2B5EF4-FFF2-40B4-BE49-F238E27FC236}">
                  <a16:creationId xmlns:a16="http://schemas.microsoft.com/office/drawing/2014/main" id="{ED616819-3031-B7F7-62EA-F9885B0DE936}"/>
                </a:ext>
              </a:extLst>
            </p:cNvPr>
            <p:cNvSpPr/>
            <p:nvPr/>
          </p:nvSpPr>
          <p:spPr>
            <a:xfrm>
              <a:off x="6192646" y="2084225"/>
              <a:ext cx="3497" cy="2829"/>
            </a:xfrm>
            <a:custGeom>
              <a:avLst/>
              <a:gdLst>
                <a:gd name="connsiteX0" fmla="*/ 0 w 3497"/>
                <a:gd name="connsiteY0" fmla="*/ 0 h 2829"/>
                <a:gd name="connsiteX1" fmla="*/ 3498 w 3497"/>
                <a:gd name="connsiteY1" fmla="*/ 2829 h 2829"/>
                <a:gd name="connsiteX2" fmla="*/ 0 w 3497"/>
                <a:gd name="connsiteY2" fmla="*/ 0 h 2829"/>
              </a:gdLst>
              <a:ahLst/>
              <a:cxnLst>
                <a:cxn ang="0">
                  <a:pos x="connsiteX0" y="connsiteY0"/>
                </a:cxn>
                <a:cxn ang="0">
                  <a:pos x="connsiteX1" y="connsiteY1"/>
                </a:cxn>
                <a:cxn ang="0">
                  <a:pos x="connsiteX2" y="connsiteY2"/>
                </a:cxn>
              </a:cxnLst>
              <a:rect l="l" t="t" r="r" b="b"/>
              <a:pathLst>
                <a:path w="3497" h="2829">
                  <a:moveTo>
                    <a:pt x="0" y="0"/>
                  </a:moveTo>
                  <a:cubicBezTo>
                    <a:pt x="1943" y="-17"/>
                    <a:pt x="3052" y="995"/>
                    <a:pt x="3498" y="2829"/>
                  </a:cubicBezTo>
                  <a:cubicBezTo>
                    <a:pt x="2331" y="1886"/>
                    <a:pt x="1166" y="943"/>
                    <a:pt x="0" y="0"/>
                  </a:cubicBezTo>
                  <a:close/>
                </a:path>
              </a:pathLst>
            </a:custGeom>
            <a:grpFill/>
            <a:ln w="5715" cap="flat">
              <a:noFill/>
              <a:prstDash val="solid"/>
              <a:miter/>
            </a:ln>
          </p:spPr>
          <p:txBody>
            <a:bodyPr rtlCol="0" anchor="ctr">
              <a:spAutoFit/>
            </a:bodyPr>
            <a:lstStyle/>
            <a:p>
              <a:endParaRPr lang="zh-CN" altLang="en-US"/>
            </a:p>
          </p:txBody>
        </p:sp>
        <p:sp>
          <p:nvSpPr>
            <p:cNvPr id="341" name="任意多边形: 形状 340">
              <a:extLst>
                <a:ext uri="{FF2B5EF4-FFF2-40B4-BE49-F238E27FC236}">
                  <a16:creationId xmlns:a16="http://schemas.microsoft.com/office/drawing/2014/main" id="{410980C4-60CC-3307-F163-822FD378A2B4}"/>
                </a:ext>
              </a:extLst>
            </p:cNvPr>
            <p:cNvSpPr/>
            <p:nvPr/>
          </p:nvSpPr>
          <p:spPr>
            <a:xfrm>
              <a:off x="6161990" y="2070435"/>
              <a:ext cx="1464" cy="1343"/>
            </a:xfrm>
            <a:custGeom>
              <a:avLst/>
              <a:gdLst>
                <a:gd name="connsiteX0" fmla="*/ 1396 w 1464"/>
                <a:gd name="connsiteY0" fmla="*/ 0 h 1343"/>
                <a:gd name="connsiteX1" fmla="*/ 675 w 1464"/>
                <a:gd name="connsiteY1" fmla="*/ 1343 h 1343"/>
                <a:gd name="connsiteX2" fmla="*/ 1464 w 1464"/>
                <a:gd name="connsiteY2" fmla="*/ 69 h 1343"/>
                <a:gd name="connsiteX3" fmla="*/ 1396 w 1464"/>
                <a:gd name="connsiteY3" fmla="*/ 0 h 1343"/>
              </a:gdLst>
              <a:ahLst/>
              <a:cxnLst>
                <a:cxn ang="0">
                  <a:pos x="connsiteX0" y="connsiteY0"/>
                </a:cxn>
                <a:cxn ang="0">
                  <a:pos x="connsiteX1" y="connsiteY1"/>
                </a:cxn>
                <a:cxn ang="0">
                  <a:pos x="connsiteX2" y="connsiteY2"/>
                </a:cxn>
                <a:cxn ang="0">
                  <a:pos x="connsiteX3" y="connsiteY3"/>
                </a:cxn>
              </a:cxnLst>
              <a:rect l="l" t="t" r="r" b="b"/>
              <a:pathLst>
                <a:path w="1464" h="1343">
                  <a:moveTo>
                    <a:pt x="1396" y="0"/>
                  </a:moveTo>
                  <a:cubicBezTo>
                    <a:pt x="1150" y="469"/>
                    <a:pt x="795" y="1372"/>
                    <a:pt x="675" y="1343"/>
                  </a:cubicBezTo>
                  <a:cubicBezTo>
                    <a:pt x="-445" y="1063"/>
                    <a:pt x="-165" y="572"/>
                    <a:pt x="1464" y="69"/>
                  </a:cubicBezTo>
                  <a:cubicBezTo>
                    <a:pt x="1464" y="63"/>
                    <a:pt x="1396" y="0"/>
                    <a:pt x="1396" y="0"/>
                  </a:cubicBezTo>
                  <a:close/>
                </a:path>
              </a:pathLst>
            </a:custGeom>
            <a:grpFill/>
            <a:ln w="5715" cap="flat">
              <a:noFill/>
              <a:prstDash val="solid"/>
              <a:miter/>
            </a:ln>
          </p:spPr>
          <p:txBody>
            <a:bodyPr rtlCol="0" anchor="ctr">
              <a:spAutoFit/>
            </a:bodyPr>
            <a:lstStyle/>
            <a:p>
              <a:endParaRPr lang="zh-CN" altLang="en-US"/>
            </a:p>
          </p:txBody>
        </p:sp>
        <p:sp>
          <p:nvSpPr>
            <p:cNvPr id="342" name="任意多边形: 形状 341">
              <a:extLst>
                <a:ext uri="{FF2B5EF4-FFF2-40B4-BE49-F238E27FC236}">
                  <a16:creationId xmlns:a16="http://schemas.microsoft.com/office/drawing/2014/main" id="{B8702D0B-8E57-EF52-EA49-482740FFD47B}"/>
                </a:ext>
              </a:extLst>
            </p:cNvPr>
            <p:cNvSpPr/>
            <p:nvPr/>
          </p:nvSpPr>
          <p:spPr>
            <a:xfrm>
              <a:off x="6663899" y="1905878"/>
              <a:ext cx="36270" cy="24039"/>
            </a:xfrm>
            <a:custGeom>
              <a:avLst/>
              <a:gdLst>
                <a:gd name="connsiteX0" fmla="*/ 0 w 36270"/>
                <a:gd name="connsiteY0" fmla="*/ 18985 h 24039"/>
                <a:gd name="connsiteX1" fmla="*/ 17694 w 36270"/>
                <a:gd name="connsiteY1" fmla="*/ 13836 h 24039"/>
                <a:gd name="connsiteX2" fmla="*/ 35130 w 36270"/>
                <a:gd name="connsiteY2" fmla="*/ 0 h 24039"/>
                <a:gd name="connsiteX3" fmla="*/ 30027 w 36270"/>
                <a:gd name="connsiteY3" fmla="*/ 14207 h 24039"/>
                <a:gd name="connsiteX4" fmla="*/ 19060 w 36270"/>
                <a:gd name="connsiteY4" fmla="*/ 23192 h 24039"/>
                <a:gd name="connsiteX5" fmla="*/ 19151 w 36270"/>
                <a:gd name="connsiteY5" fmla="*/ 23100 h 24039"/>
                <a:gd name="connsiteX6" fmla="*/ 3663 w 36270"/>
                <a:gd name="connsiteY6" fmla="*/ 24014 h 24039"/>
                <a:gd name="connsiteX7" fmla="*/ 0 w 36270"/>
                <a:gd name="connsiteY7" fmla="*/ 18985 h 2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70" h="24039">
                  <a:moveTo>
                    <a:pt x="0" y="18985"/>
                  </a:moveTo>
                  <a:cubicBezTo>
                    <a:pt x="6841" y="20517"/>
                    <a:pt x="12527" y="19117"/>
                    <a:pt x="17694" y="13836"/>
                  </a:cubicBezTo>
                  <a:cubicBezTo>
                    <a:pt x="22866" y="8550"/>
                    <a:pt x="28061" y="3018"/>
                    <a:pt x="35130" y="0"/>
                  </a:cubicBezTo>
                  <a:cubicBezTo>
                    <a:pt x="37730" y="6281"/>
                    <a:pt x="35822" y="10876"/>
                    <a:pt x="30027" y="14207"/>
                  </a:cubicBezTo>
                  <a:cubicBezTo>
                    <a:pt x="25895" y="16585"/>
                    <a:pt x="20957" y="18059"/>
                    <a:pt x="19060" y="23192"/>
                  </a:cubicBezTo>
                  <a:cubicBezTo>
                    <a:pt x="19060" y="23192"/>
                    <a:pt x="19151" y="23100"/>
                    <a:pt x="19151" y="23100"/>
                  </a:cubicBezTo>
                  <a:cubicBezTo>
                    <a:pt x="13985" y="23397"/>
                    <a:pt x="8818" y="23597"/>
                    <a:pt x="3663" y="24014"/>
                  </a:cubicBezTo>
                  <a:cubicBezTo>
                    <a:pt x="-491" y="24340"/>
                    <a:pt x="69" y="21488"/>
                    <a:pt x="0" y="18985"/>
                  </a:cubicBezTo>
                  <a:close/>
                </a:path>
              </a:pathLst>
            </a:custGeom>
            <a:grpFill/>
            <a:ln w="5715" cap="flat">
              <a:noFill/>
              <a:prstDash val="solid"/>
              <a:miter/>
            </a:ln>
          </p:spPr>
          <p:txBody>
            <a:bodyPr rtlCol="0" anchor="ctr">
              <a:spAutoFit/>
            </a:bodyPr>
            <a:lstStyle/>
            <a:p>
              <a:endParaRPr lang="zh-CN" altLang="en-US"/>
            </a:p>
          </p:txBody>
        </p:sp>
        <p:sp>
          <p:nvSpPr>
            <p:cNvPr id="343" name="任意多边形: 形状 342">
              <a:extLst>
                <a:ext uri="{FF2B5EF4-FFF2-40B4-BE49-F238E27FC236}">
                  <a16:creationId xmlns:a16="http://schemas.microsoft.com/office/drawing/2014/main" id="{529E6C80-A94C-05CA-4BAC-3456CE0614E0}"/>
                </a:ext>
              </a:extLst>
            </p:cNvPr>
            <p:cNvSpPr/>
            <p:nvPr/>
          </p:nvSpPr>
          <p:spPr>
            <a:xfrm>
              <a:off x="6682959" y="1928972"/>
              <a:ext cx="1303" cy="1426"/>
            </a:xfrm>
            <a:custGeom>
              <a:avLst/>
              <a:gdLst>
                <a:gd name="connsiteX0" fmla="*/ 0 w 1303"/>
                <a:gd name="connsiteY0" fmla="*/ 91 h 1426"/>
                <a:gd name="connsiteX1" fmla="*/ 1303 w 1303"/>
                <a:gd name="connsiteY1" fmla="*/ 788 h 1426"/>
                <a:gd name="connsiteX2" fmla="*/ 91 w 1303"/>
                <a:gd name="connsiteY2" fmla="*/ 0 h 1426"/>
                <a:gd name="connsiteX3" fmla="*/ 0 w 1303"/>
                <a:gd name="connsiteY3" fmla="*/ 91 h 1426"/>
              </a:gdLst>
              <a:ahLst/>
              <a:cxnLst>
                <a:cxn ang="0">
                  <a:pos x="connsiteX0" y="connsiteY0"/>
                </a:cxn>
                <a:cxn ang="0">
                  <a:pos x="connsiteX1" y="connsiteY1"/>
                </a:cxn>
                <a:cxn ang="0">
                  <a:pos x="connsiteX2" y="connsiteY2"/>
                </a:cxn>
                <a:cxn ang="0">
                  <a:pos x="connsiteX3" y="connsiteY3"/>
                </a:cxn>
              </a:cxnLst>
              <a:rect l="l" t="t" r="r" b="b"/>
              <a:pathLst>
                <a:path w="1303" h="1426">
                  <a:moveTo>
                    <a:pt x="0" y="91"/>
                  </a:moveTo>
                  <a:cubicBezTo>
                    <a:pt x="457" y="331"/>
                    <a:pt x="1331" y="669"/>
                    <a:pt x="1303" y="788"/>
                  </a:cubicBezTo>
                  <a:cubicBezTo>
                    <a:pt x="1046" y="1857"/>
                    <a:pt x="571" y="1577"/>
                    <a:pt x="91" y="0"/>
                  </a:cubicBezTo>
                  <a:cubicBezTo>
                    <a:pt x="91" y="0"/>
                    <a:pt x="0" y="91"/>
                    <a:pt x="0" y="91"/>
                  </a:cubicBezTo>
                  <a:close/>
                </a:path>
              </a:pathLst>
            </a:custGeom>
            <a:grpFill/>
            <a:ln w="5715" cap="flat">
              <a:noFill/>
              <a:prstDash val="solid"/>
              <a:miter/>
            </a:ln>
          </p:spPr>
          <p:txBody>
            <a:bodyPr rtlCol="0" anchor="ctr">
              <a:spAutoFit/>
            </a:bodyPr>
            <a:lstStyle/>
            <a:p>
              <a:endParaRPr lang="zh-CN" altLang="en-US"/>
            </a:p>
          </p:txBody>
        </p:sp>
        <p:sp>
          <p:nvSpPr>
            <p:cNvPr id="344" name="任意多边形: 形状 343">
              <a:extLst>
                <a:ext uri="{FF2B5EF4-FFF2-40B4-BE49-F238E27FC236}">
                  <a16:creationId xmlns:a16="http://schemas.microsoft.com/office/drawing/2014/main" id="{454F1362-7C08-B653-4684-2CE9E540B425}"/>
                </a:ext>
              </a:extLst>
            </p:cNvPr>
            <p:cNvSpPr/>
            <p:nvPr/>
          </p:nvSpPr>
          <p:spPr>
            <a:xfrm>
              <a:off x="6186485" y="1601830"/>
              <a:ext cx="29432" cy="16218"/>
            </a:xfrm>
            <a:custGeom>
              <a:avLst/>
              <a:gdLst>
                <a:gd name="connsiteX0" fmla="*/ 0 w 29432"/>
                <a:gd name="connsiteY0" fmla="*/ 7965 h 16218"/>
                <a:gd name="connsiteX1" fmla="*/ 22609 w 29432"/>
                <a:gd name="connsiteY1" fmla="*/ 1319 h 16218"/>
                <a:gd name="connsiteX2" fmla="*/ 29432 w 29432"/>
                <a:gd name="connsiteY2" fmla="*/ 1433 h 16218"/>
                <a:gd name="connsiteX3" fmla="*/ 27020 w 29432"/>
                <a:gd name="connsiteY3" fmla="*/ 5502 h 16218"/>
                <a:gd name="connsiteX4" fmla="*/ 0 w 29432"/>
                <a:gd name="connsiteY4" fmla="*/ 7965 h 1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2" h="16218">
                  <a:moveTo>
                    <a:pt x="0" y="7965"/>
                  </a:moveTo>
                  <a:cubicBezTo>
                    <a:pt x="8761" y="9914"/>
                    <a:pt x="14899" y="2959"/>
                    <a:pt x="22609" y="1319"/>
                  </a:cubicBezTo>
                  <a:cubicBezTo>
                    <a:pt x="24912" y="-384"/>
                    <a:pt x="27192" y="-533"/>
                    <a:pt x="29432" y="1433"/>
                  </a:cubicBezTo>
                  <a:cubicBezTo>
                    <a:pt x="28638" y="2799"/>
                    <a:pt x="28021" y="4308"/>
                    <a:pt x="27020" y="5502"/>
                  </a:cubicBezTo>
                  <a:cubicBezTo>
                    <a:pt x="15482" y="19355"/>
                    <a:pt x="15465" y="19344"/>
                    <a:pt x="0" y="7965"/>
                  </a:cubicBezTo>
                  <a:close/>
                </a:path>
              </a:pathLst>
            </a:custGeom>
            <a:grpFill/>
            <a:ln w="5715" cap="flat">
              <a:noFill/>
              <a:prstDash val="solid"/>
              <a:miter/>
            </a:ln>
          </p:spPr>
          <p:txBody>
            <a:bodyPr rtlCol="0" anchor="ctr">
              <a:spAutoFit/>
            </a:bodyPr>
            <a:lstStyle/>
            <a:p>
              <a:endParaRPr lang="zh-CN" altLang="en-US"/>
            </a:p>
          </p:txBody>
        </p:sp>
        <p:sp>
          <p:nvSpPr>
            <p:cNvPr id="345" name="任意多边形: 形状 344">
              <a:extLst>
                <a:ext uri="{FF2B5EF4-FFF2-40B4-BE49-F238E27FC236}">
                  <a16:creationId xmlns:a16="http://schemas.microsoft.com/office/drawing/2014/main" id="{A980C18E-309E-9392-9D5B-E7DCD3EDE98E}"/>
                </a:ext>
              </a:extLst>
            </p:cNvPr>
            <p:cNvSpPr/>
            <p:nvPr/>
          </p:nvSpPr>
          <p:spPr>
            <a:xfrm>
              <a:off x="6216535" y="1553988"/>
              <a:ext cx="21064" cy="39951"/>
            </a:xfrm>
            <a:custGeom>
              <a:avLst/>
              <a:gdLst>
                <a:gd name="connsiteX0" fmla="*/ 0 w 21064"/>
                <a:gd name="connsiteY0" fmla="*/ 39908 h 39951"/>
                <a:gd name="connsiteX1" fmla="*/ 6938 w 21064"/>
                <a:gd name="connsiteY1" fmla="*/ 29324 h 39951"/>
                <a:gd name="connsiteX2" fmla="*/ 16042 w 21064"/>
                <a:gd name="connsiteY2" fmla="*/ 0 h 39951"/>
                <a:gd name="connsiteX3" fmla="*/ 17013 w 21064"/>
                <a:gd name="connsiteY3" fmla="*/ 23569 h 39951"/>
                <a:gd name="connsiteX4" fmla="*/ 0 w 21064"/>
                <a:gd name="connsiteY4" fmla="*/ 39908 h 3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64" h="39951">
                  <a:moveTo>
                    <a:pt x="0" y="39908"/>
                  </a:moveTo>
                  <a:cubicBezTo>
                    <a:pt x="2275" y="36342"/>
                    <a:pt x="3949" y="32130"/>
                    <a:pt x="6938" y="29324"/>
                  </a:cubicBezTo>
                  <a:cubicBezTo>
                    <a:pt x="15671" y="21134"/>
                    <a:pt x="17305" y="11104"/>
                    <a:pt x="16042" y="0"/>
                  </a:cubicBezTo>
                  <a:cubicBezTo>
                    <a:pt x="25226" y="7401"/>
                    <a:pt x="19482" y="16168"/>
                    <a:pt x="17013" y="23569"/>
                  </a:cubicBezTo>
                  <a:cubicBezTo>
                    <a:pt x="14465" y="31232"/>
                    <a:pt x="11550" y="40674"/>
                    <a:pt x="0" y="39908"/>
                  </a:cubicBezTo>
                  <a:close/>
                </a:path>
              </a:pathLst>
            </a:custGeom>
            <a:grpFill/>
            <a:ln w="5715" cap="flat">
              <a:noFill/>
              <a:prstDash val="solid"/>
              <a:miter/>
            </a:ln>
          </p:spPr>
          <p:txBody>
            <a:bodyPr rtlCol="0" anchor="ctr">
              <a:spAutoFit/>
            </a:bodyPr>
            <a:lstStyle/>
            <a:p>
              <a:endParaRPr lang="zh-CN" altLang="en-US"/>
            </a:p>
          </p:txBody>
        </p:sp>
        <p:sp>
          <p:nvSpPr>
            <p:cNvPr id="346" name="任意多边形: 形状 345">
              <a:extLst>
                <a:ext uri="{FF2B5EF4-FFF2-40B4-BE49-F238E27FC236}">
                  <a16:creationId xmlns:a16="http://schemas.microsoft.com/office/drawing/2014/main" id="{0222DB36-BE34-A1F1-C890-C6B2ECE9FFDD}"/>
                </a:ext>
              </a:extLst>
            </p:cNvPr>
            <p:cNvSpPr/>
            <p:nvPr/>
          </p:nvSpPr>
          <p:spPr>
            <a:xfrm>
              <a:off x="6209094" y="1593953"/>
              <a:ext cx="8613" cy="9309"/>
            </a:xfrm>
            <a:custGeom>
              <a:avLst/>
              <a:gdLst>
                <a:gd name="connsiteX0" fmla="*/ 6824 w 8613"/>
                <a:gd name="connsiteY0" fmla="*/ 9310 h 9309"/>
                <a:gd name="connsiteX1" fmla="*/ 0 w 8613"/>
                <a:gd name="connsiteY1" fmla="*/ 9195 h 9309"/>
                <a:gd name="connsiteX2" fmla="*/ 7418 w 8613"/>
                <a:gd name="connsiteY2" fmla="*/ 0 h 9309"/>
                <a:gd name="connsiteX3" fmla="*/ 6824 w 8613"/>
                <a:gd name="connsiteY3" fmla="*/ 9310 h 9309"/>
              </a:gdLst>
              <a:ahLst/>
              <a:cxnLst>
                <a:cxn ang="0">
                  <a:pos x="connsiteX0" y="connsiteY0"/>
                </a:cxn>
                <a:cxn ang="0">
                  <a:pos x="connsiteX1" y="connsiteY1"/>
                </a:cxn>
                <a:cxn ang="0">
                  <a:pos x="connsiteX2" y="connsiteY2"/>
                </a:cxn>
                <a:cxn ang="0">
                  <a:pos x="connsiteX3" y="connsiteY3"/>
                </a:cxn>
              </a:cxnLst>
              <a:rect l="l" t="t" r="r" b="b"/>
              <a:pathLst>
                <a:path w="8613" h="9309">
                  <a:moveTo>
                    <a:pt x="6824" y="9310"/>
                  </a:moveTo>
                  <a:cubicBezTo>
                    <a:pt x="4549" y="9270"/>
                    <a:pt x="2275" y="9235"/>
                    <a:pt x="0" y="9195"/>
                  </a:cubicBezTo>
                  <a:cubicBezTo>
                    <a:pt x="726" y="4721"/>
                    <a:pt x="2949" y="1457"/>
                    <a:pt x="7418" y="0"/>
                  </a:cubicBezTo>
                  <a:cubicBezTo>
                    <a:pt x="9344" y="3240"/>
                    <a:pt x="8795" y="6321"/>
                    <a:pt x="6824" y="9310"/>
                  </a:cubicBezTo>
                  <a:close/>
                </a:path>
              </a:pathLst>
            </a:custGeom>
            <a:grpFill/>
            <a:ln w="5715" cap="flat">
              <a:noFill/>
              <a:prstDash val="solid"/>
              <a:miter/>
            </a:ln>
          </p:spPr>
          <p:txBody>
            <a:bodyPr rtlCol="0" anchor="ctr">
              <a:spAutoFit/>
            </a:bodyPr>
            <a:lstStyle/>
            <a:p>
              <a:endParaRPr lang="zh-CN" altLang="en-US"/>
            </a:p>
          </p:txBody>
        </p:sp>
        <p:sp>
          <p:nvSpPr>
            <p:cNvPr id="347" name="任意多边形: 形状 346">
              <a:extLst>
                <a:ext uri="{FF2B5EF4-FFF2-40B4-BE49-F238E27FC236}">
                  <a16:creationId xmlns:a16="http://schemas.microsoft.com/office/drawing/2014/main" id="{5E1B80F6-A672-6A31-40C0-B80E4A0F5995}"/>
                </a:ext>
              </a:extLst>
            </p:cNvPr>
            <p:cNvSpPr/>
            <p:nvPr/>
          </p:nvSpPr>
          <p:spPr>
            <a:xfrm>
              <a:off x="6260647" y="1573745"/>
              <a:ext cx="1447" cy="1343"/>
            </a:xfrm>
            <a:custGeom>
              <a:avLst/>
              <a:gdLst>
                <a:gd name="connsiteX0" fmla="*/ 1407 w 1447"/>
                <a:gd name="connsiteY0" fmla="*/ 0 h 1343"/>
                <a:gd name="connsiteX1" fmla="*/ 687 w 1447"/>
                <a:gd name="connsiteY1" fmla="*/ 1343 h 1343"/>
                <a:gd name="connsiteX2" fmla="*/ 1447 w 1447"/>
                <a:gd name="connsiteY2" fmla="*/ 34 h 1343"/>
                <a:gd name="connsiteX3" fmla="*/ 1407 w 1447"/>
                <a:gd name="connsiteY3" fmla="*/ 0 h 1343"/>
              </a:gdLst>
              <a:ahLst/>
              <a:cxnLst>
                <a:cxn ang="0">
                  <a:pos x="connsiteX0" y="connsiteY0"/>
                </a:cxn>
                <a:cxn ang="0">
                  <a:pos x="connsiteX1" y="connsiteY1"/>
                </a:cxn>
                <a:cxn ang="0">
                  <a:pos x="connsiteX2" y="connsiteY2"/>
                </a:cxn>
                <a:cxn ang="0">
                  <a:pos x="connsiteX3" y="connsiteY3"/>
                </a:cxn>
              </a:cxnLst>
              <a:rect l="l" t="t" r="r" b="b"/>
              <a:pathLst>
                <a:path w="1447" h="1343">
                  <a:moveTo>
                    <a:pt x="1407" y="0"/>
                  </a:moveTo>
                  <a:cubicBezTo>
                    <a:pt x="1162" y="469"/>
                    <a:pt x="813" y="1372"/>
                    <a:pt x="687" y="1343"/>
                  </a:cubicBezTo>
                  <a:cubicBezTo>
                    <a:pt x="-444" y="1080"/>
                    <a:pt x="-170" y="572"/>
                    <a:pt x="1447" y="34"/>
                  </a:cubicBezTo>
                  <a:lnTo>
                    <a:pt x="1407" y="0"/>
                  </a:lnTo>
                  <a:close/>
                </a:path>
              </a:pathLst>
            </a:custGeom>
            <a:grpFill/>
            <a:ln w="5715" cap="flat">
              <a:noFill/>
              <a:prstDash val="solid"/>
              <a:miter/>
            </a:ln>
          </p:spPr>
          <p:txBody>
            <a:bodyPr rtlCol="0" anchor="ctr">
              <a:spAutoFit/>
            </a:bodyPr>
            <a:lstStyle/>
            <a:p>
              <a:endParaRPr lang="zh-CN" altLang="en-US"/>
            </a:p>
          </p:txBody>
        </p:sp>
        <p:sp>
          <p:nvSpPr>
            <p:cNvPr id="348" name="任意多边形: 形状 347">
              <a:extLst>
                <a:ext uri="{FF2B5EF4-FFF2-40B4-BE49-F238E27FC236}">
                  <a16:creationId xmlns:a16="http://schemas.microsoft.com/office/drawing/2014/main" id="{B8F41D07-2A06-BE87-C23A-49D2E165E8EB}"/>
                </a:ext>
              </a:extLst>
            </p:cNvPr>
            <p:cNvSpPr/>
            <p:nvPr/>
          </p:nvSpPr>
          <p:spPr>
            <a:xfrm>
              <a:off x="6237771" y="1608557"/>
              <a:ext cx="1309" cy="1426"/>
            </a:xfrm>
            <a:custGeom>
              <a:avLst/>
              <a:gdLst>
                <a:gd name="connsiteX0" fmla="*/ 1309 w 1309"/>
                <a:gd name="connsiteY0" fmla="*/ 1375 h 1426"/>
                <a:gd name="connsiteX1" fmla="*/ 1 w 1309"/>
                <a:gd name="connsiteY1" fmla="*/ 655 h 1426"/>
                <a:gd name="connsiteX2" fmla="*/ 1258 w 1309"/>
                <a:gd name="connsiteY2" fmla="*/ 1427 h 1426"/>
                <a:gd name="connsiteX3" fmla="*/ 1309 w 1309"/>
                <a:gd name="connsiteY3" fmla="*/ 1375 h 1426"/>
              </a:gdLst>
              <a:ahLst/>
              <a:cxnLst>
                <a:cxn ang="0">
                  <a:pos x="connsiteX0" y="connsiteY0"/>
                </a:cxn>
                <a:cxn ang="0">
                  <a:pos x="connsiteX1" y="connsiteY1"/>
                </a:cxn>
                <a:cxn ang="0">
                  <a:pos x="connsiteX2" y="connsiteY2"/>
                </a:cxn>
                <a:cxn ang="0">
                  <a:pos x="connsiteX3" y="connsiteY3"/>
                </a:cxn>
              </a:cxnLst>
              <a:rect l="l" t="t" r="r" b="b"/>
              <a:pathLst>
                <a:path w="1309" h="1426">
                  <a:moveTo>
                    <a:pt x="1309" y="1375"/>
                  </a:moveTo>
                  <a:cubicBezTo>
                    <a:pt x="852" y="1130"/>
                    <a:pt x="-28" y="787"/>
                    <a:pt x="1" y="655"/>
                  </a:cubicBezTo>
                  <a:cubicBezTo>
                    <a:pt x="252" y="-431"/>
                    <a:pt x="744" y="-162"/>
                    <a:pt x="1258" y="1427"/>
                  </a:cubicBezTo>
                  <a:lnTo>
                    <a:pt x="1309" y="1375"/>
                  </a:lnTo>
                  <a:close/>
                </a:path>
              </a:pathLst>
            </a:custGeom>
            <a:grpFill/>
            <a:ln w="5715" cap="flat">
              <a:noFill/>
              <a:prstDash val="solid"/>
              <a:miter/>
            </a:ln>
          </p:spPr>
          <p:txBody>
            <a:bodyPr rtlCol="0" anchor="ctr">
              <a:spAutoFit/>
            </a:bodyPr>
            <a:lstStyle/>
            <a:p>
              <a:endParaRPr lang="zh-CN" altLang="en-US"/>
            </a:p>
          </p:txBody>
        </p:sp>
        <p:sp>
          <p:nvSpPr>
            <p:cNvPr id="349" name="任意多边形: 形状 348">
              <a:extLst>
                <a:ext uri="{FF2B5EF4-FFF2-40B4-BE49-F238E27FC236}">
                  <a16:creationId xmlns:a16="http://schemas.microsoft.com/office/drawing/2014/main" id="{15F84CB0-3813-E9BA-F5F1-50362B0A6003}"/>
                </a:ext>
              </a:extLst>
            </p:cNvPr>
            <p:cNvSpPr/>
            <p:nvPr/>
          </p:nvSpPr>
          <p:spPr>
            <a:xfrm>
              <a:off x="6516081" y="2215185"/>
              <a:ext cx="36950" cy="40915"/>
            </a:xfrm>
            <a:custGeom>
              <a:avLst/>
              <a:gdLst>
                <a:gd name="connsiteX0" fmla="*/ 0 w 36950"/>
                <a:gd name="connsiteY0" fmla="*/ 39571 h 40915"/>
                <a:gd name="connsiteX1" fmla="*/ 24637 w 36950"/>
                <a:gd name="connsiteY1" fmla="*/ 12236 h 40915"/>
                <a:gd name="connsiteX2" fmla="*/ 32147 w 36950"/>
                <a:gd name="connsiteY2" fmla="*/ 0 h 40915"/>
                <a:gd name="connsiteX3" fmla="*/ 36576 w 36950"/>
                <a:gd name="connsiteY3" fmla="*/ 5583 h 40915"/>
                <a:gd name="connsiteX4" fmla="*/ 16294 w 36950"/>
                <a:gd name="connsiteY4" fmla="*/ 30238 h 40915"/>
                <a:gd name="connsiteX5" fmla="*/ 9178 w 36950"/>
                <a:gd name="connsiteY5" fmla="*/ 36256 h 40915"/>
                <a:gd name="connsiteX6" fmla="*/ 0 w 36950"/>
                <a:gd name="connsiteY6" fmla="*/ 39571 h 40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50" h="40915">
                  <a:moveTo>
                    <a:pt x="0" y="39571"/>
                  </a:moveTo>
                  <a:cubicBezTo>
                    <a:pt x="6435" y="28878"/>
                    <a:pt x="17042" y="21946"/>
                    <a:pt x="24637" y="12236"/>
                  </a:cubicBezTo>
                  <a:cubicBezTo>
                    <a:pt x="27672" y="8355"/>
                    <a:pt x="30284" y="4475"/>
                    <a:pt x="32147" y="0"/>
                  </a:cubicBezTo>
                  <a:cubicBezTo>
                    <a:pt x="34736" y="1091"/>
                    <a:pt x="38079" y="3795"/>
                    <a:pt x="36576" y="5583"/>
                  </a:cubicBezTo>
                  <a:cubicBezTo>
                    <a:pt x="29786" y="13699"/>
                    <a:pt x="30587" y="28043"/>
                    <a:pt x="16294" y="30238"/>
                  </a:cubicBezTo>
                  <a:cubicBezTo>
                    <a:pt x="13676" y="30638"/>
                    <a:pt x="11538" y="34170"/>
                    <a:pt x="9178" y="36256"/>
                  </a:cubicBezTo>
                  <a:cubicBezTo>
                    <a:pt x="6647" y="38810"/>
                    <a:pt x="4738" y="43120"/>
                    <a:pt x="0" y="39571"/>
                  </a:cubicBezTo>
                  <a:close/>
                </a:path>
              </a:pathLst>
            </a:custGeom>
            <a:grpFill/>
            <a:ln w="5715" cap="flat">
              <a:noFill/>
              <a:prstDash val="solid"/>
              <a:miter/>
            </a:ln>
          </p:spPr>
          <p:txBody>
            <a:bodyPr rtlCol="0" anchor="ctr">
              <a:spAutoFit/>
            </a:bodyPr>
            <a:lstStyle/>
            <a:p>
              <a:endParaRPr lang="zh-CN" altLang="en-US"/>
            </a:p>
          </p:txBody>
        </p:sp>
        <p:sp>
          <p:nvSpPr>
            <p:cNvPr id="350" name="任意多边形: 形状 349">
              <a:extLst>
                <a:ext uri="{FF2B5EF4-FFF2-40B4-BE49-F238E27FC236}">
                  <a16:creationId xmlns:a16="http://schemas.microsoft.com/office/drawing/2014/main" id="{CB1BD790-28F9-D2DF-5B23-452C76F49B0E}"/>
                </a:ext>
              </a:extLst>
            </p:cNvPr>
            <p:cNvSpPr/>
            <p:nvPr/>
          </p:nvSpPr>
          <p:spPr>
            <a:xfrm>
              <a:off x="6492420" y="2261568"/>
              <a:ext cx="18815" cy="11923"/>
            </a:xfrm>
            <a:custGeom>
              <a:avLst/>
              <a:gdLst>
                <a:gd name="connsiteX0" fmla="*/ 0 w 18815"/>
                <a:gd name="connsiteY0" fmla="*/ 5846 h 11923"/>
                <a:gd name="connsiteX1" fmla="*/ 16562 w 18815"/>
                <a:gd name="connsiteY1" fmla="*/ 0 h 11923"/>
                <a:gd name="connsiteX2" fmla="*/ 18008 w 18815"/>
                <a:gd name="connsiteY2" fmla="*/ 6824 h 11923"/>
                <a:gd name="connsiteX3" fmla="*/ 5818 w 18815"/>
                <a:gd name="connsiteY3" fmla="*/ 10824 h 11923"/>
                <a:gd name="connsiteX4" fmla="*/ 0 w 18815"/>
                <a:gd name="connsiteY4" fmla="*/ 5846 h 11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15" h="11923">
                  <a:moveTo>
                    <a:pt x="0" y="5846"/>
                  </a:moveTo>
                  <a:cubicBezTo>
                    <a:pt x="6469" y="6584"/>
                    <a:pt x="10687" y="949"/>
                    <a:pt x="16562" y="0"/>
                  </a:cubicBezTo>
                  <a:cubicBezTo>
                    <a:pt x="17071" y="2406"/>
                    <a:pt x="20288" y="6098"/>
                    <a:pt x="18008" y="6824"/>
                  </a:cubicBezTo>
                  <a:cubicBezTo>
                    <a:pt x="13973" y="8104"/>
                    <a:pt x="11413" y="14436"/>
                    <a:pt x="5818" y="10824"/>
                  </a:cubicBezTo>
                  <a:cubicBezTo>
                    <a:pt x="3629" y="9407"/>
                    <a:pt x="1029" y="8573"/>
                    <a:pt x="0" y="5846"/>
                  </a:cubicBezTo>
                  <a:close/>
                </a:path>
              </a:pathLst>
            </a:custGeom>
            <a:grpFill/>
            <a:ln w="5715" cap="flat">
              <a:noFill/>
              <a:prstDash val="solid"/>
              <a:miter/>
            </a:ln>
          </p:spPr>
          <p:txBody>
            <a:bodyPr rtlCol="0" anchor="ctr">
              <a:spAutoFit/>
            </a:bodyPr>
            <a:lstStyle/>
            <a:p>
              <a:endParaRPr lang="zh-CN" altLang="en-US"/>
            </a:p>
          </p:txBody>
        </p:sp>
        <p:sp>
          <p:nvSpPr>
            <p:cNvPr id="351" name="任意多边形: 形状 350">
              <a:extLst>
                <a:ext uri="{FF2B5EF4-FFF2-40B4-BE49-F238E27FC236}">
                  <a16:creationId xmlns:a16="http://schemas.microsoft.com/office/drawing/2014/main" id="{9DAD159C-A5C5-E97E-E5D5-3D79DD11DA19}"/>
                </a:ext>
              </a:extLst>
            </p:cNvPr>
            <p:cNvSpPr/>
            <p:nvPr/>
          </p:nvSpPr>
          <p:spPr>
            <a:xfrm>
              <a:off x="6527899" y="2205221"/>
              <a:ext cx="21390" cy="9946"/>
            </a:xfrm>
            <a:custGeom>
              <a:avLst/>
              <a:gdLst>
                <a:gd name="connsiteX0" fmla="*/ 20323 w 21390"/>
                <a:gd name="connsiteY0" fmla="*/ 9946 h 9946"/>
                <a:gd name="connsiteX1" fmla="*/ 0 w 21390"/>
                <a:gd name="connsiteY1" fmla="*/ 505 h 9946"/>
                <a:gd name="connsiteX2" fmla="*/ 18951 w 21390"/>
                <a:gd name="connsiteY2" fmla="*/ 3380 h 9946"/>
                <a:gd name="connsiteX3" fmla="*/ 20323 w 21390"/>
                <a:gd name="connsiteY3" fmla="*/ 9946 h 9946"/>
              </a:gdLst>
              <a:ahLst/>
              <a:cxnLst>
                <a:cxn ang="0">
                  <a:pos x="connsiteX0" y="connsiteY0"/>
                </a:cxn>
                <a:cxn ang="0">
                  <a:pos x="connsiteX1" y="connsiteY1"/>
                </a:cxn>
                <a:cxn ang="0">
                  <a:pos x="connsiteX2" y="connsiteY2"/>
                </a:cxn>
                <a:cxn ang="0">
                  <a:pos x="connsiteX3" y="connsiteY3"/>
                </a:cxn>
              </a:cxnLst>
              <a:rect l="l" t="t" r="r" b="b"/>
              <a:pathLst>
                <a:path w="21390" h="9946">
                  <a:moveTo>
                    <a:pt x="20323" y="9946"/>
                  </a:moveTo>
                  <a:cubicBezTo>
                    <a:pt x="14247" y="5294"/>
                    <a:pt x="5675" y="6026"/>
                    <a:pt x="0" y="505"/>
                  </a:cubicBezTo>
                  <a:cubicBezTo>
                    <a:pt x="6698" y="-1061"/>
                    <a:pt x="12819" y="1328"/>
                    <a:pt x="18951" y="3380"/>
                  </a:cubicBezTo>
                  <a:cubicBezTo>
                    <a:pt x="22917" y="4706"/>
                    <a:pt x="21020" y="7512"/>
                    <a:pt x="20323" y="9946"/>
                  </a:cubicBezTo>
                  <a:close/>
                </a:path>
              </a:pathLst>
            </a:custGeom>
            <a:grpFill/>
            <a:ln w="5715" cap="flat">
              <a:noFill/>
              <a:prstDash val="solid"/>
              <a:miter/>
            </a:ln>
          </p:spPr>
          <p:txBody>
            <a:bodyPr rtlCol="0" anchor="ctr">
              <a:spAutoFit/>
            </a:bodyPr>
            <a:lstStyle/>
            <a:p>
              <a:endParaRPr lang="zh-CN" altLang="en-US"/>
            </a:p>
          </p:txBody>
        </p:sp>
        <p:sp>
          <p:nvSpPr>
            <p:cNvPr id="352" name="任意多边形: 形状 351">
              <a:extLst>
                <a:ext uri="{FF2B5EF4-FFF2-40B4-BE49-F238E27FC236}">
                  <a16:creationId xmlns:a16="http://schemas.microsoft.com/office/drawing/2014/main" id="{6CDD6A58-E78B-C339-1DD2-7A630864E484}"/>
                </a:ext>
              </a:extLst>
            </p:cNvPr>
            <p:cNvSpPr/>
            <p:nvPr/>
          </p:nvSpPr>
          <p:spPr>
            <a:xfrm>
              <a:off x="6509068" y="2251447"/>
              <a:ext cx="16190" cy="10643"/>
            </a:xfrm>
            <a:custGeom>
              <a:avLst/>
              <a:gdLst>
                <a:gd name="connsiteX0" fmla="*/ 7012 w 16190"/>
                <a:gd name="connsiteY0" fmla="*/ 3309 h 10643"/>
                <a:gd name="connsiteX1" fmla="*/ 16191 w 16190"/>
                <a:gd name="connsiteY1" fmla="*/ 0 h 10643"/>
                <a:gd name="connsiteX2" fmla="*/ 0 w 16190"/>
                <a:gd name="connsiteY2" fmla="*/ 10053 h 10643"/>
                <a:gd name="connsiteX3" fmla="*/ 7012 w 16190"/>
                <a:gd name="connsiteY3" fmla="*/ 3309 h 10643"/>
              </a:gdLst>
              <a:ahLst/>
              <a:cxnLst>
                <a:cxn ang="0">
                  <a:pos x="connsiteX0" y="connsiteY0"/>
                </a:cxn>
                <a:cxn ang="0">
                  <a:pos x="connsiteX1" y="connsiteY1"/>
                </a:cxn>
                <a:cxn ang="0">
                  <a:pos x="connsiteX2" y="connsiteY2"/>
                </a:cxn>
                <a:cxn ang="0">
                  <a:pos x="connsiteX3" y="connsiteY3"/>
                </a:cxn>
              </a:cxnLst>
              <a:rect l="l" t="t" r="r" b="b"/>
              <a:pathLst>
                <a:path w="16190" h="10643">
                  <a:moveTo>
                    <a:pt x="7012" y="3309"/>
                  </a:moveTo>
                  <a:cubicBezTo>
                    <a:pt x="10070" y="2206"/>
                    <a:pt x="13133" y="1103"/>
                    <a:pt x="16191" y="0"/>
                  </a:cubicBezTo>
                  <a:cubicBezTo>
                    <a:pt x="14059" y="8612"/>
                    <a:pt x="8778" y="12156"/>
                    <a:pt x="0" y="10053"/>
                  </a:cubicBezTo>
                  <a:cubicBezTo>
                    <a:pt x="2343" y="7801"/>
                    <a:pt x="4675" y="5555"/>
                    <a:pt x="7012" y="3309"/>
                  </a:cubicBezTo>
                  <a:close/>
                </a:path>
              </a:pathLst>
            </a:custGeom>
            <a:grpFill/>
            <a:ln w="5715" cap="flat">
              <a:noFill/>
              <a:prstDash val="solid"/>
              <a:miter/>
            </a:ln>
          </p:spPr>
          <p:txBody>
            <a:bodyPr rtlCol="0" anchor="ctr">
              <a:spAutoFit/>
            </a:bodyPr>
            <a:lstStyle/>
            <a:p>
              <a:endParaRPr lang="zh-CN" altLang="en-US"/>
            </a:p>
          </p:txBody>
        </p:sp>
        <p:sp>
          <p:nvSpPr>
            <p:cNvPr id="353" name="任意多边形: 形状 352">
              <a:extLst>
                <a:ext uri="{FF2B5EF4-FFF2-40B4-BE49-F238E27FC236}">
                  <a16:creationId xmlns:a16="http://schemas.microsoft.com/office/drawing/2014/main" id="{E04D796A-334E-308F-8221-90A020B84BCB}"/>
                </a:ext>
              </a:extLst>
            </p:cNvPr>
            <p:cNvSpPr/>
            <p:nvPr/>
          </p:nvSpPr>
          <p:spPr>
            <a:xfrm>
              <a:off x="6128163" y="1731624"/>
              <a:ext cx="74736" cy="49940"/>
            </a:xfrm>
            <a:custGeom>
              <a:avLst/>
              <a:gdLst>
                <a:gd name="connsiteX0" fmla="*/ 68329 w 74736"/>
                <a:gd name="connsiteY0" fmla="*/ 17228 h 49940"/>
                <a:gd name="connsiteX1" fmla="*/ 16500 w 74736"/>
                <a:gd name="connsiteY1" fmla="*/ 49940 h 49940"/>
                <a:gd name="connsiteX2" fmla="*/ 5853 w 74736"/>
                <a:gd name="connsiteY2" fmla="*/ 45946 h 49940"/>
                <a:gd name="connsiteX3" fmla="*/ 3235 w 74736"/>
                <a:gd name="connsiteY3" fmla="*/ 33081 h 49940"/>
                <a:gd name="connsiteX4" fmla="*/ 23661 w 74736"/>
                <a:gd name="connsiteY4" fmla="*/ 17411 h 49940"/>
                <a:gd name="connsiteX5" fmla="*/ 43503 w 74736"/>
                <a:gd name="connsiteY5" fmla="*/ 16491 h 49940"/>
                <a:gd name="connsiteX6" fmla="*/ 49207 w 74736"/>
                <a:gd name="connsiteY6" fmla="*/ 18222 h 49940"/>
                <a:gd name="connsiteX7" fmla="*/ 45121 w 74736"/>
                <a:gd name="connsiteY7" fmla="*/ 9913 h 49940"/>
                <a:gd name="connsiteX8" fmla="*/ 74719 w 74736"/>
                <a:gd name="connsiteY8" fmla="*/ 3335 h 49940"/>
                <a:gd name="connsiteX9" fmla="*/ 68329 w 74736"/>
                <a:gd name="connsiteY9" fmla="*/ 17228 h 49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736" h="49940">
                  <a:moveTo>
                    <a:pt x="68329" y="17228"/>
                  </a:moveTo>
                  <a:cubicBezTo>
                    <a:pt x="49733" y="26035"/>
                    <a:pt x="35148" y="41220"/>
                    <a:pt x="16500" y="49940"/>
                  </a:cubicBezTo>
                  <a:cubicBezTo>
                    <a:pt x="13014" y="48449"/>
                    <a:pt x="9619" y="46929"/>
                    <a:pt x="5853" y="45946"/>
                  </a:cubicBezTo>
                  <a:cubicBezTo>
                    <a:pt x="-365" y="44311"/>
                    <a:pt x="-2240" y="35464"/>
                    <a:pt x="3235" y="33081"/>
                  </a:cubicBezTo>
                  <a:cubicBezTo>
                    <a:pt x="11511" y="29481"/>
                    <a:pt x="16980" y="22571"/>
                    <a:pt x="23661" y="17411"/>
                  </a:cubicBezTo>
                  <a:cubicBezTo>
                    <a:pt x="31284" y="11519"/>
                    <a:pt x="36514" y="10564"/>
                    <a:pt x="43503" y="16491"/>
                  </a:cubicBezTo>
                  <a:cubicBezTo>
                    <a:pt x="45075" y="17822"/>
                    <a:pt x="46607" y="19788"/>
                    <a:pt x="49207" y="18222"/>
                  </a:cubicBezTo>
                  <a:cubicBezTo>
                    <a:pt x="49807" y="14508"/>
                    <a:pt x="45709" y="13056"/>
                    <a:pt x="45121" y="9913"/>
                  </a:cubicBezTo>
                  <a:cubicBezTo>
                    <a:pt x="53962" y="3100"/>
                    <a:pt x="62620" y="-4529"/>
                    <a:pt x="74719" y="3335"/>
                  </a:cubicBezTo>
                  <a:cubicBezTo>
                    <a:pt x="75158" y="9141"/>
                    <a:pt x="67158" y="11073"/>
                    <a:pt x="68329" y="17228"/>
                  </a:cubicBezTo>
                  <a:close/>
                </a:path>
              </a:pathLst>
            </a:custGeom>
            <a:grpFill/>
            <a:ln w="5715" cap="flat">
              <a:noFill/>
              <a:prstDash val="solid"/>
              <a:miter/>
            </a:ln>
          </p:spPr>
          <p:txBody>
            <a:bodyPr rtlCol="0" anchor="ctr">
              <a:spAutoFit/>
            </a:bodyPr>
            <a:lstStyle/>
            <a:p>
              <a:endParaRPr lang="zh-CN" altLang="en-US"/>
            </a:p>
          </p:txBody>
        </p:sp>
        <p:sp>
          <p:nvSpPr>
            <p:cNvPr id="354" name="任意多边形: 形状 353">
              <a:extLst>
                <a:ext uri="{FF2B5EF4-FFF2-40B4-BE49-F238E27FC236}">
                  <a16:creationId xmlns:a16="http://schemas.microsoft.com/office/drawing/2014/main" id="{25789644-5E83-665F-53FC-B0B8ED475260}"/>
                </a:ext>
              </a:extLst>
            </p:cNvPr>
            <p:cNvSpPr/>
            <p:nvPr/>
          </p:nvSpPr>
          <p:spPr>
            <a:xfrm>
              <a:off x="6061415" y="1827051"/>
              <a:ext cx="39516" cy="59356"/>
            </a:xfrm>
            <a:custGeom>
              <a:avLst/>
              <a:gdLst>
                <a:gd name="connsiteX0" fmla="*/ 33053 w 39516"/>
                <a:gd name="connsiteY0" fmla="*/ 23346 h 59356"/>
                <a:gd name="connsiteX1" fmla="*/ 22583 w 39516"/>
                <a:gd name="connsiteY1" fmla="*/ 48143 h 59356"/>
                <a:gd name="connsiteX2" fmla="*/ 17222 w 39516"/>
                <a:gd name="connsiteY2" fmla="*/ 56121 h 59356"/>
                <a:gd name="connsiteX3" fmla="*/ 9341 w 39516"/>
                <a:gd name="connsiteY3" fmla="*/ 57059 h 59356"/>
                <a:gd name="connsiteX4" fmla="*/ 1551 w 39516"/>
                <a:gd name="connsiteY4" fmla="*/ 57361 h 59356"/>
                <a:gd name="connsiteX5" fmla="*/ 1037 w 39516"/>
                <a:gd name="connsiteY5" fmla="*/ 49200 h 59356"/>
                <a:gd name="connsiteX6" fmla="*/ 3700 w 39516"/>
                <a:gd name="connsiteY6" fmla="*/ 27706 h 59356"/>
                <a:gd name="connsiteX7" fmla="*/ 9107 w 39516"/>
                <a:gd name="connsiteY7" fmla="*/ 16951 h 59356"/>
                <a:gd name="connsiteX8" fmla="*/ 16897 w 39516"/>
                <a:gd name="connsiteY8" fmla="*/ 7195 h 59356"/>
                <a:gd name="connsiteX9" fmla="*/ 28143 w 39516"/>
                <a:gd name="connsiteY9" fmla="*/ 29 h 59356"/>
                <a:gd name="connsiteX10" fmla="*/ 39516 w 39516"/>
                <a:gd name="connsiteY10" fmla="*/ 0 h 59356"/>
                <a:gd name="connsiteX11" fmla="*/ 37859 w 39516"/>
                <a:gd name="connsiteY11" fmla="*/ 4520 h 59356"/>
                <a:gd name="connsiteX12" fmla="*/ 27509 w 39516"/>
                <a:gd name="connsiteY12" fmla="*/ 8784 h 59356"/>
                <a:gd name="connsiteX13" fmla="*/ 33053 w 39516"/>
                <a:gd name="connsiteY13" fmla="*/ 23346 h 59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16" h="59356">
                  <a:moveTo>
                    <a:pt x="33053" y="23346"/>
                  </a:moveTo>
                  <a:cubicBezTo>
                    <a:pt x="28526" y="31164"/>
                    <a:pt x="22983" y="38485"/>
                    <a:pt x="22583" y="48143"/>
                  </a:cubicBezTo>
                  <a:cubicBezTo>
                    <a:pt x="22445" y="51509"/>
                    <a:pt x="19577" y="53830"/>
                    <a:pt x="17222" y="56121"/>
                  </a:cubicBezTo>
                  <a:cubicBezTo>
                    <a:pt x="14565" y="56373"/>
                    <a:pt x="11490" y="55876"/>
                    <a:pt x="9341" y="57059"/>
                  </a:cubicBezTo>
                  <a:cubicBezTo>
                    <a:pt x="6518" y="58613"/>
                    <a:pt x="5038" y="61185"/>
                    <a:pt x="1551" y="57361"/>
                  </a:cubicBezTo>
                  <a:cubicBezTo>
                    <a:pt x="-1449" y="54064"/>
                    <a:pt x="780" y="52149"/>
                    <a:pt x="1037" y="49200"/>
                  </a:cubicBezTo>
                  <a:cubicBezTo>
                    <a:pt x="1660" y="42017"/>
                    <a:pt x="6021" y="35404"/>
                    <a:pt x="3700" y="27706"/>
                  </a:cubicBezTo>
                  <a:cubicBezTo>
                    <a:pt x="2334" y="23174"/>
                    <a:pt x="4815" y="19174"/>
                    <a:pt x="9107" y="16951"/>
                  </a:cubicBezTo>
                  <a:cubicBezTo>
                    <a:pt x="13233" y="14819"/>
                    <a:pt x="15759" y="11762"/>
                    <a:pt x="16897" y="7195"/>
                  </a:cubicBezTo>
                  <a:cubicBezTo>
                    <a:pt x="18325" y="1452"/>
                    <a:pt x="22828" y="-12"/>
                    <a:pt x="28143" y="29"/>
                  </a:cubicBezTo>
                  <a:cubicBezTo>
                    <a:pt x="31933" y="57"/>
                    <a:pt x="35727" y="12"/>
                    <a:pt x="39516" y="0"/>
                  </a:cubicBezTo>
                  <a:cubicBezTo>
                    <a:pt x="38933" y="1509"/>
                    <a:pt x="37745" y="3063"/>
                    <a:pt x="37859" y="4520"/>
                  </a:cubicBezTo>
                  <a:cubicBezTo>
                    <a:pt x="38745" y="15825"/>
                    <a:pt x="32213" y="9750"/>
                    <a:pt x="27509" y="8784"/>
                  </a:cubicBezTo>
                  <a:cubicBezTo>
                    <a:pt x="26777" y="14716"/>
                    <a:pt x="34184" y="17511"/>
                    <a:pt x="33053" y="23346"/>
                  </a:cubicBezTo>
                  <a:close/>
                </a:path>
              </a:pathLst>
            </a:custGeom>
            <a:grpFill/>
            <a:ln w="5715" cap="flat">
              <a:noFill/>
              <a:prstDash val="solid"/>
              <a:miter/>
            </a:ln>
          </p:spPr>
          <p:txBody>
            <a:bodyPr rtlCol="0" anchor="ctr">
              <a:spAutoFit/>
            </a:bodyPr>
            <a:lstStyle/>
            <a:p>
              <a:endParaRPr lang="zh-CN" altLang="en-US"/>
            </a:p>
          </p:txBody>
        </p:sp>
        <p:sp>
          <p:nvSpPr>
            <p:cNvPr id="355" name="任意多边形: 形状 354">
              <a:extLst>
                <a:ext uri="{FF2B5EF4-FFF2-40B4-BE49-F238E27FC236}">
                  <a16:creationId xmlns:a16="http://schemas.microsoft.com/office/drawing/2014/main" id="{A06018B7-76E4-22DF-E751-E1DEBF910E96}"/>
                </a:ext>
              </a:extLst>
            </p:cNvPr>
            <p:cNvSpPr/>
            <p:nvPr/>
          </p:nvSpPr>
          <p:spPr>
            <a:xfrm>
              <a:off x="6111819" y="1778270"/>
              <a:ext cx="15403" cy="25937"/>
            </a:xfrm>
            <a:custGeom>
              <a:avLst/>
              <a:gdLst>
                <a:gd name="connsiteX0" fmla="*/ 15390 w 15403"/>
                <a:gd name="connsiteY0" fmla="*/ 22366 h 25937"/>
                <a:gd name="connsiteX1" fmla="*/ 12715 w 15403"/>
                <a:gd name="connsiteY1" fmla="*/ 25938 h 25937"/>
                <a:gd name="connsiteX2" fmla="*/ 4971 w 15403"/>
                <a:gd name="connsiteY2" fmla="*/ 24457 h 25937"/>
                <a:gd name="connsiteX3" fmla="*/ 5366 w 15403"/>
                <a:gd name="connsiteY3" fmla="*/ 19200 h 25937"/>
                <a:gd name="connsiteX4" fmla="*/ 1903 w 15403"/>
                <a:gd name="connsiteY4" fmla="*/ 13547 h 25937"/>
                <a:gd name="connsiteX5" fmla="*/ 2183 w 15403"/>
                <a:gd name="connsiteY5" fmla="*/ 3318 h 25937"/>
                <a:gd name="connsiteX6" fmla="*/ 7240 w 15403"/>
                <a:gd name="connsiteY6" fmla="*/ 3 h 25937"/>
                <a:gd name="connsiteX7" fmla="*/ 10812 w 15403"/>
                <a:gd name="connsiteY7" fmla="*/ 5586 h 25937"/>
                <a:gd name="connsiteX8" fmla="*/ 15390 w 15403"/>
                <a:gd name="connsiteY8" fmla="*/ 22366 h 2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03" h="25937">
                  <a:moveTo>
                    <a:pt x="15390" y="22366"/>
                  </a:moveTo>
                  <a:cubicBezTo>
                    <a:pt x="15275" y="24137"/>
                    <a:pt x="14390" y="25332"/>
                    <a:pt x="12715" y="25938"/>
                  </a:cubicBezTo>
                  <a:cubicBezTo>
                    <a:pt x="10104" y="25497"/>
                    <a:pt x="7155" y="25663"/>
                    <a:pt x="4971" y="24457"/>
                  </a:cubicBezTo>
                  <a:cubicBezTo>
                    <a:pt x="2674" y="23189"/>
                    <a:pt x="4108" y="21154"/>
                    <a:pt x="5366" y="19200"/>
                  </a:cubicBezTo>
                  <a:cubicBezTo>
                    <a:pt x="7732" y="15531"/>
                    <a:pt x="3389" y="15182"/>
                    <a:pt x="1903" y="13547"/>
                  </a:cubicBezTo>
                  <a:cubicBezTo>
                    <a:pt x="-1389" y="9924"/>
                    <a:pt x="182" y="6718"/>
                    <a:pt x="2183" y="3318"/>
                  </a:cubicBezTo>
                  <a:cubicBezTo>
                    <a:pt x="3360" y="1306"/>
                    <a:pt x="4931" y="-71"/>
                    <a:pt x="7240" y="3"/>
                  </a:cubicBezTo>
                  <a:cubicBezTo>
                    <a:pt x="10932" y="123"/>
                    <a:pt x="11350" y="2580"/>
                    <a:pt x="10812" y="5586"/>
                  </a:cubicBezTo>
                  <a:cubicBezTo>
                    <a:pt x="9675" y="11896"/>
                    <a:pt x="15733" y="16256"/>
                    <a:pt x="15390" y="22366"/>
                  </a:cubicBezTo>
                  <a:close/>
                </a:path>
              </a:pathLst>
            </a:custGeom>
            <a:grpFill/>
            <a:ln w="5715" cap="flat">
              <a:noFill/>
              <a:prstDash val="solid"/>
              <a:miter/>
            </a:ln>
          </p:spPr>
          <p:txBody>
            <a:bodyPr rtlCol="0" anchor="ctr">
              <a:spAutoFit/>
            </a:bodyPr>
            <a:lstStyle/>
            <a:p>
              <a:endParaRPr lang="zh-CN" altLang="en-US"/>
            </a:p>
          </p:txBody>
        </p:sp>
        <p:sp>
          <p:nvSpPr>
            <p:cNvPr id="356" name="任意多边形: 形状 355">
              <a:extLst>
                <a:ext uri="{FF2B5EF4-FFF2-40B4-BE49-F238E27FC236}">
                  <a16:creationId xmlns:a16="http://schemas.microsoft.com/office/drawing/2014/main" id="{04A19A57-E9A9-08D5-F3B1-9FF356F59961}"/>
                </a:ext>
              </a:extLst>
            </p:cNvPr>
            <p:cNvSpPr/>
            <p:nvPr/>
          </p:nvSpPr>
          <p:spPr>
            <a:xfrm>
              <a:off x="6096208" y="1807600"/>
              <a:ext cx="7759" cy="8235"/>
            </a:xfrm>
            <a:custGeom>
              <a:avLst/>
              <a:gdLst>
                <a:gd name="connsiteX0" fmla="*/ 3461 w 7759"/>
                <a:gd name="connsiteY0" fmla="*/ 8107 h 8235"/>
                <a:gd name="connsiteX1" fmla="*/ 55 w 7759"/>
                <a:gd name="connsiteY1" fmla="*/ 5752 h 8235"/>
                <a:gd name="connsiteX2" fmla="*/ 3004 w 7759"/>
                <a:gd name="connsiteY2" fmla="*/ 3 h 8235"/>
                <a:gd name="connsiteX3" fmla="*/ 7724 w 7759"/>
                <a:gd name="connsiteY3" fmla="*/ 2940 h 8235"/>
                <a:gd name="connsiteX4" fmla="*/ 3461 w 7759"/>
                <a:gd name="connsiteY4" fmla="*/ 8107 h 8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 h="8235">
                  <a:moveTo>
                    <a:pt x="3461" y="8107"/>
                  </a:moveTo>
                  <a:cubicBezTo>
                    <a:pt x="489" y="8632"/>
                    <a:pt x="-191" y="7495"/>
                    <a:pt x="55" y="5752"/>
                  </a:cubicBezTo>
                  <a:cubicBezTo>
                    <a:pt x="375" y="3529"/>
                    <a:pt x="-1271" y="151"/>
                    <a:pt x="3004" y="3"/>
                  </a:cubicBezTo>
                  <a:cubicBezTo>
                    <a:pt x="5244" y="-71"/>
                    <a:pt x="8107" y="1346"/>
                    <a:pt x="7724" y="2940"/>
                  </a:cubicBezTo>
                  <a:cubicBezTo>
                    <a:pt x="7199" y="5112"/>
                    <a:pt x="4632" y="6792"/>
                    <a:pt x="3461" y="8107"/>
                  </a:cubicBezTo>
                  <a:close/>
                </a:path>
              </a:pathLst>
            </a:custGeom>
            <a:grpFill/>
            <a:ln w="5715" cap="flat">
              <a:noFill/>
              <a:prstDash val="solid"/>
              <a:miter/>
            </a:ln>
          </p:spPr>
          <p:txBody>
            <a:bodyPr rtlCol="0" anchor="ctr">
              <a:spAutoFit/>
            </a:bodyPr>
            <a:lstStyle/>
            <a:p>
              <a:endParaRPr lang="zh-CN" altLang="en-US"/>
            </a:p>
          </p:txBody>
        </p:sp>
        <p:sp>
          <p:nvSpPr>
            <p:cNvPr id="357" name="任意多边形: 形状 356">
              <a:extLst>
                <a:ext uri="{FF2B5EF4-FFF2-40B4-BE49-F238E27FC236}">
                  <a16:creationId xmlns:a16="http://schemas.microsoft.com/office/drawing/2014/main" id="{B07ACC26-BDAA-8FA5-A358-81DD4B5A63CA}"/>
                </a:ext>
              </a:extLst>
            </p:cNvPr>
            <p:cNvSpPr/>
            <p:nvPr/>
          </p:nvSpPr>
          <p:spPr>
            <a:xfrm>
              <a:off x="6201725" y="1726336"/>
              <a:ext cx="6506" cy="8276"/>
            </a:xfrm>
            <a:custGeom>
              <a:avLst/>
              <a:gdLst>
                <a:gd name="connsiteX0" fmla="*/ 2842 w 6506"/>
                <a:gd name="connsiteY0" fmla="*/ 79 h 8276"/>
                <a:gd name="connsiteX1" fmla="*/ 6249 w 6506"/>
                <a:gd name="connsiteY1" fmla="*/ 5983 h 8276"/>
                <a:gd name="connsiteX2" fmla="*/ 2705 w 6506"/>
                <a:gd name="connsiteY2" fmla="*/ 8269 h 8276"/>
                <a:gd name="connsiteX3" fmla="*/ 288 w 6506"/>
                <a:gd name="connsiteY3" fmla="*/ 2451 h 8276"/>
                <a:gd name="connsiteX4" fmla="*/ 2842 w 6506"/>
                <a:gd name="connsiteY4" fmla="*/ 79 h 82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6" h="8276">
                  <a:moveTo>
                    <a:pt x="2842" y="79"/>
                  </a:moveTo>
                  <a:cubicBezTo>
                    <a:pt x="5146" y="1325"/>
                    <a:pt x="7254" y="3022"/>
                    <a:pt x="6249" y="5983"/>
                  </a:cubicBezTo>
                  <a:cubicBezTo>
                    <a:pt x="5877" y="7068"/>
                    <a:pt x="3842" y="8389"/>
                    <a:pt x="2705" y="8269"/>
                  </a:cubicBezTo>
                  <a:cubicBezTo>
                    <a:pt x="-964" y="7880"/>
                    <a:pt x="1328" y="4388"/>
                    <a:pt x="288" y="2451"/>
                  </a:cubicBezTo>
                  <a:cubicBezTo>
                    <a:pt x="-627" y="742"/>
                    <a:pt x="750" y="-304"/>
                    <a:pt x="2842" y="79"/>
                  </a:cubicBezTo>
                  <a:close/>
                </a:path>
              </a:pathLst>
            </a:custGeom>
            <a:grpFill/>
            <a:ln w="5715" cap="flat">
              <a:noFill/>
              <a:prstDash val="solid"/>
              <a:miter/>
            </a:ln>
          </p:spPr>
          <p:txBody>
            <a:bodyPr rtlCol="0" anchor="ctr">
              <a:spAutoFit/>
            </a:bodyPr>
            <a:lstStyle/>
            <a:p>
              <a:endParaRPr lang="zh-CN" altLang="en-US"/>
            </a:p>
          </p:txBody>
        </p:sp>
        <p:sp>
          <p:nvSpPr>
            <p:cNvPr id="358" name="任意多边形: 形状 357">
              <a:extLst>
                <a:ext uri="{FF2B5EF4-FFF2-40B4-BE49-F238E27FC236}">
                  <a16:creationId xmlns:a16="http://schemas.microsoft.com/office/drawing/2014/main" id="{B31940DE-6E9A-FD2B-06E5-415A3D341FA4}"/>
                </a:ext>
              </a:extLst>
            </p:cNvPr>
            <p:cNvSpPr/>
            <p:nvPr/>
          </p:nvSpPr>
          <p:spPr>
            <a:xfrm>
              <a:off x="6104126" y="1810574"/>
              <a:ext cx="6169" cy="7126"/>
            </a:xfrm>
            <a:custGeom>
              <a:avLst/>
              <a:gdLst>
                <a:gd name="connsiteX0" fmla="*/ 0 w 6169"/>
                <a:gd name="connsiteY0" fmla="*/ 0 h 7126"/>
                <a:gd name="connsiteX1" fmla="*/ 5703 w 6169"/>
                <a:gd name="connsiteY1" fmla="*/ 7127 h 7126"/>
                <a:gd name="connsiteX2" fmla="*/ 0 w 6169"/>
                <a:gd name="connsiteY2" fmla="*/ 0 h 7126"/>
              </a:gdLst>
              <a:ahLst/>
              <a:cxnLst>
                <a:cxn ang="0">
                  <a:pos x="connsiteX0" y="connsiteY0"/>
                </a:cxn>
                <a:cxn ang="0">
                  <a:pos x="connsiteX1" y="connsiteY1"/>
                </a:cxn>
                <a:cxn ang="0">
                  <a:pos x="connsiteX2" y="connsiteY2"/>
                </a:cxn>
              </a:cxnLst>
              <a:rect l="l" t="t" r="r" b="b"/>
              <a:pathLst>
                <a:path w="6169" h="7126">
                  <a:moveTo>
                    <a:pt x="0" y="0"/>
                  </a:moveTo>
                  <a:cubicBezTo>
                    <a:pt x="4195" y="554"/>
                    <a:pt x="7407" y="1777"/>
                    <a:pt x="5703" y="7127"/>
                  </a:cubicBezTo>
                  <a:cubicBezTo>
                    <a:pt x="1892" y="6098"/>
                    <a:pt x="1732" y="2486"/>
                    <a:pt x="0" y="0"/>
                  </a:cubicBezTo>
                  <a:close/>
                </a:path>
              </a:pathLst>
            </a:custGeom>
            <a:grpFill/>
            <a:ln w="5715" cap="flat">
              <a:noFill/>
              <a:prstDash val="solid"/>
              <a:miter/>
            </a:ln>
          </p:spPr>
          <p:txBody>
            <a:bodyPr rtlCol="0" anchor="ctr">
              <a:spAutoFit/>
            </a:bodyPr>
            <a:lstStyle/>
            <a:p>
              <a:endParaRPr lang="zh-CN" altLang="en-US"/>
            </a:p>
          </p:txBody>
        </p:sp>
        <p:sp>
          <p:nvSpPr>
            <p:cNvPr id="359" name="任意多边形: 形状 358">
              <a:extLst>
                <a:ext uri="{FF2B5EF4-FFF2-40B4-BE49-F238E27FC236}">
                  <a16:creationId xmlns:a16="http://schemas.microsoft.com/office/drawing/2014/main" id="{22218616-AC47-5245-EB0C-7478B3E2A5A5}"/>
                </a:ext>
              </a:extLst>
            </p:cNvPr>
            <p:cNvSpPr/>
            <p:nvPr/>
          </p:nvSpPr>
          <p:spPr>
            <a:xfrm>
              <a:off x="6214134" y="1732867"/>
              <a:ext cx="3794" cy="3909"/>
            </a:xfrm>
            <a:custGeom>
              <a:avLst/>
              <a:gdLst>
                <a:gd name="connsiteX0" fmla="*/ 3795 w 3794"/>
                <a:gd name="connsiteY0" fmla="*/ 1183 h 3909"/>
                <a:gd name="connsiteX1" fmla="*/ 2623 w 3794"/>
                <a:gd name="connsiteY1" fmla="*/ 3909 h 3909"/>
                <a:gd name="connsiteX2" fmla="*/ 46 w 3794"/>
                <a:gd name="connsiteY2" fmla="*/ 2675 h 3909"/>
                <a:gd name="connsiteX3" fmla="*/ 1069 w 3794"/>
                <a:gd name="connsiteY3" fmla="*/ 0 h 3909"/>
                <a:gd name="connsiteX4" fmla="*/ 3795 w 3794"/>
                <a:gd name="connsiteY4" fmla="*/ 1183 h 39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 h="3909">
                  <a:moveTo>
                    <a:pt x="3795" y="1183"/>
                  </a:moveTo>
                  <a:cubicBezTo>
                    <a:pt x="3406" y="2092"/>
                    <a:pt x="3017" y="3001"/>
                    <a:pt x="2623" y="3909"/>
                  </a:cubicBezTo>
                  <a:cubicBezTo>
                    <a:pt x="1715" y="3515"/>
                    <a:pt x="303" y="3321"/>
                    <a:pt x="46" y="2675"/>
                  </a:cubicBezTo>
                  <a:cubicBezTo>
                    <a:pt x="-212" y="2017"/>
                    <a:pt x="680" y="909"/>
                    <a:pt x="1069" y="0"/>
                  </a:cubicBezTo>
                  <a:cubicBezTo>
                    <a:pt x="1983" y="394"/>
                    <a:pt x="2886" y="789"/>
                    <a:pt x="3795" y="1183"/>
                  </a:cubicBezTo>
                  <a:close/>
                </a:path>
              </a:pathLst>
            </a:custGeom>
            <a:grpFill/>
            <a:ln w="5715" cap="flat">
              <a:noFill/>
              <a:prstDash val="solid"/>
              <a:miter/>
            </a:ln>
          </p:spPr>
          <p:txBody>
            <a:bodyPr rtlCol="0" anchor="ctr">
              <a:spAutoFit/>
            </a:bodyPr>
            <a:lstStyle/>
            <a:p>
              <a:endParaRPr lang="zh-CN" altLang="en-US"/>
            </a:p>
          </p:txBody>
        </p:sp>
        <p:sp>
          <p:nvSpPr>
            <p:cNvPr id="360" name="任意多边形: 形状 359">
              <a:extLst>
                <a:ext uri="{FF2B5EF4-FFF2-40B4-BE49-F238E27FC236}">
                  <a16:creationId xmlns:a16="http://schemas.microsoft.com/office/drawing/2014/main" id="{1F8DBF8F-0DA8-6166-F2F6-3A51584707EB}"/>
                </a:ext>
              </a:extLst>
            </p:cNvPr>
            <p:cNvSpPr/>
            <p:nvPr/>
          </p:nvSpPr>
          <p:spPr>
            <a:xfrm>
              <a:off x="6236886" y="1710922"/>
              <a:ext cx="5527" cy="4427"/>
            </a:xfrm>
            <a:custGeom>
              <a:avLst/>
              <a:gdLst>
                <a:gd name="connsiteX0" fmla="*/ 0 w 5527"/>
                <a:gd name="connsiteY0" fmla="*/ 2263 h 4427"/>
                <a:gd name="connsiteX1" fmla="*/ 1480 w 5527"/>
                <a:gd name="connsiteY1" fmla="*/ 0 h 4427"/>
                <a:gd name="connsiteX2" fmla="*/ 4801 w 5527"/>
                <a:gd name="connsiteY2" fmla="*/ 2915 h 4427"/>
                <a:gd name="connsiteX3" fmla="*/ 3932 w 5527"/>
                <a:gd name="connsiteY3" fmla="*/ 4132 h 4427"/>
                <a:gd name="connsiteX4" fmla="*/ 0 w 5527"/>
                <a:gd name="connsiteY4" fmla="*/ 2263 h 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7" h="4427">
                  <a:moveTo>
                    <a:pt x="0" y="2263"/>
                  </a:moveTo>
                  <a:cubicBezTo>
                    <a:pt x="634" y="1292"/>
                    <a:pt x="1057" y="646"/>
                    <a:pt x="1480" y="0"/>
                  </a:cubicBezTo>
                  <a:cubicBezTo>
                    <a:pt x="2595" y="960"/>
                    <a:pt x="3812" y="1835"/>
                    <a:pt x="4801" y="2915"/>
                  </a:cubicBezTo>
                  <a:cubicBezTo>
                    <a:pt x="6047" y="4269"/>
                    <a:pt x="5647" y="4818"/>
                    <a:pt x="3932" y="4132"/>
                  </a:cubicBezTo>
                  <a:cubicBezTo>
                    <a:pt x="2606" y="3600"/>
                    <a:pt x="1343" y="2909"/>
                    <a:pt x="0" y="2263"/>
                  </a:cubicBezTo>
                  <a:close/>
                </a:path>
              </a:pathLst>
            </a:custGeom>
            <a:grpFill/>
            <a:ln w="5715" cap="flat">
              <a:noFill/>
              <a:prstDash val="solid"/>
              <a:miter/>
            </a:ln>
          </p:spPr>
          <p:txBody>
            <a:bodyPr rtlCol="0" anchor="ctr">
              <a:spAutoFit/>
            </a:bodyPr>
            <a:lstStyle/>
            <a:p>
              <a:endParaRPr lang="zh-CN" altLang="en-US"/>
            </a:p>
          </p:txBody>
        </p:sp>
        <p:sp>
          <p:nvSpPr>
            <p:cNvPr id="361" name="任意多边形: 形状 360">
              <a:extLst>
                <a:ext uri="{FF2B5EF4-FFF2-40B4-BE49-F238E27FC236}">
                  <a16:creationId xmlns:a16="http://schemas.microsoft.com/office/drawing/2014/main" id="{110DA7F5-6035-02F2-9722-A6F553B4DCA0}"/>
                </a:ext>
              </a:extLst>
            </p:cNvPr>
            <p:cNvSpPr/>
            <p:nvPr/>
          </p:nvSpPr>
          <p:spPr>
            <a:xfrm>
              <a:off x="6128120" y="1786263"/>
              <a:ext cx="3486" cy="3605"/>
            </a:xfrm>
            <a:custGeom>
              <a:avLst/>
              <a:gdLst>
                <a:gd name="connsiteX0" fmla="*/ 1683 w 3486"/>
                <a:gd name="connsiteY0" fmla="*/ 0 h 3605"/>
                <a:gd name="connsiteX1" fmla="*/ 3449 w 3486"/>
                <a:gd name="connsiteY1" fmla="*/ 2160 h 3605"/>
                <a:gd name="connsiteX2" fmla="*/ 1392 w 3486"/>
                <a:gd name="connsiteY2" fmla="*/ 3463 h 3605"/>
                <a:gd name="connsiteX3" fmla="*/ 215 w 3486"/>
                <a:gd name="connsiteY3" fmla="*/ 2429 h 3605"/>
                <a:gd name="connsiteX4" fmla="*/ 1683 w 3486"/>
                <a:gd name="connsiteY4" fmla="*/ 0 h 3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6" h="3605">
                  <a:moveTo>
                    <a:pt x="1683" y="0"/>
                  </a:moveTo>
                  <a:cubicBezTo>
                    <a:pt x="2227" y="629"/>
                    <a:pt x="3267" y="1303"/>
                    <a:pt x="3449" y="2160"/>
                  </a:cubicBezTo>
                  <a:cubicBezTo>
                    <a:pt x="3695" y="3320"/>
                    <a:pt x="2678" y="3892"/>
                    <a:pt x="1392" y="3463"/>
                  </a:cubicBezTo>
                  <a:cubicBezTo>
                    <a:pt x="929" y="3309"/>
                    <a:pt x="403" y="2869"/>
                    <a:pt x="215" y="2429"/>
                  </a:cubicBezTo>
                  <a:cubicBezTo>
                    <a:pt x="-322" y="1160"/>
                    <a:pt x="141" y="343"/>
                    <a:pt x="1683" y="0"/>
                  </a:cubicBezTo>
                  <a:close/>
                </a:path>
              </a:pathLst>
            </a:custGeom>
            <a:grpFill/>
            <a:ln w="5715" cap="flat">
              <a:noFill/>
              <a:prstDash val="solid"/>
              <a:miter/>
            </a:ln>
          </p:spPr>
          <p:txBody>
            <a:bodyPr rtlCol="0" anchor="ctr">
              <a:spAutoFit/>
            </a:bodyPr>
            <a:lstStyle/>
            <a:p>
              <a:endParaRPr lang="zh-CN" altLang="en-US"/>
            </a:p>
          </p:txBody>
        </p:sp>
        <p:sp>
          <p:nvSpPr>
            <p:cNvPr id="362" name="任意多边形: 形状 361">
              <a:extLst>
                <a:ext uri="{FF2B5EF4-FFF2-40B4-BE49-F238E27FC236}">
                  <a16:creationId xmlns:a16="http://schemas.microsoft.com/office/drawing/2014/main" id="{3157257A-FDDD-5CE7-826F-B3250CC191C7}"/>
                </a:ext>
              </a:extLst>
            </p:cNvPr>
            <p:cNvSpPr/>
            <p:nvPr/>
          </p:nvSpPr>
          <p:spPr>
            <a:xfrm>
              <a:off x="6107509" y="1800733"/>
              <a:ext cx="2540" cy="3605"/>
            </a:xfrm>
            <a:custGeom>
              <a:avLst/>
              <a:gdLst>
                <a:gd name="connsiteX0" fmla="*/ 0 w 2540"/>
                <a:gd name="connsiteY0" fmla="*/ 0 h 3605"/>
                <a:gd name="connsiteX1" fmla="*/ 2366 w 2540"/>
                <a:gd name="connsiteY1" fmla="*/ 3235 h 3605"/>
                <a:gd name="connsiteX2" fmla="*/ 0 w 2540"/>
                <a:gd name="connsiteY2" fmla="*/ 12 h 3605"/>
                <a:gd name="connsiteX3" fmla="*/ 0 w 2540"/>
                <a:gd name="connsiteY3" fmla="*/ 0 h 3605"/>
              </a:gdLst>
              <a:ahLst/>
              <a:cxnLst>
                <a:cxn ang="0">
                  <a:pos x="connsiteX0" y="connsiteY0"/>
                </a:cxn>
                <a:cxn ang="0">
                  <a:pos x="connsiteX1" y="connsiteY1"/>
                </a:cxn>
                <a:cxn ang="0">
                  <a:pos x="connsiteX2" y="connsiteY2"/>
                </a:cxn>
                <a:cxn ang="0">
                  <a:pos x="connsiteX3" y="connsiteY3"/>
                </a:cxn>
              </a:cxnLst>
              <a:rect l="l" t="t" r="r" b="b"/>
              <a:pathLst>
                <a:path w="2540" h="3605">
                  <a:moveTo>
                    <a:pt x="0" y="0"/>
                  </a:moveTo>
                  <a:cubicBezTo>
                    <a:pt x="1412" y="732"/>
                    <a:pt x="3092" y="2932"/>
                    <a:pt x="2366" y="3235"/>
                  </a:cubicBezTo>
                  <a:cubicBezTo>
                    <a:pt x="-1360" y="4766"/>
                    <a:pt x="863" y="1126"/>
                    <a:pt x="0" y="12"/>
                  </a:cubicBezTo>
                  <a:lnTo>
                    <a:pt x="0" y="0"/>
                  </a:lnTo>
                  <a:close/>
                </a:path>
              </a:pathLst>
            </a:custGeom>
            <a:grpFill/>
            <a:ln w="5715" cap="flat">
              <a:noFill/>
              <a:prstDash val="solid"/>
              <a:miter/>
            </a:ln>
          </p:spPr>
          <p:txBody>
            <a:bodyPr rtlCol="0" anchor="ctr">
              <a:spAutoFit/>
            </a:bodyPr>
            <a:lstStyle/>
            <a:p>
              <a:endParaRPr lang="zh-CN" altLang="en-US"/>
            </a:p>
          </p:txBody>
        </p:sp>
        <p:sp>
          <p:nvSpPr>
            <p:cNvPr id="363" name="任意多边形: 形状 362">
              <a:extLst>
                <a:ext uri="{FF2B5EF4-FFF2-40B4-BE49-F238E27FC236}">
                  <a16:creationId xmlns:a16="http://schemas.microsoft.com/office/drawing/2014/main" id="{CFD71DDB-5A3F-40E8-BCC1-F1ED2197CCBC}"/>
                </a:ext>
              </a:extLst>
            </p:cNvPr>
            <p:cNvSpPr/>
            <p:nvPr/>
          </p:nvSpPr>
          <p:spPr>
            <a:xfrm>
              <a:off x="6231119" y="1717146"/>
              <a:ext cx="1354" cy="1360"/>
            </a:xfrm>
            <a:custGeom>
              <a:avLst/>
              <a:gdLst>
                <a:gd name="connsiteX0" fmla="*/ 1354 w 1354"/>
                <a:gd name="connsiteY0" fmla="*/ 1360 h 1360"/>
                <a:gd name="connsiteX1" fmla="*/ 0 w 1354"/>
                <a:gd name="connsiteY1" fmla="*/ 606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06"/>
                  </a:lnTo>
                  <a:lnTo>
                    <a:pt x="606" y="0"/>
                  </a:lnTo>
                  <a:close/>
                </a:path>
              </a:pathLst>
            </a:custGeom>
            <a:grpFill/>
            <a:ln w="5715" cap="flat">
              <a:noFill/>
              <a:prstDash val="solid"/>
              <a:miter/>
            </a:ln>
          </p:spPr>
          <p:txBody>
            <a:bodyPr rtlCol="0" anchor="ctr">
              <a:spAutoFit/>
            </a:bodyPr>
            <a:lstStyle/>
            <a:p>
              <a:endParaRPr lang="zh-CN" altLang="en-US"/>
            </a:p>
          </p:txBody>
        </p:sp>
        <p:sp>
          <p:nvSpPr>
            <p:cNvPr id="364" name="任意多边形: 形状 363">
              <a:extLst>
                <a:ext uri="{FF2B5EF4-FFF2-40B4-BE49-F238E27FC236}">
                  <a16:creationId xmlns:a16="http://schemas.microsoft.com/office/drawing/2014/main" id="{48089929-3861-EE64-3A69-21557F5411E6}"/>
                </a:ext>
              </a:extLst>
            </p:cNvPr>
            <p:cNvSpPr/>
            <p:nvPr/>
          </p:nvSpPr>
          <p:spPr>
            <a:xfrm>
              <a:off x="6257425" y="1717146"/>
              <a:ext cx="1360" cy="1360"/>
            </a:xfrm>
            <a:custGeom>
              <a:avLst/>
              <a:gdLst>
                <a:gd name="connsiteX0" fmla="*/ 1360 w 1360"/>
                <a:gd name="connsiteY0" fmla="*/ 1360 h 1360"/>
                <a:gd name="connsiteX1" fmla="*/ 0 w 1360"/>
                <a:gd name="connsiteY1" fmla="*/ 606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06"/>
                  </a:lnTo>
                  <a:lnTo>
                    <a:pt x="612" y="0"/>
                  </a:lnTo>
                  <a:close/>
                </a:path>
              </a:pathLst>
            </a:custGeom>
            <a:grpFill/>
            <a:ln w="5715" cap="flat">
              <a:noFill/>
              <a:prstDash val="solid"/>
              <a:miter/>
            </a:ln>
          </p:spPr>
          <p:txBody>
            <a:bodyPr rtlCol="0" anchor="ctr">
              <a:spAutoFit/>
            </a:bodyPr>
            <a:lstStyle/>
            <a:p>
              <a:endParaRPr lang="zh-CN" altLang="en-US"/>
            </a:p>
          </p:txBody>
        </p:sp>
        <p:sp>
          <p:nvSpPr>
            <p:cNvPr id="365" name="任意多边形: 形状 364">
              <a:extLst>
                <a:ext uri="{FF2B5EF4-FFF2-40B4-BE49-F238E27FC236}">
                  <a16:creationId xmlns:a16="http://schemas.microsoft.com/office/drawing/2014/main" id="{452839C6-3798-8BB3-EFEC-BD625169F8D4}"/>
                </a:ext>
              </a:extLst>
            </p:cNvPr>
            <p:cNvSpPr/>
            <p:nvPr/>
          </p:nvSpPr>
          <p:spPr>
            <a:xfrm>
              <a:off x="6232474" y="1718506"/>
              <a:ext cx="1360" cy="1354"/>
            </a:xfrm>
            <a:custGeom>
              <a:avLst/>
              <a:gdLst>
                <a:gd name="connsiteX0" fmla="*/ 0 w 1360"/>
                <a:gd name="connsiteY0" fmla="*/ 0 h 1354"/>
                <a:gd name="connsiteX1" fmla="*/ 1360 w 1360"/>
                <a:gd name="connsiteY1" fmla="*/ 749 h 1354"/>
                <a:gd name="connsiteX2" fmla="*/ 749 w 1360"/>
                <a:gd name="connsiteY2" fmla="*/ 1354 h 1354"/>
              </a:gdLst>
              <a:ahLst/>
              <a:cxnLst>
                <a:cxn ang="0">
                  <a:pos x="connsiteX0" y="connsiteY0"/>
                </a:cxn>
                <a:cxn ang="0">
                  <a:pos x="connsiteX1" y="connsiteY1"/>
                </a:cxn>
                <a:cxn ang="0">
                  <a:pos x="connsiteX2" y="connsiteY2"/>
                </a:cxn>
              </a:cxnLst>
              <a:rect l="l" t="t" r="r" b="b"/>
              <a:pathLst>
                <a:path w="1360" h="1354">
                  <a:moveTo>
                    <a:pt x="0" y="0"/>
                  </a:moveTo>
                  <a:lnTo>
                    <a:pt x="1360" y="749"/>
                  </a:lnTo>
                  <a:lnTo>
                    <a:pt x="749" y="1354"/>
                  </a:lnTo>
                  <a:close/>
                </a:path>
              </a:pathLst>
            </a:custGeom>
            <a:grpFill/>
            <a:ln w="5715" cap="flat">
              <a:noFill/>
              <a:prstDash val="solid"/>
              <a:miter/>
            </a:ln>
          </p:spPr>
          <p:txBody>
            <a:bodyPr rtlCol="0" anchor="ctr">
              <a:spAutoFit/>
            </a:bodyPr>
            <a:lstStyle/>
            <a:p>
              <a:endParaRPr lang="zh-CN" altLang="en-US"/>
            </a:p>
          </p:txBody>
        </p:sp>
        <p:sp>
          <p:nvSpPr>
            <p:cNvPr id="366" name="任意多边形: 形状 365">
              <a:extLst>
                <a:ext uri="{FF2B5EF4-FFF2-40B4-BE49-F238E27FC236}">
                  <a16:creationId xmlns:a16="http://schemas.microsoft.com/office/drawing/2014/main" id="{9C624B61-1AA5-180C-7954-F77CEFD5BC89}"/>
                </a:ext>
              </a:extLst>
            </p:cNvPr>
            <p:cNvSpPr/>
            <p:nvPr/>
          </p:nvSpPr>
          <p:spPr>
            <a:xfrm>
              <a:off x="6171923" y="1740171"/>
              <a:ext cx="1360" cy="1360"/>
            </a:xfrm>
            <a:custGeom>
              <a:avLst/>
              <a:gdLst>
                <a:gd name="connsiteX0" fmla="*/ 1360 w 1360"/>
                <a:gd name="connsiteY0" fmla="*/ 1360 h 1360"/>
                <a:gd name="connsiteX1" fmla="*/ 0 w 1360"/>
                <a:gd name="connsiteY1" fmla="*/ 611 h 1360"/>
                <a:gd name="connsiteX2" fmla="*/ 612 w 1360"/>
                <a:gd name="connsiteY2" fmla="*/ 0 h 1360"/>
              </a:gdLst>
              <a:ahLst/>
              <a:cxnLst>
                <a:cxn ang="0">
                  <a:pos x="connsiteX0" y="connsiteY0"/>
                </a:cxn>
                <a:cxn ang="0">
                  <a:pos x="connsiteX1" y="connsiteY1"/>
                </a:cxn>
                <a:cxn ang="0">
                  <a:pos x="connsiteX2" y="connsiteY2"/>
                </a:cxn>
              </a:cxnLst>
              <a:rect l="l" t="t" r="r" b="b"/>
              <a:pathLst>
                <a:path w="1360" h="1360">
                  <a:moveTo>
                    <a:pt x="1360" y="1360"/>
                  </a:moveTo>
                  <a:lnTo>
                    <a:pt x="0" y="611"/>
                  </a:lnTo>
                  <a:lnTo>
                    <a:pt x="612" y="0"/>
                  </a:lnTo>
                  <a:close/>
                </a:path>
              </a:pathLst>
            </a:custGeom>
            <a:grpFill/>
            <a:ln w="5715" cap="flat">
              <a:noFill/>
              <a:prstDash val="solid"/>
              <a:miter/>
            </a:ln>
          </p:spPr>
          <p:txBody>
            <a:bodyPr rtlCol="0" anchor="ctr">
              <a:spAutoFit/>
            </a:bodyPr>
            <a:lstStyle/>
            <a:p>
              <a:endParaRPr lang="zh-CN" altLang="en-US"/>
            </a:p>
          </p:txBody>
        </p:sp>
        <p:sp>
          <p:nvSpPr>
            <p:cNvPr id="367" name="任意多边形: 形状 366">
              <a:extLst>
                <a:ext uri="{FF2B5EF4-FFF2-40B4-BE49-F238E27FC236}">
                  <a16:creationId xmlns:a16="http://schemas.microsoft.com/office/drawing/2014/main" id="{359C05F0-8247-CB07-46F5-B657514530B1}"/>
                </a:ext>
              </a:extLst>
            </p:cNvPr>
            <p:cNvSpPr/>
            <p:nvPr/>
          </p:nvSpPr>
          <p:spPr>
            <a:xfrm>
              <a:off x="6106217" y="1799342"/>
              <a:ext cx="1292" cy="1402"/>
            </a:xfrm>
            <a:custGeom>
              <a:avLst/>
              <a:gdLst>
                <a:gd name="connsiteX0" fmla="*/ 1292 w 1292"/>
                <a:gd name="connsiteY0" fmla="*/ 1403 h 1402"/>
                <a:gd name="connsiteX1" fmla="*/ 1 w 1292"/>
                <a:gd name="connsiteY1" fmla="*/ 666 h 1402"/>
                <a:gd name="connsiteX2" fmla="*/ 1292 w 1292"/>
                <a:gd name="connsiteY2" fmla="*/ 1391 h 1402"/>
                <a:gd name="connsiteX3" fmla="*/ 1292 w 1292"/>
                <a:gd name="connsiteY3" fmla="*/ 1403 h 1402"/>
              </a:gdLst>
              <a:ahLst/>
              <a:cxnLst>
                <a:cxn ang="0">
                  <a:pos x="connsiteX0" y="connsiteY0"/>
                </a:cxn>
                <a:cxn ang="0">
                  <a:pos x="connsiteX1" y="connsiteY1"/>
                </a:cxn>
                <a:cxn ang="0">
                  <a:pos x="connsiteX2" y="connsiteY2"/>
                </a:cxn>
                <a:cxn ang="0">
                  <a:pos x="connsiteX3" y="connsiteY3"/>
                </a:cxn>
              </a:cxnLst>
              <a:rect l="l" t="t" r="r" b="b"/>
              <a:pathLst>
                <a:path w="1292" h="1402">
                  <a:moveTo>
                    <a:pt x="1292" y="1403"/>
                  </a:moveTo>
                  <a:cubicBezTo>
                    <a:pt x="841" y="1151"/>
                    <a:pt x="-28" y="814"/>
                    <a:pt x="1" y="666"/>
                  </a:cubicBezTo>
                  <a:cubicBezTo>
                    <a:pt x="235" y="-426"/>
                    <a:pt x="744" y="-169"/>
                    <a:pt x="1292" y="1391"/>
                  </a:cubicBezTo>
                  <a:lnTo>
                    <a:pt x="1292" y="1403"/>
                  </a:lnTo>
                  <a:close/>
                </a:path>
              </a:pathLst>
            </a:custGeom>
            <a:grpFill/>
            <a:ln w="5715" cap="flat">
              <a:noFill/>
              <a:prstDash val="solid"/>
              <a:miter/>
            </a:ln>
          </p:spPr>
          <p:txBody>
            <a:bodyPr rtlCol="0" anchor="ctr">
              <a:spAutoFit/>
            </a:bodyPr>
            <a:lstStyle/>
            <a:p>
              <a:endParaRPr lang="zh-CN" altLang="en-US"/>
            </a:p>
          </p:txBody>
        </p:sp>
        <p:sp>
          <p:nvSpPr>
            <p:cNvPr id="368" name="任意多边形: 形状 367">
              <a:extLst>
                <a:ext uri="{FF2B5EF4-FFF2-40B4-BE49-F238E27FC236}">
                  <a16:creationId xmlns:a16="http://schemas.microsoft.com/office/drawing/2014/main" id="{A92D6D03-AE77-E186-BF7D-C0270E562455}"/>
                </a:ext>
              </a:extLst>
            </p:cNvPr>
            <p:cNvSpPr/>
            <p:nvPr/>
          </p:nvSpPr>
          <p:spPr>
            <a:xfrm>
              <a:off x="6099577" y="1822404"/>
              <a:ext cx="1354" cy="1360"/>
            </a:xfrm>
            <a:custGeom>
              <a:avLst/>
              <a:gdLst>
                <a:gd name="connsiteX0" fmla="*/ 1354 w 1354"/>
                <a:gd name="connsiteY0" fmla="*/ 1360 h 1360"/>
                <a:gd name="connsiteX1" fmla="*/ 0 w 1354"/>
                <a:gd name="connsiteY1" fmla="*/ 611 h 1360"/>
                <a:gd name="connsiteX2" fmla="*/ 606 w 1354"/>
                <a:gd name="connsiteY2" fmla="*/ 0 h 1360"/>
              </a:gdLst>
              <a:ahLst/>
              <a:cxnLst>
                <a:cxn ang="0">
                  <a:pos x="connsiteX0" y="connsiteY0"/>
                </a:cxn>
                <a:cxn ang="0">
                  <a:pos x="connsiteX1" y="connsiteY1"/>
                </a:cxn>
                <a:cxn ang="0">
                  <a:pos x="connsiteX2" y="connsiteY2"/>
                </a:cxn>
              </a:cxnLst>
              <a:rect l="l" t="t" r="r" b="b"/>
              <a:pathLst>
                <a:path w="1354" h="1360">
                  <a:moveTo>
                    <a:pt x="1354" y="1360"/>
                  </a:moveTo>
                  <a:lnTo>
                    <a:pt x="0" y="611"/>
                  </a:lnTo>
                  <a:lnTo>
                    <a:pt x="606" y="0"/>
                  </a:lnTo>
                  <a:close/>
                </a:path>
              </a:pathLst>
            </a:custGeom>
            <a:grpFill/>
            <a:ln w="5715" cap="flat">
              <a:noFill/>
              <a:prstDash val="solid"/>
              <a:miter/>
            </a:ln>
          </p:spPr>
          <p:txBody>
            <a:bodyPr rtlCol="0" anchor="ctr">
              <a:spAutoFit/>
            </a:bodyPr>
            <a:lstStyle/>
            <a:p>
              <a:endParaRPr lang="zh-CN" altLang="en-US"/>
            </a:p>
          </p:txBody>
        </p:sp>
        <p:sp>
          <p:nvSpPr>
            <p:cNvPr id="369" name="任意多边形: 形状 368">
              <a:extLst>
                <a:ext uri="{FF2B5EF4-FFF2-40B4-BE49-F238E27FC236}">
                  <a16:creationId xmlns:a16="http://schemas.microsoft.com/office/drawing/2014/main" id="{6BE3DCCC-A063-C20B-3344-622DB22D5380}"/>
                </a:ext>
              </a:extLst>
            </p:cNvPr>
            <p:cNvSpPr/>
            <p:nvPr/>
          </p:nvSpPr>
          <p:spPr>
            <a:xfrm>
              <a:off x="6100931" y="1823759"/>
              <a:ext cx="1475" cy="3291"/>
            </a:xfrm>
            <a:custGeom>
              <a:avLst/>
              <a:gdLst>
                <a:gd name="connsiteX0" fmla="*/ 0 w 1475"/>
                <a:gd name="connsiteY0" fmla="*/ 3292 h 3291"/>
                <a:gd name="connsiteX1" fmla="*/ 0 w 1475"/>
                <a:gd name="connsiteY1" fmla="*/ 0 h 3291"/>
                <a:gd name="connsiteX2" fmla="*/ 1263 w 1475"/>
                <a:gd name="connsiteY2" fmla="*/ 2337 h 3291"/>
                <a:gd name="connsiteX3" fmla="*/ 0 w 1475"/>
                <a:gd name="connsiteY3" fmla="*/ 3292 h 3291"/>
              </a:gdLst>
              <a:ahLst/>
              <a:cxnLst>
                <a:cxn ang="0">
                  <a:pos x="connsiteX0" y="connsiteY0"/>
                </a:cxn>
                <a:cxn ang="0">
                  <a:pos x="connsiteX1" y="connsiteY1"/>
                </a:cxn>
                <a:cxn ang="0">
                  <a:pos x="connsiteX2" y="connsiteY2"/>
                </a:cxn>
                <a:cxn ang="0">
                  <a:pos x="connsiteX3" y="connsiteY3"/>
                </a:cxn>
              </a:cxnLst>
              <a:rect l="l" t="t" r="r" b="b"/>
              <a:pathLst>
                <a:path w="1475" h="3291">
                  <a:moveTo>
                    <a:pt x="0" y="3292"/>
                  </a:moveTo>
                  <a:cubicBezTo>
                    <a:pt x="0" y="2195"/>
                    <a:pt x="0" y="1097"/>
                    <a:pt x="0" y="0"/>
                  </a:cubicBezTo>
                  <a:cubicBezTo>
                    <a:pt x="1298" y="463"/>
                    <a:pt x="1800" y="1286"/>
                    <a:pt x="1263" y="2337"/>
                  </a:cubicBezTo>
                  <a:cubicBezTo>
                    <a:pt x="1046" y="2766"/>
                    <a:pt x="435" y="2983"/>
                    <a:pt x="0" y="3292"/>
                  </a:cubicBezTo>
                  <a:close/>
                </a:path>
              </a:pathLst>
            </a:custGeom>
            <a:grpFill/>
            <a:ln w="5715" cap="flat">
              <a:noFill/>
              <a:prstDash val="solid"/>
              <a:miter/>
            </a:ln>
          </p:spPr>
          <p:txBody>
            <a:bodyPr rtlCol="0" anchor="ctr">
              <a:spAutoFit/>
            </a:bodyPr>
            <a:lstStyle/>
            <a:p>
              <a:endParaRPr lang="zh-CN" altLang="en-US"/>
            </a:p>
          </p:txBody>
        </p:sp>
      </p:grpSp>
      <p:pic>
        <p:nvPicPr>
          <p:cNvPr id="2050" name="Picture 2" descr="麦克阿瑟 的图像结果">
            <a:extLst>
              <a:ext uri="{FF2B5EF4-FFF2-40B4-BE49-F238E27FC236}">
                <a16:creationId xmlns:a16="http://schemas.microsoft.com/office/drawing/2014/main" id="{5248B748-BE57-D6CA-4E99-38B54B48DF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3444" y="1270047"/>
            <a:ext cx="5048076" cy="4589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98841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ABAE27B-EB33-5B85-FA86-1CDF3862D08E}"/>
              </a:ext>
            </a:extLst>
          </p:cNvPr>
          <p:cNvSpPr>
            <a:spLocks noGrp="1"/>
          </p:cNvSpPr>
          <p:nvPr>
            <p:ph type="body" sz="quarter" idx="10"/>
          </p:nvPr>
        </p:nvSpPr>
        <p:spPr/>
        <p:txBody>
          <a:bodyPr>
            <a:spAutoFit/>
          </a:bodyPr>
          <a:lstStyle/>
          <a:p>
            <a:r>
              <a:rPr lang="en-US" altLang="zh-CN" dirty="0"/>
              <a:t>03</a:t>
            </a:r>
            <a:endParaRPr lang="zh-CN" altLang="en-US" dirty="0"/>
          </a:p>
        </p:txBody>
      </p:sp>
      <p:sp>
        <p:nvSpPr>
          <p:cNvPr id="3" name="文本占位符 2">
            <a:extLst>
              <a:ext uri="{FF2B5EF4-FFF2-40B4-BE49-F238E27FC236}">
                <a16:creationId xmlns:a16="http://schemas.microsoft.com/office/drawing/2014/main" id="{71FFFFC7-E38F-0FE0-3D9D-C31C5078C6ED}"/>
              </a:ext>
            </a:extLst>
          </p:cNvPr>
          <p:cNvSpPr>
            <a:spLocks noGrp="1"/>
          </p:cNvSpPr>
          <p:nvPr>
            <p:ph type="body" sz="quarter" idx="11"/>
          </p:nvPr>
        </p:nvSpPr>
        <p:spPr/>
        <p:txBody>
          <a:bodyPr>
            <a:spAutoFit/>
          </a:bodyPr>
          <a:lstStyle/>
          <a:p>
            <a:r>
              <a:rPr lang="zh-CN" altLang="en-US" dirty="0"/>
              <a:t>用户故事</a:t>
            </a:r>
            <a:r>
              <a:rPr lang="en-US" altLang="zh-CN" dirty="0"/>
              <a:t>3</a:t>
            </a:r>
            <a:endParaRPr lang="zh-CN" altLang="en-US" dirty="0"/>
          </a:p>
        </p:txBody>
      </p:sp>
      <p:sp>
        <p:nvSpPr>
          <p:cNvPr id="4" name="文本占位符 3">
            <a:extLst>
              <a:ext uri="{FF2B5EF4-FFF2-40B4-BE49-F238E27FC236}">
                <a16:creationId xmlns:a16="http://schemas.microsoft.com/office/drawing/2014/main" id="{57DB3D0A-400C-EF43-E742-80F21F0F01CD}"/>
              </a:ext>
            </a:extLst>
          </p:cNvPr>
          <p:cNvSpPr>
            <a:spLocks noGrp="1"/>
          </p:cNvSpPr>
          <p:nvPr>
            <p:ph type="body" sz="quarter" idx="12"/>
          </p:nvPr>
        </p:nvSpPr>
        <p:spPr>
          <a:xfrm>
            <a:off x="5152174" y="3719610"/>
            <a:ext cx="2520000" cy="307777"/>
          </a:xfrm>
        </p:spPr>
        <p:txBody>
          <a:bodyPr>
            <a:spAutoFit/>
          </a:bodyPr>
          <a:lstStyle/>
          <a:p>
            <a:r>
              <a:rPr lang="en-US" altLang="zh-CN" dirty="0"/>
              <a:t> </a:t>
            </a:r>
            <a:endParaRPr lang="zh-CN" altLang="en-US" dirty="0"/>
          </a:p>
        </p:txBody>
      </p:sp>
    </p:spTree>
    <p:extLst>
      <p:ext uri="{BB962C8B-B14F-4D97-AF65-F5344CB8AC3E}">
        <p14:creationId xmlns:p14="http://schemas.microsoft.com/office/powerpoint/2010/main" val="114796278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Lst>
</file>

<file path=ppt/theme/theme1.xml><?xml version="1.0" encoding="utf-8"?>
<a:theme xmlns:a="http://schemas.openxmlformats.org/drawingml/2006/main" name="Office 主题​​">
  <a:themeElements>
    <a:clrScheme name="莫兰迪-棕">
      <a:dk1>
        <a:sysClr val="windowText" lastClr="000000"/>
      </a:dk1>
      <a:lt1>
        <a:sysClr val="window" lastClr="FFFFFF"/>
      </a:lt1>
      <a:dk2>
        <a:srgbClr val="44546A"/>
      </a:dk2>
      <a:lt2>
        <a:srgbClr val="E7E6E6"/>
      </a:lt2>
      <a:accent1>
        <a:srgbClr val="C77123"/>
      </a:accent1>
      <a:accent2>
        <a:srgbClr val="E0AA7D"/>
      </a:accent2>
      <a:accent3>
        <a:srgbClr val="E0C5AD"/>
      </a:accent3>
      <a:accent4>
        <a:srgbClr val="BF3505"/>
      </a:accent4>
      <a:accent5>
        <a:srgbClr val="3F7371"/>
      </a:accent5>
      <a:accent6>
        <a:srgbClr val="44546A"/>
      </a:accent6>
      <a:hlink>
        <a:srgbClr val="0563C1"/>
      </a:hlink>
      <a:folHlink>
        <a:srgbClr val="954F72"/>
      </a:folHlink>
    </a:clrScheme>
    <a:fontScheme name="02-微软">
      <a:majorFont>
        <a:latin typeface="Arial"/>
        <a:ea typeface="微软雅黑"/>
        <a:cs typeface=""/>
      </a:majorFont>
      <a:minorFont>
        <a:latin typeface="Arial"/>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809</TotalTime>
  <Words>511</Words>
  <Application>Microsoft Office PowerPoint</Application>
  <PresentationFormat>宽屏</PresentationFormat>
  <Paragraphs>63</Paragraphs>
  <Slides>12</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12</vt:i4>
      </vt:variant>
    </vt:vector>
  </HeadingPairs>
  <TitlesOfParts>
    <vt:vector size="19" baseType="lpstr">
      <vt:lpstr>Arial</vt:lpstr>
      <vt:lpstr>微软雅黑 Light</vt:lpstr>
      <vt:lpstr>微软雅黑</vt:lpstr>
      <vt:lpstr>微软雅黑</vt:lpstr>
      <vt:lpstr>-apple-system</vt:lpstr>
      <vt:lpstr>Microsoft YaHei Light</vt:lpstr>
      <vt:lpstr>Office 主题​​</vt:lpstr>
      <vt:lpstr>PowerPoint 演示文稿</vt:lpstr>
      <vt:lpstr>CONTENTS</vt:lpstr>
      <vt:lpstr>PowerPoint 演示文稿</vt:lpstr>
      <vt:lpstr>基本功能1</vt:lpstr>
      <vt:lpstr>用户故事1</vt:lpstr>
      <vt:lpstr>PowerPoint 演示文稿</vt:lpstr>
      <vt:lpstr>基本功能2</vt:lpstr>
      <vt:lpstr>用户故事2</vt:lpstr>
      <vt:lpstr>PowerPoint 演示文稿</vt:lpstr>
      <vt:lpstr>基本功能3</vt:lpstr>
      <vt:lpstr>用户故事3</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 佳璐</dc:creator>
  <cp:lastModifiedBy>垒鑫 谭</cp:lastModifiedBy>
  <cp:revision>21</cp:revision>
  <dcterms:created xsi:type="dcterms:W3CDTF">2022-07-09T03:45:40Z</dcterms:created>
  <dcterms:modified xsi:type="dcterms:W3CDTF">2023-09-25T06:32:12Z</dcterms:modified>
</cp:coreProperties>
</file>

<file path=docProps/thumbnail.jpeg>
</file>